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sldIdLst>
    <p:sldId id="256" r:id="rId5"/>
    <p:sldId id="257" r:id="rId6"/>
    <p:sldId id="282" r:id="rId7"/>
    <p:sldId id="258" r:id="rId8"/>
    <p:sldId id="264" r:id="rId9"/>
    <p:sldId id="259" r:id="rId10"/>
    <p:sldId id="261" r:id="rId11"/>
    <p:sldId id="262" r:id="rId12"/>
    <p:sldId id="263" r:id="rId13"/>
    <p:sldId id="260" r:id="rId14"/>
    <p:sldId id="265" r:id="rId15"/>
    <p:sldId id="266" r:id="rId16"/>
    <p:sldId id="267" r:id="rId17"/>
    <p:sldId id="268" r:id="rId18"/>
    <p:sldId id="269" r:id="rId19"/>
    <p:sldId id="270" r:id="rId20"/>
    <p:sldId id="271" r:id="rId21"/>
    <p:sldId id="284" r:id="rId22"/>
    <p:sldId id="272" r:id="rId23"/>
    <p:sldId id="273" r:id="rId24"/>
    <p:sldId id="274" r:id="rId25"/>
    <p:sldId id="275" r:id="rId26"/>
    <p:sldId id="276" r:id="rId27"/>
    <p:sldId id="277" r:id="rId28"/>
    <p:sldId id="285" r:id="rId29"/>
    <p:sldId id="278" r:id="rId30"/>
    <p:sldId id="279" r:id="rId31"/>
    <p:sldId id="280" r:id="rId32"/>
    <p:sldId id="281"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8ECA45"/>
    <a:srgbClr val="25346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40FEFE1-F28B-4041-86AA-973E6B458245}" v="1" dt="2025-01-15T12:07:35.25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7" autoAdjust="0"/>
    <p:restoredTop sz="94660"/>
  </p:normalViewPr>
  <p:slideViewPr>
    <p:cSldViewPr snapToGrid="0">
      <p:cViewPr varScale="1">
        <p:scale>
          <a:sx n="82" d="100"/>
          <a:sy n="82" d="100"/>
        </p:scale>
        <p:origin x="56" y="17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 Type="http://schemas.openxmlformats.org/officeDocument/2006/relationships/customXml" Target="../customXml/item3.xml"/><Relationship Id="rId21" Type="http://schemas.openxmlformats.org/officeDocument/2006/relationships/slide" Target="slides/slide17.xml"/><Relationship Id="rId34"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'Optimized Zirlo'!$I$1</c:f>
              <c:strCache>
                <c:ptCount val="1"/>
                <c:pt idx="0">
                  <c:v>Upper Bound Strain (%)</c:v>
                </c:pt>
              </c:strCache>
            </c:strRef>
          </c:tx>
          <c:spPr>
            <a:ln w="25400" cap="rnd">
              <a:noFill/>
              <a:round/>
            </a:ln>
            <a:effectLst/>
          </c:spPr>
          <c:marker>
            <c:symbol val="circle"/>
            <c:size val="5"/>
            <c:spPr>
              <a:solidFill>
                <a:schemeClr val="accent1"/>
              </a:solidFill>
              <a:ln w="9525">
                <a:solidFill>
                  <a:schemeClr val="accent1"/>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AXIOM!$I$2:$I$47516</c:f>
              <c:numCache>
                <c:formatCode>General</c:formatCode>
                <c:ptCount val="47515"/>
                <c:pt idx="0">
                  <c:v>0.26500000000000001</c:v>
                </c:pt>
                <c:pt idx="1">
                  <c:v>0.26700000000000002</c:v>
                </c:pt>
                <c:pt idx="2">
                  <c:v>0.26500000000000001</c:v>
                </c:pt>
                <c:pt idx="3">
                  <c:v>0.26600000000000001</c:v>
                </c:pt>
                <c:pt idx="4">
                  <c:v>0.26500000000000001</c:v>
                </c:pt>
                <c:pt idx="5">
                  <c:v>0.26600000000000001</c:v>
                </c:pt>
                <c:pt idx="6">
                  <c:v>0.26600000000000001</c:v>
                </c:pt>
                <c:pt idx="7">
                  <c:v>0.26600000000000001</c:v>
                </c:pt>
                <c:pt idx="8">
                  <c:v>0.26600000000000001</c:v>
                </c:pt>
                <c:pt idx="9">
                  <c:v>0.26700000000000002</c:v>
                </c:pt>
                <c:pt idx="10">
                  <c:v>0.26600000000000001</c:v>
                </c:pt>
                <c:pt idx="11">
                  <c:v>0.26600000000000001</c:v>
                </c:pt>
                <c:pt idx="12">
                  <c:v>0.26700000000000002</c:v>
                </c:pt>
                <c:pt idx="13">
                  <c:v>0.26600000000000001</c:v>
                </c:pt>
                <c:pt idx="14">
                  <c:v>0.26700000000000002</c:v>
                </c:pt>
                <c:pt idx="15">
                  <c:v>0.26500000000000001</c:v>
                </c:pt>
                <c:pt idx="16">
                  <c:v>0.26600000000000001</c:v>
                </c:pt>
                <c:pt idx="17">
                  <c:v>0.26500000000000001</c:v>
                </c:pt>
                <c:pt idx="18">
                  <c:v>0.26500000000000001</c:v>
                </c:pt>
                <c:pt idx="19">
                  <c:v>0.26600000000000001</c:v>
                </c:pt>
                <c:pt idx="20">
                  <c:v>0.26500000000000001</c:v>
                </c:pt>
                <c:pt idx="21">
                  <c:v>0.26600000000000001</c:v>
                </c:pt>
                <c:pt idx="22">
                  <c:v>0.26500000000000001</c:v>
                </c:pt>
                <c:pt idx="23">
                  <c:v>0.26500000000000001</c:v>
                </c:pt>
                <c:pt idx="24">
                  <c:v>0.26700000000000002</c:v>
                </c:pt>
                <c:pt idx="25">
                  <c:v>0.26600000000000001</c:v>
                </c:pt>
                <c:pt idx="26">
                  <c:v>0.26700000000000002</c:v>
                </c:pt>
                <c:pt idx="27">
                  <c:v>0.26600000000000001</c:v>
                </c:pt>
                <c:pt idx="28">
                  <c:v>0.26600000000000001</c:v>
                </c:pt>
                <c:pt idx="29">
                  <c:v>0.26500000000000001</c:v>
                </c:pt>
                <c:pt idx="30">
                  <c:v>0.26600000000000001</c:v>
                </c:pt>
                <c:pt idx="31">
                  <c:v>0.26500000000000001</c:v>
                </c:pt>
                <c:pt idx="32">
                  <c:v>0.26700000000000002</c:v>
                </c:pt>
                <c:pt idx="33">
                  <c:v>0.26500000000000001</c:v>
                </c:pt>
                <c:pt idx="34">
                  <c:v>0.26500000000000001</c:v>
                </c:pt>
                <c:pt idx="35">
                  <c:v>0.26700000000000002</c:v>
                </c:pt>
                <c:pt idx="36">
                  <c:v>0.26600000000000001</c:v>
                </c:pt>
                <c:pt idx="37">
                  <c:v>0.26600000000000001</c:v>
                </c:pt>
                <c:pt idx="38">
                  <c:v>0.26800000000000002</c:v>
                </c:pt>
                <c:pt idx="39">
                  <c:v>0.26800000000000002</c:v>
                </c:pt>
                <c:pt idx="40">
                  <c:v>0.26800000000000002</c:v>
                </c:pt>
                <c:pt idx="41">
                  <c:v>0.26800000000000002</c:v>
                </c:pt>
                <c:pt idx="42">
                  <c:v>0.26600000000000001</c:v>
                </c:pt>
                <c:pt idx="43">
                  <c:v>0.26800000000000002</c:v>
                </c:pt>
                <c:pt idx="44">
                  <c:v>0.26600000000000001</c:v>
                </c:pt>
                <c:pt idx="45">
                  <c:v>0.26600000000000001</c:v>
                </c:pt>
                <c:pt idx="46">
                  <c:v>0.26600000000000001</c:v>
                </c:pt>
                <c:pt idx="47">
                  <c:v>0.26800000000000002</c:v>
                </c:pt>
                <c:pt idx="48">
                  <c:v>0.26500000000000001</c:v>
                </c:pt>
                <c:pt idx="49">
                  <c:v>0.26500000000000001</c:v>
                </c:pt>
                <c:pt idx="50">
                  <c:v>0.26800000000000002</c:v>
                </c:pt>
                <c:pt idx="51">
                  <c:v>0.26800000000000002</c:v>
                </c:pt>
                <c:pt idx="52">
                  <c:v>0.26500000000000001</c:v>
                </c:pt>
                <c:pt idx="53">
                  <c:v>0.26800000000000002</c:v>
                </c:pt>
                <c:pt idx="54">
                  <c:v>0.26500000000000001</c:v>
                </c:pt>
                <c:pt idx="55">
                  <c:v>0.26800000000000002</c:v>
                </c:pt>
                <c:pt idx="56">
                  <c:v>0.26600000000000001</c:v>
                </c:pt>
                <c:pt idx="57">
                  <c:v>0.26600000000000001</c:v>
                </c:pt>
                <c:pt idx="58">
                  <c:v>0.26800000000000002</c:v>
                </c:pt>
                <c:pt idx="59">
                  <c:v>0.26600000000000001</c:v>
                </c:pt>
                <c:pt idx="60">
                  <c:v>0.26600000000000001</c:v>
                </c:pt>
                <c:pt idx="61">
                  <c:v>0.26600000000000001</c:v>
                </c:pt>
                <c:pt idx="62">
                  <c:v>0.26600000000000001</c:v>
                </c:pt>
                <c:pt idx="63">
                  <c:v>0.26600000000000001</c:v>
                </c:pt>
                <c:pt idx="64">
                  <c:v>0.26600000000000001</c:v>
                </c:pt>
                <c:pt idx="65">
                  <c:v>0.26800000000000002</c:v>
                </c:pt>
                <c:pt idx="66">
                  <c:v>0.26500000000000001</c:v>
                </c:pt>
                <c:pt idx="67">
                  <c:v>0.26800000000000002</c:v>
                </c:pt>
                <c:pt idx="68">
                  <c:v>0.26800000000000002</c:v>
                </c:pt>
                <c:pt idx="69">
                  <c:v>0.26800000000000002</c:v>
                </c:pt>
                <c:pt idx="70">
                  <c:v>0.26500000000000001</c:v>
                </c:pt>
                <c:pt idx="71">
                  <c:v>0.26800000000000002</c:v>
                </c:pt>
                <c:pt idx="72">
                  <c:v>0.26600000000000001</c:v>
                </c:pt>
                <c:pt idx="73">
                  <c:v>0.26600000000000001</c:v>
                </c:pt>
                <c:pt idx="74">
                  <c:v>0.26600000000000001</c:v>
                </c:pt>
                <c:pt idx="75">
                  <c:v>0.26800000000000002</c:v>
                </c:pt>
                <c:pt idx="76">
                  <c:v>0.26600000000000001</c:v>
                </c:pt>
                <c:pt idx="77">
                  <c:v>0.26700000000000002</c:v>
                </c:pt>
                <c:pt idx="78">
                  <c:v>0.26600000000000001</c:v>
                </c:pt>
                <c:pt idx="79">
                  <c:v>0.26600000000000001</c:v>
                </c:pt>
                <c:pt idx="80">
                  <c:v>0.26600000000000001</c:v>
                </c:pt>
                <c:pt idx="81">
                  <c:v>0.26900000000000002</c:v>
                </c:pt>
                <c:pt idx="82">
                  <c:v>0.26700000000000002</c:v>
                </c:pt>
                <c:pt idx="83">
                  <c:v>0.26600000000000001</c:v>
                </c:pt>
                <c:pt idx="84">
                  <c:v>0.26700000000000002</c:v>
                </c:pt>
                <c:pt idx="85">
                  <c:v>0.26700000000000002</c:v>
                </c:pt>
                <c:pt idx="86">
                  <c:v>0.26900000000000002</c:v>
                </c:pt>
                <c:pt idx="87">
                  <c:v>0.27</c:v>
                </c:pt>
                <c:pt idx="88">
                  <c:v>0.27</c:v>
                </c:pt>
                <c:pt idx="89">
                  <c:v>0.26500000000000001</c:v>
                </c:pt>
                <c:pt idx="90">
                  <c:v>0.26700000000000002</c:v>
                </c:pt>
                <c:pt idx="91">
                  <c:v>0.26500000000000001</c:v>
                </c:pt>
                <c:pt idx="92">
                  <c:v>0.27</c:v>
                </c:pt>
                <c:pt idx="93">
                  <c:v>0.26600000000000001</c:v>
                </c:pt>
                <c:pt idx="94">
                  <c:v>0.27100000000000002</c:v>
                </c:pt>
                <c:pt idx="95">
                  <c:v>0.26600000000000001</c:v>
                </c:pt>
                <c:pt idx="96">
                  <c:v>0.26600000000000001</c:v>
                </c:pt>
                <c:pt idx="97">
                  <c:v>0.26600000000000001</c:v>
                </c:pt>
                <c:pt idx="98">
                  <c:v>0.26700000000000002</c:v>
                </c:pt>
                <c:pt idx="99">
                  <c:v>0.26700000000000002</c:v>
                </c:pt>
                <c:pt idx="100">
                  <c:v>0.26500000000000001</c:v>
                </c:pt>
                <c:pt idx="101">
                  <c:v>0.26600000000000001</c:v>
                </c:pt>
                <c:pt idx="102">
                  <c:v>0.26600000000000001</c:v>
                </c:pt>
                <c:pt idx="103">
                  <c:v>0.28699999999999998</c:v>
                </c:pt>
                <c:pt idx="104">
                  <c:v>0.26600000000000001</c:v>
                </c:pt>
                <c:pt idx="105">
                  <c:v>0.26800000000000002</c:v>
                </c:pt>
                <c:pt idx="106">
                  <c:v>0.26700000000000002</c:v>
                </c:pt>
                <c:pt idx="107">
                  <c:v>0.26500000000000001</c:v>
                </c:pt>
                <c:pt idx="108">
                  <c:v>0.26600000000000001</c:v>
                </c:pt>
                <c:pt idx="109">
                  <c:v>0.26800000000000002</c:v>
                </c:pt>
                <c:pt idx="110">
                  <c:v>0.26500000000000001</c:v>
                </c:pt>
                <c:pt idx="111">
                  <c:v>0.29599999999999999</c:v>
                </c:pt>
                <c:pt idx="112">
                  <c:v>0.29699999999999999</c:v>
                </c:pt>
                <c:pt idx="113">
                  <c:v>0.29299999999999998</c:v>
                </c:pt>
                <c:pt idx="114">
                  <c:v>0.26500000000000001</c:v>
                </c:pt>
                <c:pt idx="115">
                  <c:v>0.26600000000000001</c:v>
                </c:pt>
                <c:pt idx="116">
                  <c:v>0.26500000000000001</c:v>
                </c:pt>
                <c:pt idx="117">
                  <c:v>0.26500000000000001</c:v>
                </c:pt>
                <c:pt idx="118">
                  <c:v>0.30199999999999999</c:v>
                </c:pt>
                <c:pt idx="119">
                  <c:v>0.26600000000000001</c:v>
                </c:pt>
                <c:pt idx="120">
                  <c:v>0.26900000000000002</c:v>
                </c:pt>
                <c:pt idx="121">
                  <c:v>0.26600000000000001</c:v>
                </c:pt>
                <c:pt idx="122">
                  <c:v>0.30599999999999999</c:v>
                </c:pt>
                <c:pt idx="123">
                  <c:v>0.26600000000000001</c:v>
                </c:pt>
                <c:pt idx="124">
                  <c:v>0.26500000000000001</c:v>
                </c:pt>
                <c:pt idx="125">
                  <c:v>0.26600000000000001</c:v>
                </c:pt>
                <c:pt idx="126">
                  <c:v>0.26600000000000001</c:v>
                </c:pt>
                <c:pt idx="127">
                  <c:v>0.26600000000000001</c:v>
                </c:pt>
                <c:pt idx="128">
                  <c:v>0.27200000000000002</c:v>
                </c:pt>
                <c:pt idx="129">
                  <c:v>0.27200000000000002</c:v>
                </c:pt>
                <c:pt idx="130">
                  <c:v>0.32600000000000001</c:v>
                </c:pt>
                <c:pt idx="131">
                  <c:v>0.26600000000000001</c:v>
                </c:pt>
                <c:pt idx="132">
                  <c:v>0.26600000000000001</c:v>
                </c:pt>
                <c:pt idx="133">
                  <c:v>0.26600000000000001</c:v>
                </c:pt>
                <c:pt idx="134">
                  <c:v>0.26600000000000001</c:v>
                </c:pt>
                <c:pt idx="135">
                  <c:v>0.28000000000000003</c:v>
                </c:pt>
                <c:pt idx="136">
                  <c:v>0.33500000000000002</c:v>
                </c:pt>
                <c:pt idx="137">
                  <c:v>0.33600000000000002</c:v>
                </c:pt>
                <c:pt idx="138">
                  <c:v>0.33500000000000002</c:v>
                </c:pt>
                <c:pt idx="139">
                  <c:v>0.27600000000000002</c:v>
                </c:pt>
                <c:pt idx="140">
                  <c:v>0.28199999999999997</c:v>
                </c:pt>
                <c:pt idx="141">
                  <c:v>0.26600000000000001</c:v>
                </c:pt>
                <c:pt idx="142">
                  <c:v>0.26500000000000001</c:v>
                </c:pt>
                <c:pt idx="143">
                  <c:v>0.26500000000000001</c:v>
                </c:pt>
                <c:pt idx="144">
                  <c:v>0.26500000000000001</c:v>
                </c:pt>
                <c:pt idx="145">
                  <c:v>0.26700000000000002</c:v>
                </c:pt>
                <c:pt idx="146">
                  <c:v>0.34499999999999997</c:v>
                </c:pt>
                <c:pt idx="147">
                  <c:v>0.34699999999999998</c:v>
                </c:pt>
                <c:pt idx="148">
                  <c:v>0.26500000000000001</c:v>
                </c:pt>
                <c:pt idx="149">
                  <c:v>0.26600000000000001</c:v>
                </c:pt>
                <c:pt idx="150">
                  <c:v>0.28999999999999998</c:v>
                </c:pt>
                <c:pt idx="151">
                  <c:v>0.26700000000000002</c:v>
                </c:pt>
                <c:pt idx="152">
                  <c:v>0.26500000000000001</c:v>
                </c:pt>
                <c:pt idx="153">
                  <c:v>0.26700000000000002</c:v>
                </c:pt>
                <c:pt idx="154">
                  <c:v>0.26600000000000001</c:v>
                </c:pt>
                <c:pt idx="155">
                  <c:v>0.26600000000000001</c:v>
                </c:pt>
                <c:pt idx="156">
                  <c:v>0.26500000000000001</c:v>
                </c:pt>
                <c:pt idx="157">
                  <c:v>0.26600000000000001</c:v>
                </c:pt>
                <c:pt idx="158">
                  <c:v>0.26600000000000001</c:v>
                </c:pt>
                <c:pt idx="159">
                  <c:v>0.26600000000000001</c:v>
                </c:pt>
                <c:pt idx="160">
                  <c:v>0.26900000000000002</c:v>
                </c:pt>
                <c:pt idx="161">
                  <c:v>0.36399999999999999</c:v>
                </c:pt>
                <c:pt idx="162">
                  <c:v>0.26700000000000002</c:v>
                </c:pt>
                <c:pt idx="163">
                  <c:v>0.26600000000000001</c:v>
                </c:pt>
                <c:pt idx="164">
                  <c:v>0.28799999999999998</c:v>
                </c:pt>
                <c:pt idx="165">
                  <c:v>0.28599999999999998</c:v>
                </c:pt>
                <c:pt idx="166">
                  <c:v>0.26600000000000001</c:v>
                </c:pt>
                <c:pt idx="167">
                  <c:v>0.34399999999999997</c:v>
                </c:pt>
                <c:pt idx="168">
                  <c:v>0.26600000000000001</c:v>
                </c:pt>
                <c:pt idx="169">
                  <c:v>0.26600000000000001</c:v>
                </c:pt>
                <c:pt idx="170">
                  <c:v>0.34799999999999998</c:v>
                </c:pt>
                <c:pt idx="171">
                  <c:v>0.35</c:v>
                </c:pt>
                <c:pt idx="172">
                  <c:v>0.35</c:v>
                </c:pt>
                <c:pt idx="173">
                  <c:v>0.30199999999999999</c:v>
                </c:pt>
                <c:pt idx="174">
                  <c:v>0.26600000000000001</c:v>
                </c:pt>
                <c:pt idx="175">
                  <c:v>0.307</c:v>
                </c:pt>
                <c:pt idx="176">
                  <c:v>0.29699999999999999</c:v>
                </c:pt>
                <c:pt idx="177">
                  <c:v>0.26600000000000001</c:v>
                </c:pt>
                <c:pt idx="178">
                  <c:v>0.27100000000000002</c:v>
                </c:pt>
                <c:pt idx="179">
                  <c:v>0.26600000000000001</c:v>
                </c:pt>
                <c:pt idx="180">
                  <c:v>0.36099999999999999</c:v>
                </c:pt>
                <c:pt idx="181">
                  <c:v>0.26600000000000001</c:v>
                </c:pt>
                <c:pt idx="182">
                  <c:v>0.27100000000000002</c:v>
                </c:pt>
                <c:pt idx="183">
                  <c:v>0.36</c:v>
                </c:pt>
                <c:pt idx="184">
                  <c:v>0.26600000000000001</c:v>
                </c:pt>
                <c:pt idx="185">
                  <c:v>0.26600000000000001</c:v>
                </c:pt>
                <c:pt idx="186">
                  <c:v>0.26600000000000001</c:v>
                </c:pt>
                <c:pt idx="187">
                  <c:v>0.26600000000000001</c:v>
                </c:pt>
                <c:pt idx="188">
                  <c:v>0.26600000000000001</c:v>
                </c:pt>
                <c:pt idx="189">
                  <c:v>0.32100000000000001</c:v>
                </c:pt>
                <c:pt idx="190">
                  <c:v>0.36699999999999999</c:v>
                </c:pt>
                <c:pt idx="191">
                  <c:v>0.27400000000000002</c:v>
                </c:pt>
                <c:pt idx="192">
                  <c:v>0.26600000000000001</c:v>
                </c:pt>
                <c:pt idx="193">
                  <c:v>0.26600000000000001</c:v>
                </c:pt>
                <c:pt idx="194">
                  <c:v>0.26600000000000001</c:v>
                </c:pt>
                <c:pt idx="195">
                  <c:v>0.26600000000000001</c:v>
                </c:pt>
                <c:pt idx="196">
                  <c:v>0.27400000000000002</c:v>
                </c:pt>
                <c:pt idx="197">
                  <c:v>0.26600000000000001</c:v>
                </c:pt>
                <c:pt idx="198">
                  <c:v>0.26600000000000001</c:v>
                </c:pt>
                <c:pt idx="199">
                  <c:v>0.378</c:v>
                </c:pt>
                <c:pt idx="200">
                  <c:v>0.38</c:v>
                </c:pt>
                <c:pt idx="201">
                  <c:v>0.26600000000000001</c:v>
                </c:pt>
                <c:pt idx="202">
                  <c:v>0.26600000000000001</c:v>
                </c:pt>
                <c:pt idx="203">
                  <c:v>0.27800000000000002</c:v>
                </c:pt>
                <c:pt idx="204">
                  <c:v>0.26600000000000001</c:v>
                </c:pt>
                <c:pt idx="205">
                  <c:v>0.38400000000000001</c:v>
                </c:pt>
                <c:pt idx="206">
                  <c:v>0.38500000000000001</c:v>
                </c:pt>
                <c:pt idx="207">
                  <c:v>0.34</c:v>
                </c:pt>
                <c:pt idx="208">
                  <c:v>0.26600000000000001</c:v>
                </c:pt>
                <c:pt idx="209">
                  <c:v>0.33800000000000002</c:v>
                </c:pt>
                <c:pt idx="210">
                  <c:v>0.26600000000000001</c:v>
                </c:pt>
                <c:pt idx="211">
                  <c:v>0.27900000000000003</c:v>
                </c:pt>
                <c:pt idx="212">
                  <c:v>0.38700000000000001</c:v>
                </c:pt>
                <c:pt idx="213">
                  <c:v>0.26600000000000001</c:v>
                </c:pt>
                <c:pt idx="214">
                  <c:v>0.26600000000000001</c:v>
                </c:pt>
                <c:pt idx="215">
                  <c:v>0.35699999999999998</c:v>
                </c:pt>
                <c:pt idx="216">
                  <c:v>0.36199999999999999</c:v>
                </c:pt>
                <c:pt idx="217">
                  <c:v>0.39600000000000002</c:v>
                </c:pt>
                <c:pt idx="218">
                  <c:v>0.35399999999999998</c:v>
                </c:pt>
                <c:pt idx="219">
                  <c:v>0.39800000000000002</c:v>
                </c:pt>
                <c:pt idx="220">
                  <c:v>0.26800000000000002</c:v>
                </c:pt>
                <c:pt idx="221">
                  <c:v>0.29599999999999999</c:v>
                </c:pt>
                <c:pt idx="222">
                  <c:v>0.26600000000000001</c:v>
                </c:pt>
                <c:pt idx="223">
                  <c:v>0.26800000000000002</c:v>
                </c:pt>
                <c:pt idx="224">
                  <c:v>0.26600000000000001</c:v>
                </c:pt>
                <c:pt idx="225">
                  <c:v>0.26600000000000001</c:v>
                </c:pt>
                <c:pt idx="226">
                  <c:v>0.26600000000000001</c:v>
                </c:pt>
                <c:pt idx="227">
                  <c:v>0.26900000000000002</c:v>
                </c:pt>
                <c:pt idx="228">
                  <c:v>0.29899999999999999</c:v>
                </c:pt>
                <c:pt idx="229">
                  <c:v>0.26600000000000001</c:v>
                </c:pt>
                <c:pt idx="230">
                  <c:v>0.40300000000000002</c:v>
                </c:pt>
                <c:pt idx="231">
                  <c:v>0.40400000000000003</c:v>
                </c:pt>
                <c:pt idx="232">
                  <c:v>0.26600000000000001</c:v>
                </c:pt>
                <c:pt idx="233">
                  <c:v>0.26600000000000001</c:v>
                </c:pt>
                <c:pt idx="234">
                  <c:v>0.375</c:v>
                </c:pt>
                <c:pt idx="235">
                  <c:v>0.26600000000000001</c:v>
                </c:pt>
                <c:pt idx="236">
                  <c:v>0.26900000000000002</c:v>
                </c:pt>
                <c:pt idx="237">
                  <c:v>0.26600000000000001</c:v>
                </c:pt>
                <c:pt idx="238">
                  <c:v>0.27</c:v>
                </c:pt>
                <c:pt idx="239">
                  <c:v>0.308</c:v>
                </c:pt>
                <c:pt idx="240">
                  <c:v>0.41399999999999998</c:v>
                </c:pt>
                <c:pt idx="241">
                  <c:v>0.308</c:v>
                </c:pt>
                <c:pt idx="242">
                  <c:v>0.27100000000000002</c:v>
                </c:pt>
                <c:pt idx="243">
                  <c:v>0.41699999999999998</c:v>
                </c:pt>
                <c:pt idx="244">
                  <c:v>0.41899999999999998</c:v>
                </c:pt>
                <c:pt idx="245">
                  <c:v>0.26600000000000001</c:v>
                </c:pt>
                <c:pt idx="246">
                  <c:v>0.42</c:v>
                </c:pt>
                <c:pt idx="247">
                  <c:v>0.26600000000000001</c:v>
                </c:pt>
                <c:pt idx="248">
                  <c:v>0.26600000000000001</c:v>
                </c:pt>
                <c:pt idx="249">
                  <c:v>0.26600000000000001</c:v>
                </c:pt>
                <c:pt idx="250">
                  <c:v>0.26600000000000001</c:v>
                </c:pt>
                <c:pt idx="251">
                  <c:v>0.32300000000000001</c:v>
                </c:pt>
                <c:pt idx="252">
                  <c:v>0.39500000000000002</c:v>
                </c:pt>
                <c:pt idx="253">
                  <c:v>0.42399999999999999</c:v>
                </c:pt>
                <c:pt idx="254">
                  <c:v>0.26600000000000001</c:v>
                </c:pt>
                <c:pt idx="255">
                  <c:v>0.39300000000000002</c:v>
                </c:pt>
                <c:pt idx="256">
                  <c:v>0.26600000000000001</c:v>
                </c:pt>
                <c:pt idx="257">
                  <c:v>0.32400000000000001</c:v>
                </c:pt>
                <c:pt idx="258">
                  <c:v>0.40400000000000003</c:v>
                </c:pt>
                <c:pt idx="259">
                  <c:v>0.42499999999999999</c:v>
                </c:pt>
                <c:pt idx="260">
                  <c:v>0.40899999999999997</c:v>
                </c:pt>
                <c:pt idx="261">
                  <c:v>0.42799999999999999</c:v>
                </c:pt>
                <c:pt idx="262">
                  <c:v>0.26600000000000001</c:v>
                </c:pt>
                <c:pt idx="263">
                  <c:v>0.26600000000000001</c:v>
                </c:pt>
                <c:pt idx="264">
                  <c:v>0.26600000000000001</c:v>
                </c:pt>
                <c:pt idx="265">
                  <c:v>0.42799999999999999</c:v>
                </c:pt>
                <c:pt idx="266">
                  <c:v>0.42799999999999999</c:v>
                </c:pt>
                <c:pt idx="267">
                  <c:v>0.26600000000000001</c:v>
                </c:pt>
                <c:pt idx="268">
                  <c:v>0.40200000000000002</c:v>
                </c:pt>
                <c:pt idx="269">
                  <c:v>0.26700000000000002</c:v>
                </c:pt>
                <c:pt idx="270">
                  <c:v>0.432</c:v>
                </c:pt>
                <c:pt idx="271">
                  <c:v>0.34200000000000003</c:v>
                </c:pt>
                <c:pt idx="272">
                  <c:v>0.28000000000000003</c:v>
                </c:pt>
                <c:pt idx="273">
                  <c:v>0.432</c:v>
                </c:pt>
                <c:pt idx="274">
                  <c:v>0.28399999999999997</c:v>
                </c:pt>
                <c:pt idx="275">
                  <c:v>0.26700000000000002</c:v>
                </c:pt>
                <c:pt idx="276">
                  <c:v>0.26700000000000002</c:v>
                </c:pt>
                <c:pt idx="277">
                  <c:v>0.434</c:v>
                </c:pt>
                <c:pt idx="278">
                  <c:v>0.28199999999999997</c:v>
                </c:pt>
                <c:pt idx="279">
                  <c:v>0.28199999999999997</c:v>
                </c:pt>
                <c:pt idx="280">
                  <c:v>0.28499999999999998</c:v>
                </c:pt>
                <c:pt idx="281">
                  <c:v>0.34599999999999997</c:v>
                </c:pt>
                <c:pt idx="282">
                  <c:v>0.26700000000000002</c:v>
                </c:pt>
                <c:pt idx="283">
                  <c:v>0.26700000000000002</c:v>
                </c:pt>
                <c:pt idx="284">
                  <c:v>0.438</c:v>
                </c:pt>
                <c:pt idx="285">
                  <c:v>0.438</c:v>
                </c:pt>
                <c:pt idx="286">
                  <c:v>0.42299999999999999</c:v>
                </c:pt>
                <c:pt idx="287">
                  <c:v>0.28699999999999998</c:v>
                </c:pt>
                <c:pt idx="288">
                  <c:v>0.28699999999999998</c:v>
                </c:pt>
                <c:pt idx="289">
                  <c:v>0.28699999999999998</c:v>
                </c:pt>
                <c:pt idx="290">
                  <c:v>0.42299999999999999</c:v>
                </c:pt>
                <c:pt idx="291">
                  <c:v>0.443</c:v>
                </c:pt>
                <c:pt idx="292">
                  <c:v>0.44700000000000001</c:v>
                </c:pt>
                <c:pt idx="293">
                  <c:v>0.44600000000000001</c:v>
                </c:pt>
                <c:pt idx="294">
                  <c:v>0.35399999999999998</c:v>
                </c:pt>
                <c:pt idx="295">
                  <c:v>0.28799999999999998</c:v>
                </c:pt>
                <c:pt idx="296">
                  <c:v>0.44800000000000001</c:v>
                </c:pt>
                <c:pt idx="297">
                  <c:v>0.35499999999999998</c:v>
                </c:pt>
                <c:pt idx="298">
                  <c:v>0.26800000000000002</c:v>
                </c:pt>
                <c:pt idx="299">
                  <c:v>0.26900000000000002</c:v>
                </c:pt>
                <c:pt idx="300">
                  <c:v>0.26900000000000002</c:v>
                </c:pt>
                <c:pt idx="301">
                  <c:v>0.26800000000000002</c:v>
                </c:pt>
                <c:pt idx="302">
                  <c:v>0.29299999999999998</c:v>
                </c:pt>
                <c:pt idx="303">
                  <c:v>0.27</c:v>
                </c:pt>
                <c:pt idx="304">
                  <c:v>0.26900000000000002</c:v>
                </c:pt>
                <c:pt idx="305">
                  <c:v>0.45400000000000001</c:v>
                </c:pt>
                <c:pt idx="306">
                  <c:v>0.27</c:v>
                </c:pt>
                <c:pt idx="307">
                  <c:v>0.45500000000000002</c:v>
                </c:pt>
                <c:pt idx="308">
                  <c:v>0.30299999999999999</c:v>
                </c:pt>
                <c:pt idx="309">
                  <c:v>0.442</c:v>
                </c:pt>
                <c:pt idx="310">
                  <c:v>0.441</c:v>
                </c:pt>
                <c:pt idx="311">
                  <c:v>0.36799999999999999</c:v>
                </c:pt>
                <c:pt idx="312">
                  <c:v>0.46</c:v>
                </c:pt>
                <c:pt idx="313">
                  <c:v>0.44600000000000001</c:v>
                </c:pt>
                <c:pt idx="314">
                  <c:v>0.45</c:v>
                </c:pt>
                <c:pt idx="315">
                  <c:v>0.27100000000000002</c:v>
                </c:pt>
                <c:pt idx="316">
                  <c:v>0.371</c:v>
                </c:pt>
                <c:pt idx="317">
                  <c:v>0.27100000000000002</c:v>
                </c:pt>
                <c:pt idx="318">
                  <c:v>0.27100000000000002</c:v>
                </c:pt>
                <c:pt idx="319">
                  <c:v>0.46500000000000002</c:v>
                </c:pt>
                <c:pt idx="320">
                  <c:v>0.315</c:v>
                </c:pt>
                <c:pt idx="321">
                  <c:v>0.45400000000000001</c:v>
                </c:pt>
                <c:pt idx="322">
                  <c:v>0.27200000000000002</c:v>
                </c:pt>
                <c:pt idx="323">
                  <c:v>0.46600000000000003</c:v>
                </c:pt>
                <c:pt idx="324">
                  <c:v>0.46600000000000003</c:v>
                </c:pt>
                <c:pt idx="325">
                  <c:v>0.27300000000000002</c:v>
                </c:pt>
                <c:pt idx="326">
                  <c:v>0.46800000000000003</c:v>
                </c:pt>
                <c:pt idx="327">
                  <c:v>0.27400000000000002</c:v>
                </c:pt>
                <c:pt idx="328">
                  <c:v>0.27400000000000002</c:v>
                </c:pt>
                <c:pt idx="329">
                  <c:v>0.47</c:v>
                </c:pt>
                <c:pt idx="330">
                  <c:v>0.45700000000000002</c:v>
                </c:pt>
                <c:pt idx="331">
                  <c:v>0.47099999999999997</c:v>
                </c:pt>
                <c:pt idx="332">
                  <c:v>0.27500000000000002</c:v>
                </c:pt>
                <c:pt idx="333">
                  <c:v>0.38800000000000001</c:v>
                </c:pt>
                <c:pt idx="334">
                  <c:v>0.32300000000000001</c:v>
                </c:pt>
                <c:pt idx="335">
                  <c:v>0.39400000000000002</c:v>
                </c:pt>
                <c:pt idx="336">
                  <c:v>0.32400000000000001</c:v>
                </c:pt>
                <c:pt idx="337">
                  <c:v>0.32400000000000001</c:v>
                </c:pt>
                <c:pt idx="338">
                  <c:v>0.33100000000000002</c:v>
                </c:pt>
                <c:pt idx="339">
                  <c:v>0.27500000000000002</c:v>
                </c:pt>
                <c:pt idx="340">
                  <c:v>0.33300000000000002</c:v>
                </c:pt>
                <c:pt idx="341">
                  <c:v>0.39800000000000002</c:v>
                </c:pt>
                <c:pt idx="342">
                  <c:v>0.33500000000000002</c:v>
                </c:pt>
                <c:pt idx="343">
                  <c:v>0.47699999999999998</c:v>
                </c:pt>
                <c:pt idx="344">
                  <c:v>0.47699999999999998</c:v>
                </c:pt>
                <c:pt idx="345">
                  <c:v>0.48</c:v>
                </c:pt>
                <c:pt idx="346">
                  <c:v>0.33300000000000002</c:v>
                </c:pt>
                <c:pt idx="347">
                  <c:v>0.33300000000000002</c:v>
                </c:pt>
                <c:pt idx="348">
                  <c:v>0.46700000000000003</c:v>
                </c:pt>
                <c:pt idx="349">
                  <c:v>0.46600000000000003</c:v>
                </c:pt>
                <c:pt idx="350">
                  <c:v>0.48199999999999998</c:v>
                </c:pt>
                <c:pt idx="351">
                  <c:v>0.48299999999999998</c:v>
                </c:pt>
                <c:pt idx="352">
                  <c:v>0.47</c:v>
                </c:pt>
                <c:pt idx="353">
                  <c:v>0.33700000000000002</c:v>
                </c:pt>
                <c:pt idx="354">
                  <c:v>0.33800000000000002</c:v>
                </c:pt>
                <c:pt idx="355">
                  <c:v>0.28499999999999998</c:v>
                </c:pt>
                <c:pt idx="356">
                  <c:v>0.28199999999999997</c:v>
                </c:pt>
                <c:pt idx="357">
                  <c:v>0.28499999999999998</c:v>
                </c:pt>
                <c:pt idx="358">
                  <c:v>0.4</c:v>
                </c:pt>
                <c:pt idx="359">
                  <c:v>0.4</c:v>
                </c:pt>
                <c:pt idx="360">
                  <c:v>0.40699999999999997</c:v>
                </c:pt>
                <c:pt idx="361">
                  <c:v>0.33800000000000002</c:v>
                </c:pt>
                <c:pt idx="362">
                  <c:v>0.28199999999999997</c:v>
                </c:pt>
                <c:pt idx="363">
                  <c:v>0.40400000000000003</c:v>
                </c:pt>
                <c:pt idx="364">
                  <c:v>0.40400000000000003</c:v>
                </c:pt>
                <c:pt idx="365">
                  <c:v>0.28699999999999998</c:v>
                </c:pt>
                <c:pt idx="366">
                  <c:v>0.40699999999999997</c:v>
                </c:pt>
                <c:pt idx="367">
                  <c:v>0.49099999999999999</c:v>
                </c:pt>
                <c:pt idx="368">
                  <c:v>0.34799999999999998</c:v>
                </c:pt>
                <c:pt idx="369">
                  <c:v>0.34499999999999997</c:v>
                </c:pt>
                <c:pt idx="370">
                  <c:v>0.41699999999999998</c:v>
                </c:pt>
                <c:pt idx="371">
                  <c:v>0.28699999999999998</c:v>
                </c:pt>
                <c:pt idx="372">
                  <c:v>0.47799999999999998</c:v>
                </c:pt>
                <c:pt idx="373">
                  <c:v>0.47799999999999998</c:v>
                </c:pt>
                <c:pt idx="374">
                  <c:v>0.49299999999999999</c:v>
                </c:pt>
                <c:pt idx="375">
                  <c:v>0.41599999999999998</c:v>
                </c:pt>
                <c:pt idx="376">
                  <c:v>0.496</c:v>
                </c:pt>
                <c:pt idx="377">
                  <c:v>0.35399999999999998</c:v>
                </c:pt>
                <c:pt idx="378">
                  <c:v>0.28899999999999998</c:v>
                </c:pt>
                <c:pt idx="379">
                  <c:v>0.48199999999999998</c:v>
                </c:pt>
                <c:pt idx="380">
                  <c:v>0.48199999999999998</c:v>
                </c:pt>
                <c:pt idx="381">
                  <c:v>0.48699999999999999</c:v>
                </c:pt>
                <c:pt idx="382">
                  <c:v>0.48599999999999999</c:v>
                </c:pt>
                <c:pt idx="383">
                  <c:v>0.48799999999999999</c:v>
                </c:pt>
                <c:pt idx="384">
                  <c:v>0.41899999999999998</c:v>
                </c:pt>
                <c:pt idx="385">
                  <c:v>0.48899999999999999</c:v>
                </c:pt>
                <c:pt idx="386">
                  <c:v>0.29399999999999998</c:v>
                </c:pt>
                <c:pt idx="387">
                  <c:v>0.29599999999999999</c:v>
                </c:pt>
                <c:pt idx="388">
                  <c:v>0.502</c:v>
                </c:pt>
                <c:pt idx="389">
                  <c:v>0.42199999999999999</c:v>
                </c:pt>
                <c:pt idx="390">
                  <c:v>0.36199999999999999</c:v>
                </c:pt>
                <c:pt idx="391">
                  <c:v>0.49399999999999999</c:v>
                </c:pt>
                <c:pt idx="392">
                  <c:v>0.502</c:v>
                </c:pt>
                <c:pt idx="393">
                  <c:v>0.502</c:v>
                </c:pt>
                <c:pt idx="394">
                  <c:v>0.504</c:v>
                </c:pt>
                <c:pt idx="395">
                  <c:v>0.50600000000000001</c:v>
                </c:pt>
                <c:pt idx="396">
                  <c:v>0.51600000000000001</c:v>
                </c:pt>
                <c:pt idx="397">
                  <c:v>0.378</c:v>
                </c:pt>
                <c:pt idx="398">
                  <c:v>0.378</c:v>
                </c:pt>
                <c:pt idx="399">
                  <c:v>0.50900000000000001</c:v>
                </c:pt>
                <c:pt idx="400">
                  <c:v>0.379</c:v>
                </c:pt>
                <c:pt idx="401">
                  <c:v>0.50900000000000001</c:v>
                </c:pt>
                <c:pt idx="402">
                  <c:v>0.44900000000000001</c:v>
                </c:pt>
                <c:pt idx="403">
                  <c:v>0.45500000000000002</c:v>
                </c:pt>
                <c:pt idx="404">
                  <c:v>0.38100000000000001</c:v>
                </c:pt>
                <c:pt idx="405">
                  <c:v>0.38800000000000001</c:v>
                </c:pt>
                <c:pt idx="406">
                  <c:v>0.52400000000000002</c:v>
                </c:pt>
                <c:pt idx="407">
                  <c:v>0.52400000000000002</c:v>
                </c:pt>
                <c:pt idx="408">
                  <c:v>0.39100000000000001</c:v>
                </c:pt>
                <c:pt idx="409">
                  <c:v>0.39</c:v>
                </c:pt>
                <c:pt idx="410">
                  <c:v>0.45900000000000002</c:v>
                </c:pt>
                <c:pt idx="411">
                  <c:v>0.38700000000000001</c:v>
                </c:pt>
                <c:pt idx="412">
                  <c:v>0.38700000000000001</c:v>
                </c:pt>
                <c:pt idx="413">
                  <c:v>0.52700000000000002</c:v>
                </c:pt>
                <c:pt idx="414">
                  <c:v>0.51700000000000002</c:v>
                </c:pt>
                <c:pt idx="415">
                  <c:v>0.51600000000000001</c:v>
                </c:pt>
                <c:pt idx="416">
                  <c:v>0.33400000000000002</c:v>
                </c:pt>
                <c:pt idx="417">
                  <c:v>0.39200000000000002</c:v>
                </c:pt>
                <c:pt idx="418">
                  <c:v>0.52</c:v>
                </c:pt>
                <c:pt idx="419">
                  <c:v>0.33500000000000002</c:v>
                </c:pt>
                <c:pt idx="420">
                  <c:v>0.33100000000000002</c:v>
                </c:pt>
                <c:pt idx="421">
                  <c:v>0.39500000000000002</c:v>
                </c:pt>
                <c:pt idx="422">
                  <c:v>0.33</c:v>
                </c:pt>
                <c:pt idx="423">
                  <c:v>0.46300000000000002</c:v>
                </c:pt>
                <c:pt idx="424">
                  <c:v>0.53500000000000003</c:v>
                </c:pt>
                <c:pt idx="425">
                  <c:v>0.46</c:v>
                </c:pt>
                <c:pt idx="426">
                  <c:v>0.46</c:v>
                </c:pt>
                <c:pt idx="427">
                  <c:v>0.33900000000000002</c:v>
                </c:pt>
                <c:pt idx="428">
                  <c:v>0.46899999999999997</c:v>
                </c:pt>
                <c:pt idx="429">
                  <c:v>0.39600000000000002</c:v>
                </c:pt>
                <c:pt idx="430">
                  <c:v>0.52500000000000002</c:v>
                </c:pt>
                <c:pt idx="431">
                  <c:v>0.46400000000000002</c:v>
                </c:pt>
                <c:pt idx="432">
                  <c:v>0.46400000000000002</c:v>
                </c:pt>
                <c:pt idx="433">
                  <c:v>0.33800000000000002</c:v>
                </c:pt>
                <c:pt idx="434">
                  <c:v>0.46500000000000002</c:v>
                </c:pt>
                <c:pt idx="435">
                  <c:v>0.40300000000000002</c:v>
                </c:pt>
                <c:pt idx="436">
                  <c:v>0.53900000000000003</c:v>
                </c:pt>
                <c:pt idx="437">
                  <c:v>0.46899999999999997</c:v>
                </c:pt>
                <c:pt idx="438">
                  <c:v>0.47799999999999998</c:v>
                </c:pt>
                <c:pt idx="439">
                  <c:v>0.52900000000000003</c:v>
                </c:pt>
                <c:pt idx="440">
                  <c:v>0.52900000000000003</c:v>
                </c:pt>
                <c:pt idx="441">
                  <c:v>0.40300000000000002</c:v>
                </c:pt>
                <c:pt idx="442">
                  <c:v>0.47599999999999998</c:v>
                </c:pt>
                <c:pt idx="443">
                  <c:v>0.41099999999999998</c:v>
                </c:pt>
                <c:pt idx="444">
                  <c:v>0.53300000000000003</c:v>
                </c:pt>
                <c:pt idx="445">
                  <c:v>0.53300000000000003</c:v>
                </c:pt>
                <c:pt idx="446">
                  <c:v>0.53700000000000003</c:v>
                </c:pt>
                <c:pt idx="447">
                  <c:v>0.53700000000000003</c:v>
                </c:pt>
                <c:pt idx="448">
                  <c:v>0.53700000000000003</c:v>
                </c:pt>
                <c:pt idx="449">
                  <c:v>0.34799999999999998</c:v>
                </c:pt>
                <c:pt idx="450">
                  <c:v>0.54</c:v>
                </c:pt>
                <c:pt idx="451">
                  <c:v>0.48399999999999999</c:v>
                </c:pt>
                <c:pt idx="452">
                  <c:v>0.55200000000000005</c:v>
                </c:pt>
                <c:pt idx="453">
                  <c:v>0.55200000000000005</c:v>
                </c:pt>
                <c:pt idx="454">
                  <c:v>0.42</c:v>
                </c:pt>
                <c:pt idx="455">
                  <c:v>0.54500000000000004</c:v>
                </c:pt>
                <c:pt idx="456">
                  <c:v>0.55500000000000005</c:v>
                </c:pt>
                <c:pt idx="457">
                  <c:v>0.48699999999999999</c:v>
                </c:pt>
                <c:pt idx="458">
                  <c:v>0.55600000000000005</c:v>
                </c:pt>
                <c:pt idx="459">
                  <c:v>0.42499999999999999</c:v>
                </c:pt>
                <c:pt idx="460">
                  <c:v>0.42499999999999999</c:v>
                </c:pt>
                <c:pt idx="461">
                  <c:v>0.42599999999999999</c:v>
                </c:pt>
                <c:pt idx="462">
                  <c:v>0.55300000000000005</c:v>
                </c:pt>
                <c:pt idx="463">
                  <c:v>0.55000000000000004</c:v>
                </c:pt>
                <c:pt idx="464">
                  <c:v>0.503</c:v>
                </c:pt>
                <c:pt idx="465">
                  <c:v>0.51</c:v>
                </c:pt>
                <c:pt idx="466">
                  <c:v>0.56399999999999995</c:v>
                </c:pt>
                <c:pt idx="467">
                  <c:v>0.56399999999999995</c:v>
                </c:pt>
                <c:pt idx="468">
                  <c:v>0.43</c:v>
                </c:pt>
                <c:pt idx="469">
                  <c:v>0.438</c:v>
                </c:pt>
                <c:pt idx="470">
                  <c:v>0.434</c:v>
                </c:pt>
                <c:pt idx="471">
                  <c:v>0.434</c:v>
                </c:pt>
                <c:pt idx="472">
                  <c:v>0.44</c:v>
                </c:pt>
                <c:pt idx="473">
                  <c:v>0.441</c:v>
                </c:pt>
                <c:pt idx="474">
                  <c:v>0.51300000000000001</c:v>
                </c:pt>
                <c:pt idx="475">
                  <c:v>0.55900000000000005</c:v>
                </c:pt>
                <c:pt idx="476">
                  <c:v>0.55800000000000005</c:v>
                </c:pt>
                <c:pt idx="477">
                  <c:v>0.44</c:v>
                </c:pt>
                <c:pt idx="478">
                  <c:v>0.375</c:v>
                </c:pt>
                <c:pt idx="479">
                  <c:v>0.379</c:v>
                </c:pt>
                <c:pt idx="480">
                  <c:v>0.56200000000000006</c:v>
                </c:pt>
                <c:pt idx="481">
                  <c:v>0.51500000000000001</c:v>
                </c:pt>
                <c:pt idx="482">
                  <c:v>0.51200000000000001</c:v>
                </c:pt>
                <c:pt idx="483">
                  <c:v>0.44500000000000001</c:v>
                </c:pt>
                <c:pt idx="484">
                  <c:v>0.51300000000000001</c:v>
                </c:pt>
                <c:pt idx="485">
                  <c:v>0.51300000000000001</c:v>
                </c:pt>
                <c:pt idx="486">
                  <c:v>0.51700000000000002</c:v>
                </c:pt>
                <c:pt idx="487">
                  <c:v>0.51700000000000002</c:v>
                </c:pt>
                <c:pt idx="488">
                  <c:v>0.45100000000000001</c:v>
                </c:pt>
                <c:pt idx="489">
                  <c:v>0.51800000000000002</c:v>
                </c:pt>
                <c:pt idx="490">
                  <c:v>0.56699999999999995</c:v>
                </c:pt>
                <c:pt idx="491">
                  <c:v>0.57899999999999996</c:v>
                </c:pt>
                <c:pt idx="492">
                  <c:v>0.44700000000000001</c:v>
                </c:pt>
                <c:pt idx="493">
                  <c:v>0.52400000000000002</c:v>
                </c:pt>
                <c:pt idx="494">
                  <c:v>0.53100000000000003</c:v>
                </c:pt>
                <c:pt idx="495">
                  <c:v>0.52500000000000002</c:v>
                </c:pt>
                <c:pt idx="496">
                  <c:v>0.57199999999999995</c:v>
                </c:pt>
                <c:pt idx="497">
                  <c:v>0.57199999999999995</c:v>
                </c:pt>
                <c:pt idx="498">
                  <c:v>0.45400000000000001</c:v>
                </c:pt>
                <c:pt idx="499">
                  <c:v>0.57199999999999995</c:v>
                </c:pt>
                <c:pt idx="500">
                  <c:v>0.53</c:v>
                </c:pt>
                <c:pt idx="501">
                  <c:v>0.46</c:v>
                </c:pt>
                <c:pt idx="502">
                  <c:v>0.57799999999999996</c:v>
                </c:pt>
                <c:pt idx="503">
                  <c:v>0.57599999999999996</c:v>
                </c:pt>
                <c:pt idx="504">
                  <c:v>0.57599999999999996</c:v>
                </c:pt>
                <c:pt idx="505">
                  <c:v>0.57999999999999996</c:v>
                </c:pt>
                <c:pt idx="506">
                  <c:v>0.57899999999999996</c:v>
                </c:pt>
                <c:pt idx="507">
                  <c:v>0.58199999999999996</c:v>
                </c:pt>
                <c:pt idx="508">
                  <c:v>0.58899999999999997</c:v>
                </c:pt>
                <c:pt idx="509">
                  <c:v>0.58899999999999997</c:v>
                </c:pt>
                <c:pt idx="510">
                  <c:v>0.46500000000000002</c:v>
                </c:pt>
                <c:pt idx="511">
                  <c:v>0.58299999999999996</c:v>
                </c:pt>
                <c:pt idx="512">
                  <c:v>0.53700000000000003</c:v>
                </c:pt>
                <c:pt idx="513">
                  <c:v>0.59299999999999997</c:v>
                </c:pt>
                <c:pt idx="514">
                  <c:v>0.54</c:v>
                </c:pt>
                <c:pt idx="515">
                  <c:v>0.46800000000000003</c:v>
                </c:pt>
                <c:pt idx="516">
                  <c:v>0.46800000000000003</c:v>
                </c:pt>
                <c:pt idx="517">
                  <c:v>0.46899999999999997</c:v>
                </c:pt>
                <c:pt idx="518">
                  <c:v>0.58899999999999997</c:v>
                </c:pt>
                <c:pt idx="519">
                  <c:v>0.59299999999999997</c:v>
                </c:pt>
                <c:pt idx="520">
                  <c:v>0.60099999999999998</c:v>
                </c:pt>
                <c:pt idx="521">
                  <c:v>0.60099999999999998</c:v>
                </c:pt>
                <c:pt idx="522">
                  <c:v>0.47799999999999998</c:v>
                </c:pt>
                <c:pt idx="523">
                  <c:v>0.47799999999999998</c:v>
                </c:pt>
                <c:pt idx="524">
                  <c:v>0.55600000000000005</c:v>
                </c:pt>
                <c:pt idx="525">
                  <c:v>0.47799999999999998</c:v>
                </c:pt>
                <c:pt idx="526">
                  <c:v>0.56299999999999994</c:v>
                </c:pt>
                <c:pt idx="527">
                  <c:v>0.48499999999999999</c:v>
                </c:pt>
                <c:pt idx="528">
                  <c:v>0.47599999999999998</c:v>
                </c:pt>
                <c:pt idx="529">
                  <c:v>0.58799999999999997</c:v>
                </c:pt>
                <c:pt idx="530">
                  <c:v>0.47399999999999998</c:v>
                </c:pt>
                <c:pt idx="531">
                  <c:v>0.58699999999999997</c:v>
                </c:pt>
                <c:pt idx="532">
                  <c:v>0.47799999999999998</c:v>
                </c:pt>
                <c:pt idx="533">
                  <c:v>0.55700000000000005</c:v>
                </c:pt>
                <c:pt idx="534">
                  <c:v>0.59099999999999997</c:v>
                </c:pt>
                <c:pt idx="535">
                  <c:v>0.55800000000000005</c:v>
                </c:pt>
                <c:pt idx="536">
                  <c:v>0.55300000000000005</c:v>
                </c:pt>
                <c:pt idx="537">
                  <c:v>0.55400000000000005</c:v>
                </c:pt>
                <c:pt idx="538">
                  <c:v>0.55400000000000005</c:v>
                </c:pt>
                <c:pt idx="539">
                  <c:v>0.48299999999999998</c:v>
                </c:pt>
                <c:pt idx="540">
                  <c:v>0.55800000000000005</c:v>
                </c:pt>
                <c:pt idx="541">
                  <c:v>0.55800000000000005</c:v>
                </c:pt>
                <c:pt idx="542">
                  <c:v>0.56000000000000005</c:v>
                </c:pt>
                <c:pt idx="543">
                  <c:v>0.59699999999999998</c:v>
                </c:pt>
                <c:pt idx="544">
                  <c:v>0.56799999999999995</c:v>
                </c:pt>
                <c:pt idx="545">
                  <c:v>0.48399999999999999</c:v>
                </c:pt>
                <c:pt idx="546">
                  <c:v>0.57399999999999995</c:v>
                </c:pt>
                <c:pt idx="547">
                  <c:v>0.60199999999999998</c:v>
                </c:pt>
                <c:pt idx="548">
                  <c:v>0.60199999999999998</c:v>
                </c:pt>
                <c:pt idx="549">
                  <c:v>0.56899999999999995</c:v>
                </c:pt>
                <c:pt idx="550">
                  <c:v>0.60199999999999998</c:v>
                </c:pt>
                <c:pt idx="551">
                  <c:v>0.57299999999999995</c:v>
                </c:pt>
                <c:pt idx="552">
                  <c:v>0.49199999999999999</c:v>
                </c:pt>
                <c:pt idx="553">
                  <c:v>0.60699999999999998</c:v>
                </c:pt>
                <c:pt idx="554">
                  <c:v>0.497</c:v>
                </c:pt>
                <c:pt idx="555">
                  <c:v>0.60599999999999998</c:v>
                </c:pt>
                <c:pt idx="556">
                  <c:v>0.60599999999999998</c:v>
                </c:pt>
                <c:pt idx="557">
                  <c:v>0.61</c:v>
                </c:pt>
                <c:pt idx="558">
                  <c:v>0.60899999999999999</c:v>
                </c:pt>
                <c:pt idx="559">
                  <c:v>0.503</c:v>
                </c:pt>
                <c:pt idx="560">
                  <c:v>0.61499999999999999</c:v>
                </c:pt>
                <c:pt idx="561">
                  <c:v>0.624</c:v>
                </c:pt>
                <c:pt idx="562">
                  <c:v>0.58599999999999997</c:v>
                </c:pt>
                <c:pt idx="563">
                  <c:v>0.50700000000000001</c:v>
                </c:pt>
                <c:pt idx="564">
                  <c:v>0.58899999999999997</c:v>
                </c:pt>
                <c:pt idx="565">
                  <c:v>0.60399999999999998</c:v>
                </c:pt>
                <c:pt idx="566">
                  <c:v>0.52500000000000002</c:v>
                </c:pt>
                <c:pt idx="567">
                  <c:v>0.60899999999999999</c:v>
                </c:pt>
                <c:pt idx="568">
                  <c:v>0.51800000000000002</c:v>
                </c:pt>
                <c:pt idx="569">
                  <c:v>0.52700000000000002</c:v>
                </c:pt>
                <c:pt idx="570">
                  <c:v>0.63100000000000001</c:v>
                </c:pt>
                <c:pt idx="571">
                  <c:v>0.63100000000000001</c:v>
                </c:pt>
                <c:pt idx="572">
                  <c:v>0.61299999999999999</c:v>
                </c:pt>
                <c:pt idx="573">
                  <c:v>0.52900000000000003</c:v>
                </c:pt>
                <c:pt idx="574">
                  <c:v>0.63500000000000001</c:v>
                </c:pt>
                <c:pt idx="575">
                  <c:v>0.61</c:v>
                </c:pt>
                <c:pt idx="576">
                  <c:v>0.61099999999999999</c:v>
                </c:pt>
                <c:pt idx="577">
                  <c:v>0.61099999999999999</c:v>
                </c:pt>
                <c:pt idx="578">
                  <c:v>0.53500000000000003</c:v>
                </c:pt>
                <c:pt idx="579">
                  <c:v>0.64100000000000001</c:v>
                </c:pt>
                <c:pt idx="580">
                  <c:v>0.61599999999999999</c:v>
                </c:pt>
                <c:pt idx="581">
                  <c:v>0.61599999999999999</c:v>
                </c:pt>
                <c:pt idx="582">
                  <c:v>0.61699999999999999</c:v>
                </c:pt>
                <c:pt idx="583">
                  <c:v>0.625</c:v>
                </c:pt>
                <c:pt idx="584">
                  <c:v>0.626</c:v>
                </c:pt>
                <c:pt idx="585">
                  <c:v>0.64600000000000002</c:v>
                </c:pt>
                <c:pt idx="586">
                  <c:v>0.64600000000000002</c:v>
                </c:pt>
                <c:pt idx="587">
                  <c:v>0.64600000000000002</c:v>
                </c:pt>
                <c:pt idx="588">
                  <c:v>0.627</c:v>
                </c:pt>
                <c:pt idx="589">
                  <c:v>0.628</c:v>
                </c:pt>
                <c:pt idx="590">
                  <c:v>0.54700000000000004</c:v>
                </c:pt>
                <c:pt idx="591">
                  <c:v>0.54400000000000004</c:v>
                </c:pt>
                <c:pt idx="592">
                  <c:v>0.64900000000000002</c:v>
                </c:pt>
                <c:pt idx="593">
                  <c:v>0.64900000000000002</c:v>
                </c:pt>
                <c:pt idx="594">
                  <c:v>0.65100000000000002</c:v>
                </c:pt>
                <c:pt idx="595">
                  <c:v>0.63900000000000001</c:v>
                </c:pt>
                <c:pt idx="596">
                  <c:v>0.64900000000000002</c:v>
                </c:pt>
                <c:pt idx="597">
                  <c:v>0.56699999999999995</c:v>
                </c:pt>
                <c:pt idx="598">
                  <c:v>0.57799999999999996</c:v>
                </c:pt>
                <c:pt idx="599">
                  <c:v>0.65500000000000003</c:v>
                </c:pt>
                <c:pt idx="600">
                  <c:v>0.60199999999999998</c:v>
                </c:pt>
                <c:pt idx="601">
                  <c:v>0.53400000000000003</c:v>
                </c:pt>
                <c:pt idx="602">
                  <c:v>0.61199999999999999</c:v>
                </c:pt>
                <c:pt idx="603">
                  <c:v>0.622</c:v>
                </c:pt>
                <c:pt idx="604">
                  <c:v>0.61399999999999999</c:v>
                </c:pt>
                <c:pt idx="605">
                  <c:v>0.26500000000000001</c:v>
                </c:pt>
                <c:pt idx="606">
                  <c:v>0.26700000000000002</c:v>
                </c:pt>
                <c:pt idx="607">
                  <c:v>0.26500000000000001</c:v>
                </c:pt>
                <c:pt idx="608">
                  <c:v>0.26600000000000001</c:v>
                </c:pt>
                <c:pt idx="609">
                  <c:v>0.26600000000000001</c:v>
                </c:pt>
                <c:pt idx="610">
                  <c:v>0.26700000000000002</c:v>
                </c:pt>
                <c:pt idx="611">
                  <c:v>0.26700000000000002</c:v>
                </c:pt>
                <c:pt idx="612">
                  <c:v>0.26700000000000002</c:v>
                </c:pt>
                <c:pt idx="613">
                  <c:v>0.26700000000000002</c:v>
                </c:pt>
                <c:pt idx="614">
                  <c:v>0.26700000000000002</c:v>
                </c:pt>
                <c:pt idx="615">
                  <c:v>0.26700000000000002</c:v>
                </c:pt>
                <c:pt idx="616">
                  <c:v>0.26800000000000002</c:v>
                </c:pt>
                <c:pt idx="617">
                  <c:v>0.26600000000000001</c:v>
                </c:pt>
                <c:pt idx="618">
                  <c:v>0.26800000000000002</c:v>
                </c:pt>
                <c:pt idx="619">
                  <c:v>0.26600000000000001</c:v>
                </c:pt>
                <c:pt idx="620">
                  <c:v>0.26700000000000002</c:v>
                </c:pt>
                <c:pt idx="621">
                  <c:v>0.26600000000000001</c:v>
                </c:pt>
                <c:pt idx="622">
                  <c:v>0.26700000000000002</c:v>
                </c:pt>
                <c:pt idx="623">
                  <c:v>0.26600000000000001</c:v>
                </c:pt>
                <c:pt idx="624">
                  <c:v>0.26500000000000001</c:v>
                </c:pt>
                <c:pt idx="625">
                  <c:v>0.26500000000000001</c:v>
                </c:pt>
                <c:pt idx="626">
                  <c:v>0.26600000000000001</c:v>
                </c:pt>
                <c:pt idx="627">
                  <c:v>0.26600000000000001</c:v>
                </c:pt>
                <c:pt idx="628">
                  <c:v>0.26800000000000002</c:v>
                </c:pt>
                <c:pt idx="629">
                  <c:v>0.26600000000000001</c:v>
                </c:pt>
                <c:pt idx="630">
                  <c:v>0.26800000000000002</c:v>
                </c:pt>
                <c:pt idx="631">
                  <c:v>0.26600000000000001</c:v>
                </c:pt>
                <c:pt idx="632">
                  <c:v>0.26700000000000002</c:v>
                </c:pt>
                <c:pt idx="633">
                  <c:v>0.26600000000000001</c:v>
                </c:pt>
                <c:pt idx="634">
                  <c:v>0.26600000000000001</c:v>
                </c:pt>
                <c:pt idx="635">
                  <c:v>0.26800000000000002</c:v>
                </c:pt>
                <c:pt idx="636">
                  <c:v>0.26500000000000001</c:v>
                </c:pt>
                <c:pt idx="637">
                  <c:v>0.26500000000000001</c:v>
                </c:pt>
                <c:pt idx="638">
                  <c:v>0.26500000000000001</c:v>
                </c:pt>
                <c:pt idx="639">
                  <c:v>0.26500000000000001</c:v>
                </c:pt>
                <c:pt idx="640">
                  <c:v>0.27</c:v>
                </c:pt>
                <c:pt idx="641">
                  <c:v>0.26600000000000001</c:v>
                </c:pt>
                <c:pt idx="642">
                  <c:v>0.26600000000000001</c:v>
                </c:pt>
                <c:pt idx="643">
                  <c:v>0.28000000000000003</c:v>
                </c:pt>
                <c:pt idx="644">
                  <c:v>0.29699999999999999</c:v>
                </c:pt>
                <c:pt idx="645">
                  <c:v>0.29799999999999999</c:v>
                </c:pt>
                <c:pt idx="646">
                  <c:v>0.29299999999999998</c:v>
                </c:pt>
                <c:pt idx="647">
                  <c:v>0.312</c:v>
                </c:pt>
                <c:pt idx="648">
                  <c:v>0.26700000000000002</c:v>
                </c:pt>
                <c:pt idx="649">
                  <c:v>0.26900000000000002</c:v>
                </c:pt>
                <c:pt idx="650">
                  <c:v>0.26700000000000002</c:v>
                </c:pt>
                <c:pt idx="651">
                  <c:v>0.27200000000000002</c:v>
                </c:pt>
                <c:pt idx="652">
                  <c:v>0.33300000000000002</c:v>
                </c:pt>
                <c:pt idx="653">
                  <c:v>0.34200000000000003</c:v>
                </c:pt>
                <c:pt idx="654">
                  <c:v>0.34799999999999998</c:v>
                </c:pt>
                <c:pt idx="655">
                  <c:v>0.26600000000000001</c:v>
                </c:pt>
                <c:pt idx="656">
                  <c:v>0.35</c:v>
                </c:pt>
                <c:pt idx="657">
                  <c:v>0.26600000000000001</c:v>
                </c:pt>
                <c:pt idx="658">
                  <c:v>0.34599999999999997</c:v>
                </c:pt>
                <c:pt idx="659">
                  <c:v>0.26700000000000002</c:v>
                </c:pt>
                <c:pt idx="660">
                  <c:v>0.36299999999999999</c:v>
                </c:pt>
                <c:pt idx="661">
                  <c:v>0.26800000000000002</c:v>
                </c:pt>
                <c:pt idx="662">
                  <c:v>0.26700000000000002</c:v>
                </c:pt>
                <c:pt idx="663">
                  <c:v>0.26800000000000002</c:v>
                </c:pt>
                <c:pt idx="664">
                  <c:v>0.29499999999999998</c:v>
                </c:pt>
                <c:pt idx="665">
                  <c:v>0.26700000000000002</c:v>
                </c:pt>
                <c:pt idx="666">
                  <c:v>0.26700000000000002</c:v>
                </c:pt>
                <c:pt idx="667">
                  <c:v>0.26700000000000002</c:v>
                </c:pt>
                <c:pt idx="668">
                  <c:v>0.38700000000000001</c:v>
                </c:pt>
                <c:pt idx="669">
                  <c:v>0.26700000000000002</c:v>
                </c:pt>
                <c:pt idx="670">
                  <c:v>0.308</c:v>
                </c:pt>
                <c:pt idx="671">
                  <c:v>0.39600000000000002</c:v>
                </c:pt>
                <c:pt idx="672">
                  <c:v>0.41</c:v>
                </c:pt>
                <c:pt idx="673">
                  <c:v>0.41099999999999998</c:v>
                </c:pt>
                <c:pt idx="674">
                  <c:v>0.40799999999999997</c:v>
                </c:pt>
                <c:pt idx="675">
                  <c:v>0.26600000000000001</c:v>
                </c:pt>
                <c:pt idx="676">
                  <c:v>0.26700000000000002</c:v>
                </c:pt>
                <c:pt idx="677">
                  <c:v>0.42499999999999999</c:v>
                </c:pt>
                <c:pt idx="678">
                  <c:v>0.26700000000000002</c:v>
                </c:pt>
                <c:pt idx="679">
                  <c:v>0.26700000000000002</c:v>
                </c:pt>
                <c:pt idx="680">
                  <c:v>0.28999999999999998</c:v>
                </c:pt>
                <c:pt idx="681">
                  <c:v>0.29099999999999998</c:v>
                </c:pt>
                <c:pt idx="682">
                  <c:v>0.35699999999999998</c:v>
                </c:pt>
                <c:pt idx="683">
                  <c:v>0.44600000000000001</c:v>
                </c:pt>
                <c:pt idx="684">
                  <c:v>0.26700000000000002</c:v>
                </c:pt>
                <c:pt idx="685">
                  <c:v>0.26700000000000002</c:v>
                </c:pt>
                <c:pt idx="686">
                  <c:v>0.26700000000000002</c:v>
                </c:pt>
                <c:pt idx="687">
                  <c:v>0.26700000000000002</c:v>
                </c:pt>
                <c:pt idx="688">
                  <c:v>0.45600000000000002</c:v>
                </c:pt>
                <c:pt idx="689">
                  <c:v>0.37</c:v>
                </c:pt>
                <c:pt idx="690">
                  <c:v>0.46899999999999997</c:v>
                </c:pt>
                <c:pt idx="691">
                  <c:v>0.47</c:v>
                </c:pt>
                <c:pt idx="692">
                  <c:v>0.38200000000000001</c:v>
                </c:pt>
                <c:pt idx="693">
                  <c:v>0.38600000000000001</c:v>
                </c:pt>
                <c:pt idx="694">
                  <c:v>0.47</c:v>
                </c:pt>
                <c:pt idx="695">
                  <c:v>0.48599999999999999</c:v>
                </c:pt>
                <c:pt idx="696">
                  <c:v>0.26700000000000002</c:v>
                </c:pt>
                <c:pt idx="697">
                  <c:v>0.29499999999999998</c:v>
                </c:pt>
                <c:pt idx="698">
                  <c:v>0.41899999999999998</c:v>
                </c:pt>
                <c:pt idx="699">
                  <c:v>0.27</c:v>
                </c:pt>
                <c:pt idx="700">
                  <c:v>0.30499999999999999</c:v>
                </c:pt>
                <c:pt idx="701">
                  <c:v>0.373</c:v>
                </c:pt>
                <c:pt idx="702">
                  <c:v>0.52700000000000002</c:v>
                </c:pt>
                <c:pt idx="703">
                  <c:v>0.27500000000000002</c:v>
                </c:pt>
                <c:pt idx="704">
                  <c:v>0.27400000000000002</c:v>
                </c:pt>
                <c:pt idx="705">
                  <c:v>0.27600000000000002</c:v>
                </c:pt>
                <c:pt idx="706">
                  <c:v>0.44</c:v>
                </c:pt>
                <c:pt idx="707">
                  <c:v>0.375</c:v>
                </c:pt>
                <c:pt idx="708">
                  <c:v>0.44</c:v>
                </c:pt>
                <c:pt idx="709">
                  <c:v>0.27700000000000002</c:v>
                </c:pt>
                <c:pt idx="710">
                  <c:v>0.54200000000000004</c:v>
                </c:pt>
                <c:pt idx="711">
                  <c:v>0.54</c:v>
                </c:pt>
                <c:pt idx="712">
                  <c:v>0.54300000000000004</c:v>
                </c:pt>
                <c:pt idx="713">
                  <c:v>0.45400000000000001</c:v>
                </c:pt>
                <c:pt idx="714">
                  <c:v>0.46500000000000002</c:v>
                </c:pt>
                <c:pt idx="715">
                  <c:v>0.46899999999999997</c:v>
                </c:pt>
                <c:pt idx="716">
                  <c:v>0.55300000000000005</c:v>
                </c:pt>
                <c:pt idx="717">
                  <c:v>0.34399999999999997</c:v>
                </c:pt>
                <c:pt idx="718">
                  <c:v>0.55600000000000005</c:v>
                </c:pt>
                <c:pt idx="719">
                  <c:v>0.35099999999999998</c:v>
                </c:pt>
                <c:pt idx="720">
                  <c:v>0.28799999999999998</c:v>
                </c:pt>
                <c:pt idx="721">
                  <c:v>0.40799999999999997</c:v>
                </c:pt>
                <c:pt idx="722">
                  <c:v>0.35199999999999998</c:v>
                </c:pt>
                <c:pt idx="723">
                  <c:v>0.41099999999999998</c:v>
                </c:pt>
                <c:pt idx="724">
                  <c:v>0.35699999999999998</c:v>
                </c:pt>
                <c:pt idx="725">
                  <c:v>0.29299999999999998</c:v>
                </c:pt>
                <c:pt idx="726">
                  <c:v>0.48299999999999998</c:v>
                </c:pt>
                <c:pt idx="727">
                  <c:v>0.35499999999999998</c:v>
                </c:pt>
                <c:pt idx="728">
                  <c:v>0.42</c:v>
                </c:pt>
                <c:pt idx="729">
                  <c:v>0.36199999999999999</c:v>
                </c:pt>
                <c:pt idx="730">
                  <c:v>0.42099999999999999</c:v>
                </c:pt>
                <c:pt idx="731">
                  <c:v>0.57599999999999996</c:v>
                </c:pt>
                <c:pt idx="732">
                  <c:v>0.311</c:v>
                </c:pt>
                <c:pt idx="733">
                  <c:v>0.309</c:v>
                </c:pt>
                <c:pt idx="734">
                  <c:v>0.313</c:v>
                </c:pt>
                <c:pt idx="735">
                  <c:v>0.317</c:v>
                </c:pt>
                <c:pt idx="736">
                  <c:v>0.43099999999999999</c:v>
                </c:pt>
                <c:pt idx="737">
                  <c:v>0.502</c:v>
                </c:pt>
                <c:pt idx="738">
                  <c:v>0.58299999999999996</c:v>
                </c:pt>
                <c:pt idx="739">
                  <c:v>0.58399999999999996</c:v>
                </c:pt>
                <c:pt idx="740">
                  <c:v>0.501</c:v>
                </c:pt>
                <c:pt idx="741">
                  <c:v>0.433</c:v>
                </c:pt>
                <c:pt idx="742">
                  <c:v>0.52500000000000002</c:v>
                </c:pt>
                <c:pt idx="743">
                  <c:v>0.46300000000000002</c:v>
                </c:pt>
                <c:pt idx="744">
                  <c:v>0.53600000000000003</c:v>
                </c:pt>
                <c:pt idx="745">
                  <c:v>0.45400000000000001</c:v>
                </c:pt>
                <c:pt idx="746">
                  <c:v>0.53600000000000003</c:v>
                </c:pt>
                <c:pt idx="747">
                  <c:v>0.46700000000000003</c:v>
                </c:pt>
                <c:pt idx="748">
                  <c:v>0.27800000000000002</c:v>
                </c:pt>
                <c:pt idx="749">
                  <c:v>0.33600000000000002</c:v>
                </c:pt>
                <c:pt idx="750">
                  <c:v>0.34300000000000003</c:v>
                </c:pt>
                <c:pt idx="751">
                  <c:v>0.28000000000000003</c:v>
                </c:pt>
                <c:pt idx="752">
                  <c:v>0.28000000000000003</c:v>
                </c:pt>
                <c:pt idx="753">
                  <c:v>0.39100000000000001</c:v>
                </c:pt>
                <c:pt idx="754">
                  <c:v>0.33100000000000002</c:v>
                </c:pt>
                <c:pt idx="755">
                  <c:v>0.28199999999999997</c:v>
                </c:pt>
                <c:pt idx="756">
                  <c:v>0.39400000000000002</c:v>
                </c:pt>
                <c:pt idx="757">
                  <c:v>0.28399999999999997</c:v>
                </c:pt>
                <c:pt idx="758">
                  <c:v>0.28399999999999997</c:v>
                </c:pt>
                <c:pt idx="759">
                  <c:v>0.47</c:v>
                </c:pt>
                <c:pt idx="760">
                  <c:v>0.33700000000000002</c:v>
                </c:pt>
                <c:pt idx="761">
                  <c:v>0.33500000000000002</c:v>
                </c:pt>
                <c:pt idx="762">
                  <c:v>0.55600000000000005</c:v>
                </c:pt>
                <c:pt idx="763">
                  <c:v>0.40400000000000003</c:v>
                </c:pt>
                <c:pt idx="764">
                  <c:v>0.55700000000000005</c:v>
                </c:pt>
                <c:pt idx="765">
                  <c:v>0.34200000000000003</c:v>
                </c:pt>
                <c:pt idx="766">
                  <c:v>0.40400000000000003</c:v>
                </c:pt>
                <c:pt idx="767">
                  <c:v>0.28499999999999998</c:v>
                </c:pt>
                <c:pt idx="768">
                  <c:v>0.28399999999999997</c:v>
                </c:pt>
                <c:pt idx="769">
                  <c:v>0.28599999999999998</c:v>
                </c:pt>
                <c:pt idx="770">
                  <c:v>0.54800000000000004</c:v>
                </c:pt>
                <c:pt idx="771">
                  <c:v>0.54900000000000004</c:v>
                </c:pt>
                <c:pt idx="772">
                  <c:v>0.28799999999999998</c:v>
                </c:pt>
                <c:pt idx="773">
                  <c:v>0.55200000000000005</c:v>
                </c:pt>
                <c:pt idx="774">
                  <c:v>0.49</c:v>
                </c:pt>
                <c:pt idx="775">
                  <c:v>0.41499999999999998</c:v>
                </c:pt>
                <c:pt idx="776">
                  <c:v>0.48899999999999999</c:v>
                </c:pt>
                <c:pt idx="777">
                  <c:v>0.29399999999999998</c:v>
                </c:pt>
                <c:pt idx="778">
                  <c:v>0.41699999999999998</c:v>
                </c:pt>
                <c:pt idx="779">
                  <c:v>0.56000000000000005</c:v>
                </c:pt>
                <c:pt idx="780">
                  <c:v>0.56200000000000006</c:v>
                </c:pt>
                <c:pt idx="781">
                  <c:v>0.51200000000000001</c:v>
                </c:pt>
                <c:pt idx="782">
                  <c:v>0.30299999999999999</c:v>
                </c:pt>
                <c:pt idx="783">
                  <c:v>0.505</c:v>
                </c:pt>
                <c:pt idx="784">
                  <c:v>0.51600000000000001</c:v>
                </c:pt>
                <c:pt idx="785">
                  <c:v>0.30399999999999999</c:v>
                </c:pt>
                <c:pt idx="786">
                  <c:v>0.30399999999999999</c:v>
                </c:pt>
                <c:pt idx="787">
                  <c:v>0.56599999999999995</c:v>
                </c:pt>
                <c:pt idx="788">
                  <c:v>0.31</c:v>
                </c:pt>
                <c:pt idx="789">
                  <c:v>0.377</c:v>
                </c:pt>
                <c:pt idx="790">
                  <c:v>0.31</c:v>
                </c:pt>
                <c:pt idx="791">
                  <c:v>0.311</c:v>
                </c:pt>
                <c:pt idx="792">
                  <c:v>0.311</c:v>
                </c:pt>
                <c:pt idx="793">
                  <c:v>0.38300000000000001</c:v>
                </c:pt>
                <c:pt idx="794">
                  <c:v>0.44800000000000001</c:v>
                </c:pt>
                <c:pt idx="795">
                  <c:v>0.38500000000000001</c:v>
                </c:pt>
                <c:pt idx="796">
                  <c:v>0.45100000000000001</c:v>
                </c:pt>
                <c:pt idx="797">
                  <c:v>0.32</c:v>
                </c:pt>
                <c:pt idx="798">
                  <c:v>0.57499999999999996</c:v>
                </c:pt>
                <c:pt idx="799">
                  <c:v>0.53200000000000003</c:v>
                </c:pt>
                <c:pt idx="800">
                  <c:v>0.57699999999999996</c:v>
                </c:pt>
                <c:pt idx="801">
                  <c:v>0.39100000000000001</c:v>
                </c:pt>
                <c:pt idx="802">
                  <c:v>0.38900000000000001</c:v>
                </c:pt>
                <c:pt idx="803">
                  <c:v>0.57799999999999996</c:v>
                </c:pt>
                <c:pt idx="804">
                  <c:v>0.57899999999999996</c:v>
                </c:pt>
                <c:pt idx="805">
                  <c:v>0.33100000000000002</c:v>
                </c:pt>
                <c:pt idx="806">
                  <c:v>0.33</c:v>
                </c:pt>
                <c:pt idx="807">
                  <c:v>0.33300000000000002</c:v>
                </c:pt>
                <c:pt idx="808">
                  <c:v>0.46200000000000002</c:v>
                </c:pt>
                <c:pt idx="809">
                  <c:v>0.33600000000000002</c:v>
                </c:pt>
                <c:pt idx="810">
                  <c:v>0.39600000000000002</c:v>
                </c:pt>
                <c:pt idx="811">
                  <c:v>0.57899999999999996</c:v>
                </c:pt>
                <c:pt idx="812">
                  <c:v>0.46200000000000002</c:v>
                </c:pt>
                <c:pt idx="813">
                  <c:v>0.33900000000000002</c:v>
                </c:pt>
                <c:pt idx="814">
                  <c:v>0.34200000000000003</c:v>
                </c:pt>
                <c:pt idx="815">
                  <c:v>0.34200000000000003</c:v>
                </c:pt>
                <c:pt idx="816">
                  <c:v>0.55300000000000005</c:v>
                </c:pt>
                <c:pt idx="817">
                  <c:v>0.55200000000000005</c:v>
                </c:pt>
                <c:pt idx="818">
                  <c:v>0.58299999999999996</c:v>
                </c:pt>
                <c:pt idx="819">
                  <c:v>0.47399999999999998</c:v>
                </c:pt>
                <c:pt idx="820">
                  <c:v>0.58499999999999996</c:v>
                </c:pt>
                <c:pt idx="821">
                  <c:v>0.47599999999999998</c:v>
                </c:pt>
                <c:pt idx="822">
                  <c:v>0.34899999999999998</c:v>
                </c:pt>
                <c:pt idx="823">
                  <c:v>0.35199999999999998</c:v>
                </c:pt>
                <c:pt idx="824">
                  <c:v>0.35</c:v>
                </c:pt>
                <c:pt idx="825">
                  <c:v>0.35</c:v>
                </c:pt>
                <c:pt idx="826">
                  <c:v>0.57099999999999995</c:v>
                </c:pt>
                <c:pt idx="827">
                  <c:v>0.58799999999999997</c:v>
                </c:pt>
                <c:pt idx="828">
                  <c:v>0.35699999999999998</c:v>
                </c:pt>
                <c:pt idx="829">
                  <c:v>0.57499999999999996</c:v>
                </c:pt>
                <c:pt idx="830">
                  <c:v>0.59</c:v>
                </c:pt>
                <c:pt idx="831">
                  <c:v>0.56699999999999995</c:v>
                </c:pt>
                <c:pt idx="832">
                  <c:v>0.35599999999999998</c:v>
                </c:pt>
                <c:pt idx="833">
                  <c:v>0.35599999999999998</c:v>
                </c:pt>
                <c:pt idx="834">
                  <c:v>0.35899999999999999</c:v>
                </c:pt>
                <c:pt idx="835">
                  <c:v>0.36399999999999999</c:v>
                </c:pt>
                <c:pt idx="836">
                  <c:v>0.43</c:v>
                </c:pt>
                <c:pt idx="837">
                  <c:v>0.59299999999999997</c:v>
                </c:pt>
                <c:pt idx="838">
                  <c:v>0.437</c:v>
                </c:pt>
                <c:pt idx="839">
                  <c:v>0.50600000000000001</c:v>
                </c:pt>
                <c:pt idx="840">
                  <c:v>0.438</c:v>
                </c:pt>
                <c:pt idx="841">
                  <c:v>0.59499999999999997</c:v>
                </c:pt>
                <c:pt idx="842">
                  <c:v>0.59599999999999997</c:v>
                </c:pt>
                <c:pt idx="843">
                  <c:v>0.55400000000000005</c:v>
                </c:pt>
                <c:pt idx="844">
                  <c:v>0.58699999999999997</c:v>
                </c:pt>
                <c:pt idx="845">
                  <c:v>0.59599999999999997</c:v>
                </c:pt>
                <c:pt idx="846">
                  <c:v>0.378</c:v>
                </c:pt>
                <c:pt idx="847">
                  <c:v>0.376</c:v>
                </c:pt>
                <c:pt idx="848">
                  <c:v>0.38</c:v>
                </c:pt>
                <c:pt idx="849">
                  <c:v>0.48899999999999999</c:v>
                </c:pt>
                <c:pt idx="850">
                  <c:v>0.48599999999999999</c:v>
                </c:pt>
                <c:pt idx="851">
                  <c:v>0.59899999999999998</c:v>
                </c:pt>
                <c:pt idx="852">
                  <c:v>0.38300000000000001</c:v>
                </c:pt>
                <c:pt idx="853">
                  <c:v>0.38400000000000001</c:v>
                </c:pt>
                <c:pt idx="854">
                  <c:v>0.56499999999999995</c:v>
                </c:pt>
                <c:pt idx="855">
                  <c:v>0.38600000000000001</c:v>
                </c:pt>
                <c:pt idx="856">
                  <c:v>0.495</c:v>
                </c:pt>
                <c:pt idx="857">
                  <c:v>0.38700000000000001</c:v>
                </c:pt>
                <c:pt idx="858">
                  <c:v>0.56599999999999995</c:v>
                </c:pt>
                <c:pt idx="859">
                  <c:v>0.60399999999999998</c:v>
                </c:pt>
                <c:pt idx="860">
                  <c:v>0.60799999999999998</c:v>
                </c:pt>
                <c:pt idx="861">
                  <c:v>0.64100000000000001</c:v>
                </c:pt>
                <c:pt idx="862">
                  <c:v>0.436</c:v>
                </c:pt>
                <c:pt idx="863">
                  <c:v>0.64100000000000001</c:v>
                </c:pt>
                <c:pt idx="864">
                  <c:v>0.437</c:v>
                </c:pt>
                <c:pt idx="865">
                  <c:v>0.437</c:v>
                </c:pt>
                <c:pt idx="866">
                  <c:v>0.57799999999999996</c:v>
                </c:pt>
                <c:pt idx="867">
                  <c:v>0.442</c:v>
                </c:pt>
                <c:pt idx="868">
                  <c:v>0.65500000000000003</c:v>
                </c:pt>
                <c:pt idx="869">
                  <c:v>0.65800000000000003</c:v>
                </c:pt>
                <c:pt idx="870">
                  <c:v>0.65800000000000003</c:v>
                </c:pt>
                <c:pt idx="871">
                  <c:v>0.44500000000000001</c:v>
                </c:pt>
                <c:pt idx="872">
                  <c:v>0.44400000000000001</c:v>
                </c:pt>
                <c:pt idx="873">
                  <c:v>0.44400000000000001</c:v>
                </c:pt>
                <c:pt idx="874">
                  <c:v>0.58099999999999996</c:v>
                </c:pt>
                <c:pt idx="875">
                  <c:v>0.65100000000000002</c:v>
                </c:pt>
                <c:pt idx="876">
                  <c:v>0.65900000000000003</c:v>
                </c:pt>
                <c:pt idx="877">
                  <c:v>0.66200000000000003</c:v>
                </c:pt>
                <c:pt idx="878">
                  <c:v>0.65300000000000002</c:v>
                </c:pt>
                <c:pt idx="879">
                  <c:v>0.44900000000000001</c:v>
                </c:pt>
                <c:pt idx="880">
                  <c:v>0.45200000000000001</c:v>
                </c:pt>
                <c:pt idx="881">
                  <c:v>0.65</c:v>
                </c:pt>
                <c:pt idx="882">
                  <c:v>0.66600000000000004</c:v>
                </c:pt>
                <c:pt idx="883">
                  <c:v>0.66800000000000004</c:v>
                </c:pt>
                <c:pt idx="884">
                  <c:v>0.66800000000000004</c:v>
                </c:pt>
                <c:pt idx="885">
                  <c:v>0.66800000000000004</c:v>
                </c:pt>
                <c:pt idx="886">
                  <c:v>0.66900000000000004</c:v>
                </c:pt>
                <c:pt idx="887">
                  <c:v>0.66900000000000004</c:v>
                </c:pt>
                <c:pt idx="888">
                  <c:v>0.52900000000000003</c:v>
                </c:pt>
                <c:pt idx="889">
                  <c:v>0.52900000000000003</c:v>
                </c:pt>
                <c:pt idx="890">
                  <c:v>0.52900000000000003</c:v>
                </c:pt>
                <c:pt idx="891">
                  <c:v>0.53600000000000003</c:v>
                </c:pt>
                <c:pt idx="892">
                  <c:v>0.61199999999999999</c:v>
                </c:pt>
                <c:pt idx="893">
                  <c:v>0.53800000000000003</c:v>
                </c:pt>
                <c:pt idx="894">
                  <c:v>0.66600000000000004</c:v>
                </c:pt>
                <c:pt idx="895">
                  <c:v>0.46899999999999997</c:v>
                </c:pt>
                <c:pt idx="896">
                  <c:v>0.46700000000000003</c:v>
                </c:pt>
                <c:pt idx="897">
                  <c:v>0.47099999999999997</c:v>
                </c:pt>
                <c:pt idx="898">
                  <c:v>0.61599999999999999</c:v>
                </c:pt>
                <c:pt idx="899">
                  <c:v>0.66900000000000004</c:v>
                </c:pt>
                <c:pt idx="900">
                  <c:v>0.47399999999999998</c:v>
                </c:pt>
                <c:pt idx="901">
                  <c:v>0.53800000000000003</c:v>
                </c:pt>
                <c:pt idx="902">
                  <c:v>0.53800000000000003</c:v>
                </c:pt>
                <c:pt idx="903">
                  <c:v>0.47399999999999998</c:v>
                </c:pt>
                <c:pt idx="904">
                  <c:v>0.66700000000000004</c:v>
                </c:pt>
                <c:pt idx="905">
                  <c:v>0.47499999999999998</c:v>
                </c:pt>
                <c:pt idx="906">
                  <c:v>0.54500000000000004</c:v>
                </c:pt>
                <c:pt idx="907">
                  <c:v>0.67200000000000004</c:v>
                </c:pt>
                <c:pt idx="908">
                  <c:v>0.47699999999999998</c:v>
                </c:pt>
                <c:pt idx="909">
                  <c:v>0.54300000000000004</c:v>
                </c:pt>
                <c:pt idx="910">
                  <c:v>0.67</c:v>
                </c:pt>
                <c:pt idx="911">
                  <c:v>0.627</c:v>
                </c:pt>
                <c:pt idx="912">
                  <c:v>0.48</c:v>
                </c:pt>
                <c:pt idx="913">
                  <c:v>0.55100000000000005</c:v>
                </c:pt>
                <c:pt idx="914">
                  <c:v>0.48</c:v>
                </c:pt>
                <c:pt idx="915">
                  <c:v>0.48</c:v>
                </c:pt>
                <c:pt idx="916">
                  <c:v>0.67100000000000004</c:v>
                </c:pt>
                <c:pt idx="917">
                  <c:v>0.627</c:v>
                </c:pt>
                <c:pt idx="918">
                  <c:v>0.67600000000000005</c:v>
                </c:pt>
                <c:pt idx="919">
                  <c:v>0.48799999999999999</c:v>
                </c:pt>
                <c:pt idx="920">
                  <c:v>0.67400000000000004</c:v>
                </c:pt>
                <c:pt idx="921">
                  <c:v>0.48699999999999999</c:v>
                </c:pt>
                <c:pt idx="922">
                  <c:v>0.48699999999999999</c:v>
                </c:pt>
                <c:pt idx="923">
                  <c:v>0.67700000000000005</c:v>
                </c:pt>
                <c:pt idx="924">
                  <c:v>0.49</c:v>
                </c:pt>
                <c:pt idx="925">
                  <c:v>0.67500000000000004</c:v>
                </c:pt>
                <c:pt idx="926">
                  <c:v>0.67500000000000004</c:v>
                </c:pt>
                <c:pt idx="927">
                  <c:v>0.56499999999999995</c:v>
                </c:pt>
                <c:pt idx="928">
                  <c:v>0.67500000000000004</c:v>
                </c:pt>
                <c:pt idx="929">
                  <c:v>0.68</c:v>
                </c:pt>
                <c:pt idx="930">
                  <c:v>0.63800000000000001</c:v>
                </c:pt>
                <c:pt idx="931">
                  <c:v>0.67500000000000004</c:v>
                </c:pt>
                <c:pt idx="932">
                  <c:v>0.68</c:v>
                </c:pt>
                <c:pt idx="933">
                  <c:v>0.495</c:v>
                </c:pt>
                <c:pt idx="934">
                  <c:v>0.496</c:v>
                </c:pt>
                <c:pt idx="935">
                  <c:v>0.64</c:v>
                </c:pt>
                <c:pt idx="936">
                  <c:v>0.68</c:v>
                </c:pt>
                <c:pt idx="937">
                  <c:v>0.67500000000000004</c:v>
                </c:pt>
                <c:pt idx="938">
                  <c:v>0.57299999999999995</c:v>
                </c:pt>
                <c:pt idx="939">
                  <c:v>0.67700000000000005</c:v>
                </c:pt>
                <c:pt idx="940">
                  <c:v>0.67700000000000005</c:v>
                </c:pt>
                <c:pt idx="941">
                  <c:v>0.67700000000000005</c:v>
                </c:pt>
                <c:pt idx="942">
                  <c:v>0.67700000000000005</c:v>
                </c:pt>
                <c:pt idx="943">
                  <c:v>0.68</c:v>
                </c:pt>
                <c:pt idx="944">
                  <c:v>0.58099999999999996</c:v>
                </c:pt>
                <c:pt idx="945">
                  <c:v>0.58099999999999996</c:v>
                </c:pt>
                <c:pt idx="946">
                  <c:v>0.58499999999999996</c:v>
                </c:pt>
                <c:pt idx="947">
                  <c:v>0.51700000000000002</c:v>
                </c:pt>
                <c:pt idx="948">
                  <c:v>0.51500000000000001</c:v>
                </c:pt>
                <c:pt idx="949">
                  <c:v>0.67700000000000005</c:v>
                </c:pt>
                <c:pt idx="950">
                  <c:v>0.51800000000000002</c:v>
                </c:pt>
                <c:pt idx="951">
                  <c:v>0.65400000000000003</c:v>
                </c:pt>
                <c:pt idx="952">
                  <c:v>0.52</c:v>
                </c:pt>
                <c:pt idx="953">
                  <c:v>0.59099999999999997</c:v>
                </c:pt>
                <c:pt idx="954">
                  <c:v>0.65700000000000003</c:v>
                </c:pt>
                <c:pt idx="955">
                  <c:v>0.68200000000000005</c:v>
                </c:pt>
                <c:pt idx="956">
                  <c:v>0.52200000000000002</c:v>
                </c:pt>
                <c:pt idx="957">
                  <c:v>0.59299999999999997</c:v>
                </c:pt>
                <c:pt idx="958">
                  <c:v>0.68400000000000005</c:v>
                </c:pt>
                <c:pt idx="959">
                  <c:v>0.58899999999999997</c:v>
                </c:pt>
                <c:pt idx="960">
                  <c:v>0.58899999999999997</c:v>
                </c:pt>
                <c:pt idx="961">
                  <c:v>0.65800000000000003</c:v>
                </c:pt>
                <c:pt idx="962">
                  <c:v>0.59799999999999998</c:v>
                </c:pt>
                <c:pt idx="963">
                  <c:v>0.52300000000000002</c:v>
                </c:pt>
                <c:pt idx="964">
                  <c:v>0.68200000000000005</c:v>
                </c:pt>
                <c:pt idx="965">
                  <c:v>0.67800000000000005</c:v>
                </c:pt>
                <c:pt idx="966">
                  <c:v>0.68100000000000005</c:v>
                </c:pt>
                <c:pt idx="967">
                  <c:v>0.52300000000000002</c:v>
                </c:pt>
                <c:pt idx="968">
                  <c:v>0.59599999999999997</c:v>
                </c:pt>
                <c:pt idx="969">
                  <c:v>0.6</c:v>
                </c:pt>
                <c:pt idx="970">
                  <c:v>0.59699999999999998</c:v>
                </c:pt>
                <c:pt idx="971">
                  <c:v>0.69299999999999995</c:v>
                </c:pt>
                <c:pt idx="972">
                  <c:v>0.69299999999999995</c:v>
                </c:pt>
                <c:pt idx="973">
                  <c:v>0.68300000000000005</c:v>
                </c:pt>
                <c:pt idx="974">
                  <c:v>0.69599999999999995</c:v>
                </c:pt>
                <c:pt idx="975">
                  <c:v>0.53300000000000003</c:v>
                </c:pt>
                <c:pt idx="976">
                  <c:v>0.53400000000000003</c:v>
                </c:pt>
                <c:pt idx="977">
                  <c:v>0.63900000000000001</c:v>
                </c:pt>
                <c:pt idx="978">
                  <c:v>0.64300000000000002</c:v>
                </c:pt>
                <c:pt idx="979">
                  <c:v>0.69599999999999995</c:v>
                </c:pt>
                <c:pt idx="980">
                  <c:v>0.69599999999999995</c:v>
                </c:pt>
                <c:pt idx="981">
                  <c:v>0.69699999999999995</c:v>
                </c:pt>
                <c:pt idx="982">
                  <c:v>0.71899999999999997</c:v>
                </c:pt>
                <c:pt idx="983">
                  <c:v>0.71899999999999997</c:v>
                </c:pt>
                <c:pt idx="984">
                  <c:v>0.71699999999999997</c:v>
                </c:pt>
                <c:pt idx="985">
                  <c:v>0.68100000000000005</c:v>
                </c:pt>
                <c:pt idx="986">
                  <c:v>0.68200000000000005</c:v>
                </c:pt>
                <c:pt idx="987">
                  <c:v>0.68200000000000005</c:v>
                </c:pt>
                <c:pt idx="988">
                  <c:v>0.71699999999999997</c:v>
                </c:pt>
                <c:pt idx="989">
                  <c:v>0.68200000000000005</c:v>
                </c:pt>
                <c:pt idx="990">
                  <c:v>0.7</c:v>
                </c:pt>
                <c:pt idx="991">
                  <c:v>0.70299999999999996</c:v>
                </c:pt>
                <c:pt idx="992">
                  <c:v>0.71899999999999997</c:v>
                </c:pt>
                <c:pt idx="993">
                  <c:v>0.71899999999999997</c:v>
                </c:pt>
                <c:pt idx="994">
                  <c:v>0.65200000000000002</c:v>
                </c:pt>
                <c:pt idx="995">
                  <c:v>0.72</c:v>
                </c:pt>
                <c:pt idx="996">
                  <c:v>0.71499999999999997</c:v>
                </c:pt>
                <c:pt idx="997">
                  <c:v>0.72</c:v>
                </c:pt>
                <c:pt idx="998">
                  <c:v>0.70299999999999996</c:v>
                </c:pt>
                <c:pt idx="999">
                  <c:v>0.72099999999999997</c:v>
                </c:pt>
                <c:pt idx="1000">
                  <c:v>0.71599999999999997</c:v>
                </c:pt>
                <c:pt idx="1001">
                  <c:v>0.65900000000000003</c:v>
                </c:pt>
                <c:pt idx="1002">
                  <c:v>0.70499999999999996</c:v>
                </c:pt>
                <c:pt idx="1003">
                  <c:v>0.71699999999999997</c:v>
                </c:pt>
                <c:pt idx="1004">
                  <c:v>0.71699999999999997</c:v>
                </c:pt>
                <c:pt idx="1005">
                  <c:v>0.72</c:v>
                </c:pt>
                <c:pt idx="1006">
                  <c:v>0.66700000000000004</c:v>
                </c:pt>
                <c:pt idx="1007">
                  <c:v>0.66700000000000004</c:v>
                </c:pt>
                <c:pt idx="1008">
                  <c:v>0.71599999999999997</c:v>
                </c:pt>
                <c:pt idx="1009">
                  <c:v>0.72299999999999998</c:v>
                </c:pt>
                <c:pt idx="1010">
                  <c:v>0.59499999999999997</c:v>
                </c:pt>
                <c:pt idx="1011">
                  <c:v>0.59299999999999997</c:v>
                </c:pt>
                <c:pt idx="1012">
                  <c:v>0.59699999999999998</c:v>
                </c:pt>
                <c:pt idx="1013">
                  <c:v>0.59699999999999998</c:v>
                </c:pt>
                <c:pt idx="1014">
                  <c:v>0.67100000000000004</c:v>
                </c:pt>
                <c:pt idx="1015">
                  <c:v>0.67400000000000004</c:v>
                </c:pt>
                <c:pt idx="1016">
                  <c:v>0.60099999999999998</c:v>
                </c:pt>
                <c:pt idx="1017">
                  <c:v>0.60099999999999998</c:v>
                </c:pt>
                <c:pt idx="1018">
                  <c:v>0.72199999999999998</c:v>
                </c:pt>
                <c:pt idx="1019">
                  <c:v>0.68100000000000005</c:v>
                </c:pt>
                <c:pt idx="1020">
                  <c:v>0.72199999999999998</c:v>
                </c:pt>
                <c:pt idx="1021">
                  <c:v>0.67600000000000005</c:v>
                </c:pt>
                <c:pt idx="1022">
                  <c:v>0.67600000000000005</c:v>
                </c:pt>
                <c:pt idx="1023">
                  <c:v>0.72399999999999998</c:v>
                </c:pt>
                <c:pt idx="1024">
                  <c:v>0.72899999999999998</c:v>
                </c:pt>
                <c:pt idx="1025">
                  <c:v>0.72</c:v>
                </c:pt>
                <c:pt idx="1026">
                  <c:v>0.68200000000000005</c:v>
                </c:pt>
                <c:pt idx="1027">
                  <c:v>0.68500000000000005</c:v>
                </c:pt>
                <c:pt idx="1028">
                  <c:v>0.72499999999999998</c:v>
                </c:pt>
                <c:pt idx="1029">
                  <c:v>0.73</c:v>
                </c:pt>
                <c:pt idx="1030">
                  <c:v>0.68200000000000005</c:v>
                </c:pt>
                <c:pt idx="1031">
                  <c:v>0.68799999999999994</c:v>
                </c:pt>
                <c:pt idx="1032">
                  <c:v>0.61299999999999999</c:v>
                </c:pt>
                <c:pt idx="1033">
                  <c:v>0.68600000000000005</c:v>
                </c:pt>
                <c:pt idx="1034">
                  <c:v>0.72699999999999998</c:v>
                </c:pt>
                <c:pt idx="1035">
                  <c:v>0.73099999999999998</c:v>
                </c:pt>
                <c:pt idx="1036">
                  <c:v>0.73</c:v>
                </c:pt>
                <c:pt idx="1037">
                  <c:v>0.73</c:v>
                </c:pt>
                <c:pt idx="1038">
                  <c:v>0.69399999999999995</c:v>
                </c:pt>
                <c:pt idx="1039">
                  <c:v>0.73</c:v>
                </c:pt>
                <c:pt idx="1040">
                  <c:v>0.73199999999999998</c:v>
                </c:pt>
                <c:pt idx="1041">
                  <c:v>0.73199999999999998</c:v>
                </c:pt>
                <c:pt idx="1042">
                  <c:v>0.73199999999999998</c:v>
                </c:pt>
                <c:pt idx="1043">
                  <c:v>0.72399999999999998</c:v>
                </c:pt>
                <c:pt idx="1044">
                  <c:v>0.72399999999999998</c:v>
                </c:pt>
                <c:pt idx="1045">
                  <c:v>0.69399999999999995</c:v>
                </c:pt>
                <c:pt idx="1046">
                  <c:v>0.72399999999999998</c:v>
                </c:pt>
                <c:pt idx="1047">
                  <c:v>0.73099999999999998</c:v>
                </c:pt>
                <c:pt idx="1048">
                  <c:v>0.72899999999999998</c:v>
                </c:pt>
                <c:pt idx="1049">
                  <c:v>0.72899999999999998</c:v>
                </c:pt>
                <c:pt idx="1050">
                  <c:v>0.72699999999999998</c:v>
                </c:pt>
                <c:pt idx="1051">
                  <c:v>0.72699999999999998</c:v>
                </c:pt>
                <c:pt idx="1052">
                  <c:v>0.72399999999999998</c:v>
                </c:pt>
                <c:pt idx="1053">
                  <c:v>0.73299999999999998</c:v>
                </c:pt>
                <c:pt idx="1054">
                  <c:v>0.73399999999999999</c:v>
                </c:pt>
                <c:pt idx="1055">
                  <c:v>0.73</c:v>
                </c:pt>
                <c:pt idx="1056">
                  <c:v>0.72899999999999998</c:v>
                </c:pt>
                <c:pt idx="1057">
                  <c:v>0.72899999999999998</c:v>
                </c:pt>
                <c:pt idx="1058">
                  <c:v>0.73</c:v>
                </c:pt>
                <c:pt idx="1059">
                  <c:v>0.70099999999999996</c:v>
                </c:pt>
                <c:pt idx="1060">
                  <c:v>0.73</c:v>
                </c:pt>
                <c:pt idx="1061">
                  <c:v>0.70199999999999996</c:v>
                </c:pt>
                <c:pt idx="1062">
                  <c:v>0.73299999999999998</c:v>
                </c:pt>
                <c:pt idx="1063">
                  <c:v>0.72599999999999998</c:v>
                </c:pt>
                <c:pt idx="1064">
                  <c:v>0.72599999999999998</c:v>
                </c:pt>
                <c:pt idx="1065">
                  <c:v>0.73399999999999999</c:v>
                </c:pt>
                <c:pt idx="1066">
                  <c:v>0.70499999999999996</c:v>
                </c:pt>
                <c:pt idx="1067">
                  <c:v>0.70499999999999996</c:v>
                </c:pt>
                <c:pt idx="1068">
                  <c:v>0.64500000000000002</c:v>
                </c:pt>
                <c:pt idx="1069">
                  <c:v>0.73</c:v>
                </c:pt>
                <c:pt idx="1070">
                  <c:v>0.64700000000000002</c:v>
                </c:pt>
                <c:pt idx="1071">
                  <c:v>0.70699999999999996</c:v>
                </c:pt>
                <c:pt idx="1072">
                  <c:v>0.73299999999999998</c:v>
                </c:pt>
                <c:pt idx="1073">
                  <c:v>0.71099999999999997</c:v>
                </c:pt>
                <c:pt idx="1074">
                  <c:v>0.71099999999999997</c:v>
                </c:pt>
                <c:pt idx="1075">
                  <c:v>0.70799999999999996</c:v>
                </c:pt>
                <c:pt idx="1076">
                  <c:v>0.73</c:v>
                </c:pt>
                <c:pt idx="1077">
                  <c:v>0.73199999999999998</c:v>
                </c:pt>
                <c:pt idx="1078">
                  <c:v>0.73399999999999999</c:v>
                </c:pt>
                <c:pt idx="1079">
                  <c:v>0.71199999999999997</c:v>
                </c:pt>
                <c:pt idx="1080">
                  <c:v>0.73399999999999999</c:v>
                </c:pt>
                <c:pt idx="1081">
                  <c:v>0.73499999999999999</c:v>
                </c:pt>
                <c:pt idx="1082">
                  <c:v>0.71399999999999997</c:v>
                </c:pt>
                <c:pt idx="1083">
                  <c:v>0.71299999999999997</c:v>
                </c:pt>
                <c:pt idx="1084">
                  <c:v>0.73099999999999998</c:v>
                </c:pt>
                <c:pt idx="1085">
                  <c:v>0.71099999999999997</c:v>
                </c:pt>
                <c:pt idx="1086">
                  <c:v>0.73499999999999999</c:v>
                </c:pt>
                <c:pt idx="1087">
                  <c:v>0.71599999999999997</c:v>
                </c:pt>
                <c:pt idx="1088">
                  <c:v>0.73299999999999998</c:v>
                </c:pt>
                <c:pt idx="1089">
                  <c:v>0.73599999999999999</c:v>
                </c:pt>
                <c:pt idx="1090">
                  <c:v>0.71499999999999997</c:v>
                </c:pt>
                <c:pt idx="1091">
                  <c:v>0.71799999999999997</c:v>
                </c:pt>
                <c:pt idx="1092">
                  <c:v>0.71499999999999997</c:v>
                </c:pt>
                <c:pt idx="1093">
                  <c:v>0.71499999999999997</c:v>
                </c:pt>
                <c:pt idx="1094">
                  <c:v>0.73</c:v>
                </c:pt>
                <c:pt idx="1095">
                  <c:v>0.73</c:v>
                </c:pt>
                <c:pt idx="1096">
                  <c:v>0.71599999999999997</c:v>
                </c:pt>
                <c:pt idx="1097">
                  <c:v>0.71699999999999997</c:v>
                </c:pt>
                <c:pt idx="1098">
                  <c:v>0.71699999999999997</c:v>
                </c:pt>
                <c:pt idx="1099">
                  <c:v>0.71699999999999997</c:v>
                </c:pt>
                <c:pt idx="1100">
                  <c:v>0.71499999999999997</c:v>
                </c:pt>
                <c:pt idx="1101">
                  <c:v>0.71499999999999997</c:v>
                </c:pt>
                <c:pt idx="1102">
                  <c:v>0.71499999999999997</c:v>
                </c:pt>
                <c:pt idx="1103">
                  <c:v>0.69899999999999995</c:v>
                </c:pt>
                <c:pt idx="1104">
                  <c:v>0.73</c:v>
                </c:pt>
                <c:pt idx="1105">
                  <c:v>0.73299999999999998</c:v>
                </c:pt>
                <c:pt idx="1106">
                  <c:v>0.71599999999999997</c:v>
                </c:pt>
                <c:pt idx="1107">
                  <c:v>0.71399999999999997</c:v>
                </c:pt>
                <c:pt idx="1108">
                  <c:v>0.71299999999999997</c:v>
                </c:pt>
                <c:pt idx="1109">
                  <c:v>0.71499999999999997</c:v>
                </c:pt>
                <c:pt idx="1110">
                  <c:v>0.71699999999999997</c:v>
                </c:pt>
                <c:pt idx="1111">
                  <c:v>0.71799999999999997</c:v>
                </c:pt>
                <c:pt idx="1112">
                  <c:v>0.71499999999999997</c:v>
                </c:pt>
                <c:pt idx="1113">
                  <c:v>0.71399999999999997</c:v>
                </c:pt>
                <c:pt idx="1114">
                  <c:v>0.71399999999999997</c:v>
                </c:pt>
                <c:pt idx="1115">
                  <c:v>0.70499999999999996</c:v>
                </c:pt>
                <c:pt idx="1116">
                  <c:v>0.71599999999999997</c:v>
                </c:pt>
                <c:pt idx="1117">
                  <c:v>0.70699999999999996</c:v>
                </c:pt>
                <c:pt idx="1118">
                  <c:v>0.73199999999999998</c:v>
                </c:pt>
                <c:pt idx="1119">
                  <c:v>0.73199999999999998</c:v>
                </c:pt>
                <c:pt idx="1120">
                  <c:v>0.71799999999999997</c:v>
                </c:pt>
                <c:pt idx="1121">
                  <c:v>0.71</c:v>
                </c:pt>
                <c:pt idx="1122">
                  <c:v>0.71</c:v>
                </c:pt>
                <c:pt idx="1123">
                  <c:v>0.71899999999999997</c:v>
                </c:pt>
                <c:pt idx="1124">
                  <c:v>0.71299999999999997</c:v>
                </c:pt>
                <c:pt idx="1125">
                  <c:v>0.71599999999999997</c:v>
                </c:pt>
                <c:pt idx="1126">
                  <c:v>0.71799999999999997</c:v>
                </c:pt>
                <c:pt idx="1127">
                  <c:v>0.71899999999999997</c:v>
                </c:pt>
                <c:pt idx="1128">
                  <c:v>0.71899999999999997</c:v>
                </c:pt>
                <c:pt idx="1129">
                  <c:v>0.71699999999999997</c:v>
                </c:pt>
                <c:pt idx="1130">
                  <c:v>0.72399999999999998</c:v>
                </c:pt>
                <c:pt idx="1131">
                  <c:v>0.71899999999999997</c:v>
                </c:pt>
                <c:pt idx="1132">
                  <c:v>0.72199999999999998</c:v>
                </c:pt>
                <c:pt idx="1133">
                  <c:v>0.72699999999999998</c:v>
                </c:pt>
                <c:pt idx="1134">
                  <c:v>0.72599999999999998</c:v>
                </c:pt>
                <c:pt idx="1135">
                  <c:v>0.72699999999999998</c:v>
                </c:pt>
                <c:pt idx="1136">
                  <c:v>0.72</c:v>
                </c:pt>
                <c:pt idx="1137">
                  <c:v>0.72299999999999998</c:v>
                </c:pt>
                <c:pt idx="1138">
                  <c:v>0.72699999999999998</c:v>
                </c:pt>
                <c:pt idx="1139">
                  <c:v>0.72299999999999998</c:v>
                </c:pt>
                <c:pt idx="1140">
                  <c:v>0.72199999999999998</c:v>
                </c:pt>
                <c:pt idx="1141">
                  <c:v>0.72399999999999998</c:v>
                </c:pt>
                <c:pt idx="1142">
                  <c:v>0.72699999999999998</c:v>
                </c:pt>
                <c:pt idx="1143">
                  <c:v>0.72399999999999998</c:v>
                </c:pt>
                <c:pt idx="1144">
                  <c:v>0.72399999999999998</c:v>
                </c:pt>
                <c:pt idx="1145">
                  <c:v>0.72699999999999998</c:v>
                </c:pt>
                <c:pt idx="1146">
                  <c:v>0.72399999999999998</c:v>
                </c:pt>
                <c:pt idx="1147">
                  <c:v>0.72499999999999998</c:v>
                </c:pt>
                <c:pt idx="1148">
                  <c:v>0.71799999999999997</c:v>
                </c:pt>
                <c:pt idx="1149">
                  <c:v>0.72599999999999998</c:v>
                </c:pt>
                <c:pt idx="1150">
                  <c:v>0.72599999999999998</c:v>
                </c:pt>
                <c:pt idx="1151">
                  <c:v>0.72399999999999998</c:v>
                </c:pt>
                <c:pt idx="1152">
                  <c:v>0.72399999999999998</c:v>
                </c:pt>
                <c:pt idx="1153">
                  <c:v>0.72399999999999998</c:v>
                </c:pt>
                <c:pt idx="1154">
                  <c:v>0.72099999999999997</c:v>
                </c:pt>
                <c:pt idx="1155">
                  <c:v>0.72899999999999998</c:v>
                </c:pt>
                <c:pt idx="1156">
                  <c:v>0.72399999999999998</c:v>
                </c:pt>
                <c:pt idx="1157">
                  <c:v>0.72299999999999998</c:v>
                </c:pt>
                <c:pt idx="1158">
                  <c:v>0.72199999999999998</c:v>
                </c:pt>
                <c:pt idx="1159">
                  <c:v>0.72499999999999998</c:v>
                </c:pt>
                <c:pt idx="1160">
                  <c:v>0.72599999999999998</c:v>
                </c:pt>
                <c:pt idx="1161">
                  <c:v>0.72699999999999998</c:v>
                </c:pt>
                <c:pt idx="1162">
                  <c:v>0.72399999999999998</c:v>
                </c:pt>
                <c:pt idx="1163">
                  <c:v>0.72399999999999998</c:v>
                </c:pt>
                <c:pt idx="1164">
                  <c:v>0.73099999999999998</c:v>
                </c:pt>
                <c:pt idx="1165">
                  <c:v>0.72499999999999998</c:v>
                </c:pt>
                <c:pt idx="1166">
                  <c:v>0.73099999999999998</c:v>
                </c:pt>
                <c:pt idx="1167">
                  <c:v>0.72699999999999998</c:v>
                </c:pt>
                <c:pt idx="1168">
                  <c:v>0.73099999999999998</c:v>
                </c:pt>
                <c:pt idx="1169">
                  <c:v>0.72799999999999998</c:v>
                </c:pt>
                <c:pt idx="1170">
                  <c:v>0.72699999999999998</c:v>
                </c:pt>
                <c:pt idx="1171">
                  <c:v>0.72799999999999998</c:v>
                </c:pt>
                <c:pt idx="1172">
                  <c:v>0.73199999999999998</c:v>
                </c:pt>
                <c:pt idx="1173">
                  <c:v>0.73399999999999999</c:v>
                </c:pt>
                <c:pt idx="1174">
                  <c:v>0.72699999999999998</c:v>
                </c:pt>
                <c:pt idx="1175">
                  <c:v>0.72899999999999998</c:v>
                </c:pt>
                <c:pt idx="1176">
                  <c:v>0.73299999999999998</c:v>
                </c:pt>
                <c:pt idx="1177">
                  <c:v>0.72899999999999998</c:v>
                </c:pt>
                <c:pt idx="1178">
                  <c:v>0.73399999999999999</c:v>
                </c:pt>
                <c:pt idx="1179">
                  <c:v>0.73</c:v>
                </c:pt>
                <c:pt idx="1180">
                  <c:v>0.72899999999999998</c:v>
                </c:pt>
                <c:pt idx="1181">
                  <c:v>0.73399999999999999</c:v>
                </c:pt>
                <c:pt idx="1182">
                  <c:v>0.73</c:v>
                </c:pt>
                <c:pt idx="1183">
                  <c:v>0.73</c:v>
                </c:pt>
                <c:pt idx="1184">
                  <c:v>0.73099999999999998</c:v>
                </c:pt>
                <c:pt idx="1185">
                  <c:v>0.73199999999999998</c:v>
                </c:pt>
                <c:pt idx="1186">
                  <c:v>0.73199999999999998</c:v>
                </c:pt>
                <c:pt idx="1187">
                  <c:v>0.73199999999999998</c:v>
                </c:pt>
                <c:pt idx="1188">
                  <c:v>0.73099999999999998</c:v>
                </c:pt>
                <c:pt idx="1189">
                  <c:v>0.73099999999999998</c:v>
                </c:pt>
                <c:pt idx="1190">
                  <c:v>0.69299999999999995</c:v>
                </c:pt>
                <c:pt idx="1191">
                  <c:v>0.73099999999999998</c:v>
                </c:pt>
                <c:pt idx="1192">
                  <c:v>0.72899999999999998</c:v>
                </c:pt>
                <c:pt idx="1193">
                  <c:v>0.73499999999999999</c:v>
                </c:pt>
                <c:pt idx="1194">
                  <c:v>0.69499999999999995</c:v>
                </c:pt>
                <c:pt idx="1195">
                  <c:v>0.69599999999999995</c:v>
                </c:pt>
                <c:pt idx="1196">
                  <c:v>0.69399999999999995</c:v>
                </c:pt>
                <c:pt idx="1197">
                  <c:v>0.69299999999999995</c:v>
                </c:pt>
                <c:pt idx="1198">
                  <c:v>0.69299999999999995</c:v>
                </c:pt>
                <c:pt idx="1199">
                  <c:v>0.69899999999999995</c:v>
                </c:pt>
                <c:pt idx="1200">
                  <c:v>0.69599999999999995</c:v>
                </c:pt>
                <c:pt idx="1201">
                  <c:v>0.70199999999999996</c:v>
                </c:pt>
                <c:pt idx="1202">
                  <c:v>0.7</c:v>
                </c:pt>
                <c:pt idx="1203">
                  <c:v>0.70399999999999996</c:v>
                </c:pt>
                <c:pt idx="1204">
                  <c:v>0.70099999999999996</c:v>
                </c:pt>
                <c:pt idx="1205">
                  <c:v>0.70099999999999996</c:v>
                </c:pt>
                <c:pt idx="1206">
                  <c:v>0.70399999999999996</c:v>
                </c:pt>
                <c:pt idx="1207">
                  <c:v>0.70099999999999996</c:v>
                </c:pt>
                <c:pt idx="1208">
                  <c:v>0.70199999999999996</c:v>
                </c:pt>
                <c:pt idx="1209">
                  <c:v>0.70299999999999996</c:v>
                </c:pt>
                <c:pt idx="1210">
                  <c:v>0.26600000000000001</c:v>
                </c:pt>
                <c:pt idx="1211">
                  <c:v>0.26700000000000002</c:v>
                </c:pt>
                <c:pt idx="1212">
                  <c:v>0.26600000000000001</c:v>
                </c:pt>
                <c:pt idx="1213">
                  <c:v>0.26700000000000002</c:v>
                </c:pt>
                <c:pt idx="1214">
                  <c:v>0.26600000000000001</c:v>
                </c:pt>
                <c:pt idx="1215">
                  <c:v>0.26800000000000002</c:v>
                </c:pt>
                <c:pt idx="1216">
                  <c:v>0.26800000000000002</c:v>
                </c:pt>
                <c:pt idx="1217">
                  <c:v>0.26800000000000002</c:v>
                </c:pt>
                <c:pt idx="1218">
                  <c:v>0.26800000000000002</c:v>
                </c:pt>
                <c:pt idx="1219">
                  <c:v>0.26800000000000002</c:v>
                </c:pt>
                <c:pt idx="1220">
                  <c:v>0.26800000000000002</c:v>
                </c:pt>
                <c:pt idx="1221">
                  <c:v>0.26800000000000002</c:v>
                </c:pt>
                <c:pt idx="1222">
                  <c:v>0.26600000000000001</c:v>
                </c:pt>
                <c:pt idx="1223">
                  <c:v>0.26800000000000002</c:v>
                </c:pt>
                <c:pt idx="1224">
                  <c:v>0.26600000000000001</c:v>
                </c:pt>
                <c:pt idx="1225">
                  <c:v>0.26800000000000002</c:v>
                </c:pt>
                <c:pt idx="1226">
                  <c:v>0.26800000000000002</c:v>
                </c:pt>
                <c:pt idx="1227">
                  <c:v>0.26600000000000001</c:v>
                </c:pt>
                <c:pt idx="1228">
                  <c:v>0.26600000000000001</c:v>
                </c:pt>
                <c:pt idx="1229">
                  <c:v>0.26600000000000001</c:v>
                </c:pt>
                <c:pt idx="1230">
                  <c:v>0.26600000000000001</c:v>
                </c:pt>
                <c:pt idx="1231">
                  <c:v>0.26700000000000002</c:v>
                </c:pt>
                <c:pt idx="1232">
                  <c:v>0.28199999999999997</c:v>
                </c:pt>
                <c:pt idx="1233">
                  <c:v>0.26700000000000002</c:v>
                </c:pt>
                <c:pt idx="1234">
                  <c:v>0.29699999999999999</c:v>
                </c:pt>
                <c:pt idx="1235">
                  <c:v>0.26600000000000001</c:v>
                </c:pt>
                <c:pt idx="1236">
                  <c:v>0.27200000000000002</c:v>
                </c:pt>
                <c:pt idx="1237">
                  <c:v>0.26800000000000002</c:v>
                </c:pt>
                <c:pt idx="1238">
                  <c:v>0.29099999999999998</c:v>
                </c:pt>
                <c:pt idx="1239">
                  <c:v>0.26700000000000002</c:v>
                </c:pt>
                <c:pt idx="1240">
                  <c:v>0.34</c:v>
                </c:pt>
                <c:pt idx="1241">
                  <c:v>0.26700000000000002</c:v>
                </c:pt>
                <c:pt idx="1242">
                  <c:v>0.26700000000000002</c:v>
                </c:pt>
                <c:pt idx="1243">
                  <c:v>0.38400000000000001</c:v>
                </c:pt>
                <c:pt idx="1244">
                  <c:v>0.28699999999999998</c:v>
                </c:pt>
                <c:pt idx="1245">
                  <c:v>0.28799999999999998</c:v>
                </c:pt>
                <c:pt idx="1246">
                  <c:v>0.26800000000000002</c:v>
                </c:pt>
                <c:pt idx="1247">
                  <c:v>0.42599999999999999</c:v>
                </c:pt>
                <c:pt idx="1248">
                  <c:v>0.26800000000000002</c:v>
                </c:pt>
                <c:pt idx="1249">
                  <c:v>0.45200000000000001</c:v>
                </c:pt>
                <c:pt idx="1250">
                  <c:v>0.45200000000000001</c:v>
                </c:pt>
                <c:pt idx="1251">
                  <c:v>0.44700000000000001</c:v>
                </c:pt>
                <c:pt idx="1252">
                  <c:v>0.46600000000000003</c:v>
                </c:pt>
                <c:pt idx="1253">
                  <c:v>0.27</c:v>
                </c:pt>
                <c:pt idx="1254">
                  <c:v>0.40400000000000003</c:v>
                </c:pt>
                <c:pt idx="1255">
                  <c:v>0.48499999999999999</c:v>
                </c:pt>
                <c:pt idx="1256">
                  <c:v>0.27300000000000002</c:v>
                </c:pt>
                <c:pt idx="1257">
                  <c:v>0.40699999999999997</c:v>
                </c:pt>
                <c:pt idx="1258">
                  <c:v>0.49399999999999999</c:v>
                </c:pt>
                <c:pt idx="1259">
                  <c:v>0.51</c:v>
                </c:pt>
                <c:pt idx="1260">
                  <c:v>0.51</c:v>
                </c:pt>
                <c:pt idx="1261">
                  <c:v>0.50800000000000001</c:v>
                </c:pt>
                <c:pt idx="1262">
                  <c:v>0.51600000000000001</c:v>
                </c:pt>
                <c:pt idx="1263">
                  <c:v>0.33200000000000002</c:v>
                </c:pt>
                <c:pt idx="1264">
                  <c:v>0.28100000000000003</c:v>
                </c:pt>
                <c:pt idx="1265">
                  <c:v>0.34</c:v>
                </c:pt>
                <c:pt idx="1266">
                  <c:v>0.28399999999999997</c:v>
                </c:pt>
                <c:pt idx="1267">
                  <c:v>0.4</c:v>
                </c:pt>
                <c:pt idx="1268">
                  <c:v>0.53700000000000003</c:v>
                </c:pt>
                <c:pt idx="1269">
                  <c:v>0.45800000000000002</c:v>
                </c:pt>
                <c:pt idx="1270">
                  <c:v>0.40100000000000002</c:v>
                </c:pt>
                <c:pt idx="1271">
                  <c:v>0.29599999999999999</c:v>
                </c:pt>
                <c:pt idx="1272">
                  <c:v>0.29799999999999999</c:v>
                </c:pt>
                <c:pt idx="1273">
                  <c:v>0.29799999999999999</c:v>
                </c:pt>
                <c:pt idx="1274">
                  <c:v>0.3</c:v>
                </c:pt>
                <c:pt idx="1275">
                  <c:v>0.54600000000000004</c:v>
                </c:pt>
                <c:pt idx="1276">
                  <c:v>0.56000000000000005</c:v>
                </c:pt>
                <c:pt idx="1277">
                  <c:v>0.56100000000000005</c:v>
                </c:pt>
                <c:pt idx="1278">
                  <c:v>0.47099999999999997</c:v>
                </c:pt>
                <c:pt idx="1279">
                  <c:v>0.56000000000000005</c:v>
                </c:pt>
                <c:pt idx="1280">
                  <c:v>0.57599999999999996</c:v>
                </c:pt>
                <c:pt idx="1281">
                  <c:v>0.32600000000000001</c:v>
                </c:pt>
                <c:pt idx="1282">
                  <c:v>0.38900000000000001</c:v>
                </c:pt>
                <c:pt idx="1283">
                  <c:v>0.33200000000000002</c:v>
                </c:pt>
                <c:pt idx="1284">
                  <c:v>0.39700000000000002</c:v>
                </c:pt>
                <c:pt idx="1285">
                  <c:v>0.59399999999999997</c:v>
                </c:pt>
                <c:pt idx="1286">
                  <c:v>0.34799999999999998</c:v>
                </c:pt>
                <c:pt idx="1287">
                  <c:v>0.35099999999999998</c:v>
                </c:pt>
                <c:pt idx="1288">
                  <c:v>0.35</c:v>
                </c:pt>
                <c:pt idx="1289">
                  <c:v>0.46</c:v>
                </c:pt>
                <c:pt idx="1290">
                  <c:v>0.52100000000000002</c:v>
                </c:pt>
                <c:pt idx="1291">
                  <c:v>0.35299999999999998</c:v>
                </c:pt>
                <c:pt idx="1292">
                  <c:v>0.59899999999999998</c:v>
                </c:pt>
                <c:pt idx="1293">
                  <c:v>0.46200000000000002</c:v>
                </c:pt>
                <c:pt idx="1294">
                  <c:v>0.60399999999999998</c:v>
                </c:pt>
                <c:pt idx="1295">
                  <c:v>0.60399999999999998</c:v>
                </c:pt>
                <c:pt idx="1296">
                  <c:v>0.503</c:v>
                </c:pt>
                <c:pt idx="1297">
                  <c:v>0.60499999999999998</c:v>
                </c:pt>
                <c:pt idx="1298">
                  <c:v>0.61199999999999999</c:v>
                </c:pt>
                <c:pt idx="1299">
                  <c:v>0.51500000000000001</c:v>
                </c:pt>
                <c:pt idx="1300">
                  <c:v>0.51900000000000002</c:v>
                </c:pt>
                <c:pt idx="1301">
                  <c:v>0.34200000000000003</c:v>
                </c:pt>
                <c:pt idx="1302">
                  <c:v>0.34799999999999998</c:v>
                </c:pt>
                <c:pt idx="1303">
                  <c:v>0.53500000000000003</c:v>
                </c:pt>
                <c:pt idx="1304">
                  <c:v>0.41499999999999998</c:v>
                </c:pt>
                <c:pt idx="1305">
                  <c:v>0.59599999999999997</c:v>
                </c:pt>
                <c:pt idx="1306">
                  <c:v>0.42299999999999999</c:v>
                </c:pt>
                <c:pt idx="1307">
                  <c:v>0.36499999999999999</c:v>
                </c:pt>
                <c:pt idx="1308">
                  <c:v>0.36799999999999999</c:v>
                </c:pt>
                <c:pt idx="1309">
                  <c:v>0.36699999999999999</c:v>
                </c:pt>
                <c:pt idx="1310">
                  <c:v>0.60599999999999998</c:v>
                </c:pt>
                <c:pt idx="1311">
                  <c:v>0.36899999999999999</c:v>
                </c:pt>
                <c:pt idx="1312">
                  <c:v>0.60699999999999998</c:v>
                </c:pt>
                <c:pt idx="1313">
                  <c:v>0.60699999999999998</c:v>
                </c:pt>
                <c:pt idx="1314">
                  <c:v>0.55300000000000005</c:v>
                </c:pt>
                <c:pt idx="1315">
                  <c:v>0.55400000000000005</c:v>
                </c:pt>
                <c:pt idx="1316">
                  <c:v>0.49</c:v>
                </c:pt>
                <c:pt idx="1317">
                  <c:v>0.49199999999999999</c:v>
                </c:pt>
                <c:pt idx="1318">
                  <c:v>0.60799999999999998</c:v>
                </c:pt>
                <c:pt idx="1319">
                  <c:v>0.60799999999999998</c:v>
                </c:pt>
                <c:pt idx="1320">
                  <c:v>0.56699999999999995</c:v>
                </c:pt>
                <c:pt idx="1321">
                  <c:v>0.57499999999999996</c:v>
                </c:pt>
                <c:pt idx="1322">
                  <c:v>0.39100000000000001</c:v>
                </c:pt>
                <c:pt idx="1323">
                  <c:v>0.57799999999999996</c:v>
                </c:pt>
                <c:pt idx="1324">
                  <c:v>0.39700000000000002</c:v>
                </c:pt>
                <c:pt idx="1325">
                  <c:v>0.46200000000000002</c:v>
                </c:pt>
                <c:pt idx="1326">
                  <c:v>0.46500000000000002</c:v>
                </c:pt>
                <c:pt idx="1327">
                  <c:v>0.61099999999999999</c:v>
                </c:pt>
                <c:pt idx="1328">
                  <c:v>0.52600000000000002</c:v>
                </c:pt>
                <c:pt idx="1329">
                  <c:v>0.46800000000000003</c:v>
                </c:pt>
                <c:pt idx="1330">
                  <c:v>0.58899999999999997</c:v>
                </c:pt>
                <c:pt idx="1331">
                  <c:v>0.52900000000000003</c:v>
                </c:pt>
                <c:pt idx="1332">
                  <c:v>0.47099999999999997</c:v>
                </c:pt>
                <c:pt idx="1333">
                  <c:v>0.47499999999999998</c:v>
                </c:pt>
                <c:pt idx="1334">
                  <c:v>0.41399999999999998</c:v>
                </c:pt>
                <c:pt idx="1335">
                  <c:v>0.61399999999999999</c:v>
                </c:pt>
                <c:pt idx="1336">
                  <c:v>0.41599999999999998</c:v>
                </c:pt>
                <c:pt idx="1337">
                  <c:v>0.61399999999999999</c:v>
                </c:pt>
                <c:pt idx="1338">
                  <c:v>0.41599999999999998</c:v>
                </c:pt>
                <c:pt idx="1339">
                  <c:v>0.61299999999999999</c:v>
                </c:pt>
                <c:pt idx="1340">
                  <c:v>0.48</c:v>
                </c:pt>
                <c:pt idx="1341">
                  <c:v>0.54</c:v>
                </c:pt>
                <c:pt idx="1342">
                  <c:v>0.41799999999999998</c:v>
                </c:pt>
                <c:pt idx="1343">
                  <c:v>0.54100000000000004</c:v>
                </c:pt>
                <c:pt idx="1344">
                  <c:v>0.59699999999999998</c:v>
                </c:pt>
                <c:pt idx="1345">
                  <c:v>0.59699999999999998</c:v>
                </c:pt>
                <c:pt idx="1346">
                  <c:v>0.61499999999999999</c:v>
                </c:pt>
                <c:pt idx="1347">
                  <c:v>0.61499999999999999</c:v>
                </c:pt>
                <c:pt idx="1348">
                  <c:v>0.55100000000000005</c:v>
                </c:pt>
                <c:pt idx="1349">
                  <c:v>0.55200000000000005</c:v>
                </c:pt>
                <c:pt idx="1350">
                  <c:v>0.438</c:v>
                </c:pt>
                <c:pt idx="1351">
                  <c:v>0.60499999999999998</c:v>
                </c:pt>
                <c:pt idx="1352">
                  <c:v>0.61</c:v>
                </c:pt>
                <c:pt idx="1353">
                  <c:v>0.438</c:v>
                </c:pt>
                <c:pt idx="1354">
                  <c:v>0.438</c:v>
                </c:pt>
                <c:pt idx="1355">
                  <c:v>0.59899999999999998</c:v>
                </c:pt>
                <c:pt idx="1356">
                  <c:v>0.44400000000000001</c:v>
                </c:pt>
                <c:pt idx="1357">
                  <c:v>0.61799999999999999</c:v>
                </c:pt>
                <c:pt idx="1358">
                  <c:v>0.44500000000000001</c:v>
                </c:pt>
                <c:pt idx="1359">
                  <c:v>0.44500000000000001</c:v>
                </c:pt>
                <c:pt idx="1360">
                  <c:v>0.505</c:v>
                </c:pt>
                <c:pt idx="1361">
                  <c:v>0.61899999999999999</c:v>
                </c:pt>
                <c:pt idx="1362">
                  <c:v>0.50900000000000001</c:v>
                </c:pt>
                <c:pt idx="1363">
                  <c:v>0.57199999999999995</c:v>
                </c:pt>
                <c:pt idx="1364">
                  <c:v>0.61499999999999999</c:v>
                </c:pt>
                <c:pt idx="1365">
                  <c:v>0.51100000000000001</c:v>
                </c:pt>
                <c:pt idx="1366">
                  <c:v>0.621</c:v>
                </c:pt>
                <c:pt idx="1367">
                  <c:v>0.621</c:v>
                </c:pt>
                <c:pt idx="1368">
                  <c:v>0.57499999999999996</c:v>
                </c:pt>
                <c:pt idx="1369">
                  <c:v>0.62</c:v>
                </c:pt>
                <c:pt idx="1370">
                  <c:v>0.44900000000000001</c:v>
                </c:pt>
                <c:pt idx="1371">
                  <c:v>0.45100000000000001</c:v>
                </c:pt>
                <c:pt idx="1372">
                  <c:v>0.45100000000000001</c:v>
                </c:pt>
                <c:pt idx="1373">
                  <c:v>0.51400000000000001</c:v>
                </c:pt>
                <c:pt idx="1374">
                  <c:v>0.51900000000000002</c:v>
                </c:pt>
                <c:pt idx="1375">
                  <c:v>0.45300000000000001</c:v>
                </c:pt>
                <c:pt idx="1376">
                  <c:v>0.52300000000000002</c:v>
                </c:pt>
                <c:pt idx="1377">
                  <c:v>0.58499999999999996</c:v>
                </c:pt>
                <c:pt idx="1378">
                  <c:v>0.60899999999999999</c:v>
                </c:pt>
                <c:pt idx="1379">
                  <c:v>0.60899999999999999</c:v>
                </c:pt>
                <c:pt idx="1380">
                  <c:v>0.58599999999999997</c:v>
                </c:pt>
                <c:pt idx="1381">
                  <c:v>0.46200000000000002</c:v>
                </c:pt>
                <c:pt idx="1382">
                  <c:v>0.61799999999999999</c:v>
                </c:pt>
                <c:pt idx="1383">
                  <c:v>0.61799999999999999</c:v>
                </c:pt>
                <c:pt idx="1384">
                  <c:v>0.59099999999999997</c:v>
                </c:pt>
                <c:pt idx="1385">
                  <c:v>0.61199999999999999</c:v>
                </c:pt>
                <c:pt idx="1386">
                  <c:v>0.47199999999999998</c:v>
                </c:pt>
                <c:pt idx="1387">
                  <c:v>0.46899999999999997</c:v>
                </c:pt>
                <c:pt idx="1388">
                  <c:v>0.46899999999999997</c:v>
                </c:pt>
                <c:pt idx="1389">
                  <c:v>0.59199999999999997</c:v>
                </c:pt>
                <c:pt idx="1390">
                  <c:v>0.62</c:v>
                </c:pt>
                <c:pt idx="1391">
                  <c:v>0.47699999999999998</c:v>
                </c:pt>
                <c:pt idx="1392">
                  <c:v>0.62</c:v>
                </c:pt>
                <c:pt idx="1393">
                  <c:v>0.47799999999999998</c:v>
                </c:pt>
                <c:pt idx="1394">
                  <c:v>0.47599999999999998</c:v>
                </c:pt>
                <c:pt idx="1395">
                  <c:v>0.47599999999999998</c:v>
                </c:pt>
                <c:pt idx="1396">
                  <c:v>0.621</c:v>
                </c:pt>
                <c:pt idx="1397">
                  <c:v>0.61199999999999999</c:v>
                </c:pt>
                <c:pt idx="1398">
                  <c:v>0.61399999999999999</c:v>
                </c:pt>
                <c:pt idx="1399">
                  <c:v>0.48599999999999999</c:v>
                </c:pt>
                <c:pt idx="1400">
                  <c:v>0.61499999999999999</c:v>
                </c:pt>
                <c:pt idx="1401">
                  <c:v>0.61499999999999999</c:v>
                </c:pt>
                <c:pt idx="1402">
                  <c:v>0.56000000000000005</c:v>
                </c:pt>
                <c:pt idx="1403">
                  <c:v>0.61499999999999999</c:v>
                </c:pt>
                <c:pt idx="1404">
                  <c:v>0.56499999999999995</c:v>
                </c:pt>
                <c:pt idx="1405">
                  <c:v>0.622</c:v>
                </c:pt>
                <c:pt idx="1406">
                  <c:v>0.497</c:v>
                </c:pt>
                <c:pt idx="1407">
                  <c:v>0.499</c:v>
                </c:pt>
                <c:pt idx="1408">
                  <c:v>0.60799999999999998</c:v>
                </c:pt>
                <c:pt idx="1409">
                  <c:v>0.499</c:v>
                </c:pt>
                <c:pt idx="1410">
                  <c:v>0.56699999999999995</c:v>
                </c:pt>
                <c:pt idx="1411">
                  <c:v>0.501</c:v>
                </c:pt>
                <c:pt idx="1412">
                  <c:v>0.61</c:v>
                </c:pt>
                <c:pt idx="1413">
                  <c:v>0.50600000000000001</c:v>
                </c:pt>
                <c:pt idx="1414">
                  <c:v>0.57099999999999995</c:v>
                </c:pt>
                <c:pt idx="1415">
                  <c:v>0.57599999999999996</c:v>
                </c:pt>
                <c:pt idx="1416">
                  <c:v>0.61599999999999999</c:v>
                </c:pt>
                <c:pt idx="1417">
                  <c:v>0.61699999999999999</c:v>
                </c:pt>
                <c:pt idx="1418">
                  <c:v>0.50900000000000001</c:v>
                </c:pt>
                <c:pt idx="1419">
                  <c:v>0.50900000000000001</c:v>
                </c:pt>
                <c:pt idx="1420">
                  <c:v>0.57899999999999996</c:v>
                </c:pt>
                <c:pt idx="1421">
                  <c:v>0.61799999999999999</c:v>
                </c:pt>
                <c:pt idx="1422">
                  <c:v>0.625</c:v>
                </c:pt>
                <c:pt idx="1423">
                  <c:v>0.61799999999999999</c:v>
                </c:pt>
                <c:pt idx="1424">
                  <c:v>0.62</c:v>
                </c:pt>
                <c:pt idx="1425">
                  <c:v>0.51300000000000001</c:v>
                </c:pt>
                <c:pt idx="1426">
                  <c:v>0.51300000000000001</c:v>
                </c:pt>
                <c:pt idx="1427">
                  <c:v>0.626</c:v>
                </c:pt>
                <c:pt idx="1428">
                  <c:v>0.51600000000000001</c:v>
                </c:pt>
                <c:pt idx="1429">
                  <c:v>0.52</c:v>
                </c:pt>
                <c:pt idx="1430">
                  <c:v>0.621</c:v>
                </c:pt>
                <c:pt idx="1431">
                  <c:v>0.52300000000000002</c:v>
                </c:pt>
                <c:pt idx="1432">
                  <c:v>0.627</c:v>
                </c:pt>
                <c:pt idx="1433">
                  <c:v>0.52100000000000002</c:v>
                </c:pt>
                <c:pt idx="1434">
                  <c:v>0.52100000000000002</c:v>
                </c:pt>
                <c:pt idx="1435">
                  <c:v>0.62</c:v>
                </c:pt>
                <c:pt idx="1436">
                  <c:v>0.52600000000000002</c:v>
                </c:pt>
                <c:pt idx="1437">
                  <c:v>0.628</c:v>
                </c:pt>
                <c:pt idx="1438">
                  <c:v>0.628</c:v>
                </c:pt>
                <c:pt idx="1439">
                  <c:v>0.621</c:v>
                </c:pt>
                <c:pt idx="1440">
                  <c:v>0.628</c:v>
                </c:pt>
                <c:pt idx="1441">
                  <c:v>0.628</c:v>
                </c:pt>
                <c:pt idx="1442">
                  <c:v>0.53100000000000003</c:v>
                </c:pt>
                <c:pt idx="1443">
                  <c:v>0.622</c:v>
                </c:pt>
                <c:pt idx="1444">
                  <c:v>0.622</c:v>
                </c:pt>
                <c:pt idx="1445">
                  <c:v>0.622</c:v>
                </c:pt>
                <c:pt idx="1446">
                  <c:v>0.54400000000000004</c:v>
                </c:pt>
                <c:pt idx="1447">
                  <c:v>0.54700000000000004</c:v>
                </c:pt>
                <c:pt idx="1448">
                  <c:v>0.54700000000000004</c:v>
                </c:pt>
                <c:pt idx="1449">
                  <c:v>0.65200000000000002</c:v>
                </c:pt>
                <c:pt idx="1450">
                  <c:v>0.67600000000000005</c:v>
                </c:pt>
                <c:pt idx="1451">
                  <c:v>0.54900000000000004</c:v>
                </c:pt>
                <c:pt idx="1452">
                  <c:v>0.65500000000000003</c:v>
                </c:pt>
                <c:pt idx="1453">
                  <c:v>0.623</c:v>
                </c:pt>
                <c:pt idx="1454">
                  <c:v>0.59799999999999998</c:v>
                </c:pt>
                <c:pt idx="1455">
                  <c:v>0.68500000000000005</c:v>
                </c:pt>
                <c:pt idx="1456">
                  <c:v>0.65700000000000003</c:v>
                </c:pt>
                <c:pt idx="1457">
                  <c:v>0.6</c:v>
                </c:pt>
                <c:pt idx="1458">
                  <c:v>0.624</c:v>
                </c:pt>
                <c:pt idx="1459">
                  <c:v>0.68500000000000005</c:v>
                </c:pt>
                <c:pt idx="1460">
                  <c:v>0.60099999999999998</c:v>
                </c:pt>
                <c:pt idx="1461">
                  <c:v>0.65800000000000003</c:v>
                </c:pt>
                <c:pt idx="1462">
                  <c:v>0.66</c:v>
                </c:pt>
                <c:pt idx="1463">
                  <c:v>0.60199999999999998</c:v>
                </c:pt>
                <c:pt idx="1464">
                  <c:v>0.60199999999999998</c:v>
                </c:pt>
                <c:pt idx="1465">
                  <c:v>0.626</c:v>
                </c:pt>
                <c:pt idx="1466">
                  <c:v>0.60499999999999998</c:v>
                </c:pt>
                <c:pt idx="1467">
                  <c:v>0.67400000000000004</c:v>
                </c:pt>
                <c:pt idx="1468">
                  <c:v>0.67400000000000004</c:v>
                </c:pt>
                <c:pt idx="1469">
                  <c:v>0.66200000000000003</c:v>
                </c:pt>
                <c:pt idx="1470">
                  <c:v>0.67400000000000004</c:v>
                </c:pt>
                <c:pt idx="1471">
                  <c:v>0.68700000000000006</c:v>
                </c:pt>
                <c:pt idx="1472">
                  <c:v>0.61199999999999999</c:v>
                </c:pt>
                <c:pt idx="1473">
                  <c:v>0.67900000000000005</c:v>
                </c:pt>
                <c:pt idx="1474">
                  <c:v>0.61</c:v>
                </c:pt>
                <c:pt idx="1475">
                  <c:v>0.61</c:v>
                </c:pt>
                <c:pt idx="1476">
                  <c:v>0.61299999999999999</c:v>
                </c:pt>
                <c:pt idx="1477">
                  <c:v>0.67400000000000004</c:v>
                </c:pt>
                <c:pt idx="1478">
                  <c:v>0.68700000000000006</c:v>
                </c:pt>
                <c:pt idx="1479">
                  <c:v>0.68</c:v>
                </c:pt>
                <c:pt idx="1480">
                  <c:v>0.67300000000000004</c:v>
                </c:pt>
                <c:pt idx="1481">
                  <c:v>0.61899999999999999</c:v>
                </c:pt>
                <c:pt idx="1482">
                  <c:v>0.621</c:v>
                </c:pt>
                <c:pt idx="1483">
                  <c:v>0.67500000000000004</c:v>
                </c:pt>
                <c:pt idx="1484">
                  <c:v>0.68200000000000005</c:v>
                </c:pt>
                <c:pt idx="1485">
                  <c:v>0.67600000000000005</c:v>
                </c:pt>
                <c:pt idx="1486">
                  <c:v>0.67600000000000005</c:v>
                </c:pt>
                <c:pt idx="1487">
                  <c:v>0.68899999999999995</c:v>
                </c:pt>
                <c:pt idx="1488">
                  <c:v>0.67600000000000005</c:v>
                </c:pt>
                <c:pt idx="1489">
                  <c:v>0.67500000000000004</c:v>
                </c:pt>
                <c:pt idx="1490">
                  <c:v>0.68899999999999995</c:v>
                </c:pt>
                <c:pt idx="1491">
                  <c:v>0.68300000000000005</c:v>
                </c:pt>
                <c:pt idx="1492">
                  <c:v>0.68200000000000005</c:v>
                </c:pt>
                <c:pt idx="1493">
                  <c:v>0.67500000000000004</c:v>
                </c:pt>
                <c:pt idx="1494">
                  <c:v>0.63900000000000001</c:v>
                </c:pt>
                <c:pt idx="1495">
                  <c:v>0.64100000000000001</c:v>
                </c:pt>
                <c:pt idx="1496">
                  <c:v>0.64100000000000001</c:v>
                </c:pt>
                <c:pt idx="1497">
                  <c:v>0.67700000000000005</c:v>
                </c:pt>
                <c:pt idx="1498">
                  <c:v>0.64300000000000002</c:v>
                </c:pt>
                <c:pt idx="1499">
                  <c:v>0.67900000000000005</c:v>
                </c:pt>
                <c:pt idx="1500">
                  <c:v>0.64400000000000002</c:v>
                </c:pt>
                <c:pt idx="1501">
                  <c:v>0.68400000000000005</c:v>
                </c:pt>
                <c:pt idx="1502">
                  <c:v>0.64500000000000002</c:v>
                </c:pt>
                <c:pt idx="1503">
                  <c:v>0.68500000000000005</c:v>
                </c:pt>
                <c:pt idx="1504">
                  <c:v>0.68300000000000005</c:v>
                </c:pt>
                <c:pt idx="1505">
                  <c:v>0.68300000000000005</c:v>
                </c:pt>
                <c:pt idx="1506">
                  <c:v>0.67800000000000005</c:v>
                </c:pt>
                <c:pt idx="1507">
                  <c:v>0.64700000000000002</c:v>
                </c:pt>
                <c:pt idx="1508">
                  <c:v>0.69</c:v>
                </c:pt>
                <c:pt idx="1509">
                  <c:v>0.68700000000000006</c:v>
                </c:pt>
                <c:pt idx="1510">
                  <c:v>0.69399999999999995</c:v>
                </c:pt>
                <c:pt idx="1511">
                  <c:v>0.69199999999999995</c:v>
                </c:pt>
                <c:pt idx="1512">
                  <c:v>0.64500000000000002</c:v>
                </c:pt>
                <c:pt idx="1513">
                  <c:v>0.64500000000000002</c:v>
                </c:pt>
                <c:pt idx="1514">
                  <c:v>0.64700000000000002</c:v>
                </c:pt>
                <c:pt idx="1515">
                  <c:v>0.68899999999999995</c:v>
                </c:pt>
                <c:pt idx="1516">
                  <c:v>0.68899999999999995</c:v>
                </c:pt>
                <c:pt idx="1517">
                  <c:v>0.68100000000000005</c:v>
                </c:pt>
                <c:pt idx="1518">
                  <c:v>0.69499999999999995</c:v>
                </c:pt>
                <c:pt idx="1519">
                  <c:v>0.69599999999999995</c:v>
                </c:pt>
                <c:pt idx="1520">
                  <c:v>0.69799999999999995</c:v>
                </c:pt>
                <c:pt idx="1521">
                  <c:v>0.68200000000000005</c:v>
                </c:pt>
                <c:pt idx="1522">
                  <c:v>0.65600000000000003</c:v>
                </c:pt>
                <c:pt idx="1523">
                  <c:v>0.65200000000000002</c:v>
                </c:pt>
                <c:pt idx="1524">
                  <c:v>0.65200000000000002</c:v>
                </c:pt>
                <c:pt idx="1525">
                  <c:v>0.68300000000000005</c:v>
                </c:pt>
                <c:pt idx="1526">
                  <c:v>0.68300000000000005</c:v>
                </c:pt>
                <c:pt idx="1527">
                  <c:v>0.65600000000000003</c:v>
                </c:pt>
                <c:pt idx="1528">
                  <c:v>0.68300000000000005</c:v>
                </c:pt>
                <c:pt idx="1529">
                  <c:v>0.68100000000000005</c:v>
                </c:pt>
                <c:pt idx="1530">
                  <c:v>0.68799999999999994</c:v>
                </c:pt>
                <c:pt idx="1531">
                  <c:v>0.69899999999999995</c:v>
                </c:pt>
                <c:pt idx="1532">
                  <c:v>0.69599999999999995</c:v>
                </c:pt>
                <c:pt idx="1533">
                  <c:v>0.66100000000000003</c:v>
                </c:pt>
                <c:pt idx="1534">
                  <c:v>0.66200000000000003</c:v>
                </c:pt>
                <c:pt idx="1535">
                  <c:v>0.68899999999999995</c:v>
                </c:pt>
                <c:pt idx="1536">
                  <c:v>0.68300000000000005</c:v>
                </c:pt>
                <c:pt idx="1537">
                  <c:v>0.69499999999999995</c:v>
                </c:pt>
                <c:pt idx="1538">
                  <c:v>0.68400000000000005</c:v>
                </c:pt>
                <c:pt idx="1539">
                  <c:v>0.68500000000000005</c:v>
                </c:pt>
                <c:pt idx="1540">
                  <c:v>0.68500000000000005</c:v>
                </c:pt>
                <c:pt idx="1541">
                  <c:v>0.69199999999999995</c:v>
                </c:pt>
                <c:pt idx="1542">
                  <c:v>0.69099999999999995</c:v>
                </c:pt>
                <c:pt idx="1543">
                  <c:v>0.70099999999999996</c:v>
                </c:pt>
                <c:pt idx="1544">
                  <c:v>0.68400000000000005</c:v>
                </c:pt>
                <c:pt idx="1545">
                  <c:v>0.69599999999999995</c:v>
                </c:pt>
                <c:pt idx="1546">
                  <c:v>0.69199999999999995</c:v>
                </c:pt>
                <c:pt idx="1547">
                  <c:v>0.69199999999999995</c:v>
                </c:pt>
                <c:pt idx="1548">
                  <c:v>0.69699999999999995</c:v>
                </c:pt>
                <c:pt idx="1549">
                  <c:v>0.70099999999999996</c:v>
                </c:pt>
                <c:pt idx="1550">
                  <c:v>0.67100000000000004</c:v>
                </c:pt>
                <c:pt idx="1551">
                  <c:v>0.68500000000000005</c:v>
                </c:pt>
                <c:pt idx="1552">
                  <c:v>0.67300000000000004</c:v>
                </c:pt>
                <c:pt idx="1553">
                  <c:v>0.67300000000000004</c:v>
                </c:pt>
                <c:pt idx="1554">
                  <c:v>0.67500000000000004</c:v>
                </c:pt>
                <c:pt idx="1555">
                  <c:v>0.68799999999999994</c:v>
                </c:pt>
                <c:pt idx="1556">
                  <c:v>0.67500000000000004</c:v>
                </c:pt>
                <c:pt idx="1557">
                  <c:v>0.67700000000000005</c:v>
                </c:pt>
                <c:pt idx="1558">
                  <c:v>0.73599999999999999</c:v>
                </c:pt>
                <c:pt idx="1559">
                  <c:v>0.73599999999999999</c:v>
                </c:pt>
                <c:pt idx="1560">
                  <c:v>0.72499999999999998</c:v>
                </c:pt>
                <c:pt idx="1561">
                  <c:v>0.67600000000000005</c:v>
                </c:pt>
                <c:pt idx="1562">
                  <c:v>0.73699999999999999</c:v>
                </c:pt>
                <c:pt idx="1563">
                  <c:v>0.72799999999999998</c:v>
                </c:pt>
                <c:pt idx="1564">
                  <c:v>0.68899999999999995</c:v>
                </c:pt>
                <c:pt idx="1565">
                  <c:v>0.73799999999999999</c:v>
                </c:pt>
                <c:pt idx="1566">
                  <c:v>0.72799999999999998</c:v>
                </c:pt>
                <c:pt idx="1567">
                  <c:v>0.73799999999999999</c:v>
                </c:pt>
                <c:pt idx="1568">
                  <c:v>0.73799999999999999</c:v>
                </c:pt>
                <c:pt idx="1569">
                  <c:v>0.73499999999999999</c:v>
                </c:pt>
                <c:pt idx="1570">
                  <c:v>0.73499999999999999</c:v>
                </c:pt>
                <c:pt idx="1571">
                  <c:v>0.73899999999999999</c:v>
                </c:pt>
                <c:pt idx="1572">
                  <c:v>0.69099999999999995</c:v>
                </c:pt>
                <c:pt idx="1573">
                  <c:v>0.68</c:v>
                </c:pt>
                <c:pt idx="1574">
                  <c:v>0.68</c:v>
                </c:pt>
                <c:pt idx="1575">
                  <c:v>0.73599999999999999</c:v>
                </c:pt>
                <c:pt idx="1576">
                  <c:v>0.69</c:v>
                </c:pt>
                <c:pt idx="1577">
                  <c:v>0.69</c:v>
                </c:pt>
                <c:pt idx="1578">
                  <c:v>0.69</c:v>
                </c:pt>
                <c:pt idx="1579">
                  <c:v>0.74099999999999999</c:v>
                </c:pt>
                <c:pt idx="1580">
                  <c:v>0.73899999999999999</c:v>
                </c:pt>
                <c:pt idx="1581">
                  <c:v>0.73899999999999999</c:v>
                </c:pt>
                <c:pt idx="1582">
                  <c:v>0.73899999999999999</c:v>
                </c:pt>
                <c:pt idx="1583">
                  <c:v>0.69</c:v>
                </c:pt>
                <c:pt idx="1584">
                  <c:v>0.68899999999999995</c:v>
                </c:pt>
                <c:pt idx="1585">
                  <c:v>0.72899999999999998</c:v>
                </c:pt>
                <c:pt idx="1586">
                  <c:v>0.74</c:v>
                </c:pt>
                <c:pt idx="1587">
                  <c:v>0.73199999999999998</c:v>
                </c:pt>
                <c:pt idx="1588">
                  <c:v>0.73199999999999998</c:v>
                </c:pt>
                <c:pt idx="1589">
                  <c:v>0.73699999999999999</c:v>
                </c:pt>
                <c:pt idx="1590">
                  <c:v>0.73</c:v>
                </c:pt>
                <c:pt idx="1591">
                  <c:v>0.73899999999999999</c:v>
                </c:pt>
                <c:pt idx="1592">
                  <c:v>0.73899999999999999</c:v>
                </c:pt>
                <c:pt idx="1593">
                  <c:v>0.74199999999999999</c:v>
                </c:pt>
                <c:pt idx="1594">
                  <c:v>0.73899999999999999</c:v>
                </c:pt>
                <c:pt idx="1595">
                  <c:v>0.73899999999999999</c:v>
                </c:pt>
                <c:pt idx="1596">
                  <c:v>0.72599999999999998</c:v>
                </c:pt>
                <c:pt idx="1597">
                  <c:v>0.72599999999999998</c:v>
                </c:pt>
                <c:pt idx="1598">
                  <c:v>0.73799999999999999</c:v>
                </c:pt>
                <c:pt idx="1599">
                  <c:v>0.69</c:v>
                </c:pt>
                <c:pt idx="1600">
                  <c:v>0.73299999999999998</c:v>
                </c:pt>
                <c:pt idx="1601">
                  <c:v>0.73299999999999998</c:v>
                </c:pt>
                <c:pt idx="1602">
                  <c:v>0.73299999999999998</c:v>
                </c:pt>
                <c:pt idx="1603">
                  <c:v>0.73299999999999998</c:v>
                </c:pt>
                <c:pt idx="1604">
                  <c:v>0.74</c:v>
                </c:pt>
                <c:pt idx="1605">
                  <c:v>0.73299999999999998</c:v>
                </c:pt>
                <c:pt idx="1606">
                  <c:v>0.74399999999999999</c:v>
                </c:pt>
                <c:pt idx="1607">
                  <c:v>0.74099999999999999</c:v>
                </c:pt>
                <c:pt idx="1608">
                  <c:v>0.73099999999999998</c:v>
                </c:pt>
                <c:pt idx="1609">
                  <c:v>0.73899999999999999</c:v>
                </c:pt>
                <c:pt idx="1610">
                  <c:v>0.73399999999999999</c:v>
                </c:pt>
                <c:pt idx="1611">
                  <c:v>0.73399999999999999</c:v>
                </c:pt>
                <c:pt idx="1612">
                  <c:v>0.73299999999999998</c:v>
                </c:pt>
                <c:pt idx="1613">
                  <c:v>0.74399999999999999</c:v>
                </c:pt>
                <c:pt idx="1614">
                  <c:v>0.73499999999999999</c:v>
                </c:pt>
                <c:pt idx="1615">
                  <c:v>0.74</c:v>
                </c:pt>
                <c:pt idx="1616">
                  <c:v>0.72899999999999998</c:v>
                </c:pt>
                <c:pt idx="1617">
                  <c:v>0.73599999999999999</c:v>
                </c:pt>
                <c:pt idx="1618">
                  <c:v>0.73899999999999999</c:v>
                </c:pt>
                <c:pt idx="1619">
                  <c:v>0.73699999999999999</c:v>
                </c:pt>
                <c:pt idx="1620">
                  <c:v>0.746</c:v>
                </c:pt>
                <c:pt idx="1621">
                  <c:v>0.746</c:v>
                </c:pt>
                <c:pt idx="1622">
                  <c:v>0.73599999999999999</c:v>
                </c:pt>
                <c:pt idx="1623">
                  <c:v>0.746</c:v>
                </c:pt>
                <c:pt idx="1624">
                  <c:v>0.73799999999999999</c:v>
                </c:pt>
                <c:pt idx="1625">
                  <c:v>0.747</c:v>
                </c:pt>
                <c:pt idx="1626">
                  <c:v>0.747</c:v>
                </c:pt>
                <c:pt idx="1627">
                  <c:v>0.747</c:v>
                </c:pt>
                <c:pt idx="1628">
                  <c:v>0.747</c:v>
                </c:pt>
                <c:pt idx="1629">
                  <c:v>0.73799999999999999</c:v>
                </c:pt>
                <c:pt idx="1630">
                  <c:v>0.748</c:v>
                </c:pt>
                <c:pt idx="1631">
                  <c:v>0.73199999999999998</c:v>
                </c:pt>
                <c:pt idx="1632">
                  <c:v>0.73299999999999998</c:v>
                </c:pt>
                <c:pt idx="1633">
                  <c:v>0.73299999999999998</c:v>
                </c:pt>
                <c:pt idx="1634">
                  <c:v>0.745</c:v>
                </c:pt>
                <c:pt idx="1635">
                  <c:v>0.745</c:v>
                </c:pt>
                <c:pt idx="1636">
                  <c:v>0.749</c:v>
                </c:pt>
                <c:pt idx="1637">
                  <c:v>0.749</c:v>
                </c:pt>
                <c:pt idx="1638">
                  <c:v>0.73299999999999998</c:v>
                </c:pt>
                <c:pt idx="1639">
                  <c:v>0.746</c:v>
                </c:pt>
                <c:pt idx="1640">
                  <c:v>0.751</c:v>
                </c:pt>
                <c:pt idx="1641">
                  <c:v>0.74</c:v>
                </c:pt>
                <c:pt idx="1642">
                  <c:v>0.749</c:v>
                </c:pt>
                <c:pt idx="1643">
                  <c:v>0.75</c:v>
                </c:pt>
                <c:pt idx="1644">
                  <c:v>0.74</c:v>
                </c:pt>
                <c:pt idx="1645">
                  <c:v>0.74399999999999999</c:v>
                </c:pt>
                <c:pt idx="1646">
                  <c:v>0.74299999999999999</c:v>
                </c:pt>
                <c:pt idx="1647">
                  <c:v>0.74299999999999999</c:v>
                </c:pt>
                <c:pt idx="1648">
                  <c:v>0.73499999999999999</c:v>
                </c:pt>
                <c:pt idx="1649">
                  <c:v>0.73499999999999999</c:v>
                </c:pt>
                <c:pt idx="1650">
                  <c:v>0.74099999999999999</c:v>
                </c:pt>
                <c:pt idx="1651">
                  <c:v>0.748</c:v>
                </c:pt>
                <c:pt idx="1652">
                  <c:v>0.745</c:v>
                </c:pt>
                <c:pt idx="1653">
                  <c:v>0.745</c:v>
                </c:pt>
                <c:pt idx="1654">
                  <c:v>0.751</c:v>
                </c:pt>
                <c:pt idx="1655">
                  <c:v>0.74399999999999999</c:v>
                </c:pt>
                <c:pt idx="1656">
                  <c:v>0.745</c:v>
                </c:pt>
                <c:pt idx="1657">
                  <c:v>0.745</c:v>
                </c:pt>
                <c:pt idx="1658">
                  <c:v>0.745</c:v>
                </c:pt>
                <c:pt idx="1659">
                  <c:v>0.74299999999999999</c:v>
                </c:pt>
                <c:pt idx="1660">
                  <c:v>0.74399999999999999</c:v>
                </c:pt>
                <c:pt idx="1661">
                  <c:v>0.745</c:v>
                </c:pt>
                <c:pt idx="1662">
                  <c:v>0.74399999999999999</c:v>
                </c:pt>
                <c:pt idx="1663">
                  <c:v>0.74399999999999999</c:v>
                </c:pt>
                <c:pt idx="1664">
                  <c:v>0.746</c:v>
                </c:pt>
                <c:pt idx="1665">
                  <c:v>0.74399999999999999</c:v>
                </c:pt>
                <c:pt idx="1666">
                  <c:v>0.753</c:v>
                </c:pt>
                <c:pt idx="1667">
                  <c:v>0.754</c:v>
                </c:pt>
                <c:pt idx="1668">
                  <c:v>0.751</c:v>
                </c:pt>
                <c:pt idx="1669">
                  <c:v>0.747</c:v>
                </c:pt>
                <c:pt idx="1670">
                  <c:v>0.73799999999999999</c:v>
                </c:pt>
                <c:pt idx="1671">
                  <c:v>0.75</c:v>
                </c:pt>
                <c:pt idx="1672">
                  <c:v>0.746</c:v>
                </c:pt>
                <c:pt idx="1673">
                  <c:v>0.74</c:v>
                </c:pt>
                <c:pt idx="1674">
                  <c:v>0.747</c:v>
                </c:pt>
                <c:pt idx="1675">
                  <c:v>0.74299999999999999</c:v>
                </c:pt>
                <c:pt idx="1676">
                  <c:v>0.73099999999999998</c:v>
                </c:pt>
                <c:pt idx="1677">
                  <c:v>0.73099999999999998</c:v>
                </c:pt>
                <c:pt idx="1678">
                  <c:v>0.73099999999999998</c:v>
                </c:pt>
                <c:pt idx="1679">
                  <c:v>0.74199999999999999</c:v>
                </c:pt>
                <c:pt idx="1680">
                  <c:v>0.745</c:v>
                </c:pt>
                <c:pt idx="1681">
                  <c:v>0.73199999999999998</c:v>
                </c:pt>
                <c:pt idx="1682">
                  <c:v>0.73199999999999998</c:v>
                </c:pt>
                <c:pt idx="1683">
                  <c:v>0.72399999999999998</c:v>
                </c:pt>
                <c:pt idx="1684">
                  <c:v>0.73299999999999998</c:v>
                </c:pt>
                <c:pt idx="1685">
                  <c:v>0.74299999999999999</c:v>
                </c:pt>
                <c:pt idx="1686">
                  <c:v>0.74299999999999999</c:v>
                </c:pt>
                <c:pt idx="1687">
                  <c:v>0.73399999999999999</c:v>
                </c:pt>
                <c:pt idx="1688">
                  <c:v>0.73899999999999999</c:v>
                </c:pt>
                <c:pt idx="1689">
                  <c:v>0.73399999999999999</c:v>
                </c:pt>
                <c:pt idx="1690">
                  <c:v>0.73</c:v>
                </c:pt>
                <c:pt idx="1691">
                  <c:v>0.73</c:v>
                </c:pt>
                <c:pt idx="1692">
                  <c:v>0.73499999999999999</c:v>
                </c:pt>
                <c:pt idx="1693">
                  <c:v>0.73599999999999999</c:v>
                </c:pt>
                <c:pt idx="1694">
                  <c:v>0.72599999999999998</c:v>
                </c:pt>
                <c:pt idx="1695">
                  <c:v>0.73</c:v>
                </c:pt>
                <c:pt idx="1696">
                  <c:v>0.73499999999999999</c:v>
                </c:pt>
                <c:pt idx="1697">
                  <c:v>0.73499999999999999</c:v>
                </c:pt>
                <c:pt idx="1698">
                  <c:v>0.74199999999999999</c:v>
                </c:pt>
                <c:pt idx="1699">
                  <c:v>0.74199999999999999</c:v>
                </c:pt>
                <c:pt idx="1700">
                  <c:v>0.72499999999999998</c:v>
                </c:pt>
                <c:pt idx="1701">
                  <c:v>0.73199999999999998</c:v>
                </c:pt>
                <c:pt idx="1702">
                  <c:v>0.73699999999999999</c:v>
                </c:pt>
                <c:pt idx="1703">
                  <c:v>0.72799999999999998</c:v>
                </c:pt>
                <c:pt idx="1704">
                  <c:v>0.72799999999999998</c:v>
                </c:pt>
                <c:pt idx="1705">
                  <c:v>0.72599999999999998</c:v>
                </c:pt>
                <c:pt idx="1706">
                  <c:v>0.73299999999999998</c:v>
                </c:pt>
                <c:pt idx="1707">
                  <c:v>0.73299999999999998</c:v>
                </c:pt>
                <c:pt idx="1708">
                  <c:v>0.73299999999999998</c:v>
                </c:pt>
                <c:pt idx="1709">
                  <c:v>0.72799999999999998</c:v>
                </c:pt>
                <c:pt idx="1710">
                  <c:v>0.73299999999999998</c:v>
                </c:pt>
                <c:pt idx="1711">
                  <c:v>0.73599999999999999</c:v>
                </c:pt>
                <c:pt idx="1712">
                  <c:v>0.73299999999999998</c:v>
                </c:pt>
                <c:pt idx="1713">
                  <c:v>0.73299999999999998</c:v>
                </c:pt>
                <c:pt idx="1714">
                  <c:v>0.72899999999999998</c:v>
                </c:pt>
                <c:pt idx="1715">
                  <c:v>0.72799999999999998</c:v>
                </c:pt>
                <c:pt idx="1716">
                  <c:v>0.73199999999999998</c:v>
                </c:pt>
                <c:pt idx="1717">
                  <c:v>0.72899999999999998</c:v>
                </c:pt>
                <c:pt idx="1718">
                  <c:v>0.72899999999999998</c:v>
                </c:pt>
                <c:pt idx="1719">
                  <c:v>0.73299999999999998</c:v>
                </c:pt>
                <c:pt idx="1720">
                  <c:v>0.72899999999999998</c:v>
                </c:pt>
                <c:pt idx="1721">
                  <c:v>0.73299999999999998</c:v>
                </c:pt>
                <c:pt idx="1722">
                  <c:v>0.73899999999999999</c:v>
                </c:pt>
                <c:pt idx="1723">
                  <c:v>0.73499999999999999</c:v>
                </c:pt>
                <c:pt idx="1724">
                  <c:v>0.73899999999999999</c:v>
                </c:pt>
                <c:pt idx="1725">
                  <c:v>0.72899999999999998</c:v>
                </c:pt>
                <c:pt idx="1726">
                  <c:v>0.73399999999999999</c:v>
                </c:pt>
                <c:pt idx="1727">
                  <c:v>0.74</c:v>
                </c:pt>
                <c:pt idx="1728">
                  <c:v>0.74</c:v>
                </c:pt>
                <c:pt idx="1729">
                  <c:v>0.73199999999999998</c:v>
                </c:pt>
                <c:pt idx="1730">
                  <c:v>0.73499999999999999</c:v>
                </c:pt>
                <c:pt idx="1731">
                  <c:v>0.74</c:v>
                </c:pt>
                <c:pt idx="1732">
                  <c:v>0.73099999999999998</c:v>
                </c:pt>
                <c:pt idx="1733">
                  <c:v>0.74099999999999999</c:v>
                </c:pt>
                <c:pt idx="1734">
                  <c:v>0.74099999999999999</c:v>
                </c:pt>
                <c:pt idx="1735">
                  <c:v>0.73299999999999998</c:v>
                </c:pt>
                <c:pt idx="1736">
                  <c:v>0.73299999999999998</c:v>
                </c:pt>
                <c:pt idx="1737">
                  <c:v>0.74199999999999999</c:v>
                </c:pt>
                <c:pt idx="1738">
                  <c:v>0.72699999999999998</c:v>
                </c:pt>
                <c:pt idx="1739">
                  <c:v>0.74299999999999999</c:v>
                </c:pt>
                <c:pt idx="1740">
                  <c:v>0.74399999999999999</c:v>
                </c:pt>
                <c:pt idx="1741">
                  <c:v>0.73899999999999999</c:v>
                </c:pt>
                <c:pt idx="1742">
                  <c:v>0.73799999999999999</c:v>
                </c:pt>
                <c:pt idx="1743">
                  <c:v>0.74399999999999999</c:v>
                </c:pt>
                <c:pt idx="1744">
                  <c:v>0.745</c:v>
                </c:pt>
                <c:pt idx="1745">
                  <c:v>0.73599999999999999</c:v>
                </c:pt>
                <c:pt idx="1746">
                  <c:v>0.73899999999999999</c:v>
                </c:pt>
                <c:pt idx="1747">
                  <c:v>0.74399999999999999</c:v>
                </c:pt>
                <c:pt idx="1748">
                  <c:v>0.74299999999999999</c:v>
                </c:pt>
                <c:pt idx="1749">
                  <c:v>0.73499999999999999</c:v>
                </c:pt>
                <c:pt idx="1750">
                  <c:v>0.73899999999999999</c:v>
                </c:pt>
                <c:pt idx="1751">
                  <c:v>0.73799999999999999</c:v>
                </c:pt>
                <c:pt idx="1752">
                  <c:v>0.73799999999999999</c:v>
                </c:pt>
                <c:pt idx="1753">
                  <c:v>0.73599999999999999</c:v>
                </c:pt>
                <c:pt idx="1754">
                  <c:v>0.73899999999999999</c:v>
                </c:pt>
                <c:pt idx="1755">
                  <c:v>0.73899999999999999</c:v>
                </c:pt>
                <c:pt idx="1756">
                  <c:v>0.73899999999999999</c:v>
                </c:pt>
                <c:pt idx="1757">
                  <c:v>0.73799999999999999</c:v>
                </c:pt>
                <c:pt idx="1758">
                  <c:v>0.73799999999999999</c:v>
                </c:pt>
                <c:pt idx="1759">
                  <c:v>0.73899999999999999</c:v>
                </c:pt>
                <c:pt idx="1760">
                  <c:v>0.73899999999999999</c:v>
                </c:pt>
                <c:pt idx="1761">
                  <c:v>0.73899999999999999</c:v>
                </c:pt>
                <c:pt idx="1762">
                  <c:v>0.74399999999999999</c:v>
                </c:pt>
                <c:pt idx="1763">
                  <c:v>0.73899999999999999</c:v>
                </c:pt>
                <c:pt idx="1764">
                  <c:v>0.73699999999999999</c:v>
                </c:pt>
                <c:pt idx="1765">
                  <c:v>0.73699999999999999</c:v>
                </c:pt>
                <c:pt idx="1766">
                  <c:v>0.73799999999999999</c:v>
                </c:pt>
                <c:pt idx="1767">
                  <c:v>0.70499999999999996</c:v>
                </c:pt>
                <c:pt idx="1768">
                  <c:v>0.70599999999999996</c:v>
                </c:pt>
                <c:pt idx="1769">
                  <c:v>0.71199999999999997</c:v>
                </c:pt>
                <c:pt idx="1770">
                  <c:v>0.71099999999999997</c:v>
                </c:pt>
                <c:pt idx="1771">
                  <c:v>0.70699999999999996</c:v>
                </c:pt>
                <c:pt idx="1772">
                  <c:v>0.70599999999999996</c:v>
                </c:pt>
                <c:pt idx="1773">
                  <c:v>0.71299999999999997</c:v>
                </c:pt>
                <c:pt idx="1774">
                  <c:v>0.70399999999999996</c:v>
                </c:pt>
                <c:pt idx="1775">
                  <c:v>0.70699999999999996</c:v>
                </c:pt>
                <c:pt idx="1776">
                  <c:v>0.70599999999999996</c:v>
                </c:pt>
                <c:pt idx="1777">
                  <c:v>0.70599999999999996</c:v>
                </c:pt>
                <c:pt idx="1778">
                  <c:v>0.66400000000000003</c:v>
                </c:pt>
                <c:pt idx="1779">
                  <c:v>0.66600000000000004</c:v>
                </c:pt>
                <c:pt idx="1780">
                  <c:v>0.65600000000000003</c:v>
                </c:pt>
                <c:pt idx="1781">
                  <c:v>0.66300000000000003</c:v>
                </c:pt>
                <c:pt idx="1782">
                  <c:v>0.66200000000000003</c:v>
                </c:pt>
                <c:pt idx="1783">
                  <c:v>0.64300000000000002</c:v>
                </c:pt>
                <c:pt idx="1784">
                  <c:v>0.66700000000000004</c:v>
                </c:pt>
                <c:pt idx="1785">
                  <c:v>0.66400000000000003</c:v>
                </c:pt>
                <c:pt idx="1786">
                  <c:v>0.67</c:v>
                </c:pt>
                <c:pt idx="1787">
                  <c:v>0.64800000000000002</c:v>
                </c:pt>
                <c:pt idx="1788">
                  <c:v>0.64800000000000002</c:v>
                </c:pt>
                <c:pt idx="1789">
                  <c:v>0.64600000000000002</c:v>
                </c:pt>
                <c:pt idx="1790">
                  <c:v>0.65500000000000003</c:v>
                </c:pt>
                <c:pt idx="1791">
                  <c:v>0.65500000000000003</c:v>
                </c:pt>
                <c:pt idx="1792">
                  <c:v>0.65400000000000003</c:v>
                </c:pt>
                <c:pt idx="1793">
                  <c:v>0.64900000000000002</c:v>
                </c:pt>
                <c:pt idx="1794">
                  <c:v>0.65400000000000003</c:v>
                </c:pt>
                <c:pt idx="1795">
                  <c:v>0.65500000000000003</c:v>
                </c:pt>
                <c:pt idx="1796">
                  <c:v>0.65500000000000003</c:v>
                </c:pt>
                <c:pt idx="1797">
                  <c:v>0.67200000000000004</c:v>
                </c:pt>
                <c:pt idx="1798">
                  <c:v>0.65200000000000002</c:v>
                </c:pt>
                <c:pt idx="1799">
                  <c:v>0.65200000000000002</c:v>
                </c:pt>
                <c:pt idx="1800">
                  <c:v>0.66900000000000004</c:v>
                </c:pt>
                <c:pt idx="1801">
                  <c:v>0.65700000000000003</c:v>
                </c:pt>
                <c:pt idx="1802">
                  <c:v>0.67100000000000004</c:v>
                </c:pt>
                <c:pt idx="1803">
                  <c:v>0.66400000000000003</c:v>
                </c:pt>
                <c:pt idx="1804">
                  <c:v>0.66100000000000003</c:v>
                </c:pt>
                <c:pt idx="1805">
                  <c:v>0.67400000000000004</c:v>
                </c:pt>
                <c:pt idx="1806">
                  <c:v>0.67200000000000004</c:v>
                </c:pt>
                <c:pt idx="1807">
                  <c:v>0.67200000000000004</c:v>
                </c:pt>
                <c:pt idx="1808">
                  <c:v>0.67600000000000005</c:v>
                </c:pt>
                <c:pt idx="1809">
                  <c:v>0.67300000000000004</c:v>
                </c:pt>
                <c:pt idx="1810">
                  <c:v>0.67800000000000005</c:v>
                </c:pt>
                <c:pt idx="1811">
                  <c:v>0.63300000000000001</c:v>
                </c:pt>
                <c:pt idx="1812">
                  <c:v>0.628</c:v>
                </c:pt>
                <c:pt idx="1813">
                  <c:v>0.67800000000000005</c:v>
                </c:pt>
                <c:pt idx="1814">
                  <c:v>0.68</c:v>
                </c:pt>
                <c:pt idx="1815">
                  <c:v>0.26700000000000002</c:v>
                </c:pt>
                <c:pt idx="1816">
                  <c:v>0.26900000000000002</c:v>
                </c:pt>
                <c:pt idx="1817">
                  <c:v>0.26700000000000002</c:v>
                </c:pt>
                <c:pt idx="1818">
                  <c:v>0.26700000000000002</c:v>
                </c:pt>
                <c:pt idx="1819">
                  <c:v>0.26700000000000002</c:v>
                </c:pt>
                <c:pt idx="1820">
                  <c:v>0.26900000000000002</c:v>
                </c:pt>
                <c:pt idx="1821">
                  <c:v>0.26900000000000002</c:v>
                </c:pt>
                <c:pt idx="1822">
                  <c:v>0.26900000000000002</c:v>
                </c:pt>
                <c:pt idx="1823">
                  <c:v>0.26900000000000002</c:v>
                </c:pt>
                <c:pt idx="1824">
                  <c:v>0.26900000000000002</c:v>
                </c:pt>
                <c:pt idx="1825">
                  <c:v>0.26900000000000002</c:v>
                </c:pt>
                <c:pt idx="1826">
                  <c:v>0.27</c:v>
                </c:pt>
                <c:pt idx="1827">
                  <c:v>0.27200000000000002</c:v>
                </c:pt>
                <c:pt idx="1828">
                  <c:v>0.27100000000000002</c:v>
                </c:pt>
                <c:pt idx="1829">
                  <c:v>0.27300000000000002</c:v>
                </c:pt>
                <c:pt idx="1830">
                  <c:v>0.26900000000000002</c:v>
                </c:pt>
                <c:pt idx="1831">
                  <c:v>0.26900000000000002</c:v>
                </c:pt>
                <c:pt idx="1832">
                  <c:v>0.26700000000000002</c:v>
                </c:pt>
                <c:pt idx="1833">
                  <c:v>0.26800000000000002</c:v>
                </c:pt>
                <c:pt idx="1834">
                  <c:v>0.27500000000000002</c:v>
                </c:pt>
                <c:pt idx="1835">
                  <c:v>0.27600000000000002</c:v>
                </c:pt>
                <c:pt idx="1836">
                  <c:v>0.32200000000000001</c:v>
                </c:pt>
                <c:pt idx="1837">
                  <c:v>0.38200000000000001</c:v>
                </c:pt>
                <c:pt idx="1838">
                  <c:v>0.4</c:v>
                </c:pt>
                <c:pt idx="1839">
                  <c:v>0.29899999999999999</c:v>
                </c:pt>
                <c:pt idx="1840">
                  <c:v>0.35499999999999998</c:v>
                </c:pt>
                <c:pt idx="1841">
                  <c:v>0.373</c:v>
                </c:pt>
                <c:pt idx="1842">
                  <c:v>0.28100000000000003</c:v>
                </c:pt>
                <c:pt idx="1843">
                  <c:v>0.439</c:v>
                </c:pt>
                <c:pt idx="1844">
                  <c:v>0.40899999999999997</c:v>
                </c:pt>
                <c:pt idx="1845">
                  <c:v>0.28899999999999998</c:v>
                </c:pt>
                <c:pt idx="1846">
                  <c:v>0.45800000000000002</c:v>
                </c:pt>
                <c:pt idx="1847">
                  <c:v>0.36399999999999999</c:v>
                </c:pt>
                <c:pt idx="1848">
                  <c:v>0.371</c:v>
                </c:pt>
                <c:pt idx="1849">
                  <c:v>0.41799999999999998</c:v>
                </c:pt>
                <c:pt idx="1850">
                  <c:v>0.52200000000000002</c:v>
                </c:pt>
                <c:pt idx="1851">
                  <c:v>0.32900000000000001</c:v>
                </c:pt>
                <c:pt idx="1852">
                  <c:v>0.42099999999999999</c:v>
                </c:pt>
                <c:pt idx="1853">
                  <c:v>0.34399999999999997</c:v>
                </c:pt>
                <c:pt idx="1854">
                  <c:v>0.54300000000000004</c:v>
                </c:pt>
                <c:pt idx="1855">
                  <c:v>0.55100000000000005</c:v>
                </c:pt>
                <c:pt idx="1856">
                  <c:v>0.55200000000000005</c:v>
                </c:pt>
                <c:pt idx="1857">
                  <c:v>0.56399999999999995</c:v>
                </c:pt>
                <c:pt idx="1858">
                  <c:v>0.57999999999999996</c:v>
                </c:pt>
                <c:pt idx="1859">
                  <c:v>0.38</c:v>
                </c:pt>
                <c:pt idx="1860">
                  <c:v>0.52300000000000002</c:v>
                </c:pt>
                <c:pt idx="1861">
                  <c:v>0.58499999999999996</c:v>
                </c:pt>
                <c:pt idx="1862">
                  <c:v>0.38400000000000001</c:v>
                </c:pt>
                <c:pt idx="1863">
                  <c:v>0.59899999999999998</c:v>
                </c:pt>
                <c:pt idx="1864">
                  <c:v>0.6</c:v>
                </c:pt>
                <c:pt idx="1865">
                  <c:v>0.52600000000000002</c:v>
                </c:pt>
                <c:pt idx="1866">
                  <c:v>0.59699999999999998</c:v>
                </c:pt>
                <c:pt idx="1867">
                  <c:v>0.60499999999999998</c:v>
                </c:pt>
                <c:pt idx="1868">
                  <c:v>0.61599999999999999</c:v>
                </c:pt>
                <c:pt idx="1869">
                  <c:v>0.41699999999999998</c:v>
                </c:pt>
                <c:pt idx="1870">
                  <c:v>0.47499999999999998</c:v>
                </c:pt>
                <c:pt idx="1871">
                  <c:v>0.42</c:v>
                </c:pt>
                <c:pt idx="1872">
                  <c:v>0.61</c:v>
                </c:pt>
                <c:pt idx="1873">
                  <c:v>0.48199999999999998</c:v>
                </c:pt>
                <c:pt idx="1874">
                  <c:v>0.57499999999999996</c:v>
                </c:pt>
                <c:pt idx="1875">
                  <c:v>0.627</c:v>
                </c:pt>
                <c:pt idx="1876">
                  <c:v>0.628</c:v>
                </c:pt>
                <c:pt idx="1877">
                  <c:v>0.53300000000000003</c:v>
                </c:pt>
                <c:pt idx="1878">
                  <c:v>0.437</c:v>
                </c:pt>
                <c:pt idx="1879">
                  <c:v>0.44</c:v>
                </c:pt>
                <c:pt idx="1880">
                  <c:v>0.624</c:v>
                </c:pt>
                <c:pt idx="1881">
                  <c:v>0.53500000000000003</c:v>
                </c:pt>
                <c:pt idx="1882">
                  <c:v>0.439</c:v>
                </c:pt>
                <c:pt idx="1883">
                  <c:v>0.439</c:v>
                </c:pt>
                <c:pt idx="1884">
                  <c:v>0.58899999999999997</c:v>
                </c:pt>
                <c:pt idx="1885">
                  <c:v>0.627</c:v>
                </c:pt>
                <c:pt idx="1886">
                  <c:v>0.63</c:v>
                </c:pt>
                <c:pt idx="1887">
                  <c:v>0.46500000000000002</c:v>
                </c:pt>
                <c:pt idx="1888">
                  <c:v>0.46899999999999997</c:v>
                </c:pt>
                <c:pt idx="1889">
                  <c:v>0.63100000000000001</c:v>
                </c:pt>
                <c:pt idx="1890">
                  <c:v>0.501</c:v>
                </c:pt>
                <c:pt idx="1891">
                  <c:v>0.63400000000000001</c:v>
                </c:pt>
                <c:pt idx="1892">
                  <c:v>0.63400000000000001</c:v>
                </c:pt>
                <c:pt idx="1893">
                  <c:v>0.621</c:v>
                </c:pt>
                <c:pt idx="1894">
                  <c:v>0.51</c:v>
                </c:pt>
                <c:pt idx="1895">
                  <c:v>0.63300000000000001</c:v>
                </c:pt>
                <c:pt idx="1896">
                  <c:v>0.45300000000000001</c:v>
                </c:pt>
                <c:pt idx="1897">
                  <c:v>0.45600000000000002</c:v>
                </c:pt>
                <c:pt idx="1898">
                  <c:v>0.45400000000000001</c:v>
                </c:pt>
                <c:pt idx="1899">
                  <c:v>0.45500000000000002</c:v>
                </c:pt>
                <c:pt idx="1900">
                  <c:v>0.63400000000000001</c:v>
                </c:pt>
                <c:pt idx="1901">
                  <c:v>0.56200000000000006</c:v>
                </c:pt>
                <c:pt idx="1902">
                  <c:v>0.56499999999999995</c:v>
                </c:pt>
                <c:pt idx="1903">
                  <c:v>0.63</c:v>
                </c:pt>
                <c:pt idx="1904">
                  <c:v>0.60499999999999998</c:v>
                </c:pt>
                <c:pt idx="1905">
                  <c:v>0.60699999999999998</c:v>
                </c:pt>
                <c:pt idx="1906">
                  <c:v>0.63700000000000001</c:v>
                </c:pt>
                <c:pt idx="1907">
                  <c:v>0.48199999999999998</c:v>
                </c:pt>
                <c:pt idx="1908">
                  <c:v>0.61899999999999999</c:v>
                </c:pt>
                <c:pt idx="1909">
                  <c:v>0.63800000000000001</c:v>
                </c:pt>
                <c:pt idx="1910">
                  <c:v>0.48599999999999999</c:v>
                </c:pt>
                <c:pt idx="1911">
                  <c:v>0.64200000000000002</c:v>
                </c:pt>
                <c:pt idx="1912">
                  <c:v>0.60899999999999999</c:v>
                </c:pt>
                <c:pt idx="1913">
                  <c:v>0.64100000000000001</c:v>
                </c:pt>
                <c:pt idx="1914">
                  <c:v>0.55900000000000005</c:v>
                </c:pt>
                <c:pt idx="1915">
                  <c:v>0.504</c:v>
                </c:pt>
                <c:pt idx="1916">
                  <c:v>0.60899999999999999</c:v>
                </c:pt>
                <c:pt idx="1917">
                  <c:v>0.622</c:v>
                </c:pt>
                <c:pt idx="1918">
                  <c:v>0.50700000000000001</c:v>
                </c:pt>
                <c:pt idx="1919">
                  <c:v>0.505</c:v>
                </c:pt>
                <c:pt idx="1920">
                  <c:v>0.50600000000000001</c:v>
                </c:pt>
                <c:pt idx="1921">
                  <c:v>0.56699999999999995</c:v>
                </c:pt>
                <c:pt idx="1922">
                  <c:v>0.623</c:v>
                </c:pt>
                <c:pt idx="1923">
                  <c:v>0.60499999999999998</c:v>
                </c:pt>
                <c:pt idx="1924">
                  <c:v>0.60699999999999998</c:v>
                </c:pt>
                <c:pt idx="1925">
                  <c:v>0.625</c:v>
                </c:pt>
                <c:pt idx="1926">
                  <c:v>0.61299999999999999</c:v>
                </c:pt>
                <c:pt idx="1927">
                  <c:v>0.626</c:v>
                </c:pt>
                <c:pt idx="1928">
                  <c:v>0.626</c:v>
                </c:pt>
                <c:pt idx="1929">
                  <c:v>0.53</c:v>
                </c:pt>
                <c:pt idx="1930">
                  <c:v>0.61399999999999999</c:v>
                </c:pt>
                <c:pt idx="1931">
                  <c:v>0.53400000000000003</c:v>
                </c:pt>
                <c:pt idx="1932">
                  <c:v>0.61799999999999999</c:v>
                </c:pt>
                <c:pt idx="1933">
                  <c:v>0.61799999999999999</c:v>
                </c:pt>
                <c:pt idx="1934">
                  <c:v>0.627</c:v>
                </c:pt>
                <c:pt idx="1935">
                  <c:v>0.626</c:v>
                </c:pt>
                <c:pt idx="1936">
                  <c:v>0.58699999999999997</c:v>
                </c:pt>
                <c:pt idx="1937">
                  <c:v>0.59299999999999997</c:v>
                </c:pt>
                <c:pt idx="1938">
                  <c:v>0.61699999999999999</c:v>
                </c:pt>
                <c:pt idx="1939">
                  <c:v>0.629</c:v>
                </c:pt>
                <c:pt idx="1940">
                  <c:v>0.59099999999999997</c:v>
                </c:pt>
                <c:pt idx="1941">
                  <c:v>0.61799999999999999</c:v>
                </c:pt>
                <c:pt idx="1942">
                  <c:v>0.54700000000000004</c:v>
                </c:pt>
                <c:pt idx="1943">
                  <c:v>0.55100000000000005</c:v>
                </c:pt>
                <c:pt idx="1944">
                  <c:v>0.54900000000000004</c:v>
                </c:pt>
                <c:pt idx="1945">
                  <c:v>0.55000000000000004</c:v>
                </c:pt>
                <c:pt idx="1946">
                  <c:v>0.58499999999999996</c:v>
                </c:pt>
                <c:pt idx="1947">
                  <c:v>0.58599999999999997</c:v>
                </c:pt>
                <c:pt idx="1948">
                  <c:v>0.626</c:v>
                </c:pt>
                <c:pt idx="1949">
                  <c:v>0.61499999999999999</c:v>
                </c:pt>
                <c:pt idx="1950">
                  <c:v>0.627</c:v>
                </c:pt>
                <c:pt idx="1951">
                  <c:v>0.59</c:v>
                </c:pt>
                <c:pt idx="1952">
                  <c:v>0.61699999999999999</c:v>
                </c:pt>
                <c:pt idx="1953">
                  <c:v>0.61599999999999999</c:v>
                </c:pt>
                <c:pt idx="1954">
                  <c:v>0.61699999999999999</c:v>
                </c:pt>
                <c:pt idx="1955">
                  <c:v>0.61699999999999999</c:v>
                </c:pt>
                <c:pt idx="1956">
                  <c:v>0.628</c:v>
                </c:pt>
                <c:pt idx="1957">
                  <c:v>0.61799999999999999</c:v>
                </c:pt>
                <c:pt idx="1958">
                  <c:v>0.60899999999999999</c:v>
                </c:pt>
                <c:pt idx="1959">
                  <c:v>0.55400000000000005</c:v>
                </c:pt>
                <c:pt idx="1960">
                  <c:v>0.61</c:v>
                </c:pt>
                <c:pt idx="1961">
                  <c:v>0.61799999999999999</c:v>
                </c:pt>
                <c:pt idx="1962">
                  <c:v>0.621</c:v>
                </c:pt>
                <c:pt idx="1963">
                  <c:v>0.621</c:v>
                </c:pt>
                <c:pt idx="1964">
                  <c:v>0.55900000000000005</c:v>
                </c:pt>
                <c:pt idx="1965">
                  <c:v>0.55900000000000005</c:v>
                </c:pt>
                <c:pt idx="1966">
                  <c:v>0.55800000000000005</c:v>
                </c:pt>
                <c:pt idx="1967">
                  <c:v>0.56399999999999995</c:v>
                </c:pt>
                <c:pt idx="1968">
                  <c:v>0.56399999999999995</c:v>
                </c:pt>
                <c:pt idx="1969">
                  <c:v>0.61199999999999999</c:v>
                </c:pt>
                <c:pt idx="1970">
                  <c:v>0.62</c:v>
                </c:pt>
                <c:pt idx="1971">
                  <c:v>0.621</c:v>
                </c:pt>
                <c:pt idx="1972">
                  <c:v>0.622</c:v>
                </c:pt>
                <c:pt idx="1973">
                  <c:v>0.57499999999999996</c:v>
                </c:pt>
                <c:pt idx="1974">
                  <c:v>0.60899999999999999</c:v>
                </c:pt>
                <c:pt idx="1975">
                  <c:v>0.61499999999999999</c:v>
                </c:pt>
                <c:pt idx="1976">
                  <c:v>0.57799999999999996</c:v>
                </c:pt>
                <c:pt idx="1977">
                  <c:v>0.57699999999999996</c:v>
                </c:pt>
                <c:pt idx="1978">
                  <c:v>0.622</c:v>
                </c:pt>
                <c:pt idx="1979">
                  <c:v>0.61199999999999999</c:v>
                </c:pt>
                <c:pt idx="1980">
                  <c:v>0.57699999999999996</c:v>
                </c:pt>
                <c:pt idx="1981">
                  <c:v>0.624</c:v>
                </c:pt>
                <c:pt idx="1982">
                  <c:v>0.61499999999999999</c:v>
                </c:pt>
                <c:pt idx="1983">
                  <c:v>0.61899999999999999</c:v>
                </c:pt>
                <c:pt idx="1984">
                  <c:v>0.621</c:v>
                </c:pt>
                <c:pt idx="1985">
                  <c:v>0.61599999999999999</c:v>
                </c:pt>
                <c:pt idx="1986">
                  <c:v>0.624</c:v>
                </c:pt>
                <c:pt idx="1987">
                  <c:v>0.624</c:v>
                </c:pt>
                <c:pt idx="1988">
                  <c:v>0.58899999999999997</c:v>
                </c:pt>
                <c:pt idx="1989">
                  <c:v>0.628</c:v>
                </c:pt>
                <c:pt idx="1990">
                  <c:v>0.625</c:v>
                </c:pt>
                <c:pt idx="1991">
                  <c:v>0.626</c:v>
                </c:pt>
                <c:pt idx="1992">
                  <c:v>0.59399999999999997</c:v>
                </c:pt>
                <c:pt idx="1993">
                  <c:v>0.626</c:v>
                </c:pt>
                <c:pt idx="1994">
                  <c:v>0.61699999999999999</c:v>
                </c:pt>
                <c:pt idx="1995">
                  <c:v>0.61799999999999999</c:v>
                </c:pt>
                <c:pt idx="1996">
                  <c:v>0.60499999999999998</c:v>
                </c:pt>
                <c:pt idx="1997">
                  <c:v>0.60899999999999999</c:v>
                </c:pt>
                <c:pt idx="1998">
                  <c:v>0.61</c:v>
                </c:pt>
                <c:pt idx="1999">
                  <c:v>0.59599999999999997</c:v>
                </c:pt>
                <c:pt idx="2000">
                  <c:v>0.59599999999999997</c:v>
                </c:pt>
                <c:pt idx="2001">
                  <c:v>0.61799999999999999</c:v>
                </c:pt>
                <c:pt idx="2002">
                  <c:v>0.627</c:v>
                </c:pt>
                <c:pt idx="2003">
                  <c:v>0.59599999999999997</c:v>
                </c:pt>
                <c:pt idx="2004">
                  <c:v>0.59599999999999997</c:v>
                </c:pt>
                <c:pt idx="2005">
                  <c:v>0.59799999999999998</c:v>
                </c:pt>
                <c:pt idx="2006">
                  <c:v>0.59799999999999998</c:v>
                </c:pt>
                <c:pt idx="2007">
                  <c:v>0.61</c:v>
                </c:pt>
                <c:pt idx="2008">
                  <c:v>0.60899999999999999</c:v>
                </c:pt>
                <c:pt idx="2009">
                  <c:v>0.61899999999999999</c:v>
                </c:pt>
                <c:pt idx="2010">
                  <c:v>0.60499999999999998</c:v>
                </c:pt>
                <c:pt idx="2011">
                  <c:v>0.60599999999999998</c:v>
                </c:pt>
                <c:pt idx="2012">
                  <c:v>0.60799999999999998</c:v>
                </c:pt>
                <c:pt idx="2013">
                  <c:v>0.60799999999999998</c:v>
                </c:pt>
                <c:pt idx="2014">
                  <c:v>0.61199999999999999</c:v>
                </c:pt>
                <c:pt idx="2015">
                  <c:v>0.60799999999999998</c:v>
                </c:pt>
                <c:pt idx="2016">
                  <c:v>0.63</c:v>
                </c:pt>
                <c:pt idx="2017">
                  <c:v>0.61599999999999999</c:v>
                </c:pt>
                <c:pt idx="2018">
                  <c:v>0.62</c:v>
                </c:pt>
                <c:pt idx="2019">
                  <c:v>0.63100000000000001</c:v>
                </c:pt>
                <c:pt idx="2020">
                  <c:v>0.61799999999999999</c:v>
                </c:pt>
                <c:pt idx="2021">
                  <c:v>0.61399999999999999</c:v>
                </c:pt>
                <c:pt idx="2022">
                  <c:v>0.61299999999999999</c:v>
                </c:pt>
                <c:pt idx="2023">
                  <c:v>0.61299999999999999</c:v>
                </c:pt>
                <c:pt idx="2024">
                  <c:v>0.622</c:v>
                </c:pt>
                <c:pt idx="2025">
                  <c:v>0.61499999999999999</c:v>
                </c:pt>
                <c:pt idx="2026">
                  <c:v>0.61299999999999999</c:v>
                </c:pt>
                <c:pt idx="2027">
                  <c:v>0.61599999999999999</c:v>
                </c:pt>
                <c:pt idx="2028">
                  <c:v>0.621</c:v>
                </c:pt>
                <c:pt idx="2029">
                  <c:v>0.621</c:v>
                </c:pt>
                <c:pt idx="2030">
                  <c:v>0.623</c:v>
                </c:pt>
                <c:pt idx="2031">
                  <c:v>0.61499999999999999</c:v>
                </c:pt>
                <c:pt idx="2032">
                  <c:v>0.61699999999999999</c:v>
                </c:pt>
                <c:pt idx="2033">
                  <c:v>0.624</c:v>
                </c:pt>
                <c:pt idx="2034">
                  <c:v>0.61399999999999999</c:v>
                </c:pt>
                <c:pt idx="2035">
                  <c:v>0.61699999999999999</c:v>
                </c:pt>
                <c:pt idx="2036">
                  <c:v>0.58799999999999997</c:v>
                </c:pt>
                <c:pt idx="2037">
                  <c:v>0.58799999999999997</c:v>
                </c:pt>
                <c:pt idx="2038">
                  <c:v>0.58899999999999997</c:v>
                </c:pt>
                <c:pt idx="2039">
                  <c:v>0.62</c:v>
                </c:pt>
                <c:pt idx="2040">
                  <c:v>0.59099999999999997</c:v>
                </c:pt>
                <c:pt idx="2041">
                  <c:v>0.59</c:v>
                </c:pt>
                <c:pt idx="2042">
                  <c:v>0.625</c:v>
                </c:pt>
                <c:pt idx="2043">
                  <c:v>0.625</c:v>
                </c:pt>
                <c:pt idx="2044">
                  <c:v>0.59199999999999997</c:v>
                </c:pt>
                <c:pt idx="2045">
                  <c:v>0.59199999999999997</c:v>
                </c:pt>
                <c:pt idx="2046">
                  <c:v>0.59199999999999997</c:v>
                </c:pt>
                <c:pt idx="2047">
                  <c:v>0.626</c:v>
                </c:pt>
                <c:pt idx="2048">
                  <c:v>0.62</c:v>
                </c:pt>
                <c:pt idx="2049">
                  <c:v>0.61699999999999999</c:v>
                </c:pt>
                <c:pt idx="2050">
                  <c:v>0.622</c:v>
                </c:pt>
                <c:pt idx="2051">
                  <c:v>0.61699999999999999</c:v>
                </c:pt>
                <c:pt idx="2052">
                  <c:v>0.60099999999999998</c:v>
                </c:pt>
                <c:pt idx="2053">
                  <c:v>0.59599999999999997</c:v>
                </c:pt>
                <c:pt idx="2054">
                  <c:v>0.62</c:v>
                </c:pt>
                <c:pt idx="2055">
                  <c:v>0.61</c:v>
                </c:pt>
                <c:pt idx="2056">
                  <c:v>0.61099999999999999</c:v>
                </c:pt>
                <c:pt idx="2057">
                  <c:v>0.61199999999999999</c:v>
                </c:pt>
                <c:pt idx="2058">
                  <c:v>0.61199999999999999</c:v>
                </c:pt>
                <c:pt idx="2059">
                  <c:v>0.621</c:v>
                </c:pt>
                <c:pt idx="2060">
                  <c:v>0.622</c:v>
                </c:pt>
                <c:pt idx="2061">
                  <c:v>0.622</c:v>
                </c:pt>
                <c:pt idx="2062">
                  <c:v>0.622</c:v>
                </c:pt>
                <c:pt idx="2063">
                  <c:v>0.62</c:v>
                </c:pt>
                <c:pt idx="2064">
                  <c:v>0.61399999999999999</c:v>
                </c:pt>
                <c:pt idx="2065">
                  <c:v>0.62</c:v>
                </c:pt>
                <c:pt idx="2066">
                  <c:v>0.627</c:v>
                </c:pt>
                <c:pt idx="2067">
                  <c:v>0.621</c:v>
                </c:pt>
                <c:pt idx="2068">
                  <c:v>0.61399999999999999</c:v>
                </c:pt>
                <c:pt idx="2069">
                  <c:v>0.63200000000000001</c:v>
                </c:pt>
                <c:pt idx="2070">
                  <c:v>0.61399999999999999</c:v>
                </c:pt>
                <c:pt idx="2071">
                  <c:v>0.621</c:v>
                </c:pt>
                <c:pt idx="2072">
                  <c:v>0.629</c:v>
                </c:pt>
                <c:pt idx="2073">
                  <c:v>0.59899999999999998</c:v>
                </c:pt>
                <c:pt idx="2074">
                  <c:v>0.623</c:v>
                </c:pt>
                <c:pt idx="2075">
                  <c:v>0.623</c:v>
                </c:pt>
                <c:pt idx="2076">
                  <c:v>0.624</c:v>
                </c:pt>
                <c:pt idx="2077">
                  <c:v>0.625</c:v>
                </c:pt>
                <c:pt idx="2078">
                  <c:v>0.61499999999999999</c:v>
                </c:pt>
                <c:pt idx="2079">
                  <c:v>0.61499999999999999</c:v>
                </c:pt>
                <c:pt idx="2080">
                  <c:v>0.621</c:v>
                </c:pt>
                <c:pt idx="2081">
                  <c:v>0.6</c:v>
                </c:pt>
                <c:pt idx="2082">
                  <c:v>0.61599999999999999</c:v>
                </c:pt>
                <c:pt idx="2083">
                  <c:v>0.63200000000000001</c:v>
                </c:pt>
                <c:pt idx="2084">
                  <c:v>0.63200000000000001</c:v>
                </c:pt>
                <c:pt idx="2085">
                  <c:v>0.61499999999999999</c:v>
                </c:pt>
                <c:pt idx="2086">
                  <c:v>0.61599999999999999</c:v>
                </c:pt>
                <c:pt idx="2087">
                  <c:v>0.625</c:v>
                </c:pt>
                <c:pt idx="2088">
                  <c:v>0.61599999999999999</c:v>
                </c:pt>
                <c:pt idx="2089">
                  <c:v>0.61599999999999999</c:v>
                </c:pt>
                <c:pt idx="2090">
                  <c:v>0.63600000000000001</c:v>
                </c:pt>
                <c:pt idx="2091">
                  <c:v>0.61599999999999999</c:v>
                </c:pt>
                <c:pt idx="2092">
                  <c:v>0.60199999999999998</c:v>
                </c:pt>
                <c:pt idx="2093">
                  <c:v>0.63100000000000001</c:v>
                </c:pt>
                <c:pt idx="2094">
                  <c:v>0.59399999999999997</c:v>
                </c:pt>
                <c:pt idx="2095">
                  <c:v>0.60199999999999998</c:v>
                </c:pt>
                <c:pt idx="2096">
                  <c:v>0.59599999999999997</c:v>
                </c:pt>
                <c:pt idx="2097">
                  <c:v>0.60399999999999998</c:v>
                </c:pt>
                <c:pt idx="2098">
                  <c:v>0.625</c:v>
                </c:pt>
                <c:pt idx="2099">
                  <c:v>0.61799999999999999</c:v>
                </c:pt>
                <c:pt idx="2100">
                  <c:v>0.63100000000000001</c:v>
                </c:pt>
                <c:pt idx="2101">
                  <c:v>0.63300000000000001</c:v>
                </c:pt>
                <c:pt idx="2102">
                  <c:v>0.59599999999999997</c:v>
                </c:pt>
                <c:pt idx="2103">
                  <c:v>0.61899999999999999</c:v>
                </c:pt>
                <c:pt idx="2104">
                  <c:v>0.61899999999999999</c:v>
                </c:pt>
                <c:pt idx="2105">
                  <c:v>0.60399999999999998</c:v>
                </c:pt>
                <c:pt idx="2106">
                  <c:v>0.62</c:v>
                </c:pt>
                <c:pt idx="2107">
                  <c:v>0.59799999999999998</c:v>
                </c:pt>
                <c:pt idx="2108">
                  <c:v>0.62</c:v>
                </c:pt>
                <c:pt idx="2109">
                  <c:v>0.59899999999999998</c:v>
                </c:pt>
                <c:pt idx="2110">
                  <c:v>0.59899999999999998</c:v>
                </c:pt>
                <c:pt idx="2111">
                  <c:v>0.59699999999999998</c:v>
                </c:pt>
                <c:pt idx="2112">
                  <c:v>0.59899999999999998</c:v>
                </c:pt>
                <c:pt idx="2113">
                  <c:v>0.621</c:v>
                </c:pt>
                <c:pt idx="2114">
                  <c:v>0.60599999999999998</c:v>
                </c:pt>
                <c:pt idx="2115">
                  <c:v>0.59699999999999998</c:v>
                </c:pt>
                <c:pt idx="2116">
                  <c:v>0.622</c:v>
                </c:pt>
                <c:pt idx="2117">
                  <c:v>0.622</c:v>
                </c:pt>
                <c:pt idx="2118">
                  <c:v>0.6</c:v>
                </c:pt>
                <c:pt idx="2119">
                  <c:v>0.622</c:v>
                </c:pt>
                <c:pt idx="2120">
                  <c:v>0.72099999999999997</c:v>
                </c:pt>
                <c:pt idx="2121">
                  <c:v>0.622</c:v>
                </c:pt>
                <c:pt idx="2122">
                  <c:v>0.72099999999999997</c:v>
                </c:pt>
                <c:pt idx="2123">
                  <c:v>0.629</c:v>
                </c:pt>
                <c:pt idx="2124">
                  <c:v>0.72099999999999997</c:v>
                </c:pt>
                <c:pt idx="2125">
                  <c:v>0.622</c:v>
                </c:pt>
                <c:pt idx="2126">
                  <c:v>0.6</c:v>
                </c:pt>
                <c:pt idx="2127">
                  <c:v>0.6</c:v>
                </c:pt>
                <c:pt idx="2128">
                  <c:v>0.72299999999999998</c:v>
                </c:pt>
                <c:pt idx="2129">
                  <c:v>0.59799999999999998</c:v>
                </c:pt>
                <c:pt idx="2130">
                  <c:v>0.63100000000000001</c:v>
                </c:pt>
                <c:pt idx="2131">
                  <c:v>0.72199999999999998</c:v>
                </c:pt>
                <c:pt idx="2132">
                  <c:v>0.60799999999999998</c:v>
                </c:pt>
                <c:pt idx="2133">
                  <c:v>0.623</c:v>
                </c:pt>
                <c:pt idx="2134">
                  <c:v>0.72199999999999998</c:v>
                </c:pt>
                <c:pt idx="2135">
                  <c:v>0.72199999999999998</c:v>
                </c:pt>
                <c:pt idx="2136">
                  <c:v>0.622</c:v>
                </c:pt>
                <c:pt idx="2137">
                  <c:v>0.622</c:v>
                </c:pt>
                <c:pt idx="2138">
                  <c:v>0.622</c:v>
                </c:pt>
                <c:pt idx="2139">
                  <c:v>0.61099999999999999</c:v>
                </c:pt>
                <c:pt idx="2140">
                  <c:v>0.72399999999999998</c:v>
                </c:pt>
                <c:pt idx="2141">
                  <c:v>0.72399999999999998</c:v>
                </c:pt>
                <c:pt idx="2142">
                  <c:v>0.60099999999999998</c:v>
                </c:pt>
                <c:pt idx="2143">
                  <c:v>0.622</c:v>
                </c:pt>
                <c:pt idx="2144">
                  <c:v>0.71799999999999997</c:v>
                </c:pt>
                <c:pt idx="2145">
                  <c:v>0.72599999999999998</c:v>
                </c:pt>
                <c:pt idx="2146">
                  <c:v>0.61</c:v>
                </c:pt>
                <c:pt idx="2147">
                  <c:v>0.60299999999999998</c:v>
                </c:pt>
                <c:pt idx="2148">
                  <c:v>0.72499999999999998</c:v>
                </c:pt>
                <c:pt idx="2149">
                  <c:v>0.61</c:v>
                </c:pt>
                <c:pt idx="2150">
                  <c:v>0.61</c:v>
                </c:pt>
                <c:pt idx="2151">
                  <c:v>0.72099999999999997</c:v>
                </c:pt>
                <c:pt idx="2152">
                  <c:v>0.61499999999999999</c:v>
                </c:pt>
                <c:pt idx="2153">
                  <c:v>0.60299999999999998</c:v>
                </c:pt>
                <c:pt idx="2154">
                  <c:v>0.72</c:v>
                </c:pt>
                <c:pt idx="2155">
                  <c:v>0.72699999999999998</c:v>
                </c:pt>
                <c:pt idx="2156">
                  <c:v>0.60499999999999998</c:v>
                </c:pt>
                <c:pt idx="2157">
                  <c:v>0.72799999999999998</c:v>
                </c:pt>
                <c:pt idx="2158">
                  <c:v>0.72199999999999998</c:v>
                </c:pt>
                <c:pt idx="2159">
                  <c:v>0.72799999999999998</c:v>
                </c:pt>
                <c:pt idx="2160">
                  <c:v>0.72799999999999998</c:v>
                </c:pt>
                <c:pt idx="2161">
                  <c:v>0.60599999999999998</c:v>
                </c:pt>
                <c:pt idx="2162">
                  <c:v>0.60599999999999998</c:v>
                </c:pt>
                <c:pt idx="2163">
                  <c:v>0.61099999999999999</c:v>
                </c:pt>
                <c:pt idx="2164">
                  <c:v>0.73099999999999998</c:v>
                </c:pt>
                <c:pt idx="2165">
                  <c:v>0.60599999999999998</c:v>
                </c:pt>
                <c:pt idx="2166">
                  <c:v>0.73</c:v>
                </c:pt>
                <c:pt idx="2167">
                  <c:v>0.60399999999999998</c:v>
                </c:pt>
                <c:pt idx="2168">
                  <c:v>0.60599999999999998</c:v>
                </c:pt>
                <c:pt idx="2169">
                  <c:v>0.73</c:v>
                </c:pt>
                <c:pt idx="2170">
                  <c:v>0.71499999999999997</c:v>
                </c:pt>
                <c:pt idx="2171">
                  <c:v>0.73099999999999998</c:v>
                </c:pt>
                <c:pt idx="2172">
                  <c:v>0.71499999999999997</c:v>
                </c:pt>
                <c:pt idx="2173">
                  <c:v>0.73199999999999998</c:v>
                </c:pt>
                <c:pt idx="2174">
                  <c:v>0.60499999999999998</c:v>
                </c:pt>
                <c:pt idx="2175">
                  <c:v>0.73099999999999998</c:v>
                </c:pt>
                <c:pt idx="2176">
                  <c:v>0.73099999999999998</c:v>
                </c:pt>
                <c:pt idx="2177">
                  <c:v>0.60799999999999998</c:v>
                </c:pt>
                <c:pt idx="2178">
                  <c:v>0.60799999999999998</c:v>
                </c:pt>
                <c:pt idx="2179">
                  <c:v>0.73199999999999998</c:v>
                </c:pt>
                <c:pt idx="2180">
                  <c:v>0.73199999999999998</c:v>
                </c:pt>
                <c:pt idx="2181">
                  <c:v>0.72499999999999998</c:v>
                </c:pt>
                <c:pt idx="2182">
                  <c:v>0.73199999999999998</c:v>
                </c:pt>
                <c:pt idx="2183">
                  <c:v>0.73399999999999999</c:v>
                </c:pt>
                <c:pt idx="2184">
                  <c:v>0.73199999999999998</c:v>
                </c:pt>
                <c:pt idx="2185">
                  <c:v>0.73199999999999998</c:v>
                </c:pt>
                <c:pt idx="2186">
                  <c:v>0.71599999999999997</c:v>
                </c:pt>
                <c:pt idx="2187">
                  <c:v>0.72599999999999998</c:v>
                </c:pt>
                <c:pt idx="2188">
                  <c:v>0.72799999999999998</c:v>
                </c:pt>
                <c:pt idx="2189">
                  <c:v>0.73299999999999998</c:v>
                </c:pt>
                <c:pt idx="2190">
                  <c:v>0.71799999999999997</c:v>
                </c:pt>
                <c:pt idx="2191">
                  <c:v>0.71799999999999997</c:v>
                </c:pt>
                <c:pt idx="2192">
                  <c:v>0.71699999999999997</c:v>
                </c:pt>
                <c:pt idx="2193">
                  <c:v>0.73499999999999999</c:v>
                </c:pt>
                <c:pt idx="2194">
                  <c:v>0.60899999999999999</c:v>
                </c:pt>
                <c:pt idx="2195">
                  <c:v>0.73499999999999999</c:v>
                </c:pt>
                <c:pt idx="2196">
                  <c:v>0.71899999999999997</c:v>
                </c:pt>
                <c:pt idx="2197">
                  <c:v>0.71899999999999997</c:v>
                </c:pt>
                <c:pt idx="2198">
                  <c:v>0.73399999999999999</c:v>
                </c:pt>
                <c:pt idx="2199">
                  <c:v>0.72</c:v>
                </c:pt>
                <c:pt idx="2200">
                  <c:v>0.72799999999999998</c:v>
                </c:pt>
                <c:pt idx="2201">
                  <c:v>0.73599999999999999</c:v>
                </c:pt>
                <c:pt idx="2202">
                  <c:v>0.72799999999999998</c:v>
                </c:pt>
                <c:pt idx="2203">
                  <c:v>0.72799999999999998</c:v>
                </c:pt>
                <c:pt idx="2204">
                  <c:v>0.72099999999999997</c:v>
                </c:pt>
                <c:pt idx="2205">
                  <c:v>0.72</c:v>
                </c:pt>
                <c:pt idx="2206">
                  <c:v>0.72899999999999998</c:v>
                </c:pt>
                <c:pt idx="2207">
                  <c:v>0.72899999999999998</c:v>
                </c:pt>
                <c:pt idx="2208">
                  <c:v>0.73599999999999999</c:v>
                </c:pt>
                <c:pt idx="2209">
                  <c:v>0.72</c:v>
                </c:pt>
                <c:pt idx="2210">
                  <c:v>0.73099999999999998</c:v>
                </c:pt>
                <c:pt idx="2211">
                  <c:v>0.73699999999999999</c:v>
                </c:pt>
                <c:pt idx="2212">
                  <c:v>0.73099999999999998</c:v>
                </c:pt>
                <c:pt idx="2213">
                  <c:v>0.73699999999999999</c:v>
                </c:pt>
                <c:pt idx="2214">
                  <c:v>0.73799999999999999</c:v>
                </c:pt>
                <c:pt idx="2215">
                  <c:v>0.73799999999999999</c:v>
                </c:pt>
                <c:pt idx="2216">
                  <c:v>0.73099999999999998</c:v>
                </c:pt>
                <c:pt idx="2217">
                  <c:v>0.73799999999999999</c:v>
                </c:pt>
                <c:pt idx="2218">
                  <c:v>0.71399999999999997</c:v>
                </c:pt>
                <c:pt idx="2219">
                  <c:v>0.71399999999999997</c:v>
                </c:pt>
                <c:pt idx="2220">
                  <c:v>0.71399999999999997</c:v>
                </c:pt>
                <c:pt idx="2221">
                  <c:v>0.74</c:v>
                </c:pt>
                <c:pt idx="2222">
                  <c:v>0.72499999999999998</c:v>
                </c:pt>
                <c:pt idx="2223">
                  <c:v>0.71399999999999997</c:v>
                </c:pt>
                <c:pt idx="2224">
                  <c:v>0.72199999999999998</c:v>
                </c:pt>
                <c:pt idx="2225">
                  <c:v>0.73199999999999998</c:v>
                </c:pt>
                <c:pt idx="2226">
                  <c:v>0.73199999999999998</c:v>
                </c:pt>
                <c:pt idx="2227">
                  <c:v>0.74</c:v>
                </c:pt>
                <c:pt idx="2228">
                  <c:v>0.73899999999999999</c:v>
                </c:pt>
                <c:pt idx="2229">
                  <c:v>0.73799999999999999</c:v>
                </c:pt>
                <c:pt idx="2230">
                  <c:v>0.72499999999999998</c:v>
                </c:pt>
                <c:pt idx="2231">
                  <c:v>0.72499999999999998</c:v>
                </c:pt>
                <c:pt idx="2232">
                  <c:v>0.71699999999999997</c:v>
                </c:pt>
                <c:pt idx="2233">
                  <c:v>0.71699999999999997</c:v>
                </c:pt>
                <c:pt idx="2234">
                  <c:v>0.73799999999999999</c:v>
                </c:pt>
                <c:pt idx="2235">
                  <c:v>0.73799999999999999</c:v>
                </c:pt>
                <c:pt idx="2236">
                  <c:v>0.74099999999999999</c:v>
                </c:pt>
                <c:pt idx="2237">
                  <c:v>0.72699999999999998</c:v>
                </c:pt>
                <c:pt idx="2238">
                  <c:v>0.70799999999999996</c:v>
                </c:pt>
                <c:pt idx="2239">
                  <c:v>0.70799999999999996</c:v>
                </c:pt>
                <c:pt idx="2240">
                  <c:v>0.70799999999999996</c:v>
                </c:pt>
                <c:pt idx="2241">
                  <c:v>0.73199999999999998</c:v>
                </c:pt>
                <c:pt idx="2242">
                  <c:v>0.70799999999999996</c:v>
                </c:pt>
                <c:pt idx="2243">
                  <c:v>0.72599999999999998</c:v>
                </c:pt>
                <c:pt idx="2244">
                  <c:v>0.71</c:v>
                </c:pt>
                <c:pt idx="2245">
                  <c:v>0.73299999999999998</c:v>
                </c:pt>
                <c:pt idx="2246">
                  <c:v>0.70299999999999996</c:v>
                </c:pt>
                <c:pt idx="2247">
                  <c:v>0.70899999999999996</c:v>
                </c:pt>
                <c:pt idx="2248">
                  <c:v>0.72899999999999998</c:v>
                </c:pt>
                <c:pt idx="2249">
                  <c:v>0.72899999999999998</c:v>
                </c:pt>
                <c:pt idx="2250">
                  <c:v>0.72</c:v>
                </c:pt>
                <c:pt idx="2251">
                  <c:v>0.72799999999999998</c:v>
                </c:pt>
                <c:pt idx="2252">
                  <c:v>0.71</c:v>
                </c:pt>
                <c:pt idx="2253">
                  <c:v>0.72899999999999998</c:v>
                </c:pt>
                <c:pt idx="2254">
                  <c:v>0.72899999999999998</c:v>
                </c:pt>
                <c:pt idx="2255">
                  <c:v>0.73</c:v>
                </c:pt>
                <c:pt idx="2256">
                  <c:v>0.71</c:v>
                </c:pt>
                <c:pt idx="2257">
                  <c:v>0.71</c:v>
                </c:pt>
                <c:pt idx="2258">
                  <c:v>0.72899999999999998</c:v>
                </c:pt>
                <c:pt idx="2259">
                  <c:v>0.71299999999999997</c:v>
                </c:pt>
                <c:pt idx="2260">
                  <c:v>0.73</c:v>
                </c:pt>
                <c:pt idx="2261">
                  <c:v>0.70299999999999996</c:v>
                </c:pt>
                <c:pt idx="2262">
                  <c:v>0.70299999999999996</c:v>
                </c:pt>
                <c:pt idx="2263">
                  <c:v>0.70299999999999996</c:v>
                </c:pt>
                <c:pt idx="2264">
                  <c:v>0.70399999999999996</c:v>
                </c:pt>
                <c:pt idx="2265">
                  <c:v>0.70399999999999996</c:v>
                </c:pt>
                <c:pt idx="2266">
                  <c:v>0.70399999999999996</c:v>
                </c:pt>
                <c:pt idx="2267">
                  <c:v>0.70499999999999996</c:v>
                </c:pt>
                <c:pt idx="2268">
                  <c:v>0.71199999999999997</c:v>
                </c:pt>
                <c:pt idx="2269">
                  <c:v>0.72799999999999998</c:v>
                </c:pt>
                <c:pt idx="2270">
                  <c:v>0.71199999999999997</c:v>
                </c:pt>
                <c:pt idx="2271">
                  <c:v>0.71299999999999997</c:v>
                </c:pt>
                <c:pt idx="2272">
                  <c:v>0.70599999999999996</c:v>
                </c:pt>
                <c:pt idx="2273">
                  <c:v>0.71399999999999997</c:v>
                </c:pt>
                <c:pt idx="2274">
                  <c:v>0.72399999999999998</c:v>
                </c:pt>
                <c:pt idx="2275">
                  <c:v>0.72399999999999998</c:v>
                </c:pt>
                <c:pt idx="2276">
                  <c:v>0.70599999999999996</c:v>
                </c:pt>
                <c:pt idx="2277">
                  <c:v>0.72399999999999998</c:v>
                </c:pt>
                <c:pt idx="2278">
                  <c:v>0.7</c:v>
                </c:pt>
                <c:pt idx="2279">
                  <c:v>0.70599999999999996</c:v>
                </c:pt>
                <c:pt idx="2280">
                  <c:v>0.73</c:v>
                </c:pt>
                <c:pt idx="2281">
                  <c:v>0.70899999999999996</c:v>
                </c:pt>
                <c:pt idx="2282">
                  <c:v>0.71499999999999997</c:v>
                </c:pt>
                <c:pt idx="2283">
                  <c:v>0.70699999999999996</c:v>
                </c:pt>
                <c:pt idx="2284">
                  <c:v>0.71699999999999997</c:v>
                </c:pt>
                <c:pt idx="2285">
                  <c:v>0.70099999999999996</c:v>
                </c:pt>
                <c:pt idx="2286">
                  <c:v>0.70099999999999996</c:v>
                </c:pt>
                <c:pt idx="2287">
                  <c:v>0.72699999999999998</c:v>
                </c:pt>
                <c:pt idx="2288">
                  <c:v>0.72699999999999998</c:v>
                </c:pt>
                <c:pt idx="2289">
                  <c:v>0.71499999999999997</c:v>
                </c:pt>
                <c:pt idx="2290">
                  <c:v>0.71499999999999997</c:v>
                </c:pt>
                <c:pt idx="2291">
                  <c:v>0.71699999999999997</c:v>
                </c:pt>
                <c:pt idx="2292">
                  <c:v>0.70199999999999996</c:v>
                </c:pt>
                <c:pt idx="2293">
                  <c:v>0.71699999999999997</c:v>
                </c:pt>
                <c:pt idx="2294">
                  <c:v>0.71699999999999997</c:v>
                </c:pt>
                <c:pt idx="2295">
                  <c:v>0.70899999999999996</c:v>
                </c:pt>
                <c:pt idx="2296">
                  <c:v>0.70199999999999996</c:v>
                </c:pt>
                <c:pt idx="2297">
                  <c:v>0.71699999999999997</c:v>
                </c:pt>
                <c:pt idx="2298">
                  <c:v>0.71899999999999997</c:v>
                </c:pt>
                <c:pt idx="2299">
                  <c:v>0.70399999999999996</c:v>
                </c:pt>
                <c:pt idx="2300">
                  <c:v>0.70399999999999996</c:v>
                </c:pt>
                <c:pt idx="2301">
                  <c:v>0.71</c:v>
                </c:pt>
                <c:pt idx="2302">
                  <c:v>0.70299999999999996</c:v>
                </c:pt>
                <c:pt idx="2303">
                  <c:v>0.71199999999999997</c:v>
                </c:pt>
                <c:pt idx="2304">
                  <c:v>0.71799999999999997</c:v>
                </c:pt>
                <c:pt idx="2305">
                  <c:v>0.71899999999999997</c:v>
                </c:pt>
                <c:pt idx="2306">
                  <c:v>0.70399999999999996</c:v>
                </c:pt>
                <c:pt idx="2307">
                  <c:v>0.70499999999999996</c:v>
                </c:pt>
                <c:pt idx="2308">
                  <c:v>0.70499999999999996</c:v>
                </c:pt>
                <c:pt idx="2309">
                  <c:v>0.70499999999999996</c:v>
                </c:pt>
                <c:pt idx="2310">
                  <c:v>0.70699999999999996</c:v>
                </c:pt>
                <c:pt idx="2311">
                  <c:v>0.70499999999999996</c:v>
                </c:pt>
                <c:pt idx="2312">
                  <c:v>0.72</c:v>
                </c:pt>
                <c:pt idx="2313">
                  <c:v>0.72</c:v>
                </c:pt>
                <c:pt idx="2314">
                  <c:v>0.72099999999999997</c:v>
                </c:pt>
                <c:pt idx="2315">
                  <c:v>0.71199999999999997</c:v>
                </c:pt>
                <c:pt idx="2316">
                  <c:v>0.71199999999999997</c:v>
                </c:pt>
                <c:pt idx="2317">
                  <c:v>0.71199999999999997</c:v>
                </c:pt>
                <c:pt idx="2318">
                  <c:v>0.71199999999999997</c:v>
                </c:pt>
                <c:pt idx="2319">
                  <c:v>0.71199999999999997</c:v>
                </c:pt>
                <c:pt idx="2320">
                  <c:v>0.71299999999999997</c:v>
                </c:pt>
                <c:pt idx="2321">
                  <c:v>0.71399999999999997</c:v>
                </c:pt>
                <c:pt idx="2322">
                  <c:v>0.71199999999999997</c:v>
                </c:pt>
                <c:pt idx="2323">
                  <c:v>0.70599999999999996</c:v>
                </c:pt>
                <c:pt idx="2324">
                  <c:v>0.72099999999999997</c:v>
                </c:pt>
                <c:pt idx="2325">
                  <c:v>0.72099999999999997</c:v>
                </c:pt>
                <c:pt idx="2326">
                  <c:v>0.73099999999999998</c:v>
                </c:pt>
                <c:pt idx="2327">
                  <c:v>0.71499999999999997</c:v>
                </c:pt>
                <c:pt idx="2328">
                  <c:v>0.71499999999999997</c:v>
                </c:pt>
                <c:pt idx="2329">
                  <c:v>0.71</c:v>
                </c:pt>
                <c:pt idx="2330">
                  <c:v>0.70799999999999996</c:v>
                </c:pt>
                <c:pt idx="2331">
                  <c:v>0.71499999999999997</c:v>
                </c:pt>
                <c:pt idx="2332">
                  <c:v>0.71599999999999997</c:v>
                </c:pt>
                <c:pt idx="2333">
                  <c:v>0.72199999999999998</c:v>
                </c:pt>
                <c:pt idx="2334">
                  <c:v>0.71099999999999997</c:v>
                </c:pt>
                <c:pt idx="2335">
                  <c:v>0.72399999999999998</c:v>
                </c:pt>
                <c:pt idx="2336">
                  <c:v>0.71399999999999997</c:v>
                </c:pt>
                <c:pt idx="2337">
                  <c:v>0.71099999999999997</c:v>
                </c:pt>
                <c:pt idx="2338">
                  <c:v>0.72199999999999998</c:v>
                </c:pt>
                <c:pt idx="2339">
                  <c:v>0.72199999999999998</c:v>
                </c:pt>
                <c:pt idx="2340">
                  <c:v>0.72299999999999998</c:v>
                </c:pt>
                <c:pt idx="2341">
                  <c:v>0.71199999999999997</c:v>
                </c:pt>
                <c:pt idx="2342">
                  <c:v>0.72299999999999998</c:v>
                </c:pt>
                <c:pt idx="2343">
                  <c:v>0.72299999999999998</c:v>
                </c:pt>
                <c:pt idx="2344">
                  <c:v>0.71199999999999997</c:v>
                </c:pt>
                <c:pt idx="2345">
                  <c:v>0.71599999999999997</c:v>
                </c:pt>
                <c:pt idx="2346">
                  <c:v>0.68100000000000005</c:v>
                </c:pt>
                <c:pt idx="2347">
                  <c:v>0.71399999999999997</c:v>
                </c:pt>
                <c:pt idx="2348">
                  <c:v>0.71399999999999997</c:v>
                </c:pt>
                <c:pt idx="2349">
                  <c:v>0.66</c:v>
                </c:pt>
                <c:pt idx="2350">
                  <c:v>0.68700000000000006</c:v>
                </c:pt>
                <c:pt idx="2351">
                  <c:v>0.71299999999999997</c:v>
                </c:pt>
                <c:pt idx="2352">
                  <c:v>0.71399999999999997</c:v>
                </c:pt>
                <c:pt idx="2353">
                  <c:v>0.71699999999999997</c:v>
                </c:pt>
                <c:pt idx="2354">
                  <c:v>0.67800000000000005</c:v>
                </c:pt>
                <c:pt idx="2355">
                  <c:v>0.68400000000000005</c:v>
                </c:pt>
                <c:pt idx="2356">
                  <c:v>0.71399999999999997</c:v>
                </c:pt>
                <c:pt idx="2357">
                  <c:v>0.71399999999999997</c:v>
                </c:pt>
                <c:pt idx="2358">
                  <c:v>0.71399999999999997</c:v>
                </c:pt>
                <c:pt idx="2359">
                  <c:v>0.71499999999999997</c:v>
                </c:pt>
                <c:pt idx="2360">
                  <c:v>0.68400000000000005</c:v>
                </c:pt>
                <c:pt idx="2361">
                  <c:v>0.66400000000000003</c:v>
                </c:pt>
                <c:pt idx="2362">
                  <c:v>0.66400000000000003</c:v>
                </c:pt>
                <c:pt idx="2363">
                  <c:v>0.68799999999999994</c:v>
                </c:pt>
                <c:pt idx="2364">
                  <c:v>0.66500000000000004</c:v>
                </c:pt>
                <c:pt idx="2365">
                  <c:v>0.68799999999999994</c:v>
                </c:pt>
                <c:pt idx="2366">
                  <c:v>0.66500000000000004</c:v>
                </c:pt>
                <c:pt idx="2367">
                  <c:v>0.66500000000000004</c:v>
                </c:pt>
                <c:pt idx="2368">
                  <c:v>0.66600000000000004</c:v>
                </c:pt>
                <c:pt idx="2369">
                  <c:v>0.67100000000000004</c:v>
                </c:pt>
                <c:pt idx="2370">
                  <c:v>0.67800000000000005</c:v>
                </c:pt>
                <c:pt idx="2371">
                  <c:v>0.69199999999999995</c:v>
                </c:pt>
                <c:pt idx="2372">
                  <c:v>0.67200000000000004</c:v>
                </c:pt>
                <c:pt idx="2373">
                  <c:v>0.68500000000000005</c:v>
                </c:pt>
                <c:pt idx="2374">
                  <c:v>0.71499999999999997</c:v>
                </c:pt>
                <c:pt idx="2375">
                  <c:v>0.67200000000000004</c:v>
                </c:pt>
                <c:pt idx="2376">
                  <c:v>0.68100000000000005</c:v>
                </c:pt>
                <c:pt idx="2377">
                  <c:v>0.71799999999999997</c:v>
                </c:pt>
                <c:pt idx="2378">
                  <c:v>0.68500000000000005</c:v>
                </c:pt>
                <c:pt idx="2379">
                  <c:v>0.69199999999999995</c:v>
                </c:pt>
                <c:pt idx="2380">
                  <c:v>0.71799999999999997</c:v>
                </c:pt>
                <c:pt idx="2381">
                  <c:v>0.68799999999999994</c:v>
                </c:pt>
                <c:pt idx="2382">
                  <c:v>0.63300000000000001</c:v>
                </c:pt>
                <c:pt idx="2383">
                  <c:v>0.65300000000000002</c:v>
                </c:pt>
                <c:pt idx="2384">
                  <c:v>0.68200000000000005</c:v>
                </c:pt>
                <c:pt idx="2385">
                  <c:v>0.65700000000000003</c:v>
                </c:pt>
                <c:pt idx="2386">
                  <c:v>0.65700000000000003</c:v>
                </c:pt>
                <c:pt idx="2387">
                  <c:v>0.69299999999999995</c:v>
                </c:pt>
                <c:pt idx="2388">
                  <c:v>0.65800000000000003</c:v>
                </c:pt>
                <c:pt idx="2389">
                  <c:v>0.65700000000000003</c:v>
                </c:pt>
                <c:pt idx="2390">
                  <c:v>0.69899999999999995</c:v>
                </c:pt>
                <c:pt idx="2391">
                  <c:v>0.68400000000000005</c:v>
                </c:pt>
                <c:pt idx="2392">
                  <c:v>0.69099999999999995</c:v>
                </c:pt>
                <c:pt idx="2393">
                  <c:v>0.69499999999999995</c:v>
                </c:pt>
                <c:pt idx="2394">
                  <c:v>0.65900000000000003</c:v>
                </c:pt>
                <c:pt idx="2395">
                  <c:v>0.65900000000000003</c:v>
                </c:pt>
                <c:pt idx="2396">
                  <c:v>0.69199999999999995</c:v>
                </c:pt>
                <c:pt idx="2397">
                  <c:v>0.67300000000000004</c:v>
                </c:pt>
                <c:pt idx="2398">
                  <c:v>0.67300000000000004</c:v>
                </c:pt>
                <c:pt idx="2399">
                  <c:v>0.67400000000000004</c:v>
                </c:pt>
                <c:pt idx="2400">
                  <c:v>0.67400000000000004</c:v>
                </c:pt>
                <c:pt idx="2401">
                  <c:v>0.67400000000000004</c:v>
                </c:pt>
                <c:pt idx="2402">
                  <c:v>0.67600000000000005</c:v>
                </c:pt>
                <c:pt idx="2403">
                  <c:v>0.7</c:v>
                </c:pt>
                <c:pt idx="2404">
                  <c:v>0.69099999999999995</c:v>
                </c:pt>
                <c:pt idx="2405">
                  <c:v>0.68200000000000005</c:v>
                </c:pt>
                <c:pt idx="2406">
                  <c:v>0.70399999999999996</c:v>
                </c:pt>
                <c:pt idx="2407">
                  <c:v>0.69799999999999995</c:v>
                </c:pt>
                <c:pt idx="2408">
                  <c:v>0.69099999999999995</c:v>
                </c:pt>
                <c:pt idx="2409">
                  <c:v>0.69799999999999995</c:v>
                </c:pt>
                <c:pt idx="2410">
                  <c:v>0.70099999999999996</c:v>
                </c:pt>
                <c:pt idx="2411">
                  <c:v>0.63600000000000001</c:v>
                </c:pt>
                <c:pt idx="2412">
                  <c:v>0.70799999999999996</c:v>
                </c:pt>
                <c:pt idx="2413">
                  <c:v>0.69399999999999995</c:v>
                </c:pt>
                <c:pt idx="2414">
                  <c:v>0.70099999999999996</c:v>
                </c:pt>
                <c:pt idx="2415">
                  <c:v>0.70399999999999996</c:v>
                </c:pt>
                <c:pt idx="2416">
                  <c:v>0.65200000000000002</c:v>
                </c:pt>
                <c:pt idx="2417">
                  <c:v>0.70899999999999996</c:v>
                </c:pt>
                <c:pt idx="2418">
                  <c:v>0.70099999999999996</c:v>
                </c:pt>
                <c:pt idx="2419">
                  <c:v>0.70799999999999996</c:v>
                </c:pt>
                <c:pt idx="2420">
                  <c:v>0.26700000000000002</c:v>
                </c:pt>
                <c:pt idx="2421">
                  <c:v>0.27</c:v>
                </c:pt>
                <c:pt idx="2422">
                  <c:v>0.26700000000000002</c:v>
                </c:pt>
                <c:pt idx="2423">
                  <c:v>0.26800000000000002</c:v>
                </c:pt>
                <c:pt idx="2424">
                  <c:v>0.27</c:v>
                </c:pt>
                <c:pt idx="2425">
                  <c:v>0.26800000000000002</c:v>
                </c:pt>
                <c:pt idx="2426">
                  <c:v>0.27</c:v>
                </c:pt>
                <c:pt idx="2427">
                  <c:v>0.27</c:v>
                </c:pt>
                <c:pt idx="2428">
                  <c:v>0.27</c:v>
                </c:pt>
                <c:pt idx="2429">
                  <c:v>0.28000000000000003</c:v>
                </c:pt>
                <c:pt idx="2430">
                  <c:v>0.31900000000000001</c:v>
                </c:pt>
                <c:pt idx="2431">
                  <c:v>0.27</c:v>
                </c:pt>
                <c:pt idx="2432">
                  <c:v>0.33200000000000002</c:v>
                </c:pt>
                <c:pt idx="2433">
                  <c:v>0.30199999999999999</c:v>
                </c:pt>
                <c:pt idx="2434">
                  <c:v>0.34599999999999997</c:v>
                </c:pt>
                <c:pt idx="2435">
                  <c:v>0.27400000000000002</c:v>
                </c:pt>
                <c:pt idx="2436">
                  <c:v>0.27800000000000002</c:v>
                </c:pt>
                <c:pt idx="2437">
                  <c:v>0.32100000000000001</c:v>
                </c:pt>
                <c:pt idx="2438">
                  <c:v>0.32400000000000001</c:v>
                </c:pt>
                <c:pt idx="2439">
                  <c:v>0.35899999999999999</c:v>
                </c:pt>
                <c:pt idx="2440">
                  <c:v>0.36599999999999999</c:v>
                </c:pt>
                <c:pt idx="2441">
                  <c:v>0.46</c:v>
                </c:pt>
                <c:pt idx="2442">
                  <c:v>0.41</c:v>
                </c:pt>
                <c:pt idx="2443">
                  <c:v>0.47799999999999998</c:v>
                </c:pt>
                <c:pt idx="2444">
                  <c:v>0.40699999999999997</c:v>
                </c:pt>
                <c:pt idx="2445">
                  <c:v>0.45900000000000002</c:v>
                </c:pt>
                <c:pt idx="2446">
                  <c:v>0.51700000000000002</c:v>
                </c:pt>
                <c:pt idx="2447">
                  <c:v>0.45100000000000001</c:v>
                </c:pt>
                <c:pt idx="2448">
                  <c:v>0.497</c:v>
                </c:pt>
                <c:pt idx="2449">
                  <c:v>0.38900000000000001</c:v>
                </c:pt>
                <c:pt idx="2450">
                  <c:v>0.53300000000000003</c:v>
                </c:pt>
                <c:pt idx="2451">
                  <c:v>0.40400000000000003</c:v>
                </c:pt>
                <c:pt idx="2452">
                  <c:v>0.58299999999999996</c:v>
                </c:pt>
                <c:pt idx="2453">
                  <c:v>0.46300000000000002</c:v>
                </c:pt>
                <c:pt idx="2454">
                  <c:v>0.46500000000000002</c:v>
                </c:pt>
                <c:pt idx="2455">
                  <c:v>0.503</c:v>
                </c:pt>
                <c:pt idx="2456">
                  <c:v>0.50900000000000001</c:v>
                </c:pt>
                <c:pt idx="2457">
                  <c:v>0.433</c:v>
                </c:pt>
                <c:pt idx="2458">
                  <c:v>0.59099999999999997</c:v>
                </c:pt>
                <c:pt idx="2459">
                  <c:v>0.60199999999999998</c:v>
                </c:pt>
                <c:pt idx="2460">
                  <c:v>0.60299999999999998</c:v>
                </c:pt>
                <c:pt idx="2461">
                  <c:v>0.44900000000000001</c:v>
                </c:pt>
                <c:pt idx="2462">
                  <c:v>0.61099999999999999</c:v>
                </c:pt>
                <c:pt idx="2463">
                  <c:v>0.621</c:v>
                </c:pt>
                <c:pt idx="2464">
                  <c:v>0.622</c:v>
                </c:pt>
                <c:pt idx="2465">
                  <c:v>0.59699999999999998</c:v>
                </c:pt>
                <c:pt idx="2466">
                  <c:v>0.45600000000000002</c:v>
                </c:pt>
                <c:pt idx="2467">
                  <c:v>0.625</c:v>
                </c:pt>
                <c:pt idx="2468">
                  <c:v>0.627</c:v>
                </c:pt>
                <c:pt idx="2469">
                  <c:v>0.628</c:v>
                </c:pt>
                <c:pt idx="2470">
                  <c:v>0.60599999999999998</c:v>
                </c:pt>
                <c:pt idx="2471">
                  <c:v>0.627</c:v>
                </c:pt>
                <c:pt idx="2472">
                  <c:v>0.47399999999999998</c:v>
                </c:pt>
                <c:pt idx="2473">
                  <c:v>0.63</c:v>
                </c:pt>
                <c:pt idx="2474">
                  <c:v>0.63</c:v>
                </c:pt>
                <c:pt idx="2475">
                  <c:v>0.50600000000000001</c:v>
                </c:pt>
                <c:pt idx="2476">
                  <c:v>0.61099999999999999</c:v>
                </c:pt>
                <c:pt idx="2477">
                  <c:v>0.60599999999999998</c:v>
                </c:pt>
                <c:pt idx="2478">
                  <c:v>0.60799999999999998</c:v>
                </c:pt>
                <c:pt idx="2479">
                  <c:v>0.50900000000000001</c:v>
                </c:pt>
                <c:pt idx="2480">
                  <c:v>0.61099999999999999</c:v>
                </c:pt>
                <c:pt idx="2481">
                  <c:v>0.55600000000000005</c:v>
                </c:pt>
                <c:pt idx="2482">
                  <c:v>0.55900000000000005</c:v>
                </c:pt>
                <c:pt idx="2483">
                  <c:v>0.61</c:v>
                </c:pt>
                <c:pt idx="2484">
                  <c:v>0.59499999999999997</c:v>
                </c:pt>
                <c:pt idx="2485">
                  <c:v>0.621</c:v>
                </c:pt>
                <c:pt idx="2486">
                  <c:v>0.59799999999999998</c:v>
                </c:pt>
                <c:pt idx="2487">
                  <c:v>0.52500000000000002</c:v>
                </c:pt>
                <c:pt idx="2488">
                  <c:v>0.52800000000000002</c:v>
                </c:pt>
                <c:pt idx="2489">
                  <c:v>0.52400000000000002</c:v>
                </c:pt>
                <c:pt idx="2490">
                  <c:v>0.52400000000000002</c:v>
                </c:pt>
                <c:pt idx="2491">
                  <c:v>0.61299999999999999</c:v>
                </c:pt>
                <c:pt idx="2492">
                  <c:v>0.61299999999999999</c:v>
                </c:pt>
                <c:pt idx="2493">
                  <c:v>0.53900000000000003</c:v>
                </c:pt>
                <c:pt idx="2494">
                  <c:v>0.61699999999999999</c:v>
                </c:pt>
                <c:pt idx="2495">
                  <c:v>0.61699999999999999</c:v>
                </c:pt>
                <c:pt idx="2496">
                  <c:v>0.61499999999999999</c:v>
                </c:pt>
                <c:pt idx="2497">
                  <c:v>0.54100000000000004</c:v>
                </c:pt>
                <c:pt idx="2498">
                  <c:v>0.627</c:v>
                </c:pt>
                <c:pt idx="2499">
                  <c:v>0.61699999999999999</c:v>
                </c:pt>
                <c:pt idx="2500">
                  <c:v>0.59499999999999997</c:v>
                </c:pt>
                <c:pt idx="2501">
                  <c:v>0.59599999999999997</c:v>
                </c:pt>
                <c:pt idx="2502">
                  <c:v>0.55900000000000005</c:v>
                </c:pt>
                <c:pt idx="2503">
                  <c:v>0.61899999999999999</c:v>
                </c:pt>
                <c:pt idx="2504">
                  <c:v>0.56200000000000006</c:v>
                </c:pt>
                <c:pt idx="2505">
                  <c:v>0.55900000000000005</c:v>
                </c:pt>
                <c:pt idx="2506">
                  <c:v>0.63</c:v>
                </c:pt>
                <c:pt idx="2507">
                  <c:v>0.55900000000000005</c:v>
                </c:pt>
                <c:pt idx="2508">
                  <c:v>0.625</c:v>
                </c:pt>
                <c:pt idx="2509">
                  <c:v>0.62</c:v>
                </c:pt>
                <c:pt idx="2510">
                  <c:v>0.61699999999999999</c:v>
                </c:pt>
                <c:pt idx="2511">
                  <c:v>0.61699999999999999</c:v>
                </c:pt>
                <c:pt idx="2512">
                  <c:v>0.62</c:v>
                </c:pt>
                <c:pt idx="2513">
                  <c:v>0.61899999999999999</c:v>
                </c:pt>
                <c:pt idx="2514">
                  <c:v>0.625</c:v>
                </c:pt>
                <c:pt idx="2515">
                  <c:v>0.626</c:v>
                </c:pt>
                <c:pt idx="2516">
                  <c:v>0.623</c:v>
                </c:pt>
                <c:pt idx="2517">
                  <c:v>0.58799999999999997</c:v>
                </c:pt>
                <c:pt idx="2518">
                  <c:v>0.59</c:v>
                </c:pt>
                <c:pt idx="2519">
                  <c:v>0.625</c:v>
                </c:pt>
                <c:pt idx="2520">
                  <c:v>0.623</c:v>
                </c:pt>
                <c:pt idx="2521">
                  <c:v>0.624</c:v>
                </c:pt>
                <c:pt idx="2522">
                  <c:v>0.63200000000000001</c:v>
                </c:pt>
                <c:pt idx="2523">
                  <c:v>0.60299999999999998</c:v>
                </c:pt>
                <c:pt idx="2524">
                  <c:v>0.60499999999999998</c:v>
                </c:pt>
                <c:pt idx="2525">
                  <c:v>0.60299999999999998</c:v>
                </c:pt>
                <c:pt idx="2526">
                  <c:v>0.60299999999999998</c:v>
                </c:pt>
                <c:pt idx="2527">
                  <c:v>0.61299999999999999</c:v>
                </c:pt>
                <c:pt idx="2528">
                  <c:v>0.63500000000000001</c:v>
                </c:pt>
                <c:pt idx="2529">
                  <c:v>0.626</c:v>
                </c:pt>
                <c:pt idx="2530">
                  <c:v>0.63300000000000001</c:v>
                </c:pt>
                <c:pt idx="2531">
                  <c:v>0.61299999999999999</c:v>
                </c:pt>
                <c:pt idx="2532">
                  <c:v>0.628</c:v>
                </c:pt>
                <c:pt idx="2533">
                  <c:v>0.63500000000000001</c:v>
                </c:pt>
                <c:pt idx="2534">
                  <c:v>0.628</c:v>
                </c:pt>
                <c:pt idx="2535">
                  <c:v>0.62</c:v>
                </c:pt>
                <c:pt idx="2536">
                  <c:v>0.62</c:v>
                </c:pt>
                <c:pt idx="2537">
                  <c:v>0.61799999999999999</c:v>
                </c:pt>
                <c:pt idx="2538">
                  <c:v>0.629</c:v>
                </c:pt>
                <c:pt idx="2539">
                  <c:v>0.61899999999999999</c:v>
                </c:pt>
                <c:pt idx="2540">
                  <c:v>0.62</c:v>
                </c:pt>
                <c:pt idx="2541">
                  <c:v>0.62</c:v>
                </c:pt>
                <c:pt idx="2542">
                  <c:v>0.63900000000000001</c:v>
                </c:pt>
                <c:pt idx="2543">
                  <c:v>0.64</c:v>
                </c:pt>
                <c:pt idx="2544">
                  <c:v>0.625</c:v>
                </c:pt>
                <c:pt idx="2545">
                  <c:v>0.63200000000000001</c:v>
                </c:pt>
                <c:pt idx="2546">
                  <c:v>0.626</c:v>
                </c:pt>
                <c:pt idx="2547">
                  <c:v>0.628</c:v>
                </c:pt>
                <c:pt idx="2548">
                  <c:v>0.63300000000000001</c:v>
                </c:pt>
                <c:pt idx="2549">
                  <c:v>0.61199999999999999</c:v>
                </c:pt>
                <c:pt idx="2550">
                  <c:v>0.623</c:v>
                </c:pt>
                <c:pt idx="2551">
                  <c:v>0.622</c:v>
                </c:pt>
                <c:pt idx="2552">
                  <c:v>0.61399999999999999</c:v>
                </c:pt>
                <c:pt idx="2553">
                  <c:v>0.61199999999999999</c:v>
                </c:pt>
                <c:pt idx="2554">
                  <c:v>0.64100000000000001</c:v>
                </c:pt>
                <c:pt idx="2555">
                  <c:v>0.61199999999999999</c:v>
                </c:pt>
                <c:pt idx="2556">
                  <c:v>0.627</c:v>
                </c:pt>
                <c:pt idx="2557">
                  <c:v>0.628</c:v>
                </c:pt>
                <c:pt idx="2558">
                  <c:v>0.623</c:v>
                </c:pt>
                <c:pt idx="2559">
                  <c:v>0.624</c:v>
                </c:pt>
                <c:pt idx="2560">
                  <c:v>0.628</c:v>
                </c:pt>
                <c:pt idx="2561">
                  <c:v>0.63500000000000001</c:v>
                </c:pt>
                <c:pt idx="2562">
                  <c:v>0.623</c:v>
                </c:pt>
                <c:pt idx="2563">
                  <c:v>0.63600000000000001</c:v>
                </c:pt>
                <c:pt idx="2564">
                  <c:v>0.627</c:v>
                </c:pt>
                <c:pt idx="2565">
                  <c:v>0.628</c:v>
                </c:pt>
                <c:pt idx="2566">
                  <c:v>0.63600000000000001</c:v>
                </c:pt>
                <c:pt idx="2567">
                  <c:v>0.625</c:v>
                </c:pt>
                <c:pt idx="2568">
                  <c:v>0.626</c:v>
                </c:pt>
                <c:pt idx="2569">
                  <c:v>0.628</c:v>
                </c:pt>
                <c:pt idx="2570">
                  <c:v>0.63300000000000001</c:v>
                </c:pt>
                <c:pt idx="2571">
                  <c:v>0.61699999999999999</c:v>
                </c:pt>
                <c:pt idx="2572">
                  <c:v>0.63300000000000001</c:v>
                </c:pt>
                <c:pt idx="2573">
                  <c:v>0.63600000000000001</c:v>
                </c:pt>
                <c:pt idx="2574">
                  <c:v>0.63600000000000001</c:v>
                </c:pt>
                <c:pt idx="2575">
                  <c:v>0.63</c:v>
                </c:pt>
                <c:pt idx="2576">
                  <c:v>0.63700000000000001</c:v>
                </c:pt>
                <c:pt idx="2577">
                  <c:v>0.63700000000000001</c:v>
                </c:pt>
                <c:pt idx="2578">
                  <c:v>0.628</c:v>
                </c:pt>
                <c:pt idx="2579">
                  <c:v>0.63100000000000001</c:v>
                </c:pt>
                <c:pt idx="2580">
                  <c:v>0.629</c:v>
                </c:pt>
                <c:pt idx="2581">
                  <c:v>0.63</c:v>
                </c:pt>
                <c:pt idx="2582">
                  <c:v>0.62</c:v>
                </c:pt>
                <c:pt idx="2583">
                  <c:v>0.63500000000000001</c:v>
                </c:pt>
                <c:pt idx="2584">
                  <c:v>0.63700000000000001</c:v>
                </c:pt>
                <c:pt idx="2585">
                  <c:v>0.63700000000000001</c:v>
                </c:pt>
                <c:pt idx="2586">
                  <c:v>0.63800000000000001</c:v>
                </c:pt>
                <c:pt idx="2587">
                  <c:v>0.622</c:v>
                </c:pt>
                <c:pt idx="2588">
                  <c:v>0.63600000000000001</c:v>
                </c:pt>
                <c:pt idx="2589">
                  <c:v>0.63700000000000001</c:v>
                </c:pt>
                <c:pt idx="2590">
                  <c:v>0.63800000000000001</c:v>
                </c:pt>
                <c:pt idx="2591">
                  <c:v>0.63100000000000001</c:v>
                </c:pt>
                <c:pt idx="2592">
                  <c:v>0.63100000000000001</c:v>
                </c:pt>
                <c:pt idx="2593">
                  <c:v>0.63700000000000001</c:v>
                </c:pt>
                <c:pt idx="2594">
                  <c:v>0.61599999999999999</c:v>
                </c:pt>
                <c:pt idx="2595">
                  <c:v>0.63900000000000001</c:v>
                </c:pt>
                <c:pt idx="2596">
                  <c:v>0.61699999999999999</c:v>
                </c:pt>
                <c:pt idx="2597">
                  <c:v>0.624</c:v>
                </c:pt>
                <c:pt idx="2598">
                  <c:v>0.63400000000000001</c:v>
                </c:pt>
                <c:pt idx="2599">
                  <c:v>0.64200000000000002</c:v>
                </c:pt>
                <c:pt idx="2600">
                  <c:v>0.624</c:v>
                </c:pt>
                <c:pt idx="2601">
                  <c:v>0.63800000000000001</c:v>
                </c:pt>
                <c:pt idx="2602">
                  <c:v>0.625</c:v>
                </c:pt>
                <c:pt idx="2603">
                  <c:v>0.61499999999999999</c:v>
                </c:pt>
                <c:pt idx="2604">
                  <c:v>0.63300000000000001</c:v>
                </c:pt>
                <c:pt idx="2605">
                  <c:v>0.61699999999999999</c:v>
                </c:pt>
                <c:pt idx="2606">
                  <c:v>0.64300000000000002</c:v>
                </c:pt>
                <c:pt idx="2607">
                  <c:v>0.63500000000000001</c:v>
                </c:pt>
                <c:pt idx="2608">
                  <c:v>0.64500000000000002</c:v>
                </c:pt>
                <c:pt idx="2609">
                  <c:v>0.64500000000000002</c:v>
                </c:pt>
                <c:pt idx="2610">
                  <c:v>0.64400000000000002</c:v>
                </c:pt>
                <c:pt idx="2611">
                  <c:v>0.64300000000000002</c:v>
                </c:pt>
                <c:pt idx="2612">
                  <c:v>0.61799999999999999</c:v>
                </c:pt>
                <c:pt idx="2613">
                  <c:v>0.626</c:v>
                </c:pt>
                <c:pt idx="2614">
                  <c:v>0.64600000000000002</c:v>
                </c:pt>
                <c:pt idx="2615">
                  <c:v>0.64600000000000002</c:v>
                </c:pt>
                <c:pt idx="2616">
                  <c:v>0.62</c:v>
                </c:pt>
                <c:pt idx="2617">
                  <c:v>0.62</c:v>
                </c:pt>
                <c:pt idx="2618">
                  <c:v>0.61899999999999999</c:v>
                </c:pt>
                <c:pt idx="2619">
                  <c:v>0.61499999999999999</c:v>
                </c:pt>
                <c:pt idx="2620">
                  <c:v>0.61399999999999999</c:v>
                </c:pt>
                <c:pt idx="2621">
                  <c:v>0.63800000000000001</c:v>
                </c:pt>
                <c:pt idx="2622">
                  <c:v>0.61499999999999999</c:v>
                </c:pt>
                <c:pt idx="2623">
                  <c:v>0.61499999999999999</c:v>
                </c:pt>
                <c:pt idx="2624">
                  <c:v>0.629</c:v>
                </c:pt>
                <c:pt idx="2625">
                  <c:v>0.62</c:v>
                </c:pt>
                <c:pt idx="2626">
                  <c:v>0.61499999999999999</c:v>
                </c:pt>
                <c:pt idx="2627">
                  <c:v>0.63800000000000001</c:v>
                </c:pt>
                <c:pt idx="2628">
                  <c:v>0.626</c:v>
                </c:pt>
                <c:pt idx="2629">
                  <c:v>0.63</c:v>
                </c:pt>
                <c:pt idx="2630">
                  <c:v>0.624</c:v>
                </c:pt>
                <c:pt idx="2631">
                  <c:v>0.625</c:v>
                </c:pt>
                <c:pt idx="2632">
                  <c:v>0.628</c:v>
                </c:pt>
                <c:pt idx="2633">
                  <c:v>0.63400000000000001</c:v>
                </c:pt>
                <c:pt idx="2634">
                  <c:v>0.61799999999999999</c:v>
                </c:pt>
                <c:pt idx="2635">
                  <c:v>0.64</c:v>
                </c:pt>
                <c:pt idx="2636">
                  <c:v>0.61799999999999999</c:v>
                </c:pt>
                <c:pt idx="2637">
                  <c:v>0.63200000000000001</c:v>
                </c:pt>
                <c:pt idx="2638">
                  <c:v>0.61899999999999999</c:v>
                </c:pt>
                <c:pt idx="2639">
                  <c:v>0.623</c:v>
                </c:pt>
                <c:pt idx="2640">
                  <c:v>0.63500000000000001</c:v>
                </c:pt>
                <c:pt idx="2641">
                  <c:v>0.625</c:v>
                </c:pt>
                <c:pt idx="2642">
                  <c:v>0.63200000000000001</c:v>
                </c:pt>
                <c:pt idx="2643">
                  <c:v>0.63200000000000001</c:v>
                </c:pt>
                <c:pt idx="2644">
                  <c:v>0.63300000000000001</c:v>
                </c:pt>
                <c:pt idx="2645">
                  <c:v>0.627</c:v>
                </c:pt>
                <c:pt idx="2646">
                  <c:v>0.63500000000000001</c:v>
                </c:pt>
                <c:pt idx="2647">
                  <c:v>0.62</c:v>
                </c:pt>
                <c:pt idx="2648">
                  <c:v>0.621</c:v>
                </c:pt>
                <c:pt idx="2649">
                  <c:v>0.621</c:v>
                </c:pt>
                <c:pt idx="2650">
                  <c:v>0.624</c:v>
                </c:pt>
                <c:pt idx="2651">
                  <c:v>0.62</c:v>
                </c:pt>
                <c:pt idx="2652">
                  <c:v>0.626</c:v>
                </c:pt>
                <c:pt idx="2653">
                  <c:v>0.621</c:v>
                </c:pt>
                <c:pt idx="2654">
                  <c:v>0.62</c:v>
                </c:pt>
                <c:pt idx="2655">
                  <c:v>0.621</c:v>
                </c:pt>
                <c:pt idx="2656">
                  <c:v>0.621</c:v>
                </c:pt>
                <c:pt idx="2657">
                  <c:v>0.629</c:v>
                </c:pt>
                <c:pt idx="2658">
                  <c:v>0.627</c:v>
                </c:pt>
                <c:pt idx="2659">
                  <c:v>0.628</c:v>
                </c:pt>
                <c:pt idx="2660">
                  <c:v>0.628</c:v>
                </c:pt>
                <c:pt idx="2661">
                  <c:v>0.63400000000000001</c:v>
                </c:pt>
                <c:pt idx="2662">
                  <c:v>0.628</c:v>
                </c:pt>
                <c:pt idx="2663">
                  <c:v>0.628</c:v>
                </c:pt>
                <c:pt idx="2664">
                  <c:v>0.627</c:v>
                </c:pt>
                <c:pt idx="2665">
                  <c:v>0.624</c:v>
                </c:pt>
                <c:pt idx="2666">
                  <c:v>0.629</c:v>
                </c:pt>
                <c:pt idx="2667">
                  <c:v>0.629</c:v>
                </c:pt>
                <c:pt idx="2668">
                  <c:v>0.628</c:v>
                </c:pt>
                <c:pt idx="2669">
                  <c:v>0.623</c:v>
                </c:pt>
                <c:pt idx="2670">
                  <c:v>0.624</c:v>
                </c:pt>
                <c:pt idx="2671">
                  <c:v>0.624</c:v>
                </c:pt>
                <c:pt idx="2672">
                  <c:v>0.63200000000000001</c:v>
                </c:pt>
                <c:pt idx="2673">
                  <c:v>0.624</c:v>
                </c:pt>
                <c:pt idx="2674">
                  <c:v>0.63300000000000001</c:v>
                </c:pt>
                <c:pt idx="2675">
                  <c:v>0.625</c:v>
                </c:pt>
                <c:pt idx="2676">
                  <c:v>0.60499999999999998</c:v>
                </c:pt>
                <c:pt idx="2677">
                  <c:v>0.626</c:v>
                </c:pt>
                <c:pt idx="2678">
                  <c:v>0.60599999999999998</c:v>
                </c:pt>
                <c:pt idx="2679">
                  <c:v>0.63800000000000001</c:v>
                </c:pt>
                <c:pt idx="2680">
                  <c:v>0.627</c:v>
                </c:pt>
                <c:pt idx="2681">
                  <c:v>0.63300000000000001</c:v>
                </c:pt>
                <c:pt idx="2682">
                  <c:v>0.627</c:v>
                </c:pt>
                <c:pt idx="2683">
                  <c:v>0.64</c:v>
                </c:pt>
                <c:pt idx="2684">
                  <c:v>0.627</c:v>
                </c:pt>
                <c:pt idx="2685">
                  <c:v>0.63100000000000001</c:v>
                </c:pt>
                <c:pt idx="2686">
                  <c:v>0.63200000000000001</c:v>
                </c:pt>
                <c:pt idx="2687">
                  <c:v>0.64600000000000002</c:v>
                </c:pt>
                <c:pt idx="2688">
                  <c:v>0.63</c:v>
                </c:pt>
                <c:pt idx="2689">
                  <c:v>0.60899999999999999</c:v>
                </c:pt>
                <c:pt idx="2690">
                  <c:v>0.629</c:v>
                </c:pt>
                <c:pt idx="2691">
                  <c:v>0.629</c:v>
                </c:pt>
                <c:pt idx="2692">
                  <c:v>0.64400000000000002</c:v>
                </c:pt>
                <c:pt idx="2693">
                  <c:v>0.60799999999999998</c:v>
                </c:pt>
                <c:pt idx="2694">
                  <c:v>0.628</c:v>
                </c:pt>
                <c:pt idx="2695">
                  <c:v>0.64700000000000002</c:v>
                </c:pt>
                <c:pt idx="2696">
                  <c:v>0.60899999999999999</c:v>
                </c:pt>
                <c:pt idx="2697">
                  <c:v>0.63500000000000001</c:v>
                </c:pt>
                <c:pt idx="2698">
                  <c:v>0.629</c:v>
                </c:pt>
                <c:pt idx="2699">
                  <c:v>0.628</c:v>
                </c:pt>
                <c:pt idx="2700">
                  <c:v>0.63</c:v>
                </c:pt>
                <c:pt idx="2701">
                  <c:v>0.63</c:v>
                </c:pt>
                <c:pt idx="2702">
                  <c:v>0.63800000000000001</c:v>
                </c:pt>
                <c:pt idx="2703">
                  <c:v>0.628</c:v>
                </c:pt>
                <c:pt idx="2704">
                  <c:v>0.64700000000000002</c:v>
                </c:pt>
                <c:pt idx="2705">
                  <c:v>0.60399999999999998</c:v>
                </c:pt>
                <c:pt idx="2706">
                  <c:v>0.63500000000000001</c:v>
                </c:pt>
                <c:pt idx="2707">
                  <c:v>0.60499999999999998</c:v>
                </c:pt>
                <c:pt idx="2708">
                  <c:v>0.60499999999999998</c:v>
                </c:pt>
                <c:pt idx="2709">
                  <c:v>0.60399999999999998</c:v>
                </c:pt>
                <c:pt idx="2710">
                  <c:v>0.60499999999999998</c:v>
                </c:pt>
                <c:pt idx="2711">
                  <c:v>0.60399999999999998</c:v>
                </c:pt>
                <c:pt idx="2712">
                  <c:v>0.61</c:v>
                </c:pt>
                <c:pt idx="2713">
                  <c:v>0.63</c:v>
                </c:pt>
                <c:pt idx="2714">
                  <c:v>0.64100000000000001</c:v>
                </c:pt>
                <c:pt idx="2715">
                  <c:v>0.60399999999999998</c:v>
                </c:pt>
                <c:pt idx="2716">
                  <c:v>0.60599999999999998</c:v>
                </c:pt>
                <c:pt idx="2717">
                  <c:v>0.60599999999999998</c:v>
                </c:pt>
                <c:pt idx="2718">
                  <c:v>0.60799999999999998</c:v>
                </c:pt>
                <c:pt idx="2719">
                  <c:v>0.61299999999999999</c:v>
                </c:pt>
                <c:pt idx="2720">
                  <c:v>0.63100000000000001</c:v>
                </c:pt>
                <c:pt idx="2721">
                  <c:v>0.63100000000000001</c:v>
                </c:pt>
                <c:pt idx="2722">
                  <c:v>0.63100000000000001</c:v>
                </c:pt>
                <c:pt idx="2723">
                  <c:v>0.63100000000000001</c:v>
                </c:pt>
                <c:pt idx="2724">
                  <c:v>0.61299999999999999</c:v>
                </c:pt>
                <c:pt idx="2725">
                  <c:v>0.60899999999999999</c:v>
                </c:pt>
                <c:pt idx="2726">
                  <c:v>0.73799999999999999</c:v>
                </c:pt>
                <c:pt idx="2727">
                  <c:v>0.63600000000000001</c:v>
                </c:pt>
                <c:pt idx="2728">
                  <c:v>0.73799999999999999</c:v>
                </c:pt>
                <c:pt idx="2729">
                  <c:v>0.73799999999999999</c:v>
                </c:pt>
                <c:pt idx="2730">
                  <c:v>0.60899999999999999</c:v>
                </c:pt>
                <c:pt idx="2731">
                  <c:v>0.61399999999999999</c:v>
                </c:pt>
                <c:pt idx="2732">
                  <c:v>0.63700000000000001</c:v>
                </c:pt>
                <c:pt idx="2733">
                  <c:v>0.73299999999999998</c:v>
                </c:pt>
                <c:pt idx="2734">
                  <c:v>0.73499999999999999</c:v>
                </c:pt>
                <c:pt idx="2735">
                  <c:v>0.73499999999999999</c:v>
                </c:pt>
                <c:pt idx="2736">
                  <c:v>0.73899999999999999</c:v>
                </c:pt>
                <c:pt idx="2737">
                  <c:v>0.73899999999999999</c:v>
                </c:pt>
                <c:pt idx="2738">
                  <c:v>0.73399999999999999</c:v>
                </c:pt>
                <c:pt idx="2739">
                  <c:v>0.61</c:v>
                </c:pt>
                <c:pt idx="2740">
                  <c:v>0.74</c:v>
                </c:pt>
                <c:pt idx="2741">
                  <c:v>0.73699999999999999</c:v>
                </c:pt>
                <c:pt idx="2742">
                  <c:v>0.73899999999999999</c:v>
                </c:pt>
                <c:pt idx="2743">
                  <c:v>0.61699999999999999</c:v>
                </c:pt>
                <c:pt idx="2744">
                  <c:v>0.73899999999999999</c:v>
                </c:pt>
                <c:pt idx="2745">
                  <c:v>0.73699999999999999</c:v>
                </c:pt>
                <c:pt idx="2746">
                  <c:v>0.73699999999999999</c:v>
                </c:pt>
                <c:pt idx="2747">
                  <c:v>0.74099999999999999</c:v>
                </c:pt>
                <c:pt idx="2748">
                  <c:v>0.74099999999999999</c:v>
                </c:pt>
                <c:pt idx="2749">
                  <c:v>0.64100000000000001</c:v>
                </c:pt>
                <c:pt idx="2750">
                  <c:v>0.61699999999999999</c:v>
                </c:pt>
                <c:pt idx="2751">
                  <c:v>0.61799999999999999</c:v>
                </c:pt>
                <c:pt idx="2752">
                  <c:v>0.61899999999999999</c:v>
                </c:pt>
                <c:pt idx="2753">
                  <c:v>0.74</c:v>
                </c:pt>
                <c:pt idx="2754">
                  <c:v>0.73599999999999999</c:v>
                </c:pt>
                <c:pt idx="2755">
                  <c:v>0.61099999999999999</c:v>
                </c:pt>
                <c:pt idx="2756">
                  <c:v>0.73799999999999999</c:v>
                </c:pt>
                <c:pt idx="2757">
                  <c:v>0.61099999999999999</c:v>
                </c:pt>
                <c:pt idx="2758">
                  <c:v>0.61299999999999999</c:v>
                </c:pt>
                <c:pt idx="2759">
                  <c:v>0.61299999999999999</c:v>
                </c:pt>
                <c:pt idx="2760">
                  <c:v>0.61299999999999999</c:v>
                </c:pt>
                <c:pt idx="2761">
                  <c:v>0.61199999999999999</c:v>
                </c:pt>
                <c:pt idx="2762">
                  <c:v>0.73099999999999998</c:v>
                </c:pt>
                <c:pt idx="2763">
                  <c:v>0.74299999999999999</c:v>
                </c:pt>
                <c:pt idx="2764">
                  <c:v>0.73799999999999999</c:v>
                </c:pt>
                <c:pt idx="2765">
                  <c:v>0.72899999999999998</c:v>
                </c:pt>
                <c:pt idx="2766">
                  <c:v>0.61899999999999999</c:v>
                </c:pt>
                <c:pt idx="2767">
                  <c:v>0.61199999999999999</c:v>
                </c:pt>
                <c:pt idx="2768">
                  <c:v>0.73199999999999998</c:v>
                </c:pt>
                <c:pt idx="2769">
                  <c:v>0.61399999999999999</c:v>
                </c:pt>
                <c:pt idx="2770">
                  <c:v>0.61399999999999999</c:v>
                </c:pt>
                <c:pt idx="2771">
                  <c:v>0.74399999999999999</c:v>
                </c:pt>
                <c:pt idx="2772">
                  <c:v>0.72499999999999998</c:v>
                </c:pt>
                <c:pt idx="2773">
                  <c:v>0.74399999999999999</c:v>
                </c:pt>
                <c:pt idx="2774">
                  <c:v>0.62</c:v>
                </c:pt>
                <c:pt idx="2775">
                  <c:v>0.745</c:v>
                </c:pt>
                <c:pt idx="2776">
                  <c:v>0.74399999999999999</c:v>
                </c:pt>
                <c:pt idx="2777">
                  <c:v>0.72599999999999998</c:v>
                </c:pt>
                <c:pt idx="2778">
                  <c:v>0.72399999999999998</c:v>
                </c:pt>
                <c:pt idx="2779">
                  <c:v>0.72399999999999998</c:v>
                </c:pt>
                <c:pt idx="2780">
                  <c:v>0.72699999999999998</c:v>
                </c:pt>
                <c:pt idx="2781">
                  <c:v>0.66700000000000004</c:v>
                </c:pt>
                <c:pt idx="2782">
                  <c:v>0.70299999999999996</c:v>
                </c:pt>
                <c:pt idx="2783">
                  <c:v>0.71299999999999997</c:v>
                </c:pt>
                <c:pt idx="2784">
                  <c:v>0.70599999999999996</c:v>
                </c:pt>
                <c:pt idx="2785">
                  <c:v>0.70599999999999996</c:v>
                </c:pt>
                <c:pt idx="2786">
                  <c:v>0.70499999999999996</c:v>
                </c:pt>
                <c:pt idx="2787">
                  <c:v>0.72899999999999998</c:v>
                </c:pt>
                <c:pt idx="2788">
                  <c:v>0.71399999999999997</c:v>
                </c:pt>
                <c:pt idx="2789">
                  <c:v>0.72399999999999998</c:v>
                </c:pt>
                <c:pt idx="2790">
                  <c:v>0.72399999999999998</c:v>
                </c:pt>
                <c:pt idx="2791">
                  <c:v>0.72799999999999998</c:v>
                </c:pt>
                <c:pt idx="2792">
                  <c:v>0.72799999999999998</c:v>
                </c:pt>
                <c:pt idx="2793">
                  <c:v>0.72299999999999998</c:v>
                </c:pt>
                <c:pt idx="2794">
                  <c:v>0.70599999999999996</c:v>
                </c:pt>
                <c:pt idx="2795">
                  <c:v>0.70599999999999996</c:v>
                </c:pt>
                <c:pt idx="2796">
                  <c:v>0.71799999999999997</c:v>
                </c:pt>
                <c:pt idx="2797">
                  <c:v>0.70799999999999996</c:v>
                </c:pt>
                <c:pt idx="2798">
                  <c:v>0.72399999999999998</c:v>
                </c:pt>
                <c:pt idx="2799">
                  <c:v>0.72599999999999998</c:v>
                </c:pt>
                <c:pt idx="2800">
                  <c:v>0.72599999999999998</c:v>
                </c:pt>
                <c:pt idx="2801">
                  <c:v>0.72699999999999998</c:v>
                </c:pt>
                <c:pt idx="2802">
                  <c:v>0.70799999999999996</c:v>
                </c:pt>
                <c:pt idx="2803">
                  <c:v>0.71</c:v>
                </c:pt>
                <c:pt idx="2804">
                  <c:v>0.70799999999999996</c:v>
                </c:pt>
                <c:pt idx="2805">
                  <c:v>0.67100000000000004</c:v>
                </c:pt>
                <c:pt idx="2806">
                  <c:v>0.71599999999999997</c:v>
                </c:pt>
                <c:pt idx="2807">
                  <c:v>0.67100000000000004</c:v>
                </c:pt>
                <c:pt idx="2808">
                  <c:v>0.67100000000000004</c:v>
                </c:pt>
                <c:pt idx="2809">
                  <c:v>0.67</c:v>
                </c:pt>
                <c:pt idx="2810">
                  <c:v>0.71799999999999997</c:v>
                </c:pt>
                <c:pt idx="2811">
                  <c:v>0.71799999999999997</c:v>
                </c:pt>
                <c:pt idx="2812">
                  <c:v>0.72599999999999998</c:v>
                </c:pt>
                <c:pt idx="2813">
                  <c:v>0.71899999999999997</c:v>
                </c:pt>
                <c:pt idx="2814">
                  <c:v>0.71899999999999997</c:v>
                </c:pt>
                <c:pt idx="2815">
                  <c:v>0.72799999999999998</c:v>
                </c:pt>
                <c:pt idx="2816">
                  <c:v>0.72799999999999998</c:v>
                </c:pt>
                <c:pt idx="2817">
                  <c:v>0.72</c:v>
                </c:pt>
                <c:pt idx="2818">
                  <c:v>0.72699999999999998</c:v>
                </c:pt>
                <c:pt idx="2819">
                  <c:v>0.73</c:v>
                </c:pt>
                <c:pt idx="2820">
                  <c:v>0.71</c:v>
                </c:pt>
                <c:pt idx="2821">
                  <c:v>0.70399999999999996</c:v>
                </c:pt>
                <c:pt idx="2822">
                  <c:v>0.70399999999999996</c:v>
                </c:pt>
                <c:pt idx="2823">
                  <c:v>0.71399999999999997</c:v>
                </c:pt>
                <c:pt idx="2824">
                  <c:v>0.71899999999999997</c:v>
                </c:pt>
                <c:pt idx="2825">
                  <c:v>0.72199999999999998</c:v>
                </c:pt>
                <c:pt idx="2826">
                  <c:v>0.73299999999999998</c:v>
                </c:pt>
                <c:pt idx="2827">
                  <c:v>0.73099999999999998</c:v>
                </c:pt>
                <c:pt idx="2828">
                  <c:v>0.73199999999999998</c:v>
                </c:pt>
                <c:pt idx="2829">
                  <c:v>0.73299999999999998</c:v>
                </c:pt>
                <c:pt idx="2830">
                  <c:v>0.71399999999999997</c:v>
                </c:pt>
                <c:pt idx="2831">
                  <c:v>0.72099999999999997</c:v>
                </c:pt>
                <c:pt idx="2832">
                  <c:v>0.71299999999999997</c:v>
                </c:pt>
                <c:pt idx="2833">
                  <c:v>0.77900000000000003</c:v>
                </c:pt>
                <c:pt idx="2834">
                  <c:v>0.72199999999999998</c:v>
                </c:pt>
                <c:pt idx="2835">
                  <c:v>0.73499999999999999</c:v>
                </c:pt>
                <c:pt idx="2836">
                  <c:v>0.73499999999999999</c:v>
                </c:pt>
                <c:pt idx="2837">
                  <c:v>0.70699999999999996</c:v>
                </c:pt>
                <c:pt idx="2838">
                  <c:v>0.71599999999999997</c:v>
                </c:pt>
                <c:pt idx="2839">
                  <c:v>0.77900000000000003</c:v>
                </c:pt>
                <c:pt idx="2840">
                  <c:v>0.78</c:v>
                </c:pt>
                <c:pt idx="2841">
                  <c:v>0.71399999999999997</c:v>
                </c:pt>
                <c:pt idx="2842">
                  <c:v>0.71699999999999997</c:v>
                </c:pt>
                <c:pt idx="2843">
                  <c:v>0.71699999999999997</c:v>
                </c:pt>
                <c:pt idx="2844">
                  <c:v>0.78300000000000003</c:v>
                </c:pt>
                <c:pt idx="2845">
                  <c:v>0.71599999999999997</c:v>
                </c:pt>
                <c:pt idx="2846">
                  <c:v>0.72299999999999998</c:v>
                </c:pt>
                <c:pt idx="2847">
                  <c:v>0.77900000000000003</c:v>
                </c:pt>
                <c:pt idx="2848">
                  <c:v>0.77900000000000003</c:v>
                </c:pt>
                <c:pt idx="2849">
                  <c:v>0.72199999999999998</c:v>
                </c:pt>
                <c:pt idx="2850">
                  <c:v>0.71699999999999997</c:v>
                </c:pt>
                <c:pt idx="2851">
                  <c:v>0.71699999999999997</c:v>
                </c:pt>
                <c:pt idx="2852">
                  <c:v>0.78100000000000003</c:v>
                </c:pt>
                <c:pt idx="2853">
                  <c:v>0.77800000000000002</c:v>
                </c:pt>
                <c:pt idx="2854">
                  <c:v>0.71899999999999997</c:v>
                </c:pt>
                <c:pt idx="2855">
                  <c:v>0.78100000000000003</c:v>
                </c:pt>
                <c:pt idx="2856">
                  <c:v>0.78100000000000003</c:v>
                </c:pt>
                <c:pt idx="2857">
                  <c:v>0.77300000000000002</c:v>
                </c:pt>
                <c:pt idx="2858">
                  <c:v>0.71899999999999997</c:v>
                </c:pt>
                <c:pt idx="2859">
                  <c:v>0.78</c:v>
                </c:pt>
                <c:pt idx="2860">
                  <c:v>0.72</c:v>
                </c:pt>
                <c:pt idx="2861">
                  <c:v>0.71199999999999997</c:v>
                </c:pt>
                <c:pt idx="2862">
                  <c:v>0.71199999999999997</c:v>
                </c:pt>
                <c:pt idx="2863">
                  <c:v>0.78300000000000003</c:v>
                </c:pt>
                <c:pt idx="2864">
                  <c:v>0.71099999999999997</c:v>
                </c:pt>
                <c:pt idx="2865">
                  <c:v>0.71899999999999997</c:v>
                </c:pt>
                <c:pt idx="2866">
                  <c:v>0.77300000000000002</c:v>
                </c:pt>
                <c:pt idx="2867">
                  <c:v>0.77300000000000002</c:v>
                </c:pt>
                <c:pt idx="2868">
                  <c:v>0.72399999999999998</c:v>
                </c:pt>
                <c:pt idx="2869">
                  <c:v>0.78500000000000003</c:v>
                </c:pt>
                <c:pt idx="2870">
                  <c:v>0.77400000000000002</c:v>
                </c:pt>
                <c:pt idx="2871">
                  <c:v>0.77400000000000002</c:v>
                </c:pt>
                <c:pt idx="2872">
                  <c:v>0.78100000000000003</c:v>
                </c:pt>
                <c:pt idx="2873">
                  <c:v>0.78400000000000003</c:v>
                </c:pt>
                <c:pt idx="2874">
                  <c:v>0.77500000000000002</c:v>
                </c:pt>
                <c:pt idx="2875">
                  <c:v>0.77700000000000002</c:v>
                </c:pt>
                <c:pt idx="2876">
                  <c:v>0.71399999999999997</c:v>
                </c:pt>
                <c:pt idx="2877">
                  <c:v>0.71399999999999997</c:v>
                </c:pt>
                <c:pt idx="2878">
                  <c:v>0.72099999999999997</c:v>
                </c:pt>
                <c:pt idx="2879">
                  <c:v>0.77500000000000002</c:v>
                </c:pt>
                <c:pt idx="2880">
                  <c:v>0.78700000000000003</c:v>
                </c:pt>
                <c:pt idx="2881">
                  <c:v>0.78300000000000003</c:v>
                </c:pt>
                <c:pt idx="2882">
                  <c:v>0.72299999999999998</c:v>
                </c:pt>
                <c:pt idx="2883">
                  <c:v>0.78900000000000003</c:v>
                </c:pt>
                <c:pt idx="2884">
                  <c:v>0.78900000000000003</c:v>
                </c:pt>
                <c:pt idx="2885">
                  <c:v>0.77800000000000002</c:v>
                </c:pt>
                <c:pt idx="2886">
                  <c:v>0.77400000000000002</c:v>
                </c:pt>
                <c:pt idx="2887">
                  <c:v>0.72399999999999998</c:v>
                </c:pt>
                <c:pt idx="2888">
                  <c:v>0.72299999999999998</c:v>
                </c:pt>
                <c:pt idx="2889">
                  <c:v>0.79</c:v>
                </c:pt>
                <c:pt idx="2890">
                  <c:v>0.77700000000000002</c:v>
                </c:pt>
                <c:pt idx="2891">
                  <c:v>0.77900000000000003</c:v>
                </c:pt>
                <c:pt idx="2892">
                  <c:v>0.77200000000000002</c:v>
                </c:pt>
                <c:pt idx="2893">
                  <c:v>0.79</c:v>
                </c:pt>
                <c:pt idx="2894">
                  <c:v>0.72299999999999998</c:v>
                </c:pt>
                <c:pt idx="2895">
                  <c:v>0.79200000000000004</c:v>
                </c:pt>
                <c:pt idx="2896">
                  <c:v>0.79</c:v>
                </c:pt>
                <c:pt idx="2897">
                  <c:v>0.79</c:v>
                </c:pt>
                <c:pt idx="2898">
                  <c:v>0.77300000000000002</c:v>
                </c:pt>
                <c:pt idx="2899">
                  <c:v>0.77300000000000002</c:v>
                </c:pt>
                <c:pt idx="2900">
                  <c:v>0.77200000000000002</c:v>
                </c:pt>
                <c:pt idx="2901">
                  <c:v>0.77300000000000002</c:v>
                </c:pt>
                <c:pt idx="2902">
                  <c:v>0.77900000000000003</c:v>
                </c:pt>
                <c:pt idx="2903">
                  <c:v>0.79200000000000004</c:v>
                </c:pt>
                <c:pt idx="2904">
                  <c:v>0.77300000000000002</c:v>
                </c:pt>
                <c:pt idx="2905">
                  <c:v>0.77300000000000002</c:v>
                </c:pt>
                <c:pt idx="2906">
                  <c:v>0.77500000000000002</c:v>
                </c:pt>
                <c:pt idx="2907">
                  <c:v>0.78</c:v>
                </c:pt>
                <c:pt idx="2908">
                  <c:v>0.79200000000000004</c:v>
                </c:pt>
                <c:pt idx="2909">
                  <c:v>0.79200000000000004</c:v>
                </c:pt>
                <c:pt idx="2910">
                  <c:v>0.72099999999999997</c:v>
                </c:pt>
                <c:pt idx="2911">
                  <c:v>0.79</c:v>
                </c:pt>
                <c:pt idx="2912">
                  <c:v>0.77500000000000002</c:v>
                </c:pt>
                <c:pt idx="2913">
                  <c:v>0.77700000000000002</c:v>
                </c:pt>
                <c:pt idx="2914">
                  <c:v>0.78400000000000003</c:v>
                </c:pt>
                <c:pt idx="2915">
                  <c:v>0.79100000000000004</c:v>
                </c:pt>
                <c:pt idx="2916">
                  <c:v>0.79100000000000004</c:v>
                </c:pt>
                <c:pt idx="2917">
                  <c:v>0.77500000000000002</c:v>
                </c:pt>
                <c:pt idx="2918">
                  <c:v>0.78300000000000003</c:v>
                </c:pt>
                <c:pt idx="2919">
                  <c:v>0.78300000000000003</c:v>
                </c:pt>
                <c:pt idx="2920">
                  <c:v>0.79200000000000004</c:v>
                </c:pt>
                <c:pt idx="2921">
                  <c:v>0.78200000000000003</c:v>
                </c:pt>
                <c:pt idx="2922">
                  <c:v>0.78400000000000003</c:v>
                </c:pt>
                <c:pt idx="2923">
                  <c:v>0.78400000000000003</c:v>
                </c:pt>
                <c:pt idx="2924">
                  <c:v>0.78400000000000003</c:v>
                </c:pt>
                <c:pt idx="2925">
                  <c:v>0.79300000000000004</c:v>
                </c:pt>
                <c:pt idx="2926">
                  <c:v>0.78600000000000003</c:v>
                </c:pt>
                <c:pt idx="2927">
                  <c:v>0.79200000000000004</c:v>
                </c:pt>
                <c:pt idx="2928">
                  <c:v>0.77800000000000002</c:v>
                </c:pt>
                <c:pt idx="2929">
                  <c:v>0.78800000000000003</c:v>
                </c:pt>
                <c:pt idx="2930">
                  <c:v>0.78100000000000003</c:v>
                </c:pt>
                <c:pt idx="2931">
                  <c:v>0.79500000000000004</c:v>
                </c:pt>
                <c:pt idx="2932">
                  <c:v>0.78700000000000003</c:v>
                </c:pt>
                <c:pt idx="2933">
                  <c:v>0.79200000000000004</c:v>
                </c:pt>
                <c:pt idx="2934">
                  <c:v>0.78800000000000003</c:v>
                </c:pt>
                <c:pt idx="2935">
                  <c:v>0.78200000000000003</c:v>
                </c:pt>
                <c:pt idx="2936">
                  <c:v>0.78500000000000003</c:v>
                </c:pt>
                <c:pt idx="2937">
                  <c:v>0.78100000000000003</c:v>
                </c:pt>
                <c:pt idx="2938">
                  <c:v>0.78800000000000003</c:v>
                </c:pt>
                <c:pt idx="2939">
                  <c:v>0.78700000000000003</c:v>
                </c:pt>
                <c:pt idx="2940">
                  <c:v>0.78800000000000003</c:v>
                </c:pt>
                <c:pt idx="2941">
                  <c:v>0.78400000000000003</c:v>
                </c:pt>
                <c:pt idx="2942">
                  <c:v>0.78800000000000003</c:v>
                </c:pt>
                <c:pt idx="2943">
                  <c:v>0.78200000000000003</c:v>
                </c:pt>
                <c:pt idx="2944">
                  <c:v>0.79</c:v>
                </c:pt>
                <c:pt idx="2945">
                  <c:v>0.78700000000000003</c:v>
                </c:pt>
                <c:pt idx="2946">
                  <c:v>0.78700000000000003</c:v>
                </c:pt>
                <c:pt idx="2947">
                  <c:v>0.78500000000000003</c:v>
                </c:pt>
                <c:pt idx="2948">
                  <c:v>0.78500000000000003</c:v>
                </c:pt>
                <c:pt idx="2949">
                  <c:v>0.78400000000000003</c:v>
                </c:pt>
                <c:pt idx="2950">
                  <c:v>0.78500000000000003</c:v>
                </c:pt>
                <c:pt idx="2951">
                  <c:v>0.78900000000000003</c:v>
                </c:pt>
                <c:pt idx="2952">
                  <c:v>0.78700000000000003</c:v>
                </c:pt>
                <c:pt idx="2953">
                  <c:v>0.78500000000000003</c:v>
                </c:pt>
                <c:pt idx="2954">
                  <c:v>0.78500000000000003</c:v>
                </c:pt>
                <c:pt idx="2955">
                  <c:v>0.78900000000000003</c:v>
                </c:pt>
                <c:pt idx="2956">
                  <c:v>0.78900000000000003</c:v>
                </c:pt>
                <c:pt idx="2957">
                  <c:v>0.78700000000000003</c:v>
                </c:pt>
                <c:pt idx="2958">
                  <c:v>0.78900000000000003</c:v>
                </c:pt>
                <c:pt idx="2959">
                  <c:v>0.78800000000000003</c:v>
                </c:pt>
                <c:pt idx="2960">
                  <c:v>0.78800000000000003</c:v>
                </c:pt>
                <c:pt idx="2961">
                  <c:v>0.78200000000000003</c:v>
                </c:pt>
                <c:pt idx="2962">
                  <c:v>0.78900000000000003</c:v>
                </c:pt>
                <c:pt idx="2963">
                  <c:v>0.79200000000000004</c:v>
                </c:pt>
                <c:pt idx="2964">
                  <c:v>0.79300000000000004</c:v>
                </c:pt>
                <c:pt idx="2965">
                  <c:v>0.79100000000000004</c:v>
                </c:pt>
                <c:pt idx="2966">
                  <c:v>0.79100000000000004</c:v>
                </c:pt>
                <c:pt idx="2967">
                  <c:v>0.78200000000000003</c:v>
                </c:pt>
                <c:pt idx="2968">
                  <c:v>0.78200000000000003</c:v>
                </c:pt>
                <c:pt idx="2969">
                  <c:v>0.78200000000000003</c:v>
                </c:pt>
                <c:pt idx="2970">
                  <c:v>0.79100000000000004</c:v>
                </c:pt>
                <c:pt idx="2971">
                  <c:v>0.78400000000000003</c:v>
                </c:pt>
                <c:pt idx="2972">
                  <c:v>0.79</c:v>
                </c:pt>
                <c:pt idx="2973">
                  <c:v>0.79100000000000004</c:v>
                </c:pt>
                <c:pt idx="2974">
                  <c:v>0.79300000000000004</c:v>
                </c:pt>
                <c:pt idx="2975">
                  <c:v>0.78700000000000003</c:v>
                </c:pt>
                <c:pt idx="2976">
                  <c:v>0.79600000000000004</c:v>
                </c:pt>
                <c:pt idx="2977">
                  <c:v>0.78500000000000003</c:v>
                </c:pt>
                <c:pt idx="2978">
                  <c:v>0.78700000000000003</c:v>
                </c:pt>
                <c:pt idx="2979">
                  <c:v>0.79100000000000004</c:v>
                </c:pt>
                <c:pt idx="2980">
                  <c:v>0.79300000000000004</c:v>
                </c:pt>
                <c:pt idx="2981">
                  <c:v>0.79</c:v>
                </c:pt>
                <c:pt idx="2982">
                  <c:v>0.78400000000000003</c:v>
                </c:pt>
                <c:pt idx="2983">
                  <c:v>0.78900000000000003</c:v>
                </c:pt>
                <c:pt idx="2984">
                  <c:v>0.79200000000000004</c:v>
                </c:pt>
                <c:pt idx="2985">
                  <c:v>0.78700000000000003</c:v>
                </c:pt>
                <c:pt idx="2986">
                  <c:v>0.79800000000000004</c:v>
                </c:pt>
                <c:pt idx="2987">
                  <c:v>0.8</c:v>
                </c:pt>
                <c:pt idx="2988">
                  <c:v>0.79400000000000004</c:v>
                </c:pt>
                <c:pt idx="2989">
                  <c:v>0.79400000000000004</c:v>
                </c:pt>
                <c:pt idx="2990">
                  <c:v>0.79300000000000004</c:v>
                </c:pt>
                <c:pt idx="2991">
                  <c:v>0.78300000000000003</c:v>
                </c:pt>
                <c:pt idx="2992">
                  <c:v>0.79900000000000004</c:v>
                </c:pt>
                <c:pt idx="2993">
                  <c:v>0.78400000000000003</c:v>
                </c:pt>
                <c:pt idx="2994">
                  <c:v>0.78400000000000003</c:v>
                </c:pt>
                <c:pt idx="2995">
                  <c:v>0.78900000000000003</c:v>
                </c:pt>
                <c:pt idx="2996">
                  <c:v>0.79</c:v>
                </c:pt>
                <c:pt idx="2997">
                  <c:v>0.79900000000000004</c:v>
                </c:pt>
                <c:pt idx="2998">
                  <c:v>0.79400000000000004</c:v>
                </c:pt>
                <c:pt idx="2999">
                  <c:v>0.8</c:v>
                </c:pt>
                <c:pt idx="3000">
                  <c:v>0.79700000000000004</c:v>
                </c:pt>
                <c:pt idx="3001">
                  <c:v>0.79300000000000004</c:v>
                </c:pt>
                <c:pt idx="3002">
                  <c:v>0.79300000000000004</c:v>
                </c:pt>
                <c:pt idx="3003">
                  <c:v>0.79400000000000004</c:v>
                </c:pt>
                <c:pt idx="3004">
                  <c:v>0.79400000000000004</c:v>
                </c:pt>
                <c:pt idx="3005">
                  <c:v>0.79400000000000004</c:v>
                </c:pt>
                <c:pt idx="3006">
                  <c:v>0.79600000000000004</c:v>
                </c:pt>
                <c:pt idx="3007">
                  <c:v>0.79300000000000004</c:v>
                </c:pt>
                <c:pt idx="3008">
                  <c:v>0.79500000000000004</c:v>
                </c:pt>
                <c:pt idx="3009">
                  <c:v>0.8</c:v>
                </c:pt>
                <c:pt idx="3010">
                  <c:v>0.79200000000000004</c:v>
                </c:pt>
                <c:pt idx="3011">
                  <c:v>0.79100000000000004</c:v>
                </c:pt>
                <c:pt idx="3012">
                  <c:v>0.79700000000000004</c:v>
                </c:pt>
                <c:pt idx="3013">
                  <c:v>0.79600000000000004</c:v>
                </c:pt>
                <c:pt idx="3014">
                  <c:v>0.79500000000000004</c:v>
                </c:pt>
                <c:pt idx="3015">
                  <c:v>0.74</c:v>
                </c:pt>
                <c:pt idx="3016">
                  <c:v>0.79500000000000004</c:v>
                </c:pt>
                <c:pt idx="3017">
                  <c:v>0.79500000000000004</c:v>
                </c:pt>
                <c:pt idx="3018">
                  <c:v>0.73499999999999999</c:v>
                </c:pt>
                <c:pt idx="3019">
                  <c:v>0.74</c:v>
                </c:pt>
                <c:pt idx="3020">
                  <c:v>0.74299999999999999</c:v>
                </c:pt>
                <c:pt idx="3021">
                  <c:v>0.73499999999999999</c:v>
                </c:pt>
                <c:pt idx="3022">
                  <c:v>0.79800000000000004</c:v>
                </c:pt>
                <c:pt idx="3023">
                  <c:v>0.74099999999999999</c:v>
                </c:pt>
                <c:pt idx="3024">
                  <c:v>0.73799999999999999</c:v>
                </c:pt>
                <c:pt idx="3025">
                  <c:v>0.26800000000000002</c:v>
                </c:pt>
                <c:pt idx="3026">
                  <c:v>0.27</c:v>
                </c:pt>
                <c:pt idx="3027">
                  <c:v>0.26800000000000002</c:v>
                </c:pt>
                <c:pt idx="3028">
                  <c:v>0.27100000000000002</c:v>
                </c:pt>
                <c:pt idx="3029">
                  <c:v>0.26900000000000002</c:v>
                </c:pt>
                <c:pt idx="3030">
                  <c:v>0.26800000000000002</c:v>
                </c:pt>
                <c:pt idx="3031">
                  <c:v>0.27200000000000002</c:v>
                </c:pt>
                <c:pt idx="3032">
                  <c:v>0.27</c:v>
                </c:pt>
                <c:pt idx="3033">
                  <c:v>0.34100000000000003</c:v>
                </c:pt>
                <c:pt idx="3034">
                  <c:v>0.27</c:v>
                </c:pt>
                <c:pt idx="3035">
                  <c:v>0.38600000000000001</c:v>
                </c:pt>
                <c:pt idx="3036">
                  <c:v>0.37</c:v>
                </c:pt>
                <c:pt idx="3037">
                  <c:v>0.27500000000000002</c:v>
                </c:pt>
                <c:pt idx="3038">
                  <c:v>0.34699999999999998</c:v>
                </c:pt>
                <c:pt idx="3039">
                  <c:v>0.35699999999999998</c:v>
                </c:pt>
                <c:pt idx="3040">
                  <c:v>0.31</c:v>
                </c:pt>
                <c:pt idx="3041">
                  <c:v>0.32600000000000001</c:v>
                </c:pt>
                <c:pt idx="3042">
                  <c:v>0.36499999999999999</c:v>
                </c:pt>
                <c:pt idx="3043">
                  <c:v>0.39200000000000002</c:v>
                </c:pt>
                <c:pt idx="3044">
                  <c:v>0.36699999999999999</c:v>
                </c:pt>
                <c:pt idx="3045">
                  <c:v>0.39700000000000002</c:v>
                </c:pt>
                <c:pt idx="3046">
                  <c:v>0.48299999999999998</c:v>
                </c:pt>
                <c:pt idx="3047">
                  <c:v>0.439</c:v>
                </c:pt>
                <c:pt idx="3048">
                  <c:v>0.5</c:v>
                </c:pt>
                <c:pt idx="3049">
                  <c:v>0.53</c:v>
                </c:pt>
                <c:pt idx="3050">
                  <c:v>0.48499999999999999</c:v>
                </c:pt>
                <c:pt idx="3051">
                  <c:v>0.48</c:v>
                </c:pt>
                <c:pt idx="3052">
                  <c:v>0.51500000000000001</c:v>
                </c:pt>
                <c:pt idx="3053">
                  <c:v>0.496</c:v>
                </c:pt>
                <c:pt idx="3054">
                  <c:v>0.53900000000000003</c:v>
                </c:pt>
                <c:pt idx="3055">
                  <c:v>0.47499999999999998</c:v>
                </c:pt>
                <c:pt idx="3056">
                  <c:v>0.49099999999999999</c:v>
                </c:pt>
                <c:pt idx="3057">
                  <c:v>0.61599999999999999</c:v>
                </c:pt>
                <c:pt idx="3058">
                  <c:v>0.54300000000000004</c:v>
                </c:pt>
                <c:pt idx="3059">
                  <c:v>0.56999999999999995</c:v>
                </c:pt>
                <c:pt idx="3060">
                  <c:v>0.54500000000000004</c:v>
                </c:pt>
                <c:pt idx="3061">
                  <c:v>0.61899999999999999</c:v>
                </c:pt>
                <c:pt idx="3062">
                  <c:v>0.57499999999999996</c:v>
                </c:pt>
                <c:pt idx="3063">
                  <c:v>0.625</c:v>
                </c:pt>
                <c:pt idx="3064">
                  <c:v>0.625</c:v>
                </c:pt>
                <c:pt idx="3065">
                  <c:v>0.52800000000000002</c:v>
                </c:pt>
                <c:pt idx="3066">
                  <c:v>0.625</c:v>
                </c:pt>
                <c:pt idx="3067">
                  <c:v>0.51400000000000001</c:v>
                </c:pt>
                <c:pt idx="3068">
                  <c:v>0.627</c:v>
                </c:pt>
                <c:pt idx="3069">
                  <c:v>0.627</c:v>
                </c:pt>
                <c:pt idx="3070">
                  <c:v>0.63800000000000001</c:v>
                </c:pt>
                <c:pt idx="3071">
                  <c:v>0.63</c:v>
                </c:pt>
                <c:pt idx="3072">
                  <c:v>0.63300000000000001</c:v>
                </c:pt>
                <c:pt idx="3073">
                  <c:v>0.63400000000000001</c:v>
                </c:pt>
                <c:pt idx="3074">
                  <c:v>0.64100000000000001</c:v>
                </c:pt>
                <c:pt idx="3075">
                  <c:v>0.63300000000000001</c:v>
                </c:pt>
                <c:pt idx="3076">
                  <c:v>0.55100000000000005</c:v>
                </c:pt>
                <c:pt idx="3077">
                  <c:v>0.63600000000000001</c:v>
                </c:pt>
                <c:pt idx="3078">
                  <c:v>0.56499999999999995</c:v>
                </c:pt>
                <c:pt idx="3079">
                  <c:v>0.63500000000000001</c:v>
                </c:pt>
                <c:pt idx="3080">
                  <c:v>0.63900000000000001</c:v>
                </c:pt>
                <c:pt idx="3081">
                  <c:v>0.61399999999999999</c:v>
                </c:pt>
                <c:pt idx="3082">
                  <c:v>0.62</c:v>
                </c:pt>
                <c:pt idx="3083">
                  <c:v>0.61399999999999999</c:v>
                </c:pt>
                <c:pt idx="3084">
                  <c:v>0.61399999999999999</c:v>
                </c:pt>
                <c:pt idx="3085">
                  <c:v>0.59899999999999998</c:v>
                </c:pt>
                <c:pt idx="3086">
                  <c:v>0.61799999999999999</c:v>
                </c:pt>
                <c:pt idx="3087">
                  <c:v>0.63100000000000001</c:v>
                </c:pt>
                <c:pt idx="3088">
                  <c:v>0.6</c:v>
                </c:pt>
                <c:pt idx="3089">
                  <c:v>0.625</c:v>
                </c:pt>
                <c:pt idx="3090">
                  <c:v>0.61899999999999999</c:v>
                </c:pt>
                <c:pt idx="3091">
                  <c:v>0.63300000000000001</c:v>
                </c:pt>
                <c:pt idx="3092">
                  <c:v>0.61899999999999999</c:v>
                </c:pt>
                <c:pt idx="3093">
                  <c:v>0.61099999999999999</c:v>
                </c:pt>
                <c:pt idx="3094">
                  <c:v>0.61899999999999999</c:v>
                </c:pt>
                <c:pt idx="3095">
                  <c:v>0.61299999999999999</c:v>
                </c:pt>
                <c:pt idx="3096">
                  <c:v>0.61099999999999999</c:v>
                </c:pt>
                <c:pt idx="3097">
                  <c:v>0.61</c:v>
                </c:pt>
                <c:pt idx="3098">
                  <c:v>0.621</c:v>
                </c:pt>
                <c:pt idx="3099">
                  <c:v>0.624</c:v>
                </c:pt>
                <c:pt idx="3100">
                  <c:v>0.625</c:v>
                </c:pt>
                <c:pt idx="3101">
                  <c:v>0.625</c:v>
                </c:pt>
                <c:pt idx="3102">
                  <c:v>0.63300000000000001</c:v>
                </c:pt>
                <c:pt idx="3103">
                  <c:v>0.61499999999999999</c:v>
                </c:pt>
                <c:pt idx="3104">
                  <c:v>0.61599999999999999</c:v>
                </c:pt>
                <c:pt idx="3105">
                  <c:v>0.63500000000000001</c:v>
                </c:pt>
                <c:pt idx="3106">
                  <c:v>0.63500000000000001</c:v>
                </c:pt>
                <c:pt idx="3107">
                  <c:v>0.627</c:v>
                </c:pt>
                <c:pt idx="3108">
                  <c:v>0.64200000000000002</c:v>
                </c:pt>
                <c:pt idx="3109">
                  <c:v>0.63500000000000001</c:v>
                </c:pt>
                <c:pt idx="3110">
                  <c:v>0.628</c:v>
                </c:pt>
                <c:pt idx="3111">
                  <c:v>0.627</c:v>
                </c:pt>
                <c:pt idx="3112">
                  <c:v>0.63800000000000001</c:v>
                </c:pt>
                <c:pt idx="3113">
                  <c:v>0.628</c:v>
                </c:pt>
                <c:pt idx="3114">
                  <c:v>0.63800000000000001</c:v>
                </c:pt>
                <c:pt idx="3115">
                  <c:v>0.63</c:v>
                </c:pt>
                <c:pt idx="3116">
                  <c:v>0.627</c:v>
                </c:pt>
                <c:pt idx="3117">
                  <c:v>0.626</c:v>
                </c:pt>
                <c:pt idx="3118">
                  <c:v>0.63200000000000001</c:v>
                </c:pt>
                <c:pt idx="3119">
                  <c:v>0.63</c:v>
                </c:pt>
                <c:pt idx="3120">
                  <c:v>0.64</c:v>
                </c:pt>
                <c:pt idx="3121">
                  <c:v>0.63300000000000001</c:v>
                </c:pt>
                <c:pt idx="3122">
                  <c:v>0.63200000000000001</c:v>
                </c:pt>
                <c:pt idx="3123">
                  <c:v>0.626</c:v>
                </c:pt>
                <c:pt idx="3124">
                  <c:v>0.64700000000000002</c:v>
                </c:pt>
                <c:pt idx="3125">
                  <c:v>0.629</c:v>
                </c:pt>
                <c:pt idx="3126">
                  <c:v>0.64700000000000002</c:v>
                </c:pt>
                <c:pt idx="3127">
                  <c:v>0.62</c:v>
                </c:pt>
                <c:pt idx="3128">
                  <c:v>0.63100000000000001</c:v>
                </c:pt>
                <c:pt idx="3129">
                  <c:v>0.62</c:v>
                </c:pt>
                <c:pt idx="3130">
                  <c:v>0.64600000000000002</c:v>
                </c:pt>
                <c:pt idx="3131">
                  <c:v>0.63900000000000001</c:v>
                </c:pt>
                <c:pt idx="3132">
                  <c:v>0.65</c:v>
                </c:pt>
                <c:pt idx="3133">
                  <c:v>0.64600000000000002</c:v>
                </c:pt>
                <c:pt idx="3134">
                  <c:v>0.63400000000000001</c:v>
                </c:pt>
                <c:pt idx="3135">
                  <c:v>0.65100000000000002</c:v>
                </c:pt>
                <c:pt idx="3136">
                  <c:v>0.65100000000000002</c:v>
                </c:pt>
                <c:pt idx="3137">
                  <c:v>0.65</c:v>
                </c:pt>
                <c:pt idx="3138">
                  <c:v>0.63400000000000001</c:v>
                </c:pt>
                <c:pt idx="3139">
                  <c:v>0.64100000000000001</c:v>
                </c:pt>
                <c:pt idx="3140">
                  <c:v>0.627</c:v>
                </c:pt>
                <c:pt idx="3141">
                  <c:v>0.628</c:v>
                </c:pt>
                <c:pt idx="3142">
                  <c:v>0.625</c:v>
                </c:pt>
                <c:pt idx="3143">
                  <c:v>0.63500000000000001</c:v>
                </c:pt>
                <c:pt idx="3144">
                  <c:v>0.627</c:v>
                </c:pt>
                <c:pt idx="3145">
                  <c:v>0.64600000000000002</c:v>
                </c:pt>
                <c:pt idx="3146">
                  <c:v>0.64600000000000002</c:v>
                </c:pt>
                <c:pt idx="3147">
                  <c:v>0.63800000000000001</c:v>
                </c:pt>
                <c:pt idx="3148">
                  <c:v>0.64600000000000002</c:v>
                </c:pt>
                <c:pt idx="3149">
                  <c:v>0.629</c:v>
                </c:pt>
                <c:pt idx="3150">
                  <c:v>0.63</c:v>
                </c:pt>
                <c:pt idx="3151">
                  <c:v>0.64600000000000002</c:v>
                </c:pt>
                <c:pt idx="3152">
                  <c:v>0.63900000000000001</c:v>
                </c:pt>
                <c:pt idx="3153">
                  <c:v>0.64300000000000002</c:v>
                </c:pt>
                <c:pt idx="3154">
                  <c:v>0.63</c:v>
                </c:pt>
                <c:pt idx="3155">
                  <c:v>0.64400000000000002</c:v>
                </c:pt>
                <c:pt idx="3156">
                  <c:v>0.64800000000000002</c:v>
                </c:pt>
                <c:pt idx="3157">
                  <c:v>0.64600000000000002</c:v>
                </c:pt>
                <c:pt idx="3158">
                  <c:v>0.64100000000000001</c:v>
                </c:pt>
                <c:pt idx="3159">
                  <c:v>0.65</c:v>
                </c:pt>
                <c:pt idx="3160">
                  <c:v>0.64500000000000002</c:v>
                </c:pt>
                <c:pt idx="3161">
                  <c:v>0.63600000000000001</c:v>
                </c:pt>
                <c:pt idx="3162">
                  <c:v>0.65</c:v>
                </c:pt>
                <c:pt idx="3163">
                  <c:v>0.65</c:v>
                </c:pt>
                <c:pt idx="3164">
                  <c:v>0.65100000000000002</c:v>
                </c:pt>
                <c:pt idx="3165">
                  <c:v>0.65</c:v>
                </c:pt>
                <c:pt idx="3166">
                  <c:v>0.64600000000000002</c:v>
                </c:pt>
                <c:pt idx="3167">
                  <c:v>0.64300000000000002</c:v>
                </c:pt>
                <c:pt idx="3168">
                  <c:v>0.63700000000000001</c:v>
                </c:pt>
                <c:pt idx="3169">
                  <c:v>0.64900000000000002</c:v>
                </c:pt>
                <c:pt idx="3170">
                  <c:v>0.63400000000000001</c:v>
                </c:pt>
                <c:pt idx="3171">
                  <c:v>0.64300000000000002</c:v>
                </c:pt>
                <c:pt idx="3172">
                  <c:v>0.64600000000000002</c:v>
                </c:pt>
                <c:pt idx="3173">
                  <c:v>0.63800000000000001</c:v>
                </c:pt>
                <c:pt idx="3174">
                  <c:v>0.63600000000000001</c:v>
                </c:pt>
                <c:pt idx="3175">
                  <c:v>0.64400000000000002</c:v>
                </c:pt>
                <c:pt idx="3176">
                  <c:v>0.63800000000000001</c:v>
                </c:pt>
                <c:pt idx="3177">
                  <c:v>0.65700000000000003</c:v>
                </c:pt>
                <c:pt idx="3178">
                  <c:v>0.63800000000000001</c:v>
                </c:pt>
                <c:pt idx="3179">
                  <c:v>0.63900000000000001</c:v>
                </c:pt>
                <c:pt idx="3180">
                  <c:v>0.65700000000000003</c:v>
                </c:pt>
                <c:pt idx="3181">
                  <c:v>0.63400000000000001</c:v>
                </c:pt>
                <c:pt idx="3182">
                  <c:v>0.64400000000000002</c:v>
                </c:pt>
                <c:pt idx="3183">
                  <c:v>0.63900000000000001</c:v>
                </c:pt>
                <c:pt idx="3184">
                  <c:v>0.64500000000000002</c:v>
                </c:pt>
                <c:pt idx="3185">
                  <c:v>0.66</c:v>
                </c:pt>
                <c:pt idx="3186">
                  <c:v>0.66</c:v>
                </c:pt>
                <c:pt idx="3187">
                  <c:v>0.63700000000000001</c:v>
                </c:pt>
                <c:pt idx="3188">
                  <c:v>0.66100000000000003</c:v>
                </c:pt>
                <c:pt idx="3189">
                  <c:v>0.66100000000000003</c:v>
                </c:pt>
                <c:pt idx="3190">
                  <c:v>0.65400000000000003</c:v>
                </c:pt>
                <c:pt idx="3191">
                  <c:v>0.63300000000000001</c:v>
                </c:pt>
                <c:pt idx="3192">
                  <c:v>0.63400000000000001</c:v>
                </c:pt>
                <c:pt idx="3193">
                  <c:v>0.65500000000000003</c:v>
                </c:pt>
                <c:pt idx="3194">
                  <c:v>0.64600000000000002</c:v>
                </c:pt>
                <c:pt idx="3195">
                  <c:v>0.66</c:v>
                </c:pt>
                <c:pt idx="3196">
                  <c:v>0.63900000000000001</c:v>
                </c:pt>
                <c:pt idx="3197">
                  <c:v>0.66100000000000003</c:v>
                </c:pt>
                <c:pt idx="3198">
                  <c:v>0.64300000000000002</c:v>
                </c:pt>
                <c:pt idx="3199">
                  <c:v>0.66100000000000003</c:v>
                </c:pt>
                <c:pt idx="3200">
                  <c:v>0.65700000000000003</c:v>
                </c:pt>
                <c:pt idx="3201">
                  <c:v>0.66</c:v>
                </c:pt>
                <c:pt idx="3202">
                  <c:v>0.64</c:v>
                </c:pt>
                <c:pt idx="3203">
                  <c:v>0.63400000000000001</c:v>
                </c:pt>
                <c:pt idx="3204">
                  <c:v>0.65600000000000003</c:v>
                </c:pt>
                <c:pt idx="3205">
                  <c:v>0.64100000000000001</c:v>
                </c:pt>
                <c:pt idx="3206">
                  <c:v>0.64900000000000002</c:v>
                </c:pt>
                <c:pt idx="3207">
                  <c:v>0.65700000000000003</c:v>
                </c:pt>
                <c:pt idx="3208">
                  <c:v>0.64800000000000002</c:v>
                </c:pt>
                <c:pt idx="3209">
                  <c:v>0.65700000000000003</c:v>
                </c:pt>
                <c:pt idx="3210">
                  <c:v>0.63500000000000001</c:v>
                </c:pt>
                <c:pt idx="3211">
                  <c:v>0.65</c:v>
                </c:pt>
                <c:pt idx="3212">
                  <c:v>0.67300000000000004</c:v>
                </c:pt>
                <c:pt idx="3213">
                  <c:v>0.64200000000000002</c:v>
                </c:pt>
                <c:pt idx="3214">
                  <c:v>0.63500000000000001</c:v>
                </c:pt>
                <c:pt idx="3215">
                  <c:v>0.63600000000000001</c:v>
                </c:pt>
                <c:pt idx="3216">
                  <c:v>0.63700000000000001</c:v>
                </c:pt>
                <c:pt idx="3217">
                  <c:v>0.67400000000000004</c:v>
                </c:pt>
                <c:pt idx="3218">
                  <c:v>0.67400000000000004</c:v>
                </c:pt>
                <c:pt idx="3219">
                  <c:v>0.63600000000000001</c:v>
                </c:pt>
                <c:pt idx="3220">
                  <c:v>0.67500000000000004</c:v>
                </c:pt>
                <c:pt idx="3221">
                  <c:v>0.67700000000000005</c:v>
                </c:pt>
                <c:pt idx="3222">
                  <c:v>0.67700000000000005</c:v>
                </c:pt>
                <c:pt idx="3223">
                  <c:v>0.64500000000000002</c:v>
                </c:pt>
                <c:pt idx="3224">
                  <c:v>0.67700000000000005</c:v>
                </c:pt>
                <c:pt idx="3225">
                  <c:v>0.67700000000000005</c:v>
                </c:pt>
                <c:pt idx="3226">
                  <c:v>0.65400000000000003</c:v>
                </c:pt>
                <c:pt idx="3227">
                  <c:v>0.64200000000000002</c:v>
                </c:pt>
                <c:pt idx="3228">
                  <c:v>0.64600000000000002</c:v>
                </c:pt>
                <c:pt idx="3229">
                  <c:v>0.64300000000000002</c:v>
                </c:pt>
                <c:pt idx="3230">
                  <c:v>0.65500000000000003</c:v>
                </c:pt>
                <c:pt idx="3231">
                  <c:v>0.64</c:v>
                </c:pt>
                <c:pt idx="3232">
                  <c:v>0.67700000000000005</c:v>
                </c:pt>
                <c:pt idx="3233">
                  <c:v>0.68</c:v>
                </c:pt>
                <c:pt idx="3234">
                  <c:v>0.67100000000000004</c:v>
                </c:pt>
                <c:pt idx="3235">
                  <c:v>0.64300000000000002</c:v>
                </c:pt>
                <c:pt idx="3236">
                  <c:v>0.67800000000000005</c:v>
                </c:pt>
                <c:pt idx="3237">
                  <c:v>0.67800000000000005</c:v>
                </c:pt>
                <c:pt idx="3238">
                  <c:v>0.67800000000000005</c:v>
                </c:pt>
                <c:pt idx="3239">
                  <c:v>0.67200000000000004</c:v>
                </c:pt>
                <c:pt idx="3240">
                  <c:v>0.65600000000000003</c:v>
                </c:pt>
                <c:pt idx="3241">
                  <c:v>0.64800000000000002</c:v>
                </c:pt>
                <c:pt idx="3242">
                  <c:v>0.64900000000000002</c:v>
                </c:pt>
                <c:pt idx="3243">
                  <c:v>0.67400000000000004</c:v>
                </c:pt>
                <c:pt idx="3244">
                  <c:v>0.65</c:v>
                </c:pt>
                <c:pt idx="3245">
                  <c:v>0.64400000000000002</c:v>
                </c:pt>
                <c:pt idx="3246">
                  <c:v>0.67300000000000004</c:v>
                </c:pt>
                <c:pt idx="3247">
                  <c:v>0.64300000000000002</c:v>
                </c:pt>
                <c:pt idx="3248">
                  <c:v>0.66</c:v>
                </c:pt>
                <c:pt idx="3249">
                  <c:v>0.67500000000000004</c:v>
                </c:pt>
                <c:pt idx="3250">
                  <c:v>0.68300000000000005</c:v>
                </c:pt>
                <c:pt idx="3251">
                  <c:v>0.64400000000000002</c:v>
                </c:pt>
                <c:pt idx="3252">
                  <c:v>0.64400000000000002</c:v>
                </c:pt>
                <c:pt idx="3253">
                  <c:v>0.65800000000000003</c:v>
                </c:pt>
                <c:pt idx="3254">
                  <c:v>0.68300000000000005</c:v>
                </c:pt>
                <c:pt idx="3255">
                  <c:v>0.67500000000000004</c:v>
                </c:pt>
                <c:pt idx="3256">
                  <c:v>0.64500000000000002</c:v>
                </c:pt>
                <c:pt idx="3257">
                  <c:v>0.64500000000000002</c:v>
                </c:pt>
                <c:pt idx="3258">
                  <c:v>0.68400000000000005</c:v>
                </c:pt>
                <c:pt idx="3259">
                  <c:v>0.64600000000000002</c:v>
                </c:pt>
                <c:pt idx="3260">
                  <c:v>0.65100000000000002</c:v>
                </c:pt>
                <c:pt idx="3261">
                  <c:v>0.66700000000000004</c:v>
                </c:pt>
                <c:pt idx="3262">
                  <c:v>0.68400000000000005</c:v>
                </c:pt>
                <c:pt idx="3263">
                  <c:v>0.64500000000000002</c:v>
                </c:pt>
                <c:pt idx="3264">
                  <c:v>0.64500000000000002</c:v>
                </c:pt>
                <c:pt idx="3265">
                  <c:v>0.64600000000000002</c:v>
                </c:pt>
                <c:pt idx="3266">
                  <c:v>0.68600000000000005</c:v>
                </c:pt>
                <c:pt idx="3267">
                  <c:v>0.68600000000000005</c:v>
                </c:pt>
                <c:pt idx="3268">
                  <c:v>0.68500000000000005</c:v>
                </c:pt>
                <c:pt idx="3269">
                  <c:v>0.68400000000000005</c:v>
                </c:pt>
                <c:pt idx="3270">
                  <c:v>0.68700000000000006</c:v>
                </c:pt>
                <c:pt idx="3271">
                  <c:v>0.68700000000000006</c:v>
                </c:pt>
                <c:pt idx="3272">
                  <c:v>0.68700000000000006</c:v>
                </c:pt>
                <c:pt idx="3273">
                  <c:v>0.65100000000000002</c:v>
                </c:pt>
                <c:pt idx="3274">
                  <c:v>0.65200000000000002</c:v>
                </c:pt>
                <c:pt idx="3275">
                  <c:v>0.65400000000000003</c:v>
                </c:pt>
                <c:pt idx="3276">
                  <c:v>0.64900000000000002</c:v>
                </c:pt>
                <c:pt idx="3277">
                  <c:v>0.64900000000000002</c:v>
                </c:pt>
                <c:pt idx="3278">
                  <c:v>0.65600000000000003</c:v>
                </c:pt>
                <c:pt idx="3279">
                  <c:v>0.67100000000000004</c:v>
                </c:pt>
                <c:pt idx="3280">
                  <c:v>0.65200000000000002</c:v>
                </c:pt>
                <c:pt idx="3281">
                  <c:v>0.69</c:v>
                </c:pt>
                <c:pt idx="3282">
                  <c:v>0.67200000000000004</c:v>
                </c:pt>
                <c:pt idx="3283">
                  <c:v>0.68799999999999994</c:v>
                </c:pt>
                <c:pt idx="3284">
                  <c:v>0.68799999999999994</c:v>
                </c:pt>
                <c:pt idx="3285">
                  <c:v>0.68799999999999994</c:v>
                </c:pt>
                <c:pt idx="3286">
                  <c:v>0.68799999999999994</c:v>
                </c:pt>
                <c:pt idx="3287">
                  <c:v>0.68200000000000005</c:v>
                </c:pt>
                <c:pt idx="3288">
                  <c:v>0.65300000000000002</c:v>
                </c:pt>
                <c:pt idx="3289">
                  <c:v>0.66400000000000003</c:v>
                </c:pt>
                <c:pt idx="3290">
                  <c:v>0.66600000000000004</c:v>
                </c:pt>
                <c:pt idx="3291">
                  <c:v>0.68300000000000005</c:v>
                </c:pt>
                <c:pt idx="3292">
                  <c:v>0.65200000000000002</c:v>
                </c:pt>
                <c:pt idx="3293">
                  <c:v>0.67300000000000004</c:v>
                </c:pt>
                <c:pt idx="3294">
                  <c:v>0.66600000000000004</c:v>
                </c:pt>
                <c:pt idx="3295">
                  <c:v>0.69199999999999995</c:v>
                </c:pt>
                <c:pt idx="3296">
                  <c:v>0.68500000000000005</c:v>
                </c:pt>
                <c:pt idx="3297">
                  <c:v>0.65300000000000002</c:v>
                </c:pt>
                <c:pt idx="3298">
                  <c:v>0.65300000000000002</c:v>
                </c:pt>
                <c:pt idx="3299">
                  <c:v>0.65400000000000003</c:v>
                </c:pt>
                <c:pt idx="3300">
                  <c:v>0.65400000000000003</c:v>
                </c:pt>
                <c:pt idx="3301">
                  <c:v>0.66200000000000003</c:v>
                </c:pt>
                <c:pt idx="3302">
                  <c:v>0.69299999999999995</c:v>
                </c:pt>
                <c:pt idx="3303">
                  <c:v>0.69399999999999995</c:v>
                </c:pt>
                <c:pt idx="3304">
                  <c:v>0.68400000000000005</c:v>
                </c:pt>
                <c:pt idx="3305">
                  <c:v>0.67600000000000005</c:v>
                </c:pt>
                <c:pt idx="3306">
                  <c:v>0.68600000000000005</c:v>
                </c:pt>
                <c:pt idx="3307">
                  <c:v>0.67500000000000004</c:v>
                </c:pt>
                <c:pt idx="3308">
                  <c:v>0.65600000000000003</c:v>
                </c:pt>
                <c:pt idx="3309">
                  <c:v>0.66700000000000004</c:v>
                </c:pt>
                <c:pt idx="3310">
                  <c:v>0.68500000000000005</c:v>
                </c:pt>
                <c:pt idx="3311">
                  <c:v>0.72499999999999998</c:v>
                </c:pt>
                <c:pt idx="3312">
                  <c:v>0.66200000000000003</c:v>
                </c:pt>
                <c:pt idx="3313">
                  <c:v>0.66200000000000003</c:v>
                </c:pt>
                <c:pt idx="3314">
                  <c:v>0.72699999999999998</c:v>
                </c:pt>
                <c:pt idx="3315">
                  <c:v>0.72699999999999998</c:v>
                </c:pt>
                <c:pt idx="3316">
                  <c:v>0.72599999999999998</c:v>
                </c:pt>
                <c:pt idx="3317">
                  <c:v>0.72799999999999998</c:v>
                </c:pt>
                <c:pt idx="3318">
                  <c:v>0.67800000000000005</c:v>
                </c:pt>
                <c:pt idx="3319">
                  <c:v>0.69399999999999995</c:v>
                </c:pt>
                <c:pt idx="3320">
                  <c:v>0.66700000000000004</c:v>
                </c:pt>
                <c:pt idx="3321">
                  <c:v>0.72699999999999998</c:v>
                </c:pt>
                <c:pt idx="3322">
                  <c:v>0.72699999999999998</c:v>
                </c:pt>
                <c:pt idx="3323">
                  <c:v>0.67</c:v>
                </c:pt>
                <c:pt idx="3324">
                  <c:v>0.66800000000000004</c:v>
                </c:pt>
                <c:pt idx="3325">
                  <c:v>0.66500000000000004</c:v>
                </c:pt>
                <c:pt idx="3326">
                  <c:v>0.73</c:v>
                </c:pt>
                <c:pt idx="3327">
                  <c:v>0.67100000000000004</c:v>
                </c:pt>
                <c:pt idx="3328">
                  <c:v>0.67200000000000004</c:v>
                </c:pt>
                <c:pt idx="3329">
                  <c:v>0.72899999999999998</c:v>
                </c:pt>
                <c:pt idx="3330">
                  <c:v>0.68100000000000005</c:v>
                </c:pt>
                <c:pt idx="3331">
                  <c:v>0.72899999999999998</c:v>
                </c:pt>
                <c:pt idx="3332">
                  <c:v>0.72899999999999998</c:v>
                </c:pt>
                <c:pt idx="3333">
                  <c:v>0.72899999999999998</c:v>
                </c:pt>
                <c:pt idx="3334">
                  <c:v>0.66900000000000004</c:v>
                </c:pt>
                <c:pt idx="3335">
                  <c:v>0.68200000000000005</c:v>
                </c:pt>
                <c:pt idx="3336">
                  <c:v>0.66800000000000004</c:v>
                </c:pt>
                <c:pt idx="3337">
                  <c:v>0.67600000000000005</c:v>
                </c:pt>
                <c:pt idx="3338">
                  <c:v>0.72299999999999998</c:v>
                </c:pt>
                <c:pt idx="3339">
                  <c:v>0.67</c:v>
                </c:pt>
                <c:pt idx="3340">
                  <c:v>0.67400000000000004</c:v>
                </c:pt>
                <c:pt idx="3341">
                  <c:v>0.73399999999999999</c:v>
                </c:pt>
                <c:pt idx="3342">
                  <c:v>0.67</c:v>
                </c:pt>
                <c:pt idx="3343">
                  <c:v>0.67</c:v>
                </c:pt>
                <c:pt idx="3344">
                  <c:v>0.66900000000000004</c:v>
                </c:pt>
                <c:pt idx="3345">
                  <c:v>0.67600000000000005</c:v>
                </c:pt>
                <c:pt idx="3346">
                  <c:v>0.67</c:v>
                </c:pt>
                <c:pt idx="3347">
                  <c:v>0.67700000000000005</c:v>
                </c:pt>
                <c:pt idx="3348">
                  <c:v>0.73499999999999999</c:v>
                </c:pt>
                <c:pt idx="3349">
                  <c:v>0.73399999999999999</c:v>
                </c:pt>
                <c:pt idx="3350">
                  <c:v>0.72399999999999998</c:v>
                </c:pt>
                <c:pt idx="3351">
                  <c:v>0.68300000000000005</c:v>
                </c:pt>
                <c:pt idx="3352">
                  <c:v>0.72899999999999998</c:v>
                </c:pt>
                <c:pt idx="3353">
                  <c:v>0.72899999999999998</c:v>
                </c:pt>
                <c:pt idx="3354">
                  <c:v>0.72699999999999998</c:v>
                </c:pt>
                <c:pt idx="3355">
                  <c:v>0.67100000000000004</c:v>
                </c:pt>
                <c:pt idx="3356">
                  <c:v>0.73699999999999999</c:v>
                </c:pt>
                <c:pt idx="3357">
                  <c:v>0.73699999999999999</c:v>
                </c:pt>
                <c:pt idx="3358">
                  <c:v>0.72599999999999998</c:v>
                </c:pt>
                <c:pt idx="3359">
                  <c:v>0.73499999999999999</c:v>
                </c:pt>
                <c:pt idx="3360">
                  <c:v>0.73</c:v>
                </c:pt>
                <c:pt idx="3361">
                  <c:v>0.73</c:v>
                </c:pt>
                <c:pt idx="3362">
                  <c:v>0.67200000000000004</c:v>
                </c:pt>
                <c:pt idx="3363">
                  <c:v>0.67200000000000004</c:v>
                </c:pt>
                <c:pt idx="3364">
                  <c:v>0.73599999999999999</c:v>
                </c:pt>
                <c:pt idx="3365">
                  <c:v>0.73799999999999999</c:v>
                </c:pt>
                <c:pt idx="3366">
                  <c:v>0.68600000000000005</c:v>
                </c:pt>
                <c:pt idx="3367">
                  <c:v>0.67800000000000005</c:v>
                </c:pt>
                <c:pt idx="3368">
                  <c:v>0.72799999999999998</c:v>
                </c:pt>
                <c:pt idx="3369">
                  <c:v>0.73799999999999999</c:v>
                </c:pt>
                <c:pt idx="3370">
                  <c:v>0.73799999999999999</c:v>
                </c:pt>
                <c:pt idx="3371">
                  <c:v>0.68500000000000005</c:v>
                </c:pt>
                <c:pt idx="3372">
                  <c:v>0.73499999999999999</c:v>
                </c:pt>
                <c:pt idx="3373">
                  <c:v>0.72699999999999998</c:v>
                </c:pt>
                <c:pt idx="3374">
                  <c:v>0.68</c:v>
                </c:pt>
                <c:pt idx="3375">
                  <c:v>0.71899999999999997</c:v>
                </c:pt>
                <c:pt idx="3376">
                  <c:v>0.68200000000000005</c:v>
                </c:pt>
                <c:pt idx="3377">
                  <c:v>0.74099999999999999</c:v>
                </c:pt>
                <c:pt idx="3378">
                  <c:v>0.67500000000000004</c:v>
                </c:pt>
                <c:pt idx="3379">
                  <c:v>0.68100000000000005</c:v>
                </c:pt>
                <c:pt idx="3380">
                  <c:v>0.73899999999999999</c:v>
                </c:pt>
                <c:pt idx="3381">
                  <c:v>0.74</c:v>
                </c:pt>
                <c:pt idx="3382">
                  <c:v>0.74</c:v>
                </c:pt>
                <c:pt idx="3383">
                  <c:v>0.68200000000000005</c:v>
                </c:pt>
                <c:pt idx="3384">
                  <c:v>0.74</c:v>
                </c:pt>
                <c:pt idx="3385">
                  <c:v>0.71599999999999997</c:v>
                </c:pt>
                <c:pt idx="3386">
                  <c:v>0.71599999999999997</c:v>
                </c:pt>
                <c:pt idx="3387">
                  <c:v>0.72199999999999998</c:v>
                </c:pt>
                <c:pt idx="3388">
                  <c:v>0.71599999999999997</c:v>
                </c:pt>
                <c:pt idx="3389">
                  <c:v>0.71599999999999997</c:v>
                </c:pt>
                <c:pt idx="3390">
                  <c:v>0.73599999999999999</c:v>
                </c:pt>
                <c:pt idx="3391">
                  <c:v>0.72299999999999998</c:v>
                </c:pt>
                <c:pt idx="3392">
                  <c:v>0.68</c:v>
                </c:pt>
                <c:pt idx="3393">
                  <c:v>0.74299999999999999</c:v>
                </c:pt>
                <c:pt idx="3394">
                  <c:v>0.68</c:v>
                </c:pt>
                <c:pt idx="3395">
                  <c:v>0.68</c:v>
                </c:pt>
                <c:pt idx="3396">
                  <c:v>0.67900000000000005</c:v>
                </c:pt>
                <c:pt idx="3397">
                  <c:v>0.71699999999999997</c:v>
                </c:pt>
                <c:pt idx="3398">
                  <c:v>0.73899999999999999</c:v>
                </c:pt>
                <c:pt idx="3399">
                  <c:v>0.74299999999999999</c:v>
                </c:pt>
                <c:pt idx="3400">
                  <c:v>0.71799999999999997</c:v>
                </c:pt>
                <c:pt idx="3401">
                  <c:v>0.72599999999999998</c:v>
                </c:pt>
                <c:pt idx="3402">
                  <c:v>0.71599999999999997</c:v>
                </c:pt>
                <c:pt idx="3403">
                  <c:v>0.71899999999999997</c:v>
                </c:pt>
                <c:pt idx="3404">
                  <c:v>0.73399999999999999</c:v>
                </c:pt>
                <c:pt idx="3405">
                  <c:v>0.73799999999999999</c:v>
                </c:pt>
                <c:pt idx="3406">
                  <c:v>0.73799999999999999</c:v>
                </c:pt>
                <c:pt idx="3407">
                  <c:v>0.73499999999999999</c:v>
                </c:pt>
                <c:pt idx="3408">
                  <c:v>0.72499999999999998</c:v>
                </c:pt>
                <c:pt idx="3409">
                  <c:v>0.79400000000000004</c:v>
                </c:pt>
                <c:pt idx="3410">
                  <c:v>0.74399999999999999</c:v>
                </c:pt>
                <c:pt idx="3411">
                  <c:v>0.74399999999999999</c:v>
                </c:pt>
                <c:pt idx="3412">
                  <c:v>0.68200000000000005</c:v>
                </c:pt>
                <c:pt idx="3413">
                  <c:v>0.68200000000000005</c:v>
                </c:pt>
                <c:pt idx="3414">
                  <c:v>0.73799999999999999</c:v>
                </c:pt>
                <c:pt idx="3415">
                  <c:v>0.72899999999999998</c:v>
                </c:pt>
                <c:pt idx="3416">
                  <c:v>0.72899999999999998</c:v>
                </c:pt>
                <c:pt idx="3417">
                  <c:v>0.73899999999999999</c:v>
                </c:pt>
                <c:pt idx="3418">
                  <c:v>0.73899999999999999</c:v>
                </c:pt>
                <c:pt idx="3419">
                  <c:v>0.73</c:v>
                </c:pt>
                <c:pt idx="3420">
                  <c:v>0.73</c:v>
                </c:pt>
                <c:pt idx="3421">
                  <c:v>0.72</c:v>
                </c:pt>
                <c:pt idx="3422">
                  <c:v>0.73699999999999999</c:v>
                </c:pt>
                <c:pt idx="3423">
                  <c:v>0.72799999999999998</c:v>
                </c:pt>
                <c:pt idx="3424">
                  <c:v>0.73899999999999999</c:v>
                </c:pt>
                <c:pt idx="3425">
                  <c:v>0.72299999999999998</c:v>
                </c:pt>
                <c:pt idx="3426">
                  <c:v>0.72699999999999998</c:v>
                </c:pt>
                <c:pt idx="3427">
                  <c:v>0.73799999999999999</c:v>
                </c:pt>
                <c:pt idx="3428">
                  <c:v>0.68400000000000005</c:v>
                </c:pt>
                <c:pt idx="3429">
                  <c:v>0.72199999999999998</c:v>
                </c:pt>
                <c:pt idx="3430">
                  <c:v>0.72399999999999998</c:v>
                </c:pt>
                <c:pt idx="3431">
                  <c:v>0.79100000000000004</c:v>
                </c:pt>
                <c:pt idx="3432">
                  <c:v>0.73399999999999999</c:v>
                </c:pt>
                <c:pt idx="3433">
                  <c:v>0.73</c:v>
                </c:pt>
                <c:pt idx="3434">
                  <c:v>0.74199999999999999</c:v>
                </c:pt>
                <c:pt idx="3435">
                  <c:v>0.79600000000000004</c:v>
                </c:pt>
                <c:pt idx="3436">
                  <c:v>0.72599999999999998</c:v>
                </c:pt>
                <c:pt idx="3437">
                  <c:v>0.73299999999999998</c:v>
                </c:pt>
                <c:pt idx="3438">
                  <c:v>0.72299999999999998</c:v>
                </c:pt>
                <c:pt idx="3439">
                  <c:v>0.79600000000000004</c:v>
                </c:pt>
                <c:pt idx="3440">
                  <c:v>0.79700000000000004</c:v>
                </c:pt>
                <c:pt idx="3441">
                  <c:v>0.79600000000000004</c:v>
                </c:pt>
                <c:pt idx="3442">
                  <c:v>0.72499999999999998</c:v>
                </c:pt>
                <c:pt idx="3443">
                  <c:v>0.72699999999999998</c:v>
                </c:pt>
                <c:pt idx="3444">
                  <c:v>0.72699999999999998</c:v>
                </c:pt>
                <c:pt idx="3445">
                  <c:v>0.80100000000000005</c:v>
                </c:pt>
                <c:pt idx="3446">
                  <c:v>0.79600000000000004</c:v>
                </c:pt>
                <c:pt idx="3447">
                  <c:v>0.72099999999999997</c:v>
                </c:pt>
                <c:pt idx="3448">
                  <c:v>0.72099999999999997</c:v>
                </c:pt>
                <c:pt idx="3449">
                  <c:v>0.72</c:v>
                </c:pt>
                <c:pt idx="3450">
                  <c:v>0.73299999999999998</c:v>
                </c:pt>
                <c:pt idx="3451">
                  <c:v>0.72699999999999998</c:v>
                </c:pt>
                <c:pt idx="3452">
                  <c:v>0.72699999999999998</c:v>
                </c:pt>
                <c:pt idx="3453">
                  <c:v>0.80100000000000005</c:v>
                </c:pt>
                <c:pt idx="3454">
                  <c:v>0.72899999999999998</c:v>
                </c:pt>
                <c:pt idx="3455">
                  <c:v>0.79300000000000004</c:v>
                </c:pt>
                <c:pt idx="3456">
                  <c:v>0.73299999999999998</c:v>
                </c:pt>
                <c:pt idx="3457">
                  <c:v>0.79500000000000004</c:v>
                </c:pt>
                <c:pt idx="3458">
                  <c:v>0.72899999999999998</c:v>
                </c:pt>
                <c:pt idx="3459">
                  <c:v>0.73</c:v>
                </c:pt>
                <c:pt idx="3460">
                  <c:v>0.72799999999999998</c:v>
                </c:pt>
                <c:pt idx="3461">
                  <c:v>0.73499999999999999</c:v>
                </c:pt>
                <c:pt idx="3462">
                  <c:v>0.79600000000000004</c:v>
                </c:pt>
                <c:pt idx="3463">
                  <c:v>0.79600000000000004</c:v>
                </c:pt>
                <c:pt idx="3464">
                  <c:v>0.79100000000000004</c:v>
                </c:pt>
                <c:pt idx="3465">
                  <c:v>0.80300000000000005</c:v>
                </c:pt>
                <c:pt idx="3466">
                  <c:v>0.72299999999999998</c:v>
                </c:pt>
                <c:pt idx="3467">
                  <c:v>0.72299999999999998</c:v>
                </c:pt>
                <c:pt idx="3468">
                  <c:v>0.79200000000000004</c:v>
                </c:pt>
                <c:pt idx="3469">
                  <c:v>0.73499999999999999</c:v>
                </c:pt>
                <c:pt idx="3470">
                  <c:v>0.79700000000000004</c:v>
                </c:pt>
                <c:pt idx="3471">
                  <c:v>0.79700000000000004</c:v>
                </c:pt>
                <c:pt idx="3472">
                  <c:v>0.79800000000000004</c:v>
                </c:pt>
                <c:pt idx="3473">
                  <c:v>0.78500000000000003</c:v>
                </c:pt>
                <c:pt idx="3474">
                  <c:v>0.78500000000000003</c:v>
                </c:pt>
                <c:pt idx="3475">
                  <c:v>0.73099999999999998</c:v>
                </c:pt>
                <c:pt idx="3476">
                  <c:v>0.79600000000000004</c:v>
                </c:pt>
                <c:pt idx="3477">
                  <c:v>0.78600000000000003</c:v>
                </c:pt>
                <c:pt idx="3478">
                  <c:v>0.78600000000000003</c:v>
                </c:pt>
                <c:pt idx="3479">
                  <c:v>0.79400000000000004</c:v>
                </c:pt>
                <c:pt idx="3480">
                  <c:v>0.73299999999999998</c:v>
                </c:pt>
                <c:pt idx="3481">
                  <c:v>0.78900000000000003</c:v>
                </c:pt>
                <c:pt idx="3482">
                  <c:v>0.73699999999999999</c:v>
                </c:pt>
                <c:pt idx="3483">
                  <c:v>0.79600000000000004</c:v>
                </c:pt>
                <c:pt idx="3484">
                  <c:v>0.73399999999999999</c:v>
                </c:pt>
                <c:pt idx="3485">
                  <c:v>0.73599999999999999</c:v>
                </c:pt>
                <c:pt idx="3486">
                  <c:v>0.79</c:v>
                </c:pt>
                <c:pt idx="3487">
                  <c:v>0.73399999999999999</c:v>
                </c:pt>
                <c:pt idx="3488">
                  <c:v>0.80200000000000005</c:v>
                </c:pt>
                <c:pt idx="3489">
                  <c:v>0.79600000000000004</c:v>
                </c:pt>
                <c:pt idx="3490">
                  <c:v>0.79</c:v>
                </c:pt>
                <c:pt idx="3491">
                  <c:v>0.8</c:v>
                </c:pt>
                <c:pt idx="3492">
                  <c:v>0.78600000000000003</c:v>
                </c:pt>
                <c:pt idx="3493">
                  <c:v>0.80800000000000005</c:v>
                </c:pt>
                <c:pt idx="3494">
                  <c:v>0.80800000000000005</c:v>
                </c:pt>
                <c:pt idx="3495">
                  <c:v>0.73599999999999999</c:v>
                </c:pt>
                <c:pt idx="3496">
                  <c:v>0.73499999999999999</c:v>
                </c:pt>
                <c:pt idx="3497">
                  <c:v>0.79</c:v>
                </c:pt>
                <c:pt idx="3498">
                  <c:v>0.73499999999999999</c:v>
                </c:pt>
                <c:pt idx="3499">
                  <c:v>0.73099999999999998</c:v>
                </c:pt>
                <c:pt idx="3500">
                  <c:v>0.73699999999999999</c:v>
                </c:pt>
                <c:pt idx="3501">
                  <c:v>0.73699999999999999</c:v>
                </c:pt>
                <c:pt idx="3502">
                  <c:v>0.73599999999999999</c:v>
                </c:pt>
                <c:pt idx="3503">
                  <c:v>0.80400000000000005</c:v>
                </c:pt>
                <c:pt idx="3504">
                  <c:v>0.73699999999999999</c:v>
                </c:pt>
                <c:pt idx="3505">
                  <c:v>0.73699999999999999</c:v>
                </c:pt>
                <c:pt idx="3506">
                  <c:v>0.78900000000000003</c:v>
                </c:pt>
                <c:pt idx="3507">
                  <c:v>0.78600000000000003</c:v>
                </c:pt>
                <c:pt idx="3508">
                  <c:v>0.78700000000000003</c:v>
                </c:pt>
                <c:pt idx="3509">
                  <c:v>0.80500000000000005</c:v>
                </c:pt>
                <c:pt idx="3510">
                  <c:v>0.80300000000000005</c:v>
                </c:pt>
                <c:pt idx="3511">
                  <c:v>0.79</c:v>
                </c:pt>
                <c:pt idx="3512">
                  <c:v>0.78800000000000003</c:v>
                </c:pt>
                <c:pt idx="3513">
                  <c:v>0.73799999999999999</c:v>
                </c:pt>
                <c:pt idx="3514">
                  <c:v>0.80400000000000005</c:v>
                </c:pt>
                <c:pt idx="3515">
                  <c:v>0.80400000000000005</c:v>
                </c:pt>
                <c:pt idx="3516">
                  <c:v>0.79400000000000004</c:v>
                </c:pt>
                <c:pt idx="3517">
                  <c:v>0.80300000000000005</c:v>
                </c:pt>
                <c:pt idx="3518">
                  <c:v>0.80500000000000005</c:v>
                </c:pt>
                <c:pt idx="3519">
                  <c:v>0.80500000000000005</c:v>
                </c:pt>
                <c:pt idx="3520">
                  <c:v>0.80600000000000005</c:v>
                </c:pt>
                <c:pt idx="3521">
                  <c:v>0.80400000000000005</c:v>
                </c:pt>
                <c:pt idx="3522">
                  <c:v>0.79300000000000004</c:v>
                </c:pt>
                <c:pt idx="3523">
                  <c:v>0.78900000000000003</c:v>
                </c:pt>
                <c:pt idx="3524">
                  <c:v>0.79700000000000004</c:v>
                </c:pt>
                <c:pt idx="3525">
                  <c:v>0.79700000000000004</c:v>
                </c:pt>
                <c:pt idx="3526">
                  <c:v>0.79800000000000004</c:v>
                </c:pt>
                <c:pt idx="3527">
                  <c:v>0.79800000000000004</c:v>
                </c:pt>
                <c:pt idx="3528">
                  <c:v>0.80400000000000005</c:v>
                </c:pt>
                <c:pt idx="3529">
                  <c:v>0.79800000000000004</c:v>
                </c:pt>
                <c:pt idx="3530">
                  <c:v>0.79300000000000004</c:v>
                </c:pt>
                <c:pt idx="3531">
                  <c:v>0.8</c:v>
                </c:pt>
                <c:pt idx="3532">
                  <c:v>0.80600000000000005</c:v>
                </c:pt>
                <c:pt idx="3533">
                  <c:v>0.79200000000000004</c:v>
                </c:pt>
                <c:pt idx="3534">
                  <c:v>0.79700000000000004</c:v>
                </c:pt>
                <c:pt idx="3535">
                  <c:v>0.79400000000000004</c:v>
                </c:pt>
                <c:pt idx="3536">
                  <c:v>0.80400000000000005</c:v>
                </c:pt>
                <c:pt idx="3537">
                  <c:v>0.8</c:v>
                </c:pt>
                <c:pt idx="3538">
                  <c:v>0.80200000000000005</c:v>
                </c:pt>
                <c:pt idx="3539">
                  <c:v>0.79500000000000004</c:v>
                </c:pt>
                <c:pt idx="3540">
                  <c:v>0.80400000000000005</c:v>
                </c:pt>
                <c:pt idx="3541">
                  <c:v>0.80200000000000005</c:v>
                </c:pt>
                <c:pt idx="3542">
                  <c:v>0.80900000000000005</c:v>
                </c:pt>
                <c:pt idx="3543">
                  <c:v>0.79600000000000004</c:v>
                </c:pt>
                <c:pt idx="3544">
                  <c:v>0.79300000000000004</c:v>
                </c:pt>
                <c:pt idx="3545">
                  <c:v>0.79800000000000004</c:v>
                </c:pt>
                <c:pt idx="3546">
                  <c:v>0.80200000000000005</c:v>
                </c:pt>
                <c:pt idx="3547">
                  <c:v>0.79500000000000004</c:v>
                </c:pt>
                <c:pt idx="3548">
                  <c:v>0.79700000000000004</c:v>
                </c:pt>
                <c:pt idx="3549">
                  <c:v>0.79700000000000004</c:v>
                </c:pt>
                <c:pt idx="3550">
                  <c:v>0.79700000000000004</c:v>
                </c:pt>
                <c:pt idx="3551">
                  <c:v>0.80500000000000005</c:v>
                </c:pt>
                <c:pt idx="3552">
                  <c:v>0.79700000000000004</c:v>
                </c:pt>
                <c:pt idx="3553">
                  <c:v>0.79700000000000004</c:v>
                </c:pt>
                <c:pt idx="3554">
                  <c:v>0.77300000000000002</c:v>
                </c:pt>
                <c:pt idx="3555">
                  <c:v>0.77600000000000002</c:v>
                </c:pt>
                <c:pt idx="3556">
                  <c:v>0.77400000000000002</c:v>
                </c:pt>
                <c:pt idx="3557">
                  <c:v>0.80600000000000005</c:v>
                </c:pt>
                <c:pt idx="3558">
                  <c:v>0.80500000000000005</c:v>
                </c:pt>
                <c:pt idx="3559">
                  <c:v>0.77700000000000002</c:v>
                </c:pt>
                <c:pt idx="3560">
                  <c:v>0.80600000000000005</c:v>
                </c:pt>
                <c:pt idx="3561">
                  <c:v>0.80600000000000005</c:v>
                </c:pt>
                <c:pt idx="3562">
                  <c:v>0.77700000000000002</c:v>
                </c:pt>
                <c:pt idx="3563">
                  <c:v>0.80300000000000005</c:v>
                </c:pt>
                <c:pt idx="3564">
                  <c:v>0.80700000000000005</c:v>
                </c:pt>
                <c:pt idx="3565">
                  <c:v>0.80700000000000005</c:v>
                </c:pt>
                <c:pt idx="3566">
                  <c:v>0.80800000000000005</c:v>
                </c:pt>
                <c:pt idx="3567">
                  <c:v>0.77600000000000002</c:v>
                </c:pt>
                <c:pt idx="3568">
                  <c:v>0.80400000000000005</c:v>
                </c:pt>
                <c:pt idx="3569">
                  <c:v>0.77600000000000002</c:v>
                </c:pt>
                <c:pt idx="3570">
                  <c:v>0.77900000000000003</c:v>
                </c:pt>
                <c:pt idx="3571">
                  <c:v>0.77900000000000003</c:v>
                </c:pt>
                <c:pt idx="3572">
                  <c:v>0.79800000000000004</c:v>
                </c:pt>
                <c:pt idx="3573">
                  <c:v>0.79800000000000004</c:v>
                </c:pt>
                <c:pt idx="3574">
                  <c:v>0.79900000000000004</c:v>
                </c:pt>
                <c:pt idx="3575">
                  <c:v>0.80700000000000005</c:v>
                </c:pt>
                <c:pt idx="3576">
                  <c:v>0.80100000000000005</c:v>
                </c:pt>
                <c:pt idx="3577">
                  <c:v>0.77900000000000003</c:v>
                </c:pt>
                <c:pt idx="3578">
                  <c:v>0.77700000000000002</c:v>
                </c:pt>
                <c:pt idx="3579">
                  <c:v>0.81200000000000006</c:v>
                </c:pt>
                <c:pt idx="3580">
                  <c:v>0.80600000000000005</c:v>
                </c:pt>
                <c:pt idx="3581">
                  <c:v>0.80300000000000005</c:v>
                </c:pt>
                <c:pt idx="3582">
                  <c:v>0.78</c:v>
                </c:pt>
                <c:pt idx="3583">
                  <c:v>0.80800000000000005</c:v>
                </c:pt>
                <c:pt idx="3584">
                  <c:v>0.77900000000000003</c:v>
                </c:pt>
                <c:pt idx="3585">
                  <c:v>0.80300000000000005</c:v>
                </c:pt>
                <c:pt idx="3586">
                  <c:v>0.80700000000000005</c:v>
                </c:pt>
                <c:pt idx="3587">
                  <c:v>0.77900000000000003</c:v>
                </c:pt>
                <c:pt idx="3588">
                  <c:v>0.81100000000000005</c:v>
                </c:pt>
                <c:pt idx="3589">
                  <c:v>0.79900000000000004</c:v>
                </c:pt>
                <c:pt idx="3590">
                  <c:v>0.80200000000000005</c:v>
                </c:pt>
                <c:pt idx="3591">
                  <c:v>0.77800000000000002</c:v>
                </c:pt>
                <c:pt idx="3592">
                  <c:v>0.78</c:v>
                </c:pt>
                <c:pt idx="3593">
                  <c:v>0.78</c:v>
                </c:pt>
                <c:pt idx="3594">
                  <c:v>0.78</c:v>
                </c:pt>
                <c:pt idx="3595">
                  <c:v>0.78</c:v>
                </c:pt>
                <c:pt idx="3596">
                  <c:v>0.78</c:v>
                </c:pt>
                <c:pt idx="3597">
                  <c:v>0.80200000000000005</c:v>
                </c:pt>
                <c:pt idx="3598">
                  <c:v>0.81499999999999995</c:v>
                </c:pt>
                <c:pt idx="3599">
                  <c:v>0.81399999999999995</c:v>
                </c:pt>
                <c:pt idx="3600">
                  <c:v>0.80300000000000005</c:v>
                </c:pt>
                <c:pt idx="3601">
                  <c:v>0.81699999999999995</c:v>
                </c:pt>
                <c:pt idx="3602">
                  <c:v>0.80700000000000005</c:v>
                </c:pt>
                <c:pt idx="3603">
                  <c:v>0.81399999999999995</c:v>
                </c:pt>
                <c:pt idx="3604">
                  <c:v>0.80900000000000005</c:v>
                </c:pt>
                <c:pt idx="3605">
                  <c:v>0.80900000000000005</c:v>
                </c:pt>
                <c:pt idx="3606">
                  <c:v>0.81499999999999995</c:v>
                </c:pt>
                <c:pt idx="3607">
                  <c:v>0.80600000000000005</c:v>
                </c:pt>
                <c:pt idx="3608">
                  <c:v>0.81</c:v>
                </c:pt>
                <c:pt idx="3609">
                  <c:v>0.81</c:v>
                </c:pt>
                <c:pt idx="3610">
                  <c:v>0.81100000000000005</c:v>
                </c:pt>
                <c:pt idx="3611">
                  <c:v>0.81699999999999995</c:v>
                </c:pt>
                <c:pt idx="3612">
                  <c:v>0.81299999999999994</c:v>
                </c:pt>
                <c:pt idx="3613">
                  <c:v>0.81599999999999995</c:v>
                </c:pt>
                <c:pt idx="3614">
                  <c:v>0.81</c:v>
                </c:pt>
                <c:pt idx="3615">
                  <c:v>0.80900000000000005</c:v>
                </c:pt>
                <c:pt idx="3616">
                  <c:v>0.81299999999999994</c:v>
                </c:pt>
                <c:pt idx="3617">
                  <c:v>0.82</c:v>
                </c:pt>
                <c:pt idx="3618">
                  <c:v>0.81699999999999995</c:v>
                </c:pt>
                <c:pt idx="3619">
                  <c:v>0.81299999999999994</c:v>
                </c:pt>
                <c:pt idx="3620">
                  <c:v>0.81</c:v>
                </c:pt>
                <c:pt idx="3621">
                  <c:v>0.76200000000000001</c:v>
                </c:pt>
                <c:pt idx="3622">
                  <c:v>0.81399999999999995</c:v>
                </c:pt>
                <c:pt idx="3623">
                  <c:v>0.81699999999999995</c:v>
                </c:pt>
                <c:pt idx="3624">
                  <c:v>0.76100000000000001</c:v>
                </c:pt>
                <c:pt idx="3625">
                  <c:v>0.81599999999999995</c:v>
                </c:pt>
                <c:pt idx="3626">
                  <c:v>0.75700000000000001</c:v>
                </c:pt>
                <c:pt idx="3627">
                  <c:v>0.76400000000000001</c:v>
                </c:pt>
                <c:pt idx="3628">
                  <c:v>0.76300000000000001</c:v>
                </c:pt>
                <c:pt idx="3629">
                  <c:v>0.82</c:v>
                </c:pt>
                <c:pt idx="3630">
                  <c:v>0.26800000000000002</c:v>
                </c:pt>
                <c:pt idx="3631">
                  <c:v>0.26900000000000002</c:v>
                </c:pt>
                <c:pt idx="3632">
                  <c:v>0.26800000000000002</c:v>
                </c:pt>
                <c:pt idx="3633">
                  <c:v>0.27500000000000002</c:v>
                </c:pt>
                <c:pt idx="3634">
                  <c:v>0.27900000000000003</c:v>
                </c:pt>
                <c:pt idx="3635">
                  <c:v>0.26900000000000002</c:v>
                </c:pt>
                <c:pt idx="3636">
                  <c:v>0.27</c:v>
                </c:pt>
                <c:pt idx="3637">
                  <c:v>0.36699999999999999</c:v>
                </c:pt>
                <c:pt idx="3638">
                  <c:v>0.27600000000000002</c:v>
                </c:pt>
                <c:pt idx="3639">
                  <c:v>0.28000000000000003</c:v>
                </c:pt>
                <c:pt idx="3640">
                  <c:v>0.41</c:v>
                </c:pt>
                <c:pt idx="3641">
                  <c:v>0.42199999999999999</c:v>
                </c:pt>
                <c:pt idx="3642">
                  <c:v>0.33900000000000002</c:v>
                </c:pt>
                <c:pt idx="3643">
                  <c:v>0.4</c:v>
                </c:pt>
                <c:pt idx="3644">
                  <c:v>0.40899999999999997</c:v>
                </c:pt>
                <c:pt idx="3645">
                  <c:v>0.39500000000000002</c:v>
                </c:pt>
                <c:pt idx="3646">
                  <c:v>0.44500000000000001</c:v>
                </c:pt>
                <c:pt idx="3647">
                  <c:v>0.40699999999999997</c:v>
                </c:pt>
                <c:pt idx="3648">
                  <c:v>0.42899999999999999</c:v>
                </c:pt>
                <c:pt idx="3649">
                  <c:v>0.52300000000000002</c:v>
                </c:pt>
                <c:pt idx="3650">
                  <c:v>0.45200000000000001</c:v>
                </c:pt>
                <c:pt idx="3651">
                  <c:v>0.43099999999999999</c:v>
                </c:pt>
                <c:pt idx="3652">
                  <c:v>0.48399999999999999</c:v>
                </c:pt>
                <c:pt idx="3653">
                  <c:v>0.53500000000000003</c:v>
                </c:pt>
                <c:pt idx="3654">
                  <c:v>0.55800000000000005</c:v>
                </c:pt>
                <c:pt idx="3655">
                  <c:v>0.53200000000000003</c:v>
                </c:pt>
                <c:pt idx="3656">
                  <c:v>0.54200000000000004</c:v>
                </c:pt>
                <c:pt idx="3657">
                  <c:v>0.50900000000000001</c:v>
                </c:pt>
                <c:pt idx="3658">
                  <c:v>0.53800000000000003</c:v>
                </c:pt>
                <c:pt idx="3659">
                  <c:v>0.56000000000000005</c:v>
                </c:pt>
                <c:pt idx="3660">
                  <c:v>0.56000000000000005</c:v>
                </c:pt>
                <c:pt idx="3661">
                  <c:v>0.622</c:v>
                </c:pt>
                <c:pt idx="3662">
                  <c:v>0.57199999999999995</c:v>
                </c:pt>
                <c:pt idx="3663">
                  <c:v>0.624</c:v>
                </c:pt>
                <c:pt idx="3664">
                  <c:v>0.61199999999999999</c:v>
                </c:pt>
                <c:pt idx="3665">
                  <c:v>0.60399999999999998</c:v>
                </c:pt>
                <c:pt idx="3666">
                  <c:v>0.61499999999999999</c:v>
                </c:pt>
                <c:pt idx="3667">
                  <c:v>0.60599999999999998</c:v>
                </c:pt>
                <c:pt idx="3668">
                  <c:v>0.63100000000000001</c:v>
                </c:pt>
                <c:pt idx="3669">
                  <c:v>0.63100000000000001</c:v>
                </c:pt>
                <c:pt idx="3670">
                  <c:v>0.63100000000000001</c:v>
                </c:pt>
                <c:pt idx="3671">
                  <c:v>0.58099999999999996</c:v>
                </c:pt>
                <c:pt idx="3672">
                  <c:v>0.63300000000000001</c:v>
                </c:pt>
                <c:pt idx="3673">
                  <c:v>0.63300000000000001</c:v>
                </c:pt>
                <c:pt idx="3674">
                  <c:v>0.59499999999999997</c:v>
                </c:pt>
                <c:pt idx="3675">
                  <c:v>0.64200000000000002</c:v>
                </c:pt>
                <c:pt idx="3676">
                  <c:v>0.63500000000000001</c:v>
                </c:pt>
                <c:pt idx="3677">
                  <c:v>0.64</c:v>
                </c:pt>
                <c:pt idx="3678">
                  <c:v>0.64</c:v>
                </c:pt>
                <c:pt idx="3679">
                  <c:v>0.64500000000000002</c:v>
                </c:pt>
                <c:pt idx="3680">
                  <c:v>0.64</c:v>
                </c:pt>
                <c:pt idx="3681">
                  <c:v>0.63200000000000001</c:v>
                </c:pt>
                <c:pt idx="3682">
                  <c:v>0.61499999999999999</c:v>
                </c:pt>
                <c:pt idx="3683">
                  <c:v>0.63100000000000001</c:v>
                </c:pt>
                <c:pt idx="3684">
                  <c:v>0.624</c:v>
                </c:pt>
                <c:pt idx="3685">
                  <c:v>0.63400000000000001</c:v>
                </c:pt>
                <c:pt idx="3686">
                  <c:v>0.61799999999999999</c:v>
                </c:pt>
                <c:pt idx="3687">
                  <c:v>0.61399999999999999</c:v>
                </c:pt>
                <c:pt idx="3688">
                  <c:v>0.61399999999999999</c:v>
                </c:pt>
                <c:pt idx="3689">
                  <c:v>0.61399999999999999</c:v>
                </c:pt>
                <c:pt idx="3690">
                  <c:v>0.62</c:v>
                </c:pt>
                <c:pt idx="3691">
                  <c:v>0.629</c:v>
                </c:pt>
                <c:pt idx="3692">
                  <c:v>0.63700000000000001</c:v>
                </c:pt>
                <c:pt idx="3693">
                  <c:v>0.63100000000000001</c:v>
                </c:pt>
                <c:pt idx="3694">
                  <c:v>0.63700000000000001</c:v>
                </c:pt>
                <c:pt idx="3695">
                  <c:v>0.61899999999999999</c:v>
                </c:pt>
                <c:pt idx="3696">
                  <c:v>0.63900000000000001</c:v>
                </c:pt>
                <c:pt idx="3697">
                  <c:v>0.61599999999999999</c:v>
                </c:pt>
                <c:pt idx="3698">
                  <c:v>0.63600000000000001</c:v>
                </c:pt>
                <c:pt idx="3699">
                  <c:v>0.622</c:v>
                </c:pt>
                <c:pt idx="3700">
                  <c:v>0.64100000000000001</c:v>
                </c:pt>
                <c:pt idx="3701">
                  <c:v>0.64100000000000001</c:v>
                </c:pt>
                <c:pt idx="3702">
                  <c:v>0.64100000000000001</c:v>
                </c:pt>
                <c:pt idx="3703">
                  <c:v>0.64100000000000001</c:v>
                </c:pt>
                <c:pt idx="3704">
                  <c:v>0.624</c:v>
                </c:pt>
                <c:pt idx="3705">
                  <c:v>0.626</c:v>
                </c:pt>
                <c:pt idx="3706">
                  <c:v>0.63</c:v>
                </c:pt>
                <c:pt idx="3707">
                  <c:v>0.624</c:v>
                </c:pt>
                <c:pt idx="3708">
                  <c:v>0.63400000000000001</c:v>
                </c:pt>
                <c:pt idx="3709">
                  <c:v>0.628</c:v>
                </c:pt>
                <c:pt idx="3710">
                  <c:v>0.64100000000000001</c:v>
                </c:pt>
                <c:pt idx="3711">
                  <c:v>0.627</c:v>
                </c:pt>
                <c:pt idx="3712">
                  <c:v>0.65100000000000002</c:v>
                </c:pt>
                <c:pt idx="3713">
                  <c:v>0.64200000000000002</c:v>
                </c:pt>
                <c:pt idx="3714">
                  <c:v>0.64200000000000002</c:v>
                </c:pt>
                <c:pt idx="3715">
                  <c:v>0.65</c:v>
                </c:pt>
                <c:pt idx="3716">
                  <c:v>0.63800000000000001</c:v>
                </c:pt>
                <c:pt idx="3717">
                  <c:v>0.64200000000000002</c:v>
                </c:pt>
                <c:pt idx="3718">
                  <c:v>0.63800000000000001</c:v>
                </c:pt>
                <c:pt idx="3719">
                  <c:v>0.63</c:v>
                </c:pt>
                <c:pt idx="3720">
                  <c:v>0.63300000000000001</c:v>
                </c:pt>
                <c:pt idx="3721">
                  <c:v>0.63900000000000001</c:v>
                </c:pt>
                <c:pt idx="3722">
                  <c:v>0.63400000000000001</c:v>
                </c:pt>
                <c:pt idx="3723">
                  <c:v>0.65300000000000002</c:v>
                </c:pt>
                <c:pt idx="3724">
                  <c:v>0.65300000000000002</c:v>
                </c:pt>
                <c:pt idx="3725">
                  <c:v>0.65400000000000003</c:v>
                </c:pt>
                <c:pt idx="3726">
                  <c:v>0.65400000000000003</c:v>
                </c:pt>
                <c:pt idx="3727">
                  <c:v>0.63300000000000001</c:v>
                </c:pt>
                <c:pt idx="3728">
                  <c:v>0.64100000000000001</c:v>
                </c:pt>
                <c:pt idx="3729">
                  <c:v>0.64100000000000001</c:v>
                </c:pt>
                <c:pt idx="3730">
                  <c:v>0.63700000000000001</c:v>
                </c:pt>
                <c:pt idx="3731">
                  <c:v>0.63600000000000001</c:v>
                </c:pt>
                <c:pt idx="3732">
                  <c:v>0.63300000000000001</c:v>
                </c:pt>
                <c:pt idx="3733">
                  <c:v>0.65</c:v>
                </c:pt>
                <c:pt idx="3734">
                  <c:v>0.64400000000000002</c:v>
                </c:pt>
                <c:pt idx="3735">
                  <c:v>0.64800000000000002</c:v>
                </c:pt>
                <c:pt idx="3736">
                  <c:v>0.63900000000000001</c:v>
                </c:pt>
                <c:pt idx="3737">
                  <c:v>0.63900000000000001</c:v>
                </c:pt>
                <c:pt idx="3738">
                  <c:v>0.65400000000000003</c:v>
                </c:pt>
                <c:pt idx="3739">
                  <c:v>0.64500000000000002</c:v>
                </c:pt>
                <c:pt idx="3740">
                  <c:v>0.63200000000000001</c:v>
                </c:pt>
                <c:pt idx="3741">
                  <c:v>0.63400000000000001</c:v>
                </c:pt>
                <c:pt idx="3742">
                  <c:v>0.65400000000000003</c:v>
                </c:pt>
                <c:pt idx="3743">
                  <c:v>0.63500000000000001</c:v>
                </c:pt>
                <c:pt idx="3744">
                  <c:v>0.64</c:v>
                </c:pt>
                <c:pt idx="3745">
                  <c:v>0.63500000000000001</c:v>
                </c:pt>
                <c:pt idx="3746">
                  <c:v>0.65300000000000002</c:v>
                </c:pt>
                <c:pt idx="3747">
                  <c:v>0.65200000000000002</c:v>
                </c:pt>
                <c:pt idx="3748">
                  <c:v>0.65300000000000002</c:v>
                </c:pt>
                <c:pt idx="3749">
                  <c:v>0.65300000000000002</c:v>
                </c:pt>
                <c:pt idx="3750">
                  <c:v>0.64300000000000002</c:v>
                </c:pt>
                <c:pt idx="3751">
                  <c:v>0.63600000000000001</c:v>
                </c:pt>
                <c:pt idx="3752">
                  <c:v>0.63800000000000001</c:v>
                </c:pt>
                <c:pt idx="3753">
                  <c:v>0.65200000000000002</c:v>
                </c:pt>
                <c:pt idx="3754">
                  <c:v>0.64300000000000002</c:v>
                </c:pt>
                <c:pt idx="3755">
                  <c:v>0.65200000000000002</c:v>
                </c:pt>
                <c:pt idx="3756">
                  <c:v>0.63700000000000001</c:v>
                </c:pt>
                <c:pt idx="3757">
                  <c:v>0.65300000000000002</c:v>
                </c:pt>
                <c:pt idx="3758">
                  <c:v>0.64600000000000002</c:v>
                </c:pt>
                <c:pt idx="3759">
                  <c:v>0.66200000000000003</c:v>
                </c:pt>
                <c:pt idx="3760">
                  <c:v>0.65100000000000002</c:v>
                </c:pt>
                <c:pt idx="3761">
                  <c:v>0.66100000000000003</c:v>
                </c:pt>
                <c:pt idx="3762">
                  <c:v>0.65200000000000002</c:v>
                </c:pt>
                <c:pt idx="3763">
                  <c:v>0.64400000000000002</c:v>
                </c:pt>
                <c:pt idx="3764">
                  <c:v>0.64100000000000001</c:v>
                </c:pt>
                <c:pt idx="3765">
                  <c:v>0.64900000000000002</c:v>
                </c:pt>
                <c:pt idx="3766">
                  <c:v>0.64500000000000002</c:v>
                </c:pt>
                <c:pt idx="3767">
                  <c:v>0.65500000000000003</c:v>
                </c:pt>
                <c:pt idx="3768">
                  <c:v>0.65500000000000003</c:v>
                </c:pt>
                <c:pt idx="3769">
                  <c:v>0.65400000000000003</c:v>
                </c:pt>
                <c:pt idx="3770">
                  <c:v>0.64900000000000002</c:v>
                </c:pt>
                <c:pt idx="3771">
                  <c:v>0.65300000000000002</c:v>
                </c:pt>
                <c:pt idx="3772">
                  <c:v>0.64400000000000002</c:v>
                </c:pt>
                <c:pt idx="3773">
                  <c:v>0.65400000000000003</c:v>
                </c:pt>
                <c:pt idx="3774">
                  <c:v>0.65600000000000003</c:v>
                </c:pt>
                <c:pt idx="3775">
                  <c:v>0.65400000000000003</c:v>
                </c:pt>
                <c:pt idx="3776">
                  <c:v>0.66400000000000003</c:v>
                </c:pt>
                <c:pt idx="3777">
                  <c:v>0.65</c:v>
                </c:pt>
                <c:pt idx="3778">
                  <c:v>0.66400000000000003</c:v>
                </c:pt>
                <c:pt idx="3779">
                  <c:v>0.66500000000000004</c:v>
                </c:pt>
                <c:pt idx="3780">
                  <c:v>0.66500000000000004</c:v>
                </c:pt>
                <c:pt idx="3781">
                  <c:v>0.64500000000000002</c:v>
                </c:pt>
                <c:pt idx="3782">
                  <c:v>0.64600000000000002</c:v>
                </c:pt>
                <c:pt idx="3783">
                  <c:v>0.64700000000000002</c:v>
                </c:pt>
                <c:pt idx="3784">
                  <c:v>0.65300000000000002</c:v>
                </c:pt>
                <c:pt idx="3785">
                  <c:v>0.64700000000000002</c:v>
                </c:pt>
                <c:pt idx="3786">
                  <c:v>0.65300000000000002</c:v>
                </c:pt>
                <c:pt idx="3787">
                  <c:v>0.65</c:v>
                </c:pt>
                <c:pt idx="3788">
                  <c:v>0.65100000000000002</c:v>
                </c:pt>
                <c:pt idx="3789">
                  <c:v>0.67400000000000004</c:v>
                </c:pt>
                <c:pt idx="3790">
                  <c:v>0.63900000000000001</c:v>
                </c:pt>
                <c:pt idx="3791">
                  <c:v>0.64200000000000002</c:v>
                </c:pt>
                <c:pt idx="3792">
                  <c:v>0.65100000000000002</c:v>
                </c:pt>
                <c:pt idx="3793">
                  <c:v>0.65500000000000003</c:v>
                </c:pt>
                <c:pt idx="3794">
                  <c:v>0.67200000000000004</c:v>
                </c:pt>
                <c:pt idx="3795">
                  <c:v>0.65200000000000002</c:v>
                </c:pt>
                <c:pt idx="3796">
                  <c:v>0.66300000000000003</c:v>
                </c:pt>
                <c:pt idx="3797">
                  <c:v>0.64200000000000002</c:v>
                </c:pt>
                <c:pt idx="3798">
                  <c:v>0.64700000000000002</c:v>
                </c:pt>
                <c:pt idx="3799">
                  <c:v>0.66300000000000003</c:v>
                </c:pt>
                <c:pt idx="3800">
                  <c:v>0.64700000000000002</c:v>
                </c:pt>
                <c:pt idx="3801">
                  <c:v>0.68500000000000005</c:v>
                </c:pt>
                <c:pt idx="3802">
                  <c:v>0.68500000000000005</c:v>
                </c:pt>
                <c:pt idx="3803">
                  <c:v>0.65400000000000003</c:v>
                </c:pt>
                <c:pt idx="3804">
                  <c:v>0.65300000000000002</c:v>
                </c:pt>
                <c:pt idx="3805">
                  <c:v>0.66500000000000004</c:v>
                </c:pt>
                <c:pt idx="3806">
                  <c:v>0.68500000000000005</c:v>
                </c:pt>
                <c:pt idx="3807">
                  <c:v>0.68500000000000005</c:v>
                </c:pt>
                <c:pt idx="3808">
                  <c:v>0.64300000000000002</c:v>
                </c:pt>
                <c:pt idx="3809">
                  <c:v>0.66400000000000003</c:v>
                </c:pt>
                <c:pt idx="3810">
                  <c:v>0.68200000000000005</c:v>
                </c:pt>
                <c:pt idx="3811">
                  <c:v>0.66500000000000004</c:v>
                </c:pt>
                <c:pt idx="3812">
                  <c:v>0.68200000000000005</c:v>
                </c:pt>
                <c:pt idx="3813">
                  <c:v>0.68300000000000005</c:v>
                </c:pt>
                <c:pt idx="3814">
                  <c:v>0.68300000000000005</c:v>
                </c:pt>
                <c:pt idx="3815">
                  <c:v>0.65500000000000003</c:v>
                </c:pt>
                <c:pt idx="3816">
                  <c:v>0.64300000000000002</c:v>
                </c:pt>
                <c:pt idx="3817">
                  <c:v>0.64800000000000002</c:v>
                </c:pt>
                <c:pt idx="3818">
                  <c:v>0.66500000000000004</c:v>
                </c:pt>
                <c:pt idx="3819">
                  <c:v>0.64300000000000002</c:v>
                </c:pt>
                <c:pt idx="3820">
                  <c:v>0.64500000000000002</c:v>
                </c:pt>
                <c:pt idx="3821">
                  <c:v>0.64400000000000002</c:v>
                </c:pt>
                <c:pt idx="3822">
                  <c:v>0.65</c:v>
                </c:pt>
                <c:pt idx="3823">
                  <c:v>0.68899999999999995</c:v>
                </c:pt>
                <c:pt idx="3824">
                  <c:v>0.65100000000000002</c:v>
                </c:pt>
                <c:pt idx="3825">
                  <c:v>0.65</c:v>
                </c:pt>
                <c:pt idx="3826">
                  <c:v>0.66100000000000003</c:v>
                </c:pt>
                <c:pt idx="3827">
                  <c:v>0.65200000000000002</c:v>
                </c:pt>
                <c:pt idx="3828">
                  <c:v>0.64800000000000002</c:v>
                </c:pt>
                <c:pt idx="3829">
                  <c:v>0.69</c:v>
                </c:pt>
                <c:pt idx="3830">
                  <c:v>0.66100000000000003</c:v>
                </c:pt>
                <c:pt idx="3831">
                  <c:v>0.69</c:v>
                </c:pt>
                <c:pt idx="3832">
                  <c:v>0.65100000000000002</c:v>
                </c:pt>
                <c:pt idx="3833">
                  <c:v>0.69199999999999995</c:v>
                </c:pt>
                <c:pt idx="3834">
                  <c:v>0.65300000000000002</c:v>
                </c:pt>
                <c:pt idx="3835">
                  <c:v>0.69499999999999995</c:v>
                </c:pt>
                <c:pt idx="3836">
                  <c:v>0.69499999999999995</c:v>
                </c:pt>
                <c:pt idx="3837">
                  <c:v>0.66200000000000003</c:v>
                </c:pt>
                <c:pt idx="3838">
                  <c:v>0.65600000000000003</c:v>
                </c:pt>
                <c:pt idx="3839">
                  <c:v>0.65</c:v>
                </c:pt>
                <c:pt idx="3840">
                  <c:v>0.65200000000000002</c:v>
                </c:pt>
                <c:pt idx="3841">
                  <c:v>0.68</c:v>
                </c:pt>
                <c:pt idx="3842">
                  <c:v>0.65600000000000003</c:v>
                </c:pt>
                <c:pt idx="3843">
                  <c:v>0.69499999999999995</c:v>
                </c:pt>
                <c:pt idx="3844">
                  <c:v>0.69499999999999995</c:v>
                </c:pt>
                <c:pt idx="3845">
                  <c:v>0.65</c:v>
                </c:pt>
                <c:pt idx="3846">
                  <c:v>0.65</c:v>
                </c:pt>
                <c:pt idx="3847">
                  <c:v>0.68100000000000005</c:v>
                </c:pt>
                <c:pt idx="3848">
                  <c:v>0.65200000000000002</c:v>
                </c:pt>
                <c:pt idx="3849">
                  <c:v>0.69299999999999995</c:v>
                </c:pt>
                <c:pt idx="3850">
                  <c:v>0.66400000000000003</c:v>
                </c:pt>
                <c:pt idx="3851">
                  <c:v>0.65300000000000002</c:v>
                </c:pt>
                <c:pt idx="3852">
                  <c:v>0.66400000000000003</c:v>
                </c:pt>
                <c:pt idx="3853">
                  <c:v>0.68300000000000005</c:v>
                </c:pt>
                <c:pt idx="3854">
                  <c:v>0.69299999999999995</c:v>
                </c:pt>
                <c:pt idx="3855">
                  <c:v>0.69299999999999995</c:v>
                </c:pt>
                <c:pt idx="3856">
                  <c:v>0.69299999999999995</c:v>
                </c:pt>
                <c:pt idx="3857">
                  <c:v>0.65500000000000003</c:v>
                </c:pt>
                <c:pt idx="3858">
                  <c:v>0.68200000000000005</c:v>
                </c:pt>
                <c:pt idx="3859">
                  <c:v>0.69799999999999995</c:v>
                </c:pt>
                <c:pt idx="3860">
                  <c:v>0.65100000000000002</c:v>
                </c:pt>
                <c:pt idx="3861">
                  <c:v>0.65100000000000002</c:v>
                </c:pt>
                <c:pt idx="3862">
                  <c:v>0.65700000000000003</c:v>
                </c:pt>
                <c:pt idx="3863">
                  <c:v>0.68300000000000005</c:v>
                </c:pt>
                <c:pt idx="3864">
                  <c:v>0.65400000000000003</c:v>
                </c:pt>
                <c:pt idx="3865">
                  <c:v>0.66500000000000004</c:v>
                </c:pt>
                <c:pt idx="3866">
                  <c:v>0.68300000000000005</c:v>
                </c:pt>
                <c:pt idx="3867">
                  <c:v>0.69899999999999995</c:v>
                </c:pt>
                <c:pt idx="3868">
                  <c:v>0.66</c:v>
                </c:pt>
                <c:pt idx="3869">
                  <c:v>0.7</c:v>
                </c:pt>
                <c:pt idx="3870">
                  <c:v>0.66100000000000003</c:v>
                </c:pt>
                <c:pt idx="3871">
                  <c:v>0.65500000000000003</c:v>
                </c:pt>
                <c:pt idx="3872">
                  <c:v>0.66</c:v>
                </c:pt>
                <c:pt idx="3873">
                  <c:v>0.70199999999999996</c:v>
                </c:pt>
                <c:pt idx="3874">
                  <c:v>0.65800000000000003</c:v>
                </c:pt>
                <c:pt idx="3875">
                  <c:v>0.66</c:v>
                </c:pt>
                <c:pt idx="3876">
                  <c:v>0.66100000000000003</c:v>
                </c:pt>
                <c:pt idx="3877">
                  <c:v>0.70099999999999996</c:v>
                </c:pt>
                <c:pt idx="3878">
                  <c:v>0.67800000000000005</c:v>
                </c:pt>
                <c:pt idx="3879">
                  <c:v>0.7</c:v>
                </c:pt>
                <c:pt idx="3880">
                  <c:v>0.70199999999999996</c:v>
                </c:pt>
                <c:pt idx="3881">
                  <c:v>0.67800000000000005</c:v>
                </c:pt>
                <c:pt idx="3882">
                  <c:v>0.73599999999999999</c:v>
                </c:pt>
                <c:pt idx="3883">
                  <c:v>0.73599999999999999</c:v>
                </c:pt>
                <c:pt idx="3884">
                  <c:v>0.66200000000000003</c:v>
                </c:pt>
                <c:pt idx="3885">
                  <c:v>0.66</c:v>
                </c:pt>
                <c:pt idx="3886">
                  <c:v>0.73799999999999999</c:v>
                </c:pt>
                <c:pt idx="3887">
                  <c:v>0.66300000000000003</c:v>
                </c:pt>
                <c:pt idx="3888">
                  <c:v>0.73699999999999999</c:v>
                </c:pt>
                <c:pt idx="3889">
                  <c:v>0.73699999999999999</c:v>
                </c:pt>
                <c:pt idx="3890">
                  <c:v>0.66</c:v>
                </c:pt>
                <c:pt idx="3891">
                  <c:v>0.66</c:v>
                </c:pt>
                <c:pt idx="3892">
                  <c:v>0.67300000000000004</c:v>
                </c:pt>
                <c:pt idx="3893">
                  <c:v>0.67300000000000004</c:v>
                </c:pt>
                <c:pt idx="3894">
                  <c:v>0.68</c:v>
                </c:pt>
                <c:pt idx="3895">
                  <c:v>0.66200000000000003</c:v>
                </c:pt>
                <c:pt idx="3896">
                  <c:v>0.66200000000000003</c:v>
                </c:pt>
                <c:pt idx="3897">
                  <c:v>0.66400000000000003</c:v>
                </c:pt>
                <c:pt idx="3898">
                  <c:v>0.69099999999999995</c:v>
                </c:pt>
                <c:pt idx="3899">
                  <c:v>0.73499999999999999</c:v>
                </c:pt>
                <c:pt idx="3900">
                  <c:v>0.74</c:v>
                </c:pt>
                <c:pt idx="3901">
                  <c:v>0.70299999999999996</c:v>
                </c:pt>
                <c:pt idx="3902">
                  <c:v>0.73499999999999999</c:v>
                </c:pt>
                <c:pt idx="3903">
                  <c:v>0.73499999999999999</c:v>
                </c:pt>
                <c:pt idx="3904">
                  <c:v>0.69299999999999995</c:v>
                </c:pt>
                <c:pt idx="3905">
                  <c:v>0.66100000000000003</c:v>
                </c:pt>
                <c:pt idx="3906">
                  <c:v>0.66100000000000003</c:v>
                </c:pt>
                <c:pt idx="3907">
                  <c:v>0.67300000000000004</c:v>
                </c:pt>
                <c:pt idx="3908">
                  <c:v>0.71</c:v>
                </c:pt>
                <c:pt idx="3909">
                  <c:v>0.70299999999999996</c:v>
                </c:pt>
                <c:pt idx="3910">
                  <c:v>0.71</c:v>
                </c:pt>
                <c:pt idx="3911">
                  <c:v>0.72299999999999998</c:v>
                </c:pt>
                <c:pt idx="3912">
                  <c:v>0.72199999999999998</c:v>
                </c:pt>
                <c:pt idx="3913">
                  <c:v>0.72299999999999998</c:v>
                </c:pt>
                <c:pt idx="3914">
                  <c:v>0.70499999999999996</c:v>
                </c:pt>
                <c:pt idx="3915">
                  <c:v>0.71099999999999997</c:v>
                </c:pt>
                <c:pt idx="3916">
                  <c:v>0.70399999999999996</c:v>
                </c:pt>
                <c:pt idx="3917">
                  <c:v>0.78300000000000003</c:v>
                </c:pt>
                <c:pt idx="3918">
                  <c:v>0.72299999999999998</c:v>
                </c:pt>
                <c:pt idx="3919">
                  <c:v>0.67500000000000004</c:v>
                </c:pt>
                <c:pt idx="3920">
                  <c:v>0.78400000000000003</c:v>
                </c:pt>
                <c:pt idx="3921">
                  <c:v>0.78600000000000003</c:v>
                </c:pt>
                <c:pt idx="3922">
                  <c:v>0.70599999999999996</c:v>
                </c:pt>
                <c:pt idx="3923">
                  <c:v>0.70599999999999996</c:v>
                </c:pt>
                <c:pt idx="3924">
                  <c:v>0.78500000000000003</c:v>
                </c:pt>
                <c:pt idx="3925">
                  <c:v>0.70599999999999996</c:v>
                </c:pt>
                <c:pt idx="3926">
                  <c:v>0.78600000000000003</c:v>
                </c:pt>
                <c:pt idx="3927">
                  <c:v>0.78400000000000003</c:v>
                </c:pt>
                <c:pt idx="3928">
                  <c:v>0.78900000000000003</c:v>
                </c:pt>
                <c:pt idx="3929">
                  <c:v>0.78900000000000003</c:v>
                </c:pt>
                <c:pt idx="3930">
                  <c:v>0.70699999999999996</c:v>
                </c:pt>
                <c:pt idx="3931">
                  <c:v>0.70499999999999996</c:v>
                </c:pt>
                <c:pt idx="3932">
                  <c:v>0.79100000000000004</c:v>
                </c:pt>
                <c:pt idx="3933">
                  <c:v>0.71699999999999997</c:v>
                </c:pt>
                <c:pt idx="3934">
                  <c:v>0.79</c:v>
                </c:pt>
                <c:pt idx="3935">
                  <c:v>0.79</c:v>
                </c:pt>
                <c:pt idx="3936">
                  <c:v>0.70399999999999996</c:v>
                </c:pt>
                <c:pt idx="3937">
                  <c:v>0.71699999999999997</c:v>
                </c:pt>
                <c:pt idx="3938">
                  <c:v>0.70499999999999996</c:v>
                </c:pt>
                <c:pt idx="3939">
                  <c:v>0.70499999999999996</c:v>
                </c:pt>
                <c:pt idx="3940">
                  <c:v>0.70799999999999996</c:v>
                </c:pt>
                <c:pt idx="3941">
                  <c:v>0.70799999999999996</c:v>
                </c:pt>
                <c:pt idx="3942">
                  <c:v>0.70899999999999996</c:v>
                </c:pt>
                <c:pt idx="3943">
                  <c:v>0.71199999999999997</c:v>
                </c:pt>
                <c:pt idx="3944">
                  <c:v>0.71199999999999997</c:v>
                </c:pt>
                <c:pt idx="3945">
                  <c:v>0.71299999999999997</c:v>
                </c:pt>
                <c:pt idx="3946">
                  <c:v>0.79300000000000004</c:v>
                </c:pt>
                <c:pt idx="3947">
                  <c:v>0.70899999999999996</c:v>
                </c:pt>
                <c:pt idx="3948">
                  <c:v>0.78800000000000003</c:v>
                </c:pt>
                <c:pt idx="3949">
                  <c:v>0.71899999999999997</c:v>
                </c:pt>
                <c:pt idx="3950">
                  <c:v>0.70699999999999996</c:v>
                </c:pt>
                <c:pt idx="3951">
                  <c:v>0.70699999999999996</c:v>
                </c:pt>
                <c:pt idx="3952">
                  <c:v>0.78800000000000003</c:v>
                </c:pt>
                <c:pt idx="3953">
                  <c:v>0.78900000000000003</c:v>
                </c:pt>
                <c:pt idx="3954">
                  <c:v>0.78900000000000003</c:v>
                </c:pt>
                <c:pt idx="3955">
                  <c:v>0.77500000000000002</c:v>
                </c:pt>
                <c:pt idx="3956">
                  <c:v>0.77600000000000002</c:v>
                </c:pt>
                <c:pt idx="3957">
                  <c:v>0.71399999999999997</c:v>
                </c:pt>
                <c:pt idx="3958">
                  <c:v>0.72099999999999997</c:v>
                </c:pt>
                <c:pt idx="3959">
                  <c:v>0.72099999999999997</c:v>
                </c:pt>
                <c:pt idx="3960">
                  <c:v>0.77800000000000002</c:v>
                </c:pt>
                <c:pt idx="3961">
                  <c:v>0.79500000000000004</c:v>
                </c:pt>
                <c:pt idx="3962">
                  <c:v>0.77800000000000002</c:v>
                </c:pt>
                <c:pt idx="3963">
                  <c:v>0.71099999999999997</c:v>
                </c:pt>
                <c:pt idx="3964">
                  <c:v>0.71599999999999997</c:v>
                </c:pt>
                <c:pt idx="3965">
                  <c:v>0.78500000000000003</c:v>
                </c:pt>
                <c:pt idx="3966">
                  <c:v>0.78500000000000003</c:v>
                </c:pt>
                <c:pt idx="3967">
                  <c:v>0.79600000000000004</c:v>
                </c:pt>
                <c:pt idx="3968">
                  <c:v>0.77900000000000003</c:v>
                </c:pt>
                <c:pt idx="3969">
                  <c:v>0.71799999999999997</c:v>
                </c:pt>
                <c:pt idx="3970">
                  <c:v>0.79600000000000004</c:v>
                </c:pt>
                <c:pt idx="3971">
                  <c:v>0.72299999999999998</c:v>
                </c:pt>
                <c:pt idx="3972">
                  <c:v>0.77900000000000003</c:v>
                </c:pt>
                <c:pt idx="3973">
                  <c:v>0.78700000000000003</c:v>
                </c:pt>
                <c:pt idx="3974">
                  <c:v>0.78700000000000003</c:v>
                </c:pt>
                <c:pt idx="3975">
                  <c:v>0.71699999999999997</c:v>
                </c:pt>
                <c:pt idx="3976">
                  <c:v>0.79500000000000004</c:v>
                </c:pt>
                <c:pt idx="3977">
                  <c:v>0.79800000000000004</c:v>
                </c:pt>
                <c:pt idx="3978">
                  <c:v>0.79800000000000004</c:v>
                </c:pt>
                <c:pt idx="3979">
                  <c:v>0.79600000000000004</c:v>
                </c:pt>
                <c:pt idx="3980">
                  <c:v>0.79600000000000004</c:v>
                </c:pt>
                <c:pt idx="3981">
                  <c:v>0.71799999999999997</c:v>
                </c:pt>
                <c:pt idx="3982">
                  <c:v>0.78</c:v>
                </c:pt>
                <c:pt idx="3983">
                  <c:v>0.79900000000000004</c:v>
                </c:pt>
                <c:pt idx="3984">
                  <c:v>0.79900000000000004</c:v>
                </c:pt>
                <c:pt idx="3985">
                  <c:v>0.72099999999999997</c:v>
                </c:pt>
                <c:pt idx="3986">
                  <c:v>0.72099999999999997</c:v>
                </c:pt>
                <c:pt idx="3987">
                  <c:v>0.71499999999999997</c:v>
                </c:pt>
                <c:pt idx="3988">
                  <c:v>0.71599999999999997</c:v>
                </c:pt>
                <c:pt idx="3989">
                  <c:v>0.71599999999999997</c:v>
                </c:pt>
                <c:pt idx="3990">
                  <c:v>0.71899999999999997</c:v>
                </c:pt>
                <c:pt idx="3991">
                  <c:v>0.72199999999999998</c:v>
                </c:pt>
                <c:pt idx="3992">
                  <c:v>0.72199999999999998</c:v>
                </c:pt>
                <c:pt idx="3993">
                  <c:v>0.77200000000000002</c:v>
                </c:pt>
                <c:pt idx="3994">
                  <c:v>0.77200000000000002</c:v>
                </c:pt>
                <c:pt idx="3995">
                  <c:v>0.72299999999999998</c:v>
                </c:pt>
                <c:pt idx="3996">
                  <c:v>0.78300000000000003</c:v>
                </c:pt>
                <c:pt idx="3997">
                  <c:v>0.72099999999999997</c:v>
                </c:pt>
                <c:pt idx="3998">
                  <c:v>0.72299999999999998</c:v>
                </c:pt>
                <c:pt idx="3999">
                  <c:v>0.72399999999999998</c:v>
                </c:pt>
                <c:pt idx="4000">
                  <c:v>0.79800000000000004</c:v>
                </c:pt>
                <c:pt idx="4001">
                  <c:v>0.71799999999999997</c:v>
                </c:pt>
                <c:pt idx="4002">
                  <c:v>0.71799999999999997</c:v>
                </c:pt>
                <c:pt idx="4003">
                  <c:v>0.77500000000000002</c:v>
                </c:pt>
                <c:pt idx="4004">
                  <c:v>0.79800000000000004</c:v>
                </c:pt>
                <c:pt idx="4005">
                  <c:v>0.79900000000000004</c:v>
                </c:pt>
                <c:pt idx="4006">
                  <c:v>0.79900000000000004</c:v>
                </c:pt>
                <c:pt idx="4007">
                  <c:v>0.78900000000000003</c:v>
                </c:pt>
                <c:pt idx="4008">
                  <c:v>0.77400000000000002</c:v>
                </c:pt>
                <c:pt idx="4009">
                  <c:v>0.79200000000000004</c:v>
                </c:pt>
                <c:pt idx="4010">
                  <c:v>0.78700000000000003</c:v>
                </c:pt>
                <c:pt idx="4011">
                  <c:v>0.77</c:v>
                </c:pt>
                <c:pt idx="4012">
                  <c:v>0.78900000000000003</c:v>
                </c:pt>
                <c:pt idx="4013">
                  <c:v>0.72199999999999998</c:v>
                </c:pt>
                <c:pt idx="4014">
                  <c:v>0.78500000000000003</c:v>
                </c:pt>
                <c:pt idx="4015">
                  <c:v>0.78100000000000003</c:v>
                </c:pt>
                <c:pt idx="4016">
                  <c:v>0.78100000000000003</c:v>
                </c:pt>
                <c:pt idx="4017">
                  <c:v>0.77300000000000002</c:v>
                </c:pt>
                <c:pt idx="4018">
                  <c:v>0.77700000000000002</c:v>
                </c:pt>
                <c:pt idx="4019">
                  <c:v>0.78600000000000003</c:v>
                </c:pt>
                <c:pt idx="4020">
                  <c:v>0.78200000000000003</c:v>
                </c:pt>
                <c:pt idx="4021">
                  <c:v>0.78200000000000003</c:v>
                </c:pt>
                <c:pt idx="4022">
                  <c:v>0.77600000000000002</c:v>
                </c:pt>
                <c:pt idx="4023">
                  <c:v>0.79100000000000004</c:v>
                </c:pt>
                <c:pt idx="4024">
                  <c:v>0.77100000000000002</c:v>
                </c:pt>
                <c:pt idx="4025">
                  <c:v>0.77600000000000002</c:v>
                </c:pt>
                <c:pt idx="4026">
                  <c:v>0.77600000000000002</c:v>
                </c:pt>
                <c:pt idx="4027">
                  <c:v>0.77400000000000002</c:v>
                </c:pt>
                <c:pt idx="4028">
                  <c:v>0.79</c:v>
                </c:pt>
                <c:pt idx="4029">
                  <c:v>0.79100000000000004</c:v>
                </c:pt>
                <c:pt idx="4030">
                  <c:v>0.77700000000000002</c:v>
                </c:pt>
                <c:pt idx="4031">
                  <c:v>0.77700000000000002</c:v>
                </c:pt>
                <c:pt idx="4032">
                  <c:v>0.77800000000000002</c:v>
                </c:pt>
                <c:pt idx="4033">
                  <c:v>0.78700000000000003</c:v>
                </c:pt>
                <c:pt idx="4034">
                  <c:v>0.78700000000000003</c:v>
                </c:pt>
                <c:pt idx="4035">
                  <c:v>0.79100000000000004</c:v>
                </c:pt>
                <c:pt idx="4036">
                  <c:v>0.79100000000000004</c:v>
                </c:pt>
                <c:pt idx="4037">
                  <c:v>0.78300000000000003</c:v>
                </c:pt>
                <c:pt idx="4038">
                  <c:v>0.77400000000000002</c:v>
                </c:pt>
                <c:pt idx="4039">
                  <c:v>0.77500000000000002</c:v>
                </c:pt>
                <c:pt idx="4040">
                  <c:v>0.77400000000000002</c:v>
                </c:pt>
                <c:pt idx="4041">
                  <c:v>0.72499999999999998</c:v>
                </c:pt>
                <c:pt idx="4042">
                  <c:v>0.78300000000000003</c:v>
                </c:pt>
                <c:pt idx="4043">
                  <c:v>0.72699999999999998</c:v>
                </c:pt>
                <c:pt idx="4044">
                  <c:v>0.72699999999999998</c:v>
                </c:pt>
                <c:pt idx="4045">
                  <c:v>0.77800000000000002</c:v>
                </c:pt>
                <c:pt idx="4046">
                  <c:v>0.77800000000000002</c:v>
                </c:pt>
                <c:pt idx="4047">
                  <c:v>0.78</c:v>
                </c:pt>
                <c:pt idx="4048">
                  <c:v>0.77600000000000002</c:v>
                </c:pt>
                <c:pt idx="4049">
                  <c:v>0.77800000000000002</c:v>
                </c:pt>
                <c:pt idx="4050">
                  <c:v>0.77800000000000002</c:v>
                </c:pt>
                <c:pt idx="4051">
                  <c:v>0.78300000000000003</c:v>
                </c:pt>
                <c:pt idx="4052">
                  <c:v>0.78</c:v>
                </c:pt>
                <c:pt idx="4053">
                  <c:v>0.77300000000000002</c:v>
                </c:pt>
                <c:pt idx="4054">
                  <c:v>0.77300000000000002</c:v>
                </c:pt>
                <c:pt idx="4055">
                  <c:v>0.77700000000000002</c:v>
                </c:pt>
                <c:pt idx="4056">
                  <c:v>0.78</c:v>
                </c:pt>
                <c:pt idx="4057">
                  <c:v>0.78400000000000003</c:v>
                </c:pt>
                <c:pt idx="4058">
                  <c:v>0.79</c:v>
                </c:pt>
                <c:pt idx="4059">
                  <c:v>0.78100000000000003</c:v>
                </c:pt>
                <c:pt idx="4060">
                  <c:v>0.79</c:v>
                </c:pt>
                <c:pt idx="4061">
                  <c:v>0.79100000000000004</c:v>
                </c:pt>
                <c:pt idx="4062">
                  <c:v>0.79</c:v>
                </c:pt>
                <c:pt idx="4063">
                  <c:v>0.78700000000000003</c:v>
                </c:pt>
                <c:pt idx="4064">
                  <c:v>0.78300000000000003</c:v>
                </c:pt>
                <c:pt idx="4065">
                  <c:v>0.77900000000000003</c:v>
                </c:pt>
                <c:pt idx="4066">
                  <c:v>0.78600000000000003</c:v>
                </c:pt>
                <c:pt idx="4067">
                  <c:v>0.78200000000000003</c:v>
                </c:pt>
                <c:pt idx="4068">
                  <c:v>0.78300000000000003</c:v>
                </c:pt>
                <c:pt idx="4069">
                  <c:v>0.79600000000000004</c:v>
                </c:pt>
                <c:pt idx="4070">
                  <c:v>0.77800000000000002</c:v>
                </c:pt>
                <c:pt idx="4071">
                  <c:v>0.79700000000000004</c:v>
                </c:pt>
                <c:pt idx="4072">
                  <c:v>0.78500000000000003</c:v>
                </c:pt>
                <c:pt idx="4073">
                  <c:v>0.77900000000000003</c:v>
                </c:pt>
                <c:pt idx="4074">
                  <c:v>0.79100000000000004</c:v>
                </c:pt>
                <c:pt idx="4075">
                  <c:v>0.79100000000000004</c:v>
                </c:pt>
                <c:pt idx="4076">
                  <c:v>0.78400000000000003</c:v>
                </c:pt>
                <c:pt idx="4077">
                  <c:v>0.78700000000000003</c:v>
                </c:pt>
                <c:pt idx="4078">
                  <c:v>0.78700000000000003</c:v>
                </c:pt>
                <c:pt idx="4079">
                  <c:v>0.79200000000000004</c:v>
                </c:pt>
                <c:pt idx="4080">
                  <c:v>0.79200000000000004</c:v>
                </c:pt>
                <c:pt idx="4081">
                  <c:v>0.78900000000000003</c:v>
                </c:pt>
                <c:pt idx="4082">
                  <c:v>0.78600000000000003</c:v>
                </c:pt>
                <c:pt idx="4083">
                  <c:v>0.78900000000000003</c:v>
                </c:pt>
                <c:pt idx="4084">
                  <c:v>0.78100000000000003</c:v>
                </c:pt>
                <c:pt idx="4085">
                  <c:v>0.79500000000000004</c:v>
                </c:pt>
                <c:pt idx="4086">
                  <c:v>0.79300000000000004</c:v>
                </c:pt>
                <c:pt idx="4087">
                  <c:v>0.78100000000000003</c:v>
                </c:pt>
                <c:pt idx="4088">
                  <c:v>0.78800000000000003</c:v>
                </c:pt>
                <c:pt idx="4089">
                  <c:v>0.78800000000000003</c:v>
                </c:pt>
                <c:pt idx="4090">
                  <c:v>0.78900000000000003</c:v>
                </c:pt>
                <c:pt idx="4091">
                  <c:v>0.77300000000000002</c:v>
                </c:pt>
                <c:pt idx="4092">
                  <c:v>0.78100000000000003</c:v>
                </c:pt>
                <c:pt idx="4093">
                  <c:v>0.78600000000000003</c:v>
                </c:pt>
                <c:pt idx="4094">
                  <c:v>0.79100000000000004</c:v>
                </c:pt>
                <c:pt idx="4095">
                  <c:v>0.78800000000000003</c:v>
                </c:pt>
                <c:pt idx="4096">
                  <c:v>0.78100000000000003</c:v>
                </c:pt>
                <c:pt idx="4097">
                  <c:v>0.79300000000000004</c:v>
                </c:pt>
                <c:pt idx="4098">
                  <c:v>0.78200000000000003</c:v>
                </c:pt>
                <c:pt idx="4099">
                  <c:v>0.78700000000000003</c:v>
                </c:pt>
                <c:pt idx="4100">
                  <c:v>0.77300000000000002</c:v>
                </c:pt>
                <c:pt idx="4101">
                  <c:v>0.79</c:v>
                </c:pt>
                <c:pt idx="4102">
                  <c:v>0.79</c:v>
                </c:pt>
                <c:pt idx="4103">
                  <c:v>0.78900000000000003</c:v>
                </c:pt>
                <c:pt idx="4104">
                  <c:v>0.79100000000000004</c:v>
                </c:pt>
                <c:pt idx="4105">
                  <c:v>0.78700000000000003</c:v>
                </c:pt>
                <c:pt idx="4106">
                  <c:v>0.79100000000000004</c:v>
                </c:pt>
                <c:pt idx="4107">
                  <c:v>0.79100000000000004</c:v>
                </c:pt>
                <c:pt idx="4108">
                  <c:v>0.79100000000000004</c:v>
                </c:pt>
                <c:pt idx="4109">
                  <c:v>0.79300000000000004</c:v>
                </c:pt>
                <c:pt idx="4110">
                  <c:v>0.79100000000000004</c:v>
                </c:pt>
                <c:pt idx="4111">
                  <c:v>0.79800000000000004</c:v>
                </c:pt>
                <c:pt idx="4112">
                  <c:v>0.79100000000000004</c:v>
                </c:pt>
                <c:pt idx="4113">
                  <c:v>0.79800000000000004</c:v>
                </c:pt>
                <c:pt idx="4114">
                  <c:v>0.79</c:v>
                </c:pt>
                <c:pt idx="4115">
                  <c:v>0.77400000000000002</c:v>
                </c:pt>
                <c:pt idx="4116">
                  <c:v>0.79</c:v>
                </c:pt>
                <c:pt idx="4117">
                  <c:v>0.77700000000000002</c:v>
                </c:pt>
                <c:pt idx="4118">
                  <c:v>0.79100000000000004</c:v>
                </c:pt>
                <c:pt idx="4119">
                  <c:v>0.79300000000000004</c:v>
                </c:pt>
                <c:pt idx="4120">
                  <c:v>0.79</c:v>
                </c:pt>
                <c:pt idx="4121">
                  <c:v>0.77700000000000002</c:v>
                </c:pt>
                <c:pt idx="4122">
                  <c:v>0.78900000000000003</c:v>
                </c:pt>
                <c:pt idx="4123">
                  <c:v>0.77600000000000002</c:v>
                </c:pt>
                <c:pt idx="4124">
                  <c:v>0.78300000000000003</c:v>
                </c:pt>
                <c:pt idx="4125">
                  <c:v>0.78300000000000003</c:v>
                </c:pt>
                <c:pt idx="4126">
                  <c:v>0.79500000000000004</c:v>
                </c:pt>
                <c:pt idx="4127">
                  <c:v>0.79400000000000004</c:v>
                </c:pt>
                <c:pt idx="4128">
                  <c:v>0.79400000000000004</c:v>
                </c:pt>
                <c:pt idx="4129">
                  <c:v>0.79100000000000004</c:v>
                </c:pt>
                <c:pt idx="4130">
                  <c:v>0.78400000000000003</c:v>
                </c:pt>
                <c:pt idx="4131">
                  <c:v>0.78400000000000003</c:v>
                </c:pt>
                <c:pt idx="4132">
                  <c:v>0.77700000000000002</c:v>
                </c:pt>
                <c:pt idx="4133">
                  <c:v>0.78400000000000003</c:v>
                </c:pt>
                <c:pt idx="4134">
                  <c:v>0.77900000000000003</c:v>
                </c:pt>
                <c:pt idx="4135">
                  <c:v>0.78400000000000003</c:v>
                </c:pt>
                <c:pt idx="4136">
                  <c:v>0.77900000000000003</c:v>
                </c:pt>
                <c:pt idx="4137">
                  <c:v>0.79300000000000004</c:v>
                </c:pt>
                <c:pt idx="4138">
                  <c:v>0.81299999999999994</c:v>
                </c:pt>
                <c:pt idx="4139">
                  <c:v>0.81299999999999994</c:v>
                </c:pt>
                <c:pt idx="4140">
                  <c:v>0.81399999999999995</c:v>
                </c:pt>
                <c:pt idx="4141">
                  <c:v>0.79300000000000004</c:v>
                </c:pt>
                <c:pt idx="4142">
                  <c:v>0.78500000000000003</c:v>
                </c:pt>
                <c:pt idx="4143">
                  <c:v>0.77700000000000002</c:v>
                </c:pt>
                <c:pt idx="4144">
                  <c:v>0.77900000000000003</c:v>
                </c:pt>
                <c:pt idx="4145">
                  <c:v>0.79300000000000004</c:v>
                </c:pt>
                <c:pt idx="4146">
                  <c:v>0.78500000000000003</c:v>
                </c:pt>
                <c:pt idx="4147">
                  <c:v>0.78100000000000003</c:v>
                </c:pt>
                <c:pt idx="4148">
                  <c:v>0.77800000000000002</c:v>
                </c:pt>
                <c:pt idx="4149">
                  <c:v>0.79400000000000004</c:v>
                </c:pt>
                <c:pt idx="4150">
                  <c:v>0.78100000000000003</c:v>
                </c:pt>
                <c:pt idx="4151">
                  <c:v>0.78100000000000003</c:v>
                </c:pt>
                <c:pt idx="4152">
                  <c:v>0.78</c:v>
                </c:pt>
                <c:pt idx="4153">
                  <c:v>0.78500000000000003</c:v>
                </c:pt>
                <c:pt idx="4154">
                  <c:v>0.81599999999999995</c:v>
                </c:pt>
                <c:pt idx="4155">
                  <c:v>0.78100000000000003</c:v>
                </c:pt>
                <c:pt idx="4156">
                  <c:v>0.78100000000000003</c:v>
                </c:pt>
                <c:pt idx="4157">
                  <c:v>0.81299999999999994</c:v>
                </c:pt>
                <c:pt idx="4158">
                  <c:v>0.78300000000000003</c:v>
                </c:pt>
                <c:pt idx="4159">
                  <c:v>0.78300000000000003</c:v>
                </c:pt>
                <c:pt idx="4160">
                  <c:v>0.78600000000000003</c:v>
                </c:pt>
                <c:pt idx="4161">
                  <c:v>0.78600000000000003</c:v>
                </c:pt>
                <c:pt idx="4162">
                  <c:v>0.82</c:v>
                </c:pt>
                <c:pt idx="4163">
                  <c:v>0.78600000000000003</c:v>
                </c:pt>
                <c:pt idx="4164">
                  <c:v>0.78900000000000003</c:v>
                </c:pt>
                <c:pt idx="4165">
                  <c:v>0.81699999999999995</c:v>
                </c:pt>
                <c:pt idx="4166">
                  <c:v>0.81899999999999995</c:v>
                </c:pt>
                <c:pt idx="4167">
                  <c:v>0.78900000000000003</c:v>
                </c:pt>
                <c:pt idx="4168">
                  <c:v>0.81599999999999995</c:v>
                </c:pt>
                <c:pt idx="4169">
                  <c:v>0.78700000000000003</c:v>
                </c:pt>
                <c:pt idx="4170">
                  <c:v>0.82299999999999995</c:v>
                </c:pt>
                <c:pt idx="4171">
                  <c:v>0.82299999999999995</c:v>
                </c:pt>
                <c:pt idx="4172">
                  <c:v>0.79200000000000004</c:v>
                </c:pt>
                <c:pt idx="4173">
                  <c:v>0.79200000000000004</c:v>
                </c:pt>
                <c:pt idx="4174">
                  <c:v>0.78900000000000003</c:v>
                </c:pt>
                <c:pt idx="4175">
                  <c:v>0.79200000000000004</c:v>
                </c:pt>
                <c:pt idx="4176">
                  <c:v>0.79200000000000004</c:v>
                </c:pt>
                <c:pt idx="4177">
                  <c:v>0.81699999999999995</c:v>
                </c:pt>
                <c:pt idx="4178">
                  <c:v>0.79200000000000004</c:v>
                </c:pt>
                <c:pt idx="4179">
                  <c:v>0.82399999999999995</c:v>
                </c:pt>
                <c:pt idx="4180">
                  <c:v>0.82399999999999995</c:v>
                </c:pt>
                <c:pt idx="4181">
                  <c:v>0.82499999999999996</c:v>
                </c:pt>
                <c:pt idx="4182">
                  <c:v>0.79100000000000004</c:v>
                </c:pt>
                <c:pt idx="4183">
                  <c:v>0.79300000000000004</c:v>
                </c:pt>
                <c:pt idx="4184">
                  <c:v>0.79100000000000004</c:v>
                </c:pt>
                <c:pt idx="4185">
                  <c:v>0.82</c:v>
                </c:pt>
                <c:pt idx="4186">
                  <c:v>0.79100000000000004</c:v>
                </c:pt>
                <c:pt idx="4187">
                  <c:v>0.79400000000000004</c:v>
                </c:pt>
                <c:pt idx="4188">
                  <c:v>0.81899999999999995</c:v>
                </c:pt>
                <c:pt idx="4189">
                  <c:v>0.79</c:v>
                </c:pt>
                <c:pt idx="4190">
                  <c:v>0.79300000000000004</c:v>
                </c:pt>
                <c:pt idx="4191">
                  <c:v>0.82</c:v>
                </c:pt>
                <c:pt idx="4192">
                  <c:v>0.79300000000000004</c:v>
                </c:pt>
                <c:pt idx="4193">
                  <c:v>0.79300000000000004</c:v>
                </c:pt>
                <c:pt idx="4194">
                  <c:v>0.79300000000000004</c:v>
                </c:pt>
                <c:pt idx="4195">
                  <c:v>0.79200000000000004</c:v>
                </c:pt>
                <c:pt idx="4196">
                  <c:v>0.82</c:v>
                </c:pt>
                <c:pt idx="4197">
                  <c:v>0.82699999999999996</c:v>
                </c:pt>
                <c:pt idx="4198">
                  <c:v>0.79400000000000004</c:v>
                </c:pt>
                <c:pt idx="4199">
                  <c:v>0.79300000000000004</c:v>
                </c:pt>
                <c:pt idx="4200">
                  <c:v>0.79300000000000004</c:v>
                </c:pt>
                <c:pt idx="4201">
                  <c:v>0.82499999999999996</c:v>
                </c:pt>
                <c:pt idx="4202">
                  <c:v>0.79400000000000004</c:v>
                </c:pt>
                <c:pt idx="4203">
                  <c:v>0.79500000000000004</c:v>
                </c:pt>
                <c:pt idx="4204">
                  <c:v>0.81599999999999995</c:v>
                </c:pt>
                <c:pt idx="4205">
                  <c:v>0.82899999999999996</c:v>
                </c:pt>
                <c:pt idx="4206">
                  <c:v>0.82899999999999996</c:v>
                </c:pt>
                <c:pt idx="4207">
                  <c:v>0.81599999999999995</c:v>
                </c:pt>
                <c:pt idx="4208">
                  <c:v>0.82699999999999996</c:v>
                </c:pt>
                <c:pt idx="4209">
                  <c:v>0.82199999999999995</c:v>
                </c:pt>
                <c:pt idx="4210">
                  <c:v>0.82199999999999995</c:v>
                </c:pt>
                <c:pt idx="4211">
                  <c:v>0.82199999999999995</c:v>
                </c:pt>
                <c:pt idx="4212">
                  <c:v>0.82199999999999995</c:v>
                </c:pt>
                <c:pt idx="4213">
                  <c:v>0.82199999999999995</c:v>
                </c:pt>
                <c:pt idx="4214">
                  <c:v>0.82899999999999996</c:v>
                </c:pt>
                <c:pt idx="4215">
                  <c:v>0.77100000000000002</c:v>
                </c:pt>
                <c:pt idx="4216">
                  <c:v>0.82299999999999995</c:v>
                </c:pt>
                <c:pt idx="4217">
                  <c:v>0.81899999999999995</c:v>
                </c:pt>
                <c:pt idx="4218">
                  <c:v>0.81799999999999995</c:v>
                </c:pt>
                <c:pt idx="4219">
                  <c:v>0.83</c:v>
                </c:pt>
                <c:pt idx="4220">
                  <c:v>0.82899999999999996</c:v>
                </c:pt>
                <c:pt idx="4221">
                  <c:v>0.82299999999999995</c:v>
                </c:pt>
                <c:pt idx="4222">
                  <c:v>0.81899999999999995</c:v>
                </c:pt>
                <c:pt idx="4223">
                  <c:v>0.83</c:v>
                </c:pt>
                <c:pt idx="4224">
                  <c:v>0.82399999999999995</c:v>
                </c:pt>
                <c:pt idx="4225">
                  <c:v>0.77</c:v>
                </c:pt>
                <c:pt idx="4226">
                  <c:v>0.82499999999999996</c:v>
                </c:pt>
                <c:pt idx="4227">
                  <c:v>0.82799999999999996</c:v>
                </c:pt>
                <c:pt idx="4228">
                  <c:v>0.82399999999999995</c:v>
                </c:pt>
                <c:pt idx="4229">
                  <c:v>0.83599999999999997</c:v>
                </c:pt>
                <c:pt idx="4230">
                  <c:v>0.84399999999999997</c:v>
                </c:pt>
                <c:pt idx="4231">
                  <c:v>0.82399999999999995</c:v>
                </c:pt>
                <c:pt idx="4232">
                  <c:v>0.84</c:v>
                </c:pt>
                <c:pt idx="4233">
                  <c:v>0.82699999999999996</c:v>
                </c:pt>
                <c:pt idx="4234">
                  <c:v>0.82599999999999996</c:v>
                </c:pt>
                <c:pt idx="4235">
                  <c:v>0.26900000000000002</c:v>
                </c:pt>
                <c:pt idx="4236">
                  <c:v>0.27</c:v>
                </c:pt>
                <c:pt idx="4237">
                  <c:v>0.27200000000000002</c:v>
                </c:pt>
                <c:pt idx="4238">
                  <c:v>0.307</c:v>
                </c:pt>
                <c:pt idx="4239">
                  <c:v>0.31900000000000001</c:v>
                </c:pt>
                <c:pt idx="4240">
                  <c:v>0.28599999999999998</c:v>
                </c:pt>
                <c:pt idx="4241">
                  <c:v>0.28399999999999997</c:v>
                </c:pt>
                <c:pt idx="4242">
                  <c:v>0.41099999999999998</c:v>
                </c:pt>
                <c:pt idx="4243">
                  <c:v>0.35899999999999999</c:v>
                </c:pt>
                <c:pt idx="4244">
                  <c:v>0.37</c:v>
                </c:pt>
                <c:pt idx="4245">
                  <c:v>0.45</c:v>
                </c:pt>
                <c:pt idx="4246">
                  <c:v>0.46100000000000002</c:v>
                </c:pt>
                <c:pt idx="4247">
                  <c:v>0.438</c:v>
                </c:pt>
                <c:pt idx="4248">
                  <c:v>0.41299999999999998</c:v>
                </c:pt>
                <c:pt idx="4249">
                  <c:v>0.44800000000000001</c:v>
                </c:pt>
                <c:pt idx="4250">
                  <c:v>0.48499999999999999</c:v>
                </c:pt>
                <c:pt idx="4251">
                  <c:v>0.46800000000000003</c:v>
                </c:pt>
                <c:pt idx="4252">
                  <c:v>0.55200000000000005</c:v>
                </c:pt>
                <c:pt idx="4253">
                  <c:v>0.48799999999999999</c:v>
                </c:pt>
                <c:pt idx="4254">
                  <c:v>0.52100000000000002</c:v>
                </c:pt>
                <c:pt idx="4255">
                  <c:v>0.47699999999999998</c:v>
                </c:pt>
                <c:pt idx="4256">
                  <c:v>0.48</c:v>
                </c:pt>
                <c:pt idx="4257">
                  <c:v>0.53600000000000003</c:v>
                </c:pt>
                <c:pt idx="4258">
                  <c:v>0.55300000000000005</c:v>
                </c:pt>
                <c:pt idx="4259">
                  <c:v>0.57299999999999995</c:v>
                </c:pt>
                <c:pt idx="4260">
                  <c:v>0.57899999999999996</c:v>
                </c:pt>
                <c:pt idx="4261">
                  <c:v>0.58099999999999996</c:v>
                </c:pt>
                <c:pt idx="4262">
                  <c:v>0.56200000000000006</c:v>
                </c:pt>
                <c:pt idx="4263">
                  <c:v>0.58199999999999996</c:v>
                </c:pt>
                <c:pt idx="4264">
                  <c:v>0.58099999999999996</c:v>
                </c:pt>
                <c:pt idx="4265">
                  <c:v>0.58899999999999997</c:v>
                </c:pt>
                <c:pt idx="4266">
                  <c:v>0.61699999999999999</c:v>
                </c:pt>
                <c:pt idx="4267">
                  <c:v>0.61899999999999999</c:v>
                </c:pt>
                <c:pt idx="4268">
                  <c:v>0.627</c:v>
                </c:pt>
                <c:pt idx="4269">
                  <c:v>0.59799999999999998</c:v>
                </c:pt>
                <c:pt idx="4270">
                  <c:v>0.628</c:v>
                </c:pt>
                <c:pt idx="4271">
                  <c:v>0.626</c:v>
                </c:pt>
                <c:pt idx="4272">
                  <c:v>0.625</c:v>
                </c:pt>
                <c:pt idx="4273">
                  <c:v>0.627</c:v>
                </c:pt>
                <c:pt idx="4274">
                  <c:v>0.63100000000000001</c:v>
                </c:pt>
                <c:pt idx="4275">
                  <c:v>0.626</c:v>
                </c:pt>
                <c:pt idx="4276">
                  <c:v>0.629</c:v>
                </c:pt>
                <c:pt idx="4277">
                  <c:v>0.628</c:v>
                </c:pt>
                <c:pt idx="4278">
                  <c:v>0.63</c:v>
                </c:pt>
                <c:pt idx="4279">
                  <c:v>0.63500000000000001</c:v>
                </c:pt>
                <c:pt idx="4280">
                  <c:v>0.63100000000000001</c:v>
                </c:pt>
                <c:pt idx="4281">
                  <c:v>0.63500000000000001</c:v>
                </c:pt>
                <c:pt idx="4282">
                  <c:v>0.63700000000000001</c:v>
                </c:pt>
                <c:pt idx="4283">
                  <c:v>0.63700000000000001</c:v>
                </c:pt>
                <c:pt idx="4284">
                  <c:v>0.63600000000000001</c:v>
                </c:pt>
                <c:pt idx="4285">
                  <c:v>0.63600000000000001</c:v>
                </c:pt>
                <c:pt idx="4286">
                  <c:v>0.63800000000000001</c:v>
                </c:pt>
                <c:pt idx="4287">
                  <c:v>0.63700000000000001</c:v>
                </c:pt>
                <c:pt idx="4288">
                  <c:v>0.64100000000000001</c:v>
                </c:pt>
                <c:pt idx="4289">
                  <c:v>0.64800000000000002</c:v>
                </c:pt>
                <c:pt idx="4290">
                  <c:v>0.64600000000000002</c:v>
                </c:pt>
                <c:pt idx="4291">
                  <c:v>0.62</c:v>
                </c:pt>
                <c:pt idx="4292">
                  <c:v>0.621</c:v>
                </c:pt>
                <c:pt idx="4293">
                  <c:v>0.62</c:v>
                </c:pt>
                <c:pt idx="4294">
                  <c:v>0.65100000000000002</c:v>
                </c:pt>
                <c:pt idx="4295">
                  <c:v>0.64800000000000002</c:v>
                </c:pt>
                <c:pt idx="4296">
                  <c:v>0.63</c:v>
                </c:pt>
                <c:pt idx="4297">
                  <c:v>0.63100000000000001</c:v>
                </c:pt>
                <c:pt idx="4298">
                  <c:v>0.622</c:v>
                </c:pt>
                <c:pt idx="4299">
                  <c:v>0.64400000000000002</c:v>
                </c:pt>
                <c:pt idx="4300">
                  <c:v>0.622</c:v>
                </c:pt>
                <c:pt idx="4301">
                  <c:v>0.64400000000000002</c:v>
                </c:pt>
                <c:pt idx="4302">
                  <c:v>0.628</c:v>
                </c:pt>
                <c:pt idx="4303">
                  <c:v>0.65300000000000002</c:v>
                </c:pt>
                <c:pt idx="4304">
                  <c:v>0.65200000000000002</c:v>
                </c:pt>
                <c:pt idx="4305">
                  <c:v>0.63100000000000001</c:v>
                </c:pt>
                <c:pt idx="4306">
                  <c:v>0.63200000000000001</c:v>
                </c:pt>
                <c:pt idx="4307">
                  <c:v>0.63500000000000001</c:v>
                </c:pt>
                <c:pt idx="4308">
                  <c:v>0.63100000000000001</c:v>
                </c:pt>
                <c:pt idx="4309">
                  <c:v>0.65400000000000003</c:v>
                </c:pt>
                <c:pt idx="4310">
                  <c:v>0.65400000000000003</c:v>
                </c:pt>
                <c:pt idx="4311">
                  <c:v>0.65500000000000003</c:v>
                </c:pt>
                <c:pt idx="4312">
                  <c:v>0.65600000000000003</c:v>
                </c:pt>
                <c:pt idx="4313">
                  <c:v>0.63700000000000001</c:v>
                </c:pt>
                <c:pt idx="4314">
                  <c:v>0.63500000000000001</c:v>
                </c:pt>
                <c:pt idx="4315">
                  <c:v>0.64500000000000002</c:v>
                </c:pt>
                <c:pt idx="4316">
                  <c:v>0.63300000000000001</c:v>
                </c:pt>
                <c:pt idx="4317">
                  <c:v>0.64600000000000002</c:v>
                </c:pt>
                <c:pt idx="4318">
                  <c:v>0.64400000000000002</c:v>
                </c:pt>
                <c:pt idx="4319">
                  <c:v>0.64300000000000002</c:v>
                </c:pt>
                <c:pt idx="4320">
                  <c:v>0.64600000000000002</c:v>
                </c:pt>
                <c:pt idx="4321">
                  <c:v>0.64700000000000002</c:v>
                </c:pt>
                <c:pt idx="4322">
                  <c:v>0.63700000000000001</c:v>
                </c:pt>
                <c:pt idx="4323">
                  <c:v>0.64400000000000002</c:v>
                </c:pt>
                <c:pt idx="4324">
                  <c:v>0.64</c:v>
                </c:pt>
                <c:pt idx="4325">
                  <c:v>0.66500000000000004</c:v>
                </c:pt>
                <c:pt idx="4326">
                  <c:v>0.64100000000000001</c:v>
                </c:pt>
                <c:pt idx="4327">
                  <c:v>0.66400000000000003</c:v>
                </c:pt>
                <c:pt idx="4328">
                  <c:v>0.64100000000000001</c:v>
                </c:pt>
                <c:pt idx="4329">
                  <c:v>0.64600000000000002</c:v>
                </c:pt>
                <c:pt idx="4330">
                  <c:v>0.64600000000000002</c:v>
                </c:pt>
                <c:pt idx="4331">
                  <c:v>0.66700000000000004</c:v>
                </c:pt>
                <c:pt idx="4332">
                  <c:v>0.66700000000000004</c:v>
                </c:pt>
                <c:pt idx="4333">
                  <c:v>0.66800000000000004</c:v>
                </c:pt>
                <c:pt idx="4334">
                  <c:v>0.66800000000000004</c:v>
                </c:pt>
                <c:pt idx="4335">
                  <c:v>0.64400000000000002</c:v>
                </c:pt>
                <c:pt idx="4336">
                  <c:v>0.64300000000000002</c:v>
                </c:pt>
                <c:pt idx="4337">
                  <c:v>0.64800000000000002</c:v>
                </c:pt>
                <c:pt idx="4338">
                  <c:v>0.64600000000000002</c:v>
                </c:pt>
                <c:pt idx="4339">
                  <c:v>0.64600000000000002</c:v>
                </c:pt>
                <c:pt idx="4340">
                  <c:v>0.64500000000000002</c:v>
                </c:pt>
                <c:pt idx="4341">
                  <c:v>0.64600000000000002</c:v>
                </c:pt>
                <c:pt idx="4342">
                  <c:v>0.63600000000000001</c:v>
                </c:pt>
                <c:pt idx="4343">
                  <c:v>0.64200000000000002</c:v>
                </c:pt>
                <c:pt idx="4344">
                  <c:v>0.64300000000000002</c:v>
                </c:pt>
                <c:pt idx="4345">
                  <c:v>0.66100000000000003</c:v>
                </c:pt>
                <c:pt idx="4346">
                  <c:v>0.64600000000000002</c:v>
                </c:pt>
                <c:pt idx="4347">
                  <c:v>0.66200000000000003</c:v>
                </c:pt>
                <c:pt idx="4348">
                  <c:v>0.64200000000000002</c:v>
                </c:pt>
                <c:pt idx="4349">
                  <c:v>0.66500000000000004</c:v>
                </c:pt>
                <c:pt idx="4350">
                  <c:v>0.66400000000000003</c:v>
                </c:pt>
                <c:pt idx="4351">
                  <c:v>0.64800000000000002</c:v>
                </c:pt>
                <c:pt idx="4352">
                  <c:v>0.64300000000000002</c:v>
                </c:pt>
                <c:pt idx="4353">
                  <c:v>0.64800000000000002</c:v>
                </c:pt>
                <c:pt idx="4354">
                  <c:v>0.64500000000000002</c:v>
                </c:pt>
                <c:pt idx="4355">
                  <c:v>0.66700000000000004</c:v>
                </c:pt>
                <c:pt idx="4356">
                  <c:v>0.66700000000000004</c:v>
                </c:pt>
                <c:pt idx="4357">
                  <c:v>0.65800000000000003</c:v>
                </c:pt>
                <c:pt idx="4358">
                  <c:v>0.66700000000000004</c:v>
                </c:pt>
                <c:pt idx="4359">
                  <c:v>0.66800000000000004</c:v>
                </c:pt>
                <c:pt idx="4360">
                  <c:v>0.64400000000000002</c:v>
                </c:pt>
                <c:pt idx="4361">
                  <c:v>0.67900000000000005</c:v>
                </c:pt>
                <c:pt idx="4362">
                  <c:v>0.67100000000000004</c:v>
                </c:pt>
                <c:pt idx="4363">
                  <c:v>0.68</c:v>
                </c:pt>
                <c:pt idx="4364">
                  <c:v>0.66900000000000004</c:v>
                </c:pt>
                <c:pt idx="4365">
                  <c:v>0.67300000000000004</c:v>
                </c:pt>
                <c:pt idx="4366">
                  <c:v>0.68100000000000005</c:v>
                </c:pt>
                <c:pt idx="4367">
                  <c:v>0.67700000000000005</c:v>
                </c:pt>
                <c:pt idx="4368">
                  <c:v>0.67400000000000004</c:v>
                </c:pt>
                <c:pt idx="4369">
                  <c:v>0.66900000000000004</c:v>
                </c:pt>
                <c:pt idx="4370">
                  <c:v>0.68100000000000005</c:v>
                </c:pt>
                <c:pt idx="4371">
                  <c:v>0.67600000000000005</c:v>
                </c:pt>
                <c:pt idx="4372">
                  <c:v>0.67</c:v>
                </c:pt>
                <c:pt idx="4373">
                  <c:v>0.67300000000000004</c:v>
                </c:pt>
                <c:pt idx="4374">
                  <c:v>0.68100000000000005</c:v>
                </c:pt>
                <c:pt idx="4375">
                  <c:v>0.67100000000000004</c:v>
                </c:pt>
                <c:pt idx="4376">
                  <c:v>0.67700000000000005</c:v>
                </c:pt>
                <c:pt idx="4377">
                  <c:v>0.68700000000000006</c:v>
                </c:pt>
                <c:pt idx="4378">
                  <c:v>0.67100000000000004</c:v>
                </c:pt>
                <c:pt idx="4379">
                  <c:v>0.67</c:v>
                </c:pt>
                <c:pt idx="4380">
                  <c:v>0.67400000000000004</c:v>
                </c:pt>
                <c:pt idx="4381">
                  <c:v>0.68600000000000005</c:v>
                </c:pt>
                <c:pt idx="4382">
                  <c:v>0.67100000000000004</c:v>
                </c:pt>
                <c:pt idx="4383">
                  <c:v>0.67400000000000004</c:v>
                </c:pt>
                <c:pt idx="4384">
                  <c:v>0.67700000000000005</c:v>
                </c:pt>
                <c:pt idx="4385">
                  <c:v>0.67600000000000005</c:v>
                </c:pt>
                <c:pt idx="4386">
                  <c:v>0.67900000000000005</c:v>
                </c:pt>
                <c:pt idx="4387">
                  <c:v>0.68899999999999995</c:v>
                </c:pt>
                <c:pt idx="4388">
                  <c:v>0.67900000000000005</c:v>
                </c:pt>
                <c:pt idx="4389">
                  <c:v>0.68799999999999994</c:v>
                </c:pt>
                <c:pt idx="4390">
                  <c:v>0.68899999999999995</c:v>
                </c:pt>
                <c:pt idx="4391">
                  <c:v>0.68899999999999995</c:v>
                </c:pt>
                <c:pt idx="4392">
                  <c:v>0.69</c:v>
                </c:pt>
                <c:pt idx="4393">
                  <c:v>0.69</c:v>
                </c:pt>
                <c:pt idx="4394">
                  <c:v>0.68200000000000005</c:v>
                </c:pt>
                <c:pt idx="4395">
                  <c:v>0.68300000000000005</c:v>
                </c:pt>
                <c:pt idx="4396">
                  <c:v>0.68</c:v>
                </c:pt>
                <c:pt idx="4397">
                  <c:v>0.66</c:v>
                </c:pt>
                <c:pt idx="4398">
                  <c:v>0.66500000000000004</c:v>
                </c:pt>
                <c:pt idx="4399">
                  <c:v>0.68400000000000005</c:v>
                </c:pt>
                <c:pt idx="4400">
                  <c:v>0.66300000000000003</c:v>
                </c:pt>
                <c:pt idx="4401">
                  <c:v>0.66100000000000003</c:v>
                </c:pt>
                <c:pt idx="4402">
                  <c:v>0.66800000000000004</c:v>
                </c:pt>
                <c:pt idx="4403">
                  <c:v>0.68100000000000005</c:v>
                </c:pt>
                <c:pt idx="4404">
                  <c:v>0.66800000000000004</c:v>
                </c:pt>
                <c:pt idx="4405">
                  <c:v>0.65800000000000003</c:v>
                </c:pt>
                <c:pt idx="4406">
                  <c:v>0.68200000000000005</c:v>
                </c:pt>
                <c:pt idx="4407">
                  <c:v>0.72399999999999998</c:v>
                </c:pt>
                <c:pt idx="4408">
                  <c:v>0.68400000000000005</c:v>
                </c:pt>
                <c:pt idx="4409">
                  <c:v>0.66900000000000004</c:v>
                </c:pt>
                <c:pt idx="4410">
                  <c:v>0.72299999999999998</c:v>
                </c:pt>
                <c:pt idx="4411">
                  <c:v>0.66300000000000003</c:v>
                </c:pt>
                <c:pt idx="4412">
                  <c:v>0.68500000000000005</c:v>
                </c:pt>
                <c:pt idx="4413">
                  <c:v>0.68200000000000005</c:v>
                </c:pt>
                <c:pt idx="4414">
                  <c:v>0.68300000000000005</c:v>
                </c:pt>
                <c:pt idx="4415">
                  <c:v>0.66300000000000003</c:v>
                </c:pt>
                <c:pt idx="4416">
                  <c:v>0.68200000000000005</c:v>
                </c:pt>
                <c:pt idx="4417">
                  <c:v>0.66200000000000003</c:v>
                </c:pt>
                <c:pt idx="4418">
                  <c:v>0.68300000000000005</c:v>
                </c:pt>
                <c:pt idx="4419">
                  <c:v>0.73199999999999998</c:v>
                </c:pt>
                <c:pt idx="4420">
                  <c:v>0.73199999999999998</c:v>
                </c:pt>
                <c:pt idx="4421">
                  <c:v>0.66500000000000004</c:v>
                </c:pt>
                <c:pt idx="4422">
                  <c:v>0.72699999999999998</c:v>
                </c:pt>
                <c:pt idx="4423">
                  <c:v>0.72599999999999998</c:v>
                </c:pt>
                <c:pt idx="4424">
                  <c:v>0.73199999999999998</c:v>
                </c:pt>
                <c:pt idx="4425">
                  <c:v>0.73199999999999998</c:v>
                </c:pt>
                <c:pt idx="4426">
                  <c:v>0.72699999999999998</c:v>
                </c:pt>
                <c:pt idx="4427">
                  <c:v>0.72699999999999998</c:v>
                </c:pt>
                <c:pt idx="4428">
                  <c:v>0.66500000000000004</c:v>
                </c:pt>
                <c:pt idx="4429">
                  <c:v>0.66900000000000004</c:v>
                </c:pt>
                <c:pt idx="4430">
                  <c:v>0.66700000000000004</c:v>
                </c:pt>
                <c:pt idx="4431">
                  <c:v>0.67600000000000005</c:v>
                </c:pt>
                <c:pt idx="4432">
                  <c:v>0.67</c:v>
                </c:pt>
                <c:pt idx="4433">
                  <c:v>0.67700000000000005</c:v>
                </c:pt>
                <c:pt idx="4434">
                  <c:v>0.66900000000000004</c:v>
                </c:pt>
                <c:pt idx="4435">
                  <c:v>0.66800000000000004</c:v>
                </c:pt>
                <c:pt idx="4436">
                  <c:v>0.66700000000000004</c:v>
                </c:pt>
                <c:pt idx="4437">
                  <c:v>0.66600000000000004</c:v>
                </c:pt>
                <c:pt idx="4438">
                  <c:v>0.66600000000000004</c:v>
                </c:pt>
                <c:pt idx="4439">
                  <c:v>0.67800000000000005</c:v>
                </c:pt>
                <c:pt idx="4440">
                  <c:v>0.67300000000000004</c:v>
                </c:pt>
                <c:pt idx="4441">
                  <c:v>0.67</c:v>
                </c:pt>
                <c:pt idx="4442">
                  <c:v>0.73599999999999999</c:v>
                </c:pt>
                <c:pt idx="4443">
                  <c:v>0.67300000000000004</c:v>
                </c:pt>
                <c:pt idx="4444">
                  <c:v>0.67</c:v>
                </c:pt>
                <c:pt idx="4445">
                  <c:v>0.67</c:v>
                </c:pt>
                <c:pt idx="4446">
                  <c:v>0.67900000000000005</c:v>
                </c:pt>
                <c:pt idx="4447">
                  <c:v>0.66700000000000004</c:v>
                </c:pt>
                <c:pt idx="4448">
                  <c:v>0.66700000000000004</c:v>
                </c:pt>
                <c:pt idx="4449">
                  <c:v>0.73599999999999999</c:v>
                </c:pt>
                <c:pt idx="4450">
                  <c:v>0.71799999999999997</c:v>
                </c:pt>
                <c:pt idx="4451">
                  <c:v>0.67900000000000005</c:v>
                </c:pt>
                <c:pt idx="4452">
                  <c:v>0.73499999999999999</c:v>
                </c:pt>
                <c:pt idx="4453">
                  <c:v>0.67400000000000004</c:v>
                </c:pt>
                <c:pt idx="4454">
                  <c:v>0.67400000000000004</c:v>
                </c:pt>
                <c:pt idx="4455">
                  <c:v>0.71899999999999997</c:v>
                </c:pt>
                <c:pt idx="4456">
                  <c:v>0.67200000000000004</c:v>
                </c:pt>
                <c:pt idx="4457">
                  <c:v>0.73899999999999999</c:v>
                </c:pt>
                <c:pt idx="4458">
                  <c:v>0.68</c:v>
                </c:pt>
                <c:pt idx="4459">
                  <c:v>0.72</c:v>
                </c:pt>
                <c:pt idx="4460">
                  <c:v>0.72</c:v>
                </c:pt>
                <c:pt idx="4461">
                  <c:v>0.78700000000000003</c:v>
                </c:pt>
                <c:pt idx="4462">
                  <c:v>0.78700000000000003</c:v>
                </c:pt>
                <c:pt idx="4463">
                  <c:v>0.72</c:v>
                </c:pt>
                <c:pt idx="4464">
                  <c:v>0.78700000000000003</c:v>
                </c:pt>
                <c:pt idx="4465">
                  <c:v>0.78700000000000003</c:v>
                </c:pt>
                <c:pt idx="4466">
                  <c:v>0.72099999999999997</c:v>
                </c:pt>
                <c:pt idx="4467">
                  <c:v>0.67300000000000004</c:v>
                </c:pt>
                <c:pt idx="4468">
                  <c:v>0.73899999999999999</c:v>
                </c:pt>
                <c:pt idx="4469">
                  <c:v>0.73799999999999999</c:v>
                </c:pt>
                <c:pt idx="4470">
                  <c:v>0.67600000000000005</c:v>
                </c:pt>
                <c:pt idx="4471">
                  <c:v>0.67900000000000005</c:v>
                </c:pt>
                <c:pt idx="4472">
                  <c:v>0.73899999999999999</c:v>
                </c:pt>
                <c:pt idx="4473">
                  <c:v>0.73899999999999999</c:v>
                </c:pt>
                <c:pt idx="4474">
                  <c:v>0.68</c:v>
                </c:pt>
                <c:pt idx="4475">
                  <c:v>0.67600000000000005</c:v>
                </c:pt>
                <c:pt idx="4476">
                  <c:v>0.67700000000000005</c:v>
                </c:pt>
                <c:pt idx="4477">
                  <c:v>0.79100000000000004</c:v>
                </c:pt>
                <c:pt idx="4478">
                  <c:v>0.68</c:v>
                </c:pt>
                <c:pt idx="4479">
                  <c:v>0.68700000000000006</c:v>
                </c:pt>
                <c:pt idx="4480">
                  <c:v>0.67800000000000005</c:v>
                </c:pt>
                <c:pt idx="4481">
                  <c:v>0.68799999999999994</c:v>
                </c:pt>
                <c:pt idx="4482">
                  <c:v>0.67900000000000005</c:v>
                </c:pt>
                <c:pt idx="4483">
                  <c:v>0.68100000000000005</c:v>
                </c:pt>
                <c:pt idx="4484">
                  <c:v>0.67700000000000005</c:v>
                </c:pt>
                <c:pt idx="4485">
                  <c:v>0.67700000000000005</c:v>
                </c:pt>
                <c:pt idx="4486">
                  <c:v>0.79100000000000004</c:v>
                </c:pt>
                <c:pt idx="4487">
                  <c:v>0.79200000000000004</c:v>
                </c:pt>
                <c:pt idx="4488">
                  <c:v>0.68300000000000005</c:v>
                </c:pt>
                <c:pt idx="4489">
                  <c:v>0.68100000000000005</c:v>
                </c:pt>
                <c:pt idx="4490">
                  <c:v>0.68100000000000005</c:v>
                </c:pt>
                <c:pt idx="4491">
                  <c:v>0.68300000000000005</c:v>
                </c:pt>
                <c:pt idx="4492">
                  <c:v>0.69</c:v>
                </c:pt>
                <c:pt idx="4493">
                  <c:v>0.68400000000000005</c:v>
                </c:pt>
                <c:pt idx="4494">
                  <c:v>0.79500000000000004</c:v>
                </c:pt>
                <c:pt idx="4495">
                  <c:v>0.67800000000000005</c:v>
                </c:pt>
                <c:pt idx="4496">
                  <c:v>0.67800000000000005</c:v>
                </c:pt>
                <c:pt idx="4497">
                  <c:v>0.79300000000000004</c:v>
                </c:pt>
                <c:pt idx="4498">
                  <c:v>0.68300000000000005</c:v>
                </c:pt>
                <c:pt idx="4499">
                  <c:v>0.79100000000000004</c:v>
                </c:pt>
                <c:pt idx="4500">
                  <c:v>0.79500000000000004</c:v>
                </c:pt>
                <c:pt idx="4501">
                  <c:v>0.71599999999999997</c:v>
                </c:pt>
                <c:pt idx="4502">
                  <c:v>0.68400000000000005</c:v>
                </c:pt>
                <c:pt idx="4503">
                  <c:v>0.73</c:v>
                </c:pt>
                <c:pt idx="4504">
                  <c:v>0.71599999999999997</c:v>
                </c:pt>
                <c:pt idx="4505">
                  <c:v>0.79900000000000004</c:v>
                </c:pt>
                <c:pt idx="4506">
                  <c:v>0.79900000000000004</c:v>
                </c:pt>
                <c:pt idx="4507">
                  <c:v>0.73199999999999998</c:v>
                </c:pt>
                <c:pt idx="4508">
                  <c:v>0.68500000000000005</c:v>
                </c:pt>
                <c:pt idx="4509">
                  <c:v>0.71699999999999997</c:v>
                </c:pt>
                <c:pt idx="4510">
                  <c:v>0.79900000000000004</c:v>
                </c:pt>
                <c:pt idx="4511">
                  <c:v>0.79900000000000004</c:v>
                </c:pt>
                <c:pt idx="4512">
                  <c:v>0.80100000000000005</c:v>
                </c:pt>
                <c:pt idx="4513">
                  <c:v>0.71599999999999997</c:v>
                </c:pt>
                <c:pt idx="4514">
                  <c:v>0.68300000000000005</c:v>
                </c:pt>
                <c:pt idx="4515">
                  <c:v>0.73199999999999998</c:v>
                </c:pt>
                <c:pt idx="4516">
                  <c:v>0.73299999999999998</c:v>
                </c:pt>
                <c:pt idx="4517">
                  <c:v>0.79500000000000004</c:v>
                </c:pt>
                <c:pt idx="4518">
                  <c:v>0.73199999999999998</c:v>
                </c:pt>
                <c:pt idx="4519">
                  <c:v>0.79500000000000004</c:v>
                </c:pt>
                <c:pt idx="4520">
                  <c:v>0.79600000000000004</c:v>
                </c:pt>
                <c:pt idx="4521">
                  <c:v>0.79600000000000004</c:v>
                </c:pt>
                <c:pt idx="4522">
                  <c:v>0.71299999999999997</c:v>
                </c:pt>
                <c:pt idx="4523">
                  <c:v>0.71699999999999997</c:v>
                </c:pt>
                <c:pt idx="4524">
                  <c:v>0.73299999999999998</c:v>
                </c:pt>
                <c:pt idx="4525">
                  <c:v>0.80300000000000005</c:v>
                </c:pt>
                <c:pt idx="4526">
                  <c:v>0.71299999999999997</c:v>
                </c:pt>
                <c:pt idx="4527">
                  <c:v>0.71699999999999997</c:v>
                </c:pt>
                <c:pt idx="4528">
                  <c:v>0.71499999999999997</c:v>
                </c:pt>
                <c:pt idx="4529">
                  <c:v>0.68600000000000005</c:v>
                </c:pt>
                <c:pt idx="4530">
                  <c:v>0.71399999999999997</c:v>
                </c:pt>
                <c:pt idx="4531">
                  <c:v>0.71399999999999997</c:v>
                </c:pt>
                <c:pt idx="4532">
                  <c:v>0.72399999999999998</c:v>
                </c:pt>
                <c:pt idx="4533">
                  <c:v>0.80300000000000005</c:v>
                </c:pt>
                <c:pt idx="4534">
                  <c:v>0.71799999999999997</c:v>
                </c:pt>
                <c:pt idx="4535">
                  <c:v>0.71599999999999997</c:v>
                </c:pt>
                <c:pt idx="4536">
                  <c:v>0.71799999999999997</c:v>
                </c:pt>
                <c:pt idx="4537">
                  <c:v>0.72499999999999998</c:v>
                </c:pt>
                <c:pt idx="4538">
                  <c:v>0.80400000000000005</c:v>
                </c:pt>
                <c:pt idx="4539">
                  <c:v>0.72099999999999997</c:v>
                </c:pt>
                <c:pt idx="4540">
                  <c:v>0.72099999999999997</c:v>
                </c:pt>
                <c:pt idx="4541">
                  <c:v>0.80500000000000005</c:v>
                </c:pt>
                <c:pt idx="4542">
                  <c:v>0.71499999999999997</c:v>
                </c:pt>
                <c:pt idx="4543">
                  <c:v>0.71499999999999997</c:v>
                </c:pt>
                <c:pt idx="4544">
                  <c:v>0.72</c:v>
                </c:pt>
                <c:pt idx="4545">
                  <c:v>0.72099999999999997</c:v>
                </c:pt>
                <c:pt idx="4546">
                  <c:v>0.80500000000000005</c:v>
                </c:pt>
                <c:pt idx="4547">
                  <c:v>0.72599999999999998</c:v>
                </c:pt>
                <c:pt idx="4548">
                  <c:v>0.80400000000000005</c:v>
                </c:pt>
                <c:pt idx="4549">
                  <c:v>0.80700000000000005</c:v>
                </c:pt>
                <c:pt idx="4550">
                  <c:v>0.78900000000000003</c:v>
                </c:pt>
                <c:pt idx="4551">
                  <c:v>0.78900000000000003</c:v>
                </c:pt>
                <c:pt idx="4552">
                  <c:v>0.72199999999999998</c:v>
                </c:pt>
                <c:pt idx="4553">
                  <c:v>0.80900000000000005</c:v>
                </c:pt>
                <c:pt idx="4554">
                  <c:v>0.80900000000000005</c:v>
                </c:pt>
                <c:pt idx="4555">
                  <c:v>0.72799999999999998</c:v>
                </c:pt>
                <c:pt idx="4556">
                  <c:v>0.79100000000000004</c:v>
                </c:pt>
                <c:pt idx="4557">
                  <c:v>0.72</c:v>
                </c:pt>
                <c:pt idx="4558">
                  <c:v>0.78700000000000003</c:v>
                </c:pt>
                <c:pt idx="4559">
                  <c:v>0.72799999999999998</c:v>
                </c:pt>
                <c:pt idx="4560">
                  <c:v>0.72299999999999998</c:v>
                </c:pt>
                <c:pt idx="4561">
                  <c:v>0.78800000000000003</c:v>
                </c:pt>
                <c:pt idx="4562">
                  <c:v>0.72499999999999998</c:v>
                </c:pt>
                <c:pt idx="4563">
                  <c:v>0.72899999999999998</c:v>
                </c:pt>
                <c:pt idx="4564">
                  <c:v>0.80800000000000005</c:v>
                </c:pt>
                <c:pt idx="4565">
                  <c:v>0.80700000000000005</c:v>
                </c:pt>
                <c:pt idx="4566">
                  <c:v>0.80600000000000005</c:v>
                </c:pt>
                <c:pt idx="4567">
                  <c:v>0.78900000000000003</c:v>
                </c:pt>
                <c:pt idx="4568">
                  <c:v>0.80600000000000005</c:v>
                </c:pt>
                <c:pt idx="4569">
                  <c:v>0.79300000000000004</c:v>
                </c:pt>
                <c:pt idx="4570">
                  <c:v>0.72499999999999998</c:v>
                </c:pt>
                <c:pt idx="4571">
                  <c:v>0.78900000000000003</c:v>
                </c:pt>
                <c:pt idx="4572">
                  <c:v>0.78800000000000003</c:v>
                </c:pt>
                <c:pt idx="4573">
                  <c:v>0.72499999999999998</c:v>
                </c:pt>
                <c:pt idx="4574">
                  <c:v>0.78900000000000003</c:v>
                </c:pt>
                <c:pt idx="4575">
                  <c:v>0.79700000000000004</c:v>
                </c:pt>
                <c:pt idx="4576">
                  <c:v>0.79700000000000004</c:v>
                </c:pt>
                <c:pt idx="4577">
                  <c:v>0.72299999999999998</c:v>
                </c:pt>
                <c:pt idx="4578">
                  <c:v>0.72799999999999998</c:v>
                </c:pt>
                <c:pt idx="4579">
                  <c:v>0.72799999999999998</c:v>
                </c:pt>
                <c:pt idx="4580">
                  <c:v>0.72499999999999998</c:v>
                </c:pt>
                <c:pt idx="4581">
                  <c:v>0.72499999999999998</c:v>
                </c:pt>
                <c:pt idx="4582">
                  <c:v>0.72899999999999998</c:v>
                </c:pt>
                <c:pt idx="4583">
                  <c:v>0.72799999999999998</c:v>
                </c:pt>
                <c:pt idx="4584">
                  <c:v>0.72799999999999998</c:v>
                </c:pt>
                <c:pt idx="4585">
                  <c:v>0.79800000000000004</c:v>
                </c:pt>
                <c:pt idx="4586">
                  <c:v>0.79800000000000004</c:v>
                </c:pt>
                <c:pt idx="4587">
                  <c:v>0.79300000000000004</c:v>
                </c:pt>
                <c:pt idx="4588">
                  <c:v>0.79500000000000004</c:v>
                </c:pt>
                <c:pt idx="4589">
                  <c:v>0.72799999999999998</c:v>
                </c:pt>
                <c:pt idx="4590">
                  <c:v>0.73599999999999999</c:v>
                </c:pt>
                <c:pt idx="4591">
                  <c:v>0.79700000000000004</c:v>
                </c:pt>
                <c:pt idx="4592">
                  <c:v>0.72699999999999998</c:v>
                </c:pt>
                <c:pt idx="4593">
                  <c:v>0.72699999999999998</c:v>
                </c:pt>
                <c:pt idx="4594">
                  <c:v>0.73299999999999998</c:v>
                </c:pt>
                <c:pt idx="4595">
                  <c:v>0.73599999999999999</c:v>
                </c:pt>
                <c:pt idx="4596">
                  <c:v>0.73299999999999998</c:v>
                </c:pt>
                <c:pt idx="4597">
                  <c:v>0.73299999999999998</c:v>
                </c:pt>
                <c:pt idx="4598">
                  <c:v>0.79600000000000004</c:v>
                </c:pt>
                <c:pt idx="4599">
                  <c:v>0.79700000000000004</c:v>
                </c:pt>
                <c:pt idx="4600">
                  <c:v>0.79400000000000004</c:v>
                </c:pt>
                <c:pt idx="4601">
                  <c:v>0.73699999999999999</c:v>
                </c:pt>
                <c:pt idx="4602">
                  <c:v>0.80100000000000005</c:v>
                </c:pt>
                <c:pt idx="4603">
                  <c:v>0.80100000000000005</c:v>
                </c:pt>
                <c:pt idx="4604">
                  <c:v>0.73699999999999999</c:v>
                </c:pt>
                <c:pt idx="4605">
                  <c:v>0.80100000000000005</c:v>
                </c:pt>
                <c:pt idx="4606">
                  <c:v>0.80100000000000005</c:v>
                </c:pt>
                <c:pt idx="4607">
                  <c:v>0.80300000000000005</c:v>
                </c:pt>
                <c:pt idx="4608">
                  <c:v>0.73499999999999999</c:v>
                </c:pt>
                <c:pt idx="4609">
                  <c:v>0.73099999999999998</c:v>
                </c:pt>
                <c:pt idx="4610">
                  <c:v>0.8</c:v>
                </c:pt>
                <c:pt idx="4611">
                  <c:v>0.73599999999999999</c:v>
                </c:pt>
                <c:pt idx="4612">
                  <c:v>0.73899999999999999</c:v>
                </c:pt>
                <c:pt idx="4613">
                  <c:v>0.73499999999999999</c:v>
                </c:pt>
                <c:pt idx="4614">
                  <c:v>0.79900000000000004</c:v>
                </c:pt>
                <c:pt idx="4615">
                  <c:v>0.73899999999999999</c:v>
                </c:pt>
                <c:pt idx="4616">
                  <c:v>0.78900000000000003</c:v>
                </c:pt>
                <c:pt idx="4617">
                  <c:v>0.78900000000000003</c:v>
                </c:pt>
                <c:pt idx="4618">
                  <c:v>0.79800000000000004</c:v>
                </c:pt>
                <c:pt idx="4619">
                  <c:v>0.73599999999999999</c:v>
                </c:pt>
                <c:pt idx="4620">
                  <c:v>0.80300000000000005</c:v>
                </c:pt>
                <c:pt idx="4621">
                  <c:v>0.80400000000000005</c:v>
                </c:pt>
                <c:pt idx="4622">
                  <c:v>0.78900000000000003</c:v>
                </c:pt>
                <c:pt idx="4623">
                  <c:v>0.78900000000000003</c:v>
                </c:pt>
                <c:pt idx="4624">
                  <c:v>0.79700000000000004</c:v>
                </c:pt>
                <c:pt idx="4625">
                  <c:v>0.79800000000000004</c:v>
                </c:pt>
                <c:pt idx="4626">
                  <c:v>0.79900000000000004</c:v>
                </c:pt>
                <c:pt idx="4627">
                  <c:v>0.80100000000000005</c:v>
                </c:pt>
                <c:pt idx="4628">
                  <c:v>0.74</c:v>
                </c:pt>
                <c:pt idx="4629">
                  <c:v>0.73699999999999999</c:v>
                </c:pt>
                <c:pt idx="4630">
                  <c:v>0.80200000000000005</c:v>
                </c:pt>
                <c:pt idx="4631">
                  <c:v>0.73699999999999999</c:v>
                </c:pt>
                <c:pt idx="4632">
                  <c:v>0.73399999999999999</c:v>
                </c:pt>
                <c:pt idx="4633">
                  <c:v>0.80200000000000005</c:v>
                </c:pt>
                <c:pt idx="4634">
                  <c:v>0.73599999999999999</c:v>
                </c:pt>
                <c:pt idx="4635">
                  <c:v>0.73699999999999999</c:v>
                </c:pt>
                <c:pt idx="4636">
                  <c:v>0.73699999999999999</c:v>
                </c:pt>
                <c:pt idx="4637">
                  <c:v>0.79100000000000004</c:v>
                </c:pt>
                <c:pt idx="4638">
                  <c:v>0.80100000000000005</c:v>
                </c:pt>
                <c:pt idx="4639">
                  <c:v>0.78700000000000003</c:v>
                </c:pt>
                <c:pt idx="4640">
                  <c:v>0.78700000000000003</c:v>
                </c:pt>
                <c:pt idx="4641">
                  <c:v>0.78400000000000003</c:v>
                </c:pt>
                <c:pt idx="4642">
                  <c:v>0.78400000000000003</c:v>
                </c:pt>
                <c:pt idx="4643">
                  <c:v>0.80200000000000005</c:v>
                </c:pt>
                <c:pt idx="4644">
                  <c:v>0.80500000000000005</c:v>
                </c:pt>
                <c:pt idx="4645">
                  <c:v>0.79200000000000004</c:v>
                </c:pt>
                <c:pt idx="4646">
                  <c:v>0.78400000000000003</c:v>
                </c:pt>
                <c:pt idx="4647">
                  <c:v>0.78400000000000003</c:v>
                </c:pt>
                <c:pt idx="4648">
                  <c:v>0.78800000000000003</c:v>
                </c:pt>
                <c:pt idx="4649">
                  <c:v>0.78800000000000003</c:v>
                </c:pt>
                <c:pt idx="4650">
                  <c:v>0.80600000000000005</c:v>
                </c:pt>
                <c:pt idx="4651">
                  <c:v>0.73799999999999999</c:v>
                </c:pt>
                <c:pt idx="4652">
                  <c:v>0.73799999999999999</c:v>
                </c:pt>
                <c:pt idx="4653">
                  <c:v>0.78500000000000003</c:v>
                </c:pt>
                <c:pt idx="4654">
                  <c:v>0.79</c:v>
                </c:pt>
                <c:pt idx="4655">
                  <c:v>0.79300000000000004</c:v>
                </c:pt>
                <c:pt idx="4656">
                  <c:v>0.79</c:v>
                </c:pt>
                <c:pt idx="4657">
                  <c:v>0.81100000000000005</c:v>
                </c:pt>
                <c:pt idx="4658">
                  <c:v>0.81200000000000006</c:v>
                </c:pt>
                <c:pt idx="4659">
                  <c:v>0.76100000000000001</c:v>
                </c:pt>
                <c:pt idx="4660">
                  <c:v>0.79</c:v>
                </c:pt>
                <c:pt idx="4661">
                  <c:v>0.76400000000000001</c:v>
                </c:pt>
                <c:pt idx="4662">
                  <c:v>0.79400000000000004</c:v>
                </c:pt>
                <c:pt idx="4663">
                  <c:v>0.83499999999999996</c:v>
                </c:pt>
                <c:pt idx="4664">
                  <c:v>0.76500000000000001</c:v>
                </c:pt>
                <c:pt idx="4665">
                  <c:v>0.76300000000000001</c:v>
                </c:pt>
                <c:pt idx="4666">
                  <c:v>0.76600000000000001</c:v>
                </c:pt>
                <c:pt idx="4667">
                  <c:v>0.76400000000000001</c:v>
                </c:pt>
                <c:pt idx="4668">
                  <c:v>0.76300000000000001</c:v>
                </c:pt>
                <c:pt idx="4669">
                  <c:v>0.79400000000000004</c:v>
                </c:pt>
                <c:pt idx="4670">
                  <c:v>0.81399999999999995</c:v>
                </c:pt>
                <c:pt idx="4671">
                  <c:v>0.79800000000000004</c:v>
                </c:pt>
                <c:pt idx="4672">
                  <c:v>0.81200000000000006</c:v>
                </c:pt>
                <c:pt idx="4673">
                  <c:v>0.76700000000000002</c:v>
                </c:pt>
                <c:pt idx="4674">
                  <c:v>0.76500000000000001</c:v>
                </c:pt>
                <c:pt idx="4675">
                  <c:v>0.81399999999999995</c:v>
                </c:pt>
                <c:pt idx="4676">
                  <c:v>0.77200000000000002</c:v>
                </c:pt>
                <c:pt idx="4677">
                  <c:v>0.77200000000000002</c:v>
                </c:pt>
                <c:pt idx="4678">
                  <c:v>0.81499999999999995</c:v>
                </c:pt>
                <c:pt idx="4679">
                  <c:v>0.79300000000000004</c:v>
                </c:pt>
                <c:pt idx="4680">
                  <c:v>0.76800000000000002</c:v>
                </c:pt>
                <c:pt idx="4681">
                  <c:v>0.79700000000000004</c:v>
                </c:pt>
                <c:pt idx="4682">
                  <c:v>0.77200000000000002</c:v>
                </c:pt>
                <c:pt idx="4683">
                  <c:v>0.77200000000000002</c:v>
                </c:pt>
                <c:pt idx="4684">
                  <c:v>0.76200000000000001</c:v>
                </c:pt>
                <c:pt idx="4685">
                  <c:v>0.79400000000000004</c:v>
                </c:pt>
                <c:pt idx="4686">
                  <c:v>0.76600000000000001</c:v>
                </c:pt>
                <c:pt idx="4687">
                  <c:v>0.77300000000000002</c:v>
                </c:pt>
                <c:pt idx="4688">
                  <c:v>0.76600000000000001</c:v>
                </c:pt>
                <c:pt idx="4689">
                  <c:v>0.76900000000000002</c:v>
                </c:pt>
                <c:pt idx="4690">
                  <c:v>0.76500000000000001</c:v>
                </c:pt>
                <c:pt idx="4691">
                  <c:v>0.77400000000000002</c:v>
                </c:pt>
                <c:pt idx="4692">
                  <c:v>0.79600000000000004</c:v>
                </c:pt>
                <c:pt idx="4693">
                  <c:v>0.77400000000000002</c:v>
                </c:pt>
                <c:pt idx="4694">
                  <c:v>0.80200000000000005</c:v>
                </c:pt>
                <c:pt idx="4695">
                  <c:v>0.80200000000000005</c:v>
                </c:pt>
                <c:pt idx="4696">
                  <c:v>0.79600000000000004</c:v>
                </c:pt>
                <c:pt idx="4697">
                  <c:v>0.83799999999999997</c:v>
                </c:pt>
                <c:pt idx="4698">
                  <c:v>0.76700000000000002</c:v>
                </c:pt>
                <c:pt idx="4699">
                  <c:v>0.79500000000000004</c:v>
                </c:pt>
                <c:pt idx="4700">
                  <c:v>0.76800000000000002</c:v>
                </c:pt>
                <c:pt idx="4701">
                  <c:v>0.76800000000000002</c:v>
                </c:pt>
                <c:pt idx="4702">
                  <c:v>0.83899999999999997</c:v>
                </c:pt>
                <c:pt idx="4703">
                  <c:v>0.76800000000000002</c:v>
                </c:pt>
                <c:pt idx="4704">
                  <c:v>0.76800000000000002</c:v>
                </c:pt>
                <c:pt idx="4705">
                  <c:v>0.80300000000000005</c:v>
                </c:pt>
                <c:pt idx="4706">
                  <c:v>0.80300000000000005</c:v>
                </c:pt>
                <c:pt idx="4707">
                  <c:v>0.77400000000000002</c:v>
                </c:pt>
                <c:pt idx="4708">
                  <c:v>0.79600000000000004</c:v>
                </c:pt>
                <c:pt idx="4709">
                  <c:v>0.80400000000000005</c:v>
                </c:pt>
                <c:pt idx="4710">
                  <c:v>0.77300000000000002</c:v>
                </c:pt>
                <c:pt idx="4711">
                  <c:v>0.76900000000000002</c:v>
                </c:pt>
                <c:pt idx="4712">
                  <c:v>0.84099999999999997</c:v>
                </c:pt>
                <c:pt idx="4713">
                  <c:v>0.77300000000000002</c:v>
                </c:pt>
                <c:pt idx="4714">
                  <c:v>0.77300000000000002</c:v>
                </c:pt>
                <c:pt idx="4715">
                  <c:v>0.77500000000000002</c:v>
                </c:pt>
                <c:pt idx="4716">
                  <c:v>0.80300000000000005</c:v>
                </c:pt>
                <c:pt idx="4717">
                  <c:v>0.77600000000000002</c:v>
                </c:pt>
                <c:pt idx="4718">
                  <c:v>0.80600000000000005</c:v>
                </c:pt>
                <c:pt idx="4719">
                  <c:v>0.77700000000000002</c:v>
                </c:pt>
                <c:pt idx="4720">
                  <c:v>0.77500000000000002</c:v>
                </c:pt>
                <c:pt idx="4721">
                  <c:v>0.77800000000000002</c:v>
                </c:pt>
                <c:pt idx="4722">
                  <c:v>0.77700000000000002</c:v>
                </c:pt>
                <c:pt idx="4723">
                  <c:v>0.77500000000000002</c:v>
                </c:pt>
                <c:pt idx="4724">
                  <c:v>0.84299999999999997</c:v>
                </c:pt>
                <c:pt idx="4725">
                  <c:v>0.84399999999999997</c:v>
                </c:pt>
                <c:pt idx="4726">
                  <c:v>0.80700000000000005</c:v>
                </c:pt>
                <c:pt idx="4727">
                  <c:v>0.77700000000000002</c:v>
                </c:pt>
                <c:pt idx="4728">
                  <c:v>0.81100000000000005</c:v>
                </c:pt>
                <c:pt idx="4729">
                  <c:v>0.79400000000000004</c:v>
                </c:pt>
                <c:pt idx="4730">
                  <c:v>0.79400000000000004</c:v>
                </c:pt>
                <c:pt idx="4731">
                  <c:v>0.77900000000000003</c:v>
                </c:pt>
                <c:pt idx="4732">
                  <c:v>0.80900000000000005</c:v>
                </c:pt>
                <c:pt idx="4733">
                  <c:v>0.79400000000000004</c:v>
                </c:pt>
                <c:pt idx="4734">
                  <c:v>0.79400000000000004</c:v>
                </c:pt>
                <c:pt idx="4735">
                  <c:v>0.80600000000000005</c:v>
                </c:pt>
                <c:pt idx="4736">
                  <c:v>0.77900000000000003</c:v>
                </c:pt>
                <c:pt idx="4737">
                  <c:v>0.79500000000000004</c:v>
                </c:pt>
                <c:pt idx="4738">
                  <c:v>0.77800000000000002</c:v>
                </c:pt>
                <c:pt idx="4739">
                  <c:v>0.77800000000000002</c:v>
                </c:pt>
                <c:pt idx="4740">
                  <c:v>0.79500000000000004</c:v>
                </c:pt>
                <c:pt idx="4741">
                  <c:v>0.80700000000000005</c:v>
                </c:pt>
                <c:pt idx="4742">
                  <c:v>0.77800000000000002</c:v>
                </c:pt>
                <c:pt idx="4743">
                  <c:v>0.78100000000000003</c:v>
                </c:pt>
                <c:pt idx="4744">
                  <c:v>0.79700000000000004</c:v>
                </c:pt>
                <c:pt idx="4745">
                  <c:v>0.81499999999999995</c:v>
                </c:pt>
                <c:pt idx="4746">
                  <c:v>0.81499999999999995</c:v>
                </c:pt>
                <c:pt idx="4747">
                  <c:v>0.80900000000000005</c:v>
                </c:pt>
                <c:pt idx="4748">
                  <c:v>0.79600000000000004</c:v>
                </c:pt>
                <c:pt idx="4749">
                  <c:v>0.77900000000000003</c:v>
                </c:pt>
                <c:pt idx="4750">
                  <c:v>0.78</c:v>
                </c:pt>
                <c:pt idx="4751">
                  <c:v>0.78</c:v>
                </c:pt>
                <c:pt idx="4752">
                  <c:v>0.80900000000000005</c:v>
                </c:pt>
                <c:pt idx="4753">
                  <c:v>0.80800000000000005</c:v>
                </c:pt>
                <c:pt idx="4754">
                  <c:v>0.78</c:v>
                </c:pt>
                <c:pt idx="4755">
                  <c:v>0.78</c:v>
                </c:pt>
                <c:pt idx="4756">
                  <c:v>0.83299999999999996</c:v>
                </c:pt>
                <c:pt idx="4757">
                  <c:v>0.83299999999999996</c:v>
                </c:pt>
                <c:pt idx="4758">
                  <c:v>0.83399999999999996</c:v>
                </c:pt>
                <c:pt idx="4759">
                  <c:v>0.79700000000000004</c:v>
                </c:pt>
                <c:pt idx="4760">
                  <c:v>0.80900000000000005</c:v>
                </c:pt>
                <c:pt idx="4761">
                  <c:v>0.79600000000000004</c:v>
                </c:pt>
                <c:pt idx="4762">
                  <c:v>0.79600000000000004</c:v>
                </c:pt>
                <c:pt idx="4763">
                  <c:v>0.79800000000000004</c:v>
                </c:pt>
                <c:pt idx="4764">
                  <c:v>0.83599999999999997</c:v>
                </c:pt>
                <c:pt idx="4765">
                  <c:v>0.83299999999999996</c:v>
                </c:pt>
                <c:pt idx="4766">
                  <c:v>0.79900000000000004</c:v>
                </c:pt>
                <c:pt idx="4767">
                  <c:v>0.79800000000000004</c:v>
                </c:pt>
                <c:pt idx="4768">
                  <c:v>0.8</c:v>
                </c:pt>
                <c:pt idx="4769">
                  <c:v>0.80100000000000005</c:v>
                </c:pt>
                <c:pt idx="4770">
                  <c:v>0.79900000000000004</c:v>
                </c:pt>
                <c:pt idx="4771">
                  <c:v>0.80100000000000005</c:v>
                </c:pt>
                <c:pt idx="4772">
                  <c:v>0.84099999999999997</c:v>
                </c:pt>
                <c:pt idx="4773">
                  <c:v>0.83699999999999997</c:v>
                </c:pt>
                <c:pt idx="4774">
                  <c:v>0.80600000000000005</c:v>
                </c:pt>
                <c:pt idx="4775">
                  <c:v>0.80600000000000005</c:v>
                </c:pt>
                <c:pt idx="4776">
                  <c:v>0.83899999999999997</c:v>
                </c:pt>
                <c:pt idx="4777">
                  <c:v>0.80700000000000005</c:v>
                </c:pt>
                <c:pt idx="4778">
                  <c:v>0.80700000000000005</c:v>
                </c:pt>
                <c:pt idx="4779">
                  <c:v>0.80200000000000005</c:v>
                </c:pt>
                <c:pt idx="4780">
                  <c:v>0.80700000000000005</c:v>
                </c:pt>
                <c:pt idx="4781">
                  <c:v>0.83599999999999997</c:v>
                </c:pt>
                <c:pt idx="4782">
                  <c:v>0.80300000000000005</c:v>
                </c:pt>
                <c:pt idx="4783">
                  <c:v>0.80200000000000005</c:v>
                </c:pt>
                <c:pt idx="4784">
                  <c:v>0.80800000000000005</c:v>
                </c:pt>
                <c:pt idx="4785">
                  <c:v>0.80100000000000005</c:v>
                </c:pt>
                <c:pt idx="4786">
                  <c:v>0.83699999999999997</c:v>
                </c:pt>
                <c:pt idx="4787">
                  <c:v>0.84499999999999997</c:v>
                </c:pt>
                <c:pt idx="4788">
                  <c:v>0.84499999999999997</c:v>
                </c:pt>
                <c:pt idx="4789">
                  <c:v>0.81</c:v>
                </c:pt>
                <c:pt idx="4790">
                  <c:v>0.80400000000000005</c:v>
                </c:pt>
                <c:pt idx="4791">
                  <c:v>0.80300000000000005</c:v>
                </c:pt>
                <c:pt idx="4792">
                  <c:v>0.80400000000000005</c:v>
                </c:pt>
                <c:pt idx="4793">
                  <c:v>0.80400000000000005</c:v>
                </c:pt>
                <c:pt idx="4794">
                  <c:v>0.80900000000000005</c:v>
                </c:pt>
                <c:pt idx="4795">
                  <c:v>0.83899999999999997</c:v>
                </c:pt>
                <c:pt idx="4796">
                  <c:v>0.80400000000000005</c:v>
                </c:pt>
                <c:pt idx="4797">
                  <c:v>0.80400000000000005</c:v>
                </c:pt>
                <c:pt idx="4798">
                  <c:v>0.84499999999999997</c:v>
                </c:pt>
                <c:pt idx="4799">
                  <c:v>0.84499999999999997</c:v>
                </c:pt>
                <c:pt idx="4800">
                  <c:v>0.83899999999999997</c:v>
                </c:pt>
                <c:pt idx="4801">
                  <c:v>0.84699999999999998</c:v>
                </c:pt>
                <c:pt idx="4802">
                  <c:v>0.83899999999999997</c:v>
                </c:pt>
                <c:pt idx="4803">
                  <c:v>0.81100000000000005</c:v>
                </c:pt>
                <c:pt idx="4804">
                  <c:v>0.84</c:v>
                </c:pt>
                <c:pt idx="4805">
                  <c:v>0.81200000000000006</c:v>
                </c:pt>
                <c:pt idx="4806">
                  <c:v>0.84899999999999998</c:v>
                </c:pt>
                <c:pt idx="4807">
                  <c:v>0.84599999999999997</c:v>
                </c:pt>
                <c:pt idx="4808">
                  <c:v>0.81200000000000006</c:v>
                </c:pt>
                <c:pt idx="4809">
                  <c:v>0.81399999999999995</c:v>
                </c:pt>
                <c:pt idx="4810">
                  <c:v>0.81499999999999995</c:v>
                </c:pt>
                <c:pt idx="4811">
                  <c:v>0.83699999999999997</c:v>
                </c:pt>
                <c:pt idx="4812">
                  <c:v>0.83699999999999997</c:v>
                </c:pt>
                <c:pt idx="4813">
                  <c:v>0.85</c:v>
                </c:pt>
                <c:pt idx="4814">
                  <c:v>0.85299999999999998</c:v>
                </c:pt>
                <c:pt idx="4815">
                  <c:v>0.83699999999999997</c:v>
                </c:pt>
                <c:pt idx="4816">
                  <c:v>0.83699999999999997</c:v>
                </c:pt>
                <c:pt idx="4817">
                  <c:v>0.83799999999999997</c:v>
                </c:pt>
                <c:pt idx="4818">
                  <c:v>0.81599999999999995</c:v>
                </c:pt>
                <c:pt idx="4819">
                  <c:v>0.84799999999999998</c:v>
                </c:pt>
                <c:pt idx="4820">
                  <c:v>0.81599999999999995</c:v>
                </c:pt>
                <c:pt idx="4821">
                  <c:v>0.83899999999999997</c:v>
                </c:pt>
                <c:pt idx="4822">
                  <c:v>0.85</c:v>
                </c:pt>
                <c:pt idx="4823">
                  <c:v>0.81599999999999995</c:v>
                </c:pt>
                <c:pt idx="4824">
                  <c:v>0.83899999999999997</c:v>
                </c:pt>
                <c:pt idx="4825">
                  <c:v>0.85199999999999998</c:v>
                </c:pt>
                <c:pt idx="4826">
                  <c:v>0.83399999999999996</c:v>
                </c:pt>
                <c:pt idx="4827">
                  <c:v>0.85399999999999998</c:v>
                </c:pt>
                <c:pt idx="4828">
                  <c:v>0.84099999999999997</c:v>
                </c:pt>
                <c:pt idx="4829">
                  <c:v>0.85299999999999998</c:v>
                </c:pt>
                <c:pt idx="4830">
                  <c:v>0.83299999999999996</c:v>
                </c:pt>
                <c:pt idx="4831">
                  <c:v>0.84299999999999997</c:v>
                </c:pt>
                <c:pt idx="4832">
                  <c:v>0.84399999999999997</c:v>
                </c:pt>
                <c:pt idx="4833">
                  <c:v>0.84499999999999997</c:v>
                </c:pt>
                <c:pt idx="4834">
                  <c:v>0.83699999999999997</c:v>
                </c:pt>
                <c:pt idx="4835">
                  <c:v>0.85099999999999998</c:v>
                </c:pt>
                <c:pt idx="4836">
                  <c:v>0.84699999999999998</c:v>
                </c:pt>
                <c:pt idx="4837">
                  <c:v>0.83699999999999997</c:v>
                </c:pt>
                <c:pt idx="4838">
                  <c:v>0.83899999999999997</c:v>
                </c:pt>
                <c:pt idx="4839">
                  <c:v>0.83899999999999997</c:v>
                </c:pt>
                <c:pt idx="4840">
                  <c:v>0.26900000000000002</c:v>
                </c:pt>
                <c:pt idx="4841">
                  <c:v>0.27</c:v>
                </c:pt>
                <c:pt idx="4842">
                  <c:v>0.29399999999999998</c:v>
                </c:pt>
                <c:pt idx="4843">
                  <c:v>0.34799999999999998</c:v>
                </c:pt>
                <c:pt idx="4844">
                  <c:v>0.35899999999999999</c:v>
                </c:pt>
                <c:pt idx="4845">
                  <c:v>0.32200000000000001</c:v>
                </c:pt>
                <c:pt idx="4846">
                  <c:v>0.32900000000000001</c:v>
                </c:pt>
                <c:pt idx="4847">
                  <c:v>0.44800000000000001</c:v>
                </c:pt>
                <c:pt idx="4848">
                  <c:v>0.42099999999999999</c:v>
                </c:pt>
                <c:pt idx="4849">
                  <c:v>0.48899999999999999</c:v>
                </c:pt>
                <c:pt idx="4850">
                  <c:v>0.43</c:v>
                </c:pt>
                <c:pt idx="4851">
                  <c:v>0.495</c:v>
                </c:pt>
                <c:pt idx="4852">
                  <c:v>0.45800000000000002</c:v>
                </c:pt>
                <c:pt idx="4853">
                  <c:v>0.46400000000000002</c:v>
                </c:pt>
                <c:pt idx="4854">
                  <c:v>0.496</c:v>
                </c:pt>
                <c:pt idx="4855">
                  <c:v>0.53800000000000003</c:v>
                </c:pt>
                <c:pt idx="4856">
                  <c:v>0.54</c:v>
                </c:pt>
                <c:pt idx="4857">
                  <c:v>0.57399999999999995</c:v>
                </c:pt>
                <c:pt idx="4858">
                  <c:v>0.56299999999999994</c:v>
                </c:pt>
                <c:pt idx="4859">
                  <c:v>0.53900000000000003</c:v>
                </c:pt>
                <c:pt idx="4860">
                  <c:v>0.54100000000000004</c:v>
                </c:pt>
                <c:pt idx="4861">
                  <c:v>0.57499999999999996</c:v>
                </c:pt>
                <c:pt idx="4862">
                  <c:v>0.57599999999999996</c:v>
                </c:pt>
                <c:pt idx="4863">
                  <c:v>0.58599999999999997</c:v>
                </c:pt>
                <c:pt idx="4864">
                  <c:v>0.58699999999999997</c:v>
                </c:pt>
                <c:pt idx="4865">
                  <c:v>0.58699999999999997</c:v>
                </c:pt>
                <c:pt idx="4866">
                  <c:v>0.58799999999999997</c:v>
                </c:pt>
                <c:pt idx="4867">
                  <c:v>0.58499999999999996</c:v>
                </c:pt>
                <c:pt idx="4868">
                  <c:v>0.58799999999999997</c:v>
                </c:pt>
                <c:pt idx="4869">
                  <c:v>0.61199999999999999</c:v>
                </c:pt>
                <c:pt idx="4870">
                  <c:v>0.624</c:v>
                </c:pt>
                <c:pt idx="4871">
                  <c:v>0.626</c:v>
                </c:pt>
                <c:pt idx="4872">
                  <c:v>0.63200000000000001</c:v>
                </c:pt>
                <c:pt idx="4873">
                  <c:v>0.63200000000000001</c:v>
                </c:pt>
                <c:pt idx="4874">
                  <c:v>0.63</c:v>
                </c:pt>
                <c:pt idx="4875">
                  <c:v>0.63500000000000001</c:v>
                </c:pt>
                <c:pt idx="4876">
                  <c:v>0.64200000000000002</c:v>
                </c:pt>
                <c:pt idx="4877">
                  <c:v>0.63600000000000001</c:v>
                </c:pt>
                <c:pt idx="4878">
                  <c:v>0.63400000000000001</c:v>
                </c:pt>
                <c:pt idx="4879">
                  <c:v>0.64300000000000002</c:v>
                </c:pt>
                <c:pt idx="4880">
                  <c:v>0.63600000000000001</c:v>
                </c:pt>
                <c:pt idx="4881">
                  <c:v>0.63700000000000001</c:v>
                </c:pt>
                <c:pt idx="4882">
                  <c:v>0.63500000000000001</c:v>
                </c:pt>
                <c:pt idx="4883">
                  <c:v>0.64100000000000001</c:v>
                </c:pt>
                <c:pt idx="4884">
                  <c:v>0.63800000000000001</c:v>
                </c:pt>
                <c:pt idx="4885">
                  <c:v>0.64200000000000002</c:v>
                </c:pt>
                <c:pt idx="4886">
                  <c:v>0.64700000000000002</c:v>
                </c:pt>
                <c:pt idx="4887">
                  <c:v>0.64500000000000002</c:v>
                </c:pt>
                <c:pt idx="4888">
                  <c:v>0.64600000000000002</c:v>
                </c:pt>
                <c:pt idx="4889">
                  <c:v>0.64400000000000002</c:v>
                </c:pt>
                <c:pt idx="4890">
                  <c:v>0.65</c:v>
                </c:pt>
                <c:pt idx="4891">
                  <c:v>0.64700000000000002</c:v>
                </c:pt>
                <c:pt idx="4892">
                  <c:v>0.64500000000000002</c:v>
                </c:pt>
                <c:pt idx="4893">
                  <c:v>0.64900000000000002</c:v>
                </c:pt>
                <c:pt idx="4894">
                  <c:v>0.65300000000000002</c:v>
                </c:pt>
                <c:pt idx="4895">
                  <c:v>0.629</c:v>
                </c:pt>
                <c:pt idx="4896">
                  <c:v>0.63400000000000001</c:v>
                </c:pt>
                <c:pt idx="4897">
                  <c:v>0.65400000000000003</c:v>
                </c:pt>
                <c:pt idx="4898">
                  <c:v>0.628</c:v>
                </c:pt>
                <c:pt idx="4899">
                  <c:v>0.64900000000000002</c:v>
                </c:pt>
                <c:pt idx="4900">
                  <c:v>0.66</c:v>
                </c:pt>
                <c:pt idx="4901">
                  <c:v>0.66100000000000003</c:v>
                </c:pt>
                <c:pt idx="4902">
                  <c:v>0.67600000000000005</c:v>
                </c:pt>
                <c:pt idx="4903">
                  <c:v>0.69</c:v>
                </c:pt>
                <c:pt idx="4904">
                  <c:v>0.68500000000000005</c:v>
                </c:pt>
                <c:pt idx="4905">
                  <c:v>0.70699999999999996</c:v>
                </c:pt>
                <c:pt idx="4906">
                  <c:v>0.70899999999999996</c:v>
                </c:pt>
                <c:pt idx="4907">
                  <c:v>0.69299999999999995</c:v>
                </c:pt>
                <c:pt idx="4908">
                  <c:v>0.69899999999999995</c:v>
                </c:pt>
                <c:pt idx="4909">
                  <c:v>0.69899999999999995</c:v>
                </c:pt>
                <c:pt idx="4910">
                  <c:v>0.70099999999999996</c:v>
                </c:pt>
                <c:pt idx="4911">
                  <c:v>0.69899999999999995</c:v>
                </c:pt>
                <c:pt idx="4912">
                  <c:v>0.68899999999999995</c:v>
                </c:pt>
                <c:pt idx="4913">
                  <c:v>0.68700000000000006</c:v>
                </c:pt>
                <c:pt idx="4914">
                  <c:v>0.7</c:v>
                </c:pt>
                <c:pt idx="4915">
                  <c:v>0.70199999999999996</c:v>
                </c:pt>
                <c:pt idx="4916">
                  <c:v>0.70599999999999996</c:v>
                </c:pt>
                <c:pt idx="4917">
                  <c:v>0.69799999999999995</c:v>
                </c:pt>
                <c:pt idx="4918">
                  <c:v>0.68899999999999995</c:v>
                </c:pt>
                <c:pt idx="4919">
                  <c:v>0.69</c:v>
                </c:pt>
                <c:pt idx="4920">
                  <c:v>0.70699999999999996</c:v>
                </c:pt>
                <c:pt idx="4921">
                  <c:v>0.69</c:v>
                </c:pt>
                <c:pt idx="4922">
                  <c:v>0.69</c:v>
                </c:pt>
                <c:pt idx="4923">
                  <c:v>0.71</c:v>
                </c:pt>
                <c:pt idx="4924">
                  <c:v>0.71</c:v>
                </c:pt>
                <c:pt idx="4925">
                  <c:v>0.67300000000000004</c:v>
                </c:pt>
                <c:pt idx="4926">
                  <c:v>0.70399999999999996</c:v>
                </c:pt>
                <c:pt idx="4927">
                  <c:v>0.71</c:v>
                </c:pt>
                <c:pt idx="4928">
                  <c:v>0.67400000000000004</c:v>
                </c:pt>
                <c:pt idx="4929">
                  <c:v>0.71</c:v>
                </c:pt>
                <c:pt idx="4930">
                  <c:v>0.66200000000000003</c:v>
                </c:pt>
                <c:pt idx="4931">
                  <c:v>0.70899999999999996</c:v>
                </c:pt>
                <c:pt idx="4932">
                  <c:v>0.71199999999999997</c:v>
                </c:pt>
                <c:pt idx="4933">
                  <c:v>0.71099999999999997</c:v>
                </c:pt>
                <c:pt idx="4934">
                  <c:v>0.67700000000000005</c:v>
                </c:pt>
                <c:pt idx="4935">
                  <c:v>0.67500000000000004</c:v>
                </c:pt>
                <c:pt idx="4936">
                  <c:v>0.66300000000000003</c:v>
                </c:pt>
                <c:pt idx="4937">
                  <c:v>0.71299999999999997</c:v>
                </c:pt>
                <c:pt idx="4938">
                  <c:v>0.71</c:v>
                </c:pt>
                <c:pt idx="4939">
                  <c:v>0.67700000000000005</c:v>
                </c:pt>
                <c:pt idx="4940">
                  <c:v>0.67800000000000005</c:v>
                </c:pt>
                <c:pt idx="4941">
                  <c:v>0.72</c:v>
                </c:pt>
                <c:pt idx="4942">
                  <c:v>0.67800000000000005</c:v>
                </c:pt>
                <c:pt idx="4943">
                  <c:v>0.67800000000000005</c:v>
                </c:pt>
                <c:pt idx="4944">
                  <c:v>0.72099999999999997</c:v>
                </c:pt>
                <c:pt idx="4945">
                  <c:v>0.67500000000000004</c:v>
                </c:pt>
                <c:pt idx="4946">
                  <c:v>0.66600000000000004</c:v>
                </c:pt>
                <c:pt idx="4947">
                  <c:v>0.67400000000000004</c:v>
                </c:pt>
                <c:pt idx="4948">
                  <c:v>0.67400000000000004</c:v>
                </c:pt>
                <c:pt idx="4949">
                  <c:v>0.67400000000000004</c:v>
                </c:pt>
                <c:pt idx="4950">
                  <c:v>0.67500000000000004</c:v>
                </c:pt>
                <c:pt idx="4951">
                  <c:v>0.68899999999999995</c:v>
                </c:pt>
                <c:pt idx="4952">
                  <c:v>0.67400000000000004</c:v>
                </c:pt>
                <c:pt idx="4953">
                  <c:v>0.69</c:v>
                </c:pt>
                <c:pt idx="4954">
                  <c:v>0.67600000000000005</c:v>
                </c:pt>
                <c:pt idx="4955">
                  <c:v>0.67300000000000004</c:v>
                </c:pt>
                <c:pt idx="4956">
                  <c:v>0.67500000000000004</c:v>
                </c:pt>
                <c:pt idx="4957">
                  <c:v>0.67700000000000005</c:v>
                </c:pt>
                <c:pt idx="4958">
                  <c:v>0.68400000000000005</c:v>
                </c:pt>
                <c:pt idx="4959">
                  <c:v>0.69</c:v>
                </c:pt>
                <c:pt idx="4960">
                  <c:v>0.67400000000000004</c:v>
                </c:pt>
                <c:pt idx="4961">
                  <c:v>0.68799999999999994</c:v>
                </c:pt>
                <c:pt idx="4962">
                  <c:v>0.68400000000000005</c:v>
                </c:pt>
                <c:pt idx="4963">
                  <c:v>0.67800000000000005</c:v>
                </c:pt>
                <c:pt idx="4964">
                  <c:v>0.68500000000000005</c:v>
                </c:pt>
                <c:pt idx="4965">
                  <c:v>0.69</c:v>
                </c:pt>
                <c:pt idx="4966">
                  <c:v>0.69099999999999995</c:v>
                </c:pt>
                <c:pt idx="4967">
                  <c:v>0.69099999999999995</c:v>
                </c:pt>
                <c:pt idx="4968">
                  <c:v>0.69199999999999995</c:v>
                </c:pt>
                <c:pt idx="4969">
                  <c:v>0.68</c:v>
                </c:pt>
                <c:pt idx="4970">
                  <c:v>0.68500000000000005</c:v>
                </c:pt>
                <c:pt idx="4971">
                  <c:v>0.68600000000000005</c:v>
                </c:pt>
                <c:pt idx="4972">
                  <c:v>0.68500000000000005</c:v>
                </c:pt>
                <c:pt idx="4973">
                  <c:v>0.68600000000000005</c:v>
                </c:pt>
                <c:pt idx="4974">
                  <c:v>0.68500000000000005</c:v>
                </c:pt>
                <c:pt idx="4975">
                  <c:v>0.68700000000000006</c:v>
                </c:pt>
                <c:pt idx="4976">
                  <c:v>0.68600000000000005</c:v>
                </c:pt>
                <c:pt idx="4977">
                  <c:v>0.7</c:v>
                </c:pt>
                <c:pt idx="4978">
                  <c:v>0.68500000000000005</c:v>
                </c:pt>
                <c:pt idx="4979">
                  <c:v>0.70099999999999996</c:v>
                </c:pt>
                <c:pt idx="4980">
                  <c:v>0.68600000000000005</c:v>
                </c:pt>
                <c:pt idx="4981">
                  <c:v>0.68600000000000005</c:v>
                </c:pt>
                <c:pt idx="4982">
                  <c:v>0.67900000000000005</c:v>
                </c:pt>
                <c:pt idx="4983">
                  <c:v>0.67800000000000005</c:v>
                </c:pt>
                <c:pt idx="4984">
                  <c:v>0.67600000000000005</c:v>
                </c:pt>
                <c:pt idx="4985">
                  <c:v>0.68500000000000005</c:v>
                </c:pt>
                <c:pt idx="4986">
                  <c:v>0.67800000000000005</c:v>
                </c:pt>
                <c:pt idx="4987">
                  <c:v>0.68799999999999994</c:v>
                </c:pt>
                <c:pt idx="4988">
                  <c:v>0.68700000000000006</c:v>
                </c:pt>
                <c:pt idx="4989">
                  <c:v>0.68600000000000005</c:v>
                </c:pt>
                <c:pt idx="4990">
                  <c:v>0.68600000000000005</c:v>
                </c:pt>
                <c:pt idx="4991">
                  <c:v>0.72899999999999998</c:v>
                </c:pt>
                <c:pt idx="4992">
                  <c:v>0.72699999999999998</c:v>
                </c:pt>
                <c:pt idx="4993">
                  <c:v>0.69599999999999995</c:v>
                </c:pt>
                <c:pt idx="4994">
                  <c:v>0.69599999999999995</c:v>
                </c:pt>
                <c:pt idx="4995">
                  <c:v>0.68899999999999995</c:v>
                </c:pt>
                <c:pt idx="4996">
                  <c:v>0.69099999999999995</c:v>
                </c:pt>
                <c:pt idx="4997">
                  <c:v>0.67100000000000004</c:v>
                </c:pt>
                <c:pt idx="4998">
                  <c:v>0.69699999999999995</c:v>
                </c:pt>
                <c:pt idx="4999">
                  <c:v>0.72799999999999998</c:v>
                </c:pt>
                <c:pt idx="5000">
                  <c:v>0.73</c:v>
                </c:pt>
                <c:pt idx="5001">
                  <c:v>0.73</c:v>
                </c:pt>
                <c:pt idx="5002">
                  <c:v>0.73</c:v>
                </c:pt>
                <c:pt idx="5003">
                  <c:v>0.67300000000000004</c:v>
                </c:pt>
                <c:pt idx="5004">
                  <c:v>0.67100000000000004</c:v>
                </c:pt>
                <c:pt idx="5005">
                  <c:v>0.67200000000000004</c:v>
                </c:pt>
                <c:pt idx="5006">
                  <c:v>0.67200000000000004</c:v>
                </c:pt>
                <c:pt idx="5007">
                  <c:v>0.69799999999999995</c:v>
                </c:pt>
                <c:pt idx="5008">
                  <c:v>0.69799999999999995</c:v>
                </c:pt>
                <c:pt idx="5009">
                  <c:v>0.67300000000000004</c:v>
                </c:pt>
                <c:pt idx="5010">
                  <c:v>0.69899999999999995</c:v>
                </c:pt>
                <c:pt idx="5011">
                  <c:v>0.67100000000000004</c:v>
                </c:pt>
                <c:pt idx="5012">
                  <c:v>0.68799999999999994</c:v>
                </c:pt>
                <c:pt idx="5013">
                  <c:v>0.67</c:v>
                </c:pt>
                <c:pt idx="5014">
                  <c:v>0.66900000000000004</c:v>
                </c:pt>
                <c:pt idx="5015">
                  <c:v>0.68899999999999995</c:v>
                </c:pt>
                <c:pt idx="5016">
                  <c:v>0.67500000000000004</c:v>
                </c:pt>
                <c:pt idx="5017">
                  <c:v>0.67200000000000004</c:v>
                </c:pt>
                <c:pt idx="5018">
                  <c:v>0.69099999999999995</c:v>
                </c:pt>
                <c:pt idx="5019">
                  <c:v>0.69</c:v>
                </c:pt>
                <c:pt idx="5020">
                  <c:v>0.69</c:v>
                </c:pt>
                <c:pt idx="5021">
                  <c:v>0.67400000000000004</c:v>
                </c:pt>
                <c:pt idx="5022">
                  <c:v>0.69</c:v>
                </c:pt>
                <c:pt idx="5023">
                  <c:v>0.67100000000000004</c:v>
                </c:pt>
                <c:pt idx="5024">
                  <c:v>0.74099999999999999</c:v>
                </c:pt>
                <c:pt idx="5025">
                  <c:v>0.73899999999999999</c:v>
                </c:pt>
                <c:pt idx="5026">
                  <c:v>0.67700000000000005</c:v>
                </c:pt>
                <c:pt idx="5027">
                  <c:v>0.68200000000000005</c:v>
                </c:pt>
                <c:pt idx="5028">
                  <c:v>0.68200000000000005</c:v>
                </c:pt>
                <c:pt idx="5029">
                  <c:v>0.67600000000000005</c:v>
                </c:pt>
                <c:pt idx="5030">
                  <c:v>0.68300000000000005</c:v>
                </c:pt>
                <c:pt idx="5031">
                  <c:v>0.68400000000000005</c:v>
                </c:pt>
                <c:pt idx="5032">
                  <c:v>0.68200000000000005</c:v>
                </c:pt>
                <c:pt idx="5033">
                  <c:v>0.74099999999999999</c:v>
                </c:pt>
                <c:pt idx="5034">
                  <c:v>0.74299999999999999</c:v>
                </c:pt>
                <c:pt idx="5035">
                  <c:v>0.74199999999999999</c:v>
                </c:pt>
                <c:pt idx="5036">
                  <c:v>0.74299999999999999</c:v>
                </c:pt>
                <c:pt idx="5037">
                  <c:v>0.749</c:v>
                </c:pt>
                <c:pt idx="5038">
                  <c:v>0.749</c:v>
                </c:pt>
                <c:pt idx="5039">
                  <c:v>0.67700000000000005</c:v>
                </c:pt>
                <c:pt idx="5040">
                  <c:v>0.67700000000000005</c:v>
                </c:pt>
                <c:pt idx="5041">
                  <c:v>0.67900000000000005</c:v>
                </c:pt>
                <c:pt idx="5042">
                  <c:v>0.68400000000000005</c:v>
                </c:pt>
                <c:pt idx="5043">
                  <c:v>0.749</c:v>
                </c:pt>
                <c:pt idx="5044">
                  <c:v>0.749</c:v>
                </c:pt>
                <c:pt idx="5045">
                  <c:v>0.68300000000000005</c:v>
                </c:pt>
                <c:pt idx="5046">
                  <c:v>0.68300000000000005</c:v>
                </c:pt>
                <c:pt idx="5047">
                  <c:v>0.68300000000000005</c:v>
                </c:pt>
                <c:pt idx="5048">
                  <c:v>0.68200000000000005</c:v>
                </c:pt>
                <c:pt idx="5049">
                  <c:v>0.67700000000000005</c:v>
                </c:pt>
                <c:pt idx="5050">
                  <c:v>0.67700000000000005</c:v>
                </c:pt>
                <c:pt idx="5051">
                  <c:v>0.68100000000000005</c:v>
                </c:pt>
                <c:pt idx="5052">
                  <c:v>0.68500000000000005</c:v>
                </c:pt>
                <c:pt idx="5053">
                  <c:v>0.68500000000000005</c:v>
                </c:pt>
                <c:pt idx="5054">
                  <c:v>0.68600000000000005</c:v>
                </c:pt>
                <c:pt idx="5055">
                  <c:v>0.68300000000000005</c:v>
                </c:pt>
                <c:pt idx="5056">
                  <c:v>0.68300000000000005</c:v>
                </c:pt>
                <c:pt idx="5057">
                  <c:v>0.68500000000000005</c:v>
                </c:pt>
                <c:pt idx="5058">
                  <c:v>0.69899999999999995</c:v>
                </c:pt>
                <c:pt idx="5059">
                  <c:v>0.70199999999999996</c:v>
                </c:pt>
                <c:pt idx="5060">
                  <c:v>0.79800000000000004</c:v>
                </c:pt>
                <c:pt idx="5061">
                  <c:v>0.68400000000000005</c:v>
                </c:pt>
                <c:pt idx="5062">
                  <c:v>0.72899999999999998</c:v>
                </c:pt>
                <c:pt idx="5063">
                  <c:v>0.72899999999999998</c:v>
                </c:pt>
                <c:pt idx="5064">
                  <c:v>0.68500000000000005</c:v>
                </c:pt>
                <c:pt idx="5065">
                  <c:v>0.72799999999999998</c:v>
                </c:pt>
                <c:pt idx="5066">
                  <c:v>0.77</c:v>
                </c:pt>
                <c:pt idx="5067">
                  <c:v>0.73899999999999999</c:v>
                </c:pt>
                <c:pt idx="5068">
                  <c:v>0.749</c:v>
                </c:pt>
                <c:pt idx="5069">
                  <c:v>0.72699999999999998</c:v>
                </c:pt>
                <c:pt idx="5070">
                  <c:v>0.74299999999999999</c:v>
                </c:pt>
                <c:pt idx="5071">
                  <c:v>0.748</c:v>
                </c:pt>
                <c:pt idx="5072">
                  <c:v>0.77100000000000002</c:v>
                </c:pt>
                <c:pt idx="5073">
                  <c:v>0.749</c:v>
                </c:pt>
                <c:pt idx="5074">
                  <c:v>0.748</c:v>
                </c:pt>
                <c:pt idx="5075">
                  <c:v>0.749</c:v>
                </c:pt>
                <c:pt idx="5076">
                  <c:v>0.74199999999999999</c:v>
                </c:pt>
                <c:pt idx="5077">
                  <c:v>0.745</c:v>
                </c:pt>
                <c:pt idx="5078">
                  <c:v>0.77800000000000002</c:v>
                </c:pt>
                <c:pt idx="5079">
                  <c:v>0.77800000000000002</c:v>
                </c:pt>
                <c:pt idx="5080">
                  <c:v>0.749</c:v>
                </c:pt>
                <c:pt idx="5081">
                  <c:v>0.74299999999999999</c:v>
                </c:pt>
                <c:pt idx="5082">
                  <c:v>0.74299999999999999</c:v>
                </c:pt>
                <c:pt idx="5083">
                  <c:v>0.76900000000000002</c:v>
                </c:pt>
                <c:pt idx="5084">
                  <c:v>0.77100000000000002</c:v>
                </c:pt>
                <c:pt idx="5085">
                  <c:v>0.749</c:v>
                </c:pt>
                <c:pt idx="5086">
                  <c:v>0.77100000000000002</c:v>
                </c:pt>
                <c:pt idx="5087">
                  <c:v>0.77700000000000002</c:v>
                </c:pt>
                <c:pt idx="5088">
                  <c:v>0.77700000000000002</c:v>
                </c:pt>
                <c:pt idx="5089">
                  <c:v>0.77200000000000002</c:v>
                </c:pt>
                <c:pt idx="5090">
                  <c:v>0.748</c:v>
                </c:pt>
                <c:pt idx="5091">
                  <c:v>0.748</c:v>
                </c:pt>
                <c:pt idx="5092">
                  <c:v>0.748</c:v>
                </c:pt>
                <c:pt idx="5093">
                  <c:v>0.74299999999999999</c:v>
                </c:pt>
                <c:pt idx="5094">
                  <c:v>0.74299999999999999</c:v>
                </c:pt>
                <c:pt idx="5095">
                  <c:v>0.75</c:v>
                </c:pt>
                <c:pt idx="5096">
                  <c:v>0.749</c:v>
                </c:pt>
                <c:pt idx="5097">
                  <c:v>0.751</c:v>
                </c:pt>
                <c:pt idx="5098">
                  <c:v>0.749</c:v>
                </c:pt>
                <c:pt idx="5099">
                  <c:v>0.78100000000000003</c:v>
                </c:pt>
                <c:pt idx="5100">
                  <c:v>0.751</c:v>
                </c:pt>
                <c:pt idx="5101">
                  <c:v>0.75</c:v>
                </c:pt>
                <c:pt idx="5102">
                  <c:v>0.751</c:v>
                </c:pt>
                <c:pt idx="5103">
                  <c:v>0.77900000000000003</c:v>
                </c:pt>
                <c:pt idx="5104">
                  <c:v>0.749</c:v>
                </c:pt>
                <c:pt idx="5105">
                  <c:v>0.752</c:v>
                </c:pt>
                <c:pt idx="5106">
                  <c:v>0.73599999999999999</c:v>
                </c:pt>
                <c:pt idx="5107">
                  <c:v>0.75</c:v>
                </c:pt>
                <c:pt idx="5108">
                  <c:v>0.78200000000000003</c:v>
                </c:pt>
                <c:pt idx="5109">
                  <c:v>0.73699999999999999</c:v>
                </c:pt>
                <c:pt idx="5110">
                  <c:v>0.72899999999999998</c:v>
                </c:pt>
                <c:pt idx="5111">
                  <c:v>0.78400000000000003</c:v>
                </c:pt>
                <c:pt idx="5112">
                  <c:v>0.751</c:v>
                </c:pt>
                <c:pt idx="5113">
                  <c:v>0.78200000000000003</c:v>
                </c:pt>
                <c:pt idx="5114">
                  <c:v>0.78</c:v>
                </c:pt>
                <c:pt idx="5115">
                  <c:v>0.74</c:v>
                </c:pt>
                <c:pt idx="5116">
                  <c:v>0.751</c:v>
                </c:pt>
                <c:pt idx="5117">
                  <c:v>0.73899999999999999</c:v>
                </c:pt>
                <c:pt idx="5118">
                  <c:v>0.72899999999999998</c:v>
                </c:pt>
                <c:pt idx="5119">
                  <c:v>0.73899999999999999</c:v>
                </c:pt>
                <c:pt idx="5120">
                  <c:v>0.78400000000000003</c:v>
                </c:pt>
                <c:pt idx="5121">
                  <c:v>0.73899999999999999</c:v>
                </c:pt>
                <c:pt idx="5122">
                  <c:v>0.752</c:v>
                </c:pt>
                <c:pt idx="5123">
                  <c:v>0.72599999999999998</c:v>
                </c:pt>
                <c:pt idx="5124">
                  <c:v>0.73</c:v>
                </c:pt>
                <c:pt idx="5125">
                  <c:v>0.79</c:v>
                </c:pt>
                <c:pt idx="5126">
                  <c:v>0.79</c:v>
                </c:pt>
                <c:pt idx="5127">
                  <c:v>0.72399999999999998</c:v>
                </c:pt>
                <c:pt idx="5128">
                  <c:v>0.72399999999999998</c:v>
                </c:pt>
                <c:pt idx="5129">
                  <c:v>0.72299999999999998</c:v>
                </c:pt>
                <c:pt idx="5130">
                  <c:v>0.78900000000000003</c:v>
                </c:pt>
                <c:pt idx="5131">
                  <c:v>0.78900000000000003</c:v>
                </c:pt>
                <c:pt idx="5132">
                  <c:v>0.73</c:v>
                </c:pt>
                <c:pt idx="5133">
                  <c:v>0.72799999999999998</c:v>
                </c:pt>
                <c:pt idx="5134">
                  <c:v>0.78200000000000003</c:v>
                </c:pt>
                <c:pt idx="5135">
                  <c:v>0.78400000000000003</c:v>
                </c:pt>
                <c:pt idx="5136">
                  <c:v>0.80200000000000005</c:v>
                </c:pt>
                <c:pt idx="5137">
                  <c:v>0.78300000000000003</c:v>
                </c:pt>
                <c:pt idx="5138">
                  <c:v>0.72899999999999998</c:v>
                </c:pt>
                <c:pt idx="5139">
                  <c:v>0.78400000000000003</c:v>
                </c:pt>
                <c:pt idx="5140">
                  <c:v>0.73099999999999998</c:v>
                </c:pt>
                <c:pt idx="5141">
                  <c:v>0.72499999999999998</c:v>
                </c:pt>
                <c:pt idx="5142">
                  <c:v>0.72499999999999998</c:v>
                </c:pt>
                <c:pt idx="5143">
                  <c:v>0.73</c:v>
                </c:pt>
                <c:pt idx="5144">
                  <c:v>0.73099999999999998</c:v>
                </c:pt>
                <c:pt idx="5145">
                  <c:v>0.73</c:v>
                </c:pt>
                <c:pt idx="5146">
                  <c:v>0.73</c:v>
                </c:pt>
                <c:pt idx="5147">
                  <c:v>0.80400000000000005</c:v>
                </c:pt>
                <c:pt idx="5148">
                  <c:v>0.73199999999999998</c:v>
                </c:pt>
                <c:pt idx="5149">
                  <c:v>0.73099999999999998</c:v>
                </c:pt>
                <c:pt idx="5150">
                  <c:v>0.73299999999999998</c:v>
                </c:pt>
                <c:pt idx="5151">
                  <c:v>0.79200000000000004</c:v>
                </c:pt>
                <c:pt idx="5152">
                  <c:v>0.73099999999999998</c:v>
                </c:pt>
                <c:pt idx="5153">
                  <c:v>0.73299999999999998</c:v>
                </c:pt>
                <c:pt idx="5154">
                  <c:v>0.73099999999999998</c:v>
                </c:pt>
                <c:pt idx="5155">
                  <c:v>0.80500000000000005</c:v>
                </c:pt>
                <c:pt idx="5156">
                  <c:v>0.73399999999999999</c:v>
                </c:pt>
                <c:pt idx="5157">
                  <c:v>0.73299999999999998</c:v>
                </c:pt>
                <c:pt idx="5158">
                  <c:v>0.747</c:v>
                </c:pt>
                <c:pt idx="5159">
                  <c:v>0.80700000000000005</c:v>
                </c:pt>
                <c:pt idx="5160">
                  <c:v>0.80600000000000005</c:v>
                </c:pt>
                <c:pt idx="5161">
                  <c:v>0.79300000000000004</c:v>
                </c:pt>
                <c:pt idx="5162">
                  <c:v>0.73299999999999998</c:v>
                </c:pt>
                <c:pt idx="5163">
                  <c:v>0.749</c:v>
                </c:pt>
                <c:pt idx="5164">
                  <c:v>0.80600000000000005</c:v>
                </c:pt>
                <c:pt idx="5165">
                  <c:v>0.73199999999999998</c:v>
                </c:pt>
                <c:pt idx="5166">
                  <c:v>0.73299999999999998</c:v>
                </c:pt>
                <c:pt idx="5167">
                  <c:v>0.77100000000000002</c:v>
                </c:pt>
                <c:pt idx="5168">
                  <c:v>0.77</c:v>
                </c:pt>
                <c:pt idx="5169">
                  <c:v>0.73399999999999999</c:v>
                </c:pt>
                <c:pt idx="5170">
                  <c:v>0.73399999999999999</c:v>
                </c:pt>
                <c:pt idx="5171">
                  <c:v>0.81299999999999994</c:v>
                </c:pt>
                <c:pt idx="5172">
                  <c:v>0.81299999999999994</c:v>
                </c:pt>
                <c:pt idx="5173">
                  <c:v>0.77</c:v>
                </c:pt>
                <c:pt idx="5174">
                  <c:v>0.73499999999999999</c:v>
                </c:pt>
                <c:pt idx="5175">
                  <c:v>0.73499999999999999</c:v>
                </c:pt>
                <c:pt idx="5176">
                  <c:v>0.73399999999999999</c:v>
                </c:pt>
                <c:pt idx="5177">
                  <c:v>0.73399999999999999</c:v>
                </c:pt>
                <c:pt idx="5178">
                  <c:v>0.81200000000000006</c:v>
                </c:pt>
                <c:pt idx="5179">
                  <c:v>0.81200000000000006</c:v>
                </c:pt>
                <c:pt idx="5180">
                  <c:v>0.77</c:v>
                </c:pt>
                <c:pt idx="5181">
                  <c:v>0.74</c:v>
                </c:pt>
                <c:pt idx="5182">
                  <c:v>0.81499999999999995</c:v>
                </c:pt>
                <c:pt idx="5183">
                  <c:v>0.73499999999999999</c:v>
                </c:pt>
                <c:pt idx="5184">
                  <c:v>0.80500000000000005</c:v>
                </c:pt>
                <c:pt idx="5185">
                  <c:v>0.80700000000000005</c:v>
                </c:pt>
                <c:pt idx="5186">
                  <c:v>0.80600000000000005</c:v>
                </c:pt>
                <c:pt idx="5187">
                  <c:v>0.73599999999999999</c:v>
                </c:pt>
                <c:pt idx="5188">
                  <c:v>0.73599999999999999</c:v>
                </c:pt>
                <c:pt idx="5189">
                  <c:v>0.80800000000000005</c:v>
                </c:pt>
                <c:pt idx="5190">
                  <c:v>0.74199999999999999</c:v>
                </c:pt>
                <c:pt idx="5191">
                  <c:v>0.77900000000000003</c:v>
                </c:pt>
                <c:pt idx="5192">
                  <c:v>0.77900000000000003</c:v>
                </c:pt>
                <c:pt idx="5193">
                  <c:v>0.74199999999999999</c:v>
                </c:pt>
                <c:pt idx="5194">
                  <c:v>0.74299999999999999</c:v>
                </c:pt>
                <c:pt idx="5195">
                  <c:v>0.77900000000000003</c:v>
                </c:pt>
                <c:pt idx="5196">
                  <c:v>0.77900000000000003</c:v>
                </c:pt>
                <c:pt idx="5197">
                  <c:v>0.81599999999999995</c:v>
                </c:pt>
                <c:pt idx="5198">
                  <c:v>0.74199999999999999</c:v>
                </c:pt>
                <c:pt idx="5199">
                  <c:v>0.74199999999999999</c:v>
                </c:pt>
                <c:pt idx="5200">
                  <c:v>0.74299999999999999</c:v>
                </c:pt>
                <c:pt idx="5201">
                  <c:v>0.74399999999999999</c:v>
                </c:pt>
                <c:pt idx="5202">
                  <c:v>0.74199999999999999</c:v>
                </c:pt>
                <c:pt idx="5203">
                  <c:v>0.74299999999999999</c:v>
                </c:pt>
                <c:pt idx="5204">
                  <c:v>0.81499999999999995</c:v>
                </c:pt>
                <c:pt idx="5205">
                  <c:v>0.81799999999999995</c:v>
                </c:pt>
                <c:pt idx="5206">
                  <c:v>0.74399999999999999</c:v>
                </c:pt>
                <c:pt idx="5207">
                  <c:v>0.74299999999999999</c:v>
                </c:pt>
                <c:pt idx="5208">
                  <c:v>0.745</c:v>
                </c:pt>
                <c:pt idx="5209">
                  <c:v>0.745</c:v>
                </c:pt>
                <c:pt idx="5210">
                  <c:v>0.82</c:v>
                </c:pt>
                <c:pt idx="5211">
                  <c:v>0.745</c:v>
                </c:pt>
                <c:pt idx="5212">
                  <c:v>0.76800000000000002</c:v>
                </c:pt>
                <c:pt idx="5213">
                  <c:v>0.76800000000000002</c:v>
                </c:pt>
                <c:pt idx="5214">
                  <c:v>0.78200000000000003</c:v>
                </c:pt>
                <c:pt idx="5215">
                  <c:v>0.76800000000000002</c:v>
                </c:pt>
                <c:pt idx="5216">
                  <c:v>0.76800000000000002</c:v>
                </c:pt>
                <c:pt idx="5217">
                  <c:v>0.81899999999999995</c:v>
                </c:pt>
                <c:pt idx="5218">
                  <c:v>0.81599999999999995</c:v>
                </c:pt>
                <c:pt idx="5219">
                  <c:v>0.746</c:v>
                </c:pt>
                <c:pt idx="5220">
                  <c:v>0.81899999999999995</c:v>
                </c:pt>
                <c:pt idx="5221">
                  <c:v>0.77900000000000003</c:v>
                </c:pt>
                <c:pt idx="5222">
                  <c:v>0.745</c:v>
                </c:pt>
                <c:pt idx="5223">
                  <c:v>0.74399999999999999</c:v>
                </c:pt>
                <c:pt idx="5224">
                  <c:v>0.745</c:v>
                </c:pt>
                <c:pt idx="5225">
                  <c:v>0.74399999999999999</c:v>
                </c:pt>
                <c:pt idx="5226">
                  <c:v>0.78400000000000003</c:v>
                </c:pt>
                <c:pt idx="5227">
                  <c:v>0.78100000000000003</c:v>
                </c:pt>
                <c:pt idx="5228">
                  <c:v>0.82499999999999996</c:v>
                </c:pt>
                <c:pt idx="5229">
                  <c:v>0.82499999999999996</c:v>
                </c:pt>
                <c:pt idx="5230">
                  <c:v>0.747</c:v>
                </c:pt>
                <c:pt idx="5231">
                  <c:v>0.747</c:v>
                </c:pt>
                <c:pt idx="5232">
                  <c:v>0.77</c:v>
                </c:pt>
                <c:pt idx="5233">
                  <c:v>0.82499999999999996</c:v>
                </c:pt>
                <c:pt idx="5234">
                  <c:v>0.82499999999999996</c:v>
                </c:pt>
                <c:pt idx="5235">
                  <c:v>0.746</c:v>
                </c:pt>
                <c:pt idx="5236">
                  <c:v>0.746</c:v>
                </c:pt>
                <c:pt idx="5237">
                  <c:v>0.78400000000000003</c:v>
                </c:pt>
                <c:pt idx="5238">
                  <c:v>0.82799999999999996</c:v>
                </c:pt>
                <c:pt idx="5239">
                  <c:v>0.746</c:v>
                </c:pt>
                <c:pt idx="5240">
                  <c:v>0.746</c:v>
                </c:pt>
                <c:pt idx="5241">
                  <c:v>0.78300000000000003</c:v>
                </c:pt>
                <c:pt idx="5242">
                  <c:v>0.78300000000000003</c:v>
                </c:pt>
                <c:pt idx="5243">
                  <c:v>0.77100000000000002</c:v>
                </c:pt>
                <c:pt idx="5244">
                  <c:v>0.747</c:v>
                </c:pt>
                <c:pt idx="5245">
                  <c:v>0.747</c:v>
                </c:pt>
                <c:pt idx="5246">
                  <c:v>0.81799999999999995</c:v>
                </c:pt>
                <c:pt idx="5247">
                  <c:v>0.82</c:v>
                </c:pt>
                <c:pt idx="5248">
                  <c:v>0.747</c:v>
                </c:pt>
                <c:pt idx="5249">
                  <c:v>0.81899999999999995</c:v>
                </c:pt>
                <c:pt idx="5250">
                  <c:v>0.78300000000000003</c:v>
                </c:pt>
                <c:pt idx="5251">
                  <c:v>0.82099999999999995</c:v>
                </c:pt>
                <c:pt idx="5252">
                  <c:v>0.80200000000000005</c:v>
                </c:pt>
                <c:pt idx="5253">
                  <c:v>0.80200000000000005</c:v>
                </c:pt>
                <c:pt idx="5254">
                  <c:v>0.82899999999999996</c:v>
                </c:pt>
                <c:pt idx="5255">
                  <c:v>0.77200000000000002</c:v>
                </c:pt>
                <c:pt idx="5256">
                  <c:v>0.77400000000000002</c:v>
                </c:pt>
                <c:pt idx="5257">
                  <c:v>0.77300000000000002</c:v>
                </c:pt>
                <c:pt idx="5258">
                  <c:v>0.79100000000000004</c:v>
                </c:pt>
                <c:pt idx="5259">
                  <c:v>0.79100000000000004</c:v>
                </c:pt>
                <c:pt idx="5260">
                  <c:v>0.77300000000000002</c:v>
                </c:pt>
                <c:pt idx="5261">
                  <c:v>0.77300000000000002</c:v>
                </c:pt>
                <c:pt idx="5262">
                  <c:v>0.77400000000000002</c:v>
                </c:pt>
                <c:pt idx="5263">
                  <c:v>0.79</c:v>
                </c:pt>
                <c:pt idx="5264">
                  <c:v>0.77400000000000002</c:v>
                </c:pt>
                <c:pt idx="5265">
                  <c:v>0.82799999999999996</c:v>
                </c:pt>
                <c:pt idx="5266">
                  <c:v>0.77500000000000002</c:v>
                </c:pt>
                <c:pt idx="5267">
                  <c:v>0.80600000000000005</c:v>
                </c:pt>
                <c:pt idx="5268">
                  <c:v>0.84799999999999998</c:v>
                </c:pt>
                <c:pt idx="5269">
                  <c:v>0.77400000000000002</c:v>
                </c:pt>
                <c:pt idx="5270">
                  <c:v>0.77500000000000002</c:v>
                </c:pt>
                <c:pt idx="5271">
                  <c:v>0.77600000000000002</c:v>
                </c:pt>
                <c:pt idx="5272">
                  <c:v>0.77600000000000002</c:v>
                </c:pt>
                <c:pt idx="5273">
                  <c:v>0.77600000000000002</c:v>
                </c:pt>
                <c:pt idx="5274">
                  <c:v>0.84899999999999998</c:v>
                </c:pt>
                <c:pt idx="5275">
                  <c:v>0.84899999999999998</c:v>
                </c:pt>
                <c:pt idx="5276">
                  <c:v>0.77400000000000002</c:v>
                </c:pt>
                <c:pt idx="5277">
                  <c:v>0.78</c:v>
                </c:pt>
                <c:pt idx="5278">
                  <c:v>0.78</c:v>
                </c:pt>
                <c:pt idx="5279">
                  <c:v>0.78</c:v>
                </c:pt>
                <c:pt idx="5280">
                  <c:v>0.78</c:v>
                </c:pt>
                <c:pt idx="5281">
                  <c:v>0.77700000000000002</c:v>
                </c:pt>
                <c:pt idx="5282">
                  <c:v>0.80600000000000005</c:v>
                </c:pt>
                <c:pt idx="5283">
                  <c:v>0.77700000000000002</c:v>
                </c:pt>
                <c:pt idx="5284">
                  <c:v>0.77600000000000002</c:v>
                </c:pt>
                <c:pt idx="5285">
                  <c:v>0.77500000000000002</c:v>
                </c:pt>
                <c:pt idx="5286">
                  <c:v>0.79200000000000004</c:v>
                </c:pt>
                <c:pt idx="5287">
                  <c:v>0.78100000000000003</c:v>
                </c:pt>
                <c:pt idx="5288">
                  <c:v>0.80900000000000005</c:v>
                </c:pt>
                <c:pt idx="5289">
                  <c:v>0.85799999999999998</c:v>
                </c:pt>
                <c:pt idx="5290">
                  <c:v>0.80800000000000005</c:v>
                </c:pt>
                <c:pt idx="5291">
                  <c:v>0.78300000000000003</c:v>
                </c:pt>
                <c:pt idx="5292">
                  <c:v>0.79300000000000004</c:v>
                </c:pt>
                <c:pt idx="5293">
                  <c:v>0.77700000000000002</c:v>
                </c:pt>
                <c:pt idx="5294">
                  <c:v>0.77800000000000002</c:v>
                </c:pt>
                <c:pt idx="5295">
                  <c:v>0.77800000000000002</c:v>
                </c:pt>
                <c:pt idx="5296">
                  <c:v>0.78200000000000003</c:v>
                </c:pt>
                <c:pt idx="5297">
                  <c:v>0.77800000000000002</c:v>
                </c:pt>
                <c:pt idx="5298">
                  <c:v>0.77800000000000002</c:v>
                </c:pt>
                <c:pt idx="5299">
                  <c:v>0.80800000000000005</c:v>
                </c:pt>
                <c:pt idx="5300">
                  <c:v>0.83099999999999996</c:v>
                </c:pt>
                <c:pt idx="5301">
                  <c:v>0.85099999999999998</c:v>
                </c:pt>
                <c:pt idx="5302">
                  <c:v>0.85</c:v>
                </c:pt>
                <c:pt idx="5303">
                  <c:v>0.80700000000000005</c:v>
                </c:pt>
                <c:pt idx="5304">
                  <c:v>0.78300000000000003</c:v>
                </c:pt>
                <c:pt idx="5305">
                  <c:v>0.85199999999999998</c:v>
                </c:pt>
                <c:pt idx="5306">
                  <c:v>0.80700000000000005</c:v>
                </c:pt>
                <c:pt idx="5307">
                  <c:v>0.77900000000000003</c:v>
                </c:pt>
                <c:pt idx="5308">
                  <c:v>0.81499999999999995</c:v>
                </c:pt>
                <c:pt idx="5309">
                  <c:v>0.81499999999999995</c:v>
                </c:pt>
                <c:pt idx="5310">
                  <c:v>0.80700000000000005</c:v>
                </c:pt>
                <c:pt idx="5311">
                  <c:v>0.78700000000000003</c:v>
                </c:pt>
                <c:pt idx="5312">
                  <c:v>0.78600000000000003</c:v>
                </c:pt>
                <c:pt idx="5313">
                  <c:v>0.78600000000000003</c:v>
                </c:pt>
                <c:pt idx="5314">
                  <c:v>0.78400000000000003</c:v>
                </c:pt>
                <c:pt idx="5315">
                  <c:v>0.81499999999999995</c:v>
                </c:pt>
                <c:pt idx="5316">
                  <c:v>0.81499999999999995</c:v>
                </c:pt>
                <c:pt idx="5317">
                  <c:v>0.78500000000000003</c:v>
                </c:pt>
                <c:pt idx="5318">
                  <c:v>0.81699999999999995</c:v>
                </c:pt>
                <c:pt idx="5319">
                  <c:v>0.85799999999999998</c:v>
                </c:pt>
                <c:pt idx="5320">
                  <c:v>0.78600000000000003</c:v>
                </c:pt>
                <c:pt idx="5321">
                  <c:v>0.78700000000000003</c:v>
                </c:pt>
                <c:pt idx="5322">
                  <c:v>0.81399999999999995</c:v>
                </c:pt>
                <c:pt idx="5323">
                  <c:v>0.86199999999999999</c:v>
                </c:pt>
                <c:pt idx="5324">
                  <c:v>0.78700000000000003</c:v>
                </c:pt>
                <c:pt idx="5325">
                  <c:v>0.81899999999999995</c:v>
                </c:pt>
                <c:pt idx="5326">
                  <c:v>0.78600000000000003</c:v>
                </c:pt>
                <c:pt idx="5327">
                  <c:v>0.78800000000000003</c:v>
                </c:pt>
                <c:pt idx="5328">
                  <c:v>0.86299999999999999</c:v>
                </c:pt>
                <c:pt idx="5329">
                  <c:v>0.78900000000000003</c:v>
                </c:pt>
                <c:pt idx="5330">
                  <c:v>0.78800000000000003</c:v>
                </c:pt>
                <c:pt idx="5331">
                  <c:v>0.78800000000000003</c:v>
                </c:pt>
                <c:pt idx="5332">
                  <c:v>0.79200000000000004</c:v>
                </c:pt>
                <c:pt idx="5333">
                  <c:v>0.79200000000000004</c:v>
                </c:pt>
                <c:pt idx="5334">
                  <c:v>0.79200000000000004</c:v>
                </c:pt>
                <c:pt idx="5335">
                  <c:v>0.79200000000000004</c:v>
                </c:pt>
                <c:pt idx="5336">
                  <c:v>0.79</c:v>
                </c:pt>
                <c:pt idx="5337">
                  <c:v>0.79300000000000004</c:v>
                </c:pt>
                <c:pt idx="5338">
                  <c:v>0.78900000000000003</c:v>
                </c:pt>
                <c:pt idx="5339">
                  <c:v>0.78800000000000003</c:v>
                </c:pt>
                <c:pt idx="5340">
                  <c:v>0.81899999999999995</c:v>
                </c:pt>
                <c:pt idx="5341">
                  <c:v>0.78900000000000003</c:v>
                </c:pt>
                <c:pt idx="5342">
                  <c:v>0.80400000000000005</c:v>
                </c:pt>
                <c:pt idx="5343">
                  <c:v>0.81599999999999995</c:v>
                </c:pt>
                <c:pt idx="5344">
                  <c:v>0.82199999999999995</c:v>
                </c:pt>
                <c:pt idx="5345">
                  <c:v>0.82</c:v>
                </c:pt>
                <c:pt idx="5346">
                  <c:v>0.79</c:v>
                </c:pt>
                <c:pt idx="5347">
                  <c:v>0.79</c:v>
                </c:pt>
                <c:pt idx="5348">
                  <c:v>0.79</c:v>
                </c:pt>
                <c:pt idx="5349">
                  <c:v>0.80500000000000005</c:v>
                </c:pt>
                <c:pt idx="5350">
                  <c:v>0.80500000000000005</c:v>
                </c:pt>
                <c:pt idx="5351">
                  <c:v>0.81699999999999995</c:v>
                </c:pt>
                <c:pt idx="5352">
                  <c:v>0.79</c:v>
                </c:pt>
                <c:pt idx="5353">
                  <c:v>0.79</c:v>
                </c:pt>
                <c:pt idx="5354">
                  <c:v>0.86299999999999999</c:v>
                </c:pt>
                <c:pt idx="5355">
                  <c:v>0.86499999999999999</c:v>
                </c:pt>
                <c:pt idx="5356">
                  <c:v>0.82099999999999995</c:v>
                </c:pt>
                <c:pt idx="5357">
                  <c:v>0.80600000000000005</c:v>
                </c:pt>
                <c:pt idx="5358">
                  <c:v>0.82</c:v>
                </c:pt>
                <c:pt idx="5359">
                  <c:v>0.82</c:v>
                </c:pt>
                <c:pt idx="5360">
                  <c:v>0.82799999999999996</c:v>
                </c:pt>
                <c:pt idx="5361">
                  <c:v>0.82799999999999996</c:v>
                </c:pt>
                <c:pt idx="5362">
                  <c:v>0.81</c:v>
                </c:pt>
                <c:pt idx="5363">
                  <c:v>0.80900000000000005</c:v>
                </c:pt>
                <c:pt idx="5364">
                  <c:v>0.82</c:v>
                </c:pt>
                <c:pt idx="5365">
                  <c:v>0.82799999999999996</c:v>
                </c:pt>
                <c:pt idx="5366">
                  <c:v>0.82799999999999996</c:v>
                </c:pt>
                <c:pt idx="5367">
                  <c:v>0.80700000000000005</c:v>
                </c:pt>
                <c:pt idx="5368">
                  <c:v>0.84799999999999998</c:v>
                </c:pt>
                <c:pt idx="5369">
                  <c:v>0.80800000000000005</c:v>
                </c:pt>
                <c:pt idx="5370">
                  <c:v>0.83699999999999997</c:v>
                </c:pt>
                <c:pt idx="5371">
                  <c:v>0.83499999999999996</c:v>
                </c:pt>
                <c:pt idx="5372">
                  <c:v>0.84599999999999997</c:v>
                </c:pt>
                <c:pt idx="5373">
                  <c:v>0.83599999999999997</c:v>
                </c:pt>
                <c:pt idx="5374">
                  <c:v>0.83599999999999997</c:v>
                </c:pt>
                <c:pt idx="5375">
                  <c:v>0.82</c:v>
                </c:pt>
                <c:pt idx="5376">
                  <c:v>0.83899999999999997</c:v>
                </c:pt>
                <c:pt idx="5377">
                  <c:v>0.84099999999999997</c:v>
                </c:pt>
                <c:pt idx="5378">
                  <c:v>0.84099999999999997</c:v>
                </c:pt>
                <c:pt idx="5379">
                  <c:v>0.83699999999999997</c:v>
                </c:pt>
                <c:pt idx="5380">
                  <c:v>0.83799999999999997</c:v>
                </c:pt>
                <c:pt idx="5381">
                  <c:v>0.83899999999999997</c:v>
                </c:pt>
                <c:pt idx="5382">
                  <c:v>0.84099999999999997</c:v>
                </c:pt>
                <c:pt idx="5383">
                  <c:v>0.84099999999999997</c:v>
                </c:pt>
                <c:pt idx="5384">
                  <c:v>0.83799999999999997</c:v>
                </c:pt>
                <c:pt idx="5385">
                  <c:v>0.84199999999999997</c:v>
                </c:pt>
                <c:pt idx="5386">
                  <c:v>0.84199999999999997</c:v>
                </c:pt>
                <c:pt idx="5387">
                  <c:v>0.82099999999999995</c:v>
                </c:pt>
                <c:pt idx="5388">
                  <c:v>0.83799999999999997</c:v>
                </c:pt>
                <c:pt idx="5389">
                  <c:v>0.82399999999999995</c:v>
                </c:pt>
                <c:pt idx="5390">
                  <c:v>0.84</c:v>
                </c:pt>
                <c:pt idx="5391">
                  <c:v>0.84099999999999997</c:v>
                </c:pt>
                <c:pt idx="5392">
                  <c:v>0.84099999999999997</c:v>
                </c:pt>
                <c:pt idx="5393">
                  <c:v>0.82199999999999995</c:v>
                </c:pt>
                <c:pt idx="5394">
                  <c:v>0.84799999999999998</c:v>
                </c:pt>
                <c:pt idx="5395">
                  <c:v>0.84399999999999997</c:v>
                </c:pt>
                <c:pt idx="5396">
                  <c:v>0.84099999999999997</c:v>
                </c:pt>
                <c:pt idx="5397">
                  <c:v>0.84099999999999997</c:v>
                </c:pt>
                <c:pt idx="5398">
                  <c:v>0.84299999999999997</c:v>
                </c:pt>
                <c:pt idx="5399">
                  <c:v>0.85</c:v>
                </c:pt>
                <c:pt idx="5400">
                  <c:v>0.84499999999999997</c:v>
                </c:pt>
                <c:pt idx="5401">
                  <c:v>0.82299999999999995</c:v>
                </c:pt>
                <c:pt idx="5402">
                  <c:v>0.82799999999999996</c:v>
                </c:pt>
                <c:pt idx="5403">
                  <c:v>0.82799999999999996</c:v>
                </c:pt>
                <c:pt idx="5404">
                  <c:v>0.82199999999999995</c:v>
                </c:pt>
                <c:pt idx="5405">
                  <c:v>0.82199999999999995</c:v>
                </c:pt>
                <c:pt idx="5406">
                  <c:v>0.82799999999999996</c:v>
                </c:pt>
                <c:pt idx="5407">
                  <c:v>0.82799999999999996</c:v>
                </c:pt>
                <c:pt idx="5408">
                  <c:v>0.84599999999999997</c:v>
                </c:pt>
                <c:pt idx="5409">
                  <c:v>0.82299999999999995</c:v>
                </c:pt>
                <c:pt idx="5410">
                  <c:v>0.83099999999999996</c:v>
                </c:pt>
                <c:pt idx="5411">
                  <c:v>0.84699999999999998</c:v>
                </c:pt>
                <c:pt idx="5412">
                  <c:v>0.84799999999999998</c:v>
                </c:pt>
                <c:pt idx="5413">
                  <c:v>0.83199999999999996</c:v>
                </c:pt>
                <c:pt idx="5414">
                  <c:v>0.82799999999999996</c:v>
                </c:pt>
                <c:pt idx="5415">
                  <c:v>0.84899999999999998</c:v>
                </c:pt>
                <c:pt idx="5416">
                  <c:v>0.84799999999999998</c:v>
                </c:pt>
                <c:pt idx="5417">
                  <c:v>0.84799999999999998</c:v>
                </c:pt>
                <c:pt idx="5418">
                  <c:v>0.85099999999999998</c:v>
                </c:pt>
                <c:pt idx="5419">
                  <c:v>0.84799999999999998</c:v>
                </c:pt>
                <c:pt idx="5420">
                  <c:v>0.84799999999999998</c:v>
                </c:pt>
                <c:pt idx="5421">
                  <c:v>0.85099999999999998</c:v>
                </c:pt>
                <c:pt idx="5422">
                  <c:v>0.84899999999999998</c:v>
                </c:pt>
                <c:pt idx="5423">
                  <c:v>0.84899999999999998</c:v>
                </c:pt>
                <c:pt idx="5424">
                  <c:v>0.85299999999999998</c:v>
                </c:pt>
                <c:pt idx="5425">
                  <c:v>0.83199999999999996</c:v>
                </c:pt>
                <c:pt idx="5426">
                  <c:v>0.83299999999999996</c:v>
                </c:pt>
                <c:pt idx="5427">
                  <c:v>0.82899999999999996</c:v>
                </c:pt>
                <c:pt idx="5428">
                  <c:v>0.85</c:v>
                </c:pt>
                <c:pt idx="5429">
                  <c:v>0.83099999999999996</c:v>
                </c:pt>
                <c:pt idx="5430">
                  <c:v>0.82199999999999995</c:v>
                </c:pt>
                <c:pt idx="5431">
                  <c:v>0.83399999999999996</c:v>
                </c:pt>
                <c:pt idx="5432">
                  <c:v>0.83399999999999996</c:v>
                </c:pt>
                <c:pt idx="5433">
                  <c:v>0.76500000000000001</c:v>
                </c:pt>
                <c:pt idx="5434">
                  <c:v>0.83399999999999996</c:v>
                </c:pt>
                <c:pt idx="5435">
                  <c:v>0.82299999999999995</c:v>
                </c:pt>
                <c:pt idx="5436">
                  <c:v>0.82499999999999996</c:v>
                </c:pt>
                <c:pt idx="5437">
                  <c:v>0.83399999999999996</c:v>
                </c:pt>
                <c:pt idx="5438">
                  <c:v>0.82599999999999996</c:v>
                </c:pt>
                <c:pt idx="5439">
                  <c:v>0.82699999999999996</c:v>
                </c:pt>
                <c:pt idx="5440">
                  <c:v>0.83099999999999996</c:v>
                </c:pt>
                <c:pt idx="5441">
                  <c:v>0.76600000000000001</c:v>
                </c:pt>
                <c:pt idx="5442">
                  <c:v>0.83799999999999997</c:v>
                </c:pt>
                <c:pt idx="5443">
                  <c:v>0.76800000000000002</c:v>
                </c:pt>
                <c:pt idx="5444">
                  <c:v>0.76800000000000002</c:v>
                </c:pt>
                <c:pt idx="5445">
                  <c:v>0.27</c:v>
                </c:pt>
                <c:pt idx="5446">
                  <c:v>0.28399999999999997</c:v>
                </c:pt>
                <c:pt idx="5447">
                  <c:v>0.33200000000000002</c:v>
                </c:pt>
                <c:pt idx="5448">
                  <c:v>0.4</c:v>
                </c:pt>
                <c:pt idx="5449">
                  <c:v>0.34799999999999998</c:v>
                </c:pt>
                <c:pt idx="5450">
                  <c:v>0.40400000000000003</c:v>
                </c:pt>
                <c:pt idx="5451">
                  <c:v>0.35699999999999998</c:v>
                </c:pt>
                <c:pt idx="5452">
                  <c:v>0.47099999999999997</c:v>
                </c:pt>
                <c:pt idx="5453">
                  <c:v>0.50900000000000001</c:v>
                </c:pt>
                <c:pt idx="5454">
                  <c:v>0.49099999999999999</c:v>
                </c:pt>
                <c:pt idx="5455">
                  <c:v>0.51200000000000001</c:v>
                </c:pt>
                <c:pt idx="5456">
                  <c:v>0.5</c:v>
                </c:pt>
                <c:pt idx="5457">
                  <c:v>0.48899999999999999</c:v>
                </c:pt>
                <c:pt idx="5458">
                  <c:v>0.49199999999999999</c:v>
                </c:pt>
                <c:pt idx="5459">
                  <c:v>0.54900000000000004</c:v>
                </c:pt>
                <c:pt idx="5460">
                  <c:v>0.502</c:v>
                </c:pt>
                <c:pt idx="5461">
                  <c:v>0.50600000000000001</c:v>
                </c:pt>
                <c:pt idx="5462">
                  <c:v>0.58099999999999996</c:v>
                </c:pt>
                <c:pt idx="5463">
                  <c:v>0.58799999999999997</c:v>
                </c:pt>
                <c:pt idx="5464">
                  <c:v>0.56200000000000006</c:v>
                </c:pt>
                <c:pt idx="5465">
                  <c:v>0.55700000000000005</c:v>
                </c:pt>
                <c:pt idx="5466">
                  <c:v>0.58799999999999997</c:v>
                </c:pt>
                <c:pt idx="5467">
                  <c:v>0.622</c:v>
                </c:pt>
                <c:pt idx="5468">
                  <c:v>0.626</c:v>
                </c:pt>
                <c:pt idx="5469">
                  <c:v>0.59299999999999997</c:v>
                </c:pt>
                <c:pt idx="5470">
                  <c:v>0.59899999999999998</c:v>
                </c:pt>
                <c:pt idx="5471">
                  <c:v>0.59199999999999997</c:v>
                </c:pt>
                <c:pt idx="5472">
                  <c:v>0.59399999999999997</c:v>
                </c:pt>
                <c:pt idx="5473">
                  <c:v>0.59799999999999998</c:v>
                </c:pt>
                <c:pt idx="5474">
                  <c:v>0.59799999999999998</c:v>
                </c:pt>
                <c:pt idx="5475">
                  <c:v>0.64100000000000001</c:v>
                </c:pt>
                <c:pt idx="5476">
                  <c:v>0.60399999999999998</c:v>
                </c:pt>
                <c:pt idx="5477">
                  <c:v>0.60499999999999998</c:v>
                </c:pt>
                <c:pt idx="5478">
                  <c:v>0.64100000000000001</c:v>
                </c:pt>
                <c:pt idx="5479">
                  <c:v>0.64600000000000002</c:v>
                </c:pt>
                <c:pt idx="5480">
                  <c:v>0.64500000000000002</c:v>
                </c:pt>
                <c:pt idx="5481">
                  <c:v>0.70299999999999996</c:v>
                </c:pt>
                <c:pt idx="5482">
                  <c:v>0.65200000000000002</c:v>
                </c:pt>
                <c:pt idx="5483">
                  <c:v>0.65</c:v>
                </c:pt>
                <c:pt idx="5484">
                  <c:v>0.65400000000000003</c:v>
                </c:pt>
                <c:pt idx="5485">
                  <c:v>0.70399999999999996</c:v>
                </c:pt>
                <c:pt idx="5486">
                  <c:v>0.64800000000000002</c:v>
                </c:pt>
                <c:pt idx="5487">
                  <c:v>0.65100000000000002</c:v>
                </c:pt>
                <c:pt idx="5488">
                  <c:v>0.64900000000000002</c:v>
                </c:pt>
                <c:pt idx="5489">
                  <c:v>0.65100000000000002</c:v>
                </c:pt>
                <c:pt idx="5490">
                  <c:v>0.65</c:v>
                </c:pt>
                <c:pt idx="5491">
                  <c:v>0.69699999999999995</c:v>
                </c:pt>
                <c:pt idx="5492">
                  <c:v>0.69099999999999995</c:v>
                </c:pt>
                <c:pt idx="5493">
                  <c:v>0.69899999999999995</c:v>
                </c:pt>
                <c:pt idx="5494">
                  <c:v>0.71899999999999997</c:v>
                </c:pt>
                <c:pt idx="5495">
                  <c:v>0.68799999999999994</c:v>
                </c:pt>
                <c:pt idx="5496">
                  <c:v>0.69599999999999995</c:v>
                </c:pt>
                <c:pt idx="5497">
                  <c:v>0.72</c:v>
                </c:pt>
                <c:pt idx="5498">
                  <c:v>0.66200000000000003</c:v>
                </c:pt>
                <c:pt idx="5499">
                  <c:v>0.69299999999999995</c:v>
                </c:pt>
                <c:pt idx="5500">
                  <c:v>0.66200000000000003</c:v>
                </c:pt>
                <c:pt idx="5501">
                  <c:v>0.66200000000000003</c:v>
                </c:pt>
                <c:pt idx="5502">
                  <c:v>0.70899999999999996</c:v>
                </c:pt>
                <c:pt idx="5503">
                  <c:v>0.66300000000000003</c:v>
                </c:pt>
                <c:pt idx="5504">
                  <c:v>0.70599999999999996</c:v>
                </c:pt>
                <c:pt idx="5505">
                  <c:v>0.71099999999999997</c:v>
                </c:pt>
                <c:pt idx="5506">
                  <c:v>0.68500000000000005</c:v>
                </c:pt>
                <c:pt idx="5507">
                  <c:v>0.70299999999999996</c:v>
                </c:pt>
                <c:pt idx="5508">
                  <c:v>0.70799999999999996</c:v>
                </c:pt>
                <c:pt idx="5509">
                  <c:v>0.71099999999999997</c:v>
                </c:pt>
                <c:pt idx="5510">
                  <c:v>0.71</c:v>
                </c:pt>
                <c:pt idx="5511">
                  <c:v>0.68600000000000005</c:v>
                </c:pt>
                <c:pt idx="5512">
                  <c:v>0.70799999999999996</c:v>
                </c:pt>
                <c:pt idx="5513">
                  <c:v>0.70899999999999996</c:v>
                </c:pt>
                <c:pt idx="5514">
                  <c:v>0.67300000000000004</c:v>
                </c:pt>
                <c:pt idx="5515">
                  <c:v>0.70899999999999996</c:v>
                </c:pt>
                <c:pt idx="5516">
                  <c:v>0.71799999999999997</c:v>
                </c:pt>
                <c:pt idx="5517">
                  <c:v>0.67500000000000004</c:v>
                </c:pt>
                <c:pt idx="5518">
                  <c:v>0.71</c:v>
                </c:pt>
                <c:pt idx="5519">
                  <c:v>0.71099999999999997</c:v>
                </c:pt>
                <c:pt idx="5520">
                  <c:v>0.71499999999999997</c:v>
                </c:pt>
                <c:pt idx="5521">
                  <c:v>0.66900000000000004</c:v>
                </c:pt>
                <c:pt idx="5522">
                  <c:v>0.7</c:v>
                </c:pt>
                <c:pt idx="5523">
                  <c:v>0.70199999999999996</c:v>
                </c:pt>
                <c:pt idx="5524">
                  <c:v>0.72299999999999998</c:v>
                </c:pt>
                <c:pt idx="5525">
                  <c:v>0.72199999999999998</c:v>
                </c:pt>
                <c:pt idx="5526">
                  <c:v>0.69699999999999995</c:v>
                </c:pt>
                <c:pt idx="5527">
                  <c:v>0.70099999999999996</c:v>
                </c:pt>
                <c:pt idx="5528">
                  <c:v>0.69899999999999995</c:v>
                </c:pt>
                <c:pt idx="5529">
                  <c:v>0.72699999999999998</c:v>
                </c:pt>
                <c:pt idx="5530">
                  <c:v>0.70099999999999996</c:v>
                </c:pt>
                <c:pt idx="5531">
                  <c:v>0.72</c:v>
                </c:pt>
                <c:pt idx="5532">
                  <c:v>0.72099999999999997</c:v>
                </c:pt>
                <c:pt idx="5533">
                  <c:v>0.72499999999999998</c:v>
                </c:pt>
                <c:pt idx="5534">
                  <c:v>0.72199999999999998</c:v>
                </c:pt>
                <c:pt idx="5535">
                  <c:v>0.72</c:v>
                </c:pt>
                <c:pt idx="5536">
                  <c:v>0.68400000000000005</c:v>
                </c:pt>
                <c:pt idx="5537">
                  <c:v>0.68100000000000005</c:v>
                </c:pt>
                <c:pt idx="5538">
                  <c:v>0.68700000000000006</c:v>
                </c:pt>
                <c:pt idx="5539">
                  <c:v>0.72299999999999998</c:v>
                </c:pt>
                <c:pt idx="5540">
                  <c:v>0.67900000000000005</c:v>
                </c:pt>
                <c:pt idx="5541">
                  <c:v>0.68400000000000005</c:v>
                </c:pt>
                <c:pt idx="5542">
                  <c:v>0.72399999999999998</c:v>
                </c:pt>
                <c:pt idx="5543">
                  <c:v>0.68799999999999994</c:v>
                </c:pt>
                <c:pt idx="5544">
                  <c:v>0.72499999999999998</c:v>
                </c:pt>
                <c:pt idx="5545">
                  <c:v>0.69</c:v>
                </c:pt>
                <c:pt idx="5546">
                  <c:v>0.68700000000000006</c:v>
                </c:pt>
                <c:pt idx="5547">
                  <c:v>0.68600000000000005</c:v>
                </c:pt>
                <c:pt idx="5548">
                  <c:v>0.68400000000000005</c:v>
                </c:pt>
                <c:pt idx="5549">
                  <c:v>0.68500000000000005</c:v>
                </c:pt>
                <c:pt idx="5550">
                  <c:v>0.68899999999999995</c:v>
                </c:pt>
                <c:pt idx="5551">
                  <c:v>0.68700000000000006</c:v>
                </c:pt>
                <c:pt idx="5552">
                  <c:v>0.68899999999999995</c:v>
                </c:pt>
                <c:pt idx="5553">
                  <c:v>0.68500000000000005</c:v>
                </c:pt>
                <c:pt idx="5554">
                  <c:v>0.69299999999999995</c:v>
                </c:pt>
                <c:pt idx="5555">
                  <c:v>0.69199999999999995</c:v>
                </c:pt>
                <c:pt idx="5556">
                  <c:v>0.69599999999999995</c:v>
                </c:pt>
                <c:pt idx="5557">
                  <c:v>0.69399999999999995</c:v>
                </c:pt>
                <c:pt idx="5558">
                  <c:v>0.67300000000000004</c:v>
                </c:pt>
                <c:pt idx="5559">
                  <c:v>0.68600000000000005</c:v>
                </c:pt>
                <c:pt idx="5560">
                  <c:v>0.68400000000000005</c:v>
                </c:pt>
                <c:pt idx="5561">
                  <c:v>0.68400000000000005</c:v>
                </c:pt>
                <c:pt idx="5562">
                  <c:v>0.69199999999999995</c:v>
                </c:pt>
                <c:pt idx="5563">
                  <c:v>0.68400000000000005</c:v>
                </c:pt>
                <c:pt idx="5564">
                  <c:v>0.69099999999999995</c:v>
                </c:pt>
                <c:pt idx="5565">
                  <c:v>0.69599999999999995</c:v>
                </c:pt>
                <c:pt idx="5566">
                  <c:v>0.68700000000000006</c:v>
                </c:pt>
                <c:pt idx="5567">
                  <c:v>0.68799999999999994</c:v>
                </c:pt>
                <c:pt idx="5568">
                  <c:v>0.746</c:v>
                </c:pt>
                <c:pt idx="5569">
                  <c:v>0.746</c:v>
                </c:pt>
                <c:pt idx="5570">
                  <c:v>0.75700000000000001</c:v>
                </c:pt>
                <c:pt idx="5571">
                  <c:v>0.75900000000000001</c:v>
                </c:pt>
                <c:pt idx="5572">
                  <c:v>0.753</c:v>
                </c:pt>
                <c:pt idx="5573">
                  <c:v>0.747</c:v>
                </c:pt>
                <c:pt idx="5574">
                  <c:v>0.75600000000000001</c:v>
                </c:pt>
                <c:pt idx="5575">
                  <c:v>0.755</c:v>
                </c:pt>
                <c:pt idx="5576">
                  <c:v>0.75700000000000001</c:v>
                </c:pt>
                <c:pt idx="5577">
                  <c:v>0.754</c:v>
                </c:pt>
                <c:pt idx="5578">
                  <c:v>0.75800000000000001</c:v>
                </c:pt>
                <c:pt idx="5579">
                  <c:v>0.75600000000000001</c:v>
                </c:pt>
                <c:pt idx="5580">
                  <c:v>0.75800000000000001</c:v>
                </c:pt>
                <c:pt idx="5581">
                  <c:v>0.73699999999999999</c:v>
                </c:pt>
                <c:pt idx="5582">
                  <c:v>0.75800000000000001</c:v>
                </c:pt>
                <c:pt idx="5583">
                  <c:v>0.754</c:v>
                </c:pt>
                <c:pt idx="5584">
                  <c:v>0.73499999999999999</c:v>
                </c:pt>
                <c:pt idx="5585">
                  <c:v>0.74</c:v>
                </c:pt>
                <c:pt idx="5586">
                  <c:v>0.76400000000000001</c:v>
                </c:pt>
                <c:pt idx="5587">
                  <c:v>0.76100000000000001</c:v>
                </c:pt>
                <c:pt idx="5588">
                  <c:v>0.76300000000000001</c:v>
                </c:pt>
                <c:pt idx="5589">
                  <c:v>0.76200000000000001</c:v>
                </c:pt>
                <c:pt idx="5590">
                  <c:v>0.73899999999999999</c:v>
                </c:pt>
                <c:pt idx="5591">
                  <c:v>0.73299999999999998</c:v>
                </c:pt>
                <c:pt idx="5592">
                  <c:v>0.75600000000000001</c:v>
                </c:pt>
                <c:pt idx="5593">
                  <c:v>0.754</c:v>
                </c:pt>
                <c:pt idx="5594">
                  <c:v>0.73399999999999999</c:v>
                </c:pt>
                <c:pt idx="5595">
                  <c:v>0.73699999999999999</c:v>
                </c:pt>
                <c:pt idx="5596">
                  <c:v>0.75600000000000001</c:v>
                </c:pt>
                <c:pt idx="5597">
                  <c:v>0.75600000000000001</c:v>
                </c:pt>
                <c:pt idx="5598">
                  <c:v>0.75700000000000001</c:v>
                </c:pt>
                <c:pt idx="5599">
                  <c:v>0.75800000000000001</c:v>
                </c:pt>
                <c:pt idx="5600">
                  <c:v>0.73699999999999999</c:v>
                </c:pt>
                <c:pt idx="5601">
                  <c:v>0.73899999999999999</c:v>
                </c:pt>
                <c:pt idx="5602">
                  <c:v>0.74099999999999999</c:v>
                </c:pt>
                <c:pt idx="5603">
                  <c:v>0.75900000000000001</c:v>
                </c:pt>
                <c:pt idx="5604">
                  <c:v>0.75900000000000001</c:v>
                </c:pt>
                <c:pt idx="5605">
                  <c:v>0.749</c:v>
                </c:pt>
                <c:pt idx="5606">
                  <c:v>0.74</c:v>
                </c:pt>
                <c:pt idx="5607">
                  <c:v>0.76</c:v>
                </c:pt>
                <c:pt idx="5608">
                  <c:v>0.73899999999999999</c:v>
                </c:pt>
                <c:pt idx="5609">
                  <c:v>0.73699999999999999</c:v>
                </c:pt>
                <c:pt idx="5610">
                  <c:v>0.747</c:v>
                </c:pt>
                <c:pt idx="5611">
                  <c:v>0.752</c:v>
                </c:pt>
                <c:pt idx="5612">
                  <c:v>0.74099999999999999</c:v>
                </c:pt>
                <c:pt idx="5613">
                  <c:v>0.73799999999999999</c:v>
                </c:pt>
                <c:pt idx="5614">
                  <c:v>0.77</c:v>
                </c:pt>
                <c:pt idx="5615">
                  <c:v>0.74099999999999999</c:v>
                </c:pt>
                <c:pt idx="5616">
                  <c:v>0.73899999999999999</c:v>
                </c:pt>
                <c:pt idx="5617">
                  <c:v>0.74399999999999999</c:v>
                </c:pt>
                <c:pt idx="5618">
                  <c:v>0.745</c:v>
                </c:pt>
                <c:pt idx="5619">
                  <c:v>0.751</c:v>
                </c:pt>
                <c:pt idx="5620">
                  <c:v>0.745</c:v>
                </c:pt>
                <c:pt idx="5621">
                  <c:v>0.75</c:v>
                </c:pt>
                <c:pt idx="5622">
                  <c:v>0.747</c:v>
                </c:pt>
                <c:pt idx="5623">
                  <c:v>0.74399999999999999</c:v>
                </c:pt>
                <c:pt idx="5624">
                  <c:v>0.749</c:v>
                </c:pt>
                <c:pt idx="5625">
                  <c:v>0.749</c:v>
                </c:pt>
                <c:pt idx="5626">
                  <c:v>0.74099999999999999</c:v>
                </c:pt>
                <c:pt idx="5627">
                  <c:v>0.73799999999999999</c:v>
                </c:pt>
                <c:pt idx="5628">
                  <c:v>0.748</c:v>
                </c:pt>
                <c:pt idx="5629">
                  <c:v>0.76900000000000002</c:v>
                </c:pt>
                <c:pt idx="5630">
                  <c:v>0.76900000000000002</c:v>
                </c:pt>
                <c:pt idx="5631">
                  <c:v>0.74099999999999999</c:v>
                </c:pt>
                <c:pt idx="5632">
                  <c:v>0.749</c:v>
                </c:pt>
                <c:pt idx="5633">
                  <c:v>0.74299999999999999</c:v>
                </c:pt>
                <c:pt idx="5634">
                  <c:v>0.752</c:v>
                </c:pt>
                <c:pt idx="5635">
                  <c:v>0.754</c:v>
                </c:pt>
                <c:pt idx="5636">
                  <c:v>0.73</c:v>
                </c:pt>
                <c:pt idx="5637">
                  <c:v>0.75</c:v>
                </c:pt>
                <c:pt idx="5638">
                  <c:v>0.75</c:v>
                </c:pt>
                <c:pt idx="5639">
                  <c:v>0.72799999999999998</c:v>
                </c:pt>
                <c:pt idx="5640">
                  <c:v>0.73299999999999998</c:v>
                </c:pt>
                <c:pt idx="5641">
                  <c:v>0.754</c:v>
                </c:pt>
                <c:pt idx="5642">
                  <c:v>0.74399999999999999</c:v>
                </c:pt>
                <c:pt idx="5643">
                  <c:v>0.74399999999999999</c:v>
                </c:pt>
                <c:pt idx="5644">
                  <c:v>0.752</c:v>
                </c:pt>
                <c:pt idx="5645">
                  <c:v>0.751</c:v>
                </c:pt>
                <c:pt idx="5646">
                  <c:v>0.749</c:v>
                </c:pt>
                <c:pt idx="5647">
                  <c:v>0.749</c:v>
                </c:pt>
                <c:pt idx="5648">
                  <c:v>0.749</c:v>
                </c:pt>
                <c:pt idx="5649">
                  <c:v>0.745</c:v>
                </c:pt>
                <c:pt idx="5650">
                  <c:v>0.753</c:v>
                </c:pt>
                <c:pt idx="5651">
                  <c:v>0.751</c:v>
                </c:pt>
                <c:pt idx="5652">
                  <c:v>0.75700000000000001</c:v>
                </c:pt>
                <c:pt idx="5653">
                  <c:v>0.73199999999999998</c:v>
                </c:pt>
                <c:pt idx="5654">
                  <c:v>0.75700000000000001</c:v>
                </c:pt>
                <c:pt idx="5655">
                  <c:v>0.753</c:v>
                </c:pt>
                <c:pt idx="5656">
                  <c:v>0.751</c:v>
                </c:pt>
                <c:pt idx="5657">
                  <c:v>0.755</c:v>
                </c:pt>
                <c:pt idx="5658">
                  <c:v>0.75600000000000001</c:v>
                </c:pt>
                <c:pt idx="5659">
                  <c:v>0.73</c:v>
                </c:pt>
                <c:pt idx="5660">
                  <c:v>0.75700000000000001</c:v>
                </c:pt>
                <c:pt idx="5661">
                  <c:v>0.78500000000000003</c:v>
                </c:pt>
                <c:pt idx="5662">
                  <c:v>0.78500000000000003</c:v>
                </c:pt>
                <c:pt idx="5663">
                  <c:v>0.78400000000000003</c:v>
                </c:pt>
                <c:pt idx="5664">
                  <c:v>0.78400000000000003</c:v>
                </c:pt>
                <c:pt idx="5665">
                  <c:v>0.753</c:v>
                </c:pt>
                <c:pt idx="5666">
                  <c:v>0.76300000000000001</c:v>
                </c:pt>
                <c:pt idx="5667">
                  <c:v>0.76</c:v>
                </c:pt>
                <c:pt idx="5668">
                  <c:v>0.75</c:v>
                </c:pt>
                <c:pt idx="5669">
                  <c:v>0.75800000000000001</c:v>
                </c:pt>
                <c:pt idx="5670">
                  <c:v>0.76200000000000001</c:v>
                </c:pt>
                <c:pt idx="5671">
                  <c:v>0.76100000000000001</c:v>
                </c:pt>
                <c:pt idx="5672">
                  <c:v>0.73099999999999998</c:v>
                </c:pt>
                <c:pt idx="5673">
                  <c:v>0.753</c:v>
                </c:pt>
                <c:pt idx="5674">
                  <c:v>0.753</c:v>
                </c:pt>
                <c:pt idx="5675">
                  <c:v>0.753</c:v>
                </c:pt>
                <c:pt idx="5676">
                  <c:v>0.78400000000000003</c:v>
                </c:pt>
                <c:pt idx="5677">
                  <c:v>0.74199999999999999</c:v>
                </c:pt>
                <c:pt idx="5678">
                  <c:v>0.74</c:v>
                </c:pt>
                <c:pt idx="5679">
                  <c:v>0.78300000000000003</c:v>
                </c:pt>
                <c:pt idx="5680">
                  <c:v>0.74399999999999999</c:v>
                </c:pt>
                <c:pt idx="5681">
                  <c:v>0.73099999999999998</c:v>
                </c:pt>
                <c:pt idx="5682">
                  <c:v>0.73099999999999998</c:v>
                </c:pt>
                <c:pt idx="5683">
                  <c:v>0.78600000000000003</c:v>
                </c:pt>
                <c:pt idx="5684">
                  <c:v>0.73599999999999999</c:v>
                </c:pt>
                <c:pt idx="5685">
                  <c:v>0.755</c:v>
                </c:pt>
                <c:pt idx="5686">
                  <c:v>0.78700000000000003</c:v>
                </c:pt>
                <c:pt idx="5687">
                  <c:v>0.76100000000000001</c:v>
                </c:pt>
                <c:pt idx="5688">
                  <c:v>0.76100000000000001</c:v>
                </c:pt>
                <c:pt idx="5689">
                  <c:v>0.74299999999999999</c:v>
                </c:pt>
                <c:pt idx="5690">
                  <c:v>0.73299999999999998</c:v>
                </c:pt>
                <c:pt idx="5691">
                  <c:v>0.73799999999999999</c:v>
                </c:pt>
                <c:pt idx="5692">
                  <c:v>0.73199999999999998</c:v>
                </c:pt>
                <c:pt idx="5693">
                  <c:v>0.73799999999999999</c:v>
                </c:pt>
                <c:pt idx="5694">
                  <c:v>0.75700000000000001</c:v>
                </c:pt>
                <c:pt idx="5695">
                  <c:v>0.75600000000000001</c:v>
                </c:pt>
                <c:pt idx="5696">
                  <c:v>0.78</c:v>
                </c:pt>
                <c:pt idx="5697">
                  <c:v>0.78500000000000003</c:v>
                </c:pt>
                <c:pt idx="5698">
                  <c:v>0.78200000000000003</c:v>
                </c:pt>
                <c:pt idx="5699">
                  <c:v>0.73699999999999999</c:v>
                </c:pt>
                <c:pt idx="5700">
                  <c:v>0.78500000000000003</c:v>
                </c:pt>
                <c:pt idx="5701">
                  <c:v>0.74199999999999999</c:v>
                </c:pt>
                <c:pt idx="5702">
                  <c:v>0.73199999999999998</c:v>
                </c:pt>
                <c:pt idx="5703">
                  <c:v>0.75800000000000001</c:v>
                </c:pt>
                <c:pt idx="5704">
                  <c:v>0.79700000000000004</c:v>
                </c:pt>
                <c:pt idx="5705">
                  <c:v>0.79700000000000004</c:v>
                </c:pt>
                <c:pt idx="5706">
                  <c:v>0.76200000000000001</c:v>
                </c:pt>
                <c:pt idx="5707">
                  <c:v>0.79600000000000004</c:v>
                </c:pt>
                <c:pt idx="5708">
                  <c:v>0.79600000000000004</c:v>
                </c:pt>
                <c:pt idx="5709">
                  <c:v>0.76800000000000002</c:v>
                </c:pt>
                <c:pt idx="5710">
                  <c:v>0.73899999999999999</c:v>
                </c:pt>
                <c:pt idx="5711">
                  <c:v>0.73899999999999999</c:v>
                </c:pt>
                <c:pt idx="5712">
                  <c:v>0.73399999999999999</c:v>
                </c:pt>
                <c:pt idx="5713">
                  <c:v>0.76300000000000001</c:v>
                </c:pt>
                <c:pt idx="5714">
                  <c:v>0.79900000000000004</c:v>
                </c:pt>
                <c:pt idx="5715">
                  <c:v>0.745</c:v>
                </c:pt>
                <c:pt idx="5716">
                  <c:v>0.74199999999999999</c:v>
                </c:pt>
                <c:pt idx="5717">
                  <c:v>0.74399999999999999</c:v>
                </c:pt>
                <c:pt idx="5718">
                  <c:v>0.79100000000000004</c:v>
                </c:pt>
                <c:pt idx="5719">
                  <c:v>0.77300000000000002</c:v>
                </c:pt>
                <c:pt idx="5720">
                  <c:v>0.74299999999999999</c:v>
                </c:pt>
                <c:pt idx="5721">
                  <c:v>0.73899999999999999</c:v>
                </c:pt>
                <c:pt idx="5722">
                  <c:v>0.751</c:v>
                </c:pt>
                <c:pt idx="5723">
                  <c:v>0.79700000000000004</c:v>
                </c:pt>
                <c:pt idx="5724">
                  <c:v>0.76600000000000001</c:v>
                </c:pt>
                <c:pt idx="5725">
                  <c:v>0.73399999999999999</c:v>
                </c:pt>
                <c:pt idx="5726">
                  <c:v>0.747</c:v>
                </c:pt>
                <c:pt idx="5727">
                  <c:v>0.74299999999999999</c:v>
                </c:pt>
                <c:pt idx="5728">
                  <c:v>0.74299999999999999</c:v>
                </c:pt>
                <c:pt idx="5729">
                  <c:v>0.76600000000000001</c:v>
                </c:pt>
                <c:pt idx="5730">
                  <c:v>0.79700000000000004</c:v>
                </c:pt>
                <c:pt idx="5731">
                  <c:v>0.79900000000000004</c:v>
                </c:pt>
                <c:pt idx="5732">
                  <c:v>0.80100000000000005</c:v>
                </c:pt>
                <c:pt idx="5733">
                  <c:v>0.77400000000000002</c:v>
                </c:pt>
                <c:pt idx="5734">
                  <c:v>0.749</c:v>
                </c:pt>
                <c:pt idx="5735">
                  <c:v>0.74199999999999999</c:v>
                </c:pt>
                <c:pt idx="5736">
                  <c:v>0.74199999999999999</c:v>
                </c:pt>
                <c:pt idx="5737">
                  <c:v>0.8</c:v>
                </c:pt>
                <c:pt idx="5738">
                  <c:v>0.75</c:v>
                </c:pt>
                <c:pt idx="5739">
                  <c:v>0.76700000000000002</c:v>
                </c:pt>
                <c:pt idx="5740">
                  <c:v>0.748</c:v>
                </c:pt>
                <c:pt idx="5741">
                  <c:v>0.746</c:v>
                </c:pt>
                <c:pt idx="5742">
                  <c:v>0.745</c:v>
                </c:pt>
                <c:pt idx="5743">
                  <c:v>0.74399999999999999</c:v>
                </c:pt>
                <c:pt idx="5744">
                  <c:v>0.79300000000000004</c:v>
                </c:pt>
                <c:pt idx="5745">
                  <c:v>0.73799999999999999</c:v>
                </c:pt>
                <c:pt idx="5746">
                  <c:v>0.79800000000000004</c:v>
                </c:pt>
                <c:pt idx="5747">
                  <c:v>0.79500000000000004</c:v>
                </c:pt>
                <c:pt idx="5748">
                  <c:v>0.76800000000000002</c:v>
                </c:pt>
                <c:pt idx="5749">
                  <c:v>0.79800000000000004</c:v>
                </c:pt>
                <c:pt idx="5750">
                  <c:v>0.745</c:v>
                </c:pt>
                <c:pt idx="5751">
                  <c:v>0.82099999999999995</c:v>
                </c:pt>
                <c:pt idx="5752">
                  <c:v>0.82099999999999995</c:v>
                </c:pt>
                <c:pt idx="5753">
                  <c:v>0.82</c:v>
                </c:pt>
                <c:pt idx="5754">
                  <c:v>0.82</c:v>
                </c:pt>
                <c:pt idx="5755">
                  <c:v>0.74</c:v>
                </c:pt>
                <c:pt idx="5756">
                  <c:v>0.74299999999999999</c:v>
                </c:pt>
                <c:pt idx="5757">
                  <c:v>0.75</c:v>
                </c:pt>
                <c:pt idx="5758">
                  <c:v>0.82299999999999995</c:v>
                </c:pt>
                <c:pt idx="5759">
                  <c:v>0.746</c:v>
                </c:pt>
                <c:pt idx="5760">
                  <c:v>0.75</c:v>
                </c:pt>
                <c:pt idx="5761">
                  <c:v>0.746</c:v>
                </c:pt>
                <c:pt idx="5762">
                  <c:v>0.82299999999999995</c:v>
                </c:pt>
                <c:pt idx="5763">
                  <c:v>0.751</c:v>
                </c:pt>
                <c:pt idx="5764">
                  <c:v>0.74399999999999999</c:v>
                </c:pt>
                <c:pt idx="5765">
                  <c:v>0.81499999999999995</c:v>
                </c:pt>
                <c:pt idx="5766">
                  <c:v>0.751</c:v>
                </c:pt>
                <c:pt idx="5767">
                  <c:v>0.746</c:v>
                </c:pt>
                <c:pt idx="5768">
                  <c:v>0.746</c:v>
                </c:pt>
                <c:pt idx="5769">
                  <c:v>0.75800000000000001</c:v>
                </c:pt>
                <c:pt idx="5770">
                  <c:v>0.755</c:v>
                </c:pt>
                <c:pt idx="5771">
                  <c:v>0.745</c:v>
                </c:pt>
                <c:pt idx="5772">
                  <c:v>0.745</c:v>
                </c:pt>
                <c:pt idx="5773">
                  <c:v>0.75700000000000001</c:v>
                </c:pt>
                <c:pt idx="5774">
                  <c:v>0.82099999999999995</c:v>
                </c:pt>
                <c:pt idx="5775">
                  <c:v>0.755</c:v>
                </c:pt>
                <c:pt idx="5776">
                  <c:v>0.755</c:v>
                </c:pt>
                <c:pt idx="5777">
                  <c:v>0.75600000000000001</c:v>
                </c:pt>
                <c:pt idx="5778">
                  <c:v>0.747</c:v>
                </c:pt>
                <c:pt idx="5779">
                  <c:v>0.747</c:v>
                </c:pt>
                <c:pt idx="5780">
                  <c:v>0.82099999999999995</c:v>
                </c:pt>
                <c:pt idx="5781">
                  <c:v>0.82499999999999996</c:v>
                </c:pt>
                <c:pt idx="5782">
                  <c:v>0.84899999999999998</c:v>
                </c:pt>
                <c:pt idx="5783">
                  <c:v>0.78500000000000003</c:v>
                </c:pt>
                <c:pt idx="5784">
                  <c:v>0.79300000000000004</c:v>
                </c:pt>
                <c:pt idx="5785">
                  <c:v>0.79300000000000004</c:v>
                </c:pt>
                <c:pt idx="5786">
                  <c:v>0.8</c:v>
                </c:pt>
                <c:pt idx="5787">
                  <c:v>0.85</c:v>
                </c:pt>
                <c:pt idx="5788">
                  <c:v>0.78600000000000003</c:v>
                </c:pt>
                <c:pt idx="5789">
                  <c:v>0.80600000000000005</c:v>
                </c:pt>
                <c:pt idx="5790">
                  <c:v>0.80600000000000005</c:v>
                </c:pt>
                <c:pt idx="5791">
                  <c:v>0.79600000000000004</c:v>
                </c:pt>
                <c:pt idx="5792">
                  <c:v>0.78800000000000003</c:v>
                </c:pt>
                <c:pt idx="5793">
                  <c:v>0.79500000000000004</c:v>
                </c:pt>
                <c:pt idx="5794">
                  <c:v>0.79700000000000004</c:v>
                </c:pt>
                <c:pt idx="5795">
                  <c:v>0.80600000000000005</c:v>
                </c:pt>
                <c:pt idx="5796">
                  <c:v>0.80600000000000005</c:v>
                </c:pt>
                <c:pt idx="5797">
                  <c:v>0.82399999999999995</c:v>
                </c:pt>
                <c:pt idx="5798">
                  <c:v>0.84799999999999998</c:v>
                </c:pt>
                <c:pt idx="5799">
                  <c:v>0.85399999999999998</c:v>
                </c:pt>
                <c:pt idx="5800">
                  <c:v>0.85399999999999998</c:v>
                </c:pt>
                <c:pt idx="5801">
                  <c:v>0.84499999999999997</c:v>
                </c:pt>
                <c:pt idx="5802">
                  <c:v>0.84799999999999998</c:v>
                </c:pt>
                <c:pt idx="5803">
                  <c:v>0.85799999999999998</c:v>
                </c:pt>
                <c:pt idx="5804">
                  <c:v>0.85799999999999998</c:v>
                </c:pt>
                <c:pt idx="5805">
                  <c:v>0.79800000000000004</c:v>
                </c:pt>
                <c:pt idx="5806">
                  <c:v>0.78900000000000003</c:v>
                </c:pt>
                <c:pt idx="5807">
                  <c:v>0.8</c:v>
                </c:pt>
                <c:pt idx="5808">
                  <c:v>0.78900000000000003</c:v>
                </c:pt>
                <c:pt idx="5809">
                  <c:v>0.85599999999999998</c:v>
                </c:pt>
                <c:pt idx="5810">
                  <c:v>0.79500000000000004</c:v>
                </c:pt>
                <c:pt idx="5811">
                  <c:v>0.79800000000000004</c:v>
                </c:pt>
                <c:pt idx="5812">
                  <c:v>0.79500000000000004</c:v>
                </c:pt>
                <c:pt idx="5813">
                  <c:v>0.79500000000000004</c:v>
                </c:pt>
                <c:pt idx="5814">
                  <c:v>0.79100000000000004</c:v>
                </c:pt>
                <c:pt idx="5815">
                  <c:v>0.79500000000000004</c:v>
                </c:pt>
                <c:pt idx="5816">
                  <c:v>0.79500000000000004</c:v>
                </c:pt>
                <c:pt idx="5817">
                  <c:v>0.79900000000000004</c:v>
                </c:pt>
                <c:pt idx="5818">
                  <c:v>0.85599999999999998</c:v>
                </c:pt>
                <c:pt idx="5819">
                  <c:v>0.80200000000000005</c:v>
                </c:pt>
                <c:pt idx="5820">
                  <c:v>0.80400000000000005</c:v>
                </c:pt>
                <c:pt idx="5821">
                  <c:v>0.79900000000000004</c:v>
                </c:pt>
                <c:pt idx="5822">
                  <c:v>0.79600000000000004</c:v>
                </c:pt>
                <c:pt idx="5823">
                  <c:v>0.79800000000000004</c:v>
                </c:pt>
                <c:pt idx="5824">
                  <c:v>0.80100000000000005</c:v>
                </c:pt>
                <c:pt idx="5825">
                  <c:v>0.85399999999999998</c:v>
                </c:pt>
                <c:pt idx="5826">
                  <c:v>0.80400000000000005</c:v>
                </c:pt>
                <c:pt idx="5827">
                  <c:v>0.79600000000000004</c:v>
                </c:pt>
                <c:pt idx="5828">
                  <c:v>0.79900000000000004</c:v>
                </c:pt>
                <c:pt idx="5829">
                  <c:v>0.79900000000000004</c:v>
                </c:pt>
                <c:pt idx="5830">
                  <c:v>0.80500000000000005</c:v>
                </c:pt>
                <c:pt idx="5831">
                  <c:v>0.80500000000000005</c:v>
                </c:pt>
                <c:pt idx="5832">
                  <c:v>0.80900000000000005</c:v>
                </c:pt>
                <c:pt idx="5833">
                  <c:v>0.79800000000000004</c:v>
                </c:pt>
                <c:pt idx="5834">
                  <c:v>0.79800000000000004</c:v>
                </c:pt>
                <c:pt idx="5835">
                  <c:v>0.79600000000000004</c:v>
                </c:pt>
                <c:pt idx="5836">
                  <c:v>0.86</c:v>
                </c:pt>
                <c:pt idx="5837">
                  <c:v>0.80800000000000005</c:v>
                </c:pt>
                <c:pt idx="5838">
                  <c:v>0.80600000000000005</c:v>
                </c:pt>
                <c:pt idx="5839">
                  <c:v>0.80800000000000005</c:v>
                </c:pt>
                <c:pt idx="5840">
                  <c:v>0.8</c:v>
                </c:pt>
                <c:pt idx="5841">
                  <c:v>0.80400000000000005</c:v>
                </c:pt>
                <c:pt idx="5842">
                  <c:v>0.80400000000000005</c:v>
                </c:pt>
                <c:pt idx="5843">
                  <c:v>0.85799999999999998</c:v>
                </c:pt>
                <c:pt idx="5844">
                  <c:v>0.86</c:v>
                </c:pt>
                <c:pt idx="5845">
                  <c:v>0.80600000000000005</c:v>
                </c:pt>
                <c:pt idx="5846">
                  <c:v>0.85699999999999998</c:v>
                </c:pt>
                <c:pt idx="5847">
                  <c:v>0.79800000000000004</c:v>
                </c:pt>
                <c:pt idx="5848">
                  <c:v>0.85699999999999998</c:v>
                </c:pt>
                <c:pt idx="5849">
                  <c:v>0.79800000000000004</c:v>
                </c:pt>
                <c:pt idx="5850">
                  <c:v>0.80900000000000005</c:v>
                </c:pt>
                <c:pt idx="5851">
                  <c:v>0.8</c:v>
                </c:pt>
                <c:pt idx="5852">
                  <c:v>0.80800000000000005</c:v>
                </c:pt>
                <c:pt idx="5853">
                  <c:v>0.80700000000000005</c:v>
                </c:pt>
                <c:pt idx="5854">
                  <c:v>0.81899999999999995</c:v>
                </c:pt>
                <c:pt idx="5855">
                  <c:v>0.81899999999999995</c:v>
                </c:pt>
                <c:pt idx="5856">
                  <c:v>0.83599999999999997</c:v>
                </c:pt>
                <c:pt idx="5857">
                  <c:v>0.83599999999999997</c:v>
                </c:pt>
                <c:pt idx="5858">
                  <c:v>0.85599999999999998</c:v>
                </c:pt>
                <c:pt idx="5859">
                  <c:v>0.80200000000000005</c:v>
                </c:pt>
                <c:pt idx="5860">
                  <c:v>0.81899999999999995</c:v>
                </c:pt>
                <c:pt idx="5861">
                  <c:v>0.81899999999999995</c:v>
                </c:pt>
                <c:pt idx="5862">
                  <c:v>0.83499999999999996</c:v>
                </c:pt>
                <c:pt idx="5863">
                  <c:v>0.83499999999999996</c:v>
                </c:pt>
                <c:pt idx="5864">
                  <c:v>0.86199999999999999</c:v>
                </c:pt>
                <c:pt idx="5865">
                  <c:v>0.85799999999999998</c:v>
                </c:pt>
                <c:pt idx="5866">
                  <c:v>0.86199999999999999</c:v>
                </c:pt>
                <c:pt idx="5867">
                  <c:v>0.81</c:v>
                </c:pt>
                <c:pt idx="5868">
                  <c:v>0.83799999999999997</c:v>
                </c:pt>
                <c:pt idx="5869">
                  <c:v>0.80900000000000005</c:v>
                </c:pt>
                <c:pt idx="5870">
                  <c:v>0.80300000000000005</c:v>
                </c:pt>
                <c:pt idx="5871">
                  <c:v>0.80600000000000005</c:v>
                </c:pt>
                <c:pt idx="5872">
                  <c:v>0.80300000000000005</c:v>
                </c:pt>
                <c:pt idx="5873">
                  <c:v>0.80900000000000005</c:v>
                </c:pt>
                <c:pt idx="5874">
                  <c:v>0.82</c:v>
                </c:pt>
                <c:pt idx="5875">
                  <c:v>0.83799999999999997</c:v>
                </c:pt>
                <c:pt idx="5876">
                  <c:v>0.80500000000000005</c:v>
                </c:pt>
                <c:pt idx="5877">
                  <c:v>0.80500000000000005</c:v>
                </c:pt>
                <c:pt idx="5878">
                  <c:v>0.80900000000000005</c:v>
                </c:pt>
                <c:pt idx="5879">
                  <c:v>0.80500000000000005</c:v>
                </c:pt>
                <c:pt idx="5880">
                  <c:v>0.80500000000000005</c:v>
                </c:pt>
                <c:pt idx="5881">
                  <c:v>0.80500000000000005</c:v>
                </c:pt>
                <c:pt idx="5882">
                  <c:v>0.81399999999999995</c:v>
                </c:pt>
                <c:pt idx="5883">
                  <c:v>0.81</c:v>
                </c:pt>
                <c:pt idx="5884">
                  <c:v>0.80600000000000005</c:v>
                </c:pt>
                <c:pt idx="5885">
                  <c:v>0.80700000000000005</c:v>
                </c:pt>
                <c:pt idx="5886">
                  <c:v>0.80900000000000005</c:v>
                </c:pt>
                <c:pt idx="5887">
                  <c:v>0.86099999999999999</c:v>
                </c:pt>
                <c:pt idx="5888">
                  <c:v>0.81299999999999994</c:v>
                </c:pt>
                <c:pt idx="5889">
                  <c:v>0.81799999999999995</c:v>
                </c:pt>
                <c:pt idx="5890">
                  <c:v>0.80700000000000005</c:v>
                </c:pt>
                <c:pt idx="5891">
                  <c:v>0.80600000000000005</c:v>
                </c:pt>
                <c:pt idx="5892">
                  <c:v>0.80800000000000005</c:v>
                </c:pt>
                <c:pt idx="5893">
                  <c:v>0.81399999999999995</c:v>
                </c:pt>
                <c:pt idx="5894">
                  <c:v>0.81</c:v>
                </c:pt>
                <c:pt idx="5895">
                  <c:v>0.81</c:v>
                </c:pt>
                <c:pt idx="5896">
                  <c:v>0.83699999999999997</c:v>
                </c:pt>
                <c:pt idx="5897">
                  <c:v>0.82199999999999995</c:v>
                </c:pt>
                <c:pt idx="5898">
                  <c:v>0.80900000000000005</c:v>
                </c:pt>
                <c:pt idx="5899">
                  <c:v>0.80900000000000005</c:v>
                </c:pt>
                <c:pt idx="5900">
                  <c:v>0.82199999999999995</c:v>
                </c:pt>
                <c:pt idx="5901">
                  <c:v>0.80600000000000005</c:v>
                </c:pt>
                <c:pt idx="5902">
                  <c:v>0.81100000000000005</c:v>
                </c:pt>
                <c:pt idx="5903">
                  <c:v>0.82199999999999995</c:v>
                </c:pt>
                <c:pt idx="5904">
                  <c:v>0.81899999999999995</c:v>
                </c:pt>
                <c:pt idx="5905">
                  <c:v>0.84</c:v>
                </c:pt>
                <c:pt idx="5906">
                  <c:v>0.83899999999999997</c:v>
                </c:pt>
                <c:pt idx="5907">
                  <c:v>0.82199999999999995</c:v>
                </c:pt>
                <c:pt idx="5908">
                  <c:v>0.80800000000000005</c:v>
                </c:pt>
                <c:pt idx="5909">
                  <c:v>0.82</c:v>
                </c:pt>
                <c:pt idx="5910">
                  <c:v>0.80900000000000005</c:v>
                </c:pt>
                <c:pt idx="5911">
                  <c:v>0.82199999999999995</c:v>
                </c:pt>
                <c:pt idx="5912">
                  <c:v>0.82099999999999995</c:v>
                </c:pt>
                <c:pt idx="5913">
                  <c:v>0.82</c:v>
                </c:pt>
                <c:pt idx="5914">
                  <c:v>0.85</c:v>
                </c:pt>
                <c:pt idx="5915">
                  <c:v>0.85</c:v>
                </c:pt>
                <c:pt idx="5916">
                  <c:v>0.81</c:v>
                </c:pt>
                <c:pt idx="5917">
                  <c:v>0.86399999999999999</c:v>
                </c:pt>
                <c:pt idx="5918">
                  <c:v>0.84599999999999997</c:v>
                </c:pt>
                <c:pt idx="5919">
                  <c:v>0.83899999999999997</c:v>
                </c:pt>
                <c:pt idx="5920">
                  <c:v>0.83499999999999996</c:v>
                </c:pt>
                <c:pt idx="5921">
                  <c:v>0.84899999999999998</c:v>
                </c:pt>
                <c:pt idx="5922">
                  <c:v>0.84899999999999998</c:v>
                </c:pt>
                <c:pt idx="5923">
                  <c:v>0.81200000000000006</c:v>
                </c:pt>
                <c:pt idx="5924">
                  <c:v>0.83899999999999997</c:v>
                </c:pt>
                <c:pt idx="5925">
                  <c:v>0.82099999999999995</c:v>
                </c:pt>
                <c:pt idx="5926">
                  <c:v>0.85199999999999998</c:v>
                </c:pt>
                <c:pt idx="5927">
                  <c:v>0.82199999999999995</c:v>
                </c:pt>
                <c:pt idx="5928">
                  <c:v>0.82</c:v>
                </c:pt>
                <c:pt idx="5929">
                  <c:v>0.82199999999999995</c:v>
                </c:pt>
                <c:pt idx="5930">
                  <c:v>0.81299999999999994</c:v>
                </c:pt>
                <c:pt idx="5931">
                  <c:v>0.81299999999999994</c:v>
                </c:pt>
                <c:pt idx="5932">
                  <c:v>0.85099999999999998</c:v>
                </c:pt>
                <c:pt idx="5933">
                  <c:v>0.82199999999999995</c:v>
                </c:pt>
                <c:pt idx="5934">
                  <c:v>0.81799999999999995</c:v>
                </c:pt>
                <c:pt idx="5935">
                  <c:v>0.81799999999999995</c:v>
                </c:pt>
                <c:pt idx="5936">
                  <c:v>0.81699999999999995</c:v>
                </c:pt>
                <c:pt idx="5937">
                  <c:v>0.81699999999999995</c:v>
                </c:pt>
                <c:pt idx="5938">
                  <c:v>0.81799999999999995</c:v>
                </c:pt>
                <c:pt idx="5939">
                  <c:v>0.81399999999999995</c:v>
                </c:pt>
                <c:pt idx="5940">
                  <c:v>0.82299999999999995</c:v>
                </c:pt>
                <c:pt idx="5941">
                  <c:v>0.82099999999999995</c:v>
                </c:pt>
                <c:pt idx="5942">
                  <c:v>0.84399999999999997</c:v>
                </c:pt>
                <c:pt idx="5943">
                  <c:v>0.82099999999999995</c:v>
                </c:pt>
                <c:pt idx="5944">
                  <c:v>0.81799999999999995</c:v>
                </c:pt>
                <c:pt idx="5945">
                  <c:v>0.82499999999999996</c:v>
                </c:pt>
                <c:pt idx="5946">
                  <c:v>0.84899999999999998</c:v>
                </c:pt>
                <c:pt idx="5947">
                  <c:v>0.82199999999999995</c:v>
                </c:pt>
                <c:pt idx="5948">
                  <c:v>0.82</c:v>
                </c:pt>
                <c:pt idx="5949">
                  <c:v>0.84599999999999997</c:v>
                </c:pt>
                <c:pt idx="5950">
                  <c:v>0.81899999999999995</c:v>
                </c:pt>
                <c:pt idx="5951">
                  <c:v>0.82299999999999995</c:v>
                </c:pt>
                <c:pt idx="5952">
                  <c:v>0.82299999999999995</c:v>
                </c:pt>
                <c:pt idx="5953">
                  <c:v>0.82299999999999995</c:v>
                </c:pt>
                <c:pt idx="5954">
                  <c:v>0.82299999999999995</c:v>
                </c:pt>
                <c:pt idx="5955">
                  <c:v>0.85299999999999998</c:v>
                </c:pt>
                <c:pt idx="5956">
                  <c:v>0.82599999999999996</c:v>
                </c:pt>
                <c:pt idx="5957">
                  <c:v>0.85199999999999998</c:v>
                </c:pt>
                <c:pt idx="5958">
                  <c:v>0.81899999999999995</c:v>
                </c:pt>
                <c:pt idx="5959">
                  <c:v>0.84799999999999998</c:v>
                </c:pt>
                <c:pt idx="5960">
                  <c:v>0.85299999999999998</c:v>
                </c:pt>
                <c:pt idx="5961">
                  <c:v>0.85</c:v>
                </c:pt>
                <c:pt idx="5962">
                  <c:v>0.85299999999999998</c:v>
                </c:pt>
                <c:pt idx="5963">
                  <c:v>0.82099999999999995</c:v>
                </c:pt>
                <c:pt idx="5964">
                  <c:v>0.85099999999999998</c:v>
                </c:pt>
                <c:pt idx="5965">
                  <c:v>0.85299999999999998</c:v>
                </c:pt>
                <c:pt idx="5966">
                  <c:v>0.85199999999999998</c:v>
                </c:pt>
                <c:pt idx="5967">
                  <c:v>0.82099999999999995</c:v>
                </c:pt>
                <c:pt idx="5968">
                  <c:v>0.85699999999999998</c:v>
                </c:pt>
                <c:pt idx="5969">
                  <c:v>0.85699999999999998</c:v>
                </c:pt>
                <c:pt idx="5970">
                  <c:v>0.84799999999999998</c:v>
                </c:pt>
                <c:pt idx="5971">
                  <c:v>0.82299999999999995</c:v>
                </c:pt>
                <c:pt idx="5972">
                  <c:v>0.86199999999999999</c:v>
                </c:pt>
                <c:pt idx="5973">
                  <c:v>0.86199999999999999</c:v>
                </c:pt>
                <c:pt idx="5974">
                  <c:v>0.85199999999999998</c:v>
                </c:pt>
                <c:pt idx="5975">
                  <c:v>0.85399999999999998</c:v>
                </c:pt>
                <c:pt idx="5976">
                  <c:v>0.82399999999999995</c:v>
                </c:pt>
                <c:pt idx="5977">
                  <c:v>0.85799999999999998</c:v>
                </c:pt>
                <c:pt idx="5978">
                  <c:v>0.85099999999999998</c:v>
                </c:pt>
                <c:pt idx="5979">
                  <c:v>0.85399999999999998</c:v>
                </c:pt>
                <c:pt idx="5980">
                  <c:v>0.82499999999999996</c:v>
                </c:pt>
                <c:pt idx="5981">
                  <c:v>0.85399999999999998</c:v>
                </c:pt>
                <c:pt idx="5982">
                  <c:v>0.82499999999999996</c:v>
                </c:pt>
                <c:pt idx="5983">
                  <c:v>0.85799999999999998</c:v>
                </c:pt>
                <c:pt idx="5984">
                  <c:v>0.84799999999999998</c:v>
                </c:pt>
                <c:pt idx="5985">
                  <c:v>0.84799999999999998</c:v>
                </c:pt>
                <c:pt idx="5986">
                  <c:v>0.84799999999999998</c:v>
                </c:pt>
                <c:pt idx="5987">
                  <c:v>0.84799999999999998</c:v>
                </c:pt>
                <c:pt idx="5988">
                  <c:v>0.84899999999999998</c:v>
                </c:pt>
                <c:pt idx="5989">
                  <c:v>0.85299999999999998</c:v>
                </c:pt>
                <c:pt idx="5990">
                  <c:v>0.85399999999999998</c:v>
                </c:pt>
                <c:pt idx="5991">
                  <c:v>0.82599999999999996</c:v>
                </c:pt>
                <c:pt idx="5992">
                  <c:v>0.84899999999999998</c:v>
                </c:pt>
                <c:pt idx="5993">
                  <c:v>0.85299999999999998</c:v>
                </c:pt>
                <c:pt idx="5994">
                  <c:v>0.85</c:v>
                </c:pt>
                <c:pt idx="5995">
                  <c:v>0.85499999999999998</c:v>
                </c:pt>
                <c:pt idx="5996">
                  <c:v>0.85499999999999998</c:v>
                </c:pt>
                <c:pt idx="5997">
                  <c:v>0.85599999999999998</c:v>
                </c:pt>
                <c:pt idx="5998">
                  <c:v>0.86099999999999999</c:v>
                </c:pt>
                <c:pt idx="5999">
                  <c:v>0.84899999999999998</c:v>
                </c:pt>
                <c:pt idx="6000">
                  <c:v>0.85399999999999998</c:v>
                </c:pt>
                <c:pt idx="6001">
                  <c:v>0.85399999999999998</c:v>
                </c:pt>
                <c:pt idx="6002">
                  <c:v>0.86</c:v>
                </c:pt>
                <c:pt idx="6003">
                  <c:v>0.85799999999999998</c:v>
                </c:pt>
                <c:pt idx="6004">
                  <c:v>0.85799999999999998</c:v>
                </c:pt>
                <c:pt idx="6005">
                  <c:v>0.84899999999999998</c:v>
                </c:pt>
                <c:pt idx="6006">
                  <c:v>0.85899999999999999</c:v>
                </c:pt>
                <c:pt idx="6007">
                  <c:v>0.86299999999999999</c:v>
                </c:pt>
                <c:pt idx="6008">
                  <c:v>0.85099999999999998</c:v>
                </c:pt>
                <c:pt idx="6009">
                  <c:v>0.86499999999999999</c:v>
                </c:pt>
                <c:pt idx="6010">
                  <c:v>0.85199999999999998</c:v>
                </c:pt>
                <c:pt idx="6011">
                  <c:v>0.86399999999999999</c:v>
                </c:pt>
                <c:pt idx="6012">
                  <c:v>0.83799999999999997</c:v>
                </c:pt>
                <c:pt idx="6013">
                  <c:v>0.83799999999999997</c:v>
                </c:pt>
                <c:pt idx="6014">
                  <c:v>0.83699999999999997</c:v>
                </c:pt>
                <c:pt idx="6015">
                  <c:v>0.83699999999999997</c:v>
                </c:pt>
                <c:pt idx="6016">
                  <c:v>0.85399999999999998</c:v>
                </c:pt>
                <c:pt idx="6017">
                  <c:v>0.83899999999999997</c:v>
                </c:pt>
                <c:pt idx="6018">
                  <c:v>0.85599999999999998</c:v>
                </c:pt>
                <c:pt idx="6019">
                  <c:v>0.86</c:v>
                </c:pt>
                <c:pt idx="6020">
                  <c:v>0.85699999999999998</c:v>
                </c:pt>
                <c:pt idx="6021">
                  <c:v>0.83899999999999997</c:v>
                </c:pt>
                <c:pt idx="6022">
                  <c:v>0.86099999999999999</c:v>
                </c:pt>
                <c:pt idx="6023">
                  <c:v>0.86099999999999999</c:v>
                </c:pt>
                <c:pt idx="6024">
                  <c:v>0.85699999999999998</c:v>
                </c:pt>
                <c:pt idx="6025">
                  <c:v>0.86099999999999999</c:v>
                </c:pt>
                <c:pt idx="6026">
                  <c:v>0.86099999999999999</c:v>
                </c:pt>
                <c:pt idx="6027">
                  <c:v>0.86199999999999999</c:v>
                </c:pt>
                <c:pt idx="6028">
                  <c:v>0.86199999999999999</c:v>
                </c:pt>
                <c:pt idx="6029">
                  <c:v>0.86699999999999999</c:v>
                </c:pt>
                <c:pt idx="6030">
                  <c:v>0.86199999999999999</c:v>
                </c:pt>
                <c:pt idx="6031">
                  <c:v>0.86199999999999999</c:v>
                </c:pt>
                <c:pt idx="6032">
                  <c:v>0.83699999999999997</c:v>
                </c:pt>
                <c:pt idx="6033">
                  <c:v>0.84</c:v>
                </c:pt>
                <c:pt idx="6034">
                  <c:v>0.86199999999999999</c:v>
                </c:pt>
                <c:pt idx="6035">
                  <c:v>0.86399999999999999</c:v>
                </c:pt>
                <c:pt idx="6036">
                  <c:v>0.81299999999999994</c:v>
                </c:pt>
                <c:pt idx="6037">
                  <c:v>0.81100000000000005</c:v>
                </c:pt>
                <c:pt idx="6038">
                  <c:v>0.86199999999999999</c:v>
                </c:pt>
                <c:pt idx="6039">
                  <c:v>0.81100000000000005</c:v>
                </c:pt>
                <c:pt idx="6040">
                  <c:v>0.86399999999999999</c:v>
                </c:pt>
                <c:pt idx="6041">
                  <c:v>0.81499999999999995</c:v>
                </c:pt>
                <c:pt idx="6042">
                  <c:v>0.85899999999999999</c:v>
                </c:pt>
                <c:pt idx="6043">
                  <c:v>0.81299999999999994</c:v>
                </c:pt>
                <c:pt idx="6044">
                  <c:v>0.86099999999999999</c:v>
                </c:pt>
                <c:pt idx="6045">
                  <c:v>0.80900000000000005</c:v>
                </c:pt>
                <c:pt idx="6046">
                  <c:v>0.82</c:v>
                </c:pt>
                <c:pt idx="6047">
                  <c:v>0.81699999999999995</c:v>
                </c:pt>
                <c:pt idx="6048">
                  <c:v>0.81699999999999995</c:v>
                </c:pt>
                <c:pt idx="6049">
                  <c:v>0.82199999999999995</c:v>
                </c:pt>
                <c:pt idx="6050">
                  <c:v>0.30399999999999999</c:v>
                </c:pt>
                <c:pt idx="6051">
                  <c:v>0.315</c:v>
                </c:pt>
                <c:pt idx="6052">
                  <c:v>0.36199999999999999</c:v>
                </c:pt>
                <c:pt idx="6053">
                  <c:v>0.35699999999999998</c:v>
                </c:pt>
                <c:pt idx="6054">
                  <c:v>0.47099999999999997</c:v>
                </c:pt>
                <c:pt idx="6055">
                  <c:v>0.36099999999999999</c:v>
                </c:pt>
                <c:pt idx="6056">
                  <c:v>0.47199999999999998</c:v>
                </c:pt>
                <c:pt idx="6057">
                  <c:v>0.51400000000000001</c:v>
                </c:pt>
                <c:pt idx="6058">
                  <c:v>0.57999999999999996</c:v>
                </c:pt>
                <c:pt idx="6059">
                  <c:v>0.52300000000000002</c:v>
                </c:pt>
                <c:pt idx="6060">
                  <c:v>0.57899999999999996</c:v>
                </c:pt>
                <c:pt idx="6061">
                  <c:v>0.52500000000000002</c:v>
                </c:pt>
                <c:pt idx="6062">
                  <c:v>0.51300000000000001</c:v>
                </c:pt>
                <c:pt idx="6063">
                  <c:v>0.51600000000000001</c:v>
                </c:pt>
                <c:pt idx="6064">
                  <c:v>0.57399999999999995</c:v>
                </c:pt>
                <c:pt idx="6065">
                  <c:v>0.50800000000000001</c:v>
                </c:pt>
                <c:pt idx="6066">
                  <c:v>0.51100000000000001</c:v>
                </c:pt>
                <c:pt idx="6067">
                  <c:v>0.58499999999999996</c:v>
                </c:pt>
                <c:pt idx="6068">
                  <c:v>0.51300000000000001</c:v>
                </c:pt>
                <c:pt idx="6069">
                  <c:v>0.50900000000000001</c:v>
                </c:pt>
                <c:pt idx="6070">
                  <c:v>0.63400000000000001</c:v>
                </c:pt>
                <c:pt idx="6071">
                  <c:v>0.57799999999999996</c:v>
                </c:pt>
                <c:pt idx="6072">
                  <c:v>0.63700000000000001</c:v>
                </c:pt>
                <c:pt idx="6073">
                  <c:v>0.63700000000000001</c:v>
                </c:pt>
                <c:pt idx="6074">
                  <c:v>0.57499999999999996</c:v>
                </c:pt>
                <c:pt idx="6075">
                  <c:v>0.56399999999999995</c:v>
                </c:pt>
                <c:pt idx="6076">
                  <c:v>0.57499999999999996</c:v>
                </c:pt>
                <c:pt idx="6077">
                  <c:v>0.64800000000000002</c:v>
                </c:pt>
                <c:pt idx="6078">
                  <c:v>0.56899999999999995</c:v>
                </c:pt>
                <c:pt idx="6079">
                  <c:v>0.64600000000000002</c:v>
                </c:pt>
                <c:pt idx="6080">
                  <c:v>0.57799999999999996</c:v>
                </c:pt>
                <c:pt idx="6081">
                  <c:v>0.57799999999999996</c:v>
                </c:pt>
                <c:pt idx="6082">
                  <c:v>0.65900000000000003</c:v>
                </c:pt>
                <c:pt idx="6083">
                  <c:v>0.65800000000000003</c:v>
                </c:pt>
                <c:pt idx="6084">
                  <c:v>0.58199999999999996</c:v>
                </c:pt>
                <c:pt idx="6085">
                  <c:v>0.58099999999999996</c:v>
                </c:pt>
                <c:pt idx="6086">
                  <c:v>0.70299999999999996</c:v>
                </c:pt>
                <c:pt idx="6087">
                  <c:v>0.71</c:v>
                </c:pt>
                <c:pt idx="6088">
                  <c:v>0.70499999999999996</c:v>
                </c:pt>
                <c:pt idx="6089">
                  <c:v>0.70199999999999996</c:v>
                </c:pt>
                <c:pt idx="6090">
                  <c:v>0.71199999999999997</c:v>
                </c:pt>
                <c:pt idx="6091">
                  <c:v>0.65600000000000003</c:v>
                </c:pt>
                <c:pt idx="6092">
                  <c:v>0.69699999999999995</c:v>
                </c:pt>
                <c:pt idx="6093">
                  <c:v>0.70599999999999996</c:v>
                </c:pt>
                <c:pt idx="6094">
                  <c:v>0.65600000000000003</c:v>
                </c:pt>
                <c:pt idx="6095">
                  <c:v>0.70399999999999996</c:v>
                </c:pt>
                <c:pt idx="6096">
                  <c:v>0.67100000000000004</c:v>
                </c:pt>
                <c:pt idx="6097">
                  <c:v>0.72399999999999998</c:v>
                </c:pt>
                <c:pt idx="6098">
                  <c:v>0.71799999999999997</c:v>
                </c:pt>
                <c:pt idx="6099">
                  <c:v>0.67300000000000004</c:v>
                </c:pt>
                <c:pt idx="6100">
                  <c:v>0.71299999999999997</c:v>
                </c:pt>
                <c:pt idx="6101">
                  <c:v>0.72099999999999997</c:v>
                </c:pt>
                <c:pt idx="6102">
                  <c:v>0.71799999999999997</c:v>
                </c:pt>
                <c:pt idx="6103">
                  <c:v>0.66900000000000004</c:v>
                </c:pt>
                <c:pt idx="6104">
                  <c:v>0.66</c:v>
                </c:pt>
                <c:pt idx="6105">
                  <c:v>0.71699999999999997</c:v>
                </c:pt>
                <c:pt idx="6106">
                  <c:v>0.66900000000000004</c:v>
                </c:pt>
                <c:pt idx="6107">
                  <c:v>0.66200000000000003</c:v>
                </c:pt>
                <c:pt idx="6108">
                  <c:v>0.67100000000000004</c:v>
                </c:pt>
                <c:pt idx="6109">
                  <c:v>0.68500000000000005</c:v>
                </c:pt>
                <c:pt idx="6110">
                  <c:v>0.66900000000000004</c:v>
                </c:pt>
                <c:pt idx="6111">
                  <c:v>0.68200000000000005</c:v>
                </c:pt>
                <c:pt idx="6112">
                  <c:v>0.68799999999999994</c:v>
                </c:pt>
                <c:pt idx="6113">
                  <c:v>0.68600000000000005</c:v>
                </c:pt>
                <c:pt idx="6114">
                  <c:v>0.72599999999999998</c:v>
                </c:pt>
                <c:pt idx="6115">
                  <c:v>0.68300000000000005</c:v>
                </c:pt>
                <c:pt idx="6116">
                  <c:v>0.73899999999999999</c:v>
                </c:pt>
                <c:pt idx="6117">
                  <c:v>0.71699999999999997</c:v>
                </c:pt>
                <c:pt idx="6118">
                  <c:v>0.74</c:v>
                </c:pt>
                <c:pt idx="6119">
                  <c:v>0.627</c:v>
                </c:pt>
                <c:pt idx="6120">
                  <c:v>0.68600000000000005</c:v>
                </c:pt>
                <c:pt idx="6121">
                  <c:v>0.628</c:v>
                </c:pt>
                <c:pt idx="6122">
                  <c:v>0.755</c:v>
                </c:pt>
                <c:pt idx="6123">
                  <c:v>0.751</c:v>
                </c:pt>
                <c:pt idx="6124">
                  <c:v>0.75800000000000001</c:v>
                </c:pt>
                <c:pt idx="6125">
                  <c:v>0.747</c:v>
                </c:pt>
                <c:pt idx="6126">
                  <c:v>0.69</c:v>
                </c:pt>
                <c:pt idx="6127">
                  <c:v>0.67900000000000005</c:v>
                </c:pt>
                <c:pt idx="6128">
                  <c:v>0.76300000000000001</c:v>
                </c:pt>
                <c:pt idx="6129">
                  <c:v>0.70199999999999996</c:v>
                </c:pt>
                <c:pt idx="6130">
                  <c:v>0.70099999999999996</c:v>
                </c:pt>
                <c:pt idx="6131">
                  <c:v>0.752</c:v>
                </c:pt>
                <c:pt idx="6132">
                  <c:v>0.76400000000000001</c:v>
                </c:pt>
                <c:pt idx="6133">
                  <c:v>0.70099999999999996</c:v>
                </c:pt>
                <c:pt idx="6134">
                  <c:v>0.75600000000000001</c:v>
                </c:pt>
                <c:pt idx="6135">
                  <c:v>0.75800000000000001</c:v>
                </c:pt>
                <c:pt idx="6136">
                  <c:v>0.76200000000000001</c:v>
                </c:pt>
                <c:pt idx="6137">
                  <c:v>0.76200000000000001</c:v>
                </c:pt>
                <c:pt idx="6138">
                  <c:v>0.751</c:v>
                </c:pt>
                <c:pt idx="6139">
                  <c:v>0.69899999999999995</c:v>
                </c:pt>
                <c:pt idx="6140">
                  <c:v>0.70099999999999996</c:v>
                </c:pt>
                <c:pt idx="6141">
                  <c:v>0.70099999999999996</c:v>
                </c:pt>
                <c:pt idx="6142">
                  <c:v>0.69099999999999995</c:v>
                </c:pt>
                <c:pt idx="6143">
                  <c:v>0.74</c:v>
                </c:pt>
                <c:pt idx="6144">
                  <c:v>0.69199999999999995</c:v>
                </c:pt>
                <c:pt idx="6145">
                  <c:v>0.73599999999999999</c:v>
                </c:pt>
                <c:pt idx="6146">
                  <c:v>0.74299999999999999</c:v>
                </c:pt>
                <c:pt idx="6147">
                  <c:v>0.76</c:v>
                </c:pt>
                <c:pt idx="6148">
                  <c:v>0.73699999999999999</c:v>
                </c:pt>
                <c:pt idx="6149">
                  <c:v>0.75</c:v>
                </c:pt>
                <c:pt idx="6150">
                  <c:v>0.753</c:v>
                </c:pt>
                <c:pt idx="6151">
                  <c:v>0.753</c:v>
                </c:pt>
                <c:pt idx="6152">
                  <c:v>0.75</c:v>
                </c:pt>
                <c:pt idx="6153">
                  <c:v>0.70699999999999996</c:v>
                </c:pt>
                <c:pt idx="6154">
                  <c:v>0.70499999999999996</c:v>
                </c:pt>
                <c:pt idx="6155">
                  <c:v>0.752</c:v>
                </c:pt>
                <c:pt idx="6156">
                  <c:v>0.77</c:v>
                </c:pt>
                <c:pt idx="6157">
                  <c:v>0.76400000000000001</c:v>
                </c:pt>
                <c:pt idx="6158">
                  <c:v>0.77200000000000002</c:v>
                </c:pt>
                <c:pt idx="6159">
                  <c:v>0.77600000000000002</c:v>
                </c:pt>
                <c:pt idx="6160">
                  <c:v>0.77600000000000002</c:v>
                </c:pt>
                <c:pt idx="6161">
                  <c:v>0.70299999999999996</c:v>
                </c:pt>
                <c:pt idx="6162">
                  <c:v>0.752</c:v>
                </c:pt>
                <c:pt idx="6163">
                  <c:v>0.70399999999999996</c:v>
                </c:pt>
                <c:pt idx="6164">
                  <c:v>0.753</c:v>
                </c:pt>
                <c:pt idx="6165">
                  <c:v>0.70599999999999996</c:v>
                </c:pt>
                <c:pt idx="6166">
                  <c:v>0.753</c:v>
                </c:pt>
                <c:pt idx="6167">
                  <c:v>0.749</c:v>
                </c:pt>
                <c:pt idx="6168">
                  <c:v>0.753</c:v>
                </c:pt>
                <c:pt idx="6169">
                  <c:v>0.70699999999999996</c:v>
                </c:pt>
                <c:pt idx="6170">
                  <c:v>0.755</c:v>
                </c:pt>
                <c:pt idx="6171">
                  <c:v>0.70599999999999996</c:v>
                </c:pt>
                <c:pt idx="6172">
                  <c:v>0.747</c:v>
                </c:pt>
                <c:pt idx="6173">
                  <c:v>0.74399999999999999</c:v>
                </c:pt>
                <c:pt idx="6174">
                  <c:v>0.70799999999999996</c:v>
                </c:pt>
                <c:pt idx="6175">
                  <c:v>0.75</c:v>
                </c:pt>
                <c:pt idx="6176">
                  <c:v>0.71199999999999997</c:v>
                </c:pt>
                <c:pt idx="6177">
                  <c:v>0.71299999999999997</c:v>
                </c:pt>
                <c:pt idx="6178">
                  <c:v>0.76200000000000001</c:v>
                </c:pt>
                <c:pt idx="6179">
                  <c:v>0.76600000000000001</c:v>
                </c:pt>
                <c:pt idx="6180">
                  <c:v>0.76500000000000001</c:v>
                </c:pt>
                <c:pt idx="6181">
                  <c:v>0.76400000000000001</c:v>
                </c:pt>
                <c:pt idx="6182">
                  <c:v>0.748</c:v>
                </c:pt>
                <c:pt idx="6183">
                  <c:v>0.72</c:v>
                </c:pt>
                <c:pt idx="6184">
                  <c:v>0.75900000000000001</c:v>
                </c:pt>
                <c:pt idx="6185">
                  <c:v>0.76500000000000001</c:v>
                </c:pt>
                <c:pt idx="6186">
                  <c:v>0.76</c:v>
                </c:pt>
                <c:pt idx="6187">
                  <c:v>0.75600000000000001</c:v>
                </c:pt>
                <c:pt idx="6188">
                  <c:v>0.76</c:v>
                </c:pt>
                <c:pt idx="6189">
                  <c:v>0.75800000000000001</c:v>
                </c:pt>
                <c:pt idx="6190">
                  <c:v>0.76200000000000001</c:v>
                </c:pt>
                <c:pt idx="6191">
                  <c:v>0.76100000000000001</c:v>
                </c:pt>
                <c:pt idx="6192">
                  <c:v>0.75700000000000001</c:v>
                </c:pt>
                <c:pt idx="6193">
                  <c:v>0.76400000000000001</c:v>
                </c:pt>
                <c:pt idx="6194">
                  <c:v>0.76600000000000001</c:v>
                </c:pt>
                <c:pt idx="6195">
                  <c:v>0.75700000000000001</c:v>
                </c:pt>
                <c:pt idx="6196">
                  <c:v>0.73399999999999999</c:v>
                </c:pt>
                <c:pt idx="6197">
                  <c:v>0.76100000000000001</c:v>
                </c:pt>
                <c:pt idx="6198">
                  <c:v>0.73699999999999999</c:v>
                </c:pt>
                <c:pt idx="6199">
                  <c:v>0.76</c:v>
                </c:pt>
                <c:pt idx="6200">
                  <c:v>0.75900000000000001</c:v>
                </c:pt>
                <c:pt idx="6201">
                  <c:v>0.76600000000000001</c:v>
                </c:pt>
                <c:pt idx="6202">
                  <c:v>0.75700000000000001</c:v>
                </c:pt>
                <c:pt idx="6203">
                  <c:v>0.73499999999999999</c:v>
                </c:pt>
                <c:pt idx="6204">
                  <c:v>0.76100000000000001</c:v>
                </c:pt>
                <c:pt idx="6205">
                  <c:v>0.76100000000000001</c:v>
                </c:pt>
                <c:pt idx="6206">
                  <c:v>0.76200000000000001</c:v>
                </c:pt>
                <c:pt idx="6207">
                  <c:v>0.76</c:v>
                </c:pt>
                <c:pt idx="6208">
                  <c:v>0.76500000000000001</c:v>
                </c:pt>
                <c:pt idx="6209">
                  <c:v>0.76100000000000001</c:v>
                </c:pt>
                <c:pt idx="6210">
                  <c:v>0.76600000000000001</c:v>
                </c:pt>
                <c:pt idx="6211">
                  <c:v>0.77500000000000002</c:v>
                </c:pt>
                <c:pt idx="6212">
                  <c:v>0.751</c:v>
                </c:pt>
                <c:pt idx="6213">
                  <c:v>0.75</c:v>
                </c:pt>
                <c:pt idx="6214">
                  <c:v>0.746</c:v>
                </c:pt>
                <c:pt idx="6215">
                  <c:v>0.75</c:v>
                </c:pt>
                <c:pt idx="6216">
                  <c:v>0.76900000000000002</c:v>
                </c:pt>
                <c:pt idx="6217">
                  <c:v>0.77</c:v>
                </c:pt>
                <c:pt idx="6218">
                  <c:v>0.77300000000000002</c:v>
                </c:pt>
                <c:pt idx="6219">
                  <c:v>0.77100000000000002</c:v>
                </c:pt>
                <c:pt idx="6220">
                  <c:v>0.77400000000000002</c:v>
                </c:pt>
                <c:pt idx="6221">
                  <c:v>0.77600000000000002</c:v>
                </c:pt>
                <c:pt idx="6222">
                  <c:v>0.77100000000000002</c:v>
                </c:pt>
                <c:pt idx="6223">
                  <c:v>0.77500000000000002</c:v>
                </c:pt>
                <c:pt idx="6224">
                  <c:v>0.746</c:v>
                </c:pt>
                <c:pt idx="6225">
                  <c:v>0.74299999999999999</c:v>
                </c:pt>
                <c:pt idx="6226">
                  <c:v>0.77700000000000002</c:v>
                </c:pt>
                <c:pt idx="6227">
                  <c:v>0.751</c:v>
                </c:pt>
                <c:pt idx="6228">
                  <c:v>0.749</c:v>
                </c:pt>
                <c:pt idx="6229">
                  <c:v>0.76800000000000002</c:v>
                </c:pt>
                <c:pt idx="6230">
                  <c:v>0.73799999999999999</c:v>
                </c:pt>
                <c:pt idx="6231">
                  <c:v>0.74</c:v>
                </c:pt>
                <c:pt idx="6232">
                  <c:v>0.76900000000000002</c:v>
                </c:pt>
                <c:pt idx="6233">
                  <c:v>0.73799999999999999</c:v>
                </c:pt>
                <c:pt idx="6234">
                  <c:v>0.747</c:v>
                </c:pt>
                <c:pt idx="6235">
                  <c:v>0.751</c:v>
                </c:pt>
                <c:pt idx="6236">
                  <c:v>0.74399999999999999</c:v>
                </c:pt>
                <c:pt idx="6237">
                  <c:v>0.77100000000000002</c:v>
                </c:pt>
                <c:pt idx="6238">
                  <c:v>0.77200000000000002</c:v>
                </c:pt>
                <c:pt idx="6239">
                  <c:v>0.77200000000000002</c:v>
                </c:pt>
                <c:pt idx="6240">
                  <c:v>0.74199999999999999</c:v>
                </c:pt>
                <c:pt idx="6241">
                  <c:v>0.77400000000000002</c:v>
                </c:pt>
                <c:pt idx="6242">
                  <c:v>0.77800000000000002</c:v>
                </c:pt>
                <c:pt idx="6243">
                  <c:v>0.75800000000000001</c:v>
                </c:pt>
                <c:pt idx="6244">
                  <c:v>0.76300000000000001</c:v>
                </c:pt>
                <c:pt idx="6245">
                  <c:v>0.76200000000000001</c:v>
                </c:pt>
                <c:pt idx="6246">
                  <c:v>0.74099999999999999</c:v>
                </c:pt>
                <c:pt idx="6247">
                  <c:v>0.74099999999999999</c:v>
                </c:pt>
                <c:pt idx="6248">
                  <c:v>0.79800000000000004</c:v>
                </c:pt>
                <c:pt idx="6249">
                  <c:v>0.72299999999999998</c:v>
                </c:pt>
                <c:pt idx="6250">
                  <c:v>0.77700000000000002</c:v>
                </c:pt>
                <c:pt idx="6251">
                  <c:v>0.77700000000000002</c:v>
                </c:pt>
                <c:pt idx="6252">
                  <c:v>0.78500000000000003</c:v>
                </c:pt>
                <c:pt idx="6253">
                  <c:v>0.78800000000000003</c:v>
                </c:pt>
                <c:pt idx="6254">
                  <c:v>0.78900000000000003</c:v>
                </c:pt>
                <c:pt idx="6255">
                  <c:v>0.79600000000000004</c:v>
                </c:pt>
                <c:pt idx="6256">
                  <c:v>0.79500000000000004</c:v>
                </c:pt>
                <c:pt idx="6257">
                  <c:v>0.79100000000000004</c:v>
                </c:pt>
                <c:pt idx="6258">
                  <c:v>0.79600000000000004</c:v>
                </c:pt>
                <c:pt idx="6259">
                  <c:v>0.72799999999999998</c:v>
                </c:pt>
                <c:pt idx="6260">
                  <c:v>0.79900000000000004</c:v>
                </c:pt>
                <c:pt idx="6261">
                  <c:v>0.79500000000000004</c:v>
                </c:pt>
                <c:pt idx="6262">
                  <c:v>0.77800000000000002</c:v>
                </c:pt>
                <c:pt idx="6263">
                  <c:v>0.79</c:v>
                </c:pt>
                <c:pt idx="6264">
                  <c:v>0.77900000000000003</c:v>
                </c:pt>
                <c:pt idx="6265">
                  <c:v>0.79200000000000004</c:v>
                </c:pt>
                <c:pt idx="6266">
                  <c:v>0.72899999999999998</c:v>
                </c:pt>
                <c:pt idx="6267">
                  <c:v>0.78200000000000003</c:v>
                </c:pt>
                <c:pt idx="6268">
                  <c:v>0.78500000000000003</c:v>
                </c:pt>
                <c:pt idx="6269">
                  <c:v>0.78900000000000003</c:v>
                </c:pt>
                <c:pt idx="6270">
                  <c:v>0.79700000000000004</c:v>
                </c:pt>
                <c:pt idx="6271">
                  <c:v>0.72499999999999998</c:v>
                </c:pt>
                <c:pt idx="6272">
                  <c:v>0.79600000000000004</c:v>
                </c:pt>
                <c:pt idx="6273">
                  <c:v>0.72499999999999998</c:v>
                </c:pt>
                <c:pt idx="6274">
                  <c:v>0.81100000000000005</c:v>
                </c:pt>
                <c:pt idx="6275">
                  <c:v>0.81100000000000005</c:v>
                </c:pt>
                <c:pt idx="6276">
                  <c:v>0.78900000000000003</c:v>
                </c:pt>
                <c:pt idx="6277">
                  <c:v>0.80900000000000005</c:v>
                </c:pt>
                <c:pt idx="6278">
                  <c:v>0.80900000000000005</c:v>
                </c:pt>
                <c:pt idx="6279">
                  <c:v>0.78500000000000003</c:v>
                </c:pt>
                <c:pt idx="6280">
                  <c:v>0.72799999999999998</c:v>
                </c:pt>
                <c:pt idx="6281">
                  <c:v>0.79400000000000004</c:v>
                </c:pt>
                <c:pt idx="6282">
                  <c:v>0.72899999999999998</c:v>
                </c:pt>
                <c:pt idx="6283">
                  <c:v>0.72899999999999998</c:v>
                </c:pt>
                <c:pt idx="6284">
                  <c:v>0.80900000000000005</c:v>
                </c:pt>
                <c:pt idx="6285">
                  <c:v>0.77900000000000003</c:v>
                </c:pt>
                <c:pt idx="6286">
                  <c:v>0.79200000000000004</c:v>
                </c:pt>
                <c:pt idx="6287">
                  <c:v>0.79200000000000004</c:v>
                </c:pt>
                <c:pt idx="6288">
                  <c:v>0.81100000000000005</c:v>
                </c:pt>
                <c:pt idx="6289">
                  <c:v>0.78200000000000003</c:v>
                </c:pt>
                <c:pt idx="6290">
                  <c:v>0.78100000000000003</c:v>
                </c:pt>
                <c:pt idx="6291">
                  <c:v>0.81</c:v>
                </c:pt>
                <c:pt idx="6292">
                  <c:v>0.81</c:v>
                </c:pt>
                <c:pt idx="6293">
                  <c:v>0.79</c:v>
                </c:pt>
                <c:pt idx="6294">
                  <c:v>0.79</c:v>
                </c:pt>
                <c:pt idx="6295">
                  <c:v>0.79900000000000004</c:v>
                </c:pt>
                <c:pt idx="6296">
                  <c:v>0.80600000000000005</c:v>
                </c:pt>
                <c:pt idx="6297">
                  <c:v>0.78300000000000003</c:v>
                </c:pt>
                <c:pt idx="6298">
                  <c:v>0.78100000000000003</c:v>
                </c:pt>
                <c:pt idx="6299">
                  <c:v>0.81299999999999994</c:v>
                </c:pt>
                <c:pt idx="6300">
                  <c:v>0.81100000000000005</c:v>
                </c:pt>
                <c:pt idx="6301">
                  <c:v>0.80300000000000005</c:v>
                </c:pt>
                <c:pt idx="6302">
                  <c:v>0.78500000000000003</c:v>
                </c:pt>
                <c:pt idx="6303">
                  <c:v>0.79500000000000004</c:v>
                </c:pt>
                <c:pt idx="6304">
                  <c:v>0.80300000000000005</c:v>
                </c:pt>
                <c:pt idx="6305">
                  <c:v>0.80500000000000005</c:v>
                </c:pt>
                <c:pt idx="6306">
                  <c:v>0.80100000000000005</c:v>
                </c:pt>
                <c:pt idx="6307">
                  <c:v>0.81</c:v>
                </c:pt>
                <c:pt idx="6308">
                  <c:v>0.80300000000000005</c:v>
                </c:pt>
                <c:pt idx="6309">
                  <c:v>0.80900000000000005</c:v>
                </c:pt>
                <c:pt idx="6310">
                  <c:v>0.81100000000000005</c:v>
                </c:pt>
                <c:pt idx="6311">
                  <c:v>0.79</c:v>
                </c:pt>
                <c:pt idx="6312">
                  <c:v>0.79300000000000004</c:v>
                </c:pt>
                <c:pt idx="6313">
                  <c:v>0.80700000000000005</c:v>
                </c:pt>
                <c:pt idx="6314">
                  <c:v>0.79600000000000004</c:v>
                </c:pt>
                <c:pt idx="6315">
                  <c:v>0.78200000000000003</c:v>
                </c:pt>
                <c:pt idx="6316">
                  <c:v>0.79400000000000004</c:v>
                </c:pt>
                <c:pt idx="6317">
                  <c:v>0.79100000000000004</c:v>
                </c:pt>
                <c:pt idx="6318">
                  <c:v>0.78600000000000003</c:v>
                </c:pt>
                <c:pt idx="6319">
                  <c:v>0.80300000000000005</c:v>
                </c:pt>
                <c:pt idx="6320">
                  <c:v>0.82499999999999996</c:v>
                </c:pt>
                <c:pt idx="6321">
                  <c:v>0.82499999999999996</c:v>
                </c:pt>
                <c:pt idx="6322">
                  <c:v>0.82199999999999995</c:v>
                </c:pt>
                <c:pt idx="6323">
                  <c:v>0.82199999999999995</c:v>
                </c:pt>
                <c:pt idx="6324">
                  <c:v>0.78700000000000003</c:v>
                </c:pt>
                <c:pt idx="6325">
                  <c:v>0.80100000000000005</c:v>
                </c:pt>
                <c:pt idx="6326">
                  <c:v>0.79</c:v>
                </c:pt>
                <c:pt idx="6327">
                  <c:v>0.81299999999999994</c:v>
                </c:pt>
                <c:pt idx="6328">
                  <c:v>0.80200000000000005</c:v>
                </c:pt>
                <c:pt idx="6329">
                  <c:v>0.82499999999999996</c:v>
                </c:pt>
                <c:pt idx="6330">
                  <c:v>0.79100000000000004</c:v>
                </c:pt>
                <c:pt idx="6331">
                  <c:v>0.80300000000000005</c:v>
                </c:pt>
                <c:pt idx="6332">
                  <c:v>0.80300000000000005</c:v>
                </c:pt>
                <c:pt idx="6333">
                  <c:v>0.82</c:v>
                </c:pt>
                <c:pt idx="6334">
                  <c:v>0.79100000000000004</c:v>
                </c:pt>
                <c:pt idx="6335">
                  <c:v>0.82199999999999995</c:v>
                </c:pt>
                <c:pt idx="6336">
                  <c:v>0.82</c:v>
                </c:pt>
                <c:pt idx="6337">
                  <c:v>0.81299999999999994</c:v>
                </c:pt>
                <c:pt idx="6338">
                  <c:v>0.80500000000000005</c:v>
                </c:pt>
                <c:pt idx="6339">
                  <c:v>0.80500000000000005</c:v>
                </c:pt>
                <c:pt idx="6340">
                  <c:v>0.79300000000000004</c:v>
                </c:pt>
                <c:pt idx="6341">
                  <c:v>0.82199999999999995</c:v>
                </c:pt>
                <c:pt idx="6342">
                  <c:v>0.79600000000000004</c:v>
                </c:pt>
                <c:pt idx="6343">
                  <c:v>0.79500000000000004</c:v>
                </c:pt>
                <c:pt idx="6344">
                  <c:v>0.79300000000000004</c:v>
                </c:pt>
                <c:pt idx="6345">
                  <c:v>0.82399999999999995</c:v>
                </c:pt>
                <c:pt idx="6346">
                  <c:v>0.82499999999999996</c:v>
                </c:pt>
                <c:pt idx="6347">
                  <c:v>0.81599999999999995</c:v>
                </c:pt>
                <c:pt idx="6348">
                  <c:v>0.82399999999999995</c:v>
                </c:pt>
                <c:pt idx="6349">
                  <c:v>0.81499999999999995</c:v>
                </c:pt>
                <c:pt idx="6350">
                  <c:v>0.79500000000000004</c:v>
                </c:pt>
                <c:pt idx="6351">
                  <c:v>0.79800000000000004</c:v>
                </c:pt>
                <c:pt idx="6352">
                  <c:v>0.81399999999999995</c:v>
                </c:pt>
                <c:pt idx="6353">
                  <c:v>0.81399999999999995</c:v>
                </c:pt>
                <c:pt idx="6354">
                  <c:v>0.82299999999999995</c:v>
                </c:pt>
                <c:pt idx="6355">
                  <c:v>0.79200000000000004</c:v>
                </c:pt>
                <c:pt idx="6356">
                  <c:v>0.81599999999999995</c:v>
                </c:pt>
                <c:pt idx="6357">
                  <c:v>0.79900000000000004</c:v>
                </c:pt>
                <c:pt idx="6358">
                  <c:v>0.82199999999999995</c:v>
                </c:pt>
                <c:pt idx="6359">
                  <c:v>0.82099999999999995</c:v>
                </c:pt>
                <c:pt idx="6360">
                  <c:v>0.79300000000000004</c:v>
                </c:pt>
                <c:pt idx="6361">
                  <c:v>0.79200000000000004</c:v>
                </c:pt>
                <c:pt idx="6362">
                  <c:v>0.79600000000000004</c:v>
                </c:pt>
                <c:pt idx="6363">
                  <c:v>0.80500000000000005</c:v>
                </c:pt>
                <c:pt idx="6364">
                  <c:v>0.81399999999999995</c:v>
                </c:pt>
                <c:pt idx="6365">
                  <c:v>0.81</c:v>
                </c:pt>
                <c:pt idx="6366">
                  <c:v>0.85599999999999998</c:v>
                </c:pt>
                <c:pt idx="6367">
                  <c:v>0.85599999999999998</c:v>
                </c:pt>
                <c:pt idx="6368">
                  <c:v>0.85299999999999998</c:v>
                </c:pt>
                <c:pt idx="6369">
                  <c:v>0.85299999999999998</c:v>
                </c:pt>
                <c:pt idx="6370">
                  <c:v>0.81100000000000005</c:v>
                </c:pt>
                <c:pt idx="6371">
                  <c:v>0.79200000000000004</c:v>
                </c:pt>
                <c:pt idx="6372">
                  <c:v>0.79200000000000004</c:v>
                </c:pt>
                <c:pt idx="6373">
                  <c:v>0.80600000000000005</c:v>
                </c:pt>
                <c:pt idx="6374">
                  <c:v>0.79100000000000004</c:v>
                </c:pt>
                <c:pt idx="6375">
                  <c:v>0.79100000000000004</c:v>
                </c:pt>
                <c:pt idx="6376">
                  <c:v>0.8</c:v>
                </c:pt>
                <c:pt idx="6377">
                  <c:v>0.85699999999999998</c:v>
                </c:pt>
                <c:pt idx="6378">
                  <c:v>0.80100000000000005</c:v>
                </c:pt>
                <c:pt idx="6379">
                  <c:v>0.79600000000000004</c:v>
                </c:pt>
                <c:pt idx="6380">
                  <c:v>0.81299999999999994</c:v>
                </c:pt>
                <c:pt idx="6381">
                  <c:v>0.80200000000000005</c:v>
                </c:pt>
                <c:pt idx="6382">
                  <c:v>0.82599999999999996</c:v>
                </c:pt>
                <c:pt idx="6383">
                  <c:v>0.85599999999999998</c:v>
                </c:pt>
                <c:pt idx="6384">
                  <c:v>0.80400000000000005</c:v>
                </c:pt>
                <c:pt idx="6385">
                  <c:v>0.81699999999999995</c:v>
                </c:pt>
                <c:pt idx="6386">
                  <c:v>0.81699999999999995</c:v>
                </c:pt>
                <c:pt idx="6387">
                  <c:v>0.83299999999999996</c:v>
                </c:pt>
                <c:pt idx="6388">
                  <c:v>0.80600000000000005</c:v>
                </c:pt>
                <c:pt idx="6389">
                  <c:v>0.80600000000000005</c:v>
                </c:pt>
                <c:pt idx="6390">
                  <c:v>0.81499999999999995</c:v>
                </c:pt>
                <c:pt idx="6391">
                  <c:v>0.81499999999999995</c:v>
                </c:pt>
                <c:pt idx="6392">
                  <c:v>0.80500000000000005</c:v>
                </c:pt>
                <c:pt idx="6393">
                  <c:v>0.80500000000000005</c:v>
                </c:pt>
                <c:pt idx="6394">
                  <c:v>0.80400000000000005</c:v>
                </c:pt>
                <c:pt idx="6395">
                  <c:v>0.80400000000000005</c:v>
                </c:pt>
                <c:pt idx="6396">
                  <c:v>0.80700000000000005</c:v>
                </c:pt>
                <c:pt idx="6397">
                  <c:v>0.83599999999999997</c:v>
                </c:pt>
                <c:pt idx="6398">
                  <c:v>0.80700000000000005</c:v>
                </c:pt>
                <c:pt idx="6399">
                  <c:v>0.80600000000000005</c:v>
                </c:pt>
                <c:pt idx="6400">
                  <c:v>0.83699999999999997</c:v>
                </c:pt>
                <c:pt idx="6401">
                  <c:v>0.85699999999999998</c:v>
                </c:pt>
                <c:pt idx="6402">
                  <c:v>0.82699999999999996</c:v>
                </c:pt>
                <c:pt idx="6403">
                  <c:v>0.80700000000000005</c:v>
                </c:pt>
                <c:pt idx="6404">
                  <c:v>0.83699999999999997</c:v>
                </c:pt>
                <c:pt idx="6405">
                  <c:v>0.79300000000000004</c:v>
                </c:pt>
                <c:pt idx="6406">
                  <c:v>0.79300000000000004</c:v>
                </c:pt>
                <c:pt idx="6407">
                  <c:v>0.79300000000000004</c:v>
                </c:pt>
                <c:pt idx="6408">
                  <c:v>0.79300000000000004</c:v>
                </c:pt>
                <c:pt idx="6409">
                  <c:v>0.81</c:v>
                </c:pt>
                <c:pt idx="6410">
                  <c:v>0.82799999999999996</c:v>
                </c:pt>
                <c:pt idx="6411">
                  <c:v>0.80600000000000005</c:v>
                </c:pt>
                <c:pt idx="6412">
                  <c:v>0.79500000000000004</c:v>
                </c:pt>
                <c:pt idx="6413">
                  <c:v>0.83</c:v>
                </c:pt>
                <c:pt idx="6414">
                  <c:v>0.80700000000000005</c:v>
                </c:pt>
                <c:pt idx="6415">
                  <c:v>0.8</c:v>
                </c:pt>
                <c:pt idx="6416">
                  <c:v>0.83499999999999996</c:v>
                </c:pt>
                <c:pt idx="6417">
                  <c:v>0.83499999999999996</c:v>
                </c:pt>
                <c:pt idx="6418">
                  <c:v>0.80700000000000005</c:v>
                </c:pt>
                <c:pt idx="6419">
                  <c:v>0.79600000000000004</c:v>
                </c:pt>
                <c:pt idx="6420">
                  <c:v>0.79500000000000004</c:v>
                </c:pt>
                <c:pt idx="6421">
                  <c:v>0.82599999999999996</c:v>
                </c:pt>
                <c:pt idx="6422">
                  <c:v>0.80600000000000005</c:v>
                </c:pt>
                <c:pt idx="6423">
                  <c:v>0.80700000000000005</c:v>
                </c:pt>
                <c:pt idx="6424">
                  <c:v>0.81</c:v>
                </c:pt>
                <c:pt idx="6425">
                  <c:v>0.86899999999999999</c:v>
                </c:pt>
                <c:pt idx="6426">
                  <c:v>0.86899999999999999</c:v>
                </c:pt>
                <c:pt idx="6427">
                  <c:v>0.79500000000000004</c:v>
                </c:pt>
                <c:pt idx="6428">
                  <c:v>0.86699999999999999</c:v>
                </c:pt>
                <c:pt idx="6429">
                  <c:v>0.86699999999999999</c:v>
                </c:pt>
                <c:pt idx="6430">
                  <c:v>0.80600000000000005</c:v>
                </c:pt>
                <c:pt idx="6431">
                  <c:v>0.80200000000000005</c:v>
                </c:pt>
                <c:pt idx="6432">
                  <c:v>0.80600000000000005</c:v>
                </c:pt>
                <c:pt idx="6433">
                  <c:v>0.80600000000000005</c:v>
                </c:pt>
                <c:pt idx="6434">
                  <c:v>0.80500000000000005</c:v>
                </c:pt>
                <c:pt idx="6435">
                  <c:v>0.80500000000000005</c:v>
                </c:pt>
                <c:pt idx="6436">
                  <c:v>0.80500000000000005</c:v>
                </c:pt>
                <c:pt idx="6437">
                  <c:v>0.871</c:v>
                </c:pt>
                <c:pt idx="6438">
                  <c:v>0.80600000000000005</c:v>
                </c:pt>
                <c:pt idx="6439">
                  <c:v>0.79700000000000004</c:v>
                </c:pt>
                <c:pt idx="6440">
                  <c:v>0.80300000000000005</c:v>
                </c:pt>
                <c:pt idx="6441">
                  <c:v>0.82699999999999996</c:v>
                </c:pt>
                <c:pt idx="6442">
                  <c:v>0.79700000000000004</c:v>
                </c:pt>
                <c:pt idx="6443">
                  <c:v>0.81</c:v>
                </c:pt>
                <c:pt idx="6444">
                  <c:v>0.86899999999999999</c:v>
                </c:pt>
                <c:pt idx="6445">
                  <c:v>0.85799999999999998</c:v>
                </c:pt>
                <c:pt idx="6446">
                  <c:v>0.83</c:v>
                </c:pt>
                <c:pt idx="6447">
                  <c:v>0.83</c:v>
                </c:pt>
                <c:pt idx="6448">
                  <c:v>0.79900000000000004</c:v>
                </c:pt>
                <c:pt idx="6449">
                  <c:v>0.80100000000000005</c:v>
                </c:pt>
                <c:pt idx="6450">
                  <c:v>0.82899999999999996</c:v>
                </c:pt>
                <c:pt idx="6451">
                  <c:v>0.82899999999999996</c:v>
                </c:pt>
                <c:pt idx="6452">
                  <c:v>0.86599999999999999</c:v>
                </c:pt>
                <c:pt idx="6453">
                  <c:v>0.81599999999999995</c:v>
                </c:pt>
                <c:pt idx="6454">
                  <c:v>0.81599999999999995</c:v>
                </c:pt>
                <c:pt idx="6455">
                  <c:v>0.80600000000000005</c:v>
                </c:pt>
                <c:pt idx="6456">
                  <c:v>0.81799999999999995</c:v>
                </c:pt>
                <c:pt idx="6457">
                  <c:v>0.81799999999999995</c:v>
                </c:pt>
                <c:pt idx="6458">
                  <c:v>0.81799999999999995</c:v>
                </c:pt>
                <c:pt idx="6459">
                  <c:v>0.86799999999999999</c:v>
                </c:pt>
                <c:pt idx="6460">
                  <c:v>0.80200000000000005</c:v>
                </c:pt>
                <c:pt idx="6461">
                  <c:v>0.82099999999999995</c:v>
                </c:pt>
                <c:pt idx="6462">
                  <c:v>0.87</c:v>
                </c:pt>
                <c:pt idx="6463">
                  <c:v>0.82</c:v>
                </c:pt>
                <c:pt idx="6464">
                  <c:v>0.80200000000000005</c:v>
                </c:pt>
                <c:pt idx="6465">
                  <c:v>0.87</c:v>
                </c:pt>
                <c:pt idx="6466">
                  <c:v>0.86899999999999999</c:v>
                </c:pt>
                <c:pt idx="6467">
                  <c:v>0.82099999999999995</c:v>
                </c:pt>
                <c:pt idx="6468">
                  <c:v>0.80700000000000005</c:v>
                </c:pt>
                <c:pt idx="6469">
                  <c:v>0.80700000000000005</c:v>
                </c:pt>
                <c:pt idx="6470">
                  <c:v>0.80400000000000005</c:v>
                </c:pt>
                <c:pt idx="6471">
                  <c:v>0.84099999999999997</c:v>
                </c:pt>
                <c:pt idx="6472">
                  <c:v>0.80600000000000005</c:v>
                </c:pt>
                <c:pt idx="6473">
                  <c:v>0.80600000000000005</c:v>
                </c:pt>
                <c:pt idx="6474">
                  <c:v>0.81699999999999995</c:v>
                </c:pt>
                <c:pt idx="6475">
                  <c:v>0.81599999999999995</c:v>
                </c:pt>
                <c:pt idx="6476">
                  <c:v>0.86199999999999999</c:v>
                </c:pt>
                <c:pt idx="6477">
                  <c:v>0.81799999999999995</c:v>
                </c:pt>
                <c:pt idx="6478">
                  <c:v>0.80700000000000005</c:v>
                </c:pt>
                <c:pt idx="6479">
                  <c:v>0.86799999999999999</c:v>
                </c:pt>
                <c:pt idx="6480">
                  <c:v>0.80800000000000005</c:v>
                </c:pt>
                <c:pt idx="6481">
                  <c:v>0.86699999999999999</c:v>
                </c:pt>
                <c:pt idx="6482">
                  <c:v>0.81899999999999995</c:v>
                </c:pt>
                <c:pt idx="6483">
                  <c:v>0.81399999999999995</c:v>
                </c:pt>
                <c:pt idx="6484">
                  <c:v>0.80800000000000005</c:v>
                </c:pt>
                <c:pt idx="6485">
                  <c:v>0.80800000000000005</c:v>
                </c:pt>
                <c:pt idx="6486">
                  <c:v>0.84599999999999997</c:v>
                </c:pt>
                <c:pt idx="6487">
                  <c:v>0.84599999999999997</c:v>
                </c:pt>
                <c:pt idx="6488">
                  <c:v>0.874</c:v>
                </c:pt>
                <c:pt idx="6489">
                  <c:v>0.874</c:v>
                </c:pt>
                <c:pt idx="6490">
                  <c:v>0.81</c:v>
                </c:pt>
                <c:pt idx="6491">
                  <c:v>0.81699999999999995</c:v>
                </c:pt>
                <c:pt idx="6492">
                  <c:v>0.81799999999999995</c:v>
                </c:pt>
                <c:pt idx="6493">
                  <c:v>0.82099999999999995</c:v>
                </c:pt>
                <c:pt idx="6494">
                  <c:v>0.80800000000000005</c:v>
                </c:pt>
                <c:pt idx="6495">
                  <c:v>0.81599999999999995</c:v>
                </c:pt>
                <c:pt idx="6496">
                  <c:v>0.84699999999999998</c:v>
                </c:pt>
                <c:pt idx="6497">
                  <c:v>0.81899999999999995</c:v>
                </c:pt>
                <c:pt idx="6498">
                  <c:v>0.82</c:v>
                </c:pt>
                <c:pt idx="6499">
                  <c:v>0.81699999999999995</c:v>
                </c:pt>
                <c:pt idx="6500">
                  <c:v>0.81699999999999995</c:v>
                </c:pt>
                <c:pt idx="6501">
                  <c:v>0.85799999999999998</c:v>
                </c:pt>
                <c:pt idx="6502">
                  <c:v>0.81699999999999995</c:v>
                </c:pt>
                <c:pt idx="6503">
                  <c:v>0.81699999999999995</c:v>
                </c:pt>
                <c:pt idx="6504">
                  <c:v>0.81599999999999995</c:v>
                </c:pt>
                <c:pt idx="6505">
                  <c:v>0.81899999999999995</c:v>
                </c:pt>
                <c:pt idx="6506">
                  <c:v>0.81</c:v>
                </c:pt>
                <c:pt idx="6507">
                  <c:v>0.84499999999999997</c:v>
                </c:pt>
                <c:pt idx="6508">
                  <c:v>0.82</c:v>
                </c:pt>
                <c:pt idx="6509">
                  <c:v>0.82099999999999995</c:v>
                </c:pt>
                <c:pt idx="6510">
                  <c:v>0.871</c:v>
                </c:pt>
                <c:pt idx="6511">
                  <c:v>0.81699999999999995</c:v>
                </c:pt>
                <c:pt idx="6512">
                  <c:v>0.77400000000000002</c:v>
                </c:pt>
                <c:pt idx="6513">
                  <c:v>0.77600000000000002</c:v>
                </c:pt>
                <c:pt idx="6514">
                  <c:v>0.87</c:v>
                </c:pt>
                <c:pt idx="6515">
                  <c:v>0.77800000000000002</c:v>
                </c:pt>
                <c:pt idx="6516">
                  <c:v>0.81699999999999995</c:v>
                </c:pt>
                <c:pt idx="6517">
                  <c:v>0.81699999999999995</c:v>
                </c:pt>
                <c:pt idx="6518">
                  <c:v>0.81899999999999995</c:v>
                </c:pt>
                <c:pt idx="6519">
                  <c:v>0.81699999999999995</c:v>
                </c:pt>
                <c:pt idx="6520">
                  <c:v>0.81599999999999995</c:v>
                </c:pt>
                <c:pt idx="6521">
                  <c:v>0.78</c:v>
                </c:pt>
                <c:pt idx="6522">
                  <c:v>0.81499999999999995</c:v>
                </c:pt>
                <c:pt idx="6523">
                  <c:v>0.81499999999999995</c:v>
                </c:pt>
                <c:pt idx="6524">
                  <c:v>0.873</c:v>
                </c:pt>
                <c:pt idx="6525">
                  <c:v>0.874</c:v>
                </c:pt>
                <c:pt idx="6526">
                  <c:v>0.77900000000000003</c:v>
                </c:pt>
                <c:pt idx="6527">
                  <c:v>0.77900000000000003</c:v>
                </c:pt>
                <c:pt idx="6528">
                  <c:v>0.81799999999999995</c:v>
                </c:pt>
                <c:pt idx="6529">
                  <c:v>0.81699999999999995</c:v>
                </c:pt>
                <c:pt idx="6530">
                  <c:v>0.87</c:v>
                </c:pt>
                <c:pt idx="6531">
                  <c:v>0.78</c:v>
                </c:pt>
                <c:pt idx="6532">
                  <c:v>0.78</c:v>
                </c:pt>
                <c:pt idx="6533">
                  <c:v>0.81799999999999995</c:v>
                </c:pt>
                <c:pt idx="6534">
                  <c:v>0.77900000000000003</c:v>
                </c:pt>
                <c:pt idx="6535">
                  <c:v>0.77900000000000003</c:v>
                </c:pt>
                <c:pt idx="6536">
                  <c:v>0.78</c:v>
                </c:pt>
                <c:pt idx="6537">
                  <c:v>0.872</c:v>
                </c:pt>
                <c:pt idx="6538">
                  <c:v>0.78</c:v>
                </c:pt>
                <c:pt idx="6539">
                  <c:v>0.82</c:v>
                </c:pt>
                <c:pt idx="6540">
                  <c:v>0.81699999999999995</c:v>
                </c:pt>
                <c:pt idx="6541">
                  <c:v>0.872</c:v>
                </c:pt>
                <c:pt idx="6542">
                  <c:v>0.78</c:v>
                </c:pt>
                <c:pt idx="6543">
                  <c:v>0.878</c:v>
                </c:pt>
                <c:pt idx="6544">
                  <c:v>0.82</c:v>
                </c:pt>
                <c:pt idx="6545">
                  <c:v>0.78200000000000003</c:v>
                </c:pt>
                <c:pt idx="6546">
                  <c:v>0.80600000000000005</c:v>
                </c:pt>
                <c:pt idx="6547">
                  <c:v>0.80600000000000005</c:v>
                </c:pt>
                <c:pt idx="6548">
                  <c:v>0.81200000000000006</c:v>
                </c:pt>
                <c:pt idx="6549">
                  <c:v>0.81799999999999995</c:v>
                </c:pt>
                <c:pt idx="6550">
                  <c:v>0.82</c:v>
                </c:pt>
                <c:pt idx="6551">
                  <c:v>0.82299999999999995</c:v>
                </c:pt>
                <c:pt idx="6552">
                  <c:v>0.83099999999999996</c:v>
                </c:pt>
                <c:pt idx="6553">
                  <c:v>0.80900000000000005</c:v>
                </c:pt>
                <c:pt idx="6554">
                  <c:v>0.81799999999999995</c:v>
                </c:pt>
                <c:pt idx="6555">
                  <c:v>0.80600000000000005</c:v>
                </c:pt>
                <c:pt idx="6556">
                  <c:v>0.81899999999999995</c:v>
                </c:pt>
                <c:pt idx="6557">
                  <c:v>0.81899999999999995</c:v>
                </c:pt>
                <c:pt idx="6558">
                  <c:v>0.81699999999999995</c:v>
                </c:pt>
                <c:pt idx="6559">
                  <c:v>0.81799999999999995</c:v>
                </c:pt>
                <c:pt idx="6560">
                  <c:v>0.81799999999999995</c:v>
                </c:pt>
                <c:pt idx="6561">
                  <c:v>0.81799999999999995</c:v>
                </c:pt>
                <c:pt idx="6562">
                  <c:v>0.875</c:v>
                </c:pt>
                <c:pt idx="6563">
                  <c:v>0.81399999999999995</c:v>
                </c:pt>
                <c:pt idx="6564">
                  <c:v>0.80800000000000005</c:v>
                </c:pt>
                <c:pt idx="6565">
                  <c:v>0.81699999999999995</c:v>
                </c:pt>
                <c:pt idx="6566">
                  <c:v>0.81799999999999995</c:v>
                </c:pt>
                <c:pt idx="6567">
                  <c:v>0.80900000000000005</c:v>
                </c:pt>
                <c:pt idx="6568">
                  <c:v>0.81599999999999995</c:v>
                </c:pt>
                <c:pt idx="6569">
                  <c:v>0.82699999999999996</c:v>
                </c:pt>
                <c:pt idx="6570">
                  <c:v>0.81</c:v>
                </c:pt>
                <c:pt idx="6571">
                  <c:v>0.81200000000000006</c:v>
                </c:pt>
                <c:pt idx="6572">
                  <c:v>0.86</c:v>
                </c:pt>
                <c:pt idx="6573">
                  <c:v>0.82499999999999996</c:v>
                </c:pt>
                <c:pt idx="6574">
                  <c:v>0.82499999999999996</c:v>
                </c:pt>
                <c:pt idx="6575">
                  <c:v>0.86199999999999999</c:v>
                </c:pt>
                <c:pt idx="6576">
                  <c:v>0.83</c:v>
                </c:pt>
                <c:pt idx="6577">
                  <c:v>0.82299999999999995</c:v>
                </c:pt>
                <c:pt idx="6578">
                  <c:v>0.82299999999999995</c:v>
                </c:pt>
                <c:pt idx="6579">
                  <c:v>0.81699999999999995</c:v>
                </c:pt>
                <c:pt idx="6580">
                  <c:v>0.81299999999999994</c:v>
                </c:pt>
                <c:pt idx="6581">
                  <c:v>0.82599999999999996</c:v>
                </c:pt>
                <c:pt idx="6582">
                  <c:v>0.81299999999999994</c:v>
                </c:pt>
                <c:pt idx="6583">
                  <c:v>0.86299999999999999</c:v>
                </c:pt>
                <c:pt idx="6584">
                  <c:v>0.86</c:v>
                </c:pt>
                <c:pt idx="6585">
                  <c:v>0.81699999999999995</c:v>
                </c:pt>
                <c:pt idx="6586">
                  <c:v>0.81699999999999995</c:v>
                </c:pt>
                <c:pt idx="6587">
                  <c:v>0.82299999999999995</c:v>
                </c:pt>
                <c:pt idx="6588">
                  <c:v>0.81599999999999995</c:v>
                </c:pt>
                <c:pt idx="6589">
                  <c:v>0.81599999999999995</c:v>
                </c:pt>
                <c:pt idx="6590">
                  <c:v>0.81799999999999995</c:v>
                </c:pt>
                <c:pt idx="6591">
                  <c:v>0.81499999999999995</c:v>
                </c:pt>
                <c:pt idx="6592">
                  <c:v>0.82399999999999995</c:v>
                </c:pt>
                <c:pt idx="6593">
                  <c:v>0.82799999999999996</c:v>
                </c:pt>
                <c:pt idx="6594">
                  <c:v>0.86099999999999999</c:v>
                </c:pt>
                <c:pt idx="6595">
                  <c:v>0.81699999999999995</c:v>
                </c:pt>
                <c:pt idx="6596">
                  <c:v>0.86</c:v>
                </c:pt>
                <c:pt idx="6597">
                  <c:v>0.86099999999999999</c:v>
                </c:pt>
                <c:pt idx="6598">
                  <c:v>0.81799999999999995</c:v>
                </c:pt>
                <c:pt idx="6599">
                  <c:v>0.81899999999999995</c:v>
                </c:pt>
                <c:pt idx="6600">
                  <c:v>0.81799999999999995</c:v>
                </c:pt>
                <c:pt idx="6601">
                  <c:v>0.82499999999999996</c:v>
                </c:pt>
                <c:pt idx="6602">
                  <c:v>0.85899999999999999</c:v>
                </c:pt>
                <c:pt idx="6603">
                  <c:v>0.82099999999999995</c:v>
                </c:pt>
                <c:pt idx="6604">
                  <c:v>0.86</c:v>
                </c:pt>
                <c:pt idx="6605">
                  <c:v>0.86</c:v>
                </c:pt>
                <c:pt idx="6606">
                  <c:v>0.81799999999999995</c:v>
                </c:pt>
                <c:pt idx="6607">
                  <c:v>0.85899999999999999</c:v>
                </c:pt>
                <c:pt idx="6608">
                  <c:v>0.85899999999999999</c:v>
                </c:pt>
                <c:pt idx="6609">
                  <c:v>0.82399999999999995</c:v>
                </c:pt>
                <c:pt idx="6610">
                  <c:v>0.82499999999999996</c:v>
                </c:pt>
                <c:pt idx="6611">
                  <c:v>0.82</c:v>
                </c:pt>
                <c:pt idx="6612">
                  <c:v>0.82699999999999996</c:v>
                </c:pt>
                <c:pt idx="6613">
                  <c:v>0.82499999999999996</c:v>
                </c:pt>
                <c:pt idx="6614">
                  <c:v>0.82099999999999995</c:v>
                </c:pt>
                <c:pt idx="6615">
                  <c:v>0.82599999999999996</c:v>
                </c:pt>
                <c:pt idx="6616">
                  <c:v>0.82799999999999996</c:v>
                </c:pt>
                <c:pt idx="6617">
                  <c:v>0.82199999999999995</c:v>
                </c:pt>
                <c:pt idx="6618">
                  <c:v>0.82499999999999996</c:v>
                </c:pt>
                <c:pt idx="6619">
                  <c:v>0.86899999999999999</c:v>
                </c:pt>
                <c:pt idx="6620">
                  <c:v>0.86899999999999999</c:v>
                </c:pt>
                <c:pt idx="6621">
                  <c:v>0.86699999999999999</c:v>
                </c:pt>
                <c:pt idx="6622">
                  <c:v>0.86699999999999999</c:v>
                </c:pt>
                <c:pt idx="6623">
                  <c:v>0.82499999999999996</c:v>
                </c:pt>
                <c:pt idx="6624">
                  <c:v>0.87</c:v>
                </c:pt>
                <c:pt idx="6625">
                  <c:v>0.82599999999999996</c:v>
                </c:pt>
                <c:pt idx="6626">
                  <c:v>0.82599999999999996</c:v>
                </c:pt>
                <c:pt idx="6627">
                  <c:v>0.82499999999999996</c:v>
                </c:pt>
                <c:pt idx="6628">
                  <c:v>0.82499999999999996</c:v>
                </c:pt>
                <c:pt idx="6629">
                  <c:v>0.82399999999999995</c:v>
                </c:pt>
                <c:pt idx="6630">
                  <c:v>0.82399999999999995</c:v>
                </c:pt>
                <c:pt idx="6631">
                  <c:v>0.82499999999999996</c:v>
                </c:pt>
                <c:pt idx="6632">
                  <c:v>0.86899999999999999</c:v>
                </c:pt>
                <c:pt idx="6633">
                  <c:v>0.82399999999999995</c:v>
                </c:pt>
                <c:pt idx="6634">
                  <c:v>0.82499999999999996</c:v>
                </c:pt>
                <c:pt idx="6635">
                  <c:v>0.82699999999999996</c:v>
                </c:pt>
                <c:pt idx="6636">
                  <c:v>0.873</c:v>
                </c:pt>
                <c:pt idx="6637">
                  <c:v>0.86499999999999999</c:v>
                </c:pt>
                <c:pt idx="6638">
                  <c:v>0.82499999999999996</c:v>
                </c:pt>
                <c:pt idx="6639">
                  <c:v>0.82899999999999996</c:v>
                </c:pt>
                <c:pt idx="6640">
                  <c:v>0.86899999999999999</c:v>
                </c:pt>
                <c:pt idx="6641">
                  <c:v>0.86799999999999999</c:v>
                </c:pt>
                <c:pt idx="6642">
                  <c:v>0.82799999999999996</c:v>
                </c:pt>
                <c:pt idx="6643">
                  <c:v>0.871</c:v>
                </c:pt>
                <c:pt idx="6644">
                  <c:v>0.86899999999999999</c:v>
                </c:pt>
                <c:pt idx="6645">
                  <c:v>0.86299999999999999</c:v>
                </c:pt>
                <c:pt idx="6646">
                  <c:v>0.86499999999999999</c:v>
                </c:pt>
                <c:pt idx="6647">
                  <c:v>0.87</c:v>
                </c:pt>
                <c:pt idx="6648">
                  <c:v>0.876</c:v>
                </c:pt>
                <c:pt idx="6649">
                  <c:v>0.86699999999999999</c:v>
                </c:pt>
                <c:pt idx="6650">
                  <c:v>0.871</c:v>
                </c:pt>
                <c:pt idx="6651">
                  <c:v>0.878</c:v>
                </c:pt>
                <c:pt idx="6652">
                  <c:v>0.874</c:v>
                </c:pt>
                <c:pt idx="6653">
                  <c:v>0.88</c:v>
                </c:pt>
                <c:pt idx="6654">
                  <c:v>0.877</c:v>
                </c:pt>
                <c:pt idx="6655">
                  <c:v>0.33500000000000002</c:v>
                </c:pt>
                <c:pt idx="6656">
                  <c:v>0.35099999999999998</c:v>
                </c:pt>
                <c:pt idx="6657">
                  <c:v>0.39100000000000001</c:v>
                </c:pt>
                <c:pt idx="6658">
                  <c:v>0.38500000000000001</c:v>
                </c:pt>
                <c:pt idx="6659">
                  <c:v>0.39200000000000002</c:v>
                </c:pt>
                <c:pt idx="6660">
                  <c:v>0.49199999999999999</c:v>
                </c:pt>
                <c:pt idx="6661">
                  <c:v>0.49199999999999999</c:v>
                </c:pt>
                <c:pt idx="6662">
                  <c:v>0.51800000000000002</c:v>
                </c:pt>
                <c:pt idx="6663">
                  <c:v>0.58499999999999996</c:v>
                </c:pt>
                <c:pt idx="6664">
                  <c:v>0.55600000000000005</c:v>
                </c:pt>
                <c:pt idx="6665">
                  <c:v>0.56100000000000005</c:v>
                </c:pt>
                <c:pt idx="6666">
                  <c:v>0.51100000000000001</c:v>
                </c:pt>
                <c:pt idx="6667">
                  <c:v>0.53300000000000003</c:v>
                </c:pt>
                <c:pt idx="6668">
                  <c:v>0.51100000000000001</c:v>
                </c:pt>
                <c:pt idx="6669">
                  <c:v>0.50800000000000001</c:v>
                </c:pt>
                <c:pt idx="6670">
                  <c:v>0.57499999999999996</c:v>
                </c:pt>
                <c:pt idx="6671">
                  <c:v>0.50900000000000001</c:v>
                </c:pt>
                <c:pt idx="6672">
                  <c:v>0.56699999999999995</c:v>
                </c:pt>
                <c:pt idx="6673">
                  <c:v>0.51700000000000002</c:v>
                </c:pt>
                <c:pt idx="6674">
                  <c:v>0.52100000000000002</c:v>
                </c:pt>
                <c:pt idx="6675">
                  <c:v>0.64</c:v>
                </c:pt>
                <c:pt idx="6676">
                  <c:v>0.58399999999999996</c:v>
                </c:pt>
                <c:pt idx="6677">
                  <c:v>0.64400000000000002</c:v>
                </c:pt>
                <c:pt idx="6678">
                  <c:v>0.56899999999999995</c:v>
                </c:pt>
                <c:pt idx="6679">
                  <c:v>0.57999999999999996</c:v>
                </c:pt>
                <c:pt idx="6680">
                  <c:v>0.64300000000000002</c:v>
                </c:pt>
                <c:pt idx="6681">
                  <c:v>0.57999999999999996</c:v>
                </c:pt>
                <c:pt idx="6682">
                  <c:v>0.57399999999999995</c:v>
                </c:pt>
                <c:pt idx="6683">
                  <c:v>0.65500000000000003</c:v>
                </c:pt>
                <c:pt idx="6684">
                  <c:v>0.65300000000000002</c:v>
                </c:pt>
                <c:pt idx="6685">
                  <c:v>0.58299999999999996</c:v>
                </c:pt>
                <c:pt idx="6686">
                  <c:v>0.58299999999999996</c:v>
                </c:pt>
                <c:pt idx="6687">
                  <c:v>0.58599999999999997</c:v>
                </c:pt>
                <c:pt idx="6688">
                  <c:v>0.66700000000000004</c:v>
                </c:pt>
                <c:pt idx="6689">
                  <c:v>0.58799999999999997</c:v>
                </c:pt>
                <c:pt idx="6690">
                  <c:v>0.66600000000000004</c:v>
                </c:pt>
                <c:pt idx="6691">
                  <c:v>0.71099999999999997</c:v>
                </c:pt>
                <c:pt idx="6692">
                  <c:v>0.66300000000000003</c:v>
                </c:pt>
                <c:pt idx="6693">
                  <c:v>0.71</c:v>
                </c:pt>
                <c:pt idx="6694">
                  <c:v>0.71399999999999997</c:v>
                </c:pt>
                <c:pt idx="6695">
                  <c:v>0.71799999999999997</c:v>
                </c:pt>
                <c:pt idx="6696">
                  <c:v>0.70499999999999996</c:v>
                </c:pt>
                <c:pt idx="6697">
                  <c:v>0.72099999999999997</c:v>
                </c:pt>
                <c:pt idx="6698">
                  <c:v>0.66300000000000003</c:v>
                </c:pt>
                <c:pt idx="6699">
                  <c:v>0.68300000000000005</c:v>
                </c:pt>
                <c:pt idx="6700">
                  <c:v>0.68100000000000005</c:v>
                </c:pt>
                <c:pt idx="6701">
                  <c:v>0.70199999999999996</c:v>
                </c:pt>
                <c:pt idx="6702">
                  <c:v>0.69699999999999995</c:v>
                </c:pt>
                <c:pt idx="6703">
                  <c:v>0.74099999999999999</c:v>
                </c:pt>
                <c:pt idx="6704">
                  <c:v>0.629</c:v>
                </c:pt>
                <c:pt idx="6705">
                  <c:v>0.61899999999999999</c:v>
                </c:pt>
                <c:pt idx="6706">
                  <c:v>0.69299999999999995</c:v>
                </c:pt>
                <c:pt idx="6707">
                  <c:v>0.69699999999999995</c:v>
                </c:pt>
                <c:pt idx="6708">
                  <c:v>0.74399999999999999</c:v>
                </c:pt>
                <c:pt idx="6709">
                  <c:v>0.62</c:v>
                </c:pt>
                <c:pt idx="6710">
                  <c:v>0.69799999999999995</c:v>
                </c:pt>
                <c:pt idx="6711">
                  <c:v>0.629</c:v>
                </c:pt>
                <c:pt idx="6712">
                  <c:v>0.69599999999999995</c:v>
                </c:pt>
                <c:pt idx="6713">
                  <c:v>0.628</c:v>
                </c:pt>
                <c:pt idx="6714">
                  <c:v>0.63</c:v>
                </c:pt>
                <c:pt idx="6715">
                  <c:v>0.749</c:v>
                </c:pt>
                <c:pt idx="6716">
                  <c:v>0.752</c:v>
                </c:pt>
                <c:pt idx="6717">
                  <c:v>0.75900000000000001</c:v>
                </c:pt>
                <c:pt idx="6718">
                  <c:v>0.70699999999999996</c:v>
                </c:pt>
                <c:pt idx="6719">
                  <c:v>0.755</c:v>
                </c:pt>
                <c:pt idx="6720">
                  <c:v>0.69399999999999995</c:v>
                </c:pt>
                <c:pt idx="6721">
                  <c:v>0.75</c:v>
                </c:pt>
                <c:pt idx="6722">
                  <c:v>0.71899999999999997</c:v>
                </c:pt>
                <c:pt idx="6723">
                  <c:v>0.63300000000000001</c:v>
                </c:pt>
                <c:pt idx="6724">
                  <c:v>0.63500000000000001</c:v>
                </c:pt>
                <c:pt idx="6725">
                  <c:v>0.69399999999999995</c:v>
                </c:pt>
                <c:pt idx="6726">
                  <c:v>0.75</c:v>
                </c:pt>
                <c:pt idx="6727">
                  <c:v>0.68700000000000006</c:v>
                </c:pt>
                <c:pt idx="6728">
                  <c:v>0.69799999999999995</c:v>
                </c:pt>
                <c:pt idx="6729">
                  <c:v>0.76200000000000001</c:v>
                </c:pt>
                <c:pt idx="6730">
                  <c:v>0.76500000000000001</c:v>
                </c:pt>
                <c:pt idx="6731">
                  <c:v>0.70899999999999996</c:v>
                </c:pt>
                <c:pt idx="6732">
                  <c:v>0.71</c:v>
                </c:pt>
                <c:pt idx="6733">
                  <c:v>0.75700000000000001</c:v>
                </c:pt>
                <c:pt idx="6734">
                  <c:v>0.76800000000000002</c:v>
                </c:pt>
                <c:pt idx="6735">
                  <c:v>0.70899999999999996</c:v>
                </c:pt>
                <c:pt idx="6736">
                  <c:v>0.77200000000000002</c:v>
                </c:pt>
                <c:pt idx="6737">
                  <c:v>0.77400000000000002</c:v>
                </c:pt>
                <c:pt idx="6738">
                  <c:v>0.76300000000000001</c:v>
                </c:pt>
                <c:pt idx="6739">
                  <c:v>0.76600000000000001</c:v>
                </c:pt>
                <c:pt idx="6740">
                  <c:v>0.70699999999999996</c:v>
                </c:pt>
                <c:pt idx="6741">
                  <c:v>0.76800000000000002</c:v>
                </c:pt>
                <c:pt idx="6742">
                  <c:v>0.71</c:v>
                </c:pt>
                <c:pt idx="6743">
                  <c:v>0.77200000000000002</c:v>
                </c:pt>
                <c:pt idx="6744">
                  <c:v>0.77100000000000002</c:v>
                </c:pt>
                <c:pt idx="6745">
                  <c:v>0.76100000000000001</c:v>
                </c:pt>
                <c:pt idx="6746">
                  <c:v>0.69799999999999995</c:v>
                </c:pt>
                <c:pt idx="6747">
                  <c:v>0.71</c:v>
                </c:pt>
                <c:pt idx="6748">
                  <c:v>0.7</c:v>
                </c:pt>
                <c:pt idx="6749">
                  <c:v>0.747</c:v>
                </c:pt>
                <c:pt idx="6750">
                  <c:v>0.75</c:v>
                </c:pt>
                <c:pt idx="6751">
                  <c:v>0.71299999999999997</c:v>
                </c:pt>
                <c:pt idx="6752">
                  <c:v>0.71499999999999997</c:v>
                </c:pt>
                <c:pt idx="6753">
                  <c:v>0.77</c:v>
                </c:pt>
                <c:pt idx="6754">
                  <c:v>0.753</c:v>
                </c:pt>
                <c:pt idx="6755">
                  <c:v>0.76200000000000001</c:v>
                </c:pt>
                <c:pt idx="6756">
                  <c:v>0.76300000000000001</c:v>
                </c:pt>
                <c:pt idx="6757">
                  <c:v>0.748</c:v>
                </c:pt>
                <c:pt idx="6758">
                  <c:v>0.76200000000000001</c:v>
                </c:pt>
                <c:pt idx="6759">
                  <c:v>0.71099999999999997</c:v>
                </c:pt>
                <c:pt idx="6760">
                  <c:v>0.76</c:v>
                </c:pt>
                <c:pt idx="6761">
                  <c:v>0.71199999999999997</c:v>
                </c:pt>
                <c:pt idx="6762">
                  <c:v>0.76</c:v>
                </c:pt>
                <c:pt idx="6763">
                  <c:v>0.78</c:v>
                </c:pt>
                <c:pt idx="6764">
                  <c:v>0.76200000000000001</c:v>
                </c:pt>
                <c:pt idx="6765">
                  <c:v>0.78200000000000003</c:v>
                </c:pt>
                <c:pt idx="6766">
                  <c:v>0.77400000000000002</c:v>
                </c:pt>
                <c:pt idx="6767">
                  <c:v>0.76300000000000001</c:v>
                </c:pt>
                <c:pt idx="6768">
                  <c:v>0.71399999999999997</c:v>
                </c:pt>
                <c:pt idx="6769">
                  <c:v>0.78700000000000003</c:v>
                </c:pt>
                <c:pt idx="6770">
                  <c:v>0.78600000000000003</c:v>
                </c:pt>
                <c:pt idx="6771">
                  <c:v>0.71499999999999997</c:v>
                </c:pt>
                <c:pt idx="6772">
                  <c:v>0.71499999999999997</c:v>
                </c:pt>
                <c:pt idx="6773">
                  <c:v>0.76300000000000001</c:v>
                </c:pt>
                <c:pt idx="6774">
                  <c:v>0.71599999999999997</c:v>
                </c:pt>
                <c:pt idx="6775">
                  <c:v>0.72</c:v>
                </c:pt>
                <c:pt idx="6776">
                  <c:v>0.78200000000000003</c:v>
                </c:pt>
                <c:pt idx="6777">
                  <c:v>0.78600000000000003</c:v>
                </c:pt>
                <c:pt idx="6778">
                  <c:v>0.68799999999999994</c:v>
                </c:pt>
                <c:pt idx="6779">
                  <c:v>0.77800000000000002</c:v>
                </c:pt>
                <c:pt idx="6780">
                  <c:v>0.77500000000000002</c:v>
                </c:pt>
                <c:pt idx="6781">
                  <c:v>0.78900000000000003</c:v>
                </c:pt>
                <c:pt idx="6782">
                  <c:v>0.69199999999999995</c:v>
                </c:pt>
                <c:pt idx="6783">
                  <c:v>0.78300000000000003</c:v>
                </c:pt>
                <c:pt idx="6784">
                  <c:v>0.71199999999999997</c:v>
                </c:pt>
                <c:pt idx="6785">
                  <c:v>0.71899999999999997</c:v>
                </c:pt>
                <c:pt idx="6786">
                  <c:v>0.70699999999999996</c:v>
                </c:pt>
                <c:pt idx="6787">
                  <c:v>0.71299999999999997</c:v>
                </c:pt>
                <c:pt idx="6788">
                  <c:v>0.72</c:v>
                </c:pt>
                <c:pt idx="6789">
                  <c:v>0.72</c:v>
                </c:pt>
                <c:pt idx="6790">
                  <c:v>0.79500000000000004</c:v>
                </c:pt>
                <c:pt idx="6791">
                  <c:v>0.70399999999999996</c:v>
                </c:pt>
                <c:pt idx="6792">
                  <c:v>0.78</c:v>
                </c:pt>
                <c:pt idx="6793">
                  <c:v>0.79600000000000004</c:v>
                </c:pt>
                <c:pt idx="6794">
                  <c:v>0.78600000000000003</c:v>
                </c:pt>
                <c:pt idx="6795">
                  <c:v>0.70399999999999996</c:v>
                </c:pt>
                <c:pt idx="6796">
                  <c:v>0.71799999999999997</c:v>
                </c:pt>
                <c:pt idx="6797">
                  <c:v>0.78800000000000003</c:v>
                </c:pt>
                <c:pt idx="6798">
                  <c:v>0.72</c:v>
                </c:pt>
                <c:pt idx="6799">
                  <c:v>0.79300000000000004</c:v>
                </c:pt>
                <c:pt idx="6800">
                  <c:v>0.79300000000000004</c:v>
                </c:pt>
                <c:pt idx="6801">
                  <c:v>0.70699999999999996</c:v>
                </c:pt>
                <c:pt idx="6802">
                  <c:v>0.72</c:v>
                </c:pt>
                <c:pt idx="6803">
                  <c:v>0.70799999999999996</c:v>
                </c:pt>
                <c:pt idx="6804">
                  <c:v>0.70799999999999996</c:v>
                </c:pt>
                <c:pt idx="6805">
                  <c:v>0.79800000000000004</c:v>
                </c:pt>
                <c:pt idx="6806">
                  <c:v>0.71299999999999997</c:v>
                </c:pt>
                <c:pt idx="6807">
                  <c:v>0.78300000000000003</c:v>
                </c:pt>
                <c:pt idx="6808">
                  <c:v>0.79200000000000004</c:v>
                </c:pt>
                <c:pt idx="6809">
                  <c:v>0.79</c:v>
                </c:pt>
                <c:pt idx="6810">
                  <c:v>0.71699999999999997</c:v>
                </c:pt>
                <c:pt idx="6811">
                  <c:v>0.78600000000000003</c:v>
                </c:pt>
                <c:pt idx="6812">
                  <c:v>0.71799999999999997</c:v>
                </c:pt>
                <c:pt idx="6813">
                  <c:v>0.78400000000000003</c:v>
                </c:pt>
                <c:pt idx="6814">
                  <c:v>0.79900000000000004</c:v>
                </c:pt>
                <c:pt idx="6815">
                  <c:v>0.78100000000000003</c:v>
                </c:pt>
                <c:pt idx="6816">
                  <c:v>0.72199999999999998</c:v>
                </c:pt>
                <c:pt idx="6817">
                  <c:v>0.78200000000000003</c:v>
                </c:pt>
                <c:pt idx="6818">
                  <c:v>0.72599999999999998</c:v>
                </c:pt>
                <c:pt idx="6819">
                  <c:v>0.79500000000000004</c:v>
                </c:pt>
                <c:pt idx="6820">
                  <c:v>0.72299999999999998</c:v>
                </c:pt>
                <c:pt idx="6821">
                  <c:v>0.72699999999999998</c:v>
                </c:pt>
                <c:pt idx="6822">
                  <c:v>0.78100000000000003</c:v>
                </c:pt>
                <c:pt idx="6823">
                  <c:v>0.81200000000000006</c:v>
                </c:pt>
                <c:pt idx="6824">
                  <c:v>0.79400000000000004</c:v>
                </c:pt>
                <c:pt idx="6825">
                  <c:v>0.72</c:v>
                </c:pt>
                <c:pt idx="6826">
                  <c:v>0.80200000000000005</c:v>
                </c:pt>
                <c:pt idx="6827">
                  <c:v>0.72099999999999997</c:v>
                </c:pt>
                <c:pt idx="6828">
                  <c:v>0.73</c:v>
                </c:pt>
                <c:pt idx="6829">
                  <c:v>0.80400000000000005</c:v>
                </c:pt>
                <c:pt idx="6830">
                  <c:v>0.78200000000000003</c:v>
                </c:pt>
                <c:pt idx="6831">
                  <c:v>0.80900000000000005</c:v>
                </c:pt>
                <c:pt idx="6832">
                  <c:v>0.80800000000000005</c:v>
                </c:pt>
                <c:pt idx="6833">
                  <c:v>0.72499999999999998</c:v>
                </c:pt>
                <c:pt idx="6834">
                  <c:v>0.79300000000000004</c:v>
                </c:pt>
                <c:pt idx="6835">
                  <c:v>0.78200000000000003</c:v>
                </c:pt>
                <c:pt idx="6836">
                  <c:v>0.79700000000000004</c:v>
                </c:pt>
                <c:pt idx="6837">
                  <c:v>0.78700000000000003</c:v>
                </c:pt>
                <c:pt idx="6838">
                  <c:v>0.72599999999999998</c:v>
                </c:pt>
                <c:pt idx="6839">
                  <c:v>0.72599999999999998</c:v>
                </c:pt>
                <c:pt idx="6840">
                  <c:v>0.78900000000000003</c:v>
                </c:pt>
                <c:pt idx="6841">
                  <c:v>0.78700000000000003</c:v>
                </c:pt>
                <c:pt idx="6842">
                  <c:v>0.8</c:v>
                </c:pt>
                <c:pt idx="6843">
                  <c:v>0.72699999999999998</c:v>
                </c:pt>
                <c:pt idx="6844">
                  <c:v>0.79800000000000004</c:v>
                </c:pt>
                <c:pt idx="6845">
                  <c:v>0.79400000000000004</c:v>
                </c:pt>
                <c:pt idx="6846">
                  <c:v>0.73099999999999998</c:v>
                </c:pt>
                <c:pt idx="6847">
                  <c:v>0.73199999999999998</c:v>
                </c:pt>
                <c:pt idx="6848">
                  <c:v>0.79200000000000004</c:v>
                </c:pt>
                <c:pt idx="6849">
                  <c:v>0.79500000000000004</c:v>
                </c:pt>
                <c:pt idx="6850">
                  <c:v>0.79600000000000004</c:v>
                </c:pt>
                <c:pt idx="6851">
                  <c:v>0.73699999999999999</c:v>
                </c:pt>
                <c:pt idx="6852">
                  <c:v>0.79500000000000004</c:v>
                </c:pt>
                <c:pt idx="6853">
                  <c:v>0.79</c:v>
                </c:pt>
                <c:pt idx="6854">
                  <c:v>0.79</c:v>
                </c:pt>
                <c:pt idx="6855">
                  <c:v>0.78900000000000003</c:v>
                </c:pt>
                <c:pt idx="6856">
                  <c:v>0.80800000000000005</c:v>
                </c:pt>
                <c:pt idx="6857">
                  <c:v>0.73799999999999999</c:v>
                </c:pt>
                <c:pt idx="6858">
                  <c:v>0.78800000000000003</c:v>
                </c:pt>
                <c:pt idx="6859">
                  <c:v>0.78800000000000003</c:v>
                </c:pt>
                <c:pt idx="6860">
                  <c:v>0.79</c:v>
                </c:pt>
                <c:pt idx="6861">
                  <c:v>0.80900000000000005</c:v>
                </c:pt>
                <c:pt idx="6862">
                  <c:v>0.79900000000000004</c:v>
                </c:pt>
                <c:pt idx="6863">
                  <c:v>0.73399999999999999</c:v>
                </c:pt>
                <c:pt idx="6864">
                  <c:v>0.80100000000000005</c:v>
                </c:pt>
                <c:pt idx="6865">
                  <c:v>0.79200000000000004</c:v>
                </c:pt>
                <c:pt idx="6866">
                  <c:v>0.8</c:v>
                </c:pt>
                <c:pt idx="6867">
                  <c:v>0.73499999999999999</c:v>
                </c:pt>
                <c:pt idx="6868">
                  <c:v>0.79600000000000004</c:v>
                </c:pt>
                <c:pt idx="6869">
                  <c:v>0.80700000000000005</c:v>
                </c:pt>
                <c:pt idx="6870">
                  <c:v>0.80600000000000005</c:v>
                </c:pt>
                <c:pt idx="6871">
                  <c:v>0.80700000000000005</c:v>
                </c:pt>
                <c:pt idx="6872">
                  <c:v>0.80800000000000005</c:v>
                </c:pt>
                <c:pt idx="6873">
                  <c:v>0.80100000000000005</c:v>
                </c:pt>
                <c:pt idx="6874">
                  <c:v>0.80300000000000005</c:v>
                </c:pt>
                <c:pt idx="6875">
                  <c:v>0.73799999999999999</c:v>
                </c:pt>
                <c:pt idx="6876">
                  <c:v>0.80100000000000005</c:v>
                </c:pt>
                <c:pt idx="6877">
                  <c:v>0.81100000000000005</c:v>
                </c:pt>
                <c:pt idx="6878">
                  <c:v>0.79600000000000004</c:v>
                </c:pt>
                <c:pt idx="6879">
                  <c:v>0.73899999999999999</c:v>
                </c:pt>
                <c:pt idx="6880">
                  <c:v>0.73899999999999999</c:v>
                </c:pt>
                <c:pt idx="6881">
                  <c:v>0.80900000000000005</c:v>
                </c:pt>
                <c:pt idx="6882">
                  <c:v>0.80800000000000005</c:v>
                </c:pt>
                <c:pt idx="6883">
                  <c:v>0.80100000000000005</c:v>
                </c:pt>
                <c:pt idx="6884">
                  <c:v>0.79</c:v>
                </c:pt>
                <c:pt idx="6885">
                  <c:v>0.82</c:v>
                </c:pt>
                <c:pt idx="6886">
                  <c:v>0.82</c:v>
                </c:pt>
                <c:pt idx="6887">
                  <c:v>0.82299999999999995</c:v>
                </c:pt>
                <c:pt idx="6888">
                  <c:v>0.82299999999999995</c:v>
                </c:pt>
                <c:pt idx="6889">
                  <c:v>0.80600000000000005</c:v>
                </c:pt>
                <c:pt idx="6890">
                  <c:v>0.79300000000000004</c:v>
                </c:pt>
                <c:pt idx="6891">
                  <c:v>0.79500000000000004</c:v>
                </c:pt>
                <c:pt idx="6892">
                  <c:v>0.79200000000000004</c:v>
                </c:pt>
                <c:pt idx="6893">
                  <c:v>0.79300000000000004</c:v>
                </c:pt>
                <c:pt idx="6894">
                  <c:v>0.82099999999999995</c:v>
                </c:pt>
                <c:pt idx="6895">
                  <c:v>0.80400000000000005</c:v>
                </c:pt>
                <c:pt idx="6896">
                  <c:v>0.80400000000000005</c:v>
                </c:pt>
                <c:pt idx="6897">
                  <c:v>0.79200000000000004</c:v>
                </c:pt>
                <c:pt idx="6898">
                  <c:v>0.80200000000000005</c:v>
                </c:pt>
                <c:pt idx="6899">
                  <c:v>0.80200000000000005</c:v>
                </c:pt>
                <c:pt idx="6900">
                  <c:v>0.80600000000000005</c:v>
                </c:pt>
                <c:pt idx="6901">
                  <c:v>0.82299999999999995</c:v>
                </c:pt>
                <c:pt idx="6902">
                  <c:v>0.8</c:v>
                </c:pt>
                <c:pt idx="6903">
                  <c:v>0.82099999999999995</c:v>
                </c:pt>
                <c:pt idx="6904">
                  <c:v>0.81100000000000005</c:v>
                </c:pt>
                <c:pt idx="6905">
                  <c:v>0.80400000000000005</c:v>
                </c:pt>
                <c:pt idx="6906">
                  <c:v>0.81399999999999995</c:v>
                </c:pt>
                <c:pt idx="6907">
                  <c:v>0.80200000000000005</c:v>
                </c:pt>
                <c:pt idx="6908">
                  <c:v>0.80500000000000005</c:v>
                </c:pt>
                <c:pt idx="6909">
                  <c:v>0.81799999999999995</c:v>
                </c:pt>
                <c:pt idx="6910">
                  <c:v>0.82199999999999995</c:v>
                </c:pt>
                <c:pt idx="6911">
                  <c:v>0.80700000000000005</c:v>
                </c:pt>
                <c:pt idx="6912">
                  <c:v>0.81599999999999995</c:v>
                </c:pt>
                <c:pt idx="6913">
                  <c:v>0.79700000000000004</c:v>
                </c:pt>
                <c:pt idx="6914">
                  <c:v>0.82199999999999995</c:v>
                </c:pt>
                <c:pt idx="6915">
                  <c:v>0.79300000000000004</c:v>
                </c:pt>
                <c:pt idx="6916">
                  <c:v>0.79700000000000004</c:v>
                </c:pt>
                <c:pt idx="6917">
                  <c:v>0.81499999999999995</c:v>
                </c:pt>
                <c:pt idx="6918">
                  <c:v>0.82199999999999995</c:v>
                </c:pt>
                <c:pt idx="6919">
                  <c:v>0.81299999999999994</c:v>
                </c:pt>
                <c:pt idx="6920">
                  <c:v>0.82099999999999995</c:v>
                </c:pt>
                <c:pt idx="6921">
                  <c:v>0.81599999999999995</c:v>
                </c:pt>
                <c:pt idx="6922">
                  <c:v>0.82499999999999996</c:v>
                </c:pt>
                <c:pt idx="6923">
                  <c:v>0.82299999999999995</c:v>
                </c:pt>
                <c:pt idx="6924">
                  <c:v>0.80100000000000005</c:v>
                </c:pt>
                <c:pt idx="6925">
                  <c:v>0.82</c:v>
                </c:pt>
                <c:pt idx="6926">
                  <c:v>0.81200000000000006</c:v>
                </c:pt>
                <c:pt idx="6927">
                  <c:v>0.81499999999999995</c:v>
                </c:pt>
                <c:pt idx="6928">
                  <c:v>0.80200000000000005</c:v>
                </c:pt>
                <c:pt idx="6929">
                  <c:v>0.80200000000000005</c:v>
                </c:pt>
                <c:pt idx="6930">
                  <c:v>0.83399999999999996</c:v>
                </c:pt>
                <c:pt idx="6931">
                  <c:v>0.83399999999999996</c:v>
                </c:pt>
                <c:pt idx="6932">
                  <c:v>0.83699999999999997</c:v>
                </c:pt>
                <c:pt idx="6933">
                  <c:v>0.83699999999999997</c:v>
                </c:pt>
                <c:pt idx="6934">
                  <c:v>0.80400000000000005</c:v>
                </c:pt>
                <c:pt idx="6935">
                  <c:v>0.81399999999999995</c:v>
                </c:pt>
                <c:pt idx="6936">
                  <c:v>0.82399999999999995</c:v>
                </c:pt>
                <c:pt idx="6937">
                  <c:v>0.80800000000000005</c:v>
                </c:pt>
                <c:pt idx="6938">
                  <c:v>0.80400000000000005</c:v>
                </c:pt>
                <c:pt idx="6939">
                  <c:v>0.83699999999999997</c:v>
                </c:pt>
                <c:pt idx="6940">
                  <c:v>0.80300000000000005</c:v>
                </c:pt>
                <c:pt idx="6941">
                  <c:v>0.80300000000000005</c:v>
                </c:pt>
                <c:pt idx="6942">
                  <c:v>0.77</c:v>
                </c:pt>
                <c:pt idx="6943">
                  <c:v>0.77100000000000002</c:v>
                </c:pt>
                <c:pt idx="6944">
                  <c:v>0.82</c:v>
                </c:pt>
                <c:pt idx="6945">
                  <c:v>0.77600000000000002</c:v>
                </c:pt>
                <c:pt idx="6946">
                  <c:v>0.77600000000000002</c:v>
                </c:pt>
                <c:pt idx="6947">
                  <c:v>0.82599999999999996</c:v>
                </c:pt>
                <c:pt idx="6948">
                  <c:v>0.77</c:v>
                </c:pt>
                <c:pt idx="6949">
                  <c:v>0.81299999999999994</c:v>
                </c:pt>
                <c:pt idx="6950">
                  <c:v>0.76700000000000002</c:v>
                </c:pt>
                <c:pt idx="6951">
                  <c:v>0.82</c:v>
                </c:pt>
                <c:pt idx="6952">
                  <c:v>0.82199999999999995</c:v>
                </c:pt>
                <c:pt idx="6953">
                  <c:v>0.81799999999999995</c:v>
                </c:pt>
                <c:pt idx="6954">
                  <c:v>0.82399999999999995</c:v>
                </c:pt>
                <c:pt idx="6955">
                  <c:v>0.81399999999999995</c:v>
                </c:pt>
                <c:pt idx="6956">
                  <c:v>0.76900000000000002</c:v>
                </c:pt>
                <c:pt idx="6957">
                  <c:v>0.82499999999999996</c:v>
                </c:pt>
                <c:pt idx="6958">
                  <c:v>0.83199999999999996</c:v>
                </c:pt>
                <c:pt idx="6959">
                  <c:v>0.81599999999999995</c:v>
                </c:pt>
                <c:pt idx="6960">
                  <c:v>0.82399999999999995</c:v>
                </c:pt>
                <c:pt idx="6961">
                  <c:v>0.81399999999999995</c:v>
                </c:pt>
                <c:pt idx="6962">
                  <c:v>0.81399999999999995</c:v>
                </c:pt>
                <c:pt idx="6963">
                  <c:v>0.84199999999999997</c:v>
                </c:pt>
                <c:pt idx="6964">
                  <c:v>0.76800000000000002</c:v>
                </c:pt>
                <c:pt idx="6965">
                  <c:v>0.81599999999999995</c:v>
                </c:pt>
                <c:pt idx="6966">
                  <c:v>0.83399999999999996</c:v>
                </c:pt>
                <c:pt idx="6967">
                  <c:v>0.77100000000000002</c:v>
                </c:pt>
                <c:pt idx="6968">
                  <c:v>0.84299999999999997</c:v>
                </c:pt>
                <c:pt idx="6969">
                  <c:v>0.82799999999999996</c:v>
                </c:pt>
                <c:pt idx="6970">
                  <c:v>0.82199999999999995</c:v>
                </c:pt>
                <c:pt idx="6971">
                  <c:v>0.82099999999999995</c:v>
                </c:pt>
                <c:pt idx="6972">
                  <c:v>0.82799999999999996</c:v>
                </c:pt>
                <c:pt idx="6973">
                  <c:v>0.76800000000000002</c:v>
                </c:pt>
                <c:pt idx="6974">
                  <c:v>0.76800000000000002</c:v>
                </c:pt>
                <c:pt idx="6975">
                  <c:v>0.81899999999999995</c:v>
                </c:pt>
                <c:pt idx="6976">
                  <c:v>0.76700000000000002</c:v>
                </c:pt>
                <c:pt idx="6977">
                  <c:v>0.76700000000000002</c:v>
                </c:pt>
                <c:pt idx="6978">
                  <c:v>0.83</c:v>
                </c:pt>
                <c:pt idx="6979">
                  <c:v>0.81299999999999994</c:v>
                </c:pt>
                <c:pt idx="6980">
                  <c:v>0.77100000000000002</c:v>
                </c:pt>
                <c:pt idx="6981">
                  <c:v>0.83199999999999996</c:v>
                </c:pt>
                <c:pt idx="6982">
                  <c:v>0.86299999999999999</c:v>
                </c:pt>
                <c:pt idx="6983">
                  <c:v>0.86299999999999999</c:v>
                </c:pt>
                <c:pt idx="6984">
                  <c:v>0.86599999999999999</c:v>
                </c:pt>
                <c:pt idx="6985">
                  <c:v>0.86599999999999999</c:v>
                </c:pt>
                <c:pt idx="6986">
                  <c:v>0.83299999999999996</c:v>
                </c:pt>
                <c:pt idx="6987">
                  <c:v>0.83299999999999996</c:v>
                </c:pt>
                <c:pt idx="6988">
                  <c:v>0.81299999999999994</c:v>
                </c:pt>
                <c:pt idx="6989">
                  <c:v>0.86799999999999999</c:v>
                </c:pt>
                <c:pt idx="6990">
                  <c:v>0.82599999999999996</c:v>
                </c:pt>
                <c:pt idx="6991">
                  <c:v>0.78100000000000003</c:v>
                </c:pt>
                <c:pt idx="6992">
                  <c:v>0.78100000000000003</c:v>
                </c:pt>
                <c:pt idx="6993">
                  <c:v>0.77900000000000003</c:v>
                </c:pt>
                <c:pt idx="6994">
                  <c:v>0.77900000000000003</c:v>
                </c:pt>
                <c:pt idx="6995">
                  <c:v>0.83499999999999996</c:v>
                </c:pt>
                <c:pt idx="6996">
                  <c:v>0.81699999999999995</c:v>
                </c:pt>
                <c:pt idx="6997">
                  <c:v>0.81699999999999995</c:v>
                </c:pt>
                <c:pt idx="6998">
                  <c:v>0.76900000000000002</c:v>
                </c:pt>
                <c:pt idx="6999">
                  <c:v>0.76900000000000002</c:v>
                </c:pt>
                <c:pt idx="7000">
                  <c:v>0.86599999999999999</c:v>
                </c:pt>
                <c:pt idx="7001">
                  <c:v>0.76900000000000002</c:v>
                </c:pt>
                <c:pt idx="7002">
                  <c:v>0.76900000000000002</c:v>
                </c:pt>
                <c:pt idx="7003">
                  <c:v>0.77800000000000002</c:v>
                </c:pt>
                <c:pt idx="7004">
                  <c:v>0.81499999999999995</c:v>
                </c:pt>
                <c:pt idx="7005">
                  <c:v>0.81499999999999995</c:v>
                </c:pt>
                <c:pt idx="7006">
                  <c:v>0.80500000000000005</c:v>
                </c:pt>
                <c:pt idx="7007">
                  <c:v>0.80600000000000005</c:v>
                </c:pt>
                <c:pt idx="7008">
                  <c:v>0.77</c:v>
                </c:pt>
                <c:pt idx="7009">
                  <c:v>0.82899999999999996</c:v>
                </c:pt>
                <c:pt idx="7010">
                  <c:v>0.77600000000000002</c:v>
                </c:pt>
                <c:pt idx="7011">
                  <c:v>0.78100000000000003</c:v>
                </c:pt>
                <c:pt idx="7012">
                  <c:v>0.77200000000000002</c:v>
                </c:pt>
                <c:pt idx="7013">
                  <c:v>0.77</c:v>
                </c:pt>
                <c:pt idx="7014">
                  <c:v>0.78</c:v>
                </c:pt>
                <c:pt idx="7015">
                  <c:v>0.83199999999999996</c:v>
                </c:pt>
                <c:pt idx="7016">
                  <c:v>0.78200000000000003</c:v>
                </c:pt>
                <c:pt idx="7017">
                  <c:v>0.82299999999999995</c:v>
                </c:pt>
                <c:pt idx="7018">
                  <c:v>0.83299999999999996</c:v>
                </c:pt>
                <c:pt idx="7019">
                  <c:v>0.86599999999999999</c:v>
                </c:pt>
                <c:pt idx="7020">
                  <c:v>0.77</c:v>
                </c:pt>
                <c:pt idx="7021">
                  <c:v>0.82799999999999996</c:v>
                </c:pt>
                <c:pt idx="7022">
                  <c:v>0.78200000000000003</c:v>
                </c:pt>
                <c:pt idx="7023">
                  <c:v>0.83299999999999996</c:v>
                </c:pt>
                <c:pt idx="7024">
                  <c:v>0.78</c:v>
                </c:pt>
                <c:pt idx="7025">
                  <c:v>0.78200000000000003</c:v>
                </c:pt>
                <c:pt idx="7026">
                  <c:v>0.83</c:v>
                </c:pt>
                <c:pt idx="7027">
                  <c:v>0.78100000000000003</c:v>
                </c:pt>
                <c:pt idx="7028">
                  <c:v>0.77800000000000002</c:v>
                </c:pt>
                <c:pt idx="7029">
                  <c:v>0.78200000000000003</c:v>
                </c:pt>
                <c:pt idx="7030">
                  <c:v>0.78</c:v>
                </c:pt>
                <c:pt idx="7031">
                  <c:v>0.83099999999999996</c:v>
                </c:pt>
                <c:pt idx="7032">
                  <c:v>0.77200000000000002</c:v>
                </c:pt>
                <c:pt idx="7033">
                  <c:v>0.83499999999999996</c:v>
                </c:pt>
                <c:pt idx="7034">
                  <c:v>0.77900000000000003</c:v>
                </c:pt>
                <c:pt idx="7035">
                  <c:v>0.78100000000000003</c:v>
                </c:pt>
                <c:pt idx="7036">
                  <c:v>0.78100000000000003</c:v>
                </c:pt>
                <c:pt idx="7037">
                  <c:v>0.78100000000000003</c:v>
                </c:pt>
                <c:pt idx="7038">
                  <c:v>0.78</c:v>
                </c:pt>
                <c:pt idx="7039">
                  <c:v>0.78</c:v>
                </c:pt>
                <c:pt idx="7040">
                  <c:v>0.77300000000000002</c:v>
                </c:pt>
                <c:pt idx="7041">
                  <c:v>0.82199999999999995</c:v>
                </c:pt>
                <c:pt idx="7042">
                  <c:v>0.77400000000000002</c:v>
                </c:pt>
                <c:pt idx="7043">
                  <c:v>0.78500000000000003</c:v>
                </c:pt>
                <c:pt idx="7044">
                  <c:v>0.77600000000000002</c:v>
                </c:pt>
                <c:pt idx="7045">
                  <c:v>0.877</c:v>
                </c:pt>
                <c:pt idx="7046">
                  <c:v>0.877</c:v>
                </c:pt>
                <c:pt idx="7047">
                  <c:v>0.88</c:v>
                </c:pt>
                <c:pt idx="7048">
                  <c:v>0.88</c:v>
                </c:pt>
                <c:pt idx="7049">
                  <c:v>0.82599999999999996</c:v>
                </c:pt>
                <c:pt idx="7050">
                  <c:v>0.78100000000000003</c:v>
                </c:pt>
                <c:pt idx="7051">
                  <c:v>0.88100000000000001</c:v>
                </c:pt>
                <c:pt idx="7052">
                  <c:v>0.77700000000000002</c:v>
                </c:pt>
                <c:pt idx="7053">
                  <c:v>0.77700000000000002</c:v>
                </c:pt>
                <c:pt idx="7054">
                  <c:v>0.86699999999999999</c:v>
                </c:pt>
                <c:pt idx="7055">
                  <c:v>0.82499999999999996</c:v>
                </c:pt>
                <c:pt idx="7056">
                  <c:v>0.82499999999999996</c:v>
                </c:pt>
                <c:pt idx="7057">
                  <c:v>0.81599999999999995</c:v>
                </c:pt>
                <c:pt idx="7058">
                  <c:v>0.81599999999999995</c:v>
                </c:pt>
                <c:pt idx="7059">
                  <c:v>0.78900000000000003</c:v>
                </c:pt>
                <c:pt idx="7060">
                  <c:v>0.78900000000000003</c:v>
                </c:pt>
                <c:pt idx="7061">
                  <c:v>0.88</c:v>
                </c:pt>
                <c:pt idx="7062">
                  <c:v>0.82899999999999996</c:v>
                </c:pt>
                <c:pt idx="7063">
                  <c:v>0.82899999999999996</c:v>
                </c:pt>
                <c:pt idx="7064">
                  <c:v>0.77900000000000003</c:v>
                </c:pt>
                <c:pt idx="7065">
                  <c:v>0.78200000000000003</c:v>
                </c:pt>
                <c:pt idx="7066">
                  <c:v>0.78200000000000003</c:v>
                </c:pt>
                <c:pt idx="7067">
                  <c:v>0.81699999999999995</c:v>
                </c:pt>
                <c:pt idx="7068">
                  <c:v>0.78100000000000003</c:v>
                </c:pt>
                <c:pt idx="7069">
                  <c:v>0.78100000000000003</c:v>
                </c:pt>
                <c:pt idx="7070">
                  <c:v>0.81899999999999995</c:v>
                </c:pt>
                <c:pt idx="7071">
                  <c:v>0.82</c:v>
                </c:pt>
                <c:pt idx="7072">
                  <c:v>0.876</c:v>
                </c:pt>
                <c:pt idx="7073">
                  <c:v>0.78200000000000003</c:v>
                </c:pt>
                <c:pt idx="7074">
                  <c:v>0.78300000000000003</c:v>
                </c:pt>
                <c:pt idx="7075">
                  <c:v>0.82</c:v>
                </c:pt>
                <c:pt idx="7076">
                  <c:v>0.81599999999999995</c:v>
                </c:pt>
                <c:pt idx="7077">
                  <c:v>0.81699999999999995</c:v>
                </c:pt>
                <c:pt idx="7078">
                  <c:v>0.78300000000000003</c:v>
                </c:pt>
                <c:pt idx="7079">
                  <c:v>0.879</c:v>
                </c:pt>
                <c:pt idx="7080">
                  <c:v>0.78200000000000003</c:v>
                </c:pt>
                <c:pt idx="7081">
                  <c:v>0.78800000000000003</c:v>
                </c:pt>
                <c:pt idx="7082">
                  <c:v>0.81799999999999995</c:v>
                </c:pt>
                <c:pt idx="7083">
                  <c:v>0.88</c:v>
                </c:pt>
                <c:pt idx="7084">
                  <c:v>0.78500000000000003</c:v>
                </c:pt>
                <c:pt idx="7085">
                  <c:v>0.88</c:v>
                </c:pt>
                <c:pt idx="7086">
                  <c:v>0.879</c:v>
                </c:pt>
                <c:pt idx="7087">
                  <c:v>0.83599999999999997</c:v>
                </c:pt>
                <c:pt idx="7088">
                  <c:v>0.81799999999999995</c:v>
                </c:pt>
                <c:pt idx="7089">
                  <c:v>0.78200000000000003</c:v>
                </c:pt>
                <c:pt idx="7090">
                  <c:v>0.81699999999999995</c:v>
                </c:pt>
                <c:pt idx="7091">
                  <c:v>0.81799999999999995</c:v>
                </c:pt>
                <c:pt idx="7092">
                  <c:v>0.871</c:v>
                </c:pt>
                <c:pt idx="7093">
                  <c:v>0.82099999999999995</c:v>
                </c:pt>
                <c:pt idx="7094">
                  <c:v>0.79</c:v>
                </c:pt>
                <c:pt idx="7095">
                  <c:v>0.79100000000000004</c:v>
                </c:pt>
                <c:pt idx="7096">
                  <c:v>0.81599999999999995</c:v>
                </c:pt>
                <c:pt idx="7097">
                  <c:v>0.878</c:v>
                </c:pt>
                <c:pt idx="7098">
                  <c:v>0.79</c:v>
                </c:pt>
                <c:pt idx="7099">
                  <c:v>0.877</c:v>
                </c:pt>
                <c:pt idx="7100">
                  <c:v>0.81699999999999995</c:v>
                </c:pt>
                <c:pt idx="7101">
                  <c:v>0.81699999999999995</c:v>
                </c:pt>
                <c:pt idx="7102">
                  <c:v>0.78400000000000003</c:v>
                </c:pt>
                <c:pt idx="7103">
                  <c:v>0.81599999999999995</c:v>
                </c:pt>
                <c:pt idx="7104">
                  <c:v>0.81599999999999995</c:v>
                </c:pt>
                <c:pt idx="7105">
                  <c:v>0.79</c:v>
                </c:pt>
                <c:pt idx="7106">
                  <c:v>0.78500000000000003</c:v>
                </c:pt>
                <c:pt idx="7107">
                  <c:v>0.79200000000000004</c:v>
                </c:pt>
                <c:pt idx="7108">
                  <c:v>0.79100000000000004</c:v>
                </c:pt>
                <c:pt idx="7109">
                  <c:v>0.82099999999999995</c:v>
                </c:pt>
                <c:pt idx="7110">
                  <c:v>0.78600000000000003</c:v>
                </c:pt>
                <c:pt idx="7111">
                  <c:v>0.86799999999999999</c:v>
                </c:pt>
                <c:pt idx="7112">
                  <c:v>0.88400000000000001</c:v>
                </c:pt>
                <c:pt idx="7113">
                  <c:v>0.88400000000000001</c:v>
                </c:pt>
                <c:pt idx="7114">
                  <c:v>0.83</c:v>
                </c:pt>
                <c:pt idx="7115">
                  <c:v>0.83</c:v>
                </c:pt>
                <c:pt idx="7116">
                  <c:v>0.78900000000000003</c:v>
                </c:pt>
                <c:pt idx="7117">
                  <c:v>0.83199999999999996</c:v>
                </c:pt>
                <c:pt idx="7118">
                  <c:v>0.88100000000000001</c:v>
                </c:pt>
                <c:pt idx="7119">
                  <c:v>0.79100000000000004</c:v>
                </c:pt>
                <c:pt idx="7120">
                  <c:v>0.79</c:v>
                </c:pt>
                <c:pt idx="7121">
                  <c:v>0.79</c:v>
                </c:pt>
                <c:pt idx="7122">
                  <c:v>0.83</c:v>
                </c:pt>
                <c:pt idx="7123">
                  <c:v>0.82899999999999996</c:v>
                </c:pt>
                <c:pt idx="7124">
                  <c:v>0.82899999999999996</c:v>
                </c:pt>
                <c:pt idx="7125">
                  <c:v>0.82599999999999996</c:v>
                </c:pt>
                <c:pt idx="7126">
                  <c:v>0.82599999999999996</c:v>
                </c:pt>
                <c:pt idx="7127">
                  <c:v>0.83099999999999996</c:v>
                </c:pt>
                <c:pt idx="7128">
                  <c:v>0.79100000000000004</c:v>
                </c:pt>
                <c:pt idx="7129">
                  <c:v>0.79100000000000004</c:v>
                </c:pt>
                <c:pt idx="7130">
                  <c:v>0.82799999999999996</c:v>
                </c:pt>
                <c:pt idx="7131">
                  <c:v>0.79100000000000004</c:v>
                </c:pt>
                <c:pt idx="7132">
                  <c:v>0.82899999999999996</c:v>
                </c:pt>
                <c:pt idx="7133">
                  <c:v>0.79</c:v>
                </c:pt>
                <c:pt idx="7134">
                  <c:v>0.79</c:v>
                </c:pt>
                <c:pt idx="7135">
                  <c:v>0.83</c:v>
                </c:pt>
                <c:pt idx="7136">
                  <c:v>0.88300000000000001</c:v>
                </c:pt>
                <c:pt idx="7137">
                  <c:v>0.79100000000000004</c:v>
                </c:pt>
                <c:pt idx="7138">
                  <c:v>0.79100000000000004</c:v>
                </c:pt>
                <c:pt idx="7139">
                  <c:v>0.82899999999999996</c:v>
                </c:pt>
                <c:pt idx="7140">
                  <c:v>0.83</c:v>
                </c:pt>
                <c:pt idx="7141">
                  <c:v>0.79300000000000004</c:v>
                </c:pt>
                <c:pt idx="7142">
                  <c:v>0.82799999999999996</c:v>
                </c:pt>
                <c:pt idx="7143">
                  <c:v>0.81799999999999995</c:v>
                </c:pt>
                <c:pt idx="7144">
                  <c:v>0.83199999999999996</c:v>
                </c:pt>
                <c:pt idx="7145">
                  <c:v>0.81699999999999995</c:v>
                </c:pt>
                <c:pt idx="7146">
                  <c:v>0.88600000000000001</c:v>
                </c:pt>
                <c:pt idx="7147">
                  <c:v>0.88700000000000001</c:v>
                </c:pt>
                <c:pt idx="7148">
                  <c:v>0.82399999999999995</c:v>
                </c:pt>
                <c:pt idx="7149">
                  <c:v>0.88200000000000001</c:v>
                </c:pt>
                <c:pt idx="7150">
                  <c:v>0.83199999999999996</c:v>
                </c:pt>
                <c:pt idx="7151">
                  <c:v>0.82</c:v>
                </c:pt>
                <c:pt idx="7152">
                  <c:v>0.81699999999999995</c:v>
                </c:pt>
                <c:pt idx="7153">
                  <c:v>0.83</c:v>
                </c:pt>
                <c:pt idx="7154">
                  <c:v>0.83199999999999996</c:v>
                </c:pt>
                <c:pt idx="7155">
                  <c:v>0.88500000000000001</c:v>
                </c:pt>
                <c:pt idx="7156">
                  <c:v>0.83499999999999996</c:v>
                </c:pt>
                <c:pt idx="7157">
                  <c:v>0.83</c:v>
                </c:pt>
                <c:pt idx="7158">
                  <c:v>0.82799999999999996</c:v>
                </c:pt>
                <c:pt idx="7159">
                  <c:v>0.88500000000000001</c:v>
                </c:pt>
                <c:pt idx="7160">
                  <c:v>0.82899999999999996</c:v>
                </c:pt>
                <c:pt idx="7161">
                  <c:v>0.89100000000000001</c:v>
                </c:pt>
                <c:pt idx="7162">
                  <c:v>0.83099999999999996</c:v>
                </c:pt>
                <c:pt idx="7163">
                  <c:v>0.83099999999999996</c:v>
                </c:pt>
                <c:pt idx="7164">
                  <c:v>0.83</c:v>
                </c:pt>
                <c:pt idx="7165">
                  <c:v>0.83</c:v>
                </c:pt>
                <c:pt idx="7166">
                  <c:v>0.81899999999999995</c:v>
                </c:pt>
                <c:pt idx="7167">
                  <c:v>0.82599999999999996</c:v>
                </c:pt>
                <c:pt idx="7168">
                  <c:v>0.82899999999999996</c:v>
                </c:pt>
                <c:pt idx="7169">
                  <c:v>0.82</c:v>
                </c:pt>
                <c:pt idx="7170">
                  <c:v>0.82699999999999996</c:v>
                </c:pt>
                <c:pt idx="7171">
                  <c:v>0.83</c:v>
                </c:pt>
                <c:pt idx="7172">
                  <c:v>0.82199999999999995</c:v>
                </c:pt>
                <c:pt idx="7173">
                  <c:v>0.84299999999999997</c:v>
                </c:pt>
                <c:pt idx="7174">
                  <c:v>0.82399999999999995</c:v>
                </c:pt>
                <c:pt idx="7175">
                  <c:v>0.88800000000000001</c:v>
                </c:pt>
                <c:pt idx="7176">
                  <c:v>0.82899999999999996</c:v>
                </c:pt>
                <c:pt idx="7177">
                  <c:v>0.82499999999999996</c:v>
                </c:pt>
                <c:pt idx="7178">
                  <c:v>0.83699999999999997</c:v>
                </c:pt>
                <c:pt idx="7179">
                  <c:v>0.83699999999999997</c:v>
                </c:pt>
                <c:pt idx="7180">
                  <c:v>0.82499999999999996</c:v>
                </c:pt>
                <c:pt idx="7181">
                  <c:v>0.83399999999999996</c:v>
                </c:pt>
                <c:pt idx="7182">
                  <c:v>0.83399999999999996</c:v>
                </c:pt>
                <c:pt idx="7183">
                  <c:v>0.873</c:v>
                </c:pt>
                <c:pt idx="7184">
                  <c:v>0.875</c:v>
                </c:pt>
                <c:pt idx="7185">
                  <c:v>0.82899999999999996</c:v>
                </c:pt>
                <c:pt idx="7186">
                  <c:v>0.82899999999999996</c:v>
                </c:pt>
                <c:pt idx="7187">
                  <c:v>0.83899999999999997</c:v>
                </c:pt>
                <c:pt idx="7188">
                  <c:v>0.82799999999999996</c:v>
                </c:pt>
                <c:pt idx="7189">
                  <c:v>0.82799999999999996</c:v>
                </c:pt>
                <c:pt idx="7190">
                  <c:v>0.83799999999999997</c:v>
                </c:pt>
                <c:pt idx="7191">
                  <c:v>0.82699999999999996</c:v>
                </c:pt>
                <c:pt idx="7192">
                  <c:v>0.83</c:v>
                </c:pt>
                <c:pt idx="7193">
                  <c:v>0.876</c:v>
                </c:pt>
                <c:pt idx="7194">
                  <c:v>0.82899999999999996</c:v>
                </c:pt>
                <c:pt idx="7195">
                  <c:v>0.872</c:v>
                </c:pt>
                <c:pt idx="7196">
                  <c:v>0.83599999999999997</c:v>
                </c:pt>
                <c:pt idx="7197">
                  <c:v>0.83099999999999996</c:v>
                </c:pt>
                <c:pt idx="7198">
                  <c:v>0.84299999999999997</c:v>
                </c:pt>
                <c:pt idx="7199">
                  <c:v>0.83</c:v>
                </c:pt>
                <c:pt idx="7200">
                  <c:v>0.83</c:v>
                </c:pt>
                <c:pt idx="7201">
                  <c:v>0.86899999999999999</c:v>
                </c:pt>
                <c:pt idx="7202">
                  <c:v>0.82899999999999996</c:v>
                </c:pt>
                <c:pt idx="7203">
                  <c:v>0.86699999999999999</c:v>
                </c:pt>
                <c:pt idx="7204">
                  <c:v>0.86899999999999999</c:v>
                </c:pt>
                <c:pt idx="7205">
                  <c:v>0.85299999999999998</c:v>
                </c:pt>
                <c:pt idx="7206">
                  <c:v>0.82399999999999995</c:v>
                </c:pt>
                <c:pt idx="7207">
                  <c:v>0.82099999999999995</c:v>
                </c:pt>
                <c:pt idx="7208">
                  <c:v>0.86699999999999999</c:v>
                </c:pt>
                <c:pt idx="7209">
                  <c:v>0.85899999999999999</c:v>
                </c:pt>
                <c:pt idx="7210">
                  <c:v>0.83099999999999996</c:v>
                </c:pt>
                <c:pt idx="7211">
                  <c:v>0.86799999999999999</c:v>
                </c:pt>
                <c:pt idx="7212">
                  <c:v>0.86799999999999999</c:v>
                </c:pt>
                <c:pt idx="7213">
                  <c:v>0.86699999999999999</c:v>
                </c:pt>
                <c:pt idx="7214">
                  <c:v>0.86699999999999999</c:v>
                </c:pt>
                <c:pt idx="7215">
                  <c:v>0.83199999999999996</c:v>
                </c:pt>
                <c:pt idx="7216">
                  <c:v>0.82299999999999995</c:v>
                </c:pt>
                <c:pt idx="7217">
                  <c:v>0.83099999999999996</c:v>
                </c:pt>
                <c:pt idx="7218">
                  <c:v>0.82399999999999995</c:v>
                </c:pt>
                <c:pt idx="7219">
                  <c:v>0.83199999999999996</c:v>
                </c:pt>
                <c:pt idx="7220">
                  <c:v>0.83199999999999996</c:v>
                </c:pt>
                <c:pt idx="7221">
                  <c:v>0.83299999999999996</c:v>
                </c:pt>
                <c:pt idx="7222">
                  <c:v>0.82599999999999996</c:v>
                </c:pt>
                <c:pt idx="7223">
                  <c:v>0.82899999999999996</c:v>
                </c:pt>
                <c:pt idx="7224">
                  <c:v>0.877</c:v>
                </c:pt>
                <c:pt idx="7225">
                  <c:v>0.877</c:v>
                </c:pt>
                <c:pt idx="7226">
                  <c:v>0.83099999999999996</c:v>
                </c:pt>
                <c:pt idx="7227">
                  <c:v>0.83</c:v>
                </c:pt>
                <c:pt idx="7228">
                  <c:v>0.875</c:v>
                </c:pt>
                <c:pt idx="7229">
                  <c:v>0.875</c:v>
                </c:pt>
                <c:pt idx="7230">
                  <c:v>0.83</c:v>
                </c:pt>
                <c:pt idx="7231">
                  <c:v>0.83199999999999996</c:v>
                </c:pt>
                <c:pt idx="7232">
                  <c:v>0.83199999999999996</c:v>
                </c:pt>
                <c:pt idx="7233">
                  <c:v>0.83</c:v>
                </c:pt>
                <c:pt idx="7234">
                  <c:v>0.83</c:v>
                </c:pt>
                <c:pt idx="7235">
                  <c:v>0.878</c:v>
                </c:pt>
                <c:pt idx="7236">
                  <c:v>0.83199999999999996</c:v>
                </c:pt>
                <c:pt idx="7237">
                  <c:v>0.83099999999999996</c:v>
                </c:pt>
                <c:pt idx="7238">
                  <c:v>0.877</c:v>
                </c:pt>
                <c:pt idx="7239">
                  <c:v>0.83199999999999996</c:v>
                </c:pt>
                <c:pt idx="7240">
                  <c:v>0.83299999999999996</c:v>
                </c:pt>
                <c:pt idx="7241">
                  <c:v>0.873</c:v>
                </c:pt>
                <c:pt idx="7242">
                  <c:v>0.83199999999999996</c:v>
                </c:pt>
                <c:pt idx="7243">
                  <c:v>0.83499999999999996</c:v>
                </c:pt>
                <c:pt idx="7244">
                  <c:v>0.88</c:v>
                </c:pt>
                <c:pt idx="7245">
                  <c:v>0.877</c:v>
                </c:pt>
                <c:pt idx="7246">
                  <c:v>0.83499999999999996</c:v>
                </c:pt>
                <c:pt idx="7247">
                  <c:v>0.875</c:v>
                </c:pt>
                <c:pt idx="7248">
                  <c:v>0.878</c:v>
                </c:pt>
                <c:pt idx="7249">
                  <c:v>0.877</c:v>
                </c:pt>
                <c:pt idx="7250">
                  <c:v>0.87</c:v>
                </c:pt>
                <c:pt idx="7251">
                  <c:v>0.873</c:v>
                </c:pt>
                <c:pt idx="7252">
                  <c:v>0.877</c:v>
                </c:pt>
                <c:pt idx="7253">
                  <c:v>0.874</c:v>
                </c:pt>
                <c:pt idx="7254">
                  <c:v>0.88500000000000001</c:v>
                </c:pt>
                <c:pt idx="7255">
                  <c:v>0.879</c:v>
                </c:pt>
                <c:pt idx="7256">
                  <c:v>0.88500000000000001</c:v>
                </c:pt>
                <c:pt idx="7257">
                  <c:v>0.88100000000000001</c:v>
                </c:pt>
                <c:pt idx="7258">
                  <c:v>0.88800000000000001</c:v>
                </c:pt>
                <c:pt idx="7259">
                  <c:v>0.88500000000000001</c:v>
                </c:pt>
                <c:pt idx="7260">
                  <c:v>0.378</c:v>
                </c:pt>
                <c:pt idx="7261">
                  <c:v>0.374</c:v>
                </c:pt>
                <c:pt idx="7262">
                  <c:v>0.40600000000000003</c:v>
                </c:pt>
                <c:pt idx="7263">
                  <c:v>0.39</c:v>
                </c:pt>
                <c:pt idx="7264">
                  <c:v>0.39300000000000002</c:v>
                </c:pt>
                <c:pt idx="7265">
                  <c:v>0.51600000000000001</c:v>
                </c:pt>
                <c:pt idx="7266">
                  <c:v>0.51500000000000001</c:v>
                </c:pt>
                <c:pt idx="7267">
                  <c:v>0.51100000000000001</c:v>
                </c:pt>
                <c:pt idx="7268">
                  <c:v>0.57499999999999996</c:v>
                </c:pt>
                <c:pt idx="7269">
                  <c:v>0.54800000000000004</c:v>
                </c:pt>
                <c:pt idx="7270">
                  <c:v>0.50900000000000001</c:v>
                </c:pt>
                <c:pt idx="7271">
                  <c:v>0.57399999999999995</c:v>
                </c:pt>
                <c:pt idx="7272">
                  <c:v>0.50900000000000001</c:v>
                </c:pt>
                <c:pt idx="7273">
                  <c:v>0.50900000000000001</c:v>
                </c:pt>
                <c:pt idx="7274">
                  <c:v>0.497</c:v>
                </c:pt>
                <c:pt idx="7275">
                  <c:v>0.498</c:v>
                </c:pt>
                <c:pt idx="7276">
                  <c:v>0.57499999999999996</c:v>
                </c:pt>
                <c:pt idx="7277">
                  <c:v>0.51800000000000002</c:v>
                </c:pt>
                <c:pt idx="7278">
                  <c:v>0.505</c:v>
                </c:pt>
                <c:pt idx="7279">
                  <c:v>0.50800000000000001</c:v>
                </c:pt>
                <c:pt idx="7280">
                  <c:v>0.65600000000000003</c:v>
                </c:pt>
                <c:pt idx="7281">
                  <c:v>0.51100000000000001</c:v>
                </c:pt>
                <c:pt idx="7282">
                  <c:v>0.65</c:v>
                </c:pt>
                <c:pt idx="7283">
                  <c:v>0.59</c:v>
                </c:pt>
                <c:pt idx="7284">
                  <c:v>0.58299999999999996</c:v>
                </c:pt>
                <c:pt idx="7285">
                  <c:v>0.58799999999999997</c:v>
                </c:pt>
                <c:pt idx="7286">
                  <c:v>0.58299999999999996</c:v>
                </c:pt>
                <c:pt idx="7287">
                  <c:v>0.51900000000000002</c:v>
                </c:pt>
                <c:pt idx="7288">
                  <c:v>0.622</c:v>
                </c:pt>
                <c:pt idx="7289">
                  <c:v>0.62</c:v>
                </c:pt>
                <c:pt idx="7290">
                  <c:v>0.61299999999999999</c:v>
                </c:pt>
                <c:pt idx="7291">
                  <c:v>0.61399999999999999</c:v>
                </c:pt>
                <c:pt idx="7292">
                  <c:v>0.622</c:v>
                </c:pt>
                <c:pt idx="7293">
                  <c:v>0.623</c:v>
                </c:pt>
                <c:pt idx="7294">
                  <c:v>0.68500000000000005</c:v>
                </c:pt>
                <c:pt idx="7295">
                  <c:v>0.67500000000000004</c:v>
                </c:pt>
                <c:pt idx="7296">
                  <c:v>0.63300000000000001</c:v>
                </c:pt>
                <c:pt idx="7297">
                  <c:v>0.61899999999999999</c:v>
                </c:pt>
                <c:pt idx="7298">
                  <c:v>0.63100000000000001</c:v>
                </c:pt>
                <c:pt idx="7299">
                  <c:v>0.61199999999999999</c:v>
                </c:pt>
                <c:pt idx="7300">
                  <c:v>0.70099999999999996</c:v>
                </c:pt>
                <c:pt idx="7301">
                  <c:v>0.70399999999999996</c:v>
                </c:pt>
                <c:pt idx="7302">
                  <c:v>0.69299999999999995</c:v>
                </c:pt>
                <c:pt idx="7303">
                  <c:v>0.70899999999999996</c:v>
                </c:pt>
                <c:pt idx="7304">
                  <c:v>0.70099999999999996</c:v>
                </c:pt>
                <c:pt idx="7305">
                  <c:v>0.69599999999999995</c:v>
                </c:pt>
                <c:pt idx="7306">
                  <c:v>0.64900000000000002</c:v>
                </c:pt>
                <c:pt idx="7307">
                  <c:v>0.61299999999999999</c:v>
                </c:pt>
                <c:pt idx="7308">
                  <c:v>0.70199999999999996</c:v>
                </c:pt>
                <c:pt idx="7309">
                  <c:v>0.63300000000000001</c:v>
                </c:pt>
                <c:pt idx="7310">
                  <c:v>0.7</c:v>
                </c:pt>
                <c:pt idx="7311">
                  <c:v>0.63300000000000001</c:v>
                </c:pt>
                <c:pt idx="7312">
                  <c:v>0.754</c:v>
                </c:pt>
                <c:pt idx="7313">
                  <c:v>0.75600000000000001</c:v>
                </c:pt>
                <c:pt idx="7314">
                  <c:v>0.70899999999999996</c:v>
                </c:pt>
                <c:pt idx="7315">
                  <c:v>0.75900000000000001</c:v>
                </c:pt>
                <c:pt idx="7316">
                  <c:v>0.754</c:v>
                </c:pt>
                <c:pt idx="7317">
                  <c:v>0.61599999999999999</c:v>
                </c:pt>
                <c:pt idx="7318">
                  <c:v>0.625</c:v>
                </c:pt>
                <c:pt idx="7319">
                  <c:v>0.71499999999999997</c:v>
                </c:pt>
                <c:pt idx="7320">
                  <c:v>0.63100000000000001</c:v>
                </c:pt>
                <c:pt idx="7321">
                  <c:v>0.72099999999999997</c:v>
                </c:pt>
                <c:pt idx="7322">
                  <c:v>0.69</c:v>
                </c:pt>
                <c:pt idx="7323">
                  <c:v>0.63200000000000001</c:v>
                </c:pt>
                <c:pt idx="7324">
                  <c:v>0.76700000000000002</c:v>
                </c:pt>
                <c:pt idx="7325">
                  <c:v>0.77</c:v>
                </c:pt>
                <c:pt idx="7326">
                  <c:v>0.76200000000000001</c:v>
                </c:pt>
                <c:pt idx="7327">
                  <c:v>0.72</c:v>
                </c:pt>
                <c:pt idx="7328">
                  <c:v>0.69</c:v>
                </c:pt>
                <c:pt idx="7329">
                  <c:v>0.77300000000000002</c:v>
                </c:pt>
                <c:pt idx="7330">
                  <c:v>0.76700000000000002</c:v>
                </c:pt>
                <c:pt idx="7331">
                  <c:v>0.76500000000000001</c:v>
                </c:pt>
                <c:pt idx="7332">
                  <c:v>0.64</c:v>
                </c:pt>
                <c:pt idx="7333">
                  <c:v>0.64200000000000002</c:v>
                </c:pt>
                <c:pt idx="7334">
                  <c:v>0.68100000000000005</c:v>
                </c:pt>
                <c:pt idx="7335">
                  <c:v>0.68200000000000005</c:v>
                </c:pt>
                <c:pt idx="7336">
                  <c:v>0.68100000000000005</c:v>
                </c:pt>
                <c:pt idx="7337">
                  <c:v>0.77200000000000002</c:v>
                </c:pt>
                <c:pt idx="7338">
                  <c:v>0.67800000000000005</c:v>
                </c:pt>
                <c:pt idx="7339">
                  <c:v>0.66600000000000004</c:v>
                </c:pt>
                <c:pt idx="7340">
                  <c:v>0.71899999999999997</c:v>
                </c:pt>
                <c:pt idx="7341">
                  <c:v>0.70699999999999996</c:v>
                </c:pt>
                <c:pt idx="7342">
                  <c:v>0.77500000000000002</c:v>
                </c:pt>
                <c:pt idx="7343">
                  <c:v>0.71899999999999997</c:v>
                </c:pt>
                <c:pt idx="7344">
                  <c:v>0.68100000000000005</c:v>
                </c:pt>
                <c:pt idx="7345">
                  <c:v>0.71899999999999997</c:v>
                </c:pt>
                <c:pt idx="7346">
                  <c:v>0.70799999999999996</c:v>
                </c:pt>
                <c:pt idx="7347">
                  <c:v>0.66700000000000004</c:v>
                </c:pt>
                <c:pt idx="7348">
                  <c:v>0.77900000000000003</c:v>
                </c:pt>
                <c:pt idx="7349">
                  <c:v>0.71599999999999997</c:v>
                </c:pt>
                <c:pt idx="7350">
                  <c:v>0.71699999999999997</c:v>
                </c:pt>
                <c:pt idx="7351">
                  <c:v>0.77</c:v>
                </c:pt>
                <c:pt idx="7352">
                  <c:v>0.68100000000000005</c:v>
                </c:pt>
                <c:pt idx="7353">
                  <c:v>0.72199999999999998</c:v>
                </c:pt>
                <c:pt idx="7354">
                  <c:v>0.67200000000000004</c:v>
                </c:pt>
                <c:pt idx="7355">
                  <c:v>0.67900000000000005</c:v>
                </c:pt>
                <c:pt idx="7356">
                  <c:v>0.67700000000000005</c:v>
                </c:pt>
                <c:pt idx="7357">
                  <c:v>0.70699999999999996</c:v>
                </c:pt>
                <c:pt idx="7358">
                  <c:v>0.67800000000000005</c:v>
                </c:pt>
                <c:pt idx="7359">
                  <c:v>0.71199999999999997</c:v>
                </c:pt>
                <c:pt idx="7360">
                  <c:v>0.70799999999999996</c:v>
                </c:pt>
                <c:pt idx="7361">
                  <c:v>0.78700000000000003</c:v>
                </c:pt>
                <c:pt idx="7362">
                  <c:v>0.79100000000000004</c:v>
                </c:pt>
                <c:pt idx="7363">
                  <c:v>0.78100000000000003</c:v>
                </c:pt>
                <c:pt idx="7364">
                  <c:v>0.68</c:v>
                </c:pt>
                <c:pt idx="7365">
                  <c:v>0.69199999999999995</c:v>
                </c:pt>
                <c:pt idx="7366">
                  <c:v>0.73499999999999999</c:v>
                </c:pt>
                <c:pt idx="7367">
                  <c:v>0.72599999999999998</c:v>
                </c:pt>
                <c:pt idx="7368">
                  <c:v>0.70799999999999996</c:v>
                </c:pt>
                <c:pt idx="7369">
                  <c:v>0.79400000000000004</c:v>
                </c:pt>
                <c:pt idx="7370">
                  <c:v>0.68</c:v>
                </c:pt>
                <c:pt idx="7371">
                  <c:v>0.68100000000000005</c:v>
                </c:pt>
                <c:pt idx="7372">
                  <c:v>0.73499999999999999</c:v>
                </c:pt>
                <c:pt idx="7373">
                  <c:v>0.78700000000000003</c:v>
                </c:pt>
                <c:pt idx="7374">
                  <c:v>0.72799999999999998</c:v>
                </c:pt>
                <c:pt idx="7375">
                  <c:v>0.68200000000000005</c:v>
                </c:pt>
                <c:pt idx="7376">
                  <c:v>0.73299999999999998</c:v>
                </c:pt>
                <c:pt idx="7377">
                  <c:v>0.73199999999999998</c:v>
                </c:pt>
                <c:pt idx="7378">
                  <c:v>0.69499999999999995</c:v>
                </c:pt>
                <c:pt idx="7379">
                  <c:v>0.78400000000000003</c:v>
                </c:pt>
                <c:pt idx="7380">
                  <c:v>0.68400000000000005</c:v>
                </c:pt>
                <c:pt idx="7381">
                  <c:v>0.68500000000000005</c:v>
                </c:pt>
                <c:pt idx="7382">
                  <c:v>0.68899999999999995</c:v>
                </c:pt>
                <c:pt idx="7383">
                  <c:v>0.69199999999999995</c:v>
                </c:pt>
                <c:pt idx="7384">
                  <c:v>0.69099999999999995</c:v>
                </c:pt>
                <c:pt idx="7385">
                  <c:v>0.69299999999999995</c:v>
                </c:pt>
                <c:pt idx="7386">
                  <c:v>0.80200000000000005</c:v>
                </c:pt>
                <c:pt idx="7387">
                  <c:v>0.69099999999999995</c:v>
                </c:pt>
                <c:pt idx="7388">
                  <c:v>0.72499999999999998</c:v>
                </c:pt>
                <c:pt idx="7389">
                  <c:v>0.72599999999999998</c:v>
                </c:pt>
                <c:pt idx="7390">
                  <c:v>0.79800000000000004</c:v>
                </c:pt>
                <c:pt idx="7391">
                  <c:v>0.78800000000000003</c:v>
                </c:pt>
                <c:pt idx="7392">
                  <c:v>0.79600000000000004</c:v>
                </c:pt>
                <c:pt idx="7393">
                  <c:v>0.69099999999999995</c:v>
                </c:pt>
                <c:pt idx="7394">
                  <c:v>0.72399999999999998</c:v>
                </c:pt>
                <c:pt idx="7395">
                  <c:v>0.79200000000000004</c:v>
                </c:pt>
                <c:pt idx="7396">
                  <c:v>0.69399999999999995</c:v>
                </c:pt>
                <c:pt idx="7397">
                  <c:v>0.80200000000000005</c:v>
                </c:pt>
                <c:pt idx="7398">
                  <c:v>0.72199999999999998</c:v>
                </c:pt>
                <c:pt idx="7399">
                  <c:v>0.8</c:v>
                </c:pt>
                <c:pt idx="7400">
                  <c:v>0.74099999999999999</c:v>
                </c:pt>
                <c:pt idx="7401">
                  <c:v>0.72499999999999998</c:v>
                </c:pt>
                <c:pt idx="7402">
                  <c:v>0.8</c:v>
                </c:pt>
                <c:pt idx="7403">
                  <c:v>0.69399999999999995</c:v>
                </c:pt>
                <c:pt idx="7404">
                  <c:v>0.74299999999999999</c:v>
                </c:pt>
                <c:pt idx="7405">
                  <c:v>0.69399999999999995</c:v>
                </c:pt>
                <c:pt idx="7406">
                  <c:v>0.79900000000000004</c:v>
                </c:pt>
                <c:pt idx="7407">
                  <c:v>0.79800000000000004</c:v>
                </c:pt>
                <c:pt idx="7408">
                  <c:v>0.79700000000000004</c:v>
                </c:pt>
                <c:pt idx="7409">
                  <c:v>0.72499999999999998</c:v>
                </c:pt>
                <c:pt idx="7410">
                  <c:v>0.69599999999999995</c:v>
                </c:pt>
                <c:pt idx="7411">
                  <c:v>0.69799999999999995</c:v>
                </c:pt>
                <c:pt idx="7412">
                  <c:v>0.69899999999999995</c:v>
                </c:pt>
                <c:pt idx="7413">
                  <c:v>0.70299999999999996</c:v>
                </c:pt>
                <c:pt idx="7414">
                  <c:v>0.79900000000000004</c:v>
                </c:pt>
                <c:pt idx="7415">
                  <c:v>0.72</c:v>
                </c:pt>
                <c:pt idx="7416">
                  <c:v>0.70499999999999996</c:v>
                </c:pt>
                <c:pt idx="7417">
                  <c:v>0.79500000000000004</c:v>
                </c:pt>
                <c:pt idx="7418">
                  <c:v>0.80300000000000005</c:v>
                </c:pt>
                <c:pt idx="7419">
                  <c:v>0.79300000000000004</c:v>
                </c:pt>
                <c:pt idx="7420">
                  <c:v>0.72099999999999997</c:v>
                </c:pt>
                <c:pt idx="7421">
                  <c:v>0.73799999999999999</c:v>
                </c:pt>
                <c:pt idx="7422">
                  <c:v>0.78500000000000003</c:v>
                </c:pt>
                <c:pt idx="7423">
                  <c:v>0.71799999999999997</c:v>
                </c:pt>
                <c:pt idx="7424">
                  <c:v>0.80600000000000005</c:v>
                </c:pt>
                <c:pt idx="7425">
                  <c:v>0.73799999999999999</c:v>
                </c:pt>
                <c:pt idx="7426">
                  <c:v>0.71799999999999997</c:v>
                </c:pt>
                <c:pt idx="7427">
                  <c:v>0.79900000000000004</c:v>
                </c:pt>
                <c:pt idx="7428">
                  <c:v>0.80300000000000005</c:v>
                </c:pt>
                <c:pt idx="7429">
                  <c:v>0.73599999999999999</c:v>
                </c:pt>
                <c:pt idx="7430">
                  <c:v>0.72499999999999998</c:v>
                </c:pt>
                <c:pt idx="7431">
                  <c:v>0.81499999999999995</c:v>
                </c:pt>
                <c:pt idx="7432">
                  <c:v>0.80600000000000005</c:v>
                </c:pt>
                <c:pt idx="7433">
                  <c:v>0.79700000000000004</c:v>
                </c:pt>
                <c:pt idx="7434">
                  <c:v>0.73799999999999999</c:v>
                </c:pt>
                <c:pt idx="7435">
                  <c:v>0.81599999999999995</c:v>
                </c:pt>
                <c:pt idx="7436">
                  <c:v>0.80700000000000005</c:v>
                </c:pt>
                <c:pt idx="7437">
                  <c:v>0.72499999999999998</c:v>
                </c:pt>
                <c:pt idx="7438">
                  <c:v>0.72599999999999998</c:v>
                </c:pt>
                <c:pt idx="7439">
                  <c:v>0.81299999999999994</c:v>
                </c:pt>
                <c:pt idx="7440">
                  <c:v>0.81399999999999995</c:v>
                </c:pt>
                <c:pt idx="7441">
                  <c:v>0.73799999999999999</c:v>
                </c:pt>
                <c:pt idx="7442">
                  <c:v>0.72699999999999998</c:v>
                </c:pt>
                <c:pt idx="7443">
                  <c:v>0.72899999999999998</c:v>
                </c:pt>
                <c:pt idx="7444">
                  <c:v>0.71699999999999997</c:v>
                </c:pt>
                <c:pt idx="7445">
                  <c:v>0.76900000000000002</c:v>
                </c:pt>
                <c:pt idx="7446">
                  <c:v>0.77700000000000002</c:v>
                </c:pt>
                <c:pt idx="7447">
                  <c:v>0.77400000000000002</c:v>
                </c:pt>
                <c:pt idx="7448">
                  <c:v>0.80200000000000005</c:v>
                </c:pt>
                <c:pt idx="7449">
                  <c:v>0.77100000000000002</c:v>
                </c:pt>
                <c:pt idx="7450">
                  <c:v>0.72199999999999998</c:v>
                </c:pt>
                <c:pt idx="7451">
                  <c:v>0.80600000000000005</c:v>
                </c:pt>
                <c:pt idx="7452">
                  <c:v>0.72399999999999998</c:v>
                </c:pt>
                <c:pt idx="7453">
                  <c:v>0.72299999999999998</c:v>
                </c:pt>
                <c:pt idx="7454">
                  <c:v>0.77800000000000002</c:v>
                </c:pt>
                <c:pt idx="7455">
                  <c:v>0.81599999999999995</c:v>
                </c:pt>
                <c:pt idx="7456">
                  <c:v>0.72699999999999998</c:v>
                </c:pt>
                <c:pt idx="7457">
                  <c:v>0.81899999999999995</c:v>
                </c:pt>
                <c:pt idx="7458">
                  <c:v>0.80200000000000005</c:v>
                </c:pt>
                <c:pt idx="7459">
                  <c:v>0.72099999999999997</c:v>
                </c:pt>
                <c:pt idx="7460">
                  <c:v>0.81699999999999995</c:v>
                </c:pt>
                <c:pt idx="7461">
                  <c:v>0.72199999999999998</c:v>
                </c:pt>
                <c:pt idx="7462">
                  <c:v>0.77500000000000002</c:v>
                </c:pt>
                <c:pt idx="7463">
                  <c:v>0.81499999999999995</c:v>
                </c:pt>
                <c:pt idx="7464">
                  <c:v>0.76900000000000002</c:v>
                </c:pt>
                <c:pt idx="7465">
                  <c:v>0.76900000000000002</c:v>
                </c:pt>
                <c:pt idx="7466">
                  <c:v>0.77800000000000002</c:v>
                </c:pt>
                <c:pt idx="7467">
                  <c:v>0.83799999999999997</c:v>
                </c:pt>
                <c:pt idx="7468">
                  <c:v>0.81699999999999995</c:v>
                </c:pt>
                <c:pt idx="7469">
                  <c:v>0.72599999999999998</c:v>
                </c:pt>
                <c:pt idx="7470">
                  <c:v>0.76800000000000002</c:v>
                </c:pt>
                <c:pt idx="7471">
                  <c:v>0.76800000000000002</c:v>
                </c:pt>
                <c:pt idx="7472">
                  <c:v>0.77900000000000003</c:v>
                </c:pt>
                <c:pt idx="7473">
                  <c:v>0.83899999999999997</c:v>
                </c:pt>
                <c:pt idx="7474">
                  <c:v>0.72699999999999998</c:v>
                </c:pt>
                <c:pt idx="7475">
                  <c:v>0.72699999999999998</c:v>
                </c:pt>
                <c:pt idx="7476">
                  <c:v>0.77600000000000002</c:v>
                </c:pt>
                <c:pt idx="7477">
                  <c:v>0.77700000000000002</c:v>
                </c:pt>
                <c:pt idx="7478">
                  <c:v>0.81699999999999995</c:v>
                </c:pt>
                <c:pt idx="7479">
                  <c:v>0.77800000000000002</c:v>
                </c:pt>
                <c:pt idx="7480">
                  <c:v>0.72799999999999998</c:v>
                </c:pt>
                <c:pt idx="7481">
                  <c:v>0.81299999999999994</c:v>
                </c:pt>
                <c:pt idx="7482">
                  <c:v>0.77900000000000003</c:v>
                </c:pt>
                <c:pt idx="7483">
                  <c:v>0.73099999999999998</c:v>
                </c:pt>
                <c:pt idx="7484">
                  <c:v>0.80900000000000005</c:v>
                </c:pt>
                <c:pt idx="7485">
                  <c:v>0.81599999999999995</c:v>
                </c:pt>
                <c:pt idx="7486">
                  <c:v>0.78200000000000003</c:v>
                </c:pt>
                <c:pt idx="7487">
                  <c:v>0.73199999999999998</c:v>
                </c:pt>
                <c:pt idx="7488">
                  <c:v>0.81899999999999995</c:v>
                </c:pt>
                <c:pt idx="7489">
                  <c:v>0.78100000000000003</c:v>
                </c:pt>
                <c:pt idx="7490">
                  <c:v>0.81399999999999995</c:v>
                </c:pt>
                <c:pt idx="7491">
                  <c:v>0.81599999999999995</c:v>
                </c:pt>
                <c:pt idx="7492">
                  <c:v>0.73699999999999999</c:v>
                </c:pt>
                <c:pt idx="7493">
                  <c:v>0.79300000000000004</c:v>
                </c:pt>
                <c:pt idx="7494">
                  <c:v>0.79300000000000004</c:v>
                </c:pt>
                <c:pt idx="7495">
                  <c:v>0.83199999999999996</c:v>
                </c:pt>
                <c:pt idx="7496">
                  <c:v>0.81899999999999995</c:v>
                </c:pt>
                <c:pt idx="7497">
                  <c:v>0.81899999999999995</c:v>
                </c:pt>
                <c:pt idx="7498">
                  <c:v>0.83299999999999996</c:v>
                </c:pt>
                <c:pt idx="7499">
                  <c:v>0.73899999999999999</c:v>
                </c:pt>
                <c:pt idx="7500">
                  <c:v>0.73799999999999999</c:v>
                </c:pt>
                <c:pt idx="7501">
                  <c:v>0.81100000000000005</c:v>
                </c:pt>
                <c:pt idx="7502">
                  <c:v>0.82899999999999996</c:v>
                </c:pt>
                <c:pt idx="7503">
                  <c:v>0.74099999999999999</c:v>
                </c:pt>
                <c:pt idx="7504">
                  <c:v>0.83299999999999996</c:v>
                </c:pt>
                <c:pt idx="7505">
                  <c:v>0.73499999999999999</c:v>
                </c:pt>
                <c:pt idx="7506">
                  <c:v>0.78800000000000003</c:v>
                </c:pt>
                <c:pt idx="7507">
                  <c:v>0.73599999999999999</c:v>
                </c:pt>
                <c:pt idx="7508">
                  <c:v>0.78300000000000003</c:v>
                </c:pt>
                <c:pt idx="7509">
                  <c:v>0.78300000000000003</c:v>
                </c:pt>
                <c:pt idx="7510">
                  <c:v>0.83</c:v>
                </c:pt>
                <c:pt idx="7511">
                  <c:v>0.78100000000000003</c:v>
                </c:pt>
                <c:pt idx="7512">
                  <c:v>0.78100000000000003</c:v>
                </c:pt>
                <c:pt idx="7513">
                  <c:v>0.79200000000000004</c:v>
                </c:pt>
                <c:pt idx="7514">
                  <c:v>0.78300000000000003</c:v>
                </c:pt>
                <c:pt idx="7515">
                  <c:v>0.83299999999999996</c:v>
                </c:pt>
                <c:pt idx="7516">
                  <c:v>0.79300000000000004</c:v>
                </c:pt>
                <c:pt idx="7517">
                  <c:v>0.74</c:v>
                </c:pt>
                <c:pt idx="7518">
                  <c:v>0.78400000000000003</c:v>
                </c:pt>
                <c:pt idx="7519">
                  <c:v>0.79400000000000004</c:v>
                </c:pt>
                <c:pt idx="7520">
                  <c:v>0.81699999999999995</c:v>
                </c:pt>
                <c:pt idx="7521">
                  <c:v>0.79100000000000004</c:v>
                </c:pt>
                <c:pt idx="7522">
                  <c:v>0.79</c:v>
                </c:pt>
                <c:pt idx="7523">
                  <c:v>0.74099999999999999</c:v>
                </c:pt>
                <c:pt idx="7524">
                  <c:v>0.83299999999999996</c:v>
                </c:pt>
                <c:pt idx="7525">
                  <c:v>0.74099999999999999</c:v>
                </c:pt>
                <c:pt idx="7526">
                  <c:v>0.82699999999999996</c:v>
                </c:pt>
                <c:pt idx="7527">
                  <c:v>0.81799999999999995</c:v>
                </c:pt>
                <c:pt idx="7528">
                  <c:v>0.81399999999999995</c:v>
                </c:pt>
                <c:pt idx="7529">
                  <c:v>0.82299999999999995</c:v>
                </c:pt>
                <c:pt idx="7530">
                  <c:v>0.82499999999999996</c:v>
                </c:pt>
                <c:pt idx="7531">
                  <c:v>0.82099999999999995</c:v>
                </c:pt>
                <c:pt idx="7532">
                  <c:v>0.82199999999999995</c:v>
                </c:pt>
                <c:pt idx="7533">
                  <c:v>0.86099999999999999</c:v>
                </c:pt>
                <c:pt idx="7534">
                  <c:v>0.81699999999999995</c:v>
                </c:pt>
                <c:pt idx="7535">
                  <c:v>0.82799999999999996</c:v>
                </c:pt>
                <c:pt idx="7536">
                  <c:v>0.82499999999999996</c:v>
                </c:pt>
                <c:pt idx="7537">
                  <c:v>0.82399999999999995</c:v>
                </c:pt>
                <c:pt idx="7538">
                  <c:v>0.79500000000000004</c:v>
                </c:pt>
                <c:pt idx="7539">
                  <c:v>0.83</c:v>
                </c:pt>
                <c:pt idx="7540">
                  <c:v>0.83</c:v>
                </c:pt>
                <c:pt idx="7541">
                  <c:v>0.77300000000000002</c:v>
                </c:pt>
                <c:pt idx="7542">
                  <c:v>0.83299999999999996</c:v>
                </c:pt>
                <c:pt idx="7543">
                  <c:v>0.83299999999999996</c:v>
                </c:pt>
                <c:pt idx="7544">
                  <c:v>0.81599999999999995</c:v>
                </c:pt>
                <c:pt idx="7545">
                  <c:v>0.77500000000000002</c:v>
                </c:pt>
                <c:pt idx="7546">
                  <c:v>0.77600000000000002</c:v>
                </c:pt>
                <c:pt idx="7547">
                  <c:v>0.82899999999999996</c:v>
                </c:pt>
                <c:pt idx="7548">
                  <c:v>0.77300000000000002</c:v>
                </c:pt>
                <c:pt idx="7549">
                  <c:v>0.77700000000000002</c:v>
                </c:pt>
                <c:pt idx="7550">
                  <c:v>0.83199999999999996</c:v>
                </c:pt>
                <c:pt idx="7551">
                  <c:v>0.83099999999999996</c:v>
                </c:pt>
                <c:pt idx="7552">
                  <c:v>0.81899999999999995</c:v>
                </c:pt>
                <c:pt idx="7553">
                  <c:v>0.81899999999999995</c:v>
                </c:pt>
                <c:pt idx="7554">
                  <c:v>0.82699999999999996</c:v>
                </c:pt>
                <c:pt idx="7555">
                  <c:v>0.83099999999999996</c:v>
                </c:pt>
                <c:pt idx="7556">
                  <c:v>0.82499999999999996</c:v>
                </c:pt>
                <c:pt idx="7557">
                  <c:v>0.83299999999999996</c:v>
                </c:pt>
                <c:pt idx="7558">
                  <c:v>0.81699999999999995</c:v>
                </c:pt>
                <c:pt idx="7559">
                  <c:v>0.81699999999999995</c:v>
                </c:pt>
                <c:pt idx="7560">
                  <c:v>0.77400000000000002</c:v>
                </c:pt>
                <c:pt idx="7561">
                  <c:v>0.82799999999999996</c:v>
                </c:pt>
                <c:pt idx="7562">
                  <c:v>0.77400000000000002</c:v>
                </c:pt>
                <c:pt idx="7563">
                  <c:v>0.82899999999999996</c:v>
                </c:pt>
                <c:pt idx="7564">
                  <c:v>0.79700000000000004</c:v>
                </c:pt>
                <c:pt idx="7565">
                  <c:v>0.82899999999999996</c:v>
                </c:pt>
                <c:pt idx="7566">
                  <c:v>0.77700000000000002</c:v>
                </c:pt>
                <c:pt idx="7567">
                  <c:v>0.84899999999999998</c:v>
                </c:pt>
                <c:pt idx="7568">
                  <c:v>0.84899999999999998</c:v>
                </c:pt>
                <c:pt idx="7569">
                  <c:v>0.77200000000000002</c:v>
                </c:pt>
                <c:pt idx="7570">
                  <c:v>0.77200000000000002</c:v>
                </c:pt>
                <c:pt idx="7571">
                  <c:v>0.83</c:v>
                </c:pt>
                <c:pt idx="7572">
                  <c:v>0.79800000000000004</c:v>
                </c:pt>
                <c:pt idx="7573">
                  <c:v>0.83099999999999996</c:v>
                </c:pt>
                <c:pt idx="7574">
                  <c:v>0.83199999999999996</c:v>
                </c:pt>
                <c:pt idx="7575">
                  <c:v>0.83099999999999996</c:v>
                </c:pt>
                <c:pt idx="7576">
                  <c:v>0.83</c:v>
                </c:pt>
                <c:pt idx="7577">
                  <c:v>0.86899999999999999</c:v>
                </c:pt>
                <c:pt idx="7578">
                  <c:v>0.82799999999999996</c:v>
                </c:pt>
                <c:pt idx="7579">
                  <c:v>0.80100000000000005</c:v>
                </c:pt>
                <c:pt idx="7580">
                  <c:v>0.77700000000000002</c:v>
                </c:pt>
                <c:pt idx="7581">
                  <c:v>0.83199999999999996</c:v>
                </c:pt>
                <c:pt idx="7582">
                  <c:v>0.83199999999999996</c:v>
                </c:pt>
                <c:pt idx="7583">
                  <c:v>0.871</c:v>
                </c:pt>
                <c:pt idx="7584">
                  <c:v>0.83</c:v>
                </c:pt>
                <c:pt idx="7585">
                  <c:v>0.83199999999999996</c:v>
                </c:pt>
                <c:pt idx="7586">
                  <c:v>0.83299999999999996</c:v>
                </c:pt>
                <c:pt idx="7587">
                  <c:v>0.83399999999999996</c:v>
                </c:pt>
                <c:pt idx="7588">
                  <c:v>0.871</c:v>
                </c:pt>
                <c:pt idx="7589">
                  <c:v>0.83</c:v>
                </c:pt>
                <c:pt idx="7590">
                  <c:v>0.78200000000000003</c:v>
                </c:pt>
                <c:pt idx="7591">
                  <c:v>0.78200000000000003</c:v>
                </c:pt>
                <c:pt idx="7592">
                  <c:v>0.78</c:v>
                </c:pt>
                <c:pt idx="7593">
                  <c:v>0.78</c:v>
                </c:pt>
                <c:pt idx="7594">
                  <c:v>0.84099999999999997</c:v>
                </c:pt>
                <c:pt idx="7595">
                  <c:v>0.84099999999999997</c:v>
                </c:pt>
                <c:pt idx="7596">
                  <c:v>0.84</c:v>
                </c:pt>
                <c:pt idx="7597">
                  <c:v>0.84</c:v>
                </c:pt>
                <c:pt idx="7598">
                  <c:v>0.83799999999999997</c:v>
                </c:pt>
                <c:pt idx="7599">
                  <c:v>0.83</c:v>
                </c:pt>
                <c:pt idx="7600">
                  <c:v>0.84299999999999997</c:v>
                </c:pt>
                <c:pt idx="7601">
                  <c:v>0.84299999999999997</c:v>
                </c:pt>
                <c:pt idx="7602">
                  <c:v>0.84299999999999997</c:v>
                </c:pt>
                <c:pt idx="7603">
                  <c:v>0.84</c:v>
                </c:pt>
                <c:pt idx="7604">
                  <c:v>0.83099999999999996</c:v>
                </c:pt>
                <c:pt idx="7605">
                  <c:v>0.84199999999999997</c:v>
                </c:pt>
                <c:pt idx="7606">
                  <c:v>0.84199999999999997</c:v>
                </c:pt>
                <c:pt idx="7607">
                  <c:v>0.84099999999999997</c:v>
                </c:pt>
                <c:pt idx="7608">
                  <c:v>0.78600000000000003</c:v>
                </c:pt>
                <c:pt idx="7609">
                  <c:v>0.78900000000000003</c:v>
                </c:pt>
                <c:pt idx="7610">
                  <c:v>0.79</c:v>
                </c:pt>
                <c:pt idx="7611">
                  <c:v>0.84099999999999997</c:v>
                </c:pt>
                <c:pt idx="7612">
                  <c:v>0.84299999999999997</c:v>
                </c:pt>
                <c:pt idx="7613">
                  <c:v>0.83299999999999996</c:v>
                </c:pt>
                <c:pt idx="7614">
                  <c:v>0.83299999999999996</c:v>
                </c:pt>
                <c:pt idx="7615">
                  <c:v>0.78600000000000003</c:v>
                </c:pt>
                <c:pt idx="7616">
                  <c:v>0.79</c:v>
                </c:pt>
                <c:pt idx="7617">
                  <c:v>0.84599999999999997</c:v>
                </c:pt>
                <c:pt idx="7618">
                  <c:v>0.83099999999999996</c:v>
                </c:pt>
                <c:pt idx="7619">
                  <c:v>0.83099999999999996</c:v>
                </c:pt>
                <c:pt idx="7620">
                  <c:v>0.84</c:v>
                </c:pt>
                <c:pt idx="7621">
                  <c:v>0.78700000000000003</c:v>
                </c:pt>
                <c:pt idx="7622">
                  <c:v>0.83899999999999997</c:v>
                </c:pt>
                <c:pt idx="7623">
                  <c:v>0.85699999999999998</c:v>
                </c:pt>
                <c:pt idx="7624">
                  <c:v>0.84799999999999998</c:v>
                </c:pt>
                <c:pt idx="7625">
                  <c:v>0.84299999999999997</c:v>
                </c:pt>
                <c:pt idx="7626">
                  <c:v>0.78700000000000003</c:v>
                </c:pt>
                <c:pt idx="7627">
                  <c:v>0.84699999999999998</c:v>
                </c:pt>
                <c:pt idx="7628">
                  <c:v>0.85</c:v>
                </c:pt>
                <c:pt idx="7629">
                  <c:v>0.78500000000000003</c:v>
                </c:pt>
                <c:pt idx="7630">
                  <c:v>0.84299999999999997</c:v>
                </c:pt>
                <c:pt idx="7631">
                  <c:v>0.78800000000000003</c:v>
                </c:pt>
                <c:pt idx="7632">
                  <c:v>0.84299999999999997</c:v>
                </c:pt>
                <c:pt idx="7633">
                  <c:v>0.83299999999999996</c:v>
                </c:pt>
                <c:pt idx="7634">
                  <c:v>0.79100000000000004</c:v>
                </c:pt>
                <c:pt idx="7635">
                  <c:v>0.78500000000000003</c:v>
                </c:pt>
                <c:pt idx="7636">
                  <c:v>0.78500000000000003</c:v>
                </c:pt>
                <c:pt idx="7637">
                  <c:v>0.84499999999999997</c:v>
                </c:pt>
                <c:pt idx="7638">
                  <c:v>0.78600000000000003</c:v>
                </c:pt>
                <c:pt idx="7639">
                  <c:v>0.78600000000000003</c:v>
                </c:pt>
                <c:pt idx="7640">
                  <c:v>0.84399999999999997</c:v>
                </c:pt>
                <c:pt idx="7641">
                  <c:v>0.84499999999999997</c:v>
                </c:pt>
                <c:pt idx="7642">
                  <c:v>0.83399999999999996</c:v>
                </c:pt>
                <c:pt idx="7643">
                  <c:v>0.84399999999999997</c:v>
                </c:pt>
                <c:pt idx="7644">
                  <c:v>0.84799999999999998</c:v>
                </c:pt>
                <c:pt idx="7645">
                  <c:v>0.874</c:v>
                </c:pt>
                <c:pt idx="7646">
                  <c:v>0.84</c:v>
                </c:pt>
                <c:pt idx="7647">
                  <c:v>0.84199999999999997</c:v>
                </c:pt>
                <c:pt idx="7648">
                  <c:v>0.79100000000000004</c:v>
                </c:pt>
                <c:pt idx="7649">
                  <c:v>0.85</c:v>
                </c:pt>
                <c:pt idx="7650">
                  <c:v>0.84899999999999998</c:v>
                </c:pt>
                <c:pt idx="7651">
                  <c:v>0.84899999999999998</c:v>
                </c:pt>
                <c:pt idx="7652">
                  <c:v>0.873</c:v>
                </c:pt>
                <c:pt idx="7653">
                  <c:v>0.73199999999999998</c:v>
                </c:pt>
                <c:pt idx="7654">
                  <c:v>0.755</c:v>
                </c:pt>
                <c:pt idx="7655">
                  <c:v>0.755</c:v>
                </c:pt>
                <c:pt idx="7656">
                  <c:v>0.753</c:v>
                </c:pt>
                <c:pt idx="7657">
                  <c:v>0.753</c:v>
                </c:pt>
                <c:pt idx="7658">
                  <c:v>0.74399999999999999</c:v>
                </c:pt>
                <c:pt idx="7659">
                  <c:v>0.74399999999999999</c:v>
                </c:pt>
                <c:pt idx="7660">
                  <c:v>0.74299999999999999</c:v>
                </c:pt>
                <c:pt idx="7661">
                  <c:v>0.74299999999999999</c:v>
                </c:pt>
                <c:pt idx="7662">
                  <c:v>0.83299999999999996</c:v>
                </c:pt>
                <c:pt idx="7663">
                  <c:v>0.73599999999999999</c:v>
                </c:pt>
                <c:pt idx="7664">
                  <c:v>0.88</c:v>
                </c:pt>
                <c:pt idx="7665">
                  <c:v>0.88</c:v>
                </c:pt>
                <c:pt idx="7666">
                  <c:v>0.74399999999999999</c:v>
                </c:pt>
                <c:pt idx="7667">
                  <c:v>0.88300000000000001</c:v>
                </c:pt>
                <c:pt idx="7668">
                  <c:v>0.88300000000000001</c:v>
                </c:pt>
                <c:pt idx="7669">
                  <c:v>0.83599999999999997</c:v>
                </c:pt>
                <c:pt idx="7670">
                  <c:v>0.81499999999999995</c:v>
                </c:pt>
                <c:pt idx="7671">
                  <c:v>0.74399999999999999</c:v>
                </c:pt>
                <c:pt idx="7672">
                  <c:v>0.74399999999999999</c:v>
                </c:pt>
                <c:pt idx="7673">
                  <c:v>0.747</c:v>
                </c:pt>
                <c:pt idx="7674">
                  <c:v>0.74399999999999999</c:v>
                </c:pt>
                <c:pt idx="7675">
                  <c:v>0.754</c:v>
                </c:pt>
                <c:pt idx="7676">
                  <c:v>0.81699999999999995</c:v>
                </c:pt>
                <c:pt idx="7677">
                  <c:v>0.88400000000000001</c:v>
                </c:pt>
                <c:pt idx="7678">
                  <c:v>0.81799999999999995</c:v>
                </c:pt>
                <c:pt idx="7679">
                  <c:v>0.87</c:v>
                </c:pt>
                <c:pt idx="7680">
                  <c:v>0.87</c:v>
                </c:pt>
                <c:pt idx="7681">
                  <c:v>0.86799999999999999</c:v>
                </c:pt>
                <c:pt idx="7682">
                  <c:v>0.86799999999999999</c:v>
                </c:pt>
                <c:pt idx="7683">
                  <c:v>0.74399999999999999</c:v>
                </c:pt>
                <c:pt idx="7684">
                  <c:v>0.75900000000000001</c:v>
                </c:pt>
                <c:pt idx="7685">
                  <c:v>0.81899999999999995</c:v>
                </c:pt>
                <c:pt idx="7686">
                  <c:v>0.88200000000000001</c:v>
                </c:pt>
                <c:pt idx="7687">
                  <c:v>0.81499999999999995</c:v>
                </c:pt>
                <c:pt idx="7688">
                  <c:v>0.84199999999999997</c:v>
                </c:pt>
                <c:pt idx="7689">
                  <c:v>0.75</c:v>
                </c:pt>
                <c:pt idx="7690">
                  <c:v>0.81499999999999995</c:v>
                </c:pt>
                <c:pt idx="7691">
                  <c:v>0.753</c:v>
                </c:pt>
                <c:pt idx="7692">
                  <c:v>0.754</c:v>
                </c:pt>
                <c:pt idx="7693">
                  <c:v>0.746</c:v>
                </c:pt>
                <c:pt idx="7694">
                  <c:v>0.75800000000000001</c:v>
                </c:pt>
                <c:pt idx="7695">
                  <c:v>0.76100000000000001</c:v>
                </c:pt>
                <c:pt idx="7696">
                  <c:v>0.752</c:v>
                </c:pt>
                <c:pt idx="7697">
                  <c:v>0.751</c:v>
                </c:pt>
                <c:pt idx="7698">
                  <c:v>0.746</c:v>
                </c:pt>
                <c:pt idx="7699">
                  <c:v>0.75800000000000001</c:v>
                </c:pt>
                <c:pt idx="7700">
                  <c:v>0.88</c:v>
                </c:pt>
                <c:pt idx="7701">
                  <c:v>0.83899999999999997</c:v>
                </c:pt>
                <c:pt idx="7702">
                  <c:v>0.81899999999999995</c:v>
                </c:pt>
                <c:pt idx="7703">
                  <c:v>0.753</c:v>
                </c:pt>
                <c:pt idx="7704">
                  <c:v>0.75800000000000001</c:v>
                </c:pt>
                <c:pt idx="7705">
                  <c:v>0.75800000000000001</c:v>
                </c:pt>
                <c:pt idx="7706">
                  <c:v>0.75800000000000001</c:v>
                </c:pt>
                <c:pt idx="7707">
                  <c:v>0.75800000000000001</c:v>
                </c:pt>
                <c:pt idx="7708">
                  <c:v>0.88100000000000001</c:v>
                </c:pt>
                <c:pt idx="7709">
                  <c:v>0.88100000000000001</c:v>
                </c:pt>
                <c:pt idx="7710">
                  <c:v>0.88100000000000001</c:v>
                </c:pt>
                <c:pt idx="7711">
                  <c:v>0.747</c:v>
                </c:pt>
                <c:pt idx="7712">
                  <c:v>0.84</c:v>
                </c:pt>
                <c:pt idx="7713">
                  <c:v>0.75</c:v>
                </c:pt>
                <c:pt idx="7714">
                  <c:v>0.84499999999999997</c:v>
                </c:pt>
                <c:pt idx="7715">
                  <c:v>0.84399999999999997</c:v>
                </c:pt>
                <c:pt idx="7716">
                  <c:v>0.81899999999999995</c:v>
                </c:pt>
                <c:pt idx="7717">
                  <c:v>0.753</c:v>
                </c:pt>
                <c:pt idx="7718">
                  <c:v>0.751</c:v>
                </c:pt>
                <c:pt idx="7719">
                  <c:v>0.751</c:v>
                </c:pt>
                <c:pt idx="7720">
                  <c:v>0.752</c:v>
                </c:pt>
                <c:pt idx="7721">
                  <c:v>0.88</c:v>
                </c:pt>
                <c:pt idx="7722">
                  <c:v>0.82199999999999995</c:v>
                </c:pt>
                <c:pt idx="7723">
                  <c:v>0.82199999999999995</c:v>
                </c:pt>
                <c:pt idx="7724">
                  <c:v>0.76400000000000001</c:v>
                </c:pt>
                <c:pt idx="7725">
                  <c:v>0.76400000000000001</c:v>
                </c:pt>
                <c:pt idx="7726">
                  <c:v>0.75600000000000001</c:v>
                </c:pt>
                <c:pt idx="7727">
                  <c:v>0.75600000000000001</c:v>
                </c:pt>
                <c:pt idx="7728">
                  <c:v>0.755</c:v>
                </c:pt>
                <c:pt idx="7729">
                  <c:v>0.755</c:v>
                </c:pt>
                <c:pt idx="7730">
                  <c:v>0.89300000000000002</c:v>
                </c:pt>
                <c:pt idx="7731">
                  <c:v>0.89300000000000002</c:v>
                </c:pt>
                <c:pt idx="7732">
                  <c:v>0.75600000000000001</c:v>
                </c:pt>
                <c:pt idx="7733">
                  <c:v>0.89100000000000001</c:v>
                </c:pt>
                <c:pt idx="7734">
                  <c:v>0.89100000000000001</c:v>
                </c:pt>
                <c:pt idx="7735">
                  <c:v>0.755</c:v>
                </c:pt>
                <c:pt idx="7736">
                  <c:v>0.88100000000000001</c:v>
                </c:pt>
                <c:pt idx="7737">
                  <c:v>0.82299999999999995</c:v>
                </c:pt>
                <c:pt idx="7738">
                  <c:v>0.755</c:v>
                </c:pt>
                <c:pt idx="7739">
                  <c:v>0.82799999999999996</c:v>
                </c:pt>
                <c:pt idx="7740">
                  <c:v>0.89200000000000002</c:v>
                </c:pt>
                <c:pt idx="7741">
                  <c:v>0.75600000000000001</c:v>
                </c:pt>
                <c:pt idx="7742">
                  <c:v>0.83099999999999996</c:v>
                </c:pt>
                <c:pt idx="7743">
                  <c:v>0.75600000000000001</c:v>
                </c:pt>
                <c:pt idx="7744">
                  <c:v>0.83199999999999996</c:v>
                </c:pt>
                <c:pt idx="7745">
                  <c:v>0.76500000000000001</c:v>
                </c:pt>
                <c:pt idx="7746">
                  <c:v>0.76</c:v>
                </c:pt>
                <c:pt idx="7747">
                  <c:v>0.75600000000000001</c:v>
                </c:pt>
                <c:pt idx="7748">
                  <c:v>0.88900000000000001</c:v>
                </c:pt>
                <c:pt idx="7749">
                  <c:v>0.82899999999999996</c:v>
                </c:pt>
                <c:pt idx="7750">
                  <c:v>0.83299999999999996</c:v>
                </c:pt>
                <c:pt idx="7751">
                  <c:v>0.75600000000000001</c:v>
                </c:pt>
                <c:pt idx="7752">
                  <c:v>0.82899999999999996</c:v>
                </c:pt>
                <c:pt idx="7753">
                  <c:v>0.88900000000000001</c:v>
                </c:pt>
                <c:pt idx="7754">
                  <c:v>0.82899999999999996</c:v>
                </c:pt>
                <c:pt idx="7755">
                  <c:v>0.76500000000000001</c:v>
                </c:pt>
                <c:pt idx="7756">
                  <c:v>0.82799999999999996</c:v>
                </c:pt>
                <c:pt idx="7757">
                  <c:v>0.76600000000000001</c:v>
                </c:pt>
                <c:pt idx="7758">
                  <c:v>0.76200000000000001</c:v>
                </c:pt>
                <c:pt idx="7759">
                  <c:v>0.75800000000000001</c:v>
                </c:pt>
                <c:pt idx="7760">
                  <c:v>0.83099999999999996</c:v>
                </c:pt>
                <c:pt idx="7761">
                  <c:v>0.82799999999999996</c:v>
                </c:pt>
                <c:pt idx="7762">
                  <c:v>0.88300000000000001</c:v>
                </c:pt>
                <c:pt idx="7763">
                  <c:v>0.83399999999999996</c:v>
                </c:pt>
                <c:pt idx="7764">
                  <c:v>0.75800000000000001</c:v>
                </c:pt>
                <c:pt idx="7765">
                  <c:v>0.76400000000000001</c:v>
                </c:pt>
                <c:pt idx="7766">
                  <c:v>0.82799999999999996</c:v>
                </c:pt>
                <c:pt idx="7767">
                  <c:v>0.82799999999999996</c:v>
                </c:pt>
                <c:pt idx="7768">
                  <c:v>0.82799999999999996</c:v>
                </c:pt>
                <c:pt idx="7769">
                  <c:v>0.82799999999999996</c:v>
                </c:pt>
                <c:pt idx="7770">
                  <c:v>0.89400000000000002</c:v>
                </c:pt>
                <c:pt idx="7771">
                  <c:v>0.89400000000000002</c:v>
                </c:pt>
                <c:pt idx="7772">
                  <c:v>0.76300000000000001</c:v>
                </c:pt>
                <c:pt idx="7773">
                  <c:v>0.76600000000000001</c:v>
                </c:pt>
                <c:pt idx="7774">
                  <c:v>0.88400000000000001</c:v>
                </c:pt>
                <c:pt idx="7775">
                  <c:v>0.75900000000000001</c:v>
                </c:pt>
                <c:pt idx="7776">
                  <c:v>0.89200000000000002</c:v>
                </c:pt>
                <c:pt idx="7777">
                  <c:v>0.89100000000000001</c:v>
                </c:pt>
                <c:pt idx="7778">
                  <c:v>0.76200000000000001</c:v>
                </c:pt>
                <c:pt idx="7779">
                  <c:v>0.76500000000000001</c:v>
                </c:pt>
                <c:pt idx="7780">
                  <c:v>0.76300000000000001</c:v>
                </c:pt>
                <c:pt idx="7781">
                  <c:v>0.76300000000000001</c:v>
                </c:pt>
                <c:pt idx="7782">
                  <c:v>0.83499999999999996</c:v>
                </c:pt>
                <c:pt idx="7783">
                  <c:v>0.83499999999999996</c:v>
                </c:pt>
                <c:pt idx="7784">
                  <c:v>0.83199999999999996</c:v>
                </c:pt>
                <c:pt idx="7785">
                  <c:v>0.83199999999999996</c:v>
                </c:pt>
                <c:pt idx="7786">
                  <c:v>0.76800000000000002</c:v>
                </c:pt>
                <c:pt idx="7787">
                  <c:v>0.76800000000000002</c:v>
                </c:pt>
                <c:pt idx="7788">
                  <c:v>0.76400000000000001</c:v>
                </c:pt>
                <c:pt idx="7789">
                  <c:v>0.76600000000000001</c:v>
                </c:pt>
                <c:pt idx="7790">
                  <c:v>0.76600000000000001</c:v>
                </c:pt>
                <c:pt idx="7791">
                  <c:v>0.76800000000000002</c:v>
                </c:pt>
                <c:pt idx="7792">
                  <c:v>0.89400000000000002</c:v>
                </c:pt>
                <c:pt idx="7793">
                  <c:v>0.76700000000000002</c:v>
                </c:pt>
                <c:pt idx="7794">
                  <c:v>0.83599999999999997</c:v>
                </c:pt>
                <c:pt idx="7795">
                  <c:v>0.87</c:v>
                </c:pt>
                <c:pt idx="7796">
                  <c:v>0.84</c:v>
                </c:pt>
                <c:pt idx="7797">
                  <c:v>0.76700000000000002</c:v>
                </c:pt>
                <c:pt idx="7798">
                  <c:v>0.876</c:v>
                </c:pt>
                <c:pt idx="7799">
                  <c:v>0.76800000000000002</c:v>
                </c:pt>
                <c:pt idx="7800">
                  <c:v>0.76700000000000002</c:v>
                </c:pt>
                <c:pt idx="7801">
                  <c:v>0.83399999999999996</c:v>
                </c:pt>
                <c:pt idx="7802">
                  <c:v>0.84</c:v>
                </c:pt>
                <c:pt idx="7803">
                  <c:v>0.879</c:v>
                </c:pt>
                <c:pt idx="7804">
                  <c:v>0.82699999999999996</c:v>
                </c:pt>
                <c:pt idx="7805">
                  <c:v>0.76800000000000002</c:v>
                </c:pt>
                <c:pt idx="7806">
                  <c:v>0.76700000000000002</c:v>
                </c:pt>
                <c:pt idx="7807">
                  <c:v>0.89600000000000002</c:v>
                </c:pt>
                <c:pt idx="7808">
                  <c:v>0.84099999999999997</c:v>
                </c:pt>
                <c:pt idx="7809">
                  <c:v>0.84099999999999997</c:v>
                </c:pt>
                <c:pt idx="7810">
                  <c:v>0.84199999999999997</c:v>
                </c:pt>
                <c:pt idx="7811">
                  <c:v>0.83299999999999996</c:v>
                </c:pt>
                <c:pt idx="7812">
                  <c:v>0.83399999999999996</c:v>
                </c:pt>
                <c:pt idx="7813">
                  <c:v>0.82499999999999996</c:v>
                </c:pt>
                <c:pt idx="7814">
                  <c:v>0.84099999999999997</c:v>
                </c:pt>
                <c:pt idx="7815">
                  <c:v>0.83</c:v>
                </c:pt>
                <c:pt idx="7816">
                  <c:v>0.84199999999999997</c:v>
                </c:pt>
                <c:pt idx="7817">
                  <c:v>0.84199999999999997</c:v>
                </c:pt>
                <c:pt idx="7818">
                  <c:v>0.84199999999999997</c:v>
                </c:pt>
                <c:pt idx="7819">
                  <c:v>0.84199999999999997</c:v>
                </c:pt>
                <c:pt idx="7820">
                  <c:v>0.82599999999999996</c:v>
                </c:pt>
                <c:pt idx="7821">
                  <c:v>0.86699999999999999</c:v>
                </c:pt>
                <c:pt idx="7822">
                  <c:v>0.89700000000000002</c:v>
                </c:pt>
                <c:pt idx="7823">
                  <c:v>0.83299999999999996</c:v>
                </c:pt>
                <c:pt idx="7824">
                  <c:v>0.83199999999999996</c:v>
                </c:pt>
                <c:pt idx="7825">
                  <c:v>0.82699999999999996</c:v>
                </c:pt>
                <c:pt idx="7826">
                  <c:v>0.83399999999999996</c:v>
                </c:pt>
                <c:pt idx="7827">
                  <c:v>0.89900000000000002</c:v>
                </c:pt>
                <c:pt idx="7828">
                  <c:v>0.83099999999999996</c:v>
                </c:pt>
                <c:pt idx="7829">
                  <c:v>0.83299999999999996</c:v>
                </c:pt>
                <c:pt idx="7830">
                  <c:v>0.83099999999999996</c:v>
                </c:pt>
                <c:pt idx="7831">
                  <c:v>0.83199999999999996</c:v>
                </c:pt>
                <c:pt idx="7832">
                  <c:v>0.84599999999999997</c:v>
                </c:pt>
                <c:pt idx="7833">
                  <c:v>0.84599999999999997</c:v>
                </c:pt>
                <c:pt idx="7834">
                  <c:v>0.84499999999999997</c:v>
                </c:pt>
                <c:pt idx="7835">
                  <c:v>0.84499999999999997</c:v>
                </c:pt>
                <c:pt idx="7836">
                  <c:v>0.83599999999999997</c:v>
                </c:pt>
                <c:pt idx="7837">
                  <c:v>0.83599999999999997</c:v>
                </c:pt>
                <c:pt idx="7838">
                  <c:v>0.83499999999999996</c:v>
                </c:pt>
                <c:pt idx="7839">
                  <c:v>0.83499999999999996</c:v>
                </c:pt>
                <c:pt idx="7840">
                  <c:v>0.83699999999999997</c:v>
                </c:pt>
                <c:pt idx="7841">
                  <c:v>0.83599999999999997</c:v>
                </c:pt>
                <c:pt idx="7842">
                  <c:v>0.84699999999999998</c:v>
                </c:pt>
                <c:pt idx="7843">
                  <c:v>0.83499999999999996</c:v>
                </c:pt>
                <c:pt idx="7844">
                  <c:v>0.83599999999999997</c:v>
                </c:pt>
                <c:pt idx="7845">
                  <c:v>0.84699999999999998</c:v>
                </c:pt>
                <c:pt idx="7846">
                  <c:v>0.84</c:v>
                </c:pt>
                <c:pt idx="7847">
                  <c:v>0.83699999999999997</c:v>
                </c:pt>
                <c:pt idx="7848">
                  <c:v>0.83599999999999997</c:v>
                </c:pt>
                <c:pt idx="7849">
                  <c:v>0.88700000000000001</c:v>
                </c:pt>
                <c:pt idx="7850">
                  <c:v>0.84599999999999997</c:v>
                </c:pt>
                <c:pt idx="7851">
                  <c:v>0.84299999999999997</c:v>
                </c:pt>
                <c:pt idx="7852">
                  <c:v>0.83799999999999997</c:v>
                </c:pt>
                <c:pt idx="7853">
                  <c:v>0.84599999999999997</c:v>
                </c:pt>
                <c:pt idx="7854">
                  <c:v>0.84</c:v>
                </c:pt>
                <c:pt idx="7855">
                  <c:v>0.84499999999999997</c:v>
                </c:pt>
                <c:pt idx="7856">
                  <c:v>0.84299999999999997</c:v>
                </c:pt>
                <c:pt idx="7857">
                  <c:v>0.78600000000000003</c:v>
                </c:pt>
                <c:pt idx="7858">
                  <c:v>0.78400000000000003</c:v>
                </c:pt>
                <c:pt idx="7859">
                  <c:v>0.78700000000000003</c:v>
                </c:pt>
                <c:pt idx="7860">
                  <c:v>0.81399999999999995</c:v>
                </c:pt>
                <c:pt idx="7861">
                  <c:v>0.79100000000000004</c:v>
                </c:pt>
                <c:pt idx="7862">
                  <c:v>0.78900000000000003</c:v>
                </c:pt>
                <c:pt idx="7863">
                  <c:v>0.79400000000000004</c:v>
                </c:pt>
                <c:pt idx="7864">
                  <c:v>0.81200000000000006</c:v>
                </c:pt>
                <c:pt idx="7865">
                  <c:v>0.40400000000000003</c:v>
                </c:pt>
                <c:pt idx="7866">
                  <c:v>0.39900000000000002</c:v>
                </c:pt>
                <c:pt idx="7867">
                  <c:v>0.41699999999999998</c:v>
                </c:pt>
                <c:pt idx="7868">
                  <c:v>0.40500000000000003</c:v>
                </c:pt>
                <c:pt idx="7869">
                  <c:v>0.42299999999999999</c:v>
                </c:pt>
                <c:pt idx="7870">
                  <c:v>0.51</c:v>
                </c:pt>
                <c:pt idx="7871">
                  <c:v>0.50700000000000001</c:v>
                </c:pt>
                <c:pt idx="7872">
                  <c:v>0.51600000000000001</c:v>
                </c:pt>
                <c:pt idx="7873">
                  <c:v>0.504</c:v>
                </c:pt>
                <c:pt idx="7874">
                  <c:v>0.52500000000000002</c:v>
                </c:pt>
                <c:pt idx="7875">
                  <c:v>0.503</c:v>
                </c:pt>
                <c:pt idx="7876">
                  <c:v>0.57999999999999996</c:v>
                </c:pt>
                <c:pt idx="7877">
                  <c:v>0.52200000000000002</c:v>
                </c:pt>
                <c:pt idx="7878">
                  <c:v>0.57899999999999996</c:v>
                </c:pt>
                <c:pt idx="7879">
                  <c:v>0.49199999999999999</c:v>
                </c:pt>
                <c:pt idx="7880">
                  <c:v>0.49299999999999999</c:v>
                </c:pt>
                <c:pt idx="7881">
                  <c:v>0.5</c:v>
                </c:pt>
                <c:pt idx="7882">
                  <c:v>0.502</c:v>
                </c:pt>
                <c:pt idx="7883">
                  <c:v>0.57999999999999996</c:v>
                </c:pt>
                <c:pt idx="7884">
                  <c:v>0.51400000000000001</c:v>
                </c:pt>
                <c:pt idx="7885">
                  <c:v>0.57399999999999995</c:v>
                </c:pt>
                <c:pt idx="7886">
                  <c:v>0.61599999999999999</c:v>
                </c:pt>
                <c:pt idx="7887">
                  <c:v>0.61599999999999999</c:v>
                </c:pt>
                <c:pt idx="7888">
                  <c:v>0.61399999999999999</c:v>
                </c:pt>
                <c:pt idx="7889">
                  <c:v>0.63500000000000001</c:v>
                </c:pt>
                <c:pt idx="7890">
                  <c:v>0.61599999999999999</c:v>
                </c:pt>
                <c:pt idx="7891">
                  <c:v>0.57899999999999996</c:v>
                </c:pt>
                <c:pt idx="7892">
                  <c:v>0.63400000000000001</c:v>
                </c:pt>
                <c:pt idx="7893">
                  <c:v>0.58799999999999997</c:v>
                </c:pt>
                <c:pt idx="7894">
                  <c:v>0.58899999999999997</c:v>
                </c:pt>
                <c:pt idx="7895">
                  <c:v>0.629</c:v>
                </c:pt>
                <c:pt idx="7896">
                  <c:v>0.628</c:v>
                </c:pt>
                <c:pt idx="7897">
                  <c:v>0.61599999999999999</c:v>
                </c:pt>
                <c:pt idx="7898">
                  <c:v>0.61699999999999999</c:v>
                </c:pt>
                <c:pt idx="7899">
                  <c:v>0.69399999999999995</c:v>
                </c:pt>
                <c:pt idx="7900">
                  <c:v>0.68400000000000005</c:v>
                </c:pt>
                <c:pt idx="7901">
                  <c:v>0.61399999999999999</c:v>
                </c:pt>
                <c:pt idx="7902">
                  <c:v>0.63800000000000001</c:v>
                </c:pt>
                <c:pt idx="7903">
                  <c:v>0.61399999999999999</c:v>
                </c:pt>
                <c:pt idx="7904">
                  <c:v>0.63700000000000001</c:v>
                </c:pt>
                <c:pt idx="7905">
                  <c:v>0.71099999999999997</c:v>
                </c:pt>
                <c:pt idx="7906">
                  <c:v>0.70399999999999996</c:v>
                </c:pt>
                <c:pt idx="7907">
                  <c:v>0.71299999999999997</c:v>
                </c:pt>
                <c:pt idx="7908">
                  <c:v>0.71099999999999997</c:v>
                </c:pt>
                <c:pt idx="7909">
                  <c:v>0.75800000000000001</c:v>
                </c:pt>
                <c:pt idx="7910">
                  <c:v>0.64900000000000002</c:v>
                </c:pt>
                <c:pt idx="7911">
                  <c:v>0.71</c:v>
                </c:pt>
                <c:pt idx="7912">
                  <c:v>0.65</c:v>
                </c:pt>
                <c:pt idx="7913">
                  <c:v>0.65500000000000003</c:v>
                </c:pt>
                <c:pt idx="7914">
                  <c:v>0.67600000000000005</c:v>
                </c:pt>
                <c:pt idx="7915">
                  <c:v>0.65500000000000003</c:v>
                </c:pt>
                <c:pt idx="7916">
                  <c:v>0.67500000000000004</c:v>
                </c:pt>
                <c:pt idx="7917">
                  <c:v>0.64300000000000002</c:v>
                </c:pt>
                <c:pt idx="7918">
                  <c:v>0.64500000000000002</c:v>
                </c:pt>
                <c:pt idx="7919">
                  <c:v>0.70799999999999996</c:v>
                </c:pt>
                <c:pt idx="7920">
                  <c:v>0.68600000000000005</c:v>
                </c:pt>
                <c:pt idx="7921">
                  <c:v>0.71</c:v>
                </c:pt>
                <c:pt idx="7922">
                  <c:v>0.70799999999999996</c:v>
                </c:pt>
                <c:pt idx="7923">
                  <c:v>0.71299999999999997</c:v>
                </c:pt>
                <c:pt idx="7924">
                  <c:v>0.70199999999999996</c:v>
                </c:pt>
                <c:pt idx="7925">
                  <c:v>0.65100000000000002</c:v>
                </c:pt>
                <c:pt idx="7926">
                  <c:v>0.65100000000000002</c:v>
                </c:pt>
                <c:pt idx="7927">
                  <c:v>0.66900000000000004</c:v>
                </c:pt>
                <c:pt idx="7928">
                  <c:v>0.69199999999999995</c:v>
                </c:pt>
                <c:pt idx="7929">
                  <c:v>0.66900000000000004</c:v>
                </c:pt>
                <c:pt idx="7930">
                  <c:v>0.69099999999999995</c:v>
                </c:pt>
                <c:pt idx="7931">
                  <c:v>0.72099999999999997</c:v>
                </c:pt>
                <c:pt idx="7932">
                  <c:v>0.71599999999999997</c:v>
                </c:pt>
                <c:pt idx="7933">
                  <c:v>0.66100000000000003</c:v>
                </c:pt>
                <c:pt idx="7934">
                  <c:v>0.66300000000000003</c:v>
                </c:pt>
                <c:pt idx="7935">
                  <c:v>0.72299999999999998</c:v>
                </c:pt>
                <c:pt idx="7936">
                  <c:v>0.72099999999999997</c:v>
                </c:pt>
                <c:pt idx="7937">
                  <c:v>0.72699999999999998</c:v>
                </c:pt>
                <c:pt idx="7938">
                  <c:v>0.71799999999999997</c:v>
                </c:pt>
                <c:pt idx="7939">
                  <c:v>0.68300000000000005</c:v>
                </c:pt>
                <c:pt idx="7940">
                  <c:v>0.68400000000000005</c:v>
                </c:pt>
                <c:pt idx="7941">
                  <c:v>0.68400000000000005</c:v>
                </c:pt>
                <c:pt idx="7942">
                  <c:v>0.66900000000000004</c:v>
                </c:pt>
                <c:pt idx="7943">
                  <c:v>0.68200000000000005</c:v>
                </c:pt>
                <c:pt idx="7944">
                  <c:v>0.67</c:v>
                </c:pt>
                <c:pt idx="7945">
                  <c:v>0.68400000000000005</c:v>
                </c:pt>
                <c:pt idx="7946">
                  <c:v>0.71599999999999997</c:v>
                </c:pt>
                <c:pt idx="7947">
                  <c:v>0.72599999999999998</c:v>
                </c:pt>
                <c:pt idx="7948">
                  <c:v>0.68400000000000005</c:v>
                </c:pt>
                <c:pt idx="7949">
                  <c:v>0.71499999999999997</c:v>
                </c:pt>
                <c:pt idx="7950">
                  <c:v>0.72699999999999998</c:v>
                </c:pt>
                <c:pt idx="7951">
                  <c:v>0.78400000000000003</c:v>
                </c:pt>
                <c:pt idx="7952">
                  <c:v>0.73</c:v>
                </c:pt>
                <c:pt idx="7953">
                  <c:v>0.72299999999999998</c:v>
                </c:pt>
                <c:pt idx="7954">
                  <c:v>0.72499999999999998</c:v>
                </c:pt>
                <c:pt idx="7955">
                  <c:v>0.78600000000000003</c:v>
                </c:pt>
                <c:pt idx="7956">
                  <c:v>0.78400000000000003</c:v>
                </c:pt>
                <c:pt idx="7957">
                  <c:v>0.67700000000000005</c:v>
                </c:pt>
                <c:pt idx="7958">
                  <c:v>0.79</c:v>
                </c:pt>
                <c:pt idx="7959">
                  <c:v>0.67800000000000005</c:v>
                </c:pt>
                <c:pt idx="7960">
                  <c:v>0.73199999999999998</c:v>
                </c:pt>
                <c:pt idx="7961">
                  <c:v>0.67600000000000005</c:v>
                </c:pt>
                <c:pt idx="7962">
                  <c:v>0.67700000000000005</c:v>
                </c:pt>
                <c:pt idx="7963">
                  <c:v>0.69699999999999995</c:v>
                </c:pt>
                <c:pt idx="7964">
                  <c:v>0.67900000000000005</c:v>
                </c:pt>
                <c:pt idx="7965">
                  <c:v>0.69799999999999995</c:v>
                </c:pt>
                <c:pt idx="7966">
                  <c:v>0.69699999999999995</c:v>
                </c:pt>
                <c:pt idx="7967">
                  <c:v>0.67900000000000005</c:v>
                </c:pt>
                <c:pt idx="7968">
                  <c:v>0.68</c:v>
                </c:pt>
                <c:pt idx="7969">
                  <c:v>0.69599999999999995</c:v>
                </c:pt>
                <c:pt idx="7970">
                  <c:v>0.69799999999999995</c:v>
                </c:pt>
                <c:pt idx="7971">
                  <c:v>0.68</c:v>
                </c:pt>
                <c:pt idx="7972">
                  <c:v>0.73399999999999999</c:v>
                </c:pt>
                <c:pt idx="7973">
                  <c:v>0.79900000000000004</c:v>
                </c:pt>
                <c:pt idx="7974">
                  <c:v>0.79300000000000004</c:v>
                </c:pt>
                <c:pt idx="7975">
                  <c:v>0.68799999999999994</c:v>
                </c:pt>
                <c:pt idx="7976">
                  <c:v>0.74199999999999999</c:v>
                </c:pt>
                <c:pt idx="7977">
                  <c:v>0.69799999999999995</c:v>
                </c:pt>
                <c:pt idx="7978">
                  <c:v>0.73399999999999999</c:v>
                </c:pt>
                <c:pt idx="7979">
                  <c:v>0.74299999999999999</c:v>
                </c:pt>
                <c:pt idx="7980">
                  <c:v>0.80100000000000005</c:v>
                </c:pt>
                <c:pt idx="7981">
                  <c:v>0.68899999999999995</c:v>
                </c:pt>
                <c:pt idx="7982">
                  <c:v>0.74</c:v>
                </c:pt>
                <c:pt idx="7983">
                  <c:v>0.74099999999999999</c:v>
                </c:pt>
                <c:pt idx="7984">
                  <c:v>0.79900000000000004</c:v>
                </c:pt>
                <c:pt idx="7985">
                  <c:v>0.80600000000000005</c:v>
                </c:pt>
                <c:pt idx="7986">
                  <c:v>0.69199999999999995</c:v>
                </c:pt>
                <c:pt idx="7987">
                  <c:v>0.79600000000000004</c:v>
                </c:pt>
                <c:pt idx="7988">
                  <c:v>0.69299999999999995</c:v>
                </c:pt>
                <c:pt idx="7989">
                  <c:v>0.69299999999999995</c:v>
                </c:pt>
                <c:pt idx="7990">
                  <c:v>0.69399999999999995</c:v>
                </c:pt>
                <c:pt idx="7991">
                  <c:v>0.68899999999999995</c:v>
                </c:pt>
                <c:pt idx="7992">
                  <c:v>0.68899999999999995</c:v>
                </c:pt>
                <c:pt idx="7993">
                  <c:v>0.71499999999999997</c:v>
                </c:pt>
                <c:pt idx="7994">
                  <c:v>0.71599999999999997</c:v>
                </c:pt>
                <c:pt idx="7995">
                  <c:v>0.69199999999999995</c:v>
                </c:pt>
                <c:pt idx="7996">
                  <c:v>0.71599999999999997</c:v>
                </c:pt>
                <c:pt idx="7997">
                  <c:v>0.69199999999999995</c:v>
                </c:pt>
                <c:pt idx="7998">
                  <c:v>0.69199999999999995</c:v>
                </c:pt>
                <c:pt idx="7999">
                  <c:v>0.71399999999999997</c:v>
                </c:pt>
                <c:pt idx="8000">
                  <c:v>0.71599999999999997</c:v>
                </c:pt>
                <c:pt idx="8001">
                  <c:v>0.83799999999999997</c:v>
                </c:pt>
                <c:pt idx="8002">
                  <c:v>0.82599999999999996</c:v>
                </c:pt>
                <c:pt idx="8003">
                  <c:v>0.82799999999999996</c:v>
                </c:pt>
                <c:pt idx="8004">
                  <c:v>0.69299999999999995</c:v>
                </c:pt>
                <c:pt idx="8005">
                  <c:v>0.76400000000000001</c:v>
                </c:pt>
                <c:pt idx="8006">
                  <c:v>0.73899999999999999</c:v>
                </c:pt>
                <c:pt idx="8007">
                  <c:v>0.82299999999999995</c:v>
                </c:pt>
                <c:pt idx="8008">
                  <c:v>0.71599999999999997</c:v>
                </c:pt>
                <c:pt idx="8009">
                  <c:v>0.73699999999999999</c:v>
                </c:pt>
                <c:pt idx="8010">
                  <c:v>0.69899999999999995</c:v>
                </c:pt>
                <c:pt idx="8011">
                  <c:v>0.82499999999999996</c:v>
                </c:pt>
                <c:pt idx="8012">
                  <c:v>0.83099999999999996</c:v>
                </c:pt>
                <c:pt idx="8013">
                  <c:v>0.76800000000000002</c:v>
                </c:pt>
                <c:pt idx="8014">
                  <c:v>0.82099999999999995</c:v>
                </c:pt>
                <c:pt idx="8015">
                  <c:v>0.69899999999999995</c:v>
                </c:pt>
                <c:pt idx="8016">
                  <c:v>0.82199999999999995</c:v>
                </c:pt>
                <c:pt idx="8017">
                  <c:v>0.82899999999999996</c:v>
                </c:pt>
                <c:pt idx="8018">
                  <c:v>0.70299999999999996</c:v>
                </c:pt>
                <c:pt idx="8019">
                  <c:v>0.70499999999999996</c:v>
                </c:pt>
                <c:pt idx="8020">
                  <c:v>0.70399999999999996</c:v>
                </c:pt>
                <c:pt idx="8021">
                  <c:v>0.70599999999999996</c:v>
                </c:pt>
                <c:pt idx="8022">
                  <c:v>0.70299999999999996</c:v>
                </c:pt>
                <c:pt idx="8023">
                  <c:v>0.70399999999999996</c:v>
                </c:pt>
                <c:pt idx="8024">
                  <c:v>0.72899999999999998</c:v>
                </c:pt>
                <c:pt idx="8025">
                  <c:v>0.73</c:v>
                </c:pt>
                <c:pt idx="8026">
                  <c:v>0.73</c:v>
                </c:pt>
                <c:pt idx="8027">
                  <c:v>0.70599999999999996</c:v>
                </c:pt>
                <c:pt idx="8028">
                  <c:v>0.77600000000000002</c:v>
                </c:pt>
                <c:pt idx="8029">
                  <c:v>0.77100000000000002</c:v>
                </c:pt>
                <c:pt idx="8030">
                  <c:v>0.77300000000000002</c:v>
                </c:pt>
                <c:pt idx="8031">
                  <c:v>0.72799999999999998</c:v>
                </c:pt>
                <c:pt idx="8032">
                  <c:v>0.70699999999999996</c:v>
                </c:pt>
                <c:pt idx="8033">
                  <c:v>0.70699999999999996</c:v>
                </c:pt>
                <c:pt idx="8034">
                  <c:v>0.77700000000000002</c:v>
                </c:pt>
                <c:pt idx="8035">
                  <c:v>0.73</c:v>
                </c:pt>
                <c:pt idx="8036">
                  <c:v>0.70799999999999996</c:v>
                </c:pt>
                <c:pt idx="8037">
                  <c:v>0.77600000000000002</c:v>
                </c:pt>
                <c:pt idx="8038">
                  <c:v>0.83199999999999996</c:v>
                </c:pt>
                <c:pt idx="8039">
                  <c:v>0.78200000000000003</c:v>
                </c:pt>
                <c:pt idx="8040">
                  <c:v>0.84099999999999997</c:v>
                </c:pt>
                <c:pt idx="8041">
                  <c:v>0.77700000000000002</c:v>
                </c:pt>
                <c:pt idx="8042">
                  <c:v>0.73</c:v>
                </c:pt>
                <c:pt idx="8043">
                  <c:v>0.83099999999999996</c:v>
                </c:pt>
                <c:pt idx="8044">
                  <c:v>0.84199999999999997</c:v>
                </c:pt>
                <c:pt idx="8045">
                  <c:v>0.71499999999999997</c:v>
                </c:pt>
                <c:pt idx="8046">
                  <c:v>0.77400000000000002</c:v>
                </c:pt>
                <c:pt idx="8047">
                  <c:v>0.83899999999999997</c:v>
                </c:pt>
                <c:pt idx="8048">
                  <c:v>0.84</c:v>
                </c:pt>
                <c:pt idx="8049">
                  <c:v>0.71599999999999997</c:v>
                </c:pt>
                <c:pt idx="8050">
                  <c:v>0.72599999999999998</c:v>
                </c:pt>
                <c:pt idx="8051">
                  <c:v>0.72699999999999998</c:v>
                </c:pt>
                <c:pt idx="8052">
                  <c:v>0.72699999999999998</c:v>
                </c:pt>
                <c:pt idx="8053">
                  <c:v>0.72799999999999998</c:v>
                </c:pt>
                <c:pt idx="8054">
                  <c:v>0.72499999999999998</c:v>
                </c:pt>
                <c:pt idx="8055">
                  <c:v>0.77900000000000003</c:v>
                </c:pt>
                <c:pt idx="8056">
                  <c:v>0.72499999999999998</c:v>
                </c:pt>
                <c:pt idx="8057">
                  <c:v>0.82099999999999995</c:v>
                </c:pt>
                <c:pt idx="8058">
                  <c:v>0.82199999999999995</c:v>
                </c:pt>
                <c:pt idx="8059">
                  <c:v>0.78900000000000003</c:v>
                </c:pt>
                <c:pt idx="8060">
                  <c:v>0.78400000000000003</c:v>
                </c:pt>
                <c:pt idx="8061">
                  <c:v>0.82199999999999995</c:v>
                </c:pt>
                <c:pt idx="8062">
                  <c:v>0.78600000000000003</c:v>
                </c:pt>
                <c:pt idx="8063">
                  <c:v>0.72799999999999998</c:v>
                </c:pt>
                <c:pt idx="8064">
                  <c:v>0.81399999999999995</c:v>
                </c:pt>
                <c:pt idx="8065">
                  <c:v>0.81399999999999995</c:v>
                </c:pt>
                <c:pt idx="8066">
                  <c:v>0.82299999999999995</c:v>
                </c:pt>
                <c:pt idx="8067">
                  <c:v>0.72799999999999998</c:v>
                </c:pt>
                <c:pt idx="8068">
                  <c:v>0.79</c:v>
                </c:pt>
                <c:pt idx="8069">
                  <c:v>0.72899999999999998</c:v>
                </c:pt>
                <c:pt idx="8070">
                  <c:v>0.81799999999999995</c:v>
                </c:pt>
                <c:pt idx="8071">
                  <c:v>0.81399999999999995</c:v>
                </c:pt>
                <c:pt idx="8072">
                  <c:v>0.84899999999999998</c:v>
                </c:pt>
                <c:pt idx="8073">
                  <c:v>0.73</c:v>
                </c:pt>
                <c:pt idx="8074">
                  <c:v>0.78700000000000003</c:v>
                </c:pt>
                <c:pt idx="8075">
                  <c:v>0.78700000000000003</c:v>
                </c:pt>
                <c:pt idx="8076">
                  <c:v>0.82199999999999995</c:v>
                </c:pt>
                <c:pt idx="8077">
                  <c:v>0.77800000000000002</c:v>
                </c:pt>
                <c:pt idx="8078">
                  <c:v>0.77800000000000002</c:v>
                </c:pt>
                <c:pt idx="8079">
                  <c:v>0.84899999999999998</c:v>
                </c:pt>
                <c:pt idx="8080">
                  <c:v>0.77700000000000002</c:v>
                </c:pt>
                <c:pt idx="8081">
                  <c:v>0.77700000000000002</c:v>
                </c:pt>
                <c:pt idx="8082">
                  <c:v>0.78800000000000003</c:v>
                </c:pt>
                <c:pt idx="8083">
                  <c:v>0.73399999999999999</c:v>
                </c:pt>
                <c:pt idx="8084">
                  <c:v>0.86199999999999999</c:v>
                </c:pt>
                <c:pt idx="8085">
                  <c:v>0.78600000000000003</c:v>
                </c:pt>
                <c:pt idx="8086">
                  <c:v>0.73499999999999999</c:v>
                </c:pt>
                <c:pt idx="8087">
                  <c:v>0.79200000000000004</c:v>
                </c:pt>
                <c:pt idx="8088">
                  <c:v>0.74099999999999999</c:v>
                </c:pt>
                <c:pt idx="8089">
                  <c:v>0.74299999999999999</c:v>
                </c:pt>
                <c:pt idx="8090">
                  <c:v>0.79</c:v>
                </c:pt>
                <c:pt idx="8091">
                  <c:v>0.74199999999999999</c:v>
                </c:pt>
                <c:pt idx="8092">
                  <c:v>0.74399999999999999</c:v>
                </c:pt>
                <c:pt idx="8093">
                  <c:v>0.82599999999999996</c:v>
                </c:pt>
                <c:pt idx="8094">
                  <c:v>0.73899999999999999</c:v>
                </c:pt>
                <c:pt idx="8095">
                  <c:v>0.82099999999999995</c:v>
                </c:pt>
                <c:pt idx="8096">
                  <c:v>0.82299999999999995</c:v>
                </c:pt>
                <c:pt idx="8097">
                  <c:v>0.83699999999999997</c:v>
                </c:pt>
                <c:pt idx="8098">
                  <c:v>0.74</c:v>
                </c:pt>
                <c:pt idx="8099">
                  <c:v>0.83799999999999997</c:v>
                </c:pt>
                <c:pt idx="8100">
                  <c:v>0.82799999999999996</c:v>
                </c:pt>
                <c:pt idx="8101">
                  <c:v>0.83299999999999996</c:v>
                </c:pt>
                <c:pt idx="8102">
                  <c:v>0.79100000000000004</c:v>
                </c:pt>
                <c:pt idx="8103">
                  <c:v>0.83799999999999997</c:v>
                </c:pt>
                <c:pt idx="8104">
                  <c:v>0.74299999999999999</c:v>
                </c:pt>
                <c:pt idx="8105">
                  <c:v>0.82699999999999996</c:v>
                </c:pt>
                <c:pt idx="8106">
                  <c:v>0.80100000000000005</c:v>
                </c:pt>
                <c:pt idx="8107">
                  <c:v>0.80100000000000005</c:v>
                </c:pt>
                <c:pt idx="8108">
                  <c:v>0.83399999999999996</c:v>
                </c:pt>
                <c:pt idx="8109">
                  <c:v>0.83199999999999996</c:v>
                </c:pt>
                <c:pt idx="8110">
                  <c:v>0.82699999999999996</c:v>
                </c:pt>
                <c:pt idx="8111">
                  <c:v>0.83</c:v>
                </c:pt>
                <c:pt idx="8112">
                  <c:v>0.83</c:v>
                </c:pt>
                <c:pt idx="8113">
                  <c:v>0.83899999999999997</c:v>
                </c:pt>
                <c:pt idx="8114">
                  <c:v>0.79900000000000004</c:v>
                </c:pt>
                <c:pt idx="8115">
                  <c:v>0.74299999999999999</c:v>
                </c:pt>
                <c:pt idx="8116">
                  <c:v>0.74399999999999999</c:v>
                </c:pt>
                <c:pt idx="8117">
                  <c:v>0.82399999999999995</c:v>
                </c:pt>
                <c:pt idx="8118">
                  <c:v>0.79200000000000004</c:v>
                </c:pt>
                <c:pt idx="8119">
                  <c:v>0.79200000000000004</c:v>
                </c:pt>
                <c:pt idx="8120">
                  <c:v>0.79400000000000004</c:v>
                </c:pt>
                <c:pt idx="8121">
                  <c:v>0.79100000000000004</c:v>
                </c:pt>
                <c:pt idx="8122">
                  <c:v>0.79100000000000004</c:v>
                </c:pt>
                <c:pt idx="8123">
                  <c:v>0.80100000000000005</c:v>
                </c:pt>
                <c:pt idx="8124">
                  <c:v>0.74399999999999999</c:v>
                </c:pt>
                <c:pt idx="8125">
                  <c:v>0.83899999999999997</c:v>
                </c:pt>
                <c:pt idx="8126">
                  <c:v>0.79300000000000004</c:v>
                </c:pt>
                <c:pt idx="8127">
                  <c:v>0.80200000000000005</c:v>
                </c:pt>
                <c:pt idx="8128">
                  <c:v>0.75900000000000001</c:v>
                </c:pt>
                <c:pt idx="8129">
                  <c:v>0.76</c:v>
                </c:pt>
                <c:pt idx="8130">
                  <c:v>0.75900000000000001</c:v>
                </c:pt>
                <c:pt idx="8131">
                  <c:v>0.76400000000000001</c:v>
                </c:pt>
                <c:pt idx="8132">
                  <c:v>0.76</c:v>
                </c:pt>
                <c:pt idx="8133">
                  <c:v>0.82</c:v>
                </c:pt>
                <c:pt idx="8134">
                  <c:v>0.82099999999999995</c:v>
                </c:pt>
                <c:pt idx="8135">
                  <c:v>0.83199999999999996</c:v>
                </c:pt>
                <c:pt idx="8136">
                  <c:v>0.82699999999999996</c:v>
                </c:pt>
                <c:pt idx="8137">
                  <c:v>0.71799999999999997</c:v>
                </c:pt>
                <c:pt idx="8138">
                  <c:v>0.82899999999999996</c:v>
                </c:pt>
                <c:pt idx="8139">
                  <c:v>0.73099999999999998</c:v>
                </c:pt>
                <c:pt idx="8140">
                  <c:v>0.83199999999999996</c:v>
                </c:pt>
                <c:pt idx="8141">
                  <c:v>0.72199999999999998</c:v>
                </c:pt>
                <c:pt idx="8142">
                  <c:v>0.72099999999999997</c:v>
                </c:pt>
                <c:pt idx="8143">
                  <c:v>0.71699999999999997</c:v>
                </c:pt>
                <c:pt idx="8144">
                  <c:v>0.81899999999999995</c:v>
                </c:pt>
                <c:pt idx="8145">
                  <c:v>0.74</c:v>
                </c:pt>
                <c:pt idx="8146">
                  <c:v>0.72199999999999998</c:v>
                </c:pt>
                <c:pt idx="8147">
                  <c:v>0.74099999999999999</c:v>
                </c:pt>
                <c:pt idx="8148">
                  <c:v>0.76400000000000001</c:v>
                </c:pt>
                <c:pt idx="8149">
                  <c:v>0.71799999999999997</c:v>
                </c:pt>
                <c:pt idx="8150">
                  <c:v>0.73</c:v>
                </c:pt>
                <c:pt idx="8151">
                  <c:v>0.73399999999999999</c:v>
                </c:pt>
                <c:pt idx="8152">
                  <c:v>0.83299999999999996</c:v>
                </c:pt>
                <c:pt idx="8153">
                  <c:v>0.87</c:v>
                </c:pt>
                <c:pt idx="8154">
                  <c:v>0.71799999999999997</c:v>
                </c:pt>
                <c:pt idx="8155">
                  <c:v>0.83099999999999996</c:v>
                </c:pt>
                <c:pt idx="8156">
                  <c:v>0.81799999999999995</c:v>
                </c:pt>
                <c:pt idx="8157">
                  <c:v>0.73</c:v>
                </c:pt>
                <c:pt idx="8158">
                  <c:v>0.83299999999999996</c:v>
                </c:pt>
                <c:pt idx="8159">
                  <c:v>0.83299999999999996</c:v>
                </c:pt>
                <c:pt idx="8160">
                  <c:v>0.83599999999999997</c:v>
                </c:pt>
                <c:pt idx="8161">
                  <c:v>0.83599999999999997</c:v>
                </c:pt>
                <c:pt idx="8162">
                  <c:v>0.73099999999999998</c:v>
                </c:pt>
                <c:pt idx="8163">
                  <c:v>0.72099999999999997</c:v>
                </c:pt>
                <c:pt idx="8164">
                  <c:v>0.72899999999999998</c:v>
                </c:pt>
                <c:pt idx="8165">
                  <c:v>0.72899999999999998</c:v>
                </c:pt>
                <c:pt idx="8166">
                  <c:v>0.73499999999999999</c:v>
                </c:pt>
                <c:pt idx="8167">
                  <c:v>0.72899999999999998</c:v>
                </c:pt>
                <c:pt idx="8168">
                  <c:v>0.72899999999999998</c:v>
                </c:pt>
                <c:pt idx="8169">
                  <c:v>0.82699999999999996</c:v>
                </c:pt>
                <c:pt idx="8170">
                  <c:v>0.82099999999999995</c:v>
                </c:pt>
                <c:pt idx="8171">
                  <c:v>0.82099999999999995</c:v>
                </c:pt>
                <c:pt idx="8172">
                  <c:v>0.81899999999999995</c:v>
                </c:pt>
                <c:pt idx="8173">
                  <c:v>0.81899999999999995</c:v>
                </c:pt>
                <c:pt idx="8174">
                  <c:v>0.72099999999999997</c:v>
                </c:pt>
                <c:pt idx="8175">
                  <c:v>0.72199999999999998</c:v>
                </c:pt>
                <c:pt idx="8176">
                  <c:v>0.83399999999999996</c:v>
                </c:pt>
                <c:pt idx="8177">
                  <c:v>0.76700000000000002</c:v>
                </c:pt>
                <c:pt idx="8178">
                  <c:v>0.83</c:v>
                </c:pt>
                <c:pt idx="8179">
                  <c:v>0.73299999999999998</c:v>
                </c:pt>
                <c:pt idx="8180">
                  <c:v>0.76700000000000002</c:v>
                </c:pt>
                <c:pt idx="8181">
                  <c:v>0.72199999999999998</c:v>
                </c:pt>
                <c:pt idx="8182">
                  <c:v>0.83099999999999996</c:v>
                </c:pt>
                <c:pt idx="8183">
                  <c:v>0.83299999999999996</c:v>
                </c:pt>
                <c:pt idx="8184">
                  <c:v>0.77200000000000002</c:v>
                </c:pt>
                <c:pt idx="8185">
                  <c:v>0.83299999999999996</c:v>
                </c:pt>
                <c:pt idx="8186">
                  <c:v>0.77300000000000002</c:v>
                </c:pt>
                <c:pt idx="8187">
                  <c:v>0.72799999999999998</c:v>
                </c:pt>
                <c:pt idx="8188">
                  <c:v>0.72799999999999998</c:v>
                </c:pt>
                <c:pt idx="8189">
                  <c:v>0.83399999999999996</c:v>
                </c:pt>
                <c:pt idx="8190">
                  <c:v>0.72699999999999998</c:v>
                </c:pt>
                <c:pt idx="8191">
                  <c:v>0.72699999999999998</c:v>
                </c:pt>
                <c:pt idx="8192">
                  <c:v>0.72699999999999998</c:v>
                </c:pt>
                <c:pt idx="8193">
                  <c:v>0.73699999999999999</c:v>
                </c:pt>
                <c:pt idx="8194">
                  <c:v>0.73699999999999999</c:v>
                </c:pt>
                <c:pt idx="8195">
                  <c:v>0.74</c:v>
                </c:pt>
                <c:pt idx="8196">
                  <c:v>0.74</c:v>
                </c:pt>
                <c:pt idx="8197">
                  <c:v>0.72799999999999998</c:v>
                </c:pt>
                <c:pt idx="8198">
                  <c:v>0.73</c:v>
                </c:pt>
                <c:pt idx="8199">
                  <c:v>0.83599999999999997</c:v>
                </c:pt>
                <c:pt idx="8200">
                  <c:v>0.878</c:v>
                </c:pt>
                <c:pt idx="8201">
                  <c:v>0.72799999999999998</c:v>
                </c:pt>
                <c:pt idx="8202">
                  <c:v>0.83899999999999997</c:v>
                </c:pt>
                <c:pt idx="8203">
                  <c:v>0.874</c:v>
                </c:pt>
                <c:pt idx="8204">
                  <c:v>0.879</c:v>
                </c:pt>
                <c:pt idx="8205">
                  <c:v>0.72699999999999998</c:v>
                </c:pt>
                <c:pt idx="8206">
                  <c:v>0.83299999999999996</c:v>
                </c:pt>
                <c:pt idx="8207">
                  <c:v>0.751</c:v>
                </c:pt>
                <c:pt idx="8208">
                  <c:v>0.73199999999999998</c:v>
                </c:pt>
                <c:pt idx="8209">
                  <c:v>0.753</c:v>
                </c:pt>
                <c:pt idx="8210">
                  <c:v>0.73</c:v>
                </c:pt>
                <c:pt idx="8211">
                  <c:v>0.754</c:v>
                </c:pt>
                <c:pt idx="8212">
                  <c:v>0.73399999999999999</c:v>
                </c:pt>
                <c:pt idx="8213">
                  <c:v>0.83299999999999996</c:v>
                </c:pt>
                <c:pt idx="8214">
                  <c:v>0.73699999999999999</c:v>
                </c:pt>
                <c:pt idx="8215">
                  <c:v>0.73399999999999999</c:v>
                </c:pt>
                <c:pt idx="8216">
                  <c:v>0.878</c:v>
                </c:pt>
                <c:pt idx="8217">
                  <c:v>0.751</c:v>
                </c:pt>
                <c:pt idx="8218">
                  <c:v>0.83299999999999996</c:v>
                </c:pt>
                <c:pt idx="8219">
                  <c:v>0.754</c:v>
                </c:pt>
                <c:pt idx="8220">
                  <c:v>0.73499999999999999</c:v>
                </c:pt>
                <c:pt idx="8221">
                  <c:v>0.73</c:v>
                </c:pt>
                <c:pt idx="8222">
                  <c:v>0.751</c:v>
                </c:pt>
                <c:pt idx="8223">
                  <c:v>0.84399999999999997</c:v>
                </c:pt>
                <c:pt idx="8224">
                  <c:v>0.84399999999999997</c:v>
                </c:pt>
                <c:pt idx="8225">
                  <c:v>0.751</c:v>
                </c:pt>
                <c:pt idx="8226">
                  <c:v>0.73099999999999998</c:v>
                </c:pt>
                <c:pt idx="8227">
                  <c:v>0.84799999999999998</c:v>
                </c:pt>
                <c:pt idx="8228">
                  <c:v>0.84799999999999998</c:v>
                </c:pt>
                <c:pt idx="8229">
                  <c:v>0.75</c:v>
                </c:pt>
                <c:pt idx="8230">
                  <c:v>0.752</c:v>
                </c:pt>
                <c:pt idx="8231">
                  <c:v>0.73299999999999998</c:v>
                </c:pt>
                <c:pt idx="8232">
                  <c:v>0.83499999999999996</c:v>
                </c:pt>
                <c:pt idx="8233">
                  <c:v>0.83499999999999996</c:v>
                </c:pt>
                <c:pt idx="8234">
                  <c:v>0.75</c:v>
                </c:pt>
                <c:pt idx="8235">
                  <c:v>0.75</c:v>
                </c:pt>
                <c:pt idx="8236">
                  <c:v>0.84899999999999998</c:v>
                </c:pt>
                <c:pt idx="8237">
                  <c:v>0.755</c:v>
                </c:pt>
                <c:pt idx="8238">
                  <c:v>0.75</c:v>
                </c:pt>
                <c:pt idx="8239">
                  <c:v>0.75</c:v>
                </c:pt>
                <c:pt idx="8240">
                  <c:v>0.83299999999999996</c:v>
                </c:pt>
                <c:pt idx="8241">
                  <c:v>0.83299999999999996</c:v>
                </c:pt>
                <c:pt idx="8242">
                  <c:v>0.84099999999999997</c:v>
                </c:pt>
                <c:pt idx="8243">
                  <c:v>0.84599999999999997</c:v>
                </c:pt>
                <c:pt idx="8244">
                  <c:v>0.73299999999999998</c:v>
                </c:pt>
                <c:pt idx="8245">
                  <c:v>0.73399999999999999</c:v>
                </c:pt>
                <c:pt idx="8246">
                  <c:v>0.83599999999999997</c:v>
                </c:pt>
                <c:pt idx="8247">
                  <c:v>0.73699999999999999</c:v>
                </c:pt>
                <c:pt idx="8248">
                  <c:v>0.84399999999999997</c:v>
                </c:pt>
                <c:pt idx="8249">
                  <c:v>0.755</c:v>
                </c:pt>
                <c:pt idx="8250">
                  <c:v>0.83499999999999996</c:v>
                </c:pt>
                <c:pt idx="8251">
                  <c:v>0.84499999999999997</c:v>
                </c:pt>
                <c:pt idx="8252">
                  <c:v>0.73499999999999999</c:v>
                </c:pt>
                <c:pt idx="8253">
                  <c:v>0.84699999999999998</c:v>
                </c:pt>
                <c:pt idx="8254">
                  <c:v>0.84699999999999998</c:v>
                </c:pt>
                <c:pt idx="8255">
                  <c:v>0.84199999999999997</c:v>
                </c:pt>
                <c:pt idx="8256">
                  <c:v>0.84299999999999997</c:v>
                </c:pt>
                <c:pt idx="8257">
                  <c:v>0.74</c:v>
                </c:pt>
                <c:pt idx="8258">
                  <c:v>0.74</c:v>
                </c:pt>
                <c:pt idx="8259">
                  <c:v>0.73899999999999999</c:v>
                </c:pt>
                <c:pt idx="8260">
                  <c:v>0.73899999999999999</c:v>
                </c:pt>
                <c:pt idx="8261">
                  <c:v>0.75800000000000001</c:v>
                </c:pt>
                <c:pt idx="8262">
                  <c:v>0.75800000000000001</c:v>
                </c:pt>
                <c:pt idx="8263">
                  <c:v>0.76100000000000001</c:v>
                </c:pt>
                <c:pt idx="8264">
                  <c:v>0.76100000000000001</c:v>
                </c:pt>
                <c:pt idx="8265">
                  <c:v>0.88100000000000001</c:v>
                </c:pt>
                <c:pt idx="8266">
                  <c:v>0.73899999999999999</c:v>
                </c:pt>
                <c:pt idx="8267">
                  <c:v>0.74</c:v>
                </c:pt>
                <c:pt idx="8268">
                  <c:v>0.74</c:v>
                </c:pt>
                <c:pt idx="8269">
                  <c:v>0.74</c:v>
                </c:pt>
                <c:pt idx="8270">
                  <c:v>0.74</c:v>
                </c:pt>
                <c:pt idx="8271">
                  <c:v>0.74299999999999999</c:v>
                </c:pt>
                <c:pt idx="8272">
                  <c:v>0.879</c:v>
                </c:pt>
                <c:pt idx="8273">
                  <c:v>0.75900000000000001</c:v>
                </c:pt>
                <c:pt idx="8274">
                  <c:v>0.74</c:v>
                </c:pt>
                <c:pt idx="8275">
                  <c:v>0.76400000000000001</c:v>
                </c:pt>
                <c:pt idx="8276">
                  <c:v>0.76500000000000001</c:v>
                </c:pt>
                <c:pt idx="8277">
                  <c:v>0.84399999999999997</c:v>
                </c:pt>
                <c:pt idx="8278">
                  <c:v>0.745</c:v>
                </c:pt>
                <c:pt idx="8279">
                  <c:v>0.76700000000000002</c:v>
                </c:pt>
                <c:pt idx="8280">
                  <c:v>0.84599999999999997</c:v>
                </c:pt>
                <c:pt idx="8281">
                  <c:v>0.76400000000000001</c:v>
                </c:pt>
                <c:pt idx="8282">
                  <c:v>0.74099999999999999</c:v>
                </c:pt>
                <c:pt idx="8283">
                  <c:v>0.75800000000000001</c:v>
                </c:pt>
                <c:pt idx="8284">
                  <c:v>0.76800000000000002</c:v>
                </c:pt>
                <c:pt idx="8285">
                  <c:v>0.748</c:v>
                </c:pt>
                <c:pt idx="8286">
                  <c:v>0.75900000000000001</c:v>
                </c:pt>
                <c:pt idx="8287">
                  <c:v>0.89200000000000002</c:v>
                </c:pt>
                <c:pt idx="8288">
                  <c:v>0.89200000000000002</c:v>
                </c:pt>
                <c:pt idx="8289">
                  <c:v>0.76400000000000001</c:v>
                </c:pt>
                <c:pt idx="8290">
                  <c:v>0.746</c:v>
                </c:pt>
                <c:pt idx="8291">
                  <c:v>0.74199999999999999</c:v>
                </c:pt>
                <c:pt idx="8292">
                  <c:v>0.89500000000000002</c:v>
                </c:pt>
                <c:pt idx="8293">
                  <c:v>0.89500000000000002</c:v>
                </c:pt>
                <c:pt idx="8294">
                  <c:v>0.755</c:v>
                </c:pt>
                <c:pt idx="8295">
                  <c:v>0.76400000000000001</c:v>
                </c:pt>
                <c:pt idx="8296">
                  <c:v>0.76300000000000001</c:v>
                </c:pt>
                <c:pt idx="8297">
                  <c:v>0.74299999999999999</c:v>
                </c:pt>
                <c:pt idx="8298">
                  <c:v>0.88</c:v>
                </c:pt>
                <c:pt idx="8299">
                  <c:v>0.88</c:v>
                </c:pt>
                <c:pt idx="8300">
                  <c:v>0.76600000000000001</c:v>
                </c:pt>
                <c:pt idx="8301">
                  <c:v>0.76300000000000001</c:v>
                </c:pt>
                <c:pt idx="8302">
                  <c:v>0.84499999999999997</c:v>
                </c:pt>
                <c:pt idx="8303">
                  <c:v>0.84499999999999997</c:v>
                </c:pt>
                <c:pt idx="8304">
                  <c:v>0.89600000000000002</c:v>
                </c:pt>
                <c:pt idx="8305">
                  <c:v>0.76300000000000001</c:v>
                </c:pt>
                <c:pt idx="8306">
                  <c:v>0.76300000000000001</c:v>
                </c:pt>
                <c:pt idx="8307">
                  <c:v>0.76800000000000002</c:v>
                </c:pt>
                <c:pt idx="8308">
                  <c:v>0.76300000000000001</c:v>
                </c:pt>
                <c:pt idx="8309">
                  <c:v>0.76300000000000001</c:v>
                </c:pt>
                <c:pt idx="8310">
                  <c:v>0.747</c:v>
                </c:pt>
                <c:pt idx="8311">
                  <c:v>0.89300000000000002</c:v>
                </c:pt>
                <c:pt idx="8312">
                  <c:v>0.85299999999999998</c:v>
                </c:pt>
                <c:pt idx="8313">
                  <c:v>0.85</c:v>
                </c:pt>
                <c:pt idx="8314">
                  <c:v>0.746</c:v>
                </c:pt>
                <c:pt idx="8315">
                  <c:v>0.748</c:v>
                </c:pt>
                <c:pt idx="8316">
                  <c:v>0.75800000000000001</c:v>
                </c:pt>
                <c:pt idx="8317">
                  <c:v>0.89</c:v>
                </c:pt>
                <c:pt idx="8318">
                  <c:v>0.76800000000000002</c:v>
                </c:pt>
                <c:pt idx="8319">
                  <c:v>0.84899999999999998</c:v>
                </c:pt>
                <c:pt idx="8320">
                  <c:v>0.89100000000000001</c:v>
                </c:pt>
                <c:pt idx="8321">
                  <c:v>0.89200000000000002</c:v>
                </c:pt>
                <c:pt idx="8322">
                  <c:v>0.89200000000000002</c:v>
                </c:pt>
                <c:pt idx="8323">
                  <c:v>0.749</c:v>
                </c:pt>
                <c:pt idx="8324">
                  <c:v>0.85399999999999998</c:v>
                </c:pt>
                <c:pt idx="8325">
                  <c:v>0.85499999999999998</c:v>
                </c:pt>
                <c:pt idx="8326">
                  <c:v>0.76100000000000001</c:v>
                </c:pt>
                <c:pt idx="8327">
                  <c:v>0.76100000000000001</c:v>
                </c:pt>
                <c:pt idx="8328">
                  <c:v>0.76</c:v>
                </c:pt>
                <c:pt idx="8329">
                  <c:v>0.76</c:v>
                </c:pt>
                <c:pt idx="8330">
                  <c:v>0.76200000000000001</c:v>
                </c:pt>
                <c:pt idx="8331">
                  <c:v>0.77</c:v>
                </c:pt>
                <c:pt idx="8332">
                  <c:v>0.77</c:v>
                </c:pt>
                <c:pt idx="8333">
                  <c:v>0.77300000000000002</c:v>
                </c:pt>
                <c:pt idx="8334">
                  <c:v>0.77300000000000002</c:v>
                </c:pt>
                <c:pt idx="8335">
                  <c:v>0.76</c:v>
                </c:pt>
                <c:pt idx="8336">
                  <c:v>0.76</c:v>
                </c:pt>
                <c:pt idx="8337">
                  <c:v>0.76100000000000001</c:v>
                </c:pt>
                <c:pt idx="8338">
                  <c:v>0.76100000000000001</c:v>
                </c:pt>
                <c:pt idx="8339">
                  <c:v>0.77400000000000002</c:v>
                </c:pt>
                <c:pt idx="8340">
                  <c:v>0.76100000000000001</c:v>
                </c:pt>
                <c:pt idx="8341">
                  <c:v>0.76400000000000001</c:v>
                </c:pt>
                <c:pt idx="8342">
                  <c:v>0.77200000000000002</c:v>
                </c:pt>
                <c:pt idx="8343">
                  <c:v>0.76</c:v>
                </c:pt>
                <c:pt idx="8344">
                  <c:v>0.83399999999999996</c:v>
                </c:pt>
                <c:pt idx="8345">
                  <c:v>0.89200000000000002</c:v>
                </c:pt>
                <c:pt idx="8346">
                  <c:v>0.83599999999999997</c:v>
                </c:pt>
                <c:pt idx="8347">
                  <c:v>0.83699999999999997</c:v>
                </c:pt>
                <c:pt idx="8348">
                  <c:v>0.89100000000000001</c:v>
                </c:pt>
                <c:pt idx="8349">
                  <c:v>0.83399999999999996</c:v>
                </c:pt>
                <c:pt idx="8350">
                  <c:v>0.89900000000000002</c:v>
                </c:pt>
                <c:pt idx="8351">
                  <c:v>0.89900000000000002</c:v>
                </c:pt>
                <c:pt idx="8352">
                  <c:v>0.83799999999999997</c:v>
                </c:pt>
                <c:pt idx="8353">
                  <c:v>0.76600000000000001</c:v>
                </c:pt>
                <c:pt idx="8354">
                  <c:v>0.76200000000000001</c:v>
                </c:pt>
                <c:pt idx="8355">
                  <c:v>0.83399999999999996</c:v>
                </c:pt>
                <c:pt idx="8356">
                  <c:v>0.77100000000000002</c:v>
                </c:pt>
                <c:pt idx="8357">
                  <c:v>0.90300000000000002</c:v>
                </c:pt>
                <c:pt idx="8358">
                  <c:v>0.90300000000000002</c:v>
                </c:pt>
                <c:pt idx="8359">
                  <c:v>0.77200000000000002</c:v>
                </c:pt>
                <c:pt idx="8360">
                  <c:v>0.76200000000000001</c:v>
                </c:pt>
                <c:pt idx="8361">
                  <c:v>0.83399999999999996</c:v>
                </c:pt>
                <c:pt idx="8362">
                  <c:v>0.76800000000000002</c:v>
                </c:pt>
                <c:pt idx="8363">
                  <c:v>0.77300000000000002</c:v>
                </c:pt>
                <c:pt idx="8364">
                  <c:v>0.77400000000000002</c:v>
                </c:pt>
                <c:pt idx="8365">
                  <c:v>0.77700000000000002</c:v>
                </c:pt>
                <c:pt idx="8366">
                  <c:v>0.77500000000000002</c:v>
                </c:pt>
                <c:pt idx="8367">
                  <c:v>0.82699999999999996</c:v>
                </c:pt>
                <c:pt idx="8368">
                  <c:v>0.77400000000000002</c:v>
                </c:pt>
                <c:pt idx="8369">
                  <c:v>0.76900000000000002</c:v>
                </c:pt>
                <c:pt idx="8370">
                  <c:v>0.77400000000000002</c:v>
                </c:pt>
                <c:pt idx="8371">
                  <c:v>0.77400000000000002</c:v>
                </c:pt>
                <c:pt idx="8372">
                  <c:v>0.77900000000000003</c:v>
                </c:pt>
                <c:pt idx="8373">
                  <c:v>0.77400000000000002</c:v>
                </c:pt>
                <c:pt idx="8374">
                  <c:v>0.77400000000000002</c:v>
                </c:pt>
                <c:pt idx="8375">
                  <c:v>0.82399999999999995</c:v>
                </c:pt>
                <c:pt idx="8376">
                  <c:v>0.82099999999999995</c:v>
                </c:pt>
                <c:pt idx="8377">
                  <c:v>0.77200000000000002</c:v>
                </c:pt>
                <c:pt idx="8378">
                  <c:v>0.81599999999999995</c:v>
                </c:pt>
                <c:pt idx="8379">
                  <c:v>0.77200000000000002</c:v>
                </c:pt>
                <c:pt idx="8380">
                  <c:v>0.77300000000000002</c:v>
                </c:pt>
                <c:pt idx="8381">
                  <c:v>0.81599999999999995</c:v>
                </c:pt>
                <c:pt idx="8382">
                  <c:v>0.77600000000000002</c:v>
                </c:pt>
                <c:pt idx="8383">
                  <c:v>0.82499999999999996</c:v>
                </c:pt>
                <c:pt idx="8384">
                  <c:v>0.82599999999999996</c:v>
                </c:pt>
                <c:pt idx="8385">
                  <c:v>0.77400000000000002</c:v>
                </c:pt>
                <c:pt idx="8386">
                  <c:v>0.82199999999999995</c:v>
                </c:pt>
                <c:pt idx="8387">
                  <c:v>0.82299999999999995</c:v>
                </c:pt>
                <c:pt idx="8388">
                  <c:v>0.77900000000000003</c:v>
                </c:pt>
                <c:pt idx="8389">
                  <c:v>0.77900000000000003</c:v>
                </c:pt>
                <c:pt idx="8390">
                  <c:v>0.77700000000000002</c:v>
                </c:pt>
                <c:pt idx="8391">
                  <c:v>0.77700000000000002</c:v>
                </c:pt>
                <c:pt idx="8392">
                  <c:v>0.77900000000000003</c:v>
                </c:pt>
                <c:pt idx="8393">
                  <c:v>0.78</c:v>
                </c:pt>
                <c:pt idx="8394">
                  <c:v>0.78</c:v>
                </c:pt>
                <c:pt idx="8395">
                  <c:v>0.78300000000000003</c:v>
                </c:pt>
                <c:pt idx="8396">
                  <c:v>0.78300000000000003</c:v>
                </c:pt>
                <c:pt idx="8397">
                  <c:v>0.77800000000000002</c:v>
                </c:pt>
                <c:pt idx="8398">
                  <c:v>0.77800000000000002</c:v>
                </c:pt>
                <c:pt idx="8399">
                  <c:v>0.77900000000000003</c:v>
                </c:pt>
                <c:pt idx="8400">
                  <c:v>0.77800000000000002</c:v>
                </c:pt>
                <c:pt idx="8401">
                  <c:v>0.78400000000000003</c:v>
                </c:pt>
                <c:pt idx="8402">
                  <c:v>0.77900000000000003</c:v>
                </c:pt>
                <c:pt idx="8403">
                  <c:v>0.78200000000000003</c:v>
                </c:pt>
                <c:pt idx="8404">
                  <c:v>0.78700000000000003</c:v>
                </c:pt>
                <c:pt idx="8405">
                  <c:v>0.78100000000000003</c:v>
                </c:pt>
                <c:pt idx="8406">
                  <c:v>0.77800000000000002</c:v>
                </c:pt>
                <c:pt idx="8407">
                  <c:v>0.78900000000000003</c:v>
                </c:pt>
                <c:pt idx="8408">
                  <c:v>0.82499999999999996</c:v>
                </c:pt>
                <c:pt idx="8409">
                  <c:v>0.78800000000000003</c:v>
                </c:pt>
                <c:pt idx="8410">
                  <c:v>0.79200000000000004</c:v>
                </c:pt>
                <c:pt idx="8411">
                  <c:v>0.78</c:v>
                </c:pt>
                <c:pt idx="8412">
                  <c:v>0.78</c:v>
                </c:pt>
                <c:pt idx="8413">
                  <c:v>0.78500000000000003</c:v>
                </c:pt>
                <c:pt idx="8414">
                  <c:v>0.78100000000000003</c:v>
                </c:pt>
                <c:pt idx="8415">
                  <c:v>0.78800000000000003</c:v>
                </c:pt>
                <c:pt idx="8416">
                  <c:v>0.78</c:v>
                </c:pt>
                <c:pt idx="8417">
                  <c:v>0.78600000000000003</c:v>
                </c:pt>
                <c:pt idx="8418">
                  <c:v>0.81799999999999995</c:v>
                </c:pt>
                <c:pt idx="8419">
                  <c:v>0.79</c:v>
                </c:pt>
                <c:pt idx="8420">
                  <c:v>0.78600000000000003</c:v>
                </c:pt>
                <c:pt idx="8421">
                  <c:v>0.78700000000000003</c:v>
                </c:pt>
                <c:pt idx="8422">
                  <c:v>0.78600000000000003</c:v>
                </c:pt>
                <c:pt idx="8423">
                  <c:v>0.78100000000000003</c:v>
                </c:pt>
                <c:pt idx="8424">
                  <c:v>0.78700000000000003</c:v>
                </c:pt>
                <c:pt idx="8425">
                  <c:v>0.78700000000000003</c:v>
                </c:pt>
                <c:pt idx="8426">
                  <c:v>0.78700000000000003</c:v>
                </c:pt>
                <c:pt idx="8427">
                  <c:v>0.78600000000000003</c:v>
                </c:pt>
                <c:pt idx="8428">
                  <c:v>0.78600000000000003</c:v>
                </c:pt>
                <c:pt idx="8429">
                  <c:v>0.83099999999999996</c:v>
                </c:pt>
                <c:pt idx="8430">
                  <c:v>0.78400000000000003</c:v>
                </c:pt>
                <c:pt idx="8431">
                  <c:v>0.82799999999999996</c:v>
                </c:pt>
                <c:pt idx="8432">
                  <c:v>0.78400000000000003</c:v>
                </c:pt>
                <c:pt idx="8433">
                  <c:v>0.78500000000000003</c:v>
                </c:pt>
                <c:pt idx="8434">
                  <c:v>0.81499999999999995</c:v>
                </c:pt>
                <c:pt idx="8435">
                  <c:v>0.78</c:v>
                </c:pt>
                <c:pt idx="8436">
                  <c:v>0.83199999999999996</c:v>
                </c:pt>
                <c:pt idx="8437">
                  <c:v>0.78300000000000003</c:v>
                </c:pt>
                <c:pt idx="8438">
                  <c:v>0.78300000000000003</c:v>
                </c:pt>
                <c:pt idx="8439">
                  <c:v>0.78100000000000003</c:v>
                </c:pt>
                <c:pt idx="8440">
                  <c:v>0.78100000000000003</c:v>
                </c:pt>
                <c:pt idx="8441">
                  <c:v>0.78300000000000003</c:v>
                </c:pt>
                <c:pt idx="8442">
                  <c:v>0.79200000000000004</c:v>
                </c:pt>
                <c:pt idx="8443">
                  <c:v>0.79200000000000004</c:v>
                </c:pt>
                <c:pt idx="8444">
                  <c:v>0.79500000000000004</c:v>
                </c:pt>
                <c:pt idx="8445">
                  <c:v>0.79500000000000004</c:v>
                </c:pt>
                <c:pt idx="8446">
                  <c:v>0.78200000000000003</c:v>
                </c:pt>
                <c:pt idx="8447">
                  <c:v>0.78200000000000003</c:v>
                </c:pt>
                <c:pt idx="8448">
                  <c:v>0.78200000000000003</c:v>
                </c:pt>
                <c:pt idx="8449">
                  <c:v>0.79600000000000004</c:v>
                </c:pt>
                <c:pt idx="8450">
                  <c:v>0.79300000000000004</c:v>
                </c:pt>
                <c:pt idx="8451">
                  <c:v>0.78300000000000003</c:v>
                </c:pt>
                <c:pt idx="8452">
                  <c:v>0.78100000000000003</c:v>
                </c:pt>
                <c:pt idx="8453">
                  <c:v>0.78600000000000003</c:v>
                </c:pt>
                <c:pt idx="8454">
                  <c:v>0.79200000000000004</c:v>
                </c:pt>
                <c:pt idx="8455">
                  <c:v>0.78900000000000003</c:v>
                </c:pt>
                <c:pt idx="8456">
                  <c:v>0.78400000000000003</c:v>
                </c:pt>
                <c:pt idx="8457">
                  <c:v>0.79800000000000004</c:v>
                </c:pt>
                <c:pt idx="8458">
                  <c:v>0.79100000000000004</c:v>
                </c:pt>
                <c:pt idx="8459">
                  <c:v>0.78500000000000003</c:v>
                </c:pt>
                <c:pt idx="8460">
                  <c:v>0.79</c:v>
                </c:pt>
                <c:pt idx="8461">
                  <c:v>0.78800000000000003</c:v>
                </c:pt>
                <c:pt idx="8462">
                  <c:v>0.78800000000000003</c:v>
                </c:pt>
                <c:pt idx="8463">
                  <c:v>0.79200000000000004</c:v>
                </c:pt>
                <c:pt idx="8464">
                  <c:v>0.79500000000000004</c:v>
                </c:pt>
                <c:pt idx="8465">
                  <c:v>0.82</c:v>
                </c:pt>
                <c:pt idx="8466">
                  <c:v>0.79400000000000004</c:v>
                </c:pt>
                <c:pt idx="8467">
                  <c:v>0.79800000000000004</c:v>
                </c:pt>
                <c:pt idx="8468">
                  <c:v>0.80100000000000005</c:v>
                </c:pt>
                <c:pt idx="8469">
                  <c:v>0.80300000000000005</c:v>
                </c:pt>
                <c:pt idx="8470">
                  <c:v>0.42599999999999999</c:v>
                </c:pt>
                <c:pt idx="8471">
                  <c:v>0.42799999999999999</c:v>
                </c:pt>
                <c:pt idx="8472">
                  <c:v>0.432</c:v>
                </c:pt>
                <c:pt idx="8473">
                  <c:v>0.41299999999999998</c:v>
                </c:pt>
                <c:pt idx="8474">
                  <c:v>0.443</c:v>
                </c:pt>
                <c:pt idx="8475">
                  <c:v>0.51200000000000001</c:v>
                </c:pt>
                <c:pt idx="8476">
                  <c:v>0.50900000000000001</c:v>
                </c:pt>
                <c:pt idx="8477">
                  <c:v>0.51900000000000002</c:v>
                </c:pt>
                <c:pt idx="8478">
                  <c:v>0.501</c:v>
                </c:pt>
                <c:pt idx="8479">
                  <c:v>0.5</c:v>
                </c:pt>
                <c:pt idx="8480">
                  <c:v>0.60399999999999998</c:v>
                </c:pt>
                <c:pt idx="8481">
                  <c:v>0.57899999999999996</c:v>
                </c:pt>
                <c:pt idx="8482">
                  <c:v>0.622</c:v>
                </c:pt>
                <c:pt idx="8483">
                  <c:v>0.621</c:v>
                </c:pt>
                <c:pt idx="8484">
                  <c:v>0.55900000000000005</c:v>
                </c:pt>
                <c:pt idx="8485">
                  <c:v>0.56000000000000005</c:v>
                </c:pt>
                <c:pt idx="8486">
                  <c:v>0.56000000000000005</c:v>
                </c:pt>
                <c:pt idx="8487">
                  <c:v>0.56100000000000005</c:v>
                </c:pt>
                <c:pt idx="8488">
                  <c:v>0.57799999999999996</c:v>
                </c:pt>
                <c:pt idx="8489">
                  <c:v>0.625</c:v>
                </c:pt>
                <c:pt idx="8490">
                  <c:v>0.57699999999999996</c:v>
                </c:pt>
                <c:pt idx="8491">
                  <c:v>0.61799999999999999</c:v>
                </c:pt>
                <c:pt idx="8492">
                  <c:v>0.58199999999999996</c:v>
                </c:pt>
                <c:pt idx="8493">
                  <c:v>0.61799999999999999</c:v>
                </c:pt>
                <c:pt idx="8494">
                  <c:v>0.621</c:v>
                </c:pt>
                <c:pt idx="8495">
                  <c:v>0.64600000000000002</c:v>
                </c:pt>
                <c:pt idx="8496">
                  <c:v>0.61199999999999999</c:v>
                </c:pt>
                <c:pt idx="8497">
                  <c:v>0.64200000000000002</c:v>
                </c:pt>
                <c:pt idx="8498">
                  <c:v>0.59099999999999997</c:v>
                </c:pt>
                <c:pt idx="8499">
                  <c:v>0.59099999999999997</c:v>
                </c:pt>
                <c:pt idx="8500">
                  <c:v>0.63500000000000001</c:v>
                </c:pt>
                <c:pt idx="8501">
                  <c:v>0.62</c:v>
                </c:pt>
                <c:pt idx="8502">
                  <c:v>0.621</c:v>
                </c:pt>
                <c:pt idx="8503">
                  <c:v>0.63400000000000001</c:v>
                </c:pt>
                <c:pt idx="8504">
                  <c:v>0.67100000000000004</c:v>
                </c:pt>
                <c:pt idx="8505">
                  <c:v>0.63600000000000001</c:v>
                </c:pt>
                <c:pt idx="8506">
                  <c:v>0.66500000000000004</c:v>
                </c:pt>
                <c:pt idx="8507">
                  <c:v>0.63500000000000001</c:v>
                </c:pt>
                <c:pt idx="8508">
                  <c:v>0.66800000000000004</c:v>
                </c:pt>
                <c:pt idx="8509">
                  <c:v>0.66700000000000004</c:v>
                </c:pt>
                <c:pt idx="8510">
                  <c:v>0.63600000000000001</c:v>
                </c:pt>
                <c:pt idx="8511">
                  <c:v>0.68</c:v>
                </c:pt>
                <c:pt idx="8512">
                  <c:v>0.68500000000000005</c:v>
                </c:pt>
                <c:pt idx="8513">
                  <c:v>0.63600000000000001</c:v>
                </c:pt>
                <c:pt idx="8514">
                  <c:v>0.68600000000000005</c:v>
                </c:pt>
                <c:pt idx="8515">
                  <c:v>0.68500000000000005</c:v>
                </c:pt>
                <c:pt idx="8516">
                  <c:v>0.68700000000000006</c:v>
                </c:pt>
                <c:pt idx="8517">
                  <c:v>0.68200000000000005</c:v>
                </c:pt>
                <c:pt idx="8518">
                  <c:v>0.65900000000000003</c:v>
                </c:pt>
                <c:pt idx="8519">
                  <c:v>0.65800000000000003</c:v>
                </c:pt>
                <c:pt idx="8520">
                  <c:v>0.64100000000000001</c:v>
                </c:pt>
                <c:pt idx="8521">
                  <c:v>0.64900000000000002</c:v>
                </c:pt>
                <c:pt idx="8522">
                  <c:v>0.68500000000000005</c:v>
                </c:pt>
                <c:pt idx="8523">
                  <c:v>0.68400000000000005</c:v>
                </c:pt>
                <c:pt idx="8524">
                  <c:v>0.69499999999999995</c:v>
                </c:pt>
                <c:pt idx="8525">
                  <c:v>0.71499999999999997</c:v>
                </c:pt>
                <c:pt idx="8526">
                  <c:v>0.65500000000000003</c:v>
                </c:pt>
                <c:pt idx="8527">
                  <c:v>0.71699999999999997</c:v>
                </c:pt>
                <c:pt idx="8528">
                  <c:v>0.71199999999999997</c:v>
                </c:pt>
                <c:pt idx="8529">
                  <c:v>0.65500000000000003</c:v>
                </c:pt>
                <c:pt idx="8530">
                  <c:v>0.71799999999999997</c:v>
                </c:pt>
                <c:pt idx="8531">
                  <c:v>0.69599999999999995</c:v>
                </c:pt>
                <c:pt idx="8532">
                  <c:v>0.67300000000000004</c:v>
                </c:pt>
                <c:pt idx="8533">
                  <c:v>0.67300000000000004</c:v>
                </c:pt>
                <c:pt idx="8534">
                  <c:v>0.66600000000000004</c:v>
                </c:pt>
                <c:pt idx="8535">
                  <c:v>0.70199999999999996</c:v>
                </c:pt>
                <c:pt idx="8536">
                  <c:v>0.66700000000000004</c:v>
                </c:pt>
                <c:pt idx="8537">
                  <c:v>0.70099999999999996</c:v>
                </c:pt>
                <c:pt idx="8538">
                  <c:v>0.72499999999999998</c:v>
                </c:pt>
                <c:pt idx="8539">
                  <c:v>0.72899999999999998</c:v>
                </c:pt>
                <c:pt idx="8540">
                  <c:v>0.73099999999999998</c:v>
                </c:pt>
                <c:pt idx="8541">
                  <c:v>0.72899999999999998</c:v>
                </c:pt>
                <c:pt idx="8542">
                  <c:v>0.67100000000000004</c:v>
                </c:pt>
                <c:pt idx="8543">
                  <c:v>0.73199999999999998</c:v>
                </c:pt>
                <c:pt idx="8544">
                  <c:v>0.68700000000000006</c:v>
                </c:pt>
                <c:pt idx="8545">
                  <c:v>0.72699999999999998</c:v>
                </c:pt>
                <c:pt idx="8546">
                  <c:v>0.68700000000000006</c:v>
                </c:pt>
                <c:pt idx="8547">
                  <c:v>0.68799999999999994</c:v>
                </c:pt>
                <c:pt idx="8548">
                  <c:v>0.67200000000000004</c:v>
                </c:pt>
                <c:pt idx="8549">
                  <c:v>0.68200000000000005</c:v>
                </c:pt>
                <c:pt idx="8550">
                  <c:v>0.67800000000000005</c:v>
                </c:pt>
                <c:pt idx="8551">
                  <c:v>0.67800000000000005</c:v>
                </c:pt>
                <c:pt idx="8552">
                  <c:v>0.70899999999999996</c:v>
                </c:pt>
                <c:pt idx="8553">
                  <c:v>0.71599999999999997</c:v>
                </c:pt>
                <c:pt idx="8554">
                  <c:v>0.72299999999999998</c:v>
                </c:pt>
                <c:pt idx="8555">
                  <c:v>0.65700000000000003</c:v>
                </c:pt>
                <c:pt idx="8556">
                  <c:v>0.72499999999999998</c:v>
                </c:pt>
                <c:pt idx="8557">
                  <c:v>0.65800000000000003</c:v>
                </c:pt>
                <c:pt idx="8558">
                  <c:v>0.72099999999999997</c:v>
                </c:pt>
                <c:pt idx="8559">
                  <c:v>0.72199999999999998</c:v>
                </c:pt>
                <c:pt idx="8560">
                  <c:v>0.72599999999999998</c:v>
                </c:pt>
                <c:pt idx="8561">
                  <c:v>0.80200000000000005</c:v>
                </c:pt>
                <c:pt idx="8562">
                  <c:v>0.65800000000000003</c:v>
                </c:pt>
                <c:pt idx="8563">
                  <c:v>0.81</c:v>
                </c:pt>
                <c:pt idx="8564">
                  <c:v>0.65800000000000003</c:v>
                </c:pt>
                <c:pt idx="8565">
                  <c:v>0.73099999999999998</c:v>
                </c:pt>
                <c:pt idx="8566">
                  <c:v>0.81100000000000005</c:v>
                </c:pt>
                <c:pt idx="8567">
                  <c:v>0.66</c:v>
                </c:pt>
                <c:pt idx="8568">
                  <c:v>0.72799999999999998</c:v>
                </c:pt>
                <c:pt idx="8569">
                  <c:v>0.66</c:v>
                </c:pt>
                <c:pt idx="8570">
                  <c:v>0.69699999999999995</c:v>
                </c:pt>
                <c:pt idx="8571">
                  <c:v>0.66100000000000003</c:v>
                </c:pt>
                <c:pt idx="8572">
                  <c:v>0.69799999999999995</c:v>
                </c:pt>
                <c:pt idx="8573">
                  <c:v>0.69799999999999995</c:v>
                </c:pt>
                <c:pt idx="8574">
                  <c:v>0.66100000000000003</c:v>
                </c:pt>
                <c:pt idx="8575">
                  <c:v>0.69499999999999995</c:v>
                </c:pt>
                <c:pt idx="8576">
                  <c:v>0.69899999999999995</c:v>
                </c:pt>
                <c:pt idx="8577">
                  <c:v>0.68400000000000005</c:v>
                </c:pt>
                <c:pt idx="8578">
                  <c:v>0.69799999999999995</c:v>
                </c:pt>
                <c:pt idx="8579">
                  <c:v>0.68400000000000005</c:v>
                </c:pt>
                <c:pt idx="8580">
                  <c:v>0.73</c:v>
                </c:pt>
                <c:pt idx="8581">
                  <c:v>0.73299999999999998</c:v>
                </c:pt>
                <c:pt idx="8582">
                  <c:v>0.69399999999999995</c:v>
                </c:pt>
                <c:pt idx="8583">
                  <c:v>0.74099999999999999</c:v>
                </c:pt>
                <c:pt idx="8584">
                  <c:v>0.74199999999999999</c:v>
                </c:pt>
                <c:pt idx="8585">
                  <c:v>0.81899999999999995</c:v>
                </c:pt>
                <c:pt idx="8586">
                  <c:v>0.69499999999999995</c:v>
                </c:pt>
                <c:pt idx="8587">
                  <c:v>0.82299999999999995</c:v>
                </c:pt>
                <c:pt idx="8588">
                  <c:v>0.69499999999999995</c:v>
                </c:pt>
                <c:pt idx="8589">
                  <c:v>0.73799999999999999</c:v>
                </c:pt>
                <c:pt idx="8590">
                  <c:v>0.73899999999999999</c:v>
                </c:pt>
                <c:pt idx="8591">
                  <c:v>0.69599999999999995</c:v>
                </c:pt>
                <c:pt idx="8592">
                  <c:v>0.82699999999999996</c:v>
                </c:pt>
                <c:pt idx="8593">
                  <c:v>0.69399999999999995</c:v>
                </c:pt>
                <c:pt idx="8594">
                  <c:v>0.82399999999999995</c:v>
                </c:pt>
                <c:pt idx="8595">
                  <c:v>0.69399999999999995</c:v>
                </c:pt>
                <c:pt idx="8596">
                  <c:v>0.82799999999999996</c:v>
                </c:pt>
                <c:pt idx="8597">
                  <c:v>0.82199999999999995</c:v>
                </c:pt>
                <c:pt idx="8598">
                  <c:v>0.69699999999999995</c:v>
                </c:pt>
                <c:pt idx="8599">
                  <c:v>0.71299999999999997</c:v>
                </c:pt>
                <c:pt idx="8600">
                  <c:v>0.71899999999999997</c:v>
                </c:pt>
                <c:pt idx="8601">
                  <c:v>0.69699999999999995</c:v>
                </c:pt>
                <c:pt idx="8602">
                  <c:v>0.69699999999999995</c:v>
                </c:pt>
                <c:pt idx="8603">
                  <c:v>0.71399999999999997</c:v>
                </c:pt>
                <c:pt idx="8604">
                  <c:v>0.70899999999999996</c:v>
                </c:pt>
                <c:pt idx="8605">
                  <c:v>0.69799999999999995</c:v>
                </c:pt>
                <c:pt idx="8606">
                  <c:v>0.71499999999999997</c:v>
                </c:pt>
                <c:pt idx="8607">
                  <c:v>0.70299999999999996</c:v>
                </c:pt>
                <c:pt idx="8608">
                  <c:v>0.71199999999999997</c:v>
                </c:pt>
                <c:pt idx="8609">
                  <c:v>0.70599999999999996</c:v>
                </c:pt>
                <c:pt idx="8610">
                  <c:v>0.748</c:v>
                </c:pt>
                <c:pt idx="8611">
                  <c:v>0.83699999999999997</c:v>
                </c:pt>
                <c:pt idx="8612">
                  <c:v>0.84099999999999997</c:v>
                </c:pt>
                <c:pt idx="8613">
                  <c:v>0.82799999999999996</c:v>
                </c:pt>
                <c:pt idx="8614">
                  <c:v>0.83799999999999997</c:v>
                </c:pt>
                <c:pt idx="8615">
                  <c:v>0.83599999999999997</c:v>
                </c:pt>
                <c:pt idx="8616">
                  <c:v>0.71</c:v>
                </c:pt>
                <c:pt idx="8617">
                  <c:v>0.83799999999999997</c:v>
                </c:pt>
                <c:pt idx="8618">
                  <c:v>0.77200000000000002</c:v>
                </c:pt>
                <c:pt idx="8619">
                  <c:v>0.83399999999999996</c:v>
                </c:pt>
                <c:pt idx="8620">
                  <c:v>0.71099999999999997</c:v>
                </c:pt>
                <c:pt idx="8621">
                  <c:v>0.83499999999999996</c:v>
                </c:pt>
                <c:pt idx="8622">
                  <c:v>0.71</c:v>
                </c:pt>
                <c:pt idx="8623">
                  <c:v>0.84099999999999997</c:v>
                </c:pt>
                <c:pt idx="8624">
                  <c:v>0.71199999999999997</c:v>
                </c:pt>
                <c:pt idx="8625">
                  <c:v>0.77400000000000002</c:v>
                </c:pt>
                <c:pt idx="8626">
                  <c:v>0.70899999999999996</c:v>
                </c:pt>
                <c:pt idx="8627">
                  <c:v>0.83899999999999997</c:v>
                </c:pt>
                <c:pt idx="8628">
                  <c:v>0.70899999999999996</c:v>
                </c:pt>
                <c:pt idx="8629">
                  <c:v>0.71199999999999997</c:v>
                </c:pt>
                <c:pt idx="8630">
                  <c:v>0.73299999999999998</c:v>
                </c:pt>
                <c:pt idx="8631">
                  <c:v>0.73399999999999999</c:v>
                </c:pt>
                <c:pt idx="8632">
                  <c:v>0.73299999999999998</c:v>
                </c:pt>
                <c:pt idx="8633">
                  <c:v>0.71099999999999997</c:v>
                </c:pt>
                <c:pt idx="8634">
                  <c:v>0.71199999999999997</c:v>
                </c:pt>
                <c:pt idx="8635">
                  <c:v>0.73099999999999998</c:v>
                </c:pt>
                <c:pt idx="8636">
                  <c:v>0.71299999999999997</c:v>
                </c:pt>
                <c:pt idx="8637">
                  <c:v>0.73299999999999998</c:v>
                </c:pt>
                <c:pt idx="8638">
                  <c:v>0.73299999999999998</c:v>
                </c:pt>
                <c:pt idx="8639">
                  <c:v>0.71899999999999997</c:v>
                </c:pt>
                <c:pt idx="8640">
                  <c:v>0.78100000000000003</c:v>
                </c:pt>
                <c:pt idx="8641">
                  <c:v>0.78500000000000003</c:v>
                </c:pt>
                <c:pt idx="8642">
                  <c:v>0.78200000000000003</c:v>
                </c:pt>
                <c:pt idx="8643">
                  <c:v>0.72199999999999998</c:v>
                </c:pt>
                <c:pt idx="8644">
                  <c:v>0.84199999999999997</c:v>
                </c:pt>
                <c:pt idx="8645">
                  <c:v>0.78600000000000003</c:v>
                </c:pt>
                <c:pt idx="8646">
                  <c:v>0.84599999999999997</c:v>
                </c:pt>
                <c:pt idx="8647">
                  <c:v>0.85499999999999998</c:v>
                </c:pt>
                <c:pt idx="8648">
                  <c:v>0.78500000000000003</c:v>
                </c:pt>
                <c:pt idx="8649">
                  <c:v>0.85699999999999998</c:v>
                </c:pt>
                <c:pt idx="8650">
                  <c:v>0.74</c:v>
                </c:pt>
                <c:pt idx="8651">
                  <c:v>0.747</c:v>
                </c:pt>
                <c:pt idx="8652">
                  <c:v>0.73399999999999999</c:v>
                </c:pt>
                <c:pt idx="8653">
                  <c:v>0.746</c:v>
                </c:pt>
                <c:pt idx="8654">
                  <c:v>0.73499999999999999</c:v>
                </c:pt>
                <c:pt idx="8655">
                  <c:v>0.74299999999999999</c:v>
                </c:pt>
                <c:pt idx="8656">
                  <c:v>0.745</c:v>
                </c:pt>
                <c:pt idx="8657">
                  <c:v>0.74099999999999999</c:v>
                </c:pt>
                <c:pt idx="8658">
                  <c:v>0.746</c:v>
                </c:pt>
                <c:pt idx="8659">
                  <c:v>0.74199999999999999</c:v>
                </c:pt>
                <c:pt idx="8660">
                  <c:v>0.74199999999999999</c:v>
                </c:pt>
                <c:pt idx="8661">
                  <c:v>0.75700000000000001</c:v>
                </c:pt>
                <c:pt idx="8662">
                  <c:v>0.745</c:v>
                </c:pt>
                <c:pt idx="8663">
                  <c:v>0.75700000000000001</c:v>
                </c:pt>
                <c:pt idx="8664">
                  <c:v>0.75800000000000001</c:v>
                </c:pt>
                <c:pt idx="8665">
                  <c:v>0.745</c:v>
                </c:pt>
                <c:pt idx="8666">
                  <c:v>0.746</c:v>
                </c:pt>
                <c:pt idx="8667">
                  <c:v>0.75600000000000001</c:v>
                </c:pt>
                <c:pt idx="8668">
                  <c:v>0.747</c:v>
                </c:pt>
                <c:pt idx="8669">
                  <c:v>0.75800000000000001</c:v>
                </c:pt>
                <c:pt idx="8670">
                  <c:v>0.746</c:v>
                </c:pt>
                <c:pt idx="8671">
                  <c:v>0.755</c:v>
                </c:pt>
                <c:pt idx="8672">
                  <c:v>0.75800000000000001</c:v>
                </c:pt>
                <c:pt idx="8673">
                  <c:v>0.75600000000000001</c:v>
                </c:pt>
                <c:pt idx="8674">
                  <c:v>0.75800000000000001</c:v>
                </c:pt>
                <c:pt idx="8675">
                  <c:v>0.752</c:v>
                </c:pt>
                <c:pt idx="8676">
                  <c:v>0.75900000000000001</c:v>
                </c:pt>
                <c:pt idx="8677">
                  <c:v>0.74099999999999999</c:v>
                </c:pt>
                <c:pt idx="8678">
                  <c:v>0.753</c:v>
                </c:pt>
                <c:pt idx="8679">
                  <c:v>0.75900000000000001</c:v>
                </c:pt>
                <c:pt idx="8680">
                  <c:v>0.74399999999999999</c:v>
                </c:pt>
                <c:pt idx="8681">
                  <c:v>0.74399999999999999</c:v>
                </c:pt>
                <c:pt idx="8682">
                  <c:v>0.74399999999999999</c:v>
                </c:pt>
                <c:pt idx="8683">
                  <c:v>0.75900000000000001</c:v>
                </c:pt>
                <c:pt idx="8684">
                  <c:v>0.81599999999999995</c:v>
                </c:pt>
                <c:pt idx="8685">
                  <c:v>0.746</c:v>
                </c:pt>
                <c:pt idx="8686">
                  <c:v>0.746</c:v>
                </c:pt>
                <c:pt idx="8687">
                  <c:v>0.75900000000000001</c:v>
                </c:pt>
                <c:pt idx="8688">
                  <c:v>0.75700000000000001</c:v>
                </c:pt>
                <c:pt idx="8689">
                  <c:v>0.76100000000000001</c:v>
                </c:pt>
                <c:pt idx="8690">
                  <c:v>0.75700000000000001</c:v>
                </c:pt>
                <c:pt idx="8691">
                  <c:v>0.75800000000000001</c:v>
                </c:pt>
                <c:pt idx="8692">
                  <c:v>0.75700000000000001</c:v>
                </c:pt>
                <c:pt idx="8693">
                  <c:v>0.76</c:v>
                </c:pt>
                <c:pt idx="8694">
                  <c:v>0.75900000000000001</c:v>
                </c:pt>
                <c:pt idx="8695">
                  <c:v>0.76100000000000001</c:v>
                </c:pt>
                <c:pt idx="8696">
                  <c:v>0.755</c:v>
                </c:pt>
                <c:pt idx="8697">
                  <c:v>0.75600000000000001</c:v>
                </c:pt>
                <c:pt idx="8698">
                  <c:v>0.75900000000000001</c:v>
                </c:pt>
                <c:pt idx="8699">
                  <c:v>0.72299999999999998</c:v>
                </c:pt>
                <c:pt idx="8700">
                  <c:v>0.72399999999999998</c:v>
                </c:pt>
                <c:pt idx="8701">
                  <c:v>0.72199999999999998</c:v>
                </c:pt>
                <c:pt idx="8702">
                  <c:v>0.75900000000000001</c:v>
                </c:pt>
                <c:pt idx="8703">
                  <c:v>0.72499999999999998</c:v>
                </c:pt>
                <c:pt idx="8704">
                  <c:v>0.76100000000000001</c:v>
                </c:pt>
                <c:pt idx="8705">
                  <c:v>0.75900000000000001</c:v>
                </c:pt>
                <c:pt idx="8706">
                  <c:v>0.72299999999999998</c:v>
                </c:pt>
                <c:pt idx="8707">
                  <c:v>0.76</c:v>
                </c:pt>
                <c:pt idx="8708">
                  <c:v>0.82399999999999995</c:v>
                </c:pt>
                <c:pt idx="8709">
                  <c:v>0.72599999999999998</c:v>
                </c:pt>
                <c:pt idx="8710">
                  <c:v>0.82799999999999996</c:v>
                </c:pt>
                <c:pt idx="8711">
                  <c:v>0.75800000000000001</c:v>
                </c:pt>
                <c:pt idx="8712">
                  <c:v>0.82499999999999996</c:v>
                </c:pt>
                <c:pt idx="8713">
                  <c:v>0.76</c:v>
                </c:pt>
                <c:pt idx="8714">
                  <c:v>0.82899999999999996</c:v>
                </c:pt>
                <c:pt idx="8715">
                  <c:v>0.72499999999999998</c:v>
                </c:pt>
                <c:pt idx="8716">
                  <c:v>0.83299999999999996</c:v>
                </c:pt>
                <c:pt idx="8717">
                  <c:v>0.83299999999999996</c:v>
                </c:pt>
                <c:pt idx="8718">
                  <c:v>0.82799999999999996</c:v>
                </c:pt>
                <c:pt idx="8719">
                  <c:v>0.76600000000000001</c:v>
                </c:pt>
                <c:pt idx="8720">
                  <c:v>0.77100000000000002</c:v>
                </c:pt>
                <c:pt idx="8721">
                  <c:v>0.83599999999999997</c:v>
                </c:pt>
                <c:pt idx="8722">
                  <c:v>0.83599999999999997</c:v>
                </c:pt>
                <c:pt idx="8723">
                  <c:v>0.83</c:v>
                </c:pt>
                <c:pt idx="8724">
                  <c:v>0.76300000000000001</c:v>
                </c:pt>
                <c:pt idx="8725">
                  <c:v>0.82899999999999996</c:v>
                </c:pt>
                <c:pt idx="8726">
                  <c:v>0.75800000000000001</c:v>
                </c:pt>
                <c:pt idx="8727">
                  <c:v>0.75800000000000001</c:v>
                </c:pt>
                <c:pt idx="8728">
                  <c:v>0.75900000000000001</c:v>
                </c:pt>
                <c:pt idx="8729">
                  <c:v>0.75900000000000001</c:v>
                </c:pt>
                <c:pt idx="8730">
                  <c:v>0.82599999999999996</c:v>
                </c:pt>
                <c:pt idx="8731">
                  <c:v>0.76700000000000002</c:v>
                </c:pt>
                <c:pt idx="8732">
                  <c:v>0.76500000000000001</c:v>
                </c:pt>
                <c:pt idx="8733">
                  <c:v>0.77300000000000002</c:v>
                </c:pt>
                <c:pt idx="8734">
                  <c:v>0.77500000000000002</c:v>
                </c:pt>
                <c:pt idx="8735">
                  <c:v>0.77100000000000002</c:v>
                </c:pt>
                <c:pt idx="8736">
                  <c:v>0.77200000000000002</c:v>
                </c:pt>
                <c:pt idx="8737">
                  <c:v>0.77200000000000002</c:v>
                </c:pt>
                <c:pt idx="8738">
                  <c:v>0.77700000000000002</c:v>
                </c:pt>
                <c:pt idx="8739">
                  <c:v>0.77400000000000002</c:v>
                </c:pt>
                <c:pt idx="8740">
                  <c:v>0.77300000000000002</c:v>
                </c:pt>
                <c:pt idx="8741">
                  <c:v>0.76800000000000002</c:v>
                </c:pt>
                <c:pt idx="8742">
                  <c:v>0.72599999999999998</c:v>
                </c:pt>
                <c:pt idx="8743">
                  <c:v>0.82899999999999996</c:v>
                </c:pt>
                <c:pt idx="8744">
                  <c:v>0.76900000000000002</c:v>
                </c:pt>
                <c:pt idx="8745">
                  <c:v>0.73499999999999999</c:v>
                </c:pt>
                <c:pt idx="8746">
                  <c:v>0.76900000000000002</c:v>
                </c:pt>
                <c:pt idx="8747">
                  <c:v>0.73599999999999999</c:v>
                </c:pt>
                <c:pt idx="8748">
                  <c:v>0.73599999999999999</c:v>
                </c:pt>
                <c:pt idx="8749">
                  <c:v>0.73499999999999999</c:v>
                </c:pt>
                <c:pt idx="8750">
                  <c:v>0.83099999999999996</c:v>
                </c:pt>
                <c:pt idx="8751">
                  <c:v>0.73799999999999999</c:v>
                </c:pt>
                <c:pt idx="8752">
                  <c:v>0.77300000000000002</c:v>
                </c:pt>
                <c:pt idx="8753">
                  <c:v>0.73499999999999999</c:v>
                </c:pt>
                <c:pt idx="8754">
                  <c:v>0.83799999999999997</c:v>
                </c:pt>
                <c:pt idx="8755">
                  <c:v>0.84299999999999997</c:v>
                </c:pt>
                <c:pt idx="8756">
                  <c:v>0.73599999999999999</c:v>
                </c:pt>
                <c:pt idx="8757">
                  <c:v>0.83899999999999997</c:v>
                </c:pt>
                <c:pt idx="8758">
                  <c:v>0.82799999999999996</c:v>
                </c:pt>
                <c:pt idx="8759">
                  <c:v>0.77200000000000002</c:v>
                </c:pt>
                <c:pt idx="8760">
                  <c:v>0.73399999999999999</c:v>
                </c:pt>
                <c:pt idx="8761">
                  <c:v>0.73399999999999999</c:v>
                </c:pt>
                <c:pt idx="8762">
                  <c:v>0.77600000000000002</c:v>
                </c:pt>
                <c:pt idx="8763">
                  <c:v>0.77300000000000002</c:v>
                </c:pt>
                <c:pt idx="8764">
                  <c:v>0.73399999999999999</c:v>
                </c:pt>
                <c:pt idx="8765">
                  <c:v>0.73399999999999999</c:v>
                </c:pt>
                <c:pt idx="8766">
                  <c:v>0.73799999999999999</c:v>
                </c:pt>
                <c:pt idx="8767">
                  <c:v>0.84099999999999997</c:v>
                </c:pt>
                <c:pt idx="8768">
                  <c:v>0.77</c:v>
                </c:pt>
                <c:pt idx="8769">
                  <c:v>0.77400000000000002</c:v>
                </c:pt>
                <c:pt idx="8770">
                  <c:v>0.84299999999999997</c:v>
                </c:pt>
                <c:pt idx="8771">
                  <c:v>0.73799999999999999</c:v>
                </c:pt>
                <c:pt idx="8772">
                  <c:v>0.84699999999999998</c:v>
                </c:pt>
                <c:pt idx="8773">
                  <c:v>0.84699999999999998</c:v>
                </c:pt>
                <c:pt idx="8774">
                  <c:v>0.84199999999999997</c:v>
                </c:pt>
                <c:pt idx="8775">
                  <c:v>0.84099999999999997</c:v>
                </c:pt>
                <c:pt idx="8776">
                  <c:v>0.85099999999999998</c:v>
                </c:pt>
                <c:pt idx="8777">
                  <c:v>0.85099999999999998</c:v>
                </c:pt>
                <c:pt idx="8778">
                  <c:v>0.77100000000000002</c:v>
                </c:pt>
                <c:pt idx="8779">
                  <c:v>0.77100000000000002</c:v>
                </c:pt>
                <c:pt idx="8780">
                  <c:v>0.82899999999999996</c:v>
                </c:pt>
                <c:pt idx="8781">
                  <c:v>0.82899999999999996</c:v>
                </c:pt>
                <c:pt idx="8782">
                  <c:v>0.84099999999999997</c:v>
                </c:pt>
                <c:pt idx="8783">
                  <c:v>0.73399999999999999</c:v>
                </c:pt>
                <c:pt idx="8784">
                  <c:v>0.73399999999999999</c:v>
                </c:pt>
                <c:pt idx="8785">
                  <c:v>0.73299999999999998</c:v>
                </c:pt>
                <c:pt idx="8786">
                  <c:v>0.73299999999999998</c:v>
                </c:pt>
                <c:pt idx="8787">
                  <c:v>0.73299999999999998</c:v>
                </c:pt>
                <c:pt idx="8788">
                  <c:v>0.77700000000000002</c:v>
                </c:pt>
                <c:pt idx="8789">
                  <c:v>0.77800000000000002</c:v>
                </c:pt>
                <c:pt idx="8790">
                  <c:v>0.84799999999999998</c:v>
                </c:pt>
                <c:pt idx="8791">
                  <c:v>0.84299999999999997</c:v>
                </c:pt>
                <c:pt idx="8792">
                  <c:v>0.73399999999999999</c:v>
                </c:pt>
                <c:pt idx="8793">
                  <c:v>0.745</c:v>
                </c:pt>
                <c:pt idx="8794">
                  <c:v>0.745</c:v>
                </c:pt>
                <c:pt idx="8795">
                  <c:v>0.748</c:v>
                </c:pt>
                <c:pt idx="8796">
                  <c:v>0.748</c:v>
                </c:pt>
                <c:pt idx="8797">
                  <c:v>0.73699999999999999</c:v>
                </c:pt>
                <c:pt idx="8798">
                  <c:v>0.73399999999999999</c:v>
                </c:pt>
                <c:pt idx="8799">
                  <c:v>0.84499999999999997</c:v>
                </c:pt>
                <c:pt idx="8800">
                  <c:v>0.84099999999999997</c:v>
                </c:pt>
                <c:pt idx="8801">
                  <c:v>0.84199999999999997</c:v>
                </c:pt>
                <c:pt idx="8802">
                  <c:v>0.73299999999999998</c:v>
                </c:pt>
                <c:pt idx="8803">
                  <c:v>0.84699999999999998</c:v>
                </c:pt>
                <c:pt idx="8804">
                  <c:v>0.84699999999999998</c:v>
                </c:pt>
                <c:pt idx="8805">
                  <c:v>0.73899999999999999</c:v>
                </c:pt>
                <c:pt idx="8806">
                  <c:v>0.84299999999999997</c:v>
                </c:pt>
                <c:pt idx="8807">
                  <c:v>0.73499999999999999</c:v>
                </c:pt>
                <c:pt idx="8808">
                  <c:v>0.74</c:v>
                </c:pt>
                <c:pt idx="8809">
                  <c:v>0.74</c:v>
                </c:pt>
                <c:pt idx="8810">
                  <c:v>0.75600000000000001</c:v>
                </c:pt>
                <c:pt idx="8811">
                  <c:v>0.73499999999999999</c:v>
                </c:pt>
                <c:pt idx="8812">
                  <c:v>0.745</c:v>
                </c:pt>
                <c:pt idx="8813">
                  <c:v>0.74099999999999999</c:v>
                </c:pt>
                <c:pt idx="8814">
                  <c:v>0.84499999999999997</c:v>
                </c:pt>
                <c:pt idx="8815">
                  <c:v>0.75700000000000001</c:v>
                </c:pt>
                <c:pt idx="8816">
                  <c:v>0.73599999999999999</c:v>
                </c:pt>
                <c:pt idx="8817">
                  <c:v>0.75800000000000001</c:v>
                </c:pt>
                <c:pt idx="8818">
                  <c:v>0.75600000000000001</c:v>
                </c:pt>
                <c:pt idx="8819">
                  <c:v>0.85</c:v>
                </c:pt>
                <c:pt idx="8820">
                  <c:v>0.88900000000000001</c:v>
                </c:pt>
                <c:pt idx="8821">
                  <c:v>0.76</c:v>
                </c:pt>
                <c:pt idx="8822">
                  <c:v>0.75600000000000001</c:v>
                </c:pt>
                <c:pt idx="8823">
                  <c:v>0.88500000000000001</c:v>
                </c:pt>
                <c:pt idx="8824">
                  <c:v>0.76</c:v>
                </c:pt>
                <c:pt idx="8825">
                  <c:v>0.76200000000000001</c:v>
                </c:pt>
                <c:pt idx="8826">
                  <c:v>0.78200000000000003</c:v>
                </c:pt>
                <c:pt idx="8827">
                  <c:v>0.76100000000000001</c:v>
                </c:pt>
                <c:pt idx="8828">
                  <c:v>0.76300000000000001</c:v>
                </c:pt>
                <c:pt idx="8829">
                  <c:v>0.80900000000000005</c:v>
                </c:pt>
                <c:pt idx="8830">
                  <c:v>0.76800000000000002</c:v>
                </c:pt>
                <c:pt idx="8831">
                  <c:v>0.76800000000000002</c:v>
                </c:pt>
                <c:pt idx="8832">
                  <c:v>0.78700000000000003</c:v>
                </c:pt>
                <c:pt idx="8833">
                  <c:v>0.76400000000000001</c:v>
                </c:pt>
                <c:pt idx="8834">
                  <c:v>0.76400000000000001</c:v>
                </c:pt>
                <c:pt idx="8835">
                  <c:v>0.76</c:v>
                </c:pt>
                <c:pt idx="8836">
                  <c:v>0.78200000000000003</c:v>
                </c:pt>
                <c:pt idx="8837">
                  <c:v>0.76600000000000001</c:v>
                </c:pt>
                <c:pt idx="8838">
                  <c:v>0.76100000000000001</c:v>
                </c:pt>
                <c:pt idx="8839">
                  <c:v>0.76600000000000001</c:v>
                </c:pt>
                <c:pt idx="8840">
                  <c:v>0.80900000000000005</c:v>
                </c:pt>
                <c:pt idx="8841">
                  <c:v>0.76200000000000001</c:v>
                </c:pt>
                <c:pt idx="8842">
                  <c:v>0.81399999999999995</c:v>
                </c:pt>
                <c:pt idx="8843">
                  <c:v>0.81399999999999995</c:v>
                </c:pt>
                <c:pt idx="8844">
                  <c:v>0.76500000000000001</c:v>
                </c:pt>
                <c:pt idx="8845">
                  <c:v>0.78200000000000003</c:v>
                </c:pt>
                <c:pt idx="8846">
                  <c:v>0.78200000000000003</c:v>
                </c:pt>
                <c:pt idx="8847">
                  <c:v>0.78300000000000003</c:v>
                </c:pt>
                <c:pt idx="8848">
                  <c:v>0.78300000000000003</c:v>
                </c:pt>
                <c:pt idx="8849">
                  <c:v>0.81799999999999995</c:v>
                </c:pt>
                <c:pt idx="8850">
                  <c:v>0.81799999999999995</c:v>
                </c:pt>
                <c:pt idx="8851">
                  <c:v>0.79500000000000004</c:v>
                </c:pt>
                <c:pt idx="8852">
                  <c:v>0.76800000000000002</c:v>
                </c:pt>
                <c:pt idx="8853">
                  <c:v>0.76800000000000002</c:v>
                </c:pt>
                <c:pt idx="8854">
                  <c:v>0.76700000000000002</c:v>
                </c:pt>
                <c:pt idx="8855">
                  <c:v>0.76700000000000002</c:v>
                </c:pt>
                <c:pt idx="8856">
                  <c:v>0.78700000000000003</c:v>
                </c:pt>
                <c:pt idx="8857">
                  <c:v>0.81799999999999995</c:v>
                </c:pt>
                <c:pt idx="8858">
                  <c:v>0.76700000000000002</c:v>
                </c:pt>
                <c:pt idx="8859">
                  <c:v>0.81499999999999995</c:v>
                </c:pt>
                <c:pt idx="8860">
                  <c:v>0.76700000000000002</c:v>
                </c:pt>
                <c:pt idx="8861">
                  <c:v>0.78900000000000003</c:v>
                </c:pt>
                <c:pt idx="8862">
                  <c:v>0.79800000000000004</c:v>
                </c:pt>
                <c:pt idx="8863">
                  <c:v>0.77200000000000002</c:v>
                </c:pt>
                <c:pt idx="8864">
                  <c:v>0.77200000000000002</c:v>
                </c:pt>
                <c:pt idx="8865">
                  <c:v>0.77500000000000002</c:v>
                </c:pt>
                <c:pt idx="8866">
                  <c:v>0.77500000000000002</c:v>
                </c:pt>
                <c:pt idx="8867">
                  <c:v>0.76700000000000002</c:v>
                </c:pt>
                <c:pt idx="8868">
                  <c:v>0.76800000000000002</c:v>
                </c:pt>
                <c:pt idx="8869">
                  <c:v>0.76800000000000002</c:v>
                </c:pt>
                <c:pt idx="8870">
                  <c:v>0.77100000000000002</c:v>
                </c:pt>
                <c:pt idx="8871">
                  <c:v>0.79900000000000004</c:v>
                </c:pt>
                <c:pt idx="8872">
                  <c:v>0.79500000000000004</c:v>
                </c:pt>
                <c:pt idx="8873">
                  <c:v>0.79900000000000004</c:v>
                </c:pt>
                <c:pt idx="8874">
                  <c:v>0.79600000000000004</c:v>
                </c:pt>
                <c:pt idx="8875">
                  <c:v>0.76700000000000002</c:v>
                </c:pt>
                <c:pt idx="8876">
                  <c:v>0.79900000000000004</c:v>
                </c:pt>
                <c:pt idx="8877">
                  <c:v>0.77300000000000002</c:v>
                </c:pt>
                <c:pt idx="8878">
                  <c:v>0.77300000000000002</c:v>
                </c:pt>
                <c:pt idx="8879">
                  <c:v>0.76800000000000002</c:v>
                </c:pt>
                <c:pt idx="8880">
                  <c:v>0.81100000000000005</c:v>
                </c:pt>
                <c:pt idx="8881">
                  <c:v>0.77500000000000002</c:v>
                </c:pt>
                <c:pt idx="8882">
                  <c:v>0.77500000000000002</c:v>
                </c:pt>
                <c:pt idx="8883">
                  <c:v>0.76900000000000002</c:v>
                </c:pt>
                <c:pt idx="8884">
                  <c:v>0.77400000000000002</c:v>
                </c:pt>
                <c:pt idx="8885">
                  <c:v>0.77200000000000002</c:v>
                </c:pt>
                <c:pt idx="8886">
                  <c:v>0.77600000000000002</c:v>
                </c:pt>
                <c:pt idx="8887">
                  <c:v>0.77300000000000002</c:v>
                </c:pt>
                <c:pt idx="8888">
                  <c:v>0.77500000000000002</c:v>
                </c:pt>
                <c:pt idx="8889">
                  <c:v>0.77700000000000002</c:v>
                </c:pt>
                <c:pt idx="8890">
                  <c:v>0.77500000000000002</c:v>
                </c:pt>
                <c:pt idx="8891">
                  <c:v>0.77</c:v>
                </c:pt>
                <c:pt idx="8892">
                  <c:v>0.77900000000000003</c:v>
                </c:pt>
                <c:pt idx="8893">
                  <c:v>0.79300000000000004</c:v>
                </c:pt>
                <c:pt idx="8894">
                  <c:v>0.77500000000000002</c:v>
                </c:pt>
                <c:pt idx="8895">
                  <c:v>0.77500000000000002</c:v>
                </c:pt>
                <c:pt idx="8896">
                  <c:v>0.77400000000000002</c:v>
                </c:pt>
                <c:pt idx="8897">
                  <c:v>0.77300000000000002</c:v>
                </c:pt>
                <c:pt idx="8898">
                  <c:v>0.77400000000000002</c:v>
                </c:pt>
                <c:pt idx="8899">
                  <c:v>0.77700000000000002</c:v>
                </c:pt>
                <c:pt idx="8900">
                  <c:v>0.79400000000000004</c:v>
                </c:pt>
                <c:pt idx="8901">
                  <c:v>0.77400000000000002</c:v>
                </c:pt>
                <c:pt idx="8902">
                  <c:v>0.77400000000000002</c:v>
                </c:pt>
                <c:pt idx="8903">
                  <c:v>0.79800000000000004</c:v>
                </c:pt>
                <c:pt idx="8904">
                  <c:v>0.77400000000000002</c:v>
                </c:pt>
                <c:pt idx="8905">
                  <c:v>0.77400000000000002</c:v>
                </c:pt>
                <c:pt idx="8906">
                  <c:v>0.77900000000000003</c:v>
                </c:pt>
                <c:pt idx="8907">
                  <c:v>0.77300000000000002</c:v>
                </c:pt>
                <c:pt idx="8908">
                  <c:v>0.77300000000000002</c:v>
                </c:pt>
                <c:pt idx="8909">
                  <c:v>0.77200000000000002</c:v>
                </c:pt>
                <c:pt idx="8910">
                  <c:v>0.82699999999999996</c:v>
                </c:pt>
                <c:pt idx="8911">
                  <c:v>0.82699999999999996</c:v>
                </c:pt>
                <c:pt idx="8912">
                  <c:v>0.79500000000000004</c:v>
                </c:pt>
                <c:pt idx="8913">
                  <c:v>0.79500000000000004</c:v>
                </c:pt>
                <c:pt idx="8914">
                  <c:v>0.79500000000000004</c:v>
                </c:pt>
                <c:pt idx="8915">
                  <c:v>0.79500000000000004</c:v>
                </c:pt>
                <c:pt idx="8916">
                  <c:v>0.77400000000000002</c:v>
                </c:pt>
                <c:pt idx="8917">
                  <c:v>0.77900000000000003</c:v>
                </c:pt>
                <c:pt idx="8918">
                  <c:v>0.83</c:v>
                </c:pt>
                <c:pt idx="8919">
                  <c:v>0.83</c:v>
                </c:pt>
                <c:pt idx="8920">
                  <c:v>0.82199999999999995</c:v>
                </c:pt>
                <c:pt idx="8921">
                  <c:v>0.83099999999999996</c:v>
                </c:pt>
                <c:pt idx="8922">
                  <c:v>0.77400000000000002</c:v>
                </c:pt>
                <c:pt idx="8923">
                  <c:v>0.77400000000000002</c:v>
                </c:pt>
                <c:pt idx="8924">
                  <c:v>0.77200000000000002</c:v>
                </c:pt>
                <c:pt idx="8925">
                  <c:v>0.77200000000000002</c:v>
                </c:pt>
                <c:pt idx="8926">
                  <c:v>0.8</c:v>
                </c:pt>
                <c:pt idx="8927">
                  <c:v>0.82799999999999996</c:v>
                </c:pt>
                <c:pt idx="8928">
                  <c:v>0.77400000000000002</c:v>
                </c:pt>
                <c:pt idx="8929">
                  <c:v>0.77300000000000002</c:v>
                </c:pt>
                <c:pt idx="8930">
                  <c:v>0.77300000000000002</c:v>
                </c:pt>
                <c:pt idx="8931">
                  <c:v>0.8</c:v>
                </c:pt>
                <c:pt idx="8932">
                  <c:v>0.82399999999999995</c:v>
                </c:pt>
                <c:pt idx="8933">
                  <c:v>0.78400000000000003</c:v>
                </c:pt>
                <c:pt idx="8934">
                  <c:v>0.78400000000000003</c:v>
                </c:pt>
                <c:pt idx="8935">
                  <c:v>0.78700000000000003</c:v>
                </c:pt>
                <c:pt idx="8936">
                  <c:v>0.78700000000000003</c:v>
                </c:pt>
                <c:pt idx="8937">
                  <c:v>0.77300000000000002</c:v>
                </c:pt>
                <c:pt idx="8938">
                  <c:v>0.77300000000000002</c:v>
                </c:pt>
                <c:pt idx="8939">
                  <c:v>0.82599999999999996</c:v>
                </c:pt>
                <c:pt idx="8940">
                  <c:v>0.77400000000000002</c:v>
                </c:pt>
                <c:pt idx="8941">
                  <c:v>0.77700000000000002</c:v>
                </c:pt>
                <c:pt idx="8942">
                  <c:v>0.82699999999999996</c:v>
                </c:pt>
                <c:pt idx="8943">
                  <c:v>0.82699999999999996</c:v>
                </c:pt>
                <c:pt idx="8944">
                  <c:v>0.80700000000000005</c:v>
                </c:pt>
                <c:pt idx="8945">
                  <c:v>0.78800000000000003</c:v>
                </c:pt>
                <c:pt idx="8946">
                  <c:v>0.82299999999999995</c:v>
                </c:pt>
                <c:pt idx="8947">
                  <c:v>0.77200000000000002</c:v>
                </c:pt>
                <c:pt idx="8948">
                  <c:v>0.78500000000000003</c:v>
                </c:pt>
                <c:pt idx="8949">
                  <c:v>0.78</c:v>
                </c:pt>
                <c:pt idx="8950">
                  <c:v>0.78</c:v>
                </c:pt>
                <c:pt idx="8951">
                  <c:v>0.77400000000000002</c:v>
                </c:pt>
                <c:pt idx="8952">
                  <c:v>0.78100000000000003</c:v>
                </c:pt>
                <c:pt idx="8953">
                  <c:v>0.77400000000000002</c:v>
                </c:pt>
                <c:pt idx="8954">
                  <c:v>0.78400000000000003</c:v>
                </c:pt>
                <c:pt idx="8955">
                  <c:v>0.78200000000000003</c:v>
                </c:pt>
                <c:pt idx="8956">
                  <c:v>0.78700000000000003</c:v>
                </c:pt>
                <c:pt idx="8957">
                  <c:v>0.78100000000000003</c:v>
                </c:pt>
                <c:pt idx="8958">
                  <c:v>0.78100000000000003</c:v>
                </c:pt>
                <c:pt idx="8959">
                  <c:v>0.78500000000000003</c:v>
                </c:pt>
                <c:pt idx="8960">
                  <c:v>0.78400000000000003</c:v>
                </c:pt>
                <c:pt idx="8961">
                  <c:v>0.78800000000000003</c:v>
                </c:pt>
                <c:pt idx="8962">
                  <c:v>0.77500000000000002</c:v>
                </c:pt>
                <c:pt idx="8963">
                  <c:v>0.78200000000000003</c:v>
                </c:pt>
                <c:pt idx="8964">
                  <c:v>0.78800000000000003</c:v>
                </c:pt>
                <c:pt idx="8965">
                  <c:v>0.82</c:v>
                </c:pt>
                <c:pt idx="8966">
                  <c:v>0.78700000000000003</c:v>
                </c:pt>
                <c:pt idx="8967">
                  <c:v>0.78800000000000003</c:v>
                </c:pt>
                <c:pt idx="8968">
                  <c:v>0.78900000000000003</c:v>
                </c:pt>
                <c:pt idx="8969">
                  <c:v>0.77900000000000003</c:v>
                </c:pt>
                <c:pt idx="8970">
                  <c:v>0.78800000000000003</c:v>
                </c:pt>
                <c:pt idx="8971">
                  <c:v>0.78800000000000003</c:v>
                </c:pt>
                <c:pt idx="8972">
                  <c:v>0.82599999999999996</c:v>
                </c:pt>
                <c:pt idx="8973">
                  <c:v>0.78700000000000003</c:v>
                </c:pt>
                <c:pt idx="8974">
                  <c:v>0.78700000000000003</c:v>
                </c:pt>
                <c:pt idx="8975">
                  <c:v>0.78500000000000003</c:v>
                </c:pt>
                <c:pt idx="8976">
                  <c:v>0.77800000000000002</c:v>
                </c:pt>
                <c:pt idx="8977">
                  <c:v>0.77900000000000003</c:v>
                </c:pt>
                <c:pt idx="8978">
                  <c:v>0.83599999999999997</c:v>
                </c:pt>
                <c:pt idx="8979">
                  <c:v>0.83599999999999997</c:v>
                </c:pt>
                <c:pt idx="8980">
                  <c:v>0.78400000000000003</c:v>
                </c:pt>
                <c:pt idx="8981">
                  <c:v>0.82</c:v>
                </c:pt>
                <c:pt idx="8982">
                  <c:v>0.82</c:v>
                </c:pt>
                <c:pt idx="8983">
                  <c:v>0.78</c:v>
                </c:pt>
                <c:pt idx="8984">
                  <c:v>0.82</c:v>
                </c:pt>
                <c:pt idx="8985">
                  <c:v>0.83399999999999996</c:v>
                </c:pt>
                <c:pt idx="8986">
                  <c:v>0.78600000000000003</c:v>
                </c:pt>
                <c:pt idx="8987">
                  <c:v>0.78600000000000003</c:v>
                </c:pt>
                <c:pt idx="8988">
                  <c:v>0.83799999999999997</c:v>
                </c:pt>
                <c:pt idx="8989">
                  <c:v>0.78400000000000003</c:v>
                </c:pt>
                <c:pt idx="8990">
                  <c:v>0.78400000000000003</c:v>
                </c:pt>
                <c:pt idx="8991">
                  <c:v>0.82599999999999996</c:v>
                </c:pt>
                <c:pt idx="8992">
                  <c:v>0.78700000000000003</c:v>
                </c:pt>
                <c:pt idx="8993">
                  <c:v>0.78500000000000003</c:v>
                </c:pt>
                <c:pt idx="8994">
                  <c:v>0.82799999999999996</c:v>
                </c:pt>
                <c:pt idx="8995">
                  <c:v>0.78500000000000003</c:v>
                </c:pt>
                <c:pt idx="8996">
                  <c:v>0.78900000000000003</c:v>
                </c:pt>
                <c:pt idx="8997">
                  <c:v>0.78900000000000003</c:v>
                </c:pt>
                <c:pt idx="8998">
                  <c:v>0.79200000000000004</c:v>
                </c:pt>
                <c:pt idx="8999">
                  <c:v>0.79200000000000004</c:v>
                </c:pt>
                <c:pt idx="9000">
                  <c:v>0.78500000000000003</c:v>
                </c:pt>
                <c:pt idx="9001">
                  <c:v>0.78500000000000003</c:v>
                </c:pt>
                <c:pt idx="9002">
                  <c:v>0.83899999999999997</c:v>
                </c:pt>
                <c:pt idx="9003">
                  <c:v>0.83599999999999997</c:v>
                </c:pt>
                <c:pt idx="9004">
                  <c:v>0.78600000000000003</c:v>
                </c:pt>
                <c:pt idx="9005">
                  <c:v>0.83499999999999996</c:v>
                </c:pt>
                <c:pt idx="9006">
                  <c:v>0.78900000000000003</c:v>
                </c:pt>
                <c:pt idx="9007">
                  <c:v>0.79200000000000004</c:v>
                </c:pt>
                <c:pt idx="9008">
                  <c:v>0.83599999999999997</c:v>
                </c:pt>
                <c:pt idx="9009">
                  <c:v>0.78400000000000003</c:v>
                </c:pt>
                <c:pt idx="9010">
                  <c:v>0.79</c:v>
                </c:pt>
                <c:pt idx="9011">
                  <c:v>0.79200000000000004</c:v>
                </c:pt>
                <c:pt idx="9012">
                  <c:v>0.78600000000000003</c:v>
                </c:pt>
                <c:pt idx="9013">
                  <c:v>0.79400000000000004</c:v>
                </c:pt>
                <c:pt idx="9014">
                  <c:v>0.79200000000000004</c:v>
                </c:pt>
                <c:pt idx="9015">
                  <c:v>0.79300000000000004</c:v>
                </c:pt>
                <c:pt idx="9016">
                  <c:v>0.78600000000000003</c:v>
                </c:pt>
                <c:pt idx="9017">
                  <c:v>0.79600000000000004</c:v>
                </c:pt>
                <c:pt idx="9018">
                  <c:v>0.79700000000000004</c:v>
                </c:pt>
                <c:pt idx="9019">
                  <c:v>0.79</c:v>
                </c:pt>
                <c:pt idx="9020">
                  <c:v>0.79400000000000004</c:v>
                </c:pt>
                <c:pt idx="9021">
                  <c:v>0.79300000000000004</c:v>
                </c:pt>
                <c:pt idx="9022">
                  <c:v>0.78700000000000003</c:v>
                </c:pt>
                <c:pt idx="9023">
                  <c:v>0.79300000000000004</c:v>
                </c:pt>
                <c:pt idx="9024">
                  <c:v>0.79200000000000004</c:v>
                </c:pt>
                <c:pt idx="9025">
                  <c:v>0.79500000000000004</c:v>
                </c:pt>
                <c:pt idx="9026">
                  <c:v>0.79300000000000004</c:v>
                </c:pt>
                <c:pt idx="9027">
                  <c:v>0.79500000000000004</c:v>
                </c:pt>
                <c:pt idx="9028">
                  <c:v>0.79100000000000004</c:v>
                </c:pt>
                <c:pt idx="9029">
                  <c:v>0.79300000000000004</c:v>
                </c:pt>
                <c:pt idx="9030">
                  <c:v>0.79300000000000004</c:v>
                </c:pt>
                <c:pt idx="9031">
                  <c:v>0.83499999999999996</c:v>
                </c:pt>
                <c:pt idx="9032">
                  <c:v>0.79200000000000004</c:v>
                </c:pt>
                <c:pt idx="9033">
                  <c:v>0.79200000000000004</c:v>
                </c:pt>
                <c:pt idx="9034">
                  <c:v>0.79100000000000004</c:v>
                </c:pt>
                <c:pt idx="9035">
                  <c:v>0.79200000000000004</c:v>
                </c:pt>
                <c:pt idx="9036">
                  <c:v>0.79500000000000004</c:v>
                </c:pt>
                <c:pt idx="9037">
                  <c:v>0.83099999999999996</c:v>
                </c:pt>
                <c:pt idx="9038">
                  <c:v>0.7</c:v>
                </c:pt>
                <c:pt idx="9039">
                  <c:v>0.76700000000000002</c:v>
                </c:pt>
                <c:pt idx="9040">
                  <c:v>0.76700000000000002</c:v>
                </c:pt>
                <c:pt idx="9041">
                  <c:v>0.76500000000000001</c:v>
                </c:pt>
                <c:pt idx="9042">
                  <c:v>0.76500000000000001</c:v>
                </c:pt>
                <c:pt idx="9043">
                  <c:v>0.76700000000000002</c:v>
                </c:pt>
                <c:pt idx="9044">
                  <c:v>0.76600000000000001</c:v>
                </c:pt>
                <c:pt idx="9045">
                  <c:v>0.79300000000000004</c:v>
                </c:pt>
                <c:pt idx="9046">
                  <c:v>0.77100000000000002</c:v>
                </c:pt>
                <c:pt idx="9047">
                  <c:v>0.77100000000000002</c:v>
                </c:pt>
                <c:pt idx="9048">
                  <c:v>0.77400000000000002</c:v>
                </c:pt>
                <c:pt idx="9049">
                  <c:v>0.77400000000000002</c:v>
                </c:pt>
                <c:pt idx="9050">
                  <c:v>0.76700000000000002</c:v>
                </c:pt>
                <c:pt idx="9051">
                  <c:v>0.76600000000000001</c:v>
                </c:pt>
                <c:pt idx="9052">
                  <c:v>0.70299999999999996</c:v>
                </c:pt>
                <c:pt idx="9053">
                  <c:v>0.8</c:v>
                </c:pt>
                <c:pt idx="9054">
                  <c:v>0.77500000000000002</c:v>
                </c:pt>
                <c:pt idx="9055">
                  <c:v>0.76800000000000002</c:v>
                </c:pt>
                <c:pt idx="9056">
                  <c:v>0.76500000000000001</c:v>
                </c:pt>
                <c:pt idx="9057">
                  <c:v>0.76500000000000001</c:v>
                </c:pt>
                <c:pt idx="9058">
                  <c:v>0.77200000000000002</c:v>
                </c:pt>
                <c:pt idx="9059">
                  <c:v>0.76900000000000002</c:v>
                </c:pt>
                <c:pt idx="9060">
                  <c:v>0.76200000000000001</c:v>
                </c:pt>
                <c:pt idx="9061">
                  <c:v>0.77200000000000002</c:v>
                </c:pt>
                <c:pt idx="9062">
                  <c:v>0.76800000000000002</c:v>
                </c:pt>
                <c:pt idx="9063">
                  <c:v>0.77</c:v>
                </c:pt>
                <c:pt idx="9064">
                  <c:v>0.76900000000000002</c:v>
                </c:pt>
                <c:pt idx="9065">
                  <c:v>0.77500000000000002</c:v>
                </c:pt>
                <c:pt idx="9066">
                  <c:v>0.76600000000000001</c:v>
                </c:pt>
                <c:pt idx="9067">
                  <c:v>0.77100000000000002</c:v>
                </c:pt>
                <c:pt idx="9068">
                  <c:v>0.77100000000000002</c:v>
                </c:pt>
                <c:pt idx="9069">
                  <c:v>0.77200000000000002</c:v>
                </c:pt>
                <c:pt idx="9070">
                  <c:v>0.78700000000000003</c:v>
                </c:pt>
                <c:pt idx="9071">
                  <c:v>0.77300000000000002</c:v>
                </c:pt>
                <c:pt idx="9072">
                  <c:v>0.77600000000000002</c:v>
                </c:pt>
                <c:pt idx="9073">
                  <c:v>0.77900000000000003</c:v>
                </c:pt>
                <c:pt idx="9074">
                  <c:v>0.78100000000000003</c:v>
                </c:pt>
                <c:pt idx="9075">
                  <c:v>0.46</c:v>
                </c:pt>
                <c:pt idx="9076">
                  <c:v>0.44</c:v>
                </c:pt>
                <c:pt idx="9077">
                  <c:v>0.45800000000000002</c:v>
                </c:pt>
                <c:pt idx="9078">
                  <c:v>0.42799999999999999</c:v>
                </c:pt>
                <c:pt idx="9079">
                  <c:v>0.439</c:v>
                </c:pt>
                <c:pt idx="9080">
                  <c:v>0.51400000000000001</c:v>
                </c:pt>
                <c:pt idx="9081">
                  <c:v>0.51100000000000001</c:v>
                </c:pt>
                <c:pt idx="9082">
                  <c:v>0.58199999999999996</c:v>
                </c:pt>
                <c:pt idx="9083">
                  <c:v>0.56499999999999995</c:v>
                </c:pt>
                <c:pt idx="9084">
                  <c:v>0.56499999999999995</c:v>
                </c:pt>
                <c:pt idx="9085">
                  <c:v>0.61099999999999999</c:v>
                </c:pt>
                <c:pt idx="9086">
                  <c:v>0.61</c:v>
                </c:pt>
                <c:pt idx="9087">
                  <c:v>0.627</c:v>
                </c:pt>
                <c:pt idx="9088">
                  <c:v>0.49099999999999999</c:v>
                </c:pt>
                <c:pt idx="9089">
                  <c:v>0.61899999999999999</c:v>
                </c:pt>
                <c:pt idx="9090">
                  <c:v>0.49099999999999999</c:v>
                </c:pt>
                <c:pt idx="9091">
                  <c:v>0.56399999999999995</c:v>
                </c:pt>
                <c:pt idx="9092">
                  <c:v>0.56399999999999995</c:v>
                </c:pt>
                <c:pt idx="9093">
                  <c:v>0.58099999999999996</c:v>
                </c:pt>
                <c:pt idx="9094">
                  <c:v>0.63200000000000001</c:v>
                </c:pt>
                <c:pt idx="9095">
                  <c:v>0.57299999999999995</c:v>
                </c:pt>
                <c:pt idx="9096">
                  <c:v>0.59499999999999997</c:v>
                </c:pt>
                <c:pt idx="9097">
                  <c:v>0.58599999999999997</c:v>
                </c:pt>
                <c:pt idx="9098">
                  <c:v>0.59499999999999997</c:v>
                </c:pt>
                <c:pt idx="9099">
                  <c:v>0.626</c:v>
                </c:pt>
                <c:pt idx="9100">
                  <c:v>0.64</c:v>
                </c:pt>
                <c:pt idx="9101">
                  <c:v>0.64300000000000002</c:v>
                </c:pt>
                <c:pt idx="9102">
                  <c:v>0.63400000000000001</c:v>
                </c:pt>
                <c:pt idx="9103">
                  <c:v>0.59299999999999997</c:v>
                </c:pt>
                <c:pt idx="9104">
                  <c:v>0.59299999999999997</c:v>
                </c:pt>
                <c:pt idx="9105">
                  <c:v>0.61299999999999999</c:v>
                </c:pt>
                <c:pt idx="9106">
                  <c:v>0.61399999999999999</c:v>
                </c:pt>
                <c:pt idx="9107">
                  <c:v>0.66200000000000003</c:v>
                </c:pt>
                <c:pt idx="9108">
                  <c:v>0.66100000000000003</c:v>
                </c:pt>
                <c:pt idx="9109">
                  <c:v>0.63900000000000001</c:v>
                </c:pt>
                <c:pt idx="9110">
                  <c:v>0.63900000000000001</c:v>
                </c:pt>
                <c:pt idx="9111">
                  <c:v>0.67300000000000004</c:v>
                </c:pt>
                <c:pt idx="9112">
                  <c:v>0.67200000000000004</c:v>
                </c:pt>
                <c:pt idx="9113">
                  <c:v>0.67400000000000004</c:v>
                </c:pt>
                <c:pt idx="9114">
                  <c:v>0.67500000000000004</c:v>
                </c:pt>
                <c:pt idx="9115">
                  <c:v>0.63800000000000001</c:v>
                </c:pt>
                <c:pt idx="9116">
                  <c:v>0.63900000000000001</c:v>
                </c:pt>
                <c:pt idx="9117">
                  <c:v>0.68700000000000006</c:v>
                </c:pt>
                <c:pt idx="9118">
                  <c:v>0.69099999999999995</c:v>
                </c:pt>
                <c:pt idx="9119">
                  <c:v>0.65800000000000003</c:v>
                </c:pt>
                <c:pt idx="9120">
                  <c:v>0.69199999999999995</c:v>
                </c:pt>
                <c:pt idx="9121">
                  <c:v>0.69199999999999995</c:v>
                </c:pt>
                <c:pt idx="9122">
                  <c:v>0.65800000000000003</c:v>
                </c:pt>
                <c:pt idx="9123">
                  <c:v>0.64600000000000002</c:v>
                </c:pt>
                <c:pt idx="9124">
                  <c:v>0.69399999999999995</c:v>
                </c:pt>
                <c:pt idx="9125">
                  <c:v>0.68899999999999995</c:v>
                </c:pt>
                <c:pt idx="9126">
                  <c:v>0.64700000000000002</c:v>
                </c:pt>
                <c:pt idx="9127">
                  <c:v>0.69399999999999995</c:v>
                </c:pt>
                <c:pt idx="9128">
                  <c:v>0.69299999999999995</c:v>
                </c:pt>
                <c:pt idx="9129">
                  <c:v>0.63400000000000001</c:v>
                </c:pt>
                <c:pt idx="9130">
                  <c:v>0.63400000000000001</c:v>
                </c:pt>
                <c:pt idx="9131">
                  <c:v>0.69799999999999995</c:v>
                </c:pt>
                <c:pt idx="9132">
                  <c:v>0.70399999999999996</c:v>
                </c:pt>
                <c:pt idx="9133">
                  <c:v>0.71099999999999997</c:v>
                </c:pt>
                <c:pt idx="9134">
                  <c:v>0.65300000000000002</c:v>
                </c:pt>
                <c:pt idx="9135">
                  <c:v>0.70399999999999996</c:v>
                </c:pt>
                <c:pt idx="9136">
                  <c:v>0.71199999999999997</c:v>
                </c:pt>
                <c:pt idx="9137">
                  <c:v>0.69899999999999995</c:v>
                </c:pt>
                <c:pt idx="9138">
                  <c:v>0.65</c:v>
                </c:pt>
                <c:pt idx="9139">
                  <c:v>0.64600000000000002</c:v>
                </c:pt>
                <c:pt idx="9140">
                  <c:v>0.64700000000000002</c:v>
                </c:pt>
                <c:pt idx="9141">
                  <c:v>0.70799999999999996</c:v>
                </c:pt>
                <c:pt idx="9142">
                  <c:v>0.70699999999999996</c:v>
                </c:pt>
                <c:pt idx="9143">
                  <c:v>0.65200000000000002</c:v>
                </c:pt>
                <c:pt idx="9144">
                  <c:v>0.71899999999999997</c:v>
                </c:pt>
                <c:pt idx="9145">
                  <c:v>0.65200000000000002</c:v>
                </c:pt>
                <c:pt idx="9146">
                  <c:v>0.72199999999999998</c:v>
                </c:pt>
                <c:pt idx="9147">
                  <c:v>0.68200000000000005</c:v>
                </c:pt>
                <c:pt idx="9148">
                  <c:v>0.68200000000000005</c:v>
                </c:pt>
                <c:pt idx="9149">
                  <c:v>0.68300000000000005</c:v>
                </c:pt>
                <c:pt idx="9150">
                  <c:v>0.72499999999999998</c:v>
                </c:pt>
                <c:pt idx="9151">
                  <c:v>0.66400000000000003</c:v>
                </c:pt>
                <c:pt idx="9152">
                  <c:v>0.72299999999999998</c:v>
                </c:pt>
                <c:pt idx="9153">
                  <c:v>0.68300000000000005</c:v>
                </c:pt>
                <c:pt idx="9154">
                  <c:v>0.72599999999999998</c:v>
                </c:pt>
                <c:pt idx="9155">
                  <c:v>0.72099999999999997</c:v>
                </c:pt>
                <c:pt idx="9156">
                  <c:v>0.68300000000000005</c:v>
                </c:pt>
                <c:pt idx="9157">
                  <c:v>0.66300000000000003</c:v>
                </c:pt>
                <c:pt idx="9158">
                  <c:v>0.66400000000000003</c:v>
                </c:pt>
                <c:pt idx="9159">
                  <c:v>0.72499999999999998</c:v>
                </c:pt>
                <c:pt idx="9160">
                  <c:v>0.72599999999999998</c:v>
                </c:pt>
                <c:pt idx="9161">
                  <c:v>0.66400000000000003</c:v>
                </c:pt>
                <c:pt idx="9162">
                  <c:v>0.73299999999999998</c:v>
                </c:pt>
                <c:pt idx="9163">
                  <c:v>0.66400000000000003</c:v>
                </c:pt>
                <c:pt idx="9164">
                  <c:v>0.73499999999999999</c:v>
                </c:pt>
                <c:pt idx="9165">
                  <c:v>0.73099999999999998</c:v>
                </c:pt>
                <c:pt idx="9166">
                  <c:v>0.73199999999999998</c:v>
                </c:pt>
                <c:pt idx="9167">
                  <c:v>0.66600000000000004</c:v>
                </c:pt>
                <c:pt idx="9168">
                  <c:v>0.73399999999999999</c:v>
                </c:pt>
                <c:pt idx="9169">
                  <c:v>0.73699999999999999</c:v>
                </c:pt>
                <c:pt idx="9170">
                  <c:v>0.66600000000000004</c:v>
                </c:pt>
                <c:pt idx="9171">
                  <c:v>0.66600000000000004</c:v>
                </c:pt>
                <c:pt idx="9172">
                  <c:v>0.81699999999999995</c:v>
                </c:pt>
                <c:pt idx="9173">
                  <c:v>0.66700000000000004</c:v>
                </c:pt>
                <c:pt idx="9174">
                  <c:v>0.7</c:v>
                </c:pt>
                <c:pt idx="9175">
                  <c:v>0.70099999999999996</c:v>
                </c:pt>
                <c:pt idx="9176">
                  <c:v>0.73799999999999999</c:v>
                </c:pt>
                <c:pt idx="9177">
                  <c:v>0.70099999999999996</c:v>
                </c:pt>
                <c:pt idx="9178">
                  <c:v>0.7</c:v>
                </c:pt>
                <c:pt idx="9179">
                  <c:v>0.81899999999999995</c:v>
                </c:pt>
                <c:pt idx="9180">
                  <c:v>0.73599999999999999</c:v>
                </c:pt>
                <c:pt idx="9181">
                  <c:v>0.70199999999999996</c:v>
                </c:pt>
                <c:pt idx="9182">
                  <c:v>0.69</c:v>
                </c:pt>
                <c:pt idx="9183">
                  <c:v>0.69099999999999995</c:v>
                </c:pt>
                <c:pt idx="9184">
                  <c:v>0.70099999999999996</c:v>
                </c:pt>
                <c:pt idx="9185">
                  <c:v>0.70099999999999996</c:v>
                </c:pt>
                <c:pt idx="9186">
                  <c:v>0.70199999999999996</c:v>
                </c:pt>
                <c:pt idx="9187">
                  <c:v>0.70099999999999996</c:v>
                </c:pt>
                <c:pt idx="9188">
                  <c:v>0.70199999999999996</c:v>
                </c:pt>
                <c:pt idx="9189">
                  <c:v>0.74199999999999999</c:v>
                </c:pt>
                <c:pt idx="9190">
                  <c:v>0.74399999999999999</c:v>
                </c:pt>
                <c:pt idx="9191">
                  <c:v>0.7</c:v>
                </c:pt>
                <c:pt idx="9192">
                  <c:v>0.751</c:v>
                </c:pt>
                <c:pt idx="9193">
                  <c:v>0.70099999999999996</c:v>
                </c:pt>
                <c:pt idx="9194">
                  <c:v>0.754</c:v>
                </c:pt>
                <c:pt idx="9195">
                  <c:v>0.749</c:v>
                </c:pt>
                <c:pt idx="9196">
                  <c:v>0.75</c:v>
                </c:pt>
                <c:pt idx="9197">
                  <c:v>0.82799999999999996</c:v>
                </c:pt>
                <c:pt idx="9198">
                  <c:v>0.83199999999999996</c:v>
                </c:pt>
                <c:pt idx="9199">
                  <c:v>0.70299999999999996</c:v>
                </c:pt>
                <c:pt idx="9200">
                  <c:v>0.83499999999999996</c:v>
                </c:pt>
                <c:pt idx="9201">
                  <c:v>0.70199999999999996</c:v>
                </c:pt>
                <c:pt idx="9202">
                  <c:v>0.70299999999999996</c:v>
                </c:pt>
                <c:pt idx="9203">
                  <c:v>0.83299999999999996</c:v>
                </c:pt>
                <c:pt idx="9204">
                  <c:v>0.71499999999999997</c:v>
                </c:pt>
                <c:pt idx="9205">
                  <c:v>0.69499999999999995</c:v>
                </c:pt>
                <c:pt idx="9206">
                  <c:v>0.68400000000000005</c:v>
                </c:pt>
                <c:pt idx="9207">
                  <c:v>0.71899999999999997</c:v>
                </c:pt>
                <c:pt idx="9208">
                  <c:v>0.71499999999999997</c:v>
                </c:pt>
                <c:pt idx="9209">
                  <c:v>0.69499999999999995</c:v>
                </c:pt>
                <c:pt idx="9210">
                  <c:v>0.69299999999999995</c:v>
                </c:pt>
                <c:pt idx="9211">
                  <c:v>0.69499999999999995</c:v>
                </c:pt>
                <c:pt idx="9212">
                  <c:v>0.69</c:v>
                </c:pt>
                <c:pt idx="9213">
                  <c:v>0.69499999999999995</c:v>
                </c:pt>
                <c:pt idx="9214">
                  <c:v>0.69199999999999995</c:v>
                </c:pt>
                <c:pt idx="9215">
                  <c:v>0.69599999999999995</c:v>
                </c:pt>
                <c:pt idx="9216">
                  <c:v>0.69699999999999995</c:v>
                </c:pt>
                <c:pt idx="9217">
                  <c:v>0.69599999999999995</c:v>
                </c:pt>
                <c:pt idx="9218">
                  <c:v>0.72199999999999998</c:v>
                </c:pt>
                <c:pt idx="9219">
                  <c:v>0.69699999999999995</c:v>
                </c:pt>
                <c:pt idx="9220">
                  <c:v>0.72399999999999998</c:v>
                </c:pt>
                <c:pt idx="9221">
                  <c:v>0.69399999999999995</c:v>
                </c:pt>
                <c:pt idx="9222">
                  <c:v>0.72699999999999998</c:v>
                </c:pt>
                <c:pt idx="9223">
                  <c:v>0.73099999999999998</c:v>
                </c:pt>
                <c:pt idx="9224">
                  <c:v>0.73</c:v>
                </c:pt>
                <c:pt idx="9225">
                  <c:v>0.72799999999999998</c:v>
                </c:pt>
                <c:pt idx="9226">
                  <c:v>0.69399999999999995</c:v>
                </c:pt>
                <c:pt idx="9227">
                  <c:v>0.73299999999999998</c:v>
                </c:pt>
                <c:pt idx="9228">
                  <c:v>0.72899999999999998</c:v>
                </c:pt>
                <c:pt idx="9229">
                  <c:v>0.73</c:v>
                </c:pt>
                <c:pt idx="9230">
                  <c:v>0.73099999999999998</c:v>
                </c:pt>
                <c:pt idx="9231">
                  <c:v>0.69699999999999995</c:v>
                </c:pt>
                <c:pt idx="9232">
                  <c:v>0.73099999999999998</c:v>
                </c:pt>
                <c:pt idx="9233">
                  <c:v>0.69599999999999995</c:v>
                </c:pt>
                <c:pt idx="9234">
                  <c:v>0.73399999999999999</c:v>
                </c:pt>
                <c:pt idx="9235">
                  <c:v>0.72899999999999998</c:v>
                </c:pt>
                <c:pt idx="9236">
                  <c:v>0.69699999999999995</c:v>
                </c:pt>
                <c:pt idx="9237">
                  <c:v>0.748</c:v>
                </c:pt>
                <c:pt idx="9238">
                  <c:v>0.749</c:v>
                </c:pt>
                <c:pt idx="9239">
                  <c:v>0.75</c:v>
                </c:pt>
                <c:pt idx="9240">
                  <c:v>0.69799999999999995</c:v>
                </c:pt>
                <c:pt idx="9241">
                  <c:v>0.748</c:v>
                </c:pt>
                <c:pt idx="9242">
                  <c:v>0.75</c:v>
                </c:pt>
                <c:pt idx="9243">
                  <c:v>0.70499999999999996</c:v>
                </c:pt>
                <c:pt idx="9244">
                  <c:v>0.75</c:v>
                </c:pt>
                <c:pt idx="9245">
                  <c:v>0.70599999999999996</c:v>
                </c:pt>
                <c:pt idx="9246">
                  <c:v>0.748</c:v>
                </c:pt>
                <c:pt idx="9247">
                  <c:v>0.73699999999999999</c:v>
                </c:pt>
                <c:pt idx="9248">
                  <c:v>0.749</c:v>
                </c:pt>
                <c:pt idx="9249">
                  <c:v>0.749</c:v>
                </c:pt>
                <c:pt idx="9250">
                  <c:v>0.749</c:v>
                </c:pt>
                <c:pt idx="9251">
                  <c:v>0.753</c:v>
                </c:pt>
                <c:pt idx="9252">
                  <c:v>0.75</c:v>
                </c:pt>
                <c:pt idx="9253">
                  <c:v>0.73899999999999999</c:v>
                </c:pt>
                <c:pt idx="9254">
                  <c:v>0.75</c:v>
                </c:pt>
                <c:pt idx="9255">
                  <c:v>0.745</c:v>
                </c:pt>
                <c:pt idx="9256">
                  <c:v>0.747</c:v>
                </c:pt>
                <c:pt idx="9257">
                  <c:v>0.753</c:v>
                </c:pt>
                <c:pt idx="9258">
                  <c:v>0.745</c:v>
                </c:pt>
                <c:pt idx="9259">
                  <c:v>0.748</c:v>
                </c:pt>
                <c:pt idx="9260">
                  <c:v>0.745</c:v>
                </c:pt>
                <c:pt idx="9261">
                  <c:v>0.753</c:v>
                </c:pt>
                <c:pt idx="9262">
                  <c:v>0.746</c:v>
                </c:pt>
                <c:pt idx="9263">
                  <c:v>0.748</c:v>
                </c:pt>
                <c:pt idx="9264">
                  <c:v>0.753</c:v>
                </c:pt>
                <c:pt idx="9265">
                  <c:v>0.754</c:v>
                </c:pt>
                <c:pt idx="9266">
                  <c:v>0.751</c:v>
                </c:pt>
                <c:pt idx="9267">
                  <c:v>0.748</c:v>
                </c:pt>
                <c:pt idx="9268">
                  <c:v>0.76200000000000001</c:v>
                </c:pt>
                <c:pt idx="9269">
                  <c:v>0.749</c:v>
                </c:pt>
                <c:pt idx="9270">
                  <c:v>0.76300000000000001</c:v>
                </c:pt>
                <c:pt idx="9271">
                  <c:v>0.76400000000000001</c:v>
                </c:pt>
                <c:pt idx="9272">
                  <c:v>0.749</c:v>
                </c:pt>
                <c:pt idx="9273">
                  <c:v>0.76200000000000001</c:v>
                </c:pt>
                <c:pt idx="9274">
                  <c:v>0.76500000000000001</c:v>
                </c:pt>
                <c:pt idx="9275">
                  <c:v>0.76</c:v>
                </c:pt>
                <c:pt idx="9276">
                  <c:v>0.76400000000000001</c:v>
                </c:pt>
                <c:pt idx="9277">
                  <c:v>0.755</c:v>
                </c:pt>
                <c:pt idx="9278">
                  <c:v>0.76100000000000001</c:v>
                </c:pt>
                <c:pt idx="9279">
                  <c:v>0.76300000000000001</c:v>
                </c:pt>
                <c:pt idx="9280">
                  <c:v>0.76700000000000002</c:v>
                </c:pt>
                <c:pt idx="9281">
                  <c:v>0.76400000000000001</c:v>
                </c:pt>
                <c:pt idx="9282">
                  <c:v>0.76500000000000001</c:v>
                </c:pt>
                <c:pt idx="9283">
                  <c:v>0.76</c:v>
                </c:pt>
                <c:pt idx="9284">
                  <c:v>0.76700000000000002</c:v>
                </c:pt>
                <c:pt idx="9285">
                  <c:v>0.76600000000000001</c:v>
                </c:pt>
                <c:pt idx="9286">
                  <c:v>0.76200000000000001</c:v>
                </c:pt>
                <c:pt idx="9287">
                  <c:v>0.76600000000000001</c:v>
                </c:pt>
                <c:pt idx="9288">
                  <c:v>0.74299999999999999</c:v>
                </c:pt>
                <c:pt idx="9289">
                  <c:v>0.74299999999999999</c:v>
                </c:pt>
                <c:pt idx="9290">
                  <c:v>0.753</c:v>
                </c:pt>
                <c:pt idx="9291">
                  <c:v>0.753</c:v>
                </c:pt>
                <c:pt idx="9292">
                  <c:v>0.76800000000000002</c:v>
                </c:pt>
                <c:pt idx="9293">
                  <c:v>0.76200000000000001</c:v>
                </c:pt>
                <c:pt idx="9294">
                  <c:v>0.76700000000000002</c:v>
                </c:pt>
                <c:pt idx="9295">
                  <c:v>0.77</c:v>
                </c:pt>
                <c:pt idx="9296">
                  <c:v>0.76200000000000001</c:v>
                </c:pt>
                <c:pt idx="9297">
                  <c:v>0.77200000000000002</c:v>
                </c:pt>
                <c:pt idx="9298">
                  <c:v>0.76700000000000002</c:v>
                </c:pt>
                <c:pt idx="9299">
                  <c:v>0.76800000000000002</c:v>
                </c:pt>
                <c:pt idx="9300">
                  <c:v>0.76500000000000001</c:v>
                </c:pt>
                <c:pt idx="9301">
                  <c:v>0.76800000000000002</c:v>
                </c:pt>
                <c:pt idx="9302">
                  <c:v>0.76900000000000002</c:v>
                </c:pt>
                <c:pt idx="9303">
                  <c:v>0.76500000000000001</c:v>
                </c:pt>
                <c:pt idx="9304">
                  <c:v>0.72899999999999998</c:v>
                </c:pt>
                <c:pt idx="9305">
                  <c:v>0.72799999999999998</c:v>
                </c:pt>
                <c:pt idx="9306">
                  <c:v>0.72899999999999998</c:v>
                </c:pt>
                <c:pt idx="9307">
                  <c:v>0.76500000000000001</c:v>
                </c:pt>
                <c:pt idx="9308">
                  <c:v>0.73099999999999998</c:v>
                </c:pt>
                <c:pt idx="9309">
                  <c:v>0.76600000000000001</c:v>
                </c:pt>
                <c:pt idx="9310">
                  <c:v>0.72899999999999998</c:v>
                </c:pt>
                <c:pt idx="9311">
                  <c:v>0.76600000000000001</c:v>
                </c:pt>
                <c:pt idx="9312">
                  <c:v>0.76700000000000002</c:v>
                </c:pt>
                <c:pt idx="9313">
                  <c:v>0.73099999999999998</c:v>
                </c:pt>
                <c:pt idx="9314">
                  <c:v>0.77400000000000002</c:v>
                </c:pt>
                <c:pt idx="9315">
                  <c:v>0.753</c:v>
                </c:pt>
                <c:pt idx="9316">
                  <c:v>0.72399999999999998</c:v>
                </c:pt>
                <c:pt idx="9317">
                  <c:v>0.77100000000000002</c:v>
                </c:pt>
                <c:pt idx="9318">
                  <c:v>0.78100000000000003</c:v>
                </c:pt>
                <c:pt idx="9319">
                  <c:v>0.72499999999999998</c:v>
                </c:pt>
                <c:pt idx="9320">
                  <c:v>0.77800000000000002</c:v>
                </c:pt>
                <c:pt idx="9321">
                  <c:v>0.77500000000000002</c:v>
                </c:pt>
                <c:pt idx="9322">
                  <c:v>0.77800000000000002</c:v>
                </c:pt>
                <c:pt idx="9323">
                  <c:v>0.78</c:v>
                </c:pt>
                <c:pt idx="9324">
                  <c:v>0.77100000000000002</c:v>
                </c:pt>
                <c:pt idx="9325">
                  <c:v>0.77100000000000002</c:v>
                </c:pt>
                <c:pt idx="9326">
                  <c:v>0.78700000000000003</c:v>
                </c:pt>
                <c:pt idx="9327">
                  <c:v>0.78600000000000003</c:v>
                </c:pt>
                <c:pt idx="9328">
                  <c:v>0.78600000000000003</c:v>
                </c:pt>
                <c:pt idx="9329">
                  <c:v>0.77800000000000002</c:v>
                </c:pt>
                <c:pt idx="9330">
                  <c:v>0.73</c:v>
                </c:pt>
                <c:pt idx="9331">
                  <c:v>0.77200000000000002</c:v>
                </c:pt>
                <c:pt idx="9332">
                  <c:v>0.77200000000000002</c:v>
                </c:pt>
                <c:pt idx="9333">
                  <c:v>0.78100000000000003</c:v>
                </c:pt>
                <c:pt idx="9334">
                  <c:v>0.79</c:v>
                </c:pt>
                <c:pt idx="9335">
                  <c:v>0.79</c:v>
                </c:pt>
                <c:pt idx="9336">
                  <c:v>0.73099999999999998</c:v>
                </c:pt>
                <c:pt idx="9337">
                  <c:v>0.73</c:v>
                </c:pt>
                <c:pt idx="9338">
                  <c:v>0.77800000000000002</c:v>
                </c:pt>
                <c:pt idx="9339">
                  <c:v>0.77900000000000003</c:v>
                </c:pt>
                <c:pt idx="9340">
                  <c:v>0.77700000000000002</c:v>
                </c:pt>
                <c:pt idx="9341">
                  <c:v>0.72499999999999998</c:v>
                </c:pt>
                <c:pt idx="9342">
                  <c:v>0.79</c:v>
                </c:pt>
                <c:pt idx="9343">
                  <c:v>0.73099999999999998</c:v>
                </c:pt>
                <c:pt idx="9344">
                  <c:v>0.72499999999999998</c:v>
                </c:pt>
                <c:pt idx="9345">
                  <c:v>0.79100000000000004</c:v>
                </c:pt>
                <c:pt idx="9346">
                  <c:v>0.78700000000000003</c:v>
                </c:pt>
                <c:pt idx="9347">
                  <c:v>0.72599999999999998</c:v>
                </c:pt>
                <c:pt idx="9348">
                  <c:v>0.78800000000000003</c:v>
                </c:pt>
                <c:pt idx="9349">
                  <c:v>0.76200000000000001</c:v>
                </c:pt>
                <c:pt idx="9350">
                  <c:v>0.72899999999999998</c:v>
                </c:pt>
                <c:pt idx="9351">
                  <c:v>0.76300000000000001</c:v>
                </c:pt>
                <c:pt idx="9352">
                  <c:v>0.78600000000000003</c:v>
                </c:pt>
                <c:pt idx="9353">
                  <c:v>0.76200000000000001</c:v>
                </c:pt>
                <c:pt idx="9354">
                  <c:v>0.76300000000000001</c:v>
                </c:pt>
                <c:pt idx="9355">
                  <c:v>0.76500000000000001</c:v>
                </c:pt>
                <c:pt idx="9356">
                  <c:v>0.72799999999999998</c:v>
                </c:pt>
                <c:pt idx="9357">
                  <c:v>0.72899999999999998</c:v>
                </c:pt>
                <c:pt idx="9358">
                  <c:v>0.76200000000000001</c:v>
                </c:pt>
                <c:pt idx="9359">
                  <c:v>0.77800000000000002</c:v>
                </c:pt>
                <c:pt idx="9360">
                  <c:v>0.76300000000000001</c:v>
                </c:pt>
                <c:pt idx="9361">
                  <c:v>0.76200000000000001</c:v>
                </c:pt>
                <c:pt idx="9362">
                  <c:v>0.76200000000000001</c:v>
                </c:pt>
                <c:pt idx="9363">
                  <c:v>0.76100000000000001</c:v>
                </c:pt>
                <c:pt idx="9364">
                  <c:v>0.76100000000000001</c:v>
                </c:pt>
                <c:pt idx="9365">
                  <c:v>0.73</c:v>
                </c:pt>
                <c:pt idx="9366">
                  <c:v>0.76600000000000001</c:v>
                </c:pt>
                <c:pt idx="9367">
                  <c:v>0.78</c:v>
                </c:pt>
                <c:pt idx="9368">
                  <c:v>0.76500000000000001</c:v>
                </c:pt>
                <c:pt idx="9369">
                  <c:v>0.78400000000000003</c:v>
                </c:pt>
                <c:pt idx="9370">
                  <c:v>0.78800000000000003</c:v>
                </c:pt>
                <c:pt idx="9371">
                  <c:v>0.79200000000000004</c:v>
                </c:pt>
                <c:pt idx="9372">
                  <c:v>0.79100000000000004</c:v>
                </c:pt>
                <c:pt idx="9373">
                  <c:v>0.78800000000000003</c:v>
                </c:pt>
                <c:pt idx="9374">
                  <c:v>0.76400000000000001</c:v>
                </c:pt>
                <c:pt idx="9375">
                  <c:v>0.76400000000000001</c:v>
                </c:pt>
                <c:pt idx="9376">
                  <c:v>0.76200000000000001</c:v>
                </c:pt>
                <c:pt idx="9377">
                  <c:v>0.76200000000000001</c:v>
                </c:pt>
                <c:pt idx="9378">
                  <c:v>0.76300000000000001</c:v>
                </c:pt>
                <c:pt idx="9379">
                  <c:v>0.78400000000000003</c:v>
                </c:pt>
                <c:pt idx="9380">
                  <c:v>0.76400000000000001</c:v>
                </c:pt>
                <c:pt idx="9381">
                  <c:v>0.79100000000000004</c:v>
                </c:pt>
                <c:pt idx="9382">
                  <c:v>0.76600000000000001</c:v>
                </c:pt>
                <c:pt idx="9383">
                  <c:v>0.76300000000000001</c:v>
                </c:pt>
                <c:pt idx="9384">
                  <c:v>0.79100000000000004</c:v>
                </c:pt>
                <c:pt idx="9385">
                  <c:v>0.77400000000000002</c:v>
                </c:pt>
                <c:pt idx="9386">
                  <c:v>0.77400000000000002</c:v>
                </c:pt>
                <c:pt idx="9387">
                  <c:v>0.78500000000000003</c:v>
                </c:pt>
                <c:pt idx="9388">
                  <c:v>0.78500000000000003</c:v>
                </c:pt>
                <c:pt idx="9389">
                  <c:v>0.77700000000000002</c:v>
                </c:pt>
                <c:pt idx="9390">
                  <c:v>0.77700000000000002</c:v>
                </c:pt>
                <c:pt idx="9391">
                  <c:v>0.78500000000000003</c:v>
                </c:pt>
                <c:pt idx="9392">
                  <c:v>0.78500000000000003</c:v>
                </c:pt>
                <c:pt idx="9393">
                  <c:v>0.76200000000000001</c:v>
                </c:pt>
                <c:pt idx="9394">
                  <c:v>0.79900000000000004</c:v>
                </c:pt>
                <c:pt idx="9395">
                  <c:v>0.79900000000000004</c:v>
                </c:pt>
                <c:pt idx="9396">
                  <c:v>0.79200000000000004</c:v>
                </c:pt>
                <c:pt idx="9397">
                  <c:v>0.79300000000000004</c:v>
                </c:pt>
                <c:pt idx="9398">
                  <c:v>0.79100000000000004</c:v>
                </c:pt>
                <c:pt idx="9399">
                  <c:v>0.79200000000000004</c:v>
                </c:pt>
                <c:pt idx="9400">
                  <c:v>0.80300000000000005</c:v>
                </c:pt>
                <c:pt idx="9401">
                  <c:v>0.80300000000000005</c:v>
                </c:pt>
                <c:pt idx="9402">
                  <c:v>0.76900000000000002</c:v>
                </c:pt>
                <c:pt idx="9403">
                  <c:v>0.78700000000000003</c:v>
                </c:pt>
                <c:pt idx="9404">
                  <c:v>0.76400000000000001</c:v>
                </c:pt>
                <c:pt idx="9405">
                  <c:v>0.79600000000000004</c:v>
                </c:pt>
                <c:pt idx="9406">
                  <c:v>0.77</c:v>
                </c:pt>
                <c:pt idx="9407">
                  <c:v>0.77</c:v>
                </c:pt>
                <c:pt idx="9408">
                  <c:v>0.8</c:v>
                </c:pt>
                <c:pt idx="9409">
                  <c:v>0.76400000000000001</c:v>
                </c:pt>
                <c:pt idx="9410">
                  <c:v>0.77100000000000002</c:v>
                </c:pt>
                <c:pt idx="9411">
                  <c:v>0.79700000000000004</c:v>
                </c:pt>
                <c:pt idx="9412">
                  <c:v>0.79300000000000004</c:v>
                </c:pt>
                <c:pt idx="9413">
                  <c:v>0.76500000000000001</c:v>
                </c:pt>
                <c:pt idx="9414">
                  <c:v>0.77400000000000002</c:v>
                </c:pt>
                <c:pt idx="9415">
                  <c:v>0.79400000000000004</c:v>
                </c:pt>
                <c:pt idx="9416">
                  <c:v>0.76800000000000002</c:v>
                </c:pt>
                <c:pt idx="9417">
                  <c:v>0.79900000000000004</c:v>
                </c:pt>
                <c:pt idx="9418">
                  <c:v>0.76800000000000002</c:v>
                </c:pt>
                <c:pt idx="9419">
                  <c:v>0.76900000000000002</c:v>
                </c:pt>
                <c:pt idx="9420">
                  <c:v>0.79900000000000004</c:v>
                </c:pt>
                <c:pt idx="9421">
                  <c:v>0.77500000000000002</c:v>
                </c:pt>
                <c:pt idx="9422">
                  <c:v>0.77</c:v>
                </c:pt>
                <c:pt idx="9423">
                  <c:v>0.77500000000000002</c:v>
                </c:pt>
                <c:pt idx="9424">
                  <c:v>0.77200000000000002</c:v>
                </c:pt>
                <c:pt idx="9425">
                  <c:v>0.79100000000000004</c:v>
                </c:pt>
                <c:pt idx="9426">
                  <c:v>0.77500000000000002</c:v>
                </c:pt>
                <c:pt idx="9427">
                  <c:v>0.77400000000000002</c:v>
                </c:pt>
                <c:pt idx="9428">
                  <c:v>0.76700000000000002</c:v>
                </c:pt>
                <c:pt idx="9429">
                  <c:v>0.76800000000000002</c:v>
                </c:pt>
                <c:pt idx="9430">
                  <c:v>0.77600000000000002</c:v>
                </c:pt>
                <c:pt idx="9431">
                  <c:v>0.77400000000000002</c:v>
                </c:pt>
                <c:pt idx="9432">
                  <c:v>0.77400000000000002</c:v>
                </c:pt>
                <c:pt idx="9433">
                  <c:v>0.77400000000000002</c:v>
                </c:pt>
                <c:pt idx="9434">
                  <c:v>0.77400000000000002</c:v>
                </c:pt>
                <c:pt idx="9435">
                  <c:v>0.79300000000000004</c:v>
                </c:pt>
                <c:pt idx="9436">
                  <c:v>0.77500000000000002</c:v>
                </c:pt>
                <c:pt idx="9437">
                  <c:v>0.77400000000000002</c:v>
                </c:pt>
                <c:pt idx="9438">
                  <c:v>0.76900000000000002</c:v>
                </c:pt>
                <c:pt idx="9439">
                  <c:v>0.79900000000000004</c:v>
                </c:pt>
                <c:pt idx="9440">
                  <c:v>0.79</c:v>
                </c:pt>
                <c:pt idx="9441">
                  <c:v>0.81799999999999995</c:v>
                </c:pt>
                <c:pt idx="9442">
                  <c:v>0.79900000000000004</c:v>
                </c:pt>
                <c:pt idx="9443">
                  <c:v>0.77800000000000002</c:v>
                </c:pt>
                <c:pt idx="9444">
                  <c:v>0.79800000000000004</c:v>
                </c:pt>
                <c:pt idx="9445">
                  <c:v>0.78900000000000003</c:v>
                </c:pt>
                <c:pt idx="9446">
                  <c:v>0.77700000000000002</c:v>
                </c:pt>
                <c:pt idx="9447">
                  <c:v>0.77700000000000002</c:v>
                </c:pt>
                <c:pt idx="9448">
                  <c:v>0.77400000000000002</c:v>
                </c:pt>
                <c:pt idx="9449">
                  <c:v>0.77400000000000002</c:v>
                </c:pt>
                <c:pt idx="9450">
                  <c:v>0.81699999999999995</c:v>
                </c:pt>
                <c:pt idx="9451">
                  <c:v>0.77500000000000002</c:v>
                </c:pt>
                <c:pt idx="9452">
                  <c:v>0.77500000000000002</c:v>
                </c:pt>
                <c:pt idx="9453">
                  <c:v>0.79</c:v>
                </c:pt>
                <c:pt idx="9454">
                  <c:v>0.79</c:v>
                </c:pt>
                <c:pt idx="9455">
                  <c:v>0.77500000000000002</c:v>
                </c:pt>
                <c:pt idx="9456">
                  <c:v>0.77600000000000002</c:v>
                </c:pt>
                <c:pt idx="9457">
                  <c:v>0.77600000000000002</c:v>
                </c:pt>
                <c:pt idx="9458">
                  <c:v>0.79100000000000004</c:v>
                </c:pt>
                <c:pt idx="9459">
                  <c:v>0.79100000000000004</c:v>
                </c:pt>
                <c:pt idx="9460">
                  <c:v>0.77900000000000003</c:v>
                </c:pt>
                <c:pt idx="9461">
                  <c:v>0.81699999999999995</c:v>
                </c:pt>
                <c:pt idx="9462">
                  <c:v>0.78100000000000003</c:v>
                </c:pt>
                <c:pt idx="9463">
                  <c:v>0.78100000000000003</c:v>
                </c:pt>
                <c:pt idx="9464">
                  <c:v>0.82599999999999996</c:v>
                </c:pt>
                <c:pt idx="9465">
                  <c:v>0.82599999999999996</c:v>
                </c:pt>
                <c:pt idx="9466">
                  <c:v>0.78400000000000003</c:v>
                </c:pt>
                <c:pt idx="9467">
                  <c:v>0.78400000000000003</c:v>
                </c:pt>
                <c:pt idx="9468">
                  <c:v>0.77400000000000002</c:v>
                </c:pt>
                <c:pt idx="9469">
                  <c:v>0.79900000000000004</c:v>
                </c:pt>
                <c:pt idx="9470">
                  <c:v>0.80600000000000005</c:v>
                </c:pt>
                <c:pt idx="9471">
                  <c:v>0.83</c:v>
                </c:pt>
                <c:pt idx="9472">
                  <c:v>0.83</c:v>
                </c:pt>
                <c:pt idx="9473">
                  <c:v>0.8</c:v>
                </c:pt>
                <c:pt idx="9474">
                  <c:v>0.78200000000000003</c:v>
                </c:pt>
                <c:pt idx="9475">
                  <c:v>0.78200000000000003</c:v>
                </c:pt>
                <c:pt idx="9476">
                  <c:v>0.83</c:v>
                </c:pt>
                <c:pt idx="9477">
                  <c:v>0.77600000000000002</c:v>
                </c:pt>
                <c:pt idx="9478">
                  <c:v>0.82699999999999996</c:v>
                </c:pt>
                <c:pt idx="9479">
                  <c:v>0.80900000000000005</c:v>
                </c:pt>
                <c:pt idx="9480">
                  <c:v>0.77600000000000002</c:v>
                </c:pt>
                <c:pt idx="9481">
                  <c:v>0.78300000000000003</c:v>
                </c:pt>
                <c:pt idx="9482">
                  <c:v>0.78300000000000003</c:v>
                </c:pt>
                <c:pt idx="9483">
                  <c:v>0.80900000000000005</c:v>
                </c:pt>
                <c:pt idx="9484">
                  <c:v>0.80700000000000005</c:v>
                </c:pt>
                <c:pt idx="9485">
                  <c:v>0.77700000000000002</c:v>
                </c:pt>
                <c:pt idx="9486">
                  <c:v>0.78400000000000003</c:v>
                </c:pt>
                <c:pt idx="9487">
                  <c:v>0.78</c:v>
                </c:pt>
                <c:pt idx="9488">
                  <c:v>0.78100000000000003</c:v>
                </c:pt>
                <c:pt idx="9489">
                  <c:v>0.80800000000000005</c:v>
                </c:pt>
                <c:pt idx="9490">
                  <c:v>0.78100000000000003</c:v>
                </c:pt>
                <c:pt idx="9491">
                  <c:v>0.82599999999999996</c:v>
                </c:pt>
                <c:pt idx="9492">
                  <c:v>0.78200000000000003</c:v>
                </c:pt>
                <c:pt idx="9493">
                  <c:v>0.81100000000000005</c:v>
                </c:pt>
                <c:pt idx="9494">
                  <c:v>0.78100000000000003</c:v>
                </c:pt>
                <c:pt idx="9495">
                  <c:v>0.78300000000000003</c:v>
                </c:pt>
                <c:pt idx="9496">
                  <c:v>0.78100000000000003</c:v>
                </c:pt>
                <c:pt idx="9497">
                  <c:v>0.78200000000000003</c:v>
                </c:pt>
                <c:pt idx="9498">
                  <c:v>0.78500000000000003</c:v>
                </c:pt>
                <c:pt idx="9499">
                  <c:v>0.78200000000000003</c:v>
                </c:pt>
                <c:pt idx="9500">
                  <c:v>0.78100000000000003</c:v>
                </c:pt>
                <c:pt idx="9501">
                  <c:v>0.78100000000000003</c:v>
                </c:pt>
                <c:pt idx="9502">
                  <c:v>0.78300000000000003</c:v>
                </c:pt>
                <c:pt idx="9503">
                  <c:v>0.78</c:v>
                </c:pt>
                <c:pt idx="9504">
                  <c:v>0.81899999999999995</c:v>
                </c:pt>
                <c:pt idx="9505">
                  <c:v>0.78100000000000003</c:v>
                </c:pt>
                <c:pt idx="9506">
                  <c:v>0.78100000000000003</c:v>
                </c:pt>
                <c:pt idx="9507">
                  <c:v>0.78100000000000003</c:v>
                </c:pt>
                <c:pt idx="9508">
                  <c:v>0.78100000000000003</c:v>
                </c:pt>
                <c:pt idx="9509">
                  <c:v>0.78100000000000003</c:v>
                </c:pt>
                <c:pt idx="9510">
                  <c:v>0.78600000000000003</c:v>
                </c:pt>
                <c:pt idx="9511">
                  <c:v>0.80100000000000005</c:v>
                </c:pt>
                <c:pt idx="9512">
                  <c:v>0.78</c:v>
                </c:pt>
                <c:pt idx="9513">
                  <c:v>0.78100000000000003</c:v>
                </c:pt>
                <c:pt idx="9514">
                  <c:v>0.80200000000000005</c:v>
                </c:pt>
                <c:pt idx="9515">
                  <c:v>0.78500000000000003</c:v>
                </c:pt>
                <c:pt idx="9516">
                  <c:v>0.80900000000000005</c:v>
                </c:pt>
                <c:pt idx="9517">
                  <c:v>0.78200000000000003</c:v>
                </c:pt>
                <c:pt idx="9518">
                  <c:v>0.78200000000000003</c:v>
                </c:pt>
                <c:pt idx="9519">
                  <c:v>0.78</c:v>
                </c:pt>
                <c:pt idx="9520">
                  <c:v>0.78</c:v>
                </c:pt>
                <c:pt idx="9521">
                  <c:v>0.78300000000000003</c:v>
                </c:pt>
                <c:pt idx="9522">
                  <c:v>0.77300000000000002</c:v>
                </c:pt>
                <c:pt idx="9523">
                  <c:v>0.77300000000000002</c:v>
                </c:pt>
                <c:pt idx="9524">
                  <c:v>0.75800000000000001</c:v>
                </c:pt>
                <c:pt idx="9525">
                  <c:v>0.75700000000000001</c:v>
                </c:pt>
                <c:pt idx="9526">
                  <c:v>0.77400000000000002</c:v>
                </c:pt>
                <c:pt idx="9527">
                  <c:v>0.77400000000000002</c:v>
                </c:pt>
                <c:pt idx="9528">
                  <c:v>0.75700000000000001</c:v>
                </c:pt>
                <c:pt idx="9529">
                  <c:v>0.75800000000000001</c:v>
                </c:pt>
                <c:pt idx="9530">
                  <c:v>0.79600000000000004</c:v>
                </c:pt>
                <c:pt idx="9531">
                  <c:v>0.79600000000000004</c:v>
                </c:pt>
                <c:pt idx="9532">
                  <c:v>0.75900000000000001</c:v>
                </c:pt>
                <c:pt idx="9533">
                  <c:v>0.76900000000000002</c:v>
                </c:pt>
                <c:pt idx="9534">
                  <c:v>0.76900000000000002</c:v>
                </c:pt>
                <c:pt idx="9535">
                  <c:v>0.76200000000000001</c:v>
                </c:pt>
                <c:pt idx="9536">
                  <c:v>0.77300000000000002</c:v>
                </c:pt>
                <c:pt idx="9537">
                  <c:v>0.77300000000000002</c:v>
                </c:pt>
                <c:pt idx="9538">
                  <c:v>0.75700000000000001</c:v>
                </c:pt>
                <c:pt idx="9539">
                  <c:v>0.79900000000000004</c:v>
                </c:pt>
                <c:pt idx="9540">
                  <c:v>0.79900000000000004</c:v>
                </c:pt>
                <c:pt idx="9541">
                  <c:v>0.77700000000000002</c:v>
                </c:pt>
                <c:pt idx="9542">
                  <c:v>0.79100000000000004</c:v>
                </c:pt>
                <c:pt idx="9543">
                  <c:v>0.77300000000000002</c:v>
                </c:pt>
                <c:pt idx="9544">
                  <c:v>0.77800000000000002</c:v>
                </c:pt>
                <c:pt idx="9545">
                  <c:v>0.8</c:v>
                </c:pt>
                <c:pt idx="9546">
                  <c:v>0.79700000000000004</c:v>
                </c:pt>
                <c:pt idx="9547">
                  <c:v>0.77</c:v>
                </c:pt>
                <c:pt idx="9548">
                  <c:v>0.75800000000000001</c:v>
                </c:pt>
                <c:pt idx="9549">
                  <c:v>0.76500000000000001</c:v>
                </c:pt>
                <c:pt idx="9550">
                  <c:v>0.79400000000000004</c:v>
                </c:pt>
                <c:pt idx="9551">
                  <c:v>0.75800000000000001</c:v>
                </c:pt>
                <c:pt idx="9552">
                  <c:v>0.79500000000000004</c:v>
                </c:pt>
                <c:pt idx="9553">
                  <c:v>0.77</c:v>
                </c:pt>
                <c:pt idx="9554">
                  <c:v>0.76600000000000001</c:v>
                </c:pt>
                <c:pt idx="9555">
                  <c:v>0.76600000000000001</c:v>
                </c:pt>
                <c:pt idx="9556">
                  <c:v>0.79200000000000004</c:v>
                </c:pt>
                <c:pt idx="9557">
                  <c:v>0.75900000000000001</c:v>
                </c:pt>
                <c:pt idx="9558">
                  <c:v>0.76900000000000002</c:v>
                </c:pt>
                <c:pt idx="9559">
                  <c:v>0.79300000000000004</c:v>
                </c:pt>
                <c:pt idx="9560">
                  <c:v>0.79600000000000004</c:v>
                </c:pt>
                <c:pt idx="9561">
                  <c:v>0.76700000000000002</c:v>
                </c:pt>
                <c:pt idx="9562">
                  <c:v>0.76400000000000001</c:v>
                </c:pt>
                <c:pt idx="9563">
                  <c:v>0.77</c:v>
                </c:pt>
                <c:pt idx="9564">
                  <c:v>0.79600000000000004</c:v>
                </c:pt>
                <c:pt idx="9565">
                  <c:v>0.77</c:v>
                </c:pt>
                <c:pt idx="9566">
                  <c:v>0.76500000000000001</c:v>
                </c:pt>
                <c:pt idx="9567">
                  <c:v>0.77</c:v>
                </c:pt>
                <c:pt idx="9568">
                  <c:v>0.77400000000000002</c:v>
                </c:pt>
                <c:pt idx="9569">
                  <c:v>0.76300000000000001</c:v>
                </c:pt>
                <c:pt idx="9570">
                  <c:v>0.77100000000000002</c:v>
                </c:pt>
                <c:pt idx="9571">
                  <c:v>0.76900000000000002</c:v>
                </c:pt>
                <c:pt idx="9572">
                  <c:v>0.77</c:v>
                </c:pt>
                <c:pt idx="9573">
                  <c:v>0.77200000000000002</c:v>
                </c:pt>
                <c:pt idx="9574">
                  <c:v>0.77</c:v>
                </c:pt>
                <c:pt idx="9575">
                  <c:v>0.77</c:v>
                </c:pt>
                <c:pt idx="9576">
                  <c:v>0.76200000000000001</c:v>
                </c:pt>
                <c:pt idx="9577">
                  <c:v>0.76900000000000002</c:v>
                </c:pt>
                <c:pt idx="9578">
                  <c:v>0.76900000000000002</c:v>
                </c:pt>
                <c:pt idx="9579">
                  <c:v>0.76300000000000001</c:v>
                </c:pt>
                <c:pt idx="9580">
                  <c:v>0.77400000000000002</c:v>
                </c:pt>
                <c:pt idx="9581">
                  <c:v>0.78500000000000003</c:v>
                </c:pt>
                <c:pt idx="9582">
                  <c:v>0.76900000000000002</c:v>
                </c:pt>
                <c:pt idx="9583">
                  <c:v>0.76400000000000001</c:v>
                </c:pt>
                <c:pt idx="9584">
                  <c:v>0.79400000000000004</c:v>
                </c:pt>
                <c:pt idx="9585">
                  <c:v>0.77</c:v>
                </c:pt>
                <c:pt idx="9586">
                  <c:v>0.77</c:v>
                </c:pt>
                <c:pt idx="9587">
                  <c:v>0.76800000000000002</c:v>
                </c:pt>
                <c:pt idx="9588">
                  <c:v>0.76800000000000002</c:v>
                </c:pt>
                <c:pt idx="9589">
                  <c:v>0.77100000000000002</c:v>
                </c:pt>
                <c:pt idx="9590">
                  <c:v>0.76900000000000002</c:v>
                </c:pt>
                <c:pt idx="9591">
                  <c:v>0.77</c:v>
                </c:pt>
                <c:pt idx="9592">
                  <c:v>0.76900000000000002</c:v>
                </c:pt>
                <c:pt idx="9593">
                  <c:v>0.76900000000000002</c:v>
                </c:pt>
                <c:pt idx="9594">
                  <c:v>0.70299999999999996</c:v>
                </c:pt>
                <c:pt idx="9595">
                  <c:v>0.70299999999999996</c:v>
                </c:pt>
                <c:pt idx="9596">
                  <c:v>0.76900000000000002</c:v>
                </c:pt>
                <c:pt idx="9597">
                  <c:v>0.76900000000000002</c:v>
                </c:pt>
                <c:pt idx="9598">
                  <c:v>0.77100000000000002</c:v>
                </c:pt>
                <c:pt idx="9599">
                  <c:v>0.77200000000000002</c:v>
                </c:pt>
                <c:pt idx="9600">
                  <c:v>0.77200000000000002</c:v>
                </c:pt>
                <c:pt idx="9601">
                  <c:v>0.70599999999999996</c:v>
                </c:pt>
                <c:pt idx="9602">
                  <c:v>0.70599999999999996</c:v>
                </c:pt>
                <c:pt idx="9603">
                  <c:v>0.77300000000000002</c:v>
                </c:pt>
                <c:pt idx="9604">
                  <c:v>0.76800000000000002</c:v>
                </c:pt>
                <c:pt idx="9605">
                  <c:v>0.79500000000000004</c:v>
                </c:pt>
                <c:pt idx="9606">
                  <c:v>0.80200000000000005</c:v>
                </c:pt>
                <c:pt idx="9607">
                  <c:v>0.70599999999999996</c:v>
                </c:pt>
                <c:pt idx="9608">
                  <c:v>0.77300000000000002</c:v>
                </c:pt>
                <c:pt idx="9609">
                  <c:v>0.79600000000000004</c:v>
                </c:pt>
                <c:pt idx="9610">
                  <c:v>0.70399999999999996</c:v>
                </c:pt>
                <c:pt idx="9611">
                  <c:v>0.77</c:v>
                </c:pt>
                <c:pt idx="9612">
                  <c:v>0.76900000000000002</c:v>
                </c:pt>
                <c:pt idx="9613">
                  <c:v>0.77700000000000002</c:v>
                </c:pt>
                <c:pt idx="9614">
                  <c:v>0.77</c:v>
                </c:pt>
                <c:pt idx="9615">
                  <c:v>0.77</c:v>
                </c:pt>
                <c:pt idx="9616">
                  <c:v>0.80300000000000005</c:v>
                </c:pt>
                <c:pt idx="9617">
                  <c:v>0.80300000000000005</c:v>
                </c:pt>
                <c:pt idx="9618">
                  <c:v>0.77100000000000002</c:v>
                </c:pt>
                <c:pt idx="9619">
                  <c:v>0.77400000000000002</c:v>
                </c:pt>
                <c:pt idx="9620">
                  <c:v>0.77100000000000002</c:v>
                </c:pt>
                <c:pt idx="9621">
                  <c:v>0.77800000000000002</c:v>
                </c:pt>
                <c:pt idx="9622">
                  <c:v>0.80300000000000005</c:v>
                </c:pt>
                <c:pt idx="9623">
                  <c:v>0.77</c:v>
                </c:pt>
                <c:pt idx="9624">
                  <c:v>0.80400000000000005</c:v>
                </c:pt>
                <c:pt idx="9625">
                  <c:v>0.77800000000000002</c:v>
                </c:pt>
                <c:pt idx="9626">
                  <c:v>0.77500000000000002</c:v>
                </c:pt>
                <c:pt idx="9627">
                  <c:v>0.77400000000000002</c:v>
                </c:pt>
                <c:pt idx="9628">
                  <c:v>0.77900000000000003</c:v>
                </c:pt>
                <c:pt idx="9629">
                  <c:v>0.77400000000000002</c:v>
                </c:pt>
                <c:pt idx="9630">
                  <c:v>0.77100000000000002</c:v>
                </c:pt>
                <c:pt idx="9631">
                  <c:v>0.76900000000000002</c:v>
                </c:pt>
                <c:pt idx="9632">
                  <c:v>0.77</c:v>
                </c:pt>
                <c:pt idx="9633">
                  <c:v>0.77200000000000002</c:v>
                </c:pt>
                <c:pt idx="9634">
                  <c:v>0.77</c:v>
                </c:pt>
                <c:pt idx="9635">
                  <c:v>0.77</c:v>
                </c:pt>
                <c:pt idx="9636">
                  <c:v>0.76900000000000002</c:v>
                </c:pt>
                <c:pt idx="9637">
                  <c:v>0.76900000000000002</c:v>
                </c:pt>
                <c:pt idx="9638">
                  <c:v>0.77400000000000002</c:v>
                </c:pt>
                <c:pt idx="9639">
                  <c:v>0.77500000000000002</c:v>
                </c:pt>
                <c:pt idx="9640">
                  <c:v>0.77400000000000002</c:v>
                </c:pt>
                <c:pt idx="9641">
                  <c:v>0.80200000000000005</c:v>
                </c:pt>
                <c:pt idx="9642">
                  <c:v>0.77500000000000002</c:v>
                </c:pt>
                <c:pt idx="9643">
                  <c:v>0.77500000000000002</c:v>
                </c:pt>
                <c:pt idx="9644">
                  <c:v>0.77900000000000003</c:v>
                </c:pt>
                <c:pt idx="9645">
                  <c:v>0.77900000000000003</c:v>
                </c:pt>
                <c:pt idx="9646">
                  <c:v>0.77500000000000002</c:v>
                </c:pt>
                <c:pt idx="9647">
                  <c:v>0.77300000000000002</c:v>
                </c:pt>
                <c:pt idx="9648">
                  <c:v>0.77500000000000002</c:v>
                </c:pt>
                <c:pt idx="9649">
                  <c:v>0.78</c:v>
                </c:pt>
                <c:pt idx="9650">
                  <c:v>0.78</c:v>
                </c:pt>
                <c:pt idx="9651">
                  <c:v>0.78</c:v>
                </c:pt>
                <c:pt idx="9652">
                  <c:v>0.78300000000000003</c:v>
                </c:pt>
                <c:pt idx="9653">
                  <c:v>0.78300000000000003</c:v>
                </c:pt>
                <c:pt idx="9654">
                  <c:v>0.77200000000000002</c:v>
                </c:pt>
                <c:pt idx="9655">
                  <c:v>0.77600000000000002</c:v>
                </c:pt>
                <c:pt idx="9656">
                  <c:v>0.77900000000000003</c:v>
                </c:pt>
                <c:pt idx="9657">
                  <c:v>0.70799999999999996</c:v>
                </c:pt>
                <c:pt idx="9658">
                  <c:v>0.71399999999999997</c:v>
                </c:pt>
                <c:pt idx="9659">
                  <c:v>0.78400000000000003</c:v>
                </c:pt>
                <c:pt idx="9660">
                  <c:v>0.80400000000000005</c:v>
                </c:pt>
                <c:pt idx="9661">
                  <c:v>0.78100000000000003</c:v>
                </c:pt>
                <c:pt idx="9662">
                  <c:v>0.77400000000000002</c:v>
                </c:pt>
                <c:pt idx="9663">
                  <c:v>0.77700000000000002</c:v>
                </c:pt>
                <c:pt idx="9664">
                  <c:v>0.71199999999999997</c:v>
                </c:pt>
                <c:pt idx="9665">
                  <c:v>0.70899999999999996</c:v>
                </c:pt>
                <c:pt idx="9666">
                  <c:v>0.78200000000000003</c:v>
                </c:pt>
                <c:pt idx="9667">
                  <c:v>0.78</c:v>
                </c:pt>
                <c:pt idx="9668">
                  <c:v>0.77800000000000002</c:v>
                </c:pt>
                <c:pt idx="9669">
                  <c:v>0.77800000000000002</c:v>
                </c:pt>
                <c:pt idx="9670">
                  <c:v>0.77900000000000003</c:v>
                </c:pt>
                <c:pt idx="9671">
                  <c:v>0.78200000000000003</c:v>
                </c:pt>
                <c:pt idx="9672">
                  <c:v>0.78500000000000003</c:v>
                </c:pt>
                <c:pt idx="9673">
                  <c:v>0.77900000000000003</c:v>
                </c:pt>
                <c:pt idx="9674">
                  <c:v>0.78</c:v>
                </c:pt>
                <c:pt idx="9675">
                  <c:v>0.70799999999999996</c:v>
                </c:pt>
                <c:pt idx="9676">
                  <c:v>0.71</c:v>
                </c:pt>
                <c:pt idx="9677">
                  <c:v>0.71799999999999997</c:v>
                </c:pt>
                <c:pt idx="9678">
                  <c:v>0.71299999999999997</c:v>
                </c:pt>
                <c:pt idx="9679">
                  <c:v>0.71299999999999997</c:v>
                </c:pt>
                <c:pt idx="9680">
                  <c:v>0.47399999999999998</c:v>
                </c:pt>
                <c:pt idx="9681">
                  <c:v>0.44600000000000001</c:v>
                </c:pt>
                <c:pt idx="9682">
                  <c:v>0.48099999999999998</c:v>
                </c:pt>
                <c:pt idx="9683">
                  <c:v>0.439</c:v>
                </c:pt>
                <c:pt idx="9684">
                  <c:v>0.45100000000000001</c:v>
                </c:pt>
                <c:pt idx="9685">
                  <c:v>0.56599999999999995</c:v>
                </c:pt>
                <c:pt idx="9686">
                  <c:v>0.56499999999999995</c:v>
                </c:pt>
                <c:pt idx="9687">
                  <c:v>0.58499999999999996</c:v>
                </c:pt>
                <c:pt idx="9688">
                  <c:v>0.56699999999999995</c:v>
                </c:pt>
                <c:pt idx="9689">
                  <c:v>0.496</c:v>
                </c:pt>
                <c:pt idx="9690">
                  <c:v>0.61599999999999999</c:v>
                </c:pt>
                <c:pt idx="9691">
                  <c:v>0.49199999999999999</c:v>
                </c:pt>
                <c:pt idx="9692">
                  <c:v>0.61499999999999999</c:v>
                </c:pt>
                <c:pt idx="9693">
                  <c:v>0.49199999999999999</c:v>
                </c:pt>
                <c:pt idx="9694">
                  <c:v>0.623</c:v>
                </c:pt>
                <c:pt idx="9695">
                  <c:v>0.622</c:v>
                </c:pt>
                <c:pt idx="9696">
                  <c:v>0.56699999999999995</c:v>
                </c:pt>
                <c:pt idx="9697">
                  <c:v>0.56799999999999995</c:v>
                </c:pt>
                <c:pt idx="9698">
                  <c:v>0.57699999999999996</c:v>
                </c:pt>
                <c:pt idx="9699">
                  <c:v>0.623</c:v>
                </c:pt>
                <c:pt idx="9700">
                  <c:v>0.57699999999999996</c:v>
                </c:pt>
                <c:pt idx="9701">
                  <c:v>0.59499999999999997</c:v>
                </c:pt>
                <c:pt idx="9702">
                  <c:v>0.58499999999999996</c:v>
                </c:pt>
                <c:pt idx="9703">
                  <c:v>0.59499999999999997</c:v>
                </c:pt>
                <c:pt idx="9704">
                  <c:v>0.64700000000000002</c:v>
                </c:pt>
                <c:pt idx="9705">
                  <c:v>0.64600000000000002</c:v>
                </c:pt>
                <c:pt idx="9706">
                  <c:v>0.64700000000000002</c:v>
                </c:pt>
                <c:pt idx="9707">
                  <c:v>0.59599999999999997</c:v>
                </c:pt>
                <c:pt idx="9708">
                  <c:v>0.64500000000000002</c:v>
                </c:pt>
                <c:pt idx="9709">
                  <c:v>0.59599999999999997</c:v>
                </c:pt>
                <c:pt idx="9710">
                  <c:v>0.61699999999999999</c:v>
                </c:pt>
                <c:pt idx="9711">
                  <c:v>0.61799999999999999</c:v>
                </c:pt>
                <c:pt idx="9712">
                  <c:v>0.66500000000000004</c:v>
                </c:pt>
                <c:pt idx="9713">
                  <c:v>0.66400000000000003</c:v>
                </c:pt>
                <c:pt idx="9714">
                  <c:v>0.64200000000000002</c:v>
                </c:pt>
                <c:pt idx="9715">
                  <c:v>0.64</c:v>
                </c:pt>
                <c:pt idx="9716">
                  <c:v>0.67700000000000005</c:v>
                </c:pt>
                <c:pt idx="9717">
                  <c:v>0.67800000000000005</c:v>
                </c:pt>
                <c:pt idx="9718">
                  <c:v>0.67600000000000005</c:v>
                </c:pt>
                <c:pt idx="9719">
                  <c:v>0.61699999999999999</c:v>
                </c:pt>
                <c:pt idx="9720">
                  <c:v>0.65900000000000003</c:v>
                </c:pt>
                <c:pt idx="9721">
                  <c:v>0.61699999999999999</c:v>
                </c:pt>
                <c:pt idx="9722">
                  <c:v>0.63600000000000001</c:v>
                </c:pt>
                <c:pt idx="9723">
                  <c:v>0.68799999999999994</c:v>
                </c:pt>
                <c:pt idx="9724">
                  <c:v>0.63600000000000001</c:v>
                </c:pt>
                <c:pt idx="9725">
                  <c:v>0.69</c:v>
                </c:pt>
                <c:pt idx="9726">
                  <c:v>0.625</c:v>
                </c:pt>
                <c:pt idx="9727">
                  <c:v>0.626</c:v>
                </c:pt>
                <c:pt idx="9728">
                  <c:v>0.69099999999999995</c:v>
                </c:pt>
                <c:pt idx="9729">
                  <c:v>0.69099999999999995</c:v>
                </c:pt>
                <c:pt idx="9730">
                  <c:v>0.68899999999999995</c:v>
                </c:pt>
                <c:pt idx="9731">
                  <c:v>0.69199999999999995</c:v>
                </c:pt>
                <c:pt idx="9732">
                  <c:v>0.69799999999999995</c:v>
                </c:pt>
                <c:pt idx="9733">
                  <c:v>0.63200000000000001</c:v>
                </c:pt>
                <c:pt idx="9734">
                  <c:v>0.69699999999999995</c:v>
                </c:pt>
                <c:pt idx="9735">
                  <c:v>0.63200000000000001</c:v>
                </c:pt>
                <c:pt idx="9736">
                  <c:v>0.65400000000000003</c:v>
                </c:pt>
                <c:pt idx="9737">
                  <c:v>0.70199999999999996</c:v>
                </c:pt>
                <c:pt idx="9738">
                  <c:v>0.70499999999999996</c:v>
                </c:pt>
                <c:pt idx="9739">
                  <c:v>0.65300000000000002</c:v>
                </c:pt>
                <c:pt idx="9740">
                  <c:v>0.70699999999999996</c:v>
                </c:pt>
                <c:pt idx="9741">
                  <c:v>0.70499999999999996</c:v>
                </c:pt>
                <c:pt idx="9742">
                  <c:v>0.65200000000000002</c:v>
                </c:pt>
                <c:pt idx="9743">
                  <c:v>0.65200000000000002</c:v>
                </c:pt>
                <c:pt idx="9744">
                  <c:v>0.70399999999999996</c:v>
                </c:pt>
                <c:pt idx="9745">
                  <c:v>0.71</c:v>
                </c:pt>
                <c:pt idx="9746">
                  <c:v>0.72</c:v>
                </c:pt>
                <c:pt idx="9747">
                  <c:v>0.65700000000000003</c:v>
                </c:pt>
                <c:pt idx="9748">
                  <c:v>0.71499999999999997</c:v>
                </c:pt>
                <c:pt idx="9749">
                  <c:v>0.65700000000000003</c:v>
                </c:pt>
                <c:pt idx="9750">
                  <c:v>0.66700000000000004</c:v>
                </c:pt>
                <c:pt idx="9751">
                  <c:v>0.66700000000000004</c:v>
                </c:pt>
                <c:pt idx="9752">
                  <c:v>0.66800000000000004</c:v>
                </c:pt>
                <c:pt idx="9753">
                  <c:v>0.66600000000000004</c:v>
                </c:pt>
                <c:pt idx="9754">
                  <c:v>0.72499999999999998</c:v>
                </c:pt>
                <c:pt idx="9755">
                  <c:v>0.72699999999999998</c:v>
                </c:pt>
                <c:pt idx="9756">
                  <c:v>0.66800000000000004</c:v>
                </c:pt>
                <c:pt idx="9757">
                  <c:v>0.72699999999999998</c:v>
                </c:pt>
                <c:pt idx="9758">
                  <c:v>0.66800000000000004</c:v>
                </c:pt>
                <c:pt idx="9759">
                  <c:v>0.72699999999999998</c:v>
                </c:pt>
                <c:pt idx="9760">
                  <c:v>0.72599999999999998</c:v>
                </c:pt>
                <c:pt idx="9761">
                  <c:v>0.72899999999999998</c:v>
                </c:pt>
                <c:pt idx="9762">
                  <c:v>0.66900000000000004</c:v>
                </c:pt>
                <c:pt idx="9763">
                  <c:v>0.66900000000000004</c:v>
                </c:pt>
                <c:pt idx="9764">
                  <c:v>0.66900000000000004</c:v>
                </c:pt>
                <c:pt idx="9765">
                  <c:v>0.66900000000000004</c:v>
                </c:pt>
                <c:pt idx="9766">
                  <c:v>0.73399999999999999</c:v>
                </c:pt>
                <c:pt idx="9767">
                  <c:v>0.747</c:v>
                </c:pt>
                <c:pt idx="9768">
                  <c:v>0.66100000000000003</c:v>
                </c:pt>
                <c:pt idx="9769">
                  <c:v>0.754</c:v>
                </c:pt>
                <c:pt idx="9770">
                  <c:v>0.66</c:v>
                </c:pt>
                <c:pt idx="9771">
                  <c:v>0.66100000000000003</c:v>
                </c:pt>
                <c:pt idx="9772">
                  <c:v>0.752</c:v>
                </c:pt>
                <c:pt idx="9773">
                  <c:v>0.755</c:v>
                </c:pt>
                <c:pt idx="9774">
                  <c:v>0.753</c:v>
                </c:pt>
                <c:pt idx="9775">
                  <c:v>0.66100000000000003</c:v>
                </c:pt>
                <c:pt idx="9776">
                  <c:v>0.68400000000000005</c:v>
                </c:pt>
                <c:pt idx="9777">
                  <c:v>0.75</c:v>
                </c:pt>
                <c:pt idx="9778">
                  <c:v>0.68400000000000005</c:v>
                </c:pt>
                <c:pt idx="9779">
                  <c:v>0.68500000000000005</c:v>
                </c:pt>
                <c:pt idx="9780">
                  <c:v>0.753</c:v>
                </c:pt>
                <c:pt idx="9781">
                  <c:v>0.68300000000000005</c:v>
                </c:pt>
                <c:pt idx="9782">
                  <c:v>0.67900000000000005</c:v>
                </c:pt>
                <c:pt idx="9783">
                  <c:v>0.68500000000000005</c:v>
                </c:pt>
                <c:pt idx="9784">
                  <c:v>0.753</c:v>
                </c:pt>
                <c:pt idx="9785">
                  <c:v>0.753</c:v>
                </c:pt>
                <c:pt idx="9786">
                  <c:v>0.68</c:v>
                </c:pt>
                <c:pt idx="9787">
                  <c:v>0.752</c:v>
                </c:pt>
                <c:pt idx="9788">
                  <c:v>0.68500000000000005</c:v>
                </c:pt>
                <c:pt idx="9789">
                  <c:v>0.754</c:v>
                </c:pt>
                <c:pt idx="9790">
                  <c:v>0.68300000000000005</c:v>
                </c:pt>
                <c:pt idx="9791">
                  <c:v>0.68799999999999994</c:v>
                </c:pt>
                <c:pt idx="9792">
                  <c:v>0.68799999999999994</c:v>
                </c:pt>
                <c:pt idx="9793">
                  <c:v>0.68799999999999994</c:v>
                </c:pt>
                <c:pt idx="9794">
                  <c:v>0.68600000000000005</c:v>
                </c:pt>
                <c:pt idx="9795">
                  <c:v>0.68600000000000005</c:v>
                </c:pt>
                <c:pt idx="9796">
                  <c:v>0.76300000000000001</c:v>
                </c:pt>
                <c:pt idx="9797">
                  <c:v>0.76400000000000001</c:v>
                </c:pt>
                <c:pt idx="9798">
                  <c:v>0.68899999999999995</c:v>
                </c:pt>
                <c:pt idx="9799">
                  <c:v>0.77200000000000002</c:v>
                </c:pt>
                <c:pt idx="9800">
                  <c:v>0.68400000000000005</c:v>
                </c:pt>
                <c:pt idx="9801">
                  <c:v>0.68899999999999995</c:v>
                </c:pt>
                <c:pt idx="9802">
                  <c:v>0.77</c:v>
                </c:pt>
                <c:pt idx="9803">
                  <c:v>0.72399999999999998</c:v>
                </c:pt>
                <c:pt idx="9804">
                  <c:v>0.77100000000000002</c:v>
                </c:pt>
                <c:pt idx="9805">
                  <c:v>0.71899999999999997</c:v>
                </c:pt>
                <c:pt idx="9806">
                  <c:v>0.68500000000000005</c:v>
                </c:pt>
                <c:pt idx="9807">
                  <c:v>0.72099999999999997</c:v>
                </c:pt>
                <c:pt idx="9808">
                  <c:v>0.69699999999999995</c:v>
                </c:pt>
                <c:pt idx="9809">
                  <c:v>0.69699999999999995</c:v>
                </c:pt>
                <c:pt idx="9810">
                  <c:v>0.69799999999999995</c:v>
                </c:pt>
                <c:pt idx="9811">
                  <c:v>0.69699999999999995</c:v>
                </c:pt>
                <c:pt idx="9812">
                  <c:v>0.72099999999999997</c:v>
                </c:pt>
                <c:pt idx="9813">
                  <c:v>0.72199999999999998</c:v>
                </c:pt>
                <c:pt idx="9814">
                  <c:v>0.69899999999999995</c:v>
                </c:pt>
                <c:pt idx="9815">
                  <c:v>0.69699999999999995</c:v>
                </c:pt>
                <c:pt idx="9816">
                  <c:v>0.72</c:v>
                </c:pt>
                <c:pt idx="9817">
                  <c:v>0.72299999999999998</c:v>
                </c:pt>
                <c:pt idx="9818">
                  <c:v>0.69699999999999995</c:v>
                </c:pt>
                <c:pt idx="9819">
                  <c:v>0.69899999999999995</c:v>
                </c:pt>
                <c:pt idx="9820">
                  <c:v>0.70199999999999996</c:v>
                </c:pt>
                <c:pt idx="9821">
                  <c:v>0.70299999999999996</c:v>
                </c:pt>
                <c:pt idx="9822">
                  <c:v>0.70299999999999996</c:v>
                </c:pt>
                <c:pt idx="9823">
                  <c:v>0.70399999999999996</c:v>
                </c:pt>
                <c:pt idx="9824">
                  <c:v>0.69899999999999995</c:v>
                </c:pt>
                <c:pt idx="9825">
                  <c:v>0.7</c:v>
                </c:pt>
                <c:pt idx="9826">
                  <c:v>0.73199999999999998</c:v>
                </c:pt>
                <c:pt idx="9827">
                  <c:v>0.73299999999999998</c:v>
                </c:pt>
                <c:pt idx="9828">
                  <c:v>0.70199999999999996</c:v>
                </c:pt>
                <c:pt idx="9829">
                  <c:v>0.73199999999999998</c:v>
                </c:pt>
                <c:pt idx="9830">
                  <c:v>0.74099999999999999</c:v>
                </c:pt>
                <c:pt idx="9831">
                  <c:v>0.70099999999999996</c:v>
                </c:pt>
                <c:pt idx="9832">
                  <c:v>0.70299999999999996</c:v>
                </c:pt>
                <c:pt idx="9833">
                  <c:v>0.73499999999999999</c:v>
                </c:pt>
                <c:pt idx="9834">
                  <c:v>0.73299999999999998</c:v>
                </c:pt>
                <c:pt idx="9835">
                  <c:v>0.73899999999999999</c:v>
                </c:pt>
                <c:pt idx="9836">
                  <c:v>0.74199999999999999</c:v>
                </c:pt>
                <c:pt idx="9837">
                  <c:v>0.73899999999999999</c:v>
                </c:pt>
                <c:pt idx="9838">
                  <c:v>0.70299999999999996</c:v>
                </c:pt>
                <c:pt idx="9839">
                  <c:v>0.752</c:v>
                </c:pt>
                <c:pt idx="9840">
                  <c:v>0.753</c:v>
                </c:pt>
                <c:pt idx="9841">
                  <c:v>0.73499999999999999</c:v>
                </c:pt>
                <c:pt idx="9842">
                  <c:v>0.754</c:v>
                </c:pt>
                <c:pt idx="9843">
                  <c:v>0.73599999999999999</c:v>
                </c:pt>
                <c:pt idx="9844">
                  <c:v>0.749</c:v>
                </c:pt>
                <c:pt idx="9845">
                  <c:v>0.73399999999999999</c:v>
                </c:pt>
                <c:pt idx="9846">
                  <c:v>0.73599999999999999</c:v>
                </c:pt>
                <c:pt idx="9847">
                  <c:v>0.755</c:v>
                </c:pt>
                <c:pt idx="9848">
                  <c:v>0.71199999999999997</c:v>
                </c:pt>
                <c:pt idx="9849">
                  <c:v>0.751</c:v>
                </c:pt>
                <c:pt idx="9850">
                  <c:v>0.71199999999999997</c:v>
                </c:pt>
                <c:pt idx="9851">
                  <c:v>0.755</c:v>
                </c:pt>
                <c:pt idx="9852">
                  <c:v>0.75600000000000001</c:v>
                </c:pt>
                <c:pt idx="9853">
                  <c:v>0.75600000000000001</c:v>
                </c:pt>
                <c:pt idx="9854">
                  <c:v>0.75700000000000001</c:v>
                </c:pt>
                <c:pt idx="9855">
                  <c:v>0.751</c:v>
                </c:pt>
                <c:pt idx="9856">
                  <c:v>0.752</c:v>
                </c:pt>
                <c:pt idx="9857">
                  <c:v>0.747</c:v>
                </c:pt>
                <c:pt idx="9858">
                  <c:v>0.76700000000000002</c:v>
                </c:pt>
                <c:pt idx="9859">
                  <c:v>0.77</c:v>
                </c:pt>
                <c:pt idx="9860">
                  <c:v>0.71</c:v>
                </c:pt>
                <c:pt idx="9861">
                  <c:v>0.76300000000000001</c:v>
                </c:pt>
                <c:pt idx="9862">
                  <c:v>0.76100000000000001</c:v>
                </c:pt>
                <c:pt idx="9863">
                  <c:v>0.77700000000000002</c:v>
                </c:pt>
                <c:pt idx="9864">
                  <c:v>0.73699999999999999</c:v>
                </c:pt>
                <c:pt idx="9865">
                  <c:v>0.71099999999999997</c:v>
                </c:pt>
                <c:pt idx="9866">
                  <c:v>0.77500000000000002</c:v>
                </c:pt>
                <c:pt idx="9867">
                  <c:v>0.76300000000000001</c:v>
                </c:pt>
                <c:pt idx="9868">
                  <c:v>0.77500000000000002</c:v>
                </c:pt>
                <c:pt idx="9869">
                  <c:v>0.77600000000000002</c:v>
                </c:pt>
                <c:pt idx="9870">
                  <c:v>0.71599999999999997</c:v>
                </c:pt>
                <c:pt idx="9871">
                  <c:v>0.76400000000000001</c:v>
                </c:pt>
                <c:pt idx="9872">
                  <c:v>0.71699999999999997</c:v>
                </c:pt>
                <c:pt idx="9873">
                  <c:v>0.73899999999999999</c:v>
                </c:pt>
                <c:pt idx="9874">
                  <c:v>0.71799999999999997</c:v>
                </c:pt>
                <c:pt idx="9875">
                  <c:v>0.76900000000000002</c:v>
                </c:pt>
                <c:pt idx="9876">
                  <c:v>0.76300000000000001</c:v>
                </c:pt>
                <c:pt idx="9877">
                  <c:v>0.71699999999999997</c:v>
                </c:pt>
                <c:pt idx="9878">
                  <c:v>0.76400000000000001</c:v>
                </c:pt>
                <c:pt idx="9879">
                  <c:v>0.71899999999999997</c:v>
                </c:pt>
                <c:pt idx="9880">
                  <c:v>0.71899999999999997</c:v>
                </c:pt>
                <c:pt idx="9881">
                  <c:v>0.71799999999999997</c:v>
                </c:pt>
                <c:pt idx="9882">
                  <c:v>0.71899999999999997</c:v>
                </c:pt>
                <c:pt idx="9883">
                  <c:v>0.76500000000000001</c:v>
                </c:pt>
                <c:pt idx="9884">
                  <c:v>0.72399999999999998</c:v>
                </c:pt>
                <c:pt idx="9885">
                  <c:v>0.72399999999999998</c:v>
                </c:pt>
                <c:pt idx="9886">
                  <c:v>0.72399999999999998</c:v>
                </c:pt>
                <c:pt idx="9887">
                  <c:v>0.71899999999999997</c:v>
                </c:pt>
                <c:pt idx="9888">
                  <c:v>0.72499999999999998</c:v>
                </c:pt>
                <c:pt idx="9889">
                  <c:v>0.77500000000000002</c:v>
                </c:pt>
                <c:pt idx="9890">
                  <c:v>0.71899999999999997</c:v>
                </c:pt>
                <c:pt idx="9891">
                  <c:v>0.77700000000000002</c:v>
                </c:pt>
                <c:pt idx="9892">
                  <c:v>0.77500000000000002</c:v>
                </c:pt>
                <c:pt idx="9893">
                  <c:v>0.77600000000000002</c:v>
                </c:pt>
                <c:pt idx="9894">
                  <c:v>0.76900000000000002</c:v>
                </c:pt>
                <c:pt idx="9895">
                  <c:v>0.76900000000000002</c:v>
                </c:pt>
                <c:pt idx="9896">
                  <c:v>0.77</c:v>
                </c:pt>
                <c:pt idx="9897">
                  <c:v>0.77</c:v>
                </c:pt>
                <c:pt idx="9898">
                  <c:v>0.77700000000000002</c:v>
                </c:pt>
                <c:pt idx="9899">
                  <c:v>0.72299999999999998</c:v>
                </c:pt>
                <c:pt idx="9900">
                  <c:v>0.77700000000000002</c:v>
                </c:pt>
                <c:pt idx="9901">
                  <c:v>0.78500000000000003</c:v>
                </c:pt>
                <c:pt idx="9902">
                  <c:v>0.77800000000000002</c:v>
                </c:pt>
                <c:pt idx="9903">
                  <c:v>0.72199999999999998</c:v>
                </c:pt>
                <c:pt idx="9904">
                  <c:v>0.72299999999999998</c:v>
                </c:pt>
                <c:pt idx="9905">
                  <c:v>0.72799999999999998</c:v>
                </c:pt>
                <c:pt idx="9906">
                  <c:v>0.78300000000000003</c:v>
                </c:pt>
                <c:pt idx="9907">
                  <c:v>0.75600000000000001</c:v>
                </c:pt>
                <c:pt idx="9908">
                  <c:v>0.78600000000000003</c:v>
                </c:pt>
                <c:pt idx="9909">
                  <c:v>0.77700000000000002</c:v>
                </c:pt>
                <c:pt idx="9910">
                  <c:v>0.78400000000000003</c:v>
                </c:pt>
                <c:pt idx="9911">
                  <c:v>0.75700000000000001</c:v>
                </c:pt>
                <c:pt idx="9912">
                  <c:v>0.77700000000000002</c:v>
                </c:pt>
                <c:pt idx="9913">
                  <c:v>0.77800000000000002</c:v>
                </c:pt>
                <c:pt idx="9914">
                  <c:v>0.73</c:v>
                </c:pt>
                <c:pt idx="9915">
                  <c:v>0.72299999999999998</c:v>
                </c:pt>
                <c:pt idx="9916">
                  <c:v>0.72899999999999998</c:v>
                </c:pt>
                <c:pt idx="9917">
                  <c:v>0.73099999999999998</c:v>
                </c:pt>
                <c:pt idx="9918">
                  <c:v>0.73099999999999998</c:v>
                </c:pt>
                <c:pt idx="9919">
                  <c:v>0.73099999999999998</c:v>
                </c:pt>
                <c:pt idx="9920">
                  <c:v>0.77700000000000002</c:v>
                </c:pt>
                <c:pt idx="9921">
                  <c:v>0.73199999999999998</c:v>
                </c:pt>
                <c:pt idx="9922">
                  <c:v>0.77900000000000003</c:v>
                </c:pt>
                <c:pt idx="9923">
                  <c:v>0.77600000000000002</c:v>
                </c:pt>
                <c:pt idx="9924">
                  <c:v>0.73699999999999999</c:v>
                </c:pt>
                <c:pt idx="9925">
                  <c:v>0.78800000000000003</c:v>
                </c:pt>
                <c:pt idx="9926">
                  <c:v>0.73699999999999999</c:v>
                </c:pt>
                <c:pt idx="9927">
                  <c:v>0.79</c:v>
                </c:pt>
                <c:pt idx="9928">
                  <c:v>0.78800000000000003</c:v>
                </c:pt>
                <c:pt idx="9929">
                  <c:v>0.73699999999999999</c:v>
                </c:pt>
                <c:pt idx="9930">
                  <c:v>0.73099999999999998</c:v>
                </c:pt>
                <c:pt idx="9931">
                  <c:v>0.73799999999999999</c:v>
                </c:pt>
                <c:pt idx="9932">
                  <c:v>0.73099999999999998</c:v>
                </c:pt>
                <c:pt idx="9933">
                  <c:v>0.77600000000000002</c:v>
                </c:pt>
                <c:pt idx="9934">
                  <c:v>0.77600000000000002</c:v>
                </c:pt>
                <c:pt idx="9935">
                  <c:v>0.73199999999999998</c:v>
                </c:pt>
                <c:pt idx="9936">
                  <c:v>0.77700000000000002</c:v>
                </c:pt>
                <c:pt idx="9937">
                  <c:v>0.77700000000000002</c:v>
                </c:pt>
                <c:pt idx="9938">
                  <c:v>0.79</c:v>
                </c:pt>
                <c:pt idx="9939">
                  <c:v>0.78200000000000003</c:v>
                </c:pt>
                <c:pt idx="9940">
                  <c:v>0.79600000000000004</c:v>
                </c:pt>
                <c:pt idx="9941">
                  <c:v>0.79100000000000004</c:v>
                </c:pt>
                <c:pt idx="9942">
                  <c:v>0.79100000000000004</c:v>
                </c:pt>
                <c:pt idx="9943">
                  <c:v>0.73499999999999999</c:v>
                </c:pt>
                <c:pt idx="9944">
                  <c:v>0.79600000000000004</c:v>
                </c:pt>
                <c:pt idx="9945">
                  <c:v>0.79600000000000004</c:v>
                </c:pt>
                <c:pt idx="9946">
                  <c:v>0.76600000000000001</c:v>
                </c:pt>
                <c:pt idx="9947">
                  <c:v>0.79</c:v>
                </c:pt>
                <c:pt idx="9948">
                  <c:v>0.78300000000000003</c:v>
                </c:pt>
                <c:pt idx="9949">
                  <c:v>0.8</c:v>
                </c:pt>
                <c:pt idx="9950">
                  <c:v>0.78400000000000003</c:v>
                </c:pt>
                <c:pt idx="9951">
                  <c:v>0.8</c:v>
                </c:pt>
                <c:pt idx="9952">
                  <c:v>0.8</c:v>
                </c:pt>
                <c:pt idx="9953">
                  <c:v>0.73499999999999999</c:v>
                </c:pt>
                <c:pt idx="9954">
                  <c:v>0.76700000000000002</c:v>
                </c:pt>
                <c:pt idx="9955">
                  <c:v>0.76700000000000002</c:v>
                </c:pt>
                <c:pt idx="9956">
                  <c:v>0.73599999999999999</c:v>
                </c:pt>
                <c:pt idx="9957">
                  <c:v>0.76800000000000002</c:v>
                </c:pt>
                <c:pt idx="9958">
                  <c:v>0.79800000000000004</c:v>
                </c:pt>
                <c:pt idx="9959">
                  <c:v>0.8</c:v>
                </c:pt>
                <c:pt idx="9960">
                  <c:v>0.77</c:v>
                </c:pt>
                <c:pt idx="9961">
                  <c:v>0.79800000000000004</c:v>
                </c:pt>
                <c:pt idx="9962">
                  <c:v>0.76700000000000002</c:v>
                </c:pt>
                <c:pt idx="9963">
                  <c:v>0.76800000000000002</c:v>
                </c:pt>
                <c:pt idx="9964">
                  <c:v>0.73599999999999999</c:v>
                </c:pt>
                <c:pt idx="9965">
                  <c:v>0.76700000000000002</c:v>
                </c:pt>
                <c:pt idx="9966">
                  <c:v>0.76700000000000002</c:v>
                </c:pt>
                <c:pt idx="9967">
                  <c:v>0.76600000000000001</c:v>
                </c:pt>
                <c:pt idx="9968">
                  <c:v>0.76600000000000001</c:v>
                </c:pt>
                <c:pt idx="9969">
                  <c:v>0.77</c:v>
                </c:pt>
                <c:pt idx="9970">
                  <c:v>0.79600000000000004</c:v>
                </c:pt>
                <c:pt idx="9971">
                  <c:v>0.79100000000000004</c:v>
                </c:pt>
                <c:pt idx="9972">
                  <c:v>0.77</c:v>
                </c:pt>
                <c:pt idx="9973">
                  <c:v>0.76900000000000002</c:v>
                </c:pt>
                <c:pt idx="9974">
                  <c:v>0.76900000000000002</c:v>
                </c:pt>
                <c:pt idx="9975">
                  <c:v>0.77100000000000002</c:v>
                </c:pt>
                <c:pt idx="9976">
                  <c:v>0.77100000000000002</c:v>
                </c:pt>
                <c:pt idx="9977">
                  <c:v>0.77</c:v>
                </c:pt>
                <c:pt idx="9978">
                  <c:v>0.79200000000000004</c:v>
                </c:pt>
                <c:pt idx="9979">
                  <c:v>0.77100000000000002</c:v>
                </c:pt>
                <c:pt idx="9980">
                  <c:v>0.77</c:v>
                </c:pt>
                <c:pt idx="9981">
                  <c:v>0.79</c:v>
                </c:pt>
                <c:pt idx="9982">
                  <c:v>0.77300000000000002</c:v>
                </c:pt>
                <c:pt idx="9983">
                  <c:v>0.79500000000000004</c:v>
                </c:pt>
                <c:pt idx="9984">
                  <c:v>0.78900000000000003</c:v>
                </c:pt>
                <c:pt idx="9985">
                  <c:v>0.79400000000000004</c:v>
                </c:pt>
                <c:pt idx="9986">
                  <c:v>0.76900000000000002</c:v>
                </c:pt>
                <c:pt idx="9987">
                  <c:v>0.78200000000000003</c:v>
                </c:pt>
                <c:pt idx="9988">
                  <c:v>0.78200000000000003</c:v>
                </c:pt>
                <c:pt idx="9989">
                  <c:v>0.79700000000000004</c:v>
                </c:pt>
                <c:pt idx="9990">
                  <c:v>0.79400000000000004</c:v>
                </c:pt>
                <c:pt idx="9991">
                  <c:v>0.78600000000000003</c:v>
                </c:pt>
                <c:pt idx="9992">
                  <c:v>0.78600000000000003</c:v>
                </c:pt>
                <c:pt idx="9993">
                  <c:v>0.77700000000000002</c:v>
                </c:pt>
                <c:pt idx="9994">
                  <c:v>0.79</c:v>
                </c:pt>
                <c:pt idx="9995">
                  <c:v>0.79</c:v>
                </c:pt>
                <c:pt idx="9996">
                  <c:v>0.77</c:v>
                </c:pt>
                <c:pt idx="9997">
                  <c:v>0.79500000000000004</c:v>
                </c:pt>
                <c:pt idx="9998">
                  <c:v>0.77700000000000002</c:v>
                </c:pt>
                <c:pt idx="9999">
                  <c:v>0.79100000000000004</c:v>
                </c:pt>
                <c:pt idx="10000">
                  <c:v>0.79100000000000004</c:v>
                </c:pt>
                <c:pt idx="10001">
                  <c:v>0.77700000000000002</c:v>
                </c:pt>
                <c:pt idx="10002">
                  <c:v>0.77100000000000002</c:v>
                </c:pt>
                <c:pt idx="10003">
                  <c:v>0.79700000000000004</c:v>
                </c:pt>
                <c:pt idx="10004">
                  <c:v>0.77800000000000002</c:v>
                </c:pt>
                <c:pt idx="10005">
                  <c:v>0.77100000000000002</c:v>
                </c:pt>
                <c:pt idx="10006">
                  <c:v>0.79500000000000004</c:v>
                </c:pt>
                <c:pt idx="10007">
                  <c:v>0.77400000000000002</c:v>
                </c:pt>
                <c:pt idx="10008">
                  <c:v>0.76500000000000001</c:v>
                </c:pt>
                <c:pt idx="10009">
                  <c:v>0.78</c:v>
                </c:pt>
                <c:pt idx="10010">
                  <c:v>0.78</c:v>
                </c:pt>
                <c:pt idx="10011">
                  <c:v>0.76600000000000001</c:v>
                </c:pt>
                <c:pt idx="10012">
                  <c:v>0.76900000000000002</c:v>
                </c:pt>
                <c:pt idx="10013">
                  <c:v>0.76700000000000002</c:v>
                </c:pt>
                <c:pt idx="10014">
                  <c:v>0.75800000000000001</c:v>
                </c:pt>
                <c:pt idx="10015">
                  <c:v>0.76200000000000001</c:v>
                </c:pt>
                <c:pt idx="10016">
                  <c:v>0.78400000000000003</c:v>
                </c:pt>
                <c:pt idx="10017">
                  <c:v>0.78400000000000003</c:v>
                </c:pt>
                <c:pt idx="10018">
                  <c:v>0.76300000000000001</c:v>
                </c:pt>
                <c:pt idx="10019">
                  <c:v>0.76300000000000001</c:v>
                </c:pt>
                <c:pt idx="10020">
                  <c:v>0.77700000000000002</c:v>
                </c:pt>
                <c:pt idx="10021">
                  <c:v>0.75700000000000001</c:v>
                </c:pt>
                <c:pt idx="10022">
                  <c:v>0.76400000000000001</c:v>
                </c:pt>
                <c:pt idx="10023">
                  <c:v>0.76300000000000001</c:v>
                </c:pt>
                <c:pt idx="10024">
                  <c:v>0.76600000000000001</c:v>
                </c:pt>
                <c:pt idx="10025">
                  <c:v>0.75800000000000001</c:v>
                </c:pt>
                <c:pt idx="10026">
                  <c:v>0.77500000000000002</c:v>
                </c:pt>
                <c:pt idx="10027">
                  <c:v>0.77800000000000002</c:v>
                </c:pt>
                <c:pt idx="10028">
                  <c:v>0.78100000000000003</c:v>
                </c:pt>
                <c:pt idx="10029">
                  <c:v>0.76300000000000001</c:v>
                </c:pt>
                <c:pt idx="10030">
                  <c:v>0.76200000000000001</c:v>
                </c:pt>
                <c:pt idx="10031">
                  <c:v>0.77600000000000002</c:v>
                </c:pt>
                <c:pt idx="10032">
                  <c:v>0.76400000000000001</c:v>
                </c:pt>
                <c:pt idx="10033">
                  <c:v>0.76300000000000001</c:v>
                </c:pt>
                <c:pt idx="10034">
                  <c:v>0.76300000000000001</c:v>
                </c:pt>
                <c:pt idx="10035">
                  <c:v>0.76200000000000001</c:v>
                </c:pt>
                <c:pt idx="10036">
                  <c:v>0.76200000000000001</c:v>
                </c:pt>
                <c:pt idx="10037">
                  <c:v>0.75800000000000001</c:v>
                </c:pt>
                <c:pt idx="10038">
                  <c:v>0.76500000000000001</c:v>
                </c:pt>
                <c:pt idx="10039">
                  <c:v>0.76700000000000002</c:v>
                </c:pt>
                <c:pt idx="10040">
                  <c:v>0.78</c:v>
                </c:pt>
                <c:pt idx="10041">
                  <c:v>0.78</c:v>
                </c:pt>
                <c:pt idx="10042">
                  <c:v>0.76700000000000002</c:v>
                </c:pt>
                <c:pt idx="10043">
                  <c:v>0.76600000000000001</c:v>
                </c:pt>
                <c:pt idx="10044">
                  <c:v>0.76900000000000002</c:v>
                </c:pt>
                <c:pt idx="10045">
                  <c:v>0.76500000000000001</c:v>
                </c:pt>
                <c:pt idx="10046">
                  <c:v>0.76500000000000001</c:v>
                </c:pt>
                <c:pt idx="10047">
                  <c:v>0.76700000000000002</c:v>
                </c:pt>
                <c:pt idx="10048">
                  <c:v>0.76700000000000002</c:v>
                </c:pt>
                <c:pt idx="10049">
                  <c:v>0.76600000000000001</c:v>
                </c:pt>
                <c:pt idx="10050">
                  <c:v>0.76600000000000001</c:v>
                </c:pt>
                <c:pt idx="10051">
                  <c:v>0.76600000000000001</c:v>
                </c:pt>
                <c:pt idx="10052">
                  <c:v>0.77600000000000002</c:v>
                </c:pt>
                <c:pt idx="10053">
                  <c:v>0.76500000000000001</c:v>
                </c:pt>
                <c:pt idx="10054">
                  <c:v>0.76600000000000001</c:v>
                </c:pt>
                <c:pt idx="10055">
                  <c:v>0.76600000000000001</c:v>
                </c:pt>
                <c:pt idx="10056">
                  <c:v>0.76700000000000002</c:v>
                </c:pt>
                <c:pt idx="10057">
                  <c:v>0.77300000000000002</c:v>
                </c:pt>
                <c:pt idx="10058">
                  <c:v>0.77600000000000002</c:v>
                </c:pt>
                <c:pt idx="10059">
                  <c:v>0.77</c:v>
                </c:pt>
                <c:pt idx="10060">
                  <c:v>0.77900000000000003</c:v>
                </c:pt>
                <c:pt idx="10061">
                  <c:v>0.76500000000000001</c:v>
                </c:pt>
                <c:pt idx="10062">
                  <c:v>0.76500000000000001</c:v>
                </c:pt>
                <c:pt idx="10063">
                  <c:v>0.76500000000000001</c:v>
                </c:pt>
                <c:pt idx="10064">
                  <c:v>0.76900000000000002</c:v>
                </c:pt>
                <c:pt idx="10065">
                  <c:v>0.76900000000000002</c:v>
                </c:pt>
                <c:pt idx="10066">
                  <c:v>0.76600000000000001</c:v>
                </c:pt>
                <c:pt idx="10067">
                  <c:v>0.76600000000000001</c:v>
                </c:pt>
                <c:pt idx="10068">
                  <c:v>0.77200000000000002</c:v>
                </c:pt>
                <c:pt idx="10069">
                  <c:v>0.76700000000000002</c:v>
                </c:pt>
                <c:pt idx="10070">
                  <c:v>0.76700000000000002</c:v>
                </c:pt>
                <c:pt idx="10071">
                  <c:v>0.77300000000000002</c:v>
                </c:pt>
                <c:pt idx="10072">
                  <c:v>0.76600000000000001</c:v>
                </c:pt>
                <c:pt idx="10073">
                  <c:v>0.76600000000000001</c:v>
                </c:pt>
                <c:pt idx="10074">
                  <c:v>0.76600000000000001</c:v>
                </c:pt>
                <c:pt idx="10075">
                  <c:v>0.77400000000000002</c:v>
                </c:pt>
                <c:pt idx="10076">
                  <c:v>0.77400000000000002</c:v>
                </c:pt>
                <c:pt idx="10077">
                  <c:v>0.77200000000000002</c:v>
                </c:pt>
                <c:pt idx="10078">
                  <c:v>0.76700000000000002</c:v>
                </c:pt>
                <c:pt idx="10079">
                  <c:v>0.78</c:v>
                </c:pt>
                <c:pt idx="10080">
                  <c:v>0.77400000000000002</c:v>
                </c:pt>
                <c:pt idx="10081">
                  <c:v>0.79400000000000004</c:v>
                </c:pt>
                <c:pt idx="10082">
                  <c:v>0.79400000000000004</c:v>
                </c:pt>
                <c:pt idx="10083">
                  <c:v>0.78600000000000003</c:v>
                </c:pt>
                <c:pt idx="10084">
                  <c:v>0.76500000000000001</c:v>
                </c:pt>
                <c:pt idx="10085">
                  <c:v>0.76200000000000001</c:v>
                </c:pt>
                <c:pt idx="10086">
                  <c:v>0.78100000000000003</c:v>
                </c:pt>
                <c:pt idx="10087">
                  <c:v>0.77100000000000002</c:v>
                </c:pt>
                <c:pt idx="10088">
                  <c:v>0.76600000000000001</c:v>
                </c:pt>
                <c:pt idx="10089">
                  <c:v>0.79700000000000004</c:v>
                </c:pt>
                <c:pt idx="10090">
                  <c:v>0.79700000000000004</c:v>
                </c:pt>
                <c:pt idx="10091">
                  <c:v>0.76200000000000001</c:v>
                </c:pt>
                <c:pt idx="10092">
                  <c:v>0.76300000000000001</c:v>
                </c:pt>
                <c:pt idx="10093">
                  <c:v>0.76300000000000001</c:v>
                </c:pt>
                <c:pt idx="10094">
                  <c:v>0.76300000000000001</c:v>
                </c:pt>
                <c:pt idx="10095">
                  <c:v>0.78400000000000003</c:v>
                </c:pt>
                <c:pt idx="10096">
                  <c:v>0.76600000000000001</c:v>
                </c:pt>
                <c:pt idx="10097">
                  <c:v>0.77</c:v>
                </c:pt>
                <c:pt idx="10098">
                  <c:v>0.79800000000000004</c:v>
                </c:pt>
                <c:pt idx="10099">
                  <c:v>0.79500000000000004</c:v>
                </c:pt>
                <c:pt idx="10100">
                  <c:v>0.76300000000000001</c:v>
                </c:pt>
                <c:pt idx="10101">
                  <c:v>0.77100000000000002</c:v>
                </c:pt>
                <c:pt idx="10102">
                  <c:v>0.76200000000000001</c:v>
                </c:pt>
                <c:pt idx="10103">
                  <c:v>0.76300000000000001</c:v>
                </c:pt>
                <c:pt idx="10104">
                  <c:v>0.78800000000000003</c:v>
                </c:pt>
                <c:pt idx="10105">
                  <c:v>0.78500000000000003</c:v>
                </c:pt>
                <c:pt idx="10106">
                  <c:v>0.76400000000000001</c:v>
                </c:pt>
                <c:pt idx="10107">
                  <c:v>0.76300000000000001</c:v>
                </c:pt>
                <c:pt idx="10108">
                  <c:v>0.76300000000000001</c:v>
                </c:pt>
                <c:pt idx="10109">
                  <c:v>0.78900000000000003</c:v>
                </c:pt>
                <c:pt idx="10110">
                  <c:v>0.76200000000000001</c:v>
                </c:pt>
                <c:pt idx="10111">
                  <c:v>0.76200000000000001</c:v>
                </c:pt>
                <c:pt idx="10112">
                  <c:v>0.77100000000000002</c:v>
                </c:pt>
                <c:pt idx="10113">
                  <c:v>0.76600000000000001</c:v>
                </c:pt>
                <c:pt idx="10114">
                  <c:v>0.79400000000000004</c:v>
                </c:pt>
                <c:pt idx="10115">
                  <c:v>0.79400000000000004</c:v>
                </c:pt>
                <c:pt idx="10116">
                  <c:v>0.76400000000000001</c:v>
                </c:pt>
                <c:pt idx="10117">
                  <c:v>0.78</c:v>
                </c:pt>
                <c:pt idx="10118">
                  <c:v>0.76600000000000001</c:v>
                </c:pt>
                <c:pt idx="10119">
                  <c:v>0.76600000000000001</c:v>
                </c:pt>
                <c:pt idx="10120">
                  <c:v>0.76600000000000001</c:v>
                </c:pt>
                <c:pt idx="10121">
                  <c:v>0.76400000000000001</c:v>
                </c:pt>
                <c:pt idx="10122">
                  <c:v>0.76400000000000001</c:v>
                </c:pt>
                <c:pt idx="10123">
                  <c:v>0.77800000000000002</c:v>
                </c:pt>
                <c:pt idx="10124">
                  <c:v>0.76700000000000002</c:v>
                </c:pt>
                <c:pt idx="10125">
                  <c:v>0.76500000000000001</c:v>
                </c:pt>
                <c:pt idx="10126">
                  <c:v>0.77800000000000002</c:v>
                </c:pt>
                <c:pt idx="10127">
                  <c:v>0.76600000000000001</c:v>
                </c:pt>
                <c:pt idx="10128">
                  <c:v>0.77400000000000002</c:v>
                </c:pt>
                <c:pt idx="10129">
                  <c:v>0.76500000000000001</c:v>
                </c:pt>
                <c:pt idx="10130">
                  <c:v>0.76700000000000002</c:v>
                </c:pt>
                <c:pt idx="10131">
                  <c:v>0.79200000000000004</c:v>
                </c:pt>
                <c:pt idx="10132">
                  <c:v>0.76900000000000002</c:v>
                </c:pt>
                <c:pt idx="10133">
                  <c:v>0.76300000000000001</c:v>
                </c:pt>
                <c:pt idx="10134">
                  <c:v>0.77800000000000002</c:v>
                </c:pt>
                <c:pt idx="10135">
                  <c:v>0.77800000000000002</c:v>
                </c:pt>
                <c:pt idx="10136">
                  <c:v>0.77700000000000002</c:v>
                </c:pt>
                <c:pt idx="10137">
                  <c:v>0.77700000000000002</c:v>
                </c:pt>
                <c:pt idx="10138">
                  <c:v>0.77800000000000002</c:v>
                </c:pt>
                <c:pt idx="10139">
                  <c:v>0.77800000000000002</c:v>
                </c:pt>
                <c:pt idx="10140">
                  <c:v>0.78100000000000003</c:v>
                </c:pt>
                <c:pt idx="10141">
                  <c:v>0.78100000000000003</c:v>
                </c:pt>
                <c:pt idx="10142">
                  <c:v>0.76500000000000001</c:v>
                </c:pt>
                <c:pt idx="10143">
                  <c:v>0.78100000000000003</c:v>
                </c:pt>
                <c:pt idx="10144">
                  <c:v>0.77200000000000002</c:v>
                </c:pt>
                <c:pt idx="10145">
                  <c:v>0.77800000000000002</c:v>
                </c:pt>
                <c:pt idx="10146">
                  <c:v>0.76500000000000001</c:v>
                </c:pt>
                <c:pt idx="10147">
                  <c:v>0.77600000000000002</c:v>
                </c:pt>
                <c:pt idx="10148">
                  <c:v>0.77300000000000002</c:v>
                </c:pt>
                <c:pt idx="10149">
                  <c:v>0.78600000000000003</c:v>
                </c:pt>
                <c:pt idx="10150">
                  <c:v>0.77300000000000002</c:v>
                </c:pt>
                <c:pt idx="10151">
                  <c:v>0.80500000000000005</c:v>
                </c:pt>
                <c:pt idx="10152">
                  <c:v>0.80500000000000005</c:v>
                </c:pt>
                <c:pt idx="10153">
                  <c:v>0.77400000000000002</c:v>
                </c:pt>
                <c:pt idx="10154">
                  <c:v>0.8</c:v>
                </c:pt>
                <c:pt idx="10155">
                  <c:v>0.77400000000000002</c:v>
                </c:pt>
                <c:pt idx="10156">
                  <c:v>0.77700000000000002</c:v>
                </c:pt>
                <c:pt idx="10157">
                  <c:v>0.79500000000000004</c:v>
                </c:pt>
                <c:pt idx="10158">
                  <c:v>0.80500000000000005</c:v>
                </c:pt>
                <c:pt idx="10159">
                  <c:v>0.80500000000000005</c:v>
                </c:pt>
                <c:pt idx="10160">
                  <c:v>0.77</c:v>
                </c:pt>
                <c:pt idx="10161">
                  <c:v>0.77800000000000002</c:v>
                </c:pt>
                <c:pt idx="10162">
                  <c:v>0.77500000000000002</c:v>
                </c:pt>
                <c:pt idx="10163">
                  <c:v>0.77500000000000002</c:v>
                </c:pt>
                <c:pt idx="10164">
                  <c:v>0.77500000000000002</c:v>
                </c:pt>
                <c:pt idx="10165">
                  <c:v>0.77500000000000002</c:v>
                </c:pt>
                <c:pt idx="10166">
                  <c:v>0.77800000000000002</c:v>
                </c:pt>
                <c:pt idx="10167">
                  <c:v>0.80600000000000005</c:v>
                </c:pt>
                <c:pt idx="10168">
                  <c:v>0.80300000000000005</c:v>
                </c:pt>
                <c:pt idx="10169">
                  <c:v>0.80600000000000005</c:v>
                </c:pt>
                <c:pt idx="10170">
                  <c:v>0.77500000000000002</c:v>
                </c:pt>
                <c:pt idx="10171">
                  <c:v>0.77400000000000002</c:v>
                </c:pt>
                <c:pt idx="10172">
                  <c:v>0.77900000000000003</c:v>
                </c:pt>
                <c:pt idx="10173">
                  <c:v>0.77500000000000002</c:v>
                </c:pt>
                <c:pt idx="10174">
                  <c:v>0.77700000000000002</c:v>
                </c:pt>
                <c:pt idx="10175">
                  <c:v>0.77</c:v>
                </c:pt>
                <c:pt idx="10176">
                  <c:v>0.77500000000000002</c:v>
                </c:pt>
                <c:pt idx="10177">
                  <c:v>0.77500000000000002</c:v>
                </c:pt>
                <c:pt idx="10178">
                  <c:v>0.80200000000000005</c:v>
                </c:pt>
                <c:pt idx="10179">
                  <c:v>0.80400000000000005</c:v>
                </c:pt>
                <c:pt idx="10180">
                  <c:v>0.77400000000000002</c:v>
                </c:pt>
                <c:pt idx="10181">
                  <c:v>0.77400000000000002</c:v>
                </c:pt>
                <c:pt idx="10182">
                  <c:v>0.80200000000000005</c:v>
                </c:pt>
                <c:pt idx="10183">
                  <c:v>0.77900000000000003</c:v>
                </c:pt>
                <c:pt idx="10184">
                  <c:v>0.80500000000000005</c:v>
                </c:pt>
                <c:pt idx="10185">
                  <c:v>0.77</c:v>
                </c:pt>
                <c:pt idx="10186">
                  <c:v>0.80500000000000005</c:v>
                </c:pt>
                <c:pt idx="10187">
                  <c:v>0.77600000000000002</c:v>
                </c:pt>
                <c:pt idx="10188">
                  <c:v>0.77500000000000002</c:v>
                </c:pt>
                <c:pt idx="10189">
                  <c:v>0.77500000000000002</c:v>
                </c:pt>
                <c:pt idx="10190">
                  <c:v>0.77800000000000002</c:v>
                </c:pt>
                <c:pt idx="10191">
                  <c:v>0.77800000000000002</c:v>
                </c:pt>
                <c:pt idx="10192">
                  <c:v>0.78200000000000003</c:v>
                </c:pt>
                <c:pt idx="10193">
                  <c:v>0.77800000000000002</c:v>
                </c:pt>
                <c:pt idx="10194">
                  <c:v>0.77600000000000002</c:v>
                </c:pt>
                <c:pt idx="10195">
                  <c:v>0.77800000000000002</c:v>
                </c:pt>
                <c:pt idx="10196">
                  <c:v>0.77600000000000002</c:v>
                </c:pt>
                <c:pt idx="10197">
                  <c:v>0.77600000000000002</c:v>
                </c:pt>
                <c:pt idx="10198">
                  <c:v>0.80300000000000005</c:v>
                </c:pt>
                <c:pt idx="10199">
                  <c:v>0.77900000000000003</c:v>
                </c:pt>
                <c:pt idx="10200">
                  <c:v>0.77500000000000002</c:v>
                </c:pt>
                <c:pt idx="10201">
                  <c:v>0.78100000000000003</c:v>
                </c:pt>
                <c:pt idx="10202">
                  <c:v>0.77700000000000002</c:v>
                </c:pt>
                <c:pt idx="10203">
                  <c:v>0.77700000000000002</c:v>
                </c:pt>
                <c:pt idx="10204">
                  <c:v>0.78</c:v>
                </c:pt>
                <c:pt idx="10205">
                  <c:v>0.78</c:v>
                </c:pt>
                <c:pt idx="10206">
                  <c:v>0.77600000000000002</c:v>
                </c:pt>
                <c:pt idx="10207">
                  <c:v>0.78100000000000003</c:v>
                </c:pt>
                <c:pt idx="10208">
                  <c:v>0.78500000000000003</c:v>
                </c:pt>
                <c:pt idx="10209">
                  <c:v>0.77800000000000002</c:v>
                </c:pt>
                <c:pt idx="10210">
                  <c:v>0.77600000000000002</c:v>
                </c:pt>
                <c:pt idx="10211">
                  <c:v>0.71</c:v>
                </c:pt>
                <c:pt idx="10212">
                  <c:v>0.71</c:v>
                </c:pt>
                <c:pt idx="10213">
                  <c:v>0.77800000000000002</c:v>
                </c:pt>
                <c:pt idx="10214">
                  <c:v>0.80400000000000005</c:v>
                </c:pt>
                <c:pt idx="10215">
                  <c:v>0.77400000000000002</c:v>
                </c:pt>
                <c:pt idx="10216">
                  <c:v>0.78500000000000003</c:v>
                </c:pt>
                <c:pt idx="10217">
                  <c:v>0.78500000000000003</c:v>
                </c:pt>
                <c:pt idx="10218">
                  <c:v>0.58599999999999997</c:v>
                </c:pt>
                <c:pt idx="10219">
                  <c:v>0.498</c:v>
                </c:pt>
                <c:pt idx="10220">
                  <c:v>0.498</c:v>
                </c:pt>
                <c:pt idx="10221">
                  <c:v>0.78100000000000003</c:v>
                </c:pt>
                <c:pt idx="10222">
                  <c:v>0.77800000000000002</c:v>
                </c:pt>
                <c:pt idx="10223">
                  <c:v>0.70099999999999996</c:v>
                </c:pt>
                <c:pt idx="10224">
                  <c:v>0.58299999999999996</c:v>
                </c:pt>
                <c:pt idx="10225">
                  <c:v>0.77900000000000003</c:v>
                </c:pt>
                <c:pt idx="10226">
                  <c:v>0.77400000000000002</c:v>
                </c:pt>
                <c:pt idx="10227">
                  <c:v>0.78200000000000003</c:v>
                </c:pt>
                <c:pt idx="10228">
                  <c:v>0.70399999999999996</c:v>
                </c:pt>
                <c:pt idx="10229">
                  <c:v>0.499</c:v>
                </c:pt>
                <c:pt idx="10230">
                  <c:v>0.497</c:v>
                </c:pt>
                <c:pt idx="10231">
                  <c:v>0.77900000000000003</c:v>
                </c:pt>
                <c:pt idx="10232">
                  <c:v>0.77800000000000002</c:v>
                </c:pt>
                <c:pt idx="10233">
                  <c:v>0.78</c:v>
                </c:pt>
                <c:pt idx="10234">
                  <c:v>0.78100000000000003</c:v>
                </c:pt>
                <c:pt idx="10235">
                  <c:v>0.77400000000000002</c:v>
                </c:pt>
                <c:pt idx="10236">
                  <c:v>0.78</c:v>
                </c:pt>
                <c:pt idx="10237">
                  <c:v>0.78</c:v>
                </c:pt>
                <c:pt idx="10238">
                  <c:v>0.77500000000000002</c:v>
                </c:pt>
                <c:pt idx="10239">
                  <c:v>0.77800000000000002</c:v>
                </c:pt>
                <c:pt idx="10240">
                  <c:v>0.77800000000000002</c:v>
                </c:pt>
                <c:pt idx="10241">
                  <c:v>0.58699999999999997</c:v>
                </c:pt>
                <c:pt idx="10242">
                  <c:v>0.58899999999999997</c:v>
                </c:pt>
                <c:pt idx="10243">
                  <c:v>0.58799999999999997</c:v>
                </c:pt>
                <c:pt idx="10244">
                  <c:v>0.497</c:v>
                </c:pt>
                <c:pt idx="10245">
                  <c:v>0.78</c:v>
                </c:pt>
                <c:pt idx="10246">
                  <c:v>0.77900000000000003</c:v>
                </c:pt>
                <c:pt idx="10247">
                  <c:v>0.77900000000000003</c:v>
                </c:pt>
                <c:pt idx="10248">
                  <c:v>0.78100000000000003</c:v>
                </c:pt>
                <c:pt idx="10249">
                  <c:v>0.78100000000000003</c:v>
                </c:pt>
                <c:pt idx="10250">
                  <c:v>0.78100000000000003</c:v>
                </c:pt>
                <c:pt idx="10251">
                  <c:v>0.77900000000000003</c:v>
                </c:pt>
                <c:pt idx="10252">
                  <c:v>0.77900000000000003</c:v>
                </c:pt>
                <c:pt idx="10253">
                  <c:v>0.78100000000000003</c:v>
                </c:pt>
                <c:pt idx="10254">
                  <c:v>0.58799999999999997</c:v>
                </c:pt>
                <c:pt idx="10255">
                  <c:v>0.77800000000000002</c:v>
                </c:pt>
                <c:pt idx="10256">
                  <c:v>0.78200000000000003</c:v>
                </c:pt>
                <c:pt idx="10257">
                  <c:v>0.71299999999999997</c:v>
                </c:pt>
                <c:pt idx="10258">
                  <c:v>0.71299999999999997</c:v>
                </c:pt>
                <c:pt idx="10259">
                  <c:v>0.78400000000000003</c:v>
                </c:pt>
                <c:pt idx="10260">
                  <c:v>0.71599999999999997</c:v>
                </c:pt>
                <c:pt idx="10261">
                  <c:v>0.71599999999999997</c:v>
                </c:pt>
                <c:pt idx="10262">
                  <c:v>0.71599999999999997</c:v>
                </c:pt>
                <c:pt idx="10263">
                  <c:v>0.71299999999999997</c:v>
                </c:pt>
                <c:pt idx="10264">
                  <c:v>0.77900000000000003</c:v>
                </c:pt>
                <c:pt idx="10265">
                  <c:v>0.71099999999999997</c:v>
                </c:pt>
                <c:pt idx="10266">
                  <c:v>0.78100000000000003</c:v>
                </c:pt>
                <c:pt idx="10267">
                  <c:v>0.499</c:v>
                </c:pt>
                <c:pt idx="10268">
                  <c:v>0.71099999999999997</c:v>
                </c:pt>
                <c:pt idx="10269">
                  <c:v>0.71299999999999997</c:v>
                </c:pt>
                <c:pt idx="10270">
                  <c:v>0.71099999999999997</c:v>
                </c:pt>
                <c:pt idx="10271">
                  <c:v>0.58899999999999997</c:v>
                </c:pt>
                <c:pt idx="10272">
                  <c:v>0.78500000000000003</c:v>
                </c:pt>
                <c:pt idx="10273">
                  <c:v>0.503</c:v>
                </c:pt>
                <c:pt idx="10274">
                  <c:v>0.71099999999999997</c:v>
                </c:pt>
                <c:pt idx="10275">
                  <c:v>0.78400000000000003</c:v>
                </c:pt>
                <c:pt idx="10276">
                  <c:v>0.5</c:v>
                </c:pt>
                <c:pt idx="10277">
                  <c:v>0.501</c:v>
                </c:pt>
                <c:pt idx="10278">
                  <c:v>0.71199999999999997</c:v>
                </c:pt>
                <c:pt idx="10279">
                  <c:v>0.71199999999999997</c:v>
                </c:pt>
                <c:pt idx="10280">
                  <c:v>0.71399999999999997</c:v>
                </c:pt>
                <c:pt idx="10281">
                  <c:v>0.71599999999999997</c:v>
                </c:pt>
                <c:pt idx="10282">
                  <c:v>0.72399999999999998</c:v>
                </c:pt>
                <c:pt idx="10283">
                  <c:v>0.71899999999999997</c:v>
                </c:pt>
                <c:pt idx="10284">
                  <c:v>0.72</c:v>
                </c:pt>
                <c:pt idx="10285">
                  <c:v>0.67900000000000005</c:v>
                </c:pt>
                <c:pt idx="10286">
                  <c:v>0.73099999999999998</c:v>
                </c:pt>
                <c:pt idx="10287">
                  <c:v>0.753</c:v>
                </c:pt>
                <c:pt idx="10288">
                  <c:v>0.74299999999999999</c:v>
                </c:pt>
                <c:pt idx="10289">
                  <c:v>0.74399999999999999</c:v>
                </c:pt>
                <c:pt idx="10290">
                  <c:v>0.751</c:v>
                </c:pt>
                <c:pt idx="10291">
                  <c:v>0.73799999999999999</c:v>
                </c:pt>
                <c:pt idx="10292">
                  <c:v>0.78800000000000003</c:v>
                </c:pt>
                <c:pt idx="10293">
                  <c:v>0.78700000000000003</c:v>
                </c:pt>
                <c:pt idx="10294">
                  <c:v>0.79900000000000004</c:v>
                </c:pt>
                <c:pt idx="10295">
                  <c:v>0.79400000000000004</c:v>
                </c:pt>
                <c:pt idx="10296">
                  <c:v>0.79200000000000004</c:v>
                </c:pt>
                <c:pt idx="10297">
                  <c:v>0.79400000000000004</c:v>
                </c:pt>
                <c:pt idx="10298">
                  <c:v>0.79400000000000004</c:v>
                </c:pt>
                <c:pt idx="10299">
                  <c:v>0.80500000000000005</c:v>
                </c:pt>
                <c:pt idx="10300">
                  <c:v>0.8</c:v>
                </c:pt>
                <c:pt idx="10301">
                  <c:v>0.79900000000000004</c:v>
                </c:pt>
                <c:pt idx="10302">
                  <c:v>0.80100000000000005</c:v>
                </c:pt>
                <c:pt idx="10303">
                  <c:v>0.80400000000000005</c:v>
                </c:pt>
                <c:pt idx="10304">
                  <c:v>0.81</c:v>
                </c:pt>
                <c:pt idx="10305">
                  <c:v>0.81399999999999995</c:v>
                </c:pt>
                <c:pt idx="10306">
                  <c:v>0.80200000000000005</c:v>
                </c:pt>
                <c:pt idx="10307">
                  <c:v>0.81100000000000005</c:v>
                </c:pt>
                <c:pt idx="10308">
                  <c:v>0.81699999999999995</c:v>
                </c:pt>
                <c:pt idx="10309">
                  <c:v>0.79800000000000004</c:v>
                </c:pt>
                <c:pt idx="10310">
                  <c:v>0.80700000000000005</c:v>
                </c:pt>
                <c:pt idx="10311">
                  <c:v>0.80800000000000005</c:v>
                </c:pt>
                <c:pt idx="10312">
                  <c:v>0.74399999999999999</c:v>
                </c:pt>
                <c:pt idx="10313">
                  <c:v>0.80100000000000005</c:v>
                </c:pt>
                <c:pt idx="10314">
                  <c:v>0.83199999999999996</c:v>
                </c:pt>
                <c:pt idx="10315">
                  <c:v>0.77300000000000002</c:v>
                </c:pt>
                <c:pt idx="10316">
                  <c:v>0.80900000000000005</c:v>
                </c:pt>
                <c:pt idx="10317">
                  <c:v>0.83499999999999996</c:v>
                </c:pt>
                <c:pt idx="10318">
                  <c:v>0.81</c:v>
                </c:pt>
                <c:pt idx="10319">
                  <c:v>0.82</c:v>
                </c:pt>
                <c:pt idx="10320">
                  <c:v>0.82899999999999996</c:v>
                </c:pt>
                <c:pt idx="10321">
                  <c:v>0.78800000000000003</c:v>
                </c:pt>
                <c:pt idx="10322">
                  <c:v>0.77100000000000002</c:v>
                </c:pt>
                <c:pt idx="10323">
                  <c:v>0.77900000000000003</c:v>
                </c:pt>
                <c:pt idx="10324">
                  <c:v>0.82599999999999996</c:v>
                </c:pt>
                <c:pt idx="10325">
                  <c:v>0.78500000000000003</c:v>
                </c:pt>
                <c:pt idx="10326">
                  <c:v>0.77800000000000002</c:v>
                </c:pt>
                <c:pt idx="10327">
                  <c:v>0.83599999999999997</c:v>
                </c:pt>
                <c:pt idx="10328">
                  <c:v>0.78500000000000003</c:v>
                </c:pt>
                <c:pt idx="10329">
                  <c:v>0.77700000000000002</c:v>
                </c:pt>
                <c:pt idx="10330">
                  <c:v>0.74299999999999999</c:v>
                </c:pt>
                <c:pt idx="10331">
                  <c:v>0.83599999999999997</c:v>
                </c:pt>
                <c:pt idx="10332">
                  <c:v>0.83399999999999996</c:v>
                </c:pt>
                <c:pt idx="10333">
                  <c:v>0.84599999999999997</c:v>
                </c:pt>
                <c:pt idx="10334">
                  <c:v>0.78600000000000003</c:v>
                </c:pt>
                <c:pt idx="10335">
                  <c:v>0.73099999999999998</c:v>
                </c:pt>
                <c:pt idx="10336">
                  <c:v>0.79200000000000004</c:v>
                </c:pt>
                <c:pt idx="10337">
                  <c:v>0.79100000000000004</c:v>
                </c:pt>
                <c:pt idx="10338">
                  <c:v>0.73599999999999999</c:v>
                </c:pt>
                <c:pt idx="10339">
                  <c:v>0.82199999999999995</c:v>
                </c:pt>
                <c:pt idx="10340">
                  <c:v>0.82699999999999996</c:v>
                </c:pt>
                <c:pt idx="10341">
                  <c:v>0.82199999999999995</c:v>
                </c:pt>
                <c:pt idx="10342">
                  <c:v>0.73399999999999999</c:v>
                </c:pt>
                <c:pt idx="10343">
                  <c:v>0.83099999999999996</c:v>
                </c:pt>
                <c:pt idx="10344">
                  <c:v>0.83199999999999996</c:v>
                </c:pt>
                <c:pt idx="10345">
                  <c:v>0.78500000000000003</c:v>
                </c:pt>
                <c:pt idx="10346">
                  <c:v>0.85199999999999998</c:v>
                </c:pt>
                <c:pt idx="10347">
                  <c:v>0.82399999999999995</c:v>
                </c:pt>
                <c:pt idx="10348">
                  <c:v>0.84199999999999997</c:v>
                </c:pt>
                <c:pt idx="10349">
                  <c:v>0.79100000000000004</c:v>
                </c:pt>
                <c:pt idx="10350">
                  <c:v>0.78400000000000003</c:v>
                </c:pt>
                <c:pt idx="10351">
                  <c:v>0.85</c:v>
                </c:pt>
                <c:pt idx="10352">
                  <c:v>0.78300000000000003</c:v>
                </c:pt>
                <c:pt idx="10353">
                  <c:v>0.79100000000000004</c:v>
                </c:pt>
                <c:pt idx="10354">
                  <c:v>0.79200000000000004</c:v>
                </c:pt>
                <c:pt idx="10355">
                  <c:v>0.80100000000000005</c:v>
                </c:pt>
                <c:pt idx="10356">
                  <c:v>0.75</c:v>
                </c:pt>
                <c:pt idx="10357">
                  <c:v>0.749</c:v>
                </c:pt>
                <c:pt idx="10358">
                  <c:v>0.84299999999999997</c:v>
                </c:pt>
                <c:pt idx="10359">
                  <c:v>0.84099999999999997</c:v>
                </c:pt>
                <c:pt idx="10360">
                  <c:v>0.72799999999999998</c:v>
                </c:pt>
                <c:pt idx="10361">
                  <c:v>0.748</c:v>
                </c:pt>
                <c:pt idx="10362">
                  <c:v>0.752</c:v>
                </c:pt>
                <c:pt idx="10363">
                  <c:v>0.748</c:v>
                </c:pt>
                <c:pt idx="10364">
                  <c:v>0.76</c:v>
                </c:pt>
                <c:pt idx="10365">
                  <c:v>0.753</c:v>
                </c:pt>
                <c:pt idx="10366">
                  <c:v>0.75700000000000001</c:v>
                </c:pt>
                <c:pt idx="10367">
                  <c:v>0.71799999999999997</c:v>
                </c:pt>
                <c:pt idx="10368">
                  <c:v>0.71299999999999997</c:v>
                </c:pt>
                <c:pt idx="10369">
                  <c:v>0.75</c:v>
                </c:pt>
                <c:pt idx="10370">
                  <c:v>0.72199999999999998</c:v>
                </c:pt>
                <c:pt idx="10371">
                  <c:v>0.745</c:v>
                </c:pt>
                <c:pt idx="10372">
                  <c:v>0.71499999999999997</c:v>
                </c:pt>
                <c:pt idx="10373">
                  <c:v>0.751</c:v>
                </c:pt>
                <c:pt idx="10374">
                  <c:v>0.75900000000000001</c:v>
                </c:pt>
                <c:pt idx="10375">
                  <c:v>0.75</c:v>
                </c:pt>
                <c:pt idx="10376">
                  <c:v>0.73899999999999999</c:v>
                </c:pt>
                <c:pt idx="10377">
                  <c:v>0.75700000000000001</c:v>
                </c:pt>
                <c:pt idx="10378">
                  <c:v>0.74</c:v>
                </c:pt>
                <c:pt idx="10379">
                  <c:v>0.75800000000000001</c:v>
                </c:pt>
                <c:pt idx="10380">
                  <c:v>0.745</c:v>
                </c:pt>
                <c:pt idx="10381">
                  <c:v>0.76700000000000002</c:v>
                </c:pt>
                <c:pt idx="10382">
                  <c:v>0.754</c:v>
                </c:pt>
                <c:pt idx="10383">
                  <c:v>0.73199999999999998</c:v>
                </c:pt>
                <c:pt idx="10384">
                  <c:v>0.73099999999999998</c:v>
                </c:pt>
                <c:pt idx="10385">
                  <c:v>0.75900000000000001</c:v>
                </c:pt>
                <c:pt idx="10386">
                  <c:v>0.72099999999999997</c:v>
                </c:pt>
                <c:pt idx="10387">
                  <c:v>0.75800000000000001</c:v>
                </c:pt>
                <c:pt idx="10388">
                  <c:v>0.754</c:v>
                </c:pt>
                <c:pt idx="10389">
                  <c:v>0.72399999999999998</c:v>
                </c:pt>
                <c:pt idx="10390">
                  <c:v>0.72299999999999998</c:v>
                </c:pt>
                <c:pt idx="10391">
                  <c:v>0.72899999999999998</c:v>
                </c:pt>
                <c:pt idx="10392">
                  <c:v>0.73</c:v>
                </c:pt>
                <c:pt idx="10393">
                  <c:v>0.71799999999999997</c:v>
                </c:pt>
                <c:pt idx="10394">
                  <c:v>0.76600000000000001</c:v>
                </c:pt>
                <c:pt idx="10395">
                  <c:v>0.75600000000000001</c:v>
                </c:pt>
                <c:pt idx="10396">
                  <c:v>0.72599999999999998</c:v>
                </c:pt>
                <c:pt idx="10397">
                  <c:v>0.748</c:v>
                </c:pt>
                <c:pt idx="10398">
                  <c:v>0.72699999999999998</c:v>
                </c:pt>
                <c:pt idx="10399">
                  <c:v>0.76200000000000001</c:v>
                </c:pt>
                <c:pt idx="10400">
                  <c:v>0.75</c:v>
                </c:pt>
                <c:pt idx="10401">
                  <c:v>0.72</c:v>
                </c:pt>
                <c:pt idx="10402">
                  <c:v>0.73499999999999999</c:v>
                </c:pt>
                <c:pt idx="10403">
                  <c:v>0.68899999999999995</c:v>
                </c:pt>
                <c:pt idx="10404">
                  <c:v>0.748</c:v>
                </c:pt>
                <c:pt idx="10405">
                  <c:v>0.69699999999999995</c:v>
                </c:pt>
                <c:pt idx="10406">
                  <c:v>0.75600000000000001</c:v>
                </c:pt>
                <c:pt idx="10407">
                  <c:v>0.73899999999999999</c:v>
                </c:pt>
                <c:pt idx="10408">
                  <c:v>0.76500000000000001</c:v>
                </c:pt>
                <c:pt idx="10409">
                  <c:v>0.755</c:v>
                </c:pt>
                <c:pt idx="10410">
                  <c:v>0.745</c:v>
                </c:pt>
                <c:pt idx="10411">
                  <c:v>0.75900000000000001</c:v>
                </c:pt>
                <c:pt idx="10412">
                  <c:v>0.76800000000000002</c:v>
                </c:pt>
                <c:pt idx="10413">
                  <c:v>0.70199999999999996</c:v>
                </c:pt>
                <c:pt idx="10414">
                  <c:v>0.76300000000000001</c:v>
                </c:pt>
                <c:pt idx="10415">
                  <c:v>0.76800000000000002</c:v>
                </c:pt>
                <c:pt idx="10416">
                  <c:v>0.751</c:v>
                </c:pt>
                <c:pt idx="10417">
                  <c:v>0.73199999999999998</c:v>
                </c:pt>
                <c:pt idx="10418">
                  <c:v>0.75900000000000001</c:v>
                </c:pt>
                <c:pt idx="10419">
                  <c:v>0.76400000000000001</c:v>
                </c:pt>
                <c:pt idx="10420">
                  <c:v>0.76400000000000001</c:v>
                </c:pt>
                <c:pt idx="10421">
                  <c:v>0.77500000000000002</c:v>
                </c:pt>
                <c:pt idx="10422">
                  <c:v>0.77300000000000002</c:v>
                </c:pt>
                <c:pt idx="10423">
                  <c:v>0.73899999999999999</c:v>
                </c:pt>
                <c:pt idx="10424">
                  <c:v>0.73099999999999998</c:v>
                </c:pt>
                <c:pt idx="10425">
                  <c:v>0.73799999999999999</c:v>
                </c:pt>
                <c:pt idx="10426">
                  <c:v>0.73699999999999999</c:v>
                </c:pt>
                <c:pt idx="10427">
                  <c:v>0.75700000000000001</c:v>
                </c:pt>
                <c:pt idx="10428">
                  <c:v>0.76400000000000001</c:v>
                </c:pt>
                <c:pt idx="10429">
                  <c:v>0.76500000000000001</c:v>
                </c:pt>
                <c:pt idx="10430">
                  <c:v>0.747</c:v>
                </c:pt>
                <c:pt idx="10431">
                  <c:v>0.72799999999999998</c:v>
                </c:pt>
                <c:pt idx="10432">
                  <c:v>0.72</c:v>
                </c:pt>
                <c:pt idx="10433">
                  <c:v>0.72599999999999998</c:v>
                </c:pt>
                <c:pt idx="10434">
                  <c:v>0.72399999999999998</c:v>
                </c:pt>
                <c:pt idx="10435">
                  <c:v>0.76</c:v>
                </c:pt>
                <c:pt idx="10436">
                  <c:v>0.72899999999999998</c:v>
                </c:pt>
                <c:pt idx="10437">
                  <c:v>0.76100000000000001</c:v>
                </c:pt>
                <c:pt idx="10438">
                  <c:v>0.72799999999999998</c:v>
                </c:pt>
                <c:pt idx="10439">
                  <c:v>0.76300000000000001</c:v>
                </c:pt>
                <c:pt idx="10440">
                  <c:v>0.73099999999999998</c:v>
                </c:pt>
                <c:pt idx="10441">
                  <c:v>0.73399999999999999</c:v>
                </c:pt>
                <c:pt idx="10442">
                  <c:v>0.73599999999999999</c:v>
                </c:pt>
                <c:pt idx="10443">
                  <c:v>0.76900000000000002</c:v>
                </c:pt>
                <c:pt idx="10444">
                  <c:v>0.75600000000000001</c:v>
                </c:pt>
                <c:pt idx="10445">
                  <c:v>0.72499999999999998</c:v>
                </c:pt>
                <c:pt idx="10446">
                  <c:v>0.77100000000000002</c:v>
                </c:pt>
                <c:pt idx="10447">
                  <c:v>0.76</c:v>
                </c:pt>
                <c:pt idx="10448">
                  <c:v>0.74</c:v>
                </c:pt>
                <c:pt idx="10449">
                  <c:v>0.753</c:v>
                </c:pt>
                <c:pt idx="10450">
                  <c:v>0.76800000000000002</c:v>
                </c:pt>
                <c:pt idx="10451">
                  <c:v>0.69399999999999995</c:v>
                </c:pt>
                <c:pt idx="10452">
                  <c:v>0.70199999999999996</c:v>
                </c:pt>
                <c:pt idx="10453">
                  <c:v>0.76</c:v>
                </c:pt>
                <c:pt idx="10454">
                  <c:v>0.745</c:v>
                </c:pt>
                <c:pt idx="10455">
                  <c:v>0.73799999999999999</c:v>
                </c:pt>
                <c:pt idx="10456">
                  <c:v>0.76100000000000001</c:v>
                </c:pt>
                <c:pt idx="10457">
                  <c:v>0.77200000000000002</c:v>
                </c:pt>
                <c:pt idx="10458">
                  <c:v>0.746</c:v>
                </c:pt>
                <c:pt idx="10459">
                  <c:v>0.74199999999999999</c:v>
                </c:pt>
                <c:pt idx="10460">
                  <c:v>0.75600000000000001</c:v>
                </c:pt>
                <c:pt idx="10461">
                  <c:v>0.69799999999999995</c:v>
                </c:pt>
                <c:pt idx="10462">
                  <c:v>0.76500000000000001</c:v>
                </c:pt>
                <c:pt idx="10463">
                  <c:v>0.77300000000000002</c:v>
                </c:pt>
                <c:pt idx="10464">
                  <c:v>0.751</c:v>
                </c:pt>
                <c:pt idx="10465">
                  <c:v>0.76500000000000001</c:v>
                </c:pt>
                <c:pt idx="10466">
                  <c:v>0.70699999999999996</c:v>
                </c:pt>
                <c:pt idx="10467">
                  <c:v>0.73699999999999999</c:v>
                </c:pt>
                <c:pt idx="10468">
                  <c:v>0.77400000000000002</c:v>
                </c:pt>
                <c:pt idx="10469">
                  <c:v>0.73699999999999999</c:v>
                </c:pt>
                <c:pt idx="10470">
                  <c:v>0.76800000000000002</c:v>
                </c:pt>
                <c:pt idx="10471">
                  <c:v>0.752</c:v>
                </c:pt>
                <c:pt idx="10472">
                  <c:v>0.77200000000000002</c:v>
                </c:pt>
                <c:pt idx="10473">
                  <c:v>0.76900000000000002</c:v>
                </c:pt>
                <c:pt idx="10474">
                  <c:v>0.78100000000000003</c:v>
                </c:pt>
                <c:pt idx="10475">
                  <c:v>0.77</c:v>
                </c:pt>
                <c:pt idx="10476">
                  <c:v>0.745</c:v>
                </c:pt>
                <c:pt idx="10477">
                  <c:v>0.73599999999999999</c:v>
                </c:pt>
                <c:pt idx="10478">
                  <c:v>0.76500000000000001</c:v>
                </c:pt>
                <c:pt idx="10479">
                  <c:v>0.74399999999999999</c:v>
                </c:pt>
                <c:pt idx="10480">
                  <c:v>0.73299999999999998</c:v>
                </c:pt>
                <c:pt idx="10481">
                  <c:v>0.72499999999999998</c:v>
                </c:pt>
                <c:pt idx="10482">
                  <c:v>0.76300000000000001</c:v>
                </c:pt>
                <c:pt idx="10483">
                  <c:v>0.75</c:v>
                </c:pt>
                <c:pt idx="10484">
                  <c:v>0.72199999999999998</c:v>
                </c:pt>
                <c:pt idx="10485">
                  <c:v>0.71699999999999997</c:v>
                </c:pt>
                <c:pt idx="10486">
                  <c:v>0.70499999999999996</c:v>
                </c:pt>
                <c:pt idx="10487">
                  <c:v>0.75800000000000001</c:v>
                </c:pt>
                <c:pt idx="10488">
                  <c:v>0.753</c:v>
                </c:pt>
                <c:pt idx="10489">
                  <c:v>0.75600000000000001</c:v>
                </c:pt>
                <c:pt idx="10490">
                  <c:v>0.755</c:v>
                </c:pt>
                <c:pt idx="10491">
                  <c:v>0.71199999999999997</c:v>
                </c:pt>
                <c:pt idx="10492">
                  <c:v>0.751</c:v>
                </c:pt>
                <c:pt idx="10493">
                  <c:v>0.76700000000000002</c:v>
                </c:pt>
                <c:pt idx="10494">
                  <c:v>0.71799999999999997</c:v>
                </c:pt>
                <c:pt idx="10495">
                  <c:v>0.76100000000000001</c:v>
                </c:pt>
                <c:pt idx="10496">
                  <c:v>0.76300000000000001</c:v>
                </c:pt>
                <c:pt idx="10497">
                  <c:v>0.75900000000000001</c:v>
                </c:pt>
                <c:pt idx="10498">
                  <c:v>0.72599999999999998</c:v>
                </c:pt>
                <c:pt idx="10499">
                  <c:v>0.76500000000000001</c:v>
                </c:pt>
                <c:pt idx="10500">
                  <c:v>0.77100000000000002</c:v>
                </c:pt>
                <c:pt idx="10501">
                  <c:v>0.76500000000000001</c:v>
                </c:pt>
                <c:pt idx="10502">
                  <c:v>0.77900000000000003</c:v>
                </c:pt>
                <c:pt idx="10503">
                  <c:v>0.72299999999999998</c:v>
                </c:pt>
                <c:pt idx="10504">
                  <c:v>0.76300000000000001</c:v>
                </c:pt>
                <c:pt idx="10505">
                  <c:v>0.77300000000000002</c:v>
                </c:pt>
                <c:pt idx="10506">
                  <c:v>0.73199999999999998</c:v>
                </c:pt>
                <c:pt idx="10507">
                  <c:v>0.71499999999999997</c:v>
                </c:pt>
                <c:pt idx="10508">
                  <c:v>0.76800000000000002</c:v>
                </c:pt>
                <c:pt idx="10509">
                  <c:v>0.27400000000000002</c:v>
                </c:pt>
                <c:pt idx="10510">
                  <c:v>0.27400000000000002</c:v>
                </c:pt>
                <c:pt idx="10511">
                  <c:v>0.77200000000000002</c:v>
                </c:pt>
                <c:pt idx="10512">
                  <c:v>0.72199999999999998</c:v>
                </c:pt>
                <c:pt idx="10513">
                  <c:v>0.72</c:v>
                </c:pt>
                <c:pt idx="10514">
                  <c:v>0.76500000000000001</c:v>
                </c:pt>
                <c:pt idx="10515">
                  <c:v>0.28100000000000003</c:v>
                </c:pt>
                <c:pt idx="10516">
                  <c:v>0.28100000000000003</c:v>
                </c:pt>
                <c:pt idx="10517">
                  <c:v>0.71299999999999997</c:v>
                </c:pt>
                <c:pt idx="10518">
                  <c:v>0.73</c:v>
                </c:pt>
                <c:pt idx="10519">
                  <c:v>0.72899999999999998</c:v>
                </c:pt>
                <c:pt idx="10520">
                  <c:v>0.77400000000000002</c:v>
                </c:pt>
                <c:pt idx="10521">
                  <c:v>0.72</c:v>
                </c:pt>
                <c:pt idx="10522">
                  <c:v>0.72799999999999998</c:v>
                </c:pt>
                <c:pt idx="10523">
                  <c:v>0.72899999999999998</c:v>
                </c:pt>
                <c:pt idx="10524">
                  <c:v>0.72</c:v>
                </c:pt>
                <c:pt idx="10525">
                  <c:v>0.76400000000000001</c:v>
                </c:pt>
                <c:pt idx="10526">
                  <c:v>0.71699999999999997</c:v>
                </c:pt>
                <c:pt idx="10527">
                  <c:v>0.73699999999999999</c:v>
                </c:pt>
                <c:pt idx="10528">
                  <c:v>0.72899999999999998</c:v>
                </c:pt>
                <c:pt idx="10529">
                  <c:v>0.76400000000000001</c:v>
                </c:pt>
                <c:pt idx="10530">
                  <c:v>0.72499999999999998</c:v>
                </c:pt>
                <c:pt idx="10531">
                  <c:v>0.72599999999999998</c:v>
                </c:pt>
                <c:pt idx="10532">
                  <c:v>0.77900000000000003</c:v>
                </c:pt>
                <c:pt idx="10533">
                  <c:v>0.72099999999999997</c:v>
                </c:pt>
                <c:pt idx="10534">
                  <c:v>0.72499999999999998</c:v>
                </c:pt>
                <c:pt idx="10535">
                  <c:v>0.72899999999999998</c:v>
                </c:pt>
                <c:pt idx="10536">
                  <c:v>0.76</c:v>
                </c:pt>
                <c:pt idx="10537">
                  <c:v>0.73499999999999999</c:v>
                </c:pt>
                <c:pt idx="10538">
                  <c:v>0.78100000000000003</c:v>
                </c:pt>
                <c:pt idx="10539">
                  <c:v>0.73399999999999999</c:v>
                </c:pt>
                <c:pt idx="10540">
                  <c:v>0.77200000000000002</c:v>
                </c:pt>
                <c:pt idx="10541">
                  <c:v>0.72199999999999998</c:v>
                </c:pt>
                <c:pt idx="10542">
                  <c:v>0.76300000000000001</c:v>
                </c:pt>
                <c:pt idx="10543">
                  <c:v>0.76400000000000001</c:v>
                </c:pt>
                <c:pt idx="10544">
                  <c:v>0.77200000000000002</c:v>
                </c:pt>
                <c:pt idx="10545">
                  <c:v>0.72699999999999998</c:v>
                </c:pt>
                <c:pt idx="10546">
                  <c:v>0.77400000000000002</c:v>
                </c:pt>
                <c:pt idx="10547">
                  <c:v>0.75600000000000001</c:v>
                </c:pt>
                <c:pt idx="10548">
                  <c:v>0.71699999999999997</c:v>
                </c:pt>
                <c:pt idx="10549">
                  <c:v>0.75800000000000001</c:v>
                </c:pt>
                <c:pt idx="10550">
                  <c:v>0.76200000000000001</c:v>
                </c:pt>
                <c:pt idx="10551">
                  <c:v>0.77600000000000002</c:v>
                </c:pt>
                <c:pt idx="10552">
                  <c:v>0.76</c:v>
                </c:pt>
                <c:pt idx="10553">
                  <c:v>0.76600000000000001</c:v>
                </c:pt>
                <c:pt idx="10554">
                  <c:v>0.76900000000000002</c:v>
                </c:pt>
                <c:pt idx="10555">
                  <c:v>0.27500000000000002</c:v>
                </c:pt>
                <c:pt idx="10556">
                  <c:v>0.72299999999999998</c:v>
                </c:pt>
                <c:pt idx="10557">
                  <c:v>0.61399999999999999</c:v>
                </c:pt>
                <c:pt idx="10558">
                  <c:v>0.78</c:v>
                </c:pt>
                <c:pt idx="10559">
                  <c:v>0.77500000000000002</c:v>
                </c:pt>
                <c:pt idx="10560">
                  <c:v>0.29599999999999999</c:v>
                </c:pt>
                <c:pt idx="10561">
                  <c:v>0.77</c:v>
                </c:pt>
                <c:pt idx="10562">
                  <c:v>0.76900000000000002</c:v>
                </c:pt>
                <c:pt idx="10563">
                  <c:v>0.76400000000000001</c:v>
                </c:pt>
                <c:pt idx="10564">
                  <c:v>0.73099999999999998</c:v>
                </c:pt>
                <c:pt idx="10565">
                  <c:v>0.66600000000000004</c:v>
                </c:pt>
                <c:pt idx="10566">
                  <c:v>0.77700000000000002</c:v>
                </c:pt>
                <c:pt idx="10567">
                  <c:v>0.61099999999999999</c:v>
                </c:pt>
                <c:pt idx="10568">
                  <c:v>0.61099999999999999</c:v>
                </c:pt>
                <c:pt idx="10569">
                  <c:v>0.33500000000000002</c:v>
                </c:pt>
                <c:pt idx="10570">
                  <c:v>0.77100000000000002</c:v>
                </c:pt>
                <c:pt idx="10571">
                  <c:v>0.28000000000000003</c:v>
                </c:pt>
                <c:pt idx="10572">
                  <c:v>0.67300000000000004</c:v>
                </c:pt>
                <c:pt idx="10573">
                  <c:v>0.78500000000000003</c:v>
                </c:pt>
                <c:pt idx="10574">
                  <c:v>0.61899999999999999</c:v>
                </c:pt>
                <c:pt idx="10575">
                  <c:v>0.61899999999999999</c:v>
                </c:pt>
                <c:pt idx="10576">
                  <c:v>0.72799999999999998</c:v>
                </c:pt>
                <c:pt idx="10577">
                  <c:v>0.374</c:v>
                </c:pt>
                <c:pt idx="10578">
                  <c:v>0.77900000000000003</c:v>
                </c:pt>
                <c:pt idx="10579">
                  <c:v>0.27500000000000002</c:v>
                </c:pt>
                <c:pt idx="10580">
                  <c:v>0.27500000000000002</c:v>
                </c:pt>
                <c:pt idx="10581">
                  <c:v>0.317</c:v>
                </c:pt>
                <c:pt idx="10582">
                  <c:v>0.72699999999999998</c:v>
                </c:pt>
                <c:pt idx="10583">
                  <c:v>0.73699999999999999</c:v>
                </c:pt>
                <c:pt idx="10584">
                  <c:v>0.77300000000000002</c:v>
                </c:pt>
                <c:pt idx="10585">
                  <c:v>0.72</c:v>
                </c:pt>
                <c:pt idx="10586">
                  <c:v>0.41299999999999998</c:v>
                </c:pt>
                <c:pt idx="10587">
                  <c:v>0.71799999999999997</c:v>
                </c:pt>
                <c:pt idx="10588">
                  <c:v>0.27500000000000002</c:v>
                </c:pt>
                <c:pt idx="10589">
                  <c:v>0.27500000000000002</c:v>
                </c:pt>
                <c:pt idx="10590">
                  <c:v>0.35499999999999998</c:v>
                </c:pt>
                <c:pt idx="10591">
                  <c:v>0.45300000000000001</c:v>
                </c:pt>
                <c:pt idx="10592">
                  <c:v>0.72599999999999998</c:v>
                </c:pt>
                <c:pt idx="10593">
                  <c:v>0.28999999999999998</c:v>
                </c:pt>
                <c:pt idx="10594">
                  <c:v>0.28999999999999998</c:v>
                </c:pt>
                <c:pt idx="10595">
                  <c:v>0.77100000000000002</c:v>
                </c:pt>
                <c:pt idx="10596">
                  <c:v>0.72599999999999998</c:v>
                </c:pt>
                <c:pt idx="10597">
                  <c:v>0.495</c:v>
                </c:pt>
                <c:pt idx="10598">
                  <c:v>0.32800000000000001</c:v>
                </c:pt>
                <c:pt idx="10599">
                  <c:v>0.32800000000000001</c:v>
                </c:pt>
                <c:pt idx="10600">
                  <c:v>0.77900000000000003</c:v>
                </c:pt>
                <c:pt idx="10601">
                  <c:v>0.73399999999999999</c:v>
                </c:pt>
                <c:pt idx="10602">
                  <c:v>0.73799999999999999</c:v>
                </c:pt>
                <c:pt idx="10603">
                  <c:v>0.55600000000000005</c:v>
                </c:pt>
                <c:pt idx="10604">
                  <c:v>0.72199999999999998</c:v>
                </c:pt>
                <c:pt idx="10605">
                  <c:v>0.36699999999999999</c:v>
                </c:pt>
                <c:pt idx="10606">
                  <c:v>0.36699999999999999</c:v>
                </c:pt>
                <c:pt idx="10607">
                  <c:v>0.71799999999999997</c:v>
                </c:pt>
                <c:pt idx="10608">
                  <c:v>0.73399999999999999</c:v>
                </c:pt>
                <c:pt idx="10609">
                  <c:v>0.73299999999999998</c:v>
                </c:pt>
                <c:pt idx="10610">
                  <c:v>0.72499999999999998</c:v>
                </c:pt>
                <c:pt idx="10611">
                  <c:v>0.77500000000000002</c:v>
                </c:pt>
                <c:pt idx="10612">
                  <c:v>0.57899999999999996</c:v>
                </c:pt>
                <c:pt idx="10613">
                  <c:v>0.73</c:v>
                </c:pt>
                <c:pt idx="10614">
                  <c:v>0.72499999999999998</c:v>
                </c:pt>
                <c:pt idx="10615">
                  <c:v>0.40699999999999997</c:v>
                </c:pt>
                <c:pt idx="10616">
                  <c:v>0.40699999999999997</c:v>
                </c:pt>
                <c:pt idx="10617">
                  <c:v>0.77</c:v>
                </c:pt>
                <c:pt idx="10618">
                  <c:v>0.72599999999999998</c:v>
                </c:pt>
                <c:pt idx="10619">
                  <c:v>0.74199999999999999</c:v>
                </c:pt>
                <c:pt idx="10620">
                  <c:v>0.76900000000000002</c:v>
                </c:pt>
                <c:pt idx="10621">
                  <c:v>0.73399999999999999</c:v>
                </c:pt>
                <c:pt idx="10622">
                  <c:v>0.78400000000000003</c:v>
                </c:pt>
                <c:pt idx="10623">
                  <c:v>0.60399999999999998</c:v>
                </c:pt>
                <c:pt idx="10624">
                  <c:v>0.76600000000000001</c:v>
                </c:pt>
                <c:pt idx="10625">
                  <c:v>0.76200000000000001</c:v>
                </c:pt>
                <c:pt idx="10626">
                  <c:v>0.77600000000000002</c:v>
                </c:pt>
                <c:pt idx="10627">
                  <c:v>0.44600000000000001</c:v>
                </c:pt>
                <c:pt idx="10628">
                  <c:v>0.44600000000000001</c:v>
                </c:pt>
                <c:pt idx="10629">
                  <c:v>0.75</c:v>
                </c:pt>
                <c:pt idx="10630">
                  <c:v>0.56499999999999995</c:v>
                </c:pt>
                <c:pt idx="10631">
                  <c:v>0.72699999999999998</c:v>
                </c:pt>
                <c:pt idx="10632">
                  <c:v>0.61499999999999999</c:v>
                </c:pt>
                <c:pt idx="10633">
                  <c:v>0.71499999999999997</c:v>
                </c:pt>
                <c:pt idx="10634">
                  <c:v>0.76900000000000002</c:v>
                </c:pt>
                <c:pt idx="10635">
                  <c:v>0.73</c:v>
                </c:pt>
                <c:pt idx="10636">
                  <c:v>0.48799999999999999</c:v>
                </c:pt>
                <c:pt idx="10637">
                  <c:v>0.48799999999999999</c:v>
                </c:pt>
                <c:pt idx="10638">
                  <c:v>0.78500000000000003</c:v>
                </c:pt>
                <c:pt idx="10639">
                  <c:v>0.73399999999999999</c:v>
                </c:pt>
                <c:pt idx="10640">
                  <c:v>0.57599999999999996</c:v>
                </c:pt>
                <c:pt idx="10641">
                  <c:v>0.74</c:v>
                </c:pt>
                <c:pt idx="10642">
                  <c:v>0.76200000000000001</c:v>
                </c:pt>
                <c:pt idx="10643">
                  <c:v>0.66800000000000004</c:v>
                </c:pt>
                <c:pt idx="10644">
                  <c:v>0.77800000000000002</c:v>
                </c:pt>
                <c:pt idx="10645">
                  <c:v>0.72199999999999998</c:v>
                </c:pt>
                <c:pt idx="10646">
                  <c:v>0.73899999999999999</c:v>
                </c:pt>
                <c:pt idx="10647">
                  <c:v>0.55000000000000004</c:v>
                </c:pt>
                <c:pt idx="10648">
                  <c:v>0.55000000000000004</c:v>
                </c:pt>
                <c:pt idx="10649">
                  <c:v>0.78700000000000003</c:v>
                </c:pt>
                <c:pt idx="10650">
                  <c:v>0.58399999999999996</c:v>
                </c:pt>
                <c:pt idx="10651">
                  <c:v>0.76900000000000002</c:v>
                </c:pt>
                <c:pt idx="10652">
                  <c:v>0.73199999999999998</c:v>
                </c:pt>
                <c:pt idx="10653">
                  <c:v>0.73099999999999998</c:v>
                </c:pt>
                <c:pt idx="10654">
                  <c:v>0.68</c:v>
                </c:pt>
                <c:pt idx="10655">
                  <c:v>0.28999999999999998</c:v>
                </c:pt>
                <c:pt idx="10656">
                  <c:v>0.78</c:v>
                </c:pt>
                <c:pt idx="10657">
                  <c:v>0.29199999999999998</c:v>
                </c:pt>
                <c:pt idx="10658">
                  <c:v>0.76300000000000001</c:v>
                </c:pt>
                <c:pt idx="10659">
                  <c:v>0.57899999999999996</c:v>
                </c:pt>
                <c:pt idx="10660">
                  <c:v>0.57899999999999996</c:v>
                </c:pt>
                <c:pt idx="10661">
                  <c:v>0.77600000000000002</c:v>
                </c:pt>
                <c:pt idx="10662">
                  <c:v>0.61199999999999999</c:v>
                </c:pt>
                <c:pt idx="10663">
                  <c:v>0.76700000000000002</c:v>
                </c:pt>
                <c:pt idx="10664">
                  <c:v>0.76500000000000001</c:v>
                </c:pt>
                <c:pt idx="10665">
                  <c:v>0.68799999999999994</c:v>
                </c:pt>
                <c:pt idx="10666">
                  <c:v>0.32800000000000001</c:v>
                </c:pt>
                <c:pt idx="10667">
                  <c:v>0.32900000000000001</c:v>
                </c:pt>
                <c:pt idx="10668">
                  <c:v>0.60399999999999998</c:v>
                </c:pt>
                <c:pt idx="10669">
                  <c:v>0.60399999999999998</c:v>
                </c:pt>
                <c:pt idx="10670">
                  <c:v>0.77200000000000002</c:v>
                </c:pt>
                <c:pt idx="10671">
                  <c:v>0.78100000000000003</c:v>
                </c:pt>
                <c:pt idx="10672">
                  <c:v>0.61799999999999999</c:v>
                </c:pt>
                <c:pt idx="10673">
                  <c:v>0.77400000000000002</c:v>
                </c:pt>
                <c:pt idx="10674">
                  <c:v>0.60499999999999998</c:v>
                </c:pt>
                <c:pt idx="10675">
                  <c:v>0.67100000000000004</c:v>
                </c:pt>
                <c:pt idx="10676">
                  <c:v>0.36599999999999999</c:v>
                </c:pt>
                <c:pt idx="10677">
                  <c:v>0.36799999999999999</c:v>
                </c:pt>
                <c:pt idx="10678">
                  <c:v>0.61499999999999999</c:v>
                </c:pt>
                <c:pt idx="10679">
                  <c:v>0.61499999999999999</c:v>
                </c:pt>
                <c:pt idx="10680">
                  <c:v>0.67100000000000004</c:v>
                </c:pt>
                <c:pt idx="10681">
                  <c:v>0.30499999999999999</c:v>
                </c:pt>
                <c:pt idx="10682">
                  <c:v>0.78600000000000003</c:v>
                </c:pt>
                <c:pt idx="10683">
                  <c:v>0.77600000000000002</c:v>
                </c:pt>
                <c:pt idx="10684">
                  <c:v>0.72799999999999998</c:v>
                </c:pt>
                <c:pt idx="10685">
                  <c:v>0.77500000000000002</c:v>
                </c:pt>
                <c:pt idx="10686">
                  <c:v>0.61299999999999999</c:v>
                </c:pt>
                <c:pt idx="10687">
                  <c:v>0.40400000000000003</c:v>
                </c:pt>
                <c:pt idx="10688">
                  <c:v>0.67800000000000005</c:v>
                </c:pt>
                <c:pt idx="10689">
                  <c:v>0.40699999999999997</c:v>
                </c:pt>
                <c:pt idx="10690">
                  <c:v>0.76900000000000002</c:v>
                </c:pt>
                <c:pt idx="10691">
                  <c:v>0.623</c:v>
                </c:pt>
                <c:pt idx="10692">
                  <c:v>0.623</c:v>
                </c:pt>
                <c:pt idx="10693">
                  <c:v>0.68300000000000005</c:v>
                </c:pt>
                <c:pt idx="10694">
                  <c:v>0.34399999999999997</c:v>
                </c:pt>
                <c:pt idx="10695">
                  <c:v>0.27500000000000002</c:v>
                </c:pt>
                <c:pt idx="10696">
                  <c:v>0.73599999999999999</c:v>
                </c:pt>
                <c:pt idx="10697">
                  <c:v>0.78200000000000003</c:v>
                </c:pt>
                <c:pt idx="10698">
                  <c:v>0.77600000000000002</c:v>
                </c:pt>
                <c:pt idx="10699">
                  <c:v>0.77400000000000002</c:v>
                </c:pt>
                <c:pt idx="10700">
                  <c:v>0.67900000000000005</c:v>
                </c:pt>
                <c:pt idx="10701">
                  <c:v>0.67900000000000005</c:v>
                </c:pt>
                <c:pt idx="10702">
                  <c:v>0.38400000000000001</c:v>
                </c:pt>
                <c:pt idx="10703">
                  <c:v>0.28899999999999998</c:v>
                </c:pt>
                <c:pt idx="10704">
                  <c:v>0.73299999999999998</c:v>
                </c:pt>
                <c:pt idx="10705">
                  <c:v>0.72299999999999998</c:v>
                </c:pt>
                <c:pt idx="10706">
                  <c:v>0.745</c:v>
                </c:pt>
                <c:pt idx="10707">
                  <c:v>0.78400000000000003</c:v>
                </c:pt>
                <c:pt idx="10708">
                  <c:v>0.27600000000000002</c:v>
                </c:pt>
                <c:pt idx="10709">
                  <c:v>0.27600000000000002</c:v>
                </c:pt>
                <c:pt idx="10710">
                  <c:v>0.48499999999999999</c:v>
                </c:pt>
                <c:pt idx="10711">
                  <c:v>0.27500000000000002</c:v>
                </c:pt>
                <c:pt idx="10712">
                  <c:v>0.48799999999999999</c:v>
                </c:pt>
                <c:pt idx="10713">
                  <c:v>0.77900000000000003</c:v>
                </c:pt>
                <c:pt idx="10714">
                  <c:v>0.313</c:v>
                </c:pt>
                <c:pt idx="10715">
                  <c:v>0.313</c:v>
                </c:pt>
                <c:pt idx="10716">
                  <c:v>0.72399999999999998</c:v>
                </c:pt>
                <c:pt idx="10717">
                  <c:v>0.42399999999999999</c:v>
                </c:pt>
                <c:pt idx="10718">
                  <c:v>0.74199999999999999</c:v>
                </c:pt>
                <c:pt idx="10719">
                  <c:v>0.72499999999999998</c:v>
                </c:pt>
                <c:pt idx="10720">
                  <c:v>0.73099999999999998</c:v>
                </c:pt>
                <c:pt idx="10721">
                  <c:v>0.72799999999999998</c:v>
                </c:pt>
                <c:pt idx="10722">
                  <c:v>0.27600000000000002</c:v>
                </c:pt>
                <c:pt idx="10723">
                  <c:v>0.27600000000000002</c:v>
                </c:pt>
                <c:pt idx="10724">
                  <c:v>0.27500000000000002</c:v>
                </c:pt>
                <c:pt idx="10725">
                  <c:v>0.35399999999999998</c:v>
                </c:pt>
                <c:pt idx="10726">
                  <c:v>0.35399999999999998</c:v>
                </c:pt>
                <c:pt idx="10727">
                  <c:v>0.46600000000000003</c:v>
                </c:pt>
                <c:pt idx="10728">
                  <c:v>0.36499999999999999</c:v>
                </c:pt>
                <c:pt idx="10729">
                  <c:v>0.72</c:v>
                </c:pt>
                <c:pt idx="10730">
                  <c:v>0.29799999999999999</c:v>
                </c:pt>
                <c:pt idx="10731">
                  <c:v>0.29799999999999999</c:v>
                </c:pt>
                <c:pt idx="10732">
                  <c:v>0.29599999999999999</c:v>
                </c:pt>
                <c:pt idx="10733">
                  <c:v>0.68</c:v>
                </c:pt>
                <c:pt idx="10734">
                  <c:v>0.57999999999999996</c:v>
                </c:pt>
                <c:pt idx="10735">
                  <c:v>0.52800000000000002</c:v>
                </c:pt>
                <c:pt idx="10736">
                  <c:v>0.40400000000000003</c:v>
                </c:pt>
                <c:pt idx="10737">
                  <c:v>0.72699999999999998</c:v>
                </c:pt>
                <c:pt idx="10738">
                  <c:v>0.72299999999999998</c:v>
                </c:pt>
                <c:pt idx="10739">
                  <c:v>0.77700000000000002</c:v>
                </c:pt>
                <c:pt idx="10740">
                  <c:v>0.73099999999999998</c:v>
                </c:pt>
                <c:pt idx="10741">
                  <c:v>0.33700000000000002</c:v>
                </c:pt>
                <c:pt idx="10742">
                  <c:v>0.33700000000000002</c:v>
                </c:pt>
                <c:pt idx="10743">
                  <c:v>0.68799999999999994</c:v>
                </c:pt>
                <c:pt idx="10744">
                  <c:v>0.72299999999999998</c:v>
                </c:pt>
                <c:pt idx="10745">
                  <c:v>0.443</c:v>
                </c:pt>
                <c:pt idx="10746">
                  <c:v>0.57099999999999995</c:v>
                </c:pt>
                <c:pt idx="10747">
                  <c:v>0.73499999999999999</c:v>
                </c:pt>
                <c:pt idx="10748">
                  <c:v>0.73099999999999998</c:v>
                </c:pt>
                <c:pt idx="10749">
                  <c:v>0.78500000000000003</c:v>
                </c:pt>
                <c:pt idx="10750">
                  <c:v>0.74</c:v>
                </c:pt>
                <c:pt idx="10751">
                  <c:v>0.377</c:v>
                </c:pt>
                <c:pt idx="10752">
                  <c:v>0.377</c:v>
                </c:pt>
                <c:pt idx="10753">
                  <c:v>0.35299999999999998</c:v>
                </c:pt>
                <c:pt idx="10754">
                  <c:v>0.61599999999999999</c:v>
                </c:pt>
                <c:pt idx="10755">
                  <c:v>0.76800000000000002</c:v>
                </c:pt>
                <c:pt idx="10756">
                  <c:v>0.61599999999999999</c:v>
                </c:pt>
                <c:pt idx="10757">
                  <c:v>0.77300000000000002</c:v>
                </c:pt>
                <c:pt idx="10758">
                  <c:v>0.48499999999999999</c:v>
                </c:pt>
                <c:pt idx="10759">
                  <c:v>0.60899999999999999</c:v>
                </c:pt>
                <c:pt idx="10760">
                  <c:v>0.72399999999999998</c:v>
                </c:pt>
                <c:pt idx="10761">
                  <c:v>0.73899999999999999</c:v>
                </c:pt>
                <c:pt idx="10762">
                  <c:v>0.76700000000000002</c:v>
                </c:pt>
                <c:pt idx="10763">
                  <c:v>0.73799999999999999</c:v>
                </c:pt>
                <c:pt idx="10764">
                  <c:v>0.74</c:v>
                </c:pt>
                <c:pt idx="10765">
                  <c:v>0.73</c:v>
                </c:pt>
                <c:pt idx="10766">
                  <c:v>0.41699999999999998</c:v>
                </c:pt>
                <c:pt idx="10767">
                  <c:v>0.41699999999999998</c:v>
                </c:pt>
                <c:pt idx="10768">
                  <c:v>0.623</c:v>
                </c:pt>
                <c:pt idx="10769">
                  <c:v>0.39400000000000002</c:v>
                </c:pt>
                <c:pt idx="10770">
                  <c:v>0.623</c:v>
                </c:pt>
                <c:pt idx="10771">
                  <c:v>0.77500000000000002</c:v>
                </c:pt>
                <c:pt idx="10772">
                  <c:v>0.78100000000000003</c:v>
                </c:pt>
                <c:pt idx="10773">
                  <c:v>0.751</c:v>
                </c:pt>
                <c:pt idx="10774">
                  <c:v>0.68300000000000005</c:v>
                </c:pt>
                <c:pt idx="10775">
                  <c:v>0.55100000000000005</c:v>
                </c:pt>
                <c:pt idx="10776">
                  <c:v>0.62</c:v>
                </c:pt>
                <c:pt idx="10777">
                  <c:v>0.73199999999999998</c:v>
                </c:pt>
                <c:pt idx="10778">
                  <c:v>0.77400000000000002</c:v>
                </c:pt>
                <c:pt idx="10779">
                  <c:v>0.27500000000000002</c:v>
                </c:pt>
                <c:pt idx="10780">
                  <c:v>0.27500000000000002</c:v>
                </c:pt>
                <c:pt idx="10781">
                  <c:v>0.748</c:v>
                </c:pt>
                <c:pt idx="10782">
                  <c:v>0.74</c:v>
                </c:pt>
                <c:pt idx="10783">
                  <c:v>0.72</c:v>
                </c:pt>
                <c:pt idx="10784">
                  <c:v>0.45900000000000002</c:v>
                </c:pt>
                <c:pt idx="10785">
                  <c:v>0.45900000000000002</c:v>
                </c:pt>
                <c:pt idx="10786">
                  <c:v>0.67600000000000005</c:v>
                </c:pt>
                <c:pt idx="10787">
                  <c:v>0.434</c:v>
                </c:pt>
                <c:pt idx="10788">
                  <c:v>0.67700000000000005</c:v>
                </c:pt>
                <c:pt idx="10789">
                  <c:v>0.79</c:v>
                </c:pt>
                <c:pt idx="10790">
                  <c:v>0.755</c:v>
                </c:pt>
                <c:pt idx="10791">
                  <c:v>0.69299999999999995</c:v>
                </c:pt>
                <c:pt idx="10792">
                  <c:v>0.73099999999999998</c:v>
                </c:pt>
                <c:pt idx="10793">
                  <c:v>0.57999999999999996</c:v>
                </c:pt>
                <c:pt idx="10794">
                  <c:v>0.67300000000000004</c:v>
                </c:pt>
                <c:pt idx="10795">
                  <c:v>0.27500000000000002</c:v>
                </c:pt>
                <c:pt idx="10796">
                  <c:v>0.27500000000000002</c:v>
                </c:pt>
                <c:pt idx="10797">
                  <c:v>0.47599999999999998</c:v>
                </c:pt>
                <c:pt idx="10798">
                  <c:v>0.76700000000000002</c:v>
                </c:pt>
                <c:pt idx="10799">
                  <c:v>0.73599999999999999</c:v>
                </c:pt>
                <c:pt idx="10800">
                  <c:v>0.52100000000000002</c:v>
                </c:pt>
                <c:pt idx="10801">
                  <c:v>0.52100000000000002</c:v>
                </c:pt>
                <c:pt idx="10802">
                  <c:v>0.68799999999999994</c:v>
                </c:pt>
                <c:pt idx="10803">
                  <c:v>0.68799999999999994</c:v>
                </c:pt>
                <c:pt idx="10804">
                  <c:v>0.73499999999999999</c:v>
                </c:pt>
                <c:pt idx="10805">
                  <c:v>0.379</c:v>
                </c:pt>
                <c:pt idx="10806">
                  <c:v>0.58799999999999997</c:v>
                </c:pt>
                <c:pt idx="10807">
                  <c:v>0.74</c:v>
                </c:pt>
                <c:pt idx="10808">
                  <c:v>0.55000000000000004</c:v>
                </c:pt>
                <c:pt idx="10809">
                  <c:v>0.68500000000000005</c:v>
                </c:pt>
                <c:pt idx="10810">
                  <c:v>0.79100000000000004</c:v>
                </c:pt>
                <c:pt idx="10811">
                  <c:v>0.746</c:v>
                </c:pt>
                <c:pt idx="10812">
                  <c:v>0.56499999999999995</c:v>
                </c:pt>
                <c:pt idx="10813">
                  <c:v>0.56499999999999995</c:v>
                </c:pt>
                <c:pt idx="10814">
                  <c:v>0.27600000000000002</c:v>
                </c:pt>
                <c:pt idx="10815">
                  <c:v>0.78400000000000003</c:v>
                </c:pt>
                <c:pt idx="10816">
                  <c:v>0.67100000000000004</c:v>
                </c:pt>
                <c:pt idx="10817">
                  <c:v>0.27600000000000002</c:v>
                </c:pt>
                <c:pt idx="10818">
                  <c:v>0.74399999999999999</c:v>
                </c:pt>
                <c:pt idx="10819">
                  <c:v>0.73799999999999999</c:v>
                </c:pt>
                <c:pt idx="10820">
                  <c:v>0.42</c:v>
                </c:pt>
                <c:pt idx="10821">
                  <c:v>0.61599999999999999</c:v>
                </c:pt>
                <c:pt idx="10822">
                  <c:v>0.57099999999999995</c:v>
                </c:pt>
                <c:pt idx="10823">
                  <c:v>0.77500000000000002</c:v>
                </c:pt>
                <c:pt idx="10824">
                  <c:v>0.69299999999999995</c:v>
                </c:pt>
                <c:pt idx="10825">
                  <c:v>0.76900000000000002</c:v>
                </c:pt>
                <c:pt idx="10826">
                  <c:v>0.77200000000000002</c:v>
                </c:pt>
                <c:pt idx="10827">
                  <c:v>0.29799999999999999</c:v>
                </c:pt>
                <c:pt idx="10828">
                  <c:v>0.60799999999999998</c:v>
                </c:pt>
                <c:pt idx="10829">
                  <c:v>0.60799999999999998</c:v>
                </c:pt>
                <c:pt idx="10830">
                  <c:v>0.68400000000000005</c:v>
                </c:pt>
                <c:pt idx="10831">
                  <c:v>0.3</c:v>
                </c:pt>
                <c:pt idx="10832">
                  <c:v>0.78600000000000003</c:v>
                </c:pt>
                <c:pt idx="10833">
                  <c:v>0.77300000000000002</c:v>
                </c:pt>
                <c:pt idx="10834">
                  <c:v>0.34</c:v>
                </c:pt>
                <c:pt idx="10835">
                  <c:v>0.34</c:v>
                </c:pt>
                <c:pt idx="10836">
                  <c:v>0.78200000000000003</c:v>
                </c:pt>
                <c:pt idx="10837">
                  <c:v>0.59699999999999998</c:v>
                </c:pt>
                <c:pt idx="10838">
                  <c:v>0.623</c:v>
                </c:pt>
                <c:pt idx="10839">
                  <c:v>0.46100000000000002</c:v>
                </c:pt>
                <c:pt idx="10840">
                  <c:v>0.77100000000000002</c:v>
                </c:pt>
                <c:pt idx="10841">
                  <c:v>0.70199999999999996</c:v>
                </c:pt>
                <c:pt idx="10842">
                  <c:v>0.76</c:v>
                </c:pt>
                <c:pt idx="10843">
                  <c:v>0.27700000000000002</c:v>
                </c:pt>
                <c:pt idx="10844">
                  <c:v>0.33600000000000002</c:v>
                </c:pt>
                <c:pt idx="10845">
                  <c:v>0.623</c:v>
                </c:pt>
                <c:pt idx="10846">
                  <c:v>0.623</c:v>
                </c:pt>
                <c:pt idx="10847">
                  <c:v>0.76300000000000001</c:v>
                </c:pt>
                <c:pt idx="10848">
                  <c:v>0.33800000000000002</c:v>
                </c:pt>
                <c:pt idx="10849">
                  <c:v>0.61299999999999999</c:v>
                </c:pt>
                <c:pt idx="10850">
                  <c:v>0.77</c:v>
                </c:pt>
                <c:pt idx="10851">
                  <c:v>0.38</c:v>
                </c:pt>
                <c:pt idx="10852">
                  <c:v>0.38</c:v>
                </c:pt>
                <c:pt idx="10853">
                  <c:v>0.65600000000000003</c:v>
                </c:pt>
                <c:pt idx="10854">
                  <c:v>0.34599999999999997</c:v>
                </c:pt>
                <c:pt idx="10855">
                  <c:v>0.70899999999999996</c:v>
                </c:pt>
                <c:pt idx="10856">
                  <c:v>0.375</c:v>
                </c:pt>
                <c:pt idx="10857">
                  <c:v>0.312</c:v>
                </c:pt>
                <c:pt idx="10858">
                  <c:v>0.63200000000000001</c:v>
                </c:pt>
                <c:pt idx="10859">
                  <c:v>0.63200000000000001</c:v>
                </c:pt>
                <c:pt idx="10860">
                  <c:v>0.75800000000000001</c:v>
                </c:pt>
                <c:pt idx="10861">
                  <c:v>0.377</c:v>
                </c:pt>
                <c:pt idx="10862">
                  <c:v>0.621</c:v>
                </c:pt>
                <c:pt idx="10863">
                  <c:v>0.56399999999999995</c:v>
                </c:pt>
                <c:pt idx="10864">
                  <c:v>0.66700000000000004</c:v>
                </c:pt>
                <c:pt idx="10865">
                  <c:v>0.753</c:v>
                </c:pt>
                <c:pt idx="10866">
                  <c:v>0.76800000000000002</c:v>
                </c:pt>
                <c:pt idx="10867">
                  <c:v>0.38400000000000001</c:v>
                </c:pt>
                <c:pt idx="10868">
                  <c:v>0.76900000000000002</c:v>
                </c:pt>
                <c:pt idx="10869">
                  <c:v>0.746</c:v>
                </c:pt>
                <c:pt idx="10870">
                  <c:v>0.41399999999999998</c:v>
                </c:pt>
                <c:pt idx="10871">
                  <c:v>0.35199999999999998</c:v>
                </c:pt>
                <c:pt idx="10872">
                  <c:v>0.66400000000000003</c:v>
                </c:pt>
                <c:pt idx="10873">
                  <c:v>0.66400000000000003</c:v>
                </c:pt>
                <c:pt idx="10874">
                  <c:v>0.41699999999999998</c:v>
                </c:pt>
                <c:pt idx="10875">
                  <c:v>0.65300000000000002</c:v>
                </c:pt>
                <c:pt idx="10876">
                  <c:v>0.65300000000000002</c:v>
                </c:pt>
                <c:pt idx="10877">
                  <c:v>0.74199999999999999</c:v>
                </c:pt>
                <c:pt idx="10878">
                  <c:v>0.65500000000000003</c:v>
                </c:pt>
                <c:pt idx="10879">
                  <c:v>0.75800000000000001</c:v>
                </c:pt>
                <c:pt idx="10880">
                  <c:v>0.75800000000000001</c:v>
                </c:pt>
                <c:pt idx="10881">
                  <c:v>0.57499999999999996</c:v>
                </c:pt>
                <c:pt idx="10882">
                  <c:v>0.73699999999999999</c:v>
                </c:pt>
                <c:pt idx="10883">
                  <c:v>0.27600000000000002</c:v>
                </c:pt>
                <c:pt idx="10884">
                  <c:v>0.42399999999999999</c:v>
                </c:pt>
                <c:pt idx="10885">
                  <c:v>0.76500000000000001</c:v>
                </c:pt>
                <c:pt idx="10886">
                  <c:v>0.754</c:v>
                </c:pt>
                <c:pt idx="10887">
                  <c:v>0.76300000000000001</c:v>
                </c:pt>
                <c:pt idx="10888">
                  <c:v>0.45500000000000002</c:v>
                </c:pt>
                <c:pt idx="10889">
                  <c:v>0.39200000000000002</c:v>
                </c:pt>
                <c:pt idx="10890">
                  <c:v>0.45700000000000002</c:v>
                </c:pt>
                <c:pt idx="10891">
                  <c:v>0.70899999999999996</c:v>
                </c:pt>
                <c:pt idx="10892">
                  <c:v>0.749</c:v>
                </c:pt>
                <c:pt idx="10893">
                  <c:v>0.66600000000000004</c:v>
                </c:pt>
                <c:pt idx="10894">
                  <c:v>0.66600000000000004</c:v>
                </c:pt>
                <c:pt idx="10895">
                  <c:v>0.74199999999999999</c:v>
                </c:pt>
                <c:pt idx="10896">
                  <c:v>0.745</c:v>
                </c:pt>
                <c:pt idx="10897">
                  <c:v>0.70099999999999996</c:v>
                </c:pt>
                <c:pt idx="10898">
                  <c:v>0.70199999999999996</c:v>
                </c:pt>
                <c:pt idx="10899">
                  <c:v>0.29699999999999999</c:v>
                </c:pt>
                <c:pt idx="10900">
                  <c:v>0.622</c:v>
                </c:pt>
                <c:pt idx="10901">
                  <c:v>0.27700000000000002</c:v>
                </c:pt>
                <c:pt idx="10902">
                  <c:v>0.27700000000000002</c:v>
                </c:pt>
                <c:pt idx="10903">
                  <c:v>0.27600000000000002</c:v>
                </c:pt>
                <c:pt idx="10904">
                  <c:v>0.747</c:v>
                </c:pt>
                <c:pt idx="10905">
                  <c:v>0.28499999999999998</c:v>
                </c:pt>
                <c:pt idx="10906">
                  <c:v>0.28499999999999998</c:v>
                </c:pt>
                <c:pt idx="10907">
                  <c:v>0.49399999999999999</c:v>
                </c:pt>
                <c:pt idx="10908">
                  <c:v>0.433</c:v>
                </c:pt>
                <c:pt idx="10909">
                  <c:v>0.497</c:v>
                </c:pt>
                <c:pt idx="10910">
                  <c:v>0.73699999999999999</c:v>
                </c:pt>
                <c:pt idx="10911">
                  <c:v>0.71099999999999997</c:v>
                </c:pt>
                <c:pt idx="10912">
                  <c:v>0.71</c:v>
                </c:pt>
                <c:pt idx="10913">
                  <c:v>0.74399999999999999</c:v>
                </c:pt>
                <c:pt idx="10914">
                  <c:v>0.33500000000000002</c:v>
                </c:pt>
                <c:pt idx="10915">
                  <c:v>0.27600000000000002</c:v>
                </c:pt>
                <c:pt idx="10916">
                  <c:v>0.27700000000000002</c:v>
                </c:pt>
                <c:pt idx="10917">
                  <c:v>0.27700000000000002</c:v>
                </c:pt>
                <c:pt idx="10918">
                  <c:v>0.63</c:v>
                </c:pt>
                <c:pt idx="10919">
                  <c:v>0.71299999999999997</c:v>
                </c:pt>
                <c:pt idx="10920">
                  <c:v>0.56599999999999995</c:v>
                </c:pt>
                <c:pt idx="10921">
                  <c:v>0.32500000000000001</c:v>
                </c:pt>
                <c:pt idx="10922">
                  <c:v>0.32500000000000001</c:v>
                </c:pt>
                <c:pt idx="10923">
                  <c:v>0.53500000000000003</c:v>
                </c:pt>
                <c:pt idx="10924">
                  <c:v>0.47299999999999998</c:v>
                </c:pt>
                <c:pt idx="10925">
                  <c:v>0.33300000000000002</c:v>
                </c:pt>
                <c:pt idx="10926">
                  <c:v>0.53700000000000003</c:v>
                </c:pt>
                <c:pt idx="10927">
                  <c:v>0.746</c:v>
                </c:pt>
                <c:pt idx="10928">
                  <c:v>0.74099999999999999</c:v>
                </c:pt>
                <c:pt idx="10929">
                  <c:v>0.374</c:v>
                </c:pt>
                <c:pt idx="10930">
                  <c:v>0.30499999999999999</c:v>
                </c:pt>
                <c:pt idx="10931">
                  <c:v>0.30499999999999999</c:v>
                </c:pt>
                <c:pt idx="10932">
                  <c:v>0.66400000000000003</c:v>
                </c:pt>
                <c:pt idx="10933">
                  <c:v>0.74199999999999999</c:v>
                </c:pt>
                <c:pt idx="10934">
                  <c:v>0.73699999999999999</c:v>
                </c:pt>
                <c:pt idx="10935">
                  <c:v>0.27600000000000002</c:v>
                </c:pt>
                <c:pt idx="10936">
                  <c:v>0.60099999999999998</c:v>
                </c:pt>
                <c:pt idx="10937">
                  <c:v>0.60099999999999998</c:v>
                </c:pt>
                <c:pt idx="10938">
                  <c:v>0.60799999999999998</c:v>
                </c:pt>
                <c:pt idx="10939">
                  <c:v>0.56100000000000005</c:v>
                </c:pt>
                <c:pt idx="10940">
                  <c:v>0.27600000000000002</c:v>
                </c:pt>
                <c:pt idx="10941">
                  <c:v>0.36699999999999999</c:v>
                </c:pt>
                <c:pt idx="10942">
                  <c:v>0.36699999999999999</c:v>
                </c:pt>
                <c:pt idx="10943">
                  <c:v>0.51500000000000001</c:v>
                </c:pt>
                <c:pt idx="10944">
                  <c:v>0.56200000000000006</c:v>
                </c:pt>
                <c:pt idx="10945">
                  <c:v>0.754</c:v>
                </c:pt>
                <c:pt idx="10946">
                  <c:v>0.375</c:v>
                </c:pt>
                <c:pt idx="10947">
                  <c:v>0.749</c:v>
                </c:pt>
                <c:pt idx="10948">
                  <c:v>0.29799999999999999</c:v>
                </c:pt>
                <c:pt idx="10949">
                  <c:v>0.41399999999999998</c:v>
                </c:pt>
                <c:pt idx="10950">
                  <c:v>0.34399999999999997</c:v>
                </c:pt>
                <c:pt idx="10951">
                  <c:v>0.34399999999999997</c:v>
                </c:pt>
                <c:pt idx="10952">
                  <c:v>0.307</c:v>
                </c:pt>
                <c:pt idx="10953">
                  <c:v>0.307</c:v>
                </c:pt>
                <c:pt idx="10954">
                  <c:v>0.67300000000000004</c:v>
                </c:pt>
                <c:pt idx="10955">
                  <c:v>0.61299999999999999</c:v>
                </c:pt>
                <c:pt idx="10956">
                  <c:v>0.61299999999999999</c:v>
                </c:pt>
                <c:pt idx="10957">
                  <c:v>0.27600000000000002</c:v>
                </c:pt>
                <c:pt idx="10958">
                  <c:v>0.27600000000000002</c:v>
                </c:pt>
                <c:pt idx="10959">
                  <c:v>0.624</c:v>
                </c:pt>
                <c:pt idx="10960">
                  <c:v>0.622</c:v>
                </c:pt>
                <c:pt idx="10961">
                  <c:v>0.60199999999999998</c:v>
                </c:pt>
                <c:pt idx="10962">
                  <c:v>0.40899999999999997</c:v>
                </c:pt>
                <c:pt idx="10963">
                  <c:v>0.40899999999999997</c:v>
                </c:pt>
                <c:pt idx="10964">
                  <c:v>0.625</c:v>
                </c:pt>
                <c:pt idx="10965">
                  <c:v>0.72199999999999998</c:v>
                </c:pt>
                <c:pt idx="10966">
                  <c:v>0.76500000000000001</c:v>
                </c:pt>
                <c:pt idx="10967">
                  <c:v>0.74199999999999999</c:v>
                </c:pt>
                <c:pt idx="10968">
                  <c:v>0.41799999999999998</c:v>
                </c:pt>
                <c:pt idx="10969">
                  <c:v>0.752</c:v>
                </c:pt>
                <c:pt idx="10970">
                  <c:v>0.36399999999999999</c:v>
                </c:pt>
                <c:pt idx="10971">
                  <c:v>0.33300000000000002</c:v>
                </c:pt>
                <c:pt idx="10972">
                  <c:v>0.75</c:v>
                </c:pt>
                <c:pt idx="10973">
                  <c:v>0.36599999999999999</c:v>
                </c:pt>
                <c:pt idx="10974">
                  <c:v>0.45400000000000001</c:v>
                </c:pt>
                <c:pt idx="10975">
                  <c:v>0.38500000000000001</c:v>
                </c:pt>
                <c:pt idx="10976">
                  <c:v>0.38500000000000001</c:v>
                </c:pt>
                <c:pt idx="10977">
                  <c:v>0.32500000000000001</c:v>
                </c:pt>
                <c:pt idx="10978">
                  <c:v>0.29399999999999998</c:v>
                </c:pt>
                <c:pt idx="10979">
                  <c:v>0.34499999999999997</c:v>
                </c:pt>
                <c:pt idx="10980">
                  <c:v>0.34499999999999997</c:v>
                </c:pt>
                <c:pt idx="10981">
                  <c:v>0.55200000000000005</c:v>
                </c:pt>
                <c:pt idx="10982">
                  <c:v>0.70299999999999996</c:v>
                </c:pt>
                <c:pt idx="10983">
                  <c:v>0.71199999999999997</c:v>
                </c:pt>
                <c:pt idx="10984">
                  <c:v>0.29599999999999999</c:v>
                </c:pt>
                <c:pt idx="10985">
                  <c:v>0.63100000000000001</c:v>
                </c:pt>
                <c:pt idx="10986">
                  <c:v>0.71799999999999997</c:v>
                </c:pt>
                <c:pt idx="10987">
                  <c:v>0.63200000000000001</c:v>
                </c:pt>
                <c:pt idx="10988">
                  <c:v>0.628</c:v>
                </c:pt>
                <c:pt idx="10989">
                  <c:v>0.63200000000000001</c:v>
                </c:pt>
                <c:pt idx="10990">
                  <c:v>0.77400000000000002</c:v>
                </c:pt>
                <c:pt idx="10991">
                  <c:v>0.45100000000000001</c:v>
                </c:pt>
                <c:pt idx="10992">
                  <c:v>0.45100000000000001</c:v>
                </c:pt>
                <c:pt idx="10993">
                  <c:v>0.752</c:v>
                </c:pt>
                <c:pt idx="10994">
                  <c:v>0.75</c:v>
                </c:pt>
                <c:pt idx="10995">
                  <c:v>0.70799999999999996</c:v>
                </c:pt>
                <c:pt idx="10996">
                  <c:v>0.36899999999999999</c:v>
                </c:pt>
                <c:pt idx="10997">
                  <c:v>0.46100000000000002</c:v>
                </c:pt>
                <c:pt idx="10998">
                  <c:v>0.75800000000000001</c:v>
                </c:pt>
                <c:pt idx="10999">
                  <c:v>0.40500000000000003</c:v>
                </c:pt>
                <c:pt idx="11000">
                  <c:v>0.73799999999999999</c:v>
                </c:pt>
                <c:pt idx="11001">
                  <c:v>0.40699999999999997</c:v>
                </c:pt>
                <c:pt idx="11002">
                  <c:v>0.49399999999999999</c:v>
                </c:pt>
                <c:pt idx="11003">
                  <c:v>0.75800000000000001</c:v>
                </c:pt>
                <c:pt idx="11004">
                  <c:v>0.33</c:v>
                </c:pt>
                <c:pt idx="11005">
                  <c:v>0.42599999999999999</c:v>
                </c:pt>
                <c:pt idx="11006">
                  <c:v>0.42599999999999999</c:v>
                </c:pt>
                <c:pt idx="11007">
                  <c:v>0.36599999999999999</c:v>
                </c:pt>
                <c:pt idx="11008">
                  <c:v>0.76100000000000001</c:v>
                </c:pt>
                <c:pt idx="11009">
                  <c:v>0.33100000000000002</c:v>
                </c:pt>
                <c:pt idx="11010">
                  <c:v>0.56100000000000005</c:v>
                </c:pt>
                <c:pt idx="11011">
                  <c:v>0.749</c:v>
                </c:pt>
                <c:pt idx="11012">
                  <c:v>0.66</c:v>
                </c:pt>
                <c:pt idx="11013">
                  <c:v>0.72</c:v>
                </c:pt>
                <c:pt idx="11014">
                  <c:v>0.70699999999999996</c:v>
                </c:pt>
                <c:pt idx="11015">
                  <c:v>0.66100000000000003</c:v>
                </c:pt>
                <c:pt idx="11016">
                  <c:v>0.65700000000000003</c:v>
                </c:pt>
                <c:pt idx="11017">
                  <c:v>0.66700000000000004</c:v>
                </c:pt>
                <c:pt idx="11018">
                  <c:v>0.76300000000000001</c:v>
                </c:pt>
                <c:pt idx="11019">
                  <c:v>0.49399999999999999</c:v>
                </c:pt>
                <c:pt idx="11020">
                  <c:v>0.49399999999999999</c:v>
                </c:pt>
                <c:pt idx="11021">
                  <c:v>0.40500000000000003</c:v>
                </c:pt>
                <c:pt idx="11022">
                  <c:v>0.504</c:v>
                </c:pt>
                <c:pt idx="11023">
                  <c:v>0.27600000000000002</c:v>
                </c:pt>
                <c:pt idx="11024">
                  <c:v>0.27600000000000002</c:v>
                </c:pt>
                <c:pt idx="11025">
                  <c:v>0.44600000000000001</c:v>
                </c:pt>
                <c:pt idx="11026">
                  <c:v>0.53400000000000003</c:v>
                </c:pt>
                <c:pt idx="11027">
                  <c:v>0.44900000000000001</c:v>
                </c:pt>
                <c:pt idx="11028">
                  <c:v>0.76300000000000001</c:v>
                </c:pt>
                <c:pt idx="11029">
                  <c:v>0.46600000000000003</c:v>
                </c:pt>
                <c:pt idx="11030">
                  <c:v>0.46600000000000003</c:v>
                </c:pt>
                <c:pt idx="11031">
                  <c:v>0.77</c:v>
                </c:pt>
                <c:pt idx="11032">
                  <c:v>0.75900000000000001</c:v>
                </c:pt>
                <c:pt idx="11033">
                  <c:v>0.71599999999999997</c:v>
                </c:pt>
                <c:pt idx="11034">
                  <c:v>0.61</c:v>
                </c:pt>
                <c:pt idx="11035">
                  <c:v>0.71299999999999997</c:v>
                </c:pt>
                <c:pt idx="11036">
                  <c:v>0.67200000000000004</c:v>
                </c:pt>
                <c:pt idx="11037">
                  <c:v>0.67300000000000004</c:v>
                </c:pt>
                <c:pt idx="11038">
                  <c:v>0.66900000000000004</c:v>
                </c:pt>
                <c:pt idx="11039">
                  <c:v>0.443</c:v>
                </c:pt>
                <c:pt idx="11040">
                  <c:v>0.67700000000000005</c:v>
                </c:pt>
                <c:pt idx="11041">
                  <c:v>0.53700000000000003</c:v>
                </c:pt>
                <c:pt idx="11042">
                  <c:v>0.53700000000000003</c:v>
                </c:pt>
                <c:pt idx="11043">
                  <c:v>0.27600000000000002</c:v>
                </c:pt>
                <c:pt idx="11044">
                  <c:v>0.27600000000000002</c:v>
                </c:pt>
                <c:pt idx="11045">
                  <c:v>0.40100000000000002</c:v>
                </c:pt>
                <c:pt idx="11046">
                  <c:v>0.56100000000000005</c:v>
                </c:pt>
                <c:pt idx="11047">
                  <c:v>0.54900000000000004</c:v>
                </c:pt>
                <c:pt idx="11048">
                  <c:v>0.48799999999999999</c:v>
                </c:pt>
                <c:pt idx="11049">
                  <c:v>0.49099999999999999</c:v>
                </c:pt>
                <c:pt idx="11050">
                  <c:v>0.40300000000000002</c:v>
                </c:pt>
                <c:pt idx="11051">
                  <c:v>0.50700000000000001</c:v>
                </c:pt>
                <c:pt idx="11052">
                  <c:v>0.50700000000000001</c:v>
                </c:pt>
                <c:pt idx="11053">
                  <c:v>0.77800000000000002</c:v>
                </c:pt>
                <c:pt idx="11054">
                  <c:v>0.44900000000000001</c:v>
                </c:pt>
                <c:pt idx="11055">
                  <c:v>0.623</c:v>
                </c:pt>
                <c:pt idx="11056">
                  <c:v>0.755</c:v>
                </c:pt>
                <c:pt idx="11057">
                  <c:v>0.76400000000000001</c:v>
                </c:pt>
                <c:pt idx="11058">
                  <c:v>0.47799999999999998</c:v>
                </c:pt>
                <c:pt idx="11059">
                  <c:v>0.35199999999999998</c:v>
                </c:pt>
                <c:pt idx="11060">
                  <c:v>0.67700000000000005</c:v>
                </c:pt>
                <c:pt idx="11061">
                  <c:v>0.65600000000000003</c:v>
                </c:pt>
                <c:pt idx="11062">
                  <c:v>0.65600000000000003</c:v>
                </c:pt>
                <c:pt idx="11063">
                  <c:v>0.77</c:v>
                </c:pt>
                <c:pt idx="11064">
                  <c:v>0.70799999999999996</c:v>
                </c:pt>
                <c:pt idx="11065">
                  <c:v>0.27600000000000002</c:v>
                </c:pt>
                <c:pt idx="11066">
                  <c:v>0.27600000000000002</c:v>
                </c:pt>
                <c:pt idx="11067">
                  <c:v>0.56399999999999995</c:v>
                </c:pt>
                <c:pt idx="11068">
                  <c:v>0.56399999999999995</c:v>
                </c:pt>
                <c:pt idx="11069">
                  <c:v>0.754</c:v>
                </c:pt>
                <c:pt idx="11070">
                  <c:v>0.624</c:v>
                </c:pt>
                <c:pt idx="11071">
                  <c:v>0.75800000000000001</c:v>
                </c:pt>
                <c:pt idx="11072">
                  <c:v>0.56999999999999995</c:v>
                </c:pt>
                <c:pt idx="11073">
                  <c:v>0.59499999999999997</c:v>
                </c:pt>
                <c:pt idx="11074">
                  <c:v>0.59499999999999997</c:v>
                </c:pt>
                <c:pt idx="11075">
                  <c:v>0.75700000000000001</c:v>
                </c:pt>
                <c:pt idx="11076">
                  <c:v>0.27700000000000002</c:v>
                </c:pt>
                <c:pt idx="11077">
                  <c:v>0.49099999999999999</c:v>
                </c:pt>
                <c:pt idx="11078">
                  <c:v>0.65500000000000003</c:v>
                </c:pt>
                <c:pt idx="11079">
                  <c:v>0.51700000000000002</c:v>
                </c:pt>
                <c:pt idx="11080">
                  <c:v>0.27700000000000002</c:v>
                </c:pt>
                <c:pt idx="11081">
                  <c:v>0.754</c:v>
                </c:pt>
                <c:pt idx="11082">
                  <c:v>0.77200000000000002</c:v>
                </c:pt>
                <c:pt idx="11083">
                  <c:v>0.70699999999999996</c:v>
                </c:pt>
                <c:pt idx="11084">
                  <c:v>0.39300000000000002</c:v>
                </c:pt>
                <c:pt idx="11085">
                  <c:v>0.27600000000000002</c:v>
                </c:pt>
                <c:pt idx="11086">
                  <c:v>0.27600000000000002</c:v>
                </c:pt>
                <c:pt idx="11087">
                  <c:v>0.67</c:v>
                </c:pt>
                <c:pt idx="11088">
                  <c:v>0.67</c:v>
                </c:pt>
                <c:pt idx="11089">
                  <c:v>0.77900000000000003</c:v>
                </c:pt>
                <c:pt idx="11090">
                  <c:v>0.75700000000000001</c:v>
                </c:pt>
                <c:pt idx="11091">
                  <c:v>0.57399999999999995</c:v>
                </c:pt>
                <c:pt idx="11092">
                  <c:v>0.57399999999999995</c:v>
                </c:pt>
                <c:pt idx="11093">
                  <c:v>0.63100000000000001</c:v>
                </c:pt>
                <c:pt idx="11094">
                  <c:v>0.47699999999999998</c:v>
                </c:pt>
                <c:pt idx="11095">
                  <c:v>0.76</c:v>
                </c:pt>
                <c:pt idx="11096">
                  <c:v>0.76300000000000001</c:v>
                </c:pt>
                <c:pt idx="11097">
                  <c:v>0.55800000000000005</c:v>
                </c:pt>
                <c:pt idx="11098">
                  <c:v>0.628</c:v>
                </c:pt>
                <c:pt idx="11099">
                  <c:v>0.628</c:v>
                </c:pt>
                <c:pt idx="11100">
                  <c:v>0.57999999999999996</c:v>
                </c:pt>
                <c:pt idx="11101">
                  <c:v>0.56000000000000005</c:v>
                </c:pt>
                <c:pt idx="11102">
                  <c:v>0.39</c:v>
                </c:pt>
                <c:pt idx="11103">
                  <c:v>0.39200000000000002</c:v>
                </c:pt>
                <c:pt idx="11104">
                  <c:v>0.75800000000000001</c:v>
                </c:pt>
                <c:pt idx="11105">
                  <c:v>0.30399999999999999</c:v>
                </c:pt>
                <c:pt idx="11106">
                  <c:v>0.76200000000000001</c:v>
                </c:pt>
                <c:pt idx="11107">
                  <c:v>0.60499999999999998</c:v>
                </c:pt>
                <c:pt idx="11108">
                  <c:v>0.53400000000000003</c:v>
                </c:pt>
                <c:pt idx="11109">
                  <c:v>0.66800000000000004</c:v>
                </c:pt>
                <c:pt idx="11110">
                  <c:v>0.30599999999999999</c:v>
                </c:pt>
                <c:pt idx="11111">
                  <c:v>0.75900000000000001</c:v>
                </c:pt>
                <c:pt idx="11112">
                  <c:v>0.71499999999999997</c:v>
                </c:pt>
                <c:pt idx="11113">
                  <c:v>0.76800000000000002</c:v>
                </c:pt>
                <c:pt idx="11114">
                  <c:v>0.29299999999999998</c:v>
                </c:pt>
                <c:pt idx="11115">
                  <c:v>0.29299999999999998</c:v>
                </c:pt>
                <c:pt idx="11116">
                  <c:v>0.755</c:v>
                </c:pt>
                <c:pt idx="11117">
                  <c:v>0.312</c:v>
                </c:pt>
                <c:pt idx="11118">
                  <c:v>0.312</c:v>
                </c:pt>
                <c:pt idx="11119">
                  <c:v>0.66</c:v>
                </c:pt>
                <c:pt idx="11120">
                  <c:v>0.76500000000000001</c:v>
                </c:pt>
                <c:pt idx="11121">
                  <c:v>0.61599999999999999</c:v>
                </c:pt>
                <c:pt idx="11122">
                  <c:v>0.61599999999999999</c:v>
                </c:pt>
                <c:pt idx="11123">
                  <c:v>0.76800000000000002</c:v>
                </c:pt>
                <c:pt idx="11124">
                  <c:v>0.63600000000000001</c:v>
                </c:pt>
                <c:pt idx="11125">
                  <c:v>0.63600000000000001</c:v>
                </c:pt>
                <c:pt idx="11126">
                  <c:v>0.61799999999999999</c:v>
                </c:pt>
                <c:pt idx="11127">
                  <c:v>0.34300000000000003</c:v>
                </c:pt>
                <c:pt idx="11128">
                  <c:v>0.432</c:v>
                </c:pt>
                <c:pt idx="11129">
                  <c:v>0.61699999999999999</c:v>
                </c:pt>
                <c:pt idx="11130">
                  <c:v>0.434</c:v>
                </c:pt>
                <c:pt idx="11131">
                  <c:v>0.76100000000000001</c:v>
                </c:pt>
                <c:pt idx="11132">
                  <c:v>0.69699999999999995</c:v>
                </c:pt>
                <c:pt idx="11133">
                  <c:v>0.55800000000000005</c:v>
                </c:pt>
                <c:pt idx="11134">
                  <c:v>0.34499999999999997</c:v>
                </c:pt>
                <c:pt idx="11135">
                  <c:v>0.32800000000000001</c:v>
                </c:pt>
                <c:pt idx="11136">
                  <c:v>0.32800000000000001</c:v>
                </c:pt>
                <c:pt idx="11137">
                  <c:v>0.60699999999999998</c:v>
                </c:pt>
                <c:pt idx="11138">
                  <c:v>0.35299999999999998</c:v>
                </c:pt>
                <c:pt idx="11139">
                  <c:v>0.35299999999999998</c:v>
                </c:pt>
                <c:pt idx="11140">
                  <c:v>0.47699999999999998</c:v>
                </c:pt>
                <c:pt idx="11141">
                  <c:v>0.60699999999999998</c:v>
                </c:pt>
                <c:pt idx="11142">
                  <c:v>0.317</c:v>
                </c:pt>
                <c:pt idx="11143">
                  <c:v>0.77500000000000002</c:v>
                </c:pt>
                <c:pt idx="11144">
                  <c:v>0.755</c:v>
                </c:pt>
                <c:pt idx="11145">
                  <c:v>0.318</c:v>
                </c:pt>
                <c:pt idx="11146">
                  <c:v>0.628</c:v>
                </c:pt>
                <c:pt idx="11147">
                  <c:v>0.628</c:v>
                </c:pt>
                <c:pt idx="11148">
                  <c:v>0.747</c:v>
                </c:pt>
                <c:pt idx="11149">
                  <c:v>0.76300000000000001</c:v>
                </c:pt>
                <c:pt idx="11150">
                  <c:v>0.57799999999999996</c:v>
                </c:pt>
                <c:pt idx="11151">
                  <c:v>0.625</c:v>
                </c:pt>
                <c:pt idx="11152">
                  <c:v>0.38300000000000001</c:v>
                </c:pt>
                <c:pt idx="11153">
                  <c:v>0.63100000000000001</c:v>
                </c:pt>
                <c:pt idx="11154">
                  <c:v>0.47399999999999998</c:v>
                </c:pt>
                <c:pt idx="11155">
                  <c:v>0.47599999999999998</c:v>
                </c:pt>
                <c:pt idx="11156">
                  <c:v>0.76900000000000002</c:v>
                </c:pt>
                <c:pt idx="11157">
                  <c:v>0.36299999999999999</c:v>
                </c:pt>
                <c:pt idx="11158">
                  <c:v>0.36299999999999999</c:v>
                </c:pt>
                <c:pt idx="11159">
                  <c:v>0.38500000000000001</c:v>
                </c:pt>
                <c:pt idx="11160">
                  <c:v>0.56799999999999995</c:v>
                </c:pt>
                <c:pt idx="11161">
                  <c:v>0.61899999999999999</c:v>
                </c:pt>
                <c:pt idx="11162">
                  <c:v>0.62</c:v>
                </c:pt>
                <c:pt idx="11163">
                  <c:v>0.39500000000000002</c:v>
                </c:pt>
                <c:pt idx="11164">
                  <c:v>0.39500000000000002</c:v>
                </c:pt>
                <c:pt idx="11165">
                  <c:v>0.51900000000000002</c:v>
                </c:pt>
                <c:pt idx="11166">
                  <c:v>0.74199999999999999</c:v>
                </c:pt>
                <c:pt idx="11167">
                  <c:v>0.35599999999999998</c:v>
                </c:pt>
                <c:pt idx="11168">
                  <c:v>0.35799999999999998</c:v>
                </c:pt>
                <c:pt idx="11169">
                  <c:v>0.76</c:v>
                </c:pt>
                <c:pt idx="11170">
                  <c:v>0.754</c:v>
                </c:pt>
                <c:pt idx="11171">
                  <c:v>0.65800000000000003</c:v>
                </c:pt>
                <c:pt idx="11172">
                  <c:v>0.65800000000000003</c:v>
                </c:pt>
                <c:pt idx="11173">
                  <c:v>0.71399999999999997</c:v>
                </c:pt>
                <c:pt idx="11174">
                  <c:v>0.66</c:v>
                </c:pt>
                <c:pt idx="11175">
                  <c:v>0.77500000000000002</c:v>
                </c:pt>
                <c:pt idx="11176">
                  <c:v>0.42299999999999999</c:v>
                </c:pt>
                <c:pt idx="11177">
                  <c:v>0.39800000000000002</c:v>
                </c:pt>
                <c:pt idx="11178">
                  <c:v>0.39800000000000002</c:v>
                </c:pt>
                <c:pt idx="11179">
                  <c:v>0.66200000000000003</c:v>
                </c:pt>
                <c:pt idx="11180">
                  <c:v>0.51700000000000002</c:v>
                </c:pt>
                <c:pt idx="11181">
                  <c:v>0.42599999999999999</c:v>
                </c:pt>
                <c:pt idx="11182">
                  <c:v>0.76400000000000001</c:v>
                </c:pt>
                <c:pt idx="11183">
                  <c:v>0.51800000000000002</c:v>
                </c:pt>
                <c:pt idx="11184">
                  <c:v>0.751</c:v>
                </c:pt>
                <c:pt idx="11185">
                  <c:v>0.627</c:v>
                </c:pt>
                <c:pt idx="11186">
                  <c:v>0.71799999999999997</c:v>
                </c:pt>
                <c:pt idx="11187">
                  <c:v>0.57899999999999996</c:v>
                </c:pt>
                <c:pt idx="11188">
                  <c:v>0.748</c:v>
                </c:pt>
                <c:pt idx="11189">
                  <c:v>0.628</c:v>
                </c:pt>
                <c:pt idx="11190">
                  <c:v>0.75</c:v>
                </c:pt>
                <c:pt idx="11191">
                  <c:v>0.437</c:v>
                </c:pt>
                <c:pt idx="11192">
                  <c:v>0.437</c:v>
                </c:pt>
                <c:pt idx="11193">
                  <c:v>0.55000000000000004</c:v>
                </c:pt>
                <c:pt idx="11194">
                  <c:v>0.69399999999999995</c:v>
                </c:pt>
                <c:pt idx="11195">
                  <c:v>0.76800000000000002</c:v>
                </c:pt>
                <c:pt idx="11196">
                  <c:v>0.752</c:v>
                </c:pt>
                <c:pt idx="11197">
                  <c:v>0.74199999999999999</c:v>
                </c:pt>
                <c:pt idx="11198">
                  <c:v>0.76300000000000001</c:v>
                </c:pt>
                <c:pt idx="11199">
                  <c:v>0.67100000000000004</c:v>
                </c:pt>
                <c:pt idx="11200">
                  <c:v>0.67100000000000004</c:v>
                </c:pt>
                <c:pt idx="11201">
                  <c:v>0.27600000000000002</c:v>
                </c:pt>
                <c:pt idx="11202">
                  <c:v>0.436</c:v>
                </c:pt>
                <c:pt idx="11203">
                  <c:v>0.436</c:v>
                </c:pt>
                <c:pt idx="11204">
                  <c:v>0.46300000000000002</c:v>
                </c:pt>
                <c:pt idx="11205">
                  <c:v>0.63500000000000001</c:v>
                </c:pt>
                <c:pt idx="11206">
                  <c:v>0.63600000000000001</c:v>
                </c:pt>
                <c:pt idx="11207">
                  <c:v>0.46500000000000002</c:v>
                </c:pt>
                <c:pt idx="11208">
                  <c:v>0.66200000000000003</c:v>
                </c:pt>
                <c:pt idx="11209">
                  <c:v>0.67400000000000004</c:v>
                </c:pt>
                <c:pt idx="11210">
                  <c:v>0.76</c:v>
                </c:pt>
                <c:pt idx="11211">
                  <c:v>0.755</c:v>
                </c:pt>
                <c:pt idx="11212">
                  <c:v>0.747</c:v>
                </c:pt>
                <c:pt idx="11213">
                  <c:v>0.627</c:v>
                </c:pt>
                <c:pt idx="11214">
                  <c:v>0.66300000000000003</c:v>
                </c:pt>
                <c:pt idx="11215">
                  <c:v>0.27800000000000002</c:v>
                </c:pt>
                <c:pt idx="11216">
                  <c:v>0.27800000000000002</c:v>
                </c:pt>
                <c:pt idx="11217">
                  <c:v>0.35299999999999998</c:v>
                </c:pt>
                <c:pt idx="11218">
                  <c:v>0.35299999999999998</c:v>
                </c:pt>
                <c:pt idx="11219">
                  <c:v>0.70699999999999996</c:v>
                </c:pt>
                <c:pt idx="11220">
                  <c:v>0.71799999999999997</c:v>
                </c:pt>
                <c:pt idx="11221">
                  <c:v>0.70599999999999996</c:v>
                </c:pt>
                <c:pt idx="11222">
                  <c:v>0.47899999999999998</c:v>
                </c:pt>
                <c:pt idx="11223">
                  <c:v>0.47899999999999998</c:v>
                </c:pt>
                <c:pt idx="11224">
                  <c:v>0.56000000000000005</c:v>
                </c:pt>
                <c:pt idx="11225">
                  <c:v>0.436</c:v>
                </c:pt>
                <c:pt idx="11226">
                  <c:v>0.44</c:v>
                </c:pt>
                <c:pt idx="11227">
                  <c:v>0.30299999999999999</c:v>
                </c:pt>
                <c:pt idx="11228">
                  <c:v>0.75700000000000001</c:v>
                </c:pt>
                <c:pt idx="11229">
                  <c:v>0.35699999999999998</c:v>
                </c:pt>
                <c:pt idx="11230">
                  <c:v>0.27600000000000002</c:v>
                </c:pt>
                <c:pt idx="11231">
                  <c:v>0.751</c:v>
                </c:pt>
                <c:pt idx="11232">
                  <c:v>0.76400000000000001</c:v>
                </c:pt>
                <c:pt idx="11233">
                  <c:v>0.47099999999999997</c:v>
                </c:pt>
                <c:pt idx="11234">
                  <c:v>0.47099999999999997</c:v>
                </c:pt>
                <c:pt idx="11235">
                  <c:v>0.67900000000000005</c:v>
                </c:pt>
                <c:pt idx="11236">
                  <c:v>0.67900000000000005</c:v>
                </c:pt>
                <c:pt idx="11237">
                  <c:v>0.503</c:v>
                </c:pt>
                <c:pt idx="11238">
                  <c:v>0.67</c:v>
                </c:pt>
                <c:pt idx="11239">
                  <c:v>0.50600000000000001</c:v>
                </c:pt>
                <c:pt idx="11240">
                  <c:v>0.67100000000000004</c:v>
                </c:pt>
                <c:pt idx="11241">
                  <c:v>0.626</c:v>
                </c:pt>
                <c:pt idx="11242">
                  <c:v>0.626</c:v>
                </c:pt>
                <c:pt idx="11243">
                  <c:v>0.27700000000000002</c:v>
                </c:pt>
                <c:pt idx="11244">
                  <c:v>0.70199999999999996</c:v>
                </c:pt>
                <c:pt idx="11245">
                  <c:v>0.56100000000000005</c:v>
                </c:pt>
                <c:pt idx="11246">
                  <c:v>0.56200000000000006</c:v>
                </c:pt>
                <c:pt idx="11247">
                  <c:v>0.63500000000000001</c:v>
                </c:pt>
                <c:pt idx="11248">
                  <c:v>0.27800000000000002</c:v>
                </c:pt>
                <c:pt idx="11249">
                  <c:v>0.27800000000000002</c:v>
                </c:pt>
                <c:pt idx="11250">
                  <c:v>0.71499999999999997</c:v>
                </c:pt>
                <c:pt idx="11251">
                  <c:v>0.748</c:v>
                </c:pt>
                <c:pt idx="11252">
                  <c:v>0.39300000000000002</c:v>
                </c:pt>
                <c:pt idx="11253">
                  <c:v>0.39300000000000002</c:v>
                </c:pt>
                <c:pt idx="11254">
                  <c:v>0.29699999999999999</c:v>
                </c:pt>
                <c:pt idx="11255">
                  <c:v>0.29699999999999999</c:v>
                </c:pt>
                <c:pt idx="11256">
                  <c:v>0.76200000000000001</c:v>
                </c:pt>
                <c:pt idx="11257">
                  <c:v>0.48099999999999998</c:v>
                </c:pt>
                <c:pt idx="11258">
                  <c:v>0.47699999999999998</c:v>
                </c:pt>
                <c:pt idx="11259">
                  <c:v>0.56999999999999995</c:v>
                </c:pt>
                <c:pt idx="11260">
                  <c:v>0.34300000000000003</c:v>
                </c:pt>
                <c:pt idx="11261">
                  <c:v>0.52200000000000002</c:v>
                </c:pt>
                <c:pt idx="11262">
                  <c:v>0.52200000000000002</c:v>
                </c:pt>
                <c:pt idx="11263">
                  <c:v>0.27600000000000002</c:v>
                </c:pt>
                <c:pt idx="11264">
                  <c:v>0.51</c:v>
                </c:pt>
                <c:pt idx="11265">
                  <c:v>0.51</c:v>
                </c:pt>
                <c:pt idx="11266">
                  <c:v>0.75900000000000001</c:v>
                </c:pt>
                <c:pt idx="11267">
                  <c:v>0.4</c:v>
                </c:pt>
                <c:pt idx="11268">
                  <c:v>0.74199999999999999</c:v>
                </c:pt>
                <c:pt idx="11269">
                  <c:v>0.54300000000000004</c:v>
                </c:pt>
                <c:pt idx="11270">
                  <c:v>0.754</c:v>
                </c:pt>
                <c:pt idx="11271">
                  <c:v>0.71099999999999997</c:v>
                </c:pt>
                <c:pt idx="11272">
                  <c:v>0.67800000000000005</c:v>
                </c:pt>
                <c:pt idx="11273">
                  <c:v>0.54600000000000004</c:v>
                </c:pt>
                <c:pt idx="11274">
                  <c:v>0.27600000000000002</c:v>
                </c:pt>
                <c:pt idx="11275">
                  <c:v>0.65700000000000003</c:v>
                </c:pt>
                <c:pt idx="11276">
                  <c:v>0.65700000000000003</c:v>
                </c:pt>
                <c:pt idx="11277">
                  <c:v>0.67900000000000005</c:v>
                </c:pt>
                <c:pt idx="11278">
                  <c:v>0.71399999999999997</c:v>
                </c:pt>
                <c:pt idx="11279">
                  <c:v>0.31</c:v>
                </c:pt>
                <c:pt idx="11280">
                  <c:v>0.31</c:v>
                </c:pt>
                <c:pt idx="11281">
                  <c:v>0.66900000000000004</c:v>
                </c:pt>
                <c:pt idx="11282">
                  <c:v>0.433</c:v>
                </c:pt>
                <c:pt idx="11283">
                  <c:v>0.27700000000000002</c:v>
                </c:pt>
                <c:pt idx="11284">
                  <c:v>0.433</c:v>
                </c:pt>
                <c:pt idx="11285">
                  <c:v>0.27700000000000002</c:v>
                </c:pt>
                <c:pt idx="11286">
                  <c:v>0.27700000000000002</c:v>
                </c:pt>
                <c:pt idx="11287">
                  <c:v>0.33900000000000002</c:v>
                </c:pt>
                <c:pt idx="11288">
                  <c:v>0.33900000000000002</c:v>
                </c:pt>
                <c:pt idx="11289">
                  <c:v>0.38200000000000001</c:v>
                </c:pt>
                <c:pt idx="11290">
                  <c:v>0.56899999999999995</c:v>
                </c:pt>
                <c:pt idx="11291">
                  <c:v>0.60499999999999998</c:v>
                </c:pt>
                <c:pt idx="11292">
                  <c:v>0.60499999999999998</c:v>
                </c:pt>
                <c:pt idx="11293">
                  <c:v>0.51800000000000002</c:v>
                </c:pt>
                <c:pt idx="11294">
                  <c:v>0.61299999999999999</c:v>
                </c:pt>
                <c:pt idx="11295">
                  <c:v>0.55400000000000005</c:v>
                </c:pt>
                <c:pt idx="11296">
                  <c:v>0.55400000000000005</c:v>
                </c:pt>
                <c:pt idx="11297">
                  <c:v>0.629</c:v>
                </c:pt>
                <c:pt idx="11298">
                  <c:v>0.442</c:v>
                </c:pt>
                <c:pt idx="11299">
                  <c:v>0.751</c:v>
                </c:pt>
                <c:pt idx="11300">
                  <c:v>0.75700000000000001</c:v>
                </c:pt>
                <c:pt idx="11301">
                  <c:v>0.27600000000000002</c:v>
                </c:pt>
                <c:pt idx="11302">
                  <c:v>0.629</c:v>
                </c:pt>
                <c:pt idx="11303">
                  <c:v>0.71799999999999997</c:v>
                </c:pt>
                <c:pt idx="11304">
                  <c:v>0.70899999999999996</c:v>
                </c:pt>
                <c:pt idx="11305">
                  <c:v>0.71</c:v>
                </c:pt>
                <c:pt idx="11306">
                  <c:v>0.70599999999999996</c:v>
                </c:pt>
                <c:pt idx="11307">
                  <c:v>0.61399999999999999</c:v>
                </c:pt>
                <c:pt idx="11308">
                  <c:v>0.27600000000000002</c:v>
                </c:pt>
                <c:pt idx="11309">
                  <c:v>0.67800000000000005</c:v>
                </c:pt>
                <c:pt idx="11310">
                  <c:v>0.47399999999999998</c:v>
                </c:pt>
                <c:pt idx="11311">
                  <c:v>0.311</c:v>
                </c:pt>
                <c:pt idx="11312">
                  <c:v>0.76600000000000001</c:v>
                </c:pt>
                <c:pt idx="11313">
                  <c:v>0.27700000000000002</c:v>
                </c:pt>
                <c:pt idx="11314">
                  <c:v>0.47399999999999998</c:v>
                </c:pt>
                <c:pt idx="11315">
                  <c:v>0.61799999999999999</c:v>
                </c:pt>
                <c:pt idx="11316">
                  <c:v>0.61799999999999999</c:v>
                </c:pt>
                <c:pt idx="11317">
                  <c:v>0.42299999999999999</c:v>
                </c:pt>
                <c:pt idx="11318">
                  <c:v>0.61399999999999999</c:v>
                </c:pt>
                <c:pt idx="11319">
                  <c:v>0.38100000000000001</c:v>
                </c:pt>
                <c:pt idx="11320">
                  <c:v>0.38100000000000001</c:v>
                </c:pt>
                <c:pt idx="11321">
                  <c:v>0.54600000000000004</c:v>
                </c:pt>
                <c:pt idx="11322">
                  <c:v>0.627</c:v>
                </c:pt>
                <c:pt idx="11323">
                  <c:v>0.56399999999999995</c:v>
                </c:pt>
                <c:pt idx="11324">
                  <c:v>0.56399999999999995</c:v>
                </c:pt>
                <c:pt idx="11325">
                  <c:v>0.39</c:v>
                </c:pt>
                <c:pt idx="11326">
                  <c:v>0.63600000000000001</c:v>
                </c:pt>
                <c:pt idx="11327">
                  <c:v>0.755</c:v>
                </c:pt>
                <c:pt idx="11328">
                  <c:v>0.27800000000000002</c:v>
                </c:pt>
                <c:pt idx="11329">
                  <c:v>0.27800000000000002</c:v>
                </c:pt>
                <c:pt idx="11330">
                  <c:v>0.29899999999999999</c:v>
                </c:pt>
                <c:pt idx="11331">
                  <c:v>0.48499999999999999</c:v>
                </c:pt>
                <c:pt idx="11332">
                  <c:v>0.33600000000000002</c:v>
                </c:pt>
                <c:pt idx="11333">
                  <c:v>0.63600000000000001</c:v>
                </c:pt>
                <c:pt idx="11334">
                  <c:v>0.33800000000000002</c:v>
                </c:pt>
                <c:pt idx="11335">
                  <c:v>0.72799999999999998</c:v>
                </c:pt>
                <c:pt idx="11336">
                  <c:v>0.75700000000000001</c:v>
                </c:pt>
                <c:pt idx="11337">
                  <c:v>0.74199999999999999</c:v>
                </c:pt>
                <c:pt idx="11338">
                  <c:v>0.27600000000000002</c:v>
                </c:pt>
                <c:pt idx="11339">
                  <c:v>0.39200000000000002</c:v>
                </c:pt>
                <c:pt idx="11340">
                  <c:v>0.39200000000000002</c:v>
                </c:pt>
                <c:pt idx="11341">
                  <c:v>0.34599999999999997</c:v>
                </c:pt>
                <c:pt idx="11342">
                  <c:v>0.71699999999999997</c:v>
                </c:pt>
                <c:pt idx="11343">
                  <c:v>0.27600000000000002</c:v>
                </c:pt>
                <c:pt idx="11344">
                  <c:v>0.625</c:v>
                </c:pt>
                <c:pt idx="11345">
                  <c:v>0.625</c:v>
                </c:pt>
                <c:pt idx="11346">
                  <c:v>0.70799999999999996</c:v>
                </c:pt>
                <c:pt idx="11347">
                  <c:v>0.77100000000000002</c:v>
                </c:pt>
                <c:pt idx="11348">
                  <c:v>0.46200000000000002</c:v>
                </c:pt>
                <c:pt idx="11349">
                  <c:v>0.66200000000000003</c:v>
                </c:pt>
                <c:pt idx="11350">
                  <c:v>0.55500000000000005</c:v>
                </c:pt>
                <c:pt idx="11351">
                  <c:v>0.42299999999999999</c:v>
                </c:pt>
                <c:pt idx="11352">
                  <c:v>0.42299999999999999</c:v>
                </c:pt>
                <c:pt idx="11353">
                  <c:v>0.63700000000000001</c:v>
                </c:pt>
                <c:pt idx="11354">
                  <c:v>0.66500000000000004</c:v>
                </c:pt>
                <c:pt idx="11355">
                  <c:v>0.57399999999999995</c:v>
                </c:pt>
                <c:pt idx="11356">
                  <c:v>0.57399999999999995</c:v>
                </c:pt>
                <c:pt idx="11357">
                  <c:v>0.33500000000000002</c:v>
                </c:pt>
                <c:pt idx="11358">
                  <c:v>0.755</c:v>
                </c:pt>
                <c:pt idx="11359">
                  <c:v>0.317</c:v>
                </c:pt>
                <c:pt idx="11360">
                  <c:v>0.317</c:v>
                </c:pt>
                <c:pt idx="11361">
                  <c:v>0.71299999999999997</c:v>
                </c:pt>
                <c:pt idx="11362">
                  <c:v>0.433</c:v>
                </c:pt>
                <c:pt idx="11363">
                  <c:v>0.72299999999999998</c:v>
                </c:pt>
                <c:pt idx="11364">
                  <c:v>0.66600000000000004</c:v>
                </c:pt>
                <c:pt idx="11365">
                  <c:v>0.75900000000000001</c:v>
                </c:pt>
                <c:pt idx="11366">
                  <c:v>0.377</c:v>
                </c:pt>
                <c:pt idx="11367">
                  <c:v>0.52900000000000003</c:v>
                </c:pt>
                <c:pt idx="11368">
                  <c:v>0.379</c:v>
                </c:pt>
                <c:pt idx="11369">
                  <c:v>0.29499999999999998</c:v>
                </c:pt>
                <c:pt idx="11370">
                  <c:v>0.38200000000000001</c:v>
                </c:pt>
                <c:pt idx="11371">
                  <c:v>0.33800000000000002</c:v>
                </c:pt>
                <c:pt idx="11372">
                  <c:v>0.29599999999999999</c:v>
                </c:pt>
                <c:pt idx="11373">
                  <c:v>0.76100000000000001</c:v>
                </c:pt>
                <c:pt idx="11374">
                  <c:v>0.63900000000000001</c:v>
                </c:pt>
                <c:pt idx="11375">
                  <c:v>0.66</c:v>
                </c:pt>
                <c:pt idx="11376">
                  <c:v>0.76300000000000001</c:v>
                </c:pt>
                <c:pt idx="11377">
                  <c:v>0.54800000000000004</c:v>
                </c:pt>
                <c:pt idx="11378">
                  <c:v>0.77900000000000003</c:v>
                </c:pt>
                <c:pt idx="11379">
                  <c:v>0.503</c:v>
                </c:pt>
                <c:pt idx="11380">
                  <c:v>0.54700000000000004</c:v>
                </c:pt>
                <c:pt idx="11381">
                  <c:v>0.67400000000000004</c:v>
                </c:pt>
                <c:pt idx="11382">
                  <c:v>0.56499999999999995</c:v>
                </c:pt>
                <c:pt idx="11383">
                  <c:v>0.371</c:v>
                </c:pt>
                <c:pt idx="11384">
                  <c:v>0.46600000000000003</c:v>
                </c:pt>
                <c:pt idx="11385">
                  <c:v>0.46600000000000003</c:v>
                </c:pt>
                <c:pt idx="11386">
                  <c:v>0.67700000000000005</c:v>
                </c:pt>
                <c:pt idx="11387">
                  <c:v>0.76400000000000001</c:v>
                </c:pt>
                <c:pt idx="11388">
                  <c:v>0.67200000000000004</c:v>
                </c:pt>
                <c:pt idx="11389">
                  <c:v>0.754</c:v>
                </c:pt>
                <c:pt idx="11390">
                  <c:v>0.35599999999999998</c:v>
                </c:pt>
                <c:pt idx="11391">
                  <c:v>0.61499999999999999</c:v>
                </c:pt>
                <c:pt idx="11392">
                  <c:v>0.35599999999999998</c:v>
                </c:pt>
                <c:pt idx="11393">
                  <c:v>0.61499999999999999</c:v>
                </c:pt>
                <c:pt idx="11394">
                  <c:v>0.67800000000000005</c:v>
                </c:pt>
                <c:pt idx="11395">
                  <c:v>0.47699999999999998</c:v>
                </c:pt>
                <c:pt idx="11396">
                  <c:v>0.71199999999999997</c:v>
                </c:pt>
                <c:pt idx="11397">
                  <c:v>0.76900000000000002</c:v>
                </c:pt>
                <c:pt idx="11398">
                  <c:v>0.41899999999999998</c:v>
                </c:pt>
                <c:pt idx="11399">
                  <c:v>0.56000000000000005</c:v>
                </c:pt>
                <c:pt idx="11400">
                  <c:v>0.33100000000000002</c:v>
                </c:pt>
                <c:pt idx="11401">
                  <c:v>0.71899999999999997</c:v>
                </c:pt>
                <c:pt idx="11402">
                  <c:v>0.42099999999999999</c:v>
                </c:pt>
                <c:pt idx="11403">
                  <c:v>0.41899999999999998</c:v>
                </c:pt>
                <c:pt idx="11404">
                  <c:v>0.33200000000000002</c:v>
                </c:pt>
                <c:pt idx="11405">
                  <c:v>0.72399999999999998</c:v>
                </c:pt>
                <c:pt idx="11406">
                  <c:v>0.38</c:v>
                </c:pt>
                <c:pt idx="11407">
                  <c:v>0.67400000000000004</c:v>
                </c:pt>
                <c:pt idx="11408">
                  <c:v>0.71799999999999997</c:v>
                </c:pt>
                <c:pt idx="11409">
                  <c:v>0.76800000000000002</c:v>
                </c:pt>
                <c:pt idx="11410">
                  <c:v>0.67400000000000004</c:v>
                </c:pt>
                <c:pt idx="11411">
                  <c:v>0.54300000000000004</c:v>
                </c:pt>
                <c:pt idx="11412">
                  <c:v>0.71899999999999997</c:v>
                </c:pt>
                <c:pt idx="11413">
                  <c:v>0.40899999999999997</c:v>
                </c:pt>
                <c:pt idx="11414">
                  <c:v>0.61499999999999999</c:v>
                </c:pt>
                <c:pt idx="11415">
                  <c:v>0.76400000000000001</c:v>
                </c:pt>
                <c:pt idx="11416">
                  <c:v>0.51</c:v>
                </c:pt>
                <c:pt idx="11417">
                  <c:v>0.51</c:v>
                </c:pt>
                <c:pt idx="11418">
                  <c:v>0.72099999999999997</c:v>
                </c:pt>
                <c:pt idx="11419">
                  <c:v>0.39600000000000002</c:v>
                </c:pt>
                <c:pt idx="11420">
                  <c:v>0.39600000000000002</c:v>
                </c:pt>
                <c:pt idx="11421">
                  <c:v>0.68200000000000005</c:v>
                </c:pt>
                <c:pt idx="11422">
                  <c:v>0.629</c:v>
                </c:pt>
                <c:pt idx="11423">
                  <c:v>0.629</c:v>
                </c:pt>
                <c:pt idx="11424">
                  <c:v>0.52100000000000002</c:v>
                </c:pt>
                <c:pt idx="11425">
                  <c:v>0.36699999999999999</c:v>
                </c:pt>
                <c:pt idx="11426">
                  <c:v>0.45400000000000001</c:v>
                </c:pt>
                <c:pt idx="11427">
                  <c:v>0.749</c:v>
                </c:pt>
                <c:pt idx="11428">
                  <c:v>0.46100000000000002</c:v>
                </c:pt>
                <c:pt idx="11429">
                  <c:v>0.27700000000000002</c:v>
                </c:pt>
                <c:pt idx="11430">
                  <c:v>0.27700000000000002</c:v>
                </c:pt>
                <c:pt idx="11431">
                  <c:v>0.77600000000000002</c:v>
                </c:pt>
                <c:pt idx="11432">
                  <c:v>0.56999999999999995</c:v>
                </c:pt>
                <c:pt idx="11433">
                  <c:v>0.46400000000000002</c:v>
                </c:pt>
                <c:pt idx="11434">
                  <c:v>0.36899999999999999</c:v>
                </c:pt>
                <c:pt idx="11435">
                  <c:v>0.755</c:v>
                </c:pt>
                <c:pt idx="11436">
                  <c:v>0.56200000000000006</c:v>
                </c:pt>
                <c:pt idx="11437">
                  <c:v>0.56200000000000006</c:v>
                </c:pt>
                <c:pt idx="11438">
                  <c:v>0.42199999999999999</c:v>
                </c:pt>
                <c:pt idx="11439">
                  <c:v>0.629</c:v>
                </c:pt>
                <c:pt idx="11440">
                  <c:v>0.72799999999999998</c:v>
                </c:pt>
                <c:pt idx="11441">
                  <c:v>0.68300000000000005</c:v>
                </c:pt>
                <c:pt idx="11442">
                  <c:v>0.752</c:v>
                </c:pt>
                <c:pt idx="11443">
                  <c:v>0.68400000000000005</c:v>
                </c:pt>
                <c:pt idx="11444">
                  <c:v>0.44500000000000001</c:v>
                </c:pt>
                <c:pt idx="11445">
                  <c:v>0.56699999999999995</c:v>
                </c:pt>
                <c:pt idx="11446">
                  <c:v>0.628</c:v>
                </c:pt>
                <c:pt idx="11447">
                  <c:v>0.55400000000000005</c:v>
                </c:pt>
                <c:pt idx="11448">
                  <c:v>0.55400000000000005</c:v>
                </c:pt>
                <c:pt idx="11449">
                  <c:v>0.75800000000000001</c:v>
                </c:pt>
                <c:pt idx="11450">
                  <c:v>0.436</c:v>
                </c:pt>
                <c:pt idx="11451">
                  <c:v>0.436</c:v>
                </c:pt>
                <c:pt idx="11452">
                  <c:v>0.76900000000000002</c:v>
                </c:pt>
                <c:pt idx="11453">
                  <c:v>0.71299999999999997</c:v>
                </c:pt>
                <c:pt idx="11454">
                  <c:v>0.49299999999999999</c:v>
                </c:pt>
                <c:pt idx="11455">
                  <c:v>0.40500000000000003</c:v>
                </c:pt>
                <c:pt idx="11456">
                  <c:v>0.76</c:v>
                </c:pt>
                <c:pt idx="11457">
                  <c:v>0.27700000000000002</c:v>
                </c:pt>
                <c:pt idx="11458">
                  <c:v>0.66100000000000003</c:v>
                </c:pt>
                <c:pt idx="11459">
                  <c:v>0.27700000000000002</c:v>
                </c:pt>
                <c:pt idx="11460">
                  <c:v>0.66100000000000003</c:v>
                </c:pt>
                <c:pt idx="11461">
                  <c:v>0.76100000000000001</c:v>
                </c:pt>
                <c:pt idx="11462">
                  <c:v>0.56599999999999995</c:v>
                </c:pt>
                <c:pt idx="11463">
                  <c:v>0.40699999999999997</c:v>
                </c:pt>
                <c:pt idx="11464">
                  <c:v>0.504</c:v>
                </c:pt>
                <c:pt idx="11465">
                  <c:v>0.58099999999999996</c:v>
                </c:pt>
                <c:pt idx="11466">
                  <c:v>0.50700000000000001</c:v>
                </c:pt>
                <c:pt idx="11467">
                  <c:v>0.60699999999999998</c:v>
                </c:pt>
                <c:pt idx="11468">
                  <c:v>0.60699999999999998</c:v>
                </c:pt>
                <c:pt idx="11469">
                  <c:v>0.76300000000000001</c:v>
                </c:pt>
                <c:pt idx="11470">
                  <c:v>0.75900000000000001</c:v>
                </c:pt>
                <c:pt idx="11471">
                  <c:v>0.46400000000000002</c:v>
                </c:pt>
                <c:pt idx="11472">
                  <c:v>0.63600000000000001</c:v>
                </c:pt>
                <c:pt idx="11473">
                  <c:v>0.48399999999999999</c:v>
                </c:pt>
                <c:pt idx="11474">
                  <c:v>0.76400000000000001</c:v>
                </c:pt>
                <c:pt idx="11475">
                  <c:v>0.71499999999999997</c:v>
                </c:pt>
                <c:pt idx="11476">
                  <c:v>0.76</c:v>
                </c:pt>
                <c:pt idx="11477">
                  <c:v>0.71499999999999997</c:v>
                </c:pt>
                <c:pt idx="11478">
                  <c:v>0.77600000000000002</c:v>
                </c:pt>
                <c:pt idx="11479">
                  <c:v>0.27800000000000002</c:v>
                </c:pt>
                <c:pt idx="11480">
                  <c:v>0.66</c:v>
                </c:pt>
                <c:pt idx="11481">
                  <c:v>0.36499999999999999</c:v>
                </c:pt>
                <c:pt idx="11482">
                  <c:v>0.53</c:v>
                </c:pt>
                <c:pt idx="11483">
                  <c:v>0.441</c:v>
                </c:pt>
                <c:pt idx="11484">
                  <c:v>0.27600000000000002</c:v>
                </c:pt>
                <c:pt idx="11485">
                  <c:v>0.27600000000000002</c:v>
                </c:pt>
                <c:pt idx="11486">
                  <c:v>0.47599999999999998</c:v>
                </c:pt>
                <c:pt idx="11487">
                  <c:v>0.57799999999999996</c:v>
                </c:pt>
                <c:pt idx="11488">
                  <c:v>0.47599999999999998</c:v>
                </c:pt>
                <c:pt idx="11489">
                  <c:v>0.57799999999999996</c:v>
                </c:pt>
                <c:pt idx="11490">
                  <c:v>0.76300000000000001</c:v>
                </c:pt>
                <c:pt idx="11491">
                  <c:v>0.77800000000000002</c:v>
                </c:pt>
                <c:pt idx="11492">
                  <c:v>0.443</c:v>
                </c:pt>
                <c:pt idx="11493">
                  <c:v>0.76600000000000001</c:v>
                </c:pt>
                <c:pt idx="11494">
                  <c:v>0.67500000000000004</c:v>
                </c:pt>
                <c:pt idx="11495">
                  <c:v>0.67500000000000004</c:v>
                </c:pt>
                <c:pt idx="11496">
                  <c:v>0.54800000000000004</c:v>
                </c:pt>
                <c:pt idx="11497">
                  <c:v>0.58399999999999996</c:v>
                </c:pt>
                <c:pt idx="11498">
                  <c:v>0.55100000000000005</c:v>
                </c:pt>
                <c:pt idx="11499">
                  <c:v>0.61799999999999999</c:v>
                </c:pt>
                <c:pt idx="11500">
                  <c:v>0.76700000000000002</c:v>
                </c:pt>
                <c:pt idx="11501">
                  <c:v>0.76400000000000001</c:v>
                </c:pt>
                <c:pt idx="11502">
                  <c:v>0.76200000000000001</c:v>
                </c:pt>
                <c:pt idx="11503">
                  <c:v>0.76700000000000002</c:v>
                </c:pt>
                <c:pt idx="11504">
                  <c:v>0.58799999999999997</c:v>
                </c:pt>
                <c:pt idx="11505">
                  <c:v>0.36199999999999999</c:v>
                </c:pt>
                <c:pt idx="11506">
                  <c:v>0.36299999999999999</c:v>
                </c:pt>
                <c:pt idx="11507">
                  <c:v>0.50700000000000001</c:v>
                </c:pt>
                <c:pt idx="11508">
                  <c:v>0.63</c:v>
                </c:pt>
                <c:pt idx="11509">
                  <c:v>0.754</c:v>
                </c:pt>
                <c:pt idx="11510">
                  <c:v>0.76900000000000002</c:v>
                </c:pt>
                <c:pt idx="11511">
                  <c:v>0.76400000000000001</c:v>
                </c:pt>
                <c:pt idx="11512">
                  <c:v>0.63</c:v>
                </c:pt>
                <c:pt idx="11513">
                  <c:v>0.76100000000000001</c:v>
                </c:pt>
                <c:pt idx="11514">
                  <c:v>0.309</c:v>
                </c:pt>
                <c:pt idx="11515">
                  <c:v>0.61499999999999999</c:v>
                </c:pt>
                <c:pt idx="11516">
                  <c:v>0.67300000000000004</c:v>
                </c:pt>
                <c:pt idx="11517">
                  <c:v>0.48099999999999998</c:v>
                </c:pt>
                <c:pt idx="11518">
                  <c:v>0.27600000000000002</c:v>
                </c:pt>
                <c:pt idx="11519">
                  <c:v>0.27600000000000002</c:v>
                </c:pt>
                <c:pt idx="11520">
                  <c:v>0.40699999999999997</c:v>
                </c:pt>
                <c:pt idx="11521">
                  <c:v>0.51800000000000002</c:v>
                </c:pt>
                <c:pt idx="11522">
                  <c:v>0.51800000000000002</c:v>
                </c:pt>
                <c:pt idx="11523">
                  <c:v>0.48299999999999998</c:v>
                </c:pt>
                <c:pt idx="11524">
                  <c:v>0.62</c:v>
                </c:pt>
                <c:pt idx="11525">
                  <c:v>0.62</c:v>
                </c:pt>
                <c:pt idx="11526">
                  <c:v>0.77100000000000002</c:v>
                </c:pt>
                <c:pt idx="11527">
                  <c:v>0.77300000000000002</c:v>
                </c:pt>
                <c:pt idx="11528">
                  <c:v>0.77400000000000002</c:v>
                </c:pt>
                <c:pt idx="11529">
                  <c:v>0.70299999999999996</c:v>
                </c:pt>
                <c:pt idx="11530">
                  <c:v>0.70299999999999996</c:v>
                </c:pt>
                <c:pt idx="11531">
                  <c:v>0.57199999999999995</c:v>
                </c:pt>
                <c:pt idx="11532">
                  <c:v>0.623</c:v>
                </c:pt>
                <c:pt idx="11533">
                  <c:v>0.57399999999999995</c:v>
                </c:pt>
                <c:pt idx="11534">
                  <c:v>0.622</c:v>
                </c:pt>
                <c:pt idx="11535">
                  <c:v>0.63300000000000001</c:v>
                </c:pt>
                <c:pt idx="11536">
                  <c:v>0.77600000000000002</c:v>
                </c:pt>
                <c:pt idx="11537">
                  <c:v>0.76600000000000001</c:v>
                </c:pt>
                <c:pt idx="11538">
                  <c:v>0.40300000000000002</c:v>
                </c:pt>
                <c:pt idx="11539">
                  <c:v>0.55100000000000005</c:v>
                </c:pt>
                <c:pt idx="11540">
                  <c:v>0.40500000000000003</c:v>
                </c:pt>
                <c:pt idx="11541">
                  <c:v>0.66200000000000003</c:v>
                </c:pt>
                <c:pt idx="11542">
                  <c:v>0.76900000000000002</c:v>
                </c:pt>
                <c:pt idx="11543">
                  <c:v>0.66200000000000003</c:v>
                </c:pt>
                <c:pt idx="11544">
                  <c:v>0.628</c:v>
                </c:pt>
                <c:pt idx="11545">
                  <c:v>0.34899999999999998</c:v>
                </c:pt>
                <c:pt idx="11546">
                  <c:v>0.76700000000000002</c:v>
                </c:pt>
                <c:pt idx="11547">
                  <c:v>0.29299999999999998</c:v>
                </c:pt>
                <c:pt idx="11548">
                  <c:v>0.29299999999999998</c:v>
                </c:pt>
                <c:pt idx="11549">
                  <c:v>0.58499999999999996</c:v>
                </c:pt>
                <c:pt idx="11550">
                  <c:v>0.70199999999999996</c:v>
                </c:pt>
                <c:pt idx="11551">
                  <c:v>0.58599999999999997</c:v>
                </c:pt>
                <c:pt idx="11552">
                  <c:v>0.44900000000000001</c:v>
                </c:pt>
                <c:pt idx="11553">
                  <c:v>0.54700000000000004</c:v>
                </c:pt>
                <c:pt idx="11554">
                  <c:v>0.54700000000000004</c:v>
                </c:pt>
                <c:pt idx="11555">
                  <c:v>0.315</c:v>
                </c:pt>
                <c:pt idx="11556">
                  <c:v>0.75900000000000001</c:v>
                </c:pt>
                <c:pt idx="11557">
                  <c:v>0.32400000000000001</c:v>
                </c:pt>
                <c:pt idx="11558">
                  <c:v>0.63300000000000001</c:v>
                </c:pt>
                <c:pt idx="11559">
                  <c:v>0.32400000000000001</c:v>
                </c:pt>
                <c:pt idx="11560">
                  <c:v>0.63300000000000001</c:v>
                </c:pt>
                <c:pt idx="11561">
                  <c:v>0.747</c:v>
                </c:pt>
                <c:pt idx="11562">
                  <c:v>0.58299999999999996</c:v>
                </c:pt>
                <c:pt idx="11563">
                  <c:v>0.63</c:v>
                </c:pt>
                <c:pt idx="11564">
                  <c:v>0.63600000000000001</c:v>
                </c:pt>
                <c:pt idx="11565">
                  <c:v>0.58399999999999996</c:v>
                </c:pt>
                <c:pt idx="11566">
                  <c:v>0.66500000000000004</c:v>
                </c:pt>
                <c:pt idx="11567">
                  <c:v>0.78100000000000003</c:v>
                </c:pt>
                <c:pt idx="11568">
                  <c:v>0.77500000000000002</c:v>
                </c:pt>
                <c:pt idx="11569">
                  <c:v>0.65800000000000003</c:v>
                </c:pt>
                <c:pt idx="11570">
                  <c:v>0.67600000000000005</c:v>
                </c:pt>
                <c:pt idx="11571">
                  <c:v>0.57199999999999995</c:v>
                </c:pt>
                <c:pt idx="11572">
                  <c:v>0.44600000000000001</c:v>
                </c:pt>
                <c:pt idx="11573">
                  <c:v>0.44700000000000001</c:v>
                </c:pt>
                <c:pt idx="11574">
                  <c:v>0.32900000000000001</c:v>
                </c:pt>
                <c:pt idx="11575">
                  <c:v>0.32900000000000001</c:v>
                </c:pt>
                <c:pt idx="11576">
                  <c:v>0.624</c:v>
                </c:pt>
                <c:pt idx="11577">
                  <c:v>0.67600000000000005</c:v>
                </c:pt>
                <c:pt idx="11578">
                  <c:v>0.77200000000000002</c:v>
                </c:pt>
                <c:pt idx="11579">
                  <c:v>0.624</c:v>
                </c:pt>
                <c:pt idx="11580">
                  <c:v>0.753</c:v>
                </c:pt>
                <c:pt idx="11581">
                  <c:v>0.55600000000000005</c:v>
                </c:pt>
                <c:pt idx="11582">
                  <c:v>0.55600000000000005</c:v>
                </c:pt>
                <c:pt idx="11583">
                  <c:v>0.49199999999999999</c:v>
                </c:pt>
                <c:pt idx="11584">
                  <c:v>0.35499999999999998</c:v>
                </c:pt>
                <c:pt idx="11585">
                  <c:v>0.36599999999999999</c:v>
                </c:pt>
                <c:pt idx="11586">
                  <c:v>0.66300000000000003</c:v>
                </c:pt>
                <c:pt idx="11587">
                  <c:v>0.36599999999999999</c:v>
                </c:pt>
                <c:pt idx="11588">
                  <c:v>0.66300000000000003</c:v>
                </c:pt>
                <c:pt idx="11589">
                  <c:v>0.747</c:v>
                </c:pt>
                <c:pt idx="11590">
                  <c:v>0.76600000000000001</c:v>
                </c:pt>
                <c:pt idx="11591">
                  <c:v>0.755</c:v>
                </c:pt>
                <c:pt idx="11592">
                  <c:v>0.32600000000000001</c:v>
                </c:pt>
                <c:pt idx="11593">
                  <c:v>0.71099999999999997</c:v>
                </c:pt>
                <c:pt idx="11594">
                  <c:v>0.63200000000000001</c:v>
                </c:pt>
                <c:pt idx="11595">
                  <c:v>0.66700000000000004</c:v>
                </c:pt>
                <c:pt idx="11596">
                  <c:v>0.63300000000000001</c:v>
                </c:pt>
                <c:pt idx="11597">
                  <c:v>0.75700000000000001</c:v>
                </c:pt>
                <c:pt idx="11598">
                  <c:v>0.67100000000000004</c:v>
                </c:pt>
                <c:pt idx="11599">
                  <c:v>0.67900000000000005</c:v>
                </c:pt>
                <c:pt idx="11600">
                  <c:v>0.36399999999999999</c:v>
                </c:pt>
                <c:pt idx="11601">
                  <c:v>0.36399999999999999</c:v>
                </c:pt>
                <c:pt idx="11602">
                  <c:v>0.63200000000000001</c:v>
                </c:pt>
                <c:pt idx="11603">
                  <c:v>0.70499999999999996</c:v>
                </c:pt>
                <c:pt idx="11604">
                  <c:v>0.58299999999999996</c:v>
                </c:pt>
                <c:pt idx="11605">
                  <c:v>0.48799999999999999</c:v>
                </c:pt>
                <c:pt idx="11606">
                  <c:v>0.70499999999999996</c:v>
                </c:pt>
                <c:pt idx="11607">
                  <c:v>0.49</c:v>
                </c:pt>
                <c:pt idx="11608">
                  <c:v>0.63200000000000001</c:v>
                </c:pt>
                <c:pt idx="11609">
                  <c:v>0.76300000000000001</c:v>
                </c:pt>
                <c:pt idx="11610">
                  <c:v>0.78100000000000003</c:v>
                </c:pt>
                <c:pt idx="11611">
                  <c:v>0.753</c:v>
                </c:pt>
                <c:pt idx="11612">
                  <c:v>0.76</c:v>
                </c:pt>
                <c:pt idx="11613">
                  <c:v>0.56599999999999995</c:v>
                </c:pt>
                <c:pt idx="11614">
                  <c:v>0.56599999999999995</c:v>
                </c:pt>
                <c:pt idx="11615">
                  <c:v>0.39500000000000002</c:v>
                </c:pt>
                <c:pt idx="11616">
                  <c:v>0.53500000000000003</c:v>
                </c:pt>
                <c:pt idx="11617">
                  <c:v>0.75600000000000001</c:v>
                </c:pt>
                <c:pt idx="11618">
                  <c:v>0.40799999999999997</c:v>
                </c:pt>
                <c:pt idx="11619">
                  <c:v>0.67600000000000005</c:v>
                </c:pt>
                <c:pt idx="11620">
                  <c:v>0.40799999999999997</c:v>
                </c:pt>
                <c:pt idx="11621">
                  <c:v>0.67600000000000005</c:v>
                </c:pt>
                <c:pt idx="11622">
                  <c:v>0.75600000000000001</c:v>
                </c:pt>
                <c:pt idx="11623">
                  <c:v>0.71399999999999997</c:v>
                </c:pt>
                <c:pt idx="11624">
                  <c:v>0.36599999999999999</c:v>
                </c:pt>
                <c:pt idx="11625">
                  <c:v>0.72299999999999998</c:v>
                </c:pt>
                <c:pt idx="11626">
                  <c:v>0.71899999999999997</c:v>
                </c:pt>
                <c:pt idx="11627">
                  <c:v>0.64</c:v>
                </c:pt>
                <c:pt idx="11628">
                  <c:v>0.69899999999999995</c:v>
                </c:pt>
                <c:pt idx="11629">
                  <c:v>0.76200000000000001</c:v>
                </c:pt>
                <c:pt idx="11630">
                  <c:v>0.68</c:v>
                </c:pt>
                <c:pt idx="11631">
                  <c:v>0.40200000000000002</c:v>
                </c:pt>
                <c:pt idx="11632">
                  <c:v>0.40200000000000002</c:v>
                </c:pt>
                <c:pt idx="11633">
                  <c:v>0.64100000000000001</c:v>
                </c:pt>
                <c:pt idx="11634">
                  <c:v>0.66700000000000004</c:v>
                </c:pt>
                <c:pt idx="11635">
                  <c:v>0.70799999999999996</c:v>
                </c:pt>
                <c:pt idx="11636">
                  <c:v>0.66800000000000004</c:v>
                </c:pt>
                <c:pt idx="11637">
                  <c:v>0.63200000000000001</c:v>
                </c:pt>
                <c:pt idx="11638">
                  <c:v>0.53200000000000003</c:v>
                </c:pt>
                <c:pt idx="11639">
                  <c:v>0.53400000000000003</c:v>
                </c:pt>
                <c:pt idx="11640">
                  <c:v>0.76800000000000002</c:v>
                </c:pt>
                <c:pt idx="11641">
                  <c:v>0.61699999999999999</c:v>
                </c:pt>
                <c:pt idx="11642">
                  <c:v>0.61699999999999999</c:v>
                </c:pt>
                <c:pt idx="11643">
                  <c:v>0.436</c:v>
                </c:pt>
                <c:pt idx="11644">
                  <c:v>0.32300000000000001</c:v>
                </c:pt>
                <c:pt idx="11645">
                  <c:v>0.56399999999999995</c:v>
                </c:pt>
                <c:pt idx="11646">
                  <c:v>0.72199999999999998</c:v>
                </c:pt>
                <c:pt idx="11647">
                  <c:v>0.71199999999999997</c:v>
                </c:pt>
                <c:pt idx="11648">
                  <c:v>0.32200000000000001</c:v>
                </c:pt>
                <c:pt idx="11649">
                  <c:v>0.76500000000000001</c:v>
                </c:pt>
                <c:pt idx="11650">
                  <c:v>0.45100000000000001</c:v>
                </c:pt>
                <c:pt idx="11651">
                  <c:v>0.68400000000000005</c:v>
                </c:pt>
                <c:pt idx="11652">
                  <c:v>0.45100000000000001</c:v>
                </c:pt>
                <c:pt idx="11653">
                  <c:v>0.68400000000000005</c:v>
                </c:pt>
                <c:pt idx="11654">
                  <c:v>0.40600000000000003</c:v>
                </c:pt>
                <c:pt idx="11655">
                  <c:v>0.77</c:v>
                </c:pt>
                <c:pt idx="11656">
                  <c:v>0.75900000000000001</c:v>
                </c:pt>
                <c:pt idx="11657">
                  <c:v>0.437</c:v>
                </c:pt>
                <c:pt idx="11658">
                  <c:v>0.437</c:v>
                </c:pt>
                <c:pt idx="11659">
                  <c:v>0.67500000000000004</c:v>
                </c:pt>
                <c:pt idx="11660">
                  <c:v>0.67600000000000005</c:v>
                </c:pt>
                <c:pt idx="11661">
                  <c:v>0.70699999999999996</c:v>
                </c:pt>
                <c:pt idx="11662">
                  <c:v>0.72099999999999997</c:v>
                </c:pt>
                <c:pt idx="11663">
                  <c:v>0.748</c:v>
                </c:pt>
                <c:pt idx="11664">
                  <c:v>0.64</c:v>
                </c:pt>
                <c:pt idx="11665">
                  <c:v>0.56499999999999995</c:v>
                </c:pt>
                <c:pt idx="11666">
                  <c:v>0.56599999999999995</c:v>
                </c:pt>
                <c:pt idx="11667">
                  <c:v>0.72</c:v>
                </c:pt>
                <c:pt idx="11668">
                  <c:v>0.63</c:v>
                </c:pt>
                <c:pt idx="11669">
                  <c:v>0.63</c:v>
                </c:pt>
                <c:pt idx="11670">
                  <c:v>0.47699999999999998</c:v>
                </c:pt>
                <c:pt idx="11671">
                  <c:v>0.36299999999999999</c:v>
                </c:pt>
                <c:pt idx="11672">
                  <c:v>0.57399999999999995</c:v>
                </c:pt>
                <c:pt idx="11673">
                  <c:v>0.76800000000000002</c:v>
                </c:pt>
                <c:pt idx="11674">
                  <c:v>0.36199999999999999</c:v>
                </c:pt>
                <c:pt idx="11675">
                  <c:v>0.72299999999999998</c:v>
                </c:pt>
                <c:pt idx="11676">
                  <c:v>0.47699999999999998</c:v>
                </c:pt>
                <c:pt idx="11677">
                  <c:v>0.47699999999999998</c:v>
                </c:pt>
                <c:pt idx="11678">
                  <c:v>0.44700000000000001</c:v>
                </c:pt>
                <c:pt idx="11679">
                  <c:v>0.49399999999999999</c:v>
                </c:pt>
                <c:pt idx="11680">
                  <c:v>0.49399999999999999</c:v>
                </c:pt>
                <c:pt idx="11681">
                  <c:v>0.71699999999999997</c:v>
                </c:pt>
                <c:pt idx="11682">
                  <c:v>0.27600000000000002</c:v>
                </c:pt>
                <c:pt idx="11683">
                  <c:v>0.68400000000000005</c:v>
                </c:pt>
                <c:pt idx="11684">
                  <c:v>0.76900000000000002</c:v>
                </c:pt>
                <c:pt idx="11685">
                  <c:v>0.60799999999999998</c:v>
                </c:pt>
                <c:pt idx="11686">
                  <c:v>0.68400000000000005</c:v>
                </c:pt>
                <c:pt idx="11687">
                  <c:v>0.72</c:v>
                </c:pt>
                <c:pt idx="11688">
                  <c:v>0.71299999999999997</c:v>
                </c:pt>
                <c:pt idx="11689">
                  <c:v>0.75700000000000001</c:v>
                </c:pt>
                <c:pt idx="11690">
                  <c:v>0.61</c:v>
                </c:pt>
                <c:pt idx="11691">
                  <c:v>0.67400000000000004</c:v>
                </c:pt>
                <c:pt idx="11692">
                  <c:v>0.57499999999999996</c:v>
                </c:pt>
                <c:pt idx="11693">
                  <c:v>0.57599999999999996</c:v>
                </c:pt>
                <c:pt idx="11694">
                  <c:v>0.309</c:v>
                </c:pt>
                <c:pt idx="11695">
                  <c:v>0.309</c:v>
                </c:pt>
                <c:pt idx="11696">
                  <c:v>0.66200000000000003</c:v>
                </c:pt>
                <c:pt idx="11697">
                  <c:v>0.66200000000000003</c:v>
                </c:pt>
                <c:pt idx="11698">
                  <c:v>0.51900000000000002</c:v>
                </c:pt>
                <c:pt idx="11699">
                  <c:v>0.40300000000000002</c:v>
                </c:pt>
                <c:pt idx="11700">
                  <c:v>0.58299999999999996</c:v>
                </c:pt>
                <c:pt idx="11701">
                  <c:v>0.58299999999999996</c:v>
                </c:pt>
                <c:pt idx="11702">
                  <c:v>0.70699999999999996</c:v>
                </c:pt>
                <c:pt idx="11703">
                  <c:v>0.40300000000000002</c:v>
                </c:pt>
                <c:pt idx="11704">
                  <c:v>0.61699999999999999</c:v>
                </c:pt>
                <c:pt idx="11705">
                  <c:v>0.48899999999999999</c:v>
                </c:pt>
                <c:pt idx="11706">
                  <c:v>0.27600000000000002</c:v>
                </c:pt>
                <c:pt idx="11707">
                  <c:v>0.27700000000000002</c:v>
                </c:pt>
                <c:pt idx="11708">
                  <c:v>0.53800000000000003</c:v>
                </c:pt>
                <c:pt idx="11709">
                  <c:v>0.53800000000000003</c:v>
                </c:pt>
                <c:pt idx="11710">
                  <c:v>0.71499999999999997</c:v>
                </c:pt>
                <c:pt idx="11711">
                  <c:v>0.64100000000000001</c:v>
                </c:pt>
                <c:pt idx="11712">
                  <c:v>0.77800000000000002</c:v>
                </c:pt>
                <c:pt idx="11713">
                  <c:v>0.71499999999999997</c:v>
                </c:pt>
                <c:pt idx="11714">
                  <c:v>0.41299999999999998</c:v>
                </c:pt>
                <c:pt idx="11715">
                  <c:v>0.71099999999999997</c:v>
                </c:pt>
                <c:pt idx="11716">
                  <c:v>0.64100000000000001</c:v>
                </c:pt>
                <c:pt idx="11717">
                  <c:v>0.27800000000000002</c:v>
                </c:pt>
                <c:pt idx="11718">
                  <c:v>0.72399999999999998</c:v>
                </c:pt>
                <c:pt idx="11719">
                  <c:v>0.68300000000000005</c:v>
                </c:pt>
                <c:pt idx="11720">
                  <c:v>0.61899999999999999</c:v>
                </c:pt>
                <c:pt idx="11721">
                  <c:v>0.27800000000000002</c:v>
                </c:pt>
                <c:pt idx="11722">
                  <c:v>0.61899999999999999</c:v>
                </c:pt>
                <c:pt idx="11723">
                  <c:v>0.35099999999999998</c:v>
                </c:pt>
                <c:pt idx="11724">
                  <c:v>0.35099999999999998</c:v>
                </c:pt>
                <c:pt idx="11725">
                  <c:v>0.67600000000000005</c:v>
                </c:pt>
                <c:pt idx="11726">
                  <c:v>0.67600000000000005</c:v>
                </c:pt>
                <c:pt idx="11727">
                  <c:v>0.622</c:v>
                </c:pt>
                <c:pt idx="11728">
                  <c:v>0.622</c:v>
                </c:pt>
                <c:pt idx="11729">
                  <c:v>0.55200000000000005</c:v>
                </c:pt>
                <c:pt idx="11730">
                  <c:v>0.44400000000000001</c:v>
                </c:pt>
                <c:pt idx="11731">
                  <c:v>0.36</c:v>
                </c:pt>
                <c:pt idx="11732">
                  <c:v>0.27600000000000002</c:v>
                </c:pt>
                <c:pt idx="11733">
                  <c:v>0.44400000000000001</c:v>
                </c:pt>
                <c:pt idx="11734">
                  <c:v>0.27700000000000002</c:v>
                </c:pt>
                <c:pt idx="11735">
                  <c:v>0.63100000000000001</c:v>
                </c:pt>
                <c:pt idx="11736">
                  <c:v>0.53</c:v>
                </c:pt>
                <c:pt idx="11737">
                  <c:v>0.56799999999999995</c:v>
                </c:pt>
                <c:pt idx="11738">
                  <c:v>0.56799999999999995</c:v>
                </c:pt>
                <c:pt idx="11739">
                  <c:v>0.67</c:v>
                </c:pt>
                <c:pt idx="11740">
                  <c:v>0.77100000000000002</c:v>
                </c:pt>
                <c:pt idx="11741">
                  <c:v>0.76100000000000001</c:v>
                </c:pt>
                <c:pt idx="11742">
                  <c:v>0.27700000000000002</c:v>
                </c:pt>
                <c:pt idx="11743">
                  <c:v>0.67100000000000004</c:v>
                </c:pt>
                <c:pt idx="11744">
                  <c:v>0.45700000000000002</c:v>
                </c:pt>
                <c:pt idx="11745">
                  <c:v>0.72199999999999998</c:v>
                </c:pt>
                <c:pt idx="11746">
                  <c:v>0.27700000000000002</c:v>
                </c:pt>
                <c:pt idx="11747">
                  <c:v>0.71899999999999997</c:v>
                </c:pt>
                <c:pt idx="11748">
                  <c:v>0.76300000000000001</c:v>
                </c:pt>
                <c:pt idx="11749">
                  <c:v>0.63300000000000001</c:v>
                </c:pt>
                <c:pt idx="11750">
                  <c:v>0.63300000000000001</c:v>
                </c:pt>
                <c:pt idx="11751">
                  <c:v>0.63</c:v>
                </c:pt>
                <c:pt idx="11752">
                  <c:v>0.63</c:v>
                </c:pt>
                <c:pt idx="11753">
                  <c:v>0.39400000000000002</c:v>
                </c:pt>
                <c:pt idx="11754">
                  <c:v>0.39400000000000002</c:v>
                </c:pt>
                <c:pt idx="11755">
                  <c:v>0.311</c:v>
                </c:pt>
                <c:pt idx="11756">
                  <c:v>0.76100000000000001</c:v>
                </c:pt>
                <c:pt idx="11757">
                  <c:v>0.29799999999999999</c:v>
                </c:pt>
                <c:pt idx="11758">
                  <c:v>0.56200000000000006</c:v>
                </c:pt>
                <c:pt idx="11759">
                  <c:v>0.48599999999999999</c:v>
                </c:pt>
                <c:pt idx="11760">
                  <c:v>0.40300000000000002</c:v>
                </c:pt>
                <c:pt idx="11761">
                  <c:v>0.48499999999999999</c:v>
                </c:pt>
                <c:pt idx="11762">
                  <c:v>0.71799999999999997</c:v>
                </c:pt>
                <c:pt idx="11763">
                  <c:v>0.55900000000000005</c:v>
                </c:pt>
                <c:pt idx="11764">
                  <c:v>0.64200000000000002</c:v>
                </c:pt>
                <c:pt idx="11765">
                  <c:v>0.34699999999999998</c:v>
                </c:pt>
                <c:pt idx="11766">
                  <c:v>0.57799999999999996</c:v>
                </c:pt>
                <c:pt idx="11767">
                  <c:v>0.57799999999999996</c:v>
                </c:pt>
                <c:pt idx="11768">
                  <c:v>0.35</c:v>
                </c:pt>
                <c:pt idx="11769">
                  <c:v>0.27700000000000002</c:v>
                </c:pt>
                <c:pt idx="11770">
                  <c:v>0.77600000000000002</c:v>
                </c:pt>
                <c:pt idx="11771">
                  <c:v>0.76400000000000001</c:v>
                </c:pt>
                <c:pt idx="11772">
                  <c:v>0.27700000000000002</c:v>
                </c:pt>
                <c:pt idx="11773">
                  <c:v>0.72799999999999998</c:v>
                </c:pt>
                <c:pt idx="11774">
                  <c:v>0.501</c:v>
                </c:pt>
                <c:pt idx="11775">
                  <c:v>0.28599999999999998</c:v>
                </c:pt>
                <c:pt idx="11776">
                  <c:v>0.28599999999999998</c:v>
                </c:pt>
                <c:pt idx="11777">
                  <c:v>0.64400000000000002</c:v>
                </c:pt>
                <c:pt idx="11778">
                  <c:v>0.34599999999999997</c:v>
                </c:pt>
                <c:pt idx="11779">
                  <c:v>0.66500000000000004</c:v>
                </c:pt>
                <c:pt idx="11780">
                  <c:v>0.76100000000000001</c:v>
                </c:pt>
                <c:pt idx="11781">
                  <c:v>0.33500000000000002</c:v>
                </c:pt>
                <c:pt idx="11782">
                  <c:v>0.437</c:v>
                </c:pt>
                <c:pt idx="11783">
                  <c:v>0.437</c:v>
                </c:pt>
                <c:pt idx="11784">
                  <c:v>0.72599999999999998</c:v>
                </c:pt>
                <c:pt idx="11785">
                  <c:v>0.76700000000000002</c:v>
                </c:pt>
                <c:pt idx="11786">
                  <c:v>0.76900000000000002</c:v>
                </c:pt>
                <c:pt idx="11787">
                  <c:v>0.57199999999999995</c:v>
                </c:pt>
                <c:pt idx="11788">
                  <c:v>0.52800000000000002</c:v>
                </c:pt>
                <c:pt idx="11789">
                  <c:v>0.52700000000000002</c:v>
                </c:pt>
                <c:pt idx="11790">
                  <c:v>0.44700000000000001</c:v>
                </c:pt>
                <c:pt idx="11791">
                  <c:v>0.56899999999999995</c:v>
                </c:pt>
                <c:pt idx="11792">
                  <c:v>0.76800000000000002</c:v>
                </c:pt>
                <c:pt idx="11793">
                  <c:v>0.67700000000000005</c:v>
                </c:pt>
                <c:pt idx="11794">
                  <c:v>0.38900000000000001</c:v>
                </c:pt>
                <c:pt idx="11795">
                  <c:v>0.29299999999999998</c:v>
                </c:pt>
                <c:pt idx="11796">
                  <c:v>0.61899999999999999</c:v>
                </c:pt>
                <c:pt idx="11797">
                  <c:v>0.61899999999999999</c:v>
                </c:pt>
                <c:pt idx="11798">
                  <c:v>0.39200000000000002</c:v>
                </c:pt>
                <c:pt idx="11799">
                  <c:v>0.71299999999999997</c:v>
                </c:pt>
                <c:pt idx="11800">
                  <c:v>0.77100000000000002</c:v>
                </c:pt>
                <c:pt idx="11801">
                  <c:v>0.78500000000000003</c:v>
                </c:pt>
                <c:pt idx="11802">
                  <c:v>0.29499999999999998</c:v>
                </c:pt>
                <c:pt idx="11803">
                  <c:v>0.75900000000000001</c:v>
                </c:pt>
                <c:pt idx="11804">
                  <c:v>0.72899999999999998</c:v>
                </c:pt>
                <c:pt idx="11805">
                  <c:v>0.32600000000000001</c:v>
                </c:pt>
                <c:pt idx="11806">
                  <c:v>0.32600000000000001</c:v>
                </c:pt>
                <c:pt idx="11807">
                  <c:v>0.54500000000000004</c:v>
                </c:pt>
                <c:pt idx="11808">
                  <c:v>0.71799999999999997</c:v>
                </c:pt>
                <c:pt idx="11809">
                  <c:v>0.72299999999999998</c:v>
                </c:pt>
                <c:pt idx="11810">
                  <c:v>0.38400000000000001</c:v>
                </c:pt>
                <c:pt idx="11811">
                  <c:v>0.373</c:v>
                </c:pt>
                <c:pt idx="11812">
                  <c:v>0.67900000000000005</c:v>
                </c:pt>
                <c:pt idx="11813">
                  <c:v>0.68</c:v>
                </c:pt>
                <c:pt idx="11814">
                  <c:v>0.77</c:v>
                </c:pt>
                <c:pt idx="11815">
                  <c:v>0.48099999999999998</c:v>
                </c:pt>
                <c:pt idx="11816">
                  <c:v>0.48099999999999998</c:v>
                </c:pt>
                <c:pt idx="11817">
                  <c:v>0.621</c:v>
                </c:pt>
                <c:pt idx="11818">
                  <c:v>0.77400000000000002</c:v>
                </c:pt>
                <c:pt idx="11819">
                  <c:v>0.56100000000000005</c:v>
                </c:pt>
                <c:pt idx="11820">
                  <c:v>0.56100000000000005</c:v>
                </c:pt>
                <c:pt idx="11821">
                  <c:v>0.75800000000000001</c:v>
                </c:pt>
                <c:pt idx="11822">
                  <c:v>0.77300000000000002</c:v>
                </c:pt>
                <c:pt idx="11823">
                  <c:v>0.61899999999999999</c:v>
                </c:pt>
                <c:pt idx="11824">
                  <c:v>0.49199999999999999</c:v>
                </c:pt>
                <c:pt idx="11825">
                  <c:v>0.33</c:v>
                </c:pt>
                <c:pt idx="11826">
                  <c:v>0.68700000000000006</c:v>
                </c:pt>
                <c:pt idx="11827">
                  <c:v>0.432</c:v>
                </c:pt>
                <c:pt idx="11828">
                  <c:v>0.72399999999999998</c:v>
                </c:pt>
                <c:pt idx="11829">
                  <c:v>0.33200000000000002</c:v>
                </c:pt>
                <c:pt idx="11830">
                  <c:v>0.435</c:v>
                </c:pt>
                <c:pt idx="11831">
                  <c:v>0.63300000000000001</c:v>
                </c:pt>
                <c:pt idx="11832">
                  <c:v>0.63300000000000001</c:v>
                </c:pt>
                <c:pt idx="11833">
                  <c:v>0.76</c:v>
                </c:pt>
                <c:pt idx="11834">
                  <c:v>0.77600000000000002</c:v>
                </c:pt>
                <c:pt idx="11835">
                  <c:v>0.77</c:v>
                </c:pt>
                <c:pt idx="11836">
                  <c:v>0.72599999999999998</c:v>
                </c:pt>
                <c:pt idx="11837">
                  <c:v>0.36599999999999999</c:v>
                </c:pt>
                <c:pt idx="11838">
                  <c:v>0.36599999999999999</c:v>
                </c:pt>
                <c:pt idx="11839">
                  <c:v>0.41899999999999998</c:v>
                </c:pt>
                <c:pt idx="11840">
                  <c:v>0.752</c:v>
                </c:pt>
                <c:pt idx="11841">
                  <c:v>0.39200000000000002</c:v>
                </c:pt>
                <c:pt idx="11842">
                  <c:v>0.76800000000000002</c:v>
                </c:pt>
                <c:pt idx="11843">
                  <c:v>0.57399999999999995</c:v>
                </c:pt>
                <c:pt idx="11844">
                  <c:v>0.755</c:v>
                </c:pt>
                <c:pt idx="11845">
                  <c:v>0.40799999999999997</c:v>
                </c:pt>
                <c:pt idx="11846">
                  <c:v>0.68899999999999995</c:v>
                </c:pt>
                <c:pt idx="11847">
                  <c:v>0.68899999999999995</c:v>
                </c:pt>
                <c:pt idx="11848">
                  <c:v>0.52500000000000002</c:v>
                </c:pt>
                <c:pt idx="11849">
                  <c:v>0.52500000000000002</c:v>
                </c:pt>
                <c:pt idx="11850">
                  <c:v>0.57099999999999995</c:v>
                </c:pt>
                <c:pt idx="11851">
                  <c:v>0.63500000000000001</c:v>
                </c:pt>
                <c:pt idx="11852">
                  <c:v>0.76300000000000001</c:v>
                </c:pt>
                <c:pt idx="11853">
                  <c:v>0.57099999999999995</c:v>
                </c:pt>
                <c:pt idx="11854">
                  <c:v>0.36799999999999999</c:v>
                </c:pt>
                <c:pt idx="11855">
                  <c:v>0.78100000000000003</c:v>
                </c:pt>
                <c:pt idx="11856">
                  <c:v>0.73299999999999998</c:v>
                </c:pt>
                <c:pt idx="11857">
                  <c:v>0.63300000000000001</c:v>
                </c:pt>
                <c:pt idx="11858">
                  <c:v>0.76700000000000002</c:v>
                </c:pt>
                <c:pt idx="11859">
                  <c:v>0.53700000000000003</c:v>
                </c:pt>
                <c:pt idx="11860">
                  <c:v>0.37</c:v>
                </c:pt>
                <c:pt idx="11861">
                  <c:v>0.47499999999999998</c:v>
                </c:pt>
                <c:pt idx="11862">
                  <c:v>0.27800000000000002</c:v>
                </c:pt>
                <c:pt idx="11863">
                  <c:v>0.27800000000000002</c:v>
                </c:pt>
                <c:pt idx="11864">
                  <c:v>0.47799999999999998</c:v>
                </c:pt>
                <c:pt idx="11865">
                  <c:v>0.66600000000000004</c:v>
                </c:pt>
                <c:pt idx="11866">
                  <c:v>0.66600000000000004</c:v>
                </c:pt>
                <c:pt idx="11867">
                  <c:v>0.45900000000000002</c:v>
                </c:pt>
                <c:pt idx="11868">
                  <c:v>0.77500000000000002</c:v>
                </c:pt>
                <c:pt idx="11869">
                  <c:v>0.76800000000000002</c:v>
                </c:pt>
                <c:pt idx="11870">
                  <c:v>0.40600000000000003</c:v>
                </c:pt>
                <c:pt idx="11871">
                  <c:v>0.40600000000000003</c:v>
                </c:pt>
                <c:pt idx="11872">
                  <c:v>0.44800000000000001</c:v>
                </c:pt>
                <c:pt idx="11873">
                  <c:v>0.435</c:v>
                </c:pt>
                <c:pt idx="11874">
                  <c:v>0.77200000000000002</c:v>
                </c:pt>
                <c:pt idx="11875">
                  <c:v>0.58499999999999996</c:v>
                </c:pt>
                <c:pt idx="11876">
                  <c:v>0.76500000000000001</c:v>
                </c:pt>
                <c:pt idx="11877">
                  <c:v>0.72</c:v>
                </c:pt>
                <c:pt idx="11878">
                  <c:v>0.76900000000000002</c:v>
                </c:pt>
                <c:pt idx="11879">
                  <c:v>0.72099999999999997</c:v>
                </c:pt>
                <c:pt idx="11880">
                  <c:v>0.40400000000000003</c:v>
                </c:pt>
                <c:pt idx="11881">
                  <c:v>0.621</c:v>
                </c:pt>
                <c:pt idx="11882">
                  <c:v>0.66700000000000004</c:v>
                </c:pt>
                <c:pt idx="11883">
                  <c:v>0.56999999999999995</c:v>
                </c:pt>
                <c:pt idx="11884">
                  <c:v>0.56999999999999995</c:v>
                </c:pt>
                <c:pt idx="11885">
                  <c:v>0.621</c:v>
                </c:pt>
                <c:pt idx="11886">
                  <c:v>0.76800000000000002</c:v>
                </c:pt>
                <c:pt idx="11887">
                  <c:v>0.77</c:v>
                </c:pt>
                <c:pt idx="11888">
                  <c:v>0.66500000000000004</c:v>
                </c:pt>
                <c:pt idx="11889">
                  <c:v>0.40600000000000003</c:v>
                </c:pt>
                <c:pt idx="11890">
                  <c:v>0.77200000000000002</c:v>
                </c:pt>
                <c:pt idx="11891">
                  <c:v>0.27700000000000002</c:v>
                </c:pt>
                <c:pt idx="11892">
                  <c:v>0.27700000000000002</c:v>
                </c:pt>
                <c:pt idx="11893">
                  <c:v>0.58299999999999996</c:v>
                </c:pt>
                <c:pt idx="11894">
                  <c:v>0.51900000000000002</c:v>
                </c:pt>
                <c:pt idx="11895">
                  <c:v>0.496</c:v>
                </c:pt>
                <c:pt idx="11896">
                  <c:v>0.52200000000000002</c:v>
                </c:pt>
                <c:pt idx="11897">
                  <c:v>0.68</c:v>
                </c:pt>
                <c:pt idx="11898">
                  <c:v>0.68</c:v>
                </c:pt>
                <c:pt idx="11899">
                  <c:v>0.55300000000000005</c:v>
                </c:pt>
                <c:pt idx="11900">
                  <c:v>0.78400000000000003</c:v>
                </c:pt>
                <c:pt idx="11901">
                  <c:v>0.77300000000000002</c:v>
                </c:pt>
                <c:pt idx="11902">
                  <c:v>0.76900000000000002</c:v>
                </c:pt>
                <c:pt idx="11903">
                  <c:v>0.76800000000000002</c:v>
                </c:pt>
                <c:pt idx="11904">
                  <c:v>0.44700000000000001</c:v>
                </c:pt>
                <c:pt idx="11905">
                  <c:v>0.44700000000000001</c:v>
                </c:pt>
                <c:pt idx="11906">
                  <c:v>0.78200000000000003</c:v>
                </c:pt>
                <c:pt idx="11907">
                  <c:v>0.47799999999999998</c:v>
                </c:pt>
                <c:pt idx="11908">
                  <c:v>0.77</c:v>
                </c:pt>
                <c:pt idx="11909">
                  <c:v>0.623</c:v>
                </c:pt>
                <c:pt idx="11910">
                  <c:v>0.75900000000000001</c:v>
                </c:pt>
                <c:pt idx="11911">
                  <c:v>0.76600000000000001</c:v>
                </c:pt>
                <c:pt idx="11912">
                  <c:v>0.44400000000000001</c:v>
                </c:pt>
                <c:pt idx="11913">
                  <c:v>0.77300000000000002</c:v>
                </c:pt>
                <c:pt idx="11914">
                  <c:v>0.63500000000000001</c:v>
                </c:pt>
                <c:pt idx="11915">
                  <c:v>0.68100000000000005</c:v>
                </c:pt>
                <c:pt idx="11916">
                  <c:v>0.625</c:v>
                </c:pt>
                <c:pt idx="11917">
                  <c:v>0.625</c:v>
                </c:pt>
                <c:pt idx="11918">
                  <c:v>0.44600000000000001</c:v>
                </c:pt>
                <c:pt idx="11919">
                  <c:v>0.63500000000000001</c:v>
                </c:pt>
                <c:pt idx="11920">
                  <c:v>0.27700000000000002</c:v>
                </c:pt>
                <c:pt idx="11921">
                  <c:v>0.27700000000000002</c:v>
                </c:pt>
                <c:pt idx="11922">
                  <c:v>0.77500000000000002</c:v>
                </c:pt>
                <c:pt idx="11923">
                  <c:v>0.67900000000000005</c:v>
                </c:pt>
                <c:pt idx="11924">
                  <c:v>0.78</c:v>
                </c:pt>
                <c:pt idx="11925">
                  <c:v>0.60399999999999998</c:v>
                </c:pt>
                <c:pt idx="11926">
                  <c:v>0.628</c:v>
                </c:pt>
                <c:pt idx="11927">
                  <c:v>0.56299999999999994</c:v>
                </c:pt>
                <c:pt idx="11928">
                  <c:v>0.59499999999999997</c:v>
                </c:pt>
                <c:pt idx="11929">
                  <c:v>0.56699999999999995</c:v>
                </c:pt>
                <c:pt idx="11930">
                  <c:v>0.70799999999999996</c:v>
                </c:pt>
                <c:pt idx="11931">
                  <c:v>0.70799999999999996</c:v>
                </c:pt>
                <c:pt idx="11932">
                  <c:v>0.77700000000000002</c:v>
                </c:pt>
                <c:pt idx="11933">
                  <c:v>0.48799999999999999</c:v>
                </c:pt>
                <c:pt idx="11934">
                  <c:v>0.48799999999999999</c:v>
                </c:pt>
                <c:pt idx="11935">
                  <c:v>0.77200000000000002</c:v>
                </c:pt>
                <c:pt idx="11936">
                  <c:v>0.52200000000000002</c:v>
                </c:pt>
                <c:pt idx="11937">
                  <c:v>0.77400000000000002</c:v>
                </c:pt>
                <c:pt idx="11938">
                  <c:v>0.76800000000000002</c:v>
                </c:pt>
                <c:pt idx="11939">
                  <c:v>0.54900000000000004</c:v>
                </c:pt>
                <c:pt idx="11940">
                  <c:v>0.63800000000000001</c:v>
                </c:pt>
                <c:pt idx="11941">
                  <c:v>0.373</c:v>
                </c:pt>
                <c:pt idx="11942">
                  <c:v>0.77600000000000002</c:v>
                </c:pt>
                <c:pt idx="11943">
                  <c:v>0.374</c:v>
                </c:pt>
                <c:pt idx="11944">
                  <c:v>0.78200000000000003</c:v>
                </c:pt>
                <c:pt idx="11945">
                  <c:v>0.55100000000000005</c:v>
                </c:pt>
                <c:pt idx="11946">
                  <c:v>0.27700000000000002</c:v>
                </c:pt>
                <c:pt idx="11947">
                  <c:v>0.27700000000000002</c:v>
                </c:pt>
                <c:pt idx="11948">
                  <c:v>0.66700000000000004</c:v>
                </c:pt>
                <c:pt idx="11949">
                  <c:v>0.71</c:v>
                </c:pt>
                <c:pt idx="11950">
                  <c:v>0.66700000000000004</c:v>
                </c:pt>
                <c:pt idx="11951">
                  <c:v>0.63800000000000001</c:v>
                </c:pt>
                <c:pt idx="11952">
                  <c:v>0.63800000000000001</c:v>
                </c:pt>
                <c:pt idx="11953">
                  <c:v>0.63300000000000001</c:v>
                </c:pt>
                <c:pt idx="11954">
                  <c:v>0.41899999999999998</c:v>
                </c:pt>
                <c:pt idx="11955">
                  <c:v>0.74299999999999999</c:v>
                </c:pt>
                <c:pt idx="11956">
                  <c:v>0.58699999999999997</c:v>
                </c:pt>
                <c:pt idx="11957">
                  <c:v>0.61299999999999999</c:v>
                </c:pt>
                <c:pt idx="11958">
                  <c:v>0.58799999999999997</c:v>
                </c:pt>
                <c:pt idx="11959">
                  <c:v>0.53</c:v>
                </c:pt>
                <c:pt idx="11960">
                  <c:v>0.53</c:v>
                </c:pt>
                <c:pt idx="11961">
                  <c:v>0.74299999999999999</c:v>
                </c:pt>
                <c:pt idx="11962">
                  <c:v>0.54200000000000004</c:v>
                </c:pt>
                <c:pt idx="11963">
                  <c:v>0.56599999999999995</c:v>
                </c:pt>
                <c:pt idx="11964">
                  <c:v>0.41499999999999998</c:v>
                </c:pt>
                <c:pt idx="11965">
                  <c:v>0.65</c:v>
                </c:pt>
                <c:pt idx="11966">
                  <c:v>0.54400000000000004</c:v>
                </c:pt>
                <c:pt idx="11967">
                  <c:v>0.29199999999999998</c:v>
                </c:pt>
                <c:pt idx="11968">
                  <c:v>0.29199999999999998</c:v>
                </c:pt>
                <c:pt idx="11969">
                  <c:v>0.41699999999999998</c:v>
                </c:pt>
                <c:pt idx="11970">
                  <c:v>0.64300000000000002</c:v>
                </c:pt>
                <c:pt idx="11971">
                  <c:v>0.66400000000000003</c:v>
                </c:pt>
                <c:pt idx="11972">
                  <c:v>0.71699999999999997</c:v>
                </c:pt>
                <c:pt idx="11973">
                  <c:v>0.66400000000000003</c:v>
                </c:pt>
                <c:pt idx="11974">
                  <c:v>0.64900000000000002</c:v>
                </c:pt>
                <c:pt idx="11975">
                  <c:v>0.64900000000000002</c:v>
                </c:pt>
                <c:pt idx="11976">
                  <c:v>0.46200000000000002</c:v>
                </c:pt>
                <c:pt idx="11977">
                  <c:v>0.73499999999999999</c:v>
                </c:pt>
                <c:pt idx="11978">
                  <c:v>0.74099999999999999</c:v>
                </c:pt>
                <c:pt idx="11979">
                  <c:v>0.60199999999999998</c:v>
                </c:pt>
                <c:pt idx="11980">
                  <c:v>0.73599999999999999</c:v>
                </c:pt>
                <c:pt idx="11981">
                  <c:v>0.65200000000000002</c:v>
                </c:pt>
                <c:pt idx="11982">
                  <c:v>0.33500000000000002</c:v>
                </c:pt>
                <c:pt idx="11983">
                  <c:v>0.33500000000000002</c:v>
                </c:pt>
                <c:pt idx="11984">
                  <c:v>0.60299999999999998</c:v>
                </c:pt>
                <c:pt idx="11985">
                  <c:v>0.56000000000000005</c:v>
                </c:pt>
                <c:pt idx="11986">
                  <c:v>0.56000000000000005</c:v>
                </c:pt>
                <c:pt idx="11987">
                  <c:v>0.57999999999999996</c:v>
                </c:pt>
                <c:pt idx="11988">
                  <c:v>0.32800000000000001</c:v>
                </c:pt>
                <c:pt idx="11989">
                  <c:v>0.32800000000000001</c:v>
                </c:pt>
                <c:pt idx="11990">
                  <c:v>0.58699999999999997</c:v>
                </c:pt>
                <c:pt idx="11991">
                  <c:v>0.58199999999999996</c:v>
                </c:pt>
                <c:pt idx="11992">
                  <c:v>0.65900000000000003</c:v>
                </c:pt>
                <c:pt idx="11993">
                  <c:v>0.45800000000000002</c:v>
                </c:pt>
                <c:pt idx="11994">
                  <c:v>0.46</c:v>
                </c:pt>
                <c:pt idx="11995">
                  <c:v>0.66700000000000004</c:v>
                </c:pt>
                <c:pt idx="11996">
                  <c:v>0.75900000000000001</c:v>
                </c:pt>
                <c:pt idx="11997">
                  <c:v>0.7</c:v>
                </c:pt>
                <c:pt idx="11998">
                  <c:v>0.73699999999999999</c:v>
                </c:pt>
                <c:pt idx="11999">
                  <c:v>0.69899999999999995</c:v>
                </c:pt>
                <c:pt idx="12000">
                  <c:v>0.73599999999999999</c:v>
                </c:pt>
                <c:pt idx="12001">
                  <c:v>0.66400000000000003</c:v>
                </c:pt>
                <c:pt idx="12002">
                  <c:v>0.66400000000000003</c:v>
                </c:pt>
                <c:pt idx="12003">
                  <c:v>0.505</c:v>
                </c:pt>
                <c:pt idx="12004">
                  <c:v>0.745</c:v>
                </c:pt>
                <c:pt idx="12005">
                  <c:v>0.61099999999999999</c:v>
                </c:pt>
                <c:pt idx="12006">
                  <c:v>0.66700000000000004</c:v>
                </c:pt>
                <c:pt idx="12007">
                  <c:v>0.377</c:v>
                </c:pt>
                <c:pt idx="12008">
                  <c:v>0.377</c:v>
                </c:pt>
                <c:pt idx="12009">
                  <c:v>0.61299999999999999</c:v>
                </c:pt>
                <c:pt idx="12010">
                  <c:v>0.65500000000000003</c:v>
                </c:pt>
                <c:pt idx="12011">
                  <c:v>0.56999999999999995</c:v>
                </c:pt>
                <c:pt idx="12012">
                  <c:v>0.56999999999999995</c:v>
                </c:pt>
                <c:pt idx="12013">
                  <c:v>0.71699999999999997</c:v>
                </c:pt>
                <c:pt idx="12014">
                  <c:v>0.36399999999999999</c:v>
                </c:pt>
                <c:pt idx="12015">
                  <c:v>0.36399999999999999</c:v>
                </c:pt>
                <c:pt idx="12016">
                  <c:v>0.65500000000000003</c:v>
                </c:pt>
                <c:pt idx="12017">
                  <c:v>0.69399999999999995</c:v>
                </c:pt>
                <c:pt idx="12018">
                  <c:v>0.60199999999999998</c:v>
                </c:pt>
                <c:pt idx="12019">
                  <c:v>0.36499999999999999</c:v>
                </c:pt>
                <c:pt idx="12020">
                  <c:v>0.73799999999999999</c:v>
                </c:pt>
                <c:pt idx="12021">
                  <c:v>0.502</c:v>
                </c:pt>
                <c:pt idx="12022">
                  <c:v>0.504</c:v>
                </c:pt>
                <c:pt idx="12023">
                  <c:v>0.70299999999999996</c:v>
                </c:pt>
                <c:pt idx="12024">
                  <c:v>0.74399999999999999</c:v>
                </c:pt>
                <c:pt idx="12025">
                  <c:v>0.54900000000000004</c:v>
                </c:pt>
                <c:pt idx="12026">
                  <c:v>0.66300000000000003</c:v>
                </c:pt>
                <c:pt idx="12027">
                  <c:v>0.755</c:v>
                </c:pt>
                <c:pt idx="12028">
                  <c:v>0.74399999999999999</c:v>
                </c:pt>
                <c:pt idx="12029">
                  <c:v>0.70199999999999996</c:v>
                </c:pt>
                <c:pt idx="12030">
                  <c:v>0.42</c:v>
                </c:pt>
                <c:pt idx="12031">
                  <c:v>0.42</c:v>
                </c:pt>
                <c:pt idx="12032">
                  <c:v>0.751</c:v>
                </c:pt>
                <c:pt idx="12033">
                  <c:v>0.66400000000000003</c:v>
                </c:pt>
                <c:pt idx="12034">
                  <c:v>0.4</c:v>
                </c:pt>
                <c:pt idx="12035">
                  <c:v>0.58099999999999996</c:v>
                </c:pt>
                <c:pt idx="12036">
                  <c:v>0.4</c:v>
                </c:pt>
                <c:pt idx="12037">
                  <c:v>0.58099999999999996</c:v>
                </c:pt>
                <c:pt idx="12038">
                  <c:v>0.375</c:v>
                </c:pt>
                <c:pt idx="12039">
                  <c:v>0.40600000000000003</c:v>
                </c:pt>
                <c:pt idx="12040">
                  <c:v>0.61099999999999999</c:v>
                </c:pt>
                <c:pt idx="12041">
                  <c:v>0.746</c:v>
                </c:pt>
                <c:pt idx="12042">
                  <c:v>0.54600000000000004</c:v>
                </c:pt>
                <c:pt idx="12043">
                  <c:v>0.54800000000000004</c:v>
                </c:pt>
                <c:pt idx="12044">
                  <c:v>0.72</c:v>
                </c:pt>
                <c:pt idx="12045">
                  <c:v>0.71499999999999997</c:v>
                </c:pt>
                <c:pt idx="12046">
                  <c:v>0.57799999999999996</c:v>
                </c:pt>
                <c:pt idx="12047">
                  <c:v>0.73799999999999999</c:v>
                </c:pt>
                <c:pt idx="12048">
                  <c:v>0.44</c:v>
                </c:pt>
                <c:pt idx="12049">
                  <c:v>0.44</c:v>
                </c:pt>
                <c:pt idx="12050">
                  <c:v>0.67100000000000004</c:v>
                </c:pt>
                <c:pt idx="12051">
                  <c:v>0.33</c:v>
                </c:pt>
                <c:pt idx="12052">
                  <c:v>0.33</c:v>
                </c:pt>
                <c:pt idx="12053">
                  <c:v>0.755</c:v>
                </c:pt>
                <c:pt idx="12054">
                  <c:v>0.74299999999999999</c:v>
                </c:pt>
                <c:pt idx="12055">
                  <c:v>0.59599999999999997</c:v>
                </c:pt>
                <c:pt idx="12056">
                  <c:v>0.46400000000000002</c:v>
                </c:pt>
                <c:pt idx="12057">
                  <c:v>0.59599999999999997</c:v>
                </c:pt>
                <c:pt idx="12058">
                  <c:v>0.46400000000000002</c:v>
                </c:pt>
                <c:pt idx="12059">
                  <c:v>0.41599999999999998</c:v>
                </c:pt>
                <c:pt idx="12060">
                  <c:v>0.71899999999999997</c:v>
                </c:pt>
                <c:pt idx="12061">
                  <c:v>0.67200000000000004</c:v>
                </c:pt>
                <c:pt idx="12062">
                  <c:v>0.73899999999999999</c:v>
                </c:pt>
                <c:pt idx="12063">
                  <c:v>0.27700000000000002</c:v>
                </c:pt>
                <c:pt idx="12064">
                  <c:v>0.44700000000000001</c:v>
                </c:pt>
                <c:pt idx="12065">
                  <c:v>0.66200000000000003</c:v>
                </c:pt>
                <c:pt idx="12066">
                  <c:v>0.57899999999999996</c:v>
                </c:pt>
                <c:pt idx="12067">
                  <c:v>0.57999999999999996</c:v>
                </c:pt>
                <c:pt idx="12068">
                  <c:v>0.73899999999999999</c:v>
                </c:pt>
                <c:pt idx="12069">
                  <c:v>0.73299999999999998</c:v>
                </c:pt>
                <c:pt idx="12070">
                  <c:v>0.499</c:v>
                </c:pt>
                <c:pt idx="12071">
                  <c:v>0.499</c:v>
                </c:pt>
                <c:pt idx="12072">
                  <c:v>0.58899999999999997</c:v>
                </c:pt>
                <c:pt idx="12073">
                  <c:v>0.745</c:v>
                </c:pt>
                <c:pt idx="12074">
                  <c:v>0.71399999999999997</c:v>
                </c:pt>
                <c:pt idx="12075">
                  <c:v>0.371</c:v>
                </c:pt>
                <c:pt idx="12076">
                  <c:v>0.76600000000000001</c:v>
                </c:pt>
                <c:pt idx="12077">
                  <c:v>0.371</c:v>
                </c:pt>
                <c:pt idx="12078">
                  <c:v>0.64700000000000002</c:v>
                </c:pt>
                <c:pt idx="12079">
                  <c:v>0.64700000000000002</c:v>
                </c:pt>
                <c:pt idx="12080">
                  <c:v>0.45700000000000002</c:v>
                </c:pt>
                <c:pt idx="12081">
                  <c:v>0.50800000000000001</c:v>
                </c:pt>
                <c:pt idx="12082">
                  <c:v>0.50800000000000001</c:v>
                </c:pt>
                <c:pt idx="12083">
                  <c:v>0.71399999999999997</c:v>
                </c:pt>
                <c:pt idx="12084">
                  <c:v>0.73699999999999999</c:v>
                </c:pt>
                <c:pt idx="12085">
                  <c:v>0.27700000000000002</c:v>
                </c:pt>
                <c:pt idx="12086">
                  <c:v>0.746</c:v>
                </c:pt>
                <c:pt idx="12087">
                  <c:v>0.48899999999999999</c:v>
                </c:pt>
                <c:pt idx="12088">
                  <c:v>0.32</c:v>
                </c:pt>
                <c:pt idx="12089">
                  <c:v>0.32</c:v>
                </c:pt>
                <c:pt idx="12090">
                  <c:v>0.38300000000000001</c:v>
                </c:pt>
                <c:pt idx="12091">
                  <c:v>0.59</c:v>
                </c:pt>
                <c:pt idx="12092">
                  <c:v>0.59099999999999997</c:v>
                </c:pt>
                <c:pt idx="12093">
                  <c:v>0.75600000000000001</c:v>
                </c:pt>
                <c:pt idx="12094">
                  <c:v>0.54100000000000004</c:v>
                </c:pt>
                <c:pt idx="12095">
                  <c:v>0.54100000000000004</c:v>
                </c:pt>
                <c:pt idx="12096">
                  <c:v>0.72699999999999998</c:v>
                </c:pt>
                <c:pt idx="12097">
                  <c:v>0.74399999999999999</c:v>
                </c:pt>
                <c:pt idx="12098">
                  <c:v>0.60399999999999998</c:v>
                </c:pt>
                <c:pt idx="12099">
                  <c:v>0.41199999999999998</c:v>
                </c:pt>
                <c:pt idx="12100">
                  <c:v>0.41199999999999998</c:v>
                </c:pt>
                <c:pt idx="12101">
                  <c:v>0.27700000000000002</c:v>
                </c:pt>
                <c:pt idx="12102">
                  <c:v>0.66400000000000003</c:v>
                </c:pt>
                <c:pt idx="12103">
                  <c:v>0.66400000000000003</c:v>
                </c:pt>
                <c:pt idx="12104">
                  <c:v>0.499</c:v>
                </c:pt>
                <c:pt idx="12105">
                  <c:v>0.55200000000000005</c:v>
                </c:pt>
                <c:pt idx="12106">
                  <c:v>0.55200000000000005</c:v>
                </c:pt>
                <c:pt idx="12107">
                  <c:v>0.754</c:v>
                </c:pt>
                <c:pt idx="12108">
                  <c:v>0.27900000000000003</c:v>
                </c:pt>
                <c:pt idx="12109">
                  <c:v>0.53200000000000003</c:v>
                </c:pt>
                <c:pt idx="12110">
                  <c:v>0.36199999999999999</c:v>
                </c:pt>
                <c:pt idx="12111">
                  <c:v>0.36199999999999999</c:v>
                </c:pt>
                <c:pt idx="12112">
                  <c:v>0.42599999999999999</c:v>
                </c:pt>
                <c:pt idx="12113">
                  <c:v>0.60499999999999998</c:v>
                </c:pt>
                <c:pt idx="12114">
                  <c:v>0.60599999999999998</c:v>
                </c:pt>
                <c:pt idx="12115">
                  <c:v>0.74399999999999999</c:v>
                </c:pt>
                <c:pt idx="12116">
                  <c:v>0.752</c:v>
                </c:pt>
                <c:pt idx="12117">
                  <c:v>0.75</c:v>
                </c:pt>
                <c:pt idx="12118">
                  <c:v>0.753</c:v>
                </c:pt>
                <c:pt idx="12119">
                  <c:v>0.27700000000000002</c:v>
                </c:pt>
                <c:pt idx="12120">
                  <c:v>0.74199999999999999</c:v>
                </c:pt>
                <c:pt idx="12121">
                  <c:v>0.61499999999999999</c:v>
                </c:pt>
                <c:pt idx="12122">
                  <c:v>0.45400000000000001</c:v>
                </c:pt>
                <c:pt idx="12123">
                  <c:v>0.45300000000000001</c:v>
                </c:pt>
                <c:pt idx="12124">
                  <c:v>0.54200000000000004</c:v>
                </c:pt>
                <c:pt idx="12125">
                  <c:v>0.27900000000000003</c:v>
                </c:pt>
                <c:pt idx="12126">
                  <c:v>0.58299999999999996</c:v>
                </c:pt>
                <c:pt idx="12127">
                  <c:v>0.58299999999999996</c:v>
                </c:pt>
                <c:pt idx="12128">
                  <c:v>0.56599999999999995</c:v>
                </c:pt>
                <c:pt idx="12129">
                  <c:v>0.74299999999999999</c:v>
                </c:pt>
                <c:pt idx="12130">
                  <c:v>0.40600000000000003</c:v>
                </c:pt>
                <c:pt idx="12131">
                  <c:v>0.40600000000000003</c:v>
                </c:pt>
                <c:pt idx="12132">
                  <c:v>0.47</c:v>
                </c:pt>
                <c:pt idx="12133">
                  <c:v>0.75900000000000001</c:v>
                </c:pt>
                <c:pt idx="12134">
                  <c:v>0.61599999999999999</c:v>
                </c:pt>
                <c:pt idx="12135">
                  <c:v>0.76200000000000001</c:v>
                </c:pt>
                <c:pt idx="12136">
                  <c:v>0.752</c:v>
                </c:pt>
                <c:pt idx="12137">
                  <c:v>0.65</c:v>
                </c:pt>
                <c:pt idx="12138">
                  <c:v>0.74099999999999999</c:v>
                </c:pt>
                <c:pt idx="12139">
                  <c:v>0.41599999999999998</c:v>
                </c:pt>
                <c:pt idx="12140">
                  <c:v>0.308</c:v>
                </c:pt>
                <c:pt idx="12141">
                  <c:v>0.746</c:v>
                </c:pt>
                <c:pt idx="12142">
                  <c:v>0.35799999999999998</c:v>
                </c:pt>
                <c:pt idx="12143">
                  <c:v>0.748</c:v>
                </c:pt>
                <c:pt idx="12144">
                  <c:v>0.75</c:v>
                </c:pt>
                <c:pt idx="12145">
                  <c:v>0.496</c:v>
                </c:pt>
                <c:pt idx="12146">
                  <c:v>0.66500000000000004</c:v>
                </c:pt>
                <c:pt idx="12147">
                  <c:v>0.495</c:v>
                </c:pt>
                <c:pt idx="12148">
                  <c:v>0.57299999999999995</c:v>
                </c:pt>
                <c:pt idx="12149">
                  <c:v>0.27800000000000002</c:v>
                </c:pt>
                <c:pt idx="12150">
                  <c:v>0.76200000000000001</c:v>
                </c:pt>
                <c:pt idx="12151">
                  <c:v>0.59299999999999997</c:v>
                </c:pt>
                <c:pt idx="12152">
                  <c:v>0.59299999999999997</c:v>
                </c:pt>
                <c:pt idx="12153">
                  <c:v>0.57599999999999996</c:v>
                </c:pt>
                <c:pt idx="12154">
                  <c:v>0.74299999999999999</c:v>
                </c:pt>
                <c:pt idx="12155">
                  <c:v>0.755</c:v>
                </c:pt>
                <c:pt idx="12156">
                  <c:v>0.752</c:v>
                </c:pt>
                <c:pt idx="12157">
                  <c:v>0.74299999999999999</c:v>
                </c:pt>
                <c:pt idx="12158">
                  <c:v>0.74</c:v>
                </c:pt>
                <c:pt idx="12159">
                  <c:v>0.74</c:v>
                </c:pt>
                <c:pt idx="12160">
                  <c:v>0.51500000000000001</c:v>
                </c:pt>
                <c:pt idx="12161">
                  <c:v>0.749</c:v>
                </c:pt>
                <c:pt idx="12162">
                  <c:v>0.66700000000000004</c:v>
                </c:pt>
                <c:pt idx="12163">
                  <c:v>0.66700000000000004</c:v>
                </c:pt>
                <c:pt idx="12164">
                  <c:v>0.34499999999999997</c:v>
                </c:pt>
                <c:pt idx="12165">
                  <c:v>0.29299999999999998</c:v>
                </c:pt>
                <c:pt idx="12166">
                  <c:v>0.29299999999999998</c:v>
                </c:pt>
                <c:pt idx="12167">
                  <c:v>0.46100000000000002</c:v>
                </c:pt>
                <c:pt idx="12168">
                  <c:v>0.75</c:v>
                </c:pt>
                <c:pt idx="12169">
                  <c:v>0.74</c:v>
                </c:pt>
                <c:pt idx="12170">
                  <c:v>0.75800000000000001</c:v>
                </c:pt>
                <c:pt idx="12171">
                  <c:v>0.40100000000000002</c:v>
                </c:pt>
                <c:pt idx="12172">
                  <c:v>0.74099999999999999</c:v>
                </c:pt>
                <c:pt idx="12173">
                  <c:v>0.53900000000000003</c:v>
                </c:pt>
                <c:pt idx="12174">
                  <c:v>0.53800000000000003</c:v>
                </c:pt>
                <c:pt idx="12175">
                  <c:v>0.74</c:v>
                </c:pt>
                <c:pt idx="12176">
                  <c:v>0.58399999999999996</c:v>
                </c:pt>
                <c:pt idx="12177">
                  <c:v>0.60799999999999998</c:v>
                </c:pt>
                <c:pt idx="12178">
                  <c:v>0.60799999999999998</c:v>
                </c:pt>
                <c:pt idx="12179">
                  <c:v>0.73499999999999999</c:v>
                </c:pt>
                <c:pt idx="12180">
                  <c:v>0.751</c:v>
                </c:pt>
                <c:pt idx="12181">
                  <c:v>0.58599999999999997</c:v>
                </c:pt>
                <c:pt idx="12182">
                  <c:v>0.75700000000000001</c:v>
                </c:pt>
                <c:pt idx="12183">
                  <c:v>0.745</c:v>
                </c:pt>
                <c:pt idx="12184">
                  <c:v>0.752</c:v>
                </c:pt>
                <c:pt idx="12185">
                  <c:v>0.49399999999999999</c:v>
                </c:pt>
                <c:pt idx="12186">
                  <c:v>0.49399999999999999</c:v>
                </c:pt>
                <c:pt idx="12187">
                  <c:v>0.38100000000000001</c:v>
                </c:pt>
                <c:pt idx="12188">
                  <c:v>0.74199999999999999</c:v>
                </c:pt>
                <c:pt idx="12189">
                  <c:v>0.56000000000000005</c:v>
                </c:pt>
                <c:pt idx="12190">
                  <c:v>0.76</c:v>
                </c:pt>
                <c:pt idx="12191">
                  <c:v>0.67600000000000005</c:v>
                </c:pt>
                <c:pt idx="12192">
                  <c:v>0.67600000000000005</c:v>
                </c:pt>
                <c:pt idx="12193">
                  <c:v>0.33400000000000002</c:v>
                </c:pt>
                <c:pt idx="12194">
                  <c:v>0.33400000000000002</c:v>
                </c:pt>
                <c:pt idx="12195">
                  <c:v>0.748</c:v>
                </c:pt>
                <c:pt idx="12196">
                  <c:v>0.73699999999999999</c:v>
                </c:pt>
                <c:pt idx="12197">
                  <c:v>0.44400000000000001</c:v>
                </c:pt>
                <c:pt idx="12198">
                  <c:v>0.57499999999999996</c:v>
                </c:pt>
                <c:pt idx="12199">
                  <c:v>0.57499999999999996</c:v>
                </c:pt>
                <c:pt idx="12200">
                  <c:v>0.59899999999999998</c:v>
                </c:pt>
                <c:pt idx="12201">
                  <c:v>0.749</c:v>
                </c:pt>
                <c:pt idx="12202">
                  <c:v>0.76800000000000002</c:v>
                </c:pt>
                <c:pt idx="12203">
                  <c:v>0.65</c:v>
                </c:pt>
                <c:pt idx="12204">
                  <c:v>0.65</c:v>
                </c:pt>
                <c:pt idx="12205">
                  <c:v>0.60199999999999998</c:v>
                </c:pt>
                <c:pt idx="12206">
                  <c:v>0.746</c:v>
                </c:pt>
                <c:pt idx="12207">
                  <c:v>0.42</c:v>
                </c:pt>
                <c:pt idx="12208">
                  <c:v>0.74399999999999999</c:v>
                </c:pt>
                <c:pt idx="12209">
                  <c:v>0.73699999999999999</c:v>
                </c:pt>
                <c:pt idx="12210">
                  <c:v>0.71899999999999997</c:v>
                </c:pt>
                <c:pt idx="12211">
                  <c:v>0.374</c:v>
                </c:pt>
                <c:pt idx="12212">
                  <c:v>0.374</c:v>
                </c:pt>
                <c:pt idx="12213">
                  <c:v>0.58899999999999997</c:v>
                </c:pt>
                <c:pt idx="12214">
                  <c:v>0.72</c:v>
                </c:pt>
                <c:pt idx="12215">
                  <c:v>0.74099999999999999</c:v>
                </c:pt>
                <c:pt idx="12216">
                  <c:v>0.55300000000000005</c:v>
                </c:pt>
                <c:pt idx="12217">
                  <c:v>0.58599999999999997</c:v>
                </c:pt>
                <c:pt idx="12218">
                  <c:v>0.75</c:v>
                </c:pt>
                <c:pt idx="12219">
                  <c:v>0.27900000000000003</c:v>
                </c:pt>
                <c:pt idx="12220">
                  <c:v>0.27900000000000003</c:v>
                </c:pt>
                <c:pt idx="12221">
                  <c:v>0.58599999999999997</c:v>
                </c:pt>
                <c:pt idx="12222">
                  <c:v>0.64900000000000002</c:v>
                </c:pt>
                <c:pt idx="12223">
                  <c:v>0.74199999999999999</c:v>
                </c:pt>
                <c:pt idx="12224">
                  <c:v>0.75</c:v>
                </c:pt>
                <c:pt idx="12225">
                  <c:v>0.73799999999999999</c:v>
                </c:pt>
                <c:pt idx="12226">
                  <c:v>0.751</c:v>
                </c:pt>
                <c:pt idx="12227">
                  <c:v>0.65200000000000002</c:v>
                </c:pt>
                <c:pt idx="12228">
                  <c:v>0.66700000000000004</c:v>
                </c:pt>
                <c:pt idx="12229">
                  <c:v>0.66700000000000004</c:v>
                </c:pt>
                <c:pt idx="12230">
                  <c:v>0.45800000000000002</c:v>
                </c:pt>
                <c:pt idx="12231">
                  <c:v>0.751</c:v>
                </c:pt>
                <c:pt idx="12232">
                  <c:v>0.74099999999999999</c:v>
                </c:pt>
                <c:pt idx="12233">
                  <c:v>0.74399999999999999</c:v>
                </c:pt>
                <c:pt idx="12234">
                  <c:v>0.752</c:v>
                </c:pt>
                <c:pt idx="12235">
                  <c:v>0.41499999999999998</c:v>
                </c:pt>
                <c:pt idx="12236">
                  <c:v>0.41499999999999998</c:v>
                </c:pt>
                <c:pt idx="12237">
                  <c:v>0.6</c:v>
                </c:pt>
                <c:pt idx="12238">
                  <c:v>0.748</c:v>
                </c:pt>
                <c:pt idx="12239">
                  <c:v>0.27800000000000002</c:v>
                </c:pt>
                <c:pt idx="12240">
                  <c:v>0.27800000000000002</c:v>
                </c:pt>
                <c:pt idx="12241">
                  <c:v>0.59899999999999998</c:v>
                </c:pt>
                <c:pt idx="12242">
                  <c:v>0.60099999999999998</c:v>
                </c:pt>
                <c:pt idx="12243">
                  <c:v>0.74299999999999999</c:v>
                </c:pt>
                <c:pt idx="12244">
                  <c:v>0.60099999999999998</c:v>
                </c:pt>
                <c:pt idx="12245">
                  <c:v>0.746</c:v>
                </c:pt>
                <c:pt idx="12246">
                  <c:v>0.51700000000000002</c:v>
                </c:pt>
                <c:pt idx="12247">
                  <c:v>0.74399999999999999</c:v>
                </c:pt>
                <c:pt idx="12248">
                  <c:v>0.74099999999999999</c:v>
                </c:pt>
                <c:pt idx="12249">
                  <c:v>0.66900000000000004</c:v>
                </c:pt>
                <c:pt idx="12250">
                  <c:v>0.74299999999999999</c:v>
                </c:pt>
                <c:pt idx="12251">
                  <c:v>0.46100000000000002</c:v>
                </c:pt>
                <c:pt idx="12252">
                  <c:v>0.74399999999999999</c:v>
                </c:pt>
                <c:pt idx="12253">
                  <c:v>0.749</c:v>
                </c:pt>
                <c:pt idx="12254">
                  <c:v>0.46200000000000002</c:v>
                </c:pt>
                <c:pt idx="12255">
                  <c:v>0.45700000000000002</c:v>
                </c:pt>
                <c:pt idx="12256">
                  <c:v>0.61099999999999999</c:v>
                </c:pt>
                <c:pt idx="12257">
                  <c:v>0.45700000000000002</c:v>
                </c:pt>
                <c:pt idx="12258">
                  <c:v>0.61099999999999999</c:v>
                </c:pt>
                <c:pt idx="12259">
                  <c:v>0.27800000000000002</c:v>
                </c:pt>
                <c:pt idx="12260">
                  <c:v>0.27800000000000002</c:v>
                </c:pt>
                <c:pt idx="12261">
                  <c:v>0.61399999999999999</c:v>
                </c:pt>
                <c:pt idx="12262">
                  <c:v>0.61799999999999999</c:v>
                </c:pt>
                <c:pt idx="12263">
                  <c:v>0.65200000000000002</c:v>
                </c:pt>
                <c:pt idx="12264">
                  <c:v>0.65200000000000002</c:v>
                </c:pt>
                <c:pt idx="12265">
                  <c:v>0.75</c:v>
                </c:pt>
                <c:pt idx="12266">
                  <c:v>0.56000000000000005</c:v>
                </c:pt>
                <c:pt idx="12267">
                  <c:v>0.748</c:v>
                </c:pt>
                <c:pt idx="12268">
                  <c:v>0.504</c:v>
                </c:pt>
                <c:pt idx="12269">
                  <c:v>0.70499999999999996</c:v>
                </c:pt>
                <c:pt idx="12270">
                  <c:v>0.754</c:v>
                </c:pt>
                <c:pt idx="12271">
                  <c:v>0.50600000000000001</c:v>
                </c:pt>
                <c:pt idx="12272">
                  <c:v>0.38300000000000001</c:v>
                </c:pt>
                <c:pt idx="12273">
                  <c:v>0.499</c:v>
                </c:pt>
                <c:pt idx="12274">
                  <c:v>0.499</c:v>
                </c:pt>
                <c:pt idx="12275">
                  <c:v>0.65300000000000002</c:v>
                </c:pt>
                <c:pt idx="12276">
                  <c:v>0.65300000000000002</c:v>
                </c:pt>
                <c:pt idx="12277">
                  <c:v>0.65500000000000003</c:v>
                </c:pt>
                <c:pt idx="12278">
                  <c:v>0.66900000000000004</c:v>
                </c:pt>
                <c:pt idx="12279">
                  <c:v>0.64800000000000002</c:v>
                </c:pt>
                <c:pt idx="12280">
                  <c:v>0.65700000000000003</c:v>
                </c:pt>
                <c:pt idx="12281">
                  <c:v>0.66900000000000004</c:v>
                </c:pt>
                <c:pt idx="12282">
                  <c:v>0.54200000000000004</c:v>
                </c:pt>
                <c:pt idx="12283">
                  <c:v>0.72299999999999998</c:v>
                </c:pt>
                <c:pt idx="12284">
                  <c:v>0.54300000000000004</c:v>
                </c:pt>
                <c:pt idx="12285">
                  <c:v>0.747</c:v>
                </c:pt>
                <c:pt idx="12286">
                  <c:v>0.28899999999999998</c:v>
                </c:pt>
                <c:pt idx="12287">
                  <c:v>0.28899999999999998</c:v>
                </c:pt>
                <c:pt idx="12288">
                  <c:v>0.54100000000000004</c:v>
                </c:pt>
                <c:pt idx="12289">
                  <c:v>0.54100000000000004</c:v>
                </c:pt>
                <c:pt idx="12290">
                  <c:v>0.42599999999999999</c:v>
                </c:pt>
                <c:pt idx="12291">
                  <c:v>0.66400000000000003</c:v>
                </c:pt>
                <c:pt idx="12292">
                  <c:v>0.67200000000000004</c:v>
                </c:pt>
                <c:pt idx="12293">
                  <c:v>0.70499999999999996</c:v>
                </c:pt>
                <c:pt idx="12294">
                  <c:v>0.74099999999999999</c:v>
                </c:pt>
                <c:pt idx="12295">
                  <c:v>0.70499999999999996</c:v>
                </c:pt>
                <c:pt idx="12296">
                  <c:v>0.61499999999999999</c:v>
                </c:pt>
                <c:pt idx="12297">
                  <c:v>0.67200000000000004</c:v>
                </c:pt>
                <c:pt idx="12298">
                  <c:v>0.61699999999999999</c:v>
                </c:pt>
                <c:pt idx="12299">
                  <c:v>0.76400000000000001</c:v>
                </c:pt>
                <c:pt idx="12300">
                  <c:v>0.74299999999999999</c:v>
                </c:pt>
                <c:pt idx="12301">
                  <c:v>0.34499999999999997</c:v>
                </c:pt>
                <c:pt idx="12302">
                  <c:v>0.34499999999999997</c:v>
                </c:pt>
                <c:pt idx="12303">
                  <c:v>0.75</c:v>
                </c:pt>
                <c:pt idx="12304">
                  <c:v>0.57399999999999995</c:v>
                </c:pt>
                <c:pt idx="12305">
                  <c:v>0.57399999999999995</c:v>
                </c:pt>
                <c:pt idx="12306">
                  <c:v>0.47</c:v>
                </c:pt>
                <c:pt idx="12307">
                  <c:v>0.69899999999999995</c:v>
                </c:pt>
                <c:pt idx="12308">
                  <c:v>0.70799999999999996</c:v>
                </c:pt>
                <c:pt idx="12309">
                  <c:v>0.749</c:v>
                </c:pt>
                <c:pt idx="12310">
                  <c:v>0.66800000000000004</c:v>
                </c:pt>
                <c:pt idx="12311">
                  <c:v>0.70699999999999996</c:v>
                </c:pt>
                <c:pt idx="12312">
                  <c:v>0.33200000000000002</c:v>
                </c:pt>
                <c:pt idx="12313">
                  <c:v>0.74299999999999999</c:v>
                </c:pt>
                <c:pt idx="12314">
                  <c:v>0.66900000000000004</c:v>
                </c:pt>
                <c:pt idx="12315">
                  <c:v>0.76</c:v>
                </c:pt>
                <c:pt idx="12316">
                  <c:v>0.75600000000000001</c:v>
                </c:pt>
                <c:pt idx="12317">
                  <c:v>0.38800000000000001</c:v>
                </c:pt>
                <c:pt idx="12318">
                  <c:v>0.38800000000000001</c:v>
                </c:pt>
                <c:pt idx="12319">
                  <c:v>0.749</c:v>
                </c:pt>
                <c:pt idx="12320">
                  <c:v>0.58499999999999996</c:v>
                </c:pt>
                <c:pt idx="12321">
                  <c:v>0.58499999999999996</c:v>
                </c:pt>
                <c:pt idx="12322">
                  <c:v>0.72499999999999998</c:v>
                </c:pt>
                <c:pt idx="12323">
                  <c:v>0.67600000000000005</c:v>
                </c:pt>
                <c:pt idx="12324">
                  <c:v>0.373</c:v>
                </c:pt>
                <c:pt idx="12325">
                  <c:v>0.67700000000000005</c:v>
                </c:pt>
                <c:pt idx="12326">
                  <c:v>0.74199999999999999</c:v>
                </c:pt>
                <c:pt idx="12327">
                  <c:v>0.40200000000000002</c:v>
                </c:pt>
                <c:pt idx="12328">
                  <c:v>0.40200000000000002</c:v>
                </c:pt>
                <c:pt idx="12329">
                  <c:v>0.748</c:v>
                </c:pt>
                <c:pt idx="12330">
                  <c:v>0.432</c:v>
                </c:pt>
                <c:pt idx="12331">
                  <c:v>0.432</c:v>
                </c:pt>
                <c:pt idx="12332">
                  <c:v>0.76</c:v>
                </c:pt>
                <c:pt idx="12333">
                  <c:v>0.74399999999999999</c:v>
                </c:pt>
                <c:pt idx="12334">
                  <c:v>0.6</c:v>
                </c:pt>
                <c:pt idx="12335">
                  <c:v>0.6</c:v>
                </c:pt>
                <c:pt idx="12336">
                  <c:v>0.74399999999999999</c:v>
                </c:pt>
                <c:pt idx="12337">
                  <c:v>0.46100000000000002</c:v>
                </c:pt>
                <c:pt idx="12338">
                  <c:v>0.46100000000000002</c:v>
                </c:pt>
                <c:pt idx="12339">
                  <c:v>0.41499999999999998</c:v>
                </c:pt>
                <c:pt idx="12340">
                  <c:v>0.75</c:v>
                </c:pt>
                <c:pt idx="12341">
                  <c:v>0.77100000000000002</c:v>
                </c:pt>
                <c:pt idx="12342">
                  <c:v>0.33700000000000002</c:v>
                </c:pt>
                <c:pt idx="12343">
                  <c:v>0.751</c:v>
                </c:pt>
                <c:pt idx="12344">
                  <c:v>0.65200000000000002</c:v>
                </c:pt>
                <c:pt idx="12345">
                  <c:v>0.65200000000000002</c:v>
                </c:pt>
                <c:pt idx="12346">
                  <c:v>0.77100000000000002</c:v>
                </c:pt>
                <c:pt idx="12347">
                  <c:v>0.76200000000000001</c:v>
                </c:pt>
                <c:pt idx="12348">
                  <c:v>0.45700000000000002</c:v>
                </c:pt>
                <c:pt idx="12349">
                  <c:v>0.73299999999999998</c:v>
                </c:pt>
                <c:pt idx="12350">
                  <c:v>0.378</c:v>
                </c:pt>
                <c:pt idx="12351">
                  <c:v>0.52100000000000002</c:v>
                </c:pt>
                <c:pt idx="12352">
                  <c:v>0.52100000000000002</c:v>
                </c:pt>
                <c:pt idx="12353">
                  <c:v>0.27800000000000002</c:v>
                </c:pt>
                <c:pt idx="12354">
                  <c:v>0.75</c:v>
                </c:pt>
                <c:pt idx="12355">
                  <c:v>0.749</c:v>
                </c:pt>
                <c:pt idx="12356">
                  <c:v>0.5</c:v>
                </c:pt>
                <c:pt idx="12357">
                  <c:v>0.75800000000000001</c:v>
                </c:pt>
                <c:pt idx="12358">
                  <c:v>0.27800000000000002</c:v>
                </c:pt>
                <c:pt idx="12359">
                  <c:v>0.41899999999999998</c:v>
                </c:pt>
                <c:pt idx="12360">
                  <c:v>0.75800000000000001</c:v>
                </c:pt>
                <c:pt idx="12361">
                  <c:v>0.747</c:v>
                </c:pt>
                <c:pt idx="12362">
                  <c:v>0.62</c:v>
                </c:pt>
                <c:pt idx="12363">
                  <c:v>0.65500000000000003</c:v>
                </c:pt>
                <c:pt idx="12364">
                  <c:v>0.438</c:v>
                </c:pt>
                <c:pt idx="12365">
                  <c:v>0.75700000000000001</c:v>
                </c:pt>
                <c:pt idx="12366">
                  <c:v>0.54300000000000004</c:v>
                </c:pt>
                <c:pt idx="12367">
                  <c:v>0.76700000000000002</c:v>
                </c:pt>
                <c:pt idx="12368">
                  <c:v>0.753</c:v>
                </c:pt>
                <c:pt idx="12369">
                  <c:v>0.755</c:v>
                </c:pt>
                <c:pt idx="12370">
                  <c:v>0.746</c:v>
                </c:pt>
                <c:pt idx="12371">
                  <c:v>0.751</c:v>
                </c:pt>
                <c:pt idx="12372">
                  <c:v>0.75700000000000001</c:v>
                </c:pt>
                <c:pt idx="12373">
                  <c:v>0.67200000000000004</c:v>
                </c:pt>
                <c:pt idx="12374">
                  <c:v>0.748</c:v>
                </c:pt>
                <c:pt idx="12375">
                  <c:v>0.67200000000000004</c:v>
                </c:pt>
                <c:pt idx="12376">
                  <c:v>0.745</c:v>
                </c:pt>
                <c:pt idx="12377">
                  <c:v>0.48299999999999998</c:v>
                </c:pt>
                <c:pt idx="12378">
                  <c:v>0.57999999999999996</c:v>
                </c:pt>
                <c:pt idx="12379">
                  <c:v>0.30499999999999999</c:v>
                </c:pt>
                <c:pt idx="12380">
                  <c:v>0.748</c:v>
                </c:pt>
                <c:pt idx="12381">
                  <c:v>0.75600000000000001</c:v>
                </c:pt>
                <c:pt idx="12382">
                  <c:v>0.746</c:v>
                </c:pt>
                <c:pt idx="12383">
                  <c:v>0.755</c:v>
                </c:pt>
                <c:pt idx="12384">
                  <c:v>0.61199999999999999</c:v>
                </c:pt>
                <c:pt idx="12385">
                  <c:v>0.61199999999999999</c:v>
                </c:pt>
                <c:pt idx="12386">
                  <c:v>0.75</c:v>
                </c:pt>
                <c:pt idx="12387">
                  <c:v>0.753</c:v>
                </c:pt>
                <c:pt idx="12388">
                  <c:v>0.68100000000000005</c:v>
                </c:pt>
                <c:pt idx="12389">
                  <c:v>0.75700000000000001</c:v>
                </c:pt>
                <c:pt idx="12390">
                  <c:v>0.76300000000000001</c:v>
                </c:pt>
                <c:pt idx="12391">
                  <c:v>0.68100000000000005</c:v>
                </c:pt>
                <c:pt idx="12392">
                  <c:v>0.34100000000000003</c:v>
                </c:pt>
                <c:pt idx="12393">
                  <c:v>0.59099999999999997</c:v>
                </c:pt>
                <c:pt idx="12394">
                  <c:v>0.76500000000000001</c:v>
                </c:pt>
                <c:pt idx="12395">
                  <c:v>0.75600000000000001</c:v>
                </c:pt>
                <c:pt idx="12396">
                  <c:v>0.3</c:v>
                </c:pt>
                <c:pt idx="12397">
                  <c:v>0.3</c:v>
                </c:pt>
                <c:pt idx="12398">
                  <c:v>0.748</c:v>
                </c:pt>
                <c:pt idx="12399">
                  <c:v>0.65500000000000003</c:v>
                </c:pt>
                <c:pt idx="12400">
                  <c:v>0.65500000000000003</c:v>
                </c:pt>
                <c:pt idx="12401">
                  <c:v>0.77400000000000002</c:v>
                </c:pt>
                <c:pt idx="12402">
                  <c:v>0.745</c:v>
                </c:pt>
                <c:pt idx="12403">
                  <c:v>0.38100000000000001</c:v>
                </c:pt>
                <c:pt idx="12404">
                  <c:v>0.75</c:v>
                </c:pt>
                <c:pt idx="12405">
                  <c:v>0.60599999999999998</c:v>
                </c:pt>
                <c:pt idx="12406">
                  <c:v>0.755</c:v>
                </c:pt>
                <c:pt idx="12407">
                  <c:v>0.57499999999999996</c:v>
                </c:pt>
                <c:pt idx="12408">
                  <c:v>0.747</c:v>
                </c:pt>
                <c:pt idx="12409">
                  <c:v>0.34</c:v>
                </c:pt>
                <c:pt idx="12410">
                  <c:v>0.34</c:v>
                </c:pt>
                <c:pt idx="12411">
                  <c:v>0.75700000000000001</c:v>
                </c:pt>
                <c:pt idx="12412">
                  <c:v>0.41799999999999998</c:v>
                </c:pt>
                <c:pt idx="12413">
                  <c:v>0.75700000000000001</c:v>
                </c:pt>
                <c:pt idx="12414">
                  <c:v>0.65700000000000003</c:v>
                </c:pt>
                <c:pt idx="12415">
                  <c:v>0.755</c:v>
                </c:pt>
                <c:pt idx="12416">
                  <c:v>0.60399999999999998</c:v>
                </c:pt>
                <c:pt idx="12417">
                  <c:v>0.38200000000000001</c:v>
                </c:pt>
                <c:pt idx="12418">
                  <c:v>0.38200000000000001</c:v>
                </c:pt>
                <c:pt idx="12419">
                  <c:v>0.60499999999999998</c:v>
                </c:pt>
                <c:pt idx="12420">
                  <c:v>0.746</c:v>
                </c:pt>
                <c:pt idx="12421">
                  <c:v>0.60499999999999998</c:v>
                </c:pt>
                <c:pt idx="12422">
                  <c:v>0.748</c:v>
                </c:pt>
                <c:pt idx="12423">
                  <c:v>0.47799999999999998</c:v>
                </c:pt>
                <c:pt idx="12424">
                  <c:v>0.75</c:v>
                </c:pt>
                <c:pt idx="12425">
                  <c:v>0.67400000000000004</c:v>
                </c:pt>
                <c:pt idx="12426">
                  <c:v>0.61899999999999999</c:v>
                </c:pt>
                <c:pt idx="12427">
                  <c:v>0.65700000000000003</c:v>
                </c:pt>
                <c:pt idx="12428">
                  <c:v>0.65600000000000003</c:v>
                </c:pt>
                <c:pt idx="12429">
                  <c:v>0.52100000000000002</c:v>
                </c:pt>
                <c:pt idx="12430">
                  <c:v>0.755</c:v>
                </c:pt>
                <c:pt idx="12431">
                  <c:v>0.71</c:v>
                </c:pt>
                <c:pt idx="12432">
                  <c:v>0.46500000000000002</c:v>
                </c:pt>
                <c:pt idx="12433">
                  <c:v>0.46500000000000002</c:v>
                </c:pt>
                <c:pt idx="12434">
                  <c:v>0.66</c:v>
                </c:pt>
                <c:pt idx="12435">
                  <c:v>0.67400000000000004</c:v>
                </c:pt>
                <c:pt idx="12436">
                  <c:v>0.67400000000000004</c:v>
                </c:pt>
                <c:pt idx="12437">
                  <c:v>0.72799999999999998</c:v>
                </c:pt>
                <c:pt idx="12438">
                  <c:v>0.67700000000000005</c:v>
                </c:pt>
                <c:pt idx="12439">
                  <c:v>0.748</c:v>
                </c:pt>
                <c:pt idx="12440">
                  <c:v>0.755</c:v>
                </c:pt>
                <c:pt idx="12441">
                  <c:v>0.71299999999999997</c:v>
                </c:pt>
                <c:pt idx="12442">
                  <c:v>0.748</c:v>
                </c:pt>
                <c:pt idx="12443">
                  <c:v>0.58899999999999997</c:v>
                </c:pt>
                <c:pt idx="12444">
                  <c:v>0.58899999999999997</c:v>
                </c:pt>
                <c:pt idx="12445">
                  <c:v>0.60399999999999998</c:v>
                </c:pt>
                <c:pt idx="12446">
                  <c:v>0.60399999999999998</c:v>
                </c:pt>
                <c:pt idx="12447">
                  <c:v>0.38100000000000001</c:v>
                </c:pt>
                <c:pt idx="12448">
                  <c:v>0.77600000000000002</c:v>
                </c:pt>
                <c:pt idx="12449">
                  <c:v>0.42299999999999999</c:v>
                </c:pt>
                <c:pt idx="12450">
                  <c:v>0.754</c:v>
                </c:pt>
                <c:pt idx="12451">
                  <c:v>0.76300000000000001</c:v>
                </c:pt>
                <c:pt idx="12452">
                  <c:v>0.76300000000000001</c:v>
                </c:pt>
                <c:pt idx="12453">
                  <c:v>0.77200000000000002</c:v>
                </c:pt>
                <c:pt idx="12454">
                  <c:v>0.50900000000000001</c:v>
                </c:pt>
                <c:pt idx="12455">
                  <c:v>0.75600000000000001</c:v>
                </c:pt>
                <c:pt idx="12456">
                  <c:v>0.55300000000000005</c:v>
                </c:pt>
                <c:pt idx="12457">
                  <c:v>0.753</c:v>
                </c:pt>
                <c:pt idx="12458">
                  <c:v>0.76200000000000001</c:v>
                </c:pt>
                <c:pt idx="12459">
                  <c:v>0.76</c:v>
                </c:pt>
                <c:pt idx="12460">
                  <c:v>0.76800000000000002</c:v>
                </c:pt>
                <c:pt idx="12461">
                  <c:v>0.77100000000000002</c:v>
                </c:pt>
                <c:pt idx="12462">
                  <c:v>0.59499999999999997</c:v>
                </c:pt>
                <c:pt idx="12463">
                  <c:v>0.76100000000000001</c:v>
                </c:pt>
                <c:pt idx="12464">
                  <c:v>0.752</c:v>
                </c:pt>
                <c:pt idx="12465">
                  <c:v>0.754</c:v>
                </c:pt>
                <c:pt idx="12466">
                  <c:v>0.61</c:v>
                </c:pt>
                <c:pt idx="12467">
                  <c:v>0.66100000000000003</c:v>
                </c:pt>
                <c:pt idx="12468">
                  <c:v>0.753</c:v>
                </c:pt>
                <c:pt idx="12469">
                  <c:v>0.754</c:v>
                </c:pt>
                <c:pt idx="12470">
                  <c:v>0.67900000000000005</c:v>
                </c:pt>
                <c:pt idx="12471">
                  <c:v>0.75900000000000001</c:v>
                </c:pt>
                <c:pt idx="12472">
                  <c:v>0.76800000000000002</c:v>
                </c:pt>
                <c:pt idx="12473">
                  <c:v>0.76400000000000001</c:v>
                </c:pt>
                <c:pt idx="12474">
                  <c:v>0.76600000000000001</c:v>
                </c:pt>
                <c:pt idx="12475">
                  <c:v>0.745</c:v>
                </c:pt>
                <c:pt idx="12476">
                  <c:v>0.76200000000000001</c:v>
                </c:pt>
                <c:pt idx="12477">
                  <c:v>0.745</c:v>
                </c:pt>
                <c:pt idx="12478">
                  <c:v>0.79800000000000004</c:v>
                </c:pt>
                <c:pt idx="12479">
                  <c:v>0.79600000000000004</c:v>
                </c:pt>
                <c:pt idx="12480">
                  <c:v>0.78300000000000003</c:v>
                </c:pt>
                <c:pt idx="12481">
                  <c:v>0.78800000000000003</c:v>
                </c:pt>
                <c:pt idx="12482">
                  <c:v>0.8</c:v>
                </c:pt>
                <c:pt idx="12483">
                  <c:v>0.80300000000000005</c:v>
                </c:pt>
                <c:pt idx="12484">
                  <c:v>0.80100000000000005</c:v>
                </c:pt>
                <c:pt idx="12485">
                  <c:v>0.80300000000000005</c:v>
                </c:pt>
                <c:pt idx="12486">
                  <c:v>0.81299999999999994</c:v>
                </c:pt>
                <c:pt idx="12487">
                  <c:v>0.80900000000000005</c:v>
                </c:pt>
                <c:pt idx="12488">
                  <c:v>0.80700000000000005</c:v>
                </c:pt>
                <c:pt idx="12489">
                  <c:v>0.80800000000000005</c:v>
                </c:pt>
                <c:pt idx="12490">
                  <c:v>0.77800000000000002</c:v>
                </c:pt>
                <c:pt idx="12491">
                  <c:v>0.77900000000000003</c:v>
                </c:pt>
                <c:pt idx="12492">
                  <c:v>0.78</c:v>
                </c:pt>
                <c:pt idx="12493">
                  <c:v>0.80600000000000005</c:v>
                </c:pt>
                <c:pt idx="12494">
                  <c:v>0.83499999999999996</c:v>
                </c:pt>
                <c:pt idx="12495">
                  <c:v>0.81899999999999995</c:v>
                </c:pt>
                <c:pt idx="12496">
                  <c:v>0.78200000000000003</c:v>
                </c:pt>
                <c:pt idx="12497">
                  <c:v>0.73799999999999999</c:v>
                </c:pt>
                <c:pt idx="12498">
                  <c:v>0.82499999999999996</c:v>
                </c:pt>
                <c:pt idx="12499">
                  <c:v>0.84299999999999997</c:v>
                </c:pt>
                <c:pt idx="12500">
                  <c:v>0.83599999999999997</c:v>
                </c:pt>
                <c:pt idx="12501">
                  <c:v>0.81299999999999994</c:v>
                </c:pt>
                <c:pt idx="12502">
                  <c:v>0.81799999999999995</c:v>
                </c:pt>
                <c:pt idx="12503">
                  <c:v>0.84199999999999997</c:v>
                </c:pt>
                <c:pt idx="12504">
                  <c:v>0.77800000000000002</c:v>
                </c:pt>
                <c:pt idx="12505">
                  <c:v>0.79</c:v>
                </c:pt>
                <c:pt idx="12506">
                  <c:v>0.82099999999999995</c:v>
                </c:pt>
                <c:pt idx="12507">
                  <c:v>0.82599999999999996</c:v>
                </c:pt>
                <c:pt idx="12508">
                  <c:v>0.78300000000000003</c:v>
                </c:pt>
                <c:pt idx="12509">
                  <c:v>0.83099999999999996</c:v>
                </c:pt>
                <c:pt idx="12510">
                  <c:v>0.84899999999999998</c:v>
                </c:pt>
                <c:pt idx="12511">
                  <c:v>0.78300000000000003</c:v>
                </c:pt>
                <c:pt idx="12512">
                  <c:v>0.82499999999999996</c:v>
                </c:pt>
                <c:pt idx="12513">
                  <c:v>0.72099999999999997</c:v>
                </c:pt>
                <c:pt idx="12514">
                  <c:v>0.754</c:v>
                </c:pt>
                <c:pt idx="12515">
                  <c:v>0.73099999999999998</c:v>
                </c:pt>
                <c:pt idx="12516">
                  <c:v>0.752</c:v>
                </c:pt>
                <c:pt idx="12517">
                  <c:v>0.76200000000000001</c:v>
                </c:pt>
                <c:pt idx="12518">
                  <c:v>0.81899999999999995</c:v>
                </c:pt>
                <c:pt idx="12519">
                  <c:v>0.749</c:v>
                </c:pt>
                <c:pt idx="12520">
                  <c:v>0.81799999999999995</c:v>
                </c:pt>
                <c:pt idx="12521">
                  <c:v>0.72599999999999998</c:v>
                </c:pt>
                <c:pt idx="12522">
                  <c:v>0.72799999999999998</c:v>
                </c:pt>
                <c:pt idx="12523">
                  <c:v>0.73799999999999999</c:v>
                </c:pt>
                <c:pt idx="12524">
                  <c:v>0.753</c:v>
                </c:pt>
                <c:pt idx="12525">
                  <c:v>0.75700000000000001</c:v>
                </c:pt>
                <c:pt idx="12526">
                  <c:v>0.76200000000000001</c:v>
                </c:pt>
                <c:pt idx="12527">
                  <c:v>0.754</c:v>
                </c:pt>
                <c:pt idx="12528">
                  <c:v>0.71699999999999997</c:v>
                </c:pt>
                <c:pt idx="12529">
                  <c:v>0.72199999999999998</c:v>
                </c:pt>
                <c:pt idx="12530">
                  <c:v>0.82599999999999996</c:v>
                </c:pt>
                <c:pt idx="12531">
                  <c:v>0.76500000000000001</c:v>
                </c:pt>
                <c:pt idx="12532">
                  <c:v>0.72599999999999998</c:v>
                </c:pt>
                <c:pt idx="12533">
                  <c:v>0.71899999999999997</c:v>
                </c:pt>
                <c:pt idx="12534">
                  <c:v>0.72599999999999998</c:v>
                </c:pt>
                <c:pt idx="12535">
                  <c:v>0.749</c:v>
                </c:pt>
                <c:pt idx="12536">
                  <c:v>0.73599999999999999</c:v>
                </c:pt>
                <c:pt idx="12537">
                  <c:v>0.83099999999999996</c:v>
                </c:pt>
                <c:pt idx="12538">
                  <c:v>0.75900000000000001</c:v>
                </c:pt>
                <c:pt idx="12539">
                  <c:v>0.75600000000000001</c:v>
                </c:pt>
                <c:pt idx="12540">
                  <c:v>0.75800000000000001</c:v>
                </c:pt>
                <c:pt idx="12541">
                  <c:v>0.754</c:v>
                </c:pt>
                <c:pt idx="12542">
                  <c:v>0.77</c:v>
                </c:pt>
                <c:pt idx="12543">
                  <c:v>0.82499999999999996</c:v>
                </c:pt>
                <c:pt idx="12544">
                  <c:v>0.76800000000000002</c:v>
                </c:pt>
                <c:pt idx="12545">
                  <c:v>0.75</c:v>
                </c:pt>
                <c:pt idx="12546">
                  <c:v>0.76400000000000001</c:v>
                </c:pt>
                <c:pt idx="12547">
                  <c:v>0.76500000000000001</c:v>
                </c:pt>
                <c:pt idx="12548">
                  <c:v>0.73399999999999999</c:v>
                </c:pt>
                <c:pt idx="12549">
                  <c:v>0.73199999999999998</c:v>
                </c:pt>
                <c:pt idx="12550">
                  <c:v>0.75800000000000001</c:v>
                </c:pt>
                <c:pt idx="12551">
                  <c:v>0.83</c:v>
                </c:pt>
                <c:pt idx="12552">
                  <c:v>0.76300000000000001</c:v>
                </c:pt>
                <c:pt idx="12553">
                  <c:v>0.75900000000000001</c:v>
                </c:pt>
                <c:pt idx="12554">
                  <c:v>0.72199999999999998</c:v>
                </c:pt>
                <c:pt idx="12555">
                  <c:v>0.753</c:v>
                </c:pt>
                <c:pt idx="12556">
                  <c:v>0.72699999999999998</c:v>
                </c:pt>
                <c:pt idx="12557">
                  <c:v>0.76700000000000002</c:v>
                </c:pt>
                <c:pt idx="12558">
                  <c:v>0.76200000000000001</c:v>
                </c:pt>
                <c:pt idx="12559">
                  <c:v>0.72399999999999998</c:v>
                </c:pt>
                <c:pt idx="12560">
                  <c:v>0.73199999999999998</c:v>
                </c:pt>
                <c:pt idx="12561">
                  <c:v>0.83199999999999996</c:v>
                </c:pt>
                <c:pt idx="12562">
                  <c:v>0.77100000000000002</c:v>
                </c:pt>
                <c:pt idx="12563">
                  <c:v>0.76500000000000001</c:v>
                </c:pt>
                <c:pt idx="12564">
                  <c:v>0.76300000000000001</c:v>
                </c:pt>
                <c:pt idx="12565">
                  <c:v>0.755</c:v>
                </c:pt>
                <c:pt idx="12566">
                  <c:v>0.76100000000000001</c:v>
                </c:pt>
                <c:pt idx="12567">
                  <c:v>0.83099999999999996</c:v>
                </c:pt>
                <c:pt idx="12568">
                  <c:v>0.77500000000000002</c:v>
                </c:pt>
                <c:pt idx="12569">
                  <c:v>0.76200000000000001</c:v>
                </c:pt>
                <c:pt idx="12570">
                  <c:v>0.76400000000000001</c:v>
                </c:pt>
                <c:pt idx="12571">
                  <c:v>0.77</c:v>
                </c:pt>
                <c:pt idx="12572">
                  <c:v>0.74</c:v>
                </c:pt>
                <c:pt idx="12573">
                  <c:v>0.73799999999999999</c:v>
                </c:pt>
                <c:pt idx="12574">
                  <c:v>0.77100000000000002</c:v>
                </c:pt>
                <c:pt idx="12575">
                  <c:v>0.76300000000000001</c:v>
                </c:pt>
                <c:pt idx="12576">
                  <c:v>0.76800000000000002</c:v>
                </c:pt>
                <c:pt idx="12577">
                  <c:v>0.69499999999999995</c:v>
                </c:pt>
                <c:pt idx="12578">
                  <c:v>0.73299999999999998</c:v>
                </c:pt>
                <c:pt idx="12579">
                  <c:v>0.73599999999999999</c:v>
                </c:pt>
                <c:pt idx="12580">
                  <c:v>0.76500000000000001</c:v>
                </c:pt>
                <c:pt idx="12581">
                  <c:v>0.72799999999999998</c:v>
                </c:pt>
                <c:pt idx="12582">
                  <c:v>0.70399999999999996</c:v>
                </c:pt>
                <c:pt idx="12583">
                  <c:v>0.73199999999999998</c:v>
                </c:pt>
                <c:pt idx="12584">
                  <c:v>0.75900000000000001</c:v>
                </c:pt>
                <c:pt idx="12585">
                  <c:v>0.74299999999999999</c:v>
                </c:pt>
                <c:pt idx="12586">
                  <c:v>0.74099999999999999</c:v>
                </c:pt>
                <c:pt idx="12587">
                  <c:v>0.73599999999999999</c:v>
                </c:pt>
                <c:pt idx="12588">
                  <c:v>0.72899999999999998</c:v>
                </c:pt>
                <c:pt idx="12589">
                  <c:v>0.73699999999999999</c:v>
                </c:pt>
                <c:pt idx="12590">
                  <c:v>0.77300000000000002</c:v>
                </c:pt>
                <c:pt idx="12591">
                  <c:v>0.76100000000000001</c:v>
                </c:pt>
                <c:pt idx="12592">
                  <c:v>0.76400000000000001</c:v>
                </c:pt>
                <c:pt idx="12593">
                  <c:v>0.78</c:v>
                </c:pt>
                <c:pt idx="12594">
                  <c:v>0.76800000000000002</c:v>
                </c:pt>
                <c:pt idx="12595">
                  <c:v>0.78200000000000003</c:v>
                </c:pt>
                <c:pt idx="12596">
                  <c:v>0.73099999999999998</c:v>
                </c:pt>
                <c:pt idx="12597">
                  <c:v>0.71599999999999997</c:v>
                </c:pt>
                <c:pt idx="12598">
                  <c:v>0.76600000000000001</c:v>
                </c:pt>
                <c:pt idx="12599">
                  <c:v>0.71199999999999997</c:v>
                </c:pt>
                <c:pt idx="12600">
                  <c:v>0.77600000000000002</c:v>
                </c:pt>
                <c:pt idx="12601">
                  <c:v>0.72499999999999998</c:v>
                </c:pt>
                <c:pt idx="12602">
                  <c:v>0.75800000000000001</c:v>
                </c:pt>
                <c:pt idx="12603">
                  <c:v>0.77500000000000002</c:v>
                </c:pt>
                <c:pt idx="12604">
                  <c:v>0.72</c:v>
                </c:pt>
                <c:pt idx="12605">
                  <c:v>0.72</c:v>
                </c:pt>
                <c:pt idx="12606">
                  <c:v>0.77800000000000002</c:v>
                </c:pt>
                <c:pt idx="12607">
                  <c:v>0.77300000000000002</c:v>
                </c:pt>
                <c:pt idx="12608">
                  <c:v>0.76600000000000001</c:v>
                </c:pt>
                <c:pt idx="12609">
                  <c:v>0.73099999999999998</c:v>
                </c:pt>
                <c:pt idx="12610">
                  <c:v>0.73</c:v>
                </c:pt>
                <c:pt idx="12611">
                  <c:v>0.78200000000000003</c:v>
                </c:pt>
                <c:pt idx="12612">
                  <c:v>0.76800000000000002</c:v>
                </c:pt>
                <c:pt idx="12613">
                  <c:v>0.76500000000000001</c:v>
                </c:pt>
                <c:pt idx="12614">
                  <c:v>0.76600000000000001</c:v>
                </c:pt>
                <c:pt idx="12615">
                  <c:v>0.72399999999999998</c:v>
                </c:pt>
                <c:pt idx="12616">
                  <c:v>0.72799999999999998</c:v>
                </c:pt>
                <c:pt idx="12617">
                  <c:v>0.77400000000000002</c:v>
                </c:pt>
                <c:pt idx="12618">
                  <c:v>0.78200000000000003</c:v>
                </c:pt>
                <c:pt idx="12619">
                  <c:v>0.72299999999999998</c:v>
                </c:pt>
                <c:pt idx="12620">
                  <c:v>0.754</c:v>
                </c:pt>
                <c:pt idx="12621">
                  <c:v>0.72399999999999998</c:v>
                </c:pt>
                <c:pt idx="12622">
                  <c:v>0.72</c:v>
                </c:pt>
                <c:pt idx="12623">
                  <c:v>0.755</c:v>
                </c:pt>
                <c:pt idx="12624">
                  <c:v>0.75900000000000001</c:v>
                </c:pt>
                <c:pt idx="12625">
                  <c:v>0.76</c:v>
                </c:pt>
                <c:pt idx="12626">
                  <c:v>0.71499999999999997</c:v>
                </c:pt>
                <c:pt idx="12627">
                  <c:v>0.76300000000000001</c:v>
                </c:pt>
                <c:pt idx="12628">
                  <c:v>0.77700000000000002</c:v>
                </c:pt>
                <c:pt idx="12629">
                  <c:v>0.73199999999999998</c:v>
                </c:pt>
                <c:pt idx="12630">
                  <c:v>0.76100000000000001</c:v>
                </c:pt>
                <c:pt idx="12631">
                  <c:v>0.73299999999999998</c:v>
                </c:pt>
                <c:pt idx="12632">
                  <c:v>0.76300000000000001</c:v>
                </c:pt>
                <c:pt idx="12633">
                  <c:v>0.77500000000000002</c:v>
                </c:pt>
                <c:pt idx="12634">
                  <c:v>0.755</c:v>
                </c:pt>
                <c:pt idx="12635">
                  <c:v>0.316</c:v>
                </c:pt>
                <c:pt idx="12636">
                  <c:v>0.316</c:v>
                </c:pt>
                <c:pt idx="12637">
                  <c:v>0.77</c:v>
                </c:pt>
                <c:pt idx="12638">
                  <c:v>0.76800000000000002</c:v>
                </c:pt>
                <c:pt idx="12639">
                  <c:v>0.71799999999999997</c:v>
                </c:pt>
                <c:pt idx="12640">
                  <c:v>0.76900000000000002</c:v>
                </c:pt>
                <c:pt idx="12641">
                  <c:v>0.36499999999999999</c:v>
                </c:pt>
                <c:pt idx="12642">
                  <c:v>0.36499999999999999</c:v>
                </c:pt>
                <c:pt idx="12643">
                  <c:v>0.78400000000000003</c:v>
                </c:pt>
                <c:pt idx="12644">
                  <c:v>0.77900000000000003</c:v>
                </c:pt>
                <c:pt idx="12645">
                  <c:v>0.77200000000000002</c:v>
                </c:pt>
                <c:pt idx="12646">
                  <c:v>0.72599999999999998</c:v>
                </c:pt>
                <c:pt idx="12647">
                  <c:v>0.73299999999999998</c:v>
                </c:pt>
                <c:pt idx="12648">
                  <c:v>0.78500000000000003</c:v>
                </c:pt>
                <c:pt idx="12649">
                  <c:v>0.77100000000000002</c:v>
                </c:pt>
                <c:pt idx="12650">
                  <c:v>0.73699999999999999</c:v>
                </c:pt>
                <c:pt idx="12651">
                  <c:v>0.78700000000000003</c:v>
                </c:pt>
                <c:pt idx="12652">
                  <c:v>0.71699999999999997</c:v>
                </c:pt>
                <c:pt idx="12653">
                  <c:v>0.72099999999999997</c:v>
                </c:pt>
                <c:pt idx="12654">
                  <c:v>0.77200000000000002</c:v>
                </c:pt>
                <c:pt idx="12655">
                  <c:v>0.78</c:v>
                </c:pt>
                <c:pt idx="12656">
                  <c:v>0.72499999999999998</c:v>
                </c:pt>
                <c:pt idx="12657">
                  <c:v>0.73099999999999998</c:v>
                </c:pt>
                <c:pt idx="12658">
                  <c:v>0.76300000000000001</c:v>
                </c:pt>
                <c:pt idx="12659">
                  <c:v>0.77600000000000002</c:v>
                </c:pt>
                <c:pt idx="12660">
                  <c:v>0.78</c:v>
                </c:pt>
                <c:pt idx="12661">
                  <c:v>0.77300000000000002</c:v>
                </c:pt>
                <c:pt idx="12662">
                  <c:v>0.77900000000000003</c:v>
                </c:pt>
                <c:pt idx="12663">
                  <c:v>0.77200000000000002</c:v>
                </c:pt>
                <c:pt idx="12664">
                  <c:v>0.73499999999999999</c:v>
                </c:pt>
                <c:pt idx="12665">
                  <c:v>0.73699999999999999</c:v>
                </c:pt>
                <c:pt idx="12666">
                  <c:v>0.72899999999999998</c:v>
                </c:pt>
                <c:pt idx="12667">
                  <c:v>0.72399999999999998</c:v>
                </c:pt>
                <c:pt idx="12668">
                  <c:v>0.71199999999999997</c:v>
                </c:pt>
                <c:pt idx="12669">
                  <c:v>0.77900000000000003</c:v>
                </c:pt>
                <c:pt idx="12670">
                  <c:v>0.34200000000000003</c:v>
                </c:pt>
                <c:pt idx="12671">
                  <c:v>0.78800000000000003</c:v>
                </c:pt>
                <c:pt idx="12672">
                  <c:v>0.77400000000000002</c:v>
                </c:pt>
                <c:pt idx="12673">
                  <c:v>0.77</c:v>
                </c:pt>
                <c:pt idx="12674">
                  <c:v>0.75900000000000001</c:v>
                </c:pt>
                <c:pt idx="12675">
                  <c:v>0.73299999999999998</c:v>
                </c:pt>
                <c:pt idx="12676">
                  <c:v>0.72499999999999998</c:v>
                </c:pt>
                <c:pt idx="12677">
                  <c:v>0.76500000000000001</c:v>
                </c:pt>
                <c:pt idx="12678">
                  <c:v>0.76</c:v>
                </c:pt>
                <c:pt idx="12679">
                  <c:v>0.78</c:v>
                </c:pt>
                <c:pt idx="12680">
                  <c:v>0.72</c:v>
                </c:pt>
                <c:pt idx="12681">
                  <c:v>0.72799999999999998</c:v>
                </c:pt>
                <c:pt idx="12682">
                  <c:v>0.78800000000000003</c:v>
                </c:pt>
                <c:pt idx="12683">
                  <c:v>0.39100000000000001</c:v>
                </c:pt>
                <c:pt idx="12684">
                  <c:v>0.72899999999999998</c:v>
                </c:pt>
                <c:pt idx="12685">
                  <c:v>0.76500000000000001</c:v>
                </c:pt>
                <c:pt idx="12686">
                  <c:v>0.76900000000000002</c:v>
                </c:pt>
                <c:pt idx="12687">
                  <c:v>0.76800000000000002</c:v>
                </c:pt>
                <c:pt idx="12688">
                  <c:v>0.76</c:v>
                </c:pt>
                <c:pt idx="12689">
                  <c:v>0.36299999999999999</c:v>
                </c:pt>
                <c:pt idx="12690">
                  <c:v>0.28699999999999998</c:v>
                </c:pt>
                <c:pt idx="12691">
                  <c:v>0.28699999999999998</c:v>
                </c:pt>
                <c:pt idx="12692">
                  <c:v>0.78200000000000003</c:v>
                </c:pt>
                <c:pt idx="12693">
                  <c:v>0.76700000000000002</c:v>
                </c:pt>
                <c:pt idx="12694">
                  <c:v>0.73699999999999999</c:v>
                </c:pt>
                <c:pt idx="12695">
                  <c:v>0.73899999999999999</c:v>
                </c:pt>
                <c:pt idx="12696">
                  <c:v>0.44</c:v>
                </c:pt>
                <c:pt idx="12697">
                  <c:v>0.77600000000000002</c:v>
                </c:pt>
                <c:pt idx="12698">
                  <c:v>0.77200000000000002</c:v>
                </c:pt>
                <c:pt idx="12699">
                  <c:v>0.77400000000000002</c:v>
                </c:pt>
                <c:pt idx="12700">
                  <c:v>0.72799999999999998</c:v>
                </c:pt>
                <c:pt idx="12701">
                  <c:v>0.77500000000000002</c:v>
                </c:pt>
                <c:pt idx="12702">
                  <c:v>0.41099999999999998</c:v>
                </c:pt>
                <c:pt idx="12703">
                  <c:v>0.33600000000000002</c:v>
                </c:pt>
                <c:pt idx="12704">
                  <c:v>0.33600000000000002</c:v>
                </c:pt>
                <c:pt idx="12705">
                  <c:v>0.72299999999999998</c:v>
                </c:pt>
                <c:pt idx="12706">
                  <c:v>0.48899999999999999</c:v>
                </c:pt>
                <c:pt idx="12707">
                  <c:v>0.73699999999999999</c:v>
                </c:pt>
                <c:pt idx="12708">
                  <c:v>0.77800000000000002</c:v>
                </c:pt>
                <c:pt idx="12709">
                  <c:v>0.73</c:v>
                </c:pt>
                <c:pt idx="12710">
                  <c:v>0.45900000000000002</c:v>
                </c:pt>
                <c:pt idx="12711">
                  <c:v>0.38500000000000001</c:v>
                </c:pt>
                <c:pt idx="12712">
                  <c:v>0.38500000000000001</c:v>
                </c:pt>
                <c:pt idx="12713">
                  <c:v>0.78500000000000003</c:v>
                </c:pt>
                <c:pt idx="12714">
                  <c:v>0.77500000000000002</c:v>
                </c:pt>
                <c:pt idx="12715">
                  <c:v>0.73099999999999998</c:v>
                </c:pt>
                <c:pt idx="12716">
                  <c:v>0.72199999999999998</c:v>
                </c:pt>
                <c:pt idx="12717">
                  <c:v>0.77900000000000003</c:v>
                </c:pt>
                <c:pt idx="12718">
                  <c:v>0.52</c:v>
                </c:pt>
                <c:pt idx="12719">
                  <c:v>0.73899999999999999</c:v>
                </c:pt>
                <c:pt idx="12720">
                  <c:v>0.433</c:v>
                </c:pt>
                <c:pt idx="12721">
                  <c:v>0.433</c:v>
                </c:pt>
                <c:pt idx="12722">
                  <c:v>0.77700000000000002</c:v>
                </c:pt>
                <c:pt idx="12723">
                  <c:v>0.74199999999999999</c:v>
                </c:pt>
                <c:pt idx="12724">
                  <c:v>0.79300000000000004</c:v>
                </c:pt>
                <c:pt idx="12725">
                  <c:v>0.77700000000000002</c:v>
                </c:pt>
                <c:pt idx="12726">
                  <c:v>0.73</c:v>
                </c:pt>
                <c:pt idx="12727">
                  <c:v>0.72599999999999998</c:v>
                </c:pt>
                <c:pt idx="12728">
                  <c:v>0.78800000000000003</c:v>
                </c:pt>
                <c:pt idx="12729">
                  <c:v>0.61799999999999999</c:v>
                </c:pt>
                <c:pt idx="12730">
                  <c:v>0.52900000000000003</c:v>
                </c:pt>
                <c:pt idx="12731">
                  <c:v>0.72599999999999998</c:v>
                </c:pt>
                <c:pt idx="12732">
                  <c:v>0.48199999999999998</c:v>
                </c:pt>
                <c:pt idx="12733">
                  <c:v>0.61399999999999999</c:v>
                </c:pt>
                <c:pt idx="12734">
                  <c:v>0.48199999999999998</c:v>
                </c:pt>
                <c:pt idx="12735">
                  <c:v>0.61399999999999999</c:v>
                </c:pt>
                <c:pt idx="12736">
                  <c:v>0.78600000000000003</c:v>
                </c:pt>
                <c:pt idx="12737">
                  <c:v>0.73599999999999999</c:v>
                </c:pt>
                <c:pt idx="12738">
                  <c:v>0.78600000000000003</c:v>
                </c:pt>
                <c:pt idx="12739">
                  <c:v>0.76800000000000002</c:v>
                </c:pt>
                <c:pt idx="12740">
                  <c:v>0.67100000000000004</c:v>
                </c:pt>
                <c:pt idx="12741">
                  <c:v>0.54</c:v>
                </c:pt>
                <c:pt idx="12742">
                  <c:v>0.73199999999999998</c:v>
                </c:pt>
                <c:pt idx="12743">
                  <c:v>0.73099999999999998</c:v>
                </c:pt>
                <c:pt idx="12744">
                  <c:v>0.73399999999999999</c:v>
                </c:pt>
                <c:pt idx="12745">
                  <c:v>0.51900000000000002</c:v>
                </c:pt>
                <c:pt idx="12746">
                  <c:v>0.51900000000000002</c:v>
                </c:pt>
                <c:pt idx="12747">
                  <c:v>0.621</c:v>
                </c:pt>
                <c:pt idx="12748">
                  <c:v>0.621</c:v>
                </c:pt>
                <c:pt idx="12749">
                  <c:v>0.72899999999999998</c:v>
                </c:pt>
                <c:pt idx="12750">
                  <c:v>0.77800000000000002</c:v>
                </c:pt>
                <c:pt idx="12751">
                  <c:v>0.77700000000000002</c:v>
                </c:pt>
                <c:pt idx="12752">
                  <c:v>0.74</c:v>
                </c:pt>
                <c:pt idx="12753">
                  <c:v>0.74199999999999999</c:v>
                </c:pt>
                <c:pt idx="12754">
                  <c:v>0.57099999999999995</c:v>
                </c:pt>
                <c:pt idx="12755">
                  <c:v>0.74099999999999999</c:v>
                </c:pt>
                <c:pt idx="12756">
                  <c:v>0.38400000000000001</c:v>
                </c:pt>
                <c:pt idx="12757">
                  <c:v>0.38600000000000001</c:v>
                </c:pt>
                <c:pt idx="12758">
                  <c:v>0.73</c:v>
                </c:pt>
                <c:pt idx="12759">
                  <c:v>0.77</c:v>
                </c:pt>
                <c:pt idx="12760">
                  <c:v>0.52800000000000002</c:v>
                </c:pt>
                <c:pt idx="12761">
                  <c:v>0.52800000000000002</c:v>
                </c:pt>
                <c:pt idx="12762">
                  <c:v>0.72499999999999998</c:v>
                </c:pt>
                <c:pt idx="12763">
                  <c:v>0.73799999999999999</c:v>
                </c:pt>
                <c:pt idx="12764">
                  <c:v>0.78500000000000003</c:v>
                </c:pt>
                <c:pt idx="12765">
                  <c:v>0.77900000000000003</c:v>
                </c:pt>
                <c:pt idx="12766">
                  <c:v>0.77600000000000002</c:v>
                </c:pt>
                <c:pt idx="12767">
                  <c:v>0.58199999999999996</c:v>
                </c:pt>
                <c:pt idx="12768">
                  <c:v>0.432</c:v>
                </c:pt>
                <c:pt idx="12769">
                  <c:v>0.67900000000000005</c:v>
                </c:pt>
                <c:pt idx="12770">
                  <c:v>0.77400000000000002</c:v>
                </c:pt>
                <c:pt idx="12771">
                  <c:v>0.434</c:v>
                </c:pt>
                <c:pt idx="12772">
                  <c:v>0.78600000000000003</c:v>
                </c:pt>
                <c:pt idx="12773">
                  <c:v>0.56799999999999995</c:v>
                </c:pt>
                <c:pt idx="12774">
                  <c:v>0.76500000000000001</c:v>
                </c:pt>
                <c:pt idx="12775">
                  <c:v>0.53900000000000003</c:v>
                </c:pt>
                <c:pt idx="12776">
                  <c:v>0.53900000000000003</c:v>
                </c:pt>
                <c:pt idx="12777">
                  <c:v>0.33500000000000002</c:v>
                </c:pt>
                <c:pt idx="12778">
                  <c:v>0.77</c:v>
                </c:pt>
                <c:pt idx="12779">
                  <c:v>0.73399999999999999</c:v>
                </c:pt>
                <c:pt idx="12780">
                  <c:v>0.73499999999999999</c:v>
                </c:pt>
                <c:pt idx="12781">
                  <c:v>0.79400000000000004</c:v>
                </c:pt>
                <c:pt idx="12782">
                  <c:v>0.77400000000000002</c:v>
                </c:pt>
                <c:pt idx="12783">
                  <c:v>0.40899999999999997</c:v>
                </c:pt>
                <c:pt idx="12784">
                  <c:v>0.60699999999999998</c:v>
                </c:pt>
                <c:pt idx="12785">
                  <c:v>0.48</c:v>
                </c:pt>
                <c:pt idx="12786">
                  <c:v>0.77200000000000002</c:v>
                </c:pt>
                <c:pt idx="12787">
                  <c:v>0.73399999999999999</c:v>
                </c:pt>
                <c:pt idx="12788">
                  <c:v>0.48199999999999998</c:v>
                </c:pt>
                <c:pt idx="12789">
                  <c:v>0.57899999999999996</c:v>
                </c:pt>
                <c:pt idx="12790">
                  <c:v>0.78800000000000003</c:v>
                </c:pt>
                <c:pt idx="12791">
                  <c:v>0.308</c:v>
                </c:pt>
                <c:pt idx="12792">
                  <c:v>0.39800000000000002</c:v>
                </c:pt>
                <c:pt idx="12793">
                  <c:v>0.39800000000000002</c:v>
                </c:pt>
                <c:pt idx="12794">
                  <c:v>0.30499999999999999</c:v>
                </c:pt>
                <c:pt idx="12795">
                  <c:v>0.30499999999999999</c:v>
                </c:pt>
                <c:pt idx="12796">
                  <c:v>0.56999999999999995</c:v>
                </c:pt>
                <c:pt idx="12797">
                  <c:v>0.56999999999999995</c:v>
                </c:pt>
                <c:pt idx="12798">
                  <c:v>0.38300000000000001</c:v>
                </c:pt>
                <c:pt idx="12799">
                  <c:v>0.74399999999999999</c:v>
                </c:pt>
                <c:pt idx="12800">
                  <c:v>0.78100000000000003</c:v>
                </c:pt>
                <c:pt idx="12801">
                  <c:v>0.77900000000000003</c:v>
                </c:pt>
                <c:pt idx="12802">
                  <c:v>0.74199999999999999</c:v>
                </c:pt>
                <c:pt idx="12803">
                  <c:v>0.78700000000000003</c:v>
                </c:pt>
                <c:pt idx="12804">
                  <c:v>0.45900000000000002</c:v>
                </c:pt>
                <c:pt idx="12805">
                  <c:v>0.77700000000000002</c:v>
                </c:pt>
                <c:pt idx="12806">
                  <c:v>0.61899999999999999</c:v>
                </c:pt>
                <c:pt idx="12807">
                  <c:v>0.51600000000000001</c:v>
                </c:pt>
                <c:pt idx="12808">
                  <c:v>0.51700000000000002</c:v>
                </c:pt>
                <c:pt idx="12809">
                  <c:v>0.78500000000000003</c:v>
                </c:pt>
                <c:pt idx="12810">
                  <c:v>0.58599999999999997</c:v>
                </c:pt>
                <c:pt idx="12811">
                  <c:v>0.35199999999999998</c:v>
                </c:pt>
                <c:pt idx="12812">
                  <c:v>0.72799999999999998</c:v>
                </c:pt>
                <c:pt idx="12813">
                  <c:v>0.78200000000000003</c:v>
                </c:pt>
                <c:pt idx="12814">
                  <c:v>0.35399999999999998</c:v>
                </c:pt>
                <c:pt idx="12815">
                  <c:v>0.35399999999999998</c:v>
                </c:pt>
                <c:pt idx="12816">
                  <c:v>0.58199999999999996</c:v>
                </c:pt>
                <c:pt idx="12817">
                  <c:v>0.58199999999999996</c:v>
                </c:pt>
                <c:pt idx="12818">
                  <c:v>0.45100000000000001</c:v>
                </c:pt>
                <c:pt idx="12819">
                  <c:v>0.45100000000000001</c:v>
                </c:pt>
                <c:pt idx="12820">
                  <c:v>0.72699999999999998</c:v>
                </c:pt>
                <c:pt idx="12821">
                  <c:v>0.78300000000000003</c:v>
                </c:pt>
                <c:pt idx="12822">
                  <c:v>0.79600000000000004</c:v>
                </c:pt>
                <c:pt idx="12823">
                  <c:v>0.50800000000000001</c:v>
                </c:pt>
                <c:pt idx="12824">
                  <c:v>0.627</c:v>
                </c:pt>
                <c:pt idx="12825">
                  <c:v>0.39600000000000002</c:v>
                </c:pt>
                <c:pt idx="12826">
                  <c:v>0.61099999999999999</c:v>
                </c:pt>
                <c:pt idx="12827">
                  <c:v>0.79100000000000004</c:v>
                </c:pt>
                <c:pt idx="12828">
                  <c:v>0.73499999999999999</c:v>
                </c:pt>
                <c:pt idx="12829">
                  <c:v>0.40300000000000002</c:v>
                </c:pt>
                <c:pt idx="12830">
                  <c:v>0.40300000000000002</c:v>
                </c:pt>
                <c:pt idx="12831">
                  <c:v>0.60699999999999998</c:v>
                </c:pt>
                <c:pt idx="12832">
                  <c:v>0.60699999999999998</c:v>
                </c:pt>
                <c:pt idx="12833">
                  <c:v>0.73599999999999999</c:v>
                </c:pt>
                <c:pt idx="12834">
                  <c:v>0.78400000000000003</c:v>
                </c:pt>
                <c:pt idx="12835">
                  <c:v>0.747</c:v>
                </c:pt>
                <c:pt idx="12836">
                  <c:v>0.48</c:v>
                </c:pt>
                <c:pt idx="12837">
                  <c:v>0.73499999999999999</c:v>
                </c:pt>
                <c:pt idx="12838">
                  <c:v>0.45</c:v>
                </c:pt>
                <c:pt idx="12839">
                  <c:v>0.53300000000000003</c:v>
                </c:pt>
                <c:pt idx="12840">
                  <c:v>0.27500000000000002</c:v>
                </c:pt>
                <c:pt idx="12841">
                  <c:v>0.27500000000000002</c:v>
                </c:pt>
                <c:pt idx="12842">
                  <c:v>0.66400000000000003</c:v>
                </c:pt>
                <c:pt idx="12843">
                  <c:v>0.53400000000000003</c:v>
                </c:pt>
                <c:pt idx="12844">
                  <c:v>0.61299999999999999</c:v>
                </c:pt>
                <c:pt idx="12845">
                  <c:v>0.53500000000000003</c:v>
                </c:pt>
                <c:pt idx="12846">
                  <c:v>0.75900000000000001</c:v>
                </c:pt>
                <c:pt idx="12847">
                  <c:v>0.626</c:v>
                </c:pt>
                <c:pt idx="12848">
                  <c:v>0.74399999999999999</c:v>
                </c:pt>
                <c:pt idx="12849">
                  <c:v>0.71099999999999997</c:v>
                </c:pt>
                <c:pt idx="12850">
                  <c:v>0.75700000000000001</c:v>
                </c:pt>
                <c:pt idx="12851">
                  <c:v>0.76900000000000002</c:v>
                </c:pt>
                <c:pt idx="12852">
                  <c:v>0.76500000000000001</c:v>
                </c:pt>
                <c:pt idx="12853">
                  <c:v>0.45200000000000001</c:v>
                </c:pt>
                <c:pt idx="12854">
                  <c:v>0.45200000000000001</c:v>
                </c:pt>
                <c:pt idx="12855">
                  <c:v>0.622</c:v>
                </c:pt>
                <c:pt idx="12856">
                  <c:v>0.622</c:v>
                </c:pt>
                <c:pt idx="12857">
                  <c:v>0.74</c:v>
                </c:pt>
                <c:pt idx="12858">
                  <c:v>0.745</c:v>
                </c:pt>
                <c:pt idx="12859">
                  <c:v>0.76900000000000002</c:v>
                </c:pt>
                <c:pt idx="12860">
                  <c:v>0.51600000000000001</c:v>
                </c:pt>
                <c:pt idx="12861">
                  <c:v>0.30399999999999999</c:v>
                </c:pt>
                <c:pt idx="12862">
                  <c:v>0.30399999999999999</c:v>
                </c:pt>
                <c:pt idx="12863">
                  <c:v>0.503</c:v>
                </c:pt>
                <c:pt idx="12864">
                  <c:v>0.54200000000000004</c:v>
                </c:pt>
                <c:pt idx="12865">
                  <c:v>0.71899999999999997</c:v>
                </c:pt>
                <c:pt idx="12866">
                  <c:v>0.621</c:v>
                </c:pt>
                <c:pt idx="12867">
                  <c:v>0.67200000000000004</c:v>
                </c:pt>
                <c:pt idx="12868">
                  <c:v>0.748</c:v>
                </c:pt>
                <c:pt idx="12869">
                  <c:v>0.65500000000000003</c:v>
                </c:pt>
                <c:pt idx="12870">
                  <c:v>0.753</c:v>
                </c:pt>
                <c:pt idx="12871">
                  <c:v>0.755</c:v>
                </c:pt>
                <c:pt idx="12872">
                  <c:v>0.748</c:v>
                </c:pt>
                <c:pt idx="12873">
                  <c:v>0.75600000000000001</c:v>
                </c:pt>
                <c:pt idx="12874">
                  <c:v>0.502</c:v>
                </c:pt>
                <c:pt idx="12875">
                  <c:v>0.629</c:v>
                </c:pt>
                <c:pt idx="12876">
                  <c:v>0.502</c:v>
                </c:pt>
                <c:pt idx="12877">
                  <c:v>0.629</c:v>
                </c:pt>
                <c:pt idx="12878">
                  <c:v>0.77400000000000002</c:v>
                </c:pt>
                <c:pt idx="12879">
                  <c:v>0.52500000000000002</c:v>
                </c:pt>
                <c:pt idx="12880">
                  <c:v>0.73499999999999999</c:v>
                </c:pt>
                <c:pt idx="12881">
                  <c:v>0.48099999999999998</c:v>
                </c:pt>
                <c:pt idx="12882">
                  <c:v>0.75</c:v>
                </c:pt>
                <c:pt idx="12883">
                  <c:v>0.55100000000000005</c:v>
                </c:pt>
                <c:pt idx="12884">
                  <c:v>0.77100000000000002</c:v>
                </c:pt>
                <c:pt idx="12885">
                  <c:v>0.52300000000000002</c:v>
                </c:pt>
                <c:pt idx="12886">
                  <c:v>0.55100000000000005</c:v>
                </c:pt>
                <c:pt idx="12887">
                  <c:v>0.70199999999999996</c:v>
                </c:pt>
                <c:pt idx="12888">
                  <c:v>0.753</c:v>
                </c:pt>
                <c:pt idx="12889">
                  <c:v>0.66700000000000004</c:v>
                </c:pt>
                <c:pt idx="12890">
                  <c:v>0.35399999999999998</c:v>
                </c:pt>
                <c:pt idx="12891">
                  <c:v>0.748</c:v>
                </c:pt>
                <c:pt idx="12892">
                  <c:v>0.75800000000000001</c:v>
                </c:pt>
                <c:pt idx="12893">
                  <c:v>0.76600000000000001</c:v>
                </c:pt>
                <c:pt idx="12894">
                  <c:v>0.35499999999999998</c:v>
                </c:pt>
                <c:pt idx="12895">
                  <c:v>0.53200000000000003</c:v>
                </c:pt>
                <c:pt idx="12896">
                  <c:v>0.53200000000000003</c:v>
                </c:pt>
                <c:pt idx="12897">
                  <c:v>0.66300000000000003</c:v>
                </c:pt>
                <c:pt idx="12898">
                  <c:v>0.66300000000000003</c:v>
                </c:pt>
                <c:pt idx="12899">
                  <c:v>0.42799999999999999</c:v>
                </c:pt>
                <c:pt idx="12900">
                  <c:v>0.42799999999999999</c:v>
                </c:pt>
                <c:pt idx="12901">
                  <c:v>0.76500000000000001</c:v>
                </c:pt>
                <c:pt idx="12902">
                  <c:v>0.53400000000000003</c:v>
                </c:pt>
                <c:pt idx="12903">
                  <c:v>0.75900000000000001</c:v>
                </c:pt>
                <c:pt idx="12904">
                  <c:v>0.74299999999999999</c:v>
                </c:pt>
                <c:pt idx="12905">
                  <c:v>0.76100000000000001</c:v>
                </c:pt>
                <c:pt idx="12906">
                  <c:v>0.77100000000000002</c:v>
                </c:pt>
                <c:pt idx="12907">
                  <c:v>0.76</c:v>
                </c:pt>
                <c:pt idx="12908">
                  <c:v>0.51800000000000002</c:v>
                </c:pt>
                <c:pt idx="12909">
                  <c:v>0.56000000000000005</c:v>
                </c:pt>
                <c:pt idx="12910">
                  <c:v>0.76700000000000002</c:v>
                </c:pt>
                <c:pt idx="12911">
                  <c:v>0.71</c:v>
                </c:pt>
                <c:pt idx="12912">
                  <c:v>0.76200000000000001</c:v>
                </c:pt>
                <c:pt idx="12913">
                  <c:v>0.40200000000000002</c:v>
                </c:pt>
                <c:pt idx="12914">
                  <c:v>0.75700000000000001</c:v>
                </c:pt>
                <c:pt idx="12915">
                  <c:v>0.40400000000000003</c:v>
                </c:pt>
                <c:pt idx="12916">
                  <c:v>0.753</c:v>
                </c:pt>
                <c:pt idx="12917">
                  <c:v>0.54100000000000004</c:v>
                </c:pt>
                <c:pt idx="12918">
                  <c:v>0.54100000000000004</c:v>
                </c:pt>
                <c:pt idx="12919">
                  <c:v>0.443</c:v>
                </c:pt>
                <c:pt idx="12920">
                  <c:v>0.54200000000000004</c:v>
                </c:pt>
                <c:pt idx="12921">
                  <c:v>0.48199999999999998</c:v>
                </c:pt>
                <c:pt idx="12922">
                  <c:v>0.48199999999999998</c:v>
                </c:pt>
                <c:pt idx="12923">
                  <c:v>0.752</c:v>
                </c:pt>
                <c:pt idx="12924">
                  <c:v>0.76500000000000001</c:v>
                </c:pt>
                <c:pt idx="12925">
                  <c:v>0.76700000000000002</c:v>
                </c:pt>
                <c:pt idx="12926">
                  <c:v>0.377</c:v>
                </c:pt>
                <c:pt idx="12927">
                  <c:v>0.51400000000000001</c:v>
                </c:pt>
                <c:pt idx="12928">
                  <c:v>0.52700000000000002</c:v>
                </c:pt>
                <c:pt idx="12929">
                  <c:v>0.61499999999999999</c:v>
                </c:pt>
                <c:pt idx="12930">
                  <c:v>0.66700000000000004</c:v>
                </c:pt>
                <c:pt idx="12931">
                  <c:v>0.61799999999999999</c:v>
                </c:pt>
                <c:pt idx="12932">
                  <c:v>0.77400000000000002</c:v>
                </c:pt>
                <c:pt idx="12933">
                  <c:v>0.624</c:v>
                </c:pt>
                <c:pt idx="12934">
                  <c:v>0.75800000000000001</c:v>
                </c:pt>
                <c:pt idx="12935">
                  <c:v>0.45</c:v>
                </c:pt>
                <c:pt idx="12936">
                  <c:v>0.45200000000000001</c:v>
                </c:pt>
                <c:pt idx="12937">
                  <c:v>0.76200000000000001</c:v>
                </c:pt>
                <c:pt idx="12938">
                  <c:v>0.70299999999999996</c:v>
                </c:pt>
                <c:pt idx="12939">
                  <c:v>0.54900000000000004</c:v>
                </c:pt>
                <c:pt idx="12940">
                  <c:v>0.54900000000000004</c:v>
                </c:pt>
                <c:pt idx="12941">
                  <c:v>0.55100000000000005</c:v>
                </c:pt>
                <c:pt idx="12942">
                  <c:v>0.49299999999999999</c:v>
                </c:pt>
                <c:pt idx="12943">
                  <c:v>0.752</c:v>
                </c:pt>
                <c:pt idx="12944">
                  <c:v>0.77300000000000002</c:v>
                </c:pt>
                <c:pt idx="12945">
                  <c:v>0.76</c:v>
                </c:pt>
                <c:pt idx="12946">
                  <c:v>0.35299999999999998</c:v>
                </c:pt>
                <c:pt idx="12947">
                  <c:v>0.52</c:v>
                </c:pt>
                <c:pt idx="12948">
                  <c:v>0.27500000000000002</c:v>
                </c:pt>
                <c:pt idx="12949">
                  <c:v>0.77600000000000002</c:v>
                </c:pt>
                <c:pt idx="12950">
                  <c:v>0.42599999999999999</c:v>
                </c:pt>
                <c:pt idx="12951">
                  <c:v>0.36899999999999999</c:v>
                </c:pt>
                <c:pt idx="12952">
                  <c:v>0.36899999999999999</c:v>
                </c:pt>
                <c:pt idx="12953">
                  <c:v>0.627</c:v>
                </c:pt>
                <c:pt idx="12954">
                  <c:v>0.63</c:v>
                </c:pt>
                <c:pt idx="12955">
                  <c:v>0.71499999999999997</c:v>
                </c:pt>
                <c:pt idx="12956">
                  <c:v>0.67600000000000005</c:v>
                </c:pt>
                <c:pt idx="12957">
                  <c:v>0.77</c:v>
                </c:pt>
                <c:pt idx="12958">
                  <c:v>0.63100000000000001</c:v>
                </c:pt>
                <c:pt idx="12959">
                  <c:v>0.76900000000000002</c:v>
                </c:pt>
                <c:pt idx="12960">
                  <c:v>0.76700000000000002</c:v>
                </c:pt>
                <c:pt idx="12961">
                  <c:v>0.499</c:v>
                </c:pt>
                <c:pt idx="12962">
                  <c:v>0.71199999999999997</c:v>
                </c:pt>
                <c:pt idx="12963">
                  <c:v>0.501</c:v>
                </c:pt>
                <c:pt idx="12964">
                  <c:v>0.32100000000000001</c:v>
                </c:pt>
                <c:pt idx="12965">
                  <c:v>0.32100000000000001</c:v>
                </c:pt>
                <c:pt idx="12966">
                  <c:v>0.55800000000000005</c:v>
                </c:pt>
                <c:pt idx="12967">
                  <c:v>0.55800000000000005</c:v>
                </c:pt>
                <c:pt idx="12968">
                  <c:v>0.55900000000000005</c:v>
                </c:pt>
                <c:pt idx="12969">
                  <c:v>0.746</c:v>
                </c:pt>
                <c:pt idx="12970">
                  <c:v>0.51400000000000001</c:v>
                </c:pt>
                <c:pt idx="12971">
                  <c:v>0.76100000000000001</c:v>
                </c:pt>
                <c:pt idx="12972">
                  <c:v>0.76900000000000002</c:v>
                </c:pt>
                <c:pt idx="12973">
                  <c:v>0.53100000000000003</c:v>
                </c:pt>
                <c:pt idx="12974">
                  <c:v>0.32</c:v>
                </c:pt>
                <c:pt idx="12975">
                  <c:v>0.40100000000000002</c:v>
                </c:pt>
                <c:pt idx="12976">
                  <c:v>0.76500000000000001</c:v>
                </c:pt>
                <c:pt idx="12977">
                  <c:v>0.47599999999999998</c:v>
                </c:pt>
                <c:pt idx="12978">
                  <c:v>0.77100000000000002</c:v>
                </c:pt>
                <c:pt idx="12979">
                  <c:v>0.746</c:v>
                </c:pt>
                <c:pt idx="12980">
                  <c:v>0.42299999999999999</c:v>
                </c:pt>
                <c:pt idx="12981">
                  <c:v>0.42299999999999999</c:v>
                </c:pt>
                <c:pt idx="12982">
                  <c:v>0.745</c:v>
                </c:pt>
                <c:pt idx="12983">
                  <c:v>0.66</c:v>
                </c:pt>
                <c:pt idx="12984">
                  <c:v>0.67100000000000004</c:v>
                </c:pt>
                <c:pt idx="12985">
                  <c:v>0.63600000000000001</c:v>
                </c:pt>
                <c:pt idx="12986">
                  <c:v>0.66</c:v>
                </c:pt>
                <c:pt idx="12987">
                  <c:v>0.43099999999999999</c:v>
                </c:pt>
                <c:pt idx="12988">
                  <c:v>0.52800000000000002</c:v>
                </c:pt>
                <c:pt idx="12989">
                  <c:v>0.76500000000000001</c:v>
                </c:pt>
                <c:pt idx="12990">
                  <c:v>0.74099999999999999</c:v>
                </c:pt>
                <c:pt idx="12991">
                  <c:v>0.52900000000000003</c:v>
                </c:pt>
                <c:pt idx="12992">
                  <c:v>0.39100000000000001</c:v>
                </c:pt>
                <c:pt idx="12993">
                  <c:v>0.39100000000000001</c:v>
                </c:pt>
                <c:pt idx="12994">
                  <c:v>0.37</c:v>
                </c:pt>
                <c:pt idx="12995">
                  <c:v>0.37</c:v>
                </c:pt>
                <c:pt idx="12996">
                  <c:v>0.61499999999999999</c:v>
                </c:pt>
                <c:pt idx="12997">
                  <c:v>0.61499999999999999</c:v>
                </c:pt>
                <c:pt idx="12998">
                  <c:v>0.61899999999999999</c:v>
                </c:pt>
                <c:pt idx="12999">
                  <c:v>0.315</c:v>
                </c:pt>
                <c:pt idx="13000">
                  <c:v>0.754</c:v>
                </c:pt>
                <c:pt idx="13001">
                  <c:v>0.75</c:v>
                </c:pt>
                <c:pt idx="13002">
                  <c:v>0.317</c:v>
                </c:pt>
                <c:pt idx="13003">
                  <c:v>0.76900000000000002</c:v>
                </c:pt>
                <c:pt idx="13004">
                  <c:v>0.60399999999999998</c:v>
                </c:pt>
                <c:pt idx="13005">
                  <c:v>0.77700000000000002</c:v>
                </c:pt>
                <c:pt idx="13006">
                  <c:v>0.45</c:v>
                </c:pt>
                <c:pt idx="13007">
                  <c:v>0.52500000000000002</c:v>
                </c:pt>
                <c:pt idx="13008">
                  <c:v>0.67200000000000004</c:v>
                </c:pt>
                <c:pt idx="13009">
                  <c:v>0.76600000000000001</c:v>
                </c:pt>
                <c:pt idx="13010">
                  <c:v>0.66900000000000004</c:v>
                </c:pt>
                <c:pt idx="13011">
                  <c:v>0.47599999999999998</c:v>
                </c:pt>
                <c:pt idx="13012">
                  <c:v>0.47599999999999998</c:v>
                </c:pt>
                <c:pt idx="13013">
                  <c:v>0.69899999999999995</c:v>
                </c:pt>
                <c:pt idx="13014">
                  <c:v>0.67300000000000004</c:v>
                </c:pt>
                <c:pt idx="13015">
                  <c:v>0.745</c:v>
                </c:pt>
                <c:pt idx="13016">
                  <c:v>0.77200000000000002</c:v>
                </c:pt>
                <c:pt idx="13017">
                  <c:v>0.48499999999999999</c:v>
                </c:pt>
                <c:pt idx="13018">
                  <c:v>0.53700000000000003</c:v>
                </c:pt>
                <c:pt idx="13019">
                  <c:v>0.66200000000000003</c:v>
                </c:pt>
                <c:pt idx="13020">
                  <c:v>0.70499999999999996</c:v>
                </c:pt>
                <c:pt idx="13021">
                  <c:v>0.749</c:v>
                </c:pt>
                <c:pt idx="13022">
                  <c:v>0.53800000000000003</c:v>
                </c:pt>
                <c:pt idx="13023">
                  <c:v>0.57299999999999995</c:v>
                </c:pt>
                <c:pt idx="13024">
                  <c:v>0.754</c:v>
                </c:pt>
                <c:pt idx="13025">
                  <c:v>0.745</c:v>
                </c:pt>
                <c:pt idx="13026">
                  <c:v>0.36</c:v>
                </c:pt>
                <c:pt idx="13027">
                  <c:v>0.41899999999999998</c:v>
                </c:pt>
                <c:pt idx="13028">
                  <c:v>0.627</c:v>
                </c:pt>
                <c:pt idx="13029">
                  <c:v>0.41899999999999998</c:v>
                </c:pt>
                <c:pt idx="13030">
                  <c:v>0.627</c:v>
                </c:pt>
                <c:pt idx="13031">
                  <c:v>0.42299999999999999</c:v>
                </c:pt>
                <c:pt idx="13032">
                  <c:v>0.442</c:v>
                </c:pt>
                <c:pt idx="13033">
                  <c:v>0.442</c:v>
                </c:pt>
                <c:pt idx="13034">
                  <c:v>0.63</c:v>
                </c:pt>
                <c:pt idx="13035">
                  <c:v>0.36099999999999999</c:v>
                </c:pt>
                <c:pt idx="13036">
                  <c:v>0.27500000000000002</c:v>
                </c:pt>
                <c:pt idx="13037">
                  <c:v>0.27500000000000002</c:v>
                </c:pt>
                <c:pt idx="13038">
                  <c:v>0.61699999999999999</c:v>
                </c:pt>
                <c:pt idx="13039">
                  <c:v>0.40899999999999997</c:v>
                </c:pt>
                <c:pt idx="13040">
                  <c:v>0.47299999999999998</c:v>
                </c:pt>
                <c:pt idx="13041">
                  <c:v>0.76500000000000001</c:v>
                </c:pt>
                <c:pt idx="13042">
                  <c:v>0.71099999999999997</c:v>
                </c:pt>
                <c:pt idx="13043">
                  <c:v>0.499</c:v>
                </c:pt>
                <c:pt idx="13044">
                  <c:v>0.47499999999999998</c:v>
                </c:pt>
                <c:pt idx="13045">
                  <c:v>0.54600000000000004</c:v>
                </c:pt>
                <c:pt idx="13046">
                  <c:v>0.67700000000000005</c:v>
                </c:pt>
                <c:pt idx="13047">
                  <c:v>0.77400000000000002</c:v>
                </c:pt>
                <c:pt idx="13048">
                  <c:v>0.753</c:v>
                </c:pt>
                <c:pt idx="13049">
                  <c:v>0.53</c:v>
                </c:pt>
                <c:pt idx="13050">
                  <c:v>0.53</c:v>
                </c:pt>
                <c:pt idx="13051">
                  <c:v>0.71599999999999997</c:v>
                </c:pt>
                <c:pt idx="13052">
                  <c:v>0.54600000000000004</c:v>
                </c:pt>
                <c:pt idx="13053">
                  <c:v>0.75</c:v>
                </c:pt>
                <c:pt idx="13054">
                  <c:v>0.53600000000000003</c:v>
                </c:pt>
                <c:pt idx="13055">
                  <c:v>0.67200000000000004</c:v>
                </c:pt>
                <c:pt idx="13056">
                  <c:v>0.745</c:v>
                </c:pt>
                <c:pt idx="13057">
                  <c:v>0.54700000000000004</c:v>
                </c:pt>
                <c:pt idx="13058">
                  <c:v>0.75800000000000001</c:v>
                </c:pt>
                <c:pt idx="13059">
                  <c:v>0.40500000000000003</c:v>
                </c:pt>
                <c:pt idx="13060">
                  <c:v>0.77100000000000002</c:v>
                </c:pt>
                <c:pt idx="13061">
                  <c:v>0.76300000000000001</c:v>
                </c:pt>
                <c:pt idx="13062">
                  <c:v>0.61499999999999999</c:v>
                </c:pt>
                <c:pt idx="13063">
                  <c:v>0.40600000000000003</c:v>
                </c:pt>
                <c:pt idx="13064">
                  <c:v>0.46899999999999997</c:v>
                </c:pt>
                <c:pt idx="13065">
                  <c:v>0.46899999999999997</c:v>
                </c:pt>
                <c:pt idx="13066">
                  <c:v>0.63400000000000001</c:v>
                </c:pt>
                <c:pt idx="13067">
                  <c:v>0.63400000000000001</c:v>
                </c:pt>
                <c:pt idx="13068">
                  <c:v>0.66</c:v>
                </c:pt>
                <c:pt idx="13069">
                  <c:v>0.745</c:v>
                </c:pt>
                <c:pt idx="13070">
                  <c:v>0.47499999999999998</c:v>
                </c:pt>
                <c:pt idx="13071">
                  <c:v>0.27500000000000002</c:v>
                </c:pt>
                <c:pt idx="13072">
                  <c:v>0.27500000000000002</c:v>
                </c:pt>
                <c:pt idx="13073">
                  <c:v>0.625</c:v>
                </c:pt>
                <c:pt idx="13074">
                  <c:v>0.45300000000000001</c:v>
                </c:pt>
                <c:pt idx="13075">
                  <c:v>0.74</c:v>
                </c:pt>
                <c:pt idx="13076">
                  <c:v>0.52800000000000002</c:v>
                </c:pt>
                <c:pt idx="13077">
                  <c:v>0.52600000000000002</c:v>
                </c:pt>
                <c:pt idx="13078">
                  <c:v>0.72399999999999998</c:v>
                </c:pt>
                <c:pt idx="13079">
                  <c:v>0.52800000000000002</c:v>
                </c:pt>
                <c:pt idx="13080">
                  <c:v>0.55400000000000005</c:v>
                </c:pt>
                <c:pt idx="13081">
                  <c:v>0.76700000000000002</c:v>
                </c:pt>
                <c:pt idx="13082">
                  <c:v>0.76300000000000001</c:v>
                </c:pt>
                <c:pt idx="13083">
                  <c:v>0.70699999999999996</c:v>
                </c:pt>
                <c:pt idx="13084">
                  <c:v>0.75800000000000001</c:v>
                </c:pt>
                <c:pt idx="13085">
                  <c:v>0.76200000000000001</c:v>
                </c:pt>
                <c:pt idx="13086">
                  <c:v>0.76</c:v>
                </c:pt>
                <c:pt idx="13087">
                  <c:v>0.55500000000000005</c:v>
                </c:pt>
                <c:pt idx="13088">
                  <c:v>0.54</c:v>
                </c:pt>
                <c:pt idx="13089">
                  <c:v>0.54</c:v>
                </c:pt>
                <c:pt idx="13090">
                  <c:v>0.66</c:v>
                </c:pt>
                <c:pt idx="13091">
                  <c:v>0.66</c:v>
                </c:pt>
                <c:pt idx="13092">
                  <c:v>0.45</c:v>
                </c:pt>
                <c:pt idx="13093">
                  <c:v>0.55600000000000005</c:v>
                </c:pt>
                <c:pt idx="13094">
                  <c:v>0.57799999999999996</c:v>
                </c:pt>
                <c:pt idx="13095">
                  <c:v>0.753</c:v>
                </c:pt>
                <c:pt idx="13096">
                  <c:v>0.54600000000000004</c:v>
                </c:pt>
                <c:pt idx="13097">
                  <c:v>0.45100000000000001</c:v>
                </c:pt>
                <c:pt idx="13098">
                  <c:v>0.78</c:v>
                </c:pt>
                <c:pt idx="13099">
                  <c:v>0.45400000000000001</c:v>
                </c:pt>
                <c:pt idx="13100">
                  <c:v>0.67200000000000004</c:v>
                </c:pt>
                <c:pt idx="13101">
                  <c:v>0.628</c:v>
                </c:pt>
                <c:pt idx="13102">
                  <c:v>0.51800000000000002</c:v>
                </c:pt>
                <c:pt idx="13103">
                  <c:v>0.51800000000000002</c:v>
                </c:pt>
                <c:pt idx="13104">
                  <c:v>0.66800000000000004</c:v>
                </c:pt>
                <c:pt idx="13105">
                  <c:v>0.66800000000000004</c:v>
                </c:pt>
                <c:pt idx="13106">
                  <c:v>0.315</c:v>
                </c:pt>
                <c:pt idx="13107">
                  <c:v>0.315</c:v>
                </c:pt>
                <c:pt idx="13108">
                  <c:v>0.66</c:v>
                </c:pt>
                <c:pt idx="13109">
                  <c:v>0.498</c:v>
                </c:pt>
                <c:pt idx="13110">
                  <c:v>0.754</c:v>
                </c:pt>
                <c:pt idx="13111">
                  <c:v>0.75600000000000001</c:v>
                </c:pt>
                <c:pt idx="13112">
                  <c:v>0.53800000000000003</c:v>
                </c:pt>
                <c:pt idx="13113">
                  <c:v>0.755</c:v>
                </c:pt>
                <c:pt idx="13114">
                  <c:v>0.53600000000000003</c:v>
                </c:pt>
                <c:pt idx="13115">
                  <c:v>0.56299999999999994</c:v>
                </c:pt>
                <c:pt idx="13116">
                  <c:v>0.53700000000000003</c:v>
                </c:pt>
                <c:pt idx="13117">
                  <c:v>0.77600000000000002</c:v>
                </c:pt>
                <c:pt idx="13118">
                  <c:v>0.71499999999999997</c:v>
                </c:pt>
                <c:pt idx="13119">
                  <c:v>0.77200000000000002</c:v>
                </c:pt>
                <c:pt idx="13120">
                  <c:v>0.40100000000000002</c:v>
                </c:pt>
                <c:pt idx="13121">
                  <c:v>0.40100000000000002</c:v>
                </c:pt>
                <c:pt idx="13122">
                  <c:v>0.60499999999999998</c:v>
                </c:pt>
                <c:pt idx="13123">
                  <c:v>0.60499999999999998</c:v>
                </c:pt>
                <c:pt idx="13124">
                  <c:v>0.56299999999999994</c:v>
                </c:pt>
                <c:pt idx="13125">
                  <c:v>0.77100000000000002</c:v>
                </c:pt>
                <c:pt idx="13126">
                  <c:v>0.55100000000000005</c:v>
                </c:pt>
                <c:pt idx="13127">
                  <c:v>0.55100000000000005</c:v>
                </c:pt>
                <c:pt idx="13128">
                  <c:v>0.56399999999999995</c:v>
                </c:pt>
                <c:pt idx="13129">
                  <c:v>0.67300000000000004</c:v>
                </c:pt>
                <c:pt idx="13130">
                  <c:v>0.67300000000000004</c:v>
                </c:pt>
                <c:pt idx="13131">
                  <c:v>0.75800000000000001</c:v>
                </c:pt>
                <c:pt idx="13132">
                  <c:v>0.35899999999999999</c:v>
                </c:pt>
                <c:pt idx="13133">
                  <c:v>0.35899999999999999</c:v>
                </c:pt>
                <c:pt idx="13134">
                  <c:v>0.61399999999999999</c:v>
                </c:pt>
                <c:pt idx="13135">
                  <c:v>0.36899999999999999</c:v>
                </c:pt>
                <c:pt idx="13136">
                  <c:v>0.76500000000000001</c:v>
                </c:pt>
                <c:pt idx="13137">
                  <c:v>0.50800000000000001</c:v>
                </c:pt>
                <c:pt idx="13138">
                  <c:v>0.55600000000000005</c:v>
                </c:pt>
                <c:pt idx="13139">
                  <c:v>0.54500000000000004</c:v>
                </c:pt>
                <c:pt idx="13140">
                  <c:v>0.54500000000000004</c:v>
                </c:pt>
                <c:pt idx="13141">
                  <c:v>0.50800000000000001</c:v>
                </c:pt>
                <c:pt idx="13142">
                  <c:v>0.65900000000000003</c:v>
                </c:pt>
                <c:pt idx="13143">
                  <c:v>0.371</c:v>
                </c:pt>
                <c:pt idx="13144">
                  <c:v>0.76600000000000001</c:v>
                </c:pt>
                <c:pt idx="13145">
                  <c:v>0.53600000000000003</c:v>
                </c:pt>
                <c:pt idx="13146">
                  <c:v>0.76500000000000001</c:v>
                </c:pt>
                <c:pt idx="13147">
                  <c:v>0.54600000000000004</c:v>
                </c:pt>
                <c:pt idx="13148">
                  <c:v>0.56100000000000005</c:v>
                </c:pt>
                <c:pt idx="13149">
                  <c:v>0.505</c:v>
                </c:pt>
                <c:pt idx="13150">
                  <c:v>0.76300000000000001</c:v>
                </c:pt>
                <c:pt idx="13151">
                  <c:v>0.50600000000000001</c:v>
                </c:pt>
                <c:pt idx="13152">
                  <c:v>0.54600000000000004</c:v>
                </c:pt>
                <c:pt idx="13153">
                  <c:v>0.62</c:v>
                </c:pt>
                <c:pt idx="13154">
                  <c:v>0.54700000000000004</c:v>
                </c:pt>
                <c:pt idx="13155">
                  <c:v>0.77200000000000002</c:v>
                </c:pt>
                <c:pt idx="13156">
                  <c:v>0.61699999999999999</c:v>
                </c:pt>
                <c:pt idx="13157">
                  <c:v>0.61699999999999999</c:v>
                </c:pt>
                <c:pt idx="13158">
                  <c:v>0.623</c:v>
                </c:pt>
                <c:pt idx="13159">
                  <c:v>0.50900000000000001</c:v>
                </c:pt>
                <c:pt idx="13160">
                  <c:v>0.41399999999999998</c:v>
                </c:pt>
                <c:pt idx="13161">
                  <c:v>0.45500000000000002</c:v>
                </c:pt>
                <c:pt idx="13162">
                  <c:v>0.45500000000000002</c:v>
                </c:pt>
                <c:pt idx="13163">
                  <c:v>0.51</c:v>
                </c:pt>
                <c:pt idx="13164">
                  <c:v>0.70699999999999996</c:v>
                </c:pt>
                <c:pt idx="13165">
                  <c:v>0.628</c:v>
                </c:pt>
                <c:pt idx="13166">
                  <c:v>0.40300000000000002</c:v>
                </c:pt>
                <c:pt idx="13167">
                  <c:v>0.40300000000000002</c:v>
                </c:pt>
                <c:pt idx="13168">
                  <c:v>0.56100000000000005</c:v>
                </c:pt>
                <c:pt idx="13169">
                  <c:v>0.56100000000000005</c:v>
                </c:pt>
                <c:pt idx="13170">
                  <c:v>0.51700000000000002</c:v>
                </c:pt>
                <c:pt idx="13171">
                  <c:v>0.41799999999999998</c:v>
                </c:pt>
                <c:pt idx="13172">
                  <c:v>0.55300000000000005</c:v>
                </c:pt>
                <c:pt idx="13173">
                  <c:v>0.55300000000000005</c:v>
                </c:pt>
                <c:pt idx="13174">
                  <c:v>0.629</c:v>
                </c:pt>
                <c:pt idx="13175">
                  <c:v>0.42</c:v>
                </c:pt>
                <c:pt idx="13176">
                  <c:v>0.77</c:v>
                </c:pt>
                <c:pt idx="13177">
                  <c:v>0.56699999999999995</c:v>
                </c:pt>
                <c:pt idx="13178">
                  <c:v>0.67200000000000004</c:v>
                </c:pt>
                <c:pt idx="13179">
                  <c:v>0.76300000000000001</c:v>
                </c:pt>
                <c:pt idx="13180">
                  <c:v>0.76600000000000001</c:v>
                </c:pt>
                <c:pt idx="13181">
                  <c:v>0.54600000000000004</c:v>
                </c:pt>
                <c:pt idx="13182">
                  <c:v>0.55500000000000005</c:v>
                </c:pt>
                <c:pt idx="13183">
                  <c:v>0.78</c:v>
                </c:pt>
                <c:pt idx="13184">
                  <c:v>0.57099999999999995</c:v>
                </c:pt>
                <c:pt idx="13185">
                  <c:v>0.77200000000000002</c:v>
                </c:pt>
                <c:pt idx="13186">
                  <c:v>0.53100000000000003</c:v>
                </c:pt>
                <c:pt idx="13187">
                  <c:v>0.76800000000000002</c:v>
                </c:pt>
                <c:pt idx="13188">
                  <c:v>0.53200000000000003</c:v>
                </c:pt>
                <c:pt idx="13189">
                  <c:v>0.63200000000000001</c:v>
                </c:pt>
                <c:pt idx="13190">
                  <c:v>0.27500000000000002</c:v>
                </c:pt>
                <c:pt idx="13191">
                  <c:v>0.70799999999999996</c:v>
                </c:pt>
                <c:pt idx="13192">
                  <c:v>0.63500000000000001</c:v>
                </c:pt>
                <c:pt idx="13193">
                  <c:v>0.71599999999999997</c:v>
                </c:pt>
                <c:pt idx="13194">
                  <c:v>0.76500000000000001</c:v>
                </c:pt>
                <c:pt idx="13195">
                  <c:v>0.46500000000000002</c:v>
                </c:pt>
                <c:pt idx="13196">
                  <c:v>0.44700000000000001</c:v>
                </c:pt>
                <c:pt idx="13197">
                  <c:v>0.44700000000000001</c:v>
                </c:pt>
                <c:pt idx="13198">
                  <c:v>0.63500000000000001</c:v>
                </c:pt>
                <c:pt idx="13199">
                  <c:v>0.71699999999999997</c:v>
                </c:pt>
                <c:pt idx="13200">
                  <c:v>0.50900000000000001</c:v>
                </c:pt>
                <c:pt idx="13201">
                  <c:v>0.50900000000000001</c:v>
                </c:pt>
                <c:pt idx="13202">
                  <c:v>0.52400000000000002</c:v>
                </c:pt>
                <c:pt idx="13203">
                  <c:v>0.46700000000000003</c:v>
                </c:pt>
                <c:pt idx="13204">
                  <c:v>0.77800000000000002</c:v>
                </c:pt>
                <c:pt idx="13205">
                  <c:v>0.751</c:v>
                </c:pt>
                <c:pt idx="13206">
                  <c:v>0.57099999999999995</c:v>
                </c:pt>
                <c:pt idx="13207">
                  <c:v>0.57099999999999995</c:v>
                </c:pt>
                <c:pt idx="13208">
                  <c:v>0.74399999999999999</c:v>
                </c:pt>
                <c:pt idx="13209">
                  <c:v>0.56200000000000006</c:v>
                </c:pt>
                <c:pt idx="13210">
                  <c:v>0.56200000000000006</c:v>
                </c:pt>
                <c:pt idx="13211">
                  <c:v>0.46899999999999997</c:v>
                </c:pt>
                <c:pt idx="13212">
                  <c:v>0.75700000000000001</c:v>
                </c:pt>
                <c:pt idx="13213">
                  <c:v>0.66100000000000003</c:v>
                </c:pt>
                <c:pt idx="13214">
                  <c:v>0.57799999999999996</c:v>
                </c:pt>
                <c:pt idx="13215">
                  <c:v>0.68</c:v>
                </c:pt>
                <c:pt idx="13216">
                  <c:v>0.54</c:v>
                </c:pt>
                <c:pt idx="13217">
                  <c:v>0.56299999999999994</c:v>
                </c:pt>
                <c:pt idx="13218">
                  <c:v>0.77200000000000002</c:v>
                </c:pt>
                <c:pt idx="13219">
                  <c:v>0.76500000000000001</c:v>
                </c:pt>
                <c:pt idx="13220">
                  <c:v>0.77500000000000002</c:v>
                </c:pt>
                <c:pt idx="13221">
                  <c:v>0.55600000000000005</c:v>
                </c:pt>
                <c:pt idx="13222">
                  <c:v>0.441</c:v>
                </c:pt>
                <c:pt idx="13223">
                  <c:v>0.77500000000000002</c:v>
                </c:pt>
                <c:pt idx="13224">
                  <c:v>0.621</c:v>
                </c:pt>
                <c:pt idx="13225">
                  <c:v>0.64</c:v>
                </c:pt>
                <c:pt idx="13226">
                  <c:v>0.29799999999999999</c:v>
                </c:pt>
                <c:pt idx="13227">
                  <c:v>0.54100000000000004</c:v>
                </c:pt>
                <c:pt idx="13228">
                  <c:v>0.54200000000000004</c:v>
                </c:pt>
                <c:pt idx="13229">
                  <c:v>0.71699999999999997</c:v>
                </c:pt>
                <c:pt idx="13230">
                  <c:v>0.56699999999999995</c:v>
                </c:pt>
                <c:pt idx="13231">
                  <c:v>0.46</c:v>
                </c:pt>
                <c:pt idx="13232">
                  <c:v>0.56799999999999995</c:v>
                </c:pt>
                <c:pt idx="13233">
                  <c:v>0.52600000000000002</c:v>
                </c:pt>
                <c:pt idx="13234">
                  <c:v>0.66500000000000004</c:v>
                </c:pt>
                <c:pt idx="13235">
                  <c:v>0.75</c:v>
                </c:pt>
                <c:pt idx="13236">
                  <c:v>0.49099999999999999</c:v>
                </c:pt>
                <c:pt idx="13237">
                  <c:v>0.49099999999999999</c:v>
                </c:pt>
                <c:pt idx="13238">
                  <c:v>0.46200000000000002</c:v>
                </c:pt>
                <c:pt idx="13239">
                  <c:v>0.66500000000000004</c:v>
                </c:pt>
                <c:pt idx="13240">
                  <c:v>0.53400000000000003</c:v>
                </c:pt>
                <c:pt idx="13241">
                  <c:v>0.746</c:v>
                </c:pt>
                <c:pt idx="13242">
                  <c:v>0.46200000000000002</c:v>
                </c:pt>
                <c:pt idx="13243">
                  <c:v>0.28499999999999998</c:v>
                </c:pt>
                <c:pt idx="13244">
                  <c:v>0.53300000000000003</c:v>
                </c:pt>
                <c:pt idx="13245">
                  <c:v>0.53300000000000003</c:v>
                </c:pt>
                <c:pt idx="13246">
                  <c:v>0.51600000000000001</c:v>
                </c:pt>
                <c:pt idx="13247">
                  <c:v>0.72099999999999997</c:v>
                </c:pt>
                <c:pt idx="13248">
                  <c:v>0.753</c:v>
                </c:pt>
                <c:pt idx="13249">
                  <c:v>0.75900000000000001</c:v>
                </c:pt>
                <c:pt idx="13250">
                  <c:v>0.33500000000000002</c:v>
                </c:pt>
                <c:pt idx="13251">
                  <c:v>0.33500000000000002</c:v>
                </c:pt>
                <c:pt idx="13252">
                  <c:v>0.77400000000000002</c:v>
                </c:pt>
                <c:pt idx="13253">
                  <c:v>0.61899999999999999</c:v>
                </c:pt>
                <c:pt idx="13254">
                  <c:v>0.61899999999999999</c:v>
                </c:pt>
                <c:pt idx="13255">
                  <c:v>0.76600000000000001</c:v>
                </c:pt>
                <c:pt idx="13256">
                  <c:v>0.51800000000000002</c:v>
                </c:pt>
                <c:pt idx="13257">
                  <c:v>0.39400000000000002</c:v>
                </c:pt>
                <c:pt idx="13258">
                  <c:v>0.39400000000000002</c:v>
                </c:pt>
                <c:pt idx="13259">
                  <c:v>0.58199999999999996</c:v>
                </c:pt>
                <c:pt idx="13260">
                  <c:v>0.58199999999999996</c:v>
                </c:pt>
                <c:pt idx="13261">
                  <c:v>0.67600000000000005</c:v>
                </c:pt>
                <c:pt idx="13262">
                  <c:v>0.751</c:v>
                </c:pt>
                <c:pt idx="13263">
                  <c:v>0.755</c:v>
                </c:pt>
                <c:pt idx="13264">
                  <c:v>0.71199999999999997</c:v>
                </c:pt>
                <c:pt idx="13265">
                  <c:v>0.623</c:v>
                </c:pt>
                <c:pt idx="13266">
                  <c:v>0.58899999999999997</c:v>
                </c:pt>
                <c:pt idx="13267">
                  <c:v>0.55100000000000005</c:v>
                </c:pt>
                <c:pt idx="13268">
                  <c:v>0.77</c:v>
                </c:pt>
                <c:pt idx="13269">
                  <c:v>0.77</c:v>
                </c:pt>
                <c:pt idx="13270">
                  <c:v>0.56699999999999995</c:v>
                </c:pt>
                <c:pt idx="13271">
                  <c:v>0.49099999999999999</c:v>
                </c:pt>
                <c:pt idx="13272">
                  <c:v>0.77900000000000003</c:v>
                </c:pt>
                <c:pt idx="13273">
                  <c:v>0.63</c:v>
                </c:pt>
                <c:pt idx="13274">
                  <c:v>0.34200000000000003</c:v>
                </c:pt>
                <c:pt idx="13275">
                  <c:v>0.67300000000000004</c:v>
                </c:pt>
                <c:pt idx="13276">
                  <c:v>0.28000000000000003</c:v>
                </c:pt>
                <c:pt idx="13277">
                  <c:v>0.41699999999999998</c:v>
                </c:pt>
                <c:pt idx="13278">
                  <c:v>0.55100000000000005</c:v>
                </c:pt>
                <c:pt idx="13279">
                  <c:v>0.75</c:v>
                </c:pt>
                <c:pt idx="13280">
                  <c:v>0.55200000000000005</c:v>
                </c:pt>
                <c:pt idx="13281">
                  <c:v>0.505</c:v>
                </c:pt>
                <c:pt idx="13282">
                  <c:v>0.505</c:v>
                </c:pt>
                <c:pt idx="13283">
                  <c:v>0.28100000000000003</c:v>
                </c:pt>
                <c:pt idx="13284">
                  <c:v>0.67700000000000005</c:v>
                </c:pt>
                <c:pt idx="13285">
                  <c:v>0.60899999999999999</c:v>
                </c:pt>
                <c:pt idx="13286">
                  <c:v>0.51500000000000001</c:v>
                </c:pt>
                <c:pt idx="13287">
                  <c:v>0.32900000000000001</c:v>
                </c:pt>
                <c:pt idx="13288">
                  <c:v>0.67700000000000005</c:v>
                </c:pt>
                <c:pt idx="13289">
                  <c:v>0.36199999999999999</c:v>
                </c:pt>
                <c:pt idx="13290">
                  <c:v>0.36199999999999999</c:v>
                </c:pt>
                <c:pt idx="13291">
                  <c:v>0.746</c:v>
                </c:pt>
                <c:pt idx="13292">
                  <c:v>0.755</c:v>
                </c:pt>
                <c:pt idx="13293">
                  <c:v>0.77500000000000002</c:v>
                </c:pt>
                <c:pt idx="13294">
                  <c:v>0.51400000000000001</c:v>
                </c:pt>
                <c:pt idx="13295">
                  <c:v>0.52700000000000002</c:v>
                </c:pt>
                <c:pt idx="13296">
                  <c:v>0.51400000000000001</c:v>
                </c:pt>
                <c:pt idx="13297">
                  <c:v>0.66400000000000003</c:v>
                </c:pt>
                <c:pt idx="13298">
                  <c:v>0.66400000000000003</c:v>
                </c:pt>
                <c:pt idx="13299">
                  <c:v>0.54100000000000004</c:v>
                </c:pt>
                <c:pt idx="13300">
                  <c:v>0.75</c:v>
                </c:pt>
                <c:pt idx="13301">
                  <c:v>0.54300000000000004</c:v>
                </c:pt>
                <c:pt idx="13302">
                  <c:v>0.54300000000000004</c:v>
                </c:pt>
                <c:pt idx="13303">
                  <c:v>0.54200000000000004</c:v>
                </c:pt>
                <c:pt idx="13304">
                  <c:v>0.38400000000000001</c:v>
                </c:pt>
                <c:pt idx="13305">
                  <c:v>0.38400000000000001</c:v>
                </c:pt>
                <c:pt idx="13306">
                  <c:v>0.63100000000000001</c:v>
                </c:pt>
                <c:pt idx="13307">
                  <c:v>0.63100000000000001</c:v>
                </c:pt>
                <c:pt idx="13308">
                  <c:v>0.78200000000000003</c:v>
                </c:pt>
                <c:pt idx="13309">
                  <c:v>0.77100000000000002</c:v>
                </c:pt>
                <c:pt idx="13310">
                  <c:v>0.44800000000000001</c:v>
                </c:pt>
                <c:pt idx="13311">
                  <c:v>0.44800000000000001</c:v>
                </c:pt>
                <c:pt idx="13312">
                  <c:v>0.62</c:v>
                </c:pt>
                <c:pt idx="13313">
                  <c:v>0.62</c:v>
                </c:pt>
                <c:pt idx="13314">
                  <c:v>0.70499999999999996</c:v>
                </c:pt>
                <c:pt idx="13315">
                  <c:v>0.63500000000000001</c:v>
                </c:pt>
                <c:pt idx="13316">
                  <c:v>0.56100000000000005</c:v>
                </c:pt>
                <c:pt idx="13317">
                  <c:v>0.623</c:v>
                </c:pt>
                <c:pt idx="13318">
                  <c:v>0.38500000000000001</c:v>
                </c:pt>
                <c:pt idx="13319">
                  <c:v>0.57699999999999996</c:v>
                </c:pt>
                <c:pt idx="13320">
                  <c:v>0.72099999999999997</c:v>
                </c:pt>
                <c:pt idx="13321">
                  <c:v>0.71499999999999997</c:v>
                </c:pt>
                <c:pt idx="13322">
                  <c:v>0.61</c:v>
                </c:pt>
                <c:pt idx="13323">
                  <c:v>0.66700000000000004</c:v>
                </c:pt>
                <c:pt idx="13324">
                  <c:v>0.32500000000000001</c:v>
                </c:pt>
                <c:pt idx="13325">
                  <c:v>0.68100000000000005</c:v>
                </c:pt>
                <c:pt idx="13326">
                  <c:v>0.77800000000000002</c:v>
                </c:pt>
                <c:pt idx="13327">
                  <c:v>0.46600000000000003</c:v>
                </c:pt>
                <c:pt idx="13328">
                  <c:v>0.51400000000000001</c:v>
                </c:pt>
                <c:pt idx="13329">
                  <c:v>0.51400000000000001</c:v>
                </c:pt>
                <c:pt idx="13330">
                  <c:v>0.61099999999999999</c:v>
                </c:pt>
                <c:pt idx="13331">
                  <c:v>0.32600000000000001</c:v>
                </c:pt>
                <c:pt idx="13332">
                  <c:v>0.71</c:v>
                </c:pt>
                <c:pt idx="13333">
                  <c:v>0.72399999999999998</c:v>
                </c:pt>
                <c:pt idx="13334">
                  <c:v>0.75800000000000001</c:v>
                </c:pt>
                <c:pt idx="13335">
                  <c:v>0.754</c:v>
                </c:pt>
                <c:pt idx="13336">
                  <c:v>0.621</c:v>
                </c:pt>
                <c:pt idx="13337">
                  <c:v>0.374</c:v>
                </c:pt>
                <c:pt idx="13338">
                  <c:v>0.62</c:v>
                </c:pt>
                <c:pt idx="13339">
                  <c:v>0.76300000000000001</c:v>
                </c:pt>
                <c:pt idx="13340">
                  <c:v>0.41299999999999998</c:v>
                </c:pt>
                <c:pt idx="13341">
                  <c:v>0.41299999999999998</c:v>
                </c:pt>
                <c:pt idx="13342">
                  <c:v>0.44500000000000001</c:v>
                </c:pt>
                <c:pt idx="13343">
                  <c:v>0.53900000000000003</c:v>
                </c:pt>
                <c:pt idx="13344">
                  <c:v>0.751</c:v>
                </c:pt>
                <c:pt idx="13345">
                  <c:v>0.52800000000000002</c:v>
                </c:pt>
                <c:pt idx="13346">
                  <c:v>0.53600000000000003</c:v>
                </c:pt>
                <c:pt idx="13347">
                  <c:v>0.54900000000000004</c:v>
                </c:pt>
                <c:pt idx="13348">
                  <c:v>0.44700000000000001</c:v>
                </c:pt>
                <c:pt idx="13349">
                  <c:v>0.52800000000000002</c:v>
                </c:pt>
                <c:pt idx="13350">
                  <c:v>0.75900000000000001</c:v>
                </c:pt>
                <c:pt idx="13351">
                  <c:v>0.67800000000000005</c:v>
                </c:pt>
                <c:pt idx="13352">
                  <c:v>0.67800000000000005</c:v>
                </c:pt>
                <c:pt idx="13353">
                  <c:v>0.55000000000000004</c:v>
                </c:pt>
                <c:pt idx="13354">
                  <c:v>0.434</c:v>
                </c:pt>
                <c:pt idx="13355">
                  <c:v>0.63800000000000001</c:v>
                </c:pt>
                <c:pt idx="13356">
                  <c:v>0.434</c:v>
                </c:pt>
                <c:pt idx="13357">
                  <c:v>0.63800000000000001</c:v>
                </c:pt>
                <c:pt idx="13358">
                  <c:v>0.55400000000000005</c:v>
                </c:pt>
                <c:pt idx="13359">
                  <c:v>0.55400000000000005</c:v>
                </c:pt>
                <c:pt idx="13360">
                  <c:v>0.501</c:v>
                </c:pt>
                <c:pt idx="13361">
                  <c:v>0.501</c:v>
                </c:pt>
                <c:pt idx="13362">
                  <c:v>0.63400000000000001</c:v>
                </c:pt>
                <c:pt idx="13363">
                  <c:v>0.63400000000000001</c:v>
                </c:pt>
                <c:pt idx="13364">
                  <c:v>0.66500000000000004</c:v>
                </c:pt>
                <c:pt idx="13365">
                  <c:v>0.42899999999999999</c:v>
                </c:pt>
                <c:pt idx="13366">
                  <c:v>0.745</c:v>
                </c:pt>
                <c:pt idx="13367">
                  <c:v>0.71799999999999997</c:v>
                </c:pt>
                <c:pt idx="13368">
                  <c:v>0.51200000000000001</c:v>
                </c:pt>
                <c:pt idx="13369">
                  <c:v>0.623</c:v>
                </c:pt>
                <c:pt idx="13370">
                  <c:v>0.55800000000000005</c:v>
                </c:pt>
                <c:pt idx="13371">
                  <c:v>0.57099999999999995</c:v>
                </c:pt>
                <c:pt idx="13372">
                  <c:v>0.63700000000000001</c:v>
                </c:pt>
                <c:pt idx="13373">
                  <c:v>0.36899999999999999</c:v>
                </c:pt>
                <c:pt idx="13374">
                  <c:v>0.52</c:v>
                </c:pt>
                <c:pt idx="13375">
                  <c:v>0.52</c:v>
                </c:pt>
                <c:pt idx="13376">
                  <c:v>0.62</c:v>
                </c:pt>
                <c:pt idx="13377">
                  <c:v>0.624</c:v>
                </c:pt>
                <c:pt idx="13378">
                  <c:v>0.71199999999999997</c:v>
                </c:pt>
                <c:pt idx="13379">
                  <c:v>0.72199999999999998</c:v>
                </c:pt>
                <c:pt idx="13380">
                  <c:v>0.67700000000000005</c:v>
                </c:pt>
                <c:pt idx="13381">
                  <c:v>0.371</c:v>
                </c:pt>
                <c:pt idx="13382">
                  <c:v>0.75</c:v>
                </c:pt>
                <c:pt idx="13383">
                  <c:v>0.51500000000000001</c:v>
                </c:pt>
                <c:pt idx="13384">
                  <c:v>0.75600000000000001</c:v>
                </c:pt>
                <c:pt idx="13385">
                  <c:v>0.72</c:v>
                </c:pt>
                <c:pt idx="13386">
                  <c:v>0.629</c:v>
                </c:pt>
                <c:pt idx="13387">
                  <c:v>0.44700000000000001</c:v>
                </c:pt>
                <c:pt idx="13388">
                  <c:v>0.41899999999999998</c:v>
                </c:pt>
                <c:pt idx="13389">
                  <c:v>0.76300000000000001</c:v>
                </c:pt>
                <c:pt idx="13390">
                  <c:v>0.27600000000000002</c:v>
                </c:pt>
                <c:pt idx="13391">
                  <c:v>0.27600000000000002</c:v>
                </c:pt>
                <c:pt idx="13392">
                  <c:v>0.76400000000000001</c:v>
                </c:pt>
                <c:pt idx="13393">
                  <c:v>0.57199999999999995</c:v>
                </c:pt>
                <c:pt idx="13394">
                  <c:v>0.57299999999999995</c:v>
                </c:pt>
                <c:pt idx="13395">
                  <c:v>0.77600000000000002</c:v>
                </c:pt>
                <c:pt idx="13396">
                  <c:v>0.75900000000000001</c:v>
                </c:pt>
                <c:pt idx="13397">
                  <c:v>0.46500000000000002</c:v>
                </c:pt>
                <c:pt idx="13398">
                  <c:v>0.46500000000000002</c:v>
                </c:pt>
                <c:pt idx="13399">
                  <c:v>0.55800000000000005</c:v>
                </c:pt>
                <c:pt idx="13400">
                  <c:v>0.498</c:v>
                </c:pt>
                <c:pt idx="13401">
                  <c:v>0.53800000000000003</c:v>
                </c:pt>
                <c:pt idx="13402">
                  <c:v>0.54600000000000004</c:v>
                </c:pt>
                <c:pt idx="13403">
                  <c:v>0.76800000000000002</c:v>
                </c:pt>
                <c:pt idx="13404">
                  <c:v>0.54900000000000004</c:v>
                </c:pt>
                <c:pt idx="13405">
                  <c:v>0.53700000000000003</c:v>
                </c:pt>
                <c:pt idx="13406">
                  <c:v>0.5</c:v>
                </c:pt>
                <c:pt idx="13407">
                  <c:v>0.55900000000000005</c:v>
                </c:pt>
                <c:pt idx="13408">
                  <c:v>0.56399999999999995</c:v>
                </c:pt>
                <c:pt idx="13409">
                  <c:v>0.56399999999999995</c:v>
                </c:pt>
                <c:pt idx="13410">
                  <c:v>0.47399999999999998</c:v>
                </c:pt>
                <c:pt idx="13411">
                  <c:v>0.54400000000000004</c:v>
                </c:pt>
                <c:pt idx="13412">
                  <c:v>0.54400000000000004</c:v>
                </c:pt>
                <c:pt idx="13413">
                  <c:v>0.66500000000000004</c:v>
                </c:pt>
                <c:pt idx="13414">
                  <c:v>0.66500000000000004</c:v>
                </c:pt>
                <c:pt idx="13415">
                  <c:v>0.63100000000000001</c:v>
                </c:pt>
                <c:pt idx="13416">
                  <c:v>0.41399999999999998</c:v>
                </c:pt>
                <c:pt idx="13417">
                  <c:v>0.53100000000000003</c:v>
                </c:pt>
                <c:pt idx="13418">
                  <c:v>0.53100000000000003</c:v>
                </c:pt>
                <c:pt idx="13419">
                  <c:v>0.56699999999999995</c:v>
                </c:pt>
                <c:pt idx="13420">
                  <c:v>0.76700000000000002</c:v>
                </c:pt>
                <c:pt idx="13421">
                  <c:v>0.55000000000000004</c:v>
                </c:pt>
                <c:pt idx="13422">
                  <c:v>0.63200000000000001</c:v>
                </c:pt>
                <c:pt idx="13423">
                  <c:v>0.41599999999999998</c:v>
                </c:pt>
                <c:pt idx="13424">
                  <c:v>0.76600000000000001</c:v>
                </c:pt>
                <c:pt idx="13425">
                  <c:v>0.58199999999999996</c:v>
                </c:pt>
                <c:pt idx="13426">
                  <c:v>0.66800000000000004</c:v>
                </c:pt>
                <c:pt idx="13427">
                  <c:v>0.72</c:v>
                </c:pt>
                <c:pt idx="13428">
                  <c:v>0.54100000000000004</c:v>
                </c:pt>
                <c:pt idx="13429">
                  <c:v>0.77300000000000002</c:v>
                </c:pt>
                <c:pt idx="13430">
                  <c:v>0.66500000000000004</c:v>
                </c:pt>
                <c:pt idx="13431">
                  <c:v>0.63300000000000001</c:v>
                </c:pt>
                <c:pt idx="13432">
                  <c:v>0.71</c:v>
                </c:pt>
                <c:pt idx="13433">
                  <c:v>0.46400000000000002</c:v>
                </c:pt>
                <c:pt idx="13434">
                  <c:v>0.27900000000000003</c:v>
                </c:pt>
                <c:pt idx="13435">
                  <c:v>0.27900000000000003</c:v>
                </c:pt>
                <c:pt idx="13436">
                  <c:v>0.501</c:v>
                </c:pt>
                <c:pt idx="13437">
                  <c:v>0.64300000000000002</c:v>
                </c:pt>
                <c:pt idx="13438">
                  <c:v>0.56699999999999995</c:v>
                </c:pt>
                <c:pt idx="13439">
                  <c:v>0.78500000000000003</c:v>
                </c:pt>
                <c:pt idx="13440">
                  <c:v>0.51600000000000001</c:v>
                </c:pt>
                <c:pt idx="13441">
                  <c:v>0.51600000000000001</c:v>
                </c:pt>
                <c:pt idx="13442">
                  <c:v>0.66500000000000004</c:v>
                </c:pt>
                <c:pt idx="13443">
                  <c:v>0.54</c:v>
                </c:pt>
                <c:pt idx="13444">
                  <c:v>0.55500000000000005</c:v>
                </c:pt>
                <c:pt idx="13445">
                  <c:v>0.76200000000000001</c:v>
                </c:pt>
                <c:pt idx="13446">
                  <c:v>0.56799999999999995</c:v>
                </c:pt>
                <c:pt idx="13447">
                  <c:v>0.54100000000000004</c:v>
                </c:pt>
                <c:pt idx="13448">
                  <c:v>0.55900000000000005</c:v>
                </c:pt>
                <c:pt idx="13449">
                  <c:v>0.53400000000000003</c:v>
                </c:pt>
                <c:pt idx="13450">
                  <c:v>0.53400000000000003</c:v>
                </c:pt>
                <c:pt idx="13451">
                  <c:v>0.504</c:v>
                </c:pt>
                <c:pt idx="13452">
                  <c:v>0.76100000000000001</c:v>
                </c:pt>
                <c:pt idx="13453">
                  <c:v>0.57499999999999996</c:v>
                </c:pt>
                <c:pt idx="13454">
                  <c:v>0.57499999999999996</c:v>
                </c:pt>
                <c:pt idx="13455">
                  <c:v>0.66700000000000004</c:v>
                </c:pt>
                <c:pt idx="13456">
                  <c:v>0.46</c:v>
                </c:pt>
                <c:pt idx="13457">
                  <c:v>0.77700000000000002</c:v>
                </c:pt>
                <c:pt idx="13458">
                  <c:v>0.60899999999999999</c:v>
                </c:pt>
                <c:pt idx="13459">
                  <c:v>0.60899999999999999</c:v>
                </c:pt>
                <c:pt idx="13460">
                  <c:v>0.55400000000000005</c:v>
                </c:pt>
                <c:pt idx="13461">
                  <c:v>0.55400000000000005</c:v>
                </c:pt>
                <c:pt idx="13462">
                  <c:v>0.67800000000000005</c:v>
                </c:pt>
                <c:pt idx="13463">
                  <c:v>0.67800000000000005</c:v>
                </c:pt>
                <c:pt idx="13464">
                  <c:v>0.66800000000000004</c:v>
                </c:pt>
                <c:pt idx="13465">
                  <c:v>0.63200000000000001</c:v>
                </c:pt>
                <c:pt idx="13466">
                  <c:v>0.63200000000000001</c:v>
                </c:pt>
                <c:pt idx="13467">
                  <c:v>0.46100000000000002</c:v>
                </c:pt>
                <c:pt idx="13468">
                  <c:v>0.624</c:v>
                </c:pt>
                <c:pt idx="13469">
                  <c:v>0.77600000000000002</c:v>
                </c:pt>
                <c:pt idx="13470">
                  <c:v>0.50900000000000001</c:v>
                </c:pt>
                <c:pt idx="13471">
                  <c:v>0.56000000000000005</c:v>
                </c:pt>
                <c:pt idx="13472">
                  <c:v>0.55000000000000004</c:v>
                </c:pt>
                <c:pt idx="13473">
                  <c:v>0.78200000000000003</c:v>
                </c:pt>
                <c:pt idx="13474">
                  <c:v>0.61899999999999999</c:v>
                </c:pt>
                <c:pt idx="13475">
                  <c:v>0.32300000000000001</c:v>
                </c:pt>
                <c:pt idx="13476">
                  <c:v>0.32300000000000001</c:v>
                </c:pt>
                <c:pt idx="13477">
                  <c:v>0.68200000000000005</c:v>
                </c:pt>
                <c:pt idx="13478">
                  <c:v>0.66300000000000003</c:v>
                </c:pt>
                <c:pt idx="13479">
                  <c:v>0.68100000000000005</c:v>
                </c:pt>
                <c:pt idx="13480">
                  <c:v>0.47899999999999998</c:v>
                </c:pt>
                <c:pt idx="13481">
                  <c:v>0.54</c:v>
                </c:pt>
                <c:pt idx="13482">
                  <c:v>0.77</c:v>
                </c:pt>
                <c:pt idx="13483">
                  <c:v>0.628</c:v>
                </c:pt>
                <c:pt idx="13484">
                  <c:v>0.67800000000000005</c:v>
                </c:pt>
                <c:pt idx="13485">
                  <c:v>0.62</c:v>
                </c:pt>
                <c:pt idx="13486">
                  <c:v>0.76800000000000002</c:v>
                </c:pt>
                <c:pt idx="13487">
                  <c:v>0.52700000000000002</c:v>
                </c:pt>
                <c:pt idx="13488">
                  <c:v>0.52700000000000002</c:v>
                </c:pt>
                <c:pt idx="13489">
                  <c:v>0.63300000000000001</c:v>
                </c:pt>
                <c:pt idx="13490">
                  <c:v>0.67800000000000005</c:v>
                </c:pt>
                <c:pt idx="13491">
                  <c:v>0.55700000000000005</c:v>
                </c:pt>
                <c:pt idx="13492">
                  <c:v>0.56499999999999995</c:v>
                </c:pt>
                <c:pt idx="13493">
                  <c:v>0.77600000000000002</c:v>
                </c:pt>
                <c:pt idx="13494">
                  <c:v>0.55000000000000004</c:v>
                </c:pt>
                <c:pt idx="13495">
                  <c:v>0.55700000000000005</c:v>
                </c:pt>
                <c:pt idx="13496">
                  <c:v>0.47599999999999998</c:v>
                </c:pt>
                <c:pt idx="13497">
                  <c:v>0.51400000000000001</c:v>
                </c:pt>
                <c:pt idx="13498">
                  <c:v>0.47699999999999998</c:v>
                </c:pt>
                <c:pt idx="13499">
                  <c:v>0.55100000000000005</c:v>
                </c:pt>
                <c:pt idx="13500">
                  <c:v>0.38300000000000001</c:v>
                </c:pt>
                <c:pt idx="13501">
                  <c:v>0.56999999999999995</c:v>
                </c:pt>
                <c:pt idx="13502">
                  <c:v>0.76200000000000001</c:v>
                </c:pt>
                <c:pt idx="13503">
                  <c:v>0.505</c:v>
                </c:pt>
                <c:pt idx="13504">
                  <c:v>0.622</c:v>
                </c:pt>
                <c:pt idx="13505">
                  <c:v>0.622</c:v>
                </c:pt>
                <c:pt idx="13506">
                  <c:v>0.41299999999999998</c:v>
                </c:pt>
                <c:pt idx="13507">
                  <c:v>0.58599999999999997</c:v>
                </c:pt>
                <c:pt idx="13508">
                  <c:v>0.58599999999999997</c:v>
                </c:pt>
                <c:pt idx="13509">
                  <c:v>0.50700000000000001</c:v>
                </c:pt>
                <c:pt idx="13510">
                  <c:v>0.78200000000000003</c:v>
                </c:pt>
                <c:pt idx="13511">
                  <c:v>0.56499999999999995</c:v>
                </c:pt>
                <c:pt idx="13512">
                  <c:v>0.56499999999999995</c:v>
                </c:pt>
                <c:pt idx="13513">
                  <c:v>0.70599999999999996</c:v>
                </c:pt>
                <c:pt idx="13514">
                  <c:v>0.70599999999999996</c:v>
                </c:pt>
                <c:pt idx="13515">
                  <c:v>0.63600000000000001</c:v>
                </c:pt>
                <c:pt idx="13516">
                  <c:v>0.66900000000000004</c:v>
                </c:pt>
                <c:pt idx="13517">
                  <c:v>0.42599999999999999</c:v>
                </c:pt>
                <c:pt idx="13518">
                  <c:v>0.66900000000000004</c:v>
                </c:pt>
                <c:pt idx="13519">
                  <c:v>0.42599999999999999</c:v>
                </c:pt>
                <c:pt idx="13520">
                  <c:v>0.52</c:v>
                </c:pt>
                <c:pt idx="13521">
                  <c:v>0.36799999999999999</c:v>
                </c:pt>
                <c:pt idx="13522">
                  <c:v>0.36799999999999999</c:v>
                </c:pt>
                <c:pt idx="13523">
                  <c:v>0.55900000000000005</c:v>
                </c:pt>
                <c:pt idx="13524">
                  <c:v>0.71199999999999997</c:v>
                </c:pt>
                <c:pt idx="13525">
                  <c:v>0.77800000000000002</c:v>
                </c:pt>
                <c:pt idx="13526">
                  <c:v>0.57099999999999995</c:v>
                </c:pt>
                <c:pt idx="13527">
                  <c:v>0.63300000000000001</c:v>
                </c:pt>
                <c:pt idx="13528">
                  <c:v>0.67700000000000005</c:v>
                </c:pt>
                <c:pt idx="13529">
                  <c:v>0.71</c:v>
                </c:pt>
                <c:pt idx="13530">
                  <c:v>0.76900000000000002</c:v>
                </c:pt>
                <c:pt idx="13531">
                  <c:v>0.53300000000000003</c:v>
                </c:pt>
                <c:pt idx="13532">
                  <c:v>0.77200000000000002</c:v>
                </c:pt>
                <c:pt idx="13533">
                  <c:v>0.72199999999999998</c:v>
                </c:pt>
                <c:pt idx="13534">
                  <c:v>0.55000000000000004</c:v>
                </c:pt>
                <c:pt idx="13535">
                  <c:v>0.77600000000000002</c:v>
                </c:pt>
                <c:pt idx="13536">
                  <c:v>0.64</c:v>
                </c:pt>
                <c:pt idx="13537">
                  <c:v>0.75600000000000001</c:v>
                </c:pt>
                <c:pt idx="13538">
                  <c:v>0.77</c:v>
                </c:pt>
                <c:pt idx="13539">
                  <c:v>0.68700000000000006</c:v>
                </c:pt>
                <c:pt idx="13540">
                  <c:v>0.52</c:v>
                </c:pt>
                <c:pt idx="13541">
                  <c:v>0.64</c:v>
                </c:pt>
                <c:pt idx="13542">
                  <c:v>0.53700000000000003</c:v>
                </c:pt>
                <c:pt idx="13543">
                  <c:v>0.53700000000000003</c:v>
                </c:pt>
                <c:pt idx="13544">
                  <c:v>0.76800000000000002</c:v>
                </c:pt>
                <c:pt idx="13545">
                  <c:v>0.77400000000000002</c:v>
                </c:pt>
                <c:pt idx="13546">
                  <c:v>0.57499999999999996</c:v>
                </c:pt>
                <c:pt idx="13547">
                  <c:v>0.68700000000000006</c:v>
                </c:pt>
                <c:pt idx="13548">
                  <c:v>0.56000000000000005</c:v>
                </c:pt>
                <c:pt idx="13549">
                  <c:v>0.78500000000000003</c:v>
                </c:pt>
                <c:pt idx="13550">
                  <c:v>0.432</c:v>
                </c:pt>
                <c:pt idx="13551">
                  <c:v>0.53</c:v>
                </c:pt>
                <c:pt idx="13552">
                  <c:v>0.53100000000000003</c:v>
                </c:pt>
                <c:pt idx="13553">
                  <c:v>0.56200000000000006</c:v>
                </c:pt>
                <c:pt idx="13554">
                  <c:v>0.75</c:v>
                </c:pt>
                <c:pt idx="13555">
                  <c:v>0.72799999999999998</c:v>
                </c:pt>
                <c:pt idx="13556">
                  <c:v>0.52200000000000002</c:v>
                </c:pt>
                <c:pt idx="13557">
                  <c:v>0.63</c:v>
                </c:pt>
                <c:pt idx="13558">
                  <c:v>0.63</c:v>
                </c:pt>
                <c:pt idx="13559">
                  <c:v>0.58099999999999996</c:v>
                </c:pt>
                <c:pt idx="13560">
                  <c:v>0.77100000000000002</c:v>
                </c:pt>
                <c:pt idx="13561">
                  <c:v>0.52300000000000002</c:v>
                </c:pt>
                <c:pt idx="13562">
                  <c:v>0.76600000000000001</c:v>
                </c:pt>
                <c:pt idx="13563">
                  <c:v>0.46400000000000002</c:v>
                </c:pt>
                <c:pt idx="13564">
                  <c:v>0.52700000000000002</c:v>
                </c:pt>
                <c:pt idx="13565">
                  <c:v>0.71299999999999997</c:v>
                </c:pt>
                <c:pt idx="13566">
                  <c:v>0.621</c:v>
                </c:pt>
                <c:pt idx="13567">
                  <c:v>0.621</c:v>
                </c:pt>
                <c:pt idx="13568">
                  <c:v>0.41199999999999998</c:v>
                </c:pt>
                <c:pt idx="13569">
                  <c:v>0.41199999999999998</c:v>
                </c:pt>
                <c:pt idx="13570">
                  <c:v>0.77800000000000002</c:v>
                </c:pt>
                <c:pt idx="13571">
                  <c:v>0.64500000000000002</c:v>
                </c:pt>
                <c:pt idx="13572">
                  <c:v>0.435</c:v>
                </c:pt>
                <c:pt idx="13573">
                  <c:v>0.57599999999999996</c:v>
                </c:pt>
                <c:pt idx="13574">
                  <c:v>0.57599999999999996</c:v>
                </c:pt>
                <c:pt idx="13575">
                  <c:v>0.56699999999999995</c:v>
                </c:pt>
                <c:pt idx="13576">
                  <c:v>0.48</c:v>
                </c:pt>
                <c:pt idx="13577">
                  <c:v>0.48</c:v>
                </c:pt>
                <c:pt idx="13578">
                  <c:v>0.71599999999999997</c:v>
                </c:pt>
                <c:pt idx="13579">
                  <c:v>0.77300000000000002</c:v>
                </c:pt>
                <c:pt idx="13580">
                  <c:v>0.58199999999999996</c:v>
                </c:pt>
                <c:pt idx="13581">
                  <c:v>0.66600000000000004</c:v>
                </c:pt>
                <c:pt idx="13582">
                  <c:v>0.68500000000000005</c:v>
                </c:pt>
                <c:pt idx="13583">
                  <c:v>0.751</c:v>
                </c:pt>
                <c:pt idx="13584">
                  <c:v>0.72299999999999998</c:v>
                </c:pt>
                <c:pt idx="13585">
                  <c:v>0.77700000000000002</c:v>
                </c:pt>
                <c:pt idx="13586">
                  <c:v>0.54400000000000004</c:v>
                </c:pt>
                <c:pt idx="13587">
                  <c:v>0.78100000000000003</c:v>
                </c:pt>
                <c:pt idx="13588">
                  <c:v>0.67</c:v>
                </c:pt>
                <c:pt idx="13589">
                  <c:v>0.755</c:v>
                </c:pt>
                <c:pt idx="13590">
                  <c:v>0.56000000000000005</c:v>
                </c:pt>
                <c:pt idx="13591">
                  <c:v>0.53100000000000003</c:v>
                </c:pt>
                <c:pt idx="13592">
                  <c:v>0.76500000000000001</c:v>
                </c:pt>
                <c:pt idx="13593">
                  <c:v>0.76200000000000001</c:v>
                </c:pt>
                <c:pt idx="13594">
                  <c:v>0.67</c:v>
                </c:pt>
                <c:pt idx="13595">
                  <c:v>0.72499999999999998</c:v>
                </c:pt>
                <c:pt idx="13596">
                  <c:v>0.71799999999999997</c:v>
                </c:pt>
                <c:pt idx="13597">
                  <c:v>0.54600000000000004</c:v>
                </c:pt>
                <c:pt idx="13598">
                  <c:v>0.54600000000000004</c:v>
                </c:pt>
                <c:pt idx="13599">
                  <c:v>0.624</c:v>
                </c:pt>
                <c:pt idx="13600">
                  <c:v>0.624</c:v>
                </c:pt>
                <c:pt idx="13601">
                  <c:v>0.66800000000000004</c:v>
                </c:pt>
                <c:pt idx="13602">
                  <c:v>0.48099999999999998</c:v>
                </c:pt>
                <c:pt idx="13603">
                  <c:v>0.625</c:v>
                </c:pt>
                <c:pt idx="13604">
                  <c:v>0.66800000000000004</c:v>
                </c:pt>
                <c:pt idx="13605">
                  <c:v>0.57699999999999996</c:v>
                </c:pt>
                <c:pt idx="13606">
                  <c:v>0.71899999999999997</c:v>
                </c:pt>
                <c:pt idx="13607">
                  <c:v>0.52900000000000003</c:v>
                </c:pt>
                <c:pt idx="13608">
                  <c:v>0.75800000000000001</c:v>
                </c:pt>
                <c:pt idx="13609">
                  <c:v>0.57099999999999995</c:v>
                </c:pt>
                <c:pt idx="13610">
                  <c:v>0.78</c:v>
                </c:pt>
                <c:pt idx="13611">
                  <c:v>0.54500000000000004</c:v>
                </c:pt>
                <c:pt idx="13612">
                  <c:v>0.54600000000000004</c:v>
                </c:pt>
                <c:pt idx="13613">
                  <c:v>0.75900000000000001</c:v>
                </c:pt>
                <c:pt idx="13614">
                  <c:v>0.57199999999999995</c:v>
                </c:pt>
                <c:pt idx="13615">
                  <c:v>0.53</c:v>
                </c:pt>
                <c:pt idx="13616">
                  <c:v>0.72199999999999998</c:v>
                </c:pt>
                <c:pt idx="13617">
                  <c:v>0.59199999999999997</c:v>
                </c:pt>
                <c:pt idx="13618">
                  <c:v>0.53800000000000003</c:v>
                </c:pt>
                <c:pt idx="13619">
                  <c:v>0.45700000000000002</c:v>
                </c:pt>
                <c:pt idx="13620">
                  <c:v>0.45700000000000002</c:v>
                </c:pt>
                <c:pt idx="13621">
                  <c:v>0.77200000000000002</c:v>
                </c:pt>
                <c:pt idx="13622">
                  <c:v>0.76</c:v>
                </c:pt>
                <c:pt idx="13623">
                  <c:v>0.51600000000000001</c:v>
                </c:pt>
                <c:pt idx="13624">
                  <c:v>0.67800000000000005</c:v>
                </c:pt>
                <c:pt idx="13625">
                  <c:v>0.627</c:v>
                </c:pt>
                <c:pt idx="13626">
                  <c:v>0.63500000000000001</c:v>
                </c:pt>
                <c:pt idx="13627">
                  <c:v>0.63500000000000001</c:v>
                </c:pt>
                <c:pt idx="13628">
                  <c:v>0.48699999999999999</c:v>
                </c:pt>
                <c:pt idx="13629">
                  <c:v>0.432</c:v>
                </c:pt>
                <c:pt idx="13630">
                  <c:v>0.43099999999999999</c:v>
                </c:pt>
                <c:pt idx="13631">
                  <c:v>0.58599999999999997</c:v>
                </c:pt>
                <c:pt idx="13632">
                  <c:v>0.58599999999999997</c:v>
                </c:pt>
                <c:pt idx="13633">
                  <c:v>0.78200000000000003</c:v>
                </c:pt>
                <c:pt idx="13634">
                  <c:v>0.53400000000000003</c:v>
                </c:pt>
                <c:pt idx="13635">
                  <c:v>0.53400000000000003</c:v>
                </c:pt>
                <c:pt idx="13636">
                  <c:v>0.59299999999999997</c:v>
                </c:pt>
                <c:pt idx="13637">
                  <c:v>0.76</c:v>
                </c:pt>
                <c:pt idx="13638">
                  <c:v>0.68100000000000005</c:v>
                </c:pt>
                <c:pt idx="13639">
                  <c:v>0.53900000000000003</c:v>
                </c:pt>
                <c:pt idx="13640">
                  <c:v>0.71699999999999997</c:v>
                </c:pt>
                <c:pt idx="13641">
                  <c:v>0.77900000000000003</c:v>
                </c:pt>
                <c:pt idx="13642">
                  <c:v>0.68200000000000005</c:v>
                </c:pt>
                <c:pt idx="13643">
                  <c:v>0.76400000000000001</c:v>
                </c:pt>
                <c:pt idx="13644">
                  <c:v>0.71499999999999997</c:v>
                </c:pt>
                <c:pt idx="13645">
                  <c:v>0.77600000000000002</c:v>
                </c:pt>
                <c:pt idx="13646">
                  <c:v>0.55400000000000005</c:v>
                </c:pt>
                <c:pt idx="13647">
                  <c:v>0.75600000000000001</c:v>
                </c:pt>
                <c:pt idx="13648">
                  <c:v>0.77100000000000002</c:v>
                </c:pt>
                <c:pt idx="13649">
                  <c:v>0.57099999999999995</c:v>
                </c:pt>
                <c:pt idx="13650">
                  <c:v>0.68200000000000005</c:v>
                </c:pt>
                <c:pt idx="13651">
                  <c:v>0.751</c:v>
                </c:pt>
                <c:pt idx="13652">
                  <c:v>0.63600000000000001</c:v>
                </c:pt>
                <c:pt idx="13653">
                  <c:v>0.63600000000000001</c:v>
                </c:pt>
                <c:pt idx="13654">
                  <c:v>0.53900000000000003</c:v>
                </c:pt>
                <c:pt idx="13655">
                  <c:v>0.55600000000000005</c:v>
                </c:pt>
                <c:pt idx="13656">
                  <c:v>0.55600000000000005</c:v>
                </c:pt>
                <c:pt idx="13657">
                  <c:v>0.63500000000000001</c:v>
                </c:pt>
                <c:pt idx="13658">
                  <c:v>0.68300000000000005</c:v>
                </c:pt>
                <c:pt idx="13659">
                  <c:v>0.54</c:v>
                </c:pt>
                <c:pt idx="13660">
                  <c:v>0.68300000000000005</c:v>
                </c:pt>
                <c:pt idx="13661">
                  <c:v>0.77600000000000002</c:v>
                </c:pt>
                <c:pt idx="13662">
                  <c:v>0.58099999999999996</c:v>
                </c:pt>
                <c:pt idx="13663">
                  <c:v>0.30499999999999999</c:v>
                </c:pt>
                <c:pt idx="13664">
                  <c:v>0.61299999999999999</c:v>
                </c:pt>
                <c:pt idx="13665">
                  <c:v>0.55500000000000005</c:v>
                </c:pt>
                <c:pt idx="13666">
                  <c:v>0.78400000000000003</c:v>
                </c:pt>
                <c:pt idx="13667">
                  <c:v>0.501</c:v>
                </c:pt>
                <c:pt idx="13668">
                  <c:v>0.501</c:v>
                </c:pt>
                <c:pt idx="13669">
                  <c:v>0.55600000000000005</c:v>
                </c:pt>
                <c:pt idx="13670">
                  <c:v>0.58299999999999996</c:v>
                </c:pt>
                <c:pt idx="13671">
                  <c:v>0.72899999999999998</c:v>
                </c:pt>
                <c:pt idx="13672">
                  <c:v>0.76500000000000001</c:v>
                </c:pt>
                <c:pt idx="13673">
                  <c:v>0.624</c:v>
                </c:pt>
                <c:pt idx="13674">
                  <c:v>0.78</c:v>
                </c:pt>
                <c:pt idx="13675">
                  <c:v>0.53200000000000003</c:v>
                </c:pt>
                <c:pt idx="13676">
                  <c:v>0.64</c:v>
                </c:pt>
                <c:pt idx="13677">
                  <c:v>0.53</c:v>
                </c:pt>
                <c:pt idx="13678">
                  <c:v>0.48299999999999998</c:v>
                </c:pt>
                <c:pt idx="13679">
                  <c:v>0.66800000000000004</c:v>
                </c:pt>
                <c:pt idx="13680">
                  <c:v>0.66800000000000004</c:v>
                </c:pt>
                <c:pt idx="13681">
                  <c:v>0.77400000000000002</c:v>
                </c:pt>
                <c:pt idx="13682">
                  <c:v>0.48299999999999998</c:v>
                </c:pt>
                <c:pt idx="13683">
                  <c:v>0.76400000000000001</c:v>
                </c:pt>
                <c:pt idx="13684">
                  <c:v>0.41699999999999998</c:v>
                </c:pt>
                <c:pt idx="13685">
                  <c:v>0.41699999999999998</c:v>
                </c:pt>
                <c:pt idx="13686">
                  <c:v>0.625</c:v>
                </c:pt>
                <c:pt idx="13687">
                  <c:v>0.625</c:v>
                </c:pt>
                <c:pt idx="13688">
                  <c:v>0.77700000000000002</c:v>
                </c:pt>
                <c:pt idx="13689">
                  <c:v>0.54700000000000004</c:v>
                </c:pt>
                <c:pt idx="13690">
                  <c:v>0.54700000000000004</c:v>
                </c:pt>
                <c:pt idx="13691">
                  <c:v>0.61899999999999999</c:v>
                </c:pt>
                <c:pt idx="13692">
                  <c:v>0.76900000000000002</c:v>
                </c:pt>
                <c:pt idx="13693">
                  <c:v>0.628</c:v>
                </c:pt>
                <c:pt idx="13694">
                  <c:v>0.71</c:v>
                </c:pt>
                <c:pt idx="13695">
                  <c:v>0.72599999999999998</c:v>
                </c:pt>
                <c:pt idx="13696">
                  <c:v>0.56499999999999995</c:v>
                </c:pt>
                <c:pt idx="13697">
                  <c:v>0.58099999999999996</c:v>
                </c:pt>
                <c:pt idx="13698">
                  <c:v>0.72</c:v>
                </c:pt>
                <c:pt idx="13699">
                  <c:v>0.61499999999999999</c:v>
                </c:pt>
                <c:pt idx="13700">
                  <c:v>0.28599999999999998</c:v>
                </c:pt>
                <c:pt idx="13701">
                  <c:v>0.76</c:v>
                </c:pt>
                <c:pt idx="13702">
                  <c:v>0.77500000000000002</c:v>
                </c:pt>
                <c:pt idx="13703">
                  <c:v>0.61499999999999999</c:v>
                </c:pt>
                <c:pt idx="13704">
                  <c:v>0.56599999999999995</c:v>
                </c:pt>
                <c:pt idx="13705">
                  <c:v>0.56599999999999995</c:v>
                </c:pt>
                <c:pt idx="13706">
                  <c:v>0.34899999999999998</c:v>
                </c:pt>
                <c:pt idx="13707">
                  <c:v>0.28799999999999998</c:v>
                </c:pt>
                <c:pt idx="13708">
                  <c:v>0.63700000000000001</c:v>
                </c:pt>
                <c:pt idx="13709">
                  <c:v>0.67200000000000004</c:v>
                </c:pt>
                <c:pt idx="13710">
                  <c:v>0.626</c:v>
                </c:pt>
                <c:pt idx="13711">
                  <c:v>0.63700000000000001</c:v>
                </c:pt>
                <c:pt idx="13712">
                  <c:v>0.51800000000000002</c:v>
                </c:pt>
                <c:pt idx="13713">
                  <c:v>0.51800000000000002</c:v>
                </c:pt>
                <c:pt idx="13714">
                  <c:v>0.33700000000000002</c:v>
                </c:pt>
                <c:pt idx="13715">
                  <c:v>0.71199999999999997</c:v>
                </c:pt>
                <c:pt idx="13716">
                  <c:v>0.71199999999999997</c:v>
                </c:pt>
                <c:pt idx="13717">
                  <c:v>0.625</c:v>
                </c:pt>
                <c:pt idx="13718">
                  <c:v>0.56599999999999995</c:v>
                </c:pt>
                <c:pt idx="13719">
                  <c:v>0.625</c:v>
                </c:pt>
                <c:pt idx="13720">
                  <c:v>0.75</c:v>
                </c:pt>
                <c:pt idx="13721">
                  <c:v>0.56699999999999995</c:v>
                </c:pt>
                <c:pt idx="13722">
                  <c:v>0.76</c:v>
                </c:pt>
                <c:pt idx="13723">
                  <c:v>0.72899999999999998</c:v>
                </c:pt>
                <c:pt idx="13724">
                  <c:v>0.71499999999999997</c:v>
                </c:pt>
                <c:pt idx="13725">
                  <c:v>0.64</c:v>
                </c:pt>
                <c:pt idx="13726">
                  <c:v>0.54100000000000004</c:v>
                </c:pt>
                <c:pt idx="13727">
                  <c:v>0.54</c:v>
                </c:pt>
                <c:pt idx="13728">
                  <c:v>0.54100000000000004</c:v>
                </c:pt>
                <c:pt idx="13729">
                  <c:v>0.53200000000000003</c:v>
                </c:pt>
                <c:pt idx="13730">
                  <c:v>0.73199999999999998</c:v>
                </c:pt>
                <c:pt idx="13731">
                  <c:v>0.53200000000000003</c:v>
                </c:pt>
                <c:pt idx="13732">
                  <c:v>0.58199999999999996</c:v>
                </c:pt>
                <c:pt idx="13733">
                  <c:v>0.38300000000000001</c:v>
                </c:pt>
                <c:pt idx="13734">
                  <c:v>0.66600000000000004</c:v>
                </c:pt>
                <c:pt idx="13735">
                  <c:v>0.38300000000000001</c:v>
                </c:pt>
                <c:pt idx="13736">
                  <c:v>0.66600000000000004</c:v>
                </c:pt>
                <c:pt idx="13737">
                  <c:v>0.47099999999999997</c:v>
                </c:pt>
                <c:pt idx="13738">
                  <c:v>0.47099999999999997</c:v>
                </c:pt>
                <c:pt idx="13739">
                  <c:v>0.61099999999999999</c:v>
                </c:pt>
                <c:pt idx="13740">
                  <c:v>0.61099999999999999</c:v>
                </c:pt>
                <c:pt idx="13741">
                  <c:v>0.55800000000000005</c:v>
                </c:pt>
                <c:pt idx="13742">
                  <c:v>0.55800000000000005</c:v>
                </c:pt>
                <c:pt idx="13743">
                  <c:v>0.752</c:v>
                </c:pt>
                <c:pt idx="13744">
                  <c:v>0.48099999999999998</c:v>
                </c:pt>
                <c:pt idx="13745">
                  <c:v>0.753</c:v>
                </c:pt>
                <c:pt idx="13746">
                  <c:v>0.73899999999999999</c:v>
                </c:pt>
                <c:pt idx="13747">
                  <c:v>0.745</c:v>
                </c:pt>
                <c:pt idx="13748">
                  <c:v>0.74099999999999999</c:v>
                </c:pt>
                <c:pt idx="13749">
                  <c:v>0.57799999999999996</c:v>
                </c:pt>
                <c:pt idx="13750">
                  <c:v>0.71699999999999997</c:v>
                </c:pt>
                <c:pt idx="13751">
                  <c:v>0.61799999999999999</c:v>
                </c:pt>
                <c:pt idx="13752">
                  <c:v>0.33100000000000002</c:v>
                </c:pt>
                <c:pt idx="13753">
                  <c:v>0.39300000000000002</c:v>
                </c:pt>
                <c:pt idx="13754">
                  <c:v>0.57499999999999996</c:v>
                </c:pt>
                <c:pt idx="13755">
                  <c:v>0.57799999999999996</c:v>
                </c:pt>
                <c:pt idx="13756">
                  <c:v>0.59299999999999997</c:v>
                </c:pt>
                <c:pt idx="13757">
                  <c:v>0.33300000000000002</c:v>
                </c:pt>
                <c:pt idx="13758">
                  <c:v>0.752</c:v>
                </c:pt>
                <c:pt idx="13759">
                  <c:v>0.52400000000000002</c:v>
                </c:pt>
                <c:pt idx="13760">
                  <c:v>0.52400000000000002</c:v>
                </c:pt>
                <c:pt idx="13761">
                  <c:v>0.58399999999999996</c:v>
                </c:pt>
                <c:pt idx="13762">
                  <c:v>0.752</c:v>
                </c:pt>
                <c:pt idx="13763">
                  <c:v>0.57599999999999996</c:v>
                </c:pt>
                <c:pt idx="13764">
                  <c:v>0.57599999999999996</c:v>
                </c:pt>
                <c:pt idx="13765">
                  <c:v>0.38100000000000001</c:v>
                </c:pt>
                <c:pt idx="13766">
                  <c:v>0.65700000000000003</c:v>
                </c:pt>
                <c:pt idx="13767">
                  <c:v>0.66400000000000003</c:v>
                </c:pt>
                <c:pt idx="13768">
                  <c:v>0.65700000000000003</c:v>
                </c:pt>
                <c:pt idx="13769">
                  <c:v>0.71899999999999997</c:v>
                </c:pt>
                <c:pt idx="13770">
                  <c:v>0.60699999999999998</c:v>
                </c:pt>
                <c:pt idx="13771">
                  <c:v>0.71899999999999997</c:v>
                </c:pt>
                <c:pt idx="13772">
                  <c:v>0.75900000000000001</c:v>
                </c:pt>
                <c:pt idx="13773">
                  <c:v>0.73699999999999999</c:v>
                </c:pt>
                <c:pt idx="13774">
                  <c:v>0.754</c:v>
                </c:pt>
                <c:pt idx="13775">
                  <c:v>0.60799999999999998</c:v>
                </c:pt>
                <c:pt idx="13776">
                  <c:v>0.57599999999999996</c:v>
                </c:pt>
                <c:pt idx="13777">
                  <c:v>0.57699999999999996</c:v>
                </c:pt>
                <c:pt idx="13778">
                  <c:v>0.46800000000000003</c:v>
                </c:pt>
                <c:pt idx="13779">
                  <c:v>0.47</c:v>
                </c:pt>
                <c:pt idx="13780">
                  <c:v>0.55100000000000005</c:v>
                </c:pt>
                <c:pt idx="13781">
                  <c:v>0.64300000000000002</c:v>
                </c:pt>
                <c:pt idx="13782">
                  <c:v>0.65300000000000002</c:v>
                </c:pt>
                <c:pt idx="13783">
                  <c:v>0.54900000000000004</c:v>
                </c:pt>
                <c:pt idx="13784">
                  <c:v>0.54100000000000004</c:v>
                </c:pt>
                <c:pt idx="13785">
                  <c:v>0.54100000000000004</c:v>
                </c:pt>
                <c:pt idx="13786">
                  <c:v>0.55300000000000005</c:v>
                </c:pt>
                <c:pt idx="13787">
                  <c:v>0.434</c:v>
                </c:pt>
                <c:pt idx="13788">
                  <c:v>0.434</c:v>
                </c:pt>
                <c:pt idx="13789">
                  <c:v>0.70199999999999996</c:v>
                </c:pt>
                <c:pt idx="13790">
                  <c:v>0.70199999999999996</c:v>
                </c:pt>
                <c:pt idx="13791">
                  <c:v>0.749</c:v>
                </c:pt>
                <c:pt idx="13792">
                  <c:v>0.52600000000000002</c:v>
                </c:pt>
                <c:pt idx="13793">
                  <c:v>0.52600000000000002</c:v>
                </c:pt>
                <c:pt idx="13794">
                  <c:v>0.65</c:v>
                </c:pt>
                <c:pt idx="13795">
                  <c:v>0.65</c:v>
                </c:pt>
                <c:pt idx="13796">
                  <c:v>0.76300000000000001</c:v>
                </c:pt>
                <c:pt idx="13797">
                  <c:v>0.746</c:v>
                </c:pt>
                <c:pt idx="13798">
                  <c:v>0.56799999999999995</c:v>
                </c:pt>
                <c:pt idx="13799">
                  <c:v>0.56799999999999995</c:v>
                </c:pt>
                <c:pt idx="13800">
                  <c:v>0.58599999999999997</c:v>
                </c:pt>
                <c:pt idx="13801">
                  <c:v>0.376</c:v>
                </c:pt>
                <c:pt idx="13802">
                  <c:v>0.53600000000000003</c:v>
                </c:pt>
                <c:pt idx="13803">
                  <c:v>0.75</c:v>
                </c:pt>
                <c:pt idx="13804">
                  <c:v>0.438</c:v>
                </c:pt>
                <c:pt idx="13805">
                  <c:v>0.58599999999999997</c:v>
                </c:pt>
                <c:pt idx="13806">
                  <c:v>0.73699999999999999</c:v>
                </c:pt>
                <c:pt idx="13807">
                  <c:v>0.378</c:v>
                </c:pt>
                <c:pt idx="13808">
                  <c:v>0.76200000000000001</c:v>
                </c:pt>
                <c:pt idx="13809">
                  <c:v>0.65300000000000002</c:v>
                </c:pt>
                <c:pt idx="13810">
                  <c:v>0.53400000000000003</c:v>
                </c:pt>
                <c:pt idx="13811">
                  <c:v>0.53400000000000003</c:v>
                </c:pt>
                <c:pt idx="13812">
                  <c:v>0.42699999999999999</c:v>
                </c:pt>
                <c:pt idx="13813">
                  <c:v>0.58599999999999997</c:v>
                </c:pt>
                <c:pt idx="13814">
                  <c:v>0.60699999999999998</c:v>
                </c:pt>
                <c:pt idx="13815">
                  <c:v>0.73699999999999999</c:v>
                </c:pt>
                <c:pt idx="13816">
                  <c:v>0.59099999999999997</c:v>
                </c:pt>
                <c:pt idx="13817">
                  <c:v>0.59099999999999997</c:v>
                </c:pt>
                <c:pt idx="13818">
                  <c:v>0.70799999999999996</c:v>
                </c:pt>
                <c:pt idx="13819">
                  <c:v>0.66700000000000004</c:v>
                </c:pt>
                <c:pt idx="13820">
                  <c:v>0.746</c:v>
                </c:pt>
                <c:pt idx="13821">
                  <c:v>0.73799999999999999</c:v>
                </c:pt>
                <c:pt idx="13822">
                  <c:v>0.27700000000000002</c:v>
                </c:pt>
                <c:pt idx="13823">
                  <c:v>0.27700000000000002</c:v>
                </c:pt>
                <c:pt idx="13824">
                  <c:v>0.66700000000000004</c:v>
                </c:pt>
                <c:pt idx="13825">
                  <c:v>0.61699999999999999</c:v>
                </c:pt>
                <c:pt idx="13826">
                  <c:v>0.65</c:v>
                </c:pt>
                <c:pt idx="13827">
                  <c:v>0.65900000000000003</c:v>
                </c:pt>
                <c:pt idx="13828">
                  <c:v>0.58699999999999997</c:v>
                </c:pt>
                <c:pt idx="13829">
                  <c:v>0.52100000000000002</c:v>
                </c:pt>
                <c:pt idx="13830">
                  <c:v>0.58799999999999997</c:v>
                </c:pt>
                <c:pt idx="13831">
                  <c:v>0.52400000000000002</c:v>
                </c:pt>
                <c:pt idx="13832">
                  <c:v>0.56100000000000005</c:v>
                </c:pt>
                <c:pt idx="13833">
                  <c:v>0.55900000000000005</c:v>
                </c:pt>
                <c:pt idx="13834">
                  <c:v>0.67</c:v>
                </c:pt>
                <c:pt idx="13835">
                  <c:v>0.55100000000000005</c:v>
                </c:pt>
                <c:pt idx="13836">
                  <c:v>0.55100000000000005</c:v>
                </c:pt>
                <c:pt idx="13837">
                  <c:v>0.73899999999999999</c:v>
                </c:pt>
                <c:pt idx="13838">
                  <c:v>0.48599999999999999</c:v>
                </c:pt>
                <c:pt idx="13839">
                  <c:v>0.48599999999999999</c:v>
                </c:pt>
                <c:pt idx="13840">
                  <c:v>0.74199999999999999</c:v>
                </c:pt>
                <c:pt idx="13841">
                  <c:v>0.56399999999999995</c:v>
                </c:pt>
                <c:pt idx="13842">
                  <c:v>0.65500000000000003</c:v>
                </c:pt>
                <c:pt idx="13843">
                  <c:v>0.42199999999999999</c:v>
                </c:pt>
                <c:pt idx="13844">
                  <c:v>0.754</c:v>
                </c:pt>
                <c:pt idx="13845">
                  <c:v>0.55800000000000005</c:v>
                </c:pt>
                <c:pt idx="13846">
                  <c:v>0.55800000000000005</c:v>
                </c:pt>
                <c:pt idx="13847">
                  <c:v>0.48199999999999998</c:v>
                </c:pt>
                <c:pt idx="13848">
                  <c:v>0.66500000000000004</c:v>
                </c:pt>
                <c:pt idx="13849">
                  <c:v>0.66500000000000004</c:v>
                </c:pt>
                <c:pt idx="13850">
                  <c:v>0.65500000000000003</c:v>
                </c:pt>
                <c:pt idx="13851">
                  <c:v>0.57899999999999996</c:v>
                </c:pt>
                <c:pt idx="13852">
                  <c:v>0.57899999999999996</c:v>
                </c:pt>
                <c:pt idx="13853">
                  <c:v>0.42399999999999999</c:v>
                </c:pt>
                <c:pt idx="13854">
                  <c:v>0.74099999999999999</c:v>
                </c:pt>
                <c:pt idx="13855">
                  <c:v>0.56399999999999995</c:v>
                </c:pt>
                <c:pt idx="13856">
                  <c:v>0.56399999999999995</c:v>
                </c:pt>
                <c:pt idx="13857">
                  <c:v>0.58199999999999996</c:v>
                </c:pt>
                <c:pt idx="13858">
                  <c:v>0.47199999999999998</c:v>
                </c:pt>
                <c:pt idx="13859">
                  <c:v>0.56399999999999995</c:v>
                </c:pt>
                <c:pt idx="13860">
                  <c:v>0.745</c:v>
                </c:pt>
                <c:pt idx="13861">
                  <c:v>0.58799999999999997</c:v>
                </c:pt>
                <c:pt idx="13862">
                  <c:v>0.66900000000000004</c:v>
                </c:pt>
                <c:pt idx="13863">
                  <c:v>0.64900000000000002</c:v>
                </c:pt>
                <c:pt idx="13864">
                  <c:v>0.59699999999999998</c:v>
                </c:pt>
                <c:pt idx="13865">
                  <c:v>0.74399999999999999</c:v>
                </c:pt>
                <c:pt idx="13866">
                  <c:v>0.28599999999999998</c:v>
                </c:pt>
                <c:pt idx="13867">
                  <c:v>0.28599999999999998</c:v>
                </c:pt>
                <c:pt idx="13868">
                  <c:v>0.745</c:v>
                </c:pt>
                <c:pt idx="13869">
                  <c:v>0.748</c:v>
                </c:pt>
                <c:pt idx="13870">
                  <c:v>0.60199999999999998</c:v>
                </c:pt>
                <c:pt idx="13871">
                  <c:v>0.60199999999999998</c:v>
                </c:pt>
                <c:pt idx="13872">
                  <c:v>0.71099999999999997</c:v>
                </c:pt>
                <c:pt idx="13873">
                  <c:v>0.52400000000000002</c:v>
                </c:pt>
                <c:pt idx="13874">
                  <c:v>0.71099999999999997</c:v>
                </c:pt>
                <c:pt idx="13875">
                  <c:v>0.67</c:v>
                </c:pt>
                <c:pt idx="13876">
                  <c:v>0.66500000000000004</c:v>
                </c:pt>
                <c:pt idx="13877">
                  <c:v>0.75</c:v>
                </c:pt>
                <c:pt idx="13878">
                  <c:v>0.66600000000000004</c:v>
                </c:pt>
                <c:pt idx="13879">
                  <c:v>0.59899999999999998</c:v>
                </c:pt>
                <c:pt idx="13880">
                  <c:v>0.55400000000000005</c:v>
                </c:pt>
                <c:pt idx="13881">
                  <c:v>0.751</c:v>
                </c:pt>
                <c:pt idx="13882">
                  <c:v>0.752</c:v>
                </c:pt>
                <c:pt idx="13883">
                  <c:v>0.6</c:v>
                </c:pt>
                <c:pt idx="13884">
                  <c:v>0.57099999999999995</c:v>
                </c:pt>
                <c:pt idx="13885">
                  <c:v>0.55500000000000005</c:v>
                </c:pt>
                <c:pt idx="13886">
                  <c:v>0.56899999999999995</c:v>
                </c:pt>
                <c:pt idx="13887">
                  <c:v>0.56100000000000005</c:v>
                </c:pt>
                <c:pt idx="13888">
                  <c:v>0.74099999999999999</c:v>
                </c:pt>
                <c:pt idx="13889">
                  <c:v>0.56100000000000005</c:v>
                </c:pt>
                <c:pt idx="13890">
                  <c:v>0.73199999999999998</c:v>
                </c:pt>
                <c:pt idx="13891">
                  <c:v>0.70699999999999996</c:v>
                </c:pt>
                <c:pt idx="13892">
                  <c:v>0.745</c:v>
                </c:pt>
                <c:pt idx="13893">
                  <c:v>0.53100000000000003</c:v>
                </c:pt>
                <c:pt idx="13894">
                  <c:v>0.53100000000000003</c:v>
                </c:pt>
                <c:pt idx="13895">
                  <c:v>0.46700000000000003</c:v>
                </c:pt>
                <c:pt idx="13896">
                  <c:v>0.51600000000000001</c:v>
                </c:pt>
                <c:pt idx="13897">
                  <c:v>0.57399999999999995</c:v>
                </c:pt>
                <c:pt idx="13898">
                  <c:v>0.46899999999999997</c:v>
                </c:pt>
                <c:pt idx="13899">
                  <c:v>0.57699999999999996</c:v>
                </c:pt>
                <c:pt idx="13900">
                  <c:v>0.57699999999999996</c:v>
                </c:pt>
                <c:pt idx="13901">
                  <c:v>0.56899999999999995</c:v>
                </c:pt>
                <c:pt idx="13902">
                  <c:v>0.56899999999999995</c:v>
                </c:pt>
                <c:pt idx="13903">
                  <c:v>0.7</c:v>
                </c:pt>
                <c:pt idx="13904">
                  <c:v>0.7</c:v>
                </c:pt>
                <c:pt idx="13905">
                  <c:v>0.51700000000000002</c:v>
                </c:pt>
                <c:pt idx="13906">
                  <c:v>0.59499999999999997</c:v>
                </c:pt>
                <c:pt idx="13907">
                  <c:v>0.59</c:v>
                </c:pt>
                <c:pt idx="13908">
                  <c:v>0.59</c:v>
                </c:pt>
                <c:pt idx="13909">
                  <c:v>0.749</c:v>
                </c:pt>
                <c:pt idx="13910">
                  <c:v>0.75</c:v>
                </c:pt>
                <c:pt idx="13911">
                  <c:v>0.59599999999999997</c:v>
                </c:pt>
                <c:pt idx="13912">
                  <c:v>0.57499999999999996</c:v>
                </c:pt>
                <c:pt idx="13913">
                  <c:v>0.33</c:v>
                </c:pt>
                <c:pt idx="13914">
                  <c:v>0.33</c:v>
                </c:pt>
                <c:pt idx="13915">
                  <c:v>0.70499999999999996</c:v>
                </c:pt>
                <c:pt idx="13916">
                  <c:v>0.71799999999999997</c:v>
                </c:pt>
                <c:pt idx="13917">
                  <c:v>0.66400000000000003</c:v>
                </c:pt>
                <c:pt idx="13918">
                  <c:v>0.65600000000000003</c:v>
                </c:pt>
                <c:pt idx="13919">
                  <c:v>0.65600000000000003</c:v>
                </c:pt>
                <c:pt idx="13920">
                  <c:v>0.61199999999999999</c:v>
                </c:pt>
                <c:pt idx="13921">
                  <c:v>0.73799999999999999</c:v>
                </c:pt>
                <c:pt idx="13922">
                  <c:v>0.74099999999999999</c:v>
                </c:pt>
                <c:pt idx="13923">
                  <c:v>0.73099999999999998</c:v>
                </c:pt>
                <c:pt idx="13924">
                  <c:v>0.55400000000000005</c:v>
                </c:pt>
                <c:pt idx="13925">
                  <c:v>0.751</c:v>
                </c:pt>
                <c:pt idx="13926">
                  <c:v>0.73599999999999999</c:v>
                </c:pt>
                <c:pt idx="13927">
                  <c:v>0.74399999999999999</c:v>
                </c:pt>
                <c:pt idx="13928">
                  <c:v>0.73899999999999999</c:v>
                </c:pt>
                <c:pt idx="13929">
                  <c:v>0.67400000000000004</c:v>
                </c:pt>
                <c:pt idx="13930">
                  <c:v>0.73699999999999999</c:v>
                </c:pt>
                <c:pt idx="13931">
                  <c:v>0.74299999999999999</c:v>
                </c:pt>
                <c:pt idx="13932">
                  <c:v>0.67500000000000004</c:v>
                </c:pt>
                <c:pt idx="13933">
                  <c:v>0.56399999999999995</c:v>
                </c:pt>
                <c:pt idx="13934">
                  <c:v>0.61299999999999999</c:v>
                </c:pt>
                <c:pt idx="13935">
                  <c:v>0.745</c:v>
                </c:pt>
                <c:pt idx="13936">
                  <c:v>0.61399999999999999</c:v>
                </c:pt>
                <c:pt idx="13937">
                  <c:v>0.58199999999999996</c:v>
                </c:pt>
                <c:pt idx="13938">
                  <c:v>0.56599999999999995</c:v>
                </c:pt>
                <c:pt idx="13939">
                  <c:v>0.52300000000000002</c:v>
                </c:pt>
                <c:pt idx="13940">
                  <c:v>0.748</c:v>
                </c:pt>
                <c:pt idx="13941">
                  <c:v>0.51300000000000001</c:v>
                </c:pt>
                <c:pt idx="13942">
                  <c:v>0.57999999999999996</c:v>
                </c:pt>
                <c:pt idx="13943">
                  <c:v>0.498</c:v>
                </c:pt>
                <c:pt idx="13944">
                  <c:v>0.73299999999999998</c:v>
                </c:pt>
                <c:pt idx="13945">
                  <c:v>0.5</c:v>
                </c:pt>
                <c:pt idx="13946">
                  <c:v>0.57099999999999995</c:v>
                </c:pt>
                <c:pt idx="13947">
                  <c:v>0.57099999999999995</c:v>
                </c:pt>
                <c:pt idx="13948">
                  <c:v>0.54100000000000004</c:v>
                </c:pt>
                <c:pt idx="13949">
                  <c:v>0.54100000000000004</c:v>
                </c:pt>
                <c:pt idx="13950">
                  <c:v>0.51500000000000001</c:v>
                </c:pt>
                <c:pt idx="13951">
                  <c:v>0.745</c:v>
                </c:pt>
                <c:pt idx="13952">
                  <c:v>0.58399999999999996</c:v>
                </c:pt>
                <c:pt idx="13953">
                  <c:v>0.58399999999999996</c:v>
                </c:pt>
                <c:pt idx="13954">
                  <c:v>0.753</c:v>
                </c:pt>
                <c:pt idx="13955">
                  <c:v>0.72399999999999998</c:v>
                </c:pt>
                <c:pt idx="13956">
                  <c:v>0.53</c:v>
                </c:pt>
                <c:pt idx="13957">
                  <c:v>0.746</c:v>
                </c:pt>
                <c:pt idx="13958">
                  <c:v>0.58499999999999996</c:v>
                </c:pt>
                <c:pt idx="13959">
                  <c:v>0.65400000000000003</c:v>
                </c:pt>
                <c:pt idx="13960">
                  <c:v>0.73599999999999999</c:v>
                </c:pt>
                <c:pt idx="13961">
                  <c:v>0.57999999999999996</c:v>
                </c:pt>
                <c:pt idx="13962">
                  <c:v>0.57999999999999996</c:v>
                </c:pt>
                <c:pt idx="13963">
                  <c:v>0.375</c:v>
                </c:pt>
                <c:pt idx="13964">
                  <c:v>0.375</c:v>
                </c:pt>
                <c:pt idx="13965">
                  <c:v>0.71499999999999997</c:v>
                </c:pt>
                <c:pt idx="13966">
                  <c:v>0.76</c:v>
                </c:pt>
                <c:pt idx="13967">
                  <c:v>0.74199999999999999</c:v>
                </c:pt>
                <c:pt idx="13968">
                  <c:v>0.745</c:v>
                </c:pt>
                <c:pt idx="13969">
                  <c:v>0.60099999999999998</c:v>
                </c:pt>
                <c:pt idx="13970">
                  <c:v>0.60099999999999998</c:v>
                </c:pt>
                <c:pt idx="13971">
                  <c:v>0.65500000000000003</c:v>
                </c:pt>
                <c:pt idx="13972">
                  <c:v>0.44900000000000001</c:v>
                </c:pt>
                <c:pt idx="13973">
                  <c:v>0.44900000000000001</c:v>
                </c:pt>
                <c:pt idx="13974">
                  <c:v>0.58599999999999997</c:v>
                </c:pt>
                <c:pt idx="13975">
                  <c:v>0.73899999999999999</c:v>
                </c:pt>
                <c:pt idx="13976">
                  <c:v>0.72199999999999998</c:v>
                </c:pt>
                <c:pt idx="13977">
                  <c:v>0.66700000000000004</c:v>
                </c:pt>
                <c:pt idx="13978">
                  <c:v>0.66700000000000004</c:v>
                </c:pt>
                <c:pt idx="13979">
                  <c:v>0.67300000000000004</c:v>
                </c:pt>
                <c:pt idx="13980">
                  <c:v>0.745</c:v>
                </c:pt>
                <c:pt idx="13981">
                  <c:v>0.65100000000000002</c:v>
                </c:pt>
                <c:pt idx="13982">
                  <c:v>0.748</c:v>
                </c:pt>
                <c:pt idx="13983">
                  <c:v>0.74099999999999999</c:v>
                </c:pt>
                <c:pt idx="13984">
                  <c:v>0.56399999999999995</c:v>
                </c:pt>
                <c:pt idx="13985">
                  <c:v>0.54800000000000004</c:v>
                </c:pt>
                <c:pt idx="13986">
                  <c:v>0.74299999999999999</c:v>
                </c:pt>
                <c:pt idx="13987">
                  <c:v>0.74099999999999999</c:v>
                </c:pt>
                <c:pt idx="13988">
                  <c:v>0.752</c:v>
                </c:pt>
                <c:pt idx="13989">
                  <c:v>0.71699999999999997</c:v>
                </c:pt>
                <c:pt idx="13990">
                  <c:v>0.53400000000000003</c:v>
                </c:pt>
                <c:pt idx="13991">
                  <c:v>0.75800000000000001</c:v>
                </c:pt>
                <c:pt idx="13992">
                  <c:v>0.53200000000000003</c:v>
                </c:pt>
                <c:pt idx="13993">
                  <c:v>0.71799999999999997</c:v>
                </c:pt>
                <c:pt idx="13994">
                  <c:v>0.57499999999999996</c:v>
                </c:pt>
                <c:pt idx="13995">
                  <c:v>0.65300000000000002</c:v>
                </c:pt>
                <c:pt idx="13996">
                  <c:v>0.59699999999999998</c:v>
                </c:pt>
                <c:pt idx="13997">
                  <c:v>0.65300000000000002</c:v>
                </c:pt>
                <c:pt idx="13998">
                  <c:v>0.74</c:v>
                </c:pt>
                <c:pt idx="13999">
                  <c:v>0.53300000000000003</c:v>
                </c:pt>
                <c:pt idx="14000">
                  <c:v>0.57599999999999996</c:v>
                </c:pt>
                <c:pt idx="14001">
                  <c:v>0.59499999999999997</c:v>
                </c:pt>
                <c:pt idx="14002">
                  <c:v>0.58199999999999996</c:v>
                </c:pt>
                <c:pt idx="14003">
                  <c:v>0.54900000000000004</c:v>
                </c:pt>
                <c:pt idx="14004">
                  <c:v>0.54</c:v>
                </c:pt>
                <c:pt idx="14005">
                  <c:v>0.74299999999999999</c:v>
                </c:pt>
                <c:pt idx="14006">
                  <c:v>0.58099999999999996</c:v>
                </c:pt>
                <c:pt idx="14007">
                  <c:v>0.55000000000000004</c:v>
                </c:pt>
                <c:pt idx="14008">
                  <c:v>0.55000000000000004</c:v>
                </c:pt>
                <c:pt idx="14009">
                  <c:v>0.55000000000000004</c:v>
                </c:pt>
                <c:pt idx="14010">
                  <c:v>0.77900000000000003</c:v>
                </c:pt>
                <c:pt idx="14011">
                  <c:v>0.752</c:v>
                </c:pt>
                <c:pt idx="14012">
                  <c:v>0.72399999999999998</c:v>
                </c:pt>
                <c:pt idx="14013">
                  <c:v>0.74099999999999999</c:v>
                </c:pt>
                <c:pt idx="14014">
                  <c:v>0.41899999999999998</c:v>
                </c:pt>
                <c:pt idx="14015">
                  <c:v>0.41899999999999998</c:v>
                </c:pt>
                <c:pt idx="14016">
                  <c:v>0.754</c:v>
                </c:pt>
                <c:pt idx="14017">
                  <c:v>0.74399999999999999</c:v>
                </c:pt>
                <c:pt idx="14018">
                  <c:v>0.748</c:v>
                </c:pt>
                <c:pt idx="14019">
                  <c:v>0.751</c:v>
                </c:pt>
                <c:pt idx="14020">
                  <c:v>0.59699999999999998</c:v>
                </c:pt>
                <c:pt idx="14021">
                  <c:v>0.59099999999999997</c:v>
                </c:pt>
                <c:pt idx="14022">
                  <c:v>0.59099999999999997</c:v>
                </c:pt>
                <c:pt idx="14023">
                  <c:v>0.75900000000000001</c:v>
                </c:pt>
                <c:pt idx="14024">
                  <c:v>0.75</c:v>
                </c:pt>
                <c:pt idx="14025">
                  <c:v>0.61499999999999999</c:v>
                </c:pt>
                <c:pt idx="14026">
                  <c:v>0.61499999999999999</c:v>
                </c:pt>
                <c:pt idx="14027">
                  <c:v>0.73399999999999999</c:v>
                </c:pt>
                <c:pt idx="14028">
                  <c:v>0.503</c:v>
                </c:pt>
                <c:pt idx="14029">
                  <c:v>0.503</c:v>
                </c:pt>
                <c:pt idx="14030">
                  <c:v>0.59699999999999998</c:v>
                </c:pt>
                <c:pt idx="14031">
                  <c:v>0.48599999999999999</c:v>
                </c:pt>
                <c:pt idx="14032">
                  <c:v>0.74099999999999999</c:v>
                </c:pt>
                <c:pt idx="14033">
                  <c:v>0.66800000000000004</c:v>
                </c:pt>
                <c:pt idx="14034">
                  <c:v>0.57499999999999996</c:v>
                </c:pt>
                <c:pt idx="14035">
                  <c:v>0.55800000000000005</c:v>
                </c:pt>
                <c:pt idx="14036">
                  <c:v>0.54200000000000004</c:v>
                </c:pt>
                <c:pt idx="14037">
                  <c:v>0.73399999999999999</c:v>
                </c:pt>
                <c:pt idx="14038">
                  <c:v>0.74399999999999999</c:v>
                </c:pt>
                <c:pt idx="14039">
                  <c:v>0.54200000000000004</c:v>
                </c:pt>
                <c:pt idx="14040">
                  <c:v>0.77800000000000002</c:v>
                </c:pt>
                <c:pt idx="14041">
                  <c:v>0.54300000000000004</c:v>
                </c:pt>
                <c:pt idx="14042">
                  <c:v>0.58599999999999997</c:v>
                </c:pt>
                <c:pt idx="14043">
                  <c:v>0.60799999999999998</c:v>
                </c:pt>
                <c:pt idx="14044">
                  <c:v>0.56699999999999995</c:v>
                </c:pt>
                <c:pt idx="14045">
                  <c:v>0.67</c:v>
                </c:pt>
                <c:pt idx="14046">
                  <c:v>0.67100000000000004</c:v>
                </c:pt>
                <c:pt idx="14047">
                  <c:v>0.60499999999999998</c:v>
                </c:pt>
                <c:pt idx="14048">
                  <c:v>0.58699999999999997</c:v>
                </c:pt>
                <c:pt idx="14049">
                  <c:v>0.752</c:v>
                </c:pt>
                <c:pt idx="14050">
                  <c:v>0.59699999999999998</c:v>
                </c:pt>
                <c:pt idx="14051">
                  <c:v>0.59699999999999998</c:v>
                </c:pt>
                <c:pt idx="14052">
                  <c:v>0.55900000000000005</c:v>
                </c:pt>
                <c:pt idx="14053">
                  <c:v>0.56000000000000005</c:v>
                </c:pt>
                <c:pt idx="14054">
                  <c:v>0.56000000000000005</c:v>
                </c:pt>
                <c:pt idx="14055">
                  <c:v>0.46400000000000002</c:v>
                </c:pt>
                <c:pt idx="14056">
                  <c:v>0.46400000000000002</c:v>
                </c:pt>
                <c:pt idx="14057">
                  <c:v>0.56000000000000005</c:v>
                </c:pt>
                <c:pt idx="14058">
                  <c:v>0.27700000000000002</c:v>
                </c:pt>
                <c:pt idx="14059">
                  <c:v>0.76200000000000001</c:v>
                </c:pt>
                <c:pt idx="14060">
                  <c:v>0.745</c:v>
                </c:pt>
                <c:pt idx="14061">
                  <c:v>0.753</c:v>
                </c:pt>
                <c:pt idx="14062">
                  <c:v>0.60799999999999998</c:v>
                </c:pt>
                <c:pt idx="14063">
                  <c:v>0.60199999999999998</c:v>
                </c:pt>
                <c:pt idx="14064">
                  <c:v>0.60199999999999998</c:v>
                </c:pt>
                <c:pt idx="14065">
                  <c:v>0.74299999999999999</c:v>
                </c:pt>
                <c:pt idx="14066">
                  <c:v>0.50600000000000001</c:v>
                </c:pt>
                <c:pt idx="14067">
                  <c:v>0.752</c:v>
                </c:pt>
                <c:pt idx="14068">
                  <c:v>0.65300000000000002</c:v>
                </c:pt>
                <c:pt idx="14069">
                  <c:v>0.65300000000000002</c:v>
                </c:pt>
                <c:pt idx="14070">
                  <c:v>0.74099999999999999</c:v>
                </c:pt>
                <c:pt idx="14071">
                  <c:v>0.45100000000000001</c:v>
                </c:pt>
                <c:pt idx="14072">
                  <c:v>0.45</c:v>
                </c:pt>
                <c:pt idx="14073">
                  <c:v>0.55100000000000005</c:v>
                </c:pt>
                <c:pt idx="14074">
                  <c:v>0.55100000000000005</c:v>
                </c:pt>
                <c:pt idx="14075">
                  <c:v>0.60899999999999999</c:v>
                </c:pt>
                <c:pt idx="14076">
                  <c:v>0.53500000000000003</c:v>
                </c:pt>
                <c:pt idx="14077">
                  <c:v>0.57299999999999995</c:v>
                </c:pt>
                <c:pt idx="14078">
                  <c:v>0.75900000000000001</c:v>
                </c:pt>
                <c:pt idx="14079">
                  <c:v>0.70399999999999996</c:v>
                </c:pt>
                <c:pt idx="14080">
                  <c:v>0.56899999999999995</c:v>
                </c:pt>
                <c:pt idx="14081">
                  <c:v>0.752</c:v>
                </c:pt>
                <c:pt idx="14082">
                  <c:v>0.58499999999999996</c:v>
                </c:pt>
                <c:pt idx="14083">
                  <c:v>0.56899999999999995</c:v>
                </c:pt>
                <c:pt idx="14084">
                  <c:v>0.56899999999999995</c:v>
                </c:pt>
                <c:pt idx="14085">
                  <c:v>0.57999999999999996</c:v>
                </c:pt>
                <c:pt idx="14086">
                  <c:v>0.74399999999999999</c:v>
                </c:pt>
                <c:pt idx="14087">
                  <c:v>0.59699999999999998</c:v>
                </c:pt>
                <c:pt idx="14088">
                  <c:v>0.66100000000000003</c:v>
                </c:pt>
                <c:pt idx="14089">
                  <c:v>0.50900000000000001</c:v>
                </c:pt>
                <c:pt idx="14090">
                  <c:v>0.50900000000000001</c:v>
                </c:pt>
                <c:pt idx="14091">
                  <c:v>0.70699999999999996</c:v>
                </c:pt>
                <c:pt idx="14092">
                  <c:v>0.31</c:v>
                </c:pt>
                <c:pt idx="14093">
                  <c:v>0.65900000000000003</c:v>
                </c:pt>
                <c:pt idx="14094">
                  <c:v>0.59799999999999998</c:v>
                </c:pt>
                <c:pt idx="14095">
                  <c:v>0.70699999999999996</c:v>
                </c:pt>
                <c:pt idx="14096">
                  <c:v>0.60799999999999998</c:v>
                </c:pt>
                <c:pt idx="14097">
                  <c:v>0.60799999999999998</c:v>
                </c:pt>
                <c:pt idx="14098">
                  <c:v>0.56999999999999995</c:v>
                </c:pt>
                <c:pt idx="14099">
                  <c:v>0.56999999999999995</c:v>
                </c:pt>
                <c:pt idx="14100">
                  <c:v>0.56999999999999995</c:v>
                </c:pt>
                <c:pt idx="14101">
                  <c:v>0.57099999999999995</c:v>
                </c:pt>
                <c:pt idx="14102">
                  <c:v>0.74</c:v>
                </c:pt>
                <c:pt idx="14103">
                  <c:v>0.745</c:v>
                </c:pt>
                <c:pt idx="14104">
                  <c:v>0.76300000000000001</c:v>
                </c:pt>
                <c:pt idx="14105">
                  <c:v>0.439</c:v>
                </c:pt>
                <c:pt idx="14106">
                  <c:v>0.439</c:v>
                </c:pt>
                <c:pt idx="14107">
                  <c:v>0.622</c:v>
                </c:pt>
                <c:pt idx="14108">
                  <c:v>0.74099999999999999</c:v>
                </c:pt>
                <c:pt idx="14109">
                  <c:v>0.61599999999999999</c:v>
                </c:pt>
                <c:pt idx="14110">
                  <c:v>0.61599999999999999</c:v>
                </c:pt>
                <c:pt idx="14111">
                  <c:v>0.54300000000000004</c:v>
                </c:pt>
                <c:pt idx="14112">
                  <c:v>0.503</c:v>
                </c:pt>
                <c:pt idx="14113">
                  <c:v>0.50900000000000001</c:v>
                </c:pt>
                <c:pt idx="14114">
                  <c:v>0.67100000000000004</c:v>
                </c:pt>
                <c:pt idx="14115">
                  <c:v>0.67100000000000004</c:v>
                </c:pt>
                <c:pt idx="14116">
                  <c:v>0.502</c:v>
                </c:pt>
                <c:pt idx="14117">
                  <c:v>0.58599999999999997</c:v>
                </c:pt>
                <c:pt idx="14118">
                  <c:v>0.54500000000000004</c:v>
                </c:pt>
                <c:pt idx="14119">
                  <c:v>0.76100000000000001</c:v>
                </c:pt>
                <c:pt idx="14120">
                  <c:v>0.56200000000000006</c:v>
                </c:pt>
                <c:pt idx="14121">
                  <c:v>0.56200000000000006</c:v>
                </c:pt>
                <c:pt idx="14122">
                  <c:v>0.622</c:v>
                </c:pt>
                <c:pt idx="14123">
                  <c:v>0.58199999999999996</c:v>
                </c:pt>
                <c:pt idx="14124">
                  <c:v>0.58299999999999996</c:v>
                </c:pt>
                <c:pt idx="14125">
                  <c:v>0.29299999999999998</c:v>
                </c:pt>
                <c:pt idx="14126">
                  <c:v>0.75</c:v>
                </c:pt>
                <c:pt idx="14127">
                  <c:v>0.59699999999999998</c:v>
                </c:pt>
                <c:pt idx="14128">
                  <c:v>0.749</c:v>
                </c:pt>
                <c:pt idx="14129">
                  <c:v>0.57999999999999996</c:v>
                </c:pt>
                <c:pt idx="14130">
                  <c:v>0.75700000000000001</c:v>
                </c:pt>
                <c:pt idx="14131">
                  <c:v>0.52700000000000002</c:v>
                </c:pt>
                <c:pt idx="14132">
                  <c:v>0.52700000000000002</c:v>
                </c:pt>
                <c:pt idx="14133">
                  <c:v>0.75700000000000001</c:v>
                </c:pt>
                <c:pt idx="14134">
                  <c:v>0.35399999999999998</c:v>
                </c:pt>
                <c:pt idx="14135">
                  <c:v>0.748</c:v>
                </c:pt>
                <c:pt idx="14136">
                  <c:v>0.67200000000000004</c:v>
                </c:pt>
                <c:pt idx="14137">
                  <c:v>0.61099999999999999</c:v>
                </c:pt>
                <c:pt idx="14138">
                  <c:v>0.76400000000000001</c:v>
                </c:pt>
                <c:pt idx="14139">
                  <c:v>0.66900000000000004</c:v>
                </c:pt>
                <c:pt idx="14140">
                  <c:v>0.72399999999999998</c:v>
                </c:pt>
                <c:pt idx="14141">
                  <c:v>0.75800000000000001</c:v>
                </c:pt>
                <c:pt idx="14142">
                  <c:v>0.66200000000000003</c:v>
                </c:pt>
                <c:pt idx="14143">
                  <c:v>0.746</c:v>
                </c:pt>
                <c:pt idx="14144">
                  <c:v>0.61199999999999999</c:v>
                </c:pt>
                <c:pt idx="14145">
                  <c:v>0.66200000000000003</c:v>
                </c:pt>
                <c:pt idx="14146">
                  <c:v>0.72499999999999998</c:v>
                </c:pt>
                <c:pt idx="14147">
                  <c:v>0.57999999999999996</c:v>
                </c:pt>
                <c:pt idx="14148">
                  <c:v>0.57999999999999996</c:v>
                </c:pt>
                <c:pt idx="14149">
                  <c:v>0.58099999999999996</c:v>
                </c:pt>
                <c:pt idx="14150">
                  <c:v>0.58199999999999996</c:v>
                </c:pt>
                <c:pt idx="14151">
                  <c:v>0.753</c:v>
                </c:pt>
                <c:pt idx="14152">
                  <c:v>0.74199999999999999</c:v>
                </c:pt>
                <c:pt idx="14153">
                  <c:v>0.76</c:v>
                </c:pt>
                <c:pt idx="14154">
                  <c:v>0.64800000000000002</c:v>
                </c:pt>
                <c:pt idx="14155">
                  <c:v>0.49399999999999999</c:v>
                </c:pt>
                <c:pt idx="14156">
                  <c:v>0.49399999999999999</c:v>
                </c:pt>
                <c:pt idx="14157">
                  <c:v>0.55300000000000005</c:v>
                </c:pt>
                <c:pt idx="14158">
                  <c:v>0.65400000000000003</c:v>
                </c:pt>
                <c:pt idx="14159">
                  <c:v>0.65400000000000003</c:v>
                </c:pt>
                <c:pt idx="14160">
                  <c:v>0.65700000000000003</c:v>
                </c:pt>
                <c:pt idx="14161">
                  <c:v>0.54500000000000004</c:v>
                </c:pt>
                <c:pt idx="14162">
                  <c:v>0.54500000000000004</c:v>
                </c:pt>
                <c:pt idx="14163">
                  <c:v>0.59</c:v>
                </c:pt>
                <c:pt idx="14164">
                  <c:v>0.55700000000000005</c:v>
                </c:pt>
                <c:pt idx="14165">
                  <c:v>0.70699999999999996</c:v>
                </c:pt>
                <c:pt idx="14166">
                  <c:v>0.70699999999999996</c:v>
                </c:pt>
                <c:pt idx="14167">
                  <c:v>0.55500000000000005</c:v>
                </c:pt>
                <c:pt idx="14168">
                  <c:v>0.754</c:v>
                </c:pt>
                <c:pt idx="14169">
                  <c:v>0.59</c:v>
                </c:pt>
                <c:pt idx="14170">
                  <c:v>0.40100000000000002</c:v>
                </c:pt>
                <c:pt idx="14171">
                  <c:v>0.40100000000000002</c:v>
                </c:pt>
                <c:pt idx="14172">
                  <c:v>0.57199999999999995</c:v>
                </c:pt>
                <c:pt idx="14173">
                  <c:v>0.57199999999999995</c:v>
                </c:pt>
                <c:pt idx="14174">
                  <c:v>0.33800000000000002</c:v>
                </c:pt>
                <c:pt idx="14175">
                  <c:v>0.754</c:v>
                </c:pt>
                <c:pt idx="14176">
                  <c:v>0.65800000000000003</c:v>
                </c:pt>
                <c:pt idx="14177">
                  <c:v>0.73699999999999999</c:v>
                </c:pt>
                <c:pt idx="14178">
                  <c:v>0.76900000000000002</c:v>
                </c:pt>
                <c:pt idx="14179">
                  <c:v>0.53800000000000003</c:v>
                </c:pt>
                <c:pt idx="14180">
                  <c:v>0.53800000000000003</c:v>
                </c:pt>
                <c:pt idx="14181">
                  <c:v>0.61099999999999999</c:v>
                </c:pt>
                <c:pt idx="14182">
                  <c:v>0.745</c:v>
                </c:pt>
                <c:pt idx="14183">
                  <c:v>0.39900000000000002</c:v>
                </c:pt>
                <c:pt idx="14184">
                  <c:v>0.74199999999999999</c:v>
                </c:pt>
                <c:pt idx="14185">
                  <c:v>0.59099999999999997</c:v>
                </c:pt>
                <c:pt idx="14186">
                  <c:v>0.751</c:v>
                </c:pt>
                <c:pt idx="14187">
                  <c:v>0.74299999999999999</c:v>
                </c:pt>
                <c:pt idx="14188">
                  <c:v>0.76800000000000002</c:v>
                </c:pt>
                <c:pt idx="14189">
                  <c:v>0.74199999999999999</c:v>
                </c:pt>
                <c:pt idx="14190">
                  <c:v>0.71599999999999997</c:v>
                </c:pt>
                <c:pt idx="14191">
                  <c:v>0.621</c:v>
                </c:pt>
                <c:pt idx="14192">
                  <c:v>0.755</c:v>
                </c:pt>
                <c:pt idx="14193">
                  <c:v>0.67200000000000004</c:v>
                </c:pt>
                <c:pt idx="14194">
                  <c:v>0.67200000000000004</c:v>
                </c:pt>
                <c:pt idx="14195">
                  <c:v>0.65500000000000003</c:v>
                </c:pt>
                <c:pt idx="14196">
                  <c:v>0.59599999999999997</c:v>
                </c:pt>
                <c:pt idx="14197">
                  <c:v>0.59599999999999997</c:v>
                </c:pt>
                <c:pt idx="14198">
                  <c:v>0.74399999999999999</c:v>
                </c:pt>
                <c:pt idx="14199">
                  <c:v>0.48899999999999999</c:v>
                </c:pt>
                <c:pt idx="14200">
                  <c:v>0.59199999999999997</c:v>
                </c:pt>
                <c:pt idx="14201">
                  <c:v>0.59299999999999997</c:v>
                </c:pt>
                <c:pt idx="14202">
                  <c:v>0.66400000000000003</c:v>
                </c:pt>
                <c:pt idx="14203">
                  <c:v>0.65900000000000003</c:v>
                </c:pt>
                <c:pt idx="14204">
                  <c:v>0.56299999999999994</c:v>
                </c:pt>
                <c:pt idx="14205">
                  <c:v>0.754</c:v>
                </c:pt>
                <c:pt idx="14206">
                  <c:v>0.54800000000000004</c:v>
                </c:pt>
                <c:pt idx="14207">
                  <c:v>0.54800000000000004</c:v>
                </c:pt>
                <c:pt idx="14208">
                  <c:v>0.67</c:v>
                </c:pt>
                <c:pt idx="14209">
                  <c:v>0.67</c:v>
                </c:pt>
                <c:pt idx="14210">
                  <c:v>0.55500000000000005</c:v>
                </c:pt>
                <c:pt idx="14211">
                  <c:v>0.67500000000000004</c:v>
                </c:pt>
                <c:pt idx="14212">
                  <c:v>0.55500000000000005</c:v>
                </c:pt>
                <c:pt idx="14213">
                  <c:v>0.66</c:v>
                </c:pt>
                <c:pt idx="14214">
                  <c:v>0.75700000000000001</c:v>
                </c:pt>
                <c:pt idx="14215">
                  <c:v>0.38300000000000001</c:v>
                </c:pt>
                <c:pt idx="14216">
                  <c:v>0.56799999999999995</c:v>
                </c:pt>
                <c:pt idx="14217">
                  <c:v>0.56499999999999995</c:v>
                </c:pt>
                <c:pt idx="14218">
                  <c:v>0.56000000000000005</c:v>
                </c:pt>
                <c:pt idx="14219">
                  <c:v>0.748</c:v>
                </c:pt>
                <c:pt idx="14220">
                  <c:v>0.45300000000000001</c:v>
                </c:pt>
                <c:pt idx="14221">
                  <c:v>0.45300000000000001</c:v>
                </c:pt>
                <c:pt idx="14222">
                  <c:v>0.56799999999999995</c:v>
                </c:pt>
                <c:pt idx="14223">
                  <c:v>0.56799999999999995</c:v>
                </c:pt>
                <c:pt idx="14224">
                  <c:v>0.58299999999999996</c:v>
                </c:pt>
                <c:pt idx="14225">
                  <c:v>0.58299999999999996</c:v>
                </c:pt>
                <c:pt idx="14226">
                  <c:v>0.443</c:v>
                </c:pt>
                <c:pt idx="14227">
                  <c:v>0.67400000000000004</c:v>
                </c:pt>
                <c:pt idx="14228">
                  <c:v>0.75</c:v>
                </c:pt>
                <c:pt idx="14229">
                  <c:v>0.65300000000000002</c:v>
                </c:pt>
                <c:pt idx="14230">
                  <c:v>0.754</c:v>
                </c:pt>
                <c:pt idx="14231">
                  <c:v>0.60199999999999998</c:v>
                </c:pt>
                <c:pt idx="14232">
                  <c:v>0.75900000000000001</c:v>
                </c:pt>
                <c:pt idx="14233">
                  <c:v>0.27800000000000002</c:v>
                </c:pt>
                <c:pt idx="14234">
                  <c:v>0.27800000000000002</c:v>
                </c:pt>
                <c:pt idx="14235">
                  <c:v>0.749</c:v>
                </c:pt>
                <c:pt idx="14236">
                  <c:v>0.72699999999999998</c:v>
                </c:pt>
                <c:pt idx="14237">
                  <c:v>0.67</c:v>
                </c:pt>
                <c:pt idx="14238">
                  <c:v>0.71699999999999997</c:v>
                </c:pt>
                <c:pt idx="14239">
                  <c:v>0.755</c:v>
                </c:pt>
                <c:pt idx="14240">
                  <c:v>0.71699999999999997</c:v>
                </c:pt>
                <c:pt idx="14241">
                  <c:v>0.60599999999999998</c:v>
                </c:pt>
                <c:pt idx="14242">
                  <c:v>0.60599999999999998</c:v>
                </c:pt>
                <c:pt idx="14243">
                  <c:v>0.67100000000000004</c:v>
                </c:pt>
                <c:pt idx="14244">
                  <c:v>0.752</c:v>
                </c:pt>
                <c:pt idx="14245">
                  <c:v>0.54300000000000004</c:v>
                </c:pt>
                <c:pt idx="14246">
                  <c:v>0.67500000000000004</c:v>
                </c:pt>
                <c:pt idx="14247">
                  <c:v>0.60299999999999998</c:v>
                </c:pt>
                <c:pt idx="14248">
                  <c:v>0.75700000000000001</c:v>
                </c:pt>
                <c:pt idx="14249">
                  <c:v>0.60399999999999998</c:v>
                </c:pt>
                <c:pt idx="14250">
                  <c:v>0.73699999999999999</c:v>
                </c:pt>
                <c:pt idx="14251">
                  <c:v>0.746</c:v>
                </c:pt>
                <c:pt idx="14252">
                  <c:v>0.75700000000000001</c:v>
                </c:pt>
                <c:pt idx="14253">
                  <c:v>0.57299999999999995</c:v>
                </c:pt>
                <c:pt idx="14254">
                  <c:v>0.748</c:v>
                </c:pt>
                <c:pt idx="14255">
                  <c:v>0.56499999999999995</c:v>
                </c:pt>
                <c:pt idx="14256">
                  <c:v>0.56499999999999995</c:v>
                </c:pt>
                <c:pt idx="14257">
                  <c:v>0.71199999999999997</c:v>
                </c:pt>
                <c:pt idx="14258">
                  <c:v>0.58099999999999996</c:v>
                </c:pt>
                <c:pt idx="14259">
                  <c:v>0.58099999999999996</c:v>
                </c:pt>
                <c:pt idx="14260">
                  <c:v>0.48799999999999999</c:v>
                </c:pt>
                <c:pt idx="14261">
                  <c:v>0.75</c:v>
                </c:pt>
                <c:pt idx="14262">
                  <c:v>0.57499999999999996</c:v>
                </c:pt>
                <c:pt idx="14263">
                  <c:v>0.75600000000000001</c:v>
                </c:pt>
                <c:pt idx="14264">
                  <c:v>0.755</c:v>
                </c:pt>
                <c:pt idx="14265">
                  <c:v>0.505</c:v>
                </c:pt>
                <c:pt idx="14266">
                  <c:v>0.505</c:v>
                </c:pt>
                <c:pt idx="14267">
                  <c:v>0.57899999999999996</c:v>
                </c:pt>
                <c:pt idx="14268">
                  <c:v>0.57899999999999996</c:v>
                </c:pt>
                <c:pt idx="14269">
                  <c:v>0.59399999999999997</c:v>
                </c:pt>
                <c:pt idx="14270">
                  <c:v>0.59399999999999997</c:v>
                </c:pt>
                <c:pt idx="14271">
                  <c:v>0.71</c:v>
                </c:pt>
                <c:pt idx="14272">
                  <c:v>0.28999999999999998</c:v>
                </c:pt>
                <c:pt idx="14273">
                  <c:v>0.28999999999999998</c:v>
                </c:pt>
                <c:pt idx="14274">
                  <c:v>0.74299999999999999</c:v>
                </c:pt>
                <c:pt idx="14275">
                  <c:v>0.66900000000000004</c:v>
                </c:pt>
                <c:pt idx="14276">
                  <c:v>0.746</c:v>
                </c:pt>
                <c:pt idx="14277">
                  <c:v>0.61599999999999999</c:v>
                </c:pt>
                <c:pt idx="14278">
                  <c:v>0.72299999999999998</c:v>
                </c:pt>
                <c:pt idx="14279">
                  <c:v>0.75600000000000001</c:v>
                </c:pt>
                <c:pt idx="14280">
                  <c:v>0.74099999999999999</c:v>
                </c:pt>
                <c:pt idx="14281">
                  <c:v>0.74399999999999999</c:v>
                </c:pt>
                <c:pt idx="14282">
                  <c:v>0.67900000000000005</c:v>
                </c:pt>
                <c:pt idx="14283">
                  <c:v>0.66100000000000003</c:v>
                </c:pt>
                <c:pt idx="14284">
                  <c:v>0.66100000000000003</c:v>
                </c:pt>
                <c:pt idx="14285">
                  <c:v>0.748</c:v>
                </c:pt>
                <c:pt idx="14286">
                  <c:v>0.74299999999999999</c:v>
                </c:pt>
                <c:pt idx="14287">
                  <c:v>0.67900000000000005</c:v>
                </c:pt>
                <c:pt idx="14288">
                  <c:v>0.56799999999999995</c:v>
                </c:pt>
                <c:pt idx="14289">
                  <c:v>0.61699999999999999</c:v>
                </c:pt>
                <c:pt idx="14290">
                  <c:v>0.75</c:v>
                </c:pt>
                <c:pt idx="14291">
                  <c:v>0.61799999999999999</c:v>
                </c:pt>
                <c:pt idx="14292">
                  <c:v>0.754</c:v>
                </c:pt>
                <c:pt idx="14293">
                  <c:v>0.58399999999999996</c:v>
                </c:pt>
                <c:pt idx="14294">
                  <c:v>0.75</c:v>
                </c:pt>
                <c:pt idx="14295">
                  <c:v>0.52700000000000002</c:v>
                </c:pt>
                <c:pt idx="14296">
                  <c:v>0.75600000000000001</c:v>
                </c:pt>
                <c:pt idx="14297">
                  <c:v>0.754</c:v>
                </c:pt>
                <c:pt idx="14298">
                  <c:v>0.57499999999999996</c:v>
                </c:pt>
                <c:pt idx="14299">
                  <c:v>0.57499999999999996</c:v>
                </c:pt>
                <c:pt idx="14300">
                  <c:v>0.58399999999999996</c:v>
                </c:pt>
                <c:pt idx="14301">
                  <c:v>0.58399999999999996</c:v>
                </c:pt>
                <c:pt idx="14302">
                  <c:v>0.72</c:v>
                </c:pt>
                <c:pt idx="14303">
                  <c:v>0.73</c:v>
                </c:pt>
                <c:pt idx="14304">
                  <c:v>0.58599999999999997</c:v>
                </c:pt>
                <c:pt idx="14305">
                  <c:v>0.75800000000000001</c:v>
                </c:pt>
                <c:pt idx="14306">
                  <c:v>0.54400000000000004</c:v>
                </c:pt>
                <c:pt idx="14307">
                  <c:v>0.54400000000000004</c:v>
                </c:pt>
                <c:pt idx="14308">
                  <c:v>0.747</c:v>
                </c:pt>
                <c:pt idx="14309">
                  <c:v>0.33500000000000002</c:v>
                </c:pt>
                <c:pt idx="14310">
                  <c:v>0.33500000000000002</c:v>
                </c:pt>
                <c:pt idx="14311">
                  <c:v>0.59</c:v>
                </c:pt>
                <c:pt idx="14312">
                  <c:v>0.74099999999999999</c:v>
                </c:pt>
                <c:pt idx="14313">
                  <c:v>0.60499999999999998</c:v>
                </c:pt>
                <c:pt idx="14314">
                  <c:v>0.60499999999999998</c:v>
                </c:pt>
                <c:pt idx="14315">
                  <c:v>0.75</c:v>
                </c:pt>
                <c:pt idx="14316">
                  <c:v>0.72699999999999998</c:v>
                </c:pt>
                <c:pt idx="14317">
                  <c:v>0.748</c:v>
                </c:pt>
                <c:pt idx="14318">
                  <c:v>0.754</c:v>
                </c:pt>
                <c:pt idx="14319">
                  <c:v>0.65600000000000003</c:v>
                </c:pt>
                <c:pt idx="14320">
                  <c:v>0.748</c:v>
                </c:pt>
                <c:pt idx="14321">
                  <c:v>0.746</c:v>
                </c:pt>
                <c:pt idx="14322">
                  <c:v>0.72199999999999998</c:v>
                </c:pt>
                <c:pt idx="14323">
                  <c:v>0.752</c:v>
                </c:pt>
                <c:pt idx="14324">
                  <c:v>0.67100000000000004</c:v>
                </c:pt>
                <c:pt idx="14325">
                  <c:v>0.67100000000000004</c:v>
                </c:pt>
                <c:pt idx="14326">
                  <c:v>0.75</c:v>
                </c:pt>
                <c:pt idx="14327">
                  <c:v>0.72299999999999998</c:v>
                </c:pt>
                <c:pt idx="14328">
                  <c:v>0.65700000000000003</c:v>
                </c:pt>
                <c:pt idx="14329">
                  <c:v>0.75700000000000001</c:v>
                </c:pt>
                <c:pt idx="14330">
                  <c:v>0.76300000000000001</c:v>
                </c:pt>
                <c:pt idx="14331">
                  <c:v>0.65800000000000003</c:v>
                </c:pt>
                <c:pt idx="14332">
                  <c:v>0.53800000000000003</c:v>
                </c:pt>
                <c:pt idx="14333">
                  <c:v>0.52</c:v>
                </c:pt>
                <c:pt idx="14334">
                  <c:v>0.72899999999999998</c:v>
                </c:pt>
                <c:pt idx="14335">
                  <c:v>0.59899999999999998</c:v>
                </c:pt>
                <c:pt idx="14336">
                  <c:v>0.58599999999999997</c:v>
                </c:pt>
                <c:pt idx="14337">
                  <c:v>0.746</c:v>
                </c:pt>
                <c:pt idx="14338">
                  <c:v>0.58599999999999997</c:v>
                </c:pt>
                <c:pt idx="14339">
                  <c:v>0.60099999999999998</c:v>
                </c:pt>
                <c:pt idx="14340">
                  <c:v>0.55400000000000005</c:v>
                </c:pt>
                <c:pt idx="14341">
                  <c:v>0.55400000000000005</c:v>
                </c:pt>
                <c:pt idx="14342">
                  <c:v>0.75700000000000001</c:v>
                </c:pt>
                <c:pt idx="14343">
                  <c:v>0.755</c:v>
                </c:pt>
                <c:pt idx="14344">
                  <c:v>0.748</c:v>
                </c:pt>
                <c:pt idx="14345">
                  <c:v>0.60099999999999998</c:v>
                </c:pt>
                <c:pt idx="14346">
                  <c:v>0.76400000000000001</c:v>
                </c:pt>
                <c:pt idx="14347">
                  <c:v>0.60099999999999998</c:v>
                </c:pt>
                <c:pt idx="14348">
                  <c:v>0.753</c:v>
                </c:pt>
                <c:pt idx="14349">
                  <c:v>0.62</c:v>
                </c:pt>
                <c:pt idx="14350">
                  <c:v>0.62</c:v>
                </c:pt>
                <c:pt idx="14351">
                  <c:v>0.746</c:v>
                </c:pt>
                <c:pt idx="14352">
                  <c:v>0.75600000000000001</c:v>
                </c:pt>
                <c:pt idx="14353">
                  <c:v>0.47</c:v>
                </c:pt>
                <c:pt idx="14354">
                  <c:v>0.47</c:v>
                </c:pt>
                <c:pt idx="14355">
                  <c:v>0.67300000000000004</c:v>
                </c:pt>
                <c:pt idx="14356">
                  <c:v>0.73</c:v>
                </c:pt>
                <c:pt idx="14357">
                  <c:v>0.755</c:v>
                </c:pt>
                <c:pt idx="14358">
                  <c:v>0.45200000000000001</c:v>
                </c:pt>
                <c:pt idx="14359">
                  <c:v>0.54600000000000004</c:v>
                </c:pt>
                <c:pt idx="14360">
                  <c:v>0.67500000000000004</c:v>
                </c:pt>
                <c:pt idx="14361">
                  <c:v>0.67500000000000004</c:v>
                </c:pt>
                <c:pt idx="14362">
                  <c:v>0.61</c:v>
                </c:pt>
                <c:pt idx="14363">
                  <c:v>0.56299999999999994</c:v>
                </c:pt>
                <c:pt idx="14364">
                  <c:v>0.42399999999999999</c:v>
                </c:pt>
                <c:pt idx="14365">
                  <c:v>0.42399999999999999</c:v>
                </c:pt>
                <c:pt idx="14366">
                  <c:v>0.60099999999999998</c:v>
                </c:pt>
                <c:pt idx="14367">
                  <c:v>0.60099999999999998</c:v>
                </c:pt>
                <c:pt idx="14368">
                  <c:v>0.61199999999999999</c:v>
                </c:pt>
                <c:pt idx="14369">
                  <c:v>0.56399999999999995</c:v>
                </c:pt>
                <c:pt idx="14370">
                  <c:v>0.56399999999999995</c:v>
                </c:pt>
                <c:pt idx="14371">
                  <c:v>0.75700000000000001</c:v>
                </c:pt>
                <c:pt idx="14372">
                  <c:v>0.76800000000000002</c:v>
                </c:pt>
                <c:pt idx="14373">
                  <c:v>0.74399999999999999</c:v>
                </c:pt>
                <c:pt idx="14374">
                  <c:v>0.748</c:v>
                </c:pt>
                <c:pt idx="14375">
                  <c:v>0.61299999999999999</c:v>
                </c:pt>
                <c:pt idx="14376">
                  <c:v>0.61299999999999999</c:v>
                </c:pt>
                <c:pt idx="14377">
                  <c:v>0.65800000000000003</c:v>
                </c:pt>
                <c:pt idx="14378">
                  <c:v>0.65800000000000003</c:v>
                </c:pt>
                <c:pt idx="14379">
                  <c:v>0.76400000000000001</c:v>
                </c:pt>
                <c:pt idx="14380">
                  <c:v>0.75800000000000001</c:v>
                </c:pt>
                <c:pt idx="14381">
                  <c:v>0.52500000000000002</c:v>
                </c:pt>
                <c:pt idx="14382">
                  <c:v>0.52500000000000002</c:v>
                </c:pt>
                <c:pt idx="14383">
                  <c:v>0.57299999999999995</c:v>
                </c:pt>
                <c:pt idx="14384">
                  <c:v>0.75700000000000001</c:v>
                </c:pt>
                <c:pt idx="14385">
                  <c:v>0.57299999999999995</c:v>
                </c:pt>
                <c:pt idx="14386">
                  <c:v>0.57599999999999996</c:v>
                </c:pt>
                <c:pt idx="14387">
                  <c:v>0.505</c:v>
                </c:pt>
                <c:pt idx="14388">
                  <c:v>0.749</c:v>
                </c:pt>
                <c:pt idx="14389">
                  <c:v>0.71199999999999997</c:v>
                </c:pt>
                <c:pt idx="14390">
                  <c:v>0.71199999999999997</c:v>
                </c:pt>
                <c:pt idx="14391">
                  <c:v>0.66400000000000003</c:v>
                </c:pt>
                <c:pt idx="14392">
                  <c:v>0.57399999999999995</c:v>
                </c:pt>
                <c:pt idx="14393">
                  <c:v>0.61199999999999999</c:v>
                </c:pt>
                <c:pt idx="14394">
                  <c:v>0.61199999999999999</c:v>
                </c:pt>
                <c:pt idx="14395">
                  <c:v>0.751</c:v>
                </c:pt>
                <c:pt idx="14396">
                  <c:v>0.754</c:v>
                </c:pt>
                <c:pt idx="14397">
                  <c:v>0.66600000000000004</c:v>
                </c:pt>
                <c:pt idx="14398">
                  <c:v>0.62</c:v>
                </c:pt>
                <c:pt idx="14399">
                  <c:v>0.62</c:v>
                </c:pt>
                <c:pt idx="14400">
                  <c:v>0.57399999999999995</c:v>
                </c:pt>
                <c:pt idx="14401">
                  <c:v>0.57399999999999995</c:v>
                </c:pt>
                <c:pt idx="14402">
                  <c:v>0.745</c:v>
                </c:pt>
                <c:pt idx="14403">
                  <c:v>0.75600000000000001</c:v>
                </c:pt>
                <c:pt idx="14404">
                  <c:v>0.76800000000000002</c:v>
                </c:pt>
                <c:pt idx="14405">
                  <c:v>0.627</c:v>
                </c:pt>
                <c:pt idx="14406">
                  <c:v>0.76600000000000001</c:v>
                </c:pt>
                <c:pt idx="14407">
                  <c:v>0.627</c:v>
                </c:pt>
                <c:pt idx="14408">
                  <c:v>0.58599999999999997</c:v>
                </c:pt>
                <c:pt idx="14409">
                  <c:v>0.67500000000000004</c:v>
                </c:pt>
                <c:pt idx="14410">
                  <c:v>0.67500000000000004</c:v>
                </c:pt>
                <c:pt idx="14411">
                  <c:v>0.747</c:v>
                </c:pt>
                <c:pt idx="14412">
                  <c:v>0.46700000000000003</c:v>
                </c:pt>
                <c:pt idx="14413">
                  <c:v>0.58699999999999997</c:v>
                </c:pt>
                <c:pt idx="14414">
                  <c:v>0.59</c:v>
                </c:pt>
                <c:pt idx="14415">
                  <c:v>0.56599999999999995</c:v>
                </c:pt>
                <c:pt idx="14416">
                  <c:v>0.56599999999999995</c:v>
                </c:pt>
                <c:pt idx="14417">
                  <c:v>0.76200000000000001</c:v>
                </c:pt>
                <c:pt idx="14418">
                  <c:v>0.755</c:v>
                </c:pt>
                <c:pt idx="14419">
                  <c:v>0.54900000000000004</c:v>
                </c:pt>
                <c:pt idx="14420">
                  <c:v>0.76900000000000002</c:v>
                </c:pt>
                <c:pt idx="14421">
                  <c:v>0.75700000000000001</c:v>
                </c:pt>
                <c:pt idx="14422">
                  <c:v>0.76400000000000001</c:v>
                </c:pt>
                <c:pt idx="14423">
                  <c:v>0.313</c:v>
                </c:pt>
                <c:pt idx="14424">
                  <c:v>0.751</c:v>
                </c:pt>
                <c:pt idx="14425">
                  <c:v>0.754</c:v>
                </c:pt>
                <c:pt idx="14426">
                  <c:v>0.72899999999999998</c:v>
                </c:pt>
                <c:pt idx="14427">
                  <c:v>0.73</c:v>
                </c:pt>
                <c:pt idx="14428">
                  <c:v>0.66700000000000004</c:v>
                </c:pt>
                <c:pt idx="14429">
                  <c:v>0.66700000000000004</c:v>
                </c:pt>
                <c:pt idx="14430">
                  <c:v>0.76300000000000001</c:v>
                </c:pt>
                <c:pt idx="14431">
                  <c:v>0.75800000000000001</c:v>
                </c:pt>
                <c:pt idx="14432">
                  <c:v>0.76300000000000001</c:v>
                </c:pt>
                <c:pt idx="14433">
                  <c:v>0.67700000000000005</c:v>
                </c:pt>
                <c:pt idx="14434">
                  <c:v>0.58499999999999996</c:v>
                </c:pt>
                <c:pt idx="14435">
                  <c:v>0.58499999999999996</c:v>
                </c:pt>
                <c:pt idx="14436">
                  <c:v>0.65900000000000003</c:v>
                </c:pt>
                <c:pt idx="14437">
                  <c:v>0.65900000000000003</c:v>
                </c:pt>
                <c:pt idx="14438">
                  <c:v>0.746</c:v>
                </c:pt>
                <c:pt idx="14439">
                  <c:v>0.59399999999999997</c:v>
                </c:pt>
                <c:pt idx="14440">
                  <c:v>0.752</c:v>
                </c:pt>
                <c:pt idx="14441">
                  <c:v>0.76500000000000001</c:v>
                </c:pt>
                <c:pt idx="14442">
                  <c:v>0.65200000000000002</c:v>
                </c:pt>
                <c:pt idx="14443">
                  <c:v>0.59399999999999997</c:v>
                </c:pt>
                <c:pt idx="14444">
                  <c:v>0.66200000000000003</c:v>
                </c:pt>
                <c:pt idx="14445">
                  <c:v>0.66300000000000003</c:v>
                </c:pt>
                <c:pt idx="14446">
                  <c:v>0.52</c:v>
                </c:pt>
                <c:pt idx="14447">
                  <c:v>0.754</c:v>
                </c:pt>
                <c:pt idx="14448">
                  <c:v>0.74199999999999999</c:v>
                </c:pt>
                <c:pt idx="14449">
                  <c:v>0.751</c:v>
                </c:pt>
                <c:pt idx="14450">
                  <c:v>0.75900000000000001</c:v>
                </c:pt>
                <c:pt idx="14451">
                  <c:v>0.54100000000000004</c:v>
                </c:pt>
                <c:pt idx="14452">
                  <c:v>0.54100000000000004</c:v>
                </c:pt>
                <c:pt idx="14453">
                  <c:v>0.748</c:v>
                </c:pt>
                <c:pt idx="14454">
                  <c:v>0.747</c:v>
                </c:pt>
                <c:pt idx="14455">
                  <c:v>0.55900000000000005</c:v>
                </c:pt>
                <c:pt idx="14456">
                  <c:v>0.77400000000000002</c:v>
                </c:pt>
                <c:pt idx="14457">
                  <c:v>0.747</c:v>
                </c:pt>
                <c:pt idx="14458">
                  <c:v>0.35699999999999998</c:v>
                </c:pt>
                <c:pt idx="14459">
                  <c:v>0.626</c:v>
                </c:pt>
                <c:pt idx="14460">
                  <c:v>0.76</c:v>
                </c:pt>
                <c:pt idx="14461">
                  <c:v>0.66</c:v>
                </c:pt>
                <c:pt idx="14462">
                  <c:v>0.747</c:v>
                </c:pt>
                <c:pt idx="14463">
                  <c:v>0.77300000000000002</c:v>
                </c:pt>
                <c:pt idx="14464">
                  <c:v>0.67700000000000005</c:v>
                </c:pt>
                <c:pt idx="14465">
                  <c:v>0.67700000000000005</c:v>
                </c:pt>
                <c:pt idx="14466">
                  <c:v>0.75600000000000001</c:v>
                </c:pt>
                <c:pt idx="14467">
                  <c:v>0.749</c:v>
                </c:pt>
                <c:pt idx="14468">
                  <c:v>0.72199999999999998</c:v>
                </c:pt>
                <c:pt idx="14469">
                  <c:v>0.6</c:v>
                </c:pt>
                <c:pt idx="14470">
                  <c:v>0.6</c:v>
                </c:pt>
                <c:pt idx="14471">
                  <c:v>0.66900000000000004</c:v>
                </c:pt>
                <c:pt idx="14472">
                  <c:v>0.76100000000000001</c:v>
                </c:pt>
                <c:pt idx="14473">
                  <c:v>0.68</c:v>
                </c:pt>
                <c:pt idx="14474">
                  <c:v>0.67900000000000005</c:v>
                </c:pt>
                <c:pt idx="14475">
                  <c:v>0.55900000000000005</c:v>
                </c:pt>
                <c:pt idx="14476">
                  <c:v>0.76300000000000001</c:v>
                </c:pt>
                <c:pt idx="14477">
                  <c:v>0.57099999999999995</c:v>
                </c:pt>
                <c:pt idx="14478">
                  <c:v>0.57099999999999995</c:v>
                </c:pt>
                <c:pt idx="14479">
                  <c:v>0.57199999999999995</c:v>
                </c:pt>
                <c:pt idx="14480">
                  <c:v>0.752</c:v>
                </c:pt>
                <c:pt idx="14481">
                  <c:v>0.75900000000000001</c:v>
                </c:pt>
                <c:pt idx="14482">
                  <c:v>0.58699999999999997</c:v>
                </c:pt>
                <c:pt idx="14483">
                  <c:v>0.58699999999999997</c:v>
                </c:pt>
                <c:pt idx="14484">
                  <c:v>0.41899999999999998</c:v>
                </c:pt>
                <c:pt idx="14485">
                  <c:v>0.41899999999999998</c:v>
                </c:pt>
                <c:pt idx="14486">
                  <c:v>0.56899999999999995</c:v>
                </c:pt>
                <c:pt idx="14487">
                  <c:v>0.67500000000000004</c:v>
                </c:pt>
                <c:pt idx="14488">
                  <c:v>0.753</c:v>
                </c:pt>
                <c:pt idx="14489">
                  <c:v>0.76100000000000001</c:v>
                </c:pt>
                <c:pt idx="14490">
                  <c:v>0.67600000000000005</c:v>
                </c:pt>
                <c:pt idx="14491">
                  <c:v>0.72199999999999998</c:v>
                </c:pt>
                <c:pt idx="14492">
                  <c:v>0.72199999999999998</c:v>
                </c:pt>
                <c:pt idx="14493">
                  <c:v>0.75700000000000001</c:v>
                </c:pt>
                <c:pt idx="14494">
                  <c:v>0.74199999999999999</c:v>
                </c:pt>
                <c:pt idx="14495">
                  <c:v>0.73299999999999998</c:v>
                </c:pt>
                <c:pt idx="14496">
                  <c:v>0.61099999999999999</c:v>
                </c:pt>
                <c:pt idx="14497">
                  <c:v>0.61099999999999999</c:v>
                </c:pt>
                <c:pt idx="14498">
                  <c:v>0.67900000000000005</c:v>
                </c:pt>
                <c:pt idx="14499">
                  <c:v>0.751</c:v>
                </c:pt>
                <c:pt idx="14500">
                  <c:v>0.76200000000000001</c:v>
                </c:pt>
                <c:pt idx="14501">
                  <c:v>0.76300000000000001</c:v>
                </c:pt>
                <c:pt idx="14502">
                  <c:v>0.71699999999999997</c:v>
                </c:pt>
                <c:pt idx="14503">
                  <c:v>0.71499999999999997</c:v>
                </c:pt>
                <c:pt idx="14504">
                  <c:v>0.44700000000000001</c:v>
                </c:pt>
                <c:pt idx="14505">
                  <c:v>0.75600000000000001</c:v>
                </c:pt>
                <c:pt idx="14506">
                  <c:v>0.748</c:v>
                </c:pt>
                <c:pt idx="14507">
                  <c:v>0.58299999999999996</c:v>
                </c:pt>
                <c:pt idx="14508">
                  <c:v>0.751</c:v>
                </c:pt>
                <c:pt idx="14509">
                  <c:v>0.47099999999999997</c:v>
                </c:pt>
                <c:pt idx="14510">
                  <c:v>0.47099999999999997</c:v>
                </c:pt>
                <c:pt idx="14511">
                  <c:v>0.753</c:v>
                </c:pt>
                <c:pt idx="14512">
                  <c:v>0.57999999999999996</c:v>
                </c:pt>
                <c:pt idx="14513">
                  <c:v>0.746</c:v>
                </c:pt>
                <c:pt idx="14514">
                  <c:v>0.75</c:v>
                </c:pt>
                <c:pt idx="14515">
                  <c:v>0.68400000000000005</c:v>
                </c:pt>
                <c:pt idx="14516">
                  <c:v>0.753</c:v>
                </c:pt>
                <c:pt idx="14517">
                  <c:v>0.748</c:v>
                </c:pt>
                <c:pt idx="14518">
                  <c:v>0.68400000000000005</c:v>
                </c:pt>
                <c:pt idx="14519">
                  <c:v>0.66600000000000004</c:v>
                </c:pt>
                <c:pt idx="14520">
                  <c:v>0.66600000000000004</c:v>
                </c:pt>
                <c:pt idx="14521">
                  <c:v>0.76100000000000001</c:v>
                </c:pt>
                <c:pt idx="14522">
                  <c:v>0.76</c:v>
                </c:pt>
                <c:pt idx="14523">
                  <c:v>0.755</c:v>
                </c:pt>
                <c:pt idx="14524">
                  <c:v>0.49199999999999999</c:v>
                </c:pt>
                <c:pt idx="14525">
                  <c:v>0.753</c:v>
                </c:pt>
                <c:pt idx="14526">
                  <c:v>0.75600000000000001</c:v>
                </c:pt>
                <c:pt idx="14527">
                  <c:v>0.73499999999999999</c:v>
                </c:pt>
                <c:pt idx="14528">
                  <c:v>0.76300000000000001</c:v>
                </c:pt>
                <c:pt idx="14529">
                  <c:v>0.75900000000000001</c:v>
                </c:pt>
                <c:pt idx="14530">
                  <c:v>0.52300000000000002</c:v>
                </c:pt>
                <c:pt idx="14531">
                  <c:v>0.52300000000000002</c:v>
                </c:pt>
                <c:pt idx="14532">
                  <c:v>0.755</c:v>
                </c:pt>
                <c:pt idx="14533">
                  <c:v>0.59099999999999997</c:v>
                </c:pt>
                <c:pt idx="14534">
                  <c:v>0.753</c:v>
                </c:pt>
                <c:pt idx="14535">
                  <c:v>0.75800000000000001</c:v>
                </c:pt>
                <c:pt idx="14536">
                  <c:v>0.75700000000000001</c:v>
                </c:pt>
                <c:pt idx="14537">
                  <c:v>0.746</c:v>
                </c:pt>
                <c:pt idx="14538">
                  <c:v>0.755</c:v>
                </c:pt>
                <c:pt idx="14539">
                  <c:v>0.751</c:v>
                </c:pt>
                <c:pt idx="14540">
                  <c:v>0.66200000000000003</c:v>
                </c:pt>
                <c:pt idx="14541">
                  <c:v>0.66300000000000003</c:v>
                </c:pt>
                <c:pt idx="14542">
                  <c:v>0.76800000000000002</c:v>
                </c:pt>
                <c:pt idx="14543">
                  <c:v>0.54</c:v>
                </c:pt>
                <c:pt idx="14544">
                  <c:v>0.76300000000000001</c:v>
                </c:pt>
                <c:pt idx="14545">
                  <c:v>0.76</c:v>
                </c:pt>
                <c:pt idx="14546">
                  <c:v>0.76300000000000001</c:v>
                </c:pt>
                <c:pt idx="14547">
                  <c:v>0.77</c:v>
                </c:pt>
                <c:pt idx="14548">
                  <c:v>0.60499999999999998</c:v>
                </c:pt>
                <c:pt idx="14549">
                  <c:v>0.624</c:v>
                </c:pt>
                <c:pt idx="14550">
                  <c:v>0.624</c:v>
                </c:pt>
                <c:pt idx="14551">
                  <c:v>0.60599999999999998</c:v>
                </c:pt>
                <c:pt idx="14552">
                  <c:v>0.753</c:v>
                </c:pt>
                <c:pt idx="14553">
                  <c:v>0.75800000000000001</c:v>
                </c:pt>
                <c:pt idx="14554">
                  <c:v>0.76</c:v>
                </c:pt>
                <c:pt idx="14555">
                  <c:v>0.76100000000000001</c:v>
                </c:pt>
                <c:pt idx="14556">
                  <c:v>0.73599999999999999</c:v>
                </c:pt>
                <c:pt idx="14557">
                  <c:v>0.54900000000000004</c:v>
                </c:pt>
                <c:pt idx="14558">
                  <c:v>0.68</c:v>
                </c:pt>
                <c:pt idx="14559">
                  <c:v>0.68</c:v>
                </c:pt>
                <c:pt idx="14560">
                  <c:v>0.753</c:v>
                </c:pt>
                <c:pt idx="14561">
                  <c:v>0.749</c:v>
                </c:pt>
                <c:pt idx="14562">
                  <c:v>0.77300000000000002</c:v>
                </c:pt>
                <c:pt idx="14563">
                  <c:v>0.56799999999999995</c:v>
                </c:pt>
                <c:pt idx="14564">
                  <c:v>0.56799999999999995</c:v>
                </c:pt>
                <c:pt idx="14565">
                  <c:v>0.61699999999999999</c:v>
                </c:pt>
                <c:pt idx="14566">
                  <c:v>0.751</c:v>
                </c:pt>
                <c:pt idx="14567">
                  <c:v>0.66200000000000003</c:v>
                </c:pt>
                <c:pt idx="14568">
                  <c:v>0.66200000000000003</c:v>
                </c:pt>
                <c:pt idx="14569">
                  <c:v>0.61699999999999999</c:v>
                </c:pt>
                <c:pt idx="14570">
                  <c:v>0.76300000000000001</c:v>
                </c:pt>
                <c:pt idx="14571">
                  <c:v>0.57999999999999996</c:v>
                </c:pt>
                <c:pt idx="14572">
                  <c:v>0.754</c:v>
                </c:pt>
                <c:pt idx="14573">
                  <c:v>0.71699999999999997</c:v>
                </c:pt>
                <c:pt idx="14574">
                  <c:v>0.71699999999999997</c:v>
                </c:pt>
                <c:pt idx="14575">
                  <c:v>0.75600000000000001</c:v>
                </c:pt>
                <c:pt idx="14576">
                  <c:v>0.61699999999999999</c:v>
                </c:pt>
                <c:pt idx="14577">
                  <c:v>0.61599999999999999</c:v>
                </c:pt>
                <c:pt idx="14578">
                  <c:v>0.76100000000000001</c:v>
                </c:pt>
                <c:pt idx="14579">
                  <c:v>0.75900000000000001</c:v>
                </c:pt>
                <c:pt idx="14580">
                  <c:v>0.67200000000000004</c:v>
                </c:pt>
                <c:pt idx="14581">
                  <c:v>0.63100000000000001</c:v>
                </c:pt>
                <c:pt idx="14582">
                  <c:v>0.77300000000000002</c:v>
                </c:pt>
                <c:pt idx="14583">
                  <c:v>0.752</c:v>
                </c:pt>
                <c:pt idx="14584">
                  <c:v>0.59399999999999997</c:v>
                </c:pt>
                <c:pt idx="14585">
                  <c:v>0.76</c:v>
                </c:pt>
                <c:pt idx="14586">
                  <c:v>0.80400000000000005</c:v>
                </c:pt>
                <c:pt idx="14587">
                  <c:v>0.52300000000000002</c:v>
                </c:pt>
                <c:pt idx="14588">
                  <c:v>0.64300000000000002</c:v>
                </c:pt>
                <c:pt idx="14589">
                  <c:v>0.80600000000000005</c:v>
                </c:pt>
                <c:pt idx="14590">
                  <c:v>0.64300000000000002</c:v>
                </c:pt>
                <c:pt idx="14591">
                  <c:v>0.75600000000000001</c:v>
                </c:pt>
                <c:pt idx="14592">
                  <c:v>0.72899999999999998</c:v>
                </c:pt>
                <c:pt idx="14593">
                  <c:v>0.751</c:v>
                </c:pt>
                <c:pt idx="14594">
                  <c:v>0.76900000000000002</c:v>
                </c:pt>
                <c:pt idx="14595">
                  <c:v>0.65300000000000002</c:v>
                </c:pt>
                <c:pt idx="14596">
                  <c:v>0.73099999999999998</c:v>
                </c:pt>
                <c:pt idx="14597">
                  <c:v>0.64400000000000002</c:v>
                </c:pt>
                <c:pt idx="14598">
                  <c:v>0.76</c:v>
                </c:pt>
                <c:pt idx="14599">
                  <c:v>0.75700000000000001</c:v>
                </c:pt>
                <c:pt idx="14600">
                  <c:v>0.76400000000000001</c:v>
                </c:pt>
                <c:pt idx="14601">
                  <c:v>0.79400000000000004</c:v>
                </c:pt>
                <c:pt idx="14602">
                  <c:v>0.79400000000000004</c:v>
                </c:pt>
                <c:pt idx="14603">
                  <c:v>0.79300000000000004</c:v>
                </c:pt>
                <c:pt idx="14604">
                  <c:v>0.56299999999999994</c:v>
                </c:pt>
                <c:pt idx="14605">
                  <c:v>0.65300000000000002</c:v>
                </c:pt>
                <c:pt idx="14606">
                  <c:v>0.65300000000000002</c:v>
                </c:pt>
                <c:pt idx="14607">
                  <c:v>0.73799999999999999</c:v>
                </c:pt>
                <c:pt idx="14608">
                  <c:v>0.79400000000000004</c:v>
                </c:pt>
                <c:pt idx="14609">
                  <c:v>0.76600000000000001</c:v>
                </c:pt>
                <c:pt idx="14610">
                  <c:v>0.59899999999999998</c:v>
                </c:pt>
                <c:pt idx="14611">
                  <c:v>0.59899999999999998</c:v>
                </c:pt>
                <c:pt idx="14612">
                  <c:v>0.80300000000000005</c:v>
                </c:pt>
                <c:pt idx="14613">
                  <c:v>0.71099999999999997</c:v>
                </c:pt>
                <c:pt idx="14614">
                  <c:v>0.76500000000000001</c:v>
                </c:pt>
                <c:pt idx="14615">
                  <c:v>0.66200000000000003</c:v>
                </c:pt>
                <c:pt idx="14616">
                  <c:v>0.76900000000000002</c:v>
                </c:pt>
                <c:pt idx="14617">
                  <c:v>0.76600000000000001</c:v>
                </c:pt>
                <c:pt idx="14618">
                  <c:v>0.79800000000000004</c:v>
                </c:pt>
                <c:pt idx="14619">
                  <c:v>0.76500000000000001</c:v>
                </c:pt>
                <c:pt idx="14620">
                  <c:v>0.80300000000000005</c:v>
                </c:pt>
                <c:pt idx="14621">
                  <c:v>0.8</c:v>
                </c:pt>
                <c:pt idx="14622">
                  <c:v>0.61</c:v>
                </c:pt>
                <c:pt idx="14623">
                  <c:v>0.61</c:v>
                </c:pt>
                <c:pt idx="14624">
                  <c:v>0.72199999999999998</c:v>
                </c:pt>
                <c:pt idx="14625">
                  <c:v>0.79900000000000004</c:v>
                </c:pt>
                <c:pt idx="14626">
                  <c:v>0.76900000000000002</c:v>
                </c:pt>
                <c:pt idx="14627">
                  <c:v>0.70799999999999996</c:v>
                </c:pt>
                <c:pt idx="14628">
                  <c:v>0.80300000000000005</c:v>
                </c:pt>
                <c:pt idx="14629">
                  <c:v>0.8</c:v>
                </c:pt>
                <c:pt idx="14630">
                  <c:v>0.58399999999999996</c:v>
                </c:pt>
                <c:pt idx="14631">
                  <c:v>0.8</c:v>
                </c:pt>
                <c:pt idx="14632">
                  <c:v>0.8</c:v>
                </c:pt>
                <c:pt idx="14633">
                  <c:v>0.72799999999999998</c:v>
                </c:pt>
                <c:pt idx="14634">
                  <c:v>0.80200000000000005</c:v>
                </c:pt>
                <c:pt idx="14635">
                  <c:v>0.80300000000000005</c:v>
                </c:pt>
                <c:pt idx="14636">
                  <c:v>0.81200000000000006</c:v>
                </c:pt>
                <c:pt idx="14637">
                  <c:v>0.59399999999999997</c:v>
                </c:pt>
                <c:pt idx="14638">
                  <c:v>0.81100000000000005</c:v>
                </c:pt>
                <c:pt idx="14639">
                  <c:v>0.60499999999999998</c:v>
                </c:pt>
                <c:pt idx="14640">
                  <c:v>0.75800000000000001</c:v>
                </c:pt>
                <c:pt idx="14641">
                  <c:v>0.76700000000000002</c:v>
                </c:pt>
                <c:pt idx="14642">
                  <c:v>0.61599999999999999</c:v>
                </c:pt>
                <c:pt idx="14643">
                  <c:v>0.72899999999999998</c:v>
                </c:pt>
                <c:pt idx="14644">
                  <c:v>0.75</c:v>
                </c:pt>
                <c:pt idx="14645">
                  <c:v>0.73799999999999999</c:v>
                </c:pt>
                <c:pt idx="14646">
                  <c:v>0.64800000000000002</c:v>
                </c:pt>
                <c:pt idx="14647">
                  <c:v>0.76500000000000001</c:v>
                </c:pt>
                <c:pt idx="14648">
                  <c:v>0.73399999999999999</c:v>
                </c:pt>
                <c:pt idx="14649">
                  <c:v>0.73499999999999999</c:v>
                </c:pt>
                <c:pt idx="14650">
                  <c:v>0.65700000000000003</c:v>
                </c:pt>
                <c:pt idx="14651">
                  <c:v>0.77400000000000002</c:v>
                </c:pt>
                <c:pt idx="14652">
                  <c:v>0.76200000000000001</c:v>
                </c:pt>
                <c:pt idx="14653">
                  <c:v>0.77100000000000002</c:v>
                </c:pt>
                <c:pt idx="14654">
                  <c:v>0.80800000000000005</c:v>
                </c:pt>
                <c:pt idx="14655">
                  <c:v>0.77400000000000002</c:v>
                </c:pt>
                <c:pt idx="14656">
                  <c:v>0.77200000000000002</c:v>
                </c:pt>
                <c:pt idx="14657">
                  <c:v>0.80500000000000005</c:v>
                </c:pt>
                <c:pt idx="14658">
                  <c:v>0.80900000000000005</c:v>
                </c:pt>
                <c:pt idx="14659">
                  <c:v>0.80800000000000005</c:v>
                </c:pt>
                <c:pt idx="14660">
                  <c:v>0.80800000000000005</c:v>
                </c:pt>
                <c:pt idx="14661">
                  <c:v>0.77</c:v>
                </c:pt>
                <c:pt idx="14662">
                  <c:v>0.77900000000000003</c:v>
                </c:pt>
                <c:pt idx="14663">
                  <c:v>0.77600000000000002</c:v>
                </c:pt>
                <c:pt idx="14664">
                  <c:v>0.77600000000000002</c:v>
                </c:pt>
                <c:pt idx="14665">
                  <c:v>0.753</c:v>
                </c:pt>
                <c:pt idx="14666">
                  <c:v>0.79500000000000004</c:v>
                </c:pt>
                <c:pt idx="14667">
                  <c:v>0.79800000000000004</c:v>
                </c:pt>
                <c:pt idx="14668">
                  <c:v>0.81200000000000006</c:v>
                </c:pt>
                <c:pt idx="14669">
                  <c:v>0.81299999999999994</c:v>
                </c:pt>
                <c:pt idx="14670">
                  <c:v>0.79300000000000004</c:v>
                </c:pt>
                <c:pt idx="14671">
                  <c:v>0.79800000000000004</c:v>
                </c:pt>
                <c:pt idx="14672">
                  <c:v>0.82599999999999996</c:v>
                </c:pt>
                <c:pt idx="14673">
                  <c:v>0.82899999999999996</c:v>
                </c:pt>
                <c:pt idx="14674">
                  <c:v>0.83</c:v>
                </c:pt>
                <c:pt idx="14675">
                  <c:v>0.78200000000000003</c:v>
                </c:pt>
                <c:pt idx="14676">
                  <c:v>0.83199999999999996</c:v>
                </c:pt>
                <c:pt idx="14677">
                  <c:v>0.81799999999999995</c:v>
                </c:pt>
                <c:pt idx="14678">
                  <c:v>0.83299999999999996</c:v>
                </c:pt>
                <c:pt idx="14679">
                  <c:v>0.82099999999999995</c:v>
                </c:pt>
                <c:pt idx="14680">
                  <c:v>0.82699999999999996</c:v>
                </c:pt>
                <c:pt idx="14681">
                  <c:v>0.79700000000000004</c:v>
                </c:pt>
                <c:pt idx="14682">
                  <c:v>0.79700000000000004</c:v>
                </c:pt>
                <c:pt idx="14683">
                  <c:v>0.84799999999999998</c:v>
                </c:pt>
                <c:pt idx="14684">
                  <c:v>0.82199999999999995</c:v>
                </c:pt>
                <c:pt idx="14685">
                  <c:v>0.749</c:v>
                </c:pt>
                <c:pt idx="14686">
                  <c:v>0.71799999999999997</c:v>
                </c:pt>
                <c:pt idx="14687">
                  <c:v>0.82899999999999996</c:v>
                </c:pt>
                <c:pt idx="14688">
                  <c:v>0.755</c:v>
                </c:pt>
                <c:pt idx="14689">
                  <c:v>0.72699999999999998</c:v>
                </c:pt>
                <c:pt idx="14690">
                  <c:v>0.72799999999999998</c:v>
                </c:pt>
                <c:pt idx="14691">
                  <c:v>0.73699999999999999</c:v>
                </c:pt>
                <c:pt idx="14692">
                  <c:v>0.746</c:v>
                </c:pt>
                <c:pt idx="14693">
                  <c:v>0.82</c:v>
                </c:pt>
                <c:pt idx="14694">
                  <c:v>0.82799999999999996</c:v>
                </c:pt>
                <c:pt idx="14695">
                  <c:v>0.82099999999999995</c:v>
                </c:pt>
                <c:pt idx="14696">
                  <c:v>0.71199999999999997</c:v>
                </c:pt>
                <c:pt idx="14697">
                  <c:v>0.72299999999999998</c:v>
                </c:pt>
                <c:pt idx="14698">
                  <c:v>0.75900000000000001</c:v>
                </c:pt>
                <c:pt idx="14699">
                  <c:v>0.73199999999999998</c:v>
                </c:pt>
                <c:pt idx="14700">
                  <c:v>0.83499999999999996</c:v>
                </c:pt>
                <c:pt idx="14701">
                  <c:v>0.751</c:v>
                </c:pt>
                <c:pt idx="14702">
                  <c:v>0.83399999999999996</c:v>
                </c:pt>
                <c:pt idx="14703">
                  <c:v>0.72899999999999998</c:v>
                </c:pt>
                <c:pt idx="14704">
                  <c:v>0.77400000000000002</c:v>
                </c:pt>
                <c:pt idx="14705">
                  <c:v>0.73699999999999999</c:v>
                </c:pt>
                <c:pt idx="14706">
                  <c:v>0.76700000000000002</c:v>
                </c:pt>
                <c:pt idx="14707">
                  <c:v>0.73799999999999999</c:v>
                </c:pt>
                <c:pt idx="14708">
                  <c:v>0.73899999999999999</c:v>
                </c:pt>
                <c:pt idx="14709">
                  <c:v>0.76500000000000001</c:v>
                </c:pt>
                <c:pt idx="14710">
                  <c:v>0.75700000000000001</c:v>
                </c:pt>
                <c:pt idx="14711">
                  <c:v>0.76200000000000001</c:v>
                </c:pt>
                <c:pt idx="14712">
                  <c:v>0.749</c:v>
                </c:pt>
                <c:pt idx="14713">
                  <c:v>0.83399999999999996</c:v>
                </c:pt>
                <c:pt idx="14714">
                  <c:v>0.83199999999999996</c:v>
                </c:pt>
                <c:pt idx="14715">
                  <c:v>0.76500000000000001</c:v>
                </c:pt>
                <c:pt idx="14716">
                  <c:v>0.76100000000000001</c:v>
                </c:pt>
                <c:pt idx="14717">
                  <c:v>0.72199999999999998</c:v>
                </c:pt>
                <c:pt idx="14718">
                  <c:v>0.73</c:v>
                </c:pt>
                <c:pt idx="14719">
                  <c:v>0.72499999999999998</c:v>
                </c:pt>
                <c:pt idx="14720">
                  <c:v>0.73299999999999998</c:v>
                </c:pt>
                <c:pt idx="14721">
                  <c:v>0.73399999999999999</c:v>
                </c:pt>
                <c:pt idx="14722">
                  <c:v>0.83399999999999996</c:v>
                </c:pt>
                <c:pt idx="14723">
                  <c:v>0.74299999999999999</c:v>
                </c:pt>
                <c:pt idx="14724">
                  <c:v>0.75800000000000001</c:v>
                </c:pt>
                <c:pt idx="14725">
                  <c:v>0.83799999999999997</c:v>
                </c:pt>
                <c:pt idx="14726">
                  <c:v>0.76100000000000001</c:v>
                </c:pt>
                <c:pt idx="14727">
                  <c:v>0.84399999999999997</c:v>
                </c:pt>
                <c:pt idx="14728">
                  <c:v>0.78</c:v>
                </c:pt>
                <c:pt idx="14729">
                  <c:v>0.78100000000000003</c:v>
                </c:pt>
                <c:pt idx="14730">
                  <c:v>0.77700000000000002</c:v>
                </c:pt>
                <c:pt idx="14731">
                  <c:v>0.77800000000000002</c:v>
                </c:pt>
                <c:pt idx="14732">
                  <c:v>0.76800000000000002</c:v>
                </c:pt>
                <c:pt idx="14733">
                  <c:v>0.71699999999999997</c:v>
                </c:pt>
                <c:pt idx="14734">
                  <c:v>0.76600000000000001</c:v>
                </c:pt>
                <c:pt idx="14735">
                  <c:v>0.76700000000000002</c:v>
                </c:pt>
                <c:pt idx="14736">
                  <c:v>0.78800000000000003</c:v>
                </c:pt>
                <c:pt idx="14737">
                  <c:v>0.77700000000000002</c:v>
                </c:pt>
                <c:pt idx="14738">
                  <c:v>0.78600000000000003</c:v>
                </c:pt>
                <c:pt idx="14739">
                  <c:v>0.78100000000000003</c:v>
                </c:pt>
                <c:pt idx="14740">
                  <c:v>0.72099999999999997</c:v>
                </c:pt>
                <c:pt idx="14741">
                  <c:v>0.78600000000000003</c:v>
                </c:pt>
                <c:pt idx="14742">
                  <c:v>0.71099999999999997</c:v>
                </c:pt>
                <c:pt idx="14743">
                  <c:v>0.71599999999999997</c:v>
                </c:pt>
                <c:pt idx="14744">
                  <c:v>0.753</c:v>
                </c:pt>
                <c:pt idx="14745">
                  <c:v>0.75700000000000001</c:v>
                </c:pt>
                <c:pt idx="14746">
                  <c:v>0.78800000000000003</c:v>
                </c:pt>
                <c:pt idx="14747">
                  <c:v>0.752</c:v>
                </c:pt>
                <c:pt idx="14748">
                  <c:v>0.76100000000000001</c:v>
                </c:pt>
                <c:pt idx="14749">
                  <c:v>0.78300000000000003</c:v>
                </c:pt>
                <c:pt idx="14750">
                  <c:v>0.78100000000000003</c:v>
                </c:pt>
                <c:pt idx="14751">
                  <c:v>0.71399999999999997</c:v>
                </c:pt>
                <c:pt idx="14752">
                  <c:v>0.78400000000000003</c:v>
                </c:pt>
                <c:pt idx="14753">
                  <c:v>0.79</c:v>
                </c:pt>
                <c:pt idx="14754">
                  <c:v>0.73499999999999999</c:v>
                </c:pt>
                <c:pt idx="14755">
                  <c:v>0.72199999999999998</c:v>
                </c:pt>
                <c:pt idx="14756">
                  <c:v>0.72799999999999998</c:v>
                </c:pt>
                <c:pt idx="14757">
                  <c:v>0.78300000000000003</c:v>
                </c:pt>
                <c:pt idx="14758">
                  <c:v>0.78300000000000003</c:v>
                </c:pt>
                <c:pt idx="14759">
                  <c:v>0.78200000000000003</c:v>
                </c:pt>
                <c:pt idx="14760">
                  <c:v>0.77200000000000002</c:v>
                </c:pt>
                <c:pt idx="14761">
                  <c:v>0.77300000000000002</c:v>
                </c:pt>
                <c:pt idx="14762">
                  <c:v>0.38200000000000001</c:v>
                </c:pt>
                <c:pt idx="14763">
                  <c:v>0.38200000000000001</c:v>
                </c:pt>
                <c:pt idx="14764">
                  <c:v>0.72099999999999997</c:v>
                </c:pt>
                <c:pt idx="14765">
                  <c:v>0.78200000000000003</c:v>
                </c:pt>
                <c:pt idx="14766">
                  <c:v>0.73799999999999999</c:v>
                </c:pt>
                <c:pt idx="14767">
                  <c:v>0.72599999999999998</c:v>
                </c:pt>
                <c:pt idx="14768">
                  <c:v>0.78600000000000003</c:v>
                </c:pt>
                <c:pt idx="14769">
                  <c:v>0.79200000000000004</c:v>
                </c:pt>
                <c:pt idx="14770">
                  <c:v>0.71599999999999997</c:v>
                </c:pt>
                <c:pt idx="14771">
                  <c:v>0.72099999999999997</c:v>
                </c:pt>
                <c:pt idx="14772">
                  <c:v>0.44</c:v>
                </c:pt>
                <c:pt idx="14773">
                  <c:v>0.44</c:v>
                </c:pt>
                <c:pt idx="14774">
                  <c:v>0.75800000000000001</c:v>
                </c:pt>
                <c:pt idx="14775">
                  <c:v>0.79200000000000004</c:v>
                </c:pt>
                <c:pt idx="14776">
                  <c:v>0.76700000000000002</c:v>
                </c:pt>
                <c:pt idx="14777">
                  <c:v>0.76200000000000001</c:v>
                </c:pt>
                <c:pt idx="14778">
                  <c:v>0.77</c:v>
                </c:pt>
                <c:pt idx="14779">
                  <c:v>0.73899999999999999</c:v>
                </c:pt>
                <c:pt idx="14780">
                  <c:v>0.75700000000000001</c:v>
                </c:pt>
                <c:pt idx="14781">
                  <c:v>0.76500000000000001</c:v>
                </c:pt>
                <c:pt idx="14782">
                  <c:v>0.76600000000000001</c:v>
                </c:pt>
                <c:pt idx="14783">
                  <c:v>0.77600000000000002</c:v>
                </c:pt>
                <c:pt idx="14784">
                  <c:v>0.77</c:v>
                </c:pt>
                <c:pt idx="14785">
                  <c:v>0.72499999999999998</c:v>
                </c:pt>
                <c:pt idx="14786">
                  <c:v>0.71899999999999997</c:v>
                </c:pt>
                <c:pt idx="14787">
                  <c:v>0.77500000000000002</c:v>
                </c:pt>
                <c:pt idx="14788">
                  <c:v>0.77900000000000003</c:v>
                </c:pt>
                <c:pt idx="14789">
                  <c:v>0.78600000000000003</c:v>
                </c:pt>
                <c:pt idx="14790">
                  <c:v>0.73499999999999999</c:v>
                </c:pt>
                <c:pt idx="14791">
                  <c:v>0.73</c:v>
                </c:pt>
                <c:pt idx="14792">
                  <c:v>0.78</c:v>
                </c:pt>
                <c:pt idx="14793">
                  <c:v>0.72699999999999998</c:v>
                </c:pt>
                <c:pt idx="14794">
                  <c:v>0.77800000000000002</c:v>
                </c:pt>
                <c:pt idx="14795">
                  <c:v>0.77400000000000002</c:v>
                </c:pt>
                <c:pt idx="14796">
                  <c:v>0.41599999999999998</c:v>
                </c:pt>
                <c:pt idx="14797">
                  <c:v>0.79</c:v>
                </c:pt>
                <c:pt idx="14798">
                  <c:v>0.79500000000000004</c:v>
                </c:pt>
                <c:pt idx="14799">
                  <c:v>0.74099999999999999</c:v>
                </c:pt>
                <c:pt idx="14800">
                  <c:v>0.74</c:v>
                </c:pt>
                <c:pt idx="14801">
                  <c:v>0.73399999999999999</c:v>
                </c:pt>
                <c:pt idx="14802">
                  <c:v>0.78900000000000003</c:v>
                </c:pt>
                <c:pt idx="14803">
                  <c:v>0.35299999999999998</c:v>
                </c:pt>
                <c:pt idx="14804">
                  <c:v>0.35299999999999998</c:v>
                </c:pt>
                <c:pt idx="14805">
                  <c:v>0.78800000000000003</c:v>
                </c:pt>
                <c:pt idx="14806">
                  <c:v>0.73099999999999998</c:v>
                </c:pt>
                <c:pt idx="14807">
                  <c:v>0.439</c:v>
                </c:pt>
                <c:pt idx="14808">
                  <c:v>0.77700000000000002</c:v>
                </c:pt>
                <c:pt idx="14809">
                  <c:v>0.78800000000000003</c:v>
                </c:pt>
                <c:pt idx="14810">
                  <c:v>0.47399999999999998</c:v>
                </c:pt>
                <c:pt idx="14811">
                  <c:v>0.77700000000000002</c:v>
                </c:pt>
                <c:pt idx="14812">
                  <c:v>0.77900000000000003</c:v>
                </c:pt>
                <c:pt idx="14813">
                  <c:v>0.76600000000000001</c:v>
                </c:pt>
                <c:pt idx="14814">
                  <c:v>0.73799999999999999</c:v>
                </c:pt>
                <c:pt idx="14815">
                  <c:v>0.74299999999999999</c:v>
                </c:pt>
                <c:pt idx="14816">
                  <c:v>0.77800000000000002</c:v>
                </c:pt>
                <c:pt idx="14817">
                  <c:v>0.72099999999999997</c:v>
                </c:pt>
                <c:pt idx="14818">
                  <c:v>0.72599999999999998</c:v>
                </c:pt>
                <c:pt idx="14819">
                  <c:v>0.73399999999999999</c:v>
                </c:pt>
                <c:pt idx="14820">
                  <c:v>0.79200000000000004</c:v>
                </c:pt>
                <c:pt idx="14821">
                  <c:v>0.41099999999999998</c:v>
                </c:pt>
                <c:pt idx="14822">
                  <c:v>0.41099999999999998</c:v>
                </c:pt>
                <c:pt idx="14823">
                  <c:v>0.76400000000000001</c:v>
                </c:pt>
                <c:pt idx="14824">
                  <c:v>0.76700000000000002</c:v>
                </c:pt>
                <c:pt idx="14825">
                  <c:v>0.48699999999999999</c:v>
                </c:pt>
                <c:pt idx="14826">
                  <c:v>0.5</c:v>
                </c:pt>
                <c:pt idx="14827">
                  <c:v>0.79800000000000004</c:v>
                </c:pt>
                <c:pt idx="14828">
                  <c:v>0.78200000000000003</c:v>
                </c:pt>
                <c:pt idx="14829">
                  <c:v>0.73299999999999998</c:v>
                </c:pt>
                <c:pt idx="14830">
                  <c:v>0.77300000000000002</c:v>
                </c:pt>
                <c:pt idx="14831">
                  <c:v>0.77400000000000002</c:v>
                </c:pt>
                <c:pt idx="14832">
                  <c:v>0.72899999999999998</c:v>
                </c:pt>
                <c:pt idx="14833">
                  <c:v>0.77500000000000002</c:v>
                </c:pt>
                <c:pt idx="14834">
                  <c:v>0.76200000000000001</c:v>
                </c:pt>
                <c:pt idx="14835">
                  <c:v>0.77100000000000002</c:v>
                </c:pt>
                <c:pt idx="14836">
                  <c:v>0.79800000000000004</c:v>
                </c:pt>
                <c:pt idx="14837">
                  <c:v>0.77400000000000002</c:v>
                </c:pt>
                <c:pt idx="14838">
                  <c:v>0.46899999999999997</c:v>
                </c:pt>
                <c:pt idx="14839">
                  <c:v>0.46899999999999997</c:v>
                </c:pt>
                <c:pt idx="14840">
                  <c:v>0.495</c:v>
                </c:pt>
                <c:pt idx="14841">
                  <c:v>0.74399999999999999</c:v>
                </c:pt>
                <c:pt idx="14842">
                  <c:v>0.50900000000000001</c:v>
                </c:pt>
                <c:pt idx="14843">
                  <c:v>0.79100000000000004</c:v>
                </c:pt>
                <c:pt idx="14844">
                  <c:v>0.78200000000000003</c:v>
                </c:pt>
                <c:pt idx="14845">
                  <c:v>0.77500000000000002</c:v>
                </c:pt>
                <c:pt idx="14846">
                  <c:v>0.79</c:v>
                </c:pt>
                <c:pt idx="14847">
                  <c:v>0.72399999999999998</c:v>
                </c:pt>
                <c:pt idx="14848">
                  <c:v>0.78</c:v>
                </c:pt>
                <c:pt idx="14849">
                  <c:v>0.73</c:v>
                </c:pt>
                <c:pt idx="14850">
                  <c:v>0.5</c:v>
                </c:pt>
                <c:pt idx="14851">
                  <c:v>0.5</c:v>
                </c:pt>
                <c:pt idx="14852">
                  <c:v>0.745</c:v>
                </c:pt>
                <c:pt idx="14853">
                  <c:v>0.51700000000000002</c:v>
                </c:pt>
                <c:pt idx="14854">
                  <c:v>0.78400000000000003</c:v>
                </c:pt>
                <c:pt idx="14855">
                  <c:v>0.78500000000000003</c:v>
                </c:pt>
                <c:pt idx="14856">
                  <c:v>0.79400000000000004</c:v>
                </c:pt>
                <c:pt idx="14857">
                  <c:v>0.79200000000000004</c:v>
                </c:pt>
                <c:pt idx="14858">
                  <c:v>0.73199999999999998</c:v>
                </c:pt>
                <c:pt idx="14859">
                  <c:v>0.74</c:v>
                </c:pt>
                <c:pt idx="14860">
                  <c:v>0.50900000000000001</c:v>
                </c:pt>
                <c:pt idx="14861">
                  <c:v>0.50900000000000001</c:v>
                </c:pt>
                <c:pt idx="14862">
                  <c:v>0.52600000000000002</c:v>
                </c:pt>
                <c:pt idx="14863">
                  <c:v>0.78400000000000003</c:v>
                </c:pt>
                <c:pt idx="14864">
                  <c:v>0.46899999999999997</c:v>
                </c:pt>
                <c:pt idx="14865">
                  <c:v>0.77900000000000003</c:v>
                </c:pt>
                <c:pt idx="14866">
                  <c:v>0.47099999999999997</c:v>
                </c:pt>
                <c:pt idx="14867">
                  <c:v>0.78800000000000003</c:v>
                </c:pt>
                <c:pt idx="14868">
                  <c:v>0.71699999999999997</c:v>
                </c:pt>
                <c:pt idx="14869">
                  <c:v>0.79100000000000004</c:v>
                </c:pt>
                <c:pt idx="14870">
                  <c:v>0.80100000000000005</c:v>
                </c:pt>
                <c:pt idx="14871">
                  <c:v>0.79600000000000004</c:v>
                </c:pt>
                <c:pt idx="14872">
                  <c:v>0.73099999999999998</c:v>
                </c:pt>
                <c:pt idx="14873">
                  <c:v>0.746</c:v>
                </c:pt>
                <c:pt idx="14874">
                  <c:v>0.51700000000000002</c:v>
                </c:pt>
                <c:pt idx="14875">
                  <c:v>0.51700000000000002</c:v>
                </c:pt>
                <c:pt idx="14876">
                  <c:v>0.77400000000000002</c:v>
                </c:pt>
                <c:pt idx="14877">
                  <c:v>0.73599999999999999</c:v>
                </c:pt>
                <c:pt idx="14878">
                  <c:v>0.73899999999999999</c:v>
                </c:pt>
                <c:pt idx="14879">
                  <c:v>0.41099999999999998</c:v>
                </c:pt>
                <c:pt idx="14880">
                  <c:v>0.53600000000000003</c:v>
                </c:pt>
                <c:pt idx="14881">
                  <c:v>0.76900000000000002</c:v>
                </c:pt>
                <c:pt idx="14882">
                  <c:v>0.498</c:v>
                </c:pt>
                <c:pt idx="14883">
                  <c:v>0.74399999999999999</c:v>
                </c:pt>
                <c:pt idx="14884">
                  <c:v>0.73899999999999999</c:v>
                </c:pt>
                <c:pt idx="14885">
                  <c:v>0.499</c:v>
                </c:pt>
                <c:pt idx="14886">
                  <c:v>0.75800000000000001</c:v>
                </c:pt>
                <c:pt idx="14887">
                  <c:v>0.75900000000000001</c:v>
                </c:pt>
                <c:pt idx="14888">
                  <c:v>0.753</c:v>
                </c:pt>
                <c:pt idx="14889">
                  <c:v>0.38800000000000001</c:v>
                </c:pt>
                <c:pt idx="14890">
                  <c:v>0.69499999999999995</c:v>
                </c:pt>
                <c:pt idx="14891">
                  <c:v>0.47899999999999998</c:v>
                </c:pt>
                <c:pt idx="14892">
                  <c:v>0.47899999999999998</c:v>
                </c:pt>
                <c:pt idx="14893">
                  <c:v>0.754</c:v>
                </c:pt>
                <c:pt idx="14894">
                  <c:v>0.76700000000000002</c:v>
                </c:pt>
                <c:pt idx="14895">
                  <c:v>0.77</c:v>
                </c:pt>
                <c:pt idx="14896">
                  <c:v>0.749</c:v>
                </c:pt>
                <c:pt idx="14897">
                  <c:v>0.38</c:v>
                </c:pt>
                <c:pt idx="14898">
                  <c:v>0.38</c:v>
                </c:pt>
                <c:pt idx="14899">
                  <c:v>0.71199999999999997</c:v>
                </c:pt>
                <c:pt idx="14900">
                  <c:v>0.52600000000000002</c:v>
                </c:pt>
                <c:pt idx="14901">
                  <c:v>0.52600000000000002</c:v>
                </c:pt>
                <c:pt idx="14902">
                  <c:v>0.75600000000000001</c:v>
                </c:pt>
                <c:pt idx="14903">
                  <c:v>0.755</c:v>
                </c:pt>
                <c:pt idx="14904">
                  <c:v>0.76700000000000002</c:v>
                </c:pt>
                <c:pt idx="14905">
                  <c:v>0.625</c:v>
                </c:pt>
                <c:pt idx="14906">
                  <c:v>0.62</c:v>
                </c:pt>
                <c:pt idx="14907">
                  <c:v>0.62</c:v>
                </c:pt>
                <c:pt idx="14908">
                  <c:v>0.501</c:v>
                </c:pt>
                <c:pt idx="14909">
                  <c:v>0.46800000000000003</c:v>
                </c:pt>
                <c:pt idx="14910">
                  <c:v>0.54400000000000004</c:v>
                </c:pt>
                <c:pt idx="14911">
                  <c:v>0.77</c:v>
                </c:pt>
                <c:pt idx="14912">
                  <c:v>0.50700000000000001</c:v>
                </c:pt>
                <c:pt idx="14913">
                  <c:v>0.50700000000000001</c:v>
                </c:pt>
                <c:pt idx="14914">
                  <c:v>0.75</c:v>
                </c:pt>
                <c:pt idx="14915">
                  <c:v>0.442</c:v>
                </c:pt>
                <c:pt idx="14916">
                  <c:v>0.75900000000000001</c:v>
                </c:pt>
                <c:pt idx="14917">
                  <c:v>0.76400000000000001</c:v>
                </c:pt>
                <c:pt idx="14918">
                  <c:v>0.70499999999999996</c:v>
                </c:pt>
                <c:pt idx="14919">
                  <c:v>0.76100000000000001</c:v>
                </c:pt>
                <c:pt idx="14920">
                  <c:v>0.70099999999999996</c:v>
                </c:pt>
                <c:pt idx="14921">
                  <c:v>0.51300000000000001</c:v>
                </c:pt>
                <c:pt idx="14922">
                  <c:v>0.51300000000000001</c:v>
                </c:pt>
                <c:pt idx="14923">
                  <c:v>0.76300000000000001</c:v>
                </c:pt>
                <c:pt idx="14924">
                  <c:v>0.438</c:v>
                </c:pt>
                <c:pt idx="14925">
                  <c:v>0.438</c:v>
                </c:pt>
                <c:pt idx="14926">
                  <c:v>0.77900000000000003</c:v>
                </c:pt>
                <c:pt idx="14927">
                  <c:v>0.747</c:v>
                </c:pt>
                <c:pt idx="14928">
                  <c:v>0.53600000000000003</c:v>
                </c:pt>
                <c:pt idx="14929">
                  <c:v>0.53600000000000003</c:v>
                </c:pt>
                <c:pt idx="14930">
                  <c:v>0.76200000000000001</c:v>
                </c:pt>
                <c:pt idx="14931">
                  <c:v>0.65400000000000003</c:v>
                </c:pt>
                <c:pt idx="14932">
                  <c:v>0.628</c:v>
                </c:pt>
                <c:pt idx="14933">
                  <c:v>0.628</c:v>
                </c:pt>
                <c:pt idx="14934">
                  <c:v>0.51200000000000001</c:v>
                </c:pt>
                <c:pt idx="14935">
                  <c:v>0.76200000000000001</c:v>
                </c:pt>
                <c:pt idx="14936">
                  <c:v>0.53800000000000003</c:v>
                </c:pt>
                <c:pt idx="14937">
                  <c:v>0.33100000000000002</c:v>
                </c:pt>
                <c:pt idx="14938">
                  <c:v>0.33100000000000002</c:v>
                </c:pt>
                <c:pt idx="14939">
                  <c:v>0.55300000000000005</c:v>
                </c:pt>
                <c:pt idx="14940">
                  <c:v>0.77900000000000003</c:v>
                </c:pt>
                <c:pt idx="14941">
                  <c:v>0.51500000000000001</c:v>
                </c:pt>
                <c:pt idx="14942">
                  <c:v>0.754</c:v>
                </c:pt>
                <c:pt idx="14943">
                  <c:v>0.51600000000000001</c:v>
                </c:pt>
                <c:pt idx="14944">
                  <c:v>0.74199999999999999</c:v>
                </c:pt>
                <c:pt idx="14945">
                  <c:v>0.47899999999999998</c:v>
                </c:pt>
                <c:pt idx="14946">
                  <c:v>0.77</c:v>
                </c:pt>
                <c:pt idx="14947">
                  <c:v>0.77</c:v>
                </c:pt>
                <c:pt idx="14948">
                  <c:v>0.76800000000000002</c:v>
                </c:pt>
                <c:pt idx="14949">
                  <c:v>0.71299999999999997</c:v>
                </c:pt>
                <c:pt idx="14950">
                  <c:v>0.51</c:v>
                </c:pt>
                <c:pt idx="14951">
                  <c:v>0.77300000000000002</c:v>
                </c:pt>
                <c:pt idx="14952">
                  <c:v>0.75700000000000001</c:v>
                </c:pt>
                <c:pt idx="14953">
                  <c:v>0.496</c:v>
                </c:pt>
                <c:pt idx="14954">
                  <c:v>0.496</c:v>
                </c:pt>
                <c:pt idx="14955">
                  <c:v>0.54400000000000004</c:v>
                </c:pt>
                <c:pt idx="14956">
                  <c:v>0.54400000000000004</c:v>
                </c:pt>
                <c:pt idx="14957">
                  <c:v>0.54600000000000004</c:v>
                </c:pt>
                <c:pt idx="14958">
                  <c:v>0.52100000000000002</c:v>
                </c:pt>
                <c:pt idx="14959">
                  <c:v>0.38400000000000001</c:v>
                </c:pt>
                <c:pt idx="14960">
                  <c:v>0.38400000000000001</c:v>
                </c:pt>
                <c:pt idx="14961">
                  <c:v>0.50700000000000001</c:v>
                </c:pt>
                <c:pt idx="14962">
                  <c:v>0.749</c:v>
                </c:pt>
                <c:pt idx="14963">
                  <c:v>0.56100000000000005</c:v>
                </c:pt>
                <c:pt idx="14964">
                  <c:v>0.76400000000000001</c:v>
                </c:pt>
                <c:pt idx="14965">
                  <c:v>0.77</c:v>
                </c:pt>
                <c:pt idx="14966">
                  <c:v>0.751</c:v>
                </c:pt>
                <c:pt idx="14967">
                  <c:v>0.76600000000000001</c:v>
                </c:pt>
                <c:pt idx="14968">
                  <c:v>0.52</c:v>
                </c:pt>
                <c:pt idx="14969">
                  <c:v>0.51200000000000001</c:v>
                </c:pt>
                <c:pt idx="14970">
                  <c:v>0.51200000000000001</c:v>
                </c:pt>
                <c:pt idx="14971">
                  <c:v>0.745</c:v>
                </c:pt>
                <c:pt idx="14972">
                  <c:v>0.55300000000000005</c:v>
                </c:pt>
                <c:pt idx="14973">
                  <c:v>0.55300000000000005</c:v>
                </c:pt>
                <c:pt idx="14974">
                  <c:v>0.77300000000000002</c:v>
                </c:pt>
                <c:pt idx="14975">
                  <c:v>0.55500000000000005</c:v>
                </c:pt>
                <c:pt idx="14976">
                  <c:v>0.53</c:v>
                </c:pt>
                <c:pt idx="14977">
                  <c:v>0.51700000000000002</c:v>
                </c:pt>
                <c:pt idx="14978">
                  <c:v>0.77600000000000002</c:v>
                </c:pt>
                <c:pt idx="14979">
                  <c:v>0.75900000000000001</c:v>
                </c:pt>
                <c:pt idx="14980">
                  <c:v>0.51500000000000001</c:v>
                </c:pt>
                <c:pt idx="14981">
                  <c:v>0.76700000000000002</c:v>
                </c:pt>
                <c:pt idx="14982">
                  <c:v>0.51</c:v>
                </c:pt>
                <c:pt idx="14983">
                  <c:v>0.51</c:v>
                </c:pt>
                <c:pt idx="14984">
                  <c:v>0.755</c:v>
                </c:pt>
                <c:pt idx="14985">
                  <c:v>0.625</c:v>
                </c:pt>
                <c:pt idx="14986">
                  <c:v>0.755</c:v>
                </c:pt>
                <c:pt idx="14987">
                  <c:v>0.53300000000000003</c:v>
                </c:pt>
                <c:pt idx="14988">
                  <c:v>0.439</c:v>
                </c:pt>
                <c:pt idx="14989">
                  <c:v>0.70899999999999996</c:v>
                </c:pt>
                <c:pt idx="14990">
                  <c:v>0.53400000000000003</c:v>
                </c:pt>
                <c:pt idx="14991">
                  <c:v>0.44</c:v>
                </c:pt>
                <c:pt idx="14992">
                  <c:v>0.76500000000000001</c:v>
                </c:pt>
                <c:pt idx="14993">
                  <c:v>0.75</c:v>
                </c:pt>
                <c:pt idx="14994">
                  <c:v>0.52100000000000002</c:v>
                </c:pt>
                <c:pt idx="14995">
                  <c:v>0.52100000000000002</c:v>
                </c:pt>
                <c:pt idx="14996">
                  <c:v>0.755</c:v>
                </c:pt>
                <c:pt idx="14997">
                  <c:v>0.52900000000000003</c:v>
                </c:pt>
                <c:pt idx="14998">
                  <c:v>0.76700000000000002</c:v>
                </c:pt>
                <c:pt idx="14999">
                  <c:v>0.56100000000000005</c:v>
                </c:pt>
                <c:pt idx="15000">
                  <c:v>0.56100000000000005</c:v>
                </c:pt>
                <c:pt idx="15001">
                  <c:v>0.61699999999999999</c:v>
                </c:pt>
                <c:pt idx="15002">
                  <c:v>0.53900000000000003</c:v>
                </c:pt>
                <c:pt idx="15003">
                  <c:v>0.77</c:v>
                </c:pt>
                <c:pt idx="15004">
                  <c:v>0.52400000000000002</c:v>
                </c:pt>
                <c:pt idx="15005">
                  <c:v>0.52700000000000002</c:v>
                </c:pt>
                <c:pt idx="15006">
                  <c:v>0.50600000000000001</c:v>
                </c:pt>
                <c:pt idx="15007">
                  <c:v>0.77200000000000002</c:v>
                </c:pt>
                <c:pt idx="15008">
                  <c:v>0.76600000000000001</c:v>
                </c:pt>
                <c:pt idx="15009">
                  <c:v>0.76500000000000001</c:v>
                </c:pt>
                <c:pt idx="15010">
                  <c:v>0.77</c:v>
                </c:pt>
                <c:pt idx="15011">
                  <c:v>0.63200000000000001</c:v>
                </c:pt>
                <c:pt idx="15012">
                  <c:v>0.51900000000000002</c:v>
                </c:pt>
                <c:pt idx="15013">
                  <c:v>0.51900000000000002</c:v>
                </c:pt>
                <c:pt idx="15014">
                  <c:v>0.76300000000000001</c:v>
                </c:pt>
                <c:pt idx="15015">
                  <c:v>0.70699999999999996</c:v>
                </c:pt>
                <c:pt idx="15016">
                  <c:v>0.749</c:v>
                </c:pt>
                <c:pt idx="15017">
                  <c:v>0.74399999999999999</c:v>
                </c:pt>
                <c:pt idx="15018">
                  <c:v>0.496</c:v>
                </c:pt>
                <c:pt idx="15019">
                  <c:v>0.7</c:v>
                </c:pt>
                <c:pt idx="15020">
                  <c:v>0.497</c:v>
                </c:pt>
                <c:pt idx="15021">
                  <c:v>0.77500000000000002</c:v>
                </c:pt>
                <c:pt idx="15022">
                  <c:v>0.53</c:v>
                </c:pt>
                <c:pt idx="15023">
                  <c:v>0.53</c:v>
                </c:pt>
                <c:pt idx="15024">
                  <c:v>0.76100000000000001</c:v>
                </c:pt>
                <c:pt idx="15025">
                  <c:v>0.61799999999999999</c:v>
                </c:pt>
                <c:pt idx="15026">
                  <c:v>0.35599999999999998</c:v>
                </c:pt>
                <c:pt idx="15027">
                  <c:v>0.45</c:v>
                </c:pt>
                <c:pt idx="15028">
                  <c:v>0.45</c:v>
                </c:pt>
                <c:pt idx="15029">
                  <c:v>0.46700000000000003</c:v>
                </c:pt>
                <c:pt idx="15030">
                  <c:v>0.76300000000000001</c:v>
                </c:pt>
                <c:pt idx="15031">
                  <c:v>0.625</c:v>
                </c:pt>
                <c:pt idx="15032">
                  <c:v>0.625</c:v>
                </c:pt>
                <c:pt idx="15033">
                  <c:v>0.75900000000000001</c:v>
                </c:pt>
                <c:pt idx="15034">
                  <c:v>0.76300000000000001</c:v>
                </c:pt>
                <c:pt idx="15035">
                  <c:v>0.629</c:v>
                </c:pt>
                <c:pt idx="15036">
                  <c:v>0.54700000000000004</c:v>
                </c:pt>
                <c:pt idx="15037">
                  <c:v>0.53300000000000003</c:v>
                </c:pt>
                <c:pt idx="15038">
                  <c:v>0.77200000000000002</c:v>
                </c:pt>
                <c:pt idx="15039">
                  <c:v>0.438</c:v>
                </c:pt>
                <c:pt idx="15040">
                  <c:v>0.51500000000000001</c:v>
                </c:pt>
                <c:pt idx="15041">
                  <c:v>0.71699999999999997</c:v>
                </c:pt>
                <c:pt idx="15042">
                  <c:v>0.53700000000000003</c:v>
                </c:pt>
                <c:pt idx="15043">
                  <c:v>0.66200000000000003</c:v>
                </c:pt>
                <c:pt idx="15044">
                  <c:v>0.55000000000000004</c:v>
                </c:pt>
                <c:pt idx="15045">
                  <c:v>0.77200000000000002</c:v>
                </c:pt>
                <c:pt idx="15046">
                  <c:v>0.755</c:v>
                </c:pt>
                <c:pt idx="15047">
                  <c:v>0.51</c:v>
                </c:pt>
                <c:pt idx="15048">
                  <c:v>0.76200000000000001</c:v>
                </c:pt>
                <c:pt idx="15049">
                  <c:v>0.76400000000000001</c:v>
                </c:pt>
                <c:pt idx="15050">
                  <c:v>0.51</c:v>
                </c:pt>
                <c:pt idx="15051">
                  <c:v>0.40500000000000003</c:v>
                </c:pt>
                <c:pt idx="15052">
                  <c:v>0.40500000000000003</c:v>
                </c:pt>
                <c:pt idx="15053">
                  <c:v>0.628</c:v>
                </c:pt>
                <c:pt idx="15054">
                  <c:v>0.53900000000000003</c:v>
                </c:pt>
                <c:pt idx="15055">
                  <c:v>0.53900000000000003</c:v>
                </c:pt>
                <c:pt idx="15056">
                  <c:v>0.40899999999999997</c:v>
                </c:pt>
                <c:pt idx="15057">
                  <c:v>0.77600000000000002</c:v>
                </c:pt>
                <c:pt idx="15058">
                  <c:v>0.76600000000000001</c:v>
                </c:pt>
                <c:pt idx="15059">
                  <c:v>0.51500000000000001</c:v>
                </c:pt>
                <c:pt idx="15060">
                  <c:v>0.47699999999999998</c:v>
                </c:pt>
                <c:pt idx="15061">
                  <c:v>0.47699999999999998</c:v>
                </c:pt>
                <c:pt idx="15062">
                  <c:v>0.63200000000000001</c:v>
                </c:pt>
                <c:pt idx="15063">
                  <c:v>0.63200000000000001</c:v>
                </c:pt>
                <c:pt idx="15064">
                  <c:v>0.51500000000000001</c:v>
                </c:pt>
                <c:pt idx="15065">
                  <c:v>0.51500000000000001</c:v>
                </c:pt>
                <c:pt idx="15066">
                  <c:v>0.76900000000000002</c:v>
                </c:pt>
                <c:pt idx="15067">
                  <c:v>0.65900000000000003</c:v>
                </c:pt>
                <c:pt idx="15068">
                  <c:v>0.76900000000000002</c:v>
                </c:pt>
                <c:pt idx="15069">
                  <c:v>0.52</c:v>
                </c:pt>
                <c:pt idx="15070">
                  <c:v>0.55700000000000005</c:v>
                </c:pt>
                <c:pt idx="15071">
                  <c:v>0.54100000000000004</c:v>
                </c:pt>
                <c:pt idx="15072">
                  <c:v>0.70599999999999996</c:v>
                </c:pt>
                <c:pt idx="15073">
                  <c:v>0.752</c:v>
                </c:pt>
                <c:pt idx="15074">
                  <c:v>0.495</c:v>
                </c:pt>
                <c:pt idx="15075">
                  <c:v>0.51900000000000002</c:v>
                </c:pt>
                <c:pt idx="15076">
                  <c:v>0.67500000000000004</c:v>
                </c:pt>
                <c:pt idx="15077">
                  <c:v>0.40500000000000003</c:v>
                </c:pt>
                <c:pt idx="15078">
                  <c:v>0.76700000000000002</c:v>
                </c:pt>
                <c:pt idx="15079">
                  <c:v>0.52400000000000002</c:v>
                </c:pt>
                <c:pt idx="15080">
                  <c:v>0.748</c:v>
                </c:pt>
                <c:pt idx="15081">
                  <c:v>0.40600000000000003</c:v>
                </c:pt>
                <c:pt idx="15082">
                  <c:v>0.51900000000000002</c:v>
                </c:pt>
                <c:pt idx="15083">
                  <c:v>0.76700000000000002</c:v>
                </c:pt>
                <c:pt idx="15084">
                  <c:v>0.51900000000000002</c:v>
                </c:pt>
                <c:pt idx="15085">
                  <c:v>0.29699999999999999</c:v>
                </c:pt>
                <c:pt idx="15086">
                  <c:v>0.29699999999999999</c:v>
                </c:pt>
                <c:pt idx="15087">
                  <c:v>0.71699999999999997</c:v>
                </c:pt>
                <c:pt idx="15088">
                  <c:v>0.46200000000000002</c:v>
                </c:pt>
                <c:pt idx="15089">
                  <c:v>0.46200000000000002</c:v>
                </c:pt>
                <c:pt idx="15090">
                  <c:v>0.54700000000000004</c:v>
                </c:pt>
                <c:pt idx="15091">
                  <c:v>0.54700000000000004</c:v>
                </c:pt>
                <c:pt idx="15092">
                  <c:v>0.77600000000000002</c:v>
                </c:pt>
                <c:pt idx="15093">
                  <c:v>0.52400000000000002</c:v>
                </c:pt>
                <c:pt idx="15094">
                  <c:v>0.78500000000000003</c:v>
                </c:pt>
                <c:pt idx="15095">
                  <c:v>0.66200000000000003</c:v>
                </c:pt>
                <c:pt idx="15096">
                  <c:v>0.66200000000000003</c:v>
                </c:pt>
                <c:pt idx="15097">
                  <c:v>0.51400000000000001</c:v>
                </c:pt>
                <c:pt idx="15098">
                  <c:v>0.50600000000000001</c:v>
                </c:pt>
                <c:pt idx="15099">
                  <c:v>0.50600000000000001</c:v>
                </c:pt>
                <c:pt idx="15100">
                  <c:v>0.76200000000000001</c:v>
                </c:pt>
                <c:pt idx="15101">
                  <c:v>0.67100000000000004</c:v>
                </c:pt>
                <c:pt idx="15102">
                  <c:v>0.77500000000000002</c:v>
                </c:pt>
                <c:pt idx="15103">
                  <c:v>0.76</c:v>
                </c:pt>
                <c:pt idx="15104">
                  <c:v>0.52600000000000002</c:v>
                </c:pt>
                <c:pt idx="15105">
                  <c:v>0.52600000000000002</c:v>
                </c:pt>
                <c:pt idx="15106">
                  <c:v>0.71799999999999997</c:v>
                </c:pt>
                <c:pt idx="15107">
                  <c:v>0.54900000000000004</c:v>
                </c:pt>
                <c:pt idx="15108">
                  <c:v>0.56499999999999995</c:v>
                </c:pt>
                <c:pt idx="15109">
                  <c:v>0.77800000000000002</c:v>
                </c:pt>
                <c:pt idx="15110">
                  <c:v>0.53</c:v>
                </c:pt>
                <c:pt idx="15111">
                  <c:v>0.51</c:v>
                </c:pt>
                <c:pt idx="15112">
                  <c:v>0.52600000000000002</c:v>
                </c:pt>
                <c:pt idx="15113">
                  <c:v>0.45900000000000002</c:v>
                </c:pt>
                <c:pt idx="15114">
                  <c:v>0.70199999999999996</c:v>
                </c:pt>
                <c:pt idx="15115">
                  <c:v>0.46</c:v>
                </c:pt>
                <c:pt idx="15116">
                  <c:v>0.75600000000000001</c:v>
                </c:pt>
                <c:pt idx="15117">
                  <c:v>0.621</c:v>
                </c:pt>
                <c:pt idx="15118">
                  <c:v>0.77700000000000002</c:v>
                </c:pt>
                <c:pt idx="15119">
                  <c:v>0.52700000000000002</c:v>
                </c:pt>
                <c:pt idx="15120">
                  <c:v>0.35099999999999998</c:v>
                </c:pt>
                <c:pt idx="15121">
                  <c:v>0.35099999999999998</c:v>
                </c:pt>
                <c:pt idx="15122">
                  <c:v>0.622</c:v>
                </c:pt>
                <c:pt idx="15123">
                  <c:v>0.77700000000000002</c:v>
                </c:pt>
                <c:pt idx="15124">
                  <c:v>0.52800000000000002</c:v>
                </c:pt>
                <c:pt idx="15125">
                  <c:v>0.77200000000000002</c:v>
                </c:pt>
                <c:pt idx="15126">
                  <c:v>0.52300000000000002</c:v>
                </c:pt>
                <c:pt idx="15127">
                  <c:v>0.746</c:v>
                </c:pt>
                <c:pt idx="15128">
                  <c:v>0.52400000000000002</c:v>
                </c:pt>
                <c:pt idx="15129">
                  <c:v>0.754</c:v>
                </c:pt>
                <c:pt idx="15130">
                  <c:v>0.751</c:v>
                </c:pt>
                <c:pt idx="15131">
                  <c:v>0.51500000000000001</c:v>
                </c:pt>
                <c:pt idx="15132">
                  <c:v>0.51500000000000001</c:v>
                </c:pt>
                <c:pt idx="15133">
                  <c:v>0.48899999999999999</c:v>
                </c:pt>
                <c:pt idx="15134">
                  <c:v>0.55700000000000005</c:v>
                </c:pt>
                <c:pt idx="15135">
                  <c:v>0.55700000000000005</c:v>
                </c:pt>
                <c:pt idx="15136">
                  <c:v>0.72799999999999998</c:v>
                </c:pt>
                <c:pt idx="15137">
                  <c:v>0.53300000000000003</c:v>
                </c:pt>
                <c:pt idx="15138">
                  <c:v>0.77100000000000002</c:v>
                </c:pt>
                <c:pt idx="15139">
                  <c:v>0.52300000000000002</c:v>
                </c:pt>
                <c:pt idx="15140">
                  <c:v>0.77</c:v>
                </c:pt>
                <c:pt idx="15141">
                  <c:v>0.55900000000000005</c:v>
                </c:pt>
                <c:pt idx="15142">
                  <c:v>0.629</c:v>
                </c:pt>
                <c:pt idx="15143">
                  <c:v>0.53600000000000003</c:v>
                </c:pt>
                <c:pt idx="15144">
                  <c:v>0.53600000000000003</c:v>
                </c:pt>
                <c:pt idx="15145">
                  <c:v>0.53600000000000003</c:v>
                </c:pt>
                <c:pt idx="15146">
                  <c:v>0.51900000000000002</c:v>
                </c:pt>
                <c:pt idx="15147">
                  <c:v>0.49099999999999999</c:v>
                </c:pt>
                <c:pt idx="15148">
                  <c:v>0.67400000000000004</c:v>
                </c:pt>
                <c:pt idx="15149">
                  <c:v>0.54</c:v>
                </c:pt>
                <c:pt idx="15150">
                  <c:v>0.49099999999999999</c:v>
                </c:pt>
                <c:pt idx="15151">
                  <c:v>0.754</c:v>
                </c:pt>
                <c:pt idx="15152">
                  <c:v>0.71399999999999997</c:v>
                </c:pt>
                <c:pt idx="15153">
                  <c:v>0.74</c:v>
                </c:pt>
                <c:pt idx="15154">
                  <c:v>0.63400000000000001</c:v>
                </c:pt>
                <c:pt idx="15155">
                  <c:v>0.40500000000000003</c:v>
                </c:pt>
                <c:pt idx="15156">
                  <c:v>0.40500000000000003</c:v>
                </c:pt>
                <c:pt idx="15157">
                  <c:v>0.53700000000000003</c:v>
                </c:pt>
                <c:pt idx="15158">
                  <c:v>0.52100000000000002</c:v>
                </c:pt>
                <c:pt idx="15159">
                  <c:v>0.63400000000000001</c:v>
                </c:pt>
                <c:pt idx="15160">
                  <c:v>0.77300000000000002</c:v>
                </c:pt>
                <c:pt idx="15161">
                  <c:v>0.53800000000000003</c:v>
                </c:pt>
                <c:pt idx="15162">
                  <c:v>0.755</c:v>
                </c:pt>
                <c:pt idx="15163">
                  <c:v>0.77400000000000002</c:v>
                </c:pt>
                <c:pt idx="15164">
                  <c:v>0.76400000000000001</c:v>
                </c:pt>
                <c:pt idx="15165">
                  <c:v>0.48899999999999999</c:v>
                </c:pt>
                <c:pt idx="15166">
                  <c:v>0.48899999999999999</c:v>
                </c:pt>
                <c:pt idx="15167">
                  <c:v>0.78100000000000003</c:v>
                </c:pt>
                <c:pt idx="15168">
                  <c:v>0.53300000000000003</c:v>
                </c:pt>
                <c:pt idx="15169">
                  <c:v>0.77900000000000003</c:v>
                </c:pt>
                <c:pt idx="15170">
                  <c:v>0.53400000000000003</c:v>
                </c:pt>
                <c:pt idx="15171">
                  <c:v>0.497</c:v>
                </c:pt>
                <c:pt idx="15172">
                  <c:v>0.76</c:v>
                </c:pt>
                <c:pt idx="15173">
                  <c:v>0.52400000000000002</c:v>
                </c:pt>
                <c:pt idx="15174">
                  <c:v>0.52400000000000002</c:v>
                </c:pt>
                <c:pt idx="15175">
                  <c:v>0.76</c:v>
                </c:pt>
                <c:pt idx="15176">
                  <c:v>0.56499999999999995</c:v>
                </c:pt>
                <c:pt idx="15177">
                  <c:v>0.56499999999999995</c:v>
                </c:pt>
                <c:pt idx="15178">
                  <c:v>0.77100000000000002</c:v>
                </c:pt>
                <c:pt idx="15179">
                  <c:v>0.54300000000000004</c:v>
                </c:pt>
                <c:pt idx="15180">
                  <c:v>0.621</c:v>
                </c:pt>
                <c:pt idx="15181">
                  <c:v>0.60899999999999999</c:v>
                </c:pt>
                <c:pt idx="15182">
                  <c:v>0.63700000000000001</c:v>
                </c:pt>
                <c:pt idx="15183">
                  <c:v>0.498</c:v>
                </c:pt>
                <c:pt idx="15184">
                  <c:v>0.52700000000000002</c:v>
                </c:pt>
                <c:pt idx="15185">
                  <c:v>0.58199999999999996</c:v>
                </c:pt>
                <c:pt idx="15186">
                  <c:v>0.499</c:v>
                </c:pt>
                <c:pt idx="15187">
                  <c:v>0.54600000000000004</c:v>
                </c:pt>
                <c:pt idx="15188">
                  <c:v>0.54600000000000004</c:v>
                </c:pt>
                <c:pt idx="15189">
                  <c:v>0.77200000000000002</c:v>
                </c:pt>
                <c:pt idx="15190">
                  <c:v>0.754</c:v>
                </c:pt>
                <c:pt idx="15191">
                  <c:v>0.45800000000000002</c:v>
                </c:pt>
                <c:pt idx="15192">
                  <c:v>0.45800000000000002</c:v>
                </c:pt>
                <c:pt idx="15193">
                  <c:v>0.749</c:v>
                </c:pt>
                <c:pt idx="15194">
                  <c:v>0.70199999999999996</c:v>
                </c:pt>
                <c:pt idx="15195">
                  <c:v>0.76300000000000001</c:v>
                </c:pt>
                <c:pt idx="15196">
                  <c:v>0.66400000000000003</c:v>
                </c:pt>
                <c:pt idx="15197">
                  <c:v>0.55100000000000005</c:v>
                </c:pt>
                <c:pt idx="15198">
                  <c:v>0.54500000000000004</c:v>
                </c:pt>
                <c:pt idx="15199">
                  <c:v>0.46300000000000002</c:v>
                </c:pt>
                <c:pt idx="15200">
                  <c:v>0.66400000000000003</c:v>
                </c:pt>
                <c:pt idx="15201">
                  <c:v>0.54600000000000004</c:v>
                </c:pt>
                <c:pt idx="15202">
                  <c:v>0.46400000000000002</c:v>
                </c:pt>
                <c:pt idx="15203">
                  <c:v>0.53100000000000003</c:v>
                </c:pt>
                <c:pt idx="15204">
                  <c:v>0.77500000000000002</c:v>
                </c:pt>
                <c:pt idx="15205">
                  <c:v>0.50900000000000001</c:v>
                </c:pt>
                <c:pt idx="15206">
                  <c:v>0.505</c:v>
                </c:pt>
                <c:pt idx="15207">
                  <c:v>0.77500000000000002</c:v>
                </c:pt>
                <c:pt idx="15208">
                  <c:v>0.54300000000000004</c:v>
                </c:pt>
                <c:pt idx="15209">
                  <c:v>0.76600000000000001</c:v>
                </c:pt>
                <c:pt idx="15210">
                  <c:v>0.52300000000000002</c:v>
                </c:pt>
                <c:pt idx="15211">
                  <c:v>0.52300000000000002</c:v>
                </c:pt>
                <c:pt idx="15212">
                  <c:v>0.77100000000000002</c:v>
                </c:pt>
                <c:pt idx="15213">
                  <c:v>0.77700000000000002</c:v>
                </c:pt>
                <c:pt idx="15214">
                  <c:v>0.77</c:v>
                </c:pt>
                <c:pt idx="15215">
                  <c:v>0.53300000000000003</c:v>
                </c:pt>
                <c:pt idx="15216">
                  <c:v>0.53300000000000003</c:v>
                </c:pt>
                <c:pt idx="15217">
                  <c:v>0.54400000000000004</c:v>
                </c:pt>
                <c:pt idx="15218">
                  <c:v>0.53100000000000003</c:v>
                </c:pt>
                <c:pt idx="15219">
                  <c:v>0.71199999999999997</c:v>
                </c:pt>
                <c:pt idx="15220">
                  <c:v>0.53200000000000003</c:v>
                </c:pt>
                <c:pt idx="15221">
                  <c:v>0.76800000000000002</c:v>
                </c:pt>
                <c:pt idx="15222">
                  <c:v>0.68100000000000005</c:v>
                </c:pt>
                <c:pt idx="15223">
                  <c:v>0.629</c:v>
                </c:pt>
                <c:pt idx="15224">
                  <c:v>0.629</c:v>
                </c:pt>
                <c:pt idx="15225">
                  <c:v>0.33500000000000002</c:v>
                </c:pt>
                <c:pt idx="15226">
                  <c:v>0.78500000000000003</c:v>
                </c:pt>
                <c:pt idx="15227">
                  <c:v>0.55100000000000005</c:v>
                </c:pt>
                <c:pt idx="15228">
                  <c:v>0.622</c:v>
                </c:pt>
                <c:pt idx="15229">
                  <c:v>0.63400000000000001</c:v>
                </c:pt>
                <c:pt idx="15230">
                  <c:v>0.66700000000000004</c:v>
                </c:pt>
                <c:pt idx="15231">
                  <c:v>0.53700000000000003</c:v>
                </c:pt>
                <c:pt idx="15232">
                  <c:v>0.54300000000000004</c:v>
                </c:pt>
                <c:pt idx="15233">
                  <c:v>0.76500000000000001</c:v>
                </c:pt>
                <c:pt idx="15234">
                  <c:v>0.48699999999999999</c:v>
                </c:pt>
                <c:pt idx="15235">
                  <c:v>0.48699999999999999</c:v>
                </c:pt>
                <c:pt idx="15236">
                  <c:v>0.76800000000000002</c:v>
                </c:pt>
                <c:pt idx="15237">
                  <c:v>0.62</c:v>
                </c:pt>
                <c:pt idx="15238">
                  <c:v>0.76</c:v>
                </c:pt>
                <c:pt idx="15239">
                  <c:v>0.55700000000000005</c:v>
                </c:pt>
                <c:pt idx="15240">
                  <c:v>0.55700000000000005</c:v>
                </c:pt>
                <c:pt idx="15241">
                  <c:v>0.76800000000000002</c:v>
                </c:pt>
                <c:pt idx="15242">
                  <c:v>0.76900000000000002</c:v>
                </c:pt>
                <c:pt idx="15243">
                  <c:v>0.67600000000000005</c:v>
                </c:pt>
                <c:pt idx="15244">
                  <c:v>0.55300000000000005</c:v>
                </c:pt>
                <c:pt idx="15245">
                  <c:v>0.51300000000000001</c:v>
                </c:pt>
                <c:pt idx="15246">
                  <c:v>0.78500000000000003</c:v>
                </c:pt>
                <c:pt idx="15247">
                  <c:v>0.67700000000000005</c:v>
                </c:pt>
                <c:pt idx="15248">
                  <c:v>0.55500000000000005</c:v>
                </c:pt>
                <c:pt idx="15249">
                  <c:v>0.56100000000000005</c:v>
                </c:pt>
                <c:pt idx="15250">
                  <c:v>0.51400000000000001</c:v>
                </c:pt>
                <c:pt idx="15251">
                  <c:v>0.67100000000000004</c:v>
                </c:pt>
                <c:pt idx="15252">
                  <c:v>0.76300000000000001</c:v>
                </c:pt>
                <c:pt idx="15253">
                  <c:v>0.51300000000000001</c:v>
                </c:pt>
                <c:pt idx="15254">
                  <c:v>0.72599999999999998</c:v>
                </c:pt>
                <c:pt idx="15255">
                  <c:v>0.51800000000000002</c:v>
                </c:pt>
                <c:pt idx="15256">
                  <c:v>0.72199999999999998</c:v>
                </c:pt>
                <c:pt idx="15257">
                  <c:v>0.54300000000000004</c:v>
                </c:pt>
                <c:pt idx="15258">
                  <c:v>0.54300000000000004</c:v>
                </c:pt>
                <c:pt idx="15259">
                  <c:v>0.55400000000000005</c:v>
                </c:pt>
                <c:pt idx="15260">
                  <c:v>0.59199999999999997</c:v>
                </c:pt>
                <c:pt idx="15261">
                  <c:v>0.53300000000000003</c:v>
                </c:pt>
                <c:pt idx="15262">
                  <c:v>0.53300000000000003</c:v>
                </c:pt>
                <c:pt idx="15263">
                  <c:v>0.55500000000000005</c:v>
                </c:pt>
                <c:pt idx="15264">
                  <c:v>0.38800000000000001</c:v>
                </c:pt>
                <c:pt idx="15265">
                  <c:v>0.54200000000000004</c:v>
                </c:pt>
                <c:pt idx="15266">
                  <c:v>0.63600000000000001</c:v>
                </c:pt>
                <c:pt idx="15267">
                  <c:v>0.63600000000000001</c:v>
                </c:pt>
                <c:pt idx="15268">
                  <c:v>0.77800000000000002</c:v>
                </c:pt>
                <c:pt idx="15269">
                  <c:v>0.54200000000000004</c:v>
                </c:pt>
                <c:pt idx="15270">
                  <c:v>0.71299999999999997</c:v>
                </c:pt>
                <c:pt idx="15271">
                  <c:v>0.78100000000000003</c:v>
                </c:pt>
                <c:pt idx="15272">
                  <c:v>0.56000000000000005</c:v>
                </c:pt>
                <c:pt idx="15273">
                  <c:v>0.76700000000000002</c:v>
                </c:pt>
                <c:pt idx="15274">
                  <c:v>0.63200000000000001</c:v>
                </c:pt>
                <c:pt idx="15275">
                  <c:v>0.52800000000000002</c:v>
                </c:pt>
                <c:pt idx="15276">
                  <c:v>0.374</c:v>
                </c:pt>
                <c:pt idx="15277">
                  <c:v>0.51400000000000001</c:v>
                </c:pt>
                <c:pt idx="15278">
                  <c:v>0.66400000000000003</c:v>
                </c:pt>
                <c:pt idx="15279">
                  <c:v>0.51500000000000001</c:v>
                </c:pt>
                <c:pt idx="15280">
                  <c:v>0.68</c:v>
                </c:pt>
                <c:pt idx="15281">
                  <c:v>0.77100000000000002</c:v>
                </c:pt>
                <c:pt idx="15282">
                  <c:v>0.753</c:v>
                </c:pt>
                <c:pt idx="15283">
                  <c:v>0.54500000000000004</c:v>
                </c:pt>
                <c:pt idx="15284">
                  <c:v>0.495</c:v>
                </c:pt>
                <c:pt idx="15285">
                  <c:v>0.495</c:v>
                </c:pt>
                <c:pt idx="15286">
                  <c:v>0.48599999999999999</c:v>
                </c:pt>
                <c:pt idx="15287">
                  <c:v>0.48599999999999999</c:v>
                </c:pt>
                <c:pt idx="15288">
                  <c:v>0.55400000000000005</c:v>
                </c:pt>
                <c:pt idx="15289">
                  <c:v>0.77400000000000002</c:v>
                </c:pt>
                <c:pt idx="15290">
                  <c:v>0.52</c:v>
                </c:pt>
                <c:pt idx="15291">
                  <c:v>0.52</c:v>
                </c:pt>
                <c:pt idx="15292">
                  <c:v>0.63400000000000001</c:v>
                </c:pt>
                <c:pt idx="15293">
                  <c:v>0.56299999999999994</c:v>
                </c:pt>
                <c:pt idx="15294">
                  <c:v>0.44900000000000001</c:v>
                </c:pt>
                <c:pt idx="15295">
                  <c:v>0.44900000000000001</c:v>
                </c:pt>
                <c:pt idx="15296">
                  <c:v>0.52200000000000002</c:v>
                </c:pt>
                <c:pt idx="15297">
                  <c:v>0.56799999999999995</c:v>
                </c:pt>
                <c:pt idx="15298">
                  <c:v>0.56799999999999995</c:v>
                </c:pt>
                <c:pt idx="15299">
                  <c:v>0.56299999999999994</c:v>
                </c:pt>
                <c:pt idx="15300">
                  <c:v>0.77400000000000002</c:v>
                </c:pt>
                <c:pt idx="15301">
                  <c:v>0.52300000000000002</c:v>
                </c:pt>
                <c:pt idx="15302">
                  <c:v>0.60899999999999999</c:v>
                </c:pt>
                <c:pt idx="15303">
                  <c:v>0.60899999999999999</c:v>
                </c:pt>
                <c:pt idx="15304">
                  <c:v>0.78100000000000003</c:v>
                </c:pt>
                <c:pt idx="15305">
                  <c:v>0.52200000000000002</c:v>
                </c:pt>
                <c:pt idx="15306">
                  <c:v>0.75</c:v>
                </c:pt>
                <c:pt idx="15307">
                  <c:v>0.72599999999999998</c:v>
                </c:pt>
                <c:pt idx="15308">
                  <c:v>0.75700000000000001</c:v>
                </c:pt>
                <c:pt idx="15309">
                  <c:v>0.70099999999999996</c:v>
                </c:pt>
                <c:pt idx="15310">
                  <c:v>0.36899999999999999</c:v>
                </c:pt>
                <c:pt idx="15311">
                  <c:v>0.57299999999999995</c:v>
                </c:pt>
                <c:pt idx="15312">
                  <c:v>0.77200000000000002</c:v>
                </c:pt>
                <c:pt idx="15313">
                  <c:v>0.42699999999999999</c:v>
                </c:pt>
                <c:pt idx="15314">
                  <c:v>0.42699999999999999</c:v>
                </c:pt>
                <c:pt idx="15315">
                  <c:v>0.71099999999999997</c:v>
                </c:pt>
                <c:pt idx="15316">
                  <c:v>0.66600000000000004</c:v>
                </c:pt>
                <c:pt idx="15317">
                  <c:v>0.66600000000000004</c:v>
                </c:pt>
                <c:pt idx="15318">
                  <c:v>0.57499999999999996</c:v>
                </c:pt>
                <c:pt idx="15319">
                  <c:v>0.371</c:v>
                </c:pt>
                <c:pt idx="15320">
                  <c:v>0.55100000000000005</c:v>
                </c:pt>
                <c:pt idx="15321">
                  <c:v>0.55100000000000005</c:v>
                </c:pt>
                <c:pt idx="15322">
                  <c:v>0.55100000000000005</c:v>
                </c:pt>
                <c:pt idx="15323">
                  <c:v>0.441</c:v>
                </c:pt>
                <c:pt idx="15324">
                  <c:v>0.52800000000000002</c:v>
                </c:pt>
                <c:pt idx="15325">
                  <c:v>0.77400000000000002</c:v>
                </c:pt>
                <c:pt idx="15326">
                  <c:v>0.621</c:v>
                </c:pt>
                <c:pt idx="15327">
                  <c:v>0.66700000000000004</c:v>
                </c:pt>
                <c:pt idx="15328">
                  <c:v>0.66700000000000004</c:v>
                </c:pt>
                <c:pt idx="15329">
                  <c:v>0.54300000000000004</c:v>
                </c:pt>
                <c:pt idx="15330">
                  <c:v>0.54300000000000004</c:v>
                </c:pt>
                <c:pt idx="15331">
                  <c:v>0.55200000000000005</c:v>
                </c:pt>
                <c:pt idx="15332">
                  <c:v>0.55300000000000005</c:v>
                </c:pt>
                <c:pt idx="15333">
                  <c:v>0.66700000000000004</c:v>
                </c:pt>
                <c:pt idx="15334">
                  <c:v>0.56899999999999995</c:v>
                </c:pt>
                <c:pt idx="15335">
                  <c:v>0.77200000000000002</c:v>
                </c:pt>
                <c:pt idx="15336">
                  <c:v>0.42799999999999999</c:v>
                </c:pt>
                <c:pt idx="15337">
                  <c:v>0.755</c:v>
                </c:pt>
                <c:pt idx="15338">
                  <c:v>0.67600000000000005</c:v>
                </c:pt>
                <c:pt idx="15339">
                  <c:v>0.78100000000000003</c:v>
                </c:pt>
                <c:pt idx="15340">
                  <c:v>0.502</c:v>
                </c:pt>
                <c:pt idx="15341">
                  <c:v>0.502</c:v>
                </c:pt>
                <c:pt idx="15342">
                  <c:v>0.53800000000000003</c:v>
                </c:pt>
                <c:pt idx="15343">
                  <c:v>0.55300000000000005</c:v>
                </c:pt>
                <c:pt idx="15344">
                  <c:v>0.70699999999999996</c:v>
                </c:pt>
                <c:pt idx="15345">
                  <c:v>0.75</c:v>
                </c:pt>
                <c:pt idx="15346">
                  <c:v>0.76200000000000001</c:v>
                </c:pt>
                <c:pt idx="15347">
                  <c:v>0.76700000000000002</c:v>
                </c:pt>
                <c:pt idx="15348">
                  <c:v>0.51300000000000001</c:v>
                </c:pt>
                <c:pt idx="15349">
                  <c:v>0.71599999999999997</c:v>
                </c:pt>
                <c:pt idx="15350">
                  <c:v>0.53</c:v>
                </c:pt>
                <c:pt idx="15351">
                  <c:v>0.53</c:v>
                </c:pt>
                <c:pt idx="15352">
                  <c:v>0.56399999999999995</c:v>
                </c:pt>
                <c:pt idx="15353">
                  <c:v>0.626</c:v>
                </c:pt>
                <c:pt idx="15354">
                  <c:v>0.53100000000000003</c:v>
                </c:pt>
                <c:pt idx="15355">
                  <c:v>0.52900000000000003</c:v>
                </c:pt>
                <c:pt idx="15356">
                  <c:v>0.752</c:v>
                </c:pt>
                <c:pt idx="15357">
                  <c:v>0.622</c:v>
                </c:pt>
                <c:pt idx="15358">
                  <c:v>0.622</c:v>
                </c:pt>
                <c:pt idx="15359">
                  <c:v>0.52900000000000003</c:v>
                </c:pt>
                <c:pt idx="15360">
                  <c:v>0.51</c:v>
                </c:pt>
                <c:pt idx="15361">
                  <c:v>0.51</c:v>
                </c:pt>
                <c:pt idx="15362">
                  <c:v>0.626</c:v>
                </c:pt>
                <c:pt idx="15363">
                  <c:v>0.66500000000000004</c:v>
                </c:pt>
                <c:pt idx="15364">
                  <c:v>0.52900000000000003</c:v>
                </c:pt>
                <c:pt idx="15365">
                  <c:v>0.53100000000000003</c:v>
                </c:pt>
                <c:pt idx="15366">
                  <c:v>0.57899999999999996</c:v>
                </c:pt>
                <c:pt idx="15367">
                  <c:v>0.57899999999999996</c:v>
                </c:pt>
                <c:pt idx="15368">
                  <c:v>0.78</c:v>
                </c:pt>
                <c:pt idx="15369">
                  <c:v>0.42299999999999999</c:v>
                </c:pt>
                <c:pt idx="15370">
                  <c:v>0.75600000000000001</c:v>
                </c:pt>
                <c:pt idx="15371">
                  <c:v>0.72399999999999998</c:v>
                </c:pt>
                <c:pt idx="15372">
                  <c:v>0.78300000000000003</c:v>
                </c:pt>
                <c:pt idx="15373">
                  <c:v>0.79</c:v>
                </c:pt>
                <c:pt idx="15374">
                  <c:v>0.42499999999999999</c:v>
                </c:pt>
                <c:pt idx="15375">
                  <c:v>0.48399999999999999</c:v>
                </c:pt>
                <c:pt idx="15376">
                  <c:v>0.48399999999999999</c:v>
                </c:pt>
                <c:pt idx="15377">
                  <c:v>0.76500000000000001</c:v>
                </c:pt>
                <c:pt idx="15378">
                  <c:v>0.78200000000000003</c:v>
                </c:pt>
                <c:pt idx="15379">
                  <c:v>0.58399999999999996</c:v>
                </c:pt>
                <c:pt idx="15380">
                  <c:v>0.48799999999999999</c:v>
                </c:pt>
                <c:pt idx="15381">
                  <c:v>0.61399999999999999</c:v>
                </c:pt>
                <c:pt idx="15382">
                  <c:v>0.68</c:v>
                </c:pt>
                <c:pt idx="15383">
                  <c:v>0.68</c:v>
                </c:pt>
                <c:pt idx="15384">
                  <c:v>0.56000000000000005</c:v>
                </c:pt>
                <c:pt idx="15385">
                  <c:v>0.56000000000000005</c:v>
                </c:pt>
                <c:pt idx="15386">
                  <c:v>0.53800000000000003</c:v>
                </c:pt>
                <c:pt idx="15387">
                  <c:v>0.315</c:v>
                </c:pt>
                <c:pt idx="15388">
                  <c:v>0.315</c:v>
                </c:pt>
                <c:pt idx="15389">
                  <c:v>0.53700000000000003</c:v>
                </c:pt>
                <c:pt idx="15390">
                  <c:v>0.52700000000000002</c:v>
                </c:pt>
                <c:pt idx="15391">
                  <c:v>0.56200000000000006</c:v>
                </c:pt>
                <c:pt idx="15392">
                  <c:v>0.52800000000000002</c:v>
                </c:pt>
                <c:pt idx="15393">
                  <c:v>0.57499999999999996</c:v>
                </c:pt>
                <c:pt idx="15394">
                  <c:v>0.78300000000000003</c:v>
                </c:pt>
                <c:pt idx="15395">
                  <c:v>0.63700000000000001</c:v>
                </c:pt>
                <c:pt idx="15396">
                  <c:v>0.57599999999999996</c:v>
                </c:pt>
                <c:pt idx="15397">
                  <c:v>0.48099999999999998</c:v>
                </c:pt>
                <c:pt idx="15398">
                  <c:v>0.63400000000000001</c:v>
                </c:pt>
                <c:pt idx="15399">
                  <c:v>0.55400000000000005</c:v>
                </c:pt>
                <c:pt idx="15400">
                  <c:v>0.55400000000000005</c:v>
                </c:pt>
                <c:pt idx="15401">
                  <c:v>0.56299999999999994</c:v>
                </c:pt>
                <c:pt idx="15402">
                  <c:v>0.76</c:v>
                </c:pt>
                <c:pt idx="15403">
                  <c:v>0.53100000000000003</c:v>
                </c:pt>
                <c:pt idx="15404">
                  <c:v>0.56399999999999995</c:v>
                </c:pt>
                <c:pt idx="15405">
                  <c:v>0.51</c:v>
                </c:pt>
                <c:pt idx="15406">
                  <c:v>0.51</c:v>
                </c:pt>
                <c:pt idx="15407">
                  <c:v>0.78100000000000003</c:v>
                </c:pt>
                <c:pt idx="15408">
                  <c:v>0.751</c:v>
                </c:pt>
                <c:pt idx="15409">
                  <c:v>0.56299999999999994</c:v>
                </c:pt>
                <c:pt idx="15410">
                  <c:v>0.71899999999999997</c:v>
                </c:pt>
                <c:pt idx="15411">
                  <c:v>0.754</c:v>
                </c:pt>
                <c:pt idx="15412">
                  <c:v>0.75900000000000001</c:v>
                </c:pt>
                <c:pt idx="15413">
                  <c:v>0.77600000000000002</c:v>
                </c:pt>
                <c:pt idx="15414">
                  <c:v>0.52200000000000002</c:v>
                </c:pt>
                <c:pt idx="15415">
                  <c:v>0.54800000000000004</c:v>
                </c:pt>
                <c:pt idx="15416">
                  <c:v>0.745</c:v>
                </c:pt>
                <c:pt idx="15417">
                  <c:v>0.73399999999999999</c:v>
                </c:pt>
                <c:pt idx="15418">
                  <c:v>0.52700000000000002</c:v>
                </c:pt>
                <c:pt idx="15419">
                  <c:v>0.63800000000000001</c:v>
                </c:pt>
                <c:pt idx="15420">
                  <c:v>0.54100000000000004</c:v>
                </c:pt>
                <c:pt idx="15421">
                  <c:v>0.54</c:v>
                </c:pt>
                <c:pt idx="15422">
                  <c:v>0.54</c:v>
                </c:pt>
                <c:pt idx="15423">
                  <c:v>0.54</c:v>
                </c:pt>
                <c:pt idx="15424">
                  <c:v>0.57499999999999996</c:v>
                </c:pt>
                <c:pt idx="15425">
                  <c:v>0.63800000000000001</c:v>
                </c:pt>
                <c:pt idx="15426">
                  <c:v>0.54100000000000004</c:v>
                </c:pt>
                <c:pt idx="15427">
                  <c:v>0.47699999999999998</c:v>
                </c:pt>
                <c:pt idx="15428">
                  <c:v>0.53900000000000003</c:v>
                </c:pt>
                <c:pt idx="15429">
                  <c:v>0.53900000000000003</c:v>
                </c:pt>
                <c:pt idx="15430">
                  <c:v>0.51900000000000002</c:v>
                </c:pt>
                <c:pt idx="15431">
                  <c:v>0.51900000000000002</c:v>
                </c:pt>
                <c:pt idx="15432">
                  <c:v>0.54400000000000004</c:v>
                </c:pt>
                <c:pt idx="15433">
                  <c:v>0.67900000000000005</c:v>
                </c:pt>
                <c:pt idx="15434">
                  <c:v>0.76500000000000001</c:v>
                </c:pt>
                <c:pt idx="15435">
                  <c:v>0.47799999999999998</c:v>
                </c:pt>
                <c:pt idx="15436">
                  <c:v>0.59</c:v>
                </c:pt>
                <c:pt idx="15437">
                  <c:v>0.59</c:v>
                </c:pt>
                <c:pt idx="15438">
                  <c:v>0.52800000000000002</c:v>
                </c:pt>
                <c:pt idx="15439">
                  <c:v>0.52800000000000002</c:v>
                </c:pt>
                <c:pt idx="15440">
                  <c:v>0.495</c:v>
                </c:pt>
                <c:pt idx="15441">
                  <c:v>0.77500000000000002</c:v>
                </c:pt>
                <c:pt idx="15442">
                  <c:v>0.36899999999999999</c:v>
                </c:pt>
                <c:pt idx="15443">
                  <c:v>0.36899999999999999</c:v>
                </c:pt>
                <c:pt idx="15444">
                  <c:v>0.77800000000000002</c:v>
                </c:pt>
                <c:pt idx="15445">
                  <c:v>0.56899999999999995</c:v>
                </c:pt>
                <c:pt idx="15446">
                  <c:v>0.56899999999999995</c:v>
                </c:pt>
                <c:pt idx="15447">
                  <c:v>0.629</c:v>
                </c:pt>
                <c:pt idx="15448">
                  <c:v>0.59499999999999997</c:v>
                </c:pt>
                <c:pt idx="15449">
                  <c:v>0.54800000000000004</c:v>
                </c:pt>
                <c:pt idx="15450">
                  <c:v>0.53700000000000003</c:v>
                </c:pt>
                <c:pt idx="15451">
                  <c:v>0.57299999999999995</c:v>
                </c:pt>
                <c:pt idx="15452">
                  <c:v>0.53800000000000003</c:v>
                </c:pt>
                <c:pt idx="15453">
                  <c:v>0.5</c:v>
                </c:pt>
                <c:pt idx="15454">
                  <c:v>0.71599999999999997</c:v>
                </c:pt>
                <c:pt idx="15455">
                  <c:v>0.77</c:v>
                </c:pt>
                <c:pt idx="15456">
                  <c:v>0.64100000000000001</c:v>
                </c:pt>
                <c:pt idx="15457">
                  <c:v>0.77900000000000003</c:v>
                </c:pt>
                <c:pt idx="15458">
                  <c:v>0.52</c:v>
                </c:pt>
                <c:pt idx="15459">
                  <c:v>0.52</c:v>
                </c:pt>
                <c:pt idx="15460">
                  <c:v>0.67500000000000004</c:v>
                </c:pt>
                <c:pt idx="15461">
                  <c:v>0.78600000000000003</c:v>
                </c:pt>
                <c:pt idx="15462">
                  <c:v>0.56499999999999995</c:v>
                </c:pt>
                <c:pt idx="15463">
                  <c:v>0.56499999999999995</c:v>
                </c:pt>
                <c:pt idx="15464">
                  <c:v>0.626</c:v>
                </c:pt>
                <c:pt idx="15465">
                  <c:v>0.78400000000000003</c:v>
                </c:pt>
                <c:pt idx="15466">
                  <c:v>0.75900000000000001</c:v>
                </c:pt>
                <c:pt idx="15467">
                  <c:v>0.76600000000000001</c:v>
                </c:pt>
                <c:pt idx="15468">
                  <c:v>0.77600000000000002</c:v>
                </c:pt>
                <c:pt idx="15469">
                  <c:v>0.76800000000000002</c:v>
                </c:pt>
                <c:pt idx="15470">
                  <c:v>0.53100000000000003</c:v>
                </c:pt>
                <c:pt idx="15471">
                  <c:v>0.76600000000000001</c:v>
                </c:pt>
                <c:pt idx="15472">
                  <c:v>0.76400000000000001</c:v>
                </c:pt>
                <c:pt idx="15473">
                  <c:v>0.66900000000000004</c:v>
                </c:pt>
                <c:pt idx="15474">
                  <c:v>0.55900000000000005</c:v>
                </c:pt>
                <c:pt idx="15475">
                  <c:v>0.61299999999999999</c:v>
                </c:pt>
                <c:pt idx="15476">
                  <c:v>0.54900000000000004</c:v>
                </c:pt>
                <c:pt idx="15477">
                  <c:v>0.53700000000000003</c:v>
                </c:pt>
                <c:pt idx="15478">
                  <c:v>0.502</c:v>
                </c:pt>
                <c:pt idx="15479">
                  <c:v>0.66900000000000004</c:v>
                </c:pt>
                <c:pt idx="15480">
                  <c:v>0.54900000000000004</c:v>
                </c:pt>
                <c:pt idx="15481">
                  <c:v>0.78100000000000003</c:v>
                </c:pt>
                <c:pt idx="15482">
                  <c:v>0.55000000000000004</c:v>
                </c:pt>
                <c:pt idx="15483">
                  <c:v>0.55000000000000004</c:v>
                </c:pt>
                <c:pt idx="15484">
                  <c:v>0.502</c:v>
                </c:pt>
                <c:pt idx="15485">
                  <c:v>0.58599999999999997</c:v>
                </c:pt>
                <c:pt idx="15486">
                  <c:v>0.54900000000000004</c:v>
                </c:pt>
                <c:pt idx="15487">
                  <c:v>0.503</c:v>
                </c:pt>
                <c:pt idx="15488">
                  <c:v>0.52900000000000003</c:v>
                </c:pt>
                <c:pt idx="15489">
                  <c:v>0.52900000000000003</c:v>
                </c:pt>
                <c:pt idx="15490">
                  <c:v>0.54900000000000004</c:v>
                </c:pt>
                <c:pt idx="15491">
                  <c:v>0.77700000000000002</c:v>
                </c:pt>
                <c:pt idx="15492">
                  <c:v>0.70699999999999996</c:v>
                </c:pt>
                <c:pt idx="15493">
                  <c:v>0.55500000000000005</c:v>
                </c:pt>
                <c:pt idx="15494">
                  <c:v>0.42199999999999999</c:v>
                </c:pt>
                <c:pt idx="15495">
                  <c:v>0.42199999999999999</c:v>
                </c:pt>
                <c:pt idx="15496">
                  <c:v>0.77700000000000002</c:v>
                </c:pt>
                <c:pt idx="15497">
                  <c:v>0.625</c:v>
                </c:pt>
                <c:pt idx="15498">
                  <c:v>0.625</c:v>
                </c:pt>
                <c:pt idx="15499">
                  <c:v>0.63300000000000001</c:v>
                </c:pt>
                <c:pt idx="15500">
                  <c:v>0.63300000000000001</c:v>
                </c:pt>
                <c:pt idx="15501">
                  <c:v>0.55500000000000005</c:v>
                </c:pt>
                <c:pt idx="15502">
                  <c:v>0.78</c:v>
                </c:pt>
                <c:pt idx="15503">
                  <c:v>0.66100000000000003</c:v>
                </c:pt>
                <c:pt idx="15504">
                  <c:v>0.53400000000000003</c:v>
                </c:pt>
                <c:pt idx="15505">
                  <c:v>0.50800000000000001</c:v>
                </c:pt>
                <c:pt idx="15506">
                  <c:v>0.61499999999999999</c:v>
                </c:pt>
                <c:pt idx="15507">
                  <c:v>0.628</c:v>
                </c:pt>
                <c:pt idx="15508">
                  <c:v>0.55800000000000005</c:v>
                </c:pt>
                <c:pt idx="15509">
                  <c:v>0.51100000000000001</c:v>
                </c:pt>
                <c:pt idx="15510">
                  <c:v>0.72599999999999998</c:v>
                </c:pt>
                <c:pt idx="15511">
                  <c:v>0.54700000000000004</c:v>
                </c:pt>
                <c:pt idx="15512">
                  <c:v>0.52600000000000002</c:v>
                </c:pt>
                <c:pt idx="15513">
                  <c:v>0.52600000000000002</c:v>
                </c:pt>
                <c:pt idx="15514">
                  <c:v>0.61499999999999999</c:v>
                </c:pt>
                <c:pt idx="15515">
                  <c:v>0.54800000000000004</c:v>
                </c:pt>
                <c:pt idx="15516">
                  <c:v>0.58499999999999996</c:v>
                </c:pt>
                <c:pt idx="15517">
                  <c:v>0.67200000000000004</c:v>
                </c:pt>
                <c:pt idx="15518">
                  <c:v>0.626</c:v>
                </c:pt>
                <c:pt idx="15519">
                  <c:v>0.52600000000000002</c:v>
                </c:pt>
                <c:pt idx="15520">
                  <c:v>0.52600000000000002</c:v>
                </c:pt>
                <c:pt idx="15521">
                  <c:v>0.53500000000000003</c:v>
                </c:pt>
                <c:pt idx="15522">
                  <c:v>0.53600000000000003</c:v>
                </c:pt>
                <c:pt idx="15523">
                  <c:v>0.77600000000000002</c:v>
                </c:pt>
                <c:pt idx="15524">
                  <c:v>0.68600000000000005</c:v>
                </c:pt>
                <c:pt idx="15525">
                  <c:v>0.63800000000000001</c:v>
                </c:pt>
                <c:pt idx="15526">
                  <c:v>0.71699999999999997</c:v>
                </c:pt>
                <c:pt idx="15527">
                  <c:v>0.77600000000000002</c:v>
                </c:pt>
                <c:pt idx="15528">
                  <c:v>0.57599999999999996</c:v>
                </c:pt>
                <c:pt idx="15529">
                  <c:v>0.57599999999999996</c:v>
                </c:pt>
                <c:pt idx="15530">
                  <c:v>0.76500000000000001</c:v>
                </c:pt>
                <c:pt idx="15531">
                  <c:v>0.78</c:v>
                </c:pt>
                <c:pt idx="15532">
                  <c:v>0.77400000000000002</c:v>
                </c:pt>
                <c:pt idx="15533">
                  <c:v>0.54100000000000004</c:v>
                </c:pt>
                <c:pt idx="15534">
                  <c:v>0.58599999999999997</c:v>
                </c:pt>
                <c:pt idx="15535">
                  <c:v>0.58699999999999997</c:v>
                </c:pt>
                <c:pt idx="15536">
                  <c:v>0.627</c:v>
                </c:pt>
                <c:pt idx="15537">
                  <c:v>0.67700000000000005</c:v>
                </c:pt>
                <c:pt idx="15538">
                  <c:v>0.67700000000000005</c:v>
                </c:pt>
                <c:pt idx="15539">
                  <c:v>0.68100000000000005</c:v>
                </c:pt>
                <c:pt idx="15540">
                  <c:v>0.50900000000000001</c:v>
                </c:pt>
                <c:pt idx="15541">
                  <c:v>0.55700000000000005</c:v>
                </c:pt>
                <c:pt idx="15542">
                  <c:v>0.72299999999999998</c:v>
                </c:pt>
                <c:pt idx="15543">
                  <c:v>0.48399999999999999</c:v>
                </c:pt>
                <c:pt idx="15544">
                  <c:v>0.68200000000000005</c:v>
                </c:pt>
                <c:pt idx="15545">
                  <c:v>0.51</c:v>
                </c:pt>
                <c:pt idx="15546">
                  <c:v>0.55900000000000005</c:v>
                </c:pt>
                <c:pt idx="15547">
                  <c:v>0.57099999999999995</c:v>
                </c:pt>
                <c:pt idx="15548">
                  <c:v>0.77</c:v>
                </c:pt>
                <c:pt idx="15549">
                  <c:v>0.51100000000000001</c:v>
                </c:pt>
                <c:pt idx="15550">
                  <c:v>0.54700000000000004</c:v>
                </c:pt>
                <c:pt idx="15551">
                  <c:v>0.79100000000000004</c:v>
                </c:pt>
                <c:pt idx="15552">
                  <c:v>0.56100000000000005</c:v>
                </c:pt>
                <c:pt idx="15553">
                  <c:v>0.56100000000000005</c:v>
                </c:pt>
                <c:pt idx="15554">
                  <c:v>0.47499999999999998</c:v>
                </c:pt>
                <c:pt idx="15555">
                  <c:v>0.47499999999999998</c:v>
                </c:pt>
                <c:pt idx="15556">
                  <c:v>0.59799999999999998</c:v>
                </c:pt>
                <c:pt idx="15557">
                  <c:v>0.53800000000000003</c:v>
                </c:pt>
                <c:pt idx="15558">
                  <c:v>0.53800000000000003</c:v>
                </c:pt>
                <c:pt idx="15559">
                  <c:v>0.54600000000000004</c:v>
                </c:pt>
                <c:pt idx="15560">
                  <c:v>0.54600000000000004</c:v>
                </c:pt>
                <c:pt idx="15561">
                  <c:v>0.76700000000000002</c:v>
                </c:pt>
                <c:pt idx="15562">
                  <c:v>0.71399999999999997</c:v>
                </c:pt>
                <c:pt idx="15563">
                  <c:v>0.56599999999999995</c:v>
                </c:pt>
                <c:pt idx="15564">
                  <c:v>0.76700000000000002</c:v>
                </c:pt>
                <c:pt idx="15565">
                  <c:v>0.59299999999999997</c:v>
                </c:pt>
                <c:pt idx="15566">
                  <c:v>0.59299999999999997</c:v>
                </c:pt>
                <c:pt idx="15567">
                  <c:v>0.61499999999999999</c:v>
                </c:pt>
                <c:pt idx="15568">
                  <c:v>0.61499999999999999</c:v>
                </c:pt>
                <c:pt idx="15569">
                  <c:v>0.51600000000000001</c:v>
                </c:pt>
                <c:pt idx="15570">
                  <c:v>0.56399999999999995</c:v>
                </c:pt>
                <c:pt idx="15571">
                  <c:v>0.57899999999999996</c:v>
                </c:pt>
                <c:pt idx="15572">
                  <c:v>0.72699999999999998</c:v>
                </c:pt>
                <c:pt idx="15573">
                  <c:v>0.53700000000000003</c:v>
                </c:pt>
                <c:pt idx="15574">
                  <c:v>0.53700000000000003</c:v>
                </c:pt>
                <c:pt idx="15575">
                  <c:v>0.65900000000000003</c:v>
                </c:pt>
                <c:pt idx="15576">
                  <c:v>0.57899999999999996</c:v>
                </c:pt>
                <c:pt idx="15577">
                  <c:v>0.54500000000000004</c:v>
                </c:pt>
                <c:pt idx="15578">
                  <c:v>0.56799999999999995</c:v>
                </c:pt>
                <c:pt idx="15579">
                  <c:v>0.52300000000000002</c:v>
                </c:pt>
                <c:pt idx="15580">
                  <c:v>0.621</c:v>
                </c:pt>
                <c:pt idx="15581">
                  <c:v>0.73399999999999999</c:v>
                </c:pt>
                <c:pt idx="15582">
                  <c:v>0.55800000000000005</c:v>
                </c:pt>
                <c:pt idx="15583">
                  <c:v>0.52200000000000002</c:v>
                </c:pt>
                <c:pt idx="15584">
                  <c:v>0.66700000000000004</c:v>
                </c:pt>
                <c:pt idx="15585">
                  <c:v>0.754</c:v>
                </c:pt>
                <c:pt idx="15586">
                  <c:v>0.55900000000000005</c:v>
                </c:pt>
                <c:pt idx="15587">
                  <c:v>0.59599999999999997</c:v>
                </c:pt>
                <c:pt idx="15588">
                  <c:v>0.64900000000000002</c:v>
                </c:pt>
                <c:pt idx="15589">
                  <c:v>0.53700000000000003</c:v>
                </c:pt>
                <c:pt idx="15590">
                  <c:v>0.53700000000000003</c:v>
                </c:pt>
                <c:pt idx="15591">
                  <c:v>0.54600000000000004</c:v>
                </c:pt>
                <c:pt idx="15592">
                  <c:v>0.54600000000000004</c:v>
                </c:pt>
                <c:pt idx="15593">
                  <c:v>0.54900000000000004</c:v>
                </c:pt>
                <c:pt idx="15594">
                  <c:v>0.71199999999999997</c:v>
                </c:pt>
                <c:pt idx="15595">
                  <c:v>0.58699999999999997</c:v>
                </c:pt>
                <c:pt idx="15596">
                  <c:v>0.58799999999999997</c:v>
                </c:pt>
                <c:pt idx="15597">
                  <c:v>0.58799999999999997</c:v>
                </c:pt>
                <c:pt idx="15598">
                  <c:v>0.74099999999999999</c:v>
                </c:pt>
                <c:pt idx="15599">
                  <c:v>0.747</c:v>
                </c:pt>
                <c:pt idx="15600">
                  <c:v>0.754</c:v>
                </c:pt>
                <c:pt idx="15601">
                  <c:v>0.51800000000000002</c:v>
                </c:pt>
                <c:pt idx="15602">
                  <c:v>0.56599999999999995</c:v>
                </c:pt>
                <c:pt idx="15603">
                  <c:v>0.75900000000000001</c:v>
                </c:pt>
                <c:pt idx="15604">
                  <c:v>0.51800000000000002</c:v>
                </c:pt>
                <c:pt idx="15605">
                  <c:v>0.52600000000000002</c:v>
                </c:pt>
                <c:pt idx="15606">
                  <c:v>0.51900000000000002</c:v>
                </c:pt>
                <c:pt idx="15607">
                  <c:v>0.73899999999999999</c:v>
                </c:pt>
                <c:pt idx="15608">
                  <c:v>0.67</c:v>
                </c:pt>
                <c:pt idx="15609">
                  <c:v>0.67</c:v>
                </c:pt>
                <c:pt idx="15610">
                  <c:v>0.56699999999999995</c:v>
                </c:pt>
                <c:pt idx="15611">
                  <c:v>0.748</c:v>
                </c:pt>
                <c:pt idx="15612">
                  <c:v>0.498</c:v>
                </c:pt>
                <c:pt idx="15613">
                  <c:v>0.498</c:v>
                </c:pt>
                <c:pt idx="15614">
                  <c:v>0.73099999999999998</c:v>
                </c:pt>
                <c:pt idx="15615">
                  <c:v>0.78</c:v>
                </c:pt>
                <c:pt idx="15616">
                  <c:v>0.74299999999999999</c:v>
                </c:pt>
                <c:pt idx="15617">
                  <c:v>0.55700000000000005</c:v>
                </c:pt>
                <c:pt idx="15618">
                  <c:v>0.58199999999999996</c:v>
                </c:pt>
                <c:pt idx="15619">
                  <c:v>0.57199999999999995</c:v>
                </c:pt>
                <c:pt idx="15620">
                  <c:v>0.57199999999999995</c:v>
                </c:pt>
                <c:pt idx="15621">
                  <c:v>0.61199999999999999</c:v>
                </c:pt>
                <c:pt idx="15622">
                  <c:v>0.56999999999999995</c:v>
                </c:pt>
                <c:pt idx="15623">
                  <c:v>0.54800000000000004</c:v>
                </c:pt>
                <c:pt idx="15624">
                  <c:v>0.54800000000000004</c:v>
                </c:pt>
                <c:pt idx="15625">
                  <c:v>0.56999999999999995</c:v>
                </c:pt>
                <c:pt idx="15626">
                  <c:v>0.52300000000000002</c:v>
                </c:pt>
                <c:pt idx="15627">
                  <c:v>0.52400000000000002</c:v>
                </c:pt>
                <c:pt idx="15628">
                  <c:v>0.52300000000000002</c:v>
                </c:pt>
                <c:pt idx="15629">
                  <c:v>0.64</c:v>
                </c:pt>
                <c:pt idx="15630">
                  <c:v>0.56399999999999995</c:v>
                </c:pt>
                <c:pt idx="15631">
                  <c:v>0.56399999999999995</c:v>
                </c:pt>
                <c:pt idx="15632">
                  <c:v>0.57199999999999995</c:v>
                </c:pt>
                <c:pt idx="15633">
                  <c:v>0.57699999999999996</c:v>
                </c:pt>
                <c:pt idx="15634">
                  <c:v>0.73399999999999999</c:v>
                </c:pt>
                <c:pt idx="15635">
                  <c:v>0.74</c:v>
                </c:pt>
                <c:pt idx="15636">
                  <c:v>0.64100000000000001</c:v>
                </c:pt>
                <c:pt idx="15637">
                  <c:v>0.65100000000000002</c:v>
                </c:pt>
                <c:pt idx="15638">
                  <c:v>0.65100000000000002</c:v>
                </c:pt>
                <c:pt idx="15639">
                  <c:v>0.77300000000000002</c:v>
                </c:pt>
                <c:pt idx="15640">
                  <c:v>0.73799999999999999</c:v>
                </c:pt>
                <c:pt idx="15641">
                  <c:v>0.69499999999999995</c:v>
                </c:pt>
                <c:pt idx="15642">
                  <c:v>0.74</c:v>
                </c:pt>
                <c:pt idx="15643">
                  <c:v>0.57899999999999996</c:v>
                </c:pt>
                <c:pt idx="15644">
                  <c:v>0.53300000000000003</c:v>
                </c:pt>
                <c:pt idx="15645">
                  <c:v>0.70099999999999996</c:v>
                </c:pt>
                <c:pt idx="15646">
                  <c:v>0.74199999999999999</c:v>
                </c:pt>
                <c:pt idx="15647">
                  <c:v>0.55500000000000005</c:v>
                </c:pt>
                <c:pt idx="15648">
                  <c:v>0.73299999999999998</c:v>
                </c:pt>
                <c:pt idx="15649">
                  <c:v>0.73599999999999999</c:v>
                </c:pt>
                <c:pt idx="15650">
                  <c:v>0.53200000000000003</c:v>
                </c:pt>
                <c:pt idx="15651">
                  <c:v>0.73799999999999999</c:v>
                </c:pt>
                <c:pt idx="15652">
                  <c:v>0.65400000000000003</c:v>
                </c:pt>
                <c:pt idx="15653">
                  <c:v>0.56899999999999995</c:v>
                </c:pt>
                <c:pt idx="15654">
                  <c:v>0.77900000000000003</c:v>
                </c:pt>
                <c:pt idx="15655">
                  <c:v>0.73</c:v>
                </c:pt>
                <c:pt idx="15656">
                  <c:v>0.56999999999999995</c:v>
                </c:pt>
                <c:pt idx="15657">
                  <c:v>0.40400000000000003</c:v>
                </c:pt>
                <c:pt idx="15658">
                  <c:v>0.60799999999999998</c:v>
                </c:pt>
                <c:pt idx="15659">
                  <c:v>0.65200000000000002</c:v>
                </c:pt>
                <c:pt idx="15660">
                  <c:v>0.65400000000000003</c:v>
                </c:pt>
                <c:pt idx="15661">
                  <c:v>0.55700000000000005</c:v>
                </c:pt>
                <c:pt idx="15662">
                  <c:v>0.752</c:v>
                </c:pt>
                <c:pt idx="15663">
                  <c:v>0.54700000000000004</c:v>
                </c:pt>
                <c:pt idx="15664">
                  <c:v>0.54700000000000004</c:v>
                </c:pt>
                <c:pt idx="15665">
                  <c:v>0.65200000000000002</c:v>
                </c:pt>
                <c:pt idx="15666">
                  <c:v>0.77300000000000002</c:v>
                </c:pt>
                <c:pt idx="15667">
                  <c:v>0.55600000000000005</c:v>
                </c:pt>
                <c:pt idx="15668">
                  <c:v>0.52600000000000002</c:v>
                </c:pt>
                <c:pt idx="15669">
                  <c:v>0.55700000000000005</c:v>
                </c:pt>
                <c:pt idx="15670">
                  <c:v>0.73299999999999998</c:v>
                </c:pt>
                <c:pt idx="15671">
                  <c:v>0.75600000000000001</c:v>
                </c:pt>
                <c:pt idx="15672">
                  <c:v>0.72199999999999998</c:v>
                </c:pt>
                <c:pt idx="15673">
                  <c:v>0.52700000000000002</c:v>
                </c:pt>
                <c:pt idx="15674">
                  <c:v>0.52600000000000002</c:v>
                </c:pt>
                <c:pt idx="15675">
                  <c:v>0.57999999999999996</c:v>
                </c:pt>
                <c:pt idx="15676">
                  <c:v>0.749</c:v>
                </c:pt>
                <c:pt idx="15677">
                  <c:v>0.59899999999999998</c:v>
                </c:pt>
                <c:pt idx="15678">
                  <c:v>0.59899999999999998</c:v>
                </c:pt>
                <c:pt idx="15679">
                  <c:v>0.73699999999999999</c:v>
                </c:pt>
                <c:pt idx="15680">
                  <c:v>0.53400000000000003</c:v>
                </c:pt>
                <c:pt idx="15681">
                  <c:v>0.60899999999999999</c:v>
                </c:pt>
                <c:pt idx="15682">
                  <c:v>0.57999999999999996</c:v>
                </c:pt>
                <c:pt idx="15683">
                  <c:v>0.50600000000000001</c:v>
                </c:pt>
                <c:pt idx="15684">
                  <c:v>0.50600000000000001</c:v>
                </c:pt>
                <c:pt idx="15685">
                  <c:v>0.74199999999999999</c:v>
                </c:pt>
                <c:pt idx="15686">
                  <c:v>0.76500000000000001</c:v>
                </c:pt>
                <c:pt idx="15687">
                  <c:v>0.76100000000000001</c:v>
                </c:pt>
                <c:pt idx="15688">
                  <c:v>0.52</c:v>
                </c:pt>
                <c:pt idx="15689">
                  <c:v>0.52</c:v>
                </c:pt>
                <c:pt idx="15690">
                  <c:v>0.64300000000000002</c:v>
                </c:pt>
                <c:pt idx="15691">
                  <c:v>0.64300000000000002</c:v>
                </c:pt>
                <c:pt idx="15692">
                  <c:v>0.56799999999999995</c:v>
                </c:pt>
                <c:pt idx="15693">
                  <c:v>0.59399999999999997</c:v>
                </c:pt>
                <c:pt idx="15694">
                  <c:v>0.53200000000000003</c:v>
                </c:pt>
                <c:pt idx="15695">
                  <c:v>0.65600000000000003</c:v>
                </c:pt>
                <c:pt idx="15696">
                  <c:v>0.55900000000000005</c:v>
                </c:pt>
                <c:pt idx="15697">
                  <c:v>0.55900000000000005</c:v>
                </c:pt>
                <c:pt idx="15698">
                  <c:v>0.65</c:v>
                </c:pt>
                <c:pt idx="15699">
                  <c:v>0.57699999999999996</c:v>
                </c:pt>
                <c:pt idx="15700">
                  <c:v>0.58299999999999996</c:v>
                </c:pt>
                <c:pt idx="15701">
                  <c:v>0.57699999999999996</c:v>
                </c:pt>
                <c:pt idx="15702">
                  <c:v>0.58299999999999996</c:v>
                </c:pt>
                <c:pt idx="15703">
                  <c:v>0.38500000000000001</c:v>
                </c:pt>
                <c:pt idx="15704">
                  <c:v>0.65700000000000003</c:v>
                </c:pt>
                <c:pt idx="15705">
                  <c:v>0.53300000000000003</c:v>
                </c:pt>
                <c:pt idx="15706">
                  <c:v>0.53300000000000003</c:v>
                </c:pt>
                <c:pt idx="15707">
                  <c:v>0.58899999999999997</c:v>
                </c:pt>
                <c:pt idx="15708">
                  <c:v>0.38600000000000001</c:v>
                </c:pt>
                <c:pt idx="15709">
                  <c:v>0.48099999999999998</c:v>
                </c:pt>
                <c:pt idx="15710">
                  <c:v>0.48099999999999998</c:v>
                </c:pt>
                <c:pt idx="15711">
                  <c:v>0.58799999999999997</c:v>
                </c:pt>
                <c:pt idx="15712">
                  <c:v>0.66800000000000004</c:v>
                </c:pt>
                <c:pt idx="15713">
                  <c:v>0.66800000000000004</c:v>
                </c:pt>
                <c:pt idx="15714">
                  <c:v>0.78100000000000003</c:v>
                </c:pt>
                <c:pt idx="15715">
                  <c:v>0.74199999999999999</c:v>
                </c:pt>
                <c:pt idx="15716">
                  <c:v>0.75600000000000001</c:v>
                </c:pt>
                <c:pt idx="15717">
                  <c:v>0.71399999999999997</c:v>
                </c:pt>
                <c:pt idx="15718">
                  <c:v>0.73199999999999998</c:v>
                </c:pt>
                <c:pt idx="15719">
                  <c:v>0.749</c:v>
                </c:pt>
                <c:pt idx="15720">
                  <c:v>0.71799999999999997</c:v>
                </c:pt>
                <c:pt idx="15721">
                  <c:v>0.74</c:v>
                </c:pt>
                <c:pt idx="15722">
                  <c:v>0.59</c:v>
                </c:pt>
                <c:pt idx="15723">
                  <c:v>0.54300000000000004</c:v>
                </c:pt>
                <c:pt idx="15724">
                  <c:v>0.45700000000000002</c:v>
                </c:pt>
                <c:pt idx="15725">
                  <c:v>0.56599999999999995</c:v>
                </c:pt>
                <c:pt idx="15726">
                  <c:v>0.54100000000000004</c:v>
                </c:pt>
                <c:pt idx="15727">
                  <c:v>0.75800000000000001</c:v>
                </c:pt>
                <c:pt idx="15728">
                  <c:v>0.57999999999999996</c:v>
                </c:pt>
                <c:pt idx="15729">
                  <c:v>0.72799999999999998</c:v>
                </c:pt>
                <c:pt idx="15730">
                  <c:v>0.67100000000000004</c:v>
                </c:pt>
                <c:pt idx="15731">
                  <c:v>0.56599999999999995</c:v>
                </c:pt>
                <c:pt idx="15732">
                  <c:v>0.44400000000000001</c:v>
                </c:pt>
                <c:pt idx="15733">
                  <c:v>0.58099999999999996</c:v>
                </c:pt>
                <c:pt idx="15734">
                  <c:v>0.53400000000000003</c:v>
                </c:pt>
                <c:pt idx="15735">
                  <c:v>0.747</c:v>
                </c:pt>
                <c:pt idx="15736">
                  <c:v>0.66800000000000004</c:v>
                </c:pt>
                <c:pt idx="15737">
                  <c:v>0.53700000000000003</c:v>
                </c:pt>
                <c:pt idx="15738">
                  <c:v>0.623</c:v>
                </c:pt>
                <c:pt idx="15739">
                  <c:v>0.53500000000000003</c:v>
                </c:pt>
                <c:pt idx="15740">
                  <c:v>0.66800000000000004</c:v>
                </c:pt>
                <c:pt idx="15741">
                  <c:v>0.55800000000000005</c:v>
                </c:pt>
                <c:pt idx="15742">
                  <c:v>0.55800000000000005</c:v>
                </c:pt>
                <c:pt idx="15743">
                  <c:v>0.78100000000000003</c:v>
                </c:pt>
                <c:pt idx="15744">
                  <c:v>0.59299999999999997</c:v>
                </c:pt>
                <c:pt idx="15745">
                  <c:v>0.56699999999999995</c:v>
                </c:pt>
                <c:pt idx="15746">
                  <c:v>0.56799999999999995</c:v>
                </c:pt>
                <c:pt idx="15747">
                  <c:v>0.51300000000000001</c:v>
                </c:pt>
                <c:pt idx="15748">
                  <c:v>0.51300000000000001</c:v>
                </c:pt>
                <c:pt idx="15749">
                  <c:v>0.746</c:v>
                </c:pt>
                <c:pt idx="15750">
                  <c:v>0.748</c:v>
                </c:pt>
                <c:pt idx="15751">
                  <c:v>0.77600000000000002</c:v>
                </c:pt>
                <c:pt idx="15752">
                  <c:v>0.73599999999999999</c:v>
                </c:pt>
                <c:pt idx="15753">
                  <c:v>0.59299999999999997</c:v>
                </c:pt>
                <c:pt idx="15754">
                  <c:v>0.69699999999999995</c:v>
                </c:pt>
                <c:pt idx="15755">
                  <c:v>0.77500000000000002</c:v>
                </c:pt>
                <c:pt idx="15756">
                  <c:v>0.74</c:v>
                </c:pt>
                <c:pt idx="15757">
                  <c:v>0.61099999999999999</c:v>
                </c:pt>
                <c:pt idx="15758">
                  <c:v>0.61099999999999999</c:v>
                </c:pt>
                <c:pt idx="15759">
                  <c:v>0.66100000000000003</c:v>
                </c:pt>
                <c:pt idx="15760">
                  <c:v>0.66100000000000003</c:v>
                </c:pt>
                <c:pt idx="15761">
                  <c:v>0.54400000000000004</c:v>
                </c:pt>
                <c:pt idx="15762">
                  <c:v>0.54400000000000004</c:v>
                </c:pt>
                <c:pt idx="15763">
                  <c:v>0.57199999999999995</c:v>
                </c:pt>
                <c:pt idx="15764">
                  <c:v>0.57199999999999995</c:v>
                </c:pt>
                <c:pt idx="15765">
                  <c:v>0.55300000000000005</c:v>
                </c:pt>
                <c:pt idx="15766">
                  <c:v>0.54300000000000004</c:v>
                </c:pt>
                <c:pt idx="15767">
                  <c:v>0.58499999999999996</c:v>
                </c:pt>
                <c:pt idx="15768">
                  <c:v>0.58499999999999996</c:v>
                </c:pt>
                <c:pt idx="15769">
                  <c:v>0.57899999999999996</c:v>
                </c:pt>
                <c:pt idx="15770">
                  <c:v>0.438</c:v>
                </c:pt>
                <c:pt idx="15771">
                  <c:v>0.54800000000000004</c:v>
                </c:pt>
                <c:pt idx="15772">
                  <c:v>0.56899999999999995</c:v>
                </c:pt>
                <c:pt idx="15773">
                  <c:v>0.56899999999999995</c:v>
                </c:pt>
                <c:pt idx="15774">
                  <c:v>0.60599999999999998</c:v>
                </c:pt>
                <c:pt idx="15775">
                  <c:v>0.44</c:v>
                </c:pt>
                <c:pt idx="15776">
                  <c:v>0.59199999999999997</c:v>
                </c:pt>
                <c:pt idx="15777">
                  <c:v>0.66700000000000004</c:v>
                </c:pt>
                <c:pt idx="15778">
                  <c:v>0.59699999999999998</c:v>
                </c:pt>
                <c:pt idx="15779">
                  <c:v>0.59399999999999997</c:v>
                </c:pt>
                <c:pt idx="15780">
                  <c:v>0.59399999999999997</c:v>
                </c:pt>
                <c:pt idx="15781">
                  <c:v>0.54300000000000004</c:v>
                </c:pt>
                <c:pt idx="15782">
                  <c:v>0.54300000000000004</c:v>
                </c:pt>
                <c:pt idx="15783">
                  <c:v>0.52300000000000002</c:v>
                </c:pt>
                <c:pt idx="15784">
                  <c:v>0.52300000000000002</c:v>
                </c:pt>
                <c:pt idx="15785">
                  <c:v>0.77600000000000002</c:v>
                </c:pt>
                <c:pt idx="15786">
                  <c:v>0.499</c:v>
                </c:pt>
                <c:pt idx="15787">
                  <c:v>0.6</c:v>
                </c:pt>
                <c:pt idx="15788">
                  <c:v>0.33100000000000002</c:v>
                </c:pt>
                <c:pt idx="15789">
                  <c:v>0.33100000000000002</c:v>
                </c:pt>
                <c:pt idx="15790">
                  <c:v>0.70299999999999996</c:v>
                </c:pt>
                <c:pt idx="15791">
                  <c:v>0.70299999999999996</c:v>
                </c:pt>
                <c:pt idx="15792">
                  <c:v>0.74</c:v>
                </c:pt>
                <c:pt idx="15793">
                  <c:v>0.749</c:v>
                </c:pt>
                <c:pt idx="15794">
                  <c:v>0.751</c:v>
                </c:pt>
                <c:pt idx="15795">
                  <c:v>0.54100000000000004</c:v>
                </c:pt>
                <c:pt idx="15796">
                  <c:v>0.60499999999999998</c:v>
                </c:pt>
                <c:pt idx="15797">
                  <c:v>0.55300000000000005</c:v>
                </c:pt>
                <c:pt idx="15798">
                  <c:v>0.497</c:v>
                </c:pt>
                <c:pt idx="15799">
                  <c:v>0.54200000000000004</c:v>
                </c:pt>
                <c:pt idx="15800">
                  <c:v>0.54500000000000004</c:v>
                </c:pt>
                <c:pt idx="15801">
                  <c:v>0.55200000000000005</c:v>
                </c:pt>
                <c:pt idx="15802">
                  <c:v>0.57999999999999996</c:v>
                </c:pt>
                <c:pt idx="15803">
                  <c:v>0.56699999999999995</c:v>
                </c:pt>
                <c:pt idx="15804">
                  <c:v>0.57699999999999996</c:v>
                </c:pt>
                <c:pt idx="15805">
                  <c:v>0.59099999999999997</c:v>
                </c:pt>
                <c:pt idx="15806">
                  <c:v>0.54500000000000004</c:v>
                </c:pt>
                <c:pt idx="15807">
                  <c:v>0.70699999999999996</c:v>
                </c:pt>
                <c:pt idx="15808">
                  <c:v>0.75600000000000001</c:v>
                </c:pt>
                <c:pt idx="15809">
                  <c:v>0.59199999999999997</c:v>
                </c:pt>
                <c:pt idx="15810">
                  <c:v>0.70299999999999996</c:v>
                </c:pt>
                <c:pt idx="15811">
                  <c:v>0.52200000000000002</c:v>
                </c:pt>
                <c:pt idx="15812">
                  <c:v>0.52200000000000002</c:v>
                </c:pt>
                <c:pt idx="15813">
                  <c:v>0.65300000000000002</c:v>
                </c:pt>
                <c:pt idx="15814">
                  <c:v>0.66200000000000003</c:v>
                </c:pt>
                <c:pt idx="15815">
                  <c:v>0.71499999999999997</c:v>
                </c:pt>
                <c:pt idx="15816">
                  <c:v>0.75</c:v>
                </c:pt>
                <c:pt idx="15817">
                  <c:v>0.70399999999999996</c:v>
                </c:pt>
                <c:pt idx="15818">
                  <c:v>0.71099999999999997</c:v>
                </c:pt>
                <c:pt idx="15819">
                  <c:v>0.65400000000000003</c:v>
                </c:pt>
                <c:pt idx="15820">
                  <c:v>0.56899999999999995</c:v>
                </c:pt>
                <c:pt idx="15821">
                  <c:v>0.56899999999999995</c:v>
                </c:pt>
                <c:pt idx="15822">
                  <c:v>0.57899999999999996</c:v>
                </c:pt>
                <c:pt idx="15823">
                  <c:v>0.57899999999999996</c:v>
                </c:pt>
                <c:pt idx="15824">
                  <c:v>0.78400000000000003</c:v>
                </c:pt>
                <c:pt idx="15825">
                  <c:v>0.626</c:v>
                </c:pt>
                <c:pt idx="15826">
                  <c:v>0.626</c:v>
                </c:pt>
                <c:pt idx="15827">
                  <c:v>0.66400000000000003</c:v>
                </c:pt>
                <c:pt idx="15828">
                  <c:v>0.56699999999999995</c:v>
                </c:pt>
                <c:pt idx="15829">
                  <c:v>0.746</c:v>
                </c:pt>
                <c:pt idx="15830">
                  <c:v>0.66400000000000003</c:v>
                </c:pt>
                <c:pt idx="15831">
                  <c:v>0.58899999999999997</c:v>
                </c:pt>
                <c:pt idx="15832">
                  <c:v>0.58899999999999997</c:v>
                </c:pt>
                <c:pt idx="15833">
                  <c:v>0.49199999999999999</c:v>
                </c:pt>
                <c:pt idx="15834">
                  <c:v>0.746</c:v>
                </c:pt>
                <c:pt idx="15835">
                  <c:v>0.753</c:v>
                </c:pt>
                <c:pt idx="15836">
                  <c:v>0.55400000000000005</c:v>
                </c:pt>
                <c:pt idx="15837">
                  <c:v>0.55400000000000005</c:v>
                </c:pt>
                <c:pt idx="15838">
                  <c:v>0.49299999999999999</c:v>
                </c:pt>
                <c:pt idx="15839">
                  <c:v>0.56399999999999995</c:v>
                </c:pt>
                <c:pt idx="15840">
                  <c:v>0.59</c:v>
                </c:pt>
                <c:pt idx="15841">
                  <c:v>0.65600000000000003</c:v>
                </c:pt>
                <c:pt idx="15842">
                  <c:v>0.57999999999999996</c:v>
                </c:pt>
                <c:pt idx="15843">
                  <c:v>0.57999999999999996</c:v>
                </c:pt>
                <c:pt idx="15844">
                  <c:v>0.55900000000000005</c:v>
                </c:pt>
                <c:pt idx="15845">
                  <c:v>0.70199999999999996</c:v>
                </c:pt>
                <c:pt idx="15846">
                  <c:v>0.62</c:v>
                </c:pt>
                <c:pt idx="15847">
                  <c:v>0.60599999999999998</c:v>
                </c:pt>
                <c:pt idx="15848">
                  <c:v>0.60599999999999998</c:v>
                </c:pt>
                <c:pt idx="15849">
                  <c:v>0.55300000000000005</c:v>
                </c:pt>
                <c:pt idx="15850">
                  <c:v>0.55300000000000005</c:v>
                </c:pt>
                <c:pt idx="15851">
                  <c:v>0.50600000000000001</c:v>
                </c:pt>
                <c:pt idx="15852">
                  <c:v>0.38400000000000001</c:v>
                </c:pt>
                <c:pt idx="15853">
                  <c:v>0.38400000000000001</c:v>
                </c:pt>
                <c:pt idx="15854">
                  <c:v>0.53200000000000003</c:v>
                </c:pt>
                <c:pt idx="15855">
                  <c:v>0.53200000000000003</c:v>
                </c:pt>
                <c:pt idx="15856">
                  <c:v>0.75</c:v>
                </c:pt>
                <c:pt idx="15857">
                  <c:v>0.746</c:v>
                </c:pt>
                <c:pt idx="15858">
                  <c:v>0.51100000000000001</c:v>
                </c:pt>
                <c:pt idx="15859">
                  <c:v>0.71699999999999997</c:v>
                </c:pt>
                <c:pt idx="15860">
                  <c:v>0.61199999999999999</c:v>
                </c:pt>
                <c:pt idx="15861">
                  <c:v>0.56899999999999995</c:v>
                </c:pt>
                <c:pt idx="15862">
                  <c:v>0.57999999999999996</c:v>
                </c:pt>
                <c:pt idx="15863">
                  <c:v>0.64600000000000002</c:v>
                </c:pt>
                <c:pt idx="15864">
                  <c:v>0.59299999999999997</c:v>
                </c:pt>
                <c:pt idx="15865">
                  <c:v>0.55100000000000005</c:v>
                </c:pt>
                <c:pt idx="15866">
                  <c:v>0.56899999999999995</c:v>
                </c:pt>
                <c:pt idx="15867">
                  <c:v>0.56399999999999995</c:v>
                </c:pt>
                <c:pt idx="15868">
                  <c:v>0.75600000000000001</c:v>
                </c:pt>
                <c:pt idx="15869">
                  <c:v>0.55200000000000005</c:v>
                </c:pt>
                <c:pt idx="15870">
                  <c:v>0.56200000000000006</c:v>
                </c:pt>
                <c:pt idx="15871">
                  <c:v>0.53</c:v>
                </c:pt>
                <c:pt idx="15872">
                  <c:v>0.53</c:v>
                </c:pt>
                <c:pt idx="15873">
                  <c:v>0.60199999999999998</c:v>
                </c:pt>
                <c:pt idx="15874">
                  <c:v>0.58899999999999997</c:v>
                </c:pt>
                <c:pt idx="15875">
                  <c:v>0.66900000000000004</c:v>
                </c:pt>
                <c:pt idx="15876">
                  <c:v>0.60299999999999998</c:v>
                </c:pt>
                <c:pt idx="15877">
                  <c:v>0.72399999999999998</c:v>
                </c:pt>
                <c:pt idx="15878">
                  <c:v>0.72099999999999997</c:v>
                </c:pt>
                <c:pt idx="15879">
                  <c:v>0.66900000000000004</c:v>
                </c:pt>
                <c:pt idx="15880">
                  <c:v>0.67300000000000004</c:v>
                </c:pt>
                <c:pt idx="15881">
                  <c:v>0.72099999999999997</c:v>
                </c:pt>
                <c:pt idx="15882">
                  <c:v>0.749</c:v>
                </c:pt>
                <c:pt idx="15883">
                  <c:v>0.57999999999999996</c:v>
                </c:pt>
                <c:pt idx="15884">
                  <c:v>0.57999999999999996</c:v>
                </c:pt>
                <c:pt idx="15885">
                  <c:v>0.58099999999999996</c:v>
                </c:pt>
                <c:pt idx="15886">
                  <c:v>0.59</c:v>
                </c:pt>
                <c:pt idx="15887">
                  <c:v>0.59099999999999997</c:v>
                </c:pt>
                <c:pt idx="15888">
                  <c:v>0.51300000000000001</c:v>
                </c:pt>
                <c:pt idx="15889">
                  <c:v>0.74299999999999999</c:v>
                </c:pt>
                <c:pt idx="15890">
                  <c:v>0.66400000000000003</c:v>
                </c:pt>
                <c:pt idx="15891">
                  <c:v>0.66400000000000003</c:v>
                </c:pt>
                <c:pt idx="15892">
                  <c:v>0.67500000000000004</c:v>
                </c:pt>
                <c:pt idx="15893">
                  <c:v>0.51300000000000001</c:v>
                </c:pt>
                <c:pt idx="15894">
                  <c:v>0.67500000000000004</c:v>
                </c:pt>
                <c:pt idx="15895">
                  <c:v>0.74</c:v>
                </c:pt>
                <c:pt idx="15896">
                  <c:v>0.77900000000000003</c:v>
                </c:pt>
                <c:pt idx="15897">
                  <c:v>0.55100000000000005</c:v>
                </c:pt>
                <c:pt idx="15898">
                  <c:v>0.56499999999999995</c:v>
                </c:pt>
                <c:pt idx="15899">
                  <c:v>0.56499999999999995</c:v>
                </c:pt>
                <c:pt idx="15900">
                  <c:v>0.74</c:v>
                </c:pt>
                <c:pt idx="15901">
                  <c:v>0.73899999999999999</c:v>
                </c:pt>
                <c:pt idx="15902">
                  <c:v>0.73199999999999998</c:v>
                </c:pt>
                <c:pt idx="15903">
                  <c:v>0.60199999999999998</c:v>
                </c:pt>
                <c:pt idx="15904">
                  <c:v>0.57499999999999996</c:v>
                </c:pt>
                <c:pt idx="15905">
                  <c:v>0.51400000000000001</c:v>
                </c:pt>
                <c:pt idx="15906">
                  <c:v>0.437</c:v>
                </c:pt>
                <c:pt idx="15907">
                  <c:v>0.437</c:v>
                </c:pt>
                <c:pt idx="15908">
                  <c:v>0.59099999999999997</c:v>
                </c:pt>
                <c:pt idx="15909">
                  <c:v>0.59099999999999997</c:v>
                </c:pt>
                <c:pt idx="15910">
                  <c:v>0.64900000000000002</c:v>
                </c:pt>
                <c:pt idx="15911">
                  <c:v>0.64800000000000002</c:v>
                </c:pt>
                <c:pt idx="15912">
                  <c:v>0.71899999999999997</c:v>
                </c:pt>
                <c:pt idx="15913">
                  <c:v>0.56999999999999995</c:v>
                </c:pt>
                <c:pt idx="15914">
                  <c:v>0.56399999999999995</c:v>
                </c:pt>
                <c:pt idx="15915">
                  <c:v>0.56399999999999995</c:v>
                </c:pt>
                <c:pt idx="15916">
                  <c:v>0.62</c:v>
                </c:pt>
                <c:pt idx="15917">
                  <c:v>0.62</c:v>
                </c:pt>
                <c:pt idx="15918">
                  <c:v>0.63300000000000001</c:v>
                </c:pt>
                <c:pt idx="15919">
                  <c:v>0.73699999999999999</c:v>
                </c:pt>
                <c:pt idx="15920">
                  <c:v>0.51900000000000002</c:v>
                </c:pt>
                <c:pt idx="15921">
                  <c:v>0.77200000000000002</c:v>
                </c:pt>
                <c:pt idx="15922">
                  <c:v>0.58699999999999997</c:v>
                </c:pt>
                <c:pt idx="15923">
                  <c:v>0.58299999999999996</c:v>
                </c:pt>
                <c:pt idx="15924">
                  <c:v>0.54200000000000004</c:v>
                </c:pt>
                <c:pt idx="15925">
                  <c:v>0.54200000000000004</c:v>
                </c:pt>
                <c:pt idx="15926">
                  <c:v>0.75900000000000001</c:v>
                </c:pt>
                <c:pt idx="15927">
                  <c:v>0.77200000000000002</c:v>
                </c:pt>
                <c:pt idx="15928">
                  <c:v>0.58299999999999996</c:v>
                </c:pt>
                <c:pt idx="15929">
                  <c:v>0.752</c:v>
                </c:pt>
                <c:pt idx="15930">
                  <c:v>0.54</c:v>
                </c:pt>
                <c:pt idx="15931">
                  <c:v>0.54</c:v>
                </c:pt>
                <c:pt idx="15932">
                  <c:v>0.625</c:v>
                </c:pt>
                <c:pt idx="15933">
                  <c:v>0.76500000000000001</c:v>
                </c:pt>
                <c:pt idx="15934">
                  <c:v>0.66400000000000003</c:v>
                </c:pt>
                <c:pt idx="15935">
                  <c:v>0.56200000000000006</c:v>
                </c:pt>
                <c:pt idx="15936">
                  <c:v>0.57499999999999996</c:v>
                </c:pt>
                <c:pt idx="15937">
                  <c:v>0.57299999999999995</c:v>
                </c:pt>
                <c:pt idx="15938">
                  <c:v>0.56299999999999994</c:v>
                </c:pt>
                <c:pt idx="15939">
                  <c:v>0.76300000000000001</c:v>
                </c:pt>
                <c:pt idx="15940">
                  <c:v>0.61599999999999999</c:v>
                </c:pt>
                <c:pt idx="15941">
                  <c:v>0.60099999999999998</c:v>
                </c:pt>
                <c:pt idx="15942">
                  <c:v>0.75900000000000001</c:v>
                </c:pt>
                <c:pt idx="15943">
                  <c:v>0.61699999999999999</c:v>
                </c:pt>
                <c:pt idx="15944">
                  <c:v>0.752</c:v>
                </c:pt>
                <c:pt idx="15945">
                  <c:v>0.59099999999999997</c:v>
                </c:pt>
                <c:pt idx="15946">
                  <c:v>0.54100000000000004</c:v>
                </c:pt>
                <c:pt idx="15947">
                  <c:v>0.54100000000000004</c:v>
                </c:pt>
                <c:pt idx="15948">
                  <c:v>0.73599999999999999</c:v>
                </c:pt>
                <c:pt idx="15949">
                  <c:v>0.55000000000000004</c:v>
                </c:pt>
                <c:pt idx="15950">
                  <c:v>0.55000000000000004</c:v>
                </c:pt>
                <c:pt idx="15951">
                  <c:v>0.71699999999999997</c:v>
                </c:pt>
                <c:pt idx="15952">
                  <c:v>0.746</c:v>
                </c:pt>
                <c:pt idx="15953">
                  <c:v>0.752</c:v>
                </c:pt>
                <c:pt idx="15954">
                  <c:v>0.52100000000000002</c:v>
                </c:pt>
                <c:pt idx="15955">
                  <c:v>0.75800000000000001</c:v>
                </c:pt>
                <c:pt idx="15956">
                  <c:v>0.59199999999999997</c:v>
                </c:pt>
                <c:pt idx="15957">
                  <c:v>0.59199999999999997</c:v>
                </c:pt>
                <c:pt idx="15958">
                  <c:v>0.60199999999999998</c:v>
                </c:pt>
                <c:pt idx="15959">
                  <c:v>0.52200000000000002</c:v>
                </c:pt>
                <c:pt idx="15960">
                  <c:v>0.74399999999999999</c:v>
                </c:pt>
                <c:pt idx="15961">
                  <c:v>0.60299999999999998</c:v>
                </c:pt>
                <c:pt idx="15962">
                  <c:v>0.74199999999999999</c:v>
                </c:pt>
                <c:pt idx="15963">
                  <c:v>0.745</c:v>
                </c:pt>
                <c:pt idx="15964">
                  <c:v>0.752</c:v>
                </c:pt>
                <c:pt idx="15965">
                  <c:v>0.71899999999999997</c:v>
                </c:pt>
                <c:pt idx="15966">
                  <c:v>0.67500000000000004</c:v>
                </c:pt>
                <c:pt idx="15967">
                  <c:v>0.67500000000000004</c:v>
                </c:pt>
                <c:pt idx="15968">
                  <c:v>0.52200000000000002</c:v>
                </c:pt>
                <c:pt idx="15969">
                  <c:v>0.748</c:v>
                </c:pt>
                <c:pt idx="15970">
                  <c:v>0.73899999999999999</c:v>
                </c:pt>
                <c:pt idx="15971">
                  <c:v>0.72</c:v>
                </c:pt>
                <c:pt idx="15972">
                  <c:v>0.49</c:v>
                </c:pt>
                <c:pt idx="15973">
                  <c:v>0.49</c:v>
                </c:pt>
                <c:pt idx="15974">
                  <c:v>0.56100000000000005</c:v>
                </c:pt>
                <c:pt idx="15975">
                  <c:v>0.747</c:v>
                </c:pt>
                <c:pt idx="15976">
                  <c:v>0.748</c:v>
                </c:pt>
                <c:pt idx="15977">
                  <c:v>0.57599999999999996</c:v>
                </c:pt>
                <c:pt idx="15978">
                  <c:v>0.57599999999999996</c:v>
                </c:pt>
                <c:pt idx="15979">
                  <c:v>0.61599999999999999</c:v>
                </c:pt>
                <c:pt idx="15980">
                  <c:v>0.60599999999999998</c:v>
                </c:pt>
                <c:pt idx="15981">
                  <c:v>0.60599999999999998</c:v>
                </c:pt>
                <c:pt idx="15982">
                  <c:v>0.66600000000000004</c:v>
                </c:pt>
                <c:pt idx="15983">
                  <c:v>0.58599999999999997</c:v>
                </c:pt>
                <c:pt idx="15984">
                  <c:v>0.66600000000000004</c:v>
                </c:pt>
                <c:pt idx="15985">
                  <c:v>0.65</c:v>
                </c:pt>
                <c:pt idx="15986">
                  <c:v>0.52700000000000002</c:v>
                </c:pt>
                <c:pt idx="15987">
                  <c:v>0.753</c:v>
                </c:pt>
                <c:pt idx="15988">
                  <c:v>0.64500000000000002</c:v>
                </c:pt>
                <c:pt idx="15989">
                  <c:v>0.74099999999999999</c:v>
                </c:pt>
                <c:pt idx="15990">
                  <c:v>0.57499999999999996</c:v>
                </c:pt>
                <c:pt idx="15991">
                  <c:v>0.58099999999999996</c:v>
                </c:pt>
                <c:pt idx="15992">
                  <c:v>0.57399999999999995</c:v>
                </c:pt>
                <c:pt idx="15993">
                  <c:v>0.745</c:v>
                </c:pt>
                <c:pt idx="15994">
                  <c:v>0.65600000000000003</c:v>
                </c:pt>
                <c:pt idx="15995">
                  <c:v>0.65600000000000003</c:v>
                </c:pt>
                <c:pt idx="15996">
                  <c:v>0.64500000000000002</c:v>
                </c:pt>
                <c:pt idx="15997">
                  <c:v>0.78500000000000003</c:v>
                </c:pt>
                <c:pt idx="15998">
                  <c:v>0.66900000000000004</c:v>
                </c:pt>
                <c:pt idx="15999">
                  <c:v>0.747</c:v>
                </c:pt>
                <c:pt idx="16000">
                  <c:v>0.55200000000000005</c:v>
                </c:pt>
                <c:pt idx="16001">
                  <c:v>0.55200000000000005</c:v>
                </c:pt>
                <c:pt idx="16002">
                  <c:v>0.56799999999999995</c:v>
                </c:pt>
                <c:pt idx="16003">
                  <c:v>0.56799999999999995</c:v>
                </c:pt>
                <c:pt idx="16004">
                  <c:v>0.73499999999999999</c:v>
                </c:pt>
                <c:pt idx="16005">
                  <c:v>0.74199999999999999</c:v>
                </c:pt>
                <c:pt idx="16006">
                  <c:v>0.76700000000000002</c:v>
                </c:pt>
                <c:pt idx="16007">
                  <c:v>0.77800000000000002</c:v>
                </c:pt>
                <c:pt idx="16008">
                  <c:v>0.74299999999999999</c:v>
                </c:pt>
                <c:pt idx="16009">
                  <c:v>0.70099999999999996</c:v>
                </c:pt>
                <c:pt idx="16010">
                  <c:v>0.65900000000000003</c:v>
                </c:pt>
                <c:pt idx="16011">
                  <c:v>0.58599999999999997</c:v>
                </c:pt>
                <c:pt idx="16012">
                  <c:v>0.57299999999999995</c:v>
                </c:pt>
                <c:pt idx="16013">
                  <c:v>0.55900000000000005</c:v>
                </c:pt>
                <c:pt idx="16014">
                  <c:v>0.58399999999999996</c:v>
                </c:pt>
                <c:pt idx="16015">
                  <c:v>0.58299999999999996</c:v>
                </c:pt>
                <c:pt idx="16016">
                  <c:v>0.57399999999999995</c:v>
                </c:pt>
                <c:pt idx="16017">
                  <c:v>0.58399999999999996</c:v>
                </c:pt>
                <c:pt idx="16018">
                  <c:v>0.65600000000000003</c:v>
                </c:pt>
                <c:pt idx="16019">
                  <c:v>0.75700000000000001</c:v>
                </c:pt>
                <c:pt idx="16020">
                  <c:v>0.61199999999999999</c:v>
                </c:pt>
                <c:pt idx="16021">
                  <c:v>0.745</c:v>
                </c:pt>
                <c:pt idx="16022">
                  <c:v>0.65700000000000003</c:v>
                </c:pt>
                <c:pt idx="16023">
                  <c:v>0.74299999999999999</c:v>
                </c:pt>
                <c:pt idx="16024">
                  <c:v>0.52900000000000003</c:v>
                </c:pt>
                <c:pt idx="16025">
                  <c:v>0.53700000000000003</c:v>
                </c:pt>
                <c:pt idx="16026">
                  <c:v>0.36499999999999999</c:v>
                </c:pt>
                <c:pt idx="16027">
                  <c:v>0.76200000000000001</c:v>
                </c:pt>
                <c:pt idx="16028">
                  <c:v>0.56000000000000005</c:v>
                </c:pt>
                <c:pt idx="16029">
                  <c:v>0.55100000000000005</c:v>
                </c:pt>
                <c:pt idx="16030">
                  <c:v>0.55100000000000005</c:v>
                </c:pt>
                <c:pt idx="16031">
                  <c:v>0.53</c:v>
                </c:pt>
                <c:pt idx="16032">
                  <c:v>0.56100000000000005</c:v>
                </c:pt>
                <c:pt idx="16033">
                  <c:v>0.746</c:v>
                </c:pt>
                <c:pt idx="16034">
                  <c:v>0.754</c:v>
                </c:pt>
                <c:pt idx="16035">
                  <c:v>0.72699999999999998</c:v>
                </c:pt>
                <c:pt idx="16036">
                  <c:v>0.78500000000000003</c:v>
                </c:pt>
                <c:pt idx="16037">
                  <c:v>0.61399999999999999</c:v>
                </c:pt>
                <c:pt idx="16038">
                  <c:v>0.53</c:v>
                </c:pt>
                <c:pt idx="16039">
                  <c:v>0.60399999999999998</c:v>
                </c:pt>
                <c:pt idx="16040">
                  <c:v>0.60399999999999998</c:v>
                </c:pt>
                <c:pt idx="16041">
                  <c:v>0.77</c:v>
                </c:pt>
                <c:pt idx="16042">
                  <c:v>0.61499999999999999</c:v>
                </c:pt>
                <c:pt idx="16043">
                  <c:v>0.50900000000000001</c:v>
                </c:pt>
                <c:pt idx="16044">
                  <c:v>0.50900000000000001</c:v>
                </c:pt>
                <c:pt idx="16045">
                  <c:v>0.73</c:v>
                </c:pt>
                <c:pt idx="16046">
                  <c:v>0.71899999999999997</c:v>
                </c:pt>
                <c:pt idx="16047">
                  <c:v>0.71899999999999997</c:v>
                </c:pt>
                <c:pt idx="16048">
                  <c:v>0.57199999999999995</c:v>
                </c:pt>
                <c:pt idx="16049">
                  <c:v>0.73</c:v>
                </c:pt>
                <c:pt idx="16050">
                  <c:v>0.745</c:v>
                </c:pt>
                <c:pt idx="16051">
                  <c:v>0.66600000000000004</c:v>
                </c:pt>
                <c:pt idx="16052">
                  <c:v>0.53600000000000003</c:v>
                </c:pt>
                <c:pt idx="16053">
                  <c:v>0.76600000000000001</c:v>
                </c:pt>
                <c:pt idx="16054">
                  <c:v>0.66100000000000003</c:v>
                </c:pt>
                <c:pt idx="16055">
                  <c:v>0.58699999999999997</c:v>
                </c:pt>
                <c:pt idx="16056">
                  <c:v>0.58699999999999997</c:v>
                </c:pt>
                <c:pt idx="16057">
                  <c:v>0.65500000000000003</c:v>
                </c:pt>
                <c:pt idx="16058">
                  <c:v>0.746</c:v>
                </c:pt>
                <c:pt idx="16059">
                  <c:v>0.64800000000000002</c:v>
                </c:pt>
                <c:pt idx="16060">
                  <c:v>0.64800000000000002</c:v>
                </c:pt>
                <c:pt idx="16061">
                  <c:v>0.70399999999999996</c:v>
                </c:pt>
                <c:pt idx="16062">
                  <c:v>0.70299999999999996</c:v>
                </c:pt>
                <c:pt idx="16063">
                  <c:v>0.66100000000000003</c:v>
                </c:pt>
                <c:pt idx="16064">
                  <c:v>0.749</c:v>
                </c:pt>
                <c:pt idx="16065">
                  <c:v>0.73299999999999998</c:v>
                </c:pt>
                <c:pt idx="16066">
                  <c:v>0.58099999999999996</c:v>
                </c:pt>
                <c:pt idx="16067">
                  <c:v>0.58099999999999996</c:v>
                </c:pt>
                <c:pt idx="16068">
                  <c:v>0.59799999999999998</c:v>
                </c:pt>
                <c:pt idx="16069">
                  <c:v>0.58599999999999997</c:v>
                </c:pt>
                <c:pt idx="16070">
                  <c:v>0.58499999999999996</c:v>
                </c:pt>
                <c:pt idx="16071">
                  <c:v>0.76200000000000001</c:v>
                </c:pt>
                <c:pt idx="16072">
                  <c:v>0.59199999999999997</c:v>
                </c:pt>
                <c:pt idx="16073">
                  <c:v>0.56299999999999994</c:v>
                </c:pt>
                <c:pt idx="16074">
                  <c:v>0.67200000000000004</c:v>
                </c:pt>
                <c:pt idx="16075">
                  <c:v>0.56299999999999994</c:v>
                </c:pt>
                <c:pt idx="16076">
                  <c:v>0.67200000000000004</c:v>
                </c:pt>
                <c:pt idx="16077">
                  <c:v>0.53700000000000003</c:v>
                </c:pt>
                <c:pt idx="16078">
                  <c:v>0.74199999999999999</c:v>
                </c:pt>
                <c:pt idx="16079">
                  <c:v>0.755</c:v>
                </c:pt>
                <c:pt idx="16080">
                  <c:v>0.53700000000000003</c:v>
                </c:pt>
                <c:pt idx="16081">
                  <c:v>0.68</c:v>
                </c:pt>
                <c:pt idx="16082">
                  <c:v>0.751</c:v>
                </c:pt>
                <c:pt idx="16083">
                  <c:v>0.76200000000000001</c:v>
                </c:pt>
                <c:pt idx="16084">
                  <c:v>0.59699999999999998</c:v>
                </c:pt>
                <c:pt idx="16085">
                  <c:v>0.72</c:v>
                </c:pt>
                <c:pt idx="16086">
                  <c:v>0.78600000000000003</c:v>
                </c:pt>
                <c:pt idx="16087">
                  <c:v>0.747</c:v>
                </c:pt>
                <c:pt idx="16088">
                  <c:v>0.59699999999999998</c:v>
                </c:pt>
                <c:pt idx="16089">
                  <c:v>0.58399999999999996</c:v>
                </c:pt>
                <c:pt idx="16090">
                  <c:v>0.67600000000000005</c:v>
                </c:pt>
                <c:pt idx="16091">
                  <c:v>0.76300000000000001</c:v>
                </c:pt>
                <c:pt idx="16092">
                  <c:v>0.59499999999999997</c:v>
                </c:pt>
                <c:pt idx="16093">
                  <c:v>0.59699999999999998</c:v>
                </c:pt>
                <c:pt idx="16094">
                  <c:v>0.56999999999999995</c:v>
                </c:pt>
                <c:pt idx="16095">
                  <c:v>0.76200000000000001</c:v>
                </c:pt>
                <c:pt idx="16096">
                  <c:v>0.58499999999999996</c:v>
                </c:pt>
                <c:pt idx="16097">
                  <c:v>0.53800000000000003</c:v>
                </c:pt>
                <c:pt idx="16098">
                  <c:v>0.54500000000000004</c:v>
                </c:pt>
                <c:pt idx="16099">
                  <c:v>0.41799999999999998</c:v>
                </c:pt>
                <c:pt idx="16100">
                  <c:v>0.753</c:v>
                </c:pt>
                <c:pt idx="16101">
                  <c:v>0.67300000000000004</c:v>
                </c:pt>
                <c:pt idx="16102">
                  <c:v>0.53800000000000003</c:v>
                </c:pt>
                <c:pt idx="16103">
                  <c:v>0.627</c:v>
                </c:pt>
                <c:pt idx="16104">
                  <c:v>0.67300000000000004</c:v>
                </c:pt>
                <c:pt idx="16105">
                  <c:v>0.54700000000000004</c:v>
                </c:pt>
                <c:pt idx="16106">
                  <c:v>0.751</c:v>
                </c:pt>
                <c:pt idx="16107">
                  <c:v>0.54100000000000004</c:v>
                </c:pt>
                <c:pt idx="16108">
                  <c:v>0.57199999999999995</c:v>
                </c:pt>
                <c:pt idx="16109">
                  <c:v>0.56200000000000006</c:v>
                </c:pt>
                <c:pt idx="16110">
                  <c:v>0.56200000000000006</c:v>
                </c:pt>
                <c:pt idx="16111">
                  <c:v>0.754</c:v>
                </c:pt>
                <c:pt idx="16112">
                  <c:v>0.78</c:v>
                </c:pt>
                <c:pt idx="16113">
                  <c:v>0.51700000000000002</c:v>
                </c:pt>
                <c:pt idx="16114">
                  <c:v>0.51700000000000002</c:v>
                </c:pt>
                <c:pt idx="16115">
                  <c:v>0.57199999999999995</c:v>
                </c:pt>
                <c:pt idx="16116">
                  <c:v>0.74</c:v>
                </c:pt>
                <c:pt idx="16117">
                  <c:v>0.78600000000000003</c:v>
                </c:pt>
                <c:pt idx="16118">
                  <c:v>0.628</c:v>
                </c:pt>
                <c:pt idx="16119">
                  <c:v>0.752</c:v>
                </c:pt>
                <c:pt idx="16120">
                  <c:v>0.61599999999999999</c:v>
                </c:pt>
                <c:pt idx="16121">
                  <c:v>0.61599999999999999</c:v>
                </c:pt>
                <c:pt idx="16122">
                  <c:v>0.70199999999999996</c:v>
                </c:pt>
                <c:pt idx="16123">
                  <c:v>0.629</c:v>
                </c:pt>
                <c:pt idx="16124">
                  <c:v>0.78100000000000003</c:v>
                </c:pt>
                <c:pt idx="16125">
                  <c:v>0.746</c:v>
                </c:pt>
                <c:pt idx="16126">
                  <c:v>0.54800000000000004</c:v>
                </c:pt>
                <c:pt idx="16127">
                  <c:v>0.54800000000000004</c:v>
                </c:pt>
                <c:pt idx="16128">
                  <c:v>0.54600000000000004</c:v>
                </c:pt>
                <c:pt idx="16129">
                  <c:v>0.745</c:v>
                </c:pt>
                <c:pt idx="16130">
                  <c:v>0.754</c:v>
                </c:pt>
                <c:pt idx="16131">
                  <c:v>0.58299999999999996</c:v>
                </c:pt>
                <c:pt idx="16132">
                  <c:v>0.58899999999999997</c:v>
                </c:pt>
                <c:pt idx="16133">
                  <c:v>0.58899999999999997</c:v>
                </c:pt>
                <c:pt idx="16134">
                  <c:v>0.752</c:v>
                </c:pt>
                <c:pt idx="16135">
                  <c:v>0.55700000000000005</c:v>
                </c:pt>
                <c:pt idx="16136">
                  <c:v>0.39900000000000002</c:v>
                </c:pt>
                <c:pt idx="16137">
                  <c:v>0.59899999999999998</c:v>
                </c:pt>
                <c:pt idx="16138">
                  <c:v>0.59899999999999998</c:v>
                </c:pt>
                <c:pt idx="16139">
                  <c:v>0.66600000000000004</c:v>
                </c:pt>
                <c:pt idx="16140">
                  <c:v>0.66600000000000004</c:v>
                </c:pt>
                <c:pt idx="16141">
                  <c:v>0.67100000000000004</c:v>
                </c:pt>
                <c:pt idx="16142">
                  <c:v>0.72299999999999998</c:v>
                </c:pt>
                <c:pt idx="16143">
                  <c:v>0.74299999999999999</c:v>
                </c:pt>
                <c:pt idx="16144">
                  <c:v>0.72199999999999998</c:v>
                </c:pt>
                <c:pt idx="16145">
                  <c:v>0.74399999999999999</c:v>
                </c:pt>
                <c:pt idx="16146">
                  <c:v>0.59699999999999998</c:v>
                </c:pt>
                <c:pt idx="16147">
                  <c:v>0.59599999999999997</c:v>
                </c:pt>
                <c:pt idx="16148">
                  <c:v>0.61</c:v>
                </c:pt>
                <c:pt idx="16149">
                  <c:v>0.749</c:v>
                </c:pt>
                <c:pt idx="16150">
                  <c:v>0.77400000000000002</c:v>
                </c:pt>
                <c:pt idx="16151">
                  <c:v>0.57299999999999995</c:v>
                </c:pt>
                <c:pt idx="16152">
                  <c:v>0.57299999999999995</c:v>
                </c:pt>
                <c:pt idx="16153">
                  <c:v>0.54700000000000004</c:v>
                </c:pt>
                <c:pt idx="16154">
                  <c:v>0.60399999999999998</c:v>
                </c:pt>
                <c:pt idx="16155">
                  <c:v>0.54700000000000004</c:v>
                </c:pt>
                <c:pt idx="16156">
                  <c:v>0.70799999999999996</c:v>
                </c:pt>
                <c:pt idx="16157">
                  <c:v>0.70799999999999996</c:v>
                </c:pt>
                <c:pt idx="16158">
                  <c:v>0.78100000000000003</c:v>
                </c:pt>
                <c:pt idx="16159">
                  <c:v>0.65800000000000003</c:v>
                </c:pt>
                <c:pt idx="16160">
                  <c:v>0.72399999999999998</c:v>
                </c:pt>
                <c:pt idx="16161">
                  <c:v>0.51</c:v>
                </c:pt>
                <c:pt idx="16162">
                  <c:v>0.51</c:v>
                </c:pt>
                <c:pt idx="16163">
                  <c:v>0.47099999999999997</c:v>
                </c:pt>
                <c:pt idx="16164">
                  <c:v>0.65800000000000003</c:v>
                </c:pt>
                <c:pt idx="16165">
                  <c:v>0.54800000000000004</c:v>
                </c:pt>
                <c:pt idx="16166">
                  <c:v>0.61199999999999999</c:v>
                </c:pt>
                <c:pt idx="16167">
                  <c:v>0.59499999999999997</c:v>
                </c:pt>
                <c:pt idx="16168">
                  <c:v>0.60899999999999999</c:v>
                </c:pt>
                <c:pt idx="16169">
                  <c:v>0.54900000000000004</c:v>
                </c:pt>
                <c:pt idx="16170">
                  <c:v>0.71199999999999997</c:v>
                </c:pt>
                <c:pt idx="16171">
                  <c:v>0.58199999999999996</c:v>
                </c:pt>
                <c:pt idx="16172">
                  <c:v>0.55600000000000005</c:v>
                </c:pt>
                <c:pt idx="16173">
                  <c:v>0.59599999999999997</c:v>
                </c:pt>
                <c:pt idx="16174">
                  <c:v>0.70899999999999996</c:v>
                </c:pt>
                <c:pt idx="16175">
                  <c:v>0.56999999999999995</c:v>
                </c:pt>
                <c:pt idx="16176">
                  <c:v>0.52500000000000002</c:v>
                </c:pt>
                <c:pt idx="16177">
                  <c:v>0.52500000000000002</c:v>
                </c:pt>
                <c:pt idx="16178">
                  <c:v>0.70899999999999996</c:v>
                </c:pt>
                <c:pt idx="16179">
                  <c:v>0.55800000000000005</c:v>
                </c:pt>
                <c:pt idx="16180">
                  <c:v>0.66700000000000004</c:v>
                </c:pt>
                <c:pt idx="16181">
                  <c:v>0.749</c:v>
                </c:pt>
                <c:pt idx="16182">
                  <c:v>0.58299999999999996</c:v>
                </c:pt>
                <c:pt idx="16183">
                  <c:v>0.57299999999999995</c:v>
                </c:pt>
                <c:pt idx="16184">
                  <c:v>0.57299999999999995</c:v>
                </c:pt>
                <c:pt idx="16185">
                  <c:v>0.58399999999999996</c:v>
                </c:pt>
                <c:pt idx="16186">
                  <c:v>0.755</c:v>
                </c:pt>
                <c:pt idx="16187">
                  <c:v>0.57099999999999995</c:v>
                </c:pt>
                <c:pt idx="16188">
                  <c:v>0.76100000000000001</c:v>
                </c:pt>
                <c:pt idx="16189">
                  <c:v>0.747</c:v>
                </c:pt>
                <c:pt idx="16190">
                  <c:v>0.66900000000000004</c:v>
                </c:pt>
                <c:pt idx="16191">
                  <c:v>0.63</c:v>
                </c:pt>
                <c:pt idx="16192">
                  <c:v>0.63</c:v>
                </c:pt>
                <c:pt idx="16193">
                  <c:v>0.66900000000000004</c:v>
                </c:pt>
                <c:pt idx="16194">
                  <c:v>0.55800000000000005</c:v>
                </c:pt>
                <c:pt idx="16195">
                  <c:v>0.55800000000000005</c:v>
                </c:pt>
                <c:pt idx="16196">
                  <c:v>0.72699999999999998</c:v>
                </c:pt>
                <c:pt idx="16197">
                  <c:v>0.45300000000000001</c:v>
                </c:pt>
                <c:pt idx="16198">
                  <c:v>0.752</c:v>
                </c:pt>
                <c:pt idx="16199">
                  <c:v>0.59399999999999997</c:v>
                </c:pt>
                <c:pt idx="16200">
                  <c:v>0.70299999999999996</c:v>
                </c:pt>
                <c:pt idx="16201">
                  <c:v>0.70299999999999996</c:v>
                </c:pt>
                <c:pt idx="16202">
                  <c:v>0.751</c:v>
                </c:pt>
                <c:pt idx="16203">
                  <c:v>0.56799999999999995</c:v>
                </c:pt>
                <c:pt idx="16204">
                  <c:v>0.70699999999999996</c:v>
                </c:pt>
                <c:pt idx="16205">
                  <c:v>0.61</c:v>
                </c:pt>
                <c:pt idx="16206">
                  <c:v>0.61</c:v>
                </c:pt>
                <c:pt idx="16207">
                  <c:v>0.61099999999999999</c:v>
                </c:pt>
                <c:pt idx="16208">
                  <c:v>0.749</c:v>
                </c:pt>
                <c:pt idx="16209">
                  <c:v>0.61099999999999999</c:v>
                </c:pt>
                <c:pt idx="16210">
                  <c:v>0.75800000000000001</c:v>
                </c:pt>
                <c:pt idx="16211">
                  <c:v>0.34399999999999997</c:v>
                </c:pt>
                <c:pt idx="16212">
                  <c:v>0.34399999999999997</c:v>
                </c:pt>
                <c:pt idx="16213">
                  <c:v>0.76200000000000001</c:v>
                </c:pt>
                <c:pt idx="16214">
                  <c:v>0.624</c:v>
                </c:pt>
                <c:pt idx="16215">
                  <c:v>0.58399999999999996</c:v>
                </c:pt>
                <c:pt idx="16216">
                  <c:v>0.58399999999999996</c:v>
                </c:pt>
                <c:pt idx="16217">
                  <c:v>0.55800000000000005</c:v>
                </c:pt>
                <c:pt idx="16218">
                  <c:v>0.55700000000000005</c:v>
                </c:pt>
                <c:pt idx="16219">
                  <c:v>0.72199999999999998</c:v>
                </c:pt>
                <c:pt idx="16220">
                  <c:v>0.51</c:v>
                </c:pt>
                <c:pt idx="16221">
                  <c:v>0.75</c:v>
                </c:pt>
                <c:pt idx="16222">
                  <c:v>0.61599999999999999</c:v>
                </c:pt>
                <c:pt idx="16223">
                  <c:v>0.57299999999999995</c:v>
                </c:pt>
                <c:pt idx="16224">
                  <c:v>0.751</c:v>
                </c:pt>
                <c:pt idx="16225">
                  <c:v>0.55500000000000005</c:v>
                </c:pt>
                <c:pt idx="16226">
                  <c:v>0.73499999999999999</c:v>
                </c:pt>
                <c:pt idx="16227">
                  <c:v>0.57299999999999995</c:v>
                </c:pt>
                <c:pt idx="16228">
                  <c:v>0.53600000000000003</c:v>
                </c:pt>
                <c:pt idx="16229">
                  <c:v>0.53600000000000003</c:v>
                </c:pt>
                <c:pt idx="16230">
                  <c:v>0.65300000000000002</c:v>
                </c:pt>
                <c:pt idx="16231">
                  <c:v>0.58399999999999996</c:v>
                </c:pt>
                <c:pt idx="16232">
                  <c:v>0.65100000000000002</c:v>
                </c:pt>
                <c:pt idx="16233">
                  <c:v>0.60699999999999998</c:v>
                </c:pt>
                <c:pt idx="16234">
                  <c:v>0.53300000000000003</c:v>
                </c:pt>
                <c:pt idx="16235">
                  <c:v>0.53300000000000003</c:v>
                </c:pt>
                <c:pt idx="16236">
                  <c:v>0.56599999999999995</c:v>
                </c:pt>
                <c:pt idx="16237">
                  <c:v>0.73</c:v>
                </c:pt>
                <c:pt idx="16238">
                  <c:v>0.59299999999999997</c:v>
                </c:pt>
                <c:pt idx="16239">
                  <c:v>0.60799999999999998</c:v>
                </c:pt>
                <c:pt idx="16240">
                  <c:v>0.72599999999999998</c:v>
                </c:pt>
                <c:pt idx="16241">
                  <c:v>0.75800000000000001</c:v>
                </c:pt>
                <c:pt idx="16242">
                  <c:v>0.56799999999999995</c:v>
                </c:pt>
                <c:pt idx="16243">
                  <c:v>0.72699999999999998</c:v>
                </c:pt>
                <c:pt idx="16244">
                  <c:v>0.75800000000000001</c:v>
                </c:pt>
                <c:pt idx="16245">
                  <c:v>0.67800000000000005</c:v>
                </c:pt>
                <c:pt idx="16246">
                  <c:v>0.58499999999999996</c:v>
                </c:pt>
                <c:pt idx="16247">
                  <c:v>0.73699999999999999</c:v>
                </c:pt>
                <c:pt idx="16248">
                  <c:v>0.74099999999999999</c:v>
                </c:pt>
                <c:pt idx="16249">
                  <c:v>0.751</c:v>
                </c:pt>
                <c:pt idx="16250">
                  <c:v>0.59399999999999997</c:v>
                </c:pt>
                <c:pt idx="16251">
                  <c:v>0.754</c:v>
                </c:pt>
                <c:pt idx="16252">
                  <c:v>0.58499999999999996</c:v>
                </c:pt>
                <c:pt idx="16253">
                  <c:v>0.58499999999999996</c:v>
                </c:pt>
                <c:pt idx="16254">
                  <c:v>0.59499999999999997</c:v>
                </c:pt>
                <c:pt idx="16255">
                  <c:v>0.50600000000000001</c:v>
                </c:pt>
                <c:pt idx="16256">
                  <c:v>0.745</c:v>
                </c:pt>
                <c:pt idx="16257">
                  <c:v>0.68</c:v>
                </c:pt>
                <c:pt idx="16258">
                  <c:v>0.66900000000000004</c:v>
                </c:pt>
                <c:pt idx="16259">
                  <c:v>0.66900000000000004</c:v>
                </c:pt>
                <c:pt idx="16260">
                  <c:v>0.68</c:v>
                </c:pt>
                <c:pt idx="16261">
                  <c:v>0.56899999999999995</c:v>
                </c:pt>
                <c:pt idx="16262">
                  <c:v>0.56899999999999995</c:v>
                </c:pt>
                <c:pt idx="16263">
                  <c:v>0.749</c:v>
                </c:pt>
                <c:pt idx="16264">
                  <c:v>0.77</c:v>
                </c:pt>
                <c:pt idx="16265">
                  <c:v>0.60599999999999998</c:v>
                </c:pt>
                <c:pt idx="16266">
                  <c:v>0.57399999999999995</c:v>
                </c:pt>
                <c:pt idx="16267">
                  <c:v>0.39700000000000002</c:v>
                </c:pt>
                <c:pt idx="16268">
                  <c:v>0.39700000000000002</c:v>
                </c:pt>
                <c:pt idx="16269">
                  <c:v>0.73299999999999998</c:v>
                </c:pt>
                <c:pt idx="16270">
                  <c:v>0.624</c:v>
                </c:pt>
                <c:pt idx="16271">
                  <c:v>0.624</c:v>
                </c:pt>
                <c:pt idx="16272">
                  <c:v>0.57899999999999996</c:v>
                </c:pt>
                <c:pt idx="16273">
                  <c:v>0.51800000000000002</c:v>
                </c:pt>
                <c:pt idx="16274">
                  <c:v>0.65300000000000002</c:v>
                </c:pt>
                <c:pt idx="16275">
                  <c:v>0.74199999999999999</c:v>
                </c:pt>
                <c:pt idx="16276">
                  <c:v>0.65300000000000002</c:v>
                </c:pt>
                <c:pt idx="16277">
                  <c:v>0.78500000000000003</c:v>
                </c:pt>
                <c:pt idx="16278">
                  <c:v>0.75900000000000001</c:v>
                </c:pt>
                <c:pt idx="16279">
                  <c:v>0.58699999999999997</c:v>
                </c:pt>
                <c:pt idx="16280">
                  <c:v>0.59499999999999997</c:v>
                </c:pt>
                <c:pt idx="16281">
                  <c:v>0.59499999999999997</c:v>
                </c:pt>
                <c:pt idx="16282">
                  <c:v>0.74399999999999999</c:v>
                </c:pt>
                <c:pt idx="16283">
                  <c:v>0.56799999999999995</c:v>
                </c:pt>
                <c:pt idx="16284">
                  <c:v>0.56799999999999995</c:v>
                </c:pt>
                <c:pt idx="16285">
                  <c:v>0.58699999999999997</c:v>
                </c:pt>
                <c:pt idx="16286">
                  <c:v>0.63700000000000001</c:v>
                </c:pt>
                <c:pt idx="16287">
                  <c:v>0.77700000000000002</c:v>
                </c:pt>
                <c:pt idx="16288">
                  <c:v>0.629</c:v>
                </c:pt>
                <c:pt idx="16289">
                  <c:v>0.59199999999999997</c:v>
                </c:pt>
                <c:pt idx="16290">
                  <c:v>0.74199999999999999</c:v>
                </c:pt>
                <c:pt idx="16291">
                  <c:v>0.77700000000000002</c:v>
                </c:pt>
                <c:pt idx="16292">
                  <c:v>0.56599999999999995</c:v>
                </c:pt>
                <c:pt idx="16293">
                  <c:v>0.54400000000000004</c:v>
                </c:pt>
                <c:pt idx="16294">
                  <c:v>0.54400000000000004</c:v>
                </c:pt>
                <c:pt idx="16295">
                  <c:v>0.54600000000000004</c:v>
                </c:pt>
                <c:pt idx="16296">
                  <c:v>0.54600000000000004</c:v>
                </c:pt>
                <c:pt idx="16297">
                  <c:v>0.76300000000000001</c:v>
                </c:pt>
                <c:pt idx="16298">
                  <c:v>0.67100000000000004</c:v>
                </c:pt>
                <c:pt idx="16299">
                  <c:v>0.66900000000000004</c:v>
                </c:pt>
                <c:pt idx="16300">
                  <c:v>0.75700000000000001</c:v>
                </c:pt>
                <c:pt idx="16301">
                  <c:v>0.621</c:v>
                </c:pt>
                <c:pt idx="16302">
                  <c:v>0.76400000000000001</c:v>
                </c:pt>
                <c:pt idx="16303">
                  <c:v>0.57699999999999996</c:v>
                </c:pt>
                <c:pt idx="16304">
                  <c:v>0.752</c:v>
                </c:pt>
                <c:pt idx="16305">
                  <c:v>0.622</c:v>
                </c:pt>
                <c:pt idx="16306">
                  <c:v>0.75700000000000001</c:v>
                </c:pt>
                <c:pt idx="16307">
                  <c:v>0.76800000000000002</c:v>
                </c:pt>
                <c:pt idx="16308">
                  <c:v>0.60499999999999998</c:v>
                </c:pt>
                <c:pt idx="16309">
                  <c:v>0.76400000000000001</c:v>
                </c:pt>
                <c:pt idx="16310">
                  <c:v>0.57899999999999996</c:v>
                </c:pt>
                <c:pt idx="16311">
                  <c:v>0.74399999999999999</c:v>
                </c:pt>
                <c:pt idx="16312">
                  <c:v>0.751</c:v>
                </c:pt>
                <c:pt idx="16313">
                  <c:v>0.746</c:v>
                </c:pt>
                <c:pt idx="16314">
                  <c:v>0.72199999999999998</c:v>
                </c:pt>
                <c:pt idx="16315">
                  <c:v>0.749</c:v>
                </c:pt>
                <c:pt idx="16316">
                  <c:v>0.747</c:v>
                </c:pt>
                <c:pt idx="16317">
                  <c:v>0.753</c:v>
                </c:pt>
                <c:pt idx="16318">
                  <c:v>0.77100000000000002</c:v>
                </c:pt>
                <c:pt idx="16319">
                  <c:v>0.60599999999999998</c:v>
                </c:pt>
                <c:pt idx="16320">
                  <c:v>0.75</c:v>
                </c:pt>
                <c:pt idx="16321">
                  <c:v>0.60699999999999998</c:v>
                </c:pt>
                <c:pt idx="16322">
                  <c:v>0.59599999999999997</c:v>
                </c:pt>
                <c:pt idx="16323">
                  <c:v>0.59599999999999997</c:v>
                </c:pt>
                <c:pt idx="16324">
                  <c:v>0.746</c:v>
                </c:pt>
                <c:pt idx="16325">
                  <c:v>0.75700000000000001</c:v>
                </c:pt>
                <c:pt idx="16326">
                  <c:v>0.753</c:v>
                </c:pt>
                <c:pt idx="16327">
                  <c:v>0.747</c:v>
                </c:pt>
                <c:pt idx="16328">
                  <c:v>0.72499999999999998</c:v>
                </c:pt>
                <c:pt idx="16329">
                  <c:v>0.751</c:v>
                </c:pt>
                <c:pt idx="16330">
                  <c:v>0.68</c:v>
                </c:pt>
                <c:pt idx="16331">
                  <c:v>0.68</c:v>
                </c:pt>
                <c:pt idx="16332">
                  <c:v>0.72499999999999998</c:v>
                </c:pt>
                <c:pt idx="16333">
                  <c:v>0.45</c:v>
                </c:pt>
                <c:pt idx="16334">
                  <c:v>0.45</c:v>
                </c:pt>
                <c:pt idx="16335">
                  <c:v>0.75700000000000001</c:v>
                </c:pt>
                <c:pt idx="16336">
                  <c:v>0.74099999999999999</c:v>
                </c:pt>
                <c:pt idx="16337">
                  <c:v>0.62</c:v>
                </c:pt>
                <c:pt idx="16338">
                  <c:v>0.52600000000000002</c:v>
                </c:pt>
                <c:pt idx="16339">
                  <c:v>0.76300000000000001</c:v>
                </c:pt>
                <c:pt idx="16340">
                  <c:v>0.64900000000000002</c:v>
                </c:pt>
                <c:pt idx="16341">
                  <c:v>0.58499999999999996</c:v>
                </c:pt>
                <c:pt idx="16342">
                  <c:v>0.66</c:v>
                </c:pt>
                <c:pt idx="16343">
                  <c:v>0.66</c:v>
                </c:pt>
                <c:pt idx="16344">
                  <c:v>0.67100000000000004</c:v>
                </c:pt>
                <c:pt idx="16345">
                  <c:v>0.65</c:v>
                </c:pt>
                <c:pt idx="16346">
                  <c:v>0.67100000000000004</c:v>
                </c:pt>
                <c:pt idx="16347">
                  <c:v>0.59099999999999997</c:v>
                </c:pt>
                <c:pt idx="16348">
                  <c:v>0.65400000000000003</c:v>
                </c:pt>
                <c:pt idx="16349">
                  <c:v>0.752</c:v>
                </c:pt>
                <c:pt idx="16350">
                  <c:v>0.76100000000000001</c:v>
                </c:pt>
                <c:pt idx="16351">
                  <c:v>0.61</c:v>
                </c:pt>
                <c:pt idx="16352">
                  <c:v>0.61</c:v>
                </c:pt>
                <c:pt idx="16353">
                  <c:v>0.57899999999999996</c:v>
                </c:pt>
                <c:pt idx="16354">
                  <c:v>0.57799999999999996</c:v>
                </c:pt>
                <c:pt idx="16355">
                  <c:v>0.57199999999999995</c:v>
                </c:pt>
                <c:pt idx="16356">
                  <c:v>0.57199999999999995</c:v>
                </c:pt>
                <c:pt idx="16357">
                  <c:v>0.75</c:v>
                </c:pt>
                <c:pt idx="16358">
                  <c:v>0.75800000000000001</c:v>
                </c:pt>
                <c:pt idx="16359">
                  <c:v>0.67400000000000004</c:v>
                </c:pt>
                <c:pt idx="16360">
                  <c:v>0.66400000000000003</c:v>
                </c:pt>
                <c:pt idx="16361">
                  <c:v>0.55600000000000005</c:v>
                </c:pt>
                <c:pt idx="16362">
                  <c:v>0.55600000000000005</c:v>
                </c:pt>
                <c:pt idx="16363">
                  <c:v>0.57699999999999996</c:v>
                </c:pt>
                <c:pt idx="16364">
                  <c:v>0.70799999999999996</c:v>
                </c:pt>
                <c:pt idx="16365">
                  <c:v>0.70599999999999996</c:v>
                </c:pt>
                <c:pt idx="16366">
                  <c:v>0.77300000000000002</c:v>
                </c:pt>
                <c:pt idx="16367">
                  <c:v>0.66100000000000003</c:v>
                </c:pt>
                <c:pt idx="16368">
                  <c:v>0.78400000000000003</c:v>
                </c:pt>
                <c:pt idx="16369">
                  <c:v>0.58699999999999997</c:v>
                </c:pt>
                <c:pt idx="16370">
                  <c:v>0.76300000000000001</c:v>
                </c:pt>
                <c:pt idx="16371">
                  <c:v>0.66100000000000003</c:v>
                </c:pt>
                <c:pt idx="16372">
                  <c:v>0.75</c:v>
                </c:pt>
                <c:pt idx="16373">
                  <c:v>0.76800000000000002</c:v>
                </c:pt>
                <c:pt idx="16374">
                  <c:v>0.61699999999999999</c:v>
                </c:pt>
                <c:pt idx="16375">
                  <c:v>0.749</c:v>
                </c:pt>
                <c:pt idx="16376">
                  <c:v>0.59</c:v>
                </c:pt>
                <c:pt idx="16377">
                  <c:v>0.754</c:v>
                </c:pt>
                <c:pt idx="16378">
                  <c:v>0.75900000000000001</c:v>
                </c:pt>
                <c:pt idx="16379">
                  <c:v>0.751</c:v>
                </c:pt>
                <c:pt idx="16380">
                  <c:v>0.56499999999999995</c:v>
                </c:pt>
                <c:pt idx="16381">
                  <c:v>0.75</c:v>
                </c:pt>
                <c:pt idx="16382">
                  <c:v>0.55500000000000005</c:v>
                </c:pt>
                <c:pt idx="16383">
                  <c:v>0.55500000000000005</c:v>
                </c:pt>
                <c:pt idx="16384">
                  <c:v>0.749</c:v>
                </c:pt>
                <c:pt idx="16385">
                  <c:v>0.77500000000000002</c:v>
                </c:pt>
                <c:pt idx="16386">
                  <c:v>0.754</c:v>
                </c:pt>
                <c:pt idx="16387">
                  <c:v>0.61799999999999999</c:v>
                </c:pt>
                <c:pt idx="16388">
                  <c:v>0.54100000000000004</c:v>
                </c:pt>
                <c:pt idx="16389">
                  <c:v>0.61899999999999999</c:v>
                </c:pt>
                <c:pt idx="16390">
                  <c:v>0.60799999999999998</c:v>
                </c:pt>
                <c:pt idx="16391">
                  <c:v>0.60799999999999998</c:v>
                </c:pt>
                <c:pt idx="16392">
                  <c:v>0.78300000000000003</c:v>
                </c:pt>
                <c:pt idx="16393">
                  <c:v>0.53400000000000003</c:v>
                </c:pt>
                <c:pt idx="16394">
                  <c:v>0.73499999999999999</c:v>
                </c:pt>
                <c:pt idx="16395">
                  <c:v>0.66600000000000004</c:v>
                </c:pt>
                <c:pt idx="16396">
                  <c:v>0.748</c:v>
                </c:pt>
                <c:pt idx="16397">
                  <c:v>0.59099999999999997</c:v>
                </c:pt>
                <c:pt idx="16398">
                  <c:v>0.59099999999999997</c:v>
                </c:pt>
                <c:pt idx="16399">
                  <c:v>0.76</c:v>
                </c:pt>
                <c:pt idx="16400">
                  <c:v>0.72499999999999998</c:v>
                </c:pt>
                <c:pt idx="16401">
                  <c:v>0.72499999999999998</c:v>
                </c:pt>
                <c:pt idx="16402">
                  <c:v>0.73599999999999999</c:v>
                </c:pt>
                <c:pt idx="16403">
                  <c:v>0.66</c:v>
                </c:pt>
                <c:pt idx="16404">
                  <c:v>0.66600000000000004</c:v>
                </c:pt>
                <c:pt idx="16405">
                  <c:v>0.67100000000000004</c:v>
                </c:pt>
                <c:pt idx="16406">
                  <c:v>0.77200000000000002</c:v>
                </c:pt>
                <c:pt idx="16407">
                  <c:v>0.58499999999999996</c:v>
                </c:pt>
                <c:pt idx="16408">
                  <c:v>0.58499999999999996</c:v>
                </c:pt>
                <c:pt idx="16409">
                  <c:v>0.70899999999999996</c:v>
                </c:pt>
                <c:pt idx="16410">
                  <c:v>0.67700000000000005</c:v>
                </c:pt>
                <c:pt idx="16411">
                  <c:v>0.67700000000000005</c:v>
                </c:pt>
                <c:pt idx="16412">
                  <c:v>0.70899999999999996</c:v>
                </c:pt>
                <c:pt idx="16413">
                  <c:v>0.76</c:v>
                </c:pt>
                <c:pt idx="16414">
                  <c:v>0.65300000000000002</c:v>
                </c:pt>
                <c:pt idx="16415">
                  <c:v>0.65300000000000002</c:v>
                </c:pt>
                <c:pt idx="16416">
                  <c:v>0.60299999999999998</c:v>
                </c:pt>
                <c:pt idx="16417">
                  <c:v>0.59</c:v>
                </c:pt>
                <c:pt idx="16418">
                  <c:v>0.58899999999999997</c:v>
                </c:pt>
                <c:pt idx="16419">
                  <c:v>0.751</c:v>
                </c:pt>
                <c:pt idx="16420">
                  <c:v>0.68500000000000005</c:v>
                </c:pt>
                <c:pt idx="16421">
                  <c:v>0.77300000000000002</c:v>
                </c:pt>
                <c:pt idx="16422">
                  <c:v>0.56699999999999995</c:v>
                </c:pt>
                <c:pt idx="16423">
                  <c:v>0.56699999999999995</c:v>
                </c:pt>
                <c:pt idx="16424">
                  <c:v>0.68100000000000005</c:v>
                </c:pt>
                <c:pt idx="16425">
                  <c:v>0.76800000000000002</c:v>
                </c:pt>
                <c:pt idx="16426">
                  <c:v>0.72799999999999998</c:v>
                </c:pt>
                <c:pt idx="16427">
                  <c:v>0.76800000000000002</c:v>
                </c:pt>
                <c:pt idx="16428">
                  <c:v>0.67800000000000005</c:v>
                </c:pt>
                <c:pt idx="16429">
                  <c:v>0.59899999999999998</c:v>
                </c:pt>
                <c:pt idx="16430">
                  <c:v>0.79200000000000004</c:v>
                </c:pt>
                <c:pt idx="16431">
                  <c:v>0.67800000000000005</c:v>
                </c:pt>
                <c:pt idx="16432">
                  <c:v>0.76700000000000002</c:v>
                </c:pt>
                <c:pt idx="16433">
                  <c:v>0.63100000000000001</c:v>
                </c:pt>
                <c:pt idx="16434">
                  <c:v>0.60099999999999998</c:v>
                </c:pt>
                <c:pt idx="16435">
                  <c:v>0.75600000000000001</c:v>
                </c:pt>
                <c:pt idx="16436">
                  <c:v>0.75800000000000001</c:v>
                </c:pt>
                <c:pt idx="16437">
                  <c:v>0.745</c:v>
                </c:pt>
                <c:pt idx="16438">
                  <c:v>0.57599999999999996</c:v>
                </c:pt>
                <c:pt idx="16439">
                  <c:v>0.52</c:v>
                </c:pt>
                <c:pt idx="16440">
                  <c:v>0.52</c:v>
                </c:pt>
                <c:pt idx="16441">
                  <c:v>0.56599999999999995</c:v>
                </c:pt>
                <c:pt idx="16442">
                  <c:v>0.56599999999999995</c:v>
                </c:pt>
                <c:pt idx="16443">
                  <c:v>0.54500000000000004</c:v>
                </c:pt>
                <c:pt idx="16444">
                  <c:v>0.55100000000000005</c:v>
                </c:pt>
                <c:pt idx="16445">
                  <c:v>0.63300000000000001</c:v>
                </c:pt>
                <c:pt idx="16446">
                  <c:v>0.63300000000000001</c:v>
                </c:pt>
                <c:pt idx="16447">
                  <c:v>0.62</c:v>
                </c:pt>
                <c:pt idx="16448">
                  <c:v>0.62</c:v>
                </c:pt>
                <c:pt idx="16449">
                  <c:v>0.79100000000000004</c:v>
                </c:pt>
                <c:pt idx="16450">
                  <c:v>0.70699999999999996</c:v>
                </c:pt>
                <c:pt idx="16451">
                  <c:v>0.751</c:v>
                </c:pt>
                <c:pt idx="16452">
                  <c:v>0.78600000000000003</c:v>
                </c:pt>
                <c:pt idx="16453">
                  <c:v>0.67600000000000005</c:v>
                </c:pt>
                <c:pt idx="16454">
                  <c:v>0.75700000000000001</c:v>
                </c:pt>
                <c:pt idx="16455">
                  <c:v>0.75700000000000001</c:v>
                </c:pt>
                <c:pt idx="16456">
                  <c:v>0.72799999999999998</c:v>
                </c:pt>
                <c:pt idx="16457">
                  <c:v>0.72799999999999998</c:v>
                </c:pt>
                <c:pt idx="16458">
                  <c:v>0.60799999999999998</c:v>
                </c:pt>
                <c:pt idx="16459">
                  <c:v>0.748</c:v>
                </c:pt>
                <c:pt idx="16460">
                  <c:v>0.67100000000000004</c:v>
                </c:pt>
                <c:pt idx="16461">
                  <c:v>0.67100000000000004</c:v>
                </c:pt>
                <c:pt idx="16462">
                  <c:v>0.749</c:v>
                </c:pt>
                <c:pt idx="16463">
                  <c:v>0.60099999999999998</c:v>
                </c:pt>
                <c:pt idx="16464">
                  <c:v>0.60099999999999998</c:v>
                </c:pt>
                <c:pt idx="16465">
                  <c:v>0.61499999999999999</c:v>
                </c:pt>
                <c:pt idx="16466">
                  <c:v>0.747</c:v>
                </c:pt>
                <c:pt idx="16467">
                  <c:v>0.75800000000000001</c:v>
                </c:pt>
                <c:pt idx="16468">
                  <c:v>0.747</c:v>
                </c:pt>
                <c:pt idx="16469">
                  <c:v>0.55100000000000005</c:v>
                </c:pt>
                <c:pt idx="16470">
                  <c:v>0.78</c:v>
                </c:pt>
                <c:pt idx="16471">
                  <c:v>0.57699999999999996</c:v>
                </c:pt>
                <c:pt idx="16472">
                  <c:v>0.57699999999999996</c:v>
                </c:pt>
                <c:pt idx="16473">
                  <c:v>0.73</c:v>
                </c:pt>
                <c:pt idx="16474">
                  <c:v>0.71699999999999997</c:v>
                </c:pt>
                <c:pt idx="16475">
                  <c:v>0.747</c:v>
                </c:pt>
                <c:pt idx="16476">
                  <c:v>0.755</c:v>
                </c:pt>
                <c:pt idx="16477">
                  <c:v>0.749</c:v>
                </c:pt>
                <c:pt idx="16478">
                  <c:v>0.42899999999999999</c:v>
                </c:pt>
                <c:pt idx="16479">
                  <c:v>0.71399999999999997</c:v>
                </c:pt>
                <c:pt idx="16480">
                  <c:v>0.61299999999999999</c:v>
                </c:pt>
                <c:pt idx="16481">
                  <c:v>0.755</c:v>
                </c:pt>
                <c:pt idx="16482">
                  <c:v>0.71399999999999997</c:v>
                </c:pt>
                <c:pt idx="16483">
                  <c:v>0.754</c:v>
                </c:pt>
                <c:pt idx="16484">
                  <c:v>0.61599999999999999</c:v>
                </c:pt>
                <c:pt idx="16485">
                  <c:v>0.67200000000000004</c:v>
                </c:pt>
                <c:pt idx="16486">
                  <c:v>0.57399999999999995</c:v>
                </c:pt>
                <c:pt idx="16487">
                  <c:v>0.58699999999999997</c:v>
                </c:pt>
                <c:pt idx="16488">
                  <c:v>0.57699999999999996</c:v>
                </c:pt>
                <c:pt idx="16489">
                  <c:v>0.57699999999999996</c:v>
                </c:pt>
                <c:pt idx="16490">
                  <c:v>0.75900000000000001</c:v>
                </c:pt>
                <c:pt idx="16491">
                  <c:v>0.56200000000000006</c:v>
                </c:pt>
                <c:pt idx="16492">
                  <c:v>0.67400000000000004</c:v>
                </c:pt>
                <c:pt idx="16493">
                  <c:v>0.752</c:v>
                </c:pt>
                <c:pt idx="16494">
                  <c:v>0.67400000000000004</c:v>
                </c:pt>
                <c:pt idx="16495">
                  <c:v>0.63400000000000001</c:v>
                </c:pt>
                <c:pt idx="16496">
                  <c:v>0.63400000000000001</c:v>
                </c:pt>
                <c:pt idx="16497">
                  <c:v>0.73199999999999998</c:v>
                </c:pt>
                <c:pt idx="16498">
                  <c:v>0.76700000000000002</c:v>
                </c:pt>
                <c:pt idx="16499">
                  <c:v>0.72699999999999998</c:v>
                </c:pt>
                <c:pt idx="16500">
                  <c:v>0.70799999999999996</c:v>
                </c:pt>
                <c:pt idx="16501">
                  <c:v>0.70799999999999996</c:v>
                </c:pt>
                <c:pt idx="16502">
                  <c:v>0.62</c:v>
                </c:pt>
                <c:pt idx="16503">
                  <c:v>0.61599999999999999</c:v>
                </c:pt>
                <c:pt idx="16504">
                  <c:v>0.57699999999999996</c:v>
                </c:pt>
                <c:pt idx="16505">
                  <c:v>0.61499999999999999</c:v>
                </c:pt>
                <c:pt idx="16506">
                  <c:v>0.629</c:v>
                </c:pt>
                <c:pt idx="16507">
                  <c:v>0.76600000000000001</c:v>
                </c:pt>
                <c:pt idx="16508">
                  <c:v>0.57699999999999996</c:v>
                </c:pt>
                <c:pt idx="16509">
                  <c:v>0.56100000000000005</c:v>
                </c:pt>
                <c:pt idx="16510">
                  <c:v>0.78500000000000003</c:v>
                </c:pt>
                <c:pt idx="16511">
                  <c:v>0.755</c:v>
                </c:pt>
                <c:pt idx="16512">
                  <c:v>0.48099999999999998</c:v>
                </c:pt>
                <c:pt idx="16513">
                  <c:v>0.58799999999999997</c:v>
                </c:pt>
                <c:pt idx="16514">
                  <c:v>0.58799999999999997</c:v>
                </c:pt>
                <c:pt idx="16515">
                  <c:v>0.76300000000000001</c:v>
                </c:pt>
                <c:pt idx="16516">
                  <c:v>0.75600000000000001</c:v>
                </c:pt>
                <c:pt idx="16517">
                  <c:v>0.76800000000000002</c:v>
                </c:pt>
                <c:pt idx="16518">
                  <c:v>0.75700000000000001</c:v>
                </c:pt>
                <c:pt idx="16519">
                  <c:v>0.73499999999999999</c:v>
                </c:pt>
                <c:pt idx="16520">
                  <c:v>0.74099999999999999</c:v>
                </c:pt>
                <c:pt idx="16521">
                  <c:v>0.65500000000000003</c:v>
                </c:pt>
                <c:pt idx="16522">
                  <c:v>0.73199999999999998</c:v>
                </c:pt>
                <c:pt idx="16523">
                  <c:v>0.53800000000000003</c:v>
                </c:pt>
                <c:pt idx="16524">
                  <c:v>0.53800000000000003</c:v>
                </c:pt>
                <c:pt idx="16525">
                  <c:v>0.58799999999999997</c:v>
                </c:pt>
                <c:pt idx="16526">
                  <c:v>0.754</c:v>
                </c:pt>
                <c:pt idx="16527">
                  <c:v>0.76400000000000001</c:v>
                </c:pt>
                <c:pt idx="16528">
                  <c:v>0.73199999999999998</c:v>
                </c:pt>
                <c:pt idx="16529">
                  <c:v>0.65800000000000003</c:v>
                </c:pt>
                <c:pt idx="16530">
                  <c:v>0.746</c:v>
                </c:pt>
                <c:pt idx="16531">
                  <c:v>0.68300000000000005</c:v>
                </c:pt>
                <c:pt idx="16532">
                  <c:v>0.75600000000000001</c:v>
                </c:pt>
                <c:pt idx="16533">
                  <c:v>0.76100000000000001</c:v>
                </c:pt>
                <c:pt idx="16534">
                  <c:v>0.75</c:v>
                </c:pt>
                <c:pt idx="16535">
                  <c:v>0.57199999999999995</c:v>
                </c:pt>
                <c:pt idx="16536">
                  <c:v>0.75900000000000001</c:v>
                </c:pt>
                <c:pt idx="16537">
                  <c:v>0.68500000000000005</c:v>
                </c:pt>
                <c:pt idx="16538">
                  <c:v>0.68500000000000005</c:v>
                </c:pt>
                <c:pt idx="16539">
                  <c:v>0.67400000000000004</c:v>
                </c:pt>
                <c:pt idx="16540">
                  <c:v>0.67400000000000004</c:v>
                </c:pt>
                <c:pt idx="16541">
                  <c:v>0.753</c:v>
                </c:pt>
                <c:pt idx="16542">
                  <c:v>0.73799999999999999</c:v>
                </c:pt>
                <c:pt idx="16543">
                  <c:v>0.628</c:v>
                </c:pt>
                <c:pt idx="16544">
                  <c:v>0.628</c:v>
                </c:pt>
                <c:pt idx="16545">
                  <c:v>0.754</c:v>
                </c:pt>
                <c:pt idx="16546">
                  <c:v>0.747</c:v>
                </c:pt>
                <c:pt idx="16547">
                  <c:v>0.59099999999999997</c:v>
                </c:pt>
                <c:pt idx="16548">
                  <c:v>0.76500000000000001</c:v>
                </c:pt>
                <c:pt idx="16549">
                  <c:v>0.59099999999999997</c:v>
                </c:pt>
                <c:pt idx="16550">
                  <c:v>0.58299999999999996</c:v>
                </c:pt>
                <c:pt idx="16551">
                  <c:v>0.65800000000000003</c:v>
                </c:pt>
                <c:pt idx="16552">
                  <c:v>0.65800000000000003</c:v>
                </c:pt>
                <c:pt idx="16553">
                  <c:v>0.63400000000000001</c:v>
                </c:pt>
                <c:pt idx="16554">
                  <c:v>0.76</c:v>
                </c:pt>
                <c:pt idx="16555">
                  <c:v>0.57199999999999995</c:v>
                </c:pt>
                <c:pt idx="16556">
                  <c:v>0.64200000000000002</c:v>
                </c:pt>
                <c:pt idx="16557">
                  <c:v>0.6</c:v>
                </c:pt>
                <c:pt idx="16558">
                  <c:v>0.6</c:v>
                </c:pt>
                <c:pt idx="16559">
                  <c:v>0.54700000000000004</c:v>
                </c:pt>
                <c:pt idx="16560">
                  <c:v>0.54700000000000004</c:v>
                </c:pt>
                <c:pt idx="16561">
                  <c:v>0.56899999999999995</c:v>
                </c:pt>
                <c:pt idx="16562">
                  <c:v>0.76300000000000001</c:v>
                </c:pt>
                <c:pt idx="16563">
                  <c:v>0.755</c:v>
                </c:pt>
                <c:pt idx="16564">
                  <c:v>0.72199999999999998</c:v>
                </c:pt>
                <c:pt idx="16565">
                  <c:v>0.80800000000000005</c:v>
                </c:pt>
                <c:pt idx="16566">
                  <c:v>0.72499999999999998</c:v>
                </c:pt>
                <c:pt idx="16567">
                  <c:v>0.73099999999999998</c:v>
                </c:pt>
                <c:pt idx="16568">
                  <c:v>0.64500000000000002</c:v>
                </c:pt>
                <c:pt idx="16569">
                  <c:v>0.55000000000000004</c:v>
                </c:pt>
                <c:pt idx="16570">
                  <c:v>0.55000000000000004</c:v>
                </c:pt>
                <c:pt idx="16571">
                  <c:v>0.753</c:v>
                </c:pt>
                <c:pt idx="16572">
                  <c:v>0.80500000000000005</c:v>
                </c:pt>
                <c:pt idx="16573">
                  <c:v>0.79800000000000004</c:v>
                </c:pt>
                <c:pt idx="16574">
                  <c:v>0.73399999999999999</c:v>
                </c:pt>
                <c:pt idx="16575">
                  <c:v>0.79300000000000004</c:v>
                </c:pt>
                <c:pt idx="16576">
                  <c:v>0.64700000000000002</c:v>
                </c:pt>
                <c:pt idx="16577">
                  <c:v>0.76400000000000001</c:v>
                </c:pt>
                <c:pt idx="16578">
                  <c:v>0.79600000000000004</c:v>
                </c:pt>
                <c:pt idx="16579">
                  <c:v>0.79400000000000004</c:v>
                </c:pt>
                <c:pt idx="16580">
                  <c:v>0.79</c:v>
                </c:pt>
                <c:pt idx="16581">
                  <c:v>0.81200000000000006</c:v>
                </c:pt>
                <c:pt idx="16582">
                  <c:v>0.79700000000000004</c:v>
                </c:pt>
                <c:pt idx="16583">
                  <c:v>0.75800000000000001</c:v>
                </c:pt>
                <c:pt idx="16584">
                  <c:v>0.80100000000000005</c:v>
                </c:pt>
                <c:pt idx="16585">
                  <c:v>0.58299999999999996</c:v>
                </c:pt>
                <c:pt idx="16586">
                  <c:v>0.73699999999999999</c:v>
                </c:pt>
                <c:pt idx="16587">
                  <c:v>0.6</c:v>
                </c:pt>
                <c:pt idx="16588">
                  <c:v>0.6</c:v>
                </c:pt>
                <c:pt idx="16589">
                  <c:v>0.76100000000000001</c:v>
                </c:pt>
                <c:pt idx="16590">
                  <c:v>0.71399999999999997</c:v>
                </c:pt>
                <c:pt idx="16591">
                  <c:v>0.71399999999999997</c:v>
                </c:pt>
                <c:pt idx="16592">
                  <c:v>0.80400000000000005</c:v>
                </c:pt>
                <c:pt idx="16593">
                  <c:v>0.66600000000000004</c:v>
                </c:pt>
                <c:pt idx="16594">
                  <c:v>0.66600000000000004</c:v>
                </c:pt>
                <c:pt idx="16595">
                  <c:v>0.628</c:v>
                </c:pt>
                <c:pt idx="16596">
                  <c:v>0.63900000000000001</c:v>
                </c:pt>
                <c:pt idx="16597">
                  <c:v>0.63900000000000001</c:v>
                </c:pt>
                <c:pt idx="16598">
                  <c:v>0.80400000000000005</c:v>
                </c:pt>
                <c:pt idx="16599">
                  <c:v>0.628</c:v>
                </c:pt>
                <c:pt idx="16600">
                  <c:v>0.52900000000000003</c:v>
                </c:pt>
                <c:pt idx="16601">
                  <c:v>0.8</c:v>
                </c:pt>
                <c:pt idx="16602">
                  <c:v>0.64700000000000002</c:v>
                </c:pt>
                <c:pt idx="16603">
                  <c:v>0.64700000000000002</c:v>
                </c:pt>
                <c:pt idx="16604">
                  <c:v>0.59499999999999997</c:v>
                </c:pt>
                <c:pt idx="16605">
                  <c:v>0.55400000000000005</c:v>
                </c:pt>
                <c:pt idx="16606">
                  <c:v>0.55400000000000005</c:v>
                </c:pt>
                <c:pt idx="16607">
                  <c:v>0.63300000000000001</c:v>
                </c:pt>
                <c:pt idx="16608">
                  <c:v>0.64500000000000002</c:v>
                </c:pt>
                <c:pt idx="16609">
                  <c:v>0.81100000000000005</c:v>
                </c:pt>
                <c:pt idx="16610">
                  <c:v>0.72799999999999998</c:v>
                </c:pt>
                <c:pt idx="16611">
                  <c:v>0.61099999999999999</c:v>
                </c:pt>
                <c:pt idx="16612">
                  <c:v>0.61099999999999999</c:v>
                </c:pt>
                <c:pt idx="16613">
                  <c:v>0.66</c:v>
                </c:pt>
                <c:pt idx="16614">
                  <c:v>0.63900000000000001</c:v>
                </c:pt>
                <c:pt idx="16615">
                  <c:v>0.72799999999999998</c:v>
                </c:pt>
                <c:pt idx="16616">
                  <c:v>0.76300000000000001</c:v>
                </c:pt>
                <c:pt idx="16617">
                  <c:v>0.64</c:v>
                </c:pt>
                <c:pt idx="16618">
                  <c:v>0.56000000000000005</c:v>
                </c:pt>
                <c:pt idx="16619">
                  <c:v>0.56000000000000005</c:v>
                </c:pt>
                <c:pt idx="16620">
                  <c:v>0.73499999999999999</c:v>
                </c:pt>
                <c:pt idx="16621">
                  <c:v>0.74099999999999999</c:v>
                </c:pt>
                <c:pt idx="16622">
                  <c:v>0.76200000000000001</c:v>
                </c:pt>
                <c:pt idx="16623">
                  <c:v>0.80700000000000005</c:v>
                </c:pt>
                <c:pt idx="16624">
                  <c:v>0.80200000000000005</c:v>
                </c:pt>
                <c:pt idx="16625">
                  <c:v>0.7</c:v>
                </c:pt>
                <c:pt idx="16626">
                  <c:v>0.79800000000000004</c:v>
                </c:pt>
                <c:pt idx="16627">
                  <c:v>0.71799999999999997</c:v>
                </c:pt>
                <c:pt idx="16628">
                  <c:v>0.80300000000000005</c:v>
                </c:pt>
                <c:pt idx="16629">
                  <c:v>0.81</c:v>
                </c:pt>
                <c:pt idx="16630">
                  <c:v>0.755</c:v>
                </c:pt>
                <c:pt idx="16631">
                  <c:v>0.78800000000000003</c:v>
                </c:pt>
                <c:pt idx="16632">
                  <c:v>0.59399999999999997</c:v>
                </c:pt>
                <c:pt idx="16633">
                  <c:v>0.71799999999999997</c:v>
                </c:pt>
                <c:pt idx="16634">
                  <c:v>0.79600000000000004</c:v>
                </c:pt>
                <c:pt idx="16635">
                  <c:v>0.72399999999999998</c:v>
                </c:pt>
                <c:pt idx="16636">
                  <c:v>0.53700000000000003</c:v>
                </c:pt>
                <c:pt idx="16637">
                  <c:v>0.72499999999999998</c:v>
                </c:pt>
                <c:pt idx="16638">
                  <c:v>0.76100000000000001</c:v>
                </c:pt>
                <c:pt idx="16639">
                  <c:v>0.80800000000000005</c:v>
                </c:pt>
                <c:pt idx="16640">
                  <c:v>0.64700000000000002</c:v>
                </c:pt>
                <c:pt idx="16641">
                  <c:v>0.80900000000000005</c:v>
                </c:pt>
                <c:pt idx="16642">
                  <c:v>0.73699999999999999</c:v>
                </c:pt>
                <c:pt idx="16643">
                  <c:v>0.7</c:v>
                </c:pt>
                <c:pt idx="16644">
                  <c:v>0.7</c:v>
                </c:pt>
                <c:pt idx="16645">
                  <c:v>0.66200000000000003</c:v>
                </c:pt>
                <c:pt idx="16646">
                  <c:v>0.73799999999999999</c:v>
                </c:pt>
                <c:pt idx="16647">
                  <c:v>0.63100000000000001</c:v>
                </c:pt>
                <c:pt idx="16648">
                  <c:v>0.63100000000000001</c:v>
                </c:pt>
                <c:pt idx="16649">
                  <c:v>0.73399999999999999</c:v>
                </c:pt>
                <c:pt idx="16650">
                  <c:v>0.73299999999999998</c:v>
                </c:pt>
                <c:pt idx="16651">
                  <c:v>0.65300000000000002</c:v>
                </c:pt>
                <c:pt idx="16652">
                  <c:v>0.67300000000000004</c:v>
                </c:pt>
                <c:pt idx="16653">
                  <c:v>0.79700000000000004</c:v>
                </c:pt>
                <c:pt idx="16654">
                  <c:v>0.65400000000000003</c:v>
                </c:pt>
                <c:pt idx="16655">
                  <c:v>0.73299999999999998</c:v>
                </c:pt>
                <c:pt idx="16656">
                  <c:v>0.71699999999999997</c:v>
                </c:pt>
                <c:pt idx="16657">
                  <c:v>0.76600000000000001</c:v>
                </c:pt>
                <c:pt idx="16658">
                  <c:v>0.74299999999999999</c:v>
                </c:pt>
                <c:pt idx="16659">
                  <c:v>0.80400000000000005</c:v>
                </c:pt>
                <c:pt idx="16660">
                  <c:v>0.73299999999999998</c:v>
                </c:pt>
                <c:pt idx="16661">
                  <c:v>0.60599999999999998</c:v>
                </c:pt>
                <c:pt idx="16662">
                  <c:v>0.54600000000000004</c:v>
                </c:pt>
                <c:pt idx="16663">
                  <c:v>0.69799999999999995</c:v>
                </c:pt>
                <c:pt idx="16664">
                  <c:v>0.80400000000000005</c:v>
                </c:pt>
                <c:pt idx="16665">
                  <c:v>0.75600000000000001</c:v>
                </c:pt>
                <c:pt idx="16666">
                  <c:v>0.76300000000000001</c:v>
                </c:pt>
                <c:pt idx="16667">
                  <c:v>0.71699999999999997</c:v>
                </c:pt>
                <c:pt idx="16668">
                  <c:v>0.71699999999999997</c:v>
                </c:pt>
                <c:pt idx="16669">
                  <c:v>0.752</c:v>
                </c:pt>
                <c:pt idx="16670">
                  <c:v>0.79500000000000004</c:v>
                </c:pt>
                <c:pt idx="16671">
                  <c:v>0.80600000000000005</c:v>
                </c:pt>
                <c:pt idx="16672">
                  <c:v>0.747</c:v>
                </c:pt>
                <c:pt idx="16673">
                  <c:v>0.61899999999999999</c:v>
                </c:pt>
                <c:pt idx="16674">
                  <c:v>0.70799999999999996</c:v>
                </c:pt>
                <c:pt idx="16675">
                  <c:v>0.64700000000000002</c:v>
                </c:pt>
                <c:pt idx="16676">
                  <c:v>0.64700000000000002</c:v>
                </c:pt>
                <c:pt idx="16677">
                  <c:v>0.76300000000000001</c:v>
                </c:pt>
                <c:pt idx="16678">
                  <c:v>0.70499999999999996</c:v>
                </c:pt>
                <c:pt idx="16679">
                  <c:v>0.74399999999999999</c:v>
                </c:pt>
                <c:pt idx="16680">
                  <c:v>0.71899999999999997</c:v>
                </c:pt>
                <c:pt idx="16681">
                  <c:v>0.79300000000000004</c:v>
                </c:pt>
                <c:pt idx="16682">
                  <c:v>0.58199999999999996</c:v>
                </c:pt>
                <c:pt idx="16683">
                  <c:v>0.58199999999999996</c:v>
                </c:pt>
                <c:pt idx="16684">
                  <c:v>0.76100000000000001</c:v>
                </c:pt>
                <c:pt idx="16685">
                  <c:v>0.70499999999999996</c:v>
                </c:pt>
                <c:pt idx="16686">
                  <c:v>0.75900000000000001</c:v>
                </c:pt>
                <c:pt idx="16687">
                  <c:v>0.76600000000000001</c:v>
                </c:pt>
                <c:pt idx="16688">
                  <c:v>0.71899999999999997</c:v>
                </c:pt>
                <c:pt idx="16689">
                  <c:v>0.80100000000000005</c:v>
                </c:pt>
                <c:pt idx="16690">
                  <c:v>0.76100000000000001</c:v>
                </c:pt>
                <c:pt idx="16691">
                  <c:v>0.55400000000000005</c:v>
                </c:pt>
                <c:pt idx="16692">
                  <c:v>0.61699999999999999</c:v>
                </c:pt>
                <c:pt idx="16693">
                  <c:v>0.65500000000000003</c:v>
                </c:pt>
                <c:pt idx="16694">
                  <c:v>0.65600000000000003</c:v>
                </c:pt>
                <c:pt idx="16695">
                  <c:v>0.63700000000000001</c:v>
                </c:pt>
                <c:pt idx="16696">
                  <c:v>0.63700000000000001</c:v>
                </c:pt>
                <c:pt idx="16697">
                  <c:v>0.79800000000000004</c:v>
                </c:pt>
                <c:pt idx="16698">
                  <c:v>0.56599999999999995</c:v>
                </c:pt>
                <c:pt idx="16699">
                  <c:v>0.79400000000000004</c:v>
                </c:pt>
                <c:pt idx="16700">
                  <c:v>0.76100000000000001</c:v>
                </c:pt>
                <c:pt idx="16701">
                  <c:v>0.80500000000000005</c:v>
                </c:pt>
                <c:pt idx="16702">
                  <c:v>0.77300000000000002</c:v>
                </c:pt>
                <c:pt idx="16703">
                  <c:v>0.76300000000000001</c:v>
                </c:pt>
                <c:pt idx="16704">
                  <c:v>0.63100000000000001</c:v>
                </c:pt>
                <c:pt idx="16705">
                  <c:v>0.80200000000000005</c:v>
                </c:pt>
                <c:pt idx="16706">
                  <c:v>0.80300000000000005</c:v>
                </c:pt>
                <c:pt idx="16707">
                  <c:v>0.77</c:v>
                </c:pt>
                <c:pt idx="16708">
                  <c:v>0.80400000000000005</c:v>
                </c:pt>
                <c:pt idx="16709">
                  <c:v>0.73</c:v>
                </c:pt>
                <c:pt idx="16710">
                  <c:v>0.56399999999999995</c:v>
                </c:pt>
                <c:pt idx="16711">
                  <c:v>0.80100000000000005</c:v>
                </c:pt>
                <c:pt idx="16712">
                  <c:v>0.81100000000000005</c:v>
                </c:pt>
                <c:pt idx="16713">
                  <c:v>0.73499999999999999</c:v>
                </c:pt>
                <c:pt idx="16714">
                  <c:v>0.76200000000000001</c:v>
                </c:pt>
                <c:pt idx="16715">
                  <c:v>0.79700000000000004</c:v>
                </c:pt>
                <c:pt idx="16716">
                  <c:v>0.63600000000000001</c:v>
                </c:pt>
                <c:pt idx="16717">
                  <c:v>0.72499999999999998</c:v>
                </c:pt>
                <c:pt idx="16718">
                  <c:v>0.66800000000000004</c:v>
                </c:pt>
                <c:pt idx="16719">
                  <c:v>0.66900000000000004</c:v>
                </c:pt>
                <c:pt idx="16720">
                  <c:v>0.80800000000000005</c:v>
                </c:pt>
                <c:pt idx="16721">
                  <c:v>0.65700000000000003</c:v>
                </c:pt>
                <c:pt idx="16722">
                  <c:v>0.65700000000000003</c:v>
                </c:pt>
                <c:pt idx="16723">
                  <c:v>0.57699999999999996</c:v>
                </c:pt>
                <c:pt idx="16724">
                  <c:v>0.80800000000000005</c:v>
                </c:pt>
                <c:pt idx="16725">
                  <c:v>0.79400000000000004</c:v>
                </c:pt>
                <c:pt idx="16726">
                  <c:v>0.8</c:v>
                </c:pt>
                <c:pt idx="16727">
                  <c:v>0.80100000000000005</c:v>
                </c:pt>
                <c:pt idx="16728">
                  <c:v>0.63600000000000001</c:v>
                </c:pt>
                <c:pt idx="16729">
                  <c:v>0.63600000000000001</c:v>
                </c:pt>
                <c:pt idx="16730">
                  <c:v>0.64400000000000002</c:v>
                </c:pt>
                <c:pt idx="16731">
                  <c:v>0.57299999999999995</c:v>
                </c:pt>
                <c:pt idx="16732">
                  <c:v>0.81299999999999994</c:v>
                </c:pt>
                <c:pt idx="16733">
                  <c:v>0.80400000000000005</c:v>
                </c:pt>
                <c:pt idx="16734">
                  <c:v>0.72599999999999998</c:v>
                </c:pt>
                <c:pt idx="16735">
                  <c:v>0.79800000000000004</c:v>
                </c:pt>
                <c:pt idx="16736">
                  <c:v>0.73599999999999999</c:v>
                </c:pt>
                <c:pt idx="16737">
                  <c:v>0.80700000000000005</c:v>
                </c:pt>
                <c:pt idx="16738">
                  <c:v>0.80100000000000005</c:v>
                </c:pt>
                <c:pt idx="16739">
                  <c:v>0.81</c:v>
                </c:pt>
                <c:pt idx="16740">
                  <c:v>0.73899999999999999</c:v>
                </c:pt>
                <c:pt idx="16741">
                  <c:v>0.8</c:v>
                </c:pt>
                <c:pt idx="16742">
                  <c:v>0.79600000000000004</c:v>
                </c:pt>
                <c:pt idx="16743">
                  <c:v>0.80200000000000005</c:v>
                </c:pt>
                <c:pt idx="16744">
                  <c:v>0.75800000000000001</c:v>
                </c:pt>
                <c:pt idx="16745">
                  <c:v>0.80600000000000005</c:v>
                </c:pt>
                <c:pt idx="16746">
                  <c:v>0.76400000000000001</c:v>
                </c:pt>
                <c:pt idx="16747">
                  <c:v>0.65200000000000002</c:v>
                </c:pt>
                <c:pt idx="16748">
                  <c:v>0.74199999999999999</c:v>
                </c:pt>
                <c:pt idx="16749">
                  <c:v>0.71899999999999997</c:v>
                </c:pt>
                <c:pt idx="16750">
                  <c:v>0.71899999999999997</c:v>
                </c:pt>
                <c:pt idx="16751">
                  <c:v>0.81</c:v>
                </c:pt>
                <c:pt idx="16752">
                  <c:v>0.80500000000000005</c:v>
                </c:pt>
                <c:pt idx="16753">
                  <c:v>0.81</c:v>
                </c:pt>
                <c:pt idx="16754">
                  <c:v>0.80400000000000005</c:v>
                </c:pt>
                <c:pt idx="16755">
                  <c:v>0.65200000000000002</c:v>
                </c:pt>
                <c:pt idx="16756">
                  <c:v>0.65200000000000002</c:v>
                </c:pt>
                <c:pt idx="16757">
                  <c:v>0.73199999999999998</c:v>
                </c:pt>
                <c:pt idx="16758">
                  <c:v>0.66400000000000003</c:v>
                </c:pt>
                <c:pt idx="16759">
                  <c:v>0.61499999999999999</c:v>
                </c:pt>
                <c:pt idx="16760">
                  <c:v>0.61499999999999999</c:v>
                </c:pt>
                <c:pt idx="16761">
                  <c:v>0.81299999999999994</c:v>
                </c:pt>
                <c:pt idx="16762">
                  <c:v>0.80700000000000005</c:v>
                </c:pt>
                <c:pt idx="16763">
                  <c:v>0.746</c:v>
                </c:pt>
                <c:pt idx="16764">
                  <c:v>0.76700000000000002</c:v>
                </c:pt>
                <c:pt idx="16765">
                  <c:v>0.76800000000000002</c:v>
                </c:pt>
                <c:pt idx="16766">
                  <c:v>0.80800000000000005</c:v>
                </c:pt>
                <c:pt idx="16767">
                  <c:v>0.81599999999999995</c:v>
                </c:pt>
                <c:pt idx="16768">
                  <c:v>0.79300000000000004</c:v>
                </c:pt>
                <c:pt idx="16769">
                  <c:v>0.70499999999999996</c:v>
                </c:pt>
                <c:pt idx="16770">
                  <c:v>0.76</c:v>
                </c:pt>
                <c:pt idx="16771">
                  <c:v>0.76200000000000001</c:v>
                </c:pt>
                <c:pt idx="16772">
                  <c:v>0.72199999999999998</c:v>
                </c:pt>
                <c:pt idx="16773">
                  <c:v>0.59899999999999998</c:v>
                </c:pt>
                <c:pt idx="16774">
                  <c:v>0.80100000000000005</c:v>
                </c:pt>
                <c:pt idx="16775">
                  <c:v>0.76600000000000001</c:v>
                </c:pt>
                <c:pt idx="16776">
                  <c:v>0.81399999999999995</c:v>
                </c:pt>
                <c:pt idx="16777">
                  <c:v>0.81299999999999994</c:v>
                </c:pt>
                <c:pt idx="16778">
                  <c:v>0.70499999999999996</c:v>
                </c:pt>
                <c:pt idx="16779">
                  <c:v>0.70499999999999996</c:v>
                </c:pt>
                <c:pt idx="16780">
                  <c:v>0.74199999999999999</c:v>
                </c:pt>
                <c:pt idx="16781">
                  <c:v>0.63600000000000001</c:v>
                </c:pt>
                <c:pt idx="16782">
                  <c:v>0.63600000000000001</c:v>
                </c:pt>
                <c:pt idx="16783">
                  <c:v>0.67800000000000005</c:v>
                </c:pt>
                <c:pt idx="16784">
                  <c:v>0.80900000000000005</c:v>
                </c:pt>
                <c:pt idx="16785">
                  <c:v>0.73799999999999999</c:v>
                </c:pt>
                <c:pt idx="16786">
                  <c:v>0.72199999999999998</c:v>
                </c:pt>
                <c:pt idx="16787">
                  <c:v>0.73799999999999999</c:v>
                </c:pt>
                <c:pt idx="16788">
                  <c:v>0.77100000000000002</c:v>
                </c:pt>
                <c:pt idx="16789">
                  <c:v>0.61</c:v>
                </c:pt>
                <c:pt idx="16790">
                  <c:v>0.80900000000000005</c:v>
                </c:pt>
                <c:pt idx="16791">
                  <c:v>0.76100000000000001</c:v>
                </c:pt>
                <c:pt idx="16792">
                  <c:v>0.81100000000000005</c:v>
                </c:pt>
                <c:pt idx="16793">
                  <c:v>0.8</c:v>
                </c:pt>
                <c:pt idx="16794">
                  <c:v>0.76900000000000002</c:v>
                </c:pt>
                <c:pt idx="16795">
                  <c:v>0.72399999999999998</c:v>
                </c:pt>
                <c:pt idx="16796">
                  <c:v>0.749</c:v>
                </c:pt>
                <c:pt idx="16797">
                  <c:v>0.76800000000000002</c:v>
                </c:pt>
                <c:pt idx="16798">
                  <c:v>0.77200000000000002</c:v>
                </c:pt>
                <c:pt idx="16799">
                  <c:v>0.76600000000000001</c:v>
                </c:pt>
                <c:pt idx="16800">
                  <c:v>0.72399999999999998</c:v>
                </c:pt>
                <c:pt idx="16801">
                  <c:v>0.80700000000000005</c:v>
                </c:pt>
                <c:pt idx="16802">
                  <c:v>0.621</c:v>
                </c:pt>
                <c:pt idx="16803">
                  <c:v>0.80300000000000005</c:v>
                </c:pt>
                <c:pt idx="16804">
                  <c:v>0.76600000000000001</c:v>
                </c:pt>
                <c:pt idx="16805">
                  <c:v>0.81</c:v>
                </c:pt>
                <c:pt idx="16806">
                  <c:v>0.79900000000000004</c:v>
                </c:pt>
                <c:pt idx="16807">
                  <c:v>0.76800000000000002</c:v>
                </c:pt>
                <c:pt idx="16808">
                  <c:v>0.77500000000000002</c:v>
                </c:pt>
                <c:pt idx="16809">
                  <c:v>0.80800000000000005</c:v>
                </c:pt>
                <c:pt idx="16810">
                  <c:v>0.80800000000000005</c:v>
                </c:pt>
                <c:pt idx="16811">
                  <c:v>0.77900000000000003</c:v>
                </c:pt>
                <c:pt idx="16812">
                  <c:v>0.80900000000000005</c:v>
                </c:pt>
                <c:pt idx="16813">
                  <c:v>0.80700000000000005</c:v>
                </c:pt>
                <c:pt idx="16814">
                  <c:v>0.74</c:v>
                </c:pt>
                <c:pt idx="16815">
                  <c:v>0.77700000000000002</c:v>
                </c:pt>
                <c:pt idx="16816">
                  <c:v>0.81599999999999995</c:v>
                </c:pt>
                <c:pt idx="16817">
                  <c:v>0.81299999999999994</c:v>
                </c:pt>
                <c:pt idx="16818">
                  <c:v>0.64100000000000001</c:v>
                </c:pt>
                <c:pt idx="16819">
                  <c:v>0.81299999999999994</c:v>
                </c:pt>
                <c:pt idx="16820">
                  <c:v>0.80600000000000005</c:v>
                </c:pt>
                <c:pt idx="16821">
                  <c:v>0.80900000000000005</c:v>
                </c:pt>
                <c:pt idx="16822">
                  <c:v>0.81899999999999995</c:v>
                </c:pt>
                <c:pt idx="16823">
                  <c:v>0.81200000000000006</c:v>
                </c:pt>
                <c:pt idx="16824">
                  <c:v>0.81599999999999995</c:v>
                </c:pt>
                <c:pt idx="16825">
                  <c:v>0.81299999999999994</c:v>
                </c:pt>
                <c:pt idx="16826">
                  <c:v>0.65600000000000003</c:v>
                </c:pt>
                <c:pt idx="16827">
                  <c:v>0.81100000000000005</c:v>
                </c:pt>
                <c:pt idx="16828">
                  <c:v>0.81499999999999995</c:v>
                </c:pt>
                <c:pt idx="16829">
                  <c:v>0.81599999999999995</c:v>
                </c:pt>
                <c:pt idx="16830">
                  <c:v>0.73699999999999999</c:v>
                </c:pt>
                <c:pt idx="16831">
                  <c:v>0.77200000000000002</c:v>
                </c:pt>
                <c:pt idx="16832">
                  <c:v>0.77300000000000002</c:v>
                </c:pt>
                <c:pt idx="16833">
                  <c:v>0.71</c:v>
                </c:pt>
                <c:pt idx="16834">
                  <c:v>0.76700000000000002</c:v>
                </c:pt>
                <c:pt idx="16835">
                  <c:v>0.80600000000000005</c:v>
                </c:pt>
                <c:pt idx="16836">
                  <c:v>0.77100000000000002</c:v>
                </c:pt>
                <c:pt idx="16837">
                  <c:v>0.746</c:v>
                </c:pt>
                <c:pt idx="16838">
                  <c:v>0.74199999999999999</c:v>
                </c:pt>
                <c:pt idx="16839">
                  <c:v>0.74199999999999999</c:v>
                </c:pt>
                <c:pt idx="16840">
                  <c:v>0.77700000000000002</c:v>
                </c:pt>
                <c:pt idx="16841">
                  <c:v>0.77300000000000002</c:v>
                </c:pt>
                <c:pt idx="16842">
                  <c:v>0.81200000000000006</c:v>
                </c:pt>
                <c:pt idx="16843">
                  <c:v>0.80400000000000005</c:v>
                </c:pt>
                <c:pt idx="16844">
                  <c:v>0.81200000000000006</c:v>
                </c:pt>
                <c:pt idx="16845">
                  <c:v>0.78400000000000003</c:v>
                </c:pt>
                <c:pt idx="16846">
                  <c:v>0.82099999999999995</c:v>
                </c:pt>
                <c:pt idx="16847">
                  <c:v>0.81899999999999995</c:v>
                </c:pt>
                <c:pt idx="16848">
                  <c:v>0.76700000000000002</c:v>
                </c:pt>
                <c:pt idx="16849">
                  <c:v>0.76600000000000001</c:v>
                </c:pt>
                <c:pt idx="16850">
                  <c:v>0.76700000000000002</c:v>
                </c:pt>
                <c:pt idx="16851">
                  <c:v>0.76600000000000001</c:v>
                </c:pt>
                <c:pt idx="16852">
                  <c:v>0.76300000000000001</c:v>
                </c:pt>
                <c:pt idx="16853">
                  <c:v>0.76300000000000001</c:v>
                </c:pt>
                <c:pt idx="16854">
                  <c:v>0.77200000000000002</c:v>
                </c:pt>
                <c:pt idx="16855">
                  <c:v>0.78300000000000003</c:v>
                </c:pt>
                <c:pt idx="16856">
                  <c:v>0.80800000000000005</c:v>
                </c:pt>
                <c:pt idx="16857">
                  <c:v>0.77400000000000002</c:v>
                </c:pt>
                <c:pt idx="16858">
                  <c:v>0.81299999999999994</c:v>
                </c:pt>
                <c:pt idx="16859">
                  <c:v>0.78800000000000003</c:v>
                </c:pt>
                <c:pt idx="16860">
                  <c:v>0.81799999999999995</c:v>
                </c:pt>
                <c:pt idx="16861">
                  <c:v>0.77200000000000002</c:v>
                </c:pt>
                <c:pt idx="16862">
                  <c:v>0.83599999999999997</c:v>
                </c:pt>
                <c:pt idx="16863">
                  <c:v>0.84399999999999997</c:v>
                </c:pt>
                <c:pt idx="16864">
                  <c:v>0.84399999999999997</c:v>
                </c:pt>
                <c:pt idx="16865">
                  <c:v>0.752</c:v>
                </c:pt>
                <c:pt idx="16866">
                  <c:v>0.72399999999999998</c:v>
                </c:pt>
                <c:pt idx="16867">
                  <c:v>0.72499999999999998</c:v>
                </c:pt>
                <c:pt idx="16868">
                  <c:v>0.82</c:v>
                </c:pt>
                <c:pt idx="16869">
                  <c:v>0.82499999999999996</c:v>
                </c:pt>
                <c:pt idx="16870">
                  <c:v>0.83</c:v>
                </c:pt>
                <c:pt idx="16871">
                  <c:v>0.76900000000000002</c:v>
                </c:pt>
                <c:pt idx="16872">
                  <c:v>0.74399999999999999</c:v>
                </c:pt>
                <c:pt idx="16873">
                  <c:v>0.76900000000000002</c:v>
                </c:pt>
                <c:pt idx="16874">
                  <c:v>0.82499999999999996</c:v>
                </c:pt>
                <c:pt idx="16875">
                  <c:v>0.77500000000000002</c:v>
                </c:pt>
                <c:pt idx="16876">
                  <c:v>0.72599999999999998</c:v>
                </c:pt>
                <c:pt idx="16877">
                  <c:v>0.73499999999999999</c:v>
                </c:pt>
                <c:pt idx="16878">
                  <c:v>0.73599999999999999</c:v>
                </c:pt>
                <c:pt idx="16879">
                  <c:v>0.76500000000000001</c:v>
                </c:pt>
                <c:pt idx="16880">
                  <c:v>0.75</c:v>
                </c:pt>
                <c:pt idx="16881">
                  <c:v>0.84099999999999997</c:v>
                </c:pt>
                <c:pt idx="16882">
                  <c:v>0.754</c:v>
                </c:pt>
                <c:pt idx="16883">
                  <c:v>0.83099999999999996</c:v>
                </c:pt>
                <c:pt idx="16884">
                  <c:v>0.76600000000000001</c:v>
                </c:pt>
                <c:pt idx="16885">
                  <c:v>0.84099999999999997</c:v>
                </c:pt>
                <c:pt idx="16886">
                  <c:v>0.73099999999999998</c:v>
                </c:pt>
                <c:pt idx="16887">
                  <c:v>0.83199999999999996</c:v>
                </c:pt>
                <c:pt idx="16888">
                  <c:v>0.77100000000000002</c:v>
                </c:pt>
                <c:pt idx="16889">
                  <c:v>0.74</c:v>
                </c:pt>
                <c:pt idx="16890">
                  <c:v>0.75900000000000001</c:v>
                </c:pt>
                <c:pt idx="16891">
                  <c:v>0.78800000000000003</c:v>
                </c:pt>
                <c:pt idx="16892">
                  <c:v>0.78900000000000003</c:v>
                </c:pt>
                <c:pt idx="16893">
                  <c:v>0.75800000000000001</c:v>
                </c:pt>
                <c:pt idx="16894">
                  <c:v>0.73599999999999999</c:v>
                </c:pt>
                <c:pt idx="16895">
                  <c:v>0.76700000000000002</c:v>
                </c:pt>
                <c:pt idx="16896">
                  <c:v>0.71899999999999997</c:v>
                </c:pt>
                <c:pt idx="16897">
                  <c:v>0.77300000000000002</c:v>
                </c:pt>
                <c:pt idx="16898">
                  <c:v>0.77400000000000002</c:v>
                </c:pt>
                <c:pt idx="16899">
                  <c:v>0.77</c:v>
                </c:pt>
                <c:pt idx="16900">
                  <c:v>0.78200000000000003</c:v>
                </c:pt>
                <c:pt idx="16901">
                  <c:v>0.72299999999999998</c:v>
                </c:pt>
                <c:pt idx="16902">
                  <c:v>0.78100000000000003</c:v>
                </c:pt>
                <c:pt idx="16903">
                  <c:v>0.78400000000000003</c:v>
                </c:pt>
                <c:pt idx="16904">
                  <c:v>0.71699999999999997</c:v>
                </c:pt>
                <c:pt idx="16905">
                  <c:v>0.72699999999999998</c:v>
                </c:pt>
                <c:pt idx="16906">
                  <c:v>0.78400000000000003</c:v>
                </c:pt>
                <c:pt idx="16907">
                  <c:v>0.75900000000000001</c:v>
                </c:pt>
                <c:pt idx="16908">
                  <c:v>0.78300000000000003</c:v>
                </c:pt>
                <c:pt idx="16909">
                  <c:v>0.753</c:v>
                </c:pt>
                <c:pt idx="16910">
                  <c:v>0.76200000000000001</c:v>
                </c:pt>
                <c:pt idx="16911">
                  <c:v>0.76300000000000001</c:v>
                </c:pt>
                <c:pt idx="16912">
                  <c:v>0.71599999999999997</c:v>
                </c:pt>
                <c:pt idx="16913">
                  <c:v>0.44600000000000001</c:v>
                </c:pt>
                <c:pt idx="16914">
                  <c:v>0.44600000000000001</c:v>
                </c:pt>
                <c:pt idx="16915">
                  <c:v>0.74099999999999999</c:v>
                </c:pt>
                <c:pt idx="16916">
                  <c:v>0.74099999999999999</c:v>
                </c:pt>
                <c:pt idx="16917">
                  <c:v>0.77200000000000002</c:v>
                </c:pt>
                <c:pt idx="16918">
                  <c:v>0.78500000000000003</c:v>
                </c:pt>
                <c:pt idx="16919">
                  <c:v>0.72399999999999998</c:v>
                </c:pt>
                <c:pt idx="16920">
                  <c:v>0.77600000000000002</c:v>
                </c:pt>
                <c:pt idx="16921">
                  <c:v>0.77900000000000003</c:v>
                </c:pt>
                <c:pt idx="16922">
                  <c:v>0.48</c:v>
                </c:pt>
                <c:pt idx="16923">
                  <c:v>0.48</c:v>
                </c:pt>
                <c:pt idx="16924">
                  <c:v>0.77900000000000003</c:v>
                </c:pt>
                <c:pt idx="16925">
                  <c:v>0.78900000000000003</c:v>
                </c:pt>
                <c:pt idx="16926">
                  <c:v>0.77500000000000002</c:v>
                </c:pt>
                <c:pt idx="16927">
                  <c:v>0.78800000000000003</c:v>
                </c:pt>
                <c:pt idx="16928">
                  <c:v>0.79500000000000004</c:v>
                </c:pt>
                <c:pt idx="16929">
                  <c:v>0.72799999999999998</c:v>
                </c:pt>
                <c:pt idx="16930">
                  <c:v>0.71699999999999997</c:v>
                </c:pt>
                <c:pt idx="16931">
                  <c:v>0.78700000000000003</c:v>
                </c:pt>
                <c:pt idx="16932">
                  <c:v>0.72199999999999998</c:v>
                </c:pt>
                <c:pt idx="16933">
                  <c:v>0.78600000000000003</c:v>
                </c:pt>
                <c:pt idx="16934">
                  <c:v>0.73199999999999998</c:v>
                </c:pt>
                <c:pt idx="16935">
                  <c:v>0.79900000000000004</c:v>
                </c:pt>
                <c:pt idx="16936">
                  <c:v>0.79700000000000004</c:v>
                </c:pt>
                <c:pt idx="16937">
                  <c:v>0.76400000000000001</c:v>
                </c:pt>
                <c:pt idx="16938">
                  <c:v>0.79</c:v>
                </c:pt>
                <c:pt idx="16939">
                  <c:v>0.75800000000000001</c:v>
                </c:pt>
                <c:pt idx="16940">
                  <c:v>0.79700000000000004</c:v>
                </c:pt>
                <c:pt idx="16941">
                  <c:v>0.76900000000000002</c:v>
                </c:pt>
                <c:pt idx="16942">
                  <c:v>0.72099999999999997</c:v>
                </c:pt>
                <c:pt idx="16943">
                  <c:v>0.48199999999999998</c:v>
                </c:pt>
                <c:pt idx="16944">
                  <c:v>0.74</c:v>
                </c:pt>
                <c:pt idx="16945">
                  <c:v>0.41699999999999998</c:v>
                </c:pt>
                <c:pt idx="16946">
                  <c:v>0.41699999999999998</c:v>
                </c:pt>
                <c:pt idx="16947">
                  <c:v>0.8</c:v>
                </c:pt>
                <c:pt idx="16948">
                  <c:v>0.72899999999999998</c:v>
                </c:pt>
                <c:pt idx="16949">
                  <c:v>0.47899999999999998</c:v>
                </c:pt>
                <c:pt idx="16950">
                  <c:v>0.747</c:v>
                </c:pt>
                <c:pt idx="16951">
                  <c:v>0.79300000000000004</c:v>
                </c:pt>
                <c:pt idx="16952">
                  <c:v>0.49099999999999999</c:v>
                </c:pt>
                <c:pt idx="16953">
                  <c:v>0.79100000000000004</c:v>
                </c:pt>
                <c:pt idx="16954">
                  <c:v>0.75</c:v>
                </c:pt>
                <c:pt idx="16955">
                  <c:v>0.48299999999999998</c:v>
                </c:pt>
                <c:pt idx="16956">
                  <c:v>0.48299999999999998</c:v>
                </c:pt>
                <c:pt idx="16957">
                  <c:v>0.72699999999999998</c:v>
                </c:pt>
                <c:pt idx="16958">
                  <c:v>0.73299999999999998</c:v>
                </c:pt>
                <c:pt idx="16959">
                  <c:v>0.78400000000000003</c:v>
                </c:pt>
                <c:pt idx="16960">
                  <c:v>0.48699999999999999</c:v>
                </c:pt>
                <c:pt idx="16961">
                  <c:v>0.78500000000000003</c:v>
                </c:pt>
                <c:pt idx="16962">
                  <c:v>0.72199999999999998</c:v>
                </c:pt>
                <c:pt idx="16963">
                  <c:v>0.79500000000000004</c:v>
                </c:pt>
                <c:pt idx="16964">
                  <c:v>0.72699999999999998</c:v>
                </c:pt>
                <c:pt idx="16965">
                  <c:v>0.499</c:v>
                </c:pt>
                <c:pt idx="16966">
                  <c:v>0.8</c:v>
                </c:pt>
                <c:pt idx="16967">
                  <c:v>0.79400000000000004</c:v>
                </c:pt>
                <c:pt idx="16968">
                  <c:v>0.79300000000000004</c:v>
                </c:pt>
                <c:pt idx="16969">
                  <c:v>0.749</c:v>
                </c:pt>
                <c:pt idx="16970">
                  <c:v>0.49099999999999999</c:v>
                </c:pt>
                <c:pt idx="16971">
                  <c:v>0.49099999999999999</c:v>
                </c:pt>
                <c:pt idx="16972">
                  <c:v>0.73699999999999999</c:v>
                </c:pt>
                <c:pt idx="16973">
                  <c:v>0.79200000000000004</c:v>
                </c:pt>
                <c:pt idx="16974">
                  <c:v>0.79400000000000004</c:v>
                </c:pt>
                <c:pt idx="16975">
                  <c:v>0.77</c:v>
                </c:pt>
                <c:pt idx="16976">
                  <c:v>0.495</c:v>
                </c:pt>
                <c:pt idx="16977">
                  <c:v>0.77400000000000002</c:v>
                </c:pt>
                <c:pt idx="16978">
                  <c:v>0.77800000000000002</c:v>
                </c:pt>
                <c:pt idx="16979">
                  <c:v>0.746</c:v>
                </c:pt>
                <c:pt idx="16980">
                  <c:v>0.50700000000000001</c:v>
                </c:pt>
                <c:pt idx="16981">
                  <c:v>0.749</c:v>
                </c:pt>
                <c:pt idx="16982">
                  <c:v>0.77300000000000002</c:v>
                </c:pt>
                <c:pt idx="16983">
                  <c:v>0.755</c:v>
                </c:pt>
                <c:pt idx="16984">
                  <c:v>0.76600000000000001</c:v>
                </c:pt>
                <c:pt idx="16985">
                  <c:v>0.5</c:v>
                </c:pt>
                <c:pt idx="16986">
                  <c:v>0.5</c:v>
                </c:pt>
                <c:pt idx="16987">
                  <c:v>0.75700000000000001</c:v>
                </c:pt>
                <c:pt idx="16988">
                  <c:v>0.73899999999999999</c:v>
                </c:pt>
                <c:pt idx="16989">
                  <c:v>0.77300000000000002</c:v>
                </c:pt>
                <c:pt idx="16990">
                  <c:v>0.76800000000000002</c:v>
                </c:pt>
                <c:pt idx="16991">
                  <c:v>0.754</c:v>
                </c:pt>
                <c:pt idx="16992">
                  <c:v>0.75900000000000001</c:v>
                </c:pt>
                <c:pt idx="16993">
                  <c:v>0.755</c:v>
                </c:pt>
                <c:pt idx="16994">
                  <c:v>0.51600000000000001</c:v>
                </c:pt>
                <c:pt idx="16995">
                  <c:v>0.76500000000000001</c:v>
                </c:pt>
                <c:pt idx="16996">
                  <c:v>0.49</c:v>
                </c:pt>
                <c:pt idx="16997">
                  <c:v>0.49</c:v>
                </c:pt>
                <c:pt idx="16998">
                  <c:v>0.50800000000000001</c:v>
                </c:pt>
                <c:pt idx="16999">
                  <c:v>0.50800000000000001</c:v>
                </c:pt>
                <c:pt idx="17000">
                  <c:v>0.70799999999999996</c:v>
                </c:pt>
                <c:pt idx="17001">
                  <c:v>0.748</c:v>
                </c:pt>
                <c:pt idx="17002">
                  <c:v>0.48199999999999998</c:v>
                </c:pt>
                <c:pt idx="17003">
                  <c:v>0.76400000000000001</c:v>
                </c:pt>
                <c:pt idx="17004">
                  <c:v>0.504</c:v>
                </c:pt>
                <c:pt idx="17005">
                  <c:v>0.504</c:v>
                </c:pt>
                <c:pt idx="17006">
                  <c:v>0.46600000000000003</c:v>
                </c:pt>
                <c:pt idx="17007">
                  <c:v>0.76600000000000001</c:v>
                </c:pt>
                <c:pt idx="17008">
                  <c:v>0.76600000000000001</c:v>
                </c:pt>
                <c:pt idx="17009">
                  <c:v>0.52500000000000002</c:v>
                </c:pt>
                <c:pt idx="17010">
                  <c:v>0.45300000000000001</c:v>
                </c:pt>
                <c:pt idx="17011">
                  <c:v>0.45300000000000001</c:v>
                </c:pt>
                <c:pt idx="17012">
                  <c:v>0.76500000000000001</c:v>
                </c:pt>
                <c:pt idx="17013">
                  <c:v>0.76500000000000001</c:v>
                </c:pt>
                <c:pt idx="17014">
                  <c:v>0.76800000000000002</c:v>
                </c:pt>
                <c:pt idx="17015">
                  <c:v>0.498</c:v>
                </c:pt>
                <c:pt idx="17016">
                  <c:v>0.71799999999999997</c:v>
                </c:pt>
                <c:pt idx="17017">
                  <c:v>0.498</c:v>
                </c:pt>
                <c:pt idx="17018">
                  <c:v>0.51700000000000002</c:v>
                </c:pt>
                <c:pt idx="17019">
                  <c:v>0.51700000000000002</c:v>
                </c:pt>
                <c:pt idx="17020">
                  <c:v>0.76300000000000001</c:v>
                </c:pt>
                <c:pt idx="17021">
                  <c:v>0.751</c:v>
                </c:pt>
                <c:pt idx="17022">
                  <c:v>0.70799999999999996</c:v>
                </c:pt>
                <c:pt idx="17023">
                  <c:v>0.74</c:v>
                </c:pt>
                <c:pt idx="17024">
                  <c:v>0.49</c:v>
                </c:pt>
                <c:pt idx="17025">
                  <c:v>0.745</c:v>
                </c:pt>
                <c:pt idx="17026">
                  <c:v>0.502</c:v>
                </c:pt>
                <c:pt idx="17027">
                  <c:v>0.755</c:v>
                </c:pt>
                <c:pt idx="17028">
                  <c:v>0.75600000000000001</c:v>
                </c:pt>
                <c:pt idx="17029">
                  <c:v>0.4</c:v>
                </c:pt>
                <c:pt idx="17030">
                  <c:v>0.4</c:v>
                </c:pt>
                <c:pt idx="17031">
                  <c:v>0.77200000000000002</c:v>
                </c:pt>
                <c:pt idx="17032">
                  <c:v>0.47599999999999998</c:v>
                </c:pt>
                <c:pt idx="17033">
                  <c:v>0.77300000000000002</c:v>
                </c:pt>
                <c:pt idx="17034">
                  <c:v>0.754</c:v>
                </c:pt>
                <c:pt idx="17035">
                  <c:v>0.51300000000000001</c:v>
                </c:pt>
                <c:pt idx="17036">
                  <c:v>0.51300000000000001</c:v>
                </c:pt>
                <c:pt idx="17037">
                  <c:v>0.53500000000000003</c:v>
                </c:pt>
                <c:pt idx="17038">
                  <c:v>0.49399999999999999</c:v>
                </c:pt>
                <c:pt idx="17039">
                  <c:v>0.49399999999999999</c:v>
                </c:pt>
                <c:pt idx="17040">
                  <c:v>0.75600000000000001</c:v>
                </c:pt>
                <c:pt idx="17041">
                  <c:v>0.77200000000000002</c:v>
                </c:pt>
                <c:pt idx="17042">
                  <c:v>0.76200000000000001</c:v>
                </c:pt>
                <c:pt idx="17043">
                  <c:v>0.77</c:v>
                </c:pt>
                <c:pt idx="17044">
                  <c:v>0.77400000000000002</c:v>
                </c:pt>
                <c:pt idx="17045">
                  <c:v>0.50700000000000001</c:v>
                </c:pt>
                <c:pt idx="17046">
                  <c:v>0.77600000000000002</c:v>
                </c:pt>
                <c:pt idx="17047">
                  <c:v>0.50700000000000001</c:v>
                </c:pt>
                <c:pt idx="17048">
                  <c:v>0.753</c:v>
                </c:pt>
                <c:pt idx="17049">
                  <c:v>0.52600000000000002</c:v>
                </c:pt>
                <c:pt idx="17050">
                  <c:v>0.52600000000000002</c:v>
                </c:pt>
                <c:pt idx="17051">
                  <c:v>0.75700000000000001</c:v>
                </c:pt>
                <c:pt idx="17052">
                  <c:v>0.77600000000000002</c:v>
                </c:pt>
                <c:pt idx="17053">
                  <c:v>0.71799999999999997</c:v>
                </c:pt>
                <c:pt idx="17054">
                  <c:v>0.77300000000000002</c:v>
                </c:pt>
                <c:pt idx="17055">
                  <c:v>0.51100000000000001</c:v>
                </c:pt>
                <c:pt idx="17056">
                  <c:v>0.75</c:v>
                </c:pt>
                <c:pt idx="17057">
                  <c:v>0.51100000000000001</c:v>
                </c:pt>
                <c:pt idx="17058">
                  <c:v>0.76200000000000001</c:v>
                </c:pt>
                <c:pt idx="17059">
                  <c:v>0.46200000000000002</c:v>
                </c:pt>
                <c:pt idx="17060">
                  <c:v>0.46200000000000002</c:v>
                </c:pt>
                <c:pt idx="17061">
                  <c:v>0.76700000000000002</c:v>
                </c:pt>
                <c:pt idx="17062">
                  <c:v>0.48399999999999999</c:v>
                </c:pt>
                <c:pt idx="17063">
                  <c:v>0.76600000000000001</c:v>
                </c:pt>
                <c:pt idx="17064">
                  <c:v>0.76</c:v>
                </c:pt>
                <c:pt idx="17065">
                  <c:v>0.76700000000000002</c:v>
                </c:pt>
                <c:pt idx="17066">
                  <c:v>0.54300000000000004</c:v>
                </c:pt>
                <c:pt idx="17067">
                  <c:v>0.74399999999999999</c:v>
                </c:pt>
                <c:pt idx="17068">
                  <c:v>0.503</c:v>
                </c:pt>
                <c:pt idx="17069">
                  <c:v>0.503</c:v>
                </c:pt>
                <c:pt idx="17070">
                  <c:v>0.754</c:v>
                </c:pt>
                <c:pt idx="17071">
                  <c:v>0.76500000000000001</c:v>
                </c:pt>
                <c:pt idx="17072">
                  <c:v>0.51500000000000001</c:v>
                </c:pt>
                <c:pt idx="17073">
                  <c:v>0.51600000000000001</c:v>
                </c:pt>
                <c:pt idx="17074">
                  <c:v>0.77100000000000002</c:v>
                </c:pt>
                <c:pt idx="17075">
                  <c:v>0.53600000000000003</c:v>
                </c:pt>
                <c:pt idx="17076">
                  <c:v>0.53600000000000003</c:v>
                </c:pt>
                <c:pt idx="17077">
                  <c:v>0.77800000000000002</c:v>
                </c:pt>
                <c:pt idx="17078">
                  <c:v>0.50600000000000001</c:v>
                </c:pt>
                <c:pt idx="17079">
                  <c:v>0.61899999999999999</c:v>
                </c:pt>
                <c:pt idx="17080">
                  <c:v>0.61899999999999999</c:v>
                </c:pt>
                <c:pt idx="17081">
                  <c:v>0.53800000000000003</c:v>
                </c:pt>
                <c:pt idx="17082">
                  <c:v>0.51100000000000001</c:v>
                </c:pt>
                <c:pt idx="17083">
                  <c:v>0.51100000000000001</c:v>
                </c:pt>
                <c:pt idx="17084">
                  <c:v>0.76400000000000001</c:v>
                </c:pt>
                <c:pt idx="17085">
                  <c:v>0.77300000000000002</c:v>
                </c:pt>
                <c:pt idx="17086">
                  <c:v>0.629</c:v>
                </c:pt>
                <c:pt idx="17087">
                  <c:v>0.52</c:v>
                </c:pt>
                <c:pt idx="17088">
                  <c:v>0.52</c:v>
                </c:pt>
                <c:pt idx="17089">
                  <c:v>0.51900000000000002</c:v>
                </c:pt>
                <c:pt idx="17090">
                  <c:v>0.77900000000000003</c:v>
                </c:pt>
                <c:pt idx="17091">
                  <c:v>0.75900000000000001</c:v>
                </c:pt>
                <c:pt idx="17092">
                  <c:v>0.77</c:v>
                </c:pt>
                <c:pt idx="17093">
                  <c:v>0.55300000000000005</c:v>
                </c:pt>
                <c:pt idx="17094">
                  <c:v>0.51100000000000001</c:v>
                </c:pt>
                <c:pt idx="17095">
                  <c:v>0.51100000000000001</c:v>
                </c:pt>
                <c:pt idx="17096">
                  <c:v>0.49299999999999999</c:v>
                </c:pt>
                <c:pt idx="17097">
                  <c:v>0.753</c:v>
                </c:pt>
                <c:pt idx="17098">
                  <c:v>0.77700000000000002</c:v>
                </c:pt>
                <c:pt idx="17099">
                  <c:v>0.49299999999999999</c:v>
                </c:pt>
                <c:pt idx="17100">
                  <c:v>0.76500000000000001</c:v>
                </c:pt>
                <c:pt idx="17101">
                  <c:v>0.77600000000000002</c:v>
                </c:pt>
                <c:pt idx="17102">
                  <c:v>0.54400000000000004</c:v>
                </c:pt>
                <c:pt idx="17103">
                  <c:v>0.54400000000000004</c:v>
                </c:pt>
                <c:pt idx="17104">
                  <c:v>0.71499999999999997</c:v>
                </c:pt>
                <c:pt idx="17105">
                  <c:v>0.71299999999999997</c:v>
                </c:pt>
                <c:pt idx="17106">
                  <c:v>0.77800000000000002</c:v>
                </c:pt>
                <c:pt idx="17107">
                  <c:v>0.51500000000000001</c:v>
                </c:pt>
                <c:pt idx="17108">
                  <c:v>0.63100000000000001</c:v>
                </c:pt>
                <c:pt idx="17109">
                  <c:v>0.63100000000000001</c:v>
                </c:pt>
                <c:pt idx="17110">
                  <c:v>0.50900000000000001</c:v>
                </c:pt>
                <c:pt idx="17111">
                  <c:v>0.54600000000000004</c:v>
                </c:pt>
                <c:pt idx="17112">
                  <c:v>0.71699999999999997</c:v>
                </c:pt>
                <c:pt idx="17113">
                  <c:v>0.65900000000000003</c:v>
                </c:pt>
                <c:pt idx="17114">
                  <c:v>0.52900000000000003</c:v>
                </c:pt>
                <c:pt idx="17115">
                  <c:v>0.52100000000000002</c:v>
                </c:pt>
                <c:pt idx="17116">
                  <c:v>0.52100000000000002</c:v>
                </c:pt>
                <c:pt idx="17117">
                  <c:v>0.76900000000000002</c:v>
                </c:pt>
                <c:pt idx="17118">
                  <c:v>0.751</c:v>
                </c:pt>
                <c:pt idx="17119">
                  <c:v>0.53</c:v>
                </c:pt>
                <c:pt idx="17120">
                  <c:v>0.50700000000000001</c:v>
                </c:pt>
                <c:pt idx="17121">
                  <c:v>0.50700000000000001</c:v>
                </c:pt>
                <c:pt idx="17122">
                  <c:v>0.52900000000000003</c:v>
                </c:pt>
                <c:pt idx="17123">
                  <c:v>0.434</c:v>
                </c:pt>
                <c:pt idx="17124">
                  <c:v>0.56100000000000005</c:v>
                </c:pt>
                <c:pt idx="17125">
                  <c:v>0.501</c:v>
                </c:pt>
                <c:pt idx="17126">
                  <c:v>0.52</c:v>
                </c:pt>
                <c:pt idx="17127">
                  <c:v>0.52</c:v>
                </c:pt>
                <c:pt idx="17128">
                  <c:v>0.77100000000000002</c:v>
                </c:pt>
                <c:pt idx="17129">
                  <c:v>0.75600000000000001</c:v>
                </c:pt>
                <c:pt idx="17130">
                  <c:v>0.502</c:v>
                </c:pt>
                <c:pt idx="17131">
                  <c:v>0.78</c:v>
                </c:pt>
                <c:pt idx="17132">
                  <c:v>0.53400000000000003</c:v>
                </c:pt>
                <c:pt idx="17133">
                  <c:v>0.77</c:v>
                </c:pt>
                <c:pt idx="17134">
                  <c:v>0.76500000000000001</c:v>
                </c:pt>
                <c:pt idx="17135">
                  <c:v>0.53400000000000003</c:v>
                </c:pt>
                <c:pt idx="17136">
                  <c:v>0.745</c:v>
                </c:pt>
                <c:pt idx="17137">
                  <c:v>0.55300000000000005</c:v>
                </c:pt>
                <c:pt idx="17138">
                  <c:v>0.55300000000000005</c:v>
                </c:pt>
                <c:pt idx="17139">
                  <c:v>0.77300000000000002</c:v>
                </c:pt>
                <c:pt idx="17140">
                  <c:v>0.72299999999999998</c:v>
                </c:pt>
                <c:pt idx="17141">
                  <c:v>0.76900000000000002</c:v>
                </c:pt>
                <c:pt idx="17142">
                  <c:v>0.49299999999999999</c:v>
                </c:pt>
                <c:pt idx="17143">
                  <c:v>0.749</c:v>
                </c:pt>
                <c:pt idx="17144">
                  <c:v>0.505</c:v>
                </c:pt>
                <c:pt idx="17145">
                  <c:v>0.52400000000000002</c:v>
                </c:pt>
                <c:pt idx="17146">
                  <c:v>0.77500000000000002</c:v>
                </c:pt>
                <c:pt idx="17147">
                  <c:v>0.55600000000000005</c:v>
                </c:pt>
                <c:pt idx="17148">
                  <c:v>0.77200000000000002</c:v>
                </c:pt>
                <c:pt idx="17149">
                  <c:v>0.71299999999999997</c:v>
                </c:pt>
                <c:pt idx="17150">
                  <c:v>0.75900000000000001</c:v>
                </c:pt>
                <c:pt idx="17151">
                  <c:v>0.71099999999999997</c:v>
                </c:pt>
                <c:pt idx="17152">
                  <c:v>0.501</c:v>
                </c:pt>
                <c:pt idx="17153">
                  <c:v>0.501</c:v>
                </c:pt>
                <c:pt idx="17154">
                  <c:v>0.51900000000000002</c:v>
                </c:pt>
                <c:pt idx="17155">
                  <c:v>0.53800000000000003</c:v>
                </c:pt>
                <c:pt idx="17156">
                  <c:v>0.76</c:v>
                </c:pt>
                <c:pt idx="17157">
                  <c:v>0.48499999999999999</c:v>
                </c:pt>
                <c:pt idx="17158">
                  <c:v>0.48499999999999999</c:v>
                </c:pt>
                <c:pt idx="17159">
                  <c:v>0.76100000000000001</c:v>
                </c:pt>
                <c:pt idx="17160">
                  <c:v>0.47899999999999998</c:v>
                </c:pt>
                <c:pt idx="17161">
                  <c:v>0.36599999999999999</c:v>
                </c:pt>
                <c:pt idx="17162">
                  <c:v>0.36599999999999999</c:v>
                </c:pt>
                <c:pt idx="17163">
                  <c:v>0.51700000000000002</c:v>
                </c:pt>
                <c:pt idx="17164">
                  <c:v>0.51700000000000002</c:v>
                </c:pt>
                <c:pt idx="17165">
                  <c:v>0.76100000000000001</c:v>
                </c:pt>
                <c:pt idx="17166">
                  <c:v>0.54</c:v>
                </c:pt>
                <c:pt idx="17167">
                  <c:v>0.51</c:v>
                </c:pt>
                <c:pt idx="17168">
                  <c:v>0.623</c:v>
                </c:pt>
                <c:pt idx="17169">
                  <c:v>0.52</c:v>
                </c:pt>
                <c:pt idx="17170">
                  <c:v>0.77800000000000002</c:v>
                </c:pt>
                <c:pt idx="17171">
                  <c:v>0.52900000000000003</c:v>
                </c:pt>
                <c:pt idx="17172">
                  <c:v>0.52900000000000003</c:v>
                </c:pt>
                <c:pt idx="17173">
                  <c:v>0.51</c:v>
                </c:pt>
                <c:pt idx="17174">
                  <c:v>0.76300000000000001</c:v>
                </c:pt>
                <c:pt idx="17175">
                  <c:v>0.48</c:v>
                </c:pt>
                <c:pt idx="17176">
                  <c:v>0.76700000000000002</c:v>
                </c:pt>
                <c:pt idx="17177">
                  <c:v>0.77700000000000002</c:v>
                </c:pt>
                <c:pt idx="17178">
                  <c:v>0.48099999999999998</c:v>
                </c:pt>
                <c:pt idx="17179">
                  <c:v>0.76800000000000002</c:v>
                </c:pt>
                <c:pt idx="17180">
                  <c:v>0.56200000000000006</c:v>
                </c:pt>
                <c:pt idx="17181">
                  <c:v>0.56200000000000006</c:v>
                </c:pt>
                <c:pt idx="17182">
                  <c:v>0.77500000000000002</c:v>
                </c:pt>
                <c:pt idx="17183">
                  <c:v>0.75800000000000001</c:v>
                </c:pt>
                <c:pt idx="17184">
                  <c:v>0.501</c:v>
                </c:pt>
                <c:pt idx="17185">
                  <c:v>0.78100000000000003</c:v>
                </c:pt>
                <c:pt idx="17186">
                  <c:v>0.51400000000000001</c:v>
                </c:pt>
                <c:pt idx="17187">
                  <c:v>0.755</c:v>
                </c:pt>
                <c:pt idx="17188">
                  <c:v>0.77800000000000002</c:v>
                </c:pt>
                <c:pt idx="17189">
                  <c:v>0.53400000000000003</c:v>
                </c:pt>
                <c:pt idx="17190">
                  <c:v>0.72299999999999998</c:v>
                </c:pt>
                <c:pt idx="17191">
                  <c:v>0.62</c:v>
                </c:pt>
                <c:pt idx="17192">
                  <c:v>0.78100000000000003</c:v>
                </c:pt>
                <c:pt idx="17193">
                  <c:v>0.76600000000000001</c:v>
                </c:pt>
                <c:pt idx="17194">
                  <c:v>0.51400000000000001</c:v>
                </c:pt>
                <c:pt idx="17195">
                  <c:v>0.51</c:v>
                </c:pt>
                <c:pt idx="17196">
                  <c:v>0.51</c:v>
                </c:pt>
                <c:pt idx="17197">
                  <c:v>0.54700000000000004</c:v>
                </c:pt>
                <c:pt idx="17198">
                  <c:v>0.749</c:v>
                </c:pt>
                <c:pt idx="17199">
                  <c:v>0.52800000000000002</c:v>
                </c:pt>
                <c:pt idx="17200">
                  <c:v>0.76700000000000002</c:v>
                </c:pt>
                <c:pt idx="17201">
                  <c:v>0.50600000000000001</c:v>
                </c:pt>
                <c:pt idx="17202">
                  <c:v>0.50600000000000001</c:v>
                </c:pt>
                <c:pt idx="17203">
                  <c:v>0.42899999999999999</c:v>
                </c:pt>
                <c:pt idx="17204">
                  <c:v>0.42899999999999999</c:v>
                </c:pt>
                <c:pt idx="17205">
                  <c:v>0.77100000000000002</c:v>
                </c:pt>
                <c:pt idx="17206">
                  <c:v>0.76300000000000001</c:v>
                </c:pt>
                <c:pt idx="17207">
                  <c:v>0.77200000000000002</c:v>
                </c:pt>
                <c:pt idx="17208">
                  <c:v>0.51900000000000002</c:v>
                </c:pt>
                <c:pt idx="17209">
                  <c:v>0.78100000000000003</c:v>
                </c:pt>
                <c:pt idx="17210">
                  <c:v>0.52700000000000002</c:v>
                </c:pt>
                <c:pt idx="17211">
                  <c:v>0.52700000000000002</c:v>
                </c:pt>
                <c:pt idx="17212">
                  <c:v>0.63600000000000001</c:v>
                </c:pt>
                <c:pt idx="17213">
                  <c:v>0.53900000000000003</c:v>
                </c:pt>
                <c:pt idx="17214">
                  <c:v>0.53900000000000003</c:v>
                </c:pt>
                <c:pt idx="17215">
                  <c:v>0.51900000000000002</c:v>
                </c:pt>
                <c:pt idx="17216">
                  <c:v>0.77300000000000002</c:v>
                </c:pt>
                <c:pt idx="17217">
                  <c:v>0.53</c:v>
                </c:pt>
                <c:pt idx="17218">
                  <c:v>0.55000000000000004</c:v>
                </c:pt>
                <c:pt idx="17219">
                  <c:v>0.48799999999999999</c:v>
                </c:pt>
                <c:pt idx="17220">
                  <c:v>0.77</c:v>
                </c:pt>
                <c:pt idx="17221">
                  <c:v>0.48799999999999999</c:v>
                </c:pt>
                <c:pt idx="17222">
                  <c:v>0.623</c:v>
                </c:pt>
                <c:pt idx="17223">
                  <c:v>0.623</c:v>
                </c:pt>
                <c:pt idx="17224">
                  <c:v>0.76</c:v>
                </c:pt>
                <c:pt idx="17225">
                  <c:v>0.71399999999999997</c:v>
                </c:pt>
                <c:pt idx="17226">
                  <c:v>0.52400000000000002</c:v>
                </c:pt>
                <c:pt idx="17227">
                  <c:v>0.624</c:v>
                </c:pt>
                <c:pt idx="17228">
                  <c:v>0.51</c:v>
                </c:pt>
                <c:pt idx="17229">
                  <c:v>0.52500000000000002</c:v>
                </c:pt>
                <c:pt idx="17230">
                  <c:v>0.52300000000000002</c:v>
                </c:pt>
                <c:pt idx="17231">
                  <c:v>0.54200000000000004</c:v>
                </c:pt>
                <c:pt idx="17232">
                  <c:v>0.52500000000000002</c:v>
                </c:pt>
                <c:pt idx="17233">
                  <c:v>0.63300000000000001</c:v>
                </c:pt>
                <c:pt idx="17234">
                  <c:v>0.77500000000000002</c:v>
                </c:pt>
                <c:pt idx="17235">
                  <c:v>0.78400000000000003</c:v>
                </c:pt>
                <c:pt idx="17236">
                  <c:v>0.78100000000000003</c:v>
                </c:pt>
                <c:pt idx="17237">
                  <c:v>0.77800000000000002</c:v>
                </c:pt>
                <c:pt idx="17238">
                  <c:v>0.51500000000000001</c:v>
                </c:pt>
                <c:pt idx="17239">
                  <c:v>0.51500000000000001</c:v>
                </c:pt>
                <c:pt idx="17240">
                  <c:v>0.55600000000000005</c:v>
                </c:pt>
                <c:pt idx="17241">
                  <c:v>0.75800000000000001</c:v>
                </c:pt>
                <c:pt idx="17242">
                  <c:v>0.49399999999999999</c:v>
                </c:pt>
                <c:pt idx="17243">
                  <c:v>0.52400000000000002</c:v>
                </c:pt>
                <c:pt idx="17244">
                  <c:v>0.47699999999999998</c:v>
                </c:pt>
                <c:pt idx="17245">
                  <c:v>0.51500000000000001</c:v>
                </c:pt>
                <c:pt idx="17246">
                  <c:v>0.47699999999999998</c:v>
                </c:pt>
                <c:pt idx="17247">
                  <c:v>0.51500000000000001</c:v>
                </c:pt>
                <c:pt idx="17248">
                  <c:v>0.752</c:v>
                </c:pt>
                <c:pt idx="17249">
                  <c:v>0.52300000000000002</c:v>
                </c:pt>
                <c:pt idx="17250">
                  <c:v>0.76400000000000001</c:v>
                </c:pt>
                <c:pt idx="17251">
                  <c:v>0.77</c:v>
                </c:pt>
                <c:pt idx="17252">
                  <c:v>0.52800000000000002</c:v>
                </c:pt>
                <c:pt idx="17253">
                  <c:v>0.66700000000000004</c:v>
                </c:pt>
                <c:pt idx="17254">
                  <c:v>0.54700000000000004</c:v>
                </c:pt>
                <c:pt idx="17255">
                  <c:v>0.54700000000000004</c:v>
                </c:pt>
                <c:pt idx="17256">
                  <c:v>0.52800000000000002</c:v>
                </c:pt>
                <c:pt idx="17257">
                  <c:v>0.78400000000000003</c:v>
                </c:pt>
                <c:pt idx="17258">
                  <c:v>0.53700000000000003</c:v>
                </c:pt>
                <c:pt idx="17259">
                  <c:v>0.53700000000000003</c:v>
                </c:pt>
                <c:pt idx="17260">
                  <c:v>0.496</c:v>
                </c:pt>
                <c:pt idx="17261">
                  <c:v>0.496</c:v>
                </c:pt>
                <c:pt idx="17262">
                  <c:v>0.78200000000000003</c:v>
                </c:pt>
                <c:pt idx="17263">
                  <c:v>0.54</c:v>
                </c:pt>
                <c:pt idx="17264">
                  <c:v>0.77</c:v>
                </c:pt>
                <c:pt idx="17265">
                  <c:v>0.76600000000000001</c:v>
                </c:pt>
                <c:pt idx="17266">
                  <c:v>0.63600000000000001</c:v>
                </c:pt>
                <c:pt idx="17267">
                  <c:v>0.63600000000000001</c:v>
                </c:pt>
                <c:pt idx="17268">
                  <c:v>0.76600000000000001</c:v>
                </c:pt>
                <c:pt idx="17269">
                  <c:v>0.65500000000000003</c:v>
                </c:pt>
                <c:pt idx="17270">
                  <c:v>0.72199999999999998</c:v>
                </c:pt>
                <c:pt idx="17271">
                  <c:v>0.77800000000000002</c:v>
                </c:pt>
                <c:pt idx="17272">
                  <c:v>0.51800000000000002</c:v>
                </c:pt>
                <c:pt idx="17273">
                  <c:v>0.53200000000000003</c:v>
                </c:pt>
                <c:pt idx="17274">
                  <c:v>0.53400000000000003</c:v>
                </c:pt>
                <c:pt idx="17275">
                  <c:v>0.55000000000000004</c:v>
                </c:pt>
                <c:pt idx="17276">
                  <c:v>0.53500000000000003</c:v>
                </c:pt>
                <c:pt idx="17277">
                  <c:v>0.53200000000000003</c:v>
                </c:pt>
                <c:pt idx="17278">
                  <c:v>0.75600000000000001</c:v>
                </c:pt>
                <c:pt idx="17279">
                  <c:v>0.66300000000000003</c:v>
                </c:pt>
                <c:pt idx="17280">
                  <c:v>0.71799999999999997</c:v>
                </c:pt>
                <c:pt idx="17281">
                  <c:v>0.51300000000000001</c:v>
                </c:pt>
                <c:pt idx="17282">
                  <c:v>0.41299999999999998</c:v>
                </c:pt>
                <c:pt idx="17283">
                  <c:v>0.502</c:v>
                </c:pt>
                <c:pt idx="17284">
                  <c:v>0.48499999999999999</c:v>
                </c:pt>
                <c:pt idx="17285">
                  <c:v>0.48499999999999999</c:v>
                </c:pt>
                <c:pt idx="17286">
                  <c:v>0.56499999999999995</c:v>
                </c:pt>
                <c:pt idx="17287">
                  <c:v>0.78400000000000003</c:v>
                </c:pt>
                <c:pt idx="17288">
                  <c:v>0.77400000000000002</c:v>
                </c:pt>
                <c:pt idx="17289">
                  <c:v>0.52400000000000002</c:v>
                </c:pt>
                <c:pt idx="17290">
                  <c:v>0.52400000000000002</c:v>
                </c:pt>
                <c:pt idx="17291">
                  <c:v>0.76100000000000001</c:v>
                </c:pt>
                <c:pt idx="17292">
                  <c:v>0.52500000000000002</c:v>
                </c:pt>
                <c:pt idx="17293">
                  <c:v>0.52500000000000002</c:v>
                </c:pt>
                <c:pt idx="17294">
                  <c:v>0.505</c:v>
                </c:pt>
                <c:pt idx="17295">
                  <c:v>0.505</c:v>
                </c:pt>
                <c:pt idx="17296">
                  <c:v>0.53300000000000003</c:v>
                </c:pt>
                <c:pt idx="17297">
                  <c:v>0.53700000000000003</c:v>
                </c:pt>
                <c:pt idx="17298">
                  <c:v>0.67900000000000005</c:v>
                </c:pt>
                <c:pt idx="17299">
                  <c:v>0.75</c:v>
                </c:pt>
                <c:pt idx="17300">
                  <c:v>0.53800000000000003</c:v>
                </c:pt>
                <c:pt idx="17301">
                  <c:v>0.55700000000000005</c:v>
                </c:pt>
                <c:pt idx="17302">
                  <c:v>0.55700000000000005</c:v>
                </c:pt>
                <c:pt idx="17303">
                  <c:v>0.504</c:v>
                </c:pt>
                <c:pt idx="17304">
                  <c:v>0.625</c:v>
                </c:pt>
                <c:pt idx="17305">
                  <c:v>0.53400000000000003</c:v>
                </c:pt>
                <c:pt idx="17306">
                  <c:v>0.754</c:v>
                </c:pt>
                <c:pt idx="17307">
                  <c:v>0.504</c:v>
                </c:pt>
                <c:pt idx="17308">
                  <c:v>0.53400000000000003</c:v>
                </c:pt>
                <c:pt idx="17309">
                  <c:v>0.77500000000000002</c:v>
                </c:pt>
                <c:pt idx="17310">
                  <c:v>0.625</c:v>
                </c:pt>
                <c:pt idx="17311">
                  <c:v>0.54700000000000004</c:v>
                </c:pt>
                <c:pt idx="17312">
                  <c:v>0.54700000000000004</c:v>
                </c:pt>
                <c:pt idx="17313">
                  <c:v>0.77700000000000002</c:v>
                </c:pt>
                <c:pt idx="17314">
                  <c:v>0.77700000000000002</c:v>
                </c:pt>
                <c:pt idx="17315">
                  <c:v>0.77500000000000002</c:v>
                </c:pt>
                <c:pt idx="17316">
                  <c:v>0.66600000000000004</c:v>
                </c:pt>
                <c:pt idx="17317">
                  <c:v>0.66600000000000004</c:v>
                </c:pt>
                <c:pt idx="17318">
                  <c:v>0.55100000000000005</c:v>
                </c:pt>
                <c:pt idx="17319">
                  <c:v>0.78500000000000003</c:v>
                </c:pt>
                <c:pt idx="17320">
                  <c:v>0.52700000000000002</c:v>
                </c:pt>
                <c:pt idx="17321">
                  <c:v>0.77100000000000002</c:v>
                </c:pt>
                <c:pt idx="17322">
                  <c:v>0.54200000000000004</c:v>
                </c:pt>
                <c:pt idx="17323">
                  <c:v>0.77400000000000002</c:v>
                </c:pt>
                <c:pt idx="17324">
                  <c:v>0.56000000000000005</c:v>
                </c:pt>
                <c:pt idx="17325">
                  <c:v>0.72799999999999998</c:v>
                </c:pt>
                <c:pt idx="17326">
                  <c:v>0.54300000000000004</c:v>
                </c:pt>
                <c:pt idx="17327">
                  <c:v>0.54500000000000004</c:v>
                </c:pt>
                <c:pt idx="17328">
                  <c:v>0.67600000000000005</c:v>
                </c:pt>
                <c:pt idx="17329">
                  <c:v>0.54500000000000004</c:v>
                </c:pt>
                <c:pt idx="17330">
                  <c:v>0.47499999999999998</c:v>
                </c:pt>
                <c:pt idx="17331">
                  <c:v>0.51</c:v>
                </c:pt>
                <c:pt idx="17332">
                  <c:v>0.49199999999999999</c:v>
                </c:pt>
                <c:pt idx="17333">
                  <c:v>0.49199999999999999</c:v>
                </c:pt>
                <c:pt idx="17334">
                  <c:v>0.627</c:v>
                </c:pt>
                <c:pt idx="17335">
                  <c:v>0.52200000000000002</c:v>
                </c:pt>
                <c:pt idx="17336">
                  <c:v>0.71799999999999997</c:v>
                </c:pt>
                <c:pt idx="17337">
                  <c:v>0.53300000000000003</c:v>
                </c:pt>
                <c:pt idx="17338">
                  <c:v>0.53300000000000003</c:v>
                </c:pt>
                <c:pt idx="17339">
                  <c:v>0.76500000000000001</c:v>
                </c:pt>
                <c:pt idx="17340">
                  <c:v>0.78</c:v>
                </c:pt>
                <c:pt idx="17341">
                  <c:v>0.76800000000000002</c:v>
                </c:pt>
                <c:pt idx="17342">
                  <c:v>0.504</c:v>
                </c:pt>
                <c:pt idx="17343">
                  <c:v>0.504</c:v>
                </c:pt>
                <c:pt idx="17344">
                  <c:v>0.51300000000000001</c:v>
                </c:pt>
                <c:pt idx="17345">
                  <c:v>0.46100000000000002</c:v>
                </c:pt>
                <c:pt idx="17346">
                  <c:v>0.52900000000000003</c:v>
                </c:pt>
                <c:pt idx="17347">
                  <c:v>0.51400000000000001</c:v>
                </c:pt>
                <c:pt idx="17348">
                  <c:v>0.54400000000000004</c:v>
                </c:pt>
                <c:pt idx="17349">
                  <c:v>0.53500000000000003</c:v>
                </c:pt>
                <c:pt idx="17350">
                  <c:v>0.53500000000000003</c:v>
                </c:pt>
                <c:pt idx="17351">
                  <c:v>0.52</c:v>
                </c:pt>
                <c:pt idx="17352">
                  <c:v>0.52</c:v>
                </c:pt>
                <c:pt idx="17353">
                  <c:v>0.54600000000000004</c:v>
                </c:pt>
                <c:pt idx="17354">
                  <c:v>0.54600000000000004</c:v>
                </c:pt>
                <c:pt idx="17355">
                  <c:v>0.70699999999999996</c:v>
                </c:pt>
                <c:pt idx="17356">
                  <c:v>0.56499999999999995</c:v>
                </c:pt>
                <c:pt idx="17357">
                  <c:v>0.56499999999999995</c:v>
                </c:pt>
                <c:pt idx="17358">
                  <c:v>0.63800000000000001</c:v>
                </c:pt>
                <c:pt idx="17359">
                  <c:v>0.76</c:v>
                </c:pt>
                <c:pt idx="17360">
                  <c:v>0.63800000000000001</c:v>
                </c:pt>
                <c:pt idx="17361">
                  <c:v>0.76600000000000001</c:v>
                </c:pt>
                <c:pt idx="17362">
                  <c:v>0.58399999999999996</c:v>
                </c:pt>
                <c:pt idx="17363">
                  <c:v>0.78400000000000003</c:v>
                </c:pt>
                <c:pt idx="17364">
                  <c:v>0.54400000000000004</c:v>
                </c:pt>
                <c:pt idx="17365">
                  <c:v>0.45600000000000002</c:v>
                </c:pt>
                <c:pt idx="17366">
                  <c:v>0.54500000000000004</c:v>
                </c:pt>
                <c:pt idx="17367">
                  <c:v>0.78400000000000003</c:v>
                </c:pt>
                <c:pt idx="17368">
                  <c:v>0.72199999999999998</c:v>
                </c:pt>
                <c:pt idx="17369">
                  <c:v>0.45700000000000002</c:v>
                </c:pt>
                <c:pt idx="17370">
                  <c:v>0.55800000000000005</c:v>
                </c:pt>
                <c:pt idx="17371">
                  <c:v>0.55800000000000005</c:v>
                </c:pt>
                <c:pt idx="17372">
                  <c:v>0.52400000000000002</c:v>
                </c:pt>
                <c:pt idx="17373">
                  <c:v>0.52400000000000002</c:v>
                </c:pt>
                <c:pt idx="17374">
                  <c:v>0.53700000000000003</c:v>
                </c:pt>
                <c:pt idx="17375">
                  <c:v>0.77100000000000002</c:v>
                </c:pt>
                <c:pt idx="17376">
                  <c:v>0.77200000000000002</c:v>
                </c:pt>
                <c:pt idx="17377">
                  <c:v>0.77300000000000002</c:v>
                </c:pt>
                <c:pt idx="17378">
                  <c:v>0.754</c:v>
                </c:pt>
                <c:pt idx="17379">
                  <c:v>0.61399999999999999</c:v>
                </c:pt>
                <c:pt idx="17380">
                  <c:v>0.55000000000000004</c:v>
                </c:pt>
                <c:pt idx="17381">
                  <c:v>0.56200000000000006</c:v>
                </c:pt>
                <c:pt idx="17382">
                  <c:v>0.625</c:v>
                </c:pt>
                <c:pt idx="17383">
                  <c:v>0.78200000000000003</c:v>
                </c:pt>
                <c:pt idx="17384">
                  <c:v>0.78100000000000003</c:v>
                </c:pt>
                <c:pt idx="17385">
                  <c:v>0.67900000000000005</c:v>
                </c:pt>
                <c:pt idx="17386">
                  <c:v>0.76300000000000001</c:v>
                </c:pt>
                <c:pt idx="17387">
                  <c:v>0.78300000000000003</c:v>
                </c:pt>
                <c:pt idx="17388">
                  <c:v>0.50900000000000001</c:v>
                </c:pt>
                <c:pt idx="17389">
                  <c:v>0.50900000000000001</c:v>
                </c:pt>
                <c:pt idx="17390">
                  <c:v>0.48599999999999999</c:v>
                </c:pt>
                <c:pt idx="17391">
                  <c:v>0.55500000000000005</c:v>
                </c:pt>
                <c:pt idx="17392">
                  <c:v>0.5</c:v>
                </c:pt>
                <c:pt idx="17393">
                  <c:v>0.5</c:v>
                </c:pt>
                <c:pt idx="17394">
                  <c:v>0.51900000000000002</c:v>
                </c:pt>
                <c:pt idx="17395">
                  <c:v>0.55600000000000005</c:v>
                </c:pt>
                <c:pt idx="17396">
                  <c:v>0.72799999999999998</c:v>
                </c:pt>
                <c:pt idx="17397">
                  <c:v>0.64</c:v>
                </c:pt>
                <c:pt idx="17398">
                  <c:v>0.54300000000000004</c:v>
                </c:pt>
                <c:pt idx="17399">
                  <c:v>0.54300000000000004</c:v>
                </c:pt>
                <c:pt idx="17400">
                  <c:v>0.77200000000000002</c:v>
                </c:pt>
                <c:pt idx="17401">
                  <c:v>0.49</c:v>
                </c:pt>
                <c:pt idx="17402">
                  <c:v>0.52200000000000002</c:v>
                </c:pt>
                <c:pt idx="17403">
                  <c:v>0.77600000000000002</c:v>
                </c:pt>
                <c:pt idx="17404">
                  <c:v>0.51300000000000001</c:v>
                </c:pt>
                <c:pt idx="17405">
                  <c:v>0.51300000000000001</c:v>
                </c:pt>
                <c:pt idx="17406">
                  <c:v>0.52300000000000002</c:v>
                </c:pt>
                <c:pt idx="17407">
                  <c:v>0.39300000000000002</c:v>
                </c:pt>
                <c:pt idx="17408">
                  <c:v>0.39300000000000002</c:v>
                </c:pt>
                <c:pt idx="17409">
                  <c:v>0.55400000000000005</c:v>
                </c:pt>
                <c:pt idx="17410">
                  <c:v>0.54</c:v>
                </c:pt>
                <c:pt idx="17411">
                  <c:v>0.52</c:v>
                </c:pt>
                <c:pt idx="17412">
                  <c:v>0.55500000000000005</c:v>
                </c:pt>
                <c:pt idx="17413">
                  <c:v>0.55400000000000005</c:v>
                </c:pt>
                <c:pt idx="17414">
                  <c:v>0.54600000000000004</c:v>
                </c:pt>
                <c:pt idx="17415">
                  <c:v>0.54600000000000004</c:v>
                </c:pt>
                <c:pt idx="17416">
                  <c:v>0.53</c:v>
                </c:pt>
                <c:pt idx="17417">
                  <c:v>0.53</c:v>
                </c:pt>
                <c:pt idx="17418">
                  <c:v>0.71899999999999997</c:v>
                </c:pt>
                <c:pt idx="17419">
                  <c:v>0.627</c:v>
                </c:pt>
                <c:pt idx="17420">
                  <c:v>0.627</c:v>
                </c:pt>
                <c:pt idx="17421">
                  <c:v>0.52100000000000002</c:v>
                </c:pt>
                <c:pt idx="17422">
                  <c:v>0.66800000000000004</c:v>
                </c:pt>
                <c:pt idx="17423">
                  <c:v>0.52600000000000002</c:v>
                </c:pt>
                <c:pt idx="17424">
                  <c:v>0.55400000000000005</c:v>
                </c:pt>
                <c:pt idx="17425">
                  <c:v>0.66900000000000004</c:v>
                </c:pt>
                <c:pt idx="17426">
                  <c:v>0.76900000000000002</c:v>
                </c:pt>
                <c:pt idx="17427">
                  <c:v>0.49099999999999999</c:v>
                </c:pt>
                <c:pt idx="17428">
                  <c:v>0.77800000000000002</c:v>
                </c:pt>
                <c:pt idx="17429">
                  <c:v>0.77500000000000002</c:v>
                </c:pt>
                <c:pt idx="17430">
                  <c:v>0.51300000000000001</c:v>
                </c:pt>
                <c:pt idx="17431">
                  <c:v>0.77800000000000002</c:v>
                </c:pt>
                <c:pt idx="17432">
                  <c:v>0.49099999999999999</c:v>
                </c:pt>
                <c:pt idx="17433">
                  <c:v>0.752</c:v>
                </c:pt>
                <c:pt idx="17434">
                  <c:v>0.624</c:v>
                </c:pt>
                <c:pt idx="17435">
                  <c:v>0.78600000000000003</c:v>
                </c:pt>
                <c:pt idx="17436">
                  <c:v>0.54500000000000004</c:v>
                </c:pt>
                <c:pt idx="17437">
                  <c:v>0.55500000000000005</c:v>
                </c:pt>
                <c:pt idx="17438">
                  <c:v>0.55600000000000005</c:v>
                </c:pt>
                <c:pt idx="17439">
                  <c:v>0.628</c:v>
                </c:pt>
                <c:pt idx="17440">
                  <c:v>0.52800000000000002</c:v>
                </c:pt>
                <c:pt idx="17441">
                  <c:v>0.53400000000000003</c:v>
                </c:pt>
                <c:pt idx="17442">
                  <c:v>0.56899999999999995</c:v>
                </c:pt>
                <c:pt idx="17443">
                  <c:v>0.56899999999999995</c:v>
                </c:pt>
                <c:pt idx="17444">
                  <c:v>0.53300000000000003</c:v>
                </c:pt>
                <c:pt idx="17445">
                  <c:v>0.52900000000000003</c:v>
                </c:pt>
                <c:pt idx="17446">
                  <c:v>0.63700000000000001</c:v>
                </c:pt>
                <c:pt idx="17447">
                  <c:v>0.56000000000000005</c:v>
                </c:pt>
                <c:pt idx="17448">
                  <c:v>0.76300000000000001</c:v>
                </c:pt>
                <c:pt idx="17449">
                  <c:v>0.74</c:v>
                </c:pt>
                <c:pt idx="17450">
                  <c:v>0.59599999999999997</c:v>
                </c:pt>
                <c:pt idx="17451">
                  <c:v>0.73299999999999998</c:v>
                </c:pt>
                <c:pt idx="17452">
                  <c:v>0.49399999999999999</c:v>
                </c:pt>
                <c:pt idx="17453">
                  <c:v>0.57299999999999995</c:v>
                </c:pt>
                <c:pt idx="17454">
                  <c:v>0.51800000000000002</c:v>
                </c:pt>
                <c:pt idx="17455">
                  <c:v>0.51800000000000002</c:v>
                </c:pt>
                <c:pt idx="17456">
                  <c:v>0.50800000000000001</c:v>
                </c:pt>
                <c:pt idx="17457">
                  <c:v>0.50800000000000001</c:v>
                </c:pt>
                <c:pt idx="17458">
                  <c:v>0.69699999999999995</c:v>
                </c:pt>
                <c:pt idx="17459">
                  <c:v>0.73699999999999999</c:v>
                </c:pt>
                <c:pt idx="17460">
                  <c:v>0.52700000000000002</c:v>
                </c:pt>
                <c:pt idx="17461">
                  <c:v>0.746</c:v>
                </c:pt>
                <c:pt idx="17462">
                  <c:v>0.65100000000000002</c:v>
                </c:pt>
                <c:pt idx="17463">
                  <c:v>0.497</c:v>
                </c:pt>
                <c:pt idx="17464">
                  <c:v>0.55100000000000005</c:v>
                </c:pt>
                <c:pt idx="17465">
                  <c:v>0.55100000000000005</c:v>
                </c:pt>
                <c:pt idx="17466">
                  <c:v>0.52800000000000002</c:v>
                </c:pt>
                <c:pt idx="17467">
                  <c:v>0.53100000000000003</c:v>
                </c:pt>
                <c:pt idx="17468">
                  <c:v>0.66900000000000004</c:v>
                </c:pt>
                <c:pt idx="17469">
                  <c:v>0.752</c:v>
                </c:pt>
                <c:pt idx="17470">
                  <c:v>0.45500000000000002</c:v>
                </c:pt>
                <c:pt idx="17471">
                  <c:v>0.45500000000000002</c:v>
                </c:pt>
                <c:pt idx="17472">
                  <c:v>0.53200000000000003</c:v>
                </c:pt>
                <c:pt idx="17473">
                  <c:v>0.76200000000000001</c:v>
                </c:pt>
                <c:pt idx="17474">
                  <c:v>0.749</c:v>
                </c:pt>
                <c:pt idx="17475">
                  <c:v>0.54200000000000004</c:v>
                </c:pt>
                <c:pt idx="17476">
                  <c:v>0.52300000000000002</c:v>
                </c:pt>
                <c:pt idx="17477">
                  <c:v>0.52300000000000002</c:v>
                </c:pt>
                <c:pt idx="17478">
                  <c:v>0.56299999999999994</c:v>
                </c:pt>
                <c:pt idx="17479">
                  <c:v>0.56399999999999995</c:v>
                </c:pt>
                <c:pt idx="17480">
                  <c:v>0.59</c:v>
                </c:pt>
                <c:pt idx="17481">
                  <c:v>0.59</c:v>
                </c:pt>
                <c:pt idx="17482">
                  <c:v>0.73599999999999999</c:v>
                </c:pt>
                <c:pt idx="17483">
                  <c:v>0.58099999999999996</c:v>
                </c:pt>
                <c:pt idx="17484">
                  <c:v>0.56599999999999995</c:v>
                </c:pt>
                <c:pt idx="17485">
                  <c:v>0.66400000000000003</c:v>
                </c:pt>
                <c:pt idx="17486">
                  <c:v>0.55100000000000005</c:v>
                </c:pt>
                <c:pt idx="17487">
                  <c:v>0.747</c:v>
                </c:pt>
                <c:pt idx="17488">
                  <c:v>0.53600000000000003</c:v>
                </c:pt>
                <c:pt idx="17489">
                  <c:v>0.54</c:v>
                </c:pt>
                <c:pt idx="17490">
                  <c:v>0.54</c:v>
                </c:pt>
                <c:pt idx="17491">
                  <c:v>0.55700000000000005</c:v>
                </c:pt>
                <c:pt idx="17492">
                  <c:v>0.55700000000000005</c:v>
                </c:pt>
                <c:pt idx="17493">
                  <c:v>0.499</c:v>
                </c:pt>
                <c:pt idx="17494">
                  <c:v>0.66400000000000003</c:v>
                </c:pt>
                <c:pt idx="17495">
                  <c:v>0.56499999999999995</c:v>
                </c:pt>
                <c:pt idx="17496">
                  <c:v>0.56499999999999995</c:v>
                </c:pt>
                <c:pt idx="17497">
                  <c:v>0.499</c:v>
                </c:pt>
                <c:pt idx="17498">
                  <c:v>0.74</c:v>
                </c:pt>
                <c:pt idx="17499">
                  <c:v>0.52200000000000002</c:v>
                </c:pt>
                <c:pt idx="17500">
                  <c:v>0.54400000000000004</c:v>
                </c:pt>
                <c:pt idx="17501">
                  <c:v>0.66</c:v>
                </c:pt>
                <c:pt idx="17502">
                  <c:v>0.56499999999999995</c:v>
                </c:pt>
                <c:pt idx="17503">
                  <c:v>0.73699999999999999</c:v>
                </c:pt>
                <c:pt idx="17504">
                  <c:v>0.55400000000000005</c:v>
                </c:pt>
                <c:pt idx="17505">
                  <c:v>0.64</c:v>
                </c:pt>
                <c:pt idx="17506">
                  <c:v>0.78</c:v>
                </c:pt>
                <c:pt idx="17507">
                  <c:v>0.61099999999999999</c:v>
                </c:pt>
                <c:pt idx="17508">
                  <c:v>0.78800000000000003</c:v>
                </c:pt>
                <c:pt idx="17509">
                  <c:v>0.75</c:v>
                </c:pt>
                <c:pt idx="17510">
                  <c:v>0.77400000000000002</c:v>
                </c:pt>
                <c:pt idx="17511">
                  <c:v>0.64800000000000002</c:v>
                </c:pt>
                <c:pt idx="17512">
                  <c:v>0.56599999999999995</c:v>
                </c:pt>
                <c:pt idx="17513">
                  <c:v>0.56799999999999995</c:v>
                </c:pt>
                <c:pt idx="17514">
                  <c:v>0.54400000000000004</c:v>
                </c:pt>
                <c:pt idx="17515">
                  <c:v>0.56699999999999995</c:v>
                </c:pt>
                <c:pt idx="17516">
                  <c:v>0.501</c:v>
                </c:pt>
                <c:pt idx="17517">
                  <c:v>0.53800000000000003</c:v>
                </c:pt>
                <c:pt idx="17518">
                  <c:v>0.54400000000000004</c:v>
                </c:pt>
                <c:pt idx="17519">
                  <c:v>0.57999999999999996</c:v>
                </c:pt>
                <c:pt idx="17520">
                  <c:v>0.57999999999999996</c:v>
                </c:pt>
                <c:pt idx="17521">
                  <c:v>0.747</c:v>
                </c:pt>
                <c:pt idx="17522">
                  <c:v>0.51600000000000001</c:v>
                </c:pt>
                <c:pt idx="17523">
                  <c:v>0.51600000000000001</c:v>
                </c:pt>
                <c:pt idx="17524">
                  <c:v>0.53900000000000003</c:v>
                </c:pt>
                <c:pt idx="17525">
                  <c:v>0.74199999999999999</c:v>
                </c:pt>
                <c:pt idx="17526">
                  <c:v>0.53600000000000003</c:v>
                </c:pt>
                <c:pt idx="17527">
                  <c:v>0.52700000000000002</c:v>
                </c:pt>
                <c:pt idx="17528">
                  <c:v>0.52700000000000002</c:v>
                </c:pt>
                <c:pt idx="17529">
                  <c:v>0.77900000000000003</c:v>
                </c:pt>
                <c:pt idx="17530">
                  <c:v>0.60899999999999999</c:v>
                </c:pt>
                <c:pt idx="17531">
                  <c:v>0.58499999999999996</c:v>
                </c:pt>
                <c:pt idx="17532">
                  <c:v>0.75</c:v>
                </c:pt>
                <c:pt idx="17533">
                  <c:v>0.505</c:v>
                </c:pt>
                <c:pt idx="17534">
                  <c:v>0.57699999999999996</c:v>
                </c:pt>
                <c:pt idx="17535">
                  <c:v>0.66700000000000004</c:v>
                </c:pt>
                <c:pt idx="17536">
                  <c:v>0.51800000000000002</c:v>
                </c:pt>
                <c:pt idx="17537">
                  <c:v>0.57799999999999996</c:v>
                </c:pt>
                <c:pt idx="17538">
                  <c:v>0.73099999999999998</c:v>
                </c:pt>
                <c:pt idx="17539">
                  <c:v>0.48799999999999999</c:v>
                </c:pt>
                <c:pt idx="17540">
                  <c:v>0.48799999999999999</c:v>
                </c:pt>
                <c:pt idx="17541">
                  <c:v>0.77200000000000002</c:v>
                </c:pt>
                <c:pt idx="17542">
                  <c:v>0.56000000000000005</c:v>
                </c:pt>
                <c:pt idx="17543">
                  <c:v>0.56000000000000005</c:v>
                </c:pt>
                <c:pt idx="17544">
                  <c:v>0.54</c:v>
                </c:pt>
                <c:pt idx="17545">
                  <c:v>0.65100000000000002</c:v>
                </c:pt>
                <c:pt idx="17546">
                  <c:v>0.65100000000000002</c:v>
                </c:pt>
                <c:pt idx="17547">
                  <c:v>0.54100000000000004</c:v>
                </c:pt>
                <c:pt idx="17548">
                  <c:v>0.73499999999999999</c:v>
                </c:pt>
                <c:pt idx="17549">
                  <c:v>0.53800000000000003</c:v>
                </c:pt>
                <c:pt idx="17550">
                  <c:v>0.71199999999999997</c:v>
                </c:pt>
                <c:pt idx="17551">
                  <c:v>0.52800000000000002</c:v>
                </c:pt>
                <c:pt idx="17552">
                  <c:v>0.52800000000000002</c:v>
                </c:pt>
                <c:pt idx="17553">
                  <c:v>0.57899999999999996</c:v>
                </c:pt>
                <c:pt idx="17554">
                  <c:v>0.55300000000000005</c:v>
                </c:pt>
                <c:pt idx="17555">
                  <c:v>0.53800000000000003</c:v>
                </c:pt>
                <c:pt idx="17556">
                  <c:v>0.752</c:v>
                </c:pt>
                <c:pt idx="17557">
                  <c:v>0.57899999999999996</c:v>
                </c:pt>
                <c:pt idx="17558">
                  <c:v>0.53300000000000003</c:v>
                </c:pt>
                <c:pt idx="17559">
                  <c:v>0.53300000000000003</c:v>
                </c:pt>
                <c:pt idx="17560">
                  <c:v>0.53700000000000003</c:v>
                </c:pt>
                <c:pt idx="17561">
                  <c:v>0.65100000000000002</c:v>
                </c:pt>
                <c:pt idx="17562">
                  <c:v>0.65100000000000002</c:v>
                </c:pt>
                <c:pt idx="17563">
                  <c:v>0.745</c:v>
                </c:pt>
                <c:pt idx="17564">
                  <c:v>0.50700000000000001</c:v>
                </c:pt>
                <c:pt idx="17565">
                  <c:v>0.57799999999999996</c:v>
                </c:pt>
                <c:pt idx="17566">
                  <c:v>0.57799999999999996</c:v>
                </c:pt>
                <c:pt idx="17567">
                  <c:v>0.59299999999999997</c:v>
                </c:pt>
                <c:pt idx="17568">
                  <c:v>0.57699999999999996</c:v>
                </c:pt>
                <c:pt idx="17569">
                  <c:v>0.50700000000000001</c:v>
                </c:pt>
                <c:pt idx="17570">
                  <c:v>0.77300000000000002</c:v>
                </c:pt>
                <c:pt idx="17571">
                  <c:v>0.53700000000000003</c:v>
                </c:pt>
                <c:pt idx="17572">
                  <c:v>0.53100000000000003</c:v>
                </c:pt>
                <c:pt idx="17573">
                  <c:v>0.56200000000000006</c:v>
                </c:pt>
                <c:pt idx="17574">
                  <c:v>0.55100000000000005</c:v>
                </c:pt>
                <c:pt idx="17575">
                  <c:v>0.55100000000000005</c:v>
                </c:pt>
                <c:pt idx="17576">
                  <c:v>0.53800000000000003</c:v>
                </c:pt>
                <c:pt idx="17577">
                  <c:v>0.56799999999999995</c:v>
                </c:pt>
                <c:pt idx="17578">
                  <c:v>0.56799999999999995</c:v>
                </c:pt>
                <c:pt idx="17579">
                  <c:v>0.65600000000000003</c:v>
                </c:pt>
                <c:pt idx="17580">
                  <c:v>0.56299999999999994</c:v>
                </c:pt>
                <c:pt idx="17581">
                  <c:v>0.69699999999999995</c:v>
                </c:pt>
                <c:pt idx="17582">
                  <c:v>0.55500000000000005</c:v>
                </c:pt>
                <c:pt idx="17583">
                  <c:v>0.57699999999999996</c:v>
                </c:pt>
                <c:pt idx="17584">
                  <c:v>0.50900000000000001</c:v>
                </c:pt>
                <c:pt idx="17585">
                  <c:v>0.66300000000000003</c:v>
                </c:pt>
                <c:pt idx="17586">
                  <c:v>0.75700000000000001</c:v>
                </c:pt>
                <c:pt idx="17587">
                  <c:v>0.75700000000000001</c:v>
                </c:pt>
                <c:pt idx="17588">
                  <c:v>0.74399999999999999</c:v>
                </c:pt>
                <c:pt idx="17589">
                  <c:v>0.65</c:v>
                </c:pt>
                <c:pt idx="17590">
                  <c:v>0.52500000000000002</c:v>
                </c:pt>
                <c:pt idx="17591">
                  <c:v>0.52500000000000002</c:v>
                </c:pt>
                <c:pt idx="17592">
                  <c:v>0.58099999999999996</c:v>
                </c:pt>
                <c:pt idx="17593">
                  <c:v>0.54600000000000004</c:v>
                </c:pt>
                <c:pt idx="17594">
                  <c:v>0.77200000000000002</c:v>
                </c:pt>
                <c:pt idx="17595">
                  <c:v>0.73599999999999999</c:v>
                </c:pt>
                <c:pt idx="17596">
                  <c:v>0.78300000000000003</c:v>
                </c:pt>
                <c:pt idx="17597">
                  <c:v>0.55500000000000005</c:v>
                </c:pt>
                <c:pt idx="17598">
                  <c:v>0.55400000000000005</c:v>
                </c:pt>
                <c:pt idx="17599">
                  <c:v>0.54900000000000004</c:v>
                </c:pt>
                <c:pt idx="17600">
                  <c:v>0.74</c:v>
                </c:pt>
                <c:pt idx="17601">
                  <c:v>0.59199999999999997</c:v>
                </c:pt>
                <c:pt idx="17602">
                  <c:v>0.59199999999999997</c:v>
                </c:pt>
                <c:pt idx="17603">
                  <c:v>0.76100000000000001</c:v>
                </c:pt>
                <c:pt idx="17604">
                  <c:v>0.54900000000000004</c:v>
                </c:pt>
                <c:pt idx="17605">
                  <c:v>0.73399999999999999</c:v>
                </c:pt>
                <c:pt idx="17606">
                  <c:v>0.70899999999999996</c:v>
                </c:pt>
                <c:pt idx="17607">
                  <c:v>0.51700000000000002</c:v>
                </c:pt>
                <c:pt idx="17608">
                  <c:v>0.51400000000000001</c:v>
                </c:pt>
                <c:pt idx="17609">
                  <c:v>0.623</c:v>
                </c:pt>
                <c:pt idx="17610">
                  <c:v>0.59699999999999998</c:v>
                </c:pt>
                <c:pt idx="17611">
                  <c:v>0.496</c:v>
                </c:pt>
                <c:pt idx="17612">
                  <c:v>0.496</c:v>
                </c:pt>
                <c:pt idx="17613">
                  <c:v>0.70099999999999996</c:v>
                </c:pt>
                <c:pt idx="17614">
                  <c:v>0.54900000000000004</c:v>
                </c:pt>
                <c:pt idx="17615">
                  <c:v>0.56899999999999995</c:v>
                </c:pt>
                <c:pt idx="17616">
                  <c:v>0.56899999999999995</c:v>
                </c:pt>
                <c:pt idx="17617">
                  <c:v>0.74299999999999999</c:v>
                </c:pt>
                <c:pt idx="17618">
                  <c:v>0.52800000000000002</c:v>
                </c:pt>
                <c:pt idx="17619">
                  <c:v>0.55000000000000004</c:v>
                </c:pt>
                <c:pt idx="17620">
                  <c:v>0.52600000000000002</c:v>
                </c:pt>
                <c:pt idx="17621">
                  <c:v>0.72899999999999998</c:v>
                </c:pt>
                <c:pt idx="17622">
                  <c:v>0.66700000000000004</c:v>
                </c:pt>
                <c:pt idx="17623">
                  <c:v>0.66700000000000004</c:v>
                </c:pt>
                <c:pt idx="17624">
                  <c:v>0.59199999999999997</c:v>
                </c:pt>
                <c:pt idx="17625">
                  <c:v>0.75</c:v>
                </c:pt>
                <c:pt idx="17626">
                  <c:v>0.54800000000000004</c:v>
                </c:pt>
                <c:pt idx="17627">
                  <c:v>0.59199999999999997</c:v>
                </c:pt>
                <c:pt idx="17628">
                  <c:v>0.53900000000000003</c:v>
                </c:pt>
                <c:pt idx="17629">
                  <c:v>0.53900000000000003</c:v>
                </c:pt>
                <c:pt idx="17630">
                  <c:v>0.56299999999999994</c:v>
                </c:pt>
                <c:pt idx="17631">
                  <c:v>0.77900000000000003</c:v>
                </c:pt>
                <c:pt idx="17632">
                  <c:v>0.51500000000000001</c:v>
                </c:pt>
                <c:pt idx="17633">
                  <c:v>0.54300000000000004</c:v>
                </c:pt>
                <c:pt idx="17634">
                  <c:v>0.54300000000000004</c:v>
                </c:pt>
                <c:pt idx="17635">
                  <c:v>0.73899999999999999</c:v>
                </c:pt>
                <c:pt idx="17636">
                  <c:v>0.73499999999999999</c:v>
                </c:pt>
                <c:pt idx="17637">
                  <c:v>0.54700000000000004</c:v>
                </c:pt>
                <c:pt idx="17638">
                  <c:v>0.51600000000000001</c:v>
                </c:pt>
                <c:pt idx="17639">
                  <c:v>0.55400000000000005</c:v>
                </c:pt>
                <c:pt idx="17640">
                  <c:v>0.77600000000000002</c:v>
                </c:pt>
                <c:pt idx="17641">
                  <c:v>0.73499999999999999</c:v>
                </c:pt>
                <c:pt idx="17642">
                  <c:v>0.54</c:v>
                </c:pt>
                <c:pt idx="17643">
                  <c:v>0.60799999999999998</c:v>
                </c:pt>
                <c:pt idx="17644">
                  <c:v>0.76</c:v>
                </c:pt>
                <c:pt idx="17645">
                  <c:v>0.58799999999999997</c:v>
                </c:pt>
                <c:pt idx="17646">
                  <c:v>0.78100000000000003</c:v>
                </c:pt>
                <c:pt idx="17647">
                  <c:v>0.57899999999999996</c:v>
                </c:pt>
                <c:pt idx="17648">
                  <c:v>0.54800000000000004</c:v>
                </c:pt>
                <c:pt idx="17649">
                  <c:v>0.56200000000000006</c:v>
                </c:pt>
                <c:pt idx="17650">
                  <c:v>0.56200000000000006</c:v>
                </c:pt>
                <c:pt idx="17651">
                  <c:v>0.54900000000000004</c:v>
                </c:pt>
                <c:pt idx="17652">
                  <c:v>0.51800000000000002</c:v>
                </c:pt>
                <c:pt idx="17653">
                  <c:v>0.57299999999999995</c:v>
                </c:pt>
                <c:pt idx="17654">
                  <c:v>0.57899999999999996</c:v>
                </c:pt>
                <c:pt idx="17655">
                  <c:v>0.57899999999999996</c:v>
                </c:pt>
                <c:pt idx="17656">
                  <c:v>0.73199999999999998</c:v>
                </c:pt>
                <c:pt idx="17657">
                  <c:v>0.53300000000000003</c:v>
                </c:pt>
                <c:pt idx="17658">
                  <c:v>0.53300000000000003</c:v>
                </c:pt>
                <c:pt idx="17659">
                  <c:v>0.74399999999999999</c:v>
                </c:pt>
                <c:pt idx="17660">
                  <c:v>0.56799999999999995</c:v>
                </c:pt>
                <c:pt idx="17661">
                  <c:v>0.52800000000000002</c:v>
                </c:pt>
                <c:pt idx="17662">
                  <c:v>0.56599999999999995</c:v>
                </c:pt>
                <c:pt idx="17663">
                  <c:v>0.59399999999999997</c:v>
                </c:pt>
                <c:pt idx="17664">
                  <c:v>0.52700000000000002</c:v>
                </c:pt>
                <c:pt idx="17665">
                  <c:v>0.58799999999999997</c:v>
                </c:pt>
                <c:pt idx="17666">
                  <c:v>0.77</c:v>
                </c:pt>
                <c:pt idx="17667">
                  <c:v>0.66600000000000004</c:v>
                </c:pt>
                <c:pt idx="17668">
                  <c:v>0.77100000000000002</c:v>
                </c:pt>
                <c:pt idx="17669">
                  <c:v>0.77600000000000002</c:v>
                </c:pt>
                <c:pt idx="17670">
                  <c:v>0.54600000000000004</c:v>
                </c:pt>
                <c:pt idx="17671">
                  <c:v>0.54600000000000004</c:v>
                </c:pt>
                <c:pt idx="17672">
                  <c:v>0.74299999999999999</c:v>
                </c:pt>
                <c:pt idx="17673">
                  <c:v>0.748</c:v>
                </c:pt>
                <c:pt idx="17674">
                  <c:v>0.55900000000000005</c:v>
                </c:pt>
                <c:pt idx="17675">
                  <c:v>0.71299999999999997</c:v>
                </c:pt>
                <c:pt idx="17676">
                  <c:v>0.52200000000000002</c:v>
                </c:pt>
                <c:pt idx="17677">
                  <c:v>0.749</c:v>
                </c:pt>
                <c:pt idx="17678">
                  <c:v>0.58899999999999997</c:v>
                </c:pt>
                <c:pt idx="17679">
                  <c:v>0.52600000000000002</c:v>
                </c:pt>
                <c:pt idx="17680">
                  <c:v>0.59</c:v>
                </c:pt>
                <c:pt idx="17681">
                  <c:v>0.60399999999999998</c:v>
                </c:pt>
                <c:pt idx="17682">
                  <c:v>0.60399999999999998</c:v>
                </c:pt>
                <c:pt idx="17683">
                  <c:v>0.56000000000000005</c:v>
                </c:pt>
                <c:pt idx="17684">
                  <c:v>0.504</c:v>
                </c:pt>
                <c:pt idx="17685">
                  <c:v>0.504</c:v>
                </c:pt>
                <c:pt idx="17686">
                  <c:v>0.48899999999999999</c:v>
                </c:pt>
                <c:pt idx="17687">
                  <c:v>0.71799999999999997</c:v>
                </c:pt>
                <c:pt idx="17688">
                  <c:v>0.73399999999999999</c:v>
                </c:pt>
                <c:pt idx="17689">
                  <c:v>0.55800000000000005</c:v>
                </c:pt>
                <c:pt idx="17690">
                  <c:v>0.66200000000000003</c:v>
                </c:pt>
                <c:pt idx="17691">
                  <c:v>0.58099999999999996</c:v>
                </c:pt>
                <c:pt idx="17692">
                  <c:v>0.58099999999999996</c:v>
                </c:pt>
                <c:pt idx="17693">
                  <c:v>0.74099999999999999</c:v>
                </c:pt>
                <c:pt idx="17694">
                  <c:v>0.56999999999999995</c:v>
                </c:pt>
                <c:pt idx="17695">
                  <c:v>0.60899999999999999</c:v>
                </c:pt>
                <c:pt idx="17696">
                  <c:v>0.55800000000000005</c:v>
                </c:pt>
                <c:pt idx="17697">
                  <c:v>0.56999999999999995</c:v>
                </c:pt>
                <c:pt idx="17698">
                  <c:v>0.76100000000000001</c:v>
                </c:pt>
                <c:pt idx="17699">
                  <c:v>0.60099999999999998</c:v>
                </c:pt>
                <c:pt idx="17700">
                  <c:v>0.73599999999999999</c:v>
                </c:pt>
                <c:pt idx="17701">
                  <c:v>0.53800000000000003</c:v>
                </c:pt>
                <c:pt idx="17702">
                  <c:v>0.745</c:v>
                </c:pt>
                <c:pt idx="17703">
                  <c:v>0.65300000000000002</c:v>
                </c:pt>
                <c:pt idx="17704">
                  <c:v>0.53600000000000003</c:v>
                </c:pt>
                <c:pt idx="17705">
                  <c:v>0.65300000000000002</c:v>
                </c:pt>
                <c:pt idx="17706">
                  <c:v>0.73499999999999999</c:v>
                </c:pt>
                <c:pt idx="17707">
                  <c:v>0.52400000000000002</c:v>
                </c:pt>
                <c:pt idx="17708">
                  <c:v>0.55900000000000005</c:v>
                </c:pt>
                <c:pt idx="17709">
                  <c:v>0.53400000000000003</c:v>
                </c:pt>
                <c:pt idx="17710">
                  <c:v>0.53400000000000003</c:v>
                </c:pt>
                <c:pt idx="17711">
                  <c:v>0.51700000000000002</c:v>
                </c:pt>
                <c:pt idx="17712">
                  <c:v>0.51700000000000002</c:v>
                </c:pt>
                <c:pt idx="17713">
                  <c:v>0.52400000000000002</c:v>
                </c:pt>
                <c:pt idx="17714">
                  <c:v>0.57399999999999995</c:v>
                </c:pt>
                <c:pt idx="17715">
                  <c:v>0.55000000000000004</c:v>
                </c:pt>
                <c:pt idx="17716">
                  <c:v>0.55000000000000004</c:v>
                </c:pt>
                <c:pt idx="17717">
                  <c:v>0.74399999999999999</c:v>
                </c:pt>
                <c:pt idx="17718">
                  <c:v>0.56299999999999994</c:v>
                </c:pt>
                <c:pt idx="17719">
                  <c:v>0.55400000000000005</c:v>
                </c:pt>
                <c:pt idx="17720">
                  <c:v>0.55400000000000005</c:v>
                </c:pt>
                <c:pt idx="17721">
                  <c:v>0.78500000000000003</c:v>
                </c:pt>
                <c:pt idx="17722">
                  <c:v>0.54900000000000004</c:v>
                </c:pt>
                <c:pt idx="17723">
                  <c:v>0.55800000000000005</c:v>
                </c:pt>
                <c:pt idx="17724">
                  <c:v>0.47899999999999998</c:v>
                </c:pt>
                <c:pt idx="17725">
                  <c:v>0.73799999999999999</c:v>
                </c:pt>
                <c:pt idx="17726">
                  <c:v>0.74299999999999999</c:v>
                </c:pt>
                <c:pt idx="17727">
                  <c:v>0.52600000000000002</c:v>
                </c:pt>
                <c:pt idx="17728">
                  <c:v>0.48</c:v>
                </c:pt>
                <c:pt idx="17729">
                  <c:v>0.64700000000000002</c:v>
                </c:pt>
                <c:pt idx="17730">
                  <c:v>0.59199999999999997</c:v>
                </c:pt>
                <c:pt idx="17731">
                  <c:v>0.6</c:v>
                </c:pt>
                <c:pt idx="17732">
                  <c:v>0.54400000000000004</c:v>
                </c:pt>
                <c:pt idx="17733">
                  <c:v>0.54400000000000004</c:v>
                </c:pt>
                <c:pt idx="17734">
                  <c:v>0.58199999999999996</c:v>
                </c:pt>
                <c:pt idx="17735">
                  <c:v>0.77600000000000002</c:v>
                </c:pt>
                <c:pt idx="17736">
                  <c:v>0.57299999999999995</c:v>
                </c:pt>
                <c:pt idx="17737">
                  <c:v>0.57299999999999995</c:v>
                </c:pt>
                <c:pt idx="17738">
                  <c:v>0.55900000000000005</c:v>
                </c:pt>
                <c:pt idx="17739">
                  <c:v>0.56000000000000005</c:v>
                </c:pt>
                <c:pt idx="17740">
                  <c:v>0.71899999999999997</c:v>
                </c:pt>
                <c:pt idx="17741">
                  <c:v>0.746</c:v>
                </c:pt>
                <c:pt idx="17742">
                  <c:v>0.58499999999999996</c:v>
                </c:pt>
                <c:pt idx="17743">
                  <c:v>0.65600000000000003</c:v>
                </c:pt>
                <c:pt idx="17744">
                  <c:v>0.75</c:v>
                </c:pt>
                <c:pt idx="17745">
                  <c:v>0.59099999999999997</c:v>
                </c:pt>
                <c:pt idx="17746">
                  <c:v>0.59099999999999997</c:v>
                </c:pt>
                <c:pt idx="17747">
                  <c:v>0.53800000000000003</c:v>
                </c:pt>
                <c:pt idx="17748">
                  <c:v>0.53700000000000003</c:v>
                </c:pt>
                <c:pt idx="17749">
                  <c:v>0.57699999999999996</c:v>
                </c:pt>
                <c:pt idx="17750">
                  <c:v>0.6</c:v>
                </c:pt>
                <c:pt idx="17751">
                  <c:v>0.53</c:v>
                </c:pt>
                <c:pt idx="17752">
                  <c:v>0.75700000000000001</c:v>
                </c:pt>
                <c:pt idx="17753">
                  <c:v>0.73199999999999998</c:v>
                </c:pt>
                <c:pt idx="17754">
                  <c:v>0.70199999999999996</c:v>
                </c:pt>
                <c:pt idx="17755">
                  <c:v>0.78500000000000003</c:v>
                </c:pt>
                <c:pt idx="17756">
                  <c:v>0.73699999999999999</c:v>
                </c:pt>
                <c:pt idx="17757">
                  <c:v>0.745</c:v>
                </c:pt>
                <c:pt idx="17758">
                  <c:v>0.51200000000000001</c:v>
                </c:pt>
                <c:pt idx="17759">
                  <c:v>0.51200000000000001</c:v>
                </c:pt>
                <c:pt idx="17760">
                  <c:v>0.77600000000000002</c:v>
                </c:pt>
                <c:pt idx="17761">
                  <c:v>0.53500000000000003</c:v>
                </c:pt>
                <c:pt idx="17762">
                  <c:v>0.497</c:v>
                </c:pt>
                <c:pt idx="17763">
                  <c:v>0.57599999999999996</c:v>
                </c:pt>
                <c:pt idx="17764">
                  <c:v>0.57599999999999996</c:v>
                </c:pt>
                <c:pt idx="17765">
                  <c:v>0.56999999999999995</c:v>
                </c:pt>
                <c:pt idx="17766">
                  <c:v>0.74199999999999999</c:v>
                </c:pt>
                <c:pt idx="17767">
                  <c:v>0.57099999999999995</c:v>
                </c:pt>
                <c:pt idx="17768">
                  <c:v>0.751</c:v>
                </c:pt>
                <c:pt idx="17769">
                  <c:v>0.61799999999999999</c:v>
                </c:pt>
                <c:pt idx="17770">
                  <c:v>0.61799999999999999</c:v>
                </c:pt>
                <c:pt idx="17771">
                  <c:v>0.501</c:v>
                </c:pt>
                <c:pt idx="17772">
                  <c:v>0.56699999999999995</c:v>
                </c:pt>
                <c:pt idx="17773">
                  <c:v>0.58399999999999996</c:v>
                </c:pt>
                <c:pt idx="17774">
                  <c:v>0.66400000000000003</c:v>
                </c:pt>
                <c:pt idx="17775">
                  <c:v>0.66400000000000003</c:v>
                </c:pt>
                <c:pt idx="17776">
                  <c:v>0.74099999999999999</c:v>
                </c:pt>
                <c:pt idx="17777">
                  <c:v>0.59399999999999997</c:v>
                </c:pt>
                <c:pt idx="17778">
                  <c:v>0.59399999999999997</c:v>
                </c:pt>
                <c:pt idx="17779">
                  <c:v>0.58399999999999996</c:v>
                </c:pt>
                <c:pt idx="17780">
                  <c:v>0.56699999999999995</c:v>
                </c:pt>
                <c:pt idx="17781">
                  <c:v>0.67300000000000004</c:v>
                </c:pt>
                <c:pt idx="17782">
                  <c:v>0.66900000000000004</c:v>
                </c:pt>
                <c:pt idx="17783">
                  <c:v>0.76700000000000002</c:v>
                </c:pt>
                <c:pt idx="17784">
                  <c:v>0.41699999999999998</c:v>
                </c:pt>
                <c:pt idx="17785">
                  <c:v>0.41699999999999998</c:v>
                </c:pt>
                <c:pt idx="17786">
                  <c:v>0.623</c:v>
                </c:pt>
                <c:pt idx="17787">
                  <c:v>0.53200000000000003</c:v>
                </c:pt>
                <c:pt idx="17788">
                  <c:v>0.54800000000000004</c:v>
                </c:pt>
                <c:pt idx="17789">
                  <c:v>0.66900000000000004</c:v>
                </c:pt>
                <c:pt idx="17790">
                  <c:v>0.54600000000000004</c:v>
                </c:pt>
                <c:pt idx="17791">
                  <c:v>0.53300000000000003</c:v>
                </c:pt>
                <c:pt idx="17792">
                  <c:v>0.754</c:v>
                </c:pt>
                <c:pt idx="17793">
                  <c:v>0.56999999999999995</c:v>
                </c:pt>
                <c:pt idx="17794">
                  <c:v>0.52700000000000002</c:v>
                </c:pt>
                <c:pt idx="17795">
                  <c:v>0.52700000000000002</c:v>
                </c:pt>
                <c:pt idx="17796">
                  <c:v>0.54400000000000004</c:v>
                </c:pt>
                <c:pt idx="17797">
                  <c:v>0.54400000000000004</c:v>
                </c:pt>
                <c:pt idx="17798">
                  <c:v>0.57199999999999995</c:v>
                </c:pt>
                <c:pt idx="17799">
                  <c:v>0.752</c:v>
                </c:pt>
                <c:pt idx="17800">
                  <c:v>0.58499999999999996</c:v>
                </c:pt>
                <c:pt idx="17801">
                  <c:v>0.55700000000000005</c:v>
                </c:pt>
                <c:pt idx="17802">
                  <c:v>0.502</c:v>
                </c:pt>
                <c:pt idx="17803">
                  <c:v>0.53500000000000003</c:v>
                </c:pt>
                <c:pt idx="17804">
                  <c:v>0.56399999999999995</c:v>
                </c:pt>
                <c:pt idx="17805">
                  <c:v>0.56399999999999995</c:v>
                </c:pt>
                <c:pt idx="17806">
                  <c:v>0.747</c:v>
                </c:pt>
                <c:pt idx="17807">
                  <c:v>0.503</c:v>
                </c:pt>
                <c:pt idx="17808">
                  <c:v>0.55500000000000005</c:v>
                </c:pt>
                <c:pt idx="17809">
                  <c:v>0.56100000000000005</c:v>
                </c:pt>
                <c:pt idx="17810">
                  <c:v>0.56100000000000005</c:v>
                </c:pt>
                <c:pt idx="17811">
                  <c:v>0.54800000000000004</c:v>
                </c:pt>
                <c:pt idx="17812">
                  <c:v>0.56899999999999995</c:v>
                </c:pt>
                <c:pt idx="17813">
                  <c:v>0.56899999999999995</c:v>
                </c:pt>
                <c:pt idx="17814">
                  <c:v>0.65300000000000002</c:v>
                </c:pt>
                <c:pt idx="17815">
                  <c:v>0.56899999999999995</c:v>
                </c:pt>
                <c:pt idx="17816">
                  <c:v>0.64400000000000002</c:v>
                </c:pt>
                <c:pt idx="17817">
                  <c:v>0.66500000000000004</c:v>
                </c:pt>
                <c:pt idx="17818">
                  <c:v>0.73899999999999999</c:v>
                </c:pt>
                <c:pt idx="17819">
                  <c:v>0.61499999999999999</c:v>
                </c:pt>
                <c:pt idx="17820">
                  <c:v>0.67100000000000004</c:v>
                </c:pt>
                <c:pt idx="17821">
                  <c:v>0.751</c:v>
                </c:pt>
                <c:pt idx="17822">
                  <c:v>0.54200000000000004</c:v>
                </c:pt>
                <c:pt idx="17823">
                  <c:v>0.78500000000000003</c:v>
                </c:pt>
                <c:pt idx="17824">
                  <c:v>0.745</c:v>
                </c:pt>
                <c:pt idx="17825">
                  <c:v>0.58399999999999996</c:v>
                </c:pt>
                <c:pt idx="17826">
                  <c:v>0.58399999999999996</c:v>
                </c:pt>
                <c:pt idx="17827">
                  <c:v>0.56999999999999995</c:v>
                </c:pt>
                <c:pt idx="17828">
                  <c:v>0.53900000000000003</c:v>
                </c:pt>
                <c:pt idx="17829">
                  <c:v>0.54300000000000004</c:v>
                </c:pt>
                <c:pt idx="17830">
                  <c:v>0.57099999999999995</c:v>
                </c:pt>
                <c:pt idx="17831">
                  <c:v>0.75600000000000001</c:v>
                </c:pt>
                <c:pt idx="17832">
                  <c:v>0.59699999999999998</c:v>
                </c:pt>
                <c:pt idx="17833">
                  <c:v>0.60299999999999998</c:v>
                </c:pt>
                <c:pt idx="17834">
                  <c:v>0.60299999999999998</c:v>
                </c:pt>
                <c:pt idx="17835">
                  <c:v>0.52</c:v>
                </c:pt>
                <c:pt idx="17836">
                  <c:v>0.52</c:v>
                </c:pt>
                <c:pt idx="17837">
                  <c:v>0.54800000000000004</c:v>
                </c:pt>
                <c:pt idx="17838">
                  <c:v>0.54800000000000004</c:v>
                </c:pt>
                <c:pt idx="17839">
                  <c:v>0.505</c:v>
                </c:pt>
                <c:pt idx="17840">
                  <c:v>0.752</c:v>
                </c:pt>
                <c:pt idx="17841">
                  <c:v>0.74</c:v>
                </c:pt>
                <c:pt idx="17842">
                  <c:v>0.58899999999999997</c:v>
                </c:pt>
                <c:pt idx="17843">
                  <c:v>0.61299999999999999</c:v>
                </c:pt>
                <c:pt idx="17844">
                  <c:v>0.752</c:v>
                </c:pt>
                <c:pt idx="17845">
                  <c:v>0.71899999999999997</c:v>
                </c:pt>
                <c:pt idx="17846">
                  <c:v>0.79300000000000004</c:v>
                </c:pt>
                <c:pt idx="17847">
                  <c:v>0.746</c:v>
                </c:pt>
                <c:pt idx="17848">
                  <c:v>0.78400000000000003</c:v>
                </c:pt>
                <c:pt idx="17849">
                  <c:v>0.50900000000000001</c:v>
                </c:pt>
                <c:pt idx="17850">
                  <c:v>0.64700000000000002</c:v>
                </c:pt>
                <c:pt idx="17851">
                  <c:v>0.58299999999999996</c:v>
                </c:pt>
                <c:pt idx="17852">
                  <c:v>0.58199999999999996</c:v>
                </c:pt>
                <c:pt idx="17853">
                  <c:v>0.755</c:v>
                </c:pt>
                <c:pt idx="17854">
                  <c:v>0.64700000000000002</c:v>
                </c:pt>
                <c:pt idx="17855">
                  <c:v>0.75</c:v>
                </c:pt>
                <c:pt idx="17856">
                  <c:v>0.58199999999999996</c:v>
                </c:pt>
                <c:pt idx="17857">
                  <c:v>0.77700000000000002</c:v>
                </c:pt>
                <c:pt idx="17858">
                  <c:v>0.58299999999999996</c:v>
                </c:pt>
                <c:pt idx="17859">
                  <c:v>0.61399999999999999</c:v>
                </c:pt>
                <c:pt idx="17860">
                  <c:v>0.65600000000000003</c:v>
                </c:pt>
                <c:pt idx="17861">
                  <c:v>0.65600000000000003</c:v>
                </c:pt>
                <c:pt idx="17862">
                  <c:v>0.47799999999999998</c:v>
                </c:pt>
                <c:pt idx="17863">
                  <c:v>0.47799999999999998</c:v>
                </c:pt>
                <c:pt idx="17864">
                  <c:v>0.67500000000000004</c:v>
                </c:pt>
                <c:pt idx="17865">
                  <c:v>0.67500000000000004</c:v>
                </c:pt>
                <c:pt idx="17866">
                  <c:v>0.54100000000000004</c:v>
                </c:pt>
                <c:pt idx="17867">
                  <c:v>0.75600000000000001</c:v>
                </c:pt>
                <c:pt idx="17868">
                  <c:v>0.71799999999999997</c:v>
                </c:pt>
                <c:pt idx="17869">
                  <c:v>0.54200000000000004</c:v>
                </c:pt>
                <c:pt idx="17870">
                  <c:v>0.65900000000000003</c:v>
                </c:pt>
                <c:pt idx="17871">
                  <c:v>0.65600000000000003</c:v>
                </c:pt>
                <c:pt idx="17872">
                  <c:v>0.55900000000000005</c:v>
                </c:pt>
                <c:pt idx="17873">
                  <c:v>0.55700000000000005</c:v>
                </c:pt>
                <c:pt idx="17874">
                  <c:v>0.65700000000000003</c:v>
                </c:pt>
                <c:pt idx="17875">
                  <c:v>0.51</c:v>
                </c:pt>
                <c:pt idx="17876">
                  <c:v>0.54500000000000004</c:v>
                </c:pt>
                <c:pt idx="17877">
                  <c:v>0.58499999999999996</c:v>
                </c:pt>
                <c:pt idx="17878">
                  <c:v>0.56699999999999995</c:v>
                </c:pt>
                <c:pt idx="17879">
                  <c:v>0.51100000000000001</c:v>
                </c:pt>
                <c:pt idx="17880">
                  <c:v>0.53700000000000003</c:v>
                </c:pt>
                <c:pt idx="17881">
                  <c:v>0.53700000000000003</c:v>
                </c:pt>
                <c:pt idx="17882">
                  <c:v>0.58099999999999996</c:v>
                </c:pt>
                <c:pt idx="17883">
                  <c:v>0.58199999999999996</c:v>
                </c:pt>
                <c:pt idx="17884">
                  <c:v>0.58199999999999996</c:v>
                </c:pt>
                <c:pt idx="17885">
                  <c:v>0.55500000000000005</c:v>
                </c:pt>
                <c:pt idx="17886">
                  <c:v>0.55500000000000005</c:v>
                </c:pt>
                <c:pt idx="17887">
                  <c:v>0.75700000000000001</c:v>
                </c:pt>
                <c:pt idx="17888">
                  <c:v>0.77800000000000002</c:v>
                </c:pt>
                <c:pt idx="17889">
                  <c:v>0.59699999999999998</c:v>
                </c:pt>
                <c:pt idx="17890">
                  <c:v>0.57499999999999996</c:v>
                </c:pt>
                <c:pt idx="17891">
                  <c:v>0.57499999999999996</c:v>
                </c:pt>
                <c:pt idx="17892">
                  <c:v>0.66100000000000003</c:v>
                </c:pt>
                <c:pt idx="17893">
                  <c:v>0.56599999999999995</c:v>
                </c:pt>
                <c:pt idx="17894">
                  <c:v>0.57199999999999995</c:v>
                </c:pt>
                <c:pt idx="17895">
                  <c:v>0.57199999999999995</c:v>
                </c:pt>
                <c:pt idx="17896">
                  <c:v>0.55900000000000005</c:v>
                </c:pt>
                <c:pt idx="17897">
                  <c:v>0.64900000000000002</c:v>
                </c:pt>
                <c:pt idx="17898">
                  <c:v>0.64900000000000002</c:v>
                </c:pt>
                <c:pt idx="17899">
                  <c:v>0.754</c:v>
                </c:pt>
                <c:pt idx="17900">
                  <c:v>0.70199999999999996</c:v>
                </c:pt>
                <c:pt idx="17901">
                  <c:v>0.58099999999999996</c:v>
                </c:pt>
                <c:pt idx="17902">
                  <c:v>0.70599999999999996</c:v>
                </c:pt>
                <c:pt idx="17903">
                  <c:v>0.65500000000000003</c:v>
                </c:pt>
                <c:pt idx="17904">
                  <c:v>0.55000000000000004</c:v>
                </c:pt>
                <c:pt idx="17905">
                  <c:v>0.52800000000000002</c:v>
                </c:pt>
                <c:pt idx="17906">
                  <c:v>0.52800000000000002</c:v>
                </c:pt>
                <c:pt idx="17907">
                  <c:v>0.51300000000000001</c:v>
                </c:pt>
                <c:pt idx="17908">
                  <c:v>0.77700000000000002</c:v>
                </c:pt>
                <c:pt idx="17909">
                  <c:v>0.749</c:v>
                </c:pt>
                <c:pt idx="17910">
                  <c:v>0.748</c:v>
                </c:pt>
                <c:pt idx="17911">
                  <c:v>0.76200000000000001</c:v>
                </c:pt>
                <c:pt idx="17912">
                  <c:v>0.57199999999999995</c:v>
                </c:pt>
                <c:pt idx="17913">
                  <c:v>0.57199999999999995</c:v>
                </c:pt>
                <c:pt idx="17914">
                  <c:v>0.55300000000000005</c:v>
                </c:pt>
                <c:pt idx="17915">
                  <c:v>0.76200000000000001</c:v>
                </c:pt>
                <c:pt idx="17916">
                  <c:v>0.59599999999999997</c:v>
                </c:pt>
                <c:pt idx="17917">
                  <c:v>0.59599999999999997</c:v>
                </c:pt>
                <c:pt idx="17918">
                  <c:v>0.76200000000000001</c:v>
                </c:pt>
                <c:pt idx="17919">
                  <c:v>0.55300000000000005</c:v>
                </c:pt>
                <c:pt idx="17920">
                  <c:v>0.58199999999999996</c:v>
                </c:pt>
                <c:pt idx="17921">
                  <c:v>0.58299999999999996</c:v>
                </c:pt>
                <c:pt idx="17922">
                  <c:v>0.73399999999999999</c:v>
                </c:pt>
                <c:pt idx="17923">
                  <c:v>0.55900000000000005</c:v>
                </c:pt>
                <c:pt idx="17924">
                  <c:v>0.55800000000000005</c:v>
                </c:pt>
                <c:pt idx="17925">
                  <c:v>0.61599999999999999</c:v>
                </c:pt>
                <c:pt idx="17926">
                  <c:v>0.61599999999999999</c:v>
                </c:pt>
                <c:pt idx="17927">
                  <c:v>0.51700000000000002</c:v>
                </c:pt>
                <c:pt idx="17928">
                  <c:v>0.61</c:v>
                </c:pt>
                <c:pt idx="17929">
                  <c:v>0.66400000000000003</c:v>
                </c:pt>
                <c:pt idx="17930">
                  <c:v>0.76600000000000001</c:v>
                </c:pt>
                <c:pt idx="17931">
                  <c:v>0.78800000000000003</c:v>
                </c:pt>
                <c:pt idx="17932">
                  <c:v>0.745</c:v>
                </c:pt>
                <c:pt idx="17933">
                  <c:v>0.60099999999999998</c:v>
                </c:pt>
                <c:pt idx="17934">
                  <c:v>0.59599999999999997</c:v>
                </c:pt>
                <c:pt idx="17935">
                  <c:v>0.76</c:v>
                </c:pt>
                <c:pt idx="17936">
                  <c:v>0.66400000000000003</c:v>
                </c:pt>
                <c:pt idx="17937">
                  <c:v>0.628</c:v>
                </c:pt>
                <c:pt idx="17938">
                  <c:v>0.71399999999999997</c:v>
                </c:pt>
                <c:pt idx="17939">
                  <c:v>0.74099999999999999</c:v>
                </c:pt>
                <c:pt idx="17940">
                  <c:v>0.59899999999999998</c:v>
                </c:pt>
                <c:pt idx="17941">
                  <c:v>0.499</c:v>
                </c:pt>
                <c:pt idx="17942">
                  <c:v>0.499</c:v>
                </c:pt>
                <c:pt idx="17943">
                  <c:v>0.59599999999999997</c:v>
                </c:pt>
                <c:pt idx="17944">
                  <c:v>0.748</c:v>
                </c:pt>
                <c:pt idx="17945">
                  <c:v>0.59299999999999997</c:v>
                </c:pt>
                <c:pt idx="17946">
                  <c:v>0.55200000000000005</c:v>
                </c:pt>
                <c:pt idx="17947">
                  <c:v>0.59399999999999997</c:v>
                </c:pt>
                <c:pt idx="17948">
                  <c:v>0.67200000000000004</c:v>
                </c:pt>
                <c:pt idx="17949">
                  <c:v>0.67200000000000004</c:v>
                </c:pt>
                <c:pt idx="17950">
                  <c:v>0.76500000000000001</c:v>
                </c:pt>
                <c:pt idx="17951">
                  <c:v>0.55200000000000005</c:v>
                </c:pt>
                <c:pt idx="17952">
                  <c:v>0.55200000000000005</c:v>
                </c:pt>
                <c:pt idx="17953">
                  <c:v>0.57099999999999995</c:v>
                </c:pt>
                <c:pt idx="17954">
                  <c:v>0.51900000000000002</c:v>
                </c:pt>
                <c:pt idx="17955">
                  <c:v>0.72799999999999998</c:v>
                </c:pt>
                <c:pt idx="17956">
                  <c:v>0.67300000000000004</c:v>
                </c:pt>
                <c:pt idx="17957">
                  <c:v>0.56999999999999995</c:v>
                </c:pt>
                <c:pt idx="17958">
                  <c:v>0.75600000000000001</c:v>
                </c:pt>
                <c:pt idx="17959">
                  <c:v>0.54300000000000004</c:v>
                </c:pt>
                <c:pt idx="17960">
                  <c:v>0.54300000000000004</c:v>
                </c:pt>
                <c:pt idx="17961">
                  <c:v>0.67600000000000005</c:v>
                </c:pt>
                <c:pt idx="17962">
                  <c:v>0.56699999999999995</c:v>
                </c:pt>
                <c:pt idx="17963">
                  <c:v>0.51900000000000002</c:v>
                </c:pt>
                <c:pt idx="17964">
                  <c:v>0.64500000000000002</c:v>
                </c:pt>
                <c:pt idx="17965">
                  <c:v>0.64500000000000002</c:v>
                </c:pt>
                <c:pt idx="17966">
                  <c:v>0.58299999999999996</c:v>
                </c:pt>
                <c:pt idx="17967">
                  <c:v>0.59799999999999998</c:v>
                </c:pt>
                <c:pt idx="17968">
                  <c:v>0.67300000000000004</c:v>
                </c:pt>
                <c:pt idx="17969">
                  <c:v>0.73699999999999999</c:v>
                </c:pt>
                <c:pt idx="17970">
                  <c:v>0.54700000000000004</c:v>
                </c:pt>
                <c:pt idx="17971">
                  <c:v>0.54700000000000004</c:v>
                </c:pt>
                <c:pt idx="17972">
                  <c:v>0.59199999999999997</c:v>
                </c:pt>
                <c:pt idx="17973">
                  <c:v>0.78400000000000003</c:v>
                </c:pt>
                <c:pt idx="17974">
                  <c:v>0.61199999999999999</c:v>
                </c:pt>
                <c:pt idx="17975">
                  <c:v>0.56599999999999995</c:v>
                </c:pt>
                <c:pt idx="17976">
                  <c:v>0.56599999999999995</c:v>
                </c:pt>
                <c:pt idx="17977">
                  <c:v>0.78700000000000003</c:v>
                </c:pt>
                <c:pt idx="17978">
                  <c:v>0.58599999999999997</c:v>
                </c:pt>
                <c:pt idx="17979">
                  <c:v>0.58599999999999997</c:v>
                </c:pt>
                <c:pt idx="17980">
                  <c:v>0.55200000000000005</c:v>
                </c:pt>
                <c:pt idx="17981">
                  <c:v>0.55300000000000005</c:v>
                </c:pt>
                <c:pt idx="17982">
                  <c:v>0.78100000000000003</c:v>
                </c:pt>
                <c:pt idx="17983">
                  <c:v>0.57199999999999995</c:v>
                </c:pt>
                <c:pt idx="17984">
                  <c:v>0.66700000000000004</c:v>
                </c:pt>
                <c:pt idx="17985">
                  <c:v>0.66700000000000004</c:v>
                </c:pt>
                <c:pt idx="17986">
                  <c:v>0.53700000000000003</c:v>
                </c:pt>
                <c:pt idx="17987">
                  <c:v>0.58299999999999996</c:v>
                </c:pt>
                <c:pt idx="17988">
                  <c:v>0.53700000000000003</c:v>
                </c:pt>
                <c:pt idx="17989">
                  <c:v>0.58299999999999996</c:v>
                </c:pt>
                <c:pt idx="17990">
                  <c:v>0.56999999999999995</c:v>
                </c:pt>
                <c:pt idx="17991">
                  <c:v>0.52100000000000002</c:v>
                </c:pt>
                <c:pt idx="17992">
                  <c:v>0.57799999999999996</c:v>
                </c:pt>
                <c:pt idx="17993">
                  <c:v>0.72299999999999998</c:v>
                </c:pt>
                <c:pt idx="17994">
                  <c:v>0.76400000000000001</c:v>
                </c:pt>
                <c:pt idx="17995">
                  <c:v>0.72199999999999998</c:v>
                </c:pt>
                <c:pt idx="17996">
                  <c:v>0.73899999999999999</c:v>
                </c:pt>
                <c:pt idx="17997">
                  <c:v>0.76200000000000001</c:v>
                </c:pt>
                <c:pt idx="17998">
                  <c:v>0.74</c:v>
                </c:pt>
                <c:pt idx="17999">
                  <c:v>0.59199999999999997</c:v>
                </c:pt>
                <c:pt idx="18000">
                  <c:v>0.76400000000000001</c:v>
                </c:pt>
                <c:pt idx="18001">
                  <c:v>0.67100000000000004</c:v>
                </c:pt>
                <c:pt idx="18002">
                  <c:v>0.58499999999999996</c:v>
                </c:pt>
                <c:pt idx="18003">
                  <c:v>0.58499999999999996</c:v>
                </c:pt>
                <c:pt idx="18004">
                  <c:v>0.77500000000000002</c:v>
                </c:pt>
                <c:pt idx="18005">
                  <c:v>0.70599999999999996</c:v>
                </c:pt>
                <c:pt idx="18006">
                  <c:v>0.749</c:v>
                </c:pt>
                <c:pt idx="18007">
                  <c:v>0.77600000000000002</c:v>
                </c:pt>
                <c:pt idx="18008">
                  <c:v>0.52500000000000002</c:v>
                </c:pt>
                <c:pt idx="18009">
                  <c:v>0.56299999999999994</c:v>
                </c:pt>
                <c:pt idx="18010">
                  <c:v>0.60799999999999998</c:v>
                </c:pt>
                <c:pt idx="18011">
                  <c:v>0.60799999999999998</c:v>
                </c:pt>
                <c:pt idx="18012">
                  <c:v>0.748</c:v>
                </c:pt>
                <c:pt idx="18013">
                  <c:v>0.56399999999999995</c:v>
                </c:pt>
                <c:pt idx="18014">
                  <c:v>0.748</c:v>
                </c:pt>
                <c:pt idx="18015">
                  <c:v>0.59399999999999997</c:v>
                </c:pt>
                <c:pt idx="18016">
                  <c:v>0.56899999999999995</c:v>
                </c:pt>
                <c:pt idx="18017">
                  <c:v>0.74099999999999999</c:v>
                </c:pt>
                <c:pt idx="18018">
                  <c:v>0.56899999999999995</c:v>
                </c:pt>
                <c:pt idx="18019">
                  <c:v>0.74</c:v>
                </c:pt>
                <c:pt idx="18020">
                  <c:v>0.59399999999999997</c:v>
                </c:pt>
                <c:pt idx="18021">
                  <c:v>0.65800000000000003</c:v>
                </c:pt>
                <c:pt idx="18022">
                  <c:v>0.50700000000000001</c:v>
                </c:pt>
                <c:pt idx="18023">
                  <c:v>0.50700000000000001</c:v>
                </c:pt>
                <c:pt idx="18024">
                  <c:v>0.63100000000000001</c:v>
                </c:pt>
                <c:pt idx="18025">
                  <c:v>0.63100000000000001</c:v>
                </c:pt>
                <c:pt idx="18026">
                  <c:v>0.754</c:v>
                </c:pt>
                <c:pt idx="18027">
                  <c:v>0.624</c:v>
                </c:pt>
                <c:pt idx="18028">
                  <c:v>0.65800000000000003</c:v>
                </c:pt>
                <c:pt idx="18029">
                  <c:v>0.77100000000000002</c:v>
                </c:pt>
                <c:pt idx="18030">
                  <c:v>0.749</c:v>
                </c:pt>
                <c:pt idx="18031">
                  <c:v>0.745</c:v>
                </c:pt>
                <c:pt idx="18032">
                  <c:v>0.57399999999999995</c:v>
                </c:pt>
                <c:pt idx="18033">
                  <c:v>0.61299999999999999</c:v>
                </c:pt>
                <c:pt idx="18034">
                  <c:v>0.46</c:v>
                </c:pt>
                <c:pt idx="18035">
                  <c:v>0.66700000000000004</c:v>
                </c:pt>
                <c:pt idx="18036">
                  <c:v>0.57399999999999995</c:v>
                </c:pt>
                <c:pt idx="18037">
                  <c:v>0.60499999999999998</c:v>
                </c:pt>
                <c:pt idx="18038">
                  <c:v>0.75</c:v>
                </c:pt>
                <c:pt idx="18039">
                  <c:v>0.74299999999999999</c:v>
                </c:pt>
                <c:pt idx="18040">
                  <c:v>0.60599999999999998</c:v>
                </c:pt>
                <c:pt idx="18041">
                  <c:v>0.58499999999999996</c:v>
                </c:pt>
                <c:pt idx="18042">
                  <c:v>0.70799999999999996</c:v>
                </c:pt>
                <c:pt idx="18043">
                  <c:v>0.70799999999999996</c:v>
                </c:pt>
                <c:pt idx="18044">
                  <c:v>0.66900000000000004</c:v>
                </c:pt>
                <c:pt idx="18045">
                  <c:v>0.52700000000000002</c:v>
                </c:pt>
                <c:pt idx="18046">
                  <c:v>0.76700000000000002</c:v>
                </c:pt>
                <c:pt idx="18047">
                  <c:v>0.67</c:v>
                </c:pt>
                <c:pt idx="18048">
                  <c:v>0.56299999999999994</c:v>
                </c:pt>
                <c:pt idx="18049">
                  <c:v>0.52800000000000002</c:v>
                </c:pt>
                <c:pt idx="18050">
                  <c:v>0.54200000000000004</c:v>
                </c:pt>
                <c:pt idx="18051">
                  <c:v>0.59599999999999997</c:v>
                </c:pt>
                <c:pt idx="18052">
                  <c:v>0.66</c:v>
                </c:pt>
                <c:pt idx="18053">
                  <c:v>0.70899999999999996</c:v>
                </c:pt>
                <c:pt idx="18054">
                  <c:v>0.58099999999999996</c:v>
                </c:pt>
                <c:pt idx="18055">
                  <c:v>0.57799999999999996</c:v>
                </c:pt>
                <c:pt idx="18056">
                  <c:v>0.71199999999999997</c:v>
                </c:pt>
                <c:pt idx="18057">
                  <c:v>0.75</c:v>
                </c:pt>
                <c:pt idx="18058">
                  <c:v>0.55400000000000005</c:v>
                </c:pt>
                <c:pt idx="18059">
                  <c:v>0.55400000000000005</c:v>
                </c:pt>
                <c:pt idx="18060">
                  <c:v>0.748</c:v>
                </c:pt>
                <c:pt idx="18061">
                  <c:v>0.70899999999999996</c:v>
                </c:pt>
                <c:pt idx="18062">
                  <c:v>0.76900000000000002</c:v>
                </c:pt>
                <c:pt idx="18063">
                  <c:v>0.56200000000000006</c:v>
                </c:pt>
                <c:pt idx="18064">
                  <c:v>0.73699999999999999</c:v>
                </c:pt>
                <c:pt idx="18065">
                  <c:v>0.55800000000000005</c:v>
                </c:pt>
                <c:pt idx="18066">
                  <c:v>0.55800000000000005</c:v>
                </c:pt>
                <c:pt idx="18067">
                  <c:v>0.76200000000000001</c:v>
                </c:pt>
                <c:pt idx="18068">
                  <c:v>0.60399999999999998</c:v>
                </c:pt>
                <c:pt idx="18069">
                  <c:v>0.65200000000000002</c:v>
                </c:pt>
                <c:pt idx="18070">
                  <c:v>0.58599999999999997</c:v>
                </c:pt>
                <c:pt idx="18071">
                  <c:v>0.54700000000000004</c:v>
                </c:pt>
                <c:pt idx="18072">
                  <c:v>0.54700000000000004</c:v>
                </c:pt>
                <c:pt idx="18073">
                  <c:v>0.53</c:v>
                </c:pt>
                <c:pt idx="18074">
                  <c:v>0.57699999999999996</c:v>
                </c:pt>
                <c:pt idx="18075">
                  <c:v>0.57699999999999996</c:v>
                </c:pt>
                <c:pt idx="18076">
                  <c:v>0.59799999999999998</c:v>
                </c:pt>
                <c:pt idx="18077">
                  <c:v>0.59799999999999998</c:v>
                </c:pt>
                <c:pt idx="18078">
                  <c:v>0.749</c:v>
                </c:pt>
                <c:pt idx="18079">
                  <c:v>0.79</c:v>
                </c:pt>
                <c:pt idx="18080">
                  <c:v>0.56299999999999994</c:v>
                </c:pt>
                <c:pt idx="18081">
                  <c:v>0.56399999999999995</c:v>
                </c:pt>
                <c:pt idx="18082">
                  <c:v>0.746</c:v>
                </c:pt>
                <c:pt idx="18083">
                  <c:v>0.78200000000000003</c:v>
                </c:pt>
                <c:pt idx="18084">
                  <c:v>0.58199999999999996</c:v>
                </c:pt>
                <c:pt idx="18085">
                  <c:v>0.59499999999999997</c:v>
                </c:pt>
                <c:pt idx="18086">
                  <c:v>0.59499999999999997</c:v>
                </c:pt>
                <c:pt idx="18087">
                  <c:v>0.72399999999999998</c:v>
                </c:pt>
                <c:pt idx="18088">
                  <c:v>0.58899999999999997</c:v>
                </c:pt>
                <c:pt idx="18089">
                  <c:v>0.53400000000000003</c:v>
                </c:pt>
                <c:pt idx="18090">
                  <c:v>0.74199999999999999</c:v>
                </c:pt>
                <c:pt idx="18091">
                  <c:v>0.60399999999999998</c:v>
                </c:pt>
                <c:pt idx="18092">
                  <c:v>0.70699999999999996</c:v>
                </c:pt>
                <c:pt idx="18093">
                  <c:v>0.54200000000000004</c:v>
                </c:pt>
                <c:pt idx="18094">
                  <c:v>0.54100000000000004</c:v>
                </c:pt>
                <c:pt idx="18095">
                  <c:v>0.751</c:v>
                </c:pt>
                <c:pt idx="18096">
                  <c:v>0.51500000000000001</c:v>
                </c:pt>
                <c:pt idx="18097">
                  <c:v>0.51500000000000001</c:v>
                </c:pt>
                <c:pt idx="18098">
                  <c:v>0.57399999999999995</c:v>
                </c:pt>
                <c:pt idx="18099">
                  <c:v>0.67300000000000004</c:v>
                </c:pt>
                <c:pt idx="18100">
                  <c:v>0.755</c:v>
                </c:pt>
                <c:pt idx="18101">
                  <c:v>0.75600000000000001</c:v>
                </c:pt>
                <c:pt idx="18102">
                  <c:v>0.622</c:v>
                </c:pt>
                <c:pt idx="18103">
                  <c:v>0.622</c:v>
                </c:pt>
                <c:pt idx="18104">
                  <c:v>0.751</c:v>
                </c:pt>
                <c:pt idx="18105">
                  <c:v>0.57499999999999996</c:v>
                </c:pt>
                <c:pt idx="18106">
                  <c:v>0.58099999999999996</c:v>
                </c:pt>
                <c:pt idx="18107">
                  <c:v>0.5</c:v>
                </c:pt>
                <c:pt idx="18108">
                  <c:v>0.78100000000000003</c:v>
                </c:pt>
                <c:pt idx="18109">
                  <c:v>0.57999999999999996</c:v>
                </c:pt>
                <c:pt idx="18110">
                  <c:v>0.58799999999999997</c:v>
                </c:pt>
                <c:pt idx="18111">
                  <c:v>0.67400000000000004</c:v>
                </c:pt>
                <c:pt idx="18112">
                  <c:v>0.60599999999999998</c:v>
                </c:pt>
                <c:pt idx="18113">
                  <c:v>0.60699999999999998</c:v>
                </c:pt>
                <c:pt idx="18114">
                  <c:v>0.58799999999999997</c:v>
                </c:pt>
                <c:pt idx="18115">
                  <c:v>0.79</c:v>
                </c:pt>
                <c:pt idx="18116">
                  <c:v>0.66900000000000004</c:v>
                </c:pt>
                <c:pt idx="18117">
                  <c:v>0.66900000000000004</c:v>
                </c:pt>
                <c:pt idx="18118">
                  <c:v>0.63800000000000001</c:v>
                </c:pt>
                <c:pt idx="18119">
                  <c:v>0.77200000000000002</c:v>
                </c:pt>
                <c:pt idx="18120">
                  <c:v>0.65400000000000003</c:v>
                </c:pt>
                <c:pt idx="18121">
                  <c:v>0.752</c:v>
                </c:pt>
                <c:pt idx="18122">
                  <c:v>0.627</c:v>
                </c:pt>
                <c:pt idx="18123">
                  <c:v>0.65400000000000003</c:v>
                </c:pt>
                <c:pt idx="18124">
                  <c:v>0.59499999999999997</c:v>
                </c:pt>
                <c:pt idx="18125">
                  <c:v>0.67800000000000005</c:v>
                </c:pt>
                <c:pt idx="18126">
                  <c:v>0.62</c:v>
                </c:pt>
                <c:pt idx="18127">
                  <c:v>0.53600000000000003</c:v>
                </c:pt>
                <c:pt idx="18128">
                  <c:v>0.53600000000000003</c:v>
                </c:pt>
                <c:pt idx="18129">
                  <c:v>0.621</c:v>
                </c:pt>
                <c:pt idx="18130">
                  <c:v>0.55000000000000004</c:v>
                </c:pt>
                <c:pt idx="18131">
                  <c:v>0.68</c:v>
                </c:pt>
                <c:pt idx="18132">
                  <c:v>0.72599999999999998</c:v>
                </c:pt>
                <c:pt idx="18133">
                  <c:v>0.54800000000000004</c:v>
                </c:pt>
                <c:pt idx="18134">
                  <c:v>0.54800000000000004</c:v>
                </c:pt>
                <c:pt idx="18135">
                  <c:v>0.57399999999999995</c:v>
                </c:pt>
                <c:pt idx="18136">
                  <c:v>0.68100000000000005</c:v>
                </c:pt>
                <c:pt idx="18137">
                  <c:v>0.55200000000000005</c:v>
                </c:pt>
                <c:pt idx="18138">
                  <c:v>0.5</c:v>
                </c:pt>
                <c:pt idx="18139">
                  <c:v>0.59299999999999997</c:v>
                </c:pt>
                <c:pt idx="18140">
                  <c:v>0.72599999999999998</c:v>
                </c:pt>
                <c:pt idx="18141">
                  <c:v>0.59</c:v>
                </c:pt>
                <c:pt idx="18142">
                  <c:v>0.75800000000000001</c:v>
                </c:pt>
                <c:pt idx="18143">
                  <c:v>0.53100000000000003</c:v>
                </c:pt>
                <c:pt idx="18144">
                  <c:v>0.53100000000000003</c:v>
                </c:pt>
                <c:pt idx="18145">
                  <c:v>0.73</c:v>
                </c:pt>
                <c:pt idx="18146">
                  <c:v>0.53800000000000003</c:v>
                </c:pt>
                <c:pt idx="18147">
                  <c:v>0.57199999999999995</c:v>
                </c:pt>
                <c:pt idx="18148">
                  <c:v>0.57199999999999995</c:v>
                </c:pt>
                <c:pt idx="18149">
                  <c:v>0.56499999999999995</c:v>
                </c:pt>
                <c:pt idx="18150">
                  <c:v>0.56499999999999995</c:v>
                </c:pt>
                <c:pt idx="18151">
                  <c:v>0.64900000000000002</c:v>
                </c:pt>
                <c:pt idx="18152">
                  <c:v>0.72699999999999998</c:v>
                </c:pt>
                <c:pt idx="18153">
                  <c:v>0.745</c:v>
                </c:pt>
                <c:pt idx="18154">
                  <c:v>0.55900000000000005</c:v>
                </c:pt>
                <c:pt idx="18155">
                  <c:v>0.56799999999999995</c:v>
                </c:pt>
                <c:pt idx="18156">
                  <c:v>0.56799999999999995</c:v>
                </c:pt>
                <c:pt idx="18157">
                  <c:v>0.57299999999999995</c:v>
                </c:pt>
                <c:pt idx="18158">
                  <c:v>0.61899999999999999</c:v>
                </c:pt>
                <c:pt idx="18159">
                  <c:v>0.67</c:v>
                </c:pt>
                <c:pt idx="18160">
                  <c:v>0.61299999999999999</c:v>
                </c:pt>
                <c:pt idx="18161">
                  <c:v>0.61299999999999999</c:v>
                </c:pt>
                <c:pt idx="18162">
                  <c:v>0.58799999999999997</c:v>
                </c:pt>
                <c:pt idx="18163">
                  <c:v>0.58799999999999997</c:v>
                </c:pt>
                <c:pt idx="18164">
                  <c:v>0.75600000000000001</c:v>
                </c:pt>
                <c:pt idx="18165">
                  <c:v>0.755</c:v>
                </c:pt>
                <c:pt idx="18166">
                  <c:v>0.54300000000000004</c:v>
                </c:pt>
                <c:pt idx="18167">
                  <c:v>0.75900000000000001</c:v>
                </c:pt>
                <c:pt idx="18168">
                  <c:v>0.58699999999999997</c:v>
                </c:pt>
                <c:pt idx="18169">
                  <c:v>0.57499999999999996</c:v>
                </c:pt>
                <c:pt idx="18170">
                  <c:v>0.57499999999999996</c:v>
                </c:pt>
                <c:pt idx="18171">
                  <c:v>0.79</c:v>
                </c:pt>
                <c:pt idx="18172">
                  <c:v>0.52300000000000002</c:v>
                </c:pt>
                <c:pt idx="18173">
                  <c:v>0.52300000000000002</c:v>
                </c:pt>
                <c:pt idx="18174">
                  <c:v>0.58699999999999997</c:v>
                </c:pt>
                <c:pt idx="18175">
                  <c:v>0.76200000000000001</c:v>
                </c:pt>
                <c:pt idx="18176">
                  <c:v>0.59299999999999997</c:v>
                </c:pt>
                <c:pt idx="18177">
                  <c:v>0.60699999999999998</c:v>
                </c:pt>
                <c:pt idx="18178">
                  <c:v>0.60699999999999998</c:v>
                </c:pt>
                <c:pt idx="18179">
                  <c:v>0.60199999999999998</c:v>
                </c:pt>
                <c:pt idx="18180">
                  <c:v>0.55200000000000005</c:v>
                </c:pt>
                <c:pt idx="18181">
                  <c:v>0.76100000000000001</c:v>
                </c:pt>
                <c:pt idx="18182">
                  <c:v>0.72499999999999998</c:v>
                </c:pt>
                <c:pt idx="18183">
                  <c:v>0.55200000000000005</c:v>
                </c:pt>
                <c:pt idx="18184">
                  <c:v>0.50800000000000001</c:v>
                </c:pt>
                <c:pt idx="18185">
                  <c:v>0.61699999999999999</c:v>
                </c:pt>
                <c:pt idx="18186">
                  <c:v>0.65100000000000002</c:v>
                </c:pt>
                <c:pt idx="18187">
                  <c:v>0.75</c:v>
                </c:pt>
                <c:pt idx="18188">
                  <c:v>0.75700000000000001</c:v>
                </c:pt>
                <c:pt idx="18189">
                  <c:v>0.78500000000000003</c:v>
                </c:pt>
                <c:pt idx="18190">
                  <c:v>0.58599999999999997</c:v>
                </c:pt>
                <c:pt idx="18191">
                  <c:v>0.65100000000000002</c:v>
                </c:pt>
                <c:pt idx="18192">
                  <c:v>0.75700000000000001</c:v>
                </c:pt>
                <c:pt idx="18193">
                  <c:v>0.78200000000000003</c:v>
                </c:pt>
                <c:pt idx="18194">
                  <c:v>0.58699999999999997</c:v>
                </c:pt>
                <c:pt idx="18195">
                  <c:v>0.66</c:v>
                </c:pt>
                <c:pt idx="18196">
                  <c:v>0.66</c:v>
                </c:pt>
                <c:pt idx="18197">
                  <c:v>0.59199999999999997</c:v>
                </c:pt>
                <c:pt idx="18198">
                  <c:v>0.59099999999999997</c:v>
                </c:pt>
                <c:pt idx="18199">
                  <c:v>0.78900000000000003</c:v>
                </c:pt>
                <c:pt idx="18200">
                  <c:v>0.66500000000000004</c:v>
                </c:pt>
                <c:pt idx="18201">
                  <c:v>0.76</c:v>
                </c:pt>
                <c:pt idx="18202">
                  <c:v>0.61899999999999999</c:v>
                </c:pt>
                <c:pt idx="18203">
                  <c:v>0.61899999999999999</c:v>
                </c:pt>
                <c:pt idx="18204">
                  <c:v>0.437</c:v>
                </c:pt>
                <c:pt idx="18205">
                  <c:v>0.437</c:v>
                </c:pt>
                <c:pt idx="18206">
                  <c:v>0.54500000000000004</c:v>
                </c:pt>
                <c:pt idx="18207">
                  <c:v>0.68</c:v>
                </c:pt>
                <c:pt idx="18208">
                  <c:v>0.68</c:v>
                </c:pt>
                <c:pt idx="18209">
                  <c:v>0.67300000000000004</c:v>
                </c:pt>
                <c:pt idx="18210">
                  <c:v>0.54500000000000004</c:v>
                </c:pt>
                <c:pt idx="18211">
                  <c:v>0.67300000000000004</c:v>
                </c:pt>
                <c:pt idx="18212">
                  <c:v>0.67400000000000004</c:v>
                </c:pt>
                <c:pt idx="18213">
                  <c:v>0.66400000000000003</c:v>
                </c:pt>
                <c:pt idx="18214">
                  <c:v>0.72299999999999998</c:v>
                </c:pt>
                <c:pt idx="18215">
                  <c:v>0.66100000000000003</c:v>
                </c:pt>
                <c:pt idx="18216">
                  <c:v>0.66100000000000003</c:v>
                </c:pt>
                <c:pt idx="18217">
                  <c:v>0.56100000000000005</c:v>
                </c:pt>
                <c:pt idx="18218">
                  <c:v>0.51400000000000001</c:v>
                </c:pt>
                <c:pt idx="18219">
                  <c:v>0.72599999999999998</c:v>
                </c:pt>
                <c:pt idx="18220">
                  <c:v>0.58499999999999996</c:v>
                </c:pt>
                <c:pt idx="18221">
                  <c:v>0.55900000000000005</c:v>
                </c:pt>
                <c:pt idx="18222">
                  <c:v>0.55900000000000005</c:v>
                </c:pt>
                <c:pt idx="18223">
                  <c:v>0.72599999999999998</c:v>
                </c:pt>
                <c:pt idx="18224">
                  <c:v>0.54900000000000004</c:v>
                </c:pt>
                <c:pt idx="18225">
                  <c:v>0.78300000000000003</c:v>
                </c:pt>
                <c:pt idx="18226">
                  <c:v>0.58599999999999997</c:v>
                </c:pt>
                <c:pt idx="18227">
                  <c:v>0.58599999999999997</c:v>
                </c:pt>
                <c:pt idx="18228">
                  <c:v>0.56299999999999994</c:v>
                </c:pt>
                <c:pt idx="18229">
                  <c:v>0.60499999999999998</c:v>
                </c:pt>
                <c:pt idx="18230">
                  <c:v>0.60099999999999998</c:v>
                </c:pt>
                <c:pt idx="18231">
                  <c:v>0.54100000000000004</c:v>
                </c:pt>
                <c:pt idx="18232">
                  <c:v>0.54100000000000004</c:v>
                </c:pt>
                <c:pt idx="18233">
                  <c:v>0.76700000000000002</c:v>
                </c:pt>
                <c:pt idx="18234">
                  <c:v>0.749</c:v>
                </c:pt>
                <c:pt idx="18235">
                  <c:v>0.57599999999999996</c:v>
                </c:pt>
                <c:pt idx="18236">
                  <c:v>0.57599999999999996</c:v>
                </c:pt>
                <c:pt idx="18237">
                  <c:v>0.747</c:v>
                </c:pt>
                <c:pt idx="18238">
                  <c:v>0.57899999999999996</c:v>
                </c:pt>
                <c:pt idx="18239">
                  <c:v>0.57899999999999996</c:v>
                </c:pt>
                <c:pt idx="18240">
                  <c:v>0.56999999999999995</c:v>
                </c:pt>
                <c:pt idx="18241">
                  <c:v>0.76200000000000001</c:v>
                </c:pt>
                <c:pt idx="18242">
                  <c:v>0.55300000000000005</c:v>
                </c:pt>
                <c:pt idx="18243">
                  <c:v>0.58499999999999996</c:v>
                </c:pt>
                <c:pt idx="18244">
                  <c:v>0.746</c:v>
                </c:pt>
                <c:pt idx="18245">
                  <c:v>0.66</c:v>
                </c:pt>
                <c:pt idx="18246">
                  <c:v>0.70799999999999996</c:v>
                </c:pt>
                <c:pt idx="18247">
                  <c:v>0.65400000000000003</c:v>
                </c:pt>
                <c:pt idx="18248">
                  <c:v>0.65400000000000003</c:v>
                </c:pt>
                <c:pt idx="18249">
                  <c:v>0.6</c:v>
                </c:pt>
                <c:pt idx="18250">
                  <c:v>0.55700000000000005</c:v>
                </c:pt>
                <c:pt idx="18251">
                  <c:v>0.53200000000000003</c:v>
                </c:pt>
                <c:pt idx="18252">
                  <c:v>0.53200000000000003</c:v>
                </c:pt>
                <c:pt idx="18253">
                  <c:v>0.6</c:v>
                </c:pt>
                <c:pt idx="18254">
                  <c:v>0.6</c:v>
                </c:pt>
                <c:pt idx="18255">
                  <c:v>0.6</c:v>
                </c:pt>
                <c:pt idx="18256">
                  <c:v>0.76</c:v>
                </c:pt>
                <c:pt idx="18257">
                  <c:v>0.77100000000000002</c:v>
                </c:pt>
                <c:pt idx="18258">
                  <c:v>0.51600000000000001</c:v>
                </c:pt>
                <c:pt idx="18259">
                  <c:v>0.753</c:v>
                </c:pt>
                <c:pt idx="18260">
                  <c:v>0.58599999999999997</c:v>
                </c:pt>
                <c:pt idx="18261">
                  <c:v>0.66800000000000004</c:v>
                </c:pt>
                <c:pt idx="18262">
                  <c:v>0.58699999999999997</c:v>
                </c:pt>
                <c:pt idx="18263">
                  <c:v>0.60499999999999998</c:v>
                </c:pt>
                <c:pt idx="18264">
                  <c:v>0.56299999999999994</c:v>
                </c:pt>
                <c:pt idx="18265">
                  <c:v>0.66800000000000004</c:v>
                </c:pt>
                <c:pt idx="18266">
                  <c:v>0.62</c:v>
                </c:pt>
                <c:pt idx="18267">
                  <c:v>0.62</c:v>
                </c:pt>
                <c:pt idx="18268">
                  <c:v>0.56200000000000006</c:v>
                </c:pt>
                <c:pt idx="18269">
                  <c:v>0.77100000000000002</c:v>
                </c:pt>
                <c:pt idx="18270">
                  <c:v>0.61399999999999999</c:v>
                </c:pt>
                <c:pt idx="18271">
                  <c:v>0.67400000000000004</c:v>
                </c:pt>
                <c:pt idx="18272">
                  <c:v>0.63200000000000001</c:v>
                </c:pt>
                <c:pt idx="18273">
                  <c:v>0.74399999999999999</c:v>
                </c:pt>
                <c:pt idx="18274">
                  <c:v>0.75</c:v>
                </c:pt>
                <c:pt idx="18275">
                  <c:v>0.754</c:v>
                </c:pt>
                <c:pt idx="18276">
                  <c:v>0.59699999999999998</c:v>
                </c:pt>
                <c:pt idx="18277">
                  <c:v>0.79300000000000004</c:v>
                </c:pt>
                <c:pt idx="18278">
                  <c:v>0.498</c:v>
                </c:pt>
                <c:pt idx="18279">
                  <c:v>0.498</c:v>
                </c:pt>
                <c:pt idx="18280">
                  <c:v>0.55500000000000005</c:v>
                </c:pt>
                <c:pt idx="18281">
                  <c:v>0.60399999999999998</c:v>
                </c:pt>
                <c:pt idx="18282">
                  <c:v>0.59799999999999998</c:v>
                </c:pt>
                <c:pt idx="18283">
                  <c:v>0.60299999999999998</c:v>
                </c:pt>
                <c:pt idx="18284">
                  <c:v>0.67700000000000005</c:v>
                </c:pt>
                <c:pt idx="18285">
                  <c:v>0.67700000000000005</c:v>
                </c:pt>
                <c:pt idx="18286">
                  <c:v>0.71799999999999997</c:v>
                </c:pt>
                <c:pt idx="18287">
                  <c:v>0.55600000000000005</c:v>
                </c:pt>
                <c:pt idx="18288">
                  <c:v>0.63400000000000001</c:v>
                </c:pt>
                <c:pt idx="18289">
                  <c:v>0.74199999999999999</c:v>
                </c:pt>
                <c:pt idx="18290">
                  <c:v>0.63400000000000001</c:v>
                </c:pt>
                <c:pt idx="18291">
                  <c:v>0.71099999999999997</c:v>
                </c:pt>
                <c:pt idx="18292">
                  <c:v>0.71</c:v>
                </c:pt>
                <c:pt idx="18293">
                  <c:v>0.72499999999999998</c:v>
                </c:pt>
                <c:pt idx="18294">
                  <c:v>0.72499999999999998</c:v>
                </c:pt>
                <c:pt idx="18295">
                  <c:v>0.68500000000000005</c:v>
                </c:pt>
                <c:pt idx="18296">
                  <c:v>0.67800000000000005</c:v>
                </c:pt>
                <c:pt idx="18297">
                  <c:v>0.68100000000000005</c:v>
                </c:pt>
                <c:pt idx="18298">
                  <c:v>0.73399999999999999</c:v>
                </c:pt>
                <c:pt idx="18299">
                  <c:v>0.52200000000000002</c:v>
                </c:pt>
                <c:pt idx="18300">
                  <c:v>0.57499999999999996</c:v>
                </c:pt>
                <c:pt idx="18301">
                  <c:v>0.67800000000000005</c:v>
                </c:pt>
                <c:pt idx="18302">
                  <c:v>0.745</c:v>
                </c:pt>
                <c:pt idx="18303">
                  <c:v>0.64900000000000002</c:v>
                </c:pt>
                <c:pt idx="18304">
                  <c:v>0.64900000000000002</c:v>
                </c:pt>
                <c:pt idx="18305">
                  <c:v>0.57099999999999995</c:v>
                </c:pt>
                <c:pt idx="18306">
                  <c:v>0.76100000000000001</c:v>
                </c:pt>
                <c:pt idx="18307">
                  <c:v>0.59699999999999998</c:v>
                </c:pt>
                <c:pt idx="18308">
                  <c:v>0.73599999999999999</c:v>
                </c:pt>
                <c:pt idx="18309">
                  <c:v>0.56999999999999995</c:v>
                </c:pt>
                <c:pt idx="18310">
                  <c:v>0.56999999999999995</c:v>
                </c:pt>
                <c:pt idx="18311">
                  <c:v>0.745</c:v>
                </c:pt>
                <c:pt idx="18312">
                  <c:v>0.57399999999999995</c:v>
                </c:pt>
                <c:pt idx="18313">
                  <c:v>0.73699999999999999</c:v>
                </c:pt>
                <c:pt idx="18314">
                  <c:v>0.77</c:v>
                </c:pt>
                <c:pt idx="18315">
                  <c:v>0.62</c:v>
                </c:pt>
                <c:pt idx="18316">
                  <c:v>0.76</c:v>
                </c:pt>
                <c:pt idx="18317">
                  <c:v>0.61599999999999999</c:v>
                </c:pt>
                <c:pt idx="18318">
                  <c:v>0.55100000000000005</c:v>
                </c:pt>
                <c:pt idx="18319">
                  <c:v>0.55100000000000005</c:v>
                </c:pt>
                <c:pt idx="18320">
                  <c:v>0.57599999999999996</c:v>
                </c:pt>
                <c:pt idx="18321">
                  <c:v>0.57399999999999995</c:v>
                </c:pt>
                <c:pt idx="18322">
                  <c:v>0.77500000000000002</c:v>
                </c:pt>
                <c:pt idx="18323">
                  <c:v>0.76900000000000002</c:v>
                </c:pt>
                <c:pt idx="18324">
                  <c:v>0.754</c:v>
                </c:pt>
                <c:pt idx="18325">
                  <c:v>0.59</c:v>
                </c:pt>
                <c:pt idx="18326">
                  <c:v>0.59</c:v>
                </c:pt>
                <c:pt idx="18327">
                  <c:v>0.54</c:v>
                </c:pt>
                <c:pt idx="18328">
                  <c:v>0.54</c:v>
                </c:pt>
                <c:pt idx="18329">
                  <c:v>0.75600000000000001</c:v>
                </c:pt>
                <c:pt idx="18330">
                  <c:v>0.76800000000000002</c:v>
                </c:pt>
                <c:pt idx="18331">
                  <c:v>0.746</c:v>
                </c:pt>
                <c:pt idx="18332">
                  <c:v>0.78900000000000003</c:v>
                </c:pt>
                <c:pt idx="18333">
                  <c:v>0.58799999999999997</c:v>
                </c:pt>
                <c:pt idx="18334">
                  <c:v>0.58799999999999997</c:v>
                </c:pt>
                <c:pt idx="18335">
                  <c:v>0.66200000000000003</c:v>
                </c:pt>
                <c:pt idx="18336">
                  <c:v>0.76</c:v>
                </c:pt>
                <c:pt idx="18337">
                  <c:v>0.67600000000000005</c:v>
                </c:pt>
                <c:pt idx="18338">
                  <c:v>0.72699999999999998</c:v>
                </c:pt>
                <c:pt idx="18339">
                  <c:v>0.58199999999999996</c:v>
                </c:pt>
                <c:pt idx="18340">
                  <c:v>0.59699999999999998</c:v>
                </c:pt>
                <c:pt idx="18341">
                  <c:v>0.52500000000000002</c:v>
                </c:pt>
                <c:pt idx="18342">
                  <c:v>0.67200000000000004</c:v>
                </c:pt>
                <c:pt idx="18343">
                  <c:v>0.67200000000000004</c:v>
                </c:pt>
                <c:pt idx="18344">
                  <c:v>0.66200000000000003</c:v>
                </c:pt>
                <c:pt idx="18345">
                  <c:v>0.748</c:v>
                </c:pt>
                <c:pt idx="18346">
                  <c:v>0.56699999999999995</c:v>
                </c:pt>
                <c:pt idx="18347">
                  <c:v>0.61199999999999999</c:v>
                </c:pt>
                <c:pt idx="18348">
                  <c:v>0.61199999999999999</c:v>
                </c:pt>
                <c:pt idx="18349">
                  <c:v>0.78700000000000003</c:v>
                </c:pt>
                <c:pt idx="18350">
                  <c:v>0.753</c:v>
                </c:pt>
                <c:pt idx="18351">
                  <c:v>0.78100000000000003</c:v>
                </c:pt>
                <c:pt idx="18352">
                  <c:v>0.78</c:v>
                </c:pt>
                <c:pt idx="18353">
                  <c:v>0.71099999999999997</c:v>
                </c:pt>
                <c:pt idx="18354">
                  <c:v>0.749</c:v>
                </c:pt>
                <c:pt idx="18355">
                  <c:v>0.59799999999999998</c:v>
                </c:pt>
                <c:pt idx="18356">
                  <c:v>0.753</c:v>
                </c:pt>
                <c:pt idx="18357">
                  <c:v>0.59899999999999998</c:v>
                </c:pt>
                <c:pt idx="18358">
                  <c:v>0.51</c:v>
                </c:pt>
                <c:pt idx="18359">
                  <c:v>0.51</c:v>
                </c:pt>
                <c:pt idx="18360">
                  <c:v>0.57399999999999995</c:v>
                </c:pt>
                <c:pt idx="18361">
                  <c:v>0.754</c:v>
                </c:pt>
                <c:pt idx="18362">
                  <c:v>0.57299999999999995</c:v>
                </c:pt>
                <c:pt idx="18363">
                  <c:v>0.61699999999999999</c:v>
                </c:pt>
                <c:pt idx="18364">
                  <c:v>0.75</c:v>
                </c:pt>
                <c:pt idx="18365">
                  <c:v>0.57799999999999996</c:v>
                </c:pt>
                <c:pt idx="18366">
                  <c:v>0.751</c:v>
                </c:pt>
                <c:pt idx="18367">
                  <c:v>0.63500000000000001</c:v>
                </c:pt>
                <c:pt idx="18368">
                  <c:v>0.63500000000000001</c:v>
                </c:pt>
                <c:pt idx="18369">
                  <c:v>0.57799999999999996</c:v>
                </c:pt>
                <c:pt idx="18370">
                  <c:v>0.629</c:v>
                </c:pt>
                <c:pt idx="18371">
                  <c:v>0.67200000000000004</c:v>
                </c:pt>
                <c:pt idx="18372">
                  <c:v>0.60899999999999999</c:v>
                </c:pt>
                <c:pt idx="18373">
                  <c:v>0.75900000000000001</c:v>
                </c:pt>
                <c:pt idx="18374">
                  <c:v>0.755</c:v>
                </c:pt>
                <c:pt idx="18375">
                  <c:v>0.77700000000000002</c:v>
                </c:pt>
                <c:pt idx="18376">
                  <c:v>0.61899999999999999</c:v>
                </c:pt>
                <c:pt idx="18377">
                  <c:v>0.61799999999999999</c:v>
                </c:pt>
                <c:pt idx="18378">
                  <c:v>0.61</c:v>
                </c:pt>
                <c:pt idx="18379">
                  <c:v>0.77200000000000002</c:v>
                </c:pt>
                <c:pt idx="18380">
                  <c:v>0.75</c:v>
                </c:pt>
                <c:pt idx="18381">
                  <c:v>0.71299999999999997</c:v>
                </c:pt>
                <c:pt idx="18382">
                  <c:v>0.71299999999999997</c:v>
                </c:pt>
                <c:pt idx="18383">
                  <c:v>0.76800000000000002</c:v>
                </c:pt>
                <c:pt idx="18384">
                  <c:v>0.78600000000000003</c:v>
                </c:pt>
                <c:pt idx="18385">
                  <c:v>0.67400000000000004</c:v>
                </c:pt>
                <c:pt idx="18386">
                  <c:v>0.67500000000000004</c:v>
                </c:pt>
                <c:pt idx="18387">
                  <c:v>0.77300000000000002</c:v>
                </c:pt>
                <c:pt idx="18388">
                  <c:v>0.73</c:v>
                </c:pt>
                <c:pt idx="18389">
                  <c:v>0.58899999999999997</c:v>
                </c:pt>
                <c:pt idx="18390">
                  <c:v>0.754</c:v>
                </c:pt>
                <c:pt idx="18391">
                  <c:v>0.73</c:v>
                </c:pt>
                <c:pt idx="18392">
                  <c:v>0.71399999999999997</c:v>
                </c:pt>
                <c:pt idx="18393">
                  <c:v>0.77200000000000002</c:v>
                </c:pt>
                <c:pt idx="18394">
                  <c:v>0.751</c:v>
                </c:pt>
                <c:pt idx="18395">
                  <c:v>0.71699999999999997</c:v>
                </c:pt>
                <c:pt idx="18396">
                  <c:v>0.73099999999999998</c:v>
                </c:pt>
                <c:pt idx="18397">
                  <c:v>0.753</c:v>
                </c:pt>
                <c:pt idx="18398">
                  <c:v>0.71499999999999997</c:v>
                </c:pt>
                <c:pt idx="18399">
                  <c:v>0.58299999999999996</c:v>
                </c:pt>
                <c:pt idx="18400">
                  <c:v>0.77400000000000002</c:v>
                </c:pt>
                <c:pt idx="18401">
                  <c:v>0.55700000000000005</c:v>
                </c:pt>
                <c:pt idx="18402">
                  <c:v>0.55700000000000005</c:v>
                </c:pt>
                <c:pt idx="18403">
                  <c:v>0.54600000000000004</c:v>
                </c:pt>
                <c:pt idx="18404">
                  <c:v>0.60799999999999998</c:v>
                </c:pt>
                <c:pt idx="18405">
                  <c:v>0.59</c:v>
                </c:pt>
                <c:pt idx="18406">
                  <c:v>0.748</c:v>
                </c:pt>
                <c:pt idx="18407">
                  <c:v>0.58499999999999996</c:v>
                </c:pt>
                <c:pt idx="18408">
                  <c:v>0.55100000000000005</c:v>
                </c:pt>
                <c:pt idx="18409">
                  <c:v>0.55100000000000005</c:v>
                </c:pt>
                <c:pt idx="18410">
                  <c:v>0.65900000000000003</c:v>
                </c:pt>
                <c:pt idx="18411">
                  <c:v>0.65700000000000003</c:v>
                </c:pt>
                <c:pt idx="18412">
                  <c:v>0.753</c:v>
                </c:pt>
                <c:pt idx="18413">
                  <c:v>0.56200000000000006</c:v>
                </c:pt>
                <c:pt idx="18414">
                  <c:v>0.56200000000000006</c:v>
                </c:pt>
                <c:pt idx="18415">
                  <c:v>0.53300000000000003</c:v>
                </c:pt>
                <c:pt idx="18416">
                  <c:v>0.755</c:v>
                </c:pt>
                <c:pt idx="18417">
                  <c:v>0.56699999999999995</c:v>
                </c:pt>
                <c:pt idx="18418">
                  <c:v>0.58599999999999997</c:v>
                </c:pt>
                <c:pt idx="18419">
                  <c:v>0.754</c:v>
                </c:pt>
                <c:pt idx="18420">
                  <c:v>0.60199999999999998</c:v>
                </c:pt>
                <c:pt idx="18421">
                  <c:v>0.60199999999999998</c:v>
                </c:pt>
                <c:pt idx="18422">
                  <c:v>0.75700000000000001</c:v>
                </c:pt>
                <c:pt idx="18423">
                  <c:v>0.59899999999999998</c:v>
                </c:pt>
                <c:pt idx="18424">
                  <c:v>0.59899999999999998</c:v>
                </c:pt>
                <c:pt idx="18425">
                  <c:v>0.71199999999999997</c:v>
                </c:pt>
                <c:pt idx="18426">
                  <c:v>0.78700000000000003</c:v>
                </c:pt>
                <c:pt idx="18427">
                  <c:v>0.71</c:v>
                </c:pt>
                <c:pt idx="18428">
                  <c:v>0.71</c:v>
                </c:pt>
                <c:pt idx="18429">
                  <c:v>0.60899999999999999</c:v>
                </c:pt>
                <c:pt idx="18430">
                  <c:v>0.59399999999999997</c:v>
                </c:pt>
                <c:pt idx="18431">
                  <c:v>0.749</c:v>
                </c:pt>
                <c:pt idx="18432">
                  <c:v>0.79500000000000004</c:v>
                </c:pt>
                <c:pt idx="18433">
                  <c:v>0.57799999999999996</c:v>
                </c:pt>
                <c:pt idx="18434">
                  <c:v>0.626</c:v>
                </c:pt>
                <c:pt idx="18435">
                  <c:v>0.626</c:v>
                </c:pt>
                <c:pt idx="18436">
                  <c:v>0.76100000000000001</c:v>
                </c:pt>
                <c:pt idx="18437">
                  <c:v>0.59199999999999997</c:v>
                </c:pt>
                <c:pt idx="18438">
                  <c:v>0.75600000000000001</c:v>
                </c:pt>
                <c:pt idx="18439">
                  <c:v>0.59199999999999997</c:v>
                </c:pt>
                <c:pt idx="18440">
                  <c:v>0.61</c:v>
                </c:pt>
                <c:pt idx="18441">
                  <c:v>0.58499999999999996</c:v>
                </c:pt>
                <c:pt idx="18442">
                  <c:v>0.61099999999999999</c:v>
                </c:pt>
                <c:pt idx="18443">
                  <c:v>0.75600000000000001</c:v>
                </c:pt>
                <c:pt idx="18444">
                  <c:v>0.58399999999999996</c:v>
                </c:pt>
                <c:pt idx="18445">
                  <c:v>0.75</c:v>
                </c:pt>
                <c:pt idx="18446">
                  <c:v>0.629</c:v>
                </c:pt>
                <c:pt idx="18447">
                  <c:v>0.752</c:v>
                </c:pt>
                <c:pt idx="18448">
                  <c:v>0.65300000000000002</c:v>
                </c:pt>
                <c:pt idx="18449">
                  <c:v>0.65300000000000002</c:v>
                </c:pt>
                <c:pt idx="18450">
                  <c:v>0.76100000000000001</c:v>
                </c:pt>
                <c:pt idx="18451">
                  <c:v>0.62</c:v>
                </c:pt>
                <c:pt idx="18452">
                  <c:v>0.66400000000000003</c:v>
                </c:pt>
                <c:pt idx="18453">
                  <c:v>0.64100000000000001</c:v>
                </c:pt>
                <c:pt idx="18454">
                  <c:v>0.63300000000000001</c:v>
                </c:pt>
                <c:pt idx="18455">
                  <c:v>0.63300000000000001</c:v>
                </c:pt>
                <c:pt idx="18456">
                  <c:v>0.752</c:v>
                </c:pt>
                <c:pt idx="18457">
                  <c:v>0.621</c:v>
                </c:pt>
                <c:pt idx="18458">
                  <c:v>0.57499999999999996</c:v>
                </c:pt>
                <c:pt idx="18459">
                  <c:v>0.75</c:v>
                </c:pt>
                <c:pt idx="18460">
                  <c:v>0.71099999999999997</c:v>
                </c:pt>
                <c:pt idx="18461">
                  <c:v>0.71399999999999997</c:v>
                </c:pt>
                <c:pt idx="18462">
                  <c:v>0.76800000000000002</c:v>
                </c:pt>
                <c:pt idx="18463">
                  <c:v>0.66600000000000004</c:v>
                </c:pt>
                <c:pt idx="18464">
                  <c:v>0.80500000000000005</c:v>
                </c:pt>
                <c:pt idx="18465">
                  <c:v>0.66600000000000004</c:v>
                </c:pt>
                <c:pt idx="18466">
                  <c:v>0.76</c:v>
                </c:pt>
                <c:pt idx="18467">
                  <c:v>0.71599999999999997</c:v>
                </c:pt>
                <c:pt idx="18468">
                  <c:v>0.71899999999999997</c:v>
                </c:pt>
                <c:pt idx="18469">
                  <c:v>0.71599999999999997</c:v>
                </c:pt>
                <c:pt idx="18470">
                  <c:v>0.72499999999999998</c:v>
                </c:pt>
                <c:pt idx="18471">
                  <c:v>0.59399999999999997</c:v>
                </c:pt>
                <c:pt idx="18472">
                  <c:v>0.55800000000000005</c:v>
                </c:pt>
                <c:pt idx="18473">
                  <c:v>0.55800000000000005</c:v>
                </c:pt>
                <c:pt idx="18474">
                  <c:v>0.56899999999999995</c:v>
                </c:pt>
                <c:pt idx="18475">
                  <c:v>0.56899999999999995</c:v>
                </c:pt>
                <c:pt idx="18476">
                  <c:v>0.80100000000000005</c:v>
                </c:pt>
                <c:pt idx="18477">
                  <c:v>0.55700000000000005</c:v>
                </c:pt>
                <c:pt idx="18478">
                  <c:v>0.61899999999999999</c:v>
                </c:pt>
                <c:pt idx="18479">
                  <c:v>0.54200000000000004</c:v>
                </c:pt>
                <c:pt idx="18480">
                  <c:v>0.80500000000000005</c:v>
                </c:pt>
                <c:pt idx="18481">
                  <c:v>0.59699999999999998</c:v>
                </c:pt>
                <c:pt idx="18482">
                  <c:v>0.59199999999999997</c:v>
                </c:pt>
                <c:pt idx="18483">
                  <c:v>0.59199999999999997</c:v>
                </c:pt>
                <c:pt idx="18484">
                  <c:v>0.64800000000000002</c:v>
                </c:pt>
                <c:pt idx="18485">
                  <c:v>0.65100000000000002</c:v>
                </c:pt>
                <c:pt idx="18486">
                  <c:v>0.57199999999999995</c:v>
                </c:pt>
                <c:pt idx="18487">
                  <c:v>0.57199999999999995</c:v>
                </c:pt>
                <c:pt idx="18488">
                  <c:v>0.79400000000000004</c:v>
                </c:pt>
                <c:pt idx="18489">
                  <c:v>0.80400000000000005</c:v>
                </c:pt>
                <c:pt idx="18490">
                  <c:v>0.73199999999999998</c:v>
                </c:pt>
                <c:pt idx="18491">
                  <c:v>0.61399999999999999</c:v>
                </c:pt>
                <c:pt idx="18492">
                  <c:v>0.61399999999999999</c:v>
                </c:pt>
                <c:pt idx="18493">
                  <c:v>0.57899999999999996</c:v>
                </c:pt>
                <c:pt idx="18494">
                  <c:v>0.76</c:v>
                </c:pt>
                <c:pt idx="18495">
                  <c:v>0.79900000000000004</c:v>
                </c:pt>
                <c:pt idx="18496">
                  <c:v>0.52700000000000002</c:v>
                </c:pt>
                <c:pt idx="18497">
                  <c:v>0.52700000000000002</c:v>
                </c:pt>
                <c:pt idx="18498">
                  <c:v>0.80200000000000005</c:v>
                </c:pt>
                <c:pt idx="18499">
                  <c:v>0.61199999999999999</c:v>
                </c:pt>
                <c:pt idx="18500">
                  <c:v>0.61199999999999999</c:v>
                </c:pt>
                <c:pt idx="18501">
                  <c:v>0.629</c:v>
                </c:pt>
                <c:pt idx="18502">
                  <c:v>0.76800000000000002</c:v>
                </c:pt>
                <c:pt idx="18503">
                  <c:v>0.621</c:v>
                </c:pt>
                <c:pt idx="18504">
                  <c:v>0.60599999999999998</c:v>
                </c:pt>
                <c:pt idx="18505">
                  <c:v>0.55600000000000005</c:v>
                </c:pt>
                <c:pt idx="18506">
                  <c:v>0.63</c:v>
                </c:pt>
                <c:pt idx="18507">
                  <c:v>0.76600000000000001</c:v>
                </c:pt>
                <c:pt idx="18508">
                  <c:v>0.51200000000000001</c:v>
                </c:pt>
                <c:pt idx="18509">
                  <c:v>0.76</c:v>
                </c:pt>
                <c:pt idx="18510">
                  <c:v>0.63900000000000001</c:v>
                </c:pt>
                <c:pt idx="18511">
                  <c:v>0.63900000000000001</c:v>
                </c:pt>
                <c:pt idx="18512">
                  <c:v>0.76200000000000001</c:v>
                </c:pt>
                <c:pt idx="18513">
                  <c:v>0.76300000000000001</c:v>
                </c:pt>
                <c:pt idx="18514">
                  <c:v>0.59599999999999997</c:v>
                </c:pt>
                <c:pt idx="18515">
                  <c:v>0.623</c:v>
                </c:pt>
                <c:pt idx="18516">
                  <c:v>0.59599999999999997</c:v>
                </c:pt>
                <c:pt idx="18517">
                  <c:v>0.72899999999999998</c:v>
                </c:pt>
                <c:pt idx="18518">
                  <c:v>0.76300000000000001</c:v>
                </c:pt>
                <c:pt idx="18519">
                  <c:v>0.624</c:v>
                </c:pt>
                <c:pt idx="18520">
                  <c:v>0.72699999999999998</c:v>
                </c:pt>
                <c:pt idx="18521">
                  <c:v>0.64100000000000001</c:v>
                </c:pt>
                <c:pt idx="18522">
                  <c:v>0.76700000000000002</c:v>
                </c:pt>
                <c:pt idx="18523">
                  <c:v>0.79600000000000004</c:v>
                </c:pt>
                <c:pt idx="18524">
                  <c:v>0.64400000000000002</c:v>
                </c:pt>
                <c:pt idx="18525">
                  <c:v>0.71499999999999997</c:v>
                </c:pt>
                <c:pt idx="18526">
                  <c:v>0.66700000000000004</c:v>
                </c:pt>
                <c:pt idx="18527">
                  <c:v>0.66700000000000004</c:v>
                </c:pt>
                <c:pt idx="18528">
                  <c:v>0.64</c:v>
                </c:pt>
                <c:pt idx="18529">
                  <c:v>0.71299999999999997</c:v>
                </c:pt>
                <c:pt idx="18530">
                  <c:v>0.65</c:v>
                </c:pt>
                <c:pt idx="18531">
                  <c:v>0.65</c:v>
                </c:pt>
                <c:pt idx="18532">
                  <c:v>0.66100000000000003</c:v>
                </c:pt>
                <c:pt idx="18533">
                  <c:v>0.64</c:v>
                </c:pt>
                <c:pt idx="18534">
                  <c:v>0.73299999999999998</c:v>
                </c:pt>
                <c:pt idx="18535">
                  <c:v>0.75700000000000001</c:v>
                </c:pt>
                <c:pt idx="18536">
                  <c:v>0.79800000000000004</c:v>
                </c:pt>
                <c:pt idx="18537">
                  <c:v>0.71499999999999997</c:v>
                </c:pt>
                <c:pt idx="18538">
                  <c:v>0.76100000000000001</c:v>
                </c:pt>
                <c:pt idx="18539">
                  <c:v>0.71499999999999997</c:v>
                </c:pt>
                <c:pt idx="18540">
                  <c:v>0.56799999999999995</c:v>
                </c:pt>
                <c:pt idx="18541">
                  <c:v>0.56799999999999995</c:v>
                </c:pt>
                <c:pt idx="18542">
                  <c:v>0.73699999999999999</c:v>
                </c:pt>
                <c:pt idx="18543">
                  <c:v>0.55100000000000005</c:v>
                </c:pt>
                <c:pt idx="18544">
                  <c:v>0.72</c:v>
                </c:pt>
                <c:pt idx="18545">
                  <c:v>0.60499999999999998</c:v>
                </c:pt>
                <c:pt idx="18546">
                  <c:v>0.73199999999999998</c:v>
                </c:pt>
                <c:pt idx="18547">
                  <c:v>0.56699999999999995</c:v>
                </c:pt>
                <c:pt idx="18548">
                  <c:v>0.54400000000000004</c:v>
                </c:pt>
                <c:pt idx="18549">
                  <c:v>0.54400000000000004</c:v>
                </c:pt>
                <c:pt idx="18550">
                  <c:v>0.57999999999999996</c:v>
                </c:pt>
                <c:pt idx="18551">
                  <c:v>0.57999999999999996</c:v>
                </c:pt>
                <c:pt idx="18552">
                  <c:v>0.63800000000000001</c:v>
                </c:pt>
                <c:pt idx="18553">
                  <c:v>0.75800000000000001</c:v>
                </c:pt>
                <c:pt idx="18554">
                  <c:v>0.60899999999999999</c:v>
                </c:pt>
                <c:pt idx="18555">
                  <c:v>0.69899999999999995</c:v>
                </c:pt>
                <c:pt idx="18556">
                  <c:v>0.58299999999999996</c:v>
                </c:pt>
                <c:pt idx="18557">
                  <c:v>0.58299999999999996</c:v>
                </c:pt>
                <c:pt idx="18558">
                  <c:v>0.70199999999999996</c:v>
                </c:pt>
                <c:pt idx="18559">
                  <c:v>0.76500000000000001</c:v>
                </c:pt>
                <c:pt idx="18560">
                  <c:v>0.746</c:v>
                </c:pt>
                <c:pt idx="18561">
                  <c:v>0.64400000000000002</c:v>
                </c:pt>
                <c:pt idx="18562">
                  <c:v>0.63300000000000001</c:v>
                </c:pt>
                <c:pt idx="18563">
                  <c:v>0.63300000000000001</c:v>
                </c:pt>
                <c:pt idx="18564">
                  <c:v>0.80900000000000005</c:v>
                </c:pt>
                <c:pt idx="18565">
                  <c:v>0.59</c:v>
                </c:pt>
                <c:pt idx="18566">
                  <c:v>0.60899999999999999</c:v>
                </c:pt>
                <c:pt idx="18567">
                  <c:v>0.80100000000000005</c:v>
                </c:pt>
                <c:pt idx="18568">
                  <c:v>0.78700000000000003</c:v>
                </c:pt>
                <c:pt idx="18569">
                  <c:v>0.8</c:v>
                </c:pt>
                <c:pt idx="18570">
                  <c:v>0.64400000000000002</c:v>
                </c:pt>
                <c:pt idx="18571">
                  <c:v>0.52</c:v>
                </c:pt>
                <c:pt idx="18572">
                  <c:v>0.747</c:v>
                </c:pt>
                <c:pt idx="18573">
                  <c:v>0.624</c:v>
                </c:pt>
                <c:pt idx="18574">
                  <c:v>0.624</c:v>
                </c:pt>
                <c:pt idx="18575">
                  <c:v>0.78800000000000003</c:v>
                </c:pt>
                <c:pt idx="18576">
                  <c:v>0.63400000000000001</c:v>
                </c:pt>
                <c:pt idx="18577">
                  <c:v>0.56599999999999995</c:v>
                </c:pt>
                <c:pt idx="18578">
                  <c:v>0.73699999999999999</c:v>
                </c:pt>
                <c:pt idx="18579">
                  <c:v>0.61799999999999999</c:v>
                </c:pt>
                <c:pt idx="18580">
                  <c:v>0.74299999999999999</c:v>
                </c:pt>
                <c:pt idx="18581">
                  <c:v>0.65500000000000003</c:v>
                </c:pt>
                <c:pt idx="18582">
                  <c:v>0.65500000000000003</c:v>
                </c:pt>
                <c:pt idx="18583">
                  <c:v>0.65</c:v>
                </c:pt>
                <c:pt idx="18584">
                  <c:v>0.79700000000000004</c:v>
                </c:pt>
                <c:pt idx="18585">
                  <c:v>0.60799999999999998</c:v>
                </c:pt>
                <c:pt idx="18586">
                  <c:v>0.60699999999999998</c:v>
                </c:pt>
                <c:pt idx="18587">
                  <c:v>0.63600000000000001</c:v>
                </c:pt>
                <c:pt idx="18588">
                  <c:v>0.74099999999999999</c:v>
                </c:pt>
                <c:pt idx="18589">
                  <c:v>0.76700000000000002</c:v>
                </c:pt>
                <c:pt idx="18590">
                  <c:v>0.63700000000000001</c:v>
                </c:pt>
                <c:pt idx="18591">
                  <c:v>0.75</c:v>
                </c:pt>
                <c:pt idx="18592">
                  <c:v>0.66100000000000003</c:v>
                </c:pt>
                <c:pt idx="18593">
                  <c:v>0.65400000000000003</c:v>
                </c:pt>
                <c:pt idx="18594">
                  <c:v>0.73199999999999998</c:v>
                </c:pt>
                <c:pt idx="18595">
                  <c:v>0.71499999999999997</c:v>
                </c:pt>
                <c:pt idx="18596">
                  <c:v>0.71499999999999997</c:v>
                </c:pt>
                <c:pt idx="18597">
                  <c:v>0.70199999999999996</c:v>
                </c:pt>
                <c:pt idx="18598">
                  <c:v>0.70199999999999996</c:v>
                </c:pt>
                <c:pt idx="18599">
                  <c:v>0.75900000000000001</c:v>
                </c:pt>
                <c:pt idx="18600">
                  <c:v>0.73699999999999999</c:v>
                </c:pt>
                <c:pt idx="18601">
                  <c:v>0.65500000000000003</c:v>
                </c:pt>
                <c:pt idx="18602">
                  <c:v>0.79100000000000004</c:v>
                </c:pt>
                <c:pt idx="18603">
                  <c:v>0.67400000000000004</c:v>
                </c:pt>
                <c:pt idx="18604">
                  <c:v>0.56000000000000005</c:v>
                </c:pt>
                <c:pt idx="18605">
                  <c:v>0.751</c:v>
                </c:pt>
                <c:pt idx="18606">
                  <c:v>0.754</c:v>
                </c:pt>
                <c:pt idx="18607">
                  <c:v>0.72899999999999998</c:v>
                </c:pt>
                <c:pt idx="18608">
                  <c:v>0.76100000000000001</c:v>
                </c:pt>
                <c:pt idx="18609">
                  <c:v>0.72599999999999998</c:v>
                </c:pt>
                <c:pt idx="18610">
                  <c:v>0.72599999999999998</c:v>
                </c:pt>
                <c:pt idx="18611">
                  <c:v>0.72799999999999998</c:v>
                </c:pt>
                <c:pt idx="18612">
                  <c:v>0.73499999999999999</c:v>
                </c:pt>
                <c:pt idx="18613">
                  <c:v>0.61699999999999999</c:v>
                </c:pt>
                <c:pt idx="18614">
                  <c:v>0.73499999999999999</c:v>
                </c:pt>
                <c:pt idx="18615">
                  <c:v>0.57799999999999996</c:v>
                </c:pt>
                <c:pt idx="18616">
                  <c:v>0.74199999999999999</c:v>
                </c:pt>
                <c:pt idx="18617">
                  <c:v>0.55500000000000005</c:v>
                </c:pt>
                <c:pt idx="18618">
                  <c:v>0.55500000000000005</c:v>
                </c:pt>
                <c:pt idx="18619">
                  <c:v>0.65300000000000002</c:v>
                </c:pt>
                <c:pt idx="18620">
                  <c:v>0.621</c:v>
                </c:pt>
                <c:pt idx="18621">
                  <c:v>0.79500000000000004</c:v>
                </c:pt>
                <c:pt idx="18622">
                  <c:v>0.59499999999999997</c:v>
                </c:pt>
                <c:pt idx="18623">
                  <c:v>0.59499999999999997</c:v>
                </c:pt>
                <c:pt idx="18624">
                  <c:v>0.71899999999999997</c:v>
                </c:pt>
                <c:pt idx="18625">
                  <c:v>0.80700000000000005</c:v>
                </c:pt>
                <c:pt idx="18626">
                  <c:v>0.8</c:v>
                </c:pt>
                <c:pt idx="18627">
                  <c:v>0.58599999999999997</c:v>
                </c:pt>
                <c:pt idx="18628">
                  <c:v>0.64900000000000002</c:v>
                </c:pt>
                <c:pt idx="18629">
                  <c:v>0.64900000000000002</c:v>
                </c:pt>
                <c:pt idx="18630">
                  <c:v>0.76700000000000002</c:v>
                </c:pt>
                <c:pt idx="18631">
                  <c:v>0.79600000000000004</c:v>
                </c:pt>
                <c:pt idx="18632">
                  <c:v>0.75600000000000001</c:v>
                </c:pt>
                <c:pt idx="18633">
                  <c:v>0.75900000000000001</c:v>
                </c:pt>
                <c:pt idx="18634">
                  <c:v>0.621</c:v>
                </c:pt>
                <c:pt idx="18635">
                  <c:v>0.75800000000000001</c:v>
                </c:pt>
                <c:pt idx="18636">
                  <c:v>0.79700000000000004</c:v>
                </c:pt>
                <c:pt idx="18637">
                  <c:v>0.56699999999999995</c:v>
                </c:pt>
                <c:pt idx="18638">
                  <c:v>0.79800000000000004</c:v>
                </c:pt>
                <c:pt idx="18639">
                  <c:v>0.70199999999999996</c:v>
                </c:pt>
                <c:pt idx="18640">
                  <c:v>0.80100000000000005</c:v>
                </c:pt>
                <c:pt idx="18641">
                  <c:v>0.56699999999999995</c:v>
                </c:pt>
                <c:pt idx="18642">
                  <c:v>0.75600000000000001</c:v>
                </c:pt>
                <c:pt idx="18643">
                  <c:v>0.76500000000000001</c:v>
                </c:pt>
                <c:pt idx="18644">
                  <c:v>0.57699999999999996</c:v>
                </c:pt>
                <c:pt idx="18645">
                  <c:v>0.80200000000000005</c:v>
                </c:pt>
                <c:pt idx="18646">
                  <c:v>0.63700000000000001</c:v>
                </c:pt>
                <c:pt idx="18647">
                  <c:v>0.63700000000000001</c:v>
                </c:pt>
                <c:pt idx="18648">
                  <c:v>0.65500000000000003</c:v>
                </c:pt>
                <c:pt idx="18649">
                  <c:v>0.80700000000000005</c:v>
                </c:pt>
                <c:pt idx="18650">
                  <c:v>0.63200000000000001</c:v>
                </c:pt>
                <c:pt idx="18651">
                  <c:v>0.78800000000000003</c:v>
                </c:pt>
                <c:pt idx="18652">
                  <c:v>0.80700000000000005</c:v>
                </c:pt>
                <c:pt idx="18653">
                  <c:v>0.62</c:v>
                </c:pt>
                <c:pt idx="18654">
                  <c:v>0.74199999999999999</c:v>
                </c:pt>
                <c:pt idx="18655">
                  <c:v>0.61899999999999999</c:v>
                </c:pt>
                <c:pt idx="18656">
                  <c:v>0.65700000000000003</c:v>
                </c:pt>
                <c:pt idx="18657">
                  <c:v>0.80100000000000005</c:v>
                </c:pt>
                <c:pt idx="18658">
                  <c:v>0.65800000000000003</c:v>
                </c:pt>
                <c:pt idx="18659">
                  <c:v>0.70599999999999996</c:v>
                </c:pt>
                <c:pt idx="18660">
                  <c:v>0.70899999999999996</c:v>
                </c:pt>
                <c:pt idx="18661">
                  <c:v>0.71899999999999997</c:v>
                </c:pt>
                <c:pt idx="18662">
                  <c:v>0.71899999999999997</c:v>
                </c:pt>
                <c:pt idx="18663">
                  <c:v>0.753</c:v>
                </c:pt>
                <c:pt idx="18664">
                  <c:v>0.56899999999999995</c:v>
                </c:pt>
                <c:pt idx="18665">
                  <c:v>0.70599999999999996</c:v>
                </c:pt>
                <c:pt idx="18666">
                  <c:v>0.73899999999999999</c:v>
                </c:pt>
                <c:pt idx="18667">
                  <c:v>0.74</c:v>
                </c:pt>
                <c:pt idx="18668">
                  <c:v>0.76</c:v>
                </c:pt>
                <c:pt idx="18669">
                  <c:v>0.76400000000000001</c:v>
                </c:pt>
                <c:pt idx="18670">
                  <c:v>0.72</c:v>
                </c:pt>
                <c:pt idx="18671">
                  <c:v>0.73799999999999999</c:v>
                </c:pt>
                <c:pt idx="18672">
                  <c:v>0.753</c:v>
                </c:pt>
                <c:pt idx="18673">
                  <c:v>0.55300000000000005</c:v>
                </c:pt>
                <c:pt idx="18674">
                  <c:v>0.55300000000000005</c:v>
                </c:pt>
                <c:pt idx="18675">
                  <c:v>0.8</c:v>
                </c:pt>
                <c:pt idx="18676">
                  <c:v>0.63500000000000001</c:v>
                </c:pt>
                <c:pt idx="18677">
                  <c:v>0.80100000000000005</c:v>
                </c:pt>
                <c:pt idx="18678">
                  <c:v>0.59</c:v>
                </c:pt>
                <c:pt idx="18679">
                  <c:v>0.53700000000000003</c:v>
                </c:pt>
                <c:pt idx="18680">
                  <c:v>0.56599999999999995</c:v>
                </c:pt>
                <c:pt idx="18681">
                  <c:v>0.56599999999999995</c:v>
                </c:pt>
                <c:pt idx="18682">
                  <c:v>0.63700000000000001</c:v>
                </c:pt>
                <c:pt idx="18683">
                  <c:v>0.80400000000000005</c:v>
                </c:pt>
                <c:pt idx="18684">
                  <c:v>0.754</c:v>
                </c:pt>
                <c:pt idx="18685">
                  <c:v>0.60399999999999998</c:v>
                </c:pt>
                <c:pt idx="18686">
                  <c:v>0.60399999999999998</c:v>
                </c:pt>
                <c:pt idx="18687">
                  <c:v>0.60599999999999998</c:v>
                </c:pt>
                <c:pt idx="18688">
                  <c:v>0.60599999999999998</c:v>
                </c:pt>
                <c:pt idx="18689">
                  <c:v>0.72099999999999997</c:v>
                </c:pt>
                <c:pt idx="18690">
                  <c:v>0.627</c:v>
                </c:pt>
                <c:pt idx="18691">
                  <c:v>0.627</c:v>
                </c:pt>
                <c:pt idx="18692">
                  <c:v>0.81</c:v>
                </c:pt>
                <c:pt idx="18693">
                  <c:v>0.76500000000000001</c:v>
                </c:pt>
                <c:pt idx="18694">
                  <c:v>0.57599999999999996</c:v>
                </c:pt>
                <c:pt idx="18695">
                  <c:v>0.59799999999999998</c:v>
                </c:pt>
                <c:pt idx="18696">
                  <c:v>0.70099999999999996</c:v>
                </c:pt>
                <c:pt idx="18697">
                  <c:v>0.70099999999999996</c:v>
                </c:pt>
                <c:pt idx="18698">
                  <c:v>0.57699999999999996</c:v>
                </c:pt>
                <c:pt idx="18699">
                  <c:v>0.755</c:v>
                </c:pt>
                <c:pt idx="18700">
                  <c:v>0.63300000000000001</c:v>
                </c:pt>
                <c:pt idx="18701">
                  <c:v>0.81100000000000005</c:v>
                </c:pt>
                <c:pt idx="18702">
                  <c:v>0.76100000000000001</c:v>
                </c:pt>
                <c:pt idx="18703">
                  <c:v>0.80200000000000005</c:v>
                </c:pt>
                <c:pt idx="18704">
                  <c:v>0.65800000000000003</c:v>
                </c:pt>
                <c:pt idx="18705">
                  <c:v>0.65800000000000003</c:v>
                </c:pt>
                <c:pt idx="18706">
                  <c:v>0.66800000000000004</c:v>
                </c:pt>
                <c:pt idx="18707">
                  <c:v>0.76400000000000001</c:v>
                </c:pt>
                <c:pt idx="18708">
                  <c:v>0.75700000000000001</c:v>
                </c:pt>
                <c:pt idx="18709">
                  <c:v>0.71899999999999997</c:v>
                </c:pt>
                <c:pt idx="18710">
                  <c:v>0.64500000000000002</c:v>
                </c:pt>
                <c:pt idx="18711">
                  <c:v>0.63800000000000001</c:v>
                </c:pt>
                <c:pt idx="18712">
                  <c:v>0.63700000000000001</c:v>
                </c:pt>
                <c:pt idx="18713">
                  <c:v>0.57899999999999996</c:v>
                </c:pt>
                <c:pt idx="18714">
                  <c:v>0.71599999999999997</c:v>
                </c:pt>
                <c:pt idx="18715">
                  <c:v>0.75800000000000001</c:v>
                </c:pt>
                <c:pt idx="18716">
                  <c:v>0.81100000000000005</c:v>
                </c:pt>
                <c:pt idx="18717">
                  <c:v>0.67</c:v>
                </c:pt>
                <c:pt idx="18718">
                  <c:v>0.76600000000000001</c:v>
                </c:pt>
                <c:pt idx="18719">
                  <c:v>0.75900000000000001</c:v>
                </c:pt>
                <c:pt idx="18720">
                  <c:v>0.67100000000000004</c:v>
                </c:pt>
                <c:pt idx="18721">
                  <c:v>0.72099999999999997</c:v>
                </c:pt>
                <c:pt idx="18722">
                  <c:v>0.72499999999999998</c:v>
                </c:pt>
                <c:pt idx="18723">
                  <c:v>0.72199999999999998</c:v>
                </c:pt>
                <c:pt idx="18724">
                  <c:v>0.56200000000000006</c:v>
                </c:pt>
                <c:pt idx="18725">
                  <c:v>0.56200000000000006</c:v>
                </c:pt>
                <c:pt idx="18726">
                  <c:v>0.73099999999999998</c:v>
                </c:pt>
                <c:pt idx="18727">
                  <c:v>0.80600000000000005</c:v>
                </c:pt>
                <c:pt idx="18728">
                  <c:v>0.76200000000000001</c:v>
                </c:pt>
                <c:pt idx="18729">
                  <c:v>0.54500000000000004</c:v>
                </c:pt>
                <c:pt idx="18730">
                  <c:v>0.65200000000000002</c:v>
                </c:pt>
                <c:pt idx="18731">
                  <c:v>0.8</c:v>
                </c:pt>
                <c:pt idx="18732">
                  <c:v>0.81</c:v>
                </c:pt>
                <c:pt idx="18733">
                  <c:v>0.76500000000000001</c:v>
                </c:pt>
                <c:pt idx="18734">
                  <c:v>0.60099999999999998</c:v>
                </c:pt>
                <c:pt idx="18735">
                  <c:v>0.63300000000000001</c:v>
                </c:pt>
                <c:pt idx="18736">
                  <c:v>0.65600000000000003</c:v>
                </c:pt>
                <c:pt idx="18737">
                  <c:v>0.79600000000000004</c:v>
                </c:pt>
                <c:pt idx="18738">
                  <c:v>0.80700000000000005</c:v>
                </c:pt>
                <c:pt idx="18739">
                  <c:v>0.61799999999999999</c:v>
                </c:pt>
                <c:pt idx="18740">
                  <c:v>0.61799999999999999</c:v>
                </c:pt>
                <c:pt idx="18741">
                  <c:v>0.79500000000000004</c:v>
                </c:pt>
                <c:pt idx="18742">
                  <c:v>0.73699999999999999</c:v>
                </c:pt>
                <c:pt idx="18743">
                  <c:v>0.63400000000000001</c:v>
                </c:pt>
                <c:pt idx="18744">
                  <c:v>0.64300000000000002</c:v>
                </c:pt>
                <c:pt idx="18745">
                  <c:v>0.64300000000000002</c:v>
                </c:pt>
                <c:pt idx="18746">
                  <c:v>0.77300000000000002</c:v>
                </c:pt>
                <c:pt idx="18747">
                  <c:v>0.80500000000000005</c:v>
                </c:pt>
                <c:pt idx="18748">
                  <c:v>0.64800000000000002</c:v>
                </c:pt>
                <c:pt idx="18749">
                  <c:v>0.71899999999999997</c:v>
                </c:pt>
                <c:pt idx="18750">
                  <c:v>0.81</c:v>
                </c:pt>
                <c:pt idx="18751">
                  <c:v>0.64400000000000002</c:v>
                </c:pt>
                <c:pt idx="18752">
                  <c:v>0.76800000000000002</c:v>
                </c:pt>
                <c:pt idx="18753">
                  <c:v>0.73099999999999998</c:v>
                </c:pt>
                <c:pt idx="18754">
                  <c:v>0.64500000000000002</c:v>
                </c:pt>
                <c:pt idx="18755">
                  <c:v>0.80200000000000005</c:v>
                </c:pt>
                <c:pt idx="18756">
                  <c:v>0.64400000000000002</c:v>
                </c:pt>
                <c:pt idx="18757">
                  <c:v>0.67200000000000004</c:v>
                </c:pt>
                <c:pt idx="18758">
                  <c:v>0.67200000000000004</c:v>
                </c:pt>
                <c:pt idx="18759">
                  <c:v>0.77200000000000002</c:v>
                </c:pt>
                <c:pt idx="18760">
                  <c:v>0.65500000000000003</c:v>
                </c:pt>
                <c:pt idx="18761">
                  <c:v>0.65500000000000003</c:v>
                </c:pt>
                <c:pt idx="18762">
                  <c:v>0.66500000000000004</c:v>
                </c:pt>
                <c:pt idx="18763">
                  <c:v>0.80100000000000005</c:v>
                </c:pt>
                <c:pt idx="18764">
                  <c:v>0.80300000000000005</c:v>
                </c:pt>
                <c:pt idx="18765">
                  <c:v>0.72099999999999997</c:v>
                </c:pt>
                <c:pt idx="18766">
                  <c:v>0.72</c:v>
                </c:pt>
                <c:pt idx="18767">
                  <c:v>0.72099999999999997</c:v>
                </c:pt>
                <c:pt idx="18768">
                  <c:v>0.72499999999999998</c:v>
                </c:pt>
                <c:pt idx="18769">
                  <c:v>0.80100000000000005</c:v>
                </c:pt>
                <c:pt idx="18770">
                  <c:v>0.55400000000000005</c:v>
                </c:pt>
                <c:pt idx="18771">
                  <c:v>0.76300000000000001</c:v>
                </c:pt>
                <c:pt idx="18772">
                  <c:v>0.73699999999999999</c:v>
                </c:pt>
                <c:pt idx="18773">
                  <c:v>0.77100000000000002</c:v>
                </c:pt>
                <c:pt idx="18774">
                  <c:v>0.57099999999999995</c:v>
                </c:pt>
                <c:pt idx="18775">
                  <c:v>0.80300000000000005</c:v>
                </c:pt>
                <c:pt idx="18776">
                  <c:v>0.79300000000000004</c:v>
                </c:pt>
                <c:pt idx="18777">
                  <c:v>0.58799999999999997</c:v>
                </c:pt>
                <c:pt idx="18778">
                  <c:v>0.58799999999999997</c:v>
                </c:pt>
                <c:pt idx="18779">
                  <c:v>0.61299999999999999</c:v>
                </c:pt>
                <c:pt idx="18780">
                  <c:v>0.70699999999999996</c:v>
                </c:pt>
                <c:pt idx="18781">
                  <c:v>0.80600000000000005</c:v>
                </c:pt>
                <c:pt idx="18782">
                  <c:v>0.63700000000000001</c:v>
                </c:pt>
                <c:pt idx="18783">
                  <c:v>0.63700000000000001</c:v>
                </c:pt>
                <c:pt idx="18784">
                  <c:v>0.79400000000000004</c:v>
                </c:pt>
                <c:pt idx="18785">
                  <c:v>0.80500000000000005</c:v>
                </c:pt>
                <c:pt idx="18786">
                  <c:v>0.80900000000000005</c:v>
                </c:pt>
                <c:pt idx="18787">
                  <c:v>0.81499999999999995</c:v>
                </c:pt>
                <c:pt idx="18788">
                  <c:v>0.747</c:v>
                </c:pt>
                <c:pt idx="18789">
                  <c:v>0.623</c:v>
                </c:pt>
                <c:pt idx="18790">
                  <c:v>0.65400000000000003</c:v>
                </c:pt>
                <c:pt idx="18791">
                  <c:v>0.80200000000000005</c:v>
                </c:pt>
                <c:pt idx="18792">
                  <c:v>0.77200000000000002</c:v>
                </c:pt>
                <c:pt idx="18793">
                  <c:v>0.66500000000000004</c:v>
                </c:pt>
                <c:pt idx="18794">
                  <c:v>0.80200000000000005</c:v>
                </c:pt>
                <c:pt idx="18795">
                  <c:v>0.65800000000000003</c:v>
                </c:pt>
                <c:pt idx="18796">
                  <c:v>0.81200000000000006</c:v>
                </c:pt>
                <c:pt idx="18797">
                  <c:v>0.746</c:v>
                </c:pt>
                <c:pt idx="18798">
                  <c:v>0.76700000000000002</c:v>
                </c:pt>
                <c:pt idx="18799">
                  <c:v>0.76200000000000001</c:v>
                </c:pt>
                <c:pt idx="18800">
                  <c:v>0.65900000000000003</c:v>
                </c:pt>
                <c:pt idx="18801">
                  <c:v>0.79600000000000004</c:v>
                </c:pt>
                <c:pt idx="18802">
                  <c:v>0.73699999999999999</c:v>
                </c:pt>
                <c:pt idx="18803">
                  <c:v>0.70699999999999996</c:v>
                </c:pt>
                <c:pt idx="18804">
                  <c:v>0.70699999999999996</c:v>
                </c:pt>
                <c:pt idx="18805">
                  <c:v>0.67900000000000005</c:v>
                </c:pt>
                <c:pt idx="18806">
                  <c:v>0.73099999999999998</c:v>
                </c:pt>
                <c:pt idx="18807">
                  <c:v>0.56299999999999994</c:v>
                </c:pt>
                <c:pt idx="18808">
                  <c:v>0.76600000000000001</c:v>
                </c:pt>
                <c:pt idx="18809">
                  <c:v>0.73099999999999998</c:v>
                </c:pt>
                <c:pt idx="18810">
                  <c:v>0.77100000000000002</c:v>
                </c:pt>
                <c:pt idx="18811">
                  <c:v>0.73899999999999999</c:v>
                </c:pt>
                <c:pt idx="18812">
                  <c:v>0.74</c:v>
                </c:pt>
                <c:pt idx="18813">
                  <c:v>0.73399999999999999</c:v>
                </c:pt>
                <c:pt idx="18814">
                  <c:v>0.81100000000000005</c:v>
                </c:pt>
                <c:pt idx="18815">
                  <c:v>0.73299999999999998</c:v>
                </c:pt>
                <c:pt idx="18816">
                  <c:v>0.8</c:v>
                </c:pt>
                <c:pt idx="18817">
                  <c:v>0.79800000000000004</c:v>
                </c:pt>
                <c:pt idx="18818">
                  <c:v>0.747</c:v>
                </c:pt>
                <c:pt idx="18819">
                  <c:v>0.80600000000000005</c:v>
                </c:pt>
                <c:pt idx="18820">
                  <c:v>0.77100000000000002</c:v>
                </c:pt>
                <c:pt idx="18821">
                  <c:v>0.80100000000000005</c:v>
                </c:pt>
                <c:pt idx="18822">
                  <c:v>0.58299999999999996</c:v>
                </c:pt>
                <c:pt idx="18823">
                  <c:v>0.81299999999999994</c:v>
                </c:pt>
                <c:pt idx="18824">
                  <c:v>0.625</c:v>
                </c:pt>
                <c:pt idx="18825">
                  <c:v>0.80200000000000005</c:v>
                </c:pt>
                <c:pt idx="18826">
                  <c:v>0.80300000000000005</c:v>
                </c:pt>
                <c:pt idx="18827">
                  <c:v>0.72499999999999998</c:v>
                </c:pt>
                <c:pt idx="18828">
                  <c:v>0.65300000000000002</c:v>
                </c:pt>
                <c:pt idx="18829">
                  <c:v>0.65300000000000002</c:v>
                </c:pt>
                <c:pt idx="18830">
                  <c:v>0.76700000000000002</c:v>
                </c:pt>
                <c:pt idx="18831">
                  <c:v>0.80800000000000005</c:v>
                </c:pt>
                <c:pt idx="18832">
                  <c:v>0.76200000000000001</c:v>
                </c:pt>
                <c:pt idx="18833">
                  <c:v>0.70599999999999996</c:v>
                </c:pt>
                <c:pt idx="18834">
                  <c:v>0.77200000000000002</c:v>
                </c:pt>
                <c:pt idx="18835">
                  <c:v>0.64100000000000001</c:v>
                </c:pt>
                <c:pt idx="18836">
                  <c:v>0.64100000000000001</c:v>
                </c:pt>
                <c:pt idx="18837">
                  <c:v>0.81200000000000006</c:v>
                </c:pt>
                <c:pt idx="18838">
                  <c:v>0.63600000000000001</c:v>
                </c:pt>
                <c:pt idx="18839">
                  <c:v>0.80700000000000005</c:v>
                </c:pt>
                <c:pt idx="18840">
                  <c:v>0.76400000000000001</c:v>
                </c:pt>
                <c:pt idx="18841">
                  <c:v>0.76900000000000002</c:v>
                </c:pt>
                <c:pt idx="18842">
                  <c:v>0.66100000000000003</c:v>
                </c:pt>
                <c:pt idx="18843">
                  <c:v>0.747</c:v>
                </c:pt>
                <c:pt idx="18844">
                  <c:v>0.71299999999999997</c:v>
                </c:pt>
                <c:pt idx="18845">
                  <c:v>0.71</c:v>
                </c:pt>
                <c:pt idx="18846">
                  <c:v>0.81200000000000006</c:v>
                </c:pt>
                <c:pt idx="18847">
                  <c:v>0.79300000000000004</c:v>
                </c:pt>
                <c:pt idx="18848">
                  <c:v>0.66200000000000003</c:v>
                </c:pt>
                <c:pt idx="18849">
                  <c:v>0.74299999999999999</c:v>
                </c:pt>
                <c:pt idx="18850">
                  <c:v>0.71099999999999997</c:v>
                </c:pt>
                <c:pt idx="18851">
                  <c:v>0.74399999999999999</c:v>
                </c:pt>
                <c:pt idx="18852">
                  <c:v>0.72399999999999998</c:v>
                </c:pt>
                <c:pt idx="18853">
                  <c:v>0.72399999999999998</c:v>
                </c:pt>
                <c:pt idx="18854">
                  <c:v>0.57299999999999995</c:v>
                </c:pt>
                <c:pt idx="18855">
                  <c:v>0.75800000000000001</c:v>
                </c:pt>
                <c:pt idx="18856">
                  <c:v>0.74399999999999999</c:v>
                </c:pt>
                <c:pt idx="18857">
                  <c:v>0.72599999999999998</c:v>
                </c:pt>
                <c:pt idx="18858">
                  <c:v>0.80100000000000005</c:v>
                </c:pt>
                <c:pt idx="18859">
                  <c:v>0.74299999999999999</c:v>
                </c:pt>
                <c:pt idx="18860">
                  <c:v>0.80600000000000005</c:v>
                </c:pt>
                <c:pt idx="18861">
                  <c:v>0.76900000000000002</c:v>
                </c:pt>
                <c:pt idx="18862">
                  <c:v>0.75900000000000001</c:v>
                </c:pt>
                <c:pt idx="18863">
                  <c:v>0.81</c:v>
                </c:pt>
                <c:pt idx="18864">
                  <c:v>0.81499999999999995</c:v>
                </c:pt>
                <c:pt idx="18865">
                  <c:v>0.80600000000000005</c:v>
                </c:pt>
                <c:pt idx="18866">
                  <c:v>0.81100000000000005</c:v>
                </c:pt>
                <c:pt idx="18867">
                  <c:v>0.64200000000000002</c:v>
                </c:pt>
                <c:pt idx="18868">
                  <c:v>0.77</c:v>
                </c:pt>
                <c:pt idx="18869">
                  <c:v>0.81299999999999994</c:v>
                </c:pt>
                <c:pt idx="18870">
                  <c:v>0.72599999999999998</c:v>
                </c:pt>
                <c:pt idx="18871">
                  <c:v>0.77500000000000002</c:v>
                </c:pt>
                <c:pt idx="18872">
                  <c:v>0.66200000000000003</c:v>
                </c:pt>
                <c:pt idx="18873">
                  <c:v>0.66200000000000003</c:v>
                </c:pt>
                <c:pt idx="18874">
                  <c:v>0.81699999999999995</c:v>
                </c:pt>
                <c:pt idx="18875">
                  <c:v>0.76600000000000001</c:v>
                </c:pt>
                <c:pt idx="18876">
                  <c:v>0.76900000000000002</c:v>
                </c:pt>
                <c:pt idx="18877">
                  <c:v>0.76200000000000001</c:v>
                </c:pt>
                <c:pt idx="18878">
                  <c:v>0.81599999999999995</c:v>
                </c:pt>
                <c:pt idx="18879">
                  <c:v>0.80700000000000005</c:v>
                </c:pt>
                <c:pt idx="18880">
                  <c:v>0.64900000000000002</c:v>
                </c:pt>
                <c:pt idx="18881">
                  <c:v>0.64200000000000002</c:v>
                </c:pt>
                <c:pt idx="18882">
                  <c:v>0.64100000000000001</c:v>
                </c:pt>
                <c:pt idx="18883">
                  <c:v>0.76300000000000001</c:v>
                </c:pt>
                <c:pt idx="18884">
                  <c:v>0.58199999999999996</c:v>
                </c:pt>
                <c:pt idx="18885">
                  <c:v>0.67500000000000004</c:v>
                </c:pt>
                <c:pt idx="18886">
                  <c:v>0.67600000000000005</c:v>
                </c:pt>
                <c:pt idx="18887">
                  <c:v>0.77200000000000002</c:v>
                </c:pt>
                <c:pt idx="18888">
                  <c:v>0.76300000000000001</c:v>
                </c:pt>
                <c:pt idx="18889">
                  <c:v>0.77100000000000002</c:v>
                </c:pt>
                <c:pt idx="18890">
                  <c:v>0.81200000000000006</c:v>
                </c:pt>
                <c:pt idx="18891">
                  <c:v>0.76700000000000002</c:v>
                </c:pt>
                <c:pt idx="18892">
                  <c:v>0.73599999999999999</c:v>
                </c:pt>
                <c:pt idx="18893">
                  <c:v>0.76900000000000002</c:v>
                </c:pt>
                <c:pt idx="18894">
                  <c:v>0.80500000000000005</c:v>
                </c:pt>
                <c:pt idx="18895">
                  <c:v>0.77400000000000002</c:v>
                </c:pt>
                <c:pt idx="18896">
                  <c:v>0.81200000000000006</c:v>
                </c:pt>
                <c:pt idx="18897">
                  <c:v>0.80100000000000005</c:v>
                </c:pt>
                <c:pt idx="18898">
                  <c:v>0.60599999999999998</c:v>
                </c:pt>
                <c:pt idx="18899">
                  <c:v>0.622</c:v>
                </c:pt>
                <c:pt idx="18900">
                  <c:v>0.622</c:v>
                </c:pt>
                <c:pt idx="18901">
                  <c:v>0.66100000000000003</c:v>
                </c:pt>
                <c:pt idx="18902">
                  <c:v>0.74199999999999999</c:v>
                </c:pt>
                <c:pt idx="18903">
                  <c:v>0.81</c:v>
                </c:pt>
                <c:pt idx="18904">
                  <c:v>0.81499999999999995</c:v>
                </c:pt>
                <c:pt idx="18905">
                  <c:v>0.73599999999999999</c:v>
                </c:pt>
                <c:pt idx="18906">
                  <c:v>0.65900000000000003</c:v>
                </c:pt>
                <c:pt idx="18907">
                  <c:v>0.65900000000000003</c:v>
                </c:pt>
                <c:pt idx="18908">
                  <c:v>0.67</c:v>
                </c:pt>
                <c:pt idx="18909">
                  <c:v>0.80800000000000005</c:v>
                </c:pt>
                <c:pt idx="18910">
                  <c:v>0.72499999999999998</c:v>
                </c:pt>
                <c:pt idx="18911">
                  <c:v>0.80800000000000005</c:v>
                </c:pt>
                <c:pt idx="18912">
                  <c:v>0.72599999999999998</c:v>
                </c:pt>
                <c:pt idx="18913">
                  <c:v>0.72599999999999998</c:v>
                </c:pt>
                <c:pt idx="18914">
                  <c:v>0.80600000000000005</c:v>
                </c:pt>
                <c:pt idx="18915">
                  <c:v>0.76900000000000002</c:v>
                </c:pt>
                <c:pt idx="18916">
                  <c:v>0.76800000000000002</c:v>
                </c:pt>
                <c:pt idx="18917">
                  <c:v>0.77600000000000002</c:v>
                </c:pt>
                <c:pt idx="18918">
                  <c:v>0.74299999999999999</c:v>
                </c:pt>
                <c:pt idx="18919">
                  <c:v>0.81499999999999995</c:v>
                </c:pt>
                <c:pt idx="18920">
                  <c:v>0.80900000000000005</c:v>
                </c:pt>
                <c:pt idx="18921">
                  <c:v>0.79900000000000004</c:v>
                </c:pt>
                <c:pt idx="18922">
                  <c:v>0.76900000000000002</c:v>
                </c:pt>
                <c:pt idx="18923">
                  <c:v>0.81100000000000005</c:v>
                </c:pt>
                <c:pt idx="18924">
                  <c:v>0.81</c:v>
                </c:pt>
                <c:pt idx="18925">
                  <c:v>0.61699999999999999</c:v>
                </c:pt>
                <c:pt idx="18926">
                  <c:v>0.81399999999999995</c:v>
                </c:pt>
                <c:pt idx="18927">
                  <c:v>0.64100000000000001</c:v>
                </c:pt>
                <c:pt idx="18928">
                  <c:v>0.64100000000000001</c:v>
                </c:pt>
                <c:pt idx="18929">
                  <c:v>0.71199999999999997</c:v>
                </c:pt>
                <c:pt idx="18930">
                  <c:v>0.752</c:v>
                </c:pt>
                <c:pt idx="18931">
                  <c:v>0.82</c:v>
                </c:pt>
                <c:pt idx="18932">
                  <c:v>0.80800000000000005</c:v>
                </c:pt>
                <c:pt idx="18933">
                  <c:v>0.80100000000000005</c:v>
                </c:pt>
                <c:pt idx="18934">
                  <c:v>0.77100000000000002</c:v>
                </c:pt>
                <c:pt idx="18935">
                  <c:v>0.751</c:v>
                </c:pt>
                <c:pt idx="18936">
                  <c:v>0.80800000000000005</c:v>
                </c:pt>
                <c:pt idx="18937">
                  <c:v>0.71199999999999997</c:v>
                </c:pt>
                <c:pt idx="18938">
                  <c:v>0.71199999999999997</c:v>
                </c:pt>
                <c:pt idx="18939">
                  <c:v>0.74199999999999999</c:v>
                </c:pt>
                <c:pt idx="18940">
                  <c:v>0.76700000000000002</c:v>
                </c:pt>
                <c:pt idx="18941">
                  <c:v>0.81799999999999995</c:v>
                </c:pt>
                <c:pt idx="18942">
                  <c:v>0.81799999999999995</c:v>
                </c:pt>
                <c:pt idx="18943">
                  <c:v>0.68400000000000005</c:v>
                </c:pt>
                <c:pt idx="18944">
                  <c:v>0.77200000000000002</c:v>
                </c:pt>
                <c:pt idx="18945">
                  <c:v>0.80500000000000005</c:v>
                </c:pt>
                <c:pt idx="18946">
                  <c:v>0.80300000000000005</c:v>
                </c:pt>
                <c:pt idx="18947">
                  <c:v>0.81100000000000005</c:v>
                </c:pt>
                <c:pt idx="18948">
                  <c:v>0.73799999999999999</c:v>
                </c:pt>
                <c:pt idx="18949">
                  <c:v>0.80600000000000005</c:v>
                </c:pt>
                <c:pt idx="18950">
                  <c:v>0.752</c:v>
                </c:pt>
                <c:pt idx="18951">
                  <c:v>0.81699999999999995</c:v>
                </c:pt>
                <c:pt idx="18952">
                  <c:v>0.80700000000000005</c:v>
                </c:pt>
                <c:pt idx="18953">
                  <c:v>0.80800000000000005</c:v>
                </c:pt>
                <c:pt idx="18954">
                  <c:v>0.81799999999999995</c:v>
                </c:pt>
                <c:pt idx="18955">
                  <c:v>0.81299999999999994</c:v>
                </c:pt>
                <c:pt idx="18956">
                  <c:v>0.629</c:v>
                </c:pt>
                <c:pt idx="18957">
                  <c:v>0.77100000000000002</c:v>
                </c:pt>
                <c:pt idx="18958">
                  <c:v>0.73</c:v>
                </c:pt>
                <c:pt idx="18959">
                  <c:v>0.81200000000000006</c:v>
                </c:pt>
                <c:pt idx="18960">
                  <c:v>0.81200000000000006</c:v>
                </c:pt>
                <c:pt idx="18961">
                  <c:v>0.77</c:v>
                </c:pt>
                <c:pt idx="18962">
                  <c:v>0.81799999999999995</c:v>
                </c:pt>
                <c:pt idx="18963">
                  <c:v>0.76900000000000002</c:v>
                </c:pt>
                <c:pt idx="18964">
                  <c:v>0.752</c:v>
                </c:pt>
                <c:pt idx="18965">
                  <c:v>0.81799999999999995</c:v>
                </c:pt>
                <c:pt idx="18966">
                  <c:v>0.79700000000000004</c:v>
                </c:pt>
                <c:pt idx="18967">
                  <c:v>0.80600000000000005</c:v>
                </c:pt>
                <c:pt idx="18968">
                  <c:v>0.73099999999999998</c:v>
                </c:pt>
                <c:pt idx="18969">
                  <c:v>0.749</c:v>
                </c:pt>
                <c:pt idx="18970">
                  <c:v>0.748</c:v>
                </c:pt>
                <c:pt idx="18971">
                  <c:v>0.81499999999999995</c:v>
                </c:pt>
                <c:pt idx="18972">
                  <c:v>0.82</c:v>
                </c:pt>
                <c:pt idx="18973">
                  <c:v>0.81599999999999995</c:v>
                </c:pt>
                <c:pt idx="18974">
                  <c:v>0.81799999999999995</c:v>
                </c:pt>
                <c:pt idx="18975">
                  <c:v>0.81100000000000005</c:v>
                </c:pt>
                <c:pt idx="18976">
                  <c:v>0.77400000000000002</c:v>
                </c:pt>
                <c:pt idx="18977">
                  <c:v>0.64600000000000002</c:v>
                </c:pt>
                <c:pt idx="18978">
                  <c:v>0.73099999999999998</c:v>
                </c:pt>
                <c:pt idx="18979">
                  <c:v>0.82099999999999995</c:v>
                </c:pt>
                <c:pt idx="18980">
                  <c:v>0.77100000000000002</c:v>
                </c:pt>
                <c:pt idx="18981">
                  <c:v>0.78</c:v>
                </c:pt>
                <c:pt idx="18982">
                  <c:v>0.82199999999999995</c:v>
                </c:pt>
                <c:pt idx="18983">
                  <c:v>0.77400000000000002</c:v>
                </c:pt>
                <c:pt idx="18984">
                  <c:v>0.752</c:v>
                </c:pt>
                <c:pt idx="18985">
                  <c:v>0.76200000000000001</c:v>
                </c:pt>
                <c:pt idx="18986">
                  <c:v>0.76300000000000001</c:v>
                </c:pt>
                <c:pt idx="18987">
                  <c:v>0.76100000000000001</c:v>
                </c:pt>
                <c:pt idx="18988">
                  <c:v>0.75600000000000001</c:v>
                </c:pt>
                <c:pt idx="18989">
                  <c:v>0.76400000000000001</c:v>
                </c:pt>
                <c:pt idx="18990">
                  <c:v>0.76400000000000001</c:v>
                </c:pt>
                <c:pt idx="18991">
                  <c:v>0.65500000000000003</c:v>
                </c:pt>
                <c:pt idx="18992">
                  <c:v>0.76600000000000001</c:v>
                </c:pt>
                <c:pt idx="18993">
                  <c:v>0.71199999999999997</c:v>
                </c:pt>
                <c:pt idx="18994">
                  <c:v>0.76200000000000001</c:v>
                </c:pt>
                <c:pt idx="18995">
                  <c:v>0.75900000000000001</c:v>
                </c:pt>
                <c:pt idx="18996">
                  <c:v>0.76500000000000001</c:v>
                </c:pt>
                <c:pt idx="18997">
                  <c:v>0.75900000000000001</c:v>
                </c:pt>
                <c:pt idx="18998">
                  <c:v>0.75600000000000001</c:v>
                </c:pt>
                <c:pt idx="18999">
                  <c:v>0.75800000000000001</c:v>
                </c:pt>
                <c:pt idx="19000">
                  <c:v>0.76500000000000001</c:v>
                </c:pt>
                <c:pt idx="19001">
                  <c:v>0.76100000000000001</c:v>
                </c:pt>
                <c:pt idx="19002">
                  <c:v>0.75600000000000001</c:v>
                </c:pt>
                <c:pt idx="19003">
                  <c:v>0.75800000000000001</c:v>
                </c:pt>
                <c:pt idx="19004">
                  <c:v>0.76200000000000001</c:v>
                </c:pt>
                <c:pt idx="19005">
                  <c:v>0.76200000000000001</c:v>
                </c:pt>
                <c:pt idx="19006">
                  <c:v>0.76500000000000001</c:v>
                </c:pt>
                <c:pt idx="19007">
                  <c:v>0.67300000000000004</c:v>
                </c:pt>
                <c:pt idx="19008">
                  <c:v>0.75900000000000001</c:v>
                </c:pt>
                <c:pt idx="19009">
                  <c:v>0.77100000000000002</c:v>
                </c:pt>
                <c:pt idx="19010">
                  <c:v>0.76</c:v>
                </c:pt>
                <c:pt idx="19011">
                  <c:v>0.71099999999999997</c:v>
                </c:pt>
                <c:pt idx="19012">
                  <c:v>0.76800000000000002</c:v>
                </c:pt>
                <c:pt idx="19013">
                  <c:v>0.76800000000000002</c:v>
                </c:pt>
                <c:pt idx="19014">
                  <c:v>0.76200000000000001</c:v>
                </c:pt>
                <c:pt idx="19015">
                  <c:v>0.76400000000000001</c:v>
                </c:pt>
                <c:pt idx="19016">
                  <c:v>0.76900000000000002</c:v>
                </c:pt>
                <c:pt idx="19017">
                  <c:v>0.76800000000000002</c:v>
                </c:pt>
                <c:pt idx="19018">
                  <c:v>0.75800000000000001</c:v>
                </c:pt>
                <c:pt idx="19019">
                  <c:v>0.76300000000000001</c:v>
                </c:pt>
                <c:pt idx="19020">
                  <c:v>0.76900000000000002</c:v>
                </c:pt>
                <c:pt idx="19021">
                  <c:v>0.72</c:v>
                </c:pt>
                <c:pt idx="19022">
                  <c:v>0.75900000000000001</c:v>
                </c:pt>
                <c:pt idx="19023">
                  <c:v>0.76900000000000002</c:v>
                </c:pt>
                <c:pt idx="19024">
                  <c:v>0.75700000000000001</c:v>
                </c:pt>
                <c:pt idx="19025">
                  <c:v>0.71699999999999997</c:v>
                </c:pt>
                <c:pt idx="19026">
                  <c:v>0.71599999999999997</c:v>
                </c:pt>
                <c:pt idx="19027">
                  <c:v>0.76200000000000001</c:v>
                </c:pt>
                <c:pt idx="19028">
                  <c:v>0.76200000000000001</c:v>
                </c:pt>
                <c:pt idx="19029">
                  <c:v>0.76100000000000001</c:v>
                </c:pt>
                <c:pt idx="19030">
                  <c:v>0.76900000000000002</c:v>
                </c:pt>
                <c:pt idx="19031">
                  <c:v>0.76500000000000001</c:v>
                </c:pt>
                <c:pt idx="19032">
                  <c:v>0.76600000000000001</c:v>
                </c:pt>
                <c:pt idx="19033">
                  <c:v>0.76400000000000001</c:v>
                </c:pt>
                <c:pt idx="19034">
                  <c:v>0.76300000000000001</c:v>
                </c:pt>
                <c:pt idx="19035">
                  <c:v>0.76500000000000001</c:v>
                </c:pt>
                <c:pt idx="19036">
                  <c:v>0.77500000000000002</c:v>
                </c:pt>
                <c:pt idx="19037">
                  <c:v>0.77300000000000002</c:v>
                </c:pt>
                <c:pt idx="19038">
                  <c:v>0.77400000000000002</c:v>
                </c:pt>
                <c:pt idx="19039">
                  <c:v>0.77300000000000002</c:v>
                </c:pt>
                <c:pt idx="19040">
                  <c:v>0.77300000000000002</c:v>
                </c:pt>
                <c:pt idx="19041">
                  <c:v>0.77300000000000002</c:v>
                </c:pt>
                <c:pt idx="19042">
                  <c:v>0.77100000000000002</c:v>
                </c:pt>
                <c:pt idx="19043">
                  <c:v>0.76900000000000002</c:v>
                </c:pt>
                <c:pt idx="19044">
                  <c:v>0.76900000000000002</c:v>
                </c:pt>
                <c:pt idx="19045">
                  <c:v>0.79</c:v>
                </c:pt>
                <c:pt idx="19046">
                  <c:v>0.84299999999999997</c:v>
                </c:pt>
                <c:pt idx="19047">
                  <c:v>0.78200000000000003</c:v>
                </c:pt>
                <c:pt idx="19048">
                  <c:v>0.82299999999999995</c:v>
                </c:pt>
                <c:pt idx="19049">
                  <c:v>0.82499999999999996</c:v>
                </c:pt>
                <c:pt idx="19050">
                  <c:v>0.82799999999999996</c:v>
                </c:pt>
                <c:pt idx="19051">
                  <c:v>0.73099999999999998</c:v>
                </c:pt>
                <c:pt idx="19052">
                  <c:v>0.72599999999999998</c:v>
                </c:pt>
                <c:pt idx="19053">
                  <c:v>0.746</c:v>
                </c:pt>
                <c:pt idx="19054">
                  <c:v>0.745</c:v>
                </c:pt>
                <c:pt idx="19055">
                  <c:v>0.73</c:v>
                </c:pt>
                <c:pt idx="19056">
                  <c:v>0.73099999999999998</c:v>
                </c:pt>
                <c:pt idx="19057">
                  <c:v>0.75900000000000001</c:v>
                </c:pt>
                <c:pt idx="19058">
                  <c:v>0.82599999999999996</c:v>
                </c:pt>
                <c:pt idx="19059">
                  <c:v>0.83399999999999996</c:v>
                </c:pt>
                <c:pt idx="19060">
                  <c:v>0.77100000000000002</c:v>
                </c:pt>
                <c:pt idx="19061">
                  <c:v>0.83899999999999997</c:v>
                </c:pt>
                <c:pt idx="19062">
                  <c:v>0.83799999999999997</c:v>
                </c:pt>
                <c:pt idx="19063">
                  <c:v>0.83899999999999997</c:v>
                </c:pt>
                <c:pt idx="19064">
                  <c:v>0.76900000000000002</c:v>
                </c:pt>
                <c:pt idx="19065">
                  <c:v>0.77300000000000002</c:v>
                </c:pt>
                <c:pt idx="19066">
                  <c:v>0.753</c:v>
                </c:pt>
                <c:pt idx="19067">
                  <c:v>0.76200000000000001</c:v>
                </c:pt>
                <c:pt idx="19068">
                  <c:v>0.76300000000000001</c:v>
                </c:pt>
                <c:pt idx="19069">
                  <c:v>0.78300000000000003</c:v>
                </c:pt>
                <c:pt idx="19070">
                  <c:v>0.77600000000000002</c:v>
                </c:pt>
                <c:pt idx="19071">
                  <c:v>0.76900000000000002</c:v>
                </c:pt>
                <c:pt idx="19072">
                  <c:v>0.72199999999999998</c:v>
                </c:pt>
                <c:pt idx="19073">
                  <c:v>0.79100000000000004</c:v>
                </c:pt>
                <c:pt idx="19074">
                  <c:v>0.77900000000000003</c:v>
                </c:pt>
                <c:pt idx="19075">
                  <c:v>0.75800000000000001</c:v>
                </c:pt>
                <c:pt idx="19076">
                  <c:v>0.79600000000000004</c:v>
                </c:pt>
                <c:pt idx="19077">
                  <c:v>0.78800000000000003</c:v>
                </c:pt>
                <c:pt idx="19078">
                  <c:v>0.76700000000000002</c:v>
                </c:pt>
                <c:pt idx="19079">
                  <c:v>0.78800000000000003</c:v>
                </c:pt>
                <c:pt idx="19080">
                  <c:v>0.77400000000000002</c:v>
                </c:pt>
                <c:pt idx="19081">
                  <c:v>0.47</c:v>
                </c:pt>
                <c:pt idx="19082">
                  <c:v>0.47</c:v>
                </c:pt>
                <c:pt idx="19083">
                  <c:v>0.79700000000000004</c:v>
                </c:pt>
                <c:pt idx="19084">
                  <c:v>0.76400000000000001</c:v>
                </c:pt>
                <c:pt idx="19085">
                  <c:v>0.78100000000000003</c:v>
                </c:pt>
                <c:pt idx="19086">
                  <c:v>0.47799999999999998</c:v>
                </c:pt>
                <c:pt idx="19087">
                  <c:v>0.47799999999999998</c:v>
                </c:pt>
                <c:pt idx="19088">
                  <c:v>0.72499999999999998</c:v>
                </c:pt>
                <c:pt idx="19089">
                  <c:v>0.80100000000000005</c:v>
                </c:pt>
                <c:pt idx="19090">
                  <c:v>0.77200000000000002</c:v>
                </c:pt>
                <c:pt idx="19091">
                  <c:v>0.79100000000000004</c:v>
                </c:pt>
                <c:pt idx="19092">
                  <c:v>0.79100000000000004</c:v>
                </c:pt>
                <c:pt idx="19093">
                  <c:v>0.72799999999999998</c:v>
                </c:pt>
                <c:pt idx="19094">
                  <c:v>0.72</c:v>
                </c:pt>
                <c:pt idx="19095">
                  <c:v>0.77900000000000003</c:v>
                </c:pt>
                <c:pt idx="19096">
                  <c:v>0.73199999999999998</c:v>
                </c:pt>
                <c:pt idx="19097">
                  <c:v>0.78700000000000003</c:v>
                </c:pt>
                <c:pt idx="19098">
                  <c:v>0.79400000000000004</c:v>
                </c:pt>
                <c:pt idx="19099">
                  <c:v>0.78700000000000003</c:v>
                </c:pt>
                <c:pt idx="19100">
                  <c:v>0.47899999999999998</c:v>
                </c:pt>
                <c:pt idx="19101">
                  <c:v>0.47299999999999998</c:v>
                </c:pt>
                <c:pt idx="19102">
                  <c:v>0.47299999999999998</c:v>
                </c:pt>
                <c:pt idx="19103">
                  <c:v>0.76500000000000001</c:v>
                </c:pt>
                <c:pt idx="19104">
                  <c:v>0.72899999999999998</c:v>
                </c:pt>
                <c:pt idx="19105">
                  <c:v>0.72099999999999997</c:v>
                </c:pt>
                <c:pt idx="19106">
                  <c:v>0.76700000000000002</c:v>
                </c:pt>
                <c:pt idx="19107">
                  <c:v>0.47699999999999998</c:v>
                </c:pt>
                <c:pt idx="19108">
                  <c:v>0.76900000000000002</c:v>
                </c:pt>
                <c:pt idx="19109">
                  <c:v>0.79</c:v>
                </c:pt>
                <c:pt idx="19110">
                  <c:v>0.48699999999999999</c:v>
                </c:pt>
                <c:pt idx="19111">
                  <c:v>0.79</c:v>
                </c:pt>
                <c:pt idx="19112">
                  <c:v>0.48099999999999998</c:v>
                </c:pt>
                <c:pt idx="19113">
                  <c:v>0.48099999999999998</c:v>
                </c:pt>
                <c:pt idx="19114">
                  <c:v>0.74299999999999999</c:v>
                </c:pt>
                <c:pt idx="19115">
                  <c:v>0.76800000000000002</c:v>
                </c:pt>
                <c:pt idx="19116">
                  <c:v>0.76800000000000002</c:v>
                </c:pt>
                <c:pt idx="19117">
                  <c:v>0.76</c:v>
                </c:pt>
                <c:pt idx="19118">
                  <c:v>0.48499999999999999</c:v>
                </c:pt>
                <c:pt idx="19119">
                  <c:v>0.73499999999999999</c:v>
                </c:pt>
                <c:pt idx="19120">
                  <c:v>0.495</c:v>
                </c:pt>
                <c:pt idx="19121">
                  <c:v>0.48899999999999999</c:v>
                </c:pt>
                <c:pt idx="19122">
                  <c:v>0.48899999999999999</c:v>
                </c:pt>
                <c:pt idx="19123">
                  <c:v>0.746</c:v>
                </c:pt>
                <c:pt idx="19124">
                  <c:v>0.75900000000000001</c:v>
                </c:pt>
                <c:pt idx="19125">
                  <c:v>0.73799999999999999</c:v>
                </c:pt>
                <c:pt idx="19126">
                  <c:v>0.76900000000000002</c:v>
                </c:pt>
                <c:pt idx="19127">
                  <c:v>0.77900000000000003</c:v>
                </c:pt>
                <c:pt idx="19128">
                  <c:v>0.77900000000000003</c:v>
                </c:pt>
                <c:pt idx="19129">
                  <c:v>0.49299999999999999</c:v>
                </c:pt>
                <c:pt idx="19130">
                  <c:v>0.76700000000000002</c:v>
                </c:pt>
                <c:pt idx="19131">
                  <c:v>0.75</c:v>
                </c:pt>
                <c:pt idx="19132">
                  <c:v>0.77600000000000002</c:v>
                </c:pt>
                <c:pt idx="19133">
                  <c:v>0.504</c:v>
                </c:pt>
                <c:pt idx="19134">
                  <c:v>0.76900000000000002</c:v>
                </c:pt>
                <c:pt idx="19135">
                  <c:v>0.497</c:v>
                </c:pt>
                <c:pt idx="19136">
                  <c:v>0.497</c:v>
                </c:pt>
                <c:pt idx="19137">
                  <c:v>0.753</c:v>
                </c:pt>
                <c:pt idx="19138">
                  <c:v>0.76800000000000002</c:v>
                </c:pt>
                <c:pt idx="19139">
                  <c:v>0.747</c:v>
                </c:pt>
                <c:pt idx="19140">
                  <c:v>0.73799999999999999</c:v>
                </c:pt>
                <c:pt idx="19141">
                  <c:v>0.76800000000000002</c:v>
                </c:pt>
                <c:pt idx="19142">
                  <c:v>0.77300000000000002</c:v>
                </c:pt>
                <c:pt idx="19143">
                  <c:v>0.48799999999999999</c:v>
                </c:pt>
                <c:pt idx="19144">
                  <c:v>0.75700000000000001</c:v>
                </c:pt>
                <c:pt idx="19145">
                  <c:v>0.48799999999999999</c:v>
                </c:pt>
                <c:pt idx="19146">
                  <c:v>0.72</c:v>
                </c:pt>
                <c:pt idx="19147">
                  <c:v>0.48</c:v>
                </c:pt>
                <c:pt idx="19148">
                  <c:v>0.501</c:v>
                </c:pt>
                <c:pt idx="19149">
                  <c:v>0.501</c:v>
                </c:pt>
                <c:pt idx="19150">
                  <c:v>0.77300000000000002</c:v>
                </c:pt>
                <c:pt idx="19151">
                  <c:v>0.51300000000000001</c:v>
                </c:pt>
                <c:pt idx="19152">
                  <c:v>0.47699999999999998</c:v>
                </c:pt>
                <c:pt idx="19153">
                  <c:v>0.50600000000000001</c:v>
                </c:pt>
                <c:pt idx="19154">
                  <c:v>0.50600000000000001</c:v>
                </c:pt>
                <c:pt idx="19155">
                  <c:v>0.48399999999999999</c:v>
                </c:pt>
                <c:pt idx="19156">
                  <c:v>0.48399999999999999</c:v>
                </c:pt>
                <c:pt idx="19157">
                  <c:v>0.77800000000000002</c:v>
                </c:pt>
                <c:pt idx="19158">
                  <c:v>0.76600000000000001</c:v>
                </c:pt>
                <c:pt idx="19159">
                  <c:v>0.77400000000000002</c:v>
                </c:pt>
                <c:pt idx="19160">
                  <c:v>0.748</c:v>
                </c:pt>
                <c:pt idx="19161">
                  <c:v>0.46899999999999997</c:v>
                </c:pt>
                <c:pt idx="19162">
                  <c:v>0.46899999999999997</c:v>
                </c:pt>
                <c:pt idx="19163">
                  <c:v>0.752</c:v>
                </c:pt>
                <c:pt idx="19164">
                  <c:v>0.496</c:v>
                </c:pt>
                <c:pt idx="19165">
                  <c:v>0.496</c:v>
                </c:pt>
                <c:pt idx="19166">
                  <c:v>0.48799999999999999</c:v>
                </c:pt>
                <c:pt idx="19167">
                  <c:v>0.77400000000000002</c:v>
                </c:pt>
                <c:pt idx="19168">
                  <c:v>0.745</c:v>
                </c:pt>
                <c:pt idx="19169">
                  <c:v>0.51</c:v>
                </c:pt>
                <c:pt idx="19170">
                  <c:v>0.51</c:v>
                </c:pt>
                <c:pt idx="19171">
                  <c:v>0.48499999999999999</c:v>
                </c:pt>
                <c:pt idx="19172">
                  <c:v>0.52100000000000002</c:v>
                </c:pt>
                <c:pt idx="19173">
                  <c:v>0.498</c:v>
                </c:pt>
                <c:pt idx="19174">
                  <c:v>0.74</c:v>
                </c:pt>
                <c:pt idx="19175">
                  <c:v>0.51500000000000001</c:v>
                </c:pt>
                <c:pt idx="19176">
                  <c:v>0.51500000000000001</c:v>
                </c:pt>
                <c:pt idx="19177">
                  <c:v>0.49199999999999999</c:v>
                </c:pt>
                <c:pt idx="19178">
                  <c:v>0.49199999999999999</c:v>
                </c:pt>
                <c:pt idx="19179">
                  <c:v>0.751</c:v>
                </c:pt>
                <c:pt idx="19180">
                  <c:v>0.74299999999999999</c:v>
                </c:pt>
                <c:pt idx="19181">
                  <c:v>0.747</c:v>
                </c:pt>
                <c:pt idx="19182">
                  <c:v>0.77700000000000002</c:v>
                </c:pt>
                <c:pt idx="19183">
                  <c:v>0.78300000000000003</c:v>
                </c:pt>
                <c:pt idx="19184">
                  <c:v>0.47599999999999998</c:v>
                </c:pt>
                <c:pt idx="19185">
                  <c:v>0.47599999999999998</c:v>
                </c:pt>
                <c:pt idx="19186">
                  <c:v>0.50900000000000001</c:v>
                </c:pt>
                <c:pt idx="19187">
                  <c:v>0.77400000000000002</c:v>
                </c:pt>
                <c:pt idx="19188">
                  <c:v>0.505</c:v>
                </c:pt>
                <c:pt idx="19189">
                  <c:v>0.505</c:v>
                </c:pt>
                <c:pt idx="19190">
                  <c:v>0.78500000000000003</c:v>
                </c:pt>
                <c:pt idx="19191">
                  <c:v>0.78400000000000003</c:v>
                </c:pt>
                <c:pt idx="19192">
                  <c:v>0.755</c:v>
                </c:pt>
                <c:pt idx="19193">
                  <c:v>0.49299999999999999</c:v>
                </c:pt>
                <c:pt idx="19194">
                  <c:v>0.53100000000000003</c:v>
                </c:pt>
                <c:pt idx="19195">
                  <c:v>0.50700000000000001</c:v>
                </c:pt>
                <c:pt idx="19196">
                  <c:v>0.52400000000000002</c:v>
                </c:pt>
                <c:pt idx="19197">
                  <c:v>0.52400000000000002</c:v>
                </c:pt>
                <c:pt idx="19198">
                  <c:v>0.5</c:v>
                </c:pt>
                <c:pt idx="19199">
                  <c:v>0.5</c:v>
                </c:pt>
                <c:pt idx="19200">
                  <c:v>0.75800000000000001</c:v>
                </c:pt>
                <c:pt idx="19201">
                  <c:v>0.51</c:v>
                </c:pt>
                <c:pt idx="19202">
                  <c:v>0.51</c:v>
                </c:pt>
                <c:pt idx="19203">
                  <c:v>0.74299999999999999</c:v>
                </c:pt>
                <c:pt idx="19204">
                  <c:v>0.752</c:v>
                </c:pt>
                <c:pt idx="19205">
                  <c:v>0.76400000000000001</c:v>
                </c:pt>
                <c:pt idx="19206">
                  <c:v>0.76</c:v>
                </c:pt>
                <c:pt idx="19207">
                  <c:v>0.76500000000000001</c:v>
                </c:pt>
                <c:pt idx="19208">
                  <c:v>0.78100000000000003</c:v>
                </c:pt>
                <c:pt idx="19209">
                  <c:v>0.77300000000000002</c:v>
                </c:pt>
                <c:pt idx="19210">
                  <c:v>0.77400000000000002</c:v>
                </c:pt>
                <c:pt idx="19211">
                  <c:v>0.51900000000000002</c:v>
                </c:pt>
                <c:pt idx="19212">
                  <c:v>0.77400000000000002</c:v>
                </c:pt>
                <c:pt idx="19213">
                  <c:v>0.76</c:v>
                </c:pt>
                <c:pt idx="19214">
                  <c:v>0.51300000000000001</c:v>
                </c:pt>
                <c:pt idx="19215">
                  <c:v>0.51400000000000001</c:v>
                </c:pt>
                <c:pt idx="19216">
                  <c:v>0.51900000000000002</c:v>
                </c:pt>
                <c:pt idx="19217">
                  <c:v>0.78200000000000003</c:v>
                </c:pt>
                <c:pt idx="19218">
                  <c:v>0.504</c:v>
                </c:pt>
                <c:pt idx="19219">
                  <c:v>0.77800000000000002</c:v>
                </c:pt>
                <c:pt idx="19220">
                  <c:v>0.76200000000000001</c:v>
                </c:pt>
                <c:pt idx="19221">
                  <c:v>0.49099999999999999</c:v>
                </c:pt>
                <c:pt idx="19222">
                  <c:v>0.49099999999999999</c:v>
                </c:pt>
                <c:pt idx="19223">
                  <c:v>0.54</c:v>
                </c:pt>
                <c:pt idx="19224">
                  <c:v>0.72499999999999998</c:v>
                </c:pt>
                <c:pt idx="19225">
                  <c:v>0.51600000000000001</c:v>
                </c:pt>
                <c:pt idx="19226">
                  <c:v>0.53400000000000003</c:v>
                </c:pt>
                <c:pt idx="19227">
                  <c:v>0.53400000000000003</c:v>
                </c:pt>
                <c:pt idx="19228">
                  <c:v>0.50900000000000001</c:v>
                </c:pt>
                <c:pt idx="19229">
                  <c:v>0.50900000000000001</c:v>
                </c:pt>
                <c:pt idx="19230">
                  <c:v>0.504</c:v>
                </c:pt>
                <c:pt idx="19231">
                  <c:v>0.504</c:v>
                </c:pt>
                <c:pt idx="19232">
                  <c:v>0.77200000000000002</c:v>
                </c:pt>
                <c:pt idx="19233">
                  <c:v>0.51400000000000001</c:v>
                </c:pt>
                <c:pt idx="19234">
                  <c:v>0.77300000000000002</c:v>
                </c:pt>
                <c:pt idx="19235">
                  <c:v>0.77200000000000002</c:v>
                </c:pt>
                <c:pt idx="19236">
                  <c:v>0.753</c:v>
                </c:pt>
                <c:pt idx="19237">
                  <c:v>0.48</c:v>
                </c:pt>
                <c:pt idx="19238">
                  <c:v>0.52</c:v>
                </c:pt>
                <c:pt idx="19239">
                  <c:v>0.52</c:v>
                </c:pt>
                <c:pt idx="19240">
                  <c:v>0.77</c:v>
                </c:pt>
                <c:pt idx="19241">
                  <c:v>0.77900000000000003</c:v>
                </c:pt>
                <c:pt idx="19242">
                  <c:v>0.77100000000000002</c:v>
                </c:pt>
                <c:pt idx="19243">
                  <c:v>0.53700000000000003</c:v>
                </c:pt>
                <c:pt idx="19244">
                  <c:v>0.77</c:v>
                </c:pt>
                <c:pt idx="19245">
                  <c:v>0.53</c:v>
                </c:pt>
                <c:pt idx="19246">
                  <c:v>0.51300000000000001</c:v>
                </c:pt>
                <c:pt idx="19247">
                  <c:v>0.499</c:v>
                </c:pt>
                <c:pt idx="19248">
                  <c:v>0.52900000000000003</c:v>
                </c:pt>
                <c:pt idx="19249">
                  <c:v>0.77900000000000003</c:v>
                </c:pt>
                <c:pt idx="19250">
                  <c:v>0.72099999999999997</c:v>
                </c:pt>
                <c:pt idx="19251">
                  <c:v>0.5</c:v>
                </c:pt>
                <c:pt idx="19252">
                  <c:v>0.505</c:v>
                </c:pt>
                <c:pt idx="19253">
                  <c:v>0.505</c:v>
                </c:pt>
                <c:pt idx="19254">
                  <c:v>0.49099999999999999</c:v>
                </c:pt>
                <c:pt idx="19255">
                  <c:v>0.44</c:v>
                </c:pt>
                <c:pt idx="19256">
                  <c:v>0.44</c:v>
                </c:pt>
                <c:pt idx="19257">
                  <c:v>0.75700000000000001</c:v>
                </c:pt>
                <c:pt idx="19258">
                  <c:v>0.54800000000000004</c:v>
                </c:pt>
                <c:pt idx="19259">
                  <c:v>0.52500000000000002</c:v>
                </c:pt>
                <c:pt idx="19260">
                  <c:v>0.502</c:v>
                </c:pt>
                <c:pt idx="19261">
                  <c:v>0.621</c:v>
                </c:pt>
                <c:pt idx="19262">
                  <c:v>0.621</c:v>
                </c:pt>
                <c:pt idx="19263">
                  <c:v>0.54200000000000004</c:v>
                </c:pt>
                <c:pt idx="19264">
                  <c:v>0.54200000000000004</c:v>
                </c:pt>
                <c:pt idx="19265">
                  <c:v>0.77800000000000002</c:v>
                </c:pt>
                <c:pt idx="19266">
                  <c:v>0.745</c:v>
                </c:pt>
                <c:pt idx="19267">
                  <c:v>0.77900000000000003</c:v>
                </c:pt>
                <c:pt idx="19268">
                  <c:v>0.51800000000000002</c:v>
                </c:pt>
                <c:pt idx="19269">
                  <c:v>0.51800000000000002</c:v>
                </c:pt>
                <c:pt idx="19270">
                  <c:v>0.75600000000000001</c:v>
                </c:pt>
                <c:pt idx="19271">
                  <c:v>0.495</c:v>
                </c:pt>
                <c:pt idx="19272">
                  <c:v>0.495</c:v>
                </c:pt>
                <c:pt idx="19273">
                  <c:v>0.48799999999999999</c:v>
                </c:pt>
                <c:pt idx="19274">
                  <c:v>0.51400000000000001</c:v>
                </c:pt>
                <c:pt idx="19275">
                  <c:v>0.51400000000000001</c:v>
                </c:pt>
                <c:pt idx="19276">
                  <c:v>0.77</c:v>
                </c:pt>
                <c:pt idx="19277">
                  <c:v>0.52400000000000002</c:v>
                </c:pt>
                <c:pt idx="19278">
                  <c:v>0.747</c:v>
                </c:pt>
                <c:pt idx="19279">
                  <c:v>0.76900000000000002</c:v>
                </c:pt>
                <c:pt idx="19280">
                  <c:v>0.63100000000000001</c:v>
                </c:pt>
                <c:pt idx="19281">
                  <c:v>0.51600000000000001</c:v>
                </c:pt>
                <c:pt idx="19282">
                  <c:v>0.54400000000000004</c:v>
                </c:pt>
                <c:pt idx="19283">
                  <c:v>0.76400000000000001</c:v>
                </c:pt>
                <c:pt idx="19284">
                  <c:v>0.48899999999999999</c:v>
                </c:pt>
                <c:pt idx="19285">
                  <c:v>0.53200000000000003</c:v>
                </c:pt>
                <c:pt idx="19286">
                  <c:v>0.76900000000000002</c:v>
                </c:pt>
                <c:pt idx="19287">
                  <c:v>0.48899999999999999</c:v>
                </c:pt>
                <c:pt idx="19288">
                  <c:v>0.75900000000000001</c:v>
                </c:pt>
                <c:pt idx="19289">
                  <c:v>0.53200000000000003</c:v>
                </c:pt>
                <c:pt idx="19290">
                  <c:v>0.52200000000000002</c:v>
                </c:pt>
                <c:pt idx="19291">
                  <c:v>0.752</c:v>
                </c:pt>
                <c:pt idx="19292">
                  <c:v>0.76800000000000002</c:v>
                </c:pt>
                <c:pt idx="19293">
                  <c:v>0.50800000000000001</c:v>
                </c:pt>
                <c:pt idx="19294">
                  <c:v>0.76</c:v>
                </c:pt>
                <c:pt idx="19295">
                  <c:v>0.54</c:v>
                </c:pt>
                <c:pt idx="19296">
                  <c:v>0.50800000000000001</c:v>
                </c:pt>
                <c:pt idx="19297">
                  <c:v>0.76900000000000002</c:v>
                </c:pt>
                <c:pt idx="19298">
                  <c:v>0.499</c:v>
                </c:pt>
                <c:pt idx="19299">
                  <c:v>0.51200000000000001</c:v>
                </c:pt>
                <c:pt idx="19300">
                  <c:v>0.47899999999999998</c:v>
                </c:pt>
                <c:pt idx="19301">
                  <c:v>0.47899999999999998</c:v>
                </c:pt>
                <c:pt idx="19302">
                  <c:v>0.51400000000000001</c:v>
                </c:pt>
                <c:pt idx="19303">
                  <c:v>0.51400000000000001</c:v>
                </c:pt>
                <c:pt idx="19304">
                  <c:v>0.78</c:v>
                </c:pt>
                <c:pt idx="19305">
                  <c:v>0.76900000000000002</c:v>
                </c:pt>
                <c:pt idx="19306">
                  <c:v>0.55800000000000005</c:v>
                </c:pt>
                <c:pt idx="19307">
                  <c:v>0.53400000000000003</c:v>
                </c:pt>
                <c:pt idx="19308">
                  <c:v>0.51</c:v>
                </c:pt>
                <c:pt idx="19309">
                  <c:v>0.63400000000000001</c:v>
                </c:pt>
                <c:pt idx="19310">
                  <c:v>0.63400000000000001</c:v>
                </c:pt>
                <c:pt idx="19311">
                  <c:v>0.79</c:v>
                </c:pt>
                <c:pt idx="19312">
                  <c:v>0.78900000000000003</c:v>
                </c:pt>
                <c:pt idx="19313">
                  <c:v>0.55000000000000004</c:v>
                </c:pt>
                <c:pt idx="19314">
                  <c:v>0.55000000000000004</c:v>
                </c:pt>
                <c:pt idx="19315">
                  <c:v>0.52700000000000002</c:v>
                </c:pt>
                <c:pt idx="19316">
                  <c:v>0.52700000000000002</c:v>
                </c:pt>
                <c:pt idx="19317">
                  <c:v>0.77500000000000002</c:v>
                </c:pt>
                <c:pt idx="19318">
                  <c:v>0.76300000000000001</c:v>
                </c:pt>
                <c:pt idx="19319">
                  <c:v>0.504</c:v>
                </c:pt>
                <c:pt idx="19320">
                  <c:v>0.504</c:v>
                </c:pt>
                <c:pt idx="19321">
                  <c:v>0.748</c:v>
                </c:pt>
                <c:pt idx="19322">
                  <c:v>0.75700000000000001</c:v>
                </c:pt>
                <c:pt idx="19323">
                  <c:v>0.66200000000000003</c:v>
                </c:pt>
                <c:pt idx="19324">
                  <c:v>0.52400000000000002</c:v>
                </c:pt>
                <c:pt idx="19325">
                  <c:v>0.52400000000000002</c:v>
                </c:pt>
                <c:pt idx="19326">
                  <c:v>0.53500000000000003</c:v>
                </c:pt>
                <c:pt idx="19327">
                  <c:v>0.77700000000000002</c:v>
                </c:pt>
                <c:pt idx="19328">
                  <c:v>0.52600000000000002</c:v>
                </c:pt>
                <c:pt idx="19329">
                  <c:v>0.55400000000000005</c:v>
                </c:pt>
                <c:pt idx="19330">
                  <c:v>0.497</c:v>
                </c:pt>
                <c:pt idx="19331">
                  <c:v>0.51400000000000001</c:v>
                </c:pt>
                <c:pt idx="19332">
                  <c:v>0.51400000000000001</c:v>
                </c:pt>
                <c:pt idx="19333">
                  <c:v>0.76500000000000001</c:v>
                </c:pt>
                <c:pt idx="19334">
                  <c:v>0.498</c:v>
                </c:pt>
                <c:pt idx="19335">
                  <c:v>0.52300000000000002</c:v>
                </c:pt>
                <c:pt idx="19336">
                  <c:v>0.77</c:v>
                </c:pt>
                <c:pt idx="19337">
                  <c:v>0.76500000000000001</c:v>
                </c:pt>
                <c:pt idx="19338">
                  <c:v>0.52300000000000002</c:v>
                </c:pt>
                <c:pt idx="19339">
                  <c:v>0.77</c:v>
                </c:pt>
                <c:pt idx="19340">
                  <c:v>0.53100000000000003</c:v>
                </c:pt>
                <c:pt idx="19341">
                  <c:v>0.77900000000000003</c:v>
                </c:pt>
                <c:pt idx="19342">
                  <c:v>0.51700000000000002</c:v>
                </c:pt>
                <c:pt idx="19343">
                  <c:v>0.51700000000000002</c:v>
                </c:pt>
                <c:pt idx="19344">
                  <c:v>0.77800000000000002</c:v>
                </c:pt>
                <c:pt idx="19345">
                  <c:v>0.48699999999999999</c:v>
                </c:pt>
                <c:pt idx="19346">
                  <c:v>0.48699999999999999</c:v>
                </c:pt>
                <c:pt idx="19347">
                  <c:v>0.50700000000000001</c:v>
                </c:pt>
                <c:pt idx="19348">
                  <c:v>0.52300000000000002</c:v>
                </c:pt>
                <c:pt idx="19349">
                  <c:v>0.77900000000000003</c:v>
                </c:pt>
                <c:pt idx="19350">
                  <c:v>0.78700000000000003</c:v>
                </c:pt>
                <c:pt idx="19351">
                  <c:v>0.77900000000000003</c:v>
                </c:pt>
                <c:pt idx="19352">
                  <c:v>0.52200000000000002</c:v>
                </c:pt>
                <c:pt idx="19353">
                  <c:v>0.72</c:v>
                </c:pt>
                <c:pt idx="19354">
                  <c:v>0.625</c:v>
                </c:pt>
                <c:pt idx="19355">
                  <c:v>0.54400000000000004</c:v>
                </c:pt>
                <c:pt idx="19356">
                  <c:v>0.77100000000000002</c:v>
                </c:pt>
                <c:pt idx="19357">
                  <c:v>0.51900000000000002</c:v>
                </c:pt>
                <c:pt idx="19358">
                  <c:v>0.77400000000000002</c:v>
                </c:pt>
                <c:pt idx="19359">
                  <c:v>0.78300000000000003</c:v>
                </c:pt>
                <c:pt idx="19360">
                  <c:v>0.56000000000000005</c:v>
                </c:pt>
                <c:pt idx="19361">
                  <c:v>0.56000000000000005</c:v>
                </c:pt>
                <c:pt idx="19362">
                  <c:v>0.53700000000000003</c:v>
                </c:pt>
                <c:pt idx="19363">
                  <c:v>0.53700000000000003</c:v>
                </c:pt>
                <c:pt idx="19364">
                  <c:v>0.51200000000000001</c:v>
                </c:pt>
                <c:pt idx="19365">
                  <c:v>0.51200000000000001</c:v>
                </c:pt>
                <c:pt idx="19366">
                  <c:v>0.504</c:v>
                </c:pt>
                <c:pt idx="19367">
                  <c:v>0.71899999999999997</c:v>
                </c:pt>
                <c:pt idx="19368">
                  <c:v>0.77300000000000002</c:v>
                </c:pt>
                <c:pt idx="19369">
                  <c:v>0.75800000000000001</c:v>
                </c:pt>
                <c:pt idx="19370">
                  <c:v>0.48099999999999998</c:v>
                </c:pt>
                <c:pt idx="19371">
                  <c:v>0.73</c:v>
                </c:pt>
                <c:pt idx="19372">
                  <c:v>0.53400000000000003</c:v>
                </c:pt>
                <c:pt idx="19373">
                  <c:v>0.53400000000000003</c:v>
                </c:pt>
                <c:pt idx="19374">
                  <c:v>0.623</c:v>
                </c:pt>
                <c:pt idx="19375">
                  <c:v>0.77800000000000002</c:v>
                </c:pt>
                <c:pt idx="19376">
                  <c:v>0.50600000000000001</c:v>
                </c:pt>
                <c:pt idx="19377">
                  <c:v>0.51800000000000002</c:v>
                </c:pt>
                <c:pt idx="19378">
                  <c:v>0.53700000000000003</c:v>
                </c:pt>
                <c:pt idx="19379">
                  <c:v>0.50600000000000001</c:v>
                </c:pt>
                <c:pt idx="19380">
                  <c:v>0.54900000000000004</c:v>
                </c:pt>
                <c:pt idx="19381">
                  <c:v>0.77700000000000002</c:v>
                </c:pt>
                <c:pt idx="19382">
                  <c:v>0.54100000000000004</c:v>
                </c:pt>
                <c:pt idx="19383">
                  <c:v>0.52400000000000002</c:v>
                </c:pt>
                <c:pt idx="19384">
                  <c:v>0.52400000000000002</c:v>
                </c:pt>
                <c:pt idx="19385">
                  <c:v>0.77500000000000002</c:v>
                </c:pt>
                <c:pt idx="19386">
                  <c:v>0.77500000000000002</c:v>
                </c:pt>
                <c:pt idx="19387">
                  <c:v>0.53300000000000003</c:v>
                </c:pt>
                <c:pt idx="19388">
                  <c:v>0.52600000000000002</c:v>
                </c:pt>
                <c:pt idx="19389">
                  <c:v>0.53300000000000003</c:v>
                </c:pt>
                <c:pt idx="19390">
                  <c:v>0.52600000000000002</c:v>
                </c:pt>
                <c:pt idx="19391">
                  <c:v>0.77600000000000002</c:v>
                </c:pt>
                <c:pt idx="19392">
                  <c:v>0.495</c:v>
                </c:pt>
                <c:pt idx="19393">
                  <c:v>0.495</c:v>
                </c:pt>
                <c:pt idx="19394">
                  <c:v>0.53600000000000003</c:v>
                </c:pt>
                <c:pt idx="19395">
                  <c:v>0.51600000000000001</c:v>
                </c:pt>
                <c:pt idx="19396">
                  <c:v>0.75600000000000001</c:v>
                </c:pt>
                <c:pt idx="19397">
                  <c:v>0.503</c:v>
                </c:pt>
                <c:pt idx="19398">
                  <c:v>0.503</c:v>
                </c:pt>
                <c:pt idx="19399">
                  <c:v>0.78400000000000003</c:v>
                </c:pt>
                <c:pt idx="19400">
                  <c:v>0.53300000000000003</c:v>
                </c:pt>
                <c:pt idx="19401">
                  <c:v>0.71399999999999997</c:v>
                </c:pt>
                <c:pt idx="19402">
                  <c:v>0.63800000000000001</c:v>
                </c:pt>
                <c:pt idx="19403">
                  <c:v>0.55100000000000005</c:v>
                </c:pt>
                <c:pt idx="19404">
                  <c:v>0.52800000000000002</c:v>
                </c:pt>
                <c:pt idx="19405">
                  <c:v>0.626</c:v>
                </c:pt>
                <c:pt idx="19406">
                  <c:v>0.626</c:v>
                </c:pt>
                <c:pt idx="19407">
                  <c:v>0.53400000000000003</c:v>
                </c:pt>
                <c:pt idx="19408">
                  <c:v>0.53500000000000003</c:v>
                </c:pt>
                <c:pt idx="19409">
                  <c:v>0.54500000000000004</c:v>
                </c:pt>
                <c:pt idx="19410">
                  <c:v>0.54500000000000004</c:v>
                </c:pt>
                <c:pt idx="19411">
                  <c:v>0.51300000000000001</c:v>
                </c:pt>
                <c:pt idx="19412">
                  <c:v>0.75</c:v>
                </c:pt>
                <c:pt idx="19413">
                  <c:v>0.72599999999999998</c:v>
                </c:pt>
                <c:pt idx="19414">
                  <c:v>0.76100000000000001</c:v>
                </c:pt>
                <c:pt idx="19415">
                  <c:v>0.78300000000000003</c:v>
                </c:pt>
                <c:pt idx="19416">
                  <c:v>0.52100000000000002</c:v>
                </c:pt>
                <c:pt idx="19417">
                  <c:v>0.52100000000000002</c:v>
                </c:pt>
                <c:pt idx="19418">
                  <c:v>0.50800000000000001</c:v>
                </c:pt>
                <c:pt idx="19419">
                  <c:v>0.50800000000000001</c:v>
                </c:pt>
                <c:pt idx="19420">
                  <c:v>0.78800000000000003</c:v>
                </c:pt>
                <c:pt idx="19421">
                  <c:v>0.78400000000000003</c:v>
                </c:pt>
                <c:pt idx="19422">
                  <c:v>0.78200000000000003</c:v>
                </c:pt>
                <c:pt idx="19423">
                  <c:v>0.73799999999999999</c:v>
                </c:pt>
                <c:pt idx="19424">
                  <c:v>0.72799999999999998</c:v>
                </c:pt>
                <c:pt idx="19425">
                  <c:v>0.48899999999999999</c:v>
                </c:pt>
                <c:pt idx="19426">
                  <c:v>0.58099999999999996</c:v>
                </c:pt>
                <c:pt idx="19427">
                  <c:v>0.749</c:v>
                </c:pt>
                <c:pt idx="19428">
                  <c:v>0.58599999999999997</c:v>
                </c:pt>
                <c:pt idx="19429">
                  <c:v>0.51400000000000001</c:v>
                </c:pt>
                <c:pt idx="19430">
                  <c:v>0.746</c:v>
                </c:pt>
                <c:pt idx="19431">
                  <c:v>0.52800000000000002</c:v>
                </c:pt>
                <c:pt idx="19432">
                  <c:v>0.51500000000000001</c:v>
                </c:pt>
                <c:pt idx="19433">
                  <c:v>0.49099999999999999</c:v>
                </c:pt>
                <c:pt idx="19434">
                  <c:v>0.51700000000000002</c:v>
                </c:pt>
                <c:pt idx="19435">
                  <c:v>0.51700000000000002</c:v>
                </c:pt>
                <c:pt idx="19436">
                  <c:v>0.54400000000000004</c:v>
                </c:pt>
                <c:pt idx="19437">
                  <c:v>0.54400000000000004</c:v>
                </c:pt>
                <c:pt idx="19438">
                  <c:v>0.76800000000000002</c:v>
                </c:pt>
                <c:pt idx="19439">
                  <c:v>0.52800000000000002</c:v>
                </c:pt>
                <c:pt idx="19440">
                  <c:v>0.73899999999999999</c:v>
                </c:pt>
                <c:pt idx="19441">
                  <c:v>0.54800000000000004</c:v>
                </c:pt>
                <c:pt idx="19442">
                  <c:v>0.54700000000000004</c:v>
                </c:pt>
                <c:pt idx="19443">
                  <c:v>0.73899999999999999</c:v>
                </c:pt>
                <c:pt idx="19444">
                  <c:v>0.53500000000000003</c:v>
                </c:pt>
                <c:pt idx="19445">
                  <c:v>0.503</c:v>
                </c:pt>
                <c:pt idx="19446">
                  <c:v>0.503</c:v>
                </c:pt>
                <c:pt idx="19447">
                  <c:v>0.53500000000000003</c:v>
                </c:pt>
                <c:pt idx="19448">
                  <c:v>0.54600000000000004</c:v>
                </c:pt>
                <c:pt idx="19449">
                  <c:v>0.53400000000000003</c:v>
                </c:pt>
                <c:pt idx="19450">
                  <c:v>0.53400000000000003</c:v>
                </c:pt>
                <c:pt idx="19451">
                  <c:v>0.54300000000000004</c:v>
                </c:pt>
                <c:pt idx="19452">
                  <c:v>0.74099999999999999</c:v>
                </c:pt>
                <c:pt idx="19453">
                  <c:v>0.52500000000000002</c:v>
                </c:pt>
                <c:pt idx="19454">
                  <c:v>0.54400000000000004</c:v>
                </c:pt>
                <c:pt idx="19455">
                  <c:v>0.745</c:v>
                </c:pt>
                <c:pt idx="19456">
                  <c:v>0.51100000000000001</c:v>
                </c:pt>
                <c:pt idx="19457">
                  <c:v>0.49199999999999999</c:v>
                </c:pt>
                <c:pt idx="19458">
                  <c:v>0.51100000000000001</c:v>
                </c:pt>
                <c:pt idx="19459">
                  <c:v>0.49299999999999999</c:v>
                </c:pt>
                <c:pt idx="19460">
                  <c:v>0.71</c:v>
                </c:pt>
                <c:pt idx="19461">
                  <c:v>0.64900000000000002</c:v>
                </c:pt>
                <c:pt idx="19462">
                  <c:v>0.56100000000000005</c:v>
                </c:pt>
                <c:pt idx="19463">
                  <c:v>0.53800000000000003</c:v>
                </c:pt>
                <c:pt idx="19464">
                  <c:v>0.52900000000000003</c:v>
                </c:pt>
                <c:pt idx="19465">
                  <c:v>0.52900000000000003</c:v>
                </c:pt>
                <c:pt idx="19466">
                  <c:v>0.76800000000000002</c:v>
                </c:pt>
                <c:pt idx="19467">
                  <c:v>0.58899999999999997</c:v>
                </c:pt>
                <c:pt idx="19468">
                  <c:v>0.58899999999999997</c:v>
                </c:pt>
                <c:pt idx="19469">
                  <c:v>0.73499999999999999</c:v>
                </c:pt>
                <c:pt idx="19470">
                  <c:v>0.54300000000000004</c:v>
                </c:pt>
                <c:pt idx="19471">
                  <c:v>0.52200000000000002</c:v>
                </c:pt>
                <c:pt idx="19472">
                  <c:v>0.55400000000000005</c:v>
                </c:pt>
                <c:pt idx="19473">
                  <c:v>0.55400000000000005</c:v>
                </c:pt>
                <c:pt idx="19474">
                  <c:v>0.78</c:v>
                </c:pt>
                <c:pt idx="19475">
                  <c:v>0.73799999999999999</c:v>
                </c:pt>
                <c:pt idx="19476">
                  <c:v>0.73199999999999998</c:v>
                </c:pt>
                <c:pt idx="19477">
                  <c:v>0.47599999999999998</c:v>
                </c:pt>
                <c:pt idx="19478">
                  <c:v>0.47599999999999998</c:v>
                </c:pt>
                <c:pt idx="19479">
                  <c:v>0.53</c:v>
                </c:pt>
                <c:pt idx="19480">
                  <c:v>0.53</c:v>
                </c:pt>
                <c:pt idx="19481">
                  <c:v>0.54500000000000004</c:v>
                </c:pt>
                <c:pt idx="19482">
                  <c:v>0.50700000000000001</c:v>
                </c:pt>
                <c:pt idx="19483">
                  <c:v>0.50700000000000001</c:v>
                </c:pt>
                <c:pt idx="19484">
                  <c:v>0.54500000000000004</c:v>
                </c:pt>
                <c:pt idx="19485">
                  <c:v>0.73099999999999998</c:v>
                </c:pt>
                <c:pt idx="19486">
                  <c:v>0.497</c:v>
                </c:pt>
                <c:pt idx="19487">
                  <c:v>0.77600000000000002</c:v>
                </c:pt>
                <c:pt idx="19488">
                  <c:v>0.77800000000000002</c:v>
                </c:pt>
                <c:pt idx="19489">
                  <c:v>0.51800000000000002</c:v>
                </c:pt>
                <c:pt idx="19490">
                  <c:v>0.51800000000000002</c:v>
                </c:pt>
                <c:pt idx="19491">
                  <c:v>0.73699999999999999</c:v>
                </c:pt>
                <c:pt idx="19492">
                  <c:v>0.749</c:v>
                </c:pt>
                <c:pt idx="19493">
                  <c:v>0.64500000000000002</c:v>
                </c:pt>
                <c:pt idx="19494">
                  <c:v>0.78300000000000003</c:v>
                </c:pt>
                <c:pt idx="19495">
                  <c:v>0.64700000000000002</c:v>
                </c:pt>
                <c:pt idx="19496">
                  <c:v>0.75600000000000001</c:v>
                </c:pt>
                <c:pt idx="19497">
                  <c:v>0.499</c:v>
                </c:pt>
                <c:pt idx="19498">
                  <c:v>0.74399999999999999</c:v>
                </c:pt>
                <c:pt idx="19499">
                  <c:v>0.57699999999999996</c:v>
                </c:pt>
                <c:pt idx="19500">
                  <c:v>0.57699999999999996</c:v>
                </c:pt>
                <c:pt idx="19501">
                  <c:v>0.52700000000000002</c:v>
                </c:pt>
                <c:pt idx="19502">
                  <c:v>0.52700000000000002</c:v>
                </c:pt>
                <c:pt idx="19503">
                  <c:v>0.55700000000000005</c:v>
                </c:pt>
                <c:pt idx="19504">
                  <c:v>0.55500000000000005</c:v>
                </c:pt>
                <c:pt idx="19505">
                  <c:v>0.55500000000000005</c:v>
                </c:pt>
                <c:pt idx="19506">
                  <c:v>0.53900000000000003</c:v>
                </c:pt>
                <c:pt idx="19507">
                  <c:v>0.748</c:v>
                </c:pt>
                <c:pt idx="19508">
                  <c:v>0.73399999999999999</c:v>
                </c:pt>
                <c:pt idx="19509">
                  <c:v>0.54400000000000004</c:v>
                </c:pt>
                <c:pt idx="19510">
                  <c:v>0.51100000000000001</c:v>
                </c:pt>
                <c:pt idx="19511">
                  <c:v>0.51100000000000001</c:v>
                </c:pt>
                <c:pt idx="19512">
                  <c:v>0.745</c:v>
                </c:pt>
                <c:pt idx="19513">
                  <c:v>0.55600000000000005</c:v>
                </c:pt>
                <c:pt idx="19514">
                  <c:v>0.54400000000000004</c:v>
                </c:pt>
                <c:pt idx="19515">
                  <c:v>0.55800000000000005</c:v>
                </c:pt>
                <c:pt idx="19516">
                  <c:v>0.53400000000000003</c:v>
                </c:pt>
                <c:pt idx="19517">
                  <c:v>0.501</c:v>
                </c:pt>
                <c:pt idx="19518">
                  <c:v>0.52</c:v>
                </c:pt>
                <c:pt idx="19519">
                  <c:v>0.73399999999999999</c:v>
                </c:pt>
                <c:pt idx="19520">
                  <c:v>0.76900000000000002</c:v>
                </c:pt>
                <c:pt idx="19521">
                  <c:v>0.501</c:v>
                </c:pt>
                <c:pt idx="19522">
                  <c:v>0.55400000000000005</c:v>
                </c:pt>
                <c:pt idx="19523">
                  <c:v>0.52</c:v>
                </c:pt>
                <c:pt idx="19524">
                  <c:v>0.54500000000000004</c:v>
                </c:pt>
                <c:pt idx="19525">
                  <c:v>0.54500000000000004</c:v>
                </c:pt>
                <c:pt idx="19526">
                  <c:v>0.52600000000000002</c:v>
                </c:pt>
                <c:pt idx="19527">
                  <c:v>0.55500000000000005</c:v>
                </c:pt>
                <c:pt idx="19528">
                  <c:v>0.73899999999999999</c:v>
                </c:pt>
                <c:pt idx="19529">
                  <c:v>0.52700000000000002</c:v>
                </c:pt>
                <c:pt idx="19530">
                  <c:v>0.51100000000000001</c:v>
                </c:pt>
                <c:pt idx="19531">
                  <c:v>0.75</c:v>
                </c:pt>
                <c:pt idx="19532">
                  <c:v>0.71899999999999997</c:v>
                </c:pt>
                <c:pt idx="19533">
                  <c:v>0.66500000000000004</c:v>
                </c:pt>
                <c:pt idx="19534">
                  <c:v>0.57899999999999996</c:v>
                </c:pt>
                <c:pt idx="19535">
                  <c:v>0.54600000000000004</c:v>
                </c:pt>
                <c:pt idx="19536">
                  <c:v>0.52300000000000002</c:v>
                </c:pt>
                <c:pt idx="19537">
                  <c:v>0.53100000000000003</c:v>
                </c:pt>
                <c:pt idx="19538">
                  <c:v>0.65</c:v>
                </c:pt>
                <c:pt idx="19539">
                  <c:v>0.65</c:v>
                </c:pt>
                <c:pt idx="19540">
                  <c:v>0.49</c:v>
                </c:pt>
                <c:pt idx="19541">
                  <c:v>0.49</c:v>
                </c:pt>
                <c:pt idx="19542">
                  <c:v>0.54</c:v>
                </c:pt>
                <c:pt idx="19543">
                  <c:v>0.56299999999999994</c:v>
                </c:pt>
                <c:pt idx="19544">
                  <c:v>0.56299999999999994</c:v>
                </c:pt>
                <c:pt idx="19545">
                  <c:v>0.53900000000000003</c:v>
                </c:pt>
                <c:pt idx="19546">
                  <c:v>0.58299999999999996</c:v>
                </c:pt>
                <c:pt idx="19547">
                  <c:v>0.77700000000000002</c:v>
                </c:pt>
                <c:pt idx="19548">
                  <c:v>0.55500000000000005</c:v>
                </c:pt>
                <c:pt idx="19549">
                  <c:v>0.54</c:v>
                </c:pt>
                <c:pt idx="19550">
                  <c:v>0.54</c:v>
                </c:pt>
                <c:pt idx="19551">
                  <c:v>0.73299999999999998</c:v>
                </c:pt>
                <c:pt idx="19552">
                  <c:v>0.55300000000000005</c:v>
                </c:pt>
                <c:pt idx="19553">
                  <c:v>0.747</c:v>
                </c:pt>
                <c:pt idx="19554">
                  <c:v>0.52600000000000002</c:v>
                </c:pt>
                <c:pt idx="19555">
                  <c:v>0.51600000000000001</c:v>
                </c:pt>
                <c:pt idx="19556">
                  <c:v>0.51600000000000001</c:v>
                </c:pt>
                <c:pt idx="19557">
                  <c:v>0.505</c:v>
                </c:pt>
                <c:pt idx="19558">
                  <c:v>0.71</c:v>
                </c:pt>
                <c:pt idx="19559">
                  <c:v>0.73899999999999999</c:v>
                </c:pt>
                <c:pt idx="19560">
                  <c:v>0.73899999999999999</c:v>
                </c:pt>
                <c:pt idx="19561">
                  <c:v>0.55600000000000005</c:v>
                </c:pt>
                <c:pt idx="19562">
                  <c:v>0.78500000000000003</c:v>
                </c:pt>
                <c:pt idx="19563">
                  <c:v>0.55700000000000005</c:v>
                </c:pt>
                <c:pt idx="19564">
                  <c:v>0.52800000000000002</c:v>
                </c:pt>
                <c:pt idx="19565">
                  <c:v>0.52800000000000002</c:v>
                </c:pt>
                <c:pt idx="19566">
                  <c:v>0.53200000000000003</c:v>
                </c:pt>
                <c:pt idx="19567">
                  <c:v>0.66200000000000003</c:v>
                </c:pt>
                <c:pt idx="19568">
                  <c:v>0.77200000000000002</c:v>
                </c:pt>
                <c:pt idx="19569">
                  <c:v>0.50800000000000001</c:v>
                </c:pt>
                <c:pt idx="19570">
                  <c:v>0.53300000000000003</c:v>
                </c:pt>
                <c:pt idx="19571">
                  <c:v>0.71299999999999997</c:v>
                </c:pt>
                <c:pt idx="19572">
                  <c:v>0.59099999999999997</c:v>
                </c:pt>
                <c:pt idx="19573">
                  <c:v>0.59099999999999997</c:v>
                </c:pt>
                <c:pt idx="19574">
                  <c:v>0.57699999999999996</c:v>
                </c:pt>
                <c:pt idx="19575">
                  <c:v>0.52</c:v>
                </c:pt>
                <c:pt idx="19576">
                  <c:v>0.52</c:v>
                </c:pt>
                <c:pt idx="19577">
                  <c:v>0.78500000000000003</c:v>
                </c:pt>
                <c:pt idx="19578">
                  <c:v>0.55200000000000005</c:v>
                </c:pt>
                <c:pt idx="19579">
                  <c:v>0.74299999999999999</c:v>
                </c:pt>
                <c:pt idx="19580">
                  <c:v>0.57699999999999996</c:v>
                </c:pt>
                <c:pt idx="19581">
                  <c:v>0.53800000000000003</c:v>
                </c:pt>
                <c:pt idx="19582">
                  <c:v>0.53800000000000003</c:v>
                </c:pt>
                <c:pt idx="19583">
                  <c:v>0.74299999999999999</c:v>
                </c:pt>
                <c:pt idx="19584">
                  <c:v>0.56599999999999995</c:v>
                </c:pt>
                <c:pt idx="19585">
                  <c:v>0.56599999999999995</c:v>
                </c:pt>
                <c:pt idx="19586">
                  <c:v>0.55200000000000005</c:v>
                </c:pt>
                <c:pt idx="19587">
                  <c:v>0.76400000000000001</c:v>
                </c:pt>
                <c:pt idx="19588">
                  <c:v>0.55000000000000004</c:v>
                </c:pt>
                <c:pt idx="19589">
                  <c:v>0.746</c:v>
                </c:pt>
                <c:pt idx="19590">
                  <c:v>0.50900000000000001</c:v>
                </c:pt>
                <c:pt idx="19591">
                  <c:v>0.54900000000000004</c:v>
                </c:pt>
                <c:pt idx="19592">
                  <c:v>0.54300000000000004</c:v>
                </c:pt>
                <c:pt idx="19593">
                  <c:v>0.54</c:v>
                </c:pt>
                <c:pt idx="19594">
                  <c:v>0.52900000000000003</c:v>
                </c:pt>
                <c:pt idx="19595">
                  <c:v>0.50900000000000001</c:v>
                </c:pt>
                <c:pt idx="19596">
                  <c:v>0.52300000000000002</c:v>
                </c:pt>
                <c:pt idx="19597">
                  <c:v>0.73599999999999999</c:v>
                </c:pt>
                <c:pt idx="19598">
                  <c:v>0.56899999999999995</c:v>
                </c:pt>
                <c:pt idx="19599">
                  <c:v>0.52900000000000003</c:v>
                </c:pt>
                <c:pt idx="19600">
                  <c:v>0.75600000000000001</c:v>
                </c:pt>
                <c:pt idx="19601">
                  <c:v>0.74299999999999999</c:v>
                </c:pt>
                <c:pt idx="19602">
                  <c:v>0.52</c:v>
                </c:pt>
                <c:pt idx="19603">
                  <c:v>0.53700000000000003</c:v>
                </c:pt>
                <c:pt idx="19604">
                  <c:v>0.75800000000000001</c:v>
                </c:pt>
                <c:pt idx="19605">
                  <c:v>0.77300000000000002</c:v>
                </c:pt>
                <c:pt idx="19606">
                  <c:v>0.745</c:v>
                </c:pt>
                <c:pt idx="19607">
                  <c:v>0.52800000000000002</c:v>
                </c:pt>
                <c:pt idx="19608">
                  <c:v>0.52800000000000002</c:v>
                </c:pt>
                <c:pt idx="19609">
                  <c:v>0.55600000000000005</c:v>
                </c:pt>
                <c:pt idx="19610">
                  <c:v>0.55600000000000005</c:v>
                </c:pt>
                <c:pt idx="19611">
                  <c:v>0.53700000000000003</c:v>
                </c:pt>
                <c:pt idx="19612">
                  <c:v>0.67300000000000004</c:v>
                </c:pt>
                <c:pt idx="19613">
                  <c:v>0.54</c:v>
                </c:pt>
                <c:pt idx="19614">
                  <c:v>0.59199999999999997</c:v>
                </c:pt>
                <c:pt idx="19615">
                  <c:v>0.55500000000000005</c:v>
                </c:pt>
                <c:pt idx="19616">
                  <c:v>0.53200000000000003</c:v>
                </c:pt>
                <c:pt idx="19617">
                  <c:v>0.498</c:v>
                </c:pt>
                <c:pt idx="19618">
                  <c:v>0.498</c:v>
                </c:pt>
                <c:pt idx="19619">
                  <c:v>0.57899999999999996</c:v>
                </c:pt>
                <c:pt idx="19620">
                  <c:v>0.57899999999999996</c:v>
                </c:pt>
                <c:pt idx="19621">
                  <c:v>0.51400000000000001</c:v>
                </c:pt>
                <c:pt idx="19622">
                  <c:v>0.54900000000000004</c:v>
                </c:pt>
                <c:pt idx="19623">
                  <c:v>0.54900000000000004</c:v>
                </c:pt>
                <c:pt idx="19624">
                  <c:v>0.74199999999999999</c:v>
                </c:pt>
                <c:pt idx="19625">
                  <c:v>0.66500000000000004</c:v>
                </c:pt>
                <c:pt idx="19626">
                  <c:v>0.73</c:v>
                </c:pt>
                <c:pt idx="19627">
                  <c:v>0.55100000000000005</c:v>
                </c:pt>
                <c:pt idx="19628">
                  <c:v>0.52500000000000002</c:v>
                </c:pt>
                <c:pt idx="19629">
                  <c:v>0.52500000000000002</c:v>
                </c:pt>
                <c:pt idx="19630">
                  <c:v>0.55000000000000004</c:v>
                </c:pt>
                <c:pt idx="19631">
                  <c:v>0.59499999999999997</c:v>
                </c:pt>
                <c:pt idx="19632">
                  <c:v>0.56399999999999995</c:v>
                </c:pt>
                <c:pt idx="19633">
                  <c:v>0.53700000000000003</c:v>
                </c:pt>
                <c:pt idx="19634">
                  <c:v>0.56599999999999995</c:v>
                </c:pt>
                <c:pt idx="19635">
                  <c:v>0.746</c:v>
                </c:pt>
                <c:pt idx="19636">
                  <c:v>0.59799999999999998</c:v>
                </c:pt>
                <c:pt idx="19637">
                  <c:v>0.53600000000000003</c:v>
                </c:pt>
                <c:pt idx="19638">
                  <c:v>0.73299999999999998</c:v>
                </c:pt>
                <c:pt idx="19639">
                  <c:v>0.71499999999999997</c:v>
                </c:pt>
                <c:pt idx="19640">
                  <c:v>0.51600000000000001</c:v>
                </c:pt>
                <c:pt idx="19641">
                  <c:v>0.53800000000000003</c:v>
                </c:pt>
                <c:pt idx="19642">
                  <c:v>0.56699999999999995</c:v>
                </c:pt>
                <c:pt idx="19643">
                  <c:v>0.53800000000000003</c:v>
                </c:pt>
                <c:pt idx="19644">
                  <c:v>0.56799999999999995</c:v>
                </c:pt>
                <c:pt idx="19645">
                  <c:v>0.53800000000000003</c:v>
                </c:pt>
                <c:pt idx="19646">
                  <c:v>0.53800000000000003</c:v>
                </c:pt>
                <c:pt idx="19647">
                  <c:v>0.65200000000000002</c:v>
                </c:pt>
                <c:pt idx="19648">
                  <c:v>0.78100000000000003</c:v>
                </c:pt>
                <c:pt idx="19649">
                  <c:v>0.75900000000000001</c:v>
                </c:pt>
                <c:pt idx="19650">
                  <c:v>0.65200000000000002</c:v>
                </c:pt>
                <c:pt idx="19651">
                  <c:v>0.52900000000000003</c:v>
                </c:pt>
                <c:pt idx="19652">
                  <c:v>0.52900000000000003</c:v>
                </c:pt>
                <c:pt idx="19653">
                  <c:v>0.59</c:v>
                </c:pt>
                <c:pt idx="19654">
                  <c:v>0.74199999999999999</c:v>
                </c:pt>
                <c:pt idx="19655">
                  <c:v>0.58499999999999996</c:v>
                </c:pt>
                <c:pt idx="19656">
                  <c:v>0.56200000000000006</c:v>
                </c:pt>
                <c:pt idx="19657">
                  <c:v>0.75600000000000001</c:v>
                </c:pt>
                <c:pt idx="19658">
                  <c:v>0.56200000000000006</c:v>
                </c:pt>
                <c:pt idx="19659">
                  <c:v>0.71599999999999997</c:v>
                </c:pt>
                <c:pt idx="19660">
                  <c:v>0.51800000000000002</c:v>
                </c:pt>
                <c:pt idx="19661">
                  <c:v>0.59</c:v>
                </c:pt>
                <c:pt idx="19662">
                  <c:v>0.55100000000000005</c:v>
                </c:pt>
                <c:pt idx="19663">
                  <c:v>0.51800000000000002</c:v>
                </c:pt>
                <c:pt idx="19664">
                  <c:v>0.54800000000000004</c:v>
                </c:pt>
                <c:pt idx="19665">
                  <c:v>0.54800000000000004</c:v>
                </c:pt>
                <c:pt idx="19666">
                  <c:v>0.53900000000000003</c:v>
                </c:pt>
                <c:pt idx="19667">
                  <c:v>0.755</c:v>
                </c:pt>
                <c:pt idx="19668">
                  <c:v>0.57799999999999996</c:v>
                </c:pt>
                <c:pt idx="19669">
                  <c:v>0.57799999999999996</c:v>
                </c:pt>
                <c:pt idx="19670">
                  <c:v>0.77300000000000002</c:v>
                </c:pt>
                <c:pt idx="19671">
                  <c:v>0.53900000000000003</c:v>
                </c:pt>
                <c:pt idx="19672">
                  <c:v>0.56000000000000005</c:v>
                </c:pt>
                <c:pt idx="19673">
                  <c:v>0.56100000000000005</c:v>
                </c:pt>
                <c:pt idx="19674">
                  <c:v>0.751</c:v>
                </c:pt>
                <c:pt idx="19675">
                  <c:v>0.752</c:v>
                </c:pt>
                <c:pt idx="19676">
                  <c:v>0.55100000000000005</c:v>
                </c:pt>
                <c:pt idx="19677">
                  <c:v>0.753</c:v>
                </c:pt>
                <c:pt idx="19678">
                  <c:v>0.53400000000000003</c:v>
                </c:pt>
                <c:pt idx="19679">
                  <c:v>0.51500000000000001</c:v>
                </c:pt>
                <c:pt idx="19680">
                  <c:v>0.52900000000000003</c:v>
                </c:pt>
                <c:pt idx="19681">
                  <c:v>0.53200000000000003</c:v>
                </c:pt>
                <c:pt idx="19682">
                  <c:v>0.58099999999999996</c:v>
                </c:pt>
                <c:pt idx="19683">
                  <c:v>0.74399999999999999</c:v>
                </c:pt>
                <c:pt idx="19684">
                  <c:v>0.57599999999999996</c:v>
                </c:pt>
                <c:pt idx="19685">
                  <c:v>0.55000000000000004</c:v>
                </c:pt>
                <c:pt idx="19686">
                  <c:v>0.54700000000000004</c:v>
                </c:pt>
                <c:pt idx="19687">
                  <c:v>0.50600000000000001</c:v>
                </c:pt>
                <c:pt idx="19688">
                  <c:v>0.50600000000000001</c:v>
                </c:pt>
                <c:pt idx="19689">
                  <c:v>0.71499999999999997</c:v>
                </c:pt>
                <c:pt idx="19690">
                  <c:v>0.57699999999999996</c:v>
                </c:pt>
                <c:pt idx="19691">
                  <c:v>0.65400000000000003</c:v>
                </c:pt>
                <c:pt idx="19692">
                  <c:v>0.56499999999999995</c:v>
                </c:pt>
                <c:pt idx="19693">
                  <c:v>0.54800000000000004</c:v>
                </c:pt>
                <c:pt idx="19694">
                  <c:v>0.75</c:v>
                </c:pt>
                <c:pt idx="19695">
                  <c:v>0.53800000000000003</c:v>
                </c:pt>
                <c:pt idx="19696">
                  <c:v>0.53800000000000003</c:v>
                </c:pt>
                <c:pt idx="19697">
                  <c:v>0.56699999999999995</c:v>
                </c:pt>
                <c:pt idx="19698">
                  <c:v>0.56699999999999995</c:v>
                </c:pt>
                <c:pt idx="19699">
                  <c:v>0.57099999999999995</c:v>
                </c:pt>
                <c:pt idx="19700">
                  <c:v>0.57099999999999995</c:v>
                </c:pt>
                <c:pt idx="19701">
                  <c:v>0.52300000000000002</c:v>
                </c:pt>
                <c:pt idx="19702">
                  <c:v>0.59299999999999997</c:v>
                </c:pt>
                <c:pt idx="19703">
                  <c:v>0.59299999999999997</c:v>
                </c:pt>
                <c:pt idx="19704">
                  <c:v>0.77300000000000002</c:v>
                </c:pt>
                <c:pt idx="19705">
                  <c:v>0.73599999999999999</c:v>
                </c:pt>
                <c:pt idx="19706">
                  <c:v>0.55700000000000005</c:v>
                </c:pt>
                <c:pt idx="19707">
                  <c:v>0.55700000000000005</c:v>
                </c:pt>
                <c:pt idx="19708">
                  <c:v>0.73599999999999999</c:v>
                </c:pt>
                <c:pt idx="19709">
                  <c:v>0.67400000000000004</c:v>
                </c:pt>
                <c:pt idx="19710">
                  <c:v>0.56200000000000006</c:v>
                </c:pt>
                <c:pt idx="19711">
                  <c:v>0.56100000000000005</c:v>
                </c:pt>
                <c:pt idx="19712">
                  <c:v>0.61</c:v>
                </c:pt>
                <c:pt idx="19713">
                  <c:v>0.57599999999999996</c:v>
                </c:pt>
                <c:pt idx="19714">
                  <c:v>0.77300000000000002</c:v>
                </c:pt>
                <c:pt idx="19715">
                  <c:v>0.52500000000000002</c:v>
                </c:pt>
                <c:pt idx="19716">
                  <c:v>0.74199999999999999</c:v>
                </c:pt>
                <c:pt idx="19717">
                  <c:v>0.54800000000000004</c:v>
                </c:pt>
                <c:pt idx="19718">
                  <c:v>0.55200000000000005</c:v>
                </c:pt>
                <c:pt idx="19719">
                  <c:v>0.54700000000000004</c:v>
                </c:pt>
                <c:pt idx="19720">
                  <c:v>0.57799999999999996</c:v>
                </c:pt>
                <c:pt idx="19721">
                  <c:v>0.53300000000000003</c:v>
                </c:pt>
                <c:pt idx="19722">
                  <c:v>0.61099999999999999</c:v>
                </c:pt>
                <c:pt idx="19723">
                  <c:v>0.53300000000000003</c:v>
                </c:pt>
                <c:pt idx="19724">
                  <c:v>0.67300000000000004</c:v>
                </c:pt>
                <c:pt idx="19725">
                  <c:v>0.74</c:v>
                </c:pt>
                <c:pt idx="19726">
                  <c:v>0.66700000000000004</c:v>
                </c:pt>
                <c:pt idx="19727">
                  <c:v>0.54900000000000004</c:v>
                </c:pt>
                <c:pt idx="19728">
                  <c:v>0.54900000000000004</c:v>
                </c:pt>
                <c:pt idx="19729">
                  <c:v>0.54900000000000004</c:v>
                </c:pt>
                <c:pt idx="19730">
                  <c:v>0.78500000000000003</c:v>
                </c:pt>
                <c:pt idx="19731">
                  <c:v>0.54900000000000004</c:v>
                </c:pt>
                <c:pt idx="19732">
                  <c:v>0.53800000000000003</c:v>
                </c:pt>
                <c:pt idx="19733">
                  <c:v>0.53800000000000003</c:v>
                </c:pt>
                <c:pt idx="19734">
                  <c:v>0.66700000000000004</c:v>
                </c:pt>
                <c:pt idx="19735">
                  <c:v>0.74199999999999999</c:v>
                </c:pt>
                <c:pt idx="19736">
                  <c:v>0.65100000000000002</c:v>
                </c:pt>
                <c:pt idx="19737">
                  <c:v>0.64900000000000002</c:v>
                </c:pt>
                <c:pt idx="19738">
                  <c:v>0.5</c:v>
                </c:pt>
                <c:pt idx="19739">
                  <c:v>0.58099999999999996</c:v>
                </c:pt>
                <c:pt idx="19740">
                  <c:v>0.753</c:v>
                </c:pt>
                <c:pt idx="19741">
                  <c:v>0.73899999999999999</c:v>
                </c:pt>
                <c:pt idx="19742">
                  <c:v>0.52200000000000002</c:v>
                </c:pt>
                <c:pt idx="19743">
                  <c:v>0.52200000000000002</c:v>
                </c:pt>
                <c:pt idx="19744">
                  <c:v>0.52700000000000002</c:v>
                </c:pt>
                <c:pt idx="19745">
                  <c:v>0.58099999999999996</c:v>
                </c:pt>
                <c:pt idx="19746">
                  <c:v>0.66700000000000004</c:v>
                </c:pt>
                <c:pt idx="19747">
                  <c:v>0.52700000000000002</c:v>
                </c:pt>
                <c:pt idx="19748">
                  <c:v>0.56100000000000005</c:v>
                </c:pt>
                <c:pt idx="19749">
                  <c:v>0.78300000000000003</c:v>
                </c:pt>
                <c:pt idx="19750">
                  <c:v>0.54700000000000004</c:v>
                </c:pt>
                <c:pt idx="19751">
                  <c:v>0.54800000000000004</c:v>
                </c:pt>
                <c:pt idx="19752">
                  <c:v>0.60299999999999998</c:v>
                </c:pt>
                <c:pt idx="19753">
                  <c:v>0.76100000000000001</c:v>
                </c:pt>
                <c:pt idx="19754">
                  <c:v>0.53100000000000003</c:v>
                </c:pt>
                <c:pt idx="19755">
                  <c:v>0.53100000000000003</c:v>
                </c:pt>
                <c:pt idx="19756">
                  <c:v>0.55900000000000005</c:v>
                </c:pt>
                <c:pt idx="19757">
                  <c:v>0.55900000000000005</c:v>
                </c:pt>
                <c:pt idx="19758">
                  <c:v>0.76300000000000001</c:v>
                </c:pt>
                <c:pt idx="19759">
                  <c:v>0.749</c:v>
                </c:pt>
                <c:pt idx="19760">
                  <c:v>0.58899999999999997</c:v>
                </c:pt>
                <c:pt idx="19761">
                  <c:v>0.58899999999999997</c:v>
                </c:pt>
                <c:pt idx="19762">
                  <c:v>0.52400000000000002</c:v>
                </c:pt>
                <c:pt idx="19763">
                  <c:v>0.65400000000000003</c:v>
                </c:pt>
                <c:pt idx="19764">
                  <c:v>0.65400000000000003</c:v>
                </c:pt>
                <c:pt idx="19765">
                  <c:v>0.53800000000000003</c:v>
                </c:pt>
                <c:pt idx="19766">
                  <c:v>0.57099999999999995</c:v>
                </c:pt>
                <c:pt idx="19767">
                  <c:v>0.56000000000000005</c:v>
                </c:pt>
                <c:pt idx="19768">
                  <c:v>0.51500000000000001</c:v>
                </c:pt>
                <c:pt idx="19769">
                  <c:v>0.51500000000000001</c:v>
                </c:pt>
                <c:pt idx="19770">
                  <c:v>0.57299999999999995</c:v>
                </c:pt>
                <c:pt idx="19771">
                  <c:v>0.56200000000000006</c:v>
                </c:pt>
                <c:pt idx="19772">
                  <c:v>0.54400000000000004</c:v>
                </c:pt>
                <c:pt idx="19773">
                  <c:v>0.54200000000000004</c:v>
                </c:pt>
                <c:pt idx="19774">
                  <c:v>0.59299999999999997</c:v>
                </c:pt>
                <c:pt idx="19775">
                  <c:v>0.66900000000000004</c:v>
                </c:pt>
                <c:pt idx="19776">
                  <c:v>0.58599999999999997</c:v>
                </c:pt>
                <c:pt idx="19777">
                  <c:v>0.58599999999999997</c:v>
                </c:pt>
                <c:pt idx="19778">
                  <c:v>0.58299999999999996</c:v>
                </c:pt>
                <c:pt idx="19779">
                  <c:v>0.75</c:v>
                </c:pt>
                <c:pt idx="19780">
                  <c:v>0.504</c:v>
                </c:pt>
                <c:pt idx="19781">
                  <c:v>0.55000000000000004</c:v>
                </c:pt>
                <c:pt idx="19782">
                  <c:v>0.53200000000000003</c:v>
                </c:pt>
                <c:pt idx="19783">
                  <c:v>0.73899999999999999</c:v>
                </c:pt>
                <c:pt idx="19784">
                  <c:v>0.504</c:v>
                </c:pt>
                <c:pt idx="19785">
                  <c:v>0.55800000000000005</c:v>
                </c:pt>
                <c:pt idx="19786">
                  <c:v>0.753</c:v>
                </c:pt>
                <c:pt idx="19787">
                  <c:v>0.65400000000000003</c:v>
                </c:pt>
                <c:pt idx="19788">
                  <c:v>0.65400000000000003</c:v>
                </c:pt>
                <c:pt idx="19789">
                  <c:v>0.55900000000000005</c:v>
                </c:pt>
                <c:pt idx="19790">
                  <c:v>0.74399999999999999</c:v>
                </c:pt>
                <c:pt idx="19791">
                  <c:v>0.77400000000000002</c:v>
                </c:pt>
                <c:pt idx="19792">
                  <c:v>0.56699999999999995</c:v>
                </c:pt>
                <c:pt idx="19793">
                  <c:v>0.56699999999999995</c:v>
                </c:pt>
                <c:pt idx="19794">
                  <c:v>0.73799999999999999</c:v>
                </c:pt>
                <c:pt idx="19795">
                  <c:v>0.54900000000000004</c:v>
                </c:pt>
                <c:pt idx="19796">
                  <c:v>0.54900000000000004</c:v>
                </c:pt>
                <c:pt idx="19797">
                  <c:v>0.57899999999999996</c:v>
                </c:pt>
                <c:pt idx="19798">
                  <c:v>0.57899999999999996</c:v>
                </c:pt>
                <c:pt idx="19799">
                  <c:v>0.54300000000000004</c:v>
                </c:pt>
                <c:pt idx="19800">
                  <c:v>0.54300000000000004</c:v>
                </c:pt>
                <c:pt idx="19801">
                  <c:v>0.78100000000000003</c:v>
                </c:pt>
                <c:pt idx="19802">
                  <c:v>0.74399999999999999</c:v>
                </c:pt>
                <c:pt idx="19803">
                  <c:v>0.75600000000000001</c:v>
                </c:pt>
                <c:pt idx="19804">
                  <c:v>0.53400000000000003</c:v>
                </c:pt>
                <c:pt idx="19805">
                  <c:v>0.755</c:v>
                </c:pt>
                <c:pt idx="19806">
                  <c:v>0.65300000000000002</c:v>
                </c:pt>
                <c:pt idx="19807">
                  <c:v>0.752</c:v>
                </c:pt>
                <c:pt idx="19808">
                  <c:v>0.58699999999999997</c:v>
                </c:pt>
                <c:pt idx="19809">
                  <c:v>0.49299999999999999</c:v>
                </c:pt>
                <c:pt idx="19810">
                  <c:v>0.49299999999999999</c:v>
                </c:pt>
                <c:pt idx="19811">
                  <c:v>0.78200000000000003</c:v>
                </c:pt>
                <c:pt idx="19812">
                  <c:v>0.55700000000000005</c:v>
                </c:pt>
                <c:pt idx="19813">
                  <c:v>0.55900000000000005</c:v>
                </c:pt>
                <c:pt idx="19814">
                  <c:v>0.54400000000000004</c:v>
                </c:pt>
                <c:pt idx="19815">
                  <c:v>0.54300000000000004</c:v>
                </c:pt>
                <c:pt idx="19816">
                  <c:v>0.54800000000000004</c:v>
                </c:pt>
                <c:pt idx="19817">
                  <c:v>0.54800000000000004</c:v>
                </c:pt>
                <c:pt idx="19818">
                  <c:v>0.59</c:v>
                </c:pt>
                <c:pt idx="19819">
                  <c:v>0.626</c:v>
                </c:pt>
                <c:pt idx="19820">
                  <c:v>0.71699999999999997</c:v>
                </c:pt>
                <c:pt idx="19821">
                  <c:v>0.66600000000000004</c:v>
                </c:pt>
                <c:pt idx="19822">
                  <c:v>0.74399999999999999</c:v>
                </c:pt>
                <c:pt idx="19823">
                  <c:v>0.66600000000000004</c:v>
                </c:pt>
                <c:pt idx="19824">
                  <c:v>0.50900000000000001</c:v>
                </c:pt>
                <c:pt idx="19825">
                  <c:v>0.56000000000000005</c:v>
                </c:pt>
                <c:pt idx="19826">
                  <c:v>0.56000000000000005</c:v>
                </c:pt>
                <c:pt idx="19827">
                  <c:v>0.751</c:v>
                </c:pt>
                <c:pt idx="19828">
                  <c:v>0.59499999999999997</c:v>
                </c:pt>
                <c:pt idx="19829">
                  <c:v>0.56000000000000005</c:v>
                </c:pt>
                <c:pt idx="19830">
                  <c:v>0.59099999999999997</c:v>
                </c:pt>
                <c:pt idx="19831">
                  <c:v>0.71499999999999997</c:v>
                </c:pt>
                <c:pt idx="19832">
                  <c:v>0.56100000000000005</c:v>
                </c:pt>
                <c:pt idx="19833">
                  <c:v>0.53600000000000003</c:v>
                </c:pt>
                <c:pt idx="19834">
                  <c:v>0.59199999999999997</c:v>
                </c:pt>
                <c:pt idx="19835">
                  <c:v>0.74</c:v>
                </c:pt>
                <c:pt idx="19836">
                  <c:v>0.59499999999999997</c:v>
                </c:pt>
                <c:pt idx="19837">
                  <c:v>0.51100000000000001</c:v>
                </c:pt>
                <c:pt idx="19838">
                  <c:v>0.53600000000000003</c:v>
                </c:pt>
                <c:pt idx="19839">
                  <c:v>0.58099999999999996</c:v>
                </c:pt>
                <c:pt idx="19840">
                  <c:v>0.53200000000000003</c:v>
                </c:pt>
                <c:pt idx="19841">
                  <c:v>0.53200000000000003</c:v>
                </c:pt>
                <c:pt idx="19842">
                  <c:v>0.55600000000000005</c:v>
                </c:pt>
                <c:pt idx="19843">
                  <c:v>0.77800000000000002</c:v>
                </c:pt>
                <c:pt idx="19844">
                  <c:v>0.55600000000000005</c:v>
                </c:pt>
                <c:pt idx="19845">
                  <c:v>0.70499999999999996</c:v>
                </c:pt>
                <c:pt idx="19846">
                  <c:v>0.74099999999999999</c:v>
                </c:pt>
                <c:pt idx="19847">
                  <c:v>0.53300000000000003</c:v>
                </c:pt>
                <c:pt idx="19848">
                  <c:v>0.54700000000000004</c:v>
                </c:pt>
                <c:pt idx="19849">
                  <c:v>0.61799999999999999</c:v>
                </c:pt>
                <c:pt idx="19850">
                  <c:v>0.58099999999999996</c:v>
                </c:pt>
                <c:pt idx="19851">
                  <c:v>0.52400000000000002</c:v>
                </c:pt>
                <c:pt idx="19852">
                  <c:v>0.52400000000000002</c:v>
                </c:pt>
                <c:pt idx="19853">
                  <c:v>0.54100000000000004</c:v>
                </c:pt>
                <c:pt idx="19854">
                  <c:v>0.54100000000000004</c:v>
                </c:pt>
                <c:pt idx="19855">
                  <c:v>0.56999999999999995</c:v>
                </c:pt>
                <c:pt idx="19856">
                  <c:v>0.56999999999999995</c:v>
                </c:pt>
                <c:pt idx="19857">
                  <c:v>0.60199999999999998</c:v>
                </c:pt>
                <c:pt idx="19858">
                  <c:v>0.60199999999999998</c:v>
                </c:pt>
                <c:pt idx="19859">
                  <c:v>0.58199999999999996</c:v>
                </c:pt>
                <c:pt idx="19860">
                  <c:v>0.67</c:v>
                </c:pt>
                <c:pt idx="19861">
                  <c:v>0.67</c:v>
                </c:pt>
                <c:pt idx="19862">
                  <c:v>0.751</c:v>
                </c:pt>
                <c:pt idx="19863">
                  <c:v>0.51300000000000001</c:v>
                </c:pt>
                <c:pt idx="19864">
                  <c:v>0.54100000000000004</c:v>
                </c:pt>
                <c:pt idx="19865">
                  <c:v>0.67800000000000005</c:v>
                </c:pt>
                <c:pt idx="19866">
                  <c:v>0.54400000000000004</c:v>
                </c:pt>
                <c:pt idx="19867">
                  <c:v>0.59599999999999997</c:v>
                </c:pt>
                <c:pt idx="19868">
                  <c:v>0.76900000000000002</c:v>
                </c:pt>
                <c:pt idx="19869">
                  <c:v>0.55800000000000005</c:v>
                </c:pt>
                <c:pt idx="19870">
                  <c:v>0.51300000000000001</c:v>
                </c:pt>
                <c:pt idx="19871">
                  <c:v>0.55500000000000005</c:v>
                </c:pt>
                <c:pt idx="19872">
                  <c:v>0.57399999999999995</c:v>
                </c:pt>
                <c:pt idx="19873">
                  <c:v>0.55300000000000005</c:v>
                </c:pt>
                <c:pt idx="19874">
                  <c:v>0.55400000000000005</c:v>
                </c:pt>
                <c:pt idx="19875">
                  <c:v>0.58499999999999996</c:v>
                </c:pt>
                <c:pt idx="19876">
                  <c:v>0.79</c:v>
                </c:pt>
                <c:pt idx="19877">
                  <c:v>0.60599999999999998</c:v>
                </c:pt>
                <c:pt idx="19878">
                  <c:v>0.6</c:v>
                </c:pt>
                <c:pt idx="19879">
                  <c:v>0.748</c:v>
                </c:pt>
                <c:pt idx="19880">
                  <c:v>0.747</c:v>
                </c:pt>
                <c:pt idx="19881">
                  <c:v>0.58299999999999996</c:v>
                </c:pt>
                <c:pt idx="19882">
                  <c:v>0.58299999999999996</c:v>
                </c:pt>
                <c:pt idx="19883">
                  <c:v>0.56899999999999995</c:v>
                </c:pt>
                <c:pt idx="19884">
                  <c:v>0.747</c:v>
                </c:pt>
                <c:pt idx="19885">
                  <c:v>0.54100000000000004</c:v>
                </c:pt>
                <c:pt idx="19886">
                  <c:v>0.56999999999999995</c:v>
                </c:pt>
                <c:pt idx="19887">
                  <c:v>0.73499999999999999</c:v>
                </c:pt>
                <c:pt idx="19888">
                  <c:v>0.58299999999999996</c:v>
                </c:pt>
                <c:pt idx="19889">
                  <c:v>0.54100000000000004</c:v>
                </c:pt>
                <c:pt idx="19890">
                  <c:v>0.54300000000000004</c:v>
                </c:pt>
                <c:pt idx="19891">
                  <c:v>0.56000000000000005</c:v>
                </c:pt>
                <c:pt idx="19892">
                  <c:v>0.56000000000000005</c:v>
                </c:pt>
                <c:pt idx="19893">
                  <c:v>0.58299999999999996</c:v>
                </c:pt>
                <c:pt idx="19894">
                  <c:v>0.59099999999999997</c:v>
                </c:pt>
                <c:pt idx="19895">
                  <c:v>0.59099999999999997</c:v>
                </c:pt>
                <c:pt idx="19896">
                  <c:v>0.75</c:v>
                </c:pt>
                <c:pt idx="19897">
                  <c:v>0.76300000000000001</c:v>
                </c:pt>
                <c:pt idx="19898">
                  <c:v>0.751</c:v>
                </c:pt>
                <c:pt idx="19899">
                  <c:v>0.77800000000000002</c:v>
                </c:pt>
                <c:pt idx="19900">
                  <c:v>0.73799999999999999</c:v>
                </c:pt>
                <c:pt idx="19901">
                  <c:v>0.501</c:v>
                </c:pt>
                <c:pt idx="19902">
                  <c:v>0.501</c:v>
                </c:pt>
                <c:pt idx="19903">
                  <c:v>0.55800000000000005</c:v>
                </c:pt>
                <c:pt idx="19904">
                  <c:v>0.55800000000000005</c:v>
                </c:pt>
                <c:pt idx="19905">
                  <c:v>0.58399999999999996</c:v>
                </c:pt>
                <c:pt idx="19906">
                  <c:v>0.58399999999999996</c:v>
                </c:pt>
                <c:pt idx="19907">
                  <c:v>0.67</c:v>
                </c:pt>
                <c:pt idx="19908">
                  <c:v>0.59899999999999998</c:v>
                </c:pt>
                <c:pt idx="19909">
                  <c:v>0.51700000000000002</c:v>
                </c:pt>
                <c:pt idx="19910">
                  <c:v>0.56799999999999995</c:v>
                </c:pt>
                <c:pt idx="19911">
                  <c:v>0.55500000000000005</c:v>
                </c:pt>
                <c:pt idx="19912">
                  <c:v>0.55400000000000005</c:v>
                </c:pt>
                <c:pt idx="19913">
                  <c:v>0.56999999999999995</c:v>
                </c:pt>
                <c:pt idx="19914">
                  <c:v>0.60199999999999998</c:v>
                </c:pt>
                <c:pt idx="19915">
                  <c:v>0.65700000000000003</c:v>
                </c:pt>
                <c:pt idx="19916">
                  <c:v>0.65900000000000003</c:v>
                </c:pt>
                <c:pt idx="19917">
                  <c:v>0.54500000000000004</c:v>
                </c:pt>
                <c:pt idx="19918">
                  <c:v>0.52</c:v>
                </c:pt>
                <c:pt idx="19919">
                  <c:v>0.65700000000000003</c:v>
                </c:pt>
                <c:pt idx="19920">
                  <c:v>0.54600000000000004</c:v>
                </c:pt>
                <c:pt idx="19921">
                  <c:v>0.57099999999999995</c:v>
                </c:pt>
                <c:pt idx="19922">
                  <c:v>0.57099999999999995</c:v>
                </c:pt>
                <c:pt idx="19923">
                  <c:v>0.749</c:v>
                </c:pt>
                <c:pt idx="19924">
                  <c:v>0.59399999999999997</c:v>
                </c:pt>
                <c:pt idx="19925">
                  <c:v>0.57099999999999995</c:v>
                </c:pt>
                <c:pt idx="19926">
                  <c:v>0.56599999999999995</c:v>
                </c:pt>
                <c:pt idx="19927">
                  <c:v>0.57199999999999995</c:v>
                </c:pt>
                <c:pt idx="19928">
                  <c:v>0.56599999999999995</c:v>
                </c:pt>
                <c:pt idx="19929">
                  <c:v>0.78200000000000003</c:v>
                </c:pt>
                <c:pt idx="19930">
                  <c:v>0.54200000000000004</c:v>
                </c:pt>
                <c:pt idx="19931">
                  <c:v>0.54200000000000004</c:v>
                </c:pt>
                <c:pt idx="19932">
                  <c:v>0.53200000000000003</c:v>
                </c:pt>
                <c:pt idx="19933">
                  <c:v>0.53200000000000003</c:v>
                </c:pt>
                <c:pt idx="19934">
                  <c:v>0.55500000000000005</c:v>
                </c:pt>
                <c:pt idx="19935">
                  <c:v>0.78600000000000003</c:v>
                </c:pt>
                <c:pt idx="19936">
                  <c:v>0.58899999999999997</c:v>
                </c:pt>
                <c:pt idx="19937">
                  <c:v>0.76400000000000001</c:v>
                </c:pt>
                <c:pt idx="19938">
                  <c:v>0.55100000000000005</c:v>
                </c:pt>
                <c:pt idx="19939">
                  <c:v>0.747</c:v>
                </c:pt>
                <c:pt idx="19940">
                  <c:v>0.65300000000000002</c:v>
                </c:pt>
                <c:pt idx="19941">
                  <c:v>0.52100000000000002</c:v>
                </c:pt>
                <c:pt idx="19942">
                  <c:v>0.78500000000000003</c:v>
                </c:pt>
                <c:pt idx="19943">
                  <c:v>0.52200000000000002</c:v>
                </c:pt>
                <c:pt idx="19944">
                  <c:v>0.748</c:v>
                </c:pt>
                <c:pt idx="19945">
                  <c:v>0.55200000000000005</c:v>
                </c:pt>
                <c:pt idx="19946">
                  <c:v>0.55200000000000005</c:v>
                </c:pt>
                <c:pt idx="19947">
                  <c:v>0.72099999999999997</c:v>
                </c:pt>
                <c:pt idx="19948">
                  <c:v>0.65800000000000003</c:v>
                </c:pt>
                <c:pt idx="19949">
                  <c:v>0.58199999999999996</c:v>
                </c:pt>
                <c:pt idx="19950">
                  <c:v>0.58199999999999996</c:v>
                </c:pt>
                <c:pt idx="19951">
                  <c:v>0.56799999999999995</c:v>
                </c:pt>
                <c:pt idx="19952">
                  <c:v>0.61699999999999999</c:v>
                </c:pt>
                <c:pt idx="19953">
                  <c:v>0.61699999999999999</c:v>
                </c:pt>
                <c:pt idx="19954">
                  <c:v>0.59499999999999997</c:v>
                </c:pt>
                <c:pt idx="19955">
                  <c:v>0.77800000000000002</c:v>
                </c:pt>
                <c:pt idx="19956">
                  <c:v>0.76100000000000001</c:v>
                </c:pt>
                <c:pt idx="19957">
                  <c:v>0.55500000000000005</c:v>
                </c:pt>
                <c:pt idx="19958">
                  <c:v>0.56599999999999995</c:v>
                </c:pt>
                <c:pt idx="19959">
                  <c:v>0.56399999999999995</c:v>
                </c:pt>
                <c:pt idx="19960">
                  <c:v>0.76</c:v>
                </c:pt>
                <c:pt idx="19961">
                  <c:v>0.59699999999999998</c:v>
                </c:pt>
                <c:pt idx="19962">
                  <c:v>0.59699999999999998</c:v>
                </c:pt>
                <c:pt idx="19963">
                  <c:v>0.58499999999999996</c:v>
                </c:pt>
                <c:pt idx="19964">
                  <c:v>0.74099999999999999</c:v>
                </c:pt>
                <c:pt idx="19965">
                  <c:v>0.72</c:v>
                </c:pt>
                <c:pt idx="19966">
                  <c:v>0.76400000000000001</c:v>
                </c:pt>
                <c:pt idx="19967">
                  <c:v>0.56599999999999995</c:v>
                </c:pt>
                <c:pt idx="19968">
                  <c:v>0.59099999999999997</c:v>
                </c:pt>
                <c:pt idx="19969">
                  <c:v>0.59699999999999998</c:v>
                </c:pt>
                <c:pt idx="19970">
                  <c:v>0.62</c:v>
                </c:pt>
                <c:pt idx="19971">
                  <c:v>0.74099999999999999</c:v>
                </c:pt>
                <c:pt idx="19972">
                  <c:v>0.75600000000000001</c:v>
                </c:pt>
                <c:pt idx="19973">
                  <c:v>0.55400000000000005</c:v>
                </c:pt>
                <c:pt idx="19974">
                  <c:v>0.57999999999999996</c:v>
                </c:pt>
                <c:pt idx="19975">
                  <c:v>0.59099999999999997</c:v>
                </c:pt>
                <c:pt idx="19976">
                  <c:v>0.75700000000000001</c:v>
                </c:pt>
                <c:pt idx="19977">
                  <c:v>0.55100000000000005</c:v>
                </c:pt>
                <c:pt idx="19978">
                  <c:v>0.58099999999999996</c:v>
                </c:pt>
                <c:pt idx="19979">
                  <c:v>0.748</c:v>
                </c:pt>
                <c:pt idx="19980">
                  <c:v>0.55200000000000005</c:v>
                </c:pt>
                <c:pt idx="19981">
                  <c:v>0.51</c:v>
                </c:pt>
                <c:pt idx="19982">
                  <c:v>0.51</c:v>
                </c:pt>
                <c:pt idx="19983">
                  <c:v>0.755</c:v>
                </c:pt>
                <c:pt idx="19984">
                  <c:v>0.752</c:v>
                </c:pt>
                <c:pt idx="19985">
                  <c:v>0.57499999999999996</c:v>
                </c:pt>
                <c:pt idx="19986">
                  <c:v>0.57499999999999996</c:v>
                </c:pt>
                <c:pt idx="19987">
                  <c:v>0.747</c:v>
                </c:pt>
                <c:pt idx="19988">
                  <c:v>0.54200000000000004</c:v>
                </c:pt>
                <c:pt idx="19989">
                  <c:v>0.54200000000000004</c:v>
                </c:pt>
                <c:pt idx="19990">
                  <c:v>0.57099999999999995</c:v>
                </c:pt>
                <c:pt idx="19991">
                  <c:v>0.57099999999999995</c:v>
                </c:pt>
                <c:pt idx="19992">
                  <c:v>0.60399999999999998</c:v>
                </c:pt>
                <c:pt idx="19993">
                  <c:v>0.60399999999999998</c:v>
                </c:pt>
                <c:pt idx="19994">
                  <c:v>0.77800000000000002</c:v>
                </c:pt>
                <c:pt idx="19995">
                  <c:v>0.66800000000000004</c:v>
                </c:pt>
                <c:pt idx="19996">
                  <c:v>0.66800000000000004</c:v>
                </c:pt>
                <c:pt idx="19997">
                  <c:v>0.76800000000000002</c:v>
                </c:pt>
                <c:pt idx="19998">
                  <c:v>0.52600000000000002</c:v>
                </c:pt>
                <c:pt idx="19999">
                  <c:v>0.67900000000000005</c:v>
                </c:pt>
                <c:pt idx="20000">
                  <c:v>0.61399999999999999</c:v>
                </c:pt>
                <c:pt idx="20001">
                  <c:v>0.55600000000000005</c:v>
                </c:pt>
                <c:pt idx="20002">
                  <c:v>0.67200000000000004</c:v>
                </c:pt>
                <c:pt idx="20003">
                  <c:v>0.57999999999999996</c:v>
                </c:pt>
                <c:pt idx="20004">
                  <c:v>0.52900000000000003</c:v>
                </c:pt>
                <c:pt idx="20005">
                  <c:v>0.55600000000000005</c:v>
                </c:pt>
                <c:pt idx="20006">
                  <c:v>0.56599999999999995</c:v>
                </c:pt>
                <c:pt idx="20007">
                  <c:v>0.56499999999999995</c:v>
                </c:pt>
                <c:pt idx="20008">
                  <c:v>0.77800000000000002</c:v>
                </c:pt>
                <c:pt idx="20009">
                  <c:v>0.55000000000000004</c:v>
                </c:pt>
                <c:pt idx="20010">
                  <c:v>0.67200000000000004</c:v>
                </c:pt>
                <c:pt idx="20011">
                  <c:v>0.76700000000000002</c:v>
                </c:pt>
                <c:pt idx="20012">
                  <c:v>0.58199999999999996</c:v>
                </c:pt>
                <c:pt idx="20013">
                  <c:v>0.74299999999999999</c:v>
                </c:pt>
                <c:pt idx="20014">
                  <c:v>0.61499999999999999</c:v>
                </c:pt>
                <c:pt idx="20015">
                  <c:v>0.65600000000000003</c:v>
                </c:pt>
                <c:pt idx="20016">
                  <c:v>0.67800000000000005</c:v>
                </c:pt>
                <c:pt idx="20017">
                  <c:v>0.58499999999999996</c:v>
                </c:pt>
                <c:pt idx="20018">
                  <c:v>0.58199999999999996</c:v>
                </c:pt>
                <c:pt idx="20019">
                  <c:v>0.58199999999999996</c:v>
                </c:pt>
                <c:pt idx="20020">
                  <c:v>0.74</c:v>
                </c:pt>
                <c:pt idx="20021">
                  <c:v>0.58499999999999996</c:v>
                </c:pt>
                <c:pt idx="20022">
                  <c:v>0.55300000000000005</c:v>
                </c:pt>
                <c:pt idx="20023">
                  <c:v>0.58299999999999996</c:v>
                </c:pt>
                <c:pt idx="20024">
                  <c:v>0.54200000000000004</c:v>
                </c:pt>
                <c:pt idx="20025">
                  <c:v>0.54200000000000004</c:v>
                </c:pt>
                <c:pt idx="20026">
                  <c:v>0.61699999999999999</c:v>
                </c:pt>
                <c:pt idx="20027">
                  <c:v>0.55300000000000005</c:v>
                </c:pt>
                <c:pt idx="20028">
                  <c:v>0.73399999999999999</c:v>
                </c:pt>
                <c:pt idx="20029">
                  <c:v>0.58399999999999996</c:v>
                </c:pt>
                <c:pt idx="20030">
                  <c:v>0.65300000000000002</c:v>
                </c:pt>
                <c:pt idx="20031">
                  <c:v>0.746</c:v>
                </c:pt>
                <c:pt idx="20032">
                  <c:v>0.56499999999999995</c:v>
                </c:pt>
                <c:pt idx="20033">
                  <c:v>0.76800000000000002</c:v>
                </c:pt>
                <c:pt idx="20034">
                  <c:v>0.55300000000000005</c:v>
                </c:pt>
                <c:pt idx="20035">
                  <c:v>0.55300000000000005</c:v>
                </c:pt>
                <c:pt idx="20036">
                  <c:v>0.79</c:v>
                </c:pt>
                <c:pt idx="20037">
                  <c:v>0.56100000000000005</c:v>
                </c:pt>
                <c:pt idx="20038">
                  <c:v>0.73899999999999999</c:v>
                </c:pt>
                <c:pt idx="20039">
                  <c:v>0.53</c:v>
                </c:pt>
                <c:pt idx="20040">
                  <c:v>0.504</c:v>
                </c:pt>
                <c:pt idx="20041">
                  <c:v>0.747</c:v>
                </c:pt>
                <c:pt idx="20042">
                  <c:v>0.53100000000000003</c:v>
                </c:pt>
                <c:pt idx="20043">
                  <c:v>0.75800000000000001</c:v>
                </c:pt>
                <c:pt idx="20044">
                  <c:v>0.67400000000000004</c:v>
                </c:pt>
                <c:pt idx="20045">
                  <c:v>0.58699999999999997</c:v>
                </c:pt>
                <c:pt idx="20046">
                  <c:v>0.67200000000000004</c:v>
                </c:pt>
                <c:pt idx="20047">
                  <c:v>0.79300000000000004</c:v>
                </c:pt>
                <c:pt idx="20048">
                  <c:v>0.56299999999999994</c:v>
                </c:pt>
                <c:pt idx="20049">
                  <c:v>0.56299999999999994</c:v>
                </c:pt>
                <c:pt idx="20050">
                  <c:v>0.59299999999999997</c:v>
                </c:pt>
                <c:pt idx="20051">
                  <c:v>0.59299999999999997</c:v>
                </c:pt>
                <c:pt idx="20052">
                  <c:v>0.60699999999999998</c:v>
                </c:pt>
                <c:pt idx="20053">
                  <c:v>0.65800000000000003</c:v>
                </c:pt>
                <c:pt idx="20054">
                  <c:v>0.65800000000000003</c:v>
                </c:pt>
                <c:pt idx="20055">
                  <c:v>0.65600000000000003</c:v>
                </c:pt>
                <c:pt idx="20056">
                  <c:v>0.78800000000000003</c:v>
                </c:pt>
                <c:pt idx="20057">
                  <c:v>0.78600000000000003</c:v>
                </c:pt>
                <c:pt idx="20058">
                  <c:v>0.74299999999999999</c:v>
                </c:pt>
                <c:pt idx="20059">
                  <c:v>0.56299999999999994</c:v>
                </c:pt>
                <c:pt idx="20060">
                  <c:v>0.56999999999999995</c:v>
                </c:pt>
                <c:pt idx="20061">
                  <c:v>0.56999999999999995</c:v>
                </c:pt>
                <c:pt idx="20062">
                  <c:v>0.65600000000000003</c:v>
                </c:pt>
                <c:pt idx="20063">
                  <c:v>0.57799999999999996</c:v>
                </c:pt>
                <c:pt idx="20064">
                  <c:v>0.56599999999999995</c:v>
                </c:pt>
                <c:pt idx="20065">
                  <c:v>0.57499999999999996</c:v>
                </c:pt>
                <c:pt idx="20066">
                  <c:v>0.754</c:v>
                </c:pt>
                <c:pt idx="20067">
                  <c:v>0.749</c:v>
                </c:pt>
                <c:pt idx="20068">
                  <c:v>0.51800000000000002</c:v>
                </c:pt>
                <c:pt idx="20069">
                  <c:v>0.51800000000000002</c:v>
                </c:pt>
                <c:pt idx="20070">
                  <c:v>0.59699999999999998</c:v>
                </c:pt>
                <c:pt idx="20071">
                  <c:v>0.66</c:v>
                </c:pt>
                <c:pt idx="20072">
                  <c:v>0.76100000000000001</c:v>
                </c:pt>
                <c:pt idx="20073">
                  <c:v>0.57699999999999996</c:v>
                </c:pt>
                <c:pt idx="20074">
                  <c:v>0.66100000000000003</c:v>
                </c:pt>
                <c:pt idx="20075">
                  <c:v>0.59199999999999997</c:v>
                </c:pt>
                <c:pt idx="20076">
                  <c:v>0.61</c:v>
                </c:pt>
                <c:pt idx="20077">
                  <c:v>0.74299999999999999</c:v>
                </c:pt>
                <c:pt idx="20078">
                  <c:v>0.59</c:v>
                </c:pt>
                <c:pt idx="20079">
                  <c:v>0.59</c:v>
                </c:pt>
                <c:pt idx="20080">
                  <c:v>0.66</c:v>
                </c:pt>
                <c:pt idx="20081">
                  <c:v>0.56200000000000006</c:v>
                </c:pt>
                <c:pt idx="20082">
                  <c:v>0.76400000000000001</c:v>
                </c:pt>
                <c:pt idx="20083">
                  <c:v>0.59299999999999997</c:v>
                </c:pt>
                <c:pt idx="20084">
                  <c:v>0.754</c:v>
                </c:pt>
                <c:pt idx="20085">
                  <c:v>0.56299999999999994</c:v>
                </c:pt>
                <c:pt idx="20086">
                  <c:v>0.749</c:v>
                </c:pt>
                <c:pt idx="20087">
                  <c:v>0.77</c:v>
                </c:pt>
                <c:pt idx="20088">
                  <c:v>0.53500000000000003</c:v>
                </c:pt>
                <c:pt idx="20089">
                  <c:v>0.54800000000000004</c:v>
                </c:pt>
                <c:pt idx="20090">
                  <c:v>0.78600000000000003</c:v>
                </c:pt>
                <c:pt idx="20091">
                  <c:v>0.78600000000000003</c:v>
                </c:pt>
                <c:pt idx="20092">
                  <c:v>0.77900000000000003</c:v>
                </c:pt>
                <c:pt idx="20093">
                  <c:v>0.55300000000000005</c:v>
                </c:pt>
                <c:pt idx="20094">
                  <c:v>0.55300000000000005</c:v>
                </c:pt>
                <c:pt idx="20095">
                  <c:v>0.58299999999999996</c:v>
                </c:pt>
                <c:pt idx="20096">
                  <c:v>0.58299999999999996</c:v>
                </c:pt>
                <c:pt idx="20097">
                  <c:v>0.61699999999999999</c:v>
                </c:pt>
                <c:pt idx="20098">
                  <c:v>0.61699999999999999</c:v>
                </c:pt>
                <c:pt idx="20099">
                  <c:v>0.67900000000000005</c:v>
                </c:pt>
                <c:pt idx="20100">
                  <c:v>0.67900000000000005</c:v>
                </c:pt>
                <c:pt idx="20101">
                  <c:v>0.57199999999999995</c:v>
                </c:pt>
                <c:pt idx="20102">
                  <c:v>0.53800000000000003</c:v>
                </c:pt>
                <c:pt idx="20103">
                  <c:v>0.75800000000000001</c:v>
                </c:pt>
                <c:pt idx="20104">
                  <c:v>0.57299999999999995</c:v>
                </c:pt>
                <c:pt idx="20105">
                  <c:v>0.60899999999999999</c:v>
                </c:pt>
                <c:pt idx="20106">
                  <c:v>0.72299999999999998</c:v>
                </c:pt>
                <c:pt idx="20107">
                  <c:v>0.65800000000000003</c:v>
                </c:pt>
                <c:pt idx="20108">
                  <c:v>0.65500000000000003</c:v>
                </c:pt>
                <c:pt idx="20109">
                  <c:v>0.65500000000000003</c:v>
                </c:pt>
                <c:pt idx="20110">
                  <c:v>0.59099999999999997</c:v>
                </c:pt>
                <c:pt idx="20111">
                  <c:v>0.745</c:v>
                </c:pt>
                <c:pt idx="20112">
                  <c:v>0.57699999999999996</c:v>
                </c:pt>
                <c:pt idx="20113">
                  <c:v>0.59899999999999998</c:v>
                </c:pt>
                <c:pt idx="20114">
                  <c:v>0.57699999999999996</c:v>
                </c:pt>
                <c:pt idx="20115">
                  <c:v>0.56100000000000005</c:v>
                </c:pt>
                <c:pt idx="20116">
                  <c:v>0.76</c:v>
                </c:pt>
                <c:pt idx="20117">
                  <c:v>0.59899999999999998</c:v>
                </c:pt>
                <c:pt idx="20118">
                  <c:v>0.56299999999999994</c:v>
                </c:pt>
                <c:pt idx="20119">
                  <c:v>0.75700000000000001</c:v>
                </c:pt>
                <c:pt idx="20120">
                  <c:v>0.59399999999999997</c:v>
                </c:pt>
                <c:pt idx="20121">
                  <c:v>0.55200000000000005</c:v>
                </c:pt>
                <c:pt idx="20122">
                  <c:v>0.55200000000000005</c:v>
                </c:pt>
                <c:pt idx="20123">
                  <c:v>0.76100000000000001</c:v>
                </c:pt>
                <c:pt idx="20124">
                  <c:v>0.63</c:v>
                </c:pt>
                <c:pt idx="20125">
                  <c:v>0.54800000000000004</c:v>
                </c:pt>
                <c:pt idx="20126">
                  <c:v>0.67100000000000004</c:v>
                </c:pt>
                <c:pt idx="20127">
                  <c:v>0.59399999999999997</c:v>
                </c:pt>
                <c:pt idx="20128">
                  <c:v>0.59399999999999997</c:v>
                </c:pt>
                <c:pt idx="20129">
                  <c:v>0.72299999999999998</c:v>
                </c:pt>
                <c:pt idx="20130">
                  <c:v>0.54700000000000004</c:v>
                </c:pt>
                <c:pt idx="20131">
                  <c:v>0.749</c:v>
                </c:pt>
                <c:pt idx="20132">
                  <c:v>0.58499999999999996</c:v>
                </c:pt>
                <c:pt idx="20133">
                  <c:v>0.57799999999999996</c:v>
                </c:pt>
                <c:pt idx="20134">
                  <c:v>0.54</c:v>
                </c:pt>
                <c:pt idx="20135">
                  <c:v>0.56399999999999995</c:v>
                </c:pt>
                <c:pt idx="20136">
                  <c:v>0.51200000000000001</c:v>
                </c:pt>
                <c:pt idx="20137">
                  <c:v>0.59499999999999997</c:v>
                </c:pt>
                <c:pt idx="20138">
                  <c:v>0.56499999999999995</c:v>
                </c:pt>
                <c:pt idx="20139">
                  <c:v>0.59599999999999997</c:v>
                </c:pt>
                <c:pt idx="20140">
                  <c:v>0.54</c:v>
                </c:pt>
                <c:pt idx="20141">
                  <c:v>0.56399999999999995</c:v>
                </c:pt>
                <c:pt idx="20142">
                  <c:v>0.56399999999999995</c:v>
                </c:pt>
                <c:pt idx="20143">
                  <c:v>0.75600000000000001</c:v>
                </c:pt>
                <c:pt idx="20144">
                  <c:v>0.71899999999999997</c:v>
                </c:pt>
                <c:pt idx="20145">
                  <c:v>0.68300000000000005</c:v>
                </c:pt>
                <c:pt idx="20146">
                  <c:v>0.6</c:v>
                </c:pt>
                <c:pt idx="20147">
                  <c:v>0.71</c:v>
                </c:pt>
                <c:pt idx="20148">
                  <c:v>0.67400000000000004</c:v>
                </c:pt>
                <c:pt idx="20149">
                  <c:v>0.53600000000000003</c:v>
                </c:pt>
                <c:pt idx="20150">
                  <c:v>0.53600000000000003</c:v>
                </c:pt>
                <c:pt idx="20151">
                  <c:v>0.78300000000000003</c:v>
                </c:pt>
                <c:pt idx="20152">
                  <c:v>0.58499999999999996</c:v>
                </c:pt>
                <c:pt idx="20153">
                  <c:v>0.54500000000000004</c:v>
                </c:pt>
                <c:pt idx="20154">
                  <c:v>0.54500000000000004</c:v>
                </c:pt>
                <c:pt idx="20155">
                  <c:v>0.67400000000000004</c:v>
                </c:pt>
                <c:pt idx="20156">
                  <c:v>0.752</c:v>
                </c:pt>
                <c:pt idx="20157">
                  <c:v>0.57399999999999995</c:v>
                </c:pt>
                <c:pt idx="20158">
                  <c:v>0.57399999999999995</c:v>
                </c:pt>
                <c:pt idx="20159">
                  <c:v>0.76100000000000001</c:v>
                </c:pt>
                <c:pt idx="20160">
                  <c:v>0.58699999999999997</c:v>
                </c:pt>
                <c:pt idx="20161">
                  <c:v>0.58699999999999997</c:v>
                </c:pt>
                <c:pt idx="20162">
                  <c:v>0.622</c:v>
                </c:pt>
                <c:pt idx="20163">
                  <c:v>0.52700000000000002</c:v>
                </c:pt>
                <c:pt idx="20164">
                  <c:v>0.60599999999999998</c:v>
                </c:pt>
                <c:pt idx="20165">
                  <c:v>0.52700000000000002</c:v>
                </c:pt>
                <c:pt idx="20166">
                  <c:v>0.60599999999999998</c:v>
                </c:pt>
                <c:pt idx="20167">
                  <c:v>0.79500000000000004</c:v>
                </c:pt>
                <c:pt idx="20168">
                  <c:v>0.67500000000000004</c:v>
                </c:pt>
                <c:pt idx="20169">
                  <c:v>0.67500000000000004</c:v>
                </c:pt>
                <c:pt idx="20170">
                  <c:v>0.75600000000000001</c:v>
                </c:pt>
                <c:pt idx="20171">
                  <c:v>0.65400000000000003</c:v>
                </c:pt>
                <c:pt idx="20172">
                  <c:v>0.65400000000000003</c:v>
                </c:pt>
                <c:pt idx="20173">
                  <c:v>0.76300000000000001</c:v>
                </c:pt>
                <c:pt idx="20174">
                  <c:v>0.58899999999999997</c:v>
                </c:pt>
                <c:pt idx="20175">
                  <c:v>0.58699999999999997</c:v>
                </c:pt>
                <c:pt idx="20176">
                  <c:v>0.51600000000000001</c:v>
                </c:pt>
                <c:pt idx="20177">
                  <c:v>0.57799999999999996</c:v>
                </c:pt>
                <c:pt idx="20178">
                  <c:v>0.54500000000000004</c:v>
                </c:pt>
                <c:pt idx="20179">
                  <c:v>0.67600000000000005</c:v>
                </c:pt>
                <c:pt idx="20180">
                  <c:v>0.61</c:v>
                </c:pt>
                <c:pt idx="20181">
                  <c:v>0.77400000000000002</c:v>
                </c:pt>
                <c:pt idx="20182">
                  <c:v>0.74299999999999999</c:v>
                </c:pt>
                <c:pt idx="20183">
                  <c:v>0.60399999999999998</c:v>
                </c:pt>
                <c:pt idx="20184">
                  <c:v>0.55700000000000005</c:v>
                </c:pt>
                <c:pt idx="20185">
                  <c:v>0.67800000000000005</c:v>
                </c:pt>
                <c:pt idx="20186">
                  <c:v>0.752</c:v>
                </c:pt>
                <c:pt idx="20187">
                  <c:v>0.57299999999999995</c:v>
                </c:pt>
                <c:pt idx="20188">
                  <c:v>0.67700000000000005</c:v>
                </c:pt>
                <c:pt idx="20189">
                  <c:v>0.55800000000000005</c:v>
                </c:pt>
                <c:pt idx="20190">
                  <c:v>0.58899999999999997</c:v>
                </c:pt>
                <c:pt idx="20191">
                  <c:v>0.625</c:v>
                </c:pt>
                <c:pt idx="20192">
                  <c:v>0.60499999999999998</c:v>
                </c:pt>
                <c:pt idx="20193">
                  <c:v>0.57399999999999995</c:v>
                </c:pt>
                <c:pt idx="20194">
                  <c:v>0.58699999999999997</c:v>
                </c:pt>
                <c:pt idx="20195">
                  <c:v>0.55900000000000005</c:v>
                </c:pt>
                <c:pt idx="20196">
                  <c:v>0.75</c:v>
                </c:pt>
                <c:pt idx="20197">
                  <c:v>0.54700000000000004</c:v>
                </c:pt>
                <c:pt idx="20198">
                  <c:v>0.58699999999999997</c:v>
                </c:pt>
                <c:pt idx="20199">
                  <c:v>0.79500000000000004</c:v>
                </c:pt>
                <c:pt idx="20200">
                  <c:v>0.75600000000000001</c:v>
                </c:pt>
                <c:pt idx="20201">
                  <c:v>0.56399999999999995</c:v>
                </c:pt>
                <c:pt idx="20202">
                  <c:v>0.56399999999999995</c:v>
                </c:pt>
                <c:pt idx="20203">
                  <c:v>0.59499999999999997</c:v>
                </c:pt>
                <c:pt idx="20204">
                  <c:v>0.59499999999999997</c:v>
                </c:pt>
                <c:pt idx="20205">
                  <c:v>0.753</c:v>
                </c:pt>
                <c:pt idx="20206">
                  <c:v>0.63200000000000001</c:v>
                </c:pt>
                <c:pt idx="20207">
                  <c:v>0.63200000000000001</c:v>
                </c:pt>
                <c:pt idx="20208">
                  <c:v>0.76700000000000002</c:v>
                </c:pt>
                <c:pt idx="20209">
                  <c:v>0.505</c:v>
                </c:pt>
                <c:pt idx="20210">
                  <c:v>0.505</c:v>
                </c:pt>
                <c:pt idx="20211">
                  <c:v>0.755</c:v>
                </c:pt>
                <c:pt idx="20212">
                  <c:v>0.66100000000000003</c:v>
                </c:pt>
                <c:pt idx="20213">
                  <c:v>0.754</c:v>
                </c:pt>
                <c:pt idx="20214">
                  <c:v>0.76800000000000002</c:v>
                </c:pt>
                <c:pt idx="20215">
                  <c:v>0.67500000000000004</c:v>
                </c:pt>
                <c:pt idx="20216">
                  <c:v>0.67400000000000004</c:v>
                </c:pt>
                <c:pt idx="20217">
                  <c:v>0.67400000000000004</c:v>
                </c:pt>
                <c:pt idx="20218">
                  <c:v>0.56100000000000005</c:v>
                </c:pt>
                <c:pt idx="20219">
                  <c:v>0.56100000000000005</c:v>
                </c:pt>
                <c:pt idx="20220">
                  <c:v>0.66100000000000003</c:v>
                </c:pt>
                <c:pt idx="20221">
                  <c:v>0.60299999999999998</c:v>
                </c:pt>
                <c:pt idx="20222">
                  <c:v>0.78300000000000003</c:v>
                </c:pt>
                <c:pt idx="20223">
                  <c:v>0.58899999999999997</c:v>
                </c:pt>
                <c:pt idx="20224">
                  <c:v>0.58799999999999997</c:v>
                </c:pt>
                <c:pt idx="20225">
                  <c:v>0.57199999999999995</c:v>
                </c:pt>
                <c:pt idx="20226">
                  <c:v>0.59299999999999997</c:v>
                </c:pt>
                <c:pt idx="20227">
                  <c:v>0.59799999999999998</c:v>
                </c:pt>
                <c:pt idx="20228">
                  <c:v>0.75600000000000001</c:v>
                </c:pt>
                <c:pt idx="20229">
                  <c:v>0.54900000000000004</c:v>
                </c:pt>
                <c:pt idx="20230">
                  <c:v>0.52100000000000002</c:v>
                </c:pt>
                <c:pt idx="20231">
                  <c:v>0.57399999999999995</c:v>
                </c:pt>
                <c:pt idx="20232">
                  <c:v>0.60699999999999998</c:v>
                </c:pt>
                <c:pt idx="20233">
                  <c:v>0.55900000000000005</c:v>
                </c:pt>
                <c:pt idx="20234">
                  <c:v>0.60699999999999998</c:v>
                </c:pt>
                <c:pt idx="20235">
                  <c:v>0.60699999999999998</c:v>
                </c:pt>
                <c:pt idx="20236">
                  <c:v>0.76600000000000001</c:v>
                </c:pt>
                <c:pt idx="20237">
                  <c:v>0.55800000000000005</c:v>
                </c:pt>
                <c:pt idx="20238">
                  <c:v>0.66400000000000003</c:v>
                </c:pt>
                <c:pt idx="20239">
                  <c:v>0.73399999999999999</c:v>
                </c:pt>
                <c:pt idx="20240">
                  <c:v>0.54900000000000004</c:v>
                </c:pt>
                <c:pt idx="20241">
                  <c:v>0.76400000000000001</c:v>
                </c:pt>
                <c:pt idx="20242">
                  <c:v>0.57599999999999996</c:v>
                </c:pt>
                <c:pt idx="20243">
                  <c:v>0.60799999999999998</c:v>
                </c:pt>
                <c:pt idx="20244">
                  <c:v>0.66600000000000004</c:v>
                </c:pt>
                <c:pt idx="20245">
                  <c:v>0.72599999999999998</c:v>
                </c:pt>
                <c:pt idx="20246">
                  <c:v>0.57599999999999996</c:v>
                </c:pt>
                <c:pt idx="20247">
                  <c:v>0.66200000000000003</c:v>
                </c:pt>
                <c:pt idx="20248">
                  <c:v>0.57499999999999996</c:v>
                </c:pt>
                <c:pt idx="20249">
                  <c:v>0.57499999999999996</c:v>
                </c:pt>
                <c:pt idx="20250">
                  <c:v>0.60899999999999999</c:v>
                </c:pt>
                <c:pt idx="20251">
                  <c:v>0.66600000000000004</c:v>
                </c:pt>
                <c:pt idx="20252">
                  <c:v>0.59299999999999997</c:v>
                </c:pt>
                <c:pt idx="20253">
                  <c:v>0.53600000000000003</c:v>
                </c:pt>
                <c:pt idx="20254">
                  <c:v>0.53600000000000003</c:v>
                </c:pt>
                <c:pt idx="20255">
                  <c:v>0.73</c:v>
                </c:pt>
                <c:pt idx="20256">
                  <c:v>0.54600000000000004</c:v>
                </c:pt>
                <c:pt idx="20257">
                  <c:v>0.54600000000000004</c:v>
                </c:pt>
                <c:pt idx="20258">
                  <c:v>0.77</c:v>
                </c:pt>
                <c:pt idx="20259">
                  <c:v>0.746</c:v>
                </c:pt>
                <c:pt idx="20260">
                  <c:v>0.79100000000000004</c:v>
                </c:pt>
                <c:pt idx="20261">
                  <c:v>0.72699999999999998</c:v>
                </c:pt>
                <c:pt idx="20262">
                  <c:v>0.55600000000000005</c:v>
                </c:pt>
                <c:pt idx="20263">
                  <c:v>0.55600000000000005</c:v>
                </c:pt>
                <c:pt idx="20264">
                  <c:v>0.52500000000000002</c:v>
                </c:pt>
                <c:pt idx="20265">
                  <c:v>0.77</c:v>
                </c:pt>
                <c:pt idx="20266">
                  <c:v>0.752</c:v>
                </c:pt>
                <c:pt idx="20267">
                  <c:v>0.58599999999999997</c:v>
                </c:pt>
                <c:pt idx="20268">
                  <c:v>0.58599999999999997</c:v>
                </c:pt>
                <c:pt idx="20269">
                  <c:v>0.65800000000000003</c:v>
                </c:pt>
                <c:pt idx="20270">
                  <c:v>0.55500000000000005</c:v>
                </c:pt>
                <c:pt idx="20271">
                  <c:v>0.621</c:v>
                </c:pt>
                <c:pt idx="20272">
                  <c:v>0.621</c:v>
                </c:pt>
                <c:pt idx="20273">
                  <c:v>0.71199999999999997</c:v>
                </c:pt>
                <c:pt idx="20274">
                  <c:v>0.71199999999999997</c:v>
                </c:pt>
                <c:pt idx="20275">
                  <c:v>0.78300000000000003</c:v>
                </c:pt>
                <c:pt idx="20276">
                  <c:v>0.79</c:v>
                </c:pt>
                <c:pt idx="20277">
                  <c:v>0.59899999999999998</c:v>
                </c:pt>
                <c:pt idx="20278">
                  <c:v>0.60199999999999998</c:v>
                </c:pt>
                <c:pt idx="20279">
                  <c:v>0.752</c:v>
                </c:pt>
                <c:pt idx="20280">
                  <c:v>0.58899999999999997</c:v>
                </c:pt>
                <c:pt idx="20281">
                  <c:v>0.65700000000000003</c:v>
                </c:pt>
                <c:pt idx="20282">
                  <c:v>0.58499999999999996</c:v>
                </c:pt>
                <c:pt idx="20283">
                  <c:v>0.621</c:v>
                </c:pt>
                <c:pt idx="20284">
                  <c:v>0.61599999999999999</c:v>
                </c:pt>
                <c:pt idx="20285">
                  <c:v>0.56799999999999995</c:v>
                </c:pt>
                <c:pt idx="20286">
                  <c:v>0.55600000000000005</c:v>
                </c:pt>
                <c:pt idx="20287">
                  <c:v>0.58399999999999996</c:v>
                </c:pt>
                <c:pt idx="20288">
                  <c:v>0.65800000000000003</c:v>
                </c:pt>
                <c:pt idx="20289">
                  <c:v>0.58499999999999996</c:v>
                </c:pt>
                <c:pt idx="20290">
                  <c:v>0.70099999999999996</c:v>
                </c:pt>
                <c:pt idx="20291">
                  <c:v>0.73299999999999998</c:v>
                </c:pt>
                <c:pt idx="20292">
                  <c:v>0.61699999999999999</c:v>
                </c:pt>
                <c:pt idx="20293">
                  <c:v>0.76500000000000001</c:v>
                </c:pt>
                <c:pt idx="20294">
                  <c:v>0.55500000000000005</c:v>
                </c:pt>
                <c:pt idx="20295">
                  <c:v>0.56999999999999995</c:v>
                </c:pt>
                <c:pt idx="20296">
                  <c:v>0.80900000000000005</c:v>
                </c:pt>
                <c:pt idx="20297">
                  <c:v>0.58499999999999996</c:v>
                </c:pt>
                <c:pt idx="20298">
                  <c:v>0.60199999999999998</c:v>
                </c:pt>
                <c:pt idx="20299">
                  <c:v>0.72699999999999998</c:v>
                </c:pt>
                <c:pt idx="20300">
                  <c:v>0.63700000000000001</c:v>
                </c:pt>
                <c:pt idx="20301">
                  <c:v>0.56999999999999995</c:v>
                </c:pt>
                <c:pt idx="20302">
                  <c:v>0.76100000000000001</c:v>
                </c:pt>
                <c:pt idx="20303">
                  <c:v>0.80400000000000005</c:v>
                </c:pt>
                <c:pt idx="20304">
                  <c:v>0.80600000000000005</c:v>
                </c:pt>
                <c:pt idx="20305">
                  <c:v>0.51300000000000001</c:v>
                </c:pt>
                <c:pt idx="20306">
                  <c:v>0.51300000000000001</c:v>
                </c:pt>
                <c:pt idx="20307">
                  <c:v>0.80500000000000005</c:v>
                </c:pt>
                <c:pt idx="20308">
                  <c:v>0.79400000000000004</c:v>
                </c:pt>
                <c:pt idx="20309">
                  <c:v>0.65900000000000003</c:v>
                </c:pt>
                <c:pt idx="20310">
                  <c:v>0.64900000000000002</c:v>
                </c:pt>
                <c:pt idx="20311">
                  <c:v>0.72899999999999998</c:v>
                </c:pt>
                <c:pt idx="20312">
                  <c:v>0.75600000000000001</c:v>
                </c:pt>
                <c:pt idx="20313">
                  <c:v>0.56999999999999995</c:v>
                </c:pt>
                <c:pt idx="20314">
                  <c:v>0.56999999999999995</c:v>
                </c:pt>
                <c:pt idx="20315">
                  <c:v>0.73299999999999998</c:v>
                </c:pt>
                <c:pt idx="20316">
                  <c:v>0.57599999999999996</c:v>
                </c:pt>
                <c:pt idx="20317">
                  <c:v>0.57599999999999996</c:v>
                </c:pt>
                <c:pt idx="20318">
                  <c:v>0.60799999999999998</c:v>
                </c:pt>
                <c:pt idx="20319">
                  <c:v>0.60799999999999998</c:v>
                </c:pt>
                <c:pt idx="20320">
                  <c:v>0.65</c:v>
                </c:pt>
                <c:pt idx="20321">
                  <c:v>0.65</c:v>
                </c:pt>
                <c:pt idx="20322">
                  <c:v>0.64900000000000002</c:v>
                </c:pt>
                <c:pt idx="20323">
                  <c:v>0.79800000000000004</c:v>
                </c:pt>
                <c:pt idx="20324">
                  <c:v>0.63800000000000001</c:v>
                </c:pt>
                <c:pt idx="20325">
                  <c:v>0.63200000000000001</c:v>
                </c:pt>
                <c:pt idx="20326">
                  <c:v>0.63700000000000001</c:v>
                </c:pt>
                <c:pt idx="20327">
                  <c:v>0.65600000000000003</c:v>
                </c:pt>
                <c:pt idx="20328">
                  <c:v>0.57699999999999996</c:v>
                </c:pt>
                <c:pt idx="20329">
                  <c:v>0.75</c:v>
                </c:pt>
                <c:pt idx="20330">
                  <c:v>0.53</c:v>
                </c:pt>
                <c:pt idx="20331">
                  <c:v>0.55800000000000005</c:v>
                </c:pt>
                <c:pt idx="20332">
                  <c:v>0.61499999999999999</c:v>
                </c:pt>
                <c:pt idx="20333">
                  <c:v>0.60099999999999998</c:v>
                </c:pt>
                <c:pt idx="20334">
                  <c:v>0.74399999999999999</c:v>
                </c:pt>
                <c:pt idx="20335">
                  <c:v>0.6</c:v>
                </c:pt>
                <c:pt idx="20336">
                  <c:v>0.57699999999999996</c:v>
                </c:pt>
                <c:pt idx="20337">
                  <c:v>0.58399999999999996</c:v>
                </c:pt>
                <c:pt idx="20338">
                  <c:v>0.55900000000000005</c:v>
                </c:pt>
                <c:pt idx="20339">
                  <c:v>0.73399999999999999</c:v>
                </c:pt>
                <c:pt idx="20340">
                  <c:v>0.75600000000000001</c:v>
                </c:pt>
                <c:pt idx="20341">
                  <c:v>0.61899999999999999</c:v>
                </c:pt>
                <c:pt idx="20342">
                  <c:v>0.61899999999999999</c:v>
                </c:pt>
                <c:pt idx="20343">
                  <c:v>0.56999999999999995</c:v>
                </c:pt>
                <c:pt idx="20344">
                  <c:v>0.56899999999999995</c:v>
                </c:pt>
                <c:pt idx="20345">
                  <c:v>0.58599999999999997</c:v>
                </c:pt>
                <c:pt idx="20346">
                  <c:v>0.62</c:v>
                </c:pt>
                <c:pt idx="20347">
                  <c:v>0.66200000000000003</c:v>
                </c:pt>
                <c:pt idx="20348">
                  <c:v>0.74399999999999999</c:v>
                </c:pt>
                <c:pt idx="20349">
                  <c:v>0.63100000000000001</c:v>
                </c:pt>
                <c:pt idx="20350">
                  <c:v>0.58599999999999997</c:v>
                </c:pt>
                <c:pt idx="20351">
                  <c:v>0.58599999999999997</c:v>
                </c:pt>
                <c:pt idx="20352">
                  <c:v>0.58699999999999997</c:v>
                </c:pt>
                <c:pt idx="20353">
                  <c:v>0.54500000000000004</c:v>
                </c:pt>
                <c:pt idx="20354">
                  <c:v>0.54500000000000004</c:v>
                </c:pt>
                <c:pt idx="20355">
                  <c:v>0.621</c:v>
                </c:pt>
                <c:pt idx="20356">
                  <c:v>0.755</c:v>
                </c:pt>
                <c:pt idx="20357">
                  <c:v>0.66400000000000003</c:v>
                </c:pt>
                <c:pt idx="20358">
                  <c:v>0.58799999999999997</c:v>
                </c:pt>
                <c:pt idx="20359">
                  <c:v>0.622</c:v>
                </c:pt>
                <c:pt idx="20360">
                  <c:v>0.66500000000000004</c:v>
                </c:pt>
                <c:pt idx="20361">
                  <c:v>0.72199999999999998</c:v>
                </c:pt>
                <c:pt idx="20362">
                  <c:v>0.748</c:v>
                </c:pt>
                <c:pt idx="20363">
                  <c:v>0.745</c:v>
                </c:pt>
                <c:pt idx="20364">
                  <c:v>0.53400000000000003</c:v>
                </c:pt>
                <c:pt idx="20365">
                  <c:v>0.754</c:v>
                </c:pt>
                <c:pt idx="20366">
                  <c:v>0.56399999999999995</c:v>
                </c:pt>
                <c:pt idx="20367">
                  <c:v>0.55700000000000005</c:v>
                </c:pt>
                <c:pt idx="20368">
                  <c:v>0.55700000000000005</c:v>
                </c:pt>
                <c:pt idx="20369">
                  <c:v>0.76800000000000002</c:v>
                </c:pt>
                <c:pt idx="20370">
                  <c:v>0.76400000000000001</c:v>
                </c:pt>
                <c:pt idx="20371">
                  <c:v>0.72799999999999998</c:v>
                </c:pt>
                <c:pt idx="20372">
                  <c:v>0.56699999999999995</c:v>
                </c:pt>
                <c:pt idx="20373">
                  <c:v>0.56699999999999995</c:v>
                </c:pt>
                <c:pt idx="20374">
                  <c:v>0.65400000000000003</c:v>
                </c:pt>
                <c:pt idx="20375">
                  <c:v>0.59699999999999998</c:v>
                </c:pt>
                <c:pt idx="20376">
                  <c:v>0.59699999999999998</c:v>
                </c:pt>
                <c:pt idx="20377">
                  <c:v>0.79200000000000004</c:v>
                </c:pt>
                <c:pt idx="20378">
                  <c:v>0.73</c:v>
                </c:pt>
                <c:pt idx="20379">
                  <c:v>0.63700000000000001</c:v>
                </c:pt>
                <c:pt idx="20380">
                  <c:v>0.63700000000000001</c:v>
                </c:pt>
                <c:pt idx="20381">
                  <c:v>0.63400000000000001</c:v>
                </c:pt>
                <c:pt idx="20382">
                  <c:v>0.79400000000000004</c:v>
                </c:pt>
                <c:pt idx="20383">
                  <c:v>0.56599999999999995</c:v>
                </c:pt>
                <c:pt idx="20384">
                  <c:v>0.77100000000000002</c:v>
                </c:pt>
                <c:pt idx="20385">
                  <c:v>0.61099999999999999</c:v>
                </c:pt>
                <c:pt idx="20386">
                  <c:v>0.61399999999999999</c:v>
                </c:pt>
                <c:pt idx="20387">
                  <c:v>0.63400000000000001</c:v>
                </c:pt>
                <c:pt idx="20388">
                  <c:v>0.56999999999999995</c:v>
                </c:pt>
                <c:pt idx="20389">
                  <c:v>0.71499999999999997</c:v>
                </c:pt>
                <c:pt idx="20390">
                  <c:v>0.60099999999999998</c:v>
                </c:pt>
                <c:pt idx="20391">
                  <c:v>0.754</c:v>
                </c:pt>
                <c:pt idx="20392">
                  <c:v>0.63900000000000001</c:v>
                </c:pt>
                <c:pt idx="20393">
                  <c:v>0.57899999999999996</c:v>
                </c:pt>
                <c:pt idx="20394">
                  <c:v>0.52200000000000002</c:v>
                </c:pt>
                <c:pt idx="20395">
                  <c:v>0.52200000000000002</c:v>
                </c:pt>
                <c:pt idx="20396">
                  <c:v>0.64</c:v>
                </c:pt>
                <c:pt idx="20397">
                  <c:v>0.59599999999999997</c:v>
                </c:pt>
                <c:pt idx="20398">
                  <c:v>0.71499999999999997</c:v>
                </c:pt>
                <c:pt idx="20399">
                  <c:v>0.78900000000000003</c:v>
                </c:pt>
                <c:pt idx="20400">
                  <c:v>0.63900000000000001</c:v>
                </c:pt>
                <c:pt idx="20401">
                  <c:v>0.71699999999999997</c:v>
                </c:pt>
                <c:pt idx="20402">
                  <c:v>0.56599999999999995</c:v>
                </c:pt>
                <c:pt idx="20403">
                  <c:v>0.76700000000000002</c:v>
                </c:pt>
                <c:pt idx="20404">
                  <c:v>0.80100000000000005</c:v>
                </c:pt>
                <c:pt idx="20405">
                  <c:v>0.57999999999999996</c:v>
                </c:pt>
                <c:pt idx="20406">
                  <c:v>0.57999999999999996</c:v>
                </c:pt>
                <c:pt idx="20407">
                  <c:v>0.59699999999999998</c:v>
                </c:pt>
                <c:pt idx="20408">
                  <c:v>0.76400000000000001</c:v>
                </c:pt>
                <c:pt idx="20409">
                  <c:v>0.58199999999999996</c:v>
                </c:pt>
                <c:pt idx="20410">
                  <c:v>0.73699999999999999</c:v>
                </c:pt>
                <c:pt idx="20411">
                  <c:v>0.79500000000000004</c:v>
                </c:pt>
                <c:pt idx="20412">
                  <c:v>0.58099999999999996</c:v>
                </c:pt>
                <c:pt idx="20413">
                  <c:v>0.61499999999999999</c:v>
                </c:pt>
                <c:pt idx="20414">
                  <c:v>0.65700000000000003</c:v>
                </c:pt>
                <c:pt idx="20415">
                  <c:v>0.71399999999999997</c:v>
                </c:pt>
                <c:pt idx="20416">
                  <c:v>0.64700000000000002</c:v>
                </c:pt>
                <c:pt idx="20417">
                  <c:v>0.755</c:v>
                </c:pt>
                <c:pt idx="20418">
                  <c:v>0.75</c:v>
                </c:pt>
                <c:pt idx="20419">
                  <c:v>0.80900000000000005</c:v>
                </c:pt>
                <c:pt idx="20420">
                  <c:v>0.76400000000000001</c:v>
                </c:pt>
                <c:pt idx="20421">
                  <c:v>0.53900000000000003</c:v>
                </c:pt>
                <c:pt idx="20422">
                  <c:v>0.56799999999999995</c:v>
                </c:pt>
                <c:pt idx="20423">
                  <c:v>0.58599999999999997</c:v>
                </c:pt>
                <c:pt idx="20424">
                  <c:v>0.55700000000000005</c:v>
                </c:pt>
                <c:pt idx="20425">
                  <c:v>0.55700000000000005</c:v>
                </c:pt>
                <c:pt idx="20426">
                  <c:v>0.65600000000000003</c:v>
                </c:pt>
                <c:pt idx="20427">
                  <c:v>0.65600000000000003</c:v>
                </c:pt>
                <c:pt idx="20428">
                  <c:v>0.75700000000000001</c:v>
                </c:pt>
                <c:pt idx="20429">
                  <c:v>0.58699999999999997</c:v>
                </c:pt>
                <c:pt idx="20430">
                  <c:v>0.58699999999999997</c:v>
                </c:pt>
                <c:pt idx="20431">
                  <c:v>0.621</c:v>
                </c:pt>
                <c:pt idx="20432">
                  <c:v>0.621</c:v>
                </c:pt>
                <c:pt idx="20433">
                  <c:v>0.66400000000000003</c:v>
                </c:pt>
                <c:pt idx="20434">
                  <c:v>0.66400000000000003</c:v>
                </c:pt>
                <c:pt idx="20435">
                  <c:v>0.56899999999999995</c:v>
                </c:pt>
                <c:pt idx="20436">
                  <c:v>0.55200000000000005</c:v>
                </c:pt>
                <c:pt idx="20437">
                  <c:v>0.58599999999999997</c:v>
                </c:pt>
                <c:pt idx="20438">
                  <c:v>0.71299999999999997</c:v>
                </c:pt>
                <c:pt idx="20439">
                  <c:v>0.63700000000000001</c:v>
                </c:pt>
                <c:pt idx="20440">
                  <c:v>0.61299999999999999</c:v>
                </c:pt>
                <c:pt idx="20441">
                  <c:v>0.61299999999999999</c:v>
                </c:pt>
                <c:pt idx="20442">
                  <c:v>0.59499999999999997</c:v>
                </c:pt>
                <c:pt idx="20443">
                  <c:v>0.63500000000000001</c:v>
                </c:pt>
                <c:pt idx="20444">
                  <c:v>0.63500000000000001</c:v>
                </c:pt>
                <c:pt idx="20445">
                  <c:v>0.58099999999999996</c:v>
                </c:pt>
                <c:pt idx="20446">
                  <c:v>0.58099999999999996</c:v>
                </c:pt>
                <c:pt idx="20447">
                  <c:v>0.76300000000000001</c:v>
                </c:pt>
                <c:pt idx="20448">
                  <c:v>0.79500000000000004</c:v>
                </c:pt>
                <c:pt idx="20449">
                  <c:v>0.59799999999999998</c:v>
                </c:pt>
                <c:pt idx="20450">
                  <c:v>0.55500000000000005</c:v>
                </c:pt>
                <c:pt idx="20451">
                  <c:v>0.55500000000000005</c:v>
                </c:pt>
                <c:pt idx="20452">
                  <c:v>0.76600000000000001</c:v>
                </c:pt>
                <c:pt idx="20453">
                  <c:v>0.63300000000000001</c:v>
                </c:pt>
                <c:pt idx="20454">
                  <c:v>0.80200000000000005</c:v>
                </c:pt>
                <c:pt idx="20455">
                  <c:v>0.71199999999999997</c:v>
                </c:pt>
                <c:pt idx="20456">
                  <c:v>0.59799999999999998</c:v>
                </c:pt>
                <c:pt idx="20457">
                  <c:v>0.59799999999999998</c:v>
                </c:pt>
                <c:pt idx="20458">
                  <c:v>0.57299999999999995</c:v>
                </c:pt>
                <c:pt idx="20459">
                  <c:v>0.75700000000000001</c:v>
                </c:pt>
                <c:pt idx="20460">
                  <c:v>0.56799999999999995</c:v>
                </c:pt>
                <c:pt idx="20461">
                  <c:v>0.72799999999999998</c:v>
                </c:pt>
                <c:pt idx="20462">
                  <c:v>0.59899999999999998</c:v>
                </c:pt>
                <c:pt idx="20463">
                  <c:v>0.63400000000000001</c:v>
                </c:pt>
                <c:pt idx="20464">
                  <c:v>0.71499999999999997</c:v>
                </c:pt>
                <c:pt idx="20465">
                  <c:v>0.6</c:v>
                </c:pt>
                <c:pt idx="20466">
                  <c:v>0.63500000000000001</c:v>
                </c:pt>
                <c:pt idx="20467">
                  <c:v>0.71499999999999997</c:v>
                </c:pt>
                <c:pt idx="20468">
                  <c:v>0.56799999999999995</c:v>
                </c:pt>
                <c:pt idx="20469">
                  <c:v>0.56799999999999995</c:v>
                </c:pt>
                <c:pt idx="20470">
                  <c:v>0.64900000000000002</c:v>
                </c:pt>
                <c:pt idx="20471">
                  <c:v>0.57599999999999996</c:v>
                </c:pt>
                <c:pt idx="20472">
                  <c:v>0.747</c:v>
                </c:pt>
                <c:pt idx="20473">
                  <c:v>0.80200000000000005</c:v>
                </c:pt>
                <c:pt idx="20474">
                  <c:v>0.64900000000000002</c:v>
                </c:pt>
                <c:pt idx="20475">
                  <c:v>0.70099999999999996</c:v>
                </c:pt>
                <c:pt idx="20476">
                  <c:v>0.60899999999999999</c:v>
                </c:pt>
                <c:pt idx="20477">
                  <c:v>0.60899999999999999</c:v>
                </c:pt>
                <c:pt idx="20478">
                  <c:v>0.65200000000000002</c:v>
                </c:pt>
                <c:pt idx="20479">
                  <c:v>0.65200000000000002</c:v>
                </c:pt>
                <c:pt idx="20480">
                  <c:v>0.76100000000000001</c:v>
                </c:pt>
                <c:pt idx="20481">
                  <c:v>0.80400000000000005</c:v>
                </c:pt>
                <c:pt idx="20482">
                  <c:v>0.624</c:v>
                </c:pt>
                <c:pt idx="20483">
                  <c:v>0.627</c:v>
                </c:pt>
                <c:pt idx="20484">
                  <c:v>0.58199999999999996</c:v>
                </c:pt>
                <c:pt idx="20485">
                  <c:v>0.63200000000000001</c:v>
                </c:pt>
                <c:pt idx="20486">
                  <c:v>0.63200000000000001</c:v>
                </c:pt>
                <c:pt idx="20487">
                  <c:v>0.61299999999999999</c:v>
                </c:pt>
                <c:pt idx="20488">
                  <c:v>0.65300000000000002</c:v>
                </c:pt>
                <c:pt idx="20489">
                  <c:v>0.59099999999999997</c:v>
                </c:pt>
                <c:pt idx="20490">
                  <c:v>0.69899999999999995</c:v>
                </c:pt>
                <c:pt idx="20491">
                  <c:v>0.60799999999999998</c:v>
                </c:pt>
                <c:pt idx="20492">
                  <c:v>0.81100000000000005</c:v>
                </c:pt>
                <c:pt idx="20493">
                  <c:v>0.65500000000000003</c:v>
                </c:pt>
                <c:pt idx="20494">
                  <c:v>0.79900000000000004</c:v>
                </c:pt>
                <c:pt idx="20495">
                  <c:v>0.57699999999999996</c:v>
                </c:pt>
                <c:pt idx="20496">
                  <c:v>0.65300000000000002</c:v>
                </c:pt>
                <c:pt idx="20497">
                  <c:v>0.77200000000000002</c:v>
                </c:pt>
                <c:pt idx="20498">
                  <c:v>0.54800000000000004</c:v>
                </c:pt>
                <c:pt idx="20499">
                  <c:v>0.75900000000000001</c:v>
                </c:pt>
                <c:pt idx="20500">
                  <c:v>0.71799999999999997</c:v>
                </c:pt>
                <c:pt idx="20501">
                  <c:v>0.73899999999999999</c:v>
                </c:pt>
                <c:pt idx="20502">
                  <c:v>0.60899999999999999</c:v>
                </c:pt>
                <c:pt idx="20503">
                  <c:v>0.59399999999999997</c:v>
                </c:pt>
                <c:pt idx="20504">
                  <c:v>0.57799999999999996</c:v>
                </c:pt>
                <c:pt idx="20505">
                  <c:v>0.63900000000000001</c:v>
                </c:pt>
                <c:pt idx="20506">
                  <c:v>0.59399999999999997</c:v>
                </c:pt>
                <c:pt idx="20507">
                  <c:v>0.628</c:v>
                </c:pt>
                <c:pt idx="20508">
                  <c:v>0.67100000000000004</c:v>
                </c:pt>
                <c:pt idx="20509">
                  <c:v>0.57899999999999996</c:v>
                </c:pt>
                <c:pt idx="20510">
                  <c:v>0.76500000000000001</c:v>
                </c:pt>
                <c:pt idx="20511">
                  <c:v>0.63900000000000001</c:v>
                </c:pt>
                <c:pt idx="20512">
                  <c:v>0.70399999999999996</c:v>
                </c:pt>
                <c:pt idx="20513">
                  <c:v>0.70399999999999996</c:v>
                </c:pt>
                <c:pt idx="20514">
                  <c:v>0.56299999999999994</c:v>
                </c:pt>
                <c:pt idx="20515">
                  <c:v>0.56799999999999995</c:v>
                </c:pt>
                <c:pt idx="20516">
                  <c:v>0.56799999999999995</c:v>
                </c:pt>
                <c:pt idx="20517">
                  <c:v>0.59899999999999998</c:v>
                </c:pt>
                <c:pt idx="20518">
                  <c:v>0.59899999999999998</c:v>
                </c:pt>
                <c:pt idx="20519">
                  <c:v>0.63400000000000001</c:v>
                </c:pt>
                <c:pt idx="20520">
                  <c:v>0.63400000000000001</c:v>
                </c:pt>
                <c:pt idx="20521">
                  <c:v>0.71399999999999997</c:v>
                </c:pt>
                <c:pt idx="20522">
                  <c:v>0.71399999999999997</c:v>
                </c:pt>
                <c:pt idx="20523">
                  <c:v>0.73199999999999998</c:v>
                </c:pt>
                <c:pt idx="20524">
                  <c:v>0.65200000000000002</c:v>
                </c:pt>
                <c:pt idx="20525">
                  <c:v>0.77200000000000002</c:v>
                </c:pt>
                <c:pt idx="20526">
                  <c:v>0.626</c:v>
                </c:pt>
                <c:pt idx="20527">
                  <c:v>0.626</c:v>
                </c:pt>
                <c:pt idx="20528">
                  <c:v>0.60699999999999998</c:v>
                </c:pt>
                <c:pt idx="20529">
                  <c:v>0.56399999999999995</c:v>
                </c:pt>
                <c:pt idx="20530">
                  <c:v>0.56399999999999995</c:v>
                </c:pt>
                <c:pt idx="20531">
                  <c:v>0.80200000000000005</c:v>
                </c:pt>
                <c:pt idx="20532">
                  <c:v>0.77300000000000002</c:v>
                </c:pt>
                <c:pt idx="20533">
                  <c:v>0.77400000000000002</c:v>
                </c:pt>
                <c:pt idx="20534">
                  <c:v>0.79900000000000004</c:v>
                </c:pt>
                <c:pt idx="20535">
                  <c:v>0.65400000000000003</c:v>
                </c:pt>
                <c:pt idx="20536">
                  <c:v>0.65400000000000003</c:v>
                </c:pt>
                <c:pt idx="20537">
                  <c:v>0.59299999999999997</c:v>
                </c:pt>
                <c:pt idx="20538">
                  <c:v>0.59299999999999997</c:v>
                </c:pt>
                <c:pt idx="20539">
                  <c:v>0.80400000000000005</c:v>
                </c:pt>
                <c:pt idx="20540">
                  <c:v>0.58299999999999996</c:v>
                </c:pt>
                <c:pt idx="20541">
                  <c:v>0.76100000000000001</c:v>
                </c:pt>
                <c:pt idx="20542">
                  <c:v>0.61099999999999999</c:v>
                </c:pt>
                <c:pt idx="20543">
                  <c:v>0.64900000000000002</c:v>
                </c:pt>
                <c:pt idx="20544">
                  <c:v>0.72299999999999998</c:v>
                </c:pt>
                <c:pt idx="20545">
                  <c:v>0.52500000000000002</c:v>
                </c:pt>
                <c:pt idx="20546">
                  <c:v>0.73599999999999999</c:v>
                </c:pt>
                <c:pt idx="20547">
                  <c:v>0.745</c:v>
                </c:pt>
                <c:pt idx="20548">
                  <c:v>0.56200000000000006</c:v>
                </c:pt>
                <c:pt idx="20549">
                  <c:v>0.754</c:v>
                </c:pt>
                <c:pt idx="20550">
                  <c:v>0.61099999999999999</c:v>
                </c:pt>
                <c:pt idx="20551">
                  <c:v>0.61099999999999999</c:v>
                </c:pt>
                <c:pt idx="20552">
                  <c:v>0.57999999999999996</c:v>
                </c:pt>
                <c:pt idx="20553">
                  <c:v>0.61199999999999999</c:v>
                </c:pt>
                <c:pt idx="20554">
                  <c:v>0.65</c:v>
                </c:pt>
                <c:pt idx="20555">
                  <c:v>0.72499999999999998</c:v>
                </c:pt>
                <c:pt idx="20556">
                  <c:v>0.61299999999999999</c:v>
                </c:pt>
                <c:pt idx="20557">
                  <c:v>0.65100000000000002</c:v>
                </c:pt>
                <c:pt idx="20558">
                  <c:v>0.58599999999999997</c:v>
                </c:pt>
                <c:pt idx="20559">
                  <c:v>0.72599999999999998</c:v>
                </c:pt>
                <c:pt idx="20560">
                  <c:v>0.57899999999999996</c:v>
                </c:pt>
                <c:pt idx="20561">
                  <c:v>0.57899999999999996</c:v>
                </c:pt>
                <c:pt idx="20562">
                  <c:v>0.53900000000000003</c:v>
                </c:pt>
                <c:pt idx="20563">
                  <c:v>0.53900000000000003</c:v>
                </c:pt>
                <c:pt idx="20564">
                  <c:v>0.71899999999999997</c:v>
                </c:pt>
                <c:pt idx="20565">
                  <c:v>0.59</c:v>
                </c:pt>
                <c:pt idx="20566">
                  <c:v>0.59</c:v>
                </c:pt>
                <c:pt idx="20567">
                  <c:v>0.621</c:v>
                </c:pt>
                <c:pt idx="20568">
                  <c:v>0.621</c:v>
                </c:pt>
                <c:pt idx="20569">
                  <c:v>0.76500000000000001</c:v>
                </c:pt>
                <c:pt idx="20570">
                  <c:v>0.70299999999999996</c:v>
                </c:pt>
                <c:pt idx="20571">
                  <c:v>0.70299999999999996</c:v>
                </c:pt>
                <c:pt idx="20572">
                  <c:v>0.76900000000000002</c:v>
                </c:pt>
                <c:pt idx="20573">
                  <c:v>0.55000000000000004</c:v>
                </c:pt>
                <c:pt idx="20574">
                  <c:v>0.55000000000000004</c:v>
                </c:pt>
                <c:pt idx="20575">
                  <c:v>0.71499999999999997</c:v>
                </c:pt>
                <c:pt idx="20576">
                  <c:v>0.76100000000000001</c:v>
                </c:pt>
                <c:pt idx="20577">
                  <c:v>0.73799999999999999</c:v>
                </c:pt>
                <c:pt idx="20578">
                  <c:v>0.64</c:v>
                </c:pt>
                <c:pt idx="20579">
                  <c:v>0.75700000000000001</c:v>
                </c:pt>
                <c:pt idx="20580">
                  <c:v>0.64300000000000002</c:v>
                </c:pt>
                <c:pt idx="20581">
                  <c:v>0.55800000000000005</c:v>
                </c:pt>
                <c:pt idx="20582">
                  <c:v>0.73599999999999999</c:v>
                </c:pt>
                <c:pt idx="20583">
                  <c:v>0.75800000000000001</c:v>
                </c:pt>
                <c:pt idx="20584">
                  <c:v>0.66200000000000003</c:v>
                </c:pt>
                <c:pt idx="20585">
                  <c:v>0.60299999999999998</c:v>
                </c:pt>
                <c:pt idx="20586">
                  <c:v>0.58799999999999997</c:v>
                </c:pt>
                <c:pt idx="20587">
                  <c:v>0.625</c:v>
                </c:pt>
                <c:pt idx="20588">
                  <c:v>0.62</c:v>
                </c:pt>
                <c:pt idx="20589">
                  <c:v>0.76800000000000002</c:v>
                </c:pt>
                <c:pt idx="20590">
                  <c:v>0.70599999999999996</c:v>
                </c:pt>
                <c:pt idx="20591">
                  <c:v>0.66300000000000003</c:v>
                </c:pt>
                <c:pt idx="20592">
                  <c:v>0.58899999999999997</c:v>
                </c:pt>
                <c:pt idx="20593">
                  <c:v>0.621</c:v>
                </c:pt>
                <c:pt idx="20594">
                  <c:v>0.73399999999999999</c:v>
                </c:pt>
                <c:pt idx="20595">
                  <c:v>0.73299999999999998</c:v>
                </c:pt>
                <c:pt idx="20596">
                  <c:v>0.60599999999999998</c:v>
                </c:pt>
                <c:pt idx="20597">
                  <c:v>0.76600000000000001</c:v>
                </c:pt>
                <c:pt idx="20598">
                  <c:v>0.77100000000000002</c:v>
                </c:pt>
                <c:pt idx="20599">
                  <c:v>0.60599999999999998</c:v>
                </c:pt>
                <c:pt idx="20600">
                  <c:v>0.64200000000000002</c:v>
                </c:pt>
                <c:pt idx="20601">
                  <c:v>0.71899999999999997</c:v>
                </c:pt>
                <c:pt idx="20602">
                  <c:v>0.74099999999999999</c:v>
                </c:pt>
                <c:pt idx="20603">
                  <c:v>0.76100000000000001</c:v>
                </c:pt>
                <c:pt idx="20604">
                  <c:v>0.749</c:v>
                </c:pt>
                <c:pt idx="20605">
                  <c:v>0.72199999999999998</c:v>
                </c:pt>
                <c:pt idx="20606">
                  <c:v>0.79900000000000004</c:v>
                </c:pt>
                <c:pt idx="20607">
                  <c:v>0.72199999999999998</c:v>
                </c:pt>
                <c:pt idx="20608">
                  <c:v>0.57399999999999995</c:v>
                </c:pt>
                <c:pt idx="20609">
                  <c:v>0.57399999999999995</c:v>
                </c:pt>
                <c:pt idx="20610">
                  <c:v>0.81399999999999995</c:v>
                </c:pt>
                <c:pt idx="20611">
                  <c:v>0.57499999999999996</c:v>
                </c:pt>
                <c:pt idx="20612">
                  <c:v>0.57999999999999996</c:v>
                </c:pt>
                <c:pt idx="20613">
                  <c:v>0.57999999999999996</c:v>
                </c:pt>
                <c:pt idx="20614">
                  <c:v>0.61199999999999999</c:v>
                </c:pt>
                <c:pt idx="20615">
                  <c:v>0.61199999999999999</c:v>
                </c:pt>
                <c:pt idx="20616">
                  <c:v>0.65500000000000003</c:v>
                </c:pt>
                <c:pt idx="20617">
                  <c:v>0.65500000000000003</c:v>
                </c:pt>
                <c:pt idx="20618">
                  <c:v>0.66100000000000003</c:v>
                </c:pt>
                <c:pt idx="20619">
                  <c:v>0.755</c:v>
                </c:pt>
                <c:pt idx="20620">
                  <c:v>0.81100000000000005</c:v>
                </c:pt>
                <c:pt idx="20621">
                  <c:v>0.64200000000000002</c:v>
                </c:pt>
                <c:pt idx="20622">
                  <c:v>0.64200000000000002</c:v>
                </c:pt>
                <c:pt idx="20623">
                  <c:v>0.63600000000000001</c:v>
                </c:pt>
                <c:pt idx="20624">
                  <c:v>0.61899999999999999</c:v>
                </c:pt>
                <c:pt idx="20625">
                  <c:v>0.749</c:v>
                </c:pt>
                <c:pt idx="20626">
                  <c:v>0.53300000000000003</c:v>
                </c:pt>
                <c:pt idx="20627">
                  <c:v>0.70299999999999996</c:v>
                </c:pt>
                <c:pt idx="20628">
                  <c:v>0.70299999999999996</c:v>
                </c:pt>
                <c:pt idx="20629">
                  <c:v>0.60499999999999998</c:v>
                </c:pt>
                <c:pt idx="20630">
                  <c:v>0.60399999999999998</c:v>
                </c:pt>
                <c:pt idx="20631">
                  <c:v>0.753</c:v>
                </c:pt>
                <c:pt idx="20632">
                  <c:v>0.75900000000000001</c:v>
                </c:pt>
                <c:pt idx="20633">
                  <c:v>0.76500000000000001</c:v>
                </c:pt>
                <c:pt idx="20634">
                  <c:v>0.79100000000000004</c:v>
                </c:pt>
                <c:pt idx="20635">
                  <c:v>0.624</c:v>
                </c:pt>
                <c:pt idx="20636">
                  <c:v>0.66700000000000004</c:v>
                </c:pt>
                <c:pt idx="20637">
                  <c:v>0.57399999999999995</c:v>
                </c:pt>
                <c:pt idx="20638">
                  <c:v>0.76500000000000001</c:v>
                </c:pt>
                <c:pt idx="20639">
                  <c:v>0.623</c:v>
                </c:pt>
                <c:pt idx="20640">
                  <c:v>0.623</c:v>
                </c:pt>
                <c:pt idx="20641">
                  <c:v>0.73199999999999998</c:v>
                </c:pt>
                <c:pt idx="20642">
                  <c:v>0.59199999999999997</c:v>
                </c:pt>
                <c:pt idx="20643">
                  <c:v>0.625</c:v>
                </c:pt>
                <c:pt idx="20644">
                  <c:v>0.75</c:v>
                </c:pt>
                <c:pt idx="20645">
                  <c:v>0.66900000000000004</c:v>
                </c:pt>
                <c:pt idx="20646">
                  <c:v>0.626</c:v>
                </c:pt>
                <c:pt idx="20647">
                  <c:v>0.67</c:v>
                </c:pt>
                <c:pt idx="20648">
                  <c:v>0.76</c:v>
                </c:pt>
                <c:pt idx="20649">
                  <c:v>0.59099999999999997</c:v>
                </c:pt>
                <c:pt idx="20650">
                  <c:v>0.59099999999999997</c:v>
                </c:pt>
                <c:pt idx="20651">
                  <c:v>0.75700000000000001</c:v>
                </c:pt>
                <c:pt idx="20652">
                  <c:v>0.56699999999999995</c:v>
                </c:pt>
                <c:pt idx="20653">
                  <c:v>0.754</c:v>
                </c:pt>
                <c:pt idx="20654">
                  <c:v>0.75</c:v>
                </c:pt>
                <c:pt idx="20655">
                  <c:v>0.76800000000000002</c:v>
                </c:pt>
                <c:pt idx="20656">
                  <c:v>0.64200000000000002</c:v>
                </c:pt>
                <c:pt idx="20657">
                  <c:v>0.64200000000000002</c:v>
                </c:pt>
                <c:pt idx="20658">
                  <c:v>0.56100000000000005</c:v>
                </c:pt>
                <c:pt idx="20659">
                  <c:v>0.56100000000000005</c:v>
                </c:pt>
                <c:pt idx="20660">
                  <c:v>0.77300000000000002</c:v>
                </c:pt>
                <c:pt idx="20661">
                  <c:v>0.63800000000000001</c:v>
                </c:pt>
                <c:pt idx="20662">
                  <c:v>0.79900000000000004</c:v>
                </c:pt>
                <c:pt idx="20663">
                  <c:v>0.65800000000000003</c:v>
                </c:pt>
                <c:pt idx="20664">
                  <c:v>0.66200000000000003</c:v>
                </c:pt>
                <c:pt idx="20665">
                  <c:v>0.755</c:v>
                </c:pt>
                <c:pt idx="20666">
                  <c:v>0.79500000000000004</c:v>
                </c:pt>
                <c:pt idx="20667">
                  <c:v>0.63800000000000001</c:v>
                </c:pt>
                <c:pt idx="20668">
                  <c:v>0.80800000000000005</c:v>
                </c:pt>
                <c:pt idx="20669">
                  <c:v>0.60499999999999998</c:v>
                </c:pt>
                <c:pt idx="20670">
                  <c:v>0.72</c:v>
                </c:pt>
                <c:pt idx="20671">
                  <c:v>0.61499999999999999</c:v>
                </c:pt>
                <c:pt idx="20672">
                  <c:v>0.75900000000000001</c:v>
                </c:pt>
                <c:pt idx="20673">
                  <c:v>0.79700000000000004</c:v>
                </c:pt>
                <c:pt idx="20674">
                  <c:v>0.64300000000000002</c:v>
                </c:pt>
                <c:pt idx="20675">
                  <c:v>0.64500000000000002</c:v>
                </c:pt>
                <c:pt idx="20676">
                  <c:v>0.79600000000000004</c:v>
                </c:pt>
                <c:pt idx="20677">
                  <c:v>0.77600000000000002</c:v>
                </c:pt>
                <c:pt idx="20678">
                  <c:v>0.751</c:v>
                </c:pt>
                <c:pt idx="20679">
                  <c:v>0.79400000000000004</c:v>
                </c:pt>
                <c:pt idx="20680">
                  <c:v>0.72</c:v>
                </c:pt>
                <c:pt idx="20681">
                  <c:v>0.72199999999999998</c:v>
                </c:pt>
                <c:pt idx="20682">
                  <c:v>0.64300000000000002</c:v>
                </c:pt>
                <c:pt idx="20683">
                  <c:v>0.61899999999999999</c:v>
                </c:pt>
                <c:pt idx="20684">
                  <c:v>0.80100000000000005</c:v>
                </c:pt>
                <c:pt idx="20685">
                  <c:v>0.58399999999999996</c:v>
                </c:pt>
                <c:pt idx="20686">
                  <c:v>0.58399999999999996</c:v>
                </c:pt>
                <c:pt idx="20687">
                  <c:v>0.71899999999999997</c:v>
                </c:pt>
                <c:pt idx="20688">
                  <c:v>0.80600000000000005</c:v>
                </c:pt>
                <c:pt idx="20689">
                  <c:v>0.58599999999999997</c:v>
                </c:pt>
                <c:pt idx="20690">
                  <c:v>0.61899999999999999</c:v>
                </c:pt>
                <c:pt idx="20691">
                  <c:v>0.66200000000000003</c:v>
                </c:pt>
                <c:pt idx="20692">
                  <c:v>0.73</c:v>
                </c:pt>
                <c:pt idx="20693">
                  <c:v>0.65100000000000002</c:v>
                </c:pt>
                <c:pt idx="20694">
                  <c:v>0.76</c:v>
                </c:pt>
                <c:pt idx="20695">
                  <c:v>0.79900000000000004</c:v>
                </c:pt>
                <c:pt idx="20696">
                  <c:v>0.77100000000000002</c:v>
                </c:pt>
                <c:pt idx="20697">
                  <c:v>0.81399999999999995</c:v>
                </c:pt>
                <c:pt idx="20698">
                  <c:v>0.58599999999999997</c:v>
                </c:pt>
                <c:pt idx="20699">
                  <c:v>0.76900000000000002</c:v>
                </c:pt>
                <c:pt idx="20700">
                  <c:v>0.75800000000000001</c:v>
                </c:pt>
                <c:pt idx="20701">
                  <c:v>0.73299999999999998</c:v>
                </c:pt>
                <c:pt idx="20702">
                  <c:v>0.625</c:v>
                </c:pt>
                <c:pt idx="20703">
                  <c:v>0.625</c:v>
                </c:pt>
                <c:pt idx="20704">
                  <c:v>0.76100000000000001</c:v>
                </c:pt>
                <c:pt idx="20705">
                  <c:v>0.66900000000000004</c:v>
                </c:pt>
                <c:pt idx="20706">
                  <c:v>0.66900000000000004</c:v>
                </c:pt>
                <c:pt idx="20707">
                  <c:v>0.66100000000000003</c:v>
                </c:pt>
                <c:pt idx="20708">
                  <c:v>0.66100000000000003</c:v>
                </c:pt>
                <c:pt idx="20709">
                  <c:v>0.64100000000000001</c:v>
                </c:pt>
                <c:pt idx="20710">
                  <c:v>0.76200000000000001</c:v>
                </c:pt>
                <c:pt idx="20711">
                  <c:v>0.76500000000000001</c:v>
                </c:pt>
                <c:pt idx="20712">
                  <c:v>0.61799999999999999</c:v>
                </c:pt>
                <c:pt idx="20713">
                  <c:v>0.61699999999999999</c:v>
                </c:pt>
                <c:pt idx="20714">
                  <c:v>0.8</c:v>
                </c:pt>
                <c:pt idx="20715">
                  <c:v>0.8</c:v>
                </c:pt>
                <c:pt idx="20716">
                  <c:v>0.58499999999999996</c:v>
                </c:pt>
                <c:pt idx="20717">
                  <c:v>0.63700000000000001</c:v>
                </c:pt>
                <c:pt idx="20718">
                  <c:v>0.71799999999999997</c:v>
                </c:pt>
                <c:pt idx="20719">
                  <c:v>0.76700000000000002</c:v>
                </c:pt>
                <c:pt idx="20720">
                  <c:v>0.64</c:v>
                </c:pt>
                <c:pt idx="20721">
                  <c:v>0.64</c:v>
                </c:pt>
                <c:pt idx="20722">
                  <c:v>0.76900000000000002</c:v>
                </c:pt>
                <c:pt idx="20723">
                  <c:v>0.752</c:v>
                </c:pt>
                <c:pt idx="20724">
                  <c:v>0.77100000000000002</c:v>
                </c:pt>
                <c:pt idx="20725">
                  <c:v>0.76800000000000002</c:v>
                </c:pt>
                <c:pt idx="20726">
                  <c:v>0.76800000000000002</c:v>
                </c:pt>
                <c:pt idx="20727">
                  <c:v>0.63900000000000001</c:v>
                </c:pt>
                <c:pt idx="20728">
                  <c:v>0.72</c:v>
                </c:pt>
                <c:pt idx="20729">
                  <c:v>0.57699999999999996</c:v>
                </c:pt>
                <c:pt idx="20730">
                  <c:v>0.63900000000000001</c:v>
                </c:pt>
                <c:pt idx="20731">
                  <c:v>0.60199999999999998</c:v>
                </c:pt>
                <c:pt idx="20732">
                  <c:v>0.60199999999999998</c:v>
                </c:pt>
                <c:pt idx="20733">
                  <c:v>0.72</c:v>
                </c:pt>
                <c:pt idx="20734">
                  <c:v>0.74</c:v>
                </c:pt>
                <c:pt idx="20735">
                  <c:v>0.65300000000000002</c:v>
                </c:pt>
                <c:pt idx="20736">
                  <c:v>0.65400000000000003</c:v>
                </c:pt>
                <c:pt idx="20737">
                  <c:v>0.76400000000000001</c:v>
                </c:pt>
                <c:pt idx="20738">
                  <c:v>0.57199999999999995</c:v>
                </c:pt>
                <c:pt idx="20739">
                  <c:v>0.57199999999999995</c:v>
                </c:pt>
                <c:pt idx="20740">
                  <c:v>0.65700000000000003</c:v>
                </c:pt>
                <c:pt idx="20741">
                  <c:v>0.65700000000000003</c:v>
                </c:pt>
                <c:pt idx="20742">
                  <c:v>0.70699999999999996</c:v>
                </c:pt>
                <c:pt idx="20743">
                  <c:v>0.80900000000000005</c:v>
                </c:pt>
                <c:pt idx="20744">
                  <c:v>0.71499999999999997</c:v>
                </c:pt>
                <c:pt idx="20745">
                  <c:v>0.80700000000000005</c:v>
                </c:pt>
                <c:pt idx="20746">
                  <c:v>0.76600000000000001</c:v>
                </c:pt>
                <c:pt idx="20747">
                  <c:v>0.73499999999999999</c:v>
                </c:pt>
                <c:pt idx="20748">
                  <c:v>0.628</c:v>
                </c:pt>
                <c:pt idx="20749">
                  <c:v>0.61699999999999999</c:v>
                </c:pt>
                <c:pt idx="20750">
                  <c:v>0.65800000000000003</c:v>
                </c:pt>
                <c:pt idx="20751">
                  <c:v>0.66</c:v>
                </c:pt>
                <c:pt idx="20752">
                  <c:v>0.80400000000000005</c:v>
                </c:pt>
                <c:pt idx="20753">
                  <c:v>0.65800000000000003</c:v>
                </c:pt>
                <c:pt idx="20754">
                  <c:v>0.72299999999999998</c:v>
                </c:pt>
                <c:pt idx="20755">
                  <c:v>0.63200000000000001</c:v>
                </c:pt>
                <c:pt idx="20756">
                  <c:v>0.70399999999999996</c:v>
                </c:pt>
                <c:pt idx="20757">
                  <c:v>0.58199999999999996</c:v>
                </c:pt>
                <c:pt idx="20758">
                  <c:v>0.746</c:v>
                </c:pt>
                <c:pt idx="20759">
                  <c:v>0.74399999999999999</c:v>
                </c:pt>
                <c:pt idx="20760">
                  <c:v>0.55200000000000005</c:v>
                </c:pt>
                <c:pt idx="20761">
                  <c:v>0.58199999999999996</c:v>
                </c:pt>
                <c:pt idx="20762">
                  <c:v>0.73699999999999999</c:v>
                </c:pt>
                <c:pt idx="20763">
                  <c:v>0.59799999999999998</c:v>
                </c:pt>
                <c:pt idx="20764">
                  <c:v>0.80900000000000005</c:v>
                </c:pt>
                <c:pt idx="20765">
                  <c:v>0.63200000000000001</c:v>
                </c:pt>
                <c:pt idx="20766">
                  <c:v>0.67600000000000005</c:v>
                </c:pt>
                <c:pt idx="20767">
                  <c:v>0.73599999999999999</c:v>
                </c:pt>
                <c:pt idx="20768">
                  <c:v>0.77700000000000002</c:v>
                </c:pt>
                <c:pt idx="20769">
                  <c:v>0.59799999999999998</c:v>
                </c:pt>
                <c:pt idx="20770">
                  <c:v>0.77600000000000002</c:v>
                </c:pt>
                <c:pt idx="20771">
                  <c:v>0.74099999999999999</c:v>
                </c:pt>
                <c:pt idx="20772">
                  <c:v>0.70899999999999996</c:v>
                </c:pt>
                <c:pt idx="20773">
                  <c:v>0.71</c:v>
                </c:pt>
                <c:pt idx="20774">
                  <c:v>0.60299999999999998</c:v>
                </c:pt>
                <c:pt idx="20775">
                  <c:v>0.60299999999999998</c:v>
                </c:pt>
                <c:pt idx="20776">
                  <c:v>0.65600000000000003</c:v>
                </c:pt>
                <c:pt idx="20777">
                  <c:v>0.80700000000000005</c:v>
                </c:pt>
                <c:pt idx="20778">
                  <c:v>0.63800000000000001</c:v>
                </c:pt>
                <c:pt idx="20779">
                  <c:v>0.63800000000000001</c:v>
                </c:pt>
                <c:pt idx="20780">
                  <c:v>0.71899999999999997</c:v>
                </c:pt>
                <c:pt idx="20781">
                  <c:v>0.71899999999999997</c:v>
                </c:pt>
                <c:pt idx="20782">
                  <c:v>0.80500000000000005</c:v>
                </c:pt>
                <c:pt idx="20783">
                  <c:v>0.56799999999999995</c:v>
                </c:pt>
                <c:pt idx="20784">
                  <c:v>0.56799999999999995</c:v>
                </c:pt>
                <c:pt idx="20785">
                  <c:v>0.63100000000000001</c:v>
                </c:pt>
                <c:pt idx="20786">
                  <c:v>0.63</c:v>
                </c:pt>
                <c:pt idx="20787">
                  <c:v>0.80900000000000005</c:v>
                </c:pt>
                <c:pt idx="20788">
                  <c:v>0.77700000000000002</c:v>
                </c:pt>
                <c:pt idx="20789">
                  <c:v>0.80700000000000005</c:v>
                </c:pt>
                <c:pt idx="20790">
                  <c:v>0.80900000000000005</c:v>
                </c:pt>
                <c:pt idx="20791">
                  <c:v>0.78</c:v>
                </c:pt>
                <c:pt idx="20792">
                  <c:v>0.76100000000000001</c:v>
                </c:pt>
                <c:pt idx="20793">
                  <c:v>0.65800000000000003</c:v>
                </c:pt>
                <c:pt idx="20794">
                  <c:v>0.65800000000000003</c:v>
                </c:pt>
                <c:pt idx="20795">
                  <c:v>0.65300000000000002</c:v>
                </c:pt>
                <c:pt idx="20796">
                  <c:v>0.58699999999999997</c:v>
                </c:pt>
                <c:pt idx="20797">
                  <c:v>0.77800000000000002</c:v>
                </c:pt>
                <c:pt idx="20798">
                  <c:v>0.80900000000000005</c:v>
                </c:pt>
                <c:pt idx="20799">
                  <c:v>0.80400000000000005</c:v>
                </c:pt>
                <c:pt idx="20800">
                  <c:v>0.76500000000000001</c:v>
                </c:pt>
                <c:pt idx="20801">
                  <c:v>0.65500000000000003</c:v>
                </c:pt>
                <c:pt idx="20802">
                  <c:v>0.73099999999999998</c:v>
                </c:pt>
                <c:pt idx="20803">
                  <c:v>0.61499999999999999</c:v>
                </c:pt>
                <c:pt idx="20804">
                  <c:v>0.61499999999999999</c:v>
                </c:pt>
                <c:pt idx="20805">
                  <c:v>0.76</c:v>
                </c:pt>
                <c:pt idx="20806">
                  <c:v>0.65600000000000003</c:v>
                </c:pt>
                <c:pt idx="20807">
                  <c:v>0.73099999999999998</c:v>
                </c:pt>
                <c:pt idx="20808">
                  <c:v>0.75900000000000001</c:v>
                </c:pt>
                <c:pt idx="20809">
                  <c:v>0.74299999999999999</c:v>
                </c:pt>
                <c:pt idx="20810">
                  <c:v>0.625</c:v>
                </c:pt>
                <c:pt idx="20811">
                  <c:v>0.625</c:v>
                </c:pt>
                <c:pt idx="20812">
                  <c:v>0.80900000000000005</c:v>
                </c:pt>
                <c:pt idx="20813">
                  <c:v>0.76500000000000001</c:v>
                </c:pt>
                <c:pt idx="20814">
                  <c:v>0.77</c:v>
                </c:pt>
                <c:pt idx="20815">
                  <c:v>0.72699999999999998</c:v>
                </c:pt>
                <c:pt idx="20816">
                  <c:v>0.746</c:v>
                </c:pt>
                <c:pt idx="20817">
                  <c:v>0.73899999999999999</c:v>
                </c:pt>
                <c:pt idx="20818">
                  <c:v>0.72</c:v>
                </c:pt>
                <c:pt idx="20819">
                  <c:v>0.77400000000000002</c:v>
                </c:pt>
                <c:pt idx="20820">
                  <c:v>0.64400000000000002</c:v>
                </c:pt>
                <c:pt idx="20821">
                  <c:v>0.76900000000000002</c:v>
                </c:pt>
                <c:pt idx="20822">
                  <c:v>0.76200000000000001</c:v>
                </c:pt>
                <c:pt idx="20823">
                  <c:v>0.75700000000000001</c:v>
                </c:pt>
                <c:pt idx="20824">
                  <c:v>0.66700000000000004</c:v>
                </c:pt>
                <c:pt idx="20825">
                  <c:v>0.629</c:v>
                </c:pt>
                <c:pt idx="20826">
                  <c:v>0.59199999999999997</c:v>
                </c:pt>
                <c:pt idx="20827">
                  <c:v>0.76300000000000001</c:v>
                </c:pt>
                <c:pt idx="20828">
                  <c:v>0.56100000000000005</c:v>
                </c:pt>
                <c:pt idx="20829">
                  <c:v>0.71199999999999997</c:v>
                </c:pt>
                <c:pt idx="20830">
                  <c:v>0.76500000000000001</c:v>
                </c:pt>
                <c:pt idx="20831">
                  <c:v>0.74299999999999999</c:v>
                </c:pt>
                <c:pt idx="20832">
                  <c:v>0.59199999999999997</c:v>
                </c:pt>
                <c:pt idx="20833">
                  <c:v>0.66700000000000004</c:v>
                </c:pt>
                <c:pt idx="20834">
                  <c:v>0.754</c:v>
                </c:pt>
                <c:pt idx="20835">
                  <c:v>0.74099999999999999</c:v>
                </c:pt>
                <c:pt idx="20836">
                  <c:v>0.73799999999999999</c:v>
                </c:pt>
                <c:pt idx="20837">
                  <c:v>0.64800000000000002</c:v>
                </c:pt>
                <c:pt idx="20838">
                  <c:v>0.77100000000000002</c:v>
                </c:pt>
                <c:pt idx="20839">
                  <c:v>0.77300000000000002</c:v>
                </c:pt>
                <c:pt idx="20840">
                  <c:v>0.754</c:v>
                </c:pt>
                <c:pt idx="20841">
                  <c:v>0.76600000000000001</c:v>
                </c:pt>
                <c:pt idx="20842">
                  <c:v>0.75800000000000001</c:v>
                </c:pt>
                <c:pt idx="20843">
                  <c:v>0.76400000000000001</c:v>
                </c:pt>
                <c:pt idx="20844">
                  <c:v>0.77</c:v>
                </c:pt>
                <c:pt idx="20845">
                  <c:v>0.61</c:v>
                </c:pt>
                <c:pt idx="20846">
                  <c:v>0.64600000000000002</c:v>
                </c:pt>
                <c:pt idx="20847">
                  <c:v>0.72399999999999998</c:v>
                </c:pt>
                <c:pt idx="20848">
                  <c:v>0.77600000000000002</c:v>
                </c:pt>
                <c:pt idx="20849">
                  <c:v>0.747</c:v>
                </c:pt>
                <c:pt idx="20850">
                  <c:v>0.57699999999999996</c:v>
                </c:pt>
                <c:pt idx="20851">
                  <c:v>0.57699999999999996</c:v>
                </c:pt>
                <c:pt idx="20852">
                  <c:v>0.72699999999999998</c:v>
                </c:pt>
                <c:pt idx="20853">
                  <c:v>0.72699999999999998</c:v>
                </c:pt>
                <c:pt idx="20854">
                  <c:v>0.80400000000000005</c:v>
                </c:pt>
                <c:pt idx="20855">
                  <c:v>0.76</c:v>
                </c:pt>
                <c:pt idx="20856">
                  <c:v>0.76500000000000001</c:v>
                </c:pt>
                <c:pt idx="20857">
                  <c:v>0.66</c:v>
                </c:pt>
                <c:pt idx="20858">
                  <c:v>0.66</c:v>
                </c:pt>
                <c:pt idx="20859">
                  <c:v>0.80800000000000005</c:v>
                </c:pt>
                <c:pt idx="20860">
                  <c:v>0.64700000000000002</c:v>
                </c:pt>
                <c:pt idx="20861">
                  <c:v>0.64600000000000002</c:v>
                </c:pt>
                <c:pt idx="20862">
                  <c:v>0.57899999999999996</c:v>
                </c:pt>
                <c:pt idx="20863">
                  <c:v>0.81899999999999995</c:v>
                </c:pt>
                <c:pt idx="20864">
                  <c:v>0.64</c:v>
                </c:pt>
                <c:pt idx="20865">
                  <c:v>0.79600000000000004</c:v>
                </c:pt>
                <c:pt idx="20866">
                  <c:v>0.70799999999999996</c:v>
                </c:pt>
                <c:pt idx="20867">
                  <c:v>0.70799999999999996</c:v>
                </c:pt>
                <c:pt idx="20868">
                  <c:v>0.67200000000000004</c:v>
                </c:pt>
                <c:pt idx="20869">
                  <c:v>0.75900000000000001</c:v>
                </c:pt>
                <c:pt idx="20870">
                  <c:v>0.628</c:v>
                </c:pt>
                <c:pt idx="20871">
                  <c:v>0.628</c:v>
                </c:pt>
                <c:pt idx="20872">
                  <c:v>0.76</c:v>
                </c:pt>
                <c:pt idx="20873">
                  <c:v>0.67400000000000004</c:v>
                </c:pt>
                <c:pt idx="20874">
                  <c:v>0.67500000000000004</c:v>
                </c:pt>
                <c:pt idx="20875">
                  <c:v>0.76500000000000001</c:v>
                </c:pt>
                <c:pt idx="20876">
                  <c:v>0.59499999999999997</c:v>
                </c:pt>
                <c:pt idx="20877">
                  <c:v>0.59499999999999997</c:v>
                </c:pt>
                <c:pt idx="20878">
                  <c:v>0.8</c:v>
                </c:pt>
                <c:pt idx="20879">
                  <c:v>0.64600000000000002</c:v>
                </c:pt>
                <c:pt idx="20880">
                  <c:v>0.64600000000000002</c:v>
                </c:pt>
                <c:pt idx="20881">
                  <c:v>0.64200000000000002</c:v>
                </c:pt>
                <c:pt idx="20882">
                  <c:v>0.57099999999999995</c:v>
                </c:pt>
                <c:pt idx="20883">
                  <c:v>0.80500000000000005</c:v>
                </c:pt>
                <c:pt idx="20884">
                  <c:v>0.73399999999999999</c:v>
                </c:pt>
                <c:pt idx="20885">
                  <c:v>0.75600000000000001</c:v>
                </c:pt>
                <c:pt idx="20886">
                  <c:v>0.76300000000000001</c:v>
                </c:pt>
                <c:pt idx="20887">
                  <c:v>0.755</c:v>
                </c:pt>
                <c:pt idx="20888">
                  <c:v>0.64200000000000002</c:v>
                </c:pt>
                <c:pt idx="20889">
                  <c:v>0.80100000000000005</c:v>
                </c:pt>
                <c:pt idx="20890">
                  <c:v>0.66300000000000003</c:v>
                </c:pt>
                <c:pt idx="20891">
                  <c:v>0.72499999999999998</c:v>
                </c:pt>
                <c:pt idx="20892">
                  <c:v>0.76400000000000001</c:v>
                </c:pt>
                <c:pt idx="20893">
                  <c:v>0.64900000000000002</c:v>
                </c:pt>
                <c:pt idx="20894">
                  <c:v>0.64700000000000002</c:v>
                </c:pt>
                <c:pt idx="20895">
                  <c:v>0.80100000000000005</c:v>
                </c:pt>
                <c:pt idx="20896">
                  <c:v>0.79900000000000004</c:v>
                </c:pt>
                <c:pt idx="20897">
                  <c:v>0.81299999999999994</c:v>
                </c:pt>
                <c:pt idx="20898">
                  <c:v>0.72599999999999998</c:v>
                </c:pt>
                <c:pt idx="20899">
                  <c:v>0.72799999999999998</c:v>
                </c:pt>
                <c:pt idx="20900">
                  <c:v>0.80700000000000005</c:v>
                </c:pt>
                <c:pt idx="20901">
                  <c:v>0.64700000000000002</c:v>
                </c:pt>
                <c:pt idx="20902">
                  <c:v>0.66700000000000004</c:v>
                </c:pt>
                <c:pt idx="20903">
                  <c:v>0.80600000000000005</c:v>
                </c:pt>
                <c:pt idx="20904">
                  <c:v>0.72399999999999998</c:v>
                </c:pt>
                <c:pt idx="20905">
                  <c:v>0.76300000000000001</c:v>
                </c:pt>
                <c:pt idx="20906">
                  <c:v>0.80200000000000005</c:v>
                </c:pt>
                <c:pt idx="20907">
                  <c:v>0.77</c:v>
                </c:pt>
                <c:pt idx="20908">
                  <c:v>0.81200000000000006</c:v>
                </c:pt>
                <c:pt idx="20909">
                  <c:v>0.80500000000000005</c:v>
                </c:pt>
                <c:pt idx="20910">
                  <c:v>0.623</c:v>
                </c:pt>
                <c:pt idx="20911">
                  <c:v>0.81100000000000005</c:v>
                </c:pt>
                <c:pt idx="20912">
                  <c:v>0.623</c:v>
                </c:pt>
                <c:pt idx="20913">
                  <c:v>0.66700000000000004</c:v>
                </c:pt>
                <c:pt idx="20914">
                  <c:v>0.73499999999999999</c:v>
                </c:pt>
                <c:pt idx="20915">
                  <c:v>0.65500000000000003</c:v>
                </c:pt>
                <c:pt idx="20916">
                  <c:v>0.81899999999999995</c:v>
                </c:pt>
                <c:pt idx="20917">
                  <c:v>0.73699999999999999</c:v>
                </c:pt>
                <c:pt idx="20918">
                  <c:v>0.67300000000000004</c:v>
                </c:pt>
                <c:pt idx="20919">
                  <c:v>0.67300000000000004</c:v>
                </c:pt>
                <c:pt idx="20920">
                  <c:v>0.77</c:v>
                </c:pt>
                <c:pt idx="20921">
                  <c:v>0.76600000000000001</c:v>
                </c:pt>
                <c:pt idx="20922">
                  <c:v>0.66500000000000004</c:v>
                </c:pt>
                <c:pt idx="20923">
                  <c:v>0.66600000000000004</c:v>
                </c:pt>
                <c:pt idx="20924">
                  <c:v>0.77600000000000002</c:v>
                </c:pt>
                <c:pt idx="20925">
                  <c:v>0.59</c:v>
                </c:pt>
                <c:pt idx="20926">
                  <c:v>0.77400000000000002</c:v>
                </c:pt>
                <c:pt idx="20927">
                  <c:v>0.80500000000000005</c:v>
                </c:pt>
                <c:pt idx="20928">
                  <c:v>0.77200000000000002</c:v>
                </c:pt>
                <c:pt idx="20929">
                  <c:v>0.64400000000000002</c:v>
                </c:pt>
                <c:pt idx="20930">
                  <c:v>0.64400000000000002</c:v>
                </c:pt>
                <c:pt idx="20931">
                  <c:v>0.77600000000000002</c:v>
                </c:pt>
                <c:pt idx="20932">
                  <c:v>0.72599999999999998</c:v>
                </c:pt>
                <c:pt idx="20933">
                  <c:v>0.72599999999999998</c:v>
                </c:pt>
                <c:pt idx="20934">
                  <c:v>0.58099999999999996</c:v>
                </c:pt>
                <c:pt idx="20935">
                  <c:v>0.77300000000000002</c:v>
                </c:pt>
                <c:pt idx="20936">
                  <c:v>0.81200000000000006</c:v>
                </c:pt>
                <c:pt idx="20937">
                  <c:v>0.77400000000000002</c:v>
                </c:pt>
                <c:pt idx="20938">
                  <c:v>0.80900000000000005</c:v>
                </c:pt>
                <c:pt idx="20939">
                  <c:v>0.77300000000000002</c:v>
                </c:pt>
                <c:pt idx="20940">
                  <c:v>0.77400000000000002</c:v>
                </c:pt>
                <c:pt idx="20941">
                  <c:v>0.81399999999999995</c:v>
                </c:pt>
                <c:pt idx="20942">
                  <c:v>0.745</c:v>
                </c:pt>
                <c:pt idx="20943">
                  <c:v>0.76500000000000001</c:v>
                </c:pt>
                <c:pt idx="20944">
                  <c:v>0.74</c:v>
                </c:pt>
                <c:pt idx="20945">
                  <c:v>0.66200000000000003</c:v>
                </c:pt>
                <c:pt idx="20946">
                  <c:v>0.66400000000000003</c:v>
                </c:pt>
                <c:pt idx="20947">
                  <c:v>0.80900000000000005</c:v>
                </c:pt>
                <c:pt idx="20948">
                  <c:v>0.77</c:v>
                </c:pt>
                <c:pt idx="20949">
                  <c:v>0.72799999999999998</c:v>
                </c:pt>
                <c:pt idx="20950">
                  <c:v>0.66200000000000003</c:v>
                </c:pt>
                <c:pt idx="20951">
                  <c:v>0.72099999999999997</c:v>
                </c:pt>
                <c:pt idx="20952">
                  <c:v>0.81799999999999995</c:v>
                </c:pt>
                <c:pt idx="20953">
                  <c:v>0.81200000000000006</c:v>
                </c:pt>
                <c:pt idx="20954">
                  <c:v>0.74</c:v>
                </c:pt>
                <c:pt idx="20955">
                  <c:v>0.70799999999999996</c:v>
                </c:pt>
                <c:pt idx="20956">
                  <c:v>0.749</c:v>
                </c:pt>
                <c:pt idx="20957">
                  <c:v>0.82199999999999995</c:v>
                </c:pt>
                <c:pt idx="20958">
                  <c:v>0.81499999999999995</c:v>
                </c:pt>
                <c:pt idx="20959">
                  <c:v>0.63600000000000001</c:v>
                </c:pt>
                <c:pt idx="20960">
                  <c:v>0.78100000000000003</c:v>
                </c:pt>
                <c:pt idx="20961">
                  <c:v>0.63600000000000001</c:v>
                </c:pt>
                <c:pt idx="20962">
                  <c:v>0.68100000000000005</c:v>
                </c:pt>
                <c:pt idx="20963">
                  <c:v>0.74199999999999999</c:v>
                </c:pt>
                <c:pt idx="20964">
                  <c:v>0.81200000000000006</c:v>
                </c:pt>
                <c:pt idx="20965">
                  <c:v>0.79500000000000004</c:v>
                </c:pt>
                <c:pt idx="20966">
                  <c:v>0.71499999999999997</c:v>
                </c:pt>
                <c:pt idx="20967">
                  <c:v>0.71499999999999997</c:v>
                </c:pt>
                <c:pt idx="20968">
                  <c:v>0.64200000000000002</c:v>
                </c:pt>
                <c:pt idx="20969">
                  <c:v>0.64200000000000002</c:v>
                </c:pt>
                <c:pt idx="20970">
                  <c:v>0.81</c:v>
                </c:pt>
                <c:pt idx="20971">
                  <c:v>0.80300000000000005</c:v>
                </c:pt>
                <c:pt idx="20972">
                  <c:v>0.81399999999999995</c:v>
                </c:pt>
                <c:pt idx="20973">
                  <c:v>0.81399999999999995</c:v>
                </c:pt>
                <c:pt idx="20974">
                  <c:v>0.59099999999999997</c:v>
                </c:pt>
                <c:pt idx="20975">
                  <c:v>0.66300000000000003</c:v>
                </c:pt>
                <c:pt idx="20976">
                  <c:v>0.66300000000000003</c:v>
                </c:pt>
                <c:pt idx="20977">
                  <c:v>0.65900000000000003</c:v>
                </c:pt>
                <c:pt idx="20978">
                  <c:v>0.76600000000000001</c:v>
                </c:pt>
                <c:pt idx="20979">
                  <c:v>0.73599999999999999</c:v>
                </c:pt>
                <c:pt idx="20980">
                  <c:v>0.81200000000000006</c:v>
                </c:pt>
                <c:pt idx="20981">
                  <c:v>0.66</c:v>
                </c:pt>
                <c:pt idx="20982">
                  <c:v>0.77</c:v>
                </c:pt>
                <c:pt idx="20983">
                  <c:v>0.73599999999999999</c:v>
                </c:pt>
                <c:pt idx="20984">
                  <c:v>0.80900000000000005</c:v>
                </c:pt>
                <c:pt idx="20985">
                  <c:v>0.77500000000000002</c:v>
                </c:pt>
                <c:pt idx="20986">
                  <c:v>0.81699999999999995</c:v>
                </c:pt>
                <c:pt idx="20987">
                  <c:v>0.81399999999999995</c:v>
                </c:pt>
                <c:pt idx="20988">
                  <c:v>0.81100000000000005</c:v>
                </c:pt>
                <c:pt idx="20989">
                  <c:v>0.67100000000000004</c:v>
                </c:pt>
                <c:pt idx="20990">
                  <c:v>0.71699999999999997</c:v>
                </c:pt>
                <c:pt idx="20991">
                  <c:v>0.751</c:v>
                </c:pt>
                <c:pt idx="20992">
                  <c:v>0.77</c:v>
                </c:pt>
                <c:pt idx="20993">
                  <c:v>0.72499999999999998</c:v>
                </c:pt>
                <c:pt idx="20994">
                  <c:v>0.67200000000000004</c:v>
                </c:pt>
                <c:pt idx="20995">
                  <c:v>0.77800000000000002</c:v>
                </c:pt>
                <c:pt idx="20996">
                  <c:v>0.76200000000000001</c:v>
                </c:pt>
                <c:pt idx="20997">
                  <c:v>0.73199999999999998</c:v>
                </c:pt>
                <c:pt idx="20998">
                  <c:v>0.74299999999999999</c:v>
                </c:pt>
                <c:pt idx="20999">
                  <c:v>0.76700000000000002</c:v>
                </c:pt>
                <c:pt idx="21000">
                  <c:v>0.77400000000000002</c:v>
                </c:pt>
                <c:pt idx="21001">
                  <c:v>0.77600000000000002</c:v>
                </c:pt>
                <c:pt idx="21002">
                  <c:v>0.80800000000000005</c:v>
                </c:pt>
                <c:pt idx="21003">
                  <c:v>0.748</c:v>
                </c:pt>
                <c:pt idx="21004">
                  <c:v>0.746</c:v>
                </c:pt>
                <c:pt idx="21005">
                  <c:v>0.77700000000000002</c:v>
                </c:pt>
                <c:pt idx="21006">
                  <c:v>0.65200000000000002</c:v>
                </c:pt>
                <c:pt idx="21007">
                  <c:v>0.77500000000000002</c:v>
                </c:pt>
                <c:pt idx="21008">
                  <c:v>0.749</c:v>
                </c:pt>
                <c:pt idx="21009">
                  <c:v>0.76600000000000001</c:v>
                </c:pt>
                <c:pt idx="21010">
                  <c:v>0.65</c:v>
                </c:pt>
                <c:pt idx="21011">
                  <c:v>0.75600000000000001</c:v>
                </c:pt>
                <c:pt idx="21012">
                  <c:v>0.69599999999999995</c:v>
                </c:pt>
                <c:pt idx="21013">
                  <c:v>0.71699999999999997</c:v>
                </c:pt>
                <c:pt idx="21014">
                  <c:v>0.76600000000000001</c:v>
                </c:pt>
                <c:pt idx="21015">
                  <c:v>0.68899999999999995</c:v>
                </c:pt>
                <c:pt idx="21016">
                  <c:v>0.68899999999999995</c:v>
                </c:pt>
                <c:pt idx="21017">
                  <c:v>0.75700000000000001</c:v>
                </c:pt>
                <c:pt idx="21018">
                  <c:v>0.755</c:v>
                </c:pt>
                <c:pt idx="21019">
                  <c:v>0.61399999999999999</c:v>
                </c:pt>
                <c:pt idx="21020">
                  <c:v>0.65600000000000003</c:v>
                </c:pt>
                <c:pt idx="21021">
                  <c:v>0.65600000000000003</c:v>
                </c:pt>
                <c:pt idx="21022">
                  <c:v>0.76</c:v>
                </c:pt>
                <c:pt idx="21023">
                  <c:v>0.64800000000000002</c:v>
                </c:pt>
                <c:pt idx="21024">
                  <c:v>0.64700000000000002</c:v>
                </c:pt>
                <c:pt idx="21025">
                  <c:v>0.748</c:v>
                </c:pt>
                <c:pt idx="21026">
                  <c:v>0.58599999999999997</c:v>
                </c:pt>
                <c:pt idx="21027">
                  <c:v>0.76600000000000001</c:v>
                </c:pt>
                <c:pt idx="21028">
                  <c:v>0.76</c:v>
                </c:pt>
                <c:pt idx="21029">
                  <c:v>0.77</c:v>
                </c:pt>
                <c:pt idx="21030">
                  <c:v>0.76800000000000002</c:v>
                </c:pt>
                <c:pt idx="21031">
                  <c:v>0.76</c:v>
                </c:pt>
                <c:pt idx="21032">
                  <c:v>0.67</c:v>
                </c:pt>
                <c:pt idx="21033">
                  <c:v>0.67100000000000004</c:v>
                </c:pt>
                <c:pt idx="21034">
                  <c:v>0.63100000000000001</c:v>
                </c:pt>
                <c:pt idx="21035">
                  <c:v>0.63100000000000001</c:v>
                </c:pt>
                <c:pt idx="21036">
                  <c:v>0.752</c:v>
                </c:pt>
                <c:pt idx="21037">
                  <c:v>0.753</c:v>
                </c:pt>
                <c:pt idx="21038">
                  <c:v>0.75600000000000001</c:v>
                </c:pt>
                <c:pt idx="21039">
                  <c:v>0.755</c:v>
                </c:pt>
                <c:pt idx="21040">
                  <c:v>0.75600000000000001</c:v>
                </c:pt>
                <c:pt idx="21041">
                  <c:v>0.753</c:v>
                </c:pt>
                <c:pt idx="21042">
                  <c:v>0.753</c:v>
                </c:pt>
                <c:pt idx="21043">
                  <c:v>0.76800000000000002</c:v>
                </c:pt>
                <c:pt idx="21044">
                  <c:v>0.75700000000000001</c:v>
                </c:pt>
                <c:pt idx="21045">
                  <c:v>0.753</c:v>
                </c:pt>
                <c:pt idx="21046">
                  <c:v>0.752</c:v>
                </c:pt>
                <c:pt idx="21047">
                  <c:v>0.753</c:v>
                </c:pt>
                <c:pt idx="21048">
                  <c:v>0.751</c:v>
                </c:pt>
                <c:pt idx="21049">
                  <c:v>0.753</c:v>
                </c:pt>
                <c:pt idx="21050">
                  <c:v>0.70499999999999996</c:v>
                </c:pt>
                <c:pt idx="21051">
                  <c:v>0.75800000000000001</c:v>
                </c:pt>
                <c:pt idx="21052">
                  <c:v>0.76500000000000001</c:v>
                </c:pt>
                <c:pt idx="21053">
                  <c:v>0.75900000000000001</c:v>
                </c:pt>
                <c:pt idx="21054">
                  <c:v>0.66300000000000003</c:v>
                </c:pt>
                <c:pt idx="21055">
                  <c:v>0.75700000000000001</c:v>
                </c:pt>
                <c:pt idx="21056">
                  <c:v>0.754</c:v>
                </c:pt>
                <c:pt idx="21057">
                  <c:v>0.76400000000000001</c:v>
                </c:pt>
                <c:pt idx="21058">
                  <c:v>0.66400000000000003</c:v>
                </c:pt>
                <c:pt idx="21059">
                  <c:v>0.69699999999999995</c:v>
                </c:pt>
                <c:pt idx="21060">
                  <c:v>0.76300000000000001</c:v>
                </c:pt>
                <c:pt idx="21061">
                  <c:v>0.76300000000000001</c:v>
                </c:pt>
                <c:pt idx="21062">
                  <c:v>0.75900000000000001</c:v>
                </c:pt>
                <c:pt idx="21063">
                  <c:v>0.76400000000000001</c:v>
                </c:pt>
                <c:pt idx="21064">
                  <c:v>0.627</c:v>
                </c:pt>
                <c:pt idx="21065">
                  <c:v>0.66100000000000003</c:v>
                </c:pt>
                <c:pt idx="21066">
                  <c:v>0.66100000000000003</c:v>
                </c:pt>
                <c:pt idx="21067">
                  <c:v>0.76</c:v>
                </c:pt>
                <c:pt idx="21068">
                  <c:v>0.75700000000000001</c:v>
                </c:pt>
                <c:pt idx="21069">
                  <c:v>0.76400000000000001</c:v>
                </c:pt>
                <c:pt idx="21070">
                  <c:v>0.76100000000000001</c:v>
                </c:pt>
                <c:pt idx="21071">
                  <c:v>0.68799999999999994</c:v>
                </c:pt>
                <c:pt idx="21072">
                  <c:v>0.76100000000000001</c:v>
                </c:pt>
                <c:pt idx="21073">
                  <c:v>0.76500000000000001</c:v>
                </c:pt>
                <c:pt idx="21074">
                  <c:v>0.64500000000000002</c:v>
                </c:pt>
                <c:pt idx="21075">
                  <c:v>0.64500000000000002</c:v>
                </c:pt>
                <c:pt idx="21076">
                  <c:v>0.68799999999999994</c:v>
                </c:pt>
                <c:pt idx="21077">
                  <c:v>0.76700000000000002</c:v>
                </c:pt>
                <c:pt idx="21078">
                  <c:v>0.76</c:v>
                </c:pt>
                <c:pt idx="21079">
                  <c:v>0.76200000000000001</c:v>
                </c:pt>
                <c:pt idx="21080">
                  <c:v>0.76300000000000001</c:v>
                </c:pt>
                <c:pt idx="21081">
                  <c:v>0.76500000000000001</c:v>
                </c:pt>
                <c:pt idx="21082">
                  <c:v>0.75600000000000001</c:v>
                </c:pt>
                <c:pt idx="21083">
                  <c:v>0.76300000000000001</c:v>
                </c:pt>
                <c:pt idx="21084">
                  <c:v>0.76100000000000001</c:v>
                </c:pt>
                <c:pt idx="21085">
                  <c:v>0.76500000000000001</c:v>
                </c:pt>
                <c:pt idx="21086">
                  <c:v>0.76200000000000001</c:v>
                </c:pt>
                <c:pt idx="21087">
                  <c:v>0.76200000000000001</c:v>
                </c:pt>
                <c:pt idx="21088">
                  <c:v>0.76300000000000001</c:v>
                </c:pt>
                <c:pt idx="21089">
                  <c:v>0.71499999999999997</c:v>
                </c:pt>
                <c:pt idx="21090">
                  <c:v>0.75800000000000001</c:v>
                </c:pt>
                <c:pt idx="21091">
                  <c:v>0.76900000000000002</c:v>
                </c:pt>
                <c:pt idx="21092">
                  <c:v>0.76300000000000001</c:v>
                </c:pt>
                <c:pt idx="21093">
                  <c:v>0.68799999999999994</c:v>
                </c:pt>
                <c:pt idx="21094">
                  <c:v>0.76500000000000001</c:v>
                </c:pt>
                <c:pt idx="21095">
                  <c:v>0.71</c:v>
                </c:pt>
                <c:pt idx="21096">
                  <c:v>0.76300000000000001</c:v>
                </c:pt>
                <c:pt idx="21097">
                  <c:v>0.71899999999999997</c:v>
                </c:pt>
                <c:pt idx="21098">
                  <c:v>0.76900000000000002</c:v>
                </c:pt>
                <c:pt idx="21099">
                  <c:v>0.77200000000000002</c:v>
                </c:pt>
                <c:pt idx="21100">
                  <c:v>0.67800000000000005</c:v>
                </c:pt>
                <c:pt idx="21101">
                  <c:v>0.64</c:v>
                </c:pt>
                <c:pt idx="21102">
                  <c:v>0.71199999999999997</c:v>
                </c:pt>
                <c:pt idx="21103">
                  <c:v>0.76400000000000001</c:v>
                </c:pt>
                <c:pt idx="21104">
                  <c:v>0.755</c:v>
                </c:pt>
                <c:pt idx="21105">
                  <c:v>0.67500000000000004</c:v>
                </c:pt>
                <c:pt idx="21106">
                  <c:v>0.67500000000000004</c:v>
                </c:pt>
                <c:pt idx="21107">
                  <c:v>0.76100000000000001</c:v>
                </c:pt>
                <c:pt idx="21108">
                  <c:v>0.76500000000000001</c:v>
                </c:pt>
                <c:pt idx="21109">
                  <c:v>0.75600000000000001</c:v>
                </c:pt>
                <c:pt idx="21110">
                  <c:v>0.76500000000000001</c:v>
                </c:pt>
                <c:pt idx="21111">
                  <c:v>0.76400000000000001</c:v>
                </c:pt>
                <c:pt idx="21112">
                  <c:v>0.76300000000000001</c:v>
                </c:pt>
                <c:pt idx="21113">
                  <c:v>0.76700000000000002</c:v>
                </c:pt>
                <c:pt idx="21114">
                  <c:v>0.76100000000000001</c:v>
                </c:pt>
                <c:pt idx="21115">
                  <c:v>0.76400000000000001</c:v>
                </c:pt>
                <c:pt idx="21116">
                  <c:v>0.76600000000000001</c:v>
                </c:pt>
                <c:pt idx="21117">
                  <c:v>0.72</c:v>
                </c:pt>
                <c:pt idx="21118">
                  <c:v>0.752</c:v>
                </c:pt>
                <c:pt idx="21119">
                  <c:v>0.75600000000000001</c:v>
                </c:pt>
                <c:pt idx="21120">
                  <c:v>0.76</c:v>
                </c:pt>
                <c:pt idx="21121">
                  <c:v>0.69399999999999995</c:v>
                </c:pt>
                <c:pt idx="21122">
                  <c:v>0.71599999999999997</c:v>
                </c:pt>
                <c:pt idx="21123">
                  <c:v>0.65400000000000003</c:v>
                </c:pt>
                <c:pt idx="21124">
                  <c:v>0.75700000000000001</c:v>
                </c:pt>
                <c:pt idx="21125">
                  <c:v>0.69199999999999995</c:v>
                </c:pt>
                <c:pt idx="21126">
                  <c:v>0.77100000000000002</c:v>
                </c:pt>
                <c:pt idx="21127">
                  <c:v>0.72199999999999998</c:v>
                </c:pt>
                <c:pt idx="21128">
                  <c:v>0.76</c:v>
                </c:pt>
                <c:pt idx="21129">
                  <c:v>0.77</c:v>
                </c:pt>
                <c:pt idx="21130">
                  <c:v>0.76100000000000001</c:v>
                </c:pt>
                <c:pt idx="21131">
                  <c:v>0.77100000000000002</c:v>
                </c:pt>
                <c:pt idx="21132">
                  <c:v>0.76</c:v>
                </c:pt>
                <c:pt idx="21133">
                  <c:v>0.753</c:v>
                </c:pt>
                <c:pt idx="21134">
                  <c:v>0.76400000000000001</c:v>
                </c:pt>
                <c:pt idx="21135">
                  <c:v>0.77</c:v>
                </c:pt>
                <c:pt idx="21136">
                  <c:v>0.75800000000000001</c:v>
                </c:pt>
                <c:pt idx="21137">
                  <c:v>0.76400000000000001</c:v>
                </c:pt>
                <c:pt idx="21138">
                  <c:v>0.77400000000000002</c:v>
                </c:pt>
                <c:pt idx="21139">
                  <c:v>0.75600000000000001</c:v>
                </c:pt>
                <c:pt idx="21140">
                  <c:v>0.77200000000000002</c:v>
                </c:pt>
                <c:pt idx="21141">
                  <c:v>0.76100000000000001</c:v>
                </c:pt>
                <c:pt idx="21142">
                  <c:v>0.75700000000000001</c:v>
                </c:pt>
                <c:pt idx="21143">
                  <c:v>0.76</c:v>
                </c:pt>
                <c:pt idx="21144">
                  <c:v>0.76</c:v>
                </c:pt>
                <c:pt idx="21145">
                  <c:v>0.76200000000000001</c:v>
                </c:pt>
                <c:pt idx="21146">
                  <c:v>0.77100000000000002</c:v>
                </c:pt>
                <c:pt idx="21147">
                  <c:v>0.75600000000000001</c:v>
                </c:pt>
                <c:pt idx="21148">
                  <c:v>0.75800000000000001</c:v>
                </c:pt>
                <c:pt idx="21149">
                  <c:v>0.76200000000000001</c:v>
                </c:pt>
                <c:pt idx="21150">
                  <c:v>0.76200000000000001</c:v>
                </c:pt>
                <c:pt idx="21151">
                  <c:v>0.75700000000000001</c:v>
                </c:pt>
                <c:pt idx="21152">
                  <c:v>0.75800000000000001</c:v>
                </c:pt>
                <c:pt idx="21153">
                  <c:v>0.77200000000000002</c:v>
                </c:pt>
                <c:pt idx="21154">
                  <c:v>0.76900000000000002</c:v>
                </c:pt>
                <c:pt idx="21155">
                  <c:v>0.70899999999999996</c:v>
                </c:pt>
                <c:pt idx="21156">
                  <c:v>0.76100000000000001</c:v>
                </c:pt>
                <c:pt idx="21157">
                  <c:v>0.76400000000000001</c:v>
                </c:pt>
                <c:pt idx="21158">
                  <c:v>0.66700000000000004</c:v>
                </c:pt>
                <c:pt idx="21159">
                  <c:v>0.76800000000000002</c:v>
                </c:pt>
                <c:pt idx="21160">
                  <c:v>0.75800000000000001</c:v>
                </c:pt>
                <c:pt idx="21161">
                  <c:v>0.76900000000000002</c:v>
                </c:pt>
                <c:pt idx="21162">
                  <c:v>0.76800000000000002</c:v>
                </c:pt>
                <c:pt idx="21163">
                  <c:v>0.76400000000000001</c:v>
                </c:pt>
                <c:pt idx="21164">
                  <c:v>0.76500000000000001</c:v>
                </c:pt>
                <c:pt idx="21165">
                  <c:v>0.76900000000000002</c:v>
                </c:pt>
                <c:pt idx="21166">
                  <c:v>0.76900000000000002</c:v>
                </c:pt>
                <c:pt idx="21167">
                  <c:v>0.76500000000000001</c:v>
                </c:pt>
                <c:pt idx="21168">
                  <c:v>0.77200000000000002</c:v>
                </c:pt>
                <c:pt idx="21169">
                  <c:v>0.76700000000000002</c:v>
                </c:pt>
                <c:pt idx="21170">
                  <c:v>0.76600000000000001</c:v>
                </c:pt>
                <c:pt idx="21171">
                  <c:v>0.76700000000000002</c:v>
                </c:pt>
                <c:pt idx="21172">
                  <c:v>0.77</c:v>
                </c:pt>
                <c:pt idx="21173">
                  <c:v>0.72</c:v>
                </c:pt>
                <c:pt idx="21174">
                  <c:v>0.76700000000000002</c:v>
                </c:pt>
                <c:pt idx="21175">
                  <c:v>0.76200000000000001</c:v>
                </c:pt>
                <c:pt idx="21176">
                  <c:v>0.76900000000000002</c:v>
                </c:pt>
                <c:pt idx="21177">
                  <c:v>0.76800000000000002</c:v>
                </c:pt>
                <c:pt idx="21178">
                  <c:v>0.77300000000000002</c:v>
                </c:pt>
                <c:pt idx="21179">
                  <c:v>0.68799999999999994</c:v>
                </c:pt>
                <c:pt idx="21180">
                  <c:v>0.77700000000000002</c:v>
                </c:pt>
                <c:pt idx="21181">
                  <c:v>0.76800000000000002</c:v>
                </c:pt>
                <c:pt idx="21182">
                  <c:v>0.76500000000000001</c:v>
                </c:pt>
                <c:pt idx="21183">
                  <c:v>0.76900000000000002</c:v>
                </c:pt>
                <c:pt idx="21184">
                  <c:v>0.76900000000000002</c:v>
                </c:pt>
                <c:pt idx="21185">
                  <c:v>0.76900000000000002</c:v>
                </c:pt>
                <c:pt idx="21186">
                  <c:v>0.77200000000000002</c:v>
                </c:pt>
                <c:pt idx="21187">
                  <c:v>0.76700000000000002</c:v>
                </c:pt>
                <c:pt idx="21188">
                  <c:v>0.76800000000000002</c:v>
                </c:pt>
                <c:pt idx="21189">
                  <c:v>0.76500000000000001</c:v>
                </c:pt>
                <c:pt idx="21190">
                  <c:v>0.72399999999999998</c:v>
                </c:pt>
                <c:pt idx="21191">
                  <c:v>0.76500000000000001</c:v>
                </c:pt>
                <c:pt idx="21192">
                  <c:v>0.76700000000000002</c:v>
                </c:pt>
                <c:pt idx="21193">
                  <c:v>0.76100000000000001</c:v>
                </c:pt>
                <c:pt idx="21194">
                  <c:v>0.77400000000000002</c:v>
                </c:pt>
                <c:pt idx="21195">
                  <c:v>0.76600000000000001</c:v>
                </c:pt>
                <c:pt idx="21196">
                  <c:v>0.77600000000000002</c:v>
                </c:pt>
                <c:pt idx="21197">
                  <c:v>0.76900000000000002</c:v>
                </c:pt>
                <c:pt idx="21198">
                  <c:v>0.77400000000000002</c:v>
                </c:pt>
                <c:pt idx="21199">
                  <c:v>0.76200000000000001</c:v>
                </c:pt>
                <c:pt idx="21200">
                  <c:v>0.76500000000000001</c:v>
                </c:pt>
                <c:pt idx="21201">
                  <c:v>0.77900000000000003</c:v>
                </c:pt>
                <c:pt idx="21202">
                  <c:v>0.76500000000000001</c:v>
                </c:pt>
                <c:pt idx="21203">
                  <c:v>0.77700000000000002</c:v>
                </c:pt>
                <c:pt idx="21204">
                  <c:v>0.76400000000000001</c:v>
                </c:pt>
                <c:pt idx="21205">
                  <c:v>0.77500000000000002</c:v>
                </c:pt>
                <c:pt idx="21206">
                  <c:v>0.76700000000000002</c:v>
                </c:pt>
                <c:pt idx="21207">
                  <c:v>0.76700000000000002</c:v>
                </c:pt>
                <c:pt idx="21208">
                  <c:v>0.76200000000000001</c:v>
                </c:pt>
                <c:pt idx="21209">
                  <c:v>0.76200000000000001</c:v>
                </c:pt>
                <c:pt idx="21210">
                  <c:v>0.76600000000000001</c:v>
                </c:pt>
                <c:pt idx="21211">
                  <c:v>0.77400000000000002</c:v>
                </c:pt>
                <c:pt idx="21212">
                  <c:v>0.77800000000000002</c:v>
                </c:pt>
                <c:pt idx="21213">
                  <c:v>0.77500000000000002</c:v>
                </c:pt>
                <c:pt idx="21214">
                  <c:v>0.76400000000000001</c:v>
                </c:pt>
                <c:pt idx="21215">
                  <c:v>0.77500000000000002</c:v>
                </c:pt>
                <c:pt idx="21216">
                  <c:v>0.76900000000000002</c:v>
                </c:pt>
                <c:pt idx="21217">
                  <c:v>0.78500000000000003</c:v>
                </c:pt>
                <c:pt idx="21218">
                  <c:v>0.77800000000000002</c:v>
                </c:pt>
                <c:pt idx="21219">
                  <c:v>0.77400000000000002</c:v>
                </c:pt>
                <c:pt idx="21220">
                  <c:v>0.78400000000000003</c:v>
                </c:pt>
                <c:pt idx="21221">
                  <c:v>0.79100000000000004</c:v>
                </c:pt>
                <c:pt idx="21222">
                  <c:v>0.79900000000000004</c:v>
                </c:pt>
                <c:pt idx="21223">
                  <c:v>0.80300000000000005</c:v>
                </c:pt>
                <c:pt idx="21224">
                  <c:v>0.80200000000000005</c:v>
                </c:pt>
                <c:pt idx="21225">
                  <c:v>0.80400000000000005</c:v>
                </c:pt>
                <c:pt idx="21226">
                  <c:v>0.81200000000000006</c:v>
                </c:pt>
                <c:pt idx="21227">
                  <c:v>0.81799999999999995</c:v>
                </c:pt>
                <c:pt idx="21228">
                  <c:v>0.81899999999999995</c:v>
                </c:pt>
                <c:pt idx="21229">
                  <c:v>0.82599999999999996</c:v>
                </c:pt>
                <c:pt idx="21230">
                  <c:v>0.82799999999999996</c:v>
                </c:pt>
                <c:pt idx="21231">
                  <c:v>0.83199999999999996</c:v>
                </c:pt>
                <c:pt idx="21232">
                  <c:v>0.86599999999999999</c:v>
                </c:pt>
                <c:pt idx="21233">
                  <c:v>0.87</c:v>
                </c:pt>
                <c:pt idx="21234">
                  <c:v>0.86799999999999999</c:v>
                </c:pt>
                <c:pt idx="21235">
                  <c:v>0.81499999999999995</c:v>
                </c:pt>
                <c:pt idx="21236">
                  <c:v>0.752</c:v>
                </c:pt>
                <c:pt idx="21237">
                  <c:v>0.748</c:v>
                </c:pt>
                <c:pt idx="21238">
                  <c:v>0.71799999999999997</c:v>
                </c:pt>
                <c:pt idx="21239">
                  <c:v>0.76600000000000001</c:v>
                </c:pt>
                <c:pt idx="21240">
                  <c:v>0.82899999999999996</c:v>
                </c:pt>
                <c:pt idx="21241">
                  <c:v>0.73699999999999999</c:v>
                </c:pt>
                <c:pt idx="21242">
                  <c:v>0.73299999999999998</c:v>
                </c:pt>
                <c:pt idx="21243">
                  <c:v>0.77700000000000002</c:v>
                </c:pt>
                <c:pt idx="21244">
                  <c:v>0.77500000000000002</c:v>
                </c:pt>
                <c:pt idx="21245">
                  <c:v>0.75800000000000001</c:v>
                </c:pt>
                <c:pt idx="21246">
                  <c:v>0.76</c:v>
                </c:pt>
                <c:pt idx="21247">
                  <c:v>0.77100000000000002</c:v>
                </c:pt>
                <c:pt idx="21248">
                  <c:v>0.78200000000000003</c:v>
                </c:pt>
                <c:pt idx="21249">
                  <c:v>0.78800000000000003</c:v>
                </c:pt>
                <c:pt idx="21250">
                  <c:v>0.79200000000000004</c:v>
                </c:pt>
                <c:pt idx="21251">
                  <c:v>0.78800000000000003</c:v>
                </c:pt>
                <c:pt idx="21252">
                  <c:v>0.79100000000000004</c:v>
                </c:pt>
                <c:pt idx="21253">
                  <c:v>0.78900000000000003</c:v>
                </c:pt>
                <c:pt idx="21254">
                  <c:v>0.78400000000000003</c:v>
                </c:pt>
                <c:pt idx="21255">
                  <c:v>0.76100000000000001</c:v>
                </c:pt>
                <c:pt idx="21256">
                  <c:v>0.78700000000000003</c:v>
                </c:pt>
                <c:pt idx="21257">
                  <c:v>0.76900000000000002</c:v>
                </c:pt>
                <c:pt idx="21258">
                  <c:v>0.77100000000000002</c:v>
                </c:pt>
                <c:pt idx="21259">
                  <c:v>0.46899999999999997</c:v>
                </c:pt>
                <c:pt idx="21260">
                  <c:v>0.46899999999999997</c:v>
                </c:pt>
                <c:pt idx="21261">
                  <c:v>0.72899999999999998</c:v>
                </c:pt>
                <c:pt idx="21262">
                  <c:v>0.79700000000000004</c:v>
                </c:pt>
                <c:pt idx="21263">
                  <c:v>0.77900000000000003</c:v>
                </c:pt>
                <c:pt idx="21264">
                  <c:v>0.78300000000000003</c:v>
                </c:pt>
                <c:pt idx="21265">
                  <c:v>0.47699999999999998</c:v>
                </c:pt>
                <c:pt idx="21266">
                  <c:v>0.47699999999999998</c:v>
                </c:pt>
                <c:pt idx="21267">
                  <c:v>0.76600000000000001</c:v>
                </c:pt>
                <c:pt idx="21268">
                  <c:v>0.79700000000000004</c:v>
                </c:pt>
                <c:pt idx="21269">
                  <c:v>0.79300000000000004</c:v>
                </c:pt>
                <c:pt idx="21270">
                  <c:v>0.77400000000000002</c:v>
                </c:pt>
                <c:pt idx="21271">
                  <c:v>0.47199999999999998</c:v>
                </c:pt>
                <c:pt idx="21272">
                  <c:v>0.47199999999999998</c:v>
                </c:pt>
                <c:pt idx="21273">
                  <c:v>0.77600000000000002</c:v>
                </c:pt>
                <c:pt idx="21274">
                  <c:v>0.47699999999999998</c:v>
                </c:pt>
                <c:pt idx="21275">
                  <c:v>0.77300000000000002</c:v>
                </c:pt>
                <c:pt idx="21276">
                  <c:v>0.47599999999999998</c:v>
                </c:pt>
                <c:pt idx="21277">
                  <c:v>0.77600000000000002</c:v>
                </c:pt>
                <c:pt idx="21278">
                  <c:v>0.76700000000000002</c:v>
                </c:pt>
                <c:pt idx="21279">
                  <c:v>0.48</c:v>
                </c:pt>
                <c:pt idx="21280">
                  <c:v>0.48</c:v>
                </c:pt>
                <c:pt idx="21281">
                  <c:v>0.48499999999999999</c:v>
                </c:pt>
                <c:pt idx="21282">
                  <c:v>0.754</c:v>
                </c:pt>
                <c:pt idx="21283">
                  <c:v>0.48399999999999999</c:v>
                </c:pt>
                <c:pt idx="21284">
                  <c:v>0.74399999999999999</c:v>
                </c:pt>
                <c:pt idx="21285">
                  <c:v>0.77800000000000002</c:v>
                </c:pt>
                <c:pt idx="21286">
                  <c:v>0.48799999999999999</c:v>
                </c:pt>
                <c:pt idx="21287">
                  <c:v>0.48799999999999999</c:v>
                </c:pt>
                <c:pt idx="21288">
                  <c:v>0.49399999999999999</c:v>
                </c:pt>
                <c:pt idx="21289">
                  <c:v>0.77300000000000002</c:v>
                </c:pt>
                <c:pt idx="21290">
                  <c:v>0.76200000000000001</c:v>
                </c:pt>
                <c:pt idx="21291">
                  <c:v>0.73799999999999999</c:v>
                </c:pt>
                <c:pt idx="21292">
                  <c:v>0.748</c:v>
                </c:pt>
                <c:pt idx="21293">
                  <c:v>0.49199999999999999</c:v>
                </c:pt>
                <c:pt idx="21294">
                  <c:v>0.77500000000000002</c:v>
                </c:pt>
                <c:pt idx="21295">
                  <c:v>0.77400000000000002</c:v>
                </c:pt>
                <c:pt idx="21296">
                  <c:v>0.496</c:v>
                </c:pt>
                <c:pt idx="21297">
                  <c:v>0.496</c:v>
                </c:pt>
                <c:pt idx="21298">
                  <c:v>0.78100000000000003</c:v>
                </c:pt>
                <c:pt idx="21299">
                  <c:v>0.752</c:v>
                </c:pt>
                <c:pt idx="21300">
                  <c:v>0.502</c:v>
                </c:pt>
                <c:pt idx="21301">
                  <c:v>0.47899999999999998</c:v>
                </c:pt>
                <c:pt idx="21302">
                  <c:v>0.71899999999999997</c:v>
                </c:pt>
                <c:pt idx="21303">
                  <c:v>0.48699999999999999</c:v>
                </c:pt>
                <c:pt idx="21304">
                  <c:v>0.499</c:v>
                </c:pt>
                <c:pt idx="21305">
                  <c:v>0.499</c:v>
                </c:pt>
                <c:pt idx="21306">
                  <c:v>0.48699999999999999</c:v>
                </c:pt>
                <c:pt idx="21307">
                  <c:v>0.77200000000000002</c:v>
                </c:pt>
                <c:pt idx="21308">
                  <c:v>0.748</c:v>
                </c:pt>
                <c:pt idx="21309">
                  <c:v>0.75800000000000001</c:v>
                </c:pt>
                <c:pt idx="21310">
                  <c:v>0.48399999999999999</c:v>
                </c:pt>
                <c:pt idx="21311">
                  <c:v>0.48299999999999998</c:v>
                </c:pt>
                <c:pt idx="21312">
                  <c:v>0.48299999999999998</c:v>
                </c:pt>
                <c:pt idx="21313">
                  <c:v>0.77</c:v>
                </c:pt>
                <c:pt idx="21314">
                  <c:v>0.47499999999999998</c:v>
                </c:pt>
                <c:pt idx="21315">
                  <c:v>0.47499999999999998</c:v>
                </c:pt>
                <c:pt idx="21316">
                  <c:v>0.755</c:v>
                </c:pt>
                <c:pt idx="21317">
                  <c:v>0.78400000000000003</c:v>
                </c:pt>
                <c:pt idx="21318">
                  <c:v>0.76900000000000002</c:v>
                </c:pt>
                <c:pt idx="21319">
                  <c:v>0.75900000000000001</c:v>
                </c:pt>
                <c:pt idx="21320">
                  <c:v>0.505</c:v>
                </c:pt>
                <c:pt idx="21321">
                  <c:v>0.505</c:v>
                </c:pt>
                <c:pt idx="21322">
                  <c:v>0.51100000000000001</c:v>
                </c:pt>
                <c:pt idx="21323">
                  <c:v>0.48699999999999999</c:v>
                </c:pt>
                <c:pt idx="21324">
                  <c:v>0.749</c:v>
                </c:pt>
                <c:pt idx="21325">
                  <c:v>0.496</c:v>
                </c:pt>
                <c:pt idx="21326">
                  <c:v>0.496</c:v>
                </c:pt>
                <c:pt idx="21327">
                  <c:v>0.50900000000000001</c:v>
                </c:pt>
                <c:pt idx="21328">
                  <c:v>0.50900000000000001</c:v>
                </c:pt>
                <c:pt idx="21329">
                  <c:v>0.49199999999999999</c:v>
                </c:pt>
                <c:pt idx="21330">
                  <c:v>0.49099999999999999</c:v>
                </c:pt>
                <c:pt idx="21331">
                  <c:v>0.49099999999999999</c:v>
                </c:pt>
                <c:pt idx="21332">
                  <c:v>0.497</c:v>
                </c:pt>
                <c:pt idx="21333">
                  <c:v>0.78100000000000003</c:v>
                </c:pt>
                <c:pt idx="21334">
                  <c:v>0.74099999999999999</c:v>
                </c:pt>
                <c:pt idx="21335">
                  <c:v>0.78300000000000003</c:v>
                </c:pt>
                <c:pt idx="21336">
                  <c:v>0.48299999999999998</c:v>
                </c:pt>
                <c:pt idx="21337">
                  <c:v>0.48299999999999998</c:v>
                </c:pt>
                <c:pt idx="21338">
                  <c:v>0.76700000000000002</c:v>
                </c:pt>
                <c:pt idx="21339">
                  <c:v>0.77300000000000002</c:v>
                </c:pt>
                <c:pt idx="21340">
                  <c:v>0.50700000000000001</c:v>
                </c:pt>
                <c:pt idx="21341">
                  <c:v>0.74299999999999999</c:v>
                </c:pt>
                <c:pt idx="21342">
                  <c:v>0.77900000000000003</c:v>
                </c:pt>
                <c:pt idx="21343">
                  <c:v>0.51400000000000001</c:v>
                </c:pt>
                <c:pt idx="21344">
                  <c:v>0.51400000000000001</c:v>
                </c:pt>
                <c:pt idx="21345">
                  <c:v>0.753</c:v>
                </c:pt>
                <c:pt idx="21346">
                  <c:v>0.52</c:v>
                </c:pt>
                <c:pt idx="21347">
                  <c:v>0.504</c:v>
                </c:pt>
                <c:pt idx="21348">
                  <c:v>0.50900000000000001</c:v>
                </c:pt>
                <c:pt idx="21349">
                  <c:v>0.50900000000000001</c:v>
                </c:pt>
                <c:pt idx="21350">
                  <c:v>0.504</c:v>
                </c:pt>
                <c:pt idx="21351">
                  <c:v>0.5</c:v>
                </c:pt>
                <c:pt idx="21352">
                  <c:v>0.75700000000000001</c:v>
                </c:pt>
                <c:pt idx="21353">
                  <c:v>0.499</c:v>
                </c:pt>
                <c:pt idx="21354">
                  <c:v>0.499</c:v>
                </c:pt>
                <c:pt idx="21355">
                  <c:v>0.77700000000000002</c:v>
                </c:pt>
                <c:pt idx="21356">
                  <c:v>0.505</c:v>
                </c:pt>
                <c:pt idx="21357">
                  <c:v>0.78</c:v>
                </c:pt>
                <c:pt idx="21358">
                  <c:v>0.77900000000000003</c:v>
                </c:pt>
                <c:pt idx="21359">
                  <c:v>0.51800000000000002</c:v>
                </c:pt>
                <c:pt idx="21360">
                  <c:v>0.72399999999999998</c:v>
                </c:pt>
                <c:pt idx="21361">
                  <c:v>0.77700000000000002</c:v>
                </c:pt>
                <c:pt idx="21362">
                  <c:v>0.49</c:v>
                </c:pt>
                <c:pt idx="21363">
                  <c:v>0.78300000000000003</c:v>
                </c:pt>
                <c:pt idx="21364">
                  <c:v>0.49</c:v>
                </c:pt>
                <c:pt idx="21365">
                  <c:v>0.51700000000000002</c:v>
                </c:pt>
                <c:pt idx="21366">
                  <c:v>0.752</c:v>
                </c:pt>
                <c:pt idx="21367">
                  <c:v>0.76300000000000001</c:v>
                </c:pt>
                <c:pt idx="21368">
                  <c:v>0.52300000000000002</c:v>
                </c:pt>
                <c:pt idx="21369">
                  <c:v>0.52300000000000002</c:v>
                </c:pt>
                <c:pt idx="21370">
                  <c:v>0.502</c:v>
                </c:pt>
                <c:pt idx="21371">
                  <c:v>0.502</c:v>
                </c:pt>
                <c:pt idx="21372">
                  <c:v>0.52900000000000003</c:v>
                </c:pt>
                <c:pt idx="21373">
                  <c:v>0.504</c:v>
                </c:pt>
                <c:pt idx="21374">
                  <c:v>0.755</c:v>
                </c:pt>
                <c:pt idx="21375">
                  <c:v>0.51300000000000001</c:v>
                </c:pt>
                <c:pt idx="21376">
                  <c:v>0.48699999999999999</c:v>
                </c:pt>
                <c:pt idx="21377">
                  <c:v>0.51300000000000001</c:v>
                </c:pt>
                <c:pt idx="21378">
                  <c:v>0.51700000000000002</c:v>
                </c:pt>
                <c:pt idx="21379">
                  <c:v>0.52</c:v>
                </c:pt>
                <c:pt idx="21380">
                  <c:v>0.52</c:v>
                </c:pt>
                <c:pt idx="21381">
                  <c:v>0.78600000000000003</c:v>
                </c:pt>
                <c:pt idx="21382">
                  <c:v>0.76400000000000001</c:v>
                </c:pt>
                <c:pt idx="21383">
                  <c:v>0.50800000000000001</c:v>
                </c:pt>
                <c:pt idx="21384">
                  <c:v>0.50800000000000001</c:v>
                </c:pt>
                <c:pt idx="21385">
                  <c:v>0.77500000000000002</c:v>
                </c:pt>
                <c:pt idx="21386">
                  <c:v>0.51400000000000001</c:v>
                </c:pt>
                <c:pt idx="21387">
                  <c:v>0.47799999999999998</c:v>
                </c:pt>
                <c:pt idx="21388">
                  <c:v>0.47799999999999998</c:v>
                </c:pt>
                <c:pt idx="21389">
                  <c:v>0.50800000000000001</c:v>
                </c:pt>
                <c:pt idx="21390">
                  <c:v>0.50800000000000001</c:v>
                </c:pt>
                <c:pt idx="21391">
                  <c:v>0.77400000000000002</c:v>
                </c:pt>
                <c:pt idx="21392">
                  <c:v>0.78</c:v>
                </c:pt>
                <c:pt idx="21393">
                  <c:v>0.754</c:v>
                </c:pt>
                <c:pt idx="21394">
                  <c:v>0.49</c:v>
                </c:pt>
                <c:pt idx="21395">
                  <c:v>0.52800000000000002</c:v>
                </c:pt>
                <c:pt idx="21396">
                  <c:v>0.499</c:v>
                </c:pt>
                <c:pt idx="21397">
                  <c:v>0.499</c:v>
                </c:pt>
                <c:pt idx="21398">
                  <c:v>0.53200000000000003</c:v>
                </c:pt>
                <c:pt idx="21399">
                  <c:v>0.53200000000000003</c:v>
                </c:pt>
                <c:pt idx="21400">
                  <c:v>0.78</c:v>
                </c:pt>
                <c:pt idx="21401">
                  <c:v>0.52700000000000002</c:v>
                </c:pt>
                <c:pt idx="21402">
                  <c:v>0.53900000000000003</c:v>
                </c:pt>
                <c:pt idx="21403">
                  <c:v>0.752</c:v>
                </c:pt>
                <c:pt idx="21404">
                  <c:v>0.49399999999999999</c:v>
                </c:pt>
                <c:pt idx="21405">
                  <c:v>0.49399999999999999</c:v>
                </c:pt>
                <c:pt idx="21406">
                  <c:v>0.51200000000000001</c:v>
                </c:pt>
                <c:pt idx="21407">
                  <c:v>0.51200000000000001</c:v>
                </c:pt>
                <c:pt idx="21408">
                  <c:v>0.51200000000000001</c:v>
                </c:pt>
                <c:pt idx="21409">
                  <c:v>0.5</c:v>
                </c:pt>
                <c:pt idx="21410">
                  <c:v>0.76600000000000001</c:v>
                </c:pt>
                <c:pt idx="21411">
                  <c:v>0.51400000000000001</c:v>
                </c:pt>
                <c:pt idx="21412">
                  <c:v>0.495</c:v>
                </c:pt>
                <c:pt idx="21413">
                  <c:v>0.746</c:v>
                </c:pt>
                <c:pt idx="21414">
                  <c:v>0.52700000000000002</c:v>
                </c:pt>
                <c:pt idx="21415">
                  <c:v>0.53700000000000003</c:v>
                </c:pt>
                <c:pt idx="21416">
                  <c:v>0.747</c:v>
                </c:pt>
                <c:pt idx="21417">
                  <c:v>0.496</c:v>
                </c:pt>
                <c:pt idx="21418">
                  <c:v>0.75800000000000001</c:v>
                </c:pt>
                <c:pt idx="21419">
                  <c:v>0.78400000000000003</c:v>
                </c:pt>
                <c:pt idx="21420">
                  <c:v>0.496</c:v>
                </c:pt>
                <c:pt idx="21421">
                  <c:v>0.51700000000000002</c:v>
                </c:pt>
                <c:pt idx="21422">
                  <c:v>0.51700000000000002</c:v>
                </c:pt>
                <c:pt idx="21423">
                  <c:v>0.48599999999999999</c:v>
                </c:pt>
                <c:pt idx="21424">
                  <c:v>0.48599999999999999</c:v>
                </c:pt>
                <c:pt idx="21425">
                  <c:v>0.76</c:v>
                </c:pt>
                <c:pt idx="21426">
                  <c:v>0.52300000000000002</c:v>
                </c:pt>
                <c:pt idx="21427">
                  <c:v>0.78800000000000003</c:v>
                </c:pt>
                <c:pt idx="21428">
                  <c:v>0.77800000000000002</c:v>
                </c:pt>
                <c:pt idx="21429">
                  <c:v>0.51</c:v>
                </c:pt>
                <c:pt idx="21430">
                  <c:v>0.51800000000000002</c:v>
                </c:pt>
                <c:pt idx="21431">
                  <c:v>0.51800000000000002</c:v>
                </c:pt>
                <c:pt idx="21432">
                  <c:v>0.78200000000000003</c:v>
                </c:pt>
                <c:pt idx="21433">
                  <c:v>0.78400000000000003</c:v>
                </c:pt>
                <c:pt idx="21434">
                  <c:v>0.498</c:v>
                </c:pt>
                <c:pt idx="21435">
                  <c:v>0.50800000000000001</c:v>
                </c:pt>
                <c:pt idx="21436">
                  <c:v>0.50800000000000001</c:v>
                </c:pt>
                <c:pt idx="21437">
                  <c:v>0.53900000000000003</c:v>
                </c:pt>
                <c:pt idx="21438">
                  <c:v>0.54200000000000004</c:v>
                </c:pt>
                <c:pt idx="21439">
                  <c:v>0.54200000000000004</c:v>
                </c:pt>
                <c:pt idx="21440">
                  <c:v>0.54700000000000004</c:v>
                </c:pt>
                <c:pt idx="21441">
                  <c:v>0.51300000000000001</c:v>
                </c:pt>
                <c:pt idx="21442">
                  <c:v>0.51300000000000001</c:v>
                </c:pt>
                <c:pt idx="21443">
                  <c:v>0.76200000000000001</c:v>
                </c:pt>
                <c:pt idx="21444">
                  <c:v>0.503</c:v>
                </c:pt>
                <c:pt idx="21445">
                  <c:v>0.503</c:v>
                </c:pt>
                <c:pt idx="21446">
                  <c:v>0.52100000000000002</c:v>
                </c:pt>
                <c:pt idx="21447">
                  <c:v>0.50900000000000001</c:v>
                </c:pt>
                <c:pt idx="21448">
                  <c:v>0.53100000000000003</c:v>
                </c:pt>
                <c:pt idx="21449">
                  <c:v>0.52200000000000002</c:v>
                </c:pt>
                <c:pt idx="21450">
                  <c:v>0.52200000000000002</c:v>
                </c:pt>
                <c:pt idx="21451">
                  <c:v>0.53100000000000003</c:v>
                </c:pt>
                <c:pt idx="21452">
                  <c:v>0.72799999999999998</c:v>
                </c:pt>
                <c:pt idx="21453">
                  <c:v>0.52400000000000002</c:v>
                </c:pt>
                <c:pt idx="21454">
                  <c:v>0.624</c:v>
                </c:pt>
                <c:pt idx="21455">
                  <c:v>0.624</c:v>
                </c:pt>
                <c:pt idx="21456">
                  <c:v>0.78200000000000003</c:v>
                </c:pt>
                <c:pt idx="21457">
                  <c:v>0.52100000000000002</c:v>
                </c:pt>
                <c:pt idx="21458">
                  <c:v>0.54400000000000004</c:v>
                </c:pt>
                <c:pt idx="21459">
                  <c:v>0.53800000000000003</c:v>
                </c:pt>
                <c:pt idx="21460">
                  <c:v>0.52100000000000002</c:v>
                </c:pt>
                <c:pt idx="21461">
                  <c:v>0.505</c:v>
                </c:pt>
                <c:pt idx="21462">
                  <c:v>0.505</c:v>
                </c:pt>
                <c:pt idx="21463">
                  <c:v>0.74299999999999999</c:v>
                </c:pt>
                <c:pt idx="21464">
                  <c:v>0.73299999999999998</c:v>
                </c:pt>
                <c:pt idx="21465">
                  <c:v>0.52200000000000002</c:v>
                </c:pt>
                <c:pt idx="21466">
                  <c:v>0.49399999999999999</c:v>
                </c:pt>
                <c:pt idx="21467">
                  <c:v>0.52600000000000002</c:v>
                </c:pt>
                <c:pt idx="21468">
                  <c:v>0.49399999999999999</c:v>
                </c:pt>
                <c:pt idx="21469">
                  <c:v>0.52600000000000002</c:v>
                </c:pt>
                <c:pt idx="21470">
                  <c:v>0.77900000000000003</c:v>
                </c:pt>
                <c:pt idx="21471">
                  <c:v>0.77800000000000002</c:v>
                </c:pt>
                <c:pt idx="21472">
                  <c:v>0.53300000000000003</c:v>
                </c:pt>
                <c:pt idx="21473">
                  <c:v>0.752</c:v>
                </c:pt>
                <c:pt idx="21474">
                  <c:v>0.52</c:v>
                </c:pt>
                <c:pt idx="21475">
                  <c:v>0.73</c:v>
                </c:pt>
                <c:pt idx="21476">
                  <c:v>0.58499999999999996</c:v>
                </c:pt>
                <c:pt idx="21477">
                  <c:v>0.78100000000000003</c:v>
                </c:pt>
                <c:pt idx="21478">
                  <c:v>0.73399999999999999</c:v>
                </c:pt>
                <c:pt idx="21479">
                  <c:v>0.50700000000000001</c:v>
                </c:pt>
                <c:pt idx="21480">
                  <c:v>0.71699999999999997</c:v>
                </c:pt>
                <c:pt idx="21481">
                  <c:v>0.48899999999999999</c:v>
                </c:pt>
                <c:pt idx="21482">
                  <c:v>0.51600000000000001</c:v>
                </c:pt>
                <c:pt idx="21483">
                  <c:v>0.51600000000000001</c:v>
                </c:pt>
                <c:pt idx="21484">
                  <c:v>0.73699999999999999</c:v>
                </c:pt>
                <c:pt idx="21485">
                  <c:v>0.55000000000000004</c:v>
                </c:pt>
                <c:pt idx="21486">
                  <c:v>0.55000000000000004</c:v>
                </c:pt>
                <c:pt idx="21487">
                  <c:v>0.73499999999999999</c:v>
                </c:pt>
                <c:pt idx="21488">
                  <c:v>0.73199999999999998</c:v>
                </c:pt>
                <c:pt idx="21489">
                  <c:v>0.55600000000000005</c:v>
                </c:pt>
                <c:pt idx="21490">
                  <c:v>0.52100000000000002</c:v>
                </c:pt>
                <c:pt idx="21491">
                  <c:v>0.51100000000000001</c:v>
                </c:pt>
                <c:pt idx="21492">
                  <c:v>0.51100000000000001</c:v>
                </c:pt>
                <c:pt idx="21493">
                  <c:v>0.53100000000000003</c:v>
                </c:pt>
                <c:pt idx="21494">
                  <c:v>0.51800000000000002</c:v>
                </c:pt>
                <c:pt idx="21495">
                  <c:v>0.51200000000000001</c:v>
                </c:pt>
                <c:pt idx="21496">
                  <c:v>0.52300000000000002</c:v>
                </c:pt>
                <c:pt idx="21497">
                  <c:v>0.52300000000000002</c:v>
                </c:pt>
                <c:pt idx="21498">
                  <c:v>0.73499999999999999</c:v>
                </c:pt>
                <c:pt idx="21499">
                  <c:v>0.77300000000000002</c:v>
                </c:pt>
                <c:pt idx="21500">
                  <c:v>0.53200000000000003</c:v>
                </c:pt>
                <c:pt idx="21501">
                  <c:v>0.53200000000000003</c:v>
                </c:pt>
                <c:pt idx="21502">
                  <c:v>0.78400000000000003</c:v>
                </c:pt>
                <c:pt idx="21503">
                  <c:v>0.53400000000000003</c:v>
                </c:pt>
                <c:pt idx="21504">
                  <c:v>0.58799999999999997</c:v>
                </c:pt>
                <c:pt idx="21505">
                  <c:v>0.58799999999999997</c:v>
                </c:pt>
                <c:pt idx="21506">
                  <c:v>0.77200000000000002</c:v>
                </c:pt>
                <c:pt idx="21507">
                  <c:v>0.55400000000000005</c:v>
                </c:pt>
                <c:pt idx="21508">
                  <c:v>0.51400000000000001</c:v>
                </c:pt>
                <c:pt idx="21509">
                  <c:v>0.76</c:v>
                </c:pt>
                <c:pt idx="21510">
                  <c:v>0.51400000000000001</c:v>
                </c:pt>
                <c:pt idx="21511">
                  <c:v>0.51100000000000001</c:v>
                </c:pt>
                <c:pt idx="21512">
                  <c:v>0.51100000000000001</c:v>
                </c:pt>
                <c:pt idx="21513">
                  <c:v>0.502</c:v>
                </c:pt>
                <c:pt idx="21514">
                  <c:v>0.502</c:v>
                </c:pt>
                <c:pt idx="21515">
                  <c:v>0.502</c:v>
                </c:pt>
                <c:pt idx="21516">
                  <c:v>0.53100000000000003</c:v>
                </c:pt>
                <c:pt idx="21517">
                  <c:v>0.745</c:v>
                </c:pt>
                <c:pt idx="21518">
                  <c:v>0.502</c:v>
                </c:pt>
                <c:pt idx="21519">
                  <c:v>0.78400000000000003</c:v>
                </c:pt>
                <c:pt idx="21520">
                  <c:v>0.53600000000000003</c:v>
                </c:pt>
                <c:pt idx="21521">
                  <c:v>0.53600000000000003</c:v>
                </c:pt>
                <c:pt idx="21522">
                  <c:v>0.53200000000000003</c:v>
                </c:pt>
                <c:pt idx="21523">
                  <c:v>0.78200000000000003</c:v>
                </c:pt>
                <c:pt idx="21524">
                  <c:v>0.54200000000000004</c:v>
                </c:pt>
                <c:pt idx="21525">
                  <c:v>0.748</c:v>
                </c:pt>
                <c:pt idx="21526">
                  <c:v>0.53200000000000003</c:v>
                </c:pt>
                <c:pt idx="21527">
                  <c:v>0.74199999999999999</c:v>
                </c:pt>
                <c:pt idx="21528">
                  <c:v>0.64600000000000002</c:v>
                </c:pt>
                <c:pt idx="21529">
                  <c:v>0.53300000000000003</c:v>
                </c:pt>
                <c:pt idx="21530">
                  <c:v>0.53400000000000003</c:v>
                </c:pt>
                <c:pt idx="21531">
                  <c:v>0.51600000000000001</c:v>
                </c:pt>
                <c:pt idx="21532">
                  <c:v>0.73799999999999999</c:v>
                </c:pt>
                <c:pt idx="21533">
                  <c:v>0.497</c:v>
                </c:pt>
                <c:pt idx="21534">
                  <c:v>0.52600000000000002</c:v>
                </c:pt>
                <c:pt idx="21535">
                  <c:v>0.71099999999999997</c:v>
                </c:pt>
                <c:pt idx="21536">
                  <c:v>0.51600000000000001</c:v>
                </c:pt>
                <c:pt idx="21537">
                  <c:v>0.51600000000000001</c:v>
                </c:pt>
                <c:pt idx="21538">
                  <c:v>0.52600000000000002</c:v>
                </c:pt>
                <c:pt idx="21539">
                  <c:v>0.72699999999999998</c:v>
                </c:pt>
                <c:pt idx="21540">
                  <c:v>0.52700000000000002</c:v>
                </c:pt>
                <c:pt idx="21541">
                  <c:v>0.74</c:v>
                </c:pt>
                <c:pt idx="21542">
                  <c:v>0.746</c:v>
                </c:pt>
                <c:pt idx="21543">
                  <c:v>0.55900000000000005</c:v>
                </c:pt>
                <c:pt idx="21544">
                  <c:v>0.55900000000000005</c:v>
                </c:pt>
                <c:pt idx="21545">
                  <c:v>0.498</c:v>
                </c:pt>
                <c:pt idx="21546">
                  <c:v>0.72799999999999998</c:v>
                </c:pt>
                <c:pt idx="21547">
                  <c:v>0.57799999999999996</c:v>
                </c:pt>
                <c:pt idx="21548">
                  <c:v>0.73799999999999999</c:v>
                </c:pt>
                <c:pt idx="21549">
                  <c:v>0.54</c:v>
                </c:pt>
                <c:pt idx="21550">
                  <c:v>0.52</c:v>
                </c:pt>
                <c:pt idx="21551">
                  <c:v>0.52</c:v>
                </c:pt>
                <c:pt idx="21552">
                  <c:v>0.52700000000000002</c:v>
                </c:pt>
                <c:pt idx="21553">
                  <c:v>0.52200000000000002</c:v>
                </c:pt>
                <c:pt idx="21554">
                  <c:v>0.53100000000000003</c:v>
                </c:pt>
                <c:pt idx="21555">
                  <c:v>0.54900000000000004</c:v>
                </c:pt>
                <c:pt idx="21556">
                  <c:v>0.5</c:v>
                </c:pt>
                <c:pt idx="21557">
                  <c:v>0.5</c:v>
                </c:pt>
                <c:pt idx="21558">
                  <c:v>0.53400000000000003</c:v>
                </c:pt>
                <c:pt idx="21559">
                  <c:v>0.53400000000000003</c:v>
                </c:pt>
                <c:pt idx="21560">
                  <c:v>0.54700000000000004</c:v>
                </c:pt>
                <c:pt idx="21561">
                  <c:v>0.48899999999999999</c:v>
                </c:pt>
                <c:pt idx="21562">
                  <c:v>0.48899999999999999</c:v>
                </c:pt>
                <c:pt idx="21563">
                  <c:v>0.78200000000000003</c:v>
                </c:pt>
                <c:pt idx="21564">
                  <c:v>0.54300000000000004</c:v>
                </c:pt>
                <c:pt idx="21565">
                  <c:v>0.54300000000000004</c:v>
                </c:pt>
                <c:pt idx="21566">
                  <c:v>0.57599999999999996</c:v>
                </c:pt>
                <c:pt idx="21567">
                  <c:v>0.52300000000000002</c:v>
                </c:pt>
                <c:pt idx="21568">
                  <c:v>0.74099999999999999</c:v>
                </c:pt>
                <c:pt idx="21569">
                  <c:v>0.754</c:v>
                </c:pt>
                <c:pt idx="21570">
                  <c:v>0.74399999999999999</c:v>
                </c:pt>
                <c:pt idx="21571">
                  <c:v>0.71499999999999997</c:v>
                </c:pt>
                <c:pt idx="21572">
                  <c:v>0.52300000000000002</c:v>
                </c:pt>
                <c:pt idx="21573">
                  <c:v>0.755</c:v>
                </c:pt>
                <c:pt idx="21574">
                  <c:v>0.51100000000000001</c:v>
                </c:pt>
                <c:pt idx="21575">
                  <c:v>0.51100000000000001</c:v>
                </c:pt>
                <c:pt idx="21576">
                  <c:v>0.51100000000000001</c:v>
                </c:pt>
                <c:pt idx="21577">
                  <c:v>0.74</c:v>
                </c:pt>
                <c:pt idx="21578">
                  <c:v>0.74</c:v>
                </c:pt>
                <c:pt idx="21579">
                  <c:v>0.54500000000000004</c:v>
                </c:pt>
                <c:pt idx="21580">
                  <c:v>0.51100000000000001</c:v>
                </c:pt>
                <c:pt idx="21581">
                  <c:v>0.54500000000000004</c:v>
                </c:pt>
                <c:pt idx="21582">
                  <c:v>0.54500000000000004</c:v>
                </c:pt>
                <c:pt idx="21583">
                  <c:v>0.53300000000000003</c:v>
                </c:pt>
                <c:pt idx="21584">
                  <c:v>0.53200000000000003</c:v>
                </c:pt>
                <c:pt idx="21585">
                  <c:v>0.52100000000000002</c:v>
                </c:pt>
                <c:pt idx="21586">
                  <c:v>0.52100000000000002</c:v>
                </c:pt>
                <c:pt idx="21587">
                  <c:v>0.54200000000000004</c:v>
                </c:pt>
                <c:pt idx="21588">
                  <c:v>0.55000000000000004</c:v>
                </c:pt>
                <c:pt idx="21589">
                  <c:v>0.54200000000000004</c:v>
                </c:pt>
                <c:pt idx="21590">
                  <c:v>0.74299999999999999</c:v>
                </c:pt>
                <c:pt idx="21591">
                  <c:v>0.50600000000000001</c:v>
                </c:pt>
                <c:pt idx="21592">
                  <c:v>0.50600000000000001</c:v>
                </c:pt>
                <c:pt idx="21593">
                  <c:v>0.71399999999999997</c:v>
                </c:pt>
                <c:pt idx="21594">
                  <c:v>0.76900000000000002</c:v>
                </c:pt>
                <c:pt idx="21595">
                  <c:v>0.52500000000000002</c:v>
                </c:pt>
                <c:pt idx="21596">
                  <c:v>0.50600000000000001</c:v>
                </c:pt>
                <c:pt idx="21597">
                  <c:v>0.76200000000000001</c:v>
                </c:pt>
                <c:pt idx="21598">
                  <c:v>0.74099999999999999</c:v>
                </c:pt>
                <c:pt idx="21599">
                  <c:v>0.53500000000000003</c:v>
                </c:pt>
                <c:pt idx="21600">
                  <c:v>0.54400000000000004</c:v>
                </c:pt>
                <c:pt idx="21601">
                  <c:v>0.53500000000000003</c:v>
                </c:pt>
                <c:pt idx="21602">
                  <c:v>0.54100000000000004</c:v>
                </c:pt>
                <c:pt idx="21603">
                  <c:v>0.54400000000000004</c:v>
                </c:pt>
                <c:pt idx="21604">
                  <c:v>0.50700000000000001</c:v>
                </c:pt>
                <c:pt idx="21605">
                  <c:v>0.52600000000000002</c:v>
                </c:pt>
                <c:pt idx="21606">
                  <c:v>0.52600000000000002</c:v>
                </c:pt>
                <c:pt idx="21607">
                  <c:v>0.57799999999999996</c:v>
                </c:pt>
                <c:pt idx="21608">
                  <c:v>0.57799999999999996</c:v>
                </c:pt>
                <c:pt idx="21609">
                  <c:v>0.71899999999999997</c:v>
                </c:pt>
                <c:pt idx="21610">
                  <c:v>0.748</c:v>
                </c:pt>
                <c:pt idx="21611">
                  <c:v>0.74099999999999999</c:v>
                </c:pt>
                <c:pt idx="21612">
                  <c:v>0.53800000000000003</c:v>
                </c:pt>
                <c:pt idx="21613">
                  <c:v>0.59099999999999997</c:v>
                </c:pt>
                <c:pt idx="21614">
                  <c:v>0.748</c:v>
                </c:pt>
                <c:pt idx="21615">
                  <c:v>0.73799999999999999</c:v>
                </c:pt>
                <c:pt idx="21616">
                  <c:v>0.54800000000000004</c:v>
                </c:pt>
                <c:pt idx="21617">
                  <c:v>0.53</c:v>
                </c:pt>
                <c:pt idx="21618">
                  <c:v>0.53</c:v>
                </c:pt>
                <c:pt idx="21619">
                  <c:v>0.75</c:v>
                </c:pt>
                <c:pt idx="21620">
                  <c:v>0.53600000000000003</c:v>
                </c:pt>
                <c:pt idx="21621">
                  <c:v>0.53100000000000003</c:v>
                </c:pt>
                <c:pt idx="21622">
                  <c:v>0.74399999999999999</c:v>
                </c:pt>
                <c:pt idx="21623">
                  <c:v>0.52500000000000002</c:v>
                </c:pt>
                <c:pt idx="21624">
                  <c:v>0.52500000000000002</c:v>
                </c:pt>
                <c:pt idx="21625">
                  <c:v>0.50800000000000001</c:v>
                </c:pt>
                <c:pt idx="21626">
                  <c:v>0.50800000000000001</c:v>
                </c:pt>
                <c:pt idx="21627">
                  <c:v>0.497</c:v>
                </c:pt>
                <c:pt idx="21628">
                  <c:v>0.497</c:v>
                </c:pt>
                <c:pt idx="21629">
                  <c:v>0.55700000000000005</c:v>
                </c:pt>
                <c:pt idx="21630">
                  <c:v>0.58899999999999997</c:v>
                </c:pt>
                <c:pt idx="21631">
                  <c:v>0.78400000000000003</c:v>
                </c:pt>
                <c:pt idx="21632">
                  <c:v>0.78300000000000003</c:v>
                </c:pt>
                <c:pt idx="21633">
                  <c:v>0.54500000000000004</c:v>
                </c:pt>
                <c:pt idx="21634">
                  <c:v>0.54500000000000004</c:v>
                </c:pt>
                <c:pt idx="21635">
                  <c:v>0.51</c:v>
                </c:pt>
                <c:pt idx="21636">
                  <c:v>0.52</c:v>
                </c:pt>
                <c:pt idx="21637">
                  <c:v>0.52</c:v>
                </c:pt>
                <c:pt idx="21638">
                  <c:v>0.73399999999999999</c:v>
                </c:pt>
                <c:pt idx="21639">
                  <c:v>0.52</c:v>
                </c:pt>
                <c:pt idx="21640">
                  <c:v>0.75700000000000001</c:v>
                </c:pt>
                <c:pt idx="21641">
                  <c:v>0.52400000000000002</c:v>
                </c:pt>
                <c:pt idx="21642">
                  <c:v>0.74199999999999999</c:v>
                </c:pt>
                <c:pt idx="21643">
                  <c:v>0.752</c:v>
                </c:pt>
                <c:pt idx="21644">
                  <c:v>0.55400000000000005</c:v>
                </c:pt>
                <c:pt idx="21645">
                  <c:v>0.55400000000000005</c:v>
                </c:pt>
                <c:pt idx="21646">
                  <c:v>0.52</c:v>
                </c:pt>
                <c:pt idx="21647">
                  <c:v>0.64300000000000002</c:v>
                </c:pt>
                <c:pt idx="21648">
                  <c:v>0.73899999999999999</c:v>
                </c:pt>
                <c:pt idx="21649">
                  <c:v>0.55300000000000005</c:v>
                </c:pt>
                <c:pt idx="21650">
                  <c:v>0.55300000000000005</c:v>
                </c:pt>
                <c:pt idx="21651">
                  <c:v>0.749</c:v>
                </c:pt>
                <c:pt idx="21652">
                  <c:v>0.56000000000000005</c:v>
                </c:pt>
                <c:pt idx="21653">
                  <c:v>0.55600000000000005</c:v>
                </c:pt>
                <c:pt idx="21654">
                  <c:v>0.78600000000000003</c:v>
                </c:pt>
                <c:pt idx="21655">
                  <c:v>0.54300000000000004</c:v>
                </c:pt>
                <c:pt idx="21656">
                  <c:v>0.54300000000000004</c:v>
                </c:pt>
                <c:pt idx="21657">
                  <c:v>0.53200000000000003</c:v>
                </c:pt>
                <c:pt idx="21658">
                  <c:v>0.53200000000000003</c:v>
                </c:pt>
                <c:pt idx="21659">
                  <c:v>0.51500000000000001</c:v>
                </c:pt>
                <c:pt idx="21660">
                  <c:v>0.51500000000000001</c:v>
                </c:pt>
                <c:pt idx="21661">
                  <c:v>0.55200000000000005</c:v>
                </c:pt>
                <c:pt idx="21662">
                  <c:v>0.52100000000000002</c:v>
                </c:pt>
                <c:pt idx="21663">
                  <c:v>0.55300000000000005</c:v>
                </c:pt>
                <c:pt idx="21664">
                  <c:v>0.51500000000000001</c:v>
                </c:pt>
                <c:pt idx="21665">
                  <c:v>0.53400000000000003</c:v>
                </c:pt>
                <c:pt idx="21666">
                  <c:v>0.54400000000000004</c:v>
                </c:pt>
                <c:pt idx="21667">
                  <c:v>0.74</c:v>
                </c:pt>
                <c:pt idx="21668">
                  <c:v>0.55400000000000005</c:v>
                </c:pt>
                <c:pt idx="21669">
                  <c:v>0.74</c:v>
                </c:pt>
                <c:pt idx="21670">
                  <c:v>0.54400000000000004</c:v>
                </c:pt>
                <c:pt idx="21671">
                  <c:v>0.751</c:v>
                </c:pt>
                <c:pt idx="21672">
                  <c:v>0.52700000000000002</c:v>
                </c:pt>
                <c:pt idx="21673">
                  <c:v>0.51600000000000001</c:v>
                </c:pt>
                <c:pt idx="21674">
                  <c:v>0.55200000000000005</c:v>
                </c:pt>
                <c:pt idx="21675">
                  <c:v>0.73699999999999999</c:v>
                </c:pt>
                <c:pt idx="21676">
                  <c:v>0.59199999999999997</c:v>
                </c:pt>
                <c:pt idx="21677">
                  <c:v>0.59199999999999997</c:v>
                </c:pt>
                <c:pt idx="21678">
                  <c:v>0.55500000000000005</c:v>
                </c:pt>
                <c:pt idx="21679">
                  <c:v>0.74</c:v>
                </c:pt>
                <c:pt idx="21680">
                  <c:v>0.55600000000000005</c:v>
                </c:pt>
                <c:pt idx="21681">
                  <c:v>0.52700000000000002</c:v>
                </c:pt>
                <c:pt idx="21682">
                  <c:v>0.52700000000000002</c:v>
                </c:pt>
                <c:pt idx="21683">
                  <c:v>0.745</c:v>
                </c:pt>
                <c:pt idx="21684">
                  <c:v>0.65300000000000002</c:v>
                </c:pt>
                <c:pt idx="21685">
                  <c:v>0.53600000000000003</c:v>
                </c:pt>
                <c:pt idx="21686">
                  <c:v>0.53600000000000003</c:v>
                </c:pt>
                <c:pt idx="21687">
                  <c:v>0.77800000000000002</c:v>
                </c:pt>
                <c:pt idx="21688">
                  <c:v>0.55800000000000005</c:v>
                </c:pt>
                <c:pt idx="21689">
                  <c:v>0.53900000000000003</c:v>
                </c:pt>
                <c:pt idx="21690">
                  <c:v>0.53900000000000003</c:v>
                </c:pt>
                <c:pt idx="21691">
                  <c:v>0.54</c:v>
                </c:pt>
                <c:pt idx="21692">
                  <c:v>0.54500000000000004</c:v>
                </c:pt>
                <c:pt idx="21693">
                  <c:v>0.53800000000000003</c:v>
                </c:pt>
                <c:pt idx="21694">
                  <c:v>0.57999999999999996</c:v>
                </c:pt>
                <c:pt idx="21695">
                  <c:v>0.54900000000000004</c:v>
                </c:pt>
                <c:pt idx="21696">
                  <c:v>0.77700000000000002</c:v>
                </c:pt>
                <c:pt idx="21697">
                  <c:v>0.51700000000000002</c:v>
                </c:pt>
                <c:pt idx="21698">
                  <c:v>0.73799999999999999</c:v>
                </c:pt>
                <c:pt idx="21699">
                  <c:v>0.75600000000000001</c:v>
                </c:pt>
                <c:pt idx="21700">
                  <c:v>0.57999999999999996</c:v>
                </c:pt>
                <c:pt idx="21701">
                  <c:v>0.51700000000000002</c:v>
                </c:pt>
                <c:pt idx="21702">
                  <c:v>0.53500000000000003</c:v>
                </c:pt>
                <c:pt idx="21703">
                  <c:v>0.50600000000000001</c:v>
                </c:pt>
                <c:pt idx="21704">
                  <c:v>0.50600000000000001</c:v>
                </c:pt>
                <c:pt idx="21705">
                  <c:v>0.53500000000000003</c:v>
                </c:pt>
                <c:pt idx="21706">
                  <c:v>0.56899999999999995</c:v>
                </c:pt>
                <c:pt idx="21707">
                  <c:v>0.78900000000000003</c:v>
                </c:pt>
                <c:pt idx="21708">
                  <c:v>0.76500000000000001</c:v>
                </c:pt>
                <c:pt idx="21709">
                  <c:v>0.55300000000000005</c:v>
                </c:pt>
                <c:pt idx="21710">
                  <c:v>0.54200000000000004</c:v>
                </c:pt>
                <c:pt idx="21711">
                  <c:v>0.65</c:v>
                </c:pt>
                <c:pt idx="21712">
                  <c:v>0.78900000000000003</c:v>
                </c:pt>
                <c:pt idx="21713">
                  <c:v>0.52900000000000003</c:v>
                </c:pt>
                <c:pt idx="21714">
                  <c:v>0.52900000000000003</c:v>
                </c:pt>
                <c:pt idx="21715">
                  <c:v>0.747</c:v>
                </c:pt>
                <c:pt idx="21716">
                  <c:v>0.53600000000000003</c:v>
                </c:pt>
                <c:pt idx="21717">
                  <c:v>0.51900000000000002</c:v>
                </c:pt>
                <c:pt idx="21718">
                  <c:v>0.54200000000000004</c:v>
                </c:pt>
                <c:pt idx="21719">
                  <c:v>0.752</c:v>
                </c:pt>
                <c:pt idx="21720">
                  <c:v>0.58199999999999996</c:v>
                </c:pt>
                <c:pt idx="21721">
                  <c:v>0.52900000000000003</c:v>
                </c:pt>
                <c:pt idx="21722">
                  <c:v>0.73199999999999998</c:v>
                </c:pt>
                <c:pt idx="21723">
                  <c:v>0.66</c:v>
                </c:pt>
                <c:pt idx="21724">
                  <c:v>0.52900000000000003</c:v>
                </c:pt>
                <c:pt idx="21725">
                  <c:v>0.74399999999999999</c:v>
                </c:pt>
                <c:pt idx="21726">
                  <c:v>0.71399999999999997</c:v>
                </c:pt>
                <c:pt idx="21727">
                  <c:v>0.55600000000000005</c:v>
                </c:pt>
                <c:pt idx="21728">
                  <c:v>0.55600000000000005</c:v>
                </c:pt>
                <c:pt idx="21729">
                  <c:v>0.56299999999999994</c:v>
                </c:pt>
                <c:pt idx="21730">
                  <c:v>0.56299999999999994</c:v>
                </c:pt>
                <c:pt idx="21731">
                  <c:v>0.53700000000000003</c:v>
                </c:pt>
                <c:pt idx="21732">
                  <c:v>0.53700000000000003</c:v>
                </c:pt>
                <c:pt idx="21733">
                  <c:v>0.74299999999999999</c:v>
                </c:pt>
                <c:pt idx="21734">
                  <c:v>0.53400000000000003</c:v>
                </c:pt>
                <c:pt idx="21735">
                  <c:v>0.58099999999999996</c:v>
                </c:pt>
                <c:pt idx="21736">
                  <c:v>0.56499999999999995</c:v>
                </c:pt>
                <c:pt idx="21737">
                  <c:v>0.56499999999999995</c:v>
                </c:pt>
                <c:pt idx="21738">
                  <c:v>0.74299999999999999</c:v>
                </c:pt>
                <c:pt idx="21739">
                  <c:v>0.73299999999999998</c:v>
                </c:pt>
                <c:pt idx="21740">
                  <c:v>0.52400000000000002</c:v>
                </c:pt>
                <c:pt idx="21741">
                  <c:v>0.52400000000000002</c:v>
                </c:pt>
                <c:pt idx="21742">
                  <c:v>0.53</c:v>
                </c:pt>
                <c:pt idx="21743">
                  <c:v>0.52400000000000002</c:v>
                </c:pt>
                <c:pt idx="21744">
                  <c:v>0.56699999999999995</c:v>
                </c:pt>
                <c:pt idx="21745">
                  <c:v>0.71499999999999997</c:v>
                </c:pt>
                <c:pt idx="21746">
                  <c:v>0.54300000000000004</c:v>
                </c:pt>
                <c:pt idx="21747">
                  <c:v>0.55400000000000005</c:v>
                </c:pt>
                <c:pt idx="21748">
                  <c:v>0.55400000000000005</c:v>
                </c:pt>
                <c:pt idx="21749">
                  <c:v>0.54200000000000004</c:v>
                </c:pt>
                <c:pt idx="21750">
                  <c:v>0.54200000000000004</c:v>
                </c:pt>
                <c:pt idx="21751">
                  <c:v>0.751</c:v>
                </c:pt>
                <c:pt idx="21752">
                  <c:v>0.55200000000000005</c:v>
                </c:pt>
                <c:pt idx="21753">
                  <c:v>0.55300000000000005</c:v>
                </c:pt>
                <c:pt idx="21754">
                  <c:v>0.52500000000000002</c:v>
                </c:pt>
                <c:pt idx="21755">
                  <c:v>0.754</c:v>
                </c:pt>
                <c:pt idx="21756">
                  <c:v>0.56499999999999995</c:v>
                </c:pt>
                <c:pt idx="21757">
                  <c:v>0.65300000000000002</c:v>
                </c:pt>
                <c:pt idx="21758">
                  <c:v>0.65300000000000002</c:v>
                </c:pt>
                <c:pt idx="21759">
                  <c:v>0.53700000000000003</c:v>
                </c:pt>
                <c:pt idx="21760">
                  <c:v>0.53500000000000003</c:v>
                </c:pt>
                <c:pt idx="21761">
                  <c:v>0.745</c:v>
                </c:pt>
                <c:pt idx="21762">
                  <c:v>0.56200000000000006</c:v>
                </c:pt>
                <c:pt idx="21763">
                  <c:v>0.66800000000000004</c:v>
                </c:pt>
                <c:pt idx="21764">
                  <c:v>0.57999999999999996</c:v>
                </c:pt>
                <c:pt idx="21765">
                  <c:v>0.56699999999999995</c:v>
                </c:pt>
                <c:pt idx="21766">
                  <c:v>0.55000000000000004</c:v>
                </c:pt>
                <c:pt idx="21767">
                  <c:v>0.51400000000000001</c:v>
                </c:pt>
                <c:pt idx="21768">
                  <c:v>0.56699999999999995</c:v>
                </c:pt>
                <c:pt idx="21769">
                  <c:v>0.54800000000000004</c:v>
                </c:pt>
                <c:pt idx="21770">
                  <c:v>0.54800000000000004</c:v>
                </c:pt>
                <c:pt idx="21771">
                  <c:v>0.53700000000000003</c:v>
                </c:pt>
                <c:pt idx="21772">
                  <c:v>0.53700000000000003</c:v>
                </c:pt>
                <c:pt idx="21773">
                  <c:v>0.55400000000000005</c:v>
                </c:pt>
                <c:pt idx="21774">
                  <c:v>0.78700000000000003</c:v>
                </c:pt>
                <c:pt idx="21775">
                  <c:v>0.54700000000000004</c:v>
                </c:pt>
                <c:pt idx="21776">
                  <c:v>0.54700000000000004</c:v>
                </c:pt>
                <c:pt idx="21777">
                  <c:v>0.59399999999999997</c:v>
                </c:pt>
                <c:pt idx="21778">
                  <c:v>0.76</c:v>
                </c:pt>
                <c:pt idx="21779">
                  <c:v>0.52700000000000002</c:v>
                </c:pt>
                <c:pt idx="21780">
                  <c:v>0.748</c:v>
                </c:pt>
                <c:pt idx="21781">
                  <c:v>0.749</c:v>
                </c:pt>
                <c:pt idx="21782">
                  <c:v>0.59399999999999997</c:v>
                </c:pt>
                <c:pt idx="21783">
                  <c:v>0.52700000000000002</c:v>
                </c:pt>
                <c:pt idx="21784">
                  <c:v>0.54900000000000004</c:v>
                </c:pt>
                <c:pt idx="21785">
                  <c:v>0.51400000000000001</c:v>
                </c:pt>
                <c:pt idx="21786">
                  <c:v>0.51400000000000001</c:v>
                </c:pt>
                <c:pt idx="21787">
                  <c:v>0.58599999999999997</c:v>
                </c:pt>
                <c:pt idx="21788">
                  <c:v>0.746</c:v>
                </c:pt>
                <c:pt idx="21789">
                  <c:v>0.75900000000000001</c:v>
                </c:pt>
                <c:pt idx="21790">
                  <c:v>0.56100000000000005</c:v>
                </c:pt>
                <c:pt idx="21791">
                  <c:v>0.78300000000000003</c:v>
                </c:pt>
                <c:pt idx="21792">
                  <c:v>0.745</c:v>
                </c:pt>
                <c:pt idx="21793">
                  <c:v>0.76800000000000002</c:v>
                </c:pt>
                <c:pt idx="21794">
                  <c:v>0.54500000000000004</c:v>
                </c:pt>
                <c:pt idx="21795">
                  <c:v>0.78200000000000003</c:v>
                </c:pt>
                <c:pt idx="21796">
                  <c:v>0.53900000000000003</c:v>
                </c:pt>
                <c:pt idx="21797">
                  <c:v>0.53900000000000003</c:v>
                </c:pt>
                <c:pt idx="21798">
                  <c:v>0.66600000000000004</c:v>
                </c:pt>
                <c:pt idx="21799">
                  <c:v>0.53600000000000003</c:v>
                </c:pt>
                <c:pt idx="21800">
                  <c:v>0.71899999999999997</c:v>
                </c:pt>
                <c:pt idx="21801">
                  <c:v>0.54600000000000004</c:v>
                </c:pt>
                <c:pt idx="21802">
                  <c:v>0.53600000000000003</c:v>
                </c:pt>
                <c:pt idx="21803">
                  <c:v>0.52800000000000002</c:v>
                </c:pt>
                <c:pt idx="21804">
                  <c:v>0.52500000000000002</c:v>
                </c:pt>
                <c:pt idx="21805">
                  <c:v>0.52500000000000002</c:v>
                </c:pt>
                <c:pt idx="21806">
                  <c:v>0.53800000000000003</c:v>
                </c:pt>
                <c:pt idx="21807">
                  <c:v>0.56399999999999995</c:v>
                </c:pt>
                <c:pt idx="21808">
                  <c:v>0.53800000000000003</c:v>
                </c:pt>
                <c:pt idx="21809">
                  <c:v>0.77400000000000002</c:v>
                </c:pt>
                <c:pt idx="21810">
                  <c:v>0.72399999999999998</c:v>
                </c:pt>
                <c:pt idx="21811">
                  <c:v>0.59799999999999998</c:v>
                </c:pt>
                <c:pt idx="21812">
                  <c:v>0.59399999999999997</c:v>
                </c:pt>
                <c:pt idx="21813">
                  <c:v>0.54700000000000004</c:v>
                </c:pt>
                <c:pt idx="21814">
                  <c:v>0.58199999999999996</c:v>
                </c:pt>
                <c:pt idx="21815">
                  <c:v>0.58199999999999996</c:v>
                </c:pt>
                <c:pt idx="21816">
                  <c:v>0.59499999999999997</c:v>
                </c:pt>
                <c:pt idx="21817">
                  <c:v>0.753</c:v>
                </c:pt>
                <c:pt idx="21818">
                  <c:v>0.50900000000000001</c:v>
                </c:pt>
                <c:pt idx="21819">
                  <c:v>0.71799999999999997</c:v>
                </c:pt>
                <c:pt idx="21820">
                  <c:v>0.74199999999999999</c:v>
                </c:pt>
                <c:pt idx="21821">
                  <c:v>0.54500000000000004</c:v>
                </c:pt>
                <c:pt idx="21822">
                  <c:v>0.56699999999999995</c:v>
                </c:pt>
                <c:pt idx="21823">
                  <c:v>0.56699999999999995</c:v>
                </c:pt>
                <c:pt idx="21824">
                  <c:v>0.54800000000000004</c:v>
                </c:pt>
                <c:pt idx="21825">
                  <c:v>0.54800000000000004</c:v>
                </c:pt>
                <c:pt idx="21826">
                  <c:v>0.53300000000000003</c:v>
                </c:pt>
                <c:pt idx="21827">
                  <c:v>0.57599999999999996</c:v>
                </c:pt>
                <c:pt idx="21828">
                  <c:v>0.57599999999999996</c:v>
                </c:pt>
                <c:pt idx="21829">
                  <c:v>0.746</c:v>
                </c:pt>
                <c:pt idx="21830">
                  <c:v>0.52900000000000003</c:v>
                </c:pt>
                <c:pt idx="21831">
                  <c:v>0.52900000000000003</c:v>
                </c:pt>
                <c:pt idx="21832">
                  <c:v>0.55100000000000005</c:v>
                </c:pt>
                <c:pt idx="21833">
                  <c:v>0.56200000000000006</c:v>
                </c:pt>
                <c:pt idx="21834">
                  <c:v>0.57899999999999996</c:v>
                </c:pt>
                <c:pt idx="21835">
                  <c:v>0.56599999999999995</c:v>
                </c:pt>
                <c:pt idx="21836">
                  <c:v>0.56499999999999995</c:v>
                </c:pt>
                <c:pt idx="21837">
                  <c:v>0.746</c:v>
                </c:pt>
                <c:pt idx="21838">
                  <c:v>0.57499999999999996</c:v>
                </c:pt>
                <c:pt idx="21839">
                  <c:v>0.56200000000000006</c:v>
                </c:pt>
                <c:pt idx="21840">
                  <c:v>0.55300000000000005</c:v>
                </c:pt>
                <c:pt idx="21841">
                  <c:v>0.55300000000000005</c:v>
                </c:pt>
                <c:pt idx="21842">
                  <c:v>0.57499999999999996</c:v>
                </c:pt>
                <c:pt idx="21843">
                  <c:v>0.755</c:v>
                </c:pt>
                <c:pt idx="21844">
                  <c:v>0.53400000000000003</c:v>
                </c:pt>
                <c:pt idx="21845">
                  <c:v>0.59599999999999997</c:v>
                </c:pt>
                <c:pt idx="21846">
                  <c:v>0.755</c:v>
                </c:pt>
                <c:pt idx="21847">
                  <c:v>0.51200000000000001</c:v>
                </c:pt>
                <c:pt idx="21848">
                  <c:v>0.66800000000000004</c:v>
                </c:pt>
                <c:pt idx="21849">
                  <c:v>0.51200000000000001</c:v>
                </c:pt>
                <c:pt idx="21850">
                  <c:v>0.749</c:v>
                </c:pt>
                <c:pt idx="21851">
                  <c:v>0.747</c:v>
                </c:pt>
                <c:pt idx="21852">
                  <c:v>0.59299999999999997</c:v>
                </c:pt>
                <c:pt idx="21853">
                  <c:v>0.67700000000000005</c:v>
                </c:pt>
                <c:pt idx="21854">
                  <c:v>0.56100000000000005</c:v>
                </c:pt>
                <c:pt idx="21855">
                  <c:v>0.54800000000000004</c:v>
                </c:pt>
                <c:pt idx="21856">
                  <c:v>0.57699999999999996</c:v>
                </c:pt>
                <c:pt idx="21857">
                  <c:v>0.54500000000000004</c:v>
                </c:pt>
                <c:pt idx="21858">
                  <c:v>0.52300000000000002</c:v>
                </c:pt>
                <c:pt idx="21859">
                  <c:v>0.55700000000000005</c:v>
                </c:pt>
                <c:pt idx="21860">
                  <c:v>0.55700000000000005</c:v>
                </c:pt>
                <c:pt idx="21861">
                  <c:v>0.5</c:v>
                </c:pt>
                <c:pt idx="21862">
                  <c:v>0.5</c:v>
                </c:pt>
                <c:pt idx="21863">
                  <c:v>0.57399999999999995</c:v>
                </c:pt>
                <c:pt idx="21864">
                  <c:v>0.56399999999999995</c:v>
                </c:pt>
                <c:pt idx="21865">
                  <c:v>0.65600000000000003</c:v>
                </c:pt>
                <c:pt idx="21866">
                  <c:v>0.74</c:v>
                </c:pt>
                <c:pt idx="21867">
                  <c:v>0.78500000000000003</c:v>
                </c:pt>
                <c:pt idx="21868">
                  <c:v>0.53600000000000003</c:v>
                </c:pt>
                <c:pt idx="21869">
                  <c:v>0.78600000000000003</c:v>
                </c:pt>
                <c:pt idx="21870">
                  <c:v>0.65600000000000003</c:v>
                </c:pt>
                <c:pt idx="21871">
                  <c:v>0.53600000000000003</c:v>
                </c:pt>
                <c:pt idx="21872">
                  <c:v>0.73899999999999999</c:v>
                </c:pt>
                <c:pt idx="21873">
                  <c:v>0.52400000000000002</c:v>
                </c:pt>
                <c:pt idx="21874">
                  <c:v>0.52400000000000002</c:v>
                </c:pt>
                <c:pt idx="21875">
                  <c:v>0.54800000000000004</c:v>
                </c:pt>
                <c:pt idx="21876">
                  <c:v>0.54800000000000004</c:v>
                </c:pt>
                <c:pt idx="21877">
                  <c:v>0.55800000000000005</c:v>
                </c:pt>
                <c:pt idx="21878">
                  <c:v>0.55800000000000005</c:v>
                </c:pt>
                <c:pt idx="21879">
                  <c:v>0.78800000000000003</c:v>
                </c:pt>
                <c:pt idx="21880">
                  <c:v>0.64700000000000002</c:v>
                </c:pt>
                <c:pt idx="21881">
                  <c:v>0.78800000000000003</c:v>
                </c:pt>
                <c:pt idx="21882">
                  <c:v>0.74399999999999999</c:v>
                </c:pt>
                <c:pt idx="21883">
                  <c:v>0.76300000000000001</c:v>
                </c:pt>
                <c:pt idx="21884">
                  <c:v>0.54800000000000004</c:v>
                </c:pt>
                <c:pt idx="21885">
                  <c:v>0.54800000000000004</c:v>
                </c:pt>
                <c:pt idx="21886">
                  <c:v>0.745</c:v>
                </c:pt>
                <c:pt idx="21887">
                  <c:v>0.56000000000000005</c:v>
                </c:pt>
                <c:pt idx="21888">
                  <c:v>0.56299999999999994</c:v>
                </c:pt>
                <c:pt idx="21889">
                  <c:v>0.53700000000000003</c:v>
                </c:pt>
                <c:pt idx="21890">
                  <c:v>0.754</c:v>
                </c:pt>
                <c:pt idx="21891">
                  <c:v>0.57199999999999995</c:v>
                </c:pt>
                <c:pt idx="21892">
                  <c:v>0.55600000000000005</c:v>
                </c:pt>
                <c:pt idx="21893">
                  <c:v>0.54700000000000004</c:v>
                </c:pt>
                <c:pt idx="21894">
                  <c:v>0.58399999999999996</c:v>
                </c:pt>
                <c:pt idx="21895">
                  <c:v>0.58399999999999996</c:v>
                </c:pt>
                <c:pt idx="21896">
                  <c:v>0.79100000000000004</c:v>
                </c:pt>
                <c:pt idx="21897">
                  <c:v>0.55700000000000005</c:v>
                </c:pt>
                <c:pt idx="21898">
                  <c:v>0.54700000000000004</c:v>
                </c:pt>
                <c:pt idx="21899">
                  <c:v>0.54700000000000004</c:v>
                </c:pt>
                <c:pt idx="21900">
                  <c:v>0.54800000000000004</c:v>
                </c:pt>
                <c:pt idx="21901">
                  <c:v>0.53500000000000003</c:v>
                </c:pt>
                <c:pt idx="21902">
                  <c:v>0.53500000000000003</c:v>
                </c:pt>
                <c:pt idx="21903">
                  <c:v>0.57499999999999996</c:v>
                </c:pt>
                <c:pt idx="21904">
                  <c:v>0.59599999999999997</c:v>
                </c:pt>
                <c:pt idx="21905">
                  <c:v>0.59599999999999997</c:v>
                </c:pt>
                <c:pt idx="21906">
                  <c:v>0.77400000000000002</c:v>
                </c:pt>
                <c:pt idx="21907">
                  <c:v>0.51800000000000002</c:v>
                </c:pt>
                <c:pt idx="21908">
                  <c:v>0.65700000000000003</c:v>
                </c:pt>
                <c:pt idx="21909">
                  <c:v>0.61</c:v>
                </c:pt>
                <c:pt idx="21910">
                  <c:v>0.61099999999999999</c:v>
                </c:pt>
                <c:pt idx="21911">
                  <c:v>0.54300000000000004</c:v>
                </c:pt>
                <c:pt idx="21912">
                  <c:v>0.55800000000000005</c:v>
                </c:pt>
                <c:pt idx="21913">
                  <c:v>0.745</c:v>
                </c:pt>
                <c:pt idx="21914">
                  <c:v>0.54200000000000004</c:v>
                </c:pt>
                <c:pt idx="21915">
                  <c:v>0.54200000000000004</c:v>
                </c:pt>
                <c:pt idx="21916">
                  <c:v>0.51900000000000002</c:v>
                </c:pt>
                <c:pt idx="21917">
                  <c:v>0.54900000000000004</c:v>
                </c:pt>
                <c:pt idx="21918">
                  <c:v>0.56100000000000005</c:v>
                </c:pt>
                <c:pt idx="21919">
                  <c:v>0.55500000000000005</c:v>
                </c:pt>
                <c:pt idx="21920">
                  <c:v>0.74399999999999999</c:v>
                </c:pt>
                <c:pt idx="21921">
                  <c:v>0.74299999999999999</c:v>
                </c:pt>
                <c:pt idx="21922">
                  <c:v>0.755</c:v>
                </c:pt>
                <c:pt idx="21923">
                  <c:v>0.55900000000000005</c:v>
                </c:pt>
                <c:pt idx="21924">
                  <c:v>0.57899999999999996</c:v>
                </c:pt>
                <c:pt idx="21925">
                  <c:v>0.57899999999999996</c:v>
                </c:pt>
                <c:pt idx="21926">
                  <c:v>0.58799999999999997</c:v>
                </c:pt>
                <c:pt idx="21927">
                  <c:v>0.58799999999999997</c:v>
                </c:pt>
                <c:pt idx="21928">
                  <c:v>0.58399999999999996</c:v>
                </c:pt>
                <c:pt idx="21929">
                  <c:v>0.56000000000000005</c:v>
                </c:pt>
                <c:pt idx="21930">
                  <c:v>0.54</c:v>
                </c:pt>
                <c:pt idx="21931">
                  <c:v>0.54</c:v>
                </c:pt>
                <c:pt idx="21932">
                  <c:v>0.58399999999999996</c:v>
                </c:pt>
                <c:pt idx="21933">
                  <c:v>0.54400000000000004</c:v>
                </c:pt>
                <c:pt idx="21934">
                  <c:v>0.54200000000000004</c:v>
                </c:pt>
                <c:pt idx="21935">
                  <c:v>0.59099999999999997</c:v>
                </c:pt>
                <c:pt idx="21936">
                  <c:v>0.56399999999999995</c:v>
                </c:pt>
                <c:pt idx="21937">
                  <c:v>0.56399999999999995</c:v>
                </c:pt>
                <c:pt idx="21938">
                  <c:v>0.52100000000000002</c:v>
                </c:pt>
                <c:pt idx="21939">
                  <c:v>0.78200000000000003</c:v>
                </c:pt>
                <c:pt idx="21940">
                  <c:v>0.75</c:v>
                </c:pt>
                <c:pt idx="21941">
                  <c:v>0.52100000000000002</c:v>
                </c:pt>
                <c:pt idx="21942">
                  <c:v>0.60899999999999999</c:v>
                </c:pt>
                <c:pt idx="21943">
                  <c:v>0.55300000000000005</c:v>
                </c:pt>
                <c:pt idx="21944">
                  <c:v>0.53900000000000003</c:v>
                </c:pt>
                <c:pt idx="21945">
                  <c:v>0.73599999999999999</c:v>
                </c:pt>
                <c:pt idx="21946">
                  <c:v>0.65500000000000003</c:v>
                </c:pt>
                <c:pt idx="21947">
                  <c:v>0.76100000000000001</c:v>
                </c:pt>
                <c:pt idx="21948">
                  <c:v>0.57199999999999995</c:v>
                </c:pt>
                <c:pt idx="21949">
                  <c:v>0.72</c:v>
                </c:pt>
                <c:pt idx="21950">
                  <c:v>0.749</c:v>
                </c:pt>
                <c:pt idx="21951">
                  <c:v>0.53900000000000003</c:v>
                </c:pt>
                <c:pt idx="21952">
                  <c:v>0.53200000000000003</c:v>
                </c:pt>
                <c:pt idx="21953">
                  <c:v>0.50900000000000001</c:v>
                </c:pt>
                <c:pt idx="21954">
                  <c:v>0.50900000000000001</c:v>
                </c:pt>
                <c:pt idx="21955">
                  <c:v>0.67800000000000005</c:v>
                </c:pt>
                <c:pt idx="21956">
                  <c:v>0.56699999999999995</c:v>
                </c:pt>
                <c:pt idx="21957">
                  <c:v>0.56699999999999995</c:v>
                </c:pt>
                <c:pt idx="21958">
                  <c:v>0.67100000000000004</c:v>
                </c:pt>
                <c:pt idx="21959">
                  <c:v>0.58499999999999996</c:v>
                </c:pt>
                <c:pt idx="21960">
                  <c:v>0.54600000000000004</c:v>
                </c:pt>
                <c:pt idx="21961">
                  <c:v>0.748</c:v>
                </c:pt>
                <c:pt idx="21962">
                  <c:v>0.753</c:v>
                </c:pt>
                <c:pt idx="21963">
                  <c:v>0.752</c:v>
                </c:pt>
                <c:pt idx="21964">
                  <c:v>0.56000000000000005</c:v>
                </c:pt>
                <c:pt idx="21965">
                  <c:v>0.73799999999999999</c:v>
                </c:pt>
                <c:pt idx="21966">
                  <c:v>0.55700000000000005</c:v>
                </c:pt>
                <c:pt idx="21967">
                  <c:v>0.67700000000000005</c:v>
                </c:pt>
                <c:pt idx="21968">
                  <c:v>0.54600000000000004</c:v>
                </c:pt>
                <c:pt idx="21969">
                  <c:v>0.67100000000000004</c:v>
                </c:pt>
                <c:pt idx="21970">
                  <c:v>0.77100000000000002</c:v>
                </c:pt>
                <c:pt idx="21971">
                  <c:v>0.58899999999999997</c:v>
                </c:pt>
                <c:pt idx="21972">
                  <c:v>0.53300000000000003</c:v>
                </c:pt>
                <c:pt idx="21973">
                  <c:v>0.53300000000000003</c:v>
                </c:pt>
                <c:pt idx="21974">
                  <c:v>0.58599999999999997</c:v>
                </c:pt>
                <c:pt idx="21975">
                  <c:v>0.755</c:v>
                </c:pt>
                <c:pt idx="21976">
                  <c:v>0.66400000000000003</c:v>
                </c:pt>
                <c:pt idx="21977">
                  <c:v>0.79400000000000004</c:v>
                </c:pt>
                <c:pt idx="21978">
                  <c:v>0.79400000000000004</c:v>
                </c:pt>
                <c:pt idx="21979">
                  <c:v>0.75700000000000001</c:v>
                </c:pt>
                <c:pt idx="21980">
                  <c:v>0.55900000000000005</c:v>
                </c:pt>
                <c:pt idx="21981">
                  <c:v>0.55900000000000005</c:v>
                </c:pt>
                <c:pt idx="21982">
                  <c:v>0.59099999999999997</c:v>
                </c:pt>
                <c:pt idx="21983">
                  <c:v>0.748</c:v>
                </c:pt>
                <c:pt idx="21984">
                  <c:v>0.623</c:v>
                </c:pt>
                <c:pt idx="21985">
                  <c:v>0.623</c:v>
                </c:pt>
                <c:pt idx="21986">
                  <c:v>0.59199999999999997</c:v>
                </c:pt>
                <c:pt idx="21987">
                  <c:v>0.56899999999999995</c:v>
                </c:pt>
                <c:pt idx="21988">
                  <c:v>0.56899999999999995</c:v>
                </c:pt>
                <c:pt idx="21989">
                  <c:v>0.56000000000000005</c:v>
                </c:pt>
                <c:pt idx="21990">
                  <c:v>0.56000000000000005</c:v>
                </c:pt>
                <c:pt idx="21991">
                  <c:v>0.75900000000000001</c:v>
                </c:pt>
                <c:pt idx="21992">
                  <c:v>0.54600000000000004</c:v>
                </c:pt>
                <c:pt idx="21993">
                  <c:v>0.59499999999999997</c:v>
                </c:pt>
                <c:pt idx="21994">
                  <c:v>0.59499999999999997</c:v>
                </c:pt>
                <c:pt idx="21995">
                  <c:v>0.55600000000000005</c:v>
                </c:pt>
                <c:pt idx="21996">
                  <c:v>0.57099999999999995</c:v>
                </c:pt>
                <c:pt idx="21997">
                  <c:v>0.67300000000000004</c:v>
                </c:pt>
                <c:pt idx="21998">
                  <c:v>0.79300000000000004</c:v>
                </c:pt>
                <c:pt idx="21999">
                  <c:v>0.55600000000000005</c:v>
                </c:pt>
                <c:pt idx="22000">
                  <c:v>0.56699999999999995</c:v>
                </c:pt>
                <c:pt idx="22001">
                  <c:v>0.52700000000000002</c:v>
                </c:pt>
                <c:pt idx="22002">
                  <c:v>0.65800000000000003</c:v>
                </c:pt>
                <c:pt idx="22003">
                  <c:v>0.65800000000000003</c:v>
                </c:pt>
                <c:pt idx="22004">
                  <c:v>0.58499999999999996</c:v>
                </c:pt>
                <c:pt idx="22005">
                  <c:v>0.56799999999999995</c:v>
                </c:pt>
                <c:pt idx="22006">
                  <c:v>0.71899999999999997</c:v>
                </c:pt>
                <c:pt idx="22007">
                  <c:v>0.55800000000000005</c:v>
                </c:pt>
                <c:pt idx="22008">
                  <c:v>0.55800000000000005</c:v>
                </c:pt>
                <c:pt idx="22009">
                  <c:v>0.78100000000000003</c:v>
                </c:pt>
                <c:pt idx="22010">
                  <c:v>0.751</c:v>
                </c:pt>
                <c:pt idx="22011">
                  <c:v>0.67300000000000004</c:v>
                </c:pt>
                <c:pt idx="22012">
                  <c:v>0.55300000000000005</c:v>
                </c:pt>
                <c:pt idx="22013">
                  <c:v>0.75600000000000001</c:v>
                </c:pt>
                <c:pt idx="22014">
                  <c:v>0.54600000000000004</c:v>
                </c:pt>
                <c:pt idx="22015">
                  <c:v>0.54600000000000004</c:v>
                </c:pt>
                <c:pt idx="22016">
                  <c:v>0.58699999999999997</c:v>
                </c:pt>
                <c:pt idx="22017">
                  <c:v>0.52800000000000002</c:v>
                </c:pt>
                <c:pt idx="22018">
                  <c:v>0.55700000000000005</c:v>
                </c:pt>
                <c:pt idx="22019">
                  <c:v>0.621</c:v>
                </c:pt>
                <c:pt idx="22020">
                  <c:v>0.58299999999999996</c:v>
                </c:pt>
                <c:pt idx="22021">
                  <c:v>0.626</c:v>
                </c:pt>
                <c:pt idx="22022">
                  <c:v>0.56899999999999995</c:v>
                </c:pt>
                <c:pt idx="22023">
                  <c:v>0.59799999999999998</c:v>
                </c:pt>
                <c:pt idx="22024">
                  <c:v>0.76</c:v>
                </c:pt>
                <c:pt idx="22025">
                  <c:v>0.56599999999999995</c:v>
                </c:pt>
                <c:pt idx="22026">
                  <c:v>0.59799999999999998</c:v>
                </c:pt>
                <c:pt idx="22027">
                  <c:v>0.55400000000000005</c:v>
                </c:pt>
                <c:pt idx="22028">
                  <c:v>0.77300000000000002</c:v>
                </c:pt>
                <c:pt idx="22029">
                  <c:v>0.60099999999999998</c:v>
                </c:pt>
                <c:pt idx="22030">
                  <c:v>0.60099999999999998</c:v>
                </c:pt>
                <c:pt idx="22031">
                  <c:v>0.57099999999999995</c:v>
                </c:pt>
                <c:pt idx="22032">
                  <c:v>0.59099999999999997</c:v>
                </c:pt>
                <c:pt idx="22033">
                  <c:v>0.59099999999999997</c:v>
                </c:pt>
                <c:pt idx="22034">
                  <c:v>0.57099999999999995</c:v>
                </c:pt>
                <c:pt idx="22035">
                  <c:v>0.55000000000000004</c:v>
                </c:pt>
                <c:pt idx="22036">
                  <c:v>0.55000000000000004</c:v>
                </c:pt>
                <c:pt idx="22037">
                  <c:v>0.54100000000000004</c:v>
                </c:pt>
                <c:pt idx="22038">
                  <c:v>0.54100000000000004</c:v>
                </c:pt>
                <c:pt idx="22039">
                  <c:v>0.53</c:v>
                </c:pt>
                <c:pt idx="22040">
                  <c:v>0.755</c:v>
                </c:pt>
                <c:pt idx="22041">
                  <c:v>0.53</c:v>
                </c:pt>
                <c:pt idx="22042">
                  <c:v>0.55300000000000005</c:v>
                </c:pt>
                <c:pt idx="22043">
                  <c:v>0.59899999999999998</c:v>
                </c:pt>
                <c:pt idx="22044">
                  <c:v>0.60399999999999998</c:v>
                </c:pt>
                <c:pt idx="22045">
                  <c:v>0.59</c:v>
                </c:pt>
                <c:pt idx="22046">
                  <c:v>0.58899999999999997</c:v>
                </c:pt>
                <c:pt idx="22047">
                  <c:v>0.57599999999999996</c:v>
                </c:pt>
                <c:pt idx="22048">
                  <c:v>0.57599999999999996</c:v>
                </c:pt>
                <c:pt idx="22049">
                  <c:v>0.67</c:v>
                </c:pt>
                <c:pt idx="22050">
                  <c:v>0.59</c:v>
                </c:pt>
                <c:pt idx="22051">
                  <c:v>0.51800000000000002</c:v>
                </c:pt>
                <c:pt idx="22052">
                  <c:v>0.51800000000000002</c:v>
                </c:pt>
                <c:pt idx="22053">
                  <c:v>0.624</c:v>
                </c:pt>
                <c:pt idx="22054">
                  <c:v>0.76500000000000001</c:v>
                </c:pt>
                <c:pt idx="22055">
                  <c:v>0.54900000000000004</c:v>
                </c:pt>
                <c:pt idx="22056">
                  <c:v>0.58599999999999997</c:v>
                </c:pt>
                <c:pt idx="22057">
                  <c:v>0.58599999999999997</c:v>
                </c:pt>
                <c:pt idx="22058">
                  <c:v>0.55600000000000005</c:v>
                </c:pt>
                <c:pt idx="22059">
                  <c:v>0.56499999999999995</c:v>
                </c:pt>
                <c:pt idx="22060">
                  <c:v>0.59899999999999998</c:v>
                </c:pt>
                <c:pt idx="22061">
                  <c:v>0.76300000000000001</c:v>
                </c:pt>
                <c:pt idx="22062">
                  <c:v>0.75</c:v>
                </c:pt>
                <c:pt idx="22063">
                  <c:v>0.751</c:v>
                </c:pt>
                <c:pt idx="22064">
                  <c:v>0.55000000000000004</c:v>
                </c:pt>
                <c:pt idx="22065">
                  <c:v>0.78800000000000003</c:v>
                </c:pt>
                <c:pt idx="22066">
                  <c:v>0.75800000000000001</c:v>
                </c:pt>
                <c:pt idx="22067">
                  <c:v>0.55600000000000005</c:v>
                </c:pt>
                <c:pt idx="22068">
                  <c:v>0.54200000000000004</c:v>
                </c:pt>
                <c:pt idx="22069">
                  <c:v>0.54200000000000004</c:v>
                </c:pt>
                <c:pt idx="22070">
                  <c:v>0.76500000000000001</c:v>
                </c:pt>
                <c:pt idx="22071">
                  <c:v>0.747</c:v>
                </c:pt>
                <c:pt idx="22072">
                  <c:v>0.67500000000000004</c:v>
                </c:pt>
                <c:pt idx="22073">
                  <c:v>0.77900000000000003</c:v>
                </c:pt>
                <c:pt idx="22074">
                  <c:v>0.56799999999999995</c:v>
                </c:pt>
                <c:pt idx="22075">
                  <c:v>0.57099999999999995</c:v>
                </c:pt>
                <c:pt idx="22076">
                  <c:v>0.57099999999999995</c:v>
                </c:pt>
                <c:pt idx="22077">
                  <c:v>0.57099999999999995</c:v>
                </c:pt>
                <c:pt idx="22078">
                  <c:v>0.71399999999999997</c:v>
                </c:pt>
                <c:pt idx="22079">
                  <c:v>0.59799999999999998</c:v>
                </c:pt>
                <c:pt idx="22080">
                  <c:v>0.59199999999999997</c:v>
                </c:pt>
                <c:pt idx="22081">
                  <c:v>0.60199999999999998</c:v>
                </c:pt>
                <c:pt idx="22082">
                  <c:v>0.72299999999999998</c:v>
                </c:pt>
                <c:pt idx="22083">
                  <c:v>0.76900000000000002</c:v>
                </c:pt>
                <c:pt idx="22084">
                  <c:v>0.59199999999999997</c:v>
                </c:pt>
                <c:pt idx="22085">
                  <c:v>0.55500000000000005</c:v>
                </c:pt>
                <c:pt idx="22086">
                  <c:v>0.67400000000000004</c:v>
                </c:pt>
                <c:pt idx="22087">
                  <c:v>0.67400000000000004</c:v>
                </c:pt>
                <c:pt idx="22088">
                  <c:v>0.54800000000000004</c:v>
                </c:pt>
                <c:pt idx="22089">
                  <c:v>0.56599999999999995</c:v>
                </c:pt>
                <c:pt idx="22090">
                  <c:v>0.57999999999999996</c:v>
                </c:pt>
                <c:pt idx="22091">
                  <c:v>0.57999999999999996</c:v>
                </c:pt>
                <c:pt idx="22092">
                  <c:v>0.51300000000000001</c:v>
                </c:pt>
                <c:pt idx="22093">
                  <c:v>0.55200000000000005</c:v>
                </c:pt>
                <c:pt idx="22094">
                  <c:v>0.56599999999999995</c:v>
                </c:pt>
                <c:pt idx="22095">
                  <c:v>0.57099999999999995</c:v>
                </c:pt>
                <c:pt idx="22096">
                  <c:v>0.57099999999999995</c:v>
                </c:pt>
                <c:pt idx="22097">
                  <c:v>0.55200000000000005</c:v>
                </c:pt>
                <c:pt idx="22098">
                  <c:v>0.53700000000000003</c:v>
                </c:pt>
                <c:pt idx="22099">
                  <c:v>0.75800000000000001</c:v>
                </c:pt>
                <c:pt idx="22100">
                  <c:v>0.71899999999999997</c:v>
                </c:pt>
                <c:pt idx="22101">
                  <c:v>0.58299999999999996</c:v>
                </c:pt>
                <c:pt idx="22102">
                  <c:v>0.72199999999999998</c:v>
                </c:pt>
                <c:pt idx="22103">
                  <c:v>0.56299999999999994</c:v>
                </c:pt>
                <c:pt idx="22104">
                  <c:v>0.752</c:v>
                </c:pt>
                <c:pt idx="22105">
                  <c:v>0.57899999999999996</c:v>
                </c:pt>
                <c:pt idx="22106">
                  <c:v>0.68200000000000005</c:v>
                </c:pt>
                <c:pt idx="22107">
                  <c:v>0.751</c:v>
                </c:pt>
                <c:pt idx="22108">
                  <c:v>0.53800000000000003</c:v>
                </c:pt>
                <c:pt idx="22109">
                  <c:v>0.76200000000000001</c:v>
                </c:pt>
                <c:pt idx="22110">
                  <c:v>0.57899999999999996</c:v>
                </c:pt>
                <c:pt idx="22111">
                  <c:v>0.75</c:v>
                </c:pt>
                <c:pt idx="22112">
                  <c:v>0.56999999999999995</c:v>
                </c:pt>
                <c:pt idx="22113">
                  <c:v>0.56899999999999995</c:v>
                </c:pt>
                <c:pt idx="22114">
                  <c:v>0.76</c:v>
                </c:pt>
                <c:pt idx="22115">
                  <c:v>0.59699999999999998</c:v>
                </c:pt>
                <c:pt idx="22116">
                  <c:v>0.56699999999999995</c:v>
                </c:pt>
                <c:pt idx="22117">
                  <c:v>0.59699999999999998</c:v>
                </c:pt>
                <c:pt idx="22118">
                  <c:v>0.745</c:v>
                </c:pt>
                <c:pt idx="22119">
                  <c:v>0.55700000000000005</c:v>
                </c:pt>
                <c:pt idx="22120">
                  <c:v>0.55700000000000005</c:v>
                </c:pt>
                <c:pt idx="22121">
                  <c:v>0.6</c:v>
                </c:pt>
                <c:pt idx="22122">
                  <c:v>0.66100000000000003</c:v>
                </c:pt>
                <c:pt idx="22123">
                  <c:v>0.67300000000000004</c:v>
                </c:pt>
                <c:pt idx="22124">
                  <c:v>0.66100000000000003</c:v>
                </c:pt>
                <c:pt idx="22125">
                  <c:v>0.56399999999999995</c:v>
                </c:pt>
                <c:pt idx="22126">
                  <c:v>0.76</c:v>
                </c:pt>
                <c:pt idx="22127">
                  <c:v>0.66200000000000003</c:v>
                </c:pt>
                <c:pt idx="22128">
                  <c:v>0.58099999999999996</c:v>
                </c:pt>
                <c:pt idx="22129">
                  <c:v>0.754</c:v>
                </c:pt>
                <c:pt idx="22130">
                  <c:v>0.75</c:v>
                </c:pt>
                <c:pt idx="22131">
                  <c:v>0.57799999999999996</c:v>
                </c:pt>
                <c:pt idx="22132">
                  <c:v>0.54</c:v>
                </c:pt>
                <c:pt idx="22133">
                  <c:v>0.54</c:v>
                </c:pt>
                <c:pt idx="22134">
                  <c:v>0.61599999999999999</c:v>
                </c:pt>
                <c:pt idx="22135">
                  <c:v>0.61599999999999999</c:v>
                </c:pt>
                <c:pt idx="22136">
                  <c:v>0.74299999999999999</c:v>
                </c:pt>
                <c:pt idx="22137">
                  <c:v>0.55200000000000005</c:v>
                </c:pt>
                <c:pt idx="22138">
                  <c:v>0.58299999999999996</c:v>
                </c:pt>
                <c:pt idx="22139">
                  <c:v>0.56100000000000005</c:v>
                </c:pt>
                <c:pt idx="22140">
                  <c:v>0.56100000000000005</c:v>
                </c:pt>
                <c:pt idx="22141">
                  <c:v>0.65100000000000002</c:v>
                </c:pt>
                <c:pt idx="22142">
                  <c:v>0.60399999999999998</c:v>
                </c:pt>
                <c:pt idx="22143">
                  <c:v>0.60399999999999998</c:v>
                </c:pt>
                <c:pt idx="22144">
                  <c:v>0.58299999999999996</c:v>
                </c:pt>
                <c:pt idx="22145">
                  <c:v>0.79</c:v>
                </c:pt>
                <c:pt idx="22146">
                  <c:v>0.52700000000000002</c:v>
                </c:pt>
                <c:pt idx="22147">
                  <c:v>0.52700000000000002</c:v>
                </c:pt>
                <c:pt idx="22148">
                  <c:v>0.79</c:v>
                </c:pt>
                <c:pt idx="22149">
                  <c:v>0.55200000000000005</c:v>
                </c:pt>
                <c:pt idx="22150">
                  <c:v>0.55200000000000005</c:v>
                </c:pt>
                <c:pt idx="22151">
                  <c:v>0.56599999999999995</c:v>
                </c:pt>
                <c:pt idx="22152">
                  <c:v>0.56399999999999995</c:v>
                </c:pt>
                <c:pt idx="22153">
                  <c:v>0.58799999999999997</c:v>
                </c:pt>
                <c:pt idx="22154">
                  <c:v>0.58799999999999997</c:v>
                </c:pt>
                <c:pt idx="22155">
                  <c:v>0.61499999999999999</c:v>
                </c:pt>
                <c:pt idx="22156">
                  <c:v>0.58299999999999996</c:v>
                </c:pt>
                <c:pt idx="22157">
                  <c:v>0.58299999999999996</c:v>
                </c:pt>
                <c:pt idx="22158">
                  <c:v>0.746</c:v>
                </c:pt>
                <c:pt idx="22159">
                  <c:v>0.76500000000000001</c:v>
                </c:pt>
                <c:pt idx="22160">
                  <c:v>0.55200000000000005</c:v>
                </c:pt>
                <c:pt idx="22161">
                  <c:v>0.55200000000000005</c:v>
                </c:pt>
                <c:pt idx="22162">
                  <c:v>0.76600000000000001</c:v>
                </c:pt>
                <c:pt idx="22163">
                  <c:v>0.63600000000000001</c:v>
                </c:pt>
                <c:pt idx="22164">
                  <c:v>0.56599999999999995</c:v>
                </c:pt>
                <c:pt idx="22165">
                  <c:v>0.76800000000000002</c:v>
                </c:pt>
                <c:pt idx="22166">
                  <c:v>0.76600000000000001</c:v>
                </c:pt>
                <c:pt idx="22167">
                  <c:v>0.63700000000000001</c:v>
                </c:pt>
                <c:pt idx="22168">
                  <c:v>0.56000000000000005</c:v>
                </c:pt>
                <c:pt idx="22169">
                  <c:v>0.56100000000000005</c:v>
                </c:pt>
                <c:pt idx="22170">
                  <c:v>0.80100000000000005</c:v>
                </c:pt>
                <c:pt idx="22171">
                  <c:v>0.57899999999999996</c:v>
                </c:pt>
                <c:pt idx="22172">
                  <c:v>0.57899999999999996</c:v>
                </c:pt>
                <c:pt idx="22173">
                  <c:v>0.57599999999999996</c:v>
                </c:pt>
                <c:pt idx="22174">
                  <c:v>0.628</c:v>
                </c:pt>
                <c:pt idx="22175">
                  <c:v>0.55100000000000005</c:v>
                </c:pt>
                <c:pt idx="22176">
                  <c:v>0.55100000000000005</c:v>
                </c:pt>
                <c:pt idx="22177">
                  <c:v>0.748</c:v>
                </c:pt>
                <c:pt idx="22178">
                  <c:v>0.628</c:v>
                </c:pt>
                <c:pt idx="22179">
                  <c:v>0.57899999999999996</c:v>
                </c:pt>
                <c:pt idx="22180">
                  <c:v>0.56399999999999995</c:v>
                </c:pt>
                <c:pt idx="22181">
                  <c:v>0.58299999999999996</c:v>
                </c:pt>
                <c:pt idx="22182">
                  <c:v>0.60899999999999999</c:v>
                </c:pt>
                <c:pt idx="22183">
                  <c:v>0.752</c:v>
                </c:pt>
                <c:pt idx="22184">
                  <c:v>0.53900000000000003</c:v>
                </c:pt>
                <c:pt idx="22185">
                  <c:v>0.53900000000000003</c:v>
                </c:pt>
                <c:pt idx="22186">
                  <c:v>0.57299999999999995</c:v>
                </c:pt>
                <c:pt idx="22187">
                  <c:v>0.52200000000000002</c:v>
                </c:pt>
                <c:pt idx="22188">
                  <c:v>0.61499999999999999</c:v>
                </c:pt>
                <c:pt idx="22189">
                  <c:v>0.56200000000000006</c:v>
                </c:pt>
                <c:pt idx="22190">
                  <c:v>0.57299999999999995</c:v>
                </c:pt>
                <c:pt idx="22191">
                  <c:v>0.54600000000000004</c:v>
                </c:pt>
                <c:pt idx="22192">
                  <c:v>0.75</c:v>
                </c:pt>
                <c:pt idx="22193">
                  <c:v>0.55900000000000005</c:v>
                </c:pt>
                <c:pt idx="22194">
                  <c:v>0.79</c:v>
                </c:pt>
                <c:pt idx="22195">
                  <c:v>0.57299999999999995</c:v>
                </c:pt>
                <c:pt idx="22196">
                  <c:v>0.59199999999999997</c:v>
                </c:pt>
                <c:pt idx="22197">
                  <c:v>0.59199999999999997</c:v>
                </c:pt>
                <c:pt idx="22198">
                  <c:v>0.61699999999999999</c:v>
                </c:pt>
                <c:pt idx="22199">
                  <c:v>0.64200000000000002</c:v>
                </c:pt>
                <c:pt idx="22200">
                  <c:v>0.64200000000000002</c:v>
                </c:pt>
                <c:pt idx="22201">
                  <c:v>0.54300000000000004</c:v>
                </c:pt>
                <c:pt idx="22202">
                  <c:v>0.54300000000000004</c:v>
                </c:pt>
                <c:pt idx="22203">
                  <c:v>0.56299999999999994</c:v>
                </c:pt>
                <c:pt idx="22204">
                  <c:v>0.56399999999999995</c:v>
                </c:pt>
                <c:pt idx="22205">
                  <c:v>0.58299999999999996</c:v>
                </c:pt>
                <c:pt idx="22206">
                  <c:v>0.58299999999999996</c:v>
                </c:pt>
                <c:pt idx="22207">
                  <c:v>0.70899999999999996</c:v>
                </c:pt>
                <c:pt idx="22208">
                  <c:v>0.76100000000000001</c:v>
                </c:pt>
                <c:pt idx="22209">
                  <c:v>0.74099999999999999</c:v>
                </c:pt>
                <c:pt idx="22210">
                  <c:v>0.54800000000000004</c:v>
                </c:pt>
                <c:pt idx="22211">
                  <c:v>0.80200000000000005</c:v>
                </c:pt>
                <c:pt idx="22212">
                  <c:v>0.59499999999999997</c:v>
                </c:pt>
                <c:pt idx="22213">
                  <c:v>0.59099999999999997</c:v>
                </c:pt>
                <c:pt idx="22214">
                  <c:v>0.57499999999999996</c:v>
                </c:pt>
                <c:pt idx="22215">
                  <c:v>0.56899999999999995</c:v>
                </c:pt>
                <c:pt idx="22216">
                  <c:v>0.56899999999999995</c:v>
                </c:pt>
                <c:pt idx="22217">
                  <c:v>0.63400000000000001</c:v>
                </c:pt>
                <c:pt idx="22218">
                  <c:v>0.753</c:v>
                </c:pt>
                <c:pt idx="22219">
                  <c:v>0.59099999999999997</c:v>
                </c:pt>
                <c:pt idx="22220">
                  <c:v>0.74199999999999999</c:v>
                </c:pt>
                <c:pt idx="22221">
                  <c:v>0.76</c:v>
                </c:pt>
                <c:pt idx="22222">
                  <c:v>0.58199999999999996</c:v>
                </c:pt>
                <c:pt idx="22223">
                  <c:v>0.58099999999999996</c:v>
                </c:pt>
                <c:pt idx="22224">
                  <c:v>0.52400000000000002</c:v>
                </c:pt>
                <c:pt idx="22225">
                  <c:v>0.64800000000000002</c:v>
                </c:pt>
                <c:pt idx="22226">
                  <c:v>0.56799999999999995</c:v>
                </c:pt>
                <c:pt idx="22227">
                  <c:v>0.56799999999999995</c:v>
                </c:pt>
                <c:pt idx="22228">
                  <c:v>0.57399999999999995</c:v>
                </c:pt>
                <c:pt idx="22229">
                  <c:v>0.64800000000000002</c:v>
                </c:pt>
                <c:pt idx="22230">
                  <c:v>0.61</c:v>
                </c:pt>
                <c:pt idx="22231">
                  <c:v>0.61299999999999999</c:v>
                </c:pt>
                <c:pt idx="22232">
                  <c:v>0.55700000000000005</c:v>
                </c:pt>
                <c:pt idx="22233">
                  <c:v>0.65400000000000003</c:v>
                </c:pt>
                <c:pt idx="22234">
                  <c:v>0.51200000000000001</c:v>
                </c:pt>
                <c:pt idx="22235">
                  <c:v>0.51200000000000001</c:v>
                </c:pt>
                <c:pt idx="22236">
                  <c:v>0.80900000000000005</c:v>
                </c:pt>
                <c:pt idx="22237">
                  <c:v>0.54900000000000004</c:v>
                </c:pt>
                <c:pt idx="22238">
                  <c:v>0.79600000000000004</c:v>
                </c:pt>
                <c:pt idx="22239">
                  <c:v>0.79900000000000004</c:v>
                </c:pt>
                <c:pt idx="22240">
                  <c:v>0.55000000000000004</c:v>
                </c:pt>
                <c:pt idx="22241">
                  <c:v>0.65900000000000003</c:v>
                </c:pt>
                <c:pt idx="22242">
                  <c:v>0.58899999999999997</c:v>
                </c:pt>
                <c:pt idx="22243">
                  <c:v>0.59299999999999997</c:v>
                </c:pt>
                <c:pt idx="22244">
                  <c:v>0.64100000000000001</c:v>
                </c:pt>
                <c:pt idx="22245">
                  <c:v>0.53600000000000003</c:v>
                </c:pt>
                <c:pt idx="22246">
                  <c:v>0.53600000000000003</c:v>
                </c:pt>
                <c:pt idx="22247">
                  <c:v>0.56100000000000005</c:v>
                </c:pt>
                <c:pt idx="22248">
                  <c:v>0.73699999999999999</c:v>
                </c:pt>
                <c:pt idx="22249">
                  <c:v>0.624</c:v>
                </c:pt>
                <c:pt idx="22250">
                  <c:v>0.624</c:v>
                </c:pt>
                <c:pt idx="22251">
                  <c:v>0.79400000000000004</c:v>
                </c:pt>
                <c:pt idx="22252">
                  <c:v>0.56399999999999995</c:v>
                </c:pt>
                <c:pt idx="22253">
                  <c:v>0.57599999999999996</c:v>
                </c:pt>
                <c:pt idx="22254">
                  <c:v>0.80300000000000005</c:v>
                </c:pt>
                <c:pt idx="22255">
                  <c:v>0.57299999999999995</c:v>
                </c:pt>
                <c:pt idx="22256">
                  <c:v>0.57299999999999995</c:v>
                </c:pt>
                <c:pt idx="22257">
                  <c:v>0.56200000000000006</c:v>
                </c:pt>
                <c:pt idx="22258">
                  <c:v>0.56200000000000006</c:v>
                </c:pt>
                <c:pt idx="22259">
                  <c:v>0.59499999999999997</c:v>
                </c:pt>
                <c:pt idx="22260">
                  <c:v>0.57599999999999996</c:v>
                </c:pt>
                <c:pt idx="22261">
                  <c:v>0.61699999999999999</c:v>
                </c:pt>
                <c:pt idx="22262">
                  <c:v>0.61699999999999999</c:v>
                </c:pt>
                <c:pt idx="22263">
                  <c:v>0.80500000000000005</c:v>
                </c:pt>
                <c:pt idx="22264">
                  <c:v>0.77100000000000002</c:v>
                </c:pt>
                <c:pt idx="22265">
                  <c:v>0.59599999999999997</c:v>
                </c:pt>
                <c:pt idx="22266">
                  <c:v>0.755</c:v>
                </c:pt>
                <c:pt idx="22267">
                  <c:v>0.64900000000000002</c:v>
                </c:pt>
                <c:pt idx="22268">
                  <c:v>0.56399999999999995</c:v>
                </c:pt>
                <c:pt idx="22269">
                  <c:v>0.56399999999999995</c:v>
                </c:pt>
                <c:pt idx="22270">
                  <c:v>0.622</c:v>
                </c:pt>
                <c:pt idx="22271">
                  <c:v>0.6</c:v>
                </c:pt>
                <c:pt idx="22272">
                  <c:v>0.6</c:v>
                </c:pt>
                <c:pt idx="22273">
                  <c:v>0.61499999999999999</c:v>
                </c:pt>
                <c:pt idx="22274">
                  <c:v>0.79900000000000004</c:v>
                </c:pt>
                <c:pt idx="22275">
                  <c:v>0.57499999999999996</c:v>
                </c:pt>
                <c:pt idx="22276">
                  <c:v>0.59</c:v>
                </c:pt>
                <c:pt idx="22277">
                  <c:v>0.59</c:v>
                </c:pt>
                <c:pt idx="22278">
                  <c:v>0.63800000000000001</c:v>
                </c:pt>
                <c:pt idx="22279">
                  <c:v>0.623</c:v>
                </c:pt>
                <c:pt idx="22280">
                  <c:v>0.72</c:v>
                </c:pt>
                <c:pt idx="22281">
                  <c:v>0.73099999999999998</c:v>
                </c:pt>
                <c:pt idx="22282">
                  <c:v>0.64300000000000002</c:v>
                </c:pt>
                <c:pt idx="22283">
                  <c:v>0.65600000000000003</c:v>
                </c:pt>
                <c:pt idx="22284">
                  <c:v>0.57099999999999995</c:v>
                </c:pt>
                <c:pt idx="22285">
                  <c:v>0.64300000000000002</c:v>
                </c:pt>
                <c:pt idx="22286">
                  <c:v>0.57199999999999995</c:v>
                </c:pt>
                <c:pt idx="22287">
                  <c:v>0.57199999999999995</c:v>
                </c:pt>
                <c:pt idx="22288">
                  <c:v>0.53100000000000003</c:v>
                </c:pt>
                <c:pt idx="22289">
                  <c:v>0.58899999999999997</c:v>
                </c:pt>
                <c:pt idx="22290">
                  <c:v>0.73799999999999999</c:v>
                </c:pt>
                <c:pt idx="22291">
                  <c:v>0.58299999999999996</c:v>
                </c:pt>
                <c:pt idx="22292">
                  <c:v>0.56299999999999994</c:v>
                </c:pt>
                <c:pt idx="22293">
                  <c:v>0.56200000000000006</c:v>
                </c:pt>
                <c:pt idx="22294">
                  <c:v>0.77100000000000002</c:v>
                </c:pt>
                <c:pt idx="22295">
                  <c:v>0.76100000000000001</c:v>
                </c:pt>
                <c:pt idx="22296">
                  <c:v>0.55600000000000005</c:v>
                </c:pt>
                <c:pt idx="22297">
                  <c:v>0.58299999999999996</c:v>
                </c:pt>
                <c:pt idx="22298">
                  <c:v>0.59099999999999997</c:v>
                </c:pt>
                <c:pt idx="22299">
                  <c:v>0.75900000000000001</c:v>
                </c:pt>
                <c:pt idx="22300">
                  <c:v>0.59599999999999997</c:v>
                </c:pt>
                <c:pt idx="22301">
                  <c:v>0.62</c:v>
                </c:pt>
                <c:pt idx="22302">
                  <c:v>0.55000000000000004</c:v>
                </c:pt>
                <c:pt idx="22303">
                  <c:v>0.55000000000000004</c:v>
                </c:pt>
                <c:pt idx="22304">
                  <c:v>0.76</c:v>
                </c:pt>
                <c:pt idx="22305">
                  <c:v>0.58299999999999996</c:v>
                </c:pt>
                <c:pt idx="22306">
                  <c:v>0.73199999999999998</c:v>
                </c:pt>
                <c:pt idx="22307">
                  <c:v>0.628</c:v>
                </c:pt>
                <c:pt idx="22308">
                  <c:v>0.57299999999999995</c:v>
                </c:pt>
                <c:pt idx="22309">
                  <c:v>0.56999999999999995</c:v>
                </c:pt>
                <c:pt idx="22310">
                  <c:v>0.55700000000000005</c:v>
                </c:pt>
                <c:pt idx="22311">
                  <c:v>0.63800000000000001</c:v>
                </c:pt>
                <c:pt idx="22312">
                  <c:v>0.63800000000000001</c:v>
                </c:pt>
                <c:pt idx="22313">
                  <c:v>0.72299999999999998</c:v>
                </c:pt>
                <c:pt idx="22314">
                  <c:v>0.60499999999999998</c:v>
                </c:pt>
                <c:pt idx="22315">
                  <c:v>0.60499999999999998</c:v>
                </c:pt>
                <c:pt idx="22316">
                  <c:v>0.76500000000000001</c:v>
                </c:pt>
                <c:pt idx="22317">
                  <c:v>0.55400000000000005</c:v>
                </c:pt>
                <c:pt idx="22318">
                  <c:v>0.55400000000000005</c:v>
                </c:pt>
                <c:pt idx="22319">
                  <c:v>0.66100000000000003</c:v>
                </c:pt>
                <c:pt idx="22320">
                  <c:v>0.66100000000000003</c:v>
                </c:pt>
                <c:pt idx="22321">
                  <c:v>0.73299999999999998</c:v>
                </c:pt>
                <c:pt idx="22322">
                  <c:v>0.57499999999999996</c:v>
                </c:pt>
                <c:pt idx="22323">
                  <c:v>0.58299999999999996</c:v>
                </c:pt>
                <c:pt idx="22324">
                  <c:v>0.57799999999999996</c:v>
                </c:pt>
                <c:pt idx="22325">
                  <c:v>0.57799999999999996</c:v>
                </c:pt>
                <c:pt idx="22326">
                  <c:v>0.57499999999999996</c:v>
                </c:pt>
                <c:pt idx="22327">
                  <c:v>0.76300000000000001</c:v>
                </c:pt>
                <c:pt idx="22328">
                  <c:v>0.59599999999999997</c:v>
                </c:pt>
                <c:pt idx="22329">
                  <c:v>0.59599999999999997</c:v>
                </c:pt>
                <c:pt idx="22330">
                  <c:v>0.76</c:v>
                </c:pt>
                <c:pt idx="22331">
                  <c:v>0.53400000000000003</c:v>
                </c:pt>
                <c:pt idx="22332">
                  <c:v>0.752</c:v>
                </c:pt>
                <c:pt idx="22333">
                  <c:v>0.60799999999999998</c:v>
                </c:pt>
                <c:pt idx="22334">
                  <c:v>0.60299999999999998</c:v>
                </c:pt>
                <c:pt idx="22335">
                  <c:v>0.76</c:v>
                </c:pt>
                <c:pt idx="22336">
                  <c:v>0.58499999999999996</c:v>
                </c:pt>
                <c:pt idx="22337">
                  <c:v>0.60399999999999998</c:v>
                </c:pt>
                <c:pt idx="22338">
                  <c:v>0.59399999999999997</c:v>
                </c:pt>
                <c:pt idx="22339">
                  <c:v>0.59299999999999997</c:v>
                </c:pt>
                <c:pt idx="22340">
                  <c:v>0.52100000000000002</c:v>
                </c:pt>
                <c:pt idx="22341">
                  <c:v>0.52100000000000002</c:v>
                </c:pt>
                <c:pt idx="22342">
                  <c:v>0.55300000000000005</c:v>
                </c:pt>
                <c:pt idx="22343">
                  <c:v>0.55900000000000005</c:v>
                </c:pt>
                <c:pt idx="22344">
                  <c:v>0.57999999999999996</c:v>
                </c:pt>
                <c:pt idx="22345">
                  <c:v>0.57999999999999996</c:v>
                </c:pt>
                <c:pt idx="22346">
                  <c:v>0.73499999999999999</c:v>
                </c:pt>
                <c:pt idx="22347">
                  <c:v>0.626</c:v>
                </c:pt>
                <c:pt idx="22348">
                  <c:v>0.56000000000000005</c:v>
                </c:pt>
                <c:pt idx="22349">
                  <c:v>0.624</c:v>
                </c:pt>
                <c:pt idx="22350">
                  <c:v>0.71099999999999997</c:v>
                </c:pt>
                <c:pt idx="22351">
                  <c:v>0.54600000000000004</c:v>
                </c:pt>
                <c:pt idx="22352">
                  <c:v>0.54600000000000004</c:v>
                </c:pt>
                <c:pt idx="22353">
                  <c:v>0.65100000000000002</c:v>
                </c:pt>
                <c:pt idx="22354">
                  <c:v>0.56899999999999995</c:v>
                </c:pt>
                <c:pt idx="22355">
                  <c:v>0.79500000000000004</c:v>
                </c:pt>
                <c:pt idx="22356">
                  <c:v>0.76600000000000001</c:v>
                </c:pt>
                <c:pt idx="22357">
                  <c:v>0.73899999999999999</c:v>
                </c:pt>
                <c:pt idx="22358">
                  <c:v>0.81200000000000006</c:v>
                </c:pt>
                <c:pt idx="22359">
                  <c:v>0.75600000000000001</c:v>
                </c:pt>
                <c:pt idx="22360">
                  <c:v>0.81299999999999994</c:v>
                </c:pt>
                <c:pt idx="22361">
                  <c:v>0.75700000000000001</c:v>
                </c:pt>
                <c:pt idx="22362">
                  <c:v>0.81399999999999995</c:v>
                </c:pt>
                <c:pt idx="22363">
                  <c:v>0.58699999999999997</c:v>
                </c:pt>
                <c:pt idx="22364">
                  <c:v>0.60199999999999998</c:v>
                </c:pt>
                <c:pt idx="22365">
                  <c:v>0.57199999999999995</c:v>
                </c:pt>
                <c:pt idx="22366">
                  <c:v>0.57199999999999995</c:v>
                </c:pt>
                <c:pt idx="22367">
                  <c:v>0.76500000000000001</c:v>
                </c:pt>
                <c:pt idx="22368">
                  <c:v>0.57199999999999995</c:v>
                </c:pt>
                <c:pt idx="22369">
                  <c:v>0.70499999999999996</c:v>
                </c:pt>
                <c:pt idx="22370">
                  <c:v>0.60599999999999998</c:v>
                </c:pt>
                <c:pt idx="22371">
                  <c:v>0.58699999999999997</c:v>
                </c:pt>
                <c:pt idx="22372">
                  <c:v>0.65700000000000003</c:v>
                </c:pt>
                <c:pt idx="22373">
                  <c:v>0.78600000000000003</c:v>
                </c:pt>
                <c:pt idx="22374">
                  <c:v>0.65</c:v>
                </c:pt>
                <c:pt idx="22375">
                  <c:v>0.65</c:v>
                </c:pt>
                <c:pt idx="22376">
                  <c:v>0.57499999999999996</c:v>
                </c:pt>
                <c:pt idx="22377">
                  <c:v>0.64100000000000001</c:v>
                </c:pt>
                <c:pt idx="22378">
                  <c:v>0.64100000000000001</c:v>
                </c:pt>
                <c:pt idx="22379">
                  <c:v>0.76</c:v>
                </c:pt>
                <c:pt idx="22380">
                  <c:v>0.58399999999999996</c:v>
                </c:pt>
                <c:pt idx="22381">
                  <c:v>0.58399999999999996</c:v>
                </c:pt>
                <c:pt idx="22382">
                  <c:v>0.72899999999999998</c:v>
                </c:pt>
                <c:pt idx="22383">
                  <c:v>0.60799999999999998</c:v>
                </c:pt>
                <c:pt idx="22384">
                  <c:v>0.65300000000000002</c:v>
                </c:pt>
                <c:pt idx="22385">
                  <c:v>0.74399999999999999</c:v>
                </c:pt>
                <c:pt idx="22386">
                  <c:v>0.63</c:v>
                </c:pt>
                <c:pt idx="22387">
                  <c:v>0.63</c:v>
                </c:pt>
                <c:pt idx="22388">
                  <c:v>0.60899999999999999</c:v>
                </c:pt>
                <c:pt idx="22389">
                  <c:v>0.65200000000000002</c:v>
                </c:pt>
                <c:pt idx="22390">
                  <c:v>0.73</c:v>
                </c:pt>
                <c:pt idx="22391">
                  <c:v>0.57499999999999996</c:v>
                </c:pt>
                <c:pt idx="22392">
                  <c:v>0.57499999999999996</c:v>
                </c:pt>
                <c:pt idx="22393">
                  <c:v>0.81399999999999995</c:v>
                </c:pt>
                <c:pt idx="22394">
                  <c:v>0.61299999999999999</c:v>
                </c:pt>
                <c:pt idx="22395">
                  <c:v>0.61299999999999999</c:v>
                </c:pt>
                <c:pt idx="22396">
                  <c:v>0.65300000000000002</c:v>
                </c:pt>
                <c:pt idx="22397">
                  <c:v>0.65200000000000002</c:v>
                </c:pt>
                <c:pt idx="22398">
                  <c:v>0.58699999999999997</c:v>
                </c:pt>
                <c:pt idx="22399">
                  <c:v>0.65300000000000002</c:v>
                </c:pt>
                <c:pt idx="22400">
                  <c:v>0.73599999999999999</c:v>
                </c:pt>
                <c:pt idx="22401">
                  <c:v>0.58099999999999996</c:v>
                </c:pt>
                <c:pt idx="22402">
                  <c:v>0.54</c:v>
                </c:pt>
                <c:pt idx="22403">
                  <c:v>0.58299999999999996</c:v>
                </c:pt>
                <c:pt idx="22404">
                  <c:v>0.70799999999999996</c:v>
                </c:pt>
                <c:pt idx="22405">
                  <c:v>0.63900000000000001</c:v>
                </c:pt>
                <c:pt idx="22406">
                  <c:v>0.58299999999999996</c:v>
                </c:pt>
                <c:pt idx="22407">
                  <c:v>0.56599999999999995</c:v>
                </c:pt>
                <c:pt idx="22408">
                  <c:v>0.755</c:v>
                </c:pt>
                <c:pt idx="22409">
                  <c:v>0.63900000000000001</c:v>
                </c:pt>
                <c:pt idx="22410">
                  <c:v>0.80800000000000005</c:v>
                </c:pt>
                <c:pt idx="22411">
                  <c:v>0.59499999999999997</c:v>
                </c:pt>
                <c:pt idx="22412">
                  <c:v>0.79700000000000004</c:v>
                </c:pt>
                <c:pt idx="22413">
                  <c:v>0.57399999999999995</c:v>
                </c:pt>
                <c:pt idx="22414">
                  <c:v>0.57399999999999995</c:v>
                </c:pt>
                <c:pt idx="22415">
                  <c:v>0.79600000000000004</c:v>
                </c:pt>
                <c:pt idx="22416">
                  <c:v>0.66100000000000003</c:v>
                </c:pt>
                <c:pt idx="22417">
                  <c:v>0.60099999999999998</c:v>
                </c:pt>
                <c:pt idx="22418">
                  <c:v>0.60399999999999998</c:v>
                </c:pt>
                <c:pt idx="22419">
                  <c:v>0.65</c:v>
                </c:pt>
                <c:pt idx="22420">
                  <c:v>0.60799999999999998</c:v>
                </c:pt>
                <c:pt idx="22421">
                  <c:v>0.56100000000000005</c:v>
                </c:pt>
                <c:pt idx="22422">
                  <c:v>0.56100000000000005</c:v>
                </c:pt>
                <c:pt idx="22423">
                  <c:v>0.56799999999999995</c:v>
                </c:pt>
                <c:pt idx="22424">
                  <c:v>0.73399999999999999</c:v>
                </c:pt>
                <c:pt idx="22425">
                  <c:v>0.64400000000000002</c:v>
                </c:pt>
                <c:pt idx="22426">
                  <c:v>0.58499999999999996</c:v>
                </c:pt>
                <c:pt idx="22427">
                  <c:v>0.58199999999999996</c:v>
                </c:pt>
                <c:pt idx="22428">
                  <c:v>0.751</c:v>
                </c:pt>
                <c:pt idx="22429">
                  <c:v>0.64</c:v>
                </c:pt>
                <c:pt idx="22430">
                  <c:v>0.65600000000000003</c:v>
                </c:pt>
                <c:pt idx="22431">
                  <c:v>0.65600000000000003</c:v>
                </c:pt>
                <c:pt idx="22432">
                  <c:v>0.54300000000000004</c:v>
                </c:pt>
                <c:pt idx="22433">
                  <c:v>0.61599999999999999</c:v>
                </c:pt>
                <c:pt idx="22434">
                  <c:v>0.61599999999999999</c:v>
                </c:pt>
                <c:pt idx="22435">
                  <c:v>0.80100000000000005</c:v>
                </c:pt>
                <c:pt idx="22436">
                  <c:v>0.78900000000000003</c:v>
                </c:pt>
                <c:pt idx="22437">
                  <c:v>0.56499999999999995</c:v>
                </c:pt>
                <c:pt idx="22438">
                  <c:v>0.56499999999999995</c:v>
                </c:pt>
                <c:pt idx="22439">
                  <c:v>0.63</c:v>
                </c:pt>
                <c:pt idx="22440">
                  <c:v>0.64600000000000002</c:v>
                </c:pt>
                <c:pt idx="22441">
                  <c:v>0.76500000000000001</c:v>
                </c:pt>
                <c:pt idx="22442">
                  <c:v>0.72699999999999998</c:v>
                </c:pt>
                <c:pt idx="22443">
                  <c:v>0.58699999999999997</c:v>
                </c:pt>
                <c:pt idx="22444">
                  <c:v>0.64700000000000002</c:v>
                </c:pt>
                <c:pt idx="22445">
                  <c:v>0.79500000000000004</c:v>
                </c:pt>
                <c:pt idx="22446">
                  <c:v>0.58699999999999997</c:v>
                </c:pt>
                <c:pt idx="22447">
                  <c:v>0.53</c:v>
                </c:pt>
                <c:pt idx="22448">
                  <c:v>0.53</c:v>
                </c:pt>
                <c:pt idx="22449">
                  <c:v>0.60799999999999998</c:v>
                </c:pt>
                <c:pt idx="22450">
                  <c:v>0.60799999999999998</c:v>
                </c:pt>
                <c:pt idx="22451">
                  <c:v>0.61499999999999999</c:v>
                </c:pt>
                <c:pt idx="22452">
                  <c:v>0.55600000000000005</c:v>
                </c:pt>
                <c:pt idx="22453">
                  <c:v>0.55600000000000005</c:v>
                </c:pt>
                <c:pt idx="22454">
                  <c:v>0.56999999999999995</c:v>
                </c:pt>
                <c:pt idx="22455">
                  <c:v>0.56799999999999995</c:v>
                </c:pt>
                <c:pt idx="22456">
                  <c:v>0.61899999999999999</c:v>
                </c:pt>
                <c:pt idx="22457">
                  <c:v>0.76800000000000002</c:v>
                </c:pt>
                <c:pt idx="22458">
                  <c:v>0.55600000000000005</c:v>
                </c:pt>
                <c:pt idx="22459">
                  <c:v>0.61499999999999999</c:v>
                </c:pt>
                <c:pt idx="22460">
                  <c:v>0.56999999999999995</c:v>
                </c:pt>
                <c:pt idx="22461">
                  <c:v>0.55600000000000005</c:v>
                </c:pt>
                <c:pt idx="22462">
                  <c:v>0.55600000000000005</c:v>
                </c:pt>
                <c:pt idx="22463">
                  <c:v>0.60599999999999998</c:v>
                </c:pt>
                <c:pt idx="22464">
                  <c:v>0.60699999999999998</c:v>
                </c:pt>
                <c:pt idx="22465">
                  <c:v>0.56399999999999995</c:v>
                </c:pt>
                <c:pt idx="22466">
                  <c:v>0.59199999999999997</c:v>
                </c:pt>
                <c:pt idx="22467">
                  <c:v>0.59199999999999997</c:v>
                </c:pt>
                <c:pt idx="22468">
                  <c:v>0.77100000000000002</c:v>
                </c:pt>
                <c:pt idx="22469">
                  <c:v>0.64200000000000002</c:v>
                </c:pt>
                <c:pt idx="22470">
                  <c:v>0.77300000000000002</c:v>
                </c:pt>
                <c:pt idx="22471">
                  <c:v>0.57699999999999996</c:v>
                </c:pt>
                <c:pt idx="22472">
                  <c:v>0.63200000000000001</c:v>
                </c:pt>
                <c:pt idx="22473">
                  <c:v>0.58199999999999996</c:v>
                </c:pt>
                <c:pt idx="22474">
                  <c:v>0.58199999999999996</c:v>
                </c:pt>
                <c:pt idx="22475">
                  <c:v>0.76900000000000002</c:v>
                </c:pt>
                <c:pt idx="22476">
                  <c:v>0.63700000000000001</c:v>
                </c:pt>
                <c:pt idx="22477">
                  <c:v>0.80600000000000005</c:v>
                </c:pt>
                <c:pt idx="22478">
                  <c:v>0.57699999999999996</c:v>
                </c:pt>
                <c:pt idx="22479">
                  <c:v>0.63200000000000001</c:v>
                </c:pt>
                <c:pt idx="22480">
                  <c:v>0.77</c:v>
                </c:pt>
                <c:pt idx="22481">
                  <c:v>0.58099999999999996</c:v>
                </c:pt>
                <c:pt idx="22482">
                  <c:v>0.71399999999999997</c:v>
                </c:pt>
                <c:pt idx="22483">
                  <c:v>0.61299999999999999</c:v>
                </c:pt>
                <c:pt idx="22484">
                  <c:v>0.77300000000000002</c:v>
                </c:pt>
                <c:pt idx="22485">
                  <c:v>0.58399999999999996</c:v>
                </c:pt>
                <c:pt idx="22486">
                  <c:v>0.72199999999999998</c:v>
                </c:pt>
                <c:pt idx="22487">
                  <c:v>0.75700000000000001</c:v>
                </c:pt>
                <c:pt idx="22488">
                  <c:v>0.61899999999999999</c:v>
                </c:pt>
                <c:pt idx="22489">
                  <c:v>0.75800000000000001</c:v>
                </c:pt>
                <c:pt idx="22490">
                  <c:v>0.76700000000000002</c:v>
                </c:pt>
                <c:pt idx="22491">
                  <c:v>0.79500000000000004</c:v>
                </c:pt>
                <c:pt idx="22492">
                  <c:v>0.66</c:v>
                </c:pt>
                <c:pt idx="22493">
                  <c:v>0.66</c:v>
                </c:pt>
                <c:pt idx="22494">
                  <c:v>0.58699999999999997</c:v>
                </c:pt>
                <c:pt idx="22495">
                  <c:v>0.59599999999999997</c:v>
                </c:pt>
                <c:pt idx="22496">
                  <c:v>0.59599999999999997</c:v>
                </c:pt>
                <c:pt idx="22497">
                  <c:v>0.747</c:v>
                </c:pt>
                <c:pt idx="22498">
                  <c:v>0.55000000000000004</c:v>
                </c:pt>
                <c:pt idx="22499">
                  <c:v>0.755</c:v>
                </c:pt>
                <c:pt idx="22500">
                  <c:v>0.621</c:v>
                </c:pt>
                <c:pt idx="22501">
                  <c:v>0.66100000000000003</c:v>
                </c:pt>
                <c:pt idx="22502">
                  <c:v>0.622</c:v>
                </c:pt>
                <c:pt idx="22503">
                  <c:v>0.56699999999999995</c:v>
                </c:pt>
                <c:pt idx="22504">
                  <c:v>0.64700000000000002</c:v>
                </c:pt>
                <c:pt idx="22505">
                  <c:v>0.64700000000000002</c:v>
                </c:pt>
                <c:pt idx="22506">
                  <c:v>0.76500000000000001</c:v>
                </c:pt>
                <c:pt idx="22507">
                  <c:v>0.57699999999999996</c:v>
                </c:pt>
                <c:pt idx="22508">
                  <c:v>0.626</c:v>
                </c:pt>
                <c:pt idx="22509">
                  <c:v>0.626</c:v>
                </c:pt>
                <c:pt idx="22510">
                  <c:v>0.65300000000000002</c:v>
                </c:pt>
                <c:pt idx="22511">
                  <c:v>0.64400000000000002</c:v>
                </c:pt>
                <c:pt idx="22512">
                  <c:v>0.64400000000000002</c:v>
                </c:pt>
                <c:pt idx="22513">
                  <c:v>0.66100000000000003</c:v>
                </c:pt>
                <c:pt idx="22514">
                  <c:v>0.58699999999999997</c:v>
                </c:pt>
                <c:pt idx="22515">
                  <c:v>0.58699999999999997</c:v>
                </c:pt>
                <c:pt idx="22516">
                  <c:v>0.59899999999999998</c:v>
                </c:pt>
                <c:pt idx="22517">
                  <c:v>0.65300000000000002</c:v>
                </c:pt>
                <c:pt idx="22518">
                  <c:v>0.66200000000000003</c:v>
                </c:pt>
                <c:pt idx="22519">
                  <c:v>0.64600000000000002</c:v>
                </c:pt>
                <c:pt idx="22520">
                  <c:v>0.755</c:v>
                </c:pt>
                <c:pt idx="22521">
                  <c:v>0.59499999999999997</c:v>
                </c:pt>
                <c:pt idx="22522">
                  <c:v>0.72</c:v>
                </c:pt>
                <c:pt idx="22523">
                  <c:v>0.73099999999999998</c:v>
                </c:pt>
                <c:pt idx="22524">
                  <c:v>0.59499999999999997</c:v>
                </c:pt>
                <c:pt idx="22525">
                  <c:v>0.72099999999999997</c:v>
                </c:pt>
                <c:pt idx="22526">
                  <c:v>0.73299999999999998</c:v>
                </c:pt>
                <c:pt idx="22527">
                  <c:v>0.57799999999999996</c:v>
                </c:pt>
                <c:pt idx="22528">
                  <c:v>0.80700000000000005</c:v>
                </c:pt>
                <c:pt idx="22529">
                  <c:v>0.58599999999999997</c:v>
                </c:pt>
                <c:pt idx="22530">
                  <c:v>0.58499999999999996</c:v>
                </c:pt>
                <c:pt idx="22531">
                  <c:v>0.61699999999999999</c:v>
                </c:pt>
                <c:pt idx="22532">
                  <c:v>0.65900000000000003</c:v>
                </c:pt>
                <c:pt idx="22533">
                  <c:v>0.61499999999999999</c:v>
                </c:pt>
                <c:pt idx="22534">
                  <c:v>0.621</c:v>
                </c:pt>
                <c:pt idx="22535">
                  <c:v>0.57299999999999995</c:v>
                </c:pt>
                <c:pt idx="22536">
                  <c:v>0.57299999999999995</c:v>
                </c:pt>
                <c:pt idx="22537">
                  <c:v>0.80400000000000005</c:v>
                </c:pt>
                <c:pt idx="22538">
                  <c:v>0.76</c:v>
                </c:pt>
                <c:pt idx="22539">
                  <c:v>0.81399999999999995</c:v>
                </c:pt>
                <c:pt idx="22540">
                  <c:v>0.64500000000000002</c:v>
                </c:pt>
                <c:pt idx="22541">
                  <c:v>0.59299999999999997</c:v>
                </c:pt>
                <c:pt idx="22542">
                  <c:v>0.66300000000000003</c:v>
                </c:pt>
                <c:pt idx="22543">
                  <c:v>0.59699999999999998</c:v>
                </c:pt>
                <c:pt idx="22544">
                  <c:v>0.73599999999999999</c:v>
                </c:pt>
                <c:pt idx="22545">
                  <c:v>0.628</c:v>
                </c:pt>
                <c:pt idx="22546">
                  <c:v>0.628</c:v>
                </c:pt>
                <c:pt idx="22547">
                  <c:v>0.79900000000000004</c:v>
                </c:pt>
                <c:pt idx="22548">
                  <c:v>0.81299999999999994</c:v>
                </c:pt>
                <c:pt idx="22549">
                  <c:v>0.80100000000000005</c:v>
                </c:pt>
                <c:pt idx="22550">
                  <c:v>0.57999999999999996</c:v>
                </c:pt>
                <c:pt idx="22551">
                  <c:v>0.80600000000000005</c:v>
                </c:pt>
                <c:pt idx="22552">
                  <c:v>0.66500000000000004</c:v>
                </c:pt>
                <c:pt idx="22553">
                  <c:v>0.57999999999999996</c:v>
                </c:pt>
                <c:pt idx="22554">
                  <c:v>0.56599999999999995</c:v>
                </c:pt>
                <c:pt idx="22555">
                  <c:v>0.56599999999999995</c:v>
                </c:pt>
                <c:pt idx="22556">
                  <c:v>0.59899999999999998</c:v>
                </c:pt>
                <c:pt idx="22557">
                  <c:v>0.66600000000000004</c:v>
                </c:pt>
                <c:pt idx="22558">
                  <c:v>0.74199999999999999</c:v>
                </c:pt>
                <c:pt idx="22559">
                  <c:v>0.74299999999999999</c:v>
                </c:pt>
                <c:pt idx="22560">
                  <c:v>0.6</c:v>
                </c:pt>
                <c:pt idx="22561">
                  <c:v>0.626</c:v>
                </c:pt>
                <c:pt idx="22562">
                  <c:v>0.622</c:v>
                </c:pt>
                <c:pt idx="22563">
                  <c:v>0.622</c:v>
                </c:pt>
                <c:pt idx="22564">
                  <c:v>0.80800000000000005</c:v>
                </c:pt>
                <c:pt idx="22565">
                  <c:v>0.57899999999999996</c:v>
                </c:pt>
                <c:pt idx="22566">
                  <c:v>0.80500000000000005</c:v>
                </c:pt>
                <c:pt idx="22567">
                  <c:v>0.64300000000000002</c:v>
                </c:pt>
                <c:pt idx="22568">
                  <c:v>0.56799999999999995</c:v>
                </c:pt>
                <c:pt idx="22569">
                  <c:v>0.56799999999999995</c:v>
                </c:pt>
                <c:pt idx="22570">
                  <c:v>0.81</c:v>
                </c:pt>
                <c:pt idx="22571">
                  <c:v>0.56799999999999995</c:v>
                </c:pt>
                <c:pt idx="22572">
                  <c:v>0.73099999999999998</c:v>
                </c:pt>
                <c:pt idx="22573">
                  <c:v>0.627</c:v>
                </c:pt>
                <c:pt idx="22574">
                  <c:v>0.77600000000000002</c:v>
                </c:pt>
                <c:pt idx="22575">
                  <c:v>0.59299999999999997</c:v>
                </c:pt>
                <c:pt idx="22576">
                  <c:v>0.59299999999999997</c:v>
                </c:pt>
                <c:pt idx="22577">
                  <c:v>0.58599999999999997</c:v>
                </c:pt>
                <c:pt idx="22578">
                  <c:v>0.64800000000000002</c:v>
                </c:pt>
                <c:pt idx="22579">
                  <c:v>0.61899999999999999</c:v>
                </c:pt>
                <c:pt idx="22580">
                  <c:v>0.62</c:v>
                </c:pt>
                <c:pt idx="22581">
                  <c:v>0.57499999999999996</c:v>
                </c:pt>
                <c:pt idx="22582">
                  <c:v>0.60499999999999998</c:v>
                </c:pt>
                <c:pt idx="22583">
                  <c:v>0.60499999999999998</c:v>
                </c:pt>
                <c:pt idx="22584">
                  <c:v>0.58599999999999997</c:v>
                </c:pt>
                <c:pt idx="22585">
                  <c:v>0.64800000000000002</c:v>
                </c:pt>
                <c:pt idx="22586">
                  <c:v>0.66</c:v>
                </c:pt>
                <c:pt idx="22587">
                  <c:v>0.77700000000000002</c:v>
                </c:pt>
                <c:pt idx="22588">
                  <c:v>0.80400000000000005</c:v>
                </c:pt>
                <c:pt idx="22589">
                  <c:v>0.73699999999999999</c:v>
                </c:pt>
                <c:pt idx="22590">
                  <c:v>0.73299999999999998</c:v>
                </c:pt>
                <c:pt idx="22591">
                  <c:v>0.65800000000000003</c:v>
                </c:pt>
                <c:pt idx="22592">
                  <c:v>0.53500000000000003</c:v>
                </c:pt>
                <c:pt idx="22593">
                  <c:v>0.59299999999999997</c:v>
                </c:pt>
                <c:pt idx="22594">
                  <c:v>0.73799999999999999</c:v>
                </c:pt>
                <c:pt idx="22595">
                  <c:v>0.56599999999999995</c:v>
                </c:pt>
                <c:pt idx="22596">
                  <c:v>0.625</c:v>
                </c:pt>
                <c:pt idx="22597">
                  <c:v>0.76500000000000001</c:v>
                </c:pt>
                <c:pt idx="22598">
                  <c:v>0.59599999999999997</c:v>
                </c:pt>
                <c:pt idx="22599">
                  <c:v>0.56000000000000005</c:v>
                </c:pt>
                <c:pt idx="22600">
                  <c:v>0.75600000000000001</c:v>
                </c:pt>
                <c:pt idx="22601">
                  <c:v>0.63300000000000001</c:v>
                </c:pt>
                <c:pt idx="22602">
                  <c:v>0.58699999999999997</c:v>
                </c:pt>
                <c:pt idx="22603">
                  <c:v>0.76300000000000001</c:v>
                </c:pt>
                <c:pt idx="22604">
                  <c:v>0.55400000000000005</c:v>
                </c:pt>
                <c:pt idx="22605">
                  <c:v>0.55400000000000005</c:v>
                </c:pt>
                <c:pt idx="22606">
                  <c:v>0.77500000000000002</c:v>
                </c:pt>
                <c:pt idx="22607">
                  <c:v>0.6</c:v>
                </c:pt>
                <c:pt idx="22608">
                  <c:v>0.60799999999999998</c:v>
                </c:pt>
                <c:pt idx="22609">
                  <c:v>0.60799999999999998</c:v>
                </c:pt>
                <c:pt idx="22610">
                  <c:v>0.65600000000000003</c:v>
                </c:pt>
                <c:pt idx="22611">
                  <c:v>0.71799999999999997</c:v>
                </c:pt>
                <c:pt idx="22612">
                  <c:v>0.63400000000000001</c:v>
                </c:pt>
                <c:pt idx="22613">
                  <c:v>0.74</c:v>
                </c:pt>
                <c:pt idx="22614">
                  <c:v>0.72799999999999998</c:v>
                </c:pt>
                <c:pt idx="22615">
                  <c:v>0.64200000000000002</c:v>
                </c:pt>
                <c:pt idx="22616">
                  <c:v>0.64200000000000002</c:v>
                </c:pt>
                <c:pt idx="22617">
                  <c:v>0.76500000000000001</c:v>
                </c:pt>
                <c:pt idx="22618">
                  <c:v>0.66300000000000003</c:v>
                </c:pt>
                <c:pt idx="22619">
                  <c:v>0.57899999999999996</c:v>
                </c:pt>
                <c:pt idx="22620">
                  <c:v>0.66300000000000003</c:v>
                </c:pt>
                <c:pt idx="22621">
                  <c:v>0.63500000000000001</c:v>
                </c:pt>
                <c:pt idx="22622">
                  <c:v>0.71899999999999997</c:v>
                </c:pt>
                <c:pt idx="22623">
                  <c:v>0.66600000000000004</c:v>
                </c:pt>
                <c:pt idx="22624">
                  <c:v>0.66600000000000004</c:v>
                </c:pt>
                <c:pt idx="22625">
                  <c:v>0.77</c:v>
                </c:pt>
                <c:pt idx="22626">
                  <c:v>0.75</c:v>
                </c:pt>
                <c:pt idx="22627">
                  <c:v>0.59899999999999998</c:v>
                </c:pt>
                <c:pt idx="22628">
                  <c:v>0.59899999999999998</c:v>
                </c:pt>
                <c:pt idx="22629">
                  <c:v>0.61199999999999999</c:v>
                </c:pt>
                <c:pt idx="22630">
                  <c:v>0.60699999999999998</c:v>
                </c:pt>
                <c:pt idx="22631">
                  <c:v>0.58799999999999997</c:v>
                </c:pt>
                <c:pt idx="22632">
                  <c:v>0.72</c:v>
                </c:pt>
                <c:pt idx="22633">
                  <c:v>0.60799999999999998</c:v>
                </c:pt>
                <c:pt idx="22634">
                  <c:v>0.76300000000000001</c:v>
                </c:pt>
                <c:pt idx="22635">
                  <c:v>0.74299999999999999</c:v>
                </c:pt>
                <c:pt idx="22636">
                  <c:v>0.59799999999999998</c:v>
                </c:pt>
                <c:pt idx="22637">
                  <c:v>0.59699999999999998</c:v>
                </c:pt>
                <c:pt idx="22638">
                  <c:v>0.71599999999999997</c:v>
                </c:pt>
                <c:pt idx="22639">
                  <c:v>0.63</c:v>
                </c:pt>
                <c:pt idx="22640">
                  <c:v>0.58399999999999996</c:v>
                </c:pt>
                <c:pt idx="22641">
                  <c:v>0.58399999999999996</c:v>
                </c:pt>
                <c:pt idx="22642">
                  <c:v>0.63500000000000001</c:v>
                </c:pt>
                <c:pt idx="22643">
                  <c:v>0.54900000000000004</c:v>
                </c:pt>
                <c:pt idx="22644">
                  <c:v>0.54900000000000004</c:v>
                </c:pt>
                <c:pt idx="22645">
                  <c:v>0.628</c:v>
                </c:pt>
                <c:pt idx="22646">
                  <c:v>0.76200000000000001</c:v>
                </c:pt>
                <c:pt idx="22647">
                  <c:v>0.73299999999999998</c:v>
                </c:pt>
                <c:pt idx="22648">
                  <c:v>0.748</c:v>
                </c:pt>
                <c:pt idx="22649">
                  <c:v>0.8</c:v>
                </c:pt>
                <c:pt idx="22650">
                  <c:v>0.59099999999999997</c:v>
                </c:pt>
                <c:pt idx="22651">
                  <c:v>0.77100000000000002</c:v>
                </c:pt>
                <c:pt idx="22652">
                  <c:v>0.60599999999999998</c:v>
                </c:pt>
                <c:pt idx="22653">
                  <c:v>0.73399999999999999</c:v>
                </c:pt>
                <c:pt idx="22654">
                  <c:v>0.81699999999999995</c:v>
                </c:pt>
                <c:pt idx="22655">
                  <c:v>0.59099999999999997</c:v>
                </c:pt>
                <c:pt idx="22656">
                  <c:v>0.76200000000000001</c:v>
                </c:pt>
                <c:pt idx="22657">
                  <c:v>0.57599999999999996</c:v>
                </c:pt>
                <c:pt idx="22658">
                  <c:v>0.57599999999999996</c:v>
                </c:pt>
                <c:pt idx="22659">
                  <c:v>0.71</c:v>
                </c:pt>
                <c:pt idx="22660">
                  <c:v>0.76700000000000002</c:v>
                </c:pt>
                <c:pt idx="22661">
                  <c:v>0.61</c:v>
                </c:pt>
                <c:pt idx="22662">
                  <c:v>0.81899999999999995</c:v>
                </c:pt>
                <c:pt idx="22663">
                  <c:v>0.65500000000000003</c:v>
                </c:pt>
                <c:pt idx="22664">
                  <c:v>0.65500000000000003</c:v>
                </c:pt>
                <c:pt idx="22665">
                  <c:v>0.81599999999999995</c:v>
                </c:pt>
                <c:pt idx="22666">
                  <c:v>0.73099999999999998</c:v>
                </c:pt>
                <c:pt idx="22667">
                  <c:v>0.81799999999999995</c:v>
                </c:pt>
                <c:pt idx="22668">
                  <c:v>0.77</c:v>
                </c:pt>
                <c:pt idx="22669">
                  <c:v>0.80300000000000005</c:v>
                </c:pt>
                <c:pt idx="22670">
                  <c:v>0.58799999999999997</c:v>
                </c:pt>
                <c:pt idx="22671">
                  <c:v>0.58799999999999997</c:v>
                </c:pt>
                <c:pt idx="22672">
                  <c:v>0.76</c:v>
                </c:pt>
                <c:pt idx="22673">
                  <c:v>0.64600000000000002</c:v>
                </c:pt>
                <c:pt idx="22674">
                  <c:v>0.64600000000000002</c:v>
                </c:pt>
                <c:pt idx="22675">
                  <c:v>0.71299999999999997</c:v>
                </c:pt>
                <c:pt idx="22676">
                  <c:v>0.65800000000000003</c:v>
                </c:pt>
                <c:pt idx="22677">
                  <c:v>0.64300000000000002</c:v>
                </c:pt>
                <c:pt idx="22678">
                  <c:v>0.65600000000000003</c:v>
                </c:pt>
                <c:pt idx="22679">
                  <c:v>0.61199999999999999</c:v>
                </c:pt>
                <c:pt idx="22680">
                  <c:v>0.71299999999999997</c:v>
                </c:pt>
                <c:pt idx="22681">
                  <c:v>0.61299999999999999</c:v>
                </c:pt>
                <c:pt idx="22682">
                  <c:v>0.65800000000000003</c:v>
                </c:pt>
                <c:pt idx="22683">
                  <c:v>0.82</c:v>
                </c:pt>
                <c:pt idx="22684">
                  <c:v>0.64300000000000002</c:v>
                </c:pt>
                <c:pt idx="22685">
                  <c:v>0.63500000000000001</c:v>
                </c:pt>
                <c:pt idx="22686">
                  <c:v>0.63500000000000001</c:v>
                </c:pt>
                <c:pt idx="22687">
                  <c:v>0.65700000000000003</c:v>
                </c:pt>
                <c:pt idx="22688">
                  <c:v>0.65800000000000003</c:v>
                </c:pt>
                <c:pt idx="22689">
                  <c:v>0.57999999999999996</c:v>
                </c:pt>
                <c:pt idx="22690">
                  <c:v>0.74099999999999999</c:v>
                </c:pt>
                <c:pt idx="22691">
                  <c:v>0.57899999999999996</c:v>
                </c:pt>
                <c:pt idx="22692">
                  <c:v>0.57899999999999996</c:v>
                </c:pt>
                <c:pt idx="22693">
                  <c:v>0.63200000000000001</c:v>
                </c:pt>
                <c:pt idx="22694">
                  <c:v>0.63300000000000001</c:v>
                </c:pt>
                <c:pt idx="22695">
                  <c:v>0.61799999999999999</c:v>
                </c:pt>
                <c:pt idx="22696">
                  <c:v>0.61799999999999999</c:v>
                </c:pt>
                <c:pt idx="22697">
                  <c:v>0.54400000000000004</c:v>
                </c:pt>
                <c:pt idx="22698">
                  <c:v>0.71299999999999997</c:v>
                </c:pt>
                <c:pt idx="22699">
                  <c:v>0.81399999999999995</c:v>
                </c:pt>
                <c:pt idx="22700">
                  <c:v>0.755</c:v>
                </c:pt>
                <c:pt idx="22701">
                  <c:v>0.56999999999999995</c:v>
                </c:pt>
                <c:pt idx="22702">
                  <c:v>0.76700000000000002</c:v>
                </c:pt>
                <c:pt idx="22703">
                  <c:v>0.80100000000000005</c:v>
                </c:pt>
                <c:pt idx="22704">
                  <c:v>0.76</c:v>
                </c:pt>
                <c:pt idx="22705">
                  <c:v>0.59799999999999998</c:v>
                </c:pt>
                <c:pt idx="22706">
                  <c:v>0.67200000000000004</c:v>
                </c:pt>
                <c:pt idx="22707">
                  <c:v>0.57799999999999996</c:v>
                </c:pt>
                <c:pt idx="22708">
                  <c:v>0.65500000000000003</c:v>
                </c:pt>
                <c:pt idx="22709">
                  <c:v>0.73199999999999998</c:v>
                </c:pt>
                <c:pt idx="22710">
                  <c:v>0.60499999999999998</c:v>
                </c:pt>
                <c:pt idx="22711">
                  <c:v>0.60799999999999998</c:v>
                </c:pt>
                <c:pt idx="22712">
                  <c:v>0.71499999999999997</c:v>
                </c:pt>
                <c:pt idx="22713">
                  <c:v>0.79900000000000004</c:v>
                </c:pt>
                <c:pt idx="22714">
                  <c:v>0.80100000000000005</c:v>
                </c:pt>
                <c:pt idx="22715">
                  <c:v>0.56499999999999995</c:v>
                </c:pt>
                <c:pt idx="22716">
                  <c:v>0.56499999999999995</c:v>
                </c:pt>
                <c:pt idx="22717">
                  <c:v>0.64900000000000002</c:v>
                </c:pt>
                <c:pt idx="22718">
                  <c:v>0.66500000000000004</c:v>
                </c:pt>
                <c:pt idx="22719">
                  <c:v>0.61299999999999999</c:v>
                </c:pt>
                <c:pt idx="22720">
                  <c:v>0.62</c:v>
                </c:pt>
                <c:pt idx="22721">
                  <c:v>0.62</c:v>
                </c:pt>
                <c:pt idx="22722">
                  <c:v>0.79400000000000004</c:v>
                </c:pt>
                <c:pt idx="22723">
                  <c:v>0.63300000000000001</c:v>
                </c:pt>
                <c:pt idx="22724">
                  <c:v>0.66100000000000003</c:v>
                </c:pt>
                <c:pt idx="22725">
                  <c:v>0.66100000000000003</c:v>
                </c:pt>
                <c:pt idx="22726">
                  <c:v>0.65100000000000002</c:v>
                </c:pt>
                <c:pt idx="22727">
                  <c:v>0.8</c:v>
                </c:pt>
                <c:pt idx="22728">
                  <c:v>0.71599999999999997</c:v>
                </c:pt>
                <c:pt idx="22729">
                  <c:v>0.71699999999999997</c:v>
                </c:pt>
                <c:pt idx="22730">
                  <c:v>0.59099999999999997</c:v>
                </c:pt>
                <c:pt idx="22731">
                  <c:v>0.80600000000000005</c:v>
                </c:pt>
                <c:pt idx="22732">
                  <c:v>0.65200000000000002</c:v>
                </c:pt>
                <c:pt idx="22733">
                  <c:v>0.71199999999999997</c:v>
                </c:pt>
                <c:pt idx="22734">
                  <c:v>0.71199999999999997</c:v>
                </c:pt>
                <c:pt idx="22735">
                  <c:v>0.61899999999999999</c:v>
                </c:pt>
                <c:pt idx="22736">
                  <c:v>0.623</c:v>
                </c:pt>
                <c:pt idx="22737">
                  <c:v>0.73</c:v>
                </c:pt>
                <c:pt idx="22738">
                  <c:v>0.61199999999999999</c:v>
                </c:pt>
                <c:pt idx="22739">
                  <c:v>0.61199999999999999</c:v>
                </c:pt>
                <c:pt idx="22740">
                  <c:v>0.62</c:v>
                </c:pt>
                <c:pt idx="22741">
                  <c:v>0.77</c:v>
                </c:pt>
                <c:pt idx="22742">
                  <c:v>0.77300000000000002</c:v>
                </c:pt>
                <c:pt idx="22743">
                  <c:v>0.61099999999999999</c:v>
                </c:pt>
                <c:pt idx="22744">
                  <c:v>0.61</c:v>
                </c:pt>
                <c:pt idx="22745">
                  <c:v>0.76300000000000001</c:v>
                </c:pt>
                <c:pt idx="22746">
                  <c:v>0.63600000000000001</c:v>
                </c:pt>
                <c:pt idx="22747">
                  <c:v>0.64600000000000002</c:v>
                </c:pt>
                <c:pt idx="22748">
                  <c:v>0.58599999999999997</c:v>
                </c:pt>
                <c:pt idx="22749">
                  <c:v>0.59599999999999997</c:v>
                </c:pt>
                <c:pt idx="22750">
                  <c:v>0.58599999999999997</c:v>
                </c:pt>
                <c:pt idx="22751">
                  <c:v>0.59599999999999997</c:v>
                </c:pt>
                <c:pt idx="22752">
                  <c:v>0.65600000000000003</c:v>
                </c:pt>
                <c:pt idx="22753">
                  <c:v>0.63600000000000001</c:v>
                </c:pt>
                <c:pt idx="22754">
                  <c:v>0.77800000000000002</c:v>
                </c:pt>
                <c:pt idx="22755">
                  <c:v>0.752</c:v>
                </c:pt>
                <c:pt idx="22756">
                  <c:v>0.81100000000000005</c:v>
                </c:pt>
                <c:pt idx="22757">
                  <c:v>0.64200000000000002</c:v>
                </c:pt>
                <c:pt idx="22758">
                  <c:v>0.61699999999999999</c:v>
                </c:pt>
                <c:pt idx="22759">
                  <c:v>0.58499999999999996</c:v>
                </c:pt>
                <c:pt idx="22760">
                  <c:v>0.77300000000000002</c:v>
                </c:pt>
                <c:pt idx="22761">
                  <c:v>0.72699999999999998</c:v>
                </c:pt>
                <c:pt idx="22762">
                  <c:v>0.77500000000000002</c:v>
                </c:pt>
                <c:pt idx="22763">
                  <c:v>0.623</c:v>
                </c:pt>
                <c:pt idx="22764">
                  <c:v>0.66400000000000003</c:v>
                </c:pt>
                <c:pt idx="22765">
                  <c:v>0.66400000000000003</c:v>
                </c:pt>
                <c:pt idx="22766">
                  <c:v>0.8</c:v>
                </c:pt>
                <c:pt idx="22767">
                  <c:v>0.77900000000000003</c:v>
                </c:pt>
                <c:pt idx="22768">
                  <c:v>0.76100000000000001</c:v>
                </c:pt>
                <c:pt idx="22769">
                  <c:v>0.66600000000000004</c:v>
                </c:pt>
                <c:pt idx="22770">
                  <c:v>0.73</c:v>
                </c:pt>
                <c:pt idx="22771">
                  <c:v>0.625</c:v>
                </c:pt>
                <c:pt idx="22772">
                  <c:v>0.77</c:v>
                </c:pt>
                <c:pt idx="22773">
                  <c:v>0.73</c:v>
                </c:pt>
                <c:pt idx="22774">
                  <c:v>0.80900000000000005</c:v>
                </c:pt>
                <c:pt idx="22775">
                  <c:v>0.75900000000000001</c:v>
                </c:pt>
                <c:pt idx="22776">
                  <c:v>0.626</c:v>
                </c:pt>
                <c:pt idx="22777">
                  <c:v>0.66600000000000004</c:v>
                </c:pt>
                <c:pt idx="22778">
                  <c:v>0.73799999999999999</c:v>
                </c:pt>
                <c:pt idx="22779">
                  <c:v>0.60299999999999998</c:v>
                </c:pt>
                <c:pt idx="22780">
                  <c:v>0.59199999999999997</c:v>
                </c:pt>
                <c:pt idx="22781">
                  <c:v>0.65100000000000002</c:v>
                </c:pt>
                <c:pt idx="22782">
                  <c:v>0.65100000000000002</c:v>
                </c:pt>
                <c:pt idx="22783">
                  <c:v>0.66700000000000004</c:v>
                </c:pt>
                <c:pt idx="22784">
                  <c:v>0.58099999999999996</c:v>
                </c:pt>
                <c:pt idx="22785">
                  <c:v>0.64800000000000002</c:v>
                </c:pt>
                <c:pt idx="22786">
                  <c:v>0.64900000000000002</c:v>
                </c:pt>
                <c:pt idx="22787">
                  <c:v>0.63100000000000001</c:v>
                </c:pt>
                <c:pt idx="22788">
                  <c:v>0.63100000000000001</c:v>
                </c:pt>
                <c:pt idx="22789">
                  <c:v>0.76500000000000001</c:v>
                </c:pt>
                <c:pt idx="22790">
                  <c:v>0.65</c:v>
                </c:pt>
                <c:pt idx="22791">
                  <c:v>0.72499999999999998</c:v>
                </c:pt>
                <c:pt idx="22792">
                  <c:v>0.72599999999999998</c:v>
                </c:pt>
                <c:pt idx="22793">
                  <c:v>0.74099999999999999</c:v>
                </c:pt>
                <c:pt idx="22794">
                  <c:v>0.66400000000000003</c:v>
                </c:pt>
                <c:pt idx="22795">
                  <c:v>0.58899999999999997</c:v>
                </c:pt>
                <c:pt idx="22796">
                  <c:v>0.77</c:v>
                </c:pt>
                <c:pt idx="22797">
                  <c:v>0.72299999999999998</c:v>
                </c:pt>
                <c:pt idx="22798">
                  <c:v>0.81200000000000006</c:v>
                </c:pt>
                <c:pt idx="22799">
                  <c:v>0.81</c:v>
                </c:pt>
                <c:pt idx="22800">
                  <c:v>0.621</c:v>
                </c:pt>
                <c:pt idx="22801">
                  <c:v>0.748</c:v>
                </c:pt>
                <c:pt idx="22802">
                  <c:v>0.61899999999999999</c:v>
                </c:pt>
                <c:pt idx="22803">
                  <c:v>0.57699999999999996</c:v>
                </c:pt>
                <c:pt idx="22804">
                  <c:v>0.57699999999999996</c:v>
                </c:pt>
                <c:pt idx="22805">
                  <c:v>0.66800000000000004</c:v>
                </c:pt>
                <c:pt idx="22806">
                  <c:v>0.626</c:v>
                </c:pt>
                <c:pt idx="22807">
                  <c:v>0.82</c:v>
                </c:pt>
                <c:pt idx="22808">
                  <c:v>0.63200000000000001</c:v>
                </c:pt>
                <c:pt idx="22809">
                  <c:v>0.63200000000000001</c:v>
                </c:pt>
                <c:pt idx="22810">
                  <c:v>0.80400000000000005</c:v>
                </c:pt>
                <c:pt idx="22811">
                  <c:v>0.76200000000000001</c:v>
                </c:pt>
                <c:pt idx="22812">
                  <c:v>0.70899999999999996</c:v>
                </c:pt>
                <c:pt idx="22813">
                  <c:v>0.70899999999999996</c:v>
                </c:pt>
                <c:pt idx="22814">
                  <c:v>0.72799999999999998</c:v>
                </c:pt>
                <c:pt idx="22815">
                  <c:v>0.72799999999999998</c:v>
                </c:pt>
                <c:pt idx="22816">
                  <c:v>0.67</c:v>
                </c:pt>
                <c:pt idx="22817">
                  <c:v>0.81799999999999995</c:v>
                </c:pt>
                <c:pt idx="22818">
                  <c:v>0.63</c:v>
                </c:pt>
                <c:pt idx="22819">
                  <c:v>0.67100000000000004</c:v>
                </c:pt>
                <c:pt idx="22820">
                  <c:v>0.81100000000000005</c:v>
                </c:pt>
                <c:pt idx="22821">
                  <c:v>0.64700000000000002</c:v>
                </c:pt>
                <c:pt idx="22822">
                  <c:v>0.73699999999999999</c:v>
                </c:pt>
                <c:pt idx="22823">
                  <c:v>0.63100000000000001</c:v>
                </c:pt>
                <c:pt idx="22824">
                  <c:v>0.626</c:v>
                </c:pt>
                <c:pt idx="22825">
                  <c:v>0.626</c:v>
                </c:pt>
                <c:pt idx="22826">
                  <c:v>0.74199999999999999</c:v>
                </c:pt>
                <c:pt idx="22827">
                  <c:v>0.80600000000000005</c:v>
                </c:pt>
                <c:pt idx="22828">
                  <c:v>0.747</c:v>
                </c:pt>
                <c:pt idx="22829">
                  <c:v>0.65200000000000002</c:v>
                </c:pt>
                <c:pt idx="22830">
                  <c:v>0.59699999999999998</c:v>
                </c:pt>
                <c:pt idx="22831">
                  <c:v>0.59699999999999998</c:v>
                </c:pt>
                <c:pt idx="22832">
                  <c:v>0.73799999999999999</c:v>
                </c:pt>
                <c:pt idx="22833">
                  <c:v>0.81299999999999994</c:v>
                </c:pt>
                <c:pt idx="22834">
                  <c:v>0.81499999999999995</c:v>
                </c:pt>
                <c:pt idx="22835">
                  <c:v>0.65200000000000002</c:v>
                </c:pt>
                <c:pt idx="22836">
                  <c:v>0.623</c:v>
                </c:pt>
                <c:pt idx="22837">
                  <c:v>0.624</c:v>
                </c:pt>
                <c:pt idx="22838">
                  <c:v>0.66500000000000004</c:v>
                </c:pt>
                <c:pt idx="22839">
                  <c:v>0.80900000000000005</c:v>
                </c:pt>
                <c:pt idx="22840">
                  <c:v>0.60899999999999999</c:v>
                </c:pt>
                <c:pt idx="22841">
                  <c:v>0.60899999999999999</c:v>
                </c:pt>
                <c:pt idx="22842">
                  <c:v>0.67</c:v>
                </c:pt>
                <c:pt idx="22843">
                  <c:v>0.746</c:v>
                </c:pt>
                <c:pt idx="22844">
                  <c:v>0.629</c:v>
                </c:pt>
                <c:pt idx="22845">
                  <c:v>0.66300000000000003</c:v>
                </c:pt>
                <c:pt idx="22846">
                  <c:v>0.78200000000000003</c:v>
                </c:pt>
                <c:pt idx="22847">
                  <c:v>0.59699999999999998</c:v>
                </c:pt>
                <c:pt idx="22848">
                  <c:v>0.77</c:v>
                </c:pt>
                <c:pt idx="22849">
                  <c:v>0.56399999999999995</c:v>
                </c:pt>
                <c:pt idx="22850">
                  <c:v>0.77</c:v>
                </c:pt>
                <c:pt idx="22851">
                  <c:v>0.63700000000000001</c:v>
                </c:pt>
                <c:pt idx="22852">
                  <c:v>0.755</c:v>
                </c:pt>
                <c:pt idx="22853">
                  <c:v>0.59099999999999997</c:v>
                </c:pt>
                <c:pt idx="22854">
                  <c:v>0.72399999999999998</c:v>
                </c:pt>
                <c:pt idx="22855">
                  <c:v>0.76700000000000002</c:v>
                </c:pt>
                <c:pt idx="22856">
                  <c:v>0.77</c:v>
                </c:pt>
                <c:pt idx="22857">
                  <c:v>0.66</c:v>
                </c:pt>
                <c:pt idx="22858">
                  <c:v>0.748</c:v>
                </c:pt>
                <c:pt idx="22859">
                  <c:v>0.72399999999999998</c:v>
                </c:pt>
                <c:pt idx="22860">
                  <c:v>0.63900000000000001</c:v>
                </c:pt>
                <c:pt idx="22861">
                  <c:v>0.61499999999999999</c:v>
                </c:pt>
                <c:pt idx="22862">
                  <c:v>0.60399999999999998</c:v>
                </c:pt>
                <c:pt idx="22863">
                  <c:v>0.64</c:v>
                </c:pt>
                <c:pt idx="22864">
                  <c:v>0.72599999999999998</c:v>
                </c:pt>
                <c:pt idx="22865">
                  <c:v>0.78</c:v>
                </c:pt>
                <c:pt idx="22866">
                  <c:v>0.67</c:v>
                </c:pt>
                <c:pt idx="22867">
                  <c:v>0.67</c:v>
                </c:pt>
                <c:pt idx="22868">
                  <c:v>0.66800000000000004</c:v>
                </c:pt>
                <c:pt idx="22869">
                  <c:v>0.66800000000000004</c:v>
                </c:pt>
                <c:pt idx="22870">
                  <c:v>0.64700000000000002</c:v>
                </c:pt>
                <c:pt idx="22871">
                  <c:v>0.64700000000000002</c:v>
                </c:pt>
                <c:pt idx="22872">
                  <c:v>0.60299999999999998</c:v>
                </c:pt>
                <c:pt idx="22873">
                  <c:v>0.60299999999999998</c:v>
                </c:pt>
                <c:pt idx="22874">
                  <c:v>0.753</c:v>
                </c:pt>
                <c:pt idx="22875">
                  <c:v>0.77600000000000002</c:v>
                </c:pt>
                <c:pt idx="22876">
                  <c:v>0.76800000000000002</c:v>
                </c:pt>
                <c:pt idx="22877">
                  <c:v>0.73799999999999999</c:v>
                </c:pt>
                <c:pt idx="22878">
                  <c:v>0.76400000000000001</c:v>
                </c:pt>
                <c:pt idx="22879">
                  <c:v>0.76900000000000002</c:v>
                </c:pt>
                <c:pt idx="22880">
                  <c:v>0.76600000000000001</c:v>
                </c:pt>
                <c:pt idx="22881">
                  <c:v>0.63400000000000001</c:v>
                </c:pt>
                <c:pt idx="22882">
                  <c:v>0.76900000000000002</c:v>
                </c:pt>
                <c:pt idx="22883">
                  <c:v>0.73399999999999999</c:v>
                </c:pt>
                <c:pt idx="22884">
                  <c:v>0.59399999999999997</c:v>
                </c:pt>
                <c:pt idx="22885">
                  <c:v>0.76700000000000002</c:v>
                </c:pt>
                <c:pt idx="22886">
                  <c:v>0.63200000000000001</c:v>
                </c:pt>
                <c:pt idx="22887">
                  <c:v>0.59399999999999997</c:v>
                </c:pt>
                <c:pt idx="22888">
                  <c:v>0.80500000000000005</c:v>
                </c:pt>
                <c:pt idx="22889">
                  <c:v>0.63900000000000001</c:v>
                </c:pt>
                <c:pt idx="22890">
                  <c:v>0.57899999999999996</c:v>
                </c:pt>
                <c:pt idx="22891">
                  <c:v>0.57899999999999996</c:v>
                </c:pt>
                <c:pt idx="22892">
                  <c:v>0.66</c:v>
                </c:pt>
                <c:pt idx="22893">
                  <c:v>0.66</c:v>
                </c:pt>
                <c:pt idx="22894">
                  <c:v>0.71599999999999997</c:v>
                </c:pt>
                <c:pt idx="22895">
                  <c:v>0.77500000000000002</c:v>
                </c:pt>
                <c:pt idx="22896">
                  <c:v>0.73599999999999999</c:v>
                </c:pt>
                <c:pt idx="22897">
                  <c:v>0.77300000000000002</c:v>
                </c:pt>
                <c:pt idx="22898">
                  <c:v>0.77</c:v>
                </c:pt>
                <c:pt idx="22899">
                  <c:v>0.76700000000000002</c:v>
                </c:pt>
                <c:pt idx="22900">
                  <c:v>0.77200000000000002</c:v>
                </c:pt>
                <c:pt idx="22901">
                  <c:v>0.75900000000000001</c:v>
                </c:pt>
                <c:pt idx="22902">
                  <c:v>0.66200000000000003</c:v>
                </c:pt>
                <c:pt idx="22903">
                  <c:v>0.77</c:v>
                </c:pt>
                <c:pt idx="22904">
                  <c:v>0.66100000000000003</c:v>
                </c:pt>
                <c:pt idx="22905">
                  <c:v>0.77400000000000002</c:v>
                </c:pt>
                <c:pt idx="22906">
                  <c:v>0.71799999999999997</c:v>
                </c:pt>
                <c:pt idx="22907">
                  <c:v>0.76</c:v>
                </c:pt>
                <c:pt idx="22908">
                  <c:v>0.66200000000000003</c:v>
                </c:pt>
                <c:pt idx="22909">
                  <c:v>0.82499999999999996</c:v>
                </c:pt>
                <c:pt idx="22910">
                  <c:v>0.71899999999999997</c:v>
                </c:pt>
                <c:pt idx="22911">
                  <c:v>0.66300000000000003</c:v>
                </c:pt>
                <c:pt idx="22912">
                  <c:v>0.66100000000000003</c:v>
                </c:pt>
                <c:pt idx="22913">
                  <c:v>0.82299999999999995</c:v>
                </c:pt>
                <c:pt idx="22914">
                  <c:v>0.82099999999999995</c:v>
                </c:pt>
                <c:pt idx="22915">
                  <c:v>0.75</c:v>
                </c:pt>
                <c:pt idx="22916">
                  <c:v>0.63900000000000001</c:v>
                </c:pt>
                <c:pt idx="22917">
                  <c:v>0.63900000000000001</c:v>
                </c:pt>
                <c:pt idx="22918">
                  <c:v>0.63700000000000001</c:v>
                </c:pt>
                <c:pt idx="22919">
                  <c:v>0.63700000000000001</c:v>
                </c:pt>
                <c:pt idx="22920">
                  <c:v>0.58399999999999996</c:v>
                </c:pt>
                <c:pt idx="22921">
                  <c:v>0.71899999999999997</c:v>
                </c:pt>
                <c:pt idx="22922">
                  <c:v>0.622</c:v>
                </c:pt>
                <c:pt idx="22923">
                  <c:v>0.622</c:v>
                </c:pt>
                <c:pt idx="22924">
                  <c:v>0.77200000000000002</c:v>
                </c:pt>
                <c:pt idx="22925">
                  <c:v>0.745</c:v>
                </c:pt>
                <c:pt idx="22926">
                  <c:v>0.72199999999999998</c:v>
                </c:pt>
                <c:pt idx="22927">
                  <c:v>0.57399999999999995</c:v>
                </c:pt>
                <c:pt idx="22928">
                  <c:v>0.65900000000000003</c:v>
                </c:pt>
                <c:pt idx="22929">
                  <c:v>0.80600000000000005</c:v>
                </c:pt>
                <c:pt idx="22930">
                  <c:v>0.76500000000000001</c:v>
                </c:pt>
                <c:pt idx="22931">
                  <c:v>0.80500000000000005</c:v>
                </c:pt>
                <c:pt idx="22932">
                  <c:v>0.79600000000000004</c:v>
                </c:pt>
                <c:pt idx="22933">
                  <c:v>0.60199999999999998</c:v>
                </c:pt>
                <c:pt idx="22934">
                  <c:v>0.67700000000000005</c:v>
                </c:pt>
                <c:pt idx="22935">
                  <c:v>0.72</c:v>
                </c:pt>
                <c:pt idx="22936">
                  <c:v>0.624</c:v>
                </c:pt>
                <c:pt idx="22937">
                  <c:v>0.624</c:v>
                </c:pt>
                <c:pt idx="22938">
                  <c:v>0.65300000000000002</c:v>
                </c:pt>
                <c:pt idx="22939">
                  <c:v>0.80200000000000005</c:v>
                </c:pt>
                <c:pt idx="22940">
                  <c:v>0.76200000000000001</c:v>
                </c:pt>
                <c:pt idx="22941">
                  <c:v>0.79900000000000004</c:v>
                </c:pt>
                <c:pt idx="22942">
                  <c:v>0.80600000000000005</c:v>
                </c:pt>
                <c:pt idx="22943">
                  <c:v>0.81399999999999995</c:v>
                </c:pt>
                <c:pt idx="22944">
                  <c:v>0.80600000000000005</c:v>
                </c:pt>
                <c:pt idx="22945">
                  <c:v>0.76700000000000002</c:v>
                </c:pt>
                <c:pt idx="22946">
                  <c:v>0.65600000000000003</c:v>
                </c:pt>
                <c:pt idx="22947">
                  <c:v>0.61699999999999999</c:v>
                </c:pt>
                <c:pt idx="22948">
                  <c:v>0.627</c:v>
                </c:pt>
                <c:pt idx="22949">
                  <c:v>0.73599999999999999</c:v>
                </c:pt>
                <c:pt idx="22950">
                  <c:v>0.65600000000000003</c:v>
                </c:pt>
                <c:pt idx="22951">
                  <c:v>0.72199999999999998</c:v>
                </c:pt>
                <c:pt idx="22952">
                  <c:v>0.72199999999999998</c:v>
                </c:pt>
                <c:pt idx="22953">
                  <c:v>0.71699999999999997</c:v>
                </c:pt>
                <c:pt idx="22954">
                  <c:v>0.71699999999999997</c:v>
                </c:pt>
                <c:pt idx="22955">
                  <c:v>0.80500000000000005</c:v>
                </c:pt>
                <c:pt idx="22956">
                  <c:v>0.66600000000000004</c:v>
                </c:pt>
                <c:pt idx="22957">
                  <c:v>0.66600000000000004</c:v>
                </c:pt>
                <c:pt idx="22958">
                  <c:v>0.747</c:v>
                </c:pt>
                <c:pt idx="22959">
                  <c:v>0.75600000000000001</c:v>
                </c:pt>
                <c:pt idx="22960">
                  <c:v>0.81100000000000005</c:v>
                </c:pt>
                <c:pt idx="22961">
                  <c:v>0.77700000000000002</c:v>
                </c:pt>
                <c:pt idx="22962">
                  <c:v>0.64</c:v>
                </c:pt>
                <c:pt idx="22963">
                  <c:v>0.77800000000000002</c:v>
                </c:pt>
                <c:pt idx="22964">
                  <c:v>0.64</c:v>
                </c:pt>
                <c:pt idx="22965">
                  <c:v>0.71099999999999997</c:v>
                </c:pt>
                <c:pt idx="22966">
                  <c:v>0.76100000000000001</c:v>
                </c:pt>
                <c:pt idx="22967">
                  <c:v>0.76300000000000001</c:v>
                </c:pt>
                <c:pt idx="22968">
                  <c:v>0.59</c:v>
                </c:pt>
                <c:pt idx="22969">
                  <c:v>0.59</c:v>
                </c:pt>
                <c:pt idx="22970">
                  <c:v>0.64800000000000002</c:v>
                </c:pt>
                <c:pt idx="22971">
                  <c:v>0.75900000000000001</c:v>
                </c:pt>
                <c:pt idx="22972">
                  <c:v>0.70699999999999996</c:v>
                </c:pt>
                <c:pt idx="22973">
                  <c:v>0.76700000000000002</c:v>
                </c:pt>
                <c:pt idx="22974">
                  <c:v>0.6</c:v>
                </c:pt>
                <c:pt idx="22975">
                  <c:v>0.6</c:v>
                </c:pt>
                <c:pt idx="22976">
                  <c:v>0.76500000000000001</c:v>
                </c:pt>
                <c:pt idx="22977">
                  <c:v>0.76200000000000001</c:v>
                </c:pt>
                <c:pt idx="22978">
                  <c:v>0.64600000000000002</c:v>
                </c:pt>
                <c:pt idx="22979">
                  <c:v>0.65300000000000002</c:v>
                </c:pt>
                <c:pt idx="22980">
                  <c:v>0.70699999999999996</c:v>
                </c:pt>
                <c:pt idx="22981">
                  <c:v>0.752</c:v>
                </c:pt>
                <c:pt idx="22982">
                  <c:v>0.754</c:v>
                </c:pt>
                <c:pt idx="22983">
                  <c:v>0.749</c:v>
                </c:pt>
                <c:pt idx="22984">
                  <c:v>0.63400000000000001</c:v>
                </c:pt>
                <c:pt idx="22985">
                  <c:v>0.76700000000000002</c:v>
                </c:pt>
                <c:pt idx="22986">
                  <c:v>0.71099999999999997</c:v>
                </c:pt>
                <c:pt idx="22987">
                  <c:v>0.69199999999999995</c:v>
                </c:pt>
                <c:pt idx="22988">
                  <c:v>0.76100000000000001</c:v>
                </c:pt>
                <c:pt idx="22989">
                  <c:v>0.76300000000000001</c:v>
                </c:pt>
                <c:pt idx="22990">
                  <c:v>0.63500000000000001</c:v>
                </c:pt>
                <c:pt idx="22991">
                  <c:v>0.63900000000000001</c:v>
                </c:pt>
                <c:pt idx="22992">
                  <c:v>0.69199999999999995</c:v>
                </c:pt>
                <c:pt idx="22993">
                  <c:v>0.748</c:v>
                </c:pt>
                <c:pt idx="22994">
                  <c:v>0.749</c:v>
                </c:pt>
                <c:pt idx="22995">
                  <c:v>0.65300000000000002</c:v>
                </c:pt>
                <c:pt idx="22996">
                  <c:v>0.65300000000000002</c:v>
                </c:pt>
                <c:pt idx="22997">
                  <c:v>0.65</c:v>
                </c:pt>
                <c:pt idx="22998">
                  <c:v>0.65100000000000002</c:v>
                </c:pt>
                <c:pt idx="22999">
                  <c:v>0.58399999999999996</c:v>
                </c:pt>
                <c:pt idx="23000">
                  <c:v>0.59599999999999997</c:v>
                </c:pt>
                <c:pt idx="23001">
                  <c:v>0.63500000000000001</c:v>
                </c:pt>
                <c:pt idx="23002">
                  <c:v>0.63500000000000001</c:v>
                </c:pt>
                <c:pt idx="23003">
                  <c:v>0.59899999999999998</c:v>
                </c:pt>
                <c:pt idx="23004">
                  <c:v>0.69</c:v>
                </c:pt>
                <c:pt idx="23005">
                  <c:v>0.75900000000000001</c:v>
                </c:pt>
                <c:pt idx="23006">
                  <c:v>0.68700000000000006</c:v>
                </c:pt>
                <c:pt idx="23007">
                  <c:v>0.76100000000000001</c:v>
                </c:pt>
                <c:pt idx="23008">
                  <c:v>0.69299999999999995</c:v>
                </c:pt>
                <c:pt idx="23009">
                  <c:v>0.623</c:v>
                </c:pt>
                <c:pt idx="23010">
                  <c:v>0.63600000000000001</c:v>
                </c:pt>
                <c:pt idx="23011">
                  <c:v>0.63600000000000001</c:v>
                </c:pt>
                <c:pt idx="23012">
                  <c:v>0.76300000000000001</c:v>
                </c:pt>
                <c:pt idx="23013">
                  <c:v>0.755</c:v>
                </c:pt>
                <c:pt idx="23014">
                  <c:v>0.66400000000000003</c:v>
                </c:pt>
                <c:pt idx="23015">
                  <c:v>0.71099999999999997</c:v>
                </c:pt>
                <c:pt idx="23016">
                  <c:v>0.751</c:v>
                </c:pt>
                <c:pt idx="23017">
                  <c:v>0.77</c:v>
                </c:pt>
                <c:pt idx="23018">
                  <c:v>0.70799999999999996</c:v>
                </c:pt>
                <c:pt idx="23019">
                  <c:v>0.75900000000000001</c:v>
                </c:pt>
                <c:pt idx="23020">
                  <c:v>0.63400000000000001</c:v>
                </c:pt>
                <c:pt idx="23021">
                  <c:v>0.63</c:v>
                </c:pt>
                <c:pt idx="23022">
                  <c:v>0.749</c:v>
                </c:pt>
                <c:pt idx="23023">
                  <c:v>0.66600000000000004</c:v>
                </c:pt>
                <c:pt idx="23024">
                  <c:v>0.63900000000000001</c:v>
                </c:pt>
                <c:pt idx="23025">
                  <c:v>0.69</c:v>
                </c:pt>
                <c:pt idx="23026">
                  <c:v>0.69</c:v>
                </c:pt>
                <c:pt idx="23027">
                  <c:v>0.70699999999999996</c:v>
                </c:pt>
                <c:pt idx="23028">
                  <c:v>0.66700000000000004</c:v>
                </c:pt>
                <c:pt idx="23029">
                  <c:v>0.76100000000000001</c:v>
                </c:pt>
                <c:pt idx="23030">
                  <c:v>0.67400000000000004</c:v>
                </c:pt>
                <c:pt idx="23031">
                  <c:v>0.67400000000000004</c:v>
                </c:pt>
                <c:pt idx="23032">
                  <c:v>0.63500000000000001</c:v>
                </c:pt>
                <c:pt idx="23033">
                  <c:v>0.752</c:v>
                </c:pt>
                <c:pt idx="23034">
                  <c:v>0.58699999999999997</c:v>
                </c:pt>
                <c:pt idx="23035">
                  <c:v>0.76100000000000001</c:v>
                </c:pt>
                <c:pt idx="23036">
                  <c:v>0.58699999999999997</c:v>
                </c:pt>
                <c:pt idx="23037">
                  <c:v>0.76100000000000001</c:v>
                </c:pt>
                <c:pt idx="23038">
                  <c:v>0.754</c:v>
                </c:pt>
                <c:pt idx="23039">
                  <c:v>0.76100000000000001</c:v>
                </c:pt>
                <c:pt idx="23040">
                  <c:v>0.71599999999999997</c:v>
                </c:pt>
                <c:pt idx="23041">
                  <c:v>0.76500000000000001</c:v>
                </c:pt>
                <c:pt idx="23042">
                  <c:v>0.71899999999999997</c:v>
                </c:pt>
                <c:pt idx="23043">
                  <c:v>0.76300000000000001</c:v>
                </c:pt>
                <c:pt idx="23044">
                  <c:v>0.76400000000000001</c:v>
                </c:pt>
                <c:pt idx="23045">
                  <c:v>0.749</c:v>
                </c:pt>
                <c:pt idx="23046">
                  <c:v>0.76</c:v>
                </c:pt>
                <c:pt idx="23047">
                  <c:v>0.75800000000000001</c:v>
                </c:pt>
                <c:pt idx="23048">
                  <c:v>0.66200000000000003</c:v>
                </c:pt>
                <c:pt idx="23049">
                  <c:v>0.74399999999999999</c:v>
                </c:pt>
                <c:pt idx="23050">
                  <c:v>0.75900000000000001</c:v>
                </c:pt>
                <c:pt idx="23051">
                  <c:v>0.71599999999999997</c:v>
                </c:pt>
                <c:pt idx="23052">
                  <c:v>0.76100000000000001</c:v>
                </c:pt>
                <c:pt idx="23053">
                  <c:v>0.66700000000000004</c:v>
                </c:pt>
                <c:pt idx="23054">
                  <c:v>0.746</c:v>
                </c:pt>
                <c:pt idx="23055">
                  <c:v>0.66</c:v>
                </c:pt>
                <c:pt idx="23056">
                  <c:v>0.751</c:v>
                </c:pt>
                <c:pt idx="23057">
                  <c:v>0.75900000000000001</c:v>
                </c:pt>
                <c:pt idx="23058">
                  <c:v>0.754</c:v>
                </c:pt>
                <c:pt idx="23059">
                  <c:v>0.75900000000000001</c:v>
                </c:pt>
                <c:pt idx="23060">
                  <c:v>0.68600000000000005</c:v>
                </c:pt>
                <c:pt idx="23061">
                  <c:v>0.77</c:v>
                </c:pt>
                <c:pt idx="23062">
                  <c:v>0.76</c:v>
                </c:pt>
                <c:pt idx="23063">
                  <c:v>0.68700000000000006</c:v>
                </c:pt>
                <c:pt idx="23064">
                  <c:v>0.59499999999999997</c:v>
                </c:pt>
                <c:pt idx="23065">
                  <c:v>0.754</c:v>
                </c:pt>
                <c:pt idx="23066">
                  <c:v>0.68799999999999994</c:v>
                </c:pt>
                <c:pt idx="23067">
                  <c:v>0.58699999999999997</c:v>
                </c:pt>
                <c:pt idx="23068">
                  <c:v>0.76</c:v>
                </c:pt>
                <c:pt idx="23069">
                  <c:v>0.754</c:v>
                </c:pt>
                <c:pt idx="23070">
                  <c:v>0.66700000000000004</c:v>
                </c:pt>
                <c:pt idx="23071">
                  <c:v>0.66700000000000004</c:v>
                </c:pt>
                <c:pt idx="23072">
                  <c:v>0.755</c:v>
                </c:pt>
                <c:pt idx="23073">
                  <c:v>0.75700000000000001</c:v>
                </c:pt>
                <c:pt idx="23074">
                  <c:v>0.66400000000000003</c:v>
                </c:pt>
                <c:pt idx="23075">
                  <c:v>0.66500000000000004</c:v>
                </c:pt>
                <c:pt idx="23076">
                  <c:v>0.76400000000000001</c:v>
                </c:pt>
                <c:pt idx="23077">
                  <c:v>0.64800000000000002</c:v>
                </c:pt>
                <c:pt idx="23078">
                  <c:v>0.64800000000000002</c:v>
                </c:pt>
                <c:pt idx="23079">
                  <c:v>0.76500000000000001</c:v>
                </c:pt>
                <c:pt idx="23080">
                  <c:v>0.70599999999999996</c:v>
                </c:pt>
                <c:pt idx="23081">
                  <c:v>0.76800000000000002</c:v>
                </c:pt>
                <c:pt idx="23082">
                  <c:v>0.754</c:v>
                </c:pt>
                <c:pt idx="23083">
                  <c:v>0.75</c:v>
                </c:pt>
                <c:pt idx="23084">
                  <c:v>0.75700000000000001</c:v>
                </c:pt>
                <c:pt idx="23085">
                  <c:v>0.749</c:v>
                </c:pt>
                <c:pt idx="23086">
                  <c:v>0.69599999999999995</c:v>
                </c:pt>
                <c:pt idx="23087">
                  <c:v>0.70599999999999996</c:v>
                </c:pt>
                <c:pt idx="23088">
                  <c:v>0.63600000000000001</c:v>
                </c:pt>
                <c:pt idx="23089">
                  <c:v>0.75700000000000001</c:v>
                </c:pt>
                <c:pt idx="23090">
                  <c:v>0.75900000000000001</c:v>
                </c:pt>
                <c:pt idx="23091">
                  <c:v>0.748</c:v>
                </c:pt>
                <c:pt idx="23092">
                  <c:v>0.76300000000000001</c:v>
                </c:pt>
                <c:pt idx="23093">
                  <c:v>0.64600000000000002</c:v>
                </c:pt>
                <c:pt idx="23094">
                  <c:v>0.64400000000000002</c:v>
                </c:pt>
                <c:pt idx="23095">
                  <c:v>0.76100000000000001</c:v>
                </c:pt>
                <c:pt idx="23096">
                  <c:v>0.65100000000000002</c:v>
                </c:pt>
                <c:pt idx="23097">
                  <c:v>0.75900000000000001</c:v>
                </c:pt>
                <c:pt idx="23098">
                  <c:v>0.67900000000000005</c:v>
                </c:pt>
                <c:pt idx="23099">
                  <c:v>0.76700000000000002</c:v>
                </c:pt>
                <c:pt idx="23100">
                  <c:v>0.75600000000000001</c:v>
                </c:pt>
                <c:pt idx="23101">
                  <c:v>0.64700000000000002</c:v>
                </c:pt>
                <c:pt idx="23102">
                  <c:v>0.67900000000000005</c:v>
                </c:pt>
                <c:pt idx="23103">
                  <c:v>0.75900000000000001</c:v>
                </c:pt>
                <c:pt idx="23104">
                  <c:v>0.76200000000000001</c:v>
                </c:pt>
                <c:pt idx="23105">
                  <c:v>0.64300000000000002</c:v>
                </c:pt>
                <c:pt idx="23106">
                  <c:v>0.64300000000000002</c:v>
                </c:pt>
                <c:pt idx="23107">
                  <c:v>0.77400000000000002</c:v>
                </c:pt>
                <c:pt idx="23108">
                  <c:v>0.76300000000000001</c:v>
                </c:pt>
                <c:pt idx="23109">
                  <c:v>0.76100000000000001</c:v>
                </c:pt>
                <c:pt idx="23110">
                  <c:v>0.71399999999999997</c:v>
                </c:pt>
                <c:pt idx="23111">
                  <c:v>0.752</c:v>
                </c:pt>
                <c:pt idx="23112">
                  <c:v>0.75700000000000001</c:v>
                </c:pt>
                <c:pt idx="23113">
                  <c:v>0.755</c:v>
                </c:pt>
                <c:pt idx="23114">
                  <c:v>0.69099999999999995</c:v>
                </c:pt>
                <c:pt idx="23115">
                  <c:v>0.60499999999999998</c:v>
                </c:pt>
                <c:pt idx="23116">
                  <c:v>0.67400000000000004</c:v>
                </c:pt>
                <c:pt idx="23117">
                  <c:v>0.754</c:v>
                </c:pt>
                <c:pt idx="23118">
                  <c:v>0.75800000000000001</c:v>
                </c:pt>
                <c:pt idx="23119">
                  <c:v>0.751</c:v>
                </c:pt>
                <c:pt idx="23120">
                  <c:v>0.68200000000000005</c:v>
                </c:pt>
                <c:pt idx="23121">
                  <c:v>0.76700000000000002</c:v>
                </c:pt>
                <c:pt idx="23122">
                  <c:v>0.75700000000000001</c:v>
                </c:pt>
                <c:pt idx="23123">
                  <c:v>0.69699999999999995</c:v>
                </c:pt>
                <c:pt idx="23124">
                  <c:v>0.76500000000000001</c:v>
                </c:pt>
                <c:pt idx="23125">
                  <c:v>0.65700000000000003</c:v>
                </c:pt>
                <c:pt idx="23126">
                  <c:v>0.75700000000000001</c:v>
                </c:pt>
                <c:pt idx="23127">
                  <c:v>0.65800000000000003</c:v>
                </c:pt>
                <c:pt idx="23128">
                  <c:v>0.75700000000000001</c:v>
                </c:pt>
                <c:pt idx="23129">
                  <c:v>0.68400000000000005</c:v>
                </c:pt>
                <c:pt idx="23130">
                  <c:v>0.68400000000000005</c:v>
                </c:pt>
                <c:pt idx="23131">
                  <c:v>0.76500000000000001</c:v>
                </c:pt>
                <c:pt idx="23132">
                  <c:v>0.621</c:v>
                </c:pt>
                <c:pt idx="23133">
                  <c:v>0.66200000000000003</c:v>
                </c:pt>
                <c:pt idx="23134">
                  <c:v>0.66200000000000003</c:v>
                </c:pt>
                <c:pt idx="23135">
                  <c:v>0.76400000000000001</c:v>
                </c:pt>
                <c:pt idx="23136">
                  <c:v>0.76300000000000001</c:v>
                </c:pt>
                <c:pt idx="23137">
                  <c:v>0.71699999999999997</c:v>
                </c:pt>
                <c:pt idx="23138">
                  <c:v>0.71599999999999997</c:v>
                </c:pt>
                <c:pt idx="23139">
                  <c:v>0.76800000000000002</c:v>
                </c:pt>
                <c:pt idx="23140">
                  <c:v>0.76700000000000002</c:v>
                </c:pt>
                <c:pt idx="23141">
                  <c:v>0.755</c:v>
                </c:pt>
                <c:pt idx="23142">
                  <c:v>0.71599999999999997</c:v>
                </c:pt>
                <c:pt idx="23143">
                  <c:v>0.71199999999999997</c:v>
                </c:pt>
                <c:pt idx="23144">
                  <c:v>0.77200000000000002</c:v>
                </c:pt>
                <c:pt idx="23145">
                  <c:v>0.76600000000000001</c:v>
                </c:pt>
                <c:pt idx="23146">
                  <c:v>0.65</c:v>
                </c:pt>
                <c:pt idx="23147">
                  <c:v>0.77</c:v>
                </c:pt>
                <c:pt idx="23148">
                  <c:v>0.76400000000000001</c:v>
                </c:pt>
                <c:pt idx="23149">
                  <c:v>0.621</c:v>
                </c:pt>
                <c:pt idx="23150">
                  <c:v>0.65800000000000003</c:v>
                </c:pt>
                <c:pt idx="23151">
                  <c:v>0.622</c:v>
                </c:pt>
                <c:pt idx="23152">
                  <c:v>0.625</c:v>
                </c:pt>
                <c:pt idx="23153">
                  <c:v>0.753</c:v>
                </c:pt>
                <c:pt idx="23154">
                  <c:v>0.69699999999999995</c:v>
                </c:pt>
                <c:pt idx="23155">
                  <c:v>0.69699999999999995</c:v>
                </c:pt>
                <c:pt idx="23156">
                  <c:v>0.76200000000000001</c:v>
                </c:pt>
                <c:pt idx="23157">
                  <c:v>0.754</c:v>
                </c:pt>
                <c:pt idx="23158">
                  <c:v>0.65700000000000003</c:v>
                </c:pt>
                <c:pt idx="23159">
                  <c:v>0.65700000000000003</c:v>
                </c:pt>
                <c:pt idx="23160">
                  <c:v>0.76700000000000002</c:v>
                </c:pt>
                <c:pt idx="23161">
                  <c:v>0.76500000000000001</c:v>
                </c:pt>
                <c:pt idx="23162">
                  <c:v>0.75900000000000001</c:v>
                </c:pt>
                <c:pt idx="23163">
                  <c:v>0.65400000000000003</c:v>
                </c:pt>
                <c:pt idx="23164">
                  <c:v>0.65500000000000003</c:v>
                </c:pt>
                <c:pt idx="23165">
                  <c:v>0.76500000000000001</c:v>
                </c:pt>
                <c:pt idx="23166">
                  <c:v>0.58799999999999997</c:v>
                </c:pt>
                <c:pt idx="23167">
                  <c:v>0.76500000000000001</c:v>
                </c:pt>
                <c:pt idx="23168">
                  <c:v>0.63900000000000001</c:v>
                </c:pt>
                <c:pt idx="23169">
                  <c:v>0.63900000000000001</c:v>
                </c:pt>
                <c:pt idx="23170">
                  <c:v>0.69199999999999995</c:v>
                </c:pt>
                <c:pt idx="23171">
                  <c:v>0.69499999999999995</c:v>
                </c:pt>
                <c:pt idx="23172">
                  <c:v>0.76300000000000001</c:v>
                </c:pt>
                <c:pt idx="23173">
                  <c:v>0.76</c:v>
                </c:pt>
                <c:pt idx="23174">
                  <c:v>0.69099999999999995</c:v>
                </c:pt>
                <c:pt idx="23175">
                  <c:v>0.76800000000000002</c:v>
                </c:pt>
                <c:pt idx="23176">
                  <c:v>0.76400000000000001</c:v>
                </c:pt>
                <c:pt idx="23177">
                  <c:v>0.76400000000000001</c:v>
                </c:pt>
                <c:pt idx="23178">
                  <c:v>0.76700000000000002</c:v>
                </c:pt>
                <c:pt idx="23179">
                  <c:v>0.754</c:v>
                </c:pt>
                <c:pt idx="23180">
                  <c:v>0.71199999999999997</c:v>
                </c:pt>
                <c:pt idx="23181">
                  <c:v>0.77500000000000002</c:v>
                </c:pt>
                <c:pt idx="23182">
                  <c:v>0.67100000000000004</c:v>
                </c:pt>
                <c:pt idx="23183">
                  <c:v>0.76500000000000001</c:v>
                </c:pt>
                <c:pt idx="23184">
                  <c:v>0.67100000000000004</c:v>
                </c:pt>
                <c:pt idx="23185">
                  <c:v>0.755</c:v>
                </c:pt>
                <c:pt idx="23186">
                  <c:v>0.69399999999999995</c:v>
                </c:pt>
                <c:pt idx="23187">
                  <c:v>0.69399999999999995</c:v>
                </c:pt>
                <c:pt idx="23188">
                  <c:v>0.63400000000000001</c:v>
                </c:pt>
                <c:pt idx="23189">
                  <c:v>0.77400000000000002</c:v>
                </c:pt>
                <c:pt idx="23190">
                  <c:v>0.76500000000000001</c:v>
                </c:pt>
                <c:pt idx="23191">
                  <c:v>0.76500000000000001</c:v>
                </c:pt>
                <c:pt idx="23192">
                  <c:v>0.75900000000000001</c:v>
                </c:pt>
                <c:pt idx="23193">
                  <c:v>0.72099999999999997</c:v>
                </c:pt>
                <c:pt idx="23194">
                  <c:v>0.754</c:v>
                </c:pt>
                <c:pt idx="23195">
                  <c:v>0.72399999999999998</c:v>
                </c:pt>
                <c:pt idx="23196">
                  <c:v>0.76400000000000001</c:v>
                </c:pt>
                <c:pt idx="23197">
                  <c:v>0.76800000000000002</c:v>
                </c:pt>
                <c:pt idx="23198">
                  <c:v>0.76200000000000001</c:v>
                </c:pt>
                <c:pt idx="23199">
                  <c:v>0.76600000000000001</c:v>
                </c:pt>
                <c:pt idx="23200">
                  <c:v>0.76600000000000001</c:v>
                </c:pt>
                <c:pt idx="23201">
                  <c:v>0.72099999999999997</c:v>
                </c:pt>
                <c:pt idx="23202">
                  <c:v>0.75900000000000001</c:v>
                </c:pt>
                <c:pt idx="23203">
                  <c:v>0.66500000000000004</c:v>
                </c:pt>
                <c:pt idx="23204">
                  <c:v>0.76300000000000001</c:v>
                </c:pt>
                <c:pt idx="23205">
                  <c:v>0.67200000000000004</c:v>
                </c:pt>
                <c:pt idx="23206">
                  <c:v>0.76500000000000001</c:v>
                </c:pt>
                <c:pt idx="23207">
                  <c:v>0.76300000000000001</c:v>
                </c:pt>
                <c:pt idx="23208">
                  <c:v>0.76400000000000001</c:v>
                </c:pt>
                <c:pt idx="23209">
                  <c:v>0.76200000000000001</c:v>
                </c:pt>
                <c:pt idx="23210">
                  <c:v>0.77300000000000002</c:v>
                </c:pt>
                <c:pt idx="23211">
                  <c:v>0.76600000000000001</c:v>
                </c:pt>
                <c:pt idx="23212">
                  <c:v>0.75900000000000001</c:v>
                </c:pt>
                <c:pt idx="23213">
                  <c:v>0.66800000000000004</c:v>
                </c:pt>
                <c:pt idx="23214">
                  <c:v>0.66900000000000004</c:v>
                </c:pt>
                <c:pt idx="23215">
                  <c:v>0.76800000000000002</c:v>
                </c:pt>
                <c:pt idx="23216">
                  <c:v>0.75900000000000001</c:v>
                </c:pt>
                <c:pt idx="23217">
                  <c:v>0.76300000000000001</c:v>
                </c:pt>
                <c:pt idx="23218">
                  <c:v>0.77200000000000002</c:v>
                </c:pt>
                <c:pt idx="23219">
                  <c:v>0.77</c:v>
                </c:pt>
                <c:pt idx="23220">
                  <c:v>0.65300000000000002</c:v>
                </c:pt>
                <c:pt idx="23221">
                  <c:v>0.65300000000000002</c:v>
                </c:pt>
                <c:pt idx="23222">
                  <c:v>0.76400000000000001</c:v>
                </c:pt>
                <c:pt idx="23223">
                  <c:v>0.71099999999999997</c:v>
                </c:pt>
                <c:pt idx="23224">
                  <c:v>0.76400000000000001</c:v>
                </c:pt>
                <c:pt idx="23225">
                  <c:v>0.76100000000000001</c:v>
                </c:pt>
                <c:pt idx="23226">
                  <c:v>0.70099999999999996</c:v>
                </c:pt>
                <c:pt idx="23227">
                  <c:v>0.76200000000000001</c:v>
                </c:pt>
                <c:pt idx="23228">
                  <c:v>0.76200000000000001</c:v>
                </c:pt>
                <c:pt idx="23229">
                  <c:v>0.76300000000000001</c:v>
                </c:pt>
                <c:pt idx="23230">
                  <c:v>0.76700000000000002</c:v>
                </c:pt>
                <c:pt idx="23231">
                  <c:v>0.68300000000000005</c:v>
                </c:pt>
                <c:pt idx="23232">
                  <c:v>0.76400000000000001</c:v>
                </c:pt>
                <c:pt idx="23233">
                  <c:v>0.68400000000000005</c:v>
                </c:pt>
                <c:pt idx="23234">
                  <c:v>0.76600000000000001</c:v>
                </c:pt>
                <c:pt idx="23235">
                  <c:v>0.76100000000000001</c:v>
                </c:pt>
                <c:pt idx="23236">
                  <c:v>0.64800000000000002</c:v>
                </c:pt>
                <c:pt idx="23237">
                  <c:v>0.76400000000000001</c:v>
                </c:pt>
                <c:pt idx="23238">
                  <c:v>0.76700000000000002</c:v>
                </c:pt>
                <c:pt idx="23239">
                  <c:v>0.77100000000000002</c:v>
                </c:pt>
                <c:pt idx="23240">
                  <c:v>0.76700000000000002</c:v>
                </c:pt>
                <c:pt idx="23241">
                  <c:v>0.76500000000000001</c:v>
                </c:pt>
                <c:pt idx="23242">
                  <c:v>0.76300000000000001</c:v>
                </c:pt>
                <c:pt idx="23243">
                  <c:v>0.76100000000000001</c:v>
                </c:pt>
                <c:pt idx="23244">
                  <c:v>0.76</c:v>
                </c:pt>
                <c:pt idx="23245">
                  <c:v>0.77800000000000002</c:v>
                </c:pt>
                <c:pt idx="23246">
                  <c:v>0.75900000000000001</c:v>
                </c:pt>
                <c:pt idx="23247">
                  <c:v>0.77600000000000002</c:v>
                </c:pt>
                <c:pt idx="23248">
                  <c:v>0.75800000000000001</c:v>
                </c:pt>
                <c:pt idx="23249">
                  <c:v>0.75600000000000001</c:v>
                </c:pt>
                <c:pt idx="23250">
                  <c:v>0.67900000000000005</c:v>
                </c:pt>
                <c:pt idx="23251">
                  <c:v>0.77200000000000002</c:v>
                </c:pt>
                <c:pt idx="23252">
                  <c:v>0.76200000000000001</c:v>
                </c:pt>
                <c:pt idx="23253">
                  <c:v>0.68899999999999995</c:v>
                </c:pt>
                <c:pt idx="23254">
                  <c:v>0.77300000000000002</c:v>
                </c:pt>
                <c:pt idx="23255">
                  <c:v>0.76100000000000001</c:v>
                </c:pt>
                <c:pt idx="23256">
                  <c:v>0.77</c:v>
                </c:pt>
                <c:pt idx="23257">
                  <c:v>0.77</c:v>
                </c:pt>
                <c:pt idx="23258">
                  <c:v>0.76800000000000002</c:v>
                </c:pt>
                <c:pt idx="23259">
                  <c:v>0.76</c:v>
                </c:pt>
                <c:pt idx="23260">
                  <c:v>0.68799999999999994</c:v>
                </c:pt>
                <c:pt idx="23261">
                  <c:v>0.68799999999999994</c:v>
                </c:pt>
                <c:pt idx="23262">
                  <c:v>0.76100000000000001</c:v>
                </c:pt>
                <c:pt idx="23263">
                  <c:v>0.76900000000000002</c:v>
                </c:pt>
                <c:pt idx="23264">
                  <c:v>0.76700000000000002</c:v>
                </c:pt>
                <c:pt idx="23265">
                  <c:v>0.77200000000000002</c:v>
                </c:pt>
                <c:pt idx="23266">
                  <c:v>0.76</c:v>
                </c:pt>
                <c:pt idx="23267">
                  <c:v>0.72099999999999997</c:v>
                </c:pt>
                <c:pt idx="23268">
                  <c:v>0.77200000000000002</c:v>
                </c:pt>
                <c:pt idx="23269">
                  <c:v>0.72</c:v>
                </c:pt>
                <c:pt idx="23270">
                  <c:v>0.71599999999999997</c:v>
                </c:pt>
                <c:pt idx="23271">
                  <c:v>0.77100000000000002</c:v>
                </c:pt>
                <c:pt idx="23272">
                  <c:v>0.77600000000000002</c:v>
                </c:pt>
                <c:pt idx="23273">
                  <c:v>0.77500000000000002</c:v>
                </c:pt>
                <c:pt idx="23274">
                  <c:v>0.77400000000000002</c:v>
                </c:pt>
                <c:pt idx="23275">
                  <c:v>0.76900000000000002</c:v>
                </c:pt>
                <c:pt idx="23276">
                  <c:v>0.76600000000000001</c:v>
                </c:pt>
                <c:pt idx="23277">
                  <c:v>0.77300000000000002</c:v>
                </c:pt>
                <c:pt idx="23278">
                  <c:v>0.66200000000000003</c:v>
                </c:pt>
                <c:pt idx="23279">
                  <c:v>0.75800000000000001</c:v>
                </c:pt>
                <c:pt idx="23280">
                  <c:v>0.76400000000000001</c:v>
                </c:pt>
                <c:pt idx="23281">
                  <c:v>0.76800000000000002</c:v>
                </c:pt>
                <c:pt idx="23282">
                  <c:v>0.76500000000000001</c:v>
                </c:pt>
                <c:pt idx="23283">
                  <c:v>0.77</c:v>
                </c:pt>
                <c:pt idx="23284">
                  <c:v>0.76500000000000001</c:v>
                </c:pt>
                <c:pt idx="23285">
                  <c:v>0.77100000000000002</c:v>
                </c:pt>
                <c:pt idx="23286">
                  <c:v>0.76900000000000002</c:v>
                </c:pt>
                <c:pt idx="23287">
                  <c:v>0.76900000000000002</c:v>
                </c:pt>
                <c:pt idx="23288">
                  <c:v>0.76700000000000002</c:v>
                </c:pt>
                <c:pt idx="23289">
                  <c:v>0.69899999999999995</c:v>
                </c:pt>
                <c:pt idx="23290">
                  <c:v>0.69499999999999995</c:v>
                </c:pt>
                <c:pt idx="23291">
                  <c:v>0.76800000000000002</c:v>
                </c:pt>
                <c:pt idx="23292">
                  <c:v>0.77200000000000002</c:v>
                </c:pt>
                <c:pt idx="23293">
                  <c:v>0.75900000000000001</c:v>
                </c:pt>
                <c:pt idx="23294">
                  <c:v>0.76700000000000002</c:v>
                </c:pt>
                <c:pt idx="23295">
                  <c:v>0.76900000000000002</c:v>
                </c:pt>
                <c:pt idx="23296">
                  <c:v>0.77</c:v>
                </c:pt>
                <c:pt idx="23297">
                  <c:v>0.77900000000000003</c:v>
                </c:pt>
                <c:pt idx="23298">
                  <c:v>0.77200000000000002</c:v>
                </c:pt>
                <c:pt idx="23299">
                  <c:v>0.77100000000000002</c:v>
                </c:pt>
                <c:pt idx="23300">
                  <c:v>0.77900000000000003</c:v>
                </c:pt>
                <c:pt idx="23301">
                  <c:v>0.77100000000000002</c:v>
                </c:pt>
                <c:pt idx="23302">
                  <c:v>0.76400000000000001</c:v>
                </c:pt>
                <c:pt idx="23303">
                  <c:v>0.77200000000000002</c:v>
                </c:pt>
                <c:pt idx="23304">
                  <c:v>0.76</c:v>
                </c:pt>
                <c:pt idx="23305">
                  <c:v>0.72599999999999998</c:v>
                </c:pt>
                <c:pt idx="23306">
                  <c:v>0.77400000000000002</c:v>
                </c:pt>
                <c:pt idx="23307">
                  <c:v>0.72899999999999998</c:v>
                </c:pt>
                <c:pt idx="23308">
                  <c:v>0.77600000000000002</c:v>
                </c:pt>
                <c:pt idx="23309">
                  <c:v>0.77700000000000002</c:v>
                </c:pt>
                <c:pt idx="23310">
                  <c:v>0.76900000000000002</c:v>
                </c:pt>
                <c:pt idx="23311">
                  <c:v>0.77400000000000002</c:v>
                </c:pt>
                <c:pt idx="23312">
                  <c:v>0.77500000000000002</c:v>
                </c:pt>
                <c:pt idx="23313">
                  <c:v>0.67600000000000005</c:v>
                </c:pt>
                <c:pt idx="23314">
                  <c:v>0.77700000000000002</c:v>
                </c:pt>
                <c:pt idx="23315">
                  <c:v>0.77300000000000002</c:v>
                </c:pt>
                <c:pt idx="23316">
                  <c:v>0.78800000000000003</c:v>
                </c:pt>
                <c:pt idx="23317">
                  <c:v>0.77900000000000003</c:v>
                </c:pt>
                <c:pt idx="23318">
                  <c:v>0.79200000000000004</c:v>
                </c:pt>
                <c:pt idx="23319">
                  <c:v>0.79100000000000004</c:v>
                </c:pt>
                <c:pt idx="23320">
                  <c:v>0.78</c:v>
                </c:pt>
                <c:pt idx="23321">
                  <c:v>0.78300000000000003</c:v>
                </c:pt>
                <c:pt idx="23322">
                  <c:v>0.72</c:v>
                </c:pt>
                <c:pt idx="23323">
                  <c:v>0.78600000000000003</c:v>
                </c:pt>
                <c:pt idx="23324">
                  <c:v>0.77700000000000002</c:v>
                </c:pt>
                <c:pt idx="23325">
                  <c:v>0.77900000000000003</c:v>
                </c:pt>
                <c:pt idx="23326">
                  <c:v>0.77900000000000003</c:v>
                </c:pt>
                <c:pt idx="23327">
                  <c:v>0.78800000000000003</c:v>
                </c:pt>
                <c:pt idx="23328">
                  <c:v>0.77300000000000002</c:v>
                </c:pt>
                <c:pt idx="23329">
                  <c:v>0.77200000000000002</c:v>
                </c:pt>
                <c:pt idx="23330">
                  <c:v>0.79200000000000004</c:v>
                </c:pt>
                <c:pt idx="23331">
                  <c:v>0.78800000000000003</c:v>
                </c:pt>
                <c:pt idx="23332">
                  <c:v>0.77700000000000002</c:v>
                </c:pt>
                <c:pt idx="23333">
                  <c:v>0.78700000000000003</c:v>
                </c:pt>
                <c:pt idx="23334">
                  <c:v>0.78900000000000003</c:v>
                </c:pt>
                <c:pt idx="23335">
                  <c:v>0.78400000000000003</c:v>
                </c:pt>
                <c:pt idx="23336">
                  <c:v>0.78600000000000003</c:v>
                </c:pt>
                <c:pt idx="23337">
                  <c:v>0.78400000000000003</c:v>
                </c:pt>
                <c:pt idx="23338">
                  <c:v>0.78</c:v>
                </c:pt>
                <c:pt idx="23339">
                  <c:v>0.77600000000000002</c:v>
                </c:pt>
                <c:pt idx="23340">
                  <c:v>0.79600000000000004</c:v>
                </c:pt>
                <c:pt idx="23341">
                  <c:v>0.78600000000000003</c:v>
                </c:pt>
                <c:pt idx="23342">
                  <c:v>0.79500000000000004</c:v>
                </c:pt>
                <c:pt idx="23343">
                  <c:v>0.79100000000000004</c:v>
                </c:pt>
                <c:pt idx="23344">
                  <c:v>0.79800000000000004</c:v>
                </c:pt>
                <c:pt idx="23345">
                  <c:v>0.69799999999999995</c:v>
                </c:pt>
                <c:pt idx="23346">
                  <c:v>0.80700000000000005</c:v>
                </c:pt>
                <c:pt idx="23347">
                  <c:v>0.77900000000000003</c:v>
                </c:pt>
                <c:pt idx="23348">
                  <c:v>0.79600000000000004</c:v>
                </c:pt>
                <c:pt idx="23349">
                  <c:v>0.79900000000000004</c:v>
                </c:pt>
                <c:pt idx="23350">
                  <c:v>0.78200000000000003</c:v>
                </c:pt>
                <c:pt idx="23351">
                  <c:v>0.8</c:v>
                </c:pt>
                <c:pt idx="23352">
                  <c:v>0.80100000000000005</c:v>
                </c:pt>
                <c:pt idx="23353">
                  <c:v>0.80300000000000005</c:v>
                </c:pt>
                <c:pt idx="23354">
                  <c:v>0.751</c:v>
                </c:pt>
                <c:pt idx="23355">
                  <c:v>0.79500000000000004</c:v>
                </c:pt>
                <c:pt idx="23356">
                  <c:v>0.79300000000000004</c:v>
                </c:pt>
                <c:pt idx="23357">
                  <c:v>0.80900000000000005</c:v>
                </c:pt>
                <c:pt idx="23358">
                  <c:v>0.79600000000000004</c:v>
                </c:pt>
                <c:pt idx="23359">
                  <c:v>0.79900000000000004</c:v>
                </c:pt>
                <c:pt idx="23360">
                  <c:v>0.80600000000000005</c:v>
                </c:pt>
                <c:pt idx="23361">
                  <c:v>0.80100000000000005</c:v>
                </c:pt>
                <c:pt idx="23362">
                  <c:v>0.73699999999999999</c:v>
                </c:pt>
                <c:pt idx="23363">
                  <c:v>0.79900000000000004</c:v>
                </c:pt>
                <c:pt idx="23364">
                  <c:v>0.79900000000000004</c:v>
                </c:pt>
                <c:pt idx="23365">
                  <c:v>0.80100000000000005</c:v>
                </c:pt>
                <c:pt idx="23366">
                  <c:v>0.81299999999999994</c:v>
                </c:pt>
                <c:pt idx="23367">
                  <c:v>0.80700000000000005</c:v>
                </c:pt>
                <c:pt idx="23368">
                  <c:v>0.81699999999999995</c:v>
                </c:pt>
                <c:pt idx="23369">
                  <c:v>0.81100000000000005</c:v>
                </c:pt>
                <c:pt idx="23370">
                  <c:v>0.82</c:v>
                </c:pt>
                <c:pt idx="23371">
                  <c:v>0.81299999999999994</c:v>
                </c:pt>
                <c:pt idx="23372">
                  <c:v>0.82599999999999996</c:v>
                </c:pt>
                <c:pt idx="23373">
                  <c:v>0.81699999999999995</c:v>
                </c:pt>
                <c:pt idx="23374">
                  <c:v>0.77300000000000002</c:v>
                </c:pt>
                <c:pt idx="23375">
                  <c:v>0.82599999999999996</c:v>
                </c:pt>
                <c:pt idx="23376">
                  <c:v>0.83799999999999997</c:v>
                </c:pt>
                <c:pt idx="23377">
                  <c:v>0.83</c:v>
                </c:pt>
                <c:pt idx="23378">
                  <c:v>0.84</c:v>
                </c:pt>
                <c:pt idx="23379">
                  <c:v>0.84099999999999997</c:v>
                </c:pt>
                <c:pt idx="23380">
                  <c:v>0.84</c:v>
                </c:pt>
                <c:pt idx="23381">
                  <c:v>0.83799999999999997</c:v>
                </c:pt>
                <c:pt idx="23382">
                  <c:v>0.84499999999999997</c:v>
                </c:pt>
                <c:pt idx="23383">
                  <c:v>0.83899999999999997</c:v>
                </c:pt>
                <c:pt idx="23384">
                  <c:v>0.84299999999999997</c:v>
                </c:pt>
                <c:pt idx="23385">
                  <c:v>0.84299999999999997</c:v>
                </c:pt>
                <c:pt idx="23386">
                  <c:v>0.76100000000000001</c:v>
                </c:pt>
                <c:pt idx="23387">
                  <c:v>0.81799999999999995</c:v>
                </c:pt>
                <c:pt idx="23388">
                  <c:v>0.84399999999999997</c:v>
                </c:pt>
                <c:pt idx="23389">
                  <c:v>0.84699999999999998</c:v>
                </c:pt>
                <c:pt idx="23390">
                  <c:v>0.80800000000000005</c:v>
                </c:pt>
                <c:pt idx="23391">
                  <c:v>0.83099999999999996</c:v>
                </c:pt>
                <c:pt idx="23392">
                  <c:v>0.85</c:v>
                </c:pt>
                <c:pt idx="23393">
                  <c:v>0.81499999999999995</c:v>
                </c:pt>
                <c:pt idx="23394">
                  <c:v>0.76600000000000001</c:v>
                </c:pt>
                <c:pt idx="23395">
                  <c:v>0.85</c:v>
                </c:pt>
                <c:pt idx="23396">
                  <c:v>0.85399999999999998</c:v>
                </c:pt>
                <c:pt idx="23397">
                  <c:v>0.85699999999999998</c:v>
                </c:pt>
                <c:pt idx="23398">
                  <c:v>0.86099999999999999</c:v>
                </c:pt>
                <c:pt idx="23399">
                  <c:v>0.76900000000000002</c:v>
                </c:pt>
                <c:pt idx="23400">
                  <c:v>0.86399999999999999</c:v>
                </c:pt>
                <c:pt idx="23401">
                  <c:v>0.77700000000000002</c:v>
                </c:pt>
                <c:pt idx="23402">
                  <c:v>0.86899999999999999</c:v>
                </c:pt>
                <c:pt idx="23403">
                  <c:v>0.86899999999999999</c:v>
                </c:pt>
                <c:pt idx="23404">
                  <c:v>0.871</c:v>
                </c:pt>
                <c:pt idx="23405">
                  <c:v>0.86499999999999999</c:v>
                </c:pt>
                <c:pt idx="23406">
                  <c:v>0.876</c:v>
                </c:pt>
                <c:pt idx="23407">
                  <c:v>0.78800000000000003</c:v>
                </c:pt>
                <c:pt idx="23408">
                  <c:v>0.86299999999999999</c:v>
                </c:pt>
                <c:pt idx="23409">
                  <c:v>0.88100000000000001</c:v>
                </c:pt>
                <c:pt idx="23410">
                  <c:v>0.88500000000000001</c:v>
                </c:pt>
                <c:pt idx="23411">
                  <c:v>0.89100000000000001</c:v>
                </c:pt>
                <c:pt idx="23412">
                  <c:v>0.90800000000000003</c:v>
                </c:pt>
                <c:pt idx="23413">
                  <c:v>0.90900000000000003</c:v>
                </c:pt>
                <c:pt idx="23414">
                  <c:v>0.90800000000000003</c:v>
                </c:pt>
                <c:pt idx="23415">
                  <c:v>0.91</c:v>
                </c:pt>
                <c:pt idx="23416">
                  <c:v>0.93400000000000005</c:v>
                </c:pt>
                <c:pt idx="23417">
                  <c:v>0.93700000000000006</c:v>
                </c:pt>
                <c:pt idx="23418">
                  <c:v>0.93600000000000005</c:v>
                </c:pt>
                <c:pt idx="23419">
                  <c:v>0.94099999999999995</c:v>
                </c:pt>
                <c:pt idx="23420">
                  <c:v>0.94099999999999995</c:v>
                </c:pt>
                <c:pt idx="23421">
                  <c:v>0.94799999999999995</c:v>
                </c:pt>
                <c:pt idx="23422">
                  <c:v>0.98</c:v>
                </c:pt>
                <c:pt idx="23423">
                  <c:v>0.97899999999999998</c:v>
                </c:pt>
                <c:pt idx="23424">
                  <c:v>0.98199999999999998</c:v>
                </c:pt>
                <c:pt idx="23425">
                  <c:v>0.71199999999999997</c:v>
                </c:pt>
                <c:pt idx="23426">
                  <c:v>0.76200000000000001</c:v>
                </c:pt>
                <c:pt idx="23427">
                  <c:v>0.75800000000000001</c:v>
                </c:pt>
                <c:pt idx="23428">
                  <c:v>0.72699999999999998</c:v>
                </c:pt>
                <c:pt idx="23429">
                  <c:v>0.78200000000000003</c:v>
                </c:pt>
                <c:pt idx="23430">
                  <c:v>0.78200000000000003</c:v>
                </c:pt>
                <c:pt idx="23431">
                  <c:v>0.76800000000000002</c:v>
                </c:pt>
                <c:pt idx="23432">
                  <c:v>0.76500000000000001</c:v>
                </c:pt>
                <c:pt idx="23433">
                  <c:v>0.78600000000000003</c:v>
                </c:pt>
                <c:pt idx="23434">
                  <c:v>0.78500000000000003</c:v>
                </c:pt>
                <c:pt idx="23435">
                  <c:v>0.76800000000000002</c:v>
                </c:pt>
                <c:pt idx="23436">
                  <c:v>0.77</c:v>
                </c:pt>
                <c:pt idx="23437">
                  <c:v>0.78100000000000003</c:v>
                </c:pt>
                <c:pt idx="23438">
                  <c:v>0.47</c:v>
                </c:pt>
                <c:pt idx="23439">
                  <c:v>0.47</c:v>
                </c:pt>
                <c:pt idx="23440">
                  <c:v>0.79200000000000004</c:v>
                </c:pt>
                <c:pt idx="23441">
                  <c:v>0.47799999999999998</c:v>
                </c:pt>
                <c:pt idx="23442">
                  <c:v>0.47799999999999998</c:v>
                </c:pt>
                <c:pt idx="23443">
                  <c:v>0.77800000000000002</c:v>
                </c:pt>
                <c:pt idx="23444">
                  <c:v>0.76900000000000002</c:v>
                </c:pt>
                <c:pt idx="23445">
                  <c:v>0.752</c:v>
                </c:pt>
                <c:pt idx="23446">
                  <c:v>0.77600000000000002</c:v>
                </c:pt>
                <c:pt idx="23447">
                  <c:v>0.76900000000000002</c:v>
                </c:pt>
                <c:pt idx="23448">
                  <c:v>0.47299999999999998</c:v>
                </c:pt>
                <c:pt idx="23449">
                  <c:v>0.47299999999999998</c:v>
                </c:pt>
                <c:pt idx="23450">
                  <c:v>0.77200000000000002</c:v>
                </c:pt>
                <c:pt idx="23451">
                  <c:v>0.47799999999999998</c:v>
                </c:pt>
                <c:pt idx="23452">
                  <c:v>0.77</c:v>
                </c:pt>
                <c:pt idx="23453">
                  <c:v>0.47699999999999998</c:v>
                </c:pt>
                <c:pt idx="23454">
                  <c:v>0.77300000000000002</c:v>
                </c:pt>
                <c:pt idx="23455">
                  <c:v>0.76100000000000001</c:v>
                </c:pt>
                <c:pt idx="23456">
                  <c:v>0.76300000000000001</c:v>
                </c:pt>
                <c:pt idx="23457">
                  <c:v>0.48099999999999998</c:v>
                </c:pt>
                <c:pt idx="23458">
                  <c:v>0.48099999999999998</c:v>
                </c:pt>
                <c:pt idx="23459">
                  <c:v>0.751</c:v>
                </c:pt>
                <c:pt idx="23460">
                  <c:v>0.48699999999999999</c:v>
                </c:pt>
                <c:pt idx="23461">
                  <c:v>0.48499999999999999</c:v>
                </c:pt>
                <c:pt idx="23462">
                  <c:v>0.77100000000000002</c:v>
                </c:pt>
                <c:pt idx="23463">
                  <c:v>0.78300000000000003</c:v>
                </c:pt>
                <c:pt idx="23464">
                  <c:v>0.76900000000000002</c:v>
                </c:pt>
                <c:pt idx="23465">
                  <c:v>0.48899999999999999</c:v>
                </c:pt>
                <c:pt idx="23466">
                  <c:v>0.48899999999999999</c:v>
                </c:pt>
                <c:pt idx="23467">
                  <c:v>0.75700000000000001</c:v>
                </c:pt>
                <c:pt idx="23468">
                  <c:v>0.495</c:v>
                </c:pt>
                <c:pt idx="23469">
                  <c:v>0.49299999999999999</c:v>
                </c:pt>
                <c:pt idx="23470">
                  <c:v>0.48</c:v>
                </c:pt>
                <c:pt idx="23471">
                  <c:v>0.76600000000000001</c:v>
                </c:pt>
                <c:pt idx="23472">
                  <c:v>0.5</c:v>
                </c:pt>
                <c:pt idx="23473">
                  <c:v>0.5</c:v>
                </c:pt>
                <c:pt idx="23474">
                  <c:v>0.498</c:v>
                </c:pt>
                <c:pt idx="23475">
                  <c:v>0.498</c:v>
                </c:pt>
                <c:pt idx="23476">
                  <c:v>0.77800000000000002</c:v>
                </c:pt>
                <c:pt idx="23477">
                  <c:v>0.77800000000000002</c:v>
                </c:pt>
                <c:pt idx="23478">
                  <c:v>0.48799999999999999</c:v>
                </c:pt>
                <c:pt idx="23479">
                  <c:v>0.48899999999999999</c:v>
                </c:pt>
                <c:pt idx="23480">
                  <c:v>0.504</c:v>
                </c:pt>
                <c:pt idx="23481">
                  <c:v>0.48399999999999999</c:v>
                </c:pt>
                <c:pt idx="23482">
                  <c:v>0.48399999999999999</c:v>
                </c:pt>
                <c:pt idx="23483">
                  <c:v>0.48499999999999999</c:v>
                </c:pt>
                <c:pt idx="23484">
                  <c:v>0.47499999999999998</c:v>
                </c:pt>
                <c:pt idx="23485">
                  <c:v>0.47499999999999998</c:v>
                </c:pt>
                <c:pt idx="23486">
                  <c:v>0.78200000000000003</c:v>
                </c:pt>
                <c:pt idx="23487">
                  <c:v>0.78500000000000003</c:v>
                </c:pt>
                <c:pt idx="23488">
                  <c:v>0.48799999999999999</c:v>
                </c:pt>
                <c:pt idx="23489">
                  <c:v>0.77600000000000002</c:v>
                </c:pt>
                <c:pt idx="23490">
                  <c:v>0.50600000000000001</c:v>
                </c:pt>
                <c:pt idx="23491">
                  <c:v>0.50600000000000001</c:v>
                </c:pt>
                <c:pt idx="23492">
                  <c:v>0.51</c:v>
                </c:pt>
                <c:pt idx="23493">
                  <c:v>0.51</c:v>
                </c:pt>
                <c:pt idx="23494">
                  <c:v>0.497</c:v>
                </c:pt>
                <c:pt idx="23495">
                  <c:v>0.78500000000000003</c:v>
                </c:pt>
                <c:pt idx="23496">
                  <c:v>0.497</c:v>
                </c:pt>
                <c:pt idx="23497">
                  <c:v>0.51300000000000001</c:v>
                </c:pt>
                <c:pt idx="23498">
                  <c:v>0.49199999999999999</c:v>
                </c:pt>
                <c:pt idx="23499">
                  <c:v>0.49199999999999999</c:v>
                </c:pt>
                <c:pt idx="23500">
                  <c:v>0.49299999999999999</c:v>
                </c:pt>
                <c:pt idx="23501">
                  <c:v>0.76300000000000001</c:v>
                </c:pt>
                <c:pt idx="23502">
                  <c:v>0.752</c:v>
                </c:pt>
                <c:pt idx="23503">
                  <c:v>0.48399999999999999</c:v>
                </c:pt>
                <c:pt idx="23504">
                  <c:v>0.48399999999999999</c:v>
                </c:pt>
                <c:pt idx="23505">
                  <c:v>0.498</c:v>
                </c:pt>
                <c:pt idx="23506">
                  <c:v>0.50800000000000001</c:v>
                </c:pt>
                <c:pt idx="23507">
                  <c:v>0.51</c:v>
                </c:pt>
                <c:pt idx="23508">
                  <c:v>0.51</c:v>
                </c:pt>
                <c:pt idx="23509">
                  <c:v>0.746</c:v>
                </c:pt>
                <c:pt idx="23510">
                  <c:v>0.78600000000000003</c:v>
                </c:pt>
                <c:pt idx="23511">
                  <c:v>0.75600000000000001</c:v>
                </c:pt>
                <c:pt idx="23512">
                  <c:v>0.51600000000000001</c:v>
                </c:pt>
                <c:pt idx="23513">
                  <c:v>0.51600000000000001</c:v>
                </c:pt>
                <c:pt idx="23514">
                  <c:v>0.50600000000000001</c:v>
                </c:pt>
                <c:pt idx="23515">
                  <c:v>0.50600000000000001</c:v>
                </c:pt>
                <c:pt idx="23516">
                  <c:v>0.77100000000000002</c:v>
                </c:pt>
                <c:pt idx="23517">
                  <c:v>0.52200000000000002</c:v>
                </c:pt>
                <c:pt idx="23518">
                  <c:v>0.502</c:v>
                </c:pt>
                <c:pt idx="23519">
                  <c:v>0.501</c:v>
                </c:pt>
                <c:pt idx="23520">
                  <c:v>0.501</c:v>
                </c:pt>
                <c:pt idx="23521">
                  <c:v>0.51900000000000002</c:v>
                </c:pt>
                <c:pt idx="23522">
                  <c:v>0.503</c:v>
                </c:pt>
                <c:pt idx="23523">
                  <c:v>0.503</c:v>
                </c:pt>
                <c:pt idx="23524">
                  <c:v>0.49199999999999999</c:v>
                </c:pt>
                <c:pt idx="23525">
                  <c:v>0.50700000000000001</c:v>
                </c:pt>
                <c:pt idx="23526">
                  <c:v>0.49199999999999999</c:v>
                </c:pt>
                <c:pt idx="23527">
                  <c:v>0.72599999999999998</c:v>
                </c:pt>
                <c:pt idx="23528">
                  <c:v>0.76100000000000001</c:v>
                </c:pt>
                <c:pt idx="23529">
                  <c:v>0.51800000000000002</c:v>
                </c:pt>
                <c:pt idx="23530">
                  <c:v>0.78300000000000003</c:v>
                </c:pt>
                <c:pt idx="23531">
                  <c:v>0.48799999999999999</c:v>
                </c:pt>
                <c:pt idx="23532">
                  <c:v>0.51800000000000002</c:v>
                </c:pt>
                <c:pt idx="23533">
                  <c:v>0.47799999999999998</c:v>
                </c:pt>
                <c:pt idx="23534">
                  <c:v>0.47799999999999998</c:v>
                </c:pt>
                <c:pt idx="23535">
                  <c:v>0.52100000000000002</c:v>
                </c:pt>
                <c:pt idx="23536">
                  <c:v>0.52100000000000002</c:v>
                </c:pt>
                <c:pt idx="23537">
                  <c:v>0.78200000000000003</c:v>
                </c:pt>
                <c:pt idx="23538">
                  <c:v>0.755</c:v>
                </c:pt>
                <c:pt idx="23539">
                  <c:v>0.78400000000000003</c:v>
                </c:pt>
                <c:pt idx="23540">
                  <c:v>0.505</c:v>
                </c:pt>
                <c:pt idx="23541">
                  <c:v>0.50900000000000001</c:v>
                </c:pt>
                <c:pt idx="23542">
                  <c:v>0.50900000000000001</c:v>
                </c:pt>
                <c:pt idx="23543">
                  <c:v>0.76700000000000002</c:v>
                </c:pt>
                <c:pt idx="23544">
                  <c:v>0.52500000000000002</c:v>
                </c:pt>
                <c:pt idx="23545">
                  <c:v>0.52500000000000002</c:v>
                </c:pt>
                <c:pt idx="23546">
                  <c:v>0.51500000000000001</c:v>
                </c:pt>
                <c:pt idx="23547">
                  <c:v>0.51500000000000001</c:v>
                </c:pt>
                <c:pt idx="23548">
                  <c:v>0.78100000000000003</c:v>
                </c:pt>
                <c:pt idx="23549">
                  <c:v>0.49099999999999999</c:v>
                </c:pt>
                <c:pt idx="23550">
                  <c:v>0.53100000000000003</c:v>
                </c:pt>
                <c:pt idx="23551">
                  <c:v>0.51</c:v>
                </c:pt>
                <c:pt idx="23552">
                  <c:v>0.51</c:v>
                </c:pt>
                <c:pt idx="23553">
                  <c:v>0.76300000000000001</c:v>
                </c:pt>
                <c:pt idx="23554">
                  <c:v>0.53</c:v>
                </c:pt>
                <c:pt idx="23555">
                  <c:v>0.5</c:v>
                </c:pt>
                <c:pt idx="23556">
                  <c:v>0.51600000000000001</c:v>
                </c:pt>
                <c:pt idx="23557">
                  <c:v>0.5</c:v>
                </c:pt>
                <c:pt idx="23558">
                  <c:v>0.79</c:v>
                </c:pt>
                <c:pt idx="23559">
                  <c:v>0.51300000000000001</c:v>
                </c:pt>
                <c:pt idx="23560">
                  <c:v>0.51300000000000001</c:v>
                </c:pt>
                <c:pt idx="23561">
                  <c:v>0.495</c:v>
                </c:pt>
                <c:pt idx="23562">
                  <c:v>0.495</c:v>
                </c:pt>
                <c:pt idx="23563">
                  <c:v>0.76700000000000002</c:v>
                </c:pt>
                <c:pt idx="23564">
                  <c:v>0.51500000000000001</c:v>
                </c:pt>
                <c:pt idx="23565">
                  <c:v>0.75700000000000001</c:v>
                </c:pt>
                <c:pt idx="23566">
                  <c:v>0.501</c:v>
                </c:pt>
                <c:pt idx="23567">
                  <c:v>0.496</c:v>
                </c:pt>
                <c:pt idx="23568">
                  <c:v>0.52800000000000002</c:v>
                </c:pt>
                <c:pt idx="23569">
                  <c:v>0.48699999999999999</c:v>
                </c:pt>
                <c:pt idx="23570">
                  <c:v>0.48699999999999999</c:v>
                </c:pt>
                <c:pt idx="23571">
                  <c:v>0.77200000000000002</c:v>
                </c:pt>
                <c:pt idx="23572">
                  <c:v>0.77100000000000002</c:v>
                </c:pt>
                <c:pt idx="23573">
                  <c:v>0.52900000000000003</c:v>
                </c:pt>
                <c:pt idx="23574">
                  <c:v>0.498</c:v>
                </c:pt>
                <c:pt idx="23575">
                  <c:v>0.78600000000000003</c:v>
                </c:pt>
                <c:pt idx="23576">
                  <c:v>0.51200000000000001</c:v>
                </c:pt>
                <c:pt idx="23577">
                  <c:v>0.51400000000000001</c:v>
                </c:pt>
                <c:pt idx="23578">
                  <c:v>0.498</c:v>
                </c:pt>
                <c:pt idx="23579">
                  <c:v>0.72499999999999998</c:v>
                </c:pt>
                <c:pt idx="23580">
                  <c:v>0.51900000000000002</c:v>
                </c:pt>
                <c:pt idx="23581">
                  <c:v>0.51900000000000002</c:v>
                </c:pt>
                <c:pt idx="23582">
                  <c:v>0.53400000000000003</c:v>
                </c:pt>
                <c:pt idx="23583">
                  <c:v>0.53400000000000003</c:v>
                </c:pt>
                <c:pt idx="23584">
                  <c:v>0.72699999999999998</c:v>
                </c:pt>
                <c:pt idx="23585">
                  <c:v>0.51400000000000001</c:v>
                </c:pt>
                <c:pt idx="23586">
                  <c:v>0.51400000000000001</c:v>
                </c:pt>
                <c:pt idx="23587">
                  <c:v>0.5</c:v>
                </c:pt>
                <c:pt idx="23588">
                  <c:v>0.73699999999999999</c:v>
                </c:pt>
                <c:pt idx="23589">
                  <c:v>0.54100000000000004</c:v>
                </c:pt>
                <c:pt idx="23590">
                  <c:v>0.51900000000000002</c:v>
                </c:pt>
                <c:pt idx="23591">
                  <c:v>0.51900000000000002</c:v>
                </c:pt>
                <c:pt idx="23592">
                  <c:v>0.752</c:v>
                </c:pt>
                <c:pt idx="23593">
                  <c:v>0.754</c:v>
                </c:pt>
                <c:pt idx="23594">
                  <c:v>0.50900000000000001</c:v>
                </c:pt>
                <c:pt idx="23595">
                  <c:v>0.73899999999999999</c:v>
                </c:pt>
                <c:pt idx="23596">
                  <c:v>0.50900000000000001</c:v>
                </c:pt>
                <c:pt idx="23597">
                  <c:v>0.52500000000000002</c:v>
                </c:pt>
                <c:pt idx="23598">
                  <c:v>0.504</c:v>
                </c:pt>
                <c:pt idx="23599">
                  <c:v>0.504</c:v>
                </c:pt>
                <c:pt idx="23600">
                  <c:v>0.54100000000000004</c:v>
                </c:pt>
                <c:pt idx="23601">
                  <c:v>0.52400000000000002</c:v>
                </c:pt>
                <c:pt idx="23602">
                  <c:v>0.52400000000000002</c:v>
                </c:pt>
                <c:pt idx="23603">
                  <c:v>0.53800000000000003</c:v>
                </c:pt>
                <c:pt idx="23604">
                  <c:v>0.52500000000000002</c:v>
                </c:pt>
                <c:pt idx="23605">
                  <c:v>0.51</c:v>
                </c:pt>
                <c:pt idx="23606">
                  <c:v>0.76</c:v>
                </c:pt>
                <c:pt idx="23607">
                  <c:v>0.52300000000000002</c:v>
                </c:pt>
                <c:pt idx="23608">
                  <c:v>0.52200000000000002</c:v>
                </c:pt>
                <c:pt idx="23609">
                  <c:v>0.74099999999999999</c:v>
                </c:pt>
                <c:pt idx="23610">
                  <c:v>0.52300000000000002</c:v>
                </c:pt>
                <c:pt idx="23611">
                  <c:v>0.495</c:v>
                </c:pt>
                <c:pt idx="23612">
                  <c:v>0.495</c:v>
                </c:pt>
                <c:pt idx="23613">
                  <c:v>0.50600000000000001</c:v>
                </c:pt>
                <c:pt idx="23614">
                  <c:v>0.78100000000000003</c:v>
                </c:pt>
                <c:pt idx="23615">
                  <c:v>0.52300000000000002</c:v>
                </c:pt>
                <c:pt idx="23616">
                  <c:v>0.50700000000000001</c:v>
                </c:pt>
                <c:pt idx="23617">
                  <c:v>0.49</c:v>
                </c:pt>
                <c:pt idx="23618">
                  <c:v>0.78</c:v>
                </c:pt>
                <c:pt idx="23619">
                  <c:v>0.54</c:v>
                </c:pt>
                <c:pt idx="23620">
                  <c:v>0.52200000000000002</c:v>
                </c:pt>
                <c:pt idx="23621">
                  <c:v>0.54400000000000004</c:v>
                </c:pt>
                <c:pt idx="23622">
                  <c:v>0.54400000000000004</c:v>
                </c:pt>
                <c:pt idx="23623">
                  <c:v>0.73599999999999999</c:v>
                </c:pt>
                <c:pt idx="23624">
                  <c:v>0.53400000000000003</c:v>
                </c:pt>
                <c:pt idx="23625">
                  <c:v>0.53400000000000003</c:v>
                </c:pt>
                <c:pt idx="23626">
                  <c:v>0.749</c:v>
                </c:pt>
                <c:pt idx="23627">
                  <c:v>0.50800000000000001</c:v>
                </c:pt>
                <c:pt idx="23628">
                  <c:v>0.52200000000000002</c:v>
                </c:pt>
                <c:pt idx="23629">
                  <c:v>0.747</c:v>
                </c:pt>
                <c:pt idx="23630">
                  <c:v>0.73799999999999999</c:v>
                </c:pt>
                <c:pt idx="23631">
                  <c:v>0.54900000000000004</c:v>
                </c:pt>
                <c:pt idx="23632">
                  <c:v>0.52800000000000002</c:v>
                </c:pt>
                <c:pt idx="23633">
                  <c:v>0.52800000000000002</c:v>
                </c:pt>
                <c:pt idx="23634">
                  <c:v>0.52400000000000002</c:v>
                </c:pt>
                <c:pt idx="23635">
                  <c:v>0.52400000000000002</c:v>
                </c:pt>
                <c:pt idx="23636">
                  <c:v>0.78100000000000003</c:v>
                </c:pt>
                <c:pt idx="23637">
                  <c:v>0.78200000000000003</c:v>
                </c:pt>
                <c:pt idx="23638">
                  <c:v>0.51800000000000002</c:v>
                </c:pt>
                <c:pt idx="23639">
                  <c:v>0.51200000000000001</c:v>
                </c:pt>
                <c:pt idx="23640">
                  <c:v>0.51200000000000001</c:v>
                </c:pt>
                <c:pt idx="23641">
                  <c:v>0.748</c:v>
                </c:pt>
                <c:pt idx="23642">
                  <c:v>0.51800000000000002</c:v>
                </c:pt>
                <c:pt idx="23643">
                  <c:v>0.53500000000000003</c:v>
                </c:pt>
                <c:pt idx="23644">
                  <c:v>0.51300000000000001</c:v>
                </c:pt>
                <c:pt idx="23645">
                  <c:v>0.51300000000000001</c:v>
                </c:pt>
                <c:pt idx="23646">
                  <c:v>0.54700000000000004</c:v>
                </c:pt>
                <c:pt idx="23647">
                  <c:v>0.51400000000000001</c:v>
                </c:pt>
                <c:pt idx="23648">
                  <c:v>0.51900000000000002</c:v>
                </c:pt>
                <c:pt idx="23649">
                  <c:v>0.53400000000000003</c:v>
                </c:pt>
                <c:pt idx="23650">
                  <c:v>0.53400000000000003</c:v>
                </c:pt>
                <c:pt idx="23651">
                  <c:v>0.503</c:v>
                </c:pt>
                <c:pt idx="23652">
                  <c:v>0.503</c:v>
                </c:pt>
                <c:pt idx="23653">
                  <c:v>0.73599999999999999</c:v>
                </c:pt>
                <c:pt idx="23654">
                  <c:v>0.73799999999999999</c:v>
                </c:pt>
                <c:pt idx="23655">
                  <c:v>0.53600000000000003</c:v>
                </c:pt>
                <c:pt idx="23656">
                  <c:v>0.504</c:v>
                </c:pt>
                <c:pt idx="23657">
                  <c:v>0.504</c:v>
                </c:pt>
                <c:pt idx="23658">
                  <c:v>0.78500000000000003</c:v>
                </c:pt>
                <c:pt idx="23659">
                  <c:v>0.53300000000000003</c:v>
                </c:pt>
                <c:pt idx="23660">
                  <c:v>0.53400000000000003</c:v>
                </c:pt>
                <c:pt idx="23661">
                  <c:v>0.57799999999999996</c:v>
                </c:pt>
                <c:pt idx="23662">
                  <c:v>0.57799999999999996</c:v>
                </c:pt>
                <c:pt idx="23663">
                  <c:v>0.51700000000000002</c:v>
                </c:pt>
                <c:pt idx="23664">
                  <c:v>0.51700000000000002</c:v>
                </c:pt>
                <c:pt idx="23665">
                  <c:v>0.51600000000000001</c:v>
                </c:pt>
                <c:pt idx="23666">
                  <c:v>0.53300000000000003</c:v>
                </c:pt>
                <c:pt idx="23667">
                  <c:v>0.53300000000000003</c:v>
                </c:pt>
                <c:pt idx="23668">
                  <c:v>0.498</c:v>
                </c:pt>
                <c:pt idx="23669">
                  <c:v>0.51600000000000001</c:v>
                </c:pt>
                <c:pt idx="23670">
                  <c:v>0.53500000000000003</c:v>
                </c:pt>
                <c:pt idx="23671">
                  <c:v>0.52900000000000003</c:v>
                </c:pt>
                <c:pt idx="23672">
                  <c:v>0.53500000000000003</c:v>
                </c:pt>
                <c:pt idx="23673">
                  <c:v>0.73599999999999999</c:v>
                </c:pt>
                <c:pt idx="23674">
                  <c:v>0.499</c:v>
                </c:pt>
                <c:pt idx="23675">
                  <c:v>0.55200000000000005</c:v>
                </c:pt>
                <c:pt idx="23676">
                  <c:v>0.55200000000000005</c:v>
                </c:pt>
                <c:pt idx="23677">
                  <c:v>0.73</c:v>
                </c:pt>
                <c:pt idx="23678">
                  <c:v>0.749</c:v>
                </c:pt>
                <c:pt idx="23679">
                  <c:v>0.51700000000000002</c:v>
                </c:pt>
                <c:pt idx="23680">
                  <c:v>0.77700000000000002</c:v>
                </c:pt>
                <c:pt idx="23681">
                  <c:v>0.49</c:v>
                </c:pt>
                <c:pt idx="23682">
                  <c:v>0.49</c:v>
                </c:pt>
                <c:pt idx="23683">
                  <c:v>0.78800000000000003</c:v>
                </c:pt>
                <c:pt idx="23684">
                  <c:v>0.56000000000000005</c:v>
                </c:pt>
                <c:pt idx="23685">
                  <c:v>0.58899999999999997</c:v>
                </c:pt>
                <c:pt idx="23686">
                  <c:v>0.77600000000000002</c:v>
                </c:pt>
                <c:pt idx="23687">
                  <c:v>0.501</c:v>
                </c:pt>
                <c:pt idx="23688">
                  <c:v>0.53800000000000003</c:v>
                </c:pt>
                <c:pt idx="23689">
                  <c:v>0.53800000000000003</c:v>
                </c:pt>
                <c:pt idx="23690">
                  <c:v>0.501</c:v>
                </c:pt>
                <c:pt idx="23691">
                  <c:v>0.73099999999999998</c:v>
                </c:pt>
                <c:pt idx="23692">
                  <c:v>0.53200000000000003</c:v>
                </c:pt>
                <c:pt idx="23693">
                  <c:v>0.74299999999999999</c:v>
                </c:pt>
                <c:pt idx="23694">
                  <c:v>0.52700000000000002</c:v>
                </c:pt>
                <c:pt idx="23695">
                  <c:v>0.53500000000000003</c:v>
                </c:pt>
                <c:pt idx="23696">
                  <c:v>0.53500000000000003</c:v>
                </c:pt>
                <c:pt idx="23697">
                  <c:v>0.74099999999999999</c:v>
                </c:pt>
                <c:pt idx="23698">
                  <c:v>0.52700000000000002</c:v>
                </c:pt>
                <c:pt idx="23699">
                  <c:v>0.54400000000000004</c:v>
                </c:pt>
                <c:pt idx="23700">
                  <c:v>0.78800000000000003</c:v>
                </c:pt>
                <c:pt idx="23701">
                  <c:v>0.52200000000000002</c:v>
                </c:pt>
                <c:pt idx="23702">
                  <c:v>0.52200000000000002</c:v>
                </c:pt>
                <c:pt idx="23703">
                  <c:v>0.52200000000000002</c:v>
                </c:pt>
                <c:pt idx="23704">
                  <c:v>0.52200000000000002</c:v>
                </c:pt>
                <c:pt idx="23705">
                  <c:v>0.55700000000000005</c:v>
                </c:pt>
                <c:pt idx="23706">
                  <c:v>0.52300000000000002</c:v>
                </c:pt>
                <c:pt idx="23707">
                  <c:v>0.53400000000000003</c:v>
                </c:pt>
                <c:pt idx="23708">
                  <c:v>0.53400000000000003</c:v>
                </c:pt>
                <c:pt idx="23709">
                  <c:v>0.52900000000000003</c:v>
                </c:pt>
                <c:pt idx="23710">
                  <c:v>0.51200000000000001</c:v>
                </c:pt>
                <c:pt idx="23711">
                  <c:v>0.51200000000000001</c:v>
                </c:pt>
                <c:pt idx="23712">
                  <c:v>0.50700000000000001</c:v>
                </c:pt>
                <c:pt idx="23713">
                  <c:v>0.50700000000000001</c:v>
                </c:pt>
                <c:pt idx="23714">
                  <c:v>0.51300000000000001</c:v>
                </c:pt>
                <c:pt idx="23715">
                  <c:v>0.51300000000000001</c:v>
                </c:pt>
                <c:pt idx="23716">
                  <c:v>0.54500000000000004</c:v>
                </c:pt>
                <c:pt idx="23717">
                  <c:v>0.54500000000000004</c:v>
                </c:pt>
                <c:pt idx="23718">
                  <c:v>0.59199999999999997</c:v>
                </c:pt>
                <c:pt idx="23719">
                  <c:v>0.59199999999999997</c:v>
                </c:pt>
                <c:pt idx="23720">
                  <c:v>0.52500000000000002</c:v>
                </c:pt>
                <c:pt idx="23721">
                  <c:v>0.54700000000000004</c:v>
                </c:pt>
                <c:pt idx="23722">
                  <c:v>0.50700000000000001</c:v>
                </c:pt>
                <c:pt idx="23723">
                  <c:v>0.54200000000000004</c:v>
                </c:pt>
                <c:pt idx="23724">
                  <c:v>0.71499999999999997</c:v>
                </c:pt>
                <c:pt idx="23725">
                  <c:v>0.52500000000000002</c:v>
                </c:pt>
                <c:pt idx="23726">
                  <c:v>0.75800000000000001</c:v>
                </c:pt>
                <c:pt idx="23727">
                  <c:v>0.76500000000000001</c:v>
                </c:pt>
                <c:pt idx="23728">
                  <c:v>0.54400000000000004</c:v>
                </c:pt>
                <c:pt idx="23729">
                  <c:v>0.54400000000000004</c:v>
                </c:pt>
                <c:pt idx="23730">
                  <c:v>0.52700000000000002</c:v>
                </c:pt>
                <c:pt idx="23731">
                  <c:v>0.52700000000000002</c:v>
                </c:pt>
                <c:pt idx="23732">
                  <c:v>0.746</c:v>
                </c:pt>
                <c:pt idx="23733">
                  <c:v>0.50800000000000001</c:v>
                </c:pt>
                <c:pt idx="23734">
                  <c:v>0.54600000000000004</c:v>
                </c:pt>
                <c:pt idx="23735">
                  <c:v>0.56200000000000006</c:v>
                </c:pt>
                <c:pt idx="23736">
                  <c:v>0.56200000000000006</c:v>
                </c:pt>
                <c:pt idx="23737">
                  <c:v>0.54</c:v>
                </c:pt>
                <c:pt idx="23738">
                  <c:v>0.54600000000000004</c:v>
                </c:pt>
                <c:pt idx="23739">
                  <c:v>0.55100000000000005</c:v>
                </c:pt>
                <c:pt idx="23740">
                  <c:v>0.52600000000000002</c:v>
                </c:pt>
                <c:pt idx="23741">
                  <c:v>0.52600000000000002</c:v>
                </c:pt>
                <c:pt idx="23742">
                  <c:v>0.54300000000000004</c:v>
                </c:pt>
                <c:pt idx="23743">
                  <c:v>0.52700000000000002</c:v>
                </c:pt>
                <c:pt idx="23744">
                  <c:v>0.498</c:v>
                </c:pt>
                <c:pt idx="23745">
                  <c:v>0.498</c:v>
                </c:pt>
                <c:pt idx="23746">
                  <c:v>0.54900000000000004</c:v>
                </c:pt>
                <c:pt idx="23747">
                  <c:v>0.65</c:v>
                </c:pt>
                <c:pt idx="23748">
                  <c:v>0.58099999999999996</c:v>
                </c:pt>
                <c:pt idx="23749">
                  <c:v>0.51</c:v>
                </c:pt>
                <c:pt idx="23750">
                  <c:v>0.54700000000000004</c:v>
                </c:pt>
                <c:pt idx="23751">
                  <c:v>0.54700000000000004</c:v>
                </c:pt>
                <c:pt idx="23752">
                  <c:v>0.51</c:v>
                </c:pt>
                <c:pt idx="23753">
                  <c:v>0.78600000000000003</c:v>
                </c:pt>
                <c:pt idx="23754">
                  <c:v>0.71799999999999997</c:v>
                </c:pt>
                <c:pt idx="23755">
                  <c:v>0.74099999999999999</c:v>
                </c:pt>
                <c:pt idx="23756">
                  <c:v>0.53700000000000003</c:v>
                </c:pt>
                <c:pt idx="23757">
                  <c:v>0.52500000000000002</c:v>
                </c:pt>
                <c:pt idx="23758">
                  <c:v>0.53700000000000003</c:v>
                </c:pt>
                <c:pt idx="23759">
                  <c:v>0.752</c:v>
                </c:pt>
                <c:pt idx="23760">
                  <c:v>0.55300000000000005</c:v>
                </c:pt>
                <c:pt idx="23761">
                  <c:v>0.71699999999999997</c:v>
                </c:pt>
                <c:pt idx="23762">
                  <c:v>0.51200000000000001</c:v>
                </c:pt>
                <c:pt idx="23763">
                  <c:v>0.53200000000000003</c:v>
                </c:pt>
                <c:pt idx="23764">
                  <c:v>0.53200000000000003</c:v>
                </c:pt>
                <c:pt idx="23765">
                  <c:v>0.76</c:v>
                </c:pt>
                <c:pt idx="23766">
                  <c:v>0.54600000000000004</c:v>
                </c:pt>
                <c:pt idx="23767">
                  <c:v>0.54600000000000004</c:v>
                </c:pt>
                <c:pt idx="23768">
                  <c:v>0.57899999999999996</c:v>
                </c:pt>
                <c:pt idx="23769">
                  <c:v>0.71699999999999997</c:v>
                </c:pt>
                <c:pt idx="23770">
                  <c:v>0.53300000000000003</c:v>
                </c:pt>
                <c:pt idx="23771">
                  <c:v>0.53300000000000003</c:v>
                </c:pt>
                <c:pt idx="23772">
                  <c:v>0.53300000000000003</c:v>
                </c:pt>
                <c:pt idx="23773">
                  <c:v>0.52800000000000002</c:v>
                </c:pt>
                <c:pt idx="23774">
                  <c:v>0.53800000000000003</c:v>
                </c:pt>
                <c:pt idx="23775">
                  <c:v>0.73699999999999999</c:v>
                </c:pt>
                <c:pt idx="23776">
                  <c:v>0.52200000000000002</c:v>
                </c:pt>
                <c:pt idx="23777">
                  <c:v>0.74199999999999999</c:v>
                </c:pt>
                <c:pt idx="23778">
                  <c:v>0.52200000000000002</c:v>
                </c:pt>
                <c:pt idx="23779">
                  <c:v>0.74199999999999999</c:v>
                </c:pt>
                <c:pt idx="23780">
                  <c:v>0.52200000000000002</c:v>
                </c:pt>
                <c:pt idx="23781">
                  <c:v>0.52200000000000002</c:v>
                </c:pt>
                <c:pt idx="23782">
                  <c:v>0.51600000000000001</c:v>
                </c:pt>
                <c:pt idx="23783">
                  <c:v>0.51600000000000001</c:v>
                </c:pt>
                <c:pt idx="23784">
                  <c:v>0.52800000000000002</c:v>
                </c:pt>
                <c:pt idx="23785">
                  <c:v>0.52800000000000002</c:v>
                </c:pt>
                <c:pt idx="23786">
                  <c:v>0.54500000000000004</c:v>
                </c:pt>
                <c:pt idx="23787">
                  <c:v>0.54500000000000004</c:v>
                </c:pt>
                <c:pt idx="23788">
                  <c:v>0.745</c:v>
                </c:pt>
                <c:pt idx="23789">
                  <c:v>0.78600000000000003</c:v>
                </c:pt>
                <c:pt idx="23790">
                  <c:v>0.51600000000000001</c:v>
                </c:pt>
                <c:pt idx="23791">
                  <c:v>0.78400000000000003</c:v>
                </c:pt>
                <c:pt idx="23792">
                  <c:v>0.52300000000000002</c:v>
                </c:pt>
                <c:pt idx="23793">
                  <c:v>0.78700000000000003</c:v>
                </c:pt>
                <c:pt idx="23794">
                  <c:v>0.55600000000000005</c:v>
                </c:pt>
                <c:pt idx="23795">
                  <c:v>0.55600000000000005</c:v>
                </c:pt>
                <c:pt idx="23796">
                  <c:v>0.55000000000000004</c:v>
                </c:pt>
                <c:pt idx="23797">
                  <c:v>0.76700000000000002</c:v>
                </c:pt>
                <c:pt idx="23798">
                  <c:v>0.74299999999999999</c:v>
                </c:pt>
                <c:pt idx="23799">
                  <c:v>0.74</c:v>
                </c:pt>
                <c:pt idx="23800">
                  <c:v>0.55800000000000005</c:v>
                </c:pt>
                <c:pt idx="23801">
                  <c:v>0.55500000000000005</c:v>
                </c:pt>
                <c:pt idx="23802">
                  <c:v>0.51700000000000002</c:v>
                </c:pt>
                <c:pt idx="23803">
                  <c:v>0.55500000000000005</c:v>
                </c:pt>
                <c:pt idx="23804">
                  <c:v>0.53800000000000003</c:v>
                </c:pt>
                <c:pt idx="23805">
                  <c:v>0.53800000000000003</c:v>
                </c:pt>
                <c:pt idx="23806">
                  <c:v>0.58199999999999996</c:v>
                </c:pt>
                <c:pt idx="23807">
                  <c:v>0.58199999999999996</c:v>
                </c:pt>
                <c:pt idx="23808">
                  <c:v>0.55600000000000005</c:v>
                </c:pt>
                <c:pt idx="23809">
                  <c:v>0.54</c:v>
                </c:pt>
                <c:pt idx="23810">
                  <c:v>0.50700000000000001</c:v>
                </c:pt>
                <c:pt idx="23811">
                  <c:v>0.50700000000000001</c:v>
                </c:pt>
                <c:pt idx="23812">
                  <c:v>0.55700000000000005</c:v>
                </c:pt>
                <c:pt idx="23813">
                  <c:v>0.53600000000000003</c:v>
                </c:pt>
                <c:pt idx="23814">
                  <c:v>0.56000000000000005</c:v>
                </c:pt>
                <c:pt idx="23815">
                  <c:v>0.55800000000000005</c:v>
                </c:pt>
                <c:pt idx="23816">
                  <c:v>0.55100000000000005</c:v>
                </c:pt>
                <c:pt idx="23817">
                  <c:v>0.53700000000000003</c:v>
                </c:pt>
                <c:pt idx="23818">
                  <c:v>0.51900000000000002</c:v>
                </c:pt>
                <c:pt idx="23819">
                  <c:v>0.79</c:v>
                </c:pt>
                <c:pt idx="23820">
                  <c:v>0.59499999999999997</c:v>
                </c:pt>
                <c:pt idx="23821">
                  <c:v>0.53700000000000003</c:v>
                </c:pt>
                <c:pt idx="23822">
                  <c:v>0.55400000000000005</c:v>
                </c:pt>
                <c:pt idx="23823">
                  <c:v>0.53700000000000003</c:v>
                </c:pt>
                <c:pt idx="23824">
                  <c:v>0.51900000000000002</c:v>
                </c:pt>
                <c:pt idx="23825">
                  <c:v>0.55600000000000005</c:v>
                </c:pt>
                <c:pt idx="23826">
                  <c:v>0.55600000000000005</c:v>
                </c:pt>
                <c:pt idx="23827">
                  <c:v>0.53800000000000003</c:v>
                </c:pt>
                <c:pt idx="23828">
                  <c:v>0.73399999999999999</c:v>
                </c:pt>
                <c:pt idx="23829">
                  <c:v>0.53900000000000003</c:v>
                </c:pt>
                <c:pt idx="23830">
                  <c:v>0.54600000000000004</c:v>
                </c:pt>
                <c:pt idx="23831">
                  <c:v>0.753</c:v>
                </c:pt>
                <c:pt idx="23832">
                  <c:v>0.54600000000000004</c:v>
                </c:pt>
                <c:pt idx="23833">
                  <c:v>0.56299999999999994</c:v>
                </c:pt>
                <c:pt idx="23834">
                  <c:v>0.53600000000000003</c:v>
                </c:pt>
                <c:pt idx="23835">
                  <c:v>0.52100000000000002</c:v>
                </c:pt>
                <c:pt idx="23836">
                  <c:v>0.54100000000000004</c:v>
                </c:pt>
                <c:pt idx="23837">
                  <c:v>0.54100000000000004</c:v>
                </c:pt>
                <c:pt idx="23838">
                  <c:v>0.755</c:v>
                </c:pt>
                <c:pt idx="23839">
                  <c:v>0.55500000000000005</c:v>
                </c:pt>
                <c:pt idx="23840">
                  <c:v>0.73599999999999999</c:v>
                </c:pt>
                <c:pt idx="23841">
                  <c:v>0.59299999999999997</c:v>
                </c:pt>
                <c:pt idx="23842">
                  <c:v>0.72399999999999998</c:v>
                </c:pt>
                <c:pt idx="23843">
                  <c:v>0.54300000000000004</c:v>
                </c:pt>
                <c:pt idx="23844">
                  <c:v>0.78200000000000003</c:v>
                </c:pt>
                <c:pt idx="23845">
                  <c:v>0.75</c:v>
                </c:pt>
                <c:pt idx="23846">
                  <c:v>0.753</c:v>
                </c:pt>
                <c:pt idx="23847">
                  <c:v>0.746</c:v>
                </c:pt>
                <c:pt idx="23848">
                  <c:v>0.54800000000000004</c:v>
                </c:pt>
                <c:pt idx="23849">
                  <c:v>0.53100000000000003</c:v>
                </c:pt>
                <c:pt idx="23850">
                  <c:v>0.78100000000000003</c:v>
                </c:pt>
                <c:pt idx="23851">
                  <c:v>0.55800000000000005</c:v>
                </c:pt>
                <c:pt idx="23852">
                  <c:v>0.55800000000000005</c:v>
                </c:pt>
                <c:pt idx="23853">
                  <c:v>0.53100000000000003</c:v>
                </c:pt>
                <c:pt idx="23854">
                  <c:v>0.53100000000000003</c:v>
                </c:pt>
                <c:pt idx="23855">
                  <c:v>0.53100000000000003</c:v>
                </c:pt>
                <c:pt idx="23856">
                  <c:v>0.54400000000000004</c:v>
                </c:pt>
                <c:pt idx="23857">
                  <c:v>0.54400000000000004</c:v>
                </c:pt>
                <c:pt idx="23858">
                  <c:v>0.52500000000000002</c:v>
                </c:pt>
                <c:pt idx="23859">
                  <c:v>0.52500000000000002</c:v>
                </c:pt>
                <c:pt idx="23860">
                  <c:v>0.746</c:v>
                </c:pt>
                <c:pt idx="23861">
                  <c:v>0.53900000000000003</c:v>
                </c:pt>
                <c:pt idx="23862">
                  <c:v>0.53600000000000003</c:v>
                </c:pt>
                <c:pt idx="23863">
                  <c:v>0.79300000000000004</c:v>
                </c:pt>
                <c:pt idx="23864">
                  <c:v>0.64700000000000002</c:v>
                </c:pt>
                <c:pt idx="23865">
                  <c:v>0.52600000000000002</c:v>
                </c:pt>
                <c:pt idx="23866">
                  <c:v>0.54500000000000004</c:v>
                </c:pt>
                <c:pt idx="23867">
                  <c:v>0.748</c:v>
                </c:pt>
                <c:pt idx="23868">
                  <c:v>0.55600000000000005</c:v>
                </c:pt>
                <c:pt idx="23869">
                  <c:v>0.55600000000000005</c:v>
                </c:pt>
                <c:pt idx="23870">
                  <c:v>0.53200000000000003</c:v>
                </c:pt>
                <c:pt idx="23871">
                  <c:v>0.72499999999999998</c:v>
                </c:pt>
                <c:pt idx="23872">
                  <c:v>0.53900000000000003</c:v>
                </c:pt>
                <c:pt idx="23873">
                  <c:v>0.53900000000000003</c:v>
                </c:pt>
                <c:pt idx="23874">
                  <c:v>0.56100000000000005</c:v>
                </c:pt>
                <c:pt idx="23875">
                  <c:v>0.748</c:v>
                </c:pt>
                <c:pt idx="23876">
                  <c:v>0.54500000000000004</c:v>
                </c:pt>
                <c:pt idx="23877">
                  <c:v>0.79100000000000004</c:v>
                </c:pt>
                <c:pt idx="23878">
                  <c:v>0.51600000000000001</c:v>
                </c:pt>
                <c:pt idx="23879">
                  <c:v>0.79300000000000004</c:v>
                </c:pt>
                <c:pt idx="23880">
                  <c:v>0.56699999999999995</c:v>
                </c:pt>
                <c:pt idx="23881">
                  <c:v>0.56699999999999995</c:v>
                </c:pt>
                <c:pt idx="23882">
                  <c:v>0.52600000000000002</c:v>
                </c:pt>
                <c:pt idx="23883">
                  <c:v>0.52600000000000002</c:v>
                </c:pt>
                <c:pt idx="23884">
                  <c:v>0.52700000000000002</c:v>
                </c:pt>
                <c:pt idx="23885">
                  <c:v>0.752</c:v>
                </c:pt>
                <c:pt idx="23886">
                  <c:v>0.748</c:v>
                </c:pt>
                <c:pt idx="23887">
                  <c:v>0.56999999999999995</c:v>
                </c:pt>
                <c:pt idx="23888">
                  <c:v>0.59599999999999997</c:v>
                </c:pt>
                <c:pt idx="23889">
                  <c:v>0.59599999999999997</c:v>
                </c:pt>
                <c:pt idx="23890">
                  <c:v>0.58399999999999996</c:v>
                </c:pt>
                <c:pt idx="23891">
                  <c:v>0.53800000000000003</c:v>
                </c:pt>
                <c:pt idx="23892">
                  <c:v>0.53800000000000003</c:v>
                </c:pt>
                <c:pt idx="23893">
                  <c:v>0.77</c:v>
                </c:pt>
                <c:pt idx="23894">
                  <c:v>0.58499999999999996</c:v>
                </c:pt>
                <c:pt idx="23895">
                  <c:v>0.58399999999999996</c:v>
                </c:pt>
                <c:pt idx="23896">
                  <c:v>0.51600000000000001</c:v>
                </c:pt>
                <c:pt idx="23897">
                  <c:v>0.51600000000000001</c:v>
                </c:pt>
                <c:pt idx="23898">
                  <c:v>0.54900000000000004</c:v>
                </c:pt>
                <c:pt idx="23899">
                  <c:v>0.54900000000000004</c:v>
                </c:pt>
                <c:pt idx="23900">
                  <c:v>0.54500000000000004</c:v>
                </c:pt>
                <c:pt idx="23901">
                  <c:v>0.751</c:v>
                </c:pt>
                <c:pt idx="23902">
                  <c:v>0.57199999999999995</c:v>
                </c:pt>
                <c:pt idx="23903">
                  <c:v>0.56799999999999995</c:v>
                </c:pt>
                <c:pt idx="23904">
                  <c:v>0.55100000000000005</c:v>
                </c:pt>
                <c:pt idx="23905">
                  <c:v>0.52900000000000003</c:v>
                </c:pt>
                <c:pt idx="23906">
                  <c:v>0.65700000000000003</c:v>
                </c:pt>
                <c:pt idx="23907">
                  <c:v>0.52900000000000003</c:v>
                </c:pt>
                <c:pt idx="23908">
                  <c:v>0.748</c:v>
                </c:pt>
                <c:pt idx="23909">
                  <c:v>0.56599999999999995</c:v>
                </c:pt>
                <c:pt idx="23910">
                  <c:v>0.56599999999999995</c:v>
                </c:pt>
                <c:pt idx="23911">
                  <c:v>0.56899999999999995</c:v>
                </c:pt>
                <c:pt idx="23912">
                  <c:v>0.54700000000000004</c:v>
                </c:pt>
                <c:pt idx="23913">
                  <c:v>0.76200000000000001</c:v>
                </c:pt>
                <c:pt idx="23914">
                  <c:v>0.56899999999999995</c:v>
                </c:pt>
                <c:pt idx="23915">
                  <c:v>0.51100000000000001</c:v>
                </c:pt>
                <c:pt idx="23916">
                  <c:v>0.53100000000000003</c:v>
                </c:pt>
                <c:pt idx="23917">
                  <c:v>0.53100000000000003</c:v>
                </c:pt>
                <c:pt idx="23918">
                  <c:v>0.56299999999999994</c:v>
                </c:pt>
                <c:pt idx="23919">
                  <c:v>0.54800000000000004</c:v>
                </c:pt>
                <c:pt idx="23920">
                  <c:v>0.56499999999999995</c:v>
                </c:pt>
                <c:pt idx="23921">
                  <c:v>0.71899999999999997</c:v>
                </c:pt>
                <c:pt idx="23922">
                  <c:v>0.76300000000000001</c:v>
                </c:pt>
                <c:pt idx="23923">
                  <c:v>0.55500000000000005</c:v>
                </c:pt>
                <c:pt idx="23924">
                  <c:v>0.54800000000000004</c:v>
                </c:pt>
                <c:pt idx="23925">
                  <c:v>0.55500000000000005</c:v>
                </c:pt>
                <c:pt idx="23926">
                  <c:v>0.58499999999999996</c:v>
                </c:pt>
                <c:pt idx="23927">
                  <c:v>0.55000000000000004</c:v>
                </c:pt>
                <c:pt idx="23928">
                  <c:v>0.53</c:v>
                </c:pt>
                <c:pt idx="23929">
                  <c:v>0.55000000000000004</c:v>
                </c:pt>
                <c:pt idx="23930">
                  <c:v>0.55000000000000004</c:v>
                </c:pt>
                <c:pt idx="23931">
                  <c:v>0.55000000000000004</c:v>
                </c:pt>
                <c:pt idx="23932">
                  <c:v>0.65500000000000003</c:v>
                </c:pt>
                <c:pt idx="23933">
                  <c:v>0.749</c:v>
                </c:pt>
                <c:pt idx="23934">
                  <c:v>0.745</c:v>
                </c:pt>
                <c:pt idx="23935">
                  <c:v>0.54600000000000004</c:v>
                </c:pt>
                <c:pt idx="23936">
                  <c:v>0.55300000000000005</c:v>
                </c:pt>
                <c:pt idx="23937">
                  <c:v>0.502</c:v>
                </c:pt>
                <c:pt idx="23938">
                  <c:v>0.502</c:v>
                </c:pt>
                <c:pt idx="23939">
                  <c:v>0.56599999999999995</c:v>
                </c:pt>
                <c:pt idx="23940">
                  <c:v>0.75900000000000001</c:v>
                </c:pt>
                <c:pt idx="23941">
                  <c:v>0.75600000000000001</c:v>
                </c:pt>
                <c:pt idx="23942">
                  <c:v>0.51300000000000001</c:v>
                </c:pt>
                <c:pt idx="23943">
                  <c:v>0.54100000000000004</c:v>
                </c:pt>
                <c:pt idx="23944">
                  <c:v>0.55600000000000005</c:v>
                </c:pt>
                <c:pt idx="23945">
                  <c:v>0.54100000000000004</c:v>
                </c:pt>
                <c:pt idx="23946">
                  <c:v>0.54100000000000004</c:v>
                </c:pt>
                <c:pt idx="23947">
                  <c:v>0.748</c:v>
                </c:pt>
                <c:pt idx="23948">
                  <c:v>0.51300000000000001</c:v>
                </c:pt>
                <c:pt idx="23949">
                  <c:v>0.79100000000000004</c:v>
                </c:pt>
                <c:pt idx="23950">
                  <c:v>0.54100000000000004</c:v>
                </c:pt>
                <c:pt idx="23951">
                  <c:v>0.77800000000000002</c:v>
                </c:pt>
                <c:pt idx="23952">
                  <c:v>0.66500000000000004</c:v>
                </c:pt>
                <c:pt idx="23953">
                  <c:v>0.56899999999999995</c:v>
                </c:pt>
                <c:pt idx="23954">
                  <c:v>0.56899999999999995</c:v>
                </c:pt>
                <c:pt idx="23955">
                  <c:v>0.53500000000000003</c:v>
                </c:pt>
                <c:pt idx="23956">
                  <c:v>0.55500000000000005</c:v>
                </c:pt>
                <c:pt idx="23957">
                  <c:v>0.55500000000000005</c:v>
                </c:pt>
                <c:pt idx="23958">
                  <c:v>0.72199999999999998</c:v>
                </c:pt>
                <c:pt idx="23959">
                  <c:v>0.752</c:v>
                </c:pt>
                <c:pt idx="23960">
                  <c:v>0.58299999999999996</c:v>
                </c:pt>
                <c:pt idx="23961">
                  <c:v>0.74399999999999999</c:v>
                </c:pt>
                <c:pt idx="23962">
                  <c:v>0.54700000000000004</c:v>
                </c:pt>
                <c:pt idx="23963">
                  <c:v>0.55000000000000004</c:v>
                </c:pt>
                <c:pt idx="23964">
                  <c:v>0.75700000000000001</c:v>
                </c:pt>
                <c:pt idx="23965">
                  <c:v>0.52500000000000002</c:v>
                </c:pt>
                <c:pt idx="23966">
                  <c:v>0.56799999999999995</c:v>
                </c:pt>
                <c:pt idx="23967">
                  <c:v>0.56799999999999995</c:v>
                </c:pt>
                <c:pt idx="23968">
                  <c:v>0.55000000000000004</c:v>
                </c:pt>
                <c:pt idx="23969">
                  <c:v>0.55000000000000004</c:v>
                </c:pt>
                <c:pt idx="23970">
                  <c:v>0.53600000000000003</c:v>
                </c:pt>
                <c:pt idx="23971">
                  <c:v>0.75800000000000001</c:v>
                </c:pt>
                <c:pt idx="23972">
                  <c:v>0.76500000000000001</c:v>
                </c:pt>
                <c:pt idx="23973">
                  <c:v>0.72099999999999997</c:v>
                </c:pt>
                <c:pt idx="23974">
                  <c:v>0.75</c:v>
                </c:pt>
                <c:pt idx="23975">
                  <c:v>0.74199999999999999</c:v>
                </c:pt>
                <c:pt idx="23976">
                  <c:v>0.72</c:v>
                </c:pt>
                <c:pt idx="23977">
                  <c:v>0.57899999999999996</c:v>
                </c:pt>
                <c:pt idx="23978">
                  <c:v>0.57899999999999996</c:v>
                </c:pt>
                <c:pt idx="23979">
                  <c:v>0.65800000000000003</c:v>
                </c:pt>
                <c:pt idx="23980">
                  <c:v>0.65800000000000003</c:v>
                </c:pt>
                <c:pt idx="23981">
                  <c:v>0.59799999999999998</c:v>
                </c:pt>
                <c:pt idx="23982">
                  <c:v>0.53700000000000003</c:v>
                </c:pt>
                <c:pt idx="23983">
                  <c:v>0.53700000000000003</c:v>
                </c:pt>
                <c:pt idx="23984">
                  <c:v>0.747</c:v>
                </c:pt>
                <c:pt idx="23985">
                  <c:v>0.59799999999999998</c:v>
                </c:pt>
                <c:pt idx="23986">
                  <c:v>0.747</c:v>
                </c:pt>
                <c:pt idx="23987">
                  <c:v>0.748</c:v>
                </c:pt>
                <c:pt idx="23988">
                  <c:v>0.52500000000000002</c:v>
                </c:pt>
                <c:pt idx="23989">
                  <c:v>0.52500000000000002</c:v>
                </c:pt>
                <c:pt idx="23990">
                  <c:v>0.60099999999999998</c:v>
                </c:pt>
                <c:pt idx="23991">
                  <c:v>0.55400000000000005</c:v>
                </c:pt>
                <c:pt idx="23992">
                  <c:v>0.58199999999999996</c:v>
                </c:pt>
                <c:pt idx="23993">
                  <c:v>0.59</c:v>
                </c:pt>
                <c:pt idx="23994">
                  <c:v>0.57799999999999996</c:v>
                </c:pt>
                <c:pt idx="23995">
                  <c:v>0.54900000000000004</c:v>
                </c:pt>
                <c:pt idx="23996">
                  <c:v>0.54900000000000004</c:v>
                </c:pt>
                <c:pt idx="23997">
                  <c:v>0.59799999999999998</c:v>
                </c:pt>
                <c:pt idx="23998">
                  <c:v>0.57799999999999996</c:v>
                </c:pt>
                <c:pt idx="23999">
                  <c:v>0.53800000000000003</c:v>
                </c:pt>
                <c:pt idx="24000">
                  <c:v>0.56000000000000005</c:v>
                </c:pt>
                <c:pt idx="24001">
                  <c:v>0.56000000000000005</c:v>
                </c:pt>
                <c:pt idx="24002">
                  <c:v>0.67300000000000004</c:v>
                </c:pt>
                <c:pt idx="24003">
                  <c:v>0.53800000000000003</c:v>
                </c:pt>
                <c:pt idx="24004">
                  <c:v>0.58499999999999996</c:v>
                </c:pt>
                <c:pt idx="24005">
                  <c:v>0.58499999999999996</c:v>
                </c:pt>
                <c:pt idx="24006">
                  <c:v>0.52</c:v>
                </c:pt>
                <c:pt idx="24007">
                  <c:v>0.79100000000000004</c:v>
                </c:pt>
                <c:pt idx="24008">
                  <c:v>0.57999999999999996</c:v>
                </c:pt>
                <c:pt idx="24009">
                  <c:v>0.79200000000000004</c:v>
                </c:pt>
                <c:pt idx="24010">
                  <c:v>0.56200000000000006</c:v>
                </c:pt>
                <c:pt idx="24011">
                  <c:v>0.56499999999999995</c:v>
                </c:pt>
                <c:pt idx="24012">
                  <c:v>0.77300000000000002</c:v>
                </c:pt>
                <c:pt idx="24013">
                  <c:v>0.75700000000000001</c:v>
                </c:pt>
                <c:pt idx="24014">
                  <c:v>0.52100000000000002</c:v>
                </c:pt>
                <c:pt idx="24015">
                  <c:v>0.55800000000000005</c:v>
                </c:pt>
                <c:pt idx="24016">
                  <c:v>0.56499999999999995</c:v>
                </c:pt>
                <c:pt idx="24017">
                  <c:v>0.746</c:v>
                </c:pt>
                <c:pt idx="24018">
                  <c:v>0.57699999999999996</c:v>
                </c:pt>
                <c:pt idx="24019">
                  <c:v>0.55900000000000005</c:v>
                </c:pt>
                <c:pt idx="24020">
                  <c:v>0.54100000000000004</c:v>
                </c:pt>
                <c:pt idx="24021">
                  <c:v>0.54100000000000004</c:v>
                </c:pt>
                <c:pt idx="24022">
                  <c:v>0.59899999999999998</c:v>
                </c:pt>
                <c:pt idx="24023">
                  <c:v>0.57499999999999996</c:v>
                </c:pt>
                <c:pt idx="24024">
                  <c:v>0.54</c:v>
                </c:pt>
                <c:pt idx="24025">
                  <c:v>0.59899999999999998</c:v>
                </c:pt>
                <c:pt idx="24026">
                  <c:v>0.56000000000000005</c:v>
                </c:pt>
                <c:pt idx="24027">
                  <c:v>0.54400000000000004</c:v>
                </c:pt>
                <c:pt idx="24028">
                  <c:v>0.55900000000000005</c:v>
                </c:pt>
                <c:pt idx="24029">
                  <c:v>0.55900000000000005</c:v>
                </c:pt>
                <c:pt idx="24030">
                  <c:v>0.67</c:v>
                </c:pt>
                <c:pt idx="24031">
                  <c:v>0.752</c:v>
                </c:pt>
                <c:pt idx="24032">
                  <c:v>0.56299999999999994</c:v>
                </c:pt>
                <c:pt idx="24033">
                  <c:v>0.51</c:v>
                </c:pt>
                <c:pt idx="24034">
                  <c:v>0.51</c:v>
                </c:pt>
                <c:pt idx="24035">
                  <c:v>0.747</c:v>
                </c:pt>
                <c:pt idx="24036">
                  <c:v>0.56100000000000005</c:v>
                </c:pt>
                <c:pt idx="24037">
                  <c:v>0.73899999999999999</c:v>
                </c:pt>
                <c:pt idx="24038">
                  <c:v>0.75800000000000001</c:v>
                </c:pt>
                <c:pt idx="24039">
                  <c:v>0.54</c:v>
                </c:pt>
                <c:pt idx="24040">
                  <c:v>0.56200000000000006</c:v>
                </c:pt>
                <c:pt idx="24041">
                  <c:v>0.52300000000000002</c:v>
                </c:pt>
                <c:pt idx="24042">
                  <c:v>0.55000000000000004</c:v>
                </c:pt>
                <c:pt idx="24043">
                  <c:v>0.54100000000000004</c:v>
                </c:pt>
                <c:pt idx="24044">
                  <c:v>0.55100000000000005</c:v>
                </c:pt>
                <c:pt idx="24045">
                  <c:v>0.55100000000000005</c:v>
                </c:pt>
                <c:pt idx="24046">
                  <c:v>0.55700000000000005</c:v>
                </c:pt>
                <c:pt idx="24047">
                  <c:v>0.56699999999999995</c:v>
                </c:pt>
                <c:pt idx="24048">
                  <c:v>0.55500000000000005</c:v>
                </c:pt>
                <c:pt idx="24049">
                  <c:v>0.52300000000000002</c:v>
                </c:pt>
                <c:pt idx="24050">
                  <c:v>0.55000000000000004</c:v>
                </c:pt>
                <c:pt idx="24051">
                  <c:v>0.79500000000000004</c:v>
                </c:pt>
                <c:pt idx="24052">
                  <c:v>0.57799999999999996</c:v>
                </c:pt>
                <c:pt idx="24053">
                  <c:v>0.54500000000000004</c:v>
                </c:pt>
                <c:pt idx="24054">
                  <c:v>0.54500000000000004</c:v>
                </c:pt>
                <c:pt idx="24055">
                  <c:v>0.74</c:v>
                </c:pt>
                <c:pt idx="24056">
                  <c:v>0.54500000000000004</c:v>
                </c:pt>
                <c:pt idx="24057">
                  <c:v>0.751</c:v>
                </c:pt>
                <c:pt idx="24058">
                  <c:v>0.59699999999999998</c:v>
                </c:pt>
                <c:pt idx="24059">
                  <c:v>0.56499999999999995</c:v>
                </c:pt>
                <c:pt idx="24060">
                  <c:v>0.55100000000000005</c:v>
                </c:pt>
                <c:pt idx="24061">
                  <c:v>0.56699999999999995</c:v>
                </c:pt>
                <c:pt idx="24062">
                  <c:v>0.56699999999999995</c:v>
                </c:pt>
                <c:pt idx="24063">
                  <c:v>0.58199999999999996</c:v>
                </c:pt>
                <c:pt idx="24064">
                  <c:v>0.58199999999999996</c:v>
                </c:pt>
                <c:pt idx="24065">
                  <c:v>0.53400000000000003</c:v>
                </c:pt>
                <c:pt idx="24066">
                  <c:v>0.76400000000000001</c:v>
                </c:pt>
                <c:pt idx="24067">
                  <c:v>0.55900000000000005</c:v>
                </c:pt>
                <c:pt idx="24068">
                  <c:v>0.56200000000000006</c:v>
                </c:pt>
                <c:pt idx="24069">
                  <c:v>0.76</c:v>
                </c:pt>
                <c:pt idx="24070">
                  <c:v>0.54600000000000004</c:v>
                </c:pt>
                <c:pt idx="24071">
                  <c:v>0.78700000000000003</c:v>
                </c:pt>
                <c:pt idx="24072">
                  <c:v>0.755</c:v>
                </c:pt>
                <c:pt idx="24073">
                  <c:v>0.79500000000000004</c:v>
                </c:pt>
                <c:pt idx="24074">
                  <c:v>0.71399999999999997</c:v>
                </c:pt>
                <c:pt idx="24075">
                  <c:v>0.63500000000000001</c:v>
                </c:pt>
                <c:pt idx="24076">
                  <c:v>0.75800000000000001</c:v>
                </c:pt>
                <c:pt idx="24077">
                  <c:v>0.75900000000000001</c:v>
                </c:pt>
                <c:pt idx="24078">
                  <c:v>0.64500000000000002</c:v>
                </c:pt>
                <c:pt idx="24079">
                  <c:v>0.56200000000000006</c:v>
                </c:pt>
                <c:pt idx="24080">
                  <c:v>0.56200000000000006</c:v>
                </c:pt>
                <c:pt idx="24081">
                  <c:v>0.63500000000000001</c:v>
                </c:pt>
                <c:pt idx="24082">
                  <c:v>0.53500000000000003</c:v>
                </c:pt>
                <c:pt idx="24083">
                  <c:v>0.53500000000000003</c:v>
                </c:pt>
                <c:pt idx="24084">
                  <c:v>0.79200000000000004</c:v>
                </c:pt>
                <c:pt idx="24085">
                  <c:v>0.56299999999999994</c:v>
                </c:pt>
                <c:pt idx="24086">
                  <c:v>0.59199999999999997</c:v>
                </c:pt>
                <c:pt idx="24087">
                  <c:v>0.59199999999999997</c:v>
                </c:pt>
                <c:pt idx="24088">
                  <c:v>0.626</c:v>
                </c:pt>
                <c:pt idx="24089">
                  <c:v>0.57899999999999996</c:v>
                </c:pt>
                <c:pt idx="24090">
                  <c:v>0.57899999999999996</c:v>
                </c:pt>
                <c:pt idx="24091">
                  <c:v>0.54800000000000004</c:v>
                </c:pt>
                <c:pt idx="24092">
                  <c:v>0.54800000000000004</c:v>
                </c:pt>
                <c:pt idx="24093">
                  <c:v>0.54800000000000004</c:v>
                </c:pt>
                <c:pt idx="24094">
                  <c:v>0.76300000000000001</c:v>
                </c:pt>
                <c:pt idx="24095">
                  <c:v>0.753</c:v>
                </c:pt>
                <c:pt idx="24096">
                  <c:v>0.61399999999999999</c:v>
                </c:pt>
                <c:pt idx="24097">
                  <c:v>0.54800000000000004</c:v>
                </c:pt>
                <c:pt idx="24098">
                  <c:v>0.65300000000000002</c:v>
                </c:pt>
                <c:pt idx="24099">
                  <c:v>0.59399999999999997</c:v>
                </c:pt>
                <c:pt idx="24100">
                  <c:v>0.52900000000000003</c:v>
                </c:pt>
                <c:pt idx="24101">
                  <c:v>0.54300000000000004</c:v>
                </c:pt>
                <c:pt idx="24102">
                  <c:v>0.54300000000000004</c:v>
                </c:pt>
                <c:pt idx="24103">
                  <c:v>0.73599999999999999</c:v>
                </c:pt>
                <c:pt idx="24104">
                  <c:v>0.60899999999999999</c:v>
                </c:pt>
                <c:pt idx="24105">
                  <c:v>0.56100000000000005</c:v>
                </c:pt>
                <c:pt idx="24106">
                  <c:v>0.56000000000000005</c:v>
                </c:pt>
                <c:pt idx="24107">
                  <c:v>0.58399999999999996</c:v>
                </c:pt>
                <c:pt idx="24108">
                  <c:v>0.58399999999999996</c:v>
                </c:pt>
                <c:pt idx="24109">
                  <c:v>0.77100000000000002</c:v>
                </c:pt>
                <c:pt idx="24110">
                  <c:v>0.754</c:v>
                </c:pt>
                <c:pt idx="24111">
                  <c:v>0.57099999999999995</c:v>
                </c:pt>
                <c:pt idx="24112">
                  <c:v>0.57099999999999995</c:v>
                </c:pt>
                <c:pt idx="24113">
                  <c:v>0.57299999999999995</c:v>
                </c:pt>
                <c:pt idx="24114">
                  <c:v>0.53</c:v>
                </c:pt>
                <c:pt idx="24115">
                  <c:v>0.75700000000000001</c:v>
                </c:pt>
                <c:pt idx="24116">
                  <c:v>0.57299999999999995</c:v>
                </c:pt>
                <c:pt idx="24117">
                  <c:v>0.75600000000000001</c:v>
                </c:pt>
                <c:pt idx="24118">
                  <c:v>0.59299999999999997</c:v>
                </c:pt>
                <c:pt idx="24119">
                  <c:v>0.57399999999999995</c:v>
                </c:pt>
                <c:pt idx="24120">
                  <c:v>0.77</c:v>
                </c:pt>
                <c:pt idx="24121">
                  <c:v>0.63600000000000001</c:v>
                </c:pt>
                <c:pt idx="24122">
                  <c:v>0.54900000000000004</c:v>
                </c:pt>
                <c:pt idx="24123">
                  <c:v>0.56999999999999995</c:v>
                </c:pt>
                <c:pt idx="24124">
                  <c:v>0.56799999999999995</c:v>
                </c:pt>
                <c:pt idx="24125">
                  <c:v>0.56799999999999995</c:v>
                </c:pt>
                <c:pt idx="24126">
                  <c:v>0.58899999999999997</c:v>
                </c:pt>
                <c:pt idx="24127">
                  <c:v>0.56999999999999995</c:v>
                </c:pt>
                <c:pt idx="24128">
                  <c:v>0.59399999999999997</c:v>
                </c:pt>
                <c:pt idx="24129">
                  <c:v>0.55200000000000005</c:v>
                </c:pt>
                <c:pt idx="24130">
                  <c:v>0.55200000000000005</c:v>
                </c:pt>
                <c:pt idx="24131">
                  <c:v>0.59499999999999997</c:v>
                </c:pt>
                <c:pt idx="24132">
                  <c:v>0.57399999999999995</c:v>
                </c:pt>
                <c:pt idx="24133">
                  <c:v>0.52</c:v>
                </c:pt>
                <c:pt idx="24134">
                  <c:v>0.52</c:v>
                </c:pt>
                <c:pt idx="24135">
                  <c:v>0.61199999999999999</c:v>
                </c:pt>
                <c:pt idx="24136">
                  <c:v>0.58699999999999997</c:v>
                </c:pt>
                <c:pt idx="24137">
                  <c:v>0.57199999999999995</c:v>
                </c:pt>
                <c:pt idx="24138">
                  <c:v>0.55500000000000005</c:v>
                </c:pt>
                <c:pt idx="24139">
                  <c:v>0.53200000000000003</c:v>
                </c:pt>
                <c:pt idx="24140">
                  <c:v>0.56100000000000005</c:v>
                </c:pt>
                <c:pt idx="24141">
                  <c:v>0.56100000000000005</c:v>
                </c:pt>
                <c:pt idx="24142">
                  <c:v>0.55900000000000005</c:v>
                </c:pt>
                <c:pt idx="24143">
                  <c:v>0.57399999999999995</c:v>
                </c:pt>
                <c:pt idx="24144">
                  <c:v>0.53200000000000003</c:v>
                </c:pt>
                <c:pt idx="24145">
                  <c:v>0.55900000000000005</c:v>
                </c:pt>
                <c:pt idx="24146">
                  <c:v>0.55100000000000005</c:v>
                </c:pt>
                <c:pt idx="24147">
                  <c:v>0.57299999999999995</c:v>
                </c:pt>
                <c:pt idx="24148">
                  <c:v>0.55200000000000005</c:v>
                </c:pt>
                <c:pt idx="24149">
                  <c:v>0.57399999999999995</c:v>
                </c:pt>
                <c:pt idx="24150">
                  <c:v>0.79300000000000004</c:v>
                </c:pt>
                <c:pt idx="24151">
                  <c:v>0.56899999999999995</c:v>
                </c:pt>
                <c:pt idx="24152">
                  <c:v>0.55500000000000005</c:v>
                </c:pt>
                <c:pt idx="24153">
                  <c:v>0.75</c:v>
                </c:pt>
                <c:pt idx="24154">
                  <c:v>0.51400000000000001</c:v>
                </c:pt>
                <c:pt idx="24155">
                  <c:v>0.81</c:v>
                </c:pt>
                <c:pt idx="24156">
                  <c:v>0.56699999999999995</c:v>
                </c:pt>
                <c:pt idx="24157">
                  <c:v>0.81100000000000005</c:v>
                </c:pt>
                <c:pt idx="24158">
                  <c:v>0.59099999999999997</c:v>
                </c:pt>
                <c:pt idx="24159">
                  <c:v>0.65700000000000003</c:v>
                </c:pt>
                <c:pt idx="24160">
                  <c:v>0.63400000000000001</c:v>
                </c:pt>
                <c:pt idx="24161">
                  <c:v>0.76200000000000001</c:v>
                </c:pt>
                <c:pt idx="24162">
                  <c:v>0.56000000000000005</c:v>
                </c:pt>
                <c:pt idx="24163">
                  <c:v>0.55400000000000005</c:v>
                </c:pt>
                <c:pt idx="24164">
                  <c:v>0.55400000000000005</c:v>
                </c:pt>
                <c:pt idx="24165">
                  <c:v>0.55000000000000004</c:v>
                </c:pt>
                <c:pt idx="24166">
                  <c:v>0.55600000000000005</c:v>
                </c:pt>
                <c:pt idx="24167">
                  <c:v>0.57899999999999996</c:v>
                </c:pt>
                <c:pt idx="24168">
                  <c:v>0.57899999999999996</c:v>
                </c:pt>
                <c:pt idx="24169">
                  <c:v>0.76200000000000001</c:v>
                </c:pt>
                <c:pt idx="24170">
                  <c:v>0.59499999999999997</c:v>
                </c:pt>
                <c:pt idx="24171">
                  <c:v>0.59499999999999997</c:v>
                </c:pt>
                <c:pt idx="24172">
                  <c:v>0.74099999999999999</c:v>
                </c:pt>
                <c:pt idx="24173">
                  <c:v>0.79400000000000004</c:v>
                </c:pt>
                <c:pt idx="24174">
                  <c:v>0.56999999999999995</c:v>
                </c:pt>
                <c:pt idx="24175">
                  <c:v>0.64800000000000002</c:v>
                </c:pt>
                <c:pt idx="24176">
                  <c:v>0.76500000000000001</c:v>
                </c:pt>
                <c:pt idx="24177">
                  <c:v>0.57299999999999995</c:v>
                </c:pt>
                <c:pt idx="24178">
                  <c:v>0.623</c:v>
                </c:pt>
                <c:pt idx="24179">
                  <c:v>0.623</c:v>
                </c:pt>
                <c:pt idx="24180">
                  <c:v>0.76800000000000002</c:v>
                </c:pt>
                <c:pt idx="24181">
                  <c:v>0.76400000000000001</c:v>
                </c:pt>
                <c:pt idx="24182">
                  <c:v>0.54500000000000004</c:v>
                </c:pt>
                <c:pt idx="24183">
                  <c:v>0.54500000000000004</c:v>
                </c:pt>
                <c:pt idx="24184">
                  <c:v>0.75600000000000001</c:v>
                </c:pt>
                <c:pt idx="24185">
                  <c:v>0.64800000000000002</c:v>
                </c:pt>
                <c:pt idx="24186">
                  <c:v>0.79500000000000004</c:v>
                </c:pt>
                <c:pt idx="24187">
                  <c:v>0.57199999999999995</c:v>
                </c:pt>
                <c:pt idx="24188">
                  <c:v>0.59199999999999997</c:v>
                </c:pt>
                <c:pt idx="24189">
                  <c:v>0.59</c:v>
                </c:pt>
                <c:pt idx="24190">
                  <c:v>0.59</c:v>
                </c:pt>
                <c:pt idx="24191">
                  <c:v>0.59299999999999997</c:v>
                </c:pt>
                <c:pt idx="24192">
                  <c:v>0.64100000000000001</c:v>
                </c:pt>
                <c:pt idx="24193">
                  <c:v>0.65500000000000003</c:v>
                </c:pt>
                <c:pt idx="24194">
                  <c:v>0.65900000000000003</c:v>
                </c:pt>
                <c:pt idx="24195">
                  <c:v>0.55800000000000005</c:v>
                </c:pt>
                <c:pt idx="24196">
                  <c:v>0.57299999999999995</c:v>
                </c:pt>
                <c:pt idx="24197">
                  <c:v>0.57299999999999995</c:v>
                </c:pt>
                <c:pt idx="24198">
                  <c:v>0.55800000000000005</c:v>
                </c:pt>
                <c:pt idx="24199">
                  <c:v>0.78400000000000003</c:v>
                </c:pt>
                <c:pt idx="24200">
                  <c:v>0.53900000000000003</c:v>
                </c:pt>
                <c:pt idx="24201">
                  <c:v>0.70899999999999996</c:v>
                </c:pt>
                <c:pt idx="24202">
                  <c:v>0.60399999999999998</c:v>
                </c:pt>
                <c:pt idx="24203">
                  <c:v>0.60399999999999998</c:v>
                </c:pt>
                <c:pt idx="24204">
                  <c:v>0.55900000000000005</c:v>
                </c:pt>
                <c:pt idx="24205">
                  <c:v>0.55900000000000005</c:v>
                </c:pt>
                <c:pt idx="24206">
                  <c:v>0.63700000000000001</c:v>
                </c:pt>
                <c:pt idx="24207">
                  <c:v>0.63700000000000001</c:v>
                </c:pt>
                <c:pt idx="24208">
                  <c:v>0.79800000000000004</c:v>
                </c:pt>
                <c:pt idx="24209">
                  <c:v>0.753</c:v>
                </c:pt>
                <c:pt idx="24210">
                  <c:v>0.58299999999999996</c:v>
                </c:pt>
                <c:pt idx="24211">
                  <c:v>0.60299999999999998</c:v>
                </c:pt>
                <c:pt idx="24212">
                  <c:v>0.54</c:v>
                </c:pt>
                <c:pt idx="24213">
                  <c:v>0.628</c:v>
                </c:pt>
                <c:pt idx="24214">
                  <c:v>0.55400000000000005</c:v>
                </c:pt>
                <c:pt idx="24215">
                  <c:v>0.60699999999999998</c:v>
                </c:pt>
                <c:pt idx="24216">
                  <c:v>0.66100000000000003</c:v>
                </c:pt>
                <c:pt idx="24217">
                  <c:v>0.62</c:v>
                </c:pt>
                <c:pt idx="24218">
                  <c:v>0.58299999999999996</c:v>
                </c:pt>
                <c:pt idx="24219">
                  <c:v>0.57199999999999995</c:v>
                </c:pt>
                <c:pt idx="24220">
                  <c:v>0.57199999999999995</c:v>
                </c:pt>
                <c:pt idx="24221">
                  <c:v>0.80700000000000005</c:v>
                </c:pt>
                <c:pt idx="24222">
                  <c:v>0.55400000000000005</c:v>
                </c:pt>
                <c:pt idx="24223">
                  <c:v>0.55400000000000005</c:v>
                </c:pt>
                <c:pt idx="24224">
                  <c:v>0.78700000000000003</c:v>
                </c:pt>
                <c:pt idx="24225">
                  <c:v>0.58299999999999996</c:v>
                </c:pt>
                <c:pt idx="24226">
                  <c:v>0.58299999999999996</c:v>
                </c:pt>
                <c:pt idx="24227">
                  <c:v>0.65600000000000003</c:v>
                </c:pt>
                <c:pt idx="24228">
                  <c:v>0.55800000000000005</c:v>
                </c:pt>
                <c:pt idx="24229">
                  <c:v>0.77100000000000002</c:v>
                </c:pt>
                <c:pt idx="24230">
                  <c:v>0.65</c:v>
                </c:pt>
                <c:pt idx="24231">
                  <c:v>0.79300000000000004</c:v>
                </c:pt>
                <c:pt idx="24232">
                  <c:v>0.57699999999999996</c:v>
                </c:pt>
                <c:pt idx="24233">
                  <c:v>0.57699999999999996</c:v>
                </c:pt>
                <c:pt idx="24234">
                  <c:v>0.52900000000000003</c:v>
                </c:pt>
                <c:pt idx="24235">
                  <c:v>0.52900000000000003</c:v>
                </c:pt>
                <c:pt idx="24236">
                  <c:v>0.60599999999999998</c:v>
                </c:pt>
                <c:pt idx="24237">
                  <c:v>0.58599999999999997</c:v>
                </c:pt>
                <c:pt idx="24238">
                  <c:v>0.66</c:v>
                </c:pt>
                <c:pt idx="24239">
                  <c:v>0.58499999999999996</c:v>
                </c:pt>
                <c:pt idx="24240">
                  <c:v>0.752</c:v>
                </c:pt>
                <c:pt idx="24241">
                  <c:v>0.54100000000000004</c:v>
                </c:pt>
                <c:pt idx="24242">
                  <c:v>0.54100000000000004</c:v>
                </c:pt>
                <c:pt idx="24243">
                  <c:v>0.58199999999999996</c:v>
                </c:pt>
                <c:pt idx="24244">
                  <c:v>0.60099999999999998</c:v>
                </c:pt>
                <c:pt idx="24245">
                  <c:v>0.58199999999999996</c:v>
                </c:pt>
                <c:pt idx="24246">
                  <c:v>0.57099999999999995</c:v>
                </c:pt>
                <c:pt idx="24247">
                  <c:v>0.57099999999999995</c:v>
                </c:pt>
                <c:pt idx="24248">
                  <c:v>0.54200000000000004</c:v>
                </c:pt>
                <c:pt idx="24249">
                  <c:v>0.751</c:v>
                </c:pt>
                <c:pt idx="24250">
                  <c:v>0.56799999999999995</c:v>
                </c:pt>
                <c:pt idx="24251">
                  <c:v>0.56399999999999995</c:v>
                </c:pt>
                <c:pt idx="24252">
                  <c:v>0.56399999999999995</c:v>
                </c:pt>
                <c:pt idx="24253">
                  <c:v>0.55300000000000005</c:v>
                </c:pt>
                <c:pt idx="24254">
                  <c:v>0.55300000000000005</c:v>
                </c:pt>
                <c:pt idx="24255">
                  <c:v>0.54200000000000004</c:v>
                </c:pt>
                <c:pt idx="24256">
                  <c:v>0.58299999999999996</c:v>
                </c:pt>
                <c:pt idx="24257">
                  <c:v>0.56799999999999995</c:v>
                </c:pt>
                <c:pt idx="24258">
                  <c:v>0.625</c:v>
                </c:pt>
                <c:pt idx="24259">
                  <c:v>0.56599999999999995</c:v>
                </c:pt>
                <c:pt idx="24260">
                  <c:v>0.56499999999999995</c:v>
                </c:pt>
                <c:pt idx="24261">
                  <c:v>0.58399999999999996</c:v>
                </c:pt>
                <c:pt idx="24262">
                  <c:v>0.60099999999999998</c:v>
                </c:pt>
                <c:pt idx="24263">
                  <c:v>0.52300000000000002</c:v>
                </c:pt>
                <c:pt idx="24264">
                  <c:v>0.76700000000000002</c:v>
                </c:pt>
                <c:pt idx="24265">
                  <c:v>0.76800000000000002</c:v>
                </c:pt>
                <c:pt idx="24266">
                  <c:v>0.56200000000000006</c:v>
                </c:pt>
                <c:pt idx="24267">
                  <c:v>0.58699999999999997</c:v>
                </c:pt>
                <c:pt idx="24268">
                  <c:v>0.76700000000000002</c:v>
                </c:pt>
                <c:pt idx="24269">
                  <c:v>0.54500000000000004</c:v>
                </c:pt>
                <c:pt idx="24270">
                  <c:v>0.54500000000000004</c:v>
                </c:pt>
                <c:pt idx="24271">
                  <c:v>0.56299999999999994</c:v>
                </c:pt>
                <c:pt idx="24272">
                  <c:v>0.64700000000000002</c:v>
                </c:pt>
                <c:pt idx="24273">
                  <c:v>0.57999999999999996</c:v>
                </c:pt>
                <c:pt idx="24274">
                  <c:v>0.74399999999999999</c:v>
                </c:pt>
                <c:pt idx="24275">
                  <c:v>0.58699999999999997</c:v>
                </c:pt>
                <c:pt idx="24276">
                  <c:v>0.58499999999999996</c:v>
                </c:pt>
                <c:pt idx="24277">
                  <c:v>0.80400000000000005</c:v>
                </c:pt>
                <c:pt idx="24278">
                  <c:v>0.58599999999999997</c:v>
                </c:pt>
                <c:pt idx="24279">
                  <c:v>0.56899999999999995</c:v>
                </c:pt>
                <c:pt idx="24280">
                  <c:v>0.73899999999999999</c:v>
                </c:pt>
                <c:pt idx="24281">
                  <c:v>0.72799999999999998</c:v>
                </c:pt>
                <c:pt idx="24282">
                  <c:v>0.76900000000000002</c:v>
                </c:pt>
                <c:pt idx="24283">
                  <c:v>0.56399999999999995</c:v>
                </c:pt>
                <c:pt idx="24284">
                  <c:v>0.60299999999999998</c:v>
                </c:pt>
                <c:pt idx="24285">
                  <c:v>0.57899999999999996</c:v>
                </c:pt>
                <c:pt idx="24286">
                  <c:v>0.56699999999999995</c:v>
                </c:pt>
                <c:pt idx="24287">
                  <c:v>0.745</c:v>
                </c:pt>
                <c:pt idx="24288">
                  <c:v>0.79300000000000004</c:v>
                </c:pt>
                <c:pt idx="24289">
                  <c:v>0.51400000000000001</c:v>
                </c:pt>
                <c:pt idx="24290">
                  <c:v>0.51400000000000001</c:v>
                </c:pt>
                <c:pt idx="24291">
                  <c:v>0.75600000000000001</c:v>
                </c:pt>
                <c:pt idx="24292">
                  <c:v>0.56499999999999995</c:v>
                </c:pt>
                <c:pt idx="24293">
                  <c:v>0.56599999999999995</c:v>
                </c:pt>
                <c:pt idx="24294">
                  <c:v>0.75600000000000001</c:v>
                </c:pt>
                <c:pt idx="24295">
                  <c:v>0.56100000000000005</c:v>
                </c:pt>
                <c:pt idx="24296">
                  <c:v>0.52600000000000002</c:v>
                </c:pt>
                <c:pt idx="24297">
                  <c:v>0.55400000000000005</c:v>
                </c:pt>
                <c:pt idx="24298">
                  <c:v>0.55400000000000005</c:v>
                </c:pt>
                <c:pt idx="24299">
                  <c:v>0.79800000000000004</c:v>
                </c:pt>
                <c:pt idx="24300">
                  <c:v>0.59099999999999997</c:v>
                </c:pt>
                <c:pt idx="24301">
                  <c:v>0.59099999999999997</c:v>
                </c:pt>
                <c:pt idx="24302">
                  <c:v>0.80500000000000005</c:v>
                </c:pt>
                <c:pt idx="24303">
                  <c:v>0.55900000000000005</c:v>
                </c:pt>
                <c:pt idx="24304">
                  <c:v>0.58099999999999996</c:v>
                </c:pt>
                <c:pt idx="24305">
                  <c:v>0.65100000000000002</c:v>
                </c:pt>
                <c:pt idx="24306">
                  <c:v>0.58199999999999996</c:v>
                </c:pt>
                <c:pt idx="24307">
                  <c:v>0.60799999999999998</c:v>
                </c:pt>
                <c:pt idx="24308">
                  <c:v>0.60799999999999998</c:v>
                </c:pt>
                <c:pt idx="24309">
                  <c:v>0.65</c:v>
                </c:pt>
                <c:pt idx="24310">
                  <c:v>0.65</c:v>
                </c:pt>
                <c:pt idx="24311">
                  <c:v>0.58599999999999997</c:v>
                </c:pt>
                <c:pt idx="24312">
                  <c:v>0.77200000000000002</c:v>
                </c:pt>
                <c:pt idx="24313">
                  <c:v>0.56899999999999995</c:v>
                </c:pt>
                <c:pt idx="24314">
                  <c:v>0.54900000000000004</c:v>
                </c:pt>
                <c:pt idx="24315">
                  <c:v>0.56899999999999995</c:v>
                </c:pt>
                <c:pt idx="24316">
                  <c:v>0.80300000000000005</c:v>
                </c:pt>
                <c:pt idx="24317">
                  <c:v>0.79900000000000004</c:v>
                </c:pt>
                <c:pt idx="24318">
                  <c:v>0.70599999999999996</c:v>
                </c:pt>
                <c:pt idx="24319">
                  <c:v>0.63900000000000001</c:v>
                </c:pt>
                <c:pt idx="24320">
                  <c:v>0.58599999999999997</c:v>
                </c:pt>
                <c:pt idx="24321">
                  <c:v>0.58599999999999997</c:v>
                </c:pt>
                <c:pt idx="24322">
                  <c:v>0.80600000000000005</c:v>
                </c:pt>
                <c:pt idx="24323">
                  <c:v>0.61599999999999999</c:v>
                </c:pt>
                <c:pt idx="24324">
                  <c:v>0.61599999999999999</c:v>
                </c:pt>
                <c:pt idx="24325">
                  <c:v>0.55000000000000004</c:v>
                </c:pt>
                <c:pt idx="24326">
                  <c:v>0.57099999999999995</c:v>
                </c:pt>
                <c:pt idx="24327">
                  <c:v>0.57099999999999995</c:v>
                </c:pt>
                <c:pt idx="24328">
                  <c:v>0.63900000000000001</c:v>
                </c:pt>
                <c:pt idx="24329">
                  <c:v>0.56299999999999994</c:v>
                </c:pt>
                <c:pt idx="24330">
                  <c:v>0.80300000000000005</c:v>
                </c:pt>
                <c:pt idx="24331">
                  <c:v>0.81299999999999994</c:v>
                </c:pt>
                <c:pt idx="24332">
                  <c:v>0.80800000000000005</c:v>
                </c:pt>
                <c:pt idx="24333">
                  <c:v>0.56599999999999995</c:v>
                </c:pt>
                <c:pt idx="24334">
                  <c:v>0.65800000000000003</c:v>
                </c:pt>
                <c:pt idx="24335">
                  <c:v>0.65</c:v>
                </c:pt>
                <c:pt idx="24336">
                  <c:v>0.56599999999999995</c:v>
                </c:pt>
                <c:pt idx="24337">
                  <c:v>0.76300000000000001</c:v>
                </c:pt>
                <c:pt idx="24338">
                  <c:v>0.61899999999999999</c:v>
                </c:pt>
                <c:pt idx="24339">
                  <c:v>0.74</c:v>
                </c:pt>
                <c:pt idx="24340">
                  <c:v>0.64400000000000002</c:v>
                </c:pt>
                <c:pt idx="24341">
                  <c:v>0.58399999999999996</c:v>
                </c:pt>
                <c:pt idx="24342">
                  <c:v>0.58399999999999996</c:v>
                </c:pt>
                <c:pt idx="24343">
                  <c:v>0.76300000000000001</c:v>
                </c:pt>
                <c:pt idx="24344">
                  <c:v>0.58599999999999997</c:v>
                </c:pt>
                <c:pt idx="24345">
                  <c:v>0.58599999999999997</c:v>
                </c:pt>
                <c:pt idx="24346">
                  <c:v>0.79700000000000004</c:v>
                </c:pt>
                <c:pt idx="24347">
                  <c:v>0.53800000000000003</c:v>
                </c:pt>
                <c:pt idx="24348">
                  <c:v>0.53800000000000003</c:v>
                </c:pt>
                <c:pt idx="24349">
                  <c:v>0.56599999999999995</c:v>
                </c:pt>
                <c:pt idx="24350">
                  <c:v>0.56599999999999995</c:v>
                </c:pt>
                <c:pt idx="24351">
                  <c:v>0.59499999999999997</c:v>
                </c:pt>
                <c:pt idx="24352">
                  <c:v>0.59499999999999997</c:v>
                </c:pt>
                <c:pt idx="24353">
                  <c:v>0.63</c:v>
                </c:pt>
                <c:pt idx="24354">
                  <c:v>0.70899999999999996</c:v>
                </c:pt>
                <c:pt idx="24355">
                  <c:v>0.58199999999999996</c:v>
                </c:pt>
                <c:pt idx="24356">
                  <c:v>0.58199999999999996</c:v>
                </c:pt>
                <c:pt idx="24357">
                  <c:v>0.55200000000000005</c:v>
                </c:pt>
                <c:pt idx="24358">
                  <c:v>0.57699999999999996</c:v>
                </c:pt>
                <c:pt idx="24359">
                  <c:v>0.55200000000000005</c:v>
                </c:pt>
                <c:pt idx="24360">
                  <c:v>0.59399999999999997</c:v>
                </c:pt>
                <c:pt idx="24361">
                  <c:v>0.59799999999999998</c:v>
                </c:pt>
                <c:pt idx="24362">
                  <c:v>0.57699999999999996</c:v>
                </c:pt>
                <c:pt idx="24363">
                  <c:v>0.64</c:v>
                </c:pt>
                <c:pt idx="24364">
                  <c:v>0.55200000000000005</c:v>
                </c:pt>
                <c:pt idx="24365">
                  <c:v>0.55200000000000005</c:v>
                </c:pt>
                <c:pt idx="24366">
                  <c:v>0.61899999999999999</c:v>
                </c:pt>
                <c:pt idx="24367">
                  <c:v>0.76800000000000002</c:v>
                </c:pt>
                <c:pt idx="24368">
                  <c:v>0.61299999999999999</c:v>
                </c:pt>
                <c:pt idx="24369">
                  <c:v>0.59499999999999997</c:v>
                </c:pt>
                <c:pt idx="24370">
                  <c:v>0.57599999999999996</c:v>
                </c:pt>
                <c:pt idx="24371">
                  <c:v>0.80200000000000005</c:v>
                </c:pt>
                <c:pt idx="24372">
                  <c:v>0.53300000000000003</c:v>
                </c:pt>
                <c:pt idx="24373">
                  <c:v>0.57499999999999996</c:v>
                </c:pt>
                <c:pt idx="24374">
                  <c:v>0.57499999999999996</c:v>
                </c:pt>
                <c:pt idx="24375">
                  <c:v>0.56499999999999995</c:v>
                </c:pt>
                <c:pt idx="24376">
                  <c:v>0.57199999999999995</c:v>
                </c:pt>
                <c:pt idx="24377">
                  <c:v>0.57199999999999995</c:v>
                </c:pt>
                <c:pt idx="24378">
                  <c:v>0.56399999999999995</c:v>
                </c:pt>
                <c:pt idx="24379">
                  <c:v>0.62</c:v>
                </c:pt>
                <c:pt idx="24380">
                  <c:v>0.76300000000000001</c:v>
                </c:pt>
                <c:pt idx="24381">
                  <c:v>0.63200000000000001</c:v>
                </c:pt>
                <c:pt idx="24382">
                  <c:v>0.64100000000000001</c:v>
                </c:pt>
                <c:pt idx="24383">
                  <c:v>0.75900000000000001</c:v>
                </c:pt>
                <c:pt idx="24384">
                  <c:v>0.63200000000000001</c:v>
                </c:pt>
                <c:pt idx="24385">
                  <c:v>0.57799999999999996</c:v>
                </c:pt>
                <c:pt idx="24386">
                  <c:v>0.77500000000000002</c:v>
                </c:pt>
                <c:pt idx="24387">
                  <c:v>0.59699999999999998</c:v>
                </c:pt>
                <c:pt idx="24388">
                  <c:v>0.73699999999999999</c:v>
                </c:pt>
                <c:pt idx="24389">
                  <c:v>0.57799999999999996</c:v>
                </c:pt>
                <c:pt idx="24390">
                  <c:v>0.61399999999999999</c:v>
                </c:pt>
                <c:pt idx="24391">
                  <c:v>0.57399999999999995</c:v>
                </c:pt>
                <c:pt idx="24392">
                  <c:v>0.57399999999999995</c:v>
                </c:pt>
                <c:pt idx="24393">
                  <c:v>0.55600000000000005</c:v>
                </c:pt>
                <c:pt idx="24394">
                  <c:v>0.55600000000000005</c:v>
                </c:pt>
                <c:pt idx="24395">
                  <c:v>0.59299999999999997</c:v>
                </c:pt>
                <c:pt idx="24396">
                  <c:v>0.77500000000000002</c:v>
                </c:pt>
                <c:pt idx="24397">
                  <c:v>0.76200000000000001</c:v>
                </c:pt>
                <c:pt idx="24398">
                  <c:v>0.57699999999999996</c:v>
                </c:pt>
                <c:pt idx="24399">
                  <c:v>0.59799999999999998</c:v>
                </c:pt>
                <c:pt idx="24400">
                  <c:v>0.59899999999999998</c:v>
                </c:pt>
                <c:pt idx="24401">
                  <c:v>0.52300000000000002</c:v>
                </c:pt>
                <c:pt idx="24402">
                  <c:v>0.52300000000000002</c:v>
                </c:pt>
                <c:pt idx="24403">
                  <c:v>0.754</c:v>
                </c:pt>
                <c:pt idx="24404">
                  <c:v>0.77400000000000002</c:v>
                </c:pt>
                <c:pt idx="24405">
                  <c:v>0.61699999999999999</c:v>
                </c:pt>
                <c:pt idx="24406">
                  <c:v>0.57599999999999996</c:v>
                </c:pt>
                <c:pt idx="24407">
                  <c:v>0.53600000000000003</c:v>
                </c:pt>
                <c:pt idx="24408">
                  <c:v>0.56499999999999995</c:v>
                </c:pt>
                <c:pt idx="24409">
                  <c:v>0.56499999999999995</c:v>
                </c:pt>
                <c:pt idx="24410">
                  <c:v>0.76600000000000001</c:v>
                </c:pt>
                <c:pt idx="24411">
                  <c:v>0.59199999999999997</c:v>
                </c:pt>
                <c:pt idx="24412">
                  <c:v>0.73099999999999998</c:v>
                </c:pt>
                <c:pt idx="24413">
                  <c:v>0.55500000000000005</c:v>
                </c:pt>
                <c:pt idx="24414">
                  <c:v>0.64600000000000002</c:v>
                </c:pt>
                <c:pt idx="24415">
                  <c:v>0.64600000000000002</c:v>
                </c:pt>
                <c:pt idx="24416">
                  <c:v>0.63800000000000001</c:v>
                </c:pt>
                <c:pt idx="24417">
                  <c:v>0.57699999999999996</c:v>
                </c:pt>
                <c:pt idx="24418">
                  <c:v>0.57299999999999995</c:v>
                </c:pt>
                <c:pt idx="24419">
                  <c:v>0.57799999999999996</c:v>
                </c:pt>
                <c:pt idx="24420">
                  <c:v>0.79800000000000004</c:v>
                </c:pt>
                <c:pt idx="24421">
                  <c:v>0.60399999999999998</c:v>
                </c:pt>
                <c:pt idx="24422">
                  <c:v>0.60399999999999998</c:v>
                </c:pt>
                <c:pt idx="24423">
                  <c:v>0.57899999999999996</c:v>
                </c:pt>
                <c:pt idx="24424">
                  <c:v>0.55900000000000005</c:v>
                </c:pt>
                <c:pt idx="24425">
                  <c:v>0.57999999999999996</c:v>
                </c:pt>
                <c:pt idx="24426">
                  <c:v>0.57099999999999995</c:v>
                </c:pt>
                <c:pt idx="24427">
                  <c:v>0.746</c:v>
                </c:pt>
                <c:pt idx="24428">
                  <c:v>0.59499999999999997</c:v>
                </c:pt>
                <c:pt idx="24429">
                  <c:v>0.81499999999999995</c:v>
                </c:pt>
                <c:pt idx="24430">
                  <c:v>0.59899999999999998</c:v>
                </c:pt>
                <c:pt idx="24431">
                  <c:v>0.621</c:v>
                </c:pt>
                <c:pt idx="24432">
                  <c:v>0.621</c:v>
                </c:pt>
                <c:pt idx="24433">
                  <c:v>0.66100000000000003</c:v>
                </c:pt>
                <c:pt idx="24434">
                  <c:v>0.81699999999999995</c:v>
                </c:pt>
                <c:pt idx="24435">
                  <c:v>0.81599999999999995</c:v>
                </c:pt>
                <c:pt idx="24436">
                  <c:v>0.65300000000000002</c:v>
                </c:pt>
                <c:pt idx="24437">
                  <c:v>0.56000000000000005</c:v>
                </c:pt>
                <c:pt idx="24438">
                  <c:v>0.61799999999999999</c:v>
                </c:pt>
                <c:pt idx="24439">
                  <c:v>0.65300000000000002</c:v>
                </c:pt>
                <c:pt idx="24440">
                  <c:v>0.57499999999999996</c:v>
                </c:pt>
                <c:pt idx="24441">
                  <c:v>0.628</c:v>
                </c:pt>
                <c:pt idx="24442">
                  <c:v>0.628</c:v>
                </c:pt>
                <c:pt idx="24443">
                  <c:v>0.78900000000000003</c:v>
                </c:pt>
                <c:pt idx="24444">
                  <c:v>0.71399999999999997</c:v>
                </c:pt>
                <c:pt idx="24445">
                  <c:v>0.58299999999999996</c:v>
                </c:pt>
                <c:pt idx="24446">
                  <c:v>0.58299999999999996</c:v>
                </c:pt>
                <c:pt idx="24447">
                  <c:v>0.59899999999999998</c:v>
                </c:pt>
                <c:pt idx="24448">
                  <c:v>0.59899999999999998</c:v>
                </c:pt>
                <c:pt idx="24449">
                  <c:v>0.76100000000000001</c:v>
                </c:pt>
                <c:pt idx="24450">
                  <c:v>0.57399999999999995</c:v>
                </c:pt>
                <c:pt idx="24451">
                  <c:v>0.54800000000000004</c:v>
                </c:pt>
                <c:pt idx="24452">
                  <c:v>0.54800000000000004</c:v>
                </c:pt>
                <c:pt idx="24453">
                  <c:v>0.75800000000000001</c:v>
                </c:pt>
                <c:pt idx="24454">
                  <c:v>0.77</c:v>
                </c:pt>
                <c:pt idx="24455">
                  <c:v>0.626</c:v>
                </c:pt>
                <c:pt idx="24456">
                  <c:v>0.64500000000000002</c:v>
                </c:pt>
                <c:pt idx="24457">
                  <c:v>0.79900000000000004</c:v>
                </c:pt>
                <c:pt idx="24458">
                  <c:v>0.76700000000000002</c:v>
                </c:pt>
                <c:pt idx="24459">
                  <c:v>0.65900000000000003</c:v>
                </c:pt>
                <c:pt idx="24460">
                  <c:v>0.79900000000000004</c:v>
                </c:pt>
                <c:pt idx="24461">
                  <c:v>0.59299999999999997</c:v>
                </c:pt>
                <c:pt idx="24462">
                  <c:v>0.59299999999999997</c:v>
                </c:pt>
                <c:pt idx="24463">
                  <c:v>0.627</c:v>
                </c:pt>
                <c:pt idx="24464">
                  <c:v>0.57799999999999996</c:v>
                </c:pt>
                <c:pt idx="24465">
                  <c:v>0.64300000000000002</c:v>
                </c:pt>
                <c:pt idx="24466">
                  <c:v>0.59599999999999997</c:v>
                </c:pt>
                <c:pt idx="24467">
                  <c:v>0.56200000000000006</c:v>
                </c:pt>
                <c:pt idx="24468">
                  <c:v>0.59699999999999998</c:v>
                </c:pt>
                <c:pt idx="24469">
                  <c:v>0.58599999999999997</c:v>
                </c:pt>
                <c:pt idx="24470">
                  <c:v>0.66300000000000003</c:v>
                </c:pt>
                <c:pt idx="24471">
                  <c:v>0.56200000000000006</c:v>
                </c:pt>
                <c:pt idx="24472">
                  <c:v>0.60799999999999998</c:v>
                </c:pt>
                <c:pt idx="24473">
                  <c:v>0.60799999999999998</c:v>
                </c:pt>
                <c:pt idx="24474">
                  <c:v>0.753</c:v>
                </c:pt>
                <c:pt idx="24475">
                  <c:v>0.58599999999999997</c:v>
                </c:pt>
                <c:pt idx="24476">
                  <c:v>0.65400000000000003</c:v>
                </c:pt>
                <c:pt idx="24477">
                  <c:v>0.57799999999999996</c:v>
                </c:pt>
                <c:pt idx="24478">
                  <c:v>0.57799999999999996</c:v>
                </c:pt>
                <c:pt idx="24479">
                  <c:v>0.58699999999999997</c:v>
                </c:pt>
                <c:pt idx="24480">
                  <c:v>0.81799999999999995</c:v>
                </c:pt>
                <c:pt idx="24481">
                  <c:v>0.54300000000000004</c:v>
                </c:pt>
                <c:pt idx="24482">
                  <c:v>0.60699999999999998</c:v>
                </c:pt>
                <c:pt idx="24483">
                  <c:v>0.58099999999999996</c:v>
                </c:pt>
                <c:pt idx="24484">
                  <c:v>0.58099999999999996</c:v>
                </c:pt>
                <c:pt idx="24485">
                  <c:v>0.56299999999999994</c:v>
                </c:pt>
                <c:pt idx="24486">
                  <c:v>0.56299999999999994</c:v>
                </c:pt>
                <c:pt idx="24487">
                  <c:v>0.61099999999999999</c:v>
                </c:pt>
                <c:pt idx="24488">
                  <c:v>0.64800000000000002</c:v>
                </c:pt>
                <c:pt idx="24489">
                  <c:v>0.624</c:v>
                </c:pt>
                <c:pt idx="24490">
                  <c:v>0.60699999999999998</c:v>
                </c:pt>
                <c:pt idx="24491">
                  <c:v>0.63200000000000001</c:v>
                </c:pt>
                <c:pt idx="24492">
                  <c:v>0.80400000000000005</c:v>
                </c:pt>
                <c:pt idx="24493">
                  <c:v>0.81200000000000006</c:v>
                </c:pt>
                <c:pt idx="24494">
                  <c:v>0.64800000000000002</c:v>
                </c:pt>
                <c:pt idx="24495">
                  <c:v>0.79200000000000004</c:v>
                </c:pt>
                <c:pt idx="24496">
                  <c:v>0.58699999999999997</c:v>
                </c:pt>
                <c:pt idx="24497">
                  <c:v>0.58699999999999997</c:v>
                </c:pt>
                <c:pt idx="24498">
                  <c:v>0.755</c:v>
                </c:pt>
                <c:pt idx="24499">
                  <c:v>0.57599999999999996</c:v>
                </c:pt>
                <c:pt idx="24500">
                  <c:v>0.57599999999999996</c:v>
                </c:pt>
                <c:pt idx="24501">
                  <c:v>0.55800000000000005</c:v>
                </c:pt>
                <c:pt idx="24502">
                  <c:v>0.55800000000000005</c:v>
                </c:pt>
                <c:pt idx="24503">
                  <c:v>0.57099999999999995</c:v>
                </c:pt>
                <c:pt idx="24504">
                  <c:v>0.77400000000000002</c:v>
                </c:pt>
                <c:pt idx="24505">
                  <c:v>0.79800000000000004</c:v>
                </c:pt>
                <c:pt idx="24506">
                  <c:v>0.66</c:v>
                </c:pt>
                <c:pt idx="24507">
                  <c:v>0.55800000000000005</c:v>
                </c:pt>
                <c:pt idx="24508">
                  <c:v>0.66400000000000003</c:v>
                </c:pt>
                <c:pt idx="24509">
                  <c:v>0.77600000000000002</c:v>
                </c:pt>
                <c:pt idx="24510">
                  <c:v>0.59</c:v>
                </c:pt>
                <c:pt idx="24511">
                  <c:v>0.58799999999999997</c:v>
                </c:pt>
                <c:pt idx="24512">
                  <c:v>0.58599999999999997</c:v>
                </c:pt>
                <c:pt idx="24513">
                  <c:v>0.61</c:v>
                </c:pt>
                <c:pt idx="24514">
                  <c:v>0.53200000000000003</c:v>
                </c:pt>
                <c:pt idx="24515">
                  <c:v>0.53200000000000003</c:v>
                </c:pt>
                <c:pt idx="24516">
                  <c:v>0.58599999999999997</c:v>
                </c:pt>
                <c:pt idx="24517">
                  <c:v>0.627</c:v>
                </c:pt>
                <c:pt idx="24518">
                  <c:v>0.64200000000000002</c:v>
                </c:pt>
                <c:pt idx="24519">
                  <c:v>0.64200000000000002</c:v>
                </c:pt>
                <c:pt idx="24520">
                  <c:v>0.60499999999999998</c:v>
                </c:pt>
                <c:pt idx="24521">
                  <c:v>0.75700000000000001</c:v>
                </c:pt>
                <c:pt idx="24522">
                  <c:v>0.56699999999999995</c:v>
                </c:pt>
                <c:pt idx="24523">
                  <c:v>0.56699999999999995</c:v>
                </c:pt>
                <c:pt idx="24524">
                  <c:v>0.57499999999999996</c:v>
                </c:pt>
                <c:pt idx="24525">
                  <c:v>0.57499999999999996</c:v>
                </c:pt>
                <c:pt idx="24526">
                  <c:v>0.54500000000000004</c:v>
                </c:pt>
                <c:pt idx="24527">
                  <c:v>0.748</c:v>
                </c:pt>
                <c:pt idx="24528">
                  <c:v>0.61099999999999999</c:v>
                </c:pt>
                <c:pt idx="24529">
                  <c:v>0.61199999999999999</c:v>
                </c:pt>
                <c:pt idx="24530">
                  <c:v>0.66400000000000003</c:v>
                </c:pt>
                <c:pt idx="24531">
                  <c:v>0.56999999999999995</c:v>
                </c:pt>
                <c:pt idx="24532">
                  <c:v>0.63</c:v>
                </c:pt>
                <c:pt idx="24533">
                  <c:v>0.58799999999999997</c:v>
                </c:pt>
                <c:pt idx="24534">
                  <c:v>0.56599999999999995</c:v>
                </c:pt>
                <c:pt idx="24535">
                  <c:v>0.59099999999999997</c:v>
                </c:pt>
                <c:pt idx="24536">
                  <c:v>0.56899999999999995</c:v>
                </c:pt>
                <c:pt idx="24537">
                  <c:v>0.60499999999999998</c:v>
                </c:pt>
                <c:pt idx="24538">
                  <c:v>0.749</c:v>
                </c:pt>
                <c:pt idx="24539">
                  <c:v>0.66600000000000004</c:v>
                </c:pt>
                <c:pt idx="24540">
                  <c:v>0.66600000000000004</c:v>
                </c:pt>
                <c:pt idx="24541">
                  <c:v>0.59099999999999997</c:v>
                </c:pt>
                <c:pt idx="24542">
                  <c:v>0.58399999999999996</c:v>
                </c:pt>
                <c:pt idx="24543">
                  <c:v>0.76100000000000001</c:v>
                </c:pt>
                <c:pt idx="24544">
                  <c:v>0.58899999999999997</c:v>
                </c:pt>
                <c:pt idx="24545">
                  <c:v>0.77200000000000002</c:v>
                </c:pt>
                <c:pt idx="24546">
                  <c:v>0.59</c:v>
                </c:pt>
                <c:pt idx="24547">
                  <c:v>0.80900000000000005</c:v>
                </c:pt>
                <c:pt idx="24548">
                  <c:v>0.61699999999999999</c:v>
                </c:pt>
                <c:pt idx="24549">
                  <c:v>0.61699999999999999</c:v>
                </c:pt>
                <c:pt idx="24550">
                  <c:v>0.77200000000000002</c:v>
                </c:pt>
                <c:pt idx="24551">
                  <c:v>0.74399999999999999</c:v>
                </c:pt>
                <c:pt idx="24552">
                  <c:v>0.56999999999999995</c:v>
                </c:pt>
                <c:pt idx="24553">
                  <c:v>0.72599999999999998</c:v>
                </c:pt>
                <c:pt idx="24554">
                  <c:v>0.60799999999999998</c:v>
                </c:pt>
                <c:pt idx="24555">
                  <c:v>0.79800000000000004</c:v>
                </c:pt>
                <c:pt idx="24556">
                  <c:v>0.58299999999999996</c:v>
                </c:pt>
                <c:pt idx="24557">
                  <c:v>0.61199999999999999</c:v>
                </c:pt>
                <c:pt idx="24558">
                  <c:v>0.77400000000000002</c:v>
                </c:pt>
                <c:pt idx="24559">
                  <c:v>0.63400000000000001</c:v>
                </c:pt>
                <c:pt idx="24560">
                  <c:v>0.63400000000000001</c:v>
                </c:pt>
                <c:pt idx="24561">
                  <c:v>0.58399999999999996</c:v>
                </c:pt>
                <c:pt idx="24562">
                  <c:v>0.56899999999999995</c:v>
                </c:pt>
                <c:pt idx="24563">
                  <c:v>0.73799999999999999</c:v>
                </c:pt>
                <c:pt idx="24564">
                  <c:v>0.76</c:v>
                </c:pt>
                <c:pt idx="24565">
                  <c:v>0.55800000000000005</c:v>
                </c:pt>
                <c:pt idx="24566">
                  <c:v>0.55800000000000005</c:v>
                </c:pt>
                <c:pt idx="24567">
                  <c:v>0.65500000000000003</c:v>
                </c:pt>
                <c:pt idx="24568">
                  <c:v>0.64600000000000002</c:v>
                </c:pt>
                <c:pt idx="24569">
                  <c:v>0.64600000000000002</c:v>
                </c:pt>
                <c:pt idx="24570">
                  <c:v>0.65500000000000003</c:v>
                </c:pt>
                <c:pt idx="24571">
                  <c:v>0.65500000000000003</c:v>
                </c:pt>
                <c:pt idx="24572">
                  <c:v>0.59499999999999997</c:v>
                </c:pt>
                <c:pt idx="24573">
                  <c:v>0.59499999999999997</c:v>
                </c:pt>
                <c:pt idx="24574">
                  <c:v>0.57199999999999995</c:v>
                </c:pt>
                <c:pt idx="24575">
                  <c:v>0.58599999999999997</c:v>
                </c:pt>
                <c:pt idx="24576">
                  <c:v>0.61199999999999999</c:v>
                </c:pt>
                <c:pt idx="24577">
                  <c:v>0.61199999999999999</c:v>
                </c:pt>
                <c:pt idx="24578">
                  <c:v>0.64300000000000002</c:v>
                </c:pt>
                <c:pt idx="24579">
                  <c:v>0.65600000000000003</c:v>
                </c:pt>
                <c:pt idx="24580">
                  <c:v>0.81</c:v>
                </c:pt>
                <c:pt idx="24581">
                  <c:v>0.80400000000000005</c:v>
                </c:pt>
                <c:pt idx="24582">
                  <c:v>0.57299999999999995</c:v>
                </c:pt>
                <c:pt idx="24583">
                  <c:v>0.72899999999999998</c:v>
                </c:pt>
                <c:pt idx="24584">
                  <c:v>0.64300000000000002</c:v>
                </c:pt>
                <c:pt idx="24585">
                  <c:v>0.71699999999999997</c:v>
                </c:pt>
                <c:pt idx="24586">
                  <c:v>0.76300000000000001</c:v>
                </c:pt>
                <c:pt idx="24587">
                  <c:v>0.59799999999999998</c:v>
                </c:pt>
                <c:pt idx="24588">
                  <c:v>0.66200000000000003</c:v>
                </c:pt>
                <c:pt idx="24589">
                  <c:v>0.65600000000000003</c:v>
                </c:pt>
                <c:pt idx="24590">
                  <c:v>0.745</c:v>
                </c:pt>
                <c:pt idx="24591">
                  <c:v>0.55200000000000005</c:v>
                </c:pt>
                <c:pt idx="24592">
                  <c:v>0.59</c:v>
                </c:pt>
                <c:pt idx="24593">
                  <c:v>0.65800000000000003</c:v>
                </c:pt>
                <c:pt idx="24594">
                  <c:v>0.61</c:v>
                </c:pt>
                <c:pt idx="24595">
                  <c:v>0.61</c:v>
                </c:pt>
                <c:pt idx="24596">
                  <c:v>0.71099999999999997</c:v>
                </c:pt>
                <c:pt idx="24597">
                  <c:v>0.62</c:v>
                </c:pt>
                <c:pt idx="24598">
                  <c:v>0.62</c:v>
                </c:pt>
                <c:pt idx="24599">
                  <c:v>0.65800000000000003</c:v>
                </c:pt>
                <c:pt idx="24600">
                  <c:v>0.73899999999999999</c:v>
                </c:pt>
                <c:pt idx="24601">
                  <c:v>0.80800000000000005</c:v>
                </c:pt>
                <c:pt idx="24602">
                  <c:v>0.59</c:v>
                </c:pt>
                <c:pt idx="24603">
                  <c:v>0.59</c:v>
                </c:pt>
                <c:pt idx="24604">
                  <c:v>0.76900000000000002</c:v>
                </c:pt>
                <c:pt idx="24605">
                  <c:v>0.65800000000000003</c:v>
                </c:pt>
                <c:pt idx="24606">
                  <c:v>0.61899999999999999</c:v>
                </c:pt>
                <c:pt idx="24607">
                  <c:v>0.81100000000000005</c:v>
                </c:pt>
                <c:pt idx="24608">
                  <c:v>0.74</c:v>
                </c:pt>
                <c:pt idx="24609">
                  <c:v>0.57499999999999996</c:v>
                </c:pt>
                <c:pt idx="24610">
                  <c:v>0.57499999999999996</c:v>
                </c:pt>
                <c:pt idx="24611">
                  <c:v>0.64400000000000002</c:v>
                </c:pt>
                <c:pt idx="24612">
                  <c:v>0.623</c:v>
                </c:pt>
                <c:pt idx="24613">
                  <c:v>0.65400000000000003</c:v>
                </c:pt>
                <c:pt idx="24614">
                  <c:v>0.61899999999999999</c:v>
                </c:pt>
                <c:pt idx="24615">
                  <c:v>0.81799999999999995</c:v>
                </c:pt>
                <c:pt idx="24616">
                  <c:v>0.57999999999999996</c:v>
                </c:pt>
                <c:pt idx="24617">
                  <c:v>0.76800000000000002</c:v>
                </c:pt>
                <c:pt idx="24618">
                  <c:v>0.81299999999999994</c:v>
                </c:pt>
                <c:pt idx="24619">
                  <c:v>0.64900000000000002</c:v>
                </c:pt>
                <c:pt idx="24620">
                  <c:v>0.80200000000000005</c:v>
                </c:pt>
                <c:pt idx="24621">
                  <c:v>0.59899999999999998</c:v>
                </c:pt>
                <c:pt idx="24622">
                  <c:v>0.59899999999999998</c:v>
                </c:pt>
                <c:pt idx="24623">
                  <c:v>0.63400000000000001</c:v>
                </c:pt>
                <c:pt idx="24624">
                  <c:v>0.57999999999999996</c:v>
                </c:pt>
                <c:pt idx="24625">
                  <c:v>0.58799999999999997</c:v>
                </c:pt>
                <c:pt idx="24626">
                  <c:v>0.58799999999999997</c:v>
                </c:pt>
                <c:pt idx="24627">
                  <c:v>0.76800000000000002</c:v>
                </c:pt>
                <c:pt idx="24628">
                  <c:v>0.56999999999999995</c:v>
                </c:pt>
                <c:pt idx="24629">
                  <c:v>0.56999999999999995</c:v>
                </c:pt>
                <c:pt idx="24630">
                  <c:v>0.71399999999999997</c:v>
                </c:pt>
                <c:pt idx="24631">
                  <c:v>0.56999999999999995</c:v>
                </c:pt>
                <c:pt idx="24632">
                  <c:v>0.76700000000000002</c:v>
                </c:pt>
                <c:pt idx="24633">
                  <c:v>0.65100000000000002</c:v>
                </c:pt>
                <c:pt idx="24634">
                  <c:v>0.58599999999999997</c:v>
                </c:pt>
                <c:pt idx="24635">
                  <c:v>0.58599999999999997</c:v>
                </c:pt>
                <c:pt idx="24636">
                  <c:v>0.80800000000000005</c:v>
                </c:pt>
                <c:pt idx="24637">
                  <c:v>0.65100000000000002</c:v>
                </c:pt>
                <c:pt idx="24638">
                  <c:v>0.60199999999999998</c:v>
                </c:pt>
                <c:pt idx="24639">
                  <c:v>0.59799999999999998</c:v>
                </c:pt>
                <c:pt idx="24640">
                  <c:v>0.74199999999999999</c:v>
                </c:pt>
                <c:pt idx="24641">
                  <c:v>0.623</c:v>
                </c:pt>
                <c:pt idx="24642">
                  <c:v>0.59899999999999998</c:v>
                </c:pt>
                <c:pt idx="24643">
                  <c:v>0.61699999999999999</c:v>
                </c:pt>
                <c:pt idx="24644">
                  <c:v>0.66100000000000003</c:v>
                </c:pt>
                <c:pt idx="24645">
                  <c:v>0.66100000000000003</c:v>
                </c:pt>
                <c:pt idx="24646">
                  <c:v>0.64100000000000001</c:v>
                </c:pt>
                <c:pt idx="24647">
                  <c:v>0.55600000000000005</c:v>
                </c:pt>
                <c:pt idx="24648">
                  <c:v>0.55600000000000005</c:v>
                </c:pt>
                <c:pt idx="24649">
                  <c:v>0.57999999999999996</c:v>
                </c:pt>
                <c:pt idx="24650">
                  <c:v>0.77300000000000002</c:v>
                </c:pt>
                <c:pt idx="24651">
                  <c:v>0.76800000000000002</c:v>
                </c:pt>
                <c:pt idx="24652">
                  <c:v>0.63600000000000001</c:v>
                </c:pt>
                <c:pt idx="24653">
                  <c:v>0.53600000000000003</c:v>
                </c:pt>
                <c:pt idx="24654">
                  <c:v>0.625</c:v>
                </c:pt>
                <c:pt idx="24655">
                  <c:v>0.56799999999999995</c:v>
                </c:pt>
                <c:pt idx="24656">
                  <c:v>0.58199999999999996</c:v>
                </c:pt>
                <c:pt idx="24657">
                  <c:v>0.63600000000000001</c:v>
                </c:pt>
                <c:pt idx="24658">
                  <c:v>0.75900000000000001</c:v>
                </c:pt>
                <c:pt idx="24659">
                  <c:v>0.626</c:v>
                </c:pt>
                <c:pt idx="24660">
                  <c:v>0.64600000000000002</c:v>
                </c:pt>
                <c:pt idx="24661">
                  <c:v>0.746</c:v>
                </c:pt>
                <c:pt idx="24662">
                  <c:v>0.77100000000000002</c:v>
                </c:pt>
                <c:pt idx="24663">
                  <c:v>0.57799999999999996</c:v>
                </c:pt>
                <c:pt idx="24664">
                  <c:v>0.60099999999999998</c:v>
                </c:pt>
                <c:pt idx="24665">
                  <c:v>0.76400000000000001</c:v>
                </c:pt>
                <c:pt idx="24666">
                  <c:v>0.59699999999999998</c:v>
                </c:pt>
                <c:pt idx="24667">
                  <c:v>0.73499999999999999</c:v>
                </c:pt>
                <c:pt idx="24668">
                  <c:v>0.61799999999999999</c:v>
                </c:pt>
                <c:pt idx="24669">
                  <c:v>0.58099999999999996</c:v>
                </c:pt>
                <c:pt idx="24670">
                  <c:v>0.60199999999999998</c:v>
                </c:pt>
                <c:pt idx="24671">
                  <c:v>0.73599999999999999</c:v>
                </c:pt>
                <c:pt idx="24672">
                  <c:v>0.63</c:v>
                </c:pt>
                <c:pt idx="24673">
                  <c:v>0.63</c:v>
                </c:pt>
                <c:pt idx="24674">
                  <c:v>0.60299999999999998</c:v>
                </c:pt>
                <c:pt idx="24675">
                  <c:v>0.78100000000000003</c:v>
                </c:pt>
                <c:pt idx="24676">
                  <c:v>0.76600000000000001</c:v>
                </c:pt>
                <c:pt idx="24677">
                  <c:v>0.74299999999999999</c:v>
                </c:pt>
                <c:pt idx="24678">
                  <c:v>0.751</c:v>
                </c:pt>
                <c:pt idx="24679">
                  <c:v>0.621</c:v>
                </c:pt>
                <c:pt idx="24680">
                  <c:v>0.56799999999999995</c:v>
                </c:pt>
                <c:pt idx="24681">
                  <c:v>0.56799999999999995</c:v>
                </c:pt>
                <c:pt idx="24682">
                  <c:v>0.625</c:v>
                </c:pt>
                <c:pt idx="24683">
                  <c:v>0.59499999999999997</c:v>
                </c:pt>
                <c:pt idx="24684">
                  <c:v>0.65100000000000002</c:v>
                </c:pt>
                <c:pt idx="24685">
                  <c:v>0.65100000000000002</c:v>
                </c:pt>
                <c:pt idx="24686">
                  <c:v>0.77900000000000003</c:v>
                </c:pt>
                <c:pt idx="24687">
                  <c:v>0.64800000000000002</c:v>
                </c:pt>
                <c:pt idx="24688">
                  <c:v>0.64900000000000002</c:v>
                </c:pt>
                <c:pt idx="24689">
                  <c:v>0.58099999999999996</c:v>
                </c:pt>
                <c:pt idx="24690">
                  <c:v>0.58299999999999996</c:v>
                </c:pt>
                <c:pt idx="24691">
                  <c:v>0.65700000000000003</c:v>
                </c:pt>
                <c:pt idx="24692">
                  <c:v>0.74</c:v>
                </c:pt>
                <c:pt idx="24693">
                  <c:v>0.58299999999999996</c:v>
                </c:pt>
                <c:pt idx="24694">
                  <c:v>0.80300000000000005</c:v>
                </c:pt>
                <c:pt idx="24695">
                  <c:v>0.65700000000000003</c:v>
                </c:pt>
                <c:pt idx="24696">
                  <c:v>0.65</c:v>
                </c:pt>
                <c:pt idx="24697">
                  <c:v>0.66400000000000003</c:v>
                </c:pt>
                <c:pt idx="24698">
                  <c:v>0.66400000000000003</c:v>
                </c:pt>
                <c:pt idx="24699">
                  <c:v>0.76800000000000002</c:v>
                </c:pt>
                <c:pt idx="24700">
                  <c:v>0.73399999999999999</c:v>
                </c:pt>
                <c:pt idx="24701">
                  <c:v>0.56299999999999994</c:v>
                </c:pt>
                <c:pt idx="24702">
                  <c:v>0.71899999999999997</c:v>
                </c:pt>
                <c:pt idx="24703">
                  <c:v>0.60799999999999998</c:v>
                </c:pt>
                <c:pt idx="24704">
                  <c:v>0.60799999999999998</c:v>
                </c:pt>
                <c:pt idx="24705">
                  <c:v>0.79400000000000004</c:v>
                </c:pt>
                <c:pt idx="24706">
                  <c:v>0.76800000000000002</c:v>
                </c:pt>
                <c:pt idx="24707">
                  <c:v>0.59899999999999998</c:v>
                </c:pt>
                <c:pt idx="24708">
                  <c:v>0.66600000000000004</c:v>
                </c:pt>
                <c:pt idx="24709">
                  <c:v>0.76200000000000001</c:v>
                </c:pt>
                <c:pt idx="24710">
                  <c:v>0.625</c:v>
                </c:pt>
                <c:pt idx="24711">
                  <c:v>0.625</c:v>
                </c:pt>
                <c:pt idx="24712">
                  <c:v>0.82</c:v>
                </c:pt>
                <c:pt idx="24713">
                  <c:v>0.66600000000000004</c:v>
                </c:pt>
                <c:pt idx="24714">
                  <c:v>0.60299999999999998</c:v>
                </c:pt>
                <c:pt idx="24715">
                  <c:v>0.82199999999999995</c:v>
                </c:pt>
                <c:pt idx="24716">
                  <c:v>0.623</c:v>
                </c:pt>
                <c:pt idx="24717">
                  <c:v>0.66700000000000004</c:v>
                </c:pt>
                <c:pt idx="24718">
                  <c:v>0.623</c:v>
                </c:pt>
                <c:pt idx="24719">
                  <c:v>0.63200000000000001</c:v>
                </c:pt>
                <c:pt idx="24720">
                  <c:v>0.63200000000000001</c:v>
                </c:pt>
                <c:pt idx="24721">
                  <c:v>0.82099999999999995</c:v>
                </c:pt>
                <c:pt idx="24722">
                  <c:v>0.72699999999999998</c:v>
                </c:pt>
                <c:pt idx="24723">
                  <c:v>0.75800000000000001</c:v>
                </c:pt>
                <c:pt idx="24724">
                  <c:v>0.76500000000000001</c:v>
                </c:pt>
                <c:pt idx="24725">
                  <c:v>0.57299999999999995</c:v>
                </c:pt>
                <c:pt idx="24726">
                  <c:v>0.60299999999999998</c:v>
                </c:pt>
                <c:pt idx="24727">
                  <c:v>0.60299999999999998</c:v>
                </c:pt>
                <c:pt idx="24728">
                  <c:v>0.65</c:v>
                </c:pt>
                <c:pt idx="24729">
                  <c:v>0.63</c:v>
                </c:pt>
                <c:pt idx="24730">
                  <c:v>0.57299999999999995</c:v>
                </c:pt>
                <c:pt idx="24731">
                  <c:v>0.55200000000000005</c:v>
                </c:pt>
                <c:pt idx="24732">
                  <c:v>0.55200000000000005</c:v>
                </c:pt>
                <c:pt idx="24733">
                  <c:v>0.58699999999999997</c:v>
                </c:pt>
                <c:pt idx="24734">
                  <c:v>0.58699999999999997</c:v>
                </c:pt>
                <c:pt idx="24735">
                  <c:v>0.66400000000000003</c:v>
                </c:pt>
                <c:pt idx="24736">
                  <c:v>0.63100000000000001</c:v>
                </c:pt>
                <c:pt idx="24737">
                  <c:v>0.64700000000000002</c:v>
                </c:pt>
                <c:pt idx="24738">
                  <c:v>0.77400000000000002</c:v>
                </c:pt>
                <c:pt idx="24739">
                  <c:v>0.80400000000000005</c:v>
                </c:pt>
                <c:pt idx="24740">
                  <c:v>0.59699999999999998</c:v>
                </c:pt>
                <c:pt idx="24741">
                  <c:v>0.59699999999999998</c:v>
                </c:pt>
                <c:pt idx="24742">
                  <c:v>0.61199999999999999</c:v>
                </c:pt>
                <c:pt idx="24743">
                  <c:v>0.61199999999999999</c:v>
                </c:pt>
                <c:pt idx="24744">
                  <c:v>0.66800000000000004</c:v>
                </c:pt>
                <c:pt idx="24745">
                  <c:v>0.77300000000000002</c:v>
                </c:pt>
                <c:pt idx="24746">
                  <c:v>0.6</c:v>
                </c:pt>
                <c:pt idx="24747">
                  <c:v>0.60099999999999998</c:v>
                </c:pt>
                <c:pt idx="24748">
                  <c:v>0.80300000000000005</c:v>
                </c:pt>
                <c:pt idx="24749">
                  <c:v>0.72499999999999998</c:v>
                </c:pt>
                <c:pt idx="24750">
                  <c:v>0.58199999999999996</c:v>
                </c:pt>
                <c:pt idx="24751">
                  <c:v>0.82299999999999995</c:v>
                </c:pt>
                <c:pt idx="24752">
                  <c:v>0.58199999999999996</c:v>
                </c:pt>
                <c:pt idx="24753">
                  <c:v>0.58199999999999996</c:v>
                </c:pt>
                <c:pt idx="24754">
                  <c:v>0.77200000000000002</c:v>
                </c:pt>
                <c:pt idx="24755">
                  <c:v>0.72599999999999998</c:v>
                </c:pt>
                <c:pt idx="24756">
                  <c:v>0.67</c:v>
                </c:pt>
                <c:pt idx="24757">
                  <c:v>0.61099999999999999</c:v>
                </c:pt>
                <c:pt idx="24758">
                  <c:v>0.59099999999999997</c:v>
                </c:pt>
                <c:pt idx="24759">
                  <c:v>0.61499999999999999</c:v>
                </c:pt>
                <c:pt idx="24760">
                  <c:v>0.67100000000000004</c:v>
                </c:pt>
                <c:pt idx="24761">
                  <c:v>0.65200000000000002</c:v>
                </c:pt>
                <c:pt idx="24762">
                  <c:v>0.54600000000000004</c:v>
                </c:pt>
                <c:pt idx="24763">
                  <c:v>0.61099999999999999</c:v>
                </c:pt>
                <c:pt idx="24764">
                  <c:v>0.629</c:v>
                </c:pt>
                <c:pt idx="24765">
                  <c:v>0.65200000000000002</c:v>
                </c:pt>
                <c:pt idx="24766">
                  <c:v>0.63700000000000001</c:v>
                </c:pt>
                <c:pt idx="24767">
                  <c:v>0.79700000000000004</c:v>
                </c:pt>
                <c:pt idx="24768">
                  <c:v>0.59099999999999997</c:v>
                </c:pt>
                <c:pt idx="24769">
                  <c:v>0.59099999999999997</c:v>
                </c:pt>
                <c:pt idx="24770">
                  <c:v>0.81699999999999995</c:v>
                </c:pt>
                <c:pt idx="24771">
                  <c:v>0.56699999999999995</c:v>
                </c:pt>
                <c:pt idx="24772">
                  <c:v>0.56699999999999995</c:v>
                </c:pt>
                <c:pt idx="24773">
                  <c:v>0.80900000000000005</c:v>
                </c:pt>
                <c:pt idx="24774">
                  <c:v>0.66300000000000003</c:v>
                </c:pt>
                <c:pt idx="24775">
                  <c:v>0.80300000000000005</c:v>
                </c:pt>
                <c:pt idx="24776">
                  <c:v>0.57999999999999996</c:v>
                </c:pt>
                <c:pt idx="24777">
                  <c:v>0.73799999999999999</c:v>
                </c:pt>
                <c:pt idx="24778">
                  <c:v>0.63900000000000001</c:v>
                </c:pt>
                <c:pt idx="24779">
                  <c:v>0.59199999999999997</c:v>
                </c:pt>
                <c:pt idx="24780">
                  <c:v>0.66500000000000004</c:v>
                </c:pt>
                <c:pt idx="24781">
                  <c:v>0.63900000000000001</c:v>
                </c:pt>
                <c:pt idx="24782">
                  <c:v>0.77800000000000002</c:v>
                </c:pt>
                <c:pt idx="24783">
                  <c:v>0.61399999999999999</c:v>
                </c:pt>
                <c:pt idx="24784">
                  <c:v>0.78100000000000003</c:v>
                </c:pt>
                <c:pt idx="24785">
                  <c:v>0.60899999999999999</c:v>
                </c:pt>
                <c:pt idx="24786">
                  <c:v>0.754</c:v>
                </c:pt>
                <c:pt idx="24787">
                  <c:v>0.57899999999999996</c:v>
                </c:pt>
                <c:pt idx="24788">
                  <c:v>0.57899999999999996</c:v>
                </c:pt>
                <c:pt idx="24789">
                  <c:v>0.76100000000000001</c:v>
                </c:pt>
                <c:pt idx="24790">
                  <c:v>0.63200000000000001</c:v>
                </c:pt>
                <c:pt idx="24791">
                  <c:v>0.73899999999999999</c:v>
                </c:pt>
                <c:pt idx="24792">
                  <c:v>0.76500000000000001</c:v>
                </c:pt>
                <c:pt idx="24793">
                  <c:v>0.64700000000000002</c:v>
                </c:pt>
                <c:pt idx="24794">
                  <c:v>0.64700000000000002</c:v>
                </c:pt>
                <c:pt idx="24795">
                  <c:v>0.61599999999999999</c:v>
                </c:pt>
                <c:pt idx="24796">
                  <c:v>0.61599999999999999</c:v>
                </c:pt>
                <c:pt idx="24797">
                  <c:v>0.76200000000000001</c:v>
                </c:pt>
                <c:pt idx="24798">
                  <c:v>0.63400000000000001</c:v>
                </c:pt>
                <c:pt idx="24799">
                  <c:v>0.59399999999999997</c:v>
                </c:pt>
                <c:pt idx="24800">
                  <c:v>0.63900000000000001</c:v>
                </c:pt>
                <c:pt idx="24801">
                  <c:v>0.59399999999999997</c:v>
                </c:pt>
                <c:pt idx="24802">
                  <c:v>0.66</c:v>
                </c:pt>
                <c:pt idx="24803">
                  <c:v>0.57299999999999995</c:v>
                </c:pt>
                <c:pt idx="24804">
                  <c:v>0.60899999999999999</c:v>
                </c:pt>
                <c:pt idx="24805">
                  <c:v>0.66700000000000004</c:v>
                </c:pt>
                <c:pt idx="24806">
                  <c:v>0.66800000000000004</c:v>
                </c:pt>
                <c:pt idx="24807">
                  <c:v>0.66800000000000004</c:v>
                </c:pt>
                <c:pt idx="24808">
                  <c:v>0.67</c:v>
                </c:pt>
                <c:pt idx="24809">
                  <c:v>0.67</c:v>
                </c:pt>
                <c:pt idx="24810">
                  <c:v>0.74299999999999999</c:v>
                </c:pt>
                <c:pt idx="24811">
                  <c:v>0.59299999999999997</c:v>
                </c:pt>
                <c:pt idx="24812">
                  <c:v>0.73799999999999999</c:v>
                </c:pt>
                <c:pt idx="24813">
                  <c:v>0.81399999999999995</c:v>
                </c:pt>
                <c:pt idx="24814">
                  <c:v>0.80300000000000005</c:v>
                </c:pt>
                <c:pt idx="24815">
                  <c:v>0.621</c:v>
                </c:pt>
                <c:pt idx="24816">
                  <c:v>0.621</c:v>
                </c:pt>
                <c:pt idx="24817">
                  <c:v>0.77600000000000002</c:v>
                </c:pt>
                <c:pt idx="24818">
                  <c:v>0.72399999999999998</c:v>
                </c:pt>
                <c:pt idx="24819">
                  <c:v>0.61199999999999999</c:v>
                </c:pt>
                <c:pt idx="24820">
                  <c:v>0.749</c:v>
                </c:pt>
                <c:pt idx="24821">
                  <c:v>0.58699999999999997</c:v>
                </c:pt>
                <c:pt idx="24822">
                  <c:v>0.72399999999999998</c:v>
                </c:pt>
                <c:pt idx="24823">
                  <c:v>0.63900000000000001</c:v>
                </c:pt>
                <c:pt idx="24824">
                  <c:v>0.63900000000000001</c:v>
                </c:pt>
                <c:pt idx="24825">
                  <c:v>0.77600000000000002</c:v>
                </c:pt>
                <c:pt idx="24826">
                  <c:v>0.64700000000000002</c:v>
                </c:pt>
                <c:pt idx="24827">
                  <c:v>0.76700000000000002</c:v>
                </c:pt>
                <c:pt idx="24828">
                  <c:v>0.75</c:v>
                </c:pt>
                <c:pt idx="24829">
                  <c:v>0.63600000000000001</c:v>
                </c:pt>
                <c:pt idx="24830">
                  <c:v>0.61599999999999999</c:v>
                </c:pt>
                <c:pt idx="24831">
                  <c:v>0.63700000000000001</c:v>
                </c:pt>
                <c:pt idx="24832">
                  <c:v>0.72599999999999998</c:v>
                </c:pt>
                <c:pt idx="24833">
                  <c:v>0.76400000000000001</c:v>
                </c:pt>
                <c:pt idx="24834">
                  <c:v>0.64700000000000002</c:v>
                </c:pt>
                <c:pt idx="24835">
                  <c:v>0.77800000000000002</c:v>
                </c:pt>
                <c:pt idx="24836">
                  <c:v>0.66</c:v>
                </c:pt>
                <c:pt idx="24837">
                  <c:v>0.66</c:v>
                </c:pt>
                <c:pt idx="24838">
                  <c:v>0.65</c:v>
                </c:pt>
                <c:pt idx="24839">
                  <c:v>0.65</c:v>
                </c:pt>
                <c:pt idx="24840">
                  <c:v>0.73899999999999999</c:v>
                </c:pt>
                <c:pt idx="24841">
                  <c:v>0.77400000000000002</c:v>
                </c:pt>
                <c:pt idx="24842">
                  <c:v>0.66100000000000003</c:v>
                </c:pt>
                <c:pt idx="24843">
                  <c:v>0.61599999999999999</c:v>
                </c:pt>
                <c:pt idx="24844">
                  <c:v>0.61599999999999999</c:v>
                </c:pt>
                <c:pt idx="24845">
                  <c:v>0.74399999999999999</c:v>
                </c:pt>
                <c:pt idx="24846">
                  <c:v>0.72199999999999998</c:v>
                </c:pt>
                <c:pt idx="24847">
                  <c:v>0.59899999999999998</c:v>
                </c:pt>
                <c:pt idx="24848">
                  <c:v>0.59899999999999998</c:v>
                </c:pt>
                <c:pt idx="24849">
                  <c:v>0.66100000000000003</c:v>
                </c:pt>
                <c:pt idx="24850">
                  <c:v>0.745</c:v>
                </c:pt>
                <c:pt idx="24851">
                  <c:v>0.66200000000000003</c:v>
                </c:pt>
                <c:pt idx="24852">
                  <c:v>0.73399999999999999</c:v>
                </c:pt>
                <c:pt idx="24853">
                  <c:v>0.60199999999999998</c:v>
                </c:pt>
                <c:pt idx="24854">
                  <c:v>0.81399999999999995</c:v>
                </c:pt>
                <c:pt idx="24855">
                  <c:v>0.624</c:v>
                </c:pt>
                <c:pt idx="24856">
                  <c:v>0.624</c:v>
                </c:pt>
                <c:pt idx="24857">
                  <c:v>0.78300000000000003</c:v>
                </c:pt>
                <c:pt idx="24858">
                  <c:v>0.61399999999999999</c:v>
                </c:pt>
                <c:pt idx="24859">
                  <c:v>0.71599999999999997</c:v>
                </c:pt>
                <c:pt idx="24860">
                  <c:v>0.61399999999999999</c:v>
                </c:pt>
                <c:pt idx="24861">
                  <c:v>0.66300000000000003</c:v>
                </c:pt>
                <c:pt idx="24862">
                  <c:v>0.80900000000000005</c:v>
                </c:pt>
                <c:pt idx="24863">
                  <c:v>0.81299999999999994</c:v>
                </c:pt>
                <c:pt idx="24864">
                  <c:v>0.77300000000000002</c:v>
                </c:pt>
                <c:pt idx="24865">
                  <c:v>0.66300000000000003</c:v>
                </c:pt>
                <c:pt idx="24866">
                  <c:v>0.59399999999999997</c:v>
                </c:pt>
                <c:pt idx="24867">
                  <c:v>0.81299999999999994</c:v>
                </c:pt>
                <c:pt idx="24868">
                  <c:v>0.623</c:v>
                </c:pt>
                <c:pt idx="24869">
                  <c:v>0.71799999999999997</c:v>
                </c:pt>
                <c:pt idx="24870">
                  <c:v>0.627</c:v>
                </c:pt>
                <c:pt idx="24871">
                  <c:v>0.623</c:v>
                </c:pt>
                <c:pt idx="24872">
                  <c:v>0.65900000000000003</c:v>
                </c:pt>
                <c:pt idx="24873">
                  <c:v>0.71899999999999997</c:v>
                </c:pt>
                <c:pt idx="24874">
                  <c:v>0.747</c:v>
                </c:pt>
                <c:pt idx="24875">
                  <c:v>0.80700000000000005</c:v>
                </c:pt>
                <c:pt idx="24876">
                  <c:v>0.63800000000000001</c:v>
                </c:pt>
                <c:pt idx="24877">
                  <c:v>0.81599999999999995</c:v>
                </c:pt>
                <c:pt idx="24878">
                  <c:v>0.65300000000000002</c:v>
                </c:pt>
                <c:pt idx="24879">
                  <c:v>0.57899999999999996</c:v>
                </c:pt>
                <c:pt idx="24880">
                  <c:v>0.57899999999999996</c:v>
                </c:pt>
                <c:pt idx="24881">
                  <c:v>0.82299999999999995</c:v>
                </c:pt>
                <c:pt idx="24882">
                  <c:v>0.81799999999999995</c:v>
                </c:pt>
                <c:pt idx="24883">
                  <c:v>0.59199999999999997</c:v>
                </c:pt>
                <c:pt idx="24884">
                  <c:v>0.67700000000000005</c:v>
                </c:pt>
                <c:pt idx="24885">
                  <c:v>0.82199999999999995</c:v>
                </c:pt>
                <c:pt idx="24886">
                  <c:v>0.77200000000000002</c:v>
                </c:pt>
                <c:pt idx="24887">
                  <c:v>0.81299999999999994</c:v>
                </c:pt>
                <c:pt idx="24888">
                  <c:v>0.60599999999999998</c:v>
                </c:pt>
                <c:pt idx="24889">
                  <c:v>0.71899999999999997</c:v>
                </c:pt>
                <c:pt idx="24890">
                  <c:v>0.65500000000000003</c:v>
                </c:pt>
                <c:pt idx="24891">
                  <c:v>0.58899999999999997</c:v>
                </c:pt>
                <c:pt idx="24892">
                  <c:v>0.58899999999999997</c:v>
                </c:pt>
                <c:pt idx="24893">
                  <c:v>0.75700000000000001</c:v>
                </c:pt>
                <c:pt idx="24894">
                  <c:v>0.76300000000000001</c:v>
                </c:pt>
                <c:pt idx="24895">
                  <c:v>0.65300000000000002</c:v>
                </c:pt>
                <c:pt idx="24896">
                  <c:v>0.621</c:v>
                </c:pt>
                <c:pt idx="24897">
                  <c:v>0.74399999999999999</c:v>
                </c:pt>
                <c:pt idx="24898">
                  <c:v>0.627</c:v>
                </c:pt>
                <c:pt idx="24899">
                  <c:v>0.70199999999999996</c:v>
                </c:pt>
                <c:pt idx="24900">
                  <c:v>0.75800000000000001</c:v>
                </c:pt>
                <c:pt idx="24901">
                  <c:v>0.70499999999999996</c:v>
                </c:pt>
                <c:pt idx="24902">
                  <c:v>0.60499999999999998</c:v>
                </c:pt>
                <c:pt idx="24903">
                  <c:v>0.75700000000000001</c:v>
                </c:pt>
                <c:pt idx="24904">
                  <c:v>0.65700000000000003</c:v>
                </c:pt>
                <c:pt idx="24905">
                  <c:v>0.65700000000000003</c:v>
                </c:pt>
                <c:pt idx="24906">
                  <c:v>0.64600000000000002</c:v>
                </c:pt>
                <c:pt idx="24907">
                  <c:v>0.67800000000000005</c:v>
                </c:pt>
                <c:pt idx="24908">
                  <c:v>0.60499999999999998</c:v>
                </c:pt>
                <c:pt idx="24909">
                  <c:v>0.70599999999999996</c:v>
                </c:pt>
                <c:pt idx="24910">
                  <c:v>0.755</c:v>
                </c:pt>
                <c:pt idx="24911">
                  <c:v>0.629</c:v>
                </c:pt>
                <c:pt idx="24912">
                  <c:v>0.58399999999999996</c:v>
                </c:pt>
                <c:pt idx="24913">
                  <c:v>0.76300000000000001</c:v>
                </c:pt>
                <c:pt idx="24914">
                  <c:v>0.63</c:v>
                </c:pt>
                <c:pt idx="24915">
                  <c:v>0.64800000000000002</c:v>
                </c:pt>
                <c:pt idx="24916">
                  <c:v>0.749</c:v>
                </c:pt>
                <c:pt idx="24917">
                  <c:v>0.65300000000000002</c:v>
                </c:pt>
                <c:pt idx="24918">
                  <c:v>0.68100000000000005</c:v>
                </c:pt>
                <c:pt idx="24919">
                  <c:v>0.68200000000000005</c:v>
                </c:pt>
                <c:pt idx="24920">
                  <c:v>0.753</c:v>
                </c:pt>
                <c:pt idx="24921">
                  <c:v>0.623</c:v>
                </c:pt>
                <c:pt idx="24922">
                  <c:v>0.67600000000000005</c:v>
                </c:pt>
                <c:pt idx="24923">
                  <c:v>0.67600000000000005</c:v>
                </c:pt>
                <c:pt idx="24924">
                  <c:v>0.71299999999999997</c:v>
                </c:pt>
                <c:pt idx="24925">
                  <c:v>0.63500000000000001</c:v>
                </c:pt>
                <c:pt idx="24926">
                  <c:v>0.63500000000000001</c:v>
                </c:pt>
                <c:pt idx="24927">
                  <c:v>0.70399999999999996</c:v>
                </c:pt>
                <c:pt idx="24928">
                  <c:v>0.75900000000000001</c:v>
                </c:pt>
                <c:pt idx="24929">
                  <c:v>0.76700000000000002</c:v>
                </c:pt>
                <c:pt idx="24930">
                  <c:v>0.625</c:v>
                </c:pt>
                <c:pt idx="24931">
                  <c:v>0.752</c:v>
                </c:pt>
                <c:pt idx="24932">
                  <c:v>0.76900000000000002</c:v>
                </c:pt>
                <c:pt idx="24933">
                  <c:v>0.753</c:v>
                </c:pt>
                <c:pt idx="24934">
                  <c:v>0.6</c:v>
                </c:pt>
                <c:pt idx="24935">
                  <c:v>0.65300000000000002</c:v>
                </c:pt>
                <c:pt idx="24936">
                  <c:v>0.65300000000000002</c:v>
                </c:pt>
                <c:pt idx="24937">
                  <c:v>0.65</c:v>
                </c:pt>
                <c:pt idx="24938">
                  <c:v>0.65100000000000002</c:v>
                </c:pt>
                <c:pt idx="24939">
                  <c:v>0.63</c:v>
                </c:pt>
                <c:pt idx="24940">
                  <c:v>0.69299999999999995</c:v>
                </c:pt>
                <c:pt idx="24941">
                  <c:v>0.63300000000000001</c:v>
                </c:pt>
                <c:pt idx="24942">
                  <c:v>0.63300000000000001</c:v>
                </c:pt>
                <c:pt idx="24943">
                  <c:v>0.748</c:v>
                </c:pt>
                <c:pt idx="24944">
                  <c:v>0.755</c:v>
                </c:pt>
                <c:pt idx="24945">
                  <c:v>0.76700000000000002</c:v>
                </c:pt>
                <c:pt idx="24946">
                  <c:v>0.63200000000000001</c:v>
                </c:pt>
                <c:pt idx="24947">
                  <c:v>0.59699999999999998</c:v>
                </c:pt>
                <c:pt idx="24948">
                  <c:v>0.56599999999999995</c:v>
                </c:pt>
                <c:pt idx="24949">
                  <c:v>0.63300000000000001</c:v>
                </c:pt>
                <c:pt idx="24950">
                  <c:v>0.61199999999999999</c:v>
                </c:pt>
                <c:pt idx="24951">
                  <c:v>0.61199999999999999</c:v>
                </c:pt>
                <c:pt idx="24952">
                  <c:v>0.752</c:v>
                </c:pt>
                <c:pt idx="24953">
                  <c:v>0.63</c:v>
                </c:pt>
                <c:pt idx="24954">
                  <c:v>0.63</c:v>
                </c:pt>
                <c:pt idx="24955">
                  <c:v>0.63700000000000001</c:v>
                </c:pt>
                <c:pt idx="24956">
                  <c:v>0.77</c:v>
                </c:pt>
                <c:pt idx="24957">
                  <c:v>0.75800000000000001</c:v>
                </c:pt>
                <c:pt idx="24958">
                  <c:v>0.63600000000000001</c:v>
                </c:pt>
                <c:pt idx="24959">
                  <c:v>0.63600000000000001</c:v>
                </c:pt>
                <c:pt idx="24960">
                  <c:v>0.75800000000000001</c:v>
                </c:pt>
                <c:pt idx="24961">
                  <c:v>0.627</c:v>
                </c:pt>
                <c:pt idx="24962">
                  <c:v>0.628</c:v>
                </c:pt>
                <c:pt idx="24963">
                  <c:v>0.752</c:v>
                </c:pt>
                <c:pt idx="24964">
                  <c:v>0.69</c:v>
                </c:pt>
                <c:pt idx="24965">
                  <c:v>0.77100000000000002</c:v>
                </c:pt>
                <c:pt idx="24966">
                  <c:v>0.63500000000000001</c:v>
                </c:pt>
                <c:pt idx="24967">
                  <c:v>0.60699999999999998</c:v>
                </c:pt>
                <c:pt idx="24968">
                  <c:v>0.76900000000000002</c:v>
                </c:pt>
                <c:pt idx="24969">
                  <c:v>0.60599999999999998</c:v>
                </c:pt>
                <c:pt idx="24970">
                  <c:v>0.60599999999999998</c:v>
                </c:pt>
                <c:pt idx="24971">
                  <c:v>0.63900000000000001</c:v>
                </c:pt>
                <c:pt idx="24972">
                  <c:v>0.63</c:v>
                </c:pt>
                <c:pt idx="24973">
                  <c:v>0.63500000000000001</c:v>
                </c:pt>
                <c:pt idx="24974">
                  <c:v>0.69199999999999995</c:v>
                </c:pt>
                <c:pt idx="24975">
                  <c:v>0.77200000000000002</c:v>
                </c:pt>
                <c:pt idx="24976">
                  <c:v>0.69299999999999995</c:v>
                </c:pt>
                <c:pt idx="24977">
                  <c:v>0.6</c:v>
                </c:pt>
                <c:pt idx="24978">
                  <c:v>0.6</c:v>
                </c:pt>
                <c:pt idx="24979">
                  <c:v>0.755</c:v>
                </c:pt>
                <c:pt idx="24980">
                  <c:v>0.66400000000000003</c:v>
                </c:pt>
                <c:pt idx="24981">
                  <c:v>0.76200000000000001</c:v>
                </c:pt>
                <c:pt idx="24982">
                  <c:v>0.754</c:v>
                </c:pt>
                <c:pt idx="24983">
                  <c:v>0.76600000000000001</c:v>
                </c:pt>
                <c:pt idx="24984">
                  <c:v>0.76100000000000001</c:v>
                </c:pt>
                <c:pt idx="24985">
                  <c:v>0.68700000000000006</c:v>
                </c:pt>
                <c:pt idx="24986">
                  <c:v>0.61899999999999999</c:v>
                </c:pt>
                <c:pt idx="24987">
                  <c:v>0.69099999999999995</c:v>
                </c:pt>
                <c:pt idx="24988">
                  <c:v>0.66600000000000004</c:v>
                </c:pt>
                <c:pt idx="24989">
                  <c:v>0.58599999999999997</c:v>
                </c:pt>
                <c:pt idx="24990">
                  <c:v>0.755</c:v>
                </c:pt>
                <c:pt idx="24991">
                  <c:v>0.68799999999999994</c:v>
                </c:pt>
                <c:pt idx="24992">
                  <c:v>0.66700000000000004</c:v>
                </c:pt>
                <c:pt idx="24993">
                  <c:v>0.63300000000000001</c:v>
                </c:pt>
                <c:pt idx="24994">
                  <c:v>0.58599999999999997</c:v>
                </c:pt>
                <c:pt idx="24995">
                  <c:v>0.59399999999999997</c:v>
                </c:pt>
                <c:pt idx="24996">
                  <c:v>0.749</c:v>
                </c:pt>
                <c:pt idx="24997">
                  <c:v>0.58599999999999997</c:v>
                </c:pt>
                <c:pt idx="24998">
                  <c:v>0.76700000000000002</c:v>
                </c:pt>
                <c:pt idx="24999">
                  <c:v>0.64100000000000001</c:v>
                </c:pt>
                <c:pt idx="25000">
                  <c:v>0.74399999999999999</c:v>
                </c:pt>
                <c:pt idx="25001">
                  <c:v>0.76100000000000001</c:v>
                </c:pt>
                <c:pt idx="25002">
                  <c:v>0.755</c:v>
                </c:pt>
                <c:pt idx="25003">
                  <c:v>0.755</c:v>
                </c:pt>
                <c:pt idx="25004">
                  <c:v>0.67200000000000004</c:v>
                </c:pt>
                <c:pt idx="25005">
                  <c:v>0.67200000000000004</c:v>
                </c:pt>
                <c:pt idx="25006">
                  <c:v>0.66</c:v>
                </c:pt>
                <c:pt idx="25007">
                  <c:v>0.70899999999999996</c:v>
                </c:pt>
                <c:pt idx="25008">
                  <c:v>0.64300000000000002</c:v>
                </c:pt>
                <c:pt idx="25009">
                  <c:v>0.76100000000000001</c:v>
                </c:pt>
                <c:pt idx="25010">
                  <c:v>0.64400000000000002</c:v>
                </c:pt>
                <c:pt idx="25011">
                  <c:v>0.66200000000000003</c:v>
                </c:pt>
                <c:pt idx="25012">
                  <c:v>0.66700000000000004</c:v>
                </c:pt>
                <c:pt idx="25013">
                  <c:v>0.69</c:v>
                </c:pt>
                <c:pt idx="25014">
                  <c:v>0.76900000000000002</c:v>
                </c:pt>
                <c:pt idx="25015">
                  <c:v>0.69</c:v>
                </c:pt>
                <c:pt idx="25016">
                  <c:v>0.58199999999999996</c:v>
                </c:pt>
                <c:pt idx="25017">
                  <c:v>0.58199999999999996</c:v>
                </c:pt>
                <c:pt idx="25018">
                  <c:v>0.71299999999999997</c:v>
                </c:pt>
                <c:pt idx="25019">
                  <c:v>0.751</c:v>
                </c:pt>
                <c:pt idx="25020">
                  <c:v>0.63600000000000001</c:v>
                </c:pt>
                <c:pt idx="25021">
                  <c:v>0.59799999999999998</c:v>
                </c:pt>
                <c:pt idx="25022">
                  <c:v>0.64800000000000002</c:v>
                </c:pt>
                <c:pt idx="25023">
                  <c:v>0.64800000000000002</c:v>
                </c:pt>
                <c:pt idx="25024">
                  <c:v>0.63900000000000001</c:v>
                </c:pt>
                <c:pt idx="25025">
                  <c:v>0.59799999999999998</c:v>
                </c:pt>
                <c:pt idx="25026">
                  <c:v>0.72</c:v>
                </c:pt>
                <c:pt idx="25027">
                  <c:v>0.58799999999999997</c:v>
                </c:pt>
                <c:pt idx="25028">
                  <c:v>0.75600000000000001</c:v>
                </c:pt>
                <c:pt idx="25029">
                  <c:v>0.66700000000000004</c:v>
                </c:pt>
                <c:pt idx="25030">
                  <c:v>0.66700000000000004</c:v>
                </c:pt>
                <c:pt idx="25031">
                  <c:v>0.57699999999999996</c:v>
                </c:pt>
                <c:pt idx="25032">
                  <c:v>0.66400000000000003</c:v>
                </c:pt>
                <c:pt idx="25033">
                  <c:v>0.66500000000000004</c:v>
                </c:pt>
                <c:pt idx="25034">
                  <c:v>0.64400000000000002</c:v>
                </c:pt>
                <c:pt idx="25035">
                  <c:v>0.70799999999999996</c:v>
                </c:pt>
                <c:pt idx="25036">
                  <c:v>0.754</c:v>
                </c:pt>
                <c:pt idx="25037">
                  <c:v>0.68700000000000006</c:v>
                </c:pt>
                <c:pt idx="25038">
                  <c:v>0.76500000000000001</c:v>
                </c:pt>
                <c:pt idx="25039">
                  <c:v>0.77100000000000002</c:v>
                </c:pt>
                <c:pt idx="25040">
                  <c:v>0.68700000000000006</c:v>
                </c:pt>
                <c:pt idx="25041">
                  <c:v>0.625</c:v>
                </c:pt>
                <c:pt idx="25042">
                  <c:v>0.625</c:v>
                </c:pt>
                <c:pt idx="25043">
                  <c:v>0.76400000000000001</c:v>
                </c:pt>
                <c:pt idx="25044">
                  <c:v>0.70899999999999996</c:v>
                </c:pt>
                <c:pt idx="25045">
                  <c:v>0.64300000000000002</c:v>
                </c:pt>
                <c:pt idx="25046">
                  <c:v>0.64300000000000002</c:v>
                </c:pt>
                <c:pt idx="25047">
                  <c:v>0.76200000000000001</c:v>
                </c:pt>
                <c:pt idx="25048">
                  <c:v>0.68799999999999994</c:v>
                </c:pt>
                <c:pt idx="25049">
                  <c:v>0.71799999999999997</c:v>
                </c:pt>
                <c:pt idx="25050">
                  <c:v>0.753</c:v>
                </c:pt>
                <c:pt idx="25051">
                  <c:v>0.71299999999999997</c:v>
                </c:pt>
                <c:pt idx="25052">
                  <c:v>0.64700000000000002</c:v>
                </c:pt>
                <c:pt idx="25053">
                  <c:v>0.64700000000000002</c:v>
                </c:pt>
                <c:pt idx="25054">
                  <c:v>0.76300000000000001</c:v>
                </c:pt>
                <c:pt idx="25055">
                  <c:v>0.64100000000000001</c:v>
                </c:pt>
                <c:pt idx="25056">
                  <c:v>0.64100000000000001</c:v>
                </c:pt>
                <c:pt idx="25057">
                  <c:v>0.752</c:v>
                </c:pt>
                <c:pt idx="25058">
                  <c:v>0.64600000000000002</c:v>
                </c:pt>
                <c:pt idx="25059">
                  <c:v>0.76300000000000001</c:v>
                </c:pt>
                <c:pt idx="25060">
                  <c:v>0.621</c:v>
                </c:pt>
                <c:pt idx="25061">
                  <c:v>0.64600000000000002</c:v>
                </c:pt>
                <c:pt idx="25062">
                  <c:v>0.76600000000000001</c:v>
                </c:pt>
                <c:pt idx="25063">
                  <c:v>0.65100000000000002</c:v>
                </c:pt>
                <c:pt idx="25064">
                  <c:v>0.71799999999999997</c:v>
                </c:pt>
                <c:pt idx="25065">
                  <c:v>0.628</c:v>
                </c:pt>
                <c:pt idx="25066">
                  <c:v>0.628</c:v>
                </c:pt>
                <c:pt idx="25067">
                  <c:v>0.60299999999999998</c:v>
                </c:pt>
                <c:pt idx="25068">
                  <c:v>0.60299999999999998</c:v>
                </c:pt>
                <c:pt idx="25069">
                  <c:v>0.59</c:v>
                </c:pt>
                <c:pt idx="25070">
                  <c:v>0.76300000000000001</c:v>
                </c:pt>
                <c:pt idx="25071">
                  <c:v>0.67700000000000005</c:v>
                </c:pt>
                <c:pt idx="25072">
                  <c:v>0.60499999999999998</c:v>
                </c:pt>
                <c:pt idx="25073">
                  <c:v>0.59</c:v>
                </c:pt>
                <c:pt idx="25074">
                  <c:v>0.76100000000000001</c:v>
                </c:pt>
                <c:pt idx="25075">
                  <c:v>0.77</c:v>
                </c:pt>
                <c:pt idx="25076">
                  <c:v>0.76500000000000001</c:v>
                </c:pt>
                <c:pt idx="25077">
                  <c:v>0.63100000000000001</c:v>
                </c:pt>
                <c:pt idx="25078">
                  <c:v>0.69699999999999995</c:v>
                </c:pt>
                <c:pt idx="25079">
                  <c:v>0.67900000000000005</c:v>
                </c:pt>
                <c:pt idx="25080">
                  <c:v>0.64400000000000002</c:v>
                </c:pt>
                <c:pt idx="25081">
                  <c:v>0.76400000000000001</c:v>
                </c:pt>
                <c:pt idx="25082">
                  <c:v>0.75800000000000001</c:v>
                </c:pt>
                <c:pt idx="25083">
                  <c:v>0.747</c:v>
                </c:pt>
                <c:pt idx="25084">
                  <c:v>0.68</c:v>
                </c:pt>
                <c:pt idx="25085">
                  <c:v>0.76</c:v>
                </c:pt>
                <c:pt idx="25086">
                  <c:v>0.59799999999999998</c:v>
                </c:pt>
                <c:pt idx="25087">
                  <c:v>0.65500000000000003</c:v>
                </c:pt>
                <c:pt idx="25088">
                  <c:v>0.748</c:v>
                </c:pt>
                <c:pt idx="25089">
                  <c:v>0.70899999999999996</c:v>
                </c:pt>
                <c:pt idx="25090">
                  <c:v>0.76600000000000001</c:v>
                </c:pt>
                <c:pt idx="25091">
                  <c:v>0.77300000000000002</c:v>
                </c:pt>
                <c:pt idx="25092">
                  <c:v>0.76800000000000002</c:v>
                </c:pt>
                <c:pt idx="25093">
                  <c:v>0.76100000000000001</c:v>
                </c:pt>
                <c:pt idx="25094">
                  <c:v>0.59299999999999997</c:v>
                </c:pt>
                <c:pt idx="25095">
                  <c:v>0.59299999999999997</c:v>
                </c:pt>
                <c:pt idx="25096">
                  <c:v>0.65700000000000003</c:v>
                </c:pt>
                <c:pt idx="25097">
                  <c:v>0.67400000000000004</c:v>
                </c:pt>
                <c:pt idx="25098">
                  <c:v>0.68100000000000005</c:v>
                </c:pt>
                <c:pt idx="25099">
                  <c:v>0.77200000000000002</c:v>
                </c:pt>
                <c:pt idx="25100">
                  <c:v>0.76100000000000001</c:v>
                </c:pt>
                <c:pt idx="25101">
                  <c:v>0.753</c:v>
                </c:pt>
                <c:pt idx="25102">
                  <c:v>0.65800000000000003</c:v>
                </c:pt>
                <c:pt idx="25103">
                  <c:v>0.68899999999999995</c:v>
                </c:pt>
                <c:pt idx="25104">
                  <c:v>0.70699999999999996</c:v>
                </c:pt>
                <c:pt idx="25105">
                  <c:v>0.76300000000000001</c:v>
                </c:pt>
                <c:pt idx="25106">
                  <c:v>0.59</c:v>
                </c:pt>
                <c:pt idx="25107">
                  <c:v>0.76200000000000001</c:v>
                </c:pt>
                <c:pt idx="25108">
                  <c:v>0.59</c:v>
                </c:pt>
                <c:pt idx="25109">
                  <c:v>0.75900000000000001</c:v>
                </c:pt>
                <c:pt idx="25110">
                  <c:v>0.65</c:v>
                </c:pt>
                <c:pt idx="25111">
                  <c:v>0.68200000000000005</c:v>
                </c:pt>
                <c:pt idx="25112">
                  <c:v>0.66200000000000003</c:v>
                </c:pt>
                <c:pt idx="25113">
                  <c:v>0.66200000000000003</c:v>
                </c:pt>
                <c:pt idx="25114">
                  <c:v>0.58699999999999997</c:v>
                </c:pt>
                <c:pt idx="25115">
                  <c:v>0.75600000000000001</c:v>
                </c:pt>
                <c:pt idx="25116">
                  <c:v>0.65200000000000002</c:v>
                </c:pt>
                <c:pt idx="25117">
                  <c:v>0.76700000000000002</c:v>
                </c:pt>
                <c:pt idx="25118">
                  <c:v>0.75900000000000001</c:v>
                </c:pt>
                <c:pt idx="25119">
                  <c:v>0.76100000000000001</c:v>
                </c:pt>
                <c:pt idx="25120">
                  <c:v>0.68400000000000005</c:v>
                </c:pt>
                <c:pt idx="25121">
                  <c:v>0.68400000000000005</c:v>
                </c:pt>
                <c:pt idx="25122">
                  <c:v>0.65700000000000003</c:v>
                </c:pt>
                <c:pt idx="25123">
                  <c:v>0.67800000000000005</c:v>
                </c:pt>
                <c:pt idx="25124">
                  <c:v>0.67800000000000005</c:v>
                </c:pt>
                <c:pt idx="25125">
                  <c:v>0.627</c:v>
                </c:pt>
                <c:pt idx="25126">
                  <c:v>0.75800000000000001</c:v>
                </c:pt>
                <c:pt idx="25127">
                  <c:v>0.752</c:v>
                </c:pt>
                <c:pt idx="25128">
                  <c:v>0.751</c:v>
                </c:pt>
                <c:pt idx="25129">
                  <c:v>0.75</c:v>
                </c:pt>
                <c:pt idx="25130">
                  <c:v>0.76100000000000001</c:v>
                </c:pt>
                <c:pt idx="25131">
                  <c:v>0.76300000000000001</c:v>
                </c:pt>
                <c:pt idx="25132">
                  <c:v>0.63900000000000001</c:v>
                </c:pt>
                <c:pt idx="25133">
                  <c:v>0.63900000000000001</c:v>
                </c:pt>
                <c:pt idx="25134">
                  <c:v>0.69799999999999995</c:v>
                </c:pt>
                <c:pt idx="25135">
                  <c:v>0.71599999999999997</c:v>
                </c:pt>
                <c:pt idx="25136">
                  <c:v>0.76400000000000001</c:v>
                </c:pt>
                <c:pt idx="25137">
                  <c:v>0.65700000000000003</c:v>
                </c:pt>
                <c:pt idx="25138">
                  <c:v>0.65700000000000003</c:v>
                </c:pt>
                <c:pt idx="25139">
                  <c:v>0.75700000000000001</c:v>
                </c:pt>
                <c:pt idx="25140">
                  <c:v>0.65500000000000003</c:v>
                </c:pt>
                <c:pt idx="25141">
                  <c:v>0.65500000000000003</c:v>
                </c:pt>
                <c:pt idx="25142">
                  <c:v>0.77300000000000002</c:v>
                </c:pt>
                <c:pt idx="25143">
                  <c:v>0.76200000000000001</c:v>
                </c:pt>
                <c:pt idx="25144">
                  <c:v>0.61899999999999999</c:v>
                </c:pt>
                <c:pt idx="25145">
                  <c:v>0.63400000000000001</c:v>
                </c:pt>
                <c:pt idx="25146">
                  <c:v>0.62</c:v>
                </c:pt>
                <c:pt idx="25147">
                  <c:v>0.76</c:v>
                </c:pt>
                <c:pt idx="25148">
                  <c:v>0.58699999999999997</c:v>
                </c:pt>
                <c:pt idx="25149">
                  <c:v>0.623</c:v>
                </c:pt>
                <c:pt idx="25150">
                  <c:v>0.64</c:v>
                </c:pt>
                <c:pt idx="25151">
                  <c:v>0.64</c:v>
                </c:pt>
                <c:pt idx="25152">
                  <c:v>0.75700000000000001</c:v>
                </c:pt>
                <c:pt idx="25153">
                  <c:v>0.76300000000000001</c:v>
                </c:pt>
                <c:pt idx="25154">
                  <c:v>0.76</c:v>
                </c:pt>
                <c:pt idx="25155">
                  <c:v>0.77100000000000002</c:v>
                </c:pt>
                <c:pt idx="25156">
                  <c:v>0.75700000000000001</c:v>
                </c:pt>
                <c:pt idx="25157">
                  <c:v>0.63900000000000001</c:v>
                </c:pt>
                <c:pt idx="25158">
                  <c:v>0.71799999999999997</c:v>
                </c:pt>
                <c:pt idx="25159">
                  <c:v>0.64300000000000002</c:v>
                </c:pt>
                <c:pt idx="25160">
                  <c:v>0.63900000000000001</c:v>
                </c:pt>
                <c:pt idx="25161">
                  <c:v>0.754</c:v>
                </c:pt>
                <c:pt idx="25162">
                  <c:v>0.69699999999999995</c:v>
                </c:pt>
                <c:pt idx="25163">
                  <c:v>0.71199999999999997</c:v>
                </c:pt>
                <c:pt idx="25164">
                  <c:v>0.69799999999999995</c:v>
                </c:pt>
                <c:pt idx="25165">
                  <c:v>0.748</c:v>
                </c:pt>
                <c:pt idx="25166">
                  <c:v>0.75800000000000001</c:v>
                </c:pt>
                <c:pt idx="25167">
                  <c:v>0.77400000000000002</c:v>
                </c:pt>
                <c:pt idx="25168">
                  <c:v>0.75900000000000001</c:v>
                </c:pt>
                <c:pt idx="25169">
                  <c:v>0.66800000000000004</c:v>
                </c:pt>
                <c:pt idx="25170">
                  <c:v>0.71699999999999997</c:v>
                </c:pt>
                <c:pt idx="25171">
                  <c:v>0.75900000000000001</c:v>
                </c:pt>
                <c:pt idx="25172">
                  <c:v>0.75900000000000001</c:v>
                </c:pt>
                <c:pt idx="25173">
                  <c:v>0.77</c:v>
                </c:pt>
                <c:pt idx="25174">
                  <c:v>0.77600000000000002</c:v>
                </c:pt>
                <c:pt idx="25175">
                  <c:v>0.76600000000000001</c:v>
                </c:pt>
                <c:pt idx="25176">
                  <c:v>0.58399999999999996</c:v>
                </c:pt>
                <c:pt idx="25177">
                  <c:v>0.67</c:v>
                </c:pt>
                <c:pt idx="25178">
                  <c:v>0.75600000000000001</c:v>
                </c:pt>
                <c:pt idx="25179">
                  <c:v>0.76500000000000001</c:v>
                </c:pt>
                <c:pt idx="25180">
                  <c:v>0.58399999999999996</c:v>
                </c:pt>
                <c:pt idx="25181">
                  <c:v>0.69099999999999995</c:v>
                </c:pt>
                <c:pt idx="25182">
                  <c:v>0.753</c:v>
                </c:pt>
                <c:pt idx="25183">
                  <c:v>0.71299999999999997</c:v>
                </c:pt>
                <c:pt idx="25184">
                  <c:v>0.67100000000000004</c:v>
                </c:pt>
                <c:pt idx="25185">
                  <c:v>0.69499999999999995</c:v>
                </c:pt>
                <c:pt idx="25186">
                  <c:v>0.69299999999999995</c:v>
                </c:pt>
                <c:pt idx="25187">
                  <c:v>0.76</c:v>
                </c:pt>
                <c:pt idx="25188">
                  <c:v>0.59799999999999998</c:v>
                </c:pt>
                <c:pt idx="25189">
                  <c:v>0.76800000000000002</c:v>
                </c:pt>
                <c:pt idx="25190">
                  <c:v>0.75900000000000001</c:v>
                </c:pt>
                <c:pt idx="25191">
                  <c:v>0.71699999999999997</c:v>
                </c:pt>
                <c:pt idx="25192">
                  <c:v>0.75900000000000001</c:v>
                </c:pt>
                <c:pt idx="25193">
                  <c:v>0.76800000000000002</c:v>
                </c:pt>
                <c:pt idx="25194">
                  <c:v>0.76900000000000002</c:v>
                </c:pt>
                <c:pt idx="25195">
                  <c:v>0.67500000000000004</c:v>
                </c:pt>
                <c:pt idx="25196">
                  <c:v>0.67500000000000004</c:v>
                </c:pt>
                <c:pt idx="25197">
                  <c:v>0.66500000000000004</c:v>
                </c:pt>
                <c:pt idx="25198">
                  <c:v>0.76600000000000001</c:v>
                </c:pt>
                <c:pt idx="25199">
                  <c:v>0.66500000000000004</c:v>
                </c:pt>
                <c:pt idx="25200">
                  <c:v>0.76500000000000001</c:v>
                </c:pt>
                <c:pt idx="25201">
                  <c:v>0.77</c:v>
                </c:pt>
                <c:pt idx="25202">
                  <c:v>0.76100000000000001</c:v>
                </c:pt>
                <c:pt idx="25203">
                  <c:v>0.77200000000000002</c:v>
                </c:pt>
                <c:pt idx="25204">
                  <c:v>0.69399999999999995</c:v>
                </c:pt>
                <c:pt idx="25205">
                  <c:v>0.69499999999999995</c:v>
                </c:pt>
                <c:pt idx="25206">
                  <c:v>0.77400000000000002</c:v>
                </c:pt>
                <c:pt idx="25207">
                  <c:v>0.755</c:v>
                </c:pt>
                <c:pt idx="25208">
                  <c:v>0.67200000000000004</c:v>
                </c:pt>
                <c:pt idx="25209">
                  <c:v>0.755</c:v>
                </c:pt>
                <c:pt idx="25210">
                  <c:v>0.64100000000000001</c:v>
                </c:pt>
                <c:pt idx="25211">
                  <c:v>0.65300000000000002</c:v>
                </c:pt>
                <c:pt idx="25212">
                  <c:v>0.65300000000000002</c:v>
                </c:pt>
                <c:pt idx="25213">
                  <c:v>0.71299999999999997</c:v>
                </c:pt>
                <c:pt idx="25214">
                  <c:v>0.59199999999999997</c:v>
                </c:pt>
                <c:pt idx="25215">
                  <c:v>0.67</c:v>
                </c:pt>
                <c:pt idx="25216">
                  <c:v>0.67</c:v>
                </c:pt>
                <c:pt idx="25217">
                  <c:v>0.75900000000000001</c:v>
                </c:pt>
                <c:pt idx="25218">
                  <c:v>0.71399999999999997</c:v>
                </c:pt>
                <c:pt idx="25219">
                  <c:v>0.66800000000000004</c:v>
                </c:pt>
                <c:pt idx="25220">
                  <c:v>0.66800000000000004</c:v>
                </c:pt>
                <c:pt idx="25221">
                  <c:v>0.69199999999999995</c:v>
                </c:pt>
                <c:pt idx="25222">
                  <c:v>0.71699999999999997</c:v>
                </c:pt>
                <c:pt idx="25223">
                  <c:v>0.69199999999999995</c:v>
                </c:pt>
                <c:pt idx="25224">
                  <c:v>0.64800000000000002</c:v>
                </c:pt>
                <c:pt idx="25225">
                  <c:v>0.76900000000000002</c:v>
                </c:pt>
                <c:pt idx="25226">
                  <c:v>0.69299999999999995</c:v>
                </c:pt>
                <c:pt idx="25227">
                  <c:v>0.64800000000000002</c:v>
                </c:pt>
                <c:pt idx="25228">
                  <c:v>0.64800000000000002</c:v>
                </c:pt>
                <c:pt idx="25229">
                  <c:v>0.76800000000000002</c:v>
                </c:pt>
                <c:pt idx="25230">
                  <c:v>0.75600000000000001</c:v>
                </c:pt>
                <c:pt idx="25231">
                  <c:v>0.72299999999999998</c:v>
                </c:pt>
                <c:pt idx="25232">
                  <c:v>0.63100000000000001</c:v>
                </c:pt>
                <c:pt idx="25233">
                  <c:v>0.75700000000000001</c:v>
                </c:pt>
                <c:pt idx="25234">
                  <c:v>0.75600000000000001</c:v>
                </c:pt>
                <c:pt idx="25235">
                  <c:v>0.75800000000000001</c:v>
                </c:pt>
                <c:pt idx="25236">
                  <c:v>0.76</c:v>
                </c:pt>
                <c:pt idx="25237">
                  <c:v>0.63200000000000001</c:v>
                </c:pt>
                <c:pt idx="25238">
                  <c:v>0.63600000000000001</c:v>
                </c:pt>
                <c:pt idx="25239">
                  <c:v>0.72599999999999998</c:v>
                </c:pt>
                <c:pt idx="25240">
                  <c:v>0.72199999999999998</c:v>
                </c:pt>
                <c:pt idx="25241">
                  <c:v>0.755</c:v>
                </c:pt>
                <c:pt idx="25242">
                  <c:v>0.625</c:v>
                </c:pt>
                <c:pt idx="25243">
                  <c:v>0.76800000000000002</c:v>
                </c:pt>
                <c:pt idx="25244">
                  <c:v>0.76800000000000002</c:v>
                </c:pt>
                <c:pt idx="25245">
                  <c:v>0.751</c:v>
                </c:pt>
                <c:pt idx="25246">
                  <c:v>0.77</c:v>
                </c:pt>
                <c:pt idx="25247">
                  <c:v>0.753</c:v>
                </c:pt>
                <c:pt idx="25248">
                  <c:v>0.59099999999999997</c:v>
                </c:pt>
                <c:pt idx="25249">
                  <c:v>0.76600000000000001</c:v>
                </c:pt>
                <c:pt idx="25250">
                  <c:v>0.77500000000000002</c:v>
                </c:pt>
                <c:pt idx="25251">
                  <c:v>0.76200000000000001</c:v>
                </c:pt>
                <c:pt idx="25252">
                  <c:v>0.76600000000000001</c:v>
                </c:pt>
                <c:pt idx="25253">
                  <c:v>0.75700000000000001</c:v>
                </c:pt>
                <c:pt idx="25254">
                  <c:v>0.68400000000000005</c:v>
                </c:pt>
                <c:pt idx="25255">
                  <c:v>0.70099999999999996</c:v>
                </c:pt>
                <c:pt idx="25256">
                  <c:v>0.68400000000000005</c:v>
                </c:pt>
                <c:pt idx="25257">
                  <c:v>0.71099999999999997</c:v>
                </c:pt>
                <c:pt idx="25258">
                  <c:v>0.76900000000000002</c:v>
                </c:pt>
                <c:pt idx="25259">
                  <c:v>0.76800000000000002</c:v>
                </c:pt>
                <c:pt idx="25260">
                  <c:v>0.76600000000000001</c:v>
                </c:pt>
                <c:pt idx="25261">
                  <c:v>0.76800000000000002</c:v>
                </c:pt>
                <c:pt idx="25262">
                  <c:v>0.76400000000000001</c:v>
                </c:pt>
                <c:pt idx="25263">
                  <c:v>0.77700000000000002</c:v>
                </c:pt>
                <c:pt idx="25264">
                  <c:v>0.77</c:v>
                </c:pt>
                <c:pt idx="25265">
                  <c:v>0.66100000000000003</c:v>
                </c:pt>
                <c:pt idx="25266">
                  <c:v>0.76100000000000001</c:v>
                </c:pt>
                <c:pt idx="25267">
                  <c:v>0.76700000000000002</c:v>
                </c:pt>
                <c:pt idx="25268">
                  <c:v>0.76800000000000002</c:v>
                </c:pt>
                <c:pt idx="25269">
                  <c:v>0.76600000000000001</c:v>
                </c:pt>
                <c:pt idx="25270">
                  <c:v>0.76</c:v>
                </c:pt>
                <c:pt idx="25271">
                  <c:v>0.77200000000000002</c:v>
                </c:pt>
                <c:pt idx="25272">
                  <c:v>0.71199999999999997</c:v>
                </c:pt>
                <c:pt idx="25273">
                  <c:v>0.66200000000000003</c:v>
                </c:pt>
                <c:pt idx="25274">
                  <c:v>0.67800000000000005</c:v>
                </c:pt>
                <c:pt idx="25275">
                  <c:v>0.76500000000000001</c:v>
                </c:pt>
                <c:pt idx="25276">
                  <c:v>0.77</c:v>
                </c:pt>
                <c:pt idx="25277">
                  <c:v>0.76700000000000002</c:v>
                </c:pt>
                <c:pt idx="25278">
                  <c:v>0.76100000000000001</c:v>
                </c:pt>
                <c:pt idx="25279">
                  <c:v>0.76700000000000002</c:v>
                </c:pt>
                <c:pt idx="25280">
                  <c:v>0.76400000000000001</c:v>
                </c:pt>
                <c:pt idx="25281">
                  <c:v>0.76700000000000002</c:v>
                </c:pt>
                <c:pt idx="25282">
                  <c:v>0.68899999999999995</c:v>
                </c:pt>
                <c:pt idx="25283">
                  <c:v>0.75700000000000001</c:v>
                </c:pt>
                <c:pt idx="25284">
                  <c:v>0.65500000000000003</c:v>
                </c:pt>
                <c:pt idx="25285">
                  <c:v>0.76800000000000002</c:v>
                </c:pt>
                <c:pt idx="25286">
                  <c:v>0.68700000000000006</c:v>
                </c:pt>
                <c:pt idx="25287">
                  <c:v>0.66600000000000004</c:v>
                </c:pt>
                <c:pt idx="25288">
                  <c:v>0.66600000000000004</c:v>
                </c:pt>
                <c:pt idx="25289">
                  <c:v>0.755</c:v>
                </c:pt>
                <c:pt idx="25290">
                  <c:v>0.77200000000000002</c:v>
                </c:pt>
                <c:pt idx="25291">
                  <c:v>0.755</c:v>
                </c:pt>
                <c:pt idx="25292">
                  <c:v>0.68799999999999994</c:v>
                </c:pt>
                <c:pt idx="25293">
                  <c:v>0.68899999999999995</c:v>
                </c:pt>
                <c:pt idx="25294">
                  <c:v>0.76300000000000001</c:v>
                </c:pt>
                <c:pt idx="25295">
                  <c:v>0.66200000000000003</c:v>
                </c:pt>
                <c:pt idx="25296">
                  <c:v>0.77</c:v>
                </c:pt>
                <c:pt idx="25297">
                  <c:v>0.70299999999999996</c:v>
                </c:pt>
                <c:pt idx="25298">
                  <c:v>0.76800000000000002</c:v>
                </c:pt>
                <c:pt idx="25299">
                  <c:v>0.76600000000000001</c:v>
                </c:pt>
                <c:pt idx="25300">
                  <c:v>0.64300000000000002</c:v>
                </c:pt>
                <c:pt idx="25301">
                  <c:v>0.64300000000000002</c:v>
                </c:pt>
                <c:pt idx="25302">
                  <c:v>0.72</c:v>
                </c:pt>
                <c:pt idx="25303">
                  <c:v>0.66200000000000003</c:v>
                </c:pt>
                <c:pt idx="25304">
                  <c:v>0.66200000000000003</c:v>
                </c:pt>
                <c:pt idx="25305">
                  <c:v>0.76600000000000001</c:v>
                </c:pt>
                <c:pt idx="25306">
                  <c:v>0.60699999999999998</c:v>
                </c:pt>
                <c:pt idx="25307">
                  <c:v>0.65900000000000003</c:v>
                </c:pt>
                <c:pt idx="25308">
                  <c:v>0.66</c:v>
                </c:pt>
                <c:pt idx="25309">
                  <c:v>0.60799999999999998</c:v>
                </c:pt>
                <c:pt idx="25310">
                  <c:v>0.76100000000000001</c:v>
                </c:pt>
                <c:pt idx="25311">
                  <c:v>0.61099999999999999</c:v>
                </c:pt>
                <c:pt idx="25312">
                  <c:v>0.76400000000000001</c:v>
                </c:pt>
                <c:pt idx="25313">
                  <c:v>0.77700000000000002</c:v>
                </c:pt>
                <c:pt idx="25314">
                  <c:v>0.58599999999999997</c:v>
                </c:pt>
                <c:pt idx="25315">
                  <c:v>0.76700000000000002</c:v>
                </c:pt>
                <c:pt idx="25316">
                  <c:v>0.63800000000000001</c:v>
                </c:pt>
                <c:pt idx="25317">
                  <c:v>0.75900000000000001</c:v>
                </c:pt>
                <c:pt idx="25318">
                  <c:v>0.76100000000000001</c:v>
                </c:pt>
                <c:pt idx="25319">
                  <c:v>0.76500000000000001</c:v>
                </c:pt>
                <c:pt idx="25320">
                  <c:v>0.77100000000000002</c:v>
                </c:pt>
                <c:pt idx="25321">
                  <c:v>0.76800000000000002</c:v>
                </c:pt>
                <c:pt idx="25322">
                  <c:v>0.77600000000000002</c:v>
                </c:pt>
                <c:pt idx="25323">
                  <c:v>0.70299999999999996</c:v>
                </c:pt>
                <c:pt idx="25324">
                  <c:v>0.72399999999999998</c:v>
                </c:pt>
                <c:pt idx="25325">
                  <c:v>0.70299999999999996</c:v>
                </c:pt>
                <c:pt idx="25326">
                  <c:v>0.72199999999999998</c:v>
                </c:pt>
                <c:pt idx="25327">
                  <c:v>0.71899999999999997</c:v>
                </c:pt>
                <c:pt idx="25328">
                  <c:v>0.76600000000000001</c:v>
                </c:pt>
                <c:pt idx="25329">
                  <c:v>0.76500000000000001</c:v>
                </c:pt>
                <c:pt idx="25330">
                  <c:v>0.77600000000000002</c:v>
                </c:pt>
                <c:pt idx="25331">
                  <c:v>0.72199999999999998</c:v>
                </c:pt>
                <c:pt idx="25332">
                  <c:v>0.77600000000000002</c:v>
                </c:pt>
                <c:pt idx="25333">
                  <c:v>0.76900000000000002</c:v>
                </c:pt>
                <c:pt idx="25334">
                  <c:v>0.76400000000000001</c:v>
                </c:pt>
                <c:pt idx="25335">
                  <c:v>0.77300000000000002</c:v>
                </c:pt>
                <c:pt idx="25336">
                  <c:v>0.76200000000000001</c:v>
                </c:pt>
                <c:pt idx="25337">
                  <c:v>0.65300000000000002</c:v>
                </c:pt>
                <c:pt idx="25338">
                  <c:v>0.78400000000000003</c:v>
                </c:pt>
                <c:pt idx="25339">
                  <c:v>0.65400000000000003</c:v>
                </c:pt>
                <c:pt idx="25340">
                  <c:v>0.76900000000000002</c:v>
                </c:pt>
                <c:pt idx="25341">
                  <c:v>0.69699999999999995</c:v>
                </c:pt>
                <c:pt idx="25342">
                  <c:v>0.77200000000000002</c:v>
                </c:pt>
                <c:pt idx="25343">
                  <c:v>0.77500000000000002</c:v>
                </c:pt>
                <c:pt idx="25344">
                  <c:v>0.77</c:v>
                </c:pt>
                <c:pt idx="25345">
                  <c:v>0.69799999999999995</c:v>
                </c:pt>
                <c:pt idx="25346">
                  <c:v>0.76900000000000002</c:v>
                </c:pt>
                <c:pt idx="25347">
                  <c:v>0.70199999999999996</c:v>
                </c:pt>
                <c:pt idx="25348">
                  <c:v>0.77200000000000002</c:v>
                </c:pt>
                <c:pt idx="25349">
                  <c:v>0.77900000000000003</c:v>
                </c:pt>
                <c:pt idx="25350">
                  <c:v>0.67</c:v>
                </c:pt>
                <c:pt idx="25351">
                  <c:v>0.78100000000000003</c:v>
                </c:pt>
                <c:pt idx="25352">
                  <c:v>0.78400000000000003</c:v>
                </c:pt>
                <c:pt idx="25353">
                  <c:v>0.77700000000000002</c:v>
                </c:pt>
                <c:pt idx="25354">
                  <c:v>0.77900000000000003</c:v>
                </c:pt>
                <c:pt idx="25355">
                  <c:v>0.78700000000000003</c:v>
                </c:pt>
                <c:pt idx="25356">
                  <c:v>0.70299999999999996</c:v>
                </c:pt>
                <c:pt idx="25357">
                  <c:v>0.70399999999999996</c:v>
                </c:pt>
                <c:pt idx="25358">
                  <c:v>0.78800000000000003</c:v>
                </c:pt>
                <c:pt idx="25359">
                  <c:v>0.79100000000000004</c:v>
                </c:pt>
                <c:pt idx="25360">
                  <c:v>0.76700000000000002</c:v>
                </c:pt>
                <c:pt idx="25361">
                  <c:v>0.67700000000000005</c:v>
                </c:pt>
                <c:pt idx="25362">
                  <c:v>0.72899999999999998</c:v>
                </c:pt>
                <c:pt idx="25363">
                  <c:v>0.65700000000000003</c:v>
                </c:pt>
                <c:pt idx="25364">
                  <c:v>0.65700000000000003</c:v>
                </c:pt>
                <c:pt idx="25365">
                  <c:v>0.78300000000000003</c:v>
                </c:pt>
                <c:pt idx="25366">
                  <c:v>0.65100000000000002</c:v>
                </c:pt>
                <c:pt idx="25367">
                  <c:v>0.65200000000000002</c:v>
                </c:pt>
                <c:pt idx="25368">
                  <c:v>0.78500000000000003</c:v>
                </c:pt>
                <c:pt idx="25369">
                  <c:v>0.65300000000000002</c:v>
                </c:pt>
                <c:pt idx="25370">
                  <c:v>0.78400000000000003</c:v>
                </c:pt>
                <c:pt idx="25371">
                  <c:v>0.77900000000000003</c:v>
                </c:pt>
                <c:pt idx="25372">
                  <c:v>0.73699999999999999</c:v>
                </c:pt>
                <c:pt idx="25373">
                  <c:v>0.77200000000000002</c:v>
                </c:pt>
                <c:pt idx="25374">
                  <c:v>0.78</c:v>
                </c:pt>
                <c:pt idx="25375">
                  <c:v>0.74399999999999999</c:v>
                </c:pt>
                <c:pt idx="25376">
                  <c:v>0.78800000000000003</c:v>
                </c:pt>
                <c:pt idx="25377">
                  <c:v>0.80200000000000005</c:v>
                </c:pt>
                <c:pt idx="25378">
                  <c:v>0.78600000000000003</c:v>
                </c:pt>
                <c:pt idx="25379">
                  <c:v>0.78600000000000003</c:v>
                </c:pt>
                <c:pt idx="25380">
                  <c:v>0.751</c:v>
                </c:pt>
                <c:pt idx="25381">
                  <c:v>0.79700000000000004</c:v>
                </c:pt>
                <c:pt idx="25382">
                  <c:v>0.78200000000000003</c:v>
                </c:pt>
                <c:pt idx="25383">
                  <c:v>0.79200000000000004</c:v>
                </c:pt>
                <c:pt idx="25384">
                  <c:v>0.78500000000000003</c:v>
                </c:pt>
                <c:pt idx="25385">
                  <c:v>0.79300000000000004</c:v>
                </c:pt>
                <c:pt idx="25386">
                  <c:v>0.78700000000000003</c:v>
                </c:pt>
                <c:pt idx="25387">
                  <c:v>0.69799999999999995</c:v>
                </c:pt>
                <c:pt idx="25388">
                  <c:v>0.69899999999999995</c:v>
                </c:pt>
                <c:pt idx="25389">
                  <c:v>0.80700000000000005</c:v>
                </c:pt>
                <c:pt idx="25390">
                  <c:v>0.72399999999999998</c:v>
                </c:pt>
                <c:pt idx="25391">
                  <c:v>0.79</c:v>
                </c:pt>
                <c:pt idx="25392">
                  <c:v>0.78600000000000003</c:v>
                </c:pt>
                <c:pt idx="25393">
                  <c:v>0.73699999999999999</c:v>
                </c:pt>
                <c:pt idx="25394">
                  <c:v>0.79500000000000004</c:v>
                </c:pt>
                <c:pt idx="25395">
                  <c:v>0.80300000000000005</c:v>
                </c:pt>
                <c:pt idx="25396">
                  <c:v>0.79800000000000004</c:v>
                </c:pt>
                <c:pt idx="25397">
                  <c:v>0.8</c:v>
                </c:pt>
                <c:pt idx="25398">
                  <c:v>0.80300000000000005</c:v>
                </c:pt>
                <c:pt idx="25399">
                  <c:v>0.81299999999999994</c:v>
                </c:pt>
                <c:pt idx="25400">
                  <c:v>0.8</c:v>
                </c:pt>
                <c:pt idx="25401">
                  <c:v>0.66700000000000004</c:v>
                </c:pt>
                <c:pt idx="25402">
                  <c:v>0.80400000000000005</c:v>
                </c:pt>
                <c:pt idx="25403">
                  <c:v>0.79200000000000004</c:v>
                </c:pt>
                <c:pt idx="25404">
                  <c:v>0.80800000000000005</c:v>
                </c:pt>
                <c:pt idx="25405">
                  <c:v>0.8</c:v>
                </c:pt>
                <c:pt idx="25406">
                  <c:v>0.81399999999999995</c:v>
                </c:pt>
                <c:pt idx="25407">
                  <c:v>0.80900000000000005</c:v>
                </c:pt>
                <c:pt idx="25408">
                  <c:v>0.81</c:v>
                </c:pt>
                <c:pt idx="25409">
                  <c:v>0.80300000000000005</c:v>
                </c:pt>
                <c:pt idx="25410">
                  <c:v>0.66500000000000004</c:v>
                </c:pt>
                <c:pt idx="25411">
                  <c:v>0.80900000000000005</c:v>
                </c:pt>
                <c:pt idx="25412">
                  <c:v>0.81299999999999994</c:v>
                </c:pt>
                <c:pt idx="25413">
                  <c:v>0.79900000000000004</c:v>
                </c:pt>
                <c:pt idx="25414">
                  <c:v>0.79800000000000004</c:v>
                </c:pt>
                <c:pt idx="25415">
                  <c:v>0.80900000000000005</c:v>
                </c:pt>
                <c:pt idx="25416">
                  <c:v>0.81</c:v>
                </c:pt>
                <c:pt idx="25417">
                  <c:v>0.66500000000000004</c:v>
                </c:pt>
                <c:pt idx="25418">
                  <c:v>0.78400000000000003</c:v>
                </c:pt>
                <c:pt idx="25419">
                  <c:v>0.66500000000000004</c:v>
                </c:pt>
                <c:pt idx="25420">
                  <c:v>0.80800000000000005</c:v>
                </c:pt>
                <c:pt idx="25421">
                  <c:v>0.78500000000000003</c:v>
                </c:pt>
                <c:pt idx="25422">
                  <c:v>0.81399999999999995</c:v>
                </c:pt>
                <c:pt idx="25423">
                  <c:v>0.80500000000000005</c:v>
                </c:pt>
                <c:pt idx="25424">
                  <c:v>0.67</c:v>
                </c:pt>
                <c:pt idx="25425">
                  <c:v>0.80400000000000005</c:v>
                </c:pt>
                <c:pt idx="25426">
                  <c:v>0.79500000000000004</c:v>
                </c:pt>
                <c:pt idx="25427">
                  <c:v>0.79200000000000004</c:v>
                </c:pt>
                <c:pt idx="25428">
                  <c:v>0.79500000000000004</c:v>
                </c:pt>
                <c:pt idx="25429">
                  <c:v>0.80600000000000005</c:v>
                </c:pt>
                <c:pt idx="25430">
                  <c:v>0.73699999999999999</c:v>
                </c:pt>
                <c:pt idx="25431">
                  <c:v>0.81799999999999995</c:v>
                </c:pt>
                <c:pt idx="25432">
                  <c:v>0.81599999999999995</c:v>
                </c:pt>
                <c:pt idx="25433">
                  <c:v>0.81899999999999995</c:v>
                </c:pt>
                <c:pt idx="25434">
                  <c:v>0.74199999999999999</c:v>
                </c:pt>
                <c:pt idx="25435">
                  <c:v>0.82299999999999995</c:v>
                </c:pt>
                <c:pt idx="25436">
                  <c:v>0.83399999999999996</c:v>
                </c:pt>
                <c:pt idx="25437">
                  <c:v>0.76600000000000001</c:v>
                </c:pt>
                <c:pt idx="25438">
                  <c:v>0.82699999999999996</c:v>
                </c:pt>
                <c:pt idx="25439">
                  <c:v>0.81200000000000006</c:v>
                </c:pt>
                <c:pt idx="25440">
                  <c:v>0.77500000000000002</c:v>
                </c:pt>
                <c:pt idx="25441">
                  <c:v>0.82399999999999995</c:v>
                </c:pt>
                <c:pt idx="25442">
                  <c:v>0.82199999999999995</c:v>
                </c:pt>
                <c:pt idx="25443">
                  <c:v>0.76200000000000001</c:v>
                </c:pt>
                <c:pt idx="25444">
                  <c:v>0.82699999999999996</c:v>
                </c:pt>
                <c:pt idx="25445">
                  <c:v>0.82899999999999996</c:v>
                </c:pt>
                <c:pt idx="25446">
                  <c:v>0.747</c:v>
                </c:pt>
                <c:pt idx="25447">
                  <c:v>0.81200000000000006</c:v>
                </c:pt>
                <c:pt idx="25448">
                  <c:v>0.80900000000000005</c:v>
                </c:pt>
                <c:pt idx="25449">
                  <c:v>0.82699999999999996</c:v>
                </c:pt>
                <c:pt idx="25450">
                  <c:v>0.68400000000000005</c:v>
                </c:pt>
                <c:pt idx="25451">
                  <c:v>0.83099999999999996</c:v>
                </c:pt>
                <c:pt idx="25452">
                  <c:v>0.748</c:v>
                </c:pt>
                <c:pt idx="25453">
                  <c:v>0.83199999999999996</c:v>
                </c:pt>
                <c:pt idx="25454">
                  <c:v>0.83</c:v>
                </c:pt>
                <c:pt idx="25455">
                  <c:v>0.69199999999999995</c:v>
                </c:pt>
                <c:pt idx="25456">
                  <c:v>0.83899999999999997</c:v>
                </c:pt>
                <c:pt idx="25457">
                  <c:v>0.83799999999999997</c:v>
                </c:pt>
                <c:pt idx="25458">
                  <c:v>0.83399999999999996</c:v>
                </c:pt>
                <c:pt idx="25459">
                  <c:v>0.83699999999999997</c:v>
                </c:pt>
                <c:pt idx="25460">
                  <c:v>0.82399999999999995</c:v>
                </c:pt>
                <c:pt idx="25461">
                  <c:v>0.84199999999999997</c:v>
                </c:pt>
                <c:pt idx="25462">
                  <c:v>0.84199999999999997</c:v>
                </c:pt>
                <c:pt idx="25463">
                  <c:v>0.80100000000000005</c:v>
                </c:pt>
                <c:pt idx="25464">
                  <c:v>0.83599999999999997</c:v>
                </c:pt>
                <c:pt idx="25465">
                  <c:v>0.83199999999999996</c:v>
                </c:pt>
                <c:pt idx="25466">
                  <c:v>0.83199999999999996</c:v>
                </c:pt>
                <c:pt idx="25467">
                  <c:v>0.753</c:v>
                </c:pt>
                <c:pt idx="25468">
                  <c:v>0.84599999999999997</c:v>
                </c:pt>
                <c:pt idx="25469">
                  <c:v>0.83399999999999996</c:v>
                </c:pt>
                <c:pt idx="25470">
                  <c:v>0.84199999999999997</c:v>
                </c:pt>
                <c:pt idx="25471">
                  <c:v>0.67200000000000004</c:v>
                </c:pt>
                <c:pt idx="25472">
                  <c:v>0.85299999999999998</c:v>
                </c:pt>
                <c:pt idx="25473">
                  <c:v>0.84</c:v>
                </c:pt>
                <c:pt idx="25474">
                  <c:v>0.82299999999999995</c:v>
                </c:pt>
                <c:pt idx="25475">
                  <c:v>0.84099999999999997</c:v>
                </c:pt>
                <c:pt idx="25476">
                  <c:v>0.78800000000000003</c:v>
                </c:pt>
                <c:pt idx="25477">
                  <c:v>0.84599999999999997</c:v>
                </c:pt>
                <c:pt idx="25478">
                  <c:v>0.84399999999999997</c:v>
                </c:pt>
                <c:pt idx="25479">
                  <c:v>0.80200000000000005</c:v>
                </c:pt>
                <c:pt idx="25480">
                  <c:v>0.85</c:v>
                </c:pt>
                <c:pt idx="25481">
                  <c:v>0.82199999999999995</c:v>
                </c:pt>
                <c:pt idx="25482">
                  <c:v>0.85499999999999998</c:v>
                </c:pt>
                <c:pt idx="25483">
                  <c:v>0.80500000000000005</c:v>
                </c:pt>
                <c:pt idx="25484">
                  <c:v>0.84699999999999998</c:v>
                </c:pt>
                <c:pt idx="25485">
                  <c:v>0.85799999999999998</c:v>
                </c:pt>
                <c:pt idx="25486">
                  <c:v>0.77</c:v>
                </c:pt>
                <c:pt idx="25487">
                  <c:v>0.85199999999999998</c:v>
                </c:pt>
                <c:pt idx="25488">
                  <c:v>0.86099999999999999</c:v>
                </c:pt>
                <c:pt idx="25489">
                  <c:v>0.85399999999999998</c:v>
                </c:pt>
                <c:pt idx="25490">
                  <c:v>0.77400000000000002</c:v>
                </c:pt>
                <c:pt idx="25491">
                  <c:v>0.77200000000000002</c:v>
                </c:pt>
                <c:pt idx="25492">
                  <c:v>0.85799999999999998</c:v>
                </c:pt>
                <c:pt idx="25493">
                  <c:v>0.86399999999999999</c:v>
                </c:pt>
                <c:pt idx="25494">
                  <c:v>0.86299999999999999</c:v>
                </c:pt>
                <c:pt idx="25495">
                  <c:v>0.78500000000000003</c:v>
                </c:pt>
                <c:pt idx="25496">
                  <c:v>0.78300000000000003</c:v>
                </c:pt>
                <c:pt idx="25497">
                  <c:v>0.86799999999999999</c:v>
                </c:pt>
                <c:pt idx="25498">
                  <c:v>0.86099999999999999</c:v>
                </c:pt>
                <c:pt idx="25499">
                  <c:v>0.84099999999999997</c:v>
                </c:pt>
                <c:pt idx="25500">
                  <c:v>0.84499999999999997</c:v>
                </c:pt>
                <c:pt idx="25501">
                  <c:v>0.86599999999999999</c:v>
                </c:pt>
                <c:pt idx="25502">
                  <c:v>0.875</c:v>
                </c:pt>
                <c:pt idx="25503">
                  <c:v>0.87</c:v>
                </c:pt>
                <c:pt idx="25504">
                  <c:v>0.878</c:v>
                </c:pt>
                <c:pt idx="25505">
                  <c:v>0.879</c:v>
                </c:pt>
                <c:pt idx="25506">
                  <c:v>0.878</c:v>
                </c:pt>
                <c:pt idx="25507">
                  <c:v>0.69299999999999995</c:v>
                </c:pt>
                <c:pt idx="25508">
                  <c:v>0.876</c:v>
                </c:pt>
                <c:pt idx="25509">
                  <c:v>0.86099999999999999</c:v>
                </c:pt>
                <c:pt idx="25510">
                  <c:v>0.879</c:v>
                </c:pt>
                <c:pt idx="25511">
                  <c:v>0.876</c:v>
                </c:pt>
                <c:pt idx="25512">
                  <c:v>0.86899999999999999</c:v>
                </c:pt>
                <c:pt idx="25513">
                  <c:v>0.86799999999999999</c:v>
                </c:pt>
                <c:pt idx="25514">
                  <c:v>0.84099999999999997</c:v>
                </c:pt>
                <c:pt idx="25515">
                  <c:v>0.88200000000000001</c:v>
                </c:pt>
                <c:pt idx="25516">
                  <c:v>0.85399999999999998</c:v>
                </c:pt>
                <c:pt idx="25517">
                  <c:v>0.86299999999999999</c:v>
                </c:pt>
                <c:pt idx="25518">
                  <c:v>0.85</c:v>
                </c:pt>
                <c:pt idx="25519">
                  <c:v>0.86599999999999999</c:v>
                </c:pt>
                <c:pt idx="25520">
                  <c:v>0.88500000000000001</c:v>
                </c:pt>
                <c:pt idx="25521">
                  <c:v>0.88200000000000001</c:v>
                </c:pt>
                <c:pt idx="25522">
                  <c:v>0.88900000000000001</c:v>
                </c:pt>
                <c:pt idx="25523">
                  <c:v>0.88700000000000001</c:v>
                </c:pt>
                <c:pt idx="25524">
                  <c:v>0.90200000000000002</c:v>
                </c:pt>
                <c:pt idx="25525">
                  <c:v>0.88900000000000001</c:v>
                </c:pt>
                <c:pt idx="25526">
                  <c:v>0.88600000000000001</c:v>
                </c:pt>
                <c:pt idx="25527">
                  <c:v>0.89500000000000002</c:v>
                </c:pt>
                <c:pt idx="25528">
                  <c:v>0.89600000000000002</c:v>
                </c:pt>
                <c:pt idx="25529">
                  <c:v>0.80700000000000005</c:v>
                </c:pt>
                <c:pt idx="25530">
                  <c:v>0.89400000000000002</c:v>
                </c:pt>
                <c:pt idx="25531">
                  <c:v>0.82699999999999996</c:v>
                </c:pt>
                <c:pt idx="25532">
                  <c:v>0.89200000000000002</c:v>
                </c:pt>
                <c:pt idx="25533">
                  <c:v>0.89700000000000002</c:v>
                </c:pt>
                <c:pt idx="25534">
                  <c:v>0.90300000000000002</c:v>
                </c:pt>
                <c:pt idx="25535">
                  <c:v>0.81200000000000006</c:v>
                </c:pt>
                <c:pt idx="25536">
                  <c:v>0.90500000000000003</c:v>
                </c:pt>
                <c:pt idx="25537">
                  <c:v>0.90700000000000003</c:v>
                </c:pt>
                <c:pt idx="25538">
                  <c:v>0.90800000000000003</c:v>
                </c:pt>
                <c:pt idx="25539">
                  <c:v>0.90400000000000003</c:v>
                </c:pt>
                <c:pt idx="25540">
                  <c:v>0.91200000000000003</c:v>
                </c:pt>
                <c:pt idx="25541">
                  <c:v>0.91200000000000003</c:v>
                </c:pt>
                <c:pt idx="25542">
                  <c:v>0.91200000000000003</c:v>
                </c:pt>
                <c:pt idx="25543">
                  <c:v>0.81799999999999995</c:v>
                </c:pt>
                <c:pt idx="25544">
                  <c:v>0.90100000000000002</c:v>
                </c:pt>
                <c:pt idx="25545">
                  <c:v>0.89600000000000002</c:v>
                </c:pt>
                <c:pt idx="25546">
                  <c:v>0.82299999999999995</c:v>
                </c:pt>
                <c:pt idx="25547">
                  <c:v>0.89900000000000002</c:v>
                </c:pt>
                <c:pt idx="25548">
                  <c:v>0.89800000000000002</c:v>
                </c:pt>
                <c:pt idx="25549">
                  <c:v>0.91600000000000004</c:v>
                </c:pt>
                <c:pt idx="25550">
                  <c:v>0.91</c:v>
                </c:pt>
                <c:pt idx="25551">
                  <c:v>0.91</c:v>
                </c:pt>
                <c:pt idx="25552">
                  <c:v>0.91600000000000004</c:v>
                </c:pt>
                <c:pt idx="25553">
                  <c:v>0.91300000000000003</c:v>
                </c:pt>
                <c:pt idx="25554">
                  <c:v>0.85499999999999998</c:v>
                </c:pt>
                <c:pt idx="25555">
                  <c:v>0.91600000000000004</c:v>
                </c:pt>
                <c:pt idx="25556">
                  <c:v>0.92600000000000005</c:v>
                </c:pt>
                <c:pt idx="25557">
                  <c:v>0.83599999999999997</c:v>
                </c:pt>
                <c:pt idx="25558">
                  <c:v>0.91700000000000004</c:v>
                </c:pt>
                <c:pt idx="25559">
                  <c:v>0.92500000000000004</c:v>
                </c:pt>
                <c:pt idx="25560">
                  <c:v>0.93400000000000005</c:v>
                </c:pt>
                <c:pt idx="25561">
                  <c:v>0.93500000000000005</c:v>
                </c:pt>
                <c:pt idx="25562">
                  <c:v>0.93799999999999994</c:v>
                </c:pt>
                <c:pt idx="25563">
                  <c:v>0.93700000000000006</c:v>
                </c:pt>
                <c:pt idx="25564">
                  <c:v>0.94199999999999995</c:v>
                </c:pt>
                <c:pt idx="25565">
                  <c:v>0.94099999999999995</c:v>
                </c:pt>
                <c:pt idx="25566">
                  <c:v>0.94499999999999995</c:v>
                </c:pt>
                <c:pt idx="25567">
                  <c:v>0.95</c:v>
                </c:pt>
                <c:pt idx="25568">
                  <c:v>0.95</c:v>
                </c:pt>
                <c:pt idx="25569">
                  <c:v>0.95</c:v>
                </c:pt>
                <c:pt idx="25570">
                  <c:v>0.94699999999999995</c:v>
                </c:pt>
                <c:pt idx="25571">
                  <c:v>0.94799999999999995</c:v>
                </c:pt>
                <c:pt idx="25572">
                  <c:v>0.95199999999999996</c:v>
                </c:pt>
                <c:pt idx="25573">
                  <c:v>0.95299999999999996</c:v>
                </c:pt>
                <c:pt idx="25574">
                  <c:v>0.9</c:v>
                </c:pt>
                <c:pt idx="25575">
                  <c:v>0.91600000000000004</c:v>
                </c:pt>
                <c:pt idx="25576">
                  <c:v>0.91100000000000003</c:v>
                </c:pt>
                <c:pt idx="25577">
                  <c:v>0.92900000000000005</c:v>
                </c:pt>
                <c:pt idx="25578">
                  <c:v>0.95499999999999996</c:v>
                </c:pt>
                <c:pt idx="25579">
                  <c:v>0.95699999999999996</c:v>
                </c:pt>
                <c:pt idx="25580">
                  <c:v>0.95899999999999996</c:v>
                </c:pt>
                <c:pt idx="25581">
                  <c:v>0.96299999999999997</c:v>
                </c:pt>
                <c:pt idx="25582">
                  <c:v>0.873</c:v>
                </c:pt>
                <c:pt idx="25583">
                  <c:v>0.96899999999999997</c:v>
                </c:pt>
                <c:pt idx="25584">
                  <c:v>0.96899999999999997</c:v>
                </c:pt>
                <c:pt idx="25585">
                  <c:v>0.96499999999999997</c:v>
                </c:pt>
                <c:pt idx="25586">
                  <c:v>0.879</c:v>
                </c:pt>
                <c:pt idx="25587">
                  <c:v>0.98399999999999999</c:v>
                </c:pt>
                <c:pt idx="25588">
                  <c:v>0.98199999999999998</c:v>
                </c:pt>
                <c:pt idx="25589">
                  <c:v>0.98399999999999999</c:v>
                </c:pt>
                <c:pt idx="25590">
                  <c:v>0.98499999999999999</c:v>
                </c:pt>
                <c:pt idx="25591">
                  <c:v>0.97399999999999998</c:v>
                </c:pt>
                <c:pt idx="25592">
                  <c:v>0.98599999999999999</c:v>
                </c:pt>
                <c:pt idx="25593">
                  <c:v>0.88500000000000001</c:v>
                </c:pt>
                <c:pt idx="25594">
                  <c:v>0.98899999999999999</c:v>
                </c:pt>
                <c:pt idx="25595">
                  <c:v>0.89</c:v>
                </c:pt>
                <c:pt idx="25596">
                  <c:v>0.96799999999999997</c:v>
                </c:pt>
                <c:pt idx="25597">
                  <c:v>0.99</c:v>
                </c:pt>
                <c:pt idx="25598">
                  <c:v>0.90600000000000003</c:v>
                </c:pt>
                <c:pt idx="25599">
                  <c:v>1</c:v>
                </c:pt>
                <c:pt idx="25600">
                  <c:v>1.0149999999999999</c:v>
                </c:pt>
                <c:pt idx="25601">
                  <c:v>1.02</c:v>
                </c:pt>
                <c:pt idx="25602">
                  <c:v>1.0109999999999999</c:v>
                </c:pt>
                <c:pt idx="25603">
                  <c:v>0.95899999999999996</c:v>
                </c:pt>
                <c:pt idx="25604">
                  <c:v>0.96499999999999997</c:v>
                </c:pt>
                <c:pt idx="25605">
                  <c:v>0.96299999999999997</c:v>
                </c:pt>
                <c:pt idx="25606">
                  <c:v>0.96899999999999997</c:v>
                </c:pt>
                <c:pt idx="25607">
                  <c:v>0.97</c:v>
                </c:pt>
                <c:pt idx="25608">
                  <c:v>0.97</c:v>
                </c:pt>
                <c:pt idx="25609">
                  <c:v>0.96699999999999997</c:v>
                </c:pt>
                <c:pt idx="25610">
                  <c:v>0.96799999999999997</c:v>
                </c:pt>
                <c:pt idx="25611">
                  <c:v>1.008</c:v>
                </c:pt>
                <c:pt idx="25612">
                  <c:v>0.96199999999999997</c:v>
                </c:pt>
                <c:pt idx="25613">
                  <c:v>0.96799999999999997</c:v>
                </c:pt>
                <c:pt idx="25614">
                  <c:v>0.96599999999999997</c:v>
                </c:pt>
                <c:pt idx="25615">
                  <c:v>0.72</c:v>
                </c:pt>
                <c:pt idx="25616">
                  <c:v>0.78200000000000003</c:v>
                </c:pt>
                <c:pt idx="25617">
                  <c:v>0.77</c:v>
                </c:pt>
                <c:pt idx="25618">
                  <c:v>0.75700000000000001</c:v>
                </c:pt>
                <c:pt idx="25619">
                  <c:v>0.78800000000000003</c:v>
                </c:pt>
                <c:pt idx="25620">
                  <c:v>0.77600000000000002</c:v>
                </c:pt>
                <c:pt idx="25621">
                  <c:v>0.79</c:v>
                </c:pt>
                <c:pt idx="25622">
                  <c:v>0.77300000000000002</c:v>
                </c:pt>
                <c:pt idx="25623">
                  <c:v>0.47</c:v>
                </c:pt>
                <c:pt idx="25624">
                  <c:v>0.47</c:v>
                </c:pt>
                <c:pt idx="25625">
                  <c:v>0.47799999999999998</c:v>
                </c:pt>
                <c:pt idx="25626">
                  <c:v>0.47799999999999998</c:v>
                </c:pt>
                <c:pt idx="25627">
                  <c:v>0.77500000000000002</c:v>
                </c:pt>
                <c:pt idx="25628">
                  <c:v>0.77800000000000002</c:v>
                </c:pt>
                <c:pt idx="25629">
                  <c:v>0.75800000000000001</c:v>
                </c:pt>
                <c:pt idx="25630">
                  <c:v>0.76100000000000001</c:v>
                </c:pt>
                <c:pt idx="25631">
                  <c:v>0.47299999999999998</c:v>
                </c:pt>
                <c:pt idx="25632">
                  <c:v>0.47299999999999998</c:v>
                </c:pt>
                <c:pt idx="25633">
                  <c:v>0.47899999999999998</c:v>
                </c:pt>
                <c:pt idx="25634">
                  <c:v>0.76200000000000001</c:v>
                </c:pt>
                <c:pt idx="25635">
                  <c:v>0.47699999999999998</c:v>
                </c:pt>
                <c:pt idx="25636">
                  <c:v>0.48099999999999998</c:v>
                </c:pt>
                <c:pt idx="25637">
                  <c:v>0.48099999999999998</c:v>
                </c:pt>
                <c:pt idx="25638">
                  <c:v>0.48699999999999999</c:v>
                </c:pt>
                <c:pt idx="25639">
                  <c:v>0.77500000000000002</c:v>
                </c:pt>
                <c:pt idx="25640">
                  <c:v>0.48599999999999999</c:v>
                </c:pt>
                <c:pt idx="25641">
                  <c:v>0.49</c:v>
                </c:pt>
                <c:pt idx="25642">
                  <c:v>0.49</c:v>
                </c:pt>
                <c:pt idx="25643">
                  <c:v>0.496</c:v>
                </c:pt>
                <c:pt idx="25644">
                  <c:v>0.76</c:v>
                </c:pt>
                <c:pt idx="25645">
                  <c:v>0.49399999999999999</c:v>
                </c:pt>
                <c:pt idx="25646">
                  <c:v>0.79100000000000004</c:v>
                </c:pt>
                <c:pt idx="25647">
                  <c:v>0.48</c:v>
                </c:pt>
                <c:pt idx="25648">
                  <c:v>0.497</c:v>
                </c:pt>
                <c:pt idx="25649">
                  <c:v>0.497</c:v>
                </c:pt>
                <c:pt idx="25650">
                  <c:v>0.78</c:v>
                </c:pt>
                <c:pt idx="25651">
                  <c:v>0.78700000000000003</c:v>
                </c:pt>
                <c:pt idx="25652">
                  <c:v>0.48399999999999999</c:v>
                </c:pt>
                <c:pt idx="25653">
                  <c:v>0.48399999999999999</c:v>
                </c:pt>
                <c:pt idx="25654">
                  <c:v>0.48899999999999999</c:v>
                </c:pt>
                <c:pt idx="25655">
                  <c:v>0.498</c:v>
                </c:pt>
                <c:pt idx="25656">
                  <c:v>0.498</c:v>
                </c:pt>
                <c:pt idx="25657">
                  <c:v>0.48199999999999998</c:v>
                </c:pt>
                <c:pt idx="25658">
                  <c:v>0.48199999999999998</c:v>
                </c:pt>
                <c:pt idx="25659">
                  <c:v>0.48899999999999999</c:v>
                </c:pt>
                <c:pt idx="25660">
                  <c:v>0.49099999999999999</c:v>
                </c:pt>
                <c:pt idx="25661">
                  <c:v>0.77500000000000002</c:v>
                </c:pt>
                <c:pt idx="25662">
                  <c:v>0.504</c:v>
                </c:pt>
                <c:pt idx="25663">
                  <c:v>0.78100000000000003</c:v>
                </c:pt>
                <c:pt idx="25664">
                  <c:v>0.76800000000000002</c:v>
                </c:pt>
                <c:pt idx="25665">
                  <c:v>0.77800000000000002</c:v>
                </c:pt>
                <c:pt idx="25666">
                  <c:v>0.75800000000000001</c:v>
                </c:pt>
                <c:pt idx="25667">
                  <c:v>0.77100000000000002</c:v>
                </c:pt>
                <c:pt idx="25668">
                  <c:v>0.48899999999999999</c:v>
                </c:pt>
                <c:pt idx="25669">
                  <c:v>0.77800000000000002</c:v>
                </c:pt>
                <c:pt idx="25670">
                  <c:v>0.50700000000000001</c:v>
                </c:pt>
                <c:pt idx="25671">
                  <c:v>0.50700000000000001</c:v>
                </c:pt>
                <c:pt idx="25672">
                  <c:v>0.49299999999999999</c:v>
                </c:pt>
                <c:pt idx="25673">
                  <c:v>0.49299999999999999</c:v>
                </c:pt>
                <c:pt idx="25674">
                  <c:v>0.498</c:v>
                </c:pt>
                <c:pt idx="25675">
                  <c:v>0.49</c:v>
                </c:pt>
                <c:pt idx="25676">
                  <c:v>0.49</c:v>
                </c:pt>
                <c:pt idx="25677">
                  <c:v>0.498</c:v>
                </c:pt>
                <c:pt idx="25678">
                  <c:v>0.50700000000000001</c:v>
                </c:pt>
                <c:pt idx="25679">
                  <c:v>0.50700000000000001</c:v>
                </c:pt>
                <c:pt idx="25680">
                  <c:v>0.5</c:v>
                </c:pt>
                <c:pt idx="25681">
                  <c:v>0.505</c:v>
                </c:pt>
                <c:pt idx="25682">
                  <c:v>0.499</c:v>
                </c:pt>
                <c:pt idx="25683">
                  <c:v>0.50600000000000001</c:v>
                </c:pt>
                <c:pt idx="25684">
                  <c:v>0.50600000000000001</c:v>
                </c:pt>
                <c:pt idx="25685">
                  <c:v>0.51400000000000001</c:v>
                </c:pt>
                <c:pt idx="25686">
                  <c:v>0.77900000000000003</c:v>
                </c:pt>
                <c:pt idx="25687">
                  <c:v>0.76500000000000001</c:v>
                </c:pt>
                <c:pt idx="25688">
                  <c:v>0.77400000000000002</c:v>
                </c:pt>
                <c:pt idx="25689">
                  <c:v>0.5</c:v>
                </c:pt>
                <c:pt idx="25690">
                  <c:v>0.5</c:v>
                </c:pt>
                <c:pt idx="25691">
                  <c:v>0.79600000000000004</c:v>
                </c:pt>
                <c:pt idx="25692">
                  <c:v>0.51500000000000001</c:v>
                </c:pt>
                <c:pt idx="25693">
                  <c:v>0.501</c:v>
                </c:pt>
                <c:pt idx="25694">
                  <c:v>0.501</c:v>
                </c:pt>
                <c:pt idx="25695">
                  <c:v>0.50700000000000001</c:v>
                </c:pt>
                <c:pt idx="25696">
                  <c:v>0.49199999999999999</c:v>
                </c:pt>
                <c:pt idx="25697">
                  <c:v>0.50700000000000001</c:v>
                </c:pt>
                <c:pt idx="25698">
                  <c:v>0.51600000000000001</c:v>
                </c:pt>
                <c:pt idx="25699">
                  <c:v>0.51600000000000001</c:v>
                </c:pt>
                <c:pt idx="25700">
                  <c:v>0.49199999999999999</c:v>
                </c:pt>
                <c:pt idx="25701">
                  <c:v>0.50900000000000001</c:v>
                </c:pt>
                <c:pt idx="25702">
                  <c:v>0.49399999999999999</c:v>
                </c:pt>
                <c:pt idx="25703">
                  <c:v>0.48499999999999999</c:v>
                </c:pt>
                <c:pt idx="25704">
                  <c:v>0.48499999999999999</c:v>
                </c:pt>
                <c:pt idx="25705">
                  <c:v>0.51500000000000001</c:v>
                </c:pt>
                <c:pt idx="25706">
                  <c:v>0.50800000000000001</c:v>
                </c:pt>
                <c:pt idx="25707">
                  <c:v>0.50800000000000001</c:v>
                </c:pt>
                <c:pt idx="25708">
                  <c:v>0.50800000000000001</c:v>
                </c:pt>
                <c:pt idx="25709">
                  <c:v>0.52300000000000002</c:v>
                </c:pt>
                <c:pt idx="25710">
                  <c:v>0.51700000000000002</c:v>
                </c:pt>
                <c:pt idx="25711">
                  <c:v>0.73599999999999999</c:v>
                </c:pt>
                <c:pt idx="25712">
                  <c:v>0.51600000000000001</c:v>
                </c:pt>
                <c:pt idx="25713">
                  <c:v>0.51600000000000001</c:v>
                </c:pt>
                <c:pt idx="25714">
                  <c:v>0.50600000000000001</c:v>
                </c:pt>
                <c:pt idx="25715">
                  <c:v>0.49199999999999999</c:v>
                </c:pt>
                <c:pt idx="25716">
                  <c:v>0.77600000000000002</c:v>
                </c:pt>
                <c:pt idx="25717">
                  <c:v>0.51</c:v>
                </c:pt>
                <c:pt idx="25718">
                  <c:v>0.51</c:v>
                </c:pt>
                <c:pt idx="25719">
                  <c:v>0.496</c:v>
                </c:pt>
                <c:pt idx="25720">
                  <c:v>0.496</c:v>
                </c:pt>
                <c:pt idx="25721">
                  <c:v>0.51</c:v>
                </c:pt>
                <c:pt idx="25722">
                  <c:v>0.51600000000000001</c:v>
                </c:pt>
                <c:pt idx="25723">
                  <c:v>0.51</c:v>
                </c:pt>
                <c:pt idx="25724">
                  <c:v>0.51</c:v>
                </c:pt>
                <c:pt idx="25725">
                  <c:v>0.501</c:v>
                </c:pt>
                <c:pt idx="25726">
                  <c:v>0.52600000000000002</c:v>
                </c:pt>
                <c:pt idx="25727">
                  <c:v>0.51600000000000001</c:v>
                </c:pt>
                <c:pt idx="25728">
                  <c:v>0.501</c:v>
                </c:pt>
                <c:pt idx="25729">
                  <c:v>0.70899999999999996</c:v>
                </c:pt>
                <c:pt idx="25730">
                  <c:v>0.52600000000000002</c:v>
                </c:pt>
                <c:pt idx="25731">
                  <c:v>0.52600000000000002</c:v>
                </c:pt>
                <c:pt idx="25732">
                  <c:v>0.49299999999999999</c:v>
                </c:pt>
                <c:pt idx="25733">
                  <c:v>0.49299999999999999</c:v>
                </c:pt>
                <c:pt idx="25734">
                  <c:v>0.503</c:v>
                </c:pt>
                <c:pt idx="25735">
                  <c:v>0.502</c:v>
                </c:pt>
                <c:pt idx="25736">
                  <c:v>0.51700000000000002</c:v>
                </c:pt>
                <c:pt idx="25737">
                  <c:v>0.50900000000000001</c:v>
                </c:pt>
                <c:pt idx="25738">
                  <c:v>0.73499999999999999</c:v>
                </c:pt>
                <c:pt idx="25739">
                  <c:v>0.53200000000000003</c:v>
                </c:pt>
                <c:pt idx="25740">
                  <c:v>0.52600000000000002</c:v>
                </c:pt>
                <c:pt idx="25741">
                  <c:v>0.504</c:v>
                </c:pt>
                <c:pt idx="25742">
                  <c:v>0.504</c:v>
                </c:pt>
                <c:pt idx="25743">
                  <c:v>0.745</c:v>
                </c:pt>
                <c:pt idx="25744">
                  <c:v>0.50900000000000001</c:v>
                </c:pt>
                <c:pt idx="25745">
                  <c:v>0.50900000000000001</c:v>
                </c:pt>
                <c:pt idx="25746">
                  <c:v>0.51800000000000002</c:v>
                </c:pt>
                <c:pt idx="25747">
                  <c:v>0.51800000000000002</c:v>
                </c:pt>
                <c:pt idx="25748">
                  <c:v>0.52800000000000002</c:v>
                </c:pt>
                <c:pt idx="25749">
                  <c:v>0.73399999999999999</c:v>
                </c:pt>
                <c:pt idx="25750">
                  <c:v>0.78</c:v>
                </c:pt>
                <c:pt idx="25751">
                  <c:v>0.51500000000000001</c:v>
                </c:pt>
                <c:pt idx="25752">
                  <c:v>0.72799999999999998</c:v>
                </c:pt>
                <c:pt idx="25753">
                  <c:v>0.5</c:v>
                </c:pt>
                <c:pt idx="25754">
                  <c:v>0.71799999999999997</c:v>
                </c:pt>
                <c:pt idx="25755">
                  <c:v>0.78600000000000003</c:v>
                </c:pt>
                <c:pt idx="25756">
                  <c:v>0.73899999999999999</c:v>
                </c:pt>
                <c:pt idx="25757">
                  <c:v>0.505</c:v>
                </c:pt>
                <c:pt idx="25758">
                  <c:v>0.505</c:v>
                </c:pt>
                <c:pt idx="25759">
                  <c:v>0.52</c:v>
                </c:pt>
                <c:pt idx="25760">
                  <c:v>0.52</c:v>
                </c:pt>
                <c:pt idx="25761">
                  <c:v>0.51</c:v>
                </c:pt>
                <c:pt idx="25762">
                  <c:v>0.52</c:v>
                </c:pt>
                <c:pt idx="25763">
                  <c:v>0.52</c:v>
                </c:pt>
                <c:pt idx="25764">
                  <c:v>0.51900000000000002</c:v>
                </c:pt>
                <c:pt idx="25765">
                  <c:v>0.51</c:v>
                </c:pt>
                <c:pt idx="25766">
                  <c:v>0.53600000000000003</c:v>
                </c:pt>
                <c:pt idx="25767">
                  <c:v>0.53600000000000003</c:v>
                </c:pt>
                <c:pt idx="25768">
                  <c:v>0.52100000000000002</c:v>
                </c:pt>
                <c:pt idx="25769">
                  <c:v>0.53600000000000003</c:v>
                </c:pt>
                <c:pt idx="25770">
                  <c:v>0.52</c:v>
                </c:pt>
                <c:pt idx="25771">
                  <c:v>0.497</c:v>
                </c:pt>
                <c:pt idx="25772">
                  <c:v>0.502</c:v>
                </c:pt>
                <c:pt idx="25773">
                  <c:v>0.502</c:v>
                </c:pt>
                <c:pt idx="25774">
                  <c:v>0.52</c:v>
                </c:pt>
                <c:pt idx="25775">
                  <c:v>0.51100000000000001</c:v>
                </c:pt>
                <c:pt idx="25776">
                  <c:v>0.76</c:v>
                </c:pt>
                <c:pt idx="25777">
                  <c:v>0.52600000000000002</c:v>
                </c:pt>
                <c:pt idx="25778">
                  <c:v>0.75900000000000001</c:v>
                </c:pt>
                <c:pt idx="25779">
                  <c:v>0.54200000000000004</c:v>
                </c:pt>
                <c:pt idx="25780">
                  <c:v>0.74</c:v>
                </c:pt>
                <c:pt idx="25781">
                  <c:v>0.51900000000000002</c:v>
                </c:pt>
                <c:pt idx="25782">
                  <c:v>0.51400000000000001</c:v>
                </c:pt>
                <c:pt idx="25783">
                  <c:v>0.51400000000000001</c:v>
                </c:pt>
                <c:pt idx="25784">
                  <c:v>0.74399999999999999</c:v>
                </c:pt>
                <c:pt idx="25785">
                  <c:v>0.52100000000000002</c:v>
                </c:pt>
                <c:pt idx="25786">
                  <c:v>0.51100000000000001</c:v>
                </c:pt>
                <c:pt idx="25787">
                  <c:v>0.51100000000000001</c:v>
                </c:pt>
                <c:pt idx="25788">
                  <c:v>0.52</c:v>
                </c:pt>
                <c:pt idx="25789">
                  <c:v>0.52</c:v>
                </c:pt>
                <c:pt idx="25790">
                  <c:v>0.53900000000000003</c:v>
                </c:pt>
                <c:pt idx="25791">
                  <c:v>0.54</c:v>
                </c:pt>
                <c:pt idx="25792">
                  <c:v>0.52500000000000002</c:v>
                </c:pt>
                <c:pt idx="25793">
                  <c:v>0.50900000000000001</c:v>
                </c:pt>
                <c:pt idx="25794">
                  <c:v>0.73599999999999999</c:v>
                </c:pt>
                <c:pt idx="25795">
                  <c:v>0.749</c:v>
                </c:pt>
                <c:pt idx="25796">
                  <c:v>0.51400000000000001</c:v>
                </c:pt>
                <c:pt idx="25797">
                  <c:v>0.51400000000000001</c:v>
                </c:pt>
                <c:pt idx="25798">
                  <c:v>0.53500000000000003</c:v>
                </c:pt>
                <c:pt idx="25799">
                  <c:v>0.52</c:v>
                </c:pt>
                <c:pt idx="25800">
                  <c:v>0.51300000000000001</c:v>
                </c:pt>
                <c:pt idx="25801">
                  <c:v>0.51300000000000001</c:v>
                </c:pt>
                <c:pt idx="25802">
                  <c:v>0.504</c:v>
                </c:pt>
                <c:pt idx="25803">
                  <c:v>0.52900000000000003</c:v>
                </c:pt>
                <c:pt idx="25804">
                  <c:v>0.52900000000000003</c:v>
                </c:pt>
                <c:pt idx="25805">
                  <c:v>0.53500000000000003</c:v>
                </c:pt>
                <c:pt idx="25806">
                  <c:v>0.52</c:v>
                </c:pt>
                <c:pt idx="25807">
                  <c:v>0.504</c:v>
                </c:pt>
                <c:pt idx="25808">
                  <c:v>0.54500000000000004</c:v>
                </c:pt>
                <c:pt idx="25809">
                  <c:v>0.54500000000000004</c:v>
                </c:pt>
                <c:pt idx="25810">
                  <c:v>0.53100000000000003</c:v>
                </c:pt>
                <c:pt idx="25811">
                  <c:v>0.53100000000000003</c:v>
                </c:pt>
                <c:pt idx="25812">
                  <c:v>0.52200000000000002</c:v>
                </c:pt>
                <c:pt idx="25813">
                  <c:v>0.50600000000000001</c:v>
                </c:pt>
                <c:pt idx="25814">
                  <c:v>0.51100000000000001</c:v>
                </c:pt>
                <c:pt idx="25815">
                  <c:v>0.51100000000000001</c:v>
                </c:pt>
                <c:pt idx="25816">
                  <c:v>0.52900000000000003</c:v>
                </c:pt>
                <c:pt idx="25817">
                  <c:v>0.53100000000000003</c:v>
                </c:pt>
                <c:pt idx="25818">
                  <c:v>0.52200000000000002</c:v>
                </c:pt>
                <c:pt idx="25819">
                  <c:v>0.52</c:v>
                </c:pt>
                <c:pt idx="25820">
                  <c:v>0.78900000000000003</c:v>
                </c:pt>
                <c:pt idx="25821">
                  <c:v>0.71299999999999997</c:v>
                </c:pt>
                <c:pt idx="25822">
                  <c:v>0.53</c:v>
                </c:pt>
                <c:pt idx="25823">
                  <c:v>0.53</c:v>
                </c:pt>
                <c:pt idx="25824">
                  <c:v>0.74</c:v>
                </c:pt>
                <c:pt idx="25825">
                  <c:v>0.53100000000000003</c:v>
                </c:pt>
                <c:pt idx="25826">
                  <c:v>0.79100000000000004</c:v>
                </c:pt>
                <c:pt idx="25827">
                  <c:v>0.53</c:v>
                </c:pt>
                <c:pt idx="25828">
                  <c:v>0.50600000000000001</c:v>
                </c:pt>
                <c:pt idx="25829">
                  <c:v>0.53600000000000003</c:v>
                </c:pt>
                <c:pt idx="25830">
                  <c:v>0.75</c:v>
                </c:pt>
                <c:pt idx="25831">
                  <c:v>0.496</c:v>
                </c:pt>
                <c:pt idx="25832">
                  <c:v>0.496</c:v>
                </c:pt>
                <c:pt idx="25833">
                  <c:v>0.55100000000000005</c:v>
                </c:pt>
                <c:pt idx="25834">
                  <c:v>0.75</c:v>
                </c:pt>
                <c:pt idx="25835">
                  <c:v>0.52400000000000002</c:v>
                </c:pt>
                <c:pt idx="25836">
                  <c:v>0.52300000000000002</c:v>
                </c:pt>
                <c:pt idx="25837">
                  <c:v>0.73799999999999999</c:v>
                </c:pt>
                <c:pt idx="25838">
                  <c:v>0.50800000000000001</c:v>
                </c:pt>
                <c:pt idx="25839">
                  <c:v>0.73199999999999998</c:v>
                </c:pt>
                <c:pt idx="25840">
                  <c:v>0.50800000000000001</c:v>
                </c:pt>
                <c:pt idx="25841">
                  <c:v>0.53200000000000003</c:v>
                </c:pt>
                <c:pt idx="25842">
                  <c:v>0.52200000000000002</c:v>
                </c:pt>
                <c:pt idx="25843">
                  <c:v>0.52200000000000002</c:v>
                </c:pt>
                <c:pt idx="25844">
                  <c:v>0.54900000000000004</c:v>
                </c:pt>
                <c:pt idx="25845">
                  <c:v>0.73199999999999998</c:v>
                </c:pt>
                <c:pt idx="25846">
                  <c:v>0.53400000000000003</c:v>
                </c:pt>
                <c:pt idx="25847">
                  <c:v>0.53</c:v>
                </c:pt>
                <c:pt idx="25848">
                  <c:v>0.53</c:v>
                </c:pt>
                <c:pt idx="25849">
                  <c:v>0.51900000000000002</c:v>
                </c:pt>
                <c:pt idx="25850">
                  <c:v>0.74299999999999999</c:v>
                </c:pt>
                <c:pt idx="25851">
                  <c:v>0.53300000000000003</c:v>
                </c:pt>
                <c:pt idx="25852">
                  <c:v>0.53300000000000003</c:v>
                </c:pt>
                <c:pt idx="25853">
                  <c:v>0.50800000000000001</c:v>
                </c:pt>
                <c:pt idx="25854">
                  <c:v>0.50800000000000001</c:v>
                </c:pt>
                <c:pt idx="25855">
                  <c:v>0.52300000000000002</c:v>
                </c:pt>
                <c:pt idx="25856">
                  <c:v>0.52300000000000002</c:v>
                </c:pt>
                <c:pt idx="25857">
                  <c:v>0.52900000000000003</c:v>
                </c:pt>
                <c:pt idx="25858">
                  <c:v>0.51400000000000001</c:v>
                </c:pt>
                <c:pt idx="25859">
                  <c:v>0.77700000000000002</c:v>
                </c:pt>
                <c:pt idx="25860">
                  <c:v>0.53900000000000003</c:v>
                </c:pt>
                <c:pt idx="25861">
                  <c:v>0.53900000000000003</c:v>
                </c:pt>
                <c:pt idx="25862">
                  <c:v>0.52900000000000003</c:v>
                </c:pt>
                <c:pt idx="25863">
                  <c:v>0.77600000000000002</c:v>
                </c:pt>
                <c:pt idx="25864">
                  <c:v>0.51400000000000001</c:v>
                </c:pt>
                <c:pt idx="25865">
                  <c:v>0.72199999999999998</c:v>
                </c:pt>
                <c:pt idx="25866">
                  <c:v>0.55400000000000005</c:v>
                </c:pt>
                <c:pt idx="25867">
                  <c:v>0.55400000000000005</c:v>
                </c:pt>
                <c:pt idx="25868">
                  <c:v>0.52400000000000002</c:v>
                </c:pt>
                <c:pt idx="25869">
                  <c:v>0.58099999999999996</c:v>
                </c:pt>
                <c:pt idx="25870">
                  <c:v>0.52400000000000002</c:v>
                </c:pt>
                <c:pt idx="25871">
                  <c:v>0.58099999999999996</c:v>
                </c:pt>
                <c:pt idx="25872">
                  <c:v>0.51600000000000001</c:v>
                </c:pt>
                <c:pt idx="25873">
                  <c:v>0.52100000000000002</c:v>
                </c:pt>
                <c:pt idx="25874">
                  <c:v>0.52100000000000002</c:v>
                </c:pt>
                <c:pt idx="25875">
                  <c:v>0.76500000000000001</c:v>
                </c:pt>
                <c:pt idx="25876">
                  <c:v>0.53200000000000003</c:v>
                </c:pt>
                <c:pt idx="25877">
                  <c:v>0.54100000000000004</c:v>
                </c:pt>
                <c:pt idx="25878">
                  <c:v>0.54100000000000004</c:v>
                </c:pt>
                <c:pt idx="25879">
                  <c:v>0.53</c:v>
                </c:pt>
                <c:pt idx="25880">
                  <c:v>0.79800000000000004</c:v>
                </c:pt>
                <c:pt idx="25881">
                  <c:v>0.53300000000000003</c:v>
                </c:pt>
                <c:pt idx="25882">
                  <c:v>0.52300000000000002</c:v>
                </c:pt>
                <c:pt idx="25883">
                  <c:v>0.51600000000000001</c:v>
                </c:pt>
                <c:pt idx="25884">
                  <c:v>0.54200000000000004</c:v>
                </c:pt>
                <c:pt idx="25885">
                  <c:v>0.54500000000000004</c:v>
                </c:pt>
                <c:pt idx="25886">
                  <c:v>0.52300000000000002</c:v>
                </c:pt>
                <c:pt idx="25887">
                  <c:v>0.505</c:v>
                </c:pt>
                <c:pt idx="25888">
                  <c:v>0.505</c:v>
                </c:pt>
                <c:pt idx="25889">
                  <c:v>0.745</c:v>
                </c:pt>
                <c:pt idx="25890">
                  <c:v>0.54100000000000004</c:v>
                </c:pt>
                <c:pt idx="25891">
                  <c:v>0.56200000000000006</c:v>
                </c:pt>
                <c:pt idx="25892">
                  <c:v>0.54100000000000004</c:v>
                </c:pt>
                <c:pt idx="25893">
                  <c:v>0.54100000000000004</c:v>
                </c:pt>
                <c:pt idx="25894">
                  <c:v>0.53400000000000003</c:v>
                </c:pt>
                <c:pt idx="25895">
                  <c:v>0.54200000000000004</c:v>
                </c:pt>
                <c:pt idx="25896">
                  <c:v>0.748</c:v>
                </c:pt>
                <c:pt idx="25897">
                  <c:v>0.76400000000000001</c:v>
                </c:pt>
                <c:pt idx="25898">
                  <c:v>0.53300000000000003</c:v>
                </c:pt>
                <c:pt idx="25899">
                  <c:v>0.76400000000000001</c:v>
                </c:pt>
                <c:pt idx="25900">
                  <c:v>0.51700000000000002</c:v>
                </c:pt>
                <c:pt idx="25901">
                  <c:v>0.52200000000000002</c:v>
                </c:pt>
                <c:pt idx="25902">
                  <c:v>0.51700000000000002</c:v>
                </c:pt>
                <c:pt idx="25903">
                  <c:v>0.54</c:v>
                </c:pt>
                <c:pt idx="25904">
                  <c:v>0.59299999999999997</c:v>
                </c:pt>
                <c:pt idx="25905">
                  <c:v>0.56000000000000005</c:v>
                </c:pt>
                <c:pt idx="25906">
                  <c:v>0.52600000000000002</c:v>
                </c:pt>
                <c:pt idx="25907">
                  <c:v>0.54400000000000004</c:v>
                </c:pt>
                <c:pt idx="25908">
                  <c:v>0.74099999999999999</c:v>
                </c:pt>
                <c:pt idx="25909">
                  <c:v>0.52800000000000002</c:v>
                </c:pt>
                <c:pt idx="25910">
                  <c:v>0.52300000000000002</c:v>
                </c:pt>
                <c:pt idx="25911">
                  <c:v>0.52300000000000002</c:v>
                </c:pt>
                <c:pt idx="25912">
                  <c:v>0.53200000000000003</c:v>
                </c:pt>
                <c:pt idx="25913">
                  <c:v>0.53200000000000003</c:v>
                </c:pt>
                <c:pt idx="25914">
                  <c:v>0.51300000000000001</c:v>
                </c:pt>
                <c:pt idx="25915">
                  <c:v>0.54100000000000004</c:v>
                </c:pt>
                <c:pt idx="25916">
                  <c:v>0.54100000000000004</c:v>
                </c:pt>
                <c:pt idx="25917">
                  <c:v>0.751</c:v>
                </c:pt>
                <c:pt idx="25918">
                  <c:v>0.754</c:v>
                </c:pt>
                <c:pt idx="25919">
                  <c:v>0.51700000000000002</c:v>
                </c:pt>
                <c:pt idx="25920">
                  <c:v>0.51700000000000002</c:v>
                </c:pt>
                <c:pt idx="25921">
                  <c:v>0.55400000000000005</c:v>
                </c:pt>
                <c:pt idx="25922">
                  <c:v>0.53300000000000003</c:v>
                </c:pt>
                <c:pt idx="25923">
                  <c:v>0.53300000000000003</c:v>
                </c:pt>
                <c:pt idx="25924">
                  <c:v>0.53900000000000003</c:v>
                </c:pt>
                <c:pt idx="25925">
                  <c:v>0.54400000000000004</c:v>
                </c:pt>
                <c:pt idx="25926">
                  <c:v>0.54400000000000004</c:v>
                </c:pt>
                <c:pt idx="25927">
                  <c:v>0.52300000000000002</c:v>
                </c:pt>
                <c:pt idx="25928">
                  <c:v>0.53900000000000003</c:v>
                </c:pt>
                <c:pt idx="25929">
                  <c:v>0.54800000000000004</c:v>
                </c:pt>
                <c:pt idx="25930">
                  <c:v>0.54800000000000004</c:v>
                </c:pt>
                <c:pt idx="25931">
                  <c:v>0.52300000000000002</c:v>
                </c:pt>
                <c:pt idx="25932">
                  <c:v>0.754</c:v>
                </c:pt>
                <c:pt idx="25933">
                  <c:v>0.56499999999999995</c:v>
                </c:pt>
                <c:pt idx="25934">
                  <c:v>0.56499999999999995</c:v>
                </c:pt>
                <c:pt idx="25935">
                  <c:v>0.55900000000000005</c:v>
                </c:pt>
                <c:pt idx="25936">
                  <c:v>0.78700000000000003</c:v>
                </c:pt>
                <c:pt idx="25937">
                  <c:v>0.78600000000000003</c:v>
                </c:pt>
                <c:pt idx="25938">
                  <c:v>0.59499999999999997</c:v>
                </c:pt>
                <c:pt idx="25939">
                  <c:v>0.59499999999999997</c:v>
                </c:pt>
                <c:pt idx="25940">
                  <c:v>0.52600000000000002</c:v>
                </c:pt>
                <c:pt idx="25941">
                  <c:v>0.53100000000000003</c:v>
                </c:pt>
                <c:pt idx="25942">
                  <c:v>0.53100000000000003</c:v>
                </c:pt>
                <c:pt idx="25943">
                  <c:v>0.52300000000000002</c:v>
                </c:pt>
                <c:pt idx="25944">
                  <c:v>0.54200000000000004</c:v>
                </c:pt>
                <c:pt idx="25945">
                  <c:v>0.745</c:v>
                </c:pt>
                <c:pt idx="25946">
                  <c:v>0.53400000000000003</c:v>
                </c:pt>
                <c:pt idx="25947">
                  <c:v>0.53400000000000003</c:v>
                </c:pt>
                <c:pt idx="25948">
                  <c:v>0.53900000000000003</c:v>
                </c:pt>
                <c:pt idx="25949">
                  <c:v>0.52500000000000002</c:v>
                </c:pt>
                <c:pt idx="25950">
                  <c:v>0.53500000000000003</c:v>
                </c:pt>
                <c:pt idx="25951">
                  <c:v>0.55400000000000005</c:v>
                </c:pt>
                <c:pt idx="25952">
                  <c:v>0.51500000000000001</c:v>
                </c:pt>
                <c:pt idx="25953">
                  <c:v>0.51500000000000001</c:v>
                </c:pt>
                <c:pt idx="25954">
                  <c:v>0.53300000000000003</c:v>
                </c:pt>
                <c:pt idx="25955">
                  <c:v>0.754</c:v>
                </c:pt>
                <c:pt idx="25956">
                  <c:v>0.55200000000000005</c:v>
                </c:pt>
                <c:pt idx="25957">
                  <c:v>0.55200000000000005</c:v>
                </c:pt>
                <c:pt idx="25958">
                  <c:v>0.58399999999999996</c:v>
                </c:pt>
                <c:pt idx="25959">
                  <c:v>0.53400000000000003</c:v>
                </c:pt>
                <c:pt idx="25960">
                  <c:v>0.74299999999999999</c:v>
                </c:pt>
                <c:pt idx="25961">
                  <c:v>0.74299999999999999</c:v>
                </c:pt>
                <c:pt idx="25962">
                  <c:v>0.53400000000000003</c:v>
                </c:pt>
                <c:pt idx="25963">
                  <c:v>0.55300000000000005</c:v>
                </c:pt>
                <c:pt idx="25964">
                  <c:v>0.53400000000000003</c:v>
                </c:pt>
                <c:pt idx="25965">
                  <c:v>0.54400000000000004</c:v>
                </c:pt>
                <c:pt idx="25966">
                  <c:v>0.55100000000000005</c:v>
                </c:pt>
                <c:pt idx="25967">
                  <c:v>0.53400000000000003</c:v>
                </c:pt>
                <c:pt idx="25968">
                  <c:v>0.79300000000000004</c:v>
                </c:pt>
                <c:pt idx="25969">
                  <c:v>0.55200000000000005</c:v>
                </c:pt>
                <c:pt idx="25970">
                  <c:v>0.55200000000000005</c:v>
                </c:pt>
                <c:pt idx="25971">
                  <c:v>0.79600000000000004</c:v>
                </c:pt>
                <c:pt idx="25972">
                  <c:v>0.73599999999999999</c:v>
                </c:pt>
                <c:pt idx="25973">
                  <c:v>0.52700000000000002</c:v>
                </c:pt>
                <c:pt idx="25974">
                  <c:v>0.55300000000000005</c:v>
                </c:pt>
                <c:pt idx="25975">
                  <c:v>0.55300000000000005</c:v>
                </c:pt>
                <c:pt idx="25976">
                  <c:v>0.52700000000000002</c:v>
                </c:pt>
                <c:pt idx="25977">
                  <c:v>0.60199999999999998</c:v>
                </c:pt>
                <c:pt idx="25978">
                  <c:v>0.53300000000000003</c:v>
                </c:pt>
                <c:pt idx="25979">
                  <c:v>0.58299999999999996</c:v>
                </c:pt>
                <c:pt idx="25980">
                  <c:v>0.73699999999999999</c:v>
                </c:pt>
                <c:pt idx="25981">
                  <c:v>0.55100000000000005</c:v>
                </c:pt>
                <c:pt idx="25982">
                  <c:v>0.55300000000000005</c:v>
                </c:pt>
                <c:pt idx="25983">
                  <c:v>0.53800000000000003</c:v>
                </c:pt>
                <c:pt idx="25984">
                  <c:v>0.52200000000000002</c:v>
                </c:pt>
                <c:pt idx="25985">
                  <c:v>0.53500000000000003</c:v>
                </c:pt>
                <c:pt idx="25986">
                  <c:v>0.53700000000000003</c:v>
                </c:pt>
                <c:pt idx="25987">
                  <c:v>0.747</c:v>
                </c:pt>
                <c:pt idx="25988">
                  <c:v>0.755</c:v>
                </c:pt>
                <c:pt idx="25989">
                  <c:v>0.52500000000000002</c:v>
                </c:pt>
                <c:pt idx="25990">
                  <c:v>0.52500000000000002</c:v>
                </c:pt>
                <c:pt idx="25991">
                  <c:v>0.55400000000000005</c:v>
                </c:pt>
                <c:pt idx="25992">
                  <c:v>0.748</c:v>
                </c:pt>
                <c:pt idx="25993">
                  <c:v>0.53400000000000003</c:v>
                </c:pt>
                <c:pt idx="25994">
                  <c:v>0.53400000000000003</c:v>
                </c:pt>
                <c:pt idx="25995">
                  <c:v>0.54300000000000004</c:v>
                </c:pt>
                <c:pt idx="25996">
                  <c:v>0.54300000000000004</c:v>
                </c:pt>
                <c:pt idx="25997">
                  <c:v>0.79</c:v>
                </c:pt>
                <c:pt idx="25998">
                  <c:v>0.55300000000000005</c:v>
                </c:pt>
                <c:pt idx="25999">
                  <c:v>0.55300000000000005</c:v>
                </c:pt>
                <c:pt idx="26000">
                  <c:v>0.52600000000000002</c:v>
                </c:pt>
                <c:pt idx="26001">
                  <c:v>0.52600000000000002</c:v>
                </c:pt>
                <c:pt idx="26002">
                  <c:v>0.54800000000000004</c:v>
                </c:pt>
                <c:pt idx="26003">
                  <c:v>0.54200000000000004</c:v>
                </c:pt>
                <c:pt idx="26004">
                  <c:v>0.54200000000000004</c:v>
                </c:pt>
                <c:pt idx="26005">
                  <c:v>0.53200000000000003</c:v>
                </c:pt>
                <c:pt idx="26006">
                  <c:v>0.51700000000000002</c:v>
                </c:pt>
                <c:pt idx="26007">
                  <c:v>0.54800000000000004</c:v>
                </c:pt>
                <c:pt idx="26008">
                  <c:v>0.53200000000000003</c:v>
                </c:pt>
                <c:pt idx="26009">
                  <c:v>0.55700000000000005</c:v>
                </c:pt>
                <c:pt idx="26010">
                  <c:v>0.55700000000000005</c:v>
                </c:pt>
                <c:pt idx="26011">
                  <c:v>0.53700000000000003</c:v>
                </c:pt>
                <c:pt idx="26012">
                  <c:v>0.53700000000000003</c:v>
                </c:pt>
                <c:pt idx="26013">
                  <c:v>0.57099999999999995</c:v>
                </c:pt>
                <c:pt idx="26014">
                  <c:v>0.58499999999999996</c:v>
                </c:pt>
                <c:pt idx="26015">
                  <c:v>0.58499999999999996</c:v>
                </c:pt>
                <c:pt idx="26016">
                  <c:v>0.77</c:v>
                </c:pt>
                <c:pt idx="26017">
                  <c:v>0.55500000000000005</c:v>
                </c:pt>
                <c:pt idx="26018">
                  <c:v>0.55600000000000005</c:v>
                </c:pt>
                <c:pt idx="26019">
                  <c:v>0.53600000000000003</c:v>
                </c:pt>
                <c:pt idx="26020">
                  <c:v>0.54100000000000004</c:v>
                </c:pt>
                <c:pt idx="26021">
                  <c:v>0.54100000000000004</c:v>
                </c:pt>
                <c:pt idx="26022">
                  <c:v>0.78200000000000003</c:v>
                </c:pt>
                <c:pt idx="26023">
                  <c:v>0.78100000000000003</c:v>
                </c:pt>
                <c:pt idx="26024">
                  <c:v>0.53300000000000003</c:v>
                </c:pt>
                <c:pt idx="26025">
                  <c:v>0.55200000000000005</c:v>
                </c:pt>
                <c:pt idx="26026">
                  <c:v>0.52700000000000002</c:v>
                </c:pt>
                <c:pt idx="26027">
                  <c:v>0.52700000000000002</c:v>
                </c:pt>
                <c:pt idx="26028">
                  <c:v>0.54900000000000004</c:v>
                </c:pt>
                <c:pt idx="26029">
                  <c:v>0.52400000000000002</c:v>
                </c:pt>
                <c:pt idx="26030">
                  <c:v>0.52400000000000002</c:v>
                </c:pt>
                <c:pt idx="26031">
                  <c:v>0.53500000000000003</c:v>
                </c:pt>
                <c:pt idx="26032">
                  <c:v>0.56499999999999995</c:v>
                </c:pt>
                <c:pt idx="26033">
                  <c:v>0.79600000000000004</c:v>
                </c:pt>
                <c:pt idx="26034">
                  <c:v>0.52</c:v>
                </c:pt>
                <c:pt idx="26035">
                  <c:v>0.54500000000000004</c:v>
                </c:pt>
                <c:pt idx="26036">
                  <c:v>0.54500000000000004</c:v>
                </c:pt>
                <c:pt idx="26037">
                  <c:v>0.59899999999999998</c:v>
                </c:pt>
                <c:pt idx="26038">
                  <c:v>0.753</c:v>
                </c:pt>
                <c:pt idx="26039">
                  <c:v>0.54600000000000004</c:v>
                </c:pt>
                <c:pt idx="26040">
                  <c:v>0.55400000000000005</c:v>
                </c:pt>
                <c:pt idx="26041">
                  <c:v>0.56399999999999995</c:v>
                </c:pt>
                <c:pt idx="26042">
                  <c:v>0.56399999999999995</c:v>
                </c:pt>
                <c:pt idx="26043">
                  <c:v>0.54400000000000004</c:v>
                </c:pt>
                <c:pt idx="26044">
                  <c:v>0.55400000000000005</c:v>
                </c:pt>
                <c:pt idx="26045">
                  <c:v>0.50900000000000001</c:v>
                </c:pt>
                <c:pt idx="26046">
                  <c:v>0.50900000000000001</c:v>
                </c:pt>
                <c:pt idx="26047">
                  <c:v>0.54500000000000004</c:v>
                </c:pt>
                <c:pt idx="26048">
                  <c:v>0.54500000000000004</c:v>
                </c:pt>
                <c:pt idx="26049">
                  <c:v>0.53700000000000003</c:v>
                </c:pt>
                <c:pt idx="26050">
                  <c:v>0.56399999999999995</c:v>
                </c:pt>
                <c:pt idx="26051">
                  <c:v>0.79300000000000004</c:v>
                </c:pt>
                <c:pt idx="26052">
                  <c:v>0.54500000000000004</c:v>
                </c:pt>
                <c:pt idx="26053">
                  <c:v>0.53700000000000003</c:v>
                </c:pt>
                <c:pt idx="26054">
                  <c:v>0.54600000000000004</c:v>
                </c:pt>
                <c:pt idx="26055">
                  <c:v>0.55600000000000005</c:v>
                </c:pt>
                <c:pt idx="26056">
                  <c:v>0.56299999999999994</c:v>
                </c:pt>
                <c:pt idx="26057">
                  <c:v>0.52100000000000002</c:v>
                </c:pt>
                <c:pt idx="26058">
                  <c:v>0.59599999999999997</c:v>
                </c:pt>
                <c:pt idx="26059">
                  <c:v>0.56499999999999995</c:v>
                </c:pt>
                <c:pt idx="26060">
                  <c:v>0.52100000000000002</c:v>
                </c:pt>
                <c:pt idx="26061">
                  <c:v>0.56499999999999995</c:v>
                </c:pt>
                <c:pt idx="26062">
                  <c:v>0.746</c:v>
                </c:pt>
                <c:pt idx="26063">
                  <c:v>0.56299999999999994</c:v>
                </c:pt>
                <c:pt idx="26064">
                  <c:v>0.82099999999999995</c:v>
                </c:pt>
                <c:pt idx="26065">
                  <c:v>0.54300000000000004</c:v>
                </c:pt>
                <c:pt idx="26066">
                  <c:v>0.54700000000000004</c:v>
                </c:pt>
                <c:pt idx="26067">
                  <c:v>0.53100000000000003</c:v>
                </c:pt>
                <c:pt idx="26068">
                  <c:v>0.56200000000000006</c:v>
                </c:pt>
                <c:pt idx="26069">
                  <c:v>0.58199999999999996</c:v>
                </c:pt>
                <c:pt idx="26070">
                  <c:v>0.75900000000000001</c:v>
                </c:pt>
                <c:pt idx="26071">
                  <c:v>0.54700000000000004</c:v>
                </c:pt>
                <c:pt idx="26072">
                  <c:v>0.54800000000000004</c:v>
                </c:pt>
                <c:pt idx="26073">
                  <c:v>0.53600000000000003</c:v>
                </c:pt>
                <c:pt idx="26074">
                  <c:v>0.53600000000000003</c:v>
                </c:pt>
                <c:pt idx="26075">
                  <c:v>0.56599999999999995</c:v>
                </c:pt>
                <c:pt idx="26076">
                  <c:v>0.55400000000000005</c:v>
                </c:pt>
                <c:pt idx="26077">
                  <c:v>0.55400000000000005</c:v>
                </c:pt>
                <c:pt idx="26078">
                  <c:v>0.54500000000000004</c:v>
                </c:pt>
                <c:pt idx="26079">
                  <c:v>0.54500000000000004</c:v>
                </c:pt>
                <c:pt idx="26080">
                  <c:v>0.57199999999999995</c:v>
                </c:pt>
                <c:pt idx="26081">
                  <c:v>0.65400000000000003</c:v>
                </c:pt>
                <c:pt idx="26082">
                  <c:v>0.75600000000000001</c:v>
                </c:pt>
                <c:pt idx="26083">
                  <c:v>0.55700000000000005</c:v>
                </c:pt>
                <c:pt idx="26084">
                  <c:v>0.628</c:v>
                </c:pt>
                <c:pt idx="26085">
                  <c:v>0.54200000000000004</c:v>
                </c:pt>
                <c:pt idx="26086">
                  <c:v>0.55200000000000005</c:v>
                </c:pt>
                <c:pt idx="26087">
                  <c:v>0.55200000000000005</c:v>
                </c:pt>
                <c:pt idx="26088">
                  <c:v>0.79900000000000004</c:v>
                </c:pt>
                <c:pt idx="26089">
                  <c:v>0.57199999999999995</c:v>
                </c:pt>
                <c:pt idx="26090">
                  <c:v>0.74299999999999999</c:v>
                </c:pt>
                <c:pt idx="26091">
                  <c:v>0.52600000000000002</c:v>
                </c:pt>
                <c:pt idx="26092">
                  <c:v>0.55700000000000005</c:v>
                </c:pt>
                <c:pt idx="26093">
                  <c:v>0.54200000000000004</c:v>
                </c:pt>
                <c:pt idx="26094">
                  <c:v>0.56699999999999995</c:v>
                </c:pt>
                <c:pt idx="26095">
                  <c:v>0.56699999999999995</c:v>
                </c:pt>
                <c:pt idx="26096">
                  <c:v>0.75700000000000001</c:v>
                </c:pt>
                <c:pt idx="26097">
                  <c:v>0.56399999999999995</c:v>
                </c:pt>
                <c:pt idx="26098">
                  <c:v>0.56399999999999995</c:v>
                </c:pt>
                <c:pt idx="26099">
                  <c:v>0.58199999999999996</c:v>
                </c:pt>
                <c:pt idx="26100">
                  <c:v>0.58199999999999996</c:v>
                </c:pt>
                <c:pt idx="26101">
                  <c:v>0.58199999999999996</c:v>
                </c:pt>
                <c:pt idx="26102">
                  <c:v>0.76400000000000001</c:v>
                </c:pt>
                <c:pt idx="26103">
                  <c:v>0.54600000000000004</c:v>
                </c:pt>
                <c:pt idx="26104">
                  <c:v>0.55100000000000005</c:v>
                </c:pt>
                <c:pt idx="26105">
                  <c:v>0.55100000000000005</c:v>
                </c:pt>
                <c:pt idx="26106">
                  <c:v>0.749</c:v>
                </c:pt>
                <c:pt idx="26107">
                  <c:v>0.54800000000000004</c:v>
                </c:pt>
                <c:pt idx="26108">
                  <c:v>0.54800000000000004</c:v>
                </c:pt>
                <c:pt idx="26109">
                  <c:v>0.56299999999999994</c:v>
                </c:pt>
                <c:pt idx="26110">
                  <c:v>0.76</c:v>
                </c:pt>
                <c:pt idx="26111">
                  <c:v>0.56699999999999995</c:v>
                </c:pt>
                <c:pt idx="26112">
                  <c:v>0.56799999999999995</c:v>
                </c:pt>
                <c:pt idx="26113">
                  <c:v>0.76400000000000001</c:v>
                </c:pt>
                <c:pt idx="26114">
                  <c:v>0.55800000000000005</c:v>
                </c:pt>
                <c:pt idx="26115">
                  <c:v>0.53400000000000003</c:v>
                </c:pt>
                <c:pt idx="26116">
                  <c:v>0.53400000000000003</c:v>
                </c:pt>
                <c:pt idx="26117">
                  <c:v>0.54600000000000004</c:v>
                </c:pt>
                <c:pt idx="26118">
                  <c:v>0.57299999999999995</c:v>
                </c:pt>
                <c:pt idx="26119">
                  <c:v>0.52900000000000003</c:v>
                </c:pt>
                <c:pt idx="26120">
                  <c:v>0.53800000000000003</c:v>
                </c:pt>
                <c:pt idx="26121">
                  <c:v>0.53800000000000003</c:v>
                </c:pt>
                <c:pt idx="26122">
                  <c:v>0.78900000000000003</c:v>
                </c:pt>
                <c:pt idx="26123">
                  <c:v>0.56799999999999995</c:v>
                </c:pt>
                <c:pt idx="26124">
                  <c:v>0.66</c:v>
                </c:pt>
                <c:pt idx="26125">
                  <c:v>0.52900000000000003</c:v>
                </c:pt>
                <c:pt idx="26126">
                  <c:v>0.53800000000000003</c:v>
                </c:pt>
                <c:pt idx="26127">
                  <c:v>0.55600000000000005</c:v>
                </c:pt>
                <c:pt idx="26128">
                  <c:v>0.55600000000000005</c:v>
                </c:pt>
                <c:pt idx="26129">
                  <c:v>0.51800000000000002</c:v>
                </c:pt>
                <c:pt idx="26130">
                  <c:v>0.51800000000000002</c:v>
                </c:pt>
                <c:pt idx="26131">
                  <c:v>0.74099999999999999</c:v>
                </c:pt>
                <c:pt idx="26132">
                  <c:v>0.65700000000000003</c:v>
                </c:pt>
                <c:pt idx="26133">
                  <c:v>0.53800000000000003</c:v>
                </c:pt>
                <c:pt idx="26134">
                  <c:v>0.71399999999999997</c:v>
                </c:pt>
                <c:pt idx="26135">
                  <c:v>0.55700000000000005</c:v>
                </c:pt>
                <c:pt idx="26136">
                  <c:v>0.54700000000000004</c:v>
                </c:pt>
                <c:pt idx="26137">
                  <c:v>0.53800000000000003</c:v>
                </c:pt>
                <c:pt idx="26138">
                  <c:v>0.57599999999999996</c:v>
                </c:pt>
                <c:pt idx="26139">
                  <c:v>0.57599999999999996</c:v>
                </c:pt>
                <c:pt idx="26140">
                  <c:v>0.54700000000000004</c:v>
                </c:pt>
                <c:pt idx="26141">
                  <c:v>0.55600000000000005</c:v>
                </c:pt>
                <c:pt idx="26142">
                  <c:v>0.55500000000000005</c:v>
                </c:pt>
                <c:pt idx="26143">
                  <c:v>0.54800000000000004</c:v>
                </c:pt>
                <c:pt idx="26144">
                  <c:v>0.55600000000000005</c:v>
                </c:pt>
                <c:pt idx="26145">
                  <c:v>0.73499999999999999</c:v>
                </c:pt>
                <c:pt idx="26146">
                  <c:v>0.76200000000000001</c:v>
                </c:pt>
                <c:pt idx="26147">
                  <c:v>0.53100000000000003</c:v>
                </c:pt>
                <c:pt idx="26148">
                  <c:v>0.57599999999999996</c:v>
                </c:pt>
                <c:pt idx="26149">
                  <c:v>0.77100000000000002</c:v>
                </c:pt>
                <c:pt idx="26150">
                  <c:v>0.58199999999999996</c:v>
                </c:pt>
                <c:pt idx="26151">
                  <c:v>0.57499999999999996</c:v>
                </c:pt>
                <c:pt idx="26152">
                  <c:v>0.53100000000000003</c:v>
                </c:pt>
                <c:pt idx="26153">
                  <c:v>0.65500000000000003</c:v>
                </c:pt>
                <c:pt idx="26154">
                  <c:v>0.55700000000000005</c:v>
                </c:pt>
                <c:pt idx="26155">
                  <c:v>0.57599999999999996</c:v>
                </c:pt>
                <c:pt idx="26156">
                  <c:v>0.57099999999999995</c:v>
                </c:pt>
                <c:pt idx="26157">
                  <c:v>0.77300000000000002</c:v>
                </c:pt>
                <c:pt idx="26158">
                  <c:v>0.57499999999999996</c:v>
                </c:pt>
                <c:pt idx="26159">
                  <c:v>0.55700000000000005</c:v>
                </c:pt>
                <c:pt idx="26160">
                  <c:v>0.56799999999999995</c:v>
                </c:pt>
                <c:pt idx="26161">
                  <c:v>0.55600000000000005</c:v>
                </c:pt>
                <c:pt idx="26162">
                  <c:v>0.54100000000000004</c:v>
                </c:pt>
                <c:pt idx="26163">
                  <c:v>0.59699999999999998</c:v>
                </c:pt>
                <c:pt idx="26164">
                  <c:v>0.55400000000000005</c:v>
                </c:pt>
                <c:pt idx="26165">
                  <c:v>0.753</c:v>
                </c:pt>
                <c:pt idx="26166">
                  <c:v>0.57399999999999995</c:v>
                </c:pt>
                <c:pt idx="26167">
                  <c:v>0.80900000000000005</c:v>
                </c:pt>
                <c:pt idx="26168">
                  <c:v>0.59399999999999997</c:v>
                </c:pt>
                <c:pt idx="26169">
                  <c:v>0.79300000000000004</c:v>
                </c:pt>
                <c:pt idx="26170">
                  <c:v>0.58199999999999996</c:v>
                </c:pt>
                <c:pt idx="26171">
                  <c:v>0.54600000000000004</c:v>
                </c:pt>
                <c:pt idx="26172">
                  <c:v>0.54600000000000004</c:v>
                </c:pt>
                <c:pt idx="26173">
                  <c:v>0.55800000000000005</c:v>
                </c:pt>
                <c:pt idx="26174">
                  <c:v>0.56699999999999995</c:v>
                </c:pt>
                <c:pt idx="26175">
                  <c:v>0.56000000000000005</c:v>
                </c:pt>
                <c:pt idx="26176">
                  <c:v>0.53800000000000003</c:v>
                </c:pt>
                <c:pt idx="26177">
                  <c:v>0.53800000000000003</c:v>
                </c:pt>
                <c:pt idx="26178">
                  <c:v>0.76</c:v>
                </c:pt>
                <c:pt idx="26179">
                  <c:v>0.64400000000000002</c:v>
                </c:pt>
                <c:pt idx="26180">
                  <c:v>0.55200000000000005</c:v>
                </c:pt>
                <c:pt idx="26181">
                  <c:v>0.81100000000000005</c:v>
                </c:pt>
                <c:pt idx="26182">
                  <c:v>0.58199999999999996</c:v>
                </c:pt>
                <c:pt idx="26183">
                  <c:v>0.53600000000000003</c:v>
                </c:pt>
                <c:pt idx="26184">
                  <c:v>0.56100000000000005</c:v>
                </c:pt>
                <c:pt idx="26185">
                  <c:v>0.56100000000000005</c:v>
                </c:pt>
                <c:pt idx="26186">
                  <c:v>0.56699999999999995</c:v>
                </c:pt>
                <c:pt idx="26187">
                  <c:v>0.79700000000000004</c:v>
                </c:pt>
                <c:pt idx="26188">
                  <c:v>0.55200000000000005</c:v>
                </c:pt>
                <c:pt idx="26189">
                  <c:v>0.54700000000000004</c:v>
                </c:pt>
                <c:pt idx="26190">
                  <c:v>0.54700000000000004</c:v>
                </c:pt>
                <c:pt idx="26191">
                  <c:v>0.57799999999999996</c:v>
                </c:pt>
                <c:pt idx="26192">
                  <c:v>0.73599999999999999</c:v>
                </c:pt>
                <c:pt idx="26193">
                  <c:v>0.56599999999999995</c:v>
                </c:pt>
                <c:pt idx="26194">
                  <c:v>0.56599999999999995</c:v>
                </c:pt>
                <c:pt idx="26195">
                  <c:v>0.76800000000000002</c:v>
                </c:pt>
                <c:pt idx="26196">
                  <c:v>0.57599999999999996</c:v>
                </c:pt>
                <c:pt idx="26197">
                  <c:v>0.57599999999999996</c:v>
                </c:pt>
                <c:pt idx="26198">
                  <c:v>0.55700000000000005</c:v>
                </c:pt>
                <c:pt idx="26199">
                  <c:v>0.55700000000000005</c:v>
                </c:pt>
                <c:pt idx="26200">
                  <c:v>0.59299999999999997</c:v>
                </c:pt>
                <c:pt idx="26201">
                  <c:v>0.59899999999999998</c:v>
                </c:pt>
                <c:pt idx="26202">
                  <c:v>0.63600000000000001</c:v>
                </c:pt>
                <c:pt idx="26203">
                  <c:v>0.63600000000000001</c:v>
                </c:pt>
                <c:pt idx="26204">
                  <c:v>0.55600000000000005</c:v>
                </c:pt>
                <c:pt idx="26205">
                  <c:v>0.56100000000000005</c:v>
                </c:pt>
                <c:pt idx="26206">
                  <c:v>0.56100000000000005</c:v>
                </c:pt>
                <c:pt idx="26207">
                  <c:v>0.75700000000000001</c:v>
                </c:pt>
                <c:pt idx="26208">
                  <c:v>0.754</c:v>
                </c:pt>
                <c:pt idx="26209">
                  <c:v>0.79200000000000004</c:v>
                </c:pt>
                <c:pt idx="26210">
                  <c:v>0.55200000000000005</c:v>
                </c:pt>
                <c:pt idx="26211">
                  <c:v>0.57399999999999995</c:v>
                </c:pt>
                <c:pt idx="26212">
                  <c:v>0.57699999999999996</c:v>
                </c:pt>
                <c:pt idx="26213">
                  <c:v>0.57699999999999996</c:v>
                </c:pt>
                <c:pt idx="26214">
                  <c:v>0.79600000000000004</c:v>
                </c:pt>
                <c:pt idx="26215">
                  <c:v>0.56699999999999995</c:v>
                </c:pt>
                <c:pt idx="26216">
                  <c:v>0.76</c:v>
                </c:pt>
                <c:pt idx="26217">
                  <c:v>0.54400000000000004</c:v>
                </c:pt>
                <c:pt idx="26218">
                  <c:v>0.54400000000000004</c:v>
                </c:pt>
                <c:pt idx="26219">
                  <c:v>0.56000000000000005</c:v>
                </c:pt>
                <c:pt idx="26220">
                  <c:v>0.56000000000000005</c:v>
                </c:pt>
                <c:pt idx="26221">
                  <c:v>0.55600000000000005</c:v>
                </c:pt>
                <c:pt idx="26222">
                  <c:v>0.75900000000000001</c:v>
                </c:pt>
                <c:pt idx="26223">
                  <c:v>0.53900000000000003</c:v>
                </c:pt>
                <c:pt idx="26224">
                  <c:v>0.58099999999999996</c:v>
                </c:pt>
                <c:pt idx="26225">
                  <c:v>0.75800000000000001</c:v>
                </c:pt>
                <c:pt idx="26226">
                  <c:v>0.64900000000000002</c:v>
                </c:pt>
                <c:pt idx="26227">
                  <c:v>0.53900000000000003</c:v>
                </c:pt>
                <c:pt idx="26228">
                  <c:v>0.71</c:v>
                </c:pt>
                <c:pt idx="26229">
                  <c:v>0.52800000000000002</c:v>
                </c:pt>
                <c:pt idx="26230">
                  <c:v>0.52800000000000002</c:v>
                </c:pt>
                <c:pt idx="26231">
                  <c:v>0.54900000000000004</c:v>
                </c:pt>
                <c:pt idx="26232">
                  <c:v>0.54900000000000004</c:v>
                </c:pt>
                <c:pt idx="26233">
                  <c:v>0.57599999999999996</c:v>
                </c:pt>
                <c:pt idx="26234">
                  <c:v>0.72799999999999998</c:v>
                </c:pt>
                <c:pt idx="26235">
                  <c:v>0.71499999999999997</c:v>
                </c:pt>
                <c:pt idx="26236">
                  <c:v>0.52300000000000002</c:v>
                </c:pt>
                <c:pt idx="26237">
                  <c:v>0.54900000000000004</c:v>
                </c:pt>
                <c:pt idx="26238">
                  <c:v>0.55800000000000005</c:v>
                </c:pt>
                <c:pt idx="26239">
                  <c:v>0.56699999999999995</c:v>
                </c:pt>
                <c:pt idx="26240">
                  <c:v>0.56699999999999995</c:v>
                </c:pt>
                <c:pt idx="26241">
                  <c:v>0.55800000000000005</c:v>
                </c:pt>
                <c:pt idx="26242">
                  <c:v>0.77400000000000002</c:v>
                </c:pt>
                <c:pt idx="26243">
                  <c:v>0.54800000000000004</c:v>
                </c:pt>
                <c:pt idx="26244">
                  <c:v>0.66400000000000003</c:v>
                </c:pt>
                <c:pt idx="26245">
                  <c:v>0.79300000000000004</c:v>
                </c:pt>
                <c:pt idx="26246">
                  <c:v>0.54900000000000004</c:v>
                </c:pt>
                <c:pt idx="26247">
                  <c:v>0.77</c:v>
                </c:pt>
                <c:pt idx="26248">
                  <c:v>0.64700000000000002</c:v>
                </c:pt>
                <c:pt idx="26249">
                  <c:v>0.56799999999999995</c:v>
                </c:pt>
                <c:pt idx="26250">
                  <c:v>0.54100000000000004</c:v>
                </c:pt>
                <c:pt idx="26251">
                  <c:v>0.75</c:v>
                </c:pt>
                <c:pt idx="26252">
                  <c:v>0.58799999999999997</c:v>
                </c:pt>
                <c:pt idx="26253">
                  <c:v>0.58799999999999997</c:v>
                </c:pt>
                <c:pt idx="26254">
                  <c:v>0.56699999999999995</c:v>
                </c:pt>
                <c:pt idx="26255">
                  <c:v>0.54100000000000004</c:v>
                </c:pt>
                <c:pt idx="26256">
                  <c:v>0.58099999999999996</c:v>
                </c:pt>
                <c:pt idx="26257">
                  <c:v>0.54900000000000004</c:v>
                </c:pt>
                <c:pt idx="26258">
                  <c:v>0.56699999999999995</c:v>
                </c:pt>
                <c:pt idx="26259">
                  <c:v>0.56699999999999995</c:v>
                </c:pt>
                <c:pt idx="26260">
                  <c:v>0.54900000000000004</c:v>
                </c:pt>
                <c:pt idx="26261">
                  <c:v>0.56499999999999995</c:v>
                </c:pt>
                <c:pt idx="26262">
                  <c:v>0.56000000000000005</c:v>
                </c:pt>
                <c:pt idx="26263">
                  <c:v>0.77</c:v>
                </c:pt>
                <c:pt idx="26264">
                  <c:v>0.58899999999999997</c:v>
                </c:pt>
                <c:pt idx="26265">
                  <c:v>0.55100000000000005</c:v>
                </c:pt>
                <c:pt idx="26266">
                  <c:v>0.56799999999999995</c:v>
                </c:pt>
                <c:pt idx="26267">
                  <c:v>0.81799999999999995</c:v>
                </c:pt>
                <c:pt idx="26268">
                  <c:v>0.58799999999999997</c:v>
                </c:pt>
                <c:pt idx="26269">
                  <c:v>0.56899999999999995</c:v>
                </c:pt>
                <c:pt idx="26270">
                  <c:v>0.76400000000000001</c:v>
                </c:pt>
                <c:pt idx="26271">
                  <c:v>0.54700000000000004</c:v>
                </c:pt>
                <c:pt idx="26272">
                  <c:v>0.57999999999999996</c:v>
                </c:pt>
                <c:pt idx="26273">
                  <c:v>0.79700000000000004</c:v>
                </c:pt>
                <c:pt idx="26274">
                  <c:v>0.56599999999999995</c:v>
                </c:pt>
                <c:pt idx="26275">
                  <c:v>0.82599999999999996</c:v>
                </c:pt>
                <c:pt idx="26276">
                  <c:v>0.59</c:v>
                </c:pt>
                <c:pt idx="26277">
                  <c:v>0.59</c:v>
                </c:pt>
                <c:pt idx="26278">
                  <c:v>0.61</c:v>
                </c:pt>
                <c:pt idx="26279">
                  <c:v>0.58599999999999997</c:v>
                </c:pt>
                <c:pt idx="26280">
                  <c:v>0.59099999999999997</c:v>
                </c:pt>
                <c:pt idx="26281">
                  <c:v>0.59099999999999997</c:v>
                </c:pt>
                <c:pt idx="26282">
                  <c:v>0.63900000000000001</c:v>
                </c:pt>
                <c:pt idx="26283">
                  <c:v>0.80200000000000005</c:v>
                </c:pt>
                <c:pt idx="26284">
                  <c:v>0.57599999999999996</c:v>
                </c:pt>
                <c:pt idx="26285">
                  <c:v>0.60599999999999998</c:v>
                </c:pt>
                <c:pt idx="26286">
                  <c:v>0.56100000000000005</c:v>
                </c:pt>
                <c:pt idx="26287">
                  <c:v>0.63900000000000001</c:v>
                </c:pt>
                <c:pt idx="26288">
                  <c:v>0.57599999999999996</c:v>
                </c:pt>
                <c:pt idx="26289">
                  <c:v>0.56999999999999995</c:v>
                </c:pt>
                <c:pt idx="26290">
                  <c:v>0.56999999999999995</c:v>
                </c:pt>
                <c:pt idx="26291">
                  <c:v>0.56100000000000005</c:v>
                </c:pt>
                <c:pt idx="26292">
                  <c:v>0.79800000000000004</c:v>
                </c:pt>
                <c:pt idx="26293">
                  <c:v>0.64200000000000002</c:v>
                </c:pt>
                <c:pt idx="26294">
                  <c:v>0.58399999999999996</c:v>
                </c:pt>
                <c:pt idx="26295">
                  <c:v>0.58399999999999996</c:v>
                </c:pt>
                <c:pt idx="26296">
                  <c:v>0.754</c:v>
                </c:pt>
                <c:pt idx="26297">
                  <c:v>0.56999999999999995</c:v>
                </c:pt>
                <c:pt idx="26298">
                  <c:v>0.63200000000000001</c:v>
                </c:pt>
                <c:pt idx="26299">
                  <c:v>0.55200000000000005</c:v>
                </c:pt>
                <c:pt idx="26300">
                  <c:v>0.57199999999999995</c:v>
                </c:pt>
                <c:pt idx="26301">
                  <c:v>0.56699999999999995</c:v>
                </c:pt>
                <c:pt idx="26302">
                  <c:v>0.57199999999999995</c:v>
                </c:pt>
                <c:pt idx="26303">
                  <c:v>0.57199999999999995</c:v>
                </c:pt>
                <c:pt idx="26304">
                  <c:v>0.80800000000000005</c:v>
                </c:pt>
                <c:pt idx="26305">
                  <c:v>0.54900000000000004</c:v>
                </c:pt>
                <c:pt idx="26306">
                  <c:v>0.54900000000000004</c:v>
                </c:pt>
                <c:pt idx="26307">
                  <c:v>0.54</c:v>
                </c:pt>
                <c:pt idx="26308">
                  <c:v>0.54</c:v>
                </c:pt>
                <c:pt idx="26309">
                  <c:v>0.76100000000000001</c:v>
                </c:pt>
                <c:pt idx="26310">
                  <c:v>0.55800000000000005</c:v>
                </c:pt>
                <c:pt idx="26311">
                  <c:v>0.55800000000000005</c:v>
                </c:pt>
                <c:pt idx="26312">
                  <c:v>0.59099999999999997</c:v>
                </c:pt>
                <c:pt idx="26313">
                  <c:v>0.76500000000000001</c:v>
                </c:pt>
                <c:pt idx="26314">
                  <c:v>0.57799999999999996</c:v>
                </c:pt>
                <c:pt idx="26315">
                  <c:v>0.57799999999999996</c:v>
                </c:pt>
                <c:pt idx="26316">
                  <c:v>0.65800000000000003</c:v>
                </c:pt>
                <c:pt idx="26317">
                  <c:v>0.76200000000000001</c:v>
                </c:pt>
                <c:pt idx="26318">
                  <c:v>0.56100000000000005</c:v>
                </c:pt>
                <c:pt idx="26319">
                  <c:v>0.80400000000000005</c:v>
                </c:pt>
                <c:pt idx="26320">
                  <c:v>0.58599999999999997</c:v>
                </c:pt>
                <c:pt idx="26321">
                  <c:v>0.748</c:v>
                </c:pt>
                <c:pt idx="26322">
                  <c:v>0.61299999999999999</c:v>
                </c:pt>
                <c:pt idx="26323">
                  <c:v>0.76900000000000002</c:v>
                </c:pt>
                <c:pt idx="26324">
                  <c:v>0.56799999999999995</c:v>
                </c:pt>
                <c:pt idx="26325">
                  <c:v>0.56799999999999995</c:v>
                </c:pt>
                <c:pt idx="26326">
                  <c:v>0.57599999999999996</c:v>
                </c:pt>
                <c:pt idx="26327">
                  <c:v>0.55500000000000005</c:v>
                </c:pt>
                <c:pt idx="26328">
                  <c:v>0.55500000000000005</c:v>
                </c:pt>
                <c:pt idx="26329">
                  <c:v>0.753</c:v>
                </c:pt>
                <c:pt idx="26330">
                  <c:v>0.55000000000000004</c:v>
                </c:pt>
                <c:pt idx="26331">
                  <c:v>0.80800000000000005</c:v>
                </c:pt>
                <c:pt idx="26332">
                  <c:v>0.56699999999999995</c:v>
                </c:pt>
                <c:pt idx="26333">
                  <c:v>0.55800000000000005</c:v>
                </c:pt>
                <c:pt idx="26334">
                  <c:v>0.58899999999999997</c:v>
                </c:pt>
                <c:pt idx="26335">
                  <c:v>0.58899999999999997</c:v>
                </c:pt>
                <c:pt idx="26336">
                  <c:v>0.55200000000000005</c:v>
                </c:pt>
                <c:pt idx="26337">
                  <c:v>0.55200000000000005</c:v>
                </c:pt>
                <c:pt idx="26338">
                  <c:v>0.80600000000000005</c:v>
                </c:pt>
                <c:pt idx="26339">
                  <c:v>0.76900000000000002</c:v>
                </c:pt>
                <c:pt idx="26340">
                  <c:v>0.65800000000000003</c:v>
                </c:pt>
                <c:pt idx="26341">
                  <c:v>0.57099999999999995</c:v>
                </c:pt>
                <c:pt idx="26342">
                  <c:v>0.57199999999999995</c:v>
                </c:pt>
                <c:pt idx="26343">
                  <c:v>0.54900000000000004</c:v>
                </c:pt>
                <c:pt idx="26344">
                  <c:v>0.53800000000000003</c:v>
                </c:pt>
                <c:pt idx="26345">
                  <c:v>0.53800000000000003</c:v>
                </c:pt>
                <c:pt idx="26346">
                  <c:v>0.71899999999999997</c:v>
                </c:pt>
                <c:pt idx="26347">
                  <c:v>0.745</c:v>
                </c:pt>
                <c:pt idx="26348">
                  <c:v>0.54100000000000004</c:v>
                </c:pt>
                <c:pt idx="26349">
                  <c:v>0.54100000000000004</c:v>
                </c:pt>
                <c:pt idx="26350">
                  <c:v>0.59199999999999997</c:v>
                </c:pt>
                <c:pt idx="26351">
                  <c:v>0.59299999999999997</c:v>
                </c:pt>
                <c:pt idx="26352">
                  <c:v>0.53300000000000003</c:v>
                </c:pt>
                <c:pt idx="26353">
                  <c:v>0.56899999999999995</c:v>
                </c:pt>
                <c:pt idx="26354">
                  <c:v>0.56000000000000005</c:v>
                </c:pt>
                <c:pt idx="26355">
                  <c:v>0.56000000000000005</c:v>
                </c:pt>
                <c:pt idx="26356">
                  <c:v>0.56899999999999995</c:v>
                </c:pt>
                <c:pt idx="26357">
                  <c:v>0.74</c:v>
                </c:pt>
                <c:pt idx="26358">
                  <c:v>0.52200000000000002</c:v>
                </c:pt>
                <c:pt idx="26359">
                  <c:v>0.52200000000000002</c:v>
                </c:pt>
                <c:pt idx="26360">
                  <c:v>0.56100000000000005</c:v>
                </c:pt>
                <c:pt idx="26361">
                  <c:v>0.55100000000000005</c:v>
                </c:pt>
                <c:pt idx="26362">
                  <c:v>0.57899999999999996</c:v>
                </c:pt>
                <c:pt idx="26363">
                  <c:v>0.57899999999999996</c:v>
                </c:pt>
                <c:pt idx="26364">
                  <c:v>0.66300000000000003</c:v>
                </c:pt>
                <c:pt idx="26365">
                  <c:v>0.56999999999999995</c:v>
                </c:pt>
                <c:pt idx="26366">
                  <c:v>0.55100000000000005</c:v>
                </c:pt>
                <c:pt idx="26367">
                  <c:v>0.80100000000000005</c:v>
                </c:pt>
                <c:pt idx="26368">
                  <c:v>0.56000000000000005</c:v>
                </c:pt>
                <c:pt idx="26369">
                  <c:v>0.57499999999999996</c:v>
                </c:pt>
                <c:pt idx="26370">
                  <c:v>0.55900000000000005</c:v>
                </c:pt>
                <c:pt idx="26371">
                  <c:v>0.56000000000000005</c:v>
                </c:pt>
                <c:pt idx="26372">
                  <c:v>0.80400000000000005</c:v>
                </c:pt>
                <c:pt idx="26373">
                  <c:v>0.56000000000000005</c:v>
                </c:pt>
                <c:pt idx="26374">
                  <c:v>0.57999999999999996</c:v>
                </c:pt>
                <c:pt idx="26375">
                  <c:v>0.66100000000000003</c:v>
                </c:pt>
                <c:pt idx="26376">
                  <c:v>0.6</c:v>
                </c:pt>
                <c:pt idx="26377">
                  <c:v>0.6</c:v>
                </c:pt>
                <c:pt idx="26378">
                  <c:v>0.57899999999999996</c:v>
                </c:pt>
                <c:pt idx="26379">
                  <c:v>0.55200000000000005</c:v>
                </c:pt>
                <c:pt idx="26380">
                  <c:v>0.75800000000000001</c:v>
                </c:pt>
                <c:pt idx="26381">
                  <c:v>0.79400000000000004</c:v>
                </c:pt>
                <c:pt idx="26382">
                  <c:v>0.53400000000000003</c:v>
                </c:pt>
                <c:pt idx="26383">
                  <c:v>0.57899999999999996</c:v>
                </c:pt>
                <c:pt idx="26384">
                  <c:v>0.56100000000000005</c:v>
                </c:pt>
                <c:pt idx="26385">
                  <c:v>0.6</c:v>
                </c:pt>
                <c:pt idx="26386">
                  <c:v>0.77500000000000002</c:v>
                </c:pt>
                <c:pt idx="26387">
                  <c:v>0.57899999999999996</c:v>
                </c:pt>
                <c:pt idx="26388">
                  <c:v>0.56100000000000005</c:v>
                </c:pt>
                <c:pt idx="26389">
                  <c:v>0.62</c:v>
                </c:pt>
                <c:pt idx="26390">
                  <c:v>0.62</c:v>
                </c:pt>
                <c:pt idx="26391">
                  <c:v>0.60099999999999998</c:v>
                </c:pt>
                <c:pt idx="26392">
                  <c:v>0.57199999999999995</c:v>
                </c:pt>
                <c:pt idx="26393">
                  <c:v>0.77700000000000002</c:v>
                </c:pt>
                <c:pt idx="26394">
                  <c:v>0.58099999999999996</c:v>
                </c:pt>
                <c:pt idx="26395">
                  <c:v>0.55800000000000005</c:v>
                </c:pt>
                <c:pt idx="26396">
                  <c:v>0.60099999999999998</c:v>
                </c:pt>
                <c:pt idx="26397">
                  <c:v>0.58099999999999996</c:v>
                </c:pt>
                <c:pt idx="26398">
                  <c:v>0.80800000000000005</c:v>
                </c:pt>
                <c:pt idx="26399">
                  <c:v>0.59299999999999997</c:v>
                </c:pt>
                <c:pt idx="26400">
                  <c:v>0.63300000000000001</c:v>
                </c:pt>
                <c:pt idx="26401">
                  <c:v>0.63300000000000001</c:v>
                </c:pt>
                <c:pt idx="26402">
                  <c:v>0.57699999999999996</c:v>
                </c:pt>
                <c:pt idx="26403">
                  <c:v>0.65300000000000002</c:v>
                </c:pt>
                <c:pt idx="26404">
                  <c:v>0.58399999999999996</c:v>
                </c:pt>
                <c:pt idx="26405">
                  <c:v>0.74</c:v>
                </c:pt>
                <c:pt idx="26406">
                  <c:v>0.56999999999999995</c:v>
                </c:pt>
                <c:pt idx="26407">
                  <c:v>0.65300000000000002</c:v>
                </c:pt>
                <c:pt idx="26408">
                  <c:v>0.58399999999999996</c:v>
                </c:pt>
                <c:pt idx="26409">
                  <c:v>0.623</c:v>
                </c:pt>
                <c:pt idx="26410">
                  <c:v>0.59799999999999998</c:v>
                </c:pt>
                <c:pt idx="26411">
                  <c:v>0.56999999999999995</c:v>
                </c:pt>
                <c:pt idx="26412">
                  <c:v>0.57999999999999996</c:v>
                </c:pt>
                <c:pt idx="26413">
                  <c:v>0.57999999999999996</c:v>
                </c:pt>
                <c:pt idx="26414">
                  <c:v>0.64</c:v>
                </c:pt>
                <c:pt idx="26415">
                  <c:v>0.64</c:v>
                </c:pt>
                <c:pt idx="26416">
                  <c:v>0.61699999999999999</c:v>
                </c:pt>
                <c:pt idx="26417">
                  <c:v>0.57799999999999996</c:v>
                </c:pt>
                <c:pt idx="26418">
                  <c:v>0.75900000000000001</c:v>
                </c:pt>
                <c:pt idx="26419">
                  <c:v>0.64800000000000002</c:v>
                </c:pt>
                <c:pt idx="26420">
                  <c:v>0.79800000000000004</c:v>
                </c:pt>
                <c:pt idx="26421">
                  <c:v>0.58399999999999996</c:v>
                </c:pt>
                <c:pt idx="26422">
                  <c:v>0.58399999999999996</c:v>
                </c:pt>
                <c:pt idx="26423">
                  <c:v>0.65500000000000003</c:v>
                </c:pt>
                <c:pt idx="26424">
                  <c:v>0.76700000000000002</c:v>
                </c:pt>
                <c:pt idx="26425">
                  <c:v>0.56200000000000006</c:v>
                </c:pt>
                <c:pt idx="26426">
                  <c:v>0.80200000000000005</c:v>
                </c:pt>
                <c:pt idx="26427">
                  <c:v>0.65700000000000003</c:v>
                </c:pt>
                <c:pt idx="26428">
                  <c:v>0.80100000000000005</c:v>
                </c:pt>
                <c:pt idx="26429">
                  <c:v>0.76500000000000001</c:v>
                </c:pt>
                <c:pt idx="26430">
                  <c:v>0.81599999999999995</c:v>
                </c:pt>
                <c:pt idx="26431">
                  <c:v>0.56999999999999995</c:v>
                </c:pt>
                <c:pt idx="26432">
                  <c:v>0.81100000000000005</c:v>
                </c:pt>
                <c:pt idx="26433">
                  <c:v>0.58199999999999996</c:v>
                </c:pt>
                <c:pt idx="26434">
                  <c:v>0.59699999999999998</c:v>
                </c:pt>
                <c:pt idx="26435">
                  <c:v>0.56399999999999995</c:v>
                </c:pt>
                <c:pt idx="26436">
                  <c:v>0.58499999999999996</c:v>
                </c:pt>
                <c:pt idx="26437">
                  <c:v>0.55100000000000005</c:v>
                </c:pt>
                <c:pt idx="26438">
                  <c:v>0.55100000000000005</c:v>
                </c:pt>
                <c:pt idx="26439">
                  <c:v>0.76200000000000001</c:v>
                </c:pt>
                <c:pt idx="26440">
                  <c:v>0.77300000000000002</c:v>
                </c:pt>
                <c:pt idx="26441">
                  <c:v>0.56100000000000005</c:v>
                </c:pt>
                <c:pt idx="26442">
                  <c:v>0.56100000000000005</c:v>
                </c:pt>
                <c:pt idx="26443">
                  <c:v>0.56999999999999995</c:v>
                </c:pt>
                <c:pt idx="26444">
                  <c:v>0.56999999999999995</c:v>
                </c:pt>
                <c:pt idx="26445">
                  <c:v>0.56899999999999995</c:v>
                </c:pt>
                <c:pt idx="26446">
                  <c:v>0.56499999999999995</c:v>
                </c:pt>
                <c:pt idx="26447">
                  <c:v>0.56499999999999995</c:v>
                </c:pt>
                <c:pt idx="26448">
                  <c:v>0.60399999999999998</c:v>
                </c:pt>
                <c:pt idx="26449">
                  <c:v>0.79700000000000004</c:v>
                </c:pt>
                <c:pt idx="26450">
                  <c:v>0.59099999999999997</c:v>
                </c:pt>
                <c:pt idx="26451">
                  <c:v>0.59099999999999997</c:v>
                </c:pt>
                <c:pt idx="26452">
                  <c:v>0.76300000000000001</c:v>
                </c:pt>
                <c:pt idx="26453">
                  <c:v>0.56000000000000005</c:v>
                </c:pt>
                <c:pt idx="26454">
                  <c:v>0.57799999999999996</c:v>
                </c:pt>
                <c:pt idx="26455">
                  <c:v>0.65400000000000003</c:v>
                </c:pt>
                <c:pt idx="26456">
                  <c:v>0.626</c:v>
                </c:pt>
                <c:pt idx="26457">
                  <c:v>0.58099999999999996</c:v>
                </c:pt>
                <c:pt idx="26458">
                  <c:v>0.58099999999999996</c:v>
                </c:pt>
                <c:pt idx="26459">
                  <c:v>0.71499999999999997</c:v>
                </c:pt>
                <c:pt idx="26460">
                  <c:v>0.76500000000000001</c:v>
                </c:pt>
                <c:pt idx="26461">
                  <c:v>0.65700000000000003</c:v>
                </c:pt>
                <c:pt idx="26462">
                  <c:v>0.56000000000000005</c:v>
                </c:pt>
                <c:pt idx="26463">
                  <c:v>0.6</c:v>
                </c:pt>
                <c:pt idx="26464">
                  <c:v>0.54800000000000004</c:v>
                </c:pt>
                <c:pt idx="26465">
                  <c:v>0.54800000000000004</c:v>
                </c:pt>
                <c:pt idx="26466">
                  <c:v>0.76300000000000001</c:v>
                </c:pt>
                <c:pt idx="26467">
                  <c:v>0.56399999999999995</c:v>
                </c:pt>
                <c:pt idx="26468">
                  <c:v>0.59899999999999998</c:v>
                </c:pt>
                <c:pt idx="26469">
                  <c:v>0.56399999999999995</c:v>
                </c:pt>
                <c:pt idx="26470">
                  <c:v>0.60199999999999998</c:v>
                </c:pt>
                <c:pt idx="26471">
                  <c:v>0.60199999999999998</c:v>
                </c:pt>
                <c:pt idx="26472">
                  <c:v>0.54300000000000004</c:v>
                </c:pt>
                <c:pt idx="26473">
                  <c:v>0.58399999999999996</c:v>
                </c:pt>
                <c:pt idx="26474">
                  <c:v>0.58399999999999996</c:v>
                </c:pt>
                <c:pt idx="26475">
                  <c:v>0.57999999999999996</c:v>
                </c:pt>
                <c:pt idx="26476">
                  <c:v>0.55200000000000005</c:v>
                </c:pt>
                <c:pt idx="26477">
                  <c:v>0.55200000000000005</c:v>
                </c:pt>
                <c:pt idx="26478">
                  <c:v>0.57999999999999996</c:v>
                </c:pt>
                <c:pt idx="26479">
                  <c:v>0.53100000000000003</c:v>
                </c:pt>
                <c:pt idx="26480">
                  <c:v>0.53100000000000003</c:v>
                </c:pt>
                <c:pt idx="26481">
                  <c:v>0.755</c:v>
                </c:pt>
                <c:pt idx="26482">
                  <c:v>0.56200000000000006</c:v>
                </c:pt>
                <c:pt idx="26483">
                  <c:v>0.57099999999999995</c:v>
                </c:pt>
                <c:pt idx="26484">
                  <c:v>0.57099999999999995</c:v>
                </c:pt>
                <c:pt idx="26485">
                  <c:v>0.65100000000000002</c:v>
                </c:pt>
                <c:pt idx="26486">
                  <c:v>0.56200000000000006</c:v>
                </c:pt>
                <c:pt idx="26487">
                  <c:v>0.58199999999999996</c:v>
                </c:pt>
                <c:pt idx="26488">
                  <c:v>0.55200000000000005</c:v>
                </c:pt>
                <c:pt idx="26489">
                  <c:v>0.747</c:v>
                </c:pt>
                <c:pt idx="26490">
                  <c:v>0.56899999999999995</c:v>
                </c:pt>
                <c:pt idx="26491">
                  <c:v>0.57199999999999995</c:v>
                </c:pt>
                <c:pt idx="26492">
                  <c:v>0.59199999999999997</c:v>
                </c:pt>
                <c:pt idx="26493">
                  <c:v>0.59199999999999997</c:v>
                </c:pt>
                <c:pt idx="26494">
                  <c:v>0.76800000000000002</c:v>
                </c:pt>
                <c:pt idx="26495">
                  <c:v>0.57099999999999995</c:v>
                </c:pt>
                <c:pt idx="26496">
                  <c:v>0.54400000000000004</c:v>
                </c:pt>
                <c:pt idx="26497">
                  <c:v>0.79800000000000004</c:v>
                </c:pt>
                <c:pt idx="26498">
                  <c:v>0.57099999999999995</c:v>
                </c:pt>
                <c:pt idx="26499">
                  <c:v>0.77900000000000003</c:v>
                </c:pt>
                <c:pt idx="26500">
                  <c:v>0.57099999999999995</c:v>
                </c:pt>
                <c:pt idx="26501">
                  <c:v>0.59099999999999997</c:v>
                </c:pt>
                <c:pt idx="26502">
                  <c:v>0.59299999999999997</c:v>
                </c:pt>
                <c:pt idx="26503">
                  <c:v>0.61199999999999999</c:v>
                </c:pt>
                <c:pt idx="26504">
                  <c:v>0.61199999999999999</c:v>
                </c:pt>
                <c:pt idx="26505">
                  <c:v>0.76900000000000002</c:v>
                </c:pt>
                <c:pt idx="26506">
                  <c:v>0.59199999999999997</c:v>
                </c:pt>
                <c:pt idx="26507">
                  <c:v>0.56399999999999995</c:v>
                </c:pt>
                <c:pt idx="26508">
                  <c:v>0.57199999999999995</c:v>
                </c:pt>
                <c:pt idx="26509">
                  <c:v>0.77600000000000002</c:v>
                </c:pt>
                <c:pt idx="26510">
                  <c:v>0.65300000000000002</c:v>
                </c:pt>
                <c:pt idx="26511">
                  <c:v>0.65300000000000002</c:v>
                </c:pt>
                <c:pt idx="26512">
                  <c:v>0.59199999999999997</c:v>
                </c:pt>
                <c:pt idx="26513">
                  <c:v>0.57299999999999995</c:v>
                </c:pt>
                <c:pt idx="26514">
                  <c:v>0.61299999999999999</c:v>
                </c:pt>
                <c:pt idx="26515">
                  <c:v>0.82299999999999995</c:v>
                </c:pt>
                <c:pt idx="26516">
                  <c:v>0.64300000000000002</c:v>
                </c:pt>
                <c:pt idx="26517">
                  <c:v>0.81699999999999995</c:v>
                </c:pt>
                <c:pt idx="26518">
                  <c:v>0.58399999999999996</c:v>
                </c:pt>
                <c:pt idx="26519">
                  <c:v>0.56899999999999995</c:v>
                </c:pt>
                <c:pt idx="26520">
                  <c:v>0.57999999999999996</c:v>
                </c:pt>
                <c:pt idx="26521">
                  <c:v>0.57399999999999995</c:v>
                </c:pt>
                <c:pt idx="26522">
                  <c:v>0.57399999999999995</c:v>
                </c:pt>
                <c:pt idx="26523">
                  <c:v>0.64300000000000002</c:v>
                </c:pt>
                <c:pt idx="26524">
                  <c:v>0.59399999999999997</c:v>
                </c:pt>
                <c:pt idx="26525">
                  <c:v>0.75900000000000001</c:v>
                </c:pt>
                <c:pt idx="26526">
                  <c:v>0.57999999999999996</c:v>
                </c:pt>
                <c:pt idx="26527">
                  <c:v>0.61399999999999999</c:v>
                </c:pt>
                <c:pt idx="26528">
                  <c:v>0.59399999999999997</c:v>
                </c:pt>
                <c:pt idx="26529">
                  <c:v>0.57199999999999995</c:v>
                </c:pt>
                <c:pt idx="26530">
                  <c:v>0.57199999999999995</c:v>
                </c:pt>
                <c:pt idx="26531">
                  <c:v>0.59</c:v>
                </c:pt>
                <c:pt idx="26532">
                  <c:v>0.80200000000000005</c:v>
                </c:pt>
                <c:pt idx="26533">
                  <c:v>0.60599999999999998</c:v>
                </c:pt>
                <c:pt idx="26534">
                  <c:v>0.59</c:v>
                </c:pt>
                <c:pt idx="26535">
                  <c:v>0.59499999999999997</c:v>
                </c:pt>
                <c:pt idx="26536">
                  <c:v>0.59499999999999997</c:v>
                </c:pt>
                <c:pt idx="26537">
                  <c:v>0.70099999999999996</c:v>
                </c:pt>
                <c:pt idx="26538">
                  <c:v>0.61</c:v>
                </c:pt>
                <c:pt idx="26539">
                  <c:v>0.77</c:v>
                </c:pt>
                <c:pt idx="26540">
                  <c:v>0.61599999999999999</c:v>
                </c:pt>
                <c:pt idx="26541">
                  <c:v>0.80700000000000005</c:v>
                </c:pt>
                <c:pt idx="26542">
                  <c:v>0.64200000000000002</c:v>
                </c:pt>
                <c:pt idx="26543">
                  <c:v>0.64600000000000002</c:v>
                </c:pt>
                <c:pt idx="26544">
                  <c:v>0.57899999999999996</c:v>
                </c:pt>
                <c:pt idx="26545">
                  <c:v>0.63600000000000001</c:v>
                </c:pt>
                <c:pt idx="26546">
                  <c:v>0.81299999999999994</c:v>
                </c:pt>
                <c:pt idx="26547">
                  <c:v>0.73399999999999999</c:v>
                </c:pt>
                <c:pt idx="26548">
                  <c:v>0.80300000000000005</c:v>
                </c:pt>
                <c:pt idx="26549">
                  <c:v>0.57399999999999995</c:v>
                </c:pt>
                <c:pt idx="26550">
                  <c:v>0.75700000000000001</c:v>
                </c:pt>
                <c:pt idx="26551">
                  <c:v>0.57599999999999996</c:v>
                </c:pt>
                <c:pt idx="26552">
                  <c:v>0.57599999999999996</c:v>
                </c:pt>
                <c:pt idx="26553">
                  <c:v>0.70799999999999996</c:v>
                </c:pt>
                <c:pt idx="26554">
                  <c:v>0.54900000000000004</c:v>
                </c:pt>
                <c:pt idx="26555">
                  <c:v>0.55300000000000005</c:v>
                </c:pt>
                <c:pt idx="26556">
                  <c:v>0.55300000000000005</c:v>
                </c:pt>
                <c:pt idx="26557">
                  <c:v>0.57099999999999995</c:v>
                </c:pt>
                <c:pt idx="26558">
                  <c:v>0.76600000000000001</c:v>
                </c:pt>
                <c:pt idx="26559">
                  <c:v>0.58899999999999997</c:v>
                </c:pt>
                <c:pt idx="26560">
                  <c:v>0.76500000000000001</c:v>
                </c:pt>
                <c:pt idx="26561">
                  <c:v>0.76900000000000002</c:v>
                </c:pt>
                <c:pt idx="26562">
                  <c:v>0.59499999999999997</c:v>
                </c:pt>
                <c:pt idx="26563">
                  <c:v>0.66200000000000003</c:v>
                </c:pt>
                <c:pt idx="26564">
                  <c:v>0.76900000000000002</c:v>
                </c:pt>
                <c:pt idx="26565">
                  <c:v>0.55700000000000005</c:v>
                </c:pt>
                <c:pt idx="26566">
                  <c:v>0.57599999999999996</c:v>
                </c:pt>
                <c:pt idx="26567">
                  <c:v>0.59799999999999998</c:v>
                </c:pt>
                <c:pt idx="26568">
                  <c:v>0.77400000000000002</c:v>
                </c:pt>
                <c:pt idx="26569">
                  <c:v>0.56200000000000006</c:v>
                </c:pt>
                <c:pt idx="26570">
                  <c:v>0.56200000000000006</c:v>
                </c:pt>
                <c:pt idx="26571">
                  <c:v>0.66200000000000003</c:v>
                </c:pt>
                <c:pt idx="26572">
                  <c:v>0.58199999999999996</c:v>
                </c:pt>
                <c:pt idx="26573">
                  <c:v>0.58199999999999996</c:v>
                </c:pt>
                <c:pt idx="26574">
                  <c:v>0.80900000000000005</c:v>
                </c:pt>
                <c:pt idx="26575">
                  <c:v>0.61699999999999999</c:v>
                </c:pt>
                <c:pt idx="26576">
                  <c:v>0.57199999999999995</c:v>
                </c:pt>
                <c:pt idx="26577">
                  <c:v>0.57199999999999995</c:v>
                </c:pt>
                <c:pt idx="26578">
                  <c:v>0.60399999999999998</c:v>
                </c:pt>
                <c:pt idx="26579">
                  <c:v>0.60399999999999998</c:v>
                </c:pt>
                <c:pt idx="26580">
                  <c:v>0.753</c:v>
                </c:pt>
                <c:pt idx="26581">
                  <c:v>0.75</c:v>
                </c:pt>
                <c:pt idx="26582">
                  <c:v>0.56999999999999995</c:v>
                </c:pt>
                <c:pt idx="26583">
                  <c:v>0.55800000000000005</c:v>
                </c:pt>
                <c:pt idx="26584">
                  <c:v>0.55800000000000005</c:v>
                </c:pt>
                <c:pt idx="26585">
                  <c:v>0.63900000000000001</c:v>
                </c:pt>
                <c:pt idx="26586">
                  <c:v>0.64200000000000002</c:v>
                </c:pt>
                <c:pt idx="26587">
                  <c:v>0.63900000000000001</c:v>
                </c:pt>
                <c:pt idx="26588">
                  <c:v>0.55300000000000005</c:v>
                </c:pt>
                <c:pt idx="26589">
                  <c:v>0.81200000000000006</c:v>
                </c:pt>
                <c:pt idx="26590">
                  <c:v>0.77500000000000002</c:v>
                </c:pt>
                <c:pt idx="26591">
                  <c:v>0.59299999999999997</c:v>
                </c:pt>
                <c:pt idx="26592">
                  <c:v>0.59299999999999997</c:v>
                </c:pt>
                <c:pt idx="26593">
                  <c:v>0.70699999999999996</c:v>
                </c:pt>
                <c:pt idx="26594">
                  <c:v>0.74399999999999999</c:v>
                </c:pt>
                <c:pt idx="26595">
                  <c:v>0.59099999999999997</c:v>
                </c:pt>
                <c:pt idx="26596">
                  <c:v>0.59099999999999997</c:v>
                </c:pt>
                <c:pt idx="26597">
                  <c:v>0.57499999999999996</c:v>
                </c:pt>
                <c:pt idx="26598">
                  <c:v>0.57599999999999996</c:v>
                </c:pt>
                <c:pt idx="26599">
                  <c:v>0.54100000000000004</c:v>
                </c:pt>
                <c:pt idx="26600">
                  <c:v>0.54100000000000004</c:v>
                </c:pt>
                <c:pt idx="26601">
                  <c:v>0.61499999999999999</c:v>
                </c:pt>
                <c:pt idx="26602">
                  <c:v>0.61499999999999999</c:v>
                </c:pt>
                <c:pt idx="26603">
                  <c:v>0.59699999999999998</c:v>
                </c:pt>
                <c:pt idx="26604">
                  <c:v>0.59699999999999998</c:v>
                </c:pt>
                <c:pt idx="26605">
                  <c:v>0.57199999999999995</c:v>
                </c:pt>
                <c:pt idx="26606">
                  <c:v>0.56399999999999995</c:v>
                </c:pt>
                <c:pt idx="26607">
                  <c:v>0.56399999999999995</c:v>
                </c:pt>
                <c:pt idx="26608">
                  <c:v>0.57199999999999995</c:v>
                </c:pt>
                <c:pt idx="26609">
                  <c:v>0.61899999999999999</c:v>
                </c:pt>
                <c:pt idx="26610">
                  <c:v>0.55900000000000005</c:v>
                </c:pt>
                <c:pt idx="26611">
                  <c:v>0.64300000000000002</c:v>
                </c:pt>
                <c:pt idx="26612">
                  <c:v>0.64300000000000002</c:v>
                </c:pt>
                <c:pt idx="26613">
                  <c:v>0.76300000000000001</c:v>
                </c:pt>
                <c:pt idx="26614">
                  <c:v>0.57799999999999996</c:v>
                </c:pt>
                <c:pt idx="26615">
                  <c:v>0.56399999999999995</c:v>
                </c:pt>
                <c:pt idx="26616">
                  <c:v>0.58299999999999996</c:v>
                </c:pt>
                <c:pt idx="26617">
                  <c:v>0.58299999999999996</c:v>
                </c:pt>
                <c:pt idx="26618">
                  <c:v>0.55500000000000005</c:v>
                </c:pt>
                <c:pt idx="26619">
                  <c:v>0.56299999999999994</c:v>
                </c:pt>
                <c:pt idx="26620">
                  <c:v>0.58399999999999996</c:v>
                </c:pt>
                <c:pt idx="26621">
                  <c:v>0.60399999999999998</c:v>
                </c:pt>
                <c:pt idx="26622">
                  <c:v>0.60399999999999998</c:v>
                </c:pt>
                <c:pt idx="26623">
                  <c:v>0.58299999999999996</c:v>
                </c:pt>
                <c:pt idx="26624">
                  <c:v>0.80900000000000005</c:v>
                </c:pt>
                <c:pt idx="26625">
                  <c:v>0.79800000000000004</c:v>
                </c:pt>
                <c:pt idx="26626">
                  <c:v>0.66700000000000004</c:v>
                </c:pt>
                <c:pt idx="26627">
                  <c:v>0.58299999999999996</c:v>
                </c:pt>
                <c:pt idx="26628">
                  <c:v>0.80600000000000005</c:v>
                </c:pt>
                <c:pt idx="26629">
                  <c:v>0.60399999999999998</c:v>
                </c:pt>
                <c:pt idx="26630">
                  <c:v>0.745</c:v>
                </c:pt>
                <c:pt idx="26631">
                  <c:v>0.56499999999999995</c:v>
                </c:pt>
                <c:pt idx="26632">
                  <c:v>0.624</c:v>
                </c:pt>
                <c:pt idx="26633">
                  <c:v>0.624</c:v>
                </c:pt>
                <c:pt idx="26634">
                  <c:v>0.60499999999999998</c:v>
                </c:pt>
                <c:pt idx="26635">
                  <c:v>0.58299999999999996</c:v>
                </c:pt>
                <c:pt idx="26636">
                  <c:v>0.60399999999999998</c:v>
                </c:pt>
                <c:pt idx="26637">
                  <c:v>0.77400000000000002</c:v>
                </c:pt>
                <c:pt idx="26638">
                  <c:v>0.65700000000000003</c:v>
                </c:pt>
                <c:pt idx="26639">
                  <c:v>0.66500000000000004</c:v>
                </c:pt>
                <c:pt idx="26640">
                  <c:v>0.623</c:v>
                </c:pt>
                <c:pt idx="26641">
                  <c:v>0.77100000000000002</c:v>
                </c:pt>
                <c:pt idx="26642">
                  <c:v>0.57199999999999995</c:v>
                </c:pt>
                <c:pt idx="26643">
                  <c:v>0.78</c:v>
                </c:pt>
                <c:pt idx="26644">
                  <c:v>0.58299999999999996</c:v>
                </c:pt>
                <c:pt idx="26645">
                  <c:v>0.58299999999999996</c:v>
                </c:pt>
                <c:pt idx="26646">
                  <c:v>0.65700000000000003</c:v>
                </c:pt>
                <c:pt idx="26647">
                  <c:v>0.57599999999999996</c:v>
                </c:pt>
                <c:pt idx="26648">
                  <c:v>0.57199999999999995</c:v>
                </c:pt>
                <c:pt idx="26649">
                  <c:v>0.624</c:v>
                </c:pt>
                <c:pt idx="26650">
                  <c:v>0.58499999999999996</c:v>
                </c:pt>
                <c:pt idx="26651">
                  <c:v>0.625</c:v>
                </c:pt>
                <c:pt idx="26652">
                  <c:v>0.60499999999999998</c:v>
                </c:pt>
                <c:pt idx="26653">
                  <c:v>0.81100000000000005</c:v>
                </c:pt>
                <c:pt idx="26654">
                  <c:v>0.58499999999999996</c:v>
                </c:pt>
                <c:pt idx="26655">
                  <c:v>0.77500000000000002</c:v>
                </c:pt>
                <c:pt idx="26656">
                  <c:v>0.58099999999999996</c:v>
                </c:pt>
                <c:pt idx="26657">
                  <c:v>0.60199999999999998</c:v>
                </c:pt>
                <c:pt idx="26658">
                  <c:v>0.63700000000000001</c:v>
                </c:pt>
                <c:pt idx="26659">
                  <c:v>0.63700000000000001</c:v>
                </c:pt>
                <c:pt idx="26660">
                  <c:v>0.59699999999999998</c:v>
                </c:pt>
                <c:pt idx="26661">
                  <c:v>0.80500000000000005</c:v>
                </c:pt>
                <c:pt idx="26662">
                  <c:v>0.81299999999999994</c:v>
                </c:pt>
                <c:pt idx="26663">
                  <c:v>0.60699999999999998</c:v>
                </c:pt>
                <c:pt idx="26664">
                  <c:v>0.60199999999999998</c:v>
                </c:pt>
                <c:pt idx="26665">
                  <c:v>0.81599999999999995</c:v>
                </c:pt>
                <c:pt idx="26666">
                  <c:v>0.627</c:v>
                </c:pt>
                <c:pt idx="26667">
                  <c:v>0.60699999999999998</c:v>
                </c:pt>
                <c:pt idx="26668">
                  <c:v>0.55800000000000005</c:v>
                </c:pt>
                <c:pt idx="26669">
                  <c:v>0.621</c:v>
                </c:pt>
                <c:pt idx="26670">
                  <c:v>0.65300000000000002</c:v>
                </c:pt>
                <c:pt idx="26671">
                  <c:v>0.62</c:v>
                </c:pt>
                <c:pt idx="26672">
                  <c:v>0.74399999999999999</c:v>
                </c:pt>
                <c:pt idx="26673">
                  <c:v>0.58699999999999997</c:v>
                </c:pt>
                <c:pt idx="26674">
                  <c:v>0.58699999999999997</c:v>
                </c:pt>
                <c:pt idx="26675">
                  <c:v>0.80700000000000005</c:v>
                </c:pt>
                <c:pt idx="26676">
                  <c:v>0.65800000000000003</c:v>
                </c:pt>
                <c:pt idx="26677">
                  <c:v>0.66200000000000003</c:v>
                </c:pt>
                <c:pt idx="26678">
                  <c:v>0.81899999999999995</c:v>
                </c:pt>
                <c:pt idx="26679">
                  <c:v>0.80300000000000005</c:v>
                </c:pt>
                <c:pt idx="26680">
                  <c:v>0.58199999999999996</c:v>
                </c:pt>
                <c:pt idx="26681">
                  <c:v>0.65900000000000003</c:v>
                </c:pt>
                <c:pt idx="26682">
                  <c:v>0.60099999999999998</c:v>
                </c:pt>
                <c:pt idx="26683">
                  <c:v>0.77200000000000002</c:v>
                </c:pt>
                <c:pt idx="26684">
                  <c:v>0.72</c:v>
                </c:pt>
                <c:pt idx="26685">
                  <c:v>0.76700000000000002</c:v>
                </c:pt>
                <c:pt idx="26686">
                  <c:v>0.58599999999999997</c:v>
                </c:pt>
                <c:pt idx="26687">
                  <c:v>0.82099999999999995</c:v>
                </c:pt>
                <c:pt idx="26688">
                  <c:v>0.81699999999999995</c:v>
                </c:pt>
                <c:pt idx="26689">
                  <c:v>0.77</c:v>
                </c:pt>
                <c:pt idx="26690">
                  <c:v>0.80200000000000005</c:v>
                </c:pt>
                <c:pt idx="26691">
                  <c:v>0.73699999999999999</c:v>
                </c:pt>
                <c:pt idx="26692">
                  <c:v>0.56899999999999995</c:v>
                </c:pt>
                <c:pt idx="26693">
                  <c:v>0.56899999999999995</c:v>
                </c:pt>
                <c:pt idx="26694">
                  <c:v>0.56399999999999995</c:v>
                </c:pt>
                <c:pt idx="26695">
                  <c:v>0.56399999999999995</c:v>
                </c:pt>
                <c:pt idx="26696">
                  <c:v>0.58099999999999996</c:v>
                </c:pt>
                <c:pt idx="26697">
                  <c:v>0.60799999999999998</c:v>
                </c:pt>
                <c:pt idx="26698">
                  <c:v>0.65500000000000003</c:v>
                </c:pt>
                <c:pt idx="26699">
                  <c:v>0.55500000000000005</c:v>
                </c:pt>
                <c:pt idx="26700">
                  <c:v>0.55500000000000005</c:v>
                </c:pt>
                <c:pt idx="26701">
                  <c:v>0.77800000000000002</c:v>
                </c:pt>
                <c:pt idx="26702">
                  <c:v>0.56799999999999995</c:v>
                </c:pt>
                <c:pt idx="26703">
                  <c:v>0.58899999999999997</c:v>
                </c:pt>
                <c:pt idx="26704">
                  <c:v>0.57399999999999995</c:v>
                </c:pt>
                <c:pt idx="26705">
                  <c:v>0.57399999999999995</c:v>
                </c:pt>
                <c:pt idx="26706">
                  <c:v>0.61099999999999999</c:v>
                </c:pt>
                <c:pt idx="26707">
                  <c:v>0.65500000000000003</c:v>
                </c:pt>
                <c:pt idx="26708">
                  <c:v>0.56399999999999995</c:v>
                </c:pt>
                <c:pt idx="26709">
                  <c:v>0.59499999999999997</c:v>
                </c:pt>
                <c:pt idx="26710">
                  <c:v>0.59499999999999997</c:v>
                </c:pt>
                <c:pt idx="26711">
                  <c:v>0.63</c:v>
                </c:pt>
                <c:pt idx="26712">
                  <c:v>0.61699999999999999</c:v>
                </c:pt>
                <c:pt idx="26713">
                  <c:v>0.61699999999999999</c:v>
                </c:pt>
                <c:pt idx="26714">
                  <c:v>0.64300000000000002</c:v>
                </c:pt>
                <c:pt idx="26715">
                  <c:v>0.58499999999999996</c:v>
                </c:pt>
                <c:pt idx="26716">
                  <c:v>0.64300000000000002</c:v>
                </c:pt>
                <c:pt idx="26717">
                  <c:v>0.58499999999999996</c:v>
                </c:pt>
                <c:pt idx="26718">
                  <c:v>0.80600000000000005</c:v>
                </c:pt>
                <c:pt idx="26719">
                  <c:v>0.60299999999999998</c:v>
                </c:pt>
                <c:pt idx="26720">
                  <c:v>0.75900000000000001</c:v>
                </c:pt>
                <c:pt idx="26721">
                  <c:v>0.66200000000000003</c:v>
                </c:pt>
                <c:pt idx="26722">
                  <c:v>0.76800000000000002</c:v>
                </c:pt>
                <c:pt idx="26723">
                  <c:v>0.60299999999999998</c:v>
                </c:pt>
                <c:pt idx="26724">
                  <c:v>0.60599999999999998</c:v>
                </c:pt>
                <c:pt idx="26725">
                  <c:v>0.60599999999999998</c:v>
                </c:pt>
                <c:pt idx="26726">
                  <c:v>0.56799999999999995</c:v>
                </c:pt>
                <c:pt idx="26727">
                  <c:v>0.58299999999999996</c:v>
                </c:pt>
                <c:pt idx="26728">
                  <c:v>0.752</c:v>
                </c:pt>
                <c:pt idx="26729">
                  <c:v>0.54700000000000004</c:v>
                </c:pt>
                <c:pt idx="26730">
                  <c:v>0.58299999999999996</c:v>
                </c:pt>
                <c:pt idx="26731">
                  <c:v>0.58799999999999997</c:v>
                </c:pt>
                <c:pt idx="26732">
                  <c:v>0.58799999999999997</c:v>
                </c:pt>
                <c:pt idx="26733">
                  <c:v>0.77300000000000002</c:v>
                </c:pt>
                <c:pt idx="26734">
                  <c:v>0.56999999999999995</c:v>
                </c:pt>
                <c:pt idx="26735">
                  <c:v>0.629</c:v>
                </c:pt>
                <c:pt idx="26736">
                  <c:v>0.629</c:v>
                </c:pt>
                <c:pt idx="26737">
                  <c:v>0.61</c:v>
                </c:pt>
                <c:pt idx="26738">
                  <c:v>0.61</c:v>
                </c:pt>
                <c:pt idx="26739">
                  <c:v>0.66200000000000003</c:v>
                </c:pt>
                <c:pt idx="26740">
                  <c:v>0.66200000000000003</c:v>
                </c:pt>
                <c:pt idx="26741">
                  <c:v>0.57599999999999996</c:v>
                </c:pt>
                <c:pt idx="26742">
                  <c:v>0.59599999999999997</c:v>
                </c:pt>
                <c:pt idx="26743">
                  <c:v>0.59599999999999997</c:v>
                </c:pt>
                <c:pt idx="26744">
                  <c:v>0.57499999999999996</c:v>
                </c:pt>
                <c:pt idx="26745">
                  <c:v>0.80300000000000005</c:v>
                </c:pt>
                <c:pt idx="26746">
                  <c:v>0.59699999999999998</c:v>
                </c:pt>
                <c:pt idx="26747">
                  <c:v>0.61599999999999999</c:v>
                </c:pt>
                <c:pt idx="26748">
                  <c:v>0.61599999999999999</c:v>
                </c:pt>
                <c:pt idx="26749">
                  <c:v>0.59499999999999997</c:v>
                </c:pt>
                <c:pt idx="26750">
                  <c:v>0.76800000000000002</c:v>
                </c:pt>
                <c:pt idx="26751">
                  <c:v>0.76400000000000001</c:v>
                </c:pt>
                <c:pt idx="26752">
                  <c:v>0.59599999999999997</c:v>
                </c:pt>
                <c:pt idx="26753">
                  <c:v>0.64700000000000002</c:v>
                </c:pt>
                <c:pt idx="26754">
                  <c:v>0.753</c:v>
                </c:pt>
                <c:pt idx="26755">
                  <c:v>0.58299999999999996</c:v>
                </c:pt>
                <c:pt idx="26756">
                  <c:v>0.61599999999999999</c:v>
                </c:pt>
                <c:pt idx="26757">
                  <c:v>0.64700000000000002</c:v>
                </c:pt>
                <c:pt idx="26758">
                  <c:v>0.58299999999999996</c:v>
                </c:pt>
                <c:pt idx="26759">
                  <c:v>0.65700000000000003</c:v>
                </c:pt>
                <c:pt idx="26760">
                  <c:v>0.65700000000000003</c:v>
                </c:pt>
                <c:pt idx="26761">
                  <c:v>0.61699999999999999</c:v>
                </c:pt>
                <c:pt idx="26762">
                  <c:v>0.61599999999999999</c:v>
                </c:pt>
                <c:pt idx="26763">
                  <c:v>0.78400000000000003</c:v>
                </c:pt>
                <c:pt idx="26764">
                  <c:v>0.57599999999999996</c:v>
                </c:pt>
                <c:pt idx="26765">
                  <c:v>0.59599999999999997</c:v>
                </c:pt>
                <c:pt idx="26766">
                  <c:v>0.77400000000000002</c:v>
                </c:pt>
                <c:pt idx="26767">
                  <c:v>0.65300000000000002</c:v>
                </c:pt>
                <c:pt idx="26768">
                  <c:v>0.64200000000000002</c:v>
                </c:pt>
                <c:pt idx="26769">
                  <c:v>0.77400000000000002</c:v>
                </c:pt>
                <c:pt idx="26770">
                  <c:v>0.65300000000000002</c:v>
                </c:pt>
                <c:pt idx="26771">
                  <c:v>0.65300000000000002</c:v>
                </c:pt>
                <c:pt idx="26772">
                  <c:v>0.78</c:v>
                </c:pt>
                <c:pt idx="26773">
                  <c:v>0.78</c:v>
                </c:pt>
                <c:pt idx="26774">
                  <c:v>0.65300000000000002</c:v>
                </c:pt>
                <c:pt idx="26775">
                  <c:v>0.58799999999999997</c:v>
                </c:pt>
                <c:pt idx="26776">
                  <c:v>0.65300000000000002</c:v>
                </c:pt>
                <c:pt idx="26777">
                  <c:v>0.59799999999999998</c:v>
                </c:pt>
                <c:pt idx="26778">
                  <c:v>0.82799999999999996</c:v>
                </c:pt>
                <c:pt idx="26779">
                  <c:v>0.59399999999999997</c:v>
                </c:pt>
                <c:pt idx="26780">
                  <c:v>0.61799999999999999</c:v>
                </c:pt>
                <c:pt idx="26781">
                  <c:v>0.59799999999999998</c:v>
                </c:pt>
                <c:pt idx="26782">
                  <c:v>0.76200000000000001</c:v>
                </c:pt>
                <c:pt idx="26783">
                  <c:v>0.55100000000000005</c:v>
                </c:pt>
                <c:pt idx="26784">
                  <c:v>0.82299999999999995</c:v>
                </c:pt>
                <c:pt idx="26785">
                  <c:v>0.70599999999999996</c:v>
                </c:pt>
                <c:pt idx="26786">
                  <c:v>0.61399999999999999</c:v>
                </c:pt>
                <c:pt idx="26787">
                  <c:v>0.59899999999999998</c:v>
                </c:pt>
                <c:pt idx="26788">
                  <c:v>0.59899999999999998</c:v>
                </c:pt>
                <c:pt idx="26789">
                  <c:v>0.77300000000000002</c:v>
                </c:pt>
                <c:pt idx="26790">
                  <c:v>0.61099999999999999</c:v>
                </c:pt>
                <c:pt idx="26791">
                  <c:v>0.59399999999999997</c:v>
                </c:pt>
                <c:pt idx="26792">
                  <c:v>0.62</c:v>
                </c:pt>
                <c:pt idx="26793">
                  <c:v>0.59099999999999997</c:v>
                </c:pt>
                <c:pt idx="26794">
                  <c:v>0.754</c:v>
                </c:pt>
                <c:pt idx="26795">
                  <c:v>0.64100000000000001</c:v>
                </c:pt>
                <c:pt idx="26796">
                  <c:v>0.62</c:v>
                </c:pt>
                <c:pt idx="26797">
                  <c:v>0.75800000000000001</c:v>
                </c:pt>
                <c:pt idx="26798">
                  <c:v>0.63300000000000001</c:v>
                </c:pt>
                <c:pt idx="26799">
                  <c:v>0.61099999999999999</c:v>
                </c:pt>
                <c:pt idx="26800">
                  <c:v>0.76300000000000001</c:v>
                </c:pt>
                <c:pt idx="26801">
                  <c:v>0.63300000000000001</c:v>
                </c:pt>
                <c:pt idx="26802">
                  <c:v>0.67100000000000004</c:v>
                </c:pt>
                <c:pt idx="26803">
                  <c:v>0.64300000000000002</c:v>
                </c:pt>
                <c:pt idx="26804">
                  <c:v>0.74</c:v>
                </c:pt>
                <c:pt idx="26805">
                  <c:v>0.75600000000000001</c:v>
                </c:pt>
                <c:pt idx="26806">
                  <c:v>0.57999999999999996</c:v>
                </c:pt>
                <c:pt idx="26807">
                  <c:v>0.57999999999999996</c:v>
                </c:pt>
                <c:pt idx="26808">
                  <c:v>0.67</c:v>
                </c:pt>
                <c:pt idx="26809">
                  <c:v>0.69799999999999995</c:v>
                </c:pt>
                <c:pt idx="26810">
                  <c:v>0.64300000000000002</c:v>
                </c:pt>
                <c:pt idx="26811">
                  <c:v>0.59299999999999997</c:v>
                </c:pt>
                <c:pt idx="26812">
                  <c:v>0.66500000000000004</c:v>
                </c:pt>
                <c:pt idx="26813">
                  <c:v>0.75600000000000001</c:v>
                </c:pt>
                <c:pt idx="26814">
                  <c:v>0.76200000000000001</c:v>
                </c:pt>
                <c:pt idx="26815">
                  <c:v>0.57499999999999996</c:v>
                </c:pt>
                <c:pt idx="26816">
                  <c:v>0.66500000000000004</c:v>
                </c:pt>
                <c:pt idx="26817">
                  <c:v>0.59899999999999998</c:v>
                </c:pt>
                <c:pt idx="26818">
                  <c:v>0.755</c:v>
                </c:pt>
                <c:pt idx="26819">
                  <c:v>0.74199999999999999</c:v>
                </c:pt>
                <c:pt idx="26820">
                  <c:v>0.75800000000000001</c:v>
                </c:pt>
                <c:pt idx="26821">
                  <c:v>0.75700000000000001</c:v>
                </c:pt>
                <c:pt idx="26822">
                  <c:v>0.621</c:v>
                </c:pt>
                <c:pt idx="26823">
                  <c:v>0.61299999999999999</c:v>
                </c:pt>
                <c:pt idx="26824">
                  <c:v>0.57599999999999996</c:v>
                </c:pt>
                <c:pt idx="26825">
                  <c:v>0.57599999999999996</c:v>
                </c:pt>
                <c:pt idx="26826">
                  <c:v>0.56599999999999995</c:v>
                </c:pt>
                <c:pt idx="26827">
                  <c:v>0.56599999999999995</c:v>
                </c:pt>
                <c:pt idx="26828">
                  <c:v>0.76400000000000001</c:v>
                </c:pt>
                <c:pt idx="26829">
                  <c:v>0.76600000000000001</c:v>
                </c:pt>
                <c:pt idx="26830">
                  <c:v>0.56200000000000006</c:v>
                </c:pt>
                <c:pt idx="26831">
                  <c:v>0.56200000000000006</c:v>
                </c:pt>
                <c:pt idx="26832">
                  <c:v>0.76</c:v>
                </c:pt>
                <c:pt idx="26833">
                  <c:v>0.58599999999999997</c:v>
                </c:pt>
                <c:pt idx="26834">
                  <c:v>0.58599999999999997</c:v>
                </c:pt>
                <c:pt idx="26835">
                  <c:v>0.57999999999999996</c:v>
                </c:pt>
                <c:pt idx="26836">
                  <c:v>0.60199999999999998</c:v>
                </c:pt>
                <c:pt idx="26837">
                  <c:v>0.624</c:v>
                </c:pt>
                <c:pt idx="26838">
                  <c:v>0.61299999999999999</c:v>
                </c:pt>
                <c:pt idx="26839">
                  <c:v>0.60799999999999998</c:v>
                </c:pt>
                <c:pt idx="26840">
                  <c:v>0.60799999999999998</c:v>
                </c:pt>
                <c:pt idx="26841">
                  <c:v>0.70899999999999996</c:v>
                </c:pt>
                <c:pt idx="26842">
                  <c:v>0.751</c:v>
                </c:pt>
                <c:pt idx="26843">
                  <c:v>0.63</c:v>
                </c:pt>
                <c:pt idx="26844">
                  <c:v>0.63</c:v>
                </c:pt>
                <c:pt idx="26845">
                  <c:v>0.64400000000000002</c:v>
                </c:pt>
                <c:pt idx="26846">
                  <c:v>0.76200000000000001</c:v>
                </c:pt>
                <c:pt idx="26847">
                  <c:v>0.65300000000000002</c:v>
                </c:pt>
                <c:pt idx="26848">
                  <c:v>0.65300000000000002</c:v>
                </c:pt>
                <c:pt idx="26849">
                  <c:v>0.59499999999999997</c:v>
                </c:pt>
                <c:pt idx="26850">
                  <c:v>0.59699999999999998</c:v>
                </c:pt>
                <c:pt idx="26851">
                  <c:v>0.59699999999999998</c:v>
                </c:pt>
                <c:pt idx="26852">
                  <c:v>0.55700000000000005</c:v>
                </c:pt>
                <c:pt idx="26853">
                  <c:v>0.752</c:v>
                </c:pt>
                <c:pt idx="26854">
                  <c:v>0.66800000000000004</c:v>
                </c:pt>
                <c:pt idx="26855">
                  <c:v>0.59499999999999997</c:v>
                </c:pt>
                <c:pt idx="26856">
                  <c:v>0.70499999999999996</c:v>
                </c:pt>
                <c:pt idx="26857">
                  <c:v>0.57899999999999996</c:v>
                </c:pt>
                <c:pt idx="26858">
                  <c:v>0.62</c:v>
                </c:pt>
                <c:pt idx="26859">
                  <c:v>0.62</c:v>
                </c:pt>
                <c:pt idx="26860">
                  <c:v>0.60099999999999998</c:v>
                </c:pt>
                <c:pt idx="26861">
                  <c:v>0.60099999999999998</c:v>
                </c:pt>
                <c:pt idx="26862">
                  <c:v>0.623</c:v>
                </c:pt>
                <c:pt idx="26863">
                  <c:v>0.624</c:v>
                </c:pt>
                <c:pt idx="26864">
                  <c:v>0.64200000000000002</c:v>
                </c:pt>
                <c:pt idx="26865">
                  <c:v>0.64200000000000002</c:v>
                </c:pt>
                <c:pt idx="26866">
                  <c:v>0.58699999999999997</c:v>
                </c:pt>
                <c:pt idx="26867">
                  <c:v>0.58699999999999997</c:v>
                </c:pt>
                <c:pt idx="26868">
                  <c:v>0.71499999999999997</c:v>
                </c:pt>
                <c:pt idx="26869">
                  <c:v>0.64600000000000002</c:v>
                </c:pt>
                <c:pt idx="26870">
                  <c:v>0.64700000000000002</c:v>
                </c:pt>
                <c:pt idx="26871">
                  <c:v>0.71</c:v>
                </c:pt>
                <c:pt idx="26872">
                  <c:v>0.71</c:v>
                </c:pt>
                <c:pt idx="26873">
                  <c:v>0.60799999999999998</c:v>
                </c:pt>
                <c:pt idx="26874">
                  <c:v>0.60799999999999998</c:v>
                </c:pt>
                <c:pt idx="26875">
                  <c:v>0.58699999999999997</c:v>
                </c:pt>
                <c:pt idx="26876">
                  <c:v>0.75</c:v>
                </c:pt>
                <c:pt idx="26877">
                  <c:v>0.56100000000000005</c:v>
                </c:pt>
                <c:pt idx="26878">
                  <c:v>0.753</c:v>
                </c:pt>
                <c:pt idx="26879">
                  <c:v>0.58699999999999997</c:v>
                </c:pt>
                <c:pt idx="26880">
                  <c:v>0.60799999999999998</c:v>
                </c:pt>
                <c:pt idx="26881">
                  <c:v>0.56100000000000005</c:v>
                </c:pt>
                <c:pt idx="26882">
                  <c:v>0.76100000000000001</c:v>
                </c:pt>
                <c:pt idx="26883">
                  <c:v>0.628</c:v>
                </c:pt>
                <c:pt idx="26884">
                  <c:v>0.628</c:v>
                </c:pt>
                <c:pt idx="26885">
                  <c:v>0.60899999999999999</c:v>
                </c:pt>
                <c:pt idx="26886">
                  <c:v>0.60499999999999998</c:v>
                </c:pt>
                <c:pt idx="26887">
                  <c:v>0.60799999999999998</c:v>
                </c:pt>
                <c:pt idx="26888">
                  <c:v>0.628</c:v>
                </c:pt>
                <c:pt idx="26889">
                  <c:v>0.77200000000000002</c:v>
                </c:pt>
                <c:pt idx="26890">
                  <c:v>0.624</c:v>
                </c:pt>
                <c:pt idx="26891">
                  <c:v>0.624</c:v>
                </c:pt>
                <c:pt idx="26892">
                  <c:v>0.628</c:v>
                </c:pt>
                <c:pt idx="26893">
                  <c:v>0.629</c:v>
                </c:pt>
                <c:pt idx="26894">
                  <c:v>0.75700000000000001</c:v>
                </c:pt>
                <c:pt idx="26895">
                  <c:v>0.624</c:v>
                </c:pt>
                <c:pt idx="26896">
                  <c:v>0.76700000000000002</c:v>
                </c:pt>
                <c:pt idx="26897">
                  <c:v>0.58899999999999997</c:v>
                </c:pt>
                <c:pt idx="26898">
                  <c:v>0.75900000000000001</c:v>
                </c:pt>
                <c:pt idx="26899">
                  <c:v>0.71299999999999997</c:v>
                </c:pt>
                <c:pt idx="26900">
                  <c:v>0.57999999999999996</c:v>
                </c:pt>
                <c:pt idx="26901">
                  <c:v>0.60899999999999999</c:v>
                </c:pt>
                <c:pt idx="26902">
                  <c:v>0.624</c:v>
                </c:pt>
                <c:pt idx="26903">
                  <c:v>0.76200000000000001</c:v>
                </c:pt>
                <c:pt idx="26904">
                  <c:v>0.76800000000000002</c:v>
                </c:pt>
                <c:pt idx="26905">
                  <c:v>0.60899999999999999</c:v>
                </c:pt>
                <c:pt idx="26906">
                  <c:v>0.60899999999999999</c:v>
                </c:pt>
                <c:pt idx="26907">
                  <c:v>0.60599999999999998</c:v>
                </c:pt>
                <c:pt idx="26908">
                  <c:v>0.625</c:v>
                </c:pt>
                <c:pt idx="26909">
                  <c:v>0.60599999999999998</c:v>
                </c:pt>
                <c:pt idx="26910">
                  <c:v>0.68200000000000005</c:v>
                </c:pt>
                <c:pt idx="26911">
                  <c:v>0.61099999999999999</c:v>
                </c:pt>
                <c:pt idx="26912">
                  <c:v>0.60099999999999998</c:v>
                </c:pt>
                <c:pt idx="26913">
                  <c:v>0.63100000000000001</c:v>
                </c:pt>
                <c:pt idx="26914">
                  <c:v>0.76300000000000001</c:v>
                </c:pt>
                <c:pt idx="26915">
                  <c:v>0.61099999999999999</c:v>
                </c:pt>
                <c:pt idx="26916">
                  <c:v>0.58899999999999997</c:v>
                </c:pt>
                <c:pt idx="26917">
                  <c:v>0.626</c:v>
                </c:pt>
                <c:pt idx="26918">
                  <c:v>0.76400000000000001</c:v>
                </c:pt>
                <c:pt idx="26919">
                  <c:v>0.71199999999999997</c:v>
                </c:pt>
                <c:pt idx="26920">
                  <c:v>0.75800000000000001</c:v>
                </c:pt>
                <c:pt idx="26921">
                  <c:v>0.70599999999999996</c:v>
                </c:pt>
                <c:pt idx="26922">
                  <c:v>0.63400000000000001</c:v>
                </c:pt>
                <c:pt idx="26923">
                  <c:v>0.624</c:v>
                </c:pt>
                <c:pt idx="26924">
                  <c:v>0.59099999999999997</c:v>
                </c:pt>
                <c:pt idx="26925">
                  <c:v>0.59099999999999997</c:v>
                </c:pt>
                <c:pt idx="26926">
                  <c:v>0.622</c:v>
                </c:pt>
                <c:pt idx="26927">
                  <c:v>0.65400000000000003</c:v>
                </c:pt>
                <c:pt idx="26928">
                  <c:v>0.60499999999999998</c:v>
                </c:pt>
                <c:pt idx="26929">
                  <c:v>0.63400000000000001</c:v>
                </c:pt>
                <c:pt idx="26930">
                  <c:v>0.70599999999999996</c:v>
                </c:pt>
                <c:pt idx="26931">
                  <c:v>0.754</c:v>
                </c:pt>
                <c:pt idx="26932">
                  <c:v>0.76300000000000001</c:v>
                </c:pt>
                <c:pt idx="26933">
                  <c:v>0.58599999999999997</c:v>
                </c:pt>
                <c:pt idx="26934">
                  <c:v>0.76900000000000002</c:v>
                </c:pt>
                <c:pt idx="26935">
                  <c:v>0.75700000000000001</c:v>
                </c:pt>
                <c:pt idx="26936">
                  <c:v>0.71099999999999997</c:v>
                </c:pt>
                <c:pt idx="26937">
                  <c:v>0.753</c:v>
                </c:pt>
                <c:pt idx="26938">
                  <c:v>0.64700000000000002</c:v>
                </c:pt>
                <c:pt idx="26939">
                  <c:v>0.65700000000000003</c:v>
                </c:pt>
                <c:pt idx="26940">
                  <c:v>0.76200000000000001</c:v>
                </c:pt>
                <c:pt idx="26941">
                  <c:v>0.748</c:v>
                </c:pt>
                <c:pt idx="26942">
                  <c:v>0.68700000000000006</c:v>
                </c:pt>
                <c:pt idx="26943">
                  <c:v>0.65700000000000003</c:v>
                </c:pt>
                <c:pt idx="26944">
                  <c:v>0.70499999999999996</c:v>
                </c:pt>
                <c:pt idx="26945">
                  <c:v>0.59099999999999997</c:v>
                </c:pt>
                <c:pt idx="26946">
                  <c:v>0.77100000000000002</c:v>
                </c:pt>
                <c:pt idx="26947">
                  <c:v>0.76700000000000002</c:v>
                </c:pt>
                <c:pt idx="26948">
                  <c:v>0.75900000000000001</c:v>
                </c:pt>
                <c:pt idx="26949">
                  <c:v>0.76</c:v>
                </c:pt>
                <c:pt idx="26950">
                  <c:v>0.59099999999999997</c:v>
                </c:pt>
                <c:pt idx="26951">
                  <c:v>0.61199999999999999</c:v>
                </c:pt>
                <c:pt idx="26952">
                  <c:v>0.75</c:v>
                </c:pt>
                <c:pt idx="26953">
                  <c:v>0.75600000000000001</c:v>
                </c:pt>
                <c:pt idx="26954">
                  <c:v>0.60699999999999998</c:v>
                </c:pt>
                <c:pt idx="26955">
                  <c:v>0.57799999999999996</c:v>
                </c:pt>
                <c:pt idx="26956">
                  <c:v>0.57799999999999996</c:v>
                </c:pt>
                <c:pt idx="26957">
                  <c:v>0.63500000000000001</c:v>
                </c:pt>
                <c:pt idx="26958">
                  <c:v>0.76100000000000001</c:v>
                </c:pt>
                <c:pt idx="26959">
                  <c:v>0.59899999999999998</c:v>
                </c:pt>
                <c:pt idx="26960">
                  <c:v>0.59899999999999998</c:v>
                </c:pt>
                <c:pt idx="26961">
                  <c:v>0.59299999999999997</c:v>
                </c:pt>
                <c:pt idx="26962">
                  <c:v>0.60699999999999998</c:v>
                </c:pt>
                <c:pt idx="26963">
                  <c:v>0.61499999999999999</c:v>
                </c:pt>
                <c:pt idx="26964">
                  <c:v>0.63800000000000001</c:v>
                </c:pt>
                <c:pt idx="26965">
                  <c:v>0.621</c:v>
                </c:pt>
                <c:pt idx="26966">
                  <c:v>0.621</c:v>
                </c:pt>
                <c:pt idx="26967">
                  <c:v>0.71599999999999997</c:v>
                </c:pt>
                <c:pt idx="26968">
                  <c:v>0.755</c:v>
                </c:pt>
                <c:pt idx="26969">
                  <c:v>0.64400000000000002</c:v>
                </c:pt>
                <c:pt idx="26970">
                  <c:v>0.64400000000000002</c:v>
                </c:pt>
                <c:pt idx="26971">
                  <c:v>0.65800000000000003</c:v>
                </c:pt>
                <c:pt idx="26972">
                  <c:v>0.61099999999999999</c:v>
                </c:pt>
                <c:pt idx="26973">
                  <c:v>0.61099999999999999</c:v>
                </c:pt>
                <c:pt idx="26974">
                  <c:v>0.68600000000000005</c:v>
                </c:pt>
                <c:pt idx="26975">
                  <c:v>0.59199999999999997</c:v>
                </c:pt>
                <c:pt idx="26976">
                  <c:v>0.63300000000000001</c:v>
                </c:pt>
                <c:pt idx="26977">
                  <c:v>0.63300000000000001</c:v>
                </c:pt>
                <c:pt idx="26978">
                  <c:v>0.69499999999999995</c:v>
                </c:pt>
                <c:pt idx="26979">
                  <c:v>0.61399999999999999</c:v>
                </c:pt>
                <c:pt idx="26980">
                  <c:v>0.61399999999999999</c:v>
                </c:pt>
                <c:pt idx="26981">
                  <c:v>0.753</c:v>
                </c:pt>
                <c:pt idx="26982">
                  <c:v>0.63700000000000001</c:v>
                </c:pt>
                <c:pt idx="26983">
                  <c:v>0.63700000000000001</c:v>
                </c:pt>
                <c:pt idx="26984">
                  <c:v>0.751</c:v>
                </c:pt>
                <c:pt idx="26985">
                  <c:v>0.65600000000000003</c:v>
                </c:pt>
                <c:pt idx="26986">
                  <c:v>0.65600000000000003</c:v>
                </c:pt>
                <c:pt idx="26987">
                  <c:v>0.57699999999999996</c:v>
                </c:pt>
                <c:pt idx="26988">
                  <c:v>0.66</c:v>
                </c:pt>
                <c:pt idx="26989">
                  <c:v>0.66100000000000003</c:v>
                </c:pt>
                <c:pt idx="26990">
                  <c:v>0.75700000000000001</c:v>
                </c:pt>
                <c:pt idx="26991">
                  <c:v>0.57699999999999996</c:v>
                </c:pt>
                <c:pt idx="26992">
                  <c:v>0.76200000000000001</c:v>
                </c:pt>
                <c:pt idx="26993">
                  <c:v>0.6</c:v>
                </c:pt>
                <c:pt idx="26994">
                  <c:v>0.621</c:v>
                </c:pt>
                <c:pt idx="26995">
                  <c:v>0.621</c:v>
                </c:pt>
                <c:pt idx="26996">
                  <c:v>0.66800000000000004</c:v>
                </c:pt>
                <c:pt idx="26997">
                  <c:v>0.755</c:v>
                </c:pt>
                <c:pt idx="26998">
                  <c:v>0.62</c:v>
                </c:pt>
                <c:pt idx="26999">
                  <c:v>0.63800000000000001</c:v>
                </c:pt>
                <c:pt idx="27000">
                  <c:v>0.63800000000000001</c:v>
                </c:pt>
                <c:pt idx="27001">
                  <c:v>0.622</c:v>
                </c:pt>
                <c:pt idx="27002">
                  <c:v>0.70899999999999996</c:v>
                </c:pt>
                <c:pt idx="27003">
                  <c:v>0.755</c:v>
                </c:pt>
                <c:pt idx="27004">
                  <c:v>0.621</c:v>
                </c:pt>
                <c:pt idx="27005">
                  <c:v>0.63700000000000001</c:v>
                </c:pt>
                <c:pt idx="27006">
                  <c:v>0.58699999999999997</c:v>
                </c:pt>
                <c:pt idx="27007">
                  <c:v>0.58699999999999997</c:v>
                </c:pt>
                <c:pt idx="27008">
                  <c:v>0.63700000000000001</c:v>
                </c:pt>
                <c:pt idx="27009">
                  <c:v>0.61599999999999999</c:v>
                </c:pt>
                <c:pt idx="27010">
                  <c:v>0.76900000000000002</c:v>
                </c:pt>
                <c:pt idx="27011">
                  <c:v>0.67700000000000005</c:v>
                </c:pt>
                <c:pt idx="27012">
                  <c:v>0.63900000000000001</c:v>
                </c:pt>
                <c:pt idx="27013">
                  <c:v>0.76700000000000002</c:v>
                </c:pt>
                <c:pt idx="27014">
                  <c:v>0.67700000000000005</c:v>
                </c:pt>
                <c:pt idx="27015">
                  <c:v>0.622</c:v>
                </c:pt>
                <c:pt idx="27016">
                  <c:v>0.59199999999999997</c:v>
                </c:pt>
                <c:pt idx="27017">
                  <c:v>0.76300000000000001</c:v>
                </c:pt>
                <c:pt idx="27018">
                  <c:v>0.77700000000000002</c:v>
                </c:pt>
                <c:pt idx="27019">
                  <c:v>0.61799999999999999</c:v>
                </c:pt>
                <c:pt idx="27020">
                  <c:v>0.67800000000000005</c:v>
                </c:pt>
                <c:pt idx="27021">
                  <c:v>0.76700000000000002</c:v>
                </c:pt>
                <c:pt idx="27022">
                  <c:v>0.71</c:v>
                </c:pt>
                <c:pt idx="27023">
                  <c:v>0.60299999999999998</c:v>
                </c:pt>
                <c:pt idx="27024">
                  <c:v>0.60299999999999998</c:v>
                </c:pt>
                <c:pt idx="27025">
                  <c:v>0.624</c:v>
                </c:pt>
                <c:pt idx="27026">
                  <c:v>0.59599999999999997</c:v>
                </c:pt>
                <c:pt idx="27027">
                  <c:v>0.63500000000000001</c:v>
                </c:pt>
                <c:pt idx="27028">
                  <c:v>0.61499999999999999</c:v>
                </c:pt>
                <c:pt idx="27029">
                  <c:v>0.64500000000000002</c:v>
                </c:pt>
                <c:pt idx="27030">
                  <c:v>0.625</c:v>
                </c:pt>
                <c:pt idx="27031">
                  <c:v>0.59699999999999998</c:v>
                </c:pt>
                <c:pt idx="27032">
                  <c:v>0.77700000000000002</c:v>
                </c:pt>
                <c:pt idx="27033">
                  <c:v>0.77300000000000002</c:v>
                </c:pt>
                <c:pt idx="27034">
                  <c:v>0.746</c:v>
                </c:pt>
                <c:pt idx="27035">
                  <c:v>0.76200000000000001</c:v>
                </c:pt>
                <c:pt idx="27036">
                  <c:v>0.76700000000000002</c:v>
                </c:pt>
                <c:pt idx="27037">
                  <c:v>0.69799999999999995</c:v>
                </c:pt>
                <c:pt idx="27038">
                  <c:v>0.67500000000000004</c:v>
                </c:pt>
                <c:pt idx="27039">
                  <c:v>0.75800000000000001</c:v>
                </c:pt>
                <c:pt idx="27040">
                  <c:v>0.76</c:v>
                </c:pt>
                <c:pt idx="27041">
                  <c:v>0.64700000000000002</c:v>
                </c:pt>
                <c:pt idx="27042">
                  <c:v>0.63800000000000001</c:v>
                </c:pt>
                <c:pt idx="27043">
                  <c:v>0.67400000000000004</c:v>
                </c:pt>
                <c:pt idx="27044">
                  <c:v>0.71299999999999997</c:v>
                </c:pt>
                <c:pt idx="27045">
                  <c:v>0.67</c:v>
                </c:pt>
                <c:pt idx="27046">
                  <c:v>0.64800000000000002</c:v>
                </c:pt>
                <c:pt idx="27047">
                  <c:v>0.76700000000000002</c:v>
                </c:pt>
                <c:pt idx="27048">
                  <c:v>0.67</c:v>
                </c:pt>
                <c:pt idx="27049">
                  <c:v>0.753</c:v>
                </c:pt>
                <c:pt idx="27050">
                  <c:v>0.75600000000000001</c:v>
                </c:pt>
                <c:pt idx="27051">
                  <c:v>0.76100000000000001</c:v>
                </c:pt>
                <c:pt idx="27052">
                  <c:v>0.67700000000000005</c:v>
                </c:pt>
                <c:pt idx="27053">
                  <c:v>0.57899999999999996</c:v>
                </c:pt>
                <c:pt idx="27054">
                  <c:v>0.66100000000000003</c:v>
                </c:pt>
                <c:pt idx="27055">
                  <c:v>0.75900000000000001</c:v>
                </c:pt>
                <c:pt idx="27056">
                  <c:v>0.59799999999999998</c:v>
                </c:pt>
                <c:pt idx="27057">
                  <c:v>0.67700000000000005</c:v>
                </c:pt>
                <c:pt idx="27058">
                  <c:v>0.76800000000000002</c:v>
                </c:pt>
                <c:pt idx="27059">
                  <c:v>0.76100000000000001</c:v>
                </c:pt>
                <c:pt idx="27060">
                  <c:v>0.76300000000000001</c:v>
                </c:pt>
                <c:pt idx="27061">
                  <c:v>0.59799999999999998</c:v>
                </c:pt>
                <c:pt idx="27062">
                  <c:v>0.625</c:v>
                </c:pt>
                <c:pt idx="27063">
                  <c:v>0.76100000000000001</c:v>
                </c:pt>
                <c:pt idx="27064">
                  <c:v>0.76400000000000001</c:v>
                </c:pt>
                <c:pt idx="27065">
                  <c:v>0.76600000000000001</c:v>
                </c:pt>
                <c:pt idx="27066">
                  <c:v>0.64800000000000002</c:v>
                </c:pt>
                <c:pt idx="27067">
                  <c:v>0.61199999999999999</c:v>
                </c:pt>
                <c:pt idx="27068">
                  <c:v>0.61199999999999999</c:v>
                </c:pt>
                <c:pt idx="27069">
                  <c:v>0.70899999999999996</c:v>
                </c:pt>
                <c:pt idx="27070">
                  <c:v>0.58399999999999996</c:v>
                </c:pt>
                <c:pt idx="27071">
                  <c:v>0.75600000000000001</c:v>
                </c:pt>
                <c:pt idx="27072">
                  <c:v>0.60599999999999998</c:v>
                </c:pt>
                <c:pt idx="27073">
                  <c:v>0.63500000000000001</c:v>
                </c:pt>
                <c:pt idx="27074">
                  <c:v>0.63500000000000001</c:v>
                </c:pt>
                <c:pt idx="27075">
                  <c:v>0.629</c:v>
                </c:pt>
                <c:pt idx="27076">
                  <c:v>0.60099999999999998</c:v>
                </c:pt>
                <c:pt idx="27077">
                  <c:v>0.60099999999999998</c:v>
                </c:pt>
                <c:pt idx="27078">
                  <c:v>0.65200000000000002</c:v>
                </c:pt>
                <c:pt idx="27079">
                  <c:v>0.65800000000000003</c:v>
                </c:pt>
                <c:pt idx="27080">
                  <c:v>0.65800000000000003</c:v>
                </c:pt>
                <c:pt idx="27081">
                  <c:v>0.71899999999999997</c:v>
                </c:pt>
                <c:pt idx="27082">
                  <c:v>0.67200000000000004</c:v>
                </c:pt>
                <c:pt idx="27083">
                  <c:v>0.70899999999999996</c:v>
                </c:pt>
                <c:pt idx="27084">
                  <c:v>0.71499999999999997</c:v>
                </c:pt>
                <c:pt idx="27085">
                  <c:v>0.624</c:v>
                </c:pt>
                <c:pt idx="27086">
                  <c:v>0.624</c:v>
                </c:pt>
                <c:pt idx="27087">
                  <c:v>0.71399999999999997</c:v>
                </c:pt>
                <c:pt idx="27088">
                  <c:v>0.75700000000000001</c:v>
                </c:pt>
                <c:pt idx="27089">
                  <c:v>0.628</c:v>
                </c:pt>
                <c:pt idx="27090">
                  <c:v>0.64700000000000002</c:v>
                </c:pt>
                <c:pt idx="27091">
                  <c:v>0.64700000000000002</c:v>
                </c:pt>
                <c:pt idx="27092">
                  <c:v>0.628</c:v>
                </c:pt>
                <c:pt idx="27093">
                  <c:v>0.65100000000000002</c:v>
                </c:pt>
                <c:pt idx="27094">
                  <c:v>0.68700000000000006</c:v>
                </c:pt>
                <c:pt idx="27095">
                  <c:v>0.65100000000000002</c:v>
                </c:pt>
                <c:pt idx="27096">
                  <c:v>0.755</c:v>
                </c:pt>
                <c:pt idx="27097">
                  <c:v>0.67500000000000004</c:v>
                </c:pt>
                <c:pt idx="27098">
                  <c:v>0.67500000000000004</c:v>
                </c:pt>
                <c:pt idx="27099">
                  <c:v>0.67500000000000004</c:v>
                </c:pt>
                <c:pt idx="27100">
                  <c:v>0.67500000000000004</c:v>
                </c:pt>
                <c:pt idx="27101">
                  <c:v>0.71699999999999997</c:v>
                </c:pt>
                <c:pt idx="27102">
                  <c:v>0.63200000000000001</c:v>
                </c:pt>
                <c:pt idx="27103">
                  <c:v>0.63200000000000001</c:v>
                </c:pt>
                <c:pt idx="27104">
                  <c:v>0.61299999999999999</c:v>
                </c:pt>
                <c:pt idx="27105">
                  <c:v>0.76500000000000001</c:v>
                </c:pt>
                <c:pt idx="27106">
                  <c:v>0.63200000000000001</c:v>
                </c:pt>
                <c:pt idx="27107">
                  <c:v>0.59399999999999997</c:v>
                </c:pt>
                <c:pt idx="27108">
                  <c:v>0.61099999999999999</c:v>
                </c:pt>
                <c:pt idx="27109">
                  <c:v>0.61099999999999999</c:v>
                </c:pt>
                <c:pt idx="27110">
                  <c:v>0.63200000000000001</c:v>
                </c:pt>
                <c:pt idx="27111">
                  <c:v>0.63300000000000001</c:v>
                </c:pt>
                <c:pt idx="27112">
                  <c:v>0.61099999999999999</c:v>
                </c:pt>
                <c:pt idx="27113">
                  <c:v>0.71299999999999997</c:v>
                </c:pt>
                <c:pt idx="27114">
                  <c:v>0.61199999999999999</c:v>
                </c:pt>
                <c:pt idx="27115">
                  <c:v>0.71</c:v>
                </c:pt>
                <c:pt idx="27116">
                  <c:v>0.751</c:v>
                </c:pt>
                <c:pt idx="27117">
                  <c:v>0.71599999999999997</c:v>
                </c:pt>
                <c:pt idx="27118">
                  <c:v>0.61299999999999999</c:v>
                </c:pt>
                <c:pt idx="27119">
                  <c:v>0.59399999999999997</c:v>
                </c:pt>
                <c:pt idx="27120">
                  <c:v>0.59399999999999997</c:v>
                </c:pt>
                <c:pt idx="27121">
                  <c:v>0.76300000000000001</c:v>
                </c:pt>
                <c:pt idx="27122">
                  <c:v>0.71</c:v>
                </c:pt>
                <c:pt idx="27123">
                  <c:v>0.76600000000000001</c:v>
                </c:pt>
                <c:pt idx="27124">
                  <c:v>0.76200000000000001</c:v>
                </c:pt>
                <c:pt idx="27125">
                  <c:v>0.61</c:v>
                </c:pt>
                <c:pt idx="27126">
                  <c:v>0.63600000000000001</c:v>
                </c:pt>
                <c:pt idx="27127">
                  <c:v>0.63</c:v>
                </c:pt>
                <c:pt idx="27128">
                  <c:v>0.76600000000000001</c:v>
                </c:pt>
                <c:pt idx="27129">
                  <c:v>0.752</c:v>
                </c:pt>
                <c:pt idx="27130">
                  <c:v>0.69499999999999995</c:v>
                </c:pt>
                <c:pt idx="27131">
                  <c:v>0.76300000000000001</c:v>
                </c:pt>
                <c:pt idx="27132">
                  <c:v>0.77200000000000002</c:v>
                </c:pt>
                <c:pt idx="27133">
                  <c:v>0.70899999999999996</c:v>
                </c:pt>
                <c:pt idx="27134">
                  <c:v>0.76200000000000001</c:v>
                </c:pt>
                <c:pt idx="27135">
                  <c:v>0.60899999999999999</c:v>
                </c:pt>
                <c:pt idx="27136">
                  <c:v>0.77</c:v>
                </c:pt>
                <c:pt idx="27137">
                  <c:v>0.59399999999999997</c:v>
                </c:pt>
                <c:pt idx="27138">
                  <c:v>0.59399999999999997</c:v>
                </c:pt>
                <c:pt idx="27139">
                  <c:v>0.63800000000000001</c:v>
                </c:pt>
                <c:pt idx="27140">
                  <c:v>0.76700000000000002</c:v>
                </c:pt>
                <c:pt idx="27141">
                  <c:v>0.754</c:v>
                </c:pt>
                <c:pt idx="27142">
                  <c:v>0.65600000000000003</c:v>
                </c:pt>
                <c:pt idx="27143">
                  <c:v>0.63800000000000001</c:v>
                </c:pt>
                <c:pt idx="27144">
                  <c:v>0.628</c:v>
                </c:pt>
                <c:pt idx="27145">
                  <c:v>0.76800000000000002</c:v>
                </c:pt>
                <c:pt idx="27146">
                  <c:v>0.71599999999999997</c:v>
                </c:pt>
                <c:pt idx="27147">
                  <c:v>0.76200000000000001</c:v>
                </c:pt>
                <c:pt idx="27148">
                  <c:v>0.75800000000000001</c:v>
                </c:pt>
                <c:pt idx="27149">
                  <c:v>0.75800000000000001</c:v>
                </c:pt>
                <c:pt idx="27150">
                  <c:v>0.59</c:v>
                </c:pt>
                <c:pt idx="27151">
                  <c:v>0.65900000000000003</c:v>
                </c:pt>
                <c:pt idx="27152">
                  <c:v>0.58699999999999997</c:v>
                </c:pt>
                <c:pt idx="27153">
                  <c:v>0.77400000000000002</c:v>
                </c:pt>
                <c:pt idx="27154">
                  <c:v>0.69199999999999995</c:v>
                </c:pt>
                <c:pt idx="27155">
                  <c:v>0.65200000000000002</c:v>
                </c:pt>
                <c:pt idx="27156">
                  <c:v>0.65900000000000003</c:v>
                </c:pt>
                <c:pt idx="27157">
                  <c:v>0.58699999999999997</c:v>
                </c:pt>
                <c:pt idx="27158">
                  <c:v>0.76300000000000001</c:v>
                </c:pt>
                <c:pt idx="27159">
                  <c:v>0.76700000000000002</c:v>
                </c:pt>
                <c:pt idx="27160">
                  <c:v>0.76700000000000002</c:v>
                </c:pt>
                <c:pt idx="27161">
                  <c:v>0.77500000000000002</c:v>
                </c:pt>
                <c:pt idx="27162">
                  <c:v>0.77200000000000002</c:v>
                </c:pt>
                <c:pt idx="27163">
                  <c:v>0.69499999999999995</c:v>
                </c:pt>
                <c:pt idx="27164">
                  <c:v>0.76</c:v>
                </c:pt>
                <c:pt idx="27165">
                  <c:v>0.61</c:v>
                </c:pt>
                <c:pt idx="27166">
                  <c:v>0.76400000000000001</c:v>
                </c:pt>
                <c:pt idx="27167">
                  <c:v>0.67900000000000005</c:v>
                </c:pt>
                <c:pt idx="27168">
                  <c:v>0.76200000000000001</c:v>
                </c:pt>
                <c:pt idx="27169">
                  <c:v>0.69499999999999995</c:v>
                </c:pt>
                <c:pt idx="27170">
                  <c:v>0.77200000000000002</c:v>
                </c:pt>
                <c:pt idx="27171">
                  <c:v>0.61</c:v>
                </c:pt>
                <c:pt idx="27172">
                  <c:v>0.63900000000000001</c:v>
                </c:pt>
                <c:pt idx="27173">
                  <c:v>0.76900000000000002</c:v>
                </c:pt>
                <c:pt idx="27174">
                  <c:v>0.75700000000000001</c:v>
                </c:pt>
                <c:pt idx="27175">
                  <c:v>0.60299999999999998</c:v>
                </c:pt>
                <c:pt idx="27176">
                  <c:v>0.60299999999999998</c:v>
                </c:pt>
                <c:pt idx="27177">
                  <c:v>0.66</c:v>
                </c:pt>
                <c:pt idx="27178">
                  <c:v>0.626</c:v>
                </c:pt>
                <c:pt idx="27179">
                  <c:v>0.626</c:v>
                </c:pt>
                <c:pt idx="27180">
                  <c:v>0.64900000000000002</c:v>
                </c:pt>
                <c:pt idx="27181">
                  <c:v>0.64900000000000002</c:v>
                </c:pt>
                <c:pt idx="27182">
                  <c:v>0.59699999999999998</c:v>
                </c:pt>
                <c:pt idx="27183">
                  <c:v>0.61899999999999999</c:v>
                </c:pt>
                <c:pt idx="27184">
                  <c:v>0.64200000000000002</c:v>
                </c:pt>
                <c:pt idx="27185">
                  <c:v>0.66600000000000004</c:v>
                </c:pt>
                <c:pt idx="27186">
                  <c:v>0.755</c:v>
                </c:pt>
                <c:pt idx="27187">
                  <c:v>0.67400000000000004</c:v>
                </c:pt>
                <c:pt idx="27188">
                  <c:v>0.67400000000000004</c:v>
                </c:pt>
                <c:pt idx="27189">
                  <c:v>0.77</c:v>
                </c:pt>
                <c:pt idx="27190">
                  <c:v>0.69</c:v>
                </c:pt>
                <c:pt idx="27191">
                  <c:v>0.75700000000000001</c:v>
                </c:pt>
                <c:pt idx="27192">
                  <c:v>0.63700000000000001</c:v>
                </c:pt>
                <c:pt idx="27193">
                  <c:v>0.63700000000000001</c:v>
                </c:pt>
                <c:pt idx="27194">
                  <c:v>0.69899999999999995</c:v>
                </c:pt>
                <c:pt idx="27195">
                  <c:v>0.64100000000000001</c:v>
                </c:pt>
                <c:pt idx="27196">
                  <c:v>0.64200000000000002</c:v>
                </c:pt>
                <c:pt idx="27197">
                  <c:v>0.65800000000000003</c:v>
                </c:pt>
                <c:pt idx="27198">
                  <c:v>0.65800000000000003</c:v>
                </c:pt>
                <c:pt idx="27199">
                  <c:v>0.624</c:v>
                </c:pt>
                <c:pt idx="27200">
                  <c:v>0.624</c:v>
                </c:pt>
                <c:pt idx="27201">
                  <c:v>0.66200000000000003</c:v>
                </c:pt>
                <c:pt idx="27202">
                  <c:v>0.66300000000000003</c:v>
                </c:pt>
                <c:pt idx="27203">
                  <c:v>0.69299999999999995</c:v>
                </c:pt>
                <c:pt idx="27204">
                  <c:v>0.69399999999999995</c:v>
                </c:pt>
                <c:pt idx="27205">
                  <c:v>0.67300000000000004</c:v>
                </c:pt>
                <c:pt idx="27206">
                  <c:v>0.624</c:v>
                </c:pt>
                <c:pt idx="27207">
                  <c:v>0.624</c:v>
                </c:pt>
                <c:pt idx="27208">
                  <c:v>0.626</c:v>
                </c:pt>
                <c:pt idx="27209">
                  <c:v>0.77</c:v>
                </c:pt>
                <c:pt idx="27210">
                  <c:v>0.76</c:v>
                </c:pt>
                <c:pt idx="27211">
                  <c:v>0.621</c:v>
                </c:pt>
                <c:pt idx="27212">
                  <c:v>0.622</c:v>
                </c:pt>
                <c:pt idx="27213">
                  <c:v>0.623</c:v>
                </c:pt>
                <c:pt idx="27214">
                  <c:v>0.68200000000000005</c:v>
                </c:pt>
                <c:pt idx="27215">
                  <c:v>0.75900000000000001</c:v>
                </c:pt>
                <c:pt idx="27216">
                  <c:v>0.71499999999999997</c:v>
                </c:pt>
                <c:pt idx="27217">
                  <c:v>0.751</c:v>
                </c:pt>
                <c:pt idx="27218">
                  <c:v>0.68200000000000005</c:v>
                </c:pt>
                <c:pt idx="27219">
                  <c:v>0.60099999999999998</c:v>
                </c:pt>
                <c:pt idx="27220">
                  <c:v>0.76100000000000001</c:v>
                </c:pt>
                <c:pt idx="27221">
                  <c:v>0.68300000000000005</c:v>
                </c:pt>
                <c:pt idx="27222">
                  <c:v>0.71799999999999997</c:v>
                </c:pt>
                <c:pt idx="27223">
                  <c:v>0.77200000000000002</c:v>
                </c:pt>
                <c:pt idx="27224">
                  <c:v>0.77</c:v>
                </c:pt>
                <c:pt idx="27225">
                  <c:v>0.60599999999999998</c:v>
                </c:pt>
                <c:pt idx="27226">
                  <c:v>0.60599999999999998</c:v>
                </c:pt>
                <c:pt idx="27227">
                  <c:v>0.77600000000000002</c:v>
                </c:pt>
                <c:pt idx="27228">
                  <c:v>0.78100000000000003</c:v>
                </c:pt>
                <c:pt idx="27229">
                  <c:v>0.61899999999999999</c:v>
                </c:pt>
                <c:pt idx="27230">
                  <c:v>0.76</c:v>
                </c:pt>
                <c:pt idx="27231">
                  <c:v>0.64900000000000002</c:v>
                </c:pt>
                <c:pt idx="27232">
                  <c:v>0.77200000000000002</c:v>
                </c:pt>
                <c:pt idx="27233">
                  <c:v>0.76700000000000002</c:v>
                </c:pt>
                <c:pt idx="27234">
                  <c:v>0.70199999999999996</c:v>
                </c:pt>
                <c:pt idx="27235">
                  <c:v>0.61899999999999999</c:v>
                </c:pt>
                <c:pt idx="27236">
                  <c:v>0.76600000000000001</c:v>
                </c:pt>
                <c:pt idx="27237">
                  <c:v>0.60099999999999998</c:v>
                </c:pt>
                <c:pt idx="27238">
                  <c:v>0.76400000000000001</c:v>
                </c:pt>
                <c:pt idx="27239">
                  <c:v>0.77200000000000002</c:v>
                </c:pt>
                <c:pt idx="27240">
                  <c:v>0.77600000000000002</c:v>
                </c:pt>
                <c:pt idx="27241">
                  <c:v>0.78100000000000003</c:v>
                </c:pt>
                <c:pt idx="27242">
                  <c:v>0.67400000000000004</c:v>
                </c:pt>
                <c:pt idx="27243">
                  <c:v>0.65200000000000002</c:v>
                </c:pt>
                <c:pt idx="27244">
                  <c:v>0.67800000000000005</c:v>
                </c:pt>
                <c:pt idx="27245">
                  <c:v>0.77700000000000002</c:v>
                </c:pt>
                <c:pt idx="27246">
                  <c:v>0.77200000000000002</c:v>
                </c:pt>
                <c:pt idx="27247">
                  <c:v>0.65200000000000002</c:v>
                </c:pt>
                <c:pt idx="27248">
                  <c:v>0.67400000000000004</c:v>
                </c:pt>
                <c:pt idx="27249">
                  <c:v>0.64200000000000002</c:v>
                </c:pt>
                <c:pt idx="27250">
                  <c:v>0.76200000000000001</c:v>
                </c:pt>
                <c:pt idx="27251">
                  <c:v>0.72299999999999998</c:v>
                </c:pt>
                <c:pt idx="27252">
                  <c:v>0.58399999999999996</c:v>
                </c:pt>
                <c:pt idx="27253">
                  <c:v>0.68100000000000005</c:v>
                </c:pt>
                <c:pt idx="27254">
                  <c:v>0.77200000000000002</c:v>
                </c:pt>
                <c:pt idx="27255">
                  <c:v>0.58399999999999996</c:v>
                </c:pt>
                <c:pt idx="27256">
                  <c:v>0.68100000000000005</c:v>
                </c:pt>
                <c:pt idx="27257">
                  <c:v>0.76300000000000001</c:v>
                </c:pt>
                <c:pt idx="27258">
                  <c:v>0.76500000000000001</c:v>
                </c:pt>
                <c:pt idx="27259">
                  <c:v>0.71299999999999997</c:v>
                </c:pt>
                <c:pt idx="27260">
                  <c:v>0.66300000000000003</c:v>
                </c:pt>
                <c:pt idx="27261">
                  <c:v>0.76500000000000001</c:v>
                </c:pt>
                <c:pt idx="27262">
                  <c:v>0.77100000000000002</c:v>
                </c:pt>
                <c:pt idx="27263">
                  <c:v>0.76500000000000001</c:v>
                </c:pt>
                <c:pt idx="27264">
                  <c:v>0.69799999999999995</c:v>
                </c:pt>
                <c:pt idx="27265">
                  <c:v>0.65300000000000002</c:v>
                </c:pt>
                <c:pt idx="27266">
                  <c:v>0.76900000000000002</c:v>
                </c:pt>
                <c:pt idx="27267">
                  <c:v>0.76200000000000001</c:v>
                </c:pt>
                <c:pt idx="27268">
                  <c:v>0.71799999999999997</c:v>
                </c:pt>
                <c:pt idx="27269">
                  <c:v>0.67600000000000005</c:v>
                </c:pt>
                <c:pt idx="27270">
                  <c:v>0.76100000000000001</c:v>
                </c:pt>
                <c:pt idx="27271">
                  <c:v>0.63900000000000001</c:v>
                </c:pt>
                <c:pt idx="27272">
                  <c:v>0.63900000000000001</c:v>
                </c:pt>
                <c:pt idx="27273">
                  <c:v>0.66</c:v>
                </c:pt>
                <c:pt idx="27274">
                  <c:v>0.66</c:v>
                </c:pt>
                <c:pt idx="27275">
                  <c:v>0.71899999999999997</c:v>
                </c:pt>
                <c:pt idx="27276">
                  <c:v>0.63300000000000001</c:v>
                </c:pt>
                <c:pt idx="27277">
                  <c:v>0.65700000000000003</c:v>
                </c:pt>
                <c:pt idx="27278">
                  <c:v>0.67900000000000005</c:v>
                </c:pt>
                <c:pt idx="27279">
                  <c:v>0.75700000000000001</c:v>
                </c:pt>
                <c:pt idx="27280">
                  <c:v>0.76500000000000001</c:v>
                </c:pt>
                <c:pt idx="27281">
                  <c:v>0.65100000000000002</c:v>
                </c:pt>
                <c:pt idx="27282">
                  <c:v>0.65100000000000002</c:v>
                </c:pt>
                <c:pt idx="27283">
                  <c:v>0.76</c:v>
                </c:pt>
                <c:pt idx="27284">
                  <c:v>0.65500000000000003</c:v>
                </c:pt>
                <c:pt idx="27285">
                  <c:v>0.65600000000000003</c:v>
                </c:pt>
                <c:pt idx="27286">
                  <c:v>0.69099999999999995</c:v>
                </c:pt>
                <c:pt idx="27287">
                  <c:v>0.68</c:v>
                </c:pt>
                <c:pt idx="27288">
                  <c:v>0.63600000000000001</c:v>
                </c:pt>
                <c:pt idx="27289">
                  <c:v>0.68</c:v>
                </c:pt>
                <c:pt idx="27290">
                  <c:v>0.63600000000000001</c:v>
                </c:pt>
                <c:pt idx="27291">
                  <c:v>0.68</c:v>
                </c:pt>
                <c:pt idx="27292">
                  <c:v>0.68</c:v>
                </c:pt>
                <c:pt idx="27293">
                  <c:v>0.71499999999999997</c:v>
                </c:pt>
                <c:pt idx="27294">
                  <c:v>0.63600000000000001</c:v>
                </c:pt>
                <c:pt idx="27295">
                  <c:v>0.75700000000000001</c:v>
                </c:pt>
                <c:pt idx="27296">
                  <c:v>0.63800000000000001</c:v>
                </c:pt>
                <c:pt idx="27297">
                  <c:v>0.77200000000000002</c:v>
                </c:pt>
                <c:pt idx="27298">
                  <c:v>0.72299999999999998</c:v>
                </c:pt>
                <c:pt idx="27299">
                  <c:v>0.63600000000000001</c:v>
                </c:pt>
                <c:pt idx="27300">
                  <c:v>0.60099999999999998</c:v>
                </c:pt>
                <c:pt idx="27301">
                  <c:v>0.71799999999999997</c:v>
                </c:pt>
                <c:pt idx="27302">
                  <c:v>0.59</c:v>
                </c:pt>
                <c:pt idx="27303">
                  <c:v>0.60099999999999998</c:v>
                </c:pt>
                <c:pt idx="27304">
                  <c:v>0.77200000000000002</c:v>
                </c:pt>
                <c:pt idx="27305">
                  <c:v>0.60199999999999998</c:v>
                </c:pt>
                <c:pt idx="27306">
                  <c:v>0.76100000000000001</c:v>
                </c:pt>
                <c:pt idx="27307">
                  <c:v>0.77500000000000002</c:v>
                </c:pt>
                <c:pt idx="27308">
                  <c:v>0.77</c:v>
                </c:pt>
                <c:pt idx="27309">
                  <c:v>0.70499999999999996</c:v>
                </c:pt>
                <c:pt idx="27310">
                  <c:v>0.77200000000000002</c:v>
                </c:pt>
                <c:pt idx="27311">
                  <c:v>0.61299999999999999</c:v>
                </c:pt>
                <c:pt idx="27312">
                  <c:v>0.77600000000000002</c:v>
                </c:pt>
                <c:pt idx="27313">
                  <c:v>0.64100000000000001</c:v>
                </c:pt>
                <c:pt idx="27314">
                  <c:v>0.78200000000000003</c:v>
                </c:pt>
                <c:pt idx="27315">
                  <c:v>0.77400000000000002</c:v>
                </c:pt>
                <c:pt idx="27316">
                  <c:v>0.78200000000000003</c:v>
                </c:pt>
                <c:pt idx="27317">
                  <c:v>0.76800000000000002</c:v>
                </c:pt>
                <c:pt idx="27318">
                  <c:v>0.63300000000000001</c:v>
                </c:pt>
                <c:pt idx="27319">
                  <c:v>0.78</c:v>
                </c:pt>
                <c:pt idx="27320">
                  <c:v>0.78600000000000003</c:v>
                </c:pt>
                <c:pt idx="27321">
                  <c:v>0.77600000000000002</c:v>
                </c:pt>
                <c:pt idx="27322">
                  <c:v>0.59099999999999997</c:v>
                </c:pt>
                <c:pt idx="27323">
                  <c:v>0.77500000000000002</c:v>
                </c:pt>
                <c:pt idx="27324">
                  <c:v>0.64300000000000002</c:v>
                </c:pt>
                <c:pt idx="27325">
                  <c:v>0.77900000000000003</c:v>
                </c:pt>
                <c:pt idx="27326">
                  <c:v>0.77100000000000002</c:v>
                </c:pt>
                <c:pt idx="27327">
                  <c:v>0.59099999999999997</c:v>
                </c:pt>
                <c:pt idx="27328">
                  <c:v>0.78200000000000003</c:v>
                </c:pt>
                <c:pt idx="27329">
                  <c:v>0.64400000000000002</c:v>
                </c:pt>
                <c:pt idx="27330">
                  <c:v>0.65700000000000003</c:v>
                </c:pt>
                <c:pt idx="27331">
                  <c:v>0.78600000000000003</c:v>
                </c:pt>
                <c:pt idx="27332">
                  <c:v>0.73399999999999999</c:v>
                </c:pt>
                <c:pt idx="27333">
                  <c:v>0.78300000000000003</c:v>
                </c:pt>
                <c:pt idx="27334">
                  <c:v>0.76900000000000002</c:v>
                </c:pt>
                <c:pt idx="27335">
                  <c:v>0.76900000000000002</c:v>
                </c:pt>
                <c:pt idx="27336">
                  <c:v>0.78400000000000003</c:v>
                </c:pt>
                <c:pt idx="27337">
                  <c:v>0.79100000000000004</c:v>
                </c:pt>
                <c:pt idx="27338">
                  <c:v>0.70899999999999996</c:v>
                </c:pt>
                <c:pt idx="27339">
                  <c:v>0.78500000000000003</c:v>
                </c:pt>
                <c:pt idx="27340">
                  <c:v>0.78800000000000003</c:v>
                </c:pt>
                <c:pt idx="27341">
                  <c:v>0.77500000000000002</c:v>
                </c:pt>
                <c:pt idx="27342">
                  <c:v>0.71</c:v>
                </c:pt>
                <c:pt idx="27343">
                  <c:v>0.77100000000000002</c:v>
                </c:pt>
                <c:pt idx="27344">
                  <c:v>0.69099999999999995</c:v>
                </c:pt>
                <c:pt idx="27345">
                  <c:v>0.78500000000000003</c:v>
                </c:pt>
                <c:pt idx="27346">
                  <c:v>0.78600000000000003</c:v>
                </c:pt>
                <c:pt idx="27347">
                  <c:v>0.78</c:v>
                </c:pt>
                <c:pt idx="27348">
                  <c:v>0.77100000000000002</c:v>
                </c:pt>
                <c:pt idx="27349">
                  <c:v>0.64500000000000002</c:v>
                </c:pt>
                <c:pt idx="27350">
                  <c:v>0.72</c:v>
                </c:pt>
                <c:pt idx="27351">
                  <c:v>0.79400000000000004</c:v>
                </c:pt>
                <c:pt idx="27352">
                  <c:v>0.65400000000000003</c:v>
                </c:pt>
                <c:pt idx="27353">
                  <c:v>0.65400000000000003</c:v>
                </c:pt>
                <c:pt idx="27354">
                  <c:v>0.79600000000000004</c:v>
                </c:pt>
                <c:pt idx="27355">
                  <c:v>0.68500000000000005</c:v>
                </c:pt>
                <c:pt idx="27356">
                  <c:v>0.68500000000000005</c:v>
                </c:pt>
                <c:pt idx="27357">
                  <c:v>0.624</c:v>
                </c:pt>
                <c:pt idx="27358">
                  <c:v>0.64700000000000002</c:v>
                </c:pt>
                <c:pt idx="27359">
                  <c:v>0.67200000000000004</c:v>
                </c:pt>
                <c:pt idx="27360">
                  <c:v>0.71</c:v>
                </c:pt>
                <c:pt idx="27361">
                  <c:v>0.74</c:v>
                </c:pt>
                <c:pt idx="27362">
                  <c:v>0.78500000000000003</c:v>
                </c:pt>
                <c:pt idx="27363">
                  <c:v>0.79400000000000004</c:v>
                </c:pt>
                <c:pt idx="27364">
                  <c:v>0.64200000000000002</c:v>
                </c:pt>
                <c:pt idx="27365">
                  <c:v>0.64200000000000002</c:v>
                </c:pt>
                <c:pt idx="27366">
                  <c:v>0.71099999999999997</c:v>
                </c:pt>
                <c:pt idx="27367">
                  <c:v>0.79400000000000004</c:v>
                </c:pt>
                <c:pt idx="27368">
                  <c:v>0.64600000000000002</c:v>
                </c:pt>
                <c:pt idx="27369">
                  <c:v>0.64600000000000002</c:v>
                </c:pt>
                <c:pt idx="27370">
                  <c:v>0.64900000000000002</c:v>
                </c:pt>
                <c:pt idx="27371">
                  <c:v>0.65</c:v>
                </c:pt>
                <c:pt idx="27372">
                  <c:v>0.77800000000000002</c:v>
                </c:pt>
                <c:pt idx="27373">
                  <c:v>0.77600000000000002</c:v>
                </c:pt>
                <c:pt idx="27374">
                  <c:v>0.71399999999999997</c:v>
                </c:pt>
                <c:pt idx="27375">
                  <c:v>0.78700000000000003</c:v>
                </c:pt>
                <c:pt idx="27376">
                  <c:v>0.80200000000000005</c:v>
                </c:pt>
                <c:pt idx="27377">
                  <c:v>0.73799999999999999</c:v>
                </c:pt>
                <c:pt idx="27378">
                  <c:v>0.71399999999999997</c:v>
                </c:pt>
                <c:pt idx="27379">
                  <c:v>0.67800000000000005</c:v>
                </c:pt>
                <c:pt idx="27380">
                  <c:v>0.60699999999999998</c:v>
                </c:pt>
                <c:pt idx="27381">
                  <c:v>0.79200000000000004</c:v>
                </c:pt>
                <c:pt idx="27382">
                  <c:v>0.73699999999999999</c:v>
                </c:pt>
                <c:pt idx="27383">
                  <c:v>0.60699999999999998</c:v>
                </c:pt>
                <c:pt idx="27384">
                  <c:v>0.60799999999999998</c:v>
                </c:pt>
                <c:pt idx="27385">
                  <c:v>0.7</c:v>
                </c:pt>
                <c:pt idx="27386">
                  <c:v>0.79300000000000004</c:v>
                </c:pt>
                <c:pt idx="27387">
                  <c:v>0.70099999999999996</c:v>
                </c:pt>
                <c:pt idx="27388">
                  <c:v>0.77900000000000003</c:v>
                </c:pt>
                <c:pt idx="27389">
                  <c:v>0.70199999999999996</c:v>
                </c:pt>
                <c:pt idx="27390">
                  <c:v>0.58599999999999997</c:v>
                </c:pt>
                <c:pt idx="27391">
                  <c:v>0.80600000000000005</c:v>
                </c:pt>
                <c:pt idx="27392">
                  <c:v>0.80900000000000005</c:v>
                </c:pt>
                <c:pt idx="27393">
                  <c:v>0.79600000000000004</c:v>
                </c:pt>
                <c:pt idx="27394">
                  <c:v>0.79300000000000004</c:v>
                </c:pt>
                <c:pt idx="27395">
                  <c:v>0.73299999999999998</c:v>
                </c:pt>
                <c:pt idx="27396">
                  <c:v>0.80900000000000005</c:v>
                </c:pt>
                <c:pt idx="27397">
                  <c:v>0.80800000000000005</c:v>
                </c:pt>
                <c:pt idx="27398">
                  <c:v>0.80900000000000005</c:v>
                </c:pt>
                <c:pt idx="27399">
                  <c:v>0.79300000000000004</c:v>
                </c:pt>
                <c:pt idx="27400">
                  <c:v>0.81599999999999995</c:v>
                </c:pt>
                <c:pt idx="27401">
                  <c:v>0.66200000000000003</c:v>
                </c:pt>
                <c:pt idx="27402">
                  <c:v>0.747</c:v>
                </c:pt>
                <c:pt idx="27403">
                  <c:v>0.66200000000000003</c:v>
                </c:pt>
                <c:pt idx="27404">
                  <c:v>0.79900000000000004</c:v>
                </c:pt>
                <c:pt idx="27405">
                  <c:v>0.79900000000000004</c:v>
                </c:pt>
                <c:pt idx="27406">
                  <c:v>0.81899999999999995</c:v>
                </c:pt>
                <c:pt idx="27407">
                  <c:v>0.64800000000000002</c:v>
                </c:pt>
                <c:pt idx="27408">
                  <c:v>0.80400000000000005</c:v>
                </c:pt>
                <c:pt idx="27409">
                  <c:v>0.73899999999999999</c:v>
                </c:pt>
                <c:pt idx="27410">
                  <c:v>0.78700000000000003</c:v>
                </c:pt>
                <c:pt idx="27411">
                  <c:v>0.80800000000000005</c:v>
                </c:pt>
                <c:pt idx="27412">
                  <c:v>0.79600000000000004</c:v>
                </c:pt>
                <c:pt idx="27413">
                  <c:v>0.78500000000000003</c:v>
                </c:pt>
                <c:pt idx="27414">
                  <c:v>0.66200000000000003</c:v>
                </c:pt>
                <c:pt idx="27415">
                  <c:v>0.80400000000000005</c:v>
                </c:pt>
                <c:pt idx="27416">
                  <c:v>0.80800000000000005</c:v>
                </c:pt>
                <c:pt idx="27417">
                  <c:v>0.66200000000000003</c:v>
                </c:pt>
                <c:pt idx="27418">
                  <c:v>0.75600000000000001</c:v>
                </c:pt>
                <c:pt idx="27419">
                  <c:v>0.80200000000000005</c:v>
                </c:pt>
                <c:pt idx="27420">
                  <c:v>0.79</c:v>
                </c:pt>
                <c:pt idx="27421">
                  <c:v>0.81</c:v>
                </c:pt>
                <c:pt idx="27422">
                  <c:v>0.65600000000000003</c:v>
                </c:pt>
                <c:pt idx="27423">
                  <c:v>0.81399999999999995</c:v>
                </c:pt>
                <c:pt idx="27424">
                  <c:v>0.73599999999999999</c:v>
                </c:pt>
                <c:pt idx="27425">
                  <c:v>0.82199999999999995</c:v>
                </c:pt>
                <c:pt idx="27426">
                  <c:v>0.73699999999999999</c:v>
                </c:pt>
                <c:pt idx="27427">
                  <c:v>0.68600000000000005</c:v>
                </c:pt>
                <c:pt idx="27428">
                  <c:v>0.82299999999999995</c:v>
                </c:pt>
                <c:pt idx="27429">
                  <c:v>0.78200000000000003</c:v>
                </c:pt>
                <c:pt idx="27430">
                  <c:v>0.77500000000000002</c:v>
                </c:pt>
                <c:pt idx="27431">
                  <c:v>0.64400000000000002</c:v>
                </c:pt>
                <c:pt idx="27432">
                  <c:v>0.64400000000000002</c:v>
                </c:pt>
                <c:pt idx="27433">
                  <c:v>0.76700000000000002</c:v>
                </c:pt>
                <c:pt idx="27434">
                  <c:v>0.65100000000000002</c:v>
                </c:pt>
                <c:pt idx="27435">
                  <c:v>0.65100000000000002</c:v>
                </c:pt>
                <c:pt idx="27436">
                  <c:v>0.63700000000000001</c:v>
                </c:pt>
                <c:pt idx="27437">
                  <c:v>0.66900000000000004</c:v>
                </c:pt>
                <c:pt idx="27438">
                  <c:v>0.66200000000000003</c:v>
                </c:pt>
                <c:pt idx="27439">
                  <c:v>0.752</c:v>
                </c:pt>
                <c:pt idx="27440">
                  <c:v>0.79300000000000004</c:v>
                </c:pt>
                <c:pt idx="27441">
                  <c:v>0.79800000000000004</c:v>
                </c:pt>
                <c:pt idx="27442">
                  <c:v>0.79500000000000004</c:v>
                </c:pt>
                <c:pt idx="27443">
                  <c:v>0.79300000000000004</c:v>
                </c:pt>
                <c:pt idx="27444">
                  <c:v>0.66400000000000003</c:v>
                </c:pt>
                <c:pt idx="27445">
                  <c:v>0.66400000000000003</c:v>
                </c:pt>
                <c:pt idx="27446">
                  <c:v>0.81</c:v>
                </c:pt>
                <c:pt idx="27447">
                  <c:v>0.79600000000000004</c:v>
                </c:pt>
                <c:pt idx="27448">
                  <c:v>0.77800000000000002</c:v>
                </c:pt>
                <c:pt idx="27449">
                  <c:v>0.77200000000000002</c:v>
                </c:pt>
                <c:pt idx="27450">
                  <c:v>0.66800000000000004</c:v>
                </c:pt>
                <c:pt idx="27451">
                  <c:v>0.66800000000000004</c:v>
                </c:pt>
                <c:pt idx="27452">
                  <c:v>0.66700000000000004</c:v>
                </c:pt>
                <c:pt idx="27453">
                  <c:v>0.66400000000000003</c:v>
                </c:pt>
                <c:pt idx="27454">
                  <c:v>0.66400000000000003</c:v>
                </c:pt>
                <c:pt idx="27455">
                  <c:v>0.77900000000000003</c:v>
                </c:pt>
                <c:pt idx="27456">
                  <c:v>0.58899999999999997</c:v>
                </c:pt>
                <c:pt idx="27457">
                  <c:v>0.75600000000000001</c:v>
                </c:pt>
                <c:pt idx="27458">
                  <c:v>0.81799999999999995</c:v>
                </c:pt>
                <c:pt idx="27459">
                  <c:v>0.58899999999999997</c:v>
                </c:pt>
                <c:pt idx="27460">
                  <c:v>0.59099999999999997</c:v>
                </c:pt>
                <c:pt idx="27461">
                  <c:v>0.56699999999999995</c:v>
                </c:pt>
                <c:pt idx="27462">
                  <c:v>0.81799999999999995</c:v>
                </c:pt>
                <c:pt idx="27463">
                  <c:v>0.69699999999999995</c:v>
                </c:pt>
                <c:pt idx="27464">
                  <c:v>0.82299999999999995</c:v>
                </c:pt>
                <c:pt idx="27465">
                  <c:v>0.82</c:v>
                </c:pt>
                <c:pt idx="27466">
                  <c:v>0.80500000000000005</c:v>
                </c:pt>
                <c:pt idx="27467">
                  <c:v>0.81100000000000005</c:v>
                </c:pt>
                <c:pt idx="27468">
                  <c:v>0.81399999999999995</c:v>
                </c:pt>
                <c:pt idx="27469">
                  <c:v>0.746</c:v>
                </c:pt>
                <c:pt idx="27470">
                  <c:v>0.82599999999999996</c:v>
                </c:pt>
                <c:pt idx="27471">
                  <c:v>0.79</c:v>
                </c:pt>
                <c:pt idx="27472">
                  <c:v>0.82399999999999995</c:v>
                </c:pt>
                <c:pt idx="27473">
                  <c:v>0.84399999999999997</c:v>
                </c:pt>
                <c:pt idx="27474">
                  <c:v>0.82499999999999996</c:v>
                </c:pt>
                <c:pt idx="27475">
                  <c:v>0.78500000000000003</c:v>
                </c:pt>
                <c:pt idx="27476">
                  <c:v>0.84199999999999997</c:v>
                </c:pt>
                <c:pt idx="27477">
                  <c:v>0.84899999999999998</c:v>
                </c:pt>
                <c:pt idx="27478">
                  <c:v>0.82899999999999996</c:v>
                </c:pt>
                <c:pt idx="27479">
                  <c:v>0.82199999999999995</c:v>
                </c:pt>
                <c:pt idx="27480">
                  <c:v>0.83599999999999997</c:v>
                </c:pt>
                <c:pt idx="27481">
                  <c:v>0.63700000000000001</c:v>
                </c:pt>
                <c:pt idx="27482">
                  <c:v>0.83199999999999996</c:v>
                </c:pt>
                <c:pt idx="27483">
                  <c:v>0.80600000000000005</c:v>
                </c:pt>
                <c:pt idx="27484">
                  <c:v>0.752</c:v>
                </c:pt>
                <c:pt idx="27485">
                  <c:v>0.63800000000000001</c:v>
                </c:pt>
                <c:pt idx="27486">
                  <c:v>0.83899999999999997</c:v>
                </c:pt>
                <c:pt idx="27487">
                  <c:v>0.83599999999999997</c:v>
                </c:pt>
                <c:pt idx="27488">
                  <c:v>0.752</c:v>
                </c:pt>
                <c:pt idx="27489">
                  <c:v>0.67500000000000004</c:v>
                </c:pt>
                <c:pt idx="27490">
                  <c:v>0.75900000000000001</c:v>
                </c:pt>
                <c:pt idx="27491">
                  <c:v>0.69899999999999995</c:v>
                </c:pt>
                <c:pt idx="27492">
                  <c:v>0.84299999999999997</c:v>
                </c:pt>
                <c:pt idx="27493">
                  <c:v>0.83499999999999996</c:v>
                </c:pt>
                <c:pt idx="27494">
                  <c:v>0.85199999999999998</c:v>
                </c:pt>
                <c:pt idx="27495">
                  <c:v>0.84699999999999998</c:v>
                </c:pt>
                <c:pt idx="27496">
                  <c:v>0.7</c:v>
                </c:pt>
                <c:pt idx="27497">
                  <c:v>0.83899999999999997</c:v>
                </c:pt>
                <c:pt idx="27498">
                  <c:v>0.83599999999999997</c:v>
                </c:pt>
                <c:pt idx="27499">
                  <c:v>0.85299999999999998</c:v>
                </c:pt>
                <c:pt idx="27500">
                  <c:v>0.67700000000000005</c:v>
                </c:pt>
                <c:pt idx="27501">
                  <c:v>0.82499999999999996</c:v>
                </c:pt>
                <c:pt idx="27502">
                  <c:v>0.80400000000000005</c:v>
                </c:pt>
                <c:pt idx="27503">
                  <c:v>0.753</c:v>
                </c:pt>
                <c:pt idx="27504">
                  <c:v>0.84399999999999997</c:v>
                </c:pt>
                <c:pt idx="27505">
                  <c:v>0.76700000000000002</c:v>
                </c:pt>
                <c:pt idx="27506">
                  <c:v>0.83699999999999997</c:v>
                </c:pt>
                <c:pt idx="27507">
                  <c:v>0.83899999999999997</c:v>
                </c:pt>
                <c:pt idx="27508">
                  <c:v>0.66900000000000004</c:v>
                </c:pt>
                <c:pt idx="27509">
                  <c:v>0.66900000000000004</c:v>
                </c:pt>
                <c:pt idx="27510">
                  <c:v>0.65800000000000003</c:v>
                </c:pt>
                <c:pt idx="27511">
                  <c:v>0.83899999999999997</c:v>
                </c:pt>
                <c:pt idx="27512">
                  <c:v>0.67</c:v>
                </c:pt>
                <c:pt idx="27513">
                  <c:v>0.70099999999999996</c:v>
                </c:pt>
                <c:pt idx="27514">
                  <c:v>0.79200000000000004</c:v>
                </c:pt>
                <c:pt idx="27515">
                  <c:v>0.82399999999999995</c:v>
                </c:pt>
                <c:pt idx="27516">
                  <c:v>0.69899999999999995</c:v>
                </c:pt>
                <c:pt idx="27517">
                  <c:v>0.79500000000000004</c:v>
                </c:pt>
                <c:pt idx="27518">
                  <c:v>0.79700000000000004</c:v>
                </c:pt>
                <c:pt idx="27519">
                  <c:v>0.85599999999999998</c:v>
                </c:pt>
                <c:pt idx="27520">
                  <c:v>0.64300000000000002</c:v>
                </c:pt>
                <c:pt idx="27521">
                  <c:v>0.64400000000000002</c:v>
                </c:pt>
                <c:pt idx="27522">
                  <c:v>0.84399999999999997</c:v>
                </c:pt>
                <c:pt idx="27523">
                  <c:v>0.70299999999999996</c:v>
                </c:pt>
                <c:pt idx="27524">
                  <c:v>0.70299999999999996</c:v>
                </c:pt>
                <c:pt idx="27525">
                  <c:v>0.84899999999999998</c:v>
                </c:pt>
                <c:pt idx="27526">
                  <c:v>0.85699999999999998</c:v>
                </c:pt>
                <c:pt idx="27527">
                  <c:v>0.82199999999999995</c:v>
                </c:pt>
                <c:pt idx="27528">
                  <c:v>0.85299999999999998</c:v>
                </c:pt>
                <c:pt idx="27529">
                  <c:v>0.85699999999999998</c:v>
                </c:pt>
                <c:pt idx="27530">
                  <c:v>0.86</c:v>
                </c:pt>
                <c:pt idx="27531">
                  <c:v>0.77700000000000002</c:v>
                </c:pt>
                <c:pt idx="27532">
                  <c:v>0.84899999999999998</c:v>
                </c:pt>
                <c:pt idx="27533">
                  <c:v>0.86199999999999999</c:v>
                </c:pt>
                <c:pt idx="27534">
                  <c:v>0.78</c:v>
                </c:pt>
                <c:pt idx="27535">
                  <c:v>0.85599999999999998</c:v>
                </c:pt>
                <c:pt idx="27536">
                  <c:v>0.86</c:v>
                </c:pt>
                <c:pt idx="27537">
                  <c:v>0.85499999999999998</c:v>
                </c:pt>
                <c:pt idx="27538">
                  <c:v>0.871</c:v>
                </c:pt>
                <c:pt idx="27539">
                  <c:v>0.86699999999999999</c:v>
                </c:pt>
                <c:pt idx="27540">
                  <c:v>0.88200000000000001</c:v>
                </c:pt>
                <c:pt idx="27541">
                  <c:v>0.86499999999999999</c:v>
                </c:pt>
                <c:pt idx="27542">
                  <c:v>0.85799999999999998</c:v>
                </c:pt>
                <c:pt idx="27543">
                  <c:v>0.77</c:v>
                </c:pt>
                <c:pt idx="27544">
                  <c:v>0.68700000000000006</c:v>
                </c:pt>
                <c:pt idx="27545">
                  <c:v>0.86499999999999999</c:v>
                </c:pt>
                <c:pt idx="27546">
                  <c:v>0.872</c:v>
                </c:pt>
                <c:pt idx="27547">
                  <c:v>0.68700000000000006</c:v>
                </c:pt>
                <c:pt idx="27548">
                  <c:v>0.86699999999999999</c:v>
                </c:pt>
                <c:pt idx="27549">
                  <c:v>0.84799999999999998</c:v>
                </c:pt>
                <c:pt idx="27550">
                  <c:v>0.78100000000000003</c:v>
                </c:pt>
                <c:pt idx="27551">
                  <c:v>0.877</c:v>
                </c:pt>
                <c:pt idx="27552">
                  <c:v>0.65100000000000002</c:v>
                </c:pt>
                <c:pt idx="27553">
                  <c:v>0.877</c:v>
                </c:pt>
                <c:pt idx="27554">
                  <c:v>0.875</c:v>
                </c:pt>
                <c:pt idx="27555">
                  <c:v>0.88100000000000001</c:v>
                </c:pt>
                <c:pt idx="27556">
                  <c:v>0.78100000000000003</c:v>
                </c:pt>
                <c:pt idx="27557">
                  <c:v>0.88200000000000001</c:v>
                </c:pt>
                <c:pt idx="27558">
                  <c:v>0.71899999999999997</c:v>
                </c:pt>
                <c:pt idx="27559">
                  <c:v>0.88600000000000001</c:v>
                </c:pt>
                <c:pt idx="27560">
                  <c:v>0.78700000000000003</c:v>
                </c:pt>
                <c:pt idx="27561">
                  <c:v>0.88900000000000001</c:v>
                </c:pt>
                <c:pt idx="27562">
                  <c:v>0.83699999999999997</c:v>
                </c:pt>
                <c:pt idx="27563">
                  <c:v>0.81799999999999995</c:v>
                </c:pt>
                <c:pt idx="27564">
                  <c:v>0.82599999999999996</c:v>
                </c:pt>
                <c:pt idx="27565">
                  <c:v>0.85199999999999998</c:v>
                </c:pt>
                <c:pt idx="27566">
                  <c:v>0.68899999999999995</c:v>
                </c:pt>
                <c:pt idx="27567">
                  <c:v>0.68799999999999994</c:v>
                </c:pt>
                <c:pt idx="27568">
                  <c:v>0.79800000000000004</c:v>
                </c:pt>
                <c:pt idx="27569">
                  <c:v>0.85</c:v>
                </c:pt>
                <c:pt idx="27570">
                  <c:v>0.89300000000000002</c:v>
                </c:pt>
                <c:pt idx="27571">
                  <c:v>0.85299999999999998</c:v>
                </c:pt>
                <c:pt idx="27572">
                  <c:v>0.68899999999999995</c:v>
                </c:pt>
                <c:pt idx="27573">
                  <c:v>0.68899999999999995</c:v>
                </c:pt>
                <c:pt idx="27574">
                  <c:v>0.88200000000000001</c:v>
                </c:pt>
                <c:pt idx="27575">
                  <c:v>0.88500000000000001</c:v>
                </c:pt>
                <c:pt idx="27576">
                  <c:v>0.88800000000000001</c:v>
                </c:pt>
                <c:pt idx="27577">
                  <c:v>0.88100000000000001</c:v>
                </c:pt>
                <c:pt idx="27578">
                  <c:v>0.88800000000000001</c:v>
                </c:pt>
                <c:pt idx="27579">
                  <c:v>0.89100000000000001</c:v>
                </c:pt>
                <c:pt idx="27580">
                  <c:v>0.876</c:v>
                </c:pt>
                <c:pt idx="27581">
                  <c:v>0.89100000000000001</c:v>
                </c:pt>
                <c:pt idx="27582">
                  <c:v>0.871</c:v>
                </c:pt>
                <c:pt idx="27583">
                  <c:v>0.89800000000000002</c:v>
                </c:pt>
                <c:pt idx="27584">
                  <c:v>0.90100000000000002</c:v>
                </c:pt>
                <c:pt idx="27585">
                  <c:v>0.89</c:v>
                </c:pt>
                <c:pt idx="27586">
                  <c:v>0.89</c:v>
                </c:pt>
                <c:pt idx="27587">
                  <c:v>0.91</c:v>
                </c:pt>
                <c:pt idx="27588">
                  <c:v>0.88900000000000001</c:v>
                </c:pt>
                <c:pt idx="27589">
                  <c:v>0.88200000000000001</c:v>
                </c:pt>
                <c:pt idx="27590">
                  <c:v>0.9</c:v>
                </c:pt>
                <c:pt idx="27591">
                  <c:v>0.89200000000000002</c:v>
                </c:pt>
                <c:pt idx="27592">
                  <c:v>0.89</c:v>
                </c:pt>
                <c:pt idx="27593">
                  <c:v>0.90500000000000003</c:v>
                </c:pt>
                <c:pt idx="27594">
                  <c:v>0.91100000000000003</c:v>
                </c:pt>
                <c:pt idx="27595">
                  <c:v>0.82</c:v>
                </c:pt>
                <c:pt idx="27596">
                  <c:v>0.91</c:v>
                </c:pt>
                <c:pt idx="27597">
                  <c:v>0.90600000000000003</c:v>
                </c:pt>
                <c:pt idx="27598">
                  <c:v>0.90800000000000003</c:v>
                </c:pt>
                <c:pt idx="27599">
                  <c:v>0.82</c:v>
                </c:pt>
                <c:pt idx="27600">
                  <c:v>0.88400000000000001</c:v>
                </c:pt>
                <c:pt idx="27601">
                  <c:v>0.90700000000000003</c:v>
                </c:pt>
                <c:pt idx="27602">
                  <c:v>0.90900000000000003</c:v>
                </c:pt>
                <c:pt idx="27603">
                  <c:v>0.82599999999999996</c:v>
                </c:pt>
                <c:pt idx="27604">
                  <c:v>0.70399999999999996</c:v>
                </c:pt>
                <c:pt idx="27605">
                  <c:v>0.91700000000000004</c:v>
                </c:pt>
                <c:pt idx="27606">
                  <c:v>0.91700000000000004</c:v>
                </c:pt>
                <c:pt idx="27607">
                  <c:v>0.9</c:v>
                </c:pt>
                <c:pt idx="27608">
                  <c:v>0.91500000000000004</c:v>
                </c:pt>
                <c:pt idx="27609">
                  <c:v>0.91</c:v>
                </c:pt>
                <c:pt idx="27610">
                  <c:v>0.91200000000000003</c:v>
                </c:pt>
                <c:pt idx="27611">
                  <c:v>0.88500000000000001</c:v>
                </c:pt>
                <c:pt idx="27612">
                  <c:v>0.91500000000000004</c:v>
                </c:pt>
                <c:pt idx="27613">
                  <c:v>0.89900000000000002</c:v>
                </c:pt>
                <c:pt idx="27614">
                  <c:v>0.81100000000000005</c:v>
                </c:pt>
                <c:pt idx="27615">
                  <c:v>0.90300000000000002</c:v>
                </c:pt>
                <c:pt idx="27616">
                  <c:v>0.9</c:v>
                </c:pt>
                <c:pt idx="27617">
                  <c:v>0.90500000000000003</c:v>
                </c:pt>
                <c:pt idx="27618">
                  <c:v>0.91900000000000004</c:v>
                </c:pt>
                <c:pt idx="27619">
                  <c:v>0.90500000000000003</c:v>
                </c:pt>
                <c:pt idx="27620">
                  <c:v>0.66400000000000003</c:v>
                </c:pt>
                <c:pt idx="27621">
                  <c:v>0.73499999999999999</c:v>
                </c:pt>
                <c:pt idx="27622">
                  <c:v>0.84499999999999997</c:v>
                </c:pt>
                <c:pt idx="27623">
                  <c:v>0.90700000000000003</c:v>
                </c:pt>
                <c:pt idx="27624">
                  <c:v>0.84599999999999997</c:v>
                </c:pt>
                <c:pt idx="27625">
                  <c:v>0.92500000000000004</c:v>
                </c:pt>
                <c:pt idx="27626">
                  <c:v>0.91600000000000004</c:v>
                </c:pt>
                <c:pt idx="27627">
                  <c:v>0.92500000000000004</c:v>
                </c:pt>
                <c:pt idx="27628">
                  <c:v>0.88</c:v>
                </c:pt>
                <c:pt idx="27629">
                  <c:v>0.92</c:v>
                </c:pt>
                <c:pt idx="27630">
                  <c:v>0.92500000000000004</c:v>
                </c:pt>
                <c:pt idx="27631">
                  <c:v>0.92800000000000005</c:v>
                </c:pt>
                <c:pt idx="27632">
                  <c:v>0.92300000000000004</c:v>
                </c:pt>
                <c:pt idx="27633">
                  <c:v>0.92200000000000004</c:v>
                </c:pt>
                <c:pt idx="27634">
                  <c:v>0.92500000000000004</c:v>
                </c:pt>
                <c:pt idx="27635">
                  <c:v>0.92900000000000005</c:v>
                </c:pt>
                <c:pt idx="27636">
                  <c:v>0.84299999999999997</c:v>
                </c:pt>
                <c:pt idx="27637">
                  <c:v>0.93500000000000005</c:v>
                </c:pt>
                <c:pt idx="27638">
                  <c:v>0.93700000000000006</c:v>
                </c:pt>
                <c:pt idx="27639">
                  <c:v>0.93500000000000005</c:v>
                </c:pt>
                <c:pt idx="27640">
                  <c:v>0.94799999999999995</c:v>
                </c:pt>
                <c:pt idx="27641">
                  <c:v>0.93400000000000005</c:v>
                </c:pt>
                <c:pt idx="27642">
                  <c:v>0.94299999999999995</c:v>
                </c:pt>
                <c:pt idx="27643">
                  <c:v>0.93600000000000005</c:v>
                </c:pt>
                <c:pt idx="27644">
                  <c:v>0.94</c:v>
                </c:pt>
                <c:pt idx="27645">
                  <c:v>0.92200000000000004</c:v>
                </c:pt>
                <c:pt idx="27646">
                  <c:v>0.90900000000000003</c:v>
                </c:pt>
                <c:pt idx="27647">
                  <c:v>0.94699999999999995</c:v>
                </c:pt>
                <c:pt idx="27648">
                  <c:v>0.93300000000000005</c:v>
                </c:pt>
                <c:pt idx="27649">
                  <c:v>0.95099999999999996</c:v>
                </c:pt>
                <c:pt idx="27650">
                  <c:v>0.94399999999999995</c:v>
                </c:pt>
                <c:pt idx="27651">
                  <c:v>0.95299999999999996</c:v>
                </c:pt>
                <c:pt idx="27652">
                  <c:v>0.85099999999999998</c:v>
                </c:pt>
                <c:pt idx="27653">
                  <c:v>0.95299999999999996</c:v>
                </c:pt>
                <c:pt idx="27654">
                  <c:v>0.89500000000000002</c:v>
                </c:pt>
                <c:pt idx="27655">
                  <c:v>0.95399999999999996</c:v>
                </c:pt>
                <c:pt idx="27656">
                  <c:v>0.95299999999999996</c:v>
                </c:pt>
                <c:pt idx="27657">
                  <c:v>0.94699999999999995</c:v>
                </c:pt>
                <c:pt idx="27658">
                  <c:v>0.95399999999999996</c:v>
                </c:pt>
                <c:pt idx="27659">
                  <c:v>0.85699999999999998</c:v>
                </c:pt>
                <c:pt idx="27660">
                  <c:v>0.94699999999999995</c:v>
                </c:pt>
                <c:pt idx="27661">
                  <c:v>0.95699999999999996</c:v>
                </c:pt>
                <c:pt idx="27662">
                  <c:v>0.872</c:v>
                </c:pt>
                <c:pt idx="27663">
                  <c:v>0.88100000000000001</c:v>
                </c:pt>
                <c:pt idx="27664">
                  <c:v>0.96</c:v>
                </c:pt>
                <c:pt idx="27665">
                  <c:v>0.91200000000000003</c:v>
                </c:pt>
                <c:pt idx="27666">
                  <c:v>0.95499999999999996</c:v>
                </c:pt>
                <c:pt idx="27667">
                  <c:v>0.91200000000000003</c:v>
                </c:pt>
                <c:pt idx="27668">
                  <c:v>0.71599999999999997</c:v>
                </c:pt>
                <c:pt idx="27669">
                  <c:v>0.84699999999999998</c:v>
                </c:pt>
                <c:pt idx="27670">
                  <c:v>0.95399999999999996</c:v>
                </c:pt>
                <c:pt idx="27671">
                  <c:v>0.95099999999999996</c:v>
                </c:pt>
                <c:pt idx="27672">
                  <c:v>0.94699999999999995</c:v>
                </c:pt>
                <c:pt idx="27673">
                  <c:v>0.96099999999999997</c:v>
                </c:pt>
                <c:pt idx="27674">
                  <c:v>0.95699999999999996</c:v>
                </c:pt>
                <c:pt idx="27675">
                  <c:v>0.96099999999999997</c:v>
                </c:pt>
                <c:pt idx="27676">
                  <c:v>0.93300000000000005</c:v>
                </c:pt>
                <c:pt idx="27677">
                  <c:v>0.96</c:v>
                </c:pt>
                <c:pt idx="27678">
                  <c:v>0.95699999999999996</c:v>
                </c:pt>
                <c:pt idx="27679">
                  <c:v>0.97799999999999998</c:v>
                </c:pt>
                <c:pt idx="27680">
                  <c:v>0.97</c:v>
                </c:pt>
                <c:pt idx="27681">
                  <c:v>0.97299999999999998</c:v>
                </c:pt>
                <c:pt idx="27682">
                  <c:v>0.97099999999999997</c:v>
                </c:pt>
                <c:pt idx="27683">
                  <c:v>0.95899999999999996</c:v>
                </c:pt>
                <c:pt idx="27684">
                  <c:v>0.97599999999999998</c:v>
                </c:pt>
                <c:pt idx="27685">
                  <c:v>0.88500000000000001</c:v>
                </c:pt>
                <c:pt idx="27686">
                  <c:v>0.98099999999999998</c:v>
                </c:pt>
                <c:pt idx="27687">
                  <c:v>0.97699999999999998</c:v>
                </c:pt>
                <c:pt idx="27688">
                  <c:v>0.98199999999999998</c:v>
                </c:pt>
                <c:pt idx="27689">
                  <c:v>0.98199999999999998</c:v>
                </c:pt>
                <c:pt idx="27690">
                  <c:v>0.98499999999999999</c:v>
                </c:pt>
                <c:pt idx="27691">
                  <c:v>0.97799999999999998</c:v>
                </c:pt>
                <c:pt idx="27692">
                  <c:v>0.89300000000000002</c:v>
                </c:pt>
                <c:pt idx="27693">
                  <c:v>0.89300000000000002</c:v>
                </c:pt>
                <c:pt idx="27694">
                  <c:v>0.98199999999999998</c:v>
                </c:pt>
                <c:pt idx="27695">
                  <c:v>0.98199999999999998</c:v>
                </c:pt>
                <c:pt idx="27696">
                  <c:v>0.96899999999999997</c:v>
                </c:pt>
                <c:pt idx="27697">
                  <c:v>0.96599999999999997</c:v>
                </c:pt>
                <c:pt idx="27698">
                  <c:v>0.99</c:v>
                </c:pt>
                <c:pt idx="27699">
                  <c:v>0.99099999999999999</c:v>
                </c:pt>
                <c:pt idx="27700">
                  <c:v>0.89700000000000002</c:v>
                </c:pt>
                <c:pt idx="27701">
                  <c:v>0.94899999999999995</c:v>
                </c:pt>
                <c:pt idx="27702">
                  <c:v>0.99</c:v>
                </c:pt>
                <c:pt idx="27703">
                  <c:v>0.95799999999999996</c:v>
                </c:pt>
                <c:pt idx="27704">
                  <c:v>0.97399999999999998</c:v>
                </c:pt>
                <c:pt idx="27705">
                  <c:v>0.97</c:v>
                </c:pt>
                <c:pt idx="27706">
                  <c:v>0.96599999999999997</c:v>
                </c:pt>
                <c:pt idx="27707">
                  <c:v>0.99</c:v>
                </c:pt>
                <c:pt idx="27708">
                  <c:v>0.97099999999999997</c:v>
                </c:pt>
                <c:pt idx="27709">
                  <c:v>0.9</c:v>
                </c:pt>
                <c:pt idx="27710">
                  <c:v>0.998</c:v>
                </c:pt>
                <c:pt idx="27711">
                  <c:v>0.98599999999999999</c:v>
                </c:pt>
                <c:pt idx="27712">
                  <c:v>0.995</c:v>
                </c:pt>
                <c:pt idx="27713">
                  <c:v>0.99099999999999999</c:v>
                </c:pt>
                <c:pt idx="27714">
                  <c:v>0.997</c:v>
                </c:pt>
                <c:pt idx="27715">
                  <c:v>0.99399999999999999</c:v>
                </c:pt>
                <c:pt idx="27716">
                  <c:v>0.99199999999999999</c:v>
                </c:pt>
                <c:pt idx="27717">
                  <c:v>0.999</c:v>
                </c:pt>
                <c:pt idx="27718">
                  <c:v>0.99399999999999999</c:v>
                </c:pt>
                <c:pt idx="27719">
                  <c:v>1.0089999999999999</c:v>
                </c:pt>
                <c:pt idx="27720">
                  <c:v>1.0049999999999999</c:v>
                </c:pt>
                <c:pt idx="27721">
                  <c:v>1.0049999999999999</c:v>
                </c:pt>
                <c:pt idx="27722">
                  <c:v>1.016</c:v>
                </c:pt>
                <c:pt idx="27723">
                  <c:v>0.96</c:v>
                </c:pt>
                <c:pt idx="27724">
                  <c:v>0.98</c:v>
                </c:pt>
                <c:pt idx="27725">
                  <c:v>0.96399999999999997</c:v>
                </c:pt>
                <c:pt idx="27726">
                  <c:v>0.96</c:v>
                </c:pt>
                <c:pt idx="27727">
                  <c:v>0.96299999999999997</c:v>
                </c:pt>
                <c:pt idx="27728">
                  <c:v>0.98899999999999999</c:v>
                </c:pt>
                <c:pt idx="27729">
                  <c:v>0.95399999999999996</c:v>
                </c:pt>
                <c:pt idx="27730">
                  <c:v>0.96</c:v>
                </c:pt>
                <c:pt idx="27731">
                  <c:v>0.96299999999999997</c:v>
                </c:pt>
                <c:pt idx="27732">
                  <c:v>0.96799999999999997</c:v>
                </c:pt>
                <c:pt idx="27733">
                  <c:v>0.96799999999999997</c:v>
                </c:pt>
                <c:pt idx="27734">
                  <c:v>0.95899999999999996</c:v>
                </c:pt>
                <c:pt idx="27735">
                  <c:v>0.96299999999999997</c:v>
                </c:pt>
                <c:pt idx="27736">
                  <c:v>1.0029999999999999</c:v>
                </c:pt>
                <c:pt idx="27737">
                  <c:v>0.96599999999999997</c:v>
                </c:pt>
                <c:pt idx="27738">
                  <c:v>1.002</c:v>
                </c:pt>
                <c:pt idx="27739">
                  <c:v>0.96099999999999997</c:v>
                </c:pt>
                <c:pt idx="27740">
                  <c:v>0.95399999999999996</c:v>
                </c:pt>
                <c:pt idx="27741">
                  <c:v>0.95199999999999996</c:v>
                </c:pt>
                <c:pt idx="27742">
                  <c:v>0.86299999999999999</c:v>
                </c:pt>
                <c:pt idx="27743">
                  <c:v>0.98899999999999999</c:v>
                </c:pt>
                <c:pt idx="27744">
                  <c:v>0.95199999999999996</c:v>
                </c:pt>
                <c:pt idx="27745">
                  <c:v>0.95699999999999996</c:v>
                </c:pt>
                <c:pt idx="27746">
                  <c:v>0.95199999999999996</c:v>
                </c:pt>
                <c:pt idx="27747">
                  <c:v>0.95799999999999996</c:v>
                </c:pt>
                <c:pt idx="27748">
                  <c:v>0.95899999999999996</c:v>
                </c:pt>
                <c:pt idx="27749">
                  <c:v>0.96199999999999997</c:v>
                </c:pt>
                <c:pt idx="27750">
                  <c:v>0.95899999999999996</c:v>
                </c:pt>
                <c:pt idx="27751">
                  <c:v>0.86299999999999999</c:v>
                </c:pt>
                <c:pt idx="27752">
                  <c:v>0.96099999999999997</c:v>
                </c:pt>
                <c:pt idx="27753">
                  <c:v>1.0049999999999999</c:v>
                </c:pt>
                <c:pt idx="27754">
                  <c:v>0.96499999999999997</c:v>
                </c:pt>
                <c:pt idx="27755">
                  <c:v>0.96</c:v>
                </c:pt>
                <c:pt idx="27756">
                  <c:v>1.0049999999999999</c:v>
                </c:pt>
                <c:pt idx="27757">
                  <c:v>0.96099999999999997</c:v>
                </c:pt>
                <c:pt idx="27758">
                  <c:v>0.96799999999999997</c:v>
                </c:pt>
                <c:pt idx="27759">
                  <c:v>0.96799999999999997</c:v>
                </c:pt>
                <c:pt idx="27760">
                  <c:v>0.96599999999999997</c:v>
                </c:pt>
                <c:pt idx="27761">
                  <c:v>0.96499999999999997</c:v>
                </c:pt>
                <c:pt idx="27762">
                  <c:v>0.97899999999999998</c:v>
                </c:pt>
                <c:pt idx="27763">
                  <c:v>0.96099999999999997</c:v>
                </c:pt>
                <c:pt idx="27764">
                  <c:v>0.98699999999999999</c:v>
                </c:pt>
                <c:pt idx="27765">
                  <c:v>0.98199999999999998</c:v>
                </c:pt>
                <c:pt idx="27766">
                  <c:v>0.96099999999999997</c:v>
                </c:pt>
                <c:pt idx="27767">
                  <c:v>0.96299999999999997</c:v>
                </c:pt>
                <c:pt idx="27768">
                  <c:v>1.0049999999999999</c:v>
                </c:pt>
                <c:pt idx="27769">
                  <c:v>0.95899999999999996</c:v>
                </c:pt>
                <c:pt idx="27770">
                  <c:v>0.95799999999999996</c:v>
                </c:pt>
                <c:pt idx="27771">
                  <c:v>1.01</c:v>
                </c:pt>
                <c:pt idx="27772">
                  <c:v>1.0069999999999999</c:v>
                </c:pt>
                <c:pt idx="27773">
                  <c:v>0.96599999999999997</c:v>
                </c:pt>
                <c:pt idx="27774">
                  <c:v>0.96299999999999997</c:v>
                </c:pt>
                <c:pt idx="27775">
                  <c:v>0.96699999999999997</c:v>
                </c:pt>
                <c:pt idx="27776">
                  <c:v>0.96499999999999997</c:v>
                </c:pt>
                <c:pt idx="27777">
                  <c:v>0.96799999999999997</c:v>
                </c:pt>
                <c:pt idx="27778">
                  <c:v>0.96299999999999997</c:v>
                </c:pt>
                <c:pt idx="27779">
                  <c:v>0.96799999999999997</c:v>
                </c:pt>
                <c:pt idx="27780">
                  <c:v>0.95799999999999996</c:v>
                </c:pt>
                <c:pt idx="27781">
                  <c:v>0.995</c:v>
                </c:pt>
                <c:pt idx="27782">
                  <c:v>0.97099999999999997</c:v>
                </c:pt>
                <c:pt idx="27783">
                  <c:v>0.97099999999999997</c:v>
                </c:pt>
                <c:pt idx="27784">
                  <c:v>1.0089999999999999</c:v>
                </c:pt>
                <c:pt idx="27785">
                  <c:v>0.97</c:v>
                </c:pt>
                <c:pt idx="27786">
                  <c:v>0.96399999999999997</c:v>
                </c:pt>
                <c:pt idx="27787">
                  <c:v>0.86499999999999999</c:v>
                </c:pt>
                <c:pt idx="27788">
                  <c:v>0.96299999999999997</c:v>
                </c:pt>
                <c:pt idx="27789">
                  <c:v>0.86499999999999999</c:v>
                </c:pt>
                <c:pt idx="27790">
                  <c:v>1.0109999999999999</c:v>
                </c:pt>
                <c:pt idx="27791">
                  <c:v>0.96799999999999997</c:v>
                </c:pt>
                <c:pt idx="27792">
                  <c:v>0.96499999999999997</c:v>
                </c:pt>
                <c:pt idx="27793">
                  <c:v>0.97199999999999998</c:v>
                </c:pt>
                <c:pt idx="27794">
                  <c:v>0.96899999999999997</c:v>
                </c:pt>
                <c:pt idx="27795">
                  <c:v>0.96899999999999997</c:v>
                </c:pt>
                <c:pt idx="27796">
                  <c:v>0.96899999999999997</c:v>
                </c:pt>
                <c:pt idx="27797">
                  <c:v>0.97199999999999998</c:v>
                </c:pt>
                <c:pt idx="27798">
                  <c:v>0.97199999999999998</c:v>
                </c:pt>
                <c:pt idx="27799">
                  <c:v>0.97399999999999998</c:v>
                </c:pt>
                <c:pt idx="27800">
                  <c:v>0.97499999999999998</c:v>
                </c:pt>
                <c:pt idx="27801">
                  <c:v>1.014</c:v>
                </c:pt>
                <c:pt idx="27802">
                  <c:v>0.96899999999999997</c:v>
                </c:pt>
                <c:pt idx="27803">
                  <c:v>0.97299999999999998</c:v>
                </c:pt>
                <c:pt idx="27804">
                  <c:v>0.97199999999999998</c:v>
                </c:pt>
                <c:pt idx="27805">
                  <c:v>0.753</c:v>
                </c:pt>
                <c:pt idx="27806">
                  <c:v>0.79500000000000004</c:v>
                </c:pt>
                <c:pt idx="27807">
                  <c:v>0.77800000000000002</c:v>
                </c:pt>
                <c:pt idx="27808">
                  <c:v>0.76800000000000002</c:v>
                </c:pt>
                <c:pt idx="27809">
                  <c:v>0.47399999999999998</c:v>
                </c:pt>
                <c:pt idx="27810">
                  <c:v>0.47399999999999998</c:v>
                </c:pt>
                <c:pt idx="27811">
                  <c:v>0.48299999999999998</c:v>
                </c:pt>
                <c:pt idx="27812">
                  <c:v>0.48299999999999998</c:v>
                </c:pt>
                <c:pt idx="27813">
                  <c:v>0.77</c:v>
                </c:pt>
                <c:pt idx="27814">
                  <c:v>0.77</c:v>
                </c:pt>
                <c:pt idx="27815">
                  <c:v>0.78</c:v>
                </c:pt>
                <c:pt idx="27816">
                  <c:v>0.47699999999999998</c:v>
                </c:pt>
                <c:pt idx="27817">
                  <c:v>0.47699999999999998</c:v>
                </c:pt>
                <c:pt idx="27818">
                  <c:v>0.48199999999999998</c:v>
                </c:pt>
                <c:pt idx="27819">
                  <c:v>0.76800000000000002</c:v>
                </c:pt>
                <c:pt idx="27820">
                  <c:v>0.48299999999999998</c:v>
                </c:pt>
                <c:pt idx="27821">
                  <c:v>0.48599999999999999</c:v>
                </c:pt>
                <c:pt idx="27822">
                  <c:v>0.48599999999999999</c:v>
                </c:pt>
                <c:pt idx="27823">
                  <c:v>0.49099999999999999</c:v>
                </c:pt>
                <c:pt idx="27824">
                  <c:v>0.49099999999999999</c:v>
                </c:pt>
                <c:pt idx="27825">
                  <c:v>0.495</c:v>
                </c:pt>
                <c:pt idx="27826">
                  <c:v>0.495</c:v>
                </c:pt>
                <c:pt idx="27827">
                  <c:v>0.76900000000000002</c:v>
                </c:pt>
                <c:pt idx="27828">
                  <c:v>0.77200000000000002</c:v>
                </c:pt>
                <c:pt idx="27829">
                  <c:v>0.78700000000000003</c:v>
                </c:pt>
                <c:pt idx="27830">
                  <c:v>0.78900000000000003</c:v>
                </c:pt>
                <c:pt idx="27831">
                  <c:v>0.5</c:v>
                </c:pt>
                <c:pt idx="27832">
                  <c:v>0.496</c:v>
                </c:pt>
                <c:pt idx="27833">
                  <c:v>0.496</c:v>
                </c:pt>
                <c:pt idx="27834">
                  <c:v>0.48599999999999999</c:v>
                </c:pt>
                <c:pt idx="27835">
                  <c:v>0.5</c:v>
                </c:pt>
                <c:pt idx="27836">
                  <c:v>0.48399999999999999</c:v>
                </c:pt>
                <c:pt idx="27837">
                  <c:v>0.48399999999999999</c:v>
                </c:pt>
                <c:pt idx="27838">
                  <c:v>0.48899999999999999</c:v>
                </c:pt>
                <c:pt idx="27839">
                  <c:v>0.48899999999999999</c:v>
                </c:pt>
                <c:pt idx="27840">
                  <c:v>0.49299999999999999</c:v>
                </c:pt>
                <c:pt idx="27841">
                  <c:v>0.495</c:v>
                </c:pt>
                <c:pt idx="27842">
                  <c:v>0.495</c:v>
                </c:pt>
                <c:pt idx="27843">
                  <c:v>0.504</c:v>
                </c:pt>
                <c:pt idx="27844">
                  <c:v>0.504</c:v>
                </c:pt>
                <c:pt idx="27845">
                  <c:v>0.77</c:v>
                </c:pt>
                <c:pt idx="27846">
                  <c:v>0.50900000000000001</c:v>
                </c:pt>
                <c:pt idx="27847">
                  <c:v>0.49399999999999999</c:v>
                </c:pt>
                <c:pt idx="27848">
                  <c:v>0.50600000000000001</c:v>
                </c:pt>
                <c:pt idx="27849">
                  <c:v>0.50600000000000001</c:v>
                </c:pt>
                <c:pt idx="27850">
                  <c:v>0.49299999999999999</c:v>
                </c:pt>
                <c:pt idx="27851">
                  <c:v>0.49299999999999999</c:v>
                </c:pt>
                <c:pt idx="27852">
                  <c:v>0.498</c:v>
                </c:pt>
                <c:pt idx="27853">
                  <c:v>0.498</c:v>
                </c:pt>
                <c:pt idx="27854">
                  <c:v>0.501</c:v>
                </c:pt>
                <c:pt idx="27855">
                  <c:v>0.501</c:v>
                </c:pt>
                <c:pt idx="27856">
                  <c:v>0.505</c:v>
                </c:pt>
                <c:pt idx="27857">
                  <c:v>0.503</c:v>
                </c:pt>
                <c:pt idx="27858">
                  <c:v>0.504</c:v>
                </c:pt>
                <c:pt idx="27859">
                  <c:v>0.504</c:v>
                </c:pt>
                <c:pt idx="27860">
                  <c:v>0.51300000000000001</c:v>
                </c:pt>
                <c:pt idx="27861">
                  <c:v>0.51300000000000001</c:v>
                </c:pt>
                <c:pt idx="27862">
                  <c:v>0.503</c:v>
                </c:pt>
                <c:pt idx="27863">
                  <c:v>0.77500000000000002</c:v>
                </c:pt>
                <c:pt idx="27864">
                  <c:v>0.499</c:v>
                </c:pt>
                <c:pt idx="27865">
                  <c:v>0.499</c:v>
                </c:pt>
                <c:pt idx="27866">
                  <c:v>0.51900000000000002</c:v>
                </c:pt>
                <c:pt idx="27867">
                  <c:v>0.51</c:v>
                </c:pt>
                <c:pt idx="27868">
                  <c:v>0.48699999999999999</c:v>
                </c:pt>
                <c:pt idx="27869">
                  <c:v>0.48699999999999999</c:v>
                </c:pt>
                <c:pt idx="27870">
                  <c:v>0.73499999999999999</c:v>
                </c:pt>
                <c:pt idx="27871">
                  <c:v>0.498</c:v>
                </c:pt>
                <c:pt idx="27872">
                  <c:v>0.498</c:v>
                </c:pt>
                <c:pt idx="27873">
                  <c:v>0.497</c:v>
                </c:pt>
                <c:pt idx="27874">
                  <c:v>0.50700000000000001</c:v>
                </c:pt>
                <c:pt idx="27875">
                  <c:v>0.50700000000000001</c:v>
                </c:pt>
                <c:pt idx="27876">
                  <c:v>0.503</c:v>
                </c:pt>
                <c:pt idx="27877">
                  <c:v>0.503</c:v>
                </c:pt>
                <c:pt idx="27878">
                  <c:v>0.51400000000000001</c:v>
                </c:pt>
                <c:pt idx="27879">
                  <c:v>0.51200000000000001</c:v>
                </c:pt>
                <c:pt idx="27880">
                  <c:v>0.51400000000000001</c:v>
                </c:pt>
                <c:pt idx="27881">
                  <c:v>0.51300000000000001</c:v>
                </c:pt>
                <c:pt idx="27882">
                  <c:v>0.51500000000000001</c:v>
                </c:pt>
                <c:pt idx="27883">
                  <c:v>0.51100000000000001</c:v>
                </c:pt>
                <c:pt idx="27884">
                  <c:v>0.51100000000000001</c:v>
                </c:pt>
                <c:pt idx="27885">
                  <c:v>0.52300000000000002</c:v>
                </c:pt>
                <c:pt idx="27886">
                  <c:v>0.52300000000000002</c:v>
                </c:pt>
                <c:pt idx="27887">
                  <c:v>0.51200000000000001</c:v>
                </c:pt>
                <c:pt idx="27888">
                  <c:v>0.77800000000000002</c:v>
                </c:pt>
                <c:pt idx="27889">
                  <c:v>0.79500000000000004</c:v>
                </c:pt>
                <c:pt idx="27890">
                  <c:v>0.78200000000000003</c:v>
                </c:pt>
                <c:pt idx="27891">
                  <c:v>0.497</c:v>
                </c:pt>
                <c:pt idx="27892">
                  <c:v>0.52800000000000002</c:v>
                </c:pt>
                <c:pt idx="27893">
                  <c:v>0.50900000000000001</c:v>
                </c:pt>
                <c:pt idx="27894">
                  <c:v>0.50900000000000001</c:v>
                </c:pt>
                <c:pt idx="27895">
                  <c:v>0.74399999999999999</c:v>
                </c:pt>
                <c:pt idx="27896">
                  <c:v>0.50900000000000001</c:v>
                </c:pt>
                <c:pt idx="27897">
                  <c:v>0.51300000000000001</c:v>
                </c:pt>
                <c:pt idx="27898">
                  <c:v>0.501</c:v>
                </c:pt>
                <c:pt idx="27899">
                  <c:v>0.501</c:v>
                </c:pt>
                <c:pt idx="27900">
                  <c:v>0.74099999999999999</c:v>
                </c:pt>
                <c:pt idx="27901">
                  <c:v>0.496</c:v>
                </c:pt>
                <c:pt idx="27902">
                  <c:v>0.496</c:v>
                </c:pt>
                <c:pt idx="27903">
                  <c:v>0.74399999999999999</c:v>
                </c:pt>
                <c:pt idx="27904">
                  <c:v>0.52</c:v>
                </c:pt>
                <c:pt idx="27905">
                  <c:v>0.50800000000000001</c:v>
                </c:pt>
                <c:pt idx="27906">
                  <c:v>0.50700000000000001</c:v>
                </c:pt>
                <c:pt idx="27907">
                  <c:v>0.78500000000000003</c:v>
                </c:pt>
                <c:pt idx="27908">
                  <c:v>0.50900000000000001</c:v>
                </c:pt>
                <c:pt idx="27909">
                  <c:v>0.50600000000000001</c:v>
                </c:pt>
                <c:pt idx="27910">
                  <c:v>0.504</c:v>
                </c:pt>
                <c:pt idx="27911">
                  <c:v>0.504</c:v>
                </c:pt>
                <c:pt idx="27912">
                  <c:v>0.51600000000000001</c:v>
                </c:pt>
                <c:pt idx="27913">
                  <c:v>0.51600000000000001</c:v>
                </c:pt>
                <c:pt idx="27914">
                  <c:v>0.50600000000000001</c:v>
                </c:pt>
                <c:pt idx="27915">
                  <c:v>0.52400000000000002</c:v>
                </c:pt>
                <c:pt idx="27916">
                  <c:v>0.52300000000000002</c:v>
                </c:pt>
                <c:pt idx="27917">
                  <c:v>0.78800000000000003</c:v>
                </c:pt>
                <c:pt idx="27918">
                  <c:v>0.71399999999999997</c:v>
                </c:pt>
                <c:pt idx="27919">
                  <c:v>0.51300000000000001</c:v>
                </c:pt>
                <c:pt idx="27920">
                  <c:v>0.51300000000000001</c:v>
                </c:pt>
                <c:pt idx="27921">
                  <c:v>0.50700000000000001</c:v>
                </c:pt>
                <c:pt idx="27922">
                  <c:v>0.50700000000000001</c:v>
                </c:pt>
                <c:pt idx="27923">
                  <c:v>0.53300000000000003</c:v>
                </c:pt>
                <c:pt idx="27924">
                  <c:v>0.53300000000000003</c:v>
                </c:pt>
                <c:pt idx="27925">
                  <c:v>0.52600000000000002</c:v>
                </c:pt>
                <c:pt idx="27926">
                  <c:v>0.52300000000000002</c:v>
                </c:pt>
                <c:pt idx="27927">
                  <c:v>0.77900000000000003</c:v>
                </c:pt>
                <c:pt idx="27928">
                  <c:v>0.52200000000000002</c:v>
                </c:pt>
                <c:pt idx="27929">
                  <c:v>0.50700000000000001</c:v>
                </c:pt>
                <c:pt idx="27930">
                  <c:v>0.53800000000000003</c:v>
                </c:pt>
                <c:pt idx="27931">
                  <c:v>0.73899999999999999</c:v>
                </c:pt>
                <c:pt idx="27932">
                  <c:v>0.51400000000000001</c:v>
                </c:pt>
                <c:pt idx="27933">
                  <c:v>0.52200000000000002</c:v>
                </c:pt>
                <c:pt idx="27934">
                  <c:v>0.52</c:v>
                </c:pt>
                <c:pt idx="27935">
                  <c:v>0.52</c:v>
                </c:pt>
                <c:pt idx="27936">
                  <c:v>0.501</c:v>
                </c:pt>
                <c:pt idx="27937">
                  <c:v>0.51</c:v>
                </c:pt>
                <c:pt idx="27938">
                  <c:v>0.51</c:v>
                </c:pt>
                <c:pt idx="27939">
                  <c:v>0.751</c:v>
                </c:pt>
                <c:pt idx="27940">
                  <c:v>0.51900000000000002</c:v>
                </c:pt>
                <c:pt idx="27941">
                  <c:v>0.505</c:v>
                </c:pt>
                <c:pt idx="27942">
                  <c:v>0.505</c:v>
                </c:pt>
                <c:pt idx="27943">
                  <c:v>0.52</c:v>
                </c:pt>
                <c:pt idx="27944">
                  <c:v>0.51700000000000002</c:v>
                </c:pt>
                <c:pt idx="27945">
                  <c:v>0.52</c:v>
                </c:pt>
                <c:pt idx="27946">
                  <c:v>0.51700000000000002</c:v>
                </c:pt>
                <c:pt idx="27947">
                  <c:v>0.50700000000000001</c:v>
                </c:pt>
                <c:pt idx="27948">
                  <c:v>0.50700000000000001</c:v>
                </c:pt>
                <c:pt idx="27949">
                  <c:v>0.53100000000000003</c:v>
                </c:pt>
                <c:pt idx="27950">
                  <c:v>0.52600000000000002</c:v>
                </c:pt>
                <c:pt idx="27951">
                  <c:v>0.52600000000000002</c:v>
                </c:pt>
                <c:pt idx="27952">
                  <c:v>0.51900000000000002</c:v>
                </c:pt>
                <c:pt idx="27953">
                  <c:v>0.51600000000000001</c:v>
                </c:pt>
                <c:pt idx="27954">
                  <c:v>0.51600000000000001</c:v>
                </c:pt>
                <c:pt idx="27955">
                  <c:v>0.51500000000000001</c:v>
                </c:pt>
                <c:pt idx="27956">
                  <c:v>0.51500000000000001</c:v>
                </c:pt>
                <c:pt idx="27957">
                  <c:v>0.77500000000000002</c:v>
                </c:pt>
                <c:pt idx="27958">
                  <c:v>0.51700000000000002</c:v>
                </c:pt>
                <c:pt idx="27959">
                  <c:v>0.51700000000000002</c:v>
                </c:pt>
                <c:pt idx="27960">
                  <c:v>0.54300000000000004</c:v>
                </c:pt>
                <c:pt idx="27961">
                  <c:v>0.54300000000000004</c:v>
                </c:pt>
                <c:pt idx="27962">
                  <c:v>0.53200000000000003</c:v>
                </c:pt>
                <c:pt idx="27963">
                  <c:v>0.53400000000000003</c:v>
                </c:pt>
                <c:pt idx="27964">
                  <c:v>0.8</c:v>
                </c:pt>
                <c:pt idx="27965">
                  <c:v>0.746</c:v>
                </c:pt>
                <c:pt idx="27966">
                  <c:v>0.51600000000000001</c:v>
                </c:pt>
                <c:pt idx="27967">
                  <c:v>0.51300000000000001</c:v>
                </c:pt>
                <c:pt idx="27968">
                  <c:v>0.51300000000000001</c:v>
                </c:pt>
                <c:pt idx="27969">
                  <c:v>0.54800000000000004</c:v>
                </c:pt>
                <c:pt idx="27970">
                  <c:v>0.51700000000000002</c:v>
                </c:pt>
                <c:pt idx="27971">
                  <c:v>0.51100000000000001</c:v>
                </c:pt>
                <c:pt idx="27972">
                  <c:v>0.53200000000000003</c:v>
                </c:pt>
                <c:pt idx="27973">
                  <c:v>0.51100000000000001</c:v>
                </c:pt>
                <c:pt idx="27974">
                  <c:v>0.51100000000000001</c:v>
                </c:pt>
                <c:pt idx="27975">
                  <c:v>0.52</c:v>
                </c:pt>
                <c:pt idx="27976">
                  <c:v>0.52</c:v>
                </c:pt>
                <c:pt idx="27977">
                  <c:v>0.499</c:v>
                </c:pt>
                <c:pt idx="27978">
                  <c:v>0.499</c:v>
                </c:pt>
                <c:pt idx="27979">
                  <c:v>0.52400000000000002</c:v>
                </c:pt>
                <c:pt idx="27980">
                  <c:v>0.53</c:v>
                </c:pt>
                <c:pt idx="27981">
                  <c:v>0.53</c:v>
                </c:pt>
                <c:pt idx="27982">
                  <c:v>0.51500000000000001</c:v>
                </c:pt>
                <c:pt idx="27983">
                  <c:v>0.51500000000000001</c:v>
                </c:pt>
                <c:pt idx="27984">
                  <c:v>0.50900000000000001</c:v>
                </c:pt>
                <c:pt idx="27985">
                  <c:v>0.52500000000000002</c:v>
                </c:pt>
                <c:pt idx="27986">
                  <c:v>0.54900000000000004</c:v>
                </c:pt>
                <c:pt idx="27987">
                  <c:v>0.52500000000000002</c:v>
                </c:pt>
                <c:pt idx="27988">
                  <c:v>0.52700000000000002</c:v>
                </c:pt>
                <c:pt idx="27989">
                  <c:v>0.52900000000000003</c:v>
                </c:pt>
                <c:pt idx="27990">
                  <c:v>0.52700000000000002</c:v>
                </c:pt>
                <c:pt idx="27991">
                  <c:v>0.53100000000000003</c:v>
                </c:pt>
                <c:pt idx="27992">
                  <c:v>0.53100000000000003</c:v>
                </c:pt>
                <c:pt idx="27993">
                  <c:v>0.52500000000000002</c:v>
                </c:pt>
                <c:pt idx="27994">
                  <c:v>0.53600000000000003</c:v>
                </c:pt>
                <c:pt idx="27995">
                  <c:v>0.53600000000000003</c:v>
                </c:pt>
                <c:pt idx="27996">
                  <c:v>0.51100000000000001</c:v>
                </c:pt>
                <c:pt idx="27997">
                  <c:v>0.74399999999999999</c:v>
                </c:pt>
                <c:pt idx="27998">
                  <c:v>0.52500000000000002</c:v>
                </c:pt>
                <c:pt idx="27999">
                  <c:v>0.51</c:v>
                </c:pt>
                <c:pt idx="28000">
                  <c:v>0.54400000000000004</c:v>
                </c:pt>
                <c:pt idx="28001">
                  <c:v>0.51700000000000002</c:v>
                </c:pt>
                <c:pt idx="28002">
                  <c:v>0.51700000000000002</c:v>
                </c:pt>
                <c:pt idx="28003">
                  <c:v>0.54300000000000004</c:v>
                </c:pt>
                <c:pt idx="28004">
                  <c:v>0.52700000000000002</c:v>
                </c:pt>
                <c:pt idx="28005">
                  <c:v>0.52700000000000002</c:v>
                </c:pt>
                <c:pt idx="28006">
                  <c:v>0.78400000000000003</c:v>
                </c:pt>
                <c:pt idx="28007">
                  <c:v>0.52700000000000002</c:v>
                </c:pt>
                <c:pt idx="28008">
                  <c:v>0.52500000000000002</c:v>
                </c:pt>
                <c:pt idx="28009">
                  <c:v>0.52500000000000002</c:v>
                </c:pt>
                <c:pt idx="28010">
                  <c:v>0.55300000000000005</c:v>
                </c:pt>
                <c:pt idx="28011">
                  <c:v>0.55300000000000005</c:v>
                </c:pt>
                <c:pt idx="28012">
                  <c:v>0.73499999999999999</c:v>
                </c:pt>
                <c:pt idx="28013">
                  <c:v>0.54200000000000004</c:v>
                </c:pt>
                <c:pt idx="28014">
                  <c:v>0.74399999999999999</c:v>
                </c:pt>
                <c:pt idx="28015">
                  <c:v>0.52800000000000002</c:v>
                </c:pt>
                <c:pt idx="28016">
                  <c:v>0.52800000000000002</c:v>
                </c:pt>
                <c:pt idx="28017">
                  <c:v>0.79200000000000004</c:v>
                </c:pt>
                <c:pt idx="28018">
                  <c:v>0.755</c:v>
                </c:pt>
                <c:pt idx="28019">
                  <c:v>0.52600000000000002</c:v>
                </c:pt>
                <c:pt idx="28020">
                  <c:v>0.51300000000000001</c:v>
                </c:pt>
                <c:pt idx="28021">
                  <c:v>0.51300000000000001</c:v>
                </c:pt>
                <c:pt idx="28022">
                  <c:v>0.55800000000000005</c:v>
                </c:pt>
                <c:pt idx="28023">
                  <c:v>0.52300000000000002</c:v>
                </c:pt>
                <c:pt idx="28024">
                  <c:v>0.52300000000000002</c:v>
                </c:pt>
                <c:pt idx="28025">
                  <c:v>0.749</c:v>
                </c:pt>
                <c:pt idx="28026">
                  <c:v>0.52100000000000002</c:v>
                </c:pt>
                <c:pt idx="28027">
                  <c:v>0.54200000000000004</c:v>
                </c:pt>
                <c:pt idx="28028">
                  <c:v>0.52</c:v>
                </c:pt>
                <c:pt idx="28029">
                  <c:v>0.78600000000000003</c:v>
                </c:pt>
                <c:pt idx="28030">
                  <c:v>0.52100000000000002</c:v>
                </c:pt>
                <c:pt idx="28031">
                  <c:v>0.52400000000000002</c:v>
                </c:pt>
                <c:pt idx="28032">
                  <c:v>0.52700000000000002</c:v>
                </c:pt>
                <c:pt idx="28033">
                  <c:v>0.50900000000000001</c:v>
                </c:pt>
                <c:pt idx="28034">
                  <c:v>0.50900000000000001</c:v>
                </c:pt>
                <c:pt idx="28035">
                  <c:v>0.53</c:v>
                </c:pt>
                <c:pt idx="28036">
                  <c:v>0.53</c:v>
                </c:pt>
                <c:pt idx="28037">
                  <c:v>0.74</c:v>
                </c:pt>
                <c:pt idx="28038">
                  <c:v>0.52400000000000002</c:v>
                </c:pt>
                <c:pt idx="28039">
                  <c:v>0.52500000000000002</c:v>
                </c:pt>
                <c:pt idx="28040">
                  <c:v>0.52500000000000002</c:v>
                </c:pt>
                <c:pt idx="28041">
                  <c:v>0.51900000000000002</c:v>
                </c:pt>
                <c:pt idx="28042">
                  <c:v>0.55800000000000005</c:v>
                </c:pt>
                <c:pt idx="28043">
                  <c:v>0.53700000000000003</c:v>
                </c:pt>
                <c:pt idx="28044">
                  <c:v>0.53700000000000003</c:v>
                </c:pt>
                <c:pt idx="28045">
                  <c:v>0.54100000000000004</c:v>
                </c:pt>
                <c:pt idx="28046">
                  <c:v>0.54100000000000004</c:v>
                </c:pt>
                <c:pt idx="28047">
                  <c:v>0.52200000000000002</c:v>
                </c:pt>
                <c:pt idx="28048">
                  <c:v>0.53600000000000003</c:v>
                </c:pt>
                <c:pt idx="28049">
                  <c:v>0.54</c:v>
                </c:pt>
                <c:pt idx="28050">
                  <c:v>0.53600000000000003</c:v>
                </c:pt>
                <c:pt idx="28051">
                  <c:v>0.52200000000000002</c:v>
                </c:pt>
                <c:pt idx="28052">
                  <c:v>0.53600000000000003</c:v>
                </c:pt>
                <c:pt idx="28053">
                  <c:v>0.54600000000000004</c:v>
                </c:pt>
                <c:pt idx="28054">
                  <c:v>0.54600000000000004</c:v>
                </c:pt>
                <c:pt idx="28055">
                  <c:v>0.51800000000000002</c:v>
                </c:pt>
                <c:pt idx="28056">
                  <c:v>0.51800000000000002</c:v>
                </c:pt>
                <c:pt idx="28057">
                  <c:v>0.54200000000000004</c:v>
                </c:pt>
                <c:pt idx="28058">
                  <c:v>0.52</c:v>
                </c:pt>
                <c:pt idx="28059">
                  <c:v>0.79200000000000004</c:v>
                </c:pt>
                <c:pt idx="28060">
                  <c:v>0.54200000000000004</c:v>
                </c:pt>
                <c:pt idx="28061">
                  <c:v>0.53500000000000003</c:v>
                </c:pt>
                <c:pt idx="28062">
                  <c:v>0.52</c:v>
                </c:pt>
                <c:pt idx="28063">
                  <c:v>0.753</c:v>
                </c:pt>
                <c:pt idx="28064">
                  <c:v>0.53700000000000003</c:v>
                </c:pt>
                <c:pt idx="28065">
                  <c:v>0.52700000000000002</c:v>
                </c:pt>
                <c:pt idx="28066">
                  <c:v>0.52700000000000002</c:v>
                </c:pt>
                <c:pt idx="28067">
                  <c:v>0.53700000000000003</c:v>
                </c:pt>
                <c:pt idx="28068">
                  <c:v>0.75</c:v>
                </c:pt>
                <c:pt idx="28069">
                  <c:v>0.54</c:v>
                </c:pt>
                <c:pt idx="28070">
                  <c:v>0.72299999999999998</c:v>
                </c:pt>
                <c:pt idx="28071">
                  <c:v>0.56299999999999994</c:v>
                </c:pt>
                <c:pt idx="28072">
                  <c:v>0.56299999999999994</c:v>
                </c:pt>
                <c:pt idx="28073">
                  <c:v>0.51900000000000002</c:v>
                </c:pt>
                <c:pt idx="28074">
                  <c:v>0.55200000000000005</c:v>
                </c:pt>
                <c:pt idx="28075">
                  <c:v>0.745</c:v>
                </c:pt>
                <c:pt idx="28076">
                  <c:v>0.53600000000000003</c:v>
                </c:pt>
                <c:pt idx="28077">
                  <c:v>0.53600000000000003</c:v>
                </c:pt>
                <c:pt idx="28078">
                  <c:v>0.79200000000000004</c:v>
                </c:pt>
                <c:pt idx="28079">
                  <c:v>0.53600000000000003</c:v>
                </c:pt>
                <c:pt idx="28080">
                  <c:v>0.52300000000000002</c:v>
                </c:pt>
                <c:pt idx="28081">
                  <c:v>0.52300000000000002</c:v>
                </c:pt>
                <c:pt idx="28082">
                  <c:v>0.58599999999999997</c:v>
                </c:pt>
                <c:pt idx="28083">
                  <c:v>0.58599999999999997</c:v>
                </c:pt>
                <c:pt idx="28084">
                  <c:v>0.53900000000000003</c:v>
                </c:pt>
                <c:pt idx="28085">
                  <c:v>0.53900000000000003</c:v>
                </c:pt>
                <c:pt idx="28086">
                  <c:v>0.56899999999999995</c:v>
                </c:pt>
                <c:pt idx="28087">
                  <c:v>0.751</c:v>
                </c:pt>
                <c:pt idx="28088">
                  <c:v>0.53</c:v>
                </c:pt>
                <c:pt idx="28089">
                  <c:v>0.55200000000000005</c:v>
                </c:pt>
                <c:pt idx="28090">
                  <c:v>0.52800000000000002</c:v>
                </c:pt>
                <c:pt idx="28091">
                  <c:v>0.53</c:v>
                </c:pt>
                <c:pt idx="28092">
                  <c:v>0.53400000000000003</c:v>
                </c:pt>
                <c:pt idx="28093">
                  <c:v>0.53400000000000003</c:v>
                </c:pt>
                <c:pt idx="28094">
                  <c:v>0.53100000000000003</c:v>
                </c:pt>
                <c:pt idx="28095">
                  <c:v>0.51800000000000002</c:v>
                </c:pt>
                <c:pt idx="28096">
                  <c:v>0.51800000000000002</c:v>
                </c:pt>
                <c:pt idx="28097">
                  <c:v>0.53300000000000003</c:v>
                </c:pt>
                <c:pt idx="28098">
                  <c:v>0.54</c:v>
                </c:pt>
                <c:pt idx="28099">
                  <c:v>0.54</c:v>
                </c:pt>
                <c:pt idx="28100">
                  <c:v>0.52900000000000003</c:v>
                </c:pt>
                <c:pt idx="28101">
                  <c:v>0.52900000000000003</c:v>
                </c:pt>
                <c:pt idx="28102">
                  <c:v>0.749</c:v>
                </c:pt>
                <c:pt idx="28103">
                  <c:v>0.52900000000000003</c:v>
                </c:pt>
                <c:pt idx="28104">
                  <c:v>0.53400000000000003</c:v>
                </c:pt>
                <c:pt idx="28105">
                  <c:v>0.53500000000000003</c:v>
                </c:pt>
                <c:pt idx="28106">
                  <c:v>0.53500000000000003</c:v>
                </c:pt>
                <c:pt idx="28107">
                  <c:v>0.56899999999999995</c:v>
                </c:pt>
                <c:pt idx="28108">
                  <c:v>0.53400000000000003</c:v>
                </c:pt>
                <c:pt idx="28109">
                  <c:v>0.52900000000000003</c:v>
                </c:pt>
                <c:pt idx="28110">
                  <c:v>0.54700000000000004</c:v>
                </c:pt>
                <c:pt idx="28111">
                  <c:v>0.53800000000000003</c:v>
                </c:pt>
                <c:pt idx="28112">
                  <c:v>0.54700000000000004</c:v>
                </c:pt>
                <c:pt idx="28113">
                  <c:v>0.78100000000000003</c:v>
                </c:pt>
                <c:pt idx="28114">
                  <c:v>0.74199999999999999</c:v>
                </c:pt>
                <c:pt idx="28115">
                  <c:v>0.54600000000000004</c:v>
                </c:pt>
                <c:pt idx="28116">
                  <c:v>0.54600000000000004</c:v>
                </c:pt>
                <c:pt idx="28117">
                  <c:v>0.55600000000000005</c:v>
                </c:pt>
                <c:pt idx="28118">
                  <c:v>0.55600000000000005</c:v>
                </c:pt>
                <c:pt idx="28119">
                  <c:v>0.55200000000000005</c:v>
                </c:pt>
                <c:pt idx="28120">
                  <c:v>0.55200000000000005</c:v>
                </c:pt>
                <c:pt idx="28121">
                  <c:v>0.53300000000000003</c:v>
                </c:pt>
                <c:pt idx="28122">
                  <c:v>0.58399999999999996</c:v>
                </c:pt>
                <c:pt idx="28123">
                  <c:v>0.52</c:v>
                </c:pt>
                <c:pt idx="28124">
                  <c:v>0.52</c:v>
                </c:pt>
                <c:pt idx="28125">
                  <c:v>0.53</c:v>
                </c:pt>
                <c:pt idx="28126">
                  <c:v>0.54500000000000004</c:v>
                </c:pt>
                <c:pt idx="28127">
                  <c:v>0.56399999999999995</c:v>
                </c:pt>
                <c:pt idx="28128">
                  <c:v>0.73899999999999999</c:v>
                </c:pt>
                <c:pt idx="28129">
                  <c:v>0.53</c:v>
                </c:pt>
                <c:pt idx="28130">
                  <c:v>0.55100000000000005</c:v>
                </c:pt>
                <c:pt idx="28131">
                  <c:v>0.54700000000000004</c:v>
                </c:pt>
                <c:pt idx="28132">
                  <c:v>0.53</c:v>
                </c:pt>
                <c:pt idx="28133">
                  <c:v>0.53300000000000003</c:v>
                </c:pt>
                <c:pt idx="28134">
                  <c:v>0.54700000000000004</c:v>
                </c:pt>
                <c:pt idx="28135">
                  <c:v>0.78900000000000003</c:v>
                </c:pt>
                <c:pt idx="28136">
                  <c:v>0.55300000000000005</c:v>
                </c:pt>
                <c:pt idx="28137">
                  <c:v>0.56399999999999995</c:v>
                </c:pt>
                <c:pt idx="28138">
                  <c:v>0.55300000000000005</c:v>
                </c:pt>
                <c:pt idx="28139">
                  <c:v>0.52900000000000003</c:v>
                </c:pt>
                <c:pt idx="28140">
                  <c:v>0.52900000000000003</c:v>
                </c:pt>
                <c:pt idx="28141">
                  <c:v>0.80400000000000005</c:v>
                </c:pt>
                <c:pt idx="28142">
                  <c:v>0.57199999999999995</c:v>
                </c:pt>
                <c:pt idx="28143">
                  <c:v>0.57199999999999995</c:v>
                </c:pt>
                <c:pt idx="28144">
                  <c:v>0.77200000000000002</c:v>
                </c:pt>
                <c:pt idx="28145">
                  <c:v>0.53800000000000003</c:v>
                </c:pt>
                <c:pt idx="28146">
                  <c:v>0.53800000000000003</c:v>
                </c:pt>
                <c:pt idx="28147">
                  <c:v>0.52900000000000003</c:v>
                </c:pt>
                <c:pt idx="28148">
                  <c:v>0.55100000000000005</c:v>
                </c:pt>
                <c:pt idx="28149">
                  <c:v>0.56100000000000005</c:v>
                </c:pt>
                <c:pt idx="28150">
                  <c:v>0.77400000000000002</c:v>
                </c:pt>
                <c:pt idx="28151">
                  <c:v>0.53200000000000003</c:v>
                </c:pt>
                <c:pt idx="28152">
                  <c:v>0.53200000000000003</c:v>
                </c:pt>
                <c:pt idx="28153">
                  <c:v>0.754</c:v>
                </c:pt>
                <c:pt idx="28154">
                  <c:v>0.54900000000000004</c:v>
                </c:pt>
                <c:pt idx="28155">
                  <c:v>0.77</c:v>
                </c:pt>
                <c:pt idx="28156">
                  <c:v>0.52400000000000002</c:v>
                </c:pt>
                <c:pt idx="28157">
                  <c:v>0.54700000000000004</c:v>
                </c:pt>
                <c:pt idx="28158">
                  <c:v>0.54700000000000004</c:v>
                </c:pt>
                <c:pt idx="28159">
                  <c:v>0.73899999999999999</c:v>
                </c:pt>
                <c:pt idx="28160">
                  <c:v>0.54600000000000004</c:v>
                </c:pt>
                <c:pt idx="28161">
                  <c:v>0.52700000000000002</c:v>
                </c:pt>
                <c:pt idx="28162">
                  <c:v>0.52700000000000002</c:v>
                </c:pt>
                <c:pt idx="28163">
                  <c:v>0.53300000000000003</c:v>
                </c:pt>
                <c:pt idx="28164">
                  <c:v>0.53300000000000003</c:v>
                </c:pt>
                <c:pt idx="28165">
                  <c:v>0.58799999999999997</c:v>
                </c:pt>
                <c:pt idx="28166">
                  <c:v>0.58799999999999997</c:v>
                </c:pt>
                <c:pt idx="28167">
                  <c:v>0.57699999999999996</c:v>
                </c:pt>
                <c:pt idx="28168">
                  <c:v>0.55000000000000004</c:v>
                </c:pt>
                <c:pt idx="28169">
                  <c:v>0.55000000000000004</c:v>
                </c:pt>
                <c:pt idx="28170">
                  <c:v>0.54100000000000004</c:v>
                </c:pt>
                <c:pt idx="28171">
                  <c:v>0.51200000000000001</c:v>
                </c:pt>
                <c:pt idx="28172">
                  <c:v>0.51200000000000001</c:v>
                </c:pt>
                <c:pt idx="28173">
                  <c:v>0.56200000000000006</c:v>
                </c:pt>
                <c:pt idx="28174">
                  <c:v>0.52400000000000002</c:v>
                </c:pt>
                <c:pt idx="28175">
                  <c:v>0.54</c:v>
                </c:pt>
                <c:pt idx="28176">
                  <c:v>0.54100000000000004</c:v>
                </c:pt>
                <c:pt idx="28177">
                  <c:v>0.52800000000000002</c:v>
                </c:pt>
                <c:pt idx="28178">
                  <c:v>0.52800000000000002</c:v>
                </c:pt>
                <c:pt idx="28179">
                  <c:v>0.55000000000000004</c:v>
                </c:pt>
                <c:pt idx="28180">
                  <c:v>0.55000000000000004</c:v>
                </c:pt>
                <c:pt idx="28181">
                  <c:v>0.53800000000000003</c:v>
                </c:pt>
                <c:pt idx="28182">
                  <c:v>0.53900000000000003</c:v>
                </c:pt>
                <c:pt idx="28183">
                  <c:v>0.54500000000000004</c:v>
                </c:pt>
                <c:pt idx="28184">
                  <c:v>0.54500000000000004</c:v>
                </c:pt>
                <c:pt idx="28185">
                  <c:v>0.54500000000000004</c:v>
                </c:pt>
                <c:pt idx="28186">
                  <c:v>0.54500000000000004</c:v>
                </c:pt>
                <c:pt idx="28187">
                  <c:v>0.57699999999999996</c:v>
                </c:pt>
                <c:pt idx="28188">
                  <c:v>0.54400000000000004</c:v>
                </c:pt>
                <c:pt idx="28189">
                  <c:v>0.55700000000000005</c:v>
                </c:pt>
                <c:pt idx="28190">
                  <c:v>0.53900000000000003</c:v>
                </c:pt>
                <c:pt idx="28191">
                  <c:v>0.75800000000000001</c:v>
                </c:pt>
                <c:pt idx="28192">
                  <c:v>0.54</c:v>
                </c:pt>
                <c:pt idx="28193">
                  <c:v>0.55700000000000005</c:v>
                </c:pt>
                <c:pt idx="28194">
                  <c:v>0.54</c:v>
                </c:pt>
                <c:pt idx="28195">
                  <c:v>0.75700000000000001</c:v>
                </c:pt>
                <c:pt idx="28196">
                  <c:v>0.75800000000000001</c:v>
                </c:pt>
                <c:pt idx="28197">
                  <c:v>0.54500000000000004</c:v>
                </c:pt>
                <c:pt idx="28198">
                  <c:v>0.52400000000000002</c:v>
                </c:pt>
                <c:pt idx="28199">
                  <c:v>0.54500000000000004</c:v>
                </c:pt>
                <c:pt idx="28200">
                  <c:v>0.52400000000000002</c:v>
                </c:pt>
                <c:pt idx="28201">
                  <c:v>0.79700000000000004</c:v>
                </c:pt>
                <c:pt idx="28202">
                  <c:v>0.55000000000000004</c:v>
                </c:pt>
                <c:pt idx="28203">
                  <c:v>0.55700000000000005</c:v>
                </c:pt>
                <c:pt idx="28204">
                  <c:v>0.56599999999999995</c:v>
                </c:pt>
                <c:pt idx="28205">
                  <c:v>0.56599999999999995</c:v>
                </c:pt>
                <c:pt idx="28206">
                  <c:v>0.63600000000000001</c:v>
                </c:pt>
                <c:pt idx="28207">
                  <c:v>0.54100000000000004</c:v>
                </c:pt>
                <c:pt idx="28208">
                  <c:v>0.55500000000000005</c:v>
                </c:pt>
                <c:pt idx="28209">
                  <c:v>0.54100000000000004</c:v>
                </c:pt>
                <c:pt idx="28210">
                  <c:v>0.75</c:v>
                </c:pt>
                <c:pt idx="28211">
                  <c:v>0.54400000000000004</c:v>
                </c:pt>
                <c:pt idx="28212">
                  <c:v>0.56399999999999995</c:v>
                </c:pt>
                <c:pt idx="28213">
                  <c:v>0.56399999999999995</c:v>
                </c:pt>
                <c:pt idx="28214">
                  <c:v>0.55700000000000005</c:v>
                </c:pt>
                <c:pt idx="28215">
                  <c:v>0.53100000000000003</c:v>
                </c:pt>
                <c:pt idx="28216">
                  <c:v>0.53100000000000003</c:v>
                </c:pt>
                <c:pt idx="28217">
                  <c:v>0.57599999999999996</c:v>
                </c:pt>
                <c:pt idx="28218">
                  <c:v>0.56299999999999994</c:v>
                </c:pt>
                <c:pt idx="28219">
                  <c:v>0.55800000000000005</c:v>
                </c:pt>
                <c:pt idx="28220">
                  <c:v>0.54100000000000004</c:v>
                </c:pt>
                <c:pt idx="28221">
                  <c:v>0.76600000000000001</c:v>
                </c:pt>
                <c:pt idx="28222">
                  <c:v>0.55900000000000005</c:v>
                </c:pt>
                <c:pt idx="28223">
                  <c:v>0.54400000000000004</c:v>
                </c:pt>
                <c:pt idx="28224">
                  <c:v>0.55800000000000005</c:v>
                </c:pt>
                <c:pt idx="28225">
                  <c:v>0.55900000000000005</c:v>
                </c:pt>
                <c:pt idx="28226">
                  <c:v>0.66100000000000003</c:v>
                </c:pt>
                <c:pt idx="28227">
                  <c:v>0.76200000000000001</c:v>
                </c:pt>
                <c:pt idx="28228">
                  <c:v>0.54</c:v>
                </c:pt>
                <c:pt idx="28229">
                  <c:v>0.58199999999999996</c:v>
                </c:pt>
                <c:pt idx="28230">
                  <c:v>0.54</c:v>
                </c:pt>
                <c:pt idx="28231">
                  <c:v>0.58199999999999996</c:v>
                </c:pt>
                <c:pt idx="28232">
                  <c:v>0.53900000000000003</c:v>
                </c:pt>
                <c:pt idx="28233">
                  <c:v>0.78100000000000003</c:v>
                </c:pt>
                <c:pt idx="28234">
                  <c:v>0.76900000000000002</c:v>
                </c:pt>
                <c:pt idx="28235">
                  <c:v>0.57099999999999995</c:v>
                </c:pt>
                <c:pt idx="28236">
                  <c:v>0.78500000000000003</c:v>
                </c:pt>
                <c:pt idx="28237">
                  <c:v>0.54900000000000004</c:v>
                </c:pt>
                <c:pt idx="28238">
                  <c:v>0.54900000000000004</c:v>
                </c:pt>
                <c:pt idx="28239">
                  <c:v>0.56299999999999994</c:v>
                </c:pt>
                <c:pt idx="28240">
                  <c:v>0.53400000000000003</c:v>
                </c:pt>
                <c:pt idx="28241">
                  <c:v>0.54300000000000004</c:v>
                </c:pt>
                <c:pt idx="28242">
                  <c:v>0.54300000000000004</c:v>
                </c:pt>
                <c:pt idx="28243">
                  <c:v>0.55600000000000005</c:v>
                </c:pt>
                <c:pt idx="28244">
                  <c:v>0.56000000000000005</c:v>
                </c:pt>
                <c:pt idx="28245">
                  <c:v>0.754</c:v>
                </c:pt>
                <c:pt idx="28246">
                  <c:v>0.53700000000000003</c:v>
                </c:pt>
                <c:pt idx="28247">
                  <c:v>0.53700000000000003</c:v>
                </c:pt>
                <c:pt idx="28248">
                  <c:v>0.58399999999999996</c:v>
                </c:pt>
                <c:pt idx="28249">
                  <c:v>0.55900000000000005</c:v>
                </c:pt>
                <c:pt idx="28250">
                  <c:v>0.55900000000000005</c:v>
                </c:pt>
                <c:pt idx="28251">
                  <c:v>0.53700000000000003</c:v>
                </c:pt>
                <c:pt idx="28252">
                  <c:v>0.753</c:v>
                </c:pt>
                <c:pt idx="28253">
                  <c:v>0.55100000000000005</c:v>
                </c:pt>
                <c:pt idx="28254">
                  <c:v>0.52200000000000002</c:v>
                </c:pt>
                <c:pt idx="28255">
                  <c:v>0.52200000000000002</c:v>
                </c:pt>
                <c:pt idx="28256">
                  <c:v>0.57099999999999995</c:v>
                </c:pt>
                <c:pt idx="28257">
                  <c:v>0.53500000000000003</c:v>
                </c:pt>
                <c:pt idx="28258">
                  <c:v>0.55100000000000005</c:v>
                </c:pt>
                <c:pt idx="28259">
                  <c:v>0.58299999999999996</c:v>
                </c:pt>
                <c:pt idx="28260">
                  <c:v>0.53800000000000003</c:v>
                </c:pt>
                <c:pt idx="28261">
                  <c:v>0.80500000000000005</c:v>
                </c:pt>
                <c:pt idx="28262">
                  <c:v>0.55200000000000005</c:v>
                </c:pt>
                <c:pt idx="28263">
                  <c:v>0.747</c:v>
                </c:pt>
                <c:pt idx="28264">
                  <c:v>0.53800000000000003</c:v>
                </c:pt>
                <c:pt idx="28265">
                  <c:v>0.53200000000000003</c:v>
                </c:pt>
                <c:pt idx="28266">
                  <c:v>0.53800000000000003</c:v>
                </c:pt>
                <c:pt idx="28267">
                  <c:v>0.53800000000000003</c:v>
                </c:pt>
                <c:pt idx="28268">
                  <c:v>0.56200000000000006</c:v>
                </c:pt>
                <c:pt idx="28269">
                  <c:v>0.56200000000000006</c:v>
                </c:pt>
                <c:pt idx="28270">
                  <c:v>0.56000000000000005</c:v>
                </c:pt>
                <c:pt idx="28271">
                  <c:v>0.56000000000000005</c:v>
                </c:pt>
                <c:pt idx="28272">
                  <c:v>0.54200000000000004</c:v>
                </c:pt>
                <c:pt idx="28273">
                  <c:v>0.74399999999999999</c:v>
                </c:pt>
                <c:pt idx="28274">
                  <c:v>0.58699999999999997</c:v>
                </c:pt>
                <c:pt idx="28275">
                  <c:v>0.55600000000000005</c:v>
                </c:pt>
                <c:pt idx="28276">
                  <c:v>0.55600000000000005</c:v>
                </c:pt>
                <c:pt idx="28277">
                  <c:v>0.56699999999999995</c:v>
                </c:pt>
                <c:pt idx="28278">
                  <c:v>0.79400000000000004</c:v>
                </c:pt>
                <c:pt idx="28279">
                  <c:v>0.55000000000000004</c:v>
                </c:pt>
                <c:pt idx="28280">
                  <c:v>0.56699999999999995</c:v>
                </c:pt>
                <c:pt idx="28281">
                  <c:v>0.55600000000000005</c:v>
                </c:pt>
                <c:pt idx="28282">
                  <c:v>0.55600000000000005</c:v>
                </c:pt>
                <c:pt idx="28283">
                  <c:v>0.55000000000000004</c:v>
                </c:pt>
                <c:pt idx="28284">
                  <c:v>0.53400000000000003</c:v>
                </c:pt>
                <c:pt idx="28285">
                  <c:v>0.53400000000000003</c:v>
                </c:pt>
                <c:pt idx="28286">
                  <c:v>0.55500000000000005</c:v>
                </c:pt>
                <c:pt idx="28287">
                  <c:v>0.76600000000000001</c:v>
                </c:pt>
                <c:pt idx="28288">
                  <c:v>0.80800000000000005</c:v>
                </c:pt>
                <c:pt idx="28289">
                  <c:v>0.76700000000000002</c:v>
                </c:pt>
                <c:pt idx="28290">
                  <c:v>0.55100000000000005</c:v>
                </c:pt>
                <c:pt idx="28291">
                  <c:v>0.55700000000000005</c:v>
                </c:pt>
                <c:pt idx="28292">
                  <c:v>0.55100000000000005</c:v>
                </c:pt>
                <c:pt idx="28293">
                  <c:v>0.56799999999999995</c:v>
                </c:pt>
                <c:pt idx="28294">
                  <c:v>0.57599999999999996</c:v>
                </c:pt>
                <c:pt idx="28295">
                  <c:v>0.57599999999999996</c:v>
                </c:pt>
                <c:pt idx="28296">
                  <c:v>0.55700000000000005</c:v>
                </c:pt>
                <c:pt idx="28297">
                  <c:v>0.58299999999999996</c:v>
                </c:pt>
                <c:pt idx="28298">
                  <c:v>0.56499999999999995</c:v>
                </c:pt>
                <c:pt idx="28299">
                  <c:v>0.55100000000000005</c:v>
                </c:pt>
                <c:pt idx="28300">
                  <c:v>0.53200000000000003</c:v>
                </c:pt>
                <c:pt idx="28301">
                  <c:v>0.53200000000000003</c:v>
                </c:pt>
                <c:pt idx="28302">
                  <c:v>0.76500000000000001</c:v>
                </c:pt>
                <c:pt idx="28303">
                  <c:v>0.58299999999999996</c:v>
                </c:pt>
                <c:pt idx="28304">
                  <c:v>0.55100000000000005</c:v>
                </c:pt>
                <c:pt idx="28305">
                  <c:v>0.76</c:v>
                </c:pt>
                <c:pt idx="28306">
                  <c:v>0.56100000000000005</c:v>
                </c:pt>
                <c:pt idx="28307">
                  <c:v>0.58799999999999997</c:v>
                </c:pt>
                <c:pt idx="28308">
                  <c:v>0.55500000000000005</c:v>
                </c:pt>
                <c:pt idx="28309">
                  <c:v>0.74299999999999999</c:v>
                </c:pt>
                <c:pt idx="28310">
                  <c:v>0.57599999999999996</c:v>
                </c:pt>
                <c:pt idx="28311">
                  <c:v>0.57599999999999996</c:v>
                </c:pt>
                <c:pt idx="28312">
                  <c:v>0.77700000000000002</c:v>
                </c:pt>
                <c:pt idx="28313">
                  <c:v>0.79900000000000004</c:v>
                </c:pt>
                <c:pt idx="28314">
                  <c:v>0.54200000000000004</c:v>
                </c:pt>
                <c:pt idx="28315">
                  <c:v>0.54200000000000004</c:v>
                </c:pt>
                <c:pt idx="28316">
                  <c:v>0.56999999999999995</c:v>
                </c:pt>
                <c:pt idx="28317">
                  <c:v>0.58899999999999997</c:v>
                </c:pt>
                <c:pt idx="28318">
                  <c:v>0.58899999999999997</c:v>
                </c:pt>
                <c:pt idx="28319">
                  <c:v>0.57499999999999996</c:v>
                </c:pt>
                <c:pt idx="28320">
                  <c:v>0.54900000000000004</c:v>
                </c:pt>
                <c:pt idx="28321">
                  <c:v>0.57699999999999996</c:v>
                </c:pt>
                <c:pt idx="28322">
                  <c:v>0.77900000000000003</c:v>
                </c:pt>
                <c:pt idx="28323">
                  <c:v>0.63300000000000001</c:v>
                </c:pt>
                <c:pt idx="28324">
                  <c:v>0.55200000000000005</c:v>
                </c:pt>
                <c:pt idx="28325">
                  <c:v>0.57699999999999996</c:v>
                </c:pt>
                <c:pt idx="28326">
                  <c:v>0.55500000000000005</c:v>
                </c:pt>
                <c:pt idx="28327">
                  <c:v>0.58099999999999996</c:v>
                </c:pt>
                <c:pt idx="28328">
                  <c:v>0.55100000000000005</c:v>
                </c:pt>
                <c:pt idx="28329">
                  <c:v>0.55100000000000005</c:v>
                </c:pt>
                <c:pt idx="28330">
                  <c:v>0.54400000000000004</c:v>
                </c:pt>
                <c:pt idx="28331">
                  <c:v>0.56499999999999995</c:v>
                </c:pt>
                <c:pt idx="28332">
                  <c:v>0.57499999999999996</c:v>
                </c:pt>
                <c:pt idx="28333">
                  <c:v>0.56100000000000005</c:v>
                </c:pt>
                <c:pt idx="28334">
                  <c:v>0.56100000000000005</c:v>
                </c:pt>
                <c:pt idx="28335">
                  <c:v>0.55300000000000005</c:v>
                </c:pt>
                <c:pt idx="28336">
                  <c:v>0.55300000000000005</c:v>
                </c:pt>
                <c:pt idx="28337">
                  <c:v>0.55400000000000005</c:v>
                </c:pt>
                <c:pt idx="28338">
                  <c:v>0.55400000000000005</c:v>
                </c:pt>
                <c:pt idx="28339">
                  <c:v>0.59099999999999997</c:v>
                </c:pt>
                <c:pt idx="28340">
                  <c:v>0.64100000000000001</c:v>
                </c:pt>
                <c:pt idx="28341">
                  <c:v>0.76800000000000002</c:v>
                </c:pt>
                <c:pt idx="28342">
                  <c:v>0.52800000000000002</c:v>
                </c:pt>
                <c:pt idx="28343">
                  <c:v>0.57199999999999995</c:v>
                </c:pt>
                <c:pt idx="28344">
                  <c:v>0.76400000000000001</c:v>
                </c:pt>
                <c:pt idx="28345">
                  <c:v>0.56100000000000005</c:v>
                </c:pt>
                <c:pt idx="28346">
                  <c:v>0.58099999999999996</c:v>
                </c:pt>
                <c:pt idx="28347">
                  <c:v>0.53200000000000003</c:v>
                </c:pt>
                <c:pt idx="28348">
                  <c:v>0.53200000000000003</c:v>
                </c:pt>
                <c:pt idx="28349">
                  <c:v>0.54500000000000004</c:v>
                </c:pt>
                <c:pt idx="28350">
                  <c:v>0.56000000000000005</c:v>
                </c:pt>
                <c:pt idx="28351">
                  <c:v>0.54800000000000004</c:v>
                </c:pt>
                <c:pt idx="28352">
                  <c:v>0.54800000000000004</c:v>
                </c:pt>
                <c:pt idx="28353">
                  <c:v>0.57099999999999995</c:v>
                </c:pt>
                <c:pt idx="28354">
                  <c:v>0.57099999999999995</c:v>
                </c:pt>
                <c:pt idx="28355">
                  <c:v>0.56299999999999994</c:v>
                </c:pt>
                <c:pt idx="28356">
                  <c:v>0.54800000000000004</c:v>
                </c:pt>
                <c:pt idx="28357">
                  <c:v>0.54900000000000004</c:v>
                </c:pt>
                <c:pt idx="28358">
                  <c:v>0.54900000000000004</c:v>
                </c:pt>
                <c:pt idx="28359">
                  <c:v>0.54300000000000004</c:v>
                </c:pt>
                <c:pt idx="28360">
                  <c:v>0.56899999999999995</c:v>
                </c:pt>
                <c:pt idx="28361">
                  <c:v>0.56899999999999995</c:v>
                </c:pt>
                <c:pt idx="28362">
                  <c:v>0.59599999999999997</c:v>
                </c:pt>
                <c:pt idx="28363">
                  <c:v>0.54400000000000004</c:v>
                </c:pt>
                <c:pt idx="28364">
                  <c:v>0.76200000000000001</c:v>
                </c:pt>
                <c:pt idx="28365">
                  <c:v>0.76100000000000001</c:v>
                </c:pt>
                <c:pt idx="28366">
                  <c:v>0.55900000000000005</c:v>
                </c:pt>
                <c:pt idx="28367">
                  <c:v>0.54900000000000004</c:v>
                </c:pt>
                <c:pt idx="28368">
                  <c:v>0.54400000000000004</c:v>
                </c:pt>
                <c:pt idx="28369">
                  <c:v>0.54900000000000004</c:v>
                </c:pt>
                <c:pt idx="28370">
                  <c:v>0.64</c:v>
                </c:pt>
                <c:pt idx="28371">
                  <c:v>0.755</c:v>
                </c:pt>
                <c:pt idx="28372">
                  <c:v>0.56699999999999995</c:v>
                </c:pt>
                <c:pt idx="28373">
                  <c:v>0.56699999999999995</c:v>
                </c:pt>
                <c:pt idx="28374">
                  <c:v>0.57699999999999996</c:v>
                </c:pt>
                <c:pt idx="28375">
                  <c:v>0.57699999999999996</c:v>
                </c:pt>
                <c:pt idx="28376">
                  <c:v>0.56000000000000005</c:v>
                </c:pt>
                <c:pt idx="28377">
                  <c:v>0.59399999999999997</c:v>
                </c:pt>
                <c:pt idx="28378">
                  <c:v>0.54400000000000004</c:v>
                </c:pt>
                <c:pt idx="28379">
                  <c:v>0.55300000000000005</c:v>
                </c:pt>
                <c:pt idx="28380">
                  <c:v>0.54400000000000004</c:v>
                </c:pt>
                <c:pt idx="28381">
                  <c:v>0.56699999999999995</c:v>
                </c:pt>
                <c:pt idx="28382">
                  <c:v>0.56699999999999995</c:v>
                </c:pt>
                <c:pt idx="28383">
                  <c:v>0.54700000000000004</c:v>
                </c:pt>
                <c:pt idx="28384">
                  <c:v>0.57999999999999996</c:v>
                </c:pt>
                <c:pt idx="28385">
                  <c:v>0.58599999999999997</c:v>
                </c:pt>
                <c:pt idx="28386">
                  <c:v>0.58599999999999997</c:v>
                </c:pt>
                <c:pt idx="28387">
                  <c:v>0.56100000000000005</c:v>
                </c:pt>
                <c:pt idx="28388">
                  <c:v>0.77400000000000002</c:v>
                </c:pt>
                <c:pt idx="28389">
                  <c:v>0.752</c:v>
                </c:pt>
                <c:pt idx="28390">
                  <c:v>0.59</c:v>
                </c:pt>
                <c:pt idx="28391">
                  <c:v>0.56699999999999995</c:v>
                </c:pt>
                <c:pt idx="28392">
                  <c:v>0.57399999999999995</c:v>
                </c:pt>
                <c:pt idx="28393">
                  <c:v>0.56200000000000006</c:v>
                </c:pt>
                <c:pt idx="28394">
                  <c:v>0.59</c:v>
                </c:pt>
                <c:pt idx="28395">
                  <c:v>0.53500000000000003</c:v>
                </c:pt>
                <c:pt idx="28396">
                  <c:v>0.53500000000000003</c:v>
                </c:pt>
                <c:pt idx="28397">
                  <c:v>0.56799999999999995</c:v>
                </c:pt>
                <c:pt idx="28398">
                  <c:v>0.56200000000000006</c:v>
                </c:pt>
                <c:pt idx="28399">
                  <c:v>0.56299999999999994</c:v>
                </c:pt>
                <c:pt idx="28400">
                  <c:v>0.79</c:v>
                </c:pt>
                <c:pt idx="28401">
                  <c:v>0.56799999999999995</c:v>
                </c:pt>
                <c:pt idx="28402">
                  <c:v>0.72399999999999998</c:v>
                </c:pt>
                <c:pt idx="28403">
                  <c:v>0.56299999999999994</c:v>
                </c:pt>
                <c:pt idx="28404">
                  <c:v>0.59899999999999998</c:v>
                </c:pt>
                <c:pt idx="28405">
                  <c:v>0.76700000000000002</c:v>
                </c:pt>
                <c:pt idx="28406">
                  <c:v>0.54300000000000004</c:v>
                </c:pt>
                <c:pt idx="28407">
                  <c:v>0.54300000000000004</c:v>
                </c:pt>
                <c:pt idx="28408">
                  <c:v>0.54800000000000004</c:v>
                </c:pt>
                <c:pt idx="28409">
                  <c:v>0.77100000000000002</c:v>
                </c:pt>
                <c:pt idx="28410">
                  <c:v>0.75900000000000001</c:v>
                </c:pt>
                <c:pt idx="28411">
                  <c:v>0.58099999999999996</c:v>
                </c:pt>
                <c:pt idx="28412">
                  <c:v>0.77400000000000002</c:v>
                </c:pt>
                <c:pt idx="28413">
                  <c:v>0.76200000000000001</c:v>
                </c:pt>
                <c:pt idx="28414">
                  <c:v>0.57399999999999995</c:v>
                </c:pt>
                <c:pt idx="28415">
                  <c:v>0.55900000000000005</c:v>
                </c:pt>
                <c:pt idx="28416">
                  <c:v>0.64200000000000002</c:v>
                </c:pt>
                <c:pt idx="28417">
                  <c:v>0.64200000000000002</c:v>
                </c:pt>
                <c:pt idx="28418">
                  <c:v>0.56699999999999995</c:v>
                </c:pt>
                <c:pt idx="28419">
                  <c:v>0.65200000000000002</c:v>
                </c:pt>
                <c:pt idx="28420">
                  <c:v>0.58799999999999997</c:v>
                </c:pt>
                <c:pt idx="28421">
                  <c:v>0.58799999999999997</c:v>
                </c:pt>
                <c:pt idx="28422">
                  <c:v>0.76900000000000002</c:v>
                </c:pt>
                <c:pt idx="28423">
                  <c:v>0.57199999999999995</c:v>
                </c:pt>
                <c:pt idx="28424">
                  <c:v>0.80900000000000005</c:v>
                </c:pt>
                <c:pt idx="28425">
                  <c:v>0.55300000000000005</c:v>
                </c:pt>
                <c:pt idx="28426">
                  <c:v>0.55300000000000005</c:v>
                </c:pt>
                <c:pt idx="28427">
                  <c:v>0.58199999999999996</c:v>
                </c:pt>
                <c:pt idx="28428">
                  <c:v>0.58799999999999997</c:v>
                </c:pt>
                <c:pt idx="28429">
                  <c:v>0.54700000000000004</c:v>
                </c:pt>
                <c:pt idx="28430">
                  <c:v>0.54600000000000004</c:v>
                </c:pt>
                <c:pt idx="28431">
                  <c:v>0.56399999999999995</c:v>
                </c:pt>
                <c:pt idx="28432">
                  <c:v>0.79100000000000004</c:v>
                </c:pt>
                <c:pt idx="28433">
                  <c:v>0.56699999999999995</c:v>
                </c:pt>
                <c:pt idx="28434">
                  <c:v>0.58399999999999996</c:v>
                </c:pt>
                <c:pt idx="28435">
                  <c:v>0.54100000000000004</c:v>
                </c:pt>
                <c:pt idx="28436">
                  <c:v>0.54100000000000004</c:v>
                </c:pt>
                <c:pt idx="28437">
                  <c:v>0.57499999999999996</c:v>
                </c:pt>
                <c:pt idx="28438">
                  <c:v>0.58399999999999996</c:v>
                </c:pt>
                <c:pt idx="28439">
                  <c:v>0.751</c:v>
                </c:pt>
                <c:pt idx="28440">
                  <c:v>0.56200000000000006</c:v>
                </c:pt>
                <c:pt idx="28441">
                  <c:v>0.56200000000000006</c:v>
                </c:pt>
                <c:pt idx="28442">
                  <c:v>0.52500000000000002</c:v>
                </c:pt>
                <c:pt idx="28443">
                  <c:v>0.52500000000000002</c:v>
                </c:pt>
                <c:pt idx="28444">
                  <c:v>0.748</c:v>
                </c:pt>
                <c:pt idx="28445">
                  <c:v>0.58699999999999997</c:v>
                </c:pt>
                <c:pt idx="28446">
                  <c:v>0.65600000000000003</c:v>
                </c:pt>
                <c:pt idx="28447">
                  <c:v>0.79900000000000004</c:v>
                </c:pt>
                <c:pt idx="28448">
                  <c:v>0.57299999999999995</c:v>
                </c:pt>
                <c:pt idx="28449">
                  <c:v>0.57299999999999995</c:v>
                </c:pt>
                <c:pt idx="28450">
                  <c:v>0.53800000000000003</c:v>
                </c:pt>
                <c:pt idx="28451">
                  <c:v>0.57099999999999995</c:v>
                </c:pt>
                <c:pt idx="28452">
                  <c:v>0.58799999999999997</c:v>
                </c:pt>
                <c:pt idx="28453">
                  <c:v>0.54200000000000004</c:v>
                </c:pt>
                <c:pt idx="28454">
                  <c:v>0.54200000000000004</c:v>
                </c:pt>
                <c:pt idx="28455">
                  <c:v>0.55600000000000005</c:v>
                </c:pt>
                <c:pt idx="28456">
                  <c:v>0.56999999999999995</c:v>
                </c:pt>
                <c:pt idx="28457">
                  <c:v>0.56499999999999995</c:v>
                </c:pt>
                <c:pt idx="28458">
                  <c:v>0.56599999999999995</c:v>
                </c:pt>
                <c:pt idx="28459">
                  <c:v>0.60299999999999998</c:v>
                </c:pt>
                <c:pt idx="28460">
                  <c:v>0.77800000000000002</c:v>
                </c:pt>
                <c:pt idx="28461">
                  <c:v>0.58499999999999996</c:v>
                </c:pt>
                <c:pt idx="28462">
                  <c:v>0.57399999999999995</c:v>
                </c:pt>
                <c:pt idx="28463">
                  <c:v>0.55900000000000005</c:v>
                </c:pt>
                <c:pt idx="28464">
                  <c:v>0.55900000000000005</c:v>
                </c:pt>
                <c:pt idx="28465">
                  <c:v>0.54600000000000004</c:v>
                </c:pt>
                <c:pt idx="28466">
                  <c:v>0.55300000000000005</c:v>
                </c:pt>
                <c:pt idx="28467">
                  <c:v>0.56000000000000005</c:v>
                </c:pt>
                <c:pt idx="28468">
                  <c:v>0.56000000000000005</c:v>
                </c:pt>
                <c:pt idx="28469">
                  <c:v>0.57899999999999996</c:v>
                </c:pt>
                <c:pt idx="28470">
                  <c:v>0.57899999999999996</c:v>
                </c:pt>
                <c:pt idx="28471">
                  <c:v>0.56799999999999995</c:v>
                </c:pt>
                <c:pt idx="28472">
                  <c:v>0.55300000000000005</c:v>
                </c:pt>
                <c:pt idx="28473">
                  <c:v>0.65400000000000003</c:v>
                </c:pt>
                <c:pt idx="28474">
                  <c:v>0.57799999999999996</c:v>
                </c:pt>
                <c:pt idx="28475">
                  <c:v>0.57799999999999996</c:v>
                </c:pt>
                <c:pt idx="28476">
                  <c:v>0.55900000000000005</c:v>
                </c:pt>
                <c:pt idx="28477">
                  <c:v>0.53700000000000003</c:v>
                </c:pt>
                <c:pt idx="28478">
                  <c:v>0.58699999999999997</c:v>
                </c:pt>
                <c:pt idx="28479">
                  <c:v>0.58299999999999996</c:v>
                </c:pt>
                <c:pt idx="28480">
                  <c:v>0.58299999999999996</c:v>
                </c:pt>
                <c:pt idx="28481">
                  <c:v>0.76400000000000001</c:v>
                </c:pt>
                <c:pt idx="28482">
                  <c:v>0.71699999999999997</c:v>
                </c:pt>
                <c:pt idx="28483">
                  <c:v>0.60799999999999998</c:v>
                </c:pt>
                <c:pt idx="28484">
                  <c:v>0.58599999999999997</c:v>
                </c:pt>
                <c:pt idx="28485">
                  <c:v>0.77200000000000002</c:v>
                </c:pt>
                <c:pt idx="28486">
                  <c:v>0.56000000000000005</c:v>
                </c:pt>
                <c:pt idx="28487">
                  <c:v>0.57199999999999995</c:v>
                </c:pt>
                <c:pt idx="28488">
                  <c:v>0.55500000000000005</c:v>
                </c:pt>
                <c:pt idx="28489">
                  <c:v>0.56000000000000005</c:v>
                </c:pt>
                <c:pt idx="28490">
                  <c:v>0.55500000000000005</c:v>
                </c:pt>
                <c:pt idx="28491">
                  <c:v>0.59799999999999998</c:v>
                </c:pt>
                <c:pt idx="28492">
                  <c:v>0.59799999999999998</c:v>
                </c:pt>
                <c:pt idx="28493">
                  <c:v>0.748</c:v>
                </c:pt>
                <c:pt idx="28494">
                  <c:v>0.55500000000000005</c:v>
                </c:pt>
                <c:pt idx="28495">
                  <c:v>0.58699999999999997</c:v>
                </c:pt>
                <c:pt idx="28496">
                  <c:v>0.58699999999999997</c:v>
                </c:pt>
                <c:pt idx="28497">
                  <c:v>0.55500000000000005</c:v>
                </c:pt>
                <c:pt idx="28498">
                  <c:v>0.60699999999999998</c:v>
                </c:pt>
                <c:pt idx="28499">
                  <c:v>0.76900000000000002</c:v>
                </c:pt>
                <c:pt idx="28500">
                  <c:v>0.59099999999999997</c:v>
                </c:pt>
                <c:pt idx="28501">
                  <c:v>0.57599999999999996</c:v>
                </c:pt>
                <c:pt idx="28502">
                  <c:v>0.57599999999999996</c:v>
                </c:pt>
                <c:pt idx="28503">
                  <c:v>0.64500000000000002</c:v>
                </c:pt>
                <c:pt idx="28504">
                  <c:v>0.76700000000000002</c:v>
                </c:pt>
                <c:pt idx="28505">
                  <c:v>0.58399999999999996</c:v>
                </c:pt>
                <c:pt idx="28506">
                  <c:v>0.56499999999999995</c:v>
                </c:pt>
                <c:pt idx="28507">
                  <c:v>0.64500000000000002</c:v>
                </c:pt>
                <c:pt idx="28508">
                  <c:v>0.57399999999999995</c:v>
                </c:pt>
                <c:pt idx="28509">
                  <c:v>0.57999999999999996</c:v>
                </c:pt>
                <c:pt idx="28510">
                  <c:v>0.57999999999999996</c:v>
                </c:pt>
                <c:pt idx="28511">
                  <c:v>0.55900000000000005</c:v>
                </c:pt>
                <c:pt idx="28512">
                  <c:v>0.76300000000000001</c:v>
                </c:pt>
                <c:pt idx="28513">
                  <c:v>0.57299999999999995</c:v>
                </c:pt>
                <c:pt idx="28514">
                  <c:v>0.66400000000000003</c:v>
                </c:pt>
                <c:pt idx="28515">
                  <c:v>0.72899999999999998</c:v>
                </c:pt>
                <c:pt idx="28516">
                  <c:v>0.78200000000000003</c:v>
                </c:pt>
                <c:pt idx="28517">
                  <c:v>0.57299999999999995</c:v>
                </c:pt>
                <c:pt idx="28518">
                  <c:v>0.64600000000000002</c:v>
                </c:pt>
                <c:pt idx="28519">
                  <c:v>0.80400000000000005</c:v>
                </c:pt>
                <c:pt idx="28520">
                  <c:v>0.57899999999999996</c:v>
                </c:pt>
                <c:pt idx="28521">
                  <c:v>0.76500000000000001</c:v>
                </c:pt>
                <c:pt idx="28522">
                  <c:v>0.63700000000000001</c:v>
                </c:pt>
                <c:pt idx="28523">
                  <c:v>0.78100000000000003</c:v>
                </c:pt>
                <c:pt idx="28524">
                  <c:v>0.58099999999999996</c:v>
                </c:pt>
                <c:pt idx="28525">
                  <c:v>0.54600000000000004</c:v>
                </c:pt>
                <c:pt idx="28526">
                  <c:v>0.54600000000000004</c:v>
                </c:pt>
                <c:pt idx="28527">
                  <c:v>0.58099999999999996</c:v>
                </c:pt>
                <c:pt idx="28528">
                  <c:v>0.82099999999999995</c:v>
                </c:pt>
                <c:pt idx="28529">
                  <c:v>0.55600000000000005</c:v>
                </c:pt>
                <c:pt idx="28530">
                  <c:v>0.57499999999999996</c:v>
                </c:pt>
                <c:pt idx="28531">
                  <c:v>0.80400000000000005</c:v>
                </c:pt>
                <c:pt idx="28532">
                  <c:v>0.78400000000000003</c:v>
                </c:pt>
                <c:pt idx="28533">
                  <c:v>0.57499999999999996</c:v>
                </c:pt>
                <c:pt idx="28534">
                  <c:v>0.73899999999999999</c:v>
                </c:pt>
                <c:pt idx="28535">
                  <c:v>0.56899999999999995</c:v>
                </c:pt>
                <c:pt idx="28536">
                  <c:v>0.55900000000000005</c:v>
                </c:pt>
                <c:pt idx="28537">
                  <c:v>0.55500000000000005</c:v>
                </c:pt>
                <c:pt idx="28538">
                  <c:v>0.55500000000000005</c:v>
                </c:pt>
                <c:pt idx="28539">
                  <c:v>0.78</c:v>
                </c:pt>
                <c:pt idx="28540">
                  <c:v>0.64600000000000002</c:v>
                </c:pt>
                <c:pt idx="28541">
                  <c:v>0.82199999999999995</c:v>
                </c:pt>
                <c:pt idx="28542">
                  <c:v>0.79800000000000004</c:v>
                </c:pt>
                <c:pt idx="28543">
                  <c:v>0.76900000000000002</c:v>
                </c:pt>
                <c:pt idx="28544">
                  <c:v>0.57899999999999996</c:v>
                </c:pt>
                <c:pt idx="28545">
                  <c:v>0.58599999999999997</c:v>
                </c:pt>
                <c:pt idx="28546">
                  <c:v>0.60099999999999998</c:v>
                </c:pt>
                <c:pt idx="28547">
                  <c:v>0.60099999999999998</c:v>
                </c:pt>
                <c:pt idx="28548">
                  <c:v>0.80700000000000005</c:v>
                </c:pt>
                <c:pt idx="28549">
                  <c:v>0.56499999999999995</c:v>
                </c:pt>
                <c:pt idx="28550">
                  <c:v>0.56499999999999995</c:v>
                </c:pt>
                <c:pt idx="28551">
                  <c:v>0.58499999999999996</c:v>
                </c:pt>
                <c:pt idx="28552">
                  <c:v>0.60199999999999998</c:v>
                </c:pt>
                <c:pt idx="28553">
                  <c:v>0.59499999999999997</c:v>
                </c:pt>
                <c:pt idx="28554">
                  <c:v>0.6</c:v>
                </c:pt>
                <c:pt idx="28555">
                  <c:v>0.55800000000000005</c:v>
                </c:pt>
                <c:pt idx="28556">
                  <c:v>0.55800000000000005</c:v>
                </c:pt>
                <c:pt idx="28557">
                  <c:v>0.57599999999999996</c:v>
                </c:pt>
                <c:pt idx="28558">
                  <c:v>0.77300000000000002</c:v>
                </c:pt>
                <c:pt idx="28559">
                  <c:v>0.57999999999999996</c:v>
                </c:pt>
                <c:pt idx="28560">
                  <c:v>0.55200000000000005</c:v>
                </c:pt>
                <c:pt idx="28561">
                  <c:v>0.55200000000000005</c:v>
                </c:pt>
                <c:pt idx="28562">
                  <c:v>0.53500000000000003</c:v>
                </c:pt>
                <c:pt idx="28563">
                  <c:v>0.53500000000000003</c:v>
                </c:pt>
                <c:pt idx="28564">
                  <c:v>0.76</c:v>
                </c:pt>
                <c:pt idx="28565">
                  <c:v>0.66600000000000004</c:v>
                </c:pt>
                <c:pt idx="28566">
                  <c:v>0.54900000000000004</c:v>
                </c:pt>
                <c:pt idx="28567">
                  <c:v>0.58099999999999996</c:v>
                </c:pt>
                <c:pt idx="28568">
                  <c:v>0.64400000000000002</c:v>
                </c:pt>
                <c:pt idx="28569">
                  <c:v>0.57499999999999996</c:v>
                </c:pt>
                <c:pt idx="28570">
                  <c:v>0.57499999999999996</c:v>
                </c:pt>
                <c:pt idx="28571">
                  <c:v>0.55200000000000005</c:v>
                </c:pt>
                <c:pt idx="28572">
                  <c:v>0.55200000000000005</c:v>
                </c:pt>
                <c:pt idx="28573">
                  <c:v>0.57999999999999996</c:v>
                </c:pt>
                <c:pt idx="28574">
                  <c:v>0.6</c:v>
                </c:pt>
                <c:pt idx="28575">
                  <c:v>0.56699999999999995</c:v>
                </c:pt>
                <c:pt idx="28576">
                  <c:v>0.76700000000000002</c:v>
                </c:pt>
                <c:pt idx="28577">
                  <c:v>0.55300000000000005</c:v>
                </c:pt>
                <c:pt idx="28578">
                  <c:v>0.79200000000000004</c:v>
                </c:pt>
                <c:pt idx="28579">
                  <c:v>0.76600000000000001</c:v>
                </c:pt>
                <c:pt idx="28580">
                  <c:v>0.58499999999999996</c:v>
                </c:pt>
                <c:pt idx="28581">
                  <c:v>0.58499999999999996</c:v>
                </c:pt>
                <c:pt idx="28582">
                  <c:v>0.621</c:v>
                </c:pt>
                <c:pt idx="28583">
                  <c:v>0.621</c:v>
                </c:pt>
                <c:pt idx="28584">
                  <c:v>0.58599999999999997</c:v>
                </c:pt>
                <c:pt idx="28585">
                  <c:v>0.56999999999999995</c:v>
                </c:pt>
                <c:pt idx="28586">
                  <c:v>0.56999999999999995</c:v>
                </c:pt>
                <c:pt idx="28587">
                  <c:v>0.56399999999999995</c:v>
                </c:pt>
                <c:pt idx="28588">
                  <c:v>0.58899999999999997</c:v>
                </c:pt>
                <c:pt idx="28589">
                  <c:v>0.58899999999999997</c:v>
                </c:pt>
                <c:pt idx="28590">
                  <c:v>0.57799999999999996</c:v>
                </c:pt>
                <c:pt idx="28591">
                  <c:v>0.57799999999999996</c:v>
                </c:pt>
                <c:pt idx="28592">
                  <c:v>0.57799999999999996</c:v>
                </c:pt>
                <c:pt idx="28593">
                  <c:v>0.61599999999999999</c:v>
                </c:pt>
                <c:pt idx="28594">
                  <c:v>0.59799999999999998</c:v>
                </c:pt>
                <c:pt idx="28595">
                  <c:v>0.59</c:v>
                </c:pt>
                <c:pt idx="28596">
                  <c:v>0.59</c:v>
                </c:pt>
                <c:pt idx="28597">
                  <c:v>0.57699999999999996</c:v>
                </c:pt>
                <c:pt idx="28598">
                  <c:v>0.54800000000000004</c:v>
                </c:pt>
                <c:pt idx="28599">
                  <c:v>0.79400000000000004</c:v>
                </c:pt>
                <c:pt idx="28600">
                  <c:v>0.72899999999999998</c:v>
                </c:pt>
                <c:pt idx="28601">
                  <c:v>0.57699999999999996</c:v>
                </c:pt>
                <c:pt idx="28602">
                  <c:v>0.57099999999999995</c:v>
                </c:pt>
                <c:pt idx="28603">
                  <c:v>0.57099999999999995</c:v>
                </c:pt>
                <c:pt idx="28604">
                  <c:v>0.55700000000000005</c:v>
                </c:pt>
                <c:pt idx="28605">
                  <c:v>0.58299999999999996</c:v>
                </c:pt>
                <c:pt idx="28606">
                  <c:v>0.63800000000000001</c:v>
                </c:pt>
                <c:pt idx="28607">
                  <c:v>0.63800000000000001</c:v>
                </c:pt>
                <c:pt idx="28608">
                  <c:v>0.56499999999999995</c:v>
                </c:pt>
                <c:pt idx="28609">
                  <c:v>0.57099999999999995</c:v>
                </c:pt>
                <c:pt idx="28610">
                  <c:v>0.61899999999999999</c:v>
                </c:pt>
                <c:pt idx="28611">
                  <c:v>0.80200000000000005</c:v>
                </c:pt>
                <c:pt idx="28612">
                  <c:v>0.56599999999999995</c:v>
                </c:pt>
                <c:pt idx="28613">
                  <c:v>0.76300000000000001</c:v>
                </c:pt>
                <c:pt idx="28614">
                  <c:v>0.59599999999999997</c:v>
                </c:pt>
                <c:pt idx="28615">
                  <c:v>0.59599999999999997</c:v>
                </c:pt>
                <c:pt idx="28616">
                  <c:v>0.57199999999999995</c:v>
                </c:pt>
                <c:pt idx="28617">
                  <c:v>0.56599999999999995</c:v>
                </c:pt>
                <c:pt idx="28618">
                  <c:v>0.75700000000000001</c:v>
                </c:pt>
                <c:pt idx="28619">
                  <c:v>0.57199999999999995</c:v>
                </c:pt>
                <c:pt idx="28620">
                  <c:v>0.56699999999999995</c:v>
                </c:pt>
                <c:pt idx="28621">
                  <c:v>0.77600000000000002</c:v>
                </c:pt>
                <c:pt idx="28622">
                  <c:v>0.66</c:v>
                </c:pt>
                <c:pt idx="28623">
                  <c:v>0.56699999999999995</c:v>
                </c:pt>
                <c:pt idx="28624">
                  <c:v>0.64700000000000002</c:v>
                </c:pt>
                <c:pt idx="28625">
                  <c:v>0.64700000000000002</c:v>
                </c:pt>
                <c:pt idx="28626">
                  <c:v>0.77900000000000003</c:v>
                </c:pt>
                <c:pt idx="28627">
                  <c:v>0.60299999999999998</c:v>
                </c:pt>
                <c:pt idx="28628">
                  <c:v>0.77700000000000002</c:v>
                </c:pt>
                <c:pt idx="28629">
                  <c:v>0.56000000000000005</c:v>
                </c:pt>
                <c:pt idx="28630">
                  <c:v>0.66</c:v>
                </c:pt>
                <c:pt idx="28631">
                  <c:v>0.58499999999999996</c:v>
                </c:pt>
                <c:pt idx="28632">
                  <c:v>0.77500000000000002</c:v>
                </c:pt>
                <c:pt idx="28633">
                  <c:v>0.77300000000000002</c:v>
                </c:pt>
                <c:pt idx="28634">
                  <c:v>0.54700000000000004</c:v>
                </c:pt>
                <c:pt idx="28635">
                  <c:v>0.54700000000000004</c:v>
                </c:pt>
                <c:pt idx="28636">
                  <c:v>0.62</c:v>
                </c:pt>
                <c:pt idx="28637">
                  <c:v>0.58499999999999996</c:v>
                </c:pt>
                <c:pt idx="28638">
                  <c:v>0.76200000000000001</c:v>
                </c:pt>
                <c:pt idx="28639">
                  <c:v>0.76700000000000002</c:v>
                </c:pt>
                <c:pt idx="28640">
                  <c:v>0.81200000000000006</c:v>
                </c:pt>
                <c:pt idx="28641">
                  <c:v>0.65600000000000003</c:v>
                </c:pt>
                <c:pt idx="28642">
                  <c:v>0.77500000000000002</c:v>
                </c:pt>
                <c:pt idx="28643">
                  <c:v>0.55200000000000005</c:v>
                </c:pt>
                <c:pt idx="28644">
                  <c:v>0.79500000000000004</c:v>
                </c:pt>
                <c:pt idx="28645">
                  <c:v>0.56999999999999995</c:v>
                </c:pt>
                <c:pt idx="28646">
                  <c:v>0.65600000000000003</c:v>
                </c:pt>
                <c:pt idx="28647">
                  <c:v>0.59199999999999997</c:v>
                </c:pt>
                <c:pt idx="28648">
                  <c:v>0.59199999999999997</c:v>
                </c:pt>
                <c:pt idx="28649">
                  <c:v>0.77400000000000002</c:v>
                </c:pt>
                <c:pt idx="28650">
                  <c:v>0.57799999999999996</c:v>
                </c:pt>
                <c:pt idx="28651">
                  <c:v>0.77800000000000002</c:v>
                </c:pt>
                <c:pt idx="28652">
                  <c:v>0.60599999999999998</c:v>
                </c:pt>
                <c:pt idx="28653">
                  <c:v>0.66400000000000003</c:v>
                </c:pt>
                <c:pt idx="28654">
                  <c:v>0.75600000000000001</c:v>
                </c:pt>
                <c:pt idx="28655">
                  <c:v>0.66900000000000004</c:v>
                </c:pt>
                <c:pt idx="28656">
                  <c:v>0.60499999999999998</c:v>
                </c:pt>
                <c:pt idx="28657">
                  <c:v>0.59199999999999997</c:v>
                </c:pt>
                <c:pt idx="28658">
                  <c:v>0.59299999999999997</c:v>
                </c:pt>
                <c:pt idx="28659">
                  <c:v>0.57899999999999996</c:v>
                </c:pt>
                <c:pt idx="28660">
                  <c:v>0.58599999999999997</c:v>
                </c:pt>
                <c:pt idx="28661">
                  <c:v>0.81399999999999995</c:v>
                </c:pt>
                <c:pt idx="28662">
                  <c:v>0.59299999999999997</c:v>
                </c:pt>
                <c:pt idx="28663">
                  <c:v>0.55700000000000005</c:v>
                </c:pt>
                <c:pt idx="28664">
                  <c:v>0.55700000000000005</c:v>
                </c:pt>
                <c:pt idx="28665">
                  <c:v>0.753</c:v>
                </c:pt>
                <c:pt idx="28666">
                  <c:v>0.81499999999999995</c:v>
                </c:pt>
                <c:pt idx="28667">
                  <c:v>0.66</c:v>
                </c:pt>
                <c:pt idx="28668">
                  <c:v>0.56799999999999995</c:v>
                </c:pt>
                <c:pt idx="28669">
                  <c:v>0.58799999999999997</c:v>
                </c:pt>
                <c:pt idx="28670">
                  <c:v>0.58799999999999997</c:v>
                </c:pt>
                <c:pt idx="28671">
                  <c:v>0.65400000000000003</c:v>
                </c:pt>
                <c:pt idx="28672">
                  <c:v>0.57099999999999995</c:v>
                </c:pt>
                <c:pt idx="28673">
                  <c:v>0.56599999999999995</c:v>
                </c:pt>
                <c:pt idx="28674">
                  <c:v>0.56599999999999995</c:v>
                </c:pt>
                <c:pt idx="28675">
                  <c:v>0.57499999999999996</c:v>
                </c:pt>
                <c:pt idx="28676">
                  <c:v>0.59099999999999997</c:v>
                </c:pt>
                <c:pt idx="28677">
                  <c:v>0.81499999999999995</c:v>
                </c:pt>
                <c:pt idx="28678">
                  <c:v>0.61299999999999999</c:v>
                </c:pt>
                <c:pt idx="28679">
                  <c:v>0.61299999999999999</c:v>
                </c:pt>
                <c:pt idx="28680">
                  <c:v>0.81399999999999995</c:v>
                </c:pt>
                <c:pt idx="28681">
                  <c:v>0.59899999999999998</c:v>
                </c:pt>
                <c:pt idx="28682">
                  <c:v>0.58299999999999996</c:v>
                </c:pt>
                <c:pt idx="28683">
                  <c:v>0.58299999999999996</c:v>
                </c:pt>
                <c:pt idx="28684">
                  <c:v>0.57699999999999996</c:v>
                </c:pt>
                <c:pt idx="28685">
                  <c:v>0.57699999999999996</c:v>
                </c:pt>
                <c:pt idx="28686">
                  <c:v>0.54500000000000004</c:v>
                </c:pt>
                <c:pt idx="28687">
                  <c:v>0.54500000000000004</c:v>
                </c:pt>
                <c:pt idx="28688">
                  <c:v>0.61199999999999999</c:v>
                </c:pt>
                <c:pt idx="28689">
                  <c:v>0.76900000000000002</c:v>
                </c:pt>
                <c:pt idx="28690">
                  <c:v>0.72199999999999998</c:v>
                </c:pt>
                <c:pt idx="28691">
                  <c:v>0.56000000000000005</c:v>
                </c:pt>
                <c:pt idx="28692">
                  <c:v>0.60699999999999998</c:v>
                </c:pt>
                <c:pt idx="28693">
                  <c:v>0.77900000000000003</c:v>
                </c:pt>
                <c:pt idx="28694">
                  <c:v>0.56999999999999995</c:v>
                </c:pt>
                <c:pt idx="28695">
                  <c:v>0.56999999999999995</c:v>
                </c:pt>
                <c:pt idx="28696">
                  <c:v>0.59</c:v>
                </c:pt>
                <c:pt idx="28697">
                  <c:v>0.65800000000000003</c:v>
                </c:pt>
                <c:pt idx="28698">
                  <c:v>0.58899999999999997</c:v>
                </c:pt>
                <c:pt idx="28699">
                  <c:v>0.56299999999999994</c:v>
                </c:pt>
                <c:pt idx="28700">
                  <c:v>0.56299999999999994</c:v>
                </c:pt>
                <c:pt idx="28701">
                  <c:v>0.78200000000000003</c:v>
                </c:pt>
                <c:pt idx="28702">
                  <c:v>0.56299999999999994</c:v>
                </c:pt>
                <c:pt idx="28703">
                  <c:v>0.56299999999999994</c:v>
                </c:pt>
                <c:pt idx="28704">
                  <c:v>0.59</c:v>
                </c:pt>
                <c:pt idx="28705">
                  <c:v>0.57799999999999996</c:v>
                </c:pt>
                <c:pt idx="28706">
                  <c:v>0.59199999999999997</c:v>
                </c:pt>
                <c:pt idx="28707">
                  <c:v>0.752</c:v>
                </c:pt>
                <c:pt idx="28708">
                  <c:v>0.60899999999999999</c:v>
                </c:pt>
                <c:pt idx="28709">
                  <c:v>0.56299999999999994</c:v>
                </c:pt>
                <c:pt idx="28710">
                  <c:v>0.59799999999999998</c:v>
                </c:pt>
                <c:pt idx="28711">
                  <c:v>0.58199999999999996</c:v>
                </c:pt>
                <c:pt idx="28712">
                  <c:v>0.58199999999999996</c:v>
                </c:pt>
                <c:pt idx="28713">
                  <c:v>0.61199999999999999</c:v>
                </c:pt>
                <c:pt idx="28714">
                  <c:v>0.77700000000000002</c:v>
                </c:pt>
                <c:pt idx="28715">
                  <c:v>0.58699999999999997</c:v>
                </c:pt>
                <c:pt idx="28716">
                  <c:v>0.58699999999999997</c:v>
                </c:pt>
                <c:pt idx="28717">
                  <c:v>0.57499999999999996</c:v>
                </c:pt>
                <c:pt idx="28718">
                  <c:v>0.56399999999999995</c:v>
                </c:pt>
                <c:pt idx="28719">
                  <c:v>0.80100000000000005</c:v>
                </c:pt>
                <c:pt idx="28720">
                  <c:v>0.80800000000000005</c:v>
                </c:pt>
                <c:pt idx="28721">
                  <c:v>0.56499999999999995</c:v>
                </c:pt>
                <c:pt idx="28722">
                  <c:v>0.56499999999999995</c:v>
                </c:pt>
                <c:pt idx="28723">
                  <c:v>0.57099999999999995</c:v>
                </c:pt>
                <c:pt idx="28724">
                  <c:v>0.55900000000000005</c:v>
                </c:pt>
                <c:pt idx="28725">
                  <c:v>0.59799999999999998</c:v>
                </c:pt>
                <c:pt idx="28726">
                  <c:v>0.59799999999999998</c:v>
                </c:pt>
                <c:pt idx="28727">
                  <c:v>0.63200000000000001</c:v>
                </c:pt>
                <c:pt idx="28728">
                  <c:v>0.63200000000000001</c:v>
                </c:pt>
                <c:pt idx="28729">
                  <c:v>0.57499999999999996</c:v>
                </c:pt>
                <c:pt idx="28730">
                  <c:v>0.60199999999999998</c:v>
                </c:pt>
                <c:pt idx="28731">
                  <c:v>0.60199999999999998</c:v>
                </c:pt>
                <c:pt idx="28732">
                  <c:v>0.55800000000000005</c:v>
                </c:pt>
                <c:pt idx="28733">
                  <c:v>0.57499999999999996</c:v>
                </c:pt>
                <c:pt idx="28734">
                  <c:v>0.59099999999999997</c:v>
                </c:pt>
                <c:pt idx="28735">
                  <c:v>0.59099999999999997</c:v>
                </c:pt>
                <c:pt idx="28736">
                  <c:v>0.753</c:v>
                </c:pt>
                <c:pt idx="28737">
                  <c:v>0.75600000000000001</c:v>
                </c:pt>
                <c:pt idx="28738">
                  <c:v>0.59499999999999997</c:v>
                </c:pt>
                <c:pt idx="28739">
                  <c:v>0.61099999999999999</c:v>
                </c:pt>
                <c:pt idx="28740">
                  <c:v>0.63</c:v>
                </c:pt>
                <c:pt idx="28741">
                  <c:v>0.57699999999999996</c:v>
                </c:pt>
                <c:pt idx="28742">
                  <c:v>0.58299999999999996</c:v>
                </c:pt>
                <c:pt idx="28743">
                  <c:v>0.58299999999999996</c:v>
                </c:pt>
                <c:pt idx="28744">
                  <c:v>0.75900000000000001</c:v>
                </c:pt>
                <c:pt idx="28745">
                  <c:v>0.753</c:v>
                </c:pt>
                <c:pt idx="28746">
                  <c:v>0.57699999999999996</c:v>
                </c:pt>
                <c:pt idx="28747">
                  <c:v>0.56899999999999995</c:v>
                </c:pt>
                <c:pt idx="28748">
                  <c:v>0.76</c:v>
                </c:pt>
                <c:pt idx="28749">
                  <c:v>0.58299999999999996</c:v>
                </c:pt>
                <c:pt idx="28750">
                  <c:v>0.63100000000000001</c:v>
                </c:pt>
                <c:pt idx="28751">
                  <c:v>0.61199999999999999</c:v>
                </c:pt>
                <c:pt idx="28752">
                  <c:v>0.57699999999999996</c:v>
                </c:pt>
                <c:pt idx="28753">
                  <c:v>0.58399999999999996</c:v>
                </c:pt>
                <c:pt idx="28754">
                  <c:v>0.57499999999999996</c:v>
                </c:pt>
                <c:pt idx="28755">
                  <c:v>0.755</c:v>
                </c:pt>
                <c:pt idx="28756">
                  <c:v>0.60899999999999999</c:v>
                </c:pt>
                <c:pt idx="28757">
                  <c:v>0.60899999999999999</c:v>
                </c:pt>
                <c:pt idx="28758">
                  <c:v>0.58399999999999996</c:v>
                </c:pt>
                <c:pt idx="28759">
                  <c:v>0.59699999999999998</c:v>
                </c:pt>
                <c:pt idx="28760">
                  <c:v>0.75600000000000001</c:v>
                </c:pt>
                <c:pt idx="28761">
                  <c:v>0.76800000000000002</c:v>
                </c:pt>
                <c:pt idx="28762">
                  <c:v>0.755</c:v>
                </c:pt>
                <c:pt idx="28763">
                  <c:v>0.76900000000000002</c:v>
                </c:pt>
                <c:pt idx="28764">
                  <c:v>0.59699999999999998</c:v>
                </c:pt>
                <c:pt idx="28765">
                  <c:v>0.57899999999999996</c:v>
                </c:pt>
                <c:pt idx="28766">
                  <c:v>0.77</c:v>
                </c:pt>
                <c:pt idx="28767">
                  <c:v>0.55000000000000004</c:v>
                </c:pt>
                <c:pt idx="28768">
                  <c:v>0.55000000000000004</c:v>
                </c:pt>
                <c:pt idx="28769">
                  <c:v>0.57899999999999996</c:v>
                </c:pt>
                <c:pt idx="28770">
                  <c:v>0.61299999999999999</c:v>
                </c:pt>
                <c:pt idx="28771">
                  <c:v>0.66400000000000003</c:v>
                </c:pt>
                <c:pt idx="28772">
                  <c:v>0.75600000000000001</c:v>
                </c:pt>
                <c:pt idx="28773">
                  <c:v>0.77100000000000002</c:v>
                </c:pt>
                <c:pt idx="28774">
                  <c:v>0.76200000000000001</c:v>
                </c:pt>
                <c:pt idx="28775">
                  <c:v>0.63300000000000001</c:v>
                </c:pt>
                <c:pt idx="28776">
                  <c:v>0.75</c:v>
                </c:pt>
                <c:pt idx="28777">
                  <c:v>0.55800000000000005</c:v>
                </c:pt>
                <c:pt idx="28778">
                  <c:v>0.55800000000000005</c:v>
                </c:pt>
                <c:pt idx="28779">
                  <c:v>0.61399999999999999</c:v>
                </c:pt>
                <c:pt idx="28780">
                  <c:v>0.58799999999999997</c:v>
                </c:pt>
                <c:pt idx="28781">
                  <c:v>0.58199999999999996</c:v>
                </c:pt>
                <c:pt idx="28782">
                  <c:v>0.61399999999999999</c:v>
                </c:pt>
                <c:pt idx="28783">
                  <c:v>0.64400000000000002</c:v>
                </c:pt>
                <c:pt idx="28784">
                  <c:v>0.77100000000000002</c:v>
                </c:pt>
                <c:pt idx="28785">
                  <c:v>0.60499999999999998</c:v>
                </c:pt>
                <c:pt idx="28786">
                  <c:v>0.60499999999999998</c:v>
                </c:pt>
                <c:pt idx="28787">
                  <c:v>0.56299999999999994</c:v>
                </c:pt>
                <c:pt idx="28788">
                  <c:v>0.747</c:v>
                </c:pt>
                <c:pt idx="28789">
                  <c:v>0.59</c:v>
                </c:pt>
                <c:pt idx="28790">
                  <c:v>0.59499999999999997</c:v>
                </c:pt>
                <c:pt idx="28791">
                  <c:v>0.748</c:v>
                </c:pt>
                <c:pt idx="28792">
                  <c:v>0.60599999999999998</c:v>
                </c:pt>
                <c:pt idx="28793">
                  <c:v>0.60399999999999998</c:v>
                </c:pt>
                <c:pt idx="28794">
                  <c:v>0.60599999999999998</c:v>
                </c:pt>
                <c:pt idx="28795">
                  <c:v>0.59899999999999998</c:v>
                </c:pt>
                <c:pt idx="28796">
                  <c:v>0.56899999999999995</c:v>
                </c:pt>
                <c:pt idx="28797">
                  <c:v>0.56899999999999995</c:v>
                </c:pt>
                <c:pt idx="28798">
                  <c:v>0.63100000000000001</c:v>
                </c:pt>
                <c:pt idx="28799">
                  <c:v>0.63100000000000001</c:v>
                </c:pt>
                <c:pt idx="28800">
                  <c:v>0.56200000000000006</c:v>
                </c:pt>
                <c:pt idx="28801">
                  <c:v>0.57399999999999995</c:v>
                </c:pt>
                <c:pt idx="28802">
                  <c:v>0.57999999999999996</c:v>
                </c:pt>
                <c:pt idx="28803">
                  <c:v>0.60099999999999998</c:v>
                </c:pt>
                <c:pt idx="28804">
                  <c:v>0.60099999999999998</c:v>
                </c:pt>
                <c:pt idx="28805">
                  <c:v>0.76</c:v>
                </c:pt>
                <c:pt idx="28806">
                  <c:v>0.66500000000000004</c:v>
                </c:pt>
                <c:pt idx="28807">
                  <c:v>0.58399999999999996</c:v>
                </c:pt>
                <c:pt idx="28808">
                  <c:v>0.55200000000000005</c:v>
                </c:pt>
                <c:pt idx="28809">
                  <c:v>0.75700000000000001</c:v>
                </c:pt>
                <c:pt idx="28810">
                  <c:v>0.57599999999999996</c:v>
                </c:pt>
                <c:pt idx="28811">
                  <c:v>0.57599999999999996</c:v>
                </c:pt>
                <c:pt idx="28812">
                  <c:v>0.60399999999999998</c:v>
                </c:pt>
                <c:pt idx="28813">
                  <c:v>0.57799999999999996</c:v>
                </c:pt>
                <c:pt idx="28814">
                  <c:v>0.57799999999999996</c:v>
                </c:pt>
                <c:pt idx="28815">
                  <c:v>0.754</c:v>
                </c:pt>
                <c:pt idx="28816">
                  <c:v>0.753</c:v>
                </c:pt>
                <c:pt idx="28817">
                  <c:v>0.753</c:v>
                </c:pt>
                <c:pt idx="28818">
                  <c:v>0.57099999999999995</c:v>
                </c:pt>
                <c:pt idx="28819">
                  <c:v>0.625</c:v>
                </c:pt>
                <c:pt idx="28820">
                  <c:v>0.625</c:v>
                </c:pt>
                <c:pt idx="28821">
                  <c:v>0.752</c:v>
                </c:pt>
                <c:pt idx="28822">
                  <c:v>0.56699999999999995</c:v>
                </c:pt>
                <c:pt idx="28823">
                  <c:v>0.626</c:v>
                </c:pt>
                <c:pt idx="28824">
                  <c:v>0.70799999999999996</c:v>
                </c:pt>
                <c:pt idx="28825">
                  <c:v>0.57399999999999995</c:v>
                </c:pt>
                <c:pt idx="28826">
                  <c:v>0.57399999999999995</c:v>
                </c:pt>
                <c:pt idx="28827">
                  <c:v>0.56699999999999995</c:v>
                </c:pt>
                <c:pt idx="28828">
                  <c:v>0.61199999999999999</c:v>
                </c:pt>
                <c:pt idx="28829">
                  <c:v>0.59</c:v>
                </c:pt>
                <c:pt idx="28830">
                  <c:v>0.59</c:v>
                </c:pt>
                <c:pt idx="28831">
                  <c:v>0.59</c:v>
                </c:pt>
                <c:pt idx="28832">
                  <c:v>0.626</c:v>
                </c:pt>
                <c:pt idx="28833">
                  <c:v>0.624</c:v>
                </c:pt>
                <c:pt idx="28834">
                  <c:v>0.753</c:v>
                </c:pt>
                <c:pt idx="28835">
                  <c:v>0.58199999999999996</c:v>
                </c:pt>
                <c:pt idx="28836">
                  <c:v>0.621</c:v>
                </c:pt>
                <c:pt idx="28837">
                  <c:v>0.58199999999999996</c:v>
                </c:pt>
                <c:pt idx="28838">
                  <c:v>0.61099999999999999</c:v>
                </c:pt>
                <c:pt idx="28839">
                  <c:v>0.59399999999999997</c:v>
                </c:pt>
                <c:pt idx="28840">
                  <c:v>0.59399999999999997</c:v>
                </c:pt>
                <c:pt idx="28841">
                  <c:v>0.60199999999999998</c:v>
                </c:pt>
                <c:pt idx="28842">
                  <c:v>0.60599999999999998</c:v>
                </c:pt>
                <c:pt idx="28843">
                  <c:v>0.58699999999999997</c:v>
                </c:pt>
                <c:pt idx="28844">
                  <c:v>0.55100000000000005</c:v>
                </c:pt>
                <c:pt idx="28845">
                  <c:v>0.57399999999999995</c:v>
                </c:pt>
                <c:pt idx="28846">
                  <c:v>0.58899999999999997</c:v>
                </c:pt>
                <c:pt idx="28847">
                  <c:v>0.61</c:v>
                </c:pt>
                <c:pt idx="28848">
                  <c:v>0.61</c:v>
                </c:pt>
                <c:pt idx="28849">
                  <c:v>0.624</c:v>
                </c:pt>
                <c:pt idx="28850">
                  <c:v>0.58899999999999997</c:v>
                </c:pt>
                <c:pt idx="28851">
                  <c:v>0.57599999999999996</c:v>
                </c:pt>
                <c:pt idx="28852">
                  <c:v>0.751</c:v>
                </c:pt>
                <c:pt idx="28853">
                  <c:v>0.6</c:v>
                </c:pt>
                <c:pt idx="28854">
                  <c:v>0.6</c:v>
                </c:pt>
                <c:pt idx="28855">
                  <c:v>0.61099999999999999</c:v>
                </c:pt>
                <c:pt idx="28856">
                  <c:v>0.61099999999999999</c:v>
                </c:pt>
                <c:pt idx="28857">
                  <c:v>0.60699999999999998</c:v>
                </c:pt>
                <c:pt idx="28858">
                  <c:v>0.754</c:v>
                </c:pt>
                <c:pt idx="28859">
                  <c:v>0.753</c:v>
                </c:pt>
                <c:pt idx="28860">
                  <c:v>0.57099999999999995</c:v>
                </c:pt>
                <c:pt idx="28861">
                  <c:v>0.755</c:v>
                </c:pt>
                <c:pt idx="28862">
                  <c:v>0.76700000000000002</c:v>
                </c:pt>
                <c:pt idx="28863">
                  <c:v>0.58899999999999997</c:v>
                </c:pt>
                <c:pt idx="28864">
                  <c:v>0.745</c:v>
                </c:pt>
                <c:pt idx="28865">
                  <c:v>0.58899999999999997</c:v>
                </c:pt>
                <c:pt idx="28866">
                  <c:v>0.60399999999999998</c:v>
                </c:pt>
                <c:pt idx="28867">
                  <c:v>0.76600000000000001</c:v>
                </c:pt>
                <c:pt idx="28868">
                  <c:v>0.60399999999999998</c:v>
                </c:pt>
                <c:pt idx="28869">
                  <c:v>0.75600000000000001</c:v>
                </c:pt>
                <c:pt idx="28870">
                  <c:v>0.76</c:v>
                </c:pt>
                <c:pt idx="28871">
                  <c:v>0.624</c:v>
                </c:pt>
                <c:pt idx="28872">
                  <c:v>0.76700000000000002</c:v>
                </c:pt>
                <c:pt idx="28873">
                  <c:v>0.76200000000000001</c:v>
                </c:pt>
                <c:pt idx="28874">
                  <c:v>0.59</c:v>
                </c:pt>
                <c:pt idx="28875">
                  <c:v>0.64300000000000002</c:v>
                </c:pt>
                <c:pt idx="28876">
                  <c:v>0.74299999999999999</c:v>
                </c:pt>
                <c:pt idx="28877">
                  <c:v>0.59599999999999997</c:v>
                </c:pt>
                <c:pt idx="28878">
                  <c:v>0.59599999999999997</c:v>
                </c:pt>
                <c:pt idx="28879">
                  <c:v>0.58899999999999997</c:v>
                </c:pt>
                <c:pt idx="28880">
                  <c:v>0.76300000000000001</c:v>
                </c:pt>
                <c:pt idx="28881">
                  <c:v>0.76300000000000001</c:v>
                </c:pt>
                <c:pt idx="28882">
                  <c:v>0.60899999999999999</c:v>
                </c:pt>
                <c:pt idx="28883">
                  <c:v>0.76300000000000001</c:v>
                </c:pt>
                <c:pt idx="28884">
                  <c:v>0.61799999999999999</c:v>
                </c:pt>
                <c:pt idx="28885">
                  <c:v>0.58199999999999996</c:v>
                </c:pt>
                <c:pt idx="28886">
                  <c:v>0.60899999999999999</c:v>
                </c:pt>
                <c:pt idx="28887">
                  <c:v>0.59499999999999997</c:v>
                </c:pt>
                <c:pt idx="28888">
                  <c:v>0.59699999999999998</c:v>
                </c:pt>
                <c:pt idx="28889">
                  <c:v>0.63400000000000001</c:v>
                </c:pt>
                <c:pt idx="28890">
                  <c:v>0.63400000000000001</c:v>
                </c:pt>
                <c:pt idx="28891">
                  <c:v>0.59</c:v>
                </c:pt>
                <c:pt idx="28892">
                  <c:v>0.59699999999999998</c:v>
                </c:pt>
                <c:pt idx="28893">
                  <c:v>0.76500000000000001</c:v>
                </c:pt>
                <c:pt idx="28894">
                  <c:v>0.622</c:v>
                </c:pt>
                <c:pt idx="28895">
                  <c:v>0.622</c:v>
                </c:pt>
                <c:pt idx="28896">
                  <c:v>0.76500000000000001</c:v>
                </c:pt>
                <c:pt idx="28897">
                  <c:v>0.59299999999999997</c:v>
                </c:pt>
                <c:pt idx="28898">
                  <c:v>0.56100000000000005</c:v>
                </c:pt>
                <c:pt idx="28899">
                  <c:v>0.56100000000000005</c:v>
                </c:pt>
                <c:pt idx="28900">
                  <c:v>0.56499999999999995</c:v>
                </c:pt>
                <c:pt idx="28901">
                  <c:v>0.59199999999999997</c:v>
                </c:pt>
                <c:pt idx="28902">
                  <c:v>0.59199999999999997</c:v>
                </c:pt>
                <c:pt idx="28903">
                  <c:v>0.59199999999999997</c:v>
                </c:pt>
                <c:pt idx="28904">
                  <c:v>0.75700000000000001</c:v>
                </c:pt>
                <c:pt idx="28905">
                  <c:v>0.77100000000000002</c:v>
                </c:pt>
                <c:pt idx="28906">
                  <c:v>0.64700000000000002</c:v>
                </c:pt>
                <c:pt idx="28907">
                  <c:v>0.68400000000000005</c:v>
                </c:pt>
                <c:pt idx="28908">
                  <c:v>0.77100000000000002</c:v>
                </c:pt>
                <c:pt idx="28909">
                  <c:v>0.59499999999999997</c:v>
                </c:pt>
                <c:pt idx="28910">
                  <c:v>0.56999999999999995</c:v>
                </c:pt>
                <c:pt idx="28911">
                  <c:v>0.56999999999999995</c:v>
                </c:pt>
                <c:pt idx="28912">
                  <c:v>0.61699999999999999</c:v>
                </c:pt>
                <c:pt idx="28913">
                  <c:v>0.61699999999999999</c:v>
                </c:pt>
                <c:pt idx="28914">
                  <c:v>0.75</c:v>
                </c:pt>
                <c:pt idx="28915">
                  <c:v>0.57499999999999996</c:v>
                </c:pt>
                <c:pt idx="28916">
                  <c:v>0.76400000000000001</c:v>
                </c:pt>
                <c:pt idx="28917">
                  <c:v>0.57699999999999996</c:v>
                </c:pt>
                <c:pt idx="28918">
                  <c:v>0.61799999999999999</c:v>
                </c:pt>
                <c:pt idx="28919">
                  <c:v>0.57699999999999996</c:v>
                </c:pt>
                <c:pt idx="28920">
                  <c:v>0.60299999999999998</c:v>
                </c:pt>
                <c:pt idx="28921">
                  <c:v>0.61699999999999999</c:v>
                </c:pt>
                <c:pt idx="28922">
                  <c:v>0.61799999999999999</c:v>
                </c:pt>
                <c:pt idx="28923">
                  <c:v>0.61199999999999999</c:v>
                </c:pt>
                <c:pt idx="28924">
                  <c:v>0.58099999999999996</c:v>
                </c:pt>
                <c:pt idx="28925">
                  <c:v>0.58099999999999996</c:v>
                </c:pt>
                <c:pt idx="28926">
                  <c:v>0.56299999999999994</c:v>
                </c:pt>
                <c:pt idx="28927">
                  <c:v>0.64400000000000002</c:v>
                </c:pt>
                <c:pt idx="28928">
                  <c:v>0.64400000000000002</c:v>
                </c:pt>
                <c:pt idx="28929">
                  <c:v>0.57399999999999995</c:v>
                </c:pt>
                <c:pt idx="28930">
                  <c:v>0.56699999999999995</c:v>
                </c:pt>
                <c:pt idx="28931">
                  <c:v>0.56699999999999995</c:v>
                </c:pt>
                <c:pt idx="28932">
                  <c:v>0.59299999999999997</c:v>
                </c:pt>
                <c:pt idx="28933">
                  <c:v>0.61399999999999999</c:v>
                </c:pt>
                <c:pt idx="28934">
                  <c:v>0.58199999999999996</c:v>
                </c:pt>
                <c:pt idx="28935">
                  <c:v>0.77</c:v>
                </c:pt>
                <c:pt idx="28936">
                  <c:v>0.76800000000000002</c:v>
                </c:pt>
                <c:pt idx="28937">
                  <c:v>0.61399999999999999</c:v>
                </c:pt>
                <c:pt idx="28938">
                  <c:v>0.57899999999999996</c:v>
                </c:pt>
                <c:pt idx="28939">
                  <c:v>0.71899999999999997</c:v>
                </c:pt>
                <c:pt idx="28940">
                  <c:v>0.61599999999999999</c:v>
                </c:pt>
                <c:pt idx="28941">
                  <c:v>0.59699999999999998</c:v>
                </c:pt>
                <c:pt idx="28942">
                  <c:v>0.58499999999999996</c:v>
                </c:pt>
                <c:pt idx="28943">
                  <c:v>0.58499999999999996</c:v>
                </c:pt>
                <c:pt idx="28944">
                  <c:v>0.57899999999999996</c:v>
                </c:pt>
                <c:pt idx="28945">
                  <c:v>0.76300000000000001</c:v>
                </c:pt>
                <c:pt idx="28946">
                  <c:v>0.753</c:v>
                </c:pt>
                <c:pt idx="28947">
                  <c:v>0.60199999999999998</c:v>
                </c:pt>
                <c:pt idx="28948">
                  <c:v>0.59099999999999997</c:v>
                </c:pt>
                <c:pt idx="28949">
                  <c:v>0.59099999999999997</c:v>
                </c:pt>
                <c:pt idx="28950">
                  <c:v>0.63300000000000001</c:v>
                </c:pt>
                <c:pt idx="28951">
                  <c:v>0.63300000000000001</c:v>
                </c:pt>
                <c:pt idx="28952">
                  <c:v>0.75900000000000001</c:v>
                </c:pt>
                <c:pt idx="28953">
                  <c:v>0.61899999999999999</c:v>
                </c:pt>
                <c:pt idx="28954">
                  <c:v>0.63400000000000001</c:v>
                </c:pt>
                <c:pt idx="28955">
                  <c:v>0.60599999999999998</c:v>
                </c:pt>
                <c:pt idx="28956">
                  <c:v>0.60599999999999998</c:v>
                </c:pt>
                <c:pt idx="28957">
                  <c:v>0.60199999999999998</c:v>
                </c:pt>
                <c:pt idx="28958">
                  <c:v>0.60199999999999998</c:v>
                </c:pt>
                <c:pt idx="28959">
                  <c:v>0.63400000000000001</c:v>
                </c:pt>
                <c:pt idx="28960">
                  <c:v>0.59899999999999998</c:v>
                </c:pt>
                <c:pt idx="28961">
                  <c:v>0.71399999999999997</c:v>
                </c:pt>
                <c:pt idx="28962">
                  <c:v>0.626</c:v>
                </c:pt>
                <c:pt idx="28963">
                  <c:v>0.63200000000000001</c:v>
                </c:pt>
                <c:pt idx="28964">
                  <c:v>0.57899999999999996</c:v>
                </c:pt>
                <c:pt idx="28965">
                  <c:v>0.58799999999999997</c:v>
                </c:pt>
                <c:pt idx="28966">
                  <c:v>0.58799999999999997</c:v>
                </c:pt>
                <c:pt idx="28967">
                  <c:v>0.59499999999999997</c:v>
                </c:pt>
                <c:pt idx="28968">
                  <c:v>0.59499999999999997</c:v>
                </c:pt>
                <c:pt idx="28969">
                  <c:v>0.63400000000000001</c:v>
                </c:pt>
                <c:pt idx="28970">
                  <c:v>0.58699999999999997</c:v>
                </c:pt>
                <c:pt idx="28971">
                  <c:v>0.58699999999999997</c:v>
                </c:pt>
                <c:pt idx="28972">
                  <c:v>0.61499999999999999</c:v>
                </c:pt>
                <c:pt idx="28973">
                  <c:v>0.76100000000000001</c:v>
                </c:pt>
                <c:pt idx="28974">
                  <c:v>0.75800000000000001</c:v>
                </c:pt>
                <c:pt idx="28975">
                  <c:v>0.61899999999999999</c:v>
                </c:pt>
                <c:pt idx="28976">
                  <c:v>0.76200000000000001</c:v>
                </c:pt>
                <c:pt idx="28977">
                  <c:v>0.63600000000000001</c:v>
                </c:pt>
                <c:pt idx="28978">
                  <c:v>0.59699999999999998</c:v>
                </c:pt>
                <c:pt idx="28979">
                  <c:v>0.76300000000000001</c:v>
                </c:pt>
                <c:pt idx="28980">
                  <c:v>0.63100000000000001</c:v>
                </c:pt>
                <c:pt idx="28981">
                  <c:v>0.76</c:v>
                </c:pt>
                <c:pt idx="28982">
                  <c:v>0.57299999999999995</c:v>
                </c:pt>
                <c:pt idx="28983">
                  <c:v>0.63700000000000001</c:v>
                </c:pt>
                <c:pt idx="28984">
                  <c:v>0.75800000000000001</c:v>
                </c:pt>
                <c:pt idx="28985">
                  <c:v>0.76100000000000001</c:v>
                </c:pt>
                <c:pt idx="28986">
                  <c:v>0.77100000000000002</c:v>
                </c:pt>
                <c:pt idx="28987">
                  <c:v>0.60099999999999998</c:v>
                </c:pt>
                <c:pt idx="28988">
                  <c:v>0.76400000000000001</c:v>
                </c:pt>
                <c:pt idx="28989">
                  <c:v>0.76</c:v>
                </c:pt>
                <c:pt idx="28990">
                  <c:v>0.76</c:v>
                </c:pt>
                <c:pt idx="28991">
                  <c:v>0.61299999999999999</c:v>
                </c:pt>
                <c:pt idx="28992">
                  <c:v>0.61299999999999999</c:v>
                </c:pt>
                <c:pt idx="28993">
                  <c:v>0.60099999999999998</c:v>
                </c:pt>
                <c:pt idx="28994">
                  <c:v>0.625</c:v>
                </c:pt>
                <c:pt idx="28995">
                  <c:v>0.625</c:v>
                </c:pt>
                <c:pt idx="28996">
                  <c:v>0.58199999999999996</c:v>
                </c:pt>
                <c:pt idx="28997">
                  <c:v>0.76200000000000001</c:v>
                </c:pt>
                <c:pt idx="28998">
                  <c:v>0.752</c:v>
                </c:pt>
                <c:pt idx="28999">
                  <c:v>0.66800000000000004</c:v>
                </c:pt>
                <c:pt idx="29000">
                  <c:v>0.59799999999999998</c:v>
                </c:pt>
                <c:pt idx="29001">
                  <c:v>0.77300000000000002</c:v>
                </c:pt>
                <c:pt idx="29002">
                  <c:v>0.752</c:v>
                </c:pt>
                <c:pt idx="29003">
                  <c:v>0.754</c:v>
                </c:pt>
                <c:pt idx="29004">
                  <c:v>0.61699999999999999</c:v>
                </c:pt>
                <c:pt idx="29005">
                  <c:v>0.59899999999999998</c:v>
                </c:pt>
                <c:pt idx="29006">
                  <c:v>0.77100000000000002</c:v>
                </c:pt>
                <c:pt idx="29007">
                  <c:v>0.61699999999999999</c:v>
                </c:pt>
                <c:pt idx="29008">
                  <c:v>0.77400000000000002</c:v>
                </c:pt>
                <c:pt idx="29009">
                  <c:v>0.63700000000000001</c:v>
                </c:pt>
                <c:pt idx="29010">
                  <c:v>0.59899999999999998</c:v>
                </c:pt>
                <c:pt idx="29011">
                  <c:v>0.77400000000000002</c:v>
                </c:pt>
                <c:pt idx="29012">
                  <c:v>0.60899999999999999</c:v>
                </c:pt>
                <c:pt idx="29013">
                  <c:v>0.60899999999999999</c:v>
                </c:pt>
                <c:pt idx="29014">
                  <c:v>0.76600000000000001</c:v>
                </c:pt>
                <c:pt idx="29015">
                  <c:v>0.629</c:v>
                </c:pt>
                <c:pt idx="29016">
                  <c:v>0.67500000000000004</c:v>
                </c:pt>
                <c:pt idx="29017">
                  <c:v>0.75900000000000001</c:v>
                </c:pt>
                <c:pt idx="29018">
                  <c:v>0.77500000000000002</c:v>
                </c:pt>
                <c:pt idx="29019">
                  <c:v>0.61</c:v>
                </c:pt>
                <c:pt idx="29020">
                  <c:v>0.60799999999999998</c:v>
                </c:pt>
                <c:pt idx="29021">
                  <c:v>0.67100000000000004</c:v>
                </c:pt>
                <c:pt idx="29022">
                  <c:v>0.59399999999999997</c:v>
                </c:pt>
                <c:pt idx="29023">
                  <c:v>0.61</c:v>
                </c:pt>
                <c:pt idx="29024">
                  <c:v>0.64700000000000002</c:v>
                </c:pt>
                <c:pt idx="29025">
                  <c:v>0.64700000000000002</c:v>
                </c:pt>
                <c:pt idx="29026">
                  <c:v>0.67100000000000004</c:v>
                </c:pt>
                <c:pt idx="29027">
                  <c:v>0.60299999999999998</c:v>
                </c:pt>
                <c:pt idx="29028">
                  <c:v>0.75700000000000001</c:v>
                </c:pt>
                <c:pt idx="29029">
                  <c:v>0.63500000000000001</c:v>
                </c:pt>
                <c:pt idx="29030">
                  <c:v>0.63500000000000001</c:v>
                </c:pt>
                <c:pt idx="29031">
                  <c:v>0.57299999999999995</c:v>
                </c:pt>
                <c:pt idx="29032">
                  <c:v>0.57299999999999995</c:v>
                </c:pt>
                <c:pt idx="29033">
                  <c:v>0.60499999999999998</c:v>
                </c:pt>
                <c:pt idx="29034">
                  <c:v>0.752</c:v>
                </c:pt>
                <c:pt idx="29035">
                  <c:v>0.60499999999999998</c:v>
                </c:pt>
                <c:pt idx="29036">
                  <c:v>0.64</c:v>
                </c:pt>
                <c:pt idx="29037">
                  <c:v>0.55800000000000005</c:v>
                </c:pt>
                <c:pt idx="29038">
                  <c:v>0.64</c:v>
                </c:pt>
                <c:pt idx="29039">
                  <c:v>0.75700000000000001</c:v>
                </c:pt>
                <c:pt idx="29040">
                  <c:v>0.55800000000000005</c:v>
                </c:pt>
                <c:pt idx="29041">
                  <c:v>0.66900000000000004</c:v>
                </c:pt>
                <c:pt idx="29042">
                  <c:v>0.76500000000000001</c:v>
                </c:pt>
                <c:pt idx="29043">
                  <c:v>0.60799999999999998</c:v>
                </c:pt>
                <c:pt idx="29044">
                  <c:v>0.629</c:v>
                </c:pt>
                <c:pt idx="29045">
                  <c:v>0.629</c:v>
                </c:pt>
                <c:pt idx="29046">
                  <c:v>0.75700000000000001</c:v>
                </c:pt>
                <c:pt idx="29047">
                  <c:v>0.58799999999999997</c:v>
                </c:pt>
                <c:pt idx="29048">
                  <c:v>0.63</c:v>
                </c:pt>
                <c:pt idx="29049">
                  <c:v>0.76100000000000001</c:v>
                </c:pt>
                <c:pt idx="29050">
                  <c:v>0.75700000000000001</c:v>
                </c:pt>
                <c:pt idx="29051">
                  <c:v>0.63</c:v>
                </c:pt>
                <c:pt idx="29052">
                  <c:v>0.628</c:v>
                </c:pt>
                <c:pt idx="29053">
                  <c:v>0.70699999999999996</c:v>
                </c:pt>
                <c:pt idx="29054">
                  <c:v>0.61699999999999999</c:v>
                </c:pt>
                <c:pt idx="29055">
                  <c:v>0.59399999999999997</c:v>
                </c:pt>
                <c:pt idx="29056">
                  <c:v>0.59299999999999997</c:v>
                </c:pt>
                <c:pt idx="29057">
                  <c:v>0.755</c:v>
                </c:pt>
                <c:pt idx="29058">
                  <c:v>0.59299999999999997</c:v>
                </c:pt>
                <c:pt idx="29059">
                  <c:v>0.59299999999999997</c:v>
                </c:pt>
                <c:pt idx="29060">
                  <c:v>0.625</c:v>
                </c:pt>
                <c:pt idx="29061">
                  <c:v>0.59199999999999997</c:v>
                </c:pt>
                <c:pt idx="29062">
                  <c:v>0.59699999999999998</c:v>
                </c:pt>
                <c:pt idx="29063">
                  <c:v>0.59699999999999998</c:v>
                </c:pt>
                <c:pt idx="29064">
                  <c:v>0.58599999999999997</c:v>
                </c:pt>
                <c:pt idx="29065">
                  <c:v>0.61399999999999999</c:v>
                </c:pt>
                <c:pt idx="29066">
                  <c:v>0.60599999999999998</c:v>
                </c:pt>
                <c:pt idx="29067">
                  <c:v>0.75800000000000001</c:v>
                </c:pt>
                <c:pt idx="29068">
                  <c:v>0.627</c:v>
                </c:pt>
                <c:pt idx="29069">
                  <c:v>0.59699999999999998</c:v>
                </c:pt>
                <c:pt idx="29070">
                  <c:v>0.628</c:v>
                </c:pt>
                <c:pt idx="29071">
                  <c:v>0.627</c:v>
                </c:pt>
                <c:pt idx="29072">
                  <c:v>0.59499999999999997</c:v>
                </c:pt>
                <c:pt idx="29073">
                  <c:v>0.59499999999999997</c:v>
                </c:pt>
                <c:pt idx="29074">
                  <c:v>0.61</c:v>
                </c:pt>
                <c:pt idx="29075">
                  <c:v>0.75</c:v>
                </c:pt>
                <c:pt idx="29076">
                  <c:v>0.77</c:v>
                </c:pt>
                <c:pt idx="29077">
                  <c:v>0.61099999999999999</c:v>
                </c:pt>
                <c:pt idx="29078">
                  <c:v>0.60799999999999998</c:v>
                </c:pt>
                <c:pt idx="29079">
                  <c:v>0.60799999999999998</c:v>
                </c:pt>
                <c:pt idx="29080">
                  <c:v>0.72</c:v>
                </c:pt>
                <c:pt idx="29081">
                  <c:v>0.60399999999999998</c:v>
                </c:pt>
                <c:pt idx="29082">
                  <c:v>0.60399999999999998</c:v>
                </c:pt>
                <c:pt idx="29083">
                  <c:v>0.747</c:v>
                </c:pt>
                <c:pt idx="29084">
                  <c:v>0.60899999999999999</c:v>
                </c:pt>
                <c:pt idx="29085">
                  <c:v>0.71499999999999997</c:v>
                </c:pt>
                <c:pt idx="29086">
                  <c:v>0.60899999999999999</c:v>
                </c:pt>
                <c:pt idx="29087">
                  <c:v>0.61499999999999999</c:v>
                </c:pt>
                <c:pt idx="29088">
                  <c:v>0.61499999999999999</c:v>
                </c:pt>
                <c:pt idx="29089">
                  <c:v>0.60799999999999998</c:v>
                </c:pt>
                <c:pt idx="29090">
                  <c:v>0.76</c:v>
                </c:pt>
                <c:pt idx="29091">
                  <c:v>0.75700000000000001</c:v>
                </c:pt>
                <c:pt idx="29092">
                  <c:v>0.76</c:v>
                </c:pt>
                <c:pt idx="29093">
                  <c:v>0.63900000000000001</c:v>
                </c:pt>
                <c:pt idx="29094">
                  <c:v>0.58799999999999997</c:v>
                </c:pt>
                <c:pt idx="29095">
                  <c:v>0.60799999999999998</c:v>
                </c:pt>
                <c:pt idx="29096">
                  <c:v>0.60799999999999998</c:v>
                </c:pt>
                <c:pt idx="29097">
                  <c:v>0.77100000000000002</c:v>
                </c:pt>
                <c:pt idx="29098">
                  <c:v>0.77200000000000002</c:v>
                </c:pt>
                <c:pt idx="29099">
                  <c:v>0.628</c:v>
                </c:pt>
                <c:pt idx="29100">
                  <c:v>0.64400000000000002</c:v>
                </c:pt>
                <c:pt idx="29101">
                  <c:v>0.76400000000000001</c:v>
                </c:pt>
                <c:pt idx="29102">
                  <c:v>0.76800000000000002</c:v>
                </c:pt>
                <c:pt idx="29103">
                  <c:v>0.76700000000000002</c:v>
                </c:pt>
                <c:pt idx="29104">
                  <c:v>0.61299999999999999</c:v>
                </c:pt>
                <c:pt idx="29105">
                  <c:v>0.63300000000000001</c:v>
                </c:pt>
                <c:pt idx="29106">
                  <c:v>0.76700000000000002</c:v>
                </c:pt>
                <c:pt idx="29107">
                  <c:v>0.60699999999999998</c:v>
                </c:pt>
                <c:pt idx="29108">
                  <c:v>0.59899999999999998</c:v>
                </c:pt>
                <c:pt idx="29109">
                  <c:v>0.61299999999999999</c:v>
                </c:pt>
                <c:pt idx="29110">
                  <c:v>0.64600000000000002</c:v>
                </c:pt>
                <c:pt idx="29111">
                  <c:v>0.77100000000000002</c:v>
                </c:pt>
                <c:pt idx="29112">
                  <c:v>0.76800000000000002</c:v>
                </c:pt>
                <c:pt idx="29113">
                  <c:v>0.64600000000000002</c:v>
                </c:pt>
                <c:pt idx="29114">
                  <c:v>0.58499999999999996</c:v>
                </c:pt>
                <c:pt idx="29115">
                  <c:v>0.68899999999999995</c:v>
                </c:pt>
                <c:pt idx="29116">
                  <c:v>0.76100000000000001</c:v>
                </c:pt>
                <c:pt idx="29117">
                  <c:v>0.76700000000000002</c:v>
                </c:pt>
                <c:pt idx="29118">
                  <c:v>0.76900000000000002</c:v>
                </c:pt>
                <c:pt idx="29119">
                  <c:v>0.76800000000000002</c:v>
                </c:pt>
                <c:pt idx="29120">
                  <c:v>0.72</c:v>
                </c:pt>
                <c:pt idx="29121">
                  <c:v>0.76900000000000002</c:v>
                </c:pt>
                <c:pt idx="29122">
                  <c:v>0.755</c:v>
                </c:pt>
                <c:pt idx="29123">
                  <c:v>0.63800000000000001</c:v>
                </c:pt>
                <c:pt idx="29124">
                  <c:v>0.63800000000000001</c:v>
                </c:pt>
                <c:pt idx="29125">
                  <c:v>0.59099999999999997</c:v>
                </c:pt>
                <c:pt idx="29126">
                  <c:v>0.626</c:v>
                </c:pt>
                <c:pt idx="29127">
                  <c:v>0.626</c:v>
                </c:pt>
                <c:pt idx="29128">
                  <c:v>0.72099999999999997</c:v>
                </c:pt>
                <c:pt idx="29129">
                  <c:v>0.59099999999999997</c:v>
                </c:pt>
                <c:pt idx="29130">
                  <c:v>0.76900000000000002</c:v>
                </c:pt>
                <c:pt idx="29131">
                  <c:v>0.63</c:v>
                </c:pt>
                <c:pt idx="29132">
                  <c:v>0.63100000000000001</c:v>
                </c:pt>
                <c:pt idx="29133">
                  <c:v>0.64700000000000002</c:v>
                </c:pt>
                <c:pt idx="29134">
                  <c:v>0.76900000000000002</c:v>
                </c:pt>
                <c:pt idx="29135">
                  <c:v>0.621</c:v>
                </c:pt>
                <c:pt idx="29136">
                  <c:v>0.621</c:v>
                </c:pt>
                <c:pt idx="29137">
                  <c:v>0.77600000000000002</c:v>
                </c:pt>
                <c:pt idx="29138">
                  <c:v>0.68899999999999995</c:v>
                </c:pt>
                <c:pt idx="29139">
                  <c:v>0.76800000000000002</c:v>
                </c:pt>
                <c:pt idx="29140">
                  <c:v>0.623</c:v>
                </c:pt>
                <c:pt idx="29141">
                  <c:v>0.621</c:v>
                </c:pt>
                <c:pt idx="29142">
                  <c:v>0.622</c:v>
                </c:pt>
                <c:pt idx="29143">
                  <c:v>0.72399999999999998</c:v>
                </c:pt>
                <c:pt idx="29144">
                  <c:v>0.57899999999999996</c:v>
                </c:pt>
                <c:pt idx="29145">
                  <c:v>0.76200000000000001</c:v>
                </c:pt>
                <c:pt idx="29146">
                  <c:v>0.60799999999999998</c:v>
                </c:pt>
                <c:pt idx="29147">
                  <c:v>0.58199999999999996</c:v>
                </c:pt>
                <c:pt idx="29148">
                  <c:v>0.61599999999999999</c:v>
                </c:pt>
                <c:pt idx="29149">
                  <c:v>0.58199999999999996</c:v>
                </c:pt>
                <c:pt idx="29150">
                  <c:v>0.64500000000000002</c:v>
                </c:pt>
                <c:pt idx="29151">
                  <c:v>0.64500000000000002</c:v>
                </c:pt>
                <c:pt idx="29152">
                  <c:v>0.61799999999999999</c:v>
                </c:pt>
                <c:pt idx="29153">
                  <c:v>0.64900000000000002</c:v>
                </c:pt>
                <c:pt idx="29154">
                  <c:v>0.65</c:v>
                </c:pt>
                <c:pt idx="29155">
                  <c:v>0.61799999999999999</c:v>
                </c:pt>
                <c:pt idx="29156">
                  <c:v>0.62</c:v>
                </c:pt>
                <c:pt idx="29157">
                  <c:v>0.58599999999999997</c:v>
                </c:pt>
                <c:pt idx="29158">
                  <c:v>0.71199999999999997</c:v>
                </c:pt>
                <c:pt idx="29159">
                  <c:v>0.71499999999999997</c:v>
                </c:pt>
                <c:pt idx="29160">
                  <c:v>0.75700000000000001</c:v>
                </c:pt>
                <c:pt idx="29161">
                  <c:v>0.71799999999999997</c:v>
                </c:pt>
                <c:pt idx="29162">
                  <c:v>0.71799999999999997</c:v>
                </c:pt>
                <c:pt idx="29163">
                  <c:v>0.77400000000000002</c:v>
                </c:pt>
                <c:pt idx="29164">
                  <c:v>0.68700000000000006</c:v>
                </c:pt>
                <c:pt idx="29165">
                  <c:v>0.752</c:v>
                </c:pt>
                <c:pt idx="29166">
                  <c:v>0.61699999999999999</c:v>
                </c:pt>
                <c:pt idx="29167">
                  <c:v>0.61699999999999999</c:v>
                </c:pt>
                <c:pt idx="29168">
                  <c:v>0.60599999999999998</c:v>
                </c:pt>
                <c:pt idx="29169">
                  <c:v>0.59499999999999997</c:v>
                </c:pt>
                <c:pt idx="29170">
                  <c:v>0.59499999999999997</c:v>
                </c:pt>
                <c:pt idx="29171">
                  <c:v>0.77200000000000002</c:v>
                </c:pt>
                <c:pt idx="29172">
                  <c:v>0.61799999999999999</c:v>
                </c:pt>
                <c:pt idx="29173">
                  <c:v>0.60099999999999998</c:v>
                </c:pt>
                <c:pt idx="29174">
                  <c:v>0.76300000000000001</c:v>
                </c:pt>
                <c:pt idx="29175">
                  <c:v>0.60899999999999999</c:v>
                </c:pt>
                <c:pt idx="29176">
                  <c:v>0.60899999999999999</c:v>
                </c:pt>
                <c:pt idx="29177">
                  <c:v>0.61799999999999999</c:v>
                </c:pt>
                <c:pt idx="29178">
                  <c:v>0.60399999999999998</c:v>
                </c:pt>
                <c:pt idx="29179">
                  <c:v>0.61699999999999999</c:v>
                </c:pt>
                <c:pt idx="29180">
                  <c:v>0.60599999999999998</c:v>
                </c:pt>
                <c:pt idx="29181">
                  <c:v>0.60599999999999998</c:v>
                </c:pt>
                <c:pt idx="29182">
                  <c:v>0.67500000000000004</c:v>
                </c:pt>
                <c:pt idx="29183">
                  <c:v>0.63</c:v>
                </c:pt>
                <c:pt idx="29184">
                  <c:v>0.58599999999999997</c:v>
                </c:pt>
                <c:pt idx="29185">
                  <c:v>0.58599999999999997</c:v>
                </c:pt>
                <c:pt idx="29186">
                  <c:v>0.63800000000000001</c:v>
                </c:pt>
                <c:pt idx="29187">
                  <c:v>0.76300000000000001</c:v>
                </c:pt>
                <c:pt idx="29188">
                  <c:v>0.61899999999999999</c:v>
                </c:pt>
                <c:pt idx="29189">
                  <c:v>0.69699999999999995</c:v>
                </c:pt>
                <c:pt idx="29190">
                  <c:v>0.58299999999999996</c:v>
                </c:pt>
                <c:pt idx="29191">
                  <c:v>0.76500000000000001</c:v>
                </c:pt>
                <c:pt idx="29192">
                  <c:v>0.75600000000000001</c:v>
                </c:pt>
                <c:pt idx="29193">
                  <c:v>0.61599999999999999</c:v>
                </c:pt>
                <c:pt idx="29194">
                  <c:v>0.64</c:v>
                </c:pt>
                <c:pt idx="29195">
                  <c:v>0.75600000000000001</c:v>
                </c:pt>
                <c:pt idx="29196">
                  <c:v>0.76600000000000001</c:v>
                </c:pt>
                <c:pt idx="29197">
                  <c:v>0.72899999999999998</c:v>
                </c:pt>
                <c:pt idx="29198">
                  <c:v>0.64100000000000001</c:v>
                </c:pt>
                <c:pt idx="29199">
                  <c:v>0.623</c:v>
                </c:pt>
                <c:pt idx="29200">
                  <c:v>0.76800000000000002</c:v>
                </c:pt>
                <c:pt idx="29201">
                  <c:v>0.76400000000000001</c:v>
                </c:pt>
                <c:pt idx="29202">
                  <c:v>0.76</c:v>
                </c:pt>
                <c:pt idx="29203">
                  <c:v>0.68200000000000005</c:v>
                </c:pt>
                <c:pt idx="29204">
                  <c:v>0.76300000000000001</c:v>
                </c:pt>
                <c:pt idx="29205">
                  <c:v>0.61699999999999999</c:v>
                </c:pt>
                <c:pt idx="29206">
                  <c:v>0.61699999999999999</c:v>
                </c:pt>
                <c:pt idx="29207">
                  <c:v>0.76400000000000001</c:v>
                </c:pt>
                <c:pt idx="29208">
                  <c:v>0.68200000000000005</c:v>
                </c:pt>
                <c:pt idx="29209">
                  <c:v>0.76800000000000002</c:v>
                </c:pt>
                <c:pt idx="29210">
                  <c:v>0.629</c:v>
                </c:pt>
                <c:pt idx="29211">
                  <c:v>0.629</c:v>
                </c:pt>
                <c:pt idx="29212">
                  <c:v>0.75800000000000001</c:v>
                </c:pt>
                <c:pt idx="29213">
                  <c:v>0.68200000000000005</c:v>
                </c:pt>
                <c:pt idx="29214">
                  <c:v>0.58499999999999996</c:v>
                </c:pt>
                <c:pt idx="29215">
                  <c:v>0.77700000000000002</c:v>
                </c:pt>
                <c:pt idx="29216">
                  <c:v>0.58499999999999996</c:v>
                </c:pt>
                <c:pt idx="29217">
                  <c:v>0.621</c:v>
                </c:pt>
                <c:pt idx="29218">
                  <c:v>0.76600000000000001</c:v>
                </c:pt>
                <c:pt idx="29219">
                  <c:v>0.622</c:v>
                </c:pt>
                <c:pt idx="29220">
                  <c:v>0.64900000000000002</c:v>
                </c:pt>
                <c:pt idx="29221">
                  <c:v>0.76500000000000001</c:v>
                </c:pt>
                <c:pt idx="29222">
                  <c:v>0.64200000000000002</c:v>
                </c:pt>
                <c:pt idx="29223">
                  <c:v>0.76100000000000001</c:v>
                </c:pt>
                <c:pt idx="29224">
                  <c:v>0.77900000000000003</c:v>
                </c:pt>
                <c:pt idx="29225">
                  <c:v>0.61599999999999999</c:v>
                </c:pt>
                <c:pt idx="29226">
                  <c:v>0.77100000000000002</c:v>
                </c:pt>
                <c:pt idx="29227">
                  <c:v>0.68</c:v>
                </c:pt>
                <c:pt idx="29228">
                  <c:v>0.64600000000000002</c:v>
                </c:pt>
                <c:pt idx="29229">
                  <c:v>0.61199999999999999</c:v>
                </c:pt>
                <c:pt idx="29230">
                  <c:v>0.77500000000000002</c:v>
                </c:pt>
                <c:pt idx="29231">
                  <c:v>0.75700000000000001</c:v>
                </c:pt>
                <c:pt idx="29232">
                  <c:v>0.67500000000000004</c:v>
                </c:pt>
                <c:pt idx="29233">
                  <c:v>0.71699999999999997</c:v>
                </c:pt>
                <c:pt idx="29234">
                  <c:v>0.76200000000000001</c:v>
                </c:pt>
                <c:pt idx="29235">
                  <c:v>0.61799999999999999</c:v>
                </c:pt>
                <c:pt idx="29236">
                  <c:v>0.77800000000000002</c:v>
                </c:pt>
                <c:pt idx="29237">
                  <c:v>0.78</c:v>
                </c:pt>
                <c:pt idx="29238">
                  <c:v>0.67500000000000004</c:v>
                </c:pt>
                <c:pt idx="29239">
                  <c:v>0.61799999999999999</c:v>
                </c:pt>
                <c:pt idx="29240">
                  <c:v>0.64800000000000002</c:v>
                </c:pt>
                <c:pt idx="29241">
                  <c:v>0.64800000000000002</c:v>
                </c:pt>
                <c:pt idx="29242">
                  <c:v>0.63900000000000001</c:v>
                </c:pt>
                <c:pt idx="29243">
                  <c:v>0.63900000000000001</c:v>
                </c:pt>
                <c:pt idx="29244">
                  <c:v>0.70499999999999996</c:v>
                </c:pt>
                <c:pt idx="29245">
                  <c:v>0.64400000000000002</c:v>
                </c:pt>
                <c:pt idx="29246">
                  <c:v>0.64500000000000002</c:v>
                </c:pt>
                <c:pt idx="29247">
                  <c:v>0.76300000000000001</c:v>
                </c:pt>
                <c:pt idx="29248">
                  <c:v>0.76800000000000002</c:v>
                </c:pt>
                <c:pt idx="29249">
                  <c:v>0.63300000000000001</c:v>
                </c:pt>
                <c:pt idx="29250">
                  <c:v>0.63300000000000001</c:v>
                </c:pt>
                <c:pt idx="29251">
                  <c:v>0.67500000000000004</c:v>
                </c:pt>
                <c:pt idx="29252">
                  <c:v>0.76200000000000001</c:v>
                </c:pt>
                <c:pt idx="29253">
                  <c:v>0.76500000000000001</c:v>
                </c:pt>
                <c:pt idx="29254">
                  <c:v>0.63500000000000001</c:v>
                </c:pt>
                <c:pt idx="29255">
                  <c:v>0.72599999999999998</c:v>
                </c:pt>
                <c:pt idx="29256">
                  <c:v>0.63300000000000001</c:v>
                </c:pt>
                <c:pt idx="29257">
                  <c:v>0.63400000000000001</c:v>
                </c:pt>
                <c:pt idx="29258">
                  <c:v>0.76600000000000001</c:v>
                </c:pt>
                <c:pt idx="29259">
                  <c:v>0.59199999999999997</c:v>
                </c:pt>
                <c:pt idx="29260">
                  <c:v>0.621</c:v>
                </c:pt>
                <c:pt idx="29261">
                  <c:v>0.59699999999999998</c:v>
                </c:pt>
                <c:pt idx="29262">
                  <c:v>0.629</c:v>
                </c:pt>
                <c:pt idx="29263">
                  <c:v>0.72799999999999998</c:v>
                </c:pt>
                <c:pt idx="29264">
                  <c:v>0.77700000000000002</c:v>
                </c:pt>
                <c:pt idx="29265">
                  <c:v>0.60099999999999998</c:v>
                </c:pt>
                <c:pt idx="29266">
                  <c:v>0.60099999999999998</c:v>
                </c:pt>
                <c:pt idx="29267">
                  <c:v>0.76</c:v>
                </c:pt>
                <c:pt idx="29268">
                  <c:v>0.59699999999999998</c:v>
                </c:pt>
                <c:pt idx="29269">
                  <c:v>0.59699999999999998</c:v>
                </c:pt>
                <c:pt idx="29270">
                  <c:v>0.62</c:v>
                </c:pt>
                <c:pt idx="29271">
                  <c:v>0.62</c:v>
                </c:pt>
                <c:pt idx="29272">
                  <c:v>0.61799999999999999</c:v>
                </c:pt>
                <c:pt idx="29273">
                  <c:v>0.68100000000000005</c:v>
                </c:pt>
                <c:pt idx="29274">
                  <c:v>0.63200000000000001</c:v>
                </c:pt>
                <c:pt idx="29275">
                  <c:v>0.63200000000000001</c:v>
                </c:pt>
                <c:pt idx="29276">
                  <c:v>0.68100000000000005</c:v>
                </c:pt>
                <c:pt idx="29277">
                  <c:v>0.63200000000000001</c:v>
                </c:pt>
                <c:pt idx="29278">
                  <c:v>0.58099999999999996</c:v>
                </c:pt>
                <c:pt idx="29279">
                  <c:v>0.58099999999999996</c:v>
                </c:pt>
                <c:pt idx="29280">
                  <c:v>0.74299999999999999</c:v>
                </c:pt>
                <c:pt idx="29281">
                  <c:v>0.59399999999999997</c:v>
                </c:pt>
                <c:pt idx="29282">
                  <c:v>0.60299999999999998</c:v>
                </c:pt>
                <c:pt idx="29283">
                  <c:v>0.60299999999999998</c:v>
                </c:pt>
                <c:pt idx="29284">
                  <c:v>0.72599999999999998</c:v>
                </c:pt>
                <c:pt idx="29285">
                  <c:v>0.60499999999999998</c:v>
                </c:pt>
                <c:pt idx="29286">
                  <c:v>0.7</c:v>
                </c:pt>
                <c:pt idx="29287">
                  <c:v>0.61399999999999999</c:v>
                </c:pt>
                <c:pt idx="29288">
                  <c:v>0.60599999999999998</c:v>
                </c:pt>
                <c:pt idx="29289">
                  <c:v>0.78100000000000003</c:v>
                </c:pt>
                <c:pt idx="29290">
                  <c:v>0.78100000000000003</c:v>
                </c:pt>
                <c:pt idx="29291">
                  <c:v>0.60599999999999998</c:v>
                </c:pt>
                <c:pt idx="29292">
                  <c:v>0.73</c:v>
                </c:pt>
                <c:pt idx="29293">
                  <c:v>0.78200000000000003</c:v>
                </c:pt>
                <c:pt idx="29294">
                  <c:v>0.78100000000000003</c:v>
                </c:pt>
                <c:pt idx="29295">
                  <c:v>0.62</c:v>
                </c:pt>
                <c:pt idx="29296">
                  <c:v>0.62</c:v>
                </c:pt>
                <c:pt idx="29297">
                  <c:v>0.78900000000000003</c:v>
                </c:pt>
                <c:pt idx="29298">
                  <c:v>0.77400000000000002</c:v>
                </c:pt>
                <c:pt idx="29299">
                  <c:v>0.78200000000000003</c:v>
                </c:pt>
                <c:pt idx="29300">
                  <c:v>0.64600000000000002</c:v>
                </c:pt>
                <c:pt idx="29301">
                  <c:v>0.73699999999999999</c:v>
                </c:pt>
                <c:pt idx="29302">
                  <c:v>0.63200000000000001</c:v>
                </c:pt>
                <c:pt idx="29303">
                  <c:v>0.59899999999999998</c:v>
                </c:pt>
                <c:pt idx="29304">
                  <c:v>0.77900000000000003</c:v>
                </c:pt>
                <c:pt idx="29305">
                  <c:v>0.63300000000000001</c:v>
                </c:pt>
                <c:pt idx="29306">
                  <c:v>0.79</c:v>
                </c:pt>
                <c:pt idx="29307">
                  <c:v>0.79400000000000004</c:v>
                </c:pt>
                <c:pt idx="29308">
                  <c:v>0.59799999999999998</c:v>
                </c:pt>
                <c:pt idx="29309">
                  <c:v>0.60499999999999998</c:v>
                </c:pt>
                <c:pt idx="29310">
                  <c:v>0.78500000000000003</c:v>
                </c:pt>
                <c:pt idx="29311">
                  <c:v>0.74299999999999999</c:v>
                </c:pt>
                <c:pt idx="29312">
                  <c:v>0.63500000000000001</c:v>
                </c:pt>
                <c:pt idx="29313">
                  <c:v>0.78600000000000003</c:v>
                </c:pt>
                <c:pt idx="29314">
                  <c:v>0.78100000000000003</c:v>
                </c:pt>
                <c:pt idx="29315">
                  <c:v>0.78300000000000003</c:v>
                </c:pt>
                <c:pt idx="29316">
                  <c:v>0.63600000000000001</c:v>
                </c:pt>
                <c:pt idx="29317">
                  <c:v>0.63700000000000001</c:v>
                </c:pt>
                <c:pt idx="29318">
                  <c:v>0.59399999999999997</c:v>
                </c:pt>
                <c:pt idx="29319">
                  <c:v>0.77800000000000002</c:v>
                </c:pt>
                <c:pt idx="29320">
                  <c:v>0.59399999999999997</c:v>
                </c:pt>
                <c:pt idx="29321">
                  <c:v>0.79500000000000004</c:v>
                </c:pt>
                <c:pt idx="29322">
                  <c:v>0.63100000000000001</c:v>
                </c:pt>
                <c:pt idx="29323">
                  <c:v>0.63100000000000001</c:v>
                </c:pt>
                <c:pt idx="29324">
                  <c:v>0.78100000000000003</c:v>
                </c:pt>
                <c:pt idx="29325">
                  <c:v>0.78500000000000003</c:v>
                </c:pt>
                <c:pt idx="29326">
                  <c:v>0.64400000000000002</c:v>
                </c:pt>
                <c:pt idx="29327">
                  <c:v>0.64400000000000002</c:v>
                </c:pt>
                <c:pt idx="29328">
                  <c:v>0.71899999999999997</c:v>
                </c:pt>
                <c:pt idx="29329">
                  <c:v>0.79700000000000004</c:v>
                </c:pt>
                <c:pt idx="29330">
                  <c:v>0.748</c:v>
                </c:pt>
                <c:pt idx="29331">
                  <c:v>0.625</c:v>
                </c:pt>
                <c:pt idx="29332">
                  <c:v>0.625</c:v>
                </c:pt>
                <c:pt idx="29333">
                  <c:v>0.79200000000000004</c:v>
                </c:pt>
                <c:pt idx="29334">
                  <c:v>0.78600000000000003</c:v>
                </c:pt>
                <c:pt idx="29335">
                  <c:v>0.63500000000000001</c:v>
                </c:pt>
                <c:pt idx="29336">
                  <c:v>0.63600000000000001</c:v>
                </c:pt>
                <c:pt idx="29337">
                  <c:v>0.63700000000000001</c:v>
                </c:pt>
                <c:pt idx="29338">
                  <c:v>0.63</c:v>
                </c:pt>
                <c:pt idx="29339">
                  <c:v>0.78600000000000003</c:v>
                </c:pt>
                <c:pt idx="29340">
                  <c:v>0.70899999999999996</c:v>
                </c:pt>
                <c:pt idx="29341">
                  <c:v>0.79300000000000004</c:v>
                </c:pt>
                <c:pt idx="29342">
                  <c:v>0.74299999999999999</c:v>
                </c:pt>
                <c:pt idx="29343">
                  <c:v>0.625</c:v>
                </c:pt>
                <c:pt idx="29344">
                  <c:v>0.66400000000000003</c:v>
                </c:pt>
                <c:pt idx="29345">
                  <c:v>0.79300000000000004</c:v>
                </c:pt>
                <c:pt idx="29346">
                  <c:v>0.73299999999999998</c:v>
                </c:pt>
                <c:pt idx="29347">
                  <c:v>0.71399999999999997</c:v>
                </c:pt>
                <c:pt idx="29348">
                  <c:v>0.74099999999999999</c:v>
                </c:pt>
                <c:pt idx="29349">
                  <c:v>0.745</c:v>
                </c:pt>
                <c:pt idx="29350">
                  <c:v>0.71499999999999997</c:v>
                </c:pt>
                <c:pt idx="29351">
                  <c:v>0.61099999999999999</c:v>
                </c:pt>
                <c:pt idx="29352">
                  <c:v>0.68799999999999994</c:v>
                </c:pt>
                <c:pt idx="29353">
                  <c:v>0.68799999999999994</c:v>
                </c:pt>
                <c:pt idx="29354">
                  <c:v>0.78800000000000003</c:v>
                </c:pt>
                <c:pt idx="29355">
                  <c:v>0.63700000000000001</c:v>
                </c:pt>
                <c:pt idx="29356">
                  <c:v>0.63700000000000001</c:v>
                </c:pt>
                <c:pt idx="29357">
                  <c:v>0.79100000000000004</c:v>
                </c:pt>
                <c:pt idx="29358">
                  <c:v>0.78700000000000003</c:v>
                </c:pt>
                <c:pt idx="29359">
                  <c:v>0.753</c:v>
                </c:pt>
                <c:pt idx="29360">
                  <c:v>0.64100000000000001</c:v>
                </c:pt>
                <c:pt idx="29361">
                  <c:v>0.64200000000000002</c:v>
                </c:pt>
                <c:pt idx="29362">
                  <c:v>0.60599999999999998</c:v>
                </c:pt>
                <c:pt idx="29363">
                  <c:v>0.60599999999999998</c:v>
                </c:pt>
                <c:pt idx="29364">
                  <c:v>0.71199999999999997</c:v>
                </c:pt>
                <c:pt idx="29365">
                  <c:v>0.60799999999999998</c:v>
                </c:pt>
                <c:pt idx="29366">
                  <c:v>0.60899999999999999</c:v>
                </c:pt>
                <c:pt idx="29367">
                  <c:v>0.60799999999999998</c:v>
                </c:pt>
                <c:pt idx="29368">
                  <c:v>0.79500000000000004</c:v>
                </c:pt>
                <c:pt idx="29369">
                  <c:v>0.60599999999999998</c:v>
                </c:pt>
                <c:pt idx="29370">
                  <c:v>0.59499999999999997</c:v>
                </c:pt>
                <c:pt idx="29371">
                  <c:v>0.59499999999999997</c:v>
                </c:pt>
                <c:pt idx="29372">
                  <c:v>0.79400000000000004</c:v>
                </c:pt>
                <c:pt idx="29373">
                  <c:v>0.8</c:v>
                </c:pt>
                <c:pt idx="29374">
                  <c:v>0.59</c:v>
                </c:pt>
                <c:pt idx="29375">
                  <c:v>0.81899999999999995</c:v>
                </c:pt>
                <c:pt idx="29376">
                  <c:v>0.81100000000000005</c:v>
                </c:pt>
                <c:pt idx="29377">
                  <c:v>0.64900000000000002</c:v>
                </c:pt>
                <c:pt idx="29378">
                  <c:v>0.64600000000000002</c:v>
                </c:pt>
                <c:pt idx="29379">
                  <c:v>0.63700000000000001</c:v>
                </c:pt>
                <c:pt idx="29380">
                  <c:v>0.60499999999999998</c:v>
                </c:pt>
                <c:pt idx="29381">
                  <c:v>0.72699999999999998</c:v>
                </c:pt>
                <c:pt idx="29382">
                  <c:v>0.67600000000000005</c:v>
                </c:pt>
                <c:pt idx="29383">
                  <c:v>0.65200000000000002</c:v>
                </c:pt>
                <c:pt idx="29384">
                  <c:v>0.67600000000000005</c:v>
                </c:pt>
                <c:pt idx="29385">
                  <c:v>0.79900000000000004</c:v>
                </c:pt>
                <c:pt idx="29386">
                  <c:v>0.65300000000000002</c:v>
                </c:pt>
                <c:pt idx="29387">
                  <c:v>0.80300000000000005</c:v>
                </c:pt>
                <c:pt idx="29388">
                  <c:v>0.79800000000000004</c:v>
                </c:pt>
                <c:pt idx="29389">
                  <c:v>0.66800000000000004</c:v>
                </c:pt>
                <c:pt idx="29390">
                  <c:v>0.80600000000000005</c:v>
                </c:pt>
                <c:pt idx="29391">
                  <c:v>0.66800000000000004</c:v>
                </c:pt>
                <c:pt idx="29392">
                  <c:v>0.77300000000000002</c:v>
                </c:pt>
                <c:pt idx="29393">
                  <c:v>0.628</c:v>
                </c:pt>
                <c:pt idx="29394">
                  <c:v>0.81699999999999995</c:v>
                </c:pt>
                <c:pt idx="29395">
                  <c:v>0.73499999999999999</c:v>
                </c:pt>
                <c:pt idx="29396">
                  <c:v>0.78700000000000003</c:v>
                </c:pt>
                <c:pt idx="29397">
                  <c:v>0.81200000000000006</c:v>
                </c:pt>
                <c:pt idx="29398">
                  <c:v>0.66800000000000004</c:v>
                </c:pt>
                <c:pt idx="29399">
                  <c:v>0.80300000000000005</c:v>
                </c:pt>
                <c:pt idx="29400">
                  <c:v>0.82099999999999995</c:v>
                </c:pt>
                <c:pt idx="29401">
                  <c:v>0.56799999999999995</c:v>
                </c:pt>
                <c:pt idx="29402">
                  <c:v>0.79600000000000004</c:v>
                </c:pt>
                <c:pt idx="29403">
                  <c:v>0.56799999999999995</c:v>
                </c:pt>
                <c:pt idx="29404">
                  <c:v>0.63400000000000001</c:v>
                </c:pt>
                <c:pt idx="29405">
                  <c:v>0.63400000000000001</c:v>
                </c:pt>
                <c:pt idx="29406">
                  <c:v>0.81100000000000005</c:v>
                </c:pt>
                <c:pt idx="29407">
                  <c:v>0.80900000000000005</c:v>
                </c:pt>
                <c:pt idx="29408">
                  <c:v>0.81</c:v>
                </c:pt>
                <c:pt idx="29409">
                  <c:v>0.73899999999999999</c:v>
                </c:pt>
                <c:pt idx="29410">
                  <c:v>0.64400000000000002</c:v>
                </c:pt>
                <c:pt idx="29411">
                  <c:v>0.60899999999999999</c:v>
                </c:pt>
                <c:pt idx="29412">
                  <c:v>0.65400000000000003</c:v>
                </c:pt>
                <c:pt idx="29413">
                  <c:v>0.81200000000000006</c:v>
                </c:pt>
                <c:pt idx="29414">
                  <c:v>0.64700000000000002</c:v>
                </c:pt>
                <c:pt idx="29415">
                  <c:v>0.82499999999999996</c:v>
                </c:pt>
                <c:pt idx="29416">
                  <c:v>0.74</c:v>
                </c:pt>
                <c:pt idx="29417">
                  <c:v>0.81100000000000005</c:v>
                </c:pt>
                <c:pt idx="29418">
                  <c:v>0.82199999999999995</c:v>
                </c:pt>
                <c:pt idx="29419">
                  <c:v>0.64700000000000002</c:v>
                </c:pt>
                <c:pt idx="29420">
                  <c:v>0.61199999999999999</c:v>
                </c:pt>
                <c:pt idx="29421">
                  <c:v>0.81499999999999995</c:v>
                </c:pt>
                <c:pt idx="29422">
                  <c:v>0.61299999999999999</c:v>
                </c:pt>
                <c:pt idx="29423">
                  <c:v>0.66</c:v>
                </c:pt>
                <c:pt idx="29424">
                  <c:v>0.82699999999999996</c:v>
                </c:pt>
                <c:pt idx="29425">
                  <c:v>0.746</c:v>
                </c:pt>
                <c:pt idx="29426">
                  <c:v>0.65400000000000003</c:v>
                </c:pt>
                <c:pt idx="29427">
                  <c:v>0.65400000000000003</c:v>
                </c:pt>
                <c:pt idx="29428">
                  <c:v>0.64200000000000002</c:v>
                </c:pt>
                <c:pt idx="29429">
                  <c:v>0.64200000000000002</c:v>
                </c:pt>
                <c:pt idx="29430">
                  <c:v>0.751</c:v>
                </c:pt>
                <c:pt idx="29431">
                  <c:v>0.77600000000000002</c:v>
                </c:pt>
                <c:pt idx="29432">
                  <c:v>0.73599999999999999</c:v>
                </c:pt>
                <c:pt idx="29433">
                  <c:v>0.622</c:v>
                </c:pt>
                <c:pt idx="29434">
                  <c:v>0.622</c:v>
                </c:pt>
                <c:pt idx="29435">
                  <c:v>0.65800000000000003</c:v>
                </c:pt>
                <c:pt idx="29436">
                  <c:v>0.65900000000000003</c:v>
                </c:pt>
                <c:pt idx="29437">
                  <c:v>0.77600000000000002</c:v>
                </c:pt>
                <c:pt idx="29438">
                  <c:v>0.66100000000000003</c:v>
                </c:pt>
                <c:pt idx="29439">
                  <c:v>0.624</c:v>
                </c:pt>
                <c:pt idx="29440">
                  <c:v>0.79200000000000004</c:v>
                </c:pt>
                <c:pt idx="29441">
                  <c:v>0.68899999999999995</c:v>
                </c:pt>
                <c:pt idx="29442">
                  <c:v>0.622</c:v>
                </c:pt>
                <c:pt idx="29443">
                  <c:v>0.624</c:v>
                </c:pt>
                <c:pt idx="29444">
                  <c:v>0.74399999999999999</c:v>
                </c:pt>
                <c:pt idx="29445">
                  <c:v>0.66500000000000004</c:v>
                </c:pt>
                <c:pt idx="29446">
                  <c:v>0.84699999999999998</c:v>
                </c:pt>
                <c:pt idx="29447">
                  <c:v>0.83899999999999997</c:v>
                </c:pt>
                <c:pt idx="29448">
                  <c:v>0.625</c:v>
                </c:pt>
                <c:pt idx="29449">
                  <c:v>0.61399999999999999</c:v>
                </c:pt>
                <c:pt idx="29450">
                  <c:v>0.61399999999999999</c:v>
                </c:pt>
                <c:pt idx="29451">
                  <c:v>0.77300000000000002</c:v>
                </c:pt>
                <c:pt idx="29452">
                  <c:v>0.60299999999999998</c:v>
                </c:pt>
                <c:pt idx="29453">
                  <c:v>0.82199999999999995</c:v>
                </c:pt>
                <c:pt idx="29454">
                  <c:v>0.66600000000000004</c:v>
                </c:pt>
                <c:pt idx="29455">
                  <c:v>0.82199999999999995</c:v>
                </c:pt>
                <c:pt idx="29456">
                  <c:v>0.66700000000000004</c:v>
                </c:pt>
                <c:pt idx="29457">
                  <c:v>0.83099999999999996</c:v>
                </c:pt>
                <c:pt idx="29458">
                  <c:v>0.79400000000000004</c:v>
                </c:pt>
                <c:pt idx="29459">
                  <c:v>0.83199999999999996</c:v>
                </c:pt>
                <c:pt idx="29460">
                  <c:v>0.59399999999999997</c:v>
                </c:pt>
                <c:pt idx="29461">
                  <c:v>0.57299999999999995</c:v>
                </c:pt>
                <c:pt idx="29462">
                  <c:v>0.59399999999999997</c:v>
                </c:pt>
                <c:pt idx="29463">
                  <c:v>0.77800000000000002</c:v>
                </c:pt>
                <c:pt idx="29464">
                  <c:v>0.59399999999999997</c:v>
                </c:pt>
                <c:pt idx="29465">
                  <c:v>0.68600000000000005</c:v>
                </c:pt>
                <c:pt idx="29466">
                  <c:v>0.82799999999999996</c:v>
                </c:pt>
                <c:pt idx="29467">
                  <c:v>0.61799999999999999</c:v>
                </c:pt>
                <c:pt idx="29468">
                  <c:v>0.83399999999999996</c:v>
                </c:pt>
                <c:pt idx="29469">
                  <c:v>0.79400000000000004</c:v>
                </c:pt>
                <c:pt idx="29470">
                  <c:v>0.83699999999999997</c:v>
                </c:pt>
                <c:pt idx="29471">
                  <c:v>0.624</c:v>
                </c:pt>
                <c:pt idx="29472">
                  <c:v>0.66300000000000003</c:v>
                </c:pt>
                <c:pt idx="29473">
                  <c:v>0.80600000000000005</c:v>
                </c:pt>
                <c:pt idx="29474">
                  <c:v>0.83699999999999997</c:v>
                </c:pt>
                <c:pt idx="29475">
                  <c:v>0.80500000000000005</c:v>
                </c:pt>
                <c:pt idx="29476">
                  <c:v>0.85</c:v>
                </c:pt>
                <c:pt idx="29477">
                  <c:v>0.84399999999999997</c:v>
                </c:pt>
                <c:pt idx="29478">
                  <c:v>0.84299999999999997</c:v>
                </c:pt>
                <c:pt idx="29479">
                  <c:v>0.83</c:v>
                </c:pt>
                <c:pt idx="29480">
                  <c:v>0.628</c:v>
                </c:pt>
                <c:pt idx="29481">
                  <c:v>0.629</c:v>
                </c:pt>
                <c:pt idx="29482">
                  <c:v>0.83399999999999996</c:v>
                </c:pt>
                <c:pt idx="29483">
                  <c:v>0.84699999999999998</c:v>
                </c:pt>
                <c:pt idx="29484">
                  <c:v>0.57199999999999995</c:v>
                </c:pt>
                <c:pt idx="29485">
                  <c:v>0.77300000000000002</c:v>
                </c:pt>
                <c:pt idx="29486">
                  <c:v>0.57199999999999995</c:v>
                </c:pt>
                <c:pt idx="29487">
                  <c:v>0.84899999999999998</c:v>
                </c:pt>
                <c:pt idx="29488">
                  <c:v>0.64900000000000002</c:v>
                </c:pt>
                <c:pt idx="29489">
                  <c:v>0.82799999999999996</c:v>
                </c:pt>
                <c:pt idx="29490">
                  <c:v>0.64200000000000002</c:v>
                </c:pt>
                <c:pt idx="29491">
                  <c:v>0.64200000000000002</c:v>
                </c:pt>
                <c:pt idx="29492">
                  <c:v>0.71099999999999997</c:v>
                </c:pt>
                <c:pt idx="29493">
                  <c:v>0.753</c:v>
                </c:pt>
                <c:pt idx="29494">
                  <c:v>0.77300000000000002</c:v>
                </c:pt>
                <c:pt idx="29495">
                  <c:v>0.83699999999999997</c:v>
                </c:pt>
                <c:pt idx="29496">
                  <c:v>0.66</c:v>
                </c:pt>
                <c:pt idx="29497">
                  <c:v>0.66</c:v>
                </c:pt>
                <c:pt idx="29498">
                  <c:v>0.75800000000000001</c:v>
                </c:pt>
                <c:pt idx="29499">
                  <c:v>0.86299999999999999</c:v>
                </c:pt>
                <c:pt idx="29500">
                  <c:v>0.79500000000000004</c:v>
                </c:pt>
                <c:pt idx="29501">
                  <c:v>0.76100000000000001</c:v>
                </c:pt>
                <c:pt idx="29502">
                  <c:v>0.79100000000000004</c:v>
                </c:pt>
                <c:pt idx="29503">
                  <c:v>0.84</c:v>
                </c:pt>
                <c:pt idx="29504">
                  <c:v>0.629</c:v>
                </c:pt>
                <c:pt idx="29505">
                  <c:v>0.624</c:v>
                </c:pt>
                <c:pt idx="29506">
                  <c:v>0.80900000000000005</c:v>
                </c:pt>
                <c:pt idx="29507">
                  <c:v>0.84099999999999997</c:v>
                </c:pt>
                <c:pt idx="29508">
                  <c:v>0.82699999999999996</c:v>
                </c:pt>
                <c:pt idx="29509">
                  <c:v>0.84499999999999997</c:v>
                </c:pt>
                <c:pt idx="29510">
                  <c:v>0.70299999999999996</c:v>
                </c:pt>
                <c:pt idx="29511">
                  <c:v>0.66</c:v>
                </c:pt>
                <c:pt idx="29512">
                  <c:v>0.70299999999999996</c:v>
                </c:pt>
                <c:pt idx="29513">
                  <c:v>0.82899999999999996</c:v>
                </c:pt>
                <c:pt idx="29514">
                  <c:v>0.67100000000000004</c:v>
                </c:pt>
                <c:pt idx="29515">
                  <c:v>0.67100000000000004</c:v>
                </c:pt>
                <c:pt idx="29516">
                  <c:v>0.629</c:v>
                </c:pt>
                <c:pt idx="29517">
                  <c:v>0.629</c:v>
                </c:pt>
                <c:pt idx="29518">
                  <c:v>0.85099999999999998</c:v>
                </c:pt>
                <c:pt idx="29519">
                  <c:v>0.63300000000000001</c:v>
                </c:pt>
                <c:pt idx="29520">
                  <c:v>0.63400000000000001</c:v>
                </c:pt>
                <c:pt idx="29521">
                  <c:v>0.59699999999999998</c:v>
                </c:pt>
                <c:pt idx="29522">
                  <c:v>0.59699999999999998</c:v>
                </c:pt>
                <c:pt idx="29523">
                  <c:v>0.59499999999999997</c:v>
                </c:pt>
                <c:pt idx="29524">
                  <c:v>0.72799999999999998</c:v>
                </c:pt>
                <c:pt idx="29525">
                  <c:v>0.70499999999999996</c:v>
                </c:pt>
                <c:pt idx="29526">
                  <c:v>0.86</c:v>
                </c:pt>
                <c:pt idx="29527">
                  <c:v>0.85599999999999998</c:v>
                </c:pt>
                <c:pt idx="29528">
                  <c:v>0.57299999999999995</c:v>
                </c:pt>
                <c:pt idx="29529">
                  <c:v>0.82099999999999995</c:v>
                </c:pt>
                <c:pt idx="29530">
                  <c:v>0.86899999999999999</c:v>
                </c:pt>
                <c:pt idx="29531">
                  <c:v>0.66800000000000004</c:v>
                </c:pt>
                <c:pt idx="29532">
                  <c:v>0.65</c:v>
                </c:pt>
                <c:pt idx="29533">
                  <c:v>0.84</c:v>
                </c:pt>
                <c:pt idx="29534">
                  <c:v>0.85099999999999998</c:v>
                </c:pt>
                <c:pt idx="29535">
                  <c:v>0.872</c:v>
                </c:pt>
                <c:pt idx="29536">
                  <c:v>0.64500000000000002</c:v>
                </c:pt>
                <c:pt idx="29537">
                  <c:v>0.85599999999999998</c:v>
                </c:pt>
                <c:pt idx="29538">
                  <c:v>0.86799999999999999</c:v>
                </c:pt>
                <c:pt idx="29539">
                  <c:v>0.70699999999999996</c:v>
                </c:pt>
                <c:pt idx="29540">
                  <c:v>0.76600000000000001</c:v>
                </c:pt>
                <c:pt idx="29541">
                  <c:v>0.70699999999999996</c:v>
                </c:pt>
                <c:pt idx="29542">
                  <c:v>0.64600000000000002</c:v>
                </c:pt>
                <c:pt idx="29543">
                  <c:v>0.69499999999999995</c:v>
                </c:pt>
                <c:pt idx="29544">
                  <c:v>0.86699999999999999</c:v>
                </c:pt>
                <c:pt idx="29545">
                  <c:v>0.80500000000000005</c:v>
                </c:pt>
                <c:pt idx="29546">
                  <c:v>0.86299999999999999</c:v>
                </c:pt>
                <c:pt idx="29547">
                  <c:v>0.69599999999999995</c:v>
                </c:pt>
                <c:pt idx="29548">
                  <c:v>0.84899999999999998</c:v>
                </c:pt>
                <c:pt idx="29549">
                  <c:v>0.87</c:v>
                </c:pt>
                <c:pt idx="29550">
                  <c:v>0.877</c:v>
                </c:pt>
                <c:pt idx="29551">
                  <c:v>0.69499999999999995</c:v>
                </c:pt>
                <c:pt idx="29552">
                  <c:v>0.875</c:v>
                </c:pt>
                <c:pt idx="29553">
                  <c:v>0.86699999999999999</c:v>
                </c:pt>
                <c:pt idx="29554">
                  <c:v>0.84299999999999997</c:v>
                </c:pt>
                <c:pt idx="29555">
                  <c:v>0.82899999999999996</c:v>
                </c:pt>
                <c:pt idx="29556">
                  <c:v>0.86899999999999999</c:v>
                </c:pt>
                <c:pt idx="29557">
                  <c:v>0.88100000000000001</c:v>
                </c:pt>
                <c:pt idx="29558">
                  <c:v>0.78500000000000003</c:v>
                </c:pt>
                <c:pt idx="29559">
                  <c:v>0.89100000000000001</c:v>
                </c:pt>
                <c:pt idx="29560">
                  <c:v>0.63500000000000001</c:v>
                </c:pt>
                <c:pt idx="29561">
                  <c:v>0.64600000000000002</c:v>
                </c:pt>
                <c:pt idx="29562">
                  <c:v>0.64600000000000002</c:v>
                </c:pt>
                <c:pt idx="29563">
                  <c:v>0.878</c:v>
                </c:pt>
                <c:pt idx="29564">
                  <c:v>0.63900000000000001</c:v>
                </c:pt>
                <c:pt idx="29565">
                  <c:v>0.88</c:v>
                </c:pt>
                <c:pt idx="29566">
                  <c:v>0.86199999999999999</c:v>
                </c:pt>
                <c:pt idx="29567">
                  <c:v>0.88600000000000001</c:v>
                </c:pt>
                <c:pt idx="29568">
                  <c:v>0.79700000000000004</c:v>
                </c:pt>
                <c:pt idx="29569">
                  <c:v>0.61399999999999999</c:v>
                </c:pt>
                <c:pt idx="29570">
                  <c:v>0.88100000000000001</c:v>
                </c:pt>
                <c:pt idx="29571">
                  <c:v>0.89600000000000002</c:v>
                </c:pt>
                <c:pt idx="29572">
                  <c:v>0.88800000000000001</c:v>
                </c:pt>
                <c:pt idx="29573">
                  <c:v>0.82599999999999996</c:v>
                </c:pt>
                <c:pt idx="29574">
                  <c:v>0.61499999999999999</c:v>
                </c:pt>
                <c:pt idx="29575">
                  <c:v>0.82399999999999995</c:v>
                </c:pt>
                <c:pt idx="29576">
                  <c:v>0.79800000000000004</c:v>
                </c:pt>
                <c:pt idx="29577">
                  <c:v>0.88500000000000001</c:v>
                </c:pt>
                <c:pt idx="29578">
                  <c:v>0.89800000000000002</c:v>
                </c:pt>
                <c:pt idx="29579">
                  <c:v>0.84399999999999997</c:v>
                </c:pt>
                <c:pt idx="29580">
                  <c:v>0.84499999999999997</c:v>
                </c:pt>
                <c:pt idx="29581">
                  <c:v>0.79500000000000004</c:v>
                </c:pt>
                <c:pt idx="29582">
                  <c:v>0.67900000000000005</c:v>
                </c:pt>
                <c:pt idx="29583">
                  <c:v>0.64600000000000002</c:v>
                </c:pt>
                <c:pt idx="29584">
                  <c:v>0.64600000000000002</c:v>
                </c:pt>
                <c:pt idx="29585">
                  <c:v>0.878</c:v>
                </c:pt>
                <c:pt idx="29586">
                  <c:v>0.78400000000000003</c:v>
                </c:pt>
                <c:pt idx="29587">
                  <c:v>0.86699999999999999</c:v>
                </c:pt>
                <c:pt idx="29588">
                  <c:v>0.63500000000000001</c:v>
                </c:pt>
                <c:pt idx="29589">
                  <c:v>0.63500000000000001</c:v>
                </c:pt>
                <c:pt idx="29590">
                  <c:v>0.78700000000000003</c:v>
                </c:pt>
                <c:pt idx="29591">
                  <c:v>0.65100000000000002</c:v>
                </c:pt>
                <c:pt idx="29592">
                  <c:v>0.65200000000000002</c:v>
                </c:pt>
                <c:pt idx="29593">
                  <c:v>0.72199999999999998</c:v>
                </c:pt>
                <c:pt idx="29594">
                  <c:v>0.91200000000000003</c:v>
                </c:pt>
                <c:pt idx="29595">
                  <c:v>0.79300000000000004</c:v>
                </c:pt>
                <c:pt idx="29596">
                  <c:v>0.88200000000000001</c:v>
                </c:pt>
                <c:pt idx="29597">
                  <c:v>0.82099999999999995</c:v>
                </c:pt>
                <c:pt idx="29598">
                  <c:v>0.69</c:v>
                </c:pt>
                <c:pt idx="29599">
                  <c:v>0.90700000000000003</c:v>
                </c:pt>
                <c:pt idx="29600">
                  <c:v>0.89300000000000002</c:v>
                </c:pt>
                <c:pt idx="29601">
                  <c:v>0.89800000000000002</c:v>
                </c:pt>
                <c:pt idx="29602">
                  <c:v>0.61099999999999999</c:v>
                </c:pt>
                <c:pt idx="29603">
                  <c:v>0.69099999999999995</c:v>
                </c:pt>
                <c:pt idx="29604">
                  <c:v>0.69099999999999995</c:v>
                </c:pt>
                <c:pt idx="29605">
                  <c:v>0.61099999999999999</c:v>
                </c:pt>
                <c:pt idx="29606">
                  <c:v>0.84699999999999998</c:v>
                </c:pt>
                <c:pt idx="29607">
                  <c:v>0.89600000000000002</c:v>
                </c:pt>
                <c:pt idx="29608">
                  <c:v>0.61</c:v>
                </c:pt>
                <c:pt idx="29609">
                  <c:v>0.58199999999999996</c:v>
                </c:pt>
                <c:pt idx="29610">
                  <c:v>0.88800000000000001</c:v>
                </c:pt>
                <c:pt idx="29611">
                  <c:v>0.89300000000000002</c:v>
                </c:pt>
                <c:pt idx="29612">
                  <c:v>0.79500000000000004</c:v>
                </c:pt>
                <c:pt idx="29613">
                  <c:v>0.82899999999999996</c:v>
                </c:pt>
                <c:pt idx="29614">
                  <c:v>0.71699999999999997</c:v>
                </c:pt>
                <c:pt idx="29615">
                  <c:v>0.90500000000000003</c:v>
                </c:pt>
                <c:pt idx="29616">
                  <c:v>0.89400000000000002</c:v>
                </c:pt>
                <c:pt idx="29617">
                  <c:v>0.90500000000000003</c:v>
                </c:pt>
                <c:pt idx="29618">
                  <c:v>0.88800000000000001</c:v>
                </c:pt>
                <c:pt idx="29619">
                  <c:v>0.90600000000000003</c:v>
                </c:pt>
                <c:pt idx="29620">
                  <c:v>0.90600000000000003</c:v>
                </c:pt>
                <c:pt idx="29621">
                  <c:v>0.86199999999999999</c:v>
                </c:pt>
                <c:pt idx="29622">
                  <c:v>0.65600000000000003</c:v>
                </c:pt>
                <c:pt idx="29623">
                  <c:v>0.90700000000000003</c:v>
                </c:pt>
                <c:pt idx="29624">
                  <c:v>0.91700000000000004</c:v>
                </c:pt>
                <c:pt idx="29625">
                  <c:v>0.90200000000000002</c:v>
                </c:pt>
                <c:pt idx="29626">
                  <c:v>0.90100000000000002</c:v>
                </c:pt>
                <c:pt idx="29627">
                  <c:v>0.91800000000000004</c:v>
                </c:pt>
                <c:pt idx="29628">
                  <c:v>0.86</c:v>
                </c:pt>
                <c:pt idx="29629">
                  <c:v>0.92100000000000004</c:v>
                </c:pt>
                <c:pt idx="29630">
                  <c:v>0.622</c:v>
                </c:pt>
                <c:pt idx="29631">
                  <c:v>0.623</c:v>
                </c:pt>
                <c:pt idx="29632">
                  <c:v>0.91400000000000003</c:v>
                </c:pt>
                <c:pt idx="29633">
                  <c:v>0.86399999999999999</c:v>
                </c:pt>
                <c:pt idx="29634">
                  <c:v>0.93</c:v>
                </c:pt>
                <c:pt idx="29635">
                  <c:v>0.91</c:v>
                </c:pt>
                <c:pt idx="29636">
                  <c:v>0.747</c:v>
                </c:pt>
                <c:pt idx="29637">
                  <c:v>0.92100000000000004</c:v>
                </c:pt>
                <c:pt idx="29638">
                  <c:v>0.86099999999999999</c:v>
                </c:pt>
                <c:pt idx="29639">
                  <c:v>0.86499999999999999</c:v>
                </c:pt>
                <c:pt idx="29640">
                  <c:v>0.91</c:v>
                </c:pt>
                <c:pt idx="29641">
                  <c:v>0.92200000000000004</c:v>
                </c:pt>
                <c:pt idx="29642">
                  <c:v>0.89100000000000001</c:v>
                </c:pt>
                <c:pt idx="29643">
                  <c:v>0.89</c:v>
                </c:pt>
                <c:pt idx="29644">
                  <c:v>0.89200000000000002</c:v>
                </c:pt>
                <c:pt idx="29645">
                  <c:v>0.66400000000000003</c:v>
                </c:pt>
                <c:pt idx="29646">
                  <c:v>0.93</c:v>
                </c:pt>
                <c:pt idx="29647">
                  <c:v>0.88400000000000001</c:v>
                </c:pt>
                <c:pt idx="29648">
                  <c:v>0.84</c:v>
                </c:pt>
                <c:pt idx="29649">
                  <c:v>0.93200000000000005</c:v>
                </c:pt>
                <c:pt idx="29650">
                  <c:v>0.65100000000000002</c:v>
                </c:pt>
                <c:pt idx="29651">
                  <c:v>0.65100000000000002</c:v>
                </c:pt>
                <c:pt idx="29652">
                  <c:v>0.88400000000000001</c:v>
                </c:pt>
                <c:pt idx="29653">
                  <c:v>0.82499999999999996</c:v>
                </c:pt>
                <c:pt idx="29654">
                  <c:v>0.626</c:v>
                </c:pt>
                <c:pt idx="29655">
                  <c:v>0.83199999999999996</c:v>
                </c:pt>
                <c:pt idx="29656">
                  <c:v>0.91600000000000004</c:v>
                </c:pt>
                <c:pt idx="29657">
                  <c:v>0.73499999999999999</c:v>
                </c:pt>
                <c:pt idx="29658">
                  <c:v>0.73599999999999999</c:v>
                </c:pt>
                <c:pt idx="29659">
                  <c:v>0.92100000000000004</c:v>
                </c:pt>
                <c:pt idx="29660">
                  <c:v>0.91800000000000004</c:v>
                </c:pt>
                <c:pt idx="29661">
                  <c:v>0.65400000000000003</c:v>
                </c:pt>
                <c:pt idx="29662">
                  <c:v>0.879</c:v>
                </c:pt>
                <c:pt idx="29663">
                  <c:v>0.91300000000000003</c:v>
                </c:pt>
                <c:pt idx="29664">
                  <c:v>0.627</c:v>
                </c:pt>
                <c:pt idx="29665">
                  <c:v>0.628</c:v>
                </c:pt>
                <c:pt idx="29666">
                  <c:v>0.90500000000000003</c:v>
                </c:pt>
                <c:pt idx="29667">
                  <c:v>0.90900000000000003</c:v>
                </c:pt>
                <c:pt idx="29668">
                  <c:v>0.876</c:v>
                </c:pt>
                <c:pt idx="29669">
                  <c:v>0.89600000000000002</c:v>
                </c:pt>
                <c:pt idx="29670">
                  <c:v>0.76800000000000002</c:v>
                </c:pt>
                <c:pt idx="29671">
                  <c:v>0.92100000000000004</c:v>
                </c:pt>
                <c:pt idx="29672">
                  <c:v>0.93</c:v>
                </c:pt>
                <c:pt idx="29673">
                  <c:v>0.73899999999999999</c:v>
                </c:pt>
                <c:pt idx="29674">
                  <c:v>0.92</c:v>
                </c:pt>
                <c:pt idx="29675">
                  <c:v>0.90800000000000003</c:v>
                </c:pt>
                <c:pt idx="29676">
                  <c:v>0.93799999999999994</c:v>
                </c:pt>
                <c:pt idx="29677">
                  <c:v>0.74</c:v>
                </c:pt>
                <c:pt idx="29678">
                  <c:v>0.80700000000000005</c:v>
                </c:pt>
                <c:pt idx="29679">
                  <c:v>0.74</c:v>
                </c:pt>
                <c:pt idx="29680">
                  <c:v>0.94499999999999995</c:v>
                </c:pt>
                <c:pt idx="29681">
                  <c:v>0.93799999999999994</c:v>
                </c:pt>
                <c:pt idx="29682">
                  <c:v>0.94099999999999995</c:v>
                </c:pt>
                <c:pt idx="29683">
                  <c:v>0.93500000000000005</c:v>
                </c:pt>
                <c:pt idx="29684">
                  <c:v>0.93100000000000005</c:v>
                </c:pt>
                <c:pt idx="29685">
                  <c:v>0.94099999999999995</c:v>
                </c:pt>
                <c:pt idx="29686">
                  <c:v>0.85699999999999998</c:v>
                </c:pt>
                <c:pt idx="29687">
                  <c:v>0.90200000000000002</c:v>
                </c:pt>
                <c:pt idx="29688">
                  <c:v>0.94899999999999995</c:v>
                </c:pt>
                <c:pt idx="29689">
                  <c:v>0.94499999999999995</c:v>
                </c:pt>
                <c:pt idx="29690">
                  <c:v>0.93400000000000005</c:v>
                </c:pt>
                <c:pt idx="29691">
                  <c:v>0.94299999999999995</c:v>
                </c:pt>
                <c:pt idx="29692">
                  <c:v>0.95899999999999996</c:v>
                </c:pt>
                <c:pt idx="29693">
                  <c:v>0.96299999999999997</c:v>
                </c:pt>
                <c:pt idx="29694">
                  <c:v>0.85299999999999998</c:v>
                </c:pt>
                <c:pt idx="29695">
                  <c:v>0.94699999999999995</c:v>
                </c:pt>
                <c:pt idx="29696">
                  <c:v>0.95399999999999996</c:v>
                </c:pt>
                <c:pt idx="29697">
                  <c:v>0.95199999999999996</c:v>
                </c:pt>
                <c:pt idx="29698">
                  <c:v>0.63300000000000001</c:v>
                </c:pt>
                <c:pt idx="29699">
                  <c:v>0.88700000000000001</c:v>
                </c:pt>
                <c:pt idx="29700">
                  <c:v>0.629</c:v>
                </c:pt>
                <c:pt idx="29701">
                  <c:v>0.95199999999999996</c:v>
                </c:pt>
                <c:pt idx="29702">
                  <c:v>0.629</c:v>
                </c:pt>
                <c:pt idx="29703">
                  <c:v>0.95499999999999996</c:v>
                </c:pt>
                <c:pt idx="29704">
                  <c:v>0.95299999999999996</c:v>
                </c:pt>
                <c:pt idx="29705">
                  <c:v>0.95</c:v>
                </c:pt>
                <c:pt idx="29706">
                  <c:v>0.92800000000000005</c:v>
                </c:pt>
                <c:pt idx="29707">
                  <c:v>0.95699999999999996</c:v>
                </c:pt>
                <c:pt idx="29708">
                  <c:v>0.97</c:v>
                </c:pt>
                <c:pt idx="29709">
                  <c:v>0.90100000000000002</c:v>
                </c:pt>
                <c:pt idx="29710">
                  <c:v>0.84099999999999997</c:v>
                </c:pt>
                <c:pt idx="29711">
                  <c:v>0.86699999999999999</c:v>
                </c:pt>
                <c:pt idx="29712">
                  <c:v>0.96199999999999997</c:v>
                </c:pt>
                <c:pt idx="29713">
                  <c:v>0.97199999999999998</c:v>
                </c:pt>
                <c:pt idx="29714">
                  <c:v>0.94699999999999995</c:v>
                </c:pt>
                <c:pt idx="29715">
                  <c:v>0.86799999999999999</c:v>
                </c:pt>
                <c:pt idx="29716">
                  <c:v>0.90900000000000003</c:v>
                </c:pt>
                <c:pt idx="29717">
                  <c:v>0.67100000000000004</c:v>
                </c:pt>
                <c:pt idx="29718">
                  <c:v>0.98</c:v>
                </c:pt>
                <c:pt idx="29719">
                  <c:v>0.75600000000000001</c:v>
                </c:pt>
                <c:pt idx="29720">
                  <c:v>0.95799999999999996</c:v>
                </c:pt>
                <c:pt idx="29721">
                  <c:v>0.86499999999999999</c:v>
                </c:pt>
                <c:pt idx="29722">
                  <c:v>0.96699999999999997</c:v>
                </c:pt>
                <c:pt idx="29723">
                  <c:v>0.97799999999999998</c:v>
                </c:pt>
                <c:pt idx="29724">
                  <c:v>0.71699999999999997</c:v>
                </c:pt>
                <c:pt idx="29725">
                  <c:v>0.96299999999999997</c:v>
                </c:pt>
                <c:pt idx="29726">
                  <c:v>0.96899999999999997</c:v>
                </c:pt>
                <c:pt idx="29727">
                  <c:v>0.96499999999999997</c:v>
                </c:pt>
                <c:pt idx="29728">
                  <c:v>0.71699999999999997</c:v>
                </c:pt>
                <c:pt idx="29729">
                  <c:v>0.96599999999999997</c:v>
                </c:pt>
                <c:pt idx="29730">
                  <c:v>0.71799999999999997</c:v>
                </c:pt>
                <c:pt idx="29731">
                  <c:v>0.96199999999999997</c:v>
                </c:pt>
                <c:pt idx="29732">
                  <c:v>0.96599999999999997</c:v>
                </c:pt>
                <c:pt idx="29733">
                  <c:v>0.97699999999999998</c:v>
                </c:pt>
                <c:pt idx="29734">
                  <c:v>0.88200000000000001</c:v>
                </c:pt>
                <c:pt idx="29735">
                  <c:v>0.97599999999999998</c:v>
                </c:pt>
                <c:pt idx="29736">
                  <c:v>0.84099999999999997</c:v>
                </c:pt>
                <c:pt idx="29737">
                  <c:v>0.95799999999999996</c:v>
                </c:pt>
                <c:pt idx="29738">
                  <c:v>0.92300000000000004</c:v>
                </c:pt>
                <c:pt idx="29739">
                  <c:v>0.97799999999999998</c:v>
                </c:pt>
                <c:pt idx="29740">
                  <c:v>0.98399999999999999</c:v>
                </c:pt>
                <c:pt idx="29741">
                  <c:v>0.98099999999999998</c:v>
                </c:pt>
                <c:pt idx="29742">
                  <c:v>0.98899999999999999</c:v>
                </c:pt>
                <c:pt idx="29743">
                  <c:v>0.97799999999999998</c:v>
                </c:pt>
                <c:pt idx="29744">
                  <c:v>0.98199999999999998</c:v>
                </c:pt>
                <c:pt idx="29745">
                  <c:v>0.96799999999999997</c:v>
                </c:pt>
                <c:pt idx="29746">
                  <c:v>0.99099999999999999</c:v>
                </c:pt>
                <c:pt idx="29747">
                  <c:v>0.91800000000000004</c:v>
                </c:pt>
                <c:pt idx="29748">
                  <c:v>0.98799999999999999</c:v>
                </c:pt>
                <c:pt idx="29749">
                  <c:v>1.004</c:v>
                </c:pt>
                <c:pt idx="29750">
                  <c:v>0.98</c:v>
                </c:pt>
                <c:pt idx="29751">
                  <c:v>0.98599999999999999</c:v>
                </c:pt>
                <c:pt idx="29752">
                  <c:v>1.0089999999999999</c:v>
                </c:pt>
                <c:pt idx="29753">
                  <c:v>0.92300000000000004</c:v>
                </c:pt>
                <c:pt idx="29754">
                  <c:v>0.95599999999999996</c:v>
                </c:pt>
                <c:pt idx="29755">
                  <c:v>0.95399999999999996</c:v>
                </c:pt>
                <c:pt idx="29756">
                  <c:v>1.002</c:v>
                </c:pt>
                <c:pt idx="29757">
                  <c:v>0.999</c:v>
                </c:pt>
                <c:pt idx="29758">
                  <c:v>1.004</c:v>
                </c:pt>
                <c:pt idx="29759">
                  <c:v>0.64200000000000002</c:v>
                </c:pt>
                <c:pt idx="29760">
                  <c:v>0.995</c:v>
                </c:pt>
                <c:pt idx="29761">
                  <c:v>0.90200000000000002</c:v>
                </c:pt>
                <c:pt idx="29762">
                  <c:v>1</c:v>
                </c:pt>
                <c:pt idx="29763">
                  <c:v>0.90700000000000003</c:v>
                </c:pt>
                <c:pt idx="29764">
                  <c:v>0.98</c:v>
                </c:pt>
                <c:pt idx="29765">
                  <c:v>0.98099999999999998</c:v>
                </c:pt>
                <c:pt idx="29766">
                  <c:v>0.93899999999999995</c:v>
                </c:pt>
                <c:pt idx="29767">
                  <c:v>1.01</c:v>
                </c:pt>
                <c:pt idx="29768">
                  <c:v>0.64700000000000002</c:v>
                </c:pt>
                <c:pt idx="29769">
                  <c:v>0.97</c:v>
                </c:pt>
                <c:pt idx="29770">
                  <c:v>0.99</c:v>
                </c:pt>
                <c:pt idx="29771">
                  <c:v>0.999</c:v>
                </c:pt>
                <c:pt idx="29772">
                  <c:v>0.98899999999999999</c:v>
                </c:pt>
                <c:pt idx="29773">
                  <c:v>0.81</c:v>
                </c:pt>
                <c:pt idx="29774">
                  <c:v>0.98799999999999999</c:v>
                </c:pt>
                <c:pt idx="29775">
                  <c:v>1.002</c:v>
                </c:pt>
                <c:pt idx="29776">
                  <c:v>1.0089999999999999</c:v>
                </c:pt>
                <c:pt idx="29777">
                  <c:v>0.77400000000000002</c:v>
                </c:pt>
                <c:pt idx="29778">
                  <c:v>0.98799999999999999</c:v>
                </c:pt>
                <c:pt idx="29779">
                  <c:v>1.01</c:v>
                </c:pt>
                <c:pt idx="29780">
                  <c:v>0.99099999999999999</c:v>
                </c:pt>
                <c:pt idx="29781">
                  <c:v>0.94899999999999995</c:v>
                </c:pt>
                <c:pt idx="29782">
                  <c:v>0.95399999999999996</c:v>
                </c:pt>
                <c:pt idx="29783">
                  <c:v>0.95499999999999996</c:v>
                </c:pt>
                <c:pt idx="29784">
                  <c:v>0.99299999999999999</c:v>
                </c:pt>
                <c:pt idx="29785">
                  <c:v>0.94899999999999995</c:v>
                </c:pt>
                <c:pt idx="29786">
                  <c:v>0.99</c:v>
                </c:pt>
                <c:pt idx="29787">
                  <c:v>0.95699999999999996</c:v>
                </c:pt>
                <c:pt idx="29788">
                  <c:v>1.002</c:v>
                </c:pt>
                <c:pt idx="29789">
                  <c:v>0.98299999999999998</c:v>
                </c:pt>
                <c:pt idx="29790">
                  <c:v>0.96899999999999997</c:v>
                </c:pt>
                <c:pt idx="29791">
                  <c:v>0.95199999999999996</c:v>
                </c:pt>
                <c:pt idx="29792">
                  <c:v>0.90800000000000003</c:v>
                </c:pt>
                <c:pt idx="29793">
                  <c:v>0.99399999999999999</c:v>
                </c:pt>
                <c:pt idx="29794">
                  <c:v>0.97799999999999998</c:v>
                </c:pt>
                <c:pt idx="29795">
                  <c:v>0.98199999999999998</c:v>
                </c:pt>
                <c:pt idx="29796">
                  <c:v>0.98299999999999998</c:v>
                </c:pt>
                <c:pt idx="29797">
                  <c:v>1.004</c:v>
                </c:pt>
                <c:pt idx="29798">
                  <c:v>0.95699999999999996</c:v>
                </c:pt>
                <c:pt idx="29799">
                  <c:v>0.96</c:v>
                </c:pt>
                <c:pt idx="29800">
                  <c:v>0.96</c:v>
                </c:pt>
                <c:pt idx="29801">
                  <c:v>0.94099999999999995</c:v>
                </c:pt>
                <c:pt idx="29802">
                  <c:v>0.95299999999999996</c:v>
                </c:pt>
                <c:pt idx="29803">
                  <c:v>0.96</c:v>
                </c:pt>
                <c:pt idx="29804">
                  <c:v>0.996</c:v>
                </c:pt>
                <c:pt idx="29805">
                  <c:v>0.95799999999999996</c:v>
                </c:pt>
                <c:pt idx="29806">
                  <c:v>0.998</c:v>
                </c:pt>
                <c:pt idx="29807">
                  <c:v>0.99199999999999999</c:v>
                </c:pt>
                <c:pt idx="29808">
                  <c:v>0.98</c:v>
                </c:pt>
                <c:pt idx="29809">
                  <c:v>0.96299999999999997</c:v>
                </c:pt>
                <c:pt idx="29810">
                  <c:v>0.96299999999999997</c:v>
                </c:pt>
                <c:pt idx="29811">
                  <c:v>0.86499999999999999</c:v>
                </c:pt>
                <c:pt idx="29812">
                  <c:v>0.96799999999999997</c:v>
                </c:pt>
                <c:pt idx="29813">
                  <c:v>0.86499999999999999</c:v>
                </c:pt>
                <c:pt idx="29814">
                  <c:v>0.95599999999999996</c:v>
                </c:pt>
                <c:pt idx="29815">
                  <c:v>0.96899999999999997</c:v>
                </c:pt>
                <c:pt idx="29816">
                  <c:v>0.997</c:v>
                </c:pt>
                <c:pt idx="29817">
                  <c:v>0.96799999999999997</c:v>
                </c:pt>
                <c:pt idx="29818">
                  <c:v>0.95899999999999996</c:v>
                </c:pt>
                <c:pt idx="29819">
                  <c:v>0.998</c:v>
                </c:pt>
                <c:pt idx="29820">
                  <c:v>1.004</c:v>
                </c:pt>
                <c:pt idx="29821">
                  <c:v>0.98799999999999999</c:v>
                </c:pt>
                <c:pt idx="29822">
                  <c:v>0.72799999999999998</c:v>
                </c:pt>
                <c:pt idx="29823">
                  <c:v>0.998</c:v>
                </c:pt>
                <c:pt idx="29824">
                  <c:v>0.99299999999999999</c:v>
                </c:pt>
                <c:pt idx="29825">
                  <c:v>0.95199999999999996</c:v>
                </c:pt>
                <c:pt idx="29826">
                  <c:v>1.006</c:v>
                </c:pt>
                <c:pt idx="29827">
                  <c:v>0.995</c:v>
                </c:pt>
                <c:pt idx="29828">
                  <c:v>0.98799999999999999</c:v>
                </c:pt>
                <c:pt idx="29829">
                  <c:v>1.004</c:v>
                </c:pt>
                <c:pt idx="29830">
                  <c:v>0.91400000000000003</c:v>
                </c:pt>
                <c:pt idx="29831">
                  <c:v>0.96099999999999997</c:v>
                </c:pt>
                <c:pt idx="29832">
                  <c:v>0.96</c:v>
                </c:pt>
                <c:pt idx="29833">
                  <c:v>0.96599999999999997</c:v>
                </c:pt>
                <c:pt idx="29834">
                  <c:v>1.0029999999999999</c:v>
                </c:pt>
                <c:pt idx="29835">
                  <c:v>0.85799999999999998</c:v>
                </c:pt>
                <c:pt idx="29836">
                  <c:v>0.98599999999999999</c:v>
                </c:pt>
                <c:pt idx="29837">
                  <c:v>0.96299999999999997</c:v>
                </c:pt>
                <c:pt idx="29838">
                  <c:v>0.98199999999999998</c:v>
                </c:pt>
                <c:pt idx="29839">
                  <c:v>0.96099999999999997</c:v>
                </c:pt>
                <c:pt idx="29840">
                  <c:v>0.96499999999999997</c:v>
                </c:pt>
                <c:pt idx="29841">
                  <c:v>0.96599999999999997</c:v>
                </c:pt>
                <c:pt idx="29842">
                  <c:v>0.97699999999999998</c:v>
                </c:pt>
                <c:pt idx="29843">
                  <c:v>1.008</c:v>
                </c:pt>
                <c:pt idx="29844">
                  <c:v>0.96199999999999997</c:v>
                </c:pt>
                <c:pt idx="29845">
                  <c:v>0.999</c:v>
                </c:pt>
                <c:pt idx="29846">
                  <c:v>0.999</c:v>
                </c:pt>
                <c:pt idx="29847">
                  <c:v>0.97899999999999998</c:v>
                </c:pt>
                <c:pt idx="29848">
                  <c:v>0.95299999999999996</c:v>
                </c:pt>
                <c:pt idx="29849">
                  <c:v>0.96799999999999997</c:v>
                </c:pt>
                <c:pt idx="29850">
                  <c:v>0.97099999999999997</c:v>
                </c:pt>
                <c:pt idx="29851">
                  <c:v>0.96899999999999997</c:v>
                </c:pt>
                <c:pt idx="29852">
                  <c:v>0.96599999999999997</c:v>
                </c:pt>
                <c:pt idx="29853">
                  <c:v>0.97</c:v>
                </c:pt>
                <c:pt idx="29854">
                  <c:v>0.96799999999999997</c:v>
                </c:pt>
                <c:pt idx="29855">
                  <c:v>0.96799999999999997</c:v>
                </c:pt>
                <c:pt idx="29856">
                  <c:v>0.96099999999999997</c:v>
                </c:pt>
                <c:pt idx="29857">
                  <c:v>0.99199999999999999</c:v>
                </c:pt>
                <c:pt idx="29858">
                  <c:v>0.96499999999999997</c:v>
                </c:pt>
                <c:pt idx="29859">
                  <c:v>0.98799999999999999</c:v>
                </c:pt>
                <c:pt idx="29860">
                  <c:v>0.97799999999999998</c:v>
                </c:pt>
                <c:pt idx="29861">
                  <c:v>0.96899999999999997</c:v>
                </c:pt>
                <c:pt idx="29862">
                  <c:v>0.96199999999999997</c:v>
                </c:pt>
                <c:pt idx="29863">
                  <c:v>0.95599999999999996</c:v>
                </c:pt>
                <c:pt idx="29864">
                  <c:v>0.996</c:v>
                </c:pt>
                <c:pt idx="29865">
                  <c:v>0.95599999999999996</c:v>
                </c:pt>
                <c:pt idx="29866">
                  <c:v>0.96099999999999997</c:v>
                </c:pt>
                <c:pt idx="29867">
                  <c:v>0.95699999999999996</c:v>
                </c:pt>
                <c:pt idx="29868">
                  <c:v>0.95699999999999996</c:v>
                </c:pt>
                <c:pt idx="29869">
                  <c:v>0.96099999999999997</c:v>
                </c:pt>
                <c:pt idx="29870">
                  <c:v>0.95799999999999996</c:v>
                </c:pt>
                <c:pt idx="29871">
                  <c:v>0.95299999999999996</c:v>
                </c:pt>
                <c:pt idx="29872">
                  <c:v>0.96099999999999997</c:v>
                </c:pt>
                <c:pt idx="29873">
                  <c:v>1</c:v>
                </c:pt>
                <c:pt idx="29874">
                  <c:v>0.97299999999999998</c:v>
                </c:pt>
                <c:pt idx="29875">
                  <c:v>0.998</c:v>
                </c:pt>
                <c:pt idx="29876">
                  <c:v>0.95699999999999996</c:v>
                </c:pt>
                <c:pt idx="29877">
                  <c:v>0.98899999999999999</c:v>
                </c:pt>
                <c:pt idx="29878">
                  <c:v>0.97599999999999998</c:v>
                </c:pt>
                <c:pt idx="29879">
                  <c:v>1.0009999999999999</c:v>
                </c:pt>
                <c:pt idx="29880">
                  <c:v>1.008</c:v>
                </c:pt>
                <c:pt idx="29881">
                  <c:v>0.98299999999999998</c:v>
                </c:pt>
                <c:pt idx="29882">
                  <c:v>0.91400000000000003</c:v>
                </c:pt>
                <c:pt idx="29883">
                  <c:v>0.99</c:v>
                </c:pt>
                <c:pt idx="29884">
                  <c:v>0.96199999999999997</c:v>
                </c:pt>
                <c:pt idx="29885">
                  <c:v>0.95799999999999996</c:v>
                </c:pt>
                <c:pt idx="29886">
                  <c:v>0.998</c:v>
                </c:pt>
                <c:pt idx="29887">
                  <c:v>0.96299999999999997</c:v>
                </c:pt>
                <c:pt idx="29888">
                  <c:v>0.96399999999999997</c:v>
                </c:pt>
                <c:pt idx="29889">
                  <c:v>0.96499999999999997</c:v>
                </c:pt>
                <c:pt idx="29890">
                  <c:v>0.86399999999999999</c:v>
                </c:pt>
                <c:pt idx="29891">
                  <c:v>1.0029999999999999</c:v>
                </c:pt>
                <c:pt idx="29892">
                  <c:v>1</c:v>
                </c:pt>
                <c:pt idx="29893">
                  <c:v>0.98499999999999999</c:v>
                </c:pt>
                <c:pt idx="29894">
                  <c:v>0.96199999999999997</c:v>
                </c:pt>
                <c:pt idx="29895">
                  <c:v>0.96599999999999997</c:v>
                </c:pt>
                <c:pt idx="29896">
                  <c:v>0.96</c:v>
                </c:pt>
                <c:pt idx="29897">
                  <c:v>0.86699999999999999</c:v>
                </c:pt>
                <c:pt idx="29898">
                  <c:v>1.0029999999999999</c:v>
                </c:pt>
                <c:pt idx="29899">
                  <c:v>0.97199999999999998</c:v>
                </c:pt>
                <c:pt idx="29900">
                  <c:v>0.86699999999999999</c:v>
                </c:pt>
                <c:pt idx="29901">
                  <c:v>1.004</c:v>
                </c:pt>
                <c:pt idx="29902">
                  <c:v>1.01</c:v>
                </c:pt>
                <c:pt idx="29903">
                  <c:v>0.97399999999999998</c:v>
                </c:pt>
                <c:pt idx="29904">
                  <c:v>0.96299999999999997</c:v>
                </c:pt>
                <c:pt idx="29905">
                  <c:v>0.995</c:v>
                </c:pt>
                <c:pt idx="29906">
                  <c:v>1.004</c:v>
                </c:pt>
                <c:pt idx="29907">
                  <c:v>0.999</c:v>
                </c:pt>
                <c:pt idx="29908">
                  <c:v>1.0049999999999999</c:v>
                </c:pt>
                <c:pt idx="29909">
                  <c:v>1.0109999999999999</c:v>
                </c:pt>
                <c:pt idx="29910">
                  <c:v>0.95699999999999996</c:v>
                </c:pt>
                <c:pt idx="29911">
                  <c:v>1.01</c:v>
                </c:pt>
                <c:pt idx="29912">
                  <c:v>0.996</c:v>
                </c:pt>
                <c:pt idx="29913">
                  <c:v>0.99199999999999999</c:v>
                </c:pt>
                <c:pt idx="29914">
                  <c:v>0.98199999999999998</c:v>
                </c:pt>
                <c:pt idx="29915">
                  <c:v>0.96599999999999997</c:v>
                </c:pt>
                <c:pt idx="29916">
                  <c:v>1.0129999999999999</c:v>
                </c:pt>
                <c:pt idx="29917">
                  <c:v>0.96199999999999997</c:v>
                </c:pt>
                <c:pt idx="29918">
                  <c:v>1.006</c:v>
                </c:pt>
                <c:pt idx="29919">
                  <c:v>0.98399999999999999</c:v>
                </c:pt>
                <c:pt idx="29920">
                  <c:v>1.006</c:v>
                </c:pt>
                <c:pt idx="29921">
                  <c:v>0.95799999999999996</c:v>
                </c:pt>
                <c:pt idx="29922">
                  <c:v>0.97499999999999998</c:v>
                </c:pt>
                <c:pt idx="29923">
                  <c:v>0.96799999999999997</c:v>
                </c:pt>
                <c:pt idx="29924">
                  <c:v>0.97299999999999998</c:v>
                </c:pt>
                <c:pt idx="29925">
                  <c:v>0.97399999999999998</c:v>
                </c:pt>
                <c:pt idx="29926">
                  <c:v>0.96299999999999997</c:v>
                </c:pt>
                <c:pt idx="29927">
                  <c:v>0.97</c:v>
                </c:pt>
                <c:pt idx="29928">
                  <c:v>0.97199999999999998</c:v>
                </c:pt>
                <c:pt idx="29929">
                  <c:v>0.998</c:v>
                </c:pt>
                <c:pt idx="29930">
                  <c:v>0.97099999999999997</c:v>
                </c:pt>
                <c:pt idx="29931">
                  <c:v>0.96</c:v>
                </c:pt>
                <c:pt idx="29932">
                  <c:v>0.96499999999999997</c:v>
                </c:pt>
                <c:pt idx="29933">
                  <c:v>0.96099999999999997</c:v>
                </c:pt>
                <c:pt idx="29934">
                  <c:v>0.96499999999999997</c:v>
                </c:pt>
                <c:pt idx="29935">
                  <c:v>0.96899999999999997</c:v>
                </c:pt>
                <c:pt idx="29936">
                  <c:v>0.96099999999999997</c:v>
                </c:pt>
                <c:pt idx="29937">
                  <c:v>0.96499999999999997</c:v>
                </c:pt>
                <c:pt idx="29938">
                  <c:v>0.96599999999999997</c:v>
                </c:pt>
                <c:pt idx="29939">
                  <c:v>1.006</c:v>
                </c:pt>
                <c:pt idx="29940">
                  <c:v>0.96199999999999997</c:v>
                </c:pt>
                <c:pt idx="29941">
                  <c:v>0.96099999999999997</c:v>
                </c:pt>
                <c:pt idx="29942">
                  <c:v>1.0049999999999999</c:v>
                </c:pt>
                <c:pt idx="29943">
                  <c:v>0.98699999999999999</c:v>
                </c:pt>
                <c:pt idx="29944">
                  <c:v>0.98199999999999998</c:v>
                </c:pt>
                <c:pt idx="29945">
                  <c:v>1.014</c:v>
                </c:pt>
                <c:pt idx="29946">
                  <c:v>0.96599999999999997</c:v>
                </c:pt>
                <c:pt idx="29947">
                  <c:v>0.96199999999999997</c:v>
                </c:pt>
                <c:pt idx="29948">
                  <c:v>0.96699999999999997</c:v>
                </c:pt>
                <c:pt idx="29949">
                  <c:v>0.86599999999999999</c:v>
                </c:pt>
                <c:pt idx="29950">
                  <c:v>1.0069999999999999</c:v>
                </c:pt>
                <c:pt idx="29951">
                  <c:v>1.0049999999999999</c:v>
                </c:pt>
                <c:pt idx="29952">
                  <c:v>1.016</c:v>
                </c:pt>
                <c:pt idx="29953">
                  <c:v>0.96799999999999997</c:v>
                </c:pt>
                <c:pt idx="29954">
                  <c:v>0.96899999999999997</c:v>
                </c:pt>
                <c:pt idx="29955">
                  <c:v>0.97</c:v>
                </c:pt>
                <c:pt idx="29956">
                  <c:v>0.96399999999999997</c:v>
                </c:pt>
                <c:pt idx="29957">
                  <c:v>1.0149999999999999</c:v>
                </c:pt>
                <c:pt idx="29958">
                  <c:v>0.97899999999999998</c:v>
                </c:pt>
                <c:pt idx="29959">
                  <c:v>0.96699999999999997</c:v>
                </c:pt>
                <c:pt idx="29960">
                  <c:v>1.0169999999999999</c:v>
                </c:pt>
                <c:pt idx="29961">
                  <c:v>1.0149999999999999</c:v>
                </c:pt>
                <c:pt idx="29962">
                  <c:v>0.96099999999999997</c:v>
                </c:pt>
                <c:pt idx="29963">
                  <c:v>0.997</c:v>
                </c:pt>
                <c:pt idx="29964">
                  <c:v>0.97</c:v>
                </c:pt>
                <c:pt idx="29965">
                  <c:v>0.98599999999999999</c:v>
                </c:pt>
                <c:pt idx="29966">
                  <c:v>0.96599999999999997</c:v>
                </c:pt>
                <c:pt idx="29967">
                  <c:v>1.018</c:v>
                </c:pt>
                <c:pt idx="29968">
                  <c:v>0.98899999999999999</c:v>
                </c:pt>
                <c:pt idx="29969">
                  <c:v>1.012</c:v>
                </c:pt>
                <c:pt idx="29970">
                  <c:v>0.97099999999999997</c:v>
                </c:pt>
                <c:pt idx="29971">
                  <c:v>0.96199999999999997</c:v>
                </c:pt>
                <c:pt idx="29972">
                  <c:v>0.96599999999999997</c:v>
                </c:pt>
                <c:pt idx="29973">
                  <c:v>0.97399999999999998</c:v>
                </c:pt>
                <c:pt idx="29974">
                  <c:v>0.97499999999999998</c:v>
                </c:pt>
                <c:pt idx="29975">
                  <c:v>0.97399999999999998</c:v>
                </c:pt>
                <c:pt idx="29976">
                  <c:v>0.96799999999999997</c:v>
                </c:pt>
                <c:pt idx="29977">
                  <c:v>0.97199999999999998</c:v>
                </c:pt>
                <c:pt idx="29978">
                  <c:v>0.94399999999999995</c:v>
                </c:pt>
                <c:pt idx="29979">
                  <c:v>0.874</c:v>
                </c:pt>
                <c:pt idx="29980">
                  <c:v>0.94899999999999995</c:v>
                </c:pt>
                <c:pt idx="29981">
                  <c:v>0.877</c:v>
                </c:pt>
                <c:pt idx="29982">
                  <c:v>0.81599999999999995</c:v>
                </c:pt>
                <c:pt idx="29983">
                  <c:v>0.88</c:v>
                </c:pt>
                <c:pt idx="29984">
                  <c:v>0.879</c:v>
                </c:pt>
                <c:pt idx="29985">
                  <c:v>0.88</c:v>
                </c:pt>
                <c:pt idx="29986">
                  <c:v>0.89700000000000002</c:v>
                </c:pt>
                <c:pt idx="29987">
                  <c:v>0.95399999999999996</c:v>
                </c:pt>
                <c:pt idx="29988">
                  <c:v>0.89900000000000002</c:v>
                </c:pt>
                <c:pt idx="29989">
                  <c:v>0.94799999999999995</c:v>
                </c:pt>
                <c:pt idx="29990">
                  <c:v>0.88300000000000001</c:v>
                </c:pt>
                <c:pt idx="29991">
                  <c:v>0.88400000000000001</c:v>
                </c:pt>
                <c:pt idx="29992">
                  <c:v>0.95199999999999996</c:v>
                </c:pt>
                <c:pt idx="29993">
                  <c:v>0.88100000000000001</c:v>
                </c:pt>
                <c:pt idx="29994">
                  <c:v>0.88200000000000001</c:v>
                </c:pt>
                <c:pt idx="29995">
                  <c:v>0.76900000000000002</c:v>
                </c:pt>
                <c:pt idx="29996">
                  <c:v>0.48499999999999999</c:v>
                </c:pt>
                <c:pt idx="29997">
                  <c:v>0.48499999999999999</c:v>
                </c:pt>
                <c:pt idx="29998">
                  <c:v>0.78200000000000003</c:v>
                </c:pt>
                <c:pt idx="29999">
                  <c:v>0.49399999999999999</c:v>
                </c:pt>
                <c:pt idx="30000">
                  <c:v>0.49399999999999999</c:v>
                </c:pt>
                <c:pt idx="30001">
                  <c:v>0.48799999999999999</c:v>
                </c:pt>
                <c:pt idx="30002">
                  <c:v>0.48799999999999999</c:v>
                </c:pt>
                <c:pt idx="30003">
                  <c:v>0.76500000000000001</c:v>
                </c:pt>
                <c:pt idx="30004">
                  <c:v>0.76800000000000002</c:v>
                </c:pt>
                <c:pt idx="30005">
                  <c:v>0.49199999999999999</c:v>
                </c:pt>
                <c:pt idx="30006">
                  <c:v>0.495</c:v>
                </c:pt>
                <c:pt idx="30007">
                  <c:v>0.497</c:v>
                </c:pt>
                <c:pt idx="30008">
                  <c:v>0.497</c:v>
                </c:pt>
                <c:pt idx="30009">
                  <c:v>0.501</c:v>
                </c:pt>
                <c:pt idx="30010">
                  <c:v>0.505</c:v>
                </c:pt>
                <c:pt idx="30011">
                  <c:v>0.77400000000000002</c:v>
                </c:pt>
                <c:pt idx="30012">
                  <c:v>0.50700000000000001</c:v>
                </c:pt>
                <c:pt idx="30013">
                  <c:v>0.50700000000000001</c:v>
                </c:pt>
                <c:pt idx="30014">
                  <c:v>0.77500000000000002</c:v>
                </c:pt>
                <c:pt idx="30015">
                  <c:v>0.498</c:v>
                </c:pt>
                <c:pt idx="30016">
                  <c:v>0.498</c:v>
                </c:pt>
                <c:pt idx="30017">
                  <c:v>0.78400000000000003</c:v>
                </c:pt>
                <c:pt idx="30018">
                  <c:v>0.498</c:v>
                </c:pt>
                <c:pt idx="30019">
                  <c:v>0.51100000000000001</c:v>
                </c:pt>
                <c:pt idx="30020">
                  <c:v>0.48299999999999998</c:v>
                </c:pt>
                <c:pt idx="30021">
                  <c:v>0.48299999999999998</c:v>
                </c:pt>
                <c:pt idx="30022">
                  <c:v>0.5</c:v>
                </c:pt>
                <c:pt idx="30023">
                  <c:v>0.5</c:v>
                </c:pt>
                <c:pt idx="30024">
                  <c:v>0.49199999999999999</c:v>
                </c:pt>
                <c:pt idx="30025">
                  <c:v>0.78</c:v>
                </c:pt>
                <c:pt idx="30026">
                  <c:v>0.51400000000000001</c:v>
                </c:pt>
                <c:pt idx="30027">
                  <c:v>0.50900000000000001</c:v>
                </c:pt>
                <c:pt idx="30028">
                  <c:v>0.50800000000000001</c:v>
                </c:pt>
                <c:pt idx="30029">
                  <c:v>0.51600000000000001</c:v>
                </c:pt>
                <c:pt idx="30030">
                  <c:v>0.51600000000000001</c:v>
                </c:pt>
                <c:pt idx="30031">
                  <c:v>0.50800000000000001</c:v>
                </c:pt>
                <c:pt idx="30032">
                  <c:v>0.50800000000000001</c:v>
                </c:pt>
                <c:pt idx="30033">
                  <c:v>0.50800000000000001</c:v>
                </c:pt>
                <c:pt idx="30034">
                  <c:v>0.52100000000000002</c:v>
                </c:pt>
                <c:pt idx="30035">
                  <c:v>0.49199999999999999</c:v>
                </c:pt>
                <c:pt idx="30036">
                  <c:v>0.49199999999999999</c:v>
                </c:pt>
                <c:pt idx="30037">
                  <c:v>0.49399999999999999</c:v>
                </c:pt>
                <c:pt idx="30038">
                  <c:v>0.49399999999999999</c:v>
                </c:pt>
                <c:pt idx="30039">
                  <c:v>0.51</c:v>
                </c:pt>
                <c:pt idx="30040">
                  <c:v>0.51</c:v>
                </c:pt>
                <c:pt idx="30041">
                  <c:v>0.50800000000000001</c:v>
                </c:pt>
                <c:pt idx="30042">
                  <c:v>0.501</c:v>
                </c:pt>
                <c:pt idx="30043">
                  <c:v>0.51900000000000002</c:v>
                </c:pt>
                <c:pt idx="30044">
                  <c:v>0.51900000000000002</c:v>
                </c:pt>
                <c:pt idx="30045">
                  <c:v>0.501</c:v>
                </c:pt>
                <c:pt idx="30046">
                  <c:v>0.501</c:v>
                </c:pt>
                <c:pt idx="30047">
                  <c:v>0.51400000000000001</c:v>
                </c:pt>
                <c:pt idx="30048">
                  <c:v>0.52700000000000002</c:v>
                </c:pt>
                <c:pt idx="30049">
                  <c:v>0.52700000000000002</c:v>
                </c:pt>
                <c:pt idx="30050">
                  <c:v>0.748</c:v>
                </c:pt>
                <c:pt idx="30051">
                  <c:v>0.48599999999999999</c:v>
                </c:pt>
                <c:pt idx="30052">
                  <c:v>0.48599999999999999</c:v>
                </c:pt>
                <c:pt idx="30053">
                  <c:v>0.503</c:v>
                </c:pt>
                <c:pt idx="30054">
                  <c:v>0.747</c:v>
                </c:pt>
                <c:pt idx="30055">
                  <c:v>0.49399999999999999</c:v>
                </c:pt>
                <c:pt idx="30056">
                  <c:v>0.49399999999999999</c:v>
                </c:pt>
                <c:pt idx="30057">
                  <c:v>0.495</c:v>
                </c:pt>
                <c:pt idx="30058">
                  <c:v>0.51200000000000001</c:v>
                </c:pt>
                <c:pt idx="30059">
                  <c:v>0.53100000000000003</c:v>
                </c:pt>
                <c:pt idx="30060">
                  <c:v>0.51200000000000001</c:v>
                </c:pt>
                <c:pt idx="30061">
                  <c:v>0.79</c:v>
                </c:pt>
                <c:pt idx="30062">
                  <c:v>0.503</c:v>
                </c:pt>
                <c:pt idx="30063">
                  <c:v>0.504</c:v>
                </c:pt>
                <c:pt idx="30064">
                  <c:v>0.52</c:v>
                </c:pt>
                <c:pt idx="30065">
                  <c:v>0.504</c:v>
                </c:pt>
                <c:pt idx="30066">
                  <c:v>0.52</c:v>
                </c:pt>
                <c:pt idx="30067">
                  <c:v>0.79400000000000004</c:v>
                </c:pt>
                <c:pt idx="30068">
                  <c:v>0.51900000000000002</c:v>
                </c:pt>
                <c:pt idx="30069">
                  <c:v>0.51100000000000001</c:v>
                </c:pt>
                <c:pt idx="30070">
                  <c:v>0.53</c:v>
                </c:pt>
                <c:pt idx="30071">
                  <c:v>0.52900000000000003</c:v>
                </c:pt>
                <c:pt idx="30072">
                  <c:v>0.51100000000000001</c:v>
                </c:pt>
                <c:pt idx="30073">
                  <c:v>0.52400000000000002</c:v>
                </c:pt>
                <c:pt idx="30074">
                  <c:v>0.51100000000000001</c:v>
                </c:pt>
                <c:pt idx="30075">
                  <c:v>0.51100000000000001</c:v>
                </c:pt>
                <c:pt idx="30076">
                  <c:v>0.53700000000000003</c:v>
                </c:pt>
                <c:pt idx="30077">
                  <c:v>0.53700000000000003</c:v>
                </c:pt>
                <c:pt idx="30078">
                  <c:v>0.51100000000000001</c:v>
                </c:pt>
                <c:pt idx="30079">
                  <c:v>0.77400000000000002</c:v>
                </c:pt>
                <c:pt idx="30080">
                  <c:v>0.51300000000000001</c:v>
                </c:pt>
                <c:pt idx="30081">
                  <c:v>0.51300000000000001</c:v>
                </c:pt>
                <c:pt idx="30082">
                  <c:v>0.495</c:v>
                </c:pt>
                <c:pt idx="30083">
                  <c:v>0.495</c:v>
                </c:pt>
                <c:pt idx="30084">
                  <c:v>0.497</c:v>
                </c:pt>
                <c:pt idx="30085">
                  <c:v>0.497</c:v>
                </c:pt>
                <c:pt idx="30086">
                  <c:v>0.51200000000000001</c:v>
                </c:pt>
                <c:pt idx="30087">
                  <c:v>0.51300000000000001</c:v>
                </c:pt>
                <c:pt idx="30088">
                  <c:v>0.52800000000000002</c:v>
                </c:pt>
                <c:pt idx="30089">
                  <c:v>0.505</c:v>
                </c:pt>
                <c:pt idx="30090">
                  <c:v>0.52300000000000002</c:v>
                </c:pt>
                <c:pt idx="30091">
                  <c:v>0.54200000000000004</c:v>
                </c:pt>
                <c:pt idx="30092">
                  <c:v>0.52200000000000002</c:v>
                </c:pt>
                <c:pt idx="30093">
                  <c:v>0.504</c:v>
                </c:pt>
                <c:pt idx="30094">
                  <c:v>0.504</c:v>
                </c:pt>
                <c:pt idx="30095">
                  <c:v>0.51800000000000002</c:v>
                </c:pt>
                <c:pt idx="30096">
                  <c:v>0.50600000000000001</c:v>
                </c:pt>
                <c:pt idx="30097">
                  <c:v>0.505</c:v>
                </c:pt>
                <c:pt idx="30098">
                  <c:v>0.53</c:v>
                </c:pt>
                <c:pt idx="30099">
                  <c:v>0.53</c:v>
                </c:pt>
                <c:pt idx="30100">
                  <c:v>0.51300000000000001</c:v>
                </c:pt>
                <c:pt idx="30101">
                  <c:v>0.52900000000000003</c:v>
                </c:pt>
                <c:pt idx="30102">
                  <c:v>0.54</c:v>
                </c:pt>
                <c:pt idx="30103">
                  <c:v>0.53900000000000003</c:v>
                </c:pt>
                <c:pt idx="30104">
                  <c:v>0.50600000000000001</c:v>
                </c:pt>
                <c:pt idx="30105">
                  <c:v>0.52100000000000002</c:v>
                </c:pt>
                <c:pt idx="30106">
                  <c:v>0.53500000000000003</c:v>
                </c:pt>
                <c:pt idx="30107">
                  <c:v>0.504</c:v>
                </c:pt>
                <c:pt idx="30108">
                  <c:v>0.54800000000000004</c:v>
                </c:pt>
                <c:pt idx="30109">
                  <c:v>0.54800000000000004</c:v>
                </c:pt>
                <c:pt idx="30110">
                  <c:v>0.52100000000000002</c:v>
                </c:pt>
                <c:pt idx="30111">
                  <c:v>0.52100000000000002</c:v>
                </c:pt>
                <c:pt idx="30112">
                  <c:v>0.497</c:v>
                </c:pt>
                <c:pt idx="30113">
                  <c:v>0.497</c:v>
                </c:pt>
                <c:pt idx="30114">
                  <c:v>0.52200000000000002</c:v>
                </c:pt>
                <c:pt idx="30115">
                  <c:v>0.504</c:v>
                </c:pt>
                <c:pt idx="30116">
                  <c:v>0.52300000000000002</c:v>
                </c:pt>
                <c:pt idx="30117">
                  <c:v>0.504</c:v>
                </c:pt>
                <c:pt idx="30118">
                  <c:v>0.52300000000000002</c:v>
                </c:pt>
                <c:pt idx="30119">
                  <c:v>0.52300000000000002</c:v>
                </c:pt>
                <c:pt idx="30120">
                  <c:v>0.52300000000000002</c:v>
                </c:pt>
                <c:pt idx="30121">
                  <c:v>0.50600000000000001</c:v>
                </c:pt>
                <c:pt idx="30122">
                  <c:v>0.78600000000000003</c:v>
                </c:pt>
                <c:pt idx="30123">
                  <c:v>0.50700000000000001</c:v>
                </c:pt>
                <c:pt idx="30124">
                  <c:v>0.50700000000000001</c:v>
                </c:pt>
                <c:pt idx="30125">
                  <c:v>0.53800000000000003</c:v>
                </c:pt>
                <c:pt idx="30126">
                  <c:v>0.52200000000000002</c:v>
                </c:pt>
                <c:pt idx="30127">
                  <c:v>0.53300000000000003</c:v>
                </c:pt>
                <c:pt idx="30128">
                  <c:v>0.52400000000000002</c:v>
                </c:pt>
                <c:pt idx="30129">
                  <c:v>0.55300000000000005</c:v>
                </c:pt>
                <c:pt idx="30130">
                  <c:v>0.53200000000000003</c:v>
                </c:pt>
                <c:pt idx="30131">
                  <c:v>0.749</c:v>
                </c:pt>
                <c:pt idx="30132">
                  <c:v>0.52800000000000002</c:v>
                </c:pt>
                <c:pt idx="30133">
                  <c:v>0.51500000000000001</c:v>
                </c:pt>
                <c:pt idx="30134">
                  <c:v>0.51500000000000001</c:v>
                </c:pt>
                <c:pt idx="30135">
                  <c:v>0.54100000000000004</c:v>
                </c:pt>
                <c:pt idx="30136">
                  <c:v>0.54100000000000004</c:v>
                </c:pt>
                <c:pt idx="30137">
                  <c:v>0.51400000000000001</c:v>
                </c:pt>
                <c:pt idx="30138">
                  <c:v>0.51400000000000001</c:v>
                </c:pt>
                <c:pt idx="30139">
                  <c:v>0.52300000000000002</c:v>
                </c:pt>
                <c:pt idx="30140">
                  <c:v>0.51100000000000001</c:v>
                </c:pt>
                <c:pt idx="30141">
                  <c:v>0.498</c:v>
                </c:pt>
                <c:pt idx="30142">
                  <c:v>0.498</c:v>
                </c:pt>
                <c:pt idx="30143">
                  <c:v>0.53100000000000003</c:v>
                </c:pt>
                <c:pt idx="30144">
                  <c:v>0.54500000000000004</c:v>
                </c:pt>
                <c:pt idx="30145">
                  <c:v>0.51400000000000001</c:v>
                </c:pt>
                <c:pt idx="30146">
                  <c:v>0.52600000000000002</c:v>
                </c:pt>
                <c:pt idx="30147">
                  <c:v>0.74399999999999999</c:v>
                </c:pt>
                <c:pt idx="30148">
                  <c:v>0.51700000000000002</c:v>
                </c:pt>
                <c:pt idx="30149">
                  <c:v>0.78300000000000003</c:v>
                </c:pt>
                <c:pt idx="30150">
                  <c:v>0.52500000000000002</c:v>
                </c:pt>
                <c:pt idx="30151">
                  <c:v>0.55900000000000005</c:v>
                </c:pt>
                <c:pt idx="30152">
                  <c:v>0.55900000000000005</c:v>
                </c:pt>
                <c:pt idx="30153">
                  <c:v>0.50800000000000001</c:v>
                </c:pt>
                <c:pt idx="30154">
                  <c:v>0.51700000000000002</c:v>
                </c:pt>
                <c:pt idx="30155">
                  <c:v>0.51800000000000002</c:v>
                </c:pt>
                <c:pt idx="30156">
                  <c:v>0.79400000000000004</c:v>
                </c:pt>
                <c:pt idx="30157">
                  <c:v>0.51400000000000001</c:v>
                </c:pt>
                <c:pt idx="30158">
                  <c:v>0.51400000000000001</c:v>
                </c:pt>
                <c:pt idx="30159">
                  <c:v>0.53400000000000003</c:v>
                </c:pt>
                <c:pt idx="30160">
                  <c:v>0.53400000000000003</c:v>
                </c:pt>
                <c:pt idx="30161">
                  <c:v>0.53200000000000003</c:v>
                </c:pt>
                <c:pt idx="30162">
                  <c:v>0.53200000000000003</c:v>
                </c:pt>
                <c:pt idx="30163">
                  <c:v>0.50700000000000001</c:v>
                </c:pt>
                <c:pt idx="30164">
                  <c:v>0.50700000000000001</c:v>
                </c:pt>
                <c:pt idx="30165">
                  <c:v>0.53300000000000003</c:v>
                </c:pt>
                <c:pt idx="30166">
                  <c:v>0.50900000000000001</c:v>
                </c:pt>
                <c:pt idx="30167">
                  <c:v>0.50800000000000001</c:v>
                </c:pt>
                <c:pt idx="30168">
                  <c:v>0.75700000000000001</c:v>
                </c:pt>
                <c:pt idx="30169">
                  <c:v>0.72499999999999998</c:v>
                </c:pt>
                <c:pt idx="30170">
                  <c:v>0.53400000000000003</c:v>
                </c:pt>
                <c:pt idx="30171">
                  <c:v>0.53400000000000003</c:v>
                </c:pt>
                <c:pt idx="30172">
                  <c:v>0.54900000000000004</c:v>
                </c:pt>
                <c:pt idx="30173">
                  <c:v>0.51700000000000002</c:v>
                </c:pt>
                <c:pt idx="30174">
                  <c:v>0.54400000000000004</c:v>
                </c:pt>
                <c:pt idx="30175">
                  <c:v>0.75600000000000001</c:v>
                </c:pt>
                <c:pt idx="30176">
                  <c:v>0.52400000000000002</c:v>
                </c:pt>
                <c:pt idx="30177">
                  <c:v>0.54300000000000004</c:v>
                </c:pt>
                <c:pt idx="30178">
                  <c:v>0.56299999999999994</c:v>
                </c:pt>
                <c:pt idx="30179">
                  <c:v>0.51700000000000002</c:v>
                </c:pt>
                <c:pt idx="30180">
                  <c:v>0.51700000000000002</c:v>
                </c:pt>
                <c:pt idx="30181">
                  <c:v>0.53800000000000003</c:v>
                </c:pt>
                <c:pt idx="30182">
                  <c:v>0.52500000000000002</c:v>
                </c:pt>
                <c:pt idx="30183">
                  <c:v>0.52500000000000002</c:v>
                </c:pt>
                <c:pt idx="30184">
                  <c:v>0.79</c:v>
                </c:pt>
                <c:pt idx="30185">
                  <c:v>0.55200000000000005</c:v>
                </c:pt>
                <c:pt idx="30186">
                  <c:v>0.55200000000000005</c:v>
                </c:pt>
                <c:pt idx="30187">
                  <c:v>0.51700000000000002</c:v>
                </c:pt>
                <c:pt idx="30188">
                  <c:v>0.51800000000000002</c:v>
                </c:pt>
                <c:pt idx="30189">
                  <c:v>0.56799999999999995</c:v>
                </c:pt>
                <c:pt idx="30190">
                  <c:v>0.52700000000000002</c:v>
                </c:pt>
                <c:pt idx="30191">
                  <c:v>0.52700000000000002</c:v>
                </c:pt>
                <c:pt idx="30192">
                  <c:v>0.79200000000000004</c:v>
                </c:pt>
                <c:pt idx="30193">
                  <c:v>0.52500000000000002</c:v>
                </c:pt>
                <c:pt idx="30194">
                  <c:v>0.52500000000000002</c:v>
                </c:pt>
                <c:pt idx="30195">
                  <c:v>0.56299999999999994</c:v>
                </c:pt>
                <c:pt idx="30196">
                  <c:v>0.56200000000000006</c:v>
                </c:pt>
                <c:pt idx="30197">
                  <c:v>0.79700000000000004</c:v>
                </c:pt>
                <c:pt idx="30198">
                  <c:v>0.50700000000000001</c:v>
                </c:pt>
                <c:pt idx="30199">
                  <c:v>0.50700000000000001</c:v>
                </c:pt>
                <c:pt idx="30200">
                  <c:v>0.52700000000000002</c:v>
                </c:pt>
                <c:pt idx="30201">
                  <c:v>0.52200000000000002</c:v>
                </c:pt>
                <c:pt idx="30202">
                  <c:v>0.52700000000000002</c:v>
                </c:pt>
                <c:pt idx="30203">
                  <c:v>0.78900000000000003</c:v>
                </c:pt>
                <c:pt idx="30204">
                  <c:v>0.54200000000000004</c:v>
                </c:pt>
                <c:pt idx="30205">
                  <c:v>0.55600000000000005</c:v>
                </c:pt>
                <c:pt idx="30206">
                  <c:v>0.753</c:v>
                </c:pt>
                <c:pt idx="30207">
                  <c:v>0.52400000000000002</c:v>
                </c:pt>
                <c:pt idx="30208">
                  <c:v>0.53700000000000003</c:v>
                </c:pt>
                <c:pt idx="30209">
                  <c:v>0.53600000000000003</c:v>
                </c:pt>
                <c:pt idx="30210">
                  <c:v>0.51500000000000001</c:v>
                </c:pt>
                <c:pt idx="30211">
                  <c:v>0.56999999999999995</c:v>
                </c:pt>
                <c:pt idx="30212">
                  <c:v>0.56999999999999995</c:v>
                </c:pt>
                <c:pt idx="30213">
                  <c:v>0.51</c:v>
                </c:pt>
                <c:pt idx="30214">
                  <c:v>0.51</c:v>
                </c:pt>
                <c:pt idx="30215">
                  <c:v>0.52600000000000002</c:v>
                </c:pt>
                <c:pt idx="30216">
                  <c:v>0.51800000000000002</c:v>
                </c:pt>
                <c:pt idx="30217">
                  <c:v>0.52400000000000002</c:v>
                </c:pt>
                <c:pt idx="30218">
                  <c:v>0.52400000000000002</c:v>
                </c:pt>
                <c:pt idx="30219">
                  <c:v>0.54400000000000004</c:v>
                </c:pt>
                <c:pt idx="30220">
                  <c:v>0.54400000000000004</c:v>
                </c:pt>
                <c:pt idx="30221">
                  <c:v>0.52800000000000002</c:v>
                </c:pt>
                <c:pt idx="30222">
                  <c:v>0.52800000000000002</c:v>
                </c:pt>
                <c:pt idx="30223">
                  <c:v>0.51900000000000002</c:v>
                </c:pt>
                <c:pt idx="30224">
                  <c:v>0.54300000000000004</c:v>
                </c:pt>
                <c:pt idx="30225">
                  <c:v>0.54300000000000004</c:v>
                </c:pt>
                <c:pt idx="30226">
                  <c:v>0.51800000000000002</c:v>
                </c:pt>
                <c:pt idx="30227">
                  <c:v>0.75800000000000001</c:v>
                </c:pt>
                <c:pt idx="30228">
                  <c:v>0.51700000000000002</c:v>
                </c:pt>
                <c:pt idx="30229">
                  <c:v>0.51700000000000002</c:v>
                </c:pt>
                <c:pt idx="30230">
                  <c:v>0.56100000000000005</c:v>
                </c:pt>
                <c:pt idx="30231">
                  <c:v>0.54400000000000004</c:v>
                </c:pt>
                <c:pt idx="30232">
                  <c:v>0.54500000000000004</c:v>
                </c:pt>
                <c:pt idx="30233">
                  <c:v>0.55500000000000005</c:v>
                </c:pt>
                <c:pt idx="30234">
                  <c:v>0.54500000000000004</c:v>
                </c:pt>
                <c:pt idx="30235">
                  <c:v>0.55400000000000005</c:v>
                </c:pt>
                <c:pt idx="30236">
                  <c:v>0.57399999999999995</c:v>
                </c:pt>
                <c:pt idx="30237">
                  <c:v>0.53400000000000003</c:v>
                </c:pt>
                <c:pt idx="30238">
                  <c:v>0.54900000000000004</c:v>
                </c:pt>
                <c:pt idx="30239">
                  <c:v>0.54400000000000004</c:v>
                </c:pt>
                <c:pt idx="30240">
                  <c:v>0.52700000000000002</c:v>
                </c:pt>
                <c:pt idx="30241">
                  <c:v>0.52700000000000002</c:v>
                </c:pt>
                <c:pt idx="30242">
                  <c:v>0.53500000000000003</c:v>
                </c:pt>
                <c:pt idx="30243">
                  <c:v>0.53600000000000003</c:v>
                </c:pt>
                <c:pt idx="30244">
                  <c:v>0.53500000000000003</c:v>
                </c:pt>
                <c:pt idx="30245">
                  <c:v>0.75900000000000001</c:v>
                </c:pt>
                <c:pt idx="30246">
                  <c:v>0.56299999999999994</c:v>
                </c:pt>
                <c:pt idx="30247">
                  <c:v>0.56299999999999994</c:v>
                </c:pt>
                <c:pt idx="30248">
                  <c:v>0.57799999999999996</c:v>
                </c:pt>
                <c:pt idx="30249">
                  <c:v>0.52700000000000002</c:v>
                </c:pt>
                <c:pt idx="30250">
                  <c:v>0.52800000000000002</c:v>
                </c:pt>
                <c:pt idx="30251">
                  <c:v>0.52</c:v>
                </c:pt>
                <c:pt idx="30252">
                  <c:v>0.53700000000000003</c:v>
                </c:pt>
                <c:pt idx="30253">
                  <c:v>0.53700000000000003</c:v>
                </c:pt>
                <c:pt idx="30254">
                  <c:v>0.52100000000000002</c:v>
                </c:pt>
                <c:pt idx="30255">
                  <c:v>0.52100000000000002</c:v>
                </c:pt>
                <c:pt idx="30256">
                  <c:v>0.80600000000000005</c:v>
                </c:pt>
                <c:pt idx="30257">
                  <c:v>0.53600000000000003</c:v>
                </c:pt>
                <c:pt idx="30258">
                  <c:v>0.53600000000000003</c:v>
                </c:pt>
                <c:pt idx="30259">
                  <c:v>0.51700000000000002</c:v>
                </c:pt>
                <c:pt idx="30260">
                  <c:v>0.51700000000000002</c:v>
                </c:pt>
                <c:pt idx="30261">
                  <c:v>0.53600000000000003</c:v>
                </c:pt>
                <c:pt idx="30262">
                  <c:v>0.55300000000000005</c:v>
                </c:pt>
                <c:pt idx="30263">
                  <c:v>0.51</c:v>
                </c:pt>
                <c:pt idx="30264">
                  <c:v>0.51</c:v>
                </c:pt>
                <c:pt idx="30265">
                  <c:v>0.56699999999999995</c:v>
                </c:pt>
                <c:pt idx="30266">
                  <c:v>0.53800000000000003</c:v>
                </c:pt>
                <c:pt idx="30267">
                  <c:v>0.53400000000000003</c:v>
                </c:pt>
                <c:pt idx="30268">
                  <c:v>0.54800000000000004</c:v>
                </c:pt>
                <c:pt idx="30269">
                  <c:v>0.53800000000000003</c:v>
                </c:pt>
                <c:pt idx="30270">
                  <c:v>0.54700000000000004</c:v>
                </c:pt>
                <c:pt idx="30271">
                  <c:v>0.53200000000000003</c:v>
                </c:pt>
                <c:pt idx="30272">
                  <c:v>0.66200000000000003</c:v>
                </c:pt>
                <c:pt idx="30273">
                  <c:v>0.58099999999999996</c:v>
                </c:pt>
                <c:pt idx="30274">
                  <c:v>0.58099999999999996</c:v>
                </c:pt>
                <c:pt idx="30275">
                  <c:v>0.52800000000000002</c:v>
                </c:pt>
                <c:pt idx="30276">
                  <c:v>0.54200000000000004</c:v>
                </c:pt>
                <c:pt idx="30277">
                  <c:v>0.52</c:v>
                </c:pt>
                <c:pt idx="30278">
                  <c:v>0.76200000000000001</c:v>
                </c:pt>
                <c:pt idx="30279">
                  <c:v>0.52600000000000002</c:v>
                </c:pt>
                <c:pt idx="30280">
                  <c:v>0.52100000000000002</c:v>
                </c:pt>
                <c:pt idx="30281">
                  <c:v>0.52100000000000002</c:v>
                </c:pt>
                <c:pt idx="30282">
                  <c:v>0.53700000000000003</c:v>
                </c:pt>
                <c:pt idx="30283">
                  <c:v>0.53400000000000003</c:v>
                </c:pt>
                <c:pt idx="30284">
                  <c:v>0.53400000000000003</c:v>
                </c:pt>
                <c:pt idx="30285">
                  <c:v>0.55500000000000005</c:v>
                </c:pt>
                <c:pt idx="30286">
                  <c:v>0.55500000000000005</c:v>
                </c:pt>
                <c:pt idx="30287">
                  <c:v>0.53800000000000003</c:v>
                </c:pt>
                <c:pt idx="30288">
                  <c:v>0.52900000000000003</c:v>
                </c:pt>
                <c:pt idx="30289">
                  <c:v>0.748</c:v>
                </c:pt>
                <c:pt idx="30290">
                  <c:v>0.52800000000000002</c:v>
                </c:pt>
                <c:pt idx="30291">
                  <c:v>0.57099999999999995</c:v>
                </c:pt>
                <c:pt idx="30292">
                  <c:v>0.53900000000000003</c:v>
                </c:pt>
                <c:pt idx="30293">
                  <c:v>0.53900000000000003</c:v>
                </c:pt>
                <c:pt idx="30294">
                  <c:v>0.52</c:v>
                </c:pt>
                <c:pt idx="30295">
                  <c:v>0.52100000000000002</c:v>
                </c:pt>
                <c:pt idx="30296">
                  <c:v>0.55500000000000005</c:v>
                </c:pt>
                <c:pt idx="30297">
                  <c:v>0.55500000000000005</c:v>
                </c:pt>
                <c:pt idx="30298">
                  <c:v>0.56599999999999995</c:v>
                </c:pt>
                <c:pt idx="30299">
                  <c:v>0.52700000000000002</c:v>
                </c:pt>
                <c:pt idx="30300">
                  <c:v>0.52700000000000002</c:v>
                </c:pt>
                <c:pt idx="30301">
                  <c:v>0.56599999999999995</c:v>
                </c:pt>
                <c:pt idx="30302">
                  <c:v>0.55600000000000005</c:v>
                </c:pt>
                <c:pt idx="30303">
                  <c:v>0.58399999999999996</c:v>
                </c:pt>
                <c:pt idx="30304">
                  <c:v>0.54500000000000004</c:v>
                </c:pt>
                <c:pt idx="30305">
                  <c:v>0.55700000000000005</c:v>
                </c:pt>
                <c:pt idx="30306">
                  <c:v>0.52900000000000003</c:v>
                </c:pt>
                <c:pt idx="30307">
                  <c:v>0.52900000000000003</c:v>
                </c:pt>
                <c:pt idx="30308">
                  <c:v>0.59799999999999998</c:v>
                </c:pt>
                <c:pt idx="30309">
                  <c:v>0.59799999999999998</c:v>
                </c:pt>
                <c:pt idx="30310">
                  <c:v>0.55700000000000005</c:v>
                </c:pt>
                <c:pt idx="30311">
                  <c:v>0.56000000000000005</c:v>
                </c:pt>
                <c:pt idx="30312">
                  <c:v>0.80200000000000005</c:v>
                </c:pt>
                <c:pt idx="30313">
                  <c:v>0.54600000000000004</c:v>
                </c:pt>
                <c:pt idx="30314">
                  <c:v>0.53800000000000003</c:v>
                </c:pt>
                <c:pt idx="30315">
                  <c:v>0.51100000000000001</c:v>
                </c:pt>
                <c:pt idx="30316">
                  <c:v>0.51100000000000001</c:v>
                </c:pt>
                <c:pt idx="30317">
                  <c:v>0.54</c:v>
                </c:pt>
                <c:pt idx="30318">
                  <c:v>0.57399999999999995</c:v>
                </c:pt>
                <c:pt idx="30319">
                  <c:v>0.57399999999999995</c:v>
                </c:pt>
                <c:pt idx="30320">
                  <c:v>0.55600000000000005</c:v>
                </c:pt>
                <c:pt idx="30321">
                  <c:v>0.76600000000000001</c:v>
                </c:pt>
                <c:pt idx="30322">
                  <c:v>0.754</c:v>
                </c:pt>
                <c:pt idx="30323">
                  <c:v>0.53800000000000003</c:v>
                </c:pt>
                <c:pt idx="30324">
                  <c:v>0.53800000000000003</c:v>
                </c:pt>
                <c:pt idx="30325">
                  <c:v>0.58899999999999997</c:v>
                </c:pt>
                <c:pt idx="30326">
                  <c:v>0.78600000000000003</c:v>
                </c:pt>
                <c:pt idx="30327">
                  <c:v>0.52700000000000002</c:v>
                </c:pt>
                <c:pt idx="30328">
                  <c:v>0.56399999999999995</c:v>
                </c:pt>
                <c:pt idx="30329">
                  <c:v>0.54800000000000004</c:v>
                </c:pt>
                <c:pt idx="30330">
                  <c:v>0.54800000000000004</c:v>
                </c:pt>
                <c:pt idx="30331">
                  <c:v>0.58399999999999996</c:v>
                </c:pt>
                <c:pt idx="30332">
                  <c:v>0.53800000000000003</c:v>
                </c:pt>
                <c:pt idx="30333">
                  <c:v>0.53900000000000003</c:v>
                </c:pt>
                <c:pt idx="30334">
                  <c:v>0.53100000000000003</c:v>
                </c:pt>
                <c:pt idx="30335">
                  <c:v>0.76200000000000001</c:v>
                </c:pt>
                <c:pt idx="30336">
                  <c:v>0.52700000000000002</c:v>
                </c:pt>
                <c:pt idx="30337">
                  <c:v>0.52700000000000002</c:v>
                </c:pt>
                <c:pt idx="30338">
                  <c:v>0.77</c:v>
                </c:pt>
                <c:pt idx="30339">
                  <c:v>0.53100000000000003</c:v>
                </c:pt>
                <c:pt idx="30340">
                  <c:v>0.53200000000000003</c:v>
                </c:pt>
                <c:pt idx="30341">
                  <c:v>0.56399999999999995</c:v>
                </c:pt>
                <c:pt idx="30342">
                  <c:v>0.52200000000000002</c:v>
                </c:pt>
                <c:pt idx="30343">
                  <c:v>0.54700000000000004</c:v>
                </c:pt>
                <c:pt idx="30344">
                  <c:v>0.54700000000000004</c:v>
                </c:pt>
                <c:pt idx="30345">
                  <c:v>0.52200000000000002</c:v>
                </c:pt>
                <c:pt idx="30346">
                  <c:v>0.57699999999999996</c:v>
                </c:pt>
                <c:pt idx="30347">
                  <c:v>0.55900000000000005</c:v>
                </c:pt>
                <c:pt idx="30348">
                  <c:v>0.54500000000000004</c:v>
                </c:pt>
                <c:pt idx="30349">
                  <c:v>0.76400000000000001</c:v>
                </c:pt>
                <c:pt idx="30350">
                  <c:v>0.54800000000000004</c:v>
                </c:pt>
                <c:pt idx="30351">
                  <c:v>0.55800000000000005</c:v>
                </c:pt>
                <c:pt idx="30352">
                  <c:v>0.63700000000000001</c:v>
                </c:pt>
                <c:pt idx="30353">
                  <c:v>0.52100000000000002</c:v>
                </c:pt>
                <c:pt idx="30354">
                  <c:v>0.52100000000000002</c:v>
                </c:pt>
                <c:pt idx="30355">
                  <c:v>0.59099999999999997</c:v>
                </c:pt>
                <c:pt idx="30356">
                  <c:v>0.59099999999999997</c:v>
                </c:pt>
                <c:pt idx="30357">
                  <c:v>0.54900000000000004</c:v>
                </c:pt>
                <c:pt idx="30358">
                  <c:v>0.54900000000000004</c:v>
                </c:pt>
                <c:pt idx="30359">
                  <c:v>0.55200000000000005</c:v>
                </c:pt>
                <c:pt idx="30360">
                  <c:v>0.53800000000000003</c:v>
                </c:pt>
                <c:pt idx="30361">
                  <c:v>0.54400000000000004</c:v>
                </c:pt>
                <c:pt idx="30362">
                  <c:v>0.79400000000000004</c:v>
                </c:pt>
                <c:pt idx="30363">
                  <c:v>0.54400000000000004</c:v>
                </c:pt>
                <c:pt idx="30364">
                  <c:v>0.54400000000000004</c:v>
                </c:pt>
                <c:pt idx="30365">
                  <c:v>0.56599999999999995</c:v>
                </c:pt>
                <c:pt idx="30366">
                  <c:v>0.56599999999999995</c:v>
                </c:pt>
                <c:pt idx="30367">
                  <c:v>0.53100000000000003</c:v>
                </c:pt>
                <c:pt idx="30368">
                  <c:v>0.53700000000000003</c:v>
                </c:pt>
                <c:pt idx="30369">
                  <c:v>0.54800000000000004</c:v>
                </c:pt>
                <c:pt idx="30370">
                  <c:v>0.53100000000000003</c:v>
                </c:pt>
                <c:pt idx="30371">
                  <c:v>0.53100000000000003</c:v>
                </c:pt>
                <c:pt idx="30372">
                  <c:v>0.53900000000000003</c:v>
                </c:pt>
                <c:pt idx="30373">
                  <c:v>0.53900000000000003</c:v>
                </c:pt>
                <c:pt idx="30374">
                  <c:v>0.76</c:v>
                </c:pt>
                <c:pt idx="30375">
                  <c:v>0.58199999999999996</c:v>
                </c:pt>
                <c:pt idx="30376">
                  <c:v>0.54900000000000004</c:v>
                </c:pt>
                <c:pt idx="30377">
                  <c:v>0.77</c:v>
                </c:pt>
                <c:pt idx="30378">
                  <c:v>0.57699999999999996</c:v>
                </c:pt>
                <c:pt idx="30379">
                  <c:v>0.57599999999999996</c:v>
                </c:pt>
                <c:pt idx="30380">
                  <c:v>0.81100000000000005</c:v>
                </c:pt>
                <c:pt idx="30381">
                  <c:v>0.59499999999999997</c:v>
                </c:pt>
                <c:pt idx="30382">
                  <c:v>0.55000000000000004</c:v>
                </c:pt>
                <c:pt idx="30383">
                  <c:v>0.55600000000000005</c:v>
                </c:pt>
                <c:pt idx="30384">
                  <c:v>0.55000000000000004</c:v>
                </c:pt>
                <c:pt idx="30385">
                  <c:v>0.53100000000000003</c:v>
                </c:pt>
                <c:pt idx="30386">
                  <c:v>0.53200000000000003</c:v>
                </c:pt>
                <c:pt idx="30387">
                  <c:v>0.56699999999999995</c:v>
                </c:pt>
                <c:pt idx="30388">
                  <c:v>0.56699999999999995</c:v>
                </c:pt>
                <c:pt idx="30389">
                  <c:v>0.63900000000000001</c:v>
                </c:pt>
                <c:pt idx="30390">
                  <c:v>0.63900000000000001</c:v>
                </c:pt>
                <c:pt idx="30391">
                  <c:v>0.53800000000000003</c:v>
                </c:pt>
                <c:pt idx="30392">
                  <c:v>0.53800000000000003</c:v>
                </c:pt>
                <c:pt idx="30393">
                  <c:v>0.56799999999999995</c:v>
                </c:pt>
                <c:pt idx="30394">
                  <c:v>0.56999999999999995</c:v>
                </c:pt>
                <c:pt idx="30395">
                  <c:v>0.53900000000000003</c:v>
                </c:pt>
                <c:pt idx="30396">
                  <c:v>0.53900000000000003</c:v>
                </c:pt>
                <c:pt idx="30397">
                  <c:v>0.55600000000000005</c:v>
                </c:pt>
                <c:pt idx="30398">
                  <c:v>0.55700000000000005</c:v>
                </c:pt>
                <c:pt idx="30399">
                  <c:v>0.52</c:v>
                </c:pt>
                <c:pt idx="30400">
                  <c:v>0.52</c:v>
                </c:pt>
                <c:pt idx="30401">
                  <c:v>0.54</c:v>
                </c:pt>
                <c:pt idx="30402">
                  <c:v>0.55100000000000005</c:v>
                </c:pt>
                <c:pt idx="30403">
                  <c:v>0.55600000000000005</c:v>
                </c:pt>
                <c:pt idx="30404">
                  <c:v>0.58399999999999996</c:v>
                </c:pt>
                <c:pt idx="30405">
                  <c:v>0.58399999999999996</c:v>
                </c:pt>
                <c:pt idx="30406">
                  <c:v>0.77500000000000002</c:v>
                </c:pt>
                <c:pt idx="30407">
                  <c:v>0.59899999999999998</c:v>
                </c:pt>
                <c:pt idx="30408">
                  <c:v>0.66100000000000003</c:v>
                </c:pt>
                <c:pt idx="30409">
                  <c:v>0.54100000000000004</c:v>
                </c:pt>
                <c:pt idx="30410">
                  <c:v>0.76600000000000001</c:v>
                </c:pt>
                <c:pt idx="30411">
                  <c:v>0.80300000000000005</c:v>
                </c:pt>
                <c:pt idx="30412">
                  <c:v>0.54900000000000004</c:v>
                </c:pt>
                <c:pt idx="30413">
                  <c:v>0.54100000000000004</c:v>
                </c:pt>
                <c:pt idx="30414">
                  <c:v>0.56799999999999995</c:v>
                </c:pt>
                <c:pt idx="30415">
                  <c:v>0.53800000000000003</c:v>
                </c:pt>
                <c:pt idx="30416">
                  <c:v>0.57499999999999996</c:v>
                </c:pt>
                <c:pt idx="30417">
                  <c:v>0.53600000000000003</c:v>
                </c:pt>
                <c:pt idx="30418">
                  <c:v>0.55000000000000004</c:v>
                </c:pt>
                <c:pt idx="30419">
                  <c:v>0.55000000000000004</c:v>
                </c:pt>
                <c:pt idx="30420">
                  <c:v>0.53100000000000003</c:v>
                </c:pt>
                <c:pt idx="30421">
                  <c:v>0.753</c:v>
                </c:pt>
                <c:pt idx="30422">
                  <c:v>0.76100000000000001</c:v>
                </c:pt>
                <c:pt idx="30423">
                  <c:v>0.53700000000000003</c:v>
                </c:pt>
                <c:pt idx="30424">
                  <c:v>0.52400000000000002</c:v>
                </c:pt>
                <c:pt idx="30425">
                  <c:v>0.53700000000000003</c:v>
                </c:pt>
                <c:pt idx="30426">
                  <c:v>0.52400000000000002</c:v>
                </c:pt>
                <c:pt idx="30427">
                  <c:v>0.54900000000000004</c:v>
                </c:pt>
                <c:pt idx="30428">
                  <c:v>0.55000000000000004</c:v>
                </c:pt>
                <c:pt idx="30429">
                  <c:v>0.57499999999999996</c:v>
                </c:pt>
                <c:pt idx="30430">
                  <c:v>0.54100000000000004</c:v>
                </c:pt>
                <c:pt idx="30431">
                  <c:v>0.53200000000000003</c:v>
                </c:pt>
                <c:pt idx="30432">
                  <c:v>0.80400000000000005</c:v>
                </c:pt>
                <c:pt idx="30433">
                  <c:v>0.53200000000000003</c:v>
                </c:pt>
                <c:pt idx="30434">
                  <c:v>0.58799999999999997</c:v>
                </c:pt>
                <c:pt idx="30435">
                  <c:v>0.56999999999999995</c:v>
                </c:pt>
                <c:pt idx="30436">
                  <c:v>0.55600000000000005</c:v>
                </c:pt>
                <c:pt idx="30437">
                  <c:v>0.56899999999999995</c:v>
                </c:pt>
                <c:pt idx="30438">
                  <c:v>0.54200000000000004</c:v>
                </c:pt>
                <c:pt idx="30439">
                  <c:v>0.65100000000000002</c:v>
                </c:pt>
                <c:pt idx="30440">
                  <c:v>0.54300000000000004</c:v>
                </c:pt>
                <c:pt idx="30441">
                  <c:v>0.55800000000000005</c:v>
                </c:pt>
                <c:pt idx="30442">
                  <c:v>0.55800000000000005</c:v>
                </c:pt>
                <c:pt idx="30443">
                  <c:v>0.60199999999999998</c:v>
                </c:pt>
                <c:pt idx="30444">
                  <c:v>0.60199999999999998</c:v>
                </c:pt>
                <c:pt idx="30445">
                  <c:v>0.55900000000000005</c:v>
                </c:pt>
                <c:pt idx="30446">
                  <c:v>0.54800000000000004</c:v>
                </c:pt>
                <c:pt idx="30447">
                  <c:v>0.80700000000000005</c:v>
                </c:pt>
                <c:pt idx="30448">
                  <c:v>0.53100000000000003</c:v>
                </c:pt>
                <c:pt idx="30449">
                  <c:v>0.53100000000000003</c:v>
                </c:pt>
                <c:pt idx="30450">
                  <c:v>0.56100000000000005</c:v>
                </c:pt>
                <c:pt idx="30451">
                  <c:v>0.55500000000000005</c:v>
                </c:pt>
                <c:pt idx="30452">
                  <c:v>0.55500000000000005</c:v>
                </c:pt>
                <c:pt idx="30453">
                  <c:v>0.56100000000000005</c:v>
                </c:pt>
                <c:pt idx="30454">
                  <c:v>0.58899999999999997</c:v>
                </c:pt>
                <c:pt idx="30455">
                  <c:v>0.57699999999999996</c:v>
                </c:pt>
                <c:pt idx="30456">
                  <c:v>0.57699999999999996</c:v>
                </c:pt>
                <c:pt idx="30457">
                  <c:v>0.75900000000000001</c:v>
                </c:pt>
                <c:pt idx="30458">
                  <c:v>0.79</c:v>
                </c:pt>
                <c:pt idx="30459">
                  <c:v>0.55500000000000005</c:v>
                </c:pt>
                <c:pt idx="30460">
                  <c:v>0.55000000000000004</c:v>
                </c:pt>
                <c:pt idx="30461">
                  <c:v>0.59299999999999997</c:v>
                </c:pt>
                <c:pt idx="30462">
                  <c:v>0.54900000000000004</c:v>
                </c:pt>
                <c:pt idx="30463">
                  <c:v>0.54100000000000004</c:v>
                </c:pt>
                <c:pt idx="30464">
                  <c:v>0.55900000000000005</c:v>
                </c:pt>
                <c:pt idx="30465">
                  <c:v>0.54800000000000004</c:v>
                </c:pt>
                <c:pt idx="30466">
                  <c:v>0.58799999999999997</c:v>
                </c:pt>
                <c:pt idx="30467">
                  <c:v>0.54200000000000004</c:v>
                </c:pt>
                <c:pt idx="30468">
                  <c:v>0.54200000000000004</c:v>
                </c:pt>
                <c:pt idx="30469">
                  <c:v>0.58699999999999997</c:v>
                </c:pt>
                <c:pt idx="30470">
                  <c:v>0.58399999999999996</c:v>
                </c:pt>
                <c:pt idx="30471">
                  <c:v>0.76700000000000002</c:v>
                </c:pt>
                <c:pt idx="30472">
                  <c:v>0.56699999999999995</c:v>
                </c:pt>
                <c:pt idx="30473">
                  <c:v>0.56100000000000005</c:v>
                </c:pt>
                <c:pt idx="30474">
                  <c:v>0.53100000000000003</c:v>
                </c:pt>
                <c:pt idx="30475">
                  <c:v>0.78200000000000003</c:v>
                </c:pt>
                <c:pt idx="30476">
                  <c:v>0.58099999999999996</c:v>
                </c:pt>
                <c:pt idx="30477">
                  <c:v>0.57899999999999996</c:v>
                </c:pt>
                <c:pt idx="30478">
                  <c:v>0.57899999999999996</c:v>
                </c:pt>
                <c:pt idx="30479">
                  <c:v>0.54200000000000004</c:v>
                </c:pt>
                <c:pt idx="30480">
                  <c:v>0.54300000000000004</c:v>
                </c:pt>
                <c:pt idx="30481">
                  <c:v>0.56799999999999995</c:v>
                </c:pt>
                <c:pt idx="30482">
                  <c:v>0.54900000000000004</c:v>
                </c:pt>
                <c:pt idx="30483">
                  <c:v>0.54900000000000004</c:v>
                </c:pt>
                <c:pt idx="30484">
                  <c:v>0.53</c:v>
                </c:pt>
                <c:pt idx="30485">
                  <c:v>0.53</c:v>
                </c:pt>
                <c:pt idx="30486">
                  <c:v>0.57999999999999996</c:v>
                </c:pt>
                <c:pt idx="30487">
                  <c:v>0.56200000000000006</c:v>
                </c:pt>
                <c:pt idx="30488">
                  <c:v>0.58199999999999996</c:v>
                </c:pt>
                <c:pt idx="30489">
                  <c:v>0.78600000000000003</c:v>
                </c:pt>
                <c:pt idx="30490">
                  <c:v>0.59499999999999997</c:v>
                </c:pt>
                <c:pt idx="30491">
                  <c:v>0.59499999999999997</c:v>
                </c:pt>
                <c:pt idx="30492">
                  <c:v>0.53500000000000003</c:v>
                </c:pt>
                <c:pt idx="30493">
                  <c:v>0.53600000000000003</c:v>
                </c:pt>
                <c:pt idx="30494">
                  <c:v>0.58199999999999996</c:v>
                </c:pt>
                <c:pt idx="30495">
                  <c:v>0.55100000000000005</c:v>
                </c:pt>
                <c:pt idx="30496">
                  <c:v>0.55100000000000005</c:v>
                </c:pt>
                <c:pt idx="30497">
                  <c:v>0.77500000000000002</c:v>
                </c:pt>
                <c:pt idx="30498">
                  <c:v>0.64100000000000001</c:v>
                </c:pt>
                <c:pt idx="30499">
                  <c:v>0.55100000000000005</c:v>
                </c:pt>
                <c:pt idx="30500">
                  <c:v>0.79900000000000004</c:v>
                </c:pt>
                <c:pt idx="30501">
                  <c:v>0.54900000000000004</c:v>
                </c:pt>
                <c:pt idx="30502">
                  <c:v>0.55300000000000005</c:v>
                </c:pt>
                <c:pt idx="30503">
                  <c:v>0.60599999999999998</c:v>
                </c:pt>
                <c:pt idx="30504">
                  <c:v>0.56999999999999995</c:v>
                </c:pt>
                <c:pt idx="30505">
                  <c:v>0.56999999999999995</c:v>
                </c:pt>
                <c:pt idx="30506">
                  <c:v>0.58699999999999997</c:v>
                </c:pt>
                <c:pt idx="30507">
                  <c:v>0.55300000000000005</c:v>
                </c:pt>
                <c:pt idx="30508">
                  <c:v>0.60499999999999998</c:v>
                </c:pt>
                <c:pt idx="30509">
                  <c:v>0.56000000000000005</c:v>
                </c:pt>
                <c:pt idx="30510">
                  <c:v>0.54100000000000004</c:v>
                </c:pt>
                <c:pt idx="30511">
                  <c:v>0.57999999999999996</c:v>
                </c:pt>
                <c:pt idx="30512">
                  <c:v>0.52400000000000002</c:v>
                </c:pt>
                <c:pt idx="30513">
                  <c:v>0.52400000000000002</c:v>
                </c:pt>
                <c:pt idx="30514">
                  <c:v>0.76500000000000001</c:v>
                </c:pt>
                <c:pt idx="30515">
                  <c:v>0.54700000000000004</c:v>
                </c:pt>
                <c:pt idx="30516">
                  <c:v>0.54800000000000004</c:v>
                </c:pt>
                <c:pt idx="30517">
                  <c:v>0.54800000000000004</c:v>
                </c:pt>
                <c:pt idx="30518">
                  <c:v>0.56100000000000005</c:v>
                </c:pt>
                <c:pt idx="30519">
                  <c:v>0.56100000000000005</c:v>
                </c:pt>
                <c:pt idx="30520">
                  <c:v>0.58599999999999997</c:v>
                </c:pt>
                <c:pt idx="30521">
                  <c:v>0.55100000000000005</c:v>
                </c:pt>
                <c:pt idx="30522">
                  <c:v>0.58099999999999996</c:v>
                </c:pt>
                <c:pt idx="30523">
                  <c:v>0.54300000000000004</c:v>
                </c:pt>
                <c:pt idx="30524">
                  <c:v>0.59799999999999998</c:v>
                </c:pt>
                <c:pt idx="30525">
                  <c:v>0.81599999999999995</c:v>
                </c:pt>
                <c:pt idx="30526">
                  <c:v>0.76600000000000001</c:v>
                </c:pt>
                <c:pt idx="30527">
                  <c:v>0.54200000000000004</c:v>
                </c:pt>
                <c:pt idx="30528">
                  <c:v>0.58099999999999996</c:v>
                </c:pt>
                <c:pt idx="30529">
                  <c:v>0.53500000000000003</c:v>
                </c:pt>
                <c:pt idx="30530">
                  <c:v>0.53500000000000003</c:v>
                </c:pt>
                <c:pt idx="30531">
                  <c:v>0.56699999999999995</c:v>
                </c:pt>
                <c:pt idx="30532">
                  <c:v>0.76800000000000002</c:v>
                </c:pt>
                <c:pt idx="30533">
                  <c:v>0.57999999999999996</c:v>
                </c:pt>
                <c:pt idx="30534">
                  <c:v>0.54100000000000004</c:v>
                </c:pt>
                <c:pt idx="30535">
                  <c:v>0.77600000000000002</c:v>
                </c:pt>
                <c:pt idx="30536">
                  <c:v>0.55300000000000005</c:v>
                </c:pt>
                <c:pt idx="30537">
                  <c:v>0.64300000000000002</c:v>
                </c:pt>
                <c:pt idx="30538">
                  <c:v>0.64300000000000002</c:v>
                </c:pt>
                <c:pt idx="30539">
                  <c:v>0.57399999999999995</c:v>
                </c:pt>
                <c:pt idx="30540">
                  <c:v>0.63600000000000001</c:v>
                </c:pt>
                <c:pt idx="30541">
                  <c:v>0.55900000000000005</c:v>
                </c:pt>
                <c:pt idx="30542">
                  <c:v>0.55400000000000005</c:v>
                </c:pt>
                <c:pt idx="30543">
                  <c:v>0.57099999999999995</c:v>
                </c:pt>
                <c:pt idx="30544">
                  <c:v>0.57099999999999995</c:v>
                </c:pt>
                <c:pt idx="30545">
                  <c:v>0.55400000000000005</c:v>
                </c:pt>
                <c:pt idx="30546">
                  <c:v>0.56599999999999995</c:v>
                </c:pt>
                <c:pt idx="30547">
                  <c:v>0.56599999999999995</c:v>
                </c:pt>
                <c:pt idx="30548">
                  <c:v>0.53500000000000003</c:v>
                </c:pt>
                <c:pt idx="30549">
                  <c:v>0.53600000000000003</c:v>
                </c:pt>
                <c:pt idx="30550">
                  <c:v>0.57199999999999995</c:v>
                </c:pt>
                <c:pt idx="30551">
                  <c:v>0.58799999999999997</c:v>
                </c:pt>
                <c:pt idx="30552">
                  <c:v>0.58799999999999997</c:v>
                </c:pt>
                <c:pt idx="30553">
                  <c:v>0.57299999999999995</c:v>
                </c:pt>
                <c:pt idx="30554">
                  <c:v>0.77100000000000002</c:v>
                </c:pt>
                <c:pt idx="30555">
                  <c:v>0.54200000000000004</c:v>
                </c:pt>
                <c:pt idx="30556">
                  <c:v>0.54200000000000004</c:v>
                </c:pt>
                <c:pt idx="30557">
                  <c:v>0.77600000000000002</c:v>
                </c:pt>
                <c:pt idx="30558">
                  <c:v>0.54300000000000004</c:v>
                </c:pt>
                <c:pt idx="30559">
                  <c:v>0.54300000000000004</c:v>
                </c:pt>
                <c:pt idx="30560">
                  <c:v>0.80800000000000005</c:v>
                </c:pt>
                <c:pt idx="30561">
                  <c:v>0.57299999999999995</c:v>
                </c:pt>
                <c:pt idx="30562">
                  <c:v>0.60199999999999998</c:v>
                </c:pt>
                <c:pt idx="30563">
                  <c:v>0.58099999999999996</c:v>
                </c:pt>
                <c:pt idx="30564">
                  <c:v>0.60299999999999998</c:v>
                </c:pt>
                <c:pt idx="30565">
                  <c:v>0.56100000000000005</c:v>
                </c:pt>
                <c:pt idx="30566">
                  <c:v>0.76800000000000002</c:v>
                </c:pt>
                <c:pt idx="30567">
                  <c:v>0.56000000000000005</c:v>
                </c:pt>
                <c:pt idx="30568">
                  <c:v>0.52400000000000002</c:v>
                </c:pt>
                <c:pt idx="30569">
                  <c:v>0.52400000000000002</c:v>
                </c:pt>
                <c:pt idx="30570">
                  <c:v>0.59899999999999998</c:v>
                </c:pt>
                <c:pt idx="30571">
                  <c:v>0.78</c:v>
                </c:pt>
                <c:pt idx="30572">
                  <c:v>0.56699999999999995</c:v>
                </c:pt>
                <c:pt idx="30573">
                  <c:v>0.59799999999999998</c:v>
                </c:pt>
                <c:pt idx="30574">
                  <c:v>0.57199999999999995</c:v>
                </c:pt>
                <c:pt idx="30575">
                  <c:v>0.65600000000000003</c:v>
                </c:pt>
                <c:pt idx="30576">
                  <c:v>0.55200000000000005</c:v>
                </c:pt>
                <c:pt idx="30577">
                  <c:v>0.75700000000000001</c:v>
                </c:pt>
                <c:pt idx="30578">
                  <c:v>0.76600000000000001</c:v>
                </c:pt>
                <c:pt idx="30579">
                  <c:v>0.57899999999999996</c:v>
                </c:pt>
                <c:pt idx="30580">
                  <c:v>0.56000000000000005</c:v>
                </c:pt>
                <c:pt idx="30581">
                  <c:v>0.66400000000000003</c:v>
                </c:pt>
                <c:pt idx="30582">
                  <c:v>0.54100000000000004</c:v>
                </c:pt>
                <c:pt idx="30583">
                  <c:v>0.55300000000000005</c:v>
                </c:pt>
                <c:pt idx="30584">
                  <c:v>0.55300000000000005</c:v>
                </c:pt>
                <c:pt idx="30585">
                  <c:v>0.54</c:v>
                </c:pt>
                <c:pt idx="30586">
                  <c:v>0.59199999999999997</c:v>
                </c:pt>
                <c:pt idx="30587">
                  <c:v>0.66900000000000004</c:v>
                </c:pt>
                <c:pt idx="30588">
                  <c:v>0.57799999999999996</c:v>
                </c:pt>
                <c:pt idx="30589">
                  <c:v>0.57299999999999995</c:v>
                </c:pt>
                <c:pt idx="30590">
                  <c:v>0.54100000000000004</c:v>
                </c:pt>
                <c:pt idx="30591">
                  <c:v>0.54100000000000004</c:v>
                </c:pt>
                <c:pt idx="30592">
                  <c:v>0.81499999999999995</c:v>
                </c:pt>
                <c:pt idx="30593">
                  <c:v>0.57399999999999995</c:v>
                </c:pt>
                <c:pt idx="30594">
                  <c:v>0.59199999999999997</c:v>
                </c:pt>
                <c:pt idx="30595">
                  <c:v>0.60599999999999998</c:v>
                </c:pt>
                <c:pt idx="30596">
                  <c:v>0.59199999999999997</c:v>
                </c:pt>
                <c:pt idx="30597">
                  <c:v>0.60599999999999998</c:v>
                </c:pt>
                <c:pt idx="30598">
                  <c:v>0.57999999999999996</c:v>
                </c:pt>
                <c:pt idx="30599">
                  <c:v>0.55300000000000005</c:v>
                </c:pt>
                <c:pt idx="30600">
                  <c:v>0.65500000000000003</c:v>
                </c:pt>
                <c:pt idx="30601">
                  <c:v>0.55400000000000005</c:v>
                </c:pt>
                <c:pt idx="30602">
                  <c:v>0.57399999999999995</c:v>
                </c:pt>
                <c:pt idx="30603">
                  <c:v>0.54500000000000004</c:v>
                </c:pt>
                <c:pt idx="30604">
                  <c:v>0.53500000000000003</c:v>
                </c:pt>
                <c:pt idx="30605">
                  <c:v>0.77400000000000002</c:v>
                </c:pt>
                <c:pt idx="30606">
                  <c:v>0.56100000000000005</c:v>
                </c:pt>
                <c:pt idx="30607">
                  <c:v>0.56100000000000005</c:v>
                </c:pt>
                <c:pt idx="30608">
                  <c:v>0.59299999999999997</c:v>
                </c:pt>
                <c:pt idx="30609">
                  <c:v>0.81100000000000005</c:v>
                </c:pt>
                <c:pt idx="30610">
                  <c:v>0.54600000000000004</c:v>
                </c:pt>
                <c:pt idx="30611">
                  <c:v>0.56200000000000006</c:v>
                </c:pt>
                <c:pt idx="30612">
                  <c:v>0.56200000000000006</c:v>
                </c:pt>
                <c:pt idx="30613">
                  <c:v>0.56000000000000005</c:v>
                </c:pt>
                <c:pt idx="30614">
                  <c:v>0.54600000000000004</c:v>
                </c:pt>
                <c:pt idx="30615">
                  <c:v>0.64700000000000002</c:v>
                </c:pt>
                <c:pt idx="30616">
                  <c:v>0.76300000000000001</c:v>
                </c:pt>
                <c:pt idx="30617">
                  <c:v>0.64600000000000002</c:v>
                </c:pt>
                <c:pt idx="30618">
                  <c:v>0.59899999999999998</c:v>
                </c:pt>
                <c:pt idx="30619">
                  <c:v>0.56299999999999994</c:v>
                </c:pt>
                <c:pt idx="30620">
                  <c:v>0.55200000000000005</c:v>
                </c:pt>
                <c:pt idx="30621">
                  <c:v>0.79500000000000004</c:v>
                </c:pt>
                <c:pt idx="30622">
                  <c:v>0.56399999999999995</c:v>
                </c:pt>
                <c:pt idx="30623">
                  <c:v>0.56399999999999995</c:v>
                </c:pt>
                <c:pt idx="30624">
                  <c:v>0.59299999999999997</c:v>
                </c:pt>
                <c:pt idx="30625">
                  <c:v>0.55800000000000005</c:v>
                </c:pt>
                <c:pt idx="30626">
                  <c:v>0.55800000000000005</c:v>
                </c:pt>
                <c:pt idx="30627">
                  <c:v>0.57199999999999995</c:v>
                </c:pt>
                <c:pt idx="30628">
                  <c:v>0.53500000000000003</c:v>
                </c:pt>
                <c:pt idx="30629">
                  <c:v>0.53500000000000003</c:v>
                </c:pt>
                <c:pt idx="30630">
                  <c:v>0.59599999999999997</c:v>
                </c:pt>
                <c:pt idx="30631">
                  <c:v>0.55300000000000005</c:v>
                </c:pt>
                <c:pt idx="30632">
                  <c:v>0.57099999999999995</c:v>
                </c:pt>
                <c:pt idx="30633">
                  <c:v>0.59199999999999997</c:v>
                </c:pt>
                <c:pt idx="30634">
                  <c:v>0.77100000000000002</c:v>
                </c:pt>
                <c:pt idx="30635">
                  <c:v>0.55300000000000005</c:v>
                </c:pt>
                <c:pt idx="30636">
                  <c:v>0.57299999999999995</c:v>
                </c:pt>
                <c:pt idx="30637">
                  <c:v>0.57299999999999995</c:v>
                </c:pt>
                <c:pt idx="30638">
                  <c:v>0.57899999999999996</c:v>
                </c:pt>
                <c:pt idx="30639">
                  <c:v>0.55900000000000005</c:v>
                </c:pt>
                <c:pt idx="30640">
                  <c:v>0.59099999999999997</c:v>
                </c:pt>
                <c:pt idx="30641">
                  <c:v>0.81100000000000005</c:v>
                </c:pt>
                <c:pt idx="30642">
                  <c:v>0.56299999999999994</c:v>
                </c:pt>
                <c:pt idx="30643">
                  <c:v>0.54500000000000004</c:v>
                </c:pt>
                <c:pt idx="30644">
                  <c:v>0.77600000000000002</c:v>
                </c:pt>
                <c:pt idx="30645">
                  <c:v>0.65800000000000003</c:v>
                </c:pt>
                <c:pt idx="30646">
                  <c:v>0.65800000000000003</c:v>
                </c:pt>
                <c:pt idx="30647">
                  <c:v>0.59399999999999997</c:v>
                </c:pt>
                <c:pt idx="30648">
                  <c:v>0.77800000000000002</c:v>
                </c:pt>
                <c:pt idx="30649">
                  <c:v>0.58399999999999996</c:v>
                </c:pt>
                <c:pt idx="30650">
                  <c:v>0.54600000000000004</c:v>
                </c:pt>
                <c:pt idx="30651">
                  <c:v>0.54600000000000004</c:v>
                </c:pt>
                <c:pt idx="30652">
                  <c:v>0.65200000000000002</c:v>
                </c:pt>
                <c:pt idx="30653">
                  <c:v>0.57299999999999995</c:v>
                </c:pt>
                <c:pt idx="30654">
                  <c:v>0.57399999999999995</c:v>
                </c:pt>
                <c:pt idx="30655">
                  <c:v>0.55200000000000005</c:v>
                </c:pt>
                <c:pt idx="30656">
                  <c:v>0.57099999999999995</c:v>
                </c:pt>
                <c:pt idx="30657">
                  <c:v>0.56499999999999995</c:v>
                </c:pt>
                <c:pt idx="30658">
                  <c:v>0.57799999999999996</c:v>
                </c:pt>
                <c:pt idx="30659">
                  <c:v>0.57799999999999996</c:v>
                </c:pt>
                <c:pt idx="30660">
                  <c:v>0.59899999999999998</c:v>
                </c:pt>
                <c:pt idx="30661">
                  <c:v>0.59899999999999998</c:v>
                </c:pt>
                <c:pt idx="30662">
                  <c:v>0.58299999999999996</c:v>
                </c:pt>
                <c:pt idx="30663">
                  <c:v>0.58299999999999996</c:v>
                </c:pt>
                <c:pt idx="30664">
                  <c:v>0.56599999999999995</c:v>
                </c:pt>
                <c:pt idx="30665">
                  <c:v>0.56599999999999995</c:v>
                </c:pt>
                <c:pt idx="30666">
                  <c:v>0.78600000000000003</c:v>
                </c:pt>
                <c:pt idx="30667">
                  <c:v>0.64500000000000002</c:v>
                </c:pt>
                <c:pt idx="30668">
                  <c:v>0.54600000000000004</c:v>
                </c:pt>
                <c:pt idx="30669">
                  <c:v>0.80300000000000005</c:v>
                </c:pt>
                <c:pt idx="30670">
                  <c:v>0.54600000000000004</c:v>
                </c:pt>
                <c:pt idx="30671">
                  <c:v>0.72499999999999998</c:v>
                </c:pt>
                <c:pt idx="30672">
                  <c:v>0.58399999999999996</c:v>
                </c:pt>
                <c:pt idx="30673">
                  <c:v>0.57199999999999995</c:v>
                </c:pt>
                <c:pt idx="30674">
                  <c:v>0.58599999999999997</c:v>
                </c:pt>
                <c:pt idx="30675">
                  <c:v>0.53400000000000003</c:v>
                </c:pt>
                <c:pt idx="30676">
                  <c:v>0.53400000000000003</c:v>
                </c:pt>
                <c:pt idx="30677">
                  <c:v>0.57099999999999995</c:v>
                </c:pt>
                <c:pt idx="30678">
                  <c:v>0.55400000000000005</c:v>
                </c:pt>
                <c:pt idx="30679">
                  <c:v>0.55400000000000005</c:v>
                </c:pt>
                <c:pt idx="30680">
                  <c:v>0.55300000000000005</c:v>
                </c:pt>
                <c:pt idx="30681">
                  <c:v>0.55300000000000005</c:v>
                </c:pt>
                <c:pt idx="30682">
                  <c:v>0.58499999999999996</c:v>
                </c:pt>
                <c:pt idx="30683">
                  <c:v>0.61399999999999999</c:v>
                </c:pt>
                <c:pt idx="30684">
                  <c:v>0.59299999999999997</c:v>
                </c:pt>
                <c:pt idx="30685">
                  <c:v>0.61</c:v>
                </c:pt>
                <c:pt idx="30686">
                  <c:v>0.79100000000000004</c:v>
                </c:pt>
                <c:pt idx="30687">
                  <c:v>0.60899999999999999</c:v>
                </c:pt>
                <c:pt idx="30688">
                  <c:v>0.59199999999999997</c:v>
                </c:pt>
                <c:pt idx="30689">
                  <c:v>0.752</c:v>
                </c:pt>
                <c:pt idx="30690">
                  <c:v>0.75</c:v>
                </c:pt>
                <c:pt idx="30691">
                  <c:v>0.59699999999999998</c:v>
                </c:pt>
                <c:pt idx="30692">
                  <c:v>0.59699999999999998</c:v>
                </c:pt>
                <c:pt idx="30693">
                  <c:v>0.55700000000000005</c:v>
                </c:pt>
                <c:pt idx="30694">
                  <c:v>0.59099999999999997</c:v>
                </c:pt>
                <c:pt idx="30695">
                  <c:v>0.55200000000000005</c:v>
                </c:pt>
                <c:pt idx="30696">
                  <c:v>0.58399999999999996</c:v>
                </c:pt>
                <c:pt idx="30697">
                  <c:v>0.57999999999999996</c:v>
                </c:pt>
                <c:pt idx="30698">
                  <c:v>0.75600000000000001</c:v>
                </c:pt>
                <c:pt idx="30699">
                  <c:v>0.56399999999999995</c:v>
                </c:pt>
                <c:pt idx="30700">
                  <c:v>0.58599999999999997</c:v>
                </c:pt>
                <c:pt idx="30701">
                  <c:v>0.58899999999999997</c:v>
                </c:pt>
                <c:pt idx="30702">
                  <c:v>0.57199999999999995</c:v>
                </c:pt>
                <c:pt idx="30703">
                  <c:v>0.55100000000000005</c:v>
                </c:pt>
                <c:pt idx="30704">
                  <c:v>0.55100000000000005</c:v>
                </c:pt>
                <c:pt idx="30705">
                  <c:v>0.56499999999999995</c:v>
                </c:pt>
                <c:pt idx="30706">
                  <c:v>0.56499999999999995</c:v>
                </c:pt>
                <c:pt idx="30707">
                  <c:v>0.55100000000000005</c:v>
                </c:pt>
                <c:pt idx="30708">
                  <c:v>0.57699999999999996</c:v>
                </c:pt>
                <c:pt idx="30709">
                  <c:v>0.57699999999999996</c:v>
                </c:pt>
                <c:pt idx="30710">
                  <c:v>0.59199999999999997</c:v>
                </c:pt>
                <c:pt idx="30711">
                  <c:v>0.58499999999999996</c:v>
                </c:pt>
                <c:pt idx="30712">
                  <c:v>0.54600000000000004</c:v>
                </c:pt>
                <c:pt idx="30713">
                  <c:v>0.753</c:v>
                </c:pt>
                <c:pt idx="30714">
                  <c:v>0.75600000000000001</c:v>
                </c:pt>
                <c:pt idx="30715">
                  <c:v>0.53800000000000003</c:v>
                </c:pt>
                <c:pt idx="30716">
                  <c:v>0.53800000000000003</c:v>
                </c:pt>
                <c:pt idx="30717">
                  <c:v>0.60499999999999998</c:v>
                </c:pt>
                <c:pt idx="30718">
                  <c:v>0.60499999999999998</c:v>
                </c:pt>
                <c:pt idx="30719">
                  <c:v>0.57099999999999995</c:v>
                </c:pt>
                <c:pt idx="30720">
                  <c:v>0.56499999999999995</c:v>
                </c:pt>
                <c:pt idx="30721">
                  <c:v>0.58699999999999997</c:v>
                </c:pt>
                <c:pt idx="30722">
                  <c:v>0.56599999999999995</c:v>
                </c:pt>
                <c:pt idx="30723">
                  <c:v>0.76200000000000001</c:v>
                </c:pt>
                <c:pt idx="30724">
                  <c:v>0.55600000000000005</c:v>
                </c:pt>
                <c:pt idx="30725">
                  <c:v>0.58699999999999997</c:v>
                </c:pt>
                <c:pt idx="30726">
                  <c:v>0.57299999999999995</c:v>
                </c:pt>
                <c:pt idx="30727">
                  <c:v>0.57299999999999995</c:v>
                </c:pt>
                <c:pt idx="30728">
                  <c:v>0.60699999999999998</c:v>
                </c:pt>
                <c:pt idx="30729">
                  <c:v>0.60599999999999998</c:v>
                </c:pt>
                <c:pt idx="30730">
                  <c:v>0.75800000000000001</c:v>
                </c:pt>
                <c:pt idx="30731">
                  <c:v>0.60599999999999998</c:v>
                </c:pt>
                <c:pt idx="30732">
                  <c:v>0.54500000000000004</c:v>
                </c:pt>
                <c:pt idx="30733">
                  <c:v>0.56299999999999994</c:v>
                </c:pt>
                <c:pt idx="30734">
                  <c:v>0.63400000000000001</c:v>
                </c:pt>
                <c:pt idx="30735">
                  <c:v>0.755</c:v>
                </c:pt>
                <c:pt idx="30736">
                  <c:v>0.75700000000000001</c:v>
                </c:pt>
                <c:pt idx="30737">
                  <c:v>0.57399999999999995</c:v>
                </c:pt>
                <c:pt idx="30738">
                  <c:v>0.57399999999999995</c:v>
                </c:pt>
                <c:pt idx="30739">
                  <c:v>0.55700000000000005</c:v>
                </c:pt>
                <c:pt idx="30740">
                  <c:v>0.68799999999999994</c:v>
                </c:pt>
                <c:pt idx="30741">
                  <c:v>0.55800000000000005</c:v>
                </c:pt>
                <c:pt idx="30742">
                  <c:v>0.76300000000000001</c:v>
                </c:pt>
                <c:pt idx="30743">
                  <c:v>0.56999999999999995</c:v>
                </c:pt>
                <c:pt idx="30744">
                  <c:v>0.56999999999999995</c:v>
                </c:pt>
                <c:pt idx="30745">
                  <c:v>0.57499999999999996</c:v>
                </c:pt>
                <c:pt idx="30746">
                  <c:v>0.60699999999999998</c:v>
                </c:pt>
                <c:pt idx="30747">
                  <c:v>0.57699999999999996</c:v>
                </c:pt>
                <c:pt idx="30748">
                  <c:v>0.76200000000000001</c:v>
                </c:pt>
                <c:pt idx="30749">
                  <c:v>0.57699999999999996</c:v>
                </c:pt>
                <c:pt idx="30750">
                  <c:v>0.60599999999999998</c:v>
                </c:pt>
                <c:pt idx="30751">
                  <c:v>0.58599999999999997</c:v>
                </c:pt>
                <c:pt idx="30752">
                  <c:v>0.60299999999999998</c:v>
                </c:pt>
                <c:pt idx="30753">
                  <c:v>0.56399999999999995</c:v>
                </c:pt>
                <c:pt idx="30754">
                  <c:v>0.58499999999999996</c:v>
                </c:pt>
                <c:pt idx="30755">
                  <c:v>0.747</c:v>
                </c:pt>
                <c:pt idx="30756">
                  <c:v>0.76500000000000001</c:v>
                </c:pt>
                <c:pt idx="30757">
                  <c:v>0.54600000000000004</c:v>
                </c:pt>
                <c:pt idx="30758">
                  <c:v>0.54600000000000004</c:v>
                </c:pt>
                <c:pt idx="30759">
                  <c:v>0.60199999999999998</c:v>
                </c:pt>
                <c:pt idx="30760">
                  <c:v>0.56399999999999995</c:v>
                </c:pt>
                <c:pt idx="30761">
                  <c:v>0.59099999999999997</c:v>
                </c:pt>
                <c:pt idx="30762">
                  <c:v>0.753</c:v>
                </c:pt>
                <c:pt idx="30763">
                  <c:v>0.75800000000000001</c:v>
                </c:pt>
                <c:pt idx="30764">
                  <c:v>0.59499999999999997</c:v>
                </c:pt>
                <c:pt idx="30765">
                  <c:v>0.75700000000000001</c:v>
                </c:pt>
                <c:pt idx="30766">
                  <c:v>0.57499999999999996</c:v>
                </c:pt>
                <c:pt idx="30767">
                  <c:v>0.58599999999999997</c:v>
                </c:pt>
                <c:pt idx="30768">
                  <c:v>0.58599999999999997</c:v>
                </c:pt>
                <c:pt idx="30769">
                  <c:v>0.57099999999999995</c:v>
                </c:pt>
                <c:pt idx="30770">
                  <c:v>0.58199999999999996</c:v>
                </c:pt>
                <c:pt idx="30771">
                  <c:v>0.76700000000000002</c:v>
                </c:pt>
                <c:pt idx="30772">
                  <c:v>0.55600000000000005</c:v>
                </c:pt>
                <c:pt idx="30773">
                  <c:v>0.58899999999999997</c:v>
                </c:pt>
                <c:pt idx="30774">
                  <c:v>0.58899999999999997</c:v>
                </c:pt>
                <c:pt idx="30775">
                  <c:v>0.60699999999999998</c:v>
                </c:pt>
                <c:pt idx="30776">
                  <c:v>0.59199999999999997</c:v>
                </c:pt>
                <c:pt idx="30777">
                  <c:v>0.59199999999999997</c:v>
                </c:pt>
                <c:pt idx="30778">
                  <c:v>0.626</c:v>
                </c:pt>
                <c:pt idx="30779">
                  <c:v>0.626</c:v>
                </c:pt>
                <c:pt idx="30780">
                  <c:v>0.55700000000000005</c:v>
                </c:pt>
                <c:pt idx="30781">
                  <c:v>0.55700000000000005</c:v>
                </c:pt>
                <c:pt idx="30782">
                  <c:v>0.56399999999999995</c:v>
                </c:pt>
                <c:pt idx="30783">
                  <c:v>0.75900000000000001</c:v>
                </c:pt>
                <c:pt idx="30784">
                  <c:v>0.58599999999999997</c:v>
                </c:pt>
                <c:pt idx="30785">
                  <c:v>0.57699999999999996</c:v>
                </c:pt>
                <c:pt idx="30786">
                  <c:v>0.70599999999999996</c:v>
                </c:pt>
                <c:pt idx="30787">
                  <c:v>0.58399999999999996</c:v>
                </c:pt>
                <c:pt idx="30788">
                  <c:v>0.54400000000000004</c:v>
                </c:pt>
                <c:pt idx="30789">
                  <c:v>0.54400000000000004</c:v>
                </c:pt>
                <c:pt idx="30790">
                  <c:v>0.753</c:v>
                </c:pt>
                <c:pt idx="30791">
                  <c:v>0.59599999999999997</c:v>
                </c:pt>
                <c:pt idx="30792">
                  <c:v>0.59599999999999997</c:v>
                </c:pt>
                <c:pt idx="30793">
                  <c:v>0.58299999999999996</c:v>
                </c:pt>
                <c:pt idx="30794">
                  <c:v>0.57799999999999996</c:v>
                </c:pt>
                <c:pt idx="30795">
                  <c:v>0.58099999999999996</c:v>
                </c:pt>
                <c:pt idx="30796">
                  <c:v>0.57799999999999996</c:v>
                </c:pt>
                <c:pt idx="30797">
                  <c:v>0.754</c:v>
                </c:pt>
                <c:pt idx="30798">
                  <c:v>0.55700000000000005</c:v>
                </c:pt>
                <c:pt idx="30799">
                  <c:v>0.57999999999999996</c:v>
                </c:pt>
                <c:pt idx="30800">
                  <c:v>0.59699999999999998</c:v>
                </c:pt>
                <c:pt idx="30801">
                  <c:v>0.55800000000000005</c:v>
                </c:pt>
                <c:pt idx="30802">
                  <c:v>0.59799999999999998</c:v>
                </c:pt>
                <c:pt idx="30803">
                  <c:v>0.67400000000000004</c:v>
                </c:pt>
                <c:pt idx="30804">
                  <c:v>0.59799999999999998</c:v>
                </c:pt>
                <c:pt idx="30805">
                  <c:v>0.626</c:v>
                </c:pt>
                <c:pt idx="30806">
                  <c:v>0.56599999999999995</c:v>
                </c:pt>
                <c:pt idx="30807">
                  <c:v>0.56599999999999995</c:v>
                </c:pt>
                <c:pt idx="30808">
                  <c:v>0.76200000000000001</c:v>
                </c:pt>
                <c:pt idx="30809">
                  <c:v>0.56499999999999995</c:v>
                </c:pt>
                <c:pt idx="30810">
                  <c:v>0.56499999999999995</c:v>
                </c:pt>
                <c:pt idx="30811">
                  <c:v>0.60399999999999998</c:v>
                </c:pt>
                <c:pt idx="30812">
                  <c:v>0.60399999999999998</c:v>
                </c:pt>
                <c:pt idx="30813">
                  <c:v>0.55000000000000004</c:v>
                </c:pt>
                <c:pt idx="30814">
                  <c:v>0.60599999999999998</c:v>
                </c:pt>
                <c:pt idx="30815">
                  <c:v>0.60199999999999998</c:v>
                </c:pt>
                <c:pt idx="30816">
                  <c:v>0.56299999999999994</c:v>
                </c:pt>
                <c:pt idx="30817">
                  <c:v>0.56699999999999995</c:v>
                </c:pt>
                <c:pt idx="30818">
                  <c:v>0.75700000000000001</c:v>
                </c:pt>
                <c:pt idx="30819">
                  <c:v>0.56799999999999995</c:v>
                </c:pt>
                <c:pt idx="30820">
                  <c:v>0.56200000000000006</c:v>
                </c:pt>
                <c:pt idx="30821">
                  <c:v>0.6</c:v>
                </c:pt>
                <c:pt idx="30822">
                  <c:v>0.59699999999999998</c:v>
                </c:pt>
                <c:pt idx="30823">
                  <c:v>0.56200000000000006</c:v>
                </c:pt>
                <c:pt idx="30824">
                  <c:v>0.56200000000000006</c:v>
                </c:pt>
                <c:pt idx="30825">
                  <c:v>0.76500000000000001</c:v>
                </c:pt>
                <c:pt idx="30826">
                  <c:v>0.57599999999999996</c:v>
                </c:pt>
                <c:pt idx="30827">
                  <c:v>0.748</c:v>
                </c:pt>
                <c:pt idx="30828">
                  <c:v>0.59199999999999997</c:v>
                </c:pt>
                <c:pt idx="30829">
                  <c:v>0.60399999999999998</c:v>
                </c:pt>
                <c:pt idx="30830">
                  <c:v>0.58699999999999997</c:v>
                </c:pt>
                <c:pt idx="30831">
                  <c:v>0.58699999999999997</c:v>
                </c:pt>
                <c:pt idx="30832">
                  <c:v>0.60299999999999998</c:v>
                </c:pt>
                <c:pt idx="30833">
                  <c:v>0.754</c:v>
                </c:pt>
                <c:pt idx="30834">
                  <c:v>0.53800000000000003</c:v>
                </c:pt>
                <c:pt idx="30835">
                  <c:v>0.53800000000000003</c:v>
                </c:pt>
                <c:pt idx="30836">
                  <c:v>0.58499999999999996</c:v>
                </c:pt>
                <c:pt idx="30837">
                  <c:v>0.55600000000000005</c:v>
                </c:pt>
                <c:pt idx="30838">
                  <c:v>0.629</c:v>
                </c:pt>
                <c:pt idx="30839">
                  <c:v>0.76800000000000002</c:v>
                </c:pt>
                <c:pt idx="30840">
                  <c:v>0.57699999999999996</c:v>
                </c:pt>
                <c:pt idx="30841">
                  <c:v>0.57699999999999996</c:v>
                </c:pt>
                <c:pt idx="30842">
                  <c:v>0.56299999999999994</c:v>
                </c:pt>
                <c:pt idx="30843">
                  <c:v>0.58299999999999996</c:v>
                </c:pt>
                <c:pt idx="30844">
                  <c:v>0.76200000000000001</c:v>
                </c:pt>
                <c:pt idx="30845">
                  <c:v>0.59699999999999998</c:v>
                </c:pt>
                <c:pt idx="30846">
                  <c:v>0.59699999999999998</c:v>
                </c:pt>
                <c:pt idx="30847">
                  <c:v>0.59799999999999998</c:v>
                </c:pt>
                <c:pt idx="30848">
                  <c:v>0.76500000000000001</c:v>
                </c:pt>
                <c:pt idx="30849">
                  <c:v>0.60199999999999998</c:v>
                </c:pt>
                <c:pt idx="30850">
                  <c:v>0.60199999999999998</c:v>
                </c:pt>
                <c:pt idx="30851">
                  <c:v>0.58399999999999996</c:v>
                </c:pt>
                <c:pt idx="30852">
                  <c:v>0.76100000000000001</c:v>
                </c:pt>
                <c:pt idx="30853">
                  <c:v>0.57399999999999995</c:v>
                </c:pt>
                <c:pt idx="30854">
                  <c:v>0.61799999999999999</c:v>
                </c:pt>
                <c:pt idx="30855">
                  <c:v>0.61799999999999999</c:v>
                </c:pt>
                <c:pt idx="30856">
                  <c:v>0.54900000000000004</c:v>
                </c:pt>
                <c:pt idx="30857">
                  <c:v>0.54900000000000004</c:v>
                </c:pt>
                <c:pt idx="30858">
                  <c:v>0.57699999999999996</c:v>
                </c:pt>
                <c:pt idx="30859">
                  <c:v>0.69299999999999995</c:v>
                </c:pt>
                <c:pt idx="30860">
                  <c:v>0.59899999999999998</c:v>
                </c:pt>
                <c:pt idx="30861">
                  <c:v>0.57799999999999996</c:v>
                </c:pt>
                <c:pt idx="30862">
                  <c:v>0.754</c:v>
                </c:pt>
                <c:pt idx="30863">
                  <c:v>0.58499999999999996</c:v>
                </c:pt>
                <c:pt idx="30864">
                  <c:v>0.58499999999999996</c:v>
                </c:pt>
                <c:pt idx="30865">
                  <c:v>0.56799999999999995</c:v>
                </c:pt>
                <c:pt idx="30866">
                  <c:v>0.58099999999999996</c:v>
                </c:pt>
                <c:pt idx="30867">
                  <c:v>0.58099999999999996</c:v>
                </c:pt>
                <c:pt idx="30868">
                  <c:v>0.61899999999999999</c:v>
                </c:pt>
                <c:pt idx="30869">
                  <c:v>0.61899999999999999</c:v>
                </c:pt>
                <c:pt idx="30870">
                  <c:v>0.754</c:v>
                </c:pt>
                <c:pt idx="30871">
                  <c:v>0.77600000000000002</c:v>
                </c:pt>
                <c:pt idx="30872">
                  <c:v>0.57799999999999996</c:v>
                </c:pt>
                <c:pt idx="30873">
                  <c:v>0.55600000000000005</c:v>
                </c:pt>
                <c:pt idx="30874">
                  <c:v>0.58699999999999997</c:v>
                </c:pt>
                <c:pt idx="30875">
                  <c:v>0.58699999999999997</c:v>
                </c:pt>
                <c:pt idx="30876">
                  <c:v>0.628</c:v>
                </c:pt>
                <c:pt idx="30877">
                  <c:v>0.56899999999999995</c:v>
                </c:pt>
                <c:pt idx="30878">
                  <c:v>0.59599999999999997</c:v>
                </c:pt>
                <c:pt idx="30879">
                  <c:v>0.59599999999999997</c:v>
                </c:pt>
                <c:pt idx="30880">
                  <c:v>0.56999999999999995</c:v>
                </c:pt>
                <c:pt idx="30881">
                  <c:v>0.76700000000000002</c:v>
                </c:pt>
                <c:pt idx="30882">
                  <c:v>0.58799999999999997</c:v>
                </c:pt>
                <c:pt idx="30883">
                  <c:v>0.57599999999999996</c:v>
                </c:pt>
                <c:pt idx="30884">
                  <c:v>0.77600000000000002</c:v>
                </c:pt>
                <c:pt idx="30885">
                  <c:v>0.59499999999999997</c:v>
                </c:pt>
                <c:pt idx="30886">
                  <c:v>0.58899999999999997</c:v>
                </c:pt>
                <c:pt idx="30887">
                  <c:v>0.60399999999999998</c:v>
                </c:pt>
                <c:pt idx="30888">
                  <c:v>0.75600000000000001</c:v>
                </c:pt>
                <c:pt idx="30889">
                  <c:v>0.57499999999999996</c:v>
                </c:pt>
                <c:pt idx="30890">
                  <c:v>0.54900000000000004</c:v>
                </c:pt>
                <c:pt idx="30891">
                  <c:v>0.77300000000000002</c:v>
                </c:pt>
                <c:pt idx="30892">
                  <c:v>0.77200000000000002</c:v>
                </c:pt>
                <c:pt idx="30893">
                  <c:v>0.58899999999999997</c:v>
                </c:pt>
                <c:pt idx="30894">
                  <c:v>0.61799999999999999</c:v>
                </c:pt>
                <c:pt idx="30895">
                  <c:v>0.76</c:v>
                </c:pt>
                <c:pt idx="30896">
                  <c:v>0.59699999999999998</c:v>
                </c:pt>
                <c:pt idx="30897">
                  <c:v>0.55700000000000005</c:v>
                </c:pt>
                <c:pt idx="30898">
                  <c:v>0.55700000000000005</c:v>
                </c:pt>
                <c:pt idx="30899">
                  <c:v>0.57299999999999995</c:v>
                </c:pt>
                <c:pt idx="30900">
                  <c:v>0.76700000000000002</c:v>
                </c:pt>
                <c:pt idx="30901">
                  <c:v>0.77700000000000002</c:v>
                </c:pt>
                <c:pt idx="30902">
                  <c:v>0.59399999999999997</c:v>
                </c:pt>
                <c:pt idx="30903">
                  <c:v>0.60099999999999998</c:v>
                </c:pt>
                <c:pt idx="30904">
                  <c:v>0.60099999999999998</c:v>
                </c:pt>
                <c:pt idx="30905">
                  <c:v>0.76700000000000002</c:v>
                </c:pt>
                <c:pt idx="30906">
                  <c:v>0.58799999999999997</c:v>
                </c:pt>
                <c:pt idx="30907">
                  <c:v>0.755</c:v>
                </c:pt>
                <c:pt idx="30908">
                  <c:v>0.55600000000000005</c:v>
                </c:pt>
                <c:pt idx="30909">
                  <c:v>0.57699999999999996</c:v>
                </c:pt>
                <c:pt idx="30910">
                  <c:v>0.57699999999999996</c:v>
                </c:pt>
                <c:pt idx="30911">
                  <c:v>0.59799999999999998</c:v>
                </c:pt>
                <c:pt idx="30912">
                  <c:v>0.59799999999999998</c:v>
                </c:pt>
                <c:pt idx="30913">
                  <c:v>0.56799999999999995</c:v>
                </c:pt>
                <c:pt idx="30914">
                  <c:v>0.58399999999999996</c:v>
                </c:pt>
                <c:pt idx="30915">
                  <c:v>0.76</c:v>
                </c:pt>
                <c:pt idx="30916">
                  <c:v>0.59499999999999997</c:v>
                </c:pt>
                <c:pt idx="30917">
                  <c:v>0.62</c:v>
                </c:pt>
                <c:pt idx="30918">
                  <c:v>0.63200000000000001</c:v>
                </c:pt>
                <c:pt idx="30919">
                  <c:v>0.63200000000000001</c:v>
                </c:pt>
                <c:pt idx="30920">
                  <c:v>0.59799999999999998</c:v>
                </c:pt>
                <c:pt idx="30921">
                  <c:v>0.59599999999999997</c:v>
                </c:pt>
                <c:pt idx="30922">
                  <c:v>0.56899999999999995</c:v>
                </c:pt>
                <c:pt idx="30923">
                  <c:v>0.56899999999999995</c:v>
                </c:pt>
                <c:pt idx="30924">
                  <c:v>0.57599999999999996</c:v>
                </c:pt>
                <c:pt idx="30925">
                  <c:v>0.59499999999999997</c:v>
                </c:pt>
                <c:pt idx="30926">
                  <c:v>0.76300000000000001</c:v>
                </c:pt>
                <c:pt idx="30927">
                  <c:v>0.59099999999999997</c:v>
                </c:pt>
                <c:pt idx="30928">
                  <c:v>0.753</c:v>
                </c:pt>
                <c:pt idx="30929">
                  <c:v>0.76100000000000001</c:v>
                </c:pt>
                <c:pt idx="30930">
                  <c:v>0.59</c:v>
                </c:pt>
                <c:pt idx="30931">
                  <c:v>0.76400000000000001</c:v>
                </c:pt>
                <c:pt idx="30932">
                  <c:v>0.58899999999999997</c:v>
                </c:pt>
                <c:pt idx="30933">
                  <c:v>0.75700000000000001</c:v>
                </c:pt>
                <c:pt idx="30934">
                  <c:v>0.75900000000000001</c:v>
                </c:pt>
                <c:pt idx="30935">
                  <c:v>0.69299999999999995</c:v>
                </c:pt>
                <c:pt idx="30936">
                  <c:v>0.60899999999999999</c:v>
                </c:pt>
                <c:pt idx="30937">
                  <c:v>0.60899999999999999</c:v>
                </c:pt>
                <c:pt idx="30938">
                  <c:v>0.76</c:v>
                </c:pt>
                <c:pt idx="30939">
                  <c:v>0.59</c:v>
                </c:pt>
                <c:pt idx="30940">
                  <c:v>0.59099999999999997</c:v>
                </c:pt>
                <c:pt idx="30941">
                  <c:v>0.61199999999999999</c:v>
                </c:pt>
                <c:pt idx="30942">
                  <c:v>0.59099999999999997</c:v>
                </c:pt>
                <c:pt idx="30943">
                  <c:v>0.57499999999999996</c:v>
                </c:pt>
                <c:pt idx="30944">
                  <c:v>0.61</c:v>
                </c:pt>
                <c:pt idx="30945">
                  <c:v>0.56799999999999995</c:v>
                </c:pt>
                <c:pt idx="30946">
                  <c:v>0.56899999999999995</c:v>
                </c:pt>
                <c:pt idx="30947">
                  <c:v>0.76600000000000001</c:v>
                </c:pt>
                <c:pt idx="30948">
                  <c:v>0.76</c:v>
                </c:pt>
                <c:pt idx="30949">
                  <c:v>0.61099999999999999</c:v>
                </c:pt>
                <c:pt idx="30950">
                  <c:v>0.63300000000000001</c:v>
                </c:pt>
                <c:pt idx="30951">
                  <c:v>0.57699999999999996</c:v>
                </c:pt>
                <c:pt idx="30952">
                  <c:v>0.57699999999999996</c:v>
                </c:pt>
                <c:pt idx="30953">
                  <c:v>0.58899999999999997</c:v>
                </c:pt>
                <c:pt idx="30954">
                  <c:v>0.59399999999999997</c:v>
                </c:pt>
                <c:pt idx="30955">
                  <c:v>0.61899999999999999</c:v>
                </c:pt>
                <c:pt idx="30956">
                  <c:v>0.56100000000000005</c:v>
                </c:pt>
                <c:pt idx="30957">
                  <c:v>0.751</c:v>
                </c:pt>
                <c:pt idx="30958">
                  <c:v>0.76800000000000002</c:v>
                </c:pt>
                <c:pt idx="30959">
                  <c:v>0.57899999999999996</c:v>
                </c:pt>
                <c:pt idx="30960">
                  <c:v>0.75700000000000001</c:v>
                </c:pt>
                <c:pt idx="30961">
                  <c:v>0.57299999999999995</c:v>
                </c:pt>
                <c:pt idx="30962">
                  <c:v>0.57299999999999995</c:v>
                </c:pt>
                <c:pt idx="30963">
                  <c:v>0.57999999999999996</c:v>
                </c:pt>
                <c:pt idx="30964">
                  <c:v>0.59299999999999997</c:v>
                </c:pt>
                <c:pt idx="30965">
                  <c:v>0.61</c:v>
                </c:pt>
                <c:pt idx="30966">
                  <c:v>0.76600000000000001</c:v>
                </c:pt>
                <c:pt idx="30967">
                  <c:v>0.59199999999999997</c:v>
                </c:pt>
                <c:pt idx="30968">
                  <c:v>0.76100000000000001</c:v>
                </c:pt>
                <c:pt idx="30969">
                  <c:v>0.76100000000000001</c:v>
                </c:pt>
                <c:pt idx="30970">
                  <c:v>0.58899999999999997</c:v>
                </c:pt>
                <c:pt idx="30971">
                  <c:v>0.62</c:v>
                </c:pt>
                <c:pt idx="30972">
                  <c:v>0.62</c:v>
                </c:pt>
                <c:pt idx="30973">
                  <c:v>0.76900000000000002</c:v>
                </c:pt>
                <c:pt idx="30974">
                  <c:v>0.59499999999999997</c:v>
                </c:pt>
                <c:pt idx="30975">
                  <c:v>0.60499999999999998</c:v>
                </c:pt>
                <c:pt idx="30976">
                  <c:v>0.76600000000000001</c:v>
                </c:pt>
                <c:pt idx="30977">
                  <c:v>0.76700000000000002</c:v>
                </c:pt>
                <c:pt idx="30978">
                  <c:v>0.54900000000000004</c:v>
                </c:pt>
                <c:pt idx="30979">
                  <c:v>0.54900000000000004</c:v>
                </c:pt>
                <c:pt idx="30980">
                  <c:v>0.59799999999999998</c:v>
                </c:pt>
                <c:pt idx="30981">
                  <c:v>0.57899999999999996</c:v>
                </c:pt>
                <c:pt idx="30982">
                  <c:v>0.57899999999999996</c:v>
                </c:pt>
                <c:pt idx="30983">
                  <c:v>0.61399999999999999</c:v>
                </c:pt>
                <c:pt idx="30984">
                  <c:v>0.66700000000000004</c:v>
                </c:pt>
                <c:pt idx="30985">
                  <c:v>0.76200000000000001</c:v>
                </c:pt>
                <c:pt idx="30986">
                  <c:v>0.58599999999999997</c:v>
                </c:pt>
                <c:pt idx="30987">
                  <c:v>0.59</c:v>
                </c:pt>
                <c:pt idx="30988">
                  <c:v>0.59</c:v>
                </c:pt>
                <c:pt idx="30989">
                  <c:v>0.57499999999999996</c:v>
                </c:pt>
                <c:pt idx="30990">
                  <c:v>0.75700000000000001</c:v>
                </c:pt>
                <c:pt idx="30991">
                  <c:v>0.76500000000000001</c:v>
                </c:pt>
                <c:pt idx="30992">
                  <c:v>0.59299999999999997</c:v>
                </c:pt>
                <c:pt idx="30993">
                  <c:v>0.59299999999999997</c:v>
                </c:pt>
                <c:pt idx="30994">
                  <c:v>0.77</c:v>
                </c:pt>
                <c:pt idx="30995">
                  <c:v>0.77100000000000002</c:v>
                </c:pt>
                <c:pt idx="30996">
                  <c:v>0.61099999999999999</c:v>
                </c:pt>
                <c:pt idx="30997">
                  <c:v>0.58899999999999997</c:v>
                </c:pt>
                <c:pt idx="30998">
                  <c:v>0.63</c:v>
                </c:pt>
                <c:pt idx="30999">
                  <c:v>0.63</c:v>
                </c:pt>
                <c:pt idx="31000">
                  <c:v>0.75800000000000001</c:v>
                </c:pt>
                <c:pt idx="31001">
                  <c:v>0.58899999999999997</c:v>
                </c:pt>
                <c:pt idx="31002">
                  <c:v>0.63200000000000001</c:v>
                </c:pt>
                <c:pt idx="31003">
                  <c:v>0.56100000000000005</c:v>
                </c:pt>
                <c:pt idx="31004">
                  <c:v>0.56100000000000005</c:v>
                </c:pt>
                <c:pt idx="31005">
                  <c:v>0.59</c:v>
                </c:pt>
                <c:pt idx="31006">
                  <c:v>0.57999999999999996</c:v>
                </c:pt>
                <c:pt idx="31007">
                  <c:v>0.59799999999999998</c:v>
                </c:pt>
                <c:pt idx="31008">
                  <c:v>0.59799999999999998</c:v>
                </c:pt>
                <c:pt idx="31009">
                  <c:v>0.67800000000000005</c:v>
                </c:pt>
                <c:pt idx="31010">
                  <c:v>0.63200000000000001</c:v>
                </c:pt>
                <c:pt idx="31011">
                  <c:v>0.63100000000000001</c:v>
                </c:pt>
                <c:pt idx="31012">
                  <c:v>0.58099999999999996</c:v>
                </c:pt>
                <c:pt idx="31013">
                  <c:v>0.57999999999999996</c:v>
                </c:pt>
                <c:pt idx="31014">
                  <c:v>0.58799999999999997</c:v>
                </c:pt>
                <c:pt idx="31015">
                  <c:v>0.61599999999999999</c:v>
                </c:pt>
                <c:pt idx="31016">
                  <c:v>0.6</c:v>
                </c:pt>
                <c:pt idx="31017">
                  <c:v>0.6</c:v>
                </c:pt>
                <c:pt idx="31018">
                  <c:v>0.56799999999999995</c:v>
                </c:pt>
                <c:pt idx="31019">
                  <c:v>0.76800000000000002</c:v>
                </c:pt>
                <c:pt idx="31020">
                  <c:v>0.77</c:v>
                </c:pt>
                <c:pt idx="31021">
                  <c:v>0.58699999999999997</c:v>
                </c:pt>
                <c:pt idx="31022">
                  <c:v>0.61299999999999999</c:v>
                </c:pt>
                <c:pt idx="31023">
                  <c:v>0.75900000000000001</c:v>
                </c:pt>
                <c:pt idx="31024">
                  <c:v>0.58199999999999996</c:v>
                </c:pt>
                <c:pt idx="31025">
                  <c:v>0.60099999999999998</c:v>
                </c:pt>
                <c:pt idx="31026">
                  <c:v>0.77200000000000002</c:v>
                </c:pt>
                <c:pt idx="31027">
                  <c:v>0.58199999999999996</c:v>
                </c:pt>
                <c:pt idx="31028">
                  <c:v>0.60199999999999998</c:v>
                </c:pt>
                <c:pt idx="31029">
                  <c:v>0.55900000000000005</c:v>
                </c:pt>
                <c:pt idx="31030">
                  <c:v>0.60199999999999998</c:v>
                </c:pt>
                <c:pt idx="31031">
                  <c:v>0.56100000000000005</c:v>
                </c:pt>
                <c:pt idx="31032">
                  <c:v>0.63</c:v>
                </c:pt>
                <c:pt idx="31033">
                  <c:v>0.60599999999999998</c:v>
                </c:pt>
                <c:pt idx="31034">
                  <c:v>0.75800000000000001</c:v>
                </c:pt>
                <c:pt idx="31035">
                  <c:v>0.59</c:v>
                </c:pt>
                <c:pt idx="31036">
                  <c:v>0.59</c:v>
                </c:pt>
                <c:pt idx="31037">
                  <c:v>0.76200000000000001</c:v>
                </c:pt>
                <c:pt idx="31038">
                  <c:v>0.76600000000000001</c:v>
                </c:pt>
                <c:pt idx="31039">
                  <c:v>0.61</c:v>
                </c:pt>
                <c:pt idx="31040">
                  <c:v>0.56799999999999995</c:v>
                </c:pt>
                <c:pt idx="31041">
                  <c:v>0.56799999999999995</c:v>
                </c:pt>
                <c:pt idx="31042">
                  <c:v>0.75900000000000001</c:v>
                </c:pt>
                <c:pt idx="31043">
                  <c:v>0.56699999999999995</c:v>
                </c:pt>
                <c:pt idx="31044">
                  <c:v>0.75900000000000001</c:v>
                </c:pt>
                <c:pt idx="31045">
                  <c:v>0.60099999999999998</c:v>
                </c:pt>
                <c:pt idx="31046">
                  <c:v>0.56499999999999995</c:v>
                </c:pt>
                <c:pt idx="31047">
                  <c:v>0.56499999999999995</c:v>
                </c:pt>
                <c:pt idx="31048">
                  <c:v>0.60799999999999998</c:v>
                </c:pt>
                <c:pt idx="31049">
                  <c:v>0.61099999999999999</c:v>
                </c:pt>
                <c:pt idx="31050">
                  <c:v>0.61099999999999999</c:v>
                </c:pt>
                <c:pt idx="31051">
                  <c:v>0.57999999999999996</c:v>
                </c:pt>
                <c:pt idx="31052">
                  <c:v>0.60699999999999998</c:v>
                </c:pt>
                <c:pt idx="31053">
                  <c:v>0.76900000000000002</c:v>
                </c:pt>
                <c:pt idx="31054">
                  <c:v>0.60099999999999998</c:v>
                </c:pt>
                <c:pt idx="31055">
                  <c:v>0.59599999999999997</c:v>
                </c:pt>
                <c:pt idx="31056">
                  <c:v>0.6</c:v>
                </c:pt>
                <c:pt idx="31057">
                  <c:v>0.627</c:v>
                </c:pt>
                <c:pt idx="31058">
                  <c:v>0.61899999999999999</c:v>
                </c:pt>
                <c:pt idx="31059">
                  <c:v>0.61899999999999999</c:v>
                </c:pt>
                <c:pt idx="31060">
                  <c:v>0.75800000000000001</c:v>
                </c:pt>
                <c:pt idx="31061">
                  <c:v>0.76300000000000001</c:v>
                </c:pt>
                <c:pt idx="31062">
                  <c:v>0.58899999999999997</c:v>
                </c:pt>
                <c:pt idx="31063">
                  <c:v>0.58099999999999996</c:v>
                </c:pt>
                <c:pt idx="31064">
                  <c:v>0.58099999999999996</c:v>
                </c:pt>
                <c:pt idx="31065">
                  <c:v>0.76600000000000001</c:v>
                </c:pt>
                <c:pt idx="31066">
                  <c:v>0.56699999999999995</c:v>
                </c:pt>
                <c:pt idx="31067">
                  <c:v>0.58499999999999996</c:v>
                </c:pt>
                <c:pt idx="31068">
                  <c:v>0.58599999999999997</c:v>
                </c:pt>
                <c:pt idx="31069">
                  <c:v>0.76900000000000002</c:v>
                </c:pt>
                <c:pt idx="31070">
                  <c:v>0.60199999999999998</c:v>
                </c:pt>
                <c:pt idx="31071">
                  <c:v>0.76500000000000001</c:v>
                </c:pt>
                <c:pt idx="31072">
                  <c:v>0.76100000000000001</c:v>
                </c:pt>
                <c:pt idx="31073">
                  <c:v>0.622</c:v>
                </c:pt>
                <c:pt idx="31074">
                  <c:v>0.622</c:v>
                </c:pt>
                <c:pt idx="31075">
                  <c:v>0.57899999999999996</c:v>
                </c:pt>
                <c:pt idx="31076">
                  <c:v>0.59899999999999998</c:v>
                </c:pt>
                <c:pt idx="31077">
                  <c:v>0.625</c:v>
                </c:pt>
                <c:pt idx="31078">
                  <c:v>0.76500000000000001</c:v>
                </c:pt>
                <c:pt idx="31079">
                  <c:v>0.60299999999999998</c:v>
                </c:pt>
                <c:pt idx="31080">
                  <c:v>0.623</c:v>
                </c:pt>
                <c:pt idx="31081">
                  <c:v>0.58299999999999996</c:v>
                </c:pt>
                <c:pt idx="31082">
                  <c:v>0.75800000000000001</c:v>
                </c:pt>
                <c:pt idx="31083">
                  <c:v>0.76100000000000001</c:v>
                </c:pt>
                <c:pt idx="31084">
                  <c:v>0.58099999999999996</c:v>
                </c:pt>
                <c:pt idx="31085">
                  <c:v>0.60699999999999998</c:v>
                </c:pt>
                <c:pt idx="31086">
                  <c:v>0.58199999999999996</c:v>
                </c:pt>
                <c:pt idx="31087">
                  <c:v>0.60399999999999998</c:v>
                </c:pt>
                <c:pt idx="31088">
                  <c:v>0.624</c:v>
                </c:pt>
                <c:pt idx="31089">
                  <c:v>0.58499999999999996</c:v>
                </c:pt>
                <c:pt idx="31090">
                  <c:v>0.58499999999999996</c:v>
                </c:pt>
                <c:pt idx="31091">
                  <c:v>0.58199999999999996</c:v>
                </c:pt>
                <c:pt idx="31092">
                  <c:v>0.59099999999999997</c:v>
                </c:pt>
                <c:pt idx="31093">
                  <c:v>0.59099999999999997</c:v>
                </c:pt>
                <c:pt idx="31094">
                  <c:v>0.75800000000000001</c:v>
                </c:pt>
                <c:pt idx="31095">
                  <c:v>0.72299999999999998</c:v>
                </c:pt>
                <c:pt idx="31096">
                  <c:v>0.58899999999999997</c:v>
                </c:pt>
                <c:pt idx="31097">
                  <c:v>0.58899999999999997</c:v>
                </c:pt>
                <c:pt idx="31098">
                  <c:v>0.58699999999999997</c:v>
                </c:pt>
                <c:pt idx="31099">
                  <c:v>0.627</c:v>
                </c:pt>
                <c:pt idx="31100">
                  <c:v>0.57299999999999995</c:v>
                </c:pt>
                <c:pt idx="31101">
                  <c:v>0.58699999999999997</c:v>
                </c:pt>
                <c:pt idx="31102">
                  <c:v>0.77100000000000002</c:v>
                </c:pt>
                <c:pt idx="31103">
                  <c:v>0.623</c:v>
                </c:pt>
                <c:pt idx="31104">
                  <c:v>0.78</c:v>
                </c:pt>
                <c:pt idx="31105">
                  <c:v>0.60799999999999998</c:v>
                </c:pt>
                <c:pt idx="31106">
                  <c:v>0.77700000000000002</c:v>
                </c:pt>
                <c:pt idx="31107">
                  <c:v>0.77100000000000002</c:v>
                </c:pt>
                <c:pt idx="31108">
                  <c:v>0.76400000000000001</c:v>
                </c:pt>
                <c:pt idx="31109">
                  <c:v>0.60099999999999998</c:v>
                </c:pt>
                <c:pt idx="31110">
                  <c:v>0.77600000000000002</c:v>
                </c:pt>
                <c:pt idx="31111">
                  <c:v>0.59799999999999998</c:v>
                </c:pt>
                <c:pt idx="31112">
                  <c:v>0.628</c:v>
                </c:pt>
                <c:pt idx="31113">
                  <c:v>0.628</c:v>
                </c:pt>
                <c:pt idx="31114">
                  <c:v>0.56100000000000005</c:v>
                </c:pt>
                <c:pt idx="31115">
                  <c:v>0.56100000000000005</c:v>
                </c:pt>
                <c:pt idx="31116">
                  <c:v>0.61799999999999999</c:v>
                </c:pt>
                <c:pt idx="31117">
                  <c:v>0.61099999999999999</c:v>
                </c:pt>
                <c:pt idx="31118">
                  <c:v>0.60499999999999998</c:v>
                </c:pt>
                <c:pt idx="31119">
                  <c:v>0.60499999999999998</c:v>
                </c:pt>
                <c:pt idx="31120">
                  <c:v>0.78100000000000003</c:v>
                </c:pt>
                <c:pt idx="31121">
                  <c:v>0.76700000000000002</c:v>
                </c:pt>
                <c:pt idx="31122">
                  <c:v>0.76500000000000001</c:v>
                </c:pt>
                <c:pt idx="31123">
                  <c:v>0.60199999999999998</c:v>
                </c:pt>
                <c:pt idx="31124">
                  <c:v>0.60199999999999998</c:v>
                </c:pt>
                <c:pt idx="31125">
                  <c:v>0.75900000000000001</c:v>
                </c:pt>
                <c:pt idx="31126">
                  <c:v>0.59399999999999997</c:v>
                </c:pt>
                <c:pt idx="31127">
                  <c:v>0.69699999999999995</c:v>
                </c:pt>
                <c:pt idx="31128">
                  <c:v>0.58799999999999997</c:v>
                </c:pt>
                <c:pt idx="31129">
                  <c:v>0.59399999999999997</c:v>
                </c:pt>
                <c:pt idx="31130">
                  <c:v>0.61699999999999999</c:v>
                </c:pt>
                <c:pt idx="31131">
                  <c:v>0.61699999999999999</c:v>
                </c:pt>
                <c:pt idx="31132">
                  <c:v>0.623</c:v>
                </c:pt>
                <c:pt idx="31133">
                  <c:v>0.76400000000000001</c:v>
                </c:pt>
                <c:pt idx="31134">
                  <c:v>0.6</c:v>
                </c:pt>
                <c:pt idx="31135">
                  <c:v>0.60399999999999998</c:v>
                </c:pt>
                <c:pt idx="31136">
                  <c:v>0.76400000000000001</c:v>
                </c:pt>
                <c:pt idx="31137">
                  <c:v>0.61899999999999999</c:v>
                </c:pt>
                <c:pt idx="31138">
                  <c:v>0.59899999999999998</c:v>
                </c:pt>
                <c:pt idx="31139">
                  <c:v>0.60199999999999998</c:v>
                </c:pt>
                <c:pt idx="31140">
                  <c:v>0.60299999999999998</c:v>
                </c:pt>
                <c:pt idx="31141">
                  <c:v>0.61899999999999999</c:v>
                </c:pt>
                <c:pt idx="31142">
                  <c:v>0.61</c:v>
                </c:pt>
                <c:pt idx="31143">
                  <c:v>0.61</c:v>
                </c:pt>
                <c:pt idx="31144">
                  <c:v>0.625</c:v>
                </c:pt>
                <c:pt idx="31145">
                  <c:v>0.61799999999999999</c:v>
                </c:pt>
                <c:pt idx="31146">
                  <c:v>0.76100000000000001</c:v>
                </c:pt>
                <c:pt idx="31147">
                  <c:v>0.625</c:v>
                </c:pt>
                <c:pt idx="31148">
                  <c:v>0.59299999999999997</c:v>
                </c:pt>
                <c:pt idx="31149">
                  <c:v>0.59299999999999997</c:v>
                </c:pt>
                <c:pt idx="31150">
                  <c:v>0.76300000000000001</c:v>
                </c:pt>
                <c:pt idx="31151">
                  <c:v>0.61299999999999999</c:v>
                </c:pt>
                <c:pt idx="31152">
                  <c:v>0.61299999999999999</c:v>
                </c:pt>
                <c:pt idx="31153">
                  <c:v>0.57999999999999996</c:v>
                </c:pt>
                <c:pt idx="31154">
                  <c:v>0.76900000000000002</c:v>
                </c:pt>
                <c:pt idx="31155">
                  <c:v>0.755</c:v>
                </c:pt>
                <c:pt idx="31156">
                  <c:v>0.75700000000000001</c:v>
                </c:pt>
                <c:pt idx="31157">
                  <c:v>0.57799999999999996</c:v>
                </c:pt>
                <c:pt idx="31158">
                  <c:v>0.58499999999999996</c:v>
                </c:pt>
                <c:pt idx="31159">
                  <c:v>0.58499999999999996</c:v>
                </c:pt>
                <c:pt idx="31160">
                  <c:v>0.61399999999999999</c:v>
                </c:pt>
                <c:pt idx="31161">
                  <c:v>0.61599999999999999</c:v>
                </c:pt>
                <c:pt idx="31162">
                  <c:v>0.76100000000000001</c:v>
                </c:pt>
                <c:pt idx="31163">
                  <c:v>0.59399999999999997</c:v>
                </c:pt>
                <c:pt idx="31164">
                  <c:v>0.76400000000000001</c:v>
                </c:pt>
                <c:pt idx="31165">
                  <c:v>0.59499999999999997</c:v>
                </c:pt>
                <c:pt idx="31166">
                  <c:v>0.61599999999999999</c:v>
                </c:pt>
                <c:pt idx="31167">
                  <c:v>0.61699999999999999</c:v>
                </c:pt>
                <c:pt idx="31168">
                  <c:v>0.57199999999999995</c:v>
                </c:pt>
                <c:pt idx="31169">
                  <c:v>0.77100000000000002</c:v>
                </c:pt>
                <c:pt idx="31170">
                  <c:v>0.76600000000000001</c:v>
                </c:pt>
                <c:pt idx="31171">
                  <c:v>0.77200000000000002</c:v>
                </c:pt>
                <c:pt idx="31172">
                  <c:v>0.77</c:v>
                </c:pt>
                <c:pt idx="31173">
                  <c:v>0.623</c:v>
                </c:pt>
                <c:pt idx="31174">
                  <c:v>0.58099999999999996</c:v>
                </c:pt>
                <c:pt idx="31175">
                  <c:v>0.58099999999999996</c:v>
                </c:pt>
                <c:pt idx="31176">
                  <c:v>0.57899999999999996</c:v>
                </c:pt>
                <c:pt idx="31177">
                  <c:v>0.61399999999999999</c:v>
                </c:pt>
                <c:pt idx="31178">
                  <c:v>0.57899999999999996</c:v>
                </c:pt>
                <c:pt idx="31179">
                  <c:v>0.77100000000000002</c:v>
                </c:pt>
                <c:pt idx="31180">
                  <c:v>0.76400000000000001</c:v>
                </c:pt>
                <c:pt idx="31181">
                  <c:v>0.59299999999999997</c:v>
                </c:pt>
                <c:pt idx="31182">
                  <c:v>0.624</c:v>
                </c:pt>
                <c:pt idx="31183">
                  <c:v>0.624</c:v>
                </c:pt>
                <c:pt idx="31184">
                  <c:v>0.59899999999999998</c:v>
                </c:pt>
                <c:pt idx="31185">
                  <c:v>0.60899999999999999</c:v>
                </c:pt>
                <c:pt idx="31186">
                  <c:v>0.77600000000000002</c:v>
                </c:pt>
                <c:pt idx="31187">
                  <c:v>0.67200000000000004</c:v>
                </c:pt>
                <c:pt idx="31188">
                  <c:v>0.76400000000000001</c:v>
                </c:pt>
                <c:pt idx="31189">
                  <c:v>0.77300000000000002</c:v>
                </c:pt>
                <c:pt idx="31190">
                  <c:v>0.627</c:v>
                </c:pt>
                <c:pt idx="31191">
                  <c:v>0.627</c:v>
                </c:pt>
                <c:pt idx="31192">
                  <c:v>0.624</c:v>
                </c:pt>
                <c:pt idx="31193">
                  <c:v>0.60499999999999998</c:v>
                </c:pt>
                <c:pt idx="31194">
                  <c:v>0.625</c:v>
                </c:pt>
                <c:pt idx="31195">
                  <c:v>0.68200000000000005</c:v>
                </c:pt>
                <c:pt idx="31196">
                  <c:v>0.77100000000000002</c:v>
                </c:pt>
                <c:pt idx="31197">
                  <c:v>0.60199999999999998</c:v>
                </c:pt>
                <c:pt idx="31198">
                  <c:v>0.59399999999999997</c:v>
                </c:pt>
                <c:pt idx="31199">
                  <c:v>0.59399999999999997</c:v>
                </c:pt>
                <c:pt idx="31200">
                  <c:v>0.58299999999999996</c:v>
                </c:pt>
                <c:pt idx="31201">
                  <c:v>0.77600000000000002</c:v>
                </c:pt>
                <c:pt idx="31202">
                  <c:v>0.76800000000000002</c:v>
                </c:pt>
                <c:pt idx="31203">
                  <c:v>0.59699999999999998</c:v>
                </c:pt>
                <c:pt idx="31204">
                  <c:v>0.63400000000000001</c:v>
                </c:pt>
                <c:pt idx="31205">
                  <c:v>0.59699999999999998</c:v>
                </c:pt>
                <c:pt idx="31206">
                  <c:v>0.63400000000000001</c:v>
                </c:pt>
                <c:pt idx="31207">
                  <c:v>0.58299999999999996</c:v>
                </c:pt>
                <c:pt idx="31208">
                  <c:v>0.76700000000000002</c:v>
                </c:pt>
                <c:pt idx="31209">
                  <c:v>0.57899999999999996</c:v>
                </c:pt>
                <c:pt idx="31210">
                  <c:v>0.61499999999999999</c:v>
                </c:pt>
                <c:pt idx="31211">
                  <c:v>0.63700000000000001</c:v>
                </c:pt>
                <c:pt idx="31212">
                  <c:v>0.67500000000000004</c:v>
                </c:pt>
                <c:pt idx="31213">
                  <c:v>0.77900000000000003</c:v>
                </c:pt>
                <c:pt idx="31214">
                  <c:v>0.77900000000000003</c:v>
                </c:pt>
                <c:pt idx="31215">
                  <c:v>0.63500000000000001</c:v>
                </c:pt>
                <c:pt idx="31216">
                  <c:v>0.78</c:v>
                </c:pt>
                <c:pt idx="31217">
                  <c:v>0.68600000000000005</c:v>
                </c:pt>
                <c:pt idx="31218">
                  <c:v>0.63700000000000001</c:v>
                </c:pt>
                <c:pt idx="31219">
                  <c:v>0.61599999999999999</c:v>
                </c:pt>
                <c:pt idx="31220">
                  <c:v>0.59299999999999997</c:v>
                </c:pt>
                <c:pt idx="31221">
                  <c:v>0.67400000000000004</c:v>
                </c:pt>
                <c:pt idx="31222">
                  <c:v>0.59399999999999997</c:v>
                </c:pt>
                <c:pt idx="31223">
                  <c:v>0.61699999999999999</c:v>
                </c:pt>
                <c:pt idx="31224">
                  <c:v>0.77700000000000002</c:v>
                </c:pt>
                <c:pt idx="31225">
                  <c:v>0.60199999999999998</c:v>
                </c:pt>
                <c:pt idx="31226">
                  <c:v>0.60199999999999998</c:v>
                </c:pt>
                <c:pt idx="31227">
                  <c:v>0.62</c:v>
                </c:pt>
                <c:pt idx="31228">
                  <c:v>0.60599999999999998</c:v>
                </c:pt>
                <c:pt idx="31229">
                  <c:v>0.60499999999999998</c:v>
                </c:pt>
                <c:pt idx="31230">
                  <c:v>0.77</c:v>
                </c:pt>
                <c:pt idx="31231">
                  <c:v>0.77800000000000002</c:v>
                </c:pt>
                <c:pt idx="31232">
                  <c:v>0.57199999999999995</c:v>
                </c:pt>
                <c:pt idx="31233">
                  <c:v>0.63600000000000001</c:v>
                </c:pt>
                <c:pt idx="31234">
                  <c:v>0.59199999999999997</c:v>
                </c:pt>
                <c:pt idx="31235">
                  <c:v>0.78400000000000003</c:v>
                </c:pt>
                <c:pt idx="31236">
                  <c:v>0.57699999999999996</c:v>
                </c:pt>
                <c:pt idx="31237">
                  <c:v>0.57699999999999996</c:v>
                </c:pt>
                <c:pt idx="31238">
                  <c:v>0.77100000000000002</c:v>
                </c:pt>
                <c:pt idx="31239">
                  <c:v>0.77</c:v>
                </c:pt>
                <c:pt idx="31240">
                  <c:v>0.61399999999999999</c:v>
                </c:pt>
                <c:pt idx="31241">
                  <c:v>0.79100000000000004</c:v>
                </c:pt>
                <c:pt idx="31242">
                  <c:v>0.60499999999999998</c:v>
                </c:pt>
                <c:pt idx="31243">
                  <c:v>0.624</c:v>
                </c:pt>
                <c:pt idx="31244">
                  <c:v>0.60499999999999998</c:v>
                </c:pt>
                <c:pt idx="31245">
                  <c:v>0.63500000000000001</c:v>
                </c:pt>
                <c:pt idx="31246">
                  <c:v>0.59499999999999997</c:v>
                </c:pt>
                <c:pt idx="31247">
                  <c:v>0.59399999999999997</c:v>
                </c:pt>
                <c:pt idx="31248">
                  <c:v>0.59299999999999997</c:v>
                </c:pt>
                <c:pt idx="31249">
                  <c:v>0.78700000000000003</c:v>
                </c:pt>
                <c:pt idx="31250">
                  <c:v>0.61599999999999999</c:v>
                </c:pt>
                <c:pt idx="31251">
                  <c:v>0.61599999999999999</c:v>
                </c:pt>
                <c:pt idx="31252">
                  <c:v>0.60799999999999998</c:v>
                </c:pt>
                <c:pt idx="31253">
                  <c:v>0.60799999999999998</c:v>
                </c:pt>
                <c:pt idx="31254">
                  <c:v>0.77900000000000003</c:v>
                </c:pt>
                <c:pt idx="31255">
                  <c:v>0.6</c:v>
                </c:pt>
                <c:pt idx="31256">
                  <c:v>0.77600000000000002</c:v>
                </c:pt>
                <c:pt idx="31257">
                  <c:v>0.61099999999999999</c:v>
                </c:pt>
                <c:pt idx="31258">
                  <c:v>0.61599999999999999</c:v>
                </c:pt>
                <c:pt idx="31259">
                  <c:v>0.61499999999999999</c:v>
                </c:pt>
                <c:pt idx="31260">
                  <c:v>0.61199999999999999</c:v>
                </c:pt>
                <c:pt idx="31261">
                  <c:v>0.78500000000000003</c:v>
                </c:pt>
                <c:pt idx="31262">
                  <c:v>0.61599999999999999</c:v>
                </c:pt>
                <c:pt idx="31263">
                  <c:v>0.626</c:v>
                </c:pt>
                <c:pt idx="31264">
                  <c:v>0.626</c:v>
                </c:pt>
                <c:pt idx="31265">
                  <c:v>0.58799999999999997</c:v>
                </c:pt>
                <c:pt idx="31266">
                  <c:v>0.61099999999999999</c:v>
                </c:pt>
                <c:pt idx="31267">
                  <c:v>0.58499999999999996</c:v>
                </c:pt>
                <c:pt idx="31268">
                  <c:v>0.58499999999999996</c:v>
                </c:pt>
                <c:pt idx="31269">
                  <c:v>0.61799999999999999</c:v>
                </c:pt>
                <c:pt idx="31270">
                  <c:v>0.78</c:v>
                </c:pt>
                <c:pt idx="31271">
                  <c:v>0.78200000000000003</c:v>
                </c:pt>
                <c:pt idx="31272">
                  <c:v>0.626</c:v>
                </c:pt>
                <c:pt idx="31273">
                  <c:v>0.626</c:v>
                </c:pt>
                <c:pt idx="31274">
                  <c:v>0.61899999999999999</c:v>
                </c:pt>
                <c:pt idx="31275">
                  <c:v>0.79300000000000004</c:v>
                </c:pt>
                <c:pt idx="31276">
                  <c:v>0.60599999999999998</c:v>
                </c:pt>
                <c:pt idx="31277">
                  <c:v>0.78500000000000003</c:v>
                </c:pt>
                <c:pt idx="31278">
                  <c:v>0.59</c:v>
                </c:pt>
                <c:pt idx="31279">
                  <c:v>0.59299999999999997</c:v>
                </c:pt>
                <c:pt idx="31280">
                  <c:v>0.79600000000000004</c:v>
                </c:pt>
                <c:pt idx="31281">
                  <c:v>0.78900000000000003</c:v>
                </c:pt>
                <c:pt idx="31282">
                  <c:v>0.78600000000000003</c:v>
                </c:pt>
                <c:pt idx="31283">
                  <c:v>0.629</c:v>
                </c:pt>
                <c:pt idx="31284">
                  <c:v>0.627</c:v>
                </c:pt>
                <c:pt idx="31285">
                  <c:v>0.79400000000000004</c:v>
                </c:pt>
                <c:pt idx="31286">
                  <c:v>0.78</c:v>
                </c:pt>
                <c:pt idx="31287">
                  <c:v>0.60699999999999998</c:v>
                </c:pt>
                <c:pt idx="31288">
                  <c:v>0.629</c:v>
                </c:pt>
                <c:pt idx="31289">
                  <c:v>0.61099999999999999</c:v>
                </c:pt>
                <c:pt idx="31290">
                  <c:v>0.60799999999999998</c:v>
                </c:pt>
                <c:pt idx="31291">
                  <c:v>0.78800000000000003</c:v>
                </c:pt>
                <c:pt idx="31292">
                  <c:v>0.59099999999999997</c:v>
                </c:pt>
                <c:pt idx="31293">
                  <c:v>0.79800000000000004</c:v>
                </c:pt>
                <c:pt idx="31294">
                  <c:v>0.79500000000000004</c:v>
                </c:pt>
                <c:pt idx="31295">
                  <c:v>0.78700000000000003</c:v>
                </c:pt>
                <c:pt idx="31296">
                  <c:v>0.59099999999999997</c:v>
                </c:pt>
                <c:pt idx="31297">
                  <c:v>0.755</c:v>
                </c:pt>
                <c:pt idx="31298">
                  <c:v>0.59299999999999997</c:v>
                </c:pt>
                <c:pt idx="31299">
                  <c:v>0.59299999999999997</c:v>
                </c:pt>
                <c:pt idx="31300">
                  <c:v>0.61699999999999999</c:v>
                </c:pt>
                <c:pt idx="31301">
                  <c:v>0.79600000000000004</c:v>
                </c:pt>
                <c:pt idx="31302">
                  <c:v>0.80100000000000005</c:v>
                </c:pt>
                <c:pt idx="31303">
                  <c:v>0.628</c:v>
                </c:pt>
                <c:pt idx="31304">
                  <c:v>0.80200000000000005</c:v>
                </c:pt>
                <c:pt idx="31305">
                  <c:v>0.61199999999999999</c:v>
                </c:pt>
                <c:pt idx="31306">
                  <c:v>0.80300000000000005</c:v>
                </c:pt>
                <c:pt idx="31307">
                  <c:v>0.78500000000000003</c:v>
                </c:pt>
                <c:pt idx="31308">
                  <c:v>0.79600000000000004</c:v>
                </c:pt>
                <c:pt idx="31309">
                  <c:v>0.71899999999999997</c:v>
                </c:pt>
                <c:pt idx="31310">
                  <c:v>0.752</c:v>
                </c:pt>
                <c:pt idx="31311">
                  <c:v>0.60499999999999998</c:v>
                </c:pt>
                <c:pt idx="31312">
                  <c:v>0.80700000000000005</c:v>
                </c:pt>
                <c:pt idx="31313">
                  <c:v>0.62</c:v>
                </c:pt>
                <c:pt idx="31314">
                  <c:v>0.62</c:v>
                </c:pt>
                <c:pt idx="31315">
                  <c:v>0.59799999999999998</c:v>
                </c:pt>
                <c:pt idx="31316">
                  <c:v>0.80600000000000005</c:v>
                </c:pt>
                <c:pt idx="31317">
                  <c:v>0.78800000000000003</c:v>
                </c:pt>
                <c:pt idx="31318">
                  <c:v>0.59099999999999997</c:v>
                </c:pt>
                <c:pt idx="31319">
                  <c:v>0.59099999999999997</c:v>
                </c:pt>
                <c:pt idx="31320">
                  <c:v>0.59799999999999998</c:v>
                </c:pt>
                <c:pt idx="31321">
                  <c:v>0.626</c:v>
                </c:pt>
                <c:pt idx="31322">
                  <c:v>0.61899999999999999</c:v>
                </c:pt>
                <c:pt idx="31323">
                  <c:v>0.79100000000000004</c:v>
                </c:pt>
                <c:pt idx="31324">
                  <c:v>0.70099999999999996</c:v>
                </c:pt>
                <c:pt idx="31325">
                  <c:v>0.79900000000000004</c:v>
                </c:pt>
                <c:pt idx="31326">
                  <c:v>0.62</c:v>
                </c:pt>
                <c:pt idx="31327">
                  <c:v>0.61499999999999999</c:v>
                </c:pt>
                <c:pt idx="31328">
                  <c:v>0.60599999999999998</c:v>
                </c:pt>
                <c:pt idx="31329">
                  <c:v>0.60599999999999998</c:v>
                </c:pt>
                <c:pt idx="31330">
                  <c:v>0.60799999999999998</c:v>
                </c:pt>
                <c:pt idx="31331">
                  <c:v>0.60799999999999998</c:v>
                </c:pt>
                <c:pt idx="31332">
                  <c:v>0.78600000000000003</c:v>
                </c:pt>
                <c:pt idx="31333">
                  <c:v>0.78800000000000003</c:v>
                </c:pt>
                <c:pt idx="31334">
                  <c:v>0.63500000000000001</c:v>
                </c:pt>
                <c:pt idx="31335">
                  <c:v>0.61099999999999999</c:v>
                </c:pt>
                <c:pt idx="31336">
                  <c:v>0.58799999999999997</c:v>
                </c:pt>
                <c:pt idx="31337">
                  <c:v>0.79100000000000004</c:v>
                </c:pt>
                <c:pt idx="31338">
                  <c:v>0.61099999999999999</c:v>
                </c:pt>
                <c:pt idx="31339">
                  <c:v>0.73299999999999998</c:v>
                </c:pt>
                <c:pt idx="31340">
                  <c:v>0.61</c:v>
                </c:pt>
                <c:pt idx="31341">
                  <c:v>0.60599999999999998</c:v>
                </c:pt>
                <c:pt idx="31342">
                  <c:v>0.63700000000000001</c:v>
                </c:pt>
                <c:pt idx="31343">
                  <c:v>0.60699999999999998</c:v>
                </c:pt>
                <c:pt idx="31344">
                  <c:v>0.73</c:v>
                </c:pt>
                <c:pt idx="31345">
                  <c:v>0.79100000000000004</c:v>
                </c:pt>
                <c:pt idx="31346">
                  <c:v>0.63800000000000001</c:v>
                </c:pt>
                <c:pt idx="31347">
                  <c:v>0.61499999999999999</c:v>
                </c:pt>
                <c:pt idx="31348">
                  <c:v>0.61499999999999999</c:v>
                </c:pt>
                <c:pt idx="31349">
                  <c:v>0.56100000000000005</c:v>
                </c:pt>
                <c:pt idx="31350">
                  <c:v>0.61799999999999999</c:v>
                </c:pt>
                <c:pt idx="31351">
                  <c:v>0.66</c:v>
                </c:pt>
                <c:pt idx="31352">
                  <c:v>0.56399999999999995</c:v>
                </c:pt>
                <c:pt idx="31353">
                  <c:v>0.56399999999999995</c:v>
                </c:pt>
                <c:pt idx="31354">
                  <c:v>0.80300000000000005</c:v>
                </c:pt>
                <c:pt idx="31355">
                  <c:v>0.80800000000000005</c:v>
                </c:pt>
                <c:pt idx="31356">
                  <c:v>0.58399999999999996</c:v>
                </c:pt>
                <c:pt idx="31357">
                  <c:v>0.79100000000000004</c:v>
                </c:pt>
                <c:pt idx="31358">
                  <c:v>0.61</c:v>
                </c:pt>
                <c:pt idx="31359">
                  <c:v>0.81100000000000005</c:v>
                </c:pt>
                <c:pt idx="31360">
                  <c:v>0.80500000000000005</c:v>
                </c:pt>
                <c:pt idx="31361">
                  <c:v>0.81200000000000006</c:v>
                </c:pt>
                <c:pt idx="31362">
                  <c:v>0.81799999999999995</c:v>
                </c:pt>
                <c:pt idx="31363">
                  <c:v>0.80100000000000005</c:v>
                </c:pt>
                <c:pt idx="31364">
                  <c:v>0.79800000000000004</c:v>
                </c:pt>
                <c:pt idx="31365">
                  <c:v>0.65600000000000003</c:v>
                </c:pt>
                <c:pt idx="31366">
                  <c:v>0.63500000000000001</c:v>
                </c:pt>
                <c:pt idx="31367">
                  <c:v>0.56299999999999994</c:v>
                </c:pt>
                <c:pt idx="31368">
                  <c:v>0.58399999999999996</c:v>
                </c:pt>
                <c:pt idx="31369">
                  <c:v>0.58399999999999996</c:v>
                </c:pt>
                <c:pt idx="31370">
                  <c:v>0.56200000000000006</c:v>
                </c:pt>
                <c:pt idx="31371">
                  <c:v>0.81799999999999995</c:v>
                </c:pt>
                <c:pt idx="31372">
                  <c:v>0.82199999999999995</c:v>
                </c:pt>
                <c:pt idx="31373">
                  <c:v>0.64700000000000002</c:v>
                </c:pt>
                <c:pt idx="31374">
                  <c:v>0.63200000000000001</c:v>
                </c:pt>
                <c:pt idx="31375">
                  <c:v>0.82699999999999996</c:v>
                </c:pt>
                <c:pt idx="31376">
                  <c:v>0.80400000000000005</c:v>
                </c:pt>
                <c:pt idx="31377">
                  <c:v>0.77700000000000002</c:v>
                </c:pt>
                <c:pt idx="31378">
                  <c:v>0.63800000000000001</c:v>
                </c:pt>
                <c:pt idx="31379">
                  <c:v>0.63800000000000001</c:v>
                </c:pt>
                <c:pt idx="31380">
                  <c:v>0.83399999999999996</c:v>
                </c:pt>
                <c:pt idx="31381">
                  <c:v>0.77700000000000002</c:v>
                </c:pt>
                <c:pt idx="31382">
                  <c:v>0.67700000000000005</c:v>
                </c:pt>
                <c:pt idx="31383">
                  <c:v>0.61399999999999999</c:v>
                </c:pt>
                <c:pt idx="31384">
                  <c:v>0.60199999999999998</c:v>
                </c:pt>
                <c:pt idx="31385">
                  <c:v>0.59799999999999998</c:v>
                </c:pt>
                <c:pt idx="31386">
                  <c:v>0.83599999999999997</c:v>
                </c:pt>
                <c:pt idx="31387">
                  <c:v>0.67700000000000005</c:v>
                </c:pt>
                <c:pt idx="31388">
                  <c:v>0.63700000000000001</c:v>
                </c:pt>
                <c:pt idx="31389">
                  <c:v>0.751</c:v>
                </c:pt>
                <c:pt idx="31390">
                  <c:v>0.63800000000000001</c:v>
                </c:pt>
                <c:pt idx="31391">
                  <c:v>0.621</c:v>
                </c:pt>
                <c:pt idx="31392">
                  <c:v>0.621</c:v>
                </c:pt>
                <c:pt idx="31393">
                  <c:v>0.78400000000000003</c:v>
                </c:pt>
                <c:pt idx="31394">
                  <c:v>0.67700000000000005</c:v>
                </c:pt>
                <c:pt idx="31395">
                  <c:v>0.80800000000000005</c:v>
                </c:pt>
                <c:pt idx="31396">
                  <c:v>0.74399999999999999</c:v>
                </c:pt>
                <c:pt idx="31397">
                  <c:v>0.627</c:v>
                </c:pt>
                <c:pt idx="31398">
                  <c:v>0.627</c:v>
                </c:pt>
                <c:pt idx="31399">
                  <c:v>0.74299999999999999</c:v>
                </c:pt>
                <c:pt idx="31400">
                  <c:v>0.6</c:v>
                </c:pt>
                <c:pt idx="31401">
                  <c:v>0.6</c:v>
                </c:pt>
                <c:pt idx="31402">
                  <c:v>0.6</c:v>
                </c:pt>
                <c:pt idx="31403">
                  <c:v>0.60099999999999998</c:v>
                </c:pt>
                <c:pt idx="31404">
                  <c:v>0.624</c:v>
                </c:pt>
                <c:pt idx="31405">
                  <c:v>0.60599999999999998</c:v>
                </c:pt>
                <c:pt idx="31406">
                  <c:v>0.63100000000000001</c:v>
                </c:pt>
                <c:pt idx="31407">
                  <c:v>0.74199999999999999</c:v>
                </c:pt>
                <c:pt idx="31408">
                  <c:v>0.746</c:v>
                </c:pt>
                <c:pt idx="31409">
                  <c:v>0.65400000000000003</c:v>
                </c:pt>
                <c:pt idx="31410">
                  <c:v>0.80600000000000005</c:v>
                </c:pt>
                <c:pt idx="31411">
                  <c:v>0.629</c:v>
                </c:pt>
                <c:pt idx="31412">
                  <c:v>0.81</c:v>
                </c:pt>
                <c:pt idx="31413">
                  <c:v>0.83399999999999996</c:v>
                </c:pt>
                <c:pt idx="31414">
                  <c:v>0.63100000000000001</c:v>
                </c:pt>
                <c:pt idx="31415">
                  <c:v>0.67700000000000005</c:v>
                </c:pt>
                <c:pt idx="31416">
                  <c:v>0.65400000000000003</c:v>
                </c:pt>
                <c:pt idx="31417">
                  <c:v>0.625</c:v>
                </c:pt>
                <c:pt idx="31418">
                  <c:v>0.754</c:v>
                </c:pt>
                <c:pt idx="31419">
                  <c:v>0.82</c:v>
                </c:pt>
                <c:pt idx="31420">
                  <c:v>0.626</c:v>
                </c:pt>
                <c:pt idx="31421">
                  <c:v>0.81499999999999995</c:v>
                </c:pt>
                <c:pt idx="31422">
                  <c:v>0.81699999999999995</c:v>
                </c:pt>
                <c:pt idx="31423">
                  <c:v>0.82899999999999996</c:v>
                </c:pt>
                <c:pt idx="31424">
                  <c:v>0.60599999999999998</c:v>
                </c:pt>
                <c:pt idx="31425">
                  <c:v>0.60599999999999998</c:v>
                </c:pt>
                <c:pt idx="31426">
                  <c:v>0.60499999999999998</c:v>
                </c:pt>
                <c:pt idx="31427">
                  <c:v>0.59799999999999998</c:v>
                </c:pt>
                <c:pt idx="31428">
                  <c:v>0.629</c:v>
                </c:pt>
                <c:pt idx="31429">
                  <c:v>0.79700000000000004</c:v>
                </c:pt>
                <c:pt idx="31430">
                  <c:v>0.82</c:v>
                </c:pt>
                <c:pt idx="31431">
                  <c:v>0.83099999999999996</c:v>
                </c:pt>
                <c:pt idx="31432">
                  <c:v>0.82799999999999996</c:v>
                </c:pt>
                <c:pt idx="31433">
                  <c:v>0.56000000000000005</c:v>
                </c:pt>
                <c:pt idx="31434">
                  <c:v>0.56000000000000005</c:v>
                </c:pt>
                <c:pt idx="31435">
                  <c:v>0.82899999999999996</c:v>
                </c:pt>
                <c:pt idx="31436">
                  <c:v>0.83299999999999996</c:v>
                </c:pt>
                <c:pt idx="31437">
                  <c:v>0.623</c:v>
                </c:pt>
                <c:pt idx="31438">
                  <c:v>0.60199999999999998</c:v>
                </c:pt>
                <c:pt idx="31439">
                  <c:v>0.60199999999999998</c:v>
                </c:pt>
                <c:pt idx="31440">
                  <c:v>0.84099999999999997</c:v>
                </c:pt>
                <c:pt idx="31441">
                  <c:v>0.6</c:v>
                </c:pt>
                <c:pt idx="31442">
                  <c:v>0.57799999999999996</c:v>
                </c:pt>
                <c:pt idx="31443">
                  <c:v>0.60099999999999998</c:v>
                </c:pt>
                <c:pt idx="31444">
                  <c:v>0.65100000000000002</c:v>
                </c:pt>
                <c:pt idx="31445">
                  <c:v>0.82799999999999996</c:v>
                </c:pt>
                <c:pt idx="31446">
                  <c:v>0.57699999999999996</c:v>
                </c:pt>
                <c:pt idx="31447">
                  <c:v>0.57699999999999996</c:v>
                </c:pt>
                <c:pt idx="31448">
                  <c:v>0.80100000000000005</c:v>
                </c:pt>
                <c:pt idx="31449">
                  <c:v>0.63600000000000001</c:v>
                </c:pt>
                <c:pt idx="31450">
                  <c:v>0.76800000000000002</c:v>
                </c:pt>
                <c:pt idx="31451">
                  <c:v>0.59699999999999998</c:v>
                </c:pt>
                <c:pt idx="31452">
                  <c:v>0.59699999999999998</c:v>
                </c:pt>
                <c:pt idx="31453">
                  <c:v>0.626</c:v>
                </c:pt>
                <c:pt idx="31454">
                  <c:v>0.626</c:v>
                </c:pt>
                <c:pt idx="31455">
                  <c:v>0.60099999999999998</c:v>
                </c:pt>
                <c:pt idx="31456">
                  <c:v>0.60799999999999998</c:v>
                </c:pt>
                <c:pt idx="31457">
                  <c:v>0.85</c:v>
                </c:pt>
                <c:pt idx="31458">
                  <c:v>0.83899999999999997</c:v>
                </c:pt>
                <c:pt idx="31459">
                  <c:v>0.60099999999999998</c:v>
                </c:pt>
                <c:pt idx="31460">
                  <c:v>0.60399999999999998</c:v>
                </c:pt>
                <c:pt idx="31461">
                  <c:v>0.752</c:v>
                </c:pt>
                <c:pt idx="31462">
                  <c:v>0.60099999999999998</c:v>
                </c:pt>
                <c:pt idx="31463">
                  <c:v>0.63600000000000001</c:v>
                </c:pt>
                <c:pt idx="31464">
                  <c:v>0.63600000000000001</c:v>
                </c:pt>
                <c:pt idx="31465">
                  <c:v>0.624</c:v>
                </c:pt>
                <c:pt idx="31466">
                  <c:v>0.84499999999999997</c:v>
                </c:pt>
                <c:pt idx="31467">
                  <c:v>0.626</c:v>
                </c:pt>
                <c:pt idx="31468">
                  <c:v>0.61</c:v>
                </c:pt>
                <c:pt idx="31469">
                  <c:v>0.84</c:v>
                </c:pt>
                <c:pt idx="31470">
                  <c:v>0.61099999999999999</c:v>
                </c:pt>
                <c:pt idx="31471">
                  <c:v>0.63800000000000001</c:v>
                </c:pt>
                <c:pt idx="31472">
                  <c:v>0.63800000000000001</c:v>
                </c:pt>
                <c:pt idx="31473">
                  <c:v>0.85799999999999998</c:v>
                </c:pt>
                <c:pt idx="31474">
                  <c:v>0.63800000000000001</c:v>
                </c:pt>
                <c:pt idx="31475">
                  <c:v>0.84399999999999997</c:v>
                </c:pt>
                <c:pt idx="31476">
                  <c:v>0.85199999999999998</c:v>
                </c:pt>
                <c:pt idx="31477">
                  <c:v>0.6</c:v>
                </c:pt>
                <c:pt idx="31478">
                  <c:v>0.84</c:v>
                </c:pt>
                <c:pt idx="31479">
                  <c:v>0.84499999999999997</c:v>
                </c:pt>
                <c:pt idx="31480">
                  <c:v>0.7</c:v>
                </c:pt>
                <c:pt idx="31481">
                  <c:v>0.57099999999999995</c:v>
                </c:pt>
                <c:pt idx="31482">
                  <c:v>0.85099999999999998</c:v>
                </c:pt>
                <c:pt idx="31483">
                  <c:v>0.85199999999999998</c:v>
                </c:pt>
                <c:pt idx="31484">
                  <c:v>0.57099999999999995</c:v>
                </c:pt>
                <c:pt idx="31485">
                  <c:v>0.84099999999999997</c:v>
                </c:pt>
                <c:pt idx="31486">
                  <c:v>0.83299999999999996</c:v>
                </c:pt>
                <c:pt idx="31487">
                  <c:v>0.60799999999999998</c:v>
                </c:pt>
                <c:pt idx="31488">
                  <c:v>0.85399999999999998</c:v>
                </c:pt>
                <c:pt idx="31489">
                  <c:v>0.86899999999999999</c:v>
                </c:pt>
                <c:pt idx="31490">
                  <c:v>0.83399999999999996</c:v>
                </c:pt>
                <c:pt idx="31491">
                  <c:v>0.64500000000000002</c:v>
                </c:pt>
                <c:pt idx="31492">
                  <c:v>0.83899999999999997</c:v>
                </c:pt>
                <c:pt idx="31493">
                  <c:v>0.85699999999999998</c:v>
                </c:pt>
                <c:pt idx="31494">
                  <c:v>0.61499999999999999</c:v>
                </c:pt>
                <c:pt idx="31495">
                  <c:v>0.61399999999999999</c:v>
                </c:pt>
                <c:pt idx="31496">
                  <c:v>0.873</c:v>
                </c:pt>
                <c:pt idx="31497">
                  <c:v>0.81399999999999995</c:v>
                </c:pt>
                <c:pt idx="31498">
                  <c:v>0.82599999999999996</c:v>
                </c:pt>
                <c:pt idx="31499">
                  <c:v>0.77900000000000003</c:v>
                </c:pt>
                <c:pt idx="31500">
                  <c:v>0.80200000000000005</c:v>
                </c:pt>
                <c:pt idx="31501">
                  <c:v>0.85499999999999998</c:v>
                </c:pt>
                <c:pt idx="31502">
                  <c:v>0.84199999999999997</c:v>
                </c:pt>
                <c:pt idx="31503">
                  <c:v>0.61099999999999999</c:v>
                </c:pt>
                <c:pt idx="31504">
                  <c:v>0.61099999999999999</c:v>
                </c:pt>
                <c:pt idx="31505">
                  <c:v>0.57499999999999996</c:v>
                </c:pt>
                <c:pt idx="31506">
                  <c:v>0.57499999999999996</c:v>
                </c:pt>
                <c:pt idx="31507">
                  <c:v>0.68700000000000006</c:v>
                </c:pt>
                <c:pt idx="31508">
                  <c:v>0.63800000000000001</c:v>
                </c:pt>
                <c:pt idx="31509">
                  <c:v>0.60899999999999999</c:v>
                </c:pt>
                <c:pt idx="31510">
                  <c:v>0.61099999999999999</c:v>
                </c:pt>
                <c:pt idx="31511">
                  <c:v>0.60299999999999998</c:v>
                </c:pt>
                <c:pt idx="31512">
                  <c:v>0.60299999999999998</c:v>
                </c:pt>
                <c:pt idx="31513">
                  <c:v>0.72499999999999998</c:v>
                </c:pt>
                <c:pt idx="31514">
                  <c:v>0.85399999999999998</c:v>
                </c:pt>
                <c:pt idx="31515">
                  <c:v>0.59899999999999998</c:v>
                </c:pt>
                <c:pt idx="31516">
                  <c:v>0.59899999999999998</c:v>
                </c:pt>
                <c:pt idx="31517">
                  <c:v>0.76500000000000001</c:v>
                </c:pt>
                <c:pt idx="31518">
                  <c:v>0.69099999999999995</c:v>
                </c:pt>
                <c:pt idx="31519">
                  <c:v>0.76600000000000001</c:v>
                </c:pt>
                <c:pt idx="31520">
                  <c:v>0.60299999999999998</c:v>
                </c:pt>
                <c:pt idx="31521">
                  <c:v>0.69199999999999995</c:v>
                </c:pt>
                <c:pt idx="31522">
                  <c:v>0.625</c:v>
                </c:pt>
                <c:pt idx="31523">
                  <c:v>0.621</c:v>
                </c:pt>
                <c:pt idx="31524">
                  <c:v>0.60299999999999998</c:v>
                </c:pt>
                <c:pt idx="31525">
                  <c:v>0.60099999999999998</c:v>
                </c:pt>
                <c:pt idx="31526">
                  <c:v>0.84499999999999997</c:v>
                </c:pt>
                <c:pt idx="31527">
                  <c:v>0.84399999999999997</c:v>
                </c:pt>
                <c:pt idx="31528">
                  <c:v>0.57299999999999995</c:v>
                </c:pt>
                <c:pt idx="31529">
                  <c:v>0.76600000000000001</c:v>
                </c:pt>
                <c:pt idx="31530">
                  <c:v>0.628</c:v>
                </c:pt>
                <c:pt idx="31531">
                  <c:v>0.76800000000000002</c:v>
                </c:pt>
                <c:pt idx="31532">
                  <c:v>0.629</c:v>
                </c:pt>
                <c:pt idx="31533">
                  <c:v>0.85699999999999998</c:v>
                </c:pt>
                <c:pt idx="31534">
                  <c:v>0.86699999999999999</c:v>
                </c:pt>
                <c:pt idx="31535">
                  <c:v>0.624</c:v>
                </c:pt>
                <c:pt idx="31536">
                  <c:v>0.624</c:v>
                </c:pt>
                <c:pt idx="31537">
                  <c:v>0.68600000000000005</c:v>
                </c:pt>
                <c:pt idx="31538">
                  <c:v>0.60199999999999998</c:v>
                </c:pt>
                <c:pt idx="31539">
                  <c:v>0.85599999999999998</c:v>
                </c:pt>
                <c:pt idx="31540">
                  <c:v>0.88500000000000001</c:v>
                </c:pt>
                <c:pt idx="31541">
                  <c:v>0.874</c:v>
                </c:pt>
                <c:pt idx="31542">
                  <c:v>0.874</c:v>
                </c:pt>
                <c:pt idx="31543">
                  <c:v>0.879</c:v>
                </c:pt>
                <c:pt idx="31544">
                  <c:v>0.88500000000000001</c:v>
                </c:pt>
                <c:pt idx="31545">
                  <c:v>0.876</c:v>
                </c:pt>
                <c:pt idx="31546">
                  <c:v>0.872</c:v>
                </c:pt>
                <c:pt idx="31547">
                  <c:v>0.55700000000000005</c:v>
                </c:pt>
                <c:pt idx="31548">
                  <c:v>0.82299999999999995</c:v>
                </c:pt>
                <c:pt idx="31549">
                  <c:v>0.85899999999999999</c:v>
                </c:pt>
                <c:pt idx="31550">
                  <c:v>0.55700000000000005</c:v>
                </c:pt>
                <c:pt idx="31551">
                  <c:v>0.625</c:v>
                </c:pt>
                <c:pt idx="31552">
                  <c:v>0.82599999999999996</c:v>
                </c:pt>
                <c:pt idx="31553">
                  <c:v>0.67900000000000005</c:v>
                </c:pt>
                <c:pt idx="31554">
                  <c:v>0.69199999999999995</c:v>
                </c:pt>
                <c:pt idx="31555">
                  <c:v>0.69299999999999995</c:v>
                </c:pt>
                <c:pt idx="31556">
                  <c:v>0.83299999999999996</c:v>
                </c:pt>
                <c:pt idx="31557">
                  <c:v>0.88700000000000001</c:v>
                </c:pt>
                <c:pt idx="31558">
                  <c:v>0.89400000000000002</c:v>
                </c:pt>
                <c:pt idx="31559">
                  <c:v>0.624</c:v>
                </c:pt>
                <c:pt idx="31560">
                  <c:v>0.83099999999999996</c:v>
                </c:pt>
                <c:pt idx="31561">
                  <c:v>0.66400000000000003</c:v>
                </c:pt>
                <c:pt idx="31562">
                  <c:v>0.70599999999999996</c:v>
                </c:pt>
                <c:pt idx="31563">
                  <c:v>0.628</c:v>
                </c:pt>
                <c:pt idx="31564">
                  <c:v>0.628</c:v>
                </c:pt>
                <c:pt idx="31565">
                  <c:v>0.70699999999999996</c:v>
                </c:pt>
                <c:pt idx="31566">
                  <c:v>0.89700000000000002</c:v>
                </c:pt>
                <c:pt idx="31567">
                  <c:v>0.90300000000000002</c:v>
                </c:pt>
                <c:pt idx="31568">
                  <c:v>0.86199999999999999</c:v>
                </c:pt>
                <c:pt idx="31569">
                  <c:v>0.60299999999999998</c:v>
                </c:pt>
                <c:pt idx="31570">
                  <c:v>0.70599999999999996</c:v>
                </c:pt>
                <c:pt idx="31571">
                  <c:v>0.622</c:v>
                </c:pt>
                <c:pt idx="31572">
                  <c:v>0.88</c:v>
                </c:pt>
                <c:pt idx="31573">
                  <c:v>0.86899999999999999</c:v>
                </c:pt>
                <c:pt idx="31574">
                  <c:v>0.61499999999999999</c:v>
                </c:pt>
                <c:pt idx="31575">
                  <c:v>0.61499999999999999</c:v>
                </c:pt>
                <c:pt idx="31576">
                  <c:v>0.90500000000000003</c:v>
                </c:pt>
                <c:pt idx="31577">
                  <c:v>0.627</c:v>
                </c:pt>
                <c:pt idx="31578">
                  <c:v>0.628</c:v>
                </c:pt>
                <c:pt idx="31579">
                  <c:v>0.60699999999999998</c:v>
                </c:pt>
                <c:pt idx="31580">
                  <c:v>0.81699999999999995</c:v>
                </c:pt>
                <c:pt idx="31581">
                  <c:v>0.78500000000000003</c:v>
                </c:pt>
                <c:pt idx="31582">
                  <c:v>0.61099999999999999</c:v>
                </c:pt>
                <c:pt idx="31583">
                  <c:v>0.61099999999999999</c:v>
                </c:pt>
                <c:pt idx="31584">
                  <c:v>0.62</c:v>
                </c:pt>
                <c:pt idx="31585">
                  <c:v>0.60699999999999998</c:v>
                </c:pt>
                <c:pt idx="31586">
                  <c:v>0.67500000000000004</c:v>
                </c:pt>
                <c:pt idx="31587">
                  <c:v>0.61699999999999999</c:v>
                </c:pt>
                <c:pt idx="31588">
                  <c:v>0.62</c:v>
                </c:pt>
                <c:pt idx="31589">
                  <c:v>0.67500000000000004</c:v>
                </c:pt>
                <c:pt idx="31590">
                  <c:v>0.88200000000000001</c:v>
                </c:pt>
                <c:pt idx="31591">
                  <c:v>0.80400000000000005</c:v>
                </c:pt>
                <c:pt idx="31592">
                  <c:v>0.79300000000000004</c:v>
                </c:pt>
                <c:pt idx="31593">
                  <c:v>0.61</c:v>
                </c:pt>
                <c:pt idx="31594">
                  <c:v>0.88700000000000001</c:v>
                </c:pt>
                <c:pt idx="31595">
                  <c:v>0.88900000000000001</c:v>
                </c:pt>
                <c:pt idx="31596">
                  <c:v>0.89</c:v>
                </c:pt>
                <c:pt idx="31597">
                  <c:v>0.81899999999999995</c:v>
                </c:pt>
                <c:pt idx="31598">
                  <c:v>0.89400000000000002</c:v>
                </c:pt>
                <c:pt idx="31599">
                  <c:v>0.89</c:v>
                </c:pt>
                <c:pt idx="31600">
                  <c:v>0.60099999999999998</c:v>
                </c:pt>
                <c:pt idx="31601">
                  <c:v>0.58899999999999997</c:v>
                </c:pt>
                <c:pt idx="31602">
                  <c:v>0.84099999999999997</c:v>
                </c:pt>
                <c:pt idx="31603">
                  <c:v>0.89600000000000002</c:v>
                </c:pt>
                <c:pt idx="31604">
                  <c:v>0.89700000000000002</c:v>
                </c:pt>
                <c:pt idx="31605">
                  <c:v>0.89500000000000002</c:v>
                </c:pt>
                <c:pt idx="31606">
                  <c:v>0.88400000000000001</c:v>
                </c:pt>
                <c:pt idx="31607">
                  <c:v>0.626</c:v>
                </c:pt>
                <c:pt idx="31608">
                  <c:v>0.89</c:v>
                </c:pt>
                <c:pt idx="31609">
                  <c:v>0.71099999999999997</c:v>
                </c:pt>
                <c:pt idx="31610">
                  <c:v>0.89900000000000002</c:v>
                </c:pt>
                <c:pt idx="31611">
                  <c:v>0.60799999999999998</c:v>
                </c:pt>
                <c:pt idx="31612">
                  <c:v>0.60799999999999998</c:v>
                </c:pt>
                <c:pt idx="31613">
                  <c:v>0.60499999999999998</c:v>
                </c:pt>
                <c:pt idx="31614">
                  <c:v>0.90700000000000003</c:v>
                </c:pt>
                <c:pt idx="31615">
                  <c:v>0.81499999999999995</c:v>
                </c:pt>
                <c:pt idx="31616">
                  <c:v>0.60599999999999998</c:v>
                </c:pt>
                <c:pt idx="31617">
                  <c:v>0.64200000000000002</c:v>
                </c:pt>
                <c:pt idx="31618">
                  <c:v>0.90100000000000002</c:v>
                </c:pt>
                <c:pt idx="31619">
                  <c:v>0.59</c:v>
                </c:pt>
                <c:pt idx="31620">
                  <c:v>0.61899999999999999</c:v>
                </c:pt>
                <c:pt idx="31621">
                  <c:v>0.63600000000000001</c:v>
                </c:pt>
                <c:pt idx="31622">
                  <c:v>0.63600000000000001</c:v>
                </c:pt>
                <c:pt idx="31623">
                  <c:v>0.61899999999999999</c:v>
                </c:pt>
                <c:pt idx="31624">
                  <c:v>0.59699999999999998</c:v>
                </c:pt>
                <c:pt idx="31625">
                  <c:v>0.64800000000000002</c:v>
                </c:pt>
                <c:pt idx="31626">
                  <c:v>0.61799999999999999</c:v>
                </c:pt>
                <c:pt idx="31627">
                  <c:v>0.90800000000000003</c:v>
                </c:pt>
                <c:pt idx="31628">
                  <c:v>0.90700000000000003</c:v>
                </c:pt>
                <c:pt idx="31629">
                  <c:v>0.91400000000000003</c:v>
                </c:pt>
                <c:pt idx="31630">
                  <c:v>0.92200000000000004</c:v>
                </c:pt>
                <c:pt idx="31631">
                  <c:v>0.6</c:v>
                </c:pt>
                <c:pt idx="31632">
                  <c:v>0.60099999999999998</c:v>
                </c:pt>
                <c:pt idx="31633">
                  <c:v>0.91100000000000003</c:v>
                </c:pt>
                <c:pt idx="31634">
                  <c:v>0.92600000000000005</c:v>
                </c:pt>
                <c:pt idx="31635">
                  <c:v>0.628</c:v>
                </c:pt>
                <c:pt idx="31636">
                  <c:v>0.628</c:v>
                </c:pt>
                <c:pt idx="31637">
                  <c:v>0.89100000000000001</c:v>
                </c:pt>
                <c:pt idx="31638">
                  <c:v>0.93100000000000005</c:v>
                </c:pt>
                <c:pt idx="31639">
                  <c:v>0.57999999999999996</c:v>
                </c:pt>
                <c:pt idx="31640">
                  <c:v>0.92</c:v>
                </c:pt>
                <c:pt idx="31641">
                  <c:v>0.93600000000000005</c:v>
                </c:pt>
                <c:pt idx="31642">
                  <c:v>0.91500000000000004</c:v>
                </c:pt>
                <c:pt idx="31643">
                  <c:v>0.88900000000000001</c:v>
                </c:pt>
                <c:pt idx="31644">
                  <c:v>0.57999999999999996</c:v>
                </c:pt>
                <c:pt idx="31645">
                  <c:v>0.73199999999999998</c:v>
                </c:pt>
                <c:pt idx="31646">
                  <c:v>0.92100000000000004</c:v>
                </c:pt>
                <c:pt idx="31647">
                  <c:v>0.92100000000000004</c:v>
                </c:pt>
                <c:pt idx="31648">
                  <c:v>0.92400000000000004</c:v>
                </c:pt>
                <c:pt idx="31649">
                  <c:v>0.92100000000000004</c:v>
                </c:pt>
                <c:pt idx="31650">
                  <c:v>0.92500000000000004</c:v>
                </c:pt>
                <c:pt idx="31651">
                  <c:v>0.59699999999999998</c:v>
                </c:pt>
                <c:pt idx="31652">
                  <c:v>0.82399999999999995</c:v>
                </c:pt>
                <c:pt idx="31653">
                  <c:v>0.89900000000000002</c:v>
                </c:pt>
                <c:pt idx="31654">
                  <c:v>0.92900000000000005</c:v>
                </c:pt>
                <c:pt idx="31655">
                  <c:v>0.86699999999999999</c:v>
                </c:pt>
                <c:pt idx="31656">
                  <c:v>0.94399999999999995</c:v>
                </c:pt>
                <c:pt idx="31657">
                  <c:v>0.92900000000000005</c:v>
                </c:pt>
                <c:pt idx="31658">
                  <c:v>0.62</c:v>
                </c:pt>
                <c:pt idx="31659">
                  <c:v>0.63800000000000001</c:v>
                </c:pt>
                <c:pt idx="31660">
                  <c:v>0.94699999999999995</c:v>
                </c:pt>
                <c:pt idx="31661">
                  <c:v>0.90400000000000003</c:v>
                </c:pt>
                <c:pt idx="31662">
                  <c:v>0.6</c:v>
                </c:pt>
                <c:pt idx="31663">
                  <c:v>0.6</c:v>
                </c:pt>
                <c:pt idx="31664">
                  <c:v>0.92300000000000004</c:v>
                </c:pt>
                <c:pt idx="31665">
                  <c:v>0.76300000000000001</c:v>
                </c:pt>
                <c:pt idx="31666">
                  <c:v>0.94099999999999995</c:v>
                </c:pt>
                <c:pt idx="31667">
                  <c:v>0.59799999999999998</c:v>
                </c:pt>
                <c:pt idx="31668">
                  <c:v>0.65</c:v>
                </c:pt>
                <c:pt idx="31669">
                  <c:v>0.91600000000000004</c:v>
                </c:pt>
                <c:pt idx="31670">
                  <c:v>0.6</c:v>
                </c:pt>
                <c:pt idx="31671">
                  <c:v>0.72</c:v>
                </c:pt>
                <c:pt idx="31672">
                  <c:v>0.59399999999999997</c:v>
                </c:pt>
                <c:pt idx="31673">
                  <c:v>0.60699999999999998</c:v>
                </c:pt>
                <c:pt idx="31674">
                  <c:v>0.60699999999999998</c:v>
                </c:pt>
                <c:pt idx="31675">
                  <c:v>0.72099999999999997</c:v>
                </c:pt>
                <c:pt idx="31676">
                  <c:v>0.59199999999999997</c:v>
                </c:pt>
                <c:pt idx="31677">
                  <c:v>0.59399999999999997</c:v>
                </c:pt>
                <c:pt idx="31678">
                  <c:v>0.871</c:v>
                </c:pt>
                <c:pt idx="31679">
                  <c:v>0.94199999999999995</c:v>
                </c:pt>
                <c:pt idx="31680">
                  <c:v>0.95099999999999996</c:v>
                </c:pt>
                <c:pt idx="31681">
                  <c:v>0.83499999999999996</c:v>
                </c:pt>
                <c:pt idx="31682">
                  <c:v>0.83899999999999997</c:v>
                </c:pt>
                <c:pt idx="31683">
                  <c:v>0.93200000000000005</c:v>
                </c:pt>
                <c:pt idx="31684">
                  <c:v>0.61399999999999999</c:v>
                </c:pt>
                <c:pt idx="31685">
                  <c:v>0.91600000000000004</c:v>
                </c:pt>
                <c:pt idx="31686">
                  <c:v>0.63</c:v>
                </c:pt>
                <c:pt idx="31687">
                  <c:v>0.90500000000000003</c:v>
                </c:pt>
                <c:pt idx="31688">
                  <c:v>0.56399999999999995</c:v>
                </c:pt>
                <c:pt idx="31689">
                  <c:v>0.61499999999999999</c:v>
                </c:pt>
                <c:pt idx="31690">
                  <c:v>0.84399999999999997</c:v>
                </c:pt>
                <c:pt idx="31691">
                  <c:v>0.93500000000000005</c:v>
                </c:pt>
                <c:pt idx="31692">
                  <c:v>0.63400000000000001</c:v>
                </c:pt>
                <c:pt idx="31693">
                  <c:v>0.63400000000000001</c:v>
                </c:pt>
                <c:pt idx="31694">
                  <c:v>0.94899999999999995</c:v>
                </c:pt>
                <c:pt idx="31695">
                  <c:v>0.89700000000000002</c:v>
                </c:pt>
                <c:pt idx="31696">
                  <c:v>0.94399999999999995</c:v>
                </c:pt>
                <c:pt idx="31697">
                  <c:v>0.73799999999999999</c:v>
                </c:pt>
                <c:pt idx="31698">
                  <c:v>0.875</c:v>
                </c:pt>
                <c:pt idx="31699">
                  <c:v>0.95499999999999996</c:v>
                </c:pt>
                <c:pt idx="31700">
                  <c:v>0.77</c:v>
                </c:pt>
                <c:pt idx="31701">
                  <c:v>0.94299999999999995</c:v>
                </c:pt>
                <c:pt idx="31702">
                  <c:v>0.94299999999999995</c:v>
                </c:pt>
                <c:pt idx="31703">
                  <c:v>0.70499999999999996</c:v>
                </c:pt>
                <c:pt idx="31704">
                  <c:v>0.96399999999999997</c:v>
                </c:pt>
                <c:pt idx="31705">
                  <c:v>0.92</c:v>
                </c:pt>
                <c:pt idx="31706">
                  <c:v>0.72</c:v>
                </c:pt>
                <c:pt idx="31707">
                  <c:v>0.72099999999999997</c:v>
                </c:pt>
                <c:pt idx="31708">
                  <c:v>0.96399999999999997</c:v>
                </c:pt>
                <c:pt idx="31709">
                  <c:v>0.93</c:v>
                </c:pt>
                <c:pt idx="31710">
                  <c:v>0.73699999999999999</c:v>
                </c:pt>
                <c:pt idx="31711">
                  <c:v>0.61399999999999999</c:v>
                </c:pt>
                <c:pt idx="31712">
                  <c:v>0.96</c:v>
                </c:pt>
                <c:pt idx="31713">
                  <c:v>0.73799999999999999</c:v>
                </c:pt>
                <c:pt idx="31714">
                  <c:v>0.61399999999999999</c:v>
                </c:pt>
                <c:pt idx="31715">
                  <c:v>0.61399999999999999</c:v>
                </c:pt>
                <c:pt idx="31716">
                  <c:v>0.96</c:v>
                </c:pt>
                <c:pt idx="31717">
                  <c:v>0.73699999999999999</c:v>
                </c:pt>
                <c:pt idx="31718">
                  <c:v>0.65400000000000003</c:v>
                </c:pt>
                <c:pt idx="31719">
                  <c:v>0.95599999999999996</c:v>
                </c:pt>
                <c:pt idx="31720">
                  <c:v>0.94799999999999995</c:v>
                </c:pt>
                <c:pt idx="31721">
                  <c:v>0.61199999999999999</c:v>
                </c:pt>
                <c:pt idx="31722">
                  <c:v>0.624</c:v>
                </c:pt>
                <c:pt idx="31723">
                  <c:v>0.97599999999999998</c:v>
                </c:pt>
                <c:pt idx="31724">
                  <c:v>0.61399999999999999</c:v>
                </c:pt>
                <c:pt idx="31725">
                  <c:v>0.625</c:v>
                </c:pt>
                <c:pt idx="31726">
                  <c:v>0.95299999999999996</c:v>
                </c:pt>
                <c:pt idx="31727">
                  <c:v>0.82699999999999996</c:v>
                </c:pt>
                <c:pt idx="31728">
                  <c:v>0.88600000000000001</c:v>
                </c:pt>
                <c:pt idx="31729">
                  <c:v>0.59899999999999998</c:v>
                </c:pt>
                <c:pt idx="31730">
                  <c:v>0.59899999999999998</c:v>
                </c:pt>
                <c:pt idx="31731">
                  <c:v>0.96299999999999997</c:v>
                </c:pt>
                <c:pt idx="31732">
                  <c:v>0.86199999999999999</c:v>
                </c:pt>
                <c:pt idx="31733">
                  <c:v>0.96399999999999997</c:v>
                </c:pt>
                <c:pt idx="31734">
                  <c:v>0.86399999999999999</c:v>
                </c:pt>
                <c:pt idx="31735">
                  <c:v>0.96599999999999997</c:v>
                </c:pt>
                <c:pt idx="31736">
                  <c:v>0.874</c:v>
                </c:pt>
                <c:pt idx="31737">
                  <c:v>0.89100000000000001</c:v>
                </c:pt>
                <c:pt idx="31738">
                  <c:v>0.97</c:v>
                </c:pt>
                <c:pt idx="31739">
                  <c:v>0.93700000000000006</c:v>
                </c:pt>
                <c:pt idx="31740">
                  <c:v>0.877</c:v>
                </c:pt>
                <c:pt idx="31741">
                  <c:v>0.96399999999999997</c:v>
                </c:pt>
                <c:pt idx="31742">
                  <c:v>0.89900000000000002</c:v>
                </c:pt>
                <c:pt idx="31743">
                  <c:v>0.96499999999999997</c:v>
                </c:pt>
                <c:pt idx="31744">
                  <c:v>0.95799999999999996</c:v>
                </c:pt>
                <c:pt idx="31745">
                  <c:v>0.95099999999999996</c:v>
                </c:pt>
                <c:pt idx="31746">
                  <c:v>0.96499999999999997</c:v>
                </c:pt>
                <c:pt idx="31747">
                  <c:v>0.96899999999999997</c:v>
                </c:pt>
                <c:pt idx="31748">
                  <c:v>0.63</c:v>
                </c:pt>
                <c:pt idx="31749">
                  <c:v>0.74199999999999999</c:v>
                </c:pt>
                <c:pt idx="31750">
                  <c:v>0.96899999999999997</c:v>
                </c:pt>
                <c:pt idx="31751">
                  <c:v>0.97399999999999998</c:v>
                </c:pt>
                <c:pt idx="31752">
                  <c:v>0.86299999999999999</c:v>
                </c:pt>
                <c:pt idx="31753">
                  <c:v>0.96599999999999997</c:v>
                </c:pt>
                <c:pt idx="31754">
                  <c:v>0.622</c:v>
                </c:pt>
                <c:pt idx="31755">
                  <c:v>0.95599999999999996</c:v>
                </c:pt>
                <c:pt idx="31756">
                  <c:v>0.623</c:v>
                </c:pt>
                <c:pt idx="31757">
                  <c:v>0.63900000000000001</c:v>
                </c:pt>
                <c:pt idx="31758">
                  <c:v>0.98199999999999998</c:v>
                </c:pt>
                <c:pt idx="31759">
                  <c:v>0.629</c:v>
                </c:pt>
                <c:pt idx="31760">
                  <c:v>0.97599999999999998</c:v>
                </c:pt>
                <c:pt idx="31761">
                  <c:v>0.97299999999999998</c:v>
                </c:pt>
                <c:pt idx="31762">
                  <c:v>0.63900000000000001</c:v>
                </c:pt>
                <c:pt idx="31763">
                  <c:v>0.60399999999999998</c:v>
                </c:pt>
                <c:pt idx="31764">
                  <c:v>0.63700000000000001</c:v>
                </c:pt>
                <c:pt idx="31765">
                  <c:v>0.94299999999999995</c:v>
                </c:pt>
                <c:pt idx="31766">
                  <c:v>0.98599999999999999</c:v>
                </c:pt>
                <c:pt idx="31767">
                  <c:v>0.98399999999999999</c:v>
                </c:pt>
                <c:pt idx="31768">
                  <c:v>0.98899999999999999</c:v>
                </c:pt>
                <c:pt idx="31769">
                  <c:v>0.97699999999999998</c:v>
                </c:pt>
                <c:pt idx="31770">
                  <c:v>0.94699999999999995</c:v>
                </c:pt>
                <c:pt idx="31771">
                  <c:v>0.95199999999999996</c:v>
                </c:pt>
                <c:pt idx="31772">
                  <c:v>0.59299999999999997</c:v>
                </c:pt>
                <c:pt idx="31773">
                  <c:v>0.66100000000000003</c:v>
                </c:pt>
                <c:pt idx="31774">
                  <c:v>0.98099999999999998</c:v>
                </c:pt>
                <c:pt idx="31775">
                  <c:v>0.59399999999999997</c:v>
                </c:pt>
                <c:pt idx="31776">
                  <c:v>0.94399999999999995</c:v>
                </c:pt>
                <c:pt idx="31777">
                  <c:v>0.998</c:v>
                </c:pt>
                <c:pt idx="31778">
                  <c:v>0.96</c:v>
                </c:pt>
                <c:pt idx="31779">
                  <c:v>0.61199999999999999</c:v>
                </c:pt>
                <c:pt idx="31780">
                  <c:v>0.61199999999999999</c:v>
                </c:pt>
                <c:pt idx="31781">
                  <c:v>1.006</c:v>
                </c:pt>
                <c:pt idx="31782">
                  <c:v>1.0049999999999999</c:v>
                </c:pt>
                <c:pt idx="31783">
                  <c:v>0.99399999999999999</c:v>
                </c:pt>
                <c:pt idx="31784">
                  <c:v>1.0129999999999999</c:v>
                </c:pt>
                <c:pt idx="31785">
                  <c:v>0.76800000000000002</c:v>
                </c:pt>
                <c:pt idx="31786">
                  <c:v>0.92300000000000004</c:v>
                </c:pt>
                <c:pt idx="31787">
                  <c:v>0.99299999999999999</c:v>
                </c:pt>
                <c:pt idx="31788">
                  <c:v>0.79100000000000004</c:v>
                </c:pt>
                <c:pt idx="31789">
                  <c:v>0.99399999999999999</c:v>
                </c:pt>
                <c:pt idx="31790">
                  <c:v>0.99299999999999999</c:v>
                </c:pt>
                <c:pt idx="31791">
                  <c:v>0.998</c:v>
                </c:pt>
                <c:pt idx="31792">
                  <c:v>0.98799999999999999</c:v>
                </c:pt>
                <c:pt idx="31793">
                  <c:v>0.874</c:v>
                </c:pt>
                <c:pt idx="31794">
                  <c:v>0.998</c:v>
                </c:pt>
                <c:pt idx="31795">
                  <c:v>1.008</c:v>
                </c:pt>
                <c:pt idx="31796">
                  <c:v>1.022</c:v>
                </c:pt>
                <c:pt idx="31797">
                  <c:v>0.63900000000000001</c:v>
                </c:pt>
                <c:pt idx="31798">
                  <c:v>1.008</c:v>
                </c:pt>
                <c:pt idx="31799">
                  <c:v>1.0229999999999999</c:v>
                </c:pt>
                <c:pt idx="31800">
                  <c:v>0.80300000000000005</c:v>
                </c:pt>
                <c:pt idx="31801">
                  <c:v>0.99399999999999999</c:v>
                </c:pt>
                <c:pt idx="31802">
                  <c:v>0.63200000000000001</c:v>
                </c:pt>
                <c:pt idx="31803">
                  <c:v>1.018</c:v>
                </c:pt>
                <c:pt idx="31804">
                  <c:v>1.008</c:v>
                </c:pt>
                <c:pt idx="31805">
                  <c:v>0.97099999999999997</c:v>
                </c:pt>
                <c:pt idx="31806">
                  <c:v>0.58899999999999997</c:v>
                </c:pt>
                <c:pt idx="31807">
                  <c:v>0.97699999999999998</c:v>
                </c:pt>
                <c:pt idx="31808">
                  <c:v>0.75</c:v>
                </c:pt>
                <c:pt idx="31809">
                  <c:v>0.59</c:v>
                </c:pt>
                <c:pt idx="31810">
                  <c:v>0.751</c:v>
                </c:pt>
                <c:pt idx="31811">
                  <c:v>1.008</c:v>
                </c:pt>
                <c:pt idx="31812">
                  <c:v>1.014</c:v>
                </c:pt>
                <c:pt idx="31813">
                  <c:v>0.95199999999999996</c:v>
                </c:pt>
                <c:pt idx="31814">
                  <c:v>0.90700000000000003</c:v>
                </c:pt>
                <c:pt idx="31815">
                  <c:v>0.93400000000000005</c:v>
                </c:pt>
                <c:pt idx="31816">
                  <c:v>0.998</c:v>
                </c:pt>
                <c:pt idx="31817">
                  <c:v>0.99299999999999999</c:v>
                </c:pt>
                <c:pt idx="31818">
                  <c:v>0.95699999999999996</c:v>
                </c:pt>
                <c:pt idx="31819">
                  <c:v>0.97499999999999998</c:v>
                </c:pt>
                <c:pt idx="31820">
                  <c:v>0.85399999999999998</c:v>
                </c:pt>
                <c:pt idx="31821">
                  <c:v>0.85499999999999998</c:v>
                </c:pt>
                <c:pt idx="31822">
                  <c:v>1.006</c:v>
                </c:pt>
                <c:pt idx="31823">
                  <c:v>1.0049999999999999</c:v>
                </c:pt>
                <c:pt idx="31824">
                  <c:v>0.96699999999999997</c:v>
                </c:pt>
                <c:pt idx="31825">
                  <c:v>0.94399999999999995</c:v>
                </c:pt>
                <c:pt idx="31826">
                  <c:v>0.92600000000000005</c:v>
                </c:pt>
                <c:pt idx="31827">
                  <c:v>1.002</c:v>
                </c:pt>
                <c:pt idx="31828">
                  <c:v>0.996</c:v>
                </c:pt>
                <c:pt idx="31829">
                  <c:v>0.997</c:v>
                </c:pt>
                <c:pt idx="31830">
                  <c:v>0.95499999999999996</c:v>
                </c:pt>
                <c:pt idx="31831">
                  <c:v>0.97599999999999998</c:v>
                </c:pt>
                <c:pt idx="31832">
                  <c:v>0.999</c:v>
                </c:pt>
                <c:pt idx="31833">
                  <c:v>0.76600000000000001</c:v>
                </c:pt>
                <c:pt idx="31834">
                  <c:v>0.80600000000000005</c:v>
                </c:pt>
                <c:pt idx="31835">
                  <c:v>0.97899999999999998</c:v>
                </c:pt>
                <c:pt idx="31836">
                  <c:v>0.96299999999999997</c:v>
                </c:pt>
                <c:pt idx="31837">
                  <c:v>0.97899999999999998</c:v>
                </c:pt>
                <c:pt idx="31838">
                  <c:v>0.96599999999999997</c:v>
                </c:pt>
                <c:pt idx="31839">
                  <c:v>0.98299999999999998</c:v>
                </c:pt>
                <c:pt idx="31840">
                  <c:v>0.94599999999999995</c:v>
                </c:pt>
                <c:pt idx="31841">
                  <c:v>0.94799999999999995</c:v>
                </c:pt>
                <c:pt idx="31842">
                  <c:v>0.73699999999999999</c:v>
                </c:pt>
                <c:pt idx="31843">
                  <c:v>0.98799999999999999</c:v>
                </c:pt>
                <c:pt idx="31844">
                  <c:v>0.73799999999999999</c:v>
                </c:pt>
                <c:pt idx="31845">
                  <c:v>0.96499999999999997</c:v>
                </c:pt>
                <c:pt idx="31846">
                  <c:v>0.99</c:v>
                </c:pt>
                <c:pt idx="31847">
                  <c:v>0.6</c:v>
                </c:pt>
                <c:pt idx="31848">
                  <c:v>0.95</c:v>
                </c:pt>
                <c:pt idx="31849">
                  <c:v>0.96</c:v>
                </c:pt>
                <c:pt idx="31850">
                  <c:v>0.96099999999999997</c:v>
                </c:pt>
                <c:pt idx="31851">
                  <c:v>0.95899999999999996</c:v>
                </c:pt>
                <c:pt idx="31852">
                  <c:v>0.63700000000000001</c:v>
                </c:pt>
                <c:pt idx="31853">
                  <c:v>0.63400000000000001</c:v>
                </c:pt>
                <c:pt idx="31854">
                  <c:v>0.97199999999999998</c:v>
                </c:pt>
                <c:pt idx="31855">
                  <c:v>0.63500000000000001</c:v>
                </c:pt>
                <c:pt idx="31856">
                  <c:v>0.97199999999999998</c:v>
                </c:pt>
                <c:pt idx="31857">
                  <c:v>0.99399999999999999</c:v>
                </c:pt>
                <c:pt idx="31858">
                  <c:v>0.85</c:v>
                </c:pt>
                <c:pt idx="31859">
                  <c:v>0.96</c:v>
                </c:pt>
                <c:pt idx="31860">
                  <c:v>0.97</c:v>
                </c:pt>
                <c:pt idx="31861">
                  <c:v>0.97899999999999998</c:v>
                </c:pt>
                <c:pt idx="31862">
                  <c:v>0.89800000000000002</c:v>
                </c:pt>
                <c:pt idx="31863">
                  <c:v>0.99099999999999999</c:v>
                </c:pt>
                <c:pt idx="31864">
                  <c:v>0.95799999999999996</c:v>
                </c:pt>
                <c:pt idx="31865">
                  <c:v>0.995</c:v>
                </c:pt>
                <c:pt idx="31866">
                  <c:v>0.95299999999999996</c:v>
                </c:pt>
                <c:pt idx="31867">
                  <c:v>0.96099999999999997</c:v>
                </c:pt>
                <c:pt idx="31868">
                  <c:v>0.99399999999999999</c:v>
                </c:pt>
                <c:pt idx="31869">
                  <c:v>0.998</c:v>
                </c:pt>
                <c:pt idx="31870">
                  <c:v>0.85799999999999998</c:v>
                </c:pt>
                <c:pt idx="31871">
                  <c:v>0.86</c:v>
                </c:pt>
                <c:pt idx="31872">
                  <c:v>0.98199999999999998</c:v>
                </c:pt>
                <c:pt idx="31873">
                  <c:v>0.99299999999999999</c:v>
                </c:pt>
                <c:pt idx="31874">
                  <c:v>0.752</c:v>
                </c:pt>
                <c:pt idx="31875">
                  <c:v>0.88100000000000001</c:v>
                </c:pt>
                <c:pt idx="31876">
                  <c:v>0.95</c:v>
                </c:pt>
                <c:pt idx="31877">
                  <c:v>0.63500000000000001</c:v>
                </c:pt>
                <c:pt idx="31878">
                  <c:v>0.99299999999999999</c:v>
                </c:pt>
                <c:pt idx="31879">
                  <c:v>0.96799999999999997</c:v>
                </c:pt>
                <c:pt idx="31880">
                  <c:v>0.627</c:v>
                </c:pt>
                <c:pt idx="31881">
                  <c:v>0.628</c:v>
                </c:pt>
                <c:pt idx="31882">
                  <c:v>0.96399999999999997</c:v>
                </c:pt>
                <c:pt idx="31883">
                  <c:v>0.96099999999999997</c:v>
                </c:pt>
                <c:pt idx="31884">
                  <c:v>0.98899999999999999</c:v>
                </c:pt>
                <c:pt idx="31885">
                  <c:v>0.96099999999999997</c:v>
                </c:pt>
                <c:pt idx="31886">
                  <c:v>0.95599999999999996</c:v>
                </c:pt>
                <c:pt idx="31887">
                  <c:v>0.998</c:v>
                </c:pt>
                <c:pt idx="31888">
                  <c:v>0.95099999999999996</c:v>
                </c:pt>
                <c:pt idx="31889">
                  <c:v>0.95299999999999996</c:v>
                </c:pt>
                <c:pt idx="31890">
                  <c:v>0.95699999999999996</c:v>
                </c:pt>
                <c:pt idx="31891">
                  <c:v>0.98699999999999999</c:v>
                </c:pt>
                <c:pt idx="31892">
                  <c:v>1.004</c:v>
                </c:pt>
                <c:pt idx="31893">
                  <c:v>0.96199999999999997</c:v>
                </c:pt>
                <c:pt idx="31894">
                  <c:v>0.96599999999999997</c:v>
                </c:pt>
                <c:pt idx="31895">
                  <c:v>0.96</c:v>
                </c:pt>
                <c:pt idx="31896">
                  <c:v>0.95399999999999996</c:v>
                </c:pt>
                <c:pt idx="31897">
                  <c:v>0.99399999999999999</c:v>
                </c:pt>
                <c:pt idx="31898">
                  <c:v>0.999</c:v>
                </c:pt>
                <c:pt idx="31899">
                  <c:v>1.0129999999999999</c:v>
                </c:pt>
                <c:pt idx="31900">
                  <c:v>1.012</c:v>
                </c:pt>
                <c:pt idx="31901">
                  <c:v>0.97499999999999998</c:v>
                </c:pt>
                <c:pt idx="31902">
                  <c:v>0.97799999999999998</c:v>
                </c:pt>
                <c:pt idx="31903">
                  <c:v>0.95799999999999996</c:v>
                </c:pt>
                <c:pt idx="31904">
                  <c:v>0.95799999999999996</c:v>
                </c:pt>
                <c:pt idx="31905">
                  <c:v>1</c:v>
                </c:pt>
                <c:pt idx="31906">
                  <c:v>0.80500000000000005</c:v>
                </c:pt>
                <c:pt idx="31907">
                  <c:v>0.95699999999999996</c:v>
                </c:pt>
                <c:pt idx="31908">
                  <c:v>0.88100000000000001</c:v>
                </c:pt>
                <c:pt idx="31909">
                  <c:v>0.96099999999999997</c:v>
                </c:pt>
                <c:pt idx="31910">
                  <c:v>0.98099999999999998</c:v>
                </c:pt>
                <c:pt idx="31911">
                  <c:v>0.64</c:v>
                </c:pt>
                <c:pt idx="31912">
                  <c:v>1.004</c:v>
                </c:pt>
                <c:pt idx="31913">
                  <c:v>0.96699999999999997</c:v>
                </c:pt>
                <c:pt idx="31914">
                  <c:v>0.99099999999999999</c:v>
                </c:pt>
                <c:pt idx="31915">
                  <c:v>0.98</c:v>
                </c:pt>
                <c:pt idx="31916">
                  <c:v>0.96299999999999997</c:v>
                </c:pt>
                <c:pt idx="31917">
                  <c:v>0.99399999999999999</c:v>
                </c:pt>
                <c:pt idx="31918">
                  <c:v>0.96399999999999997</c:v>
                </c:pt>
                <c:pt idx="31919">
                  <c:v>0.61499999999999999</c:v>
                </c:pt>
                <c:pt idx="31920">
                  <c:v>0.95299999999999996</c:v>
                </c:pt>
                <c:pt idx="31921">
                  <c:v>1.0049999999999999</c:v>
                </c:pt>
                <c:pt idx="31922">
                  <c:v>1.01</c:v>
                </c:pt>
                <c:pt idx="31923">
                  <c:v>0.96599999999999997</c:v>
                </c:pt>
                <c:pt idx="31924">
                  <c:v>0.97599999999999998</c:v>
                </c:pt>
                <c:pt idx="31925">
                  <c:v>1.004</c:v>
                </c:pt>
                <c:pt idx="31926">
                  <c:v>0.999</c:v>
                </c:pt>
                <c:pt idx="31927">
                  <c:v>0.997</c:v>
                </c:pt>
                <c:pt idx="31928">
                  <c:v>1.0109999999999999</c:v>
                </c:pt>
                <c:pt idx="31929">
                  <c:v>0.96199999999999997</c:v>
                </c:pt>
                <c:pt idx="31930">
                  <c:v>1.01</c:v>
                </c:pt>
                <c:pt idx="31931">
                  <c:v>0.85699999999999998</c:v>
                </c:pt>
                <c:pt idx="31932">
                  <c:v>0.95099999999999996</c:v>
                </c:pt>
                <c:pt idx="31933">
                  <c:v>1.008</c:v>
                </c:pt>
                <c:pt idx="31934">
                  <c:v>1.002</c:v>
                </c:pt>
                <c:pt idx="31935">
                  <c:v>1.002</c:v>
                </c:pt>
                <c:pt idx="31936">
                  <c:v>0.96699999999999997</c:v>
                </c:pt>
                <c:pt idx="31937">
                  <c:v>0.95799999999999996</c:v>
                </c:pt>
                <c:pt idx="31938">
                  <c:v>1.004</c:v>
                </c:pt>
                <c:pt idx="31939">
                  <c:v>0.81200000000000006</c:v>
                </c:pt>
                <c:pt idx="31940">
                  <c:v>0.98399999999999999</c:v>
                </c:pt>
                <c:pt idx="31941">
                  <c:v>0.77100000000000002</c:v>
                </c:pt>
                <c:pt idx="31942">
                  <c:v>0.98499999999999999</c:v>
                </c:pt>
                <c:pt idx="31943">
                  <c:v>0.97099999999999997</c:v>
                </c:pt>
                <c:pt idx="31944">
                  <c:v>0.97399999999999998</c:v>
                </c:pt>
                <c:pt idx="31945">
                  <c:v>1.006</c:v>
                </c:pt>
                <c:pt idx="31946">
                  <c:v>0.95099999999999996</c:v>
                </c:pt>
                <c:pt idx="31947">
                  <c:v>0.95099999999999996</c:v>
                </c:pt>
                <c:pt idx="31948">
                  <c:v>0.96199999999999997</c:v>
                </c:pt>
                <c:pt idx="31949">
                  <c:v>0.95799999999999996</c:v>
                </c:pt>
                <c:pt idx="31950">
                  <c:v>0.98199999999999998</c:v>
                </c:pt>
                <c:pt idx="31951">
                  <c:v>1.002</c:v>
                </c:pt>
                <c:pt idx="31952">
                  <c:v>0.97599999999999998</c:v>
                </c:pt>
                <c:pt idx="31953">
                  <c:v>0.96299999999999997</c:v>
                </c:pt>
                <c:pt idx="31954">
                  <c:v>0.96299999999999997</c:v>
                </c:pt>
                <c:pt idx="31955">
                  <c:v>0.97599999999999998</c:v>
                </c:pt>
                <c:pt idx="31956">
                  <c:v>0.98699999999999999</c:v>
                </c:pt>
                <c:pt idx="31957">
                  <c:v>0.98599999999999999</c:v>
                </c:pt>
                <c:pt idx="31958">
                  <c:v>1.0029999999999999</c:v>
                </c:pt>
                <c:pt idx="31959">
                  <c:v>1.002</c:v>
                </c:pt>
                <c:pt idx="31960">
                  <c:v>0.96099999999999997</c:v>
                </c:pt>
                <c:pt idx="31961">
                  <c:v>0.90400000000000003</c:v>
                </c:pt>
                <c:pt idx="31962">
                  <c:v>0.96399999999999997</c:v>
                </c:pt>
                <c:pt idx="31963">
                  <c:v>0.998</c:v>
                </c:pt>
                <c:pt idx="31964">
                  <c:v>0.97499999999999998</c:v>
                </c:pt>
                <c:pt idx="31965">
                  <c:v>0.86</c:v>
                </c:pt>
                <c:pt idx="31966">
                  <c:v>0.96</c:v>
                </c:pt>
                <c:pt idx="31967">
                  <c:v>0.86299999999999999</c:v>
                </c:pt>
                <c:pt idx="31968">
                  <c:v>0.99</c:v>
                </c:pt>
                <c:pt idx="31969">
                  <c:v>0.995</c:v>
                </c:pt>
                <c:pt idx="31970">
                  <c:v>1.006</c:v>
                </c:pt>
                <c:pt idx="31971">
                  <c:v>0.95399999999999996</c:v>
                </c:pt>
                <c:pt idx="31972">
                  <c:v>0.995</c:v>
                </c:pt>
                <c:pt idx="31973">
                  <c:v>0.63700000000000001</c:v>
                </c:pt>
                <c:pt idx="31974">
                  <c:v>0.96499999999999997</c:v>
                </c:pt>
                <c:pt idx="31975">
                  <c:v>1</c:v>
                </c:pt>
                <c:pt idx="31976">
                  <c:v>0.99399999999999999</c:v>
                </c:pt>
                <c:pt idx="31977">
                  <c:v>0.96499999999999997</c:v>
                </c:pt>
                <c:pt idx="31978">
                  <c:v>0.94799999999999995</c:v>
                </c:pt>
                <c:pt idx="31979">
                  <c:v>0.96899999999999997</c:v>
                </c:pt>
                <c:pt idx="31980">
                  <c:v>1.0009999999999999</c:v>
                </c:pt>
                <c:pt idx="31981">
                  <c:v>0.99399999999999999</c:v>
                </c:pt>
                <c:pt idx="31982">
                  <c:v>0.98599999999999999</c:v>
                </c:pt>
                <c:pt idx="31983">
                  <c:v>0.95699999999999996</c:v>
                </c:pt>
                <c:pt idx="31984">
                  <c:v>0.96199999999999997</c:v>
                </c:pt>
                <c:pt idx="31985">
                  <c:v>1.0029999999999999</c:v>
                </c:pt>
                <c:pt idx="31986">
                  <c:v>0.95499999999999996</c:v>
                </c:pt>
                <c:pt idx="31987">
                  <c:v>0.99399999999999999</c:v>
                </c:pt>
                <c:pt idx="31988">
                  <c:v>1.0009999999999999</c:v>
                </c:pt>
                <c:pt idx="31989">
                  <c:v>0.96599999999999997</c:v>
                </c:pt>
                <c:pt idx="31990">
                  <c:v>0.98099999999999998</c:v>
                </c:pt>
                <c:pt idx="31991">
                  <c:v>1.012</c:v>
                </c:pt>
                <c:pt idx="31992">
                  <c:v>1.0089999999999999</c:v>
                </c:pt>
                <c:pt idx="31993">
                  <c:v>1.0029999999999999</c:v>
                </c:pt>
                <c:pt idx="31994">
                  <c:v>0.95899999999999996</c:v>
                </c:pt>
                <c:pt idx="31995">
                  <c:v>0.97899999999999998</c:v>
                </c:pt>
                <c:pt idx="31996">
                  <c:v>1.0169999999999999</c:v>
                </c:pt>
                <c:pt idx="31997">
                  <c:v>1.0189999999999999</c:v>
                </c:pt>
                <c:pt idx="31998">
                  <c:v>1.006</c:v>
                </c:pt>
                <c:pt idx="31999">
                  <c:v>0.96099999999999997</c:v>
                </c:pt>
                <c:pt idx="32000">
                  <c:v>0.88700000000000001</c:v>
                </c:pt>
                <c:pt idx="32001">
                  <c:v>0.81</c:v>
                </c:pt>
                <c:pt idx="32002">
                  <c:v>0.96399999999999997</c:v>
                </c:pt>
                <c:pt idx="32003">
                  <c:v>0.96099999999999997</c:v>
                </c:pt>
                <c:pt idx="32004">
                  <c:v>1.006</c:v>
                </c:pt>
                <c:pt idx="32005">
                  <c:v>0.98699999999999999</c:v>
                </c:pt>
                <c:pt idx="32006">
                  <c:v>1.0089999999999999</c:v>
                </c:pt>
                <c:pt idx="32007">
                  <c:v>0.96699999999999997</c:v>
                </c:pt>
                <c:pt idx="32008">
                  <c:v>0.96499999999999997</c:v>
                </c:pt>
                <c:pt idx="32009">
                  <c:v>0.97799999999999998</c:v>
                </c:pt>
                <c:pt idx="32010">
                  <c:v>1</c:v>
                </c:pt>
                <c:pt idx="32011">
                  <c:v>1.01</c:v>
                </c:pt>
                <c:pt idx="32012">
                  <c:v>0.96899999999999997</c:v>
                </c:pt>
                <c:pt idx="32013">
                  <c:v>1.0149999999999999</c:v>
                </c:pt>
                <c:pt idx="32014">
                  <c:v>0.96699999999999997</c:v>
                </c:pt>
                <c:pt idx="32015">
                  <c:v>0.97399999999999998</c:v>
                </c:pt>
                <c:pt idx="32016">
                  <c:v>0.95699999999999996</c:v>
                </c:pt>
                <c:pt idx="32017">
                  <c:v>1.0089999999999999</c:v>
                </c:pt>
                <c:pt idx="32018">
                  <c:v>1.0049999999999999</c:v>
                </c:pt>
                <c:pt idx="32019">
                  <c:v>0.98799999999999999</c:v>
                </c:pt>
                <c:pt idx="32020">
                  <c:v>1.002</c:v>
                </c:pt>
                <c:pt idx="32021">
                  <c:v>0.98299999999999998</c:v>
                </c:pt>
                <c:pt idx="32022">
                  <c:v>1.0169999999999999</c:v>
                </c:pt>
                <c:pt idx="32023">
                  <c:v>1.016</c:v>
                </c:pt>
                <c:pt idx="32024">
                  <c:v>0.96599999999999997</c:v>
                </c:pt>
                <c:pt idx="32025">
                  <c:v>1.014</c:v>
                </c:pt>
                <c:pt idx="32026">
                  <c:v>0.95699999999999996</c:v>
                </c:pt>
                <c:pt idx="32027">
                  <c:v>0.97099999999999997</c:v>
                </c:pt>
                <c:pt idx="32028">
                  <c:v>0.997</c:v>
                </c:pt>
                <c:pt idx="32029">
                  <c:v>1.0069999999999999</c:v>
                </c:pt>
                <c:pt idx="32030">
                  <c:v>1</c:v>
                </c:pt>
                <c:pt idx="32031">
                  <c:v>1.008</c:v>
                </c:pt>
                <c:pt idx="32032">
                  <c:v>1.0089999999999999</c:v>
                </c:pt>
                <c:pt idx="32033">
                  <c:v>0.97699999999999998</c:v>
                </c:pt>
                <c:pt idx="32034">
                  <c:v>0.96199999999999997</c:v>
                </c:pt>
                <c:pt idx="32035">
                  <c:v>0.98899999999999999</c:v>
                </c:pt>
                <c:pt idx="32036">
                  <c:v>0.97599999999999998</c:v>
                </c:pt>
                <c:pt idx="32037">
                  <c:v>1.012</c:v>
                </c:pt>
                <c:pt idx="32038">
                  <c:v>0.96499999999999997</c:v>
                </c:pt>
                <c:pt idx="32039">
                  <c:v>0.95699999999999996</c:v>
                </c:pt>
                <c:pt idx="32040">
                  <c:v>0.95499999999999996</c:v>
                </c:pt>
                <c:pt idx="32041">
                  <c:v>0.95599999999999996</c:v>
                </c:pt>
                <c:pt idx="32042">
                  <c:v>0.98899999999999999</c:v>
                </c:pt>
                <c:pt idx="32043">
                  <c:v>1.0089999999999999</c:v>
                </c:pt>
                <c:pt idx="32044">
                  <c:v>0.96299999999999997</c:v>
                </c:pt>
                <c:pt idx="32045">
                  <c:v>0.98099999999999998</c:v>
                </c:pt>
                <c:pt idx="32046">
                  <c:v>0.98</c:v>
                </c:pt>
                <c:pt idx="32047">
                  <c:v>0.96899999999999997</c:v>
                </c:pt>
                <c:pt idx="32048">
                  <c:v>0.96599999999999997</c:v>
                </c:pt>
                <c:pt idx="32049">
                  <c:v>1.01</c:v>
                </c:pt>
                <c:pt idx="32050">
                  <c:v>0.96399999999999997</c:v>
                </c:pt>
                <c:pt idx="32051">
                  <c:v>0.96699999999999997</c:v>
                </c:pt>
                <c:pt idx="32052">
                  <c:v>0.97899999999999998</c:v>
                </c:pt>
                <c:pt idx="32053">
                  <c:v>0.91</c:v>
                </c:pt>
                <c:pt idx="32054">
                  <c:v>0.96499999999999997</c:v>
                </c:pt>
                <c:pt idx="32055">
                  <c:v>0.96199999999999997</c:v>
                </c:pt>
                <c:pt idx="32056">
                  <c:v>0.998</c:v>
                </c:pt>
                <c:pt idx="32057">
                  <c:v>1.0009999999999999</c:v>
                </c:pt>
                <c:pt idx="32058">
                  <c:v>0.95799999999999996</c:v>
                </c:pt>
                <c:pt idx="32059">
                  <c:v>0.98799999999999999</c:v>
                </c:pt>
                <c:pt idx="32060">
                  <c:v>1.0109999999999999</c:v>
                </c:pt>
                <c:pt idx="32061">
                  <c:v>0.96499999999999997</c:v>
                </c:pt>
                <c:pt idx="32062">
                  <c:v>0.97</c:v>
                </c:pt>
                <c:pt idx="32063">
                  <c:v>1.002</c:v>
                </c:pt>
                <c:pt idx="32064">
                  <c:v>1.002</c:v>
                </c:pt>
                <c:pt idx="32065">
                  <c:v>0.96499999999999997</c:v>
                </c:pt>
                <c:pt idx="32066">
                  <c:v>0.95199999999999996</c:v>
                </c:pt>
                <c:pt idx="32067">
                  <c:v>0.96599999999999997</c:v>
                </c:pt>
                <c:pt idx="32068">
                  <c:v>1.0069999999999999</c:v>
                </c:pt>
                <c:pt idx="32069">
                  <c:v>0.998</c:v>
                </c:pt>
                <c:pt idx="32070">
                  <c:v>1.006</c:v>
                </c:pt>
                <c:pt idx="32071">
                  <c:v>0.99199999999999999</c:v>
                </c:pt>
                <c:pt idx="32072">
                  <c:v>0.97</c:v>
                </c:pt>
                <c:pt idx="32073">
                  <c:v>0.98699999999999999</c:v>
                </c:pt>
                <c:pt idx="32074">
                  <c:v>0.98199999999999998</c:v>
                </c:pt>
                <c:pt idx="32075">
                  <c:v>1.008</c:v>
                </c:pt>
                <c:pt idx="32076">
                  <c:v>0.96299999999999997</c:v>
                </c:pt>
                <c:pt idx="32077">
                  <c:v>1.0109999999999999</c:v>
                </c:pt>
                <c:pt idx="32078">
                  <c:v>1.014</c:v>
                </c:pt>
                <c:pt idx="32079">
                  <c:v>1.022</c:v>
                </c:pt>
                <c:pt idx="32080">
                  <c:v>1.0169999999999999</c:v>
                </c:pt>
                <c:pt idx="32081">
                  <c:v>1.024</c:v>
                </c:pt>
                <c:pt idx="32082">
                  <c:v>0.96499999999999997</c:v>
                </c:pt>
                <c:pt idx="32083">
                  <c:v>0.96799999999999997</c:v>
                </c:pt>
                <c:pt idx="32084">
                  <c:v>1.01</c:v>
                </c:pt>
                <c:pt idx="32085">
                  <c:v>1.0149999999999999</c:v>
                </c:pt>
                <c:pt idx="32086">
                  <c:v>0.99399999999999999</c:v>
                </c:pt>
                <c:pt idx="32087">
                  <c:v>0.96499999999999997</c:v>
                </c:pt>
                <c:pt idx="32088">
                  <c:v>0.96299999999999997</c:v>
                </c:pt>
                <c:pt idx="32089">
                  <c:v>1.016</c:v>
                </c:pt>
                <c:pt idx="32090">
                  <c:v>0.98399999999999999</c:v>
                </c:pt>
                <c:pt idx="32091">
                  <c:v>1.0209999999999999</c:v>
                </c:pt>
                <c:pt idx="32092">
                  <c:v>1.0049999999999999</c:v>
                </c:pt>
                <c:pt idx="32093">
                  <c:v>1.004</c:v>
                </c:pt>
                <c:pt idx="32094">
                  <c:v>0.96799999999999997</c:v>
                </c:pt>
                <c:pt idx="32095">
                  <c:v>1.0149999999999999</c:v>
                </c:pt>
                <c:pt idx="32096">
                  <c:v>1.0109999999999999</c:v>
                </c:pt>
                <c:pt idx="32097">
                  <c:v>0.96099999999999997</c:v>
                </c:pt>
                <c:pt idx="32098">
                  <c:v>0.97199999999999998</c:v>
                </c:pt>
                <c:pt idx="32099">
                  <c:v>0.97</c:v>
                </c:pt>
                <c:pt idx="32100">
                  <c:v>1.022</c:v>
                </c:pt>
                <c:pt idx="32101">
                  <c:v>1.006</c:v>
                </c:pt>
                <c:pt idx="32102">
                  <c:v>1.0209999999999999</c:v>
                </c:pt>
                <c:pt idx="32103">
                  <c:v>0.92200000000000004</c:v>
                </c:pt>
                <c:pt idx="32104">
                  <c:v>0.94599999999999995</c:v>
                </c:pt>
                <c:pt idx="32105">
                  <c:v>0.93600000000000005</c:v>
                </c:pt>
                <c:pt idx="32106">
                  <c:v>0.94499999999999995</c:v>
                </c:pt>
                <c:pt idx="32107">
                  <c:v>0.93899999999999995</c:v>
                </c:pt>
                <c:pt idx="32108">
                  <c:v>0.92400000000000004</c:v>
                </c:pt>
                <c:pt idx="32109">
                  <c:v>0.94799999999999995</c:v>
                </c:pt>
                <c:pt idx="32110">
                  <c:v>0.86899999999999999</c:v>
                </c:pt>
                <c:pt idx="32111">
                  <c:v>0.871</c:v>
                </c:pt>
                <c:pt idx="32112">
                  <c:v>0.87</c:v>
                </c:pt>
                <c:pt idx="32113">
                  <c:v>0.94699999999999995</c:v>
                </c:pt>
                <c:pt idx="32114">
                  <c:v>0.88900000000000001</c:v>
                </c:pt>
                <c:pt idx="32115">
                  <c:v>0.88900000000000001</c:v>
                </c:pt>
                <c:pt idx="32116">
                  <c:v>0.874</c:v>
                </c:pt>
                <c:pt idx="32117">
                  <c:v>0.876</c:v>
                </c:pt>
                <c:pt idx="32118">
                  <c:v>0.871</c:v>
                </c:pt>
                <c:pt idx="32119">
                  <c:v>0.879</c:v>
                </c:pt>
                <c:pt idx="32120">
                  <c:v>0.876</c:v>
                </c:pt>
                <c:pt idx="32121">
                  <c:v>0.875</c:v>
                </c:pt>
                <c:pt idx="32122">
                  <c:v>0.872</c:v>
                </c:pt>
                <c:pt idx="32123">
                  <c:v>0.876</c:v>
                </c:pt>
                <c:pt idx="32124">
                  <c:v>0.88</c:v>
                </c:pt>
                <c:pt idx="32125">
                  <c:v>0.93799999999999994</c:v>
                </c:pt>
                <c:pt idx="32126">
                  <c:v>0.94</c:v>
                </c:pt>
                <c:pt idx="32127">
                  <c:v>0.94699999999999995</c:v>
                </c:pt>
                <c:pt idx="32128">
                  <c:v>0.876</c:v>
                </c:pt>
                <c:pt idx="32129">
                  <c:v>0.93200000000000005</c:v>
                </c:pt>
                <c:pt idx="32130">
                  <c:v>0.873</c:v>
                </c:pt>
                <c:pt idx="32131">
                  <c:v>0.94399999999999995</c:v>
                </c:pt>
                <c:pt idx="32132">
                  <c:v>0.88</c:v>
                </c:pt>
                <c:pt idx="32133">
                  <c:v>0.93300000000000005</c:v>
                </c:pt>
                <c:pt idx="32134">
                  <c:v>0.86399999999999999</c:v>
                </c:pt>
                <c:pt idx="32135">
                  <c:v>0.94199999999999995</c:v>
                </c:pt>
                <c:pt idx="32136">
                  <c:v>0.94399999999999995</c:v>
                </c:pt>
                <c:pt idx="32137">
                  <c:v>0.874</c:v>
                </c:pt>
                <c:pt idx="32138">
                  <c:v>0.94399999999999995</c:v>
                </c:pt>
                <c:pt idx="32139">
                  <c:v>0.95599999999999996</c:v>
                </c:pt>
                <c:pt idx="32140">
                  <c:v>0.95699999999999996</c:v>
                </c:pt>
                <c:pt idx="32141">
                  <c:v>0.94899999999999995</c:v>
                </c:pt>
                <c:pt idx="32142">
                  <c:v>0.95199999999999996</c:v>
                </c:pt>
                <c:pt idx="32143">
                  <c:v>0.875</c:v>
                </c:pt>
                <c:pt idx="32144">
                  <c:v>0.94599999999999995</c:v>
                </c:pt>
                <c:pt idx="32145">
                  <c:v>0.878</c:v>
                </c:pt>
                <c:pt idx="32146">
                  <c:v>0.871</c:v>
                </c:pt>
                <c:pt idx="32147">
                  <c:v>0.95599999999999996</c:v>
                </c:pt>
                <c:pt idx="32148">
                  <c:v>0.94199999999999995</c:v>
                </c:pt>
                <c:pt idx="32149">
                  <c:v>0.872</c:v>
                </c:pt>
                <c:pt idx="32150">
                  <c:v>0.95799999999999996</c:v>
                </c:pt>
                <c:pt idx="32151">
                  <c:v>0.95699999999999996</c:v>
                </c:pt>
                <c:pt idx="32152">
                  <c:v>0.94299999999999995</c:v>
                </c:pt>
                <c:pt idx="32153">
                  <c:v>0.92700000000000005</c:v>
                </c:pt>
                <c:pt idx="32154">
                  <c:v>0.95</c:v>
                </c:pt>
                <c:pt idx="32155">
                  <c:v>0.94899999999999995</c:v>
                </c:pt>
                <c:pt idx="32156">
                  <c:v>0.94099999999999995</c:v>
                </c:pt>
                <c:pt idx="32157">
                  <c:v>0.95199999999999996</c:v>
                </c:pt>
                <c:pt idx="32158">
                  <c:v>0.871</c:v>
                </c:pt>
                <c:pt idx="32159">
                  <c:v>0.873</c:v>
                </c:pt>
                <c:pt idx="32160">
                  <c:v>0.872</c:v>
                </c:pt>
                <c:pt idx="32161">
                  <c:v>0.873</c:v>
                </c:pt>
                <c:pt idx="32162">
                  <c:v>0.879</c:v>
                </c:pt>
                <c:pt idx="32163">
                  <c:v>0.877</c:v>
                </c:pt>
                <c:pt idx="32164">
                  <c:v>0.879</c:v>
                </c:pt>
                <c:pt idx="32165">
                  <c:v>0.88200000000000001</c:v>
                </c:pt>
                <c:pt idx="32166">
                  <c:v>0.874</c:v>
                </c:pt>
                <c:pt idx="32167">
                  <c:v>0.94399999999999995</c:v>
                </c:pt>
                <c:pt idx="32168">
                  <c:v>0.876</c:v>
                </c:pt>
                <c:pt idx="32169">
                  <c:v>0.86599999999999999</c:v>
                </c:pt>
                <c:pt idx="32170">
                  <c:v>0.94599999999999995</c:v>
                </c:pt>
                <c:pt idx="32171">
                  <c:v>0.877</c:v>
                </c:pt>
                <c:pt idx="32172">
                  <c:v>0.95199999999999996</c:v>
                </c:pt>
                <c:pt idx="32173">
                  <c:v>0.95499999999999996</c:v>
                </c:pt>
                <c:pt idx="32174">
                  <c:v>0.88100000000000001</c:v>
                </c:pt>
                <c:pt idx="32175">
                  <c:v>0.874</c:v>
                </c:pt>
                <c:pt idx="32176">
                  <c:v>0.95399999999999996</c:v>
                </c:pt>
                <c:pt idx="32177">
                  <c:v>0.95299999999999996</c:v>
                </c:pt>
                <c:pt idx="32178">
                  <c:v>0.94499999999999995</c:v>
                </c:pt>
                <c:pt idx="32179">
                  <c:v>0.95599999999999996</c:v>
                </c:pt>
                <c:pt idx="32180">
                  <c:v>0.88100000000000001</c:v>
                </c:pt>
                <c:pt idx="32181">
                  <c:v>0.88500000000000001</c:v>
                </c:pt>
                <c:pt idx="32182">
                  <c:v>0.94899999999999995</c:v>
                </c:pt>
                <c:pt idx="32183">
                  <c:v>0.95499999999999996</c:v>
                </c:pt>
                <c:pt idx="32184">
                  <c:v>0.95799999999999996</c:v>
                </c:pt>
                <c:pt idx="32185">
                  <c:v>0.75800000000000001</c:v>
                </c:pt>
                <c:pt idx="32186">
                  <c:v>0.5</c:v>
                </c:pt>
                <c:pt idx="32187">
                  <c:v>0.5</c:v>
                </c:pt>
                <c:pt idx="32188">
                  <c:v>0.51100000000000001</c:v>
                </c:pt>
                <c:pt idx="32189">
                  <c:v>0.51100000000000001</c:v>
                </c:pt>
                <c:pt idx="32190">
                  <c:v>0.503</c:v>
                </c:pt>
                <c:pt idx="32191">
                  <c:v>0.503</c:v>
                </c:pt>
                <c:pt idx="32192">
                  <c:v>0.50800000000000001</c:v>
                </c:pt>
                <c:pt idx="32193">
                  <c:v>0.51200000000000001</c:v>
                </c:pt>
                <c:pt idx="32194">
                  <c:v>0.51400000000000001</c:v>
                </c:pt>
                <c:pt idx="32195">
                  <c:v>0.51400000000000001</c:v>
                </c:pt>
                <c:pt idx="32196">
                  <c:v>0.78500000000000003</c:v>
                </c:pt>
                <c:pt idx="32197">
                  <c:v>0.51900000000000002</c:v>
                </c:pt>
                <c:pt idx="32198">
                  <c:v>0.52300000000000002</c:v>
                </c:pt>
                <c:pt idx="32199">
                  <c:v>0.5</c:v>
                </c:pt>
                <c:pt idx="32200">
                  <c:v>0.5</c:v>
                </c:pt>
                <c:pt idx="32201">
                  <c:v>0.52500000000000002</c:v>
                </c:pt>
                <c:pt idx="32202">
                  <c:v>0.52500000000000002</c:v>
                </c:pt>
                <c:pt idx="32203">
                  <c:v>0.76600000000000001</c:v>
                </c:pt>
                <c:pt idx="32204">
                  <c:v>0.48</c:v>
                </c:pt>
                <c:pt idx="32205">
                  <c:v>0.48</c:v>
                </c:pt>
                <c:pt idx="32206">
                  <c:v>0.51600000000000001</c:v>
                </c:pt>
                <c:pt idx="32207">
                  <c:v>0.76600000000000001</c:v>
                </c:pt>
                <c:pt idx="32208">
                  <c:v>0.51700000000000002</c:v>
                </c:pt>
                <c:pt idx="32209">
                  <c:v>0.51700000000000002</c:v>
                </c:pt>
                <c:pt idx="32210">
                  <c:v>0.53</c:v>
                </c:pt>
                <c:pt idx="32211">
                  <c:v>0.48899999999999999</c:v>
                </c:pt>
                <c:pt idx="32212">
                  <c:v>0.52800000000000002</c:v>
                </c:pt>
                <c:pt idx="32213">
                  <c:v>0.53400000000000003</c:v>
                </c:pt>
                <c:pt idx="32214">
                  <c:v>0.52800000000000002</c:v>
                </c:pt>
                <c:pt idx="32215">
                  <c:v>0.53600000000000003</c:v>
                </c:pt>
                <c:pt idx="32216">
                  <c:v>0.53600000000000003</c:v>
                </c:pt>
                <c:pt idx="32217">
                  <c:v>0.51</c:v>
                </c:pt>
                <c:pt idx="32218">
                  <c:v>0.51</c:v>
                </c:pt>
                <c:pt idx="32219">
                  <c:v>0.48599999999999999</c:v>
                </c:pt>
                <c:pt idx="32220">
                  <c:v>0.48599999999999999</c:v>
                </c:pt>
                <c:pt idx="32221">
                  <c:v>0.48899999999999999</c:v>
                </c:pt>
                <c:pt idx="32222">
                  <c:v>0.48899999999999999</c:v>
                </c:pt>
                <c:pt idx="32223">
                  <c:v>0.52700000000000002</c:v>
                </c:pt>
                <c:pt idx="32224">
                  <c:v>0.51100000000000001</c:v>
                </c:pt>
                <c:pt idx="32225">
                  <c:v>0.52800000000000002</c:v>
                </c:pt>
                <c:pt idx="32226">
                  <c:v>0.52800000000000002</c:v>
                </c:pt>
                <c:pt idx="32227">
                  <c:v>0.54100000000000004</c:v>
                </c:pt>
                <c:pt idx="32228">
                  <c:v>0.498</c:v>
                </c:pt>
                <c:pt idx="32229">
                  <c:v>0.503</c:v>
                </c:pt>
                <c:pt idx="32230">
                  <c:v>0.503</c:v>
                </c:pt>
                <c:pt idx="32231">
                  <c:v>0.749</c:v>
                </c:pt>
                <c:pt idx="32232">
                  <c:v>0.54</c:v>
                </c:pt>
                <c:pt idx="32233">
                  <c:v>0.53900000000000003</c:v>
                </c:pt>
                <c:pt idx="32234">
                  <c:v>0.48299999999999998</c:v>
                </c:pt>
                <c:pt idx="32235">
                  <c:v>0.48299999999999998</c:v>
                </c:pt>
                <c:pt idx="32236">
                  <c:v>0.49399999999999999</c:v>
                </c:pt>
                <c:pt idx="32237">
                  <c:v>0.53300000000000003</c:v>
                </c:pt>
                <c:pt idx="32238">
                  <c:v>0.48299999999999998</c:v>
                </c:pt>
                <c:pt idx="32239">
                  <c:v>0.48299999999999998</c:v>
                </c:pt>
                <c:pt idx="32240">
                  <c:v>0.54700000000000004</c:v>
                </c:pt>
                <c:pt idx="32241">
                  <c:v>0.54700000000000004</c:v>
                </c:pt>
                <c:pt idx="32242">
                  <c:v>0.49199999999999999</c:v>
                </c:pt>
                <c:pt idx="32243">
                  <c:v>0.78300000000000003</c:v>
                </c:pt>
                <c:pt idx="32244">
                  <c:v>0.75600000000000001</c:v>
                </c:pt>
                <c:pt idx="32245">
                  <c:v>0.49099999999999999</c:v>
                </c:pt>
                <c:pt idx="32246">
                  <c:v>0.53200000000000003</c:v>
                </c:pt>
                <c:pt idx="32247">
                  <c:v>0.53100000000000003</c:v>
                </c:pt>
                <c:pt idx="32248">
                  <c:v>0.495</c:v>
                </c:pt>
                <c:pt idx="32249">
                  <c:v>0.495</c:v>
                </c:pt>
                <c:pt idx="32250">
                  <c:v>0.52100000000000002</c:v>
                </c:pt>
                <c:pt idx="32251">
                  <c:v>0.53900000000000003</c:v>
                </c:pt>
                <c:pt idx="32252">
                  <c:v>0.53900000000000003</c:v>
                </c:pt>
                <c:pt idx="32253">
                  <c:v>0.55200000000000005</c:v>
                </c:pt>
                <c:pt idx="32254">
                  <c:v>0.50700000000000001</c:v>
                </c:pt>
                <c:pt idx="32255">
                  <c:v>0.51400000000000001</c:v>
                </c:pt>
                <c:pt idx="32256">
                  <c:v>0.51400000000000001</c:v>
                </c:pt>
                <c:pt idx="32257">
                  <c:v>0.78100000000000003</c:v>
                </c:pt>
                <c:pt idx="32258">
                  <c:v>0.51400000000000001</c:v>
                </c:pt>
                <c:pt idx="32259">
                  <c:v>0.48899999999999999</c:v>
                </c:pt>
                <c:pt idx="32260">
                  <c:v>0.48899999999999999</c:v>
                </c:pt>
                <c:pt idx="32261">
                  <c:v>0.53</c:v>
                </c:pt>
                <c:pt idx="32262">
                  <c:v>0.55100000000000005</c:v>
                </c:pt>
                <c:pt idx="32263">
                  <c:v>0.49199999999999999</c:v>
                </c:pt>
                <c:pt idx="32264">
                  <c:v>0.49199999999999999</c:v>
                </c:pt>
                <c:pt idx="32265">
                  <c:v>0.55100000000000005</c:v>
                </c:pt>
                <c:pt idx="32266">
                  <c:v>0.53200000000000003</c:v>
                </c:pt>
                <c:pt idx="32267">
                  <c:v>0.53200000000000003</c:v>
                </c:pt>
                <c:pt idx="32268">
                  <c:v>0.54500000000000004</c:v>
                </c:pt>
                <c:pt idx="32269">
                  <c:v>0.51400000000000001</c:v>
                </c:pt>
                <c:pt idx="32270">
                  <c:v>0.503</c:v>
                </c:pt>
                <c:pt idx="32271">
                  <c:v>0.49199999999999999</c:v>
                </c:pt>
                <c:pt idx="32272">
                  <c:v>0.49199999999999999</c:v>
                </c:pt>
                <c:pt idx="32273">
                  <c:v>0.55900000000000005</c:v>
                </c:pt>
                <c:pt idx="32274">
                  <c:v>0.55900000000000005</c:v>
                </c:pt>
                <c:pt idx="32275">
                  <c:v>0.501</c:v>
                </c:pt>
                <c:pt idx="32276">
                  <c:v>0.502</c:v>
                </c:pt>
                <c:pt idx="32277">
                  <c:v>0.54300000000000004</c:v>
                </c:pt>
                <c:pt idx="32278">
                  <c:v>0.501</c:v>
                </c:pt>
                <c:pt idx="32279">
                  <c:v>0.54300000000000004</c:v>
                </c:pt>
                <c:pt idx="32280">
                  <c:v>0.54900000000000004</c:v>
                </c:pt>
                <c:pt idx="32281">
                  <c:v>0.5</c:v>
                </c:pt>
                <c:pt idx="32282">
                  <c:v>0.53700000000000003</c:v>
                </c:pt>
                <c:pt idx="32283">
                  <c:v>0.497</c:v>
                </c:pt>
                <c:pt idx="32284">
                  <c:v>0.55100000000000005</c:v>
                </c:pt>
                <c:pt idx="32285">
                  <c:v>0.55100000000000005</c:v>
                </c:pt>
                <c:pt idx="32286">
                  <c:v>0.56499999999999995</c:v>
                </c:pt>
                <c:pt idx="32287">
                  <c:v>0.48599999999999999</c:v>
                </c:pt>
                <c:pt idx="32288">
                  <c:v>0.48599999999999999</c:v>
                </c:pt>
                <c:pt idx="32289">
                  <c:v>0.53200000000000003</c:v>
                </c:pt>
                <c:pt idx="32290">
                  <c:v>0.503</c:v>
                </c:pt>
                <c:pt idx="32291">
                  <c:v>0.54100000000000004</c:v>
                </c:pt>
                <c:pt idx="32292">
                  <c:v>0.52500000000000002</c:v>
                </c:pt>
                <c:pt idx="32293">
                  <c:v>0.52500000000000002</c:v>
                </c:pt>
                <c:pt idx="32294">
                  <c:v>0.56299999999999994</c:v>
                </c:pt>
                <c:pt idx="32295">
                  <c:v>0.52400000000000002</c:v>
                </c:pt>
                <c:pt idx="32296">
                  <c:v>0.501</c:v>
                </c:pt>
                <c:pt idx="32297">
                  <c:v>0.501</c:v>
                </c:pt>
                <c:pt idx="32298">
                  <c:v>0.56299999999999994</c:v>
                </c:pt>
                <c:pt idx="32299">
                  <c:v>0.49399999999999999</c:v>
                </c:pt>
                <c:pt idx="32300">
                  <c:v>0.498</c:v>
                </c:pt>
                <c:pt idx="32301">
                  <c:v>0.498</c:v>
                </c:pt>
                <c:pt idx="32302">
                  <c:v>0.52600000000000002</c:v>
                </c:pt>
                <c:pt idx="32303">
                  <c:v>0.52600000000000002</c:v>
                </c:pt>
                <c:pt idx="32304">
                  <c:v>0.55600000000000005</c:v>
                </c:pt>
                <c:pt idx="32305">
                  <c:v>0.54300000000000004</c:v>
                </c:pt>
                <c:pt idx="32306">
                  <c:v>0.54300000000000004</c:v>
                </c:pt>
                <c:pt idx="32307">
                  <c:v>0.78100000000000003</c:v>
                </c:pt>
                <c:pt idx="32308">
                  <c:v>0.52500000000000002</c:v>
                </c:pt>
                <c:pt idx="32309">
                  <c:v>0.57199999999999995</c:v>
                </c:pt>
                <c:pt idx="32310">
                  <c:v>0.57199999999999995</c:v>
                </c:pt>
                <c:pt idx="32311">
                  <c:v>0.51300000000000001</c:v>
                </c:pt>
                <c:pt idx="32312">
                  <c:v>0.78500000000000003</c:v>
                </c:pt>
                <c:pt idx="32313">
                  <c:v>0.51700000000000002</c:v>
                </c:pt>
                <c:pt idx="32314">
                  <c:v>0.51700000000000002</c:v>
                </c:pt>
                <c:pt idx="32315">
                  <c:v>0.55500000000000005</c:v>
                </c:pt>
                <c:pt idx="32316">
                  <c:v>0.51200000000000001</c:v>
                </c:pt>
                <c:pt idx="32317">
                  <c:v>0.51100000000000001</c:v>
                </c:pt>
                <c:pt idx="32318">
                  <c:v>0.55400000000000005</c:v>
                </c:pt>
                <c:pt idx="32319">
                  <c:v>0.502</c:v>
                </c:pt>
                <c:pt idx="32320">
                  <c:v>0.56100000000000005</c:v>
                </c:pt>
                <c:pt idx="32321">
                  <c:v>0.79300000000000004</c:v>
                </c:pt>
                <c:pt idx="32322">
                  <c:v>0.54800000000000004</c:v>
                </c:pt>
                <c:pt idx="32323">
                  <c:v>0.495</c:v>
                </c:pt>
                <c:pt idx="32324">
                  <c:v>0.495</c:v>
                </c:pt>
                <c:pt idx="32325">
                  <c:v>0.51</c:v>
                </c:pt>
                <c:pt idx="32326">
                  <c:v>0.79800000000000004</c:v>
                </c:pt>
                <c:pt idx="32327">
                  <c:v>0.56299999999999994</c:v>
                </c:pt>
                <c:pt idx="32328">
                  <c:v>0.56299999999999994</c:v>
                </c:pt>
                <c:pt idx="32329">
                  <c:v>0.57699999999999996</c:v>
                </c:pt>
                <c:pt idx="32330">
                  <c:v>0.50700000000000001</c:v>
                </c:pt>
                <c:pt idx="32331">
                  <c:v>0.51300000000000001</c:v>
                </c:pt>
                <c:pt idx="32332">
                  <c:v>0.504</c:v>
                </c:pt>
                <c:pt idx="32333">
                  <c:v>0.50700000000000001</c:v>
                </c:pt>
                <c:pt idx="32334">
                  <c:v>0.496</c:v>
                </c:pt>
                <c:pt idx="32335">
                  <c:v>0.496</c:v>
                </c:pt>
                <c:pt idx="32336">
                  <c:v>0.50800000000000001</c:v>
                </c:pt>
                <c:pt idx="32337">
                  <c:v>0.54700000000000004</c:v>
                </c:pt>
                <c:pt idx="32338">
                  <c:v>0.54600000000000004</c:v>
                </c:pt>
                <c:pt idx="32339">
                  <c:v>0.55300000000000005</c:v>
                </c:pt>
                <c:pt idx="32340">
                  <c:v>0.505</c:v>
                </c:pt>
                <c:pt idx="32341">
                  <c:v>0.504</c:v>
                </c:pt>
                <c:pt idx="32342">
                  <c:v>0.51100000000000001</c:v>
                </c:pt>
                <c:pt idx="32343">
                  <c:v>0.51100000000000001</c:v>
                </c:pt>
                <c:pt idx="32344">
                  <c:v>0.78100000000000003</c:v>
                </c:pt>
                <c:pt idx="32345">
                  <c:v>0.53600000000000003</c:v>
                </c:pt>
                <c:pt idx="32346">
                  <c:v>0.53600000000000003</c:v>
                </c:pt>
                <c:pt idx="32347">
                  <c:v>0.53500000000000003</c:v>
                </c:pt>
                <c:pt idx="32348">
                  <c:v>0.503</c:v>
                </c:pt>
                <c:pt idx="32349">
                  <c:v>0.56799999999999995</c:v>
                </c:pt>
                <c:pt idx="32350">
                  <c:v>0.50800000000000001</c:v>
                </c:pt>
                <c:pt idx="32351">
                  <c:v>0.50800000000000001</c:v>
                </c:pt>
                <c:pt idx="32352">
                  <c:v>0.53700000000000003</c:v>
                </c:pt>
                <c:pt idx="32353">
                  <c:v>0.55500000000000005</c:v>
                </c:pt>
                <c:pt idx="32354">
                  <c:v>0.55500000000000005</c:v>
                </c:pt>
                <c:pt idx="32355">
                  <c:v>0.53700000000000003</c:v>
                </c:pt>
                <c:pt idx="32356">
                  <c:v>0.504</c:v>
                </c:pt>
                <c:pt idx="32357">
                  <c:v>0.505</c:v>
                </c:pt>
                <c:pt idx="32358">
                  <c:v>0.52</c:v>
                </c:pt>
                <c:pt idx="32359">
                  <c:v>0.58399999999999996</c:v>
                </c:pt>
                <c:pt idx="32360">
                  <c:v>0.58399999999999996</c:v>
                </c:pt>
                <c:pt idx="32361">
                  <c:v>0.56699999999999995</c:v>
                </c:pt>
                <c:pt idx="32362">
                  <c:v>0.52200000000000002</c:v>
                </c:pt>
                <c:pt idx="32363">
                  <c:v>0.56599999999999995</c:v>
                </c:pt>
                <c:pt idx="32364">
                  <c:v>0.57399999999999995</c:v>
                </c:pt>
                <c:pt idx="32365">
                  <c:v>0.52100000000000002</c:v>
                </c:pt>
                <c:pt idx="32366">
                  <c:v>0.52800000000000002</c:v>
                </c:pt>
                <c:pt idx="32367">
                  <c:v>0.52800000000000002</c:v>
                </c:pt>
                <c:pt idx="32368">
                  <c:v>0.56000000000000005</c:v>
                </c:pt>
                <c:pt idx="32369">
                  <c:v>0.505</c:v>
                </c:pt>
                <c:pt idx="32370">
                  <c:v>0.505</c:v>
                </c:pt>
                <c:pt idx="32371">
                  <c:v>0.54700000000000004</c:v>
                </c:pt>
                <c:pt idx="32372">
                  <c:v>0.54700000000000004</c:v>
                </c:pt>
                <c:pt idx="32373">
                  <c:v>0.51200000000000001</c:v>
                </c:pt>
                <c:pt idx="32374">
                  <c:v>0.504</c:v>
                </c:pt>
                <c:pt idx="32375">
                  <c:v>0.52900000000000003</c:v>
                </c:pt>
                <c:pt idx="32376">
                  <c:v>0.502</c:v>
                </c:pt>
                <c:pt idx="32377">
                  <c:v>0.502</c:v>
                </c:pt>
                <c:pt idx="32378">
                  <c:v>0.52900000000000003</c:v>
                </c:pt>
                <c:pt idx="32379">
                  <c:v>0.58899999999999997</c:v>
                </c:pt>
                <c:pt idx="32380">
                  <c:v>0.57499999999999996</c:v>
                </c:pt>
                <c:pt idx="32381">
                  <c:v>0.57499999999999996</c:v>
                </c:pt>
                <c:pt idx="32382">
                  <c:v>0.52800000000000002</c:v>
                </c:pt>
                <c:pt idx="32383">
                  <c:v>0.52400000000000002</c:v>
                </c:pt>
                <c:pt idx="32384">
                  <c:v>0.51400000000000001</c:v>
                </c:pt>
                <c:pt idx="32385">
                  <c:v>0.55900000000000005</c:v>
                </c:pt>
                <c:pt idx="32386">
                  <c:v>0.505</c:v>
                </c:pt>
                <c:pt idx="32387">
                  <c:v>0.505</c:v>
                </c:pt>
                <c:pt idx="32388">
                  <c:v>0.55800000000000005</c:v>
                </c:pt>
                <c:pt idx="32389">
                  <c:v>0.51700000000000002</c:v>
                </c:pt>
                <c:pt idx="32390">
                  <c:v>0.51800000000000002</c:v>
                </c:pt>
                <c:pt idx="32391">
                  <c:v>0.56499999999999995</c:v>
                </c:pt>
                <c:pt idx="32392">
                  <c:v>0.51500000000000001</c:v>
                </c:pt>
                <c:pt idx="32393">
                  <c:v>0.58899999999999997</c:v>
                </c:pt>
                <c:pt idx="32394">
                  <c:v>0.59399999999999997</c:v>
                </c:pt>
                <c:pt idx="32395">
                  <c:v>0.52100000000000002</c:v>
                </c:pt>
                <c:pt idx="32396">
                  <c:v>0.52100000000000002</c:v>
                </c:pt>
                <c:pt idx="32397">
                  <c:v>0.51400000000000001</c:v>
                </c:pt>
                <c:pt idx="32398">
                  <c:v>0.58799999999999997</c:v>
                </c:pt>
                <c:pt idx="32399">
                  <c:v>0.54700000000000004</c:v>
                </c:pt>
                <c:pt idx="32400">
                  <c:v>0.54700000000000004</c:v>
                </c:pt>
                <c:pt idx="32401">
                  <c:v>0.58099999999999996</c:v>
                </c:pt>
                <c:pt idx="32402">
                  <c:v>0.76300000000000001</c:v>
                </c:pt>
                <c:pt idx="32403">
                  <c:v>0.56699999999999995</c:v>
                </c:pt>
                <c:pt idx="32404">
                  <c:v>0.56699999999999995</c:v>
                </c:pt>
                <c:pt idx="32405">
                  <c:v>0.54700000000000004</c:v>
                </c:pt>
                <c:pt idx="32406">
                  <c:v>0.75600000000000001</c:v>
                </c:pt>
                <c:pt idx="32407">
                  <c:v>0.54800000000000004</c:v>
                </c:pt>
                <c:pt idx="32408">
                  <c:v>0.54900000000000004</c:v>
                </c:pt>
                <c:pt idx="32409">
                  <c:v>0.51800000000000002</c:v>
                </c:pt>
                <c:pt idx="32410">
                  <c:v>0.51800000000000002</c:v>
                </c:pt>
                <c:pt idx="32411">
                  <c:v>0.53100000000000003</c:v>
                </c:pt>
                <c:pt idx="32412">
                  <c:v>0.51</c:v>
                </c:pt>
                <c:pt idx="32413">
                  <c:v>0.59599999999999997</c:v>
                </c:pt>
                <c:pt idx="32414">
                  <c:v>0.59599999999999997</c:v>
                </c:pt>
                <c:pt idx="32415">
                  <c:v>0.54700000000000004</c:v>
                </c:pt>
                <c:pt idx="32416">
                  <c:v>0.51100000000000001</c:v>
                </c:pt>
                <c:pt idx="32417">
                  <c:v>0.51300000000000001</c:v>
                </c:pt>
                <c:pt idx="32418">
                  <c:v>0.51400000000000001</c:v>
                </c:pt>
                <c:pt idx="32419">
                  <c:v>0.51100000000000001</c:v>
                </c:pt>
                <c:pt idx="32420">
                  <c:v>0.55700000000000005</c:v>
                </c:pt>
                <c:pt idx="32421">
                  <c:v>0.499</c:v>
                </c:pt>
                <c:pt idx="32422">
                  <c:v>0.499</c:v>
                </c:pt>
                <c:pt idx="32423">
                  <c:v>0.57999999999999996</c:v>
                </c:pt>
                <c:pt idx="32424">
                  <c:v>0.53200000000000003</c:v>
                </c:pt>
                <c:pt idx="32425">
                  <c:v>0.57899999999999996</c:v>
                </c:pt>
                <c:pt idx="32426">
                  <c:v>0.58599999999999997</c:v>
                </c:pt>
                <c:pt idx="32427">
                  <c:v>0.53100000000000003</c:v>
                </c:pt>
                <c:pt idx="32428">
                  <c:v>0.51400000000000001</c:v>
                </c:pt>
                <c:pt idx="32429">
                  <c:v>0.51400000000000001</c:v>
                </c:pt>
                <c:pt idx="32430">
                  <c:v>0.57199999999999995</c:v>
                </c:pt>
                <c:pt idx="32431">
                  <c:v>0.53900000000000003</c:v>
                </c:pt>
                <c:pt idx="32432">
                  <c:v>0.53900000000000003</c:v>
                </c:pt>
                <c:pt idx="32433">
                  <c:v>0.55800000000000005</c:v>
                </c:pt>
                <c:pt idx="32434">
                  <c:v>0.55800000000000005</c:v>
                </c:pt>
                <c:pt idx="32435">
                  <c:v>0.53900000000000003</c:v>
                </c:pt>
                <c:pt idx="32436">
                  <c:v>0.80300000000000005</c:v>
                </c:pt>
                <c:pt idx="32437">
                  <c:v>0.80800000000000005</c:v>
                </c:pt>
                <c:pt idx="32438">
                  <c:v>0.50700000000000001</c:v>
                </c:pt>
                <c:pt idx="32439">
                  <c:v>0.54</c:v>
                </c:pt>
                <c:pt idx="32440">
                  <c:v>0.52200000000000002</c:v>
                </c:pt>
                <c:pt idx="32441">
                  <c:v>0.51300000000000001</c:v>
                </c:pt>
                <c:pt idx="32442">
                  <c:v>0.54100000000000004</c:v>
                </c:pt>
                <c:pt idx="32443">
                  <c:v>0.51100000000000001</c:v>
                </c:pt>
                <c:pt idx="32444">
                  <c:v>0.51100000000000001</c:v>
                </c:pt>
                <c:pt idx="32445">
                  <c:v>0.6</c:v>
                </c:pt>
                <c:pt idx="32446">
                  <c:v>0.58799999999999997</c:v>
                </c:pt>
                <c:pt idx="32447">
                  <c:v>0.58799999999999997</c:v>
                </c:pt>
                <c:pt idx="32448">
                  <c:v>0.53400000000000003</c:v>
                </c:pt>
                <c:pt idx="32449">
                  <c:v>0.76900000000000002</c:v>
                </c:pt>
                <c:pt idx="32450">
                  <c:v>0.52400000000000002</c:v>
                </c:pt>
                <c:pt idx="32451">
                  <c:v>0.53900000000000003</c:v>
                </c:pt>
                <c:pt idx="32452">
                  <c:v>0.50700000000000001</c:v>
                </c:pt>
                <c:pt idx="32453">
                  <c:v>0.50800000000000001</c:v>
                </c:pt>
                <c:pt idx="32454">
                  <c:v>0.57099999999999995</c:v>
                </c:pt>
                <c:pt idx="32455">
                  <c:v>0.56999999999999995</c:v>
                </c:pt>
                <c:pt idx="32456">
                  <c:v>0.57799999999999996</c:v>
                </c:pt>
                <c:pt idx="32457">
                  <c:v>0.52700000000000002</c:v>
                </c:pt>
                <c:pt idx="32458">
                  <c:v>0.56399999999999995</c:v>
                </c:pt>
                <c:pt idx="32459">
                  <c:v>0.60599999999999998</c:v>
                </c:pt>
                <c:pt idx="32460">
                  <c:v>0.52500000000000002</c:v>
                </c:pt>
                <c:pt idx="32461">
                  <c:v>0.53100000000000003</c:v>
                </c:pt>
                <c:pt idx="32462">
                  <c:v>0.53100000000000003</c:v>
                </c:pt>
                <c:pt idx="32463">
                  <c:v>0.51500000000000001</c:v>
                </c:pt>
                <c:pt idx="32464">
                  <c:v>0.51500000000000001</c:v>
                </c:pt>
                <c:pt idx="32465">
                  <c:v>0.76300000000000001</c:v>
                </c:pt>
                <c:pt idx="32466">
                  <c:v>0.52400000000000002</c:v>
                </c:pt>
                <c:pt idx="32467">
                  <c:v>0.52800000000000002</c:v>
                </c:pt>
                <c:pt idx="32468">
                  <c:v>0.53200000000000003</c:v>
                </c:pt>
                <c:pt idx="32469">
                  <c:v>0.53200000000000003</c:v>
                </c:pt>
                <c:pt idx="32470">
                  <c:v>0.52800000000000002</c:v>
                </c:pt>
                <c:pt idx="32471">
                  <c:v>0.78100000000000003</c:v>
                </c:pt>
                <c:pt idx="32472">
                  <c:v>0.50800000000000001</c:v>
                </c:pt>
                <c:pt idx="32473">
                  <c:v>0.50800000000000001</c:v>
                </c:pt>
                <c:pt idx="32474">
                  <c:v>0.59199999999999997</c:v>
                </c:pt>
                <c:pt idx="32475">
                  <c:v>0.76600000000000001</c:v>
                </c:pt>
                <c:pt idx="32476">
                  <c:v>0.57899999999999996</c:v>
                </c:pt>
                <c:pt idx="32477">
                  <c:v>0.57899999999999996</c:v>
                </c:pt>
                <c:pt idx="32478">
                  <c:v>0.55900000000000005</c:v>
                </c:pt>
                <c:pt idx="32479">
                  <c:v>0.55900000000000005</c:v>
                </c:pt>
                <c:pt idx="32480">
                  <c:v>0.76300000000000001</c:v>
                </c:pt>
                <c:pt idx="32481">
                  <c:v>0.55900000000000005</c:v>
                </c:pt>
                <c:pt idx="32482">
                  <c:v>0.52300000000000002</c:v>
                </c:pt>
                <c:pt idx="32483">
                  <c:v>0.56000000000000005</c:v>
                </c:pt>
                <c:pt idx="32484">
                  <c:v>0.54100000000000004</c:v>
                </c:pt>
                <c:pt idx="32485">
                  <c:v>0.56100000000000005</c:v>
                </c:pt>
                <c:pt idx="32486">
                  <c:v>0.60799999999999998</c:v>
                </c:pt>
                <c:pt idx="32487">
                  <c:v>0.60799999999999998</c:v>
                </c:pt>
                <c:pt idx="32488">
                  <c:v>0.81499999999999995</c:v>
                </c:pt>
                <c:pt idx="32489">
                  <c:v>0.52800000000000002</c:v>
                </c:pt>
                <c:pt idx="32490">
                  <c:v>0.52800000000000002</c:v>
                </c:pt>
                <c:pt idx="32491">
                  <c:v>0.52700000000000002</c:v>
                </c:pt>
                <c:pt idx="32492">
                  <c:v>0.56299999999999994</c:v>
                </c:pt>
                <c:pt idx="32493">
                  <c:v>0.52</c:v>
                </c:pt>
                <c:pt idx="32494">
                  <c:v>0.56899999999999995</c:v>
                </c:pt>
                <c:pt idx="32495">
                  <c:v>0.59299999999999997</c:v>
                </c:pt>
                <c:pt idx="32496">
                  <c:v>0.55900000000000005</c:v>
                </c:pt>
                <c:pt idx="32497">
                  <c:v>0.59199999999999997</c:v>
                </c:pt>
                <c:pt idx="32498">
                  <c:v>0.59799999999999998</c:v>
                </c:pt>
                <c:pt idx="32499">
                  <c:v>0.76700000000000002</c:v>
                </c:pt>
                <c:pt idx="32500">
                  <c:v>0.52300000000000002</c:v>
                </c:pt>
                <c:pt idx="32501">
                  <c:v>0.52100000000000002</c:v>
                </c:pt>
                <c:pt idx="32502">
                  <c:v>0.52500000000000002</c:v>
                </c:pt>
                <c:pt idx="32503">
                  <c:v>0.52100000000000002</c:v>
                </c:pt>
                <c:pt idx="32504">
                  <c:v>0.50900000000000001</c:v>
                </c:pt>
                <c:pt idx="32505">
                  <c:v>0.50900000000000001</c:v>
                </c:pt>
                <c:pt idx="32506">
                  <c:v>0.51800000000000002</c:v>
                </c:pt>
                <c:pt idx="32507">
                  <c:v>0.51700000000000002</c:v>
                </c:pt>
                <c:pt idx="32508">
                  <c:v>0.52400000000000002</c:v>
                </c:pt>
                <c:pt idx="32509">
                  <c:v>0.52400000000000002</c:v>
                </c:pt>
                <c:pt idx="32510">
                  <c:v>0.58399999999999996</c:v>
                </c:pt>
                <c:pt idx="32511">
                  <c:v>0.56999999999999995</c:v>
                </c:pt>
                <c:pt idx="32512">
                  <c:v>0.56999999999999995</c:v>
                </c:pt>
                <c:pt idx="32513">
                  <c:v>0.76100000000000001</c:v>
                </c:pt>
                <c:pt idx="32514">
                  <c:v>0.76800000000000002</c:v>
                </c:pt>
                <c:pt idx="32515">
                  <c:v>0.55100000000000005</c:v>
                </c:pt>
                <c:pt idx="32516">
                  <c:v>0.55100000000000005</c:v>
                </c:pt>
                <c:pt idx="32517">
                  <c:v>0.55100000000000005</c:v>
                </c:pt>
                <c:pt idx="32518">
                  <c:v>0.61199999999999999</c:v>
                </c:pt>
                <c:pt idx="32519">
                  <c:v>0.6</c:v>
                </c:pt>
                <c:pt idx="32520">
                  <c:v>0.6</c:v>
                </c:pt>
                <c:pt idx="32521">
                  <c:v>0.51700000000000002</c:v>
                </c:pt>
                <c:pt idx="32522">
                  <c:v>0.55200000000000005</c:v>
                </c:pt>
                <c:pt idx="32523">
                  <c:v>0.54500000000000004</c:v>
                </c:pt>
                <c:pt idx="32524">
                  <c:v>0.55200000000000005</c:v>
                </c:pt>
                <c:pt idx="32525">
                  <c:v>0.52400000000000002</c:v>
                </c:pt>
                <c:pt idx="32526">
                  <c:v>0.53300000000000003</c:v>
                </c:pt>
                <c:pt idx="32527">
                  <c:v>0.56000000000000005</c:v>
                </c:pt>
                <c:pt idx="32528">
                  <c:v>0.52100000000000002</c:v>
                </c:pt>
                <c:pt idx="32529">
                  <c:v>0.52100000000000002</c:v>
                </c:pt>
                <c:pt idx="32530">
                  <c:v>0.53400000000000003</c:v>
                </c:pt>
                <c:pt idx="32531">
                  <c:v>0.58399999999999996</c:v>
                </c:pt>
                <c:pt idx="32532">
                  <c:v>0.628</c:v>
                </c:pt>
                <c:pt idx="32533">
                  <c:v>0.628</c:v>
                </c:pt>
                <c:pt idx="32534">
                  <c:v>0.55100000000000005</c:v>
                </c:pt>
                <c:pt idx="32535">
                  <c:v>0.58299999999999996</c:v>
                </c:pt>
                <c:pt idx="32536">
                  <c:v>0.59</c:v>
                </c:pt>
                <c:pt idx="32537">
                  <c:v>0.51700000000000002</c:v>
                </c:pt>
                <c:pt idx="32538">
                  <c:v>0.51800000000000002</c:v>
                </c:pt>
                <c:pt idx="32539">
                  <c:v>0.57499999999999996</c:v>
                </c:pt>
                <c:pt idx="32540">
                  <c:v>0.61799999999999999</c:v>
                </c:pt>
                <c:pt idx="32541">
                  <c:v>0.61299999999999999</c:v>
                </c:pt>
                <c:pt idx="32542">
                  <c:v>0.54100000000000004</c:v>
                </c:pt>
                <c:pt idx="32543">
                  <c:v>0.54100000000000004</c:v>
                </c:pt>
                <c:pt idx="32544">
                  <c:v>0.53500000000000003</c:v>
                </c:pt>
                <c:pt idx="32545">
                  <c:v>0.53400000000000003</c:v>
                </c:pt>
                <c:pt idx="32546">
                  <c:v>0.77400000000000002</c:v>
                </c:pt>
                <c:pt idx="32547">
                  <c:v>0.53800000000000003</c:v>
                </c:pt>
                <c:pt idx="32548">
                  <c:v>0.52500000000000002</c:v>
                </c:pt>
                <c:pt idx="32549">
                  <c:v>0.52500000000000002</c:v>
                </c:pt>
                <c:pt idx="32550">
                  <c:v>0.54300000000000004</c:v>
                </c:pt>
                <c:pt idx="32551">
                  <c:v>0.54300000000000004</c:v>
                </c:pt>
                <c:pt idx="32552">
                  <c:v>0.51800000000000002</c:v>
                </c:pt>
                <c:pt idx="32553">
                  <c:v>0.51800000000000002</c:v>
                </c:pt>
                <c:pt idx="32554">
                  <c:v>0.53900000000000003</c:v>
                </c:pt>
                <c:pt idx="32555">
                  <c:v>0.53900000000000003</c:v>
                </c:pt>
                <c:pt idx="32556">
                  <c:v>0.54300000000000004</c:v>
                </c:pt>
                <c:pt idx="32557">
                  <c:v>0.60399999999999998</c:v>
                </c:pt>
                <c:pt idx="32558">
                  <c:v>0.76400000000000001</c:v>
                </c:pt>
                <c:pt idx="32559">
                  <c:v>0.59199999999999997</c:v>
                </c:pt>
                <c:pt idx="32560">
                  <c:v>0.59199999999999997</c:v>
                </c:pt>
                <c:pt idx="32561">
                  <c:v>0.54400000000000004</c:v>
                </c:pt>
                <c:pt idx="32562">
                  <c:v>0.54400000000000004</c:v>
                </c:pt>
                <c:pt idx="32563">
                  <c:v>0.52600000000000002</c:v>
                </c:pt>
                <c:pt idx="32564">
                  <c:v>0.51500000000000001</c:v>
                </c:pt>
                <c:pt idx="32565">
                  <c:v>0.51500000000000001</c:v>
                </c:pt>
                <c:pt idx="32566">
                  <c:v>0.57199999999999995</c:v>
                </c:pt>
                <c:pt idx="32567">
                  <c:v>0.57199999999999995</c:v>
                </c:pt>
                <c:pt idx="32568">
                  <c:v>0.55200000000000005</c:v>
                </c:pt>
                <c:pt idx="32569">
                  <c:v>0.62</c:v>
                </c:pt>
                <c:pt idx="32570">
                  <c:v>0.62</c:v>
                </c:pt>
                <c:pt idx="32571">
                  <c:v>0.57199999999999995</c:v>
                </c:pt>
                <c:pt idx="32572">
                  <c:v>0.53800000000000003</c:v>
                </c:pt>
                <c:pt idx="32573">
                  <c:v>0.53400000000000003</c:v>
                </c:pt>
                <c:pt idx="32574">
                  <c:v>0.57499999999999996</c:v>
                </c:pt>
                <c:pt idx="32575">
                  <c:v>0.52700000000000002</c:v>
                </c:pt>
                <c:pt idx="32576">
                  <c:v>0.58099999999999996</c:v>
                </c:pt>
                <c:pt idx="32577">
                  <c:v>0.76700000000000002</c:v>
                </c:pt>
                <c:pt idx="32578">
                  <c:v>0.53900000000000003</c:v>
                </c:pt>
                <c:pt idx="32579">
                  <c:v>0.53900000000000003</c:v>
                </c:pt>
                <c:pt idx="32580">
                  <c:v>0.60499999999999998</c:v>
                </c:pt>
                <c:pt idx="32581">
                  <c:v>0.79900000000000004</c:v>
                </c:pt>
                <c:pt idx="32582">
                  <c:v>0.61</c:v>
                </c:pt>
                <c:pt idx="32583">
                  <c:v>0.60399999999999998</c:v>
                </c:pt>
                <c:pt idx="32584">
                  <c:v>0.55300000000000005</c:v>
                </c:pt>
                <c:pt idx="32585">
                  <c:v>0.55200000000000005</c:v>
                </c:pt>
                <c:pt idx="32586">
                  <c:v>0.65400000000000003</c:v>
                </c:pt>
                <c:pt idx="32587">
                  <c:v>0.53</c:v>
                </c:pt>
                <c:pt idx="32588">
                  <c:v>0.76400000000000001</c:v>
                </c:pt>
                <c:pt idx="32589">
                  <c:v>0.52900000000000003</c:v>
                </c:pt>
                <c:pt idx="32590">
                  <c:v>0.57199999999999995</c:v>
                </c:pt>
                <c:pt idx="32591">
                  <c:v>0.52700000000000002</c:v>
                </c:pt>
                <c:pt idx="32592">
                  <c:v>0.53400000000000003</c:v>
                </c:pt>
                <c:pt idx="32593">
                  <c:v>0.53400000000000003</c:v>
                </c:pt>
                <c:pt idx="32594">
                  <c:v>0.59599999999999997</c:v>
                </c:pt>
                <c:pt idx="32595">
                  <c:v>0.53400000000000003</c:v>
                </c:pt>
                <c:pt idx="32596">
                  <c:v>0.53500000000000003</c:v>
                </c:pt>
                <c:pt idx="32597">
                  <c:v>0.53100000000000003</c:v>
                </c:pt>
                <c:pt idx="32598">
                  <c:v>0.53200000000000003</c:v>
                </c:pt>
                <c:pt idx="32599">
                  <c:v>0.51800000000000002</c:v>
                </c:pt>
                <c:pt idx="32600">
                  <c:v>0.51800000000000002</c:v>
                </c:pt>
                <c:pt idx="32601">
                  <c:v>0.78600000000000003</c:v>
                </c:pt>
                <c:pt idx="32602">
                  <c:v>0.623</c:v>
                </c:pt>
                <c:pt idx="32603">
                  <c:v>0.56299999999999994</c:v>
                </c:pt>
                <c:pt idx="32604">
                  <c:v>0.56299999999999994</c:v>
                </c:pt>
                <c:pt idx="32605">
                  <c:v>0.61199999999999999</c:v>
                </c:pt>
                <c:pt idx="32606">
                  <c:v>0.61199999999999999</c:v>
                </c:pt>
                <c:pt idx="32607">
                  <c:v>0.55600000000000005</c:v>
                </c:pt>
                <c:pt idx="32608">
                  <c:v>0.56299999999999994</c:v>
                </c:pt>
                <c:pt idx="32609">
                  <c:v>0.57099999999999995</c:v>
                </c:pt>
                <c:pt idx="32610">
                  <c:v>0.76900000000000002</c:v>
                </c:pt>
                <c:pt idx="32611">
                  <c:v>0.56399999999999995</c:v>
                </c:pt>
                <c:pt idx="32612">
                  <c:v>0.52700000000000002</c:v>
                </c:pt>
                <c:pt idx="32613">
                  <c:v>0.54400000000000004</c:v>
                </c:pt>
                <c:pt idx="32614">
                  <c:v>0.56399999999999995</c:v>
                </c:pt>
                <c:pt idx="32615">
                  <c:v>0.53400000000000003</c:v>
                </c:pt>
                <c:pt idx="32616">
                  <c:v>0.54400000000000004</c:v>
                </c:pt>
                <c:pt idx="32617">
                  <c:v>0.59699999999999998</c:v>
                </c:pt>
                <c:pt idx="32618">
                  <c:v>0.53200000000000003</c:v>
                </c:pt>
                <c:pt idx="32619">
                  <c:v>0.53200000000000003</c:v>
                </c:pt>
                <c:pt idx="32620">
                  <c:v>0.65600000000000003</c:v>
                </c:pt>
                <c:pt idx="32621">
                  <c:v>0.65600000000000003</c:v>
                </c:pt>
                <c:pt idx="32622">
                  <c:v>0.59599999999999997</c:v>
                </c:pt>
                <c:pt idx="32623">
                  <c:v>0.53100000000000003</c:v>
                </c:pt>
                <c:pt idx="32624">
                  <c:v>0.60199999999999998</c:v>
                </c:pt>
                <c:pt idx="32625">
                  <c:v>0.63</c:v>
                </c:pt>
                <c:pt idx="32626">
                  <c:v>0.55200000000000005</c:v>
                </c:pt>
                <c:pt idx="32627">
                  <c:v>0.55200000000000005</c:v>
                </c:pt>
                <c:pt idx="32628">
                  <c:v>0.56299999999999994</c:v>
                </c:pt>
                <c:pt idx="32629">
                  <c:v>0.54600000000000004</c:v>
                </c:pt>
                <c:pt idx="32630">
                  <c:v>0.80600000000000005</c:v>
                </c:pt>
                <c:pt idx="32631">
                  <c:v>0.54500000000000004</c:v>
                </c:pt>
                <c:pt idx="32632">
                  <c:v>0.76500000000000001</c:v>
                </c:pt>
                <c:pt idx="32633">
                  <c:v>0.52400000000000002</c:v>
                </c:pt>
                <c:pt idx="32634">
                  <c:v>0.52700000000000002</c:v>
                </c:pt>
                <c:pt idx="32635">
                  <c:v>0.52500000000000002</c:v>
                </c:pt>
                <c:pt idx="32636">
                  <c:v>0.52800000000000002</c:v>
                </c:pt>
                <c:pt idx="32637">
                  <c:v>0.51200000000000001</c:v>
                </c:pt>
                <c:pt idx="32638">
                  <c:v>0.51200000000000001</c:v>
                </c:pt>
                <c:pt idx="32639">
                  <c:v>0.52800000000000002</c:v>
                </c:pt>
                <c:pt idx="32640">
                  <c:v>0.52800000000000002</c:v>
                </c:pt>
                <c:pt idx="32641">
                  <c:v>0.59299999999999997</c:v>
                </c:pt>
                <c:pt idx="32642">
                  <c:v>0.61599999999999999</c:v>
                </c:pt>
                <c:pt idx="32643">
                  <c:v>0.54900000000000004</c:v>
                </c:pt>
                <c:pt idx="32644">
                  <c:v>0.53600000000000003</c:v>
                </c:pt>
                <c:pt idx="32645">
                  <c:v>0.53600000000000003</c:v>
                </c:pt>
                <c:pt idx="32646">
                  <c:v>0.60399999999999998</c:v>
                </c:pt>
                <c:pt idx="32647">
                  <c:v>0.60399999999999998</c:v>
                </c:pt>
                <c:pt idx="32648">
                  <c:v>0.77200000000000002</c:v>
                </c:pt>
                <c:pt idx="32649">
                  <c:v>0.55400000000000005</c:v>
                </c:pt>
                <c:pt idx="32650">
                  <c:v>0.55400000000000005</c:v>
                </c:pt>
                <c:pt idx="32651">
                  <c:v>0.55400000000000005</c:v>
                </c:pt>
                <c:pt idx="32652">
                  <c:v>0.55600000000000005</c:v>
                </c:pt>
                <c:pt idx="32653">
                  <c:v>0.55600000000000005</c:v>
                </c:pt>
                <c:pt idx="32654">
                  <c:v>0.81599999999999995</c:v>
                </c:pt>
                <c:pt idx="32655">
                  <c:v>0.56299999999999994</c:v>
                </c:pt>
                <c:pt idx="32656">
                  <c:v>0.77</c:v>
                </c:pt>
                <c:pt idx="32657">
                  <c:v>0.63200000000000001</c:v>
                </c:pt>
                <c:pt idx="32658">
                  <c:v>0.63200000000000001</c:v>
                </c:pt>
                <c:pt idx="32659">
                  <c:v>0.54900000000000004</c:v>
                </c:pt>
                <c:pt idx="32660">
                  <c:v>0.58699999999999997</c:v>
                </c:pt>
                <c:pt idx="32661">
                  <c:v>0.53600000000000003</c:v>
                </c:pt>
                <c:pt idx="32662">
                  <c:v>0.52500000000000002</c:v>
                </c:pt>
                <c:pt idx="32663">
                  <c:v>0.52500000000000002</c:v>
                </c:pt>
                <c:pt idx="32664">
                  <c:v>0.53700000000000003</c:v>
                </c:pt>
                <c:pt idx="32665">
                  <c:v>0.58399999999999996</c:v>
                </c:pt>
                <c:pt idx="32666">
                  <c:v>0.58399999999999996</c:v>
                </c:pt>
                <c:pt idx="32667">
                  <c:v>0.52700000000000002</c:v>
                </c:pt>
                <c:pt idx="32668">
                  <c:v>0.59399999999999997</c:v>
                </c:pt>
                <c:pt idx="32669">
                  <c:v>0.58399999999999996</c:v>
                </c:pt>
                <c:pt idx="32670">
                  <c:v>0.77700000000000002</c:v>
                </c:pt>
                <c:pt idx="32671">
                  <c:v>0.61699999999999999</c:v>
                </c:pt>
                <c:pt idx="32672">
                  <c:v>0.54500000000000004</c:v>
                </c:pt>
                <c:pt idx="32673">
                  <c:v>0.58599999999999997</c:v>
                </c:pt>
                <c:pt idx="32674">
                  <c:v>0.55500000000000005</c:v>
                </c:pt>
                <c:pt idx="32675">
                  <c:v>0.622</c:v>
                </c:pt>
                <c:pt idx="32676">
                  <c:v>0.61599999999999999</c:v>
                </c:pt>
                <c:pt idx="32677">
                  <c:v>0.81200000000000006</c:v>
                </c:pt>
                <c:pt idx="32678">
                  <c:v>0.58599999999999997</c:v>
                </c:pt>
                <c:pt idx="32679">
                  <c:v>0.66600000000000004</c:v>
                </c:pt>
                <c:pt idx="32680">
                  <c:v>0.53900000000000003</c:v>
                </c:pt>
                <c:pt idx="32681">
                  <c:v>0.79900000000000004</c:v>
                </c:pt>
                <c:pt idx="32682">
                  <c:v>0.52100000000000002</c:v>
                </c:pt>
                <c:pt idx="32683">
                  <c:v>0.52200000000000002</c:v>
                </c:pt>
                <c:pt idx="32684">
                  <c:v>0.55100000000000005</c:v>
                </c:pt>
                <c:pt idx="32685">
                  <c:v>0.55100000000000005</c:v>
                </c:pt>
                <c:pt idx="32686">
                  <c:v>0.53800000000000003</c:v>
                </c:pt>
                <c:pt idx="32687">
                  <c:v>0.54500000000000004</c:v>
                </c:pt>
                <c:pt idx="32688">
                  <c:v>0.54500000000000004</c:v>
                </c:pt>
                <c:pt idx="32689">
                  <c:v>0.60799999999999998</c:v>
                </c:pt>
                <c:pt idx="32690">
                  <c:v>0.59499999999999997</c:v>
                </c:pt>
                <c:pt idx="32691">
                  <c:v>0.59499999999999997</c:v>
                </c:pt>
                <c:pt idx="32692">
                  <c:v>0.54100000000000004</c:v>
                </c:pt>
                <c:pt idx="32693">
                  <c:v>0.58399999999999996</c:v>
                </c:pt>
                <c:pt idx="32694">
                  <c:v>0.54700000000000004</c:v>
                </c:pt>
                <c:pt idx="32695">
                  <c:v>0.54700000000000004</c:v>
                </c:pt>
                <c:pt idx="32696">
                  <c:v>0.82</c:v>
                </c:pt>
                <c:pt idx="32697">
                  <c:v>0.52100000000000002</c:v>
                </c:pt>
                <c:pt idx="32698">
                  <c:v>0.52100000000000002</c:v>
                </c:pt>
                <c:pt idx="32699">
                  <c:v>0.54200000000000004</c:v>
                </c:pt>
                <c:pt idx="32700">
                  <c:v>0.52800000000000002</c:v>
                </c:pt>
                <c:pt idx="32701">
                  <c:v>0.52800000000000002</c:v>
                </c:pt>
                <c:pt idx="32702">
                  <c:v>0.54300000000000004</c:v>
                </c:pt>
                <c:pt idx="32703">
                  <c:v>0.65200000000000002</c:v>
                </c:pt>
                <c:pt idx="32704">
                  <c:v>0.624</c:v>
                </c:pt>
                <c:pt idx="32705">
                  <c:v>0.624</c:v>
                </c:pt>
                <c:pt idx="32706">
                  <c:v>0.56799999999999995</c:v>
                </c:pt>
                <c:pt idx="32707">
                  <c:v>0.56899999999999995</c:v>
                </c:pt>
                <c:pt idx="32708">
                  <c:v>0.58299999999999996</c:v>
                </c:pt>
                <c:pt idx="32709">
                  <c:v>0.57499999999999996</c:v>
                </c:pt>
                <c:pt idx="32710">
                  <c:v>0.57499999999999996</c:v>
                </c:pt>
                <c:pt idx="32711">
                  <c:v>0.52900000000000003</c:v>
                </c:pt>
                <c:pt idx="32712">
                  <c:v>0.755</c:v>
                </c:pt>
                <c:pt idx="32713">
                  <c:v>0.55500000000000005</c:v>
                </c:pt>
                <c:pt idx="32714">
                  <c:v>0.751</c:v>
                </c:pt>
                <c:pt idx="32715">
                  <c:v>0.57499999999999996</c:v>
                </c:pt>
                <c:pt idx="32716">
                  <c:v>0.60899999999999999</c:v>
                </c:pt>
                <c:pt idx="32717">
                  <c:v>0.57699999999999996</c:v>
                </c:pt>
                <c:pt idx="32718">
                  <c:v>0.60799999999999998</c:v>
                </c:pt>
                <c:pt idx="32719">
                  <c:v>0.53700000000000003</c:v>
                </c:pt>
                <c:pt idx="32720">
                  <c:v>0.54100000000000004</c:v>
                </c:pt>
                <c:pt idx="32721">
                  <c:v>0.57699999999999996</c:v>
                </c:pt>
                <c:pt idx="32722">
                  <c:v>0.61399999999999999</c:v>
                </c:pt>
                <c:pt idx="32723">
                  <c:v>0.751</c:v>
                </c:pt>
                <c:pt idx="32724">
                  <c:v>0.6</c:v>
                </c:pt>
                <c:pt idx="32725">
                  <c:v>0.54500000000000004</c:v>
                </c:pt>
                <c:pt idx="32726">
                  <c:v>0.61699999999999999</c:v>
                </c:pt>
                <c:pt idx="32727">
                  <c:v>0.63700000000000001</c:v>
                </c:pt>
                <c:pt idx="32728">
                  <c:v>0.56299999999999994</c:v>
                </c:pt>
                <c:pt idx="32729">
                  <c:v>0.56299999999999994</c:v>
                </c:pt>
                <c:pt idx="32730">
                  <c:v>0.76100000000000001</c:v>
                </c:pt>
                <c:pt idx="32731">
                  <c:v>0.63600000000000001</c:v>
                </c:pt>
                <c:pt idx="32732">
                  <c:v>0.55500000000000005</c:v>
                </c:pt>
                <c:pt idx="32733">
                  <c:v>0.55700000000000005</c:v>
                </c:pt>
                <c:pt idx="32734">
                  <c:v>0.54300000000000004</c:v>
                </c:pt>
                <c:pt idx="32735">
                  <c:v>0.54300000000000004</c:v>
                </c:pt>
                <c:pt idx="32736">
                  <c:v>0.76300000000000001</c:v>
                </c:pt>
                <c:pt idx="32737">
                  <c:v>0.55500000000000005</c:v>
                </c:pt>
                <c:pt idx="32738">
                  <c:v>0.56399999999999995</c:v>
                </c:pt>
                <c:pt idx="32739">
                  <c:v>0.53400000000000003</c:v>
                </c:pt>
                <c:pt idx="32740">
                  <c:v>0.57499999999999996</c:v>
                </c:pt>
                <c:pt idx="32741">
                  <c:v>0.76</c:v>
                </c:pt>
                <c:pt idx="32742">
                  <c:v>0.53100000000000003</c:v>
                </c:pt>
                <c:pt idx="32743">
                  <c:v>0.751</c:v>
                </c:pt>
                <c:pt idx="32744">
                  <c:v>0.53800000000000003</c:v>
                </c:pt>
                <c:pt idx="32745">
                  <c:v>0.53800000000000003</c:v>
                </c:pt>
                <c:pt idx="32746">
                  <c:v>0.53500000000000003</c:v>
                </c:pt>
                <c:pt idx="32747">
                  <c:v>0.53700000000000003</c:v>
                </c:pt>
                <c:pt idx="32748">
                  <c:v>0.53900000000000003</c:v>
                </c:pt>
                <c:pt idx="32749">
                  <c:v>0.60899999999999999</c:v>
                </c:pt>
                <c:pt idx="32750">
                  <c:v>0.53600000000000003</c:v>
                </c:pt>
                <c:pt idx="32751">
                  <c:v>0.61599999999999999</c:v>
                </c:pt>
                <c:pt idx="32752">
                  <c:v>0.61599999999999999</c:v>
                </c:pt>
                <c:pt idx="32753">
                  <c:v>0.52200000000000002</c:v>
                </c:pt>
                <c:pt idx="32754">
                  <c:v>0.52200000000000002</c:v>
                </c:pt>
                <c:pt idx="32755">
                  <c:v>0.60699999999999998</c:v>
                </c:pt>
                <c:pt idx="32756">
                  <c:v>0.75600000000000001</c:v>
                </c:pt>
                <c:pt idx="32757">
                  <c:v>0.56100000000000005</c:v>
                </c:pt>
                <c:pt idx="32758">
                  <c:v>0.76300000000000001</c:v>
                </c:pt>
                <c:pt idx="32759">
                  <c:v>0.54700000000000004</c:v>
                </c:pt>
                <c:pt idx="32760">
                  <c:v>0.54700000000000004</c:v>
                </c:pt>
                <c:pt idx="32761">
                  <c:v>0.56599999999999995</c:v>
                </c:pt>
                <c:pt idx="32762">
                  <c:v>0.56599999999999995</c:v>
                </c:pt>
                <c:pt idx="32763">
                  <c:v>0.59699999999999998</c:v>
                </c:pt>
                <c:pt idx="32764">
                  <c:v>0.56100000000000005</c:v>
                </c:pt>
                <c:pt idx="32765">
                  <c:v>0.56599999999999995</c:v>
                </c:pt>
                <c:pt idx="32766">
                  <c:v>0.56200000000000006</c:v>
                </c:pt>
                <c:pt idx="32767">
                  <c:v>0.57499999999999996</c:v>
                </c:pt>
                <c:pt idx="32768">
                  <c:v>0.60199999999999998</c:v>
                </c:pt>
                <c:pt idx="32769">
                  <c:v>0.60199999999999998</c:v>
                </c:pt>
                <c:pt idx="32770">
                  <c:v>0.56000000000000005</c:v>
                </c:pt>
                <c:pt idx="32771">
                  <c:v>0.56799999999999995</c:v>
                </c:pt>
                <c:pt idx="32772">
                  <c:v>0.54800000000000004</c:v>
                </c:pt>
                <c:pt idx="32773">
                  <c:v>0.56799999999999995</c:v>
                </c:pt>
                <c:pt idx="32774">
                  <c:v>0.53</c:v>
                </c:pt>
                <c:pt idx="32775">
                  <c:v>0.60599999999999998</c:v>
                </c:pt>
                <c:pt idx="32776">
                  <c:v>0.75700000000000001</c:v>
                </c:pt>
                <c:pt idx="32777">
                  <c:v>0.629</c:v>
                </c:pt>
                <c:pt idx="32778">
                  <c:v>0.751</c:v>
                </c:pt>
                <c:pt idx="32779">
                  <c:v>0.63400000000000001</c:v>
                </c:pt>
                <c:pt idx="32780">
                  <c:v>0.628</c:v>
                </c:pt>
                <c:pt idx="32781">
                  <c:v>0.59699999999999998</c:v>
                </c:pt>
                <c:pt idx="32782">
                  <c:v>0.59699999999999998</c:v>
                </c:pt>
                <c:pt idx="32783">
                  <c:v>0.54700000000000004</c:v>
                </c:pt>
                <c:pt idx="32784">
                  <c:v>0.53500000000000003</c:v>
                </c:pt>
                <c:pt idx="32785">
                  <c:v>0.53500000000000003</c:v>
                </c:pt>
                <c:pt idx="32786">
                  <c:v>0.57499999999999996</c:v>
                </c:pt>
                <c:pt idx="32787">
                  <c:v>0.53800000000000003</c:v>
                </c:pt>
                <c:pt idx="32788">
                  <c:v>0.59699999999999998</c:v>
                </c:pt>
                <c:pt idx="32789">
                  <c:v>0.56699999999999995</c:v>
                </c:pt>
                <c:pt idx="32790">
                  <c:v>0.55000000000000004</c:v>
                </c:pt>
                <c:pt idx="32791">
                  <c:v>0.55600000000000005</c:v>
                </c:pt>
                <c:pt idx="32792">
                  <c:v>0.55600000000000005</c:v>
                </c:pt>
                <c:pt idx="32793">
                  <c:v>0.55600000000000005</c:v>
                </c:pt>
                <c:pt idx="32794">
                  <c:v>0.54800000000000004</c:v>
                </c:pt>
                <c:pt idx="32795">
                  <c:v>0.62</c:v>
                </c:pt>
                <c:pt idx="32796">
                  <c:v>0.53100000000000003</c:v>
                </c:pt>
                <c:pt idx="32797">
                  <c:v>0.53200000000000003</c:v>
                </c:pt>
                <c:pt idx="32798">
                  <c:v>0.56200000000000006</c:v>
                </c:pt>
                <c:pt idx="32799">
                  <c:v>0.56200000000000006</c:v>
                </c:pt>
                <c:pt idx="32800">
                  <c:v>0.53100000000000003</c:v>
                </c:pt>
                <c:pt idx="32801">
                  <c:v>0.53100000000000003</c:v>
                </c:pt>
                <c:pt idx="32802">
                  <c:v>0.59699999999999998</c:v>
                </c:pt>
                <c:pt idx="32803">
                  <c:v>0.55300000000000005</c:v>
                </c:pt>
                <c:pt idx="32804">
                  <c:v>0.55800000000000005</c:v>
                </c:pt>
                <c:pt idx="32805">
                  <c:v>0.55800000000000005</c:v>
                </c:pt>
                <c:pt idx="32806">
                  <c:v>0.59499999999999997</c:v>
                </c:pt>
                <c:pt idx="32807">
                  <c:v>0.55600000000000005</c:v>
                </c:pt>
                <c:pt idx="32808">
                  <c:v>0.55800000000000005</c:v>
                </c:pt>
                <c:pt idx="32809">
                  <c:v>0.53900000000000003</c:v>
                </c:pt>
                <c:pt idx="32810">
                  <c:v>0.53900000000000003</c:v>
                </c:pt>
                <c:pt idx="32811">
                  <c:v>0.55300000000000005</c:v>
                </c:pt>
                <c:pt idx="32812">
                  <c:v>0.61699999999999999</c:v>
                </c:pt>
                <c:pt idx="32813">
                  <c:v>0.61699999999999999</c:v>
                </c:pt>
                <c:pt idx="32814">
                  <c:v>0.57999999999999996</c:v>
                </c:pt>
                <c:pt idx="32815">
                  <c:v>0.55400000000000005</c:v>
                </c:pt>
                <c:pt idx="32816">
                  <c:v>0.59399999999999997</c:v>
                </c:pt>
                <c:pt idx="32817">
                  <c:v>0.56000000000000005</c:v>
                </c:pt>
                <c:pt idx="32818">
                  <c:v>0.76600000000000001</c:v>
                </c:pt>
                <c:pt idx="32819">
                  <c:v>0.76400000000000001</c:v>
                </c:pt>
                <c:pt idx="32820">
                  <c:v>0.56699999999999995</c:v>
                </c:pt>
                <c:pt idx="32821">
                  <c:v>0.76100000000000001</c:v>
                </c:pt>
                <c:pt idx="32822">
                  <c:v>0.58099999999999996</c:v>
                </c:pt>
                <c:pt idx="32823">
                  <c:v>0.621</c:v>
                </c:pt>
                <c:pt idx="32824">
                  <c:v>0.58799999999999997</c:v>
                </c:pt>
                <c:pt idx="32825">
                  <c:v>0.58799999999999997</c:v>
                </c:pt>
                <c:pt idx="32826">
                  <c:v>0.62</c:v>
                </c:pt>
                <c:pt idx="32827">
                  <c:v>0.75700000000000001</c:v>
                </c:pt>
                <c:pt idx="32828">
                  <c:v>0.55200000000000005</c:v>
                </c:pt>
                <c:pt idx="32829">
                  <c:v>0.626</c:v>
                </c:pt>
                <c:pt idx="32830">
                  <c:v>0.52900000000000003</c:v>
                </c:pt>
                <c:pt idx="32831">
                  <c:v>0.52900000000000003</c:v>
                </c:pt>
                <c:pt idx="32832">
                  <c:v>0.54</c:v>
                </c:pt>
                <c:pt idx="32833">
                  <c:v>0.75</c:v>
                </c:pt>
                <c:pt idx="32834">
                  <c:v>0.58799999999999997</c:v>
                </c:pt>
                <c:pt idx="32835">
                  <c:v>0.61199999999999999</c:v>
                </c:pt>
                <c:pt idx="32836">
                  <c:v>0.59499999999999997</c:v>
                </c:pt>
                <c:pt idx="32837">
                  <c:v>0.57499999999999996</c:v>
                </c:pt>
                <c:pt idx="32838">
                  <c:v>0.57499999999999996</c:v>
                </c:pt>
                <c:pt idx="32839">
                  <c:v>0.60699999999999998</c:v>
                </c:pt>
                <c:pt idx="32840">
                  <c:v>0.59</c:v>
                </c:pt>
                <c:pt idx="32841">
                  <c:v>0.77</c:v>
                </c:pt>
                <c:pt idx="32842">
                  <c:v>0.60599999999999998</c:v>
                </c:pt>
                <c:pt idx="32843">
                  <c:v>0.59</c:v>
                </c:pt>
                <c:pt idx="32844">
                  <c:v>0.56799999999999995</c:v>
                </c:pt>
                <c:pt idx="32845">
                  <c:v>0.54800000000000004</c:v>
                </c:pt>
                <c:pt idx="32846">
                  <c:v>0.76200000000000001</c:v>
                </c:pt>
                <c:pt idx="32847">
                  <c:v>0.53100000000000003</c:v>
                </c:pt>
                <c:pt idx="32848">
                  <c:v>0.56699999999999995</c:v>
                </c:pt>
                <c:pt idx="32849">
                  <c:v>0.55700000000000005</c:v>
                </c:pt>
                <c:pt idx="32850">
                  <c:v>0.54100000000000004</c:v>
                </c:pt>
                <c:pt idx="32851">
                  <c:v>0.54800000000000004</c:v>
                </c:pt>
                <c:pt idx="32852">
                  <c:v>0.54800000000000004</c:v>
                </c:pt>
                <c:pt idx="32853">
                  <c:v>0.55400000000000005</c:v>
                </c:pt>
                <c:pt idx="32854">
                  <c:v>0.55400000000000005</c:v>
                </c:pt>
                <c:pt idx="32855">
                  <c:v>0.56699999999999995</c:v>
                </c:pt>
                <c:pt idx="32856">
                  <c:v>0.57499999999999996</c:v>
                </c:pt>
                <c:pt idx="32857">
                  <c:v>0.58099999999999996</c:v>
                </c:pt>
                <c:pt idx="32858">
                  <c:v>0.58799999999999997</c:v>
                </c:pt>
                <c:pt idx="32859">
                  <c:v>0.54500000000000004</c:v>
                </c:pt>
                <c:pt idx="32860">
                  <c:v>0.628</c:v>
                </c:pt>
                <c:pt idx="32861">
                  <c:v>0.628</c:v>
                </c:pt>
                <c:pt idx="32862">
                  <c:v>0.754</c:v>
                </c:pt>
                <c:pt idx="32863">
                  <c:v>0.54900000000000004</c:v>
                </c:pt>
                <c:pt idx="32864">
                  <c:v>0.54600000000000004</c:v>
                </c:pt>
                <c:pt idx="32865">
                  <c:v>0.55000000000000004</c:v>
                </c:pt>
                <c:pt idx="32866">
                  <c:v>0.755</c:v>
                </c:pt>
                <c:pt idx="32867">
                  <c:v>0.54600000000000004</c:v>
                </c:pt>
                <c:pt idx="32868">
                  <c:v>0.75800000000000001</c:v>
                </c:pt>
                <c:pt idx="32869">
                  <c:v>0.755</c:v>
                </c:pt>
                <c:pt idx="32870">
                  <c:v>0.53200000000000003</c:v>
                </c:pt>
                <c:pt idx="32871">
                  <c:v>0.53200000000000003</c:v>
                </c:pt>
                <c:pt idx="32872">
                  <c:v>0.57899999999999996</c:v>
                </c:pt>
                <c:pt idx="32873">
                  <c:v>0.62</c:v>
                </c:pt>
                <c:pt idx="32874">
                  <c:v>0.755</c:v>
                </c:pt>
                <c:pt idx="32875">
                  <c:v>0.58599999999999997</c:v>
                </c:pt>
                <c:pt idx="32876">
                  <c:v>0.55800000000000005</c:v>
                </c:pt>
                <c:pt idx="32877">
                  <c:v>0.55800000000000005</c:v>
                </c:pt>
                <c:pt idx="32878">
                  <c:v>0.57199999999999995</c:v>
                </c:pt>
                <c:pt idx="32879">
                  <c:v>0.59699999999999998</c:v>
                </c:pt>
                <c:pt idx="32880">
                  <c:v>0.59699999999999998</c:v>
                </c:pt>
                <c:pt idx="32881">
                  <c:v>0.57099999999999995</c:v>
                </c:pt>
                <c:pt idx="32882">
                  <c:v>0.57899999999999996</c:v>
                </c:pt>
                <c:pt idx="32883">
                  <c:v>0.57899999999999996</c:v>
                </c:pt>
                <c:pt idx="32884">
                  <c:v>0.75600000000000001</c:v>
                </c:pt>
                <c:pt idx="32885">
                  <c:v>0.55900000000000005</c:v>
                </c:pt>
                <c:pt idx="32886">
                  <c:v>0.57899999999999996</c:v>
                </c:pt>
                <c:pt idx="32887">
                  <c:v>0.61799999999999999</c:v>
                </c:pt>
                <c:pt idx="32888">
                  <c:v>0.77500000000000002</c:v>
                </c:pt>
                <c:pt idx="32889">
                  <c:v>0.59399999999999997</c:v>
                </c:pt>
                <c:pt idx="32890">
                  <c:v>0.59399999999999997</c:v>
                </c:pt>
                <c:pt idx="32891">
                  <c:v>0.76700000000000002</c:v>
                </c:pt>
                <c:pt idx="32892">
                  <c:v>0.622</c:v>
                </c:pt>
                <c:pt idx="32893">
                  <c:v>0.58099999999999996</c:v>
                </c:pt>
                <c:pt idx="32894">
                  <c:v>0.60399999999999998</c:v>
                </c:pt>
                <c:pt idx="32895">
                  <c:v>0.621</c:v>
                </c:pt>
                <c:pt idx="32896">
                  <c:v>0.58099999999999996</c:v>
                </c:pt>
                <c:pt idx="32897">
                  <c:v>0.54100000000000004</c:v>
                </c:pt>
                <c:pt idx="32898">
                  <c:v>0.76</c:v>
                </c:pt>
                <c:pt idx="32899">
                  <c:v>0.755</c:v>
                </c:pt>
                <c:pt idx="32900">
                  <c:v>0.56699999999999995</c:v>
                </c:pt>
                <c:pt idx="32901">
                  <c:v>0.56699999999999995</c:v>
                </c:pt>
                <c:pt idx="32902">
                  <c:v>0.56000000000000005</c:v>
                </c:pt>
                <c:pt idx="32903">
                  <c:v>0.61099999999999999</c:v>
                </c:pt>
                <c:pt idx="32904">
                  <c:v>0.61099999999999999</c:v>
                </c:pt>
                <c:pt idx="32905">
                  <c:v>0.55900000000000005</c:v>
                </c:pt>
                <c:pt idx="32906">
                  <c:v>0.59399999999999997</c:v>
                </c:pt>
                <c:pt idx="32907">
                  <c:v>0.54600000000000004</c:v>
                </c:pt>
                <c:pt idx="32908">
                  <c:v>0.54600000000000004</c:v>
                </c:pt>
                <c:pt idx="32909">
                  <c:v>0.55900000000000005</c:v>
                </c:pt>
                <c:pt idx="32910">
                  <c:v>0.76500000000000001</c:v>
                </c:pt>
                <c:pt idx="32911">
                  <c:v>0.54900000000000004</c:v>
                </c:pt>
                <c:pt idx="32912">
                  <c:v>0.61199999999999999</c:v>
                </c:pt>
                <c:pt idx="32913">
                  <c:v>0.61099999999999999</c:v>
                </c:pt>
                <c:pt idx="32914">
                  <c:v>0.57899999999999996</c:v>
                </c:pt>
                <c:pt idx="32915">
                  <c:v>0.56699999999999995</c:v>
                </c:pt>
                <c:pt idx="32916">
                  <c:v>0.76100000000000001</c:v>
                </c:pt>
                <c:pt idx="32917">
                  <c:v>0.54100000000000004</c:v>
                </c:pt>
                <c:pt idx="32918">
                  <c:v>0.54100000000000004</c:v>
                </c:pt>
                <c:pt idx="32919">
                  <c:v>0.53800000000000003</c:v>
                </c:pt>
                <c:pt idx="32920">
                  <c:v>0.76500000000000001</c:v>
                </c:pt>
                <c:pt idx="32921">
                  <c:v>0.76400000000000001</c:v>
                </c:pt>
                <c:pt idx="32922">
                  <c:v>0.54100000000000004</c:v>
                </c:pt>
                <c:pt idx="32923">
                  <c:v>0.54200000000000004</c:v>
                </c:pt>
                <c:pt idx="32924">
                  <c:v>0.67700000000000005</c:v>
                </c:pt>
                <c:pt idx="32925">
                  <c:v>0.57399999999999995</c:v>
                </c:pt>
                <c:pt idx="32926">
                  <c:v>0.57399999999999995</c:v>
                </c:pt>
                <c:pt idx="32927">
                  <c:v>0.61099999999999999</c:v>
                </c:pt>
                <c:pt idx="32928">
                  <c:v>0.59099999999999997</c:v>
                </c:pt>
                <c:pt idx="32929">
                  <c:v>0.59099999999999997</c:v>
                </c:pt>
                <c:pt idx="32930">
                  <c:v>0.59199999999999997</c:v>
                </c:pt>
                <c:pt idx="32931">
                  <c:v>0.52500000000000002</c:v>
                </c:pt>
                <c:pt idx="32932">
                  <c:v>0.52500000000000002</c:v>
                </c:pt>
                <c:pt idx="32933">
                  <c:v>0.56399999999999995</c:v>
                </c:pt>
                <c:pt idx="32934">
                  <c:v>0.56999999999999995</c:v>
                </c:pt>
                <c:pt idx="32935">
                  <c:v>0.56999999999999995</c:v>
                </c:pt>
                <c:pt idx="32936">
                  <c:v>0.58299999999999996</c:v>
                </c:pt>
                <c:pt idx="32937">
                  <c:v>0.76100000000000001</c:v>
                </c:pt>
                <c:pt idx="32938">
                  <c:v>0.56999999999999995</c:v>
                </c:pt>
                <c:pt idx="32939">
                  <c:v>0.55000000000000004</c:v>
                </c:pt>
                <c:pt idx="32940">
                  <c:v>0.55000000000000004</c:v>
                </c:pt>
                <c:pt idx="32941">
                  <c:v>0.56499999999999995</c:v>
                </c:pt>
                <c:pt idx="32942">
                  <c:v>0.77600000000000002</c:v>
                </c:pt>
                <c:pt idx="32943">
                  <c:v>0.57799999999999996</c:v>
                </c:pt>
                <c:pt idx="32944">
                  <c:v>0.755</c:v>
                </c:pt>
                <c:pt idx="32945">
                  <c:v>0.56599999999999995</c:v>
                </c:pt>
                <c:pt idx="32946">
                  <c:v>0.63300000000000001</c:v>
                </c:pt>
                <c:pt idx="32947">
                  <c:v>0.71399999999999997</c:v>
                </c:pt>
                <c:pt idx="32948">
                  <c:v>0.57199999999999995</c:v>
                </c:pt>
                <c:pt idx="32949">
                  <c:v>0.63400000000000001</c:v>
                </c:pt>
                <c:pt idx="32950">
                  <c:v>0.63300000000000001</c:v>
                </c:pt>
                <c:pt idx="32951">
                  <c:v>0.61899999999999999</c:v>
                </c:pt>
                <c:pt idx="32952">
                  <c:v>0.56399999999999995</c:v>
                </c:pt>
                <c:pt idx="32953">
                  <c:v>0.68500000000000005</c:v>
                </c:pt>
                <c:pt idx="32954">
                  <c:v>0.61199999999999999</c:v>
                </c:pt>
                <c:pt idx="32955">
                  <c:v>0.58699999999999997</c:v>
                </c:pt>
                <c:pt idx="32956">
                  <c:v>0.58699999999999997</c:v>
                </c:pt>
                <c:pt idx="32957">
                  <c:v>0.6</c:v>
                </c:pt>
                <c:pt idx="32958">
                  <c:v>0.59299999999999997</c:v>
                </c:pt>
                <c:pt idx="32959">
                  <c:v>0.60099999999999998</c:v>
                </c:pt>
                <c:pt idx="32960">
                  <c:v>0.60099999999999998</c:v>
                </c:pt>
                <c:pt idx="32961">
                  <c:v>0.76100000000000001</c:v>
                </c:pt>
                <c:pt idx="32962">
                  <c:v>0.6</c:v>
                </c:pt>
                <c:pt idx="32963">
                  <c:v>0.57999999999999996</c:v>
                </c:pt>
                <c:pt idx="32964">
                  <c:v>0.57899999999999996</c:v>
                </c:pt>
                <c:pt idx="32965">
                  <c:v>0.53900000000000003</c:v>
                </c:pt>
                <c:pt idx="32966">
                  <c:v>0.53900000000000003</c:v>
                </c:pt>
                <c:pt idx="32967">
                  <c:v>0.55100000000000005</c:v>
                </c:pt>
                <c:pt idx="32968">
                  <c:v>0.60099999999999998</c:v>
                </c:pt>
                <c:pt idx="32969">
                  <c:v>0.60299999999999998</c:v>
                </c:pt>
                <c:pt idx="32970">
                  <c:v>0.55200000000000005</c:v>
                </c:pt>
                <c:pt idx="32971">
                  <c:v>0.60299999999999998</c:v>
                </c:pt>
                <c:pt idx="32972">
                  <c:v>0.55900000000000005</c:v>
                </c:pt>
                <c:pt idx="32973">
                  <c:v>0.55900000000000005</c:v>
                </c:pt>
                <c:pt idx="32974">
                  <c:v>0.56000000000000005</c:v>
                </c:pt>
                <c:pt idx="32975">
                  <c:v>0.54200000000000004</c:v>
                </c:pt>
                <c:pt idx="32976">
                  <c:v>0.72799999999999998</c:v>
                </c:pt>
                <c:pt idx="32977">
                  <c:v>0.59799999999999998</c:v>
                </c:pt>
                <c:pt idx="32978">
                  <c:v>0.56899999999999995</c:v>
                </c:pt>
                <c:pt idx="32979">
                  <c:v>0.63200000000000001</c:v>
                </c:pt>
                <c:pt idx="32980">
                  <c:v>0.63200000000000001</c:v>
                </c:pt>
                <c:pt idx="32981">
                  <c:v>0.53400000000000003</c:v>
                </c:pt>
                <c:pt idx="32982">
                  <c:v>0.60099999999999998</c:v>
                </c:pt>
                <c:pt idx="32983">
                  <c:v>0.60099999999999998</c:v>
                </c:pt>
                <c:pt idx="32984">
                  <c:v>0.56599999999999995</c:v>
                </c:pt>
                <c:pt idx="32985">
                  <c:v>0.56599999999999995</c:v>
                </c:pt>
                <c:pt idx="32986">
                  <c:v>0.57899999999999996</c:v>
                </c:pt>
                <c:pt idx="32987">
                  <c:v>0.60099999999999998</c:v>
                </c:pt>
                <c:pt idx="32988">
                  <c:v>0.58699999999999997</c:v>
                </c:pt>
                <c:pt idx="32989">
                  <c:v>0.55600000000000005</c:v>
                </c:pt>
                <c:pt idx="32990">
                  <c:v>0.76300000000000001</c:v>
                </c:pt>
                <c:pt idx="32991">
                  <c:v>0.76800000000000002</c:v>
                </c:pt>
                <c:pt idx="32992">
                  <c:v>0.76500000000000001</c:v>
                </c:pt>
                <c:pt idx="32993">
                  <c:v>0.56000000000000005</c:v>
                </c:pt>
                <c:pt idx="32994">
                  <c:v>0.76400000000000001</c:v>
                </c:pt>
                <c:pt idx="32995">
                  <c:v>0.69799999999999995</c:v>
                </c:pt>
                <c:pt idx="32996">
                  <c:v>0.56100000000000005</c:v>
                </c:pt>
                <c:pt idx="32997">
                  <c:v>0.55700000000000005</c:v>
                </c:pt>
                <c:pt idx="32998">
                  <c:v>0.55800000000000005</c:v>
                </c:pt>
                <c:pt idx="32999">
                  <c:v>0.59799999999999998</c:v>
                </c:pt>
                <c:pt idx="33000">
                  <c:v>0.58399999999999996</c:v>
                </c:pt>
                <c:pt idx="33001">
                  <c:v>0.54300000000000004</c:v>
                </c:pt>
                <c:pt idx="33002">
                  <c:v>0.54300000000000004</c:v>
                </c:pt>
                <c:pt idx="33003">
                  <c:v>0.63200000000000001</c:v>
                </c:pt>
                <c:pt idx="33004">
                  <c:v>0.754</c:v>
                </c:pt>
                <c:pt idx="33005">
                  <c:v>0.56999999999999995</c:v>
                </c:pt>
                <c:pt idx="33006">
                  <c:v>0.63</c:v>
                </c:pt>
                <c:pt idx="33007">
                  <c:v>0.58299999999999996</c:v>
                </c:pt>
                <c:pt idx="33008">
                  <c:v>0.58299999999999996</c:v>
                </c:pt>
                <c:pt idx="33009">
                  <c:v>0.56899999999999995</c:v>
                </c:pt>
                <c:pt idx="33010">
                  <c:v>0.56899999999999995</c:v>
                </c:pt>
                <c:pt idx="33011">
                  <c:v>0.77100000000000002</c:v>
                </c:pt>
                <c:pt idx="33012">
                  <c:v>0.59499999999999997</c:v>
                </c:pt>
                <c:pt idx="33013">
                  <c:v>0.58399999999999996</c:v>
                </c:pt>
                <c:pt idx="33014">
                  <c:v>0.59199999999999997</c:v>
                </c:pt>
                <c:pt idx="33015">
                  <c:v>0.59199999999999997</c:v>
                </c:pt>
                <c:pt idx="33016">
                  <c:v>0.59899999999999998</c:v>
                </c:pt>
                <c:pt idx="33017">
                  <c:v>0.59499999999999997</c:v>
                </c:pt>
                <c:pt idx="33018">
                  <c:v>0.59199999999999997</c:v>
                </c:pt>
                <c:pt idx="33019">
                  <c:v>0.6</c:v>
                </c:pt>
                <c:pt idx="33020">
                  <c:v>0.58499999999999996</c:v>
                </c:pt>
                <c:pt idx="33021">
                  <c:v>0.76900000000000002</c:v>
                </c:pt>
                <c:pt idx="33022">
                  <c:v>0.55600000000000005</c:v>
                </c:pt>
                <c:pt idx="33023">
                  <c:v>0.59799999999999998</c:v>
                </c:pt>
                <c:pt idx="33024">
                  <c:v>0.59399999999999997</c:v>
                </c:pt>
                <c:pt idx="33025">
                  <c:v>0.57899999999999996</c:v>
                </c:pt>
                <c:pt idx="33026">
                  <c:v>0.57899999999999996</c:v>
                </c:pt>
                <c:pt idx="33027">
                  <c:v>0.57199999999999995</c:v>
                </c:pt>
                <c:pt idx="33028">
                  <c:v>0.59399999999999997</c:v>
                </c:pt>
                <c:pt idx="33029">
                  <c:v>0.58499999999999996</c:v>
                </c:pt>
                <c:pt idx="33030">
                  <c:v>0.56999999999999995</c:v>
                </c:pt>
                <c:pt idx="33031">
                  <c:v>0.77400000000000002</c:v>
                </c:pt>
                <c:pt idx="33032">
                  <c:v>0.55200000000000005</c:v>
                </c:pt>
                <c:pt idx="33033">
                  <c:v>0.76600000000000001</c:v>
                </c:pt>
                <c:pt idx="33034">
                  <c:v>0.76</c:v>
                </c:pt>
                <c:pt idx="33035">
                  <c:v>0.60799999999999998</c:v>
                </c:pt>
                <c:pt idx="33036">
                  <c:v>0.62</c:v>
                </c:pt>
                <c:pt idx="33037">
                  <c:v>0.62</c:v>
                </c:pt>
                <c:pt idx="33038">
                  <c:v>0.624</c:v>
                </c:pt>
                <c:pt idx="33039">
                  <c:v>0.624</c:v>
                </c:pt>
                <c:pt idx="33040">
                  <c:v>0.55800000000000005</c:v>
                </c:pt>
                <c:pt idx="33041">
                  <c:v>0.55800000000000005</c:v>
                </c:pt>
                <c:pt idx="33042">
                  <c:v>0.76700000000000002</c:v>
                </c:pt>
                <c:pt idx="33043">
                  <c:v>0.75900000000000001</c:v>
                </c:pt>
                <c:pt idx="33044">
                  <c:v>0.57099999999999995</c:v>
                </c:pt>
                <c:pt idx="33045">
                  <c:v>0.56100000000000005</c:v>
                </c:pt>
                <c:pt idx="33046">
                  <c:v>0.59199999999999997</c:v>
                </c:pt>
                <c:pt idx="33047">
                  <c:v>0.624</c:v>
                </c:pt>
                <c:pt idx="33048">
                  <c:v>0.57899999999999996</c:v>
                </c:pt>
                <c:pt idx="33049">
                  <c:v>0.69699999999999995</c:v>
                </c:pt>
                <c:pt idx="33050">
                  <c:v>0.75800000000000001</c:v>
                </c:pt>
                <c:pt idx="33051">
                  <c:v>0.75900000000000001</c:v>
                </c:pt>
                <c:pt idx="33052">
                  <c:v>0.60499999999999998</c:v>
                </c:pt>
                <c:pt idx="33053">
                  <c:v>0.54900000000000004</c:v>
                </c:pt>
                <c:pt idx="33054">
                  <c:v>0.6</c:v>
                </c:pt>
                <c:pt idx="33055">
                  <c:v>0.6</c:v>
                </c:pt>
                <c:pt idx="33056">
                  <c:v>0.76</c:v>
                </c:pt>
                <c:pt idx="33057">
                  <c:v>0.55200000000000005</c:v>
                </c:pt>
                <c:pt idx="33058">
                  <c:v>0.55300000000000005</c:v>
                </c:pt>
                <c:pt idx="33059">
                  <c:v>0.58199999999999996</c:v>
                </c:pt>
                <c:pt idx="33060">
                  <c:v>0.624</c:v>
                </c:pt>
                <c:pt idx="33061">
                  <c:v>0.58599999999999997</c:v>
                </c:pt>
                <c:pt idx="33062">
                  <c:v>0.58599999999999997</c:v>
                </c:pt>
                <c:pt idx="33063">
                  <c:v>0.60199999999999998</c:v>
                </c:pt>
                <c:pt idx="33064">
                  <c:v>0.77100000000000002</c:v>
                </c:pt>
                <c:pt idx="33065">
                  <c:v>0.76600000000000001</c:v>
                </c:pt>
                <c:pt idx="33066">
                  <c:v>0.53600000000000003</c:v>
                </c:pt>
                <c:pt idx="33067">
                  <c:v>0.53600000000000003</c:v>
                </c:pt>
                <c:pt idx="33068">
                  <c:v>0.59</c:v>
                </c:pt>
                <c:pt idx="33069">
                  <c:v>0.60599999999999998</c:v>
                </c:pt>
                <c:pt idx="33070">
                  <c:v>0.57599999999999996</c:v>
                </c:pt>
                <c:pt idx="33071">
                  <c:v>0.754</c:v>
                </c:pt>
                <c:pt idx="33072">
                  <c:v>0.57999999999999996</c:v>
                </c:pt>
                <c:pt idx="33073">
                  <c:v>0.60499999999999998</c:v>
                </c:pt>
                <c:pt idx="33074">
                  <c:v>0.77300000000000002</c:v>
                </c:pt>
                <c:pt idx="33075">
                  <c:v>0.59299999999999997</c:v>
                </c:pt>
                <c:pt idx="33076">
                  <c:v>0.57499999999999996</c:v>
                </c:pt>
                <c:pt idx="33077">
                  <c:v>0.56100000000000005</c:v>
                </c:pt>
                <c:pt idx="33078">
                  <c:v>0.56100000000000005</c:v>
                </c:pt>
                <c:pt idx="33079">
                  <c:v>0.58299999999999996</c:v>
                </c:pt>
                <c:pt idx="33080">
                  <c:v>0.75900000000000001</c:v>
                </c:pt>
                <c:pt idx="33081">
                  <c:v>0.57699999999999996</c:v>
                </c:pt>
                <c:pt idx="33082">
                  <c:v>0.58099999999999996</c:v>
                </c:pt>
                <c:pt idx="33083">
                  <c:v>0.59799999999999998</c:v>
                </c:pt>
                <c:pt idx="33084">
                  <c:v>0.59799999999999998</c:v>
                </c:pt>
                <c:pt idx="33085">
                  <c:v>0.58399999999999996</c:v>
                </c:pt>
                <c:pt idx="33086">
                  <c:v>0.69199999999999995</c:v>
                </c:pt>
                <c:pt idx="33087">
                  <c:v>0.57799999999999996</c:v>
                </c:pt>
                <c:pt idx="33088">
                  <c:v>0.60699999999999998</c:v>
                </c:pt>
                <c:pt idx="33089">
                  <c:v>0.69099999999999995</c:v>
                </c:pt>
                <c:pt idx="33090">
                  <c:v>0.77200000000000002</c:v>
                </c:pt>
                <c:pt idx="33091">
                  <c:v>0.59199999999999997</c:v>
                </c:pt>
                <c:pt idx="33092">
                  <c:v>0.59</c:v>
                </c:pt>
                <c:pt idx="33093">
                  <c:v>0.76500000000000001</c:v>
                </c:pt>
                <c:pt idx="33094">
                  <c:v>0.61499999999999999</c:v>
                </c:pt>
                <c:pt idx="33095">
                  <c:v>0.61499999999999999</c:v>
                </c:pt>
                <c:pt idx="33096">
                  <c:v>0.60499999999999998</c:v>
                </c:pt>
                <c:pt idx="33097">
                  <c:v>0.56999999999999995</c:v>
                </c:pt>
                <c:pt idx="33098">
                  <c:v>0.56999999999999995</c:v>
                </c:pt>
                <c:pt idx="33099">
                  <c:v>0.77100000000000002</c:v>
                </c:pt>
                <c:pt idx="33100">
                  <c:v>0.76500000000000001</c:v>
                </c:pt>
                <c:pt idx="33101">
                  <c:v>0.76200000000000001</c:v>
                </c:pt>
                <c:pt idx="33102">
                  <c:v>0.61499999999999999</c:v>
                </c:pt>
                <c:pt idx="33103">
                  <c:v>0.55000000000000004</c:v>
                </c:pt>
                <c:pt idx="33104">
                  <c:v>0.55000000000000004</c:v>
                </c:pt>
                <c:pt idx="33105">
                  <c:v>0.61599999999999999</c:v>
                </c:pt>
                <c:pt idx="33106">
                  <c:v>0.68200000000000005</c:v>
                </c:pt>
                <c:pt idx="33107">
                  <c:v>0.56299999999999994</c:v>
                </c:pt>
                <c:pt idx="33108">
                  <c:v>0.61699999999999999</c:v>
                </c:pt>
                <c:pt idx="33109">
                  <c:v>0.76900000000000002</c:v>
                </c:pt>
                <c:pt idx="33110">
                  <c:v>0.57099999999999995</c:v>
                </c:pt>
                <c:pt idx="33111">
                  <c:v>0.55300000000000005</c:v>
                </c:pt>
                <c:pt idx="33112">
                  <c:v>0.59299999999999997</c:v>
                </c:pt>
                <c:pt idx="33113">
                  <c:v>0.59299999999999997</c:v>
                </c:pt>
                <c:pt idx="33114">
                  <c:v>0.76500000000000001</c:v>
                </c:pt>
                <c:pt idx="33115">
                  <c:v>0.58099999999999996</c:v>
                </c:pt>
                <c:pt idx="33116">
                  <c:v>0.621</c:v>
                </c:pt>
                <c:pt idx="33117">
                  <c:v>0.621</c:v>
                </c:pt>
                <c:pt idx="33118">
                  <c:v>0.54500000000000004</c:v>
                </c:pt>
                <c:pt idx="33119">
                  <c:v>0.75900000000000001</c:v>
                </c:pt>
                <c:pt idx="33120">
                  <c:v>0.61499999999999999</c:v>
                </c:pt>
                <c:pt idx="33121">
                  <c:v>0.57799999999999996</c:v>
                </c:pt>
                <c:pt idx="33122">
                  <c:v>0.57799999999999996</c:v>
                </c:pt>
                <c:pt idx="33123">
                  <c:v>0.72</c:v>
                </c:pt>
                <c:pt idx="33124">
                  <c:v>0.6</c:v>
                </c:pt>
                <c:pt idx="33125">
                  <c:v>0.59199999999999997</c:v>
                </c:pt>
                <c:pt idx="33126">
                  <c:v>0.56999999999999995</c:v>
                </c:pt>
                <c:pt idx="33127">
                  <c:v>0.56799999999999995</c:v>
                </c:pt>
                <c:pt idx="33128">
                  <c:v>0.59599999999999997</c:v>
                </c:pt>
                <c:pt idx="33129">
                  <c:v>0.58199999999999996</c:v>
                </c:pt>
                <c:pt idx="33130">
                  <c:v>0.57199999999999995</c:v>
                </c:pt>
                <c:pt idx="33131">
                  <c:v>0.753</c:v>
                </c:pt>
                <c:pt idx="33132">
                  <c:v>0.60299999999999998</c:v>
                </c:pt>
                <c:pt idx="33133">
                  <c:v>0.57299999999999995</c:v>
                </c:pt>
                <c:pt idx="33134">
                  <c:v>0.56899999999999995</c:v>
                </c:pt>
                <c:pt idx="33135">
                  <c:v>0.60399999999999998</c:v>
                </c:pt>
                <c:pt idx="33136">
                  <c:v>0.56999999999999995</c:v>
                </c:pt>
                <c:pt idx="33137">
                  <c:v>0.55400000000000005</c:v>
                </c:pt>
                <c:pt idx="33138">
                  <c:v>0.55400000000000005</c:v>
                </c:pt>
                <c:pt idx="33139">
                  <c:v>0.69</c:v>
                </c:pt>
                <c:pt idx="33140">
                  <c:v>0.621</c:v>
                </c:pt>
                <c:pt idx="33141">
                  <c:v>0.60399999999999998</c:v>
                </c:pt>
                <c:pt idx="33142">
                  <c:v>0.60699999999999998</c:v>
                </c:pt>
                <c:pt idx="33143">
                  <c:v>0.60699999999999998</c:v>
                </c:pt>
                <c:pt idx="33144">
                  <c:v>0.57199999999999995</c:v>
                </c:pt>
                <c:pt idx="33145">
                  <c:v>0.56699999999999995</c:v>
                </c:pt>
                <c:pt idx="33146">
                  <c:v>0.76700000000000002</c:v>
                </c:pt>
                <c:pt idx="33147">
                  <c:v>0.58099999999999996</c:v>
                </c:pt>
                <c:pt idx="33148">
                  <c:v>0.58099999999999996</c:v>
                </c:pt>
                <c:pt idx="33149">
                  <c:v>0.57099999999999995</c:v>
                </c:pt>
                <c:pt idx="33150">
                  <c:v>0.76800000000000002</c:v>
                </c:pt>
                <c:pt idx="33151">
                  <c:v>0.60499999999999998</c:v>
                </c:pt>
                <c:pt idx="33152">
                  <c:v>0.60499999999999998</c:v>
                </c:pt>
                <c:pt idx="33153">
                  <c:v>0.59</c:v>
                </c:pt>
                <c:pt idx="33154">
                  <c:v>0.59</c:v>
                </c:pt>
                <c:pt idx="33155">
                  <c:v>0.59699999999999998</c:v>
                </c:pt>
                <c:pt idx="33156">
                  <c:v>0.58399999999999996</c:v>
                </c:pt>
                <c:pt idx="33157">
                  <c:v>0.60199999999999998</c:v>
                </c:pt>
                <c:pt idx="33158">
                  <c:v>0.58199999999999996</c:v>
                </c:pt>
                <c:pt idx="33159">
                  <c:v>0.76900000000000002</c:v>
                </c:pt>
                <c:pt idx="33160">
                  <c:v>0.60499999999999998</c:v>
                </c:pt>
                <c:pt idx="33161">
                  <c:v>0.76400000000000001</c:v>
                </c:pt>
                <c:pt idx="33162">
                  <c:v>0.60699999999999998</c:v>
                </c:pt>
                <c:pt idx="33163">
                  <c:v>0.76800000000000002</c:v>
                </c:pt>
                <c:pt idx="33164">
                  <c:v>0.60699999999999998</c:v>
                </c:pt>
                <c:pt idx="33165">
                  <c:v>0.55500000000000005</c:v>
                </c:pt>
                <c:pt idx="33166">
                  <c:v>0.58699999999999997</c:v>
                </c:pt>
                <c:pt idx="33167">
                  <c:v>0.58699999999999997</c:v>
                </c:pt>
                <c:pt idx="33168">
                  <c:v>0.56299999999999994</c:v>
                </c:pt>
                <c:pt idx="33169">
                  <c:v>0.56299999999999994</c:v>
                </c:pt>
                <c:pt idx="33170">
                  <c:v>0.56299999999999994</c:v>
                </c:pt>
                <c:pt idx="33171">
                  <c:v>0.76800000000000002</c:v>
                </c:pt>
                <c:pt idx="33172">
                  <c:v>0.76200000000000001</c:v>
                </c:pt>
                <c:pt idx="33173">
                  <c:v>0.745</c:v>
                </c:pt>
                <c:pt idx="33174">
                  <c:v>0.63900000000000001</c:v>
                </c:pt>
                <c:pt idx="33175">
                  <c:v>0.63900000000000001</c:v>
                </c:pt>
                <c:pt idx="33176">
                  <c:v>0.59199999999999997</c:v>
                </c:pt>
                <c:pt idx="33177">
                  <c:v>0.77300000000000002</c:v>
                </c:pt>
                <c:pt idx="33178">
                  <c:v>0.70899999999999996</c:v>
                </c:pt>
                <c:pt idx="33179">
                  <c:v>0.64100000000000001</c:v>
                </c:pt>
                <c:pt idx="33180">
                  <c:v>0.60499999999999998</c:v>
                </c:pt>
                <c:pt idx="33181">
                  <c:v>0.56899999999999995</c:v>
                </c:pt>
                <c:pt idx="33182">
                  <c:v>0.56899999999999995</c:v>
                </c:pt>
                <c:pt idx="33183">
                  <c:v>0.78400000000000003</c:v>
                </c:pt>
                <c:pt idx="33184">
                  <c:v>0.63900000000000001</c:v>
                </c:pt>
                <c:pt idx="33185">
                  <c:v>0.57299999999999995</c:v>
                </c:pt>
                <c:pt idx="33186">
                  <c:v>0.61699999999999999</c:v>
                </c:pt>
                <c:pt idx="33187">
                  <c:v>0.64100000000000001</c:v>
                </c:pt>
                <c:pt idx="33188">
                  <c:v>0.58299999999999996</c:v>
                </c:pt>
                <c:pt idx="33189">
                  <c:v>0.59199999999999997</c:v>
                </c:pt>
                <c:pt idx="33190">
                  <c:v>0.76500000000000001</c:v>
                </c:pt>
                <c:pt idx="33191">
                  <c:v>0.59599999999999997</c:v>
                </c:pt>
                <c:pt idx="33192">
                  <c:v>0.78400000000000003</c:v>
                </c:pt>
                <c:pt idx="33193">
                  <c:v>0.77200000000000002</c:v>
                </c:pt>
                <c:pt idx="33194">
                  <c:v>0.58499999999999996</c:v>
                </c:pt>
                <c:pt idx="33195">
                  <c:v>0.56000000000000005</c:v>
                </c:pt>
                <c:pt idx="33196">
                  <c:v>0.56399999999999995</c:v>
                </c:pt>
                <c:pt idx="33197">
                  <c:v>0.78100000000000003</c:v>
                </c:pt>
                <c:pt idx="33198">
                  <c:v>0.56499999999999995</c:v>
                </c:pt>
                <c:pt idx="33199">
                  <c:v>0.59699999999999998</c:v>
                </c:pt>
                <c:pt idx="33200">
                  <c:v>0.64</c:v>
                </c:pt>
                <c:pt idx="33201">
                  <c:v>0.59699999999999998</c:v>
                </c:pt>
                <c:pt idx="33202">
                  <c:v>0.60399999999999998</c:v>
                </c:pt>
                <c:pt idx="33203">
                  <c:v>0.78200000000000003</c:v>
                </c:pt>
                <c:pt idx="33204">
                  <c:v>0.58899999999999997</c:v>
                </c:pt>
                <c:pt idx="33205">
                  <c:v>0.58699999999999997</c:v>
                </c:pt>
                <c:pt idx="33206">
                  <c:v>0.6</c:v>
                </c:pt>
                <c:pt idx="33207">
                  <c:v>0.6</c:v>
                </c:pt>
                <c:pt idx="33208">
                  <c:v>0.54600000000000004</c:v>
                </c:pt>
                <c:pt idx="33209">
                  <c:v>0.54600000000000004</c:v>
                </c:pt>
                <c:pt idx="33210">
                  <c:v>0.77900000000000003</c:v>
                </c:pt>
                <c:pt idx="33211">
                  <c:v>0.57099999999999995</c:v>
                </c:pt>
                <c:pt idx="33212">
                  <c:v>0.57099999999999995</c:v>
                </c:pt>
                <c:pt idx="33213">
                  <c:v>0.59599999999999997</c:v>
                </c:pt>
                <c:pt idx="33214">
                  <c:v>0.59599999999999997</c:v>
                </c:pt>
                <c:pt idx="33215">
                  <c:v>0.58799999999999997</c:v>
                </c:pt>
                <c:pt idx="33216">
                  <c:v>0.77100000000000002</c:v>
                </c:pt>
                <c:pt idx="33217">
                  <c:v>0.58799999999999997</c:v>
                </c:pt>
                <c:pt idx="33218">
                  <c:v>0.78200000000000003</c:v>
                </c:pt>
                <c:pt idx="33219">
                  <c:v>0.57299999999999995</c:v>
                </c:pt>
                <c:pt idx="33220">
                  <c:v>0.57299999999999995</c:v>
                </c:pt>
                <c:pt idx="33221">
                  <c:v>0.58599999999999997</c:v>
                </c:pt>
                <c:pt idx="33222">
                  <c:v>0.58499999999999996</c:v>
                </c:pt>
                <c:pt idx="33223">
                  <c:v>0.58899999999999997</c:v>
                </c:pt>
                <c:pt idx="33224">
                  <c:v>0.59</c:v>
                </c:pt>
                <c:pt idx="33225">
                  <c:v>0.78300000000000003</c:v>
                </c:pt>
                <c:pt idx="33226">
                  <c:v>0.60399999999999998</c:v>
                </c:pt>
                <c:pt idx="33227">
                  <c:v>0.60399999999999998</c:v>
                </c:pt>
                <c:pt idx="33228">
                  <c:v>0.77400000000000002</c:v>
                </c:pt>
                <c:pt idx="33229">
                  <c:v>0.58199999999999996</c:v>
                </c:pt>
                <c:pt idx="33230">
                  <c:v>0.58199999999999996</c:v>
                </c:pt>
                <c:pt idx="33231">
                  <c:v>0.77200000000000002</c:v>
                </c:pt>
                <c:pt idx="33232">
                  <c:v>0.77100000000000002</c:v>
                </c:pt>
                <c:pt idx="33233">
                  <c:v>0.79</c:v>
                </c:pt>
                <c:pt idx="33234">
                  <c:v>0.71599999999999997</c:v>
                </c:pt>
                <c:pt idx="33235">
                  <c:v>0.79800000000000004</c:v>
                </c:pt>
                <c:pt idx="33236">
                  <c:v>0.63100000000000001</c:v>
                </c:pt>
                <c:pt idx="33237">
                  <c:v>0.63100000000000001</c:v>
                </c:pt>
                <c:pt idx="33238">
                  <c:v>0.78700000000000003</c:v>
                </c:pt>
                <c:pt idx="33239">
                  <c:v>0.77500000000000002</c:v>
                </c:pt>
                <c:pt idx="33240">
                  <c:v>0.59699999999999998</c:v>
                </c:pt>
                <c:pt idx="33241">
                  <c:v>0.8</c:v>
                </c:pt>
                <c:pt idx="33242">
                  <c:v>0.63300000000000001</c:v>
                </c:pt>
                <c:pt idx="33243">
                  <c:v>0.78900000000000003</c:v>
                </c:pt>
                <c:pt idx="33244">
                  <c:v>0.63100000000000001</c:v>
                </c:pt>
                <c:pt idx="33245">
                  <c:v>0.63400000000000001</c:v>
                </c:pt>
                <c:pt idx="33246">
                  <c:v>0.57499999999999996</c:v>
                </c:pt>
                <c:pt idx="33247">
                  <c:v>0.78700000000000003</c:v>
                </c:pt>
                <c:pt idx="33248">
                  <c:v>0.58299999999999996</c:v>
                </c:pt>
                <c:pt idx="33249">
                  <c:v>0.77400000000000002</c:v>
                </c:pt>
                <c:pt idx="33250">
                  <c:v>0.56499999999999995</c:v>
                </c:pt>
                <c:pt idx="33251">
                  <c:v>0.77500000000000002</c:v>
                </c:pt>
                <c:pt idx="33252">
                  <c:v>0.59099999999999997</c:v>
                </c:pt>
                <c:pt idx="33253">
                  <c:v>0.59299999999999997</c:v>
                </c:pt>
                <c:pt idx="33254">
                  <c:v>0.58699999999999997</c:v>
                </c:pt>
                <c:pt idx="33255">
                  <c:v>0.79400000000000004</c:v>
                </c:pt>
                <c:pt idx="33256">
                  <c:v>0.60799999999999998</c:v>
                </c:pt>
                <c:pt idx="33257">
                  <c:v>0.55600000000000005</c:v>
                </c:pt>
                <c:pt idx="33258">
                  <c:v>0.59099999999999997</c:v>
                </c:pt>
                <c:pt idx="33259">
                  <c:v>0.63200000000000001</c:v>
                </c:pt>
                <c:pt idx="33260">
                  <c:v>0.77800000000000002</c:v>
                </c:pt>
                <c:pt idx="33261">
                  <c:v>0.79700000000000004</c:v>
                </c:pt>
                <c:pt idx="33262">
                  <c:v>0.59699999999999998</c:v>
                </c:pt>
                <c:pt idx="33263">
                  <c:v>0.59399999999999997</c:v>
                </c:pt>
                <c:pt idx="33264">
                  <c:v>0.59</c:v>
                </c:pt>
                <c:pt idx="33265">
                  <c:v>0.59</c:v>
                </c:pt>
                <c:pt idx="33266">
                  <c:v>0.59299999999999997</c:v>
                </c:pt>
                <c:pt idx="33267">
                  <c:v>0.60699999999999998</c:v>
                </c:pt>
                <c:pt idx="33268">
                  <c:v>0.80500000000000005</c:v>
                </c:pt>
                <c:pt idx="33269">
                  <c:v>0.78600000000000003</c:v>
                </c:pt>
                <c:pt idx="33270">
                  <c:v>0.76400000000000001</c:v>
                </c:pt>
                <c:pt idx="33271">
                  <c:v>0.71399999999999997</c:v>
                </c:pt>
                <c:pt idx="33272">
                  <c:v>0.57999999999999996</c:v>
                </c:pt>
                <c:pt idx="33273">
                  <c:v>0.71399999999999997</c:v>
                </c:pt>
                <c:pt idx="33274">
                  <c:v>0.80600000000000005</c:v>
                </c:pt>
                <c:pt idx="33275">
                  <c:v>0.58399999999999996</c:v>
                </c:pt>
                <c:pt idx="33276">
                  <c:v>0.58499999999999996</c:v>
                </c:pt>
                <c:pt idx="33277">
                  <c:v>0.59</c:v>
                </c:pt>
                <c:pt idx="33278">
                  <c:v>0.58099999999999996</c:v>
                </c:pt>
                <c:pt idx="33279">
                  <c:v>0.79200000000000004</c:v>
                </c:pt>
                <c:pt idx="33280">
                  <c:v>0.59</c:v>
                </c:pt>
                <c:pt idx="33281">
                  <c:v>0.61599999999999999</c:v>
                </c:pt>
                <c:pt idx="33282">
                  <c:v>0.56499999999999995</c:v>
                </c:pt>
                <c:pt idx="33283">
                  <c:v>0.56499999999999995</c:v>
                </c:pt>
                <c:pt idx="33284">
                  <c:v>0.58499999999999996</c:v>
                </c:pt>
                <c:pt idx="33285">
                  <c:v>0.58499999999999996</c:v>
                </c:pt>
                <c:pt idx="33286">
                  <c:v>0.58199999999999996</c:v>
                </c:pt>
                <c:pt idx="33287">
                  <c:v>0.79300000000000004</c:v>
                </c:pt>
                <c:pt idx="33288">
                  <c:v>0.59599999999999997</c:v>
                </c:pt>
                <c:pt idx="33289">
                  <c:v>0.7</c:v>
                </c:pt>
                <c:pt idx="33290">
                  <c:v>0.59399999999999997</c:v>
                </c:pt>
                <c:pt idx="33291">
                  <c:v>0.60199999999999998</c:v>
                </c:pt>
                <c:pt idx="33292">
                  <c:v>0.60199999999999998</c:v>
                </c:pt>
                <c:pt idx="33293">
                  <c:v>0.80400000000000005</c:v>
                </c:pt>
                <c:pt idx="33294">
                  <c:v>0.59399999999999997</c:v>
                </c:pt>
                <c:pt idx="33295">
                  <c:v>0.59399999999999997</c:v>
                </c:pt>
                <c:pt idx="33296">
                  <c:v>0.61899999999999999</c:v>
                </c:pt>
                <c:pt idx="33297">
                  <c:v>0.61899999999999999</c:v>
                </c:pt>
                <c:pt idx="33298">
                  <c:v>0.79300000000000004</c:v>
                </c:pt>
                <c:pt idx="33299">
                  <c:v>0.61499999999999999</c:v>
                </c:pt>
                <c:pt idx="33300">
                  <c:v>0.61899999999999999</c:v>
                </c:pt>
                <c:pt idx="33301">
                  <c:v>0.79400000000000004</c:v>
                </c:pt>
                <c:pt idx="33302">
                  <c:v>0.621</c:v>
                </c:pt>
                <c:pt idx="33303">
                  <c:v>0.79100000000000004</c:v>
                </c:pt>
                <c:pt idx="33304">
                  <c:v>0.79500000000000004</c:v>
                </c:pt>
                <c:pt idx="33305">
                  <c:v>0.61599999999999999</c:v>
                </c:pt>
                <c:pt idx="33306">
                  <c:v>0.79800000000000004</c:v>
                </c:pt>
                <c:pt idx="33307">
                  <c:v>0.622</c:v>
                </c:pt>
                <c:pt idx="33308">
                  <c:v>0.61799999999999999</c:v>
                </c:pt>
                <c:pt idx="33309">
                  <c:v>0.56599999999999995</c:v>
                </c:pt>
                <c:pt idx="33310">
                  <c:v>0.79500000000000004</c:v>
                </c:pt>
                <c:pt idx="33311">
                  <c:v>0.57499999999999996</c:v>
                </c:pt>
                <c:pt idx="33312">
                  <c:v>0.74099999999999999</c:v>
                </c:pt>
                <c:pt idx="33313">
                  <c:v>0.79800000000000004</c:v>
                </c:pt>
                <c:pt idx="33314">
                  <c:v>0.58399999999999996</c:v>
                </c:pt>
                <c:pt idx="33315">
                  <c:v>0.79600000000000004</c:v>
                </c:pt>
                <c:pt idx="33316">
                  <c:v>0.61399999999999999</c:v>
                </c:pt>
                <c:pt idx="33317">
                  <c:v>0.61399999999999999</c:v>
                </c:pt>
                <c:pt idx="33318">
                  <c:v>0.55700000000000005</c:v>
                </c:pt>
                <c:pt idx="33319">
                  <c:v>0.61699999999999999</c:v>
                </c:pt>
                <c:pt idx="33320">
                  <c:v>0.62</c:v>
                </c:pt>
                <c:pt idx="33321">
                  <c:v>0.61699999999999999</c:v>
                </c:pt>
                <c:pt idx="33322">
                  <c:v>0.61299999999999999</c:v>
                </c:pt>
                <c:pt idx="33323">
                  <c:v>0.58099999999999996</c:v>
                </c:pt>
                <c:pt idx="33324">
                  <c:v>0.58099999999999996</c:v>
                </c:pt>
                <c:pt idx="33325">
                  <c:v>0.58499999999999996</c:v>
                </c:pt>
                <c:pt idx="33326">
                  <c:v>0.55400000000000005</c:v>
                </c:pt>
                <c:pt idx="33327">
                  <c:v>0.60899999999999999</c:v>
                </c:pt>
                <c:pt idx="33328">
                  <c:v>0.58899999999999997</c:v>
                </c:pt>
                <c:pt idx="33329">
                  <c:v>0.59599999999999997</c:v>
                </c:pt>
                <c:pt idx="33330">
                  <c:v>0.80700000000000005</c:v>
                </c:pt>
                <c:pt idx="33331">
                  <c:v>0.58899999999999997</c:v>
                </c:pt>
                <c:pt idx="33332">
                  <c:v>0.80200000000000005</c:v>
                </c:pt>
                <c:pt idx="33333">
                  <c:v>0.6</c:v>
                </c:pt>
                <c:pt idx="33334">
                  <c:v>0.77700000000000002</c:v>
                </c:pt>
                <c:pt idx="33335">
                  <c:v>0.57499999999999996</c:v>
                </c:pt>
                <c:pt idx="33336">
                  <c:v>0.56399999999999995</c:v>
                </c:pt>
                <c:pt idx="33337">
                  <c:v>0.56399999999999995</c:v>
                </c:pt>
                <c:pt idx="33338">
                  <c:v>0.58199999999999996</c:v>
                </c:pt>
                <c:pt idx="33339">
                  <c:v>0.57699999999999996</c:v>
                </c:pt>
                <c:pt idx="33340">
                  <c:v>0.73199999999999998</c:v>
                </c:pt>
                <c:pt idx="33341">
                  <c:v>0.61599999999999999</c:v>
                </c:pt>
                <c:pt idx="33342">
                  <c:v>0.80700000000000005</c:v>
                </c:pt>
                <c:pt idx="33343">
                  <c:v>0.55600000000000005</c:v>
                </c:pt>
                <c:pt idx="33344">
                  <c:v>0.61899999999999999</c:v>
                </c:pt>
                <c:pt idx="33345">
                  <c:v>0.61899999999999999</c:v>
                </c:pt>
                <c:pt idx="33346">
                  <c:v>0.80500000000000005</c:v>
                </c:pt>
                <c:pt idx="33347">
                  <c:v>0.55200000000000005</c:v>
                </c:pt>
                <c:pt idx="33348">
                  <c:v>0.61</c:v>
                </c:pt>
                <c:pt idx="33349">
                  <c:v>0.59399999999999997</c:v>
                </c:pt>
                <c:pt idx="33350">
                  <c:v>0.59399999999999997</c:v>
                </c:pt>
                <c:pt idx="33351">
                  <c:v>0.81599999999999995</c:v>
                </c:pt>
                <c:pt idx="33352">
                  <c:v>0.60399999999999998</c:v>
                </c:pt>
                <c:pt idx="33353">
                  <c:v>0.61199999999999999</c:v>
                </c:pt>
                <c:pt idx="33354">
                  <c:v>0.81200000000000006</c:v>
                </c:pt>
                <c:pt idx="33355">
                  <c:v>0.58499999999999996</c:v>
                </c:pt>
                <c:pt idx="33356">
                  <c:v>0.58499999999999996</c:v>
                </c:pt>
                <c:pt idx="33357">
                  <c:v>0.60899999999999999</c:v>
                </c:pt>
                <c:pt idx="33358">
                  <c:v>0.83099999999999996</c:v>
                </c:pt>
                <c:pt idx="33359">
                  <c:v>0.82199999999999995</c:v>
                </c:pt>
                <c:pt idx="33360">
                  <c:v>0.751</c:v>
                </c:pt>
                <c:pt idx="33361">
                  <c:v>0.60599999999999998</c:v>
                </c:pt>
                <c:pt idx="33362">
                  <c:v>0.80600000000000005</c:v>
                </c:pt>
                <c:pt idx="33363">
                  <c:v>0.73499999999999999</c:v>
                </c:pt>
                <c:pt idx="33364">
                  <c:v>0.59599999999999997</c:v>
                </c:pt>
                <c:pt idx="33365">
                  <c:v>0.59599999999999997</c:v>
                </c:pt>
                <c:pt idx="33366">
                  <c:v>0.60699999999999998</c:v>
                </c:pt>
                <c:pt idx="33367">
                  <c:v>0.82099999999999995</c:v>
                </c:pt>
                <c:pt idx="33368">
                  <c:v>0.81399999999999995</c:v>
                </c:pt>
                <c:pt idx="33369">
                  <c:v>0.80800000000000005</c:v>
                </c:pt>
                <c:pt idx="33370">
                  <c:v>0.63300000000000001</c:v>
                </c:pt>
                <c:pt idx="33371">
                  <c:v>0.63300000000000001</c:v>
                </c:pt>
                <c:pt idx="33372">
                  <c:v>0.57899999999999996</c:v>
                </c:pt>
                <c:pt idx="33373">
                  <c:v>0.63500000000000001</c:v>
                </c:pt>
                <c:pt idx="33374">
                  <c:v>0.80200000000000005</c:v>
                </c:pt>
                <c:pt idx="33375">
                  <c:v>0.63300000000000001</c:v>
                </c:pt>
                <c:pt idx="33376">
                  <c:v>0.63600000000000001</c:v>
                </c:pt>
                <c:pt idx="33377">
                  <c:v>0.57299999999999995</c:v>
                </c:pt>
                <c:pt idx="33378">
                  <c:v>0.57299999999999995</c:v>
                </c:pt>
                <c:pt idx="33379">
                  <c:v>0.57799999999999996</c:v>
                </c:pt>
                <c:pt idx="33380">
                  <c:v>0.58199999999999996</c:v>
                </c:pt>
                <c:pt idx="33381">
                  <c:v>0.60199999999999998</c:v>
                </c:pt>
                <c:pt idx="33382">
                  <c:v>0.59799999999999998</c:v>
                </c:pt>
                <c:pt idx="33383">
                  <c:v>0.58699999999999997</c:v>
                </c:pt>
                <c:pt idx="33384">
                  <c:v>0.57799999999999996</c:v>
                </c:pt>
                <c:pt idx="33385">
                  <c:v>0.74199999999999999</c:v>
                </c:pt>
                <c:pt idx="33386">
                  <c:v>0.57699999999999996</c:v>
                </c:pt>
                <c:pt idx="33387">
                  <c:v>0.56899999999999995</c:v>
                </c:pt>
                <c:pt idx="33388">
                  <c:v>0.84399999999999997</c:v>
                </c:pt>
                <c:pt idx="33389">
                  <c:v>0.61099999999999999</c:v>
                </c:pt>
                <c:pt idx="33390">
                  <c:v>0.63400000000000001</c:v>
                </c:pt>
                <c:pt idx="33391">
                  <c:v>0.57499999999999996</c:v>
                </c:pt>
                <c:pt idx="33392">
                  <c:v>0.83099999999999996</c:v>
                </c:pt>
                <c:pt idx="33393">
                  <c:v>0.60699999999999998</c:v>
                </c:pt>
                <c:pt idx="33394">
                  <c:v>0.60699999999999998</c:v>
                </c:pt>
                <c:pt idx="33395">
                  <c:v>0.82299999999999995</c:v>
                </c:pt>
                <c:pt idx="33396">
                  <c:v>0.58499999999999996</c:v>
                </c:pt>
                <c:pt idx="33397">
                  <c:v>0.59099999999999997</c:v>
                </c:pt>
                <c:pt idx="33398">
                  <c:v>0.81100000000000005</c:v>
                </c:pt>
                <c:pt idx="33399">
                  <c:v>0.55200000000000005</c:v>
                </c:pt>
                <c:pt idx="33400">
                  <c:v>0.55200000000000005</c:v>
                </c:pt>
                <c:pt idx="33401">
                  <c:v>0.58399999999999996</c:v>
                </c:pt>
                <c:pt idx="33402">
                  <c:v>0.74299999999999999</c:v>
                </c:pt>
                <c:pt idx="33403">
                  <c:v>0.629</c:v>
                </c:pt>
                <c:pt idx="33404">
                  <c:v>0.59199999999999997</c:v>
                </c:pt>
                <c:pt idx="33405">
                  <c:v>0.70299999999999996</c:v>
                </c:pt>
                <c:pt idx="33406">
                  <c:v>0.57099999999999995</c:v>
                </c:pt>
                <c:pt idx="33407">
                  <c:v>0.59799999999999998</c:v>
                </c:pt>
                <c:pt idx="33408">
                  <c:v>0.56899999999999995</c:v>
                </c:pt>
                <c:pt idx="33409">
                  <c:v>0.82499999999999996</c:v>
                </c:pt>
                <c:pt idx="33410">
                  <c:v>0.6</c:v>
                </c:pt>
                <c:pt idx="33411">
                  <c:v>0.83399999999999996</c:v>
                </c:pt>
                <c:pt idx="33412">
                  <c:v>0.69299999999999995</c:v>
                </c:pt>
                <c:pt idx="33413">
                  <c:v>0.75900000000000001</c:v>
                </c:pt>
                <c:pt idx="33414">
                  <c:v>0.59299999999999997</c:v>
                </c:pt>
                <c:pt idx="33415">
                  <c:v>0.57699999999999996</c:v>
                </c:pt>
                <c:pt idx="33416">
                  <c:v>0.57699999999999996</c:v>
                </c:pt>
                <c:pt idx="33417">
                  <c:v>0.74399999999999999</c:v>
                </c:pt>
                <c:pt idx="33418">
                  <c:v>0.59399999999999997</c:v>
                </c:pt>
                <c:pt idx="33419">
                  <c:v>0.83299999999999996</c:v>
                </c:pt>
                <c:pt idx="33420">
                  <c:v>0.83699999999999997</c:v>
                </c:pt>
                <c:pt idx="33421">
                  <c:v>0.82099999999999995</c:v>
                </c:pt>
                <c:pt idx="33422">
                  <c:v>0.82399999999999995</c:v>
                </c:pt>
                <c:pt idx="33423">
                  <c:v>0.61299999999999999</c:v>
                </c:pt>
                <c:pt idx="33424">
                  <c:v>0.61299999999999999</c:v>
                </c:pt>
                <c:pt idx="33425">
                  <c:v>0.64300000000000002</c:v>
                </c:pt>
                <c:pt idx="33426">
                  <c:v>0.64300000000000002</c:v>
                </c:pt>
                <c:pt idx="33427">
                  <c:v>0.84899999999999998</c:v>
                </c:pt>
                <c:pt idx="33428">
                  <c:v>0.58599999999999997</c:v>
                </c:pt>
                <c:pt idx="33429">
                  <c:v>0.84799999999999998</c:v>
                </c:pt>
                <c:pt idx="33430">
                  <c:v>0.83599999999999997</c:v>
                </c:pt>
                <c:pt idx="33431">
                  <c:v>0.64600000000000002</c:v>
                </c:pt>
                <c:pt idx="33432">
                  <c:v>0.64300000000000002</c:v>
                </c:pt>
                <c:pt idx="33433">
                  <c:v>0.76300000000000001</c:v>
                </c:pt>
                <c:pt idx="33434">
                  <c:v>0.64600000000000002</c:v>
                </c:pt>
                <c:pt idx="33435">
                  <c:v>0.58799999999999997</c:v>
                </c:pt>
                <c:pt idx="33436">
                  <c:v>0.58099999999999996</c:v>
                </c:pt>
                <c:pt idx="33437">
                  <c:v>0.83499999999999996</c:v>
                </c:pt>
                <c:pt idx="33438">
                  <c:v>0.59</c:v>
                </c:pt>
                <c:pt idx="33439">
                  <c:v>0.58699999999999997</c:v>
                </c:pt>
                <c:pt idx="33440">
                  <c:v>0.754</c:v>
                </c:pt>
                <c:pt idx="33441">
                  <c:v>0.753</c:v>
                </c:pt>
                <c:pt idx="33442">
                  <c:v>0.85</c:v>
                </c:pt>
                <c:pt idx="33443">
                  <c:v>0.56799999999999995</c:v>
                </c:pt>
                <c:pt idx="33444">
                  <c:v>0.60399999999999998</c:v>
                </c:pt>
                <c:pt idx="33445">
                  <c:v>0.60399999999999998</c:v>
                </c:pt>
                <c:pt idx="33446">
                  <c:v>0.7</c:v>
                </c:pt>
                <c:pt idx="33447">
                  <c:v>0.60699999999999998</c:v>
                </c:pt>
                <c:pt idx="33448">
                  <c:v>0.7</c:v>
                </c:pt>
                <c:pt idx="33449">
                  <c:v>0.64400000000000002</c:v>
                </c:pt>
                <c:pt idx="33450">
                  <c:v>0.56799999999999995</c:v>
                </c:pt>
                <c:pt idx="33451">
                  <c:v>0.61199999999999999</c:v>
                </c:pt>
                <c:pt idx="33452">
                  <c:v>0.83699999999999997</c:v>
                </c:pt>
                <c:pt idx="33453">
                  <c:v>0.60699999999999998</c:v>
                </c:pt>
                <c:pt idx="33454">
                  <c:v>0.86</c:v>
                </c:pt>
                <c:pt idx="33455">
                  <c:v>0.60599999999999998</c:v>
                </c:pt>
                <c:pt idx="33456">
                  <c:v>0.59399999999999997</c:v>
                </c:pt>
                <c:pt idx="33457">
                  <c:v>0.59399999999999997</c:v>
                </c:pt>
                <c:pt idx="33458">
                  <c:v>0.59699999999999998</c:v>
                </c:pt>
                <c:pt idx="33459">
                  <c:v>0.57999999999999996</c:v>
                </c:pt>
                <c:pt idx="33460">
                  <c:v>0.83599999999999997</c:v>
                </c:pt>
                <c:pt idx="33461">
                  <c:v>0.61599999999999999</c:v>
                </c:pt>
                <c:pt idx="33462">
                  <c:v>0.87</c:v>
                </c:pt>
                <c:pt idx="33463">
                  <c:v>0.82199999999999995</c:v>
                </c:pt>
                <c:pt idx="33464">
                  <c:v>0.85399999999999998</c:v>
                </c:pt>
                <c:pt idx="33465">
                  <c:v>0.57099999999999995</c:v>
                </c:pt>
                <c:pt idx="33466">
                  <c:v>0.58699999999999997</c:v>
                </c:pt>
                <c:pt idx="33467">
                  <c:v>0.57099999999999995</c:v>
                </c:pt>
                <c:pt idx="33468">
                  <c:v>0.58899999999999997</c:v>
                </c:pt>
                <c:pt idx="33469">
                  <c:v>0.60599999999999998</c:v>
                </c:pt>
                <c:pt idx="33470">
                  <c:v>0.56899999999999995</c:v>
                </c:pt>
                <c:pt idx="33471">
                  <c:v>0.56899999999999995</c:v>
                </c:pt>
                <c:pt idx="33472">
                  <c:v>0.85299999999999998</c:v>
                </c:pt>
                <c:pt idx="33473">
                  <c:v>0.56899999999999995</c:v>
                </c:pt>
                <c:pt idx="33474">
                  <c:v>0.56899999999999995</c:v>
                </c:pt>
                <c:pt idx="33475">
                  <c:v>0.59</c:v>
                </c:pt>
                <c:pt idx="33476">
                  <c:v>0.59</c:v>
                </c:pt>
                <c:pt idx="33477">
                  <c:v>0.58099999999999996</c:v>
                </c:pt>
                <c:pt idx="33478">
                  <c:v>0.873</c:v>
                </c:pt>
                <c:pt idx="33479">
                  <c:v>0.85199999999999998</c:v>
                </c:pt>
                <c:pt idx="33480">
                  <c:v>0.58299999999999996</c:v>
                </c:pt>
                <c:pt idx="33481">
                  <c:v>0.84399999999999997</c:v>
                </c:pt>
                <c:pt idx="33482">
                  <c:v>0.85199999999999998</c:v>
                </c:pt>
                <c:pt idx="33483">
                  <c:v>0.60399999999999998</c:v>
                </c:pt>
                <c:pt idx="33484">
                  <c:v>0.6</c:v>
                </c:pt>
                <c:pt idx="33485">
                  <c:v>0.6</c:v>
                </c:pt>
                <c:pt idx="33486">
                  <c:v>0.628</c:v>
                </c:pt>
                <c:pt idx="33487">
                  <c:v>0.85599999999999998</c:v>
                </c:pt>
                <c:pt idx="33488">
                  <c:v>0.86099999999999999</c:v>
                </c:pt>
                <c:pt idx="33489">
                  <c:v>0.84299999999999997</c:v>
                </c:pt>
                <c:pt idx="33490">
                  <c:v>0.60599999999999998</c:v>
                </c:pt>
                <c:pt idx="33491">
                  <c:v>0.86</c:v>
                </c:pt>
                <c:pt idx="33492">
                  <c:v>0.60699999999999998</c:v>
                </c:pt>
                <c:pt idx="33493">
                  <c:v>0.86099999999999999</c:v>
                </c:pt>
                <c:pt idx="33494">
                  <c:v>0.85599999999999998</c:v>
                </c:pt>
                <c:pt idx="33495">
                  <c:v>0.86699999999999999</c:v>
                </c:pt>
                <c:pt idx="33496">
                  <c:v>0.61</c:v>
                </c:pt>
                <c:pt idx="33497">
                  <c:v>0.61</c:v>
                </c:pt>
                <c:pt idx="33498">
                  <c:v>0.60499999999999998</c:v>
                </c:pt>
                <c:pt idx="33499">
                  <c:v>0.57199999999999995</c:v>
                </c:pt>
                <c:pt idx="33500">
                  <c:v>0.61299999999999999</c:v>
                </c:pt>
                <c:pt idx="33501">
                  <c:v>0.60499999999999998</c:v>
                </c:pt>
                <c:pt idx="33502">
                  <c:v>0.60499999999999998</c:v>
                </c:pt>
                <c:pt idx="33503">
                  <c:v>0.60599999999999998</c:v>
                </c:pt>
                <c:pt idx="33504">
                  <c:v>0.61399999999999999</c:v>
                </c:pt>
                <c:pt idx="33505">
                  <c:v>0.55400000000000005</c:v>
                </c:pt>
                <c:pt idx="33506">
                  <c:v>0.872</c:v>
                </c:pt>
                <c:pt idx="33507">
                  <c:v>0.59699999999999998</c:v>
                </c:pt>
                <c:pt idx="33508">
                  <c:v>0.60099999999999998</c:v>
                </c:pt>
                <c:pt idx="33509">
                  <c:v>0.58899999999999997</c:v>
                </c:pt>
                <c:pt idx="33510">
                  <c:v>0.879</c:v>
                </c:pt>
                <c:pt idx="33511">
                  <c:v>0.60299999999999998</c:v>
                </c:pt>
                <c:pt idx="33512">
                  <c:v>0.86299999999999999</c:v>
                </c:pt>
                <c:pt idx="33513">
                  <c:v>0.57299999999999995</c:v>
                </c:pt>
                <c:pt idx="33514">
                  <c:v>0.57299999999999995</c:v>
                </c:pt>
                <c:pt idx="33515">
                  <c:v>0.61199999999999999</c:v>
                </c:pt>
                <c:pt idx="33516">
                  <c:v>0.63500000000000001</c:v>
                </c:pt>
                <c:pt idx="33517">
                  <c:v>0.79100000000000004</c:v>
                </c:pt>
                <c:pt idx="33518">
                  <c:v>0.55600000000000005</c:v>
                </c:pt>
                <c:pt idx="33519">
                  <c:v>0.83399999999999996</c:v>
                </c:pt>
                <c:pt idx="33520">
                  <c:v>0.60099999999999998</c:v>
                </c:pt>
                <c:pt idx="33521">
                  <c:v>0.53800000000000003</c:v>
                </c:pt>
                <c:pt idx="33522">
                  <c:v>0.60799999999999998</c:v>
                </c:pt>
                <c:pt idx="33523">
                  <c:v>0.60799999999999998</c:v>
                </c:pt>
                <c:pt idx="33524">
                  <c:v>0.873</c:v>
                </c:pt>
                <c:pt idx="33525">
                  <c:v>0.81599999999999995</c:v>
                </c:pt>
                <c:pt idx="33526">
                  <c:v>0.58599999999999997</c:v>
                </c:pt>
                <c:pt idx="33527">
                  <c:v>0.58599999999999997</c:v>
                </c:pt>
                <c:pt idx="33528">
                  <c:v>0.60099999999999998</c:v>
                </c:pt>
                <c:pt idx="33529">
                  <c:v>0.61099999999999999</c:v>
                </c:pt>
                <c:pt idx="33530">
                  <c:v>0.59799999999999998</c:v>
                </c:pt>
                <c:pt idx="33531">
                  <c:v>0.875</c:v>
                </c:pt>
                <c:pt idx="33532">
                  <c:v>0.6</c:v>
                </c:pt>
                <c:pt idx="33533">
                  <c:v>0.88800000000000001</c:v>
                </c:pt>
                <c:pt idx="33534">
                  <c:v>0.877</c:v>
                </c:pt>
                <c:pt idx="33535">
                  <c:v>0.58899999999999997</c:v>
                </c:pt>
                <c:pt idx="33536">
                  <c:v>0.58899999999999997</c:v>
                </c:pt>
                <c:pt idx="33537">
                  <c:v>0.61399999999999999</c:v>
                </c:pt>
                <c:pt idx="33538">
                  <c:v>0.89700000000000002</c:v>
                </c:pt>
                <c:pt idx="33539">
                  <c:v>0.874</c:v>
                </c:pt>
                <c:pt idx="33540">
                  <c:v>0.876</c:v>
                </c:pt>
                <c:pt idx="33541">
                  <c:v>0.61499999999999999</c:v>
                </c:pt>
                <c:pt idx="33542">
                  <c:v>0.88500000000000001</c:v>
                </c:pt>
                <c:pt idx="33543">
                  <c:v>0.90200000000000002</c:v>
                </c:pt>
                <c:pt idx="33544">
                  <c:v>0.876</c:v>
                </c:pt>
                <c:pt idx="33545">
                  <c:v>0.77400000000000002</c:v>
                </c:pt>
                <c:pt idx="33546">
                  <c:v>0.88800000000000001</c:v>
                </c:pt>
                <c:pt idx="33547">
                  <c:v>0.58399999999999996</c:v>
                </c:pt>
                <c:pt idx="33548">
                  <c:v>0.58399999999999996</c:v>
                </c:pt>
                <c:pt idx="33549">
                  <c:v>0.622</c:v>
                </c:pt>
                <c:pt idx="33550">
                  <c:v>0.622</c:v>
                </c:pt>
                <c:pt idx="33551">
                  <c:v>0.68600000000000005</c:v>
                </c:pt>
                <c:pt idx="33552">
                  <c:v>0.89500000000000002</c:v>
                </c:pt>
                <c:pt idx="33553">
                  <c:v>0.86799999999999999</c:v>
                </c:pt>
                <c:pt idx="33554">
                  <c:v>0.876</c:v>
                </c:pt>
                <c:pt idx="33555">
                  <c:v>0.625</c:v>
                </c:pt>
                <c:pt idx="33556">
                  <c:v>0.59299999999999997</c:v>
                </c:pt>
                <c:pt idx="33557">
                  <c:v>0.623</c:v>
                </c:pt>
                <c:pt idx="33558">
                  <c:v>0.626</c:v>
                </c:pt>
                <c:pt idx="33559">
                  <c:v>0.59599999999999997</c:v>
                </c:pt>
                <c:pt idx="33560">
                  <c:v>0.86099999999999999</c:v>
                </c:pt>
                <c:pt idx="33561">
                  <c:v>0.89300000000000002</c:v>
                </c:pt>
                <c:pt idx="33562">
                  <c:v>0.59699999999999998</c:v>
                </c:pt>
                <c:pt idx="33563">
                  <c:v>0.89200000000000002</c:v>
                </c:pt>
                <c:pt idx="33564">
                  <c:v>0.60399999999999998</c:v>
                </c:pt>
                <c:pt idx="33565">
                  <c:v>0.78600000000000003</c:v>
                </c:pt>
                <c:pt idx="33566">
                  <c:v>0.58599999999999997</c:v>
                </c:pt>
                <c:pt idx="33567">
                  <c:v>0.59099999999999997</c:v>
                </c:pt>
                <c:pt idx="33568">
                  <c:v>0.79</c:v>
                </c:pt>
                <c:pt idx="33569">
                  <c:v>0.91200000000000003</c:v>
                </c:pt>
                <c:pt idx="33570">
                  <c:v>0.72699999999999998</c:v>
                </c:pt>
                <c:pt idx="33571">
                  <c:v>0.624</c:v>
                </c:pt>
                <c:pt idx="33572">
                  <c:v>0.89600000000000002</c:v>
                </c:pt>
                <c:pt idx="33573">
                  <c:v>0.91400000000000003</c:v>
                </c:pt>
                <c:pt idx="33574">
                  <c:v>0.72799999999999998</c:v>
                </c:pt>
                <c:pt idx="33575">
                  <c:v>0.71599999999999997</c:v>
                </c:pt>
                <c:pt idx="33576">
                  <c:v>0.59899999999999998</c:v>
                </c:pt>
                <c:pt idx="33577">
                  <c:v>0.58799999999999997</c:v>
                </c:pt>
                <c:pt idx="33578">
                  <c:v>0.59799999999999998</c:v>
                </c:pt>
                <c:pt idx="33579">
                  <c:v>0.61899999999999999</c:v>
                </c:pt>
                <c:pt idx="33580">
                  <c:v>0.61499999999999999</c:v>
                </c:pt>
                <c:pt idx="33581">
                  <c:v>0.61499999999999999</c:v>
                </c:pt>
                <c:pt idx="33582">
                  <c:v>0.89400000000000002</c:v>
                </c:pt>
                <c:pt idx="33583">
                  <c:v>0.53800000000000003</c:v>
                </c:pt>
                <c:pt idx="33584">
                  <c:v>0.53800000000000003</c:v>
                </c:pt>
                <c:pt idx="33585">
                  <c:v>0.55500000000000005</c:v>
                </c:pt>
                <c:pt idx="33586">
                  <c:v>0.88500000000000001</c:v>
                </c:pt>
                <c:pt idx="33587">
                  <c:v>0.89200000000000002</c:v>
                </c:pt>
                <c:pt idx="33588">
                  <c:v>0.61899999999999999</c:v>
                </c:pt>
                <c:pt idx="33589">
                  <c:v>0.55400000000000005</c:v>
                </c:pt>
                <c:pt idx="33590">
                  <c:v>0.60399999999999998</c:v>
                </c:pt>
                <c:pt idx="33591">
                  <c:v>0.72599999999999998</c:v>
                </c:pt>
                <c:pt idx="33592">
                  <c:v>0.60699999999999998</c:v>
                </c:pt>
                <c:pt idx="33593">
                  <c:v>0.879</c:v>
                </c:pt>
                <c:pt idx="33594">
                  <c:v>0.89800000000000002</c:v>
                </c:pt>
                <c:pt idx="33595">
                  <c:v>0.88800000000000001</c:v>
                </c:pt>
                <c:pt idx="33596">
                  <c:v>0.82699999999999996</c:v>
                </c:pt>
                <c:pt idx="33597">
                  <c:v>0.90200000000000002</c:v>
                </c:pt>
                <c:pt idx="33598">
                  <c:v>0.79900000000000004</c:v>
                </c:pt>
                <c:pt idx="33599">
                  <c:v>0.63900000000000001</c:v>
                </c:pt>
                <c:pt idx="33600">
                  <c:v>0.63900000000000001</c:v>
                </c:pt>
                <c:pt idx="33601">
                  <c:v>0.59699999999999998</c:v>
                </c:pt>
                <c:pt idx="33602">
                  <c:v>0.59699999999999998</c:v>
                </c:pt>
                <c:pt idx="33603">
                  <c:v>0.85599999999999998</c:v>
                </c:pt>
                <c:pt idx="33604">
                  <c:v>0.89900000000000002</c:v>
                </c:pt>
                <c:pt idx="33605">
                  <c:v>0.79400000000000004</c:v>
                </c:pt>
                <c:pt idx="33606">
                  <c:v>0.58199999999999996</c:v>
                </c:pt>
                <c:pt idx="33607">
                  <c:v>0.89200000000000002</c:v>
                </c:pt>
                <c:pt idx="33608">
                  <c:v>0.59199999999999997</c:v>
                </c:pt>
                <c:pt idx="33609">
                  <c:v>0.6</c:v>
                </c:pt>
                <c:pt idx="33610">
                  <c:v>0.6</c:v>
                </c:pt>
                <c:pt idx="33611">
                  <c:v>0.91600000000000004</c:v>
                </c:pt>
                <c:pt idx="33612">
                  <c:v>0.64</c:v>
                </c:pt>
                <c:pt idx="33613">
                  <c:v>0.57399999999999995</c:v>
                </c:pt>
                <c:pt idx="33614">
                  <c:v>0.88800000000000001</c:v>
                </c:pt>
                <c:pt idx="33615">
                  <c:v>0.91200000000000003</c:v>
                </c:pt>
                <c:pt idx="33616">
                  <c:v>0.91700000000000004</c:v>
                </c:pt>
                <c:pt idx="33617">
                  <c:v>0.874</c:v>
                </c:pt>
                <c:pt idx="33618">
                  <c:v>0.57599999999999996</c:v>
                </c:pt>
                <c:pt idx="33619">
                  <c:v>0.91200000000000003</c:v>
                </c:pt>
                <c:pt idx="33620">
                  <c:v>0.90600000000000003</c:v>
                </c:pt>
                <c:pt idx="33621">
                  <c:v>0.59499999999999997</c:v>
                </c:pt>
                <c:pt idx="33622">
                  <c:v>0.90400000000000003</c:v>
                </c:pt>
                <c:pt idx="33623">
                  <c:v>0.57699999999999996</c:v>
                </c:pt>
                <c:pt idx="33624">
                  <c:v>0.82099999999999995</c:v>
                </c:pt>
                <c:pt idx="33625">
                  <c:v>0.623</c:v>
                </c:pt>
                <c:pt idx="33626">
                  <c:v>0.623</c:v>
                </c:pt>
                <c:pt idx="33627">
                  <c:v>0.626</c:v>
                </c:pt>
                <c:pt idx="33628">
                  <c:v>0.91700000000000004</c:v>
                </c:pt>
                <c:pt idx="33629">
                  <c:v>0.627</c:v>
                </c:pt>
                <c:pt idx="33630">
                  <c:v>0.89900000000000002</c:v>
                </c:pt>
                <c:pt idx="33631">
                  <c:v>0.626</c:v>
                </c:pt>
                <c:pt idx="33632">
                  <c:v>0.91800000000000004</c:v>
                </c:pt>
                <c:pt idx="33633">
                  <c:v>0.60399999999999998</c:v>
                </c:pt>
                <c:pt idx="33634">
                  <c:v>0.92600000000000005</c:v>
                </c:pt>
                <c:pt idx="33635">
                  <c:v>0.56699999999999995</c:v>
                </c:pt>
                <c:pt idx="33636">
                  <c:v>0.93799999999999994</c:v>
                </c:pt>
                <c:pt idx="33637">
                  <c:v>0.58199999999999996</c:v>
                </c:pt>
                <c:pt idx="33638">
                  <c:v>0.625</c:v>
                </c:pt>
                <c:pt idx="33639">
                  <c:v>0.60199999999999998</c:v>
                </c:pt>
                <c:pt idx="33640">
                  <c:v>0.58099999999999996</c:v>
                </c:pt>
                <c:pt idx="33641">
                  <c:v>0.93799999999999994</c:v>
                </c:pt>
                <c:pt idx="33642">
                  <c:v>0.625</c:v>
                </c:pt>
                <c:pt idx="33643">
                  <c:v>0.88100000000000001</c:v>
                </c:pt>
                <c:pt idx="33644">
                  <c:v>0.89900000000000002</c:v>
                </c:pt>
                <c:pt idx="33645">
                  <c:v>0.60599999999999998</c:v>
                </c:pt>
                <c:pt idx="33646">
                  <c:v>0.55400000000000005</c:v>
                </c:pt>
                <c:pt idx="33647">
                  <c:v>0.55400000000000005</c:v>
                </c:pt>
                <c:pt idx="33648">
                  <c:v>0.88300000000000001</c:v>
                </c:pt>
                <c:pt idx="33649">
                  <c:v>0.92400000000000004</c:v>
                </c:pt>
                <c:pt idx="33650">
                  <c:v>0.83299999999999996</c:v>
                </c:pt>
                <c:pt idx="33651">
                  <c:v>0.92100000000000004</c:v>
                </c:pt>
                <c:pt idx="33652">
                  <c:v>0.57699999999999996</c:v>
                </c:pt>
                <c:pt idx="33653">
                  <c:v>0.57699999999999996</c:v>
                </c:pt>
                <c:pt idx="33654">
                  <c:v>0.91100000000000003</c:v>
                </c:pt>
                <c:pt idx="33655">
                  <c:v>0.92</c:v>
                </c:pt>
                <c:pt idx="33656">
                  <c:v>0.58899999999999997</c:v>
                </c:pt>
                <c:pt idx="33657">
                  <c:v>0.56799999999999995</c:v>
                </c:pt>
                <c:pt idx="33658">
                  <c:v>0.93300000000000005</c:v>
                </c:pt>
                <c:pt idx="33659">
                  <c:v>0.60699999999999998</c:v>
                </c:pt>
                <c:pt idx="33660">
                  <c:v>0.56999999999999995</c:v>
                </c:pt>
                <c:pt idx="33661">
                  <c:v>0.92</c:v>
                </c:pt>
                <c:pt idx="33662">
                  <c:v>0.94799999999999995</c:v>
                </c:pt>
                <c:pt idx="33663">
                  <c:v>0.93</c:v>
                </c:pt>
                <c:pt idx="33664">
                  <c:v>0.60599999999999998</c:v>
                </c:pt>
                <c:pt idx="33665">
                  <c:v>0.60599999999999998</c:v>
                </c:pt>
                <c:pt idx="33666">
                  <c:v>0.74299999999999999</c:v>
                </c:pt>
                <c:pt idx="33667">
                  <c:v>0.59099999999999997</c:v>
                </c:pt>
                <c:pt idx="33668">
                  <c:v>0.91600000000000004</c:v>
                </c:pt>
                <c:pt idx="33669">
                  <c:v>0.91800000000000004</c:v>
                </c:pt>
                <c:pt idx="33670">
                  <c:v>0.59299999999999997</c:v>
                </c:pt>
                <c:pt idx="33671">
                  <c:v>0.59399999999999997</c:v>
                </c:pt>
                <c:pt idx="33672">
                  <c:v>0.59399999999999997</c:v>
                </c:pt>
                <c:pt idx="33673">
                  <c:v>0.60599999999999998</c:v>
                </c:pt>
                <c:pt idx="33674">
                  <c:v>0.60599999999999998</c:v>
                </c:pt>
                <c:pt idx="33675">
                  <c:v>0.93799999999999994</c:v>
                </c:pt>
                <c:pt idx="33676">
                  <c:v>0.92700000000000005</c:v>
                </c:pt>
                <c:pt idx="33677">
                  <c:v>0.94</c:v>
                </c:pt>
                <c:pt idx="33678">
                  <c:v>0.92</c:v>
                </c:pt>
                <c:pt idx="33679">
                  <c:v>0.92300000000000004</c:v>
                </c:pt>
                <c:pt idx="33680">
                  <c:v>0.61</c:v>
                </c:pt>
                <c:pt idx="33681">
                  <c:v>0.625</c:v>
                </c:pt>
                <c:pt idx="33682">
                  <c:v>0.94499999999999995</c:v>
                </c:pt>
                <c:pt idx="33683">
                  <c:v>0.59699999999999998</c:v>
                </c:pt>
                <c:pt idx="33684">
                  <c:v>0.61</c:v>
                </c:pt>
                <c:pt idx="33685">
                  <c:v>0.56599999999999995</c:v>
                </c:pt>
                <c:pt idx="33686">
                  <c:v>0.86499999999999999</c:v>
                </c:pt>
                <c:pt idx="33687">
                  <c:v>0.94099999999999995</c:v>
                </c:pt>
                <c:pt idx="33688">
                  <c:v>0.629</c:v>
                </c:pt>
                <c:pt idx="33689">
                  <c:v>0.63</c:v>
                </c:pt>
                <c:pt idx="33690">
                  <c:v>0.58099999999999996</c:v>
                </c:pt>
                <c:pt idx="33691">
                  <c:v>0.60799999999999998</c:v>
                </c:pt>
                <c:pt idx="33692">
                  <c:v>0.94499999999999995</c:v>
                </c:pt>
                <c:pt idx="33693">
                  <c:v>0.60799999999999998</c:v>
                </c:pt>
                <c:pt idx="33694">
                  <c:v>0.92900000000000005</c:v>
                </c:pt>
                <c:pt idx="33695">
                  <c:v>0.93899999999999995</c:v>
                </c:pt>
                <c:pt idx="33696">
                  <c:v>0.56000000000000005</c:v>
                </c:pt>
                <c:pt idx="33697">
                  <c:v>0.59299999999999997</c:v>
                </c:pt>
                <c:pt idx="33698">
                  <c:v>0.52600000000000002</c:v>
                </c:pt>
                <c:pt idx="33699">
                  <c:v>0.77800000000000002</c:v>
                </c:pt>
                <c:pt idx="33700">
                  <c:v>0.61899999999999999</c:v>
                </c:pt>
                <c:pt idx="33701">
                  <c:v>0.622</c:v>
                </c:pt>
                <c:pt idx="33702">
                  <c:v>0.59299999999999997</c:v>
                </c:pt>
                <c:pt idx="33703">
                  <c:v>0.59299999999999997</c:v>
                </c:pt>
                <c:pt idx="33704">
                  <c:v>0.95399999999999996</c:v>
                </c:pt>
                <c:pt idx="33705">
                  <c:v>0.89400000000000002</c:v>
                </c:pt>
                <c:pt idx="33706">
                  <c:v>0.95699999999999996</c:v>
                </c:pt>
                <c:pt idx="33707">
                  <c:v>0.86599999999999999</c:v>
                </c:pt>
                <c:pt idx="33708">
                  <c:v>0.59099999999999997</c:v>
                </c:pt>
                <c:pt idx="33709">
                  <c:v>0.58199999999999996</c:v>
                </c:pt>
                <c:pt idx="33710">
                  <c:v>0.58399999999999996</c:v>
                </c:pt>
                <c:pt idx="33711">
                  <c:v>0.94199999999999995</c:v>
                </c:pt>
                <c:pt idx="33712">
                  <c:v>0.94499999999999995</c:v>
                </c:pt>
                <c:pt idx="33713">
                  <c:v>0.95299999999999996</c:v>
                </c:pt>
                <c:pt idx="33714">
                  <c:v>0.96699999999999997</c:v>
                </c:pt>
                <c:pt idx="33715">
                  <c:v>0.94199999999999995</c:v>
                </c:pt>
                <c:pt idx="33716">
                  <c:v>0.60699999999999998</c:v>
                </c:pt>
                <c:pt idx="33717">
                  <c:v>0.60699999999999998</c:v>
                </c:pt>
                <c:pt idx="33718">
                  <c:v>0.91100000000000003</c:v>
                </c:pt>
                <c:pt idx="33719">
                  <c:v>0.95699999999999996</c:v>
                </c:pt>
                <c:pt idx="33720">
                  <c:v>0.91600000000000004</c:v>
                </c:pt>
                <c:pt idx="33721">
                  <c:v>0.95599999999999996</c:v>
                </c:pt>
                <c:pt idx="33722">
                  <c:v>0.96199999999999997</c:v>
                </c:pt>
                <c:pt idx="33723">
                  <c:v>0.95499999999999996</c:v>
                </c:pt>
                <c:pt idx="33724">
                  <c:v>0.624</c:v>
                </c:pt>
                <c:pt idx="33725">
                  <c:v>0.84299999999999997</c:v>
                </c:pt>
                <c:pt idx="33726">
                  <c:v>0.56899999999999995</c:v>
                </c:pt>
                <c:pt idx="33727">
                  <c:v>0.56899999999999995</c:v>
                </c:pt>
                <c:pt idx="33728">
                  <c:v>0.625</c:v>
                </c:pt>
                <c:pt idx="33729">
                  <c:v>0.61</c:v>
                </c:pt>
                <c:pt idx="33730">
                  <c:v>0.71199999999999997</c:v>
                </c:pt>
                <c:pt idx="33731">
                  <c:v>0.60799999999999998</c:v>
                </c:pt>
                <c:pt idx="33732">
                  <c:v>0.60699999999999998</c:v>
                </c:pt>
                <c:pt idx="33733">
                  <c:v>0.93200000000000005</c:v>
                </c:pt>
                <c:pt idx="33734">
                  <c:v>0.61099999999999999</c:v>
                </c:pt>
                <c:pt idx="33735">
                  <c:v>0.61099999999999999</c:v>
                </c:pt>
                <c:pt idx="33736">
                  <c:v>0.94699999999999995</c:v>
                </c:pt>
                <c:pt idx="33737">
                  <c:v>0.96399999999999997</c:v>
                </c:pt>
                <c:pt idx="33738">
                  <c:v>0.61199999999999999</c:v>
                </c:pt>
                <c:pt idx="33739">
                  <c:v>0.92200000000000004</c:v>
                </c:pt>
                <c:pt idx="33740">
                  <c:v>0.95899999999999996</c:v>
                </c:pt>
                <c:pt idx="33741">
                  <c:v>0.96299999999999997</c:v>
                </c:pt>
                <c:pt idx="33742">
                  <c:v>0.56999999999999995</c:v>
                </c:pt>
                <c:pt idx="33743">
                  <c:v>0.76200000000000001</c:v>
                </c:pt>
                <c:pt idx="33744">
                  <c:v>0.98699999999999999</c:v>
                </c:pt>
                <c:pt idx="33745">
                  <c:v>0.76300000000000001</c:v>
                </c:pt>
                <c:pt idx="33746">
                  <c:v>0.748</c:v>
                </c:pt>
                <c:pt idx="33747">
                  <c:v>0.61499999999999999</c:v>
                </c:pt>
                <c:pt idx="33748">
                  <c:v>0.96099999999999997</c:v>
                </c:pt>
                <c:pt idx="33749">
                  <c:v>0.61399999999999999</c:v>
                </c:pt>
                <c:pt idx="33750">
                  <c:v>0.98699999999999999</c:v>
                </c:pt>
                <c:pt idx="33751">
                  <c:v>0.60099999999999998</c:v>
                </c:pt>
                <c:pt idx="33752">
                  <c:v>0.60799999999999998</c:v>
                </c:pt>
                <c:pt idx="33753">
                  <c:v>0.60799999999999998</c:v>
                </c:pt>
                <c:pt idx="33754">
                  <c:v>0.90200000000000002</c:v>
                </c:pt>
                <c:pt idx="33755">
                  <c:v>0.628</c:v>
                </c:pt>
                <c:pt idx="33756">
                  <c:v>0.95099999999999996</c:v>
                </c:pt>
                <c:pt idx="33757">
                  <c:v>0.60399999999999998</c:v>
                </c:pt>
                <c:pt idx="33758">
                  <c:v>0.97699999999999998</c:v>
                </c:pt>
                <c:pt idx="33759">
                  <c:v>0.97099999999999997</c:v>
                </c:pt>
                <c:pt idx="33760">
                  <c:v>0.61199999999999999</c:v>
                </c:pt>
                <c:pt idx="33761">
                  <c:v>0.93</c:v>
                </c:pt>
                <c:pt idx="33762">
                  <c:v>0.91500000000000004</c:v>
                </c:pt>
                <c:pt idx="33763">
                  <c:v>0.97699999999999998</c:v>
                </c:pt>
                <c:pt idx="33764">
                  <c:v>0.89900000000000002</c:v>
                </c:pt>
                <c:pt idx="33765">
                  <c:v>0.84199999999999997</c:v>
                </c:pt>
                <c:pt idx="33766">
                  <c:v>0.95699999999999996</c:v>
                </c:pt>
                <c:pt idx="33767">
                  <c:v>0.95599999999999996</c:v>
                </c:pt>
                <c:pt idx="33768">
                  <c:v>0.61199999999999999</c:v>
                </c:pt>
                <c:pt idx="33769">
                  <c:v>0.61199999999999999</c:v>
                </c:pt>
                <c:pt idx="33770">
                  <c:v>0.97</c:v>
                </c:pt>
                <c:pt idx="33771">
                  <c:v>0.98</c:v>
                </c:pt>
                <c:pt idx="33772">
                  <c:v>0.98799999999999999</c:v>
                </c:pt>
                <c:pt idx="33773">
                  <c:v>0.59299999999999997</c:v>
                </c:pt>
                <c:pt idx="33774">
                  <c:v>0.56000000000000005</c:v>
                </c:pt>
                <c:pt idx="33775">
                  <c:v>0.60599999999999998</c:v>
                </c:pt>
                <c:pt idx="33776">
                  <c:v>0.64500000000000002</c:v>
                </c:pt>
                <c:pt idx="33777">
                  <c:v>0.58399999999999996</c:v>
                </c:pt>
                <c:pt idx="33778">
                  <c:v>0.58399999999999996</c:v>
                </c:pt>
                <c:pt idx="33779">
                  <c:v>0.98799999999999999</c:v>
                </c:pt>
                <c:pt idx="33780">
                  <c:v>0.98399999999999999</c:v>
                </c:pt>
                <c:pt idx="33781">
                  <c:v>0.86599999999999999</c:v>
                </c:pt>
                <c:pt idx="33782">
                  <c:v>0.95599999999999996</c:v>
                </c:pt>
                <c:pt idx="33783">
                  <c:v>0.56200000000000006</c:v>
                </c:pt>
                <c:pt idx="33784">
                  <c:v>0.95899999999999996</c:v>
                </c:pt>
                <c:pt idx="33785">
                  <c:v>0.56399999999999995</c:v>
                </c:pt>
                <c:pt idx="33786">
                  <c:v>0.98699999999999999</c:v>
                </c:pt>
                <c:pt idx="33787">
                  <c:v>0.89100000000000001</c:v>
                </c:pt>
                <c:pt idx="33788">
                  <c:v>0.88900000000000001</c:v>
                </c:pt>
                <c:pt idx="33789">
                  <c:v>0.60899999999999999</c:v>
                </c:pt>
                <c:pt idx="33790">
                  <c:v>0.64700000000000002</c:v>
                </c:pt>
                <c:pt idx="33791">
                  <c:v>0.97499999999999998</c:v>
                </c:pt>
                <c:pt idx="33792">
                  <c:v>0.64800000000000002</c:v>
                </c:pt>
                <c:pt idx="33793">
                  <c:v>0.64600000000000002</c:v>
                </c:pt>
                <c:pt idx="33794">
                  <c:v>0.89200000000000002</c:v>
                </c:pt>
                <c:pt idx="33795">
                  <c:v>0.99399999999999999</c:v>
                </c:pt>
                <c:pt idx="33796">
                  <c:v>0.55200000000000005</c:v>
                </c:pt>
                <c:pt idx="33797">
                  <c:v>0.59299999999999997</c:v>
                </c:pt>
                <c:pt idx="33798">
                  <c:v>0.99099999999999999</c:v>
                </c:pt>
                <c:pt idx="33799">
                  <c:v>0.59199999999999997</c:v>
                </c:pt>
                <c:pt idx="33800">
                  <c:v>0.98499999999999999</c:v>
                </c:pt>
                <c:pt idx="33801">
                  <c:v>1.0089999999999999</c:v>
                </c:pt>
                <c:pt idx="33802">
                  <c:v>0.61899999999999999</c:v>
                </c:pt>
                <c:pt idx="33803">
                  <c:v>1.008</c:v>
                </c:pt>
                <c:pt idx="33804">
                  <c:v>0.998</c:v>
                </c:pt>
                <c:pt idx="33805">
                  <c:v>0.94299999999999995</c:v>
                </c:pt>
                <c:pt idx="33806">
                  <c:v>0.60899999999999999</c:v>
                </c:pt>
                <c:pt idx="33807">
                  <c:v>0.88300000000000001</c:v>
                </c:pt>
                <c:pt idx="33808">
                  <c:v>0.96499999999999997</c:v>
                </c:pt>
                <c:pt idx="33809">
                  <c:v>0.59399999999999997</c:v>
                </c:pt>
                <c:pt idx="33810">
                  <c:v>0.56299999999999994</c:v>
                </c:pt>
                <c:pt idx="33811">
                  <c:v>0.56299999999999994</c:v>
                </c:pt>
                <c:pt idx="33812">
                  <c:v>0.98699999999999999</c:v>
                </c:pt>
                <c:pt idx="33813">
                  <c:v>1.008</c:v>
                </c:pt>
                <c:pt idx="33814">
                  <c:v>0.998</c:v>
                </c:pt>
                <c:pt idx="33815">
                  <c:v>0.55300000000000005</c:v>
                </c:pt>
                <c:pt idx="33816">
                  <c:v>0.624</c:v>
                </c:pt>
                <c:pt idx="33817">
                  <c:v>0.55500000000000005</c:v>
                </c:pt>
                <c:pt idx="33818">
                  <c:v>0.98399999999999999</c:v>
                </c:pt>
                <c:pt idx="33819">
                  <c:v>1.01</c:v>
                </c:pt>
                <c:pt idx="33820">
                  <c:v>0.98899999999999999</c:v>
                </c:pt>
                <c:pt idx="33821">
                  <c:v>1.024</c:v>
                </c:pt>
                <c:pt idx="33822">
                  <c:v>0.57399999999999995</c:v>
                </c:pt>
                <c:pt idx="33823">
                  <c:v>0.99099999999999999</c:v>
                </c:pt>
                <c:pt idx="33824">
                  <c:v>0.77600000000000002</c:v>
                </c:pt>
                <c:pt idx="33825">
                  <c:v>0.59899999999999998</c:v>
                </c:pt>
                <c:pt idx="33826">
                  <c:v>0.59899999999999998</c:v>
                </c:pt>
                <c:pt idx="33827">
                  <c:v>0.57699999999999996</c:v>
                </c:pt>
                <c:pt idx="33828">
                  <c:v>0.93500000000000005</c:v>
                </c:pt>
                <c:pt idx="33829">
                  <c:v>0.95599999999999996</c:v>
                </c:pt>
                <c:pt idx="33830">
                  <c:v>0.95799999999999996</c:v>
                </c:pt>
                <c:pt idx="33831">
                  <c:v>0.61799999999999999</c:v>
                </c:pt>
                <c:pt idx="33832">
                  <c:v>0.60199999999999998</c:v>
                </c:pt>
                <c:pt idx="33833">
                  <c:v>0.60199999999999998</c:v>
                </c:pt>
                <c:pt idx="33834">
                  <c:v>0.6</c:v>
                </c:pt>
                <c:pt idx="33835">
                  <c:v>0.98199999999999998</c:v>
                </c:pt>
                <c:pt idx="33836">
                  <c:v>0.97599999999999998</c:v>
                </c:pt>
                <c:pt idx="33837">
                  <c:v>0.61899999999999999</c:v>
                </c:pt>
                <c:pt idx="33838">
                  <c:v>0.81299999999999994</c:v>
                </c:pt>
                <c:pt idx="33839">
                  <c:v>0.95099999999999996</c:v>
                </c:pt>
                <c:pt idx="33840">
                  <c:v>0.94399999999999995</c:v>
                </c:pt>
                <c:pt idx="33841">
                  <c:v>0.56699999999999995</c:v>
                </c:pt>
                <c:pt idx="33842">
                  <c:v>0.64400000000000002</c:v>
                </c:pt>
                <c:pt idx="33843">
                  <c:v>0.87</c:v>
                </c:pt>
                <c:pt idx="33844">
                  <c:v>0.64500000000000002</c:v>
                </c:pt>
                <c:pt idx="33845">
                  <c:v>0.998</c:v>
                </c:pt>
                <c:pt idx="33846">
                  <c:v>0.81299999999999994</c:v>
                </c:pt>
                <c:pt idx="33847">
                  <c:v>0.97499999999999998</c:v>
                </c:pt>
                <c:pt idx="33848">
                  <c:v>1.002</c:v>
                </c:pt>
                <c:pt idx="33849">
                  <c:v>0.95199999999999996</c:v>
                </c:pt>
                <c:pt idx="33850">
                  <c:v>0.57499999999999996</c:v>
                </c:pt>
                <c:pt idx="33851">
                  <c:v>0.57499999999999996</c:v>
                </c:pt>
                <c:pt idx="33852">
                  <c:v>0.95699999999999996</c:v>
                </c:pt>
                <c:pt idx="33853">
                  <c:v>0.99</c:v>
                </c:pt>
                <c:pt idx="33854">
                  <c:v>0.996</c:v>
                </c:pt>
                <c:pt idx="33855">
                  <c:v>0.60499999999999998</c:v>
                </c:pt>
                <c:pt idx="33856">
                  <c:v>0.97499999999999998</c:v>
                </c:pt>
                <c:pt idx="33857">
                  <c:v>0.99199999999999999</c:v>
                </c:pt>
                <c:pt idx="33858">
                  <c:v>0.58399999999999996</c:v>
                </c:pt>
                <c:pt idx="33859">
                  <c:v>0.56499999999999995</c:v>
                </c:pt>
                <c:pt idx="33860">
                  <c:v>0.94899999999999995</c:v>
                </c:pt>
                <c:pt idx="33861">
                  <c:v>0.56699999999999995</c:v>
                </c:pt>
                <c:pt idx="33862">
                  <c:v>0.64200000000000002</c:v>
                </c:pt>
                <c:pt idx="33863">
                  <c:v>0.94399999999999995</c:v>
                </c:pt>
                <c:pt idx="33864">
                  <c:v>0.98299999999999998</c:v>
                </c:pt>
                <c:pt idx="33865">
                  <c:v>0.96</c:v>
                </c:pt>
                <c:pt idx="33866">
                  <c:v>0.98</c:v>
                </c:pt>
                <c:pt idx="33867">
                  <c:v>0.98499999999999999</c:v>
                </c:pt>
                <c:pt idx="33868">
                  <c:v>0.95599999999999996</c:v>
                </c:pt>
                <c:pt idx="33869">
                  <c:v>0.90100000000000002</c:v>
                </c:pt>
                <c:pt idx="33870">
                  <c:v>0.98</c:v>
                </c:pt>
                <c:pt idx="33871">
                  <c:v>0.95799999999999996</c:v>
                </c:pt>
                <c:pt idx="33872">
                  <c:v>0.93600000000000005</c:v>
                </c:pt>
                <c:pt idx="33873">
                  <c:v>0.63300000000000001</c:v>
                </c:pt>
                <c:pt idx="33874">
                  <c:v>0.96599999999999997</c:v>
                </c:pt>
                <c:pt idx="33875">
                  <c:v>0.98899999999999999</c:v>
                </c:pt>
                <c:pt idx="33876">
                  <c:v>0.63500000000000001</c:v>
                </c:pt>
                <c:pt idx="33877">
                  <c:v>0.72199999999999998</c:v>
                </c:pt>
                <c:pt idx="33878">
                  <c:v>0.55800000000000005</c:v>
                </c:pt>
                <c:pt idx="33879">
                  <c:v>0.55800000000000005</c:v>
                </c:pt>
                <c:pt idx="33880">
                  <c:v>0.78100000000000003</c:v>
                </c:pt>
                <c:pt idx="33881">
                  <c:v>0.96799999999999997</c:v>
                </c:pt>
                <c:pt idx="33882">
                  <c:v>0.61699999999999999</c:v>
                </c:pt>
                <c:pt idx="33883">
                  <c:v>0.93600000000000005</c:v>
                </c:pt>
                <c:pt idx="33884">
                  <c:v>0.61799999999999999</c:v>
                </c:pt>
                <c:pt idx="33885">
                  <c:v>0.78200000000000003</c:v>
                </c:pt>
                <c:pt idx="33886">
                  <c:v>0.93300000000000005</c:v>
                </c:pt>
                <c:pt idx="33887">
                  <c:v>0.96299999999999997</c:v>
                </c:pt>
                <c:pt idx="33888">
                  <c:v>0.78300000000000003</c:v>
                </c:pt>
                <c:pt idx="33889">
                  <c:v>0.76</c:v>
                </c:pt>
                <c:pt idx="33890">
                  <c:v>0.998</c:v>
                </c:pt>
                <c:pt idx="33891">
                  <c:v>0.94599999999999995</c:v>
                </c:pt>
                <c:pt idx="33892">
                  <c:v>1.002</c:v>
                </c:pt>
                <c:pt idx="33893">
                  <c:v>0.96899999999999997</c:v>
                </c:pt>
                <c:pt idx="33894">
                  <c:v>0.97199999999999998</c:v>
                </c:pt>
                <c:pt idx="33895">
                  <c:v>0.97</c:v>
                </c:pt>
                <c:pt idx="33896">
                  <c:v>0.93100000000000005</c:v>
                </c:pt>
                <c:pt idx="33897">
                  <c:v>1.0029999999999999</c:v>
                </c:pt>
                <c:pt idx="33898">
                  <c:v>0.58399999999999996</c:v>
                </c:pt>
                <c:pt idx="33899">
                  <c:v>0.99099999999999999</c:v>
                </c:pt>
                <c:pt idx="33900">
                  <c:v>0.996</c:v>
                </c:pt>
                <c:pt idx="33901">
                  <c:v>0.97699999999999998</c:v>
                </c:pt>
                <c:pt idx="33902">
                  <c:v>0.61799999999999999</c:v>
                </c:pt>
                <c:pt idx="33903">
                  <c:v>0.95499999999999996</c:v>
                </c:pt>
                <c:pt idx="33904">
                  <c:v>0.61499999999999999</c:v>
                </c:pt>
                <c:pt idx="33905">
                  <c:v>1.004</c:v>
                </c:pt>
                <c:pt idx="33906">
                  <c:v>0.85299999999999998</c:v>
                </c:pt>
                <c:pt idx="33907">
                  <c:v>0.59099999999999997</c:v>
                </c:pt>
                <c:pt idx="33908">
                  <c:v>0.80900000000000005</c:v>
                </c:pt>
                <c:pt idx="33909">
                  <c:v>0.97</c:v>
                </c:pt>
                <c:pt idx="33910">
                  <c:v>0.60799999999999998</c:v>
                </c:pt>
                <c:pt idx="33911">
                  <c:v>0.65100000000000002</c:v>
                </c:pt>
                <c:pt idx="33912">
                  <c:v>0.93</c:v>
                </c:pt>
                <c:pt idx="33913">
                  <c:v>0.93899999999999995</c:v>
                </c:pt>
                <c:pt idx="33914">
                  <c:v>0.997</c:v>
                </c:pt>
                <c:pt idx="33915">
                  <c:v>0.55600000000000005</c:v>
                </c:pt>
                <c:pt idx="33916">
                  <c:v>0.56499999999999995</c:v>
                </c:pt>
                <c:pt idx="33917">
                  <c:v>0.56499999999999995</c:v>
                </c:pt>
                <c:pt idx="33918">
                  <c:v>0.85199999999999998</c:v>
                </c:pt>
                <c:pt idx="33919">
                  <c:v>0.55700000000000005</c:v>
                </c:pt>
                <c:pt idx="33920">
                  <c:v>0.96699999999999997</c:v>
                </c:pt>
                <c:pt idx="33921">
                  <c:v>0.65100000000000002</c:v>
                </c:pt>
                <c:pt idx="33922">
                  <c:v>0.61</c:v>
                </c:pt>
                <c:pt idx="33923">
                  <c:v>0.64900000000000002</c:v>
                </c:pt>
                <c:pt idx="33924">
                  <c:v>0.65100000000000002</c:v>
                </c:pt>
                <c:pt idx="33925">
                  <c:v>0.94399999999999995</c:v>
                </c:pt>
                <c:pt idx="33926">
                  <c:v>0.995</c:v>
                </c:pt>
                <c:pt idx="33927">
                  <c:v>0.98399999999999999</c:v>
                </c:pt>
                <c:pt idx="33928">
                  <c:v>0.91100000000000003</c:v>
                </c:pt>
                <c:pt idx="33929">
                  <c:v>0.98199999999999998</c:v>
                </c:pt>
                <c:pt idx="33930">
                  <c:v>0.95499999999999996</c:v>
                </c:pt>
                <c:pt idx="33931">
                  <c:v>0.95499999999999996</c:v>
                </c:pt>
                <c:pt idx="33932">
                  <c:v>0.88800000000000001</c:v>
                </c:pt>
                <c:pt idx="33933">
                  <c:v>1.0029999999999999</c:v>
                </c:pt>
                <c:pt idx="33934">
                  <c:v>0.95099999999999996</c:v>
                </c:pt>
                <c:pt idx="33935">
                  <c:v>0.96399999999999997</c:v>
                </c:pt>
                <c:pt idx="33936">
                  <c:v>0.96199999999999997</c:v>
                </c:pt>
                <c:pt idx="33937">
                  <c:v>0.99199999999999999</c:v>
                </c:pt>
                <c:pt idx="33938">
                  <c:v>0.96099999999999997</c:v>
                </c:pt>
                <c:pt idx="33939">
                  <c:v>0.99</c:v>
                </c:pt>
                <c:pt idx="33940">
                  <c:v>0.98899999999999999</c:v>
                </c:pt>
                <c:pt idx="33941">
                  <c:v>0.57899999999999996</c:v>
                </c:pt>
                <c:pt idx="33942">
                  <c:v>0.96899999999999997</c:v>
                </c:pt>
                <c:pt idx="33943">
                  <c:v>0.54600000000000004</c:v>
                </c:pt>
                <c:pt idx="33944">
                  <c:v>0.622</c:v>
                </c:pt>
                <c:pt idx="33945">
                  <c:v>0.54700000000000004</c:v>
                </c:pt>
                <c:pt idx="33946">
                  <c:v>0.77700000000000002</c:v>
                </c:pt>
                <c:pt idx="33947">
                  <c:v>0.93799999999999994</c:v>
                </c:pt>
                <c:pt idx="33948">
                  <c:v>0.97299999999999998</c:v>
                </c:pt>
                <c:pt idx="33949">
                  <c:v>0.94</c:v>
                </c:pt>
                <c:pt idx="33950">
                  <c:v>0.78200000000000003</c:v>
                </c:pt>
                <c:pt idx="33951">
                  <c:v>0.95899999999999996</c:v>
                </c:pt>
                <c:pt idx="33952">
                  <c:v>0.96199999999999997</c:v>
                </c:pt>
                <c:pt idx="33953">
                  <c:v>0.94399999999999995</c:v>
                </c:pt>
                <c:pt idx="33954">
                  <c:v>0.93300000000000005</c:v>
                </c:pt>
                <c:pt idx="33955">
                  <c:v>0.93700000000000006</c:v>
                </c:pt>
                <c:pt idx="33956">
                  <c:v>0.96099999999999997</c:v>
                </c:pt>
                <c:pt idx="33957">
                  <c:v>1.0029999999999999</c:v>
                </c:pt>
                <c:pt idx="33958">
                  <c:v>0.97099999999999997</c:v>
                </c:pt>
                <c:pt idx="33959">
                  <c:v>0.95499999999999996</c:v>
                </c:pt>
                <c:pt idx="33960">
                  <c:v>0.98099999999999998</c:v>
                </c:pt>
                <c:pt idx="33961">
                  <c:v>0.98799999999999999</c:v>
                </c:pt>
                <c:pt idx="33962">
                  <c:v>0.98899999999999999</c:v>
                </c:pt>
                <c:pt idx="33963">
                  <c:v>0.82</c:v>
                </c:pt>
                <c:pt idx="33964">
                  <c:v>0.93799999999999994</c:v>
                </c:pt>
                <c:pt idx="33965">
                  <c:v>0.64800000000000002</c:v>
                </c:pt>
                <c:pt idx="33966">
                  <c:v>0.64900000000000002</c:v>
                </c:pt>
                <c:pt idx="33967">
                  <c:v>0.872</c:v>
                </c:pt>
                <c:pt idx="33968">
                  <c:v>0.95599999999999996</c:v>
                </c:pt>
                <c:pt idx="33969">
                  <c:v>0.995</c:v>
                </c:pt>
                <c:pt idx="33970">
                  <c:v>0.96199999999999997</c:v>
                </c:pt>
                <c:pt idx="33971">
                  <c:v>0.81899999999999995</c:v>
                </c:pt>
                <c:pt idx="33972">
                  <c:v>0.99399999999999999</c:v>
                </c:pt>
                <c:pt idx="33973">
                  <c:v>0.98</c:v>
                </c:pt>
                <c:pt idx="33974">
                  <c:v>1.0089999999999999</c:v>
                </c:pt>
                <c:pt idx="33975">
                  <c:v>0.997</c:v>
                </c:pt>
                <c:pt idx="33976">
                  <c:v>0.98099999999999998</c:v>
                </c:pt>
                <c:pt idx="33977">
                  <c:v>0.95299999999999996</c:v>
                </c:pt>
                <c:pt idx="33978">
                  <c:v>0.96099999999999997</c:v>
                </c:pt>
                <c:pt idx="33979">
                  <c:v>0.95299999999999996</c:v>
                </c:pt>
                <c:pt idx="33980">
                  <c:v>1.006</c:v>
                </c:pt>
                <c:pt idx="33981">
                  <c:v>1.0029999999999999</c:v>
                </c:pt>
                <c:pt idx="33982">
                  <c:v>0.99299999999999999</c:v>
                </c:pt>
                <c:pt idx="33983">
                  <c:v>0.58599999999999997</c:v>
                </c:pt>
                <c:pt idx="33984">
                  <c:v>0.58199999999999996</c:v>
                </c:pt>
                <c:pt idx="33985">
                  <c:v>0.96599999999999997</c:v>
                </c:pt>
                <c:pt idx="33986">
                  <c:v>0.98799999999999999</c:v>
                </c:pt>
                <c:pt idx="33987">
                  <c:v>0.64600000000000002</c:v>
                </c:pt>
                <c:pt idx="33988">
                  <c:v>0.96199999999999997</c:v>
                </c:pt>
                <c:pt idx="33989">
                  <c:v>0.99</c:v>
                </c:pt>
                <c:pt idx="33990">
                  <c:v>0.95299999999999996</c:v>
                </c:pt>
                <c:pt idx="33991">
                  <c:v>0.98399999999999999</c:v>
                </c:pt>
                <c:pt idx="33992">
                  <c:v>0.63700000000000001</c:v>
                </c:pt>
                <c:pt idx="33993">
                  <c:v>0.90800000000000003</c:v>
                </c:pt>
                <c:pt idx="33994">
                  <c:v>0.93899999999999995</c:v>
                </c:pt>
                <c:pt idx="33995">
                  <c:v>0.63800000000000001</c:v>
                </c:pt>
                <c:pt idx="33996">
                  <c:v>0.97</c:v>
                </c:pt>
                <c:pt idx="33997">
                  <c:v>1.002</c:v>
                </c:pt>
                <c:pt idx="33998">
                  <c:v>0.97499999999999998</c:v>
                </c:pt>
                <c:pt idx="33999">
                  <c:v>0.78700000000000003</c:v>
                </c:pt>
                <c:pt idx="34000">
                  <c:v>0.62</c:v>
                </c:pt>
                <c:pt idx="34001">
                  <c:v>0.96299999999999997</c:v>
                </c:pt>
                <c:pt idx="34002">
                  <c:v>0.95299999999999996</c:v>
                </c:pt>
                <c:pt idx="34003">
                  <c:v>0.62</c:v>
                </c:pt>
                <c:pt idx="34004">
                  <c:v>0.93899999999999995</c:v>
                </c:pt>
                <c:pt idx="34005">
                  <c:v>0.92100000000000004</c:v>
                </c:pt>
                <c:pt idx="34006">
                  <c:v>0.96899999999999997</c:v>
                </c:pt>
                <c:pt idx="34007">
                  <c:v>1.008</c:v>
                </c:pt>
                <c:pt idx="34008">
                  <c:v>0.93600000000000005</c:v>
                </c:pt>
                <c:pt idx="34009">
                  <c:v>1</c:v>
                </c:pt>
                <c:pt idx="34010">
                  <c:v>0.93500000000000005</c:v>
                </c:pt>
                <c:pt idx="34011">
                  <c:v>0.97599999999999998</c:v>
                </c:pt>
                <c:pt idx="34012">
                  <c:v>1.0089999999999999</c:v>
                </c:pt>
                <c:pt idx="34013">
                  <c:v>1.006</c:v>
                </c:pt>
                <c:pt idx="34014">
                  <c:v>0.97</c:v>
                </c:pt>
                <c:pt idx="34015">
                  <c:v>0.97399999999999998</c:v>
                </c:pt>
                <c:pt idx="34016">
                  <c:v>0.95799999999999996</c:v>
                </c:pt>
                <c:pt idx="34017">
                  <c:v>1.0029999999999999</c:v>
                </c:pt>
                <c:pt idx="34018">
                  <c:v>0.997</c:v>
                </c:pt>
                <c:pt idx="34019">
                  <c:v>0.98399999999999999</c:v>
                </c:pt>
                <c:pt idx="34020">
                  <c:v>0.92900000000000005</c:v>
                </c:pt>
                <c:pt idx="34021">
                  <c:v>1.0069999999999999</c:v>
                </c:pt>
                <c:pt idx="34022">
                  <c:v>1.01</c:v>
                </c:pt>
                <c:pt idx="34023">
                  <c:v>0.98299999999999998</c:v>
                </c:pt>
                <c:pt idx="34024">
                  <c:v>0.97699999999999998</c:v>
                </c:pt>
                <c:pt idx="34025">
                  <c:v>1.0089999999999999</c:v>
                </c:pt>
                <c:pt idx="34026">
                  <c:v>0.98</c:v>
                </c:pt>
                <c:pt idx="34027">
                  <c:v>0.85699999999999998</c:v>
                </c:pt>
                <c:pt idx="34028">
                  <c:v>0.61699999999999999</c:v>
                </c:pt>
                <c:pt idx="34029">
                  <c:v>0.59299999999999997</c:v>
                </c:pt>
                <c:pt idx="34030">
                  <c:v>0.99199999999999999</c:v>
                </c:pt>
                <c:pt idx="34031">
                  <c:v>0.61</c:v>
                </c:pt>
                <c:pt idx="34032">
                  <c:v>0.99</c:v>
                </c:pt>
                <c:pt idx="34033">
                  <c:v>0.65500000000000003</c:v>
                </c:pt>
                <c:pt idx="34034">
                  <c:v>1.004</c:v>
                </c:pt>
                <c:pt idx="34035">
                  <c:v>0.81599999999999995</c:v>
                </c:pt>
                <c:pt idx="34036">
                  <c:v>0.97599999999999998</c:v>
                </c:pt>
                <c:pt idx="34037">
                  <c:v>0.85399999999999998</c:v>
                </c:pt>
                <c:pt idx="34038">
                  <c:v>1</c:v>
                </c:pt>
                <c:pt idx="34039">
                  <c:v>0.94099999999999995</c:v>
                </c:pt>
                <c:pt idx="34040">
                  <c:v>0.95899999999999996</c:v>
                </c:pt>
                <c:pt idx="34041">
                  <c:v>0.93200000000000005</c:v>
                </c:pt>
                <c:pt idx="34042">
                  <c:v>1.0089999999999999</c:v>
                </c:pt>
                <c:pt idx="34043">
                  <c:v>1.014</c:v>
                </c:pt>
                <c:pt idx="34044">
                  <c:v>0.97</c:v>
                </c:pt>
                <c:pt idx="34045">
                  <c:v>1.006</c:v>
                </c:pt>
                <c:pt idx="34046">
                  <c:v>0.998</c:v>
                </c:pt>
                <c:pt idx="34047">
                  <c:v>0.98899999999999999</c:v>
                </c:pt>
                <c:pt idx="34048">
                  <c:v>0.96</c:v>
                </c:pt>
                <c:pt idx="34049">
                  <c:v>0.95399999999999996</c:v>
                </c:pt>
                <c:pt idx="34050">
                  <c:v>0.98599999999999999</c:v>
                </c:pt>
                <c:pt idx="34051">
                  <c:v>0.98399999999999999</c:v>
                </c:pt>
                <c:pt idx="34052">
                  <c:v>0.89400000000000002</c:v>
                </c:pt>
                <c:pt idx="34053">
                  <c:v>0.996</c:v>
                </c:pt>
                <c:pt idx="34054">
                  <c:v>0.97199999999999998</c:v>
                </c:pt>
                <c:pt idx="34055">
                  <c:v>1</c:v>
                </c:pt>
                <c:pt idx="34056">
                  <c:v>0.96899999999999997</c:v>
                </c:pt>
                <c:pt idx="34057">
                  <c:v>0.96399999999999997</c:v>
                </c:pt>
                <c:pt idx="34058">
                  <c:v>0.997</c:v>
                </c:pt>
                <c:pt idx="34059">
                  <c:v>0.97099999999999997</c:v>
                </c:pt>
                <c:pt idx="34060">
                  <c:v>1.0069999999999999</c:v>
                </c:pt>
                <c:pt idx="34061">
                  <c:v>0.625</c:v>
                </c:pt>
                <c:pt idx="34062">
                  <c:v>0.57999999999999996</c:v>
                </c:pt>
                <c:pt idx="34063">
                  <c:v>0.96299999999999997</c:v>
                </c:pt>
                <c:pt idx="34064">
                  <c:v>0.94199999999999995</c:v>
                </c:pt>
                <c:pt idx="34065">
                  <c:v>0.95099999999999996</c:v>
                </c:pt>
                <c:pt idx="34066">
                  <c:v>0.97599999999999998</c:v>
                </c:pt>
                <c:pt idx="34067">
                  <c:v>0.94399999999999995</c:v>
                </c:pt>
                <c:pt idx="34068">
                  <c:v>0.78200000000000003</c:v>
                </c:pt>
                <c:pt idx="34069">
                  <c:v>0.96</c:v>
                </c:pt>
                <c:pt idx="34070">
                  <c:v>0.96</c:v>
                </c:pt>
                <c:pt idx="34071">
                  <c:v>0.97599999999999998</c:v>
                </c:pt>
                <c:pt idx="34072">
                  <c:v>0.93500000000000005</c:v>
                </c:pt>
                <c:pt idx="34073">
                  <c:v>0.98599999999999999</c:v>
                </c:pt>
                <c:pt idx="34074">
                  <c:v>0.82699999999999996</c:v>
                </c:pt>
                <c:pt idx="34075">
                  <c:v>0.99299999999999999</c:v>
                </c:pt>
                <c:pt idx="34076">
                  <c:v>0.98</c:v>
                </c:pt>
                <c:pt idx="34077">
                  <c:v>0.98299999999999998</c:v>
                </c:pt>
                <c:pt idx="34078">
                  <c:v>0.94099999999999995</c:v>
                </c:pt>
                <c:pt idx="34079">
                  <c:v>0.96599999999999997</c:v>
                </c:pt>
                <c:pt idx="34080">
                  <c:v>0.95599999999999996</c:v>
                </c:pt>
                <c:pt idx="34081">
                  <c:v>1.0009999999999999</c:v>
                </c:pt>
                <c:pt idx="34082">
                  <c:v>1.014</c:v>
                </c:pt>
                <c:pt idx="34083">
                  <c:v>0.98</c:v>
                </c:pt>
                <c:pt idx="34084">
                  <c:v>0.98499999999999999</c:v>
                </c:pt>
                <c:pt idx="34085">
                  <c:v>0.96599999999999997</c:v>
                </c:pt>
                <c:pt idx="34086">
                  <c:v>0.98299999999999998</c:v>
                </c:pt>
                <c:pt idx="34087">
                  <c:v>0.95799999999999996</c:v>
                </c:pt>
                <c:pt idx="34088">
                  <c:v>0.98199999999999998</c:v>
                </c:pt>
                <c:pt idx="34089">
                  <c:v>1.01</c:v>
                </c:pt>
                <c:pt idx="34090">
                  <c:v>1.0129999999999999</c:v>
                </c:pt>
                <c:pt idx="34091">
                  <c:v>0.96399999999999997</c:v>
                </c:pt>
                <c:pt idx="34092">
                  <c:v>0.97</c:v>
                </c:pt>
                <c:pt idx="34093">
                  <c:v>0.96699999999999997</c:v>
                </c:pt>
                <c:pt idx="34094">
                  <c:v>0.99199999999999999</c:v>
                </c:pt>
                <c:pt idx="34095">
                  <c:v>0.97699999999999998</c:v>
                </c:pt>
                <c:pt idx="34096">
                  <c:v>0.95699999999999996</c:v>
                </c:pt>
                <c:pt idx="34097">
                  <c:v>1.008</c:v>
                </c:pt>
                <c:pt idx="34098">
                  <c:v>0.64900000000000002</c:v>
                </c:pt>
                <c:pt idx="34099">
                  <c:v>0.98899999999999999</c:v>
                </c:pt>
                <c:pt idx="34100">
                  <c:v>0.94199999999999995</c:v>
                </c:pt>
                <c:pt idx="34101">
                  <c:v>0.97099999999999997</c:v>
                </c:pt>
                <c:pt idx="34102">
                  <c:v>0.96099999999999997</c:v>
                </c:pt>
                <c:pt idx="34103">
                  <c:v>0.96899999999999997</c:v>
                </c:pt>
                <c:pt idx="34104">
                  <c:v>0.97499999999999998</c:v>
                </c:pt>
                <c:pt idx="34105">
                  <c:v>0.98099999999999998</c:v>
                </c:pt>
                <c:pt idx="34106">
                  <c:v>0.79300000000000004</c:v>
                </c:pt>
                <c:pt idx="34107">
                  <c:v>0.98699999999999999</c:v>
                </c:pt>
                <c:pt idx="34108">
                  <c:v>1.0109999999999999</c:v>
                </c:pt>
                <c:pt idx="34109">
                  <c:v>1.014</c:v>
                </c:pt>
                <c:pt idx="34110">
                  <c:v>0.97899999999999998</c:v>
                </c:pt>
                <c:pt idx="34111">
                  <c:v>0.92800000000000005</c:v>
                </c:pt>
                <c:pt idx="34112">
                  <c:v>0.97399999999999998</c:v>
                </c:pt>
                <c:pt idx="34113">
                  <c:v>0.94199999999999995</c:v>
                </c:pt>
                <c:pt idx="34114">
                  <c:v>1.0149999999999999</c:v>
                </c:pt>
                <c:pt idx="34115">
                  <c:v>1.012</c:v>
                </c:pt>
                <c:pt idx="34116">
                  <c:v>0.98</c:v>
                </c:pt>
                <c:pt idx="34117">
                  <c:v>0.93899999999999995</c:v>
                </c:pt>
                <c:pt idx="34118">
                  <c:v>0.98</c:v>
                </c:pt>
                <c:pt idx="34119">
                  <c:v>1.01</c:v>
                </c:pt>
                <c:pt idx="34120">
                  <c:v>1.004</c:v>
                </c:pt>
                <c:pt idx="34121">
                  <c:v>0.97799999999999998</c:v>
                </c:pt>
                <c:pt idx="34122">
                  <c:v>1.016</c:v>
                </c:pt>
                <c:pt idx="34123">
                  <c:v>1.0129999999999999</c:v>
                </c:pt>
                <c:pt idx="34124">
                  <c:v>0.93600000000000005</c:v>
                </c:pt>
                <c:pt idx="34125">
                  <c:v>0.98899999999999999</c:v>
                </c:pt>
                <c:pt idx="34126">
                  <c:v>1.0149999999999999</c:v>
                </c:pt>
                <c:pt idx="34127">
                  <c:v>0.98899999999999999</c:v>
                </c:pt>
                <c:pt idx="34128">
                  <c:v>0.98199999999999998</c:v>
                </c:pt>
                <c:pt idx="34129">
                  <c:v>0.98499999999999999</c:v>
                </c:pt>
                <c:pt idx="34130">
                  <c:v>0.99</c:v>
                </c:pt>
                <c:pt idx="34131">
                  <c:v>0.61899999999999999</c:v>
                </c:pt>
                <c:pt idx="34132">
                  <c:v>1.0089999999999999</c:v>
                </c:pt>
                <c:pt idx="34133">
                  <c:v>0.99399999999999999</c:v>
                </c:pt>
                <c:pt idx="34134">
                  <c:v>0.96899999999999997</c:v>
                </c:pt>
                <c:pt idx="34135">
                  <c:v>1.0129999999999999</c:v>
                </c:pt>
                <c:pt idx="34136">
                  <c:v>0.94299999999999995</c:v>
                </c:pt>
                <c:pt idx="34137">
                  <c:v>0.98199999999999998</c:v>
                </c:pt>
                <c:pt idx="34138">
                  <c:v>0.82099999999999995</c:v>
                </c:pt>
                <c:pt idx="34139">
                  <c:v>1.02</c:v>
                </c:pt>
                <c:pt idx="34140">
                  <c:v>0.97399999999999998</c:v>
                </c:pt>
                <c:pt idx="34141">
                  <c:v>1.006</c:v>
                </c:pt>
                <c:pt idx="34142">
                  <c:v>0.97</c:v>
                </c:pt>
                <c:pt idx="34143">
                  <c:v>0.97599999999999998</c:v>
                </c:pt>
                <c:pt idx="34144">
                  <c:v>0.99199999999999999</c:v>
                </c:pt>
                <c:pt idx="34145">
                  <c:v>0.99</c:v>
                </c:pt>
                <c:pt idx="34146">
                  <c:v>1.0069999999999999</c:v>
                </c:pt>
                <c:pt idx="34147">
                  <c:v>0.96699999999999997</c:v>
                </c:pt>
                <c:pt idx="34148">
                  <c:v>1.004</c:v>
                </c:pt>
                <c:pt idx="34149">
                  <c:v>0.97599999999999998</c:v>
                </c:pt>
                <c:pt idx="34150">
                  <c:v>0.97399999999999998</c:v>
                </c:pt>
                <c:pt idx="34151">
                  <c:v>1.0049999999999999</c:v>
                </c:pt>
                <c:pt idx="34152">
                  <c:v>0.97799999999999998</c:v>
                </c:pt>
                <c:pt idx="34153">
                  <c:v>0.98</c:v>
                </c:pt>
                <c:pt idx="34154">
                  <c:v>0.96499999999999997</c:v>
                </c:pt>
                <c:pt idx="34155">
                  <c:v>0.98</c:v>
                </c:pt>
                <c:pt idx="34156">
                  <c:v>0.94399999999999995</c:v>
                </c:pt>
                <c:pt idx="34157">
                  <c:v>0.95499999999999996</c:v>
                </c:pt>
                <c:pt idx="34158">
                  <c:v>0.99099999999999999</c:v>
                </c:pt>
                <c:pt idx="34159">
                  <c:v>0.94699999999999995</c:v>
                </c:pt>
                <c:pt idx="34160">
                  <c:v>0.91600000000000004</c:v>
                </c:pt>
                <c:pt idx="34161">
                  <c:v>0.622</c:v>
                </c:pt>
                <c:pt idx="34162">
                  <c:v>0.93300000000000005</c:v>
                </c:pt>
                <c:pt idx="34163">
                  <c:v>0.92100000000000004</c:v>
                </c:pt>
                <c:pt idx="34164">
                  <c:v>0.92400000000000004</c:v>
                </c:pt>
                <c:pt idx="34165">
                  <c:v>0.95199999999999996</c:v>
                </c:pt>
                <c:pt idx="34166">
                  <c:v>0.88100000000000001</c:v>
                </c:pt>
                <c:pt idx="34167">
                  <c:v>0.90400000000000003</c:v>
                </c:pt>
                <c:pt idx="34168">
                  <c:v>0.65900000000000003</c:v>
                </c:pt>
                <c:pt idx="34169">
                  <c:v>0.93100000000000005</c:v>
                </c:pt>
                <c:pt idx="34170">
                  <c:v>0.93</c:v>
                </c:pt>
                <c:pt idx="34171">
                  <c:v>0.92900000000000005</c:v>
                </c:pt>
                <c:pt idx="34172">
                  <c:v>0.875</c:v>
                </c:pt>
                <c:pt idx="34173">
                  <c:v>0.84399999999999997</c:v>
                </c:pt>
                <c:pt idx="34174">
                  <c:v>0.92100000000000004</c:v>
                </c:pt>
                <c:pt idx="34175">
                  <c:v>0.93600000000000005</c:v>
                </c:pt>
                <c:pt idx="34176">
                  <c:v>0.95</c:v>
                </c:pt>
                <c:pt idx="34177">
                  <c:v>0.93899999999999995</c:v>
                </c:pt>
                <c:pt idx="34178">
                  <c:v>0.84799999999999998</c:v>
                </c:pt>
                <c:pt idx="34179">
                  <c:v>0.877</c:v>
                </c:pt>
                <c:pt idx="34180">
                  <c:v>0.92200000000000004</c:v>
                </c:pt>
                <c:pt idx="34181">
                  <c:v>0.91800000000000004</c:v>
                </c:pt>
                <c:pt idx="34182">
                  <c:v>0.92100000000000004</c:v>
                </c:pt>
                <c:pt idx="34183">
                  <c:v>0.871</c:v>
                </c:pt>
                <c:pt idx="34184">
                  <c:v>0.92100000000000004</c:v>
                </c:pt>
                <c:pt idx="34185">
                  <c:v>0.91900000000000004</c:v>
                </c:pt>
                <c:pt idx="34186">
                  <c:v>0.91800000000000004</c:v>
                </c:pt>
                <c:pt idx="34187">
                  <c:v>0.876</c:v>
                </c:pt>
                <c:pt idx="34188">
                  <c:v>0.94299999999999995</c:v>
                </c:pt>
                <c:pt idx="34189">
                  <c:v>0.94699999999999995</c:v>
                </c:pt>
                <c:pt idx="34190">
                  <c:v>0.95</c:v>
                </c:pt>
                <c:pt idx="34191">
                  <c:v>0.94599999999999995</c:v>
                </c:pt>
                <c:pt idx="34192">
                  <c:v>0.92800000000000005</c:v>
                </c:pt>
                <c:pt idx="34193">
                  <c:v>0.92200000000000004</c:v>
                </c:pt>
                <c:pt idx="34194">
                  <c:v>0.93100000000000005</c:v>
                </c:pt>
                <c:pt idx="34195">
                  <c:v>0.879</c:v>
                </c:pt>
                <c:pt idx="34196">
                  <c:v>0.94399999999999995</c:v>
                </c:pt>
                <c:pt idx="34197">
                  <c:v>0.92500000000000004</c:v>
                </c:pt>
                <c:pt idx="34198">
                  <c:v>0.92</c:v>
                </c:pt>
                <c:pt idx="34199">
                  <c:v>0.94899999999999995</c:v>
                </c:pt>
                <c:pt idx="34200">
                  <c:v>0.93300000000000005</c:v>
                </c:pt>
                <c:pt idx="34201">
                  <c:v>0.93300000000000005</c:v>
                </c:pt>
                <c:pt idx="34202">
                  <c:v>0.94899999999999995</c:v>
                </c:pt>
                <c:pt idx="34203">
                  <c:v>0.91600000000000004</c:v>
                </c:pt>
                <c:pt idx="34204">
                  <c:v>0.92200000000000004</c:v>
                </c:pt>
                <c:pt idx="34205">
                  <c:v>0.90200000000000002</c:v>
                </c:pt>
                <c:pt idx="34206">
                  <c:v>0.95199999999999996</c:v>
                </c:pt>
                <c:pt idx="34207">
                  <c:v>0.94899999999999995</c:v>
                </c:pt>
                <c:pt idx="34208">
                  <c:v>0.94199999999999995</c:v>
                </c:pt>
                <c:pt idx="34209">
                  <c:v>0.91900000000000004</c:v>
                </c:pt>
                <c:pt idx="34210">
                  <c:v>0.94799999999999995</c:v>
                </c:pt>
                <c:pt idx="34211">
                  <c:v>0.94299999999999995</c:v>
                </c:pt>
                <c:pt idx="34212">
                  <c:v>0.85199999999999998</c:v>
                </c:pt>
                <c:pt idx="34213">
                  <c:v>0.84899999999999998</c:v>
                </c:pt>
                <c:pt idx="34214">
                  <c:v>0.94099999999999995</c:v>
                </c:pt>
                <c:pt idx="34215">
                  <c:v>0.95299999999999996</c:v>
                </c:pt>
                <c:pt idx="34216">
                  <c:v>0.95</c:v>
                </c:pt>
                <c:pt idx="34217">
                  <c:v>0.94399999999999995</c:v>
                </c:pt>
                <c:pt idx="34218">
                  <c:v>0.91100000000000003</c:v>
                </c:pt>
                <c:pt idx="34219">
                  <c:v>0.95199999999999996</c:v>
                </c:pt>
                <c:pt idx="34220">
                  <c:v>0.92800000000000005</c:v>
                </c:pt>
                <c:pt idx="34221">
                  <c:v>0.92600000000000005</c:v>
                </c:pt>
                <c:pt idx="34222">
                  <c:v>0.91900000000000004</c:v>
                </c:pt>
                <c:pt idx="34223">
                  <c:v>0.92800000000000005</c:v>
                </c:pt>
                <c:pt idx="34224">
                  <c:v>0.94799999999999995</c:v>
                </c:pt>
                <c:pt idx="34225">
                  <c:v>0.94499999999999995</c:v>
                </c:pt>
                <c:pt idx="34226">
                  <c:v>0.94199999999999995</c:v>
                </c:pt>
                <c:pt idx="34227">
                  <c:v>0.93</c:v>
                </c:pt>
                <c:pt idx="34228">
                  <c:v>0.91300000000000003</c:v>
                </c:pt>
                <c:pt idx="34229">
                  <c:v>0.92</c:v>
                </c:pt>
                <c:pt idx="34230">
                  <c:v>0.65300000000000002</c:v>
                </c:pt>
                <c:pt idx="34231">
                  <c:v>0.95499999999999996</c:v>
                </c:pt>
                <c:pt idx="34232">
                  <c:v>0.94499999999999995</c:v>
                </c:pt>
                <c:pt idx="34233">
                  <c:v>0.91</c:v>
                </c:pt>
                <c:pt idx="34234">
                  <c:v>0.88500000000000001</c:v>
                </c:pt>
                <c:pt idx="34235">
                  <c:v>0.92100000000000004</c:v>
                </c:pt>
                <c:pt idx="34236">
                  <c:v>0.94699999999999995</c:v>
                </c:pt>
                <c:pt idx="34237">
                  <c:v>0.92800000000000005</c:v>
                </c:pt>
                <c:pt idx="34238">
                  <c:v>0.92500000000000004</c:v>
                </c:pt>
                <c:pt idx="34239">
                  <c:v>0.91</c:v>
                </c:pt>
                <c:pt idx="34240">
                  <c:v>0.88300000000000001</c:v>
                </c:pt>
                <c:pt idx="34241">
                  <c:v>0.88500000000000001</c:v>
                </c:pt>
                <c:pt idx="34242">
                  <c:v>0.95099999999999996</c:v>
                </c:pt>
                <c:pt idx="34243">
                  <c:v>0.95199999999999996</c:v>
                </c:pt>
                <c:pt idx="34244">
                  <c:v>0.95199999999999996</c:v>
                </c:pt>
                <c:pt idx="34245">
                  <c:v>0.85399999999999998</c:v>
                </c:pt>
                <c:pt idx="34246">
                  <c:v>0.92800000000000005</c:v>
                </c:pt>
                <c:pt idx="34247">
                  <c:v>0.92800000000000005</c:v>
                </c:pt>
                <c:pt idx="34248">
                  <c:v>0.85699999999999998</c:v>
                </c:pt>
                <c:pt idx="34249">
                  <c:v>0.94</c:v>
                </c:pt>
                <c:pt idx="34250">
                  <c:v>0.88400000000000001</c:v>
                </c:pt>
                <c:pt idx="34251">
                  <c:v>0.92700000000000005</c:v>
                </c:pt>
                <c:pt idx="34252">
                  <c:v>0.92</c:v>
                </c:pt>
                <c:pt idx="34253">
                  <c:v>0.878</c:v>
                </c:pt>
                <c:pt idx="34254">
                  <c:v>0.92600000000000005</c:v>
                </c:pt>
                <c:pt idx="34255">
                  <c:v>0.92500000000000004</c:v>
                </c:pt>
                <c:pt idx="34256">
                  <c:v>0.90800000000000003</c:v>
                </c:pt>
                <c:pt idx="34257">
                  <c:v>0.93300000000000005</c:v>
                </c:pt>
                <c:pt idx="34258">
                  <c:v>0.94199999999999995</c:v>
                </c:pt>
                <c:pt idx="34259">
                  <c:v>0.88</c:v>
                </c:pt>
                <c:pt idx="34260">
                  <c:v>0.878</c:v>
                </c:pt>
                <c:pt idx="34261">
                  <c:v>0.94299999999999995</c:v>
                </c:pt>
                <c:pt idx="34262">
                  <c:v>0.878</c:v>
                </c:pt>
                <c:pt idx="34263">
                  <c:v>0.92500000000000004</c:v>
                </c:pt>
                <c:pt idx="34264">
                  <c:v>0.92200000000000004</c:v>
                </c:pt>
                <c:pt idx="34265">
                  <c:v>0.92400000000000004</c:v>
                </c:pt>
                <c:pt idx="34266">
                  <c:v>0.879</c:v>
                </c:pt>
                <c:pt idx="34267">
                  <c:v>0.92500000000000004</c:v>
                </c:pt>
                <c:pt idx="34268">
                  <c:v>0.95</c:v>
                </c:pt>
                <c:pt idx="34269">
                  <c:v>0.92400000000000004</c:v>
                </c:pt>
                <c:pt idx="34270">
                  <c:v>0.95</c:v>
                </c:pt>
                <c:pt idx="34271">
                  <c:v>0.95299999999999996</c:v>
                </c:pt>
                <c:pt idx="34272">
                  <c:v>0.95</c:v>
                </c:pt>
                <c:pt idx="34273">
                  <c:v>0.93100000000000005</c:v>
                </c:pt>
                <c:pt idx="34274">
                  <c:v>0.92600000000000005</c:v>
                </c:pt>
                <c:pt idx="34275">
                  <c:v>0.88100000000000001</c:v>
                </c:pt>
                <c:pt idx="34276">
                  <c:v>0.95499999999999996</c:v>
                </c:pt>
                <c:pt idx="34277">
                  <c:v>0.93400000000000005</c:v>
                </c:pt>
                <c:pt idx="34278">
                  <c:v>0.95299999999999996</c:v>
                </c:pt>
                <c:pt idx="34279">
                  <c:v>0.92400000000000004</c:v>
                </c:pt>
                <c:pt idx="34280">
                  <c:v>0.92900000000000005</c:v>
                </c:pt>
                <c:pt idx="34281">
                  <c:v>0.86099999999999999</c:v>
                </c:pt>
                <c:pt idx="34282">
                  <c:v>0.95599999999999996</c:v>
                </c:pt>
                <c:pt idx="34283">
                  <c:v>0.95399999999999996</c:v>
                </c:pt>
                <c:pt idx="34284">
                  <c:v>0.93799999999999994</c:v>
                </c:pt>
                <c:pt idx="34285">
                  <c:v>0.92</c:v>
                </c:pt>
                <c:pt idx="34286">
                  <c:v>0.95199999999999996</c:v>
                </c:pt>
                <c:pt idx="34287">
                  <c:v>0.94699999999999995</c:v>
                </c:pt>
                <c:pt idx="34288">
                  <c:v>0.92200000000000004</c:v>
                </c:pt>
                <c:pt idx="34289">
                  <c:v>0.92500000000000004</c:v>
                </c:pt>
                <c:pt idx="34290">
                  <c:v>0.95699999999999996</c:v>
                </c:pt>
                <c:pt idx="34291">
                  <c:v>0.95499999999999996</c:v>
                </c:pt>
                <c:pt idx="34292">
                  <c:v>0.85399999999999998</c:v>
                </c:pt>
                <c:pt idx="34293">
                  <c:v>0.85099999999999998</c:v>
                </c:pt>
                <c:pt idx="34294">
                  <c:v>0.94699999999999995</c:v>
                </c:pt>
                <c:pt idx="34295">
                  <c:v>0.95</c:v>
                </c:pt>
                <c:pt idx="34296">
                  <c:v>0.93200000000000005</c:v>
                </c:pt>
                <c:pt idx="34297">
                  <c:v>0.92900000000000005</c:v>
                </c:pt>
                <c:pt idx="34298">
                  <c:v>0.92100000000000004</c:v>
                </c:pt>
                <c:pt idx="34299">
                  <c:v>0.93100000000000005</c:v>
                </c:pt>
                <c:pt idx="34300">
                  <c:v>0.91700000000000004</c:v>
                </c:pt>
                <c:pt idx="34301">
                  <c:v>0.95</c:v>
                </c:pt>
                <c:pt idx="34302">
                  <c:v>0.92500000000000004</c:v>
                </c:pt>
                <c:pt idx="34303">
                  <c:v>0.93</c:v>
                </c:pt>
                <c:pt idx="34304">
                  <c:v>0.92400000000000004</c:v>
                </c:pt>
                <c:pt idx="34305">
                  <c:v>0.93</c:v>
                </c:pt>
                <c:pt idx="34306">
                  <c:v>0.88500000000000001</c:v>
                </c:pt>
                <c:pt idx="34307">
                  <c:v>0.873</c:v>
                </c:pt>
                <c:pt idx="34308">
                  <c:v>0.92800000000000005</c:v>
                </c:pt>
                <c:pt idx="34309">
                  <c:v>0.93200000000000005</c:v>
                </c:pt>
                <c:pt idx="34310">
                  <c:v>0.88700000000000001</c:v>
                </c:pt>
                <c:pt idx="34311">
                  <c:v>0.91500000000000004</c:v>
                </c:pt>
                <c:pt idx="34312">
                  <c:v>0.95699999999999996</c:v>
                </c:pt>
                <c:pt idx="34313">
                  <c:v>0.95699999999999996</c:v>
                </c:pt>
                <c:pt idx="34314">
                  <c:v>0.93100000000000005</c:v>
                </c:pt>
                <c:pt idx="34315">
                  <c:v>0.93100000000000005</c:v>
                </c:pt>
                <c:pt idx="34316">
                  <c:v>0.88</c:v>
                </c:pt>
                <c:pt idx="34317">
                  <c:v>0.92800000000000005</c:v>
                </c:pt>
                <c:pt idx="34318">
                  <c:v>0.92500000000000004</c:v>
                </c:pt>
                <c:pt idx="34319">
                  <c:v>0.88300000000000001</c:v>
                </c:pt>
                <c:pt idx="34320">
                  <c:v>0.93600000000000005</c:v>
                </c:pt>
                <c:pt idx="34321">
                  <c:v>0.88100000000000001</c:v>
                </c:pt>
                <c:pt idx="34322">
                  <c:v>0.91100000000000003</c:v>
                </c:pt>
                <c:pt idx="34323">
                  <c:v>0.92500000000000004</c:v>
                </c:pt>
                <c:pt idx="34324">
                  <c:v>0.88</c:v>
                </c:pt>
                <c:pt idx="34325">
                  <c:v>0.93899999999999995</c:v>
                </c:pt>
                <c:pt idx="34326">
                  <c:v>0.92800000000000005</c:v>
                </c:pt>
                <c:pt idx="34327">
                  <c:v>0.88100000000000001</c:v>
                </c:pt>
                <c:pt idx="34328">
                  <c:v>0.92700000000000005</c:v>
                </c:pt>
                <c:pt idx="34329">
                  <c:v>0.92600000000000005</c:v>
                </c:pt>
                <c:pt idx="34330">
                  <c:v>0.92900000000000005</c:v>
                </c:pt>
                <c:pt idx="34331">
                  <c:v>0.95299999999999996</c:v>
                </c:pt>
                <c:pt idx="34332">
                  <c:v>0.95599999999999996</c:v>
                </c:pt>
                <c:pt idx="34333">
                  <c:v>0.92900000000000005</c:v>
                </c:pt>
                <c:pt idx="34334">
                  <c:v>0.93400000000000005</c:v>
                </c:pt>
                <c:pt idx="34335">
                  <c:v>0.93700000000000006</c:v>
                </c:pt>
                <c:pt idx="34336">
                  <c:v>0.92800000000000005</c:v>
                </c:pt>
                <c:pt idx="34337">
                  <c:v>0.96</c:v>
                </c:pt>
                <c:pt idx="34338">
                  <c:v>0.86399999999999999</c:v>
                </c:pt>
                <c:pt idx="34339">
                  <c:v>0.92400000000000004</c:v>
                </c:pt>
                <c:pt idx="34340">
                  <c:v>0.94299999999999995</c:v>
                </c:pt>
                <c:pt idx="34341">
                  <c:v>0.92600000000000005</c:v>
                </c:pt>
                <c:pt idx="34342">
                  <c:v>0.96099999999999997</c:v>
                </c:pt>
                <c:pt idx="34343">
                  <c:v>0.95799999999999996</c:v>
                </c:pt>
                <c:pt idx="34344">
                  <c:v>0.95199999999999996</c:v>
                </c:pt>
                <c:pt idx="34345">
                  <c:v>0.93600000000000005</c:v>
                </c:pt>
                <c:pt idx="34346">
                  <c:v>0.93300000000000005</c:v>
                </c:pt>
                <c:pt idx="34347">
                  <c:v>0.93500000000000005</c:v>
                </c:pt>
                <c:pt idx="34348">
                  <c:v>0.92</c:v>
                </c:pt>
                <c:pt idx="34349">
                  <c:v>0.92900000000000005</c:v>
                </c:pt>
                <c:pt idx="34350">
                  <c:v>0.93200000000000005</c:v>
                </c:pt>
                <c:pt idx="34351">
                  <c:v>0.92800000000000005</c:v>
                </c:pt>
                <c:pt idx="34352">
                  <c:v>0.93200000000000005</c:v>
                </c:pt>
                <c:pt idx="34353">
                  <c:v>0.876</c:v>
                </c:pt>
                <c:pt idx="34354">
                  <c:v>0.93100000000000005</c:v>
                </c:pt>
                <c:pt idx="34355">
                  <c:v>0.93500000000000005</c:v>
                </c:pt>
                <c:pt idx="34356">
                  <c:v>0.96099999999999997</c:v>
                </c:pt>
                <c:pt idx="34357">
                  <c:v>0.93300000000000005</c:v>
                </c:pt>
                <c:pt idx="34358">
                  <c:v>0.95899999999999996</c:v>
                </c:pt>
                <c:pt idx="34359">
                  <c:v>0.94</c:v>
                </c:pt>
                <c:pt idx="34360">
                  <c:v>0.95399999999999996</c:v>
                </c:pt>
                <c:pt idx="34361">
                  <c:v>0.95499999999999996</c:v>
                </c:pt>
                <c:pt idx="34362">
                  <c:v>0.95799999999999996</c:v>
                </c:pt>
                <c:pt idx="34363">
                  <c:v>0.96699999999999997</c:v>
                </c:pt>
                <c:pt idx="34364">
                  <c:v>0.96899999999999997</c:v>
                </c:pt>
                <c:pt idx="34365">
                  <c:v>0.82699999999999996</c:v>
                </c:pt>
                <c:pt idx="34366">
                  <c:v>0.96399999999999997</c:v>
                </c:pt>
                <c:pt idx="34367">
                  <c:v>0.81399999999999995</c:v>
                </c:pt>
                <c:pt idx="34368">
                  <c:v>0.96099999999999997</c:v>
                </c:pt>
                <c:pt idx="34369">
                  <c:v>0.96399999999999997</c:v>
                </c:pt>
                <c:pt idx="34370">
                  <c:v>0.96499999999999997</c:v>
                </c:pt>
                <c:pt idx="34371">
                  <c:v>0.96899999999999997</c:v>
                </c:pt>
                <c:pt idx="34372">
                  <c:v>0.95699999999999996</c:v>
                </c:pt>
                <c:pt idx="34373">
                  <c:v>0.95799999999999996</c:v>
                </c:pt>
                <c:pt idx="34374">
                  <c:v>0.96199999999999997</c:v>
                </c:pt>
                <c:pt idx="34375">
                  <c:v>0.50700000000000001</c:v>
                </c:pt>
                <c:pt idx="34376">
                  <c:v>0.50700000000000001</c:v>
                </c:pt>
                <c:pt idx="34377">
                  <c:v>0.51800000000000002</c:v>
                </c:pt>
                <c:pt idx="34378">
                  <c:v>0.51800000000000002</c:v>
                </c:pt>
                <c:pt idx="34379">
                  <c:v>0.51</c:v>
                </c:pt>
                <c:pt idx="34380">
                  <c:v>0.51</c:v>
                </c:pt>
                <c:pt idx="34381">
                  <c:v>0.77300000000000002</c:v>
                </c:pt>
                <c:pt idx="34382">
                  <c:v>0.51400000000000001</c:v>
                </c:pt>
                <c:pt idx="34383">
                  <c:v>0.52</c:v>
                </c:pt>
                <c:pt idx="34384">
                  <c:v>0.52100000000000002</c:v>
                </c:pt>
                <c:pt idx="34385">
                  <c:v>0.52100000000000002</c:v>
                </c:pt>
                <c:pt idx="34386">
                  <c:v>0.52500000000000002</c:v>
                </c:pt>
                <c:pt idx="34387">
                  <c:v>0.53100000000000003</c:v>
                </c:pt>
                <c:pt idx="34388">
                  <c:v>0.495</c:v>
                </c:pt>
                <c:pt idx="34389">
                  <c:v>0.495</c:v>
                </c:pt>
                <c:pt idx="34390">
                  <c:v>0.47799999999999998</c:v>
                </c:pt>
                <c:pt idx="34391">
                  <c:v>0.47799999999999998</c:v>
                </c:pt>
                <c:pt idx="34392">
                  <c:v>0.53300000000000003</c:v>
                </c:pt>
                <c:pt idx="34393">
                  <c:v>0.53300000000000003</c:v>
                </c:pt>
                <c:pt idx="34394">
                  <c:v>0.52300000000000002</c:v>
                </c:pt>
                <c:pt idx="34395">
                  <c:v>0.52500000000000002</c:v>
                </c:pt>
                <c:pt idx="34396">
                  <c:v>0.52500000000000002</c:v>
                </c:pt>
                <c:pt idx="34397">
                  <c:v>0.48599999999999999</c:v>
                </c:pt>
                <c:pt idx="34398">
                  <c:v>0.53700000000000003</c:v>
                </c:pt>
                <c:pt idx="34399">
                  <c:v>0.53700000000000003</c:v>
                </c:pt>
                <c:pt idx="34400">
                  <c:v>0.53600000000000003</c:v>
                </c:pt>
                <c:pt idx="34401">
                  <c:v>0.54300000000000004</c:v>
                </c:pt>
                <c:pt idx="34402">
                  <c:v>0.47699999999999998</c:v>
                </c:pt>
                <c:pt idx="34403">
                  <c:v>0.47699999999999998</c:v>
                </c:pt>
                <c:pt idx="34404">
                  <c:v>0.505</c:v>
                </c:pt>
                <c:pt idx="34405">
                  <c:v>0.505</c:v>
                </c:pt>
                <c:pt idx="34406">
                  <c:v>0.48699999999999999</c:v>
                </c:pt>
                <c:pt idx="34407">
                  <c:v>0.48699999999999999</c:v>
                </c:pt>
                <c:pt idx="34408">
                  <c:v>0.54500000000000004</c:v>
                </c:pt>
                <c:pt idx="34409">
                  <c:v>0.54500000000000004</c:v>
                </c:pt>
                <c:pt idx="34410">
                  <c:v>0.505</c:v>
                </c:pt>
                <c:pt idx="34411">
                  <c:v>0.53500000000000003</c:v>
                </c:pt>
                <c:pt idx="34412">
                  <c:v>0.498</c:v>
                </c:pt>
                <c:pt idx="34413">
                  <c:v>0.498</c:v>
                </c:pt>
                <c:pt idx="34414">
                  <c:v>0.78500000000000003</c:v>
                </c:pt>
                <c:pt idx="34415">
                  <c:v>0.495</c:v>
                </c:pt>
                <c:pt idx="34416">
                  <c:v>0.53600000000000003</c:v>
                </c:pt>
                <c:pt idx="34417">
                  <c:v>0.53600000000000003</c:v>
                </c:pt>
                <c:pt idx="34418">
                  <c:v>0.48099999999999998</c:v>
                </c:pt>
                <c:pt idx="34419">
                  <c:v>0.48099999999999998</c:v>
                </c:pt>
                <c:pt idx="34420">
                  <c:v>0.47399999999999998</c:v>
                </c:pt>
                <c:pt idx="34421">
                  <c:v>0.47399999999999998</c:v>
                </c:pt>
                <c:pt idx="34422">
                  <c:v>0.54800000000000004</c:v>
                </c:pt>
                <c:pt idx="34423">
                  <c:v>0.48499999999999999</c:v>
                </c:pt>
                <c:pt idx="34424">
                  <c:v>0.54900000000000004</c:v>
                </c:pt>
                <c:pt idx="34425">
                  <c:v>0.54800000000000004</c:v>
                </c:pt>
                <c:pt idx="34426">
                  <c:v>0.48899999999999999</c:v>
                </c:pt>
                <c:pt idx="34427">
                  <c:v>0.54</c:v>
                </c:pt>
                <c:pt idx="34428">
                  <c:v>0.753</c:v>
                </c:pt>
                <c:pt idx="34429">
                  <c:v>0.48199999999999998</c:v>
                </c:pt>
                <c:pt idx="34430">
                  <c:v>0.48599999999999999</c:v>
                </c:pt>
                <c:pt idx="34431">
                  <c:v>0.48599999999999999</c:v>
                </c:pt>
                <c:pt idx="34432">
                  <c:v>0.77900000000000003</c:v>
                </c:pt>
                <c:pt idx="34433">
                  <c:v>0.54100000000000004</c:v>
                </c:pt>
                <c:pt idx="34434">
                  <c:v>0.54</c:v>
                </c:pt>
                <c:pt idx="34435">
                  <c:v>0.55700000000000005</c:v>
                </c:pt>
                <c:pt idx="34436">
                  <c:v>0.55700000000000005</c:v>
                </c:pt>
                <c:pt idx="34437">
                  <c:v>0.51600000000000001</c:v>
                </c:pt>
                <c:pt idx="34438">
                  <c:v>0.48</c:v>
                </c:pt>
                <c:pt idx="34439">
                  <c:v>0.48</c:v>
                </c:pt>
                <c:pt idx="34440">
                  <c:v>0.50900000000000001</c:v>
                </c:pt>
                <c:pt idx="34441">
                  <c:v>0.50900000000000001</c:v>
                </c:pt>
                <c:pt idx="34442">
                  <c:v>0.50600000000000001</c:v>
                </c:pt>
                <c:pt idx="34443">
                  <c:v>0.505</c:v>
                </c:pt>
                <c:pt idx="34444">
                  <c:v>0.54800000000000004</c:v>
                </c:pt>
                <c:pt idx="34445">
                  <c:v>0.54800000000000004</c:v>
                </c:pt>
                <c:pt idx="34446">
                  <c:v>0.49</c:v>
                </c:pt>
                <c:pt idx="34447">
                  <c:v>0.49</c:v>
                </c:pt>
                <c:pt idx="34448">
                  <c:v>0.53800000000000003</c:v>
                </c:pt>
                <c:pt idx="34449">
                  <c:v>0.56100000000000005</c:v>
                </c:pt>
                <c:pt idx="34450">
                  <c:v>0.50900000000000001</c:v>
                </c:pt>
                <c:pt idx="34451">
                  <c:v>0.48299999999999998</c:v>
                </c:pt>
                <c:pt idx="34452">
                  <c:v>0.48299999999999998</c:v>
                </c:pt>
                <c:pt idx="34453">
                  <c:v>0.49399999999999999</c:v>
                </c:pt>
                <c:pt idx="34454">
                  <c:v>0.54</c:v>
                </c:pt>
                <c:pt idx="34455">
                  <c:v>0.54</c:v>
                </c:pt>
                <c:pt idx="34456">
                  <c:v>0.56100000000000005</c:v>
                </c:pt>
                <c:pt idx="34457">
                  <c:v>0.56000000000000005</c:v>
                </c:pt>
                <c:pt idx="34458">
                  <c:v>0.498</c:v>
                </c:pt>
                <c:pt idx="34459">
                  <c:v>0.55200000000000005</c:v>
                </c:pt>
                <c:pt idx="34460">
                  <c:v>0.5</c:v>
                </c:pt>
                <c:pt idx="34461">
                  <c:v>0.499</c:v>
                </c:pt>
                <c:pt idx="34462">
                  <c:v>0.49099999999999999</c:v>
                </c:pt>
                <c:pt idx="34463">
                  <c:v>0.47699999999999998</c:v>
                </c:pt>
                <c:pt idx="34464">
                  <c:v>0.47699999999999998</c:v>
                </c:pt>
                <c:pt idx="34465">
                  <c:v>0.48799999999999999</c:v>
                </c:pt>
                <c:pt idx="34466">
                  <c:v>0.55300000000000005</c:v>
                </c:pt>
                <c:pt idx="34467">
                  <c:v>0.55200000000000005</c:v>
                </c:pt>
                <c:pt idx="34468">
                  <c:v>0.751</c:v>
                </c:pt>
                <c:pt idx="34469">
                  <c:v>0.56999999999999995</c:v>
                </c:pt>
                <c:pt idx="34470">
                  <c:v>0.56999999999999995</c:v>
                </c:pt>
                <c:pt idx="34471">
                  <c:v>0.499</c:v>
                </c:pt>
                <c:pt idx="34472">
                  <c:v>0.54400000000000004</c:v>
                </c:pt>
                <c:pt idx="34473">
                  <c:v>0.55800000000000005</c:v>
                </c:pt>
                <c:pt idx="34474">
                  <c:v>0.52600000000000002</c:v>
                </c:pt>
                <c:pt idx="34475">
                  <c:v>0.48499999999999999</c:v>
                </c:pt>
                <c:pt idx="34476">
                  <c:v>0.48899999999999999</c:v>
                </c:pt>
                <c:pt idx="34477">
                  <c:v>0.48899999999999999</c:v>
                </c:pt>
                <c:pt idx="34478">
                  <c:v>0.56000000000000005</c:v>
                </c:pt>
                <c:pt idx="34479">
                  <c:v>0.56000000000000005</c:v>
                </c:pt>
                <c:pt idx="34480">
                  <c:v>0.51900000000000002</c:v>
                </c:pt>
                <c:pt idx="34481">
                  <c:v>0.51900000000000002</c:v>
                </c:pt>
                <c:pt idx="34482">
                  <c:v>0.499</c:v>
                </c:pt>
                <c:pt idx="34483">
                  <c:v>0.499</c:v>
                </c:pt>
                <c:pt idx="34484">
                  <c:v>0.51700000000000002</c:v>
                </c:pt>
                <c:pt idx="34485">
                  <c:v>0.52100000000000002</c:v>
                </c:pt>
                <c:pt idx="34486">
                  <c:v>0.55000000000000004</c:v>
                </c:pt>
                <c:pt idx="34487">
                  <c:v>0.52100000000000002</c:v>
                </c:pt>
                <c:pt idx="34488">
                  <c:v>0.57399999999999995</c:v>
                </c:pt>
                <c:pt idx="34489">
                  <c:v>0.51900000000000002</c:v>
                </c:pt>
                <c:pt idx="34490">
                  <c:v>0.75700000000000001</c:v>
                </c:pt>
                <c:pt idx="34491">
                  <c:v>0.55200000000000005</c:v>
                </c:pt>
                <c:pt idx="34492">
                  <c:v>0.55200000000000005</c:v>
                </c:pt>
                <c:pt idx="34493">
                  <c:v>0.51200000000000001</c:v>
                </c:pt>
                <c:pt idx="34494">
                  <c:v>0.51200000000000001</c:v>
                </c:pt>
                <c:pt idx="34495">
                  <c:v>0.57499999999999996</c:v>
                </c:pt>
                <c:pt idx="34496">
                  <c:v>0.49099999999999999</c:v>
                </c:pt>
                <c:pt idx="34497">
                  <c:v>0.57299999999999995</c:v>
                </c:pt>
                <c:pt idx="34498">
                  <c:v>0.504</c:v>
                </c:pt>
                <c:pt idx="34499">
                  <c:v>0.49299999999999999</c:v>
                </c:pt>
                <c:pt idx="34500">
                  <c:v>0.49299999999999999</c:v>
                </c:pt>
                <c:pt idx="34501">
                  <c:v>0.56399999999999995</c:v>
                </c:pt>
                <c:pt idx="34502">
                  <c:v>0.65</c:v>
                </c:pt>
                <c:pt idx="34503">
                  <c:v>0.50900000000000001</c:v>
                </c:pt>
                <c:pt idx="34504">
                  <c:v>0.50800000000000001</c:v>
                </c:pt>
                <c:pt idx="34505">
                  <c:v>0.5</c:v>
                </c:pt>
                <c:pt idx="34506">
                  <c:v>0.56499999999999995</c:v>
                </c:pt>
                <c:pt idx="34507">
                  <c:v>0.48599999999999999</c:v>
                </c:pt>
                <c:pt idx="34508">
                  <c:v>0.48599999999999999</c:v>
                </c:pt>
                <c:pt idx="34509">
                  <c:v>0.56399999999999995</c:v>
                </c:pt>
                <c:pt idx="34510">
                  <c:v>0.497</c:v>
                </c:pt>
                <c:pt idx="34511">
                  <c:v>0.58299999999999996</c:v>
                </c:pt>
                <c:pt idx="34512">
                  <c:v>0.58299999999999996</c:v>
                </c:pt>
                <c:pt idx="34513">
                  <c:v>0.50900000000000001</c:v>
                </c:pt>
                <c:pt idx="34514">
                  <c:v>0.55600000000000005</c:v>
                </c:pt>
                <c:pt idx="34515">
                  <c:v>0.498</c:v>
                </c:pt>
                <c:pt idx="34516">
                  <c:v>0.499</c:v>
                </c:pt>
                <c:pt idx="34517">
                  <c:v>0.502</c:v>
                </c:pt>
                <c:pt idx="34518">
                  <c:v>0.57099999999999995</c:v>
                </c:pt>
                <c:pt idx="34519">
                  <c:v>0.503</c:v>
                </c:pt>
                <c:pt idx="34520">
                  <c:v>0.502</c:v>
                </c:pt>
                <c:pt idx="34521">
                  <c:v>0.76700000000000002</c:v>
                </c:pt>
                <c:pt idx="34522">
                  <c:v>0.49399999999999999</c:v>
                </c:pt>
                <c:pt idx="34523">
                  <c:v>0.55600000000000005</c:v>
                </c:pt>
                <c:pt idx="34524">
                  <c:v>0.57299999999999995</c:v>
                </c:pt>
                <c:pt idx="34525">
                  <c:v>0.57299999999999995</c:v>
                </c:pt>
                <c:pt idx="34526">
                  <c:v>0.55500000000000005</c:v>
                </c:pt>
                <c:pt idx="34527">
                  <c:v>0.50900000000000001</c:v>
                </c:pt>
                <c:pt idx="34528">
                  <c:v>0.50900000000000001</c:v>
                </c:pt>
                <c:pt idx="34529">
                  <c:v>0.498</c:v>
                </c:pt>
                <c:pt idx="34530">
                  <c:v>0.498</c:v>
                </c:pt>
                <c:pt idx="34531">
                  <c:v>0.53</c:v>
                </c:pt>
                <c:pt idx="34532">
                  <c:v>0.53</c:v>
                </c:pt>
                <c:pt idx="34533">
                  <c:v>0.52800000000000002</c:v>
                </c:pt>
                <c:pt idx="34534">
                  <c:v>0.56200000000000006</c:v>
                </c:pt>
                <c:pt idx="34535">
                  <c:v>0.58699999999999997</c:v>
                </c:pt>
                <c:pt idx="34536">
                  <c:v>0.53200000000000003</c:v>
                </c:pt>
                <c:pt idx="34537">
                  <c:v>0.49399999999999999</c:v>
                </c:pt>
                <c:pt idx="34538">
                  <c:v>0.495</c:v>
                </c:pt>
                <c:pt idx="34539">
                  <c:v>0.53100000000000003</c:v>
                </c:pt>
                <c:pt idx="34540">
                  <c:v>0.56399999999999995</c:v>
                </c:pt>
                <c:pt idx="34541">
                  <c:v>0.56399999999999995</c:v>
                </c:pt>
                <c:pt idx="34542">
                  <c:v>0.51800000000000002</c:v>
                </c:pt>
                <c:pt idx="34543">
                  <c:v>0.49199999999999999</c:v>
                </c:pt>
                <c:pt idx="34544">
                  <c:v>0.49199999999999999</c:v>
                </c:pt>
                <c:pt idx="34545">
                  <c:v>0.49199999999999999</c:v>
                </c:pt>
                <c:pt idx="34546">
                  <c:v>0.52300000000000002</c:v>
                </c:pt>
                <c:pt idx="34547">
                  <c:v>0.52300000000000002</c:v>
                </c:pt>
                <c:pt idx="34548">
                  <c:v>0.5</c:v>
                </c:pt>
                <c:pt idx="34549">
                  <c:v>0.502</c:v>
                </c:pt>
                <c:pt idx="34550">
                  <c:v>0.502</c:v>
                </c:pt>
                <c:pt idx="34551">
                  <c:v>0.57699999999999996</c:v>
                </c:pt>
                <c:pt idx="34552">
                  <c:v>0.52400000000000002</c:v>
                </c:pt>
                <c:pt idx="34553">
                  <c:v>0.51900000000000002</c:v>
                </c:pt>
                <c:pt idx="34554">
                  <c:v>0.51800000000000002</c:v>
                </c:pt>
                <c:pt idx="34555">
                  <c:v>0.52400000000000002</c:v>
                </c:pt>
                <c:pt idx="34556">
                  <c:v>0.55500000000000005</c:v>
                </c:pt>
                <c:pt idx="34557">
                  <c:v>0.55500000000000005</c:v>
                </c:pt>
                <c:pt idx="34558">
                  <c:v>0.52300000000000002</c:v>
                </c:pt>
                <c:pt idx="34559">
                  <c:v>0.57799999999999996</c:v>
                </c:pt>
                <c:pt idx="34560">
                  <c:v>0.57699999999999996</c:v>
                </c:pt>
                <c:pt idx="34561">
                  <c:v>0.59599999999999997</c:v>
                </c:pt>
                <c:pt idx="34562">
                  <c:v>0.59599999999999997</c:v>
                </c:pt>
                <c:pt idx="34563">
                  <c:v>0.51900000000000002</c:v>
                </c:pt>
                <c:pt idx="34564">
                  <c:v>0.56799999999999995</c:v>
                </c:pt>
                <c:pt idx="34565">
                  <c:v>0.495</c:v>
                </c:pt>
                <c:pt idx="34566">
                  <c:v>0.495</c:v>
                </c:pt>
                <c:pt idx="34567">
                  <c:v>0.51100000000000001</c:v>
                </c:pt>
                <c:pt idx="34568">
                  <c:v>0.58499999999999996</c:v>
                </c:pt>
                <c:pt idx="34569">
                  <c:v>0.50800000000000001</c:v>
                </c:pt>
                <c:pt idx="34570">
                  <c:v>0.50800000000000001</c:v>
                </c:pt>
                <c:pt idx="34571">
                  <c:v>0.51200000000000001</c:v>
                </c:pt>
                <c:pt idx="34572">
                  <c:v>0.51200000000000001</c:v>
                </c:pt>
                <c:pt idx="34573">
                  <c:v>0.56899999999999995</c:v>
                </c:pt>
                <c:pt idx="34574">
                  <c:v>0.51900000000000002</c:v>
                </c:pt>
                <c:pt idx="34575">
                  <c:v>0.51900000000000002</c:v>
                </c:pt>
                <c:pt idx="34576">
                  <c:v>0.56799999999999995</c:v>
                </c:pt>
                <c:pt idx="34577">
                  <c:v>0.58699999999999997</c:v>
                </c:pt>
                <c:pt idx="34578">
                  <c:v>0.58699999999999997</c:v>
                </c:pt>
                <c:pt idx="34579">
                  <c:v>0.76600000000000001</c:v>
                </c:pt>
                <c:pt idx="34580">
                  <c:v>0.501</c:v>
                </c:pt>
                <c:pt idx="34581">
                  <c:v>0.57499999999999996</c:v>
                </c:pt>
                <c:pt idx="34582">
                  <c:v>0.50800000000000001</c:v>
                </c:pt>
                <c:pt idx="34583">
                  <c:v>0.50800000000000001</c:v>
                </c:pt>
                <c:pt idx="34584">
                  <c:v>0.48899999999999999</c:v>
                </c:pt>
                <c:pt idx="34585">
                  <c:v>0.48899999999999999</c:v>
                </c:pt>
                <c:pt idx="34586">
                  <c:v>0.54100000000000004</c:v>
                </c:pt>
                <c:pt idx="34587">
                  <c:v>0.54100000000000004</c:v>
                </c:pt>
                <c:pt idx="34588">
                  <c:v>0.59899999999999998</c:v>
                </c:pt>
                <c:pt idx="34589">
                  <c:v>0.502</c:v>
                </c:pt>
                <c:pt idx="34590">
                  <c:v>0.53900000000000003</c:v>
                </c:pt>
                <c:pt idx="34591">
                  <c:v>0.502</c:v>
                </c:pt>
                <c:pt idx="34592">
                  <c:v>0.77100000000000002</c:v>
                </c:pt>
                <c:pt idx="34593">
                  <c:v>0.54300000000000004</c:v>
                </c:pt>
                <c:pt idx="34594">
                  <c:v>0.504</c:v>
                </c:pt>
                <c:pt idx="34595">
                  <c:v>0.54300000000000004</c:v>
                </c:pt>
                <c:pt idx="34596">
                  <c:v>0.504</c:v>
                </c:pt>
                <c:pt idx="34597">
                  <c:v>0.77100000000000002</c:v>
                </c:pt>
                <c:pt idx="34598">
                  <c:v>0.57699999999999996</c:v>
                </c:pt>
                <c:pt idx="34599">
                  <c:v>0.57699999999999996</c:v>
                </c:pt>
                <c:pt idx="34600">
                  <c:v>0.60099999999999998</c:v>
                </c:pt>
                <c:pt idx="34601">
                  <c:v>0.6</c:v>
                </c:pt>
                <c:pt idx="34602">
                  <c:v>0.52800000000000002</c:v>
                </c:pt>
                <c:pt idx="34603">
                  <c:v>0.54100000000000004</c:v>
                </c:pt>
                <c:pt idx="34604">
                  <c:v>0.497</c:v>
                </c:pt>
                <c:pt idx="34605">
                  <c:v>0.60599999999999998</c:v>
                </c:pt>
                <c:pt idx="34606">
                  <c:v>0.51200000000000001</c:v>
                </c:pt>
                <c:pt idx="34607">
                  <c:v>0.51200000000000001</c:v>
                </c:pt>
                <c:pt idx="34608">
                  <c:v>0.77600000000000002</c:v>
                </c:pt>
                <c:pt idx="34609">
                  <c:v>0.59</c:v>
                </c:pt>
                <c:pt idx="34610">
                  <c:v>0.501</c:v>
                </c:pt>
                <c:pt idx="34611">
                  <c:v>0.56599999999999995</c:v>
                </c:pt>
                <c:pt idx="34612">
                  <c:v>0.502</c:v>
                </c:pt>
                <c:pt idx="34613">
                  <c:v>0.502</c:v>
                </c:pt>
                <c:pt idx="34614">
                  <c:v>0.53400000000000003</c:v>
                </c:pt>
                <c:pt idx="34615">
                  <c:v>0.53400000000000003</c:v>
                </c:pt>
                <c:pt idx="34616">
                  <c:v>0.53100000000000003</c:v>
                </c:pt>
                <c:pt idx="34617">
                  <c:v>0.52900000000000003</c:v>
                </c:pt>
                <c:pt idx="34618">
                  <c:v>0.52800000000000002</c:v>
                </c:pt>
                <c:pt idx="34619">
                  <c:v>0.51</c:v>
                </c:pt>
                <c:pt idx="34620">
                  <c:v>0.53500000000000003</c:v>
                </c:pt>
                <c:pt idx="34621">
                  <c:v>0.53500000000000003</c:v>
                </c:pt>
                <c:pt idx="34622">
                  <c:v>0.56799999999999995</c:v>
                </c:pt>
                <c:pt idx="34623">
                  <c:v>0.56799999999999995</c:v>
                </c:pt>
                <c:pt idx="34624">
                  <c:v>0.498</c:v>
                </c:pt>
                <c:pt idx="34625">
                  <c:v>0.498</c:v>
                </c:pt>
                <c:pt idx="34626">
                  <c:v>0.59199999999999997</c:v>
                </c:pt>
                <c:pt idx="34627">
                  <c:v>0.59099999999999997</c:v>
                </c:pt>
                <c:pt idx="34628">
                  <c:v>0.81200000000000006</c:v>
                </c:pt>
                <c:pt idx="34629">
                  <c:v>0.53300000000000003</c:v>
                </c:pt>
                <c:pt idx="34630">
                  <c:v>0.60899999999999999</c:v>
                </c:pt>
                <c:pt idx="34631">
                  <c:v>0.60899999999999999</c:v>
                </c:pt>
                <c:pt idx="34632">
                  <c:v>0.53</c:v>
                </c:pt>
                <c:pt idx="34633">
                  <c:v>0.58099999999999996</c:v>
                </c:pt>
                <c:pt idx="34634">
                  <c:v>0.52100000000000002</c:v>
                </c:pt>
                <c:pt idx="34635">
                  <c:v>0.59799999999999998</c:v>
                </c:pt>
                <c:pt idx="34636">
                  <c:v>0.52600000000000002</c:v>
                </c:pt>
                <c:pt idx="34637">
                  <c:v>0.52600000000000002</c:v>
                </c:pt>
                <c:pt idx="34638">
                  <c:v>0.504</c:v>
                </c:pt>
                <c:pt idx="34639">
                  <c:v>0.504</c:v>
                </c:pt>
                <c:pt idx="34640">
                  <c:v>0.50600000000000001</c:v>
                </c:pt>
                <c:pt idx="34641">
                  <c:v>0.50600000000000001</c:v>
                </c:pt>
                <c:pt idx="34642">
                  <c:v>0.51700000000000002</c:v>
                </c:pt>
                <c:pt idx="34643">
                  <c:v>0.52200000000000002</c:v>
                </c:pt>
                <c:pt idx="34644">
                  <c:v>0.51800000000000002</c:v>
                </c:pt>
                <c:pt idx="34645">
                  <c:v>0.52100000000000002</c:v>
                </c:pt>
                <c:pt idx="34646">
                  <c:v>0.51800000000000002</c:v>
                </c:pt>
                <c:pt idx="34647">
                  <c:v>0.52900000000000003</c:v>
                </c:pt>
                <c:pt idx="34648">
                  <c:v>0.52900000000000003</c:v>
                </c:pt>
                <c:pt idx="34649">
                  <c:v>0.58199999999999996</c:v>
                </c:pt>
                <c:pt idx="34650">
                  <c:v>0.58099999999999996</c:v>
                </c:pt>
                <c:pt idx="34651">
                  <c:v>0.6</c:v>
                </c:pt>
                <c:pt idx="34652">
                  <c:v>0.6</c:v>
                </c:pt>
                <c:pt idx="34653">
                  <c:v>0.57199999999999995</c:v>
                </c:pt>
                <c:pt idx="34654">
                  <c:v>0.58799999999999997</c:v>
                </c:pt>
                <c:pt idx="34655">
                  <c:v>0.51300000000000001</c:v>
                </c:pt>
                <c:pt idx="34656">
                  <c:v>0.61099999999999999</c:v>
                </c:pt>
                <c:pt idx="34657">
                  <c:v>0.52300000000000002</c:v>
                </c:pt>
                <c:pt idx="34658">
                  <c:v>0.51</c:v>
                </c:pt>
                <c:pt idx="34659">
                  <c:v>0.498</c:v>
                </c:pt>
                <c:pt idx="34660">
                  <c:v>0.498</c:v>
                </c:pt>
                <c:pt idx="34661">
                  <c:v>0.51800000000000002</c:v>
                </c:pt>
                <c:pt idx="34662">
                  <c:v>0.51800000000000002</c:v>
                </c:pt>
                <c:pt idx="34663">
                  <c:v>0.55300000000000005</c:v>
                </c:pt>
                <c:pt idx="34664">
                  <c:v>0.55300000000000005</c:v>
                </c:pt>
                <c:pt idx="34665">
                  <c:v>0.51100000000000001</c:v>
                </c:pt>
                <c:pt idx="34666">
                  <c:v>0.55100000000000005</c:v>
                </c:pt>
                <c:pt idx="34667">
                  <c:v>0.51200000000000001</c:v>
                </c:pt>
                <c:pt idx="34668">
                  <c:v>0.55500000000000005</c:v>
                </c:pt>
                <c:pt idx="34669">
                  <c:v>0.51600000000000001</c:v>
                </c:pt>
                <c:pt idx="34670">
                  <c:v>0.51500000000000001</c:v>
                </c:pt>
                <c:pt idx="34671">
                  <c:v>0.59</c:v>
                </c:pt>
                <c:pt idx="34672">
                  <c:v>0.59</c:v>
                </c:pt>
                <c:pt idx="34673">
                  <c:v>0.51300000000000001</c:v>
                </c:pt>
                <c:pt idx="34674">
                  <c:v>0.55500000000000005</c:v>
                </c:pt>
                <c:pt idx="34675">
                  <c:v>0.57299999999999995</c:v>
                </c:pt>
                <c:pt idx="34676">
                  <c:v>0.51400000000000001</c:v>
                </c:pt>
                <c:pt idx="34677">
                  <c:v>0.53800000000000003</c:v>
                </c:pt>
                <c:pt idx="34678">
                  <c:v>0.52200000000000002</c:v>
                </c:pt>
                <c:pt idx="34679">
                  <c:v>0.52200000000000002</c:v>
                </c:pt>
                <c:pt idx="34680">
                  <c:v>0.61899999999999999</c:v>
                </c:pt>
                <c:pt idx="34681">
                  <c:v>0.55300000000000005</c:v>
                </c:pt>
                <c:pt idx="34682">
                  <c:v>0.60299999999999998</c:v>
                </c:pt>
                <c:pt idx="34683">
                  <c:v>0.57899999999999996</c:v>
                </c:pt>
                <c:pt idx="34684">
                  <c:v>0.50600000000000001</c:v>
                </c:pt>
                <c:pt idx="34685">
                  <c:v>0.51100000000000001</c:v>
                </c:pt>
                <c:pt idx="34686">
                  <c:v>0.54500000000000004</c:v>
                </c:pt>
                <c:pt idx="34687">
                  <c:v>0.54500000000000004</c:v>
                </c:pt>
                <c:pt idx="34688">
                  <c:v>0.51100000000000001</c:v>
                </c:pt>
                <c:pt idx="34689">
                  <c:v>0.51100000000000001</c:v>
                </c:pt>
                <c:pt idx="34690">
                  <c:v>0.54200000000000004</c:v>
                </c:pt>
                <c:pt idx="34691">
                  <c:v>0.52</c:v>
                </c:pt>
                <c:pt idx="34692">
                  <c:v>0.57999999999999996</c:v>
                </c:pt>
                <c:pt idx="34693">
                  <c:v>0.57999999999999996</c:v>
                </c:pt>
                <c:pt idx="34694">
                  <c:v>0.54700000000000004</c:v>
                </c:pt>
                <c:pt idx="34695">
                  <c:v>0.54600000000000004</c:v>
                </c:pt>
                <c:pt idx="34696">
                  <c:v>0.60499999999999998</c:v>
                </c:pt>
                <c:pt idx="34697">
                  <c:v>0.60399999999999998</c:v>
                </c:pt>
                <c:pt idx="34698">
                  <c:v>0.50700000000000001</c:v>
                </c:pt>
                <c:pt idx="34699">
                  <c:v>0.50800000000000001</c:v>
                </c:pt>
                <c:pt idx="34700">
                  <c:v>0.54</c:v>
                </c:pt>
                <c:pt idx="34701">
                  <c:v>0.621</c:v>
                </c:pt>
                <c:pt idx="34702">
                  <c:v>0.621</c:v>
                </c:pt>
                <c:pt idx="34703">
                  <c:v>0.59399999999999997</c:v>
                </c:pt>
                <c:pt idx="34704">
                  <c:v>0.53100000000000003</c:v>
                </c:pt>
                <c:pt idx="34705">
                  <c:v>0.61</c:v>
                </c:pt>
                <c:pt idx="34706">
                  <c:v>0.54500000000000004</c:v>
                </c:pt>
                <c:pt idx="34707">
                  <c:v>0.76800000000000002</c:v>
                </c:pt>
                <c:pt idx="34708">
                  <c:v>0.76900000000000002</c:v>
                </c:pt>
                <c:pt idx="34709">
                  <c:v>0.51500000000000001</c:v>
                </c:pt>
                <c:pt idx="34710">
                  <c:v>0.51500000000000001</c:v>
                </c:pt>
                <c:pt idx="34711">
                  <c:v>0.53700000000000003</c:v>
                </c:pt>
                <c:pt idx="34712">
                  <c:v>0.53700000000000003</c:v>
                </c:pt>
                <c:pt idx="34713">
                  <c:v>0.51400000000000001</c:v>
                </c:pt>
                <c:pt idx="34714">
                  <c:v>0.51400000000000001</c:v>
                </c:pt>
                <c:pt idx="34715">
                  <c:v>0.505</c:v>
                </c:pt>
                <c:pt idx="34716">
                  <c:v>0.505</c:v>
                </c:pt>
                <c:pt idx="34717">
                  <c:v>0.53500000000000003</c:v>
                </c:pt>
                <c:pt idx="34718">
                  <c:v>0.53300000000000003</c:v>
                </c:pt>
                <c:pt idx="34719">
                  <c:v>0.53200000000000003</c:v>
                </c:pt>
                <c:pt idx="34720">
                  <c:v>0.52700000000000002</c:v>
                </c:pt>
                <c:pt idx="34721">
                  <c:v>0.51400000000000001</c:v>
                </c:pt>
                <c:pt idx="34722">
                  <c:v>0.53900000000000003</c:v>
                </c:pt>
                <c:pt idx="34723">
                  <c:v>0.55700000000000005</c:v>
                </c:pt>
                <c:pt idx="34724">
                  <c:v>0.53900000000000003</c:v>
                </c:pt>
                <c:pt idx="34725">
                  <c:v>0.53900000000000003</c:v>
                </c:pt>
                <c:pt idx="34726">
                  <c:v>0.53900000000000003</c:v>
                </c:pt>
                <c:pt idx="34727">
                  <c:v>0.52800000000000002</c:v>
                </c:pt>
                <c:pt idx="34728">
                  <c:v>0.59599999999999997</c:v>
                </c:pt>
                <c:pt idx="34729">
                  <c:v>0.52900000000000003</c:v>
                </c:pt>
                <c:pt idx="34730">
                  <c:v>0.59399999999999997</c:v>
                </c:pt>
                <c:pt idx="34731">
                  <c:v>0.61199999999999999</c:v>
                </c:pt>
                <c:pt idx="34732">
                  <c:v>0.61199999999999999</c:v>
                </c:pt>
                <c:pt idx="34733">
                  <c:v>0.58399999999999996</c:v>
                </c:pt>
                <c:pt idx="34734">
                  <c:v>0.80800000000000005</c:v>
                </c:pt>
                <c:pt idx="34735">
                  <c:v>0.60199999999999998</c:v>
                </c:pt>
                <c:pt idx="34736">
                  <c:v>0.81699999999999995</c:v>
                </c:pt>
                <c:pt idx="34737">
                  <c:v>0.623</c:v>
                </c:pt>
                <c:pt idx="34738">
                  <c:v>0.52400000000000002</c:v>
                </c:pt>
                <c:pt idx="34739">
                  <c:v>0.53300000000000003</c:v>
                </c:pt>
                <c:pt idx="34740">
                  <c:v>0.52300000000000002</c:v>
                </c:pt>
                <c:pt idx="34741">
                  <c:v>0.50800000000000001</c:v>
                </c:pt>
                <c:pt idx="34742">
                  <c:v>0.50800000000000001</c:v>
                </c:pt>
                <c:pt idx="34743">
                  <c:v>0.52</c:v>
                </c:pt>
                <c:pt idx="34744">
                  <c:v>0.52800000000000002</c:v>
                </c:pt>
                <c:pt idx="34745">
                  <c:v>0.52800000000000002</c:v>
                </c:pt>
                <c:pt idx="34746">
                  <c:v>0.56499999999999995</c:v>
                </c:pt>
                <c:pt idx="34747">
                  <c:v>0.56499999999999995</c:v>
                </c:pt>
                <c:pt idx="34748">
                  <c:v>0.52600000000000002</c:v>
                </c:pt>
                <c:pt idx="34749">
                  <c:v>0.52500000000000002</c:v>
                </c:pt>
                <c:pt idx="34750">
                  <c:v>0.58599999999999997</c:v>
                </c:pt>
                <c:pt idx="34751">
                  <c:v>0.60399999999999998</c:v>
                </c:pt>
                <c:pt idx="34752">
                  <c:v>0.60399999999999998</c:v>
                </c:pt>
                <c:pt idx="34753">
                  <c:v>0.52100000000000002</c:v>
                </c:pt>
                <c:pt idx="34754">
                  <c:v>0.56299999999999994</c:v>
                </c:pt>
                <c:pt idx="34755">
                  <c:v>0.627</c:v>
                </c:pt>
                <c:pt idx="34756">
                  <c:v>0.52200000000000002</c:v>
                </c:pt>
                <c:pt idx="34757">
                  <c:v>0.77500000000000002</c:v>
                </c:pt>
                <c:pt idx="34758">
                  <c:v>0.54900000000000004</c:v>
                </c:pt>
                <c:pt idx="34759">
                  <c:v>0.52300000000000002</c:v>
                </c:pt>
                <c:pt idx="34760">
                  <c:v>0.52400000000000002</c:v>
                </c:pt>
                <c:pt idx="34761">
                  <c:v>0.53200000000000003</c:v>
                </c:pt>
                <c:pt idx="34762">
                  <c:v>0.53200000000000003</c:v>
                </c:pt>
                <c:pt idx="34763">
                  <c:v>0.63100000000000001</c:v>
                </c:pt>
                <c:pt idx="34764">
                  <c:v>0.64700000000000002</c:v>
                </c:pt>
                <c:pt idx="34765">
                  <c:v>0.64700000000000002</c:v>
                </c:pt>
                <c:pt idx="34766">
                  <c:v>0.61499999999999999</c:v>
                </c:pt>
                <c:pt idx="34767">
                  <c:v>0.59199999999999997</c:v>
                </c:pt>
                <c:pt idx="34768">
                  <c:v>0.55100000000000005</c:v>
                </c:pt>
                <c:pt idx="34769">
                  <c:v>0.56499999999999995</c:v>
                </c:pt>
                <c:pt idx="34770">
                  <c:v>0.55000000000000004</c:v>
                </c:pt>
                <c:pt idx="34771">
                  <c:v>0.51600000000000001</c:v>
                </c:pt>
                <c:pt idx="34772">
                  <c:v>0.52600000000000002</c:v>
                </c:pt>
                <c:pt idx="34773">
                  <c:v>0.52100000000000002</c:v>
                </c:pt>
                <c:pt idx="34774">
                  <c:v>0.55700000000000005</c:v>
                </c:pt>
                <c:pt idx="34775">
                  <c:v>0.55700000000000005</c:v>
                </c:pt>
                <c:pt idx="34776">
                  <c:v>0.77500000000000002</c:v>
                </c:pt>
                <c:pt idx="34777">
                  <c:v>0.52100000000000002</c:v>
                </c:pt>
                <c:pt idx="34778">
                  <c:v>0.52100000000000002</c:v>
                </c:pt>
                <c:pt idx="34779">
                  <c:v>0.502</c:v>
                </c:pt>
                <c:pt idx="34780">
                  <c:v>0.502</c:v>
                </c:pt>
                <c:pt idx="34781">
                  <c:v>0.55400000000000005</c:v>
                </c:pt>
                <c:pt idx="34782">
                  <c:v>0.81799999999999995</c:v>
                </c:pt>
                <c:pt idx="34783">
                  <c:v>0.51500000000000001</c:v>
                </c:pt>
                <c:pt idx="34784">
                  <c:v>0.61799999999999999</c:v>
                </c:pt>
                <c:pt idx="34785">
                  <c:v>0.51500000000000001</c:v>
                </c:pt>
                <c:pt idx="34786">
                  <c:v>0.61699999999999999</c:v>
                </c:pt>
                <c:pt idx="34787">
                  <c:v>0.53100000000000003</c:v>
                </c:pt>
                <c:pt idx="34788">
                  <c:v>0.55900000000000005</c:v>
                </c:pt>
                <c:pt idx="34789">
                  <c:v>0.55100000000000005</c:v>
                </c:pt>
                <c:pt idx="34790">
                  <c:v>0.55900000000000005</c:v>
                </c:pt>
                <c:pt idx="34791">
                  <c:v>0.76</c:v>
                </c:pt>
                <c:pt idx="34792">
                  <c:v>0.77</c:v>
                </c:pt>
                <c:pt idx="34793">
                  <c:v>0.60599999999999998</c:v>
                </c:pt>
                <c:pt idx="34794">
                  <c:v>0.63400000000000001</c:v>
                </c:pt>
                <c:pt idx="34795">
                  <c:v>0.63400000000000001</c:v>
                </c:pt>
                <c:pt idx="34796">
                  <c:v>0.51700000000000002</c:v>
                </c:pt>
                <c:pt idx="34797">
                  <c:v>0.51700000000000002</c:v>
                </c:pt>
                <c:pt idx="34798">
                  <c:v>0.54200000000000004</c:v>
                </c:pt>
                <c:pt idx="34799">
                  <c:v>0.623</c:v>
                </c:pt>
                <c:pt idx="34800">
                  <c:v>0.76400000000000001</c:v>
                </c:pt>
                <c:pt idx="34801">
                  <c:v>0.52500000000000002</c:v>
                </c:pt>
                <c:pt idx="34802">
                  <c:v>0.52500000000000002</c:v>
                </c:pt>
                <c:pt idx="34803">
                  <c:v>0.55700000000000005</c:v>
                </c:pt>
                <c:pt idx="34804">
                  <c:v>0.76600000000000001</c:v>
                </c:pt>
                <c:pt idx="34805">
                  <c:v>0.54300000000000004</c:v>
                </c:pt>
                <c:pt idx="34806">
                  <c:v>0.54200000000000004</c:v>
                </c:pt>
                <c:pt idx="34807">
                  <c:v>0.54900000000000004</c:v>
                </c:pt>
                <c:pt idx="34808">
                  <c:v>0.54900000000000004</c:v>
                </c:pt>
                <c:pt idx="34809">
                  <c:v>0.52400000000000002</c:v>
                </c:pt>
                <c:pt idx="34810">
                  <c:v>0.52400000000000002</c:v>
                </c:pt>
                <c:pt idx="34811">
                  <c:v>0.56799999999999995</c:v>
                </c:pt>
                <c:pt idx="34812">
                  <c:v>0.54600000000000004</c:v>
                </c:pt>
                <c:pt idx="34813">
                  <c:v>0.55000000000000004</c:v>
                </c:pt>
                <c:pt idx="34814">
                  <c:v>0.55000000000000004</c:v>
                </c:pt>
                <c:pt idx="34815">
                  <c:v>0.51500000000000001</c:v>
                </c:pt>
                <c:pt idx="34816">
                  <c:v>0.51500000000000001</c:v>
                </c:pt>
                <c:pt idx="34817">
                  <c:v>0.60899999999999999</c:v>
                </c:pt>
                <c:pt idx="34818">
                  <c:v>0.51400000000000001</c:v>
                </c:pt>
                <c:pt idx="34819">
                  <c:v>0.60799999999999998</c:v>
                </c:pt>
                <c:pt idx="34820">
                  <c:v>0.53800000000000003</c:v>
                </c:pt>
                <c:pt idx="34821">
                  <c:v>0.55000000000000004</c:v>
                </c:pt>
                <c:pt idx="34822">
                  <c:v>0.625</c:v>
                </c:pt>
                <c:pt idx="34823">
                  <c:v>0.625</c:v>
                </c:pt>
                <c:pt idx="34824">
                  <c:v>0.52400000000000002</c:v>
                </c:pt>
                <c:pt idx="34825">
                  <c:v>0.55000000000000004</c:v>
                </c:pt>
                <c:pt idx="34826">
                  <c:v>0.625</c:v>
                </c:pt>
                <c:pt idx="34827">
                  <c:v>0.61399999999999999</c:v>
                </c:pt>
                <c:pt idx="34828">
                  <c:v>0.51</c:v>
                </c:pt>
                <c:pt idx="34829">
                  <c:v>0.51100000000000001</c:v>
                </c:pt>
                <c:pt idx="34830">
                  <c:v>0.75700000000000001</c:v>
                </c:pt>
                <c:pt idx="34831">
                  <c:v>0.75600000000000001</c:v>
                </c:pt>
                <c:pt idx="34832">
                  <c:v>0.53500000000000003</c:v>
                </c:pt>
                <c:pt idx="34833">
                  <c:v>0.61599999999999999</c:v>
                </c:pt>
                <c:pt idx="34834">
                  <c:v>0.54400000000000004</c:v>
                </c:pt>
                <c:pt idx="34835">
                  <c:v>0.54800000000000004</c:v>
                </c:pt>
                <c:pt idx="34836">
                  <c:v>0.58699999999999997</c:v>
                </c:pt>
                <c:pt idx="34837">
                  <c:v>0.51900000000000002</c:v>
                </c:pt>
                <c:pt idx="34838">
                  <c:v>0.51900000000000002</c:v>
                </c:pt>
                <c:pt idx="34839">
                  <c:v>0.54100000000000004</c:v>
                </c:pt>
                <c:pt idx="34840">
                  <c:v>0.54100000000000004</c:v>
                </c:pt>
                <c:pt idx="34841">
                  <c:v>0.53300000000000003</c:v>
                </c:pt>
                <c:pt idx="34842">
                  <c:v>0.53600000000000003</c:v>
                </c:pt>
                <c:pt idx="34843">
                  <c:v>0.53500000000000003</c:v>
                </c:pt>
                <c:pt idx="34844">
                  <c:v>0.59899999999999998</c:v>
                </c:pt>
                <c:pt idx="34845">
                  <c:v>0.51700000000000002</c:v>
                </c:pt>
                <c:pt idx="34846">
                  <c:v>0.51700000000000002</c:v>
                </c:pt>
                <c:pt idx="34847">
                  <c:v>0.61599999999999999</c:v>
                </c:pt>
                <c:pt idx="34848">
                  <c:v>0.61599999999999999</c:v>
                </c:pt>
                <c:pt idx="34849">
                  <c:v>0.53</c:v>
                </c:pt>
                <c:pt idx="34850">
                  <c:v>0.56000000000000005</c:v>
                </c:pt>
                <c:pt idx="34851">
                  <c:v>0.53900000000000003</c:v>
                </c:pt>
                <c:pt idx="34852">
                  <c:v>0.53900000000000003</c:v>
                </c:pt>
                <c:pt idx="34853">
                  <c:v>0.57799999999999996</c:v>
                </c:pt>
                <c:pt idx="34854">
                  <c:v>0.57799999999999996</c:v>
                </c:pt>
                <c:pt idx="34855">
                  <c:v>0.51700000000000002</c:v>
                </c:pt>
                <c:pt idx="34856">
                  <c:v>0.54200000000000004</c:v>
                </c:pt>
                <c:pt idx="34857">
                  <c:v>0.54200000000000004</c:v>
                </c:pt>
                <c:pt idx="34858">
                  <c:v>0.57499999999999996</c:v>
                </c:pt>
                <c:pt idx="34859">
                  <c:v>0.53200000000000003</c:v>
                </c:pt>
                <c:pt idx="34860">
                  <c:v>0.64400000000000002</c:v>
                </c:pt>
                <c:pt idx="34861">
                  <c:v>0.53200000000000003</c:v>
                </c:pt>
                <c:pt idx="34862">
                  <c:v>0.57999999999999996</c:v>
                </c:pt>
                <c:pt idx="34863">
                  <c:v>0.627</c:v>
                </c:pt>
                <c:pt idx="34864">
                  <c:v>0.61</c:v>
                </c:pt>
                <c:pt idx="34865">
                  <c:v>0.61</c:v>
                </c:pt>
                <c:pt idx="34866">
                  <c:v>0.60599999999999998</c:v>
                </c:pt>
                <c:pt idx="34867">
                  <c:v>0.57999999999999996</c:v>
                </c:pt>
                <c:pt idx="34868">
                  <c:v>0.76600000000000001</c:v>
                </c:pt>
                <c:pt idx="34869">
                  <c:v>0.57799999999999996</c:v>
                </c:pt>
                <c:pt idx="34870">
                  <c:v>0.53700000000000003</c:v>
                </c:pt>
                <c:pt idx="34871">
                  <c:v>0.60699999999999998</c:v>
                </c:pt>
                <c:pt idx="34872">
                  <c:v>0.60699999999999998</c:v>
                </c:pt>
                <c:pt idx="34873">
                  <c:v>0.52600000000000002</c:v>
                </c:pt>
                <c:pt idx="34874">
                  <c:v>0.76300000000000001</c:v>
                </c:pt>
                <c:pt idx="34875">
                  <c:v>0.63100000000000001</c:v>
                </c:pt>
                <c:pt idx="34876">
                  <c:v>0.63</c:v>
                </c:pt>
                <c:pt idx="34877">
                  <c:v>0.52300000000000002</c:v>
                </c:pt>
                <c:pt idx="34878">
                  <c:v>0.53100000000000003</c:v>
                </c:pt>
                <c:pt idx="34879">
                  <c:v>0.56899999999999995</c:v>
                </c:pt>
                <c:pt idx="34880">
                  <c:v>0.56899999999999995</c:v>
                </c:pt>
                <c:pt idx="34881">
                  <c:v>0.52800000000000002</c:v>
                </c:pt>
                <c:pt idx="34882">
                  <c:v>0.53200000000000003</c:v>
                </c:pt>
                <c:pt idx="34883">
                  <c:v>0.53200000000000003</c:v>
                </c:pt>
                <c:pt idx="34884">
                  <c:v>0.51100000000000001</c:v>
                </c:pt>
                <c:pt idx="34885">
                  <c:v>0.51100000000000001</c:v>
                </c:pt>
                <c:pt idx="34886">
                  <c:v>0.56299999999999994</c:v>
                </c:pt>
                <c:pt idx="34887">
                  <c:v>0.56599999999999995</c:v>
                </c:pt>
                <c:pt idx="34888">
                  <c:v>0.746</c:v>
                </c:pt>
                <c:pt idx="34889">
                  <c:v>0.75700000000000001</c:v>
                </c:pt>
                <c:pt idx="34890">
                  <c:v>0.61899999999999999</c:v>
                </c:pt>
                <c:pt idx="34891">
                  <c:v>0.52500000000000002</c:v>
                </c:pt>
                <c:pt idx="34892">
                  <c:v>0.626</c:v>
                </c:pt>
                <c:pt idx="34893">
                  <c:v>0.626</c:v>
                </c:pt>
                <c:pt idx="34894">
                  <c:v>0.55700000000000005</c:v>
                </c:pt>
                <c:pt idx="34895">
                  <c:v>0.52500000000000002</c:v>
                </c:pt>
                <c:pt idx="34896">
                  <c:v>0.55300000000000005</c:v>
                </c:pt>
                <c:pt idx="34897">
                  <c:v>0.63500000000000001</c:v>
                </c:pt>
                <c:pt idx="34898">
                  <c:v>0.57099999999999995</c:v>
                </c:pt>
                <c:pt idx="34899">
                  <c:v>0.57099999999999995</c:v>
                </c:pt>
                <c:pt idx="34900">
                  <c:v>0.54200000000000004</c:v>
                </c:pt>
                <c:pt idx="34901">
                  <c:v>0.52700000000000002</c:v>
                </c:pt>
                <c:pt idx="34902">
                  <c:v>0.53600000000000003</c:v>
                </c:pt>
                <c:pt idx="34903">
                  <c:v>0.53600000000000003</c:v>
                </c:pt>
                <c:pt idx="34904">
                  <c:v>0.52800000000000002</c:v>
                </c:pt>
                <c:pt idx="34905">
                  <c:v>0.55400000000000005</c:v>
                </c:pt>
                <c:pt idx="34906">
                  <c:v>0.55300000000000005</c:v>
                </c:pt>
                <c:pt idx="34907">
                  <c:v>0.56899999999999995</c:v>
                </c:pt>
                <c:pt idx="34908">
                  <c:v>0.76100000000000001</c:v>
                </c:pt>
                <c:pt idx="34909">
                  <c:v>0.56100000000000005</c:v>
                </c:pt>
                <c:pt idx="34910">
                  <c:v>0.56100000000000005</c:v>
                </c:pt>
                <c:pt idx="34911">
                  <c:v>0.57999999999999996</c:v>
                </c:pt>
                <c:pt idx="34912">
                  <c:v>0.76300000000000001</c:v>
                </c:pt>
                <c:pt idx="34913">
                  <c:v>0.55100000000000005</c:v>
                </c:pt>
                <c:pt idx="34914">
                  <c:v>0.51900000000000002</c:v>
                </c:pt>
                <c:pt idx="34915">
                  <c:v>0.622</c:v>
                </c:pt>
                <c:pt idx="34916">
                  <c:v>0.621</c:v>
                </c:pt>
                <c:pt idx="34917">
                  <c:v>0.53500000000000003</c:v>
                </c:pt>
                <c:pt idx="34918">
                  <c:v>0.53500000000000003</c:v>
                </c:pt>
                <c:pt idx="34919">
                  <c:v>0.56000000000000005</c:v>
                </c:pt>
                <c:pt idx="34920">
                  <c:v>0.56000000000000005</c:v>
                </c:pt>
                <c:pt idx="34921">
                  <c:v>0.61</c:v>
                </c:pt>
                <c:pt idx="34922">
                  <c:v>0.63800000000000001</c:v>
                </c:pt>
                <c:pt idx="34923">
                  <c:v>0.63800000000000001</c:v>
                </c:pt>
                <c:pt idx="34924">
                  <c:v>0.55800000000000005</c:v>
                </c:pt>
                <c:pt idx="34925">
                  <c:v>0.52500000000000002</c:v>
                </c:pt>
                <c:pt idx="34926">
                  <c:v>0.52500000000000002</c:v>
                </c:pt>
                <c:pt idx="34927">
                  <c:v>0.67100000000000004</c:v>
                </c:pt>
                <c:pt idx="34928">
                  <c:v>0.52400000000000002</c:v>
                </c:pt>
                <c:pt idx="34929">
                  <c:v>0.54900000000000004</c:v>
                </c:pt>
                <c:pt idx="34930">
                  <c:v>0.56200000000000006</c:v>
                </c:pt>
                <c:pt idx="34931">
                  <c:v>0.627</c:v>
                </c:pt>
                <c:pt idx="34932">
                  <c:v>0.56200000000000006</c:v>
                </c:pt>
                <c:pt idx="34933">
                  <c:v>0.53400000000000003</c:v>
                </c:pt>
                <c:pt idx="34934">
                  <c:v>0.55000000000000004</c:v>
                </c:pt>
                <c:pt idx="34935">
                  <c:v>0.55500000000000005</c:v>
                </c:pt>
                <c:pt idx="34936">
                  <c:v>0.54500000000000004</c:v>
                </c:pt>
                <c:pt idx="34937">
                  <c:v>0.59</c:v>
                </c:pt>
                <c:pt idx="34938">
                  <c:v>0.55100000000000005</c:v>
                </c:pt>
                <c:pt idx="34939">
                  <c:v>0.77300000000000002</c:v>
                </c:pt>
                <c:pt idx="34940">
                  <c:v>0.52</c:v>
                </c:pt>
                <c:pt idx="34941">
                  <c:v>0.52100000000000002</c:v>
                </c:pt>
                <c:pt idx="34942">
                  <c:v>0.52900000000000003</c:v>
                </c:pt>
                <c:pt idx="34943">
                  <c:v>0.52900000000000003</c:v>
                </c:pt>
                <c:pt idx="34944">
                  <c:v>0.56000000000000005</c:v>
                </c:pt>
                <c:pt idx="34945">
                  <c:v>0.76400000000000001</c:v>
                </c:pt>
                <c:pt idx="34946">
                  <c:v>0.54700000000000004</c:v>
                </c:pt>
                <c:pt idx="34947">
                  <c:v>0.6</c:v>
                </c:pt>
                <c:pt idx="34948">
                  <c:v>0.54600000000000004</c:v>
                </c:pt>
                <c:pt idx="34949">
                  <c:v>0.55200000000000005</c:v>
                </c:pt>
                <c:pt idx="34950">
                  <c:v>0.55200000000000005</c:v>
                </c:pt>
                <c:pt idx="34951">
                  <c:v>0.629</c:v>
                </c:pt>
                <c:pt idx="34952">
                  <c:v>0.629</c:v>
                </c:pt>
                <c:pt idx="34953">
                  <c:v>0.63200000000000001</c:v>
                </c:pt>
                <c:pt idx="34954">
                  <c:v>0.54400000000000004</c:v>
                </c:pt>
                <c:pt idx="34955">
                  <c:v>0.63100000000000001</c:v>
                </c:pt>
                <c:pt idx="34956">
                  <c:v>0.57199999999999995</c:v>
                </c:pt>
                <c:pt idx="34957">
                  <c:v>0.55300000000000005</c:v>
                </c:pt>
                <c:pt idx="34958">
                  <c:v>0.55300000000000005</c:v>
                </c:pt>
                <c:pt idx="34959">
                  <c:v>0.52700000000000002</c:v>
                </c:pt>
                <c:pt idx="34960">
                  <c:v>0.52700000000000002</c:v>
                </c:pt>
                <c:pt idx="34961">
                  <c:v>0.51800000000000002</c:v>
                </c:pt>
                <c:pt idx="34962">
                  <c:v>0.51800000000000002</c:v>
                </c:pt>
                <c:pt idx="34963">
                  <c:v>0.61099999999999999</c:v>
                </c:pt>
                <c:pt idx="34964">
                  <c:v>0.54100000000000004</c:v>
                </c:pt>
                <c:pt idx="34965">
                  <c:v>0.76</c:v>
                </c:pt>
                <c:pt idx="34966">
                  <c:v>0.55400000000000005</c:v>
                </c:pt>
                <c:pt idx="34967">
                  <c:v>0.59099999999999997</c:v>
                </c:pt>
                <c:pt idx="34968">
                  <c:v>0.59099999999999997</c:v>
                </c:pt>
                <c:pt idx="34969">
                  <c:v>0.60099999999999998</c:v>
                </c:pt>
                <c:pt idx="34970">
                  <c:v>0.55000000000000004</c:v>
                </c:pt>
                <c:pt idx="34971">
                  <c:v>0.55000000000000004</c:v>
                </c:pt>
                <c:pt idx="34972">
                  <c:v>0.61799999999999999</c:v>
                </c:pt>
                <c:pt idx="34973">
                  <c:v>0.58799999999999997</c:v>
                </c:pt>
                <c:pt idx="34974">
                  <c:v>0.51800000000000002</c:v>
                </c:pt>
                <c:pt idx="34975">
                  <c:v>0.54300000000000004</c:v>
                </c:pt>
                <c:pt idx="34976">
                  <c:v>0.52700000000000002</c:v>
                </c:pt>
                <c:pt idx="34977">
                  <c:v>0.76200000000000001</c:v>
                </c:pt>
                <c:pt idx="34978">
                  <c:v>0.54300000000000004</c:v>
                </c:pt>
                <c:pt idx="34979">
                  <c:v>0.57199999999999995</c:v>
                </c:pt>
                <c:pt idx="34980">
                  <c:v>0.54500000000000004</c:v>
                </c:pt>
                <c:pt idx="34981">
                  <c:v>0.54600000000000004</c:v>
                </c:pt>
                <c:pt idx="34982">
                  <c:v>0.76</c:v>
                </c:pt>
                <c:pt idx="34983">
                  <c:v>0.57599999999999996</c:v>
                </c:pt>
                <c:pt idx="34984">
                  <c:v>0.76900000000000002</c:v>
                </c:pt>
                <c:pt idx="34985">
                  <c:v>0.54800000000000004</c:v>
                </c:pt>
                <c:pt idx="34986">
                  <c:v>0.59</c:v>
                </c:pt>
                <c:pt idx="34987">
                  <c:v>0.64400000000000002</c:v>
                </c:pt>
                <c:pt idx="34988">
                  <c:v>0.64200000000000002</c:v>
                </c:pt>
                <c:pt idx="34989">
                  <c:v>0.53600000000000003</c:v>
                </c:pt>
                <c:pt idx="34990">
                  <c:v>0.53900000000000003</c:v>
                </c:pt>
                <c:pt idx="34991">
                  <c:v>0.57499999999999996</c:v>
                </c:pt>
                <c:pt idx="34992">
                  <c:v>0.62</c:v>
                </c:pt>
                <c:pt idx="34993">
                  <c:v>0.75600000000000001</c:v>
                </c:pt>
                <c:pt idx="34994">
                  <c:v>0.76900000000000002</c:v>
                </c:pt>
                <c:pt idx="34995">
                  <c:v>0.59899999999999998</c:v>
                </c:pt>
                <c:pt idx="34996">
                  <c:v>0.59899999999999998</c:v>
                </c:pt>
                <c:pt idx="34997">
                  <c:v>0.56399999999999995</c:v>
                </c:pt>
                <c:pt idx="34998">
                  <c:v>0.628</c:v>
                </c:pt>
                <c:pt idx="34999">
                  <c:v>0.53400000000000003</c:v>
                </c:pt>
                <c:pt idx="35000">
                  <c:v>0.58199999999999996</c:v>
                </c:pt>
                <c:pt idx="35001">
                  <c:v>0.58199999999999996</c:v>
                </c:pt>
                <c:pt idx="35002">
                  <c:v>0.54200000000000004</c:v>
                </c:pt>
                <c:pt idx="35003">
                  <c:v>0.52100000000000002</c:v>
                </c:pt>
                <c:pt idx="35004">
                  <c:v>0.52100000000000002</c:v>
                </c:pt>
                <c:pt idx="35005">
                  <c:v>0.54300000000000004</c:v>
                </c:pt>
                <c:pt idx="35006">
                  <c:v>0.54300000000000004</c:v>
                </c:pt>
                <c:pt idx="35007">
                  <c:v>0.57899999999999996</c:v>
                </c:pt>
                <c:pt idx="35008">
                  <c:v>0.54600000000000004</c:v>
                </c:pt>
                <c:pt idx="35009">
                  <c:v>0.54600000000000004</c:v>
                </c:pt>
                <c:pt idx="35010">
                  <c:v>0.76400000000000001</c:v>
                </c:pt>
                <c:pt idx="35011">
                  <c:v>0.53500000000000003</c:v>
                </c:pt>
                <c:pt idx="35012">
                  <c:v>0.56799999999999995</c:v>
                </c:pt>
                <c:pt idx="35013">
                  <c:v>0.58399999999999996</c:v>
                </c:pt>
                <c:pt idx="35014">
                  <c:v>0.53600000000000003</c:v>
                </c:pt>
                <c:pt idx="35015">
                  <c:v>0.58399999999999996</c:v>
                </c:pt>
                <c:pt idx="35016">
                  <c:v>0.55300000000000005</c:v>
                </c:pt>
                <c:pt idx="35017">
                  <c:v>0.53700000000000003</c:v>
                </c:pt>
                <c:pt idx="35018">
                  <c:v>0.56599999999999995</c:v>
                </c:pt>
                <c:pt idx="35019">
                  <c:v>0.53800000000000003</c:v>
                </c:pt>
                <c:pt idx="35020">
                  <c:v>0.56399999999999995</c:v>
                </c:pt>
                <c:pt idx="35021">
                  <c:v>0.76600000000000001</c:v>
                </c:pt>
                <c:pt idx="35022">
                  <c:v>0.57299999999999995</c:v>
                </c:pt>
                <c:pt idx="35023">
                  <c:v>0.57299999999999995</c:v>
                </c:pt>
                <c:pt idx="35024">
                  <c:v>0.59199999999999997</c:v>
                </c:pt>
                <c:pt idx="35025">
                  <c:v>0.58199999999999996</c:v>
                </c:pt>
                <c:pt idx="35026">
                  <c:v>0.63500000000000001</c:v>
                </c:pt>
                <c:pt idx="35027">
                  <c:v>0.63400000000000001</c:v>
                </c:pt>
                <c:pt idx="35028">
                  <c:v>0.76100000000000001</c:v>
                </c:pt>
                <c:pt idx="35029">
                  <c:v>0.75</c:v>
                </c:pt>
                <c:pt idx="35030">
                  <c:v>0.623</c:v>
                </c:pt>
                <c:pt idx="35031">
                  <c:v>0.61</c:v>
                </c:pt>
                <c:pt idx="35032">
                  <c:v>0.61</c:v>
                </c:pt>
                <c:pt idx="35033">
                  <c:v>0.52900000000000003</c:v>
                </c:pt>
                <c:pt idx="35034">
                  <c:v>0.56299999999999994</c:v>
                </c:pt>
                <c:pt idx="35035">
                  <c:v>0.54500000000000004</c:v>
                </c:pt>
                <c:pt idx="35036">
                  <c:v>0.54500000000000004</c:v>
                </c:pt>
                <c:pt idx="35037">
                  <c:v>0.57299999999999995</c:v>
                </c:pt>
                <c:pt idx="35038">
                  <c:v>0.57299999999999995</c:v>
                </c:pt>
                <c:pt idx="35039">
                  <c:v>0.64</c:v>
                </c:pt>
                <c:pt idx="35040">
                  <c:v>0.56999999999999995</c:v>
                </c:pt>
                <c:pt idx="35041">
                  <c:v>0.53500000000000003</c:v>
                </c:pt>
                <c:pt idx="35042">
                  <c:v>0.53500000000000003</c:v>
                </c:pt>
                <c:pt idx="35043">
                  <c:v>0.56699999999999995</c:v>
                </c:pt>
                <c:pt idx="35044">
                  <c:v>0.55600000000000005</c:v>
                </c:pt>
                <c:pt idx="35045">
                  <c:v>0.60099999999999998</c:v>
                </c:pt>
                <c:pt idx="35046">
                  <c:v>0.53500000000000003</c:v>
                </c:pt>
                <c:pt idx="35047">
                  <c:v>0.52800000000000002</c:v>
                </c:pt>
                <c:pt idx="35048">
                  <c:v>0.57499999999999996</c:v>
                </c:pt>
                <c:pt idx="35049">
                  <c:v>0.51500000000000001</c:v>
                </c:pt>
                <c:pt idx="35050">
                  <c:v>0.51500000000000001</c:v>
                </c:pt>
                <c:pt idx="35051">
                  <c:v>0.56000000000000005</c:v>
                </c:pt>
                <c:pt idx="35052">
                  <c:v>0.57499999999999996</c:v>
                </c:pt>
                <c:pt idx="35053">
                  <c:v>0.76600000000000001</c:v>
                </c:pt>
                <c:pt idx="35054">
                  <c:v>0.54500000000000004</c:v>
                </c:pt>
                <c:pt idx="35055">
                  <c:v>0.53900000000000003</c:v>
                </c:pt>
                <c:pt idx="35056">
                  <c:v>0.53900000000000003</c:v>
                </c:pt>
                <c:pt idx="35057">
                  <c:v>0.76600000000000001</c:v>
                </c:pt>
                <c:pt idx="35058">
                  <c:v>0.53</c:v>
                </c:pt>
                <c:pt idx="35059">
                  <c:v>0.53100000000000003</c:v>
                </c:pt>
                <c:pt idx="35060">
                  <c:v>0.76700000000000002</c:v>
                </c:pt>
                <c:pt idx="35061">
                  <c:v>0.76200000000000001</c:v>
                </c:pt>
                <c:pt idx="35062">
                  <c:v>0.77400000000000002</c:v>
                </c:pt>
                <c:pt idx="35063">
                  <c:v>0.75900000000000001</c:v>
                </c:pt>
                <c:pt idx="35064">
                  <c:v>0.55800000000000005</c:v>
                </c:pt>
                <c:pt idx="35065">
                  <c:v>0.55600000000000005</c:v>
                </c:pt>
                <c:pt idx="35066">
                  <c:v>0.57299999999999995</c:v>
                </c:pt>
                <c:pt idx="35067">
                  <c:v>0.60399999999999998</c:v>
                </c:pt>
                <c:pt idx="35068">
                  <c:v>0.63</c:v>
                </c:pt>
                <c:pt idx="35069">
                  <c:v>0.63</c:v>
                </c:pt>
                <c:pt idx="35070">
                  <c:v>0.60299999999999998</c:v>
                </c:pt>
                <c:pt idx="35071">
                  <c:v>0.58299999999999996</c:v>
                </c:pt>
                <c:pt idx="35072">
                  <c:v>0.61299999999999999</c:v>
                </c:pt>
                <c:pt idx="35073">
                  <c:v>0.56499999999999995</c:v>
                </c:pt>
                <c:pt idx="35074">
                  <c:v>0.56499999999999995</c:v>
                </c:pt>
                <c:pt idx="35075">
                  <c:v>0.56399999999999995</c:v>
                </c:pt>
                <c:pt idx="35076">
                  <c:v>0.56399999999999995</c:v>
                </c:pt>
                <c:pt idx="35077">
                  <c:v>0.67500000000000004</c:v>
                </c:pt>
                <c:pt idx="35078">
                  <c:v>0.55500000000000005</c:v>
                </c:pt>
                <c:pt idx="35079">
                  <c:v>0.56100000000000005</c:v>
                </c:pt>
                <c:pt idx="35080">
                  <c:v>0.59399999999999997</c:v>
                </c:pt>
                <c:pt idx="35081">
                  <c:v>0.63100000000000001</c:v>
                </c:pt>
                <c:pt idx="35082">
                  <c:v>0.53800000000000003</c:v>
                </c:pt>
                <c:pt idx="35083">
                  <c:v>0.53800000000000003</c:v>
                </c:pt>
                <c:pt idx="35084">
                  <c:v>0.52800000000000002</c:v>
                </c:pt>
                <c:pt idx="35085">
                  <c:v>0.52800000000000002</c:v>
                </c:pt>
                <c:pt idx="35086">
                  <c:v>0.56599999999999995</c:v>
                </c:pt>
                <c:pt idx="35087">
                  <c:v>0.55200000000000005</c:v>
                </c:pt>
                <c:pt idx="35088">
                  <c:v>0.75900000000000001</c:v>
                </c:pt>
                <c:pt idx="35089">
                  <c:v>0.59199999999999997</c:v>
                </c:pt>
                <c:pt idx="35090">
                  <c:v>0.60399999999999998</c:v>
                </c:pt>
                <c:pt idx="35091">
                  <c:v>0.59199999999999997</c:v>
                </c:pt>
                <c:pt idx="35092">
                  <c:v>0.60399999999999998</c:v>
                </c:pt>
                <c:pt idx="35093">
                  <c:v>0.56200000000000006</c:v>
                </c:pt>
                <c:pt idx="35094">
                  <c:v>0.56200000000000006</c:v>
                </c:pt>
                <c:pt idx="35095">
                  <c:v>0.60099999999999998</c:v>
                </c:pt>
                <c:pt idx="35096">
                  <c:v>0.52800000000000002</c:v>
                </c:pt>
                <c:pt idx="35097">
                  <c:v>0.55400000000000005</c:v>
                </c:pt>
                <c:pt idx="35098">
                  <c:v>0.60599999999999998</c:v>
                </c:pt>
                <c:pt idx="35099">
                  <c:v>0.58099999999999996</c:v>
                </c:pt>
                <c:pt idx="35100">
                  <c:v>0.53800000000000003</c:v>
                </c:pt>
                <c:pt idx="35101">
                  <c:v>0.55400000000000005</c:v>
                </c:pt>
                <c:pt idx="35102">
                  <c:v>0.76800000000000002</c:v>
                </c:pt>
                <c:pt idx="35103">
                  <c:v>0.55900000000000005</c:v>
                </c:pt>
                <c:pt idx="35104">
                  <c:v>0.52400000000000002</c:v>
                </c:pt>
                <c:pt idx="35105">
                  <c:v>0.61499999999999999</c:v>
                </c:pt>
                <c:pt idx="35106">
                  <c:v>0.61399999999999999</c:v>
                </c:pt>
                <c:pt idx="35107">
                  <c:v>0.60299999999999998</c:v>
                </c:pt>
                <c:pt idx="35108">
                  <c:v>0.58699999999999997</c:v>
                </c:pt>
                <c:pt idx="35109">
                  <c:v>0.54900000000000004</c:v>
                </c:pt>
                <c:pt idx="35110">
                  <c:v>0.76300000000000001</c:v>
                </c:pt>
                <c:pt idx="35111">
                  <c:v>0.58699999999999997</c:v>
                </c:pt>
                <c:pt idx="35112">
                  <c:v>0.57499999999999996</c:v>
                </c:pt>
                <c:pt idx="35113">
                  <c:v>0.59899999999999998</c:v>
                </c:pt>
                <c:pt idx="35114">
                  <c:v>0.67700000000000005</c:v>
                </c:pt>
                <c:pt idx="35115">
                  <c:v>0.67700000000000005</c:v>
                </c:pt>
                <c:pt idx="35116">
                  <c:v>0.54700000000000004</c:v>
                </c:pt>
                <c:pt idx="35117">
                  <c:v>0.55700000000000005</c:v>
                </c:pt>
                <c:pt idx="35118">
                  <c:v>0.55700000000000005</c:v>
                </c:pt>
                <c:pt idx="35119">
                  <c:v>0.59499999999999997</c:v>
                </c:pt>
                <c:pt idx="35120">
                  <c:v>0.59499999999999997</c:v>
                </c:pt>
                <c:pt idx="35121">
                  <c:v>0.54500000000000004</c:v>
                </c:pt>
                <c:pt idx="35122">
                  <c:v>0.55300000000000005</c:v>
                </c:pt>
                <c:pt idx="35123">
                  <c:v>0.53100000000000003</c:v>
                </c:pt>
                <c:pt idx="35124">
                  <c:v>0.53100000000000003</c:v>
                </c:pt>
                <c:pt idx="35125">
                  <c:v>0.59199999999999997</c:v>
                </c:pt>
                <c:pt idx="35126">
                  <c:v>0.55400000000000005</c:v>
                </c:pt>
                <c:pt idx="35127">
                  <c:v>0.55400000000000005</c:v>
                </c:pt>
                <c:pt idx="35128">
                  <c:v>0.57699999999999996</c:v>
                </c:pt>
                <c:pt idx="35129">
                  <c:v>0.59699999999999998</c:v>
                </c:pt>
                <c:pt idx="35130">
                  <c:v>0.54600000000000004</c:v>
                </c:pt>
                <c:pt idx="35131">
                  <c:v>0.57599999999999996</c:v>
                </c:pt>
                <c:pt idx="35132">
                  <c:v>0.57999999999999996</c:v>
                </c:pt>
                <c:pt idx="35133">
                  <c:v>0.54700000000000004</c:v>
                </c:pt>
                <c:pt idx="35134">
                  <c:v>0.59699999999999998</c:v>
                </c:pt>
                <c:pt idx="35135">
                  <c:v>0.58399999999999996</c:v>
                </c:pt>
                <c:pt idx="35136">
                  <c:v>0.58399999999999996</c:v>
                </c:pt>
                <c:pt idx="35137">
                  <c:v>0.76800000000000002</c:v>
                </c:pt>
                <c:pt idx="35138">
                  <c:v>0.54800000000000004</c:v>
                </c:pt>
                <c:pt idx="35139">
                  <c:v>0.56499999999999995</c:v>
                </c:pt>
                <c:pt idx="35140">
                  <c:v>0.56499999999999995</c:v>
                </c:pt>
                <c:pt idx="35141">
                  <c:v>0.54900000000000004</c:v>
                </c:pt>
                <c:pt idx="35142">
                  <c:v>0.63600000000000001</c:v>
                </c:pt>
                <c:pt idx="35143">
                  <c:v>0.63500000000000001</c:v>
                </c:pt>
                <c:pt idx="35144">
                  <c:v>0.60399999999999998</c:v>
                </c:pt>
                <c:pt idx="35145">
                  <c:v>0.55100000000000005</c:v>
                </c:pt>
                <c:pt idx="35146">
                  <c:v>0.77400000000000002</c:v>
                </c:pt>
                <c:pt idx="35147">
                  <c:v>0.76200000000000001</c:v>
                </c:pt>
                <c:pt idx="35148">
                  <c:v>0.77400000000000002</c:v>
                </c:pt>
                <c:pt idx="35149">
                  <c:v>0.59399999999999997</c:v>
                </c:pt>
                <c:pt idx="35150">
                  <c:v>0.77200000000000002</c:v>
                </c:pt>
                <c:pt idx="35151">
                  <c:v>0.59799999999999998</c:v>
                </c:pt>
                <c:pt idx="35152">
                  <c:v>0.59799999999999998</c:v>
                </c:pt>
                <c:pt idx="35153">
                  <c:v>0.60799999999999998</c:v>
                </c:pt>
                <c:pt idx="35154">
                  <c:v>0.61199999999999999</c:v>
                </c:pt>
                <c:pt idx="35155">
                  <c:v>0.54</c:v>
                </c:pt>
                <c:pt idx="35156">
                  <c:v>0.57399999999999995</c:v>
                </c:pt>
                <c:pt idx="35157">
                  <c:v>0.57899999999999996</c:v>
                </c:pt>
                <c:pt idx="35158">
                  <c:v>0.55600000000000005</c:v>
                </c:pt>
                <c:pt idx="35159">
                  <c:v>0.55600000000000005</c:v>
                </c:pt>
                <c:pt idx="35160">
                  <c:v>0.56699999999999995</c:v>
                </c:pt>
                <c:pt idx="35161">
                  <c:v>0.69599999999999995</c:v>
                </c:pt>
                <c:pt idx="35162">
                  <c:v>0.58599999999999997</c:v>
                </c:pt>
                <c:pt idx="35163">
                  <c:v>0.58599999999999997</c:v>
                </c:pt>
                <c:pt idx="35164">
                  <c:v>0.58299999999999996</c:v>
                </c:pt>
                <c:pt idx="35165">
                  <c:v>0.54600000000000004</c:v>
                </c:pt>
                <c:pt idx="35166">
                  <c:v>0.54600000000000004</c:v>
                </c:pt>
                <c:pt idx="35167">
                  <c:v>0.77200000000000002</c:v>
                </c:pt>
                <c:pt idx="35168">
                  <c:v>0.58799999999999997</c:v>
                </c:pt>
                <c:pt idx="35169">
                  <c:v>0.52400000000000002</c:v>
                </c:pt>
                <c:pt idx="35170">
                  <c:v>0.52400000000000002</c:v>
                </c:pt>
                <c:pt idx="35171">
                  <c:v>0.77900000000000003</c:v>
                </c:pt>
                <c:pt idx="35172">
                  <c:v>0.54600000000000004</c:v>
                </c:pt>
                <c:pt idx="35173">
                  <c:v>0.53900000000000003</c:v>
                </c:pt>
                <c:pt idx="35174">
                  <c:v>0.57199999999999995</c:v>
                </c:pt>
                <c:pt idx="35175">
                  <c:v>0.58799999999999997</c:v>
                </c:pt>
                <c:pt idx="35176">
                  <c:v>0.628</c:v>
                </c:pt>
                <c:pt idx="35177">
                  <c:v>0.628</c:v>
                </c:pt>
                <c:pt idx="35178">
                  <c:v>0.56899999999999995</c:v>
                </c:pt>
                <c:pt idx="35179">
                  <c:v>0.57299999999999995</c:v>
                </c:pt>
                <c:pt idx="35180">
                  <c:v>0.77200000000000002</c:v>
                </c:pt>
                <c:pt idx="35181">
                  <c:v>0.56799999999999995</c:v>
                </c:pt>
                <c:pt idx="35182">
                  <c:v>0.55700000000000005</c:v>
                </c:pt>
                <c:pt idx="35183">
                  <c:v>0.78200000000000003</c:v>
                </c:pt>
                <c:pt idx="35184">
                  <c:v>0.54100000000000004</c:v>
                </c:pt>
                <c:pt idx="35185">
                  <c:v>0.76100000000000001</c:v>
                </c:pt>
                <c:pt idx="35186">
                  <c:v>0.78</c:v>
                </c:pt>
                <c:pt idx="35187">
                  <c:v>0.54200000000000004</c:v>
                </c:pt>
                <c:pt idx="35188">
                  <c:v>0.68899999999999995</c:v>
                </c:pt>
                <c:pt idx="35189">
                  <c:v>0.68799999999999994</c:v>
                </c:pt>
                <c:pt idx="35190">
                  <c:v>0.59499999999999997</c:v>
                </c:pt>
                <c:pt idx="35191">
                  <c:v>0.59499999999999997</c:v>
                </c:pt>
                <c:pt idx="35192">
                  <c:v>0.57799999999999996</c:v>
                </c:pt>
                <c:pt idx="35193">
                  <c:v>0.78</c:v>
                </c:pt>
                <c:pt idx="35194">
                  <c:v>0.77400000000000002</c:v>
                </c:pt>
                <c:pt idx="35195">
                  <c:v>0.57599999999999996</c:v>
                </c:pt>
                <c:pt idx="35196">
                  <c:v>0.57599999999999996</c:v>
                </c:pt>
                <c:pt idx="35197">
                  <c:v>0.58499999999999996</c:v>
                </c:pt>
                <c:pt idx="35198">
                  <c:v>0.70499999999999996</c:v>
                </c:pt>
                <c:pt idx="35199">
                  <c:v>0.629</c:v>
                </c:pt>
                <c:pt idx="35200">
                  <c:v>0.60699999999999998</c:v>
                </c:pt>
                <c:pt idx="35201">
                  <c:v>0.63200000000000001</c:v>
                </c:pt>
                <c:pt idx="35202">
                  <c:v>0.56599999999999995</c:v>
                </c:pt>
                <c:pt idx="35203">
                  <c:v>0.79</c:v>
                </c:pt>
                <c:pt idx="35204">
                  <c:v>0.57999999999999996</c:v>
                </c:pt>
                <c:pt idx="35205">
                  <c:v>0.57899999999999996</c:v>
                </c:pt>
                <c:pt idx="35206">
                  <c:v>0.56499999999999995</c:v>
                </c:pt>
                <c:pt idx="35207">
                  <c:v>0.56499999999999995</c:v>
                </c:pt>
                <c:pt idx="35208">
                  <c:v>0.57399999999999995</c:v>
                </c:pt>
                <c:pt idx="35209">
                  <c:v>0.77500000000000002</c:v>
                </c:pt>
                <c:pt idx="35210">
                  <c:v>0.54900000000000004</c:v>
                </c:pt>
                <c:pt idx="35211">
                  <c:v>0.54900000000000004</c:v>
                </c:pt>
                <c:pt idx="35212">
                  <c:v>0.79</c:v>
                </c:pt>
                <c:pt idx="35213">
                  <c:v>0.53900000000000003</c:v>
                </c:pt>
                <c:pt idx="35214">
                  <c:v>0.53900000000000003</c:v>
                </c:pt>
                <c:pt idx="35215">
                  <c:v>0.57899999999999996</c:v>
                </c:pt>
                <c:pt idx="35216">
                  <c:v>0.748</c:v>
                </c:pt>
                <c:pt idx="35217">
                  <c:v>0.56399999999999995</c:v>
                </c:pt>
                <c:pt idx="35218">
                  <c:v>0.77</c:v>
                </c:pt>
                <c:pt idx="35219">
                  <c:v>0.77700000000000002</c:v>
                </c:pt>
                <c:pt idx="35220">
                  <c:v>0.62</c:v>
                </c:pt>
                <c:pt idx="35221">
                  <c:v>0.62</c:v>
                </c:pt>
                <c:pt idx="35222">
                  <c:v>0.56999999999999995</c:v>
                </c:pt>
                <c:pt idx="35223">
                  <c:v>0.57299999999999995</c:v>
                </c:pt>
                <c:pt idx="35224">
                  <c:v>0.57299999999999995</c:v>
                </c:pt>
                <c:pt idx="35225">
                  <c:v>0.61699999999999999</c:v>
                </c:pt>
                <c:pt idx="35226">
                  <c:v>0.53800000000000003</c:v>
                </c:pt>
                <c:pt idx="35227">
                  <c:v>0.56499999999999995</c:v>
                </c:pt>
                <c:pt idx="35228">
                  <c:v>0.61399999999999999</c:v>
                </c:pt>
                <c:pt idx="35229">
                  <c:v>0.61399999999999999</c:v>
                </c:pt>
                <c:pt idx="35230">
                  <c:v>0.57999999999999996</c:v>
                </c:pt>
                <c:pt idx="35231">
                  <c:v>0.56599999999999995</c:v>
                </c:pt>
                <c:pt idx="35232">
                  <c:v>0.54900000000000004</c:v>
                </c:pt>
                <c:pt idx="35233">
                  <c:v>0.56699999999999995</c:v>
                </c:pt>
                <c:pt idx="35234">
                  <c:v>0.60599999999999998</c:v>
                </c:pt>
                <c:pt idx="35235">
                  <c:v>0.60599999999999998</c:v>
                </c:pt>
                <c:pt idx="35236">
                  <c:v>0.78300000000000003</c:v>
                </c:pt>
                <c:pt idx="35237">
                  <c:v>0.53400000000000003</c:v>
                </c:pt>
                <c:pt idx="35238">
                  <c:v>0.78400000000000003</c:v>
                </c:pt>
                <c:pt idx="35239">
                  <c:v>0.59899999999999998</c:v>
                </c:pt>
                <c:pt idx="35240">
                  <c:v>0.59799999999999998</c:v>
                </c:pt>
                <c:pt idx="35241">
                  <c:v>0.58699999999999997</c:v>
                </c:pt>
                <c:pt idx="35242">
                  <c:v>0.69399999999999995</c:v>
                </c:pt>
                <c:pt idx="35243">
                  <c:v>0.621</c:v>
                </c:pt>
                <c:pt idx="35244">
                  <c:v>0.78600000000000003</c:v>
                </c:pt>
                <c:pt idx="35245">
                  <c:v>0.56799999999999995</c:v>
                </c:pt>
                <c:pt idx="35246">
                  <c:v>0.56799999999999995</c:v>
                </c:pt>
                <c:pt idx="35247">
                  <c:v>0.76400000000000001</c:v>
                </c:pt>
                <c:pt idx="35248">
                  <c:v>0.57399999999999995</c:v>
                </c:pt>
                <c:pt idx="35249">
                  <c:v>0.55800000000000005</c:v>
                </c:pt>
                <c:pt idx="35250">
                  <c:v>0.74299999999999999</c:v>
                </c:pt>
                <c:pt idx="35251">
                  <c:v>0.78800000000000003</c:v>
                </c:pt>
                <c:pt idx="35252">
                  <c:v>0.58899999999999997</c:v>
                </c:pt>
                <c:pt idx="35253">
                  <c:v>0.58799999999999997</c:v>
                </c:pt>
                <c:pt idx="35254">
                  <c:v>0.60899999999999999</c:v>
                </c:pt>
                <c:pt idx="35255">
                  <c:v>0.60899999999999999</c:v>
                </c:pt>
                <c:pt idx="35256">
                  <c:v>0.54100000000000004</c:v>
                </c:pt>
                <c:pt idx="35257">
                  <c:v>0.54100000000000004</c:v>
                </c:pt>
                <c:pt idx="35258">
                  <c:v>0.55600000000000005</c:v>
                </c:pt>
                <c:pt idx="35259">
                  <c:v>0.56499999999999995</c:v>
                </c:pt>
                <c:pt idx="35260">
                  <c:v>0.57899999999999996</c:v>
                </c:pt>
                <c:pt idx="35261">
                  <c:v>0.57899999999999996</c:v>
                </c:pt>
                <c:pt idx="35262">
                  <c:v>0.80500000000000005</c:v>
                </c:pt>
                <c:pt idx="35263">
                  <c:v>0.60599999999999998</c:v>
                </c:pt>
                <c:pt idx="35264">
                  <c:v>0.56499999999999995</c:v>
                </c:pt>
                <c:pt idx="35265">
                  <c:v>0.56499999999999995</c:v>
                </c:pt>
                <c:pt idx="35266">
                  <c:v>0.58899999999999997</c:v>
                </c:pt>
                <c:pt idx="35267">
                  <c:v>0.61199999999999999</c:v>
                </c:pt>
                <c:pt idx="35268">
                  <c:v>0.55700000000000005</c:v>
                </c:pt>
                <c:pt idx="35269">
                  <c:v>0.61199999999999999</c:v>
                </c:pt>
                <c:pt idx="35270">
                  <c:v>0.59499999999999997</c:v>
                </c:pt>
                <c:pt idx="35271">
                  <c:v>0.60099999999999998</c:v>
                </c:pt>
                <c:pt idx="35272">
                  <c:v>0.55800000000000005</c:v>
                </c:pt>
                <c:pt idx="35273">
                  <c:v>0.59899999999999998</c:v>
                </c:pt>
                <c:pt idx="35274">
                  <c:v>0.54100000000000004</c:v>
                </c:pt>
                <c:pt idx="35275">
                  <c:v>0.78</c:v>
                </c:pt>
                <c:pt idx="35276">
                  <c:v>0.57499999999999996</c:v>
                </c:pt>
                <c:pt idx="35277">
                  <c:v>0.55900000000000005</c:v>
                </c:pt>
                <c:pt idx="35278">
                  <c:v>0.56200000000000006</c:v>
                </c:pt>
                <c:pt idx="35279">
                  <c:v>0.56000000000000005</c:v>
                </c:pt>
                <c:pt idx="35280">
                  <c:v>0.57599999999999996</c:v>
                </c:pt>
                <c:pt idx="35281">
                  <c:v>0.65800000000000003</c:v>
                </c:pt>
                <c:pt idx="35282">
                  <c:v>0.65800000000000003</c:v>
                </c:pt>
                <c:pt idx="35283">
                  <c:v>0.74299999999999999</c:v>
                </c:pt>
                <c:pt idx="35284">
                  <c:v>0.58599999999999997</c:v>
                </c:pt>
                <c:pt idx="35285">
                  <c:v>0.61</c:v>
                </c:pt>
                <c:pt idx="35286">
                  <c:v>0.59099999999999997</c:v>
                </c:pt>
                <c:pt idx="35287">
                  <c:v>0.57899999999999996</c:v>
                </c:pt>
                <c:pt idx="35288">
                  <c:v>0.69299999999999995</c:v>
                </c:pt>
                <c:pt idx="35289">
                  <c:v>0.59099999999999997</c:v>
                </c:pt>
                <c:pt idx="35290">
                  <c:v>0.55100000000000005</c:v>
                </c:pt>
                <c:pt idx="35291">
                  <c:v>0.58899999999999997</c:v>
                </c:pt>
                <c:pt idx="35292">
                  <c:v>0.56799999999999995</c:v>
                </c:pt>
                <c:pt idx="35293">
                  <c:v>0.56799999999999995</c:v>
                </c:pt>
                <c:pt idx="35294">
                  <c:v>0.56000000000000005</c:v>
                </c:pt>
                <c:pt idx="35295">
                  <c:v>0.56000000000000005</c:v>
                </c:pt>
                <c:pt idx="35296">
                  <c:v>0.59899999999999998</c:v>
                </c:pt>
                <c:pt idx="35297">
                  <c:v>0.59899999999999998</c:v>
                </c:pt>
                <c:pt idx="35298">
                  <c:v>0.59599999999999997</c:v>
                </c:pt>
                <c:pt idx="35299">
                  <c:v>0.58099999999999996</c:v>
                </c:pt>
                <c:pt idx="35300">
                  <c:v>0.60099999999999998</c:v>
                </c:pt>
                <c:pt idx="35301">
                  <c:v>0.53400000000000003</c:v>
                </c:pt>
                <c:pt idx="35302">
                  <c:v>0.53400000000000003</c:v>
                </c:pt>
                <c:pt idx="35303">
                  <c:v>0.55700000000000005</c:v>
                </c:pt>
                <c:pt idx="35304">
                  <c:v>0.55700000000000005</c:v>
                </c:pt>
                <c:pt idx="35305">
                  <c:v>0.57999999999999996</c:v>
                </c:pt>
                <c:pt idx="35306">
                  <c:v>0.55700000000000005</c:v>
                </c:pt>
                <c:pt idx="35307">
                  <c:v>0.54900000000000004</c:v>
                </c:pt>
                <c:pt idx="35308">
                  <c:v>0.60099999999999998</c:v>
                </c:pt>
                <c:pt idx="35309">
                  <c:v>0.58499999999999996</c:v>
                </c:pt>
                <c:pt idx="35310">
                  <c:v>0.79900000000000004</c:v>
                </c:pt>
                <c:pt idx="35311">
                  <c:v>0.8</c:v>
                </c:pt>
                <c:pt idx="35312">
                  <c:v>0.60099999999999998</c:v>
                </c:pt>
                <c:pt idx="35313">
                  <c:v>0.60099999999999998</c:v>
                </c:pt>
                <c:pt idx="35314">
                  <c:v>0.69299999999999995</c:v>
                </c:pt>
                <c:pt idx="35315">
                  <c:v>0.80400000000000005</c:v>
                </c:pt>
                <c:pt idx="35316">
                  <c:v>0.59799999999999998</c:v>
                </c:pt>
                <c:pt idx="35317">
                  <c:v>0.59799999999999998</c:v>
                </c:pt>
                <c:pt idx="35318">
                  <c:v>0.69299999999999995</c:v>
                </c:pt>
                <c:pt idx="35319">
                  <c:v>0.54500000000000004</c:v>
                </c:pt>
                <c:pt idx="35320">
                  <c:v>0.58799999999999997</c:v>
                </c:pt>
                <c:pt idx="35321">
                  <c:v>0.58799999999999997</c:v>
                </c:pt>
                <c:pt idx="35322">
                  <c:v>0.57999999999999996</c:v>
                </c:pt>
                <c:pt idx="35323">
                  <c:v>0.57999999999999996</c:v>
                </c:pt>
                <c:pt idx="35324">
                  <c:v>0.73399999999999999</c:v>
                </c:pt>
                <c:pt idx="35325">
                  <c:v>0.79500000000000004</c:v>
                </c:pt>
                <c:pt idx="35326">
                  <c:v>0.81799999999999995</c:v>
                </c:pt>
                <c:pt idx="35327">
                  <c:v>0.55200000000000005</c:v>
                </c:pt>
                <c:pt idx="35328">
                  <c:v>0.56799999999999995</c:v>
                </c:pt>
                <c:pt idx="35329">
                  <c:v>0.55300000000000005</c:v>
                </c:pt>
                <c:pt idx="35330">
                  <c:v>0.73499999999999999</c:v>
                </c:pt>
                <c:pt idx="35331">
                  <c:v>0.81699999999999995</c:v>
                </c:pt>
                <c:pt idx="35332">
                  <c:v>0.59699999999999998</c:v>
                </c:pt>
                <c:pt idx="35333">
                  <c:v>0.68300000000000005</c:v>
                </c:pt>
                <c:pt idx="35334">
                  <c:v>0.59799999999999998</c:v>
                </c:pt>
                <c:pt idx="35335">
                  <c:v>0.54700000000000004</c:v>
                </c:pt>
                <c:pt idx="35336">
                  <c:v>0.60099999999999998</c:v>
                </c:pt>
                <c:pt idx="35337">
                  <c:v>0.748</c:v>
                </c:pt>
                <c:pt idx="35338">
                  <c:v>0.54600000000000004</c:v>
                </c:pt>
                <c:pt idx="35339">
                  <c:v>0.68</c:v>
                </c:pt>
                <c:pt idx="35340">
                  <c:v>0.58899999999999997</c:v>
                </c:pt>
                <c:pt idx="35341">
                  <c:v>0.58899999999999997</c:v>
                </c:pt>
                <c:pt idx="35342">
                  <c:v>0.57899999999999996</c:v>
                </c:pt>
                <c:pt idx="35343">
                  <c:v>0.80700000000000005</c:v>
                </c:pt>
                <c:pt idx="35344">
                  <c:v>0.81699999999999995</c:v>
                </c:pt>
                <c:pt idx="35345">
                  <c:v>0.58199999999999996</c:v>
                </c:pt>
                <c:pt idx="35346">
                  <c:v>0.56000000000000005</c:v>
                </c:pt>
                <c:pt idx="35347">
                  <c:v>0.56000000000000005</c:v>
                </c:pt>
                <c:pt idx="35348">
                  <c:v>0.81899999999999995</c:v>
                </c:pt>
                <c:pt idx="35349">
                  <c:v>0.57699999999999996</c:v>
                </c:pt>
                <c:pt idx="35350">
                  <c:v>0.57699999999999996</c:v>
                </c:pt>
                <c:pt idx="35351">
                  <c:v>0.622</c:v>
                </c:pt>
                <c:pt idx="35352">
                  <c:v>0.622</c:v>
                </c:pt>
                <c:pt idx="35353">
                  <c:v>0.57499999999999996</c:v>
                </c:pt>
                <c:pt idx="35354">
                  <c:v>0.85499999999999998</c:v>
                </c:pt>
                <c:pt idx="35355">
                  <c:v>0.67500000000000004</c:v>
                </c:pt>
                <c:pt idx="35356">
                  <c:v>0.67400000000000004</c:v>
                </c:pt>
                <c:pt idx="35357">
                  <c:v>0.754</c:v>
                </c:pt>
                <c:pt idx="35358">
                  <c:v>0.58799999999999997</c:v>
                </c:pt>
                <c:pt idx="35359">
                  <c:v>0.58799999999999997</c:v>
                </c:pt>
                <c:pt idx="35360">
                  <c:v>0.625</c:v>
                </c:pt>
                <c:pt idx="35361">
                  <c:v>0.59299999999999997</c:v>
                </c:pt>
                <c:pt idx="35362">
                  <c:v>0.61799999999999999</c:v>
                </c:pt>
                <c:pt idx="35363">
                  <c:v>0.54900000000000004</c:v>
                </c:pt>
                <c:pt idx="35364">
                  <c:v>0.57699999999999996</c:v>
                </c:pt>
                <c:pt idx="35365">
                  <c:v>0.625</c:v>
                </c:pt>
                <c:pt idx="35366">
                  <c:v>0.56599999999999995</c:v>
                </c:pt>
                <c:pt idx="35367">
                  <c:v>0.59399999999999997</c:v>
                </c:pt>
                <c:pt idx="35368">
                  <c:v>0.81699999999999995</c:v>
                </c:pt>
                <c:pt idx="35369">
                  <c:v>0.57799999999999996</c:v>
                </c:pt>
                <c:pt idx="35370">
                  <c:v>0.56000000000000005</c:v>
                </c:pt>
                <c:pt idx="35371">
                  <c:v>0.56299999999999994</c:v>
                </c:pt>
                <c:pt idx="35372">
                  <c:v>0.69499999999999995</c:v>
                </c:pt>
                <c:pt idx="35373">
                  <c:v>0.54400000000000004</c:v>
                </c:pt>
                <c:pt idx="35374">
                  <c:v>0.81499999999999995</c:v>
                </c:pt>
                <c:pt idx="35375">
                  <c:v>0.81799999999999995</c:v>
                </c:pt>
                <c:pt idx="35376">
                  <c:v>0.82399999999999995</c:v>
                </c:pt>
                <c:pt idx="35377">
                  <c:v>0.57999999999999996</c:v>
                </c:pt>
                <c:pt idx="35378">
                  <c:v>0.57999999999999996</c:v>
                </c:pt>
                <c:pt idx="35379">
                  <c:v>0.81</c:v>
                </c:pt>
                <c:pt idx="35380">
                  <c:v>0.622</c:v>
                </c:pt>
                <c:pt idx="35381">
                  <c:v>0.83499999999999996</c:v>
                </c:pt>
                <c:pt idx="35382">
                  <c:v>0.79800000000000004</c:v>
                </c:pt>
                <c:pt idx="35383">
                  <c:v>0.81100000000000005</c:v>
                </c:pt>
                <c:pt idx="35384">
                  <c:v>0.74399999999999999</c:v>
                </c:pt>
                <c:pt idx="35385">
                  <c:v>0.56399999999999995</c:v>
                </c:pt>
                <c:pt idx="35386">
                  <c:v>0.82099999999999995</c:v>
                </c:pt>
                <c:pt idx="35387">
                  <c:v>0.59199999999999997</c:v>
                </c:pt>
                <c:pt idx="35388">
                  <c:v>0.59199999999999997</c:v>
                </c:pt>
                <c:pt idx="35389">
                  <c:v>0.56299999999999994</c:v>
                </c:pt>
                <c:pt idx="35390">
                  <c:v>0.56100000000000005</c:v>
                </c:pt>
                <c:pt idx="35391">
                  <c:v>0.56999999999999995</c:v>
                </c:pt>
                <c:pt idx="35392">
                  <c:v>0.54600000000000004</c:v>
                </c:pt>
                <c:pt idx="35393">
                  <c:v>0.54600000000000004</c:v>
                </c:pt>
                <c:pt idx="35394">
                  <c:v>0.58399999999999996</c:v>
                </c:pt>
                <c:pt idx="35395">
                  <c:v>0.63100000000000001</c:v>
                </c:pt>
                <c:pt idx="35396">
                  <c:v>0.63100000000000001</c:v>
                </c:pt>
                <c:pt idx="35397">
                  <c:v>0.55200000000000005</c:v>
                </c:pt>
                <c:pt idx="35398">
                  <c:v>0.55200000000000005</c:v>
                </c:pt>
                <c:pt idx="35399">
                  <c:v>0.59299999999999997</c:v>
                </c:pt>
                <c:pt idx="35400">
                  <c:v>0.57599999999999996</c:v>
                </c:pt>
                <c:pt idx="35401">
                  <c:v>0.56699999999999995</c:v>
                </c:pt>
                <c:pt idx="35402">
                  <c:v>0.59199999999999997</c:v>
                </c:pt>
                <c:pt idx="35403">
                  <c:v>0.628</c:v>
                </c:pt>
                <c:pt idx="35404">
                  <c:v>0.57999999999999996</c:v>
                </c:pt>
                <c:pt idx="35405">
                  <c:v>0.63500000000000001</c:v>
                </c:pt>
                <c:pt idx="35406">
                  <c:v>0.57699999999999996</c:v>
                </c:pt>
                <c:pt idx="35407">
                  <c:v>0.57699999999999996</c:v>
                </c:pt>
                <c:pt idx="35408">
                  <c:v>0.63500000000000001</c:v>
                </c:pt>
                <c:pt idx="35409">
                  <c:v>0.56899999999999995</c:v>
                </c:pt>
                <c:pt idx="35410">
                  <c:v>0.56599999999999995</c:v>
                </c:pt>
                <c:pt idx="35411">
                  <c:v>0.56899999999999995</c:v>
                </c:pt>
                <c:pt idx="35412">
                  <c:v>0.748</c:v>
                </c:pt>
                <c:pt idx="35413">
                  <c:v>0.57099999999999995</c:v>
                </c:pt>
                <c:pt idx="35414">
                  <c:v>0.55200000000000005</c:v>
                </c:pt>
                <c:pt idx="35415">
                  <c:v>0.67800000000000005</c:v>
                </c:pt>
                <c:pt idx="35416">
                  <c:v>0.54200000000000004</c:v>
                </c:pt>
                <c:pt idx="35417">
                  <c:v>0.57199999999999995</c:v>
                </c:pt>
                <c:pt idx="35418">
                  <c:v>0.59299999999999997</c:v>
                </c:pt>
                <c:pt idx="35419">
                  <c:v>0.60299999999999998</c:v>
                </c:pt>
                <c:pt idx="35420">
                  <c:v>0.57999999999999996</c:v>
                </c:pt>
                <c:pt idx="35421">
                  <c:v>0.77900000000000003</c:v>
                </c:pt>
                <c:pt idx="35422">
                  <c:v>0.78800000000000003</c:v>
                </c:pt>
                <c:pt idx="35423">
                  <c:v>0.83899999999999997</c:v>
                </c:pt>
                <c:pt idx="35424">
                  <c:v>0.63200000000000001</c:v>
                </c:pt>
                <c:pt idx="35425">
                  <c:v>0.84399999999999997</c:v>
                </c:pt>
                <c:pt idx="35426">
                  <c:v>0.81399999999999995</c:v>
                </c:pt>
                <c:pt idx="35427">
                  <c:v>0.82099999999999995</c:v>
                </c:pt>
                <c:pt idx="35428">
                  <c:v>0.83599999999999997</c:v>
                </c:pt>
                <c:pt idx="35429">
                  <c:v>0.56200000000000006</c:v>
                </c:pt>
                <c:pt idx="35430">
                  <c:v>0.55900000000000005</c:v>
                </c:pt>
                <c:pt idx="35431">
                  <c:v>0.57999999999999996</c:v>
                </c:pt>
                <c:pt idx="35432">
                  <c:v>0.57999999999999996</c:v>
                </c:pt>
                <c:pt idx="35433">
                  <c:v>0.58199999999999996</c:v>
                </c:pt>
                <c:pt idx="35434">
                  <c:v>0.58099999999999996</c:v>
                </c:pt>
                <c:pt idx="35435">
                  <c:v>0.61599999999999999</c:v>
                </c:pt>
                <c:pt idx="35436">
                  <c:v>0.61599999999999999</c:v>
                </c:pt>
                <c:pt idx="35437">
                  <c:v>0.753</c:v>
                </c:pt>
                <c:pt idx="35438">
                  <c:v>0.58699999999999997</c:v>
                </c:pt>
                <c:pt idx="35439">
                  <c:v>0.58499999999999996</c:v>
                </c:pt>
                <c:pt idx="35440">
                  <c:v>0.61199999999999999</c:v>
                </c:pt>
                <c:pt idx="35441">
                  <c:v>0.56299999999999994</c:v>
                </c:pt>
                <c:pt idx="35442">
                  <c:v>0.56299999999999994</c:v>
                </c:pt>
                <c:pt idx="35443">
                  <c:v>0.56999999999999995</c:v>
                </c:pt>
                <c:pt idx="35444">
                  <c:v>0.877</c:v>
                </c:pt>
                <c:pt idx="35445">
                  <c:v>0.62</c:v>
                </c:pt>
                <c:pt idx="35446">
                  <c:v>0.87</c:v>
                </c:pt>
                <c:pt idx="35447">
                  <c:v>0.85099999999999998</c:v>
                </c:pt>
                <c:pt idx="35448">
                  <c:v>0.56899999999999995</c:v>
                </c:pt>
                <c:pt idx="35449">
                  <c:v>0.56899999999999995</c:v>
                </c:pt>
                <c:pt idx="35450">
                  <c:v>0.62</c:v>
                </c:pt>
                <c:pt idx="35451">
                  <c:v>0.56799999999999995</c:v>
                </c:pt>
                <c:pt idx="35452">
                  <c:v>0.85599999999999998</c:v>
                </c:pt>
                <c:pt idx="35453">
                  <c:v>0.58299999999999996</c:v>
                </c:pt>
                <c:pt idx="35454">
                  <c:v>0.56899999999999995</c:v>
                </c:pt>
                <c:pt idx="35455">
                  <c:v>0.56899999999999995</c:v>
                </c:pt>
                <c:pt idx="35456">
                  <c:v>0.83</c:v>
                </c:pt>
                <c:pt idx="35457">
                  <c:v>0.59</c:v>
                </c:pt>
                <c:pt idx="35458">
                  <c:v>0.72699999999999998</c:v>
                </c:pt>
                <c:pt idx="35459">
                  <c:v>0.83099999999999996</c:v>
                </c:pt>
                <c:pt idx="35460">
                  <c:v>0.58599999999999997</c:v>
                </c:pt>
                <c:pt idx="35461">
                  <c:v>0.56299999999999994</c:v>
                </c:pt>
                <c:pt idx="35462">
                  <c:v>0.56399999999999995</c:v>
                </c:pt>
                <c:pt idx="35463">
                  <c:v>0.58699999999999997</c:v>
                </c:pt>
                <c:pt idx="35464">
                  <c:v>0.57999999999999996</c:v>
                </c:pt>
                <c:pt idx="35465">
                  <c:v>0.57299999999999995</c:v>
                </c:pt>
                <c:pt idx="35466">
                  <c:v>0.56399999999999995</c:v>
                </c:pt>
                <c:pt idx="35467">
                  <c:v>0.61699999999999999</c:v>
                </c:pt>
                <c:pt idx="35468">
                  <c:v>0.83599999999999997</c:v>
                </c:pt>
                <c:pt idx="35469">
                  <c:v>0.60299999999999998</c:v>
                </c:pt>
                <c:pt idx="35470">
                  <c:v>0.59499999999999997</c:v>
                </c:pt>
                <c:pt idx="35471">
                  <c:v>0.88700000000000001</c:v>
                </c:pt>
                <c:pt idx="35472">
                  <c:v>0.57599999999999996</c:v>
                </c:pt>
                <c:pt idx="35473">
                  <c:v>0.85699999999999998</c:v>
                </c:pt>
                <c:pt idx="35474">
                  <c:v>0.86099999999999999</c:v>
                </c:pt>
                <c:pt idx="35475">
                  <c:v>0.59899999999999998</c:v>
                </c:pt>
                <c:pt idx="35476">
                  <c:v>0.88900000000000001</c:v>
                </c:pt>
                <c:pt idx="35477">
                  <c:v>0.72699999999999998</c:v>
                </c:pt>
                <c:pt idx="35478">
                  <c:v>0.57099999999999995</c:v>
                </c:pt>
                <c:pt idx="35479">
                  <c:v>0.57099999999999995</c:v>
                </c:pt>
                <c:pt idx="35480">
                  <c:v>0.72599999999999998</c:v>
                </c:pt>
                <c:pt idx="35481">
                  <c:v>0.84</c:v>
                </c:pt>
                <c:pt idx="35482">
                  <c:v>0.56499999999999995</c:v>
                </c:pt>
                <c:pt idx="35483">
                  <c:v>0.56100000000000005</c:v>
                </c:pt>
                <c:pt idx="35484">
                  <c:v>0.56100000000000005</c:v>
                </c:pt>
                <c:pt idx="35485">
                  <c:v>0.59299999999999997</c:v>
                </c:pt>
                <c:pt idx="35486">
                  <c:v>0.59299999999999997</c:v>
                </c:pt>
                <c:pt idx="35487">
                  <c:v>0.71199999999999997</c:v>
                </c:pt>
                <c:pt idx="35488">
                  <c:v>0.86599999999999999</c:v>
                </c:pt>
                <c:pt idx="35489">
                  <c:v>0.59099999999999997</c:v>
                </c:pt>
                <c:pt idx="35490">
                  <c:v>0.53200000000000003</c:v>
                </c:pt>
                <c:pt idx="35491">
                  <c:v>0.59699999999999998</c:v>
                </c:pt>
                <c:pt idx="35492">
                  <c:v>0.58099999999999996</c:v>
                </c:pt>
                <c:pt idx="35493">
                  <c:v>0.58099999999999996</c:v>
                </c:pt>
                <c:pt idx="35494">
                  <c:v>0.59099999999999997</c:v>
                </c:pt>
                <c:pt idx="35495">
                  <c:v>0.58599999999999997</c:v>
                </c:pt>
                <c:pt idx="35496">
                  <c:v>0.58599999999999997</c:v>
                </c:pt>
                <c:pt idx="35497">
                  <c:v>0.56100000000000005</c:v>
                </c:pt>
                <c:pt idx="35498">
                  <c:v>0.59699999999999998</c:v>
                </c:pt>
                <c:pt idx="35499">
                  <c:v>0.59399999999999997</c:v>
                </c:pt>
                <c:pt idx="35500">
                  <c:v>0.57699999999999996</c:v>
                </c:pt>
                <c:pt idx="35501">
                  <c:v>0.57899999999999996</c:v>
                </c:pt>
                <c:pt idx="35502">
                  <c:v>0.59399999999999997</c:v>
                </c:pt>
                <c:pt idx="35503">
                  <c:v>0.77500000000000002</c:v>
                </c:pt>
                <c:pt idx="35504">
                  <c:v>0.83899999999999997</c:v>
                </c:pt>
                <c:pt idx="35505">
                  <c:v>0.88300000000000001</c:v>
                </c:pt>
                <c:pt idx="35506">
                  <c:v>0.82499999999999996</c:v>
                </c:pt>
                <c:pt idx="35507">
                  <c:v>0.88100000000000001</c:v>
                </c:pt>
                <c:pt idx="35508">
                  <c:v>0.85899999999999999</c:v>
                </c:pt>
                <c:pt idx="35509">
                  <c:v>0.57199999999999995</c:v>
                </c:pt>
                <c:pt idx="35510">
                  <c:v>0.84899999999999998</c:v>
                </c:pt>
                <c:pt idx="35511">
                  <c:v>0.879</c:v>
                </c:pt>
                <c:pt idx="35512">
                  <c:v>0.53400000000000003</c:v>
                </c:pt>
                <c:pt idx="35513">
                  <c:v>0.53300000000000003</c:v>
                </c:pt>
                <c:pt idx="35514">
                  <c:v>0.59399999999999997</c:v>
                </c:pt>
                <c:pt idx="35515">
                  <c:v>0.57499999999999996</c:v>
                </c:pt>
                <c:pt idx="35516">
                  <c:v>0.57499999999999996</c:v>
                </c:pt>
                <c:pt idx="35517">
                  <c:v>0.878</c:v>
                </c:pt>
                <c:pt idx="35518">
                  <c:v>0.85099999999999998</c:v>
                </c:pt>
                <c:pt idx="35519">
                  <c:v>0.81200000000000006</c:v>
                </c:pt>
                <c:pt idx="35520">
                  <c:v>0.88100000000000001</c:v>
                </c:pt>
                <c:pt idx="35521">
                  <c:v>0.56200000000000006</c:v>
                </c:pt>
                <c:pt idx="35522">
                  <c:v>0.56200000000000006</c:v>
                </c:pt>
                <c:pt idx="35523">
                  <c:v>0.58299999999999996</c:v>
                </c:pt>
                <c:pt idx="35524">
                  <c:v>0.7</c:v>
                </c:pt>
                <c:pt idx="35525">
                  <c:v>0.7</c:v>
                </c:pt>
                <c:pt idx="35526">
                  <c:v>0.58599999999999997</c:v>
                </c:pt>
                <c:pt idx="35527">
                  <c:v>0.61</c:v>
                </c:pt>
                <c:pt idx="35528">
                  <c:v>0.56399999999999995</c:v>
                </c:pt>
                <c:pt idx="35529">
                  <c:v>0.56399999999999995</c:v>
                </c:pt>
                <c:pt idx="35530">
                  <c:v>0.61</c:v>
                </c:pt>
                <c:pt idx="35531">
                  <c:v>0.61</c:v>
                </c:pt>
                <c:pt idx="35532">
                  <c:v>0.89400000000000002</c:v>
                </c:pt>
                <c:pt idx="35533">
                  <c:v>0.59199999999999997</c:v>
                </c:pt>
                <c:pt idx="35534">
                  <c:v>0.57899999999999996</c:v>
                </c:pt>
                <c:pt idx="35535">
                  <c:v>0.61399999999999999</c:v>
                </c:pt>
                <c:pt idx="35536">
                  <c:v>0.60699999999999998</c:v>
                </c:pt>
                <c:pt idx="35537">
                  <c:v>0.87</c:v>
                </c:pt>
                <c:pt idx="35538">
                  <c:v>0.78200000000000003</c:v>
                </c:pt>
                <c:pt idx="35539">
                  <c:v>0.92500000000000004</c:v>
                </c:pt>
                <c:pt idx="35540">
                  <c:v>0.59299999999999997</c:v>
                </c:pt>
                <c:pt idx="35541">
                  <c:v>0.59299999999999997</c:v>
                </c:pt>
                <c:pt idx="35542">
                  <c:v>0.61399999999999999</c:v>
                </c:pt>
                <c:pt idx="35543">
                  <c:v>0.89700000000000002</c:v>
                </c:pt>
                <c:pt idx="35544">
                  <c:v>0.58099999999999996</c:v>
                </c:pt>
                <c:pt idx="35545">
                  <c:v>0.81599999999999995</c:v>
                </c:pt>
                <c:pt idx="35546">
                  <c:v>0.57799999999999996</c:v>
                </c:pt>
                <c:pt idx="35547">
                  <c:v>0.89</c:v>
                </c:pt>
                <c:pt idx="35548">
                  <c:v>0.54800000000000004</c:v>
                </c:pt>
                <c:pt idx="35549">
                  <c:v>0.57599999999999996</c:v>
                </c:pt>
                <c:pt idx="35550">
                  <c:v>0.58099999999999996</c:v>
                </c:pt>
                <c:pt idx="35551">
                  <c:v>0.88</c:v>
                </c:pt>
                <c:pt idx="35552">
                  <c:v>0.88700000000000001</c:v>
                </c:pt>
                <c:pt idx="35553">
                  <c:v>0.58399999999999996</c:v>
                </c:pt>
                <c:pt idx="35554">
                  <c:v>0.79600000000000004</c:v>
                </c:pt>
                <c:pt idx="35555">
                  <c:v>0.58599999999999997</c:v>
                </c:pt>
                <c:pt idx="35556">
                  <c:v>0.55300000000000005</c:v>
                </c:pt>
                <c:pt idx="35557">
                  <c:v>0.88600000000000001</c:v>
                </c:pt>
                <c:pt idx="35558">
                  <c:v>0.88800000000000001</c:v>
                </c:pt>
                <c:pt idx="35559">
                  <c:v>0.59199999999999997</c:v>
                </c:pt>
                <c:pt idx="35560">
                  <c:v>0.61099999999999999</c:v>
                </c:pt>
                <c:pt idx="35561">
                  <c:v>0.83299999999999996</c:v>
                </c:pt>
                <c:pt idx="35562">
                  <c:v>0.878</c:v>
                </c:pt>
                <c:pt idx="35563">
                  <c:v>0.877</c:v>
                </c:pt>
                <c:pt idx="35564">
                  <c:v>0.55000000000000004</c:v>
                </c:pt>
                <c:pt idx="35565">
                  <c:v>0.54900000000000004</c:v>
                </c:pt>
                <c:pt idx="35566">
                  <c:v>0.60799999999999998</c:v>
                </c:pt>
                <c:pt idx="35567">
                  <c:v>0.879</c:v>
                </c:pt>
                <c:pt idx="35568">
                  <c:v>0.60699999999999998</c:v>
                </c:pt>
                <c:pt idx="35569">
                  <c:v>0.53300000000000003</c:v>
                </c:pt>
                <c:pt idx="35570">
                  <c:v>0.53300000000000003</c:v>
                </c:pt>
                <c:pt idx="35571">
                  <c:v>0.57099999999999995</c:v>
                </c:pt>
                <c:pt idx="35572">
                  <c:v>0.57299999999999995</c:v>
                </c:pt>
                <c:pt idx="35573">
                  <c:v>0.57799999999999996</c:v>
                </c:pt>
                <c:pt idx="35574">
                  <c:v>0.57799999999999996</c:v>
                </c:pt>
                <c:pt idx="35575">
                  <c:v>0.59799999999999998</c:v>
                </c:pt>
                <c:pt idx="35576">
                  <c:v>0.628</c:v>
                </c:pt>
                <c:pt idx="35577">
                  <c:v>0.628</c:v>
                </c:pt>
                <c:pt idx="35578">
                  <c:v>0.92400000000000004</c:v>
                </c:pt>
                <c:pt idx="35579">
                  <c:v>0.80800000000000005</c:v>
                </c:pt>
                <c:pt idx="35580">
                  <c:v>0.624</c:v>
                </c:pt>
                <c:pt idx="35581">
                  <c:v>0.90900000000000003</c:v>
                </c:pt>
                <c:pt idx="35582">
                  <c:v>0.63200000000000001</c:v>
                </c:pt>
                <c:pt idx="35583">
                  <c:v>0.55600000000000005</c:v>
                </c:pt>
                <c:pt idx="35584">
                  <c:v>0.55600000000000005</c:v>
                </c:pt>
                <c:pt idx="35585">
                  <c:v>0.83399999999999996</c:v>
                </c:pt>
                <c:pt idx="35586">
                  <c:v>0.63200000000000001</c:v>
                </c:pt>
                <c:pt idx="35587">
                  <c:v>0.90500000000000003</c:v>
                </c:pt>
                <c:pt idx="35588">
                  <c:v>0.58099999999999996</c:v>
                </c:pt>
                <c:pt idx="35589">
                  <c:v>0.58099999999999996</c:v>
                </c:pt>
                <c:pt idx="35590">
                  <c:v>0.57999999999999996</c:v>
                </c:pt>
                <c:pt idx="35591">
                  <c:v>0.55300000000000005</c:v>
                </c:pt>
                <c:pt idx="35592">
                  <c:v>0.60199999999999998</c:v>
                </c:pt>
                <c:pt idx="35593">
                  <c:v>0.60099999999999998</c:v>
                </c:pt>
                <c:pt idx="35594">
                  <c:v>0.91500000000000004</c:v>
                </c:pt>
                <c:pt idx="35595">
                  <c:v>0.91200000000000003</c:v>
                </c:pt>
                <c:pt idx="35596">
                  <c:v>0.57399999999999995</c:v>
                </c:pt>
                <c:pt idx="35597">
                  <c:v>0.55600000000000005</c:v>
                </c:pt>
                <c:pt idx="35598">
                  <c:v>0.57499999999999996</c:v>
                </c:pt>
                <c:pt idx="35599">
                  <c:v>0.91100000000000003</c:v>
                </c:pt>
                <c:pt idx="35600">
                  <c:v>0.55700000000000005</c:v>
                </c:pt>
                <c:pt idx="35601">
                  <c:v>0.89400000000000002</c:v>
                </c:pt>
                <c:pt idx="35602">
                  <c:v>0.59899999999999998</c:v>
                </c:pt>
                <c:pt idx="35603">
                  <c:v>0.629</c:v>
                </c:pt>
                <c:pt idx="35604">
                  <c:v>0.59599999999999997</c:v>
                </c:pt>
                <c:pt idx="35605">
                  <c:v>0.91500000000000004</c:v>
                </c:pt>
                <c:pt idx="35606">
                  <c:v>0.89600000000000002</c:v>
                </c:pt>
                <c:pt idx="35607">
                  <c:v>0.84499999999999997</c:v>
                </c:pt>
                <c:pt idx="35608">
                  <c:v>0.71399999999999997</c:v>
                </c:pt>
                <c:pt idx="35609">
                  <c:v>0.871</c:v>
                </c:pt>
                <c:pt idx="35610">
                  <c:v>0.91700000000000004</c:v>
                </c:pt>
                <c:pt idx="35611">
                  <c:v>0.59</c:v>
                </c:pt>
                <c:pt idx="35612">
                  <c:v>0.88100000000000001</c:v>
                </c:pt>
                <c:pt idx="35613">
                  <c:v>0.54600000000000004</c:v>
                </c:pt>
                <c:pt idx="35614">
                  <c:v>0.76200000000000001</c:v>
                </c:pt>
                <c:pt idx="35615">
                  <c:v>0.61899999999999999</c:v>
                </c:pt>
                <c:pt idx="35616">
                  <c:v>0.58399999999999996</c:v>
                </c:pt>
                <c:pt idx="35617">
                  <c:v>0.58399999999999996</c:v>
                </c:pt>
                <c:pt idx="35618">
                  <c:v>0.92400000000000004</c:v>
                </c:pt>
                <c:pt idx="35619">
                  <c:v>0.57899999999999996</c:v>
                </c:pt>
                <c:pt idx="35620">
                  <c:v>0.94699999999999995</c:v>
                </c:pt>
                <c:pt idx="35621">
                  <c:v>0.88300000000000001</c:v>
                </c:pt>
                <c:pt idx="35622">
                  <c:v>0.54900000000000004</c:v>
                </c:pt>
                <c:pt idx="35623">
                  <c:v>0.54900000000000004</c:v>
                </c:pt>
                <c:pt idx="35624">
                  <c:v>0.93700000000000006</c:v>
                </c:pt>
                <c:pt idx="35625">
                  <c:v>0.92400000000000004</c:v>
                </c:pt>
                <c:pt idx="35626">
                  <c:v>0.621</c:v>
                </c:pt>
                <c:pt idx="35627">
                  <c:v>0.621</c:v>
                </c:pt>
                <c:pt idx="35628">
                  <c:v>0.56799999999999995</c:v>
                </c:pt>
                <c:pt idx="35629">
                  <c:v>0.625</c:v>
                </c:pt>
                <c:pt idx="35630">
                  <c:v>0.61599999999999999</c:v>
                </c:pt>
                <c:pt idx="35631">
                  <c:v>0.625</c:v>
                </c:pt>
                <c:pt idx="35632">
                  <c:v>0.55600000000000005</c:v>
                </c:pt>
                <c:pt idx="35633">
                  <c:v>0.55600000000000005</c:v>
                </c:pt>
                <c:pt idx="35634">
                  <c:v>0.57199999999999995</c:v>
                </c:pt>
                <c:pt idx="35635">
                  <c:v>0.54800000000000004</c:v>
                </c:pt>
                <c:pt idx="35636">
                  <c:v>0.57099999999999995</c:v>
                </c:pt>
                <c:pt idx="35637">
                  <c:v>0.89</c:v>
                </c:pt>
                <c:pt idx="35638">
                  <c:v>0.54900000000000004</c:v>
                </c:pt>
                <c:pt idx="35639">
                  <c:v>0.58299999999999996</c:v>
                </c:pt>
                <c:pt idx="35640">
                  <c:v>0.90300000000000002</c:v>
                </c:pt>
                <c:pt idx="35641">
                  <c:v>0.57199999999999995</c:v>
                </c:pt>
                <c:pt idx="35642">
                  <c:v>0.57199999999999995</c:v>
                </c:pt>
                <c:pt idx="35643">
                  <c:v>0.58399999999999996</c:v>
                </c:pt>
                <c:pt idx="35644">
                  <c:v>0.92600000000000005</c:v>
                </c:pt>
                <c:pt idx="35645">
                  <c:v>0.92500000000000004</c:v>
                </c:pt>
                <c:pt idx="35646">
                  <c:v>0.622</c:v>
                </c:pt>
                <c:pt idx="35647">
                  <c:v>0.76200000000000001</c:v>
                </c:pt>
                <c:pt idx="35648">
                  <c:v>0.89700000000000002</c:v>
                </c:pt>
                <c:pt idx="35649">
                  <c:v>0.76100000000000001</c:v>
                </c:pt>
                <c:pt idx="35650">
                  <c:v>0.59799999999999998</c:v>
                </c:pt>
                <c:pt idx="35651">
                  <c:v>0.56000000000000005</c:v>
                </c:pt>
                <c:pt idx="35652">
                  <c:v>0.96</c:v>
                </c:pt>
                <c:pt idx="35653">
                  <c:v>0.57499999999999996</c:v>
                </c:pt>
                <c:pt idx="35654">
                  <c:v>0.57499999999999996</c:v>
                </c:pt>
                <c:pt idx="35655">
                  <c:v>0.59199999999999997</c:v>
                </c:pt>
                <c:pt idx="35656">
                  <c:v>0.59199999999999997</c:v>
                </c:pt>
                <c:pt idx="35657">
                  <c:v>0.56499999999999995</c:v>
                </c:pt>
                <c:pt idx="35658">
                  <c:v>0.93200000000000005</c:v>
                </c:pt>
                <c:pt idx="35659">
                  <c:v>0.52100000000000002</c:v>
                </c:pt>
                <c:pt idx="35660">
                  <c:v>0.94499999999999995</c:v>
                </c:pt>
                <c:pt idx="35661">
                  <c:v>0.59199999999999997</c:v>
                </c:pt>
                <c:pt idx="35662">
                  <c:v>0.58399999999999996</c:v>
                </c:pt>
                <c:pt idx="35663">
                  <c:v>0.59599999999999997</c:v>
                </c:pt>
                <c:pt idx="35664">
                  <c:v>0.59199999999999997</c:v>
                </c:pt>
                <c:pt idx="35665">
                  <c:v>0.91100000000000003</c:v>
                </c:pt>
                <c:pt idx="35666">
                  <c:v>0.59599999999999997</c:v>
                </c:pt>
                <c:pt idx="35667">
                  <c:v>0.56599999999999995</c:v>
                </c:pt>
                <c:pt idx="35668">
                  <c:v>0.56599999999999995</c:v>
                </c:pt>
                <c:pt idx="35669">
                  <c:v>0.91700000000000004</c:v>
                </c:pt>
                <c:pt idx="35670">
                  <c:v>0.57099999999999995</c:v>
                </c:pt>
                <c:pt idx="35671">
                  <c:v>0.57099999999999995</c:v>
                </c:pt>
                <c:pt idx="35672">
                  <c:v>0.58599999999999997</c:v>
                </c:pt>
                <c:pt idx="35673">
                  <c:v>0.94</c:v>
                </c:pt>
                <c:pt idx="35674">
                  <c:v>0.84499999999999997</c:v>
                </c:pt>
                <c:pt idx="35675">
                  <c:v>0.95</c:v>
                </c:pt>
                <c:pt idx="35676">
                  <c:v>0.61</c:v>
                </c:pt>
                <c:pt idx="35677">
                  <c:v>0.56100000000000005</c:v>
                </c:pt>
                <c:pt idx="35678">
                  <c:v>0.58699999999999997</c:v>
                </c:pt>
                <c:pt idx="35679">
                  <c:v>0.94799999999999995</c:v>
                </c:pt>
                <c:pt idx="35680">
                  <c:v>0.95199999999999996</c:v>
                </c:pt>
                <c:pt idx="35681">
                  <c:v>0.56299999999999994</c:v>
                </c:pt>
                <c:pt idx="35682">
                  <c:v>0.88100000000000001</c:v>
                </c:pt>
                <c:pt idx="35683">
                  <c:v>0.57599999999999996</c:v>
                </c:pt>
                <c:pt idx="35684">
                  <c:v>0.92700000000000005</c:v>
                </c:pt>
                <c:pt idx="35685">
                  <c:v>0.52300000000000002</c:v>
                </c:pt>
                <c:pt idx="35686">
                  <c:v>0.52200000000000002</c:v>
                </c:pt>
                <c:pt idx="35687">
                  <c:v>0.59299999999999997</c:v>
                </c:pt>
                <c:pt idx="35688">
                  <c:v>0.9</c:v>
                </c:pt>
                <c:pt idx="35689">
                  <c:v>0.56200000000000006</c:v>
                </c:pt>
                <c:pt idx="35690">
                  <c:v>0.72799999999999998</c:v>
                </c:pt>
                <c:pt idx="35691">
                  <c:v>0.92400000000000004</c:v>
                </c:pt>
                <c:pt idx="35692">
                  <c:v>0.58399999999999996</c:v>
                </c:pt>
                <c:pt idx="35693">
                  <c:v>0.58399999999999996</c:v>
                </c:pt>
                <c:pt idx="35694">
                  <c:v>0.72699999999999998</c:v>
                </c:pt>
                <c:pt idx="35695">
                  <c:v>0.85</c:v>
                </c:pt>
                <c:pt idx="35696">
                  <c:v>0.88200000000000001</c:v>
                </c:pt>
                <c:pt idx="35697">
                  <c:v>0.96299999999999997</c:v>
                </c:pt>
                <c:pt idx="35698">
                  <c:v>0.60399999999999998</c:v>
                </c:pt>
                <c:pt idx="35699">
                  <c:v>0.57499999999999996</c:v>
                </c:pt>
                <c:pt idx="35700">
                  <c:v>0.54800000000000004</c:v>
                </c:pt>
                <c:pt idx="35701">
                  <c:v>0.54800000000000004</c:v>
                </c:pt>
                <c:pt idx="35702">
                  <c:v>0.59499999999999997</c:v>
                </c:pt>
                <c:pt idx="35703">
                  <c:v>0.59499999999999997</c:v>
                </c:pt>
                <c:pt idx="35704">
                  <c:v>0.86099999999999999</c:v>
                </c:pt>
                <c:pt idx="35705">
                  <c:v>0.59099999999999997</c:v>
                </c:pt>
                <c:pt idx="35706">
                  <c:v>0.59899999999999998</c:v>
                </c:pt>
                <c:pt idx="35707">
                  <c:v>0.96</c:v>
                </c:pt>
                <c:pt idx="35708">
                  <c:v>0.95399999999999996</c:v>
                </c:pt>
                <c:pt idx="35709">
                  <c:v>0.59899999999999998</c:v>
                </c:pt>
                <c:pt idx="35710">
                  <c:v>0.58599999999999997</c:v>
                </c:pt>
                <c:pt idx="35711">
                  <c:v>0.58599999999999997</c:v>
                </c:pt>
                <c:pt idx="35712">
                  <c:v>0.59799999999999998</c:v>
                </c:pt>
                <c:pt idx="35713">
                  <c:v>0.998</c:v>
                </c:pt>
                <c:pt idx="35714">
                  <c:v>0.96599999999999997</c:v>
                </c:pt>
                <c:pt idx="35715">
                  <c:v>0.94399999999999995</c:v>
                </c:pt>
                <c:pt idx="35716">
                  <c:v>0.98499999999999999</c:v>
                </c:pt>
                <c:pt idx="35717">
                  <c:v>0.58699999999999997</c:v>
                </c:pt>
                <c:pt idx="35718">
                  <c:v>0.96299999999999997</c:v>
                </c:pt>
                <c:pt idx="35719">
                  <c:v>0.56200000000000006</c:v>
                </c:pt>
                <c:pt idx="35720">
                  <c:v>0.88900000000000001</c:v>
                </c:pt>
                <c:pt idx="35721">
                  <c:v>0.57599999999999996</c:v>
                </c:pt>
                <c:pt idx="35722">
                  <c:v>0.59099999999999997</c:v>
                </c:pt>
                <c:pt idx="35723">
                  <c:v>0.57799999999999996</c:v>
                </c:pt>
                <c:pt idx="35724">
                  <c:v>0.59199999999999997</c:v>
                </c:pt>
                <c:pt idx="35725">
                  <c:v>0.59499999999999997</c:v>
                </c:pt>
                <c:pt idx="35726">
                  <c:v>0.95299999999999996</c:v>
                </c:pt>
                <c:pt idx="35727">
                  <c:v>0.57699999999999996</c:v>
                </c:pt>
                <c:pt idx="35728">
                  <c:v>0.95299999999999996</c:v>
                </c:pt>
                <c:pt idx="35729">
                  <c:v>0.95499999999999996</c:v>
                </c:pt>
                <c:pt idx="35730">
                  <c:v>0.873</c:v>
                </c:pt>
                <c:pt idx="35731">
                  <c:v>0.53600000000000003</c:v>
                </c:pt>
                <c:pt idx="35732">
                  <c:v>0.629</c:v>
                </c:pt>
                <c:pt idx="35733">
                  <c:v>0.53500000000000003</c:v>
                </c:pt>
                <c:pt idx="35734">
                  <c:v>0.94</c:v>
                </c:pt>
                <c:pt idx="35735">
                  <c:v>0.88100000000000001</c:v>
                </c:pt>
                <c:pt idx="35736">
                  <c:v>0.97499999999999998</c:v>
                </c:pt>
                <c:pt idx="35737">
                  <c:v>0.52200000000000002</c:v>
                </c:pt>
                <c:pt idx="35738">
                  <c:v>0.52200000000000002</c:v>
                </c:pt>
                <c:pt idx="35739">
                  <c:v>0.88900000000000001</c:v>
                </c:pt>
                <c:pt idx="35740">
                  <c:v>0.95</c:v>
                </c:pt>
                <c:pt idx="35741">
                  <c:v>0.58099999999999996</c:v>
                </c:pt>
                <c:pt idx="35742">
                  <c:v>0.61099999999999999</c:v>
                </c:pt>
                <c:pt idx="35743">
                  <c:v>0.61099999999999999</c:v>
                </c:pt>
                <c:pt idx="35744">
                  <c:v>0.95</c:v>
                </c:pt>
                <c:pt idx="35745">
                  <c:v>0.56100000000000005</c:v>
                </c:pt>
                <c:pt idx="35746">
                  <c:v>0.56100000000000005</c:v>
                </c:pt>
                <c:pt idx="35747">
                  <c:v>0.876</c:v>
                </c:pt>
                <c:pt idx="35748">
                  <c:v>0.60699999999999998</c:v>
                </c:pt>
                <c:pt idx="35749">
                  <c:v>0.98199999999999998</c:v>
                </c:pt>
                <c:pt idx="35750">
                  <c:v>0.97199999999999998</c:v>
                </c:pt>
                <c:pt idx="35751">
                  <c:v>1</c:v>
                </c:pt>
                <c:pt idx="35752">
                  <c:v>0.61699999999999999</c:v>
                </c:pt>
                <c:pt idx="35753">
                  <c:v>0.748</c:v>
                </c:pt>
                <c:pt idx="35754">
                  <c:v>0.61599999999999999</c:v>
                </c:pt>
                <c:pt idx="35755">
                  <c:v>0.54100000000000004</c:v>
                </c:pt>
                <c:pt idx="35756">
                  <c:v>0.94599999999999995</c:v>
                </c:pt>
                <c:pt idx="35757">
                  <c:v>0.98799999999999999</c:v>
                </c:pt>
                <c:pt idx="35758">
                  <c:v>0.749</c:v>
                </c:pt>
                <c:pt idx="35759">
                  <c:v>0.74399999999999999</c:v>
                </c:pt>
                <c:pt idx="35760">
                  <c:v>0.58499999999999996</c:v>
                </c:pt>
                <c:pt idx="35761">
                  <c:v>0.59099999999999997</c:v>
                </c:pt>
                <c:pt idx="35762">
                  <c:v>0.59099999999999997</c:v>
                </c:pt>
                <c:pt idx="35763">
                  <c:v>0.58399999999999996</c:v>
                </c:pt>
                <c:pt idx="35764">
                  <c:v>0.54400000000000004</c:v>
                </c:pt>
                <c:pt idx="35765">
                  <c:v>0.97899999999999998</c:v>
                </c:pt>
                <c:pt idx="35766">
                  <c:v>0.58499999999999996</c:v>
                </c:pt>
                <c:pt idx="35767">
                  <c:v>0.54400000000000004</c:v>
                </c:pt>
                <c:pt idx="35768">
                  <c:v>0.59199999999999997</c:v>
                </c:pt>
                <c:pt idx="35769">
                  <c:v>0.58099999999999996</c:v>
                </c:pt>
                <c:pt idx="35770">
                  <c:v>0.746</c:v>
                </c:pt>
                <c:pt idx="35771">
                  <c:v>0.96299999999999997</c:v>
                </c:pt>
                <c:pt idx="35772">
                  <c:v>0.99</c:v>
                </c:pt>
                <c:pt idx="35773">
                  <c:v>0.96099999999999997</c:v>
                </c:pt>
                <c:pt idx="35774">
                  <c:v>0.92900000000000005</c:v>
                </c:pt>
                <c:pt idx="35775">
                  <c:v>0.53300000000000003</c:v>
                </c:pt>
                <c:pt idx="35776">
                  <c:v>0.60299999999999998</c:v>
                </c:pt>
                <c:pt idx="35777">
                  <c:v>0.94</c:v>
                </c:pt>
                <c:pt idx="35778">
                  <c:v>0.98899999999999999</c:v>
                </c:pt>
                <c:pt idx="35779">
                  <c:v>1.02</c:v>
                </c:pt>
                <c:pt idx="35780">
                  <c:v>0.97599999999999998</c:v>
                </c:pt>
                <c:pt idx="35781">
                  <c:v>0.53500000000000003</c:v>
                </c:pt>
                <c:pt idx="35782">
                  <c:v>0.53500000000000003</c:v>
                </c:pt>
                <c:pt idx="35783">
                  <c:v>0.57599999999999996</c:v>
                </c:pt>
                <c:pt idx="35784">
                  <c:v>0.57599999999999996</c:v>
                </c:pt>
                <c:pt idx="35785">
                  <c:v>0.99399999999999999</c:v>
                </c:pt>
                <c:pt idx="35786">
                  <c:v>0.97699999999999998</c:v>
                </c:pt>
                <c:pt idx="35787">
                  <c:v>0.63900000000000001</c:v>
                </c:pt>
                <c:pt idx="35788">
                  <c:v>0.63900000000000001</c:v>
                </c:pt>
                <c:pt idx="35789">
                  <c:v>0.64400000000000002</c:v>
                </c:pt>
                <c:pt idx="35790">
                  <c:v>1.0049999999999999</c:v>
                </c:pt>
                <c:pt idx="35791">
                  <c:v>0.56100000000000005</c:v>
                </c:pt>
                <c:pt idx="35792">
                  <c:v>0.99199999999999999</c:v>
                </c:pt>
                <c:pt idx="35793">
                  <c:v>0.55100000000000005</c:v>
                </c:pt>
                <c:pt idx="35794">
                  <c:v>0.63500000000000001</c:v>
                </c:pt>
                <c:pt idx="35795">
                  <c:v>0.79500000000000004</c:v>
                </c:pt>
                <c:pt idx="35796">
                  <c:v>0.97399999999999998</c:v>
                </c:pt>
                <c:pt idx="35797">
                  <c:v>0.64400000000000002</c:v>
                </c:pt>
                <c:pt idx="35798">
                  <c:v>0.999</c:v>
                </c:pt>
                <c:pt idx="35799">
                  <c:v>1.0149999999999999</c:v>
                </c:pt>
                <c:pt idx="35800">
                  <c:v>1.012</c:v>
                </c:pt>
                <c:pt idx="35801">
                  <c:v>0.54300000000000004</c:v>
                </c:pt>
                <c:pt idx="35802">
                  <c:v>0.54300000000000004</c:v>
                </c:pt>
                <c:pt idx="35803">
                  <c:v>0.59399999999999997</c:v>
                </c:pt>
                <c:pt idx="35804">
                  <c:v>0.55300000000000005</c:v>
                </c:pt>
                <c:pt idx="35805">
                  <c:v>0.58099999999999996</c:v>
                </c:pt>
                <c:pt idx="35806">
                  <c:v>0.53400000000000003</c:v>
                </c:pt>
                <c:pt idx="35807">
                  <c:v>0.55400000000000005</c:v>
                </c:pt>
                <c:pt idx="35808">
                  <c:v>0.53600000000000003</c:v>
                </c:pt>
                <c:pt idx="35809">
                  <c:v>0.95</c:v>
                </c:pt>
                <c:pt idx="35810">
                  <c:v>1.0049999999999999</c:v>
                </c:pt>
                <c:pt idx="35811">
                  <c:v>0.57599999999999996</c:v>
                </c:pt>
                <c:pt idx="35812">
                  <c:v>0.97699999999999998</c:v>
                </c:pt>
                <c:pt idx="35813">
                  <c:v>0.91200000000000003</c:v>
                </c:pt>
                <c:pt idx="35814">
                  <c:v>0.58699999999999997</c:v>
                </c:pt>
                <c:pt idx="35815">
                  <c:v>0.64100000000000001</c:v>
                </c:pt>
                <c:pt idx="35816">
                  <c:v>0.59</c:v>
                </c:pt>
                <c:pt idx="35817">
                  <c:v>0.95199999999999996</c:v>
                </c:pt>
                <c:pt idx="35818">
                  <c:v>0.94899999999999995</c:v>
                </c:pt>
                <c:pt idx="35819">
                  <c:v>0.54300000000000004</c:v>
                </c:pt>
                <c:pt idx="35820">
                  <c:v>0.57699999999999996</c:v>
                </c:pt>
                <c:pt idx="35821">
                  <c:v>0.57699999999999996</c:v>
                </c:pt>
                <c:pt idx="35822">
                  <c:v>0.97199999999999998</c:v>
                </c:pt>
                <c:pt idx="35823">
                  <c:v>0.94099999999999995</c:v>
                </c:pt>
                <c:pt idx="35824">
                  <c:v>0.59399999999999997</c:v>
                </c:pt>
                <c:pt idx="35825">
                  <c:v>0.59399999999999997</c:v>
                </c:pt>
                <c:pt idx="35826">
                  <c:v>0.97899999999999998</c:v>
                </c:pt>
                <c:pt idx="35827">
                  <c:v>0.95199999999999996</c:v>
                </c:pt>
                <c:pt idx="35828">
                  <c:v>0.995</c:v>
                </c:pt>
                <c:pt idx="35829">
                  <c:v>0.96899999999999997</c:v>
                </c:pt>
                <c:pt idx="35830">
                  <c:v>0.59799999999999998</c:v>
                </c:pt>
                <c:pt idx="35831">
                  <c:v>0.59399999999999997</c:v>
                </c:pt>
                <c:pt idx="35832">
                  <c:v>0.56499999999999995</c:v>
                </c:pt>
                <c:pt idx="35833">
                  <c:v>0.59799999999999998</c:v>
                </c:pt>
                <c:pt idx="35834">
                  <c:v>0.94599999999999995</c:v>
                </c:pt>
                <c:pt idx="35835">
                  <c:v>0.98</c:v>
                </c:pt>
                <c:pt idx="35836">
                  <c:v>0.57499999999999996</c:v>
                </c:pt>
                <c:pt idx="35837">
                  <c:v>0.99399999999999999</c:v>
                </c:pt>
                <c:pt idx="35838">
                  <c:v>0.84699999999999998</c:v>
                </c:pt>
                <c:pt idx="35839">
                  <c:v>0.55200000000000005</c:v>
                </c:pt>
                <c:pt idx="35840">
                  <c:v>0.55200000000000005</c:v>
                </c:pt>
                <c:pt idx="35841">
                  <c:v>0.621</c:v>
                </c:pt>
                <c:pt idx="35842">
                  <c:v>0.91400000000000003</c:v>
                </c:pt>
                <c:pt idx="35843">
                  <c:v>0.54400000000000004</c:v>
                </c:pt>
                <c:pt idx="35844">
                  <c:v>0.96299999999999997</c:v>
                </c:pt>
                <c:pt idx="35845">
                  <c:v>0.82399999999999995</c:v>
                </c:pt>
                <c:pt idx="35846">
                  <c:v>0.99</c:v>
                </c:pt>
                <c:pt idx="35847">
                  <c:v>0.54500000000000004</c:v>
                </c:pt>
                <c:pt idx="35848">
                  <c:v>0.53200000000000003</c:v>
                </c:pt>
                <c:pt idx="35849">
                  <c:v>0.76400000000000001</c:v>
                </c:pt>
                <c:pt idx="35850">
                  <c:v>0.625</c:v>
                </c:pt>
                <c:pt idx="35851">
                  <c:v>0.84599999999999997</c:v>
                </c:pt>
                <c:pt idx="35852">
                  <c:v>1</c:v>
                </c:pt>
                <c:pt idx="35853">
                  <c:v>0.53100000000000003</c:v>
                </c:pt>
                <c:pt idx="35854">
                  <c:v>0.59399999999999997</c:v>
                </c:pt>
                <c:pt idx="35855">
                  <c:v>0.92800000000000005</c:v>
                </c:pt>
                <c:pt idx="35856">
                  <c:v>0.625</c:v>
                </c:pt>
                <c:pt idx="35857">
                  <c:v>0.92700000000000005</c:v>
                </c:pt>
                <c:pt idx="35858">
                  <c:v>0.55500000000000005</c:v>
                </c:pt>
                <c:pt idx="35859">
                  <c:v>0.85</c:v>
                </c:pt>
                <c:pt idx="35860">
                  <c:v>0.94799999999999995</c:v>
                </c:pt>
                <c:pt idx="35861">
                  <c:v>0.94699999999999995</c:v>
                </c:pt>
                <c:pt idx="35862">
                  <c:v>0.93899999999999995</c:v>
                </c:pt>
                <c:pt idx="35863">
                  <c:v>0.98199999999999998</c:v>
                </c:pt>
                <c:pt idx="35864">
                  <c:v>0.92300000000000004</c:v>
                </c:pt>
                <c:pt idx="35865">
                  <c:v>0.94799999999999995</c:v>
                </c:pt>
                <c:pt idx="35866">
                  <c:v>0.61099999999999999</c:v>
                </c:pt>
                <c:pt idx="35867">
                  <c:v>0.57799999999999996</c:v>
                </c:pt>
                <c:pt idx="35868">
                  <c:v>0.57799999999999996</c:v>
                </c:pt>
                <c:pt idx="35869">
                  <c:v>0.871</c:v>
                </c:pt>
                <c:pt idx="35870">
                  <c:v>0.96899999999999997</c:v>
                </c:pt>
                <c:pt idx="35871">
                  <c:v>0.53800000000000003</c:v>
                </c:pt>
                <c:pt idx="35872">
                  <c:v>0.53800000000000003</c:v>
                </c:pt>
                <c:pt idx="35873">
                  <c:v>0.57499999999999996</c:v>
                </c:pt>
                <c:pt idx="35874">
                  <c:v>0.58199999999999996</c:v>
                </c:pt>
                <c:pt idx="35875">
                  <c:v>0.58199999999999996</c:v>
                </c:pt>
                <c:pt idx="35876">
                  <c:v>0.94599999999999995</c:v>
                </c:pt>
                <c:pt idx="35877">
                  <c:v>0.97799999999999998</c:v>
                </c:pt>
                <c:pt idx="35878">
                  <c:v>0.95699999999999996</c:v>
                </c:pt>
                <c:pt idx="35879">
                  <c:v>0.56699999999999995</c:v>
                </c:pt>
                <c:pt idx="35880">
                  <c:v>0.56699999999999995</c:v>
                </c:pt>
                <c:pt idx="35881">
                  <c:v>0.96499999999999997</c:v>
                </c:pt>
                <c:pt idx="35882">
                  <c:v>0.58699999999999997</c:v>
                </c:pt>
                <c:pt idx="35883">
                  <c:v>0.85099999999999998</c:v>
                </c:pt>
                <c:pt idx="35884">
                  <c:v>0.98099999999999998</c:v>
                </c:pt>
                <c:pt idx="35885">
                  <c:v>0.79300000000000004</c:v>
                </c:pt>
                <c:pt idx="35886">
                  <c:v>0.61499999999999999</c:v>
                </c:pt>
                <c:pt idx="35887">
                  <c:v>0.55000000000000004</c:v>
                </c:pt>
                <c:pt idx="35888">
                  <c:v>0.58899999999999997</c:v>
                </c:pt>
                <c:pt idx="35889">
                  <c:v>0.59099999999999997</c:v>
                </c:pt>
                <c:pt idx="35890">
                  <c:v>0.61599999999999999</c:v>
                </c:pt>
                <c:pt idx="35891">
                  <c:v>0.95499999999999996</c:v>
                </c:pt>
                <c:pt idx="35892">
                  <c:v>0.94599999999999995</c:v>
                </c:pt>
                <c:pt idx="35893">
                  <c:v>0.59199999999999997</c:v>
                </c:pt>
                <c:pt idx="35894">
                  <c:v>0.96599999999999997</c:v>
                </c:pt>
                <c:pt idx="35895">
                  <c:v>0.55700000000000005</c:v>
                </c:pt>
                <c:pt idx="35896">
                  <c:v>0.97699999999999998</c:v>
                </c:pt>
                <c:pt idx="35897">
                  <c:v>0.98299999999999998</c:v>
                </c:pt>
                <c:pt idx="35898">
                  <c:v>0.63600000000000001</c:v>
                </c:pt>
                <c:pt idx="35899">
                  <c:v>0.94599999999999995</c:v>
                </c:pt>
                <c:pt idx="35900">
                  <c:v>0.96499999999999997</c:v>
                </c:pt>
                <c:pt idx="35901">
                  <c:v>0.99399999999999999</c:v>
                </c:pt>
                <c:pt idx="35902">
                  <c:v>0.57899999999999996</c:v>
                </c:pt>
                <c:pt idx="35903">
                  <c:v>0.95799999999999996</c:v>
                </c:pt>
                <c:pt idx="35904">
                  <c:v>0.92600000000000005</c:v>
                </c:pt>
                <c:pt idx="35905">
                  <c:v>0.89900000000000002</c:v>
                </c:pt>
                <c:pt idx="35906">
                  <c:v>0.92500000000000004</c:v>
                </c:pt>
                <c:pt idx="35907">
                  <c:v>0.91700000000000004</c:v>
                </c:pt>
                <c:pt idx="35908">
                  <c:v>0.54400000000000004</c:v>
                </c:pt>
                <c:pt idx="35909">
                  <c:v>0.54400000000000004</c:v>
                </c:pt>
                <c:pt idx="35910">
                  <c:v>0.95499999999999996</c:v>
                </c:pt>
                <c:pt idx="35911">
                  <c:v>0.97399999999999998</c:v>
                </c:pt>
                <c:pt idx="35912">
                  <c:v>0.62</c:v>
                </c:pt>
                <c:pt idx="35913">
                  <c:v>0.75600000000000001</c:v>
                </c:pt>
                <c:pt idx="35914">
                  <c:v>0.61899999999999999</c:v>
                </c:pt>
                <c:pt idx="35915">
                  <c:v>0.58599999999999997</c:v>
                </c:pt>
                <c:pt idx="35916">
                  <c:v>0.95599999999999996</c:v>
                </c:pt>
                <c:pt idx="35917">
                  <c:v>0.54</c:v>
                </c:pt>
                <c:pt idx="35918">
                  <c:v>0.95899999999999996</c:v>
                </c:pt>
                <c:pt idx="35919">
                  <c:v>0.751</c:v>
                </c:pt>
                <c:pt idx="35920">
                  <c:v>0.75600000000000001</c:v>
                </c:pt>
                <c:pt idx="35921">
                  <c:v>0.95399999999999996</c:v>
                </c:pt>
                <c:pt idx="35922">
                  <c:v>0.96199999999999997</c:v>
                </c:pt>
                <c:pt idx="35923">
                  <c:v>0.98099999999999998</c:v>
                </c:pt>
                <c:pt idx="35924">
                  <c:v>0.94699999999999995</c:v>
                </c:pt>
                <c:pt idx="35925">
                  <c:v>0.58899999999999997</c:v>
                </c:pt>
                <c:pt idx="35926">
                  <c:v>0.58899999999999997</c:v>
                </c:pt>
                <c:pt idx="35927">
                  <c:v>0.54400000000000004</c:v>
                </c:pt>
                <c:pt idx="35928">
                  <c:v>0.58199999999999996</c:v>
                </c:pt>
                <c:pt idx="35929">
                  <c:v>0.58299999999999996</c:v>
                </c:pt>
                <c:pt idx="35930">
                  <c:v>0.54400000000000004</c:v>
                </c:pt>
                <c:pt idx="35931">
                  <c:v>0.58799999999999997</c:v>
                </c:pt>
                <c:pt idx="35932">
                  <c:v>0.95699999999999996</c:v>
                </c:pt>
                <c:pt idx="35933">
                  <c:v>0.57099999999999995</c:v>
                </c:pt>
                <c:pt idx="35934">
                  <c:v>0.97199999999999998</c:v>
                </c:pt>
                <c:pt idx="35935">
                  <c:v>0.629</c:v>
                </c:pt>
                <c:pt idx="35936">
                  <c:v>0.97499999999999998</c:v>
                </c:pt>
                <c:pt idx="35937">
                  <c:v>0.874</c:v>
                </c:pt>
                <c:pt idx="35938">
                  <c:v>0.96699999999999997</c:v>
                </c:pt>
                <c:pt idx="35939">
                  <c:v>0.96799999999999997</c:v>
                </c:pt>
                <c:pt idx="35940">
                  <c:v>0.94799999999999995</c:v>
                </c:pt>
                <c:pt idx="35941">
                  <c:v>0.53</c:v>
                </c:pt>
                <c:pt idx="35942">
                  <c:v>0.95399999999999996</c:v>
                </c:pt>
                <c:pt idx="35943">
                  <c:v>0.97599999999999998</c:v>
                </c:pt>
                <c:pt idx="35944">
                  <c:v>0.60199999999999998</c:v>
                </c:pt>
                <c:pt idx="35945">
                  <c:v>0.995</c:v>
                </c:pt>
                <c:pt idx="35946">
                  <c:v>0.96</c:v>
                </c:pt>
                <c:pt idx="35947">
                  <c:v>0.97499999999999998</c:v>
                </c:pt>
                <c:pt idx="35948">
                  <c:v>1.0009999999999999</c:v>
                </c:pt>
                <c:pt idx="35949">
                  <c:v>0.64600000000000002</c:v>
                </c:pt>
                <c:pt idx="35950">
                  <c:v>0.63400000000000001</c:v>
                </c:pt>
                <c:pt idx="35951">
                  <c:v>0.56200000000000006</c:v>
                </c:pt>
                <c:pt idx="35952">
                  <c:v>0.56200000000000006</c:v>
                </c:pt>
                <c:pt idx="35953">
                  <c:v>0.64600000000000002</c:v>
                </c:pt>
                <c:pt idx="35954">
                  <c:v>1.0049999999999999</c:v>
                </c:pt>
                <c:pt idx="35955">
                  <c:v>0.96099999999999997</c:v>
                </c:pt>
                <c:pt idx="35956">
                  <c:v>0.95</c:v>
                </c:pt>
                <c:pt idx="35957">
                  <c:v>0.80400000000000005</c:v>
                </c:pt>
                <c:pt idx="35958">
                  <c:v>0.59099999999999997</c:v>
                </c:pt>
                <c:pt idx="35959">
                  <c:v>0.57499999999999996</c:v>
                </c:pt>
                <c:pt idx="35960">
                  <c:v>0.99099999999999999</c:v>
                </c:pt>
                <c:pt idx="35961">
                  <c:v>0.55100000000000005</c:v>
                </c:pt>
                <c:pt idx="35962">
                  <c:v>0.53500000000000003</c:v>
                </c:pt>
                <c:pt idx="35963">
                  <c:v>0.54100000000000004</c:v>
                </c:pt>
                <c:pt idx="35964">
                  <c:v>0.54100000000000004</c:v>
                </c:pt>
                <c:pt idx="35965">
                  <c:v>0.95699999999999996</c:v>
                </c:pt>
                <c:pt idx="35966">
                  <c:v>0.97099999999999997</c:v>
                </c:pt>
                <c:pt idx="35967">
                  <c:v>0.53500000000000003</c:v>
                </c:pt>
                <c:pt idx="35968">
                  <c:v>0.53200000000000003</c:v>
                </c:pt>
                <c:pt idx="35969">
                  <c:v>0.93799999999999994</c:v>
                </c:pt>
                <c:pt idx="35970">
                  <c:v>0.92300000000000004</c:v>
                </c:pt>
                <c:pt idx="35971">
                  <c:v>0.53200000000000003</c:v>
                </c:pt>
                <c:pt idx="35972">
                  <c:v>0.96399999999999997</c:v>
                </c:pt>
                <c:pt idx="35973">
                  <c:v>0.92600000000000005</c:v>
                </c:pt>
                <c:pt idx="35974">
                  <c:v>0.94599999999999995</c:v>
                </c:pt>
                <c:pt idx="35975">
                  <c:v>1.0009999999999999</c:v>
                </c:pt>
                <c:pt idx="35976">
                  <c:v>0.59399999999999997</c:v>
                </c:pt>
                <c:pt idx="35977">
                  <c:v>0.82299999999999995</c:v>
                </c:pt>
                <c:pt idx="35978">
                  <c:v>0.98499999999999999</c:v>
                </c:pt>
                <c:pt idx="35979">
                  <c:v>0.95599999999999996</c:v>
                </c:pt>
                <c:pt idx="35980">
                  <c:v>0.98599999999999999</c:v>
                </c:pt>
                <c:pt idx="35981">
                  <c:v>0.57899999999999996</c:v>
                </c:pt>
                <c:pt idx="35982">
                  <c:v>0.57899999999999996</c:v>
                </c:pt>
                <c:pt idx="35983">
                  <c:v>0.6</c:v>
                </c:pt>
                <c:pt idx="35984">
                  <c:v>0.59599999999999997</c:v>
                </c:pt>
                <c:pt idx="35985">
                  <c:v>0.97599999999999998</c:v>
                </c:pt>
                <c:pt idx="35986">
                  <c:v>1.0049999999999999</c:v>
                </c:pt>
                <c:pt idx="35987">
                  <c:v>0.97299999999999998</c:v>
                </c:pt>
                <c:pt idx="35988">
                  <c:v>0.6</c:v>
                </c:pt>
                <c:pt idx="35989">
                  <c:v>0.97399999999999998</c:v>
                </c:pt>
                <c:pt idx="35990">
                  <c:v>0.56599999999999995</c:v>
                </c:pt>
                <c:pt idx="35991">
                  <c:v>1.0009999999999999</c:v>
                </c:pt>
                <c:pt idx="35992">
                  <c:v>0.85199999999999998</c:v>
                </c:pt>
                <c:pt idx="35993">
                  <c:v>0.53500000000000003</c:v>
                </c:pt>
                <c:pt idx="35994">
                  <c:v>0.53500000000000003</c:v>
                </c:pt>
                <c:pt idx="35995">
                  <c:v>0.95</c:v>
                </c:pt>
                <c:pt idx="35996">
                  <c:v>0.83199999999999996</c:v>
                </c:pt>
                <c:pt idx="35997">
                  <c:v>0.55300000000000005</c:v>
                </c:pt>
                <c:pt idx="35998">
                  <c:v>0.52900000000000003</c:v>
                </c:pt>
                <c:pt idx="35999">
                  <c:v>0.629</c:v>
                </c:pt>
                <c:pt idx="36000">
                  <c:v>0.98799999999999999</c:v>
                </c:pt>
                <c:pt idx="36001">
                  <c:v>0.998</c:v>
                </c:pt>
                <c:pt idx="36002">
                  <c:v>0.53</c:v>
                </c:pt>
                <c:pt idx="36003">
                  <c:v>0.76800000000000002</c:v>
                </c:pt>
                <c:pt idx="36004">
                  <c:v>0.95199999999999996</c:v>
                </c:pt>
                <c:pt idx="36005">
                  <c:v>0.63</c:v>
                </c:pt>
                <c:pt idx="36006">
                  <c:v>0.96699999999999997</c:v>
                </c:pt>
                <c:pt idx="36007">
                  <c:v>0.97399999999999998</c:v>
                </c:pt>
                <c:pt idx="36008">
                  <c:v>0.91700000000000004</c:v>
                </c:pt>
                <c:pt idx="36009">
                  <c:v>0.93700000000000006</c:v>
                </c:pt>
                <c:pt idx="36010">
                  <c:v>0.54600000000000004</c:v>
                </c:pt>
                <c:pt idx="36011">
                  <c:v>0.79</c:v>
                </c:pt>
                <c:pt idx="36012">
                  <c:v>0.85199999999999998</c:v>
                </c:pt>
                <c:pt idx="36013">
                  <c:v>0.95599999999999996</c:v>
                </c:pt>
                <c:pt idx="36014">
                  <c:v>0.92500000000000004</c:v>
                </c:pt>
                <c:pt idx="36015">
                  <c:v>0.873</c:v>
                </c:pt>
                <c:pt idx="36016">
                  <c:v>0.53100000000000003</c:v>
                </c:pt>
                <c:pt idx="36017">
                  <c:v>0.53100000000000003</c:v>
                </c:pt>
                <c:pt idx="36018">
                  <c:v>0.95799999999999996</c:v>
                </c:pt>
                <c:pt idx="36019">
                  <c:v>0.95099999999999996</c:v>
                </c:pt>
                <c:pt idx="36020">
                  <c:v>0.98699999999999999</c:v>
                </c:pt>
                <c:pt idx="36021">
                  <c:v>0.96</c:v>
                </c:pt>
                <c:pt idx="36022">
                  <c:v>0.95599999999999996</c:v>
                </c:pt>
                <c:pt idx="36023">
                  <c:v>0.95099999999999996</c:v>
                </c:pt>
                <c:pt idx="36024">
                  <c:v>0.624</c:v>
                </c:pt>
                <c:pt idx="36025">
                  <c:v>0.8</c:v>
                </c:pt>
                <c:pt idx="36026">
                  <c:v>0.97</c:v>
                </c:pt>
                <c:pt idx="36027">
                  <c:v>0.98699999999999999</c:v>
                </c:pt>
                <c:pt idx="36028">
                  <c:v>0.95</c:v>
                </c:pt>
                <c:pt idx="36029">
                  <c:v>0.61899999999999999</c:v>
                </c:pt>
                <c:pt idx="36030">
                  <c:v>0.59399999999999997</c:v>
                </c:pt>
                <c:pt idx="36031">
                  <c:v>0.62</c:v>
                </c:pt>
                <c:pt idx="36032">
                  <c:v>0.59399999999999997</c:v>
                </c:pt>
                <c:pt idx="36033">
                  <c:v>0.57099999999999995</c:v>
                </c:pt>
                <c:pt idx="36034">
                  <c:v>0.53800000000000003</c:v>
                </c:pt>
                <c:pt idx="36035">
                  <c:v>0.97799999999999998</c:v>
                </c:pt>
                <c:pt idx="36036">
                  <c:v>0.98099999999999998</c:v>
                </c:pt>
                <c:pt idx="36037">
                  <c:v>0.95899999999999996</c:v>
                </c:pt>
                <c:pt idx="36038">
                  <c:v>0.63800000000000001</c:v>
                </c:pt>
                <c:pt idx="36039">
                  <c:v>0.99099999999999999</c:v>
                </c:pt>
                <c:pt idx="36040">
                  <c:v>0.97</c:v>
                </c:pt>
                <c:pt idx="36041">
                  <c:v>0.66500000000000004</c:v>
                </c:pt>
                <c:pt idx="36042">
                  <c:v>0.97</c:v>
                </c:pt>
                <c:pt idx="36043">
                  <c:v>0.96099999999999997</c:v>
                </c:pt>
                <c:pt idx="36044">
                  <c:v>0.95799999999999996</c:v>
                </c:pt>
                <c:pt idx="36045">
                  <c:v>0.95499999999999996</c:v>
                </c:pt>
                <c:pt idx="36046">
                  <c:v>0.81799999999999995</c:v>
                </c:pt>
                <c:pt idx="36047">
                  <c:v>0.92700000000000005</c:v>
                </c:pt>
                <c:pt idx="36048">
                  <c:v>0.76100000000000001</c:v>
                </c:pt>
                <c:pt idx="36049">
                  <c:v>0.53</c:v>
                </c:pt>
                <c:pt idx="36050">
                  <c:v>0.53</c:v>
                </c:pt>
                <c:pt idx="36051">
                  <c:v>0.75600000000000001</c:v>
                </c:pt>
                <c:pt idx="36052">
                  <c:v>0.95899999999999996</c:v>
                </c:pt>
                <c:pt idx="36053">
                  <c:v>0.76100000000000001</c:v>
                </c:pt>
                <c:pt idx="36054">
                  <c:v>0.97799999999999998</c:v>
                </c:pt>
                <c:pt idx="36055">
                  <c:v>0.96299999999999997</c:v>
                </c:pt>
                <c:pt idx="36056">
                  <c:v>0.92600000000000005</c:v>
                </c:pt>
                <c:pt idx="36057">
                  <c:v>0.95099999999999996</c:v>
                </c:pt>
                <c:pt idx="36058">
                  <c:v>0.96699999999999997</c:v>
                </c:pt>
                <c:pt idx="36059">
                  <c:v>0.58799999999999997</c:v>
                </c:pt>
                <c:pt idx="36060">
                  <c:v>0.54500000000000004</c:v>
                </c:pt>
                <c:pt idx="36061">
                  <c:v>0.58399999999999996</c:v>
                </c:pt>
                <c:pt idx="36062">
                  <c:v>0.54600000000000004</c:v>
                </c:pt>
                <c:pt idx="36063">
                  <c:v>0.58499999999999996</c:v>
                </c:pt>
                <c:pt idx="36064">
                  <c:v>0.95199999999999996</c:v>
                </c:pt>
                <c:pt idx="36065">
                  <c:v>0.98199999999999998</c:v>
                </c:pt>
                <c:pt idx="36066">
                  <c:v>0.95799999999999996</c:v>
                </c:pt>
                <c:pt idx="36067">
                  <c:v>1.004</c:v>
                </c:pt>
                <c:pt idx="36068">
                  <c:v>1.01</c:v>
                </c:pt>
                <c:pt idx="36069">
                  <c:v>1.006</c:v>
                </c:pt>
                <c:pt idx="36070">
                  <c:v>0.97599999999999998</c:v>
                </c:pt>
                <c:pt idx="36071">
                  <c:v>0.63300000000000001</c:v>
                </c:pt>
                <c:pt idx="36072">
                  <c:v>0.97899999999999998</c:v>
                </c:pt>
                <c:pt idx="36073">
                  <c:v>0.876</c:v>
                </c:pt>
                <c:pt idx="36074">
                  <c:v>0.98099999999999998</c:v>
                </c:pt>
                <c:pt idx="36075">
                  <c:v>0.97499999999999998</c:v>
                </c:pt>
                <c:pt idx="36076">
                  <c:v>0.92200000000000004</c:v>
                </c:pt>
                <c:pt idx="36077">
                  <c:v>0.97199999999999998</c:v>
                </c:pt>
                <c:pt idx="36078">
                  <c:v>0.96799999999999997</c:v>
                </c:pt>
                <c:pt idx="36079">
                  <c:v>1.0009999999999999</c:v>
                </c:pt>
                <c:pt idx="36080">
                  <c:v>0.96099999999999997</c:v>
                </c:pt>
                <c:pt idx="36081">
                  <c:v>0.60299999999999998</c:v>
                </c:pt>
                <c:pt idx="36082">
                  <c:v>0.95399999999999996</c:v>
                </c:pt>
                <c:pt idx="36083">
                  <c:v>0.64900000000000002</c:v>
                </c:pt>
                <c:pt idx="36084">
                  <c:v>0.63700000000000001</c:v>
                </c:pt>
                <c:pt idx="36085">
                  <c:v>0.96699999999999997</c:v>
                </c:pt>
                <c:pt idx="36086">
                  <c:v>0.64900000000000002</c:v>
                </c:pt>
                <c:pt idx="36087">
                  <c:v>0.97899999999999998</c:v>
                </c:pt>
                <c:pt idx="36088">
                  <c:v>1.01</c:v>
                </c:pt>
                <c:pt idx="36089">
                  <c:v>0.78500000000000003</c:v>
                </c:pt>
                <c:pt idx="36090">
                  <c:v>1.0129999999999999</c:v>
                </c:pt>
                <c:pt idx="36091">
                  <c:v>0.96699999999999997</c:v>
                </c:pt>
                <c:pt idx="36092">
                  <c:v>0.95</c:v>
                </c:pt>
                <c:pt idx="36093">
                  <c:v>0.80800000000000005</c:v>
                </c:pt>
                <c:pt idx="36094">
                  <c:v>0.97399999999999998</c:v>
                </c:pt>
                <c:pt idx="36095">
                  <c:v>0.94299999999999995</c:v>
                </c:pt>
                <c:pt idx="36096">
                  <c:v>0.97299999999999998</c:v>
                </c:pt>
                <c:pt idx="36097">
                  <c:v>0.97899999999999998</c:v>
                </c:pt>
                <c:pt idx="36098">
                  <c:v>0.53400000000000003</c:v>
                </c:pt>
                <c:pt idx="36099">
                  <c:v>0.54100000000000004</c:v>
                </c:pt>
                <c:pt idx="36100">
                  <c:v>0.53400000000000003</c:v>
                </c:pt>
                <c:pt idx="36101">
                  <c:v>0.97399999999999998</c:v>
                </c:pt>
                <c:pt idx="36102">
                  <c:v>0.97099999999999997</c:v>
                </c:pt>
                <c:pt idx="36103">
                  <c:v>1.0049999999999999</c:v>
                </c:pt>
                <c:pt idx="36104">
                  <c:v>1.01</c:v>
                </c:pt>
                <c:pt idx="36105">
                  <c:v>0.59699999999999998</c:v>
                </c:pt>
                <c:pt idx="36106">
                  <c:v>1.006</c:v>
                </c:pt>
                <c:pt idx="36107">
                  <c:v>0.83</c:v>
                </c:pt>
                <c:pt idx="36108">
                  <c:v>0.99199999999999999</c:v>
                </c:pt>
                <c:pt idx="36109">
                  <c:v>0.96199999999999997</c:v>
                </c:pt>
                <c:pt idx="36110">
                  <c:v>0.98</c:v>
                </c:pt>
                <c:pt idx="36111">
                  <c:v>1.0069999999999999</c:v>
                </c:pt>
                <c:pt idx="36112">
                  <c:v>0.97799999999999998</c:v>
                </c:pt>
                <c:pt idx="36113">
                  <c:v>0.95599999999999996</c:v>
                </c:pt>
                <c:pt idx="36114">
                  <c:v>0.74199999999999999</c:v>
                </c:pt>
                <c:pt idx="36115">
                  <c:v>0.84</c:v>
                </c:pt>
                <c:pt idx="36116">
                  <c:v>0.63300000000000001</c:v>
                </c:pt>
                <c:pt idx="36117">
                  <c:v>0.95399999999999996</c:v>
                </c:pt>
                <c:pt idx="36118">
                  <c:v>1.006</c:v>
                </c:pt>
                <c:pt idx="36119">
                  <c:v>0.63400000000000001</c:v>
                </c:pt>
                <c:pt idx="36120">
                  <c:v>0.77200000000000002</c:v>
                </c:pt>
                <c:pt idx="36121">
                  <c:v>0.53800000000000003</c:v>
                </c:pt>
                <c:pt idx="36122">
                  <c:v>0.97599999999999998</c:v>
                </c:pt>
                <c:pt idx="36123">
                  <c:v>0.94599999999999995</c:v>
                </c:pt>
                <c:pt idx="36124">
                  <c:v>0.93200000000000005</c:v>
                </c:pt>
                <c:pt idx="36125">
                  <c:v>0.97099999999999997</c:v>
                </c:pt>
                <c:pt idx="36126">
                  <c:v>0.54700000000000004</c:v>
                </c:pt>
                <c:pt idx="36127">
                  <c:v>0.96099999999999997</c:v>
                </c:pt>
                <c:pt idx="36128">
                  <c:v>0.91900000000000004</c:v>
                </c:pt>
                <c:pt idx="36129">
                  <c:v>0.79700000000000004</c:v>
                </c:pt>
                <c:pt idx="36130">
                  <c:v>0.95599999999999996</c:v>
                </c:pt>
                <c:pt idx="36131">
                  <c:v>0.95399999999999996</c:v>
                </c:pt>
                <c:pt idx="36132">
                  <c:v>0.91700000000000004</c:v>
                </c:pt>
                <c:pt idx="36133">
                  <c:v>0.995</c:v>
                </c:pt>
                <c:pt idx="36134">
                  <c:v>0.96299999999999997</c:v>
                </c:pt>
                <c:pt idx="36135">
                  <c:v>0.95799999999999996</c:v>
                </c:pt>
                <c:pt idx="36136">
                  <c:v>0.95599999999999996</c:v>
                </c:pt>
                <c:pt idx="36137">
                  <c:v>0.80600000000000005</c:v>
                </c:pt>
                <c:pt idx="36138">
                  <c:v>1.0069999999999999</c:v>
                </c:pt>
                <c:pt idx="36139">
                  <c:v>0.96099999999999997</c:v>
                </c:pt>
                <c:pt idx="36140">
                  <c:v>0.627</c:v>
                </c:pt>
                <c:pt idx="36141">
                  <c:v>0.59599999999999997</c:v>
                </c:pt>
                <c:pt idx="36142">
                  <c:v>1.0029999999999999</c:v>
                </c:pt>
                <c:pt idx="36143">
                  <c:v>0.622</c:v>
                </c:pt>
                <c:pt idx="36144">
                  <c:v>0.99299999999999999</c:v>
                </c:pt>
                <c:pt idx="36145">
                  <c:v>0.59699999999999998</c:v>
                </c:pt>
                <c:pt idx="36146">
                  <c:v>0.623</c:v>
                </c:pt>
                <c:pt idx="36147">
                  <c:v>0.96199999999999997</c:v>
                </c:pt>
                <c:pt idx="36148">
                  <c:v>0.96299999999999997</c:v>
                </c:pt>
                <c:pt idx="36149">
                  <c:v>0.95799999999999996</c:v>
                </c:pt>
                <c:pt idx="36150">
                  <c:v>0.98199999999999998</c:v>
                </c:pt>
                <c:pt idx="36151">
                  <c:v>0.98</c:v>
                </c:pt>
                <c:pt idx="36152">
                  <c:v>0.98499999999999999</c:v>
                </c:pt>
                <c:pt idx="36153">
                  <c:v>0.96499999999999997</c:v>
                </c:pt>
                <c:pt idx="36154">
                  <c:v>0.67</c:v>
                </c:pt>
                <c:pt idx="36155">
                  <c:v>0.997</c:v>
                </c:pt>
                <c:pt idx="36156">
                  <c:v>0.97499999999999998</c:v>
                </c:pt>
                <c:pt idx="36157">
                  <c:v>0.996</c:v>
                </c:pt>
                <c:pt idx="36158">
                  <c:v>0.97299999999999998</c:v>
                </c:pt>
                <c:pt idx="36159">
                  <c:v>0.97499999999999998</c:v>
                </c:pt>
                <c:pt idx="36160">
                  <c:v>0.96299999999999997</c:v>
                </c:pt>
                <c:pt idx="36161">
                  <c:v>0.92900000000000005</c:v>
                </c:pt>
                <c:pt idx="36162">
                  <c:v>0.96599999999999997</c:v>
                </c:pt>
                <c:pt idx="36163">
                  <c:v>0.96199999999999997</c:v>
                </c:pt>
                <c:pt idx="36164">
                  <c:v>0.82499999999999996</c:v>
                </c:pt>
                <c:pt idx="36165">
                  <c:v>0.95599999999999996</c:v>
                </c:pt>
                <c:pt idx="36166">
                  <c:v>0.98699999999999999</c:v>
                </c:pt>
                <c:pt idx="36167">
                  <c:v>0.98099999999999998</c:v>
                </c:pt>
                <c:pt idx="36168">
                  <c:v>0.97099999999999997</c:v>
                </c:pt>
                <c:pt idx="36169">
                  <c:v>0.996</c:v>
                </c:pt>
                <c:pt idx="36170">
                  <c:v>1.01</c:v>
                </c:pt>
                <c:pt idx="36171">
                  <c:v>0.93</c:v>
                </c:pt>
                <c:pt idx="36172">
                  <c:v>0.93500000000000005</c:v>
                </c:pt>
                <c:pt idx="36173">
                  <c:v>0.58599999999999997</c:v>
                </c:pt>
                <c:pt idx="36174">
                  <c:v>0.59</c:v>
                </c:pt>
                <c:pt idx="36175">
                  <c:v>0.58699999999999997</c:v>
                </c:pt>
                <c:pt idx="36176">
                  <c:v>1.016</c:v>
                </c:pt>
                <c:pt idx="36177">
                  <c:v>0.96399999999999997</c:v>
                </c:pt>
                <c:pt idx="36178">
                  <c:v>1.0109999999999999</c:v>
                </c:pt>
                <c:pt idx="36179">
                  <c:v>0.96399999999999997</c:v>
                </c:pt>
                <c:pt idx="36180">
                  <c:v>0.95799999999999996</c:v>
                </c:pt>
                <c:pt idx="36181">
                  <c:v>1.016</c:v>
                </c:pt>
                <c:pt idx="36182">
                  <c:v>0.98499999999999999</c:v>
                </c:pt>
                <c:pt idx="36183">
                  <c:v>0.98099999999999998</c:v>
                </c:pt>
                <c:pt idx="36184">
                  <c:v>0.91500000000000004</c:v>
                </c:pt>
                <c:pt idx="36185">
                  <c:v>0.63600000000000001</c:v>
                </c:pt>
                <c:pt idx="36186">
                  <c:v>0.98399999999999999</c:v>
                </c:pt>
                <c:pt idx="36187">
                  <c:v>1.0049999999999999</c:v>
                </c:pt>
                <c:pt idx="36188">
                  <c:v>0.98099999999999998</c:v>
                </c:pt>
                <c:pt idx="36189">
                  <c:v>0.878</c:v>
                </c:pt>
                <c:pt idx="36190">
                  <c:v>0.95399999999999996</c:v>
                </c:pt>
                <c:pt idx="36191">
                  <c:v>0.97599999999999998</c:v>
                </c:pt>
                <c:pt idx="36192">
                  <c:v>0.95899999999999996</c:v>
                </c:pt>
                <c:pt idx="36193">
                  <c:v>1.018</c:v>
                </c:pt>
                <c:pt idx="36194">
                  <c:v>0.97199999999999998</c:v>
                </c:pt>
                <c:pt idx="36195">
                  <c:v>1.0029999999999999</c:v>
                </c:pt>
                <c:pt idx="36196">
                  <c:v>0.98199999999999998</c:v>
                </c:pt>
                <c:pt idx="36197">
                  <c:v>0.97199999999999998</c:v>
                </c:pt>
                <c:pt idx="36198">
                  <c:v>0.94699999999999995</c:v>
                </c:pt>
                <c:pt idx="36199">
                  <c:v>0.89700000000000002</c:v>
                </c:pt>
                <c:pt idx="36200">
                  <c:v>0.79100000000000004</c:v>
                </c:pt>
                <c:pt idx="36201">
                  <c:v>0.81200000000000006</c:v>
                </c:pt>
                <c:pt idx="36202">
                  <c:v>0.97799999999999998</c:v>
                </c:pt>
                <c:pt idx="36203">
                  <c:v>0.97199999999999998</c:v>
                </c:pt>
                <c:pt idx="36204">
                  <c:v>0.54300000000000004</c:v>
                </c:pt>
                <c:pt idx="36205">
                  <c:v>1.012</c:v>
                </c:pt>
                <c:pt idx="36206">
                  <c:v>0.98299999999999998</c:v>
                </c:pt>
                <c:pt idx="36207">
                  <c:v>0.97699999999999998</c:v>
                </c:pt>
                <c:pt idx="36208">
                  <c:v>0.97799999999999998</c:v>
                </c:pt>
                <c:pt idx="36209">
                  <c:v>1.0129999999999999</c:v>
                </c:pt>
                <c:pt idx="36210">
                  <c:v>1.006</c:v>
                </c:pt>
                <c:pt idx="36211">
                  <c:v>0.96</c:v>
                </c:pt>
                <c:pt idx="36212">
                  <c:v>0.59899999999999998</c:v>
                </c:pt>
                <c:pt idx="36213">
                  <c:v>0.93899999999999995</c:v>
                </c:pt>
                <c:pt idx="36214">
                  <c:v>0.93300000000000005</c:v>
                </c:pt>
                <c:pt idx="36215">
                  <c:v>0.94199999999999995</c:v>
                </c:pt>
                <c:pt idx="36216">
                  <c:v>0.91800000000000004</c:v>
                </c:pt>
                <c:pt idx="36217">
                  <c:v>0.86799999999999999</c:v>
                </c:pt>
                <c:pt idx="36218">
                  <c:v>0.92200000000000004</c:v>
                </c:pt>
                <c:pt idx="36219">
                  <c:v>0.94299999999999995</c:v>
                </c:pt>
                <c:pt idx="36220">
                  <c:v>0.94499999999999995</c:v>
                </c:pt>
                <c:pt idx="36221">
                  <c:v>0.92600000000000005</c:v>
                </c:pt>
                <c:pt idx="36222">
                  <c:v>0.94599999999999995</c:v>
                </c:pt>
                <c:pt idx="36223">
                  <c:v>0.90300000000000002</c:v>
                </c:pt>
                <c:pt idx="36224">
                  <c:v>0.88900000000000001</c:v>
                </c:pt>
                <c:pt idx="36225">
                  <c:v>0.67300000000000004</c:v>
                </c:pt>
                <c:pt idx="36226">
                  <c:v>0.88700000000000001</c:v>
                </c:pt>
                <c:pt idx="36227">
                  <c:v>0.91400000000000003</c:v>
                </c:pt>
                <c:pt idx="36228">
                  <c:v>0.87</c:v>
                </c:pt>
                <c:pt idx="36229">
                  <c:v>0.59099999999999997</c:v>
                </c:pt>
                <c:pt idx="36230">
                  <c:v>0.94499999999999995</c:v>
                </c:pt>
                <c:pt idx="36231">
                  <c:v>0.89100000000000001</c:v>
                </c:pt>
                <c:pt idx="36232">
                  <c:v>0.93500000000000005</c:v>
                </c:pt>
                <c:pt idx="36233">
                  <c:v>0.94399999999999995</c:v>
                </c:pt>
                <c:pt idx="36234">
                  <c:v>0.86799999999999999</c:v>
                </c:pt>
                <c:pt idx="36235">
                  <c:v>0.95299999999999996</c:v>
                </c:pt>
                <c:pt idx="36236">
                  <c:v>0.92200000000000004</c:v>
                </c:pt>
                <c:pt idx="36237">
                  <c:v>0.93799999999999994</c:v>
                </c:pt>
                <c:pt idx="36238">
                  <c:v>0.84099999999999997</c:v>
                </c:pt>
                <c:pt idx="36239">
                  <c:v>0.91200000000000003</c:v>
                </c:pt>
                <c:pt idx="36240">
                  <c:v>0.90800000000000003</c:v>
                </c:pt>
                <c:pt idx="36241">
                  <c:v>0.63600000000000001</c:v>
                </c:pt>
                <c:pt idx="36242">
                  <c:v>0.82699999999999996</c:v>
                </c:pt>
                <c:pt idx="36243">
                  <c:v>0.87</c:v>
                </c:pt>
                <c:pt idx="36244">
                  <c:v>0.95199999999999996</c:v>
                </c:pt>
                <c:pt idx="36245">
                  <c:v>0.93600000000000005</c:v>
                </c:pt>
                <c:pt idx="36246">
                  <c:v>0.86699999999999999</c:v>
                </c:pt>
                <c:pt idx="36247">
                  <c:v>0.86899999999999999</c:v>
                </c:pt>
                <c:pt idx="36248">
                  <c:v>0.94099999999999995</c:v>
                </c:pt>
                <c:pt idx="36249">
                  <c:v>0.872</c:v>
                </c:pt>
                <c:pt idx="36250">
                  <c:v>0.92300000000000004</c:v>
                </c:pt>
                <c:pt idx="36251">
                  <c:v>0.93500000000000005</c:v>
                </c:pt>
                <c:pt idx="36252">
                  <c:v>0.86799999999999999</c:v>
                </c:pt>
                <c:pt idx="36253">
                  <c:v>0.90300000000000002</c:v>
                </c:pt>
                <c:pt idx="36254">
                  <c:v>0.88700000000000001</c:v>
                </c:pt>
                <c:pt idx="36255">
                  <c:v>0.55400000000000005</c:v>
                </c:pt>
                <c:pt idx="36256">
                  <c:v>0.94799999999999995</c:v>
                </c:pt>
                <c:pt idx="36257">
                  <c:v>0.874</c:v>
                </c:pt>
                <c:pt idx="36258">
                  <c:v>0.91700000000000004</c:v>
                </c:pt>
                <c:pt idx="36259">
                  <c:v>0.91800000000000004</c:v>
                </c:pt>
                <c:pt idx="36260">
                  <c:v>0.872</c:v>
                </c:pt>
                <c:pt idx="36261">
                  <c:v>0.92</c:v>
                </c:pt>
                <c:pt idx="36262">
                  <c:v>0.59099999999999997</c:v>
                </c:pt>
                <c:pt idx="36263">
                  <c:v>0.91300000000000003</c:v>
                </c:pt>
                <c:pt idx="36264">
                  <c:v>0.92700000000000005</c:v>
                </c:pt>
                <c:pt idx="36265">
                  <c:v>0.93500000000000005</c:v>
                </c:pt>
                <c:pt idx="36266">
                  <c:v>0.91200000000000003</c:v>
                </c:pt>
                <c:pt idx="36267">
                  <c:v>0.872</c:v>
                </c:pt>
                <c:pt idx="36268">
                  <c:v>0.94</c:v>
                </c:pt>
                <c:pt idx="36269">
                  <c:v>0.86799999999999999</c:v>
                </c:pt>
                <c:pt idx="36270">
                  <c:v>0.90600000000000003</c:v>
                </c:pt>
                <c:pt idx="36271">
                  <c:v>0.873</c:v>
                </c:pt>
                <c:pt idx="36272">
                  <c:v>0.92600000000000005</c:v>
                </c:pt>
                <c:pt idx="36273">
                  <c:v>0.93500000000000005</c:v>
                </c:pt>
                <c:pt idx="36274">
                  <c:v>0.90900000000000003</c:v>
                </c:pt>
                <c:pt idx="36275">
                  <c:v>0.93400000000000005</c:v>
                </c:pt>
                <c:pt idx="36276">
                  <c:v>0.90600000000000003</c:v>
                </c:pt>
                <c:pt idx="36277">
                  <c:v>0.95299999999999996</c:v>
                </c:pt>
                <c:pt idx="36278">
                  <c:v>0.83799999999999997</c:v>
                </c:pt>
                <c:pt idx="36279">
                  <c:v>0.91100000000000003</c:v>
                </c:pt>
                <c:pt idx="36280">
                  <c:v>0.52300000000000002</c:v>
                </c:pt>
                <c:pt idx="36281">
                  <c:v>0.93799999999999994</c:v>
                </c:pt>
                <c:pt idx="36282">
                  <c:v>0.89600000000000002</c:v>
                </c:pt>
                <c:pt idx="36283">
                  <c:v>0.94899999999999995</c:v>
                </c:pt>
                <c:pt idx="36284">
                  <c:v>0.86799999999999999</c:v>
                </c:pt>
                <c:pt idx="36285">
                  <c:v>0.94199999999999995</c:v>
                </c:pt>
                <c:pt idx="36286">
                  <c:v>0.95399999999999996</c:v>
                </c:pt>
                <c:pt idx="36287">
                  <c:v>0.89</c:v>
                </c:pt>
                <c:pt idx="36288">
                  <c:v>0.91700000000000004</c:v>
                </c:pt>
                <c:pt idx="36289">
                  <c:v>0.92600000000000005</c:v>
                </c:pt>
                <c:pt idx="36290">
                  <c:v>0.95</c:v>
                </c:pt>
                <c:pt idx="36291">
                  <c:v>0.94099999999999995</c:v>
                </c:pt>
                <c:pt idx="36292">
                  <c:v>0.95299999999999996</c:v>
                </c:pt>
                <c:pt idx="36293">
                  <c:v>0.91300000000000003</c:v>
                </c:pt>
                <c:pt idx="36294">
                  <c:v>0.90100000000000002</c:v>
                </c:pt>
                <c:pt idx="36295">
                  <c:v>0.94199999999999995</c:v>
                </c:pt>
                <c:pt idx="36296">
                  <c:v>0.88300000000000001</c:v>
                </c:pt>
                <c:pt idx="36297">
                  <c:v>0.876</c:v>
                </c:pt>
                <c:pt idx="36298">
                  <c:v>0.91700000000000004</c:v>
                </c:pt>
                <c:pt idx="36299">
                  <c:v>0.90700000000000003</c:v>
                </c:pt>
                <c:pt idx="36300">
                  <c:v>0.92300000000000004</c:v>
                </c:pt>
                <c:pt idx="36301">
                  <c:v>0.94699999999999995</c:v>
                </c:pt>
                <c:pt idx="36302">
                  <c:v>0.63</c:v>
                </c:pt>
                <c:pt idx="36303">
                  <c:v>0.86899999999999999</c:v>
                </c:pt>
                <c:pt idx="36304">
                  <c:v>0.878</c:v>
                </c:pt>
                <c:pt idx="36305">
                  <c:v>0.94799999999999995</c:v>
                </c:pt>
                <c:pt idx="36306">
                  <c:v>0.88700000000000001</c:v>
                </c:pt>
                <c:pt idx="36307">
                  <c:v>0.95</c:v>
                </c:pt>
                <c:pt idx="36308">
                  <c:v>0.94399999999999995</c:v>
                </c:pt>
                <c:pt idx="36309">
                  <c:v>0.94799999999999995</c:v>
                </c:pt>
                <c:pt idx="36310">
                  <c:v>0.94499999999999995</c:v>
                </c:pt>
                <c:pt idx="36311">
                  <c:v>0.93899999999999995</c:v>
                </c:pt>
                <c:pt idx="36312">
                  <c:v>0.91700000000000004</c:v>
                </c:pt>
                <c:pt idx="36313">
                  <c:v>0.91200000000000003</c:v>
                </c:pt>
                <c:pt idx="36314">
                  <c:v>0.94699999999999995</c:v>
                </c:pt>
                <c:pt idx="36315">
                  <c:v>0.92700000000000005</c:v>
                </c:pt>
                <c:pt idx="36316">
                  <c:v>0.94799999999999995</c:v>
                </c:pt>
                <c:pt idx="36317">
                  <c:v>0.94899999999999995</c:v>
                </c:pt>
                <c:pt idx="36318">
                  <c:v>0.92200000000000004</c:v>
                </c:pt>
                <c:pt idx="36319">
                  <c:v>0.95099999999999996</c:v>
                </c:pt>
                <c:pt idx="36320">
                  <c:v>0.92600000000000005</c:v>
                </c:pt>
                <c:pt idx="36321">
                  <c:v>0.95099999999999996</c:v>
                </c:pt>
                <c:pt idx="36322">
                  <c:v>0.89200000000000002</c:v>
                </c:pt>
                <c:pt idx="36323">
                  <c:v>0.89</c:v>
                </c:pt>
                <c:pt idx="36324">
                  <c:v>0.90800000000000003</c:v>
                </c:pt>
                <c:pt idx="36325">
                  <c:v>0.91800000000000004</c:v>
                </c:pt>
                <c:pt idx="36326">
                  <c:v>0.92600000000000005</c:v>
                </c:pt>
                <c:pt idx="36327">
                  <c:v>0.95</c:v>
                </c:pt>
                <c:pt idx="36328">
                  <c:v>0.59299999999999997</c:v>
                </c:pt>
                <c:pt idx="36329">
                  <c:v>0.94199999999999995</c:v>
                </c:pt>
                <c:pt idx="36330">
                  <c:v>0.94799999999999995</c:v>
                </c:pt>
                <c:pt idx="36331">
                  <c:v>0.89500000000000002</c:v>
                </c:pt>
                <c:pt idx="36332">
                  <c:v>0.94499999999999995</c:v>
                </c:pt>
                <c:pt idx="36333">
                  <c:v>0.95799999999999996</c:v>
                </c:pt>
                <c:pt idx="36334">
                  <c:v>0.92900000000000005</c:v>
                </c:pt>
                <c:pt idx="36335">
                  <c:v>0.84199999999999997</c:v>
                </c:pt>
                <c:pt idx="36336">
                  <c:v>0.64</c:v>
                </c:pt>
                <c:pt idx="36337">
                  <c:v>0.92900000000000005</c:v>
                </c:pt>
                <c:pt idx="36338">
                  <c:v>0.95799999999999996</c:v>
                </c:pt>
                <c:pt idx="36339">
                  <c:v>0.94199999999999995</c:v>
                </c:pt>
                <c:pt idx="36340">
                  <c:v>0.91200000000000003</c:v>
                </c:pt>
                <c:pt idx="36341">
                  <c:v>0.93100000000000005</c:v>
                </c:pt>
                <c:pt idx="36342">
                  <c:v>0.96</c:v>
                </c:pt>
                <c:pt idx="36343">
                  <c:v>0.92700000000000005</c:v>
                </c:pt>
                <c:pt idx="36344">
                  <c:v>0.88800000000000001</c:v>
                </c:pt>
                <c:pt idx="36345">
                  <c:v>0.93400000000000005</c:v>
                </c:pt>
                <c:pt idx="36346">
                  <c:v>0.94</c:v>
                </c:pt>
                <c:pt idx="36347">
                  <c:v>0.92700000000000005</c:v>
                </c:pt>
                <c:pt idx="36348">
                  <c:v>0.95399999999999996</c:v>
                </c:pt>
                <c:pt idx="36349">
                  <c:v>0.90700000000000003</c:v>
                </c:pt>
                <c:pt idx="36350">
                  <c:v>0.89</c:v>
                </c:pt>
                <c:pt idx="36351">
                  <c:v>0.93100000000000005</c:v>
                </c:pt>
                <c:pt idx="36352">
                  <c:v>0.876</c:v>
                </c:pt>
                <c:pt idx="36353">
                  <c:v>0.95299999999999996</c:v>
                </c:pt>
                <c:pt idx="36354">
                  <c:v>0.93</c:v>
                </c:pt>
                <c:pt idx="36355">
                  <c:v>0.91100000000000003</c:v>
                </c:pt>
                <c:pt idx="36356">
                  <c:v>0.91900000000000004</c:v>
                </c:pt>
                <c:pt idx="36357">
                  <c:v>0.93200000000000005</c:v>
                </c:pt>
                <c:pt idx="36358">
                  <c:v>0.91700000000000004</c:v>
                </c:pt>
                <c:pt idx="36359">
                  <c:v>0.92300000000000004</c:v>
                </c:pt>
                <c:pt idx="36360">
                  <c:v>0.88700000000000001</c:v>
                </c:pt>
                <c:pt idx="36361">
                  <c:v>0.93700000000000006</c:v>
                </c:pt>
                <c:pt idx="36362">
                  <c:v>0.93799999999999994</c:v>
                </c:pt>
                <c:pt idx="36363">
                  <c:v>0.874</c:v>
                </c:pt>
                <c:pt idx="36364">
                  <c:v>0.94499999999999995</c:v>
                </c:pt>
                <c:pt idx="36365">
                  <c:v>0.93600000000000005</c:v>
                </c:pt>
                <c:pt idx="36366">
                  <c:v>0.93200000000000005</c:v>
                </c:pt>
                <c:pt idx="36367">
                  <c:v>0.93100000000000005</c:v>
                </c:pt>
                <c:pt idx="36368">
                  <c:v>0.90900000000000003</c:v>
                </c:pt>
                <c:pt idx="36369">
                  <c:v>0.94</c:v>
                </c:pt>
                <c:pt idx="36370">
                  <c:v>0.88400000000000001</c:v>
                </c:pt>
                <c:pt idx="36371">
                  <c:v>0.91300000000000003</c:v>
                </c:pt>
                <c:pt idx="36372">
                  <c:v>0.877</c:v>
                </c:pt>
                <c:pt idx="36373">
                  <c:v>0.95599999999999996</c:v>
                </c:pt>
                <c:pt idx="36374">
                  <c:v>0.91100000000000003</c:v>
                </c:pt>
                <c:pt idx="36375">
                  <c:v>0.89900000000000002</c:v>
                </c:pt>
                <c:pt idx="36376">
                  <c:v>0.94499999999999995</c:v>
                </c:pt>
                <c:pt idx="36377">
                  <c:v>0.94599999999999995</c:v>
                </c:pt>
                <c:pt idx="36378">
                  <c:v>0.84</c:v>
                </c:pt>
                <c:pt idx="36379">
                  <c:v>0.91700000000000004</c:v>
                </c:pt>
                <c:pt idx="36380">
                  <c:v>0.93200000000000005</c:v>
                </c:pt>
                <c:pt idx="36381">
                  <c:v>0.95399999999999996</c:v>
                </c:pt>
                <c:pt idx="36382">
                  <c:v>0.89600000000000002</c:v>
                </c:pt>
                <c:pt idx="36383">
                  <c:v>0.91500000000000004</c:v>
                </c:pt>
                <c:pt idx="36384">
                  <c:v>0.95799999999999996</c:v>
                </c:pt>
                <c:pt idx="36385">
                  <c:v>0.92100000000000004</c:v>
                </c:pt>
                <c:pt idx="36386">
                  <c:v>0.93100000000000005</c:v>
                </c:pt>
                <c:pt idx="36387">
                  <c:v>0.95299999999999996</c:v>
                </c:pt>
                <c:pt idx="36388">
                  <c:v>0.92400000000000004</c:v>
                </c:pt>
                <c:pt idx="36389">
                  <c:v>0.94599999999999995</c:v>
                </c:pt>
                <c:pt idx="36390">
                  <c:v>0.91700000000000004</c:v>
                </c:pt>
                <c:pt idx="36391">
                  <c:v>0.88200000000000001</c:v>
                </c:pt>
                <c:pt idx="36392">
                  <c:v>0.90500000000000003</c:v>
                </c:pt>
                <c:pt idx="36393">
                  <c:v>0.94499999999999995</c:v>
                </c:pt>
                <c:pt idx="36394">
                  <c:v>0.95099999999999996</c:v>
                </c:pt>
                <c:pt idx="36395">
                  <c:v>0.92800000000000005</c:v>
                </c:pt>
                <c:pt idx="36396">
                  <c:v>0.93</c:v>
                </c:pt>
                <c:pt idx="36397">
                  <c:v>0.88100000000000001</c:v>
                </c:pt>
                <c:pt idx="36398">
                  <c:v>0.93500000000000005</c:v>
                </c:pt>
                <c:pt idx="36399">
                  <c:v>0.95199999999999996</c:v>
                </c:pt>
                <c:pt idx="36400">
                  <c:v>0.91100000000000003</c:v>
                </c:pt>
                <c:pt idx="36401">
                  <c:v>0.95399999999999996</c:v>
                </c:pt>
                <c:pt idx="36402">
                  <c:v>0.63300000000000001</c:v>
                </c:pt>
                <c:pt idx="36403">
                  <c:v>0.94899999999999995</c:v>
                </c:pt>
                <c:pt idx="36404">
                  <c:v>0.94399999999999995</c:v>
                </c:pt>
                <c:pt idx="36405">
                  <c:v>0.94899999999999995</c:v>
                </c:pt>
                <c:pt idx="36406">
                  <c:v>0.95399999999999996</c:v>
                </c:pt>
                <c:pt idx="36407">
                  <c:v>0.95099999999999996</c:v>
                </c:pt>
                <c:pt idx="36408">
                  <c:v>0.95199999999999996</c:v>
                </c:pt>
                <c:pt idx="36409">
                  <c:v>0.95499999999999996</c:v>
                </c:pt>
                <c:pt idx="36410">
                  <c:v>0.92</c:v>
                </c:pt>
                <c:pt idx="36411">
                  <c:v>0.93300000000000005</c:v>
                </c:pt>
                <c:pt idx="36412">
                  <c:v>0.91500000000000004</c:v>
                </c:pt>
                <c:pt idx="36413">
                  <c:v>0.92500000000000004</c:v>
                </c:pt>
                <c:pt idx="36414">
                  <c:v>0.95299999999999996</c:v>
                </c:pt>
                <c:pt idx="36415">
                  <c:v>0.95599999999999996</c:v>
                </c:pt>
                <c:pt idx="36416">
                  <c:v>0.90200000000000002</c:v>
                </c:pt>
                <c:pt idx="36417">
                  <c:v>0.91300000000000003</c:v>
                </c:pt>
                <c:pt idx="36418">
                  <c:v>0.92100000000000004</c:v>
                </c:pt>
                <c:pt idx="36419">
                  <c:v>0.94799999999999995</c:v>
                </c:pt>
                <c:pt idx="36420">
                  <c:v>0.95099999999999996</c:v>
                </c:pt>
                <c:pt idx="36421">
                  <c:v>0.95399999999999996</c:v>
                </c:pt>
                <c:pt idx="36422">
                  <c:v>0.879</c:v>
                </c:pt>
                <c:pt idx="36423">
                  <c:v>0.90900000000000003</c:v>
                </c:pt>
                <c:pt idx="36424">
                  <c:v>0.89800000000000002</c:v>
                </c:pt>
                <c:pt idx="36425">
                  <c:v>0.96099999999999997</c:v>
                </c:pt>
                <c:pt idx="36426">
                  <c:v>0.93500000000000005</c:v>
                </c:pt>
                <c:pt idx="36427">
                  <c:v>0.94899999999999995</c:v>
                </c:pt>
                <c:pt idx="36428">
                  <c:v>0.93500000000000005</c:v>
                </c:pt>
                <c:pt idx="36429">
                  <c:v>0.93700000000000006</c:v>
                </c:pt>
                <c:pt idx="36430">
                  <c:v>0.91500000000000004</c:v>
                </c:pt>
                <c:pt idx="36431">
                  <c:v>0.92</c:v>
                </c:pt>
                <c:pt idx="36432">
                  <c:v>0.89</c:v>
                </c:pt>
                <c:pt idx="36433">
                  <c:v>0.93799999999999994</c:v>
                </c:pt>
                <c:pt idx="36434">
                  <c:v>0.91</c:v>
                </c:pt>
                <c:pt idx="36435">
                  <c:v>0.96</c:v>
                </c:pt>
                <c:pt idx="36436">
                  <c:v>0.93200000000000005</c:v>
                </c:pt>
                <c:pt idx="36437">
                  <c:v>0.89300000000000002</c:v>
                </c:pt>
                <c:pt idx="36438">
                  <c:v>0.94599999999999995</c:v>
                </c:pt>
                <c:pt idx="36439">
                  <c:v>0.93600000000000005</c:v>
                </c:pt>
                <c:pt idx="36440">
                  <c:v>0.91900000000000004</c:v>
                </c:pt>
                <c:pt idx="36441">
                  <c:v>0.93600000000000005</c:v>
                </c:pt>
                <c:pt idx="36442">
                  <c:v>0.91500000000000004</c:v>
                </c:pt>
                <c:pt idx="36443">
                  <c:v>0.92100000000000004</c:v>
                </c:pt>
                <c:pt idx="36444">
                  <c:v>0.92</c:v>
                </c:pt>
                <c:pt idx="36445">
                  <c:v>0.92500000000000004</c:v>
                </c:pt>
                <c:pt idx="36446">
                  <c:v>0.89200000000000002</c:v>
                </c:pt>
                <c:pt idx="36447">
                  <c:v>0.94199999999999995</c:v>
                </c:pt>
                <c:pt idx="36448">
                  <c:v>0.94199999999999995</c:v>
                </c:pt>
                <c:pt idx="36449">
                  <c:v>0.93500000000000005</c:v>
                </c:pt>
                <c:pt idx="36450">
                  <c:v>0.88600000000000001</c:v>
                </c:pt>
                <c:pt idx="36451">
                  <c:v>0.88</c:v>
                </c:pt>
                <c:pt idx="36452">
                  <c:v>0.94399999999999995</c:v>
                </c:pt>
                <c:pt idx="36453">
                  <c:v>0.95</c:v>
                </c:pt>
                <c:pt idx="36454">
                  <c:v>0.93700000000000006</c:v>
                </c:pt>
                <c:pt idx="36455">
                  <c:v>0.91500000000000004</c:v>
                </c:pt>
                <c:pt idx="36456">
                  <c:v>0.90200000000000002</c:v>
                </c:pt>
                <c:pt idx="36457">
                  <c:v>0.877</c:v>
                </c:pt>
                <c:pt idx="36458">
                  <c:v>0.94399999999999995</c:v>
                </c:pt>
                <c:pt idx="36459">
                  <c:v>0.95399999999999996</c:v>
                </c:pt>
                <c:pt idx="36460">
                  <c:v>0.93600000000000005</c:v>
                </c:pt>
                <c:pt idx="36461">
                  <c:v>0.95699999999999996</c:v>
                </c:pt>
                <c:pt idx="36462">
                  <c:v>0.95599999999999996</c:v>
                </c:pt>
                <c:pt idx="36463">
                  <c:v>0.92300000000000004</c:v>
                </c:pt>
                <c:pt idx="36464">
                  <c:v>0.92200000000000004</c:v>
                </c:pt>
                <c:pt idx="36465">
                  <c:v>0.96199999999999997</c:v>
                </c:pt>
                <c:pt idx="36466">
                  <c:v>0.95</c:v>
                </c:pt>
                <c:pt idx="36467">
                  <c:v>0.93600000000000005</c:v>
                </c:pt>
                <c:pt idx="36468">
                  <c:v>0.92700000000000005</c:v>
                </c:pt>
                <c:pt idx="36469">
                  <c:v>0.90900000000000003</c:v>
                </c:pt>
                <c:pt idx="36470">
                  <c:v>0.95599999999999996</c:v>
                </c:pt>
                <c:pt idx="36471">
                  <c:v>0.92100000000000004</c:v>
                </c:pt>
                <c:pt idx="36472">
                  <c:v>0.88300000000000001</c:v>
                </c:pt>
                <c:pt idx="36473">
                  <c:v>0.93200000000000005</c:v>
                </c:pt>
                <c:pt idx="36474">
                  <c:v>0.90500000000000003</c:v>
                </c:pt>
                <c:pt idx="36475">
                  <c:v>0.95899999999999996</c:v>
                </c:pt>
                <c:pt idx="36476">
                  <c:v>0.95299999999999996</c:v>
                </c:pt>
                <c:pt idx="36477">
                  <c:v>0.93600000000000005</c:v>
                </c:pt>
                <c:pt idx="36478">
                  <c:v>0.94799999999999995</c:v>
                </c:pt>
                <c:pt idx="36479">
                  <c:v>0.95399999999999996</c:v>
                </c:pt>
                <c:pt idx="36480">
                  <c:v>0.94</c:v>
                </c:pt>
                <c:pt idx="36481">
                  <c:v>0.91400000000000003</c:v>
                </c:pt>
                <c:pt idx="36482">
                  <c:v>0.95799999999999996</c:v>
                </c:pt>
                <c:pt idx="36483">
                  <c:v>0.95699999999999996</c:v>
                </c:pt>
                <c:pt idx="36484">
                  <c:v>0.95899999999999996</c:v>
                </c:pt>
                <c:pt idx="36485">
                  <c:v>0.95499999999999996</c:v>
                </c:pt>
                <c:pt idx="36486">
                  <c:v>0.95299999999999996</c:v>
                </c:pt>
                <c:pt idx="36487">
                  <c:v>0.81499999999999995</c:v>
                </c:pt>
                <c:pt idx="36488">
                  <c:v>0.95299999999999996</c:v>
                </c:pt>
                <c:pt idx="36489">
                  <c:v>0.94799999999999995</c:v>
                </c:pt>
                <c:pt idx="36490">
                  <c:v>0.92900000000000005</c:v>
                </c:pt>
                <c:pt idx="36491">
                  <c:v>0.97699999999999998</c:v>
                </c:pt>
                <c:pt idx="36492">
                  <c:v>0.94099999999999995</c:v>
                </c:pt>
                <c:pt idx="36493">
                  <c:v>0.75</c:v>
                </c:pt>
                <c:pt idx="36494">
                  <c:v>0.94799999999999995</c:v>
                </c:pt>
                <c:pt idx="36495">
                  <c:v>0.93799999999999994</c:v>
                </c:pt>
                <c:pt idx="36496">
                  <c:v>0.80200000000000005</c:v>
                </c:pt>
                <c:pt idx="36497">
                  <c:v>0.8</c:v>
                </c:pt>
                <c:pt idx="36498">
                  <c:v>0.94599999999999995</c:v>
                </c:pt>
                <c:pt idx="36499">
                  <c:v>0.94399999999999995</c:v>
                </c:pt>
                <c:pt idx="36500">
                  <c:v>0.95</c:v>
                </c:pt>
                <c:pt idx="36501">
                  <c:v>0.95</c:v>
                </c:pt>
                <c:pt idx="36502">
                  <c:v>0.92300000000000004</c:v>
                </c:pt>
                <c:pt idx="36503">
                  <c:v>0.872</c:v>
                </c:pt>
                <c:pt idx="36504">
                  <c:v>0.85199999999999998</c:v>
                </c:pt>
                <c:pt idx="36505">
                  <c:v>0.94699999999999995</c:v>
                </c:pt>
                <c:pt idx="36506">
                  <c:v>0.92200000000000004</c:v>
                </c:pt>
                <c:pt idx="36507">
                  <c:v>0.81</c:v>
                </c:pt>
                <c:pt idx="36508">
                  <c:v>0.90100000000000002</c:v>
                </c:pt>
                <c:pt idx="36509">
                  <c:v>0.8</c:v>
                </c:pt>
                <c:pt idx="36510">
                  <c:v>0.97</c:v>
                </c:pt>
                <c:pt idx="36511">
                  <c:v>0.92</c:v>
                </c:pt>
                <c:pt idx="36512">
                  <c:v>0.84</c:v>
                </c:pt>
                <c:pt idx="36513">
                  <c:v>0.94299999999999995</c:v>
                </c:pt>
                <c:pt idx="36514">
                  <c:v>0.86499999999999999</c:v>
                </c:pt>
                <c:pt idx="36515">
                  <c:v>0.83799999999999997</c:v>
                </c:pt>
                <c:pt idx="36516">
                  <c:v>0.94299999999999995</c:v>
                </c:pt>
                <c:pt idx="36517">
                  <c:v>0.81100000000000005</c:v>
                </c:pt>
                <c:pt idx="36518">
                  <c:v>0.99</c:v>
                </c:pt>
                <c:pt idx="36519">
                  <c:v>0.92300000000000004</c:v>
                </c:pt>
                <c:pt idx="36520">
                  <c:v>0.92200000000000004</c:v>
                </c:pt>
                <c:pt idx="36521">
                  <c:v>0.99</c:v>
                </c:pt>
                <c:pt idx="36522">
                  <c:v>0.99199999999999999</c:v>
                </c:pt>
                <c:pt idx="36523">
                  <c:v>0.95099999999999996</c:v>
                </c:pt>
                <c:pt idx="36524">
                  <c:v>0.92200000000000004</c:v>
                </c:pt>
                <c:pt idx="36525">
                  <c:v>0.997</c:v>
                </c:pt>
                <c:pt idx="36526">
                  <c:v>0.78900000000000003</c:v>
                </c:pt>
                <c:pt idx="36527">
                  <c:v>0.95499999999999996</c:v>
                </c:pt>
                <c:pt idx="36528">
                  <c:v>0.93700000000000006</c:v>
                </c:pt>
                <c:pt idx="36529">
                  <c:v>0.99199999999999999</c:v>
                </c:pt>
                <c:pt idx="36530">
                  <c:v>0.91800000000000004</c:v>
                </c:pt>
                <c:pt idx="36531">
                  <c:v>0.93700000000000006</c:v>
                </c:pt>
                <c:pt idx="36532">
                  <c:v>0.8</c:v>
                </c:pt>
                <c:pt idx="36533">
                  <c:v>0.99199999999999999</c:v>
                </c:pt>
                <c:pt idx="36534">
                  <c:v>0.99</c:v>
                </c:pt>
                <c:pt idx="36535">
                  <c:v>0.81899999999999995</c:v>
                </c:pt>
                <c:pt idx="36536">
                  <c:v>0.81499999999999995</c:v>
                </c:pt>
                <c:pt idx="36537">
                  <c:v>0.81799999999999995</c:v>
                </c:pt>
                <c:pt idx="36538">
                  <c:v>0.93300000000000005</c:v>
                </c:pt>
                <c:pt idx="36539">
                  <c:v>0.94499999999999995</c:v>
                </c:pt>
                <c:pt idx="36540">
                  <c:v>0.95</c:v>
                </c:pt>
                <c:pt idx="36541">
                  <c:v>0.94199999999999995</c:v>
                </c:pt>
                <c:pt idx="36542">
                  <c:v>0.80400000000000005</c:v>
                </c:pt>
                <c:pt idx="36543">
                  <c:v>0.94899999999999995</c:v>
                </c:pt>
                <c:pt idx="36544">
                  <c:v>0.95299999999999996</c:v>
                </c:pt>
                <c:pt idx="36545">
                  <c:v>0.94799999999999995</c:v>
                </c:pt>
                <c:pt idx="36546">
                  <c:v>0.95299999999999996</c:v>
                </c:pt>
                <c:pt idx="36547">
                  <c:v>0.94899999999999995</c:v>
                </c:pt>
                <c:pt idx="36548">
                  <c:v>0.81299999999999994</c:v>
                </c:pt>
                <c:pt idx="36549">
                  <c:v>0.90500000000000003</c:v>
                </c:pt>
                <c:pt idx="36550">
                  <c:v>0.94599999999999995</c:v>
                </c:pt>
                <c:pt idx="36551">
                  <c:v>0.81399999999999995</c:v>
                </c:pt>
                <c:pt idx="36552">
                  <c:v>0.92700000000000005</c:v>
                </c:pt>
                <c:pt idx="36553">
                  <c:v>0.95399999999999996</c:v>
                </c:pt>
                <c:pt idx="36554">
                  <c:v>0.95799999999999996</c:v>
                </c:pt>
                <c:pt idx="36555">
                  <c:v>0.94</c:v>
                </c:pt>
                <c:pt idx="36556">
                  <c:v>0.80300000000000005</c:v>
                </c:pt>
                <c:pt idx="36557">
                  <c:v>0.82199999999999995</c:v>
                </c:pt>
                <c:pt idx="36558">
                  <c:v>0.81699999999999995</c:v>
                </c:pt>
                <c:pt idx="36559">
                  <c:v>0.82</c:v>
                </c:pt>
                <c:pt idx="36560">
                  <c:v>0.95</c:v>
                </c:pt>
                <c:pt idx="36561">
                  <c:v>0.95599999999999996</c:v>
                </c:pt>
                <c:pt idx="36562">
                  <c:v>0.81499999999999995</c:v>
                </c:pt>
                <c:pt idx="36563">
                  <c:v>0.81599999999999995</c:v>
                </c:pt>
                <c:pt idx="36564">
                  <c:v>0.92900000000000005</c:v>
                </c:pt>
                <c:pt idx="36565">
                  <c:v>0.50800000000000001</c:v>
                </c:pt>
                <c:pt idx="36566">
                  <c:v>0.50800000000000001</c:v>
                </c:pt>
                <c:pt idx="36567">
                  <c:v>0.51900000000000002</c:v>
                </c:pt>
                <c:pt idx="36568">
                  <c:v>0.51900000000000002</c:v>
                </c:pt>
                <c:pt idx="36569">
                  <c:v>0.51100000000000001</c:v>
                </c:pt>
                <c:pt idx="36570">
                  <c:v>0.51100000000000001</c:v>
                </c:pt>
                <c:pt idx="36571">
                  <c:v>0.51600000000000001</c:v>
                </c:pt>
                <c:pt idx="36572">
                  <c:v>0.52100000000000002</c:v>
                </c:pt>
                <c:pt idx="36573">
                  <c:v>0.52300000000000002</c:v>
                </c:pt>
                <c:pt idx="36574">
                  <c:v>0.52300000000000002</c:v>
                </c:pt>
                <c:pt idx="36575">
                  <c:v>0.52700000000000002</c:v>
                </c:pt>
                <c:pt idx="36576">
                  <c:v>0.496</c:v>
                </c:pt>
                <c:pt idx="36577">
                  <c:v>0.496</c:v>
                </c:pt>
                <c:pt idx="36578">
                  <c:v>0.47899999999999998</c:v>
                </c:pt>
                <c:pt idx="36579">
                  <c:v>0.47899999999999998</c:v>
                </c:pt>
                <c:pt idx="36580">
                  <c:v>0.53200000000000003</c:v>
                </c:pt>
                <c:pt idx="36581">
                  <c:v>0.77400000000000002</c:v>
                </c:pt>
                <c:pt idx="36582">
                  <c:v>0.53400000000000003</c:v>
                </c:pt>
                <c:pt idx="36583">
                  <c:v>0.53400000000000003</c:v>
                </c:pt>
                <c:pt idx="36584">
                  <c:v>0.52400000000000002</c:v>
                </c:pt>
                <c:pt idx="36585">
                  <c:v>0.48699999999999999</c:v>
                </c:pt>
                <c:pt idx="36586">
                  <c:v>0.52600000000000002</c:v>
                </c:pt>
                <c:pt idx="36587">
                  <c:v>0.52600000000000002</c:v>
                </c:pt>
                <c:pt idx="36588">
                  <c:v>0.47799999999999998</c:v>
                </c:pt>
                <c:pt idx="36589">
                  <c:v>0.47799999999999998</c:v>
                </c:pt>
                <c:pt idx="36590">
                  <c:v>0.53800000000000003</c:v>
                </c:pt>
                <c:pt idx="36591">
                  <c:v>0.53800000000000003</c:v>
                </c:pt>
                <c:pt idx="36592">
                  <c:v>0.53700000000000003</c:v>
                </c:pt>
                <c:pt idx="36593">
                  <c:v>0.50600000000000001</c:v>
                </c:pt>
                <c:pt idx="36594">
                  <c:v>0.50600000000000001</c:v>
                </c:pt>
                <c:pt idx="36595">
                  <c:v>0.48799999999999999</c:v>
                </c:pt>
                <c:pt idx="36596">
                  <c:v>0.48799999999999999</c:v>
                </c:pt>
                <c:pt idx="36597">
                  <c:v>0.54400000000000004</c:v>
                </c:pt>
                <c:pt idx="36598">
                  <c:v>0.50600000000000001</c:v>
                </c:pt>
                <c:pt idx="36599">
                  <c:v>0.499</c:v>
                </c:pt>
                <c:pt idx="36600">
                  <c:v>0.499</c:v>
                </c:pt>
                <c:pt idx="36601">
                  <c:v>0.54600000000000004</c:v>
                </c:pt>
                <c:pt idx="36602">
                  <c:v>0.54600000000000004</c:v>
                </c:pt>
                <c:pt idx="36603">
                  <c:v>0.53600000000000003</c:v>
                </c:pt>
                <c:pt idx="36604">
                  <c:v>0.48199999999999998</c:v>
                </c:pt>
                <c:pt idx="36605">
                  <c:v>0.48199999999999998</c:v>
                </c:pt>
                <c:pt idx="36606">
                  <c:v>0.47499999999999998</c:v>
                </c:pt>
                <c:pt idx="36607">
                  <c:v>0.47499999999999998</c:v>
                </c:pt>
                <c:pt idx="36608">
                  <c:v>0.497</c:v>
                </c:pt>
                <c:pt idx="36609">
                  <c:v>0.53800000000000003</c:v>
                </c:pt>
                <c:pt idx="36610">
                  <c:v>0.53800000000000003</c:v>
                </c:pt>
                <c:pt idx="36611">
                  <c:v>0.48599999999999999</c:v>
                </c:pt>
                <c:pt idx="36612">
                  <c:v>0.49</c:v>
                </c:pt>
                <c:pt idx="36613">
                  <c:v>0.55000000000000004</c:v>
                </c:pt>
                <c:pt idx="36614">
                  <c:v>0.48299999999999998</c:v>
                </c:pt>
                <c:pt idx="36615">
                  <c:v>0.48699999999999999</c:v>
                </c:pt>
                <c:pt idx="36616">
                  <c:v>0.48699999999999999</c:v>
                </c:pt>
                <c:pt idx="36617">
                  <c:v>0.55100000000000005</c:v>
                </c:pt>
                <c:pt idx="36618">
                  <c:v>0.55000000000000004</c:v>
                </c:pt>
                <c:pt idx="36619">
                  <c:v>0.54200000000000004</c:v>
                </c:pt>
                <c:pt idx="36620">
                  <c:v>0.48099999999999998</c:v>
                </c:pt>
                <c:pt idx="36621">
                  <c:v>0.48099999999999998</c:v>
                </c:pt>
                <c:pt idx="36622">
                  <c:v>0.54200000000000004</c:v>
                </c:pt>
                <c:pt idx="36623">
                  <c:v>0.54100000000000004</c:v>
                </c:pt>
                <c:pt idx="36624">
                  <c:v>0.51700000000000002</c:v>
                </c:pt>
                <c:pt idx="36625">
                  <c:v>0.51</c:v>
                </c:pt>
                <c:pt idx="36626">
                  <c:v>0.51</c:v>
                </c:pt>
                <c:pt idx="36627">
                  <c:v>0.50800000000000001</c:v>
                </c:pt>
                <c:pt idx="36628">
                  <c:v>0.55900000000000005</c:v>
                </c:pt>
                <c:pt idx="36629">
                  <c:v>0.55900000000000005</c:v>
                </c:pt>
                <c:pt idx="36630">
                  <c:v>0.49099999999999999</c:v>
                </c:pt>
                <c:pt idx="36631">
                  <c:v>0.49099999999999999</c:v>
                </c:pt>
                <c:pt idx="36632">
                  <c:v>0.50600000000000001</c:v>
                </c:pt>
                <c:pt idx="36633">
                  <c:v>0.51</c:v>
                </c:pt>
                <c:pt idx="36634">
                  <c:v>0.48399999999999999</c:v>
                </c:pt>
                <c:pt idx="36635">
                  <c:v>0.48399999999999999</c:v>
                </c:pt>
                <c:pt idx="36636">
                  <c:v>0.55000000000000004</c:v>
                </c:pt>
                <c:pt idx="36637">
                  <c:v>0.55000000000000004</c:v>
                </c:pt>
                <c:pt idx="36638">
                  <c:v>0.54</c:v>
                </c:pt>
                <c:pt idx="36639">
                  <c:v>0.495</c:v>
                </c:pt>
                <c:pt idx="36640">
                  <c:v>0.54100000000000004</c:v>
                </c:pt>
                <c:pt idx="36641">
                  <c:v>0.54100000000000004</c:v>
                </c:pt>
                <c:pt idx="36642">
                  <c:v>0.5</c:v>
                </c:pt>
                <c:pt idx="36643">
                  <c:v>0.47799999999999998</c:v>
                </c:pt>
                <c:pt idx="36644">
                  <c:v>0.47799999999999998</c:v>
                </c:pt>
                <c:pt idx="36645">
                  <c:v>0.56299999999999994</c:v>
                </c:pt>
                <c:pt idx="36646">
                  <c:v>0.501</c:v>
                </c:pt>
                <c:pt idx="36647">
                  <c:v>0.48899999999999999</c:v>
                </c:pt>
                <c:pt idx="36648">
                  <c:v>0.5</c:v>
                </c:pt>
                <c:pt idx="36649">
                  <c:v>0.49199999999999999</c:v>
                </c:pt>
                <c:pt idx="36650">
                  <c:v>0.56399999999999995</c:v>
                </c:pt>
                <c:pt idx="36651">
                  <c:v>0.56200000000000006</c:v>
                </c:pt>
                <c:pt idx="36652">
                  <c:v>0.5</c:v>
                </c:pt>
                <c:pt idx="36653">
                  <c:v>0.55400000000000005</c:v>
                </c:pt>
                <c:pt idx="36654">
                  <c:v>0.76500000000000001</c:v>
                </c:pt>
                <c:pt idx="36655">
                  <c:v>0.55400000000000005</c:v>
                </c:pt>
                <c:pt idx="36656">
                  <c:v>0.48599999999999999</c:v>
                </c:pt>
                <c:pt idx="36657">
                  <c:v>0.55300000000000005</c:v>
                </c:pt>
                <c:pt idx="36658">
                  <c:v>0.49</c:v>
                </c:pt>
                <c:pt idx="36659">
                  <c:v>0.49</c:v>
                </c:pt>
                <c:pt idx="36660">
                  <c:v>0.54600000000000004</c:v>
                </c:pt>
                <c:pt idx="36661">
                  <c:v>0.56100000000000005</c:v>
                </c:pt>
                <c:pt idx="36662">
                  <c:v>0.52800000000000002</c:v>
                </c:pt>
                <c:pt idx="36663">
                  <c:v>0.5</c:v>
                </c:pt>
                <c:pt idx="36664">
                  <c:v>0.5</c:v>
                </c:pt>
                <c:pt idx="36665">
                  <c:v>0.57199999999999995</c:v>
                </c:pt>
                <c:pt idx="36666">
                  <c:v>0.57199999999999995</c:v>
                </c:pt>
                <c:pt idx="36667">
                  <c:v>0.52</c:v>
                </c:pt>
                <c:pt idx="36668">
                  <c:v>0.52</c:v>
                </c:pt>
                <c:pt idx="36669">
                  <c:v>0.51800000000000002</c:v>
                </c:pt>
                <c:pt idx="36670">
                  <c:v>0.52200000000000002</c:v>
                </c:pt>
                <c:pt idx="36671">
                  <c:v>0.52200000000000002</c:v>
                </c:pt>
                <c:pt idx="36672">
                  <c:v>0.80600000000000005</c:v>
                </c:pt>
                <c:pt idx="36673">
                  <c:v>0.56200000000000006</c:v>
                </c:pt>
                <c:pt idx="36674">
                  <c:v>0.56200000000000006</c:v>
                </c:pt>
                <c:pt idx="36675">
                  <c:v>0.49199999999999999</c:v>
                </c:pt>
                <c:pt idx="36676">
                  <c:v>0.52</c:v>
                </c:pt>
                <c:pt idx="36677">
                  <c:v>0.55200000000000005</c:v>
                </c:pt>
                <c:pt idx="36678">
                  <c:v>0.51300000000000001</c:v>
                </c:pt>
                <c:pt idx="36679">
                  <c:v>0.51300000000000001</c:v>
                </c:pt>
                <c:pt idx="36680">
                  <c:v>0.49399999999999999</c:v>
                </c:pt>
                <c:pt idx="36681">
                  <c:v>0.49399999999999999</c:v>
                </c:pt>
                <c:pt idx="36682">
                  <c:v>0.505</c:v>
                </c:pt>
                <c:pt idx="36683">
                  <c:v>0.55400000000000005</c:v>
                </c:pt>
                <c:pt idx="36684">
                  <c:v>0.55400000000000005</c:v>
                </c:pt>
                <c:pt idx="36685">
                  <c:v>0.76100000000000001</c:v>
                </c:pt>
                <c:pt idx="36686">
                  <c:v>0.57599999999999996</c:v>
                </c:pt>
                <c:pt idx="36687">
                  <c:v>0.48699999999999999</c:v>
                </c:pt>
                <c:pt idx="36688">
                  <c:v>0.48699999999999999</c:v>
                </c:pt>
                <c:pt idx="36689">
                  <c:v>0.51100000000000001</c:v>
                </c:pt>
                <c:pt idx="36690">
                  <c:v>0.51</c:v>
                </c:pt>
                <c:pt idx="36691">
                  <c:v>0.57699999999999996</c:v>
                </c:pt>
                <c:pt idx="36692">
                  <c:v>0.498</c:v>
                </c:pt>
                <c:pt idx="36693">
                  <c:v>0.57599999999999996</c:v>
                </c:pt>
                <c:pt idx="36694">
                  <c:v>0.501</c:v>
                </c:pt>
                <c:pt idx="36695">
                  <c:v>0.499</c:v>
                </c:pt>
                <c:pt idx="36696">
                  <c:v>0.51</c:v>
                </c:pt>
                <c:pt idx="36697">
                  <c:v>0.5</c:v>
                </c:pt>
                <c:pt idx="36698">
                  <c:v>0.56699999999999995</c:v>
                </c:pt>
                <c:pt idx="36699">
                  <c:v>0.503</c:v>
                </c:pt>
                <c:pt idx="36700">
                  <c:v>0.504</c:v>
                </c:pt>
                <c:pt idx="36701">
                  <c:v>0.56699999999999995</c:v>
                </c:pt>
                <c:pt idx="36702">
                  <c:v>0.503</c:v>
                </c:pt>
                <c:pt idx="36703">
                  <c:v>0.56599999999999995</c:v>
                </c:pt>
                <c:pt idx="36704">
                  <c:v>0.55800000000000005</c:v>
                </c:pt>
                <c:pt idx="36705">
                  <c:v>0.495</c:v>
                </c:pt>
                <c:pt idx="36706">
                  <c:v>0.499</c:v>
                </c:pt>
                <c:pt idx="36707">
                  <c:v>0.499</c:v>
                </c:pt>
                <c:pt idx="36708">
                  <c:v>0.51</c:v>
                </c:pt>
                <c:pt idx="36709">
                  <c:v>0.51</c:v>
                </c:pt>
                <c:pt idx="36710">
                  <c:v>0.57399999999999995</c:v>
                </c:pt>
                <c:pt idx="36711">
                  <c:v>0.58499999999999996</c:v>
                </c:pt>
                <c:pt idx="36712">
                  <c:v>0.58499999999999996</c:v>
                </c:pt>
                <c:pt idx="36713">
                  <c:v>0.55800000000000005</c:v>
                </c:pt>
                <c:pt idx="36714">
                  <c:v>0.495</c:v>
                </c:pt>
                <c:pt idx="36715">
                  <c:v>0.55700000000000005</c:v>
                </c:pt>
                <c:pt idx="36716">
                  <c:v>0.496</c:v>
                </c:pt>
                <c:pt idx="36717">
                  <c:v>0.53200000000000003</c:v>
                </c:pt>
                <c:pt idx="36718">
                  <c:v>0.53200000000000003</c:v>
                </c:pt>
                <c:pt idx="36719">
                  <c:v>0.52900000000000003</c:v>
                </c:pt>
                <c:pt idx="36720">
                  <c:v>0.53300000000000003</c:v>
                </c:pt>
                <c:pt idx="36721">
                  <c:v>0.49299999999999999</c:v>
                </c:pt>
                <c:pt idx="36722">
                  <c:v>0.49299999999999999</c:v>
                </c:pt>
                <c:pt idx="36723">
                  <c:v>0.49299999999999999</c:v>
                </c:pt>
                <c:pt idx="36724">
                  <c:v>0.53300000000000003</c:v>
                </c:pt>
                <c:pt idx="36725">
                  <c:v>0.80100000000000005</c:v>
                </c:pt>
                <c:pt idx="36726">
                  <c:v>0.57599999999999996</c:v>
                </c:pt>
                <c:pt idx="36727">
                  <c:v>0.57599999999999996</c:v>
                </c:pt>
                <c:pt idx="36728">
                  <c:v>0.56399999999999995</c:v>
                </c:pt>
                <c:pt idx="36729">
                  <c:v>0.502</c:v>
                </c:pt>
                <c:pt idx="36730">
                  <c:v>0.52400000000000002</c:v>
                </c:pt>
                <c:pt idx="36731">
                  <c:v>0.52400000000000002</c:v>
                </c:pt>
                <c:pt idx="36732">
                  <c:v>0.504</c:v>
                </c:pt>
                <c:pt idx="36733">
                  <c:v>0.504</c:v>
                </c:pt>
                <c:pt idx="36734">
                  <c:v>0.52600000000000002</c:v>
                </c:pt>
                <c:pt idx="36735">
                  <c:v>0.51900000000000002</c:v>
                </c:pt>
                <c:pt idx="36736">
                  <c:v>0.56599999999999995</c:v>
                </c:pt>
                <c:pt idx="36737">
                  <c:v>0.56599999999999995</c:v>
                </c:pt>
                <c:pt idx="36738">
                  <c:v>0.52500000000000002</c:v>
                </c:pt>
                <c:pt idx="36739">
                  <c:v>0.58899999999999997</c:v>
                </c:pt>
                <c:pt idx="36740">
                  <c:v>0.52100000000000002</c:v>
                </c:pt>
                <c:pt idx="36741">
                  <c:v>0.52400000000000002</c:v>
                </c:pt>
                <c:pt idx="36742">
                  <c:v>0.52</c:v>
                </c:pt>
                <c:pt idx="36743">
                  <c:v>0.496</c:v>
                </c:pt>
                <c:pt idx="36744">
                  <c:v>0.496</c:v>
                </c:pt>
                <c:pt idx="36745">
                  <c:v>0.55700000000000005</c:v>
                </c:pt>
                <c:pt idx="36746">
                  <c:v>0.55700000000000005</c:v>
                </c:pt>
                <c:pt idx="36747">
                  <c:v>0.52100000000000002</c:v>
                </c:pt>
                <c:pt idx="36748">
                  <c:v>0.57999999999999996</c:v>
                </c:pt>
                <c:pt idx="36749">
                  <c:v>0.51300000000000001</c:v>
                </c:pt>
                <c:pt idx="36750">
                  <c:v>0.50900000000000001</c:v>
                </c:pt>
                <c:pt idx="36751">
                  <c:v>0.80700000000000005</c:v>
                </c:pt>
                <c:pt idx="36752">
                  <c:v>0.51</c:v>
                </c:pt>
                <c:pt idx="36753">
                  <c:v>0.51400000000000001</c:v>
                </c:pt>
                <c:pt idx="36754">
                  <c:v>0.51300000000000001</c:v>
                </c:pt>
                <c:pt idx="36755">
                  <c:v>0.58099999999999996</c:v>
                </c:pt>
                <c:pt idx="36756">
                  <c:v>0.57999999999999996</c:v>
                </c:pt>
                <c:pt idx="36757">
                  <c:v>0.49</c:v>
                </c:pt>
                <c:pt idx="36758">
                  <c:v>0.49</c:v>
                </c:pt>
                <c:pt idx="36759">
                  <c:v>0.56999999999999995</c:v>
                </c:pt>
                <c:pt idx="36760">
                  <c:v>0.502</c:v>
                </c:pt>
                <c:pt idx="36761">
                  <c:v>0.503</c:v>
                </c:pt>
                <c:pt idx="36762">
                  <c:v>0.52</c:v>
                </c:pt>
                <c:pt idx="36763">
                  <c:v>0.52</c:v>
                </c:pt>
                <c:pt idx="36764">
                  <c:v>0.503</c:v>
                </c:pt>
                <c:pt idx="36765">
                  <c:v>0.50900000000000001</c:v>
                </c:pt>
                <c:pt idx="36766">
                  <c:v>0.50900000000000001</c:v>
                </c:pt>
                <c:pt idx="36767">
                  <c:v>0.58699999999999997</c:v>
                </c:pt>
                <c:pt idx="36768">
                  <c:v>0.59899999999999998</c:v>
                </c:pt>
                <c:pt idx="36769">
                  <c:v>0.59899999999999998</c:v>
                </c:pt>
                <c:pt idx="36770">
                  <c:v>0.57099999999999995</c:v>
                </c:pt>
                <c:pt idx="36771">
                  <c:v>0.56999999999999995</c:v>
                </c:pt>
                <c:pt idx="36772">
                  <c:v>0.505</c:v>
                </c:pt>
                <c:pt idx="36773">
                  <c:v>0.50600000000000001</c:v>
                </c:pt>
                <c:pt idx="36774">
                  <c:v>0.54300000000000004</c:v>
                </c:pt>
                <c:pt idx="36775">
                  <c:v>0.54300000000000004</c:v>
                </c:pt>
                <c:pt idx="36776">
                  <c:v>0.54100000000000004</c:v>
                </c:pt>
                <c:pt idx="36777">
                  <c:v>0.498</c:v>
                </c:pt>
                <c:pt idx="36778">
                  <c:v>0.65700000000000003</c:v>
                </c:pt>
                <c:pt idx="36779">
                  <c:v>0.54500000000000004</c:v>
                </c:pt>
                <c:pt idx="36780">
                  <c:v>0.58899999999999997</c:v>
                </c:pt>
                <c:pt idx="36781">
                  <c:v>0.58899999999999997</c:v>
                </c:pt>
                <c:pt idx="36782">
                  <c:v>0.57699999999999996</c:v>
                </c:pt>
                <c:pt idx="36783">
                  <c:v>0.502</c:v>
                </c:pt>
                <c:pt idx="36784">
                  <c:v>0.54500000000000004</c:v>
                </c:pt>
                <c:pt idx="36785">
                  <c:v>0.503</c:v>
                </c:pt>
                <c:pt idx="36786">
                  <c:v>0.503</c:v>
                </c:pt>
                <c:pt idx="36787">
                  <c:v>0.51300000000000001</c:v>
                </c:pt>
                <c:pt idx="36788">
                  <c:v>0.51300000000000001</c:v>
                </c:pt>
                <c:pt idx="36789">
                  <c:v>0.54300000000000004</c:v>
                </c:pt>
                <c:pt idx="36790">
                  <c:v>0.53500000000000003</c:v>
                </c:pt>
                <c:pt idx="36791">
                  <c:v>0.53500000000000003</c:v>
                </c:pt>
                <c:pt idx="36792">
                  <c:v>0.51200000000000001</c:v>
                </c:pt>
                <c:pt idx="36793">
                  <c:v>0.499</c:v>
                </c:pt>
                <c:pt idx="36794">
                  <c:v>0.499</c:v>
                </c:pt>
                <c:pt idx="36795">
                  <c:v>0.53300000000000003</c:v>
                </c:pt>
                <c:pt idx="36796">
                  <c:v>0.53</c:v>
                </c:pt>
                <c:pt idx="36797">
                  <c:v>0.57899999999999996</c:v>
                </c:pt>
                <c:pt idx="36798">
                  <c:v>0.57899999999999996</c:v>
                </c:pt>
                <c:pt idx="36799">
                  <c:v>0.53700000000000003</c:v>
                </c:pt>
                <c:pt idx="36800">
                  <c:v>0.53700000000000003</c:v>
                </c:pt>
                <c:pt idx="36801">
                  <c:v>0.56799999999999995</c:v>
                </c:pt>
                <c:pt idx="36802">
                  <c:v>0.60199999999999998</c:v>
                </c:pt>
                <c:pt idx="36803">
                  <c:v>0.53100000000000003</c:v>
                </c:pt>
                <c:pt idx="36804">
                  <c:v>0.53</c:v>
                </c:pt>
                <c:pt idx="36805">
                  <c:v>0.52700000000000002</c:v>
                </c:pt>
                <c:pt idx="36806">
                  <c:v>0.52700000000000002</c:v>
                </c:pt>
                <c:pt idx="36807">
                  <c:v>0.53500000000000003</c:v>
                </c:pt>
                <c:pt idx="36808">
                  <c:v>0.56999999999999995</c:v>
                </c:pt>
                <c:pt idx="36809">
                  <c:v>0.56999999999999995</c:v>
                </c:pt>
                <c:pt idx="36810">
                  <c:v>0.50700000000000001</c:v>
                </c:pt>
                <c:pt idx="36811">
                  <c:v>0.50700000000000001</c:v>
                </c:pt>
                <c:pt idx="36812">
                  <c:v>0.60399999999999998</c:v>
                </c:pt>
                <c:pt idx="36813">
                  <c:v>0.77600000000000002</c:v>
                </c:pt>
                <c:pt idx="36814">
                  <c:v>0.60299999999999998</c:v>
                </c:pt>
                <c:pt idx="36815">
                  <c:v>0.50600000000000001</c:v>
                </c:pt>
                <c:pt idx="36816">
                  <c:v>0.50600000000000001</c:v>
                </c:pt>
                <c:pt idx="36817">
                  <c:v>0.53100000000000003</c:v>
                </c:pt>
                <c:pt idx="36818">
                  <c:v>0.52300000000000002</c:v>
                </c:pt>
                <c:pt idx="36819">
                  <c:v>0.59299999999999997</c:v>
                </c:pt>
                <c:pt idx="36820">
                  <c:v>0.51800000000000002</c:v>
                </c:pt>
                <c:pt idx="36821">
                  <c:v>0.61</c:v>
                </c:pt>
                <c:pt idx="36822">
                  <c:v>0.51900000000000002</c:v>
                </c:pt>
                <c:pt idx="36823">
                  <c:v>0.52</c:v>
                </c:pt>
                <c:pt idx="36824">
                  <c:v>0.52400000000000002</c:v>
                </c:pt>
                <c:pt idx="36825">
                  <c:v>0.52300000000000002</c:v>
                </c:pt>
                <c:pt idx="36826">
                  <c:v>0.59499999999999997</c:v>
                </c:pt>
                <c:pt idx="36827">
                  <c:v>0.59299999999999997</c:v>
                </c:pt>
                <c:pt idx="36828">
                  <c:v>0.58399999999999996</c:v>
                </c:pt>
                <c:pt idx="36829">
                  <c:v>0.5</c:v>
                </c:pt>
                <c:pt idx="36830">
                  <c:v>0.5</c:v>
                </c:pt>
                <c:pt idx="36831">
                  <c:v>0.53</c:v>
                </c:pt>
                <c:pt idx="36832">
                  <c:v>0.53</c:v>
                </c:pt>
                <c:pt idx="36833">
                  <c:v>0.51100000000000001</c:v>
                </c:pt>
                <c:pt idx="36834">
                  <c:v>0.52400000000000002</c:v>
                </c:pt>
                <c:pt idx="36835">
                  <c:v>0.51400000000000001</c:v>
                </c:pt>
                <c:pt idx="36836">
                  <c:v>0.60099999999999998</c:v>
                </c:pt>
                <c:pt idx="36837">
                  <c:v>0.51200000000000001</c:v>
                </c:pt>
                <c:pt idx="36838">
                  <c:v>0.61199999999999999</c:v>
                </c:pt>
                <c:pt idx="36839">
                  <c:v>0.61199999999999999</c:v>
                </c:pt>
                <c:pt idx="36840">
                  <c:v>0.51300000000000001</c:v>
                </c:pt>
                <c:pt idx="36841">
                  <c:v>0.58399999999999996</c:v>
                </c:pt>
                <c:pt idx="36842">
                  <c:v>0.58299999999999996</c:v>
                </c:pt>
                <c:pt idx="36843">
                  <c:v>0.57399999999999995</c:v>
                </c:pt>
                <c:pt idx="36844">
                  <c:v>0.52</c:v>
                </c:pt>
                <c:pt idx="36845">
                  <c:v>0.52</c:v>
                </c:pt>
                <c:pt idx="36846">
                  <c:v>0.51700000000000002</c:v>
                </c:pt>
                <c:pt idx="36847">
                  <c:v>0.51600000000000001</c:v>
                </c:pt>
                <c:pt idx="36848">
                  <c:v>0.51500000000000001</c:v>
                </c:pt>
                <c:pt idx="36849">
                  <c:v>0.51600000000000001</c:v>
                </c:pt>
                <c:pt idx="36850">
                  <c:v>0.55500000000000005</c:v>
                </c:pt>
                <c:pt idx="36851">
                  <c:v>0.55500000000000005</c:v>
                </c:pt>
                <c:pt idx="36852">
                  <c:v>0.55300000000000005</c:v>
                </c:pt>
                <c:pt idx="36853">
                  <c:v>0.60299999999999998</c:v>
                </c:pt>
                <c:pt idx="36854">
                  <c:v>0.60299999999999998</c:v>
                </c:pt>
                <c:pt idx="36855">
                  <c:v>0.59099999999999997</c:v>
                </c:pt>
                <c:pt idx="36856">
                  <c:v>0.50700000000000001</c:v>
                </c:pt>
                <c:pt idx="36857">
                  <c:v>0.57499999999999996</c:v>
                </c:pt>
                <c:pt idx="36858">
                  <c:v>0.52300000000000002</c:v>
                </c:pt>
                <c:pt idx="36859">
                  <c:v>0.52300000000000002</c:v>
                </c:pt>
                <c:pt idx="36860">
                  <c:v>0.55700000000000005</c:v>
                </c:pt>
                <c:pt idx="36861">
                  <c:v>0.51200000000000001</c:v>
                </c:pt>
                <c:pt idx="36862">
                  <c:v>0.55700000000000005</c:v>
                </c:pt>
                <c:pt idx="36863">
                  <c:v>0.51300000000000001</c:v>
                </c:pt>
                <c:pt idx="36864">
                  <c:v>0.51300000000000001</c:v>
                </c:pt>
                <c:pt idx="36865">
                  <c:v>0.54</c:v>
                </c:pt>
                <c:pt idx="36866">
                  <c:v>0.55500000000000005</c:v>
                </c:pt>
                <c:pt idx="36867">
                  <c:v>0.59299999999999997</c:v>
                </c:pt>
                <c:pt idx="36868">
                  <c:v>0.59299999999999997</c:v>
                </c:pt>
                <c:pt idx="36869">
                  <c:v>0.50800000000000001</c:v>
                </c:pt>
                <c:pt idx="36870">
                  <c:v>0.54700000000000004</c:v>
                </c:pt>
                <c:pt idx="36871">
                  <c:v>0.54700000000000004</c:v>
                </c:pt>
                <c:pt idx="36872">
                  <c:v>0.50900000000000001</c:v>
                </c:pt>
                <c:pt idx="36873">
                  <c:v>0.52200000000000002</c:v>
                </c:pt>
                <c:pt idx="36874">
                  <c:v>0.54400000000000004</c:v>
                </c:pt>
                <c:pt idx="36875">
                  <c:v>0.58099999999999996</c:v>
                </c:pt>
                <c:pt idx="36876">
                  <c:v>0.61399999999999999</c:v>
                </c:pt>
                <c:pt idx="36877">
                  <c:v>0.54900000000000004</c:v>
                </c:pt>
                <c:pt idx="36878">
                  <c:v>0.54800000000000004</c:v>
                </c:pt>
                <c:pt idx="36879">
                  <c:v>0.50600000000000001</c:v>
                </c:pt>
                <c:pt idx="36880">
                  <c:v>0.50600000000000001</c:v>
                </c:pt>
                <c:pt idx="36881">
                  <c:v>0.77500000000000002</c:v>
                </c:pt>
                <c:pt idx="36882">
                  <c:v>0.51700000000000002</c:v>
                </c:pt>
                <c:pt idx="36883">
                  <c:v>0.51700000000000002</c:v>
                </c:pt>
                <c:pt idx="36884">
                  <c:v>0.58299999999999996</c:v>
                </c:pt>
                <c:pt idx="36885">
                  <c:v>0.58299999999999996</c:v>
                </c:pt>
                <c:pt idx="36886">
                  <c:v>0.54700000000000004</c:v>
                </c:pt>
                <c:pt idx="36887">
                  <c:v>0.53900000000000003</c:v>
                </c:pt>
                <c:pt idx="36888">
                  <c:v>0.53900000000000003</c:v>
                </c:pt>
                <c:pt idx="36889">
                  <c:v>0.54200000000000004</c:v>
                </c:pt>
                <c:pt idx="36890">
                  <c:v>0.53600000000000003</c:v>
                </c:pt>
                <c:pt idx="36891">
                  <c:v>0.53300000000000003</c:v>
                </c:pt>
                <c:pt idx="36892">
                  <c:v>0.51600000000000001</c:v>
                </c:pt>
                <c:pt idx="36893">
                  <c:v>0.51600000000000001</c:v>
                </c:pt>
                <c:pt idx="36894">
                  <c:v>0.60599999999999998</c:v>
                </c:pt>
                <c:pt idx="36895">
                  <c:v>0.51500000000000001</c:v>
                </c:pt>
                <c:pt idx="36896">
                  <c:v>0.76200000000000001</c:v>
                </c:pt>
                <c:pt idx="36897">
                  <c:v>0.54</c:v>
                </c:pt>
                <c:pt idx="36898">
                  <c:v>0.54</c:v>
                </c:pt>
                <c:pt idx="36899">
                  <c:v>0.622</c:v>
                </c:pt>
                <c:pt idx="36900">
                  <c:v>0.53400000000000003</c:v>
                </c:pt>
                <c:pt idx="36901">
                  <c:v>0.52900000000000003</c:v>
                </c:pt>
                <c:pt idx="36902">
                  <c:v>0.76400000000000001</c:v>
                </c:pt>
                <c:pt idx="36903">
                  <c:v>0.53300000000000003</c:v>
                </c:pt>
                <c:pt idx="36904">
                  <c:v>0.60799999999999998</c:v>
                </c:pt>
                <c:pt idx="36905">
                  <c:v>0.60699999999999998</c:v>
                </c:pt>
                <c:pt idx="36906">
                  <c:v>0.53</c:v>
                </c:pt>
                <c:pt idx="36907">
                  <c:v>0.59699999999999998</c:v>
                </c:pt>
                <c:pt idx="36908">
                  <c:v>0.53100000000000003</c:v>
                </c:pt>
                <c:pt idx="36909">
                  <c:v>0.76800000000000002</c:v>
                </c:pt>
                <c:pt idx="36910">
                  <c:v>0.54100000000000004</c:v>
                </c:pt>
                <c:pt idx="36911">
                  <c:v>0.54100000000000004</c:v>
                </c:pt>
                <c:pt idx="36912">
                  <c:v>0.50900000000000001</c:v>
                </c:pt>
                <c:pt idx="36913">
                  <c:v>0.50900000000000001</c:v>
                </c:pt>
                <c:pt idx="36914">
                  <c:v>0.52600000000000002</c:v>
                </c:pt>
                <c:pt idx="36915">
                  <c:v>0.53500000000000003</c:v>
                </c:pt>
                <c:pt idx="36916">
                  <c:v>0.61299999999999999</c:v>
                </c:pt>
                <c:pt idx="36917">
                  <c:v>0.52200000000000002</c:v>
                </c:pt>
                <c:pt idx="36918">
                  <c:v>0.624</c:v>
                </c:pt>
                <c:pt idx="36919">
                  <c:v>0.624</c:v>
                </c:pt>
                <c:pt idx="36920">
                  <c:v>0.59899999999999998</c:v>
                </c:pt>
                <c:pt idx="36921">
                  <c:v>0.52400000000000002</c:v>
                </c:pt>
                <c:pt idx="36922">
                  <c:v>0.58699999999999997</c:v>
                </c:pt>
                <c:pt idx="36923">
                  <c:v>0.59699999999999998</c:v>
                </c:pt>
                <c:pt idx="36924">
                  <c:v>0.76500000000000001</c:v>
                </c:pt>
                <c:pt idx="36925">
                  <c:v>0.55900000000000005</c:v>
                </c:pt>
                <c:pt idx="36926">
                  <c:v>0.52700000000000002</c:v>
                </c:pt>
                <c:pt idx="36927">
                  <c:v>0.52300000000000002</c:v>
                </c:pt>
                <c:pt idx="36928">
                  <c:v>0.52600000000000002</c:v>
                </c:pt>
                <c:pt idx="36929">
                  <c:v>0.52300000000000002</c:v>
                </c:pt>
                <c:pt idx="36930">
                  <c:v>0.53</c:v>
                </c:pt>
                <c:pt idx="36931">
                  <c:v>0.53</c:v>
                </c:pt>
                <c:pt idx="36932">
                  <c:v>0.52500000000000002</c:v>
                </c:pt>
                <c:pt idx="36933">
                  <c:v>0.52600000000000002</c:v>
                </c:pt>
                <c:pt idx="36934">
                  <c:v>0.60499999999999998</c:v>
                </c:pt>
                <c:pt idx="36935">
                  <c:v>0.503</c:v>
                </c:pt>
                <c:pt idx="36936">
                  <c:v>0.503</c:v>
                </c:pt>
                <c:pt idx="36937">
                  <c:v>0.61599999999999999</c:v>
                </c:pt>
                <c:pt idx="36938">
                  <c:v>0.61599999999999999</c:v>
                </c:pt>
                <c:pt idx="36939">
                  <c:v>0.53400000000000003</c:v>
                </c:pt>
                <c:pt idx="36940">
                  <c:v>0.53400000000000003</c:v>
                </c:pt>
                <c:pt idx="36941">
                  <c:v>0.58799999999999997</c:v>
                </c:pt>
                <c:pt idx="36942">
                  <c:v>0.56799999999999995</c:v>
                </c:pt>
                <c:pt idx="36943">
                  <c:v>0.56799999999999995</c:v>
                </c:pt>
                <c:pt idx="36944">
                  <c:v>0.56499999999999995</c:v>
                </c:pt>
                <c:pt idx="36945">
                  <c:v>0.51700000000000002</c:v>
                </c:pt>
                <c:pt idx="36946">
                  <c:v>0.52800000000000002</c:v>
                </c:pt>
                <c:pt idx="36947">
                  <c:v>0.51600000000000001</c:v>
                </c:pt>
                <c:pt idx="36948">
                  <c:v>0.51600000000000001</c:v>
                </c:pt>
                <c:pt idx="36949">
                  <c:v>0.52200000000000002</c:v>
                </c:pt>
                <c:pt idx="36950">
                  <c:v>0.52300000000000002</c:v>
                </c:pt>
                <c:pt idx="36951">
                  <c:v>0.52300000000000002</c:v>
                </c:pt>
                <c:pt idx="36952">
                  <c:v>0.55200000000000005</c:v>
                </c:pt>
                <c:pt idx="36953">
                  <c:v>0.60699999999999998</c:v>
                </c:pt>
                <c:pt idx="36954">
                  <c:v>0.60699999999999998</c:v>
                </c:pt>
                <c:pt idx="36955">
                  <c:v>0.56799999999999995</c:v>
                </c:pt>
                <c:pt idx="36956">
                  <c:v>0.59499999999999997</c:v>
                </c:pt>
                <c:pt idx="36957">
                  <c:v>0.51800000000000002</c:v>
                </c:pt>
                <c:pt idx="36958">
                  <c:v>0.51900000000000002</c:v>
                </c:pt>
                <c:pt idx="36959">
                  <c:v>0.55900000000000005</c:v>
                </c:pt>
                <c:pt idx="36960">
                  <c:v>0.55900000000000005</c:v>
                </c:pt>
                <c:pt idx="36961">
                  <c:v>0.627</c:v>
                </c:pt>
                <c:pt idx="36962">
                  <c:v>0.55300000000000005</c:v>
                </c:pt>
                <c:pt idx="36963">
                  <c:v>0.55600000000000005</c:v>
                </c:pt>
                <c:pt idx="36964">
                  <c:v>0.55200000000000005</c:v>
                </c:pt>
                <c:pt idx="36965">
                  <c:v>0.53300000000000003</c:v>
                </c:pt>
                <c:pt idx="36966">
                  <c:v>0.56100000000000005</c:v>
                </c:pt>
                <c:pt idx="36967">
                  <c:v>0.52700000000000002</c:v>
                </c:pt>
                <c:pt idx="36968">
                  <c:v>0.52700000000000002</c:v>
                </c:pt>
                <c:pt idx="36969">
                  <c:v>0.56100000000000005</c:v>
                </c:pt>
                <c:pt idx="36970">
                  <c:v>0.63100000000000001</c:v>
                </c:pt>
                <c:pt idx="36971">
                  <c:v>0.51600000000000001</c:v>
                </c:pt>
                <c:pt idx="36972">
                  <c:v>0.51600000000000001</c:v>
                </c:pt>
                <c:pt idx="36973">
                  <c:v>0.55400000000000005</c:v>
                </c:pt>
                <c:pt idx="36974">
                  <c:v>0.51500000000000001</c:v>
                </c:pt>
                <c:pt idx="36975">
                  <c:v>0.54400000000000004</c:v>
                </c:pt>
                <c:pt idx="36976">
                  <c:v>0.61799999999999999</c:v>
                </c:pt>
                <c:pt idx="36977">
                  <c:v>0.55900000000000005</c:v>
                </c:pt>
                <c:pt idx="36978">
                  <c:v>0.55000000000000004</c:v>
                </c:pt>
                <c:pt idx="36979">
                  <c:v>0.55000000000000004</c:v>
                </c:pt>
                <c:pt idx="36980">
                  <c:v>0.54800000000000004</c:v>
                </c:pt>
                <c:pt idx="36981">
                  <c:v>0.52600000000000002</c:v>
                </c:pt>
                <c:pt idx="36982">
                  <c:v>0.52600000000000002</c:v>
                </c:pt>
                <c:pt idx="36983">
                  <c:v>0.51200000000000001</c:v>
                </c:pt>
                <c:pt idx="36984">
                  <c:v>0.51200000000000001</c:v>
                </c:pt>
                <c:pt idx="36985">
                  <c:v>0.52500000000000002</c:v>
                </c:pt>
                <c:pt idx="36986">
                  <c:v>0.63500000000000001</c:v>
                </c:pt>
                <c:pt idx="36987">
                  <c:v>0.55200000000000005</c:v>
                </c:pt>
                <c:pt idx="36988">
                  <c:v>0.54500000000000004</c:v>
                </c:pt>
                <c:pt idx="36989">
                  <c:v>0.54400000000000004</c:v>
                </c:pt>
                <c:pt idx="36990">
                  <c:v>0.55200000000000005</c:v>
                </c:pt>
                <c:pt idx="36991">
                  <c:v>0.622</c:v>
                </c:pt>
                <c:pt idx="36992">
                  <c:v>0.62</c:v>
                </c:pt>
                <c:pt idx="36993">
                  <c:v>0.626</c:v>
                </c:pt>
                <c:pt idx="36994">
                  <c:v>0.626</c:v>
                </c:pt>
                <c:pt idx="36995">
                  <c:v>0.61</c:v>
                </c:pt>
                <c:pt idx="36996">
                  <c:v>0.54</c:v>
                </c:pt>
                <c:pt idx="36997">
                  <c:v>0.52</c:v>
                </c:pt>
                <c:pt idx="36998">
                  <c:v>0.52</c:v>
                </c:pt>
                <c:pt idx="36999">
                  <c:v>0.54200000000000004</c:v>
                </c:pt>
                <c:pt idx="37000">
                  <c:v>0.54200000000000004</c:v>
                </c:pt>
                <c:pt idx="37001">
                  <c:v>0.55000000000000004</c:v>
                </c:pt>
                <c:pt idx="37002">
                  <c:v>0.55200000000000005</c:v>
                </c:pt>
                <c:pt idx="37003">
                  <c:v>0.55200000000000005</c:v>
                </c:pt>
                <c:pt idx="37004">
                  <c:v>0.53600000000000003</c:v>
                </c:pt>
                <c:pt idx="37005">
                  <c:v>0.54600000000000004</c:v>
                </c:pt>
                <c:pt idx="37006">
                  <c:v>0.626</c:v>
                </c:pt>
                <c:pt idx="37007">
                  <c:v>0.51800000000000002</c:v>
                </c:pt>
                <c:pt idx="37008">
                  <c:v>0.51900000000000002</c:v>
                </c:pt>
                <c:pt idx="37009">
                  <c:v>0.51900000000000002</c:v>
                </c:pt>
                <c:pt idx="37010">
                  <c:v>0.61199999999999999</c:v>
                </c:pt>
                <c:pt idx="37011">
                  <c:v>0.63700000000000001</c:v>
                </c:pt>
                <c:pt idx="37012">
                  <c:v>0.63700000000000001</c:v>
                </c:pt>
                <c:pt idx="37013">
                  <c:v>0.61099999999999999</c:v>
                </c:pt>
                <c:pt idx="37014">
                  <c:v>0.57099999999999995</c:v>
                </c:pt>
                <c:pt idx="37015">
                  <c:v>0.53800000000000003</c:v>
                </c:pt>
                <c:pt idx="37016">
                  <c:v>0.53700000000000003</c:v>
                </c:pt>
                <c:pt idx="37017">
                  <c:v>0.53200000000000003</c:v>
                </c:pt>
                <c:pt idx="37018">
                  <c:v>0.53500000000000003</c:v>
                </c:pt>
                <c:pt idx="37019">
                  <c:v>0.53300000000000003</c:v>
                </c:pt>
                <c:pt idx="37020">
                  <c:v>0.75900000000000001</c:v>
                </c:pt>
                <c:pt idx="37021">
                  <c:v>0.53400000000000003</c:v>
                </c:pt>
                <c:pt idx="37022">
                  <c:v>0.54100000000000004</c:v>
                </c:pt>
                <c:pt idx="37023">
                  <c:v>0.54100000000000004</c:v>
                </c:pt>
                <c:pt idx="37024">
                  <c:v>0.75900000000000001</c:v>
                </c:pt>
                <c:pt idx="37025">
                  <c:v>0.76200000000000001</c:v>
                </c:pt>
                <c:pt idx="37026">
                  <c:v>0.61799999999999999</c:v>
                </c:pt>
                <c:pt idx="37027">
                  <c:v>0.629</c:v>
                </c:pt>
                <c:pt idx="37028">
                  <c:v>0.629</c:v>
                </c:pt>
                <c:pt idx="37029">
                  <c:v>0.54400000000000004</c:v>
                </c:pt>
                <c:pt idx="37030">
                  <c:v>0.54400000000000004</c:v>
                </c:pt>
                <c:pt idx="37031">
                  <c:v>0.60199999999999998</c:v>
                </c:pt>
                <c:pt idx="37032">
                  <c:v>0.58899999999999997</c:v>
                </c:pt>
                <c:pt idx="37033">
                  <c:v>0.51300000000000001</c:v>
                </c:pt>
                <c:pt idx="37034">
                  <c:v>0.51300000000000001</c:v>
                </c:pt>
                <c:pt idx="37035">
                  <c:v>0.53800000000000003</c:v>
                </c:pt>
                <c:pt idx="37036">
                  <c:v>0.58099999999999996</c:v>
                </c:pt>
                <c:pt idx="37037">
                  <c:v>0.58099999999999996</c:v>
                </c:pt>
                <c:pt idx="37038">
                  <c:v>0.52500000000000002</c:v>
                </c:pt>
                <c:pt idx="37039">
                  <c:v>0.57799999999999996</c:v>
                </c:pt>
                <c:pt idx="37040">
                  <c:v>0.52800000000000002</c:v>
                </c:pt>
                <c:pt idx="37041">
                  <c:v>0.56299999999999994</c:v>
                </c:pt>
                <c:pt idx="37042">
                  <c:v>0.53</c:v>
                </c:pt>
                <c:pt idx="37043">
                  <c:v>0.58299999999999996</c:v>
                </c:pt>
                <c:pt idx="37044">
                  <c:v>0.52600000000000002</c:v>
                </c:pt>
                <c:pt idx="37045">
                  <c:v>0.52700000000000002</c:v>
                </c:pt>
                <c:pt idx="37046">
                  <c:v>0.58299999999999996</c:v>
                </c:pt>
                <c:pt idx="37047">
                  <c:v>0.76800000000000002</c:v>
                </c:pt>
                <c:pt idx="37048">
                  <c:v>0.53300000000000003</c:v>
                </c:pt>
                <c:pt idx="37049">
                  <c:v>0.62</c:v>
                </c:pt>
                <c:pt idx="37050">
                  <c:v>0.62</c:v>
                </c:pt>
                <c:pt idx="37051">
                  <c:v>0.53400000000000003</c:v>
                </c:pt>
                <c:pt idx="37052">
                  <c:v>0.53400000000000003</c:v>
                </c:pt>
                <c:pt idx="37053">
                  <c:v>0.60899999999999999</c:v>
                </c:pt>
                <c:pt idx="37054">
                  <c:v>0.6</c:v>
                </c:pt>
                <c:pt idx="37055">
                  <c:v>0.57999999999999996</c:v>
                </c:pt>
                <c:pt idx="37056">
                  <c:v>0.61</c:v>
                </c:pt>
                <c:pt idx="37057">
                  <c:v>0.52800000000000002</c:v>
                </c:pt>
                <c:pt idx="37058">
                  <c:v>0.52900000000000003</c:v>
                </c:pt>
                <c:pt idx="37059">
                  <c:v>0.57099999999999995</c:v>
                </c:pt>
                <c:pt idx="37060">
                  <c:v>0.57099999999999995</c:v>
                </c:pt>
                <c:pt idx="37061">
                  <c:v>0.53700000000000003</c:v>
                </c:pt>
                <c:pt idx="37062">
                  <c:v>0.53700000000000003</c:v>
                </c:pt>
                <c:pt idx="37063">
                  <c:v>0.56899999999999995</c:v>
                </c:pt>
                <c:pt idx="37064">
                  <c:v>0.54400000000000004</c:v>
                </c:pt>
                <c:pt idx="37065">
                  <c:v>0.76500000000000001</c:v>
                </c:pt>
                <c:pt idx="37066">
                  <c:v>0.52100000000000002</c:v>
                </c:pt>
                <c:pt idx="37067">
                  <c:v>0.57399999999999995</c:v>
                </c:pt>
                <c:pt idx="37068">
                  <c:v>0.61</c:v>
                </c:pt>
                <c:pt idx="37069">
                  <c:v>0.61</c:v>
                </c:pt>
                <c:pt idx="37070">
                  <c:v>0.56499999999999995</c:v>
                </c:pt>
                <c:pt idx="37071">
                  <c:v>0.57299999999999995</c:v>
                </c:pt>
                <c:pt idx="37072">
                  <c:v>0.55500000000000005</c:v>
                </c:pt>
                <c:pt idx="37073">
                  <c:v>0.62</c:v>
                </c:pt>
                <c:pt idx="37074">
                  <c:v>0.52600000000000002</c:v>
                </c:pt>
                <c:pt idx="37075">
                  <c:v>0.52600000000000002</c:v>
                </c:pt>
                <c:pt idx="37076">
                  <c:v>0.55900000000000005</c:v>
                </c:pt>
                <c:pt idx="37077">
                  <c:v>0.52600000000000002</c:v>
                </c:pt>
                <c:pt idx="37078">
                  <c:v>0.57099999999999995</c:v>
                </c:pt>
                <c:pt idx="37079">
                  <c:v>0.627</c:v>
                </c:pt>
                <c:pt idx="37080">
                  <c:v>0.56299999999999994</c:v>
                </c:pt>
                <c:pt idx="37081">
                  <c:v>0.56299999999999994</c:v>
                </c:pt>
                <c:pt idx="37082">
                  <c:v>0.53700000000000003</c:v>
                </c:pt>
                <c:pt idx="37083">
                  <c:v>0.53700000000000003</c:v>
                </c:pt>
                <c:pt idx="37084">
                  <c:v>0.55700000000000005</c:v>
                </c:pt>
                <c:pt idx="37085">
                  <c:v>0.56000000000000005</c:v>
                </c:pt>
                <c:pt idx="37086">
                  <c:v>0.55500000000000005</c:v>
                </c:pt>
                <c:pt idx="37087">
                  <c:v>0.52200000000000002</c:v>
                </c:pt>
                <c:pt idx="37088">
                  <c:v>0.52200000000000002</c:v>
                </c:pt>
                <c:pt idx="37089">
                  <c:v>0.53600000000000003</c:v>
                </c:pt>
                <c:pt idx="37090">
                  <c:v>0.63500000000000001</c:v>
                </c:pt>
                <c:pt idx="37091">
                  <c:v>0.77</c:v>
                </c:pt>
                <c:pt idx="37092">
                  <c:v>0.63300000000000001</c:v>
                </c:pt>
                <c:pt idx="37093">
                  <c:v>0.76700000000000002</c:v>
                </c:pt>
                <c:pt idx="37094">
                  <c:v>0.56499999999999995</c:v>
                </c:pt>
                <c:pt idx="37095">
                  <c:v>0.622</c:v>
                </c:pt>
                <c:pt idx="37096">
                  <c:v>0.56399999999999995</c:v>
                </c:pt>
                <c:pt idx="37097">
                  <c:v>0.59599999999999997</c:v>
                </c:pt>
                <c:pt idx="37098">
                  <c:v>0.59599999999999997</c:v>
                </c:pt>
                <c:pt idx="37099">
                  <c:v>0.53</c:v>
                </c:pt>
                <c:pt idx="37100">
                  <c:v>0.53</c:v>
                </c:pt>
                <c:pt idx="37101">
                  <c:v>0.55400000000000005</c:v>
                </c:pt>
                <c:pt idx="37102">
                  <c:v>0.56399999999999995</c:v>
                </c:pt>
                <c:pt idx="37103">
                  <c:v>0.56399999999999995</c:v>
                </c:pt>
                <c:pt idx="37104">
                  <c:v>0.51900000000000002</c:v>
                </c:pt>
                <c:pt idx="37105">
                  <c:v>0.51900000000000002</c:v>
                </c:pt>
                <c:pt idx="37106">
                  <c:v>0.55100000000000005</c:v>
                </c:pt>
                <c:pt idx="37107">
                  <c:v>0.54700000000000004</c:v>
                </c:pt>
                <c:pt idx="37108">
                  <c:v>0.76500000000000001</c:v>
                </c:pt>
                <c:pt idx="37109">
                  <c:v>0.55700000000000005</c:v>
                </c:pt>
                <c:pt idx="37110">
                  <c:v>0.55300000000000005</c:v>
                </c:pt>
                <c:pt idx="37111">
                  <c:v>0.56200000000000006</c:v>
                </c:pt>
                <c:pt idx="37112">
                  <c:v>0.55400000000000005</c:v>
                </c:pt>
                <c:pt idx="37113">
                  <c:v>0.55400000000000005</c:v>
                </c:pt>
                <c:pt idx="37114">
                  <c:v>0.63900000000000001</c:v>
                </c:pt>
                <c:pt idx="37115">
                  <c:v>0.55300000000000005</c:v>
                </c:pt>
                <c:pt idx="37116">
                  <c:v>0.51900000000000002</c:v>
                </c:pt>
                <c:pt idx="37117">
                  <c:v>0.626</c:v>
                </c:pt>
                <c:pt idx="37118">
                  <c:v>0.61299999999999999</c:v>
                </c:pt>
                <c:pt idx="37119">
                  <c:v>0.624</c:v>
                </c:pt>
                <c:pt idx="37120">
                  <c:v>0.60899999999999999</c:v>
                </c:pt>
                <c:pt idx="37121">
                  <c:v>0.60899999999999999</c:v>
                </c:pt>
                <c:pt idx="37122">
                  <c:v>0.52900000000000003</c:v>
                </c:pt>
                <c:pt idx="37123">
                  <c:v>0.52900000000000003</c:v>
                </c:pt>
                <c:pt idx="37124">
                  <c:v>0.77300000000000002</c:v>
                </c:pt>
                <c:pt idx="37125">
                  <c:v>0.77700000000000002</c:v>
                </c:pt>
                <c:pt idx="37126">
                  <c:v>0.58299999999999996</c:v>
                </c:pt>
                <c:pt idx="37127">
                  <c:v>0.54900000000000004</c:v>
                </c:pt>
                <c:pt idx="37128">
                  <c:v>0.52900000000000003</c:v>
                </c:pt>
                <c:pt idx="37129">
                  <c:v>0.55600000000000005</c:v>
                </c:pt>
                <c:pt idx="37130">
                  <c:v>0.54800000000000004</c:v>
                </c:pt>
                <c:pt idx="37131">
                  <c:v>0.54600000000000004</c:v>
                </c:pt>
                <c:pt idx="37132">
                  <c:v>0.54300000000000004</c:v>
                </c:pt>
                <c:pt idx="37133">
                  <c:v>0.77</c:v>
                </c:pt>
                <c:pt idx="37134">
                  <c:v>0.54500000000000004</c:v>
                </c:pt>
                <c:pt idx="37135">
                  <c:v>0.63</c:v>
                </c:pt>
                <c:pt idx="37136">
                  <c:v>0.55600000000000005</c:v>
                </c:pt>
                <c:pt idx="37137">
                  <c:v>0.55600000000000005</c:v>
                </c:pt>
                <c:pt idx="37138">
                  <c:v>0.54500000000000004</c:v>
                </c:pt>
                <c:pt idx="37139">
                  <c:v>0.63100000000000001</c:v>
                </c:pt>
                <c:pt idx="37140">
                  <c:v>0.63100000000000001</c:v>
                </c:pt>
                <c:pt idx="37141">
                  <c:v>0.55200000000000005</c:v>
                </c:pt>
                <c:pt idx="37142">
                  <c:v>0.55200000000000005</c:v>
                </c:pt>
                <c:pt idx="37143">
                  <c:v>0.54900000000000004</c:v>
                </c:pt>
                <c:pt idx="37144">
                  <c:v>0.54700000000000004</c:v>
                </c:pt>
                <c:pt idx="37145">
                  <c:v>0.54800000000000004</c:v>
                </c:pt>
                <c:pt idx="37146">
                  <c:v>0.52200000000000002</c:v>
                </c:pt>
                <c:pt idx="37147">
                  <c:v>0.52200000000000002</c:v>
                </c:pt>
                <c:pt idx="37148">
                  <c:v>0.60299999999999998</c:v>
                </c:pt>
                <c:pt idx="37149">
                  <c:v>0.57499999999999996</c:v>
                </c:pt>
                <c:pt idx="37150">
                  <c:v>0.54</c:v>
                </c:pt>
                <c:pt idx="37151">
                  <c:v>0.76300000000000001</c:v>
                </c:pt>
                <c:pt idx="37152">
                  <c:v>0.59399999999999997</c:v>
                </c:pt>
                <c:pt idx="37153">
                  <c:v>0.59399999999999997</c:v>
                </c:pt>
                <c:pt idx="37154">
                  <c:v>0.76300000000000001</c:v>
                </c:pt>
                <c:pt idx="37155">
                  <c:v>0.53600000000000003</c:v>
                </c:pt>
                <c:pt idx="37156">
                  <c:v>0.53800000000000003</c:v>
                </c:pt>
                <c:pt idx="37157">
                  <c:v>0.59099999999999997</c:v>
                </c:pt>
                <c:pt idx="37158">
                  <c:v>0.63200000000000001</c:v>
                </c:pt>
                <c:pt idx="37159">
                  <c:v>0.63200000000000001</c:v>
                </c:pt>
                <c:pt idx="37160">
                  <c:v>0.53700000000000003</c:v>
                </c:pt>
                <c:pt idx="37161">
                  <c:v>0.622</c:v>
                </c:pt>
                <c:pt idx="37162">
                  <c:v>0.53700000000000003</c:v>
                </c:pt>
                <c:pt idx="37163">
                  <c:v>0.54400000000000004</c:v>
                </c:pt>
                <c:pt idx="37164">
                  <c:v>0.59399999999999997</c:v>
                </c:pt>
                <c:pt idx="37165">
                  <c:v>0.57499999999999996</c:v>
                </c:pt>
                <c:pt idx="37166">
                  <c:v>0.54500000000000004</c:v>
                </c:pt>
                <c:pt idx="37167">
                  <c:v>0.54500000000000004</c:v>
                </c:pt>
                <c:pt idx="37168">
                  <c:v>0.67600000000000005</c:v>
                </c:pt>
                <c:pt idx="37169">
                  <c:v>0.54800000000000004</c:v>
                </c:pt>
                <c:pt idx="37170">
                  <c:v>0.54800000000000004</c:v>
                </c:pt>
                <c:pt idx="37171">
                  <c:v>0.59299999999999997</c:v>
                </c:pt>
                <c:pt idx="37172">
                  <c:v>0.53900000000000003</c:v>
                </c:pt>
                <c:pt idx="37173">
                  <c:v>0.54</c:v>
                </c:pt>
                <c:pt idx="37174">
                  <c:v>0.61499999999999999</c:v>
                </c:pt>
                <c:pt idx="37175">
                  <c:v>0.58399999999999996</c:v>
                </c:pt>
                <c:pt idx="37176">
                  <c:v>0.58399999999999996</c:v>
                </c:pt>
                <c:pt idx="37177">
                  <c:v>0.61399999999999999</c:v>
                </c:pt>
                <c:pt idx="37178">
                  <c:v>0.51600000000000001</c:v>
                </c:pt>
                <c:pt idx="37179">
                  <c:v>0.51600000000000001</c:v>
                </c:pt>
                <c:pt idx="37180">
                  <c:v>0.57799999999999996</c:v>
                </c:pt>
                <c:pt idx="37181">
                  <c:v>0.58199999999999996</c:v>
                </c:pt>
                <c:pt idx="37182">
                  <c:v>0.56599999999999995</c:v>
                </c:pt>
                <c:pt idx="37183">
                  <c:v>0.55500000000000005</c:v>
                </c:pt>
                <c:pt idx="37184">
                  <c:v>0.53100000000000003</c:v>
                </c:pt>
                <c:pt idx="37185">
                  <c:v>0.58599999999999997</c:v>
                </c:pt>
                <c:pt idx="37186">
                  <c:v>0.58699999999999997</c:v>
                </c:pt>
                <c:pt idx="37187">
                  <c:v>0.77400000000000002</c:v>
                </c:pt>
                <c:pt idx="37188">
                  <c:v>0.53</c:v>
                </c:pt>
                <c:pt idx="37189">
                  <c:v>0.58599999999999997</c:v>
                </c:pt>
                <c:pt idx="37190">
                  <c:v>0.753</c:v>
                </c:pt>
                <c:pt idx="37191">
                  <c:v>0.53700000000000003</c:v>
                </c:pt>
                <c:pt idx="37192">
                  <c:v>0.53700000000000003</c:v>
                </c:pt>
                <c:pt idx="37193">
                  <c:v>0.59899999999999998</c:v>
                </c:pt>
                <c:pt idx="37194">
                  <c:v>0.57099999999999995</c:v>
                </c:pt>
                <c:pt idx="37195">
                  <c:v>0.53700000000000003</c:v>
                </c:pt>
                <c:pt idx="37196">
                  <c:v>0.56399999999999995</c:v>
                </c:pt>
                <c:pt idx="37197">
                  <c:v>0.56799999999999995</c:v>
                </c:pt>
                <c:pt idx="37198">
                  <c:v>0.76700000000000002</c:v>
                </c:pt>
                <c:pt idx="37199">
                  <c:v>0.56699999999999995</c:v>
                </c:pt>
                <c:pt idx="37200">
                  <c:v>0.58399999999999996</c:v>
                </c:pt>
                <c:pt idx="37201">
                  <c:v>0.63700000000000001</c:v>
                </c:pt>
                <c:pt idx="37202">
                  <c:v>0.57499999999999996</c:v>
                </c:pt>
                <c:pt idx="37203">
                  <c:v>0.57499999999999996</c:v>
                </c:pt>
                <c:pt idx="37204">
                  <c:v>0.54800000000000004</c:v>
                </c:pt>
                <c:pt idx="37205">
                  <c:v>0.54800000000000004</c:v>
                </c:pt>
                <c:pt idx="37206">
                  <c:v>0.63500000000000001</c:v>
                </c:pt>
                <c:pt idx="37207">
                  <c:v>0.53200000000000003</c:v>
                </c:pt>
                <c:pt idx="37208">
                  <c:v>0.57299999999999995</c:v>
                </c:pt>
                <c:pt idx="37209">
                  <c:v>0.53300000000000003</c:v>
                </c:pt>
                <c:pt idx="37210">
                  <c:v>0.60499999999999998</c:v>
                </c:pt>
                <c:pt idx="37211">
                  <c:v>0.54100000000000004</c:v>
                </c:pt>
                <c:pt idx="37212">
                  <c:v>0.54100000000000004</c:v>
                </c:pt>
                <c:pt idx="37213">
                  <c:v>0.57499999999999996</c:v>
                </c:pt>
                <c:pt idx="37214">
                  <c:v>0.57499999999999996</c:v>
                </c:pt>
                <c:pt idx="37215">
                  <c:v>0.54700000000000004</c:v>
                </c:pt>
                <c:pt idx="37216">
                  <c:v>0.57699999999999996</c:v>
                </c:pt>
                <c:pt idx="37217">
                  <c:v>0.57699999999999996</c:v>
                </c:pt>
                <c:pt idx="37218">
                  <c:v>0.77500000000000002</c:v>
                </c:pt>
                <c:pt idx="37219">
                  <c:v>0.55800000000000005</c:v>
                </c:pt>
                <c:pt idx="37220">
                  <c:v>0.56899999999999995</c:v>
                </c:pt>
                <c:pt idx="37221">
                  <c:v>0.56499999999999995</c:v>
                </c:pt>
                <c:pt idx="37222">
                  <c:v>0.77200000000000002</c:v>
                </c:pt>
                <c:pt idx="37223">
                  <c:v>0.61199999999999999</c:v>
                </c:pt>
                <c:pt idx="37224">
                  <c:v>0.53</c:v>
                </c:pt>
                <c:pt idx="37225">
                  <c:v>0.53</c:v>
                </c:pt>
                <c:pt idx="37226">
                  <c:v>0.56299999999999994</c:v>
                </c:pt>
                <c:pt idx="37227">
                  <c:v>0.57499999999999996</c:v>
                </c:pt>
                <c:pt idx="37228">
                  <c:v>0.625</c:v>
                </c:pt>
                <c:pt idx="37229">
                  <c:v>0.63900000000000001</c:v>
                </c:pt>
                <c:pt idx="37230">
                  <c:v>0.56599999999999995</c:v>
                </c:pt>
                <c:pt idx="37231">
                  <c:v>0.56599999999999995</c:v>
                </c:pt>
                <c:pt idx="37232">
                  <c:v>0.63700000000000001</c:v>
                </c:pt>
                <c:pt idx="37233">
                  <c:v>0.52900000000000003</c:v>
                </c:pt>
                <c:pt idx="37234">
                  <c:v>0.57799999999999996</c:v>
                </c:pt>
                <c:pt idx="37235">
                  <c:v>0.56000000000000005</c:v>
                </c:pt>
                <c:pt idx="37236">
                  <c:v>0.56299999999999994</c:v>
                </c:pt>
                <c:pt idx="37237">
                  <c:v>0.59799999999999998</c:v>
                </c:pt>
                <c:pt idx="37238">
                  <c:v>0.59799999999999998</c:v>
                </c:pt>
                <c:pt idx="37239">
                  <c:v>0.55900000000000005</c:v>
                </c:pt>
                <c:pt idx="37240">
                  <c:v>0.52500000000000002</c:v>
                </c:pt>
                <c:pt idx="37241">
                  <c:v>0.54</c:v>
                </c:pt>
                <c:pt idx="37242">
                  <c:v>0.54</c:v>
                </c:pt>
                <c:pt idx="37243">
                  <c:v>0.56799999999999995</c:v>
                </c:pt>
                <c:pt idx="37244">
                  <c:v>0.54</c:v>
                </c:pt>
                <c:pt idx="37245">
                  <c:v>0.77400000000000002</c:v>
                </c:pt>
                <c:pt idx="37246">
                  <c:v>0.56699999999999995</c:v>
                </c:pt>
                <c:pt idx="37247">
                  <c:v>0.56699999999999995</c:v>
                </c:pt>
                <c:pt idx="37248">
                  <c:v>0.55700000000000005</c:v>
                </c:pt>
                <c:pt idx="37249">
                  <c:v>0.63300000000000001</c:v>
                </c:pt>
                <c:pt idx="37250">
                  <c:v>0.55500000000000005</c:v>
                </c:pt>
                <c:pt idx="37251">
                  <c:v>0.59499999999999997</c:v>
                </c:pt>
                <c:pt idx="37252">
                  <c:v>0.59499999999999997</c:v>
                </c:pt>
                <c:pt idx="37253">
                  <c:v>0.55600000000000005</c:v>
                </c:pt>
                <c:pt idx="37254">
                  <c:v>0.56100000000000005</c:v>
                </c:pt>
                <c:pt idx="37255">
                  <c:v>0.55700000000000005</c:v>
                </c:pt>
                <c:pt idx="37256">
                  <c:v>0.56399999999999995</c:v>
                </c:pt>
                <c:pt idx="37257">
                  <c:v>0.56399999999999995</c:v>
                </c:pt>
                <c:pt idx="37258">
                  <c:v>0.78300000000000003</c:v>
                </c:pt>
                <c:pt idx="37259">
                  <c:v>0.58599999999999997</c:v>
                </c:pt>
                <c:pt idx="37260">
                  <c:v>0.55100000000000005</c:v>
                </c:pt>
                <c:pt idx="37261">
                  <c:v>0.79100000000000004</c:v>
                </c:pt>
                <c:pt idx="37262">
                  <c:v>0.53300000000000003</c:v>
                </c:pt>
                <c:pt idx="37263">
                  <c:v>0.53300000000000003</c:v>
                </c:pt>
                <c:pt idx="37264">
                  <c:v>0.62</c:v>
                </c:pt>
                <c:pt idx="37265">
                  <c:v>0.79100000000000004</c:v>
                </c:pt>
                <c:pt idx="37266">
                  <c:v>0.61399999999999999</c:v>
                </c:pt>
                <c:pt idx="37267">
                  <c:v>0.61399999999999999</c:v>
                </c:pt>
                <c:pt idx="37268">
                  <c:v>0.63400000000000001</c:v>
                </c:pt>
                <c:pt idx="37269">
                  <c:v>0.60899999999999999</c:v>
                </c:pt>
                <c:pt idx="37270">
                  <c:v>0.60899999999999999</c:v>
                </c:pt>
                <c:pt idx="37271">
                  <c:v>0.54700000000000004</c:v>
                </c:pt>
                <c:pt idx="37272">
                  <c:v>0.54900000000000004</c:v>
                </c:pt>
                <c:pt idx="37273">
                  <c:v>0.60599999999999998</c:v>
                </c:pt>
                <c:pt idx="37274">
                  <c:v>0.61499999999999999</c:v>
                </c:pt>
                <c:pt idx="37275">
                  <c:v>0.61199999999999999</c:v>
                </c:pt>
                <c:pt idx="37276">
                  <c:v>0.54800000000000004</c:v>
                </c:pt>
                <c:pt idx="37277">
                  <c:v>0.55900000000000005</c:v>
                </c:pt>
                <c:pt idx="37278">
                  <c:v>0.55900000000000005</c:v>
                </c:pt>
                <c:pt idx="37279">
                  <c:v>0.54900000000000004</c:v>
                </c:pt>
                <c:pt idx="37280">
                  <c:v>0.55600000000000005</c:v>
                </c:pt>
                <c:pt idx="37281">
                  <c:v>0.57899999999999996</c:v>
                </c:pt>
                <c:pt idx="37282">
                  <c:v>0.57899999999999996</c:v>
                </c:pt>
                <c:pt idx="37283">
                  <c:v>0.55600000000000005</c:v>
                </c:pt>
                <c:pt idx="37284">
                  <c:v>0.55600000000000005</c:v>
                </c:pt>
                <c:pt idx="37285">
                  <c:v>0.77800000000000002</c:v>
                </c:pt>
                <c:pt idx="37286">
                  <c:v>0.79400000000000004</c:v>
                </c:pt>
                <c:pt idx="37287">
                  <c:v>0.55300000000000005</c:v>
                </c:pt>
                <c:pt idx="37288">
                  <c:v>0.61299999999999999</c:v>
                </c:pt>
                <c:pt idx="37289">
                  <c:v>0.61299999999999999</c:v>
                </c:pt>
                <c:pt idx="37290">
                  <c:v>0.59</c:v>
                </c:pt>
                <c:pt idx="37291">
                  <c:v>0.61</c:v>
                </c:pt>
                <c:pt idx="37292">
                  <c:v>0.57799999999999996</c:v>
                </c:pt>
                <c:pt idx="37293">
                  <c:v>0.55000000000000004</c:v>
                </c:pt>
                <c:pt idx="37294">
                  <c:v>0.55100000000000005</c:v>
                </c:pt>
                <c:pt idx="37295">
                  <c:v>0.60299999999999998</c:v>
                </c:pt>
                <c:pt idx="37296">
                  <c:v>0.52600000000000002</c:v>
                </c:pt>
                <c:pt idx="37297">
                  <c:v>0.52600000000000002</c:v>
                </c:pt>
                <c:pt idx="37298">
                  <c:v>0.59699999999999998</c:v>
                </c:pt>
                <c:pt idx="37299">
                  <c:v>0.59699999999999998</c:v>
                </c:pt>
                <c:pt idx="37300">
                  <c:v>0.72799999999999998</c:v>
                </c:pt>
                <c:pt idx="37301">
                  <c:v>0.59499999999999997</c:v>
                </c:pt>
                <c:pt idx="37302">
                  <c:v>0.78700000000000003</c:v>
                </c:pt>
                <c:pt idx="37303">
                  <c:v>0.54200000000000004</c:v>
                </c:pt>
                <c:pt idx="37304">
                  <c:v>0.56699999999999995</c:v>
                </c:pt>
                <c:pt idx="37305">
                  <c:v>0.6</c:v>
                </c:pt>
                <c:pt idx="37306">
                  <c:v>0.66200000000000003</c:v>
                </c:pt>
                <c:pt idx="37307">
                  <c:v>0.6</c:v>
                </c:pt>
                <c:pt idx="37308">
                  <c:v>0.80800000000000005</c:v>
                </c:pt>
                <c:pt idx="37309">
                  <c:v>0.54</c:v>
                </c:pt>
                <c:pt idx="37310">
                  <c:v>0.56499999999999995</c:v>
                </c:pt>
                <c:pt idx="37311">
                  <c:v>0.57999999999999996</c:v>
                </c:pt>
                <c:pt idx="37312">
                  <c:v>0.57899999999999996</c:v>
                </c:pt>
                <c:pt idx="37313">
                  <c:v>0.79600000000000004</c:v>
                </c:pt>
                <c:pt idx="37314">
                  <c:v>0.54800000000000004</c:v>
                </c:pt>
                <c:pt idx="37315">
                  <c:v>0.54800000000000004</c:v>
                </c:pt>
                <c:pt idx="37316">
                  <c:v>0.58499999999999996</c:v>
                </c:pt>
                <c:pt idx="37317">
                  <c:v>0.60299999999999998</c:v>
                </c:pt>
                <c:pt idx="37318">
                  <c:v>0.54800000000000004</c:v>
                </c:pt>
                <c:pt idx="37319">
                  <c:v>0.60199999999999998</c:v>
                </c:pt>
                <c:pt idx="37320">
                  <c:v>0.56699999999999995</c:v>
                </c:pt>
                <c:pt idx="37321">
                  <c:v>0.59699999999999998</c:v>
                </c:pt>
                <c:pt idx="37322">
                  <c:v>0.58699999999999997</c:v>
                </c:pt>
                <c:pt idx="37323">
                  <c:v>0.58699999999999997</c:v>
                </c:pt>
                <c:pt idx="37324">
                  <c:v>0.55900000000000005</c:v>
                </c:pt>
                <c:pt idx="37325">
                  <c:v>0.55900000000000005</c:v>
                </c:pt>
                <c:pt idx="37326">
                  <c:v>0.58799999999999997</c:v>
                </c:pt>
                <c:pt idx="37327">
                  <c:v>0.58799999999999997</c:v>
                </c:pt>
                <c:pt idx="37328">
                  <c:v>0.54300000000000004</c:v>
                </c:pt>
                <c:pt idx="37329">
                  <c:v>0.80300000000000005</c:v>
                </c:pt>
                <c:pt idx="37330">
                  <c:v>0.54400000000000004</c:v>
                </c:pt>
                <c:pt idx="37331">
                  <c:v>0.58499999999999996</c:v>
                </c:pt>
                <c:pt idx="37332">
                  <c:v>0.56999999999999995</c:v>
                </c:pt>
                <c:pt idx="37333">
                  <c:v>0.58099999999999996</c:v>
                </c:pt>
                <c:pt idx="37334">
                  <c:v>0.80500000000000005</c:v>
                </c:pt>
                <c:pt idx="37335">
                  <c:v>0.59</c:v>
                </c:pt>
                <c:pt idx="37336">
                  <c:v>0.55900000000000005</c:v>
                </c:pt>
                <c:pt idx="37337">
                  <c:v>0.59</c:v>
                </c:pt>
                <c:pt idx="37338">
                  <c:v>0.59</c:v>
                </c:pt>
                <c:pt idx="37339">
                  <c:v>0.57799999999999996</c:v>
                </c:pt>
                <c:pt idx="37340">
                  <c:v>0.58799999999999997</c:v>
                </c:pt>
                <c:pt idx="37341">
                  <c:v>0.623</c:v>
                </c:pt>
                <c:pt idx="37342">
                  <c:v>0.54400000000000004</c:v>
                </c:pt>
                <c:pt idx="37343">
                  <c:v>0.622</c:v>
                </c:pt>
                <c:pt idx="37344">
                  <c:v>0.54</c:v>
                </c:pt>
                <c:pt idx="37345">
                  <c:v>0.54</c:v>
                </c:pt>
                <c:pt idx="37346">
                  <c:v>0.57499999999999996</c:v>
                </c:pt>
                <c:pt idx="37347">
                  <c:v>0.57199999999999995</c:v>
                </c:pt>
                <c:pt idx="37348">
                  <c:v>0.57099999999999995</c:v>
                </c:pt>
                <c:pt idx="37349">
                  <c:v>0.66800000000000004</c:v>
                </c:pt>
                <c:pt idx="37350">
                  <c:v>0.66800000000000004</c:v>
                </c:pt>
                <c:pt idx="37351">
                  <c:v>0.58799999999999997</c:v>
                </c:pt>
                <c:pt idx="37352">
                  <c:v>0.57699999999999996</c:v>
                </c:pt>
                <c:pt idx="37353">
                  <c:v>0.81899999999999995</c:v>
                </c:pt>
                <c:pt idx="37354">
                  <c:v>0.54</c:v>
                </c:pt>
                <c:pt idx="37355">
                  <c:v>0.57599999999999996</c:v>
                </c:pt>
                <c:pt idx="37356">
                  <c:v>0.68100000000000005</c:v>
                </c:pt>
                <c:pt idx="37357">
                  <c:v>0.53500000000000003</c:v>
                </c:pt>
                <c:pt idx="37358">
                  <c:v>0.55100000000000005</c:v>
                </c:pt>
                <c:pt idx="37359">
                  <c:v>0.55100000000000005</c:v>
                </c:pt>
                <c:pt idx="37360">
                  <c:v>0.58099999999999996</c:v>
                </c:pt>
                <c:pt idx="37361">
                  <c:v>0.57899999999999996</c:v>
                </c:pt>
                <c:pt idx="37362">
                  <c:v>0.57899999999999996</c:v>
                </c:pt>
                <c:pt idx="37363">
                  <c:v>0.55100000000000005</c:v>
                </c:pt>
                <c:pt idx="37364">
                  <c:v>0.60099999999999998</c:v>
                </c:pt>
                <c:pt idx="37365">
                  <c:v>0.60099999999999998</c:v>
                </c:pt>
                <c:pt idx="37366">
                  <c:v>0.81</c:v>
                </c:pt>
                <c:pt idx="37367">
                  <c:v>0.58399999999999996</c:v>
                </c:pt>
                <c:pt idx="37368">
                  <c:v>0.58399999999999996</c:v>
                </c:pt>
                <c:pt idx="37369">
                  <c:v>0.56899999999999995</c:v>
                </c:pt>
                <c:pt idx="37370">
                  <c:v>0.75900000000000001</c:v>
                </c:pt>
                <c:pt idx="37371">
                  <c:v>0.57299999999999995</c:v>
                </c:pt>
                <c:pt idx="37372">
                  <c:v>0.81699999999999995</c:v>
                </c:pt>
                <c:pt idx="37373">
                  <c:v>0.56599999999999995</c:v>
                </c:pt>
                <c:pt idx="37374">
                  <c:v>0.621</c:v>
                </c:pt>
                <c:pt idx="37375">
                  <c:v>0.621</c:v>
                </c:pt>
                <c:pt idx="37376">
                  <c:v>0.74199999999999999</c:v>
                </c:pt>
                <c:pt idx="37377">
                  <c:v>0.74099999999999999</c:v>
                </c:pt>
                <c:pt idx="37378">
                  <c:v>0.56200000000000006</c:v>
                </c:pt>
                <c:pt idx="37379">
                  <c:v>0.56799999999999995</c:v>
                </c:pt>
                <c:pt idx="37380">
                  <c:v>0.56799999999999995</c:v>
                </c:pt>
                <c:pt idx="37381">
                  <c:v>0.57599999999999996</c:v>
                </c:pt>
                <c:pt idx="37382">
                  <c:v>0.57599999999999996</c:v>
                </c:pt>
                <c:pt idx="37383">
                  <c:v>0.56999999999999995</c:v>
                </c:pt>
                <c:pt idx="37384">
                  <c:v>0.54300000000000004</c:v>
                </c:pt>
                <c:pt idx="37385">
                  <c:v>0.54300000000000004</c:v>
                </c:pt>
                <c:pt idx="37386">
                  <c:v>0.57999999999999996</c:v>
                </c:pt>
                <c:pt idx="37387">
                  <c:v>0.57999999999999996</c:v>
                </c:pt>
                <c:pt idx="37388">
                  <c:v>0.621</c:v>
                </c:pt>
                <c:pt idx="37389">
                  <c:v>0.622</c:v>
                </c:pt>
                <c:pt idx="37390">
                  <c:v>0.54300000000000004</c:v>
                </c:pt>
                <c:pt idx="37391">
                  <c:v>0.56399999999999995</c:v>
                </c:pt>
                <c:pt idx="37392">
                  <c:v>0.56299999999999994</c:v>
                </c:pt>
                <c:pt idx="37393">
                  <c:v>0.69599999999999995</c:v>
                </c:pt>
                <c:pt idx="37394">
                  <c:v>0.57099999999999995</c:v>
                </c:pt>
                <c:pt idx="37395">
                  <c:v>0.57099999999999995</c:v>
                </c:pt>
                <c:pt idx="37396">
                  <c:v>0.63200000000000001</c:v>
                </c:pt>
                <c:pt idx="37397">
                  <c:v>0.63200000000000001</c:v>
                </c:pt>
                <c:pt idx="37398">
                  <c:v>0.745</c:v>
                </c:pt>
                <c:pt idx="37399">
                  <c:v>0.82799999999999996</c:v>
                </c:pt>
                <c:pt idx="37400">
                  <c:v>0.56100000000000005</c:v>
                </c:pt>
                <c:pt idx="37401">
                  <c:v>0.55800000000000005</c:v>
                </c:pt>
                <c:pt idx="37402">
                  <c:v>0.628</c:v>
                </c:pt>
                <c:pt idx="37403">
                  <c:v>0.54600000000000004</c:v>
                </c:pt>
                <c:pt idx="37404">
                  <c:v>0.54600000000000004</c:v>
                </c:pt>
                <c:pt idx="37405">
                  <c:v>0.56000000000000005</c:v>
                </c:pt>
                <c:pt idx="37406">
                  <c:v>0.56000000000000005</c:v>
                </c:pt>
                <c:pt idx="37407">
                  <c:v>0.56399999999999995</c:v>
                </c:pt>
                <c:pt idx="37408">
                  <c:v>0.56699999999999995</c:v>
                </c:pt>
                <c:pt idx="37409">
                  <c:v>0.60199999999999998</c:v>
                </c:pt>
                <c:pt idx="37410">
                  <c:v>0.68500000000000005</c:v>
                </c:pt>
                <c:pt idx="37411">
                  <c:v>0.68400000000000005</c:v>
                </c:pt>
                <c:pt idx="37412">
                  <c:v>0.57999999999999996</c:v>
                </c:pt>
                <c:pt idx="37413">
                  <c:v>0.56799999999999995</c:v>
                </c:pt>
                <c:pt idx="37414">
                  <c:v>0.56799999999999995</c:v>
                </c:pt>
                <c:pt idx="37415">
                  <c:v>0.59699999999999998</c:v>
                </c:pt>
                <c:pt idx="37416">
                  <c:v>0.59699999999999998</c:v>
                </c:pt>
                <c:pt idx="37417">
                  <c:v>0.56399999999999995</c:v>
                </c:pt>
                <c:pt idx="37418">
                  <c:v>0.60299999999999998</c:v>
                </c:pt>
                <c:pt idx="37419">
                  <c:v>0.63200000000000001</c:v>
                </c:pt>
                <c:pt idx="37420">
                  <c:v>0.56200000000000006</c:v>
                </c:pt>
                <c:pt idx="37421">
                  <c:v>0.56299999999999994</c:v>
                </c:pt>
                <c:pt idx="37422">
                  <c:v>0.85299999999999998</c:v>
                </c:pt>
                <c:pt idx="37423">
                  <c:v>0.53600000000000003</c:v>
                </c:pt>
                <c:pt idx="37424">
                  <c:v>0.53600000000000003</c:v>
                </c:pt>
                <c:pt idx="37425">
                  <c:v>0.61699999999999999</c:v>
                </c:pt>
                <c:pt idx="37426">
                  <c:v>0.61699999999999999</c:v>
                </c:pt>
                <c:pt idx="37427">
                  <c:v>0.70599999999999996</c:v>
                </c:pt>
                <c:pt idx="37428">
                  <c:v>0.58199999999999996</c:v>
                </c:pt>
                <c:pt idx="37429">
                  <c:v>0.61399999999999999</c:v>
                </c:pt>
                <c:pt idx="37430">
                  <c:v>0.58099999999999996</c:v>
                </c:pt>
                <c:pt idx="37431">
                  <c:v>0.751</c:v>
                </c:pt>
                <c:pt idx="37432">
                  <c:v>0.55300000000000005</c:v>
                </c:pt>
                <c:pt idx="37433">
                  <c:v>0.621</c:v>
                </c:pt>
                <c:pt idx="37434">
                  <c:v>0.57999999999999996</c:v>
                </c:pt>
                <c:pt idx="37435">
                  <c:v>0.621</c:v>
                </c:pt>
                <c:pt idx="37436">
                  <c:v>0.55700000000000005</c:v>
                </c:pt>
                <c:pt idx="37437">
                  <c:v>0.55100000000000005</c:v>
                </c:pt>
                <c:pt idx="37438">
                  <c:v>0.56200000000000006</c:v>
                </c:pt>
                <c:pt idx="37439">
                  <c:v>0.56200000000000006</c:v>
                </c:pt>
                <c:pt idx="37440">
                  <c:v>0.59899999999999998</c:v>
                </c:pt>
                <c:pt idx="37441">
                  <c:v>0.59899999999999998</c:v>
                </c:pt>
                <c:pt idx="37442">
                  <c:v>0.58699999999999997</c:v>
                </c:pt>
                <c:pt idx="37443">
                  <c:v>0.56299999999999994</c:v>
                </c:pt>
                <c:pt idx="37444">
                  <c:v>0.56299999999999994</c:v>
                </c:pt>
                <c:pt idx="37445">
                  <c:v>0.56000000000000005</c:v>
                </c:pt>
                <c:pt idx="37446">
                  <c:v>0.56000000000000005</c:v>
                </c:pt>
                <c:pt idx="37447">
                  <c:v>0.58299999999999996</c:v>
                </c:pt>
                <c:pt idx="37448">
                  <c:v>0.55900000000000005</c:v>
                </c:pt>
                <c:pt idx="37449">
                  <c:v>0.84799999999999998</c:v>
                </c:pt>
                <c:pt idx="37450">
                  <c:v>0.58199999999999996</c:v>
                </c:pt>
                <c:pt idx="37451">
                  <c:v>0.61799999999999999</c:v>
                </c:pt>
                <c:pt idx="37452">
                  <c:v>0.59399999999999997</c:v>
                </c:pt>
                <c:pt idx="37453">
                  <c:v>0.56999999999999995</c:v>
                </c:pt>
                <c:pt idx="37454">
                  <c:v>0.56999999999999995</c:v>
                </c:pt>
                <c:pt idx="37455">
                  <c:v>0.83899999999999997</c:v>
                </c:pt>
                <c:pt idx="37456">
                  <c:v>0.55400000000000005</c:v>
                </c:pt>
                <c:pt idx="37457">
                  <c:v>0.60099999999999998</c:v>
                </c:pt>
                <c:pt idx="37458">
                  <c:v>0.60099999999999998</c:v>
                </c:pt>
                <c:pt idx="37459">
                  <c:v>0.55500000000000005</c:v>
                </c:pt>
                <c:pt idx="37460">
                  <c:v>0.85299999999999998</c:v>
                </c:pt>
                <c:pt idx="37461">
                  <c:v>0.59799999999999998</c:v>
                </c:pt>
                <c:pt idx="37462">
                  <c:v>0.84699999999999998</c:v>
                </c:pt>
                <c:pt idx="37463">
                  <c:v>0.68799999999999994</c:v>
                </c:pt>
                <c:pt idx="37464">
                  <c:v>0.60399999999999998</c:v>
                </c:pt>
                <c:pt idx="37465">
                  <c:v>0.60399999999999998</c:v>
                </c:pt>
                <c:pt idx="37466">
                  <c:v>0.79300000000000004</c:v>
                </c:pt>
                <c:pt idx="37467">
                  <c:v>0.55200000000000005</c:v>
                </c:pt>
                <c:pt idx="37468">
                  <c:v>0.57099999999999995</c:v>
                </c:pt>
                <c:pt idx="37469">
                  <c:v>0.57399999999999995</c:v>
                </c:pt>
                <c:pt idx="37470">
                  <c:v>0.59199999999999997</c:v>
                </c:pt>
                <c:pt idx="37471">
                  <c:v>0.58399999999999996</c:v>
                </c:pt>
                <c:pt idx="37472">
                  <c:v>0.58199999999999996</c:v>
                </c:pt>
                <c:pt idx="37473">
                  <c:v>0.59</c:v>
                </c:pt>
                <c:pt idx="37474">
                  <c:v>0.57499999999999996</c:v>
                </c:pt>
                <c:pt idx="37475">
                  <c:v>0.86199999999999999</c:v>
                </c:pt>
                <c:pt idx="37476">
                  <c:v>0.82799999999999996</c:v>
                </c:pt>
                <c:pt idx="37477">
                  <c:v>0.59099999999999997</c:v>
                </c:pt>
                <c:pt idx="37478">
                  <c:v>0.86699999999999999</c:v>
                </c:pt>
                <c:pt idx="37479">
                  <c:v>0.60099999999999998</c:v>
                </c:pt>
                <c:pt idx="37480">
                  <c:v>0.59199999999999997</c:v>
                </c:pt>
                <c:pt idx="37481">
                  <c:v>0.59199999999999997</c:v>
                </c:pt>
                <c:pt idx="37482">
                  <c:v>0.58099999999999996</c:v>
                </c:pt>
                <c:pt idx="37483">
                  <c:v>0.58099999999999996</c:v>
                </c:pt>
                <c:pt idx="37484">
                  <c:v>0.55100000000000005</c:v>
                </c:pt>
                <c:pt idx="37485">
                  <c:v>0.86799999999999999</c:v>
                </c:pt>
                <c:pt idx="37486">
                  <c:v>0.54600000000000004</c:v>
                </c:pt>
                <c:pt idx="37487">
                  <c:v>0.58599999999999997</c:v>
                </c:pt>
                <c:pt idx="37488">
                  <c:v>0.58599999999999997</c:v>
                </c:pt>
                <c:pt idx="37489">
                  <c:v>0.59599999999999997</c:v>
                </c:pt>
                <c:pt idx="37490">
                  <c:v>0.56299999999999994</c:v>
                </c:pt>
                <c:pt idx="37491">
                  <c:v>0.56299999999999994</c:v>
                </c:pt>
                <c:pt idx="37492">
                  <c:v>0.86899999999999999</c:v>
                </c:pt>
                <c:pt idx="37493">
                  <c:v>0.79800000000000004</c:v>
                </c:pt>
                <c:pt idx="37494">
                  <c:v>0.871</c:v>
                </c:pt>
                <c:pt idx="37495">
                  <c:v>0.58499999999999996</c:v>
                </c:pt>
                <c:pt idx="37496">
                  <c:v>0.69199999999999995</c:v>
                </c:pt>
                <c:pt idx="37497">
                  <c:v>0.69199999999999995</c:v>
                </c:pt>
                <c:pt idx="37498">
                  <c:v>0.60599999999999998</c:v>
                </c:pt>
                <c:pt idx="37499">
                  <c:v>0.88100000000000001</c:v>
                </c:pt>
                <c:pt idx="37500">
                  <c:v>0.56299999999999994</c:v>
                </c:pt>
                <c:pt idx="37501">
                  <c:v>0.81200000000000006</c:v>
                </c:pt>
                <c:pt idx="37502">
                  <c:v>0.58399999999999996</c:v>
                </c:pt>
                <c:pt idx="37503">
                  <c:v>0.53100000000000003</c:v>
                </c:pt>
                <c:pt idx="37504">
                  <c:v>0.84499999999999997</c:v>
                </c:pt>
                <c:pt idx="37505">
                  <c:v>0.70099999999999996</c:v>
                </c:pt>
                <c:pt idx="37506">
                  <c:v>0.57799999999999996</c:v>
                </c:pt>
                <c:pt idx="37507">
                  <c:v>0.89900000000000002</c:v>
                </c:pt>
                <c:pt idx="37508">
                  <c:v>0.59299999999999997</c:v>
                </c:pt>
                <c:pt idx="37509">
                  <c:v>0.59299999999999997</c:v>
                </c:pt>
                <c:pt idx="37510">
                  <c:v>0.57999999999999996</c:v>
                </c:pt>
                <c:pt idx="37511">
                  <c:v>0.58099999999999996</c:v>
                </c:pt>
                <c:pt idx="37512">
                  <c:v>0.59</c:v>
                </c:pt>
                <c:pt idx="37513">
                  <c:v>0.874</c:v>
                </c:pt>
                <c:pt idx="37514">
                  <c:v>0.53300000000000003</c:v>
                </c:pt>
                <c:pt idx="37515">
                  <c:v>0.59399999999999997</c:v>
                </c:pt>
                <c:pt idx="37516">
                  <c:v>0.59699999999999998</c:v>
                </c:pt>
                <c:pt idx="37517">
                  <c:v>0.59399999999999997</c:v>
                </c:pt>
                <c:pt idx="37518">
                  <c:v>0.59699999999999998</c:v>
                </c:pt>
                <c:pt idx="37519">
                  <c:v>0.53200000000000003</c:v>
                </c:pt>
                <c:pt idx="37520">
                  <c:v>0.54400000000000004</c:v>
                </c:pt>
                <c:pt idx="37521">
                  <c:v>0.745</c:v>
                </c:pt>
                <c:pt idx="37522">
                  <c:v>0.89100000000000001</c:v>
                </c:pt>
                <c:pt idx="37523">
                  <c:v>0.58299999999999996</c:v>
                </c:pt>
                <c:pt idx="37524">
                  <c:v>0.58299999999999996</c:v>
                </c:pt>
                <c:pt idx="37525">
                  <c:v>0.55500000000000005</c:v>
                </c:pt>
                <c:pt idx="37526">
                  <c:v>0.55500000000000005</c:v>
                </c:pt>
                <c:pt idx="37527">
                  <c:v>0.59299999999999997</c:v>
                </c:pt>
                <c:pt idx="37528">
                  <c:v>0.79</c:v>
                </c:pt>
                <c:pt idx="37529">
                  <c:v>0.78</c:v>
                </c:pt>
                <c:pt idx="37530">
                  <c:v>0.55400000000000005</c:v>
                </c:pt>
                <c:pt idx="37531">
                  <c:v>0.57199999999999995</c:v>
                </c:pt>
                <c:pt idx="37532">
                  <c:v>0.61099999999999999</c:v>
                </c:pt>
                <c:pt idx="37533">
                  <c:v>0.61099999999999999</c:v>
                </c:pt>
                <c:pt idx="37534">
                  <c:v>0.56999999999999995</c:v>
                </c:pt>
                <c:pt idx="37535">
                  <c:v>0.57999999999999996</c:v>
                </c:pt>
                <c:pt idx="37536">
                  <c:v>0.82399999999999995</c:v>
                </c:pt>
                <c:pt idx="37537">
                  <c:v>0.60699999999999998</c:v>
                </c:pt>
                <c:pt idx="37538">
                  <c:v>0.74199999999999999</c:v>
                </c:pt>
                <c:pt idx="37539">
                  <c:v>0.61499999999999999</c:v>
                </c:pt>
                <c:pt idx="37540">
                  <c:v>0.74099999999999999</c:v>
                </c:pt>
                <c:pt idx="37541">
                  <c:v>0.54700000000000004</c:v>
                </c:pt>
                <c:pt idx="37542">
                  <c:v>0.61499999999999999</c:v>
                </c:pt>
                <c:pt idx="37543">
                  <c:v>0.57099999999999995</c:v>
                </c:pt>
                <c:pt idx="37544">
                  <c:v>0.871</c:v>
                </c:pt>
                <c:pt idx="37545">
                  <c:v>0.57299999999999995</c:v>
                </c:pt>
                <c:pt idx="37546">
                  <c:v>0.57299999999999995</c:v>
                </c:pt>
                <c:pt idx="37547">
                  <c:v>0.57199999999999995</c:v>
                </c:pt>
                <c:pt idx="37548">
                  <c:v>0.72599999999999998</c:v>
                </c:pt>
                <c:pt idx="37549">
                  <c:v>0.57899999999999996</c:v>
                </c:pt>
                <c:pt idx="37550">
                  <c:v>0.91</c:v>
                </c:pt>
                <c:pt idx="37551">
                  <c:v>0.57999999999999996</c:v>
                </c:pt>
                <c:pt idx="37552">
                  <c:v>0.57999999999999996</c:v>
                </c:pt>
                <c:pt idx="37553">
                  <c:v>0.89400000000000002</c:v>
                </c:pt>
                <c:pt idx="37554">
                  <c:v>0.57899999999999996</c:v>
                </c:pt>
                <c:pt idx="37555">
                  <c:v>0.57899999999999996</c:v>
                </c:pt>
                <c:pt idx="37556">
                  <c:v>0.57599999999999996</c:v>
                </c:pt>
                <c:pt idx="37557">
                  <c:v>0.61199999999999999</c:v>
                </c:pt>
                <c:pt idx="37558">
                  <c:v>0.57299999999999995</c:v>
                </c:pt>
                <c:pt idx="37559">
                  <c:v>0.54900000000000004</c:v>
                </c:pt>
                <c:pt idx="37560">
                  <c:v>0.54800000000000004</c:v>
                </c:pt>
                <c:pt idx="37561">
                  <c:v>0.57399999999999995</c:v>
                </c:pt>
                <c:pt idx="37562">
                  <c:v>0.63100000000000001</c:v>
                </c:pt>
                <c:pt idx="37563">
                  <c:v>0.63100000000000001</c:v>
                </c:pt>
                <c:pt idx="37564">
                  <c:v>0.627</c:v>
                </c:pt>
                <c:pt idx="37565">
                  <c:v>0.71099999999999997</c:v>
                </c:pt>
                <c:pt idx="37566">
                  <c:v>0.56399999999999995</c:v>
                </c:pt>
                <c:pt idx="37567">
                  <c:v>0.71</c:v>
                </c:pt>
                <c:pt idx="37568">
                  <c:v>0.63500000000000001</c:v>
                </c:pt>
                <c:pt idx="37569">
                  <c:v>0.53200000000000003</c:v>
                </c:pt>
                <c:pt idx="37570">
                  <c:v>0.53200000000000003</c:v>
                </c:pt>
                <c:pt idx="37571">
                  <c:v>0.62</c:v>
                </c:pt>
                <c:pt idx="37572">
                  <c:v>0.63400000000000001</c:v>
                </c:pt>
                <c:pt idx="37573">
                  <c:v>0.59899999999999998</c:v>
                </c:pt>
                <c:pt idx="37574">
                  <c:v>0.57099999999999995</c:v>
                </c:pt>
                <c:pt idx="37575">
                  <c:v>0.56599999999999995</c:v>
                </c:pt>
                <c:pt idx="37576">
                  <c:v>0.59699999999999998</c:v>
                </c:pt>
                <c:pt idx="37577">
                  <c:v>0.89800000000000002</c:v>
                </c:pt>
                <c:pt idx="37578">
                  <c:v>0.57099999999999995</c:v>
                </c:pt>
                <c:pt idx="37579">
                  <c:v>0.57099999999999995</c:v>
                </c:pt>
                <c:pt idx="37580">
                  <c:v>0.55200000000000005</c:v>
                </c:pt>
                <c:pt idx="37581">
                  <c:v>0.57099999999999995</c:v>
                </c:pt>
                <c:pt idx="37582">
                  <c:v>0.80700000000000005</c:v>
                </c:pt>
                <c:pt idx="37583">
                  <c:v>0.63100000000000001</c:v>
                </c:pt>
                <c:pt idx="37584">
                  <c:v>0.74</c:v>
                </c:pt>
                <c:pt idx="37585">
                  <c:v>0.58499999999999996</c:v>
                </c:pt>
                <c:pt idx="37586">
                  <c:v>0.58499999999999996</c:v>
                </c:pt>
                <c:pt idx="37587">
                  <c:v>0.56499999999999995</c:v>
                </c:pt>
                <c:pt idx="37588">
                  <c:v>0.625</c:v>
                </c:pt>
                <c:pt idx="37589">
                  <c:v>0.625</c:v>
                </c:pt>
                <c:pt idx="37590">
                  <c:v>0.56599999999999995</c:v>
                </c:pt>
                <c:pt idx="37591">
                  <c:v>0.92</c:v>
                </c:pt>
                <c:pt idx="37592">
                  <c:v>0.92100000000000004</c:v>
                </c:pt>
                <c:pt idx="37593">
                  <c:v>0.60399999999999998</c:v>
                </c:pt>
                <c:pt idx="37594">
                  <c:v>0.59899999999999998</c:v>
                </c:pt>
                <c:pt idx="37595">
                  <c:v>0.56799999999999995</c:v>
                </c:pt>
                <c:pt idx="37596">
                  <c:v>0.621</c:v>
                </c:pt>
                <c:pt idx="37597">
                  <c:v>0.56699999999999995</c:v>
                </c:pt>
                <c:pt idx="37598">
                  <c:v>0.61499999999999999</c:v>
                </c:pt>
                <c:pt idx="37599">
                  <c:v>0.83799999999999997</c:v>
                </c:pt>
                <c:pt idx="37600">
                  <c:v>0.61499999999999999</c:v>
                </c:pt>
                <c:pt idx="37601">
                  <c:v>0.629</c:v>
                </c:pt>
                <c:pt idx="37602">
                  <c:v>0.629</c:v>
                </c:pt>
                <c:pt idx="37603">
                  <c:v>0.91</c:v>
                </c:pt>
                <c:pt idx="37604">
                  <c:v>0.91200000000000003</c:v>
                </c:pt>
                <c:pt idx="37605">
                  <c:v>0.90100000000000002</c:v>
                </c:pt>
                <c:pt idx="37606">
                  <c:v>0.58399999999999996</c:v>
                </c:pt>
                <c:pt idx="37607">
                  <c:v>0.54500000000000004</c:v>
                </c:pt>
                <c:pt idx="37608">
                  <c:v>0.54800000000000004</c:v>
                </c:pt>
                <c:pt idx="37609">
                  <c:v>0.54800000000000004</c:v>
                </c:pt>
                <c:pt idx="37610">
                  <c:v>0.91600000000000004</c:v>
                </c:pt>
                <c:pt idx="37611">
                  <c:v>0.56899999999999995</c:v>
                </c:pt>
                <c:pt idx="37612">
                  <c:v>0.56299999999999994</c:v>
                </c:pt>
                <c:pt idx="37613">
                  <c:v>0.56299999999999994</c:v>
                </c:pt>
                <c:pt idx="37614">
                  <c:v>0.626</c:v>
                </c:pt>
                <c:pt idx="37615">
                  <c:v>0.71399999999999997</c:v>
                </c:pt>
                <c:pt idx="37616">
                  <c:v>0.57099999999999995</c:v>
                </c:pt>
                <c:pt idx="37617">
                  <c:v>0.56299999999999994</c:v>
                </c:pt>
                <c:pt idx="37618">
                  <c:v>0.57199999999999995</c:v>
                </c:pt>
                <c:pt idx="37619">
                  <c:v>0.60199999999999998</c:v>
                </c:pt>
                <c:pt idx="37620">
                  <c:v>0.59799999999999998</c:v>
                </c:pt>
                <c:pt idx="37621">
                  <c:v>0.91100000000000003</c:v>
                </c:pt>
                <c:pt idx="37622">
                  <c:v>0.58399999999999996</c:v>
                </c:pt>
                <c:pt idx="37623">
                  <c:v>0.57399999999999995</c:v>
                </c:pt>
                <c:pt idx="37624">
                  <c:v>0.57399999999999995</c:v>
                </c:pt>
                <c:pt idx="37625">
                  <c:v>0.58299999999999996</c:v>
                </c:pt>
                <c:pt idx="37626">
                  <c:v>0.83</c:v>
                </c:pt>
                <c:pt idx="37627">
                  <c:v>0.55500000000000005</c:v>
                </c:pt>
                <c:pt idx="37628">
                  <c:v>0.55500000000000005</c:v>
                </c:pt>
                <c:pt idx="37629">
                  <c:v>0.92300000000000004</c:v>
                </c:pt>
                <c:pt idx="37630">
                  <c:v>0.88200000000000001</c:v>
                </c:pt>
                <c:pt idx="37631">
                  <c:v>0.91900000000000004</c:v>
                </c:pt>
                <c:pt idx="37632">
                  <c:v>0.93200000000000005</c:v>
                </c:pt>
                <c:pt idx="37633">
                  <c:v>0.83299999999999996</c:v>
                </c:pt>
                <c:pt idx="37634">
                  <c:v>0.96599999999999997</c:v>
                </c:pt>
                <c:pt idx="37635">
                  <c:v>0.58399999999999996</c:v>
                </c:pt>
                <c:pt idx="37636">
                  <c:v>0.57399999999999995</c:v>
                </c:pt>
                <c:pt idx="37637">
                  <c:v>0.86199999999999999</c:v>
                </c:pt>
                <c:pt idx="37638">
                  <c:v>0.56100000000000005</c:v>
                </c:pt>
                <c:pt idx="37639">
                  <c:v>0.58599999999999997</c:v>
                </c:pt>
                <c:pt idx="37640">
                  <c:v>0.58799999999999997</c:v>
                </c:pt>
                <c:pt idx="37641">
                  <c:v>0.61099999999999999</c:v>
                </c:pt>
                <c:pt idx="37642">
                  <c:v>0.57699999999999996</c:v>
                </c:pt>
                <c:pt idx="37643">
                  <c:v>0.94499999999999995</c:v>
                </c:pt>
                <c:pt idx="37644">
                  <c:v>0.58799999999999997</c:v>
                </c:pt>
                <c:pt idx="37645">
                  <c:v>0.86</c:v>
                </c:pt>
                <c:pt idx="37646">
                  <c:v>0.56699999999999995</c:v>
                </c:pt>
                <c:pt idx="37647">
                  <c:v>0.56699999999999995</c:v>
                </c:pt>
                <c:pt idx="37648">
                  <c:v>0.92700000000000005</c:v>
                </c:pt>
                <c:pt idx="37649">
                  <c:v>0.58899999999999997</c:v>
                </c:pt>
                <c:pt idx="37650">
                  <c:v>0.57099999999999995</c:v>
                </c:pt>
                <c:pt idx="37651">
                  <c:v>0.57099999999999995</c:v>
                </c:pt>
                <c:pt idx="37652">
                  <c:v>0.94399999999999995</c:v>
                </c:pt>
                <c:pt idx="37653">
                  <c:v>0.745</c:v>
                </c:pt>
                <c:pt idx="37654">
                  <c:v>0.56200000000000006</c:v>
                </c:pt>
                <c:pt idx="37655">
                  <c:v>0.55500000000000005</c:v>
                </c:pt>
                <c:pt idx="37656">
                  <c:v>0.92900000000000005</c:v>
                </c:pt>
                <c:pt idx="37657">
                  <c:v>0.94599999999999995</c:v>
                </c:pt>
                <c:pt idx="37658">
                  <c:v>0.56599999999999995</c:v>
                </c:pt>
                <c:pt idx="37659">
                  <c:v>0.56599999999999995</c:v>
                </c:pt>
                <c:pt idx="37660">
                  <c:v>0.56399999999999995</c:v>
                </c:pt>
                <c:pt idx="37661">
                  <c:v>0.625</c:v>
                </c:pt>
                <c:pt idx="37662">
                  <c:v>0.58899999999999997</c:v>
                </c:pt>
                <c:pt idx="37663">
                  <c:v>0.87</c:v>
                </c:pt>
                <c:pt idx="37664">
                  <c:v>0.56899999999999995</c:v>
                </c:pt>
                <c:pt idx="37665">
                  <c:v>0.52100000000000002</c:v>
                </c:pt>
                <c:pt idx="37666">
                  <c:v>0.57699999999999996</c:v>
                </c:pt>
                <c:pt idx="37667">
                  <c:v>0.59399999999999997</c:v>
                </c:pt>
                <c:pt idx="37668">
                  <c:v>0.59399999999999997</c:v>
                </c:pt>
                <c:pt idx="37669">
                  <c:v>0.58199999999999996</c:v>
                </c:pt>
                <c:pt idx="37670">
                  <c:v>0.94199999999999995</c:v>
                </c:pt>
                <c:pt idx="37671">
                  <c:v>0.89800000000000002</c:v>
                </c:pt>
                <c:pt idx="37672">
                  <c:v>0.78200000000000003</c:v>
                </c:pt>
                <c:pt idx="37673">
                  <c:v>0.90700000000000003</c:v>
                </c:pt>
                <c:pt idx="37674">
                  <c:v>0.59399999999999997</c:v>
                </c:pt>
                <c:pt idx="37675">
                  <c:v>0.59799999999999998</c:v>
                </c:pt>
                <c:pt idx="37676">
                  <c:v>0.59799999999999998</c:v>
                </c:pt>
                <c:pt idx="37677">
                  <c:v>0.58399999999999996</c:v>
                </c:pt>
                <c:pt idx="37678">
                  <c:v>0.85399999999999998</c:v>
                </c:pt>
                <c:pt idx="37679">
                  <c:v>0.58399999999999996</c:v>
                </c:pt>
                <c:pt idx="37680">
                  <c:v>0.59899999999999998</c:v>
                </c:pt>
                <c:pt idx="37681">
                  <c:v>0.52300000000000002</c:v>
                </c:pt>
                <c:pt idx="37682">
                  <c:v>0.52200000000000002</c:v>
                </c:pt>
                <c:pt idx="37683">
                  <c:v>0.54800000000000004</c:v>
                </c:pt>
                <c:pt idx="37684">
                  <c:v>0.54800000000000004</c:v>
                </c:pt>
                <c:pt idx="37685">
                  <c:v>0.58799999999999997</c:v>
                </c:pt>
                <c:pt idx="37686">
                  <c:v>0.58799999999999997</c:v>
                </c:pt>
                <c:pt idx="37687">
                  <c:v>0.57799999999999996</c:v>
                </c:pt>
                <c:pt idx="37688">
                  <c:v>0.59499999999999997</c:v>
                </c:pt>
                <c:pt idx="37689">
                  <c:v>0.57999999999999996</c:v>
                </c:pt>
                <c:pt idx="37690">
                  <c:v>0.95</c:v>
                </c:pt>
                <c:pt idx="37691">
                  <c:v>0.77800000000000002</c:v>
                </c:pt>
                <c:pt idx="37692">
                  <c:v>0.91800000000000004</c:v>
                </c:pt>
                <c:pt idx="37693">
                  <c:v>0.55800000000000005</c:v>
                </c:pt>
                <c:pt idx="37694">
                  <c:v>0.55800000000000005</c:v>
                </c:pt>
                <c:pt idx="37695">
                  <c:v>0.58899999999999997</c:v>
                </c:pt>
                <c:pt idx="37696">
                  <c:v>0.58899999999999997</c:v>
                </c:pt>
                <c:pt idx="37697">
                  <c:v>0.77700000000000002</c:v>
                </c:pt>
                <c:pt idx="37698">
                  <c:v>0.75700000000000001</c:v>
                </c:pt>
                <c:pt idx="37699">
                  <c:v>0.59699999999999998</c:v>
                </c:pt>
                <c:pt idx="37700">
                  <c:v>0.59699999999999998</c:v>
                </c:pt>
                <c:pt idx="37701">
                  <c:v>0.95599999999999996</c:v>
                </c:pt>
                <c:pt idx="37702">
                  <c:v>0.59299999999999997</c:v>
                </c:pt>
                <c:pt idx="37703">
                  <c:v>0.57599999999999996</c:v>
                </c:pt>
                <c:pt idx="37704">
                  <c:v>0.96299999999999997</c:v>
                </c:pt>
                <c:pt idx="37705">
                  <c:v>0.53400000000000003</c:v>
                </c:pt>
                <c:pt idx="37706">
                  <c:v>0.86599999999999999</c:v>
                </c:pt>
                <c:pt idx="37707">
                  <c:v>0.60099999999999998</c:v>
                </c:pt>
                <c:pt idx="37708">
                  <c:v>0.56299999999999994</c:v>
                </c:pt>
                <c:pt idx="37709">
                  <c:v>0.60099999999999998</c:v>
                </c:pt>
                <c:pt idx="37710">
                  <c:v>0.89300000000000002</c:v>
                </c:pt>
                <c:pt idx="37711">
                  <c:v>0.57699999999999996</c:v>
                </c:pt>
                <c:pt idx="37712">
                  <c:v>0.99399999999999999</c:v>
                </c:pt>
                <c:pt idx="37713">
                  <c:v>0.92500000000000004</c:v>
                </c:pt>
                <c:pt idx="37714">
                  <c:v>0.97</c:v>
                </c:pt>
                <c:pt idx="37715">
                  <c:v>0.98</c:v>
                </c:pt>
                <c:pt idx="37716">
                  <c:v>0.58799999999999997</c:v>
                </c:pt>
                <c:pt idx="37717">
                  <c:v>0.58299999999999996</c:v>
                </c:pt>
                <c:pt idx="37718">
                  <c:v>0.58299999999999996</c:v>
                </c:pt>
                <c:pt idx="37719">
                  <c:v>0.58299999999999996</c:v>
                </c:pt>
                <c:pt idx="37720">
                  <c:v>0.59699999999999998</c:v>
                </c:pt>
                <c:pt idx="37721">
                  <c:v>0.53500000000000003</c:v>
                </c:pt>
                <c:pt idx="37722">
                  <c:v>0.63800000000000001</c:v>
                </c:pt>
                <c:pt idx="37723">
                  <c:v>0.53400000000000003</c:v>
                </c:pt>
                <c:pt idx="37724">
                  <c:v>0.56299999999999994</c:v>
                </c:pt>
                <c:pt idx="37725">
                  <c:v>0.56299999999999994</c:v>
                </c:pt>
                <c:pt idx="37726">
                  <c:v>0.74</c:v>
                </c:pt>
                <c:pt idx="37727">
                  <c:v>0.73899999999999999</c:v>
                </c:pt>
                <c:pt idx="37728">
                  <c:v>0.57699999999999996</c:v>
                </c:pt>
                <c:pt idx="37729">
                  <c:v>0.57799999999999996</c:v>
                </c:pt>
                <c:pt idx="37730">
                  <c:v>0.61499999999999999</c:v>
                </c:pt>
                <c:pt idx="37731">
                  <c:v>0.61499999999999999</c:v>
                </c:pt>
                <c:pt idx="37732">
                  <c:v>0.97399999999999998</c:v>
                </c:pt>
                <c:pt idx="37733">
                  <c:v>0.61099999999999999</c:v>
                </c:pt>
                <c:pt idx="37734">
                  <c:v>0.90200000000000002</c:v>
                </c:pt>
                <c:pt idx="37735">
                  <c:v>0.61899999999999999</c:v>
                </c:pt>
                <c:pt idx="37736">
                  <c:v>0.96199999999999997</c:v>
                </c:pt>
                <c:pt idx="37737">
                  <c:v>0.52200000000000002</c:v>
                </c:pt>
                <c:pt idx="37738">
                  <c:v>0.52200000000000002</c:v>
                </c:pt>
                <c:pt idx="37739">
                  <c:v>0.874</c:v>
                </c:pt>
                <c:pt idx="37740">
                  <c:v>0.61899999999999999</c:v>
                </c:pt>
                <c:pt idx="37741">
                  <c:v>0.92400000000000004</c:v>
                </c:pt>
                <c:pt idx="37742">
                  <c:v>0.58199999999999996</c:v>
                </c:pt>
                <c:pt idx="37743">
                  <c:v>0.59399999999999997</c:v>
                </c:pt>
                <c:pt idx="37744">
                  <c:v>0.96499999999999997</c:v>
                </c:pt>
                <c:pt idx="37745">
                  <c:v>0.54100000000000004</c:v>
                </c:pt>
                <c:pt idx="37746">
                  <c:v>0.58099999999999996</c:v>
                </c:pt>
                <c:pt idx="37747">
                  <c:v>0.61599999999999999</c:v>
                </c:pt>
                <c:pt idx="37748">
                  <c:v>0.63200000000000001</c:v>
                </c:pt>
                <c:pt idx="37749">
                  <c:v>0.63100000000000001</c:v>
                </c:pt>
                <c:pt idx="37750">
                  <c:v>1.0069999999999999</c:v>
                </c:pt>
                <c:pt idx="37751">
                  <c:v>0.54300000000000004</c:v>
                </c:pt>
                <c:pt idx="37752">
                  <c:v>0.97899999999999998</c:v>
                </c:pt>
                <c:pt idx="37753">
                  <c:v>0.57499999999999996</c:v>
                </c:pt>
                <c:pt idx="37754">
                  <c:v>1.0069999999999999</c:v>
                </c:pt>
                <c:pt idx="37755">
                  <c:v>0.99099999999999999</c:v>
                </c:pt>
                <c:pt idx="37756">
                  <c:v>0.61899999999999999</c:v>
                </c:pt>
                <c:pt idx="37757">
                  <c:v>0.54400000000000004</c:v>
                </c:pt>
                <c:pt idx="37758">
                  <c:v>0.628</c:v>
                </c:pt>
                <c:pt idx="37759">
                  <c:v>0.96299999999999997</c:v>
                </c:pt>
                <c:pt idx="37760">
                  <c:v>0.57799999999999996</c:v>
                </c:pt>
                <c:pt idx="37761">
                  <c:v>0.57799999999999996</c:v>
                </c:pt>
                <c:pt idx="37762">
                  <c:v>0.98899999999999999</c:v>
                </c:pt>
                <c:pt idx="37763">
                  <c:v>0.98699999999999999</c:v>
                </c:pt>
                <c:pt idx="37764">
                  <c:v>0.98</c:v>
                </c:pt>
                <c:pt idx="37765">
                  <c:v>0.58799999999999997</c:v>
                </c:pt>
                <c:pt idx="37766">
                  <c:v>0.53300000000000003</c:v>
                </c:pt>
                <c:pt idx="37767">
                  <c:v>0.624</c:v>
                </c:pt>
                <c:pt idx="37768">
                  <c:v>0.622</c:v>
                </c:pt>
                <c:pt idx="37769">
                  <c:v>0.53400000000000003</c:v>
                </c:pt>
                <c:pt idx="37770">
                  <c:v>0.53400000000000003</c:v>
                </c:pt>
                <c:pt idx="37771">
                  <c:v>0.98499999999999999</c:v>
                </c:pt>
                <c:pt idx="37772">
                  <c:v>0.55200000000000005</c:v>
                </c:pt>
                <c:pt idx="37773">
                  <c:v>0.998</c:v>
                </c:pt>
                <c:pt idx="37774">
                  <c:v>0.98199999999999998</c:v>
                </c:pt>
                <c:pt idx="37775">
                  <c:v>0.90500000000000003</c:v>
                </c:pt>
                <c:pt idx="37776">
                  <c:v>0.55500000000000005</c:v>
                </c:pt>
                <c:pt idx="37777">
                  <c:v>0.97499999999999998</c:v>
                </c:pt>
                <c:pt idx="37778">
                  <c:v>0.55500000000000005</c:v>
                </c:pt>
                <c:pt idx="37779">
                  <c:v>1.0009999999999999</c:v>
                </c:pt>
                <c:pt idx="37780">
                  <c:v>0.6</c:v>
                </c:pt>
                <c:pt idx="37781">
                  <c:v>0.60799999999999998</c:v>
                </c:pt>
                <c:pt idx="37782">
                  <c:v>0.53500000000000003</c:v>
                </c:pt>
                <c:pt idx="37783">
                  <c:v>0.54300000000000004</c:v>
                </c:pt>
                <c:pt idx="37784">
                  <c:v>0.54300000000000004</c:v>
                </c:pt>
                <c:pt idx="37785">
                  <c:v>0.90400000000000003</c:v>
                </c:pt>
                <c:pt idx="37786">
                  <c:v>0.59499999999999997</c:v>
                </c:pt>
                <c:pt idx="37787">
                  <c:v>0.57799999999999996</c:v>
                </c:pt>
                <c:pt idx="37788">
                  <c:v>0.57799999999999996</c:v>
                </c:pt>
                <c:pt idx="37789">
                  <c:v>0.98499999999999999</c:v>
                </c:pt>
                <c:pt idx="37790">
                  <c:v>0.53600000000000003</c:v>
                </c:pt>
                <c:pt idx="37791">
                  <c:v>1.0009999999999999</c:v>
                </c:pt>
                <c:pt idx="37792">
                  <c:v>0.751</c:v>
                </c:pt>
                <c:pt idx="37793">
                  <c:v>0.98599999999999999</c:v>
                </c:pt>
                <c:pt idx="37794">
                  <c:v>0.98399999999999999</c:v>
                </c:pt>
                <c:pt idx="37795">
                  <c:v>1.0089999999999999</c:v>
                </c:pt>
                <c:pt idx="37796">
                  <c:v>1.038</c:v>
                </c:pt>
                <c:pt idx="37797">
                  <c:v>0.90600000000000003</c:v>
                </c:pt>
                <c:pt idx="37798">
                  <c:v>0.57799999999999996</c:v>
                </c:pt>
                <c:pt idx="37799">
                  <c:v>0.54400000000000004</c:v>
                </c:pt>
                <c:pt idx="37800">
                  <c:v>0.873</c:v>
                </c:pt>
                <c:pt idx="37801">
                  <c:v>0.96799999999999997</c:v>
                </c:pt>
                <c:pt idx="37802">
                  <c:v>0.63900000000000001</c:v>
                </c:pt>
                <c:pt idx="37803">
                  <c:v>0.63900000000000001</c:v>
                </c:pt>
                <c:pt idx="37804">
                  <c:v>0.56799999999999995</c:v>
                </c:pt>
                <c:pt idx="37805">
                  <c:v>0.64400000000000002</c:v>
                </c:pt>
                <c:pt idx="37806">
                  <c:v>0.59399999999999997</c:v>
                </c:pt>
                <c:pt idx="37807">
                  <c:v>0.63200000000000001</c:v>
                </c:pt>
                <c:pt idx="37808">
                  <c:v>0.57699999999999996</c:v>
                </c:pt>
                <c:pt idx="37809">
                  <c:v>0.64400000000000002</c:v>
                </c:pt>
                <c:pt idx="37810">
                  <c:v>0.57099999999999995</c:v>
                </c:pt>
                <c:pt idx="37811">
                  <c:v>0.55200000000000005</c:v>
                </c:pt>
                <c:pt idx="37812">
                  <c:v>0.55200000000000005</c:v>
                </c:pt>
                <c:pt idx="37813">
                  <c:v>0.57099999999999995</c:v>
                </c:pt>
                <c:pt idx="37814">
                  <c:v>0.57599999999999996</c:v>
                </c:pt>
                <c:pt idx="37815">
                  <c:v>0.95799999999999996</c:v>
                </c:pt>
                <c:pt idx="37816">
                  <c:v>0.55400000000000005</c:v>
                </c:pt>
                <c:pt idx="37817">
                  <c:v>0.55400000000000005</c:v>
                </c:pt>
                <c:pt idx="37818">
                  <c:v>0.95799999999999996</c:v>
                </c:pt>
                <c:pt idx="37819">
                  <c:v>0.81399999999999995</c:v>
                </c:pt>
                <c:pt idx="37820">
                  <c:v>0.93400000000000005</c:v>
                </c:pt>
                <c:pt idx="37821">
                  <c:v>0.54500000000000004</c:v>
                </c:pt>
                <c:pt idx="37822">
                  <c:v>0.94699999999999995</c:v>
                </c:pt>
                <c:pt idx="37823">
                  <c:v>0.63900000000000001</c:v>
                </c:pt>
                <c:pt idx="37824">
                  <c:v>0.54600000000000004</c:v>
                </c:pt>
                <c:pt idx="37825">
                  <c:v>0.93500000000000005</c:v>
                </c:pt>
                <c:pt idx="37826">
                  <c:v>0.53100000000000003</c:v>
                </c:pt>
                <c:pt idx="37827">
                  <c:v>0.85</c:v>
                </c:pt>
                <c:pt idx="37828">
                  <c:v>0.84599999999999997</c:v>
                </c:pt>
                <c:pt idx="37829">
                  <c:v>0.56799999999999995</c:v>
                </c:pt>
                <c:pt idx="37830">
                  <c:v>0.872</c:v>
                </c:pt>
                <c:pt idx="37831">
                  <c:v>0.59599999999999997</c:v>
                </c:pt>
                <c:pt idx="37832">
                  <c:v>0.59599999999999997</c:v>
                </c:pt>
                <c:pt idx="37833">
                  <c:v>0.56000000000000005</c:v>
                </c:pt>
                <c:pt idx="37834">
                  <c:v>0.59699999999999998</c:v>
                </c:pt>
                <c:pt idx="37835">
                  <c:v>0.60099999999999998</c:v>
                </c:pt>
                <c:pt idx="37836">
                  <c:v>0.96599999999999997</c:v>
                </c:pt>
                <c:pt idx="37837">
                  <c:v>0.6</c:v>
                </c:pt>
                <c:pt idx="37838">
                  <c:v>0.97699999999999998</c:v>
                </c:pt>
                <c:pt idx="37839">
                  <c:v>0.95699999999999996</c:v>
                </c:pt>
                <c:pt idx="37840">
                  <c:v>0.99</c:v>
                </c:pt>
                <c:pt idx="37841">
                  <c:v>0.96799999999999997</c:v>
                </c:pt>
                <c:pt idx="37842">
                  <c:v>0.96</c:v>
                </c:pt>
                <c:pt idx="37843">
                  <c:v>0.55500000000000005</c:v>
                </c:pt>
                <c:pt idx="37844">
                  <c:v>0.97499999999999998</c:v>
                </c:pt>
                <c:pt idx="37845">
                  <c:v>0.53300000000000003</c:v>
                </c:pt>
                <c:pt idx="37846">
                  <c:v>0.53300000000000003</c:v>
                </c:pt>
                <c:pt idx="37847">
                  <c:v>0.80400000000000005</c:v>
                </c:pt>
                <c:pt idx="37848">
                  <c:v>0.80200000000000005</c:v>
                </c:pt>
                <c:pt idx="37849">
                  <c:v>0.95899999999999996</c:v>
                </c:pt>
                <c:pt idx="37850">
                  <c:v>0.621</c:v>
                </c:pt>
                <c:pt idx="37851">
                  <c:v>0.95</c:v>
                </c:pt>
                <c:pt idx="37852">
                  <c:v>0.56899999999999995</c:v>
                </c:pt>
                <c:pt idx="37853">
                  <c:v>0.56899999999999995</c:v>
                </c:pt>
                <c:pt idx="37854">
                  <c:v>0.95899999999999996</c:v>
                </c:pt>
                <c:pt idx="37855">
                  <c:v>0.95499999999999996</c:v>
                </c:pt>
                <c:pt idx="37856">
                  <c:v>0.59199999999999997</c:v>
                </c:pt>
                <c:pt idx="37857">
                  <c:v>0.85099999999999998</c:v>
                </c:pt>
                <c:pt idx="37858">
                  <c:v>0.59699999999999998</c:v>
                </c:pt>
                <c:pt idx="37859">
                  <c:v>0.53900000000000003</c:v>
                </c:pt>
                <c:pt idx="37860">
                  <c:v>0.53900000000000003</c:v>
                </c:pt>
                <c:pt idx="37861">
                  <c:v>0.56100000000000005</c:v>
                </c:pt>
                <c:pt idx="37862">
                  <c:v>0.56200000000000006</c:v>
                </c:pt>
                <c:pt idx="37863">
                  <c:v>0.59199999999999997</c:v>
                </c:pt>
                <c:pt idx="37864">
                  <c:v>0.59199999999999997</c:v>
                </c:pt>
                <c:pt idx="37865">
                  <c:v>0.58099999999999996</c:v>
                </c:pt>
                <c:pt idx="37866">
                  <c:v>0.58099999999999996</c:v>
                </c:pt>
                <c:pt idx="37867">
                  <c:v>0.96299999999999997</c:v>
                </c:pt>
                <c:pt idx="37868">
                  <c:v>0.57799999999999996</c:v>
                </c:pt>
                <c:pt idx="37869">
                  <c:v>0.58499999999999996</c:v>
                </c:pt>
                <c:pt idx="37870">
                  <c:v>0.58499999999999996</c:v>
                </c:pt>
                <c:pt idx="37871">
                  <c:v>0.61199999999999999</c:v>
                </c:pt>
                <c:pt idx="37872">
                  <c:v>0.55000000000000004</c:v>
                </c:pt>
                <c:pt idx="37873">
                  <c:v>0.97699999999999998</c:v>
                </c:pt>
                <c:pt idx="37874">
                  <c:v>0.55900000000000005</c:v>
                </c:pt>
                <c:pt idx="37875">
                  <c:v>0.874</c:v>
                </c:pt>
                <c:pt idx="37876">
                  <c:v>0.95299999999999996</c:v>
                </c:pt>
                <c:pt idx="37877">
                  <c:v>0.996</c:v>
                </c:pt>
                <c:pt idx="37878">
                  <c:v>0.748</c:v>
                </c:pt>
                <c:pt idx="37879">
                  <c:v>0.95499999999999996</c:v>
                </c:pt>
                <c:pt idx="37880">
                  <c:v>0.747</c:v>
                </c:pt>
                <c:pt idx="37881">
                  <c:v>0.58799999999999997</c:v>
                </c:pt>
                <c:pt idx="37882">
                  <c:v>0.95399999999999996</c:v>
                </c:pt>
                <c:pt idx="37883">
                  <c:v>0.52700000000000002</c:v>
                </c:pt>
                <c:pt idx="37884">
                  <c:v>0.95899999999999996</c:v>
                </c:pt>
                <c:pt idx="37885">
                  <c:v>0.58099999999999996</c:v>
                </c:pt>
                <c:pt idx="37886">
                  <c:v>0.52600000000000002</c:v>
                </c:pt>
                <c:pt idx="37887">
                  <c:v>0.59199999999999997</c:v>
                </c:pt>
                <c:pt idx="37888">
                  <c:v>0.59299999999999997</c:v>
                </c:pt>
                <c:pt idx="37889">
                  <c:v>0.59299999999999997</c:v>
                </c:pt>
                <c:pt idx="37890">
                  <c:v>0.58699999999999997</c:v>
                </c:pt>
                <c:pt idx="37891">
                  <c:v>0.54400000000000004</c:v>
                </c:pt>
                <c:pt idx="37892">
                  <c:v>0.54400000000000004</c:v>
                </c:pt>
                <c:pt idx="37893">
                  <c:v>0.92500000000000004</c:v>
                </c:pt>
                <c:pt idx="37894">
                  <c:v>0.59199999999999997</c:v>
                </c:pt>
                <c:pt idx="37895">
                  <c:v>0.58899999999999997</c:v>
                </c:pt>
                <c:pt idx="37896">
                  <c:v>0.93100000000000005</c:v>
                </c:pt>
                <c:pt idx="37897">
                  <c:v>0.53200000000000003</c:v>
                </c:pt>
                <c:pt idx="37898">
                  <c:v>0.53200000000000003</c:v>
                </c:pt>
                <c:pt idx="37899">
                  <c:v>0.93799999999999994</c:v>
                </c:pt>
                <c:pt idx="37900">
                  <c:v>0.94699999999999995</c:v>
                </c:pt>
                <c:pt idx="37901">
                  <c:v>0.58099999999999996</c:v>
                </c:pt>
                <c:pt idx="37902">
                  <c:v>0.98399999999999999</c:v>
                </c:pt>
                <c:pt idx="37903">
                  <c:v>0.57399999999999995</c:v>
                </c:pt>
                <c:pt idx="37904">
                  <c:v>0.97099999999999997</c:v>
                </c:pt>
                <c:pt idx="37905">
                  <c:v>0.95399999999999996</c:v>
                </c:pt>
                <c:pt idx="37906">
                  <c:v>0.54200000000000004</c:v>
                </c:pt>
                <c:pt idx="37907">
                  <c:v>0.95299999999999996</c:v>
                </c:pt>
                <c:pt idx="37908">
                  <c:v>0.56499999999999995</c:v>
                </c:pt>
                <c:pt idx="37909">
                  <c:v>0.64100000000000001</c:v>
                </c:pt>
                <c:pt idx="37910">
                  <c:v>0.54600000000000004</c:v>
                </c:pt>
                <c:pt idx="37911">
                  <c:v>1</c:v>
                </c:pt>
                <c:pt idx="37912">
                  <c:v>0.54600000000000004</c:v>
                </c:pt>
                <c:pt idx="37913">
                  <c:v>0.97299999999999998</c:v>
                </c:pt>
                <c:pt idx="37914">
                  <c:v>0.58399999999999996</c:v>
                </c:pt>
                <c:pt idx="37915">
                  <c:v>0.99399999999999999</c:v>
                </c:pt>
                <c:pt idx="37916">
                  <c:v>0.56200000000000006</c:v>
                </c:pt>
                <c:pt idx="37917">
                  <c:v>0.56200000000000006</c:v>
                </c:pt>
                <c:pt idx="37918">
                  <c:v>0.59</c:v>
                </c:pt>
                <c:pt idx="37919">
                  <c:v>0.59</c:v>
                </c:pt>
                <c:pt idx="37920">
                  <c:v>0.57799999999999996</c:v>
                </c:pt>
                <c:pt idx="37921">
                  <c:v>0.58399999999999996</c:v>
                </c:pt>
                <c:pt idx="37922">
                  <c:v>0.95599999999999996</c:v>
                </c:pt>
                <c:pt idx="37923">
                  <c:v>0.94399999999999995</c:v>
                </c:pt>
                <c:pt idx="37924">
                  <c:v>0.92700000000000005</c:v>
                </c:pt>
                <c:pt idx="37925">
                  <c:v>0.625</c:v>
                </c:pt>
                <c:pt idx="37926">
                  <c:v>0.624</c:v>
                </c:pt>
                <c:pt idx="37927">
                  <c:v>0.53100000000000003</c:v>
                </c:pt>
                <c:pt idx="37928">
                  <c:v>0.93799999999999994</c:v>
                </c:pt>
                <c:pt idx="37929">
                  <c:v>0.58899999999999997</c:v>
                </c:pt>
                <c:pt idx="37930">
                  <c:v>0.95499999999999996</c:v>
                </c:pt>
                <c:pt idx="37931">
                  <c:v>0.52600000000000002</c:v>
                </c:pt>
                <c:pt idx="37932">
                  <c:v>0.52600000000000002</c:v>
                </c:pt>
                <c:pt idx="37933">
                  <c:v>0.53300000000000003</c:v>
                </c:pt>
                <c:pt idx="37934">
                  <c:v>0.75800000000000001</c:v>
                </c:pt>
                <c:pt idx="37935">
                  <c:v>0.752</c:v>
                </c:pt>
                <c:pt idx="37936">
                  <c:v>0.75700000000000001</c:v>
                </c:pt>
                <c:pt idx="37937">
                  <c:v>1.004</c:v>
                </c:pt>
                <c:pt idx="37938">
                  <c:v>0.98299999999999998</c:v>
                </c:pt>
                <c:pt idx="37939">
                  <c:v>0.53500000000000003</c:v>
                </c:pt>
                <c:pt idx="37940">
                  <c:v>0.91300000000000003</c:v>
                </c:pt>
                <c:pt idx="37941">
                  <c:v>0.53600000000000003</c:v>
                </c:pt>
                <c:pt idx="37942">
                  <c:v>0.55200000000000005</c:v>
                </c:pt>
                <c:pt idx="37943">
                  <c:v>0.93700000000000006</c:v>
                </c:pt>
                <c:pt idx="37944">
                  <c:v>0.92</c:v>
                </c:pt>
                <c:pt idx="37945">
                  <c:v>0.85299999999999998</c:v>
                </c:pt>
                <c:pt idx="37946">
                  <c:v>0.54400000000000004</c:v>
                </c:pt>
                <c:pt idx="37947">
                  <c:v>0.54400000000000004</c:v>
                </c:pt>
                <c:pt idx="37948">
                  <c:v>0.60599999999999998</c:v>
                </c:pt>
                <c:pt idx="37949">
                  <c:v>0.53300000000000003</c:v>
                </c:pt>
                <c:pt idx="37950">
                  <c:v>0.752</c:v>
                </c:pt>
                <c:pt idx="37951">
                  <c:v>0.90400000000000003</c:v>
                </c:pt>
                <c:pt idx="37952">
                  <c:v>0.95399999999999996</c:v>
                </c:pt>
                <c:pt idx="37953">
                  <c:v>0.53400000000000003</c:v>
                </c:pt>
                <c:pt idx="37954">
                  <c:v>0.98699999999999999</c:v>
                </c:pt>
                <c:pt idx="37955">
                  <c:v>0.98599999999999999</c:v>
                </c:pt>
                <c:pt idx="37956">
                  <c:v>0.97299999999999998</c:v>
                </c:pt>
                <c:pt idx="37957">
                  <c:v>0.64400000000000002</c:v>
                </c:pt>
                <c:pt idx="37958">
                  <c:v>0.64400000000000002</c:v>
                </c:pt>
                <c:pt idx="37959">
                  <c:v>0.52800000000000002</c:v>
                </c:pt>
                <c:pt idx="37960">
                  <c:v>0.64900000000000002</c:v>
                </c:pt>
                <c:pt idx="37961">
                  <c:v>0.63700000000000001</c:v>
                </c:pt>
                <c:pt idx="37962">
                  <c:v>0.59499999999999997</c:v>
                </c:pt>
                <c:pt idx="37963">
                  <c:v>0.57899999999999996</c:v>
                </c:pt>
                <c:pt idx="37964">
                  <c:v>0.97199999999999998</c:v>
                </c:pt>
                <c:pt idx="37965">
                  <c:v>0.875</c:v>
                </c:pt>
                <c:pt idx="37966">
                  <c:v>0.98699999999999999</c:v>
                </c:pt>
                <c:pt idx="37967">
                  <c:v>0.98699999999999999</c:v>
                </c:pt>
                <c:pt idx="37968">
                  <c:v>0.64900000000000002</c:v>
                </c:pt>
                <c:pt idx="37969">
                  <c:v>0.95</c:v>
                </c:pt>
                <c:pt idx="37970">
                  <c:v>0.85199999999999998</c:v>
                </c:pt>
                <c:pt idx="37971">
                  <c:v>0.59499999999999997</c:v>
                </c:pt>
                <c:pt idx="37972">
                  <c:v>0.84699999999999998</c:v>
                </c:pt>
                <c:pt idx="37973">
                  <c:v>0.96099999999999997</c:v>
                </c:pt>
                <c:pt idx="37974">
                  <c:v>0.96099999999999997</c:v>
                </c:pt>
                <c:pt idx="37975">
                  <c:v>0.53400000000000003</c:v>
                </c:pt>
                <c:pt idx="37976">
                  <c:v>0.53400000000000003</c:v>
                </c:pt>
                <c:pt idx="37977">
                  <c:v>0.64400000000000002</c:v>
                </c:pt>
                <c:pt idx="37978">
                  <c:v>0.55500000000000005</c:v>
                </c:pt>
                <c:pt idx="37979">
                  <c:v>0.58199999999999996</c:v>
                </c:pt>
                <c:pt idx="37980">
                  <c:v>0.58199999999999996</c:v>
                </c:pt>
                <c:pt idx="37981">
                  <c:v>0.52900000000000003</c:v>
                </c:pt>
                <c:pt idx="37982">
                  <c:v>0.53</c:v>
                </c:pt>
                <c:pt idx="37983">
                  <c:v>0.97099999999999997</c:v>
                </c:pt>
                <c:pt idx="37984">
                  <c:v>0.59899999999999998</c:v>
                </c:pt>
                <c:pt idx="37985">
                  <c:v>0.59899999999999998</c:v>
                </c:pt>
                <c:pt idx="37986">
                  <c:v>0.93700000000000006</c:v>
                </c:pt>
                <c:pt idx="37987">
                  <c:v>0.93799999999999994</c:v>
                </c:pt>
                <c:pt idx="37988">
                  <c:v>0.59899999999999998</c:v>
                </c:pt>
                <c:pt idx="37989">
                  <c:v>0.56999999999999995</c:v>
                </c:pt>
                <c:pt idx="37990">
                  <c:v>0.80900000000000005</c:v>
                </c:pt>
                <c:pt idx="37991">
                  <c:v>0.60299999999999998</c:v>
                </c:pt>
                <c:pt idx="37992">
                  <c:v>0.874</c:v>
                </c:pt>
                <c:pt idx="37993">
                  <c:v>0.60299999999999998</c:v>
                </c:pt>
                <c:pt idx="37994">
                  <c:v>0.95799999999999996</c:v>
                </c:pt>
                <c:pt idx="37995">
                  <c:v>0.94899999999999995</c:v>
                </c:pt>
                <c:pt idx="37996">
                  <c:v>0.85299999999999998</c:v>
                </c:pt>
                <c:pt idx="37997">
                  <c:v>0.96399999999999997</c:v>
                </c:pt>
                <c:pt idx="37998">
                  <c:v>0.97299999999999998</c:v>
                </c:pt>
                <c:pt idx="37999">
                  <c:v>0.98199999999999998</c:v>
                </c:pt>
                <c:pt idx="38000">
                  <c:v>0.53500000000000003</c:v>
                </c:pt>
                <c:pt idx="38001">
                  <c:v>0.53500000000000003</c:v>
                </c:pt>
                <c:pt idx="38002">
                  <c:v>0.96599999999999997</c:v>
                </c:pt>
                <c:pt idx="38003">
                  <c:v>0.54800000000000004</c:v>
                </c:pt>
                <c:pt idx="38004">
                  <c:v>0.97399999999999998</c:v>
                </c:pt>
                <c:pt idx="38005">
                  <c:v>0.97899999999999998</c:v>
                </c:pt>
                <c:pt idx="38006">
                  <c:v>0.95399999999999996</c:v>
                </c:pt>
                <c:pt idx="38007">
                  <c:v>0.96299999999999997</c:v>
                </c:pt>
                <c:pt idx="38008">
                  <c:v>0.626</c:v>
                </c:pt>
                <c:pt idx="38009">
                  <c:v>0.59899999999999998</c:v>
                </c:pt>
                <c:pt idx="38010">
                  <c:v>0.55300000000000005</c:v>
                </c:pt>
                <c:pt idx="38011">
                  <c:v>0.55300000000000005</c:v>
                </c:pt>
                <c:pt idx="38012">
                  <c:v>0.63</c:v>
                </c:pt>
                <c:pt idx="38013">
                  <c:v>0.56299999999999994</c:v>
                </c:pt>
                <c:pt idx="38014">
                  <c:v>0.56299999999999994</c:v>
                </c:pt>
                <c:pt idx="38015">
                  <c:v>0.92500000000000004</c:v>
                </c:pt>
                <c:pt idx="38016">
                  <c:v>0.53100000000000003</c:v>
                </c:pt>
                <c:pt idx="38017">
                  <c:v>0.53100000000000003</c:v>
                </c:pt>
                <c:pt idx="38018">
                  <c:v>0.57099999999999995</c:v>
                </c:pt>
                <c:pt idx="38019">
                  <c:v>0.63100000000000001</c:v>
                </c:pt>
                <c:pt idx="38020">
                  <c:v>0.55900000000000005</c:v>
                </c:pt>
                <c:pt idx="38021">
                  <c:v>0.95699999999999996</c:v>
                </c:pt>
                <c:pt idx="38022">
                  <c:v>0.56699999999999995</c:v>
                </c:pt>
                <c:pt idx="38023">
                  <c:v>0.995</c:v>
                </c:pt>
                <c:pt idx="38024">
                  <c:v>0.97</c:v>
                </c:pt>
                <c:pt idx="38025">
                  <c:v>0.98799999999999999</c:v>
                </c:pt>
                <c:pt idx="38026">
                  <c:v>0.56699999999999995</c:v>
                </c:pt>
                <c:pt idx="38027">
                  <c:v>0.98199999999999998</c:v>
                </c:pt>
                <c:pt idx="38028">
                  <c:v>0.98499999999999999</c:v>
                </c:pt>
                <c:pt idx="38029">
                  <c:v>0.61699999999999999</c:v>
                </c:pt>
                <c:pt idx="38030">
                  <c:v>1.002</c:v>
                </c:pt>
                <c:pt idx="38031">
                  <c:v>0.53800000000000003</c:v>
                </c:pt>
                <c:pt idx="38032">
                  <c:v>0.77300000000000002</c:v>
                </c:pt>
                <c:pt idx="38033">
                  <c:v>0.98</c:v>
                </c:pt>
                <c:pt idx="38034">
                  <c:v>0.53800000000000003</c:v>
                </c:pt>
                <c:pt idx="38035">
                  <c:v>0.59199999999999997</c:v>
                </c:pt>
                <c:pt idx="38036">
                  <c:v>1.012</c:v>
                </c:pt>
                <c:pt idx="38037">
                  <c:v>0.96499999999999997</c:v>
                </c:pt>
                <c:pt idx="38038">
                  <c:v>1.004</c:v>
                </c:pt>
                <c:pt idx="38039">
                  <c:v>0.95699999999999996</c:v>
                </c:pt>
                <c:pt idx="38040">
                  <c:v>0.83399999999999996</c:v>
                </c:pt>
                <c:pt idx="38041">
                  <c:v>0.59599999999999997</c:v>
                </c:pt>
                <c:pt idx="38042">
                  <c:v>0.96099999999999997</c:v>
                </c:pt>
                <c:pt idx="38043">
                  <c:v>0.97399999999999998</c:v>
                </c:pt>
                <c:pt idx="38044">
                  <c:v>0.95099999999999996</c:v>
                </c:pt>
                <c:pt idx="38045">
                  <c:v>0.59699999999999998</c:v>
                </c:pt>
                <c:pt idx="38046">
                  <c:v>0.62</c:v>
                </c:pt>
                <c:pt idx="38047">
                  <c:v>0.52900000000000003</c:v>
                </c:pt>
                <c:pt idx="38048">
                  <c:v>0.52900000000000003</c:v>
                </c:pt>
                <c:pt idx="38049">
                  <c:v>0.621</c:v>
                </c:pt>
                <c:pt idx="38050">
                  <c:v>0.58899999999999997</c:v>
                </c:pt>
                <c:pt idx="38051">
                  <c:v>0.94</c:v>
                </c:pt>
                <c:pt idx="38052">
                  <c:v>0.99199999999999999</c:v>
                </c:pt>
                <c:pt idx="38053">
                  <c:v>0.93899999999999995</c:v>
                </c:pt>
                <c:pt idx="38054">
                  <c:v>0.58399999999999996</c:v>
                </c:pt>
                <c:pt idx="38055">
                  <c:v>0.99299999999999999</c:v>
                </c:pt>
                <c:pt idx="38056">
                  <c:v>0.55600000000000005</c:v>
                </c:pt>
                <c:pt idx="38057">
                  <c:v>1.004</c:v>
                </c:pt>
                <c:pt idx="38058">
                  <c:v>0.95899999999999996</c:v>
                </c:pt>
                <c:pt idx="38059">
                  <c:v>0.54400000000000004</c:v>
                </c:pt>
                <c:pt idx="38060">
                  <c:v>0.96</c:v>
                </c:pt>
                <c:pt idx="38061">
                  <c:v>0.80200000000000005</c:v>
                </c:pt>
                <c:pt idx="38062">
                  <c:v>0.94899999999999995</c:v>
                </c:pt>
                <c:pt idx="38063">
                  <c:v>1.0069999999999999</c:v>
                </c:pt>
                <c:pt idx="38064">
                  <c:v>0.97499999999999998</c:v>
                </c:pt>
                <c:pt idx="38065">
                  <c:v>0.54800000000000004</c:v>
                </c:pt>
                <c:pt idx="38066">
                  <c:v>0.64300000000000002</c:v>
                </c:pt>
                <c:pt idx="38067">
                  <c:v>0.95099999999999996</c:v>
                </c:pt>
                <c:pt idx="38068">
                  <c:v>0.96099999999999997</c:v>
                </c:pt>
                <c:pt idx="38069">
                  <c:v>0.54800000000000004</c:v>
                </c:pt>
                <c:pt idx="38070">
                  <c:v>0.59099999999999997</c:v>
                </c:pt>
                <c:pt idx="38071">
                  <c:v>0.97899999999999998</c:v>
                </c:pt>
                <c:pt idx="38072">
                  <c:v>0.95799999999999996</c:v>
                </c:pt>
                <c:pt idx="38073">
                  <c:v>0.58699999999999997</c:v>
                </c:pt>
                <c:pt idx="38074">
                  <c:v>0.97799999999999998</c:v>
                </c:pt>
                <c:pt idx="38075">
                  <c:v>0.59399999999999997</c:v>
                </c:pt>
                <c:pt idx="38076">
                  <c:v>0.59399999999999997</c:v>
                </c:pt>
                <c:pt idx="38077">
                  <c:v>1.002</c:v>
                </c:pt>
                <c:pt idx="38078">
                  <c:v>0.58799999999999997</c:v>
                </c:pt>
                <c:pt idx="38079">
                  <c:v>0.54800000000000004</c:v>
                </c:pt>
                <c:pt idx="38080">
                  <c:v>0.54800000000000004</c:v>
                </c:pt>
                <c:pt idx="38081">
                  <c:v>1.008</c:v>
                </c:pt>
                <c:pt idx="38082">
                  <c:v>0.627</c:v>
                </c:pt>
                <c:pt idx="38083">
                  <c:v>0.625</c:v>
                </c:pt>
                <c:pt idx="38084">
                  <c:v>0.99199999999999999</c:v>
                </c:pt>
                <c:pt idx="38085">
                  <c:v>0.53300000000000003</c:v>
                </c:pt>
                <c:pt idx="38086">
                  <c:v>0.92900000000000005</c:v>
                </c:pt>
                <c:pt idx="38087">
                  <c:v>0.76400000000000001</c:v>
                </c:pt>
                <c:pt idx="38088">
                  <c:v>0.75900000000000001</c:v>
                </c:pt>
                <c:pt idx="38089">
                  <c:v>0.94099999999999995</c:v>
                </c:pt>
                <c:pt idx="38090">
                  <c:v>0.76400000000000001</c:v>
                </c:pt>
                <c:pt idx="38091">
                  <c:v>0.99099999999999999</c:v>
                </c:pt>
                <c:pt idx="38092">
                  <c:v>0.52100000000000002</c:v>
                </c:pt>
                <c:pt idx="38093">
                  <c:v>0.95499999999999996</c:v>
                </c:pt>
                <c:pt idx="38094">
                  <c:v>0.52200000000000002</c:v>
                </c:pt>
                <c:pt idx="38095">
                  <c:v>0.63400000000000001</c:v>
                </c:pt>
                <c:pt idx="38096">
                  <c:v>0.97699999999999998</c:v>
                </c:pt>
                <c:pt idx="38097">
                  <c:v>0.85399999999999998</c:v>
                </c:pt>
                <c:pt idx="38098">
                  <c:v>0.54300000000000004</c:v>
                </c:pt>
                <c:pt idx="38099">
                  <c:v>0.54500000000000004</c:v>
                </c:pt>
                <c:pt idx="38100">
                  <c:v>0.54500000000000004</c:v>
                </c:pt>
                <c:pt idx="38101">
                  <c:v>0.53500000000000003</c:v>
                </c:pt>
                <c:pt idx="38102">
                  <c:v>0.60799999999999998</c:v>
                </c:pt>
                <c:pt idx="38103">
                  <c:v>0.96</c:v>
                </c:pt>
                <c:pt idx="38104">
                  <c:v>0.91100000000000003</c:v>
                </c:pt>
                <c:pt idx="38105">
                  <c:v>0.53500000000000003</c:v>
                </c:pt>
                <c:pt idx="38106">
                  <c:v>0.93799999999999994</c:v>
                </c:pt>
                <c:pt idx="38107">
                  <c:v>0.95299999999999996</c:v>
                </c:pt>
                <c:pt idx="38108">
                  <c:v>0.92900000000000005</c:v>
                </c:pt>
                <c:pt idx="38109">
                  <c:v>0.85299999999999998</c:v>
                </c:pt>
                <c:pt idx="38110">
                  <c:v>0.84699999999999998</c:v>
                </c:pt>
                <c:pt idx="38111">
                  <c:v>0.64</c:v>
                </c:pt>
                <c:pt idx="38112">
                  <c:v>0.97399999999999998</c:v>
                </c:pt>
                <c:pt idx="38113">
                  <c:v>0.99199999999999999</c:v>
                </c:pt>
                <c:pt idx="38114">
                  <c:v>0.996</c:v>
                </c:pt>
                <c:pt idx="38115">
                  <c:v>0.65300000000000002</c:v>
                </c:pt>
                <c:pt idx="38116">
                  <c:v>0.59699999999999998</c:v>
                </c:pt>
                <c:pt idx="38117">
                  <c:v>0.57999999999999996</c:v>
                </c:pt>
                <c:pt idx="38118">
                  <c:v>0.65300000000000002</c:v>
                </c:pt>
                <c:pt idx="38119">
                  <c:v>0.97799999999999998</c:v>
                </c:pt>
                <c:pt idx="38120">
                  <c:v>0.95399999999999996</c:v>
                </c:pt>
                <c:pt idx="38121">
                  <c:v>0.878</c:v>
                </c:pt>
                <c:pt idx="38122">
                  <c:v>0.99099999999999999</c:v>
                </c:pt>
                <c:pt idx="38123">
                  <c:v>0.98</c:v>
                </c:pt>
                <c:pt idx="38124">
                  <c:v>1.0029999999999999</c:v>
                </c:pt>
                <c:pt idx="38125">
                  <c:v>0.59899999999999998</c:v>
                </c:pt>
                <c:pt idx="38126">
                  <c:v>0.96299999999999997</c:v>
                </c:pt>
                <c:pt idx="38127">
                  <c:v>0.52100000000000002</c:v>
                </c:pt>
                <c:pt idx="38128">
                  <c:v>0.52100000000000002</c:v>
                </c:pt>
                <c:pt idx="38129">
                  <c:v>0.96</c:v>
                </c:pt>
                <c:pt idx="38130">
                  <c:v>0.85399999999999998</c:v>
                </c:pt>
                <c:pt idx="38131">
                  <c:v>0.95299999999999996</c:v>
                </c:pt>
                <c:pt idx="38132">
                  <c:v>0.58399999999999996</c:v>
                </c:pt>
                <c:pt idx="38133">
                  <c:v>0.58399999999999996</c:v>
                </c:pt>
                <c:pt idx="38134">
                  <c:v>0.51700000000000002</c:v>
                </c:pt>
                <c:pt idx="38135">
                  <c:v>0.97</c:v>
                </c:pt>
                <c:pt idx="38136">
                  <c:v>0.53700000000000003</c:v>
                </c:pt>
                <c:pt idx="38137">
                  <c:v>0.51700000000000002</c:v>
                </c:pt>
                <c:pt idx="38138">
                  <c:v>0.97599999999999998</c:v>
                </c:pt>
                <c:pt idx="38139">
                  <c:v>0.60099999999999998</c:v>
                </c:pt>
                <c:pt idx="38140">
                  <c:v>0.60599999999999998</c:v>
                </c:pt>
                <c:pt idx="38141">
                  <c:v>0.995</c:v>
                </c:pt>
                <c:pt idx="38142">
                  <c:v>0.94</c:v>
                </c:pt>
                <c:pt idx="38143">
                  <c:v>0.60499999999999998</c:v>
                </c:pt>
                <c:pt idx="38144">
                  <c:v>0.57099999999999995</c:v>
                </c:pt>
                <c:pt idx="38145">
                  <c:v>0.81399999999999995</c:v>
                </c:pt>
                <c:pt idx="38146">
                  <c:v>0.96799999999999997</c:v>
                </c:pt>
                <c:pt idx="38147">
                  <c:v>0.94</c:v>
                </c:pt>
                <c:pt idx="38148">
                  <c:v>0.98</c:v>
                </c:pt>
                <c:pt idx="38149">
                  <c:v>0.98699999999999999</c:v>
                </c:pt>
                <c:pt idx="38150">
                  <c:v>0.98499999999999999</c:v>
                </c:pt>
                <c:pt idx="38151">
                  <c:v>0.96099999999999997</c:v>
                </c:pt>
                <c:pt idx="38152">
                  <c:v>0.95899999999999996</c:v>
                </c:pt>
                <c:pt idx="38153">
                  <c:v>0.96099999999999997</c:v>
                </c:pt>
                <c:pt idx="38154">
                  <c:v>0.55000000000000004</c:v>
                </c:pt>
                <c:pt idx="38155">
                  <c:v>0.96699999999999997</c:v>
                </c:pt>
                <c:pt idx="38156">
                  <c:v>0.97299999999999998</c:v>
                </c:pt>
                <c:pt idx="38157">
                  <c:v>0.96699999999999997</c:v>
                </c:pt>
                <c:pt idx="38158">
                  <c:v>0.98299999999999998</c:v>
                </c:pt>
                <c:pt idx="38159">
                  <c:v>0.97899999999999998</c:v>
                </c:pt>
                <c:pt idx="38160">
                  <c:v>0.93400000000000005</c:v>
                </c:pt>
                <c:pt idx="38161">
                  <c:v>0.63500000000000001</c:v>
                </c:pt>
                <c:pt idx="38162">
                  <c:v>0.83199999999999996</c:v>
                </c:pt>
                <c:pt idx="38163">
                  <c:v>0.63600000000000001</c:v>
                </c:pt>
                <c:pt idx="38164">
                  <c:v>0.95</c:v>
                </c:pt>
                <c:pt idx="38165">
                  <c:v>0.53400000000000003</c:v>
                </c:pt>
                <c:pt idx="38166">
                  <c:v>0.53400000000000003</c:v>
                </c:pt>
                <c:pt idx="38167">
                  <c:v>0.55600000000000005</c:v>
                </c:pt>
                <c:pt idx="38168">
                  <c:v>0.98699999999999999</c:v>
                </c:pt>
                <c:pt idx="38169">
                  <c:v>0.97699999999999998</c:v>
                </c:pt>
                <c:pt idx="38170">
                  <c:v>1.0089999999999999</c:v>
                </c:pt>
                <c:pt idx="38171">
                  <c:v>0.99</c:v>
                </c:pt>
                <c:pt idx="38172">
                  <c:v>0.96099999999999997</c:v>
                </c:pt>
                <c:pt idx="38173">
                  <c:v>1.008</c:v>
                </c:pt>
                <c:pt idx="38174">
                  <c:v>0.95499999999999996</c:v>
                </c:pt>
                <c:pt idx="38175">
                  <c:v>1.004</c:v>
                </c:pt>
                <c:pt idx="38176">
                  <c:v>0.77700000000000002</c:v>
                </c:pt>
                <c:pt idx="38177">
                  <c:v>1.018</c:v>
                </c:pt>
                <c:pt idx="38178">
                  <c:v>0.52400000000000002</c:v>
                </c:pt>
                <c:pt idx="38179">
                  <c:v>0.84199999999999997</c:v>
                </c:pt>
                <c:pt idx="38180">
                  <c:v>0.879</c:v>
                </c:pt>
                <c:pt idx="38181">
                  <c:v>0.98499999999999999</c:v>
                </c:pt>
                <c:pt idx="38182">
                  <c:v>0.95699999999999996</c:v>
                </c:pt>
                <c:pt idx="38183">
                  <c:v>0.97</c:v>
                </c:pt>
                <c:pt idx="38184">
                  <c:v>0.59899999999999998</c:v>
                </c:pt>
                <c:pt idx="38185">
                  <c:v>0.63</c:v>
                </c:pt>
                <c:pt idx="38186">
                  <c:v>0.59899999999999998</c:v>
                </c:pt>
                <c:pt idx="38187">
                  <c:v>0.79900000000000004</c:v>
                </c:pt>
                <c:pt idx="38188">
                  <c:v>0.96799999999999997</c:v>
                </c:pt>
                <c:pt idx="38189">
                  <c:v>0.998</c:v>
                </c:pt>
                <c:pt idx="38190">
                  <c:v>0.624</c:v>
                </c:pt>
                <c:pt idx="38191">
                  <c:v>1.0089999999999999</c:v>
                </c:pt>
                <c:pt idx="38192">
                  <c:v>0.96299999999999997</c:v>
                </c:pt>
                <c:pt idx="38193">
                  <c:v>0.625</c:v>
                </c:pt>
                <c:pt idx="38194">
                  <c:v>0.51600000000000001</c:v>
                </c:pt>
                <c:pt idx="38195">
                  <c:v>0.51600000000000001</c:v>
                </c:pt>
                <c:pt idx="38196">
                  <c:v>0.95299999999999996</c:v>
                </c:pt>
                <c:pt idx="38197">
                  <c:v>0.999</c:v>
                </c:pt>
                <c:pt idx="38198">
                  <c:v>0.94899999999999995</c:v>
                </c:pt>
                <c:pt idx="38199">
                  <c:v>0.98699999999999999</c:v>
                </c:pt>
                <c:pt idx="38200">
                  <c:v>0.94099999999999995</c:v>
                </c:pt>
                <c:pt idx="38201">
                  <c:v>0.80900000000000005</c:v>
                </c:pt>
                <c:pt idx="38202">
                  <c:v>1.0129999999999999</c:v>
                </c:pt>
                <c:pt idx="38203">
                  <c:v>1.0129999999999999</c:v>
                </c:pt>
                <c:pt idx="38204">
                  <c:v>0.96299999999999997</c:v>
                </c:pt>
                <c:pt idx="38205">
                  <c:v>0.54900000000000004</c:v>
                </c:pt>
                <c:pt idx="38206">
                  <c:v>0.64600000000000002</c:v>
                </c:pt>
                <c:pt idx="38207">
                  <c:v>0.55000000000000004</c:v>
                </c:pt>
                <c:pt idx="38208">
                  <c:v>0.67200000000000004</c:v>
                </c:pt>
                <c:pt idx="38209">
                  <c:v>0.998</c:v>
                </c:pt>
                <c:pt idx="38210">
                  <c:v>0.98</c:v>
                </c:pt>
                <c:pt idx="38211">
                  <c:v>0.59299999999999997</c:v>
                </c:pt>
                <c:pt idx="38212">
                  <c:v>0.96799999999999997</c:v>
                </c:pt>
                <c:pt idx="38213">
                  <c:v>0.58899999999999997</c:v>
                </c:pt>
                <c:pt idx="38214">
                  <c:v>0.98299999999999998</c:v>
                </c:pt>
                <c:pt idx="38215">
                  <c:v>1.0089999999999999</c:v>
                </c:pt>
                <c:pt idx="38216">
                  <c:v>0.98199999999999998</c:v>
                </c:pt>
                <c:pt idx="38217">
                  <c:v>0.59</c:v>
                </c:pt>
                <c:pt idx="38218">
                  <c:v>0.98099999999999998</c:v>
                </c:pt>
                <c:pt idx="38219">
                  <c:v>0.77</c:v>
                </c:pt>
                <c:pt idx="38220">
                  <c:v>0.76400000000000001</c:v>
                </c:pt>
                <c:pt idx="38221">
                  <c:v>0.95899999999999996</c:v>
                </c:pt>
                <c:pt idx="38222">
                  <c:v>0.76900000000000002</c:v>
                </c:pt>
                <c:pt idx="38223">
                  <c:v>0.999</c:v>
                </c:pt>
                <c:pt idx="38224">
                  <c:v>0.93100000000000005</c:v>
                </c:pt>
                <c:pt idx="38225">
                  <c:v>0.85399999999999998</c:v>
                </c:pt>
                <c:pt idx="38226">
                  <c:v>0.82699999999999996</c:v>
                </c:pt>
                <c:pt idx="38227">
                  <c:v>0.63900000000000001</c:v>
                </c:pt>
                <c:pt idx="38228">
                  <c:v>0.53700000000000003</c:v>
                </c:pt>
                <c:pt idx="38229">
                  <c:v>0.96499999999999997</c:v>
                </c:pt>
                <c:pt idx="38230">
                  <c:v>0.60899999999999999</c:v>
                </c:pt>
                <c:pt idx="38231">
                  <c:v>0.53700000000000003</c:v>
                </c:pt>
                <c:pt idx="38232">
                  <c:v>0.54400000000000004</c:v>
                </c:pt>
                <c:pt idx="38233">
                  <c:v>0.95799999999999996</c:v>
                </c:pt>
                <c:pt idx="38234">
                  <c:v>0.64300000000000002</c:v>
                </c:pt>
                <c:pt idx="38235">
                  <c:v>0.65600000000000003</c:v>
                </c:pt>
                <c:pt idx="38236">
                  <c:v>0.94</c:v>
                </c:pt>
                <c:pt idx="38237">
                  <c:v>0.65600000000000003</c:v>
                </c:pt>
                <c:pt idx="38238">
                  <c:v>0.93799999999999994</c:v>
                </c:pt>
                <c:pt idx="38239">
                  <c:v>0.998</c:v>
                </c:pt>
                <c:pt idx="38240">
                  <c:v>0.97899999999999998</c:v>
                </c:pt>
                <c:pt idx="38241">
                  <c:v>1.004</c:v>
                </c:pt>
                <c:pt idx="38242">
                  <c:v>0.96299999999999997</c:v>
                </c:pt>
                <c:pt idx="38243">
                  <c:v>0.85499999999999998</c:v>
                </c:pt>
                <c:pt idx="38244">
                  <c:v>0.98299999999999998</c:v>
                </c:pt>
                <c:pt idx="38245">
                  <c:v>0.86499999999999999</c:v>
                </c:pt>
                <c:pt idx="38246">
                  <c:v>0.92500000000000004</c:v>
                </c:pt>
                <c:pt idx="38247">
                  <c:v>0.82699999999999996</c:v>
                </c:pt>
                <c:pt idx="38248">
                  <c:v>0.92700000000000005</c:v>
                </c:pt>
                <c:pt idx="38249">
                  <c:v>0.873</c:v>
                </c:pt>
                <c:pt idx="38250">
                  <c:v>0.873</c:v>
                </c:pt>
                <c:pt idx="38251">
                  <c:v>0.53200000000000003</c:v>
                </c:pt>
                <c:pt idx="38252">
                  <c:v>0.91400000000000003</c:v>
                </c:pt>
                <c:pt idx="38253">
                  <c:v>0.63</c:v>
                </c:pt>
                <c:pt idx="38254">
                  <c:v>0.90100000000000002</c:v>
                </c:pt>
                <c:pt idx="38255">
                  <c:v>0.91400000000000003</c:v>
                </c:pt>
                <c:pt idx="38256">
                  <c:v>0.872</c:v>
                </c:pt>
                <c:pt idx="38257">
                  <c:v>0.87</c:v>
                </c:pt>
                <c:pt idx="38258">
                  <c:v>0.92800000000000005</c:v>
                </c:pt>
                <c:pt idx="38259">
                  <c:v>0.52400000000000002</c:v>
                </c:pt>
                <c:pt idx="38260">
                  <c:v>0.878</c:v>
                </c:pt>
                <c:pt idx="38261">
                  <c:v>0.64600000000000002</c:v>
                </c:pt>
                <c:pt idx="38262">
                  <c:v>0.84799999999999998</c:v>
                </c:pt>
                <c:pt idx="38263">
                  <c:v>0.86699999999999999</c:v>
                </c:pt>
                <c:pt idx="38264">
                  <c:v>0.92600000000000005</c:v>
                </c:pt>
                <c:pt idx="38265">
                  <c:v>0.872</c:v>
                </c:pt>
                <c:pt idx="38266">
                  <c:v>0.878</c:v>
                </c:pt>
                <c:pt idx="38267">
                  <c:v>0.92300000000000004</c:v>
                </c:pt>
                <c:pt idx="38268">
                  <c:v>0.877</c:v>
                </c:pt>
                <c:pt idx="38269">
                  <c:v>0.94799999999999995</c:v>
                </c:pt>
                <c:pt idx="38270">
                  <c:v>0.92500000000000004</c:v>
                </c:pt>
                <c:pt idx="38271">
                  <c:v>0.55300000000000005</c:v>
                </c:pt>
                <c:pt idx="38272">
                  <c:v>0.94499999999999995</c:v>
                </c:pt>
                <c:pt idx="38273">
                  <c:v>0.95199999999999996</c:v>
                </c:pt>
                <c:pt idx="38274">
                  <c:v>0.89100000000000001</c:v>
                </c:pt>
                <c:pt idx="38275">
                  <c:v>0.94599999999999995</c:v>
                </c:pt>
                <c:pt idx="38276">
                  <c:v>0.56200000000000006</c:v>
                </c:pt>
                <c:pt idx="38277">
                  <c:v>0.872</c:v>
                </c:pt>
                <c:pt idx="38278">
                  <c:v>0.91800000000000004</c:v>
                </c:pt>
                <c:pt idx="38279">
                  <c:v>0.92100000000000004</c:v>
                </c:pt>
                <c:pt idx="38280">
                  <c:v>0.91300000000000003</c:v>
                </c:pt>
                <c:pt idx="38281">
                  <c:v>0.59399999999999997</c:v>
                </c:pt>
                <c:pt idx="38282">
                  <c:v>0.56299999999999994</c:v>
                </c:pt>
                <c:pt idx="38283">
                  <c:v>0.66600000000000004</c:v>
                </c:pt>
                <c:pt idx="38284">
                  <c:v>0.86499999999999999</c:v>
                </c:pt>
                <c:pt idx="38285">
                  <c:v>0.92500000000000004</c:v>
                </c:pt>
                <c:pt idx="38286">
                  <c:v>0.89900000000000002</c:v>
                </c:pt>
                <c:pt idx="38287">
                  <c:v>0.94499999999999995</c:v>
                </c:pt>
                <c:pt idx="38288">
                  <c:v>0.94899999999999995</c:v>
                </c:pt>
                <c:pt idx="38289">
                  <c:v>0.92500000000000004</c:v>
                </c:pt>
                <c:pt idx="38290">
                  <c:v>0.86899999999999999</c:v>
                </c:pt>
                <c:pt idx="38291">
                  <c:v>0.95399999999999996</c:v>
                </c:pt>
                <c:pt idx="38292">
                  <c:v>0.95399999999999996</c:v>
                </c:pt>
                <c:pt idx="38293">
                  <c:v>0.67700000000000005</c:v>
                </c:pt>
                <c:pt idx="38294">
                  <c:v>0.873</c:v>
                </c:pt>
                <c:pt idx="38295">
                  <c:v>0.61399999999999999</c:v>
                </c:pt>
                <c:pt idx="38296">
                  <c:v>0.86599999999999999</c:v>
                </c:pt>
                <c:pt idx="38297">
                  <c:v>0.53100000000000003</c:v>
                </c:pt>
                <c:pt idx="38298">
                  <c:v>0.88200000000000001</c:v>
                </c:pt>
                <c:pt idx="38299">
                  <c:v>0.82799999999999996</c:v>
                </c:pt>
                <c:pt idx="38300">
                  <c:v>0.92400000000000004</c:v>
                </c:pt>
                <c:pt idx="38301">
                  <c:v>0.53100000000000003</c:v>
                </c:pt>
                <c:pt idx="38302">
                  <c:v>0.91900000000000004</c:v>
                </c:pt>
                <c:pt idx="38303">
                  <c:v>0.63900000000000001</c:v>
                </c:pt>
                <c:pt idx="38304">
                  <c:v>0.94899999999999995</c:v>
                </c:pt>
                <c:pt idx="38305">
                  <c:v>0.88900000000000001</c:v>
                </c:pt>
                <c:pt idx="38306">
                  <c:v>0.95099999999999996</c:v>
                </c:pt>
                <c:pt idx="38307">
                  <c:v>0.55200000000000005</c:v>
                </c:pt>
                <c:pt idx="38308">
                  <c:v>0.55700000000000005</c:v>
                </c:pt>
                <c:pt idx="38309">
                  <c:v>0.93899999999999995</c:v>
                </c:pt>
                <c:pt idx="38310">
                  <c:v>0.90800000000000003</c:v>
                </c:pt>
                <c:pt idx="38311">
                  <c:v>0.55300000000000005</c:v>
                </c:pt>
                <c:pt idx="38312">
                  <c:v>0.94899999999999995</c:v>
                </c:pt>
                <c:pt idx="38313">
                  <c:v>0.64700000000000002</c:v>
                </c:pt>
                <c:pt idx="38314">
                  <c:v>0.92500000000000004</c:v>
                </c:pt>
                <c:pt idx="38315">
                  <c:v>0.95199999999999996</c:v>
                </c:pt>
                <c:pt idx="38316">
                  <c:v>0.9</c:v>
                </c:pt>
                <c:pt idx="38317">
                  <c:v>0.89600000000000002</c:v>
                </c:pt>
                <c:pt idx="38318">
                  <c:v>0.59399999999999997</c:v>
                </c:pt>
                <c:pt idx="38319">
                  <c:v>0.87</c:v>
                </c:pt>
                <c:pt idx="38320">
                  <c:v>0.52200000000000002</c:v>
                </c:pt>
                <c:pt idx="38321">
                  <c:v>0.92100000000000004</c:v>
                </c:pt>
                <c:pt idx="38322">
                  <c:v>0.94799999999999995</c:v>
                </c:pt>
                <c:pt idx="38323">
                  <c:v>0.91700000000000004</c:v>
                </c:pt>
                <c:pt idx="38324">
                  <c:v>0.89200000000000002</c:v>
                </c:pt>
                <c:pt idx="38325">
                  <c:v>0.89100000000000001</c:v>
                </c:pt>
                <c:pt idx="38326">
                  <c:v>0.52300000000000002</c:v>
                </c:pt>
                <c:pt idx="38327">
                  <c:v>0.52600000000000002</c:v>
                </c:pt>
                <c:pt idx="38328">
                  <c:v>0.94</c:v>
                </c:pt>
                <c:pt idx="38329">
                  <c:v>0.94099999999999995</c:v>
                </c:pt>
                <c:pt idx="38330">
                  <c:v>0.95699999999999996</c:v>
                </c:pt>
                <c:pt idx="38331">
                  <c:v>0.85299999999999998</c:v>
                </c:pt>
                <c:pt idx="38332">
                  <c:v>0.87</c:v>
                </c:pt>
                <c:pt idx="38333">
                  <c:v>0.56499999999999995</c:v>
                </c:pt>
                <c:pt idx="38334">
                  <c:v>0.83899999999999997</c:v>
                </c:pt>
                <c:pt idx="38335">
                  <c:v>0.91400000000000003</c:v>
                </c:pt>
                <c:pt idx="38336">
                  <c:v>0.66200000000000003</c:v>
                </c:pt>
                <c:pt idx="38337">
                  <c:v>0.871</c:v>
                </c:pt>
                <c:pt idx="38338">
                  <c:v>0.877</c:v>
                </c:pt>
                <c:pt idx="38339">
                  <c:v>0.86799999999999999</c:v>
                </c:pt>
                <c:pt idx="38340">
                  <c:v>0.94399999999999995</c:v>
                </c:pt>
                <c:pt idx="38341">
                  <c:v>0.54700000000000004</c:v>
                </c:pt>
                <c:pt idx="38342">
                  <c:v>0.92600000000000005</c:v>
                </c:pt>
                <c:pt idx="38343">
                  <c:v>0.90800000000000003</c:v>
                </c:pt>
                <c:pt idx="38344">
                  <c:v>0.94199999999999995</c:v>
                </c:pt>
                <c:pt idx="38345">
                  <c:v>0.94099999999999995</c:v>
                </c:pt>
                <c:pt idx="38346">
                  <c:v>0.92100000000000004</c:v>
                </c:pt>
                <c:pt idx="38347">
                  <c:v>0.91400000000000003</c:v>
                </c:pt>
                <c:pt idx="38348">
                  <c:v>0.875</c:v>
                </c:pt>
                <c:pt idx="38349">
                  <c:v>0.92700000000000005</c:v>
                </c:pt>
                <c:pt idx="38350">
                  <c:v>0.92</c:v>
                </c:pt>
                <c:pt idx="38351">
                  <c:v>0.874</c:v>
                </c:pt>
                <c:pt idx="38352">
                  <c:v>0.93</c:v>
                </c:pt>
                <c:pt idx="38353">
                  <c:v>0.872</c:v>
                </c:pt>
                <c:pt idx="38354">
                  <c:v>0.53300000000000003</c:v>
                </c:pt>
                <c:pt idx="38355">
                  <c:v>0.93300000000000005</c:v>
                </c:pt>
                <c:pt idx="38356">
                  <c:v>0.89500000000000002</c:v>
                </c:pt>
                <c:pt idx="38357">
                  <c:v>0.91700000000000004</c:v>
                </c:pt>
                <c:pt idx="38358">
                  <c:v>0.63400000000000001</c:v>
                </c:pt>
                <c:pt idx="38359">
                  <c:v>0.94299999999999995</c:v>
                </c:pt>
                <c:pt idx="38360">
                  <c:v>0.91800000000000004</c:v>
                </c:pt>
                <c:pt idx="38361">
                  <c:v>0.86899999999999999</c:v>
                </c:pt>
                <c:pt idx="38362">
                  <c:v>0.88</c:v>
                </c:pt>
                <c:pt idx="38363">
                  <c:v>0.94099999999999995</c:v>
                </c:pt>
                <c:pt idx="38364">
                  <c:v>0.94899999999999995</c:v>
                </c:pt>
                <c:pt idx="38365">
                  <c:v>0.64800000000000002</c:v>
                </c:pt>
                <c:pt idx="38366">
                  <c:v>0.875</c:v>
                </c:pt>
                <c:pt idx="38367">
                  <c:v>0.876</c:v>
                </c:pt>
                <c:pt idx="38368">
                  <c:v>0.84899999999999998</c:v>
                </c:pt>
                <c:pt idx="38369">
                  <c:v>0.88</c:v>
                </c:pt>
                <c:pt idx="38370">
                  <c:v>0.88</c:v>
                </c:pt>
                <c:pt idx="38371">
                  <c:v>0.93200000000000005</c:v>
                </c:pt>
                <c:pt idx="38372">
                  <c:v>0.88</c:v>
                </c:pt>
                <c:pt idx="38373">
                  <c:v>0.92600000000000005</c:v>
                </c:pt>
                <c:pt idx="38374">
                  <c:v>0.95399999999999996</c:v>
                </c:pt>
                <c:pt idx="38375">
                  <c:v>0.95699999999999996</c:v>
                </c:pt>
                <c:pt idx="38376">
                  <c:v>0.92900000000000005</c:v>
                </c:pt>
                <c:pt idx="38377">
                  <c:v>0.85</c:v>
                </c:pt>
                <c:pt idx="38378">
                  <c:v>0.95699999999999996</c:v>
                </c:pt>
                <c:pt idx="38379">
                  <c:v>0.95</c:v>
                </c:pt>
                <c:pt idx="38380">
                  <c:v>0.92400000000000004</c:v>
                </c:pt>
                <c:pt idx="38381">
                  <c:v>0.89400000000000002</c:v>
                </c:pt>
                <c:pt idx="38382">
                  <c:v>0.90200000000000002</c:v>
                </c:pt>
                <c:pt idx="38383">
                  <c:v>0.872</c:v>
                </c:pt>
                <c:pt idx="38384">
                  <c:v>0.92200000000000004</c:v>
                </c:pt>
                <c:pt idx="38385">
                  <c:v>0.876</c:v>
                </c:pt>
                <c:pt idx="38386">
                  <c:v>0.59699999999999998</c:v>
                </c:pt>
                <c:pt idx="38387">
                  <c:v>0.94899999999999995</c:v>
                </c:pt>
                <c:pt idx="38388">
                  <c:v>0.86899999999999999</c:v>
                </c:pt>
                <c:pt idx="38389">
                  <c:v>0.94799999999999995</c:v>
                </c:pt>
                <c:pt idx="38390">
                  <c:v>0.91800000000000004</c:v>
                </c:pt>
                <c:pt idx="38391">
                  <c:v>0.95499999999999996</c:v>
                </c:pt>
                <c:pt idx="38392">
                  <c:v>0.68</c:v>
                </c:pt>
                <c:pt idx="38393">
                  <c:v>0.92700000000000005</c:v>
                </c:pt>
                <c:pt idx="38394">
                  <c:v>0.95799999999999996</c:v>
                </c:pt>
                <c:pt idx="38395">
                  <c:v>0.95399999999999996</c:v>
                </c:pt>
                <c:pt idx="38396">
                  <c:v>0.87</c:v>
                </c:pt>
                <c:pt idx="38397">
                  <c:v>0.88600000000000001</c:v>
                </c:pt>
                <c:pt idx="38398">
                  <c:v>0.82899999999999996</c:v>
                </c:pt>
                <c:pt idx="38399">
                  <c:v>0.95499999999999996</c:v>
                </c:pt>
                <c:pt idx="38400">
                  <c:v>0.95599999999999996</c:v>
                </c:pt>
                <c:pt idx="38401">
                  <c:v>0.92900000000000005</c:v>
                </c:pt>
                <c:pt idx="38402">
                  <c:v>0.95099999999999996</c:v>
                </c:pt>
                <c:pt idx="38403">
                  <c:v>0.64300000000000002</c:v>
                </c:pt>
                <c:pt idx="38404">
                  <c:v>0.92700000000000005</c:v>
                </c:pt>
                <c:pt idx="38405">
                  <c:v>0.94499999999999995</c:v>
                </c:pt>
                <c:pt idx="38406">
                  <c:v>0.95</c:v>
                </c:pt>
                <c:pt idx="38407">
                  <c:v>0.92200000000000004</c:v>
                </c:pt>
                <c:pt idx="38408">
                  <c:v>0.93400000000000005</c:v>
                </c:pt>
                <c:pt idx="38409">
                  <c:v>0.89300000000000002</c:v>
                </c:pt>
                <c:pt idx="38410">
                  <c:v>0.55900000000000005</c:v>
                </c:pt>
                <c:pt idx="38411">
                  <c:v>0.93799999999999994</c:v>
                </c:pt>
                <c:pt idx="38412">
                  <c:v>0.91400000000000003</c:v>
                </c:pt>
                <c:pt idx="38413">
                  <c:v>0.95499999999999996</c:v>
                </c:pt>
                <c:pt idx="38414">
                  <c:v>0.95699999999999996</c:v>
                </c:pt>
                <c:pt idx="38415">
                  <c:v>0.95499999999999996</c:v>
                </c:pt>
                <c:pt idx="38416">
                  <c:v>0.93200000000000005</c:v>
                </c:pt>
                <c:pt idx="38417">
                  <c:v>0.92700000000000005</c:v>
                </c:pt>
                <c:pt idx="38418">
                  <c:v>0.871</c:v>
                </c:pt>
                <c:pt idx="38419">
                  <c:v>0.873</c:v>
                </c:pt>
                <c:pt idx="38420">
                  <c:v>0.94599999999999995</c:v>
                </c:pt>
                <c:pt idx="38421">
                  <c:v>0.95</c:v>
                </c:pt>
                <c:pt idx="38422">
                  <c:v>0.90400000000000003</c:v>
                </c:pt>
                <c:pt idx="38423">
                  <c:v>0.59599999999999997</c:v>
                </c:pt>
                <c:pt idx="38424">
                  <c:v>0.95399999999999996</c:v>
                </c:pt>
                <c:pt idx="38425">
                  <c:v>0.89400000000000002</c:v>
                </c:pt>
                <c:pt idx="38426">
                  <c:v>0.89400000000000002</c:v>
                </c:pt>
                <c:pt idx="38427">
                  <c:v>0.93500000000000005</c:v>
                </c:pt>
                <c:pt idx="38428">
                  <c:v>0.96399999999999997</c:v>
                </c:pt>
                <c:pt idx="38429">
                  <c:v>0.95699999999999996</c:v>
                </c:pt>
                <c:pt idx="38430">
                  <c:v>0.92100000000000004</c:v>
                </c:pt>
                <c:pt idx="38431">
                  <c:v>0.92500000000000004</c:v>
                </c:pt>
                <c:pt idx="38432">
                  <c:v>0.94699999999999995</c:v>
                </c:pt>
                <c:pt idx="38433">
                  <c:v>0.96399999999999997</c:v>
                </c:pt>
                <c:pt idx="38434">
                  <c:v>0.52700000000000002</c:v>
                </c:pt>
                <c:pt idx="38435">
                  <c:v>0.94699999999999995</c:v>
                </c:pt>
                <c:pt idx="38436">
                  <c:v>0.873</c:v>
                </c:pt>
                <c:pt idx="38437">
                  <c:v>0.873</c:v>
                </c:pt>
                <c:pt idx="38438">
                  <c:v>0.85399999999999998</c:v>
                </c:pt>
                <c:pt idx="38439">
                  <c:v>0.96</c:v>
                </c:pt>
                <c:pt idx="38440">
                  <c:v>0.94799999999999995</c:v>
                </c:pt>
                <c:pt idx="38441">
                  <c:v>0.88100000000000001</c:v>
                </c:pt>
                <c:pt idx="38442">
                  <c:v>0.84</c:v>
                </c:pt>
                <c:pt idx="38443">
                  <c:v>0.877</c:v>
                </c:pt>
                <c:pt idx="38444">
                  <c:v>0.873</c:v>
                </c:pt>
                <c:pt idx="38445">
                  <c:v>0.94</c:v>
                </c:pt>
                <c:pt idx="38446">
                  <c:v>0.93</c:v>
                </c:pt>
                <c:pt idx="38447">
                  <c:v>0.91200000000000003</c:v>
                </c:pt>
                <c:pt idx="38448">
                  <c:v>0.95299999999999996</c:v>
                </c:pt>
                <c:pt idx="38449">
                  <c:v>0.876</c:v>
                </c:pt>
                <c:pt idx="38450">
                  <c:v>0.89300000000000002</c:v>
                </c:pt>
                <c:pt idx="38451">
                  <c:v>0.92500000000000004</c:v>
                </c:pt>
                <c:pt idx="38452">
                  <c:v>0.94599999999999995</c:v>
                </c:pt>
                <c:pt idx="38453">
                  <c:v>0.92400000000000004</c:v>
                </c:pt>
                <c:pt idx="38454">
                  <c:v>0.94499999999999995</c:v>
                </c:pt>
                <c:pt idx="38455">
                  <c:v>0.93</c:v>
                </c:pt>
                <c:pt idx="38456">
                  <c:v>0.93300000000000005</c:v>
                </c:pt>
                <c:pt idx="38457">
                  <c:v>0.92200000000000004</c:v>
                </c:pt>
                <c:pt idx="38458">
                  <c:v>0.93899999999999995</c:v>
                </c:pt>
                <c:pt idx="38459">
                  <c:v>0.871</c:v>
                </c:pt>
                <c:pt idx="38460">
                  <c:v>0.90100000000000002</c:v>
                </c:pt>
                <c:pt idx="38461">
                  <c:v>0.877</c:v>
                </c:pt>
                <c:pt idx="38462">
                  <c:v>0.95</c:v>
                </c:pt>
                <c:pt idx="38463">
                  <c:v>0.88200000000000001</c:v>
                </c:pt>
                <c:pt idx="38464">
                  <c:v>0.91900000000000004</c:v>
                </c:pt>
                <c:pt idx="38465">
                  <c:v>0.92200000000000004</c:v>
                </c:pt>
                <c:pt idx="38466">
                  <c:v>0.63700000000000001</c:v>
                </c:pt>
                <c:pt idx="38467">
                  <c:v>0.94699999999999995</c:v>
                </c:pt>
                <c:pt idx="38468">
                  <c:v>0.92</c:v>
                </c:pt>
                <c:pt idx="38469">
                  <c:v>0.879</c:v>
                </c:pt>
                <c:pt idx="38470">
                  <c:v>0.88200000000000001</c:v>
                </c:pt>
                <c:pt idx="38471">
                  <c:v>0.88600000000000001</c:v>
                </c:pt>
                <c:pt idx="38472">
                  <c:v>0.93799999999999994</c:v>
                </c:pt>
                <c:pt idx="38473">
                  <c:v>0.877</c:v>
                </c:pt>
                <c:pt idx="38474">
                  <c:v>0.96099999999999997</c:v>
                </c:pt>
                <c:pt idx="38475">
                  <c:v>0.93</c:v>
                </c:pt>
                <c:pt idx="38476">
                  <c:v>0.96</c:v>
                </c:pt>
                <c:pt idx="38477">
                  <c:v>0.96199999999999997</c:v>
                </c:pt>
                <c:pt idx="38478">
                  <c:v>0.95399999999999996</c:v>
                </c:pt>
                <c:pt idx="38479">
                  <c:v>0.90600000000000003</c:v>
                </c:pt>
                <c:pt idx="38480">
                  <c:v>0.85099999999999998</c:v>
                </c:pt>
                <c:pt idx="38481">
                  <c:v>0.91300000000000003</c:v>
                </c:pt>
                <c:pt idx="38482">
                  <c:v>0.95299999999999996</c:v>
                </c:pt>
                <c:pt idx="38483">
                  <c:v>0.93600000000000005</c:v>
                </c:pt>
                <c:pt idx="38484">
                  <c:v>0.92600000000000005</c:v>
                </c:pt>
                <c:pt idx="38485">
                  <c:v>0.95299999999999996</c:v>
                </c:pt>
                <c:pt idx="38486">
                  <c:v>0.59899999999999998</c:v>
                </c:pt>
                <c:pt idx="38487">
                  <c:v>0.96199999999999997</c:v>
                </c:pt>
                <c:pt idx="38488">
                  <c:v>0.92</c:v>
                </c:pt>
                <c:pt idx="38489">
                  <c:v>0.872</c:v>
                </c:pt>
                <c:pt idx="38490">
                  <c:v>0.96099999999999997</c:v>
                </c:pt>
                <c:pt idx="38491">
                  <c:v>0.96099999999999997</c:v>
                </c:pt>
                <c:pt idx="38492">
                  <c:v>0.93799999999999994</c:v>
                </c:pt>
                <c:pt idx="38493">
                  <c:v>0.93</c:v>
                </c:pt>
                <c:pt idx="38494">
                  <c:v>0.95599999999999996</c:v>
                </c:pt>
                <c:pt idx="38495">
                  <c:v>0.95899999999999996</c:v>
                </c:pt>
                <c:pt idx="38496">
                  <c:v>0.88900000000000001</c:v>
                </c:pt>
                <c:pt idx="38497">
                  <c:v>0.96</c:v>
                </c:pt>
                <c:pt idx="38498">
                  <c:v>0.96099999999999997</c:v>
                </c:pt>
                <c:pt idx="38499">
                  <c:v>0.95599999999999996</c:v>
                </c:pt>
                <c:pt idx="38500">
                  <c:v>0.96099999999999997</c:v>
                </c:pt>
                <c:pt idx="38501">
                  <c:v>0.95</c:v>
                </c:pt>
                <c:pt idx="38502">
                  <c:v>0.95499999999999996</c:v>
                </c:pt>
                <c:pt idx="38503">
                  <c:v>0.93400000000000005</c:v>
                </c:pt>
                <c:pt idx="38504">
                  <c:v>0.64600000000000002</c:v>
                </c:pt>
                <c:pt idx="38505">
                  <c:v>0.93700000000000006</c:v>
                </c:pt>
                <c:pt idx="38506">
                  <c:v>0.89100000000000001</c:v>
                </c:pt>
                <c:pt idx="38507">
                  <c:v>0.93899999999999995</c:v>
                </c:pt>
                <c:pt idx="38508">
                  <c:v>0.89600000000000002</c:v>
                </c:pt>
                <c:pt idx="38509">
                  <c:v>0.93</c:v>
                </c:pt>
                <c:pt idx="38510">
                  <c:v>0.96</c:v>
                </c:pt>
                <c:pt idx="38511">
                  <c:v>0.92500000000000004</c:v>
                </c:pt>
                <c:pt idx="38512">
                  <c:v>0.873</c:v>
                </c:pt>
                <c:pt idx="38513">
                  <c:v>0.96199999999999997</c:v>
                </c:pt>
                <c:pt idx="38514">
                  <c:v>0.96</c:v>
                </c:pt>
                <c:pt idx="38515">
                  <c:v>0.92</c:v>
                </c:pt>
                <c:pt idx="38516">
                  <c:v>0.93899999999999995</c:v>
                </c:pt>
                <c:pt idx="38517">
                  <c:v>0.93</c:v>
                </c:pt>
                <c:pt idx="38518">
                  <c:v>0.95399999999999996</c:v>
                </c:pt>
                <c:pt idx="38519">
                  <c:v>0.94</c:v>
                </c:pt>
                <c:pt idx="38520">
                  <c:v>0.95799999999999996</c:v>
                </c:pt>
                <c:pt idx="38521">
                  <c:v>0.94099999999999995</c:v>
                </c:pt>
                <c:pt idx="38522">
                  <c:v>0.90700000000000003</c:v>
                </c:pt>
                <c:pt idx="38523">
                  <c:v>0.95799999999999996</c:v>
                </c:pt>
                <c:pt idx="38524">
                  <c:v>0.97099999999999997</c:v>
                </c:pt>
                <c:pt idx="38525">
                  <c:v>0.96099999999999997</c:v>
                </c:pt>
                <c:pt idx="38526">
                  <c:v>0.95399999999999996</c:v>
                </c:pt>
                <c:pt idx="38527">
                  <c:v>0.89600000000000002</c:v>
                </c:pt>
                <c:pt idx="38528">
                  <c:v>0.89700000000000002</c:v>
                </c:pt>
                <c:pt idx="38529">
                  <c:v>0.93899999999999995</c:v>
                </c:pt>
                <c:pt idx="38530">
                  <c:v>0.97099999999999997</c:v>
                </c:pt>
                <c:pt idx="38531">
                  <c:v>0.96799999999999997</c:v>
                </c:pt>
                <c:pt idx="38532">
                  <c:v>0.92400000000000004</c:v>
                </c:pt>
                <c:pt idx="38533">
                  <c:v>0.93799999999999994</c:v>
                </c:pt>
                <c:pt idx="38534">
                  <c:v>0.96599999999999997</c:v>
                </c:pt>
                <c:pt idx="38535">
                  <c:v>0.95299999999999996</c:v>
                </c:pt>
                <c:pt idx="38536">
                  <c:v>0.94599999999999995</c:v>
                </c:pt>
                <c:pt idx="38537">
                  <c:v>0.85499999999999998</c:v>
                </c:pt>
                <c:pt idx="38538">
                  <c:v>0.94199999999999995</c:v>
                </c:pt>
                <c:pt idx="38539">
                  <c:v>0.89700000000000002</c:v>
                </c:pt>
                <c:pt idx="38540">
                  <c:v>0.94199999999999995</c:v>
                </c:pt>
                <c:pt idx="38541">
                  <c:v>0.96499999999999997</c:v>
                </c:pt>
                <c:pt idx="38542">
                  <c:v>0.92300000000000004</c:v>
                </c:pt>
                <c:pt idx="38543">
                  <c:v>0.94399999999999995</c:v>
                </c:pt>
                <c:pt idx="38544">
                  <c:v>0.89400000000000002</c:v>
                </c:pt>
                <c:pt idx="38545">
                  <c:v>0.94799999999999995</c:v>
                </c:pt>
                <c:pt idx="38546">
                  <c:v>0.91500000000000004</c:v>
                </c:pt>
                <c:pt idx="38547">
                  <c:v>0.92900000000000005</c:v>
                </c:pt>
                <c:pt idx="38548">
                  <c:v>0.89600000000000002</c:v>
                </c:pt>
                <c:pt idx="38549">
                  <c:v>0.95</c:v>
                </c:pt>
                <c:pt idx="38550">
                  <c:v>0.95</c:v>
                </c:pt>
                <c:pt idx="38551">
                  <c:v>0.95799999999999996</c:v>
                </c:pt>
                <c:pt idx="38552">
                  <c:v>0.96199999999999997</c:v>
                </c:pt>
                <c:pt idx="38553">
                  <c:v>0.92500000000000004</c:v>
                </c:pt>
                <c:pt idx="38554">
                  <c:v>0.92600000000000005</c:v>
                </c:pt>
                <c:pt idx="38555">
                  <c:v>0.96499999999999997</c:v>
                </c:pt>
                <c:pt idx="38556">
                  <c:v>0.81799999999999995</c:v>
                </c:pt>
                <c:pt idx="38557">
                  <c:v>0.77100000000000002</c:v>
                </c:pt>
                <c:pt idx="38558">
                  <c:v>0.84099999999999997</c:v>
                </c:pt>
                <c:pt idx="38559">
                  <c:v>0.79</c:v>
                </c:pt>
                <c:pt idx="38560">
                  <c:v>0.94699999999999995</c:v>
                </c:pt>
                <c:pt idx="38561">
                  <c:v>0.95</c:v>
                </c:pt>
                <c:pt idx="38562">
                  <c:v>0.98399999999999999</c:v>
                </c:pt>
                <c:pt idx="38563">
                  <c:v>0.78900000000000003</c:v>
                </c:pt>
                <c:pt idx="38564">
                  <c:v>0.84199999999999997</c:v>
                </c:pt>
                <c:pt idx="38565">
                  <c:v>0.55900000000000005</c:v>
                </c:pt>
                <c:pt idx="38566">
                  <c:v>0.75700000000000001</c:v>
                </c:pt>
                <c:pt idx="38567">
                  <c:v>0.92700000000000005</c:v>
                </c:pt>
                <c:pt idx="38568">
                  <c:v>0.95599999999999996</c:v>
                </c:pt>
                <c:pt idx="38569">
                  <c:v>0.997</c:v>
                </c:pt>
                <c:pt idx="38570">
                  <c:v>0.92500000000000004</c:v>
                </c:pt>
                <c:pt idx="38571">
                  <c:v>0.84299999999999997</c:v>
                </c:pt>
                <c:pt idx="38572">
                  <c:v>0.85099999999999998</c:v>
                </c:pt>
                <c:pt idx="38573">
                  <c:v>0.95799999999999996</c:v>
                </c:pt>
                <c:pt idx="38574">
                  <c:v>0.997</c:v>
                </c:pt>
                <c:pt idx="38575">
                  <c:v>0.87</c:v>
                </c:pt>
                <c:pt idx="38576">
                  <c:v>0.80200000000000005</c:v>
                </c:pt>
                <c:pt idx="38577">
                  <c:v>0.96199999999999997</c:v>
                </c:pt>
                <c:pt idx="38578">
                  <c:v>0.98699999999999999</c:v>
                </c:pt>
                <c:pt idx="38579">
                  <c:v>0.999</c:v>
                </c:pt>
                <c:pt idx="38580">
                  <c:v>0.81499999999999995</c:v>
                </c:pt>
                <c:pt idx="38581">
                  <c:v>0.80600000000000005</c:v>
                </c:pt>
                <c:pt idx="38582">
                  <c:v>0.94099999999999995</c:v>
                </c:pt>
                <c:pt idx="38583">
                  <c:v>0.92200000000000004</c:v>
                </c:pt>
                <c:pt idx="38584">
                  <c:v>0.98699999999999999</c:v>
                </c:pt>
                <c:pt idx="38585">
                  <c:v>0.80900000000000005</c:v>
                </c:pt>
                <c:pt idx="38586">
                  <c:v>0.997</c:v>
                </c:pt>
                <c:pt idx="38587">
                  <c:v>0.96</c:v>
                </c:pt>
                <c:pt idx="38588">
                  <c:v>0.99099999999999999</c:v>
                </c:pt>
                <c:pt idx="38589">
                  <c:v>0.82299999999999995</c:v>
                </c:pt>
                <c:pt idx="38590">
                  <c:v>0.80500000000000005</c:v>
                </c:pt>
                <c:pt idx="38591">
                  <c:v>0.95399999999999996</c:v>
                </c:pt>
                <c:pt idx="38592">
                  <c:v>0.995</c:v>
                </c:pt>
                <c:pt idx="38593">
                  <c:v>0.996</c:v>
                </c:pt>
                <c:pt idx="38594">
                  <c:v>0.99099999999999999</c:v>
                </c:pt>
                <c:pt idx="38595">
                  <c:v>0.82099999999999995</c:v>
                </c:pt>
                <c:pt idx="38596">
                  <c:v>0.98099999999999998</c:v>
                </c:pt>
                <c:pt idx="38597">
                  <c:v>0.99</c:v>
                </c:pt>
                <c:pt idx="38598">
                  <c:v>0.82299999999999995</c:v>
                </c:pt>
                <c:pt idx="38599">
                  <c:v>0.85099999999999998</c:v>
                </c:pt>
                <c:pt idx="38600">
                  <c:v>0.755</c:v>
                </c:pt>
                <c:pt idx="38601">
                  <c:v>0.96199999999999997</c:v>
                </c:pt>
                <c:pt idx="38602">
                  <c:v>0.995</c:v>
                </c:pt>
                <c:pt idx="38603">
                  <c:v>0.996</c:v>
                </c:pt>
                <c:pt idx="38604">
                  <c:v>0.995</c:v>
                </c:pt>
                <c:pt idx="38605">
                  <c:v>0.95899999999999996</c:v>
                </c:pt>
                <c:pt idx="38606">
                  <c:v>0.96399999999999997</c:v>
                </c:pt>
                <c:pt idx="38607">
                  <c:v>0.93799999999999994</c:v>
                </c:pt>
                <c:pt idx="38608">
                  <c:v>0.94899999999999995</c:v>
                </c:pt>
                <c:pt idx="38609">
                  <c:v>0.98299999999999998</c:v>
                </c:pt>
                <c:pt idx="38610">
                  <c:v>0.80700000000000005</c:v>
                </c:pt>
                <c:pt idx="38611">
                  <c:v>0.95899999999999996</c:v>
                </c:pt>
                <c:pt idx="38612">
                  <c:v>0.80600000000000005</c:v>
                </c:pt>
                <c:pt idx="38613">
                  <c:v>0.94599999999999995</c:v>
                </c:pt>
                <c:pt idx="38614">
                  <c:v>0.80800000000000005</c:v>
                </c:pt>
                <c:pt idx="38615">
                  <c:v>0.996</c:v>
                </c:pt>
                <c:pt idx="38616">
                  <c:v>0.98499999999999999</c:v>
                </c:pt>
                <c:pt idx="38617">
                  <c:v>0.995</c:v>
                </c:pt>
                <c:pt idx="38618">
                  <c:v>0.93600000000000005</c:v>
                </c:pt>
                <c:pt idx="38619">
                  <c:v>1.0049999999999999</c:v>
                </c:pt>
                <c:pt idx="38620">
                  <c:v>0.95399999999999996</c:v>
                </c:pt>
                <c:pt idx="38621">
                  <c:v>0.95899999999999996</c:v>
                </c:pt>
                <c:pt idx="38622">
                  <c:v>0.80500000000000005</c:v>
                </c:pt>
                <c:pt idx="38623">
                  <c:v>0.93200000000000005</c:v>
                </c:pt>
                <c:pt idx="38624">
                  <c:v>0.76600000000000001</c:v>
                </c:pt>
                <c:pt idx="38625">
                  <c:v>0.80800000000000005</c:v>
                </c:pt>
                <c:pt idx="38626">
                  <c:v>0.81699999999999995</c:v>
                </c:pt>
                <c:pt idx="38627">
                  <c:v>0.95399999999999996</c:v>
                </c:pt>
                <c:pt idx="38628">
                  <c:v>0.93</c:v>
                </c:pt>
                <c:pt idx="38629">
                  <c:v>0.91</c:v>
                </c:pt>
                <c:pt idx="38630">
                  <c:v>0.85299999999999998</c:v>
                </c:pt>
                <c:pt idx="38631">
                  <c:v>0.81299999999999994</c:v>
                </c:pt>
                <c:pt idx="38632">
                  <c:v>0.95699999999999996</c:v>
                </c:pt>
                <c:pt idx="38633">
                  <c:v>0.879</c:v>
                </c:pt>
                <c:pt idx="38634">
                  <c:v>0.95699999999999996</c:v>
                </c:pt>
                <c:pt idx="38635">
                  <c:v>0.85599999999999998</c:v>
                </c:pt>
                <c:pt idx="38636">
                  <c:v>0.97899999999999998</c:v>
                </c:pt>
                <c:pt idx="38637">
                  <c:v>0.92900000000000005</c:v>
                </c:pt>
                <c:pt idx="38638">
                  <c:v>0.96299999999999997</c:v>
                </c:pt>
                <c:pt idx="38639">
                  <c:v>0.81899999999999995</c:v>
                </c:pt>
                <c:pt idx="38640">
                  <c:v>0.81399999999999995</c:v>
                </c:pt>
                <c:pt idx="38641">
                  <c:v>0.96699999999999997</c:v>
                </c:pt>
                <c:pt idx="38642">
                  <c:v>0.93100000000000005</c:v>
                </c:pt>
                <c:pt idx="38643">
                  <c:v>0.95199999999999996</c:v>
                </c:pt>
                <c:pt idx="38644">
                  <c:v>0.79500000000000004</c:v>
                </c:pt>
                <c:pt idx="38645">
                  <c:v>0.98799999999999999</c:v>
                </c:pt>
                <c:pt idx="38646">
                  <c:v>0.93</c:v>
                </c:pt>
                <c:pt idx="38647">
                  <c:v>0.84499999999999997</c:v>
                </c:pt>
                <c:pt idx="38648">
                  <c:v>0.85299999999999998</c:v>
                </c:pt>
                <c:pt idx="38649">
                  <c:v>0.93</c:v>
                </c:pt>
                <c:pt idx="38650">
                  <c:v>0.872</c:v>
                </c:pt>
                <c:pt idx="38651">
                  <c:v>0.84499999999999997</c:v>
                </c:pt>
                <c:pt idx="38652">
                  <c:v>0.96099999999999997</c:v>
                </c:pt>
                <c:pt idx="38653">
                  <c:v>1.0009999999999999</c:v>
                </c:pt>
                <c:pt idx="38654">
                  <c:v>0.996</c:v>
                </c:pt>
                <c:pt idx="38655">
                  <c:v>0.96499999999999997</c:v>
                </c:pt>
                <c:pt idx="38656">
                  <c:v>1.0029999999999999</c:v>
                </c:pt>
                <c:pt idx="38657">
                  <c:v>0.80700000000000005</c:v>
                </c:pt>
                <c:pt idx="38658">
                  <c:v>0.99199999999999999</c:v>
                </c:pt>
                <c:pt idx="38659">
                  <c:v>0.94499999999999995</c:v>
                </c:pt>
                <c:pt idx="38660">
                  <c:v>0.998</c:v>
                </c:pt>
                <c:pt idx="38661">
                  <c:v>0.92600000000000005</c:v>
                </c:pt>
                <c:pt idx="38662">
                  <c:v>0.81100000000000005</c:v>
                </c:pt>
                <c:pt idx="38663">
                  <c:v>0.995</c:v>
                </c:pt>
                <c:pt idx="38664">
                  <c:v>0.96399999999999997</c:v>
                </c:pt>
                <c:pt idx="38665">
                  <c:v>0.94799999999999995</c:v>
                </c:pt>
                <c:pt idx="38666">
                  <c:v>0.82699999999999996</c:v>
                </c:pt>
                <c:pt idx="38667">
                  <c:v>0.999</c:v>
                </c:pt>
                <c:pt idx="38668">
                  <c:v>0.995</c:v>
                </c:pt>
                <c:pt idx="38669">
                  <c:v>0.98599999999999999</c:v>
                </c:pt>
                <c:pt idx="38670">
                  <c:v>0.99399999999999999</c:v>
                </c:pt>
                <c:pt idx="38671">
                  <c:v>0.82299999999999995</c:v>
                </c:pt>
                <c:pt idx="38672">
                  <c:v>0.95699999999999996</c:v>
                </c:pt>
                <c:pt idx="38673">
                  <c:v>0.85199999999999998</c:v>
                </c:pt>
                <c:pt idx="38674">
                  <c:v>0.82599999999999996</c:v>
                </c:pt>
                <c:pt idx="38675">
                  <c:v>0.999</c:v>
                </c:pt>
                <c:pt idx="38676">
                  <c:v>0.96499999999999997</c:v>
                </c:pt>
                <c:pt idx="38677">
                  <c:v>1</c:v>
                </c:pt>
                <c:pt idx="38678">
                  <c:v>0.75800000000000001</c:v>
                </c:pt>
                <c:pt idx="38679">
                  <c:v>0.94199999999999995</c:v>
                </c:pt>
                <c:pt idx="38680">
                  <c:v>0.98899999999999999</c:v>
                </c:pt>
                <c:pt idx="38681">
                  <c:v>0.96</c:v>
                </c:pt>
                <c:pt idx="38682">
                  <c:v>0.96499999999999997</c:v>
                </c:pt>
                <c:pt idx="38683">
                  <c:v>0.95399999999999996</c:v>
                </c:pt>
                <c:pt idx="38684">
                  <c:v>0.81200000000000006</c:v>
                </c:pt>
                <c:pt idx="38685">
                  <c:v>0.81100000000000005</c:v>
                </c:pt>
                <c:pt idx="38686">
                  <c:v>0.95</c:v>
                </c:pt>
                <c:pt idx="38687">
                  <c:v>0.96</c:v>
                </c:pt>
                <c:pt idx="38688">
                  <c:v>0.95899999999999996</c:v>
                </c:pt>
                <c:pt idx="38689">
                  <c:v>0.95699999999999996</c:v>
                </c:pt>
                <c:pt idx="38690">
                  <c:v>0.93500000000000005</c:v>
                </c:pt>
                <c:pt idx="38691">
                  <c:v>0.96299999999999997</c:v>
                </c:pt>
                <c:pt idx="38692">
                  <c:v>0.96299999999999997</c:v>
                </c:pt>
                <c:pt idx="38693">
                  <c:v>0.82099999999999995</c:v>
                </c:pt>
                <c:pt idx="38694">
                  <c:v>0.93300000000000005</c:v>
                </c:pt>
                <c:pt idx="38695">
                  <c:v>0.81100000000000005</c:v>
                </c:pt>
                <c:pt idx="38696">
                  <c:v>0.91300000000000003</c:v>
                </c:pt>
                <c:pt idx="38697">
                  <c:v>0.96</c:v>
                </c:pt>
                <c:pt idx="38698">
                  <c:v>0.88100000000000001</c:v>
                </c:pt>
                <c:pt idx="38699">
                  <c:v>0.93200000000000005</c:v>
                </c:pt>
                <c:pt idx="38700">
                  <c:v>0.85799999999999998</c:v>
                </c:pt>
                <c:pt idx="38701">
                  <c:v>0.98199999999999998</c:v>
                </c:pt>
                <c:pt idx="38702">
                  <c:v>0.82199999999999995</c:v>
                </c:pt>
                <c:pt idx="38703">
                  <c:v>0.95599999999999996</c:v>
                </c:pt>
                <c:pt idx="38704">
                  <c:v>0.95599999999999996</c:v>
                </c:pt>
                <c:pt idx="38705">
                  <c:v>0.93500000000000005</c:v>
                </c:pt>
                <c:pt idx="38706">
                  <c:v>0.93300000000000005</c:v>
                </c:pt>
                <c:pt idx="38707">
                  <c:v>0.79900000000000004</c:v>
                </c:pt>
                <c:pt idx="38708">
                  <c:v>0.84699999999999998</c:v>
                </c:pt>
                <c:pt idx="38709">
                  <c:v>0.93400000000000005</c:v>
                </c:pt>
                <c:pt idx="38710">
                  <c:v>0.874</c:v>
                </c:pt>
                <c:pt idx="38711">
                  <c:v>0.84799999999999998</c:v>
                </c:pt>
                <c:pt idx="38712">
                  <c:v>0.997</c:v>
                </c:pt>
                <c:pt idx="38713">
                  <c:v>0.96399999999999997</c:v>
                </c:pt>
                <c:pt idx="38714">
                  <c:v>1.0029999999999999</c:v>
                </c:pt>
                <c:pt idx="38715">
                  <c:v>0.96799999999999997</c:v>
                </c:pt>
                <c:pt idx="38716">
                  <c:v>1</c:v>
                </c:pt>
                <c:pt idx="38717">
                  <c:v>1.0049999999999999</c:v>
                </c:pt>
                <c:pt idx="38718">
                  <c:v>0.94899999999999995</c:v>
                </c:pt>
                <c:pt idx="38719">
                  <c:v>0.93</c:v>
                </c:pt>
                <c:pt idx="38720">
                  <c:v>0.81100000000000005</c:v>
                </c:pt>
                <c:pt idx="38721">
                  <c:v>1.002</c:v>
                </c:pt>
                <c:pt idx="38722">
                  <c:v>0.95</c:v>
                </c:pt>
                <c:pt idx="38723">
                  <c:v>0.83</c:v>
                </c:pt>
                <c:pt idx="38724">
                  <c:v>0.82599999999999996</c:v>
                </c:pt>
                <c:pt idx="38725">
                  <c:v>1.002</c:v>
                </c:pt>
                <c:pt idx="38726">
                  <c:v>1.0029999999999999</c:v>
                </c:pt>
                <c:pt idx="38727">
                  <c:v>0.82899999999999996</c:v>
                </c:pt>
                <c:pt idx="38728">
                  <c:v>0.94499999999999995</c:v>
                </c:pt>
                <c:pt idx="38729">
                  <c:v>0.95799999999999996</c:v>
                </c:pt>
                <c:pt idx="38730">
                  <c:v>0.81399999999999995</c:v>
                </c:pt>
                <c:pt idx="38731">
                  <c:v>0.96299999999999997</c:v>
                </c:pt>
                <c:pt idx="38732">
                  <c:v>0.95399999999999996</c:v>
                </c:pt>
                <c:pt idx="38733">
                  <c:v>0.96099999999999997</c:v>
                </c:pt>
                <c:pt idx="38734">
                  <c:v>0.96</c:v>
                </c:pt>
                <c:pt idx="38735">
                  <c:v>0.96599999999999997</c:v>
                </c:pt>
                <c:pt idx="38736">
                  <c:v>0.96599999999999997</c:v>
                </c:pt>
                <c:pt idx="38737">
                  <c:v>0.82299999999999995</c:v>
                </c:pt>
                <c:pt idx="38738">
                  <c:v>0.96199999999999997</c:v>
                </c:pt>
                <c:pt idx="38739">
                  <c:v>0.91700000000000004</c:v>
                </c:pt>
                <c:pt idx="38740">
                  <c:v>0.90700000000000003</c:v>
                </c:pt>
                <c:pt idx="38741">
                  <c:v>0.77100000000000002</c:v>
                </c:pt>
                <c:pt idx="38742">
                  <c:v>0.89500000000000002</c:v>
                </c:pt>
                <c:pt idx="38743">
                  <c:v>0.91600000000000004</c:v>
                </c:pt>
                <c:pt idx="38744">
                  <c:v>0.92</c:v>
                </c:pt>
                <c:pt idx="38745">
                  <c:v>0.76300000000000001</c:v>
                </c:pt>
                <c:pt idx="38746">
                  <c:v>0.90100000000000002</c:v>
                </c:pt>
                <c:pt idx="38747">
                  <c:v>0.78</c:v>
                </c:pt>
                <c:pt idx="38748">
                  <c:v>0.77500000000000002</c:v>
                </c:pt>
                <c:pt idx="38749">
                  <c:v>0.77800000000000002</c:v>
                </c:pt>
                <c:pt idx="38750">
                  <c:v>0.91200000000000003</c:v>
                </c:pt>
                <c:pt idx="38751">
                  <c:v>0.91800000000000004</c:v>
                </c:pt>
                <c:pt idx="38752">
                  <c:v>0.77300000000000002</c:v>
                </c:pt>
                <c:pt idx="38753">
                  <c:v>0.77300000000000002</c:v>
                </c:pt>
                <c:pt idx="38754">
                  <c:v>0.89700000000000002</c:v>
                </c:pt>
                <c:pt idx="38755">
                  <c:v>0.51</c:v>
                </c:pt>
                <c:pt idx="38756">
                  <c:v>0.51</c:v>
                </c:pt>
                <c:pt idx="38757">
                  <c:v>0.52100000000000002</c:v>
                </c:pt>
                <c:pt idx="38758">
                  <c:v>0.52100000000000002</c:v>
                </c:pt>
                <c:pt idx="38759">
                  <c:v>0.51300000000000001</c:v>
                </c:pt>
                <c:pt idx="38760">
                  <c:v>0.51300000000000001</c:v>
                </c:pt>
                <c:pt idx="38761">
                  <c:v>0.51800000000000002</c:v>
                </c:pt>
                <c:pt idx="38762">
                  <c:v>0.52200000000000002</c:v>
                </c:pt>
                <c:pt idx="38763">
                  <c:v>0.52400000000000002</c:v>
                </c:pt>
                <c:pt idx="38764">
                  <c:v>0.52400000000000002</c:v>
                </c:pt>
                <c:pt idx="38765">
                  <c:v>0.49099999999999999</c:v>
                </c:pt>
                <c:pt idx="38766">
                  <c:v>0.49099999999999999</c:v>
                </c:pt>
                <c:pt idx="38767">
                  <c:v>0.53</c:v>
                </c:pt>
                <c:pt idx="38768">
                  <c:v>0.48</c:v>
                </c:pt>
                <c:pt idx="38769">
                  <c:v>0.48</c:v>
                </c:pt>
                <c:pt idx="38770">
                  <c:v>0.53400000000000003</c:v>
                </c:pt>
                <c:pt idx="38771">
                  <c:v>0.52600000000000002</c:v>
                </c:pt>
                <c:pt idx="38772">
                  <c:v>0.53600000000000003</c:v>
                </c:pt>
                <c:pt idx="38773">
                  <c:v>0.53600000000000003</c:v>
                </c:pt>
                <c:pt idx="38774">
                  <c:v>0.48899999999999999</c:v>
                </c:pt>
                <c:pt idx="38775">
                  <c:v>0.52800000000000002</c:v>
                </c:pt>
                <c:pt idx="38776">
                  <c:v>0.52800000000000002</c:v>
                </c:pt>
                <c:pt idx="38777">
                  <c:v>0.47299999999999998</c:v>
                </c:pt>
                <c:pt idx="38778">
                  <c:v>0.47299999999999998</c:v>
                </c:pt>
                <c:pt idx="38779">
                  <c:v>0.501</c:v>
                </c:pt>
                <c:pt idx="38780">
                  <c:v>0.501</c:v>
                </c:pt>
                <c:pt idx="38781">
                  <c:v>0.54200000000000004</c:v>
                </c:pt>
                <c:pt idx="38782">
                  <c:v>0.49</c:v>
                </c:pt>
                <c:pt idx="38783">
                  <c:v>0.49</c:v>
                </c:pt>
                <c:pt idx="38784">
                  <c:v>0.53900000000000003</c:v>
                </c:pt>
                <c:pt idx="38785">
                  <c:v>0.53900000000000003</c:v>
                </c:pt>
                <c:pt idx="38786">
                  <c:v>0.49399999999999999</c:v>
                </c:pt>
                <c:pt idx="38787">
                  <c:v>0.49399999999999999</c:v>
                </c:pt>
                <c:pt idx="38788">
                  <c:v>0.501</c:v>
                </c:pt>
                <c:pt idx="38789">
                  <c:v>0.48299999999999998</c:v>
                </c:pt>
                <c:pt idx="38790">
                  <c:v>0.48299999999999998</c:v>
                </c:pt>
                <c:pt idx="38791">
                  <c:v>0.54600000000000004</c:v>
                </c:pt>
                <c:pt idx="38792">
                  <c:v>0.47099999999999997</c:v>
                </c:pt>
                <c:pt idx="38793">
                  <c:v>0.47099999999999997</c:v>
                </c:pt>
                <c:pt idx="38794">
                  <c:v>0.53700000000000003</c:v>
                </c:pt>
                <c:pt idx="38795">
                  <c:v>0.499</c:v>
                </c:pt>
                <c:pt idx="38796">
                  <c:v>0.54900000000000004</c:v>
                </c:pt>
                <c:pt idx="38797">
                  <c:v>0.54900000000000004</c:v>
                </c:pt>
                <c:pt idx="38798">
                  <c:v>0.48099999999999998</c:v>
                </c:pt>
                <c:pt idx="38799">
                  <c:v>0.54</c:v>
                </c:pt>
                <c:pt idx="38800">
                  <c:v>0.54</c:v>
                </c:pt>
                <c:pt idx="38801">
                  <c:v>0.49199999999999999</c:v>
                </c:pt>
                <c:pt idx="38802">
                  <c:v>0.47899999999999998</c:v>
                </c:pt>
                <c:pt idx="38803">
                  <c:v>0.48199999999999998</c:v>
                </c:pt>
                <c:pt idx="38804">
                  <c:v>0.48199999999999998</c:v>
                </c:pt>
                <c:pt idx="38805">
                  <c:v>0.78400000000000003</c:v>
                </c:pt>
                <c:pt idx="38806">
                  <c:v>0.47599999999999998</c:v>
                </c:pt>
                <c:pt idx="38807">
                  <c:v>0.47599999999999998</c:v>
                </c:pt>
                <c:pt idx="38808">
                  <c:v>0.55400000000000005</c:v>
                </c:pt>
                <c:pt idx="38809">
                  <c:v>0.55200000000000005</c:v>
                </c:pt>
                <c:pt idx="38810">
                  <c:v>0.55100000000000005</c:v>
                </c:pt>
                <c:pt idx="38811">
                  <c:v>0.54500000000000004</c:v>
                </c:pt>
                <c:pt idx="38812">
                  <c:v>0.54300000000000004</c:v>
                </c:pt>
                <c:pt idx="38813">
                  <c:v>0.504</c:v>
                </c:pt>
                <c:pt idx="38814">
                  <c:v>0.504</c:v>
                </c:pt>
                <c:pt idx="38815">
                  <c:v>0.54300000000000004</c:v>
                </c:pt>
                <c:pt idx="38816">
                  <c:v>0.502</c:v>
                </c:pt>
                <c:pt idx="38817">
                  <c:v>0.49299999999999999</c:v>
                </c:pt>
                <c:pt idx="38818">
                  <c:v>0.49299999999999999</c:v>
                </c:pt>
                <c:pt idx="38819">
                  <c:v>0.51100000000000001</c:v>
                </c:pt>
                <c:pt idx="38820">
                  <c:v>0.48</c:v>
                </c:pt>
                <c:pt idx="38821">
                  <c:v>0.48</c:v>
                </c:pt>
                <c:pt idx="38822">
                  <c:v>0.504</c:v>
                </c:pt>
                <c:pt idx="38823">
                  <c:v>0.50800000000000001</c:v>
                </c:pt>
                <c:pt idx="38824">
                  <c:v>0.56200000000000006</c:v>
                </c:pt>
                <c:pt idx="38825">
                  <c:v>0.56200000000000006</c:v>
                </c:pt>
                <c:pt idx="38826">
                  <c:v>0.49</c:v>
                </c:pt>
                <c:pt idx="38827">
                  <c:v>0.47399999999999998</c:v>
                </c:pt>
                <c:pt idx="38828">
                  <c:v>0.47399999999999998</c:v>
                </c:pt>
                <c:pt idx="38829">
                  <c:v>0.54100000000000004</c:v>
                </c:pt>
                <c:pt idx="38830">
                  <c:v>0.55200000000000005</c:v>
                </c:pt>
                <c:pt idx="38831">
                  <c:v>0.55200000000000005</c:v>
                </c:pt>
                <c:pt idx="38832">
                  <c:v>0.502</c:v>
                </c:pt>
                <c:pt idx="38833">
                  <c:v>0.48399999999999999</c:v>
                </c:pt>
                <c:pt idx="38834">
                  <c:v>0.54300000000000004</c:v>
                </c:pt>
                <c:pt idx="38835">
                  <c:v>0.54300000000000004</c:v>
                </c:pt>
                <c:pt idx="38836">
                  <c:v>0.503</c:v>
                </c:pt>
                <c:pt idx="38837">
                  <c:v>0.48799999999999999</c:v>
                </c:pt>
                <c:pt idx="38838">
                  <c:v>0.502</c:v>
                </c:pt>
                <c:pt idx="38839">
                  <c:v>0.502</c:v>
                </c:pt>
                <c:pt idx="38840">
                  <c:v>0.48199999999999998</c:v>
                </c:pt>
                <c:pt idx="38841">
                  <c:v>0.48499999999999999</c:v>
                </c:pt>
                <c:pt idx="38842">
                  <c:v>0.48499999999999999</c:v>
                </c:pt>
                <c:pt idx="38843">
                  <c:v>0.56699999999999995</c:v>
                </c:pt>
                <c:pt idx="38844">
                  <c:v>0.56499999999999995</c:v>
                </c:pt>
                <c:pt idx="38845">
                  <c:v>0.56399999999999995</c:v>
                </c:pt>
                <c:pt idx="38846">
                  <c:v>0.55800000000000005</c:v>
                </c:pt>
                <c:pt idx="38847">
                  <c:v>0.55600000000000005</c:v>
                </c:pt>
                <c:pt idx="38848">
                  <c:v>0.55500000000000005</c:v>
                </c:pt>
                <c:pt idx="38849">
                  <c:v>0.54900000000000004</c:v>
                </c:pt>
                <c:pt idx="38850">
                  <c:v>0.502</c:v>
                </c:pt>
                <c:pt idx="38851">
                  <c:v>0.502</c:v>
                </c:pt>
                <c:pt idx="38852">
                  <c:v>0.51500000000000001</c:v>
                </c:pt>
                <c:pt idx="38853">
                  <c:v>0.51500000000000001</c:v>
                </c:pt>
                <c:pt idx="38854">
                  <c:v>0.51300000000000001</c:v>
                </c:pt>
                <c:pt idx="38855">
                  <c:v>0.52200000000000002</c:v>
                </c:pt>
                <c:pt idx="38856">
                  <c:v>0.51600000000000001</c:v>
                </c:pt>
                <c:pt idx="38857">
                  <c:v>0.48599999999999999</c:v>
                </c:pt>
                <c:pt idx="38858">
                  <c:v>0.51600000000000001</c:v>
                </c:pt>
                <c:pt idx="38859">
                  <c:v>0.50800000000000001</c:v>
                </c:pt>
                <c:pt idx="38860">
                  <c:v>0.50800000000000001</c:v>
                </c:pt>
                <c:pt idx="38861">
                  <c:v>0.56299999999999994</c:v>
                </c:pt>
                <c:pt idx="38862">
                  <c:v>0.51500000000000001</c:v>
                </c:pt>
                <c:pt idx="38863">
                  <c:v>0.496</c:v>
                </c:pt>
                <c:pt idx="38864">
                  <c:v>0.496</c:v>
                </c:pt>
                <c:pt idx="38865">
                  <c:v>0.57499999999999996</c:v>
                </c:pt>
                <c:pt idx="38866">
                  <c:v>0.57499999999999996</c:v>
                </c:pt>
                <c:pt idx="38867">
                  <c:v>0.55300000000000005</c:v>
                </c:pt>
                <c:pt idx="38868">
                  <c:v>0.48299999999999998</c:v>
                </c:pt>
                <c:pt idx="38869">
                  <c:v>0.48299999999999998</c:v>
                </c:pt>
                <c:pt idx="38870">
                  <c:v>0.5</c:v>
                </c:pt>
                <c:pt idx="38871">
                  <c:v>0.56499999999999995</c:v>
                </c:pt>
                <c:pt idx="38872">
                  <c:v>0.56499999999999995</c:v>
                </c:pt>
                <c:pt idx="38873">
                  <c:v>0.55600000000000005</c:v>
                </c:pt>
                <c:pt idx="38874">
                  <c:v>0.55600000000000005</c:v>
                </c:pt>
                <c:pt idx="38875">
                  <c:v>0.49299999999999999</c:v>
                </c:pt>
                <c:pt idx="38876">
                  <c:v>0.51300000000000001</c:v>
                </c:pt>
                <c:pt idx="38877">
                  <c:v>0.51200000000000001</c:v>
                </c:pt>
                <c:pt idx="38878">
                  <c:v>0.49399999999999999</c:v>
                </c:pt>
                <c:pt idx="38879">
                  <c:v>0.495</c:v>
                </c:pt>
                <c:pt idx="38880">
                  <c:v>0.498</c:v>
                </c:pt>
                <c:pt idx="38881">
                  <c:v>0.51200000000000001</c:v>
                </c:pt>
                <c:pt idx="38882">
                  <c:v>0.505</c:v>
                </c:pt>
                <c:pt idx="38883">
                  <c:v>0.50600000000000001</c:v>
                </c:pt>
                <c:pt idx="38884">
                  <c:v>0.505</c:v>
                </c:pt>
                <c:pt idx="38885">
                  <c:v>0.49099999999999999</c:v>
                </c:pt>
                <c:pt idx="38886">
                  <c:v>0.58099999999999996</c:v>
                </c:pt>
                <c:pt idx="38887">
                  <c:v>0.49399999999999999</c:v>
                </c:pt>
                <c:pt idx="38888">
                  <c:v>0.49399999999999999</c:v>
                </c:pt>
                <c:pt idx="38889">
                  <c:v>0.57899999999999996</c:v>
                </c:pt>
                <c:pt idx="38890">
                  <c:v>0.57799999999999996</c:v>
                </c:pt>
                <c:pt idx="38891">
                  <c:v>0.57099999999999995</c:v>
                </c:pt>
                <c:pt idx="38892">
                  <c:v>0.49199999999999999</c:v>
                </c:pt>
                <c:pt idx="38893">
                  <c:v>0.49299999999999999</c:v>
                </c:pt>
                <c:pt idx="38894">
                  <c:v>0.56899999999999995</c:v>
                </c:pt>
                <c:pt idx="38895">
                  <c:v>0.56799999999999995</c:v>
                </c:pt>
                <c:pt idx="38896">
                  <c:v>0.51200000000000001</c:v>
                </c:pt>
                <c:pt idx="38897">
                  <c:v>0.51200000000000001</c:v>
                </c:pt>
                <c:pt idx="38898">
                  <c:v>0.48799999999999999</c:v>
                </c:pt>
                <c:pt idx="38899">
                  <c:v>0.48799999999999999</c:v>
                </c:pt>
                <c:pt idx="38900">
                  <c:v>0.48799999999999999</c:v>
                </c:pt>
                <c:pt idx="38901">
                  <c:v>0.56100000000000005</c:v>
                </c:pt>
                <c:pt idx="38902">
                  <c:v>0.52600000000000002</c:v>
                </c:pt>
                <c:pt idx="38903">
                  <c:v>0.52600000000000002</c:v>
                </c:pt>
                <c:pt idx="38904">
                  <c:v>0.52400000000000002</c:v>
                </c:pt>
                <c:pt idx="38905">
                  <c:v>0.56000000000000005</c:v>
                </c:pt>
                <c:pt idx="38906">
                  <c:v>0.55900000000000005</c:v>
                </c:pt>
                <c:pt idx="38907">
                  <c:v>0.52700000000000002</c:v>
                </c:pt>
                <c:pt idx="38908">
                  <c:v>0.496</c:v>
                </c:pt>
                <c:pt idx="38909">
                  <c:v>0.52700000000000002</c:v>
                </c:pt>
                <c:pt idx="38910">
                  <c:v>0.57599999999999996</c:v>
                </c:pt>
                <c:pt idx="38911">
                  <c:v>0.50600000000000001</c:v>
                </c:pt>
                <c:pt idx="38912">
                  <c:v>0.50600000000000001</c:v>
                </c:pt>
                <c:pt idx="38913">
                  <c:v>0.51800000000000002</c:v>
                </c:pt>
                <c:pt idx="38914">
                  <c:v>0.51800000000000002</c:v>
                </c:pt>
                <c:pt idx="38915">
                  <c:v>0.77300000000000002</c:v>
                </c:pt>
                <c:pt idx="38916">
                  <c:v>0.52</c:v>
                </c:pt>
                <c:pt idx="38917">
                  <c:v>0.58899999999999997</c:v>
                </c:pt>
                <c:pt idx="38918">
                  <c:v>0.58899999999999997</c:v>
                </c:pt>
                <c:pt idx="38919">
                  <c:v>0.52</c:v>
                </c:pt>
                <c:pt idx="38920">
                  <c:v>0.56599999999999995</c:v>
                </c:pt>
                <c:pt idx="38921">
                  <c:v>0.57899999999999996</c:v>
                </c:pt>
                <c:pt idx="38922">
                  <c:v>0.57899999999999996</c:v>
                </c:pt>
                <c:pt idx="38923">
                  <c:v>0.51800000000000002</c:v>
                </c:pt>
                <c:pt idx="38924">
                  <c:v>0.49199999999999999</c:v>
                </c:pt>
                <c:pt idx="38925">
                  <c:v>0.49199999999999999</c:v>
                </c:pt>
                <c:pt idx="38926">
                  <c:v>0.52200000000000002</c:v>
                </c:pt>
                <c:pt idx="38927">
                  <c:v>0.56899999999999995</c:v>
                </c:pt>
                <c:pt idx="38928">
                  <c:v>0.56899999999999995</c:v>
                </c:pt>
                <c:pt idx="38929">
                  <c:v>0.52300000000000002</c:v>
                </c:pt>
                <c:pt idx="38930">
                  <c:v>0.52200000000000002</c:v>
                </c:pt>
                <c:pt idx="38931">
                  <c:v>0.56000000000000005</c:v>
                </c:pt>
                <c:pt idx="38932">
                  <c:v>0.56000000000000005</c:v>
                </c:pt>
                <c:pt idx="38933">
                  <c:v>0.81</c:v>
                </c:pt>
                <c:pt idx="38934">
                  <c:v>0.48599999999999999</c:v>
                </c:pt>
                <c:pt idx="38935">
                  <c:v>0.48599999999999999</c:v>
                </c:pt>
                <c:pt idx="38936">
                  <c:v>0.52200000000000002</c:v>
                </c:pt>
                <c:pt idx="38937">
                  <c:v>0.51500000000000001</c:v>
                </c:pt>
                <c:pt idx="38938">
                  <c:v>0.504</c:v>
                </c:pt>
                <c:pt idx="38939">
                  <c:v>0.504</c:v>
                </c:pt>
                <c:pt idx="38940">
                  <c:v>0.496</c:v>
                </c:pt>
                <c:pt idx="38941">
                  <c:v>0.51600000000000001</c:v>
                </c:pt>
                <c:pt idx="38942">
                  <c:v>0.51500000000000001</c:v>
                </c:pt>
                <c:pt idx="38943">
                  <c:v>0.498</c:v>
                </c:pt>
                <c:pt idx="38944">
                  <c:v>0.59399999999999997</c:v>
                </c:pt>
                <c:pt idx="38945">
                  <c:v>0.498</c:v>
                </c:pt>
                <c:pt idx="38946">
                  <c:v>0.504</c:v>
                </c:pt>
                <c:pt idx="38947">
                  <c:v>0.504</c:v>
                </c:pt>
                <c:pt idx="38948">
                  <c:v>0.58499999999999996</c:v>
                </c:pt>
                <c:pt idx="38949">
                  <c:v>0.52200000000000002</c:v>
                </c:pt>
                <c:pt idx="38950">
                  <c:v>0.52200000000000002</c:v>
                </c:pt>
                <c:pt idx="38951">
                  <c:v>0.58299999999999996</c:v>
                </c:pt>
                <c:pt idx="38952">
                  <c:v>0.58199999999999996</c:v>
                </c:pt>
                <c:pt idx="38953">
                  <c:v>0.76900000000000002</c:v>
                </c:pt>
                <c:pt idx="38954">
                  <c:v>0.502</c:v>
                </c:pt>
                <c:pt idx="38955">
                  <c:v>0.502</c:v>
                </c:pt>
                <c:pt idx="38956">
                  <c:v>0.57499999999999996</c:v>
                </c:pt>
                <c:pt idx="38957">
                  <c:v>0.49399999999999999</c:v>
                </c:pt>
                <c:pt idx="38958">
                  <c:v>0.497</c:v>
                </c:pt>
                <c:pt idx="38959">
                  <c:v>0.497</c:v>
                </c:pt>
                <c:pt idx="38960">
                  <c:v>0.497</c:v>
                </c:pt>
                <c:pt idx="38961">
                  <c:v>0.57299999999999995</c:v>
                </c:pt>
                <c:pt idx="38962">
                  <c:v>0.57199999999999995</c:v>
                </c:pt>
                <c:pt idx="38963">
                  <c:v>0.53700000000000003</c:v>
                </c:pt>
                <c:pt idx="38964">
                  <c:v>0.53700000000000003</c:v>
                </c:pt>
                <c:pt idx="38965">
                  <c:v>0.53500000000000003</c:v>
                </c:pt>
                <c:pt idx="38966">
                  <c:v>0.495</c:v>
                </c:pt>
                <c:pt idx="38967">
                  <c:v>0.496</c:v>
                </c:pt>
                <c:pt idx="38968">
                  <c:v>0.51600000000000001</c:v>
                </c:pt>
                <c:pt idx="38969">
                  <c:v>0.51600000000000001</c:v>
                </c:pt>
                <c:pt idx="38970">
                  <c:v>0.59</c:v>
                </c:pt>
                <c:pt idx="38971">
                  <c:v>0.53900000000000003</c:v>
                </c:pt>
                <c:pt idx="38972">
                  <c:v>0.53900000000000003</c:v>
                </c:pt>
                <c:pt idx="38973">
                  <c:v>0.505</c:v>
                </c:pt>
                <c:pt idx="38974">
                  <c:v>0.52900000000000003</c:v>
                </c:pt>
                <c:pt idx="38975">
                  <c:v>0.52900000000000003</c:v>
                </c:pt>
                <c:pt idx="38976">
                  <c:v>0.52700000000000002</c:v>
                </c:pt>
                <c:pt idx="38977">
                  <c:v>0.60299999999999998</c:v>
                </c:pt>
                <c:pt idx="38978">
                  <c:v>0.60299999999999998</c:v>
                </c:pt>
                <c:pt idx="38979">
                  <c:v>0.53700000000000003</c:v>
                </c:pt>
                <c:pt idx="38980">
                  <c:v>0.57999999999999996</c:v>
                </c:pt>
                <c:pt idx="38981">
                  <c:v>0.53100000000000003</c:v>
                </c:pt>
                <c:pt idx="38982">
                  <c:v>0.53100000000000003</c:v>
                </c:pt>
                <c:pt idx="38983">
                  <c:v>0.52200000000000002</c:v>
                </c:pt>
                <c:pt idx="38984">
                  <c:v>0.52200000000000002</c:v>
                </c:pt>
                <c:pt idx="38985">
                  <c:v>0.59299999999999997</c:v>
                </c:pt>
                <c:pt idx="38986">
                  <c:v>0.59299999999999997</c:v>
                </c:pt>
                <c:pt idx="38987">
                  <c:v>0.50900000000000001</c:v>
                </c:pt>
                <c:pt idx="38988">
                  <c:v>0.50900000000000001</c:v>
                </c:pt>
                <c:pt idx="38989">
                  <c:v>0.53300000000000003</c:v>
                </c:pt>
                <c:pt idx="38990">
                  <c:v>0.502</c:v>
                </c:pt>
                <c:pt idx="38991">
                  <c:v>0.502</c:v>
                </c:pt>
                <c:pt idx="38992">
                  <c:v>0.79900000000000004</c:v>
                </c:pt>
                <c:pt idx="38993">
                  <c:v>0.52900000000000003</c:v>
                </c:pt>
                <c:pt idx="38994">
                  <c:v>0.56999999999999995</c:v>
                </c:pt>
                <c:pt idx="38995">
                  <c:v>0.58199999999999996</c:v>
                </c:pt>
                <c:pt idx="38996">
                  <c:v>0.58199999999999996</c:v>
                </c:pt>
                <c:pt idx="38997">
                  <c:v>0.53400000000000003</c:v>
                </c:pt>
                <c:pt idx="38998">
                  <c:v>0.53300000000000003</c:v>
                </c:pt>
                <c:pt idx="38999">
                  <c:v>0.57199999999999995</c:v>
                </c:pt>
                <c:pt idx="39000">
                  <c:v>0.57199999999999995</c:v>
                </c:pt>
                <c:pt idx="39001">
                  <c:v>0.53300000000000003</c:v>
                </c:pt>
                <c:pt idx="39002">
                  <c:v>0.52500000000000002</c:v>
                </c:pt>
                <c:pt idx="39003">
                  <c:v>0.51300000000000001</c:v>
                </c:pt>
                <c:pt idx="39004">
                  <c:v>0.495</c:v>
                </c:pt>
                <c:pt idx="39005">
                  <c:v>0.495</c:v>
                </c:pt>
                <c:pt idx="39006">
                  <c:v>0.51400000000000001</c:v>
                </c:pt>
                <c:pt idx="39007">
                  <c:v>0.51500000000000001</c:v>
                </c:pt>
                <c:pt idx="39008">
                  <c:v>0.52700000000000002</c:v>
                </c:pt>
                <c:pt idx="39009">
                  <c:v>0.52600000000000002</c:v>
                </c:pt>
                <c:pt idx="39010">
                  <c:v>0.50600000000000001</c:v>
                </c:pt>
                <c:pt idx="39011">
                  <c:v>0.60699999999999998</c:v>
                </c:pt>
                <c:pt idx="39012">
                  <c:v>0.50700000000000001</c:v>
                </c:pt>
                <c:pt idx="39013">
                  <c:v>0.52600000000000002</c:v>
                </c:pt>
                <c:pt idx="39014">
                  <c:v>0.60699999999999998</c:v>
                </c:pt>
                <c:pt idx="39015">
                  <c:v>0.60599999999999998</c:v>
                </c:pt>
                <c:pt idx="39016">
                  <c:v>0.50800000000000001</c:v>
                </c:pt>
                <c:pt idx="39017">
                  <c:v>0.51</c:v>
                </c:pt>
                <c:pt idx="39018">
                  <c:v>0.59799999999999998</c:v>
                </c:pt>
                <c:pt idx="39019">
                  <c:v>0.52</c:v>
                </c:pt>
                <c:pt idx="39020">
                  <c:v>0.51400000000000001</c:v>
                </c:pt>
                <c:pt idx="39021">
                  <c:v>0.51400000000000001</c:v>
                </c:pt>
                <c:pt idx="39022">
                  <c:v>0.51900000000000002</c:v>
                </c:pt>
                <c:pt idx="39023">
                  <c:v>0.53300000000000003</c:v>
                </c:pt>
                <c:pt idx="39024">
                  <c:v>0.53300000000000003</c:v>
                </c:pt>
                <c:pt idx="39025">
                  <c:v>0.59699999999999998</c:v>
                </c:pt>
                <c:pt idx="39026">
                  <c:v>0.59599999999999997</c:v>
                </c:pt>
                <c:pt idx="39027">
                  <c:v>0.75600000000000001</c:v>
                </c:pt>
                <c:pt idx="39028">
                  <c:v>0.58799999999999997</c:v>
                </c:pt>
                <c:pt idx="39029">
                  <c:v>0.51100000000000001</c:v>
                </c:pt>
                <c:pt idx="39030">
                  <c:v>0.51200000000000001</c:v>
                </c:pt>
                <c:pt idx="39031">
                  <c:v>0.504</c:v>
                </c:pt>
                <c:pt idx="39032">
                  <c:v>0.61299999999999999</c:v>
                </c:pt>
                <c:pt idx="39033">
                  <c:v>0.50700000000000001</c:v>
                </c:pt>
                <c:pt idx="39034">
                  <c:v>0.57799999999999996</c:v>
                </c:pt>
                <c:pt idx="39035">
                  <c:v>0.50700000000000001</c:v>
                </c:pt>
                <c:pt idx="39036">
                  <c:v>0.50700000000000001</c:v>
                </c:pt>
                <c:pt idx="39037">
                  <c:v>0.58599999999999997</c:v>
                </c:pt>
                <c:pt idx="39038">
                  <c:v>0.58599999999999997</c:v>
                </c:pt>
                <c:pt idx="39039">
                  <c:v>0.52600000000000002</c:v>
                </c:pt>
                <c:pt idx="39040">
                  <c:v>0.52600000000000002</c:v>
                </c:pt>
                <c:pt idx="39041">
                  <c:v>0.54900000000000004</c:v>
                </c:pt>
                <c:pt idx="39042">
                  <c:v>0.54900000000000004</c:v>
                </c:pt>
                <c:pt idx="39043">
                  <c:v>0.54700000000000004</c:v>
                </c:pt>
                <c:pt idx="39044">
                  <c:v>0.60399999999999998</c:v>
                </c:pt>
                <c:pt idx="39045">
                  <c:v>0.505</c:v>
                </c:pt>
                <c:pt idx="39046">
                  <c:v>0.505</c:v>
                </c:pt>
                <c:pt idx="39047">
                  <c:v>0.57599999999999996</c:v>
                </c:pt>
                <c:pt idx="39048">
                  <c:v>0.55100000000000005</c:v>
                </c:pt>
                <c:pt idx="39049">
                  <c:v>0.501</c:v>
                </c:pt>
                <c:pt idx="39050">
                  <c:v>0.501</c:v>
                </c:pt>
                <c:pt idx="39051">
                  <c:v>0.55100000000000005</c:v>
                </c:pt>
                <c:pt idx="39052">
                  <c:v>0.51500000000000001</c:v>
                </c:pt>
                <c:pt idx="39053">
                  <c:v>0.54100000000000004</c:v>
                </c:pt>
                <c:pt idx="39054">
                  <c:v>0.54100000000000004</c:v>
                </c:pt>
                <c:pt idx="39055">
                  <c:v>0.61599999999999999</c:v>
                </c:pt>
                <c:pt idx="39056">
                  <c:v>0.61599999999999999</c:v>
                </c:pt>
                <c:pt idx="39057">
                  <c:v>0.53800000000000003</c:v>
                </c:pt>
                <c:pt idx="39058">
                  <c:v>0.59399999999999997</c:v>
                </c:pt>
                <c:pt idx="39059">
                  <c:v>0.54900000000000004</c:v>
                </c:pt>
                <c:pt idx="39060">
                  <c:v>0.51900000000000002</c:v>
                </c:pt>
                <c:pt idx="39061">
                  <c:v>0.51900000000000002</c:v>
                </c:pt>
                <c:pt idx="39062">
                  <c:v>0.54200000000000004</c:v>
                </c:pt>
                <c:pt idx="39063">
                  <c:v>0.54200000000000004</c:v>
                </c:pt>
                <c:pt idx="39064">
                  <c:v>0.54400000000000004</c:v>
                </c:pt>
                <c:pt idx="39065">
                  <c:v>0.60599999999999998</c:v>
                </c:pt>
                <c:pt idx="39066">
                  <c:v>0.60599999999999998</c:v>
                </c:pt>
                <c:pt idx="39067">
                  <c:v>0.50900000000000001</c:v>
                </c:pt>
                <c:pt idx="39068">
                  <c:v>0.53300000000000003</c:v>
                </c:pt>
                <c:pt idx="39069">
                  <c:v>0.53300000000000003</c:v>
                </c:pt>
                <c:pt idx="39070">
                  <c:v>0.53100000000000003</c:v>
                </c:pt>
                <c:pt idx="39071">
                  <c:v>0.58299999999999996</c:v>
                </c:pt>
                <c:pt idx="39072">
                  <c:v>0.51100000000000001</c:v>
                </c:pt>
                <c:pt idx="39073">
                  <c:v>0.51100000000000001</c:v>
                </c:pt>
                <c:pt idx="39074">
                  <c:v>0.54</c:v>
                </c:pt>
                <c:pt idx="39075">
                  <c:v>0.59599999999999997</c:v>
                </c:pt>
                <c:pt idx="39076">
                  <c:v>0.59599999999999997</c:v>
                </c:pt>
                <c:pt idx="39077">
                  <c:v>0.53400000000000003</c:v>
                </c:pt>
                <c:pt idx="39078">
                  <c:v>0.53400000000000003</c:v>
                </c:pt>
                <c:pt idx="39079">
                  <c:v>0.54500000000000004</c:v>
                </c:pt>
                <c:pt idx="39080">
                  <c:v>0.53600000000000003</c:v>
                </c:pt>
                <c:pt idx="39081">
                  <c:v>0.58599999999999997</c:v>
                </c:pt>
                <c:pt idx="39082">
                  <c:v>0.58599999999999997</c:v>
                </c:pt>
                <c:pt idx="39083">
                  <c:v>0.52300000000000002</c:v>
                </c:pt>
                <c:pt idx="39084">
                  <c:v>0.505</c:v>
                </c:pt>
                <c:pt idx="39085">
                  <c:v>0.505</c:v>
                </c:pt>
                <c:pt idx="39086">
                  <c:v>0.76500000000000001</c:v>
                </c:pt>
                <c:pt idx="39087">
                  <c:v>0.53700000000000003</c:v>
                </c:pt>
                <c:pt idx="39088">
                  <c:v>0.53600000000000003</c:v>
                </c:pt>
                <c:pt idx="39089">
                  <c:v>0.52500000000000002</c:v>
                </c:pt>
                <c:pt idx="39090">
                  <c:v>0.52500000000000002</c:v>
                </c:pt>
                <c:pt idx="39091">
                  <c:v>0.62</c:v>
                </c:pt>
                <c:pt idx="39092">
                  <c:v>0.52900000000000003</c:v>
                </c:pt>
                <c:pt idx="39093">
                  <c:v>0.53700000000000003</c:v>
                </c:pt>
                <c:pt idx="39094">
                  <c:v>0.51600000000000001</c:v>
                </c:pt>
                <c:pt idx="39095">
                  <c:v>0.499</c:v>
                </c:pt>
                <c:pt idx="39096">
                  <c:v>0.499</c:v>
                </c:pt>
                <c:pt idx="39097">
                  <c:v>0.51700000000000002</c:v>
                </c:pt>
                <c:pt idx="39098">
                  <c:v>0.61099999999999999</c:v>
                </c:pt>
                <c:pt idx="39099">
                  <c:v>0.51800000000000002</c:v>
                </c:pt>
                <c:pt idx="39100">
                  <c:v>0.52100000000000002</c:v>
                </c:pt>
                <c:pt idx="39101">
                  <c:v>0.53</c:v>
                </c:pt>
                <c:pt idx="39102">
                  <c:v>0.54400000000000004</c:v>
                </c:pt>
                <c:pt idx="39103">
                  <c:v>0.54400000000000004</c:v>
                </c:pt>
                <c:pt idx="39104">
                  <c:v>0.52900000000000003</c:v>
                </c:pt>
                <c:pt idx="39105">
                  <c:v>0.61099999999999999</c:v>
                </c:pt>
                <c:pt idx="39106">
                  <c:v>0.61</c:v>
                </c:pt>
                <c:pt idx="39107">
                  <c:v>0.60199999999999998</c:v>
                </c:pt>
                <c:pt idx="39108">
                  <c:v>0.52400000000000002</c:v>
                </c:pt>
                <c:pt idx="39109">
                  <c:v>0.52400000000000002</c:v>
                </c:pt>
                <c:pt idx="39110">
                  <c:v>0.51100000000000001</c:v>
                </c:pt>
                <c:pt idx="39111">
                  <c:v>0.51100000000000001</c:v>
                </c:pt>
                <c:pt idx="39112">
                  <c:v>0.626</c:v>
                </c:pt>
                <c:pt idx="39113">
                  <c:v>0.76500000000000001</c:v>
                </c:pt>
                <c:pt idx="39114">
                  <c:v>0.52200000000000002</c:v>
                </c:pt>
                <c:pt idx="39115">
                  <c:v>0.53</c:v>
                </c:pt>
                <c:pt idx="39116">
                  <c:v>0.52200000000000002</c:v>
                </c:pt>
                <c:pt idx="39117">
                  <c:v>0.51400000000000001</c:v>
                </c:pt>
                <c:pt idx="39118">
                  <c:v>0.59199999999999997</c:v>
                </c:pt>
                <c:pt idx="39119">
                  <c:v>0.60099999999999998</c:v>
                </c:pt>
                <c:pt idx="39120">
                  <c:v>0.6</c:v>
                </c:pt>
                <c:pt idx="39121">
                  <c:v>0.51700000000000002</c:v>
                </c:pt>
                <c:pt idx="39122">
                  <c:v>0.53600000000000003</c:v>
                </c:pt>
                <c:pt idx="39123">
                  <c:v>0.51700000000000002</c:v>
                </c:pt>
                <c:pt idx="39124">
                  <c:v>0.53600000000000003</c:v>
                </c:pt>
                <c:pt idx="39125">
                  <c:v>0.51700000000000002</c:v>
                </c:pt>
                <c:pt idx="39126">
                  <c:v>0.61699999999999999</c:v>
                </c:pt>
                <c:pt idx="39127">
                  <c:v>0.56299999999999994</c:v>
                </c:pt>
                <c:pt idx="39128">
                  <c:v>0.59</c:v>
                </c:pt>
                <c:pt idx="39129">
                  <c:v>0.56100000000000005</c:v>
                </c:pt>
                <c:pt idx="39130">
                  <c:v>0.56100000000000005</c:v>
                </c:pt>
                <c:pt idx="39131">
                  <c:v>0.51500000000000001</c:v>
                </c:pt>
                <c:pt idx="39132">
                  <c:v>0.55900000000000005</c:v>
                </c:pt>
                <c:pt idx="39133">
                  <c:v>0.51500000000000001</c:v>
                </c:pt>
                <c:pt idx="39134">
                  <c:v>0.51</c:v>
                </c:pt>
                <c:pt idx="39135">
                  <c:v>0.51</c:v>
                </c:pt>
                <c:pt idx="39136">
                  <c:v>0.629</c:v>
                </c:pt>
                <c:pt idx="39137">
                  <c:v>0.629</c:v>
                </c:pt>
                <c:pt idx="39138">
                  <c:v>0.60699999999999998</c:v>
                </c:pt>
                <c:pt idx="39139">
                  <c:v>0.51</c:v>
                </c:pt>
                <c:pt idx="39140">
                  <c:v>0.52600000000000002</c:v>
                </c:pt>
                <c:pt idx="39141">
                  <c:v>0.55300000000000005</c:v>
                </c:pt>
                <c:pt idx="39142">
                  <c:v>0.55300000000000005</c:v>
                </c:pt>
                <c:pt idx="39143">
                  <c:v>0.52900000000000003</c:v>
                </c:pt>
                <c:pt idx="39144">
                  <c:v>0.52900000000000003</c:v>
                </c:pt>
                <c:pt idx="39145">
                  <c:v>0.55000000000000004</c:v>
                </c:pt>
                <c:pt idx="39146">
                  <c:v>0.55500000000000005</c:v>
                </c:pt>
                <c:pt idx="39147">
                  <c:v>0.56100000000000005</c:v>
                </c:pt>
                <c:pt idx="39148">
                  <c:v>0.50800000000000001</c:v>
                </c:pt>
                <c:pt idx="39149">
                  <c:v>0.62</c:v>
                </c:pt>
                <c:pt idx="39150">
                  <c:v>0.62</c:v>
                </c:pt>
                <c:pt idx="39151">
                  <c:v>0.50900000000000001</c:v>
                </c:pt>
                <c:pt idx="39152">
                  <c:v>0.55400000000000005</c:v>
                </c:pt>
                <c:pt idx="39153">
                  <c:v>0.55400000000000005</c:v>
                </c:pt>
                <c:pt idx="39154">
                  <c:v>0.59699999999999998</c:v>
                </c:pt>
                <c:pt idx="39155">
                  <c:v>0.54400000000000004</c:v>
                </c:pt>
                <c:pt idx="39156">
                  <c:v>0.54400000000000004</c:v>
                </c:pt>
                <c:pt idx="39157">
                  <c:v>0.51900000000000002</c:v>
                </c:pt>
                <c:pt idx="39158">
                  <c:v>0.54200000000000004</c:v>
                </c:pt>
                <c:pt idx="39159">
                  <c:v>0.55700000000000005</c:v>
                </c:pt>
                <c:pt idx="39160">
                  <c:v>0.55600000000000005</c:v>
                </c:pt>
                <c:pt idx="39161">
                  <c:v>0.61</c:v>
                </c:pt>
                <c:pt idx="39162">
                  <c:v>0.61</c:v>
                </c:pt>
                <c:pt idx="39163">
                  <c:v>0.52200000000000002</c:v>
                </c:pt>
                <c:pt idx="39164">
                  <c:v>0.52200000000000002</c:v>
                </c:pt>
                <c:pt idx="39165">
                  <c:v>0.55200000000000005</c:v>
                </c:pt>
                <c:pt idx="39166">
                  <c:v>0.54600000000000004</c:v>
                </c:pt>
                <c:pt idx="39167">
                  <c:v>0.55600000000000005</c:v>
                </c:pt>
                <c:pt idx="39168">
                  <c:v>0.54700000000000004</c:v>
                </c:pt>
                <c:pt idx="39169">
                  <c:v>0.52200000000000002</c:v>
                </c:pt>
                <c:pt idx="39170">
                  <c:v>0.52200000000000002</c:v>
                </c:pt>
                <c:pt idx="39171">
                  <c:v>0.54600000000000004</c:v>
                </c:pt>
                <c:pt idx="39172">
                  <c:v>0.53600000000000003</c:v>
                </c:pt>
                <c:pt idx="39173">
                  <c:v>0.53600000000000003</c:v>
                </c:pt>
                <c:pt idx="39174">
                  <c:v>0.51200000000000001</c:v>
                </c:pt>
                <c:pt idx="39175">
                  <c:v>0.54400000000000004</c:v>
                </c:pt>
                <c:pt idx="39176">
                  <c:v>0.54900000000000004</c:v>
                </c:pt>
                <c:pt idx="39177">
                  <c:v>0.54800000000000004</c:v>
                </c:pt>
                <c:pt idx="39178">
                  <c:v>0.51500000000000001</c:v>
                </c:pt>
                <c:pt idx="39179">
                  <c:v>0.51500000000000001</c:v>
                </c:pt>
                <c:pt idx="39180">
                  <c:v>0.53400000000000003</c:v>
                </c:pt>
                <c:pt idx="39181">
                  <c:v>0.53900000000000003</c:v>
                </c:pt>
                <c:pt idx="39182">
                  <c:v>0.623</c:v>
                </c:pt>
                <c:pt idx="39183">
                  <c:v>0.54800000000000004</c:v>
                </c:pt>
                <c:pt idx="39184">
                  <c:v>0.63300000000000001</c:v>
                </c:pt>
                <c:pt idx="39185">
                  <c:v>0.624</c:v>
                </c:pt>
                <c:pt idx="39186">
                  <c:v>0.52700000000000002</c:v>
                </c:pt>
                <c:pt idx="39187">
                  <c:v>0.76300000000000001</c:v>
                </c:pt>
                <c:pt idx="39188">
                  <c:v>0.55600000000000005</c:v>
                </c:pt>
                <c:pt idx="39189">
                  <c:v>0.55600000000000005</c:v>
                </c:pt>
                <c:pt idx="39190">
                  <c:v>0.54100000000000004</c:v>
                </c:pt>
                <c:pt idx="39191">
                  <c:v>0.54</c:v>
                </c:pt>
                <c:pt idx="39192">
                  <c:v>0.50800000000000001</c:v>
                </c:pt>
                <c:pt idx="39193">
                  <c:v>0.50800000000000001</c:v>
                </c:pt>
                <c:pt idx="39194">
                  <c:v>0.52800000000000002</c:v>
                </c:pt>
                <c:pt idx="39195">
                  <c:v>0.52800000000000002</c:v>
                </c:pt>
                <c:pt idx="39196">
                  <c:v>0.53100000000000003</c:v>
                </c:pt>
                <c:pt idx="39197">
                  <c:v>0.76900000000000002</c:v>
                </c:pt>
                <c:pt idx="39198">
                  <c:v>0.624</c:v>
                </c:pt>
                <c:pt idx="39199">
                  <c:v>0.623</c:v>
                </c:pt>
                <c:pt idx="39200">
                  <c:v>0.61499999999999999</c:v>
                </c:pt>
                <c:pt idx="39201">
                  <c:v>0.51900000000000002</c:v>
                </c:pt>
                <c:pt idx="39202">
                  <c:v>0.53500000000000003</c:v>
                </c:pt>
                <c:pt idx="39203">
                  <c:v>0.53500000000000003</c:v>
                </c:pt>
                <c:pt idx="39204">
                  <c:v>0.54</c:v>
                </c:pt>
                <c:pt idx="39205">
                  <c:v>0.63900000000000001</c:v>
                </c:pt>
                <c:pt idx="39206">
                  <c:v>0.52100000000000002</c:v>
                </c:pt>
                <c:pt idx="39207">
                  <c:v>0.61499999999999999</c:v>
                </c:pt>
                <c:pt idx="39208">
                  <c:v>0.52100000000000002</c:v>
                </c:pt>
                <c:pt idx="39209">
                  <c:v>0.61399999999999999</c:v>
                </c:pt>
                <c:pt idx="39210">
                  <c:v>0.53300000000000003</c:v>
                </c:pt>
                <c:pt idx="39211">
                  <c:v>0.52400000000000002</c:v>
                </c:pt>
                <c:pt idx="39212">
                  <c:v>0.54800000000000004</c:v>
                </c:pt>
                <c:pt idx="39213">
                  <c:v>0.54800000000000004</c:v>
                </c:pt>
                <c:pt idx="39214">
                  <c:v>0.76800000000000002</c:v>
                </c:pt>
                <c:pt idx="39215">
                  <c:v>0.57499999999999996</c:v>
                </c:pt>
                <c:pt idx="39216">
                  <c:v>0.52800000000000002</c:v>
                </c:pt>
                <c:pt idx="39217">
                  <c:v>0.76800000000000002</c:v>
                </c:pt>
                <c:pt idx="39218">
                  <c:v>0.63</c:v>
                </c:pt>
                <c:pt idx="39219">
                  <c:v>0.52700000000000002</c:v>
                </c:pt>
                <c:pt idx="39220">
                  <c:v>0.52700000000000002</c:v>
                </c:pt>
                <c:pt idx="39221">
                  <c:v>0.77500000000000002</c:v>
                </c:pt>
                <c:pt idx="39222">
                  <c:v>0.60399999999999998</c:v>
                </c:pt>
                <c:pt idx="39223">
                  <c:v>0.61</c:v>
                </c:pt>
                <c:pt idx="39224">
                  <c:v>0.61</c:v>
                </c:pt>
                <c:pt idx="39225">
                  <c:v>0.52500000000000002</c:v>
                </c:pt>
                <c:pt idx="39226">
                  <c:v>0.57399999999999995</c:v>
                </c:pt>
                <c:pt idx="39227">
                  <c:v>0.57399999999999995</c:v>
                </c:pt>
                <c:pt idx="39228">
                  <c:v>0.52600000000000002</c:v>
                </c:pt>
                <c:pt idx="39229">
                  <c:v>0.51700000000000002</c:v>
                </c:pt>
                <c:pt idx="39230">
                  <c:v>0.57099999999999995</c:v>
                </c:pt>
                <c:pt idx="39231">
                  <c:v>0.58299999999999996</c:v>
                </c:pt>
                <c:pt idx="39232">
                  <c:v>0.63200000000000001</c:v>
                </c:pt>
                <c:pt idx="39233">
                  <c:v>0.63200000000000001</c:v>
                </c:pt>
                <c:pt idx="39234">
                  <c:v>0.621</c:v>
                </c:pt>
                <c:pt idx="39235">
                  <c:v>0.57599999999999996</c:v>
                </c:pt>
                <c:pt idx="39236">
                  <c:v>0.54</c:v>
                </c:pt>
                <c:pt idx="39237">
                  <c:v>0.54</c:v>
                </c:pt>
                <c:pt idx="39238">
                  <c:v>0.52</c:v>
                </c:pt>
                <c:pt idx="39239">
                  <c:v>0.52</c:v>
                </c:pt>
                <c:pt idx="39240">
                  <c:v>0.57599999999999996</c:v>
                </c:pt>
                <c:pt idx="39241">
                  <c:v>0.56699999999999995</c:v>
                </c:pt>
                <c:pt idx="39242">
                  <c:v>0.52</c:v>
                </c:pt>
                <c:pt idx="39243">
                  <c:v>0.53700000000000003</c:v>
                </c:pt>
                <c:pt idx="39244">
                  <c:v>0.56499999999999995</c:v>
                </c:pt>
                <c:pt idx="39245">
                  <c:v>0.56499999999999995</c:v>
                </c:pt>
                <c:pt idx="39246">
                  <c:v>0.56200000000000006</c:v>
                </c:pt>
                <c:pt idx="39247">
                  <c:v>0.63300000000000001</c:v>
                </c:pt>
                <c:pt idx="39248">
                  <c:v>0.63300000000000001</c:v>
                </c:pt>
                <c:pt idx="39249">
                  <c:v>0.51800000000000002</c:v>
                </c:pt>
                <c:pt idx="39250">
                  <c:v>0.57299999999999995</c:v>
                </c:pt>
                <c:pt idx="39251">
                  <c:v>0.51900000000000002</c:v>
                </c:pt>
                <c:pt idx="39252">
                  <c:v>0.61099999999999999</c:v>
                </c:pt>
                <c:pt idx="39253">
                  <c:v>0.56699999999999995</c:v>
                </c:pt>
                <c:pt idx="39254">
                  <c:v>0.56699999999999995</c:v>
                </c:pt>
                <c:pt idx="39255">
                  <c:v>0.51400000000000001</c:v>
                </c:pt>
                <c:pt idx="39256">
                  <c:v>0.51400000000000001</c:v>
                </c:pt>
                <c:pt idx="39257">
                  <c:v>0.624</c:v>
                </c:pt>
                <c:pt idx="39258">
                  <c:v>0.624</c:v>
                </c:pt>
                <c:pt idx="39259">
                  <c:v>0.55600000000000005</c:v>
                </c:pt>
                <c:pt idx="39260">
                  <c:v>0.55600000000000005</c:v>
                </c:pt>
                <c:pt idx="39261">
                  <c:v>0.52900000000000003</c:v>
                </c:pt>
                <c:pt idx="39262">
                  <c:v>0.55400000000000005</c:v>
                </c:pt>
                <c:pt idx="39263">
                  <c:v>0.53300000000000003</c:v>
                </c:pt>
                <c:pt idx="39264">
                  <c:v>0.53300000000000003</c:v>
                </c:pt>
                <c:pt idx="39265">
                  <c:v>0.55900000000000005</c:v>
                </c:pt>
                <c:pt idx="39266">
                  <c:v>0.56799999999999995</c:v>
                </c:pt>
                <c:pt idx="39267">
                  <c:v>0.53200000000000003</c:v>
                </c:pt>
                <c:pt idx="39268">
                  <c:v>0.53200000000000003</c:v>
                </c:pt>
                <c:pt idx="39269">
                  <c:v>0.51400000000000001</c:v>
                </c:pt>
                <c:pt idx="39270">
                  <c:v>0.56499999999999995</c:v>
                </c:pt>
                <c:pt idx="39271">
                  <c:v>0.55800000000000005</c:v>
                </c:pt>
                <c:pt idx="39272">
                  <c:v>0.61399999999999999</c:v>
                </c:pt>
                <c:pt idx="39273">
                  <c:v>0.61399999999999999</c:v>
                </c:pt>
                <c:pt idx="39274">
                  <c:v>0.55300000000000005</c:v>
                </c:pt>
                <c:pt idx="39275">
                  <c:v>0.55800000000000005</c:v>
                </c:pt>
                <c:pt idx="39276">
                  <c:v>0.54800000000000004</c:v>
                </c:pt>
                <c:pt idx="39277">
                  <c:v>0.54800000000000004</c:v>
                </c:pt>
                <c:pt idx="39278">
                  <c:v>0.56000000000000005</c:v>
                </c:pt>
                <c:pt idx="39279">
                  <c:v>0.55900000000000005</c:v>
                </c:pt>
                <c:pt idx="39280">
                  <c:v>0.52200000000000002</c:v>
                </c:pt>
                <c:pt idx="39281">
                  <c:v>0.55600000000000005</c:v>
                </c:pt>
                <c:pt idx="39282">
                  <c:v>0.54900000000000004</c:v>
                </c:pt>
                <c:pt idx="39283">
                  <c:v>0.52500000000000002</c:v>
                </c:pt>
                <c:pt idx="39284">
                  <c:v>0.52500000000000002</c:v>
                </c:pt>
                <c:pt idx="39285">
                  <c:v>0.55000000000000004</c:v>
                </c:pt>
                <c:pt idx="39286">
                  <c:v>0.54500000000000004</c:v>
                </c:pt>
                <c:pt idx="39287">
                  <c:v>0.58799999999999997</c:v>
                </c:pt>
                <c:pt idx="39288">
                  <c:v>0.56000000000000005</c:v>
                </c:pt>
                <c:pt idx="39289">
                  <c:v>0.55000000000000004</c:v>
                </c:pt>
                <c:pt idx="39290">
                  <c:v>0.54700000000000004</c:v>
                </c:pt>
                <c:pt idx="39291">
                  <c:v>0.54700000000000004</c:v>
                </c:pt>
                <c:pt idx="39292">
                  <c:v>0.60699999999999998</c:v>
                </c:pt>
                <c:pt idx="39293">
                  <c:v>0.56699999999999995</c:v>
                </c:pt>
                <c:pt idx="39294">
                  <c:v>0.56699999999999995</c:v>
                </c:pt>
                <c:pt idx="39295">
                  <c:v>0.55200000000000005</c:v>
                </c:pt>
                <c:pt idx="39296">
                  <c:v>0.55100000000000005</c:v>
                </c:pt>
                <c:pt idx="39297">
                  <c:v>0.60099999999999998</c:v>
                </c:pt>
                <c:pt idx="39298">
                  <c:v>0.53700000000000003</c:v>
                </c:pt>
                <c:pt idx="39299">
                  <c:v>0.51800000000000002</c:v>
                </c:pt>
                <c:pt idx="39300">
                  <c:v>0.51800000000000002</c:v>
                </c:pt>
                <c:pt idx="39301">
                  <c:v>0.63800000000000001</c:v>
                </c:pt>
                <c:pt idx="39302">
                  <c:v>0.63700000000000001</c:v>
                </c:pt>
                <c:pt idx="39303">
                  <c:v>0.628</c:v>
                </c:pt>
                <c:pt idx="39304">
                  <c:v>0.53900000000000003</c:v>
                </c:pt>
                <c:pt idx="39305">
                  <c:v>0.54200000000000004</c:v>
                </c:pt>
                <c:pt idx="39306">
                  <c:v>0.53900000000000003</c:v>
                </c:pt>
                <c:pt idx="39307">
                  <c:v>0.55200000000000005</c:v>
                </c:pt>
                <c:pt idx="39308">
                  <c:v>0.61399999999999999</c:v>
                </c:pt>
                <c:pt idx="39309">
                  <c:v>0.61899999999999999</c:v>
                </c:pt>
                <c:pt idx="39310">
                  <c:v>0.53</c:v>
                </c:pt>
                <c:pt idx="39311">
                  <c:v>0.54600000000000004</c:v>
                </c:pt>
                <c:pt idx="39312">
                  <c:v>0.54600000000000004</c:v>
                </c:pt>
                <c:pt idx="39313">
                  <c:v>0.54300000000000004</c:v>
                </c:pt>
                <c:pt idx="39314">
                  <c:v>0.628</c:v>
                </c:pt>
                <c:pt idx="39315">
                  <c:v>0.627</c:v>
                </c:pt>
                <c:pt idx="39316">
                  <c:v>0.55900000000000005</c:v>
                </c:pt>
                <c:pt idx="39317">
                  <c:v>0.55900000000000005</c:v>
                </c:pt>
                <c:pt idx="39318">
                  <c:v>0.53100000000000003</c:v>
                </c:pt>
                <c:pt idx="39319">
                  <c:v>0.54300000000000004</c:v>
                </c:pt>
                <c:pt idx="39320">
                  <c:v>0.53200000000000003</c:v>
                </c:pt>
                <c:pt idx="39321">
                  <c:v>0.54400000000000004</c:v>
                </c:pt>
                <c:pt idx="39322">
                  <c:v>0.51200000000000001</c:v>
                </c:pt>
                <c:pt idx="39323">
                  <c:v>0.51200000000000001</c:v>
                </c:pt>
                <c:pt idx="39324">
                  <c:v>0.78600000000000003</c:v>
                </c:pt>
                <c:pt idx="39325">
                  <c:v>0.53500000000000003</c:v>
                </c:pt>
                <c:pt idx="39326">
                  <c:v>0.58699999999999997</c:v>
                </c:pt>
                <c:pt idx="39327">
                  <c:v>0.63600000000000001</c:v>
                </c:pt>
                <c:pt idx="39328">
                  <c:v>0.53800000000000003</c:v>
                </c:pt>
                <c:pt idx="39329">
                  <c:v>0.60699999999999998</c:v>
                </c:pt>
                <c:pt idx="39330">
                  <c:v>0.60699999999999998</c:v>
                </c:pt>
                <c:pt idx="39331">
                  <c:v>0.53800000000000003</c:v>
                </c:pt>
                <c:pt idx="39332">
                  <c:v>0.53800000000000003</c:v>
                </c:pt>
                <c:pt idx="39333">
                  <c:v>0.77200000000000002</c:v>
                </c:pt>
                <c:pt idx="39334">
                  <c:v>0.52400000000000002</c:v>
                </c:pt>
                <c:pt idx="39335">
                  <c:v>0.53600000000000003</c:v>
                </c:pt>
                <c:pt idx="39336">
                  <c:v>0.55100000000000005</c:v>
                </c:pt>
                <c:pt idx="39337">
                  <c:v>0.55100000000000005</c:v>
                </c:pt>
                <c:pt idx="39338">
                  <c:v>0.63400000000000001</c:v>
                </c:pt>
                <c:pt idx="39339">
                  <c:v>0.53600000000000003</c:v>
                </c:pt>
                <c:pt idx="39340">
                  <c:v>0.52700000000000002</c:v>
                </c:pt>
                <c:pt idx="39341">
                  <c:v>0.59899999999999998</c:v>
                </c:pt>
                <c:pt idx="39342">
                  <c:v>0.59899999999999998</c:v>
                </c:pt>
                <c:pt idx="39343">
                  <c:v>0.58699999999999997</c:v>
                </c:pt>
                <c:pt idx="39344">
                  <c:v>0.58699999999999997</c:v>
                </c:pt>
                <c:pt idx="39345">
                  <c:v>0.58399999999999996</c:v>
                </c:pt>
                <c:pt idx="39346">
                  <c:v>0.59699999999999998</c:v>
                </c:pt>
                <c:pt idx="39347">
                  <c:v>0.57899999999999996</c:v>
                </c:pt>
                <c:pt idx="39348">
                  <c:v>0.77700000000000002</c:v>
                </c:pt>
                <c:pt idx="39349">
                  <c:v>0.53100000000000003</c:v>
                </c:pt>
                <c:pt idx="39350">
                  <c:v>0.53100000000000003</c:v>
                </c:pt>
                <c:pt idx="39351">
                  <c:v>0.53100000000000003</c:v>
                </c:pt>
                <c:pt idx="39352">
                  <c:v>0.61699999999999999</c:v>
                </c:pt>
                <c:pt idx="39353">
                  <c:v>0.61699999999999999</c:v>
                </c:pt>
                <c:pt idx="39354">
                  <c:v>0.54800000000000004</c:v>
                </c:pt>
                <c:pt idx="39355">
                  <c:v>0.625</c:v>
                </c:pt>
                <c:pt idx="39356">
                  <c:v>0.57699999999999996</c:v>
                </c:pt>
                <c:pt idx="39357">
                  <c:v>0.57699999999999996</c:v>
                </c:pt>
                <c:pt idx="39358">
                  <c:v>0.57499999999999996</c:v>
                </c:pt>
                <c:pt idx="39359">
                  <c:v>0.57999999999999996</c:v>
                </c:pt>
                <c:pt idx="39360">
                  <c:v>0.52800000000000002</c:v>
                </c:pt>
                <c:pt idx="39361">
                  <c:v>0.79100000000000004</c:v>
                </c:pt>
                <c:pt idx="39362">
                  <c:v>0.52900000000000003</c:v>
                </c:pt>
                <c:pt idx="39363">
                  <c:v>0.58699999999999997</c:v>
                </c:pt>
                <c:pt idx="39364">
                  <c:v>0.57999999999999996</c:v>
                </c:pt>
                <c:pt idx="39365">
                  <c:v>0.63700000000000001</c:v>
                </c:pt>
                <c:pt idx="39366">
                  <c:v>0.63700000000000001</c:v>
                </c:pt>
                <c:pt idx="39367">
                  <c:v>0.57899999999999996</c:v>
                </c:pt>
                <c:pt idx="39368">
                  <c:v>0.54300000000000004</c:v>
                </c:pt>
                <c:pt idx="39369">
                  <c:v>0.54300000000000004</c:v>
                </c:pt>
                <c:pt idx="39370">
                  <c:v>0.56999999999999995</c:v>
                </c:pt>
                <c:pt idx="39371">
                  <c:v>0.58099999999999996</c:v>
                </c:pt>
                <c:pt idx="39372">
                  <c:v>0.52400000000000002</c:v>
                </c:pt>
                <c:pt idx="39373">
                  <c:v>0.52400000000000002</c:v>
                </c:pt>
                <c:pt idx="39374">
                  <c:v>0.56799999999999995</c:v>
                </c:pt>
                <c:pt idx="39375">
                  <c:v>0.56799999999999995</c:v>
                </c:pt>
                <c:pt idx="39376">
                  <c:v>0.56599999999999995</c:v>
                </c:pt>
                <c:pt idx="39377">
                  <c:v>0.54</c:v>
                </c:pt>
                <c:pt idx="39378">
                  <c:v>0.54300000000000004</c:v>
                </c:pt>
                <c:pt idx="39379">
                  <c:v>0.54300000000000004</c:v>
                </c:pt>
                <c:pt idx="39380">
                  <c:v>0.52400000000000002</c:v>
                </c:pt>
                <c:pt idx="39381">
                  <c:v>0.57699999999999996</c:v>
                </c:pt>
                <c:pt idx="39382">
                  <c:v>0.57099999999999995</c:v>
                </c:pt>
                <c:pt idx="39383">
                  <c:v>0.52100000000000002</c:v>
                </c:pt>
                <c:pt idx="39384">
                  <c:v>0.57199999999999995</c:v>
                </c:pt>
                <c:pt idx="39385">
                  <c:v>0.56499999999999995</c:v>
                </c:pt>
                <c:pt idx="39386">
                  <c:v>0.57099999999999995</c:v>
                </c:pt>
                <c:pt idx="39387">
                  <c:v>0.56999999999999995</c:v>
                </c:pt>
                <c:pt idx="39388">
                  <c:v>0.74099999999999999</c:v>
                </c:pt>
                <c:pt idx="39389">
                  <c:v>0.55900000000000005</c:v>
                </c:pt>
                <c:pt idx="39390">
                  <c:v>0.55900000000000005</c:v>
                </c:pt>
                <c:pt idx="39391">
                  <c:v>0.55700000000000005</c:v>
                </c:pt>
                <c:pt idx="39392">
                  <c:v>0.56200000000000006</c:v>
                </c:pt>
                <c:pt idx="39393">
                  <c:v>0.81699999999999995</c:v>
                </c:pt>
                <c:pt idx="39394">
                  <c:v>0.53300000000000003</c:v>
                </c:pt>
                <c:pt idx="39395">
                  <c:v>0.58199999999999996</c:v>
                </c:pt>
                <c:pt idx="39396">
                  <c:v>0.56799999999999995</c:v>
                </c:pt>
                <c:pt idx="39397">
                  <c:v>0.57199999999999995</c:v>
                </c:pt>
                <c:pt idx="39398">
                  <c:v>0.81100000000000005</c:v>
                </c:pt>
                <c:pt idx="39399">
                  <c:v>0.53600000000000003</c:v>
                </c:pt>
                <c:pt idx="39400">
                  <c:v>0.53600000000000003</c:v>
                </c:pt>
                <c:pt idx="39401">
                  <c:v>0.56200000000000006</c:v>
                </c:pt>
                <c:pt idx="39402">
                  <c:v>0.55600000000000005</c:v>
                </c:pt>
                <c:pt idx="39403">
                  <c:v>0.60699999999999998</c:v>
                </c:pt>
                <c:pt idx="39404">
                  <c:v>0.60599999999999998</c:v>
                </c:pt>
                <c:pt idx="39405">
                  <c:v>0.57899999999999996</c:v>
                </c:pt>
                <c:pt idx="39406">
                  <c:v>0.57899999999999996</c:v>
                </c:pt>
                <c:pt idx="39407">
                  <c:v>0.56100000000000005</c:v>
                </c:pt>
                <c:pt idx="39408">
                  <c:v>0.57399999999999995</c:v>
                </c:pt>
                <c:pt idx="39409">
                  <c:v>0.56399999999999995</c:v>
                </c:pt>
                <c:pt idx="39410">
                  <c:v>0.56299999999999994</c:v>
                </c:pt>
                <c:pt idx="39411">
                  <c:v>0.66900000000000004</c:v>
                </c:pt>
                <c:pt idx="39412">
                  <c:v>0.54600000000000004</c:v>
                </c:pt>
                <c:pt idx="39413">
                  <c:v>0.628</c:v>
                </c:pt>
                <c:pt idx="39414">
                  <c:v>0.59099999999999997</c:v>
                </c:pt>
                <c:pt idx="39415">
                  <c:v>0.627</c:v>
                </c:pt>
                <c:pt idx="39416">
                  <c:v>0.54900000000000004</c:v>
                </c:pt>
                <c:pt idx="39417">
                  <c:v>0.52800000000000002</c:v>
                </c:pt>
                <c:pt idx="39418">
                  <c:v>0.52800000000000002</c:v>
                </c:pt>
                <c:pt idx="39419">
                  <c:v>0.56299999999999994</c:v>
                </c:pt>
                <c:pt idx="39420">
                  <c:v>0.55000000000000004</c:v>
                </c:pt>
                <c:pt idx="39421">
                  <c:v>0.82699999999999996</c:v>
                </c:pt>
                <c:pt idx="39422">
                  <c:v>0.55300000000000005</c:v>
                </c:pt>
                <c:pt idx="39423">
                  <c:v>0.59299999999999997</c:v>
                </c:pt>
                <c:pt idx="39424">
                  <c:v>0.55100000000000005</c:v>
                </c:pt>
                <c:pt idx="39425">
                  <c:v>0.61299999999999999</c:v>
                </c:pt>
                <c:pt idx="39426">
                  <c:v>0.57099999999999995</c:v>
                </c:pt>
                <c:pt idx="39427">
                  <c:v>0.57099999999999995</c:v>
                </c:pt>
                <c:pt idx="39428">
                  <c:v>0.55400000000000005</c:v>
                </c:pt>
                <c:pt idx="39429">
                  <c:v>0.74099999999999999</c:v>
                </c:pt>
                <c:pt idx="39430">
                  <c:v>0.64700000000000002</c:v>
                </c:pt>
                <c:pt idx="39431">
                  <c:v>0.64500000000000002</c:v>
                </c:pt>
                <c:pt idx="39432">
                  <c:v>0.54100000000000004</c:v>
                </c:pt>
                <c:pt idx="39433">
                  <c:v>0.55700000000000005</c:v>
                </c:pt>
                <c:pt idx="39434">
                  <c:v>0.55700000000000005</c:v>
                </c:pt>
                <c:pt idx="39435">
                  <c:v>0.56399999999999995</c:v>
                </c:pt>
                <c:pt idx="39436">
                  <c:v>0.54200000000000004</c:v>
                </c:pt>
                <c:pt idx="39437">
                  <c:v>0.60499999999999998</c:v>
                </c:pt>
                <c:pt idx="39438">
                  <c:v>0.52100000000000002</c:v>
                </c:pt>
                <c:pt idx="39439">
                  <c:v>0.52100000000000002</c:v>
                </c:pt>
                <c:pt idx="39440">
                  <c:v>0.54300000000000004</c:v>
                </c:pt>
                <c:pt idx="39441">
                  <c:v>0.75900000000000001</c:v>
                </c:pt>
                <c:pt idx="39442">
                  <c:v>0.54600000000000004</c:v>
                </c:pt>
                <c:pt idx="39443">
                  <c:v>0.55500000000000005</c:v>
                </c:pt>
                <c:pt idx="39444">
                  <c:v>0.55000000000000004</c:v>
                </c:pt>
                <c:pt idx="39445">
                  <c:v>0.54900000000000004</c:v>
                </c:pt>
                <c:pt idx="39446">
                  <c:v>0.54900000000000004</c:v>
                </c:pt>
                <c:pt idx="39447">
                  <c:v>0.56299999999999994</c:v>
                </c:pt>
                <c:pt idx="39448">
                  <c:v>0.56299999999999994</c:v>
                </c:pt>
                <c:pt idx="39449">
                  <c:v>0.626</c:v>
                </c:pt>
                <c:pt idx="39450">
                  <c:v>0.53500000000000003</c:v>
                </c:pt>
                <c:pt idx="39451">
                  <c:v>0.59399999999999997</c:v>
                </c:pt>
                <c:pt idx="39452">
                  <c:v>0.59399999999999997</c:v>
                </c:pt>
                <c:pt idx="39453">
                  <c:v>0.58199999999999996</c:v>
                </c:pt>
                <c:pt idx="39454">
                  <c:v>0.745</c:v>
                </c:pt>
                <c:pt idx="39455">
                  <c:v>0.54700000000000004</c:v>
                </c:pt>
                <c:pt idx="39456">
                  <c:v>0.54700000000000004</c:v>
                </c:pt>
                <c:pt idx="39457">
                  <c:v>0.53800000000000003</c:v>
                </c:pt>
                <c:pt idx="39458">
                  <c:v>0.60499999999999998</c:v>
                </c:pt>
                <c:pt idx="39459">
                  <c:v>0.60499999999999998</c:v>
                </c:pt>
                <c:pt idx="39460">
                  <c:v>0.60099999999999998</c:v>
                </c:pt>
                <c:pt idx="39461">
                  <c:v>0.61799999999999999</c:v>
                </c:pt>
                <c:pt idx="39462">
                  <c:v>0.747</c:v>
                </c:pt>
                <c:pt idx="39463">
                  <c:v>0.60799999999999998</c:v>
                </c:pt>
                <c:pt idx="39464">
                  <c:v>0.58499999999999996</c:v>
                </c:pt>
                <c:pt idx="39465">
                  <c:v>0.58499999999999996</c:v>
                </c:pt>
                <c:pt idx="39466">
                  <c:v>0.54200000000000004</c:v>
                </c:pt>
                <c:pt idx="39467">
                  <c:v>0.54200000000000004</c:v>
                </c:pt>
                <c:pt idx="39468">
                  <c:v>0.64500000000000002</c:v>
                </c:pt>
                <c:pt idx="39469">
                  <c:v>0.749</c:v>
                </c:pt>
                <c:pt idx="39470">
                  <c:v>0.54200000000000004</c:v>
                </c:pt>
                <c:pt idx="39471">
                  <c:v>0.56000000000000005</c:v>
                </c:pt>
                <c:pt idx="39472">
                  <c:v>0.59</c:v>
                </c:pt>
                <c:pt idx="39473">
                  <c:v>0.59</c:v>
                </c:pt>
                <c:pt idx="39474">
                  <c:v>0.58799999999999997</c:v>
                </c:pt>
                <c:pt idx="39475">
                  <c:v>0.53900000000000003</c:v>
                </c:pt>
                <c:pt idx="39476">
                  <c:v>0.60299999999999998</c:v>
                </c:pt>
                <c:pt idx="39477">
                  <c:v>0.60299999999999998</c:v>
                </c:pt>
                <c:pt idx="39478">
                  <c:v>0.86</c:v>
                </c:pt>
                <c:pt idx="39479">
                  <c:v>0.58199999999999996</c:v>
                </c:pt>
                <c:pt idx="39480">
                  <c:v>0.54</c:v>
                </c:pt>
                <c:pt idx="39481">
                  <c:v>0.59299999999999997</c:v>
                </c:pt>
                <c:pt idx="39482">
                  <c:v>0.60499999999999998</c:v>
                </c:pt>
                <c:pt idx="39483">
                  <c:v>0.59299999999999997</c:v>
                </c:pt>
                <c:pt idx="39484">
                  <c:v>0.59299999999999997</c:v>
                </c:pt>
                <c:pt idx="39485">
                  <c:v>0.53400000000000003</c:v>
                </c:pt>
                <c:pt idx="39486">
                  <c:v>0.53400000000000003</c:v>
                </c:pt>
                <c:pt idx="39487">
                  <c:v>0.56499999999999995</c:v>
                </c:pt>
                <c:pt idx="39488">
                  <c:v>0.56499999999999995</c:v>
                </c:pt>
                <c:pt idx="39489">
                  <c:v>0.84799999999999998</c:v>
                </c:pt>
                <c:pt idx="39490">
                  <c:v>0.55400000000000005</c:v>
                </c:pt>
                <c:pt idx="39491">
                  <c:v>0.58099999999999996</c:v>
                </c:pt>
                <c:pt idx="39492">
                  <c:v>0.55400000000000005</c:v>
                </c:pt>
                <c:pt idx="39493">
                  <c:v>0.58099999999999996</c:v>
                </c:pt>
                <c:pt idx="39494">
                  <c:v>0.85499999999999998</c:v>
                </c:pt>
                <c:pt idx="39495">
                  <c:v>0.57899999999999996</c:v>
                </c:pt>
                <c:pt idx="39496">
                  <c:v>0.58399999999999996</c:v>
                </c:pt>
                <c:pt idx="39497">
                  <c:v>0.58299999999999996</c:v>
                </c:pt>
                <c:pt idx="39498">
                  <c:v>0.55200000000000005</c:v>
                </c:pt>
                <c:pt idx="39499">
                  <c:v>0.53400000000000003</c:v>
                </c:pt>
                <c:pt idx="39500">
                  <c:v>0.59</c:v>
                </c:pt>
                <c:pt idx="39501">
                  <c:v>0.53200000000000003</c:v>
                </c:pt>
                <c:pt idx="39502">
                  <c:v>0.58299999999999996</c:v>
                </c:pt>
                <c:pt idx="39503">
                  <c:v>0.86299999999999999</c:v>
                </c:pt>
                <c:pt idx="39504">
                  <c:v>0.57899999999999996</c:v>
                </c:pt>
                <c:pt idx="39505">
                  <c:v>0.58299999999999996</c:v>
                </c:pt>
                <c:pt idx="39506">
                  <c:v>0.57399999999999995</c:v>
                </c:pt>
                <c:pt idx="39507">
                  <c:v>0.61199999999999999</c:v>
                </c:pt>
                <c:pt idx="39508">
                  <c:v>0.58499999999999996</c:v>
                </c:pt>
                <c:pt idx="39509">
                  <c:v>0.56999999999999995</c:v>
                </c:pt>
                <c:pt idx="39510">
                  <c:v>0.54400000000000004</c:v>
                </c:pt>
                <c:pt idx="39511">
                  <c:v>0.58299999999999996</c:v>
                </c:pt>
                <c:pt idx="39512">
                  <c:v>0.58299999999999996</c:v>
                </c:pt>
                <c:pt idx="39513">
                  <c:v>0.58099999999999996</c:v>
                </c:pt>
                <c:pt idx="39514">
                  <c:v>0.60599999999999998</c:v>
                </c:pt>
                <c:pt idx="39515">
                  <c:v>0.54700000000000004</c:v>
                </c:pt>
                <c:pt idx="39516">
                  <c:v>0.54700000000000004</c:v>
                </c:pt>
                <c:pt idx="39517">
                  <c:v>0.60499999999999998</c:v>
                </c:pt>
                <c:pt idx="39518">
                  <c:v>0.57399999999999995</c:v>
                </c:pt>
                <c:pt idx="39519">
                  <c:v>0.57599999999999996</c:v>
                </c:pt>
                <c:pt idx="39520">
                  <c:v>0.57499999999999996</c:v>
                </c:pt>
                <c:pt idx="39521">
                  <c:v>0.59399999999999997</c:v>
                </c:pt>
                <c:pt idx="39522">
                  <c:v>0.56799999999999995</c:v>
                </c:pt>
                <c:pt idx="39523">
                  <c:v>0.57499999999999996</c:v>
                </c:pt>
                <c:pt idx="39524">
                  <c:v>0.56999999999999995</c:v>
                </c:pt>
                <c:pt idx="39525">
                  <c:v>0.57799999999999996</c:v>
                </c:pt>
                <c:pt idx="39526">
                  <c:v>0.57199999999999995</c:v>
                </c:pt>
                <c:pt idx="39527">
                  <c:v>0.59599999999999997</c:v>
                </c:pt>
                <c:pt idx="39528">
                  <c:v>0.59499999999999997</c:v>
                </c:pt>
                <c:pt idx="39529">
                  <c:v>0.53600000000000003</c:v>
                </c:pt>
                <c:pt idx="39530">
                  <c:v>0.57599999999999996</c:v>
                </c:pt>
                <c:pt idx="39531">
                  <c:v>0.56000000000000005</c:v>
                </c:pt>
                <c:pt idx="39532">
                  <c:v>0.53900000000000003</c:v>
                </c:pt>
                <c:pt idx="39533">
                  <c:v>0.53900000000000003</c:v>
                </c:pt>
                <c:pt idx="39534">
                  <c:v>0.69599999999999995</c:v>
                </c:pt>
                <c:pt idx="39535">
                  <c:v>0.58299999999999996</c:v>
                </c:pt>
                <c:pt idx="39536">
                  <c:v>0.58299999999999996</c:v>
                </c:pt>
                <c:pt idx="39537">
                  <c:v>0.57499999999999996</c:v>
                </c:pt>
                <c:pt idx="39538">
                  <c:v>0.56499999999999995</c:v>
                </c:pt>
                <c:pt idx="39539">
                  <c:v>0.56200000000000006</c:v>
                </c:pt>
                <c:pt idx="39540">
                  <c:v>0.76400000000000001</c:v>
                </c:pt>
                <c:pt idx="39541">
                  <c:v>0.56200000000000006</c:v>
                </c:pt>
                <c:pt idx="39542">
                  <c:v>0.61399999999999999</c:v>
                </c:pt>
                <c:pt idx="39543">
                  <c:v>0.61299999999999999</c:v>
                </c:pt>
                <c:pt idx="39544">
                  <c:v>0.53300000000000003</c:v>
                </c:pt>
                <c:pt idx="39545">
                  <c:v>0.55200000000000005</c:v>
                </c:pt>
                <c:pt idx="39546">
                  <c:v>0.60199999999999998</c:v>
                </c:pt>
                <c:pt idx="39547">
                  <c:v>0.77800000000000002</c:v>
                </c:pt>
                <c:pt idx="39548">
                  <c:v>0.56899999999999995</c:v>
                </c:pt>
                <c:pt idx="39549">
                  <c:v>0.56899999999999995</c:v>
                </c:pt>
                <c:pt idx="39550">
                  <c:v>0.89800000000000002</c:v>
                </c:pt>
                <c:pt idx="39551">
                  <c:v>0.56599999999999995</c:v>
                </c:pt>
                <c:pt idx="39552">
                  <c:v>0.55400000000000005</c:v>
                </c:pt>
                <c:pt idx="39553">
                  <c:v>0.88300000000000001</c:v>
                </c:pt>
                <c:pt idx="39554">
                  <c:v>0.53100000000000003</c:v>
                </c:pt>
                <c:pt idx="39555">
                  <c:v>0.53100000000000003</c:v>
                </c:pt>
                <c:pt idx="39556">
                  <c:v>0.56699999999999995</c:v>
                </c:pt>
                <c:pt idx="39557">
                  <c:v>0.55700000000000005</c:v>
                </c:pt>
                <c:pt idx="39558">
                  <c:v>0.55400000000000005</c:v>
                </c:pt>
                <c:pt idx="39559">
                  <c:v>0.57499999999999996</c:v>
                </c:pt>
                <c:pt idx="39560">
                  <c:v>0.57499999999999996</c:v>
                </c:pt>
                <c:pt idx="39561">
                  <c:v>0.57999999999999996</c:v>
                </c:pt>
                <c:pt idx="39562">
                  <c:v>0.59699999999999998</c:v>
                </c:pt>
                <c:pt idx="39563">
                  <c:v>0.59699999999999998</c:v>
                </c:pt>
                <c:pt idx="39564">
                  <c:v>0.59399999999999997</c:v>
                </c:pt>
                <c:pt idx="39565">
                  <c:v>0.56100000000000005</c:v>
                </c:pt>
                <c:pt idx="39566">
                  <c:v>0.54800000000000004</c:v>
                </c:pt>
                <c:pt idx="39567">
                  <c:v>0.70299999999999996</c:v>
                </c:pt>
                <c:pt idx="39568">
                  <c:v>0.70299999999999996</c:v>
                </c:pt>
                <c:pt idx="39569">
                  <c:v>0.56100000000000005</c:v>
                </c:pt>
                <c:pt idx="39570">
                  <c:v>0.56100000000000005</c:v>
                </c:pt>
                <c:pt idx="39571">
                  <c:v>0.54600000000000004</c:v>
                </c:pt>
                <c:pt idx="39572">
                  <c:v>0.55800000000000005</c:v>
                </c:pt>
                <c:pt idx="39573">
                  <c:v>0.55900000000000005</c:v>
                </c:pt>
                <c:pt idx="39574">
                  <c:v>0.54900000000000004</c:v>
                </c:pt>
                <c:pt idx="39575">
                  <c:v>0.82099999999999995</c:v>
                </c:pt>
                <c:pt idx="39576">
                  <c:v>0.89900000000000002</c:v>
                </c:pt>
                <c:pt idx="39577">
                  <c:v>0.60899999999999999</c:v>
                </c:pt>
                <c:pt idx="39578">
                  <c:v>0.60899999999999999</c:v>
                </c:pt>
                <c:pt idx="39579">
                  <c:v>0.61699999999999999</c:v>
                </c:pt>
                <c:pt idx="39580">
                  <c:v>0.61699999999999999</c:v>
                </c:pt>
                <c:pt idx="39581">
                  <c:v>0.55000000000000004</c:v>
                </c:pt>
                <c:pt idx="39582">
                  <c:v>0.54900000000000004</c:v>
                </c:pt>
                <c:pt idx="39583">
                  <c:v>0.59699999999999998</c:v>
                </c:pt>
                <c:pt idx="39584">
                  <c:v>0.61399999999999999</c:v>
                </c:pt>
                <c:pt idx="39585">
                  <c:v>0.61199999999999999</c:v>
                </c:pt>
                <c:pt idx="39586">
                  <c:v>0.56599999999999995</c:v>
                </c:pt>
                <c:pt idx="39587">
                  <c:v>0.56599999999999995</c:v>
                </c:pt>
                <c:pt idx="39588">
                  <c:v>0.55300000000000005</c:v>
                </c:pt>
                <c:pt idx="39589">
                  <c:v>0.55300000000000005</c:v>
                </c:pt>
                <c:pt idx="39590">
                  <c:v>0.55300000000000005</c:v>
                </c:pt>
                <c:pt idx="39591">
                  <c:v>0.91300000000000003</c:v>
                </c:pt>
                <c:pt idx="39592">
                  <c:v>0.56699999999999995</c:v>
                </c:pt>
                <c:pt idx="39593">
                  <c:v>0.60099999999999998</c:v>
                </c:pt>
                <c:pt idx="39594">
                  <c:v>0.57899999999999996</c:v>
                </c:pt>
                <c:pt idx="39595">
                  <c:v>0.57899999999999996</c:v>
                </c:pt>
                <c:pt idx="39596">
                  <c:v>0.89900000000000002</c:v>
                </c:pt>
                <c:pt idx="39597">
                  <c:v>0.57199999999999995</c:v>
                </c:pt>
                <c:pt idx="39598">
                  <c:v>0.55000000000000004</c:v>
                </c:pt>
                <c:pt idx="39599">
                  <c:v>0.80300000000000005</c:v>
                </c:pt>
                <c:pt idx="39600">
                  <c:v>0.61099999999999999</c:v>
                </c:pt>
                <c:pt idx="39601">
                  <c:v>0.61099999999999999</c:v>
                </c:pt>
                <c:pt idx="39602">
                  <c:v>0.60799999999999998</c:v>
                </c:pt>
                <c:pt idx="39603">
                  <c:v>0.55100000000000005</c:v>
                </c:pt>
                <c:pt idx="39604">
                  <c:v>0.53400000000000003</c:v>
                </c:pt>
                <c:pt idx="39605">
                  <c:v>0.53400000000000003</c:v>
                </c:pt>
                <c:pt idx="39606">
                  <c:v>0.61699999999999999</c:v>
                </c:pt>
                <c:pt idx="39607">
                  <c:v>0.81100000000000005</c:v>
                </c:pt>
                <c:pt idx="39608">
                  <c:v>0.61499999999999999</c:v>
                </c:pt>
                <c:pt idx="39609">
                  <c:v>0.54</c:v>
                </c:pt>
                <c:pt idx="39610">
                  <c:v>0.61499999999999999</c:v>
                </c:pt>
                <c:pt idx="39611">
                  <c:v>0.92300000000000004</c:v>
                </c:pt>
                <c:pt idx="39612">
                  <c:v>0.58699999999999997</c:v>
                </c:pt>
                <c:pt idx="39613">
                  <c:v>0.58699999999999997</c:v>
                </c:pt>
                <c:pt idx="39614">
                  <c:v>0.56899999999999995</c:v>
                </c:pt>
                <c:pt idx="39615">
                  <c:v>0.56799999999999995</c:v>
                </c:pt>
                <c:pt idx="39616">
                  <c:v>0.56599999999999995</c:v>
                </c:pt>
                <c:pt idx="39617">
                  <c:v>0.56599999999999995</c:v>
                </c:pt>
                <c:pt idx="39618">
                  <c:v>0.90600000000000003</c:v>
                </c:pt>
                <c:pt idx="39619">
                  <c:v>0.59399999999999997</c:v>
                </c:pt>
                <c:pt idx="39620">
                  <c:v>0.59399999999999997</c:v>
                </c:pt>
                <c:pt idx="39621">
                  <c:v>0.59099999999999997</c:v>
                </c:pt>
                <c:pt idx="39622">
                  <c:v>0.56299999999999994</c:v>
                </c:pt>
                <c:pt idx="39623">
                  <c:v>0.58599999999999997</c:v>
                </c:pt>
                <c:pt idx="39624">
                  <c:v>0.54500000000000004</c:v>
                </c:pt>
                <c:pt idx="39625">
                  <c:v>0.61199999999999999</c:v>
                </c:pt>
                <c:pt idx="39626">
                  <c:v>0.91800000000000004</c:v>
                </c:pt>
                <c:pt idx="39627">
                  <c:v>0.54200000000000004</c:v>
                </c:pt>
                <c:pt idx="39628">
                  <c:v>0.59699999999999998</c:v>
                </c:pt>
                <c:pt idx="39629">
                  <c:v>0.59699999999999998</c:v>
                </c:pt>
                <c:pt idx="39630">
                  <c:v>0.74199999999999999</c:v>
                </c:pt>
                <c:pt idx="39631">
                  <c:v>0.53600000000000003</c:v>
                </c:pt>
                <c:pt idx="39632">
                  <c:v>0.55600000000000005</c:v>
                </c:pt>
                <c:pt idx="39633">
                  <c:v>0.59699999999999998</c:v>
                </c:pt>
                <c:pt idx="39634">
                  <c:v>0.92700000000000005</c:v>
                </c:pt>
                <c:pt idx="39635">
                  <c:v>0.54800000000000004</c:v>
                </c:pt>
                <c:pt idx="39636">
                  <c:v>0.54800000000000004</c:v>
                </c:pt>
                <c:pt idx="39637">
                  <c:v>0.58499999999999996</c:v>
                </c:pt>
                <c:pt idx="39638">
                  <c:v>0.58499999999999996</c:v>
                </c:pt>
                <c:pt idx="39639">
                  <c:v>0.72099999999999997</c:v>
                </c:pt>
                <c:pt idx="39640">
                  <c:v>0.58799999999999997</c:v>
                </c:pt>
                <c:pt idx="39641">
                  <c:v>0.72099999999999997</c:v>
                </c:pt>
                <c:pt idx="39642">
                  <c:v>0.58699999999999997</c:v>
                </c:pt>
                <c:pt idx="39643">
                  <c:v>0.63100000000000001</c:v>
                </c:pt>
                <c:pt idx="39644">
                  <c:v>0.59399999999999997</c:v>
                </c:pt>
                <c:pt idx="39645">
                  <c:v>0.55500000000000005</c:v>
                </c:pt>
                <c:pt idx="39646">
                  <c:v>0.55800000000000005</c:v>
                </c:pt>
                <c:pt idx="39647">
                  <c:v>0.55800000000000005</c:v>
                </c:pt>
                <c:pt idx="39648">
                  <c:v>0.57499999999999996</c:v>
                </c:pt>
                <c:pt idx="39649">
                  <c:v>0.53800000000000003</c:v>
                </c:pt>
                <c:pt idx="39650">
                  <c:v>0.55200000000000005</c:v>
                </c:pt>
                <c:pt idx="39651">
                  <c:v>0.60799999999999998</c:v>
                </c:pt>
                <c:pt idx="39652">
                  <c:v>0.622</c:v>
                </c:pt>
                <c:pt idx="39653">
                  <c:v>0.622</c:v>
                </c:pt>
                <c:pt idx="39654">
                  <c:v>0.58799999999999997</c:v>
                </c:pt>
                <c:pt idx="39655">
                  <c:v>0.56799999999999995</c:v>
                </c:pt>
                <c:pt idx="39656">
                  <c:v>0.56799999999999995</c:v>
                </c:pt>
                <c:pt idx="39657">
                  <c:v>0.753</c:v>
                </c:pt>
                <c:pt idx="39658">
                  <c:v>0.54700000000000004</c:v>
                </c:pt>
                <c:pt idx="39659">
                  <c:v>0.57899999999999996</c:v>
                </c:pt>
                <c:pt idx="39660">
                  <c:v>0.55000000000000004</c:v>
                </c:pt>
                <c:pt idx="39661">
                  <c:v>0.55000000000000004</c:v>
                </c:pt>
                <c:pt idx="39662">
                  <c:v>0.93400000000000005</c:v>
                </c:pt>
                <c:pt idx="39663">
                  <c:v>0.57099999999999995</c:v>
                </c:pt>
                <c:pt idx="39664">
                  <c:v>0.55800000000000005</c:v>
                </c:pt>
                <c:pt idx="39665">
                  <c:v>0.55800000000000005</c:v>
                </c:pt>
                <c:pt idx="39666">
                  <c:v>0.93</c:v>
                </c:pt>
                <c:pt idx="39667">
                  <c:v>0.58899999999999997</c:v>
                </c:pt>
                <c:pt idx="39668">
                  <c:v>0.58899999999999997</c:v>
                </c:pt>
                <c:pt idx="39669">
                  <c:v>0.56999999999999995</c:v>
                </c:pt>
                <c:pt idx="39670">
                  <c:v>0.58899999999999997</c:v>
                </c:pt>
                <c:pt idx="39671">
                  <c:v>0.57299999999999995</c:v>
                </c:pt>
                <c:pt idx="39672">
                  <c:v>0.57399999999999995</c:v>
                </c:pt>
                <c:pt idx="39673">
                  <c:v>0.871</c:v>
                </c:pt>
                <c:pt idx="39674">
                  <c:v>0.72399999999999998</c:v>
                </c:pt>
                <c:pt idx="39675">
                  <c:v>0.82199999999999995</c:v>
                </c:pt>
                <c:pt idx="39676">
                  <c:v>0.56299999999999994</c:v>
                </c:pt>
                <c:pt idx="39677">
                  <c:v>0.84899999999999998</c:v>
                </c:pt>
                <c:pt idx="39678">
                  <c:v>0.57599999999999996</c:v>
                </c:pt>
                <c:pt idx="39679">
                  <c:v>0.57599999999999996</c:v>
                </c:pt>
                <c:pt idx="39680">
                  <c:v>0.58699999999999997</c:v>
                </c:pt>
                <c:pt idx="39681">
                  <c:v>0.58699999999999997</c:v>
                </c:pt>
                <c:pt idx="39682">
                  <c:v>0.56499999999999995</c:v>
                </c:pt>
                <c:pt idx="39683">
                  <c:v>0.56799999999999995</c:v>
                </c:pt>
                <c:pt idx="39684">
                  <c:v>0.84499999999999997</c:v>
                </c:pt>
                <c:pt idx="39685">
                  <c:v>0.56599999999999995</c:v>
                </c:pt>
                <c:pt idx="39686">
                  <c:v>0.52200000000000002</c:v>
                </c:pt>
                <c:pt idx="39687">
                  <c:v>0.61799999999999999</c:v>
                </c:pt>
                <c:pt idx="39688">
                  <c:v>0.95099999999999996</c:v>
                </c:pt>
                <c:pt idx="39689">
                  <c:v>0.61399999999999999</c:v>
                </c:pt>
                <c:pt idx="39690">
                  <c:v>0.58799999999999997</c:v>
                </c:pt>
                <c:pt idx="39691">
                  <c:v>0.58799999999999997</c:v>
                </c:pt>
                <c:pt idx="39692">
                  <c:v>0.96199999999999997</c:v>
                </c:pt>
                <c:pt idx="39693">
                  <c:v>0.57299999999999995</c:v>
                </c:pt>
                <c:pt idx="39694">
                  <c:v>0.85899999999999999</c:v>
                </c:pt>
                <c:pt idx="39695">
                  <c:v>0.57199999999999995</c:v>
                </c:pt>
                <c:pt idx="39696">
                  <c:v>0.57199999999999995</c:v>
                </c:pt>
                <c:pt idx="39697">
                  <c:v>0.52400000000000002</c:v>
                </c:pt>
                <c:pt idx="39698">
                  <c:v>0.52300000000000002</c:v>
                </c:pt>
                <c:pt idx="39699">
                  <c:v>0.56899999999999995</c:v>
                </c:pt>
                <c:pt idx="39700">
                  <c:v>0.73</c:v>
                </c:pt>
                <c:pt idx="39701">
                  <c:v>0.73</c:v>
                </c:pt>
                <c:pt idx="39702">
                  <c:v>0.56999999999999995</c:v>
                </c:pt>
                <c:pt idx="39703">
                  <c:v>0.56000000000000005</c:v>
                </c:pt>
                <c:pt idx="39704">
                  <c:v>0.58899999999999997</c:v>
                </c:pt>
                <c:pt idx="39705">
                  <c:v>0.58299999999999996</c:v>
                </c:pt>
                <c:pt idx="39706">
                  <c:v>0.58299999999999996</c:v>
                </c:pt>
                <c:pt idx="39707">
                  <c:v>0.58899999999999997</c:v>
                </c:pt>
                <c:pt idx="39708">
                  <c:v>0.57899999999999996</c:v>
                </c:pt>
                <c:pt idx="39709">
                  <c:v>0.53400000000000003</c:v>
                </c:pt>
                <c:pt idx="39710">
                  <c:v>0.56599999999999995</c:v>
                </c:pt>
                <c:pt idx="39711">
                  <c:v>0.58599999999999997</c:v>
                </c:pt>
                <c:pt idx="39712">
                  <c:v>0.95299999999999996</c:v>
                </c:pt>
                <c:pt idx="39713">
                  <c:v>0.55300000000000005</c:v>
                </c:pt>
                <c:pt idx="39714">
                  <c:v>0.55300000000000005</c:v>
                </c:pt>
                <c:pt idx="39715">
                  <c:v>0.58599999999999997</c:v>
                </c:pt>
                <c:pt idx="39716">
                  <c:v>0.625</c:v>
                </c:pt>
                <c:pt idx="39717">
                  <c:v>0.625</c:v>
                </c:pt>
                <c:pt idx="39718">
                  <c:v>0.56399999999999995</c:v>
                </c:pt>
                <c:pt idx="39719">
                  <c:v>0.56399999999999995</c:v>
                </c:pt>
                <c:pt idx="39720">
                  <c:v>0.91700000000000004</c:v>
                </c:pt>
                <c:pt idx="39721">
                  <c:v>0.56499999999999995</c:v>
                </c:pt>
                <c:pt idx="39722">
                  <c:v>0.56200000000000006</c:v>
                </c:pt>
                <c:pt idx="39723">
                  <c:v>0.57999999999999996</c:v>
                </c:pt>
                <c:pt idx="39724">
                  <c:v>0.56200000000000006</c:v>
                </c:pt>
                <c:pt idx="39725">
                  <c:v>0.60199999999999998</c:v>
                </c:pt>
                <c:pt idx="39726">
                  <c:v>0.60199999999999998</c:v>
                </c:pt>
                <c:pt idx="39727">
                  <c:v>0.53600000000000003</c:v>
                </c:pt>
                <c:pt idx="39728">
                  <c:v>0.59799999999999998</c:v>
                </c:pt>
                <c:pt idx="39729">
                  <c:v>0.53500000000000003</c:v>
                </c:pt>
                <c:pt idx="39730">
                  <c:v>0.58299999999999996</c:v>
                </c:pt>
                <c:pt idx="39731">
                  <c:v>0.96599999999999997</c:v>
                </c:pt>
                <c:pt idx="39732">
                  <c:v>0.58799999999999997</c:v>
                </c:pt>
                <c:pt idx="39733">
                  <c:v>0.58799999999999997</c:v>
                </c:pt>
                <c:pt idx="39734">
                  <c:v>0.95499999999999996</c:v>
                </c:pt>
                <c:pt idx="39735">
                  <c:v>0.60599999999999998</c:v>
                </c:pt>
                <c:pt idx="39736">
                  <c:v>0.88800000000000001</c:v>
                </c:pt>
                <c:pt idx="39737">
                  <c:v>0.87</c:v>
                </c:pt>
                <c:pt idx="39738">
                  <c:v>0.52800000000000002</c:v>
                </c:pt>
                <c:pt idx="39739">
                  <c:v>0.60599999999999998</c:v>
                </c:pt>
                <c:pt idx="39740">
                  <c:v>0.55300000000000005</c:v>
                </c:pt>
                <c:pt idx="39741">
                  <c:v>0.55600000000000005</c:v>
                </c:pt>
                <c:pt idx="39742">
                  <c:v>0.55600000000000005</c:v>
                </c:pt>
                <c:pt idx="39743">
                  <c:v>0.56999999999999995</c:v>
                </c:pt>
                <c:pt idx="39744">
                  <c:v>0.56999999999999995</c:v>
                </c:pt>
                <c:pt idx="39745">
                  <c:v>0.99</c:v>
                </c:pt>
                <c:pt idx="39746">
                  <c:v>0.58399999999999996</c:v>
                </c:pt>
                <c:pt idx="39747">
                  <c:v>0.61899999999999999</c:v>
                </c:pt>
                <c:pt idx="39748">
                  <c:v>0.61899999999999999</c:v>
                </c:pt>
                <c:pt idx="39749">
                  <c:v>0.61499999999999999</c:v>
                </c:pt>
                <c:pt idx="39750">
                  <c:v>0.80400000000000005</c:v>
                </c:pt>
                <c:pt idx="39751">
                  <c:v>0.55700000000000005</c:v>
                </c:pt>
                <c:pt idx="39752">
                  <c:v>0.57499999999999996</c:v>
                </c:pt>
                <c:pt idx="39753">
                  <c:v>0.60199999999999998</c:v>
                </c:pt>
                <c:pt idx="39754">
                  <c:v>0.97699999999999998</c:v>
                </c:pt>
                <c:pt idx="39755">
                  <c:v>0.52300000000000002</c:v>
                </c:pt>
                <c:pt idx="39756">
                  <c:v>0.52300000000000002</c:v>
                </c:pt>
                <c:pt idx="39757">
                  <c:v>0.93700000000000006</c:v>
                </c:pt>
                <c:pt idx="39758">
                  <c:v>0.623</c:v>
                </c:pt>
                <c:pt idx="39759">
                  <c:v>0.52400000000000002</c:v>
                </c:pt>
                <c:pt idx="39760">
                  <c:v>0.52900000000000003</c:v>
                </c:pt>
                <c:pt idx="39761">
                  <c:v>0.623</c:v>
                </c:pt>
                <c:pt idx="39762">
                  <c:v>0.98499999999999999</c:v>
                </c:pt>
                <c:pt idx="39763">
                  <c:v>0.55400000000000005</c:v>
                </c:pt>
                <c:pt idx="39764">
                  <c:v>0.55300000000000005</c:v>
                </c:pt>
                <c:pt idx="39765">
                  <c:v>0.79300000000000004</c:v>
                </c:pt>
                <c:pt idx="39766">
                  <c:v>0.79200000000000004</c:v>
                </c:pt>
                <c:pt idx="39767">
                  <c:v>0.77500000000000002</c:v>
                </c:pt>
                <c:pt idx="39768">
                  <c:v>0.91200000000000003</c:v>
                </c:pt>
                <c:pt idx="39769">
                  <c:v>0.59499999999999997</c:v>
                </c:pt>
                <c:pt idx="39770">
                  <c:v>0.99199999999999999</c:v>
                </c:pt>
                <c:pt idx="39771">
                  <c:v>0.98899999999999999</c:v>
                </c:pt>
                <c:pt idx="39772">
                  <c:v>0.56899999999999995</c:v>
                </c:pt>
                <c:pt idx="39773">
                  <c:v>0.56899999999999995</c:v>
                </c:pt>
                <c:pt idx="39774">
                  <c:v>0.61899999999999999</c:v>
                </c:pt>
                <c:pt idx="39775">
                  <c:v>0.56699999999999995</c:v>
                </c:pt>
                <c:pt idx="39776">
                  <c:v>0.65</c:v>
                </c:pt>
                <c:pt idx="39777">
                  <c:v>0.99199999999999999</c:v>
                </c:pt>
                <c:pt idx="39778">
                  <c:v>0.75</c:v>
                </c:pt>
                <c:pt idx="39779">
                  <c:v>0.749</c:v>
                </c:pt>
                <c:pt idx="39780">
                  <c:v>0.54100000000000004</c:v>
                </c:pt>
                <c:pt idx="39781">
                  <c:v>0.54900000000000004</c:v>
                </c:pt>
                <c:pt idx="39782">
                  <c:v>0.52500000000000002</c:v>
                </c:pt>
                <c:pt idx="39783">
                  <c:v>0.60099999999999998</c:v>
                </c:pt>
                <c:pt idx="39784">
                  <c:v>0.99399999999999999</c:v>
                </c:pt>
                <c:pt idx="39785">
                  <c:v>0.54300000000000004</c:v>
                </c:pt>
                <c:pt idx="39786">
                  <c:v>0.53500000000000003</c:v>
                </c:pt>
                <c:pt idx="39787">
                  <c:v>0.53500000000000003</c:v>
                </c:pt>
                <c:pt idx="39788">
                  <c:v>0.54400000000000004</c:v>
                </c:pt>
                <c:pt idx="39789">
                  <c:v>0.622</c:v>
                </c:pt>
                <c:pt idx="39790">
                  <c:v>0.63900000000000001</c:v>
                </c:pt>
                <c:pt idx="39791">
                  <c:v>0.63800000000000001</c:v>
                </c:pt>
                <c:pt idx="39792">
                  <c:v>1.022</c:v>
                </c:pt>
                <c:pt idx="39793">
                  <c:v>0.625</c:v>
                </c:pt>
                <c:pt idx="39794">
                  <c:v>0.56100000000000005</c:v>
                </c:pt>
                <c:pt idx="39795">
                  <c:v>0.56100000000000005</c:v>
                </c:pt>
                <c:pt idx="39796">
                  <c:v>0.56000000000000005</c:v>
                </c:pt>
                <c:pt idx="39797">
                  <c:v>1.0009999999999999</c:v>
                </c:pt>
                <c:pt idx="39798">
                  <c:v>0.92500000000000004</c:v>
                </c:pt>
                <c:pt idx="39799">
                  <c:v>0.53</c:v>
                </c:pt>
                <c:pt idx="39800">
                  <c:v>0.53</c:v>
                </c:pt>
                <c:pt idx="39801">
                  <c:v>0.53700000000000003</c:v>
                </c:pt>
                <c:pt idx="39802">
                  <c:v>0.56299999999999994</c:v>
                </c:pt>
                <c:pt idx="39803">
                  <c:v>0.78800000000000003</c:v>
                </c:pt>
                <c:pt idx="39804">
                  <c:v>0.56299999999999994</c:v>
                </c:pt>
                <c:pt idx="39805">
                  <c:v>0.999</c:v>
                </c:pt>
                <c:pt idx="39806">
                  <c:v>0.59199999999999997</c:v>
                </c:pt>
                <c:pt idx="39807">
                  <c:v>0.59099999999999997</c:v>
                </c:pt>
                <c:pt idx="39808">
                  <c:v>0.59099999999999997</c:v>
                </c:pt>
                <c:pt idx="39809">
                  <c:v>0.55300000000000005</c:v>
                </c:pt>
                <c:pt idx="39810">
                  <c:v>0.55300000000000005</c:v>
                </c:pt>
                <c:pt idx="39811">
                  <c:v>0.57499999999999996</c:v>
                </c:pt>
                <c:pt idx="39812">
                  <c:v>0.83499999999999996</c:v>
                </c:pt>
                <c:pt idx="39813">
                  <c:v>0.54200000000000004</c:v>
                </c:pt>
                <c:pt idx="39814">
                  <c:v>0.54200000000000004</c:v>
                </c:pt>
                <c:pt idx="39815">
                  <c:v>0.53800000000000003</c:v>
                </c:pt>
                <c:pt idx="39816">
                  <c:v>0.59499999999999997</c:v>
                </c:pt>
                <c:pt idx="39817">
                  <c:v>0.55300000000000005</c:v>
                </c:pt>
                <c:pt idx="39818">
                  <c:v>0.55300000000000005</c:v>
                </c:pt>
                <c:pt idx="39819">
                  <c:v>0.53900000000000003</c:v>
                </c:pt>
                <c:pt idx="39820">
                  <c:v>0.74199999999999999</c:v>
                </c:pt>
                <c:pt idx="39821">
                  <c:v>0.55400000000000005</c:v>
                </c:pt>
                <c:pt idx="39822">
                  <c:v>0.57699999999999996</c:v>
                </c:pt>
                <c:pt idx="39823">
                  <c:v>0.85099999999999998</c:v>
                </c:pt>
                <c:pt idx="39824">
                  <c:v>0.95799999999999996</c:v>
                </c:pt>
                <c:pt idx="39825">
                  <c:v>0.92700000000000005</c:v>
                </c:pt>
                <c:pt idx="39826">
                  <c:v>0.57699999999999996</c:v>
                </c:pt>
                <c:pt idx="39827">
                  <c:v>0.873</c:v>
                </c:pt>
                <c:pt idx="39828">
                  <c:v>0.84699999999999998</c:v>
                </c:pt>
                <c:pt idx="39829">
                  <c:v>0.96899999999999997</c:v>
                </c:pt>
                <c:pt idx="39830">
                  <c:v>0.59799999999999998</c:v>
                </c:pt>
                <c:pt idx="39831">
                  <c:v>0.59799999999999998</c:v>
                </c:pt>
                <c:pt idx="39832">
                  <c:v>0.57999999999999996</c:v>
                </c:pt>
                <c:pt idx="39833">
                  <c:v>0.95399999999999996</c:v>
                </c:pt>
                <c:pt idx="39834">
                  <c:v>0.55900000000000005</c:v>
                </c:pt>
                <c:pt idx="39835">
                  <c:v>0.55900000000000005</c:v>
                </c:pt>
                <c:pt idx="39836">
                  <c:v>0.626</c:v>
                </c:pt>
                <c:pt idx="39837">
                  <c:v>0.55500000000000005</c:v>
                </c:pt>
                <c:pt idx="39838">
                  <c:v>0.55600000000000005</c:v>
                </c:pt>
                <c:pt idx="39839">
                  <c:v>0.57199999999999995</c:v>
                </c:pt>
                <c:pt idx="39840">
                  <c:v>0.53300000000000003</c:v>
                </c:pt>
                <c:pt idx="39841">
                  <c:v>0.98499999999999999</c:v>
                </c:pt>
                <c:pt idx="39842">
                  <c:v>0.57099999999999995</c:v>
                </c:pt>
                <c:pt idx="39843">
                  <c:v>0.624</c:v>
                </c:pt>
                <c:pt idx="39844">
                  <c:v>0.59099999999999997</c:v>
                </c:pt>
                <c:pt idx="39845">
                  <c:v>0.59099999999999997</c:v>
                </c:pt>
                <c:pt idx="39846">
                  <c:v>0.56299999999999994</c:v>
                </c:pt>
                <c:pt idx="39847">
                  <c:v>0.97599999999999998</c:v>
                </c:pt>
                <c:pt idx="39848">
                  <c:v>0.59399999999999997</c:v>
                </c:pt>
                <c:pt idx="39849">
                  <c:v>0.53100000000000003</c:v>
                </c:pt>
                <c:pt idx="39850">
                  <c:v>0.53100000000000003</c:v>
                </c:pt>
                <c:pt idx="39851">
                  <c:v>0.99199999999999999</c:v>
                </c:pt>
                <c:pt idx="39852">
                  <c:v>0.59399999999999997</c:v>
                </c:pt>
                <c:pt idx="39853">
                  <c:v>0.57599999999999996</c:v>
                </c:pt>
                <c:pt idx="39854">
                  <c:v>0.57599999999999996</c:v>
                </c:pt>
                <c:pt idx="39855">
                  <c:v>0.53500000000000003</c:v>
                </c:pt>
                <c:pt idx="39856">
                  <c:v>0.53500000000000003</c:v>
                </c:pt>
                <c:pt idx="39857">
                  <c:v>0.57599999999999996</c:v>
                </c:pt>
                <c:pt idx="39858">
                  <c:v>0.96699999999999997</c:v>
                </c:pt>
                <c:pt idx="39859">
                  <c:v>0.57299999999999995</c:v>
                </c:pt>
                <c:pt idx="39860">
                  <c:v>0.95399999999999996</c:v>
                </c:pt>
                <c:pt idx="39861">
                  <c:v>0.57399999999999995</c:v>
                </c:pt>
                <c:pt idx="39862">
                  <c:v>0.98699999999999999</c:v>
                </c:pt>
                <c:pt idx="39863">
                  <c:v>0.54500000000000004</c:v>
                </c:pt>
                <c:pt idx="39864">
                  <c:v>0.56899999999999995</c:v>
                </c:pt>
                <c:pt idx="39865">
                  <c:v>0.56899999999999995</c:v>
                </c:pt>
                <c:pt idx="39866">
                  <c:v>0.56599999999999995</c:v>
                </c:pt>
                <c:pt idx="39867">
                  <c:v>0.59</c:v>
                </c:pt>
                <c:pt idx="39868">
                  <c:v>0.52600000000000002</c:v>
                </c:pt>
                <c:pt idx="39869">
                  <c:v>0.57299999999999995</c:v>
                </c:pt>
                <c:pt idx="39870">
                  <c:v>0.57199999999999995</c:v>
                </c:pt>
                <c:pt idx="39871">
                  <c:v>0.55000000000000004</c:v>
                </c:pt>
                <c:pt idx="39872">
                  <c:v>0.94599999999999995</c:v>
                </c:pt>
                <c:pt idx="39873">
                  <c:v>0.91600000000000004</c:v>
                </c:pt>
                <c:pt idx="39874">
                  <c:v>0.98399999999999999</c:v>
                </c:pt>
                <c:pt idx="39875">
                  <c:v>0.53600000000000003</c:v>
                </c:pt>
                <c:pt idx="39876">
                  <c:v>0.53600000000000003</c:v>
                </c:pt>
                <c:pt idx="39877">
                  <c:v>0.84699999999999998</c:v>
                </c:pt>
                <c:pt idx="39878">
                  <c:v>0.59699999999999998</c:v>
                </c:pt>
                <c:pt idx="39879">
                  <c:v>0.59699999999999998</c:v>
                </c:pt>
                <c:pt idx="39880">
                  <c:v>0.58099999999999996</c:v>
                </c:pt>
                <c:pt idx="39881">
                  <c:v>0.58099999999999996</c:v>
                </c:pt>
                <c:pt idx="39882">
                  <c:v>0.57799999999999996</c:v>
                </c:pt>
                <c:pt idx="39883">
                  <c:v>0.52800000000000002</c:v>
                </c:pt>
                <c:pt idx="39884">
                  <c:v>0.52700000000000002</c:v>
                </c:pt>
                <c:pt idx="39885">
                  <c:v>0.56799999999999995</c:v>
                </c:pt>
                <c:pt idx="39886">
                  <c:v>0.56899999999999995</c:v>
                </c:pt>
                <c:pt idx="39887">
                  <c:v>0.56200000000000006</c:v>
                </c:pt>
                <c:pt idx="39888">
                  <c:v>0.96099999999999997</c:v>
                </c:pt>
                <c:pt idx="39889">
                  <c:v>0.58499999999999996</c:v>
                </c:pt>
                <c:pt idx="39890">
                  <c:v>0.82199999999999995</c:v>
                </c:pt>
                <c:pt idx="39891">
                  <c:v>0.55200000000000005</c:v>
                </c:pt>
                <c:pt idx="39892">
                  <c:v>0.58499999999999996</c:v>
                </c:pt>
                <c:pt idx="39893">
                  <c:v>0.96299999999999997</c:v>
                </c:pt>
                <c:pt idx="39894">
                  <c:v>0.873</c:v>
                </c:pt>
                <c:pt idx="39895">
                  <c:v>0.94799999999999995</c:v>
                </c:pt>
                <c:pt idx="39896">
                  <c:v>0.95399999999999996</c:v>
                </c:pt>
                <c:pt idx="39897">
                  <c:v>0.59499999999999997</c:v>
                </c:pt>
                <c:pt idx="39898">
                  <c:v>0.78600000000000003</c:v>
                </c:pt>
                <c:pt idx="39899">
                  <c:v>0.55500000000000005</c:v>
                </c:pt>
                <c:pt idx="39900">
                  <c:v>0.55500000000000005</c:v>
                </c:pt>
                <c:pt idx="39901">
                  <c:v>0.80800000000000005</c:v>
                </c:pt>
                <c:pt idx="39902">
                  <c:v>0.80700000000000005</c:v>
                </c:pt>
                <c:pt idx="39903">
                  <c:v>0.56599999999999995</c:v>
                </c:pt>
                <c:pt idx="39904">
                  <c:v>0.58099999999999996</c:v>
                </c:pt>
                <c:pt idx="39905">
                  <c:v>1</c:v>
                </c:pt>
                <c:pt idx="39906">
                  <c:v>0.53400000000000003</c:v>
                </c:pt>
                <c:pt idx="39907">
                  <c:v>0.53400000000000003</c:v>
                </c:pt>
                <c:pt idx="39908">
                  <c:v>0.57799999999999996</c:v>
                </c:pt>
                <c:pt idx="39909">
                  <c:v>0.84899999999999998</c:v>
                </c:pt>
                <c:pt idx="39910">
                  <c:v>0.94699999999999995</c:v>
                </c:pt>
                <c:pt idx="39911">
                  <c:v>0.53300000000000003</c:v>
                </c:pt>
                <c:pt idx="39912">
                  <c:v>0.54600000000000004</c:v>
                </c:pt>
                <c:pt idx="39913">
                  <c:v>0.96899999999999997</c:v>
                </c:pt>
                <c:pt idx="39914">
                  <c:v>0.84899999999999998</c:v>
                </c:pt>
                <c:pt idx="39915">
                  <c:v>0.93500000000000005</c:v>
                </c:pt>
                <c:pt idx="39916">
                  <c:v>0.65200000000000002</c:v>
                </c:pt>
                <c:pt idx="39917">
                  <c:v>0.53600000000000003</c:v>
                </c:pt>
                <c:pt idx="39918">
                  <c:v>0.95</c:v>
                </c:pt>
                <c:pt idx="39919">
                  <c:v>0.53600000000000003</c:v>
                </c:pt>
                <c:pt idx="39920">
                  <c:v>0.752</c:v>
                </c:pt>
                <c:pt idx="39921">
                  <c:v>0.751</c:v>
                </c:pt>
                <c:pt idx="39922">
                  <c:v>0.875</c:v>
                </c:pt>
                <c:pt idx="39923">
                  <c:v>0.95499999999999996</c:v>
                </c:pt>
                <c:pt idx="39924">
                  <c:v>0.57299999999999995</c:v>
                </c:pt>
                <c:pt idx="39925">
                  <c:v>0.57299999999999995</c:v>
                </c:pt>
                <c:pt idx="39926">
                  <c:v>0.56999999999999995</c:v>
                </c:pt>
                <c:pt idx="39927">
                  <c:v>0.95499999999999996</c:v>
                </c:pt>
                <c:pt idx="39928">
                  <c:v>0.52500000000000002</c:v>
                </c:pt>
                <c:pt idx="39929">
                  <c:v>0.95599999999999996</c:v>
                </c:pt>
                <c:pt idx="39930">
                  <c:v>0.52900000000000003</c:v>
                </c:pt>
                <c:pt idx="39931">
                  <c:v>0.58699999999999997</c:v>
                </c:pt>
                <c:pt idx="39932">
                  <c:v>0.52700000000000002</c:v>
                </c:pt>
                <c:pt idx="39933">
                  <c:v>0.52700000000000002</c:v>
                </c:pt>
                <c:pt idx="39934">
                  <c:v>0.52700000000000002</c:v>
                </c:pt>
                <c:pt idx="39935">
                  <c:v>0.63900000000000001</c:v>
                </c:pt>
                <c:pt idx="39936">
                  <c:v>0.63900000000000001</c:v>
                </c:pt>
                <c:pt idx="39937">
                  <c:v>0.52700000000000002</c:v>
                </c:pt>
                <c:pt idx="39938">
                  <c:v>0.97899999999999998</c:v>
                </c:pt>
                <c:pt idx="39939">
                  <c:v>0.626</c:v>
                </c:pt>
                <c:pt idx="39940">
                  <c:v>0.95</c:v>
                </c:pt>
                <c:pt idx="39941">
                  <c:v>0.96199999999999997</c:v>
                </c:pt>
                <c:pt idx="39942">
                  <c:v>0.54400000000000004</c:v>
                </c:pt>
                <c:pt idx="39943">
                  <c:v>0.53100000000000003</c:v>
                </c:pt>
                <c:pt idx="39944">
                  <c:v>0.92200000000000004</c:v>
                </c:pt>
                <c:pt idx="39945">
                  <c:v>0.53400000000000003</c:v>
                </c:pt>
                <c:pt idx="39946">
                  <c:v>0.53400000000000003</c:v>
                </c:pt>
                <c:pt idx="39947">
                  <c:v>0.53100000000000003</c:v>
                </c:pt>
                <c:pt idx="39948">
                  <c:v>0.874</c:v>
                </c:pt>
                <c:pt idx="39949">
                  <c:v>0.52200000000000002</c:v>
                </c:pt>
                <c:pt idx="39950">
                  <c:v>0.54600000000000004</c:v>
                </c:pt>
                <c:pt idx="39951">
                  <c:v>0.83499999999999996</c:v>
                </c:pt>
                <c:pt idx="39952">
                  <c:v>0.54600000000000004</c:v>
                </c:pt>
                <c:pt idx="39953">
                  <c:v>0.63</c:v>
                </c:pt>
                <c:pt idx="39954">
                  <c:v>0.629</c:v>
                </c:pt>
                <c:pt idx="39955">
                  <c:v>0.85299999999999998</c:v>
                </c:pt>
                <c:pt idx="39956">
                  <c:v>0.94799999999999995</c:v>
                </c:pt>
                <c:pt idx="39957">
                  <c:v>1.0029999999999999</c:v>
                </c:pt>
                <c:pt idx="39958">
                  <c:v>0.53800000000000003</c:v>
                </c:pt>
                <c:pt idx="39959">
                  <c:v>0.53800000000000003</c:v>
                </c:pt>
                <c:pt idx="39960">
                  <c:v>0.99099999999999999</c:v>
                </c:pt>
                <c:pt idx="39961">
                  <c:v>0.94799999999999995</c:v>
                </c:pt>
                <c:pt idx="39962">
                  <c:v>0.54400000000000004</c:v>
                </c:pt>
                <c:pt idx="39963">
                  <c:v>0.59699999999999998</c:v>
                </c:pt>
                <c:pt idx="39964">
                  <c:v>0.61</c:v>
                </c:pt>
                <c:pt idx="39965">
                  <c:v>0.52600000000000002</c:v>
                </c:pt>
                <c:pt idx="39966">
                  <c:v>0.52600000000000002</c:v>
                </c:pt>
                <c:pt idx="39967">
                  <c:v>0.52300000000000002</c:v>
                </c:pt>
                <c:pt idx="39968">
                  <c:v>0.95699999999999996</c:v>
                </c:pt>
                <c:pt idx="39969">
                  <c:v>0.52400000000000002</c:v>
                </c:pt>
                <c:pt idx="39970">
                  <c:v>0.54100000000000004</c:v>
                </c:pt>
                <c:pt idx="39971">
                  <c:v>0.96399999999999997</c:v>
                </c:pt>
                <c:pt idx="39972">
                  <c:v>0.85299999999999998</c:v>
                </c:pt>
                <c:pt idx="39973">
                  <c:v>0.97699999999999998</c:v>
                </c:pt>
                <c:pt idx="39974">
                  <c:v>0.65700000000000003</c:v>
                </c:pt>
                <c:pt idx="39975">
                  <c:v>0.63</c:v>
                </c:pt>
                <c:pt idx="39976">
                  <c:v>0.63</c:v>
                </c:pt>
                <c:pt idx="39977">
                  <c:v>0.60099999999999998</c:v>
                </c:pt>
                <c:pt idx="39978">
                  <c:v>0.6</c:v>
                </c:pt>
                <c:pt idx="39979">
                  <c:v>0.63</c:v>
                </c:pt>
                <c:pt idx="39980">
                  <c:v>0.876</c:v>
                </c:pt>
                <c:pt idx="39981">
                  <c:v>0.63400000000000001</c:v>
                </c:pt>
                <c:pt idx="39982">
                  <c:v>0.63400000000000001</c:v>
                </c:pt>
                <c:pt idx="39983">
                  <c:v>0.54500000000000004</c:v>
                </c:pt>
                <c:pt idx="39984">
                  <c:v>0.54500000000000004</c:v>
                </c:pt>
                <c:pt idx="39985">
                  <c:v>0.56200000000000006</c:v>
                </c:pt>
                <c:pt idx="39986">
                  <c:v>0.95799999999999996</c:v>
                </c:pt>
                <c:pt idx="39987">
                  <c:v>0.53500000000000003</c:v>
                </c:pt>
                <c:pt idx="39988">
                  <c:v>0.54200000000000004</c:v>
                </c:pt>
                <c:pt idx="39989">
                  <c:v>0.99299999999999999</c:v>
                </c:pt>
                <c:pt idx="39990">
                  <c:v>0.93700000000000006</c:v>
                </c:pt>
                <c:pt idx="39991">
                  <c:v>0.54300000000000004</c:v>
                </c:pt>
                <c:pt idx="39992">
                  <c:v>0.91300000000000003</c:v>
                </c:pt>
                <c:pt idx="39993">
                  <c:v>0.57299999999999995</c:v>
                </c:pt>
                <c:pt idx="39994">
                  <c:v>0.53800000000000003</c:v>
                </c:pt>
                <c:pt idx="39995">
                  <c:v>0.59399999999999997</c:v>
                </c:pt>
                <c:pt idx="39996">
                  <c:v>0.59399999999999997</c:v>
                </c:pt>
                <c:pt idx="39997">
                  <c:v>0.63</c:v>
                </c:pt>
                <c:pt idx="39998">
                  <c:v>0.56399999999999995</c:v>
                </c:pt>
                <c:pt idx="39999">
                  <c:v>0.59799999999999998</c:v>
                </c:pt>
                <c:pt idx="40000">
                  <c:v>0.59799999999999998</c:v>
                </c:pt>
                <c:pt idx="40001">
                  <c:v>1</c:v>
                </c:pt>
                <c:pt idx="40002">
                  <c:v>0.53700000000000003</c:v>
                </c:pt>
                <c:pt idx="40003">
                  <c:v>0.53700000000000003</c:v>
                </c:pt>
                <c:pt idx="40004">
                  <c:v>0.52900000000000003</c:v>
                </c:pt>
                <c:pt idx="40005">
                  <c:v>0.52900000000000003</c:v>
                </c:pt>
                <c:pt idx="40006">
                  <c:v>0.92400000000000004</c:v>
                </c:pt>
                <c:pt idx="40007">
                  <c:v>0.97599999999999998</c:v>
                </c:pt>
                <c:pt idx="40008">
                  <c:v>0.95</c:v>
                </c:pt>
                <c:pt idx="40009">
                  <c:v>0.92200000000000004</c:v>
                </c:pt>
                <c:pt idx="40010">
                  <c:v>0.97799999999999998</c:v>
                </c:pt>
                <c:pt idx="40011">
                  <c:v>0.55200000000000005</c:v>
                </c:pt>
                <c:pt idx="40012">
                  <c:v>0.55200000000000005</c:v>
                </c:pt>
                <c:pt idx="40013">
                  <c:v>0.97699999999999998</c:v>
                </c:pt>
                <c:pt idx="40014">
                  <c:v>0.84799999999999998</c:v>
                </c:pt>
                <c:pt idx="40015">
                  <c:v>0.55000000000000004</c:v>
                </c:pt>
                <c:pt idx="40016">
                  <c:v>0.57999999999999996</c:v>
                </c:pt>
                <c:pt idx="40017">
                  <c:v>0.59399999999999997</c:v>
                </c:pt>
                <c:pt idx="40018">
                  <c:v>0.52800000000000002</c:v>
                </c:pt>
                <c:pt idx="40019">
                  <c:v>0.98899999999999999</c:v>
                </c:pt>
                <c:pt idx="40020">
                  <c:v>0.55600000000000005</c:v>
                </c:pt>
                <c:pt idx="40021">
                  <c:v>0.61799999999999999</c:v>
                </c:pt>
                <c:pt idx="40022">
                  <c:v>0.55600000000000005</c:v>
                </c:pt>
                <c:pt idx="40023">
                  <c:v>0.96599999999999997</c:v>
                </c:pt>
                <c:pt idx="40024">
                  <c:v>0.82699999999999996</c:v>
                </c:pt>
                <c:pt idx="40025">
                  <c:v>0.53800000000000003</c:v>
                </c:pt>
                <c:pt idx="40026">
                  <c:v>0.59899999999999998</c:v>
                </c:pt>
                <c:pt idx="40027">
                  <c:v>0.59899999999999998</c:v>
                </c:pt>
                <c:pt idx="40028">
                  <c:v>0.95</c:v>
                </c:pt>
                <c:pt idx="40029">
                  <c:v>0.55800000000000005</c:v>
                </c:pt>
                <c:pt idx="40030">
                  <c:v>0.55800000000000005</c:v>
                </c:pt>
                <c:pt idx="40031">
                  <c:v>0.99299999999999999</c:v>
                </c:pt>
                <c:pt idx="40032">
                  <c:v>0.55500000000000005</c:v>
                </c:pt>
                <c:pt idx="40033">
                  <c:v>0.52300000000000002</c:v>
                </c:pt>
                <c:pt idx="40034">
                  <c:v>0.52300000000000002</c:v>
                </c:pt>
                <c:pt idx="40035">
                  <c:v>0.52400000000000002</c:v>
                </c:pt>
                <c:pt idx="40036">
                  <c:v>0.52300000000000002</c:v>
                </c:pt>
                <c:pt idx="40037">
                  <c:v>0.95799999999999996</c:v>
                </c:pt>
                <c:pt idx="40038">
                  <c:v>0.55200000000000005</c:v>
                </c:pt>
                <c:pt idx="40039">
                  <c:v>0.97</c:v>
                </c:pt>
                <c:pt idx="40040">
                  <c:v>0.97299999999999998</c:v>
                </c:pt>
                <c:pt idx="40041">
                  <c:v>0.54700000000000004</c:v>
                </c:pt>
                <c:pt idx="40042">
                  <c:v>0.61099999999999999</c:v>
                </c:pt>
                <c:pt idx="40043">
                  <c:v>0.93899999999999995</c:v>
                </c:pt>
                <c:pt idx="40044">
                  <c:v>0.57199999999999995</c:v>
                </c:pt>
                <c:pt idx="40045">
                  <c:v>0.55600000000000005</c:v>
                </c:pt>
                <c:pt idx="40046">
                  <c:v>0.95899999999999996</c:v>
                </c:pt>
                <c:pt idx="40047">
                  <c:v>1.006</c:v>
                </c:pt>
                <c:pt idx="40048">
                  <c:v>0.81299999999999994</c:v>
                </c:pt>
                <c:pt idx="40049">
                  <c:v>0.81200000000000006</c:v>
                </c:pt>
                <c:pt idx="40050">
                  <c:v>0.96899999999999997</c:v>
                </c:pt>
                <c:pt idx="40051">
                  <c:v>0.95799999999999996</c:v>
                </c:pt>
                <c:pt idx="40052">
                  <c:v>0.56000000000000005</c:v>
                </c:pt>
                <c:pt idx="40053">
                  <c:v>0.93200000000000005</c:v>
                </c:pt>
                <c:pt idx="40054">
                  <c:v>0.56000000000000005</c:v>
                </c:pt>
                <c:pt idx="40055">
                  <c:v>0.55000000000000004</c:v>
                </c:pt>
                <c:pt idx="40056">
                  <c:v>0.54200000000000004</c:v>
                </c:pt>
                <c:pt idx="40057">
                  <c:v>0.54200000000000004</c:v>
                </c:pt>
                <c:pt idx="40058">
                  <c:v>0.53600000000000003</c:v>
                </c:pt>
                <c:pt idx="40059">
                  <c:v>0.53600000000000003</c:v>
                </c:pt>
                <c:pt idx="40060">
                  <c:v>0.95399999999999996</c:v>
                </c:pt>
                <c:pt idx="40061">
                  <c:v>0.56499999999999995</c:v>
                </c:pt>
                <c:pt idx="40062">
                  <c:v>0.85099999999999998</c:v>
                </c:pt>
                <c:pt idx="40063">
                  <c:v>0.75600000000000001</c:v>
                </c:pt>
                <c:pt idx="40064">
                  <c:v>0.53600000000000003</c:v>
                </c:pt>
                <c:pt idx="40065">
                  <c:v>0.755</c:v>
                </c:pt>
                <c:pt idx="40066">
                  <c:v>0.55000000000000004</c:v>
                </c:pt>
                <c:pt idx="40067">
                  <c:v>0.97799999999999998</c:v>
                </c:pt>
                <c:pt idx="40068">
                  <c:v>0.53900000000000003</c:v>
                </c:pt>
                <c:pt idx="40069">
                  <c:v>0.97599999999999998</c:v>
                </c:pt>
                <c:pt idx="40070">
                  <c:v>0.53900000000000003</c:v>
                </c:pt>
                <c:pt idx="40071">
                  <c:v>0.93799999999999994</c:v>
                </c:pt>
                <c:pt idx="40072">
                  <c:v>0.95399999999999996</c:v>
                </c:pt>
                <c:pt idx="40073">
                  <c:v>0.877</c:v>
                </c:pt>
                <c:pt idx="40074">
                  <c:v>0.97199999999999998</c:v>
                </c:pt>
                <c:pt idx="40075">
                  <c:v>1.002</c:v>
                </c:pt>
                <c:pt idx="40076">
                  <c:v>0.95799999999999996</c:v>
                </c:pt>
                <c:pt idx="40077">
                  <c:v>0.96299999999999997</c:v>
                </c:pt>
                <c:pt idx="40078">
                  <c:v>0.95899999999999996</c:v>
                </c:pt>
                <c:pt idx="40079">
                  <c:v>0.51600000000000001</c:v>
                </c:pt>
                <c:pt idx="40080">
                  <c:v>0.55300000000000005</c:v>
                </c:pt>
                <c:pt idx="40081">
                  <c:v>0.55700000000000005</c:v>
                </c:pt>
                <c:pt idx="40082">
                  <c:v>0.55700000000000005</c:v>
                </c:pt>
                <c:pt idx="40083">
                  <c:v>0.55400000000000005</c:v>
                </c:pt>
                <c:pt idx="40084">
                  <c:v>0.53100000000000003</c:v>
                </c:pt>
                <c:pt idx="40085">
                  <c:v>0.95299999999999996</c:v>
                </c:pt>
                <c:pt idx="40086">
                  <c:v>0.52300000000000002</c:v>
                </c:pt>
                <c:pt idx="40087">
                  <c:v>0.52300000000000002</c:v>
                </c:pt>
                <c:pt idx="40088">
                  <c:v>0.51800000000000002</c:v>
                </c:pt>
                <c:pt idx="40089">
                  <c:v>0.51800000000000002</c:v>
                </c:pt>
                <c:pt idx="40090">
                  <c:v>0.96</c:v>
                </c:pt>
                <c:pt idx="40091">
                  <c:v>1</c:v>
                </c:pt>
                <c:pt idx="40092">
                  <c:v>0.64800000000000002</c:v>
                </c:pt>
                <c:pt idx="40093">
                  <c:v>0.85399999999999998</c:v>
                </c:pt>
                <c:pt idx="40094">
                  <c:v>0.53500000000000003</c:v>
                </c:pt>
                <c:pt idx="40095">
                  <c:v>0.95899999999999996</c:v>
                </c:pt>
                <c:pt idx="40096">
                  <c:v>0.96</c:v>
                </c:pt>
                <c:pt idx="40097">
                  <c:v>0.53700000000000003</c:v>
                </c:pt>
                <c:pt idx="40098">
                  <c:v>0.53700000000000003</c:v>
                </c:pt>
                <c:pt idx="40099">
                  <c:v>0.53300000000000003</c:v>
                </c:pt>
                <c:pt idx="40100">
                  <c:v>0.98199999999999998</c:v>
                </c:pt>
                <c:pt idx="40101">
                  <c:v>0.97</c:v>
                </c:pt>
                <c:pt idx="40102">
                  <c:v>0.93100000000000005</c:v>
                </c:pt>
                <c:pt idx="40103">
                  <c:v>0.53300000000000003</c:v>
                </c:pt>
                <c:pt idx="40104">
                  <c:v>0.51300000000000001</c:v>
                </c:pt>
                <c:pt idx="40105">
                  <c:v>0.84799999999999998</c:v>
                </c:pt>
                <c:pt idx="40106">
                  <c:v>0.876</c:v>
                </c:pt>
                <c:pt idx="40107">
                  <c:v>0.63300000000000001</c:v>
                </c:pt>
                <c:pt idx="40108">
                  <c:v>0.63200000000000001</c:v>
                </c:pt>
                <c:pt idx="40109">
                  <c:v>0.96</c:v>
                </c:pt>
                <c:pt idx="40110">
                  <c:v>1.008</c:v>
                </c:pt>
                <c:pt idx="40111">
                  <c:v>0.997</c:v>
                </c:pt>
                <c:pt idx="40112">
                  <c:v>0.66300000000000003</c:v>
                </c:pt>
                <c:pt idx="40113">
                  <c:v>0.66800000000000004</c:v>
                </c:pt>
                <c:pt idx="40114">
                  <c:v>0.85499999999999998</c:v>
                </c:pt>
                <c:pt idx="40115">
                  <c:v>0.66800000000000004</c:v>
                </c:pt>
                <c:pt idx="40116">
                  <c:v>0.96</c:v>
                </c:pt>
                <c:pt idx="40117">
                  <c:v>0.51600000000000001</c:v>
                </c:pt>
                <c:pt idx="40118">
                  <c:v>0.51600000000000001</c:v>
                </c:pt>
                <c:pt idx="40119">
                  <c:v>0.61299999999999999</c:v>
                </c:pt>
                <c:pt idx="40120">
                  <c:v>0.52900000000000003</c:v>
                </c:pt>
                <c:pt idx="40121">
                  <c:v>0.95599999999999996</c:v>
                </c:pt>
                <c:pt idx="40122">
                  <c:v>0.51500000000000001</c:v>
                </c:pt>
                <c:pt idx="40123">
                  <c:v>0.51500000000000001</c:v>
                </c:pt>
                <c:pt idx="40124">
                  <c:v>0.96899999999999997</c:v>
                </c:pt>
                <c:pt idx="40125">
                  <c:v>0.96099999999999997</c:v>
                </c:pt>
                <c:pt idx="40126">
                  <c:v>0.98399999999999999</c:v>
                </c:pt>
                <c:pt idx="40127">
                  <c:v>0.66300000000000003</c:v>
                </c:pt>
                <c:pt idx="40128">
                  <c:v>0.63400000000000001</c:v>
                </c:pt>
                <c:pt idx="40129">
                  <c:v>0.63400000000000001</c:v>
                </c:pt>
                <c:pt idx="40130">
                  <c:v>0.56200000000000006</c:v>
                </c:pt>
                <c:pt idx="40131">
                  <c:v>0.60199999999999998</c:v>
                </c:pt>
                <c:pt idx="40132">
                  <c:v>0.63400000000000001</c:v>
                </c:pt>
                <c:pt idx="40133">
                  <c:v>0.60099999999999998</c:v>
                </c:pt>
                <c:pt idx="40134">
                  <c:v>0.97199999999999998</c:v>
                </c:pt>
                <c:pt idx="40135">
                  <c:v>0.63900000000000001</c:v>
                </c:pt>
                <c:pt idx="40136">
                  <c:v>0.63900000000000001</c:v>
                </c:pt>
                <c:pt idx="40137">
                  <c:v>0.878</c:v>
                </c:pt>
                <c:pt idx="40138">
                  <c:v>0.55000000000000004</c:v>
                </c:pt>
                <c:pt idx="40139">
                  <c:v>0.55000000000000004</c:v>
                </c:pt>
                <c:pt idx="40140">
                  <c:v>0.53200000000000003</c:v>
                </c:pt>
                <c:pt idx="40141">
                  <c:v>0.53200000000000003</c:v>
                </c:pt>
                <c:pt idx="40142">
                  <c:v>0.92600000000000005</c:v>
                </c:pt>
                <c:pt idx="40143">
                  <c:v>1</c:v>
                </c:pt>
                <c:pt idx="40144">
                  <c:v>0.59699999999999998</c:v>
                </c:pt>
                <c:pt idx="40145">
                  <c:v>0.59699999999999998</c:v>
                </c:pt>
                <c:pt idx="40146">
                  <c:v>0.54800000000000004</c:v>
                </c:pt>
                <c:pt idx="40147">
                  <c:v>0.56599999999999995</c:v>
                </c:pt>
                <c:pt idx="40148">
                  <c:v>0.63400000000000001</c:v>
                </c:pt>
                <c:pt idx="40149">
                  <c:v>0.93899999999999995</c:v>
                </c:pt>
                <c:pt idx="40150">
                  <c:v>0.60099999999999998</c:v>
                </c:pt>
                <c:pt idx="40151">
                  <c:v>0.57499999999999996</c:v>
                </c:pt>
                <c:pt idx="40152">
                  <c:v>0.54</c:v>
                </c:pt>
                <c:pt idx="40153">
                  <c:v>0.92800000000000005</c:v>
                </c:pt>
                <c:pt idx="40154">
                  <c:v>0.95399999999999996</c:v>
                </c:pt>
                <c:pt idx="40155">
                  <c:v>0.60099999999999998</c:v>
                </c:pt>
                <c:pt idx="40156">
                  <c:v>0.92200000000000004</c:v>
                </c:pt>
                <c:pt idx="40157">
                  <c:v>0.53900000000000003</c:v>
                </c:pt>
                <c:pt idx="40158">
                  <c:v>0.53900000000000003</c:v>
                </c:pt>
                <c:pt idx="40159">
                  <c:v>0.91600000000000004</c:v>
                </c:pt>
                <c:pt idx="40160">
                  <c:v>1.008</c:v>
                </c:pt>
                <c:pt idx="40161">
                  <c:v>0.98399999999999999</c:v>
                </c:pt>
                <c:pt idx="40162">
                  <c:v>0.53100000000000003</c:v>
                </c:pt>
                <c:pt idx="40163">
                  <c:v>0.53100000000000003</c:v>
                </c:pt>
                <c:pt idx="40164">
                  <c:v>0.54100000000000004</c:v>
                </c:pt>
                <c:pt idx="40165">
                  <c:v>0.54100000000000004</c:v>
                </c:pt>
                <c:pt idx="40166">
                  <c:v>0.97</c:v>
                </c:pt>
                <c:pt idx="40167">
                  <c:v>0.54100000000000004</c:v>
                </c:pt>
                <c:pt idx="40168">
                  <c:v>0.59699999999999998</c:v>
                </c:pt>
                <c:pt idx="40169">
                  <c:v>0.54500000000000004</c:v>
                </c:pt>
                <c:pt idx="40170">
                  <c:v>0.95199999999999996</c:v>
                </c:pt>
                <c:pt idx="40171">
                  <c:v>0.92700000000000005</c:v>
                </c:pt>
                <c:pt idx="40172">
                  <c:v>0.98099999999999998</c:v>
                </c:pt>
                <c:pt idx="40173">
                  <c:v>0.96199999999999997</c:v>
                </c:pt>
                <c:pt idx="40174">
                  <c:v>0.54500000000000004</c:v>
                </c:pt>
                <c:pt idx="40175">
                  <c:v>0.51900000000000002</c:v>
                </c:pt>
                <c:pt idx="40176">
                  <c:v>0.99099999999999999</c:v>
                </c:pt>
                <c:pt idx="40177">
                  <c:v>0.56699999999999995</c:v>
                </c:pt>
                <c:pt idx="40178">
                  <c:v>0.624</c:v>
                </c:pt>
                <c:pt idx="40179">
                  <c:v>0.628</c:v>
                </c:pt>
                <c:pt idx="40180">
                  <c:v>1.0109999999999999</c:v>
                </c:pt>
                <c:pt idx="40181">
                  <c:v>0.53</c:v>
                </c:pt>
                <c:pt idx="40182">
                  <c:v>0.628</c:v>
                </c:pt>
                <c:pt idx="40183">
                  <c:v>0.96099999999999997</c:v>
                </c:pt>
                <c:pt idx="40184">
                  <c:v>1.002</c:v>
                </c:pt>
                <c:pt idx="40185">
                  <c:v>0.51400000000000001</c:v>
                </c:pt>
                <c:pt idx="40186">
                  <c:v>0.51400000000000001</c:v>
                </c:pt>
                <c:pt idx="40187">
                  <c:v>0.81899999999999995</c:v>
                </c:pt>
                <c:pt idx="40188">
                  <c:v>0.97399999999999998</c:v>
                </c:pt>
                <c:pt idx="40189">
                  <c:v>0.55900000000000005</c:v>
                </c:pt>
                <c:pt idx="40190">
                  <c:v>0.53500000000000003</c:v>
                </c:pt>
                <c:pt idx="40191">
                  <c:v>0.61699999999999999</c:v>
                </c:pt>
                <c:pt idx="40192">
                  <c:v>0.96499999999999997</c:v>
                </c:pt>
                <c:pt idx="40193">
                  <c:v>0.56299999999999994</c:v>
                </c:pt>
                <c:pt idx="40194">
                  <c:v>0.98899999999999999</c:v>
                </c:pt>
                <c:pt idx="40195">
                  <c:v>0.98699999999999999</c:v>
                </c:pt>
                <c:pt idx="40196">
                  <c:v>0.94099999999999995</c:v>
                </c:pt>
                <c:pt idx="40197">
                  <c:v>0.97499999999999998</c:v>
                </c:pt>
                <c:pt idx="40198">
                  <c:v>0.96099999999999997</c:v>
                </c:pt>
                <c:pt idx="40199">
                  <c:v>0.56399999999999995</c:v>
                </c:pt>
                <c:pt idx="40200">
                  <c:v>0.97199999999999998</c:v>
                </c:pt>
                <c:pt idx="40201">
                  <c:v>0.85199999999999998</c:v>
                </c:pt>
                <c:pt idx="40202">
                  <c:v>0.62</c:v>
                </c:pt>
                <c:pt idx="40203">
                  <c:v>0.53</c:v>
                </c:pt>
                <c:pt idx="40204">
                  <c:v>0.53</c:v>
                </c:pt>
                <c:pt idx="40205">
                  <c:v>0.53800000000000003</c:v>
                </c:pt>
                <c:pt idx="40206">
                  <c:v>0.96099999999999997</c:v>
                </c:pt>
                <c:pt idx="40207">
                  <c:v>0.621</c:v>
                </c:pt>
                <c:pt idx="40208">
                  <c:v>0.55300000000000005</c:v>
                </c:pt>
                <c:pt idx="40209">
                  <c:v>0.9</c:v>
                </c:pt>
                <c:pt idx="40210">
                  <c:v>0.54100000000000004</c:v>
                </c:pt>
                <c:pt idx="40211">
                  <c:v>0.78200000000000003</c:v>
                </c:pt>
                <c:pt idx="40212">
                  <c:v>0.98699999999999999</c:v>
                </c:pt>
                <c:pt idx="40213">
                  <c:v>0.54100000000000004</c:v>
                </c:pt>
                <c:pt idx="40214">
                  <c:v>0.98199999999999998</c:v>
                </c:pt>
                <c:pt idx="40215">
                  <c:v>0.95599999999999996</c:v>
                </c:pt>
                <c:pt idx="40216">
                  <c:v>0.95599999999999996</c:v>
                </c:pt>
                <c:pt idx="40217">
                  <c:v>0.96099999999999997</c:v>
                </c:pt>
                <c:pt idx="40218">
                  <c:v>0.96099999999999997</c:v>
                </c:pt>
                <c:pt idx="40219">
                  <c:v>0.879</c:v>
                </c:pt>
                <c:pt idx="40220">
                  <c:v>0.56200000000000006</c:v>
                </c:pt>
                <c:pt idx="40221">
                  <c:v>0.94099999999999995</c:v>
                </c:pt>
                <c:pt idx="40222">
                  <c:v>0.97699999999999998</c:v>
                </c:pt>
                <c:pt idx="40223">
                  <c:v>0.83299999999999996</c:v>
                </c:pt>
                <c:pt idx="40224">
                  <c:v>0.55600000000000005</c:v>
                </c:pt>
                <c:pt idx="40225">
                  <c:v>0.97</c:v>
                </c:pt>
                <c:pt idx="40226">
                  <c:v>0.56000000000000005</c:v>
                </c:pt>
                <c:pt idx="40227">
                  <c:v>0.56000000000000005</c:v>
                </c:pt>
                <c:pt idx="40228">
                  <c:v>0.85499999999999998</c:v>
                </c:pt>
                <c:pt idx="40229">
                  <c:v>0.55600000000000005</c:v>
                </c:pt>
                <c:pt idx="40230">
                  <c:v>0.53300000000000003</c:v>
                </c:pt>
                <c:pt idx="40231">
                  <c:v>0.52</c:v>
                </c:pt>
                <c:pt idx="40232">
                  <c:v>0.95599999999999996</c:v>
                </c:pt>
                <c:pt idx="40233">
                  <c:v>0.52</c:v>
                </c:pt>
                <c:pt idx="40234">
                  <c:v>0.96399999999999997</c:v>
                </c:pt>
                <c:pt idx="40235">
                  <c:v>1.0049999999999999</c:v>
                </c:pt>
                <c:pt idx="40236">
                  <c:v>0.84899999999999998</c:v>
                </c:pt>
                <c:pt idx="40237">
                  <c:v>0.65100000000000002</c:v>
                </c:pt>
                <c:pt idx="40238">
                  <c:v>0.96299999999999997</c:v>
                </c:pt>
                <c:pt idx="40239">
                  <c:v>0.8</c:v>
                </c:pt>
                <c:pt idx="40240">
                  <c:v>0.96299999999999997</c:v>
                </c:pt>
                <c:pt idx="40241">
                  <c:v>0.98699999999999999</c:v>
                </c:pt>
                <c:pt idx="40242">
                  <c:v>0.53800000000000003</c:v>
                </c:pt>
                <c:pt idx="40243">
                  <c:v>0.53800000000000003</c:v>
                </c:pt>
                <c:pt idx="40244">
                  <c:v>0.53600000000000003</c:v>
                </c:pt>
                <c:pt idx="40245">
                  <c:v>0.53500000000000003</c:v>
                </c:pt>
                <c:pt idx="40246">
                  <c:v>1.0029999999999999</c:v>
                </c:pt>
                <c:pt idx="40247">
                  <c:v>0.85599999999999998</c:v>
                </c:pt>
                <c:pt idx="40248">
                  <c:v>0.63500000000000001</c:v>
                </c:pt>
                <c:pt idx="40249">
                  <c:v>0.63300000000000001</c:v>
                </c:pt>
                <c:pt idx="40250">
                  <c:v>0.98499999999999999</c:v>
                </c:pt>
                <c:pt idx="40251">
                  <c:v>0.53500000000000003</c:v>
                </c:pt>
                <c:pt idx="40252">
                  <c:v>0.93899999999999995</c:v>
                </c:pt>
                <c:pt idx="40253">
                  <c:v>1.0129999999999999</c:v>
                </c:pt>
                <c:pt idx="40254">
                  <c:v>0.97699999999999998</c:v>
                </c:pt>
                <c:pt idx="40255">
                  <c:v>0.96399999999999997</c:v>
                </c:pt>
                <c:pt idx="40256">
                  <c:v>0.98899999999999999</c:v>
                </c:pt>
                <c:pt idx="40257">
                  <c:v>1.0029999999999999</c:v>
                </c:pt>
                <c:pt idx="40258">
                  <c:v>0.877</c:v>
                </c:pt>
                <c:pt idx="40259">
                  <c:v>0.98299999999999998</c:v>
                </c:pt>
                <c:pt idx="40260">
                  <c:v>0.63100000000000001</c:v>
                </c:pt>
                <c:pt idx="40261">
                  <c:v>0.66800000000000004</c:v>
                </c:pt>
                <c:pt idx="40262">
                  <c:v>0.67300000000000004</c:v>
                </c:pt>
                <c:pt idx="40263">
                  <c:v>1.012</c:v>
                </c:pt>
                <c:pt idx="40264">
                  <c:v>0.67300000000000004</c:v>
                </c:pt>
                <c:pt idx="40265">
                  <c:v>1.0129999999999999</c:v>
                </c:pt>
                <c:pt idx="40266">
                  <c:v>0.52200000000000002</c:v>
                </c:pt>
                <c:pt idx="40267">
                  <c:v>0.52200000000000002</c:v>
                </c:pt>
                <c:pt idx="40268">
                  <c:v>0.54</c:v>
                </c:pt>
                <c:pt idx="40269">
                  <c:v>0.52</c:v>
                </c:pt>
                <c:pt idx="40270">
                  <c:v>0.92600000000000005</c:v>
                </c:pt>
                <c:pt idx="40271">
                  <c:v>0.52</c:v>
                </c:pt>
                <c:pt idx="40272">
                  <c:v>0.871</c:v>
                </c:pt>
                <c:pt idx="40273">
                  <c:v>0.52100000000000002</c:v>
                </c:pt>
                <c:pt idx="40274">
                  <c:v>0.56100000000000005</c:v>
                </c:pt>
                <c:pt idx="40275">
                  <c:v>0.53200000000000003</c:v>
                </c:pt>
                <c:pt idx="40276">
                  <c:v>0.53200000000000003</c:v>
                </c:pt>
                <c:pt idx="40277">
                  <c:v>0.88100000000000001</c:v>
                </c:pt>
                <c:pt idx="40278">
                  <c:v>0.92900000000000005</c:v>
                </c:pt>
                <c:pt idx="40279">
                  <c:v>0.56499999999999995</c:v>
                </c:pt>
                <c:pt idx="40280">
                  <c:v>0.93</c:v>
                </c:pt>
                <c:pt idx="40281">
                  <c:v>0.93700000000000006</c:v>
                </c:pt>
                <c:pt idx="40282">
                  <c:v>0.56599999999999995</c:v>
                </c:pt>
                <c:pt idx="40283">
                  <c:v>0.88800000000000001</c:v>
                </c:pt>
                <c:pt idx="40284">
                  <c:v>0.89500000000000002</c:v>
                </c:pt>
                <c:pt idx="40285">
                  <c:v>0.56499999999999995</c:v>
                </c:pt>
                <c:pt idx="40286">
                  <c:v>0.91</c:v>
                </c:pt>
                <c:pt idx="40287">
                  <c:v>0.86499999999999999</c:v>
                </c:pt>
                <c:pt idx="40288">
                  <c:v>0.94399999999999995</c:v>
                </c:pt>
                <c:pt idx="40289">
                  <c:v>0.94</c:v>
                </c:pt>
                <c:pt idx="40290">
                  <c:v>0.55400000000000005</c:v>
                </c:pt>
                <c:pt idx="40291">
                  <c:v>0.55400000000000005</c:v>
                </c:pt>
                <c:pt idx="40292">
                  <c:v>0.56899999999999995</c:v>
                </c:pt>
                <c:pt idx="40293">
                  <c:v>0.53200000000000003</c:v>
                </c:pt>
                <c:pt idx="40294">
                  <c:v>0.88300000000000001</c:v>
                </c:pt>
                <c:pt idx="40295">
                  <c:v>0.84699999999999998</c:v>
                </c:pt>
                <c:pt idx="40296">
                  <c:v>0.53200000000000003</c:v>
                </c:pt>
                <c:pt idx="40297">
                  <c:v>0.51500000000000001</c:v>
                </c:pt>
                <c:pt idx="40298">
                  <c:v>0.54400000000000004</c:v>
                </c:pt>
                <c:pt idx="40299">
                  <c:v>0.53300000000000003</c:v>
                </c:pt>
                <c:pt idx="40300">
                  <c:v>0.873</c:v>
                </c:pt>
                <c:pt idx="40301">
                  <c:v>0.95799999999999996</c:v>
                </c:pt>
                <c:pt idx="40302">
                  <c:v>0.94599999999999995</c:v>
                </c:pt>
                <c:pt idx="40303">
                  <c:v>0.89100000000000001</c:v>
                </c:pt>
                <c:pt idx="40304">
                  <c:v>0.89900000000000002</c:v>
                </c:pt>
                <c:pt idx="40305">
                  <c:v>0.93400000000000005</c:v>
                </c:pt>
                <c:pt idx="40306">
                  <c:v>0.94799999999999995</c:v>
                </c:pt>
                <c:pt idx="40307">
                  <c:v>0.53500000000000003</c:v>
                </c:pt>
                <c:pt idx="40308">
                  <c:v>0.53500000000000003</c:v>
                </c:pt>
                <c:pt idx="40309">
                  <c:v>0.871</c:v>
                </c:pt>
                <c:pt idx="40310">
                  <c:v>0.89</c:v>
                </c:pt>
                <c:pt idx="40311">
                  <c:v>0.89100000000000001</c:v>
                </c:pt>
                <c:pt idx="40312">
                  <c:v>0.52400000000000002</c:v>
                </c:pt>
                <c:pt idx="40313">
                  <c:v>0.92500000000000004</c:v>
                </c:pt>
                <c:pt idx="40314">
                  <c:v>0.83499999999999996</c:v>
                </c:pt>
                <c:pt idx="40315">
                  <c:v>0.55700000000000005</c:v>
                </c:pt>
                <c:pt idx="40316">
                  <c:v>0.55800000000000005</c:v>
                </c:pt>
                <c:pt idx="40317">
                  <c:v>0.86899999999999999</c:v>
                </c:pt>
                <c:pt idx="40318">
                  <c:v>0.872</c:v>
                </c:pt>
                <c:pt idx="40319">
                  <c:v>0.94199999999999995</c:v>
                </c:pt>
                <c:pt idx="40320">
                  <c:v>0.65100000000000002</c:v>
                </c:pt>
                <c:pt idx="40321">
                  <c:v>0.51900000000000002</c:v>
                </c:pt>
                <c:pt idx="40322">
                  <c:v>0.51900000000000002</c:v>
                </c:pt>
                <c:pt idx="40323">
                  <c:v>0.91300000000000003</c:v>
                </c:pt>
                <c:pt idx="40324">
                  <c:v>0.878</c:v>
                </c:pt>
                <c:pt idx="40325">
                  <c:v>0.93500000000000005</c:v>
                </c:pt>
                <c:pt idx="40326">
                  <c:v>0.56699999999999995</c:v>
                </c:pt>
                <c:pt idx="40327">
                  <c:v>0.92300000000000004</c:v>
                </c:pt>
                <c:pt idx="40328">
                  <c:v>0.56799999999999995</c:v>
                </c:pt>
                <c:pt idx="40329">
                  <c:v>0.94499999999999995</c:v>
                </c:pt>
                <c:pt idx="40330">
                  <c:v>0.88600000000000001</c:v>
                </c:pt>
                <c:pt idx="40331">
                  <c:v>0.88800000000000001</c:v>
                </c:pt>
                <c:pt idx="40332">
                  <c:v>0.91100000000000003</c:v>
                </c:pt>
                <c:pt idx="40333">
                  <c:v>0.65500000000000003</c:v>
                </c:pt>
                <c:pt idx="40334">
                  <c:v>0.84699999999999998</c:v>
                </c:pt>
                <c:pt idx="40335">
                  <c:v>0.8</c:v>
                </c:pt>
                <c:pt idx="40336">
                  <c:v>0.88800000000000001</c:v>
                </c:pt>
                <c:pt idx="40337">
                  <c:v>0.55300000000000005</c:v>
                </c:pt>
                <c:pt idx="40338">
                  <c:v>0.91</c:v>
                </c:pt>
                <c:pt idx="40339">
                  <c:v>0.86599999999999999</c:v>
                </c:pt>
                <c:pt idx="40340">
                  <c:v>0.55000000000000004</c:v>
                </c:pt>
                <c:pt idx="40341">
                  <c:v>0.88200000000000001</c:v>
                </c:pt>
                <c:pt idx="40342">
                  <c:v>0.93400000000000005</c:v>
                </c:pt>
                <c:pt idx="40343">
                  <c:v>0.55100000000000005</c:v>
                </c:pt>
                <c:pt idx="40344">
                  <c:v>0.54500000000000004</c:v>
                </c:pt>
                <c:pt idx="40345">
                  <c:v>0.62</c:v>
                </c:pt>
                <c:pt idx="40346">
                  <c:v>0.54500000000000004</c:v>
                </c:pt>
                <c:pt idx="40347">
                  <c:v>0.92900000000000005</c:v>
                </c:pt>
                <c:pt idx="40348">
                  <c:v>0.80400000000000005</c:v>
                </c:pt>
                <c:pt idx="40349">
                  <c:v>0.94</c:v>
                </c:pt>
                <c:pt idx="40350">
                  <c:v>0.95899999999999996</c:v>
                </c:pt>
                <c:pt idx="40351">
                  <c:v>0.91800000000000004</c:v>
                </c:pt>
                <c:pt idx="40352">
                  <c:v>0.61299999999999999</c:v>
                </c:pt>
                <c:pt idx="40353">
                  <c:v>0.86899999999999999</c:v>
                </c:pt>
                <c:pt idx="40354">
                  <c:v>0.86699999999999999</c:v>
                </c:pt>
                <c:pt idx="40355">
                  <c:v>0.66900000000000004</c:v>
                </c:pt>
                <c:pt idx="40356">
                  <c:v>0.79600000000000004</c:v>
                </c:pt>
                <c:pt idx="40357">
                  <c:v>0.86499999999999999</c:v>
                </c:pt>
                <c:pt idx="40358">
                  <c:v>0.93200000000000005</c:v>
                </c:pt>
                <c:pt idx="40359">
                  <c:v>0.82799999999999996</c:v>
                </c:pt>
                <c:pt idx="40360">
                  <c:v>0.872</c:v>
                </c:pt>
                <c:pt idx="40361">
                  <c:v>0.55900000000000005</c:v>
                </c:pt>
                <c:pt idx="40362">
                  <c:v>0.56499999999999995</c:v>
                </c:pt>
                <c:pt idx="40363">
                  <c:v>0.94199999999999995</c:v>
                </c:pt>
                <c:pt idx="40364">
                  <c:v>0.91600000000000004</c:v>
                </c:pt>
                <c:pt idx="40365">
                  <c:v>0.85</c:v>
                </c:pt>
                <c:pt idx="40366">
                  <c:v>0.56000000000000005</c:v>
                </c:pt>
                <c:pt idx="40367">
                  <c:v>0.874</c:v>
                </c:pt>
                <c:pt idx="40368">
                  <c:v>0.94199999999999995</c:v>
                </c:pt>
                <c:pt idx="40369">
                  <c:v>0.80500000000000005</c:v>
                </c:pt>
                <c:pt idx="40370">
                  <c:v>0.64</c:v>
                </c:pt>
                <c:pt idx="40371">
                  <c:v>0.58199999999999996</c:v>
                </c:pt>
                <c:pt idx="40372">
                  <c:v>0.874</c:v>
                </c:pt>
                <c:pt idx="40373">
                  <c:v>0.874</c:v>
                </c:pt>
                <c:pt idx="40374">
                  <c:v>0.873</c:v>
                </c:pt>
                <c:pt idx="40375">
                  <c:v>0.57099999999999995</c:v>
                </c:pt>
                <c:pt idx="40376">
                  <c:v>0.872</c:v>
                </c:pt>
                <c:pt idx="40377">
                  <c:v>0.92</c:v>
                </c:pt>
                <c:pt idx="40378">
                  <c:v>0.53900000000000003</c:v>
                </c:pt>
                <c:pt idx="40379">
                  <c:v>0.95</c:v>
                </c:pt>
                <c:pt idx="40380">
                  <c:v>0.94899999999999995</c:v>
                </c:pt>
                <c:pt idx="40381">
                  <c:v>0.94099999999999995</c:v>
                </c:pt>
                <c:pt idx="40382">
                  <c:v>0.53900000000000003</c:v>
                </c:pt>
                <c:pt idx="40383">
                  <c:v>0.93700000000000006</c:v>
                </c:pt>
                <c:pt idx="40384">
                  <c:v>0.54100000000000004</c:v>
                </c:pt>
                <c:pt idx="40385">
                  <c:v>0.89300000000000002</c:v>
                </c:pt>
                <c:pt idx="40386">
                  <c:v>0.91600000000000004</c:v>
                </c:pt>
                <c:pt idx="40387">
                  <c:v>0.58899999999999997</c:v>
                </c:pt>
                <c:pt idx="40388">
                  <c:v>0.59399999999999997</c:v>
                </c:pt>
                <c:pt idx="40389">
                  <c:v>0.92300000000000004</c:v>
                </c:pt>
                <c:pt idx="40390">
                  <c:v>0.94899999999999995</c:v>
                </c:pt>
                <c:pt idx="40391">
                  <c:v>0.55900000000000005</c:v>
                </c:pt>
                <c:pt idx="40392">
                  <c:v>0.874</c:v>
                </c:pt>
                <c:pt idx="40393">
                  <c:v>0.59399999999999997</c:v>
                </c:pt>
                <c:pt idx="40394">
                  <c:v>0.91800000000000004</c:v>
                </c:pt>
                <c:pt idx="40395">
                  <c:v>0.94199999999999995</c:v>
                </c:pt>
                <c:pt idx="40396">
                  <c:v>0.93300000000000005</c:v>
                </c:pt>
                <c:pt idx="40397">
                  <c:v>0.54100000000000004</c:v>
                </c:pt>
                <c:pt idx="40398">
                  <c:v>0.86699999999999999</c:v>
                </c:pt>
                <c:pt idx="40399">
                  <c:v>0.56200000000000006</c:v>
                </c:pt>
                <c:pt idx="40400">
                  <c:v>0.94899999999999995</c:v>
                </c:pt>
                <c:pt idx="40401">
                  <c:v>0.91800000000000004</c:v>
                </c:pt>
                <c:pt idx="40402">
                  <c:v>0.871</c:v>
                </c:pt>
                <c:pt idx="40403">
                  <c:v>0.56699999999999995</c:v>
                </c:pt>
                <c:pt idx="40404">
                  <c:v>0.88500000000000001</c:v>
                </c:pt>
                <c:pt idx="40405">
                  <c:v>0.56599999999999995</c:v>
                </c:pt>
                <c:pt idx="40406">
                  <c:v>0.52300000000000002</c:v>
                </c:pt>
                <c:pt idx="40407">
                  <c:v>0.56899999999999995</c:v>
                </c:pt>
                <c:pt idx="40408">
                  <c:v>0.93600000000000005</c:v>
                </c:pt>
                <c:pt idx="40409">
                  <c:v>0.94599999999999995</c:v>
                </c:pt>
                <c:pt idx="40410">
                  <c:v>0.89900000000000002</c:v>
                </c:pt>
                <c:pt idx="40411">
                  <c:v>0.88700000000000001</c:v>
                </c:pt>
                <c:pt idx="40412">
                  <c:v>0.65400000000000003</c:v>
                </c:pt>
                <c:pt idx="40413">
                  <c:v>0.876</c:v>
                </c:pt>
                <c:pt idx="40414">
                  <c:v>0.82899999999999996</c:v>
                </c:pt>
                <c:pt idx="40415">
                  <c:v>0.91400000000000003</c:v>
                </c:pt>
                <c:pt idx="40416">
                  <c:v>0.95199999999999996</c:v>
                </c:pt>
                <c:pt idx="40417">
                  <c:v>0.93899999999999995</c:v>
                </c:pt>
                <c:pt idx="40418">
                  <c:v>0.84699999999999998</c:v>
                </c:pt>
                <c:pt idx="40419">
                  <c:v>0.54600000000000004</c:v>
                </c:pt>
                <c:pt idx="40420">
                  <c:v>0.96599999999999997</c:v>
                </c:pt>
                <c:pt idx="40421">
                  <c:v>0.95199999999999996</c:v>
                </c:pt>
                <c:pt idx="40422">
                  <c:v>0.61099999999999999</c:v>
                </c:pt>
                <c:pt idx="40423">
                  <c:v>0.90800000000000003</c:v>
                </c:pt>
                <c:pt idx="40424">
                  <c:v>0.875</c:v>
                </c:pt>
                <c:pt idx="40425">
                  <c:v>0.89300000000000002</c:v>
                </c:pt>
                <c:pt idx="40426">
                  <c:v>0.89400000000000002</c:v>
                </c:pt>
                <c:pt idx="40427">
                  <c:v>0.872</c:v>
                </c:pt>
                <c:pt idx="40428">
                  <c:v>0.56000000000000005</c:v>
                </c:pt>
                <c:pt idx="40429">
                  <c:v>0.56000000000000005</c:v>
                </c:pt>
                <c:pt idx="40430">
                  <c:v>0.83699999999999997</c:v>
                </c:pt>
                <c:pt idx="40431">
                  <c:v>0.876</c:v>
                </c:pt>
                <c:pt idx="40432">
                  <c:v>0.57899999999999996</c:v>
                </c:pt>
                <c:pt idx="40433">
                  <c:v>0.65400000000000003</c:v>
                </c:pt>
                <c:pt idx="40434">
                  <c:v>0.91800000000000004</c:v>
                </c:pt>
                <c:pt idx="40435">
                  <c:v>0.94899999999999995</c:v>
                </c:pt>
                <c:pt idx="40436">
                  <c:v>0.88300000000000001</c:v>
                </c:pt>
                <c:pt idx="40437">
                  <c:v>0.56899999999999995</c:v>
                </c:pt>
                <c:pt idx="40438">
                  <c:v>0.89200000000000002</c:v>
                </c:pt>
                <c:pt idx="40439">
                  <c:v>0.56999999999999995</c:v>
                </c:pt>
                <c:pt idx="40440">
                  <c:v>0.92400000000000004</c:v>
                </c:pt>
                <c:pt idx="40441">
                  <c:v>0.92800000000000005</c:v>
                </c:pt>
                <c:pt idx="40442">
                  <c:v>0.89</c:v>
                </c:pt>
                <c:pt idx="40443">
                  <c:v>0.66100000000000003</c:v>
                </c:pt>
                <c:pt idx="40444">
                  <c:v>0.89200000000000002</c:v>
                </c:pt>
                <c:pt idx="40445">
                  <c:v>0.80400000000000005</c:v>
                </c:pt>
                <c:pt idx="40446">
                  <c:v>0.91400000000000003</c:v>
                </c:pt>
                <c:pt idx="40447">
                  <c:v>0.91400000000000003</c:v>
                </c:pt>
                <c:pt idx="40448">
                  <c:v>0.93600000000000005</c:v>
                </c:pt>
                <c:pt idx="40449">
                  <c:v>0.55200000000000005</c:v>
                </c:pt>
                <c:pt idx="40450">
                  <c:v>0.84799999999999998</c:v>
                </c:pt>
                <c:pt idx="40451">
                  <c:v>0.87</c:v>
                </c:pt>
                <c:pt idx="40452">
                  <c:v>0.55500000000000005</c:v>
                </c:pt>
                <c:pt idx="40453">
                  <c:v>0.94099999999999995</c:v>
                </c:pt>
                <c:pt idx="40454">
                  <c:v>0.55200000000000005</c:v>
                </c:pt>
                <c:pt idx="40455">
                  <c:v>0.873</c:v>
                </c:pt>
                <c:pt idx="40456">
                  <c:v>0.622</c:v>
                </c:pt>
                <c:pt idx="40457">
                  <c:v>0.871</c:v>
                </c:pt>
                <c:pt idx="40458">
                  <c:v>0.92200000000000004</c:v>
                </c:pt>
                <c:pt idx="40459">
                  <c:v>0.872</c:v>
                </c:pt>
                <c:pt idx="40460">
                  <c:v>0.96399999999999997</c:v>
                </c:pt>
                <c:pt idx="40461">
                  <c:v>0.67300000000000004</c:v>
                </c:pt>
                <c:pt idx="40462">
                  <c:v>0.61699999999999999</c:v>
                </c:pt>
                <c:pt idx="40463">
                  <c:v>0.92600000000000005</c:v>
                </c:pt>
                <c:pt idx="40464">
                  <c:v>0.80500000000000005</c:v>
                </c:pt>
                <c:pt idx="40465">
                  <c:v>0.93600000000000005</c:v>
                </c:pt>
                <c:pt idx="40466">
                  <c:v>0.877</c:v>
                </c:pt>
                <c:pt idx="40467">
                  <c:v>0.93799999999999994</c:v>
                </c:pt>
                <c:pt idx="40468">
                  <c:v>0.95799999999999996</c:v>
                </c:pt>
                <c:pt idx="40469">
                  <c:v>0.86499999999999999</c:v>
                </c:pt>
                <c:pt idx="40470">
                  <c:v>0.82899999999999996</c:v>
                </c:pt>
                <c:pt idx="40471">
                  <c:v>0.56100000000000005</c:v>
                </c:pt>
                <c:pt idx="40472">
                  <c:v>0.876</c:v>
                </c:pt>
                <c:pt idx="40473">
                  <c:v>0.94599999999999995</c:v>
                </c:pt>
                <c:pt idx="40474">
                  <c:v>0.56100000000000005</c:v>
                </c:pt>
                <c:pt idx="40475">
                  <c:v>0.94899999999999995</c:v>
                </c:pt>
                <c:pt idx="40476">
                  <c:v>0.91300000000000003</c:v>
                </c:pt>
                <c:pt idx="40477">
                  <c:v>0.56699999999999995</c:v>
                </c:pt>
                <c:pt idx="40478">
                  <c:v>0.874</c:v>
                </c:pt>
                <c:pt idx="40479">
                  <c:v>0.92100000000000004</c:v>
                </c:pt>
                <c:pt idx="40480">
                  <c:v>0.64300000000000002</c:v>
                </c:pt>
                <c:pt idx="40481">
                  <c:v>0.95299999999999996</c:v>
                </c:pt>
                <c:pt idx="40482">
                  <c:v>0.877</c:v>
                </c:pt>
                <c:pt idx="40483">
                  <c:v>0.876</c:v>
                </c:pt>
                <c:pt idx="40484">
                  <c:v>0.96099999999999997</c:v>
                </c:pt>
                <c:pt idx="40485">
                  <c:v>0.58599999999999997</c:v>
                </c:pt>
                <c:pt idx="40486">
                  <c:v>0.871</c:v>
                </c:pt>
                <c:pt idx="40487">
                  <c:v>0.877</c:v>
                </c:pt>
                <c:pt idx="40488">
                  <c:v>0.95399999999999996</c:v>
                </c:pt>
                <c:pt idx="40489">
                  <c:v>0.94499999999999995</c:v>
                </c:pt>
                <c:pt idx="40490">
                  <c:v>0.92300000000000004</c:v>
                </c:pt>
                <c:pt idx="40491">
                  <c:v>0.89600000000000002</c:v>
                </c:pt>
                <c:pt idx="40492">
                  <c:v>0.92300000000000004</c:v>
                </c:pt>
                <c:pt idx="40493">
                  <c:v>0.95299999999999996</c:v>
                </c:pt>
                <c:pt idx="40494">
                  <c:v>0.86899999999999999</c:v>
                </c:pt>
                <c:pt idx="40495">
                  <c:v>0.54300000000000004</c:v>
                </c:pt>
                <c:pt idx="40496">
                  <c:v>0.95299999999999996</c:v>
                </c:pt>
                <c:pt idx="40497">
                  <c:v>0.56100000000000005</c:v>
                </c:pt>
                <c:pt idx="40498">
                  <c:v>0.93</c:v>
                </c:pt>
                <c:pt idx="40499">
                  <c:v>0.874</c:v>
                </c:pt>
                <c:pt idx="40500">
                  <c:v>0.873</c:v>
                </c:pt>
                <c:pt idx="40501">
                  <c:v>0.95</c:v>
                </c:pt>
                <c:pt idx="40502">
                  <c:v>0.92800000000000005</c:v>
                </c:pt>
                <c:pt idx="40503">
                  <c:v>0.93899999999999995</c:v>
                </c:pt>
                <c:pt idx="40504">
                  <c:v>0.92100000000000004</c:v>
                </c:pt>
                <c:pt idx="40505">
                  <c:v>0.89</c:v>
                </c:pt>
                <c:pt idx="40506">
                  <c:v>0.878</c:v>
                </c:pt>
                <c:pt idx="40507">
                  <c:v>0.95899999999999996</c:v>
                </c:pt>
                <c:pt idx="40508">
                  <c:v>0.88800000000000001</c:v>
                </c:pt>
                <c:pt idx="40509">
                  <c:v>0.95499999999999996</c:v>
                </c:pt>
                <c:pt idx="40510">
                  <c:v>0.95099999999999996</c:v>
                </c:pt>
                <c:pt idx="40511">
                  <c:v>0.56999999999999995</c:v>
                </c:pt>
                <c:pt idx="40512">
                  <c:v>0.89500000000000002</c:v>
                </c:pt>
                <c:pt idx="40513">
                  <c:v>0.90300000000000002</c:v>
                </c:pt>
                <c:pt idx="40514">
                  <c:v>0.94299999999999995</c:v>
                </c:pt>
                <c:pt idx="40515">
                  <c:v>0.65900000000000003</c:v>
                </c:pt>
                <c:pt idx="40516">
                  <c:v>0.83</c:v>
                </c:pt>
                <c:pt idx="40517">
                  <c:v>0.91800000000000004</c:v>
                </c:pt>
                <c:pt idx="40518">
                  <c:v>0.92500000000000004</c:v>
                </c:pt>
                <c:pt idx="40519">
                  <c:v>0.97299999999999998</c:v>
                </c:pt>
                <c:pt idx="40520">
                  <c:v>0.97099999999999997</c:v>
                </c:pt>
                <c:pt idx="40521">
                  <c:v>0.95799999999999996</c:v>
                </c:pt>
                <c:pt idx="40522">
                  <c:v>0.875</c:v>
                </c:pt>
                <c:pt idx="40523">
                  <c:v>0.92900000000000005</c:v>
                </c:pt>
                <c:pt idx="40524">
                  <c:v>0.61399999999999999</c:v>
                </c:pt>
                <c:pt idx="40525">
                  <c:v>0.91600000000000004</c:v>
                </c:pt>
                <c:pt idx="40526">
                  <c:v>0.89600000000000002</c:v>
                </c:pt>
                <c:pt idx="40527">
                  <c:v>0.89700000000000002</c:v>
                </c:pt>
                <c:pt idx="40528">
                  <c:v>0.92800000000000005</c:v>
                </c:pt>
                <c:pt idx="40529">
                  <c:v>0.876</c:v>
                </c:pt>
                <c:pt idx="40530">
                  <c:v>0.89500000000000002</c:v>
                </c:pt>
                <c:pt idx="40531">
                  <c:v>0.95</c:v>
                </c:pt>
                <c:pt idx="40532">
                  <c:v>0.83799999999999997</c:v>
                </c:pt>
                <c:pt idx="40533">
                  <c:v>0.94</c:v>
                </c:pt>
                <c:pt idx="40534">
                  <c:v>0.92200000000000004</c:v>
                </c:pt>
                <c:pt idx="40535">
                  <c:v>0.65600000000000003</c:v>
                </c:pt>
                <c:pt idx="40536">
                  <c:v>0.93300000000000005</c:v>
                </c:pt>
                <c:pt idx="40537">
                  <c:v>0.58099999999999996</c:v>
                </c:pt>
                <c:pt idx="40538">
                  <c:v>0.95299999999999996</c:v>
                </c:pt>
                <c:pt idx="40539">
                  <c:v>0.95599999999999996</c:v>
                </c:pt>
                <c:pt idx="40540">
                  <c:v>0.88700000000000001</c:v>
                </c:pt>
                <c:pt idx="40541">
                  <c:v>0.68400000000000005</c:v>
                </c:pt>
                <c:pt idx="40542">
                  <c:v>0.93600000000000005</c:v>
                </c:pt>
                <c:pt idx="40543">
                  <c:v>0.873</c:v>
                </c:pt>
                <c:pt idx="40544">
                  <c:v>0.94099999999999995</c:v>
                </c:pt>
                <c:pt idx="40545">
                  <c:v>0.92600000000000005</c:v>
                </c:pt>
                <c:pt idx="40546">
                  <c:v>0.93100000000000005</c:v>
                </c:pt>
                <c:pt idx="40547">
                  <c:v>0.875</c:v>
                </c:pt>
                <c:pt idx="40548">
                  <c:v>0.89400000000000002</c:v>
                </c:pt>
                <c:pt idx="40549">
                  <c:v>0.91800000000000004</c:v>
                </c:pt>
                <c:pt idx="40550">
                  <c:v>0.94699999999999995</c:v>
                </c:pt>
                <c:pt idx="40551">
                  <c:v>0.879</c:v>
                </c:pt>
                <c:pt idx="40552">
                  <c:v>0.91700000000000004</c:v>
                </c:pt>
                <c:pt idx="40553">
                  <c:v>0.55600000000000005</c:v>
                </c:pt>
                <c:pt idx="40554">
                  <c:v>0.95299999999999996</c:v>
                </c:pt>
                <c:pt idx="40555">
                  <c:v>0.67700000000000005</c:v>
                </c:pt>
                <c:pt idx="40556">
                  <c:v>0.873</c:v>
                </c:pt>
                <c:pt idx="40557">
                  <c:v>0.94</c:v>
                </c:pt>
                <c:pt idx="40558">
                  <c:v>0.875</c:v>
                </c:pt>
                <c:pt idx="40559">
                  <c:v>0.92500000000000004</c:v>
                </c:pt>
                <c:pt idx="40560">
                  <c:v>0.621</c:v>
                </c:pt>
                <c:pt idx="40561">
                  <c:v>0.96899999999999997</c:v>
                </c:pt>
                <c:pt idx="40562">
                  <c:v>0.92900000000000005</c:v>
                </c:pt>
                <c:pt idx="40563">
                  <c:v>0.95599999999999996</c:v>
                </c:pt>
                <c:pt idx="40564">
                  <c:v>0.879</c:v>
                </c:pt>
                <c:pt idx="40565">
                  <c:v>0.95</c:v>
                </c:pt>
                <c:pt idx="40566">
                  <c:v>0.96399999999999997</c:v>
                </c:pt>
                <c:pt idx="40567">
                  <c:v>0.86599999999999999</c:v>
                </c:pt>
                <c:pt idx="40568">
                  <c:v>0.879</c:v>
                </c:pt>
                <c:pt idx="40569">
                  <c:v>0.873</c:v>
                </c:pt>
                <c:pt idx="40570">
                  <c:v>0.95499999999999996</c:v>
                </c:pt>
                <c:pt idx="40571">
                  <c:v>0.96699999999999997</c:v>
                </c:pt>
                <c:pt idx="40572">
                  <c:v>0.879</c:v>
                </c:pt>
                <c:pt idx="40573">
                  <c:v>0.96499999999999997</c:v>
                </c:pt>
                <c:pt idx="40574">
                  <c:v>0.878</c:v>
                </c:pt>
                <c:pt idx="40575">
                  <c:v>0.92500000000000004</c:v>
                </c:pt>
                <c:pt idx="40576">
                  <c:v>0.56799999999999995</c:v>
                </c:pt>
                <c:pt idx="40577">
                  <c:v>0.58799999999999997</c:v>
                </c:pt>
                <c:pt idx="40578">
                  <c:v>0.93100000000000005</c:v>
                </c:pt>
                <c:pt idx="40579">
                  <c:v>0.95299999999999996</c:v>
                </c:pt>
                <c:pt idx="40580">
                  <c:v>0.85199999999999998</c:v>
                </c:pt>
                <c:pt idx="40581">
                  <c:v>0.95699999999999996</c:v>
                </c:pt>
                <c:pt idx="40582">
                  <c:v>0.94899999999999995</c:v>
                </c:pt>
                <c:pt idx="40583">
                  <c:v>0.94799999999999995</c:v>
                </c:pt>
                <c:pt idx="40584">
                  <c:v>0.876</c:v>
                </c:pt>
                <c:pt idx="40585">
                  <c:v>0.92500000000000004</c:v>
                </c:pt>
                <c:pt idx="40586">
                  <c:v>0.88</c:v>
                </c:pt>
                <c:pt idx="40587">
                  <c:v>0.89300000000000002</c:v>
                </c:pt>
                <c:pt idx="40588">
                  <c:v>0.95699999999999996</c:v>
                </c:pt>
                <c:pt idx="40589">
                  <c:v>0.89800000000000002</c:v>
                </c:pt>
                <c:pt idx="40590">
                  <c:v>0.93100000000000005</c:v>
                </c:pt>
                <c:pt idx="40591">
                  <c:v>0.94299999999999995</c:v>
                </c:pt>
                <c:pt idx="40592">
                  <c:v>0.95499999999999996</c:v>
                </c:pt>
                <c:pt idx="40593">
                  <c:v>0.95099999999999996</c:v>
                </c:pt>
                <c:pt idx="40594">
                  <c:v>0.94499999999999995</c:v>
                </c:pt>
                <c:pt idx="40595">
                  <c:v>0.95</c:v>
                </c:pt>
                <c:pt idx="40596">
                  <c:v>0.95599999999999996</c:v>
                </c:pt>
                <c:pt idx="40597">
                  <c:v>0.94799999999999995</c:v>
                </c:pt>
                <c:pt idx="40598">
                  <c:v>0.93600000000000005</c:v>
                </c:pt>
                <c:pt idx="40599">
                  <c:v>0.96399999999999997</c:v>
                </c:pt>
                <c:pt idx="40600">
                  <c:v>0.92400000000000004</c:v>
                </c:pt>
                <c:pt idx="40601">
                  <c:v>0.93</c:v>
                </c:pt>
                <c:pt idx="40602">
                  <c:v>0.97899999999999998</c:v>
                </c:pt>
                <c:pt idx="40603">
                  <c:v>0.98099999999999998</c:v>
                </c:pt>
                <c:pt idx="40604">
                  <c:v>0.97899999999999998</c:v>
                </c:pt>
                <c:pt idx="40605">
                  <c:v>0.84899999999999998</c:v>
                </c:pt>
                <c:pt idx="40606">
                  <c:v>0.94899999999999995</c:v>
                </c:pt>
                <c:pt idx="40607">
                  <c:v>0.83899999999999997</c:v>
                </c:pt>
                <c:pt idx="40608">
                  <c:v>0.82599999999999996</c:v>
                </c:pt>
                <c:pt idx="40609">
                  <c:v>0.83099999999999996</c:v>
                </c:pt>
                <c:pt idx="40610">
                  <c:v>0.85499999999999998</c:v>
                </c:pt>
                <c:pt idx="40611">
                  <c:v>0.80700000000000005</c:v>
                </c:pt>
                <c:pt idx="40612">
                  <c:v>0.93</c:v>
                </c:pt>
                <c:pt idx="40613">
                  <c:v>0.83699999999999997</c:v>
                </c:pt>
                <c:pt idx="40614">
                  <c:v>0.76500000000000001</c:v>
                </c:pt>
                <c:pt idx="40615">
                  <c:v>0.84</c:v>
                </c:pt>
                <c:pt idx="40616">
                  <c:v>0.80900000000000005</c:v>
                </c:pt>
                <c:pt idx="40617">
                  <c:v>0.81299999999999994</c:v>
                </c:pt>
                <c:pt idx="40618">
                  <c:v>0.83599999999999997</c:v>
                </c:pt>
                <c:pt idx="40619">
                  <c:v>0.94699999999999995</c:v>
                </c:pt>
                <c:pt idx="40620">
                  <c:v>0.95399999999999996</c:v>
                </c:pt>
                <c:pt idx="40621">
                  <c:v>0.83199999999999996</c:v>
                </c:pt>
                <c:pt idx="40622">
                  <c:v>0.996</c:v>
                </c:pt>
                <c:pt idx="40623">
                  <c:v>0.999</c:v>
                </c:pt>
                <c:pt idx="40624">
                  <c:v>1.004</c:v>
                </c:pt>
                <c:pt idx="40625">
                  <c:v>0.54</c:v>
                </c:pt>
                <c:pt idx="40626">
                  <c:v>0.85899999999999999</c:v>
                </c:pt>
                <c:pt idx="40627">
                  <c:v>0.85499999999999998</c:v>
                </c:pt>
                <c:pt idx="40628">
                  <c:v>0.81200000000000006</c:v>
                </c:pt>
                <c:pt idx="40629">
                  <c:v>0.98399999999999999</c:v>
                </c:pt>
                <c:pt idx="40630">
                  <c:v>0.79500000000000004</c:v>
                </c:pt>
                <c:pt idx="40631">
                  <c:v>0.85499999999999998</c:v>
                </c:pt>
                <c:pt idx="40632">
                  <c:v>0.78700000000000003</c:v>
                </c:pt>
                <c:pt idx="40633">
                  <c:v>0.96099999999999997</c:v>
                </c:pt>
                <c:pt idx="40634">
                  <c:v>0.75</c:v>
                </c:pt>
                <c:pt idx="40635">
                  <c:v>0.80800000000000005</c:v>
                </c:pt>
                <c:pt idx="40636">
                  <c:v>0.83199999999999996</c:v>
                </c:pt>
                <c:pt idx="40637">
                  <c:v>0.80400000000000005</c:v>
                </c:pt>
                <c:pt idx="40638">
                  <c:v>0.96899999999999997</c:v>
                </c:pt>
                <c:pt idx="40639">
                  <c:v>0.81100000000000005</c:v>
                </c:pt>
                <c:pt idx="40640">
                  <c:v>0.95</c:v>
                </c:pt>
                <c:pt idx="40641">
                  <c:v>0.96399999999999997</c:v>
                </c:pt>
                <c:pt idx="40642">
                  <c:v>0.84799999999999998</c:v>
                </c:pt>
                <c:pt idx="40643">
                  <c:v>0.60299999999999998</c:v>
                </c:pt>
                <c:pt idx="40644">
                  <c:v>0.98699999999999999</c:v>
                </c:pt>
                <c:pt idx="40645">
                  <c:v>0.79600000000000004</c:v>
                </c:pt>
                <c:pt idx="40646">
                  <c:v>0.54700000000000004</c:v>
                </c:pt>
                <c:pt idx="40647">
                  <c:v>0.83799999999999997</c:v>
                </c:pt>
                <c:pt idx="40648">
                  <c:v>0.95799999999999996</c:v>
                </c:pt>
                <c:pt idx="40649">
                  <c:v>0.92200000000000004</c:v>
                </c:pt>
                <c:pt idx="40650">
                  <c:v>0.96299999999999997</c:v>
                </c:pt>
                <c:pt idx="40651">
                  <c:v>0.85499999999999998</c:v>
                </c:pt>
                <c:pt idx="40652">
                  <c:v>0.85599999999999998</c:v>
                </c:pt>
                <c:pt idx="40653">
                  <c:v>0.83299999999999996</c:v>
                </c:pt>
                <c:pt idx="40654">
                  <c:v>0.94499999999999995</c:v>
                </c:pt>
                <c:pt idx="40655">
                  <c:v>0.81200000000000006</c:v>
                </c:pt>
                <c:pt idx="40656">
                  <c:v>0.83099999999999996</c:v>
                </c:pt>
                <c:pt idx="40657">
                  <c:v>0.99099999999999999</c:v>
                </c:pt>
                <c:pt idx="40658">
                  <c:v>0.83899999999999997</c:v>
                </c:pt>
                <c:pt idx="40659">
                  <c:v>0.94899999999999995</c:v>
                </c:pt>
                <c:pt idx="40660">
                  <c:v>0.95299999999999996</c:v>
                </c:pt>
                <c:pt idx="40661">
                  <c:v>0.54600000000000004</c:v>
                </c:pt>
                <c:pt idx="40662">
                  <c:v>0.83099999999999996</c:v>
                </c:pt>
                <c:pt idx="40663">
                  <c:v>0.83799999999999997</c:v>
                </c:pt>
                <c:pt idx="40664">
                  <c:v>0.83</c:v>
                </c:pt>
                <c:pt idx="40665">
                  <c:v>0.98299999999999998</c:v>
                </c:pt>
                <c:pt idx="40666">
                  <c:v>0.80700000000000005</c:v>
                </c:pt>
                <c:pt idx="40667">
                  <c:v>0.80800000000000005</c:v>
                </c:pt>
                <c:pt idx="40668">
                  <c:v>1.0009999999999999</c:v>
                </c:pt>
                <c:pt idx="40669">
                  <c:v>0.83799999999999997</c:v>
                </c:pt>
                <c:pt idx="40670">
                  <c:v>1.002</c:v>
                </c:pt>
                <c:pt idx="40671">
                  <c:v>0.79300000000000004</c:v>
                </c:pt>
                <c:pt idx="40672">
                  <c:v>0.81799999999999995</c:v>
                </c:pt>
                <c:pt idx="40673">
                  <c:v>1.004</c:v>
                </c:pt>
                <c:pt idx="40674">
                  <c:v>0.83899999999999997</c:v>
                </c:pt>
                <c:pt idx="40675">
                  <c:v>0.99</c:v>
                </c:pt>
                <c:pt idx="40676">
                  <c:v>0.95499999999999996</c:v>
                </c:pt>
                <c:pt idx="40677">
                  <c:v>0.98299999999999998</c:v>
                </c:pt>
                <c:pt idx="40678">
                  <c:v>0.97699999999999998</c:v>
                </c:pt>
                <c:pt idx="40679">
                  <c:v>0.81499999999999995</c:v>
                </c:pt>
                <c:pt idx="40680">
                  <c:v>0.94499999999999995</c:v>
                </c:pt>
                <c:pt idx="40681">
                  <c:v>0.79100000000000004</c:v>
                </c:pt>
                <c:pt idx="40682">
                  <c:v>0.81799999999999995</c:v>
                </c:pt>
                <c:pt idx="40683">
                  <c:v>0.81100000000000005</c:v>
                </c:pt>
                <c:pt idx="40684">
                  <c:v>0.99</c:v>
                </c:pt>
                <c:pt idx="40685">
                  <c:v>0.98099999999999998</c:v>
                </c:pt>
                <c:pt idx="40686">
                  <c:v>0.99</c:v>
                </c:pt>
                <c:pt idx="40687">
                  <c:v>0.95699999999999996</c:v>
                </c:pt>
                <c:pt idx="40688">
                  <c:v>0.98499999999999999</c:v>
                </c:pt>
                <c:pt idx="40689">
                  <c:v>0.79900000000000004</c:v>
                </c:pt>
                <c:pt idx="40690">
                  <c:v>0.97099999999999997</c:v>
                </c:pt>
                <c:pt idx="40691">
                  <c:v>0.97399999999999998</c:v>
                </c:pt>
                <c:pt idx="40692">
                  <c:v>0.98</c:v>
                </c:pt>
                <c:pt idx="40693">
                  <c:v>0.97899999999999998</c:v>
                </c:pt>
                <c:pt idx="40694">
                  <c:v>0.79900000000000004</c:v>
                </c:pt>
                <c:pt idx="40695">
                  <c:v>1.0009999999999999</c:v>
                </c:pt>
                <c:pt idx="40696">
                  <c:v>0.97699999999999998</c:v>
                </c:pt>
                <c:pt idx="40697">
                  <c:v>0.92400000000000004</c:v>
                </c:pt>
                <c:pt idx="40698">
                  <c:v>0.98399999999999999</c:v>
                </c:pt>
                <c:pt idx="40699">
                  <c:v>0.83199999999999996</c:v>
                </c:pt>
                <c:pt idx="40700">
                  <c:v>0.80100000000000005</c:v>
                </c:pt>
                <c:pt idx="40701">
                  <c:v>0.98599999999999999</c:v>
                </c:pt>
                <c:pt idx="40702">
                  <c:v>0.98399999999999999</c:v>
                </c:pt>
                <c:pt idx="40703">
                  <c:v>0.85199999999999998</c:v>
                </c:pt>
                <c:pt idx="40704">
                  <c:v>0.95699999999999996</c:v>
                </c:pt>
                <c:pt idx="40705">
                  <c:v>0.84399999999999997</c:v>
                </c:pt>
                <c:pt idx="40706">
                  <c:v>0.96399999999999997</c:v>
                </c:pt>
                <c:pt idx="40707">
                  <c:v>0.83199999999999996</c:v>
                </c:pt>
                <c:pt idx="40708">
                  <c:v>0.95199999999999996</c:v>
                </c:pt>
                <c:pt idx="40709">
                  <c:v>0.85399999999999998</c:v>
                </c:pt>
                <c:pt idx="40710">
                  <c:v>0.85799999999999998</c:v>
                </c:pt>
                <c:pt idx="40711">
                  <c:v>0.84299999999999997</c:v>
                </c:pt>
                <c:pt idx="40712">
                  <c:v>0.60799999999999998</c:v>
                </c:pt>
                <c:pt idx="40713">
                  <c:v>0.80900000000000005</c:v>
                </c:pt>
                <c:pt idx="40714">
                  <c:v>0.84499999999999997</c:v>
                </c:pt>
                <c:pt idx="40715">
                  <c:v>0.93400000000000005</c:v>
                </c:pt>
                <c:pt idx="40716">
                  <c:v>0.83299999999999996</c:v>
                </c:pt>
                <c:pt idx="40717">
                  <c:v>0.84299999999999997</c:v>
                </c:pt>
                <c:pt idx="40718">
                  <c:v>0.81699999999999995</c:v>
                </c:pt>
                <c:pt idx="40719">
                  <c:v>0.80200000000000005</c:v>
                </c:pt>
                <c:pt idx="40720">
                  <c:v>0.79600000000000004</c:v>
                </c:pt>
                <c:pt idx="40721">
                  <c:v>0.81399999999999995</c:v>
                </c:pt>
                <c:pt idx="40722">
                  <c:v>0.8</c:v>
                </c:pt>
                <c:pt idx="40723">
                  <c:v>0.81399999999999995</c:v>
                </c:pt>
                <c:pt idx="40724">
                  <c:v>0.95099999999999996</c:v>
                </c:pt>
                <c:pt idx="40725">
                  <c:v>1</c:v>
                </c:pt>
                <c:pt idx="40726">
                  <c:v>1.002</c:v>
                </c:pt>
                <c:pt idx="40727">
                  <c:v>0.83799999999999997</c:v>
                </c:pt>
                <c:pt idx="40728">
                  <c:v>1.008</c:v>
                </c:pt>
                <c:pt idx="40729">
                  <c:v>0.80100000000000005</c:v>
                </c:pt>
                <c:pt idx="40730">
                  <c:v>0.79800000000000004</c:v>
                </c:pt>
                <c:pt idx="40731">
                  <c:v>0.81599999999999995</c:v>
                </c:pt>
                <c:pt idx="40732">
                  <c:v>0.54100000000000004</c:v>
                </c:pt>
                <c:pt idx="40733">
                  <c:v>0.85699999999999998</c:v>
                </c:pt>
                <c:pt idx="40734">
                  <c:v>0.85699999999999998</c:v>
                </c:pt>
                <c:pt idx="40735">
                  <c:v>0.754</c:v>
                </c:pt>
                <c:pt idx="40736">
                  <c:v>0.96099999999999997</c:v>
                </c:pt>
                <c:pt idx="40737">
                  <c:v>0.79200000000000004</c:v>
                </c:pt>
                <c:pt idx="40738">
                  <c:v>0.81200000000000006</c:v>
                </c:pt>
                <c:pt idx="40739">
                  <c:v>0.80900000000000005</c:v>
                </c:pt>
                <c:pt idx="40740">
                  <c:v>0.81399999999999995</c:v>
                </c:pt>
                <c:pt idx="40741">
                  <c:v>0.81799999999999995</c:v>
                </c:pt>
                <c:pt idx="40742">
                  <c:v>0.95399999999999996</c:v>
                </c:pt>
                <c:pt idx="40743">
                  <c:v>0.60599999999999998</c:v>
                </c:pt>
                <c:pt idx="40744">
                  <c:v>0.98699999999999999</c:v>
                </c:pt>
                <c:pt idx="40745">
                  <c:v>0.78500000000000003</c:v>
                </c:pt>
                <c:pt idx="40746">
                  <c:v>0.99099999999999999</c:v>
                </c:pt>
                <c:pt idx="40747">
                  <c:v>0.96</c:v>
                </c:pt>
                <c:pt idx="40748">
                  <c:v>0.92700000000000005</c:v>
                </c:pt>
                <c:pt idx="40749">
                  <c:v>0.96499999999999997</c:v>
                </c:pt>
                <c:pt idx="40750">
                  <c:v>0.85799999999999998</c:v>
                </c:pt>
                <c:pt idx="40751">
                  <c:v>0.85499999999999998</c:v>
                </c:pt>
                <c:pt idx="40752">
                  <c:v>0.81399999999999995</c:v>
                </c:pt>
                <c:pt idx="40753">
                  <c:v>0.94899999999999995</c:v>
                </c:pt>
                <c:pt idx="40754">
                  <c:v>0.85799999999999998</c:v>
                </c:pt>
                <c:pt idx="40755">
                  <c:v>0.79700000000000004</c:v>
                </c:pt>
                <c:pt idx="40756">
                  <c:v>0.81599999999999995</c:v>
                </c:pt>
                <c:pt idx="40757">
                  <c:v>0.996</c:v>
                </c:pt>
                <c:pt idx="40758">
                  <c:v>0.80300000000000005</c:v>
                </c:pt>
                <c:pt idx="40759">
                  <c:v>0.83899999999999997</c:v>
                </c:pt>
                <c:pt idx="40760">
                  <c:v>0.95599999999999996</c:v>
                </c:pt>
                <c:pt idx="40761">
                  <c:v>0.95099999999999996</c:v>
                </c:pt>
                <c:pt idx="40762">
                  <c:v>0.83199999999999996</c:v>
                </c:pt>
                <c:pt idx="40763">
                  <c:v>0.96099999999999997</c:v>
                </c:pt>
                <c:pt idx="40764">
                  <c:v>0.81100000000000005</c:v>
                </c:pt>
                <c:pt idx="40765">
                  <c:v>0.81</c:v>
                </c:pt>
                <c:pt idx="40766">
                  <c:v>1.0049999999999999</c:v>
                </c:pt>
                <c:pt idx="40767">
                  <c:v>0.84</c:v>
                </c:pt>
                <c:pt idx="40768">
                  <c:v>0.98799999999999999</c:v>
                </c:pt>
                <c:pt idx="40769">
                  <c:v>1.0049999999999999</c:v>
                </c:pt>
                <c:pt idx="40770">
                  <c:v>0.79800000000000004</c:v>
                </c:pt>
                <c:pt idx="40771">
                  <c:v>0.82199999999999995</c:v>
                </c:pt>
                <c:pt idx="40772">
                  <c:v>0.99199999999999999</c:v>
                </c:pt>
                <c:pt idx="40773">
                  <c:v>0.60699999999999998</c:v>
                </c:pt>
                <c:pt idx="40774">
                  <c:v>0.98699999999999999</c:v>
                </c:pt>
                <c:pt idx="40775">
                  <c:v>1.008</c:v>
                </c:pt>
                <c:pt idx="40776">
                  <c:v>0.85599999999999998</c:v>
                </c:pt>
                <c:pt idx="40777">
                  <c:v>0.98199999999999998</c:v>
                </c:pt>
                <c:pt idx="40778">
                  <c:v>0.81799999999999995</c:v>
                </c:pt>
                <c:pt idx="40779">
                  <c:v>0.95899999999999996</c:v>
                </c:pt>
                <c:pt idx="40780">
                  <c:v>0.99199999999999999</c:v>
                </c:pt>
                <c:pt idx="40781">
                  <c:v>0.82099999999999995</c:v>
                </c:pt>
                <c:pt idx="40782">
                  <c:v>0.98499999999999999</c:v>
                </c:pt>
                <c:pt idx="40783">
                  <c:v>0.94799999999999995</c:v>
                </c:pt>
                <c:pt idx="40784">
                  <c:v>0.81100000000000005</c:v>
                </c:pt>
                <c:pt idx="40785">
                  <c:v>0.99</c:v>
                </c:pt>
                <c:pt idx="40786">
                  <c:v>0.98</c:v>
                </c:pt>
                <c:pt idx="40787">
                  <c:v>0.98499999999999999</c:v>
                </c:pt>
                <c:pt idx="40788">
                  <c:v>0.98399999999999999</c:v>
                </c:pt>
                <c:pt idx="40789">
                  <c:v>0.97499999999999998</c:v>
                </c:pt>
                <c:pt idx="40790">
                  <c:v>0.80500000000000005</c:v>
                </c:pt>
                <c:pt idx="40791">
                  <c:v>1.004</c:v>
                </c:pt>
                <c:pt idx="40792">
                  <c:v>0.98899999999999999</c:v>
                </c:pt>
                <c:pt idx="40793">
                  <c:v>0.80300000000000005</c:v>
                </c:pt>
                <c:pt idx="40794">
                  <c:v>0.99</c:v>
                </c:pt>
                <c:pt idx="40795">
                  <c:v>0.80500000000000005</c:v>
                </c:pt>
                <c:pt idx="40796">
                  <c:v>0.98899999999999999</c:v>
                </c:pt>
                <c:pt idx="40797">
                  <c:v>0.92900000000000005</c:v>
                </c:pt>
                <c:pt idx="40798">
                  <c:v>0.84899999999999998</c:v>
                </c:pt>
                <c:pt idx="40799">
                  <c:v>0.80600000000000005</c:v>
                </c:pt>
                <c:pt idx="40800">
                  <c:v>0.81100000000000005</c:v>
                </c:pt>
                <c:pt idx="40801">
                  <c:v>0.85599999999999998</c:v>
                </c:pt>
                <c:pt idx="40802">
                  <c:v>0.95499999999999996</c:v>
                </c:pt>
                <c:pt idx="40803">
                  <c:v>0.95899999999999996</c:v>
                </c:pt>
                <c:pt idx="40804">
                  <c:v>0.96599999999999997</c:v>
                </c:pt>
                <c:pt idx="40805">
                  <c:v>0.85</c:v>
                </c:pt>
                <c:pt idx="40806">
                  <c:v>0.61099999999999999</c:v>
                </c:pt>
                <c:pt idx="40807">
                  <c:v>0.93799999999999994</c:v>
                </c:pt>
                <c:pt idx="40808">
                  <c:v>0.80700000000000005</c:v>
                </c:pt>
                <c:pt idx="40809">
                  <c:v>0.80400000000000005</c:v>
                </c:pt>
                <c:pt idx="40810">
                  <c:v>1.0049999999999999</c:v>
                </c:pt>
                <c:pt idx="40811">
                  <c:v>0.81699999999999995</c:v>
                </c:pt>
                <c:pt idx="40812">
                  <c:v>1.0029999999999999</c:v>
                </c:pt>
                <c:pt idx="40813">
                  <c:v>0.81799999999999995</c:v>
                </c:pt>
                <c:pt idx="40814">
                  <c:v>0.95399999999999996</c:v>
                </c:pt>
                <c:pt idx="40815">
                  <c:v>0.84399999999999997</c:v>
                </c:pt>
                <c:pt idx="40816">
                  <c:v>0.96099999999999997</c:v>
                </c:pt>
                <c:pt idx="40817">
                  <c:v>0.80700000000000005</c:v>
                </c:pt>
                <c:pt idx="40818">
                  <c:v>1.0109999999999999</c:v>
                </c:pt>
                <c:pt idx="40819">
                  <c:v>0.81799999999999995</c:v>
                </c:pt>
                <c:pt idx="40820">
                  <c:v>0.80100000000000005</c:v>
                </c:pt>
                <c:pt idx="40821">
                  <c:v>0.80500000000000005</c:v>
                </c:pt>
                <c:pt idx="40822">
                  <c:v>0.81699999999999995</c:v>
                </c:pt>
                <c:pt idx="40823">
                  <c:v>0.95499999999999996</c:v>
                </c:pt>
                <c:pt idx="40824">
                  <c:v>0.81499999999999995</c:v>
                </c:pt>
                <c:pt idx="40825">
                  <c:v>0.79700000000000004</c:v>
                </c:pt>
                <c:pt idx="40826">
                  <c:v>0.95699999999999996</c:v>
                </c:pt>
                <c:pt idx="40827">
                  <c:v>0.82199999999999995</c:v>
                </c:pt>
                <c:pt idx="40828">
                  <c:v>0.99399999999999999</c:v>
                </c:pt>
                <c:pt idx="40829">
                  <c:v>0.93100000000000005</c:v>
                </c:pt>
                <c:pt idx="40830">
                  <c:v>0.96199999999999997</c:v>
                </c:pt>
                <c:pt idx="40831">
                  <c:v>0.85699999999999998</c:v>
                </c:pt>
                <c:pt idx="40832">
                  <c:v>0.86</c:v>
                </c:pt>
                <c:pt idx="40833">
                  <c:v>0.96599999999999997</c:v>
                </c:pt>
                <c:pt idx="40834">
                  <c:v>0.81599999999999995</c:v>
                </c:pt>
                <c:pt idx="40835">
                  <c:v>0.86099999999999999</c:v>
                </c:pt>
                <c:pt idx="40836">
                  <c:v>0.81899999999999995</c:v>
                </c:pt>
                <c:pt idx="40837">
                  <c:v>1</c:v>
                </c:pt>
                <c:pt idx="40838">
                  <c:v>0.80200000000000005</c:v>
                </c:pt>
                <c:pt idx="40839">
                  <c:v>0.80800000000000005</c:v>
                </c:pt>
                <c:pt idx="40840">
                  <c:v>0.95899999999999996</c:v>
                </c:pt>
                <c:pt idx="40841">
                  <c:v>0.81399999999999995</c:v>
                </c:pt>
                <c:pt idx="40842">
                  <c:v>0.96399999999999997</c:v>
                </c:pt>
                <c:pt idx="40843">
                  <c:v>0.81299999999999994</c:v>
                </c:pt>
                <c:pt idx="40844">
                  <c:v>0.99</c:v>
                </c:pt>
                <c:pt idx="40845">
                  <c:v>1.008</c:v>
                </c:pt>
                <c:pt idx="40846">
                  <c:v>0.99299999999999999</c:v>
                </c:pt>
                <c:pt idx="40847">
                  <c:v>0.99099999999999999</c:v>
                </c:pt>
                <c:pt idx="40848">
                  <c:v>0.85799999999999998</c:v>
                </c:pt>
                <c:pt idx="40849">
                  <c:v>0.98599999999999999</c:v>
                </c:pt>
                <c:pt idx="40850">
                  <c:v>0.99099999999999999</c:v>
                </c:pt>
                <c:pt idx="40851">
                  <c:v>0.82499999999999996</c:v>
                </c:pt>
                <c:pt idx="40852">
                  <c:v>1.01</c:v>
                </c:pt>
                <c:pt idx="40853">
                  <c:v>0.60899999999999999</c:v>
                </c:pt>
                <c:pt idx="40854">
                  <c:v>0.99399999999999999</c:v>
                </c:pt>
                <c:pt idx="40855">
                  <c:v>0.82</c:v>
                </c:pt>
                <c:pt idx="40856">
                  <c:v>0.99</c:v>
                </c:pt>
                <c:pt idx="40857">
                  <c:v>0.96299999999999997</c:v>
                </c:pt>
                <c:pt idx="40858">
                  <c:v>0.94399999999999995</c:v>
                </c:pt>
                <c:pt idx="40859">
                  <c:v>0.82399999999999995</c:v>
                </c:pt>
                <c:pt idx="40860">
                  <c:v>0.99299999999999999</c:v>
                </c:pt>
                <c:pt idx="40861">
                  <c:v>0.98399999999999999</c:v>
                </c:pt>
                <c:pt idx="40862">
                  <c:v>0.98899999999999999</c:v>
                </c:pt>
                <c:pt idx="40863">
                  <c:v>0.98899999999999999</c:v>
                </c:pt>
                <c:pt idx="40864">
                  <c:v>0.95199999999999996</c:v>
                </c:pt>
                <c:pt idx="40865">
                  <c:v>0.97799999999999998</c:v>
                </c:pt>
                <c:pt idx="40866">
                  <c:v>0.81</c:v>
                </c:pt>
                <c:pt idx="40867">
                  <c:v>0.99299999999999999</c:v>
                </c:pt>
                <c:pt idx="40868">
                  <c:v>0.99399999999999999</c:v>
                </c:pt>
                <c:pt idx="40869">
                  <c:v>0.80800000000000005</c:v>
                </c:pt>
                <c:pt idx="40870">
                  <c:v>0.85299999999999998</c:v>
                </c:pt>
                <c:pt idx="40871">
                  <c:v>0.80700000000000005</c:v>
                </c:pt>
                <c:pt idx="40872">
                  <c:v>0.93400000000000005</c:v>
                </c:pt>
                <c:pt idx="40873">
                  <c:v>0.85799999999999998</c:v>
                </c:pt>
                <c:pt idx="40874">
                  <c:v>0.76200000000000001</c:v>
                </c:pt>
                <c:pt idx="40875">
                  <c:v>0.91</c:v>
                </c:pt>
                <c:pt idx="40876">
                  <c:v>0.91700000000000004</c:v>
                </c:pt>
                <c:pt idx="40877">
                  <c:v>0.91</c:v>
                </c:pt>
                <c:pt idx="40878">
                  <c:v>0.76700000000000002</c:v>
                </c:pt>
                <c:pt idx="40879">
                  <c:v>0.755</c:v>
                </c:pt>
                <c:pt idx="40880">
                  <c:v>0.77100000000000002</c:v>
                </c:pt>
                <c:pt idx="40881">
                  <c:v>0.90800000000000003</c:v>
                </c:pt>
                <c:pt idx="40882">
                  <c:v>0.90800000000000003</c:v>
                </c:pt>
                <c:pt idx="40883">
                  <c:v>0.76900000000000002</c:v>
                </c:pt>
                <c:pt idx="40884">
                  <c:v>0.91500000000000004</c:v>
                </c:pt>
                <c:pt idx="40885">
                  <c:v>0.753</c:v>
                </c:pt>
                <c:pt idx="40886">
                  <c:v>0.91200000000000003</c:v>
                </c:pt>
                <c:pt idx="40887">
                  <c:v>0.76700000000000002</c:v>
                </c:pt>
                <c:pt idx="40888">
                  <c:v>0.90700000000000003</c:v>
                </c:pt>
                <c:pt idx="40889">
                  <c:v>0.76600000000000001</c:v>
                </c:pt>
                <c:pt idx="40890">
                  <c:v>0.751</c:v>
                </c:pt>
                <c:pt idx="40891">
                  <c:v>0.94599999999999995</c:v>
                </c:pt>
                <c:pt idx="40892">
                  <c:v>0.77300000000000002</c:v>
                </c:pt>
                <c:pt idx="40893">
                  <c:v>0.89100000000000001</c:v>
                </c:pt>
                <c:pt idx="40894">
                  <c:v>0.76700000000000002</c:v>
                </c:pt>
                <c:pt idx="40895">
                  <c:v>0.81299999999999994</c:v>
                </c:pt>
                <c:pt idx="40896">
                  <c:v>0.90400000000000003</c:v>
                </c:pt>
                <c:pt idx="40897">
                  <c:v>0.77</c:v>
                </c:pt>
                <c:pt idx="40898">
                  <c:v>0.81299999999999994</c:v>
                </c:pt>
                <c:pt idx="40899">
                  <c:v>0.75700000000000001</c:v>
                </c:pt>
                <c:pt idx="40900">
                  <c:v>0.91100000000000003</c:v>
                </c:pt>
                <c:pt idx="40901">
                  <c:v>0.94399999999999995</c:v>
                </c:pt>
                <c:pt idx="40902">
                  <c:v>0.76500000000000001</c:v>
                </c:pt>
                <c:pt idx="40903">
                  <c:v>0.76400000000000001</c:v>
                </c:pt>
                <c:pt idx="40904">
                  <c:v>0.91600000000000004</c:v>
                </c:pt>
                <c:pt idx="40905">
                  <c:v>0.94799999999999995</c:v>
                </c:pt>
                <c:pt idx="40906">
                  <c:v>0.94499999999999995</c:v>
                </c:pt>
                <c:pt idx="40907">
                  <c:v>0.94499999999999995</c:v>
                </c:pt>
                <c:pt idx="40908">
                  <c:v>0.95799999999999996</c:v>
                </c:pt>
                <c:pt idx="40909">
                  <c:v>0.77500000000000002</c:v>
                </c:pt>
                <c:pt idx="40910">
                  <c:v>0.94799999999999995</c:v>
                </c:pt>
                <c:pt idx="40911">
                  <c:v>0.96</c:v>
                </c:pt>
                <c:pt idx="40912">
                  <c:v>0.77</c:v>
                </c:pt>
                <c:pt idx="40913">
                  <c:v>0.94799999999999995</c:v>
                </c:pt>
                <c:pt idx="40914">
                  <c:v>0.89700000000000002</c:v>
                </c:pt>
                <c:pt idx="40915">
                  <c:v>0.77400000000000002</c:v>
                </c:pt>
                <c:pt idx="40916">
                  <c:v>0.94699999999999995</c:v>
                </c:pt>
                <c:pt idx="40917">
                  <c:v>0.94799999999999995</c:v>
                </c:pt>
                <c:pt idx="40918">
                  <c:v>0.76100000000000001</c:v>
                </c:pt>
                <c:pt idx="40919">
                  <c:v>0.75800000000000001</c:v>
                </c:pt>
                <c:pt idx="40920">
                  <c:v>0.89400000000000002</c:v>
                </c:pt>
                <c:pt idx="40921">
                  <c:v>0.76400000000000001</c:v>
                </c:pt>
                <c:pt idx="40922">
                  <c:v>0.91200000000000003</c:v>
                </c:pt>
                <c:pt idx="40923">
                  <c:v>0.91</c:v>
                </c:pt>
                <c:pt idx="40924">
                  <c:v>0.77300000000000002</c:v>
                </c:pt>
                <c:pt idx="40925">
                  <c:v>0.91</c:v>
                </c:pt>
                <c:pt idx="40926">
                  <c:v>0.91700000000000004</c:v>
                </c:pt>
                <c:pt idx="40927">
                  <c:v>0.755</c:v>
                </c:pt>
                <c:pt idx="40928">
                  <c:v>0.91400000000000003</c:v>
                </c:pt>
                <c:pt idx="40929">
                  <c:v>0.90900000000000003</c:v>
                </c:pt>
                <c:pt idx="40930">
                  <c:v>0.76800000000000002</c:v>
                </c:pt>
                <c:pt idx="40931">
                  <c:v>0.77500000000000002</c:v>
                </c:pt>
                <c:pt idx="40932">
                  <c:v>0.90600000000000003</c:v>
                </c:pt>
                <c:pt idx="40933">
                  <c:v>0.75900000000000001</c:v>
                </c:pt>
                <c:pt idx="40934">
                  <c:v>0.91300000000000003</c:v>
                </c:pt>
                <c:pt idx="40935">
                  <c:v>0.91800000000000004</c:v>
                </c:pt>
                <c:pt idx="40936">
                  <c:v>0.77700000000000002</c:v>
                </c:pt>
                <c:pt idx="40937">
                  <c:v>0.77100000000000002</c:v>
                </c:pt>
                <c:pt idx="40938">
                  <c:v>0.89900000000000002</c:v>
                </c:pt>
                <c:pt idx="40939">
                  <c:v>0.77600000000000002</c:v>
                </c:pt>
                <c:pt idx="40940">
                  <c:v>0.91200000000000003</c:v>
                </c:pt>
                <c:pt idx="40941">
                  <c:v>0.77400000000000002</c:v>
                </c:pt>
                <c:pt idx="40942">
                  <c:v>0.92</c:v>
                </c:pt>
                <c:pt idx="40943">
                  <c:v>0.76900000000000002</c:v>
                </c:pt>
                <c:pt idx="40944">
                  <c:v>0.77600000000000002</c:v>
                </c:pt>
                <c:pt idx="40945">
                  <c:v>0.50700000000000001</c:v>
                </c:pt>
                <c:pt idx="40946">
                  <c:v>0.50700000000000001</c:v>
                </c:pt>
                <c:pt idx="40947">
                  <c:v>0.51900000000000002</c:v>
                </c:pt>
                <c:pt idx="40948">
                  <c:v>0.51900000000000002</c:v>
                </c:pt>
                <c:pt idx="40949">
                  <c:v>0.51</c:v>
                </c:pt>
                <c:pt idx="40950">
                  <c:v>0.51</c:v>
                </c:pt>
                <c:pt idx="40951">
                  <c:v>0.51700000000000002</c:v>
                </c:pt>
                <c:pt idx="40952">
                  <c:v>0.51900000000000002</c:v>
                </c:pt>
                <c:pt idx="40953">
                  <c:v>0.52200000000000002</c:v>
                </c:pt>
                <c:pt idx="40954">
                  <c:v>0.52200000000000002</c:v>
                </c:pt>
                <c:pt idx="40955">
                  <c:v>0.48599999999999999</c:v>
                </c:pt>
                <c:pt idx="40956">
                  <c:v>0.48599999999999999</c:v>
                </c:pt>
                <c:pt idx="40957">
                  <c:v>0.48299999999999998</c:v>
                </c:pt>
                <c:pt idx="40958">
                  <c:v>0.48299999999999998</c:v>
                </c:pt>
                <c:pt idx="40959">
                  <c:v>0.52900000000000003</c:v>
                </c:pt>
                <c:pt idx="40960">
                  <c:v>0.53100000000000003</c:v>
                </c:pt>
                <c:pt idx="40961">
                  <c:v>0.52200000000000002</c:v>
                </c:pt>
                <c:pt idx="40962">
                  <c:v>0.49199999999999999</c:v>
                </c:pt>
                <c:pt idx="40963">
                  <c:v>0.53400000000000003</c:v>
                </c:pt>
                <c:pt idx="40964">
                  <c:v>0.53400000000000003</c:v>
                </c:pt>
                <c:pt idx="40965">
                  <c:v>0.52500000000000002</c:v>
                </c:pt>
                <c:pt idx="40966">
                  <c:v>0.52500000000000002</c:v>
                </c:pt>
                <c:pt idx="40967">
                  <c:v>0.47</c:v>
                </c:pt>
                <c:pt idx="40968">
                  <c:v>0.47</c:v>
                </c:pt>
                <c:pt idx="40969">
                  <c:v>0.496</c:v>
                </c:pt>
                <c:pt idx="40970">
                  <c:v>0.496</c:v>
                </c:pt>
                <c:pt idx="40971">
                  <c:v>0.49299999999999999</c:v>
                </c:pt>
                <c:pt idx="40972">
                  <c:v>0.49299999999999999</c:v>
                </c:pt>
                <c:pt idx="40973">
                  <c:v>0.48899999999999999</c:v>
                </c:pt>
                <c:pt idx="40974">
                  <c:v>0.48899999999999999</c:v>
                </c:pt>
                <c:pt idx="40975">
                  <c:v>0.53600000000000003</c:v>
                </c:pt>
                <c:pt idx="40976">
                  <c:v>0.53600000000000003</c:v>
                </c:pt>
                <c:pt idx="40977">
                  <c:v>0.48599999999999999</c:v>
                </c:pt>
                <c:pt idx="40978">
                  <c:v>0.48599999999999999</c:v>
                </c:pt>
                <c:pt idx="40979">
                  <c:v>0.496</c:v>
                </c:pt>
                <c:pt idx="40980">
                  <c:v>0.54</c:v>
                </c:pt>
                <c:pt idx="40981">
                  <c:v>0.47</c:v>
                </c:pt>
                <c:pt idx="40982">
                  <c:v>0.47</c:v>
                </c:pt>
                <c:pt idx="40983">
                  <c:v>0.54300000000000004</c:v>
                </c:pt>
                <c:pt idx="40984">
                  <c:v>0.47899999999999998</c:v>
                </c:pt>
                <c:pt idx="40985">
                  <c:v>0.53400000000000003</c:v>
                </c:pt>
                <c:pt idx="40986">
                  <c:v>0.502</c:v>
                </c:pt>
                <c:pt idx="40987">
                  <c:v>0.54600000000000004</c:v>
                </c:pt>
                <c:pt idx="40988">
                  <c:v>0.54600000000000004</c:v>
                </c:pt>
                <c:pt idx="40989">
                  <c:v>0.495</c:v>
                </c:pt>
                <c:pt idx="40990">
                  <c:v>0.53700000000000003</c:v>
                </c:pt>
                <c:pt idx="40991">
                  <c:v>0.53700000000000003</c:v>
                </c:pt>
                <c:pt idx="40992">
                  <c:v>0.47899999999999998</c:v>
                </c:pt>
                <c:pt idx="40993">
                  <c:v>0.47899999999999998</c:v>
                </c:pt>
                <c:pt idx="40994">
                  <c:v>0.47899999999999998</c:v>
                </c:pt>
                <c:pt idx="40995">
                  <c:v>0.47299999999999998</c:v>
                </c:pt>
                <c:pt idx="40996">
                  <c:v>0.47299999999999998</c:v>
                </c:pt>
                <c:pt idx="40997">
                  <c:v>0.499</c:v>
                </c:pt>
                <c:pt idx="40998">
                  <c:v>0.499</c:v>
                </c:pt>
                <c:pt idx="40999">
                  <c:v>0.497</c:v>
                </c:pt>
                <c:pt idx="41000">
                  <c:v>0.54800000000000004</c:v>
                </c:pt>
                <c:pt idx="41001">
                  <c:v>0.496</c:v>
                </c:pt>
                <c:pt idx="41002">
                  <c:v>0.496</c:v>
                </c:pt>
                <c:pt idx="41003">
                  <c:v>0.54800000000000004</c:v>
                </c:pt>
                <c:pt idx="41004">
                  <c:v>0.55300000000000005</c:v>
                </c:pt>
                <c:pt idx="41005">
                  <c:v>0.53900000000000003</c:v>
                </c:pt>
                <c:pt idx="41006">
                  <c:v>0.54400000000000004</c:v>
                </c:pt>
                <c:pt idx="41007">
                  <c:v>0.53900000000000003</c:v>
                </c:pt>
                <c:pt idx="41008">
                  <c:v>0.50600000000000001</c:v>
                </c:pt>
                <c:pt idx="41009">
                  <c:v>0.47899999999999998</c:v>
                </c:pt>
                <c:pt idx="41010">
                  <c:v>0.47899999999999998</c:v>
                </c:pt>
                <c:pt idx="41011">
                  <c:v>0.499</c:v>
                </c:pt>
                <c:pt idx="41012">
                  <c:v>0.47299999999999998</c:v>
                </c:pt>
                <c:pt idx="41013">
                  <c:v>0.47299999999999998</c:v>
                </c:pt>
                <c:pt idx="41014">
                  <c:v>0.48799999999999999</c:v>
                </c:pt>
                <c:pt idx="41015">
                  <c:v>0.51200000000000001</c:v>
                </c:pt>
                <c:pt idx="41016">
                  <c:v>0.53800000000000003</c:v>
                </c:pt>
                <c:pt idx="41017">
                  <c:v>0.48199999999999998</c:v>
                </c:pt>
                <c:pt idx="41018">
                  <c:v>0.505</c:v>
                </c:pt>
                <c:pt idx="41019">
                  <c:v>0.55900000000000005</c:v>
                </c:pt>
                <c:pt idx="41020">
                  <c:v>0.55900000000000005</c:v>
                </c:pt>
                <c:pt idx="41021">
                  <c:v>0.55000000000000004</c:v>
                </c:pt>
                <c:pt idx="41022">
                  <c:v>0.55000000000000004</c:v>
                </c:pt>
                <c:pt idx="41023">
                  <c:v>0.54100000000000004</c:v>
                </c:pt>
                <c:pt idx="41024">
                  <c:v>0.54100000000000004</c:v>
                </c:pt>
                <c:pt idx="41025">
                  <c:v>0.48799999999999999</c:v>
                </c:pt>
                <c:pt idx="41026">
                  <c:v>0.50700000000000001</c:v>
                </c:pt>
                <c:pt idx="41027">
                  <c:v>0.50600000000000001</c:v>
                </c:pt>
                <c:pt idx="41028">
                  <c:v>0.504</c:v>
                </c:pt>
                <c:pt idx="41029">
                  <c:v>0.48199999999999998</c:v>
                </c:pt>
                <c:pt idx="41030">
                  <c:v>0.48199999999999998</c:v>
                </c:pt>
                <c:pt idx="41031">
                  <c:v>0.48199999999999998</c:v>
                </c:pt>
                <c:pt idx="41032">
                  <c:v>0.48299999999999998</c:v>
                </c:pt>
                <c:pt idx="41033">
                  <c:v>0.50600000000000001</c:v>
                </c:pt>
                <c:pt idx="41034">
                  <c:v>0.50600000000000001</c:v>
                </c:pt>
                <c:pt idx="41035">
                  <c:v>0.50900000000000001</c:v>
                </c:pt>
                <c:pt idx="41036">
                  <c:v>0.50900000000000001</c:v>
                </c:pt>
                <c:pt idx="41037">
                  <c:v>0.50800000000000001</c:v>
                </c:pt>
                <c:pt idx="41038">
                  <c:v>0.56200000000000006</c:v>
                </c:pt>
                <c:pt idx="41039">
                  <c:v>0.56100000000000005</c:v>
                </c:pt>
                <c:pt idx="41040">
                  <c:v>0.56599999999999995</c:v>
                </c:pt>
                <c:pt idx="41041">
                  <c:v>0.502</c:v>
                </c:pt>
                <c:pt idx="41042">
                  <c:v>0.502</c:v>
                </c:pt>
                <c:pt idx="41043">
                  <c:v>0.55700000000000005</c:v>
                </c:pt>
                <c:pt idx="41044">
                  <c:v>0.55200000000000005</c:v>
                </c:pt>
                <c:pt idx="41045">
                  <c:v>0.55200000000000005</c:v>
                </c:pt>
                <c:pt idx="41046">
                  <c:v>0.51100000000000001</c:v>
                </c:pt>
                <c:pt idx="41047">
                  <c:v>0.54800000000000004</c:v>
                </c:pt>
                <c:pt idx="41048">
                  <c:v>0.51100000000000001</c:v>
                </c:pt>
                <c:pt idx="41049">
                  <c:v>0.51700000000000002</c:v>
                </c:pt>
                <c:pt idx="41050">
                  <c:v>0.499</c:v>
                </c:pt>
                <c:pt idx="41051">
                  <c:v>0.499</c:v>
                </c:pt>
                <c:pt idx="41052">
                  <c:v>0.50900000000000001</c:v>
                </c:pt>
                <c:pt idx="41053">
                  <c:v>0.76500000000000001</c:v>
                </c:pt>
                <c:pt idx="41054">
                  <c:v>0.48199999999999998</c:v>
                </c:pt>
                <c:pt idx="41055">
                  <c:v>0.48199999999999998</c:v>
                </c:pt>
                <c:pt idx="41056">
                  <c:v>0.55900000000000005</c:v>
                </c:pt>
                <c:pt idx="41057">
                  <c:v>0.498</c:v>
                </c:pt>
                <c:pt idx="41058">
                  <c:v>0.55000000000000004</c:v>
                </c:pt>
                <c:pt idx="41059">
                  <c:v>0.49099999999999999</c:v>
                </c:pt>
                <c:pt idx="41060">
                  <c:v>0.49199999999999999</c:v>
                </c:pt>
                <c:pt idx="41061">
                  <c:v>0.49199999999999999</c:v>
                </c:pt>
                <c:pt idx="41062">
                  <c:v>0.57199999999999995</c:v>
                </c:pt>
                <c:pt idx="41063">
                  <c:v>0.57199999999999995</c:v>
                </c:pt>
                <c:pt idx="41064">
                  <c:v>0.56299999999999994</c:v>
                </c:pt>
                <c:pt idx="41065">
                  <c:v>0.56299999999999994</c:v>
                </c:pt>
                <c:pt idx="41066">
                  <c:v>0.55300000000000005</c:v>
                </c:pt>
                <c:pt idx="41067">
                  <c:v>0.55300000000000005</c:v>
                </c:pt>
                <c:pt idx="41068">
                  <c:v>0.51700000000000002</c:v>
                </c:pt>
                <c:pt idx="41069">
                  <c:v>0.51600000000000001</c:v>
                </c:pt>
                <c:pt idx="41070">
                  <c:v>0.50900000000000001</c:v>
                </c:pt>
                <c:pt idx="41071">
                  <c:v>0.51500000000000001</c:v>
                </c:pt>
                <c:pt idx="41072">
                  <c:v>0.497</c:v>
                </c:pt>
                <c:pt idx="41073">
                  <c:v>0.49099999999999999</c:v>
                </c:pt>
                <c:pt idx="41074">
                  <c:v>0.51</c:v>
                </c:pt>
                <c:pt idx="41075">
                  <c:v>0.50900000000000001</c:v>
                </c:pt>
                <c:pt idx="41076">
                  <c:v>0.49099999999999999</c:v>
                </c:pt>
                <c:pt idx="41077">
                  <c:v>0.49099999999999999</c:v>
                </c:pt>
                <c:pt idx="41078">
                  <c:v>0.48499999999999999</c:v>
                </c:pt>
                <c:pt idx="41079">
                  <c:v>0.48499999999999999</c:v>
                </c:pt>
                <c:pt idx="41080">
                  <c:v>0.48599999999999999</c:v>
                </c:pt>
                <c:pt idx="41081">
                  <c:v>0.49199999999999999</c:v>
                </c:pt>
                <c:pt idx="41082">
                  <c:v>0.49199999999999999</c:v>
                </c:pt>
                <c:pt idx="41083">
                  <c:v>0.51600000000000001</c:v>
                </c:pt>
                <c:pt idx="41084">
                  <c:v>0.51600000000000001</c:v>
                </c:pt>
                <c:pt idx="41085">
                  <c:v>0.57499999999999996</c:v>
                </c:pt>
                <c:pt idx="41086">
                  <c:v>0.57499999999999996</c:v>
                </c:pt>
                <c:pt idx="41087">
                  <c:v>0.49199999999999999</c:v>
                </c:pt>
                <c:pt idx="41088">
                  <c:v>0.57999999999999996</c:v>
                </c:pt>
                <c:pt idx="41089">
                  <c:v>0.52</c:v>
                </c:pt>
                <c:pt idx="41090">
                  <c:v>0.52</c:v>
                </c:pt>
                <c:pt idx="41091">
                  <c:v>0.51800000000000002</c:v>
                </c:pt>
                <c:pt idx="41092">
                  <c:v>0.56999999999999995</c:v>
                </c:pt>
                <c:pt idx="41093">
                  <c:v>0.56499999999999995</c:v>
                </c:pt>
                <c:pt idx="41094">
                  <c:v>0.56499999999999995</c:v>
                </c:pt>
                <c:pt idx="41095">
                  <c:v>0.56000000000000005</c:v>
                </c:pt>
                <c:pt idx="41096">
                  <c:v>0.51300000000000001</c:v>
                </c:pt>
                <c:pt idx="41097">
                  <c:v>0.51300000000000001</c:v>
                </c:pt>
                <c:pt idx="41098">
                  <c:v>0.50900000000000001</c:v>
                </c:pt>
                <c:pt idx="41099">
                  <c:v>0.50900000000000001</c:v>
                </c:pt>
                <c:pt idx="41100">
                  <c:v>0.55600000000000005</c:v>
                </c:pt>
                <c:pt idx="41101">
                  <c:v>0.55500000000000005</c:v>
                </c:pt>
                <c:pt idx="41102">
                  <c:v>0.52200000000000002</c:v>
                </c:pt>
                <c:pt idx="41103">
                  <c:v>0.52200000000000002</c:v>
                </c:pt>
                <c:pt idx="41104">
                  <c:v>0.51400000000000001</c:v>
                </c:pt>
                <c:pt idx="41105">
                  <c:v>0.51400000000000001</c:v>
                </c:pt>
                <c:pt idx="41106">
                  <c:v>0.49099999999999999</c:v>
                </c:pt>
                <c:pt idx="41107">
                  <c:v>0.49099999999999999</c:v>
                </c:pt>
                <c:pt idx="41108">
                  <c:v>0.51300000000000001</c:v>
                </c:pt>
                <c:pt idx="41109">
                  <c:v>0.57299999999999995</c:v>
                </c:pt>
                <c:pt idx="41110">
                  <c:v>0.48499999999999999</c:v>
                </c:pt>
                <c:pt idx="41111">
                  <c:v>0.48499999999999999</c:v>
                </c:pt>
                <c:pt idx="41112">
                  <c:v>0.56299999999999994</c:v>
                </c:pt>
                <c:pt idx="41113">
                  <c:v>0.52600000000000002</c:v>
                </c:pt>
                <c:pt idx="41114">
                  <c:v>0.58599999999999997</c:v>
                </c:pt>
                <c:pt idx="41115">
                  <c:v>0.58599999999999997</c:v>
                </c:pt>
                <c:pt idx="41116">
                  <c:v>0.502</c:v>
                </c:pt>
                <c:pt idx="41117">
                  <c:v>0.57599999999999996</c:v>
                </c:pt>
                <c:pt idx="41118">
                  <c:v>0.57599999999999996</c:v>
                </c:pt>
                <c:pt idx="41119">
                  <c:v>0.502</c:v>
                </c:pt>
                <c:pt idx="41120">
                  <c:v>0.52800000000000002</c:v>
                </c:pt>
                <c:pt idx="41121">
                  <c:v>0.56599999999999995</c:v>
                </c:pt>
                <c:pt idx="41122">
                  <c:v>0.56599999999999995</c:v>
                </c:pt>
                <c:pt idx="41123">
                  <c:v>0.52700000000000002</c:v>
                </c:pt>
                <c:pt idx="41124">
                  <c:v>0.49399999999999999</c:v>
                </c:pt>
                <c:pt idx="41125">
                  <c:v>0.51900000000000002</c:v>
                </c:pt>
                <c:pt idx="41126">
                  <c:v>0.52500000000000002</c:v>
                </c:pt>
                <c:pt idx="41127">
                  <c:v>0.55700000000000005</c:v>
                </c:pt>
                <c:pt idx="41128">
                  <c:v>0.55700000000000005</c:v>
                </c:pt>
                <c:pt idx="41129">
                  <c:v>0.495</c:v>
                </c:pt>
                <c:pt idx="41130">
                  <c:v>0.495</c:v>
                </c:pt>
                <c:pt idx="41131">
                  <c:v>0.52</c:v>
                </c:pt>
                <c:pt idx="41132">
                  <c:v>0.52</c:v>
                </c:pt>
                <c:pt idx="41133">
                  <c:v>0.501</c:v>
                </c:pt>
                <c:pt idx="41134">
                  <c:v>0.501</c:v>
                </c:pt>
                <c:pt idx="41135">
                  <c:v>0.49399999999999999</c:v>
                </c:pt>
                <c:pt idx="41136">
                  <c:v>0.495</c:v>
                </c:pt>
                <c:pt idx="41137">
                  <c:v>0.495</c:v>
                </c:pt>
                <c:pt idx="41138">
                  <c:v>0.495</c:v>
                </c:pt>
                <c:pt idx="41139">
                  <c:v>0.501</c:v>
                </c:pt>
                <c:pt idx="41140">
                  <c:v>0.502</c:v>
                </c:pt>
                <c:pt idx="41141">
                  <c:v>0.52600000000000002</c:v>
                </c:pt>
                <c:pt idx="41142">
                  <c:v>0.52600000000000002</c:v>
                </c:pt>
                <c:pt idx="41143">
                  <c:v>0.495</c:v>
                </c:pt>
                <c:pt idx="41144">
                  <c:v>0.495</c:v>
                </c:pt>
                <c:pt idx="41145">
                  <c:v>0.59399999999999997</c:v>
                </c:pt>
                <c:pt idx="41146">
                  <c:v>0.58399999999999996</c:v>
                </c:pt>
                <c:pt idx="41147">
                  <c:v>0.57899999999999996</c:v>
                </c:pt>
                <c:pt idx="41148">
                  <c:v>0.57799999999999996</c:v>
                </c:pt>
                <c:pt idx="41149">
                  <c:v>0.57399999999999995</c:v>
                </c:pt>
                <c:pt idx="41150">
                  <c:v>0.502</c:v>
                </c:pt>
                <c:pt idx="41151">
                  <c:v>0.51900000000000002</c:v>
                </c:pt>
                <c:pt idx="41152">
                  <c:v>0.51900000000000002</c:v>
                </c:pt>
                <c:pt idx="41153">
                  <c:v>0.53100000000000003</c:v>
                </c:pt>
                <c:pt idx="41154">
                  <c:v>0.53100000000000003</c:v>
                </c:pt>
                <c:pt idx="41155">
                  <c:v>0.52900000000000003</c:v>
                </c:pt>
                <c:pt idx="41156">
                  <c:v>0.56899999999999995</c:v>
                </c:pt>
                <c:pt idx="41157">
                  <c:v>0.56799999999999995</c:v>
                </c:pt>
                <c:pt idx="41158">
                  <c:v>0.52300000000000002</c:v>
                </c:pt>
                <c:pt idx="41159">
                  <c:v>0.52300000000000002</c:v>
                </c:pt>
                <c:pt idx="41160">
                  <c:v>0.52100000000000002</c:v>
                </c:pt>
                <c:pt idx="41161">
                  <c:v>0.53300000000000003</c:v>
                </c:pt>
                <c:pt idx="41162">
                  <c:v>0.53300000000000003</c:v>
                </c:pt>
                <c:pt idx="41163">
                  <c:v>0.51600000000000001</c:v>
                </c:pt>
                <c:pt idx="41164">
                  <c:v>0.51600000000000001</c:v>
                </c:pt>
                <c:pt idx="41165">
                  <c:v>0.52500000000000002</c:v>
                </c:pt>
                <c:pt idx="41166">
                  <c:v>0.51200000000000001</c:v>
                </c:pt>
                <c:pt idx="41167">
                  <c:v>0.51200000000000001</c:v>
                </c:pt>
                <c:pt idx="41168">
                  <c:v>0.52500000000000002</c:v>
                </c:pt>
                <c:pt idx="41169">
                  <c:v>0.53100000000000003</c:v>
                </c:pt>
                <c:pt idx="41170">
                  <c:v>0.501</c:v>
                </c:pt>
                <c:pt idx="41171">
                  <c:v>0.501</c:v>
                </c:pt>
                <c:pt idx="41172">
                  <c:v>0.52300000000000002</c:v>
                </c:pt>
                <c:pt idx="41173">
                  <c:v>0.58599999999999997</c:v>
                </c:pt>
                <c:pt idx="41174">
                  <c:v>0.57599999999999996</c:v>
                </c:pt>
                <c:pt idx="41175">
                  <c:v>0.49399999999999999</c:v>
                </c:pt>
                <c:pt idx="41176">
                  <c:v>0.49399999999999999</c:v>
                </c:pt>
                <c:pt idx="41177">
                  <c:v>0.53700000000000003</c:v>
                </c:pt>
                <c:pt idx="41178">
                  <c:v>0.56599999999999995</c:v>
                </c:pt>
                <c:pt idx="41179">
                  <c:v>0.6</c:v>
                </c:pt>
                <c:pt idx="41180">
                  <c:v>0.6</c:v>
                </c:pt>
                <c:pt idx="41181">
                  <c:v>0.51100000000000001</c:v>
                </c:pt>
                <c:pt idx="41182">
                  <c:v>0.53900000000000003</c:v>
                </c:pt>
                <c:pt idx="41183">
                  <c:v>0.53800000000000003</c:v>
                </c:pt>
                <c:pt idx="41184">
                  <c:v>0.59</c:v>
                </c:pt>
                <c:pt idx="41185">
                  <c:v>0.59</c:v>
                </c:pt>
                <c:pt idx="41186">
                  <c:v>0.53</c:v>
                </c:pt>
                <c:pt idx="41187">
                  <c:v>0.53700000000000003</c:v>
                </c:pt>
                <c:pt idx="41188">
                  <c:v>0.57999999999999996</c:v>
                </c:pt>
                <c:pt idx="41189">
                  <c:v>0.57999999999999996</c:v>
                </c:pt>
                <c:pt idx="41190">
                  <c:v>0.51200000000000001</c:v>
                </c:pt>
                <c:pt idx="41191">
                  <c:v>0.51200000000000001</c:v>
                </c:pt>
                <c:pt idx="41192">
                  <c:v>0.56999999999999995</c:v>
                </c:pt>
                <c:pt idx="41193">
                  <c:v>0.56999999999999995</c:v>
                </c:pt>
                <c:pt idx="41194">
                  <c:v>0.504</c:v>
                </c:pt>
                <c:pt idx="41195">
                  <c:v>0.76600000000000001</c:v>
                </c:pt>
                <c:pt idx="41196">
                  <c:v>0.505</c:v>
                </c:pt>
                <c:pt idx="41197">
                  <c:v>0.53100000000000003</c:v>
                </c:pt>
                <c:pt idx="41198">
                  <c:v>0.505</c:v>
                </c:pt>
                <c:pt idx="41199">
                  <c:v>0.53</c:v>
                </c:pt>
                <c:pt idx="41200">
                  <c:v>0.52900000000000003</c:v>
                </c:pt>
                <c:pt idx="41201">
                  <c:v>0.51</c:v>
                </c:pt>
                <c:pt idx="41202">
                  <c:v>0.52400000000000002</c:v>
                </c:pt>
                <c:pt idx="41203">
                  <c:v>0.75900000000000001</c:v>
                </c:pt>
                <c:pt idx="41204">
                  <c:v>0.52300000000000002</c:v>
                </c:pt>
                <c:pt idx="41205">
                  <c:v>0.51100000000000001</c:v>
                </c:pt>
                <c:pt idx="41206">
                  <c:v>0.51100000000000001</c:v>
                </c:pt>
                <c:pt idx="41207">
                  <c:v>0.503</c:v>
                </c:pt>
                <c:pt idx="41208">
                  <c:v>0.51100000000000001</c:v>
                </c:pt>
                <c:pt idx="41209">
                  <c:v>0.505</c:v>
                </c:pt>
                <c:pt idx="41210">
                  <c:v>0.504</c:v>
                </c:pt>
                <c:pt idx="41211">
                  <c:v>0.504</c:v>
                </c:pt>
                <c:pt idx="41212">
                  <c:v>0.51200000000000001</c:v>
                </c:pt>
                <c:pt idx="41213">
                  <c:v>0.53800000000000003</c:v>
                </c:pt>
                <c:pt idx="41214">
                  <c:v>0.53800000000000003</c:v>
                </c:pt>
                <c:pt idx="41215">
                  <c:v>0.498</c:v>
                </c:pt>
                <c:pt idx="41216">
                  <c:v>0.498</c:v>
                </c:pt>
                <c:pt idx="41217">
                  <c:v>0.505</c:v>
                </c:pt>
                <c:pt idx="41218">
                  <c:v>0.505</c:v>
                </c:pt>
                <c:pt idx="41219">
                  <c:v>0.60299999999999998</c:v>
                </c:pt>
                <c:pt idx="41220">
                  <c:v>0.60299999999999998</c:v>
                </c:pt>
                <c:pt idx="41221">
                  <c:v>0.60599999999999998</c:v>
                </c:pt>
                <c:pt idx="41222">
                  <c:v>0.59699999999999998</c:v>
                </c:pt>
                <c:pt idx="41223">
                  <c:v>0.53</c:v>
                </c:pt>
                <c:pt idx="41224">
                  <c:v>0.53</c:v>
                </c:pt>
                <c:pt idx="41225">
                  <c:v>0.59299999999999997</c:v>
                </c:pt>
                <c:pt idx="41226">
                  <c:v>0.59199999999999997</c:v>
                </c:pt>
                <c:pt idx="41227">
                  <c:v>0.58699999999999997</c:v>
                </c:pt>
                <c:pt idx="41228">
                  <c:v>0.57699999999999996</c:v>
                </c:pt>
                <c:pt idx="41229">
                  <c:v>0.58299999999999996</c:v>
                </c:pt>
                <c:pt idx="41230">
                  <c:v>0.58199999999999996</c:v>
                </c:pt>
                <c:pt idx="41231">
                  <c:v>0.51200000000000001</c:v>
                </c:pt>
                <c:pt idx="41232">
                  <c:v>0.54100000000000004</c:v>
                </c:pt>
                <c:pt idx="41233">
                  <c:v>0.54300000000000004</c:v>
                </c:pt>
                <c:pt idx="41234">
                  <c:v>0.54300000000000004</c:v>
                </c:pt>
                <c:pt idx="41235">
                  <c:v>0.57199999999999995</c:v>
                </c:pt>
                <c:pt idx="41236">
                  <c:v>0.53500000000000003</c:v>
                </c:pt>
                <c:pt idx="41237">
                  <c:v>0.53500000000000003</c:v>
                </c:pt>
                <c:pt idx="41238">
                  <c:v>0.53300000000000003</c:v>
                </c:pt>
                <c:pt idx="41239">
                  <c:v>0.54500000000000004</c:v>
                </c:pt>
                <c:pt idx="41240">
                  <c:v>0.52300000000000002</c:v>
                </c:pt>
                <c:pt idx="41241">
                  <c:v>0.52300000000000002</c:v>
                </c:pt>
                <c:pt idx="41242">
                  <c:v>0.54500000000000004</c:v>
                </c:pt>
                <c:pt idx="41243">
                  <c:v>0.505</c:v>
                </c:pt>
                <c:pt idx="41244">
                  <c:v>0.52700000000000002</c:v>
                </c:pt>
                <c:pt idx="41245">
                  <c:v>0.52700000000000002</c:v>
                </c:pt>
                <c:pt idx="41246">
                  <c:v>0.52500000000000002</c:v>
                </c:pt>
                <c:pt idx="41247">
                  <c:v>0.53600000000000003</c:v>
                </c:pt>
                <c:pt idx="41248">
                  <c:v>0.53600000000000003</c:v>
                </c:pt>
                <c:pt idx="41249">
                  <c:v>0.60899999999999999</c:v>
                </c:pt>
                <c:pt idx="41250">
                  <c:v>0.76</c:v>
                </c:pt>
                <c:pt idx="41251">
                  <c:v>0.54300000000000004</c:v>
                </c:pt>
                <c:pt idx="41252">
                  <c:v>0.52800000000000002</c:v>
                </c:pt>
                <c:pt idx="41253">
                  <c:v>0.51100000000000001</c:v>
                </c:pt>
                <c:pt idx="41254">
                  <c:v>0.51100000000000001</c:v>
                </c:pt>
                <c:pt idx="41255">
                  <c:v>0.52800000000000002</c:v>
                </c:pt>
                <c:pt idx="41256">
                  <c:v>0.6</c:v>
                </c:pt>
                <c:pt idx="41257">
                  <c:v>0.53400000000000003</c:v>
                </c:pt>
                <c:pt idx="41258">
                  <c:v>0.59</c:v>
                </c:pt>
                <c:pt idx="41259">
                  <c:v>0.54900000000000004</c:v>
                </c:pt>
                <c:pt idx="41260">
                  <c:v>0.504</c:v>
                </c:pt>
                <c:pt idx="41261">
                  <c:v>0.504</c:v>
                </c:pt>
                <c:pt idx="41262">
                  <c:v>0.57999999999999996</c:v>
                </c:pt>
                <c:pt idx="41263">
                  <c:v>0.76700000000000002</c:v>
                </c:pt>
                <c:pt idx="41264">
                  <c:v>0.61299999999999999</c:v>
                </c:pt>
                <c:pt idx="41265">
                  <c:v>0.61299999999999999</c:v>
                </c:pt>
                <c:pt idx="41266">
                  <c:v>0.54100000000000004</c:v>
                </c:pt>
                <c:pt idx="41267">
                  <c:v>0.54800000000000004</c:v>
                </c:pt>
                <c:pt idx="41268">
                  <c:v>0.60399999999999998</c:v>
                </c:pt>
                <c:pt idx="41269">
                  <c:v>0.60399999999999998</c:v>
                </c:pt>
                <c:pt idx="41270">
                  <c:v>0.52100000000000002</c:v>
                </c:pt>
                <c:pt idx="41271">
                  <c:v>0.498</c:v>
                </c:pt>
                <c:pt idx="41272">
                  <c:v>0.498</c:v>
                </c:pt>
                <c:pt idx="41273">
                  <c:v>0.59399999999999997</c:v>
                </c:pt>
                <c:pt idx="41274">
                  <c:v>0.59399999999999997</c:v>
                </c:pt>
                <c:pt idx="41275">
                  <c:v>0.58299999999999996</c:v>
                </c:pt>
                <c:pt idx="41276">
                  <c:v>0.58299999999999996</c:v>
                </c:pt>
                <c:pt idx="41277">
                  <c:v>0.52300000000000002</c:v>
                </c:pt>
                <c:pt idx="41278">
                  <c:v>0.52300000000000002</c:v>
                </c:pt>
                <c:pt idx="41279">
                  <c:v>0.51400000000000001</c:v>
                </c:pt>
                <c:pt idx="41280">
                  <c:v>0.54200000000000004</c:v>
                </c:pt>
                <c:pt idx="41281">
                  <c:v>0.54100000000000004</c:v>
                </c:pt>
                <c:pt idx="41282">
                  <c:v>0.53300000000000003</c:v>
                </c:pt>
                <c:pt idx="41283">
                  <c:v>0.51500000000000001</c:v>
                </c:pt>
                <c:pt idx="41284">
                  <c:v>0.54</c:v>
                </c:pt>
                <c:pt idx="41285">
                  <c:v>0.51500000000000001</c:v>
                </c:pt>
                <c:pt idx="41286">
                  <c:v>0.53500000000000003</c:v>
                </c:pt>
                <c:pt idx="41287">
                  <c:v>0.53400000000000003</c:v>
                </c:pt>
                <c:pt idx="41288">
                  <c:v>0.50800000000000001</c:v>
                </c:pt>
                <c:pt idx="41289">
                  <c:v>0.52100000000000002</c:v>
                </c:pt>
                <c:pt idx="41290">
                  <c:v>0.50800000000000001</c:v>
                </c:pt>
                <c:pt idx="41291">
                  <c:v>0.52100000000000002</c:v>
                </c:pt>
                <c:pt idx="41292">
                  <c:v>0.52100000000000002</c:v>
                </c:pt>
                <c:pt idx="41293">
                  <c:v>0.53300000000000003</c:v>
                </c:pt>
                <c:pt idx="41294">
                  <c:v>0.51300000000000001</c:v>
                </c:pt>
                <c:pt idx="41295">
                  <c:v>0.54900000000000004</c:v>
                </c:pt>
                <c:pt idx="41296">
                  <c:v>0.54900000000000004</c:v>
                </c:pt>
                <c:pt idx="41297">
                  <c:v>0.52200000000000002</c:v>
                </c:pt>
                <c:pt idx="41298">
                  <c:v>0.51500000000000001</c:v>
                </c:pt>
                <c:pt idx="41299">
                  <c:v>0.52200000000000002</c:v>
                </c:pt>
                <c:pt idx="41300">
                  <c:v>0.51400000000000001</c:v>
                </c:pt>
                <c:pt idx="41301">
                  <c:v>0.51400000000000001</c:v>
                </c:pt>
                <c:pt idx="41302">
                  <c:v>0.76100000000000001</c:v>
                </c:pt>
                <c:pt idx="41303">
                  <c:v>0.50700000000000001</c:v>
                </c:pt>
                <c:pt idx="41304">
                  <c:v>0.50700000000000001</c:v>
                </c:pt>
                <c:pt idx="41305">
                  <c:v>0.51400000000000001</c:v>
                </c:pt>
                <c:pt idx="41306">
                  <c:v>0.61899999999999999</c:v>
                </c:pt>
                <c:pt idx="41307">
                  <c:v>0.51500000000000001</c:v>
                </c:pt>
                <c:pt idx="41308">
                  <c:v>0.54100000000000004</c:v>
                </c:pt>
                <c:pt idx="41309">
                  <c:v>0.54100000000000004</c:v>
                </c:pt>
                <c:pt idx="41310">
                  <c:v>0.61</c:v>
                </c:pt>
                <c:pt idx="41311">
                  <c:v>0.50800000000000001</c:v>
                </c:pt>
                <c:pt idx="41312">
                  <c:v>0.60699999999999998</c:v>
                </c:pt>
                <c:pt idx="41313">
                  <c:v>0.60099999999999998</c:v>
                </c:pt>
                <c:pt idx="41314">
                  <c:v>0.60599999999999998</c:v>
                </c:pt>
                <c:pt idx="41315">
                  <c:v>0.59099999999999997</c:v>
                </c:pt>
                <c:pt idx="41316">
                  <c:v>0.59699999999999998</c:v>
                </c:pt>
                <c:pt idx="41317">
                  <c:v>0.59599999999999997</c:v>
                </c:pt>
                <c:pt idx="41318">
                  <c:v>0.50800000000000001</c:v>
                </c:pt>
                <c:pt idx="41319">
                  <c:v>0.50800000000000001</c:v>
                </c:pt>
                <c:pt idx="41320">
                  <c:v>0.58599999999999997</c:v>
                </c:pt>
                <c:pt idx="41321">
                  <c:v>0.52300000000000002</c:v>
                </c:pt>
                <c:pt idx="41322">
                  <c:v>0.55300000000000005</c:v>
                </c:pt>
                <c:pt idx="41323">
                  <c:v>0.55500000000000005</c:v>
                </c:pt>
                <c:pt idx="41324">
                  <c:v>0.55500000000000005</c:v>
                </c:pt>
                <c:pt idx="41325">
                  <c:v>0.53300000000000003</c:v>
                </c:pt>
                <c:pt idx="41326">
                  <c:v>0.53300000000000003</c:v>
                </c:pt>
                <c:pt idx="41327">
                  <c:v>0.54600000000000004</c:v>
                </c:pt>
                <c:pt idx="41328">
                  <c:v>0.54600000000000004</c:v>
                </c:pt>
                <c:pt idx="41329">
                  <c:v>0.54400000000000004</c:v>
                </c:pt>
                <c:pt idx="41330">
                  <c:v>0.51500000000000001</c:v>
                </c:pt>
                <c:pt idx="41331">
                  <c:v>0.622</c:v>
                </c:pt>
                <c:pt idx="41332">
                  <c:v>0.56899999999999995</c:v>
                </c:pt>
                <c:pt idx="41333">
                  <c:v>0.53800000000000003</c:v>
                </c:pt>
                <c:pt idx="41334">
                  <c:v>0.53800000000000003</c:v>
                </c:pt>
                <c:pt idx="41335">
                  <c:v>0.53600000000000003</c:v>
                </c:pt>
                <c:pt idx="41336">
                  <c:v>0.54800000000000004</c:v>
                </c:pt>
                <c:pt idx="41337">
                  <c:v>0.54800000000000004</c:v>
                </c:pt>
                <c:pt idx="41338">
                  <c:v>0.52600000000000002</c:v>
                </c:pt>
                <c:pt idx="41339">
                  <c:v>0.52600000000000002</c:v>
                </c:pt>
                <c:pt idx="41340">
                  <c:v>0.55500000000000005</c:v>
                </c:pt>
                <c:pt idx="41341">
                  <c:v>0.61299999999999999</c:v>
                </c:pt>
                <c:pt idx="41342">
                  <c:v>0.50900000000000001</c:v>
                </c:pt>
                <c:pt idx="41343">
                  <c:v>0.53</c:v>
                </c:pt>
                <c:pt idx="41344">
                  <c:v>0.53</c:v>
                </c:pt>
                <c:pt idx="41345">
                  <c:v>0.52100000000000002</c:v>
                </c:pt>
                <c:pt idx="41346">
                  <c:v>0.52100000000000002</c:v>
                </c:pt>
                <c:pt idx="41347">
                  <c:v>0.54</c:v>
                </c:pt>
                <c:pt idx="41348">
                  <c:v>0.54</c:v>
                </c:pt>
                <c:pt idx="41349">
                  <c:v>0.56100000000000005</c:v>
                </c:pt>
                <c:pt idx="41350">
                  <c:v>0.60399999999999998</c:v>
                </c:pt>
                <c:pt idx="41351">
                  <c:v>0.54600000000000004</c:v>
                </c:pt>
                <c:pt idx="41352">
                  <c:v>0.59399999999999997</c:v>
                </c:pt>
                <c:pt idx="41353">
                  <c:v>0.51400000000000001</c:v>
                </c:pt>
                <c:pt idx="41354">
                  <c:v>0.51400000000000001</c:v>
                </c:pt>
                <c:pt idx="41355">
                  <c:v>0.53800000000000003</c:v>
                </c:pt>
                <c:pt idx="41356">
                  <c:v>0.56200000000000006</c:v>
                </c:pt>
                <c:pt idx="41357">
                  <c:v>0.56200000000000006</c:v>
                </c:pt>
                <c:pt idx="41358">
                  <c:v>0.55200000000000005</c:v>
                </c:pt>
                <c:pt idx="41359">
                  <c:v>0.56000000000000005</c:v>
                </c:pt>
                <c:pt idx="41360">
                  <c:v>0.626</c:v>
                </c:pt>
                <c:pt idx="41361">
                  <c:v>0.626</c:v>
                </c:pt>
                <c:pt idx="41362">
                  <c:v>0.61699999999999999</c:v>
                </c:pt>
                <c:pt idx="41363">
                  <c:v>0.61699999999999999</c:v>
                </c:pt>
                <c:pt idx="41364">
                  <c:v>0.60799999999999998</c:v>
                </c:pt>
                <c:pt idx="41365">
                  <c:v>0.60799999999999998</c:v>
                </c:pt>
                <c:pt idx="41366">
                  <c:v>0.50700000000000001</c:v>
                </c:pt>
                <c:pt idx="41367">
                  <c:v>0.50700000000000001</c:v>
                </c:pt>
                <c:pt idx="41368">
                  <c:v>0.53200000000000003</c:v>
                </c:pt>
                <c:pt idx="41369">
                  <c:v>0.55400000000000005</c:v>
                </c:pt>
                <c:pt idx="41370">
                  <c:v>0.55300000000000005</c:v>
                </c:pt>
                <c:pt idx="41371">
                  <c:v>0.54400000000000004</c:v>
                </c:pt>
                <c:pt idx="41372">
                  <c:v>0.52400000000000002</c:v>
                </c:pt>
                <c:pt idx="41373">
                  <c:v>0.55200000000000005</c:v>
                </c:pt>
                <c:pt idx="41374">
                  <c:v>0.52600000000000002</c:v>
                </c:pt>
                <c:pt idx="41375">
                  <c:v>0.52600000000000002</c:v>
                </c:pt>
                <c:pt idx="41376">
                  <c:v>0.54600000000000004</c:v>
                </c:pt>
                <c:pt idx="41377">
                  <c:v>0.54500000000000004</c:v>
                </c:pt>
                <c:pt idx="41378">
                  <c:v>0.51700000000000002</c:v>
                </c:pt>
                <c:pt idx="41379">
                  <c:v>0.53100000000000003</c:v>
                </c:pt>
                <c:pt idx="41380">
                  <c:v>0.51800000000000002</c:v>
                </c:pt>
                <c:pt idx="41381">
                  <c:v>0.51900000000000002</c:v>
                </c:pt>
                <c:pt idx="41382">
                  <c:v>0.54400000000000004</c:v>
                </c:pt>
                <c:pt idx="41383">
                  <c:v>0.56100000000000005</c:v>
                </c:pt>
                <c:pt idx="41384">
                  <c:v>0.56100000000000005</c:v>
                </c:pt>
                <c:pt idx="41385">
                  <c:v>0.53700000000000003</c:v>
                </c:pt>
                <c:pt idx="41386">
                  <c:v>0.53200000000000003</c:v>
                </c:pt>
                <c:pt idx="41387">
                  <c:v>0.53200000000000003</c:v>
                </c:pt>
                <c:pt idx="41388">
                  <c:v>0.52400000000000002</c:v>
                </c:pt>
                <c:pt idx="41389">
                  <c:v>0.77500000000000002</c:v>
                </c:pt>
                <c:pt idx="41390">
                  <c:v>0.52600000000000002</c:v>
                </c:pt>
                <c:pt idx="41391">
                  <c:v>0.52500000000000002</c:v>
                </c:pt>
                <c:pt idx="41392">
                  <c:v>0.52500000000000002</c:v>
                </c:pt>
                <c:pt idx="41393">
                  <c:v>0.51700000000000002</c:v>
                </c:pt>
                <c:pt idx="41394">
                  <c:v>0.55300000000000005</c:v>
                </c:pt>
                <c:pt idx="41395">
                  <c:v>0.55300000000000005</c:v>
                </c:pt>
                <c:pt idx="41396">
                  <c:v>0.60499999999999998</c:v>
                </c:pt>
                <c:pt idx="41397">
                  <c:v>0.63</c:v>
                </c:pt>
                <c:pt idx="41398">
                  <c:v>0.623</c:v>
                </c:pt>
                <c:pt idx="41399">
                  <c:v>0.52500000000000002</c:v>
                </c:pt>
                <c:pt idx="41400">
                  <c:v>0.51700000000000002</c:v>
                </c:pt>
                <c:pt idx="41401">
                  <c:v>0.51700000000000002</c:v>
                </c:pt>
                <c:pt idx="41402">
                  <c:v>0.52500000000000002</c:v>
                </c:pt>
                <c:pt idx="41403">
                  <c:v>0.61399999999999999</c:v>
                </c:pt>
                <c:pt idx="41404">
                  <c:v>0.62</c:v>
                </c:pt>
                <c:pt idx="41405">
                  <c:v>0.62</c:v>
                </c:pt>
                <c:pt idx="41406">
                  <c:v>0.51900000000000002</c:v>
                </c:pt>
                <c:pt idx="41407">
                  <c:v>0.61099999999999999</c:v>
                </c:pt>
                <c:pt idx="41408">
                  <c:v>0.61</c:v>
                </c:pt>
                <c:pt idx="41409">
                  <c:v>0.51100000000000001</c:v>
                </c:pt>
                <c:pt idx="41410">
                  <c:v>0.51100000000000001</c:v>
                </c:pt>
                <c:pt idx="41411">
                  <c:v>0.51800000000000002</c:v>
                </c:pt>
                <c:pt idx="41412">
                  <c:v>0.54400000000000004</c:v>
                </c:pt>
                <c:pt idx="41413">
                  <c:v>0.54400000000000004</c:v>
                </c:pt>
                <c:pt idx="41414">
                  <c:v>0.51800000000000002</c:v>
                </c:pt>
                <c:pt idx="41415">
                  <c:v>0.6</c:v>
                </c:pt>
                <c:pt idx="41416">
                  <c:v>0.53400000000000003</c:v>
                </c:pt>
                <c:pt idx="41417">
                  <c:v>0.51200000000000001</c:v>
                </c:pt>
                <c:pt idx="41418">
                  <c:v>0.56499999999999995</c:v>
                </c:pt>
                <c:pt idx="41419">
                  <c:v>0.56699999999999995</c:v>
                </c:pt>
                <c:pt idx="41420">
                  <c:v>0.56699999999999995</c:v>
                </c:pt>
                <c:pt idx="41421">
                  <c:v>0.58199999999999996</c:v>
                </c:pt>
                <c:pt idx="41422">
                  <c:v>0.56899999999999995</c:v>
                </c:pt>
                <c:pt idx="41423">
                  <c:v>0.63100000000000001</c:v>
                </c:pt>
                <c:pt idx="41424">
                  <c:v>0.55600000000000005</c:v>
                </c:pt>
                <c:pt idx="41425">
                  <c:v>0.55800000000000005</c:v>
                </c:pt>
                <c:pt idx="41426">
                  <c:v>0.55800000000000005</c:v>
                </c:pt>
                <c:pt idx="41427">
                  <c:v>0.78</c:v>
                </c:pt>
                <c:pt idx="41428">
                  <c:v>0.56899999999999995</c:v>
                </c:pt>
                <c:pt idx="41429">
                  <c:v>0.53700000000000003</c:v>
                </c:pt>
                <c:pt idx="41430">
                  <c:v>0.53700000000000003</c:v>
                </c:pt>
                <c:pt idx="41431">
                  <c:v>0.52600000000000002</c:v>
                </c:pt>
                <c:pt idx="41432">
                  <c:v>0.57599999999999996</c:v>
                </c:pt>
                <c:pt idx="41433">
                  <c:v>0.55000000000000004</c:v>
                </c:pt>
                <c:pt idx="41434">
                  <c:v>0.55000000000000004</c:v>
                </c:pt>
                <c:pt idx="41435">
                  <c:v>0.54800000000000004</c:v>
                </c:pt>
                <c:pt idx="41436">
                  <c:v>0.629</c:v>
                </c:pt>
                <c:pt idx="41437">
                  <c:v>0.56000000000000005</c:v>
                </c:pt>
                <c:pt idx="41438">
                  <c:v>0.56000000000000005</c:v>
                </c:pt>
                <c:pt idx="41439">
                  <c:v>0.56699999999999995</c:v>
                </c:pt>
                <c:pt idx="41440">
                  <c:v>0.57299999999999995</c:v>
                </c:pt>
                <c:pt idx="41441">
                  <c:v>0.53200000000000003</c:v>
                </c:pt>
                <c:pt idx="41442">
                  <c:v>0.53200000000000003</c:v>
                </c:pt>
                <c:pt idx="41443">
                  <c:v>0.51900000000000002</c:v>
                </c:pt>
                <c:pt idx="41444">
                  <c:v>0.54100000000000004</c:v>
                </c:pt>
                <c:pt idx="41445">
                  <c:v>0.54100000000000004</c:v>
                </c:pt>
                <c:pt idx="41446">
                  <c:v>0.61699999999999999</c:v>
                </c:pt>
                <c:pt idx="41447">
                  <c:v>0.55200000000000005</c:v>
                </c:pt>
                <c:pt idx="41448">
                  <c:v>0.55200000000000005</c:v>
                </c:pt>
                <c:pt idx="41449">
                  <c:v>0.55800000000000005</c:v>
                </c:pt>
                <c:pt idx="41450">
                  <c:v>0.60799999999999998</c:v>
                </c:pt>
                <c:pt idx="41451">
                  <c:v>0.54300000000000004</c:v>
                </c:pt>
                <c:pt idx="41452">
                  <c:v>0.56399999999999995</c:v>
                </c:pt>
                <c:pt idx="41453">
                  <c:v>0.52400000000000002</c:v>
                </c:pt>
                <c:pt idx="41454">
                  <c:v>0.52400000000000002</c:v>
                </c:pt>
                <c:pt idx="41455">
                  <c:v>0.57299999999999995</c:v>
                </c:pt>
                <c:pt idx="41456">
                  <c:v>0.59599999999999997</c:v>
                </c:pt>
                <c:pt idx="41457">
                  <c:v>0.59599999999999997</c:v>
                </c:pt>
                <c:pt idx="41458">
                  <c:v>0.55000000000000004</c:v>
                </c:pt>
                <c:pt idx="41459">
                  <c:v>0.61499999999999999</c:v>
                </c:pt>
                <c:pt idx="41460">
                  <c:v>0.61499999999999999</c:v>
                </c:pt>
                <c:pt idx="41461">
                  <c:v>0.55100000000000005</c:v>
                </c:pt>
                <c:pt idx="41462">
                  <c:v>0.63200000000000001</c:v>
                </c:pt>
                <c:pt idx="41463">
                  <c:v>0.63200000000000001</c:v>
                </c:pt>
                <c:pt idx="41464">
                  <c:v>0.621</c:v>
                </c:pt>
                <c:pt idx="41465">
                  <c:v>0.621</c:v>
                </c:pt>
                <c:pt idx="41466">
                  <c:v>0.61199999999999999</c:v>
                </c:pt>
                <c:pt idx="41467">
                  <c:v>0.61199999999999999</c:v>
                </c:pt>
                <c:pt idx="41468">
                  <c:v>0.56599999999999995</c:v>
                </c:pt>
                <c:pt idx="41469">
                  <c:v>0.56499999999999995</c:v>
                </c:pt>
                <c:pt idx="41470">
                  <c:v>0.55600000000000005</c:v>
                </c:pt>
                <c:pt idx="41471">
                  <c:v>0.51700000000000002</c:v>
                </c:pt>
                <c:pt idx="41472">
                  <c:v>0.51700000000000002</c:v>
                </c:pt>
                <c:pt idx="41473">
                  <c:v>0.54300000000000004</c:v>
                </c:pt>
                <c:pt idx="41474">
                  <c:v>0.56399999999999995</c:v>
                </c:pt>
                <c:pt idx="41475">
                  <c:v>0.54500000000000004</c:v>
                </c:pt>
                <c:pt idx="41476">
                  <c:v>0.54500000000000004</c:v>
                </c:pt>
                <c:pt idx="41477">
                  <c:v>0.53500000000000003</c:v>
                </c:pt>
                <c:pt idx="41478">
                  <c:v>0.55700000000000005</c:v>
                </c:pt>
                <c:pt idx="41479">
                  <c:v>0.55700000000000005</c:v>
                </c:pt>
                <c:pt idx="41480">
                  <c:v>0.55000000000000004</c:v>
                </c:pt>
                <c:pt idx="41481">
                  <c:v>0.51100000000000001</c:v>
                </c:pt>
                <c:pt idx="41482">
                  <c:v>0.51100000000000001</c:v>
                </c:pt>
                <c:pt idx="41483">
                  <c:v>0.53700000000000003</c:v>
                </c:pt>
                <c:pt idx="41484">
                  <c:v>0.53700000000000003</c:v>
                </c:pt>
                <c:pt idx="41485">
                  <c:v>0.52700000000000002</c:v>
                </c:pt>
                <c:pt idx="41486">
                  <c:v>0.55500000000000005</c:v>
                </c:pt>
                <c:pt idx="41487">
                  <c:v>0.54200000000000004</c:v>
                </c:pt>
                <c:pt idx="41488">
                  <c:v>0.52900000000000003</c:v>
                </c:pt>
                <c:pt idx="41489">
                  <c:v>0.57299999999999995</c:v>
                </c:pt>
                <c:pt idx="41490">
                  <c:v>0.57299999999999995</c:v>
                </c:pt>
                <c:pt idx="41491">
                  <c:v>0.54800000000000004</c:v>
                </c:pt>
                <c:pt idx="41492">
                  <c:v>0.52900000000000003</c:v>
                </c:pt>
                <c:pt idx="41493">
                  <c:v>0.54300000000000004</c:v>
                </c:pt>
                <c:pt idx="41494">
                  <c:v>0.54300000000000004</c:v>
                </c:pt>
                <c:pt idx="41495">
                  <c:v>0.52200000000000002</c:v>
                </c:pt>
                <c:pt idx="41496">
                  <c:v>0.53400000000000003</c:v>
                </c:pt>
                <c:pt idx="41497">
                  <c:v>0.54400000000000004</c:v>
                </c:pt>
                <c:pt idx="41498">
                  <c:v>0.73799999999999999</c:v>
                </c:pt>
                <c:pt idx="41499">
                  <c:v>0.54400000000000004</c:v>
                </c:pt>
                <c:pt idx="41500">
                  <c:v>0.56499999999999995</c:v>
                </c:pt>
                <c:pt idx="41501">
                  <c:v>0.56499999999999995</c:v>
                </c:pt>
                <c:pt idx="41502">
                  <c:v>0.53700000000000003</c:v>
                </c:pt>
                <c:pt idx="41503">
                  <c:v>0.53500000000000003</c:v>
                </c:pt>
                <c:pt idx="41504">
                  <c:v>0.53500000000000003</c:v>
                </c:pt>
                <c:pt idx="41505">
                  <c:v>0.57099999999999995</c:v>
                </c:pt>
                <c:pt idx="41506">
                  <c:v>0.52700000000000002</c:v>
                </c:pt>
                <c:pt idx="41507">
                  <c:v>0.59099999999999997</c:v>
                </c:pt>
                <c:pt idx="41508">
                  <c:v>0.755</c:v>
                </c:pt>
                <c:pt idx="41509">
                  <c:v>0.61099999999999999</c:v>
                </c:pt>
                <c:pt idx="41510">
                  <c:v>0.64</c:v>
                </c:pt>
                <c:pt idx="41511">
                  <c:v>0.64</c:v>
                </c:pt>
                <c:pt idx="41512">
                  <c:v>0.53600000000000003</c:v>
                </c:pt>
                <c:pt idx="41513">
                  <c:v>0.61799999999999999</c:v>
                </c:pt>
                <c:pt idx="41514">
                  <c:v>0.53600000000000003</c:v>
                </c:pt>
                <c:pt idx="41515">
                  <c:v>0.52800000000000002</c:v>
                </c:pt>
                <c:pt idx="41516">
                  <c:v>0.52800000000000002</c:v>
                </c:pt>
                <c:pt idx="41517">
                  <c:v>0.624</c:v>
                </c:pt>
                <c:pt idx="41518">
                  <c:v>0.82299999999999995</c:v>
                </c:pt>
                <c:pt idx="41519">
                  <c:v>0.624</c:v>
                </c:pt>
                <c:pt idx="41520">
                  <c:v>0.52900000000000003</c:v>
                </c:pt>
                <c:pt idx="41521">
                  <c:v>0.55600000000000005</c:v>
                </c:pt>
                <c:pt idx="41522">
                  <c:v>0.55600000000000005</c:v>
                </c:pt>
                <c:pt idx="41523">
                  <c:v>0.52100000000000002</c:v>
                </c:pt>
                <c:pt idx="41524">
                  <c:v>0.52100000000000002</c:v>
                </c:pt>
                <c:pt idx="41525">
                  <c:v>0.52800000000000002</c:v>
                </c:pt>
                <c:pt idx="41526">
                  <c:v>0.52900000000000003</c:v>
                </c:pt>
                <c:pt idx="41527">
                  <c:v>0.58799999999999997</c:v>
                </c:pt>
                <c:pt idx="41528">
                  <c:v>0.58799999999999997</c:v>
                </c:pt>
                <c:pt idx="41529">
                  <c:v>0.52200000000000002</c:v>
                </c:pt>
                <c:pt idx="41530">
                  <c:v>0.54500000000000004</c:v>
                </c:pt>
                <c:pt idx="41531">
                  <c:v>0.57799999999999996</c:v>
                </c:pt>
                <c:pt idx="41532">
                  <c:v>0.57999999999999996</c:v>
                </c:pt>
                <c:pt idx="41533">
                  <c:v>0.57999999999999996</c:v>
                </c:pt>
                <c:pt idx="41534">
                  <c:v>0.54800000000000004</c:v>
                </c:pt>
                <c:pt idx="41535">
                  <c:v>0.54800000000000004</c:v>
                </c:pt>
                <c:pt idx="41536">
                  <c:v>0.6</c:v>
                </c:pt>
                <c:pt idx="41537">
                  <c:v>0.52100000000000002</c:v>
                </c:pt>
                <c:pt idx="41538">
                  <c:v>0.745</c:v>
                </c:pt>
                <c:pt idx="41539">
                  <c:v>0.76300000000000001</c:v>
                </c:pt>
                <c:pt idx="41540">
                  <c:v>0.56899999999999995</c:v>
                </c:pt>
                <c:pt idx="41541">
                  <c:v>0.57099999999999995</c:v>
                </c:pt>
                <c:pt idx="41542">
                  <c:v>0.57099999999999995</c:v>
                </c:pt>
                <c:pt idx="41543">
                  <c:v>0.621</c:v>
                </c:pt>
                <c:pt idx="41544">
                  <c:v>0.53700000000000003</c:v>
                </c:pt>
                <c:pt idx="41545">
                  <c:v>0.59199999999999997</c:v>
                </c:pt>
                <c:pt idx="41546">
                  <c:v>0.58499999999999996</c:v>
                </c:pt>
                <c:pt idx="41547">
                  <c:v>0.57299999999999995</c:v>
                </c:pt>
                <c:pt idx="41548">
                  <c:v>0.56000000000000005</c:v>
                </c:pt>
                <c:pt idx="41549">
                  <c:v>0.56200000000000006</c:v>
                </c:pt>
                <c:pt idx="41550">
                  <c:v>0.56200000000000006</c:v>
                </c:pt>
                <c:pt idx="41551">
                  <c:v>0.57299999999999995</c:v>
                </c:pt>
                <c:pt idx="41552">
                  <c:v>0.63800000000000001</c:v>
                </c:pt>
                <c:pt idx="41553">
                  <c:v>0.54300000000000004</c:v>
                </c:pt>
                <c:pt idx="41554">
                  <c:v>0.54300000000000004</c:v>
                </c:pt>
                <c:pt idx="41555">
                  <c:v>0.57999999999999996</c:v>
                </c:pt>
                <c:pt idx="41556">
                  <c:v>0.52900000000000003</c:v>
                </c:pt>
                <c:pt idx="41557">
                  <c:v>0.55300000000000005</c:v>
                </c:pt>
                <c:pt idx="41558">
                  <c:v>0.55300000000000005</c:v>
                </c:pt>
                <c:pt idx="41559">
                  <c:v>0.55100000000000005</c:v>
                </c:pt>
                <c:pt idx="41560">
                  <c:v>0.56399999999999995</c:v>
                </c:pt>
                <c:pt idx="41561">
                  <c:v>0.622</c:v>
                </c:pt>
                <c:pt idx="41562">
                  <c:v>0.56399999999999995</c:v>
                </c:pt>
                <c:pt idx="41563">
                  <c:v>0.58599999999999997</c:v>
                </c:pt>
                <c:pt idx="41564">
                  <c:v>0.57599999999999996</c:v>
                </c:pt>
                <c:pt idx="41565">
                  <c:v>0.57099999999999995</c:v>
                </c:pt>
                <c:pt idx="41566">
                  <c:v>0.58599999999999997</c:v>
                </c:pt>
                <c:pt idx="41567">
                  <c:v>0.55500000000000005</c:v>
                </c:pt>
                <c:pt idx="41568">
                  <c:v>0.59199999999999997</c:v>
                </c:pt>
                <c:pt idx="41569">
                  <c:v>0.59199999999999997</c:v>
                </c:pt>
                <c:pt idx="41570">
                  <c:v>0.53500000000000003</c:v>
                </c:pt>
                <c:pt idx="41571">
                  <c:v>0.53500000000000003</c:v>
                </c:pt>
                <c:pt idx="41572">
                  <c:v>0.58299999999999996</c:v>
                </c:pt>
                <c:pt idx="41573">
                  <c:v>0.58299999999999996</c:v>
                </c:pt>
                <c:pt idx="41574">
                  <c:v>0.56200000000000006</c:v>
                </c:pt>
                <c:pt idx="41575">
                  <c:v>0.60199999999999998</c:v>
                </c:pt>
                <c:pt idx="41576">
                  <c:v>0.60199999999999998</c:v>
                </c:pt>
                <c:pt idx="41577">
                  <c:v>0.621</c:v>
                </c:pt>
                <c:pt idx="41578">
                  <c:v>0.621</c:v>
                </c:pt>
                <c:pt idx="41579">
                  <c:v>0.56200000000000006</c:v>
                </c:pt>
                <c:pt idx="41580">
                  <c:v>0.57799999999999996</c:v>
                </c:pt>
                <c:pt idx="41581">
                  <c:v>0.57699999999999996</c:v>
                </c:pt>
                <c:pt idx="41582">
                  <c:v>0.56799999999999995</c:v>
                </c:pt>
                <c:pt idx="41583">
                  <c:v>0.57699999999999996</c:v>
                </c:pt>
                <c:pt idx="41584">
                  <c:v>0.52700000000000002</c:v>
                </c:pt>
                <c:pt idx="41585">
                  <c:v>0.52700000000000002</c:v>
                </c:pt>
                <c:pt idx="41586">
                  <c:v>0.55400000000000005</c:v>
                </c:pt>
                <c:pt idx="41587">
                  <c:v>0.56999999999999995</c:v>
                </c:pt>
                <c:pt idx="41588">
                  <c:v>0.56899999999999995</c:v>
                </c:pt>
                <c:pt idx="41589">
                  <c:v>0.54600000000000004</c:v>
                </c:pt>
                <c:pt idx="41590">
                  <c:v>0.52</c:v>
                </c:pt>
                <c:pt idx="41591">
                  <c:v>0.52</c:v>
                </c:pt>
                <c:pt idx="41592">
                  <c:v>0.56200000000000006</c:v>
                </c:pt>
                <c:pt idx="41593">
                  <c:v>0.54800000000000004</c:v>
                </c:pt>
                <c:pt idx="41594">
                  <c:v>0.56799999999999995</c:v>
                </c:pt>
                <c:pt idx="41595">
                  <c:v>0.54800000000000004</c:v>
                </c:pt>
                <c:pt idx="41596">
                  <c:v>0.58499999999999996</c:v>
                </c:pt>
                <c:pt idx="41597">
                  <c:v>0.58499999999999996</c:v>
                </c:pt>
                <c:pt idx="41598">
                  <c:v>0.53800000000000003</c:v>
                </c:pt>
                <c:pt idx="41599">
                  <c:v>0.56000000000000005</c:v>
                </c:pt>
                <c:pt idx="41600">
                  <c:v>0.55300000000000005</c:v>
                </c:pt>
                <c:pt idx="41601">
                  <c:v>0.54</c:v>
                </c:pt>
                <c:pt idx="41602">
                  <c:v>0.54</c:v>
                </c:pt>
                <c:pt idx="41603">
                  <c:v>0.88400000000000001</c:v>
                </c:pt>
                <c:pt idx="41604">
                  <c:v>0.55900000000000005</c:v>
                </c:pt>
                <c:pt idx="41605">
                  <c:v>0.55400000000000005</c:v>
                </c:pt>
                <c:pt idx="41606">
                  <c:v>0.55400000000000005</c:v>
                </c:pt>
                <c:pt idx="41607">
                  <c:v>0.53200000000000003</c:v>
                </c:pt>
                <c:pt idx="41608">
                  <c:v>0.54600000000000004</c:v>
                </c:pt>
                <c:pt idx="41609">
                  <c:v>0.57699999999999996</c:v>
                </c:pt>
                <c:pt idx="41610">
                  <c:v>0.57699999999999996</c:v>
                </c:pt>
                <c:pt idx="41611">
                  <c:v>0.59799999999999998</c:v>
                </c:pt>
                <c:pt idx="41612">
                  <c:v>0.59099999999999997</c:v>
                </c:pt>
                <c:pt idx="41613">
                  <c:v>0.59099999999999997</c:v>
                </c:pt>
                <c:pt idx="41614">
                  <c:v>0.55700000000000005</c:v>
                </c:pt>
                <c:pt idx="41615">
                  <c:v>0.54800000000000004</c:v>
                </c:pt>
                <c:pt idx="41616">
                  <c:v>0.54600000000000004</c:v>
                </c:pt>
                <c:pt idx="41617">
                  <c:v>0.54600000000000004</c:v>
                </c:pt>
                <c:pt idx="41618">
                  <c:v>0.57399999999999995</c:v>
                </c:pt>
                <c:pt idx="41619">
                  <c:v>0.53800000000000003</c:v>
                </c:pt>
                <c:pt idx="41620">
                  <c:v>0.61</c:v>
                </c:pt>
                <c:pt idx="41621">
                  <c:v>0.60899999999999999</c:v>
                </c:pt>
                <c:pt idx="41622">
                  <c:v>0.59399999999999997</c:v>
                </c:pt>
                <c:pt idx="41623">
                  <c:v>0.54700000000000004</c:v>
                </c:pt>
                <c:pt idx="41624">
                  <c:v>0.56799999999999995</c:v>
                </c:pt>
                <c:pt idx="41625">
                  <c:v>0.56799999999999995</c:v>
                </c:pt>
                <c:pt idx="41626">
                  <c:v>0.53700000000000003</c:v>
                </c:pt>
                <c:pt idx="41627">
                  <c:v>0.63</c:v>
                </c:pt>
                <c:pt idx="41628">
                  <c:v>0.54700000000000004</c:v>
                </c:pt>
                <c:pt idx="41629">
                  <c:v>0.629</c:v>
                </c:pt>
                <c:pt idx="41630">
                  <c:v>0.53900000000000003</c:v>
                </c:pt>
                <c:pt idx="41631">
                  <c:v>0.53900000000000003</c:v>
                </c:pt>
                <c:pt idx="41632">
                  <c:v>0.54</c:v>
                </c:pt>
                <c:pt idx="41633">
                  <c:v>0.88100000000000001</c:v>
                </c:pt>
                <c:pt idx="41634">
                  <c:v>0.53900000000000003</c:v>
                </c:pt>
                <c:pt idx="41635">
                  <c:v>0.623</c:v>
                </c:pt>
                <c:pt idx="41636">
                  <c:v>0.53100000000000003</c:v>
                </c:pt>
                <c:pt idx="41637">
                  <c:v>0.53100000000000003</c:v>
                </c:pt>
                <c:pt idx="41638">
                  <c:v>0.54</c:v>
                </c:pt>
                <c:pt idx="41639">
                  <c:v>0.55300000000000005</c:v>
                </c:pt>
                <c:pt idx="41640">
                  <c:v>0.60199999999999998</c:v>
                </c:pt>
                <c:pt idx="41641">
                  <c:v>0.53300000000000003</c:v>
                </c:pt>
                <c:pt idx="41642">
                  <c:v>0.55600000000000005</c:v>
                </c:pt>
                <c:pt idx="41643">
                  <c:v>0.59499999999999997</c:v>
                </c:pt>
                <c:pt idx="41644">
                  <c:v>0.59799999999999998</c:v>
                </c:pt>
                <c:pt idx="41645">
                  <c:v>0.59799999999999998</c:v>
                </c:pt>
                <c:pt idx="41646">
                  <c:v>0.53100000000000003</c:v>
                </c:pt>
                <c:pt idx="41647">
                  <c:v>0.58899999999999997</c:v>
                </c:pt>
                <c:pt idx="41648">
                  <c:v>0.57099999999999995</c:v>
                </c:pt>
                <c:pt idx="41649">
                  <c:v>0.60099999999999998</c:v>
                </c:pt>
                <c:pt idx="41650">
                  <c:v>0.58099999999999996</c:v>
                </c:pt>
                <c:pt idx="41651">
                  <c:v>0.58299999999999996</c:v>
                </c:pt>
                <c:pt idx="41652">
                  <c:v>0.58299999999999996</c:v>
                </c:pt>
                <c:pt idx="41653">
                  <c:v>0.79900000000000004</c:v>
                </c:pt>
                <c:pt idx="41654">
                  <c:v>0.60399999999999998</c:v>
                </c:pt>
                <c:pt idx="41655">
                  <c:v>0.54800000000000004</c:v>
                </c:pt>
                <c:pt idx="41656">
                  <c:v>0.60699999999999998</c:v>
                </c:pt>
                <c:pt idx="41657">
                  <c:v>0.58599999999999997</c:v>
                </c:pt>
                <c:pt idx="41658">
                  <c:v>0.89700000000000002</c:v>
                </c:pt>
                <c:pt idx="41659">
                  <c:v>0.57199999999999995</c:v>
                </c:pt>
                <c:pt idx="41660">
                  <c:v>0.57399999999999995</c:v>
                </c:pt>
                <c:pt idx="41661">
                  <c:v>0.57399999999999995</c:v>
                </c:pt>
                <c:pt idx="41662">
                  <c:v>0.58599999999999997</c:v>
                </c:pt>
                <c:pt idx="41663">
                  <c:v>0.55400000000000005</c:v>
                </c:pt>
                <c:pt idx="41664">
                  <c:v>0.55400000000000005</c:v>
                </c:pt>
                <c:pt idx="41665">
                  <c:v>0.59799999999999998</c:v>
                </c:pt>
                <c:pt idx="41666">
                  <c:v>0.627</c:v>
                </c:pt>
                <c:pt idx="41667">
                  <c:v>0.58899999999999997</c:v>
                </c:pt>
                <c:pt idx="41668">
                  <c:v>0.54</c:v>
                </c:pt>
                <c:pt idx="41669">
                  <c:v>0.56299999999999994</c:v>
                </c:pt>
                <c:pt idx="41670">
                  <c:v>0.57699999999999996</c:v>
                </c:pt>
                <c:pt idx="41671">
                  <c:v>0.59899999999999998</c:v>
                </c:pt>
                <c:pt idx="41672">
                  <c:v>0.57599999999999996</c:v>
                </c:pt>
                <c:pt idx="41673">
                  <c:v>0.58299999999999996</c:v>
                </c:pt>
                <c:pt idx="41674">
                  <c:v>0.92300000000000004</c:v>
                </c:pt>
                <c:pt idx="41675">
                  <c:v>0.56799999999999995</c:v>
                </c:pt>
                <c:pt idx="41676">
                  <c:v>0.60699999999999998</c:v>
                </c:pt>
                <c:pt idx="41677">
                  <c:v>0.60699999999999998</c:v>
                </c:pt>
                <c:pt idx="41678">
                  <c:v>0.54600000000000004</c:v>
                </c:pt>
                <c:pt idx="41679">
                  <c:v>0.54600000000000004</c:v>
                </c:pt>
                <c:pt idx="41680">
                  <c:v>0.53200000000000003</c:v>
                </c:pt>
                <c:pt idx="41681">
                  <c:v>0.59099999999999997</c:v>
                </c:pt>
                <c:pt idx="41682">
                  <c:v>0.58099999999999996</c:v>
                </c:pt>
                <c:pt idx="41683">
                  <c:v>0.58099999999999996</c:v>
                </c:pt>
                <c:pt idx="41684">
                  <c:v>0.59</c:v>
                </c:pt>
                <c:pt idx="41685">
                  <c:v>0.57999999999999996</c:v>
                </c:pt>
                <c:pt idx="41686">
                  <c:v>0.57399999999999995</c:v>
                </c:pt>
                <c:pt idx="41687">
                  <c:v>0.92600000000000005</c:v>
                </c:pt>
                <c:pt idx="41688">
                  <c:v>0.58499999999999996</c:v>
                </c:pt>
                <c:pt idx="41689">
                  <c:v>0.58499999999999996</c:v>
                </c:pt>
                <c:pt idx="41690">
                  <c:v>0.56799999999999995</c:v>
                </c:pt>
                <c:pt idx="41691">
                  <c:v>0.85</c:v>
                </c:pt>
                <c:pt idx="41692">
                  <c:v>0.58899999999999997</c:v>
                </c:pt>
                <c:pt idx="41693">
                  <c:v>0.55400000000000005</c:v>
                </c:pt>
                <c:pt idx="41694">
                  <c:v>0.55400000000000005</c:v>
                </c:pt>
                <c:pt idx="41695">
                  <c:v>0.53800000000000003</c:v>
                </c:pt>
                <c:pt idx="41696">
                  <c:v>0.53800000000000003</c:v>
                </c:pt>
                <c:pt idx="41697">
                  <c:v>0.58199999999999996</c:v>
                </c:pt>
                <c:pt idx="41698">
                  <c:v>0.58099999999999996</c:v>
                </c:pt>
                <c:pt idx="41699">
                  <c:v>0.56499999999999995</c:v>
                </c:pt>
                <c:pt idx="41700">
                  <c:v>0.56799999999999995</c:v>
                </c:pt>
                <c:pt idx="41701">
                  <c:v>0.57999999999999996</c:v>
                </c:pt>
                <c:pt idx="41702">
                  <c:v>0.55700000000000005</c:v>
                </c:pt>
                <c:pt idx="41703">
                  <c:v>0.53100000000000003</c:v>
                </c:pt>
                <c:pt idx="41704">
                  <c:v>0.53100000000000003</c:v>
                </c:pt>
                <c:pt idx="41705">
                  <c:v>0.56799999999999995</c:v>
                </c:pt>
                <c:pt idx="41706">
                  <c:v>0.57099999999999995</c:v>
                </c:pt>
                <c:pt idx="41707">
                  <c:v>0.57099999999999995</c:v>
                </c:pt>
                <c:pt idx="41708">
                  <c:v>0.55900000000000005</c:v>
                </c:pt>
                <c:pt idx="41709">
                  <c:v>0.94299999999999995</c:v>
                </c:pt>
                <c:pt idx="41710">
                  <c:v>0.55900000000000005</c:v>
                </c:pt>
                <c:pt idx="41711">
                  <c:v>0.54900000000000004</c:v>
                </c:pt>
                <c:pt idx="41712">
                  <c:v>0.56499999999999995</c:v>
                </c:pt>
                <c:pt idx="41713">
                  <c:v>0.55100000000000005</c:v>
                </c:pt>
                <c:pt idx="41714">
                  <c:v>0.55100000000000005</c:v>
                </c:pt>
                <c:pt idx="41715">
                  <c:v>0.57099999999999995</c:v>
                </c:pt>
                <c:pt idx="41716">
                  <c:v>0.58899999999999997</c:v>
                </c:pt>
                <c:pt idx="41717">
                  <c:v>0.58899999999999997</c:v>
                </c:pt>
                <c:pt idx="41718">
                  <c:v>0.55700000000000005</c:v>
                </c:pt>
                <c:pt idx="41719">
                  <c:v>0.54300000000000004</c:v>
                </c:pt>
                <c:pt idx="41720">
                  <c:v>0.56599999999999995</c:v>
                </c:pt>
                <c:pt idx="41721">
                  <c:v>0.56599999999999995</c:v>
                </c:pt>
                <c:pt idx="41722">
                  <c:v>0.63600000000000001</c:v>
                </c:pt>
                <c:pt idx="41723">
                  <c:v>0.61799999999999999</c:v>
                </c:pt>
                <c:pt idx="41724">
                  <c:v>0.61799999999999999</c:v>
                </c:pt>
                <c:pt idx="41725">
                  <c:v>0.84399999999999997</c:v>
                </c:pt>
                <c:pt idx="41726">
                  <c:v>0.61199999999999999</c:v>
                </c:pt>
                <c:pt idx="41727">
                  <c:v>0.56599999999999995</c:v>
                </c:pt>
                <c:pt idx="41728">
                  <c:v>0.54400000000000004</c:v>
                </c:pt>
                <c:pt idx="41729">
                  <c:v>0.59</c:v>
                </c:pt>
                <c:pt idx="41730">
                  <c:v>0.59</c:v>
                </c:pt>
                <c:pt idx="41731">
                  <c:v>0.56000000000000005</c:v>
                </c:pt>
                <c:pt idx="41732">
                  <c:v>0.55700000000000005</c:v>
                </c:pt>
                <c:pt idx="41733">
                  <c:v>0.57999999999999996</c:v>
                </c:pt>
                <c:pt idx="41734">
                  <c:v>0.57999999999999996</c:v>
                </c:pt>
                <c:pt idx="41735">
                  <c:v>0.55800000000000005</c:v>
                </c:pt>
                <c:pt idx="41736">
                  <c:v>0.55800000000000005</c:v>
                </c:pt>
                <c:pt idx="41737">
                  <c:v>0.54900000000000004</c:v>
                </c:pt>
                <c:pt idx="41738">
                  <c:v>0.59499999999999997</c:v>
                </c:pt>
                <c:pt idx="41739">
                  <c:v>0.59299999999999997</c:v>
                </c:pt>
                <c:pt idx="41740">
                  <c:v>0.59199999999999997</c:v>
                </c:pt>
                <c:pt idx="41741">
                  <c:v>0.55800000000000005</c:v>
                </c:pt>
                <c:pt idx="41742">
                  <c:v>0.55900000000000005</c:v>
                </c:pt>
                <c:pt idx="41743">
                  <c:v>0.55000000000000004</c:v>
                </c:pt>
                <c:pt idx="41744">
                  <c:v>0.55000000000000004</c:v>
                </c:pt>
                <c:pt idx="41745">
                  <c:v>0.55200000000000005</c:v>
                </c:pt>
                <c:pt idx="41746">
                  <c:v>0.877</c:v>
                </c:pt>
                <c:pt idx="41747">
                  <c:v>0.52700000000000002</c:v>
                </c:pt>
                <c:pt idx="41748">
                  <c:v>0.57099999999999995</c:v>
                </c:pt>
                <c:pt idx="41749">
                  <c:v>0.57099999999999995</c:v>
                </c:pt>
                <c:pt idx="41750">
                  <c:v>0.55000000000000004</c:v>
                </c:pt>
                <c:pt idx="41751">
                  <c:v>0.95599999999999996</c:v>
                </c:pt>
                <c:pt idx="41752">
                  <c:v>0.55100000000000005</c:v>
                </c:pt>
                <c:pt idx="41753">
                  <c:v>0.95399999999999996</c:v>
                </c:pt>
                <c:pt idx="41754">
                  <c:v>0.64600000000000002</c:v>
                </c:pt>
                <c:pt idx="41755">
                  <c:v>0.56899999999999995</c:v>
                </c:pt>
                <c:pt idx="41756">
                  <c:v>0.56899999999999995</c:v>
                </c:pt>
                <c:pt idx="41757">
                  <c:v>0.54400000000000004</c:v>
                </c:pt>
                <c:pt idx="41758">
                  <c:v>0.53700000000000003</c:v>
                </c:pt>
                <c:pt idx="41759">
                  <c:v>0.61799999999999999</c:v>
                </c:pt>
                <c:pt idx="41760">
                  <c:v>0.54200000000000004</c:v>
                </c:pt>
                <c:pt idx="41761">
                  <c:v>0.56799999999999995</c:v>
                </c:pt>
                <c:pt idx="41762">
                  <c:v>0.58599999999999997</c:v>
                </c:pt>
                <c:pt idx="41763">
                  <c:v>0.55200000000000005</c:v>
                </c:pt>
                <c:pt idx="41764">
                  <c:v>0.84799999999999998</c:v>
                </c:pt>
                <c:pt idx="41765">
                  <c:v>0.58899999999999997</c:v>
                </c:pt>
                <c:pt idx="41766">
                  <c:v>0.58899999999999997</c:v>
                </c:pt>
                <c:pt idx="41767">
                  <c:v>0.96599999999999997</c:v>
                </c:pt>
                <c:pt idx="41768">
                  <c:v>0.97299999999999998</c:v>
                </c:pt>
                <c:pt idx="41769">
                  <c:v>0.97</c:v>
                </c:pt>
                <c:pt idx="41770">
                  <c:v>0.58899999999999997</c:v>
                </c:pt>
                <c:pt idx="41771">
                  <c:v>0.86699999999999999</c:v>
                </c:pt>
                <c:pt idx="41772">
                  <c:v>0.60099999999999998</c:v>
                </c:pt>
                <c:pt idx="41773">
                  <c:v>0.60399999999999998</c:v>
                </c:pt>
                <c:pt idx="41774">
                  <c:v>0.60399999999999998</c:v>
                </c:pt>
                <c:pt idx="41775">
                  <c:v>0.56799999999999995</c:v>
                </c:pt>
                <c:pt idx="41776">
                  <c:v>0.55900000000000005</c:v>
                </c:pt>
                <c:pt idx="41777">
                  <c:v>0.53800000000000003</c:v>
                </c:pt>
                <c:pt idx="41778">
                  <c:v>0.53900000000000003</c:v>
                </c:pt>
                <c:pt idx="41779">
                  <c:v>0.55600000000000005</c:v>
                </c:pt>
                <c:pt idx="41780">
                  <c:v>0.53600000000000003</c:v>
                </c:pt>
                <c:pt idx="41781">
                  <c:v>0.60799999999999998</c:v>
                </c:pt>
                <c:pt idx="41782">
                  <c:v>0.59</c:v>
                </c:pt>
                <c:pt idx="41783">
                  <c:v>0.58499999999999996</c:v>
                </c:pt>
                <c:pt idx="41784">
                  <c:v>0.58699999999999997</c:v>
                </c:pt>
                <c:pt idx="41785">
                  <c:v>0.58699999999999997</c:v>
                </c:pt>
                <c:pt idx="41786">
                  <c:v>0.56499999999999995</c:v>
                </c:pt>
                <c:pt idx="41787">
                  <c:v>0.56499999999999995</c:v>
                </c:pt>
                <c:pt idx="41788">
                  <c:v>0.59</c:v>
                </c:pt>
                <c:pt idx="41789">
                  <c:v>0.60799999999999998</c:v>
                </c:pt>
                <c:pt idx="41790">
                  <c:v>0.58899999999999997</c:v>
                </c:pt>
                <c:pt idx="41791">
                  <c:v>0.59</c:v>
                </c:pt>
                <c:pt idx="41792">
                  <c:v>0.55100000000000005</c:v>
                </c:pt>
                <c:pt idx="41793">
                  <c:v>0.57799999999999996</c:v>
                </c:pt>
                <c:pt idx="41794">
                  <c:v>0.57799999999999996</c:v>
                </c:pt>
                <c:pt idx="41795">
                  <c:v>0.58899999999999997</c:v>
                </c:pt>
                <c:pt idx="41796">
                  <c:v>0.55800000000000005</c:v>
                </c:pt>
                <c:pt idx="41797">
                  <c:v>0.73499999999999999</c:v>
                </c:pt>
                <c:pt idx="41798">
                  <c:v>0.73499999999999999</c:v>
                </c:pt>
                <c:pt idx="41799">
                  <c:v>0.55700000000000005</c:v>
                </c:pt>
                <c:pt idx="41800">
                  <c:v>0.60399999999999998</c:v>
                </c:pt>
                <c:pt idx="41801">
                  <c:v>0.57699999999999996</c:v>
                </c:pt>
                <c:pt idx="41802">
                  <c:v>0.622</c:v>
                </c:pt>
                <c:pt idx="41803">
                  <c:v>0.622</c:v>
                </c:pt>
                <c:pt idx="41804">
                  <c:v>0.52200000000000002</c:v>
                </c:pt>
                <c:pt idx="41805">
                  <c:v>0.55700000000000005</c:v>
                </c:pt>
                <c:pt idx="41806">
                  <c:v>0.55700000000000005</c:v>
                </c:pt>
                <c:pt idx="41807">
                  <c:v>0.58899999999999997</c:v>
                </c:pt>
                <c:pt idx="41808">
                  <c:v>0.58899999999999997</c:v>
                </c:pt>
                <c:pt idx="41809">
                  <c:v>0.54400000000000004</c:v>
                </c:pt>
                <c:pt idx="41810">
                  <c:v>0.60499999999999998</c:v>
                </c:pt>
                <c:pt idx="41811">
                  <c:v>0.56699999999999995</c:v>
                </c:pt>
                <c:pt idx="41812">
                  <c:v>0.56699999999999995</c:v>
                </c:pt>
                <c:pt idx="41813">
                  <c:v>0.58699999999999997</c:v>
                </c:pt>
                <c:pt idx="41814">
                  <c:v>0.52700000000000002</c:v>
                </c:pt>
                <c:pt idx="41815">
                  <c:v>0.52700000000000002</c:v>
                </c:pt>
                <c:pt idx="41816">
                  <c:v>0.53400000000000003</c:v>
                </c:pt>
                <c:pt idx="41817">
                  <c:v>0.57899999999999996</c:v>
                </c:pt>
                <c:pt idx="41818">
                  <c:v>0.57799999999999996</c:v>
                </c:pt>
                <c:pt idx="41819">
                  <c:v>0.54900000000000004</c:v>
                </c:pt>
                <c:pt idx="41820">
                  <c:v>0.54900000000000004</c:v>
                </c:pt>
                <c:pt idx="41821">
                  <c:v>0.52100000000000002</c:v>
                </c:pt>
                <c:pt idx="41822">
                  <c:v>0.55500000000000005</c:v>
                </c:pt>
                <c:pt idx="41823">
                  <c:v>0.59299999999999997</c:v>
                </c:pt>
                <c:pt idx="41824">
                  <c:v>0.53700000000000003</c:v>
                </c:pt>
                <c:pt idx="41825">
                  <c:v>0.53700000000000003</c:v>
                </c:pt>
                <c:pt idx="41826">
                  <c:v>0.56899999999999995</c:v>
                </c:pt>
                <c:pt idx="41827">
                  <c:v>0.53400000000000003</c:v>
                </c:pt>
                <c:pt idx="41828">
                  <c:v>1.006</c:v>
                </c:pt>
                <c:pt idx="41829">
                  <c:v>0.57099999999999995</c:v>
                </c:pt>
                <c:pt idx="41830">
                  <c:v>0.57099999999999995</c:v>
                </c:pt>
                <c:pt idx="41831">
                  <c:v>0.56100000000000005</c:v>
                </c:pt>
                <c:pt idx="41832">
                  <c:v>0.55600000000000005</c:v>
                </c:pt>
                <c:pt idx="41833">
                  <c:v>0.55600000000000005</c:v>
                </c:pt>
                <c:pt idx="41834">
                  <c:v>0.55400000000000005</c:v>
                </c:pt>
                <c:pt idx="41835">
                  <c:v>0.56299999999999994</c:v>
                </c:pt>
                <c:pt idx="41836">
                  <c:v>0.53500000000000003</c:v>
                </c:pt>
                <c:pt idx="41837">
                  <c:v>0.53500000000000003</c:v>
                </c:pt>
                <c:pt idx="41838">
                  <c:v>0.56299999999999994</c:v>
                </c:pt>
                <c:pt idx="41839">
                  <c:v>1.0069999999999999</c:v>
                </c:pt>
                <c:pt idx="41840">
                  <c:v>0.78200000000000003</c:v>
                </c:pt>
                <c:pt idx="41841">
                  <c:v>0.56799999999999995</c:v>
                </c:pt>
                <c:pt idx="41842">
                  <c:v>0.745</c:v>
                </c:pt>
                <c:pt idx="41843">
                  <c:v>0.74399999999999999</c:v>
                </c:pt>
                <c:pt idx="41844">
                  <c:v>0.65</c:v>
                </c:pt>
                <c:pt idx="41845">
                  <c:v>0.84199999999999997</c:v>
                </c:pt>
                <c:pt idx="41846">
                  <c:v>0.55400000000000005</c:v>
                </c:pt>
                <c:pt idx="41847">
                  <c:v>0.55400000000000005</c:v>
                </c:pt>
                <c:pt idx="41848">
                  <c:v>0.62</c:v>
                </c:pt>
                <c:pt idx="41849">
                  <c:v>0.84799999999999998</c:v>
                </c:pt>
                <c:pt idx="41850">
                  <c:v>0.57699999999999996</c:v>
                </c:pt>
                <c:pt idx="41851">
                  <c:v>0.57699999999999996</c:v>
                </c:pt>
                <c:pt idx="41852">
                  <c:v>0.55100000000000005</c:v>
                </c:pt>
                <c:pt idx="41853">
                  <c:v>0.628</c:v>
                </c:pt>
                <c:pt idx="41854">
                  <c:v>0.628</c:v>
                </c:pt>
                <c:pt idx="41855">
                  <c:v>0.57099999999999995</c:v>
                </c:pt>
                <c:pt idx="41856">
                  <c:v>0.95099999999999996</c:v>
                </c:pt>
                <c:pt idx="41857">
                  <c:v>0.59099999999999997</c:v>
                </c:pt>
                <c:pt idx="41858">
                  <c:v>0.56000000000000005</c:v>
                </c:pt>
                <c:pt idx="41859">
                  <c:v>0.59</c:v>
                </c:pt>
                <c:pt idx="41860">
                  <c:v>0.56899999999999995</c:v>
                </c:pt>
                <c:pt idx="41861">
                  <c:v>0.56899999999999995</c:v>
                </c:pt>
                <c:pt idx="41862">
                  <c:v>0.56999999999999995</c:v>
                </c:pt>
                <c:pt idx="41863">
                  <c:v>0.56999999999999995</c:v>
                </c:pt>
                <c:pt idx="41864">
                  <c:v>0.95499999999999996</c:v>
                </c:pt>
                <c:pt idx="41865">
                  <c:v>0.60099999999999998</c:v>
                </c:pt>
                <c:pt idx="41866">
                  <c:v>0.56100000000000005</c:v>
                </c:pt>
                <c:pt idx="41867">
                  <c:v>0.56100000000000005</c:v>
                </c:pt>
                <c:pt idx="41868">
                  <c:v>0.56299999999999994</c:v>
                </c:pt>
                <c:pt idx="41869">
                  <c:v>0.94499999999999995</c:v>
                </c:pt>
                <c:pt idx="41870">
                  <c:v>0.56200000000000006</c:v>
                </c:pt>
                <c:pt idx="41871">
                  <c:v>0.98799999999999999</c:v>
                </c:pt>
                <c:pt idx="41872">
                  <c:v>0.78300000000000003</c:v>
                </c:pt>
                <c:pt idx="41873">
                  <c:v>0.56200000000000006</c:v>
                </c:pt>
                <c:pt idx="41874">
                  <c:v>0.55300000000000005</c:v>
                </c:pt>
                <c:pt idx="41875">
                  <c:v>0.55300000000000005</c:v>
                </c:pt>
                <c:pt idx="41876">
                  <c:v>0.54</c:v>
                </c:pt>
                <c:pt idx="41877">
                  <c:v>0.65800000000000003</c:v>
                </c:pt>
                <c:pt idx="41878">
                  <c:v>0.55400000000000005</c:v>
                </c:pt>
                <c:pt idx="41879">
                  <c:v>0.55400000000000005</c:v>
                </c:pt>
                <c:pt idx="41880">
                  <c:v>0.872</c:v>
                </c:pt>
                <c:pt idx="41881">
                  <c:v>0.55500000000000005</c:v>
                </c:pt>
                <c:pt idx="41882">
                  <c:v>0.95</c:v>
                </c:pt>
                <c:pt idx="41883">
                  <c:v>0.53400000000000003</c:v>
                </c:pt>
                <c:pt idx="41884">
                  <c:v>0.53400000000000003</c:v>
                </c:pt>
                <c:pt idx="41885">
                  <c:v>0.55600000000000005</c:v>
                </c:pt>
                <c:pt idx="41886">
                  <c:v>0.6</c:v>
                </c:pt>
                <c:pt idx="41887">
                  <c:v>0.624</c:v>
                </c:pt>
                <c:pt idx="41888">
                  <c:v>0.54800000000000004</c:v>
                </c:pt>
                <c:pt idx="41889">
                  <c:v>0.55700000000000005</c:v>
                </c:pt>
                <c:pt idx="41890">
                  <c:v>0.55700000000000005</c:v>
                </c:pt>
                <c:pt idx="41891">
                  <c:v>0.996</c:v>
                </c:pt>
                <c:pt idx="41892">
                  <c:v>0.95199999999999996</c:v>
                </c:pt>
                <c:pt idx="41893">
                  <c:v>0.53900000000000003</c:v>
                </c:pt>
                <c:pt idx="41894">
                  <c:v>0.54300000000000004</c:v>
                </c:pt>
                <c:pt idx="41895">
                  <c:v>0.84799999999999998</c:v>
                </c:pt>
                <c:pt idx="41896">
                  <c:v>0.56100000000000005</c:v>
                </c:pt>
                <c:pt idx="41897">
                  <c:v>0.52900000000000003</c:v>
                </c:pt>
                <c:pt idx="41898">
                  <c:v>0.56000000000000005</c:v>
                </c:pt>
                <c:pt idx="41899">
                  <c:v>0.56799999999999995</c:v>
                </c:pt>
                <c:pt idx="41900">
                  <c:v>0.56999999999999995</c:v>
                </c:pt>
                <c:pt idx="41901">
                  <c:v>0.56999999999999995</c:v>
                </c:pt>
                <c:pt idx="41902">
                  <c:v>0.58699999999999997</c:v>
                </c:pt>
                <c:pt idx="41903">
                  <c:v>0.55500000000000005</c:v>
                </c:pt>
                <c:pt idx="41904">
                  <c:v>0.55400000000000005</c:v>
                </c:pt>
                <c:pt idx="41905">
                  <c:v>0.94799999999999995</c:v>
                </c:pt>
                <c:pt idx="41906">
                  <c:v>0.57099999999999995</c:v>
                </c:pt>
                <c:pt idx="41907">
                  <c:v>0.54700000000000004</c:v>
                </c:pt>
                <c:pt idx="41908">
                  <c:v>0.57399999999999995</c:v>
                </c:pt>
                <c:pt idx="41909">
                  <c:v>0.55200000000000005</c:v>
                </c:pt>
                <c:pt idx="41910">
                  <c:v>0.55200000000000005</c:v>
                </c:pt>
                <c:pt idx="41911">
                  <c:v>0.58499999999999996</c:v>
                </c:pt>
                <c:pt idx="41912">
                  <c:v>0.58799999999999997</c:v>
                </c:pt>
                <c:pt idx="41913">
                  <c:v>0.58799999999999997</c:v>
                </c:pt>
                <c:pt idx="41914">
                  <c:v>0.57399999999999995</c:v>
                </c:pt>
                <c:pt idx="41915">
                  <c:v>0.55700000000000005</c:v>
                </c:pt>
                <c:pt idx="41916">
                  <c:v>0.53</c:v>
                </c:pt>
                <c:pt idx="41917">
                  <c:v>0.53100000000000003</c:v>
                </c:pt>
                <c:pt idx="41918">
                  <c:v>0.54100000000000004</c:v>
                </c:pt>
                <c:pt idx="41919">
                  <c:v>0.59199999999999997</c:v>
                </c:pt>
                <c:pt idx="41920">
                  <c:v>0.56299999999999994</c:v>
                </c:pt>
                <c:pt idx="41921">
                  <c:v>0.58799999999999997</c:v>
                </c:pt>
                <c:pt idx="41922">
                  <c:v>0.59199999999999997</c:v>
                </c:pt>
                <c:pt idx="41923">
                  <c:v>0.74099999999999999</c:v>
                </c:pt>
                <c:pt idx="41924">
                  <c:v>0.74099999999999999</c:v>
                </c:pt>
                <c:pt idx="41925">
                  <c:v>0.56999999999999995</c:v>
                </c:pt>
                <c:pt idx="41926">
                  <c:v>0.56899999999999995</c:v>
                </c:pt>
                <c:pt idx="41927">
                  <c:v>0.624</c:v>
                </c:pt>
                <c:pt idx="41928">
                  <c:v>0.624</c:v>
                </c:pt>
                <c:pt idx="41929">
                  <c:v>0.56899999999999995</c:v>
                </c:pt>
                <c:pt idx="41930">
                  <c:v>0.56899999999999995</c:v>
                </c:pt>
                <c:pt idx="41931">
                  <c:v>0.54800000000000004</c:v>
                </c:pt>
                <c:pt idx="41932">
                  <c:v>0.58499999999999996</c:v>
                </c:pt>
                <c:pt idx="41933">
                  <c:v>0.58499999999999996</c:v>
                </c:pt>
                <c:pt idx="41934">
                  <c:v>0.54300000000000004</c:v>
                </c:pt>
                <c:pt idx="41935">
                  <c:v>0.54200000000000004</c:v>
                </c:pt>
                <c:pt idx="41936">
                  <c:v>0.58799999999999997</c:v>
                </c:pt>
                <c:pt idx="41937">
                  <c:v>0.53</c:v>
                </c:pt>
                <c:pt idx="41938">
                  <c:v>0.56100000000000005</c:v>
                </c:pt>
                <c:pt idx="41939">
                  <c:v>0.56100000000000005</c:v>
                </c:pt>
                <c:pt idx="41940">
                  <c:v>0.95499999999999996</c:v>
                </c:pt>
                <c:pt idx="41941">
                  <c:v>0.53800000000000003</c:v>
                </c:pt>
                <c:pt idx="41942">
                  <c:v>0.53800000000000003</c:v>
                </c:pt>
                <c:pt idx="41943">
                  <c:v>0.59</c:v>
                </c:pt>
                <c:pt idx="41944">
                  <c:v>0.54400000000000004</c:v>
                </c:pt>
                <c:pt idx="41945">
                  <c:v>0.94799999999999995</c:v>
                </c:pt>
                <c:pt idx="41946">
                  <c:v>0.52</c:v>
                </c:pt>
                <c:pt idx="41947">
                  <c:v>0.52300000000000002</c:v>
                </c:pt>
                <c:pt idx="41948">
                  <c:v>0.52300000000000002</c:v>
                </c:pt>
                <c:pt idx="41949">
                  <c:v>0.55300000000000005</c:v>
                </c:pt>
                <c:pt idx="41950">
                  <c:v>0.55300000000000005</c:v>
                </c:pt>
                <c:pt idx="41951">
                  <c:v>0.52800000000000002</c:v>
                </c:pt>
                <c:pt idx="41952">
                  <c:v>0.54</c:v>
                </c:pt>
                <c:pt idx="41953">
                  <c:v>0.52900000000000003</c:v>
                </c:pt>
                <c:pt idx="41954">
                  <c:v>0.52900000000000003</c:v>
                </c:pt>
                <c:pt idx="41955">
                  <c:v>0.54200000000000004</c:v>
                </c:pt>
                <c:pt idx="41956">
                  <c:v>0.59699999999999998</c:v>
                </c:pt>
                <c:pt idx="41957">
                  <c:v>0.876</c:v>
                </c:pt>
                <c:pt idx="41958">
                  <c:v>0.54200000000000004</c:v>
                </c:pt>
                <c:pt idx="41959">
                  <c:v>0.55800000000000005</c:v>
                </c:pt>
                <c:pt idx="41960">
                  <c:v>0.95299999999999996</c:v>
                </c:pt>
                <c:pt idx="41961">
                  <c:v>0.97299999999999998</c:v>
                </c:pt>
                <c:pt idx="41962">
                  <c:v>0.51900000000000002</c:v>
                </c:pt>
                <c:pt idx="41963">
                  <c:v>0.85299999999999998</c:v>
                </c:pt>
                <c:pt idx="41964">
                  <c:v>0.91500000000000004</c:v>
                </c:pt>
                <c:pt idx="41965">
                  <c:v>0.56000000000000005</c:v>
                </c:pt>
                <c:pt idx="41966">
                  <c:v>0.53100000000000003</c:v>
                </c:pt>
                <c:pt idx="41967">
                  <c:v>0.53100000000000003</c:v>
                </c:pt>
                <c:pt idx="41968">
                  <c:v>0.95599999999999996</c:v>
                </c:pt>
                <c:pt idx="41969">
                  <c:v>0.82199999999999995</c:v>
                </c:pt>
                <c:pt idx="41970">
                  <c:v>0.56000000000000005</c:v>
                </c:pt>
                <c:pt idx="41971">
                  <c:v>0.78700000000000003</c:v>
                </c:pt>
                <c:pt idx="41972">
                  <c:v>0.79500000000000004</c:v>
                </c:pt>
                <c:pt idx="41973">
                  <c:v>0.79500000000000004</c:v>
                </c:pt>
                <c:pt idx="41974">
                  <c:v>0.99399999999999999</c:v>
                </c:pt>
                <c:pt idx="41975">
                  <c:v>0.54100000000000004</c:v>
                </c:pt>
                <c:pt idx="41976">
                  <c:v>0.54100000000000004</c:v>
                </c:pt>
                <c:pt idx="41977">
                  <c:v>0.65300000000000002</c:v>
                </c:pt>
                <c:pt idx="41978">
                  <c:v>0.84199999999999997</c:v>
                </c:pt>
                <c:pt idx="41979">
                  <c:v>0.53900000000000003</c:v>
                </c:pt>
                <c:pt idx="41980">
                  <c:v>0.621</c:v>
                </c:pt>
                <c:pt idx="41981">
                  <c:v>0.749</c:v>
                </c:pt>
                <c:pt idx="41982">
                  <c:v>0.749</c:v>
                </c:pt>
                <c:pt idx="41983">
                  <c:v>0.84899999999999998</c:v>
                </c:pt>
                <c:pt idx="41984">
                  <c:v>0.52100000000000002</c:v>
                </c:pt>
                <c:pt idx="41985">
                  <c:v>0.52100000000000002</c:v>
                </c:pt>
                <c:pt idx="41986">
                  <c:v>0.52100000000000002</c:v>
                </c:pt>
                <c:pt idx="41987">
                  <c:v>0.95599999999999996</c:v>
                </c:pt>
                <c:pt idx="41988">
                  <c:v>0.52100000000000002</c:v>
                </c:pt>
                <c:pt idx="41989">
                  <c:v>0.63100000000000001</c:v>
                </c:pt>
                <c:pt idx="41990">
                  <c:v>0.63100000000000001</c:v>
                </c:pt>
                <c:pt idx="41991">
                  <c:v>0.55800000000000005</c:v>
                </c:pt>
                <c:pt idx="41992">
                  <c:v>0.55700000000000005</c:v>
                </c:pt>
                <c:pt idx="41993">
                  <c:v>0.54</c:v>
                </c:pt>
                <c:pt idx="41994">
                  <c:v>0.54</c:v>
                </c:pt>
                <c:pt idx="41995">
                  <c:v>0.59099999999999997</c:v>
                </c:pt>
                <c:pt idx="41996">
                  <c:v>0.59099999999999997</c:v>
                </c:pt>
                <c:pt idx="41997">
                  <c:v>0.63300000000000001</c:v>
                </c:pt>
                <c:pt idx="41998">
                  <c:v>0.54</c:v>
                </c:pt>
                <c:pt idx="41999">
                  <c:v>0.54100000000000004</c:v>
                </c:pt>
                <c:pt idx="42000">
                  <c:v>0.98299999999999998</c:v>
                </c:pt>
                <c:pt idx="42001">
                  <c:v>0.55800000000000005</c:v>
                </c:pt>
                <c:pt idx="42002">
                  <c:v>0.55800000000000005</c:v>
                </c:pt>
                <c:pt idx="42003">
                  <c:v>0.93600000000000005</c:v>
                </c:pt>
                <c:pt idx="42004">
                  <c:v>0.94899999999999995</c:v>
                </c:pt>
                <c:pt idx="42005">
                  <c:v>0.57499999999999996</c:v>
                </c:pt>
                <c:pt idx="42006">
                  <c:v>0.99399999999999999</c:v>
                </c:pt>
                <c:pt idx="42007">
                  <c:v>0.55900000000000005</c:v>
                </c:pt>
                <c:pt idx="42008">
                  <c:v>0.60399999999999998</c:v>
                </c:pt>
                <c:pt idx="42009">
                  <c:v>0.55900000000000005</c:v>
                </c:pt>
                <c:pt idx="42010">
                  <c:v>0.78900000000000003</c:v>
                </c:pt>
                <c:pt idx="42011">
                  <c:v>0.66200000000000003</c:v>
                </c:pt>
                <c:pt idx="42012">
                  <c:v>0.56699999999999995</c:v>
                </c:pt>
                <c:pt idx="42013">
                  <c:v>0.60699999999999998</c:v>
                </c:pt>
                <c:pt idx="42014">
                  <c:v>0.60699999999999998</c:v>
                </c:pt>
                <c:pt idx="42015">
                  <c:v>0.52800000000000002</c:v>
                </c:pt>
                <c:pt idx="42016">
                  <c:v>0.52800000000000002</c:v>
                </c:pt>
                <c:pt idx="42017">
                  <c:v>1.002</c:v>
                </c:pt>
                <c:pt idx="42018">
                  <c:v>0.54200000000000004</c:v>
                </c:pt>
                <c:pt idx="42019">
                  <c:v>0.95699999999999996</c:v>
                </c:pt>
                <c:pt idx="42020">
                  <c:v>0.52300000000000002</c:v>
                </c:pt>
                <c:pt idx="42021">
                  <c:v>0.55800000000000005</c:v>
                </c:pt>
                <c:pt idx="42022">
                  <c:v>0.55800000000000005</c:v>
                </c:pt>
                <c:pt idx="42023">
                  <c:v>0.55800000000000005</c:v>
                </c:pt>
                <c:pt idx="42024">
                  <c:v>0.57799999999999996</c:v>
                </c:pt>
                <c:pt idx="42025">
                  <c:v>0.84899999999999998</c:v>
                </c:pt>
                <c:pt idx="42026">
                  <c:v>0.627</c:v>
                </c:pt>
                <c:pt idx="42027">
                  <c:v>0.56200000000000006</c:v>
                </c:pt>
                <c:pt idx="42028">
                  <c:v>0.56100000000000005</c:v>
                </c:pt>
                <c:pt idx="42029">
                  <c:v>0.95099999999999996</c:v>
                </c:pt>
                <c:pt idx="42030">
                  <c:v>0.53</c:v>
                </c:pt>
                <c:pt idx="42031">
                  <c:v>0.54300000000000004</c:v>
                </c:pt>
                <c:pt idx="42032">
                  <c:v>0.54300000000000004</c:v>
                </c:pt>
                <c:pt idx="42033">
                  <c:v>0.60499999999999998</c:v>
                </c:pt>
                <c:pt idx="42034">
                  <c:v>0.54200000000000004</c:v>
                </c:pt>
                <c:pt idx="42035">
                  <c:v>0.54100000000000004</c:v>
                </c:pt>
                <c:pt idx="42036">
                  <c:v>0.54400000000000004</c:v>
                </c:pt>
                <c:pt idx="42037">
                  <c:v>0.52</c:v>
                </c:pt>
                <c:pt idx="42038">
                  <c:v>0.52</c:v>
                </c:pt>
                <c:pt idx="42039">
                  <c:v>0.54600000000000004</c:v>
                </c:pt>
                <c:pt idx="42040">
                  <c:v>0.52400000000000002</c:v>
                </c:pt>
                <c:pt idx="42041">
                  <c:v>0.95799999999999996</c:v>
                </c:pt>
                <c:pt idx="42042">
                  <c:v>0.54600000000000004</c:v>
                </c:pt>
                <c:pt idx="42043">
                  <c:v>0.54900000000000004</c:v>
                </c:pt>
                <c:pt idx="42044">
                  <c:v>0.55100000000000005</c:v>
                </c:pt>
                <c:pt idx="42045">
                  <c:v>0.55100000000000005</c:v>
                </c:pt>
                <c:pt idx="42046">
                  <c:v>0.95499999999999996</c:v>
                </c:pt>
                <c:pt idx="42047">
                  <c:v>0.55800000000000005</c:v>
                </c:pt>
                <c:pt idx="42048">
                  <c:v>0.95399999999999996</c:v>
                </c:pt>
                <c:pt idx="42049">
                  <c:v>0.54</c:v>
                </c:pt>
                <c:pt idx="42050">
                  <c:v>0.55400000000000005</c:v>
                </c:pt>
                <c:pt idx="42051">
                  <c:v>0.56000000000000005</c:v>
                </c:pt>
                <c:pt idx="42052">
                  <c:v>0.56599999999999995</c:v>
                </c:pt>
                <c:pt idx="42053">
                  <c:v>0.55400000000000005</c:v>
                </c:pt>
                <c:pt idx="42054">
                  <c:v>0.877</c:v>
                </c:pt>
                <c:pt idx="42055">
                  <c:v>0.54300000000000004</c:v>
                </c:pt>
                <c:pt idx="42056">
                  <c:v>0.53900000000000003</c:v>
                </c:pt>
                <c:pt idx="42057">
                  <c:v>0.53900000000000003</c:v>
                </c:pt>
                <c:pt idx="42058">
                  <c:v>0.52600000000000002</c:v>
                </c:pt>
                <c:pt idx="42059">
                  <c:v>0.52500000000000002</c:v>
                </c:pt>
                <c:pt idx="42060">
                  <c:v>1.0049999999999999</c:v>
                </c:pt>
                <c:pt idx="42061">
                  <c:v>0.56599999999999995</c:v>
                </c:pt>
                <c:pt idx="42062">
                  <c:v>0.55100000000000005</c:v>
                </c:pt>
                <c:pt idx="42063">
                  <c:v>0.60499999999999998</c:v>
                </c:pt>
                <c:pt idx="42064">
                  <c:v>0.60499999999999998</c:v>
                </c:pt>
                <c:pt idx="42065">
                  <c:v>0.55200000000000005</c:v>
                </c:pt>
                <c:pt idx="42066">
                  <c:v>0.55300000000000005</c:v>
                </c:pt>
                <c:pt idx="42067">
                  <c:v>0.55800000000000005</c:v>
                </c:pt>
                <c:pt idx="42068">
                  <c:v>0.55800000000000005</c:v>
                </c:pt>
                <c:pt idx="42069">
                  <c:v>0.98199999999999998</c:v>
                </c:pt>
                <c:pt idx="42070">
                  <c:v>0.97199999999999998</c:v>
                </c:pt>
                <c:pt idx="42071">
                  <c:v>0.95099999999999996</c:v>
                </c:pt>
                <c:pt idx="42072">
                  <c:v>0.53400000000000003</c:v>
                </c:pt>
                <c:pt idx="42073">
                  <c:v>0.53700000000000003</c:v>
                </c:pt>
                <c:pt idx="42074">
                  <c:v>0.54</c:v>
                </c:pt>
                <c:pt idx="42075">
                  <c:v>0.54</c:v>
                </c:pt>
                <c:pt idx="42076">
                  <c:v>0.53700000000000003</c:v>
                </c:pt>
                <c:pt idx="42077">
                  <c:v>0.98699999999999999</c:v>
                </c:pt>
                <c:pt idx="42078">
                  <c:v>0.54900000000000004</c:v>
                </c:pt>
                <c:pt idx="42079">
                  <c:v>0.57399999999999995</c:v>
                </c:pt>
                <c:pt idx="42080">
                  <c:v>0.875</c:v>
                </c:pt>
                <c:pt idx="42081">
                  <c:v>0.51400000000000001</c:v>
                </c:pt>
                <c:pt idx="42082">
                  <c:v>0.93600000000000005</c:v>
                </c:pt>
                <c:pt idx="42083">
                  <c:v>0.97</c:v>
                </c:pt>
                <c:pt idx="42084">
                  <c:v>0.51600000000000001</c:v>
                </c:pt>
                <c:pt idx="42085">
                  <c:v>0.98399999999999999</c:v>
                </c:pt>
                <c:pt idx="42086">
                  <c:v>0.96799999999999997</c:v>
                </c:pt>
                <c:pt idx="42087">
                  <c:v>0.51600000000000001</c:v>
                </c:pt>
                <c:pt idx="42088">
                  <c:v>0.96199999999999997</c:v>
                </c:pt>
                <c:pt idx="42089">
                  <c:v>0.52800000000000002</c:v>
                </c:pt>
                <c:pt idx="42090">
                  <c:v>0.53100000000000003</c:v>
                </c:pt>
                <c:pt idx="42091">
                  <c:v>0.92200000000000004</c:v>
                </c:pt>
                <c:pt idx="42092">
                  <c:v>0.85499999999999998</c:v>
                </c:pt>
                <c:pt idx="42093">
                  <c:v>0.52400000000000002</c:v>
                </c:pt>
                <c:pt idx="42094">
                  <c:v>0.52400000000000002</c:v>
                </c:pt>
                <c:pt idx="42095">
                  <c:v>0.96</c:v>
                </c:pt>
                <c:pt idx="42096">
                  <c:v>0.82699999999999996</c:v>
                </c:pt>
                <c:pt idx="42097">
                  <c:v>0.53</c:v>
                </c:pt>
                <c:pt idx="42098">
                  <c:v>0.79100000000000004</c:v>
                </c:pt>
                <c:pt idx="42099">
                  <c:v>0.53</c:v>
                </c:pt>
                <c:pt idx="42100">
                  <c:v>0.65500000000000003</c:v>
                </c:pt>
                <c:pt idx="42101">
                  <c:v>0.878</c:v>
                </c:pt>
                <c:pt idx="42102">
                  <c:v>0.80100000000000005</c:v>
                </c:pt>
                <c:pt idx="42103">
                  <c:v>0.8</c:v>
                </c:pt>
                <c:pt idx="42104">
                  <c:v>0.84099999999999997</c:v>
                </c:pt>
                <c:pt idx="42105">
                  <c:v>0.51200000000000001</c:v>
                </c:pt>
                <c:pt idx="42106">
                  <c:v>0.98</c:v>
                </c:pt>
                <c:pt idx="42107">
                  <c:v>0.85</c:v>
                </c:pt>
                <c:pt idx="42108">
                  <c:v>0.53500000000000003</c:v>
                </c:pt>
                <c:pt idx="42109">
                  <c:v>0.53500000000000003</c:v>
                </c:pt>
                <c:pt idx="42110">
                  <c:v>0.53300000000000003</c:v>
                </c:pt>
                <c:pt idx="42111">
                  <c:v>0.753</c:v>
                </c:pt>
                <c:pt idx="42112">
                  <c:v>0.753</c:v>
                </c:pt>
                <c:pt idx="42113">
                  <c:v>0.53300000000000003</c:v>
                </c:pt>
                <c:pt idx="42114">
                  <c:v>0.99399999999999999</c:v>
                </c:pt>
                <c:pt idx="42115">
                  <c:v>0.52600000000000002</c:v>
                </c:pt>
                <c:pt idx="42116">
                  <c:v>0.52600000000000002</c:v>
                </c:pt>
                <c:pt idx="42117">
                  <c:v>0.63300000000000001</c:v>
                </c:pt>
                <c:pt idx="42118">
                  <c:v>0.63200000000000001</c:v>
                </c:pt>
                <c:pt idx="42119">
                  <c:v>1.002</c:v>
                </c:pt>
                <c:pt idx="42120">
                  <c:v>0.52700000000000002</c:v>
                </c:pt>
                <c:pt idx="42121">
                  <c:v>0.52500000000000002</c:v>
                </c:pt>
                <c:pt idx="42122">
                  <c:v>0.51500000000000001</c:v>
                </c:pt>
                <c:pt idx="42123">
                  <c:v>0.51500000000000001</c:v>
                </c:pt>
                <c:pt idx="42124">
                  <c:v>0.51400000000000001</c:v>
                </c:pt>
                <c:pt idx="42125">
                  <c:v>0.51400000000000001</c:v>
                </c:pt>
                <c:pt idx="42126">
                  <c:v>0.95299999999999996</c:v>
                </c:pt>
                <c:pt idx="42127">
                  <c:v>0.63600000000000001</c:v>
                </c:pt>
                <c:pt idx="42128">
                  <c:v>0.52800000000000002</c:v>
                </c:pt>
                <c:pt idx="42129">
                  <c:v>0.52800000000000002</c:v>
                </c:pt>
                <c:pt idx="42130">
                  <c:v>0.95199999999999996</c:v>
                </c:pt>
                <c:pt idx="42131">
                  <c:v>0.54500000000000004</c:v>
                </c:pt>
                <c:pt idx="42132">
                  <c:v>0.999</c:v>
                </c:pt>
                <c:pt idx="42133">
                  <c:v>0.52800000000000002</c:v>
                </c:pt>
                <c:pt idx="42134">
                  <c:v>0.52900000000000003</c:v>
                </c:pt>
                <c:pt idx="42135">
                  <c:v>0.99199999999999999</c:v>
                </c:pt>
                <c:pt idx="42136">
                  <c:v>0.97399999999999998</c:v>
                </c:pt>
                <c:pt idx="42137">
                  <c:v>0.64</c:v>
                </c:pt>
                <c:pt idx="42138">
                  <c:v>0.64</c:v>
                </c:pt>
                <c:pt idx="42139">
                  <c:v>0.96099999999999997</c:v>
                </c:pt>
                <c:pt idx="42140">
                  <c:v>0.60599999999999998</c:v>
                </c:pt>
                <c:pt idx="42141">
                  <c:v>1.0069999999999999</c:v>
                </c:pt>
                <c:pt idx="42142">
                  <c:v>0.61799999999999999</c:v>
                </c:pt>
                <c:pt idx="42143">
                  <c:v>0.96099999999999997</c:v>
                </c:pt>
                <c:pt idx="42144">
                  <c:v>0.56399999999999995</c:v>
                </c:pt>
                <c:pt idx="42145">
                  <c:v>0.84899999999999998</c:v>
                </c:pt>
                <c:pt idx="42146">
                  <c:v>0.53800000000000003</c:v>
                </c:pt>
                <c:pt idx="42147">
                  <c:v>0.61099999999999999</c:v>
                </c:pt>
                <c:pt idx="42148">
                  <c:v>0.61</c:v>
                </c:pt>
                <c:pt idx="42149">
                  <c:v>0.61</c:v>
                </c:pt>
                <c:pt idx="42150">
                  <c:v>0.61499999999999999</c:v>
                </c:pt>
                <c:pt idx="42151">
                  <c:v>0.60899999999999999</c:v>
                </c:pt>
                <c:pt idx="42152">
                  <c:v>0.61</c:v>
                </c:pt>
                <c:pt idx="42153">
                  <c:v>0.95199999999999996</c:v>
                </c:pt>
                <c:pt idx="42154">
                  <c:v>0.54400000000000004</c:v>
                </c:pt>
                <c:pt idx="42155">
                  <c:v>0.90100000000000002</c:v>
                </c:pt>
                <c:pt idx="42156">
                  <c:v>0.61399999999999999</c:v>
                </c:pt>
                <c:pt idx="42157">
                  <c:v>0.98599999999999999</c:v>
                </c:pt>
                <c:pt idx="42158">
                  <c:v>0.94599999999999995</c:v>
                </c:pt>
                <c:pt idx="42159">
                  <c:v>0.65400000000000003</c:v>
                </c:pt>
                <c:pt idx="42160">
                  <c:v>0.56100000000000005</c:v>
                </c:pt>
                <c:pt idx="42161">
                  <c:v>0.56100000000000005</c:v>
                </c:pt>
                <c:pt idx="42162">
                  <c:v>0.56100000000000005</c:v>
                </c:pt>
                <c:pt idx="42163">
                  <c:v>0.53100000000000003</c:v>
                </c:pt>
                <c:pt idx="42164">
                  <c:v>0.53100000000000003</c:v>
                </c:pt>
                <c:pt idx="42165">
                  <c:v>0.56999999999999995</c:v>
                </c:pt>
                <c:pt idx="42166">
                  <c:v>0.51700000000000002</c:v>
                </c:pt>
                <c:pt idx="42167">
                  <c:v>0.56499999999999995</c:v>
                </c:pt>
                <c:pt idx="42168">
                  <c:v>0.57899999999999996</c:v>
                </c:pt>
                <c:pt idx="42169">
                  <c:v>0.56499999999999995</c:v>
                </c:pt>
                <c:pt idx="42170">
                  <c:v>0.95399999999999996</c:v>
                </c:pt>
                <c:pt idx="42171">
                  <c:v>0.52600000000000002</c:v>
                </c:pt>
                <c:pt idx="42172">
                  <c:v>0.53800000000000003</c:v>
                </c:pt>
                <c:pt idx="42173">
                  <c:v>0.53800000000000003</c:v>
                </c:pt>
                <c:pt idx="42174">
                  <c:v>0.61</c:v>
                </c:pt>
                <c:pt idx="42175">
                  <c:v>0.96599999999999997</c:v>
                </c:pt>
                <c:pt idx="42176">
                  <c:v>0.95299999999999996</c:v>
                </c:pt>
                <c:pt idx="42177">
                  <c:v>0.54300000000000004</c:v>
                </c:pt>
                <c:pt idx="42178">
                  <c:v>0.54600000000000004</c:v>
                </c:pt>
                <c:pt idx="42179">
                  <c:v>0.875</c:v>
                </c:pt>
                <c:pt idx="42180">
                  <c:v>0.54100000000000004</c:v>
                </c:pt>
                <c:pt idx="42181">
                  <c:v>0.98299999999999998</c:v>
                </c:pt>
                <c:pt idx="42182">
                  <c:v>0.53600000000000003</c:v>
                </c:pt>
                <c:pt idx="42183">
                  <c:v>0.53</c:v>
                </c:pt>
                <c:pt idx="42184">
                  <c:v>0.53800000000000003</c:v>
                </c:pt>
                <c:pt idx="42185">
                  <c:v>0.53800000000000003</c:v>
                </c:pt>
                <c:pt idx="42186">
                  <c:v>0.54100000000000004</c:v>
                </c:pt>
                <c:pt idx="42187">
                  <c:v>0.51300000000000001</c:v>
                </c:pt>
                <c:pt idx="42188">
                  <c:v>0.51300000000000001</c:v>
                </c:pt>
                <c:pt idx="42189">
                  <c:v>0.56100000000000005</c:v>
                </c:pt>
                <c:pt idx="42190">
                  <c:v>0.95799999999999996</c:v>
                </c:pt>
                <c:pt idx="42191">
                  <c:v>0.95699999999999996</c:v>
                </c:pt>
                <c:pt idx="42192">
                  <c:v>0.95699999999999996</c:v>
                </c:pt>
                <c:pt idx="42193">
                  <c:v>0.53100000000000003</c:v>
                </c:pt>
                <c:pt idx="42194">
                  <c:v>0.54600000000000004</c:v>
                </c:pt>
                <c:pt idx="42195">
                  <c:v>0.53800000000000003</c:v>
                </c:pt>
                <c:pt idx="42196">
                  <c:v>0.52800000000000002</c:v>
                </c:pt>
                <c:pt idx="42197">
                  <c:v>0.52800000000000002</c:v>
                </c:pt>
                <c:pt idx="42198">
                  <c:v>0.879</c:v>
                </c:pt>
                <c:pt idx="42199">
                  <c:v>0.60299999999999998</c:v>
                </c:pt>
                <c:pt idx="42200">
                  <c:v>0.52700000000000002</c:v>
                </c:pt>
                <c:pt idx="42201">
                  <c:v>0.52700000000000002</c:v>
                </c:pt>
                <c:pt idx="42202">
                  <c:v>1.004</c:v>
                </c:pt>
                <c:pt idx="42203">
                  <c:v>0.99399999999999999</c:v>
                </c:pt>
                <c:pt idx="42204">
                  <c:v>0.95399999999999996</c:v>
                </c:pt>
                <c:pt idx="42205">
                  <c:v>0.60699999999999998</c:v>
                </c:pt>
                <c:pt idx="42206">
                  <c:v>0.60699999999999998</c:v>
                </c:pt>
                <c:pt idx="42207">
                  <c:v>0.55700000000000005</c:v>
                </c:pt>
                <c:pt idx="42208">
                  <c:v>0.92200000000000004</c:v>
                </c:pt>
                <c:pt idx="42209">
                  <c:v>0.53700000000000003</c:v>
                </c:pt>
                <c:pt idx="42210">
                  <c:v>0.95199999999999996</c:v>
                </c:pt>
                <c:pt idx="42211">
                  <c:v>0.98</c:v>
                </c:pt>
                <c:pt idx="42212">
                  <c:v>0.56000000000000005</c:v>
                </c:pt>
                <c:pt idx="42213">
                  <c:v>0.56100000000000005</c:v>
                </c:pt>
                <c:pt idx="42214">
                  <c:v>0.59899999999999998</c:v>
                </c:pt>
                <c:pt idx="42215">
                  <c:v>0.53600000000000003</c:v>
                </c:pt>
                <c:pt idx="42216">
                  <c:v>0.54</c:v>
                </c:pt>
                <c:pt idx="42217">
                  <c:v>0.995</c:v>
                </c:pt>
                <c:pt idx="42218">
                  <c:v>0.54200000000000004</c:v>
                </c:pt>
                <c:pt idx="42219">
                  <c:v>0.54200000000000004</c:v>
                </c:pt>
                <c:pt idx="42220">
                  <c:v>0.54</c:v>
                </c:pt>
                <c:pt idx="42221">
                  <c:v>0.92900000000000005</c:v>
                </c:pt>
                <c:pt idx="42222">
                  <c:v>0.85599999999999998</c:v>
                </c:pt>
                <c:pt idx="42223">
                  <c:v>0.55300000000000005</c:v>
                </c:pt>
                <c:pt idx="42224">
                  <c:v>0.51600000000000001</c:v>
                </c:pt>
                <c:pt idx="42225">
                  <c:v>0.83199999999999996</c:v>
                </c:pt>
                <c:pt idx="42226">
                  <c:v>0.96299999999999997</c:v>
                </c:pt>
                <c:pt idx="42227">
                  <c:v>0.876</c:v>
                </c:pt>
                <c:pt idx="42228">
                  <c:v>0.97499999999999998</c:v>
                </c:pt>
                <c:pt idx="42229">
                  <c:v>0.51800000000000002</c:v>
                </c:pt>
                <c:pt idx="42230">
                  <c:v>0.97699999999999998</c:v>
                </c:pt>
                <c:pt idx="42231">
                  <c:v>0.51800000000000002</c:v>
                </c:pt>
                <c:pt idx="42232">
                  <c:v>0.84</c:v>
                </c:pt>
                <c:pt idx="42233">
                  <c:v>0.53300000000000003</c:v>
                </c:pt>
                <c:pt idx="42234">
                  <c:v>0.80500000000000005</c:v>
                </c:pt>
                <c:pt idx="42235">
                  <c:v>0.80500000000000005</c:v>
                </c:pt>
                <c:pt idx="42236">
                  <c:v>0.52700000000000002</c:v>
                </c:pt>
                <c:pt idx="42237">
                  <c:v>0.52700000000000002</c:v>
                </c:pt>
                <c:pt idx="42238">
                  <c:v>0.96</c:v>
                </c:pt>
                <c:pt idx="42239">
                  <c:v>0.55600000000000005</c:v>
                </c:pt>
                <c:pt idx="42240">
                  <c:v>0.55800000000000005</c:v>
                </c:pt>
                <c:pt idx="42241">
                  <c:v>0.55800000000000005</c:v>
                </c:pt>
                <c:pt idx="42242">
                  <c:v>0.96299999999999997</c:v>
                </c:pt>
                <c:pt idx="42243">
                  <c:v>0.94399999999999995</c:v>
                </c:pt>
                <c:pt idx="42244">
                  <c:v>0.55600000000000005</c:v>
                </c:pt>
                <c:pt idx="42245">
                  <c:v>0.75700000000000001</c:v>
                </c:pt>
                <c:pt idx="42246">
                  <c:v>0.75600000000000001</c:v>
                </c:pt>
                <c:pt idx="42247">
                  <c:v>0.88</c:v>
                </c:pt>
                <c:pt idx="42248">
                  <c:v>0.51400000000000001</c:v>
                </c:pt>
                <c:pt idx="42249">
                  <c:v>0.98599999999999999</c:v>
                </c:pt>
                <c:pt idx="42250">
                  <c:v>0.53600000000000003</c:v>
                </c:pt>
                <c:pt idx="42251">
                  <c:v>0.53700000000000003</c:v>
                </c:pt>
                <c:pt idx="42252">
                  <c:v>0.53700000000000003</c:v>
                </c:pt>
                <c:pt idx="42253">
                  <c:v>0.53500000000000003</c:v>
                </c:pt>
                <c:pt idx="42254">
                  <c:v>0.93300000000000005</c:v>
                </c:pt>
                <c:pt idx="42255">
                  <c:v>0.53500000000000003</c:v>
                </c:pt>
                <c:pt idx="42256">
                  <c:v>0.996</c:v>
                </c:pt>
                <c:pt idx="42257">
                  <c:v>0.97599999999999998</c:v>
                </c:pt>
                <c:pt idx="42258">
                  <c:v>0.95599999999999996</c:v>
                </c:pt>
                <c:pt idx="42259">
                  <c:v>1.01</c:v>
                </c:pt>
                <c:pt idx="42260">
                  <c:v>0.51700000000000002</c:v>
                </c:pt>
                <c:pt idx="42261">
                  <c:v>0.51700000000000002</c:v>
                </c:pt>
                <c:pt idx="42262">
                  <c:v>1.004</c:v>
                </c:pt>
                <c:pt idx="42263">
                  <c:v>0.51700000000000002</c:v>
                </c:pt>
                <c:pt idx="42264">
                  <c:v>0.51600000000000001</c:v>
                </c:pt>
                <c:pt idx="42265">
                  <c:v>0.98399999999999999</c:v>
                </c:pt>
                <c:pt idx="42266">
                  <c:v>0.51600000000000001</c:v>
                </c:pt>
                <c:pt idx="42267">
                  <c:v>0.98599999999999999</c:v>
                </c:pt>
                <c:pt idx="42268">
                  <c:v>0.98099999999999998</c:v>
                </c:pt>
                <c:pt idx="42269">
                  <c:v>0.92700000000000005</c:v>
                </c:pt>
                <c:pt idx="42270">
                  <c:v>0.58499999999999996</c:v>
                </c:pt>
                <c:pt idx="42271">
                  <c:v>0.51200000000000001</c:v>
                </c:pt>
                <c:pt idx="42272">
                  <c:v>0.51200000000000001</c:v>
                </c:pt>
                <c:pt idx="42273">
                  <c:v>0.94499999999999995</c:v>
                </c:pt>
                <c:pt idx="42274">
                  <c:v>0.872</c:v>
                </c:pt>
                <c:pt idx="42275">
                  <c:v>0.53</c:v>
                </c:pt>
                <c:pt idx="42276">
                  <c:v>0.56299999999999994</c:v>
                </c:pt>
                <c:pt idx="42277">
                  <c:v>0.878</c:v>
                </c:pt>
                <c:pt idx="42278">
                  <c:v>0.56399999999999995</c:v>
                </c:pt>
                <c:pt idx="42279">
                  <c:v>0.79700000000000004</c:v>
                </c:pt>
                <c:pt idx="42280">
                  <c:v>0.94</c:v>
                </c:pt>
                <c:pt idx="42281">
                  <c:v>0.93400000000000005</c:v>
                </c:pt>
                <c:pt idx="42282">
                  <c:v>0.56299999999999994</c:v>
                </c:pt>
                <c:pt idx="42283">
                  <c:v>0.88600000000000001</c:v>
                </c:pt>
                <c:pt idx="42284">
                  <c:v>0.57999999999999996</c:v>
                </c:pt>
                <c:pt idx="42285">
                  <c:v>0.93400000000000005</c:v>
                </c:pt>
                <c:pt idx="42286">
                  <c:v>0.86</c:v>
                </c:pt>
                <c:pt idx="42287">
                  <c:v>0.58499999999999996</c:v>
                </c:pt>
                <c:pt idx="42288">
                  <c:v>0.85499999999999998</c:v>
                </c:pt>
                <c:pt idx="42289">
                  <c:v>0.84399999999999997</c:v>
                </c:pt>
                <c:pt idx="42290">
                  <c:v>0.54600000000000004</c:v>
                </c:pt>
                <c:pt idx="42291">
                  <c:v>0.58399999999999996</c:v>
                </c:pt>
                <c:pt idx="42292">
                  <c:v>0.871</c:v>
                </c:pt>
                <c:pt idx="42293">
                  <c:v>0.55400000000000005</c:v>
                </c:pt>
                <c:pt idx="42294">
                  <c:v>0.55400000000000005</c:v>
                </c:pt>
                <c:pt idx="42295">
                  <c:v>0.54300000000000004</c:v>
                </c:pt>
                <c:pt idx="42296">
                  <c:v>0.54300000000000004</c:v>
                </c:pt>
                <c:pt idx="42297">
                  <c:v>0.54300000000000004</c:v>
                </c:pt>
                <c:pt idx="42298">
                  <c:v>0.54900000000000004</c:v>
                </c:pt>
                <c:pt idx="42299">
                  <c:v>0.54600000000000004</c:v>
                </c:pt>
                <c:pt idx="42300">
                  <c:v>0.54200000000000004</c:v>
                </c:pt>
                <c:pt idx="42301">
                  <c:v>0.53700000000000003</c:v>
                </c:pt>
                <c:pt idx="42302">
                  <c:v>0.53800000000000003</c:v>
                </c:pt>
                <c:pt idx="42303">
                  <c:v>0.91600000000000004</c:v>
                </c:pt>
                <c:pt idx="42304">
                  <c:v>0.54600000000000004</c:v>
                </c:pt>
                <c:pt idx="42305">
                  <c:v>0.56499999999999995</c:v>
                </c:pt>
                <c:pt idx="42306">
                  <c:v>0.56499999999999995</c:v>
                </c:pt>
                <c:pt idx="42307">
                  <c:v>0.56499999999999995</c:v>
                </c:pt>
                <c:pt idx="42308">
                  <c:v>0.57999999999999996</c:v>
                </c:pt>
                <c:pt idx="42309">
                  <c:v>0.88200000000000001</c:v>
                </c:pt>
                <c:pt idx="42310">
                  <c:v>0.94399999999999995</c:v>
                </c:pt>
                <c:pt idx="42311">
                  <c:v>0.92100000000000004</c:v>
                </c:pt>
                <c:pt idx="42312">
                  <c:v>0.56899999999999995</c:v>
                </c:pt>
                <c:pt idx="42313">
                  <c:v>0.56899999999999995</c:v>
                </c:pt>
                <c:pt idx="42314">
                  <c:v>0.53100000000000003</c:v>
                </c:pt>
                <c:pt idx="42315">
                  <c:v>0.52200000000000002</c:v>
                </c:pt>
                <c:pt idx="42316">
                  <c:v>0.53500000000000003</c:v>
                </c:pt>
                <c:pt idx="42317">
                  <c:v>0.53500000000000003</c:v>
                </c:pt>
                <c:pt idx="42318">
                  <c:v>0.54100000000000004</c:v>
                </c:pt>
                <c:pt idx="42319">
                  <c:v>0.54100000000000004</c:v>
                </c:pt>
                <c:pt idx="42320">
                  <c:v>0.85499999999999998</c:v>
                </c:pt>
                <c:pt idx="42321">
                  <c:v>0.51700000000000002</c:v>
                </c:pt>
                <c:pt idx="42322">
                  <c:v>0.54300000000000004</c:v>
                </c:pt>
                <c:pt idx="42323">
                  <c:v>0.86099999999999999</c:v>
                </c:pt>
                <c:pt idx="42324">
                  <c:v>0.54600000000000004</c:v>
                </c:pt>
                <c:pt idx="42325">
                  <c:v>0.54900000000000004</c:v>
                </c:pt>
                <c:pt idx="42326">
                  <c:v>0.54500000000000004</c:v>
                </c:pt>
                <c:pt idx="42327">
                  <c:v>0.54500000000000004</c:v>
                </c:pt>
                <c:pt idx="42328">
                  <c:v>0.93799999999999994</c:v>
                </c:pt>
                <c:pt idx="42329">
                  <c:v>0.56499999999999995</c:v>
                </c:pt>
                <c:pt idx="42330">
                  <c:v>0.51400000000000001</c:v>
                </c:pt>
                <c:pt idx="42331">
                  <c:v>0.86699999999999999</c:v>
                </c:pt>
                <c:pt idx="42332">
                  <c:v>0.93300000000000005</c:v>
                </c:pt>
                <c:pt idx="42333">
                  <c:v>0.86599999999999999</c:v>
                </c:pt>
                <c:pt idx="42334">
                  <c:v>0.51800000000000002</c:v>
                </c:pt>
                <c:pt idx="42335">
                  <c:v>0.51800000000000002</c:v>
                </c:pt>
                <c:pt idx="42336">
                  <c:v>0.88800000000000001</c:v>
                </c:pt>
                <c:pt idx="42337">
                  <c:v>0.53500000000000003</c:v>
                </c:pt>
                <c:pt idx="42338">
                  <c:v>0.86499999999999999</c:v>
                </c:pt>
                <c:pt idx="42339">
                  <c:v>0.93100000000000005</c:v>
                </c:pt>
                <c:pt idx="42340">
                  <c:v>0.94399999999999995</c:v>
                </c:pt>
                <c:pt idx="42341">
                  <c:v>0.94299999999999995</c:v>
                </c:pt>
                <c:pt idx="42342">
                  <c:v>0.53800000000000003</c:v>
                </c:pt>
                <c:pt idx="42343">
                  <c:v>0.94199999999999995</c:v>
                </c:pt>
                <c:pt idx="42344">
                  <c:v>0.82799999999999996</c:v>
                </c:pt>
                <c:pt idx="42345">
                  <c:v>0.93400000000000005</c:v>
                </c:pt>
                <c:pt idx="42346">
                  <c:v>0.54100000000000004</c:v>
                </c:pt>
                <c:pt idx="42347">
                  <c:v>0.51200000000000001</c:v>
                </c:pt>
                <c:pt idx="42348">
                  <c:v>0.51200000000000001</c:v>
                </c:pt>
                <c:pt idx="42349">
                  <c:v>0.54100000000000004</c:v>
                </c:pt>
                <c:pt idx="42350">
                  <c:v>0.56200000000000006</c:v>
                </c:pt>
                <c:pt idx="42351">
                  <c:v>0.92300000000000004</c:v>
                </c:pt>
                <c:pt idx="42352">
                  <c:v>0.56599999999999995</c:v>
                </c:pt>
                <c:pt idx="42353">
                  <c:v>0.91400000000000003</c:v>
                </c:pt>
                <c:pt idx="42354">
                  <c:v>0.90200000000000002</c:v>
                </c:pt>
                <c:pt idx="42355">
                  <c:v>0.80500000000000005</c:v>
                </c:pt>
                <c:pt idx="42356">
                  <c:v>0.56599999999999995</c:v>
                </c:pt>
                <c:pt idx="42357">
                  <c:v>0.53400000000000003</c:v>
                </c:pt>
                <c:pt idx="42358">
                  <c:v>0.89900000000000002</c:v>
                </c:pt>
                <c:pt idx="42359">
                  <c:v>0.89400000000000002</c:v>
                </c:pt>
                <c:pt idx="42360">
                  <c:v>0.54</c:v>
                </c:pt>
                <c:pt idx="42361">
                  <c:v>0.872</c:v>
                </c:pt>
                <c:pt idx="42362">
                  <c:v>0.873</c:v>
                </c:pt>
                <c:pt idx="42363">
                  <c:v>0.93600000000000005</c:v>
                </c:pt>
                <c:pt idx="42364">
                  <c:v>0.54400000000000004</c:v>
                </c:pt>
                <c:pt idx="42365">
                  <c:v>0.89900000000000002</c:v>
                </c:pt>
                <c:pt idx="42366">
                  <c:v>0.54400000000000004</c:v>
                </c:pt>
                <c:pt idx="42367">
                  <c:v>0.79900000000000004</c:v>
                </c:pt>
                <c:pt idx="42368">
                  <c:v>0.55700000000000005</c:v>
                </c:pt>
                <c:pt idx="42369">
                  <c:v>0.86899999999999999</c:v>
                </c:pt>
                <c:pt idx="42370">
                  <c:v>0.95099999999999996</c:v>
                </c:pt>
                <c:pt idx="42371">
                  <c:v>0.53700000000000003</c:v>
                </c:pt>
                <c:pt idx="42372">
                  <c:v>0.52300000000000002</c:v>
                </c:pt>
                <c:pt idx="42373">
                  <c:v>0.872</c:v>
                </c:pt>
                <c:pt idx="42374">
                  <c:v>0.82399999999999995</c:v>
                </c:pt>
                <c:pt idx="42375">
                  <c:v>0.88600000000000001</c:v>
                </c:pt>
                <c:pt idx="42376">
                  <c:v>0.53800000000000003</c:v>
                </c:pt>
                <c:pt idx="42377">
                  <c:v>0.52300000000000002</c:v>
                </c:pt>
                <c:pt idx="42378">
                  <c:v>0.53700000000000003</c:v>
                </c:pt>
                <c:pt idx="42379">
                  <c:v>0.65900000000000003</c:v>
                </c:pt>
                <c:pt idx="42380">
                  <c:v>0.56100000000000005</c:v>
                </c:pt>
                <c:pt idx="42381">
                  <c:v>0.56000000000000005</c:v>
                </c:pt>
                <c:pt idx="42382">
                  <c:v>0.56200000000000006</c:v>
                </c:pt>
                <c:pt idx="42383">
                  <c:v>0.56200000000000006</c:v>
                </c:pt>
                <c:pt idx="42384">
                  <c:v>0.84</c:v>
                </c:pt>
                <c:pt idx="42385">
                  <c:v>0.56100000000000005</c:v>
                </c:pt>
                <c:pt idx="42386">
                  <c:v>0.85199999999999998</c:v>
                </c:pt>
                <c:pt idx="42387">
                  <c:v>0.89900000000000002</c:v>
                </c:pt>
                <c:pt idx="42388">
                  <c:v>0.86699999999999999</c:v>
                </c:pt>
                <c:pt idx="42389">
                  <c:v>0.82899999999999996</c:v>
                </c:pt>
                <c:pt idx="42390">
                  <c:v>0.54100000000000004</c:v>
                </c:pt>
                <c:pt idx="42391">
                  <c:v>0.54100000000000004</c:v>
                </c:pt>
                <c:pt idx="42392">
                  <c:v>0.94</c:v>
                </c:pt>
                <c:pt idx="42393">
                  <c:v>0.53900000000000003</c:v>
                </c:pt>
                <c:pt idx="42394">
                  <c:v>0.54</c:v>
                </c:pt>
                <c:pt idx="42395">
                  <c:v>0.53900000000000003</c:v>
                </c:pt>
                <c:pt idx="42396">
                  <c:v>0.627</c:v>
                </c:pt>
                <c:pt idx="42397">
                  <c:v>0.92900000000000005</c:v>
                </c:pt>
                <c:pt idx="42398">
                  <c:v>0.84199999999999997</c:v>
                </c:pt>
                <c:pt idx="42399">
                  <c:v>0.91500000000000004</c:v>
                </c:pt>
                <c:pt idx="42400">
                  <c:v>0.68200000000000005</c:v>
                </c:pt>
                <c:pt idx="42401">
                  <c:v>0.94899999999999995</c:v>
                </c:pt>
                <c:pt idx="42402">
                  <c:v>0.52200000000000002</c:v>
                </c:pt>
                <c:pt idx="42403">
                  <c:v>0.52200000000000002</c:v>
                </c:pt>
                <c:pt idx="42404">
                  <c:v>0.875</c:v>
                </c:pt>
                <c:pt idx="42405">
                  <c:v>0.95</c:v>
                </c:pt>
                <c:pt idx="42406">
                  <c:v>0.52100000000000002</c:v>
                </c:pt>
                <c:pt idx="42407">
                  <c:v>0.52100000000000002</c:v>
                </c:pt>
                <c:pt idx="42408">
                  <c:v>0.89300000000000002</c:v>
                </c:pt>
                <c:pt idx="42409">
                  <c:v>0.52200000000000002</c:v>
                </c:pt>
                <c:pt idx="42410">
                  <c:v>0.65300000000000002</c:v>
                </c:pt>
                <c:pt idx="42411">
                  <c:v>0.92500000000000004</c:v>
                </c:pt>
                <c:pt idx="42412">
                  <c:v>0.93300000000000005</c:v>
                </c:pt>
                <c:pt idx="42413">
                  <c:v>0.92800000000000005</c:v>
                </c:pt>
                <c:pt idx="42414">
                  <c:v>0.58699999999999997</c:v>
                </c:pt>
                <c:pt idx="42415">
                  <c:v>0.86099999999999999</c:v>
                </c:pt>
                <c:pt idx="42416">
                  <c:v>0.54200000000000004</c:v>
                </c:pt>
                <c:pt idx="42417">
                  <c:v>0.61599999999999999</c:v>
                </c:pt>
                <c:pt idx="42418">
                  <c:v>0.91100000000000003</c:v>
                </c:pt>
                <c:pt idx="42419">
                  <c:v>0.56399999999999995</c:v>
                </c:pt>
                <c:pt idx="42420">
                  <c:v>0.56499999999999995</c:v>
                </c:pt>
                <c:pt idx="42421">
                  <c:v>0.873</c:v>
                </c:pt>
                <c:pt idx="42422">
                  <c:v>0.88200000000000001</c:v>
                </c:pt>
                <c:pt idx="42423">
                  <c:v>0.58399999999999996</c:v>
                </c:pt>
                <c:pt idx="42424">
                  <c:v>0.51700000000000002</c:v>
                </c:pt>
                <c:pt idx="42425">
                  <c:v>0.58799999999999997</c:v>
                </c:pt>
                <c:pt idx="42426">
                  <c:v>0.874</c:v>
                </c:pt>
                <c:pt idx="42427">
                  <c:v>0.94799999999999995</c:v>
                </c:pt>
                <c:pt idx="42428">
                  <c:v>0.56599999999999995</c:v>
                </c:pt>
                <c:pt idx="42429">
                  <c:v>0.93899999999999995</c:v>
                </c:pt>
                <c:pt idx="42430">
                  <c:v>0.89</c:v>
                </c:pt>
                <c:pt idx="42431">
                  <c:v>0.58799999999999997</c:v>
                </c:pt>
                <c:pt idx="42432">
                  <c:v>0.94099999999999995</c:v>
                </c:pt>
                <c:pt idx="42433">
                  <c:v>0.54400000000000004</c:v>
                </c:pt>
                <c:pt idx="42434">
                  <c:v>0.54700000000000004</c:v>
                </c:pt>
                <c:pt idx="42435">
                  <c:v>0.53800000000000003</c:v>
                </c:pt>
                <c:pt idx="42436">
                  <c:v>0.54800000000000004</c:v>
                </c:pt>
                <c:pt idx="42437">
                  <c:v>0.53900000000000003</c:v>
                </c:pt>
                <c:pt idx="42438">
                  <c:v>0.85699999999999998</c:v>
                </c:pt>
                <c:pt idx="42439">
                  <c:v>0.55600000000000005</c:v>
                </c:pt>
                <c:pt idx="42440">
                  <c:v>0.55600000000000005</c:v>
                </c:pt>
                <c:pt idx="42441">
                  <c:v>0.54800000000000004</c:v>
                </c:pt>
                <c:pt idx="42442">
                  <c:v>0.56599999999999995</c:v>
                </c:pt>
                <c:pt idx="42443">
                  <c:v>0.54400000000000004</c:v>
                </c:pt>
                <c:pt idx="42444">
                  <c:v>0.56999999999999995</c:v>
                </c:pt>
                <c:pt idx="42445">
                  <c:v>0.92200000000000004</c:v>
                </c:pt>
                <c:pt idx="42446">
                  <c:v>0.88900000000000001</c:v>
                </c:pt>
                <c:pt idx="42447">
                  <c:v>0.56999999999999995</c:v>
                </c:pt>
                <c:pt idx="42448">
                  <c:v>0.92300000000000004</c:v>
                </c:pt>
                <c:pt idx="42449">
                  <c:v>0.52400000000000002</c:v>
                </c:pt>
                <c:pt idx="42450">
                  <c:v>0.86299999999999999</c:v>
                </c:pt>
                <c:pt idx="42451">
                  <c:v>0.53700000000000003</c:v>
                </c:pt>
                <c:pt idx="42452">
                  <c:v>0.53700000000000003</c:v>
                </c:pt>
                <c:pt idx="42453">
                  <c:v>0.51900000000000002</c:v>
                </c:pt>
                <c:pt idx="42454">
                  <c:v>0.85699999999999998</c:v>
                </c:pt>
                <c:pt idx="42455">
                  <c:v>0.86699999999999999</c:v>
                </c:pt>
                <c:pt idx="42456">
                  <c:v>0.93799999999999994</c:v>
                </c:pt>
                <c:pt idx="42457">
                  <c:v>0.86899999999999999</c:v>
                </c:pt>
                <c:pt idx="42458">
                  <c:v>0.86799999999999999</c:v>
                </c:pt>
                <c:pt idx="42459">
                  <c:v>0.94499999999999995</c:v>
                </c:pt>
                <c:pt idx="42460">
                  <c:v>0.92300000000000004</c:v>
                </c:pt>
                <c:pt idx="42461">
                  <c:v>0.89100000000000001</c:v>
                </c:pt>
                <c:pt idx="42462">
                  <c:v>0.86799999999999999</c:v>
                </c:pt>
                <c:pt idx="42463">
                  <c:v>0.52100000000000002</c:v>
                </c:pt>
                <c:pt idx="42464">
                  <c:v>0.52100000000000002</c:v>
                </c:pt>
                <c:pt idx="42465">
                  <c:v>0.94799999999999995</c:v>
                </c:pt>
                <c:pt idx="42466">
                  <c:v>0.94</c:v>
                </c:pt>
                <c:pt idx="42467">
                  <c:v>0.94599999999999995</c:v>
                </c:pt>
                <c:pt idx="42468">
                  <c:v>0.93899999999999995</c:v>
                </c:pt>
                <c:pt idx="42469">
                  <c:v>0.93100000000000005</c:v>
                </c:pt>
                <c:pt idx="42470">
                  <c:v>0.92300000000000004</c:v>
                </c:pt>
                <c:pt idx="42471">
                  <c:v>0.93799999999999994</c:v>
                </c:pt>
                <c:pt idx="42472">
                  <c:v>0.54400000000000004</c:v>
                </c:pt>
                <c:pt idx="42473">
                  <c:v>0.80600000000000005</c:v>
                </c:pt>
                <c:pt idx="42474">
                  <c:v>0.82899999999999996</c:v>
                </c:pt>
                <c:pt idx="42475">
                  <c:v>0.54400000000000004</c:v>
                </c:pt>
                <c:pt idx="42476">
                  <c:v>0.874</c:v>
                </c:pt>
                <c:pt idx="42477">
                  <c:v>0.94699999999999995</c:v>
                </c:pt>
                <c:pt idx="42478">
                  <c:v>0.94399999999999995</c:v>
                </c:pt>
                <c:pt idx="42479">
                  <c:v>0.92900000000000005</c:v>
                </c:pt>
                <c:pt idx="42480">
                  <c:v>0.876</c:v>
                </c:pt>
                <c:pt idx="42481">
                  <c:v>0.95099999999999996</c:v>
                </c:pt>
                <c:pt idx="42482">
                  <c:v>0.56799999999999995</c:v>
                </c:pt>
                <c:pt idx="42483">
                  <c:v>0.94299999999999995</c:v>
                </c:pt>
                <c:pt idx="42484">
                  <c:v>0.56799999999999995</c:v>
                </c:pt>
                <c:pt idx="42485">
                  <c:v>0.90400000000000003</c:v>
                </c:pt>
                <c:pt idx="42486">
                  <c:v>0.79900000000000004</c:v>
                </c:pt>
                <c:pt idx="42487">
                  <c:v>0.87</c:v>
                </c:pt>
                <c:pt idx="42488">
                  <c:v>0.91800000000000004</c:v>
                </c:pt>
                <c:pt idx="42489">
                  <c:v>0.89600000000000002</c:v>
                </c:pt>
                <c:pt idx="42490">
                  <c:v>0.94199999999999995</c:v>
                </c:pt>
                <c:pt idx="42491">
                  <c:v>0.54500000000000004</c:v>
                </c:pt>
                <c:pt idx="42492">
                  <c:v>0.90700000000000003</c:v>
                </c:pt>
                <c:pt idx="42493">
                  <c:v>0.95099999999999996</c:v>
                </c:pt>
                <c:pt idx="42494">
                  <c:v>0.90400000000000003</c:v>
                </c:pt>
                <c:pt idx="42495">
                  <c:v>0.54500000000000004</c:v>
                </c:pt>
                <c:pt idx="42496">
                  <c:v>0.94899999999999995</c:v>
                </c:pt>
                <c:pt idx="42497">
                  <c:v>0.95899999999999996</c:v>
                </c:pt>
                <c:pt idx="42498">
                  <c:v>0.55400000000000005</c:v>
                </c:pt>
                <c:pt idx="42499">
                  <c:v>0.54</c:v>
                </c:pt>
                <c:pt idx="42500">
                  <c:v>0.88900000000000001</c:v>
                </c:pt>
                <c:pt idx="42501">
                  <c:v>0.54</c:v>
                </c:pt>
                <c:pt idx="42502">
                  <c:v>0.82499999999999996</c:v>
                </c:pt>
                <c:pt idx="42503">
                  <c:v>0.89500000000000002</c:v>
                </c:pt>
                <c:pt idx="42504">
                  <c:v>0.86899999999999999</c:v>
                </c:pt>
                <c:pt idx="42505">
                  <c:v>0.66100000000000003</c:v>
                </c:pt>
                <c:pt idx="42506">
                  <c:v>0.94399999999999995</c:v>
                </c:pt>
                <c:pt idx="42507">
                  <c:v>0.56200000000000006</c:v>
                </c:pt>
                <c:pt idx="42508">
                  <c:v>0.94099999999999995</c:v>
                </c:pt>
                <c:pt idx="42509">
                  <c:v>0.56299999999999994</c:v>
                </c:pt>
                <c:pt idx="42510">
                  <c:v>0.64800000000000002</c:v>
                </c:pt>
                <c:pt idx="42511">
                  <c:v>0.56200000000000006</c:v>
                </c:pt>
                <c:pt idx="42512">
                  <c:v>0.85199999999999998</c:v>
                </c:pt>
                <c:pt idx="42513">
                  <c:v>0.95299999999999996</c:v>
                </c:pt>
                <c:pt idx="42514">
                  <c:v>0.878</c:v>
                </c:pt>
                <c:pt idx="42515">
                  <c:v>0.90400000000000003</c:v>
                </c:pt>
                <c:pt idx="42516">
                  <c:v>0.92600000000000005</c:v>
                </c:pt>
                <c:pt idx="42517">
                  <c:v>0.54100000000000004</c:v>
                </c:pt>
                <c:pt idx="42518">
                  <c:v>0.61199999999999999</c:v>
                </c:pt>
                <c:pt idx="42519">
                  <c:v>0.54100000000000004</c:v>
                </c:pt>
                <c:pt idx="42520">
                  <c:v>0.629</c:v>
                </c:pt>
                <c:pt idx="42521">
                  <c:v>0.54200000000000004</c:v>
                </c:pt>
                <c:pt idx="42522">
                  <c:v>0.68799999999999994</c:v>
                </c:pt>
                <c:pt idx="42523">
                  <c:v>0.91900000000000004</c:v>
                </c:pt>
                <c:pt idx="42524">
                  <c:v>0.93100000000000005</c:v>
                </c:pt>
                <c:pt idx="42525">
                  <c:v>0.84299999999999997</c:v>
                </c:pt>
                <c:pt idx="42526">
                  <c:v>0.58199999999999996</c:v>
                </c:pt>
                <c:pt idx="42527">
                  <c:v>0.65900000000000003</c:v>
                </c:pt>
                <c:pt idx="42528">
                  <c:v>0.95599999999999996</c:v>
                </c:pt>
                <c:pt idx="42529">
                  <c:v>0.874</c:v>
                </c:pt>
                <c:pt idx="42530">
                  <c:v>0.89600000000000002</c:v>
                </c:pt>
                <c:pt idx="42531">
                  <c:v>0.94799999999999995</c:v>
                </c:pt>
                <c:pt idx="42532">
                  <c:v>0.89700000000000002</c:v>
                </c:pt>
                <c:pt idx="42533">
                  <c:v>0.62</c:v>
                </c:pt>
                <c:pt idx="42534">
                  <c:v>0.52400000000000002</c:v>
                </c:pt>
                <c:pt idx="42535">
                  <c:v>0.877</c:v>
                </c:pt>
                <c:pt idx="42536">
                  <c:v>0.94</c:v>
                </c:pt>
                <c:pt idx="42537">
                  <c:v>0.92800000000000005</c:v>
                </c:pt>
                <c:pt idx="42538">
                  <c:v>0.58799999999999997</c:v>
                </c:pt>
                <c:pt idx="42539">
                  <c:v>0.54500000000000004</c:v>
                </c:pt>
                <c:pt idx="42540">
                  <c:v>0.91500000000000004</c:v>
                </c:pt>
                <c:pt idx="42541">
                  <c:v>0.95199999999999996</c:v>
                </c:pt>
                <c:pt idx="42542">
                  <c:v>0.58599999999999997</c:v>
                </c:pt>
                <c:pt idx="42543">
                  <c:v>0.88600000000000001</c:v>
                </c:pt>
                <c:pt idx="42544">
                  <c:v>0.91900000000000004</c:v>
                </c:pt>
                <c:pt idx="42545">
                  <c:v>0.59099999999999997</c:v>
                </c:pt>
                <c:pt idx="42546">
                  <c:v>0.59</c:v>
                </c:pt>
                <c:pt idx="42547">
                  <c:v>0.95299999999999996</c:v>
                </c:pt>
                <c:pt idx="42548">
                  <c:v>0.54500000000000004</c:v>
                </c:pt>
                <c:pt idx="42549">
                  <c:v>0.56799999999999995</c:v>
                </c:pt>
                <c:pt idx="42550">
                  <c:v>0.94099999999999995</c:v>
                </c:pt>
                <c:pt idx="42551">
                  <c:v>0.95599999999999996</c:v>
                </c:pt>
                <c:pt idx="42552">
                  <c:v>0.89400000000000002</c:v>
                </c:pt>
                <c:pt idx="42553">
                  <c:v>0.54900000000000004</c:v>
                </c:pt>
                <c:pt idx="42554">
                  <c:v>0.94699999999999995</c:v>
                </c:pt>
                <c:pt idx="42555">
                  <c:v>0.94899999999999995</c:v>
                </c:pt>
                <c:pt idx="42556">
                  <c:v>0.89500000000000002</c:v>
                </c:pt>
                <c:pt idx="42557">
                  <c:v>0.54800000000000004</c:v>
                </c:pt>
                <c:pt idx="42558">
                  <c:v>0.54900000000000004</c:v>
                </c:pt>
                <c:pt idx="42559">
                  <c:v>0.95199999999999996</c:v>
                </c:pt>
                <c:pt idx="42560">
                  <c:v>0.54500000000000004</c:v>
                </c:pt>
                <c:pt idx="42561">
                  <c:v>0.95199999999999996</c:v>
                </c:pt>
                <c:pt idx="42562">
                  <c:v>0.85699999999999998</c:v>
                </c:pt>
                <c:pt idx="42563">
                  <c:v>0.86899999999999999</c:v>
                </c:pt>
                <c:pt idx="42564">
                  <c:v>0.86299999999999999</c:v>
                </c:pt>
                <c:pt idx="42565">
                  <c:v>0.92700000000000005</c:v>
                </c:pt>
                <c:pt idx="42566">
                  <c:v>0.89700000000000002</c:v>
                </c:pt>
                <c:pt idx="42567">
                  <c:v>0.92400000000000004</c:v>
                </c:pt>
                <c:pt idx="42568">
                  <c:v>0.871</c:v>
                </c:pt>
                <c:pt idx="42569">
                  <c:v>0.94199999999999995</c:v>
                </c:pt>
                <c:pt idx="42570">
                  <c:v>0.871</c:v>
                </c:pt>
                <c:pt idx="42571">
                  <c:v>0.89400000000000002</c:v>
                </c:pt>
                <c:pt idx="42572">
                  <c:v>0.85899999999999999</c:v>
                </c:pt>
                <c:pt idx="42573">
                  <c:v>0.80600000000000005</c:v>
                </c:pt>
                <c:pt idx="42574">
                  <c:v>0.64900000000000002</c:v>
                </c:pt>
                <c:pt idx="42575">
                  <c:v>0.92400000000000004</c:v>
                </c:pt>
                <c:pt idx="42576">
                  <c:v>0.93700000000000006</c:v>
                </c:pt>
                <c:pt idx="42577">
                  <c:v>0.95199999999999996</c:v>
                </c:pt>
                <c:pt idx="42578">
                  <c:v>0.875</c:v>
                </c:pt>
                <c:pt idx="42579">
                  <c:v>0.95</c:v>
                </c:pt>
                <c:pt idx="42580">
                  <c:v>0.95099999999999996</c:v>
                </c:pt>
                <c:pt idx="42581">
                  <c:v>0.879</c:v>
                </c:pt>
                <c:pt idx="42582">
                  <c:v>0.95</c:v>
                </c:pt>
                <c:pt idx="42583">
                  <c:v>0.94299999999999995</c:v>
                </c:pt>
                <c:pt idx="42584">
                  <c:v>0.95499999999999996</c:v>
                </c:pt>
                <c:pt idx="42585">
                  <c:v>0.94799999999999995</c:v>
                </c:pt>
                <c:pt idx="42586">
                  <c:v>0.54600000000000004</c:v>
                </c:pt>
                <c:pt idx="42587">
                  <c:v>0.95</c:v>
                </c:pt>
                <c:pt idx="42588">
                  <c:v>0.79800000000000004</c:v>
                </c:pt>
                <c:pt idx="42589">
                  <c:v>0.54600000000000004</c:v>
                </c:pt>
                <c:pt idx="42590">
                  <c:v>0.93600000000000005</c:v>
                </c:pt>
                <c:pt idx="42591">
                  <c:v>0.94</c:v>
                </c:pt>
                <c:pt idx="42592">
                  <c:v>0.83</c:v>
                </c:pt>
                <c:pt idx="42593">
                  <c:v>0.92600000000000005</c:v>
                </c:pt>
                <c:pt idx="42594">
                  <c:v>0.61199999999999999</c:v>
                </c:pt>
                <c:pt idx="42595">
                  <c:v>0.871</c:v>
                </c:pt>
                <c:pt idx="42596">
                  <c:v>0.94499999999999995</c:v>
                </c:pt>
                <c:pt idx="42597">
                  <c:v>0.876</c:v>
                </c:pt>
                <c:pt idx="42598">
                  <c:v>0.95399999999999996</c:v>
                </c:pt>
                <c:pt idx="42599">
                  <c:v>0.56999999999999995</c:v>
                </c:pt>
                <c:pt idx="42600">
                  <c:v>0.95299999999999996</c:v>
                </c:pt>
                <c:pt idx="42601">
                  <c:v>0.56999999999999995</c:v>
                </c:pt>
                <c:pt idx="42602">
                  <c:v>0.94699999999999995</c:v>
                </c:pt>
                <c:pt idx="42603">
                  <c:v>0.90800000000000003</c:v>
                </c:pt>
                <c:pt idx="42604">
                  <c:v>0.57999999999999996</c:v>
                </c:pt>
                <c:pt idx="42605">
                  <c:v>0.89900000000000002</c:v>
                </c:pt>
                <c:pt idx="42606">
                  <c:v>0.92200000000000004</c:v>
                </c:pt>
                <c:pt idx="42607">
                  <c:v>0.89500000000000002</c:v>
                </c:pt>
                <c:pt idx="42608">
                  <c:v>0.96699999999999997</c:v>
                </c:pt>
                <c:pt idx="42609">
                  <c:v>0.91500000000000004</c:v>
                </c:pt>
                <c:pt idx="42610">
                  <c:v>0.871</c:v>
                </c:pt>
                <c:pt idx="42611">
                  <c:v>0.94799999999999995</c:v>
                </c:pt>
                <c:pt idx="42612">
                  <c:v>0.54100000000000004</c:v>
                </c:pt>
                <c:pt idx="42613">
                  <c:v>0.94499999999999995</c:v>
                </c:pt>
                <c:pt idx="42614">
                  <c:v>0.89200000000000002</c:v>
                </c:pt>
                <c:pt idx="42615">
                  <c:v>0.55600000000000005</c:v>
                </c:pt>
                <c:pt idx="42616">
                  <c:v>0.54100000000000004</c:v>
                </c:pt>
                <c:pt idx="42617">
                  <c:v>0.68200000000000005</c:v>
                </c:pt>
                <c:pt idx="42618">
                  <c:v>0.95699999999999996</c:v>
                </c:pt>
                <c:pt idx="42619">
                  <c:v>0.88</c:v>
                </c:pt>
                <c:pt idx="42620">
                  <c:v>0.66400000000000003</c:v>
                </c:pt>
                <c:pt idx="42621">
                  <c:v>0.56299999999999994</c:v>
                </c:pt>
                <c:pt idx="42622">
                  <c:v>0.65400000000000003</c:v>
                </c:pt>
                <c:pt idx="42623">
                  <c:v>0.56399999999999995</c:v>
                </c:pt>
                <c:pt idx="42624">
                  <c:v>0.56499999999999995</c:v>
                </c:pt>
                <c:pt idx="42625">
                  <c:v>0.85299999999999998</c:v>
                </c:pt>
                <c:pt idx="42626">
                  <c:v>0.90800000000000003</c:v>
                </c:pt>
                <c:pt idx="42627">
                  <c:v>0.83099999999999996</c:v>
                </c:pt>
                <c:pt idx="42628">
                  <c:v>0.61699999999999999</c:v>
                </c:pt>
                <c:pt idx="42629">
                  <c:v>0.63100000000000001</c:v>
                </c:pt>
                <c:pt idx="42630">
                  <c:v>0.879</c:v>
                </c:pt>
                <c:pt idx="42631">
                  <c:v>0.92400000000000004</c:v>
                </c:pt>
                <c:pt idx="42632">
                  <c:v>0.95099999999999996</c:v>
                </c:pt>
                <c:pt idx="42633">
                  <c:v>0.54400000000000004</c:v>
                </c:pt>
                <c:pt idx="42634">
                  <c:v>0.66300000000000003</c:v>
                </c:pt>
                <c:pt idx="42635">
                  <c:v>0.58499999999999996</c:v>
                </c:pt>
                <c:pt idx="42636">
                  <c:v>0.96299999999999997</c:v>
                </c:pt>
                <c:pt idx="42637">
                  <c:v>0.623</c:v>
                </c:pt>
                <c:pt idx="42638">
                  <c:v>0.89900000000000002</c:v>
                </c:pt>
                <c:pt idx="42639">
                  <c:v>0.84399999999999997</c:v>
                </c:pt>
                <c:pt idx="42640">
                  <c:v>0.94599999999999995</c:v>
                </c:pt>
                <c:pt idx="42641">
                  <c:v>0.89900000000000002</c:v>
                </c:pt>
                <c:pt idx="42642">
                  <c:v>0.92800000000000005</c:v>
                </c:pt>
                <c:pt idx="42643">
                  <c:v>0.93400000000000005</c:v>
                </c:pt>
                <c:pt idx="42644">
                  <c:v>0.54600000000000004</c:v>
                </c:pt>
                <c:pt idx="42645">
                  <c:v>0.95899999999999996</c:v>
                </c:pt>
                <c:pt idx="42646">
                  <c:v>0.91900000000000004</c:v>
                </c:pt>
                <c:pt idx="42647">
                  <c:v>0.84799999999999998</c:v>
                </c:pt>
                <c:pt idx="42648">
                  <c:v>0.98599999999999999</c:v>
                </c:pt>
                <c:pt idx="42649">
                  <c:v>0.55500000000000005</c:v>
                </c:pt>
                <c:pt idx="42650">
                  <c:v>0.95299999999999996</c:v>
                </c:pt>
                <c:pt idx="42651">
                  <c:v>0.92700000000000005</c:v>
                </c:pt>
                <c:pt idx="42652">
                  <c:v>0.85399999999999998</c:v>
                </c:pt>
                <c:pt idx="42653">
                  <c:v>0.80300000000000005</c:v>
                </c:pt>
                <c:pt idx="42654">
                  <c:v>0.94399999999999995</c:v>
                </c:pt>
                <c:pt idx="42655">
                  <c:v>0.81499999999999995</c:v>
                </c:pt>
                <c:pt idx="42656">
                  <c:v>0.93200000000000005</c:v>
                </c:pt>
                <c:pt idx="42657">
                  <c:v>0.81200000000000006</c:v>
                </c:pt>
                <c:pt idx="42658">
                  <c:v>0.85499999999999998</c:v>
                </c:pt>
                <c:pt idx="42659">
                  <c:v>0.83199999999999996</c:v>
                </c:pt>
                <c:pt idx="42660">
                  <c:v>0.81399999999999995</c:v>
                </c:pt>
                <c:pt idx="42661">
                  <c:v>0.94499999999999995</c:v>
                </c:pt>
                <c:pt idx="42662">
                  <c:v>0.77</c:v>
                </c:pt>
                <c:pt idx="42663">
                  <c:v>1.0009999999999999</c:v>
                </c:pt>
                <c:pt idx="42664">
                  <c:v>0.74</c:v>
                </c:pt>
                <c:pt idx="42665">
                  <c:v>0.95599999999999996</c:v>
                </c:pt>
                <c:pt idx="42666">
                  <c:v>0.97499999999999998</c:v>
                </c:pt>
                <c:pt idx="42667">
                  <c:v>0.95399999999999996</c:v>
                </c:pt>
                <c:pt idx="42668">
                  <c:v>0.745</c:v>
                </c:pt>
                <c:pt idx="42669">
                  <c:v>0.83299999999999996</c:v>
                </c:pt>
                <c:pt idx="42670">
                  <c:v>0.82799999999999996</c:v>
                </c:pt>
                <c:pt idx="42671">
                  <c:v>0.82899999999999996</c:v>
                </c:pt>
                <c:pt idx="42672">
                  <c:v>0.83899999999999997</c:v>
                </c:pt>
                <c:pt idx="42673">
                  <c:v>0.85699999999999998</c:v>
                </c:pt>
                <c:pt idx="42674">
                  <c:v>0.98799999999999999</c:v>
                </c:pt>
                <c:pt idx="42675">
                  <c:v>0.98099999999999998</c:v>
                </c:pt>
                <c:pt idx="42676">
                  <c:v>0.98499999999999999</c:v>
                </c:pt>
                <c:pt idx="42677">
                  <c:v>0.98299999999999998</c:v>
                </c:pt>
                <c:pt idx="42678">
                  <c:v>0.82699999999999996</c:v>
                </c:pt>
                <c:pt idx="42679">
                  <c:v>0.97699999999999998</c:v>
                </c:pt>
                <c:pt idx="42680">
                  <c:v>0.85199999999999998</c:v>
                </c:pt>
                <c:pt idx="42681">
                  <c:v>0.95199999999999996</c:v>
                </c:pt>
                <c:pt idx="42682">
                  <c:v>0.57299999999999995</c:v>
                </c:pt>
                <c:pt idx="42683">
                  <c:v>0.81899999999999995</c:v>
                </c:pt>
                <c:pt idx="42684">
                  <c:v>0.83399999999999996</c:v>
                </c:pt>
                <c:pt idx="42685">
                  <c:v>0.98899999999999999</c:v>
                </c:pt>
                <c:pt idx="42686">
                  <c:v>0.98299999999999998</c:v>
                </c:pt>
                <c:pt idx="42687">
                  <c:v>0.97499999999999998</c:v>
                </c:pt>
                <c:pt idx="42688">
                  <c:v>0.96499999999999997</c:v>
                </c:pt>
                <c:pt idx="42689">
                  <c:v>0.98399999999999999</c:v>
                </c:pt>
                <c:pt idx="42690">
                  <c:v>0.83199999999999996</c:v>
                </c:pt>
                <c:pt idx="42691">
                  <c:v>0.76300000000000001</c:v>
                </c:pt>
                <c:pt idx="42692">
                  <c:v>0.54</c:v>
                </c:pt>
                <c:pt idx="42693">
                  <c:v>0.96</c:v>
                </c:pt>
                <c:pt idx="42694">
                  <c:v>0.96799999999999997</c:v>
                </c:pt>
                <c:pt idx="42695">
                  <c:v>0.81200000000000006</c:v>
                </c:pt>
                <c:pt idx="42696">
                  <c:v>0.85899999999999999</c:v>
                </c:pt>
                <c:pt idx="42697">
                  <c:v>0.97599999999999998</c:v>
                </c:pt>
                <c:pt idx="42698">
                  <c:v>0.83099999999999996</c:v>
                </c:pt>
                <c:pt idx="42699">
                  <c:v>0.98099999999999998</c:v>
                </c:pt>
                <c:pt idx="42700">
                  <c:v>1.0009999999999999</c:v>
                </c:pt>
                <c:pt idx="42701">
                  <c:v>0.93500000000000005</c:v>
                </c:pt>
                <c:pt idx="42702">
                  <c:v>0.83399999999999996</c:v>
                </c:pt>
                <c:pt idx="42703">
                  <c:v>0.83199999999999996</c:v>
                </c:pt>
                <c:pt idx="42704">
                  <c:v>0.85599999999999998</c:v>
                </c:pt>
                <c:pt idx="42705">
                  <c:v>0.54700000000000004</c:v>
                </c:pt>
                <c:pt idx="42706">
                  <c:v>0.99</c:v>
                </c:pt>
                <c:pt idx="42707">
                  <c:v>0.84</c:v>
                </c:pt>
                <c:pt idx="42708">
                  <c:v>0.95099999999999996</c:v>
                </c:pt>
                <c:pt idx="42709">
                  <c:v>0.95899999999999996</c:v>
                </c:pt>
                <c:pt idx="42710">
                  <c:v>0.78700000000000003</c:v>
                </c:pt>
                <c:pt idx="42711">
                  <c:v>0.85199999999999998</c:v>
                </c:pt>
                <c:pt idx="42712">
                  <c:v>0.79800000000000004</c:v>
                </c:pt>
                <c:pt idx="42713">
                  <c:v>0.752</c:v>
                </c:pt>
                <c:pt idx="42714">
                  <c:v>0.52500000000000002</c:v>
                </c:pt>
                <c:pt idx="42715">
                  <c:v>0.85799999999999998</c:v>
                </c:pt>
                <c:pt idx="42716">
                  <c:v>0.58099999999999996</c:v>
                </c:pt>
                <c:pt idx="42717">
                  <c:v>0.60099999999999998</c:v>
                </c:pt>
                <c:pt idx="42718">
                  <c:v>0.79700000000000004</c:v>
                </c:pt>
                <c:pt idx="42719">
                  <c:v>0.873</c:v>
                </c:pt>
                <c:pt idx="42720">
                  <c:v>0.55200000000000005</c:v>
                </c:pt>
                <c:pt idx="42721">
                  <c:v>0.98699999999999999</c:v>
                </c:pt>
                <c:pt idx="42722">
                  <c:v>0.54400000000000004</c:v>
                </c:pt>
                <c:pt idx="42723">
                  <c:v>0.76500000000000001</c:v>
                </c:pt>
                <c:pt idx="42724">
                  <c:v>0.58299999999999996</c:v>
                </c:pt>
                <c:pt idx="42725">
                  <c:v>0.95099999999999996</c:v>
                </c:pt>
                <c:pt idx="42726">
                  <c:v>0.96199999999999997</c:v>
                </c:pt>
                <c:pt idx="42727">
                  <c:v>0.98099999999999998</c:v>
                </c:pt>
                <c:pt idx="42728">
                  <c:v>0.55200000000000005</c:v>
                </c:pt>
                <c:pt idx="42729">
                  <c:v>0.99099999999999999</c:v>
                </c:pt>
                <c:pt idx="42730">
                  <c:v>0.94699999999999995</c:v>
                </c:pt>
                <c:pt idx="42731">
                  <c:v>1</c:v>
                </c:pt>
                <c:pt idx="42732">
                  <c:v>1.0009999999999999</c:v>
                </c:pt>
                <c:pt idx="42733">
                  <c:v>0.98</c:v>
                </c:pt>
                <c:pt idx="42734">
                  <c:v>0.98799999999999999</c:v>
                </c:pt>
                <c:pt idx="42735">
                  <c:v>0.85699999999999998</c:v>
                </c:pt>
                <c:pt idx="42736">
                  <c:v>0.81100000000000005</c:v>
                </c:pt>
                <c:pt idx="42737">
                  <c:v>0.95599999999999996</c:v>
                </c:pt>
                <c:pt idx="42738">
                  <c:v>0.85699999999999998</c:v>
                </c:pt>
                <c:pt idx="42739">
                  <c:v>0.80200000000000005</c:v>
                </c:pt>
                <c:pt idx="42740">
                  <c:v>0.94599999999999995</c:v>
                </c:pt>
                <c:pt idx="42741">
                  <c:v>0.96199999999999997</c:v>
                </c:pt>
                <c:pt idx="42742">
                  <c:v>0.85099999999999998</c:v>
                </c:pt>
                <c:pt idx="42743">
                  <c:v>0.83299999999999996</c:v>
                </c:pt>
                <c:pt idx="42744">
                  <c:v>0.81799999999999995</c:v>
                </c:pt>
                <c:pt idx="42745">
                  <c:v>0.93100000000000005</c:v>
                </c:pt>
                <c:pt idx="42746">
                  <c:v>0.85699999999999998</c:v>
                </c:pt>
                <c:pt idx="42747">
                  <c:v>0.94799999999999995</c:v>
                </c:pt>
                <c:pt idx="42748">
                  <c:v>0.93600000000000005</c:v>
                </c:pt>
                <c:pt idx="42749">
                  <c:v>0.95499999999999996</c:v>
                </c:pt>
                <c:pt idx="42750">
                  <c:v>0.81699999999999995</c:v>
                </c:pt>
                <c:pt idx="42751">
                  <c:v>0.996</c:v>
                </c:pt>
                <c:pt idx="42752">
                  <c:v>0.83399999999999996</c:v>
                </c:pt>
                <c:pt idx="42753">
                  <c:v>0.84</c:v>
                </c:pt>
                <c:pt idx="42754">
                  <c:v>0.81399999999999995</c:v>
                </c:pt>
                <c:pt idx="42755">
                  <c:v>0.99099999999999999</c:v>
                </c:pt>
                <c:pt idx="42756">
                  <c:v>0.97899999999999998</c:v>
                </c:pt>
                <c:pt idx="42757">
                  <c:v>0.77600000000000002</c:v>
                </c:pt>
                <c:pt idx="42758">
                  <c:v>1.006</c:v>
                </c:pt>
                <c:pt idx="42759">
                  <c:v>0.82899999999999996</c:v>
                </c:pt>
                <c:pt idx="42760">
                  <c:v>0.85899999999999999</c:v>
                </c:pt>
                <c:pt idx="42761">
                  <c:v>0.96099999999999997</c:v>
                </c:pt>
                <c:pt idx="42762">
                  <c:v>0.95399999999999996</c:v>
                </c:pt>
                <c:pt idx="42763">
                  <c:v>0.97</c:v>
                </c:pt>
                <c:pt idx="42764">
                  <c:v>0.83499999999999996</c:v>
                </c:pt>
                <c:pt idx="42765">
                  <c:v>1.008</c:v>
                </c:pt>
                <c:pt idx="42766">
                  <c:v>0.99</c:v>
                </c:pt>
                <c:pt idx="42767">
                  <c:v>0.97099999999999997</c:v>
                </c:pt>
                <c:pt idx="42768">
                  <c:v>0.98099999999999998</c:v>
                </c:pt>
                <c:pt idx="42769">
                  <c:v>0.98699999999999999</c:v>
                </c:pt>
                <c:pt idx="42770">
                  <c:v>0.98599999999999999</c:v>
                </c:pt>
                <c:pt idx="42771">
                  <c:v>0.98099999999999998</c:v>
                </c:pt>
                <c:pt idx="42772">
                  <c:v>0.85499999999999998</c:v>
                </c:pt>
                <c:pt idx="42773">
                  <c:v>0.83</c:v>
                </c:pt>
                <c:pt idx="42774">
                  <c:v>0.95399999999999996</c:v>
                </c:pt>
                <c:pt idx="42775">
                  <c:v>0.83299999999999996</c:v>
                </c:pt>
                <c:pt idx="42776">
                  <c:v>0.98299999999999998</c:v>
                </c:pt>
                <c:pt idx="42777">
                  <c:v>0.81799999999999995</c:v>
                </c:pt>
                <c:pt idx="42778">
                  <c:v>0.98</c:v>
                </c:pt>
                <c:pt idx="42779">
                  <c:v>0.82399999999999995</c:v>
                </c:pt>
                <c:pt idx="42780">
                  <c:v>0.97</c:v>
                </c:pt>
                <c:pt idx="42781">
                  <c:v>0.97499999999999998</c:v>
                </c:pt>
                <c:pt idx="42782">
                  <c:v>0.97599999999999998</c:v>
                </c:pt>
                <c:pt idx="42783">
                  <c:v>0.98799999999999999</c:v>
                </c:pt>
                <c:pt idx="42784">
                  <c:v>0.86099999999999999</c:v>
                </c:pt>
                <c:pt idx="42785">
                  <c:v>0.99</c:v>
                </c:pt>
                <c:pt idx="42786">
                  <c:v>0.98299999999999998</c:v>
                </c:pt>
                <c:pt idx="42787">
                  <c:v>0.95699999999999996</c:v>
                </c:pt>
                <c:pt idx="42788">
                  <c:v>0.83799999999999997</c:v>
                </c:pt>
                <c:pt idx="42789">
                  <c:v>0.82699999999999996</c:v>
                </c:pt>
                <c:pt idx="42790">
                  <c:v>0.92900000000000005</c:v>
                </c:pt>
                <c:pt idx="42791">
                  <c:v>0.98</c:v>
                </c:pt>
                <c:pt idx="42792">
                  <c:v>0.98099999999999998</c:v>
                </c:pt>
                <c:pt idx="42793">
                  <c:v>0.84099999999999997</c:v>
                </c:pt>
                <c:pt idx="42794">
                  <c:v>0.54100000000000004</c:v>
                </c:pt>
                <c:pt idx="42795">
                  <c:v>0.96199999999999997</c:v>
                </c:pt>
                <c:pt idx="42796">
                  <c:v>0.82099999999999995</c:v>
                </c:pt>
                <c:pt idx="42797">
                  <c:v>0.81100000000000005</c:v>
                </c:pt>
                <c:pt idx="42798">
                  <c:v>0.97</c:v>
                </c:pt>
                <c:pt idx="42799">
                  <c:v>0.83599999999999997</c:v>
                </c:pt>
                <c:pt idx="42800">
                  <c:v>1.0049999999999999</c:v>
                </c:pt>
                <c:pt idx="42801">
                  <c:v>0.81699999999999995</c:v>
                </c:pt>
                <c:pt idx="42802">
                  <c:v>0.83899999999999997</c:v>
                </c:pt>
                <c:pt idx="42803">
                  <c:v>0.93899999999999995</c:v>
                </c:pt>
                <c:pt idx="42804">
                  <c:v>0.85699999999999998</c:v>
                </c:pt>
                <c:pt idx="42805">
                  <c:v>0.54900000000000004</c:v>
                </c:pt>
                <c:pt idx="42806">
                  <c:v>0.95499999999999996</c:v>
                </c:pt>
                <c:pt idx="42807">
                  <c:v>0.85499999999999998</c:v>
                </c:pt>
                <c:pt idx="42808">
                  <c:v>0.96299999999999997</c:v>
                </c:pt>
                <c:pt idx="42809">
                  <c:v>0.79700000000000004</c:v>
                </c:pt>
                <c:pt idx="42810">
                  <c:v>0.75700000000000001</c:v>
                </c:pt>
                <c:pt idx="42811">
                  <c:v>0.83399999999999996</c:v>
                </c:pt>
                <c:pt idx="42812">
                  <c:v>0.79400000000000004</c:v>
                </c:pt>
                <c:pt idx="42813">
                  <c:v>0.86</c:v>
                </c:pt>
                <c:pt idx="42814">
                  <c:v>0.81599999999999995</c:v>
                </c:pt>
                <c:pt idx="42815">
                  <c:v>0.60499999999999998</c:v>
                </c:pt>
                <c:pt idx="42816">
                  <c:v>0.98799999999999999</c:v>
                </c:pt>
                <c:pt idx="42817">
                  <c:v>0.80300000000000005</c:v>
                </c:pt>
                <c:pt idx="42818">
                  <c:v>0.81499999999999995</c:v>
                </c:pt>
                <c:pt idx="42819">
                  <c:v>0.877</c:v>
                </c:pt>
                <c:pt idx="42820">
                  <c:v>1.006</c:v>
                </c:pt>
                <c:pt idx="42821">
                  <c:v>0.81499999999999995</c:v>
                </c:pt>
                <c:pt idx="42822">
                  <c:v>1.016</c:v>
                </c:pt>
                <c:pt idx="42823">
                  <c:v>0.98499999999999999</c:v>
                </c:pt>
                <c:pt idx="42824">
                  <c:v>0.83499999999999996</c:v>
                </c:pt>
                <c:pt idx="42825">
                  <c:v>0.54500000000000004</c:v>
                </c:pt>
                <c:pt idx="42826">
                  <c:v>0.76500000000000001</c:v>
                </c:pt>
                <c:pt idx="42827">
                  <c:v>0.95499999999999996</c:v>
                </c:pt>
                <c:pt idx="42828">
                  <c:v>0.99</c:v>
                </c:pt>
                <c:pt idx="42829">
                  <c:v>0.96199999999999997</c:v>
                </c:pt>
                <c:pt idx="42830">
                  <c:v>0.98399999999999999</c:v>
                </c:pt>
                <c:pt idx="42831">
                  <c:v>0.996</c:v>
                </c:pt>
                <c:pt idx="42832">
                  <c:v>0.82599999999999996</c:v>
                </c:pt>
                <c:pt idx="42833">
                  <c:v>1.006</c:v>
                </c:pt>
                <c:pt idx="42834">
                  <c:v>0.85799999999999998</c:v>
                </c:pt>
                <c:pt idx="42835">
                  <c:v>0.81599999999999995</c:v>
                </c:pt>
                <c:pt idx="42836">
                  <c:v>0.95899999999999996</c:v>
                </c:pt>
                <c:pt idx="42837">
                  <c:v>0.95</c:v>
                </c:pt>
                <c:pt idx="42838">
                  <c:v>0.85799999999999998</c:v>
                </c:pt>
                <c:pt idx="42839">
                  <c:v>0.96399999999999997</c:v>
                </c:pt>
                <c:pt idx="42840">
                  <c:v>0.85399999999999998</c:v>
                </c:pt>
                <c:pt idx="42841">
                  <c:v>0.80200000000000005</c:v>
                </c:pt>
                <c:pt idx="42842">
                  <c:v>0.83399999999999996</c:v>
                </c:pt>
                <c:pt idx="42843">
                  <c:v>0.84199999999999997</c:v>
                </c:pt>
                <c:pt idx="42844">
                  <c:v>0.79700000000000004</c:v>
                </c:pt>
                <c:pt idx="42845">
                  <c:v>0.81200000000000006</c:v>
                </c:pt>
                <c:pt idx="42846">
                  <c:v>0.93400000000000005</c:v>
                </c:pt>
                <c:pt idx="42847">
                  <c:v>0.86</c:v>
                </c:pt>
                <c:pt idx="42848">
                  <c:v>0.81399999999999995</c:v>
                </c:pt>
                <c:pt idx="42849">
                  <c:v>0.95199999999999996</c:v>
                </c:pt>
                <c:pt idx="42850">
                  <c:v>0.82099999999999995</c:v>
                </c:pt>
                <c:pt idx="42851">
                  <c:v>1.0009999999999999</c:v>
                </c:pt>
                <c:pt idx="42852">
                  <c:v>0.86099999999999999</c:v>
                </c:pt>
                <c:pt idx="42853">
                  <c:v>0.95699999999999996</c:v>
                </c:pt>
                <c:pt idx="42854">
                  <c:v>0.83499999999999996</c:v>
                </c:pt>
                <c:pt idx="42855">
                  <c:v>0.79500000000000004</c:v>
                </c:pt>
                <c:pt idx="42856">
                  <c:v>0.81699999999999995</c:v>
                </c:pt>
                <c:pt idx="42857">
                  <c:v>0.99</c:v>
                </c:pt>
                <c:pt idx="42858">
                  <c:v>0.98199999999999998</c:v>
                </c:pt>
                <c:pt idx="42859">
                  <c:v>0.83</c:v>
                </c:pt>
                <c:pt idx="42860">
                  <c:v>0.82199999999999995</c:v>
                </c:pt>
                <c:pt idx="42861">
                  <c:v>0.86099999999999999</c:v>
                </c:pt>
                <c:pt idx="42862">
                  <c:v>0.78200000000000003</c:v>
                </c:pt>
                <c:pt idx="42863">
                  <c:v>1.01</c:v>
                </c:pt>
                <c:pt idx="42864">
                  <c:v>0.97599999999999998</c:v>
                </c:pt>
                <c:pt idx="42865">
                  <c:v>0.96499999999999997</c:v>
                </c:pt>
                <c:pt idx="42866">
                  <c:v>0.95199999999999996</c:v>
                </c:pt>
                <c:pt idx="42867">
                  <c:v>0.98199999999999998</c:v>
                </c:pt>
                <c:pt idx="42868">
                  <c:v>0.80100000000000005</c:v>
                </c:pt>
                <c:pt idx="42869">
                  <c:v>0.83299999999999996</c:v>
                </c:pt>
                <c:pt idx="42870">
                  <c:v>0.99</c:v>
                </c:pt>
                <c:pt idx="42871">
                  <c:v>1.012</c:v>
                </c:pt>
                <c:pt idx="42872">
                  <c:v>0.98499999999999999</c:v>
                </c:pt>
                <c:pt idx="42873">
                  <c:v>0.85799999999999998</c:v>
                </c:pt>
                <c:pt idx="42874">
                  <c:v>0.98</c:v>
                </c:pt>
                <c:pt idx="42875">
                  <c:v>0.80400000000000005</c:v>
                </c:pt>
                <c:pt idx="42876">
                  <c:v>0.99</c:v>
                </c:pt>
                <c:pt idx="42877">
                  <c:v>0.98399999999999999</c:v>
                </c:pt>
                <c:pt idx="42878">
                  <c:v>0.97599999999999998</c:v>
                </c:pt>
                <c:pt idx="42879">
                  <c:v>0.98</c:v>
                </c:pt>
                <c:pt idx="42880">
                  <c:v>0.98099999999999998</c:v>
                </c:pt>
                <c:pt idx="42881">
                  <c:v>0.95599999999999996</c:v>
                </c:pt>
                <c:pt idx="42882">
                  <c:v>0.98799999999999999</c:v>
                </c:pt>
                <c:pt idx="42883">
                  <c:v>0.84199999999999997</c:v>
                </c:pt>
                <c:pt idx="42884">
                  <c:v>0.99099999999999999</c:v>
                </c:pt>
                <c:pt idx="42885">
                  <c:v>0.61</c:v>
                </c:pt>
                <c:pt idx="42886">
                  <c:v>0.82799999999999996</c:v>
                </c:pt>
                <c:pt idx="42887">
                  <c:v>0.81899999999999995</c:v>
                </c:pt>
                <c:pt idx="42888">
                  <c:v>0.84299999999999997</c:v>
                </c:pt>
                <c:pt idx="42889">
                  <c:v>0.83299999999999996</c:v>
                </c:pt>
                <c:pt idx="42890">
                  <c:v>0.96099999999999997</c:v>
                </c:pt>
                <c:pt idx="42891">
                  <c:v>0.995</c:v>
                </c:pt>
                <c:pt idx="42892">
                  <c:v>0.98599999999999999</c:v>
                </c:pt>
                <c:pt idx="42893">
                  <c:v>0.98499999999999999</c:v>
                </c:pt>
                <c:pt idx="42894">
                  <c:v>0.93200000000000005</c:v>
                </c:pt>
                <c:pt idx="42895">
                  <c:v>0.81599999999999995</c:v>
                </c:pt>
                <c:pt idx="42896">
                  <c:v>0.84099999999999997</c:v>
                </c:pt>
                <c:pt idx="42897">
                  <c:v>1.0089999999999999</c:v>
                </c:pt>
                <c:pt idx="42898">
                  <c:v>0.82399999999999995</c:v>
                </c:pt>
                <c:pt idx="42899">
                  <c:v>0.84399999999999997</c:v>
                </c:pt>
                <c:pt idx="42900">
                  <c:v>0.54200000000000004</c:v>
                </c:pt>
                <c:pt idx="42901">
                  <c:v>0.96499999999999997</c:v>
                </c:pt>
                <c:pt idx="42902">
                  <c:v>0.80100000000000005</c:v>
                </c:pt>
                <c:pt idx="42903">
                  <c:v>0.80500000000000005</c:v>
                </c:pt>
                <c:pt idx="42904">
                  <c:v>0.84299999999999997</c:v>
                </c:pt>
                <c:pt idx="42905">
                  <c:v>0.97299999999999998</c:v>
                </c:pt>
                <c:pt idx="42906">
                  <c:v>0.80800000000000005</c:v>
                </c:pt>
                <c:pt idx="42907">
                  <c:v>0.82199999999999995</c:v>
                </c:pt>
                <c:pt idx="42908">
                  <c:v>0.81599999999999995</c:v>
                </c:pt>
                <c:pt idx="42909">
                  <c:v>0.94299999999999995</c:v>
                </c:pt>
                <c:pt idx="42910">
                  <c:v>0.83399999999999996</c:v>
                </c:pt>
                <c:pt idx="42911">
                  <c:v>0.80500000000000005</c:v>
                </c:pt>
                <c:pt idx="42912">
                  <c:v>0.85699999999999998</c:v>
                </c:pt>
                <c:pt idx="42913">
                  <c:v>0.95799999999999996</c:v>
                </c:pt>
                <c:pt idx="42914">
                  <c:v>0.83799999999999997</c:v>
                </c:pt>
                <c:pt idx="42915">
                  <c:v>0.76100000000000001</c:v>
                </c:pt>
                <c:pt idx="42916">
                  <c:v>0.85799999999999998</c:v>
                </c:pt>
                <c:pt idx="42917">
                  <c:v>0.80500000000000005</c:v>
                </c:pt>
                <c:pt idx="42918">
                  <c:v>0.86199999999999999</c:v>
                </c:pt>
                <c:pt idx="42919">
                  <c:v>0.81899999999999995</c:v>
                </c:pt>
                <c:pt idx="42920">
                  <c:v>0.60799999999999998</c:v>
                </c:pt>
                <c:pt idx="42921">
                  <c:v>0.79900000000000004</c:v>
                </c:pt>
                <c:pt idx="42922">
                  <c:v>0.80800000000000005</c:v>
                </c:pt>
                <c:pt idx="42923">
                  <c:v>0.83499999999999996</c:v>
                </c:pt>
                <c:pt idx="42924">
                  <c:v>1.0089999999999999</c:v>
                </c:pt>
                <c:pt idx="42925">
                  <c:v>0.88</c:v>
                </c:pt>
                <c:pt idx="42926">
                  <c:v>0.81799999999999995</c:v>
                </c:pt>
                <c:pt idx="42927">
                  <c:v>0.81799999999999995</c:v>
                </c:pt>
                <c:pt idx="42928">
                  <c:v>0.79200000000000004</c:v>
                </c:pt>
                <c:pt idx="42929">
                  <c:v>0.82599999999999996</c:v>
                </c:pt>
                <c:pt idx="42930">
                  <c:v>1.018</c:v>
                </c:pt>
                <c:pt idx="42931">
                  <c:v>0.95899999999999996</c:v>
                </c:pt>
                <c:pt idx="42932">
                  <c:v>0.96099999999999997</c:v>
                </c:pt>
                <c:pt idx="42933">
                  <c:v>0.80300000000000005</c:v>
                </c:pt>
                <c:pt idx="42934">
                  <c:v>0.82899999999999996</c:v>
                </c:pt>
                <c:pt idx="42935">
                  <c:v>0.81699999999999995</c:v>
                </c:pt>
                <c:pt idx="42936">
                  <c:v>1.0089999999999999</c:v>
                </c:pt>
                <c:pt idx="42937">
                  <c:v>1.0089999999999999</c:v>
                </c:pt>
                <c:pt idx="42938">
                  <c:v>0.86</c:v>
                </c:pt>
                <c:pt idx="42939">
                  <c:v>0.82</c:v>
                </c:pt>
                <c:pt idx="42940">
                  <c:v>0.81</c:v>
                </c:pt>
                <c:pt idx="42941">
                  <c:v>0.96</c:v>
                </c:pt>
                <c:pt idx="42942">
                  <c:v>0.95399999999999996</c:v>
                </c:pt>
                <c:pt idx="42943">
                  <c:v>0.85899999999999999</c:v>
                </c:pt>
                <c:pt idx="42944">
                  <c:v>0.96599999999999997</c:v>
                </c:pt>
                <c:pt idx="42945">
                  <c:v>0.54600000000000004</c:v>
                </c:pt>
                <c:pt idx="42946">
                  <c:v>0.754</c:v>
                </c:pt>
                <c:pt idx="42947">
                  <c:v>0.76400000000000001</c:v>
                </c:pt>
                <c:pt idx="42948">
                  <c:v>0.89300000000000002</c:v>
                </c:pt>
                <c:pt idx="42949">
                  <c:v>0.81299999999999994</c:v>
                </c:pt>
                <c:pt idx="42950">
                  <c:v>0.76600000000000001</c:v>
                </c:pt>
                <c:pt idx="42951">
                  <c:v>0.89900000000000002</c:v>
                </c:pt>
                <c:pt idx="42952">
                  <c:v>0.91200000000000003</c:v>
                </c:pt>
                <c:pt idx="42953">
                  <c:v>0.95299999999999996</c:v>
                </c:pt>
                <c:pt idx="42954">
                  <c:v>0.77300000000000002</c:v>
                </c:pt>
                <c:pt idx="42955">
                  <c:v>0.81399999999999995</c:v>
                </c:pt>
                <c:pt idx="42956">
                  <c:v>0.81</c:v>
                </c:pt>
                <c:pt idx="42957">
                  <c:v>0.76800000000000002</c:v>
                </c:pt>
                <c:pt idx="42958">
                  <c:v>0.90700000000000003</c:v>
                </c:pt>
                <c:pt idx="42959">
                  <c:v>0.81399999999999995</c:v>
                </c:pt>
                <c:pt idx="42960">
                  <c:v>0.77300000000000002</c:v>
                </c:pt>
                <c:pt idx="42961">
                  <c:v>0.93799999999999994</c:v>
                </c:pt>
                <c:pt idx="42962">
                  <c:v>0.93200000000000005</c:v>
                </c:pt>
                <c:pt idx="42963">
                  <c:v>0.96199999999999997</c:v>
                </c:pt>
                <c:pt idx="42964">
                  <c:v>0.74299999999999999</c:v>
                </c:pt>
                <c:pt idx="42965">
                  <c:v>0.93700000000000006</c:v>
                </c:pt>
                <c:pt idx="42966">
                  <c:v>0.94199999999999995</c:v>
                </c:pt>
                <c:pt idx="42967">
                  <c:v>0.93700000000000006</c:v>
                </c:pt>
                <c:pt idx="42968">
                  <c:v>0.81100000000000005</c:v>
                </c:pt>
                <c:pt idx="42969">
                  <c:v>0.75700000000000001</c:v>
                </c:pt>
                <c:pt idx="42970">
                  <c:v>0.92</c:v>
                </c:pt>
                <c:pt idx="42971">
                  <c:v>0.93500000000000005</c:v>
                </c:pt>
                <c:pt idx="42972">
                  <c:v>0.96399999999999997</c:v>
                </c:pt>
                <c:pt idx="42973">
                  <c:v>0.90500000000000003</c:v>
                </c:pt>
                <c:pt idx="42974">
                  <c:v>0.94199999999999995</c:v>
                </c:pt>
                <c:pt idx="42975">
                  <c:v>0.93899999999999995</c:v>
                </c:pt>
                <c:pt idx="42976">
                  <c:v>0.93200000000000005</c:v>
                </c:pt>
                <c:pt idx="42977">
                  <c:v>0.76</c:v>
                </c:pt>
                <c:pt idx="42978">
                  <c:v>0.93500000000000005</c:v>
                </c:pt>
                <c:pt idx="42979">
                  <c:v>0.93600000000000005</c:v>
                </c:pt>
                <c:pt idx="42980">
                  <c:v>0.81100000000000005</c:v>
                </c:pt>
                <c:pt idx="42981">
                  <c:v>0.94099999999999995</c:v>
                </c:pt>
                <c:pt idx="42982">
                  <c:v>0.54900000000000004</c:v>
                </c:pt>
                <c:pt idx="42983">
                  <c:v>0.75900000000000001</c:v>
                </c:pt>
                <c:pt idx="42984">
                  <c:v>0.79600000000000004</c:v>
                </c:pt>
                <c:pt idx="42985">
                  <c:v>0.92200000000000004</c:v>
                </c:pt>
                <c:pt idx="42986">
                  <c:v>0.78</c:v>
                </c:pt>
                <c:pt idx="42987">
                  <c:v>0.94099999999999995</c:v>
                </c:pt>
                <c:pt idx="42988">
                  <c:v>0.94</c:v>
                </c:pt>
                <c:pt idx="42989">
                  <c:v>0.77</c:v>
                </c:pt>
                <c:pt idx="42990">
                  <c:v>0.76500000000000001</c:v>
                </c:pt>
                <c:pt idx="42991">
                  <c:v>0.96</c:v>
                </c:pt>
                <c:pt idx="42992">
                  <c:v>0.89100000000000001</c:v>
                </c:pt>
                <c:pt idx="42993">
                  <c:v>0.79800000000000004</c:v>
                </c:pt>
                <c:pt idx="42994">
                  <c:v>0.76</c:v>
                </c:pt>
                <c:pt idx="42995">
                  <c:v>0.76300000000000001</c:v>
                </c:pt>
                <c:pt idx="42996">
                  <c:v>0.91500000000000004</c:v>
                </c:pt>
                <c:pt idx="42997">
                  <c:v>0.92400000000000004</c:v>
                </c:pt>
                <c:pt idx="42998">
                  <c:v>0.76600000000000001</c:v>
                </c:pt>
                <c:pt idx="42999">
                  <c:v>0.77400000000000002</c:v>
                </c:pt>
                <c:pt idx="43000">
                  <c:v>0.89700000000000002</c:v>
                </c:pt>
                <c:pt idx="43001">
                  <c:v>0.76100000000000001</c:v>
                </c:pt>
                <c:pt idx="43002">
                  <c:v>0.79200000000000004</c:v>
                </c:pt>
                <c:pt idx="43003">
                  <c:v>0.81100000000000005</c:v>
                </c:pt>
                <c:pt idx="43004">
                  <c:v>0.91200000000000003</c:v>
                </c:pt>
                <c:pt idx="43005">
                  <c:v>0.75600000000000001</c:v>
                </c:pt>
                <c:pt idx="43006">
                  <c:v>0.77</c:v>
                </c:pt>
                <c:pt idx="43007">
                  <c:v>0.75700000000000001</c:v>
                </c:pt>
                <c:pt idx="43008">
                  <c:v>0.92</c:v>
                </c:pt>
                <c:pt idx="43009">
                  <c:v>0.96099999999999997</c:v>
                </c:pt>
                <c:pt idx="43010">
                  <c:v>0.754</c:v>
                </c:pt>
                <c:pt idx="43011">
                  <c:v>0.83399999999999996</c:v>
                </c:pt>
                <c:pt idx="43012">
                  <c:v>0.76800000000000002</c:v>
                </c:pt>
                <c:pt idx="43013">
                  <c:v>0.77</c:v>
                </c:pt>
                <c:pt idx="43014">
                  <c:v>0.97099999999999997</c:v>
                </c:pt>
                <c:pt idx="43015">
                  <c:v>0.90900000000000003</c:v>
                </c:pt>
                <c:pt idx="43016">
                  <c:v>0.77800000000000002</c:v>
                </c:pt>
                <c:pt idx="43017">
                  <c:v>0.91300000000000003</c:v>
                </c:pt>
                <c:pt idx="43018">
                  <c:v>0.76700000000000002</c:v>
                </c:pt>
                <c:pt idx="43019">
                  <c:v>0.77900000000000003</c:v>
                </c:pt>
                <c:pt idx="43020">
                  <c:v>0.75800000000000001</c:v>
                </c:pt>
                <c:pt idx="43021">
                  <c:v>0.77100000000000002</c:v>
                </c:pt>
                <c:pt idx="43022">
                  <c:v>0.96</c:v>
                </c:pt>
                <c:pt idx="43023">
                  <c:v>0.91200000000000003</c:v>
                </c:pt>
                <c:pt idx="43024">
                  <c:v>0.76500000000000001</c:v>
                </c:pt>
                <c:pt idx="43025">
                  <c:v>0.91900000000000004</c:v>
                </c:pt>
                <c:pt idx="43026">
                  <c:v>0.76600000000000001</c:v>
                </c:pt>
                <c:pt idx="43027">
                  <c:v>0.54700000000000004</c:v>
                </c:pt>
                <c:pt idx="43028">
                  <c:v>0.89500000000000002</c:v>
                </c:pt>
                <c:pt idx="43029">
                  <c:v>0.81499999999999995</c:v>
                </c:pt>
                <c:pt idx="43030">
                  <c:v>0.76800000000000002</c:v>
                </c:pt>
                <c:pt idx="43031">
                  <c:v>0.95599999999999996</c:v>
                </c:pt>
                <c:pt idx="43032">
                  <c:v>0.90100000000000002</c:v>
                </c:pt>
                <c:pt idx="43033">
                  <c:v>0.81100000000000005</c:v>
                </c:pt>
                <c:pt idx="43034">
                  <c:v>0.77600000000000002</c:v>
                </c:pt>
                <c:pt idx="43035">
                  <c:v>0.81499999999999995</c:v>
                </c:pt>
                <c:pt idx="43036">
                  <c:v>0.77</c:v>
                </c:pt>
                <c:pt idx="43037">
                  <c:v>0.94</c:v>
                </c:pt>
                <c:pt idx="43038">
                  <c:v>0.93600000000000005</c:v>
                </c:pt>
                <c:pt idx="43039">
                  <c:v>0.77500000000000002</c:v>
                </c:pt>
                <c:pt idx="43040">
                  <c:v>0.94499999999999995</c:v>
                </c:pt>
                <c:pt idx="43041">
                  <c:v>0.96399999999999997</c:v>
                </c:pt>
                <c:pt idx="43042">
                  <c:v>0.94099999999999995</c:v>
                </c:pt>
                <c:pt idx="43043">
                  <c:v>0.747</c:v>
                </c:pt>
                <c:pt idx="43044">
                  <c:v>0.94299999999999995</c:v>
                </c:pt>
                <c:pt idx="43045">
                  <c:v>0.93899999999999995</c:v>
                </c:pt>
                <c:pt idx="43046">
                  <c:v>0.76</c:v>
                </c:pt>
                <c:pt idx="43047">
                  <c:v>0.94299999999999995</c:v>
                </c:pt>
                <c:pt idx="43048">
                  <c:v>0.93600000000000005</c:v>
                </c:pt>
                <c:pt idx="43049">
                  <c:v>0.94499999999999995</c:v>
                </c:pt>
                <c:pt idx="43050">
                  <c:v>0.90100000000000002</c:v>
                </c:pt>
                <c:pt idx="43051">
                  <c:v>0.96599999999999997</c:v>
                </c:pt>
                <c:pt idx="43052">
                  <c:v>0.92300000000000004</c:v>
                </c:pt>
                <c:pt idx="43053">
                  <c:v>0.93899999999999995</c:v>
                </c:pt>
                <c:pt idx="43054">
                  <c:v>0.94</c:v>
                </c:pt>
                <c:pt idx="43055">
                  <c:v>0.81200000000000006</c:v>
                </c:pt>
                <c:pt idx="43056">
                  <c:v>0.90800000000000003</c:v>
                </c:pt>
                <c:pt idx="43057">
                  <c:v>0.79900000000000004</c:v>
                </c:pt>
                <c:pt idx="43058">
                  <c:v>0.92500000000000004</c:v>
                </c:pt>
                <c:pt idx="43059">
                  <c:v>0.94299999999999995</c:v>
                </c:pt>
                <c:pt idx="43060">
                  <c:v>0.76100000000000001</c:v>
                </c:pt>
                <c:pt idx="43061">
                  <c:v>0.94399999999999995</c:v>
                </c:pt>
                <c:pt idx="43062">
                  <c:v>0.78300000000000003</c:v>
                </c:pt>
                <c:pt idx="43063">
                  <c:v>0.76700000000000002</c:v>
                </c:pt>
                <c:pt idx="43064">
                  <c:v>0.91700000000000004</c:v>
                </c:pt>
                <c:pt idx="43065">
                  <c:v>0.76800000000000002</c:v>
                </c:pt>
                <c:pt idx="43066">
                  <c:v>0.91400000000000003</c:v>
                </c:pt>
                <c:pt idx="43067">
                  <c:v>0.76</c:v>
                </c:pt>
                <c:pt idx="43068">
                  <c:v>0.92500000000000004</c:v>
                </c:pt>
                <c:pt idx="43069">
                  <c:v>0.81200000000000006</c:v>
                </c:pt>
                <c:pt idx="43070">
                  <c:v>0.77700000000000002</c:v>
                </c:pt>
                <c:pt idx="43071">
                  <c:v>0.77200000000000002</c:v>
                </c:pt>
                <c:pt idx="43072">
                  <c:v>0.91200000000000003</c:v>
                </c:pt>
                <c:pt idx="43073">
                  <c:v>0.91500000000000004</c:v>
                </c:pt>
                <c:pt idx="43074">
                  <c:v>0.76</c:v>
                </c:pt>
                <c:pt idx="43075">
                  <c:v>0.92300000000000004</c:v>
                </c:pt>
                <c:pt idx="43076">
                  <c:v>0.77</c:v>
                </c:pt>
                <c:pt idx="43077">
                  <c:v>0.75800000000000001</c:v>
                </c:pt>
                <c:pt idx="43078">
                  <c:v>0.92100000000000004</c:v>
                </c:pt>
                <c:pt idx="43079">
                  <c:v>0.91100000000000003</c:v>
                </c:pt>
                <c:pt idx="43080">
                  <c:v>0.77200000000000002</c:v>
                </c:pt>
                <c:pt idx="43081">
                  <c:v>0.78</c:v>
                </c:pt>
                <c:pt idx="43082">
                  <c:v>0.76900000000000002</c:v>
                </c:pt>
                <c:pt idx="43083">
                  <c:v>0.78100000000000003</c:v>
                </c:pt>
                <c:pt idx="43084">
                  <c:v>0.77400000000000002</c:v>
                </c:pt>
                <c:pt idx="43085">
                  <c:v>0.76200000000000001</c:v>
                </c:pt>
                <c:pt idx="43086">
                  <c:v>0.96099999999999997</c:v>
                </c:pt>
                <c:pt idx="43087">
                  <c:v>0.91200000000000003</c:v>
                </c:pt>
                <c:pt idx="43088">
                  <c:v>0.76800000000000002</c:v>
                </c:pt>
                <c:pt idx="43089">
                  <c:v>0.89700000000000002</c:v>
                </c:pt>
                <c:pt idx="43090">
                  <c:v>0.77</c:v>
                </c:pt>
                <c:pt idx="43091">
                  <c:v>0.81599999999999995</c:v>
                </c:pt>
                <c:pt idx="43092">
                  <c:v>0.90300000000000002</c:v>
                </c:pt>
                <c:pt idx="43093">
                  <c:v>0.77800000000000002</c:v>
                </c:pt>
                <c:pt idx="43094">
                  <c:v>0.81599999999999995</c:v>
                </c:pt>
                <c:pt idx="43095">
                  <c:v>0.94199999999999995</c:v>
                </c:pt>
                <c:pt idx="43096">
                  <c:v>0.77200000000000002</c:v>
                </c:pt>
                <c:pt idx="43097">
                  <c:v>0.94699999999999995</c:v>
                </c:pt>
                <c:pt idx="43098">
                  <c:v>0.94299999999999995</c:v>
                </c:pt>
                <c:pt idx="43099">
                  <c:v>0.94499999999999995</c:v>
                </c:pt>
                <c:pt idx="43100">
                  <c:v>0.77700000000000002</c:v>
                </c:pt>
                <c:pt idx="43101">
                  <c:v>0.96599999999999997</c:v>
                </c:pt>
                <c:pt idx="43102">
                  <c:v>0.94599999999999995</c:v>
                </c:pt>
                <c:pt idx="43103">
                  <c:v>0.94699999999999995</c:v>
                </c:pt>
                <c:pt idx="43104">
                  <c:v>0.76300000000000001</c:v>
                </c:pt>
                <c:pt idx="43105">
                  <c:v>0.90300000000000002</c:v>
                </c:pt>
                <c:pt idx="43106">
                  <c:v>0.96699999999999997</c:v>
                </c:pt>
                <c:pt idx="43107">
                  <c:v>0.92800000000000005</c:v>
                </c:pt>
                <c:pt idx="43108">
                  <c:v>0.94799999999999995</c:v>
                </c:pt>
                <c:pt idx="43109">
                  <c:v>0.76300000000000001</c:v>
                </c:pt>
                <c:pt idx="43110">
                  <c:v>0.78500000000000003</c:v>
                </c:pt>
                <c:pt idx="43111">
                  <c:v>0.76900000000000002</c:v>
                </c:pt>
                <c:pt idx="43112">
                  <c:v>0.91600000000000004</c:v>
                </c:pt>
                <c:pt idx="43113">
                  <c:v>0.77900000000000003</c:v>
                </c:pt>
                <c:pt idx="43114">
                  <c:v>0.91400000000000003</c:v>
                </c:pt>
                <c:pt idx="43115">
                  <c:v>0.91700000000000004</c:v>
                </c:pt>
                <c:pt idx="43116">
                  <c:v>0.76200000000000001</c:v>
                </c:pt>
                <c:pt idx="43117">
                  <c:v>0.92600000000000005</c:v>
                </c:pt>
                <c:pt idx="43118">
                  <c:v>0.91200000000000003</c:v>
                </c:pt>
                <c:pt idx="43119">
                  <c:v>0.92300000000000004</c:v>
                </c:pt>
                <c:pt idx="43120">
                  <c:v>0.77400000000000002</c:v>
                </c:pt>
                <c:pt idx="43121">
                  <c:v>0.78200000000000003</c:v>
                </c:pt>
                <c:pt idx="43122">
                  <c:v>0.76400000000000001</c:v>
                </c:pt>
                <c:pt idx="43123">
                  <c:v>0.91400000000000003</c:v>
                </c:pt>
                <c:pt idx="43124">
                  <c:v>0.89800000000000002</c:v>
                </c:pt>
                <c:pt idx="43125">
                  <c:v>0.90400000000000003</c:v>
                </c:pt>
                <c:pt idx="43126">
                  <c:v>0.77900000000000003</c:v>
                </c:pt>
                <c:pt idx="43127">
                  <c:v>0.77300000000000002</c:v>
                </c:pt>
                <c:pt idx="43128">
                  <c:v>0.77800000000000002</c:v>
                </c:pt>
                <c:pt idx="43129">
                  <c:v>0.90500000000000003</c:v>
                </c:pt>
                <c:pt idx="43130">
                  <c:v>0.78</c:v>
                </c:pt>
                <c:pt idx="43131">
                  <c:v>0.91900000000000004</c:v>
                </c:pt>
                <c:pt idx="43132">
                  <c:v>0.92800000000000005</c:v>
                </c:pt>
                <c:pt idx="43133">
                  <c:v>0.77500000000000002</c:v>
                </c:pt>
                <c:pt idx="43134">
                  <c:v>0.78300000000000003</c:v>
                </c:pt>
                <c:pt idx="43135">
                  <c:v>0.504</c:v>
                </c:pt>
                <c:pt idx="43136">
                  <c:v>0.504</c:v>
                </c:pt>
                <c:pt idx="43137">
                  <c:v>0.50700000000000001</c:v>
                </c:pt>
                <c:pt idx="43138">
                  <c:v>0.50700000000000001</c:v>
                </c:pt>
                <c:pt idx="43139">
                  <c:v>0.51500000000000001</c:v>
                </c:pt>
                <c:pt idx="43140">
                  <c:v>0.51500000000000001</c:v>
                </c:pt>
                <c:pt idx="43141">
                  <c:v>0.51500000000000001</c:v>
                </c:pt>
                <c:pt idx="43142">
                  <c:v>0.51400000000000001</c:v>
                </c:pt>
                <c:pt idx="43143">
                  <c:v>0.51800000000000002</c:v>
                </c:pt>
                <c:pt idx="43144">
                  <c:v>0.51800000000000002</c:v>
                </c:pt>
                <c:pt idx="43145">
                  <c:v>0.48099999999999998</c:v>
                </c:pt>
                <c:pt idx="43146">
                  <c:v>0.48099999999999998</c:v>
                </c:pt>
                <c:pt idx="43147">
                  <c:v>0.48699999999999999</c:v>
                </c:pt>
                <c:pt idx="43148">
                  <c:v>0.48699999999999999</c:v>
                </c:pt>
                <c:pt idx="43149">
                  <c:v>0.52700000000000002</c:v>
                </c:pt>
                <c:pt idx="43150">
                  <c:v>0.51800000000000002</c:v>
                </c:pt>
                <c:pt idx="43151">
                  <c:v>0.52600000000000002</c:v>
                </c:pt>
                <c:pt idx="43152">
                  <c:v>0.497</c:v>
                </c:pt>
                <c:pt idx="43153">
                  <c:v>0.46899999999999997</c:v>
                </c:pt>
                <c:pt idx="43154">
                  <c:v>0.46899999999999997</c:v>
                </c:pt>
                <c:pt idx="43155">
                  <c:v>0.52200000000000002</c:v>
                </c:pt>
                <c:pt idx="43156">
                  <c:v>0.52200000000000002</c:v>
                </c:pt>
                <c:pt idx="43157">
                  <c:v>0.53</c:v>
                </c:pt>
                <c:pt idx="43158">
                  <c:v>0.53</c:v>
                </c:pt>
                <c:pt idx="43159">
                  <c:v>0.48399999999999999</c:v>
                </c:pt>
                <c:pt idx="43160">
                  <c:v>0.48399999999999999</c:v>
                </c:pt>
                <c:pt idx="43161">
                  <c:v>0.49099999999999999</c:v>
                </c:pt>
                <c:pt idx="43162">
                  <c:v>0.49099999999999999</c:v>
                </c:pt>
                <c:pt idx="43163">
                  <c:v>0.497</c:v>
                </c:pt>
                <c:pt idx="43164">
                  <c:v>0.497</c:v>
                </c:pt>
                <c:pt idx="43165">
                  <c:v>0.49</c:v>
                </c:pt>
                <c:pt idx="43166">
                  <c:v>0.49</c:v>
                </c:pt>
                <c:pt idx="43167">
                  <c:v>0.47</c:v>
                </c:pt>
                <c:pt idx="43168">
                  <c:v>0.47</c:v>
                </c:pt>
                <c:pt idx="43169">
                  <c:v>0.49</c:v>
                </c:pt>
                <c:pt idx="43170">
                  <c:v>0.53100000000000003</c:v>
                </c:pt>
                <c:pt idx="43171">
                  <c:v>0.53100000000000003</c:v>
                </c:pt>
                <c:pt idx="43172">
                  <c:v>0.53900000000000003</c:v>
                </c:pt>
                <c:pt idx="43173">
                  <c:v>0.47699999999999998</c:v>
                </c:pt>
                <c:pt idx="43174">
                  <c:v>0.52900000000000003</c:v>
                </c:pt>
                <c:pt idx="43175">
                  <c:v>0.53800000000000003</c:v>
                </c:pt>
                <c:pt idx="43176">
                  <c:v>0.50700000000000001</c:v>
                </c:pt>
                <c:pt idx="43177">
                  <c:v>0.47899999999999998</c:v>
                </c:pt>
                <c:pt idx="43178">
                  <c:v>0.5</c:v>
                </c:pt>
                <c:pt idx="43179">
                  <c:v>0.47699999999999998</c:v>
                </c:pt>
                <c:pt idx="43180">
                  <c:v>0.47699999999999998</c:v>
                </c:pt>
                <c:pt idx="43181">
                  <c:v>0.47099999999999997</c:v>
                </c:pt>
                <c:pt idx="43182">
                  <c:v>0.47099999999999997</c:v>
                </c:pt>
                <c:pt idx="43183">
                  <c:v>0.53300000000000003</c:v>
                </c:pt>
                <c:pt idx="43184">
                  <c:v>0.53300000000000003</c:v>
                </c:pt>
                <c:pt idx="43185">
                  <c:v>0.54200000000000004</c:v>
                </c:pt>
                <c:pt idx="43186">
                  <c:v>0.54200000000000004</c:v>
                </c:pt>
                <c:pt idx="43187">
                  <c:v>0.49199999999999999</c:v>
                </c:pt>
                <c:pt idx="43188">
                  <c:v>0.49399999999999999</c:v>
                </c:pt>
                <c:pt idx="43189">
                  <c:v>0.49399999999999999</c:v>
                </c:pt>
                <c:pt idx="43190">
                  <c:v>0.5</c:v>
                </c:pt>
                <c:pt idx="43191">
                  <c:v>0.5</c:v>
                </c:pt>
                <c:pt idx="43192">
                  <c:v>0.47899999999999998</c:v>
                </c:pt>
                <c:pt idx="43193">
                  <c:v>0.47899999999999998</c:v>
                </c:pt>
                <c:pt idx="43194">
                  <c:v>0.5</c:v>
                </c:pt>
                <c:pt idx="43195">
                  <c:v>0.47299999999999998</c:v>
                </c:pt>
                <c:pt idx="43196">
                  <c:v>0.47299999999999998</c:v>
                </c:pt>
                <c:pt idx="43197">
                  <c:v>0.49299999999999999</c:v>
                </c:pt>
                <c:pt idx="43198">
                  <c:v>0.53400000000000003</c:v>
                </c:pt>
                <c:pt idx="43199">
                  <c:v>0.53400000000000003</c:v>
                </c:pt>
                <c:pt idx="43200">
                  <c:v>0.54300000000000004</c:v>
                </c:pt>
                <c:pt idx="43201">
                  <c:v>0.54300000000000004</c:v>
                </c:pt>
                <c:pt idx="43202">
                  <c:v>0.54200000000000004</c:v>
                </c:pt>
                <c:pt idx="43203">
                  <c:v>0.55100000000000005</c:v>
                </c:pt>
                <c:pt idx="43204">
                  <c:v>0.48699999999999999</c:v>
                </c:pt>
                <c:pt idx="43205">
                  <c:v>0.48</c:v>
                </c:pt>
                <c:pt idx="43206">
                  <c:v>0.53300000000000003</c:v>
                </c:pt>
                <c:pt idx="43207">
                  <c:v>0.51800000000000002</c:v>
                </c:pt>
                <c:pt idx="43208">
                  <c:v>0.51</c:v>
                </c:pt>
                <c:pt idx="43209">
                  <c:v>0.48799999999999999</c:v>
                </c:pt>
                <c:pt idx="43210">
                  <c:v>0.50800000000000001</c:v>
                </c:pt>
                <c:pt idx="43211">
                  <c:v>0.48199999999999998</c:v>
                </c:pt>
                <c:pt idx="43212">
                  <c:v>0.53700000000000003</c:v>
                </c:pt>
                <c:pt idx="43213">
                  <c:v>0.53700000000000003</c:v>
                </c:pt>
                <c:pt idx="43214">
                  <c:v>0.48</c:v>
                </c:pt>
                <c:pt idx="43215">
                  <c:v>0.48</c:v>
                </c:pt>
                <c:pt idx="43216">
                  <c:v>0.51100000000000001</c:v>
                </c:pt>
                <c:pt idx="43217">
                  <c:v>0.51100000000000001</c:v>
                </c:pt>
                <c:pt idx="43218">
                  <c:v>0.54600000000000004</c:v>
                </c:pt>
                <c:pt idx="43219">
                  <c:v>0.54600000000000004</c:v>
                </c:pt>
                <c:pt idx="43220">
                  <c:v>0.55500000000000005</c:v>
                </c:pt>
                <c:pt idx="43221">
                  <c:v>0.55500000000000005</c:v>
                </c:pt>
                <c:pt idx="43222">
                  <c:v>0.48099999999999998</c:v>
                </c:pt>
                <c:pt idx="43223">
                  <c:v>0.497</c:v>
                </c:pt>
                <c:pt idx="43224">
                  <c:v>0.497</c:v>
                </c:pt>
                <c:pt idx="43225">
                  <c:v>0.502</c:v>
                </c:pt>
                <c:pt idx="43226">
                  <c:v>0.504</c:v>
                </c:pt>
                <c:pt idx="43227">
                  <c:v>0.504</c:v>
                </c:pt>
                <c:pt idx="43228">
                  <c:v>0.51</c:v>
                </c:pt>
                <c:pt idx="43229">
                  <c:v>0.51</c:v>
                </c:pt>
                <c:pt idx="43230">
                  <c:v>0.505</c:v>
                </c:pt>
                <c:pt idx="43231">
                  <c:v>0.503</c:v>
                </c:pt>
                <c:pt idx="43232">
                  <c:v>0.503</c:v>
                </c:pt>
                <c:pt idx="43233">
                  <c:v>0.505</c:v>
                </c:pt>
                <c:pt idx="43234">
                  <c:v>0.48199999999999998</c:v>
                </c:pt>
                <c:pt idx="43235">
                  <c:v>0.48199999999999998</c:v>
                </c:pt>
                <c:pt idx="43236">
                  <c:v>0.54700000000000004</c:v>
                </c:pt>
                <c:pt idx="43237">
                  <c:v>0.51100000000000001</c:v>
                </c:pt>
                <c:pt idx="43238">
                  <c:v>0.54700000000000004</c:v>
                </c:pt>
                <c:pt idx="43239">
                  <c:v>0.504</c:v>
                </c:pt>
                <c:pt idx="43240">
                  <c:v>0.54600000000000004</c:v>
                </c:pt>
                <c:pt idx="43241">
                  <c:v>0.55600000000000005</c:v>
                </c:pt>
                <c:pt idx="43242">
                  <c:v>0.55600000000000005</c:v>
                </c:pt>
                <c:pt idx="43243">
                  <c:v>0.55500000000000005</c:v>
                </c:pt>
                <c:pt idx="43244">
                  <c:v>0.56499999999999995</c:v>
                </c:pt>
                <c:pt idx="43245">
                  <c:v>0.496</c:v>
                </c:pt>
                <c:pt idx="43246">
                  <c:v>0.48899999999999999</c:v>
                </c:pt>
                <c:pt idx="43247">
                  <c:v>0.49099999999999999</c:v>
                </c:pt>
                <c:pt idx="43248">
                  <c:v>0.49099999999999999</c:v>
                </c:pt>
                <c:pt idx="43249">
                  <c:v>0.54500000000000004</c:v>
                </c:pt>
                <c:pt idx="43250">
                  <c:v>0.55400000000000005</c:v>
                </c:pt>
                <c:pt idx="43251">
                  <c:v>0.51400000000000001</c:v>
                </c:pt>
                <c:pt idx="43252">
                  <c:v>0.51900000000000002</c:v>
                </c:pt>
                <c:pt idx="43253">
                  <c:v>0.498</c:v>
                </c:pt>
                <c:pt idx="43254">
                  <c:v>0.52200000000000002</c:v>
                </c:pt>
                <c:pt idx="43255">
                  <c:v>0.52200000000000002</c:v>
                </c:pt>
                <c:pt idx="43256">
                  <c:v>0.54900000000000004</c:v>
                </c:pt>
                <c:pt idx="43257">
                  <c:v>0.54900000000000004</c:v>
                </c:pt>
                <c:pt idx="43258">
                  <c:v>0.49099999999999999</c:v>
                </c:pt>
                <c:pt idx="43259">
                  <c:v>0.49</c:v>
                </c:pt>
                <c:pt idx="43260">
                  <c:v>0.49</c:v>
                </c:pt>
                <c:pt idx="43261">
                  <c:v>0.55900000000000005</c:v>
                </c:pt>
                <c:pt idx="43262">
                  <c:v>0.55900000000000005</c:v>
                </c:pt>
                <c:pt idx="43263">
                  <c:v>0.51500000000000001</c:v>
                </c:pt>
                <c:pt idx="43264">
                  <c:v>0.51400000000000001</c:v>
                </c:pt>
                <c:pt idx="43265">
                  <c:v>0.48299999999999998</c:v>
                </c:pt>
                <c:pt idx="43266">
                  <c:v>0.48299999999999998</c:v>
                </c:pt>
                <c:pt idx="43267">
                  <c:v>0.48499999999999999</c:v>
                </c:pt>
                <c:pt idx="43268">
                  <c:v>0.56799999999999995</c:v>
                </c:pt>
                <c:pt idx="43269">
                  <c:v>0.56799999999999995</c:v>
                </c:pt>
                <c:pt idx="43270">
                  <c:v>0.49199999999999999</c:v>
                </c:pt>
                <c:pt idx="43271">
                  <c:v>0.49199999999999999</c:v>
                </c:pt>
                <c:pt idx="43272">
                  <c:v>0.49</c:v>
                </c:pt>
                <c:pt idx="43273">
                  <c:v>0.52100000000000002</c:v>
                </c:pt>
                <c:pt idx="43274">
                  <c:v>0.52100000000000002</c:v>
                </c:pt>
                <c:pt idx="43275">
                  <c:v>0.50700000000000001</c:v>
                </c:pt>
                <c:pt idx="43276">
                  <c:v>0.50700000000000001</c:v>
                </c:pt>
                <c:pt idx="43277">
                  <c:v>0.51300000000000001</c:v>
                </c:pt>
                <c:pt idx="43278">
                  <c:v>0.51400000000000001</c:v>
                </c:pt>
                <c:pt idx="43279">
                  <c:v>0.51400000000000001</c:v>
                </c:pt>
                <c:pt idx="43280">
                  <c:v>0.51400000000000001</c:v>
                </c:pt>
                <c:pt idx="43281">
                  <c:v>0.51400000000000001</c:v>
                </c:pt>
                <c:pt idx="43282">
                  <c:v>0.51600000000000001</c:v>
                </c:pt>
                <c:pt idx="43283">
                  <c:v>0.50800000000000001</c:v>
                </c:pt>
                <c:pt idx="43284">
                  <c:v>0.51600000000000001</c:v>
                </c:pt>
                <c:pt idx="43285">
                  <c:v>0.50800000000000001</c:v>
                </c:pt>
                <c:pt idx="43286">
                  <c:v>0.55000000000000004</c:v>
                </c:pt>
                <c:pt idx="43287">
                  <c:v>0.55000000000000004</c:v>
                </c:pt>
                <c:pt idx="43288">
                  <c:v>0.56000000000000005</c:v>
                </c:pt>
                <c:pt idx="43289">
                  <c:v>0.56000000000000005</c:v>
                </c:pt>
                <c:pt idx="43290">
                  <c:v>0.55800000000000005</c:v>
                </c:pt>
                <c:pt idx="43291">
                  <c:v>0.49099999999999999</c:v>
                </c:pt>
                <c:pt idx="43292">
                  <c:v>0.49099999999999999</c:v>
                </c:pt>
                <c:pt idx="43293">
                  <c:v>0.56999999999999995</c:v>
                </c:pt>
                <c:pt idx="43294">
                  <c:v>0.56899999999999995</c:v>
                </c:pt>
                <c:pt idx="43295">
                  <c:v>0.50700000000000001</c:v>
                </c:pt>
                <c:pt idx="43296">
                  <c:v>0.56799999999999995</c:v>
                </c:pt>
                <c:pt idx="43297">
                  <c:v>0.48499999999999999</c:v>
                </c:pt>
                <c:pt idx="43298">
                  <c:v>0.48499999999999999</c:v>
                </c:pt>
                <c:pt idx="43299">
                  <c:v>0.57799999999999996</c:v>
                </c:pt>
                <c:pt idx="43300">
                  <c:v>0.49199999999999999</c:v>
                </c:pt>
                <c:pt idx="43301">
                  <c:v>0.501</c:v>
                </c:pt>
                <c:pt idx="43302">
                  <c:v>0.501</c:v>
                </c:pt>
                <c:pt idx="43303">
                  <c:v>0.55800000000000005</c:v>
                </c:pt>
                <c:pt idx="43304">
                  <c:v>0.56699999999999995</c:v>
                </c:pt>
                <c:pt idx="43305">
                  <c:v>0.49399999999999999</c:v>
                </c:pt>
                <c:pt idx="43306">
                  <c:v>0.49399999999999999</c:v>
                </c:pt>
                <c:pt idx="43307">
                  <c:v>0.53200000000000003</c:v>
                </c:pt>
                <c:pt idx="43308">
                  <c:v>0.52400000000000002</c:v>
                </c:pt>
                <c:pt idx="43309">
                  <c:v>0.754</c:v>
                </c:pt>
                <c:pt idx="43310">
                  <c:v>0.53</c:v>
                </c:pt>
                <c:pt idx="43311">
                  <c:v>0.55300000000000005</c:v>
                </c:pt>
                <c:pt idx="43312">
                  <c:v>0.55300000000000005</c:v>
                </c:pt>
                <c:pt idx="43313">
                  <c:v>0.53300000000000003</c:v>
                </c:pt>
                <c:pt idx="43314">
                  <c:v>0.53300000000000003</c:v>
                </c:pt>
                <c:pt idx="43315">
                  <c:v>0.56200000000000006</c:v>
                </c:pt>
                <c:pt idx="43316">
                  <c:v>0.56200000000000006</c:v>
                </c:pt>
                <c:pt idx="43317">
                  <c:v>0.52600000000000002</c:v>
                </c:pt>
                <c:pt idx="43318">
                  <c:v>0.52500000000000002</c:v>
                </c:pt>
                <c:pt idx="43319">
                  <c:v>0.57199999999999995</c:v>
                </c:pt>
                <c:pt idx="43320">
                  <c:v>0.57199999999999995</c:v>
                </c:pt>
                <c:pt idx="43321">
                  <c:v>0.49399999999999999</c:v>
                </c:pt>
                <c:pt idx="43322">
                  <c:v>0.499</c:v>
                </c:pt>
                <c:pt idx="43323">
                  <c:v>0.499</c:v>
                </c:pt>
                <c:pt idx="43324">
                  <c:v>0.49299999999999999</c:v>
                </c:pt>
                <c:pt idx="43325">
                  <c:v>0.49299999999999999</c:v>
                </c:pt>
                <c:pt idx="43326">
                  <c:v>0.495</c:v>
                </c:pt>
                <c:pt idx="43327">
                  <c:v>0.58199999999999996</c:v>
                </c:pt>
                <c:pt idx="43328">
                  <c:v>0.58199999999999996</c:v>
                </c:pt>
                <c:pt idx="43329">
                  <c:v>0.502</c:v>
                </c:pt>
                <c:pt idx="43330">
                  <c:v>0.502</c:v>
                </c:pt>
                <c:pt idx="43331">
                  <c:v>0.496</c:v>
                </c:pt>
                <c:pt idx="43332">
                  <c:v>0.496</c:v>
                </c:pt>
                <c:pt idx="43333">
                  <c:v>0.53200000000000003</c:v>
                </c:pt>
                <c:pt idx="43334">
                  <c:v>0.53200000000000003</c:v>
                </c:pt>
                <c:pt idx="43335">
                  <c:v>0.5</c:v>
                </c:pt>
                <c:pt idx="43336">
                  <c:v>0.52400000000000002</c:v>
                </c:pt>
                <c:pt idx="43337">
                  <c:v>0.52400000000000002</c:v>
                </c:pt>
                <c:pt idx="43338">
                  <c:v>0.51</c:v>
                </c:pt>
                <c:pt idx="43339">
                  <c:v>0.51</c:v>
                </c:pt>
                <c:pt idx="43340">
                  <c:v>0.51600000000000001</c:v>
                </c:pt>
                <c:pt idx="43341">
                  <c:v>0.51700000000000002</c:v>
                </c:pt>
                <c:pt idx="43342">
                  <c:v>0.51700000000000002</c:v>
                </c:pt>
                <c:pt idx="43343">
                  <c:v>0.52400000000000002</c:v>
                </c:pt>
                <c:pt idx="43344">
                  <c:v>0.52500000000000002</c:v>
                </c:pt>
                <c:pt idx="43345">
                  <c:v>0.52500000000000002</c:v>
                </c:pt>
                <c:pt idx="43346">
                  <c:v>0.51700000000000002</c:v>
                </c:pt>
                <c:pt idx="43347">
                  <c:v>0.51700000000000002</c:v>
                </c:pt>
                <c:pt idx="43348">
                  <c:v>0.52700000000000002</c:v>
                </c:pt>
                <c:pt idx="43349">
                  <c:v>0.51900000000000002</c:v>
                </c:pt>
                <c:pt idx="43350">
                  <c:v>0.56299999999999994</c:v>
                </c:pt>
                <c:pt idx="43351">
                  <c:v>0.52700000000000002</c:v>
                </c:pt>
                <c:pt idx="43352">
                  <c:v>0.51900000000000002</c:v>
                </c:pt>
                <c:pt idx="43353">
                  <c:v>0.56299999999999994</c:v>
                </c:pt>
                <c:pt idx="43354">
                  <c:v>0.57299999999999995</c:v>
                </c:pt>
                <c:pt idx="43355">
                  <c:v>0.57299999999999995</c:v>
                </c:pt>
                <c:pt idx="43356">
                  <c:v>0.57199999999999995</c:v>
                </c:pt>
                <c:pt idx="43357">
                  <c:v>0.501</c:v>
                </c:pt>
                <c:pt idx="43358">
                  <c:v>0.501</c:v>
                </c:pt>
                <c:pt idx="43359">
                  <c:v>0.58199999999999996</c:v>
                </c:pt>
                <c:pt idx="43360">
                  <c:v>0.52500000000000002</c:v>
                </c:pt>
                <c:pt idx="43361">
                  <c:v>0.51700000000000002</c:v>
                </c:pt>
                <c:pt idx="43362">
                  <c:v>0.49399999999999999</c:v>
                </c:pt>
                <c:pt idx="43363">
                  <c:v>0.49399999999999999</c:v>
                </c:pt>
                <c:pt idx="43364">
                  <c:v>0.59199999999999997</c:v>
                </c:pt>
                <c:pt idx="43365">
                  <c:v>0.50900000000000001</c:v>
                </c:pt>
                <c:pt idx="43366">
                  <c:v>0.502</c:v>
                </c:pt>
                <c:pt idx="43367">
                  <c:v>0.56100000000000005</c:v>
                </c:pt>
                <c:pt idx="43368">
                  <c:v>0.57099999999999995</c:v>
                </c:pt>
                <c:pt idx="43369">
                  <c:v>0.54400000000000004</c:v>
                </c:pt>
                <c:pt idx="43370">
                  <c:v>0.58099999999999996</c:v>
                </c:pt>
                <c:pt idx="43371">
                  <c:v>0.51100000000000001</c:v>
                </c:pt>
                <c:pt idx="43372">
                  <c:v>0.51100000000000001</c:v>
                </c:pt>
                <c:pt idx="43373">
                  <c:v>0.504</c:v>
                </c:pt>
                <c:pt idx="43374">
                  <c:v>0.504</c:v>
                </c:pt>
                <c:pt idx="43375">
                  <c:v>0.53500000000000003</c:v>
                </c:pt>
                <c:pt idx="43376">
                  <c:v>0.54200000000000004</c:v>
                </c:pt>
                <c:pt idx="43377">
                  <c:v>0.54500000000000004</c:v>
                </c:pt>
                <c:pt idx="43378">
                  <c:v>0.54500000000000004</c:v>
                </c:pt>
                <c:pt idx="43379">
                  <c:v>0.56499999999999995</c:v>
                </c:pt>
                <c:pt idx="43380">
                  <c:v>0.56499999999999995</c:v>
                </c:pt>
                <c:pt idx="43381">
                  <c:v>0.53400000000000003</c:v>
                </c:pt>
                <c:pt idx="43382">
                  <c:v>0.53700000000000003</c:v>
                </c:pt>
                <c:pt idx="43383">
                  <c:v>0.57499999999999996</c:v>
                </c:pt>
                <c:pt idx="43384">
                  <c:v>0.57499999999999996</c:v>
                </c:pt>
                <c:pt idx="43385">
                  <c:v>0.53600000000000003</c:v>
                </c:pt>
                <c:pt idx="43386">
                  <c:v>0.51100000000000001</c:v>
                </c:pt>
                <c:pt idx="43387">
                  <c:v>0.58599999999999997</c:v>
                </c:pt>
                <c:pt idx="43388">
                  <c:v>0.58599999999999997</c:v>
                </c:pt>
                <c:pt idx="43389">
                  <c:v>0.52900000000000003</c:v>
                </c:pt>
                <c:pt idx="43390">
                  <c:v>0.52900000000000003</c:v>
                </c:pt>
                <c:pt idx="43391">
                  <c:v>0.504</c:v>
                </c:pt>
                <c:pt idx="43392">
                  <c:v>0.50900000000000001</c:v>
                </c:pt>
                <c:pt idx="43393">
                  <c:v>0.50900000000000001</c:v>
                </c:pt>
                <c:pt idx="43394">
                  <c:v>0.59599999999999997</c:v>
                </c:pt>
                <c:pt idx="43395">
                  <c:v>0.59599999999999997</c:v>
                </c:pt>
                <c:pt idx="43396">
                  <c:v>0.502</c:v>
                </c:pt>
                <c:pt idx="43397">
                  <c:v>0.502</c:v>
                </c:pt>
                <c:pt idx="43398">
                  <c:v>0.505</c:v>
                </c:pt>
                <c:pt idx="43399">
                  <c:v>0.496</c:v>
                </c:pt>
                <c:pt idx="43400">
                  <c:v>0.496</c:v>
                </c:pt>
                <c:pt idx="43401">
                  <c:v>0.51200000000000001</c:v>
                </c:pt>
                <c:pt idx="43402">
                  <c:v>0.51200000000000001</c:v>
                </c:pt>
                <c:pt idx="43403">
                  <c:v>0.505</c:v>
                </c:pt>
                <c:pt idx="43404">
                  <c:v>0.505</c:v>
                </c:pt>
                <c:pt idx="43405">
                  <c:v>0.54400000000000004</c:v>
                </c:pt>
                <c:pt idx="43406">
                  <c:v>0.54400000000000004</c:v>
                </c:pt>
                <c:pt idx="43407">
                  <c:v>0.51</c:v>
                </c:pt>
                <c:pt idx="43408">
                  <c:v>0.53500000000000003</c:v>
                </c:pt>
                <c:pt idx="43409">
                  <c:v>0.53500000000000003</c:v>
                </c:pt>
                <c:pt idx="43410">
                  <c:v>0.503</c:v>
                </c:pt>
                <c:pt idx="43411">
                  <c:v>0.52800000000000002</c:v>
                </c:pt>
                <c:pt idx="43412">
                  <c:v>0.52800000000000002</c:v>
                </c:pt>
                <c:pt idx="43413">
                  <c:v>0.51900000000000002</c:v>
                </c:pt>
                <c:pt idx="43414">
                  <c:v>0.52100000000000002</c:v>
                </c:pt>
                <c:pt idx="43415">
                  <c:v>0.52100000000000002</c:v>
                </c:pt>
                <c:pt idx="43416">
                  <c:v>0.52700000000000002</c:v>
                </c:pt>
                <c:pt idx="43417">
                  <c:v>0.53500000000000003</c:v>
                </c:pt>
                <c:pt idx="43418">
                  <c:v>0.52900000000000003</c:v>
                </c:pt>
                <c:pt idx="43419">
                  <c:v>0.52900000000000003</c:v>
                </c:pt>
                <c:pt idx="43420">
                  <c:v>0.53700000000000003</c:v>
                </c:pt>
                <c:pt idx="43421">
                  <c:v>0.53700000000000003</c:v>
                </c:pt>
                <c:pt idx="43422">
                  <c:v>0.57499999999999996</c:v>
                </c:pt>
                <c:pt idx="43423">
                  <c:v>0.56699999999999995</c:v>
                </c:pt>
                <c:pt idx="43424">
                  <c:v>0.57699999999999996</c:v>
                </c:pt>
                <c:pt idx="43425">
                  <c:v>0.57699999999999996</c:v>
                </c:pt>
                <c:pt idx="43426">
                  <c:v>0.53800000000000003</c:v>
                </c:pt>
                <c:pt idx="43427">
                  <c:v>0.58699999999999997</c:v>
                </c:pt>
                <c:pt idx="43428">
                  <c:v>0.58499999999999996</c:v>
                </c:pt>
                <c:pt idx="43429">
                  <c:v>0.53</c:v>
                </c:pt>
                <c:pt idx="43430">
                  <c:v>0.58699999999999997</c:v>
                </c:pt>
                <c:pt idx="43431">
                  <c:v>0.52200000000000002</c:v>
                </c:pt>
                <c:pt idx="43432">
                  <c:v>0.53800000000000003</c:v>
                </c:pt>
                <c:pt idx="43433">
                  <c:v>0.53</c:v>
                </c:pt>
                <c:pt idx="43434">
                  <c:v>0.52200000000000002</c:v>
                </c:pt>
                <c:pt idx="43435">
                  <c:v>0.59699999999999998</c:v>
                </c:pt>
                <c:pt idx="43436">
                  <c:v>0.59699999999999998</c:v>
                </c:pt>
                <c:pt idx="43437">
                  <c:v>0.59599999999999997</c:v>
                </c:pt>
                <c:pt idx="43438">
                  <c:v>0.51100000000000001</c:v>
                </c:pt>
                <c:pt idx="43439">
                  <c:v>0.51100000000000001</c:v>
                </c:pt>
                <c:pt idx="43440">
                  <c:v>0.60499999999999998</c:v>
                </c:pt>
                <c:pt idx="43441">
                  <c:v>0.53600000000000003</c:v>
                </c:pt>
                <c:pt idx="43442">
                  <c:v>0.504</c:v>
                </c:pt>
                <c:pt idx="43443">
                  <c:v>0.504</c:v>
                </c:pt>
                <c:pt idx="43444">
                  <c:v>0.52800000000000002</c:v>
                </c:pt>
                <c:pt idx="43445">
                  <c:v>0.498</c:v>
                </c:pt>
                <c:pt idx="43446">
                  <c:v>0.498</c:v>
                </c:pt>
                <c:pt idx="43447">
                  <c:v>0.55600000000000005</c:v>
                </c:pt>
                <c:pt idx="43448">
                  <c:v>0.57399999999999995</c:v>
                </c:pt>
                <c:pt idx="43449">
                  <c:v>0.58399999999999996</c:v>
                </c:pt>
                <c:pt idx="43450">
                  <c:v>0.52</c:v>
                </c:pt>
                <c:pt idx="43451">
                  <c:v>0.59499999999999997</c:v>
                </c:pt>
                <c:pt idx="43452">
                  <c:v>0.60399999999999998</c:v>
                </c:pt>
                <c:pt idx="43453">
                  <c:v>0.51200000000000001</c:v>
                </c:pt>
                <c:pt idx="43454">
                  <c:v>0.54700000000000004</c:v>
                </c:pt>
                <c:pt idx="43455">
                  <c:v>0.52100000000000002</c:v>
                </c:pt>
                <c:pt idx="43456">
                  <c:v>0.55400000000000005</c:v>
                </c:pt>
                <c:pt idx="43457">
                  <c:v>0.52100000000000002</c:v>
                </c:pt>
                <c:pt idx="43458">
                  <c:v>0.51400000000000001</c:v>
                </c:pt>
                <c:pt idx="43459">
                  <c:v>0.51400000000000001</c:v>
                </c:pt>
                <c:pt idx="43460">
                  <c:v>0.53900000000000003</c:v>
                </c:pt>
                <c:pt idx="43461">
                  <c:v>0.50700000000000001</c:v>
                </c:pt>
                <c:pt idx="43462">
                  <c:v>0.50700000000000001</c:v>
                </c:pt>
                <c:pt idx="43463">
                  <c:v>0.57899999999999996</c:v>
                </c:pt>
                <c:pt idx="43464">
                  <c:v>0.57899999999999996</c:v>
                </c:pt>
                <c:pt idx="43465">
                  <c:v>0.54500000000000004</c:v>
                </c:pt>
                <c:pt idx="43466">
                  <c:v>0.54900000000000004</c:v>
                </c:pt>
                <c:pt idx="43467">
                  <c:v>0.54800000000000004</c:v>
                </c:pt>
                <c:pt idx="43468">
                  <c:v>0.58899999999999997</c:v>
                </c:pt>
                <c:pt idx="43469">
                  <c:v>0.58899999999999997</c:v>
                </c:pt>
                <c:pt idx="43470">
                  <c:v>0.54</c:v>
                </c:pt>
                <c:pt idx="43471">
                  <c:v>0.54</c:v>
                </c:pt>
                <c:pt idx="43472">
                  <c:v>0.6</c:v>
                </c:pt>
                <c:pt idx="43473">
                  <c:v>0.6</c:v>
                </c:pt>
                <c:pt idx="43474">
                  <c:v>0.53700000000000003</c:v>
                </c:pt>
                <c:pt idx="43475">
                  <c:v>0.52200000000000002</c:v>
                </c:pt>
                <c:pt idx="43476">
                  <c:v>0.51400000000000001</c:v>
                </c:pt>
                <c:pt idx="43477">
                  <c:v>0.60899999999999999</c:v>
                </c:pt>
                <c:pt idx="43478">
                  <c:v>0.60899999999999999</c:v>
                </c:pt>
                <c:pt idx="43479">
                  <c:v>0.52</c:v>
                </c:pt>
                <c:pt idx="43480">
                  <c:v>0.52</c:v>
                </c:pt>
                <c:pt idx="43481">
                  <c:v>0.51200000000000001</c:v>
                </c:pt>
                <c:pt idx="43482">
                  <c:v>0.51200000000000001</c:v>
                </c:pt>
                <c:pt idx="43483">
                  <c:v>0.51500000000000001</c:v>
                </c:pt>
                <c:pt idx="43484">
                  <c:v>0.505</c:v>
                </c:pt>
                <c:pt idx="43485">
                  <c:v>0.505</c:v>
                </c:pt>
                <c:pt idx="43486">
                  <c:v>0.76200000000000001</c:v>
                </c:pt>
                <c:pt idx="43487">
                  <c:v>0.52300000000000002</c:v>
                </c:pt>
                <c:pt idx="43488">
                  <c:v>0.52300000000000002</c:v>
                </c:pt>
                <c:pt idx="43489">
                  <c:v>0.50800000000000001</c:v>
                </c:pt>
                <c:pt idx="43490">
                  <c:v>0.77600000000000002</c:v>
                </c:pt>
                <c:pt idx="43491">
                  <c:v>0.51500000000000001</c:v>
                </c:pt>
                <c:pt idx="43492">
                  <c:v>0.51600000000000001</c:v>
                </c:pt>
                <c:pt idx="43493">
                  <c:v>0.50900000000000001</c:v>
                </c:pt>
                <c:pt idx="43494">
                  <c:v>0.50900000000000001</c:v>
                </c:pt>
                <c:pt idx="43495">
                  <c:v>0.55500000000000005</c:v>
                </c:pt>
                <c:pt idx="43496">
                  <c:v>0.55500000000000005</c:v>
                </c:pt>
                <c:pt idx="43497">
                  <c:v>0.54700000000000004</c:v>
                </c:pt>
                <c:pt idx="43498">
                  <c:v>0.54700000000000004</c:v>
                </c:pt>
                <c:pt idx="43499">
                  <c:v>0.52100000000000002</c:v>
                </c:pt>
                <c:pt idx="43500">
                  <c:v>0.53900000000000003</c:v>
                </c:pt>
                <c:pt idx="43501">
                  <c:v>0.53900000000000003</c:v>
                </c:pt>
                <c:pt idx="43502">
                  <c:v>0.51300000000000001</c:v>
                </c:pt>
                <c:pt idx="43503">
                  <c:v>0.50600000000000001</c:v>
                </c:pt>
                <c:pt idx="43504">
                  <c:v>0.58899999999999997</c:v>
                </c:pt>
                <c:pt idx="43505">
                  <c:v>0.57999999999999996</c:v>
                </c:pt>
                <c:pt idx="43506">
                  <c:v>0.53100000000000003</c:v>
                </c:pt>
                <c:pt idx="43507">
                  <c:v>0.53100000000000003</c:v>
                </c:pt>
                <c:pt idx="43508">
                  <c:v>0.52400000000000002</c:v>
                </c:pt>
                <c:pt idx="43509">
                  <c:v>0.52400000000000002</c:v>
                </c:pt>
                <c:pt idx="43510">
                  <c:v>0.53</c:v>
                </c:pt>
                <c:pt idx="43511">
                  <c:v>0.53900000000000003</c:v>
                </c:pt>
                <c:pt idx="43512">
                  <c:v>0.53200000000000003</c:v>
                </c:pt>
                <c:pt idx="43513">
                  <c:v>0.53200000000000003</c:v>
                </c:pt>
                <c:pt idx="43514">
                  <c:v>0.54700000000000004</c:v>
                </c:pt>
                <c:pt idx="43515">
                  <c:v>0.54</c:v>
                </c:pt>
                <c:pt idx="43516">
                  <c:v>0.54</c:v>
                </c:pt>
                <c:pt idx="43517">
                  <c:v>0.54800000000000004</c:v>
                </c:pt>
                <c:pt idx="43518">
                  <c:v>0.54800000000000004</c:v>
                </c:pt>
                <c:pt idx="43519">
                  <c:v>0.59099999999999997</c:v>
                </c:pt>
                <c:pt idx="43520">
                  <c:v>0.59099999999999997</c:v>
                </c:pt>
                <c:pt idx="43521">
                  <c:v>0.59899999999999998</c:v>
                </c:pt>
                <c:pt idx="43522">
                  <c:v>0.60099999999999998</c:v>
                </c:pt>
                <c:pt idx="43523">
                  <c:v>0.60099999999999998</c:v>
                </c:pt>
                <c:pt idx="43524">
                  <c:v>0.54200000000000004</c:v>
                </c:pt>
                <c:pt idx="43525">
                  <c:v>0.53300000000000003</c:v>
                </c:pt>
                <c:pt idx="43526">
                  <c:v>0.60899999999999999</c:v>
                </c:pt>
                <c:pt idx="43527">
                  <c:v>0.54200000000000004</c:v>
                </c:pt>
                <c:pt idx="43528">
                  <c:v>0.53300000000000003</c:v>
                </c:pt>
                <c:pt idx="43529">
                  <c:v>0.52100000000000002</c:v>
                </c:pt>
                <c:pt idx="43530">
                  <c:v>0.52100000000000002</c:v>
                </c:pt>
                <c:pt idx="43531">
                  <c:v>0.61799999999999999</c:v>
                </c:pt>
                <c:pt idx="43532">
                  <c:v>0.51400000000000001</c:v>
                </c:pt>
                <c:pt idx="43533">
                  <c:v>0.51400000000000001</c:v>
                </c:pt>
                <c:pt idx="43534">
                  <c:v>0.54800000000000004</c:v>
                </c:pt>
                <c:pt idx="43535">
                  <c:v>0.54</c:v>
                </c:pt>
                <c:pt idx="43536">
                  <c:v>0.53200000000000003</c:v>
                </c:pt>
                <c:pt idx="43537">
                  <c:v>0.50700000000000001</c:v>
                </c:pt>
                <c:pt idx="43538">
                  <c:v>0.50700000000000001</c:v>
                </c:pt>
                <c:pt idx="43539">
                  <c:v>0.57699999999999996</c:v>
                </c:pt>
                <c:pt idx="43540">
                  <c:v>0.79900000000000004</c:v>
                </c:pt>
                <c:pt idx="43541">
                  <c:v>0.77300000000000002</c:v>
                </c:pt>
                <c:pt idx="43542">
                  <c:v>0.56799999999999995</c:v>
                </c:pt>
                <c:pt idx="43543">
                  <c:v>0.58799999999999997</c:v>
                </c:pt>
                <c:pt idx="43544">
                  <c:v>0.59799999999999998</c:v>
                </c:pt>
                <c:pt idx="43545">
                  <c:v>0.60799999999999998</c:v>
                </c:pt>
                <c:pt idx="43546">
                  <c:v>0.62</c:v>
                </c:pt>
                <c:pt idx="43547">
                  <c:v>0.55900000000000005</c:v>
                </c:pt>
                <c:pt idx="43548">
                  <c:v>0.53</c:v>
                </c:pt>
                <c:pt idx="43549">
                  <c:v>0.56599999999999995</c:v>
                </c:pt>
                <c:pt idx="43550">
                  <c:v>0.52300000000000002</c:v>
                </c:pt>
                <c:pt idx="43551">
                  <c:v>0.51500000000000001</c:v>
                </c:pt>
                <c:pt idx="43552">
                  <c:v>0.55000000000000004</c:v>
                </c:pt>
                <c:pt idx="43553">
                  <c:v>0.56999999999999995</c:v>
                </c:pt>
                <c:pt idx="43554">
                  <c:v>0.56899999999999995</c:v>
                </c:pt>
                <c:pt idx="43555">
                  <c:v>0.52400000000000002</c:v>
                </c:pt>
                <c:pt idx="43556">
                  <c:v>0.52400000000000002</c:v>
                </c:pt>
                <c:pt idx="43557">
                  <c:v>0.51700000000000002</c:v>
                </c:pt>
                <c:pt idx="43558">
                  <c:v>0.55700000000000005</c:v>
                </c:pt>
                <c:pt idx="43559">
                  <c:v>0.56100000000000005</c:v>
                </c:pt>
                <c:pt idx="43560">
                  <c:v>0.56000000000000005</c:v>
                </c:pt>
                <c:pt idx="43561">
                  <c:v>0.51700000000000002</c:v>
                </c:pt>
                <c:pt idx="43562">
                  <c:v>0.55200000000000005</c:v>
                </c:pt>
                <c:pt idx="43563">
                  <c:v>0.60299999999999998</c:v>
                </c:pt>
                <c:pt idx="43564">
                  <c:v>0.60299999999999998</c:v>
                </c:pt>
                <c:pt idx="43565">
                  <c:v>0.55100000000000005</c:v>
                </c:pt>
                <c:pt idx="43566">
                  <c:v>0.54900000000000004</c:v>
                </c:pt>
                <c:pt idx="43567">
                  <c:v>0.61299999999999999</c:v>
                </c:pt>
                <c:pt idx="43568">
                  <c:v>0.61299999999999999</c:v>
                </c:pt>
                <c:pt idx="43569">
                  <c:v>0.54300000000000004</c:v>
                </c:pt>
                <c:pt idx="43570">
                  <c:v>0.53200000000000003</c:v>
                </c:pt>
                <c:pt idx="43571">
                  <c:v>0.625</c:v>
                </c:pt>
                <c:pt idx="43572">
                  <c:v>0.625</c:v>
                </c:pt>
                <c:pt idx="43573">
                  <c:v>0.52500000000000002</c:v>
                </c:pt>
                <c:pt idx="43574">
                  <c:v>0.53</c:v>
                </c:pt>
                <c:pt idx="43575">
                  <c:v>0.53</c:v>
                </c:pt>
                <c:pt idx="43576">
                  <c:v>0.51700000000000002</c:v>
                </c:pt>
                <c:pt idx="43577">
                  <c:v>0.52300000000000002</c:v>
                </c:pt>
                <c:pt idx="43578">
                  <c:v>0.52300000000000002</c:v>
                </c:pt>
                <c:pt idx="43579">
                  <c:v>0.52600000000000002</c:v>
                </c:pt>
                <c:pt idx="43580">
                  <c:v>0.51500000000000001</c:v>
                </c:pt>
                <c:pt idx="43581">
                  <c:v>0.51500000000000001</c:v>
                </c:pt>
                <c:pt idx="43582">
                  <c:v>0.50900000000000001</c:v>
                </c:pt>
                <c:pt idx="43583">
                  <c:v>0.50900000000000001</c:v>
                </c:pt>
                <c:pt idx="43584">
                  <c:v>0.51800000000000002</c:v>
                </c:pt>
                <c:pt idx="43585">
                  <c:v>0.52600000000000002</c:v>
                </c:pt>
                <c:pt idx="43586">
                  <c:v>0.56799999999999995</c:v>
                </c:pt>
                <c:pt idx="43587">
                  <c:v>0.56799999999999995</c:v>
                </c:pt>
                <c:pt idx="43588">
                  <c:v>0.52600000000000002</c:v>
                </c:pt>
                <c:pt idx="43589">
                  <c:v>0.51900000000000002</c:v>
                </c:pt>
                <c:pt idx="43590">
                  <c:v>0.51100000000000001</c:v>
                </c:pt>
                <c:pt idx="43591">
                  <c:v>0.51900000000000002</c:v>
                </c:pt>
                <c:pt idx="43592">
                  <c:v>0.82</c:v>
                </c:pt>
                <c:pt idx="43593">
                  <c:v>0.55900000000000005</c:v>
                </c:pt>
                <c:pt idx="43594">
                  <c:v>0.55900000000000005</c:v>
                </c:pt>
                <c:pt idx="43595">
                  <c:v>0.55000000000000004</c:v>
                </c:pt>
                <c:pt idx="43596">
                  <c:v>0.55000000000000004</c:v>
                </c:pt>
                <c:pt idx="43597">
                  <c:v>0.53100000000000003</c:v>
                </c:pt>
                <c:pt idx="43598">
                  <c:v>0.54200000000000004</c:v>
                </c:pt>
                <c:pt idx="43599">
                  <c:v>0.54200000000000004</c:v>
                </c:pt>
                <c:pt idx="43600">
                  <c:v>0.52400000000000002</c:v>
                </c:pt>
                <c:pt idx="43601">
                  <c:v>0.59399999999999997</c:v>
                </c:pt>
                <c:pt idx="43602">
                  <c:v>0.51700000000000002</c:v>
                </c:pt>
                <c:pt idx="43603">
                  <c:v>0.60499999999999998</c:v>
                </c:pt>
                <c:pt idx="43604">
                  <c:v>0.60499999999999998</c:v>
                </c:pt>
                <c:pt idx="43605">
                  <c:v>0.61199999999999999</c:v>
                </c:pt>
                <c:pt idx="43606">
                  <c:v>0.54200000000000004</c:v>
                </c:pt>
                <c:pt idx="43607">
                  <c:v>0.53500000000000003</c:v>
                </c:pt>
                <c:pt idx="43608">
                  <c:v>0.53500000000000003</c:v>
                </c:pt>
                <c:pt idx="43609">
                  <c:v>0.55000000000000004</c:v>
                </c:pt>
                <c:pt idx="43610">
                  <c:v>0.61499999999999999</c:v>
                </c:pt>
                <c:pt idx="43611">
                  <c:v>0.54300000000000004</c:v>
                </c:pt>
                <c:pt idx="43612">
                  <c:v>0.54300000000000004</c:v>
                </c:pt>
                <c:pt idx="43613">
                  <c:v>0.61499999999999999</c:v>
                </c:pt>
                <c:pt idx="43614">
                  <c:v>0.55900000000000005</c:v>
                </c:pt>
                <c:pt idx="43615">
                  <c:v>0.55200000000000005</c:v>
                </c:pt>
                <c:pt idx="43616">
                  <c:v>0.55200000000000005</c:v>
                </c:pt>
                <c:pt idx="43617">
                  <c:v>0.56000000000000005</c:v>
                </c:pt>
                <c:pt idx="43618">
                  <c:v>0.56000000000000005</c:v>
                </c:pt>
                <c:pt idx="43619">
                  <c:v>0.63100000000000001</c:v>
                </c:pt>
                <c:pt idx="43620">
                  <c:v>0.61</c:v>
                </c:pt>
                <c:pt idx="43621">
                  <c:v>0.56200000000000006</c:v>
                </c:pt>
                <c:pt idx="43622">
                  <c:v>0.55400000000000005</c:v>
                </c:pt>
                <c:pt idx="43623">
                  <c:v>0.54500000000000004</c:v>
                </c:pt>
                <c:pt idx="43624">
                  <c:v>0.53700000000000003</c:v>
                </c:pt>
                <c:pt idx="43625">
                  <c:v>0.56200000000000006</c:v>
                </c:pt>
                <c:pt idx="43626">
                  <c:v>0.55400000000000005</c:v>
                </c:pt>
                <c:pt idx="43627">
                  <c:v>0.59</c:v>
                </c:pt>
                <c:pt idx="43628">
                  <c:v>0.54500000000000004</c:v>
                </c:pt>
                <c:pt idx="43629">
                  <c:v>0.53200000000000003</c:v>
                </c:pt>
                <c:pt idx="43630">
                  <c:v>0.53200000000000003</c:v>
                </c:pt>
                <c:pt idx="43631">
                  <c:v>0.52500000000000002</c:v>
                </c:pt>
                <c:pt idx="43632">
                  <c:v>0.52500000000000002</c:v>
                </c:pt>
                <c:pt idx="43633">
                  <c:v>0.56899999999999995</c:v>
                </c:pt>
                <c:pt idx="43634">
                  <c:v>0.56000000000000005</c:v>
                </c:pt>
                <c:pt idx="43635">
                  <c:v>0.55100000000000005</c:v>
                </c:pt>
                <c:pt idx="43636">
                  <c:v>0.54300000000000004</c:v>
                </c:pt>
                <c:pt idx="43637">
                  <c:v>0.51700000000000002</c:v>
                </c:pt>
                <c:pt idx="43638">
                  <c:v>0.51700000000000002</c:v>
                </c:pt>
                <c:pt idx="43639">
                  <c:v>0.59</c:v>
                </c:pt>
                <c:pt idx="43640">
                  <c:v>0.51100000000000001</c:v>
                </c:pt>
                <c:pt idx="43641">
                  <c:v>0.51100000000000001</c:v>
                </c:pt>
                <c:pt idx="43642">
                  <c:v>0.58099999999999996</c:v>
                </c:pt>
                <c:pt idx="43643">
                  <c:v>0.60199999999999998</c:v>
                </c:pt>
                <c:pt idx="43644">
                  <c:v>0.61299999999999999</c:v>
                </c:pt>
                <c:pt idx="43645">
                  <c:v>0.57199999999999995</c:v>
                </c:pt>
                <c:pt idx="43646">
                  <c:v>0.629</c:v>
                </c:pt>
                <c:pt idx="43647">
                  <c:v>0.61299999999999999</c:v>
                </c:pt>
                <c:pt idx="43648">
                  <c:v>0.57899999999999996</c:v>
                </c:pt>
                <c:pt idx="43649">
                  <c:v>0.54900000000000004</c:v>
                </c:pt>
                <c:pt idx="43650">
                  <c:v>0.56299999999999994</c:v>
                </c:pt>
                <c:pt idx="43651">
                  <c:v>0.54100000000000004</c:v>
                </c:pt>
                <c:pt idx="43652">
                  <c:v>0.53400000000000003</c:v>
                </c:pt>
                <c:pt idx="43653">
                  <c:v>0.52600000000000002</c:v>
                </c:pt>
                <c:pt idx="43654">
                  <c:v>0.54300000000000004</c:v>
                </c:pt>
                <c:pt idx="43655">
                  <c:v>0.57299999999999995</c:v>
                </c:pt>
                <c:pt idx="43656">
                  <c:v>0.56999999999999995</c:v>
                </c:pt>
                <c:pt idx="43657">
                  <c:v>0.57299999999999995</c:v>
                </c:pt>
                <c:pt idx="43658">
                  <c:v>0.54300000000000004</c:v>
                </c:pt>
                <c:pt idx="43659">
                  <c:v>0.53500000000000003</c:v>
                </c:pt>
                <c:pt idx="43660">
                  <c:v>0.53500000000000003</c:v>
                </c:pt>
                <c:pt idx="43661">
                  <c:v>0.60699999999999998</c:v>
                </c:pt>
                <c:pt idx="43662">
                  <c:v>0.60699999999999998</c:v>
                </c:pt>
                <c:pt idx="43663">
                  <c:v>0.52800000000000002</c:v>
                </c:pt>
                <c:pt idx="43664">
                  <c:v>0.52800000000000002</c:v>
                </c:pt>
                <c:pt idx="43665">
                  <c:v>0.56399999999999995</c:v>
                </c:pt>
                <c:pt idx="43666">
                  <c:v>0.56399999999999995</c:v>
                </c:pt>
                <c:pt idx="43667">
                  <c:v>0.52</c:v>
                </c:pt>
                <c:pt idx="43668">
                  <c:v>0.61699999999999999</c:v>
                </c:pt>
                <c:pt idx="43669">
                  <c:v>0.61699999999999999</c:v>
                </c:pt>
                <c:pt idx="43670">
                  <c:v>0.56100000000000005</c:v>
                </c:pt>
                <c:pt idx="43671">
                  <c:v>0.55500000000000005</c:v>
                </c:pt>
                <c:pt idx="43672">
                  <c:v>0.55100000000000005</c:v>
                </c:pt>
                <c:pt idx="43673">
                  <c:v>0.61699999999999999</c:v>
                </c:pt>
                <c:pt idx="43674">
                  <c:v>0.61699999999999999</c:v>
                </c:pt>
                <c:pt idx="43675">
                  <c:v>0.54300000000000004</c:v>
                </c:pt>
                <c:pt idx="43676">
                  <c:v>0.59699999999999998</c:v>
                </c:pt>
                <c:pt idx="43677">
                  <c:v>0.59699999999999998</c:v>
                </c:pt>
                <c:pt idx="43678">
                  <c:v>0.53600000000000003</c:v>
                </c:pt>
                <c:pt idx="43679">
                  <c:v>0.57499999999999996</c:v>
                </c:pt>
                <c:pt idx="43680">
                  <c:v>0.57499999999999996</c:v>
                </c:pt>
                <c:pt idx="43681">
                  <c:v>0.52800000000000002</c:v>
                </c:pt>
                <c:pt idx="43682">
                  <c:v>0.54100000000000004</c:v>
                </c:pt>
                <c:pt idx="43683">
                  <c:v>0.54100000000000004</c:v>
                </c:pt>
                <c:pt idx="43684">
                  <c:v>0.53400000000000003</c:v>
                </c:pt>
                <c:pt idx="43685">
                  <c:v>0.53400000000000003</c:v>
                </c:pt>
                <c:pt idx="43686">
                  <c:v>0.53700000000000003</c:v>
                </c:pt>
                <c:pt idx="43687">
                  <c:v>0.52600000000000002</c:v>
                </c:pt>
                <c:pt idx="43688">
                  <c:v>0.52600000000000002</c:v>
                </c:pt>
                <c:pt idx="43689">
                  <c:v>0.54500000000000004</c:v>
                </c:pt>
                <c:pt idx="43690">
                  <c:v>0.57999999999999996</c:v>
                </c:pt>
                <c:pt idx="43691">
                  <c:v>0.57999999999999996</c:v>
                </c:pt>
                <c:pt idx="43692">
                  <c:v>0.54500000000000004</c:v>
                </c:pt>
                <c:pt idx="43693">
                  <c:v>0.51900000000000002</c:v>
                </c:pt>
                <c:pt idx="43694">
                  <c:v>0.51900000000000002</c:v>
                </c:pt>
                <c:pt idx="43695">
                  <c:v>0.52900000000000003</c:v>
                </c:pt>
                <c:pt idx="43696">
                  <c:v>0.53700000000000003</c:v>
                </c:pt>
                <c:pt idx="43697">
                  <c:v>0.53700000000000003</c:v>
                </c:pt>
                <c:pt idx="43698">
                  <c:v>0.57099999999999995</c:v>
                </c:pt>
                <c:pt idx="43699">
                  <c:v>0.57099999999999995</c:v>
                </c:pt>
                <c:pt idx="43700">
                  <c:v>0.52900000000000003</c:v>
                </c:pt>
                <c:pt idx="43701">
                  <c:v>0.52100000000000002</c:v>
                </c:pt>
                <c:pt idx="43702">
                  <c:v>0.53</c:v>
                </c:pt>
                <c:pt idx="43703">
                  <c:v>0.52200000000000002</c:v>
                </c:pt>
                <c:pt idx="43704">
                  <c:v>0.56299999999999994</c:v>
                </c:pt>
                <c:pt idx="43705">
                  <c:v>0.56299999999999994</c:v>
                </c:pt>
                <c:pt idx="43706">
                  <c:v>0.76600000000000001</c:v>
                </c:pt>
                <c:pt idx="43707">
                  <c:v>0.55400000000000005</c:v>
                </c:pt>
                <c:pt idx="43708">
                  <c:v>0.55400000000000005</c:v>
                </c:pt>
                <c:pt idx="43709">
                  <c:v>0.54300000000000004</c:v>
                </c:pt>
                <c:pt idx="43710">
                  <c:v>0.61499999999999999</c:v>
                </c:pt>
                <c:pt idx="43711">
                  <c:v>0.53500000000000003</c:v>
                </c:pt>
                <c:pt idx="43712">
                  <c:v>0.621</c:v>
                </c:pt>
                <c:pt idx="43713">
                  <c:v>0.621</c:v>
                </c:pt>
                <c:pt idx="43714">
                  <c:v>0.59299999999999997</c:v>
                </c:pt>
                <c:pt idx="43715">
                  <c:v>0.52700000000000002</c:v>
                </c:pt>
                <c:pt idx="43716">
                  <c:v>0.622</c:v>
                </c:pt>
                <c:pt idx="43717">
                  <c:v>0.622</c:v>
                </c:pt>
                <c:pt idx="43718">
                  <c:v>0.54500000000000004</c:v>
                </c:pt>
                <c:pt idx="43719">
                  <c:v>0.55400000000000005</c:v>
                </c:pt>
                <c:pt idx="43720">
                  <c:v>0.57299999999999995</c:v>
                </c:pt>
                <c:pt idx="43721">
                  <c:v>0.54700000000000004</c:v>
                </c:pt>
                <c:pt idx="43722">
                  <c:v>0.54700000000000004</c:v>
                </c:pt>
                <c:pt idx="43723">
                  <c:v>0.56200000000000006</c:v>
                </c:pt>
                <c:pt idx="43724">
                  <c:v>0.55500000000000005</c:v>
                </c:pt>
                <c:pt idx="43725">
                  <c:v>0.55500000000000005</c:v>
                </c:pt>
                <c:pt idx="43726">
                  <c:v>0.57099999999999995</c:v>
                </c:pt>
                <c:pt idx="43727">
                  <c:v>0.56399999999999995</c:v>
                </c:pt>
                <c:pt idx="43728">
                  <c:v>0.56399999999999995</c:v>
                </c:pt>
                <c:pt idx="43729">
                  <c:v>0.57299999999999995</c:v>
                </c:pt>
                <c:pt idx="43730">
                  <c:v>0.57299999999999995</c:v>
                </c:pt>
                <c:pt idx="43731">
                  <c:v>0.55500000000000005</c:v>
                </c:pt>
                <c:pt idx="43732">
                  <c:v>0.56599999999999995</c:v>
                </c:pt>
                <c:pt idx="43733">
                  <c:v>0.55700000000000005</c:v>
                </c:pt>
                <c:pt idx="43734">
                  <c:v>0.54800000000000004</c:v>
                </c:pt>
                <c:pt idx="43735">
                  <c:v>0.54300000000000004</c:v>
                </c:pt>
                <c:pt idx="43736">
                  <c:v>0.54300000000000004</c:v>
                </c:pt>
                <c:pt idx="43737">
                  <c:v>0.56599999999999995</c:v>
                </c:pt>
                <c:pt idx="43738">
                  <c:v>0.55700000000000005</c:v>
                </c:pt>
                <c:pt idx="43739">
                  <c:v>0.53500000000000003</c:v>
                </c:pt>
                <c:pt idx="43740">
                  <c:v>0.53500000000000003</c:v>
                </c:pt>
                <c:pt idx="43741">
                  <c:v>0.58399999999999996</c:v>
                </c:pt>
                <c:pt idx="43742">
                  <c:v>0.57199999999999995</c:v>
                </c:pt>
                <c:pt idx="43743">
                  <c:v>0.56399999999999995</c:v>
                </c:pt>
                <c:pt idx="43744">
                  <c:v>0.57999999999999996</c:v>
                </c:pt>
                <c:pt idx="43745">
                  <c:v>0.55500000000000005</c:v>
                </c:pt>
                <c:pt idx="43746">
                  <c:v>0.78400000000000003</c:v>
                </c:pt>
                <c:pt idx="43747">
                  <c:v>0.52800000000000002</c:v>
                </c:pt>
                <c:pt idx="43748">
                  <c:v>0.52800000000000002</c:v>
                </c:pt>
                <c:pt idx="43749">
                  <c:v>0.59299999999999997</c:v>
                </c:pt>
                <c:pt idx="43750">
                  <c:v>0.52100000000000002</c:v>
                </c:pt>
                <c:pt idx="43751">
                  <c:v>0.52100000000000002</c:v>
                </c:pt>
                <c:pt idx="43752">
                  <c:v>0.58399999999999996</c:v>
                </c:pt>
                <c:pt idx="43753">
                  <c:v>0.61799999999999999</c:v>
                </c:pt>
                <c:pt idx="43754">
                  <c:v>0.62</c:v>
                </c:pt>
                <c:pt idx="43755">
                  <c:v>0.59899999999999998</c:v>
                </c:pt>
                <c:pt idx="43756">
                  <c:v>0.57699999999999996</c:v>
                </c:pt>
                <c:pt idx="43757">
                  <c:v>0.59199999999999997</c:v>
                </c:pt>
                <c:pt idx="43758">
                  <c:v>0.6</c:v>
                </c:pt>
                <c:pt idx="43759">
                  <c:v>0.57499999999999996</c:v>
                </c:pt>
                <c:pt idx="43760">
                  <c:v>0.59499999999999997</c:v>
                </c:pt>
                <c:pt idx="43761">
                  <c:v>0.56100000000000005</c:v>
                </c:pt>
                <c:pt idx="43762">
                  <c:v>0.55300000000000005</c:v>
                </c:pt>
                <c:pt idx="43763">
                  <c:v>0.58599999999999997</c:v>
                </c:pt>
                <c:pt idx="43764">
                  <c:v>0.58599999999999997</c:v>
                </c:pt>
                <c:pt idx="43765">
                  <c:v>0.58299999999999996</c:v>
                </c:pt>
                <c:pt idx="43766">
                  <c:v>0.54500000000000004</c:v>
                </c:pt>
                <c:pt idx="43767">
                  <c:v>0.53700000000000003</c:v>
                </c:pt>
                <c:pt idx="43768">
                  <c:v>0.57699999999999996</c:v>
                </c:pt>
                <c:pt idx="43769">
                  <c:v>0.57599999999999996</c:v>
                </c:pt>
                <c:pt idx="43770">
                  <c:v>0.54700000000000004</c:v>
                </c:pt>
                <c:pt idx="43771">
                  <c:v>0.54700000000000004</c:v>
                </c:pt>
                <c:pt idx="43772">
                  <c:v>0.53900000000000003</c:v>
                </c:pt>
                <c:pt idx="43773">
                  <c:v>0.57399999999999995</c:v>
                </c:pt>
                <c:pt idx="43774">
                  <c:v>0.53900000000000003</c:v>
                </c:pt>
                <c:pt idx="43775">
                  <c:v>0.6</c:v>
                </c:pt>
                <c:pt idx="43776">
                  <c:v>0.6</c:v>
                </c:pt>
                <c:pt idx="43777">
                  <c:v>0.53100000000000003</c:v>
                </c:pt>
                <c:pt idx="43778">
                  <c:v>0.56699999999999995</c:v>
                </c:pt>
                <c:pt idx="43779">
                  <c:v>0.57999999999999996</c:v>
                </c:pt>
                <c:pt idx="43780">
                  <c:v>0.57999999999999996</c:v>
                </c:pt>
                <c:pt idx="43781">
                  <c:v>0.56299999999999994</c:v>
                </c:pt>
                <c:pt idx="43782">
                  <c:v>0.56399999999999995</c:v>
                </c:pt>
                <c:pt idx="43783">
                  <c:v>0.56200000000000006</c:v>
                </c:pt>
                <c:pt idx="43784">
                  <c:v>0.56200000000000006</c:v>
                </c:pt>
                <c:pt idx="43785">
                  <c:v>0.55500000000000005</c:v>
                </c:pt>
                <c:pt idx="43786">
                  <c:v>0.54700000000000004</c:v>
                </c:pt>
                <c:pt idx="43787">
                  <c:v>0.60699999999999998</c:v>
                </c:pt>
                <c:pt idx="43788">
                  <c:v>0.60699999999999998</c:v>
                </c:pt>
                <c:pt idx="43789">
                  <c:v>0.53900000000000003</c:v>
                </c:pt>
                <c:pt idx="43790">
                  <c:v>0.55300000000000005</c:v>
                </c:pt>
                <c:pt idx="43791">
                  <c:v>0.55300000000000005</c:v>
                </c:pt>
                <c:pt idx="43792">
                  <c:v>0.59399999999999997</c:v>
                </c:pt>
                <c:pt idx="43793">
                  <c:v>0.59399999999999997</c:v>
                </c:pt>
                <c:pt idx="43794">
                  <c:v>0.54800000000000004</c:v>
                </c:pt>
                <c:pt idx="43795">
                  <c:v>0.54500000000000004</c:v>
                </c:pt>
                <c:pt idx="43796">
                  <c:v>0.54500000000000004</c:v>
                </c:pt>
                <c:pt idx="43797">
                  <c:v>0.53700000000000003</c:v>
                </c:pt>
                <c:pt idx="43798">
                  <c:v>0.53700000000000003</c:v>
                </c:pt>
                <c:pt idx="43799">
                  <c:v>0.52900000000000003</c:v>
                </c:pt>
                <c:pt idx="43800">
                  <c:v>0.52900000000000003</c:v>
                </c:pt>
                <c:pt idx="43801">
                  <c:v>0.58399999999999996</c:v>
                </c:pt>
                <c:pt idx="43802">
                  <c:v>0.58399999999999996</c:v>
                </c:pt>
                <c:pt idx="43803">
                  <c:v>0.54</c:v>
                </c:pt>
                <c:pt idx="43804">
                  <c:v>0.54900000000000004</c:v>
                </c:pt>
                <c:pt idx="43805">
                  <c:v>0.93400000000000005</c:v>
                </c:pt>
                <c:pt idx="43806">
                  <c:v>0.54900000000000004</c:v>
                </c:pt>
                <c:pt idx="43807">
                  <c:v>0.54100000000000004</c:v>
                </c:pt>
                <c:pt idx="43808">
                  <c:v>0.84</c:v>
                </c:pt>
                <c:pt idx="43809">
                  <c:v>0.54100000000000004</c:v>
                </c:pt>
                <c:pt idx="43810">
                  <c:v>0.53200000000000003</c:v>
                </c:pt>
                <c:pt idx="43811">
                  <c:v>0.57499999999999996</c:v>
                </c:pt>
                <c:pt idx="43812">
                  <c:v>0.57499999999999996</c:v>
                </c:pt>
                <c:pt idx="43813">
                  <c:v>0.53300000000000003</c:v>
                </c:pt>
                <c:pt idx="43814">
                  <c:v>0.872</c:v>
                </c:pt>
                <c:pt idx="43815">
                  <c:v>0.57599999999999996</c:v>
                </c:pt>
                <c:pt idx="43816">
                  <c:v>0.55400000000000005</c:v>
                </c:pt>
                <c:pt idx="43817">
                  <c:v>0.60499999999999998</c:v>
                </c:pt>
                <c:pt idx="43818">
                  <c:v>0.55600000000000005</c:v>
                </c:pt>
                <c:pt idx="43819">
                  <c:v>0.60499999999999998</c:v>
                </c:pt>
                <c:pt idx="43820">
                  <c:v>0.58499999999999996</c:v>
                </c:pt>
                <c:pt idx="43821">
                  <c:v>0.54600000000000004</c:v>
                </c:pt>
                <c:pt idx="43822">
                  <c:v>0.58499999999999996</c:v>
                </c:pt>
                <c:pt idx="43823">
                  <c:v>0.56699999999999995</c:v>
                </c:pt>
                <c:pt idx="43824">
                  <c:v>0.56599999999999995</c:v>
                </c:pt>
                <c:pt idx="43825">
                  <c:v>0.54300000000000004</c:v>
                </c:pt>
                <c:pt idx="43826">
                  <c:v>0.53800000000000003</c:v>
                </c:pt>
                <c:pt idx="43827">
                  <c:v>0.53</c:v>
                </c:pt>
                <c:pt idx="43828">
                  <c:v>0.55700000000000005</c:v>
                </c:pt>
                <c:pt idx="43829">
                  <c:v>0.56599999999999995</c:v>
                </c:pt>
                <c:pt idx="43830">
                  <c:v>0.57499999999999996</c:v>
                </c:pt>
                <c:pt idx="43831">
                  <c:v>0.61399999999999999</c:v>
                </c:pt>
                <c:pt idx="43832">
                  <c:v>0.56699999999999995</c:v>
                </c:pt>
                <c:pt idx="43833">
                  <c:v>0.56699999999999995</c:v>
                </c:pt>
                <c:pt idx="43834">
                  <c:v>0.58799999999999997</c:v>
                </c:pt>
                <c:pt idx="43835">
                  <c:v>0.57599999999999996</c:v>
                </c:pt>
                <c:pt idx="43836">
                  <c:v>0.57599999999999996</c:v>
                </c:pt>
                <c:pt idx="43837">
                  <c:v>0.59</c:v>
                </c:pt>
                <c:pt idx="43838">
                  <c:v>0.59</c:v>
                </c:pt>
                <c:pt idx="43839">
                  <c:v>0.55500000000000005</c:v>
                </c:pt>
                <c:pt idx="43840">
                  <c:v>0.55500000000000005</c:v>
                </c:pt>
                <c:pt idx="43841">
                  <c:v>0.59299999999999997</c:v>
                </c:pt>
                <c:pt idx="43842">
                  <c:v>0.57799999999999996</c:v>
                </c:pt>
                <c:pt idx="43843">
                  <c:v>0.56899999999999995</c:v>
                </c:pt>
                <c:pt idx="43844">
                  <c:v>0.57399999999999995</c:v>
                </c:pt>
                <c:pt idx="43845">
                  <c:v>0.56100000000000005</c:v>
                </c:pt>
                <c:pt idx="43846">
                  <c:v>0.57799999999999996</c:v>
                </c:pt>
                <c:pt idx="43847">
                  <c:v>0.56899999999999995</c:v>
                </c:pt>
                <c:pt idx="43848">
                  <c:v>0.85299999999999998</c:v>
                </c:pt>
                <c:pt idx="43849">
                  <c:v>0.54700000000000004</c:v>
                </c:pt>
                <c:pt idx="43850">
                  <c:v>0.54700000000000004</c:v>
                </c:pt>
                <c:pt idx="43851">
                  <c:v>0.54400000000000004</c:v>
                </c:pt>
                <c:pt idx="43852">
                  <c:v>0.88400000000000001</c:v>
                </c:pt>
                <c:pt idx="43853">
                  <c:v>0.57499999999999996</c:v>
                </c:pt>
                <c:pt idx="43854">
                  <c:v>0.59</c:v>
                </c:pt>
                <c:pt idx="43855">
                  <c:v>0.57599999999999996</c:v>
                </c:pt>
                <c:pt idx="43856">
                  <c:v>0.56200000000000006</c:v>
                </c:pt>
                <c:pt idx="43857">
                  <c:v>0.53900000000000003</c:v>
                </c:pt>
                <c:pt idx="43858">
                  <c:v>0.53900000000000003</c:v>
                </c:pt>
                <c:pt idx="43859">
                  <c:v>0.56699999999999995</c:v>
                </c:pt>
                <c:pt idx="43860">
                  <c:v>0.58299999999999996</c:v>
                </c:pt>
                <c:pt idx="43861">
                  <c:v>0.53100000000000003</c:v>
                </c:pt>
                <c:pt idx="43862">
                  <c:v>0.53100000000000003</c:v>
                </c:pt>
                <c:pt idx="43863">
                  <c:v>0.60199999999999998</c:v>
                </c:pt>
                <c:pt idx="43864">
                  <c:v>0.58199999999999996</c:v>
                </c:pt>
                <c:pt idx="43865">
                  <c:v>0.61299999999999999</c:v>
                </c:pt>
                <c:pt idx="43866">
                  <c:v>0.56399999999999995</c:v>
                </c:pt>
                <c:pt idx="43867">
                  <c:v>0.61599999999999999</c:v>
                </c:pt>
                <c:pt idx="43868">
                  <c:v>0.58799999999999997</c:v>
                </c:pt>
                <c:pt idx="43869">
                  <c:v>0.64</c:v>
                </c:pt>
                <c:pt idx="43870">
                  <c:v>0.58499999999999996</c:v>
                </c:pt>
                <c:pt idx="43871">
                  <c:v>0.58499999999999996</c:v>
                </c:pt>
                <c:pt idx="43872">
                  <c:v>0.59599999999999997</c:v>
                </c:pt>
                <c:pt idx="43873">
                  <c:v>0.55100000000000005</c:v>
                </c:pt>
                <c:pt idx="43874">
                  <c:v>0.56399999999999995</c:v>
                </c:pt>
                <c:pt idx="43875">
                  <c:v>0.59</c:v>
                </c:pt>
                <c:pt idx="43876">
                  <c:v>0.58899999999999997</c:v>
                </c:pt>
                <c:pt idx="43877">
                  <c:v>0.55600000000000005</c:v>
                </c:pt>
                <c:pt idx="43878">
                  <c:v>0.54800000000000004</c:v>
                </c:pt>
                <c:pt idx="43879">
                  <c:v>0.56699999999999995</c:v>
                </c:pt>
                <c:pt idx="43880">
                  <c:v>0.58699999999999997</c:v>
                </c:pt>
                <c:pt idx="43881">
                  <c:v>0.99299999999999999</c:v>
                </c:pt>
                <c:pt idx="43882">
                  <c:v>0.55800000000000005</c:v>
                </c:pt>
                <c:pt idx="43883">
                  <c:v>0.55800000000000005</c:v>
                </c:pt>
                <c:pt idx="43884">
                  <c:v>0.55000000000000004</c:v>
                </c:pt>
                <c:pt idx="43885">
                  <c:v>0.56200000000000006</c:v>
                </c:pt>
                <c:pt idx="43886">
                  <c:v>0.56200000000000006</c:v>
                </c:pt>
                <c:pt idx="43887">
                  <c:v>0.55000000000000004</c:v>
                </c:pt>
                <c:pt idx="43888">
                  <c:v>0.54200000000000004</c:v>
                </c:pt>
                <c:pt idx="43889">
                  <c:v>0.57699999999999996</c:v>
                </c:pt>
                <c:pt idx="43890">
                  <c:v>0.54900000000000004</c:v>
                </c:pt>
                <c:pt idx="43891">
                  <c:v>0.54900000000000004</c:v>
                </c:pt>
                <c:pt idx="43892">
                  <c:v>0.55300000000000005</c:v>
                </c:pt>
                <c:pt idx="43893">
                  <c:v>0.54500000000000004</c:v>
                </c:pt>
                <c:pt idx="43894">
                  <c:v>0.54500000000000004</c:v>
                </c:pt>
                <c:pt idx="43895">
                  <c:v>0.622</c:v>
                </c:pt>
                <c:pt idx="43896">
                  <c:v>0.622</c:v>
                </c:pt>
                <c:pt idx="43897">
                  <c:v>0.56599999999999995</c:v>
                </c:pt>
                <c:pt idx="43898">
                  <c:v>0.55800000000000005</c:v>
                </c:pt>
                <c:pt idx="43899">
                  <c:v>0.56200000000000006</c:v>
                </c:pt>
                <c:pt idx="43900">
                  <c:v>0.56200000000000006</c:v>
                </c:pt>
                <c:pt idx="43901">
                  <c:v>0.55000000000000004</c:v>
                </c:pt>
                <c:pt idx="43902">
                  <c:v>0.56399999999999995</c:v>
                </c:pt>
                <c:pt idx="43903">
                  <c:v>0.56399999999999995</c:v>
                </c:pt>
                <c:pt idx="43904">
                  <c:v>0.55900000000000005</c:v>
                </c:pt>
                <c:pt idx="43905">
                  <c:v>0.55600000000000005</c:v>
                </c:pt>
                <c:pt idx="43906">
                  <c:v>0.55600000000000005</c:v>
                </c:pt>
                <c:pt idx="43907">
                  <c:v>0.58299999999999996</c:v>
                </c:pt>
                <c:pt idx="43908">
                  <c:v>0.58299999999999996</c:v>
                </c:pt>
                <c:pt idx="43909">
                  <c:v>0.56799999999999995</c:v>
                </c:pt>
                <c:pt idx="43910">
                  <c:v>0.54800000000000004</c:v>
                </c:pt>
                <c:pt idx="43911">
                  <c:v>0.54800000000000004</c:v>
                </c:pt>
                <c:pt idx="43912">
                  <c:v>0.56000000000000005</c:v>
                </c:pt>
                <c:pt idx="43913">
                  <c:v>0.55100000000000005</c:v>
                </c:pt>
                <c:pt idx="43914">
                  <c:v>0.56000000000000005</c:v>
                </c:pt>
                <c:pt idx="43915">
                  <c:v>0.58799999999999997</c:v>
                </c:pt>
                <c:pt idx="43916">
                  <c:v>0.58799999999999997</c:v>
                </c:pt>
                <c:pt idx="43917">
                  <c:v>0.55200000000000005</c:v>
                </c:pt>
                <c:pt idx="43918">
                  <c:v>0.94699999999999995</c:v>
                </c:pt>
                <c:pt idx="43919">
                  <c:v>0.55200000000000005</c:v>
                </c:pt>
                <c:pt idx="43920">
                  <c:v>0.54300000000000004</c:v>
                </c:pt>
                <c:pt idx="43921">
                  <c:v>0.54400000000000004</c:v>
                </c:pt>
                <c:pt idx="43922">
                  <c:v>0.57799999999999996</c:v>
                </c:pt>
                <c:pt idx="43923">
                  <c:v>0.57799999999999996</c:v>
                </c:pt>
                <c:pt idx="43924">
                  <c:v>0.53500000000000003</c:v>
                </c:pt>
                <c:pt idx="43925">
                  <c:v>0.54400000000000004</c:v>
                </c:pt>
                <c:pt idx="43926">
                  <c:v>0.55200000000000005</c:v>
                </c:pt>
                <c:pt idx="43927">
                  <c:v>0.56899999999999995</c:v>
                </c:pt>
                <c:pt idx="43928">
                  <c:v>0.56899999999999995</c:v>
                </c:pt>
                <c:pt idx="43929">
                  <c:v>0.56200000000000006</c:v>
                </c:pt>
                <c:pt idx="43930">
                  <c:v>0.56200000000000006</c:v>
                </c:pt>
                <c:pt idx="43931">
                  <c:v>0.56499999999999995</c:v>
                </c:pt>
                <c:pt idx="43932">
                  <c:v>0.624</c:v>
                </c:pt>
                <c:pt idx="43933">
                  <c:v>0.62</c:v>
                </c:pt>
                <c:pt idx="43934">
                  <c:v>0.624</c:v>
                </c:pt>
                <c:pt idx="43935">
                  <c:v>0.55700000000000005</c:v>
                </c:pt>
                <c:pt idx="43936">
                  <c:v>0.54900000000000004</c:v>
                </c:pt>
                <c:pt idx="43937">
                  <c:v>0.65</c:v>
                </c:pt>
                <c:pt idx="43938">
                  <c:v>0.95499999999999996</c:v>
                </c:pt>
                <c:pt idx="43939">
                  <c:v>0.95399999999999996</c:v>
                </c:pt>
                <c:pt idx="43940">
                  <c:v>0.54100000000000004</c:v>
                </c:pt>
                <c:pt idx="43941">
                  <c:v>0.84899999999999998</c:v>
                </c:pt>
                <c:pt idx="43942">
                  <c:v>0.57799999999999996</c:v>
                </c:pt>
                <c:pt idx="43943">
                  <c:v>0.57099999999999995</c:v>
                </c:pt>
                <c:pt idx="43944">
                  <c:v>0.57099999999999995</c:v>
                </c:pt>
                <c:pt idx="43945">
                  <c:v>0.57599999999999996</c:v>
                </c:pt>
                <c:pt idx="43946">
                  <c:v>0.57999999999999996</c:v>
                </c:pt>
                <c:pt idx="43947">
                  <c:v>0.57999999999999996</c:v>
                </c:pt>
                <c:pt idx="43948">
                  <c:v>0.55700000000000005</c:v>
                </c:pt>
                <c:pt idx="43949">
                  <c:v>0.60699999999999998</c:v>
                </c:pt>
                <c:pt idx="43950">
                  <c:v>0.57799999999999996</c:v>
                </c:pt>
                <c:pt idx="43951">
                  <c:v>0.57799999999999996</c:v>
                </c:pt>
                <c:pt idx="43952">
                  <c:v>0.55900000000000005</c:v>
                </c:pt>
                <c:pt idx="43953">
                  <c:v>0.55900000000000005</c:v>
                </c:pt>
                <c:pt idx="43954">
                  <c:v>0.53800000000000003</c:v>
                </c:pt>
                <c:pt idx="43955">
                  <c:v>0.53800000000000003</c:v>
                </c:pt>
                <c:pt idx="43956">
                  <c:v>0.56599999999999995</c:v>
                </c:pt>
                <c:pt idx="43957">
                  <c:v>0.56599999999999995</c:v>
                </c:pt>
                <c:pt idx="43958">
                  <c:v>0.96</c:v>
                </c:pt>
                <c:pt idx="43959">
                  <c:v>0.58099999999999996</c:v>
                </c:pt>
                <c:pt idx="43960">
                  <c:v>0.58199999999999996</c:v>
                </c:pt>
                <c:pt idx="43961">
                  <c:v>0.57299999999999995</c:v>
                </c:pt>
                <c:pt idx="43962">
                  <c:v>0.58099999999999996</c:v>
                </c:pt>
                <c:pt idx="43963">
                  <c:v>0.58199999999999996</c:v>
                </c:pt>
                <c:pt idx="43964">
                  <c:v>0.55800000000000005</c:v>
                </c:pt>
                <c:pt idx="43965">
                  <c:v>0.55800000000000005</c:v>
                </c:pt>
                <c:pt idx="43966">
                  <c:v>0.53400000000000003</c:v>
                </c:pt>
                <c:pt idx="43967">
                  <c:v>0.54100000000000004</c:v>
                </c:pt>
                <c:pt idx="43968">
                  <c:v>0.53700000000000003</c:v>
                </c:pt>
                <c:pt idx="43969">
                  <c:v>0.55000000000000004</c:v>
                </c:pt>
                <c:pt idx="43970">
                  <c:v>0.55000000000000004</c:v>
                </c:pt>
                <c:pt idx="43971">
                  <c:v>0.55800000000000005</c:v>
                </c:pt>
                <c:pt idx="43972">
                  <c:v>0.57799999999999996</c:v>
                </c:pt>
                <c:pt idx="43973">
                  <c:v>0.54600000000000004</c:v>
                </c:pt>
                <c:pt idx="43974">
                  <c:v>0.57899999999999996</c:v>
                </c:pt>
                <c:pt idx="43975">
                  <c:v>0.57899999999999996</c:v>
                </c:pt>
                <c:pt idx="43976">
                  <c:v>0.56399999999999995</c:v>
                </c:pt>
                <c:pt idx="43977">
                  <c:v>0.55800000000000005</c:v>
                </c:pt>
                <c:pt idx="43978">
                  <c:v>0.56799999999999995</c:v>
                </c:pt>
                <c:pt idx="43979">
                  <c:v>0.53500000000000003</c:v>
                </c:pt>
                <c:pt idx="43980">
                  <c:v>0.53600000000000003</c:v>
                </c:pt>
                <c:pt idx="43981">
                  <c:v>0.62</c:v>
                </c:pt>
                <c:pt idx="43982">
                  <c:v>0.64800000000000002</c:v>
                </c:pt>
                <c:pt idx="43983">
                  <c:v>0.875</c:v>
                </c:pt>
                <c:pt idx="43984">
                  <c:v>0.54700000000000004</c:v>
                </c:pt>
                <c:pt idx="43985">
                  <c:v>0.54800000000000004</c:v>
                </c:pt>
                <c:pt idx="43986">
                  <c:v>0.59799999999999998</c:v>
                </c:pt>
                <c:pt idx="43987">
                  <c:v>0.56899999999999995</c:v>
                </c:pt>
                <c:pt idx="43988">
                  <c:v>0.56999999999999995</c:v>
                </c:pt>
                <c:pt idx="43989">
                  <c:v>0.51700000000000002</c:v>
                </c:pt>
                <c:pt idx="43990">
                  <c:v>0.52300000000000002</c:v>
                </c:pt>
                <c:pt idx="43991">
                  <c:v>0.96399999999999997</c:v>
                </c:pt>
                <c:pt idx="43992">
                  <c:v>0.6</c:v>
                </c:pt>
                <c:pt idx="43993">
                  <c:v>0.53700000000000003</c:v>
                </c:pt>
                <c:pt idx="43994">
                  <c:v>0.54700000000000004</c:v>
                </c:pt>
                <c:pt idx="43995">
                  <c:v>0.54700000000000004</c:v>
                </c:pt>
                <c:pt idx="43996">
                  <c:v>0.55500000000000005</c:v>
                </c:pt>
                <c:pt idx="43997">
                  <c:v>0.55900000000000005</c:v>
                </c:pt>
                <c:pt idx="43998">
                  <c:v>0.55700000000000005</c:v>
                </c:pt>
                <c:pt idx="43999">
                  <c:v>0.55300000000000005</c:v>
                </c:pt>
                <c:pt idx="44000">
                  <c:v>0.55300000000000005</c:v>
                </c:pt>
                <c:pt idx="44001">
                  <c:v>0.55700000000000005</c:v>
                </c:pt>
                <c:pt idx="44002">
                  <c:v>0.56100000000000005</c:v>
                </c:pt>
                <c:pt idx="44003">
                  <c:v>0.56100000000000005</c:v>
                </c:pt>
                <c:pt idx="44004">
                  <c:v>0.57299999999999995</c:v>
                </c:pt>
                <c:pt idx="44005">
                  <c:v>0.622</c:v>
                </c:pt>
                <c:pt idx="44006">
                  <c:v>0.57299999999999995</c:v>
                </c:pt>
                <c:pt idx="44007">
                  <c:v>0.622</c:v>
                </c:pt>
                <c:pt idx="44008">
                  <c:v>0.52700000000000002</c:v>
                </c:pt>
                <c:pt idx="44009">
                  <c:v>0.65200000000000002</c:v>
                </c:pt>
                <c:pt idx="44010">
                  <c:v>0.65200000000000002</c:v>
                </c:pt>
                <c:pt idx="44011">
                  <c:v>0.51800000000000002</c:v>
                </c:pt>
                <c:pt idx="44012">
                  <c:v>0.53400000000000003</c:v>
                </c:pt>
                <c:pt idx="44013">
                  <c:v>0.53400000000000003</c:v>
                </c:pt>
                <c:pt idx="44014">
                  <c:v>0.53800000000000003</c:v>
                </c:pt>
                <c:pt idx="44015">
                  <c:v>0.55700000000000005</c:v>
                </c:pt>
                <c:pt idx="44016">
                  <c:v>0.98499999999999999</c:v>
                </c:pt>
                <c:pt idx="44017">
                  <c:v>0.54600000000000004</c:v>
                </c:pt>
                <c:pt idx="44018">
                  <c:v>0.54600000000000004</c:v>
                </c:pt>
                <c:pt idx="44019">
                  <c:v>0.56200000000000006</c:v>
                </c:pt>
                <c:pt idx="44020">
                  <c:v>0.52400000000000002</c:v>
                </c:pt>
                <c:pt idx="44021">
                  <c:v>0.52400000000000002</c:v>
                </c:pt>
                <c:pt idx="44022">
                  <c:v>0.85099999999999998</c:v>
                </c:pt>
                <c:pt idx="44023">
                  <c:v>0.53700000000000003</c:v>
                </c:pt>
                <c:pt idx="44024">
                  <c:v>0.53700000000000003</c:v>
                </c:pt>
                <c:pt idx="44025">
                  <c:v>0.57099999999999995</c:v>
                </c:pt>
                <c:pt idx="44026">
                  <c:v>0.55500000000000005</c:v>
                </c:pt>
                <c:pt idx="44027">
                  <c:v>0.55500000000000005</c:v>
                </c:pt>
                <c:pt idx="44028">
                  <c:v>0.56799999999999995</c:v>
                </c:pt>
                <c:pt idx="44029">
                  <c:v>0.56799999999999995</c:v>
                </c:pt>
                <c:pt idx="44030">
                  <c:v>0.55900000000000005</c:v>
                </c:pt>
                <c:pt idx="44031">
                  <c:v>0.55900000000000005</c:v>
                </c:pt>
                <c:pt idx="44032">
                  <c:v>0.55900000000000005</c:v>
                </c:pt>
                <c:pt idx="44033">
                  <c:v>0.55100000000000005</c:v>
                </c:pt>
                <c:pt idx="44034">
                  <c:v>0.55100000000000005</c:v>
                </c:pt>
                <c:pt idx="44035">
                  <c:v>0.56299999999999994</c:v>
                </c:pt>
                <c:pt idx="44036">
                  <c:v>0.55900000000000005</c:v>
                </c:pt>
                <c:pt idx="44037">
                  <c:v>0.996</c:v>
                </c:pt>
                <c:pt idx="44038">
                  <c:v>0.94799999999999995</c:v>
                </c:pt>
                <c:pt idx="44039">
                  <c:v>0.56299999999999994</c:v>
                </c:pt>
                <c:pt idx="44040">
                  <c:v>0.56399999999999995</c:v>
                </c:pt>
                <c:pt idx="44041">
                  <c:v>0.55500000000000005</c:v>
                </c:pt>
                <c:pt idx="44042">
                  <c:v>0.95</c:v>
                </c:pt>
                <c:pt idx="44043">
                  <c:v>0.95299999999999996</c:v>
                </c:pt>
                <c:pt idx="44044">
                  <c:v>0.54700000000000004</c:v>
                </c:pt>
                <c:pt idx="44045">
                  <c:v>0.55200000000000005</c:v>
                </c:pt>
                <c:pt idx="44046">
                  <c:v>0.81100000000000005</c:v>
                </c:pt>
                <c:pt idx="44047">
                  <c:v>0.622</c:v>
                </c:pt>
                <c:pt idx="44048">
                  <c:v>0.55800000000000005</c:v>
                </c:pt>
                <c:pt idx="44049">
                  <c:v>0.55800000000000005</c:v>
                </c:pt>
                <c:pt idx="44050">
                  <c:v>0.627</c:v>
                </c:pt>
                <c:pt idx="44051">
                  <c:v>0.627</c:v>
                </c:pt>
                <c:pt idx="44052">
                  <c:v>0.65300000000000002</c:v>
                </c:pt>
                <c:pt idx="44053">
                  <c:v>0.65800000000000003</c:v>
                </c:pt>
                <c:pt idx="44054">
                  <c:v>0.65700000000000003</c:v>
                </c:pt>
                <c:pt idx="44055">
                  <c:v>0.53800000000000003</c:v>
                </c:pt>
                <c:pt idx="44056">
                  <c:v>0.85</c:v>
                </c:pt>
                <c:pt idx="44057">
                  <c:v>0.78600000000000003</c:v>
                </c:pt>
                <c:pt idx="44058">
                  <c:v>0.55600000000000005</c:v>
                </c:pt>
                <c:pt idx="44059">
                  <c:v>0.84199999999999997</c:v>
                </c:pt>
                <c:pt idx="44060">
                  <c:v>0.56100000000000005</c:v>
                </c:pt>
                <c:pt idx="44061">
                  <c:v>0.51800000000000002</c:v>
                </c:pt>
                <c:pt idx="44062">
                  <c:v>0.51800000000000002</c:v>
                </c:pt>
                <c:pt idx="44063">
                  <c:v>0.57999999999999996</c:v>
                </c:pt>
                <c:pt idx="44064">
                  <c:v>0.55900000000000005</c:v>
                </c:pt>
                <c:pt idx="44065">
                  <c:v>0.54200000000000004</c:v>
                </c:pt>
                <c:pt idx="44066">
                  <c:v>0.61099999999999999</c:v>
                </c:pt>
                <c:pt idx="44067">
                  <c:v>0.52200000000000002</c:v>
                </c:pt>
                <c:pt idx="44068">
                  <c:v>0.56100000000000005</c:v>
                </c:pt>
                <c:pt idx="44069">
                  <c:v>0.56100000000000005</c:v>
                </c:pt>
                <c:pt idx="44070">
                  <c:v>0.54300000000000004</c:v>
                </c:pt>
                <c:pt idx="44071">
                  <c:v>0.54300000000000004</c:v>
                </c:pt>
                <c:pt idx="44072">
                  <c:v>0.52300000000000002</c:v>
                </c:pt>
                <c:pt idx="44073">
                  <c:v>0.52300000000000002</c:v>
                </c:pt>
                <c:pt idx="44074">
                  <c:v>0.53800000000000003</c:v>
                </c:pt>
                <c:pt idx="44075">
                  <c:v>0.53800000000000003</c:v>
                </c:pt>
                <c:pt idx="44076">
                  <c:v>0.55100000000000005</c:v>
                </c:pt>
                <c:pt idx="44077">
                  <c:v>0.55100000000000005</c:v>
                </c:pt>
                <c:pt idx="44078">
                  <c:v>0.52500000000000002</c:v>
                </c:pt>
                <c:pt idx="44079">
                  <c:v>0.54500000000000004</c:v>
                </c:pt>
                <c:pt idx="44080">
                  <c:v>0.56200000000000006</c:v>
                </c:pt>
                <c:pt idx="44081">
                  <c:v>0.57499999999999996</c:v>
                </c:pt>
                <c:pt idx="44082">
                  <c:v>0.52500000000000002</c:v>
                </c:pt>
                <c:pt idx="44083">
                  <c:v>0.54500000000000004</c:v>
                </c:pt>
                <c:pt idx="44084">
                  <c:v>0.56200000000000006</c:v>
                </c:pt>
                <c:pt idx="44085">
                  <c:v>0.55700000000000005</c:v>
                </c:pt>
                <c:pt idx="44086">
                  <c:v>0.55700000000000005</c:v>
                </c:pt>
                <c:pt idx="44087">
                  <c:v>0.52600000000000002</c:v>
                </c:pt>
                <c:pt idx="44088">
                  <c:v>0.56100000000000005</c:v>
                </c:pt>
                <c:pt idx="44089">
                  <c:v>0.56100000000000005</c:v>
                </c:pt>
                <c:pt idx="44090">
                  <c:v>0.59699999999999998</c:v>
                </c:pt>
                <c:pt idx="44091">
                  <c:v>0.54500000000000004</c:v>
                </c:pt>
                <c:pt idx="44092">
                  <c:v>1.01</c:v>
                </c:pt>
                <c:pt idx="44093">
                  <c:v>0.54700000000000004</c:v>
                </c:pt>
                <c:pt idx="44094">
                  <c:v>0.52200000000000002</c:v>
                </c:pt>
                <c:pt idx="44095">
                  <c:v>0.54200000000000004</c:v>
                </c:pt>
                <c:pt idx="44096">
                  <c:v>0.53100000000000003</c:v>
                </c:pt>
                <c:pt idx="44097">
                  <c:v>0.57699999999999996</c:v>
                </c:pt>
                <c:pt idx="44098">
                  <c:v>0.57799999999999996</c:v>
                </c:pt>
                <c:pt idx="44099">
                  <c:v>0.56000000000000005</c:v>
                </c:pt>
                <c:pt idx="44100">
                  <c:v>0.55500000000000005</c:v>
                </c:pt>
                <c:pt idx="44101">
                  <c:v>0.623</c:v>
                </c:pt>
                <c:pt idx="44102">
                  <c:v>0.65300000000000002</c:v>
                </c:pt>
                <c:pt idx="44103">
                  <c:v>0.78300000000000003</c:v>
                </c:pt>
                <c:pt idx="44104">
                  <c:v>0.55300000000000005</c:v>
                </c:pt>
                <c:pt idx="44105">
                  <c:v>0.55300000000000005</c:v>
                </c:pt>
                <c:pt idx="44106">
                  <c:v>0.52800000000000002</c:v>
                </c:pt>
                <c:pt idx="44107">
                  <c:v>0.52800000000000002</c:v>
                </c:pt>
                <c:pt idx="44108">
                  <c:v>0.55700000000000005</c:v>
                </c:pt>
                <c:pt idx="44109">
                  <c:v>0.53200000000000003</c:v>
                </c:pt>
                <c:pt idx="44110">
                  <c:v>0.53300000000000003</c:v>
                </c:pt>
                <c:pt idx="44111">
                  <c:v>0.57999999999999996</c:v>
                </c:pt>
                <c:pt idx="44112">
                  <c:v>0.54900000000000004</c:v>
                </c:pt>
                <c:pt idx="44113">
                  <c:v>0.52</c:v>
                </c:pt>
                <c:pt idx="44114">
                  <c:v>0.55400000000000005</c:v>
                </c:pt>
                <c:pt idx="44115">
                  <c:v>0.55400000000000005</c:v>
                </c:pt>
                <c:pt idx="44116">
                  <c:v>0.51800000000000002</c:v>
                </c:pt>
                <c:pt idx="44117">
                  <c:v>0.95899999999999996</c:v>
                </c:pt>
                <c:pt idx="44118">
                  <c:v>0.52500000000000002</c:v>
                </c:pt>
                <c:pt idx="44119">
                  <c:v>0.60199999999999998</c:v>
                </c:pt>
                <c:pt idx="44120">
                  <c:v>0.54100000000000004</c:v>
                </c:pt>
                <c:pt idx="44121">
                  <c:v>0.52</c:v>
                </c:pt>
                <c:pt idx="44122">
                  <c:v>0.624</c:v>
                </c:pt>
                <c:pt idx="44123">
                  <c:v>0.624</c:v>
                </c:pt>
                <c:pt idx="44124">
                  <c:v>0.52700000000000002</c:v>
                </c:pt>
                <c:pt idx="44125">
                  <c:v>0.52</c:v>
                </c:pt>
                <c:pt idx="44126">
                  <c:v>0.52700000000000002</c:v>
                </c:pt>
                <c:pt idx="44127">
                  <c:v>0.54300000000000004</c:v>
                </c:pt>
                <c:pt idx="44128">
                  <c:v>0.65500000000000003</c:v>
                </c:pt>
                <c:pt idx="44129">
                  <c:v>0.65500000000000003</c:v>
                </c:pt>
                <c:pt idx="44130">
                  <c:v>0.95899999999999996</c:v>
                </c:pt>
                <c:pt idx="44131">
                  <c:v>0.54300000000000004</c:v>
                </c:pt>
                <c:pt idx="44132">
                  <c:v>0.54800000000000004</c:v>
                </c:pt>
                <c:pt idx="44133">
                  <c:v>0.57499999999999996</c:v>
                </c:pt>
                <c:pt idx="44134">
                  <c:v>0.57499999999999996</c:v>
                </c:pt>
                <c:pt idx="44135">
                  <c:v>0.53</c:v>
                </c:pt>
                <c:pt idx="44136">
                  <c:v>0.96299999999999997</c:v>
                </c:pt>
                <c:pt idx="44137">
                  <c:v>0.51200000000000001</c:v>
                </c:pt>
                <c:pt idx="44138">
                  <c:v>0.99099999999999999</c:v>
                </c:pt>
                <c:pt idx="44139">
                  <c:v>0.85199999999999998</c:v>
                </c:pt>
                <c:pt idx="44140">
                  <c:v>0.52700000000000002</c:v>
                </c:pt>
                <c:pt idx="44141">
                  <c:v>0.52700000000000002</c:v>
                </c:pt>
                <c:pt idx="44142">
                  <c:v>0.52600000000000002</c:v>
                </c:pt>
                <c:pt idx="44143">
                  <c:v>0.94699999999999995</c:v>
                </c:pt>
                <c:pt idx="44144">
                  <c:v>0.84399999999999997</c:v>
                </c:pt>
                <c:pt idx="44145">
                  <c:v>0.54300000000000004</c:v>
                </c:pt>
                <c:pt idx="44146">
                  <c:v>0.52100000000000002</c:v>
                </c:pt>
                <c:pt idx="44147">
                  <c:v>0.52100000000000002</c:v>
                </c:pt>
                <c:pt idx="44148">
                  <c:v>0.53100000000000003</c:v>
                </c:pt>
                <c:pt idx="44149">
                  <c:v>0.53100000000000003</c:v>
                </c:pt>
                <c:pt idx="44150">
                  <c:v>0.51800000000000002</c:v>
                </c:pt>
                <c:pt idx="44151">
                  <c:v>0.51800000000000002</c:v>
                </c:pt>
                <c:pt idx="44152">
                  <c:v>1.002</c:v>
                </c:pt>
                <c:pt idx="44153">
                  <c:v>0.54300000000000004</c:v>
                </c:pt>
                <c:pt idx="44154">
                  <c:v>0.51400000000000001</c:v>
                </c:pt>
                <c:pt idx="44155">
                  <c:v>0.52500000000000002</c:v>
                </c:pt>
                <c:pt idx="44156">
                  <c:v>0.52500000000000002</c:v>
                </c:pt>
                <c:pt idx="44157">
                  <c:v>0.51400000000000001</c:v>
                </c:pt>
                <c:pt idx="44158">
                  <c:v>0.54100000000000004</c:v>
                </c:pt>
                <c:pt idx="44159">
                  <c:v>0.54100000000000004</c:v>
                </c:pt>
                <c:pt idx="44160">
                  <c:v>0.52800000000000002</c:v>
                </c:pt>
                <c:pt idx="44161">
                  <c:v>0.52800000000000002</c:v>
                </c:pt>
                <c:pt idx="44162">
                  <c:v>0.95799999999999996</c:v>
                </c:pt>
                <c:pt idx="44163">
                  <c:v>0.56200000000000006</c:v>
                </c:pt>
                <c:pt idx="44164">
                  <c:v>0.54500000000000004</c:v>
                </c:pt>
                <c:pt idx="44165">
                  <c:v>0.95</c:v>
                </c:pt>
                <c:pt idx="44166">
                  <c:v>0.54500000000000004</c:v>
                </c:pt>
                <c:pt idx="44167">
                  <c:v>0.56599999999999995</c:v>
                </c:pt>
                <c:pt idx="44168">
                  <c:v>0.623</c:v>
                </c:pt>
                <c:pt idx="44169">
                  <c:v>0.55900000000000005</c:v>
                </c:pt>
                <c:pt idx="44170">
                  <c:v>0.55900000000000005</c:v>
                </c:pt>
                <c:pt idx="44171">
                  <c:v>0.65500000000000003</c:v>
                </c:pt>
                <c:pt idx="44172">
                  <c:v>0.629</c:v>
                </c:pt>
                <c:pt idx="44173">
                  <c:v>0.629</c:v>
                </c:pt>
                <c:pt idx="44174">
                  <c:v>0.95799999999999996</c:v>
                </c:pt>
                <c:pt idx="44175">
                  <c:v>0.66100000000000003</c:v>
                </c:pt>
                <c:pt idx="44176">
                  <c:v>0.66100000000000003</c:v>
                </c:pt>
                <c:pt idx="44177">
                  <c:v>0.85099999999999998</c:v>
                </c:pt>
                <c:pt idx="44178">
                  <c:v>0.79</c:v>
                </c:pt>
                <c:pt idx="44179">
                  <c:v>0.79500000000000004</c:v>
                </c:pt>
                <c:pt idx="44180">
                  <c:v>0.79500000000000004</c:v>
                </c:pt>
                <c:pt idx="44181">
                  <c:v>0.81100000000000005</c:v>
                </c:pt>
                <c:pt idx="44182">
                  <c:v>0.82599999999999996</c:v>
                </c:pt>
                <c:pt idx="44183">
                  <c:v>0.52100000000000002</c:v>
                </c:pt>
                <c:pt idx="44184">
                  <c:v>0.92100000000000004</c:v>
                </c:pt>
                <c:pt idx="44185">
                  <c:v>0.52700000000000002</c:v>
                </c:pt>
                <c:pt idx="44186">
                  <c:v>0.53100000000000003</c:v>
                </c:pt>
                <c:pt idx="44187">
                  <c:v>0.53100000000000003</c:v>
                </c:pt>
                <c:pt idx="44188">
                  <c:v>0.65</c:v>
                </c:pt>
                <c:pt idx="44189">
                  <c:v>0.54300000000000004</c:v>
                </c:pt>
                <c:pt idx="44190">
                  <c:v>0.95899999999999996</c:v>
                </c:pt>
                <c:pt idx="44191">
                  <c:v>0.56299999999999994</c:v>
                </c:pt>
                <c:pt idx="44192">
                  <c:v>0.54400000000000004</c:v>
                </c:pt>
                <c:pt idx="44193">
                  <c:v>0.53</c:v>
                </c:pt>
                <c:pt idx="44194">
                  <c:v>0.61399999999999999</c:v>
                </c:pt>
                <c:pt idx="44195">
                  <c:v>0.52400000000000002</c:v>
                </c:pt>
                <c:pt idx="44196">
                  <c:v>0.51200000000000001</c:v>
                </c:pt>
                <c:pt idx="44197">
                  <c:v>0.51200000000000001</c:v>
                </c:pt>
                <c:pt idx="44198">
                  <c:v>0.55000000000000004</c:v>
                </c:pt>
                <c:pt idx="44199">
                  <c:v>0.53100000000000003</c:v>
                </c:pt>
                <c:pt idx="44200">
                  <c:v>0.53100000000000003</c:v>
                </c:pt>
                <c:pt idx="44201">
                  <c:v>0.52300000000000002</c:v>
                </c:pt>
                <c:pt idx="44202">
                  <c:v>0.52300000000000002</c:v>
                </c:pt>
                <c:pt idx="44203">
                  <c:v>0.55500000000000005</c:v>
                </c:pt>
                <c:pt idx="44204">
                  <c:v>0.55500000000000005</c:v>
                </c:pt>
                <c:pt idx="44205">
                  <c:v>0.96499999999999997</c:v>
                </c:pt>
                <c:pt idx="44206">
                  <c:v>0.55900000000000005</c:v>
                </c:pt>
                <c:pt idx="44207">
                  <c:v>0.52500000000000002</c:v>
                </c:pt>
                <c:pt idx="44208">
                  <c:v>0.57599999999999996</c:v>
                </c:pt>
                <c:pt idx="44209">
                  <c:v>0.53300000000000003</c:v>
                </c:pt>
                <c:pt idx="44210">
                  <c:v>0.95299999999999996</c:v>
                </c:pt>
                <c:pt idx="44211">
                  <c:v>0.52600000000000002</c:v>
                </c:pt>
                <c:pt idx="44212">
                  <c:v>0.52600000000000002</c:v>
                </c:pt>
                <c:pt idx="44213">
                  <c:v>0.55900000000000005</c:v>
                </c:pt>
                <c:pt idx="44214">
                  <c:v>0.52500000000000002</c:v>
                </c:pt>
                <c:pt idx="44215">
                  <c:v>0.53300000000000003</c:v>
                </c:pt>
                <c:pt idx="44216">
                  <c:v>0.58599999999999997</c:v>
                </c:pt>
                <c:pt idx="44217">
                  <c:v>0.52800000000000002</c:v>
                </c:pt>
                <c:pt idx="44218">
                  <c:v>0.61699999999999999</c:v>
                </c:pt>
                <c:pt idx="44219">
                  <c:v>0.61799999999999999</c:v>
                </c:pt>
                <c:pt idx="44220">
                  <c:v>0.54300000000000004</c:v>
                </c:pt>
                <c:pt idx="44221">
                  <c:v>0.54300000000000004</c:v>
                </c:pt>
                <c:pt idx="44222">
                  <c:v>0.625</c:v>
                </c:pt>
                <c:pt idx="44223">
                  <c:v>0.65600000000000003</c:v>
                </c:pt>
                <c:pt idx="44224">
                  <c:v>0.60199999999999998</c:v>
                </c:pt>
                <c:pt idx="44225">
                  <c:v>0.78900000000000003</c:v>
                </c:pt>
                <c:pt idx="44226">
                  <c:v>0.55000000000000004</c:v>
                </c:pt>
                <c:pt idx="44227">
                  <c:v>0.52300000000000002</c:v>
                </c:pt>
                <c:pt idx="44228">
                  <c:v>0.57899999999999996</c:v>
                </c:pt>
                <c:pt idx="44229">
                  <c:v>0.57899999999999996</c:v>
                </c:pt>
                <c:pt idx="44230">
                  <c:v>0.53100000000000003</c:v>
                </c:pt>
                <c:pt idx="44231">
                  <c:v>0.53700000000000003</c:v>
                </c:pt>
                <c:pt idx="44232">
                  <c:v>0.96599999999999997</c:v>
                </c:pt>
                <c:pt idx="44233">
                  <c:v>1.0129999999999999</c:v>
                </c:pt>
                <c:pt idx="44234">
                  <c:v>0.53</c:v>
                </c:pt>
                <c:pt idx="44235">
                  <c:v>0.53</c:v>
                </c:pt>
                <c:pt idx="44236">
                  <c:v>0.54100000000000004</c:v>
                </c:pt>
                <c:pt idx="44237">
                  <c:v>0.96199999999999997</c:v>
                </c:pt>
                <c:pt idx="44238">
                  <c:v>0.99099999999999999</c:v>
                </c:pt>
                <c:pt idx="44239">
                  <c:v>0.96</c:v>
                </c:pt>
                <c:pt idx="44240">
                  <c:v>0.55400000000000005</c:v>
                </c:pt>
                <c:pt idx="44241">
                  <c:v>0.56399999999999995</c:v>
                </c:pt>
                <c:pt idx="44242">
                  <c:v>0.879</c:v>
                </c:pt>
                <c:pt idx="44243">
                  <c:v>0.52300000000000002</c:v>
                </c:pt>
                <c:pt idx="44244">
                  <c:v>0.52</c:v>
                </c:pt>
                <c:pt idx="44245">
                  <c:v>0.52600000000000002</c:v>
                </c:pt>
                <c:pt idx="44246">
                  <c:v>0.51400000000000001</c:v>
                </c:pt>
                <c:pt idx="44247">
                  <c:v>0.52300000000000002</c:v>
                </c:pt>
                <c:pt idx="44248">
                  <c:v>0.52600000000000002</c:v>
                </c:pt>
                <c:pt idx="44249">
                  <c:v>0.61499999999999999</c:v>
                </c:pt>
                <c:pt idx="44250">
                  <c:v>0.61499999999999999</c:v>
                </c:pt>
                <c:pt idx="44251">
                  <c:v>0.96099999999999997</c:v>
                </c:pt>
                <c:pt idx="44252">
                  <c:v>0.52300000000000002</c:v>
                </c:pt>
                <c:pt idx="44253">
                  <c:v>0.51600000000000001</c:v>
                </c:pt>
                <c:pt idx="44254">
                  <c:v>0.51600000000000001</c:v>
                </c:pt>
                <c:pt idx="44255">
                  <c:v>0.996</c:v>
                </c:pt>
                <c:pt idx="44256">
                  <c:v>0.85299999999999998</c:v>
                </c:pt>
                <c:pt idx="44257">
                  <c:v>0.94399999999999995</c:v>
                </c:pt>
                <c:pt idx="44258">
                  <c:v>0.55200000000000005</c:v>
                </c:pt>
                <c:pt idx="44259">
                  <c:v>0.57699999999999996</c:v>
                </c:pt>
                <c:pt idx="44260">
                  <c:v>0.57699999999999996</c:v>
                </c:pt>
                <c:pt idx="44261">
                  <c:v>0.95099999999999996</c:v>
                </c:pt>
                <c:pt idx="44262">
                  <c:v>0.84299999999999997</c:v>
                </c:pt>
                <c:pt idx="44263">
                  <c:v>0.53300000000000003</c:v>
                </c:pt>
                <c:pt idx="44264">
                  <c:v>0.51400000000000001</c:v>
                </c:pt>
                <c:pt idx="44265">
                  <c:v>1.0069999999999999</c:v>
                </c:pt>
                <c:pt idx="44266">
                  <c:v>0.52900000000000003</c:v>
                </c:pt>
                <c:pt idx="44267">
                  <c:v>0.52900000000000003</c:v>
                </c:pt>
                <c:pt idx="44268">
                  <c:v>0.51500000000000001</c:v>
                </c:pt>
                <c:pt idx="44269">
                  <c:v>0.96199999999999997</c:v>
                </c:pt>
                <c:pt idx="44270">
                  <c:v>0.52400000000000002</c:v>
                </c:pt>
                <c:pt idx="44271">
                  <c:v>0.52400000000000002</c:v>
                </c:pt>
                <c:pt idx="44272">
                  <c:v>0.51600000000000001</c:v>
                </c:pt>
                <c:pt idx="44273">
                  <c:v>0.51600000000000001</c:v>
                </c:pt>
                <c:pt idx="44274">
                  <c:v>0.53600000000000003</c:v>
                </c:pt>
                <c:pt idx="44275">
                  <c:v>0.51600000000000001</c:v>
                </c:pt>
                <c:pt idx="44276">
                  <c:v>0.52100000000000002</c:v>
                </c:pt>
                <c:pt idx="44277">
                  <c:v>0.52100000000000002</c:v>
                </c:pt>
                <c:pt idx="44278">
                  <c:v>0.53600000000000003</c:v>
                </c:pt>
                <c:pt idx="44279">
                  <c:v>0.51400000000000001</c:v>
                </c:pt>
                <c:pt idx="44280">
                  <c:v>0.51400000000000001</c:v>
                </c:pt>
                <c:pt idx="44281">
                  <c:v>0.51600000000000001</c:v>
                </c:pt>
                <c:pt idx="44282">
                  <c:v>0.51600000000000001</c:v>
                </c:pt>
                <c:pt idx="44283">
                  <c:v>0.53</c:v>
                </c:pt>
                <c:pt idx="44284">
                  <c:v>0.51700000000000002</c:v>
                </c:pt>
                <c:pt idx="44285">
                  <c:v>0.51700000000000002</c:v>
                </c:pt>
                <c:pt idx="44286">
                  <c:v>0.54800000000000004</c:v>
                </c:pt>
                <c:pt idx="44287">
                  <c:v>0.95499999999999996</c:v>
                </c:pt>
                <c:pt idx="44288">
                  <c:v>0.65600000000000003</c:v>
                </c:pt>
                <c:pt idx="44289">
                  <c:v>0.96299999999999997</c:v>
                </c:pt>
                <c:pt idx="44290">
                  <c:v>0.95599999999999996</c:v>
                </c:pt>
                <c:pt idx="44291">
                  <c:v>1.0049999999999999</c:v>
                </c:pt>
                <c:pt idx="44292">
                  <c:v>0.96</c:v>
                </c:pt>
                <c:pt idx="44293">
                  <c:v>0.97399999999999998</c:v>
                </c:pt>
                <c:pt idx="44294">
                  <c:v>0.63100000000000001</c:v>
                </c:pt>
                <c:pt idx="44295">
                  <c:v>0.63100000000000001</c:v>
                </c:pt>
                <c:pt idx="44296">
                  <c:v>0.79500000000000004</c:v>
                </c:pt>
                <c:pt idx="44297">
                  <c:v>0.85099999999999998</c:v>
                </c:pt>
                <c:pt idx="44298">
                  <c:v>0.56799999999999995</c:v>
                </c:pt>
                <c:pt idx="44299">
                  <c:v>0.58199999999999996</c:v>
                </c:pt>
                <c:pt idx="44300">
                  <c:v>0.58199999999999996</c:v>
                </c:pt>
                <c:pt idx="44301">
                  <c:v>0.63500000000000001</c:v>
                </c:pt>
                <c:pt idx="44302">
                  <c:v>0.63500000000000001</c:v>
                </c:pt>
                <c:pt idx="44303">
                  <c:v>0.66</c:v>
                </c:pt>
                <c:pt idx="44304">
                  <c:v>0.89700000000000002</c:v>
                </c:pt>
                <c:pt idx="44305">
                  <c:v>0.95499999999999996</c:v>
                </c:pt>
                <c:pt idx="44306">
                  <c:v>0.92700000000000005</c:v>
                </c:pt>
                <c:pt idx="44307">
                  <c:v>0.93400000000000005</c:v>
                </c:pt>
                <c:pt idx="44308">
                  <c:v>0.53</c:v>
                </c:pt>
                <c:pt idx="44309">
                  <c:v>0.498</c:v>
                </c:pt>
                <c:pt idx="44310">
                  <c:v>0.92400000000000004</c:v>
                </c:pt>
                <c:pt idx="44311">
                  <c:v>0.57299999999999995</c:v>
                </c:pt>
                <c:pt idx="44312">
                  <c:v>0.51100000000000001</c:v>
                </c:pt>
                <c:pt idx="44313">
                  <c:v>0.82699999999999996</c:v>
                </c:pt>
                <c:pt idx="44314">
                  <c:v>0.86399999999999999</c:v>
                </c:pt>
                <c:pt idx="44315">
                  <c:v>0.52900000000000003</c:v>
                </c:pt>
                <c:pt idx="44316">
                  <c:v>0.53500000000000003</c:v>
                </c:pt>
                <c:pt idx="44317">
                  <c:v>0.53500000000000003</c:v>
                </c:pt>
                <c:pt idx="44318">
                  <c:v>0.51200000000000001</c:v>
                </c:pt>
                <c:pt idx="44319">
                  <c:v>0.54300000000000004</c:v>
                </c:pt>
                <c:pt idx="44320">
                  <c:v>0.52800000000000002</c:v>
                </c:pt>
                <c:pt idx="44321">
                  <c:v>0.55600000000000005</c:v>
                </c:pt>
                <c:pt idx="44322">
                  <c:v>0.51200000000000001</c:v>
                </c:pt>
                <c:pt idx="44323">
                  <c:v>0.51200000000000001</c:v>
                </c:pt>
                <c:pt idx="44324">
                  <c:v>0.53800000000000003</c:v>
                </c:pt>
                <c:pt idx="44325">
                  <c:v>0.52700000000000002</c:v>
                </c:pt>
                <c:pt idx="44326">
                  <c:v>0.52700000000000002</c:v>
                </c:pt>
                <c:pt idx="44327">
                  <c:v>0.56000000000000005</c:v>
                </c:pt>
                <c:pt idx="44328">
                  <c:v>0.56000000000000005</c:v>
                </c:pt>
                <c:pt idx="44329">
                  <c:v>0.53700000000000003</c:v>
                </c:pt>
                <c:pt idx="44330">
                  <c:v>0.53700000000000003</c:v>
                </c:pt>
                <c:pt idx="44331">
                  <c:v>0.83</c:v>
                </c:pt>
                <c:pt idx="44332">
                  <c:v>0.54</c:v>
                </c:pt>
                <c:pt idx="44333">
                  <c:v>0.55800000000000005</c:v>
                </c:pt>
                <c:pt idx="44334">
                  <c:v>0.56299999999999994</c:v>
                </c:pt>
                <c:pt idx="44335">
                  <c:v>0.57199999999999995</c:v>
                </c:pt>
                <c:pt idx="44336">
                  <c:v>0.51700000000000002</c:v>
                </c:pt>
                <c:pt idx="44337">
                  <c:v>0.51700000000000002</c:v>
                </c:pt>
                <c:pt idx="44338">
                  <c:v>0.51400000000000001</c:v>
                </c:pt>
                <c:pt idx="44339">
                  <c:v>0.53</c:v>
                </c:pt>
                <c:pt idx="44340">
                  <c:v>0.57599999999999996</c:v>
                </c:pt>
                <c:pt idx="44341">
                  <c:v>0.54</c:v>
                </c:pt>
                <c:pt idx="44342">
                  <c:v>0.56299999999999994</c:v>
                </c:pt>
                <c:pt idx="44343">
                  <c:v>0.53</c:v>
                </c:pt>
                <c:pt idx="44344">
                  <c:v>0.54500000000000004</c:v>
                </c:pt>
                <c:pt idx="44345">
                  <c:v>0.51100000000000001</c:v>
                </c:pt>
                <c:pt idx="44346">
                  <c:v>0.51100000000000001</c:v>
                </c:pt>
                <c:pt idx="44347">
                  <c:v>0.54500000000000004</c:v>
                </c:pt>
                <c:pt idx="44348">
                  <c:v>0.85399999999999998</c:v>
                </c:pt>
                <c:pt idx="44349">
                  <c:v>0.52</c:v>
                </c:pt>
                <c:pt idx="44350">
                  <c:v>0.88500000000000001</c:v>
                </c:pt>
                <c:pt idx="44351">
                  <c:v>0.56699999999999995</c:v>
                </c:pt>
                <c:pt idx="44352">
                  <c:v>0.53700000000000003</c:v>
                </c:pt>
                <c:pt idx="44353">
                  <c:v>0.55500000000000005</c:v>
                </c:pt>
                <c:pt idx="44354">
                  <c:v>0.51600000000000001</c:v>
                </c:pt>
                <c:pt idx="44355">
                  <c:v>0.52700000000000002</c:v>
                </c:pt>
                <c:pt idx="44356">
                  <c:v>0.51600000000000001</c:v>
                </c:pt>
                <c:pt idx="44357">
                  <c:v>0.92700000000000005</c:v>
                </c:pt>
                <c:pt idx="44358">
                  <c:v>0.872</c:v>
                </c:pt>
                <c:pt idx="44359">
                  <c:v>0.54100000000000004</c:v>
                </c:pt>
                <c:pt idx="44360">
                  <c:v>0.53500000000000003</c:v>
                </c:pt>
                <c:pt idx="44361">
                  <c:v>0.53500000000000003</c:v>
                </c:pt>
                <c:pt idx="44362">
                  <c:v>0.88</c:v>
                </c:pt>
                <c:pt idx="44363">
                  <c:v>0.93500000000000005</c:v>
                </c:pt>
                <c:pt idx="44364">
                  <c:v>0.86899999999999999</c:v>
                </c:pt>
                <c:pt idx="44365">
                  <c:v>0.95199999999999996</c:v>
                </c:pt>
                <c:pt idx="44366">
                  <c:v>0.92500000000000004</c:v>
                </c:pt>
                <c:pt idx="44367">
                  <c:v>0.52600000000000002</c:v>
                </c:pt>
                <c:pt idx="44368">
                  <c:v>0.81200000000000006</c:v>
                </c:pt>
                <c:pt idx="44369">
                  <c:v>0.53500000000000003</c:v>
                </c:pt>
                <c:pt idx="44370">
                  <c:v>0.879</c:v>
                </c:pt>
                <c:pt idx="44371">
                  <c:v>0.56000000000000005</c:v>
                </c:pt>
                <c:pt idx="44372">
                  <c:v>0.93300000000000005</c:v>
                </c:pt>
                <c:pt idx="44373">
                  <c:v>0.52900000000000003</c:v>
                </c:pt>
                <c:pt idx="44374">
                  <c:v>0.56399999999999995</c:v>
                </c:pt>
                <c:pt idx="44375">
                  <c:v>0.496</c:v>
                </c:pt>
                <c:pt idx="44376">
                  <c:v>0.82799999999999996</c:v>
                </c:pt>
                <c:pt idx="44377">
                  <c:v>0.93400000000000005</c:v>
                </c:pt>
                <c:pt idx="44378">
                  <c:v>0.80100000000000005</c:v>
                </c:pt>
                <c:pt idx="44379">
                  <c:v>0.53200000000000003</c:v>
                </c:pt>
                <c:pt idx="44380">
                  <c:v>0.56399999999999995</c:v>
                </c:pt>
                <c:pt idx="44381">
                  <c:v>0.498</c:v>
                </c:pt>
                <c:pt idx="44382">
                  <c:v>0.53200000000000003</c:v>
                </c:pt>
                <c:pt idx="44383">
                  <c:v>0.86299999999999999</c:v>
                </c:pt>
                <c:pt idx="44384">
                  <c:v>0.79100000000000004</c:v>
                </c:pt>
                <c:pt idx="44385">
                  <c:v>0.54300000000000004</c:v>
                </c:pt>
                <c:pt idx="44386">
                  <c:v>0.54300000000000004</c:v>
                </c:pt>
                <c:pt idx="44387">
                  <c:v>0.498</c:v>
                </c:pt>
                <c:pt idx="44388">
                  <c:v>0.94499999999999995</c:v>
                </c:pt>
                <c:pt idx="44389">
                  <c:v>0.53400000000000003</c:v>
                </c:pt>
                <c:pt idx="44390">
                  <c:v>0.51500000000000001</c:v>
                </c:pt>
                <c:pt idx="44391">
                  <c:v>0.51500000000000001</c:v>
                </c:pt>
                <c:pt idx="44392">
                  <c:v>0.55800000000000005</c:v>
                </c:pt>
                <c:pt idx="44393">
                  <c:v>0.89</c:v>
                </c:pt>
                <c:pt idx="44394">
                  <c:v>0.53800000000000003</c:v>
                </c:pt>
                <c:pt idx="44395">
                  <c:v>0.873</c:v>
                </c:pt>
                <c:pt idx="44396">
                  <c:v>0.94199999999999995</c:v>
                </c:pt>
                <c:pt idx="44397">
                  <c:v>0.51900000000000002</c:v>
                </c:pt>
                <c:pt idx="44398">
                  <c:v>0.53300000000000003</c:v>
                </c:pt>
                <c:pt idx="44399">
                  <c:v>0.53300000000000003</c:v>
                </c:pt>
                <c:pt idx="44400">
                  <c:v>0.92500000000000004</c:v>
                </c:pt>
                <c:pt idx="44401">
                  <c:v>0.93400000000000005</c:v>
                </c:pt>
                <c:pt idx="44402">
                  <c:v>0.56000000000000005</c:v>
                </c:pt>
                <c:pt idx="44403">
                  <c:v>0.56000000000000005</c:v>
                </c:pt>
                <c:pt idx="44404">
                  <c:v>0.56100000000000005</c:v>
                </c:pt>
                <c:pt idx="44405">
                  <c:v>0.92300000000000004</c:v>
                </c:pt>
                <c:pt idx="44406">
                  <c:v>0.86699999999999999</c:v>
                </c:pt>
                <c:pt idx="44407">
                  <c:v>0.54</c:v>
                </c:pt>
                <c:pt idx="44408">
                  <c:v>0.52900000000000003</c:v>
                </c:pt>
                <c:pt idx="44409">
                  <c:v>0.52900000000000003</c:v>
                </c:pt>
                <c:pt idx="44410">
                  <c:v>0.56100000000000005</c:v>
                </c:pt>
                <c:pt idx="44411">
                  <c:v>0.54</c:v>
                </c:pt>
                <c:pt idx="44412">
                  <c:v>0.497</c:v>
                </c:pt>
                <c:pt idx="44413">
                  <c:v>0.497</c:v>
                </c:pt>
                <c:pt idx="44414">
                  <c:v>0.54100000000000004</c:v>
                </c:pt>
                <c:pt idx="44415">
                  <c:v>0.498</c:v>
                </c:pt>
                <c:pt idx="44416">
                  <c:v>0.498</c:v>
                </c:pt>
                <c:pt idx="44417">
                  <c:v>0.52100000000000002</c:v>
                </c:pt>
                <c:pt idx="44418">
                  <c:v>0.9</c:v>
                </c:pt>
                <c:pt idx="44419">
                  <c:v>0.52100000000000002</c:v>
                </c:pt>
                <c:pt idx="44420">
                  <c:v>0.52100000000000002</c:v>
                </c:pt>
                <c:pt idx="44421">
                  <c:v>0.86899999999999999</c:v>
                </c:pt>
                <c:pt idx="44422">
                  <c:v>0.79900000000000004</c:v>
                </c:pt>
                <c:pt idx="44423">
                  <c:v>0.86</c:v>
                </c:pt>
                <c:pt idx="44424">
                  <c:v>0.51500000000000001</c:v>
                </c:pt>
                <c:pt idx="44425">
                  <c:v>0.66200000000000003</c:v>
                </c:pt>
                <c:pt idx="44426">
                  <c:v>0.86499999999999999</c:v>
                </c:pt>
                <c:pt idx="44427">
                  <c:v>0.58299999999999996</c:v>
                </c:pt>
                <c:pt idx="44428">
                  <c:v>0.86099999999999999</c:v>
                </c:pt>
                <c:pt idx="44429">
                  <c:v>0.58299999999999996</c:v>
                </c:pt>
                <c:pt idx="44430">
                  <c:v>0.92900000000000005</c:v>
                </c:pt>
                <c:pt idx="44431">
                  <c:v>0.93799999999999994</c:v>
                </c:pt>
                <c:pt idx="44432">
                  <c:v>0.86599999999999999</c:v>
                </c:pt>
                <c:pt idx="44433">
                  <c:v>0.63700000000000001</c:v>
                </c:pt>
                <c:pt idx="44434">
                  <c:v>0.94799999999999995</c:v>
                </c:pt>
                <c:pt idx="44435">
                  <c:v>0.63700000000000001</c:v>
                </c:pt>
                <c:pt idx="44436">
                  <c:v>0.53400000000000003</c:v>
                </c:pt>
                <c:pt idx="44437">
                  <c:v>0.90200000000000002</c:v>
                </c:pt>
                <c:pt idx="44438">
                  <c:v>0.96199999999999997</c:v>
                </c:pt>
                <c:pt idx="44439">
                  <c:v>0.93500000000000005</c:v>
                </c:pt>
                <c:pt idx="44440">
                  <c:v>0.94</c:v>
                </c:pt>
                <c:pt idx="44441">
                  <c:v>0.56399999999999995</c:v>
                </c:pt>
                <c:pt idx="44442">
                  <c:v>0.86699999999999999</c:v>
                </c:pt>
                <c:pt idx="44443">
                  <c:v>0.53200000000000003</c:v>
                </c:pt>
                <c:pt idx="44444">
                  <c:v>0.81200000000000006</c:v>
                </c:pt>
                <c:pt idx="44445">
                  <c:v>0.499</c:v>
                </c:pt>
                <c:pt idx="44446">
                  <c:v>0.55700000000000005</c:v>
                </c:pt>
                <c:pt idx="44447">
                  <c:v>0.55700000000000005</c:v>
                </c:pt>
                <c:pt idx="44448">
                  <c:v>0.499</c:v>
                </c:pt>
                <c:pt idx="44449">
                  <c:v>0.59499999999999997</c:v>
                </c:pt>
                <c:pt idx="44450">
                  <c:v>0.53</c:v>
                </c:pt>
                <c:pt idx="44451">
                  <c:v>0.55800000000000005</c:v>
                </c:pt>
                <c:pt idx="44452">
                  <c:v>0.54100000000000004</c:v>
                </c:pt>
                <c:pt idx="44453">
                  <c:v>0.82799999999999996</c:v>
                </c:pt>
                <c:pt idx="44454">
                  <c:v>0.52900000000000003</c:v>
                </c:pt>
                <c:pt idx="44455">
                  <c:v>0.52900000000000003</c:v>
                </c:pt>
                <c:pt idx="44456">
                  <c:v>0.57199999999999995</c:v>
                </c:pt>
                <c:pt idx="44457">
                  <c:v>0.56200000000000006</c:v>
                </c:pt>
                <c:pt idx="44458">
                  <c:v>0.56200000000000006</c:v>
                </c:pt>
                <c:pt idx="44459">
                  <c:v>0.54</c:v>
                </c:pt>
                <c:pt idx="44460">
                  <c:v>0.54</c:v>
                </c:pt>
                <c:pt idx="44461">
                  <c:v>0.53700000000000003</c:v>
                </c:pt>
                <c:pt idx="44462">
                  <c:v>0.53700000000000003</c:v>
                </c:pt>
                <c:pt idx="44463">
                  <c:v>0.57499999999999996</c:v>
                </c:pt>
                <c:pt idx="44464">
                  <c:v>0.54300000000000004</c:v>
                </c:pt>
                <c:pt idx="44465">
                  <c:v>0.57399999999999995</c:v>
                </c:pt>
                <c:pt idx="44466">
                  <c:v>0.56599999999999995</c:v>
                </c:pt>
                <c:pt idx="44467">
                  <c:v>0.53100000000000003</c:v>
                </c:pt>
                <c:pt idx="44468">
                  <c:v>0.57799999999999996</c:v>
                </c:pt>
                <c:pt idx="44469">
                  <c:v>0.57499999999999996</c:v>
                </c:pt>
                <c:pt idx="44470">
                  <c:v>0.54300000000000004</c:v>
                </c:pt>
                <c:pt idx="44471">
                  <c:v>0.56499999999999995</c:v>
                </c:pt>
                <c:pt idx="44472">
                  <c:v>0.53100000000000003</c:v>
                </c:pt>
                <c:pt idx="44473">
                  <c:v>0.55900000000000005</c:v>
                </c:pt>
                <c:pt idx="44474">
                  <c:v>0.52</c:v>
                </c:pt>
                <c:pt idx="44475">
                  <c:v>0.52</c:v>
                </c:pt>
                <c:pt idx="44476">
                  <c:v>0.54600000000000004</c:v>
                </c:pt>
                <c:pt idx="44477">
                  <c:v>0.54700000000000004</c:v>
                </c:pt>
                <c:pt idx="44478">
                  <c:v>0.874</c:v>
                </c:pt>
                <c:pt idx="44479">
                  <c:v>0.57099999999999995</c:v>
                </c:pt>
                <c:pt idx="44480">
                  <c:v>0.499</c:v>
                </c:pt>
                <c:pt idx="44481">
                  <c:v>0.499</c:v>
                </c:pt>
                <c:pt idx="44482">
                  <c:v>0.54</c:v>
                </c:pt>
                <c:pt idx="44483">
                  <c:v>0.88900000000000001</c:v>
                </c:pt>
                <c:pt idx="44484">
                  <c:v>0.55700000000000005</c:v>
                </c:pt>
                <c:pt idx="44485">
                  <c:v>0.51800000000000002</c:v>
                </c:pt>
                <c:pt idx="44486">
                  <c:v>0.87</c:v>
                </c:pt>
                <c:pt idx="44487">
                  <c:v>0.52100000000000002</c:v>
                </c:pt>
                <c:pt idx="44488">
                  <c:v>0.51800000000000002</c:v>
                </c:pt>
                <c:pt idx="44489">
                  <c:v>0.93700000000000006</c:v>
                </c:pt>
                <c:pt idx="44490">
                  <c:v>0.85899999999999999</c:v>
                </c:pt>
                <c:pt idx="44491">
                  <c:v>0.93500000000000005</c:v>
                </c:pt>
                <c:pt idx="44492">
                  <c:v>0.874</c:v>
                </c:pt>
                <c:pt idx="44493">
                  <c:v>0.54300000000000004</c:v>
                </c:pt>
                <c:pt idx="44494">
                  <c:v>0.88400000000000001</c:v>
                </c:pt>
                <c:pt idx="44495">
                  <c:v>0.93600000000000005</c:v>
                </c:pt>
                <c:pt idx="44496">
                  <c:v>0.85</c:v>
                </c:pt>
                <c:pt idx="44497">
                  <c:v>0.871</c:v>
                </c:pt>
                <c:pt idx="44498">
                  <c:v>0.95799999999999996</c:v>
                </c:pt>
                <c:pt idx="44499">
                  <c:v>0.93799999999999994</c:v>
                </c:pt>
                <c:pt idx="44500">
                  <c:v>0.93300000000000005</c:v>
                </c:pt>
                <c:pt idx="44501">
                  <c:v>0.81200000000000006</c:v>
                </c:pt>
                <c:pt idx="44502">
                  <c:v>0.53900000000000003</c:v>
                </c:pt>
                <c:pt idx="44503">
                  <c:v>0.92400000000000004</c:v>
                </c:pt>
                <c:pt idx="44504">
                  <c:v>0.86599999999999999</c:v>
                </c:pt>
                <c:pt idx="44505">
                  <c:v>0.56299999999999994</c:v>
                </c:pt>
                <c:pt idx="44506">
                  <c:v>0.78900000000000003</c:v>
                </c:pt>
                <c:pt idx="44507">
                  <c:v>0.95499999999999996</c:v>
                </c:pt>
                <c:pt idx="44508">
                  <c:v>0.54300000000000004</c:v>
                </c:pt>
                <c:pt idx="44509">
                  <c:v>0.53</c:v>
                </c:pt>
                <c:pt idx="44510">
                  <c:v>0.88700000000000001</c:v>
                </c:pt>
                <c:pt idx="44511">
                  <c:v>0.95</c:v>
                </c:pt>
                <c:pt idx="44512">
                  <c:v>0.56699999999999995</c:v>
                </c:pt>
                <c:pt idx="44513">
                  <c:v>0.94099999999999995</c:v>
                </c:pt>
                <c:pt idx="44514">
                  <c:v>0.54300000000000004</c:v>
                </c:pt>
                <c:pt idx="44515">
                  <c:v>0.53300000000000003</c:v>
                </c:pt>
                <c:pt idx="44516">
                  <c:v>0.56699999999999995</c:v>
                </c:pt>
                <c:pt idx="44517">
                  <c:v>0.82899999999999996</c:v>
                </c:pt>
                <c:pt idx="44518">
                  <c:v>0.5</c:v>
                </c:pt>
                <c:pt idx="44519">
                  <c:v>0.53400000000000003</c:v>
                </c:pt>
                <c:pt idx="44520">
                  <c:v>0.5</c:v>
                </c:pt>
                <c:pt idx="44521">
                  <c:v>0.876</c:v>
                </c:pt>
                <c:pt idx="44522">
                  <c:v>0.89600000000000002</c:v>
                </c:pt>
                <c:pt idx="44523">
                  <c:v>0.53800000000000003</c:v>
                </c:pt>
                <c:pt idx="44524">
                  <c:v>0.83299999999999996</c:v>
                </c:pt>
                <c:pt idx="44525">
                  <c:v>0.88700000000000001</c:v>
                </c:pt>
                <c:pt idx="44526">
                  <c:v>0.56100000000000005</c:v>
                </c:pt>
                <c:pt idx="44527">
                  <c:v>0.92800000000000005</c:v>
                </c:pt>
                <c:pt idx="44528">
                  <c:v>0.89400000000000002</c:v>
                </c:pt>
                <c:pt idx="44529">
                  <c:v>0.53900000000000003</c:v>
                </c:pt>
                <c:pt idx="44530">
                  <c:v>0.85</c:v>
                </c:pt>
                <c:pt idx="44531">
                  <c:v>0.94899999999999995</c:v>
                </c:pt>
                <c:pt idx="44532">
                  <c:v>0.86899999999999999</c:v>
                </c:pt>
                <c:pt idx="44533">
                  <c:v>0.95</c:v>
                </c:pt>
                <c:pt idx="44534">
                  <c:v>0.54100000000000004</c:v>
                </c:pt>
                <c:pt idx="44535">
                  <c:v>0.92700000000000005</c:v>
                </c:pt>
                <c:pt idx="44536">
                  <c:v>0.874</c:v>
                </c:pt>
                <c:pt idx="44537">
                  <c:v>0.56399999999999995</c:v>
                </c:pt>
                <c:pt idx="44538">
                  <c:v>0.54100000000000004</c:v>
                </c:pt>
                <c:pt idx="44539">
                  <c:v>0.56299999999999994</c:v>
                </c:pt>
                <c:pt idx="44540">
                  <c:v>0.56299999999999994</c:v>
                </c:pt>
                <c:pt idx="44541">
                  <c:v>0.87</c:v>
                </c:pt>
                <c:pt idx="44542">
                  <c:v>0.56399999999999995</c:v>
                </c:pt>
                <c:pt idx="44543">
                  <c:v>0.94199999999999995</c:v>
                </c:pt>
                <c:pt idx="44544">
                  <c:v>0.53</c:v>
                </c:pt>
                <c:pt idx="44545">
                  <c:v>0.53</c:v>
                </c:pt>
                <c:pt idx="44546">
                  <c:v>0.79800000000000004</c:v>
                </c:pt>
                <c:pt idx="44547">
                  <c:v>0.56399999999999995</c:v>
                </c:pt>
                <c:pt idx="44548">
                  <c:v>0.498</c:v>
                </c:pt>
                <c:pt idx="44549">
                  <c:v>0.498</c:v>
                </c:pt>
                <c:pt idx="44550">
                  <c:v>0.54200000000000004</c:v>
                </c:pt>
                <c:pt idx="44551">
                  <c:v>0.54200000000000004</c:v>
                </c:pt>
                <c:pt idx="44552">
                  <c:v>0.86799999999999999</c:v>
                </c:pt>
                <c:pt idx="44553">
                  <c:v>0.93400000000000005</c:v>
                </c:pt>
                <c:pt idx="44554">
                  <c:v>0.54200000000000004</c:v>
                </c:pt>
                <c:pt idx="44555">
                  <c:v>0.52300000000000002</c:v>
                </c:pt>
                <c:pt idx="44556">
                  <c:v>0.90700000000000003</c:v>
                </c:pt>
                <c:pt idx="44557">
                  <c:v>0.52300000000000002</c:v>
                </c:pt>
                <c:pt idx="44558">
                  <c:v>0.52300000000000002</c:v>
                </c:pt>
                <c:pt idx="44559">
                  <c:v>0.90900000000000003</c:v>
                </c:pt>
                <c:pt idx="44560">
                  <c:v>0.94399999999999995</c:v>
                </c:pt>
                <c:pt idx="44561">
                  <c:v>0.86199999999999999</c:v>
                </c:pt>
                <c:pt idx="44562">
                  <c:v>0.86599999999999999</c:v>
                </c:pt>
                <c:pt idx="44563">
                  <c:v>0.93400000000000005</c:v>
                </c:pt>
                <c:pt idx="44564">
                  <c:v>0.94199999999999995</c:v>
                </c:pt>
                <c:pt idx="44565">
                  <c:v>0.95499999999999996</c:v>
                </c:pt>
                <c:pt idx="44566">
                  <c:v>0.86799999999999999</c:v>
                </c:pt>
                <c:pt idx="44567">
                  <c:v>0.94399999999999995</c:v>
                </c:pt>
                <c:pt idx="44568">
                  <c:v>0.503</c:v>
                </c:pt>
                <c:pt idx="44569">
                  <c:v>0.94499999999999995</c:v>
                </c:pt>
                <c:pt idx="44570">
                  <c:v>0.91500000000000004</c:v>
                </c:pt>
                <c:pt idx="44571">
                  <c:v>0.92400000000000004</c:v>
                </c:pt>
                <c:pt idx="44572">
                  <c:v>0.86899999999999999</c:v>
                </c:pt>
                <c:pt idx="44573">
                  <c:v>0.96799999999999997</c:v>
                </c:pt>
                <c:pt idx="44574">
                  <c:v>0.94399999999999995</c:v>
                </c:pt>
                <c:pt idx="44575">
                  <c:v>0.86399999999999999</c:v>
                </c:pt>
                <c:pt idx="44576">
                  <c:v>0.54300000000000004</c:v>
                </c:pt>
                <c:pt idx="44577">
                  <c:v>0.56699999999999995</c:v>
                </c:pt>
                <c:pt idx="44578">
                  <c:v>0.63800000000000001</c:v>
                </c:pt>
                <c:pt idx="44579">
                  <c:v>0.53300000000000003</c:v>
                </c:pt>
                <c:pt idx="44580">
                  <c:v>0.89700000000000002</c:v>
                </c:pt>
                <c:pt idx="44581">
                  <c:v>0.5</c:v>
                </c:pt>
                <c:pt idx="44582">
                  <c:v>0.55900000000000005</c:v>
                </c:pt>
                <c:pt idx="44583">
                  <c:v>0.54200000000000004</c:v>
                </c:pt>
                <c:pt idx="44584">
                  <c:v>0.57499999999999996</c:v>
                </c:pt>
                <c:pt idx="44585">
                  <c:v>0.60099999999999998</c:v>
                </c:pt>
                <c:pt idx="44586">
                  <c:v>0.65</c:v>
                </c:pt>
                <c:pt idx="44587">
                  <c:v>0.55900000000000005</c:v>
                </c:pt>
                <c:pt idx="44588">
                  <c:v>0.55900000000000005</c:v>
                </c:pt>
                <c:pt idx="44589">
                  <c:v>0.67900000000000005</c:v>
                </c:pt>
                <c:pt idx="44590">
                  <c:v>0.59599999999999997</c:v>
                </c:pt>
                <c:pt idx="44591">
                  <c:v>0.876</c:v>
                </c:pt>
                <c:pt idx="44592">
                  <c:v>0.57799999999999996</c:v>
                </c:pt>
                <c:pt idx="44593">
                  <c:v>0.54500000000000004</c:v>
                </c:pt>
                <c:pt idx="44594">
                  <c:v>0.82899999999999996</c:v>
                </c:pt>
                <c:pt idx="44595">
                  <c:v>0.57499999999999996</c:v>
                </c:pt>
                <c:pt idx="44596">
                  <c:v>0.56699999999999995</c:v>
                </c:pt>
                <c:pt idx="44597">
                  <c:v>0.57899999999999996</c:v>
                </c:pt>
                <c:pt idx="44598">
                  <c:v>0.57799999999999996</c:v>
                </c:pt>
                <c:pt idx="44599">
                  <c:v>0.54500000000000004</c:v>
                </c:pt>
                <c:pt idx="44600">
                  <c:v>0.56699999999999995</c:v>
                </c:pt>
                <c:pt idx="44601">
                  <c:v>0.871</c:v>
                </c:pt>
                <c:pt idx="44602">
                  <c:v>0.53900000000000003</c:v>
                </c:pt>
                <c:pt idx="44603">
                  <c:v>0.53900000000000003</c:v>
                </c:pt>
                <c:pt idx="44604">
                  <c:v>0.54700000000000004</c:v>
                </c:pt>
                <c:pt idx="44605">
                  <c:v>0.54700000000000004</c:v>
                </c:pt>
                <c:pt idx="44606">
                  <c:v>0.56000000000000005</c:v>
                </c:pt>
                <c:pt idx="44607">
                  <c:v>0.83399999999999996</c:v>
                </c:pt>
                <c:pt idx="44608">
                  <c:v>0.52200000000000002</c:v>
                </c:pt>
                <c:pt idx="44609">
                  <c:v>0.52200000000000002</c:v>
                </c:pt>
                <c:pt idx="44610">
                  <c:v>0.876</c:v>
                </c:pt>
                <c:pt idx="44611">
                  <c:v>0.89200000000000002</c:v>
                </c:pt>
                <c:pt idx="44612">
                  <c:v>0.872</c:v>
                </c:pt>
                <c:pt idx="44613">
                  <c:v>0.52300000000000002</c:v>
                </c:pt>
                <c:pt idx="44614">
                  <c:v>0.94099999999999995</c:v>
                </c:pt>
                <c:pt idx="44615">
                  <c:v>0.8</c:v>
                </c:pt>
                <c:pt idx="44616">
                  <c:v>0.94199999999999995</c:v>
                </c:pt>
                <c:pt idx="44617">
                  <c:v>0.86</c:v>
                </c:pt>
                <c:pt idx="44618">
                  <c:v>0.94099999999999995</c:v>
                </c:pt>
                <c:pt idx="44619">
                  <c:v>0.85</c:v>
                </c:pt>
                <c:pt idx="44620">
                  <c:v>0.88800000000000001</c:v>
                </c:pt>
                <c:pt idx="44621">
                  <c:v>0.86799999999999999</c:v>
                </c:pt>
                <c:pt idx="44622">
                  <c:v>0.93600000000000005</c:v>
                </c:pt>
                <c:pt idx="44623">
                  <c:v>0.95399999999999996</c:v>
                </c:pt>
                <c:pt idx="44624">
                  <c:v>0.96399999999999997</c:v>
                </c:pt>
                <c:pt idx="44625">
                  <c:v>0.85199999999999998</c:v>
                </c:pt>
                <c:pt idx="44626">
                  <c:v>0.93700000000000006</c:v>
                </c:pt>
                <c:pt idx="44627">
                  <c:v>0.93200000000000005</c:v>
                </c:pt>
                <c:pt idx="44628">
                  <c:v>0.93500000000000005</c:v>
                </c:pt>
                <c:pt idx="44629">
                  <c:v>0.94</c:v>
                </c:pt>
                <c:pt idx="44630">
                  <c:v>0.81200000000000006</c:v>
                </c:pt>
                <c:pt idx="44631">
                  <c:v>0.879</c:v>
                </c:pt>
                <c:pt idx="44632">
                  <c:v>0.54600000000000004</c:v>
                </c:pt>
                <c:pt idx="44633">
                  <c:v>0.96</c:v>
                </c:pt>
                <c:pt idx="44634">
                  <c:v>0.56899999999999995</c:v>
                </c:pt>
                <c:pt idx="44635">
                  <c:v>0.54600000000000004</c:v>
                </c:pt>
                <c:pt idx="44636">
                  <c:v>0.89500000000000002</c:v>
                </c:pt>
                <c:pt idx="44637">
                  <c:v>0.53500000000000003</c:v>
                </c:pt>
                <c:pt idx="44638">
                  <c:v>0.56899999999999995</c:v>
                </c:pt>
                <c:pt idx="44639">
                  <c:v>0.94899999999999995</c:v>
                </c:pt>
                <c:pt idx="44640">
                  <c:v>0.53500000000000003</c:v>
                </c:pt>
                <c:pt idx="44641">
                  <c:v>0.83</c:v>
                </c:pt>
                <c:pt idx="44642">
                  <c:v>0.89800000000000002</c:v>
                </c:pt>
                <c:pt idx="44643">
                  <c:v>0.95499999999999996</c:v>
                </c:pt>
                <c:pt idx="44644">
                  <c:v>0.89</c:v>
                </c:pt>
                <c:pt idx="44645">
                  <c:v>0.876</c:v>
                </c:pt>
                <c:pt idx="44646">
                  <c:v>0.87</c:v>
                </c:pt>
                <c:pt idx="44647">
                  <c:v>0.93300000000000005</c:v>
                </c:pt>
                <c:pt idx="44648">
                  <c:v>0.89700000000000002</c:v>
                </c:pt>
                <c:pt idx="44649">
                  <c:v>0.54300000000000004</c:v>
                </c:pt>
                <c:pt idx="44650">
                  <c:v>0.54300000000000004</c:v>
                </c:pt>
                <c:pt idx="44651">
                  <c:v>0.95699999999999996</c:v>
                </c:pt>
                <c:pt idx="44652">
                  <c:v>0.92900000000000005</c:v>
                </c:pt>
                <c:pt idx="44653">
                  <c:v>0.54300000000000004</c:v>
                </c:pt>
                <c:pt idx="44654">
                  <c:v>0.87</c:v>
                </c:pt>
                <c:pt idx="44655">
                  <c:v>0.56599999999999995</c:v>
                </c:pt>
                <c:pt idx="44656">
                  <c:v>0.56599999999999995</c:v>
                </c:pt>
                <c:pt idx="44657">
                  <c:v>0.93799999999999994</c:v>
                </c:pt>
                <c:pt idx="44658">
                  <c:v>0.56599999999999995</c:v>
                </c:pt>
                <c:pt idx="44659">
                  <c:v>0.92900000000000005</c:v>
                </c:pt>
                <c:pt idx="44660">
                  <c:v>0.54300000000000004</c:v>
                </c:pt>
                <c:pt idx="44661">
                  <c:v>0.94899999999999995</c:v>
                </c:pt>
                <c:pt idx="44662">
                  <c:v>0.54300000000000004</c:v>
                </c:pt>
                <c:pt idx="44663">
                  <c:v>0.54300000000000004</c:v>
                </c:pt>
                <c:pt idx="44664">
                  <c:v>0.87</c:v>
                </c:pt>
                <c:pt idx="44665">
                  <c:v>0.94699999999999995</c:v>
                </c:pt>
                <c:pt idx="44666">
                  <c:v>0.86299999999999999</c:v>
                </c:pt>
                <c:pt idx="44667">
                  <c:v>0.93899999999999995</c:v>
                </c:pt>
                <c:pt idx="44668">
                  <c:v>0.94499999999999995</c:v>
                </c:pt>
                <c:pt idx="44669">
                  <c:v>0.94599999999999995</c:v>
                </c:pt>
                <c:pt idx="44670">
                  <c:v>0.86799999999999999</c:v>
                </c:pt>
                <c:pt idx="44671">
                  <c:v>0.96199999999999997</c:v>
                </c:pt>
                <c:pt idx="44672">
                  <c:v>0.96199999999999997</c:v>
                </c:pt>
                <c:pt idx="44673">
                  <c:v>0.86899999999999999</c:v>
                </c:pt>
                <c:pt idx="44674">
                  <c:v>0.52500000000000002</c:v>
                </c:pt>
                <c:pt idx="44675">
                  <c:v>0.94699999999999995</c:v>
                </c:pt>
                <c:pt idx="44676">
                  <c:v>0.94699999999999995</c:v>
                </c:pt>
                <c:pt idx="44677">
                  <c:v>0.871</c:v>
                </c:pt>
                <c:pt idx="44678">
                  <c:v>0.91700000000000004</c:v>
                </c:pt>
                <c:pt idx="44679">
                  <c:v>0.93400000000000005</c:v>
                </c:pt>
                <c:pt idx="44680">
                  <c:v>0.94599999999999995</c:v>
                </c:pt>
                <c:pt idx="44681">
                  <c:v>0.94399999999999995</c:v>
                </c:pt>
                <c:pt idx="44682">
                  <c:v>0.96699999999999997</c:v>
                </c:pt>
                <c:pt idx="44683">
                  <c:v>0.92100000000000004</c:v>
                </c:pt>
                <c:pt idx="44684">
                  <c:v>0.64900000000000002</c:v>
                </c:pt>
                <c:pt idx="44685">
                  <c:v>0.97399999999999998</c:v>
                </c:pt>
                <c:pt idx="44686">
                  <c:v>0.91500000000000004</c:v>
                </c:pt>
                <c:pt idx="44687">
                  <c:v>0.95599999999999996</c:v>
                </c:pt>
                <c:pt idx="44688">
                  <c:v>0.95199999999999996</c:v>
                </c:pt>
                <c:pt idx="44689">
                  <c:v>0.92900000000000005</c:v>
                </c:pt>
                <c:pt idx="44690">
                  <c:v>0.60099999999999998</c:v>
                </c:pt>
                <c:pt idx="44691">
                  <c:v>0.73699999999999999</c:v>
                </c:pt>
                <c:pt idx="44692">
                  <c:v>0.86099999999999999</c:v>
                </c:pt>
                <c:pt idx="44693">
                  <c:v>0.54300000000000004</c:v>
                </c:pt>
                <c:pt idx="44694">
                  <c:v>0.51500000000000001</c:v>
                </c:pt>
                <c:pt idx="44695">
                  <c:v>0.83499999999999996</c:v>
                </c:pt>
                <c:pt idx="44696">
                  <c:v>0.55400000000000005</c:v>
                </c:pt>
                <c:pt idx="44697">
                  <c:v>0.98099999999999998</c:v>
                </c:pt>
                <c:pt idx="44698">
                  <c:v>0.55900000000000005</c:v>
                </c:pt>
                <c:pt idx="44699">
                  <c:v>0.52500000000000002</c:v>
                </c:pt>
                <c:pt idx="44700">
                  <c:v>0.82799999999999996</c:v>
                </c:pt>
                <c:pt idx="44701">
                  <c:v>0.51300000000000001</c:v>
                </c:pt>
                <c:pt idx="44702">
                  <c:v>0.54300000000000004</c:v>
                </c:pt>
                <c:pt idx="44703">
                  <c:v>0.56799999999999995</c:v>
                </c:pt>
                <c:pt idx="44704">
                  <c:v>0.98499999999999999</c:v>
                </c:pt>
                <c:pt idx="44705">
                  <c:v>0.57399999999999995</c:v>
                </c:pt>
                <c:pt idx="44706">
                  <c:v>0.59899999999999998</c:v>
                </c:pt>
                <c:pt idx="44707">
                  <c:v>0.77</c:v>
                </c:pt>
                <c:pt idx="44708">
                  <c:v>0.54600000000000004</c:v>
                </c:pt>
                <c:pt idx="44709">
                  <c:v>0.51500000000000001</c:v>
                </c:pt>
                <c:pt idx="44710">
                  <c:v>0.52200000000000002</c:v>
                </c:pt>
                <c:pt idx="44711">
                  <c:v>0.54600000000000004</c:v>
                </c:pt>
                <c:pt idx="44712">
                  <c:v>0.51500000000000001</c:v>
                </c:pt>
                <c:pt idx="44713">
                  <c:v>0.76200000000000001</c:v>
                </c:pt>
                <c:pt idx="44714">
                  <c:v>0.82899999999999996</c:v>
                </c:pt>
                <c:pt idx="44715">
                  <c:v>0.96599999999999997</c:v>
                </c:pt>
                <c:pt idx="44716">
                  <c:v>0.52700000000000002</c:v>
                </c:pt>
                <c:pt idx="44717">
                  <c:v>0.73299999999999998</c:v>
                </c:pt>
                <c:pt idx="44718">
                  <c:v>0.76900000000000002</c:v>
                </c:pt>
                <c:pt idx="44719">
                  <c:v>0.97599999999999998</c:v>
                </c:pt>
                <c:pt idx="44720">
                  <c:v>0.82799999999999996</c:v>
                </c:pt>
                <c:pt idx="44721">
                  <c:v>0.85199999999999998</c:v>
                </c:pt>
                <c:pt idx="44722">
                  <c:v>0.98799999999999999</c:v>
                </c:pt>
                <c:pt idx="44723">
                  <c:v>0.92800000000000005</c:v>
                </c:pt>
                <c:pt idx="44724">
                  <c:v>0.85699999999999998</c:v>
                </c:pt>
                <c:pt idx="44725">
                  <c:v>0.80800000000000005</c:v>
                </c:pt>
                <c:pt idx="44726">
                  <c:v>0.81699999999999995</c:v>
                </c:pt>
                <c:pt idx="44727">
                  <c:v>0.83899999999999997</c:v>
                </c:pt>
                <c:pt idx="44728">
                  <c:v>0.85</c:v>
                </c:pt>
                <c:pt idx="44729">
                  <c:v>0.96799999999999997</c:v>
                </c:pt>
                <c:pt idx="44730">
                  <c:v>0.92400000000000004</c:v>
                </c:pt>
                <c:pt idx="44731">
                  <c:v>1.002</c:v>
                </c:pt>
                <c:pt idx="44732">
                  <c:v>0.96</c:v>
                </c:pt>
                <c:pt idx="44733">
                  <c:v>0.80700000000000005</c:v>
                </c:pt>
                <c:pt idx="44734">
                  <c:v>0.51700000000000002</c:v>
                </c:pt>
                <c:pt idx="44735">
                  <c:v>0.81</c:v>
                </c:pt>
                <c:pt idx="44736">
                  <c:v>0.83199999999999996</c:v>
                </c:pt>
                <c:pt idx="44737">
                  <c:v>0.745</c:v>
                </c:pt>
                <c:pt idx="44738">
                  <c:v>0.55600000000000005</c:v>
                </c:pt>
                <c:pt idx="44739">
                  <c:v>0.82</c:v>
                </c:pt>
                <c:pt idx="44740">
                  <c:v>0.51700000000000002</c:v>
                </c:pt>
                <c:pt idx="44741">
                  <c:v>0.98299999999999998</c:v>
                </c:pt>
                <c:pt idx="44742">
                  <c:v>0.98399999999999999</c:v>
                </c:pt>
                <c:pt idx="44743">
                  <c:v>0.55600000000000005</c:v>
                </c:pt>
                <c:pt idx="44744">
                  <c:v>0.76800000000000002</c:v>
                </c:pt>
                <c:pt idx="44745">
                  <c:v>0.98499999999999999</c:v>
                </c:pt>
                <c:pt idx="44746">
                  <c:v>0.98099999999999998</c:v>
                </c:pt>
                <c:pt idx="44747">
                  <c:v>0.83399999999999996</c:v>
                </c:pt>
                <c:pt idx="44748">
                  <c:v>0.96099999999999997</c:v>
                </c:pt>
                <c:pt idx="44749">
                  <c:v>0.57199999999999995</c:v>
                </c:pt>
                <c:pt idx="44750">
                  <c:v>0.96299999999999997</c:v>
                </c:pt>
                <c:pt idx="44751">
                  <c:v>0.85599999999999998</c:v>
                </c:pt>
                <c:pt idx="44752">
                  <c:v>0.54</c:v>
                </c:pt>
                <c:pt idx="44753">
                  <c:v>0.85099999999999998</c:v>
                </c:pt>
                <c:pt idx="44754">
                  <c:v>0.98099999999999998</c:v>
                </c:pt>
                <c:pt idx="44755">
                  <c:v>0.76900000000000002</c:v>
                </c:pt>
                <c:pt idx="44756">
                  <c:v>0.85699999999999998</c:v>
                </c:pt>
                <c:pt idx="44757">
                  <c:v>0.54800000000000004</c:v>
                </c:pt>
                <c:pt idx="44758">
                  <c:v>0.997</c:v>
                </c:pt>
                <c:pt idx="44759">
                  <c:v>0.96299999999999997</c:v>
                </c:pt>
                <c:pt idx="44760">
                  <c:v>0.51400000000000001</c:v>
                </c:pt>
                <c:pt idx="44761">
                  <c:v>0.51400000000000001</c:v>
                </c:pt>
                <c:pt idx="44762">
                  <c:v>0.85799999999999998</c:v>
                </c:pt>
                <c:pt idx="44763">
                  <c:v>0.51400000000000001</c:v>
                </c:pt>
                <c:pt idx="44764">
                  <c:v>0.96699999999999997</c:v>
                </c:pt>
                <c:pt idx="44765">
                  <c:v>0.96</c:v>
                </c:pt>
                <c:pt idx="44766">
                  <c:v>0.55300000000000005</c:v>
                </c:pt>
                <c:pt idx="44767">
                  <c:v>0.82299999999999995</c:v>
                </c:pt>
                <c:pt idx="44768">
                  <c:v>0.93799999999999994</c:v>
                </c:pt>
                <c:pt idx="44769">
                  <c:v>0.55300000000000005</c:v>
                </c:pt>
                <c:pt idx="44770">
                  <c:v>0.82599999999999996</c:v>
                </c:pt>
                <c:pt idx="44771">
                  <c:v>0.97899999999999998</c:v>
                </c:pt>
                <c:pt idx="44772">
                  <c:v>0.55300000000000005</c:v>
                </c:pt>
                <c:pt idx="44773">
                  <c:v>0.95499999999999996</c:v>
                </c:pt>
                <c:pt idx="44774">
                  <c:v>0.83</c:v>
                </c:pt>
                <c:pt idx="44775">
                  <c:v>0.97899999999999998</c:v>
                </c:pt>
                <c:pt idx="44776">
                  <c:v>0.81599999999999995</c:v>
                </c:pt>
                <c:pt idx="44777">
                  <c:v>0.95499999999999996</c:v>
                </c:pt>
                <c:pt idx="44778">
                  <c:v>0.96799999999999997</c:v>
                </c:pt>
                <c:pt idx="44779">
                  <c:v>0.82</c:v>
                </c:pt>
                <c:pt idx="44780">
                  <c:v>0.97599999999999998</c:v>
                </c:pt>
                <c:pt idx="44781">
                  <c:v>0.82899999999999996</c:v>
                </c:pt>
                <c:pt idx="44782">
                  <c:v>0.53400000000000003</c:v>
                </c:pt>
                <c:pt idx="44783">
                  <c:v>0.82699999999999996</c:v>
                </c:pt>
                <c:pt idx="44784">
                  <c:v>0.81699999999999995</c:v>
                </c:pt>
                <c:pt idx="44785">
                  <c:v>0.82899999999999996</c:v>
                </c:pt>
                <c:pt idx="44786">
                  <c:v>0.98</c:v>
                </c:pt>
                <c:pt idx="44787">
                  <c:v>0.97899999999999998</c:v>
                </c:pt>
                <c:pt idx="44788">
                  <c:v>0.99</c:v>
                </c:pt>
                <c:pt idx="44789">
                  <c:v>0.97699999999999998</c:v>
                </c:pt>
                <c:pt idx="44790">
                  <c:v>0.86399999999999999</c:v>
                </c:pt>
                <c:pt idx="44791">
                  <c:v>0.96899999999999997</c:v>
                </c:pt>
                <c:pt idx="44792">
                  <c:v>0.78900000000000003</c:v>
                </c:pt>
                <c:pt idx="44793">
                  <c:v>0.59799999999999998</c:v>
                </c:pt>
                <c:pt idx="44794">
                  <c:v>0.83899999999999997</c:v>
                </c:pt>
                <c:pt idx="44795">
                  <c:v>0.82099999999999995</c:v>
                </c:pt>
                <c:pt idx="44796">
                  <c:v>0.83499999999999996</c:v>
                </c:pt>
                <c:pt idx="44797">
                  <c:v>0.57399999999999995</c:v>
                </c:pt>
                <c:pt idx="44798">
                  <c:v>0.98499999999999999</c:v>
                </c:pt>
                <c:pt idx="44799">
                  <c:v>0.94299999999999995</c:v>
                </c:pt>
                <c:pt idx="44800">
                  <c:v>0.56899999999999995</c:v>
                </c:pt>
                <c:pt idx="44801">
                  <c:v>0.82799999999999996</c:v>
                </c:pt>
                <c:pt idx="44802">
                  <c:v>0.95699999999999996</c:v>
                </c:pt>
                <c:pt idx="44803">
                  <c:v>0.74</c:v>
                </c:pt>
                <c:pt idx="44804">
                  <c:v>0.54600000000000004</c:v>
                </c:pt>
                <c:pt idx="44805">
                  <c:v>0.98699999999999999</c:v>
                </c:pt>
                <c:pt idx="44806">
                  <c:v>0.51600000000000001</c:v>
                </c:pt>
                <c:pt idx="44807">
                  <c:v>0.83599999999999997</c:v>
                </c:pt>
                <c:pt idx="44808">
                  <c:v>0.55600000000000005</c:v>
                </c:pt>
                <c:pt idx="44809">
                  <c:v>0.56000000000000005</c:v>
                </c:pt>
                <c:pt idx="44810">
                  <c:v>0.56999999999999995</c:v>
                </c:pt>
                <c:pt idx="44811">
                  <c:v>0.57699999999999996</c:v>
                </c:pt>
                <c:pt idx="44812">
                  <c:v>0.82899999999999996</c:v>
                </c:pt>
                <c:pt idx="44813">
                  <c:v>0.97099999999999997</c:v>
                </c:pt>
                <c:pt idx="44814">
                  <c:v>0.86099999999999999</c:v>
                </c:pt>
                <c:pt idx="44815">
                  <c:v>0.73099999999999998</c:v>
                </c:pt>
                <c:pt idx="44816">
                  <c:v>0.97899999999999998</c:v>
                </c:pt>
                <c:pt idx="44817">
                  <c:v>0.99099999999999999</c:v>
                </c:pt>
                <c:pt idx="44818">
                  <c:v>0.83</c:v>
                </c:pt>
                <c:pt idx="44819">
                  <c:v>0.76200000000000001</c:v>
                </c:pt>
                <c:pt idx="44820">
                  <c:v>0.76900000000000002</c:v>
                </c:pt>
                <c:pt idx="44821">
                  <c:v>0.84099999999999997</c:v>
                </c:pt>
                <c:pt idx="44822">
                  <c:v>0.85399999999999998</c:v>
                </c:pt>
                <c:pt idx="44823">
                  <c:v>0.93300000000000005</c:v>
                </c:pt>
                <c:pt idx="44824">
                  <c:v>0.81299999999999994</c:v>
                </c:pt>
                <c:pt idx="44825">
                  <c:v>0.81599999999999995</c:v>
                </c:pt>
                <c:pt idx="44826">
                  <c:v>0.85299999999999998</c:v>
                </c:pt>
                <c:pt idx="44827">
                  <c:v>0.83799999999999997</c:v>
                </c:pt>
                <c:pt idx="44828">
                  <c:v>0.98599999999999999</c:v>
                </c:pt>
                <c:pt idx="44829">
                  <c:v>0.98599999999999999</c:v>
                </c:pt>
                <c:pt idx="44830">
                  <c:v>0.92800000000000005</c:v>
                </c:pt>
                <c:pt idx="44831">
                  <c:v>1.008</c:v>
                </c:pt>
                <c:pt idx="44832">
                  <c:v>0.96099999999999997</c:v>
                </c:pt>
                <c:pt idx="44833">
                  <c:v>0.80900000000000005</c:v>
                </c:pt>
                <c:pt idx="44834">
                  <c:v>0.96699999999999997</c:v>
                </c:pt>
                <c:pt idx="44835">
                  <c:v>0.81200000000000006</c:v>
                </c:pt>
                <c:pt idx="44836">
                  <c:v>0.82199999999999995</c:v>
                </c:pt>
                <c:pt idx="44837">
                  <c:v>0.81</c:v>
                </c:pt>
                <c:pt idx="44838">
                  <c:v>0.83199999999999996</c:v>
                </c:pt>
                <c:pt idx="44839">
                  <c:v>0.77500000000000002</c:v>
                </c:pt>
                <c:pt idx="44840">
                  <c:v>0.60199999999999998</c:v>
                </c:pt>
                <c:pt idx="44841">
                  <c:v>0.96799999999999997</c:v>
                </c:pt>
                <c:pt idx="44842">
                  <c:v>0.98799999999999999</c:v>
                </c:pt>
                <c:pt idx="44843">
                  <c:v>0.98299999999999998</c:v>
                </c:pt>
                <c:pt idx="44844">
                  <c:v>0.76200000000000001</c:v>
                </c:pt>
                <c:pt idx="44845">
                  <c:v>0.96399999999999997</c:v>
                </c:pt>
                <c:pt idx="44846">
                  <c:v>0.57599999999999996</c:v>
                </c:pt>
                <c:pt idx="44847">
                  <c:v>0.85799999999999998</c:v>
                </c:pt>
                <c:pt idx="44848">
                  <c:v>0.85399999999999998</c:v>
                </c:pt>
                <c:pt idx="44849">
                  <c:v>0.54200000000000004</c:v>
                </c:pt>
                <c:pt idx="44850">
                  <c:v>0.95499999999999996</c:v>
                </c:pt>
                <c:pt idx="44851">
                  <c:v>0.77</c:v>
                </c:pt>
                <c:pt idx="44852">
                  <c:v>0.86</c:v>
                </c:pt>
                <c:pt idx="44853">
                  <c:v>0.98099999999999998</c:v>
                </c:pt>
                <c:pt idx="44854">
                  <c:v>0.55000000000000004</c:v>
                </c:pt>
                <c:pt idx="44855">
                  <c:v>0.96799999999999997</c:v>
                </c:pt>
                <c:pt idx="44856">
                  <c:v>0.97099999999999997</c:v>
                </c:pt>
                <c:pt idx="44857">
                  <c:v>0.86099999999999999</c:v>
                </c:pt>
                <c:pt idx="44858">
                  <c:v>1.0109999999999999</c:v>
                </c:pt>
                <c:pt idx="44859">
                  <c:v>0.51500000000000001</c:v>
                </c:pt>
                <c:pt idx="44860">
                  <c:v>0.96</c:v>
                </c:pt>
                <c:pt idx="44861">
                  <c:v>0.99299999999999999</c:v>
                </c:pt>
                <c:pt idx="44862">
                  <c:v>0.82899999999999996</c:v>
                </c:pt>
                <c:pt idx="44863">
                  <c:v>0.98</c:v>
                </c:pt>
                <c:pt idx="44864">
                  <c:v>0.97199999999999998</c:v>
                </c:pt>
                <c:pt idx="44865">
                  <c:v>0.98</c:v>
                </c:pt>
                <c:pt idx="44866">
                  <c:v>0.95699999999999996</c:v>
                </c:pt>
                <c:pt idx="44867">
                  <c:v>0.55400000000000005</c:v>
                </c:pt>
                <c:pt idx="44868">
                  <c:v>0.82599999999999996</c:v>
                </c:pt>
                <c:pt idx="44869">
                  <c:v>0.86599999999999999</c:v>
                </c:pt>
                <c:pt idx="44870">
                  <c:v>0.83399999999999996</c:v>
                </c:pt>
                <c:pt idx="44871">
                  <c:v>0.84099999999999997</c:v>
                </c:pt>
                <c:pt idx="44872">
                  <c:v>0.82699999999999996</c:v>
                </c:pt>
                <c:pt idx="44873">
                  <c:v>0.82899999999999996</c:v>
                </c:pt>
                <c:pt idx="44874">
                  <c:v>0.98199999999999998</c:v>
                </c:pt>
                <c:pt idx="44875">
                  <c:v>0.98099999999999998</c:v>
                </c:pt>
                <c:pt idx="44876">
                  <c:v>0.83599999999999997</c:v>
                </c:pt>
                <c:pt idx="44877">
                  <c:v>0.98099999999999998</c:v>
                </c:pt>
                <c:pt idx="44878">
                  <c:v>0.82199999999999995</c:v>
                </c:pt>
                <c:pt idx="44879">
                  <c:v>0.97899999999999998</c:v>
                </c:pt>
                <c:pt idx="44880">
                  <c:v>0.82699999999999996</c:v>
                </c:pt>
                <c:pt idx="44881">
                  <c:v>0.84299999999999997</c:v>
                </c:pt>
                <c:pt idx="44882">
                  <c:v>0.85799999999999998</c:v>
                </c:pt>
                <c:pt idx="44883">
                  <c:v>0.98799999999999999</c:v>
                </c:pt>
                <c:pt idx="44884">
                  <c:v>0.82499999999999996</c:v>
                </c:pt>
                <c:pt idx="44885">
                  <c:v>0.82699999999999996</c:v>
                </c:pt>
                <c:pt idx="44886">
                  <c:v>0.97099999999999997</c:v>
                </c:pt>
                <c:pt idx="44887">
                  <c:v>0.83699999999999997</c:v>
                </c:pt>
                <c:pt idx="44888">
                  <c:v>0.79600000000000004</c:v>
                </c:pt>
                <c:pt idx="44889">
                  <c:v>0.76100000000000001</c:v>
                </c:pt>
                <c:pt idx="44890">
                  <c:v>0.98099999999999998</c:v>
                </c:pt>
                <c:pt idx="44891">
                  <c:v>0.57199999999999995</c:v>
                </c:pt>
                <c:pt idx="44892">
                  <c:v>0.60499999999999998</c:v>
                </c:pt>
                <c:pt idx="44893">
                  <c:v>0.82799999999999996</c:v>
                </c:pt>
                <c:pt idx="44894">
                  <c:v>0.94699999999999995</c:v>
                </c:pt>
                <c:pt idx="44895">
                  <c:v>0.74199999999999999</c:v>
                </c:pt>
                <c:pt idx="44896">
                  <c:v>0.54800000000000004</c:v>
                </c:pt>
                <c:pt idx="44897">
                  <c:v>0.96199999999999997</c:v>
                </c:pt>
                <c:pt idx="44898">
                  <c:v>0.83399999999999996</c:v>
                </c:pt>
                <c:pt idx="44899">
                  <c:v>0.86299999999999999</c:v>
                </c:pt>
                <c:pt idx="44900">
                  <c:v>0.98199999999999998</c:v>
                </c:pt>
                <c:pt idx="44901">
                  <c:v>0.80800000000000005</c:v>
                </c:pt>
                <c:pt idx="44902">
                  <c:v>0.57899999999999996</c:v>
                </c:pt>
                <c:pt idx="44903">
                  <c:v>0.77700000000000002</c:v>
                </c:pt>
                <c:pt idx="44904">
                  <c:v>0.97199999999999998</c:v>
                </c:pt>
                <c:pt idx="44905">
                  <c:v>0.99399999999999999</c:v>
                </c:pt>
                <c:pt idx="44906">
                  <c:v>0.83099999999999996</c:v>
                </c:pt>
                <c:pt idx="44907">
                  <c:v>0.85799999999999998</c:v>
                </c:pt>
                <c:pt idx="44908">
                  <c:v>0.84299999999999997</c:v>
                </c:pt>
                <c:pt idx="44909">
                  <c:v>0.76100000000000001</c:v>
                </c:pt>
                <c:pt idx="44910">
                  <c:v>0.77</c:v>
                </c:pt>
                <c:pt idx="44911">
                  <c:v>0.85599999999999998</c:v>
                </c:pt>
                <c:pt idx="44912">
                  <c:v>0.93700000000000006</c:v>
                </c:pt>
                <c:pt idx="44913">
                  <c:v>0.86099999999999999</c:v>
                </c:pt>
                <c:pt idx="44914">
                  <c:v>0.84199999999999997</c:v>
                </c:pt>
                <c:pt idx="44915">
                  <c:v>0.81799999999999995</c:v>
                </c:pt>
                <c:pt idx="44916">
                  <c:v>0.98699999999999999</c:v>
                </c:pt>
                <c:pt idx="44917">
                  <c:v>0.85599999999999998</c:v>
                </c:pt>
                <c:pt idx="44918">
                  <c:v>0.98499999999999999</c:v>
                </c:pt>
                <c:pt idx="44919">
                  <c:v>0.96799999999999997</c:v>
                </c:pt>
                <c:pt idx="44920">
                  <c:v>0.93100000000000005</c:v>
                </c:pt>
                <c:pt idx="44921">
                  <c:v>1.0029999999999999</c:v>
                </c:pt>
                <c:pt idx="44922">
                  <c:v>0.96299999999999997</c:v>
                </c:pt>
                <c:pt idx="44923">
                  <c:v>1.012</c:v>
                </c:pt>
                <c:pt idx="44924">
                  <c:v>1.0049999999999999</c:v>
                </c:pt>
                <c:pt idx="44925">
                  <c:v>1.012</c:v>
                </c:pt>
                <c:pt idx="44926">
                  <c:v>0.96899999999999997</c:v>
                </c:pt>
                <c:pt idx="44927">
                  <c:v>0.81699999999999995</c:v>
                </c:pt>
                <c:pt idx="44928">
                  <c:v>0.98499999999999999</c:v>
                </c:pt>
                <c:pt idx="44929">
                  <c:v>0.82499999999999996</c:v>
                </c:pt>
                <c:pt idx="44930">
                  <c:v>0.97099999999999997</c:v>
                </c:pt>
                <c:pt idx="44931">
                  <c:v>0.83399999999999996</c:v>
                </c:pt>
                <c:pt idx="44932">
                  <c:v>0.78100000000000003</c:v>
                </c:pt>
                <c:pt idx="44933">
                  <c:v>0.81399999999999995</c:v>
                </c:pt>
                <c:pt idx="44934">
                  <c:v>0.81100000000000005</c:v>
                </c:pt>
                <c:pt idx="44935">
                  <c:v>0.99199999999999999</c:v>
                </c:pt>
                <c:pt idx="44936">
                  <c:v>0.76200000000000001</c:v>
                </c:pt>
                <c:pt idx="44937">
                  <c:v>0.85899999999999999</c:v>
                </c:pt>
                <c:pt idx="44938">
                  <c:v>0.98199999999999998</c:v>
                </c:pt>
                <c:pt idx="44939">
                  <c:v>0.85599999999999998</c:v>
                </c:pt>
                <c:pt idx="44940">
                  <c:v>0.96499999999999997</c:v>
                </c:pt>
                <c:pt idx="44941">
                  <c:v>0.77</c:v>
                </c:pt>
                <c:pt idx="44942">
                  <c:v>1.006</c:v>
                </c:pt>
                <c:pt idx="44943">
                  <c:v>0.54400000000000004</c:v>
                </c:pt>
                <c:pt idx="44944">
                  <c:v>0.995</c:v>
                </c:pt>
                <c:pt idx="44945">
                  <c:v>0.86199999999999999</c:v>
                </c:pt>
                <c:pt idx="44946">
                  <c:v>0.97499999999999998</c:v>
                </c:pt>
                <c:pt idx="44947">
                  <c:v>0.94899999999999995</c:v>
                </c:pt>
                <c:pt idx="44948">
                  <c:v>0.86699999999999999</c:v>
                </c:pt>
                <c:pt idx="44949">
                  <c:v>0.97299999999999998</c:v>
                </c:pt>
                <c:pt idx="44950">
                  <c:v>0.82899999999999996</c:v>
                </c:pt>
                <c:pt idx="44951">
                  <c:v>0.55100000000000005</c:v>
                </c:pt>
                <c:pt idx="44952">
                  <c:v>0.98899999999999999</c:v>
                </c:pt>
                <c:pt idx="44953">
                  <c:v>0.83599999999999997</c:v>
                </c:pt>
                <c:pt idx="44954">
                  <c:v>1.014</c:v>
                </c:pt>
                <c:pt idx="44955">
                  <c:v>0.95799999999999996</c:v>
                </c:pt>
                <c:pt idx="44956">
                  <c:v>0.98099999999999998</c:v>
                </c:pt>
                <c:pt idx="44957">
                  <c:v>0.97599999999999998</c:v>
                </c:pt>
                <c:pt idx="44958">
                  <c:v>0.98299999999999998</c:v>
                </c:pt>
                <c:pt idx="44959">
                  <c:v>0.83799999999999997</c:v>
                </c:pt>
                <c:pt idx="44960">
                  <c:v>0.84499999999999997</c:v>
                </c:pt>
                <c:pt idx="44961">
                  <c:v>0.83399999999999996</c:v>
                </c:pt>
                <c:pt idx="44962">
                  <c:v>0.82</c:v>
                </c:pt>
                <c:pt idx="44963">
                  <c:v>0.84199999999999997</c:v>
                </c:pt>
                <c:pt idx="44964">
                  <c:v>0.83099999999999996</c:v>
                </c:pt>
                <c:pt idx="44965">
                  <c:v>0.82899999999999996</c:v>
                </c:pt>
                <c:pt idx="44966">
                  <c:v>0.84699999999999998</c:v>
                </c:pt>
                <c:pt idx="44967">
                  <c:v>0.79</c:v>
                </c:pt>
                <c:pt idx="44968">
                  <c:v>0.95899999999999996</c:v>
                </c:pt>
                <c:pt idx="44969">
                  <c:v>0.98299999999999998</c:v>
                </c:pt>
                <c:pt idx="44970">
                  <c:v>0.98899999999999999</c:v>
                </c:pt>
                <c:pt idx="44971">
                  <c:v>0.98199999999999998</c:v>
                </c:pt>
                <c:pt idx="44972">
                  <c:v>1.0009999999999999</c:v>
                </c:pt>
                <c:pt idx="44973">
                  <c:v>0.86299999999999999</c:v>
                </c:pt>
                <c:pt idx="44974">
                  <c:v>0.84599999999999997</c:v>
                </c:pt>
                <c:pt idx="44975">
                  <c:v>0.98299999999999998</c:v>
                </c:pt>
                <c:pt idx="44976">
                  <c:v>0.83699999999999997</c:v>
                </c:pt>
                <c:pt idx="44977">
                  <c:v>0.83099999999999996</c:v>
                </c:pt>
                <c:pt idx="44978">
                  <c:v>0.82199999999999995</c:v>
                </c:pt>
                <c:pt idx="44979">
                  <c:v>0.84499999999999997</c:v>
                </c:pt>
                <c:pt idx="44980">
                  <c:v>0.84599999999999997</c:v>
                </c:pt>
                <c:pt idx="44981">
                  <c:v>0.86</c:v>
                </c:pt>
                <c:pt idx="44982">
                  <c:v>0.83299999999999996</c:v>
                </c:pt>
                <c:pt idx="44983">
                  <c:v>0.82699999999999996</c:v>
                </c:pt>
                <c:pt idx="44984">
                  <c:v>0.84</c:v>
                </c:pt>
                <c:pt idx="44985">
                  <c:v>1.0129999999999999</c:v>
                </c:pt>
                <c:pt idx="44986">
                  <c:v>0.83</c:v>
                </c:pt>
                <c:pt idx="44987">
                  <c:v>0.98399999999999999</c:v>
                </c:pt>
                <c:pt idx="44988">
                  <c:v>0.78</c:v>
                </c:pt>
                <c:pt idx="44989">
                  <c:v>0.83499999999999996</c:v>
                </c:pt>
                <c:pt idx="44990">
                  <c:v>0.76600000000000001</c:v>
                </c:pt>
                <c:pt idx="44991">
                  <c:v>0.86499999999999999</c:v>
                </c:pt>
                <c:pt idx="44992">
                  <c:v>0.97299999999999998</c:v>
                </c:pt>
                <c:pt idx="44993">
                  <c:v>0.60899999999999999</c:v>
                </c:pt>
                <c:pt idx="44994">
                  <c:v>0.57399999999999995</c:v>
                </c:pt>
                <c:pt idx="44995">
                  <c:v>0.80300000000000005</c:v>
                </c:pt>
                <c:pt idx="44996">
                  <c:v>0.93200000000000005</c:v>
                </c:pt>
                <c:pt idx="44997">
                  <c:v>0.90200000000000002</c:v>
                </c:pt>
                <c:pt idx="44998">
                  <c:v>0.79500000000000004</c:v>
                </c:pt>
                <c:pt idx="44999">
                  <c:v>0.74</c:v>
                </c:pt>
                <c:pt idx="45000">
                  <c:v>0.91600000000000004</c:v>
                </c:pt>
                <c:pt idx="45001">
                  <c:v>0.81200000000000006</c:v>
                </c:pt>
                <c:pt idx="45002">
                  <c:v>0.77100000000000002</c:v>
                </c:pt>
                <c:pt idx="45003">
                  <c:v>0.92600000000000005</c:v>
                </c:pt>
                <c:pt idx="45004">
                  <c:v>0.77200000000000002</c:v>
                </c:pt>
                <c:pt idx="45005">
                  <c:v>0.76900000000000002</c:v>
                </c:pt>
                <c:pt idx="45006">
                  <c:v>0.71399999999999997</c:v>
                </c:pt>
                <c:pt idx="45007">
                  <c:v>0.94199999999999995</c:v>
                </c:pt>
                <c:pt idx="45008">
                  <c:v>0.78700000000000003</c:v>
                </c:pt>
                <c:pt idx="45009">
                  <c:v>0.80900000000000005</c:v>
                </c:pt>
                <c:pt idx="45010">
                  <c:v>0.94</c:v>
                </c:pt>
                <c:pt idx="45011">
                  <c:v>0.89700000000000002</c:v>
                </c:pt>
                <c:pt idx="45012">
                  <c:v>0.81299999999999994</c:v>
                </c:pt>
                <c:pt idx="45013">
                  <c:v>0.77100000000000002</c:v>
                </c:pt>
                <c:pt idx="45014">
                  <c:v>0.81299999999999994</c:v>
                </c:pt>
                <c:pt idx="45015">
                  <c:v>0.78300000000000003</c:v>
                </c:pt>
                <c:pt idx="45016">
                  <c:v>0.81100000000000005</c:v>
                </c:pt>
                <c:pt idx="45017">
                  <c:v>0.754</c:v>
                </c:pt>
                <c:pt idx="45018">
                  <c:v>0.81599999999999995</c:v>
                </c:pt>
                <c:pt idx="45019">
                  <c:v>0.93899999999999995</c:v>
                </c:pt>
                <c:pt idx="45020">
                  <c:v>0.78500000000000003</c:v>
                </c:pt>
                <c:pt idx="45021">
                  <c:v>0.89200000000000002</c:v>
                </c:pt>
                <c:pt idx="45022">
                  <c:v>0.95599999999999996</c:v>
                </c:pt>
                <c:pt idx="45023">
                  <c:v>0.92100000000000004</c:v>
                </c:pt>
                <c:pt idx="45024">
                  <c:v>0.95499999999999996</c:v>
                </c:pt>
                <c:pt idx="45025">
                  <c:v>0.91500000000000004</c:v>
                </c:pt>
                <c:pt idx="45026">
                  <c:v>0.76600000000000001</c:v>
                </c:pt>
                <c:pt idx="45027">
                  <c:v>0.96299999999999997</c:v>
                </c:pt>
                <c:pt idx="45028">
                  <c:v>0.92200000000000004</c:v>
                </c:pt>
                <c:pt idx="45029">
                  <c:v>0.77100000000000002</c:v>
                </c:pt>
                <c:pt idx="45030">
                  <c:v>0.752</c:v>
                </c:pt>
                <c:pt idx="45031">
                  <c:v>0.77400000000000002</c:v>
                </c:pt>
                <c:pt idx="45032">
                  <c:v>0.77400000000000002</c:v>
                </c:pt>
                <c:pt idx="45033">
                  <c:v>0.74299999999999999</c:v>
                </c:pt>
                <c:pt idx="45034">
                  <c:v>0.76700000000000002</c:v>
                </c:pt>
                <c:pt idx="45035">
                  <c:v>0.94599999999999995</c:v>
                </c:pt>
                <c:pt idx="45036">
                  <c:v>0.76200000000000001</c:v>
                </c:pt>
                <c:pt idx="45037">
                  <c:v>0.77500000000000002</c:v>
                </c:pt>
                <c:pt idx="45038">
                  <c:v>0.74099999999999999</c:v>
                </c:pt>
                <c:pt idx="45039">
                  <c:v>0.70499999999999996</c:v>
                </c:pt>
                <c:pt idx="45040">
                  <c:v>0.81</c:v>
                </c:pt>
                <c:pt idx="45041">
                  <c:v>0.81</c:v>
                </c:pt>
                <c:pt idx="45042">
                  <c:v>0.82</c:v>
                </c:pt>
                <c:pt idx="45043">
                  <c:v>0.55000000000000004</c:v>
                </c:pt>
                <c:pt idx="45044">
                  <c:v>0.745</c:v>
                </c:pt>
                <c:pt idx="45045">
                  <c:v>0.91500000000000004</c:v>
                </c:pt>
                <c:pt idx="45046">
                  <c:v>0.78700000000000003</c:v>
                </c:pt>
                <c:pt idx="45047">
                  <c:v>0.95899999999999996</c:v>
                </c:pt>
                <c:pt idx="45048">
                  <c:v>0.92900000000000005</c:v>
                </c:pt>
                <c:pt idx="45049">
                  <c:v>0.71499999999999997</c:v>
                </c:pt>
                <c:pt idx="45050">
                  <c:v>0.91</c:v>
                </c:pt>
                <c:pt idx="45051">
                  <c:v>0.81499999999999995</c:v>
                </c:pt>
                <c:pt idx="45052">
                  <c:v>0.49199999999999999</c:v>
                </c:pt>
                <c:pt idx="45053">
                  <c:v>0.94399999999999995</c:v>
                </c:pt>
                <c:pt idx="45054">
                  <c:v>0.91200000000000003</c:v>
                </c:pt>
                <c:pt idx="45055">
                  <c:v>0.92700000000000005</c:v>
                </c:pt>
                <c:pt idx="45056">
                  <c:v>0.91500000000000004</c:v>
                </c:pt>
                <c:pt idx="45057">
                  <c:v>0.93500000000000005</c:v>
                </c:pt>
                <c:pt idx="45058">
                  <c:v>0.93100000000000005</c:v>
                </c:pt>
                <c:pt idx="45059">
                  <c:v>0.93700000000000006</c:v>
                </c:pt>
                <c:pt idx="45060">
                  <c:v>0.81399999999999995</c:v>
                </c:pt>
                <c:pt idx="45061">
                  <c:v>0.79100000000000004</c:v>
                </c:pt>
                <c:pt idx="45062">
                  <c:v>0.96699999999999997</c:v>
                </c:pt>
                <c:pt idx="45063">
                  <c:v>0.78800000000000003</c:v>
                </c:pt>
                <c:pt idx="45064">
                  <c:v>0.79600000000000004</c:v>
                </c:pt>
                <c:pt idx="45065">
                  <c:v>0.77800000000000002</c:v>
                </c:pt>
                <c:pt idx="45066">
                  <c:v>0.78700000000000003</c:v>
                </c:pt>
                <c:pt idx="45067">
                  <c:v>0.79400000000000004</c:v>
                </c:pt>
                <c:pt idx="45068">
                  <c:v>0.79700000000000004</c:v>
                </c:pt>
                <c:pt idx="45069">
                  <c:v>0.78</c:v>
                </c:pt>
                <c:pt idx="45070">
                  <c:v>0.75</c:v>
                </c:pt>
                <c:pt idx="45071">
                  <c:v>0.93700000000000006</c:v>
                </c:pt>
                <c:pt idx="45072">
                  <c:v>0.93799999999999994</c:v>
                </c:pt>
                <c:pt idx="45073">
                  <c:v>0.78600000000000003</c:v>
                </c:pt>
                <c:pt idx="45074">
                  <c:v>0.79700000000000004</c:v>
                </c:pt>
                <c:pt idx="45075">
                  <c:v>0.91100000000000003</c:v>
                </c:pt>
                <c:pt idx="45076">
                  <c:v>0.93700000000000006</c:v>
                </c:pt>
                <c:pt idx="45077">
                  <c:v>0.95499999999999996</c:v>
                </c:pt>
                <c:pt idx="45078">
                  <c:v>0.78700000000000003</c:v>
                </c:pt>
                <c:pt idx="45079">
                  <c:v>0.81699999999999995</c:v>
                </c:pt>
                <c:pt idx="45080">
                  <c:v>0.79600000000000004</c:v>
                </c:pt>
                <c:pt idx="45081">
                  <c:v>0.79800000000000004</c:v>
                </c:pt>
                <c:pt idx="45082">
                  <c:v>0.81399999999999995</c:v>
                </c:pt>
                <c:pt idx="45083">
                  <c:v>0.76</c:v>
                </c:pt>
                <c:pt idx="45084">
                  <c:v>0.78800000000000003</c:v>
                </c:pt>
                <c:pt idx="45085">
                  <c:v>0.77100000000000002</c:v>
                </c:pt>
                <c:pt idx="45086">
                  <c:v>0.78700000000000003</c:v>
                </c:pt>
                <c:pt idx="45087">
                  <c:v>0.76500000000000001</c:v>
                </c:pt>
                <c:pt idx="45088">
                  <c:v>0.78600000000000003</c:v>
                </c:pt>
                <c:pt idx="45089">
                  <c:v>0.76900000000000002</c:v>
                </c:pt>
                <c:pt idx="45090">
                  <c:v>0.79</c:v>
                </c:pt>
                <c:pt idx="45091">
                  <c:v>0.76500000000000001</c:v>
                </c:pt>
                <c:pt idx="45092">
                  <c:v>0.96399999999999997</c:v>
                </c:pt>
                <c:pt idx="45093">
                  <c:v>0.79600000000000004</c:v>
                </c:pt>
                <c:pt idx="45094">
                  <c:v>0.78</c:v>
                </c:pt>
                <c:pt idx="45095">
                  <c:v>0.76200000000000001</c:v>
                </c:pt>
                <c:pt idx="45096">
                  <c:v>0.78100000000000003</c:v>
                </c:pt>
                <c:pt idx="45097">
                  <c:v>0.72699999999999998</c:v>
                </c:pt>
                <c:pt idx="45098">
                  <c:v>0.54900000000000004</c:v>
                </c:pt>
                <c:pt idx="45099">
                  <c:v>0.78300000000000003</c:v>
                </c:pt>
                <c:pt idx="45100">
                  <c:v>0.92300000000000004</c:v>
                </c:pt>
                <c:pt idx="45101">
                  <c:v>0.74399999999999999</c:v>
                </c:pt>
                <c:pt idx="45102">
                  <c:v>0.75900000000000001</c:v>
                </c:pt>
                <c:pt idx="45103">
                  <c:v>0.90500000000000003</c:v>
                </c:pt>
                <c:pt idx="45104">
                  <c:v>0.81399999999999995</c:v>
                </c:pt>
                <c:pt idx="45105">
                  <c:v>0.93400000000000005</c:v>
                </c:pt>
                <c:pt idx="45106">
                  <c:v>0.77300000000000002</c:v>
                </c:pt>
                <c:pt idx="45107">
                  <c:v>0.91900000000000004</c:v>
                </c:pt>
                <c:pt idx="45108">
                  <c:v>0.76400000000000001</c:v>
                </c:pt>
                <c:pt idx="45109">
                  <c:v>0.753</c:v>
                </c:pt>
                <c:pt idx="45110">
                  <c:v>0.77600000000000002</c:v>
                </c:pt>
                <c:pt idx="45111">
                  <c:v>0.77100000000000002</c:v>
                </c:pt>
                <c:pt idx="45112">
                  <c:v>0.78700000000000003</c:v>
                </c:pt>
                <c:pt idx="45113">
                  <c:v>0.78500000000000003</c:v>
                </c:pt>
                <c:pt idx="45114">
                  <c:v>0.76200000000000001</c:v>
                </c:pt>
                <c:pt idx="45115">
                  <c:v>0.81</c:v>
                </c:pt>
                <c:pt idx="45116">
                  <c:v>0.9</c:v>
                </c:pt>
                <c:pt idx="45117">
                  <c:v>0.81200000000000006</c:v>
                </c:pt>
                <c:pt idx="45118">
                  <c:v>0.76900000000000002</c:v>
                </c:pt>
                <c:pt idx="45119">
                  <c:v>0.77100000000000002</c:v>
                </c:pt>
                <c:pt idx="45120">
                  <c:v>0.55100000000000005</c:v>
                </c:pt>
                <c:pt idx="45121">
                  <c:v>0.81499999999999995</c:v>
                </c:pt>
                <c:pt idx="45122">
                  <c:v>0.78500000000000003</c:v>
                </c:pt>
                <c:pt idx="45123">
                  <c:v>0.81399999999999995</c:v>
                </c:pt>
                <c:pt idx="45124">
                  <c:v>0.77400000000000002</c:v>
                </c:pt>
                <c:pt idx="45125">
                  <c:v>0.81299999999999994</c:v>
                </c:pt>
                <c:pt idx="45126">
                  <c:v>0.78600000000000003</c:v>
                </c:pt>
                <c:pt idx="45127">
                  <c:v>0.75900000000000001</c:v>
                </c:pt>
                <c:pt idx="45128">
                  <c:v>0.81799999999999995</c:v>
                </c:pt>
                <c:pt idx="45129">
                  <c:v>0.89400000000000002</c:v>
                </c:pt>
                <c:pt idx="45130">
                  <c:v>0.92100000000000004</c:v>
                </c:pt>
                <c:pt idx="45131">
                  <c:v>0.76900000000000002</c:v>
                </c:pt>
                <c:pt idx="45132">
                  <c:v>0.91700000000000004</c:v>
                </c:pt>
                <c:pt idx="45133">
                  <c:v>0.96699999999999997</c:v>
                </c:pt>
                <c:pt idx="45134">
                  <c:v>0.96599999999999997</c:v>
                </c:pt>
                <c:pt idx="45135">
                  <c:v>0.92300000000000004</c:v>
                </c:pt>
                <c:pt idx="45136">
                  <c:v>0.77400000000000002</c:v>
                </c:pt>
                <c:pt idx="45137">
                  <c:v>0.77600000000000002</c:v>
                </c:pt>
                <c:pt idx="45138">
                  <c:v>0.77700000000000002</c:v>
                </c:pt>
                <c:pt idx="45139">
                  <c:v>0.78400000000000003</c:v>
                </c:pt>
                <c:pt idx="45140">
                  <c:v>0.747</c:v>
                </c:pt>
                <c:pt idx="45141">
                  <c:v>0.76900000000000002</c:v>
                </c:pt>
                <c:pt idx="45142">
                  <c:v>0.94899999999999995</c:v>
                </c:pt>
                <c:pt idx="45143">
                  <c:v>0.77800000000000002</c:v>
                </c:pt>
                <c:pt idx="45144">
                  <c:v>0.745</c:v>
                </c:pt>
                <c:pt idx="45145">
                  <c:v>0.81</c:v>
                </c:pt>
                <c:pt idx="45146">
                  <c:v>0.55200000000000005</c:v>
                </c:pt>
                <c:pt idx="45147">
                  <c:v>0.749</c:v>
                </c:pt>
                <c:pt idx="45148">
                  <c:v>0.96199999999999997</c:v>
                </c:pt>
                <c:pt idx="45149">
                  <c:v>0.91400000000000003</c:v>
                </c:pt>
                <c:pt idx="45150">
                  <c:v>0.71399999999999997</c:v>
                </c:pt>
                <c:pt idx="45151">
                  <c:v>0.81599999999999995</c:v>
                </c:pt>
                <c:pt idx="45152">
                  <c:v>0.91600000000000004</c:v>
                </c:pt>
                <c:pt idx="45153">
                  <c:v>0.93700000000000006</c:v>
                </c:pt>
                <c:pt idx="45154">
                  <c:v>0.93600000000000005</c:v>
                </c:pt>
                <c:pt idx="45155">
                  <c:v>0.91900000000000004</c:v>
                </c:pt>
                <c:pt idx="45156">
                  <c:v>0.93400000000000005</c:v>
                </c:pt>
                <c:pt idx="45157">
                  <c:v>0.93899999999999995</c:v>
                </c:pt>
                <c:pt idx="45158">
                  <c:v>0.79400000000000004</c:v>
                </c:pt>
                <c:pt idx="45159">
                  <c:v>0.79900000000000004</c:v>
                </c:pt>
                <c:pt idx="45160">
                  <c:v>0.79100000000000004</c:v>
                </c:pt>
                <c:pt idx="45161">
                  <c:v>0.79700000000000004</c:v>
                </c:pt>
                <c:pt idx="45162">
                  <c:v>0.8</c:v>
                </c:pt>
                <c:pt idx="45163">
                  <c:v>0.91400000000000003</c:v>
                </c:pt>
                <c:pt idx="45164">
                  <c:v>0.93100000000000005</c:v>
                </c:pt>
                <c:pt idx="45165">
                  <c:v>0.97</c:v>
                </c:pt>
                <c:pt idx="45166">
                  <c:v>0.81499999999999995</c:v>
                </c:pt>
                <c:pt idx="45167">
                  <c:v>0.93700000000000006</c:v>
                </c:pt>
                <c:pt idx="45168">
                  <c:v>0.94</c:v>
                </c:pt>
                <c:pt idx="45169">
                  <c:v>0.76900000000000002</c:v>
                </c:pt>
                <c:pt idx="45170">
                  <c:v>0.81100000000000005</c:v>
                </c:pt>
                <c:pt idx="45171">
                  <c:v>0.8</c:v>
                </c:pt>
                <c:pt idx="45172">
                  <c:v>0.77200000000000002</c:v>
                </c:pt>
                <c:pt idx="45173">
                  <c:v>0.78900000000000003</c:v>
                </c:pt>
                <c:pt idx="45174">
                  <c:v>0.81499999999999995</c:v>
                </c:pt>
                <c:pt idx="45175">
                  <c:v>0.8</c:v>
                </c:pt>
                <c:pt idx="45176">
                  <c:v>0.79900000000000004</c:v>
                </c:pt>
                <c:pt idx="45177">
                  <c:v>0.95799999999999996</c:v>
                </c:pt>
                <c:pt idx="45178">
                  <c:v>0.79300000000000004</c:v>
                </c:pt>
                <c:pt idx="45179">
                  <c:v>0.81899999999999995</c:v>
                </c:pt>
                <c:pt idx="45180">
                  <c:v>0.77200000000000002</c:v>
                </c:pt>
                <c:pt idx="45181">
                  <c:v>0.77200000000000002</c:v>
                </c:pt>
                <c:pt idx="45182">
                  <c:v>0.76900000000000002</c:v>
                </c:pt>
                <c:pt idx="45183">
                  <c:v>0.76600000000000001</c:v>
                </c:pt>
                <c:pt idx="45184">
                  <c:v>0.76700000000000002</c:v>
                </c:pt>
                <c:pt idx="45185">
                  <c:v>0.78300000000000003</c:v>
                </c:pt>
                <c:pt idx="45186">
                  <c:v>0.81200000000000006</c:v>
                </c:pt>
                <c:pt idx="45187">
                  <c:v>0.78800000000000003</c:v>
                </c:pt>
                <c:pt idx="45188">
                  <c:v>0.74399999999999999</c:v>
                </c:pt>
                <c:pt idx="45189">
                  <c:v>0.78100000000000003</c:v>
                </c:pt>
                <c:pt idx="45190">
                  <c:v>0.81599999999999995</c:v>
                </c:pt>
                <c:pt idx="45191">
                  <c:v>0.92500000000000004</c:v>
                </c:pt>
                <c:pt idx="45192">
                  <c:v>0.90800000000000003</c:v>
                </c:pt>
                <c:pt idx="45193">
                  <c:v>0.77500000000000002</c:v>
                </c:pt>
                <c:pt idx="45194">
                  <c:v>0.76300000000000001</c:v>
                </c:pt>
                <c:pt idx="45195">
                  <c:v>0.93600000000000005</c:v>
                </c:pt>
                <c:pt idx="45196">
                  <c:v>0.76700000000000002</c:v>
                </c:pt>
                <c:pt idx="45197">
                  <c:v>0.92200000000000004</c:v>
                </c:pt>
                <c:pt idx="45198">
                  <c:v>0.77300000000000002</c:v>
                </c:pt>
                <c:pt idx="45199">
                  <c:v>0.93200000000000005</c:v>
                </c:pt>
                <c:pt idx="45200">
                  <c:v>0.77800000000000002</c:v>
                </c:pt>
                <c:pt idx="45201">
                  <c:v>0.78800000000000003</c:v>
                </c:pt>
                <c:pt idx="45202">
                  <c:v>0.81200000000000006</c:v>
                </c:pt>
                <c:pt idx="45203">
                  <c:v>0.89700000000000002</c:v>
                </c:pt>
                <c:pt idx="45204">
                  <c:v>0.76600000000000001</c:v>
                </c:pt>
                <c:pt idx="45205">
                  <c:v>0.90300000000000002</c:v>
                </c:pt>
                <c:pt idx="45206">
                  <c:v>0.77100000000000002</c:v>
                </c:pt>
                <c:pt idx="45207">
                  <c:v>0.81699999999999995</c:v>
                </c:pt>
                <c:pt idx="45208">
                  <c:v>0.77700000000000002</c:v>
                </c:pt>
                <c:pt idx="45209">
                  <c:v>0.81499999999999995</c:v>
                </c:pt>
                <c:pt idx="45210">
                  <c:v>0.77500000000000002</c:v>
                </c:pt>
                <c:pt idx="45211">
                  <c:v>0.78800000000000003</c:v>
                </c:pt>
                <c:pt idx="45212">
                  <c:v>0.55200000000000005</c:v>
                </c:pt>
                <c:pt idx="45213">
                  <c:v>0.82</c:v>
                </c:pt>
                <c:pt idx="45214">
                  <c:v>0.77100000000000002</c:v>
                </c:pt>
                <c:pt idx="45215">
                  <c:v>0.91800000000000004</c:v>
                </c:pt>
                <c:pt idx="45216">
                  <c:v>0.96799999999999997</c:v>
                </c:pt>
                <c:pt idx="45217">
                  <c:v>0.92500000000000004</c:v>
                </c:pt>
                <c:pt idx="45218">
                  <c:v>0.77700000000000002</c:v>
                </c:pt>
                <c:pt idx="45219">
                  <c:v>0.77700000000000002</c:v>
                </c:pt>
                <c:pt idx="45220">
                  <c:v>0.77900000000000003</c:v>
                </c:pt>
                <c:pt idx="45221">
                  <c:v>0.78500000000000003</c:v>
                </c:pt>
                <c:pt idx="45222">
                  <c:v>0.77100000000000002</c:v>
                </c:pt>
                <c:pt idx="45223">
                  <c:v>0.751</c:v>
                </c:pt>
                <c:pt idx="45224">
                  <c:v>0.748</c:v>
                </c:pt>
                <c:pt idx="45225">
                  <c:v>0.78</c:v>
                </c:pt>
                <c:pt idx="45226">
                  <c:v>0.91800000000000004</c:v>
                </c:pt>
                <c:pt idx="45227">
                  <c:v>0.96499999999999997</c:v>
                </c:pt>
                <c:pt idx="45228">
                  <c:v>0.93899999999999995</c:v>
                </c:pt>
                <c:pt idx="45229">
                  <c:v>0.81699999999999995</c:v>
                </c:pt>
                <c:pt idx="45230">
                  <c:v>0.92200000000000004</c:v>
                </c:pt>
                <c:pt idx="45231">
                  <c:v>0.94099999999999995</c:v>
                </c:pt>
                <c:pt idx="45232">
                  <c:v>0.79700000000000004</c:v>
                </c:pt>
                <c:pt idx="45233">
                  <c:v>0.80100000000000005</c:v>
                </c:pt>
                <c:pt idx="45234">
                  <c:v>0.93899999999999995</c:v>
                </c:pt>
                <c:pt idx="45235">
                  <c:v>0.94</c:v>
                </c:pt>
                <c:pt idx="45236">
                  <c:v>0.79500000000000004</c:v>
                </c:pt>
                <c:pt idx="45237">
                  <c:v>0.79900000000000004</c:v>
                </c:pt>
                <c:pt idx="45238">
                  <c:v>0.80200000000000005</c:v>
                </c:pt>
                <c:pt idx="45239">
                  <c:v>0.91300000000000003</c:v>
                </c:pt>
                <c:pt idx="45240">
                  <c:v>0.94299999999999995</c:v>
                </c:pt>
                <c:pt idx="45241">
                  <c:v>0.81100000000000005</c:v>
                </c:pt>
                <c:pt idx="45242">
                  <c:v>0.97199999999999998</c:v>
                </c:pt>
                <c:pt idx="45243">
                  <c:v>0.81499999999999995</c:v>
                </c:pt>
                <c:pt idx="45244">
                  <c:v>0.80200000000000005</c:v>
                </c:pt>
                <c:pt idx="45245">
                  <c:v>0.93400000000000005</c:v>
                </c:pt>
                <c:pt idx="45246">
                  <c:v>0.77100000000000002</c:v>
                </c:pt>
                <c:pt idx="45247">
                  <c:v>0.91700000000000004</c:v>
                </c:pt>
                <c:pt idx="45248">
                  <c:v>0.80200000000000005</c:v>
                </c:pt>
                <c:pt idx="45249">
                  <c:v>0.96</c:v>
                </c:pt>
                <c:pt idx="45250">
                  <c:v>0.79200000000000004</c:v>
                </c:pt>
                <c:pt idx="45251">
                  <c:v>0.82</c:v>
                </c:pt>
                <c:pt idx="45252">
                  <c:v>0.77500000000000002</c:v>
                </c:pt>
                <c:pt idx="45253">
                  <c:v>0.76700000000000002</c:v>
                </c:pt>
                <c:pt idx="45254">
                  <c:v>0.76800000000000002</c:v>
                </c:pt>
                <c:pt idx="45255">
                  <c:v>0.81299999999999994</c:v>
                </c:pt>
                <c:pt idx="45256">
                  <c:v>0.78600000000000003</c:v>
                </c:pt>
                <c:pt idx="45257">
                  <c:v>0.90300000000000002</c:v>
                </c:pt>
                <c:pt idx="45258">
                  <c:v>0.77700000000000002</c:v>
                </c:pt>
                <c:pt idx="45259">
                  <c:v>0.92600000000000005</c:v>
                </c:pt>
                <c:pt idx="45260">
                  <c:v>0.76600000000000001</c:v>
                </c:pt>
                <c:pt idx="45261">
                  <c:v>0.90100000000000002</c:v>
                </c:pt>
                <c:pt idx="45262">
                  <c:v>0.93700000000000006</c:v>
                </c:pt>
                <c:pt idx="45263">
                  <c:v>0.76900000000000002</c:v>
                </c:pt>
                <c:pt idx="45264">
                  <c:v>0.92400000000000004</c:v>
                </c:pt>
                <c:pt idx="45265">
                  <c:v>0.77500000000000002</c:v>
                </c:pt>
                <c:pt idx="45266">
                  <c:v>0.93500000000000005</c:v>
                </c:pt>
                <c:pt idx="45267">
                  <c:v>0.78</c:v>
                </c:pt>
                <c:pt idx="45268">
                  <c:v>0.81299999999999994</c:v>
                </c:pt>
                <c:pt idx="45269">
                  <c:v>0.89900000000000002</c:v>
                </c:pt>
                <c:pt idx="45270">
                  <c:v>0.77300000000000002</c:v>
                </c:pt>
                <c:pt idx="45271">
                  <c:v>0.79</c:v>
                </c:pt>
                <c:pt idx="45272">
                  <c:v>0.76900000000000002</c:v>
                </c:pt>
                <c:pt idx="45273">
                  <c:v>0.93200000000000005</c:v>
                </c:pt>
                <c:pt idx="45274">
                  <c:v>0.77900000000000003</c:v>
                </c:pt>
                <c:pt idx="45275">
                  <c:v>0.79</c:v>
                </c:pt>
                <c:pt idx="45276">
                  <c:v>0.77300000000000002</c:v>
                </c:pt>
                <c:pt idx="45277">
                  <c:v>0.92400000000000004</c:v>
                </c:pt>
                <c:pt idx="45278">
                  <c:v>0.96899999999999997</c:v>
                </c:pt>
                <c:pt idx="45279">
                  <c:v>0.77900000000000003</c:v>
                </c:pt>
                <c:pt idx="45280">
                  <c:v>0.77700000000000002</c:v>
                </c:pt>
                <c:pt idx="45281">
                  <c:v>0.78100000000000003</c:v>
                </c:pt>
                <c:pt idx="45282">
                  <c:v>0.77300000000000002</c:v>
                </c:pt>
                <c:pt idx="45283">
                  <c:v>0.78600000000000003</c:v>
                </c:pt>
                <c:pt idx="45284">
                  <c:v>0.75</c:v>
                </c:pt>
                <c:pt idx="45285">
                  <c:v>0.78100000000000003</c:v>
                </c:pt>
                <c:pt idx="45286">
                  <c:v>0.94099999999999995</c:v>
                </c:pt>
                <c:pt idx="45287">
                  <c:v>0.94299999999999995</c:v>
                </c:pt>
                <c:pt idx="45288">
                  <c:v>0.80300000000000005</c:v>
                </c:pt>
                <c:pt idx="45289">
                  <c:v>0.94199999999999995</c:v>
                </c:pt>
                <c:pt idx="45290">
                  <c:v>0.94199999999999995</c:v>
                </c:pt>
                <c:pt idx="45291">
                  <c:v>0.81699999999999995</c:v>
                </c:pt>
                <c:pt idx="45292">
                  <c:v>0.94399999999999995</c:v>
                </c:pt>
                <c:pt idx="45293">
                  <c:v>0.80400000000000005</c:v>
                </c:pt>
                <c:pt idx="45294">
                  <c:v>0.91400000000000003</c:v>
                </c:pt>
                <c:pt idx="45295">
                  <c:v>0.97199999999999998</c:v>
                </c:pt>
                <c:pt idx="45296">
                  <c:v>0.80400000000000005</c:v>
                </c:pt>
                <c:pt idx="45297">
                  <c:v>0.81599999999999995</c:v>
                </c:pt>
                <c:pt idx="45298">
                  <c:v>0.77200000000000002</c:v>
                </c:pt>
                <c:pt idx="45299">
                  <c:v>0.82099999999999995</c:v>
                </c:pt>
                <c:pt idx="45300">
                  <c:v>0.79400000000000004</c:v>
                </c:pt>
                <c:pt idx="45301">
                  <c:v>0.77600000000000002</c:v>
                </c:pt>
                <c:pt idx="45302">
                  <c:v>0.90500000000000003</c:v>
                </c:pt>
                <c:pt idx="45303">
                  <c:v>0.78800000000000003</c:v>
                </c:pt>
                <c:pt idx="45304">
                  <c:v>0.90200000000000002</c:v>
                </c:pt>
                <c:pt idx="45305">
                  <c:v>0.77100000000000002</c:v>
                </c:pt>
                <c:pt idx="45306">
                  <c:v>0.92600000000000005</c:v>
                </c:pt>
                <c:pt idx="45307">
                  <c:v>0.93700000000000006</c:v>
                </c:pt>
                <c:pt idx="45308">
                  <c:v>0.9</c:v>
                </c:pt>
                <c:pt idx="45309">
                  <c:v>0.78100000000000003</c:v>
                </c:pt>
                <c:pt idx="45310">
                  <c:v>0.93400000000000005</c:v>
                </c:pt>
                <c:pt idx="45311">
                  <c:v>0.79200000000000004</c:v>
                </c:pt>
                <c:pt idx="45312">
                  <c:v>0.77200000000000002</c:v>
                </c:pt>
                <c:pt idx="45313">
                  <c:v>0.92600000000000005</c:v>
                </c:pt>
                <c:pt idx="45314">
                  <c:v>0.78</c:v>
                </c:pt>
                <c:pt idx="45315">
                  <c:v>0.77700000000000002</c:v>
                </c:pt>
                <c:pt idx="45316">
                  <c:v>0.77400000000000002</c:v>
                </c:pt>
                <c:pt idx="45317">
                  <c:v>0.78600000000000003</c:v>
                </c:pt>
                <c:pt idx="45318">
                  <c:v>0.78300000000000003</c:v>
                </c:pt>
                <c:pt idx="45319">
                  <c:v>0.91600000000000004</c:v>
                </c:pt>
                <c:pt idx="45320">
                  <c:v>0.78900000000000003</c:v>
                </c:pt>
                <c:pt idx="45321">
                  <c:v>0.92800000000000005</c:v>
                </c:pt>
                <c:pt idx="45322">
                  <c:v>0.93899999999999995</c:v>
                </c:pt>
                <c:pt idx="45323">
                  <c:v>0.78200000000000003</c:v>
                </c:pt>
                <c:pt idx="45324">
                  <c:v>0.79200000000000004</c:v>
                </c:pt>
                <c:pt idx="45325">
                  <c:v>0.503</c:v>
                </c:pt>
                <c:pt idx="45326">
                  <c:v>0.503</c:v>
                </c:pt>
                <c:pt idx="45327">
                  <c:v>0.50600000000000001</c:v>
                </c:pt>
                <c:pt idx="45328">
                  <c:v>0.50600000000000001</c:v>
                </c:pt>
                <c:pt idx="45329">
                  <c:v>0.51400000000000001</c:v>
                </c:pt>
                <c:pt idx="45330">
                  <c:v>0.51400000000000001</c:v>
                </c:pt>
                <c:pt idx="45331">
                  <c:v>0.51600000000000001</c:v>
                </c:pt>
                <c:pt idx="45332">
                  <c:v>0.51300000000000001</c:v>
                </c:pt>
                <c:pt idx="45333">
                  <c:v>0.51700000000000002</c:v>
                </c:pt>
                <c:pt idx="45334">
                  <c:v>0.51700000000000002</c:v>
                </c:pt>
                <c:pt idx="45335">
                  <c:v>0.47899999999999998</c:v>
                </c:pt>
                <c:pt idx="45336">
                  <c:v>0.47899999999999998</c:v>
                </c:pt>
                <c:pt idx="45337">
                  <c:v>0.48899999999999999</c:v>
                </c:pt>
                <c:pt idx="45338">
                  <c:v>0.48899999999999999</c:v>
                </c:pt>
                <c:pt idx="45339">
                  <c:v>0.52700000000000002</c:v>
                </c:pt>
                <c:pt idx="45340">
                  <c:v>0.46800000000000003</c:v>
                </c:pt>
                <c:pt idx="45341">
                  <c:v>0.46800000000000003</c:v>
                </c:pt>
                <c:pt idx="45342">
                  <c:v>0.51600000000000001</c:v>
                </c:pt>
                <c:pt idx="45343">
                  <c:v>0.5</c:v>
                </c:pt>
                <c:pt idx="45344">
                  <c:v>0.52500000000000002</c:v>
                </c:pt>
                <c:pt idx="45345">
                  <c:v>0.52</c:v>
                </c:pt>
                <c:pt idx="45346">
                  <c:v>0.52</c:v>
                </c:pt>
                <c:pt idx="45347">
                  <c:v>0.52900000000000003</c:v>
                </c:pt>
                <c:pt idx="45348">
                  <c:v>0.52900000000000003</c:v>
                </c:pt>
                <c:pt idx="45349">
                  <c:v>0.48199999999999998</c:v>
                </c:pt>
                <c:pt idx="45350">
                  <c:v>0.48199999999999998</c:v>
                </c:pt>
                <c:pt idx="45351">
                  <c:v>0.48899999999999999</c:v>
                </c:pt>
                <c:pt idx="45352">
                  <c:v>0.48899999999999999</c:v>
                </c:pt>
                <c:pt idx="45353">
                  <c:v>0.499</c:v>
                </c:pt>
                <c:pt idx="45354">
                  <c:v>0.499</c:v>
                </c:pt>
                <c:pt idx="45355">
                  <c:v>0.47099999999999997</c:v>
                </c:pt>
                <c:pt idx="45356">
                  <c:v>0.47099999999999997</c:v>
                </c:pt>
                <c:pt idx="45357">
                  <c:v>0.49199999999999999</c:v>
                </c:pt>
                <c:pt idx="45358">
                  <c:v>0.49199999999999999</c:v>
                </c:pt>
                <c:pt idx="45359">
                  <c:v>0.48899999999999999</c:v>
                </c:pt>
                <c:pt idx="45360">
                  <c:v>0.53</c:v>
                </c:pt>
                <c:pt idx="45361">
                  <c:v>0.53</c:v>
                </c:pt>
                <c:pt idx="45362">
                  <c:v>0.47699999999999998</c:v>
                </c:pt>
                <c:pt idx="45363">
                  <c:v>0.54</c:v>
                </c:pt>
                <c:pt idx="45364">
                  <c:v>0.48</c:v>
                </c:pt>
                <c:pt idx="45365">
                  <c:v>0.47099999999999997</c:v>
                </c:pt>
                <c:pt idx="45366">
                  <c:v>0.47099999999999997</c:v>
                </c:pt>
                <c:pt idx="45367">
                  <c:v>0.52800000000000002</c:v>
                </c:pt>
                <c:pt idx="45368">
                  <c:v>0.47699999999999998</c:v>
                </c:pt>
                <c:pt idx="45369">
                  <c:v>0.47699999999999998</c:v>
                </c:pt>
                <c:pt idx="45370">
                  <c:v>0.51</c:v>
                </c:pt>
                <c:pt idx="45371">
                  <c:v>0.503</c:v>
                </c:pt>
                <c:pt idx="45372">
                  <c:v>0.53700000000000003</c:v>
                </c:pt>
                <c:pt idx="45373">
                  <c:v>0.53200000000000003</c:v>
                </c:pt>
                <c:pt idx="45374">
                  <c:v>0.53200000000000003</c:v>
                </c:pt>
                <c:pt idx="45375">
                  <c:v>0.54100000000000004</c:v>
                </c:pt>
                <c:pt idx="45376">
                  <c:v>0.54100000000000004</c:v>
                </c:pt>
                <c:pt idx="45377">
                  <c:v>0.49099999999999999</c:v>
                </c:pt>
                <c:pt idx="45378">
                  <c:v>0.49199999999999999</c:v>
                </c:pt>
                <c:pt idx="45379">
                  <c:v>0.49199999999999999</c:v>
                </c:pt>
                <c:pt idx="45380">
                  <c:v>0.503</c:v>
                </c:pt>
                <c:pt idx="45381">
                  <c:v>0.503</c:v>
                </c:pt>
                <c:pt idx="45382">
                  <c:v>0.48</c:v>
                </c:pt>
                <c:pt idx="45383">
                  <c:v>0.48</c:v>
                </c:pt>
                <c:pt idx="45384">
                  <c:v>0.47399999999999998</c:v>
                </c:pt>
                <c:pt idx="45385">
                  <c:v>0.47399999999999998</c:v>
                </c:pt>
                <c:pt idx="45386">
                  <c:v>0.49199999999999999</c:v>
                </c:pt>
                <c:pt idx="45387">
                  <c:v>0.499</c:v>
                </c:pt>
                <c:pt idx="45388">
                  <c:v>0.53300000000000003</c:v>
                </c:pt>
                <c:pt idx="45389">
                  <c:v>0.53300000000000003</c:v>
                </c:pt>
                <c:pt idx="45390">
                  <c:v>0.54200000000000004</c:v>
                </c:pt>
                <c:pt idx="45391">
                  <c:v>0.54200000000000004</c:v>
                </c:pt>
                <c:pt idx="45392">
                  <c:v>0.54300000000000004</c:v>
                </c:pt>
                <c:pt idx="45393">
                  <c:v>0.48</c:v>
                </c:pt>
                <c:pt idx="45394">
                  <c:v>0.48699999999999999</c:v>
                </c:pt>
                <c:pt idx="45395">
                  <c:v>0.55300000000000005</c:v>
                </c:pt>
                <c:pt idx="45396">
                  <c:v>0.53100000000000003</c:v>
                </c:pt>
                <c:pt idx="45397">
                  <c:v>0.52100000000000002</c:v>
                </c:pt>
                <c:pt idx="45398">
                  <c:v>0.48299999999999998</c:v>
                </c:pt>
                <c:pt idx="45399">
                  <c:v>0.51300000000000001</c:v>
                </c:pt>
                <c:pt idx="45400">
                  <c:v>0.48899999999999999</c:v>
                </c:pt>
                <c:pt idx="45401">
                  <c:v>0.48</c:v>
                </c:pt>
                <c:pt idx="45402">
                  <c:v>0.48</c:v>
                </c:pt>
                <c:pt idx="45403">
                  <c:v>0.51200000000000001</c:v>
                </c:pt>
                <c:pt idx="45404">
                  <c:v>0.53600000000000003</c:v>
                </c:pt>
                <c:pt idx="45405">
                  <c:v>0.53600000000000003</c:v>
                </c:pt>
                <c:pt idx="45406">
                  <c:v>0.51400000000000001</c:v>
                </c:pt>
                <c:pt idx="45407">
                  <c:v>0.51400000000000001</c:v>
                </c:pt>
                <c:pt idx="45408">
                  <c:v>0.54500000000000004</c:v>
                </c:pt>
                <c:pt idx="45409">
                  <c:v>0.54500000000000004</c:v>
                </c:pt>
                <c:pt idx="45410">
                  <c:v>0.55400000000000005</c:v>
                </c:pt>
                <c:pt idx="45411">
                  <c:v>0.55400000000000005</c:v>
                </c:pt>
                <c:pt idx="45412">
                  <c:v>0.48099999999999998</c:v>
                </c:pt>
                <c:pt idx="45413">
                  <c:v>0.495</c:v>
                </c:pt>
                <c:pt idx="45414">
                  <c:v>0.495</c:v>
                </c:pt>
                <c:pt idx="45415">
                  <c:v>0.501</c:v>
                </c:pt>
                <c:pt idx="45416">
                  <c:v>0.502</c:v>
                </c:pt>
                <c:pt idx="45417">
                  <c:v>0.502</c:v>
                </c:pt>
                <c:pt idx="45418">
                  <c:v>0.51300000000000001</c:v>
                </c:pt>
                <c:pt idx="45419">
                  <c:v>0.51300000000000001</c:v>
                </c:pt>
                <c:pt idx="45420">
                  <c:v>0.50600000000000001</c:v>
                </c:pt>
                <c:pt idx="45421">
                  <c:v>0.50600000000000001</c:v>
                </c:pt>
                <c:pt idx="45422">
                  <c:v>0.503</c:v>
                </c:pt>
                <c:pt idx="45423">
                  <c:v>0.503</c:v>
                </c:pt>
                <c:pt idx="45424">
                  <c:v>0.48299999999999998</c:v>
                </c:pt>
                <c:pt idx="45425">
                  <c:v>0.48299999999999998</c:v>
                </c:pt>
                <c:pt idx="45426">
                  <c:v>0.502</c:v>
                </c:pt>
                <c:pt idx="45427">
                  <c:v>0.50900000000000001</c:v>
                </c:pt>
                <c:pt idx="45428">
                  <c:v>0.54500000000000004</c:v>
                </c:pt>
                <c:pt idx="45429">
                  <c:v>0.54500000000000004</c:v>
                </c:pt>
                <c:pt idx="45430">
                  <c:v>0.54700000000000004</c:v>
                </c:pt>
                <c:pt idx="45431">
                  <c:v>0.55500000000000005</c:v>
                </c:pt>
                <c:pt idx="45432">
                  <c:v>0.55500000000000005</c:v>
                </c:pt>
                <c:pt idx="45433">
                  <c:v>0.55600000000000005</c:v>
                </c:pt>
                <c:pt idx="45434">
                  <c:v>0.48899999999999999</c:v>
                </c:pt>
                <c:pt idx="45435">
                  <c:v>0.496</c:v>
                </c:pt>
                <c:pt idx="45436">
                  <c:v>0.56599999999999995</c:v>
                </c:pt>
                <c:pt idx="45437">
                  <c:v>0.49099999999999999</c:v>
                </c:pt>
                <c:pt idx="45438">
                  <c:v>0.49099999999999999</c:v>
                </c:pt>
                <c:pt idx="45439">
                  <c:v>0.54400000000000004</c:v>
                </c:pt>
                <c:pt idx="45440">
                  <c:v>0.51700000000000002</c:v>
                </c:pt>
                <c:pt idx="45441">
                  <c:v>0.55300000000000005</c:v>
                </c:pt>
                <c:pt idx="45442">
                  <c:v>0.52300000000000002</c:v>
                </c:pt>
                <c:pt idx="45443">
                  <c:v>0.49199999999999999</c:v>
                </c:pt>
                <c:pt idx="45444">
                  <c:v>0.499</c:v>
                </c:pt>
                <c:pt idx="45445">
                  <c:v>0.48299999999999998</c:v>
                </c:pt>
                <c:pt idx="45446">
                  <c:v>0.48299999999999998</c:v>
                </c:pt>
                <c:pt idx="45447">
                  <c:v>0.48599999999999999</c:v>
                </c:pt>
                <c:pt idx="45448">
                  <c:v>0.49</c:v>
                </c:pt>
                <c:pt idx="45449">
                  <c:v>0.49</c:v>
                </c:pt>
                <c:pt idx="45450">
                  <c:v>0.52500000000000002</c:v>
                </c:pt>
                <c:pt idx="45451">
                  <c:v>0.52500000000000002</c:v>
                </c:pt>
                <c:pt idx="45452">
                  <c:v>0.51800000000000002</c:v>
                </c:pt>
                <c:pt idx="45453">
                  <c:v>0.51700000000000002</c:v>
                </c:pt>
                <c:pt idx="45454">
                  <c:v>0.54800000000000004</c:v>
                </c:pt>
                <c:pt idx="45455">
                  <c:v>0.54800000000000004</c:v>
                </c:pt>
                <c:pt idx="45456">
                  <c:v>0.49299999999999999</c:v>
                </c:pt>
                <c:pt idx="45457">
                  <c:v>0.49299999999999999</c:v>
                </c:pt>
                <c:pt idx="45458">
                  <c:v>0.55800000000000005</c:v>
                </c:pt>
                <c:pt idx="45459">
                  <c:v>0.55800000000000005</c:v>
                </c:pt>
                <c:pt idx="45460">
                  <c:v>0.56699999999999995</c:v>
                </c:pt>
                <c:pt idx="45461">
                  <c:v>0.56699999999999995</c:v>
                </c:pt>
                <c:pt idx="45462">
                  <c:v>0.49</c:v>
                </c:pt>
                <c:pt idx="45463">
                  <c:v>0.505</c:v>
                </c:pt>
                <c:pt idx="45464">
                  <c:v>0.505</c:v>
                </c:pt>
                <c:pt idx="45465">
                  <c:v>0.52400000000000002</c:v>
                </c:pt>
                <c:pt idx="45466">
                  <c:v>0.52400000000000002</c:v>
                </c:pt>
                <c:pt idx="45467">
                  <c:v>0.51200000000000001</c:v>
                </c:pt>
                <c:pt idx="45468">
                  <c:v>0.51300000000000001</c:v>
                </c:pt>
                <c:pt idx="45469">
                  <c:v>0.51300000000000001</c:v>
                </c:pt>
                <c:pt idx="45470">
                  <c:v>0.51600000000000001</c:v>
                </c:pt>
                <c:pt idx="45471">
                  <c:v>0.51600000000000001</c:v>
                </c:pt>
                <c:pt idx="45472">
                  <c:v>0.50700000000000001</c:v>
                </c:pt>
                <c:pt idx="45473">
                  <c:v>0.50700000000000001</c:v>
                </c:pt>
                <c:pt idx="45474">
                  <c:v>0.51400000000000001</c:v>
                </c:pt>
                <c:pt idx="45475">
                  <c:v>0.51400000000000001</c:v>
                </c:pt>
                <c:pt idx="45476">
                  <c:v>0.49199999999999999</c:v>
                </c:pt>
                <c:pt idx="45477">
                  <c:v>0.49199999999999999</c:v>
                </c:pt>
                <c:pt idx="45478">
                  <c:v>0.48599999999999999</c:v>
                </c:pt>
                <c:pt idx="45479">
                  <c:v>0.48599999999999999</c:v>
                </c:pt>
                <c:pt idx="45480">
                  <c:v>0.505</c:v>
                </c:pt>
                <c:pt idx="45481">
                  <c:v>0.54900000000000004</c:v>
                </c:pt>
                <c:pt idx="45482">
                  <c:v>0.54900000000000004</c:v>
                </c:pt>
                <c:pt idx="45483">
                  <c:v>0.55900000000000005</c:v>
                </c:pt>
                <c:pt idx="45484">
                  <c:v>0.55900000000000005</c:v>
                </c:pt>
                <c:pt idx="45485">
                  <c:v>0.55900000000000005</c:v>
                </c:pt>
                <c:pt idx="45486">
                  <c:v>0.56799999999999995</c:v>
                </c:pt>
                <c:pt idx="45487">
                  <c:v>0.56799999999999995</c:v>
                </c:pt>
                <c:pt idx="45488">
                  <c:v>0.56899999999999995</c:v>
                </c:pt>
                <c:pt idx="45489">
                  <c:v>0.49199999999999999</c:v>
                </c:pt>
                <c:pt idx="45490">
                  <c:v>0.57899999999999996</c:v>
                </c:pt>
                <c:pt idx="45491">
                  <c:v>0.49399999999999999</c:v>
                </c:pt>
                <c:pt idx="45492">
                  <c:v>0.49399999999999999</c:v>
                </c:pt>
                <c:pt idx="45493">
                  <c:v>0.501</c:v>
                </c:pt>
                <c:pt idx="45494">
                  <c:v>0.501</c:v>
                </c:pt>
                <c:pt idx="45495">
                  <c:v>0.55600000000000005</c:v>
                </c:pt>
                <c:pt idx="45496">
                  <c:v>0.53600000000000003</c:v>
                </c:pt>
                <c:pt idx="45497">
                  <c:v>0.52700000000000002</c:v>
                </c:pt>
                <c:pt idx="45498">
                  <c:v>0.53400000000000003</c:v>
                </c:pt>
                <c:pt idx="45499">
                  <c:v>0.56599999999999995</c:v>
                </c:pt>
                <c:pt idx="45500">
                  <c:v>0.55200000000000005</c:v>
                </c:pt>
                <c:pt idx="45501">
                  <c:v>0.55200000000000005</c:v>
                </c:pt>
                <c:pt idx="45502">
                  <c:v>0.495</c:v>
                </c:pt>
                <c:pt idx="45503">
                  <c:v>0.49299999999999999</c:v>
                </c:pt>
                <c:pt idx="45504">
                  <c:v>0.49299999999999999</c:v>
                </c:pt>
                <c:pt idx="45505">
                  <c:v>0.53700000000000003</c:v>
                </c:pt>
                <c:pt idx="45506">
                  <c:v>0.495</c:v>
                </c:pt>
                <c:pt idx="45507">
                  <c:v>0.53700000000000003</c:v>
                </c:pt>
                <c:pt idx="45508">
                  <c:v>0.499</c:v>
                </c:pt>
                <c:pt idx="45509">
                  <c:v>0.499</c:v>
                </c:pt>
                <c:pt idx="45510">
                  <c:v>0.52900000000000003</c:v>
                </c:pt>
                <c:pt idx="45511">
                  <c:v>0.52800000000000002</c:v>
                </c:pt>
                <c:pt idx="45512">
                  <c:v>0.56100000000000005</c:v>
                </c:pt>
                <c:pt idx="45513">
                  <c:v>0.56100000000000005</c:v>
                </c:pt>
                <c:pt idx="45514">
                  <c:v>0.503</c:v>
                </c:pt>
                <c:pt idx="45515">
                  <c:v>0.496</c:v>
                </c:pt>
                <c:pt idx="45516">
                  <c:v>0.496</c:v>
                </c:pt>
                <c:pt idx="45517">
                  <c:v>0.503</c:v>
                </c:pt>
                <c:pt idx="45518">
                  <c:v>0.57099999999999995</c:v>
                </c:pt>
                <c:pt idx="45519">
                  <c:v>0.57099999999999995</c:v>
                </c:pt>
                <c:pt idx="45520">
                  <c:v>0.58099999999999996</c:v>
                </c:pt>
                <c:pt idx="45521">
                  <c:v>0.58099999999999996</c:v>
                </c:pt>
                <c:pt idx="45522">
                  <c:v>0.5</c:v>
                </c:pt>
                <c:pt idx="45523">
                  <c:v>0.50900000000000001</c:v>
                </c:pt>
                <c:pt idx="45524">
                  <c:v>0.50900000000000001</c:v>
                </c:pt>
                <c:pt idx="45525">
                  <c:v>0.53500000000000003</c:v>
                </c:pt>
                <c:pt idx="45526">
                  <c:v>0.53500000000000003</c:v>
                </c:pt>
                <c:pt idx="45527">
                  <c:v>0.52700000000000002</c:v>
                </c:pt>
                <c:pt idx="45528">
                  <c:v>0.52700000000000002</c:v>
                </c:pt>
                <c:pt idx="45529">
                  <c:v>0.51500000000000001</c:v>
                </c:pt>
                <c:pt idx="45530">
                  <c:v>0.51600000000000001</c:v>
                </c:pt>
                <c:pt idx="45531">
                  <c:v>0.51600000000000001</c:v>
                </c:pt>
                <c:pt idx="45532">
                  <c:v>0.52</c:v>
                </c:pt>
                <c:pt idx="45533">
                  <c:v>0.52</c:v>
                </c:pt>
                <c:pt idx="45534">
                  <c:v>0.52300000000000002</c:v>
                </c:pt>
                <c:pt idx="45535">
                  <c:v>0.52400000000000002</c:v>
                </c:pt>
                <c:pt idx="45536">
                  <c:v>0.52400000000000002</c:v>
                </c:pt>
                <c:pt idx="45537">
                  <c:v>0.51700000000000002</c:v>
                </c:pt>
                <c:pt idx="45538">
                  <c:v>0.51700000000000002</c:v>
                </c:pt>
                <c:pt idx="45539">
                  <c:v>0.52500000000000002</c:v>
                </c:pt>
                <c:pt idx="45540">
                  <c:v>0.502</c:v>
                </c:pt>
                <c:pt idx="45541">
                  <c:v>0.502</c:v>
                </c:pt>
                <c:pt idx="45542">
                  <c:v>0.52500000000000002</c:v>
                </c:pt>
                <c:pt idx="45543">
                  <c:v>0.495</c:v>
                </c:pt>
                <c:pt idx="45544">
                  <c:v>0.495</c:v>
                </c:pt>
                <c:pt idx="45545">
                  <c:v>0.56200000000000006</c:v>
                </c:pt>
                <c:pt idx="45546">
                  <c:v>0.56200000000000006</c:v>
                </c:pt>
                <c:pt idx="45547">
                  <c:v>0.51600000000000001</c:v>
                </c:pt>
                <c:pt idx="45548">
                  <c:v>0.52300000000000002</c:v>
                </c:pt>
                <c:pt idx="45549">
                  <c:v>0.57199999999999995</c:v>
                </c:pt>
                <c:pt idx="45550">
                  <c:v>0.57199999999999995</c:v>
                </c:pt>
                <c:pt idx="45551">
                  <c:v>0.57299999999999995</c:v>
                </c:pt>
                <c:pt idx="45552">
                  <c:v>0.58299999999999996</c:v>
                </c:pt>
                <c:pt idx="45553">
                  <c:v>0.75700000000000001</c:v>
                </c:pt>
                <c:pt idx="45554">
                  <c:v>0.502</c:v>
                </c:pt>
                <c:pt idx="45555">
                  <c:v>0.59299999999999997</c:v>
                </c:pt>
                <c:pt idx="45556">
                  <c:v>0.50900000000000001</c:v>
                </c:pt>
                <c:pt idx="45557">
                  <c:v>0.504</c:v>
                </c:pt>
                <c:pt idx="45558">
                  <c:v>0.504</c:v>
                </c:pt>
                <c:pt idx="45559">
                  <c:v>0.51100000000000001</c:v>
                </c:pt>
                <c:pt idx="45560">
                  <c:v>0.51100000000000001</c:v>
                </c:pt>
                <c:pt idx="45561">
                  <c:v>0.56000000000000005</c:v>
                </c:pt>
                <c:pt idx="45562">
                  <c:v>0.54800000000000004</c:v>
                </c:pt>
                <c:pt idx="45563">
                  <c:v>0.56999999999999995</c:v>
                </c:pt>
                <c:pt idx="45564">
                  <c:v>0.53900000000000003</c:v>
                </c:pt>
                <c:pt idx="45565">
                  <c:v>0.54600000000000004</c:v>
                </c:pt>
                <c:pt idx="45566">
                  <c:v>0.57999999999999996</c:v>
                </c:pt>
                <c:pt idx="45567">
                  <c:v>0.53800000000000003</c:v>
                </c:pt>
                <c:pt idx="45568">
                  <c:v>0.56399999999999995</c:v>
                </c:pt>
                <c:pt idx="45569">
                  <c:v>0.56399999999999995</c:v>
                </c:pt>
                <c:pt idx="45570">
                  <c:v>0.54900000000000004</c:v>
                </c:pt>
                <c:pt idx="45571">
                  <c:v>0.54900000000000004</c:v>
                </c:pt>
                <c:pt idx="45572">
                  <c:v>0.505</c:v>
                </c:pt>
                <c:pt idx="45573">
                  <c:v>0.51200000000000001</c:v>
                </c:pt>
                <c:pt idx="45574">
                  <c:v>0.54</c:v>
                </c:pt>
                <c:pt idx="45575">
                  <c:v>0.54</c:v>
                </c:pt>
                <c:pt idx="45576">
                  <c:v>0.53200000000000003</c:v>
                </c:pt>
                <c:pt idx="45577">
                  <c:v>0.496</c:v>
                </c:pt>
                <c:pt idx="45578">
                  <c:v>0.496</c:v>
                </c:pt>
                <c:pt idx="45579">
                  <c:v>0.53200000000000003</c:v>
                </c:pt>
                <c:pt idx="45580">
                  <c:v>0.502</c:v>
                </c:pt>
                <c:pt idx="45581">
                  <c:v>0.502</c:v>
                </c:pt>
                <c:pt idx="45582">
                  <c:v>0.505</c:v>
                </c:pt>
                <c:pt idx="45583">
                  <c:v>0.50900000000000001</c:v>
                </c:pt>
                <c:pt idx="45584">
                  <c:v>0.50900000000000001</c:v>
                </c:pt>
                <c:pt idx="45585">
                  <c:v>0.57499999999999996</c:v>
                </c:pt>
                <c:pt idx="45586">
                  <c:v>0.57499999999999996</c:v>
                </c:pt>
                <c:pt idx="45587">
                  <c:v>0.51400000000000001</c:v>
                </c:pt>
                <c:pt idx="45588">
                  <c:v>0.50600000000000001</c:v>
                </c:pt>
                <c:pt idx="45589">
                  <c:v>0.50600000000000001</c:v>
                </c:pt>
                <c:pt idx="45590">
                  <c:v>0.51400000000000001</c:v>
                </c:pt>
                <c:pt idx="45591">
                  <c:v>0.58499999999999996</c:v>
                </c:pt>
                <c:pt idx="45592">
                  <c:v>0.58499999999999996</c:v>
                </c:pt>
                <c:pt idx="45593">
                  <c:v>0.59499999999999997</c:v>
                </c:pt>
                <c:pt idx="45594">
                  <c:v>0.59499999999999997</c:v>
                </c:pt>
                <c:pt idx="45595">
                  <c:v>0.503</c:v>
                </c:pt>
                <c:pt idx="45596">
                  <c:v>0.51</c:v>
                </c:pt>
                <c:pt idx="45597">
                  <c:v>0.54700000000000004</c:v>
                </c:pt>
                <c:pt idx="45598">
                  <c:v>0.54700000000000004</c:v>
                </c:pt>
                <c:pt idx="45599">
                  <c:v>0.53900000000000003</c:v>
                </c:pt>
                <c:pt idx="45600">
                  <c:v>0.53900000000000003</c:v>
                </c:pt>
                <c:pt idx="45601">
                  <c:v>0.51800000000000002</c:v>
                </c:pt>
                <c:pt idx="45602">
                  <c:v>0.51900000000000002</c:v>
                </c:pt>
                <c:pt idx="45603">
                  <c:v>0.51900000000000002</c:v>
                </c:pt>
                <c:pt idx="45604">
                  <c:v>0.53100000000000003</c:v>
                </c:pt>
                <c:pt idx="45605">
                  <c:v>0.53100000000000003</c:v>
                </c:pt>
                <c:pt idx="45606">
                  <c:v>0.52600000000000002</c:v>
                </c:pt>
                <c:pt idx="45607">
                  <c:v>0.52700000000000002</c:v>
                </c:pt>
                <c:pt idx="45608">
                  <c:v>0.52700000000000002</c:v>
                </c:pt>
                <c:pt idx="45609">
                  <c:v>0.52100000000000002</c:v>
                </c:pt>
                <c:pt idx="45610">
                  <c:v>0.53400000000000003</c:v>
                </c:pt>
                <c:pt idx="45611">
                  <c:v>0.52</c:v>
                </c:pt>
                <c:pt idx="45612">
                  <c:v>0.53500000000000003</c:v>
                </c:pt>
                <c:pt idx="45613">
                  <c:v>0.53500000000000003</c:v>
                </c:pt>
                <c:pt idx="45614">
                  <c:v>0.56499999999999995</c:v>
                </c:pt>
                <c:pt idx="45615">
                  <c:v>0.52800000000000002</c:v>
                </c:pt>
                <c:pt idx="45616">
                  <c:v>0.52800000000000002</c:v>
                </c:pt>
                <c:pt idx="45617">
                  <c:v>0.51200000000000001</c:v>
                </c:pt>
                <c:pt idx="45618">
                  <c:v>0.51200000000000001</c:v>
                </c:pt>
                <c:pt idx="45619">
                  <c:v>0.57599999999999996</c:v>
                </c:pt>
                <c:pt idx="45620">
                  <c:v>0.53700000000000003</c:v>
                </c:pt>
                <c:pt idx="45621">
                  <c:v>0.505</c:v>
                </c:pt>
                <c:pt idx="45622">
                  <c:v>0.505</c:v>
                </c:pt>
                <c:pt idx="45623">
                  <c:v>0.53700000000000003</c:v>
                </c:pt>
                <c:pt idx="45624">
                  <c:v>0.57599999999999996</c:v>
                </c:pt>
                <c:pt idx="45625">
                  <c:v>0.57599999999999996</c:v>
                </c:pt>
                <c:pt idx="45626">
                  <c:v>0.498</c:v>
                </c:pt>
                <c:pt idx="45627">
                  <c:v>0.498</c:v>
                </c:pt>
                <c:pt idx="45628">
                  <c:v>0.52700000000000002</c:v>
                </c:pt>
                <c:pt idx="45629">
                  <c:v>0.58599999999999997</c:v>
                </c:pt>
                <c:pt idx="45630">
                  <c:v>0.58699999999999997</c:v>
                </c:pt>
                <c:pt idx="45631">
                  <c:v>0.58599999999999997</c:v>
                </c:pt>
                <c:pt idx="45632">
                  <c:v>0.53500000000000003</c:v>
                </c:pt>
                <c:pt idx="45633">
                  <c:v>0.59599999999999997</c:v>
                </c:pt>
                <c:pt idx="45634">
                  <c:v>0.59599999999999997</c:v>
                </c:pt>
                <c:pt idx="45635">
                  <c:v>0.59699999999999998</c:v>
                </c:pt>
                <c:pt idx="45636">
                  <c:v>0.60699999999999998</c:v>
                </c:pt>
                <c:pt idx="45637">
                  <c:v>0.51200000000000001</c:v>
                </c:pt>
                <c:pt idx="45638">
                  <c:v>0.52</c:v>
                </c:pt>
                <c:pt idx="45639">
                  <c:v>0.50700000000000001</c:v>
                </c:pt>
                <c:pt idx="45640">
                  <c:v>0.50700000000000001</c:v>
                </c:pt>
                <c:pt idx="45641">
                  <c:v>0.51400000000000001</c:v>
                </c:pt>
                <c:pt idx="45642">
                  <c:v>0.51400000000000001</c:v>
                </c:pt>
                <c:pt idx="45643">
                  <c:v>0.52200000000000002</c:v>
                </c:pt>
                <c:pt idx="45644">
                  <c:v>0.57299999999999995</c:v>
                </c:pt>
                <c:pt idx="45645">
                  <c:v>0.52200000000000002</c:v>
                </c:pt>
                <c:pt idx="45646">
                  <c:v>0.56000000000000005</c:v>
                </c:pt>
                <c:pt idx="45647">
                  <c:v>0.55100000000000005</c:v>
                </c:pt>
                <c:pt idx="45648">
                  <c:v>0.54200000000000004</c:v>
                </c:pt>
                <c:pt idx="45649">
                  <c:v>0.58299999999999996</c:v>
                </c:pt>
                <c:pt idx="45650">
                  <c:v>0.55900000000000005</c:v>
                </c:pt>
                <c:pt idx="45651">
                  <c:v>0.55000000000000004</c:v>
                </c:pt>
                <c:pt idx="45652">
                  <c:v>0.59299999999999997</c:v>
                </c:pt>
                <c:pt idx="45653">
                  <c:v>0.54100000000000004</c:v>
                </c:pt>
                <c:pt idx="45654">
                  <c:v>0.57799999999999996</c:v>
                </c:pt>
                <c:pt idx="45655">
                  <c:v>0.57799999999999996</c:v>
                </c:pt>
                <c:pt idx="45656">
                  <c:v>0.55300000000000005</c:v>
                </c:pt>
                <c:pt idx="45657">
                  <c:v>0.55200000000000005</c:v>
                </c:pt>
                <c:pt idx="45658">
                  <c:v>0.54400000000000004</c:v>
                </c:pt>
                <c:pt idx="45659">
                  <c:v>0.54300000000000004</c:v>
                </c:pt>
                <c:pt idx="45660">
                  <c:v>0.60299999999999998</c:v>
                </c:pt>
                <c:pt idx="45661">
                  <c:v>0.51500000000000001</c:v>
                </c:pt>
                <c:pt idx="45662">
                  <c:v>0.52300000000000002</c:v>
                </c:pt>
                <c:pt idx="45663">
                  <c:v>0.505</c:v>
                </c:pt>
                <c:pt idx="45664">
                  <c:v>0.505</c:v>
                </c:pt>
                <c:pt idx="45665">
                  <c:v>0.51200000000000001</c:v>
                </c:pt>
                <c:pt idx="45666">
                  <c:v>0.51200000000000001</c:v>
                </c:pt>
                <c:pt idx="45667">
                  <c:v>0.51600000000000001</c:v>
                </c:pt>
                <c:pt idx="45668">
                  <c:v>0.52</c:v>
                </c:pt>
                <c:pt idx="45669">
                  <c:v>0.52</c:v>
                </c:pt>
                <c:pt idx="45670">
                  <c:v>0.58799999999999997</c:v>
                </c:pt>
                <c:pt idx="45671">
                  <c:v>0.58799999999999997</c:v>
                </c:pt>
                <c:pt idx="45672">
                  <c:v>0.50900000000000001</c:v>
                </c:pt>
                <c:pt idx="45673">
                  <c:v>0.52400000000000002</c:v>
                </c:pt>
                <c:pt idx="45674">
                  <c:v>0.51700000000000002</c:v>
                </c:pt>
                <c:pt idx="45675">
                  <c:v>0.51</c:v>
                </c:pt>
                <c:pt idx="45676">
                  <c:v>0.59899999999999998</c:v>
                </c:pt>
                <c:pt idx="45677">
                  <c:v>0.59899999999999998</c:v>
                </c:pt>
                <c:pt idx="45678">
                  <c:v>0.51</c:v>
                </c:pt>
                <c:pt idx="45679">
                  <c:v>0.51700000000000002</c:v>
                </c:pt>
                <c:pt idx="45680">
                  <c:v>0.52400000000000002</c:v>
                </c:pt>
                <c:pt idx="45681">
                  <c:v>0.60799999999999998</c:v>
                </c:pt>
                <c:pt idx="45682">
                  <c:v>0.60799999999999998</c:v>
                </c:pt>
                <c:pt idx="45683">
                  <c:v>0.55900000000000005</c:v>
                </c:pt>
                <c:pt idx="45684">
                  <c:v>0.55900000000000005</c:v>
                </c:pt>
                <c:pt idx="45685">
                  <c:v>0.50600000000000001</c:v>
                </c:pt>
                <c:pt idx="45686">
                  <c:v>0.55100000000000005</c:v>
                </c:pt>
                <c:pt idx="45687">
                  <c:v>0.55100000000000005</c:v>
                </c:pt>
                <c:pt idx="45688">
                  <c:v>0.51300000000000001</c:v>
                </c:pt>
                <c:pt idx="45689">
                  <c:v>0.52100000000000002</c:v>
                </c:pt>
                <c:pt idx="45690">
                  <c:v>0.54200000000000004</c:v>
                </c:pt>
                <c:pt idx="45691">
                  <c:v>0.54200000000000004</c:v>
                </c:pt>
                <c:pt idx="45692">
                  <c:v>0.52200000000000002</c:v>
                </c:pt>
                <c:pt idx="45693">
                  <c:v>0.52200000000000002</c:v>
                </c:pt>
                <c:pt idx="45694">
                  <c:v>0.53400000000000003</c:v>
                </c:pt>
                <c:pt idx="45695">
                  <c:v>0.53400000000000003</c:v>
                </c:pt>
                <c:pt idx="45696">
                  <c:v>0.52900000000000003</c:v>
                </c:pt>
                <c:pt idx="45697">
                  <c:v>0.53</c:v>
                </c:pt>
                <c:pt idx="45698">
                  <c:v>0.53</c:v>
                </c:pt>
                <c:pt idx="45699">
                  <c:v>0.53700000000000003</c:v>
                </c:pt>
                <c:pt idx="45700">
                  <c:v>0.53800000000000003</c:v>
                </c:pt>
                <c:pt idx="45701">
                  <c:v>0.53800000000000003</c:v>
                </c:pt>
                <c:pt idx="45702">
                  <c:v>0.53200000000000003</c:v>
                </c:pt>
                <c:pt idx="45703">
                  <c:v>0.57899999999999996</c:v>
                </c:pt>
                <c:pt idx="45704">
                  <c:v>0.54600000000000004</c:v>
                </c:pt>
                <c:pt idx="45705">
                  <c:v>0.53200000000000003</c:v>
                </c:pt>
                <c:pt idx="45706">
                  <c:v>0.54700000000000004</c:v>
                </c:pt>
                <c:pt idx="45707">
                  <c:v>0.54700000000000004</c:v>
                </c:pt>
                <c:pt idx="45708">
                  <c:v>0.54</c:v>
                </c:pt>
                <c:pt idx="45709">
                  <c:v>0.59</c:v>
                </c:pt>
                <c:pt idx="45710">
                  <c:v>0.54</c:v>
                </c:pt>
                <c:pt idx="45711">
                  <c:v>0.52300000000000002</c:v>
                </c:pt>
                <c:pt idx="45712">
                  <c:v>0.52300000000000002</c:v>
                </c:pt>
                <c:pt idx="45713">
                  <c:v>0.58899999999999997</c:v>
                </c:pt>
                <c:pt idx="45714">
                  <c:v>0.59</c:v>
                </c:pt>
                <c:pt idx="45715">
                  <c:v>0.51500000000000001</c:v>
                </c:pt>
                <c:pt idx="45716">
                  <c:v>0.51500000000000001</c:v>
                </c:pt>
                <c:pt idx="45717">
                  <c:v>0.50800000000000001</c:v>
                </c:pt>
                <c:pt idx="45718">
                  <c:v>0.50800000000000001</c:v>
                </c:pt>
                <c:pt idx="45719">
                  <c:v>0.53</c:v>
                </c:pt>
                <c:pt idx="45720">
                  <c:v>0.60099999999999998</c:v>
                </c:pt>
                <c:pt idx="45721">
                  <c:v>0.6</c:v>
                </c:pt>
                <c:pt idx="45722">
                  <c:v>0.6</c:v>
                </c:pt>
                <c:pt idx="45723">
                  <c:v>0.53800000000000003</c:v>
                </c:pt>
                <c:pt idx="45724">
                  <c:v>0.54600000000000004</c:v>
                </c:pt>
                <c:pt idx="45725">
                  <c:v>0.61</c:v>
                </c:pt>
                <c:pt idx="45726">
                  <c:v>0.61699999999999999</c:v>
                </c:pt>
                <c:pt idx="45727">
                  <c:v>0.81</c:v>
                </c:pt>
                <c:pt idx="45728">
                  <c:v>0.51500000000000001</c:v>
                </c:pt>
                <c:pt idx="45729">
                  <c:v>0.52300000000000002</c:v>
                </c:pt>
                <c:pt idx="45730">
                  <c:v>0.53100000000000003</c:v>
                </c:pt>
                <c:pt idx="45731">
                  <c:v>0.51700000000000002</c:v>
                </c:pt>
                <c:pt idx="45732">
                  <c:v>0.51700000000000002</c:v>
                </c:pt>
                <c:pt idx="45733">
                  <c:v>0.58699999999999997</c:v>
                </c:pt>
                <c:pt idx="45734">
                  <c:v>0.52500000000000002</c:v>
                </c:pt>
                <c:pt idx="45735">
                  <c:v>0.58199999999999996</c:v>
                </c:pt>
                <c:pt idx="45736">
                  <c:v>0.57199999999999995</c:v>
                </c:pt>
                <c:pt idx="45737">
                  <c:v>0.52500000000000002</c:v>
                </c:pt>
                <c:pt idx="45738">
                  <c:v>0.56299999999999994</c:v>
                </c:pt>
                <c:pt idx="45739">
                  <c:v>0.55400000000000005</c:v>
                </c:pt>
                <c:pt idx="45740">
                  <c:v>0.57199999999999995</c:v>
                </c:pt>
                <c:pt idx="45741">
                  <c:v>0.59699999999999998</c:v>
                </c:pt>
                <c:pt idx="45742">
                  <c:v>0.56200000000000006</c:v>
                </c:pt>
                <c:pt idx="45743">
                  <c:v>0.60799999999999998</c:v>
                </c:pt>
                <c:pt idx="45744">
                  <c:v>0.57399999999999995</c:v>
                </c:pt>
                <c:pt idx="45745">
                  <c:v>0.57399999999999995</c:v>
                </c:pt>
                <c:pt idx="45746">
                  <c:v>0.55300000000000005</c:v>
                </c:pt>
                <c:pt idx="45747">
                  <c:v>0.56499999999999995</c:v>
                </c:pt>
                <c:pt idx="45748">
                  <c:v>0.56499999999999995</c:v>
                </c:pt>
                <c:pt idx="45749">
                  <c:v>0.55600000000000005</c:v>
                </c:pt>
                <c:pt idx="45750">
                  <c:v>0.753</c:v>
                </c:pt>
                <c:pt idx="45751">
                  <c:v>0.55600000000000005</c:v>
                </c:pt>
                <c:pt idx="45752">
                  <c:v>0.54700000000000004</c:v>
                </c:pt>
                <c:pt idx="45753">
                  <c:v>0.622</c:v>
                </c:pt>
                <c:pt idx="45754">
                  <c:v>0.51800000000000002</c:v>
                </c:pt>
                <c:pt idx="45755">
                  <c:v>0.52600000000000002</c:v>
                </c:pt>
                <c:pt idx="45756">
                  <c:v>0.53400000000000003</c:v>
                </c:pt>
                <c:pt idx="45757">
                  <c:v>0.50900000000000001</c:v>
                </c:pt>
                <c:pt idx="45758">
                  <c:v>0.50900000000000001</c:v>
                </c:pt>
                <c:pt idx="45759">
                  <c:v>0.51500000000000001</c:v>
                </c:pt>
                <c:pt idx="45760">
                  <c:v>0.51500000000000001</c:v>
                </c:pt>
                <c:pt idx="45761">
                  <c:v>0.52300000000000002</c:v>
                </c:pt>
                <c:pt idx="45762">
                  <c:v>0.60299999999999998</c:v>
                </c:pt>
                <c:pt idx="45763">
                  <c:v>0.52300000000000002</c:v>
                </c:pt>
                <c:pt idx="45764">
                  <c:v>0.60299999999999998</c:v>
                </c:pt>
                <c:pt idx="45765">
                  <c:v>0.52700000000000002</c:v>
                </c:pt>
                <c:pt idx="45766">
                  <c:v>0.53100000000000003</c:v>
                </c:pt>
                <c:pt idx="45767">
                  <c:v>0.53100000000000003</c:v>
                </c:pt>
                <c:pt idx="45768">
                  <c:v>0.51900000000000002</c:v>
                </c:pt>
                <c:pt idx="45769">
                  <c:v>0.51200000000000001</c:v>
                </c:pt>
                <c:pt idx="45770">
                  <c:v>0.61199999999999999</c:v>
                </c:pt>
                <c:pt idx="45771">
                  <c:v>0.61199999999999999</c:v>
                </c:pt>
                <c:pt idx="45772">
                  <c:v>0.52800000000000002</c:v>
                </c:pt>
                <c:pt idx="45773">
                  <c:v>0.52</c:v>
                </c:pt>
                <c:pt idx="45774">
                  <c:v>0.52</c:v>
                </c:pt>
                <c:pt idx="45775">
                  <c:v>0.52800000000000002</c:v>
                </c:pt>
                <c:pt idx="45776">
                  <c:v>0.621</c:v>
                </c:pt>
                <c:pt idx="45777">
                  <c:v>0.621</c:v>
                </c:pt>
                <c:pt idx="45778">
                  <c:v>0.57199999999999995</c:v>
                </c:pt>
                <c:pt idx="45779">
                  <c:v>0.57199999999999995</c:v>
                </c:pt>
                <c:pt idx="45780">
                  <c:v>0.56299999999999994</c:v>
                </c:pt>
                <c:pt idx="45781">
                  <c:v>0.56299999999999994</c:v>
                </c:pt>
                <c:pt idx="45782">
                  <c:v>0.55400000000000005</c:v>
                </c:pt>
                <c:pt idx="45783">
                  <c:v>0.55400000000000005</c:v>
                </c:pt>
                <c:pt idx="45784">
                  <c:v>0.85399999999999998</c:v>
                </c:pt>
                <c:pt idx="45785">
                  <c:v>0.51700000000000002</c:v>
                </c:pt>
                <c:pt idx="45786">
                  <c:v>0.52400000000000002</c:v>
                </c:pt>
                <c:pt idx="45787">
                  <c:v>0.54500000000000004</c:v>
                </c:pt>
                <c:pt idx="45788">
                  <c:v>0.54500000000000004</c:v>
                </c:pt>
                <c:pt idx="45789">
                  <c:v>0.53200000000000003</c:v>
                </c:pt>
                <c:pt idx="45790">
                  <c:v>0.53300000000000003</c:v>
                </c:pt>
                <c:pt idx="45791">
                  <c:v>0.53300000000000003</c:v>
                </c:pt>
                <c:pt idx="45792">
                  <c:v>0.54100000000000004</c:v>
                </c:pt>
                <c:pt idx="45793">
                  <c:v>0.54200000000000004</c:v>
                </c:pt>
                <c:pt idx="45794">
                  <c:v>0.54200000000000004</c:v>
                </c:pt>
                <c:pt idx="45795">
                  <c:v>0.53500000000000003</c:v>
                </c:pt>
                <c:pt idx="45796">
                  <c:v>0.54900000000000004</c:v>
                </c:pt>
                <c:pt idx="45797">
                  <c:v>0.59299999999999997</c:v>
                </c:pt>
                <c:pt idx="45798">
                  <c:v>0.55000000000000004</c:v>
                </c:pt>
                <c:pt idx="45799">
                  <c:v>0.55000000000000004</c:v>
                </c:pt>
                <c:pt idx="45800">
                  <c:v>0.754</c:v>
                </c:pt>
                <c:pt idx="45801">
                  <c:v>0.54300000000000004</c:v>
                </c:pt>
                <c:pt idx="45802">
                  <c:v>0.55800000000000005</c:v>
                </c:pt>
                <c:pt idx="45803">
                  <c:v>0.54300000000000004</c:v>
                </c:pt>
                <c:pt idx="45804">
                  <c:v>0.55900000000000005</c:v>
                </c:pt>
                <c:pt idx="45805">
                  <c:v>0.55900000000000005</c:v>
                </c:pt>
                <c:pt idx="45806">
                  <c:v>0.55200000000000005</c:v>
                </c:pt>
                <c:pt idx="45807">
                  <c:v>0.60399999999999998</c:v>
                </c:pt>
                <c:pt idx="45808">
                  <c:v>0.60399999999999998</c:v>
                </c:pt>
                <c:pt idx="45809">
                  <c:v>0.53300000000000003</c:v>
                </c:pt>
                <c:pt idx="45810">
                  <c:v>0.53300000000000003</c:v>
                </c:pt>
                <c:pt idx="45811">
                  <c:v>0.55200000000000005</c:v>
                </c:pt>
                <c:pt idx="45812">
                  <c:v>0.52600000000000002</c:v>
                </c:pt>
                <c:pt idx="45813">
                  <c:v>0.52600000000000002</c:v>
                </c:pt>
                <c:pt idx="45814">
                  <c:v>0.56100000000000005</c:v>
                </c:pt>
                <c:pt idx="45815">
                  <c:v>0.51800000000000002</c:v>
                </c:pt>
                <c:pt idx="45816">
                  <c:v>0.51800000000000002</c:v>
                </c:pt>
                <c:pt idx="45817">
                  <c:v>0.56000000000000005</c:v>
                </c:pt>
                <c:pt idx="45818">
                  <c:v>0.51100000000000001</c:v>
                </c:pt>
                <c:pt idx="45819">
                  <c:v>0.51100000000000001</c:v>
                </c:pt>
                <c:pt idx="45820">
                  <c:v>0.61399999999999999</c:v>
                </c:pt>
                <c:pt idx="45821">
                  <c:v>0.61599999999999999</c:v>
                </c:pt>
                <c:pt idx="45822">
                  <c:v>0.54100000000000004</c:v>
                </c:pt>
                <c:pt idx="45823">
                  <c:v>0.61599999999999999</c:v>
                </c:pt>
                <c:pt idx="45824">
                  <c:v>0.55000000000000004</c:v>
                </c:pt>
                <c:pt idx="45825">
                  <c:v>0.626</c:v>
                </c:pt>
                <c:pt idx="45826">
                  <c:v>0.55800000000000005</c:v>
                </c:pt>
                <c:pt idx="45827">
                  <c:v>0.60199999999999998</c:v>
                </c:pt>
                <c:pt idx="45828">
                  <c:v>0.56699999999999995</c:v>
                </c:pt>
                <c:pt idx="45829">
                  <c:v>0.58099999999999996</c:v>
                </c:pt>
                <c:pt idx="45830">
                  <c:v>0.52600000000000002</c:v>
                </c:pt>
                <c:pt idx="45831">
                  <c:v>0.53400000000000003</c:v>
                </c:pt>
                <c:pt idx="45832">
                  <c:v>0.59799999999999998</c:v>
                </c:pt>
                <c:pt idx="45833">
                  <c:v>0.52</c:v>
                </c:pt>
                <c:pt idx="45834">
                  <c:v>0.58499999999999996</c:v>
                </c:pt>
                <c:pt idx="45835">
                  <c:v>0.57599999999999996</c:v>
                </c:pt>
                <c:pt idx="45836">
                  <c:v>0.60099999999999998</c:v>
                </c:pt>
                <c:pt idx="45837">
                  <c:v>0.54200000000000004</c:v>
                </c:pt>
                <c:pt idx="45838">
                  <c:v>0.56699999999999995</c:v>
                </c:pt>
                <c:pt idx="45839">
                  <c:v>0.52800000000000002</c:v>
                </c:pt>
                <c:pt idx="45840">
                  <c:v>0.55000000000000004</c:v>
                </c:pt>
                <c:pt idx="45841">
                  <c:v>0.52800000000000002</c:v>
                </c:pt>
                <c:pt idx="45842">
                  <c:v>0.53600000000000003</c:v>
                </c:pt>
                <c:pt idx="45843">
                  <c:v>0.89</c:v>
                </c:pt>
                <c:pt idx="45844">
                  <c:v>0.58499999999999996</c:v>
                </c:pt>
                <c:pt idx="45845">
                  <c:v>0.53600000000000003</c:v>
                </c:pt>
                <c:pt idx="45846">
                  <c:v>0.54400000000000004</c:v>
                </c:pt>
                <c:pt idx="45847">
                  <c:v>0.61299999999999999</c:v>
                </c:pt>
                <c:pt idx="45848">
                  <c:v>0.54400000000000004</c:v>
                </c:pt>
                <c:pt idx="45849">
                  <c:v>0.57499999999999996</c:v>
                </c:pt>
                <c:pt idx="45850">
                  <c:v>0.624</c:v>
                </c:pt>
                <c:pt idx="45851">
                  <c:v>0.57799999999999996</c:v>
                </c:pt>
                <c:pt idx="45852">
                  <c:v>0.57699999999999996</c:v>
                </c:pt>
                <c:pt idx="45853">
                  <c:v>0.56599999999999995</c:v>
                </c:pt>
                <c:pt idx="45854">
                  <c:v>0.56899999999999995</c:v>
                </c:pt>
                <c:pt idx="45855">
                  <c:v>0.56799999999999995</c:v>
                </c:pt>
                <c:pt idx="45856">
                  <c:v>0.55900000000000005</c:v>
                </c:pt>
                <c:pt idx="45857">
                  <c:v>0.60199999999999998</c:v>
                </c:pt>
                <c:pt idx="45858">
                  <c:v>0.60599999999999998</c:v>
                </c:pt>
                <c:pt idx="45859">
                  <c:v>0.60599999999999998</c:v>
                </c:pt>
                <c:pt idx="45860">
                  <c:v>0.52900000000000003</c:v>
                </c:pt>
                <c:pt idx="45861">
                  <c:v>0.53700000000000003</c:v>
                </c:pt>
                <c:pt idx="45862">
                  <c:v>0.54500000000000004</c:v>
                </c:pt>
                <c:pt idx="45863">
                  <c:v>0.55300000000000005</c:v>
                </c:pt>
                <c:pt idx="45864">
                  <c:v>0.51900000000000002</c:v>
                </c:pt>
                <c:pt idx="45865">
                  <c:v>0.51900000000000002</c:v>
                </c:pt>
                <c:pt idx="45866">
                  <c:v>0.61799999999999999</c:v>
                </c:pt>
                <c:pt idx="45867">
                  <c:v>0.61799999999999999</c:v>
                </c:pt>
                <c:pt idx="45868">
                  <c:v>0.52600000000000002</c:v>
                </c:pt>
                <c:pt idx="45869">
                  <c:v>0.52600000000000002</c:v>
                </c:pt>
                <c:pt idx="45870">
                  <c:v>0.53400000000000003</c:v>
                </c:pt>
                <c:pt idx="45871">
                  <c:v>0.53400000000000003</c:v>
                </c:pt>
                <c:pt idx="45872">
                  <c:v>0.53800000000000003</c:v>
                </c:pt>
                <c:pt idx="45873">
                  <c:v>0.54200000000000004</c:v>
                </c:pt>
                <c:pt idx="45874">
                  <c:v>0.54200000000000004</c:v>
                </c:pt>
                <c:pt idx="45875">
                  <c:v>0.53</c:v>
                </c:pt>
                <c:pt idx="45876">
                  <c:v>0.52200000000000002</c:v>
                </c:pt>
                <c:pt idx="45877">
                  <c:v>0.60599999999999998</c:v>
                </c:pt>
                <c:pt idx="45878">
                  <c:v>0.60599999999999998</c:v>
                </c:pt>
                <c:pt idx="45879">
                  <c:v>0.54700000000000004</c:v>
                </c:pt>
                <c:pt idx="45880">
                  <c:v>0.53900000000000003</c:v>
                </c:pt>
                <c:pt idx="45881">
                  <c:v>0.53100000000000003</c:v>
                </c:pt>
                <c:pt idx="45882">
                  <c:v>0.52300000000000002</c:v>
                </c:pt>
                <c:pt idx="45883">
                  <c:v>0.53100000000000003</c:v>
                </c:pt>
                <c:pt idx="45884">
                  <c:v>0.53900000000000003</c:v>
                </c:pt>
                <c:pt idx="45885">
                  <c:v>0.54700000000000004</c:v>
                </c:pt>
                <c:pt idx="45886">
                  <c:v>0.58499999999999996</c:v>
                </c:pt>
                <c:pt idx="45887">
                  <c:v>0.58499999999999996</c:v>
                </c:pt>
                <c:pt idx="45888">
                  <c:v>0.58499999999999996</c:v>
                </c:pt>
                <c:pt idx="45889">
                  <c:v>0.58499999999999996</c:v>
                </c:pt>
                <c:pt idx="45890">
                  <c:v>0.57599999999999996</c:v>
                </c:pt>
                <c:pt idx="45891">
                  <c:v>0.57599999999999996</c:v>
                </c:pt>
                <c:pt idx="45892">
                  <c:v>0.56599999999999995</c:v>
                </c:pt>
                <c:pt idx="45893">
                  <c:v>0.56599999999999995</c:v>
                </c:pt>
                <c:pt idx="45894">
                  <c:v>0.56399999999999995</c:v>
                </c:pt>
                <c:pt idx="45895">
                  <c:v>0.56399999999999995</c:v>
                </c:pt>
                <c:pt idx="45896">
                  <c:v>0.55700000000000005</c:v>
                </c:pt>
                <c:pt idx="45897">
                  <c:v>0.55700000000000005</c:v>
                </c:pt>
                <c:pt idx="45898">
                  <c:v>0.52700000000000002</c:v>
                </c:pt>
                <c:pt idx="45899">
                  <c:v>0.53500000000000003</c:v>
                </c:pt>
                <c:pt idx="45900">
                  <c:v>0.54300000000000004</c:v>
                </c:pt>
                <c:pt idx="45901">
                  <c:v>0.54400000000000004</c:v>
                </c:pt>
                <c:pt idx="45902">
                  <c:v>0.54500000000000004</c:v>
                </c:pt>
                <c:pt idx="45903">
                  <c:v>0.54500000000000004</c:v>
                </c:pt>
                <c:pt idx="45904">
                  <c:v>0.55200000000000005</c:v>
                </c:pt>
                <c:pt idx="45905">
                  <c:v>0.55300000000000005</c:v>
                </c:pt>
                <c:pt idx="45906">
                  <c:v>0.55300000000000005</c:v>
                </c:pt>
                <c:pt idx="45907">
                  <c:v>0.54700000000000004</c:v>
                </c:pt>
                <c:pt idx="45908">
                  <c:v>0.56100000000000005</c:v>
                </c:pt>
                <c:pt idx="45909">
                  <c:v>0.60499999999999998</c:v>
                </c:pt>
                <c:pt idx="45910">
                  <c:v>0.56200000000000006</c:v>
                </c:pt>
                <c:pt idx="45911">
                  <c:v>0.56200000000000006</c:v>
                </c:pt>
                <c:pt idx="45912">
                  <c:v>0.55500000000000005</c:v>
                </c:pt>
                <c:pt idx="45913">
                  <c:v>0.622</c:v>
                </c:pt>
                <c:pt idx="45914">
                  <c:v>0.55500000000000005</c:v>
                </c:pt>
                <c:pt idx="45915">
                  <c:v>0.622</c:v>
                </c:pt>
                <c:pt idx="45916">
                  <c:v>0.56999999999999995</c:v>
                </c:pt>
                <c:pt idx="45917">
                  <c:v>0.57099999999999995</c:v>
                </c:pt>
                <c:pt idx="45918">
                  <c:v>0.57099999999999995</c:v>
                </c:pt>
                <c:pt idx="45919">
                  <c:v>0.54500000000000004</c:v>
                </c:pt>
                <c:pt idx="45920">
                  <c:v>0.54500000000000004</c:v>
                </c:pt>
                <c:pt idx="45921">
                  <c:v>0.56399999999999995</c:v>
                </c:pt>
                <c:pt idx="45922">
                  <c:v>0.53700000000000003</c:v>
                </c:pt>
                <c:pt idx="45923">
                  <c:v>0.53700000000000003</c:v>
                </c:pt>
                <c:pt idx="45924">
                  <c:v>0.56399999999999995</c:v>
                </c:pt>
                <c:pt idx="45925">
                  <c:v>0.52900000000000003</c:v>
                </c:pt>
                <c:pt idx="45926">
                  <c:v>0.52900000000000003</c:v>
                </c:pt>
                <c:pt idx="45927">
                  <c:v>0.58399999999999996</c:v>
                </c:pt>
                <c:pt idx="45928">
                  <c:v>0.61</c:v>
                </c:pt>
                <c:pt idx="45929">
                  <c:v>0.52100000000000002</c:v>
                </c:pt>
                <c:pt idx="45930">
                  <c:v>0.52100000000000002</c:v>
                </c:pt>
                <c:pt idx="45931">
                  <c:v>0.61</c:v>
                </c:pt>
                <c:pt idx="45932">
                  <c:v>0.55300000000000005</c:v>
                </c:pt>
                <c:pt idx="45933">
                  <c:v>0.56200000000000006</c:v>
                </c:pt>
                <c:pt idx="45934">
                  <c:v>0.56399999999999995</c:v>
                </c:pt>
                <c:pt idx="45935">
                  <c:v>0.57099999999999995</c:v>
                </c:pt>
                <c:pt idx="45936">
                  <c:v>0.58299999999999996</c:v>
                </c:pt>
                <c:pt idx="45937">
                  <c:v>0.54800000000000004</c:v>
                </c:pt>
                <c:pt idx="45938">
                  <c:v>0.57399999999999995</c:v>
                </c:pt>
                <c:pt idx="45939">
                  <c:v>0.59399999999999997</c:v>
                </c:pt>
                <c:pt idx="45940">
                  <c:v>0.58899999999999997</c:v>
                </c:pt>
                <c:pt idx="45941">
                  <c:v>0.53700000000000003</c:v>
                </c:pt>
                <c:pt idx="45942">
                  <c:v>0.57999999999999996</c:v>
                </c:pt>
                <c:pt idx="45943">
                  <c:v>0.61899999999999999</c:v>
                </c:pt>
                <c:pt idx="45944">
                  <c:v>0.54500000000000004</c:v>
                </c:pt>
                <c:pt idx="45945">
                  <c:v>0.53100000000000003</c:v>
                </c:pt>
                <c:pt idx="45946">
                  <c:v>0.59899999999999998</c:v>
                </c:pt>
                <c:pt idx="45947">
                  <c:v>0.55300000000000005</c:v>
                </c:pt>
                <c:pt idx="45948">
                  <c:v>0.53900000000000003</c:v>
                </c:pt>
                <c:pt idx="45949">
                  <c:v>0.56100000000000005</c:v>
                </c:pt>
                <c:pt idx="45950">
                  <c:v>0.53900000000000003</c:v>
                </c:pt>
                <c:pt idx="45951">
                  <c:v>0.60699999999999998</c:v>
                </c:pt>
                <c:pt idx="45952">
                  <c:v>0.54700000000000004</c:v>
                </c:pt>
                <c:pt idx="45953">
                  <c:v>0.58899999999999997</c:v>
                </c:pt>
                <c:pt idx="45954">
                  <c:v>0.54700000000000004</c:v>
                </c:pt>
                <c:pt idx="45955">
                  <c:v>0.59599999999999997</c:v>
                </c:pt>
                <c:pt idx="45956">
                  <c:v>0.59</c:v>
                </c:pt>
                <c:pt idx="45957">
                  <c:v>0.59099999999999997</c:v>
                </c:pt>
                <c:pt idx="45958">
                  <c:v>0.57899999999999996</c:v>
                </c:pt>
                <c:pt idx="45959">
                  <c:v>0.58199999999999996</c:v>
                </c:pt>
                <c:pt idx="45960">
                  <c:v>0.58099999999999996</c:v>
                </c:pt>
                <c:pt idx="45961">
                  <c:v>0.58599999999999997</c:v>
                </c:pt>
                <c:pt idx="45962">
                  <c:v>0.57199999999999995</c:v>
                </c:pt>
                <c:pt idx="45963">
                  <c:v>0.56899999999999995</c:v>
                </c:pt>
                <c:pt idx="45964">
                  <c:v>0.56599999999999995</c:v>
                </c:pt>
                <c:pt idx="45965">
                  <c:v>0.59899999999999998</c:v>
                </c:pt>
                <c:pt idx="45966">
                  <c:v>0.54</c:v>
                </c:pt>
                <c:pt idx="45967">
                  <c:v>0.54800000000000004</c:v>
                </c:pt>
                <c:pt idx="45968">
                  <c:v>0.55700000000000005</c:v>
                </c:pt>
                <c:pt idx="45969">
                  <c:v>0.56499999999999995</c:v>
                </c:pt>
                <c:pt idx="45970">
                  <c:v>0.85599999999999998</c:v>
                </c:pt>
                <c:pt idx="45971">
                  <c:v>0.58799999999999997</c:v>
                </c:pt>
                <c:pt idx="45972">
                  <c:v>0.58799999999999997</c:v>
                </c:pt>
                <c:pt idx="45973">
                  <c:v>0.52900000000000003</c:v>
                </c:pt>
                <c:pt idx="45974">
                  <c:v>0.52900000000000003</c:v>
                </c:pt>
                <c:pt idx="45975">
                  <c:v>0.53700000000000003</c:v>
                </c:pt>
                <c:pt idx="45976">
                  <c:v>0.53700000000000003</c:v>
                </c:pt>
                <c:pt idx="45977">
                  <c:v>0.54500000000000004</c:v>
                </c:pt>
                <c:pt idx="45978">
                  <c:v>0.54500000000000004</c:v>
                </c:pt>
                <c:pt idx="45979">
                  <c:v>0.54900000000000004</c:v>
                </c:pt>
                <c:pt idx="45980">
                  <c:v>0.55300000000000005</c:v>
                </c:pt>
                <c:pt idx="45981">
                  <c:v>0.55300000000000005</c:v>
                </c:pt>
                <c:pt idx="45982">
                  <c:v>0.54100000000000004</c:v>
                </c:pt>
                <c:pt idx="45983">
                  <c:v>0.53300000000000003</c:v>
                </c:pt>
                <c:pt idx="45984">
                  <c:v>0.56699999999999995</c:v>
                </c:pt>
                <c:pt idx="45985">
                  <c:v>0.56699999999999995</c:v>
                </c:pt>
                <c:pt idx="45986">
                  <c:v>0.55000000000000004</c:v>
                </c:pt>
                <c:pt idx="45987">
                  <c:v>0.54200000000000004</c:v>
                </c:pt>
                <c:pt idx="45988">
                  <c:v>0.53400000000000003</c:v>
                </c:pt>
                <c:pt idx="45989">
                  <c:v>0.54200000000000004</c:v>
                </c:pt>
                <c:pt idx="45990">
                  <c:v>0.55000000000000004</c:v>
                </c:pt>
                <c:pt idx="45991">
                  <c:v>0.59399999999999997</c:v>
                </c:pt>
                <c:pt idx="45992">
                  <c:v>0.59399999999999997</c:v>
                </c:pt>
                <c:pt idx="45993">
                  <c:v>0.55200000000000005</c:v>
                </c:pt>
                <c:pt idx="45994">
                  <c:v>0.55200000000000005</c:v>
                </c:pt>
                <c:pt idx="45995">
                  <c:v>0.58799999999999997</c:v>
                </c:pt>
                <c:pt idx="45996">
                  <c:v>0.58799999999999997</c:v>
                </c:pt>
                <c:pt idx="45997">
                  <c:v>0.57899999999999996</c:v>
                </c:pt>
                <c:pt idx="45998">
                  <c:v>0.57899999999999996</c:v>
                </c:pt>
                <c:pt idx="45999">
                  <c:v>0.61799999999999999</c:v>
                </c:pt>
                <c:pt idx="46000">
                  <c:v>0.61799999999999999</c:v>
                </c:pt>
                <c:pt idx="46001">
                  <c:v>0.878</c:v>
                </c:pt>
                <c:pt idx="46002">
                  <c:v>0.53</c:v>
                </c:pt>
                <c:pt idx="46003">
                  <c:v>0.53800000000000003</c:v>
                </c:pt>
                <c:pt idx="46004">
                  <c:v>0.54600000000000004</c:v>
                </c:pt>
                <c:pt idx="46005">
                  <c:v>0.55400000000000005</c:v>
                </c:pt>
                <c:pt idx="46006">
                  <c:v>0.55600000000000005</c:v>
                </c:pt>
                <c:pt idx="46007">
                  <c:v>0.56499999999999995</c:v>
                </c:pt>
                <c:pt idx="46008">
                  <c:v>0.56599999999999995</c:v>
                </c:pt>
                <c:pt idx="46009">
                  <c:v>0.56599999999999995</c:v>
                </c:pt>
                <c:pt idx="46010">
                  <c:v>0.56699999999999995</c:v>
                </c:pt>
                <c:pt idx="46011">
                  <c:v>0.55900000000000005</c:v>
                </c:pt>
                <c:pt idx="46012">
                  <c:v>0.57299999999999995</c:v>
                </c:pt>
                <c:pt idx="46013">
                  <c:v>0.59199999999999997</c:v>
                </c:pt>
                <c:pt idx="46014">
                  <c:v>0.59199999999999997</c:v>
                </c:pt>
                <c:pt idx="46015">
                  <c:v>0.57399999999999995</c:v>
                </c:pt>
                <c:pt idx="46016">
                  <c:v>0.57399999999999995</c:v>
                </c:pt>
                <c:pt idx="46017">
                  <c:v>0.56799999999999995</c:v>
                </c:pt>
                <c:pt idx="46018">
                  <c:v>0.56699999999999995</c:v>
                </c:pt>
                <c:pt idx="46019">
                  <c:v>0.55600000000000005</c:v>
                </c:pt>
                <c:pt idx="46020">
                  <c:v>0.55600000000000005</c:v>
                </c:pt>
                <c:pt idx="46021">
                  <c:v>0.57999999999999996</c:v>
                </c:pt>
                <c:pt idx="46022">
                  <c:v>0.54600000000000004</c:v>
                </c:pt>
                <c:pt idx="46023">
                  <c:v>0.54800000000000004</c:v>
                </c:pt>
                <c:pt idx="46024">
                  <c:v>0.54800000000000004</c:v>
                </c:pt>
                <c:pt idx="46025">
                  <c:v>0.58099999999999996</c:v>
                </c:pt>
                <c:pt idx="46026">
                  <c:v>0.58099999999999996</c:v>
                </c:pt>
                <c:pt idx="46027">
                  <c:v>0.57599999999999996</c:v>
                </c:pt>
                <c:pt idx="46028">
                  <c:v>0.54</c:v>
                </c:pt>
                <c:pt idx="46029">
                  <c:v>0.54</c:v>
                </c:pt>
                <c:pt idx="46030">
                  <c:v>0.57099999999999995</c:v>
                </c:pt>
                <c:pt idx="46031">
                  <c:v>0.57599999999999996</c:v>
                </c:pt>
                <c:pt idx="46032">
                  <c:v>0.57099999999999995</c:v>
                </c:pt>
                <c:pt idx="46033">
                  <c:v>0.53200000000000003</c:v>
                </c:pt>
                <c:pt idx="46034">
                  <c:v>0.53200000000000003</c:v>
                </c:pt>
                <c:pt idx="46035">
                  <c:v>0.58399999999999996</c:v>
                </c:pt>
                <c:pt idx="46036">
                  <c:v>0.56499999999999995</c:v>
                </c:pt>
                <c:pt idx="46037">
                  <c:v>0.55600000000000005</c:v>
                </c:pt>
                <c:pt idx="46038">
                  <c:v>0.55600000000000005</c:v>
                </c:pt>
                <c:pt idx="46039">
                  <c:v>0.53800000000000003</c:v>
                </c:pt>
                <c:pt idx="46040">
                  <c:v>0.57399999999999995</c:v>
                </c:pt>
                <c:pt idx="46041">
                  <c:v>0.58099999999999996</c:v>
                </c:pt>
                <c:pt idx="46042">
                  <c:v>0.56000000000000005</c:v>
                </c:pt>
                <c:pt idx="46043">
                  <c:v>0.621</c:v>
                </c:pt>
                <c:pt idx="46044">
                  <c:v>0.94499999999999995</c:v>
                </c:pt>
                <c:pt idx="46045">
                  <c:v>0.57499999999999996</c:v>
                </c:pt>
                <c:pt idx="46046">
                  <c:v>0.54200000000000004</c:v>
                </c:pt>
                <c:pt idx="46047">
                  <c:v>0.55500000000000005</c:v>
                </c:pt>
                <c:pt idx="46048">
                  <c:v>0.57699999999999996</c:v>
                </c:pt>
                <c:pt idx="46049">
                  <c:v>0.59299999999999997</c:v>
                </c:pt>
                <c:pt idx="46050">
                  <c:v>0.58799999999999997</c:v>
                </c:pt>
                <c:pt idx="46051">
                  <c:v>0.61499999999999999</c:v>
                </c:pt>
                <c:pt idx="46052">
                  <c:v>0.54800000000000004</c:v>
                </c:pt>
                <c:pt idx="46053">
                  <c:v>0.55600000000000005</c:v>
                </c:pt>
                <c:pt idx="46054">
                  <c:v>0.54200000000000004</c:v>
                </c:pt>
                <c:pt idx="46055">
                  <c:v>0.60199999999999998</c:v>
                </c:pt>
                <c:pt idx="46056">
                  <c:v>0.56599999999999995</c:v>
                </c:pt>
                <c:pt idx="46057">
                  <c:v>0.55900000000000005</c:v>
                </c:pt>
                <c:pt idx="46058">
                  <c:v>0.55000000000000004</c:v>
                </c:pt>
                <c:pt idx="46059">
                  <c:v>0.57799999999999996</c:v>
                </c:pt>
                <c:pt idx="46060">
                  <c:v>0.57899999999999996</c:v>
                </c:pt>
                <c:pt idx="46061">
                  <c:v>0.54</c:v>
                </c:pt>
                <c:pt idx="46062">
                  <c:v>0.55000000000000004</c:v>
                </c:pt>
                <c:pt idx="46063">
                  <c:v>0.85</c:v>
                </c:pt>
                <c:pt idx="46064">
                  <c:v>0.55900000000000005</c:v>
                </c:pt>
                <c:pt idx="46065">
                  <c:v>0.59399999999999997</c:v>
                </c:pt>
                <c:pt idx="46066">
                  <c:v>0.59499999999999997</c:v>
                </c:pt>
                <c:pt idx="46067">
                  <c:v>0.59299999999999997</c:v>
                </c:pt>
                <c:pt idx="46068">
                  <c:v>0.56100000000000005</c:v>
                </c:pt>
                <c:pt idx="46069">
                  <c:v>0.55800000000000005</c:v>
                </c:pt>
                <c:pt idx="46070">
                  <c:v>0.56000000000000005</c:v>
                </c:pt>
                <c:pt idx="46071">
                  <c:v>0.58299999999999996</c:v>
                </c:pt>
                <c:pt idx="46072">
                  <c:v>0.60199999999999998</c:v>
                </c:pt>
                <c:pt idx="46073">
                  <c:v>0.64500000000000002</c:v>
                </c:pt>
                <c:pt idx="46074">
                  <c:v>0.874</c:v>
                </c:pt>
                <c:pt idx="46075">
                  <c:v>0.55200000000000005</c:v>
                </c:pt>
                <c:pt idx="46076">
                  <c:v>0.56000000000000005</c:v>
                </c:pt>
                <c:pt idx="46077">
                  <c:v>0.56200000000000006</c:v>
                </c:pt>
                <c:pt idx="46078">
                  <c:v>0.54300000000000004</c:v>
                </c:pt>
                <c:pt idx="46079">
                  <c:v>0.55200000000000005</c:v>
                </c:pt>
                <c:pt idx="46080">
                  <c:v>0.55200000000000005</c:v>
                </c:pt>
                <c:pt idx="46081">
                  <c:v>0.54800000000000004</c:v>
                </c:pt>
                <c:pt idx="46082">
                  <c:v>0.54800000000000004</c:v>
                </c:pt>
                <c:pt idx="46083">
                  <c:v>0.55600000000000005</c:v>
                </c:pt>
                <c:pt idx="46084">
                  <c:v>0.55600000000000005</c:v>
                </c:pt>
                <c:pt idx="46085">
                  <c:v>0.56100000000000005</c:v>
                </c:pt>
                <c:pt idx="46086">
                  <c:v>0.55900000000000005</c:v>
                </c:pt>
                <c:pt idx="46087">
                  <c:v>0.55900000000000005</c:v>
                </c:pt>
                <c:pt idx="46088">
                  <c:v>0.55300000000000005</c:v>
                </c:pt>
                <c:pt idx="46089">
                  <c:v>0.55400000000000005</c:v>
                </c:pt>
                <c:pt idx="46090">
                  <c:v>0.55400000000000005</c:v>
                </c:pt>
                <c:pt idx="46091">
                  <c:v>0.54200000000000004</c:v>
                </c:pt>
                <c:pt idx="46092">
                  <c:v>0.54200000000000004</c:v>
                </c:pt>
                <c:pt idx="46093">
                  <c:v>0.54500000000000004</c:v>
                </c:pt>
                <c:pt idx="46094">
                  <c:v>0.56399999999999995</c:v>
                </c:pt>
                <c:pt idx="46095">
                  <c:v>0.56200000000000006</c:v>
                </c:pt>
                <c:pt idx="46096">
                  <c:v>0.55400000000000005</c:v>
                </c:pt>
                <c:pt idx="46097">
                  <c:v>0.54500000000000004</c:v>
                </c:pt>
                <c:pt idx="46098">
                  <c:v>0.55300000000000005</c:v>
                </c:pt>
                <c:pt idx="46099">
                  <c:v>0.55300000000000005</c:v>
                </c:pt>
                <c:pt idx="46100">
                  <c:v>0.53700000000000003</c:v>
                </c:pt>
                <c:pt idx="46101">
                  <c:v>0.55400000000000005</c:v>
                </c:pt>
                <c:pt idx="46102">
                  <c:v>0.56200000000000006</c:v>
                </c:pt>
                <c:pt idx="46103">
                  <c:v>0.57599999999999996</c:v>
                </c:pt>
                <c:pt idx="46104">
                  <c:v>0.57599999999999996</c:v>
                </c:pt>
                <c:pt idx="46105">
                  <c:v>0.621</c:v>
                </c:pt>
                <c:pt idx="46106">
                  <c:v>0.621</c:v>
                </c:pt>
                <c:pt idx="46107">
                  <c:v>0.59199999999999997</c:v>
                </c:pt>
                <c:pt idx="46108">
                  <c:v>0.59199999999999997</c:v>
                </c:pt>
                <c:pt idx="46109">
                  <c:v>0.58299999999999996</c:v>
                </c:pt>
                <c:pt idx="46110">
                  <c:v>0.58299999999999996</c:v>
                </c:pt>
                <c:pt idx="46111">
                  <c:v>0.84299999999999997</c:v>
                </c:pt>
                <c:pt idx="46112">
                  <c:v>0.86699999999999999</c:v>
                </c:pt>
                <c:pt idx="46113">
                  <c:v>0.54100000000000004</c:v>
                </c:pt>
                <c:pt idx="46114">
                  <c:v>1.004</c:v>
                </c:pt>
                <c:pt idx="46115">
                  <c:v>0.54900000000000004</c:v>
                </c:pt>
                <c:pt idx="46116">
                  <c:v>0.55800000000000005</c:v>
                </c:pt>
                <c:pt idx="46117">
                  <c:v>0.56000000000000005</c:v>
                </c:pt>
                <c:pt idx="46118">
                  <c:v>0.56899999999999995</c:v>
                </c:pt>
                <c:pt idx="46119">
                  <c:v>0.56899999999999995</c:v>
                </c:pt>
                <c:pt idx="46120">
                  <c:v>0.53600000000000003</c:v>
                </c:pt>
                <c:pt idx="46121">
                  <c:v>0.57699999999999996</c:v>
                </c:pt>
                <c:pt idx="46122">
                  <c:v>0.57799999999999996</c:v>
                </c:pt>
                <c:pt idx="46123">
                  <c:v>0.57799999999999996</c:v>
                </c:pt>
                <c:pt idx="46124">
                  <c:v>0.55500000000000005</c:v>
                </c:pt>
                <c:pt idx="46125">
                  <c:v>0.55500000000000005</c:v>
                </c:pt>
                <c:pt idx="46126">
                  <c:v>0.56200000000000006</c:v>
                </c:pt>
                <c:pt idx="46127">
                  <c:v>0.56299999999999994</c:v>
                </c:pt>
                <c:pt idx="46128">
                  <c:v>0.56299999999999994</c:v>
                </c:pt>
                <c:pt idx="46129">
                  <c:v>0.57999999999999996</c:v>
                </c:pt>
                <c:pt idx="46130">
                  <c:v>0.55400000000000005</c:v>
                </c:pt>
                <c:pt idx="46131">
                  <c:v>0.56200000000000006</c:v>
                </c:pt>
                <c:pt idx="46132">
                  <c:v>0.56200000000000006</c:v>
                </c:pt>
                <c:pt idx="46133">
                  <c:v>0.57999999999999996</c:v>
                </c:pt>
                <c:pt idx="46134">
                  <c:v>0.55900000000000005</c:v>
                </c:pt>
                <c:pt idx="46135">
                  <c:v>0.55900000000000005</c:v>
                </c:pt>
                <c:pt idx="46136">
                  <c:v>0.55800000000000005</c:v>
                </c:pt>
                <c:pt idx="46137">
                  <c:v>0.54400000000000004</c:v>
                </c:pt>
                <c:pt idx="46138">
                  <c:v>0.55800000000000005</c:v>
                </c:pt>
                <c:pt idx="46139">
                  <c:v>0.55100000000000005</c:v>
                </c:pt>
                <c:pt idx="46140">
                  <c:v>0.55100000000000005</c:v>
                </c:pt>
                <c:pt idx="46141">
                  <c:v>0.56599999999999995</c:v>
                </c:pt>
                <c:pt idx="46142">
                  <c:v>0.54500000000000004</c:v>
                </c:pt>
                <c:pt idx="46143">
                  <c:v>0.54500000000000004</c:v>
                </c:pt>
                <c:pt idx="46144">
                  <c:v>0.56599999999999995</c:v>
                </c:pt>
                <c:pt idx="46145">
                  <c:v>0.52400000000000002</c:v>
                </c:pt>
                <c:pt idx="46146">
                  <c:v>0.52400000000000002</c:v>
                </c:pt>
                <c:pt idx="46147">
                  <c:v>0.626</c:v>
                </c:pt>
                <c:pt idx="46148">
                  <c:v>0.623</c:v>
                </c:pt>
                <c:pt idx="46149">
                  <c:v>0.626</c:v>
                </c:pt>
                <c:pt idx="46150">
                  <c:v>0.57699999999999996</c:v>
                </c:pt>
                <c:pt idx="46151">
                  <c:v>0.56299999999999994</c:v>
                </c:pt>
                <c:pt idx="46152">
                  <c:v>0.54500000000000004</c:v>
                </c:pt>
                <c:pt idx="46153">
                  <c:v>0.65400000000000003</c:v>
                </c:pt>
                <c:pt idx="46154">
                  <c:v>0.61399999999999999</c:v>
                </c:pt>
                <c:pt idx="46155">
                  <c:v>0.52300000000000002</c:v>
                </c:pt>
                <c:pt idx="46156">
                  <c:v>0.57799999999999996</c:v>
                </c:pt>
                <c:pt idx="46157">
                  <c:v>0.52900000000000003</c:v>
                </c:pt>
                <c:pt idx="46158">
                  <c:v>0.53800000000000003</c:v>
                </c:pt>
                <c:pt idx="46159">
                  <c:v>0.56100000000000005</c:v>
                </c:pt>
                <c:pt idx="46160">
                  <c:v>0.54200000000000004</c:v>
                </c:pt>
                <c:pt idx="46161">
                  <c:v>0.57099999999999995</c:v>
                </c:pt>
                <c:pt idx="46162">
                  <c:v>0.95099999999999996</c:v>
                </c:pt>
                <c:pt idx="46163">
                  <c:v>0.54300000000000004</c:v>
                </c:pt>
                <c:pt idx="46164">
                  <c:v>0.59199999999999997</c:v>
                </c:pt>
                <c:pt idx="46165">
                  <c:v>0.56000000000000005</c:v>
                </c:pt>
                <c:pt idx="46166">
                  <c:v>0.53100000000000003</c:v>
                </c:pt>
                <c:pt idx="46167">
                  <c:v>0.53100000000000003</c:v>
                </c:pt>
                <c:pt idx="46168">
                  <c:v>0.54</c:v>
                </c:pt>
                <c:pt idx="46169">
                  <c:v>0.54</c:v>
                </c:pt>
                <c:pt idx="46170">
                  <c:v>0.55500000000000005</c:v>
                </c:pt>
                <c:pt idx="46171">
                  <c:v>0.54500000000000004</c:v>
                </c:pt>
                <c:pt idx="46172">
                  <c:v>0.56299999999999994</c:v>
                </c:pt>
                <c:pt idx="46173">
                  <c:v>0.56299999999999994</c:v>
                </c:pt>
                <c:pt idx="46174">
                  <c:v>0.60599999999999998</c:v>
                </c:pt>
                <c:pt idx="46175">
                  <c:v>0.52800000000000002</c:v>
                </c:pt>
                <c:pt idx="46176">
                  <c:v>0.56200000000000006</c:v>
                </c:pt>
                <c:pt idx="46177">
                  <c:v>0.51700000000000002</c:v>
                </c:pt>
                <c:pt idx="46178">
                  <c:v>0.54700000000000004</c:v>
                </c:pt>
                <c:pt idx="46179">
                  <c:v>0.56200000000000006</c:v>
                </c:pt>
                <c:pt idx="46180">
                  <c:v>0.60599999999999998</c:v>
                </c:pt>
                <c:pt idx="46181">
                  <c:v>0.51900000000000002</c:v>
                </c:pt>
                <c:pt idx="46182">
                  <c:v>0.54700000000000004</c:v>
                </c:pt>
                <c:pt idx="46183">
                  <c:v>0.65</c:v>
                </c:pt>
                <c:pt idx="46184">
                  <c:v>0.53700000000000003</c:v>
                </c:pt>
                <c:pt idx="46185">
                  <c:v>0.53700000000000003</c:v>
                </c:pt>
                <c:pt idx="46186">
                  <c:v>0.96</c:v>
                </c:pt>
                <c:pt idx="46187">
                  <c:v>0.56299999999999994</c:v>
                </c:pt>
                <c:pt idx="46188">
                  <c:v>0.54900000000000004</c:v>
                </c:pt>
                <c:pt idx="46189">
                  <c:v>0.55400000000000005</c:v>
                </c:pt>
                <c:pt idx="46190">
                  <c:v>0.55400000000000005</c:v>
                </c:pt>
                <c:pt idx="46191">
                  <c:v>0.53</c:v>
                </c:pt>
                <c:pt idx="46192">
                  <c:v>0.51100000000000001</c:v>
                </c:pt>
                <c:pt idx="46193">
                  <c:v>0.52900000000000003</c:v>
                </c:pt>
                <c:pt idx="46194">
                  <c:v>0.95699999999999996</c:v>
                </c:pt>
                <c:pt idx="46195">
                  <c:v>0.96399999999999997</c:v>
                </c:pt>
                <c:pt idx="46196">
                  <c:v>0.55200000000000005</c:v>
                </c:pt>
                <c:pt idx="46197">
                  <c:v>0.55200000000000005</c:v>
                </c:pt>
                <c:pt idx="46198">
                  <c:v>0.56000000000000005</c:v>
                </c:pt>
                <c:pt idx="46199">
                  <c:v>0.56000000000000005</c:v>
                </c:pt>
                <c:pt idx="46200">
                  <c:v>0.57899999999999996</c:v>
                </c:pt>
                <c:pt idx="46201">
                  <c:v>0.57899999999999996</c:v>
                </c:pt>
                <c:pt idx="46202">
                  <c:v>0.54500000000000004</c:v>
                </c:pt>
                <c:pt idx="46203">
                  <c:v>0.54500000000000004</c:v>
                </c:pt>
                <c:pt idx="46204">
                  <c:v>0.56699999999999995</c:v>
                </c:pt>
                <c:pt idx="46205">
                  <c:v>0.85099999999999998</c:v>
                </c:pt>
                <c:pt idx="46206">
                  <c:v>0.52800000000000002</c:v>
                </c:pt>
                <c:pt idx="46207">
                  <c:v>0.52800000000000002</c:v>
                </c:pt>
                <c:pt idx="46208">
                  <c:v>0.623</c:v>
                </c:pt>
                <c:pt idx="46209">
                  <c:v>0.623</c:v>
                </c:pt>
                <c:pt idx="46210">
                  <c:v>0.52900000000000003</c:v>
                </c:pt>
                <c:pt idx="46211">
                  <c:v>0.52900000000000003</c:v>
                </c:pt>
                <c:pt idx="46212">
                  <c:v>0.51700000000000002</c:v>
                </c:pt>
                <c:pt idx="46213">
                  <c:v>0.51700000000000002</c:v>
                </c:pt>
                <c:pt idx="46214">
                  <c:v>0.56399999999999995</c:v>
                </c:pt>
                <c:pt idx="46215">
                  <c:v>0.55600000000000005</c:v>
                </c:pt>
                <c:pt idx="46216">
                  <c:v>0.53800000000000003</c:v>
                </c:pt>
                <c:pt idx="46217">
                  <c:v>0.53800000000000003</c:v>
                </c:pt>
                <c:pt idx="46218">
                  <c:v>0.55100000000000005</c:v>
                </c:pt>
                <c:pt idx="46219">
                  <c:v>0.56499999999999995</c:v>
                </c:pt>
                <c:pt idx="46220">
                  <c:v>0.56499999999999995</c:v>
                </c:pt>
                <c:pt idx="46221">
                  <c:v>0.55100000000000005</c:v>
                </c:pt>
                <c:pt idx="46222">
                  <c:v>0.54800000000000004</c:v>
                </c:pt>
                <c:pt idx="46223">
                  <c:v>0.56100000000000005</c:v>
                </c:pt>
                <c:pt idx="46224">
                  <c:v>0.56100000000000005</c:v>
                </c:pt>
                <c:pt idx="46225">
                  <c:v>0.65400000000000003</c:v>
                </c:pt>
                <c:pt idx="46226">
                  <c:v>0.65400000000000003</c:v>
                </c:pt>
                <c:pt idx="46227">
                  <c:v>0.96799999999999997</c:v>
                </c:pt>
                <c:pt idx="46228">
                  <c:v>0.877</c:v>
                </c:pt>
                <c:pt idx="46229">
                  <c:v>0.56100000000000005</c:v>
                </c:pt>
                <c:pt idx="46230">
                  <c:v>0.54700000000000004</c:v>
                </c:pt>
                <c:pt idx="46231">
                  <c:v>0.52900000000000003</c:v>
                </c:pt>
                <c:pt idx="46232">
                  <c:v>0.55500000000000005</c:v>
                </c:pt>
                <c:pt idx="46233">
                  <c:v>0.56899999999999995</c:v>
                </c:pt>
                <c:pt idx="46234">
                  <c:v>0.55900000000000005</c:v>
                </c:pt>
                <c:pt idx="46235">
                  <c:v>0.55900000000000005</c:v>
                </c:pt>
                <c:pt idx="46236">
                  <c:v>0.54700000000000004</c:v>
                </c:pt>
                <c:pt idx="46237">
                  <c:v>0.54800000000000004</c:v>
                </c:pt>
                <c:pt idx="46238">
                  <c:v>0.54800000000000004</c:v>
                </c:pt>
                <c:pt idx="46239">
                  <c:v>0.625</c:v>
                </c:pt>
                <c:pt idx="46240">
                  <c:v>0.51100000000000001</c:v>
                </c:pt>
                <c:pt idx="46241">
                  <c:v>0.51100000000000001</c:v>
                </c:pt>
                <c:pt idx="46242">
                  <c:v>0.53200000000000003</c:v>
                </c:pt>
                <c:pt idx="46243">
                  <c:v>0.98899999999999999</c:v>
                </c:pt>
                <c:pt idx="46244">
                  <c:v>0.53</c:v>
                </c:pt>
                <c:pt idx="46245">
                  <c:v>0.53</c:v>
                </c:pt>
                <c:pt idx="46246">
                  <c:v>0.628</c:v>
                </c:pt>
                <c:pt idx="46247">
                  <c:v>0.628</c:v>
                </c:pt>
                <c:pt idx="46248">
                  <c:v>0.53200000000000003</c:v>
                </c:pt>
                <c:pt idx="46249">
                  <c:v>0.53200000000000003</c:v>
                </c:pt>
                <c:pt idx="46250">
                  <c:v>0.55000000000000004</c:v>
                </c:pt>
                <c:pt idx="46251">
                  <c:v>0.54800000000000004</c:v>
                </c:pt>
                <c:pt idx="46252">
                  <c:v>0.54800000000000004</c:v>
                </c:pt>
                <c:pt idx="46253">
                  <c:v>0.55000000000000004</c:v>
                </c:pt>
                <c:pt idx="46254">
                  <c:v>0.56299999999999994</c:v>
                </c:pt>
                <c:pt idx="46255">
                  <c:v>0.56299999999999994</c:v>
                </c:pt>
                <c:pt idx="46256">
                  <c:v>0.52300000000000002</c:v>
                </c:pt>
                <c:pt idx="46257">
                  <c:v>0.53400000000000003</c:v>
                </c:pt>
                <c:pt idx="46258">
                  <c:v>0.55500000000000005</c:v>
                </c:pt>
                <c:pt idx="46259">
                  <c:v>0.55500000000000005</c:v>
                </c:pt>
                <c:pt idx="46260">
                  <c:v>0.52200000000000002</c:v>
                </c:pt>
                <c:pt idx="46261">
                  <c:v>0.52200000000000002</c:v>
                </c:pt>
                <c:pt idx="46262">
                  <c:v>0.53400000000000003</c:v>
                </c:pt>
                <c:pt idx="46263">
                  <c:v>0.65700000000000003</c:v>
                </c:pt>
                <c:pt idx="46264">
                  <c:v>0.65900000000000003</c:v>
                </c:pt>
                <c:pt idx="46265">
                  <c:v>0.65900000000000003</c:v>
                </c:pt>
                <c:pt idx="46266">
                  <c:v>0.52400000000000002</c:v>
                </c:pt>
                <c:pt idx="46267">
                  <c:v>0.54600000000000004</c:v>
                </c:pt>
                <c:pt idx="46268">
                  <c:v>0.54600000000000004</c:v>
                </c:pt>
                <c:pt idx="46269">
                  <c:v>0.52400000000000002</c:v>
                </c:pt>
                <c:pt idx="46270">
                  <c:v>1.0009999999999999</c:v>
                </c:pt>
                <c:pt idx="46271">
                  <c:v>0.54800000000000004</c:v>
                </c:pt>
                <c:pt idx="46272">
                  <c:v>0.53200000000000003</c:v>
                </c:pt>
                <c:pt idx="46273">
                  <c:v>0.79100000000000004</c:v>
                </c:pt>
                <c:pt idx="46274">
                  <c:v>0.85299999999999998</c:v>
                </c:pt>
                <c:pt idx="46275">
                  <c:v>0.61799999999999999</c:v>
                </c:pt>
                <c:pt idx="46276">
                  <c:v>0.57999999999999996</c:v>
                </c:pt>
                <c:pt idx="46277">
                  <c:v>0.52200000000000002</c:v>
                </c:pt>
                <c:pt idx="46278">
                  <c:v>0.52900000000000003</c:v>
                </c:pt>
                <c:pt idx="46279">
                  <c:v>0.52400000000000002</c:v>
                </c:pt>
                <c:pt idx="46280">
                  <c:v>0.95199999999999996</c:v>
                </c:pt>
                <c:pt idx="46281">
                  <c:v>0.54600000000000004</c:v>
                </c:pt>
                <c:pt idx="46282">
                  <c:v>0.97799999999999998</c:v>
                </c:pt>
                <c:pt idx="46283">
                  <c:v>0.95399999999999996</c:v>
                </c:pt>
                <c:pt idx="46284">
                  <c:v>0.54500000000000004</c:v>
                </c:pt>
                <c:pt idx="46285">
                  <c:v>0.59799999999999998</c:v>
                </c:pt>
                <c:pt idx="46286">
                  <c:v>0.55500000000000005</c:v>
                </c:pt>
                <c:pt idx="46287">
                  <c:v>0.55000000000000004</c:v>
                </c:pt>
                <c:pt idx="46288">
                  <c:v>0.58299999999999996</c:v>
                </c:pt>
                <c:pt idx="46289">
                  <c:v>0.58299999999999996</c:v>
                </c:pt>
                <c:pt idx="46290">
                  <c:v>0.53100000000000003</c:v>
                </c:pt>
                <c:pt idx="46291">
                  <c:v>0.53100000000000003</c:v>
                </c:pt>
                <c:pt idx="46292">
                  <c:v>0.52500000000000002</c:v>
                </c:pt>
                <c:pt idx="46293">
                  <c:v>0.52500000000000002</c:v>
                </c:pt>
                <c:pt idx="46294">
                  <c:v>0.57399999999999995</c:v>
                </c:pt>
                <c:pt idx="46295">
                  <c:v>0.60799999999999998</c:v>
                </c:pt>
                <c:pt idx="46296">
                  <c:v>0.53200000000000003</c:v>
                </c:pt>
                <c:pt idx="46297">
                  <c:v>0.51700000000000002</c:v>
                </c:pt>
                <c:pt idx="46298">
                  <c:v>0.59699999999999998</c:v>
                </c:pt>
                <c:pt idx="46299">
                  <c:v>0.51900000000000002</c:v>
                </c:pt>
                <c:pt idx="46300">
                  <c:v>0.65500000000000003</c:v>
                </c:pt>
                <c:pt idx="46301">
                  <c:v>0.53400000000000003</c:v>
                </c:pt>
                <c:pt idx="46302">
                  <c:v>0.52200000000000002</c:v>
                </c:pt>
                <c:pt idx="46303">
                  <c:v>0.51900000000000002</c:v>
                </c:pt>
                <c:pt idx="46304">
                  <c:v>0.53400000000000003</c:v>
                </c:pt>
                <c:pt idx="46305">
                  <c:v>0.55100000000000005</c:v>
                </c:pt>
                <c:pt idx="46306">
                  <c:v>0.52200000000000002</c:v>
                </c:pt>
                <c:pt idx="46307">
                  <c:v>0.51900000000000002</c:v>
                </c:pt>
                <c:pt idx="46308">
                  <c:v>0.76500000000000001</c:v>
                </c:pt>
                <c:pt idx="46309">
                  <c:v>0.52200000000000002</c:v>
                </c:pt>
                <c:pt idx="46310">
                  <c:v>0.55500000000000005</c:v>
                </c:pt>
                <c:pt idx="46311">
                  <c:v>0.55500000000000005</c:v>
                </c:pt>
                <c:pt idx="46312">
                  <c:v>0.81</c:v>
                </c:pt>
                <c:pt idx="46313">
                  <c:v>0.85199999999999998</c:v>
                </c:pt>
                <c:pt idx="46314">
                  <c:v>0.625</c:v>
                </c:pt>
                <c:pt idx="46315">
                  <c:v>0.625</c:v>
                </c:pt>
                <c:pt idx="46316">
                  <c:v>0.53500000000000003</c:v>
                </c:pt>
                <c:pt idx="46317">
                  <c:v>0.51900000000000002</c:v>
                </c:pt>
                <c:pt idx="46318">
                  <c:v>0.51300000000000001</c:v>
                </c:pt>
                <c:pt idx="46319">
                  <c:v>0.53200000000000003</c:v>
                </c:pt>
                <c:pt idx="46320">
                  <c:v>0.55100000000000005</c:v>
                </c:pt>
                <c:pt idx="46321">
                  <c:v>0.84299999999999997</c:v>
                </c:pt>
                <c:pt idx="46322">
                  <c:v>0.58099999999999996</c:v>
                </c:pt>
                <c:pt idx="46323">
                  <c:v>0.58099999999999996</c:v>
                </c:pt>
                <c:pt idx="46324">
                  <c:v>1.016</c:v>
                </c:pt>
                <c:pt idx="46325">
                  <c:v>0.53200000000000003</c:v>
                </c:pt>
                <c:pt idx="46326">
                  <c:v>0.53200000000000003</c:v>
                </c:pt>
                <c:pt idx="46327">
                  <c:v>0.65700000000000003</c:v>
                </c:pt>
                <c:pt idx="46328">
                  <c:v>0.65700000000000003</c:v>
                </c:pt>
                <c:pt idx="46329">
                  <c:v>0.53</c:v>
                </c:pt>
                <c:pt idx="46330">
                  <c:v>0.51700000000000002</c:v>
                </c:pt>
                <c:pt idx="46331">
                  <c:v>0.53</c:v>
                </c:pt>
                <c:pt idx="46332">
                  <c:v>0.51700000000000002</c:v>
                </c:pt>
                <c:pt idx="46333">
                  <c:v>0.53500000000000003</c:v>
                </c:pt>
                <c:pt idx="46334">
                  <c:v>0.52</c:v>
                </c:pt>
                <c:pt idx="46335">
                  <c:v>0.52</c:v>
                </c:pt>
                <c:pt idx="46336">
                  <c:v>0.55300000000000005</c:v>
                </c:pt>
                <c:pt idx="46337">
                  <c:v>0.52200000000000002</c:v>
                </c:pt>
                <c:pt idx="46338">
                  <c:v>0.52200000000000002</c:v>
                </c:pt>
                <c:pt idx="46339">
                  <c:v>0.52300000000000002</c:v>
                </c:pt>
                <c:pt idx="46340">
                  <c:v>0.52300000000000002</c:v>
                </c:pt>
                <c:pt idx="46341">
                  <c:v>0.51500000000000001</c:v>
                </c:pt>
                <c:pt idx="46342">
                  <c:v>0.52100000000000002</c:v>
                </c:pt>
                <c:pt idx="46343">
                  <c:v>0.53700000000000003</c:v>
                </c:pt>
                <c:pt idx="46344">
                  <c:v>0.56799999999999995</c:v>
                </c:pt>
                <c:pt idx="46345">
                  <c:v>0.53700000000000003</c:v>
                </c:pt>
                <c:pt idx="46346">
                  <c:v>0.52100000000000002</c:v>
                </c:pt>
                <c:pt idx="46347">
                  <c:v>0.51500000000000001</c:v>
                </c:pt>
                <c:pt idx="46348">
                  <c:v>0.96299999999999997</c:v>
                </c:pt>
                <c:pt idx="46349">
                  <c:v>0.96699999999999997</c:v>
                </c:pt>
                <c:pt idx="46350">
                  <c:v>0.55300000000000005</c:v>
                </c:pt>
                <c:pt idx="46351">
                  <c:v>0.55900000000000005</c:v>
                </c:pt>
                <c:pt idx="46352">
                  <c:v>0.55900000000000005</c:v>
                </c:pt>
                <c:pt idx="46353">
                  <c:v>0.53300000000000003</c:v>
                </c:pt>
                <c:pt idx="46354">
                  <c:v>0.626</c:v>
                </c:pt>
                <c:pt idx="46355">
                  <c:v>0.51800000000000002</c:v>
                </c:pt>
                <c:pt idx="46356">
                  <c:v>0.52200000000000002</c:v>
                </c:pt>
                <c:pt idx="46357">
                  <c:v>0.995</c:v>
                </c:pt>
                <c:pt idx="46358">
                  <c:v>0.96799999999999997</c:v>
                </c:pt>
                <c:pt idx="46359">
                  <c:v>0.53200000000000003</c:v>
                </c:pt>
                <c:pt idx="46360">
                  <c:v>0.63</c:v>
                </c:pt>
                <c:pt idx="46361">
                  <c:v>0.63</c:v>
                </c:pt>
                <c:pt idx="46362">
                  <c:v>0.65900000000000003</c:v>
                </c:pt>
                <c:pt idx="46363">
                  <c:v>0.52300000000000002</c:v>
                </c:pt>
                <c:pt idx="46364">
                  <c:v>0.52300000000000002</c:v>
                </c:pt>
                <c:pt idx="46365">
                  <c:v>0.52300000000000002</c:v>
                </c:pt>
                <c:pt idx="46366">
                  <c:v>0.53300000000000003</c:v>
                </c:pt>
                <c:pt idx="46367">
                  <c:v>0.53300000000000003</c:v>
                </c:pt>
                <c:pt idx="46368">
                  <c:v>0.95</c:v>
                </c:pt>
                <c:pt idx="46369">
                  <c:v>0.66200000000000003</c:v>
                </c:pt>
                <c:pt idx="46370">
                  <c:v>0.66200000000000003</c:v>
                </c:pt>
                <c:pt idx="46371">
                  <c:v>0.51400000000000001</c:v>
                </c:pt>
                <c:pt idx="46372">
                  <c:v>0.51400000000000001</c:v>
                </c:pt>
                <c:pt idx="46373">
                  <c:v>1.0069999999999999</c:v>
                </c:pt>
                <c:pt idx="46374">
                  <c:v>0.52400000000000002</c:v>
                </c:pt>
                <c:pt idx="46375">
                  <c:v>0.51900000000000002</c:v>
                </c:pt>
                <c:pt idx="46376">
                  <c:v>0.51900000000000002</c:v>
                </c:pt>
                <c:pt idx="46377">
                  <c:v>0.52500000000000002</c:v>
                </c:pt>
                <c:pt idx="46378">
                  <c:v>0.52300000000000002</c:v>
                </c:pt>
                <c:pt idx="46379">
                  <c:v>0.52300000000000002</c:v>
                </c:pt>
                <c:pt idx="46380">
                  <c:v>0.53400000000000003</c:v>
                </c:pt>
                <c:pt idx="46381">
                  <c:v>0.53400000000000003</c:v>
                </c:pt>
                <c:pt idx="46382">
                  <c:v>0.52500000000000002</c:v>
                </c:pt>
                <c:pt idx="46383">
                  <c:v>0.79600000000000004</c:v>
                </c:pt>
                <c:pt idx="46384">
                  <c:v>0.85399999999999998</c:v>
                </c:pt>
                <c:pt idx="46385">
                  <c:v>0.55100000000000005</c:v>
                </c:pt>
                <c:pt idx="46386">
                  <c:v>0.79700000000000004</c:v>
                </c:pt>
                <c:pt idx="46387">
                  <c:v>0.79700000000000004</c:v>
                </c:pt>
                <c:pt idx="46388">
                  <c:v>0.52600000000000002</c:v>
                </c:pt>
                <c:pt idx="46389">
                  <c:v>0.55000000000000004</c:v>
                </c:pt>
                <c:pt idx="46390">
                  <c:v>0.55000000000000004</c:v>
                </c:pt>
                <c:pt idx="46391">
                  <c:v>0.52600000000000002</c:v>
                </c:pt>
                <c:pt idx="46392">
                  <c:v>0.55300000000000005</c:v>
                </c:pt>
                <c:pt idx="46393">
                  <c:v>0.55300000000000005</c:v>
                </c:pt>
                <c:pt idx="46394">
                  <c:v>0.98199999999999998</c:v>
                </c:pt>
                <c:pt idx="46395">
                  <c:v>0.52200000000000002</c:v>
                </c:pt>
                <c:pt idx="46396">
                  <c:v>0.83199999999999996</c:v>
                </c:pt>
                <c:pt idx="46397">
                  <c:v>0.74</c:v>
                </c:pt>
                <c:pt idx="46398">
                  <c:v>0.84499999999999997</c:v>
                </c:pt>
                <c:pt idx="46399">
                  <c:v>0.621</c:v>
                </c:pt>
                <c:pt idx="46400">
                  <c:v>0.58199999999999996</c:v>
                </c:pt>
                <c:pt idx="46401">
                  <c:v>0.53300000000000003</c:v>
                </c:pt>
                <c:pt idx="46402">
                  <c:v>0.52700000000000002</c:v>
                </c:pt>
                <c:pt idx="46403">
                  <c:v>0.86099999999999999</c:v>
                </c:pt>
                <c:pt idx="46404">
                  <c:v>0.55200000000000005</c:v>
                </c:pt>
                <c:pt idx="46405">
                  <c:v>0.52400000000000002</c:v>
                </c:pt>
                <c:pt idx="46406">
                  <c:v>0.89700000000000002</c:v>
                </c:pt>
                <c:pt idx="46407">
                  <c:v>0.53300000000000003</c:v>
                </c:pt>
                <c:pt idx="46408">
                  <c:v>0.53800000000000003</c:v>
                </c:pt>
                <c:pt idx="46409">
                  <c:v>0.54900000000000004</c:v>
                </c:pt>
                <c:pt idx="46410">
                  <c:v>0.54300000000000004</c:v>
                </c:pt>
                <c:pt idx="46411">
                  <c:v>0.55000000000000004</c:v>
                </c:pt>
                <c:pt idx="46412">
                  <c:v>0.51700000000000002</c:v>
                </c:pt>
                <c:pt idx="46413">
                  <c:v>0.51700000000000002</c:v>
                </c:pt>
                <c:pt idx="46414">
                  <c:v>0.53500000000000003</c:v>
                </c:pt>
                <c:pt idx="46415">
                  <c:v>0.53600000000000003</c:v>
                </c:pt>
                <c:pt idx="46416">
                  <c:v>0.53400000000000003</c:v>
                </c:pt>
                <c:pt idx="46417">
                  <c:v>0.57799999999999996</c:v>
                </c:pt>
                <c:pt idx="46418">
                  <c:v>0.55800000000000005</c:v>
                </c:pt>
                <c:pt idx="46419">
                  <c:v>0.93300000000000005</c:v>
                </c:pt>
                <c:pt idx="46420">
                  <c:v>0.501</c:v>
                </c:pt>
                <c:pt idx="46421">
                  <c:v>0.61299999999999999</c:v>
                </c:pt>
                <c:pt idx="46422">
                  <c:v>0.495</c:v>
                </c:pt>
                <c:pt idx="46423">
                  <c:v>0.86799999999999999</c:v>
                </c:pt>
                <c:pt idx="46424">
                  <c:v>0.52800000000000002</c:v>
                </c:pt>
                <c:pt idx="46425">
                  <c:v>0.503</c:v>
                </c:pt>
                <c:pt idx="46426">
                  <c:v>0.55700000000000005</c:v>
                </c:pt>
                <c:pt idx="46427">
                  <c:v>0.497</c:v>
                </c:pt>
                <c:pt idx="46428">
                  <c:v>0.502</c:v>
                </c:pt>
                <c:pt idx="46429">
                  <c:v>0.53100000000000003</c:v>
                </c:pt>
                <c:pt idx="46430">
                  <c:v>0.497</c:v>
                </c:pt>
                <c:pt idx="46431">
                  <c:v>0.8</c:v>
                </c:pt>
                <c:pt idx="46432">
                  <c:v>0.53100000000000003</c:v>
                </c:pt>
                <c:pt idx="46433">
                  <c:v>0.81</c:v>
                </c:pt>
                <c:pt idx="46434">
                  <c:v>0.503</c:v>
                </c:pt>
                <c:pt idx="46435">
                  <c:v>0.876</c:v>
                </c:pt>
                <c:pt idx="46436">
                  <c:v>0.51800000000000002</c:v>
                </c:pt>
                <c:pt idx="46437">
                  <c:v>0.53800000000000003</c:v>
                </c:pt>
                <c:pt idx="46438">
                  <c:v>0.54700000000000004</c:v>
                </c:pt>
                <c:pt idx="46439">
                  <c:v>0.54700000000000004</c:v>
                </c:pt>
                <c:pt idx="46440">
                  <c:v>0.55700000000000005</c:v>
                </c:pt>
                <c:pt idx="46441">
                  <c:v>0.86599999999999999</c:v>
                </c:pt>
                <c:pt idx="46442">
                  <c:v>0.51500000000000001</c:v>
                </c:pt>
                <c:pt idx="46443">
                  <c:v>0.51500000000000001</c:v>
                </c:pt>
                <c:pt idx="46444">
                  <c:v>0.53400000000000003</c:v>
                </c:pt>
                <c:pt idx="46445">
                  <c:v>0.53400000000000003</c:v>
                </c:pt>
                <c:pt idx="46446">
                  <c:v>0.501</c:v>
                </c:pt>
                <c:pt idx="46447">
                  <c:v>0.501</c:v>
                </c:pt>
                <c:pt idx="46448">
                  <c:v>0.496</c:v>
                </c:pt>
                <c:pt idx="46449">
                  <c:v>0.496</c:v>
                </c:pt>
                <c:pt idx="46450">
                  <c:v>0.52</c:v>
                </c:pt>
                <c:pt idx="46451">
                  <c:v>0.95399999999999996</c:v>
                </c:pt>
                <c:pt idx="46452">
                  <c:v>0.51800000000000002</c:v>
                </c:pt>
                <c:pt idx="46453">
                  <c:v>0.51800000000000002</c:v>
                </c:pt>
                <c:pt idx="46454">
                  <c:v>0.52900000000000003</c:v>
                </c:pt>
                <c:pt idx="46455">
                  <c:v>0.52900000000000003</c:v>
                </c:pt>
                <c:pt idx="46456">
                  <c:v>0.51900000000000002</c:v>
                </c:pt>
                <c:pt idx="46457">
                  <c:v>0.88</c:v>
                </c:pt>
                <c:pt idx="46458">
                  <c:v>0.54100000000000004</c:v>
                </c:pt>
                <c:pt idx="46459">
                  <c:v>0.52</c:v>
                </c:pt>
                <c:pt idx="46460">
                  <c:v>0.505</c:v>
                </c:pt>
                <c:pt idx="46461">
                  <c:v>0.53900000000000003</c:v>
                </c:pt>
                <c:pt idx="46462">
                  <c:v>0.505</c:v>
                </c:pt>
                <c:pt idx="46463">
                  <c:v>0.52</c:v>
                </c:pt>
                <c:pt idx="46464">
                  <c:v>0.54100000000000004</c:v>
                </c:pt>
                <c:pt idx="46465">
                  <c:v>0.56000000000000005</c:v>
                </c:pt>
                <c:pt idx="46466">
                  <c:v>0.93600000000000005</c:v>
                </c:pt>
                <c:pt idx="46467">
                  <c:v>0.873</c:v>
                </c:pt>
                <c:pt idx="46468">
                  <c:v>0.86299999999999999</c:v>
                </c:pt>
                <c:pt idx="46469">
                  <c:v>0.93300000000000005</c:v>
                </c:pt>
                <c:pt idx="46470">
                  <c:v>0.55500000000000005</c:v>
                </c:pt>
                <c:pt idx="46471">
                  <c:v>0.55500000000000005</c:v>
                </c:pt>
                <c:pt idx="46472">
                  <c:v>0.57799999999999996</c:v>
                </c:pt>
                <c:pt idx="46473">
                  <c:v>0.82699999999999996</c:v>
                </c:pt>
                <c:pt idx="46474">
                  <c:v>0.87</c:v>
                </c:pt>
                <c:pt idx="46475">
                  <c:v>0.51900000000000002</c:v>
                </c:pt>
                <c:pt idx="46476">
                  <c:v>0.85899999999999999</c:v>
                </c:pt>
                <c:pt idx="46477">
                  <c:v>0.502</c:v>
                </c:pt>
                <c:pt idx="46478">
                  <c:v>0.86299999999999999</c:v>
                </c:pt>
                <c:pt idx="46479">
                  <c:v>0.498</c:v>
                </c:pt>
                <c:pt idx="46480">
                  <c:v>0.94499999999999995</c:v>
                </c:pt>
                <c:pt idx="46481">
                  <c:v>0.53200000000000003</c:v>
                </c:pt>
                <c:pt idx="46482">
                  <c:v>0.58299999999999996</c:v>
                </c:pt>
                <c:pt idx="46483">
                  <c:v>0.58299999999999996</c:v>
                </c:pt>
                <c:pt idx="46484">
                  <c:v>0.503</c:v>
                </c:pt>
                <c:pt idx="46485">
                  <c:v>0.63200000000000001</c:v>
                </c:pt>
                <c:pt idx="46486">
                  <c:v>0.80200000000000005</c:v>
                </c:pt>
                <c:pt idx="46487">
                  <c:v>0.503</c:v>
                </c:pt>
                <c:pt idx="46488">
                  <c:v>0.503</c:v>
                </c:pt>
                <c:pt idx="46489">
                  <c:v>0.63600000000000001</c:v>
                </c:pt>
                <c:pt idx="46490">
                  <c:v>0.63600000000000001</c:v>
                </c:pt>
                <c:pt idx="46491">
                  <c:v>0.52900000000000003</c:v>
                </c:pt>
                <c:pt idx="46492">
                  <c:v>0.53700000000000003</c:v>
                </c:pt>
                <c:pt idx="46493">
                  <c:v>0.53700000000000003</c:v>
                </c:pt>
                <c:pt idx="46494">
                  <c:v>0.52800000000000002</c:v>
                </c:pt>
                <c:pt idx="46495">
                  <c:v>0.52800000000000002</c:v>
                </c:pt>
                <c:pt idx="46496">
                  <c:v>0.89300000000000002</c:v>
                </c:pt>
                <c:pt idx="46497">
                  <c:v>0.51900000000000002</c:v>
                </c:pt>
                <c:pt idx="46498">
                  <c:v>0.51900000000000002</c:v>
                </c:pt>
                <c:pt idx="46499">
                  <c:v>0.55700000000000005</c:v>
                </c:pt>
                <c:pt idx="46500">
                  <c:v>0.66400000000000003</c:v>
                </c:pt>
                <c:pt idx="46501">
                  <c:v>0.503</c:v>
                </c:pt>
                <c:pt idx="46502">
                  <c:v>0.503</c:v>
                </c:pt>
                <c:pt idx="46503">
                  <c:v>0.53</c:v>
                </c:pt>
                <c:pt idx="46504">
                  <c:v>0.79300000000000004</c:v>
                </c:pt>
                <c:pt idx="46505">
                  <c:v>0.55500000000000005</c:v>
                </c:pt>
                <c:pt idx="46506">
                  <c:v>0.55500000000000005</c:v>
                </c:pt>
                <c:pt idx="46507">
                  <c:v>0.53</c:v>
                </c:pt>
                <c:pt idx="46508">
                  <c:v>0.53900000000000003</c:v>
                </c:pt>
                <c:pt idx="46509">
                  <c:v>0.55900000000000005</c:v>
                </c:pt>
                <c:pt idx="46510">
                  <c:v>0.94399999999999995</c:v>
                </c:pt>
                <c:pt idx="46511">
                  <c:v>0.53700000000000003</c:v>
                </c:pt>
                <c:pt idx="46512">
                  <c:v>0.53700000000000003</c:v>
                </c:pt>
                <c:pt idx="46513">
                  <c:v>0.55900000000000005</c:v>
                </c:pt>
                <c:pt idx="46514">
                  <c:v>0.58799999999999997</c:v>
                </c:pt>
                <c:pt idx="46515">
                  <c:v>0.54100000000000004</c:v>
                </c:pt>
                <c:pt idx="46516">
                  <c:v>0.54800000000000004</c:v>
                </c:pt>
                <c:pt idx="46517">
                  <c:v>0.90400000000000003</c:v>
                </c:pt>
                <c:pt idx="46518">
                  <c:v>0.51700000000000002</c:v>
                </c:pt>
                <c:pt idx="46519">
                  <c:v>0.54100000000000004</c:v>
                </c:pt>
                <c:pt idx="46520">
                  <c:v>0.52800000000000002</c:v>
                </c:pt>
                <c:pt idx="46521">
                  <c:v>0.94099999999999995</c:v>
                </c:pt>
                <c:pt idx="46522">
                  <c:v>0.93</c:v>
                </c:pt>
                <c:pt idx="46523">
                  <c:v>0.86499999999999999</c:v>
                </c:pt>
                <c:pt idx="46524">
                  <c:v>0.55500000000000005</c:v>
                </c:pt>
                <c:pt idx="46525">
                  <c:v>0.56499999999999995</c:v>
                </c:pt>
                <c:pt idx="46526">
                  <c:v>0.95899999999999996</c:v>
                </c:pt>
                <c:pt idx="46527">
                  <c:v>0.86699999999999999</c:v>
                </c:pt>
                <c:pt idx="46528">
                  <c:v>0.873</c:v>
                </c:pt>
                <c:pt idx="46529">
                  <c:v>0.59099999999999997</c:v>
                </c:pt>
                <c:pt idx="46530">
                  <c:v>0.53700000000000003</c:v>
                </c:pt>
                <c:pt idx="46531">
                  <c:v>0.94099999999999995</c:v>
                </c:pt>
                <c:pt idx="46532">
                  <c:v>0.59199999999999997</c:v>
                </c:pt>
                <c:pt idx="46533">
                  <c:v>0.52500000000000002</c:v>
                </c:pt>
                <c:pt idx="46534">
                  <c:v>0.55100000000000005</c:v>
                </c:pt>
                <c:pt idx="46535">
                  <c:v>0.55100000000000005</c:v>
                </c:pt>
                <c:pt idx="46536">
                  <c:v>0.51900000000000002</c:v>
                </c:pt>
                <c:pt idx="46537">
                  <c:v>0.51900000000000002</c:v>
                </c:pt>
                <c:pt idx="46538">
                  <c:v>0.53800000000000003</c:v>
                </c:pt>
                <c:pt idx="46539">
                  <c:v>0.53800000000000003</c:v>
                </c:pt>
                <c:pt idx="46540">
                  <c:v>0.56699999999999995</c:v>
                </c:pt>
                <c:pt idx="46541">
                  <c:v>0.54500000000000004</c:v>
                </c:pt>
                <c:pt idx="46542">
                  <c:v>0.87</c:v>
                </c:pt>
                <c:pt idx="46543">
                  <c:v>0.52300000000000002</c:v>
                </c:pt>
                <c:pt idx="46544">
                  <c:v>0.93200000000000005</c:v>
                </c:pt>
                <c:pt idx="46545">
                  <c:v>0.8</c:v>
                </c:pt>
                <c:pt idx="46546">
                  <c:v>0.497</c:v>
                </c:pt>
                <c:pt idx="46547">
                  <c:v>0.53</c:v>
                </c:pt>
                <c:pt idx="46548">
                  <c:v>0.56200000000000006</c:v>
                </c:pt>
                <c:pt idx="46549">
                  <c:v>0.499</c:v>
                </c:pt>
                <c:pt idx="46550">
                  <c:v>0.53700000000000003</c:v>
                </c:pt>
                <c:pt idx="46551">
                  <c:v>0.53400000000000003</c:v>
                </c:pt>
                <c:pt idx="46552">
                  <c:v>0.499</c:v>
                </c:pt>
                <c:pt idx="46553">
                  <c:v>0.56599999999999995</c:v>
                </c:pt>
                <c:pt idx="46554">
                  <c:v>0.53400000000000003</c:v>
                </c:pt>
                <c:pt idx="46555">
                  <c:v>0.56599999999999995</c:v>
                </c:pt>
                <c:pt idx="46556">
                  <c:v>0.86799999999999999</c:v>
                </c:pt>
                <c:pt idx="46557">
                  <c:v>0.93500000000000005</c:v>
                </c:pt>
                <c:pt idx="46558">
                  <c:v>0.52</c:v>
                </c:pt>
                <c:pt idx="46559">
                  <c:v>0.54800000000000004</c:v>
                </c:pt>
                <c:pt idx="46560">
                  <c:v>0.54800000000000004</c:v>
                </c:pt>
                <c:pt idx="46561">
                  <c:v>0.54</c:v>
                </c:pt>
                <c:pt idx="46562">
                  <c:v>0.56100000000000005</c:v>
                </c:pt>
                <c:pt idx="46563">
                  <c:v>0.53700000000000003</c:v>
                </c:pt>
                <c:pt idx="46564">
                  <c:v>0.82799999999999996</c:v>
                </c:pt>
                <c:pt idx="46565">
                  <c:v>0.93300000000000005</c:v>
                </c:pt>
                <c:pt idx="46566">
                  <c:v>0.51800000000000002</c:v>
                </c:pt>
                <c:pt idx="46567">
                  <c:v>0.51800000000000002</c:v>
                </c:pt>
                <c:pt idx="46568">
                  <c:v>0.83199999999999996</c:v>
                </c:pt>
                <c:pt idx="46569">
                  <c:v>0.86199999999999999</c:v>
                </c:pt>
                <c:pt idx="46570">
                  <c:v>0.88500000000000001</c:v>
                </c:pt>
                <c:pt idx="46571">
                  <c:v>0.53600000000000003</c:v>
                </c:pt>
                <c:pt idx="46572">
                  <c:v>0.53600000000000003</c:v>
                </c:pt>
                <c:pt idx="46573">
                  <c:v>0.49099999999999999</c:v>
                </c:pt>
                <c:pt idx="46574">
                  <c:v>0.49099999999999999</c:v>
                </c:pt>
                <c:pt idx="46575">
                  <c:v>0.497</c:v>
                </c:pt>
                <c:pt idx="46576">
                  <c:v>0.497</c:v>
                </c:pt>
                <c:pt idx="46577">
                  <c:v>0.88900000000000001</c:v>
                </c:pt>
                <c:pt idx="46578">
                  <c:v>0.94299999999999995</c:v>
                </c:pt>
                <c:pt idx="46579">
                  <c:v>0.53100000000000003</c:v>
                </c:pt>
                <c:pt idx="46580">
                  <c:v>0.53100000000000003</c:v>
                </c:pt>
                <c:pt idx="46581">
                  <c:v>0.54300000000000004</c:v>
                </c:pt>
                <c:pt idx="46582">
                  <c:v>0.96</c:v>
                </c:pt>
                <c:pt idx="46583">
                  <c:v>0.56200000000000006</c:v>
                </c:pt>
                <c:pt idx="46584">
                  <c:v>0.56200000000000006</c:v>
                </c:pt>
                <c:pt idx="46585">
                  <c:v>0.52200000000000002</c:v>
                </c:pt>
                <c:pt idx="46586">
                  <c:v>0.88500000000000001</c:v>
                </c:pt>
                <c:pt idx="46587">
                  <c:v>0.56399999999999995</c:v>
                </c:pt>
                <c:pt idx="46588">
                  <c:v>0.54300000000000004</c:v>
                </c:pt>
                <c:pt idx="46589">
                  <c:v>0.52200000000000002</c:v>
                </c:pt>
                <c:pt idx="46590">
                  <c:v>0.875</c:v>
                </c:pt>
                <c:pt idx="46591">
                  <c:v>0.50700000000000001</c:v>
                </c:pt>
                <c:pt idx="46592">
                  <c:v>0.52200000000000002</c:v>
                </c:pt>
                <c:pt idx="46593">
                  <c:v>0.54300000000000004</c:v>
                </c:pt>
                <c:pt idx="46594">
                  <c:v>0.56399999999999995</c:v>
                </c:pt>
                <c:pt idx="46595">
                  <c:v>0.52500000000000002</c:v>
                </c:pt>
                <c:pt idx="46596">
                  <c:v>0.94399999999999995</c:v>
                </c:pt>
                <c:pt idx="46597">
                  <c:v>0.86399999999999999</c:v>
                </c:pt>
                <c:pt idx="46598">
                  <c:v>0.93700000000000006</c:v>
                </c:pt>
                <c:pt idx="46599">
                  <c:v>0.95</c:v>
                </c:pt>
                <c:pt idx="46600">
                  <c:v>0.86499999999999999</c:v>
                </c:pt>
                <c:pt idx="46601">
                  <c:v>0.95099999999999996</c:v>
                </c:pt>
                <c:pt idx="46602">
                  <c:v>0.94299999999999995</c:v>
                </c:pt>
                <c:pt idx="46603">
                  <c:v>0.81</c:v>
                </c:pt>
                <c:pt idx="46604">
                  <c:v>0.58299999999999996</c:v>
                </c:pt>
                <c:pt idx="46605">
                  <c:v>0.58299999999999996</c:v>
                </c:pt>
                <c:pt idx="46606">
                  <c:v>0.80200000000000005</c:v>
                </c:pt>
                <c:pt idx="46607">
                  <c:v>0.82799999999999996</c:v>
                </c:pt>
                <c:pt idx="46608">
                  <c:v>0.49199999999999999</c:v>
                </c:pt>
                <c:pt idx="46609">
                  <c:v>0.90800000000000003</c:v>
                </c:pt>
                <c:pt idx="46610">
                  <c:v>0.499</c:v>
                </c:pt>
                <c:pt idx="46611">
                  <c:v>0.89600000000000002</c:v>
                </c:pt>
                <c:pt idx="46612">
                  <c:v>0.63700000000000001</c:v>
                </c:pt>
                <c:pt idx="46613">
                  <c:v>0.63800000000000001</c:v>
                </c:pt>
                <c:pt idx="46614">
                  <c:v>0.53300000000000003</c:v>
                </c:pt>
                <c:pt idx="46615">
                  <c:v>0.93200000000000005</c:v>
                </c:pt>
                <c:pt idx="46616">
                  <c:v>0.56599999999999995</c:v>
                </c:pt>
                <c:pt idx="46617">
                  <c:v>0.89600000000000002</c:v>
                </c:pt>
                <c:pt idx="46618">
                  <c:v>0.93</c:v>
                </c:pt>
                <c:pt idx="46619">
                  <c:v>0.66600000000000004</c:v>
                </c:pt>
                <c:pt idx="46620">
                  <c:v>0.79100000000000004</c:v>
                </c:pt>
                <c:pt idx="46621">
                  <c:v>0.53100000000000003</c:v>
                </c:pt>
                <c:pt idx="46622">
                  <c:v>0.53</c:v>
                </c:pt>
                <c:pt idx="46623">
                  <c:v>0.53</c:v>
                </c:pt>
                <c:pt idx="46624">
                  <c:v>0.876</c:v>
                </c:pt>
                <c:pt idx="46625">
                  <c:v>0.56000000000000005</c:v>
                </c:pt>
                <c:pt idx="46626">
                  <c:v>0.56000000000000005</c:v>
                </c:pt>
                <c:pt idx="46627">
                  <c:v>0.55800000000000005</c:v>
                </c:pt>
                <c:pt idx="46628">
                  <c:v>0.90900000000000003</c:v>
                </c:pt>
                <c:pt idx="46629">
                  <c:v>0.53200000000000003</c:v>
                </c:pt>
                <c:pt idx="46630">
                  <c:v>0.53900000000000003</c:v>
                </c:pt>
                <c:pt idx="46631">
                  <c:v>0.53900000000000003</c:v>
                </c:pt>
                <c:pt idx="46632">
                  <c:v>0.55700000000000005</c:v>
                </c:pt>
                <c:pt idx="46633">
                  <c:v>0.55700000000000005</c:v>
                </c:pt>
                <c:pt idx="46634">
                  <c:v>0.52100000000000002</c:v>
                </c:pt>
                <c:pt idx="46635">
                  <c:v>0.52100000000000002</c:v>
                </c:pt>
                <c:pt idx="46636">
                  <c:v>0.53200000000000003</c:v>
                </c:pt>
                <c:pt idx="46637">
                  <c:v>0.54100000000000004</c:v>
                </c:pt>
                <c:pt idx="46638">
                  <c:v>0.49199999999999999</c:v>
                </c:pt>
                <c:pt idx="46639">
                  <c:v>0.49199999999999999</c:v>
                </c:pt>
                <c:pt idx="46640">
                  <c:v>0.56100000000000005</c:v>
                </c:pt>
                <c:pt idx="46641">
                  <c:v>0.95199999999999996</c:v>
                </c:pt>
                <c:pt idx="46642">
                  <c:v>0.54</c:v>
                </c:pt>
                <c:pt idx="46643">
                  <c:v>0.54</c:v>
                </c:pt>
                <c:pt idx="46644">
                  <c:v>0.56100000000000005</c:v>
                </c:pt>
                <c:pt idx="46645">
                  <c:v>0.93300000000000005</c:v>
                </c:pt>
                <c:pt idx="46646">
                  <c:v>0.94299999999999995</c:v>
                </c:pt>
                <c:pt idx="46647">
                  <c:v>0.54300000000000004</c:v>
                </c:pt>
                <c:pt idx="46648">
                  <c:v>0.57299999999999995</c:v>
                </c:pt>
                <c:pt idx="46649">
                  <c:v>0.54300000000000004</c:v>
                </c:pt>
                <c:pt idx="46650">
                  <c:v>0.57499999999999996</c:v>
                </c:pt>
                <c:pt idx="46651">
                  <c:v>0.93899999999999995</c:v>
                </c:pt>
                <c:pt idx="46652">
                  <c:v>0.86699999999999999</c:v>
                </c:pt>
                <c:pt idx="46653">
                  <c:v>0.57499999999999996</c:v>
                </c:pt>
                <c:pt idx="46654">
                  <c:v>0.60299999999999998</c:v>
                </c:pt>
                <c:pt idx="46655">
                  <c:v>0.871</c:v>
                </c:pt>
                <c:pt idx="46656">
                  <c:v>0.55700000000000005</c:v>
                </c:pt>
                <c:pt idx="46657">
                  <c:v>0.86299999999999999</c:v>
                </c:pt>
                <c:pt idx="46658">
                  <c:v>0.96599999999999997</c:v>
                </c:pt>
                <c:pt idx="46659">
                  <c:v>0.86899999999999999</c:v>
                </c:pt>
                <c:pt idx="46660">
                  <c:v>0.59299999999999997</c:v>
                </c:pt>
                <c:pt idx="46661">
                  <c:v>0.56599999999999995</c:v>
                </c:pt>
                <c:pt idx="46662">
                  <c:v>0.59299999999999997</c:v>
                </c:pt>
                <c:pt idx="46663">
                  <c:v>0.54</c:v>
                </c:pt>
                <c:pt idx="46664">
                  <c:v>0.86399999999999999</c:v>
                </c:pt>
                <c:pt idx="46665">
                  <c:v>0.55200000000000005</c:v>
                </c:pt>
                <c:pt idx="46666">
                  <c:v>0.55200000000000005</c:v>
                </c:pt>
                <c:pt idx="46667">
                  <c:v>0.52100000000000002</c:v>
                </c:pt>
                <c:pt idx="46668">
                  <c:v>0.52100000000000002</c:v>
                </c:pt>
                <c:pt idx="46669">
                  <c:v>0.52600000000000002</c:v>
                </c:pt>
                <c:pt idx="46670">
                  <c:v>0.8</c:v>
                </c:pt>
                <c:pt idx="46671">
                  <c:v>0.57099999999999995</c:v>
                </c:pt>
                <c:pt idx="46672">
                  <c:v>0.54700000000000004</c:v>
                </c:pt>
                <c:pt idx="46673">
                  <c:v>0.89</c:v>
                </c:pt>
                <c:pt idx="46674">
                  <c:v>0.53200000000000003</c:v>
                </c:pt>
                <c:pt idx="46675">
                  <c:v>0.56499999999999995</c:v>
                </c:pt>
                <c:pt idx="46676">
                  <c:v>0.501</c:v>
                </c:pt>
                <c:pt idx="46677">
                  <c:v>0.871</c:v>
                </c:pt>
                <c:pt idx="46678">
                  <c:v>0.54100000000000004</c:v>
                </c:pt>
                <c:pt idx="46679">
                  <c:v>0.53500000000000003</c:v>
                </c:pt>
                <c:pt idx="46680">
                  <c:v>0.501</c:v>
                </c:pt>
                <c:pt idx="46681">
                  <c:v>0.56899999999999995</c:v>
                </c:pt>
                <c:pt idx="46682">
                  <c:v>0.53500000000000003</c:v>
                </c:pt>
                <c:pt idx="46683">
                  <c:v>0.54400000000000004</c:v>
                </c:pt>
                <c:pt idx="46684">
                  <c:v>0.56899999999999995</c:v>
                </c:pt>
                <c:pt idx="46685">
                  <c:v>0.54500000000000004</c:v>
                </c:pt>
                <c:pt idx="46686">
                  <c:v>0.94499999999999995</c:v>
                </c:pt>
                <c:pt idx="46687">
                  <c:v>0.94199999999999995</c:v>
                </c:pt>
                <c:pt idx="46688">
                  <c:v>0.54200000000000004</c:v>
                </c:pt>
                <c:pt idx="46689">
                  <c:v>0.56399999999999995</c:v>
                </c:pt>
                <c:pt idx="46690">
                  <c:v>0.81</c:v>
                </c:pt>
                <c:pt idx="46691">
                  <c:v>0.54</c:v>
                </c:pt>
                <c:pt idx="46692">
                  <c:v>0.877</c:v>
                </c:pt>
                <c:pt idx="46693">
                  <c:v>0.82799999999999996</c:v>
                </c:pt>
                <c:pt idx="46694">
                  <c:v>0.94</c:v>
                </c:pt>
                <c:pt idx="46695">
                  <c:v>0.89300000000000002</c:v>
                </c:pt>
                <c:pt idx="46696">
                  <c:v>0.499</c:v>
                </c:pt>
                <c:pt idx="46697">
                  <c:v>0.499</c:v>
                </c:pt>
                <c:pt idx="46698">
                  <c:v>0.86599999999999999</c:v>
                </c:pt>
                <c:pt idx="46699">
                  <c:v>0.89200000000000002</c:v>
                </c:pt>
                <c:pt idx="46700">
                  <c:v>0.53200000000000003</c:v>
                </c:pt>
                <c:pt idx="46701">
                  <c:v>0.53200000000000003</c:v>
                </c:pt>
                <c:pt idx="46702">
                  <c:v>0.94299999999999995</c:v>
                </c:pt>
                <c:pt idx="46703">
                  <c:v>0.56499999999999995</c:v>
                </c:pt>
                <c:pt idx="46704">
                  <c:v>0.56499999999999995</c:v>
                </c:pt>
                <c:pt idx="46705">
                  <c:v>0.56699999999999995</c:v>
                </c:pt>
                <c:pt idx="46706">
                  <c:v>0.876</c:v>
                </c:pt>
                <c:pt idx="46707">
                  <c:v>0.86499999999999999</c:v>
                </c:pt>
                <c:pt idx="46708">
                  <c:v>0.96199999999999997</c:v>
                </c:pt>
                <c:pt idx="46709">
                  <c:v>0.96599999999999997</c:v>
                </c:pt>
                <c:pt idx="46710">
                  <c:v>0.88900000000000001</c:v>
                </c:pt>
                <c:pt idx="46711">
                  <c:v>0.85799999999999998</c:v>
                </c:pt>
                <c:pt idx="46712">
                  <c:v>0.54400000000000004</c:v>
                </c:pt>
                <c:pt idx="46713">
                  <c:v>0.56699999999999995</c:v>
                </c:pt>
                <c:pt idx="46714">
                  <c:v>0.54400000000000004</c:v>
                </c:pt>
                <c:pt idx="46715">
                  <c:v>0.52400000000000002</c:v>
                </c:pt>
                <c:pt idx="46716">
                  <c:v>0.54400000000000004</c:v>
                </c:pt>
                <c:pt idx="46717">
                  <c:v>0.94099999999999995</c:v>
                </c:pt>
                <c:pt idx="46718">
                  <c:v>0.52400000000000002</c:v>
                </c:pt>
                <c:pt idx="46719">
                  <c:v>0.54400000000000004</c:v>
                </c:pt>
                <c:pt idx="46720">
                  <c:v>0.56699999999999995</c:v>
                </c:pt>
                <c:pt idx="46721">
                  <c:v>0.54400000000000004</c:v>
                </c:pt>
                <c:pt idx="46722">
                  <c:v>0.52400000000000002</c:v>
                </c:pt>
                <c:pt idx="46723">
                  <c:v>0.93200000000000005</c:v>
                </c:pt>
                <c:pt idx="46724">
                  <c:v>0.496</c:v>
                </c:pt>
                <c:pt idx="46725">
                  <c:v>0.95099999999999996</c:v>
                </c:pt>
                <c:pt idx="46726">
                  <c:v>0.872</c:v>
                </c:pt>
                <c:pt idx="46727">
                  <c:v>0.95399999999999996</c:v>
                </c:pt>
                <c:pt idx="46728">
                  <c:v>0.86799999999999999</c:v>
                </c:pt>
                <c:pt idx="46729">
                  <c:v>0.89900000000000002</c:v>
                </c:pt>
                <c:pt idx="46730">
                  <c:v>0.93700000000000006</c:v>
                </c:pt>
                <c:pt idx="46731">
                  <c:v>0.78900000000000003</c:v>
                </c:pt>
                <c:pt idx="46732">
                  <c:v>0.95899999999999996</c:v>
                </c:pt>
                <c:pt idx="46733">
                  <c:v>0.81</c:v>
                </c:pt>
                <c:pt idx="46734">
                  <c:v>0.95199999999999996</c:v>
                </c:pt>
                <c:pt idx="46735">
                  <c:v>0.95099999999999996</c:v>
                </c:pt>
                <c:pt idx="46736">
                  <c:v>0.89900000000000002</c:v>
                </c:pt>
                <c:pt idx="46737">
                  <c:v>0.82899999999999996</c:v>
                </c:pt>
                <c:pt idx="46738">
                  <c:v>0.89200000000000002</c:v>
                </c:pt>
                <c:pt idx="46739">
                  <c:v>0.501</c:v>
                </c:pt>
                <c:pt idx="46740">
                  <c:v>0.91400000000000003</c:v>
                </c:pt>
                <c:pt idx="46741">
                  <c:v>0.85699999999999998</c:v>
                </c:pt>
                <c:pt idx="46742">
                  <c:v>0.53500000000000003</c:v>
                </c:pt>
                <c:pt idx="46743">
                  <c:v>0.56899999999999995</c:v>
                </c:pt>
                <c:pt idx="46744">
                  <c:v>0.93500000000000005</c:v>
                </c:pt>
                <c:pt idx="46745">
                  <c:v>0.54500000000000004</c:v>
                </c:pt>
                <c:pt idx="46746">
                  <c:v>0.89900000000000002</c:v>
                </c:pt>
                <c:pt idx="46747">
                  <c:v>0.91700000000000004</c:v>
                </c:pt>
                <c:pt idx="46748">
                  <c:v>0.83399999999999996</c:v>
                </c:pt>
                <c:pt idx="46749">
                  <c:v>0.94</c:v>
                </c:pt>
                <c:pt idx="46750">
                  <c:v>0.56000000000000005</c:v>
                </c:pt>
                <c:pt idx="46751">
                  <c:v>0.878</c:v>
                </c:pt>
                <c:pt idx="46752">
                  <c:v>0.876</c:v>
                </c:pt>
                <c:pt idx="46753">
                  <c:v>0.56200000000000006</c:v>
                </c:pt>
                <c:pt idx="46754">
                  <c:v>0.56200000000000006</c:v>
                </c:pt>
                <c:pt idx="46755">
                  <c:v>0.54300000000000004</c:v>
                </c:pt>
                <c:pt idx="46756">
                  <c:v>0.95899999999999996</c:v>
                </c:pt>
                <c:pt idx="46757">
                  <c:v>0.56200000000000006</c:v>
                </c:pt>
                <c:pt idx="46758">
                  <c:v>0.54100000000000004</c:v>
                </c:pt>
                <c:pt idx="46759">
                  <c:v>0.54100000000000004</c:v>
                </c:pt>
                <c:pt idx="46760">
                  <c:v>0.877</c:v>
                </c:pt>
                <c:pt idx="46761">
                  <c:v>0.92900000000000005</c:v>
                </c:pt>
                <c:pt idx="46762">
                  <c:v>0.56200000000000006</c:v>
                </c:pt>
                <c:pt idx="46763">
                  <c:v>0.52300000000000002</c:v>
                </c:pt>
                <c:pt idx="46764">
                  <c:v>0.52300000000000002</c:v>
                </c:pt>
                <c:pt idx="46765">
                  <c:v>0.871</c:v>
                </c:pt>
                <c:pt idx="46766">
                  <c:v>0.93799999999999994</c:v>
                </c:pt>
                <c:pt idx="46767">
                  <c:v>0.94699999999999995</c:v>
                </c:pt>
                <c:pt idx="46768">
                  <c:v>0.57599999999999996</c:v>
                </c:pt>
                <c:pt idx="46769">
                  <c:v>0.54500000000000004</c:v>
                </c:pt>
                <c:pt idx="46770">
                  <c:v>0.875</c:v>
                </c:pt>
                <c:pt idx="46771">
                  <c:v>0.54500000000000004</c:v>
                </c:pt>
                <c:pt idx="46772">
                  <c:v>0.94899999999999995</c:v>
                </c:pt>
                <c:pt idx="46773">
                  <c:v>0.57899999999999996</c:v>
                </c:pt>
                <c:pt idx="46774">
                  <c:v>0.60199999999999998</c:v>
                </c:pt>
                <c:pt idx="46775">
                  <c:v>0.94699999999999995</c:v>
                </c:pt>
                <c:pt idx="46776">
                  <c:v>0.93400000000000005</c:v>
                </c:pt>
                <c:pt idx="46777">
                  <c:v>0.94699999999999995</c:v>
                </c:pt>
                <c:pt idx="46778">
                  <c:v>0.79900000000000004</c:v>
                </c:pt>
                <c:pt idx="46779">
                  <c:v>0.65400000000000003</c:v>
                </c:pt>
                <c:pt idx="46780">
                  <c:v>0.57899999999999996</c:v>
                </c:pt>
                <c:pt idx="46781">
                  <c:v>0.94899999999999995</c:v>
                </c:pt>
                <c:pt idx="46782">
                  <c:v>0.86899999999999999</c:v>
                </c:pt>
                <c:pt idx="46783">
                  <c:v>0.97199999999999998</c:v>
                </c:pt>
                <c:pt idx="46784">
                  <c:v>0.87</c:v>
                </c:pt>
                <c:pt idx="46785">
                  <c:v>0.60399999999999998</c:v>
                </c:pt>
                <c:pt idx="46786">
                  <c:v>0.65100000000000002</c:v>
                </c:pt>
                <c:pt idx="46787">
                  <c:v>0.59399999999999997</c:v>
                </c:pt>
                <c:pt idx="46788">
                  <c:v>0.59399999999999997</c:v>
                </c:pt>
                <c:pt idx="46789">
                  <c:v>0.55300000000000005</c:v>
                </c:pt>
                <c:pt idx="46790">
                  <c:v>0.86499999999999999</c:v>
                </c:pt>
                <c:pt idx="46791">
                  <c:v>0.55300000000000005</c:v>
                </c:pt>
                <c:pt idx="46792">
                  <c:v>0.56699999999999995</c:v>
                </c:pt>
                <c:pt idx="46793">
                  <c:v>0.59599999999999997</c:v>
                </c:pt>
                <c:pt idx="46794">
                  <c:v>0.502</c:v>
                </c:pt>
                <c:pt idx="46795">
                  <c:v>0.83</c:v>
                </c:pt>
                <c:pt idx="46796">
                  <c:v>0.52500000000000002</c:v>
                </c:pt>
                <c:pt idx="46797">
                  <c:v>0.83899999999999997</c:v>
                </c:pt>
                <c:pt idx="46798">
                  <c:v>0.55700000000000005</c:v>
                </c:pt>
                <c:pt idx="46799">
                  <c:v>0.52500000000000002</c:v>
                </c:pt>
                <c:pt idx="46800">
                  <c:v>0.51700000000000002</c:v>
                </c:pt>
                <c:pt idx="46801">
                  <c:v>0.55700000000000005</c:v>
                </c:pt>
                <c:pt idx="46802">
                  <c:v>0.51700000000000002</c:v>
                </c:pt>
                <c:pt idx="46803">
                  <c:v>0.83499999999999996</c:v>
                </c:pt>
                <c:pt idx="46804">
                  <c:v>0.93100000000000005</c:v>
                </c:pt>
                <c:pt idx="46805">
                  <c:v>0.80900000000000005</c:v>
                </c:pt>
                <c:pt idx="46806">
                  <c:v>0.83499999999999996</c:v>
                </c:pt>
                <c:pt idx="46807">
                  <c:v>0.82499999999999996</c:v>
                </c:pt>
                <c:pt idx="46808">
                  <c:v>0.97499999999999998</c:v>
                </c:pt>
                <c:pt idx="46809">
                  <c:v>0.76100000000000001</c:v>
                </c:pt>
                <c:pt idx="46810">
                  <c:v>0.80700000000000005</c:v>
                </c:pt>
                <c:pt idx="46811">
                  <c:v>0.76800000000000002</c:v>
                </c:pt>
                <c:pt idx="46812">
                  <c:v>0.76600000000000001</c:v>
                </c:pt>
                <c:pt idx="46813">
                  <c:v>0.92700000000000005</c:v>
                </c:pt>
                <c:pt idx="46814">
                  <c:v>0.85199999999999998</c:v>
                </c:pt>
                <c:pt idx="46815">
                  <c:v>0.82399999999999995</c:v>
                </c:pt>
                <c:pt idx="46816">
                  <c:v>0.82899999999999996</c:v>
                </c:pt>
                <c:pt idx="46817">
                  <c:v>0.98799999999999999</c:v>
                </c:pt>
                <c:pt idx="46818">
                  <c:v>0.97399999999999998</c:v>
                </c:pt>
                <c:pt idx="46819">
                  <c:v>0.96299999999999997</c:v>
                </c:pt>
                <c:pt idx="46820">
                  <c:v>0.51500000000000001</c:v>
                </c:pt>
                <c:pt idx="46821">
                  <c:v>0.85</c:v>
                </c:pt>
                <c:pt idx="46822">
                  <c:v>0.82899999999999996</c:v>
                </c:pt>
                <c:pt idx="46823">
                  <c:v>0.82399999999999995</c:v>
                </c:pt>
                <c:pt idx="46824">
                  <c:v>0.96799999999999997</c:v>
                </c:pt>
                <c:pt idx="46825">
                  <c:v>0.51600000000000001</c:v>
                </c:pt>
                <c:pt idx="46826">
                  <c:v>0.55500000000000005</c:v>
                </c:pt>
                <c:pt idx="46827">
                  <c:v>0.53400000000000003</c:v>
                </c:pt>
                <c:pt idx="46828">
                  <c:v>0.81499999999999995</c:v>
                </c:pt>
                <c:pt idx="46829">
                  <c:v>1.004</c:v>
                </c:pt>
                <c:pt idx="46830">
                  <c:v>0.55400000000000005</c:v>
                </c:pt>
                <c:pt idx="46831">
                  <c:v>0.53400000000000003</c:v>
                </c:pt>
                <c:pt idx="46832">
                  <c:v>0.55500000000000005</c:v>
                </c:pt>
                <c:pt idx="46833">
                  <c:v>0.51600000000000001</c:v>
                </c:pt>
                <c:pt idx="46834">
                  <c:v>0.53400000000000003</c:v>
                </c:pt>
                <c:pt idx="46835">
                  <c:v>0.81699999999999995</c:v>
                </c:pt>
                <c:pt idx="46836">
                  <c:v>0.73499999999999999</c:v>
                </c:pt>
                <c:pt idx="46837">
                  <c:v>0.51800000000000002</c:v>
                </c:pt>
                <c:pt idx="46838">
                  <c:v>0.98399999999999999</c:v>
                </c:pt>
                <c:pt idx="46839">
                  <c:v>0.86299999999999999</c:v>
                </c:pt>
                <c:pt idx="46840">
                  <c:v>0.98599999999999999</c:v>
                </c:pt>
                <c:pt idx="46841">
                  <c:v>0.96699999999999997</c:v>
                </c:pt>
                <c:pt idx="46842">
                  <c:v>0.74299999999999999</c:v>
                </c:pt>
                <c:pt idx="46843">
                  <c:v>0.82499999999999996</c:v>
                </c:pt>
                <c:pt idx="46844">
                  <c:v>0.83499999999999996</c:v>
                </c:pt>
                <c:pt idx="46845">
                  <c:v>0.85299999999999998</c:v>
                </c:pt>
                <c:pt idx="46846">
                  <c:v>0.85599999999999998</c:v>
                </c:pt>
                <c:pt idx="46847">
                  <c:v>0.81799999999999995</c:v>
                </c:pt>
                <c:pt idx="46848">
                  <c:v>0.76100000000000001</c:v>
                </c:pt>
                <c:pt idx="46849">
                  <c:v>0.52600000000000002</c:v>
                </c:pt>
                <c:pt idx="46850">
                  <c:v>0.55600000000000005</c:v>
                </c:pt>
                <c:pt idx="46851">
                  <c:v>0.51600000000000001</c:v>
                </c:pt>
                <c:pt idx="46852">
                  <c:v>0.85799999999999998</c:v>
                </c:pt>
                <c:pt idx="46853">
                  <c:v>0.96599999999999997</c:v>
                </c:pt>
                <c:pt idx="46854">
                  <c:v>0.54500000000000004</c:v>
                </c:pt>
                <c:pt idx="46855">
                  <c:v>0.82799999999999996</c:v>
                </c:pt>
                <c:pt idx="46856">
                  <c:v>0.96799999999999997</c:v>
                </c:pt>
                <c:pt idx="46857">
                  <c:v>0.56699999999999995</c:v>
                </c:pt>
                <c:pt idx="46858">
                  <c:v>0.96099999999999997</c:v>
                </c:pt>
                <c:pt idx="46859">
                  <c:v>0.57099999999999995</c:v>
                </c:pt>
                <c:pt idx="46860">
                  <c:v>0.78900000000000003</c:v>
                </c:pt>
                <c:pt idx="46861">
                  <c:v>0.51300000000000001</c:v>
                </c:pt>
                <c:pt idx="46862">
                  <c:v>0.82599999999999996</c:v>
                </c:pt>
                <c:pt idx="46863">
                  <c:v>0.94099999999999995</c:v>
                </c:pt>
                <c:pt idx="46864">
                  <c:v>0.83499999999999996</c:v>
                </c:pt>
                <c:pt idx="46865">
                  <c:v>0.96699999999999997</c:v>
                </c:pt>
                <c:pt idx="46866">
                  <c:v>0.54400000000000004</c:v>
                </c:pt>
                <c:pt idx="46867">
                  <c:v>0.97599999999999998</c:v>
                </c:pt>
                <c:pt idx="46868">
                  <c:v>0.51500000000000001</c:v>
                </c:pt>
                <c:pt idx="46869">
                  <c:v>0.79600000000000004</c:v>
                </c:pt>
                <c:pt idx="46870">
                  <c:v>0.98099999999999998</c:v>
                </c:pt>
                <c:pt idx="46871">
                  <c:v>0.51500000000000001</c:v>
                </c:pt>
                <c:pt idx="46872">
                  <c:v>0.98099999999999998</c:v>
                </c:pt>
                <c:pt idx="46873">
                  <c:v>0.54600000000000004</c:v>
                </c:pt>
                <c:pt idx="46874">
                  <c:v>0.56899999999999995</c:v>
                </c:pt>
                <c:pt idx="46875">
                  <c:v>0.83599999999999997</c:v>
                </c:pt>
                <c:pt idx="46876">
                  <c:v>0.81699999999999995</c:v>
                </c:pt>
                <c:pt idx="46877">
                  <c:v>0.97399999999999998</c:v>
                </c:pt>
                <c:pt idx="46878">
                  <c:v>0.747</c:v>
                </c:pt>
                <c:pt idx="46879">
                  <c:v>0.97899999999999998</c:v>
                </c:pt>
                <c:pt idx="46880">
                  <c:v>0.54600000000000004</c:v>
                </c:pt>
                <c:pt idx="46881">
                  <c:v>0.98</c:v>
                </c:pt>
                <c:pt idx="46882">
                  <c:v>0.97499999999999998</c:v>
                </c:pt>
                <c:pt idx="46883">
                  <c:v>0.82799999999999996</c:v>
                </c:pt>
                <c:pt idx="46884">
                  <c:v>0.83699999999999997</c:v>
                </c:pt>
                <c:pt idx="46885">
                  <c:v>0.85799999999999998</c:v>
                </c:pt>
                <c:pt idx="46886">
                  <c:v>0.57299999999999995</c:v>
                </c:pt>
                <c:pt idx="46887">
                  <c:v>0.57399999999999995</c:v>
                </c:pt>
                <c:pt idx="46888">
                  <c:v>0.82899999999999996</c:v>
                </c:pt>
                <c:pt idx="46889">
                  <c:v>0.98499999999999999</c:v>
                </c:pt>
                <c:pt idx="46890">
                  <c:v>0.82199999999999995</c:v>
                </c:pt>
                <c:pt idx="46891">
                  <c:v>0.96299999999999997</c:v>
                </c:pt>
                <c:pt idx="46892">
                  <c:v>0.95</c:v>
                </c:pt>
                <c:pt idx="46893">
                  <c:v>0.52800000000000002</c:v>
                </c:pt>
                <c:pt idx="46894">
                  <c:v>0.6</c:v>
                </c:pt>
                <c:pt idx="46895">
                  <c:v>0.83099999999999996</c:v>
                </c:pt>
                <c:pt idx="46896">
                  <c:v>0.99099999999999999</c:v>
                </c:pt>
                <c:pt idx="46897">
                  <c:v>0.53300000000000003</c:v>
                </c:pt>
                <c:pt idx="46898">
                  <c:v>0.77300000000000002</c:v>
                </c:pt>
                <c:pt idx="46899">
                  <c:v>0.98299999999999998</c:v>
                </c:pt>
                <c:pt idx="46900">
                  <c:v>0.84099999999999997</c:v>
                </c:pt>
                <c:pt idx="46901">
                  <c:v>0.98699999999999999</c:v>
                </c:pt>
                <c:pt idx="46902">
                  <c:v>0.83599999999999997</c:v>
                </c:pt>
                <c:pt idx="46903">
                  <c:v>0.55800000000000005</c:v>
                </c:pt>
                <c:pt idx="46904">
                  <c:v>0.51800000000000002</c:v>
                </c:pt>
                <c:pt idx="46905">
                  <c:v>0.96899999999999997</c:v>
                </c:pt>
                <c:pt idx="46906">
                  <c:v>0.55800000000000005</c:v>
                </c:pt>
                <c:pt idx="46907">
                  <c:v>0.51800000000000002</c:v>
                </c:pt>
                <c:pt idx="46908">
                  <c:v>0.82499999999999996</c:v>
                </c:pt>
                <c:pt idx="46909">
                  <c:v>0.97799999999999998</c:v>
                </c:pt>
                <c:pt idx="46910">
                  <c:v>0.93500000000000005</c:v>
                </c:pt>
                <c:pt idx="46911">
                  <c:v>0.81399999999999995</c:v>
                </c:pt>
                <c:pt idx="46912">
                  <c:v>0.99199999999999999</c:v>
                </c:pt>
                <c:pt idx="46913">
                  <c:v>0.82899999999999996</c:v>
                </c:pt>
                <c:pt idx="46914">
                  <c:v>0.83</c:v>
                </c:pt>
                <c:pt idx="46915">
                  <c:v>0.76</c:v>
                </c:pt>
                <c:pt idx="46916">
                  <c:v>0.81299999999999994</c:v>
                </c:pt>
                <c:pt idx="46917">
                  <c:v>0.73299999999999998</c:v>
                </c:pt>
                <c:pt idx="46918">
                  <c:v>0.76900000000000002</c:v>
                </c:pt>
                <c:pt idx="46919">
                  <c:v>0.93100000000000005</c:v>
                </c:pt>
                <c:pt idx="46920">
                  <c:v>0.57599999999999996</c:v>
                </c:pt>
                <c:pt idx="46921">
                  <c:v>0.77300000000000002</c:v>
                </c:pt>
                <c:pt idx="46922">
                  <c:v>0.85399999999999998</c:v>
                </c:pt>
                <c:pt idx="46923">
                  <c:v>0.86499999999999999</c:v>
                </c:pt>
                <c:pt idx="46924">
                  <c:v>0.86</c:v>
                </c:pt>
                <c:pt idx="46925">
                  <c:v>0.83399999999999996</c:v>
                </c:pt>
                <c:pt idx="46926">
                  <c:v>0.82299999999999995</c:v>
                </c:pt>
                <c:pt idx="46927">
                  <c:v>0.54300000000000004</c:v>
                </c:pt>
                <c:pt idx="46928">
                  <c:v>0.97499999999999998</c:v>
                </c:pt>
                <c:pt idx="46929">
                  <c:v>0.96599999999999997</c:v>
                </c:pt>
                <c:pt idx="46930">
                  <c:v>0.85299999999999998</c:v>
                </c:pt>
                <c:pt idx="46931">
                  <c:v>0.55100000000000005</c:v>
                </c:pt>
                <c:pt idx="46932">
                  <c:v>0.51600000000000001</c:v>
                </c:pt>
                <c:pt idx="46933">
                  <c:v>0.55600000000000005</c:v>
                </c:pt>
                <c:pt idx="46934">
                  <c:v>0.82499999999999996</c:v>
                </c:pt>
                <c:pt idx="46935">
                  <c:v>0.51600000000000001</c:v>
                </c:pt>
                <c:pt idx="46936">
                  <c:v>0.55600000000000005</c:v>
                </c:pt>
                <c:pt idx="46937">
                  <c:v>1.0089999999999999</c:v>
                </c:pt>
                <c:pt idx="46938">
                  <c:v>0.51700000000000002</c:v>
                </c:pt>
                <c:pt idx="46939">
                  <c:v>0.55500000000000005</c:v>
                </c:pt>
                <c:pt idx="46940">
                  <c:v>0.98599999999999999</c:v>
                </c:pt>
                <c:pt idx="46941">
                  <c:v>0.53600000000000003</c:v>
                </c:pt>
                <c:pt idx="46942">
                  <c:v>0.81799999999999995</c:v>
                </c:pt>
                <c:pt idx="46943">
                  <c:v>0.99</c:v>
                </c:pt>
                <c:pt idx="46944">
                  <c:v>0.98599999999999999</c:v>
                </c:pt>
                <c:pt idx="46945">
                  <c:v>0.97399999999999998</c:v>
                </c:pt>
                <c:pt idx="46946">
                  <c:v>0.98799999999999999</c:v>
                </c:pt>
                <c:pt idx="46947">
                  <c:v>0.97</c:v>
                </c:pt>
                <c:pt idx="46948">
                  <c:v>0.83499999999999996</c:v>
                </c:pt>
                <c:pt idx="46949">
                  <c:v>0.98299999999999998</c:v>
                </c:pt>
                <c:pt idx="46950">
                  <c:v>0.97199999999999998</c:v>
                </c:pt>
                <c:pt idx="46951">
                  <c:v>0.74099999999999999</c:v>
                </c:pt>
                <c:pt idx="46952">
                  <c:v>0.85499999999999998</c:v>
                </c:pt>
                <c:pt idx="46953">
                  <c:v>0.83099999999999996</c:v>
                </c:pt>
                <c:pt idx="46954">
                  <c:v>0.83799999999999997</c:v>
                </c:pt>
                <c:pt idx="46955">
                  <c:v>0.85699999999999998</c:v>
                </c:pt>
                <c:pt idx="46956">
                  <c:v>0.876</c:v>
                </c:pt>
                <c:pt idx="46957">
                  <c:v>0.97299999999999998</c:v>
                </c:pt>
                <c:pt idx="46958">
                  <c:v>0.55700000000000005</c:v>
                </c:pt>
                <c:pt idx="46959">
                  <c:v>0.51800000000000002</c:v>
                </c:pt>
                <c:pt idx="46960">
                  <c:v>0.86</c:v>
                </c:pt>
                <c:pt idx="46961">
                  <c:v>0.54800000000000004</c:v>
                </c:pt>
                <c:pt idx="46962">
                  <c:v>0.82399999999999995</c:v>
                </c:pt>
                <c:pt idx="46963">
                  <c:v>0.96699999999999997</c:v>
                </c:pt>
                <c:pt idx="46964">
                  <c:v>0.57099999999999995</c:v>
                </c:pt>
                <c:pt idx="46965">
                  <c:v>0.57599999999999996</c:v>
                </c:pt>
                <c:pt idx="46966">
                  <c:v>0.96199999999999997</c:v>
                </c:pt>
                <c:pt idx="46967">
                  <c:v>0.76900000000000002</c:v>
                </c:pt>
                <c:pt idx="46968">
                  <c:v>0.60199999999999998</c:v>
                </c:pt>
                <c:pt idx="46969">
                  <c:v>0.83099999999999996</c:v>
                </c:pt>
                <c:pt idx="46970">
                  <c:v>0.82299999999999995</c:v>
                </c:pt>
                <c:pt idx="46971">
                  <c:v>0.98399999999999999</c:v>
                </c:pt>
                <c:pt idx="46972">
                  <c:v>0.97099999999999997</c:v>
                </c:pt>
                <c:pt idx="46973">
                  <c:v>0.98</c:v>
                </c:pt>
                <c:pt idx="46974">
                  <c:v>0.79600000000000004</c:v>
                </c:pt>
                <c:pt idx="46975">
                  <c:v>0.86</c:v>
                </c:pt>
                <c:pt idx="46976">
                  <c:v>0.86</c:v>
                </c:pt>
                <c:pt idx="46977">
                  <c:v>0.98299999999999998</c:v>
                </c:pt>
                <c:pt idx="46978">
                  <c:v>0.56999999999999995</c:v>
                </c:pt>
                <c:pt idx="46979">
                  <c:v>0.97899999999999998</c:v>
                </c:pt>
                <c:pt idx="46980">
                  <c:v>0.82299999999999995</c:v>
                </c:pt>
                <c:pt idx="46981">
                  <c:v>0.83399999999999996</c:v>
                </c:pt>
                <c:pt idx="46982">
                  <c:v>0.99399999999999999</c:v>
                </c:pt>
                <c:pt idx="46983">
                  <c:v>0.98299999999999998</c:v>
                </c:pt>
                <c:pt idx="46984">
                  <c:v>0.98199999999999998</c:v>
                </c:pt>
                <c:pt idx="46985">
                  <c:v>0.83199999999999996</c:v>
                </c:pt>
                <c:pt idx="46986">
                  <c:v>0.84099999999999997</c:v>
                </c:pt>
                <c:pt idx="46987">
                  <c:v>0.75</c:v>
                </c:pt>
                <c:pt idx="46988">
                  <c:v>0.82899999999999996</c:v>
                </c:pt>
                <c:pt idx="46989">
                  <c:v>0.57799999999999996</c:v>
                </c:pt>
                <c:pt idx="46990">
                  <c:v>0.83699999999999997</c:v>
                </c:pt>
                <c:pt idx="46991">
                  <c:v>0.57299999999999995</c:v>
                </c:pt>
                <c:pt idx="46992">
                  <c:v>0.82199999999999995</c:v>
                </c:pt>
                <c:pt idx="46993">
                  <c:v>0.97799999999999998</c:v>
                </c:pt>
                <c:pt idx="46994">
                  <c:v>0.84299999999999997</c:v>
                </c:pt>
                <c:pt idx="46995">
                  <c:v>0.98699999999999999</c:v>
                </c:pt>
                <c:pt idx="46996">
                  <c:v>0.95399999999999996</c:v>
                </c:pt>
                <c:pt idx="46997">
                  <c:v>0.96699999999999997</c:v>
                </c:pt>
                <c:pt idx="46998">
                  <c:v>0.83699999999999997</c:v>
                </c:pt>
                <c:pt idx="46999">
                  <c:v>0.98899999999999999</c:v>
                </c:pt>
                <c:pt idx="47000">
                  <c:v>0.97399999999999998</c:v>
                </c:pt>
                <c:pt idx="47001">
                  <c:v>0.83699999999999997</c:v>
                </c:pt>
                <c:pt idx="47002">
                  <c:v>0.82399999999999995</c:v>
                </c:pt>
                <c:pt idx="47003">
                  <c:v>0.98599999999999999</c:v>
                </c:pt>
                <c:pt idx="47004">
                  <c:v>0.98199999999999998</c:v>
                </c:pt>
                <c:pt idx="47005">
                  <c:v>0.995</c:v>
                </c:pt>
                <c:pt idx="47006">
                  <c:v>0.82899999999999996</c:v>
                </c:pt>
                <c:pt idx="47007">
                  <c:v>0.83099999999999996</c:v>
                </c:pt>
                <c:pt idx="47008">
                  <c:v>0.94</c:v>
                </c:pt>
                <c:pt idx="47009">
                  <c:v>0.82</c:v>
                </c:pt>
                <c:pt idx="47010">
                  <c:v>0.73099999999999998</c:v>
                </c:pt>
                <c:pt idx="47011">
                  <c:v>0.86699999999999999</c:v>
                </c:pt>
                <c:pt idx="47012">
                  <c:v>0.83899999999999997</c:v>
                </c:pt>
                <c:pt idx="47013">
                  <c:v>0.76</c:v>
                </c:pt>
                <c:pt idx="47014">
                  <c:v>0.81799999999999995</c:v>
                </c:pt>
                <c:pt idx="47015">
                  <c:v>0.81499999999999995</c:v>
                </c:pt>
                <c:pt idx="47016">
                  <c:v>0.93400000000000005</c:v>
                </c:pt>
                <c:pt idx="47017">
                  <c:v>0.85599999999999998</c:v>
                </c:pt>
                <c:pt idx="47018">
                  <c:v>0.60699999999999998</c:v>
                </c:pt>
                <c:pt idx="47019">
                  <c:v>0.76900000000000002</c:v>
                </c:pt>
                <c:pt idx="47020">
                  <c:v>0.78</c:v>
                </c:pt>
                <c:pt idx="47021">
                  <c:v>0.57999999999999996</c:v>
                </c:pt>
                <c:pt idx="47022">
                  <c:v>0.82299999999999995</c:v>
                </c:pt>
                <c:pt idx="47023">
                  <c:v>0.85599999999999998</c:v>
                </c:pt>
                <c:pt idx="47024">
                  <c:v>0.96699999999999997</c:v>
                </c:pt>
                <c:pt idx="47025">
                  <c:v>0.54500000000000004</c:v>
                </c:pt>
                <c:pt idx="47026">
                  <c:v>0.82799999999999996</c:v>
                </c:pt>
                <c:pt idx="47027">
                  <c:v>0.98799999999999999</c:v>
                </c:pt>
                <c:pt idx="47028">
                  <c:v>0.97399999999999998</c:v>
                </c:pt>
                <c:pt idx="47029">
                  <c:v>0.98799999999999999</c:v>
                </c:pt>
                <c:pt idx="47030">
                  <c:v>0.55300000000000005</c:v>
                </c:pt>
                <c:pt idx="47031">
                  <c:v>1.0129999999999999</c:v>
                </c:pt>
                <c:pt idx="47032">
                  <c:v>0.83799999999999997</c:v>
                </c:pt>
                <c:pt idx="47033">
                  <c:v>0.51700000000000002</c:v>
                </c:pt>
                <c:pt idx="47034">
                  <c:v>0.55600000000000005</c:v>
                </c:pt>
                <c:pt idx="47035">
                  <c:v>0.97799999999999998</c:v>
                </c:pt>
                <c:pt idx="47036">
                  <c:v>0.997</c:v>
                </c:pt>
                <c:pt idx="47037">
                  <c:v>0.81799999999999995</c:v>
                </c:pt>
                <c:pt idx="47038">
                  <c:v>0.98599999999999999</c:v>
                </c:pt>
                <c:pt idx="47039">
                  <c:v>0.97199999999999998</c:v>
                </c:pt>
                <c:pt idx="47040">
                  <c:v>0.96299999999999997</c:v>
                </c:pt>
                <c:pt idx="47041">
                  <c:v>0.97699999999999998</c:v>
                </c:pt>
                <c:pt idx="47042">
                  <c:v>0.85699999999999998</c:v>
                </c:pt>
                <c:pt idx="47043">
                  <c:v>0.97699999999999998</c:v>
                </c:pt>
                <c:pt idx="47044">
                  <c:v>0.85799999999999998</c:v>
                </c:pt>
                <c:pt idx="47045">
                  <c:v>0.83699999999999997</c:v>
                </c:pt>
                <c:pt idx="47046">
                  <c:v>0.86199999999999999</c:v>
                </c:pt>
                <c:pt idx="47047">
                  <c:v>0.76</c:v>
                </c:pt>
                <c:pt idx="47048">
                  <c:v>0.83599999999999997</c:v>
                </c:pt>
                <c:pt idx="47049">
                  <c:v>0.54900000000000004</c:v>
                </c:pt>
                <c:pt idx="47050">
                  <c:v>0.86199999999999999</c:v>
                </c:pt>
                <c:pt idx="47051">
                  <c:v>0.84499999999999997</c:v>
                </c:pt>
                <c:pt idx="47052">
                  <c:v>0.57399999999999995</c:v>
                </c:pt>
                <c:pt idx="47053">
                  <c:v>0.96499999999999997</c:v>
                </c:pt>
                <c:pt idx="47054">
                  <c:v>0.997</c:v>
                </c:pt>
                <c:pt idx="47055">
                  <c:v>0.97499999999999998</c:v>
                </c:pt>
                <c:pt idx="47056">
                  <c:v>0.76900000000000002</c:v>
                </c:pt>
                <c:pt idx="47057">
                  <c:v>0.98399999999999999</c:v>
                </c:pt>
                <c:pt idx="47058">
                  <c:v>0.96399999999999997</c:v>
                </c:pt>
                <c:pt idx="47059">
                  <c:v>0.82899999999999996</c:v>
                </c:pt>
                <c:pt idx="47060">
                  <c:v>0.88700000000000001</c:v>
                </c:pt>
                <c:pt idx="47061">
                  <c:v>0.98399999999999999</c:v>
                </c:pt>
                <c:pt idx="47062">
                  <c:v>0.82699999999999996</c:v>
                </c:pt>
                <c:pt idx="47063">
                  <c:v>0.82899999999999996</c:v>
                </c:pt>
                <c:pt idx="47064">
                  <c:v>0.86199999999999999</c:v>
                </c:pt>
                <c:pt idx="47065">
                  <c:v>0.98299999999999998</c:v>
                </c:pt>
                <c:pt idx="47066">
                  <c:v>0.98199999999999998</c:v>
                </c:pt>
                <c:pt idx="47067">
                  <c:v>0.60899999999999999</c:v>
                </c:pt>
                <c:pt idx="47068">
                  <c:v>0.76800000000000002</c:v>
                </c:pt>
                <c:pt idx="47069">
                  <c:v>0.98399999999999999</c:v>
                </c:pt>
                <c:pt idx="47070">
                  <c:v>0.80400000000000005</c:v>
                </c:pt>
                <c:pt idx="47071">
                  <c:v>0.84399999999999997</c:v>
                </c:pt>
                <c:pt idx="47072">
                  <c:v>0.84499999999999997</c:v>
                </c:pt>
                <c:pt idx="47073">
                  <c:v>0.98299999999999998</c:v>
                </c:pt>
                <c:pt idx="47074">
                  <c:v>0.57899999999999996</c:v>
                </c:pt>
                <c:pt idx="47075">
                  <c:v>0.82899999999999996</c:v>
                </c:pt>
                <c:pt idx="47076">
                  <c:v>0.83099999999999996</c:v>
                </c:pt>
                <c:pt idx="47077">
                  <c:v>0.753</c:v>
                </c:pt>
                <c:pt idx="47078">
                  <c:v>0.83399999999999996</c:v>
                </c:pt>
                <c:pt idx="47079">
                  <c:v>0.63</c:v>
                </c:pt>
                <c:pt idx="47080">
                  <c:v>0.83699999999999997</c:v>
                </c:pt>
                <c:pt idx="47081">
                  <c:v>0.98899999999999999</c:v>
                </c:pt>
                <c:pt idx="47082">
                  <c:v>0.98</c:v>
                </c:pt>
                <c:pt idx="47083">
                  <c:v>0.86099999999999999</c:v>
                </c:pt>
                <c:pt idx="47084">
                  <c:v>0.95799999999999996</c:v>
                </c:pt>
                <c:pt idx="47085">
                  <c:v>0.81699999999999995</c:v>
                </c:pt>
                <c:pt idx="47086">
                  <c:v>0.98899999999999999</c:v>
                </c:pt>
                <c:pt idx="47087">
                  <c:v>0.97099999999999997</c:v>
                </c:pt>
                <c:pt idx="47088">
                  <c:v>0.77400000000000002</c:v>
                </c:pt>
                <c:pt idx="47089">
                  <c:v>0.78900000000000003</c:v>
                </c:pt>
                <c:pt idx="47090">
                  <c:v>0.93100000000000005</c:v>
                </c:pt>
                <c:pt idx="47091">
                  <c:v>0.93400000000000005</c:v>
                </c:pt>
                <c:pt idx="47092">
                  <c:v>0.94099999999999995</c:v>
                </c:pt>
                <c:pt idx="47093">
                  <c:v>0.94799999999999995</c:v>
                </c:pt>
                <c:pt idx="47094">
                  <c:v>0.77900000000000003</c:v>
                </c:pt>
                <c:pt idx="47095">
                  <c:v>0.78700000000000003</c:v>
                </c:pt>
                <c:pt idx="47096">
                  <c:v>0.78400000000000003</c:v>
                </c:pt>
                <c:pt idx="47097">
                  <c:v>0.81200000000000006</c:v>
                </c:pt>
                <c:pt idx="47098">
                  <c:v>0.82099999999999995</c:v>
                </c:pt>
                <c:pt idx="47099">
                  <c:v>0.90100000000000002</c:v>
                </c:pt>
                <c:pt idx="47100">
                  <c:v>0.77300000000000002</c:v>
                </c:pt>
                <c:pt idx="47101">
                  <c:v>0.79200000000000004</c:v>
                </c:pt>
                <c:pt idx="47102">
                  <c:v>0.93799999999999994</c:v>
                </c:pt>
                <c:pt idx="47103">
                  <c:v>0.94199999999999995</c:v>
                </c:pt>
                <c:pt idx="47104">
                  <c:v>0.89500000000000002</c:v>
                </c:pt>
                <c:pt idx="47105">
                  <c:v>0.70299999999999996</c:v>
                </c:pt>
                <c:pt idx="47106">
                  <c:v>0.77300000000000002</c:v>
                </c:pt>
                <c:pt idx="47107">
                  <c:v>0.80800000000000005</c:v>
                </c:pt>
                <c:pt idx="47108">
                  <c:v>0.71299999999999997</c:v>
                </c:pt>
                <c:pt idx="47109">
                  <c:v>0.74199999999999999</c:v>
                </c:pt>
                <c:pt idx="47110">
                  <c:v>0.81100000000000005</c:v>
                </c:pt>
                <c:pt idx="47111">
                  <c:v>0.81299999999999994</c:v>
                </c:pt>
                <c:pt idx="47112">
                  <c:v>0.91900000000000004</c:v>
                </c:pt>
                <c:pt idx="47113">
                  <c:v>0.92700000000000005</c:v>
                </c:pt>
                <c:pt idx="47114">
                  <c:v>0.77700000000000002</c:v>
                </c:pt>
                <c:pt idx="47115">
                  <c:v>0.76900000000000002</c:v>
                </c:pt>
                <c:pt idx="47116">
                  <c:v>0.95599999999999996</c:v>
                </c:pt>
                <c:pt idx="47117">
                  <c:v>0.92600000000000005</c:v>
                </c:pt>
                <c:pt idx="47118">
                  <c:v>0.49399999999999999</c:v>
                </c:pt>
                <c:pt idx="47119">
                  <c:v>0.95799999999999996</c:v>
                </c:pt>
                <c:pt idx="47120">
                  <c:v>0.96499999999999997</c:v>
                </c:pt>
                <c:pt idx="47121">
                  <c:v>0.96499999999999997</c:v>
                </c:pt>
                <c:pt idx="47122">
                  <c:v>0.78600000000000003</c:v>
                </c:pt>
                <c:pt idx="47123">
                  <c:v>0.505</c:v>
                </c:pt>
                <c:pt idx="47124">
                  <c:v>0.93200000000000005</c:v>
                </c:pt>
                <c:pt idx="47125">
                  <c:v>0.93899999999999995</c:v>
                </c:pt>
                <c:pt idx="47126">
                  <c:v>0.95199999999999996</c:v>
                </c:pt>
                <c:pt idx="47127">
                  <c:v>0.76900000000000002</c:v>
                </c:pt>
                <c:pt idx="47128">
                  <c:v>0.92100000000000004</c:v>
                </c:pt>
                <c:pt idx="47129">
                  <c:v>0.77900000000000003</c:v>
                </c:pt>
                <c:pt idx="47130">
                  <c:v>0.81599999999999995</c:v>
                </c:pt>
                <c:pt idx="47131">
                  <c:v>0.79400000000000004</c:v>
                </c:pt>
                <c:pt idx="47132">
                  <c:v>0.95</c:v>
                </c:pt>
                <c:pt idx="47133">
                  <c:v>0.93100000000000005</c:v>
                </c:pt>
                <c:pt idx="47134">
                  <c:v>0.749</c:v>
                </c:pt>
                <c:pt idx="47135">
                  <c:v>0.81</c:v>
                </c:pt>
                <c:pt idx="47136">
                  <c:v>0.77400000000000002</c:v>
                </c:pt>
                <c:pt idx="47137">
                  <c:v>0.83499999999999996</c:v>
                </c:pt>
                <c:pt idx="47138">
                  <c:v>0.93200000000000005</c:v>
                </c:pt>
                <c:pt idx="47139">
                  <c:v>0.78600000000000003</c:v>
                </c:pt>
                <c:pt idx="47140">
                  <c:v>0.80900000000000005</c:v>
                </c:pt>
                <c:pt idx="47141">
                  <c:v>0.95499999999999996</c:v>
                </c:pt>
                <c:pt idx="47142">
                  <c:v>0.79</c:v>
                </c:pt>
                <c:pt idx="47143">
                  <c:v>0.79700000000000004</c:v>
                </c:pt>
                <c:pt idx="47144">
                  <c:v>0.79300000000000004</c:v>
                </c:pt>
                <c:pt idx="47145">
                  <c:v>0.78900000000000003</c:v>
                </c:pt>
                <c:pt idx="47146">
                  <c:v>0.70199999999999996</c:v>
                </c:pt>
                <c:pt idx="47147">
                  <c:v>0.79300000000000004</c:v>
                </c:pt>
                <c:pt idx="47148">
                  <c:v>0.93</c:v>
                </c:pt>
                <c:pt idx="47149">
                  <c:v>0.79700000000000004</c:v>
                </c:pt>
                <c:pt idx="47150">
                  <c:v>0.81399999999999995</c:v>
                </c:pt>
                <c:pt idx="47151">
                  <c:v>0.93799999999999994</c:v>
                </c:pt>
                <c:pt idx="47152">
                  <c:v>0.52500000000000002</c:v>
                </c:pt>
                <c:pt idx="47153">
                  <c:v>0.78400000000000003</c:v>
                </c:pt>
                <c:pt idx="47154">
                  <c:v>0.91600000000000004</c:v>
                </c:pt>
                <c:pt idx="47155">
                  <c:v>0.93799999999999994</c:v>
                </c:pt>
                <c:pt idx="47156">
                  <c:v>0.79600000000000004</c:v>
                </c:pt>
                <c:pt idx="47157">
                  <c:v>0.71299999999999997</c:v>
                </c:pt>
                <c:pt idx="47158">
                  <c:v>0.84099999999999997</c:v>
                </c:pt>
                <c:pt idx="47159">
                  <c:v>0.91600000000000004</c:v>
                </c:pt>
                <c:pt idx="47160">
                  <c:v>0.78500000000000003</c:v>
                </c:pt>
                <c:pt idx="47161">
                  <c:v>0.77500000000000002</c:v>
                </c:pt>
                <c:pt idx="47162">
                  <c:v>0.79500000000000004</c:v>
                </c:pt>
                <c:pt idx="47163">
                  <c:v>0.78300000000000003</c:v>
                </c:pt>
                <c:pt idx="47164">
                  <c:v>0.93600000000000005</c:v>
                </c:pt>
                <c:pt idx="47165">
                  <c:v>0.93700000000000006</c:v>
                </c:pt>
                <c:pt idx="47166">
                  <c:v>0.79700000000000004</c:v>
                </c:pt>
                <c:pt idx="47167">
                  <c:v>0.55100000000000005</c:v>
                </c:pt>
                <c:pt idx="47168">
                  <c:v>0.96299999999999997</c:v>
                </c:pt>
                <c:pt idx="47169">
                  <c:v>0.78700000000000003</c:v>
                </c:pt>
                <c:pt idx="47170">
                  <c:v>0.93600000000000005</c:v>
                </c:pt>
                <c:pt idx="47171">
                  <c:v>0.74099999999999999</c:v>
                </c:pt>
                <c:pt idx="47172">
                  <c:v>0.94399999999999995</c:v>
                </c:pt>
                <c:pt idx="47173">
                  <c:v>0.73</c:v>
                </c:pt>
                <c:pt idx="47174">
                  <c:v>0.78200000000000003</c:v>
                </c:pt>
                <c:pt idx="47175">
                  <c:v>0.92300000000000004</c:v>
                </c:pt>
                <c:pt idx="47176">
                  <c:v>0.81699999999999995</c:v>
                </c:pt>
                <c:pt idx="47177">
                  <c:v>0.76100000000000001</c:v>
                </c:pt>
                <c:pt idx="47178">
                  <c:v>0.56899999999999995</c:v>
                </c:pt>
                <c:pt idx="47179">
                  <c:v>0.78800000000000003</c:v>
                </c:pt>
                <c:pt idx="47180">
                  <c:v>0.96499999999999997</c:v>
                </c:pt>
                <c:pt idx="47181">
                  <c:v>0.81399999999999995</c:v>
                </c:pt>
                <c:pt idx="47182">
                  <c:v>0.93700000000000006</c:v>
                </c:pt>
                <c:pt idx="47183">
                  <c:v>0.78900000000000003</c:v>
                </c:pt>
                <c:pt idx="47184">
                  <c:v>0.93100000000000005</c:v>
                </c:pt>
                <c:pt idx="47185">
                  <c:v>0.91200000000000003</c:v>
                </c:pt>
                <c:pt idx="47186">
                  <c:v>0.94199999999999995</c:v>
                </c:pt>
                <c:pt idx="47187">
                  <c:v>0.77600000000000002</c:v>
                </c:pt>
                <c:pt idx="47188">
                  <c:v>0.92500000000000004</c:v>
                </c:pt>
                <c:pt idx="47189">
                  <c:v>0.94099999999999995</c:v>
                </c:pt>
                <c:pt idx="47190">
                  <c:v>0.78600000000000003</c:v>
                </c:pt>
                <c:pt idx="47191">
                  <c:v>0.78</c:v>
                </c:pt>
                <c:pt idx="47192">
                  <c:v>0.82199999999999995</c:v>
                </c:pt>
                <c:pt idx="47193">
                  <c:v>0.93400000000000005</c:v>
                </c:pt>
                <c:pt idx="47194">
                  <c:v>0.77400000000000002</c:v>
                </c:pt>
                <c:pt idx="47195">
                  <c:v>0.81399999999999995</c:v>
                </c:pt>
                <c:pt idx="47196">
                  <c:v>0.90400000000000003</c:v>
                </c:pt>
                <c:pt idx="47197">
                  <c:v>0.77700000000000002</c:v>
                </c:pt>
                <c:pt idx="47198">
                  <c:v>0.94099999999999995</c:v>
                </c:pt>
                <c:pt idx="47199">
                  <c:v>0.76</c:v>
                </c:pt>
                <c:pt idx="47200">
                  <c:v>0.94299999999999995</c:v>
                </c:pt>
                <c:pt idx="47201">
                  <c:v>0.79</c:v>
                </c:pt>
                <c:pt idx="47202">
                  <c:v>0.78800000000000003</c:v>
                </c:pt>
                <c:pt idx="47203">
                  <c:v>0.75700000000000001</c:v>
                </c:pt>
                <c:pt idx="47204">
                  <c:v>0.77200000000000002</c:v>
                </c:pt>
                <c:pt idx="47205">
                  <c:v>0.89800000000000002</c:v>
                </c:pt>
                <c:pt idx="47206">
                  <c:v>0.80900000000000005</c:v>
                </c:pt>
                <c:pt idx="47207">
                  <c:v>0.77600000000000002</c:v>
                </c:pt>
                <c:pt idx="47208">
                  <c:v>0.71299999999999997</c:v>
                </c:pt>
                <c:pt idx="47209">
                  <c:v>0.81499999999999995</c:v>
                </c:pt>
                <c:pt idx="47210">
                  <c:v>0.748</c:v>
                </c:pt>
                <c:pt idx="47211">
                  <c:v>0.94099999999999995</c:v>
                </c:pt>
                <c:pt idx="47212">
                  <c:v>0.81299999999999994</c:v>
                </c:pt>
                <c:pt idx="47213">
                  <c:v>0.81399999999999995</c:v>
                </c:pt>
                <c:pt idx="47214">
                  <c:v>0.96099999999999997</c:v>
                </c:pt>
                <c:pt idx="47215">
                  <c:v>0.92100000000000004</c:v>
                </c:pt>
                <c:pt idx="47216">
                  <c:v>0.77900000000000003</c:v>
                </c:pt>
                <c:pt idx="47217">
                  <c:v>0.92700000000000005</c:v>
                </c:pt>
                <c:pt idx="47218">
                  <c:v>0.96</c:v>
                </c:pt>
                <c:pt idx="47219">
                  <c:v>0.81799999999999995</c:v>
                </c:pt>
                <c:pt idx="47220">
                  <c:v>0.77200000000000002</c:v>
                </c:pt>
                <c:pt idx="47221">
                  <c:v>0.78700000000000003</c:v>
                </c:pt>
                <c:pt idx="47222">
                  <c:v>0.78100000000000003</c:v>
                </c:pt>
                <c:pt idx="47223">
                  <c:v>0.746</c:v>
                </c:pt>
                <c:pt idx="47224">
                  <c:v>0.92800000000000005</c:v>
                </c:pt>
                <c:pt idx="47225">
                  <c:v>0.55300000000000005</c:v>
                </c:pt>
                <c:pt idx="47226">
                  <c:v>0.96899999999999997</c:v>
                </c:pt>
                <c:pt idx="47227">
                  <c:v>0.49399999999999999</c:v>
                </c:pt>
                <c:pt idx="47228">
                  <c:v>0.77800000000000002</c:v>
                </c:pt>
                <c:pt idx="47229">
                  <c:v>0.75</c:v>
                </c:pt>
                <c:pt idx="47230">
                  <c:v>0.95599999999999996</c:v>
                </c:pt>
                <c:pt idx="47231">
                  <c:v>0.76800000000000002</c:v>
                </c:pt>
                <c:pt idx="47232">
                  <c:v>0.79700000000000004</c:v>
                </c:pt>
                <c:pt idx="47233">
                  <c:v>0.93400000000000005</c:v>
                </c:pt>
                <c:pt idx="47234">
                  <c:v>0.79700000000000004</c:v>
                </c:pt>
                <c:pt idx="47235">
                  <c:v>0.752</c:v>
                </c:pt>
                <c:pt idx="47236">
                  <c:v>0.92300000000000004</c:v>
                </c:pt>
                <c:pt idx="47237">
                  <c:v>0.78</c:v>
                </c:pt>
                <c:pt idx="47238">
                  <c:v>0.81100000000000005</c:v>
                </c:pt>
                <c:pt idx="47239">
                  <c:v>0.79</c:v>
                </c:pt>
                <c:pt idx="47240">
                  <c:v>0.79600000000000004</c:v>
                </c:pt>
                <c:pt idx="47241">
                  <c:v>0.92</c:v>
                </c:pt>
                <c:pt idx="47242">
                  <c:v>0.83799999999999997</c:v>
                </c:pt>
                <c:pt idx="47243">
                  <c:v>0.79300000000000004</c:v>
                </c:pt>
                <c:pt idx="47244">
                  <c:v>0.8</c:v>
                </c:pt>
                <c:pt idx="47245">
                  <c:v>0.79600000000000004</c:v>
                </c:pt>
                <c:pt idx="47246">
                  <c:v>0.79600000000000004</c:v>
                </c:pt>
                <c:pt idx="47247">
                  <c:v>0.93400000000000005</c:v>
                </c:pt>
                <c:pt idx="47248">
                  <c:v>0.80800000000000005</c:v>
                </c:pt>
                <c:pt idx="47249">
                  <c:v>0.93600000000000005</c:v>
                </c:pt>
                <c:pt idx="47250">
                  <c:v>0.94</c:v>
                </c:pt>
                <c:pt idx="47251">
                  <c:v>0.78600000000000003</c:v>
                </c:pt>
                <c:pt idx="47252">
                  <c:v>0.94499999999999995</c:v>
                </c:pt>
                <c:pt idx="47253">
                  <c:v>0.78800000000000003</c:v>
                </c:pt>
                <c:pt idx="47254">
                  <c:v>0.7</c:v>
                </c:pt>
                <c:pt idx="47255">
                  <c:v>0.93899999999999995</c:v>
                </c:pt>
                <c:pt idx="47256">
                  <c:v>0.81499999999999995</c:v>
                </c:pt>
                <c:pt idx="47257">
                  <c:v>0.76600000000000001</c:v>
                </c:pt>
                <c:pt idx="47258">
                  <c:v>0.79900000000000004</c:v>
                </c:pt>
                <c:pt idx="47259">
                  <c:v>0.79300000000000004</c:v>
                </c:pt>
                <c:pt idx="47260">
                  <c:v>0.79</c:v>
                </c:pt>
                <c:pt idx="47261">
                  <c:v>0.78800000000000003</c:v>
                </c:pt>
                <c:pt idx="47262">
                  <c:v>0.94</c:v>
                </c:pt>
                <c:pt idx="47263">
                  <c:v>0.79800000000000004</c:v>
                </c:pt>
                <c:pt idx="47264">
                  <c:v>0.84399999999999997</c:v>
                </c:pt>
                <c:pt idx="47265">
                  <c:v>0.77200000000000002</c:v>
                </c:pt>
                <c:pt idx="47266">
                  <c:v>0.71299999999999997</c:v>
                </c:pt>
                <c:pt idx="47267">
                  <c:v>0.8</c:v>
                </c:pt>
                <c:pt idx="47268">
                  <c:v>0.93899999999999995</c:v>
                </c:pt>
                <c:pt idx="47269">
                  <c:v>0.93799999999999994</c:v>
                </c:pt>
                <c:pt idx="47270">
                  <c:v>0.91800000000000004</c:v>
                </c:pt>
                <c:pt idx="47271">
                  <c:v>0.77600000000000002</c:v>
                </c:pt>
                <c:pt idx="47272">
                  <c:v>0.76700000000000002</c:v>
                </c:pt>
                <c:pt idx="47273">
                  <c:v>0.55300000000000005</c:v>
                </c:pt>
                <c:pt idx="47274">
                  <c:v>0.77600000000000002</c:v>
                </c:pt>
                <c:pt idx="47275">
                  <c:v>0.78800000000000003</c:v>
                </c:pt>
                <c:pt idx="47276">
                  <c:v>0.78100000000000003</c:v>
                </c:pt>
                <c:pt idx="47277">
                  <c:v>0.77</c:v>
                </c:pt>
                <c:pt idx="47278">
                  <c:v>0.96699999999999997</c:v>
                </c:pt>
                <c:pt idx="47279">
                  <c:v>0.73299999999999998</c:v>
                </c:pt>
                <c:pt idx="47280">
                  <c:v>0.81399999999999995</c:v>
                </c:pt>
                <c:pt idx="47281">
                  <c:v>0.78700000000000003</c:v>
                </c:pt>
                <c:pt idx="47282">
                  <c:v>0.92600000000000005</c:v>
                </c:pt>
                <c:pt idx="47283">
                  <c:v>0.57099999999999995</c:v>
                </c:pt>
                <c:pt idx="47284">
                  <c:v>0.81899999999999995</c:v>
                </c:pt>
                <c:pt idx="47285">
                  <c:v>0.78400000000000003</c:v>
                </c:pt>
                <c:pt idx="47286">
                  <c:v>0.81599999999999995</c:v>
                </c:pt>
                <c:pt idx="47287">
                  <c:v>0.76600000000000001</c:v>
                </c:pt>
                <c:pt idx="47288">
                  <c:v>0.96799999999999997</c:v>
                </c:pt>
                <c:pt idx="47289">
                  <c:v>0.78600000000000003</c:v>
                </c:pt>
                <c:pt idx="47290">
                  <c:v>0.82199999999999995</c:v>
                </c:pt>
                <c:pt idx="47291">
                  <c:v>0.77900000000000003</c:v>
                </c:pt>
                <c:pt idx="47292">
                  <c:v>0.91500000000000004</c:v>
                </c:pt>
                <c:pt idx="47293">
                  <c:v>0.93200000000000005</c:v>
                </c:pt>
                <c:pt idx="47294">
                  <c:v>0.78800000000000003</c:v>
                </c:pt>
                <c:pt idx="47295">
                  <c:v>0.77200000000000002</c:v>
                </c:pt>
                <c:pt idx="47296">
                  <c:v>0.76100000000000001</c:v>
                </c:pt>
                <c:pt idx="47297">
                  <c:v>0.92800000000000005</c:v>
                </c:pt>
                <c:pt idx="47298">
                  <c:v>0.94199999999999995</c:v>
                </c:pt>
                <c:pt idx="47299">
                  <c:v>0.77700000000000002</c:v>
                </c:pt>
                <c:pt idx="47300">
                  <c:v>0.78300000000000003</c:v>
                </c:pt>
                <c:pt idx="47301">
                  <c:v>0.81599999999999995</c:v>
                </c:pt>
                <c:pt idx="47302">
                  <c:v>0.76900000000000002</c:v>
                </c:pt>
                <c:pt idx="47303">
                  <c:v>0.79200000000000004</c:v>
                </c:pt>
                <c:pt idx="47304">
                  <c:v>0.55600000000000005</c:v>
                </c:pt>
                <c:pt idx="47305">
                  <c:v>0.77700000000000002</c:v>
                </c:pt>
                <c:pt idx="47306">
                  <c:v>0.77500000000000002</c:v>
                </c:pt>
                <c:pt idx="47307">
                  <c:v>0.90700000000000003</c:v>
                </c:pt>
                <c:pt idx="47308">
                  <c:v>0.78</c:v>
                </c:pt>
                <c:pt idx="47309">
                  <c:v>0.78700000000000003</c:v>
                </c:pt>
                <c:pt idx="47310">
                  <c:v>0.76500000000000001</c:v>
                </c:pt>
                <c:pt idx="47311">
                  <c:v>0.79300000000000004</c:v>
                </c:pt>
                <c:pt idx="47312">
                  <c:v>0.77400000000000002</c:v>
                </c:pt>
                <c:pt idx="47313">
                  <c:v>0.90100000000000002</c:v>
                </c:pt>
                <c:pt idx="47314">
                  <c:v>0.81</c:v>
                </c:pt>
                <c:pt idx="47315">
                  <c:v>0.81699999999999995</c:v>
                </c:pt>
                <c:pt idx="47316">
                  <c:v>0.78600000000000003</c:v>
                </c:pt>
                <c:pt idx="47317">
                  <c:v>0.78</c:v>
                </c:pt>
                <c:pt idx="47318">
                  <c:v>0.81100000000000005</c:v>
                </c:pt>
                <c:pt idx="47319">
                  <c:v>0.81499999999999995</c:v>
                </c:pt>
                <c:pt idx="47320">
                  <c:v>0.752</c:v>
                </c:pt>
                <c:pt idx="47321">
                  <c:v>0.92200000000000004</c:v>
                </c:pt>
                <c:pt idx="47322">
                  <c:v>0.81399999999999995</c:v>
                </c:pt>
                <c:pt idx="47323">
                  <c:v>0.78</c:v>
                </c:pt>
                <c:pt idx="47324">
                  <c:v>0.92600000000000005</c:v>
                </c:pt>
                <c:pt idx="47325">
                  <c:v>0.77400000000000002</c:v>
                </c:pt>
                <c:pt idx="47326">
                  <c:v>0.82</c:v>
                </c:pt>
                <c:pt idx="47327">
                  <c:v>0.78400000000000003</c:v>
                </c:pt>
                <c:pt idx="47328">
                  <c:v>0.749</c:v>
                </c:pt>
                <c:pt idx="47329">
                  <c:v>0.93</c:v>
                </c:pt>
                <c:pt idx="47330">
                  <c:v>0.55500000000000005</c:v>
                </c:pt>
                <c:pt idx="47331">
                  <c:v>0.97099999999999997</c:v>
                </c:pt>
                <c:pt idx="47332">
                  <c:v>0.79</c:v>
                </c:pt>
                <c:pt idx="47333">
                  <c:v>0.97099999999999997</c:v>
                </c:pt>
                <c:pt idx="47334">
                  <c:v>0.78</c:v>
                </c:pt>
                <c:pt idx="47335">
                  <c:v>0.754</c:v>
                </c:pt>
                <c:pt idx="47336">
                  <c:v>0.95899999999999996</c:v>
                </c:pt>
                <c:pt idx="47337">
                  <c:v>0.8</c:v>
                </c:pt>
                <c:pt idx="47338">
                  <c:v>0.79400000000000004</c:v>
                </c:pt>
                <c:pt idx="47339">
                  <c:v>0.79900000000000004</c:v>
                </c:pt>
                <c:pt idx="47340">
                  <c:v>0.79600000000000004</c:v>
                </c:pt>
                <c:pt idx="47341">
                  <c:v>0.80200000000000005</c:v>
                </c:pt>
                <c:pt idx="47342">
                  <c:v>0.93899999999999995</c:v>
                </c:pt>
                <c:pt idx="47343">
                  <c:v>0.79900000000000004</c:v>
                </c:pt>
                <c:pt idx="47344">
                  <c:v>0.84</c:v>
                </c:pt>
                <c:pt idx="47345">
                  <c:v>0.92400000000000004</c:v>
                </c:pt>
                <c:pt idx="47346">
                  <c:v>0.93700000000000006</c:v>
                </c:pt>
                <c:pt idx="47347">
                  <c:v>0.79900000000000004</c:v>
                </c:pt>
                <c:pt idx="47348">
                  <c:v>0.94299999999999995</c:v>
                </c:pt>
                <c:pt idx="47349">
                  <c:v>0.80800000000000005</c:v>
                </c:pt>
                <c:pt idx="47350">
                  <c:v>0.92200000000000004</c:v>
                </c:pt>
                <c:pt idx="47351">
                  <c:v>0.93899999999999995</c:v>
                </c:pt>
                <c:pt idx="47352">
                  <c:v>0.77600000000000002</c:v>
                </c:pt>
                <c:pt idx="47353">
                  <c:v>0.80100000000000005</c:v>
                </c:pt>
                <c:pt idx="47354">
                  <c:v>0.93899999999999995</c:v>
                </c:pt>
                <c:pt idx="47355">
                  <c:v>0.79400000000000004</c:v>
                </c:pt>
                <c:pt idx="47356">
                  <c:v>0.94199999999999995</c:v>
                </c:pt>
                <c:pt idx="47357">
                  <c:v>0.77900000000000003</c:v>
                </c:pt>
                <c:pt idx="47358">
                  <c:v>0.81599999999999995</c:v>
                </c:pt>
                <c:pt idx="47359">
                  <c:v>0.8</c:v>
                </c:pt>
                <c:pt idx="47360">
                  <c:v>0.80200000000000005</c:v>
                </c:pt>
                <c:pt idx="47361">
                  <c:v>0.93899999999999995</c:v>
                </c:pt>
                <c:pt idx="47362">
                  <c:v>0.79600000000000004</c:v>
                </c:pt>
                <c:pt idx="47363">
                  <c:v>0.84599999999999997</c:v>
                </c:pt>
                <c:pt idx="47364">
                  <c:v>0.77100000000000002</c:v>
                </c:pt>
                <c:pt idx="47365">
                  <c:v>0.71099999999999997</c:v>
                </c:pt>
                <c:pt idx="47366">
                  <c:v>0.77900000000000003</c:v>
                </c:pt>
                <c:pt idx="47367">
                  <c:v>0.77600000000000002</c:v>
                </c:pt>
                <c:pt idx="47368">
                  <c:v>0.77700000000000002</c:v>
                </c:pt>
                <c:pt idx="47369">
                  <c:v>0.96899999999999997</c:v>
                </c:pt>
                <c:pt idx="47370">
                  <c:v>0.77200000000000002</c:v>
                </c:pt>
                <c:pt idx="47371">
                  <c:v>0.81399999999999995</c:v>
                </c:pt>
                <c:pt idx="47372">
                  <c:v>0.749</c:v>
                </c:pt>
                <c:pt idx="47373">
                  <c:v>0.78900000000000003</c:v>
                </c:pt>
                <c:pt idx="47374">
                  <c:v>0.81100000000000005</c:v>
                </c:pt>
                <c:pt idx="47375">
                  <c:v>0.79</c:v>
                </c:pt>
                <c:pt idx="47376">
                  <c:v>0.81699999999999995</c:v>
                </c:pt>
                <c:pt idx="47377">
                  <c:v>0.82</c:v>
                </c:pt>
                <c:pt idx="47378">
                  <c:v>0.77</c:v>
                </c:pt>
                <c:pt idx="47379">
                  <c:v>0.78100000000000003</c:v>
                </c:pt>
                <c:pt idx="47380">
                  <c:v>0.91800000000000004</c:v>
                </c:pt>
                <c:pt idx="47381">
                  <c:v>0.93400000000000005</c:v>
                </c:pt>
                <c:pt idx="47382">
                  <c:v>0.77500000000000002</c:v>
                </c:pt>
                <c:pt idx="47383">
                  <c:v>0.78800000000000003</c:v>
                </c:pt>
                <c:pt idx="47384">
                  <c:v>0.81100000000000005</c:v>
                </c:pt>
                <c:pt idx="47385">
                  <c:v>0.81799999999999995</c:v>
                </c:pt>
                <c:pt idx="47386">
                  <c:v>0.77900000000000003</c:v>
                </c:pt>
                <c:pt idx="47387">
                  <c:v>0.93</c:v>
                </c:pt>
                <c:pt idx="47388">
                  <c:v>0.94399999999999995</c:v>
                </c:pt>
                <c:pt idx="47389">
                  <c:v>0.78500000000000003</c:v>
                </c:pt>
                <c:pt idx="47390">
                  <c:v>0.94</c:v>
                </c:pt>
                <c:pt idx="47391">
                  <c:v>0.77300000000000002</c:v>
                </c:pt>
                <c:pt idx="47392">
                  <c:v>0.79500000000000004</c:v>
                </c:pt>
                <c:pt idx="47393">
                  <c:v>0.55700000000000005</c:v>
                </c:pt>
                <c:pt idx="47394">
                  <c:v>0.77600000000000002</c:v>
                </c:pt>
                <c:pt idx="47395">
                  <c:v>0.90300000000000002</c:v>
                </c:pt>
                <c:pt idx="47396">
                  <c:v>0.91</c:v>
                </c:pt>
                <c:pt idx="47397">
                  <c:v>0.78200000000000003</c:v>
                </c:pt>
                <c:pt idx="47398">
                  <c:v>0.78300000000000003</c:v>
                </c:pt>
                <c:pt idx="47399">
                  <c:v>0.79500000000000004</c:v>
                </c:pt>
                <c:pt idx="47400">
                  <c:v>0.81799999999999995</c:v>
                </c:pt>
                <c:pt idx="47401">
                  <c:v>0.77600000000000002</c:v>
                </c:pt>
                <c:pt idx="47402">
                  <c:v>0.81200000000000006</c:v>
                </c:pt>
                <c:pt idx="47403">
                  <c:v>0.78200000000000003</c:v>
                </c:pt>
                <c:pt idx="47404">
                  <c:v>0.81599999999999995</c:v>
                </c:pt>
                <c:pt idx="47405">
                  <c:v>0.75600000000000001</c:v>
                </c:pt>
                <c:pt idx="47406">
                  <c:v>0.92300000000000004</c:v>
                </c:pt>
                <c:pt idx="47407">
                  <c:v>0.78100000000000003</c:v>
                </c:pt>
                <c:pt idx="47408">
                  <c:v>0.77600000000000002</c:v>
                </c:pt>
                <c:pt idx="47409">
                  <c:v>0.78600000000000003</c:v>
                </c:pt>
                <c:pt idx="47410">
                  <c:v>0.82099999999999995</c:v>
                </c:pt>
                <c:pt idx="47411">
                  <c:v>0.752</c:v>
                </c:pt>
                <c:pt idx="47412">
                  <c:v>0.93100000000000005</c:v>
                </c:pt>
                <c:pt idx="47413">
                  <c:v>0.79100000000000004</c:v>
                </c:pt>
                <c:pt idx="47414">
                  <c:v>0.97199999999999998</c:v>
                </c:pt>
                <c:pt idx="47415">
                  <c:v>0.78200000000000003</c:v>
                </c:pt>
                <c:pt idx="47416">
                  <c:v>0.80200000000000005</c:v>
                </c:pt>
                <c:pt idx="47417">
                  <c:v>0.79700000000000004</c:v>
                </c:pt>
                <c:pt idx="47418">
                  <c:v>0.80100000000000005</c:v>
                </c:pt>
                <c:pt idx="47419">
                  <c:v>0.79900000000000004</c:v>
                </c:pt>
                <c:pt idx="47420">
                  <c:v>0.80400000000000005</c:v>
                </c:pt>
                <c:pt idx="47421">
                  <c:v>0.94099999999999995</c:v>
                </c:pt>
                <c:pt idx="47422">
                  <c:v>0.80100000000000005</c:v>
                </c:pt>
                <c:pt idx="47423">
                  <c:v>0.80100000000000005</c:v>
                </c:pt>
                <c:pt idx="47424">
                  <c:v>0.94499999999999995</c:v>
                </c:pt>
                <c:pt idx="47425">
                  <c:v>0.84199999999999997</c:v>
                </c:pt>
                <c:pt idx="47426">
                  <c:v>0.94099999999999995</c:v>
                </c:pt>
                <c:pt idx="47427">
                  <c:v>0.94099999999999995</c:v>
                </c:pt>
                <c:pt idx="47428">
                  <c:v>0.80300000000000005</c:v>
                </c:pt>
                <c:pt idx="47429">
                  <c:v>0.77800000000000002</c:v>
                </c:pt>
                <c:pt idx="47430">
                  <c:v>0.94399999999999995</c:v>
                </c:pt>
                <c:pt idx="47431">
                  <c:v>0.92</c:v>
                </c:pt>
                <c:pt idx="47432">
                  <c:v>0.80400000000000005</c:v>
                </c:pt>
                <c:pt idx="47433">
                  <c:v>0.92400000000000004</c:v>
                </c:pt>
                <c:pt idx="47434">
                  <c:v>0.94199999999999995</c:v>
                </c:pt>
                <c:pt idx="47435">
                  <c:v>0.81699999999999995</c:v>
                </c:pt>
                <c:pt idx="47436">
                  <c:v>0.78100000000000003</c:v>
                </c:pt>
                <c:pt idx="47437">
                  <c:v>0.79900000000000004</c:v>
                </c:pt>
                <c:pt idx="47438">
                  <c:v>0.84699999999999998</c:v>
                </c:pt>
                <c:pt idx="47439">
                  <c:v>0.77300000000000002</c:v>
                </c:pt>
                <c:pt idx="47440">
                  <c:v>0.97099999999999997</c:v>
                </c:pt>
                <c:pt idx="47441">
                  <c:v>0.77300000000000002</c:v>
                </c:pt>
                <c:pt idx="47442">
                  <c:v>0.81</c:v>
                </c:pt>
                <c:pt idx="47443">
                  <c:v>0.81399999999999995</c:v>
                </c:pt>
                <c:pt idx="47444">
                  <c:v>0.82099999999999995</c:v>
                </c:pt>
                <c:pt idx="47445">
                  <c:v>0.79300000000000004</c:v>
                </c:pt>
                <c:pt idx="47446">
                  <c:v>0.78300000000000003</c:v>
                </c:pt>
                <c:pt idx="47447">
                  <c:v>0.90900000000000003</c:v>
                </c:pt>
                <c:pt idx="47448">
                  <c:v>0.77200000000000002</c:v>
                </c:pt>
                <c:pt idx="47449">
                  <c:v>0.81100000000000005</c:v>
                </c:pt>
                <c:pt idx="47450">
                  <c:v>0.77700000000000002</c:v>
                </c:pt>
                <c:pt idx="47451">
                  <c:v>0.78</c:v>
                </c:pt>
                <c:pt idx="47452">
                  <c:v>0.93400000000000005</c:v>
                </c:pt>
                <c:pt idx="47453">
                  <c:v>0.90700000000000003</c:v>
                </c:pt>
                <c:pt idx="47454">
                  <c:v>0.93300000000000005</c:v>
                </c:pt>
                <c:pt idx="47455">
                  <c:v>0.94399999999999995</c:v>
                </c:pt>
                <c:pt idx="47456">
                  <c:v>0.78700000000000003</c:v>
                </c:pt>
                <c:pt idx="47457">
                  <c:v>0.94299999999999995</c:v>
                </c:pt>
                <c:pt idx="47458">
                  <c:v>0.77600000000000002</c:v>
                </c:pt>
                <c:pt idx="47459">
                  <c:v>0.77800000000000002</c:v>
                </c:pt>
                <c:pt idx="47460">
                  <c:v>0.90400000000000003</c:v>
                </c:pt>
                <c:pt idx="47461">
                  <c:v>0.79700000000000004</c:v>
                </c:pt>
                <c:pt idx="47462">
                  <c:v>0.78500000000000003</c:v>
                </c:pt>
                <c:pt idx="47463">
                  <c:v>0.94</c:v>
                </c:pt>
                <c:pt idx="47464">
                  <c:v>0.79700000000000004</c:v>
                </c:pt>
                <c:pt idx="47465">
                  <c:v>0.81100000000000005</c:v>
                </c:pt>
                <c:pt idx="47466">
                  <c:v>0.77800000000000002</c:v>
                </c:pt>
                <c:pt idx="47467">
                  <c:v>0.78400000000000003</c:v>
                </c:pt>
                <c:pt idx="47468">
                  <c:v>0.78100000000000003</c:v>
                </c:pt>
                <c:pt idx="47469">
                  <c:v>0.93200000000000005</c:v>
                </c:pt>
                <c:pt idx="47470">
                  <c:v>0.77700000000000002</c:v>
                </c:pt>
                <c:pt idx="47471">
                  <c:v>0.78700000000000003</c:v>
                </c:pt>
                <c:pt idx="47472">
                  <c:v>0.754</c:v>
                </c:pt>
                <c:pt idx="47473">
                  <c:v>0.79100000000000004</c:v>
                </c:pt>
                <c:pt idx="47474">
                  <c:v>0.97299999999999998</c:v>
                </c:pt>
                <c:pt idx="47475">
                  <c:v>0.78400000000000003</c:v>
                </c:pt>
                <c:pt idx="47476">
                  <c:v>0.80600000000000005</c:v>
                </c:pt>
                <c:pt idx="47477">
                  <c:v>0.94199999999999995</c:v>
                </c:pt>
                <c:pt idx="47478">
                  <c:v>0.94599999999999995</c:v>
                </c:pt>
                <c:pt idx="47479">
                  <c:v>0.94399999999999995</c:v>
                </c:pt>
                <c:pt idx="47480">
                  <c:v>0.94299999999999995</c:v>
                </c:pt>
                <c:pt idx="47481">
                  <c:v>0.80500000000000005</c:v>
                </c:pt>
                <c:pt idx="47482">
                  <c:v>0.94599999999999995</c:v>
                </c:pt>
                <c:pt idx="47483">
                  <c:v>0.80600000000000005</c:v>
                </c:pt>
                <c:pt idx="47484">
                  <c:v>0.77900000000000003</c:v>
                </c:pt>
                <c:pt idx="47485">
                  <c:v>0.92200000000000004</c:v>
                </c:pt>
                <c:pt idx="47486">
                  <c:v>0.81599999999999995</c:v>
                </c:pt>
                <c:pt idx="47487">
                  <c:v>0.84799999999999998</c:v>
                </c:pt>
                <c:pt idx="47488">
                  <c:v>0.80100000000000005</c:v>
                </c:pt>
                <c:pt idx="47489">
                  <c:v>0.78300000000000003</c:v>
                </c:pt>
                <c:pt idx="47490">
                  <c:v>0.81399999999999995</c:v>
                </c:pt>
                <c:pt idx="47491">
                  <c:v>0.82099999999999995</c:v>
                </c:pt>
                <c:pt idx="47492">
                  <c:v>0.79500000000000004</c:v>
                </c:pt>
                <c:pt idx="47493">
                  <c:v>0.91100000000000003</c:v>
                </c:pt>
                <c:pt idx="47494">
                  <c:v>0.90800000000000003</c:v>
                </c:pt>
                <c:pt idx="47495">
                  <c:v>0.77900000000000003</c:v>
                </c:pt>
                <c:pt idx="47496">
                  <c:v>0.93400000000000005</c:v>
                </c:pt>
                <c:pt idx="47497">
                  <c:v>0.78900000000000003</c:v>
                </c:pt>
                <c:pt idx="47498">
                  <c:v>0.90500000000000003</c:v>
                </c:pt>
                <c:pt idx="47499">
                  <c:v>0.94499999999999995</c:v>
                </c:pt>
                <c:pt idx="47500">
                  <c:v>0.77800000000000002</c:v>
                </c:pt>
                <c:pt idx="47501">
                  <c:v>0.79800000000000004</c:v>
                </c:pt>
                <c:pt idx="47502">
                  <c:v>0.94099999999999995</c:v>
                </c:pt>
                <c:pt idx="47503">
                  <c:v>0.78500000000000003</c:v>
                </c:pt>
                <c:pt idx="47504">
                  <c:v>0.78100000000000003</c:v>
                </c:pt>
                <c:pt idx="47505">
                  <c:v>0.93300000000000005</c:v>
                </c:pt>
                <c:pt idx="47506">
                  <c:v>0.77800000000000002</c:v>
                </c:pt>
                <c:pt idx="47507">
                  <c:v>0.79100000000000004</c:v>
                </c:pt>
                <c:pt idx="47508">
                  <c:v>0.78500000000000003</c:v>
                </c:pt>
                <c:pt idx="47509">
                  <c:v>0.92300000000000004</c:v>
                </c:pt>
                <c:pt idx="47510">
                  <c:v>0.79500000000000004</c:v>
                </c:pt>
                <c:pt idx="47511">
                  <c:v>0.93600000000000005</c:v>
                </c:pt>
                <c:pt idx="47512">
                  <c:v>0.78900000000000003</c:v>
                </c:pt>
                <c:pt idx="47513">
                  <c:v>0.94599999999999995</c:v>
                </c:pt>
                <c:pt idx="47514">
                  <c:v>0.79900000000000004</c:v>
                </c:pt>
              </c:numCache>
            </c:numRef>
          </c:yVal>
          <c:smooth val="0"/>
          <c:extLst>
            <c:ext xmlns:c16="http://schemas.microsoft.com/office/drawing/2014/chart" uri="{C3380CC4-5D6E-409C-BE32-E72D297353CC}">
              <c16:uniqueId val="{00000000-1D7A-4C2D-817E-5A189BCC2E91}"/>
            </c:ext>
          </c:extLst>
        </c:ser>
        <c:ser>
          <c:idx val="2"/>
          <c:order val="1"/>
          <c:tx>
            <c:v>1% Strain Limit</c:v>
          </c:tx>
          <c:spPr>
            <a:ln w="25400" cap="rnd">
              <a:solidFill>
                <a:srgbClr val="FF0000"/>
              </a:solidFill>
              <a:round/>
            </a:ln>
            <a:effectLst/>
          </c:spPr>
          <c:marker>
            <c:symbol val="none"/>
          </c:marker>
          <c:xVal>
            <c:numLit>
              <c:formatCode>General</c:formatCode>
              <c:ptCount val="2"/>
              <c:pt idx="0">
                <c:v>0</c:v>
              </c:pt>
              <c:pt idx="1">
                <c:v>90000</c:v>
              </c:pt>
            </c:numLit>
          </c:xVal>
          <c:yVal>
            <c:numLit>
              <c:formatCode>General</c:formatCode>
              <c:ptCount val="2"/>
              <c:pt idx="0">
                <c:v>1</c:v>
              </c:pt>
              <c:pt idx="1">
                <c:v>1</c:v>
              </c:pt>
            </c:numLit>
          </c:yVal>
          <c:smooth val="0"/>
          <c:extLst>
            <c:ext xmlns:c16="http://schemas.microsoft.com/office/drawing/2014/chart" uri="{C3380CC4-5D6E-409C-BE32-E72D297353CC}">
              <c16:uniqueId val="{00000001-1D7A-4C2D-817E-5A189BCC2E91}"/>
            </c:ext>
          </c:extLst>
        </c:ser>
        <c:dLbls>
          <c:showLegendKey val="0"/>
          <c:showVal val="0"/>
          <c:showCatName val="0"/>
          <c:showSerName val="0"/>
          <c:showPercent val="0"/>
          <c:showBubbleSize val="0"/>
        </c:dLbls>
        <c:axId val="281824975"/>
        <c:axId val="281802895"/>
      </c:scatterChart>
      <c:valAx>
        <c:axId val="281824975"/>
        <c:scaling>
          <c:orientation val="minMax"/>
          <c:max val="90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Local 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800" b="0" i="0" u="none" strike="noStrike" kern="1200" baseline="0">
                    <a:solidFill>
                      <a:sysClr val="windowText" lastClr="000000">
                        <a:lumMod val="65000"/>
                        <a:lumOff val="35000"/>
                      </a:sysClr>
                    </a:solidFill>
                  </a:rPr>
                  <a:t>Transient Clad Strain </a:t>
                </a:r>
                <a:r>
                  <a:rPr lang="en-US"/>
                  <a:t>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'Optimized Zirlo'!$I$1</c:f>
              <c:strCache>
                <c:ptCount val="1"/>
                <c:pt idx="0">
                  <c:v>Upper Bound Strain (%)</c:v>
                </c:pt>
              </c:strCache>
            </c:strRef>
          </c:tx>
          <c:spPr>
            <a:ln w="25400" cap="rnd">
              <a:noFill/>
              <a:round/>
            </a:ln>
            <a:effectLst/>
          </c:spPr>
          <c:marker>
            <c:symbol val="circle"/>
            <c:size val="5"/>
            <c:spPr>
              <a:solidFill>
                <a:schemeClr val="accent1"/>
              </a:solidFill>
              <a:ln w="9525">
                <a:solidFill>
                  <a:schemeClr val="accent1"/>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AXIOM!$I$2:$I$47516</c:f>
              <c:numCache>
                <c:formatCode>General</c:formatCode>
                <c:ptCount val="47515"/>
                <c:pt idx="0">
                  <c:v>0.26500000000000001</c:v>
                </c:pt>
                <c:pt idx="1">
                  <c:v>0.26700000000000002</c:v>
                </c:pt>
                <c:pt idx="2">
                  <c:v>0.26500000000000001</c:v>
                </c:pt>
                <c:pt idx="3">
                  <c:v>0.26600000000000001</c:v>
                </c:pt>
                <c:pt idx="4">
                  <c:v>0.26500000000000001</c:v>
                </c:pt>
                <c:pt idx="5">
                  <c:v>0.26600000000000001</c:v>
                </c:pt>
                <c:pt idx="6">
                  <c:v>0.26600000000000001</c:v>
                </c:pt>
                <c:pt idx="7">
                  <c:v>0.26600000000000001</c:v>
                </c:pt>
                <c:pt idx="8">
                  <c:v>0.26600000000000001</c:v>
                </c:pt>
                <c:pt idx="9">
                  <c:v>0.26700000000000002</c:v>
                </c:pt>
                <c:pt idx="10">
                  <c:v>0.26600000000000001</c:v>
                </c:pt>
                <c:pt idx="11">
                  <c:v>0.26600000000000001</c:v>
                </c:pt>
                <c:pt idx="12">
                  <c:v>0.26700000000000002</c:v>
                </c:pt>
                <c:pt idx="13">
                  <c:v>0.26600000000000001</c:v>
                </c:pt>
                <c:pt idx="14">
                  <c:v>0.26700000000000002</c:v>
                </c:pt>
                <c:pt idx="15">
                  <c:v>0.26500000000000001</c:v>
                </c:pt>
                <c:pt idx="16">
                  <c:v>0.26600000000000001</c:v>
                </c:pt>
                <c:pt idx="17">
                  <c:v>0.26500000000000001</c:v>
                </c:pt>
                <c:pt idx="18">
                  <c:v>0.26500000000000001</c:v>
                </c:pt>
                <c:pt idx="19">
                  <c:v>0.26600000000000001</c:v>
                </c:pt>
                <c:pt idx="20">
                  <c:v>0.26500000000000001</c:v>
                </c:pt>
                <c:pt idx="21">
                  <c:v>0.26600000000000001</c:v>
                </c:pt>
                <c:pt idx="22">
                  <c:v>0.26500000000000001</c:v>
                </c:pt>
                <c:pt idx="23">
                  <c:v>0.26500000000000001</c:v>
                </c:pt>
                <c:pt idx="24">
                  <c:v>0.26700000000000002</c:v>
                </c:pt>
                <c:pt idx="25">
                  <c:v>0.26600000000000001</c:v>
                </c:pt>
                <c:pt idx="26">
                  <c:v>0.26700000000000002</c:v>
                </c:pt>
                <c:pt idx="27">
                  <c:v>0.26600000000000001</c:v>
                </c:pt>
                <c:pt idx="28">
                  <c:v>0.26600000000000001</c:v>
                </c:pt>
                <c:pt idx="29">
                  <c:v>0.26500000000000001</c:v>
                </c:pt>
                <c:pt idx="30">
                  <c:v>0.26600000000000001</c:v>
                </c:pt>
                <c:pt idx="31">
                  <c:v>0.26500000000000001</c:v>
                </c:pt>
                <c:pt idx="32">
                  <c:v>0.26700000000000002</c:v>
                </c:pt>
                <c:pt idx="33">
                  <c:v>0.26500000000000001</c:v>
                </c:pt>
                <c:pt idx="34">
                  <c:v>0.26500000000000001</c:v>
                </c:pt>
                <c:pt idx="35">
                  <c:v>0.26700000000000002</c:v>
                </c:pt>
                <c:pt idx="36">
                  <c:v>0.26600000000000001</c:v>
                </c:pt>
                <c:pt idx="37">
                  <c:v>0.26600000000000001</c:v>
                </c:pt>
                <c:pt idx="38">
                  <c:v>0.26800000000000002</c:v>
                </c:pt>
                <c:pt idx="39">
                  <c:v>0.26800000000000002</c:v>
                </c:pt>
                <c:pt idx="40">
                  <c:v>0.26800000000000002</c:v>
                </c:pt>
                <c:pt idx="41">
                  <c:v>0.26800000000000002</c:v>
                </c:pt>
                <c:pt idx="42">
                  <c:v>0.26600000000000001</c:v>
                </c:pt>
                <c:pt idx="43">
                  <c:v>0.26800000000000002</c:v>
                </c:pt>
                <c:pt idx="44">
                  <c:v>0.26600000000000001</c:v>
                </c:pt>
                <c:pt idx="45">
                  <c:v>0.26600000000000001</c:v>
                </c:pt>
                <c:pt idx="46">
                  <c:v>0.26600000000000001</c:v>
                </c:pt>
                <c:pt idx="47">
                  <c:v>0.26800000000000002</c:v>
                </c:pt>
                <c:pt idx="48">
                  <c:v>0.26500000000000001</c:v>
                </c:pt>
                <c:pt idx="49">
                  <c:v>0.26500000000000001</c:v>
                </c:pt>
                <c:pt idx="50">
                  <c:v>0.26800000000000002</c:v>
                </c:pt>
                <c:pt idx="51">
                  <c:v>0.26800000000000002</c:v>
                </c:pt>
                <c:pt idx="52">
                  <c:v>0.26500000000000001</c:v>
                </c:pt>
                <c:pt idx="53">
                  <c:v>0.26800000000000002</c:v>
                </c:pt>
                <c:pt idx="54">
                  <c:v>0.26500000000000001</c:v>
                </c:pt>
                <c:pt idx="55">
                  <c:v>0.26800000000000002</c:v>
                </c:pt>
                <c:pt idx="56">
                  <c:v>0.26600000000000001</c:v>
                </c:pt>
                <c:pt idx="57">
                  <c:v>0.26600000000000001</c:v>
                </c:pt>
                <c:pt idx="58">
                  <c:v>0.26800000000000002</c:v>
                </c:pt>
                <c:pt idx="59">
                  <c:v>0.26600000000000001</c:v>
                </c:pt>
                <c:pt idx="60">
                  <c:v>0.26600000000000001</c:v>
                </c:pt>
                <c:pt idx="61">
                  <c:v>0.26600000000000001</c:v>
                </c:pt>
                <c:pt idx="62">
                  <c:v>0.26600000000000001</c:v>
                </c:pt>
                <c:pt idx="63">
                  <c:v>0.26600000000000001</c:v>
                </c:pt>
                <c:pt idx="64">
                  <c:v>0.26600000000000001</c:v>
                </c:pt>
                <c:pt idx="65">
                  <c:v>0.26800000000000002</c:v>
                </c:pt>
                <c:pt idx="66">
                  <c:v>0.26500000000000001</c:v>
                </c:pt>
                <c:pt idx="67">
                  <c:v>0.26800000000000002</c:v>
                </c:pt>
                <c:pt idx="68">
                  <c:v>0.26800000000000002</c:v>
                </c:pt>
                <c:pt idx="69">
                  <c:v>0.26800000000000002</c:v>
                </c:pt>
                <c:pt idx="70">
                  <c:v>0.26500000000000001</c:v>
                </c:pt>
                <c:pt idx="71">
                  <c:v>0.26800000000000002</c:v>
                </c:pt>
                <c:pt idx="72">
                  <c:v>0.26600000000000001</c:v>
                </c:pt>
                <c:pt idx="73">
                  <c:v>0.26600000000000001</c:v>
                </c:pt>
                <c:pt idx="74">
                  <c:v>0.26600000000000001</c:v>
                </c:pt>
                <c:pt idx="75">
                  <c:v>0.26800000000000002</c:v>
                </c:pt>
                <c:pt idx="76">
                  <c:v>0.26600000000000001</c:v>
                </c:pt>
                <c:pt idx="77">
                  <c:v>0.26700000000000002</c:v>
                </c:pt>
                <c:pt idx="78">
                  <c:v>0.26600000000000001</c:v>
                </c:pt>
                <c:pt idx="79">
                  <c:v>0.26600000000000001</c:v>
                </c:pt>
                <c:pt idx="80">
                  <c:v>0.26600000000000001</c:v>
                </c:pt>
                <c:pt idx="81">
                  <c:v>0.26900000000000002</c:v>
                </c:pt>
                <c:pt idx="82">
                  <c:v>0.26700000000000002</c:v>
                </c:pt>
                <c:pt idx="83">
                  <c:v>0.26600000000000001</c:v>
                </c:pt>
                <c:pt idx="84">
                  <c:v>0.26700000000000002</c:v>
                </c:pt>
                <c:pt idx="85">
                  <c:v>0.26700000000000002</c:v>
                </c:pt>
                <c:pt idx="86">
                  <c:v>0.26900000000000002</c:v>
                </c:pt>
                <c:pt idx="87">
                  <c:v>0.27</c:v>
                </c:pt>
                <c:pt idx="88">
                  <c:v>0.27</c:v>
                </c:pt>
                <c:pt idx="89">
                  <c:v>0.26500000000000001</c:v>
                </c:pt>
                <c:pt idx="90">
                  <c:v>0.26700000000000002</c:v>
                </c:pt>
                <c:pt idx="91">
                  <c:v>0.26500000000000001</c:v>
                </c:pt>
                <c:pt idx="92">
                  <c:v>0.27</c:v>
                </c:pt>
                <c:pt idx="93">
                  <c:v>0.26600000000000001</c:v>
                </c:pt>
                <c:pt idx="94">
                  <c:v>0.27100000000000002</c:v>
                </c:pt>
                <c:pt idx="95">
                  <c:v>0.26600000000000001</c:v>
                </c:pt>
                <c:pt idx="96">
                  <c:v>0.26600000000000001</c:v>
                </c:pt>
                <c:pt idx="97">
                  <c:v>0.26600000000000001</c:v>
                </c:pt>
                <c:pt idx="98">
                  <c:v>0.26700000000000002</c:v>
                </c:pt>
                <c:pt idx="99">
                  <c:v>0.26700000000000002</c:v>
                </c:pt>
                <c:pt idx="100">
                  <c:v>0.26500000000000001</c:v>
                </c:pt>
                <c:pt idx="101">
                  <c:v>0.26600000000000001</c:v>
                </c:pt>
                <c:pt idx="102">
                  <c:v>0.26600000000000001</c:v>
                </c:pt>
                <c:pt idx="103">
                  <c:v>0.28699999999999998</c:v>
                </c:pt>
                <c:pt idx="104">
                  <c:v>0.26600000000000001</c:v>
                </c:pt>
                <c:pt idx="105">
                  <c:v>0.26800000000000002</c:v>
                </c:pt>
                <c:pt idx="106">
                  <c:v>0.26700000000000002</c:v>
                </c:pt>
                <c:pt idx="107">
                  <c:v>0.26500000000000001</c:v>
                </c:pt>
                <c:pt idx="108">
                  <c:v>0.26600000000000001</c:v>
                </c:pt>
                <c:pt idx="109">
                  <c:v>0.26800000000000002</c:v>
                </c:pt>
                <c:pt idx="110">
                  <c:v>0.26500000000000001</c:v>
                </c:pt>
                <c:pt idx="111">
                  <c:v>0.29599999999999999</c:v>
                </c:pt>
                <c:pt idx="112">
                  <c:v>0.29699999999999999</c:v>
                </c:pt>
                <c:pt idx="113">
                  <c:v>0.29299999999999998</c:v>
                </c:pt>
                <c:pt idx="114">
                  <c:v>0.26500000000000001</c:v>
                </c:pt>
                <c:pt idx="115">
                  <c:v>0.26600000000000001</c:v>
                </c:pt>
                <c:pt idx="116">
                  <c:v>0.26500000000000001</c:v>
                </c:pt>
                <c:pt idx="117">
                  <c:v>0.26500000000000001</c:v>
                </c:pt>
                <c:pt idx="118">
                  <c:v>0.30199999999999999</c:v>
                </c:pt>
                <c:pt idx="119">
                  <c:v>0.26600000000000001</c:v>
                </c:pt>
                <c:pt idx="120">
                  <c:v>0.26900000000000002</c:v>
                </c:pt>
                <c:pt idx="121">
                  <c:v>0.26600000000000001</c:v>
                </c:pt>
                <c:pt idx="122">
                  <c:v>0.30599999999999999</c:v>
                </c:pt>
                <c:pt idx="123">
                  <c:v>0.26600000000000001</c:v>
                </c:pt>
                <c:pt idx="124">
                  <c:v>0.26500000000000001</c:v>
                </c:pt>
                <c:pt idx="125">
                  <c:v>0.26600000000000001</c:v>
                </c:pt>
                <c:pt idx="126">
                  <c:v>0.26600000000000001</c:v>
                </c:pt>
                <c:pt idx="127">
                  <c:v>0.26600000000000001</c:v>
                </c:pt>
                <c:pt idx="128">
                  <c:v>0.27200000000000002</c:v>
                </c:pt>
                <c:pt idx="129">
                  <c:v>0.27200000000000002</c:v>
                </c:pt>
                <c:pt idx="130">
                  <c:v>0.32600000000000001</c:v>
                </c:pt>
                <c:pt idx="131">
                  <c:v>0.26600000000000001</c:v>
                </c:pt>
                <c:pt idx="132">
                  <c:v>0.26600000000000001</c:v>
                </c:pt>
                <c:pt idx="133">
                  <c:v>0.26600000000000001</c:v>
                </c:pt>
                <c:pt idx="134">
                  <c:v>0.26600000000000001</c:v>
                </c:pt>
                <c:pt idx="135">
                  <c:v>0.28000000000000003</c:v>
                </c:pt>
                <c:pt idx="136">
                  <c:v>0.33500000000000002</c:v>
                </c:pt>
                <c:pt idx="137">
                  <c:v>0.33600000000000002</c:v>
                </c:pt>
                <c:pt idx="138">
                  <c:v>0.33500000000000002</c:v>
                </c:pt>
                <c:pt idx="139">
                  <c:v>0.27600000000000002</c:v>
                </c:pt>
                <c:pt idx="140">
                  <c:v>0.28199999999999997</c:v>
                </c:pt>
                <c:pt idx="141">
                  <c:v>0.26600000000000001</c:v>
                </c:pt>
                <c:pt idx="142">
                  <c:v>0.26500000000000001</c:v>
                </c:pt>
                <c:pt idx="143">
                  <c:v>0.26500000000000001</c:v>
                </c:pt>
                <c:pt idx="144">
                  <c:v>0.26500000000000001</c:v>
                </c:pt>
                <c:pt idx="145">
                  <c:v>0.26700000000000002</c:v>
                </c:pt>
                <c:pt idx="146">
                  <c:v>0.34499999999999997</c:v>
                </c:pt>
                <c:pt idx="147">
                  <c:v>0.34699999999999998</c:v>
                </c:pt>
                <c:pt idx="148">
                  <c:v>0.26500000000000001</c:v>
                </c:pt>
                <c:pt idx="149">
                  <c:v>0.26600000000000001</c:v>
                </c:pt>
                <c:pt idx="150">
                  <c:v>0.28999999999999998</c:v>
                </c:pt>
                <c:pt idx="151">
                  <c:v>0.26700000000000002</c:v>
                </c:pt>
                <c:pt idx="152">
                  <c:v>0.26500000000000001</c:v>
                </c:pt>
                <c:pt idx="153">
                  <c:v>0.26700000000000002</c:v>
                </c:pt>
                <c:pt idx="154">
                  <c:v>0.26600000000000001</c:v>
                </c:pt>
                <c:pt idx="155">
                  <c:v>0.26600000000000001</c:v>
                </c:pt>
                <c:pt idx="156">
                  <c:v>0.26500000000000001</c:v>
                </c:pt>
                <c:pt idx="157">
                  <c:v>0.26600000000000001</c:v>
                </c:pt>
                <c:pt idx="158">
                  <c:v>0.26600000000000001</c:v>
                </c:pt>
                <c:pt idx="159">
                  <c:v>0.26600000000000001</c:v>
                </c:pt>
                <c:pt idx="160">
                  <c:v>0.26900000000000002</c:v>
                </c:pt>
                <c:pt idx="161">
                  <c:v>0.36399999999999999</c:v>
                </c:pt>
                <c:pt idx="162">
                  <c:v>0.26700000000000002</c:v>
                </c:pt>
                <c:pt idx="163">
                  <c:v>0.26600000000000001</c:v>
                </c:pt>
                <c:pt idx="164">
                  <c:v>0.28799999999999998</c:v>
                </c:pt>
                <c:pt idx="165">
                  <c:v>0.28599999999999998</c:v>
                </c:pt>
                <c:pt idx="166">
                  <c:v>0.26600000000000001</c:v>
                </c:pt>
                <c:pt idx="167">
                  <c:v>0.34399999999999997</c:v>
                </c:pt>
                <c:pt idx="168">
                  <c:v>0.26600000000000001</c:v>
                </c:pt>
                <c:pt idx="169">
                  <c:v>0.26600000000000001</c:v>
                </c:pt>
                <c:pt idx="170">
                  <c:v>0.34799999999999998</c:v>
                </c:pt>
                <c:pt idx="171">
                  <c:v>0.35</c:v>
                </c:pt>
                <c:pt idx="172">
                  <c:v>0.35</c:v>
                </c:pt>
                <c:pt idx="173">
                  <c:v>0.30199999999999999</c:v>
                </c:pt>
                <c:pt idx="174">
                  <c:v>0.26600000000000001</c:v>
                </c:pt>
                <c:pt idx="175">
                  <c:v>0.307</c:v>
                </c:pt>
                <c:pt idx="176">
                  <c:v>0.29699999999999999</c:v>
                </c:pt>
                <c:pt idx="177">
                  <c:v>0.26600000000000001</c:v>
                </c:pt>
                <c:pt idx="178">
                  <c:v>0.27100000000000002</c:v>
                </c:pt>
                <c:pt idx="179">
                  <c:v>0.26600000000000001</c:v>
                </c:pt>
                <c:pt idx="180">
                  <c:v>0.36099999999999999</c:v>
                </c:pt>
                <c:pt idx="181">
                  <c:v>0.26600000000000001</c:v>
                </c:pt>
                <c:pt idx="182">
                  <c:v>0.27100000000000002</c:v>
                </c:pt>
                <c:pt idx="183">
                  <c:v>0.36</c:v>
                </c:pt>
                <c:pt idx="184">
                  <c:v>0.26600000000000001</c:v>
                </c:pt>
                <c:pt idx="185">
                  <c:v>0.26600000000000001</c:v>
                </c:pt>
                <c:pt idx="186">
                  <c:v>0.26600000000000001</c:v>
                </c:pt>
                <c:pt idx="187">
                  <c:v>0.26600000000000001</c:v>
                </c:pt>
                <c:pt idx="188">
                  <c:v>0.26600000000000001</c:v>
                </c:pt>
                <c:pt idx="189">
                  <c:v>0.32100000000000001</c:v>
                </c:pt>
                <c:pt idx="190">
                  <c:v>0.36699999999999999</c:v>
                </c:pt>
                <c:pt idx="191">
                  <c:v>0.27400000000000002</c:v>
                </c:pt>
                <c:pt idx="192">
                  <c:v>0.26600000000000001</c:v>
                </c:pt>
                <c:pt idx="193">
                  <c:v>0.26600000000000001</c:v>
                </c:pt>
                <c:pt idx="194">
                  <c:v>0.26600000000000001</c:v>
                </c:pt>
                <c:pt idx="195">
                  <c:v>0.26600000000000001</c:v>
                </c:pt>
                <c:pt idx="196">
                  <c:v>0.27400000000000002</c:v>
                </c:pt>
                <c:pt idx="197">
                  <c:v>0.26600000000000001</c:v>
                </c:pt>
                <c:pt idx="198">
                  <c:v>0.26600000000000001</c:v>
                </c:pt>
                <c:pt idx="199">
                  <c:v>0.378</c:v>
                </c:pt>
                <c:pt idx="200">
                  <c:v>0.38</c:v>
                </c:pt>
                <c:pt idx="201">
                  <c:v>0.26600000000000001</c:v>
                </c:pt>
                <c:pt idx="202">
                  <c:v>0.26600000000000001</c:v>
                </c:pt>
                <c:pt idx="203">
                  <c:v>0.27800000000000002</c:v>
                </c:pt>
                <c:pt idx="204">
                  <c:v>0.26600000000000001</c:v>
                </c:pt>
                <c:pt idx="205">
                  <c:v>0.38400000000000001</c:v>
                </c:pt>
                <c:pt idx="206">
                  <c:v>0.38500000000000001</c:v>
                </c:pt>
                <c:pt idx="207">
                  <c:v>0.34</c:v>
                </c:pt>
                <c:pt idx="208">
                  <c:v>0.26600000000000001</c:v>
                </c:pt>
                <c:pt idx="209">
                  <c:v>0.33800000000000002</c:v>
                </c:pt>
                <c:pt idx="210">
                  <c:v>0.26600000000000001</c:v>
                </c:pt>
                <c:pt idx="211">
                  <c:v>0.27900000000000003</c:v>
                </c:pt>
                <c:pt idx="212">
                  <c:v>0.38700000000000001</c:v>
                </c:pt>
                <c:pt idx="213">
                  <c:v>0.26600000000000001</c:v>
                </c:pt>
                <c:pt idx="214">
                  <c:v>0.26600000000000001</c:v>
                </c:pt>
                <c:pt idx="215">
                  <c:v>0.35699999999999998</c:v>
                </c:pt>
                <c:pt idx="216">
                  <c:v>0.36199999999999999</c:v>
                </c:pt>
                <c:pt idx="217">
                  <c:v>0.39600000000000002</c:v>
                </c:pt>
                <c:pt idx="218">
                  <c:v>0.35399999999999998</c:v>
                </c:pt>
                <c:pt idx="219">
                  <c:v>0.39800000000000002</c:v>
                </c:pt>
                <c:pt idx="220">
                  <c:v>0.26800000000000002</c:v>
                </c:pt>
                <c:pt idx="221">
                  <c:v>0.29599999999999999</c:v>
                </c:pt>
                <c:pt idx="222">
                  <c:v>0.26600000000000001</c:v>
                </c:pt>
                <c:pt idx="223">
                  <c:v>0.26800000000000002</c:v>
                </c:pt>
                <c:pt idx="224">
                  <c:v>0.26600000000000001</c:v>
                </c:pt>
                <c:pt idx="225">
                  <c:v>0.26600000000000001</c:v>
                </c:pt>
                <c:pt idx="226">
                  <c:v>0.26600000000000001</c:v>
                </c:pt>
                <c:pt idx="227">
                  <c:v>0.26900000000000002</c:v>
                </c:pt>
                <c:pt idx="228">
                  <c:v>0.29899999999999999</c:v>
                </c:pt>
                <c:pt idx="229">
                  <c:v>0.26600000000000001</c:v>
                </c:pt>
                <c:pt idx="230">
                  <c:v>0.40300000000000002</c:v>
                </c:pt>
                <c:pt idx="231">
                  <c:v>0.40400000000000003</c:v>
                </c:pt>
                <c:pt idx="232">
                  <c:v>0.26600000000000001</c:v>
                </c:pt>
                <c:pt idx="233">
                  <c:v>0.26600000000000001</c:v>
                </c:pt>
                <c:pt idx="234">
                  <c:v>0.375</c:v>
                </c:pt>
                <c:pt idx="235">
                  <c:v>0.26600000000000001</c:v>
                </c:pt>
                <c:pt idx="236">
                  <c:v>0.26900000000000002</c:v>
                </c:pt>
                <c:pt idx="237">
                  <c:v>0.26600000000000001</c:v>
                </c:pt>
                <c:pt idx="238">
                  <c:v>0.27</c:v>
                </c:pt>
                <c:pt idx="239">
                  <c:v>0.308</c:v>
                </c:pt>
                <c:pt idx="240">
                  <c:v>0.41399999999999998</c:v>
                </c:pt>
                <c:pt idx="241">
                  <c:v>0.308</c:v>
                </c:pt>
                <c:pt idx="242">
                  <c:v>0.27100000000000002</c:v>
                </c:pt>
                <c:pt idx="243">
                  <c:v>0.41699999999999998</c:v>
                </c:pt>
                <c:pt idx="244">
                  <c:v>0.41899999999999998</c:v>
                </c:pt>
                <c:pt idx="245">
                  <c:v>0.26600000000000001</c:v>
                </c:pt>
                <c:pt idx="246">
                  <c:v>0.42</c:v>
                </c:pt>
                <c:pt idx="247">
                  <c:v>0.26600000000000001</c:v>
                </c:pt>
                <c:pt idx="248">
                  <c:v>0.26600000000000001</c:v>
                </c:pt>
                <c:pt idx="249">
                  <c:v>0.26600000000000001</c:v>
                </c:pt>
                <c:pt idx="250">
                  <c:v>0.26600000000000001</c:v>
                </c:pt>
                <c:pt idx="251">
                  <c:v>0.32300000000000001</c:v>
                </c:pt>
                <c:pt idx="252">
                  <c:v>0.39500000000000002</c:v>
                </c:pt>
                <c:pt idx="253">
                  <c:v>0.42399999999999999</c:v>
                </c:pt>
                <c:pt idx="254">
                  <c:v>0.26600000000000001</c:v>
                </c:pt>
                <c:pt idx="255">
                  <c:v>0.39300000000000002</c:v>
                </c:pt>
                <c:pt idx="256">
                  <c:v>0.26600000000000001</c:v>
                </c:pt>
                <c:pt idx="257">
                  <c:v>0.32400000000000001</c:v>
                </c:pt>
                <c:pt idx="258">
                  <c:v>0.40400000000000003</c:v>
                </c:pt>
                <c:pt idx="259">
                  <c:v>0.42499999999999999</c:v>
                </c:pt>
                <c:pt idx="260">
                  <c:v>0.40899999999999997</c:v>
                </c:pt>
                <c:pt idx="261">
                  <c:v>0.42799999999999999</c:v>
                </c:pt>
                <c:pt idx="262">
                  <c:v>0.26600000000000001</c:v>
                </c:pt>
                <c:pt idx="263">
                  <c:v>0.26600000000000001</c:v>
                </c:pt>
                <c:pt idx="264">
                  <c:v>0.26600000000000001</c:v>
                </c:pt>
                <c:pt idx="265">
                  <c:v>0.42799999999999999</c:v>
                </c:pt>
                <c:pt idx="266">
                  <c:v>0.42799999999999999</c:v>
                </c:pt>
                <c:pt idx="267">
                  <c:v>0.26600000000000001</c:v>
                </c:pt>
                <c:pt idx="268">
                  <c:v>0.40200000000000002</c:v>
                </c:pt>
                <c:pt idx="269">
                  <c:v>0.26700000000000002</c:v>
                </c:pt>
                <c:pt idx="270">
                  <c:v>0.432</c:v>
                </c:pt>
                <c:pt idx="271">
                  <c:v>0.34200000000000003</c:v>
                </c:pt>
                <c:pt idx="272">
                  <c:v>0.28000000000000003</c:v>
                </c:pt>
                <c:pt idx="273">
                  <c:v>0.432</c:v>
                </c:pt>
                <c:pt idx="274">
                  <c:v>0.28399999999999997</c:v>
                </c:pt>
                <c:pt idx="275">
                  <c:v>0.26700000000000002</c:v>
                </c:pt>
                <c:pt idx="276">
                  <c:v>0.26700000000000002</c:v>
                </c:pt>
                <c:pt idx="277">
                  <c:v>0.434</c:v>
                </c:pt>
                <c:pt idx="278">
                  <c:v>0.28199999999999997</c:v>
                </c:pt>
                <c:pt idx="279">
                  <c:v>0.28199999999999997</c:v>
                </c:pt>
                <c:pt idx="280">
                  <c:v>0.28499999999999998</c:v>
                </c:pt>
                <c:pt idx="281">
                  <c:v>0.34599999999999997</c:v>
                </c:pt>
                <c:pt idx="282">
                  <c:v>0.26700000000000002</c:v>
                </c:pt>
                <c:pt idx="283">
                  <c:v>0.26700000000000002</c:v>
                </c:pt>
                <c:pt idx="284">
                  <c:v>0.438</c:v>
                </c:pt>
                <c:pt idx="285">
                  <c:v>0.438</c:v>
                </c:pt>
                <c:pt idx="286">
                  <c:v>0.42299999999999999</c:v>
                </c:pt>
                <c:pt idx="287">
                  <c:v>0.28699999999999998</c:v>
                </c:pt>
                <c:pt idx="288">
                  <c:v>0.28699999999999998</c:v>
                </c:pt>
                <c:pt idx="289">
                  <c:v>0.28699999999999998</c:v>
                </c:pt>
                <c:pt idx="290">
                  <c:v>0.42299999999999999</c:v>
                </c:pt>
                <c:pt idx="291">
                  <c:v>0.443</c:v>
                </c:pt>
                <c:pt idx="292">
                  <c:v>0.44700000000000001</c:v>
                </c:pt>
                <c:pt idx="293">
                  <c:v>0.44600000000000001</c:v>
                </c:pt>
                <c:pt idx="294">
                  <c:v>0.35399999999999998</c:v>
                </c:pt>
                <c:pt idx="295">
                  <c:v>0.28799999999999998</c:v>
                </c:pt>
                <c:pt idx="296">
                  <c:v>0.44800000000000001</c:v>
                </c:pt>
                <c:pt idx="297">
                  <c:v>0.35499999999999998</c:v>
                </c:pt>
                <c:pt idx="298">
                  <c:v>0.26800000000000002</c:v>
                </c:pt>
                <c:pt idx="299">
                  <c:v>0.26900000000000002</c:v>
                </c:pt>
                <c:pt idx="300">
                  <c:v>0.26900000000000002</c:v>
                </c:pt>
                <c:pt idx="301">
                  <c:v>0.26800000000000002</c:v>
                </c:pt>
                <c:pt idx="302">
                  <c:v>0.29299999999999998</c:v>
                </c:pt>
                <c:pt idx="303">
                  <c:v>0.27</c:v>
                </c:pt>
                <c:pt idx="304">
                  <c:v>0.26900000000000002</c:v>
                </c:pt>
                <c:pt idx="305">
                  <c:v>0.45400000000000001</c:v>
                </c:pt>
                <c:pt idx="306">
                  <c:v>0.27</c:v>
                </c:pt>
                <c:pt idx="307">
                  <c:v>0.45500000000000002</c:v>
                </c:pt>
                <c:pt idx="308">
                  <c:v>0.30299999999999999</c:v>
                </c:pt>
                <c:pt idx="309">
                  <c:v>0.442</c:v>
                </c:pt>
                <c:pt idx="310">
                  <c:v>0.441</c:v>
                </c:pt>
                <c:pt idx="311">
                  <c:v>0.36799999999999999</c:v>
                </c:pt>
                <c:pt idx="312">
                  <c:v>0.46</c:v>
                </c:pt>
                <c:pt idx="313">
                  <c:v>0.44600000000000001</c:v>
                </c:pt>
                <c:pt idx="314">
                  <c:v>0.45</c:v>
                </c:pt>
                <c:pt idx="315">
                  <c:v>0.27100000000000002</c:v>
                </c:pt>
                <c:pt idx="316">
                  <c:v>0.371</c:v>
                </c:pt>
                <c:pt idx="317">
                  <c:v>0.27100000000000002</c:v>
                </c:pt>
                <c:pt idx="318">
                  <c:v>0.27100000000000002</c:v>
                </c:pt>
                <c:pt idx="319">
                  <c:v>0.46500000000000002</c:v>
                </c:pt>
                <c:pt idx="320">
                  <c:v>0.315</c:v>
                </c:pt>
                <c:pt idx="321">
                  <c:v>0.45400000000000001</c:v>
                </c:pt>
                <c:pt idx="322">
                  <c:v>0.27200000000000002</c:v>
                </c:pt>
                <c:pt idx="323">
                  <c:v>0.46600000000000003</c:v>
                </c:pt>
                <c:pt idx="324">
                  <c:v>0.46600000000000003</c:v>
                </c:pt>
                <c:pt idx="325">
                  <c:v>0.27300000000000002</c:v>
                </c:pt>
                <c:pt idx="326">
                  <c:v>0.46800000000000003</c:v>
                </c:pt>
                <c:pt idx="327">
                  <c:v>0.27400000000000002</c:v>
                </c:pt>
                <c:pt idx="328">
                  <c:v>0.27400000000000002</c:v>
                </c:pt>
                <c:pt idx="329">
                  <c:v>0.47</c:v>
                </c:pt>
                <c:pt idx="330">
                  <c:v>0.45700000000000002</c:v>
                </c:pt>
                <c:pt idx="331">
                  <c:v>0.47099999999999997</c:v>
                </c:pt>
                <c:pt idx="332">
                  <c:v>0.27500000000000002</c:v>
                </c:pt>
                <c:pt idx="333">
                  <c:v>0.38800000000000001</c:v>
                </c:pt>
                <c:pt idx="334">
                  <c:v>0.32300000000000001</c:v>
                </c:pt>
                <c:pt idx="335">
                  <c:v>0.39400000000000002</c:v>
                </c:pt>
                <c:pt idx="336">
                  <c:v>0.32400000000000001</c:v>
                </c:pt>
                <c:pt idx="337">
                  <c:v>0.32400000000000001</c:v>
                </c:pt>
                <c:pt idx="338">
                  <c:v>0.33100000000000002</c:v>
                </c:pt>
                <c:pt idx="339">
                  <c:v>0.27500000000000002</c:v>
                </c:pt>
                <c:pt idx="340">
                  <c:v>0.33300000000000002</c:v>
                </c:pt>
                <c:pt idx="341">
                  <c:v>0.39800000000000002</c:v>
                </c:pt>
                <c:pt idx="342">
                  <c:v>0.33500000000000002</c:v>
                </c:pt>
                <c:pt idx="343">
                  <c:v>0.47699999999999998</c:v>
                </c:pt>
                <c:pt idx="344">
                  <c:v>0.47699999999999998</c:v>
                </c:pt>
                <c:pt idx="345">
                  <c:v>0.48</c:v>
                </c:pt>
                <c:pt idx="346">
                  <c:v>0.33300000000000002</c:v>
                </c:pt>
                <c:pt idx="347">
                  <c:v>0.33300000000000002</c:v>
                </c:pt>
                <c:pt idx="348">
                  <c:v>0.46700000000000003</c:v>
                </c:pt>
                <c:pt idx="349">
                  <c:v>0.46600000000000003</c:v>
                </c:pt>
                <c:pt idx="350">
                  <c:v>0.48199999999999998</c:v>
                </c:pt>
                <c:pt idx="351">
                  <c:v>0.48299999999999998</c:v>
                </c:pt>
                <c:pt idx="352">
                  <c:v>0.47</c:v>
                </c:pt>
                <c:pt idx="353">
                  <c:v>0.33700000000000002</c:v>
                </c:pt>
                <c:pt idx="354">
                  <c:v>0.33800000000000002</c:v>
                </c:pt>
                <c:pt idx="355">
                  <c:v>0.28499999999999998</c:v>
                </c:pt>
                <c:pt idx="356">
                  <c:v>0.28199999999999997</c:v>
                </c:pt>
                <c:pt idx="357">
                  <c:v>0.28499999999999998</c:v>
                </c:pt>
                <c:pt idx="358">
                  <c:v>0.4</c:v>
                </c:pt>
                <c:pt idx="359">
                  <c:v>0.4</c:v>
                </c:pt>
                <c:pt idx="360">
                  <c:v>0.40699999999999997</c:v>
                </c:pt>
                <c:pt idx="361">
                  <c:v>0.33800000000000002</c:v>
                </c:pt>
                <c:pt idx="362">
                  <c:v>0.28199999999999997</c:v>
                </c:pt>
                <c:pt idx="363">
                  <c:v>0.40400000000000003</c:v>
                </c:pt>
                <c:pt idx="364">
                  <c:v>0.40400000000000003</c:v>
                </c:pt>
                <c:pt idx="365">
                  <c:v>0.28699999999999998</c:v>
                </c:pt>
                <c:pt idx="366">
                  <c:v>0.40699999999999997</c:v>
                </c:pt>
                <c:pt idx="367">
                  <c:v>0.49099999999999999</c:v>
                </c:pt>
                <c:pt idx="368">
                  <c:v>0.34799999999999998</c:v>
                </c:pt>
                <c:pt idx="369">
                  <c:v>0.34499999999999997</c:v>
                </c:pt>
                <c:pt idx="370">
                  <c:v>0.41699999999999998</c:v>
                </c:pt>
                <c:pt idx="371">
                  <c:v>0.28699999999999998</c:v>
                </c:pt>
                <c:pt idx="372">
                  <c:v>0.47799999999999998</c:v>
                </c:pt>
                <c:pt idx="373">
                  <c:v>0.47799999999999998</c:v>
                </c:pt>
                <c:pt idx="374">
                  <c:v>0.49299999999999999</c:v>
                </c:pt>
                <c:pt idx="375">
                  <c:v>0.41599999999999998</c:v>
                </c:pt>
                <c:pt idx="376">
                  <c:v>0.496</c:v>
                </c:pt>
                <c:pt idx="377">
                  <c:v>0.35399999999999998</c:v>
                </c:pt>
                <c:pt idx="378">
                  <c:v>0.28899999999999998</c:v>
                </c:pt>
                <c:pt idx="379">
                  <c:v>0.48199999999999998</c:v>
                </c:pt>
                <c:pt idx="380">
                  <c:v>0.48199999999999998</c:v>
                </c:pt>
                <c:pt idx="381">
                  <c:v>0.48699999999999999</c:v>
                </c:pt>
                <c:pt idx="382">
                  <c:v>0.48599999999999999</c:v>
                </c:pt>
                <c:pt idx="383">
                  <c:v>0.48799999999999999</c:v>
                </c:pt>
                <c:pt idx="384">
                  <c:v>0.41899999999999998</c:v>
                </c:pt>
                <c:pt idx="385">
                  <c:v>0.48899999999999999</c:v>
                </c:pt>
                <c:pt idx="386">
                  <c:v>0.29399999999999998</c:v>
                </c:pt>
                <c:pt idx="387">
                  <c:v>0.29599999999999999</c:v>
                </c:pt>
                <c:pt idx="388">
                  <c:v>0.502</c:v>
                </c:pt>
                <c:pt idx="389">
                  <c:v>0.42199999999999999</c:v>
                </c:pt>
                <c:pt idx="390">
                  <c:v>0.36199999999999999</c:v>
                </c:pt>
                <c:pt idx="391">
                  <c:v>0.49399999999999999</c:v>
                </c:pt>
                <c:pt idx="392">
                  <c:v>0.502</c:v>
                </c:pt>
                <c:pt idx="393">
                  <c:v>0.502</c:v>
                </c:pt>
                <c:pt idx="394">
                  <c:v>0.504</c:v>
                </c:pt>
                <c:pt idx="395">
                  <c:v>0.50600000000000001</c:v>
                </c:pt>
                <c:pt idx="396">
                  <c:v>0.51600000000000001</c:v>
                </c:pt>
                <c:pt idx="397">
                  <c:v>0.378</c:v>
                </c:pt>
                <c:pt idx="398">
                  <c:v>0.378</c:v>
                </c:pt>
                <c:pt idx="399">
                  <c:v>0.50900000000000001</c:v>
                </c:pt>
                <c:pt idx="400">
                  <c:v>0.379</c:v>
                </c:pt>
                <c:pt idx="401">
                  <c:v>0.50900000000000001</c:v>
                </c:pt>
                <c:pt idx="402">
                  <c:v>0.44900000000000001</c:v>
                </c:pt>
                <c:pt idx="403">
                  <c:v>0.45500000000000002</c:v>
                </c:pt>
                <c:pt idx="404">
                  <c:v>0.38100000000000001</c:v>
                </c:pt>
                <c:pt idx="405">
                  <c:v>0.38800000000000001</c:v>
                </c:pt>
                <c:pt idx="406">
                  <c:v>0.52400000000000002</c:v>
                </c:pt>
                <c:pt idx="407">
                  <c:v>0.52400000000000002</c:v>
                </c:pt>
                <c:pt idx="408">
                  <c:v>0.39100000000000001</c:v>
                </c:pt>
                <c:pt idx="409">
                  <c:v>0.39</c:v>
                </c:pt>
                <c:pt idx="410">
                  <c:v>0.45900000000000002</c:v>
                </c:pt>
                <c:pt idx="411">
                  <c:v>0.38700000000000001</c:v>
                </c:pt>
                <c:pt idx="412">
                  <c:v>0.38700000000000001</c:v>
                </c:pt>
                <c:pt idx="413">
                  <c:v>0.52700000000000002</c:v>
                </c:pt>
                <c:pt idx="414">
                  <c:v>0.51700000000000002</c:v>
                </c:pt>
                <c:pt idx="415">
                  <c:v>0.51600000000000001</c:v>
                </c:pt>
                <c:pt idx="416">
                  <c:v>0.33400000000000002</c:v>
                </c:pt>
                <c:pt idx="417">
                  <c:v>0.39200000000000002</c:v>
                </c:pt>
                <c:pt idx="418">
                  <c:v>0.52</c:v>
                </c:pt>
                <c:pt idx="419">
                  <c:v>0.33500000000000002</c:v>
                </c:pt>
                <c:pt idx="420">
                  <c:v>0.33100000000000002</c:v>
                </c:pt>
                <c:pt idx="421">
                  <c:v>0.39500000000000002</c:v>
                </c:pt>
                <c:pt idx="422">
                  <c:v>0.33</c:v>
                </c:pt>
                <c:pt idx="423">
                  <c:v>0.46300000000000002</c:v>
                </c:pt>
                <c:pt idx="424">
                  <c:v>0.53500000000000003</c:v>
                </c:pt>
                <c:pt idx="425">
                  <c:v>0.46</c:v>
                </c:pt>
                <c:pt idx="426">
                  <c:v>0.46</c:v>
                </c:pt>
                <c:pt idx="427">
                  <c:v>0.33900000000000002</c:v>
                </c:pt>
                <c:pt idx="428">
                  <c:v>0.46899999999999997</c:v>
                </c:pt>
                <c:pt idx="429">
                  <c:v>0.39600000000000002</c:v>
                </c:pt>
                <c:pt idx="430">
                  <c:v>0.52500000000000002</c:v>
                </c:pt>
                <c:pt idx="431">
                  <c:v>0.46400000000000002</c:v>
                </c:pt>
                <c:pt idx="432">
                  <c:v>0.46400000000000002</c:v>
                </c:pt>
                <c:pt idx="433">
                  <c:v>0.33800000000000002</c:v>
                </c:pt>
                <c:pt idx="434">
                  <c:v>0.46500000000000002</c:v>
                </c:pt>
                <c:pt idx="435">
                  <c:v>0.40300000000000002</c:v>
                </c:pt>
                <c:pt idx="436">
                  <c:v>0.53900000000000003</c:v>
                </c:pt>
                <c:pt idx="437">
                  <c:v>0.46899999999999997</c:v>
                </c:pt>
                <c:pt idx="438">
                  <c:v>0.47799999999999998</c:v>
                </c:pt>
                <c:pt idx="439">
                  <c:v>0.52900000000000003</c:v>
                </c:pt>
                <c:pt idx="440">
                  <c:v>0.52900000000000003</c:v>
                </c:pt>
                <c:pt idx="441">
                  <c:v>0.40300000000000002</c:v>
                </c:pt>
                <c:pt idx="442">
                  <c:v>0.47599999999999998</c:v>
                </c:pt>
                <c:pt idx="443">
                  <c:v>0.41099999999999998</c:v>
                </c:pt>
                <c:pt idx="444">
                  <c:v>0.53300000000000003</c:v>
                </c:pt>
                <c:pt idx="445">
                  <c:v>0.53300000000000003</c:v>
                </c:pt>
                <c:pt idx="446">
                  <c:v>0.53700000000000003</c:v>
                </c:pt>
                <c:pt idx="447">
                  <c:v>0.53700000000000003</c:v>
                </c:pt>
                <c:pt idx="448">
                  <c:v>0.53700000000000003</c:v>
                </c:pt>
                <c:pt idx="449">
                  <c:v>0.34799999999999998</c:v>
                </c:pt>
                <c:pt idx="450">
                  <c:v>0.54</c:v>
                </c:pt>
                <c:pt idx="451">
                  <c:v>0.48399999999999999</c:v>
                </c:pt>
                <c:pt idx="452">
                  <c:v>0.55200000000000005</c:v>
                </c:pt>
                <c:pt idx="453">
                  <c:v>0.55200000000000005</c:v>
                </c:pt>
                <c:pt idx="454">
                  <c:v>0.42</c:v>
                </c:pt>
                <c:pt idx="455">
                  <c:v>0.54500000000000004</c:v>
                </c:pt>
                <c:pt idx="456">
                  <c:v>0.55500000000000005</c:v>
                </c:pt>
                <c:pt idx="457">
                  <c:v>0.48699999999999999</c:v>
                </c:pt>
                <c:pt idx="458">
                  <c:v>0.55600000000000005</c:v>
                </c:pt>
                <c:pt idx="459">
                  <c:v>0.42499999999999999</c:v>
                </c:pt>
                <c:pt idx="460">
                  <c:v>0.42499999999999999</c:v>
                </c:pt>
                <c:pt idx="461">
                  <c:v>0.42599999999999999</c:v>
                </c:pt>
                <c:pt idx="462">
                  <c:v>0.55300000000000005</c:v>
                </c:pt>
                <c:pt idx="463">
                  <c:v>0.55000000000000004</c:v>
                </c:pt>
                <c:pt idx="464">
                  <c:v>0.503</c:v>
                </c:pt>
                <c:pt idx="465">
                  <c:v>0.51</c:v>
                </c:pt>
                <c:pt idx="466">
                  <c:v>0.56399999999999995</c:v>
                </c:pt>
                <c:pt idx="467">
                  <c:v>0.56399999999999995</c:v>
                </c:pt>
                <c:pt idx="468">
                  <c:v>0.43</c:v>
                </c:pt>
                <c:pt idx="469">
                  <c:v>0.438</c:v>
                </c:pt>
                <c:pt idx="470">
                  <c:v>0.434</c:v>
                </c:pt>
                <c:pt idx="471">
                  <c:v>0.434</c:v>
                </c:pt>
                <c:pt idx="472">
                  <c:v>0.44</c:v>
                </c:pt>
                <c:pt idx="473">
                  <c:v>0.441</c:v>
                </c:pt>
                <c:pt idx="474">
                  <c:v>0.51300000000000001</c:v>
                </c:pt>
                <c:pt idx="475">
                  <c:v>0.55900000000000005</c:v>
                </c:pt>
                <c:pt idx="476">
                  <c:v>0.55800000000000005</c:v>
                </c:pt>
                <c:pt idx="477">
                  <c:v>0.44</c:v>
                </c:pt>
                <c:pt idx="478">
                  <c:v>0.375</c:v>
                </c:pt>
                <c:pt idx="479">
                  <c:v>0.379</c:v>
                </c:pt>
                <c:pt idx="480">
                  <c:v>0.56200000000000006</c:v>
                </c:pt>
                <c:pt idx="481">
                  <c:v>0.51500000000000001</c:v>
                </c:pt>
                <c:pt idx="482">
                  <c:v>0.51200000000000001</c:v>
                </c:pt>
                <c:pt idx="483">
                  <c:v>0.44500000000000001</c:v>
                </c:pt>
                <c:pt idx="484">
                  <c:v>0.51300000000000001</c:v>
                </c:pt>
                <c:pt idx="485">
                  <c:v>0.51300000000000001</c:v>
                </c:pt>
                <c:pt idx="486">
                  <c:v>0.51700000000000002</c:v>
                </c:pt>
                <c:pt idx="487">
                  <c:v>0.51700000000000002</c:v>
                </c:pt>
                <c:pt idx="488">
                  <c:v>0.45100000000000001</c:v>
                </c:pt>
                <c:pt idx="489">
                  <c:v>0.51800000000000002</c:v>
                </c:pt>
                <c:pt idx="490">
                  <c:v>0.56699999999999995</c:v>
                </c:pt>
                <c:pt idx="491">
                  <c:v>0.57899999999999996</c:v>
                </c:pt>
                <c:pt idx="492">
                  <c:v>0.44700000000000001</c:v>
                </c:pt>
                <c:pt idx="493">
                  <c:v>0.52400000000000002</c:v>
                </c:pt>
                <c:pt idx="494">
                  <c:v>0.53100000000000003</c:v>
                </c:pt>
                <c:pt idx="495">
                  <c:v>0.52500000000000002</c:v>
                </c:pt>
                <c:pt idx="496">
                  <c:v>0.57199999999999995</c:v>
                </c:pt>
                <c:pt idx="497">
                  <c:v>0.57199999999999995</c:v>
                </c:pt>
                <c:pt idx="498">
                  <c:v>0.45400000000000001</c:v>
                </c:pt>
                <c:pt idx="499">
                  <c:v>0.57199999999999995</c:v>
                </c:pt>
                <c:pt idx="500">
                  <c:v>0.53</c:v>
                </c:pt>
                <c:pt idx="501">
                  <c:v>0.46</c:v>
                </c:pt>
                <c:pt idx="502">
                  <c:v>0.57799999999999996</c:v>
                </c:pt>
                <c:pt idx="503">
                  <c:v>0.57599999999999996</c:v>
                </c:pt>
                <c:pt idx="504">
                  <c:v>0.57599999999999996</c:v>
                </c:pt>
                <c:pt idx="505">
                  <c:v>0.57999999999999996</c:v>
                </c:pt>
                <c:pt idx="506">
                  <c:v>0.57899999999999996</c:v>
                </c:pt>
                <c:pt idx="507">
                  <c:v>0.58199999999999996</c:v>
                </c:pt>
                <c:pt idx="508">
                  <c:v>0.58899999999999997</c:v>
                </c:pt>
                <c:pt idx="509">
                  <c:v>0.58899999999999997</c:v>
                </c:pt>
                <c:pt idx="510">
                  <c:v>0.46500000000000002</c:v>
                </c:pt>
                <c:pt idx="511">
                  <c:v>0.58299999999999996</c:v>
                </c:pt>
                <c:pt idx="512">
                  <c:v>0.53700000000000003</c:v>
                </c:pt>
                <c:pt idx="513">
                  <c:v>0.59299999999999997</c:v>
                </c:pt>
                <c:pt idx="514">
                  <c:v>0.54</c:v>
                </c:pt>
                <c:pt idx="515">
                  <c:v>0.46800000000000003</c:v>
                </c:pt>
                <c:pt idx="516">
                  <c:v>0.46800000000000003</c:v>
                </c:pt>
                <c:pt idx="517">
                  <c:v>0.46899999999999997</c:v>
                </c:pt>
                <c:pt idx="518">
                  <c:v>0.58899999999999997</c:v>
                </c:pt>
                <c:pt idx="519">
                  <c:v>0.59299999999999997</c:v>
                </c:pt>
                <c:pt idx="520">
                  <c:v>0.60099999999999998</c:v>
                </c:pt>
                <c:pt idx="521">
                  <c:v>0.60099999999999998</c:v>
                </c:pt>
                <c:pt idx="522">
                  <c:v>0.47799999999999998</c:v>
                </c:pt>
                <c:pt idx="523">
                  <c:v>0.47799999999999998</c:v>
                </c:pt>
                <c:pt idx="524">
                  <c:v>0.55600000000000005</c:v>
                </c:pt>
                <c:pt idx="525">
                  <c:v>0.47799999999999998</c:v>
                </c:pt>
                <c:pt idx="526">
                  <c:v>0.56299999999999994</c:v>
                </c:pt>
                <c:pt idx="527">
                  <c:v>0.48499999999999999</c:v>
                </c:pt>
                <c:pt idx="528">
                  <c:v>0.47599999999999998</c:v>
                </c:pt>
                <c:pt idx="529">
                  <c:v>0.58799999999999997</c:v>
                </c:pt>
                <c:pt idx="530">
                  <c:v>0.47399999999999998</c:v>
                </c:pt>
                <c:pt idx="531">
                  <c:v>0.58699999999999997</c:v>
                </c:pt>
                <c:pt idx="532">
                  <c:v>0.47799999999999998</c:v>
                </c:pt>
                <c:pt idx="533">
                  <c:v>0.55700000000000005</c:v>
                </c:pt>
                <c:pt idx="534">
                  <c:v>0.59099999999999997</c:v>
                </c:pt>
                <c:pt idx="535">
                  <c:v>0.55800000000000005</c:v>
                </c:pt>
                <c:pt idx="536">
                  <c:v>0.55300000000000005</c:v>
                </c:pt>
                <c:pt idx="537">
                  <c:v>0.55400000000000005</c:v>
                </c:pt>
                <c:pt idx="538">
                  <c:v>0.55400000000000005</c:v>
                </c:pt>
                <c:pt idx="539">
                  <c:v>0.48299999999999998</c:v>
                </c:pt>
                <c:pt idx="540">
                  <c:v>0.55800000000000005</c:v>
                </c:pt>
                <c:pt idx="541">
                  <c:v>0.55800000000000005</c:v>
                </c:pt>
                <c:pt idx="542">
                  <c:v>0.56000000000000005</c:v>
                </c:pt>
                <c:pt idx="543">
                  <c:v>0.59699999999999998</c:v>
                </c:pt>
                <c:pt idx="544">
                  <c:v>0.56799999999999995</c:v>
                </c:pt>
                <c:pt idx="545">
                  <c:v>0.48399999999999999</c:v>
                </c:pt>
                <c:pt idx="546">
                  <c:v>0.57399999999999995</c:v>
                </c:pt>
                <c:pt idx="547">
                  <c:v>0.60199999999999998</c:v>
                </c:pt>
                <c:pt idx="548">
                  <c:v>0.60199999999999998</c:v>
                </c:pt>
                <c:pt idx="549">
                  <c:v>0.56899999999999995</c:v>
                </c:pt>
                <c:pt idx="550">
                  <c:v>0.60199999999999998</c:v>
                </c:pt>
                <c:pt idx="551">
                  <c:v>0.57299999999999995</c:v>
                </c:pt>
                <c:pt idx="552">
                  <c:v>0.49199999999999999</c:v>
                </c:pt>
                <c:pt idx="553">
                  <c:v>0.60699999999999998</c:v>
                </c:pt>
                <c:pt idx="554">
                  <c:v>0.497</c:v>
                </c:pt>
                <c:pt idx="555">
                  <c:v>0.60599999999999998</c:v>
                </c:pt>
                <c:pt idx="556">
                  <c:v>0.60599999999999998</c:v>
                </c:pt>
                <c:pt idx="557">
                  <c:v>0.61</c:v>
                </c:pt>
                <c:pt idx="558">
                  <c:v>0.60899999999999999</c:v>
                </c:pt>
                <c:pt idx="559">
                  <c:v>0.503</c:v>
                </c:pt>
                <c:pt idx="560">
                  <c:v>0.61499999999999999</c:v>
                </c:pt>
                <c:pt idx="561">
                  <c:v>0.624</c:v>
                </c:pt>
                <c:pt idx="562">
                  <c:v>0.58599999999999997</c:v>
                </c:pt>
                <c:pt idx="563">
                  <c:v>0.50700000000000001</c:v>
                </c:pt>
                <c:pt idx="564">
                  <c:v>0.58899999999999997</c:v>
                </c:pt>
                <c:pt idx="565">
                  <c:v>0.60399999999999998</c:v>
                </c:pt>
                <c:pt idx="566">
                  <c:v>0.52500000000000002</c:v>
                </c:pt>
                <c:pt idx="567">
                  <c:v>0.60899999999999999</c:v>
                </c:pt>
                <c:pt idx="568">
                  <c:v>0.51800000000000002</c:v>
                </c:pt>
                <c:pt idx="569">
                  <c:v>0.52700000000000002</c:v>
                </c:pt>
                <c:pt idx="570">
                  <c:v>0.63100000000000001</c:v>
                </c:pt>
                <c:pt idx="571">
                  <c:v>0.63100000000000001</c:v>
                </c:pt>
                <c:pt idx="572">
                  <c:v>0.61299999999999999</c:v>
                </c:pt>
                <c:pt idx="573">
                  <c:v>0.52900000000000003</c:v>
                </c:pt>
                <c:pt idx="574">
                  <c:v>0.63500000000000001</c:v>
                </c:pt>
                <c:pt idx="575">
                  <c:v>0.61</c:v>
                </c:pt>
                <c:pt idx="576">
                  <c:v>0.61099999999999999</c:v>
                </c:pt>
                <c:pt idx="577">
                  <c:v>0.61099999999999999</c:v>
                </c:pt>
                <c:pt idx="578">
                  <c:v>0.53500000000000003</c:v>
                </c:pt>
                <c:pt idx="579">
                  <c:v>0.64100000000000001</c:v>
                </c:pt>
                <c:pt idx="580">
                  <c:v>0.61599999999999999</c:v>
                </c:pt>
                <c:pt idx="581">
                  <c:v>0.61599999999999999</c:v>
                </c:pt>
                <c:pt idx="582">
                  <c:v>0.61699999999999999</c:v>
                </c:pt>
                <c:pt idx="583">
                  <c:v>0.625</c:v>
                </c:pt>
                <c:pt idx="584">
                  <c:v>0.626</c:v>
                </c:pt>
                <c:pt idx="585">
                  <c:v>0.64600000000000002</c:v>
                </c:pt>
                <c:pt idx="586">
                  <c:v>0.64600000000000002</c:v>
                </c:pt>
                <c:pt idx="587">
                  <c:v>0.64600000000000002</c:v>
                </c:pt>
                <c:pt idx="588">
                  <c:v>0.627</c:v>
                </c:pt>
                <c:pt idx="589">
                  <c:v>0.628</c:v>
                </c:pt>
                <c:pt idx="590">
                  <c:v>0.54700000000000004</c:v>
                </c:pt>
                <c:pt idx="591">
                  <c:v>0.54400000000000004</c:v>
                </c:pt>
                <c:pt idx="592">
                  <c:v>0.64900000000000002</c:v>
                </c:pt>
                <c:pt idx="593">
                  <c:v>0.64900000000000002</c:v>
                </c:pt>
                <c:pt idx="594">
                  <c:v>0.65100000000000002</c:v>
                </c:pt>
                <c:pt idx="595">
                  <c:v>0.63900000000000001</c:v>
                </c:pt>
                <c:pt idx="596">
                  <c:v>0.64900000000000002</c:v>
                </c:pt>
                <c:pt idx="597">
                  <c:v>0.56699999999999995</c:v>
                </c:pt>
                <c:pt idx="598">
                  <c:v>0.57799999999999996</c:v>
                </c:pt>
                <c:pt idx="599">
                  <c:v>0.65500000000000003</c:v>
                </c:pt>
                <c:pt idx="600">
                  <c:v>0.60199999999999998</c:v>
                </c:pt>
                <c:pt idx="601">
                  <c:v>0.53400000000000003</c:v>
                </c:pt>
                <c:pt idx="602">
                  <c:v>0.61199999999999999</c:v>
                </c:pt>
                <c:pt idx="603">
                  <c:v>0.622</c:v>
                </c:pt>
                <c:pt idx="604">
                  <c:v>0.61399999999999999</c:v>
                </c:pt>
                <c:pt idx="605">
                  <c:v>0.26500000000000001</c:v>
                </c:pt>
                <c:pt idx="606">
                  <c:v>0.26700000000000002</c:v>
                </c:pt>
                <c:pt idx="607">
                  <c:v>0.26500000000000001</c:v>
                </c:pt>
                <c:pt idx="608">
                  <c:v>0.26600000000000001</c:v>
                </c:pt>
                <c:pt idx="609">
                  <c:v>0.26600000000000001</c:v>
                </c:pt>
                <c:pt idx="610">
                  <c:v>0.26700000000000002</c:v>
                </c:pt>
                <c:pt idx="611">
                  <c:v>0.26700000000000002</c:v>
                </c:pt>
                <c:pt idx="612">
                  <c:v>0.26700000000000002</c:v>
                </c:pt>
                <c:pt idx="613">
                  <c:v>0.26700000000000002</c:v>
                </c:pt>
                <c:pt idx="614">
                  <c:v>0.26700000000000002</c:v>
                </c:pt>
                <c:pt idx="615">
                  <c:v>0.26700000000000002</c:v>
                </c:pt>
                <c:pt idx="616">
                  <c:v>0.26800000000000002</c:v>
                </c:pt>
                <c:pt idx="617">
                  <c:v>0.26600000000000001</c:v>
                </c:pt>
                <c:pt idx="618">
                  <c:v>0.26800000000000002</c:v>
                </c:pt>
                <c:pt idx="619">
                  <c:v>0.26600000000000001</c:v>
                </c:pt>
                <c:pt idx="620">
                  <c:v>0.26700000000000002</c:v>
                </c:pt>
                <c:pt idx="621">
                  <c:v>0.26600000000000001</c:v>
                </c:pt>
                <c:pt idx="622">
                  <c:v>0.26700000000000002</c:v>
                </c:pt>
                <c:pt idx="623">
                  <c:v>0.26600000000000001</c:v>
                </c:pt>
                <c:pt idx="624">
                  <c:v>0.26500000000000001</c:v>
                </c:pt>
                <c:pt idx="625">
                  <c:v>0.26500000000000001</c:v>
                </c:pt>
                <c:pt idx="626">
                  <c:v>0.26600000000000001</c:v>
                </c:pt>
                <c:pt idx="627">
                  <c:v>0.26600000000000001</c:v>
                </c:pt>
                <c:pt idx="628">
                  <c:v>0.26800000000000002</c:v>
                </c:pt>
                <c:pt idx="629">
                  <c:v>0.26600000000000001</c:v>
                </c:pt>
                <c:pt idx="630">
                  <c:v>0.26800000000000002</c:v>
                </c:pt>
                <c:pt idx="631">
                  <c:v>0.26600000000000001</c:v>
                </c:pt>
                <c:pt idx="632">
                  <c:v>0.26700000000000002</c:v>
                </c:pt>
                <c:pt idx="633">
                  <c:v>0.26600000000000001</c:v>
                </c:pt>
                <c:pt idx="634">
                  <c:v>0.26600000000000001</c:v>
                </c:pt>
                <c:pt idx="635">
                  <c:v>0.26800000000000002</c:v>
                </c:pt>
                <c:pt idx="636">
                  <c:v>0.26500000000000001</c:v>
                </c:pt>
                <c:pt idx="637">
                  <c:v>0.26500000000000001</c:v>
                </c:pt>
                <c:pt idx="638">
                  <c:v>0.26500000000000001</c:v>
                </c:pt>
                <c:pt idx="639">
                  <c:v>0.26500000000000001</c:v>
                </c:pt>
                <c:pt idx="640">
                  <c:v>0.27</c:v>
                </c:pt>
                <c:pt idx="641">
                  <c:v>0.26600000000000001</c:v>
                </c:pt>
                <c:pt idx="642">
                  <c:v>0.26600000000000001</c:v>
                </c:pt>
                <c:pt idx="643">
                  <c:v>0.28000000000000003</c:v>
                </c:pt>
                <c:pt idx="644">
                  <c:v>0.29699999999999999</c:v>
                </c:pt>
                <c:pt idx="645">
                  <c:v>0.29799999999999999</c:v>
                </c:pt>
                <c:pt idx="646">
                  <c:v>0.29299999999999998</c:v>
                </c:pt>
                <c:pt idx="647">
                  <c:v>0.312</c:v>
                </c:pt>
                <c:pt idx="648">
                  <c:v>0.26700000000000002</c:v>
                </c:pt>
                <c:pt idx="649">
                  <c:v>0.26900000000000002</c:v>
                </c:pt>
                <c:pt idx="650">
                  <c:v>0.26700000000000002</c:v>
                </c:pt>
                <c:pt idx="651">
                  <c:v>0.27200000000000002</c:v>
                </c:pt>
                <c:pt idx="652">
                  <c:v>0.33300000000000002</c:v>
                </c:pt>
                <c:pt idx="653">
                  <c:v>0.34200000000000003</c:v>
                </c:pt>
                <c:pt idx="654">
                  <c:v>0.34799999999999998</c:v>
                </c:pt>
                <c:pt idx="655">
                  <c:v>0.26600000000000001</c:v>
                </c:pt>
                <c:pt idx="656">
                  <c:v>0.35</c:v>
                </c:pt>
                <c:pt idx="657">
                  <c:v>0.26600000000000001</c:v>
                </c:pt>
                <c:pt idx="658">
                  <c:v>0.34599999999999997</c:v>
                </c:pt>
                <c:pt idx="659">
                  <c:v>0.26700000000000002</c:v>
                </c:pt>
                <c:pt idx="660">
                  <c:v>0.36299999999999999</c:v>
                </c:pt>
                <c:pt idx="661">
                  <c:v>0.26800000000000002</c:v>
                </c:pt>
                <c:pt idx="662">
                  <c:v>0.26700000000000002</c:v>
                </c:pt>
                <c:pt idx="663">
                  <c:v>0.26800000000000002</c:v>
                </c:pt>
                <c:pt idx="664">
                  <c:v>0.29499999999999998</c:v>
                </c:pt>
                <c:pt idx="665">
                  <c:v>0.26700000000000002</c:v>
                </c:pt>
                <c:pt idx="666">
                  <c:v>0.26700000000000002</c:v>
                </c:pt>
                <c:pt idx="667">
                  <c:v>0.26700000000000002</c:v>
                </c:pt>
                <c:pt idx="668">
                  <c:v>0.38700000000000001</c:v>
                </c:pt>
                <c:pt idx="669">
                  <c:v>0.26700000000000002</c:v>
                </c:pt>
                <c:pt idx="670">
                  <c:v>0.308</c:v>
                </c:pt>
                <c:pt idx="671">
                  <c:v>0.39600000000000002</c:v>
                </c:pt>
                <c:pt idx="672">
                  <c:v>0.41</c:v>
                </c:pt>
                <c:pt idx="673">
                  <c:v>0.41099999999999998</c:v>
                </c:pt>
                <c:pt idx="674">
                  <c:v>0.40799999999999997</c:v>
                </c:pt>
                <c:pt idx="675">
                  <c:v>0.26600000000000001</c:v>
                </c:pt>
                <c:pt idx="676">
                  <c:v>0.26700000000000002</c:v>
                </c:pt>
                <c:pt idx="677">
                  <c:v>0.42499999999999999</c:v>
                </c:pt>
                <c:pt idx="678">
                  <c:v>0.26700000000000002</c:v>
                </c:pt>
                <c:pt idx="679">
                  <c:v>0.26700000000000002</c:v>
                </c:pt>
                <c:pt idx="680">
                  <c:v>0.28999999999999998</c:v>
                </c:pt>
                <c:pt idx="681">
                  <c:v>0.29099999999999998</c:v>
                </c:pt>
                <c:pt idx="682">
                  <c:v>0.35699999999999998</c:v>
                </c:pt>
                <c:pt idx="683">
                  <c:v>0.44600000000000001</c:v>
                </c:pt>
                <c:pt idx="684">
                  <c:v>0.26700000000000002</c:v>
                </c:pt>
                <c:pt idx="685">
                  <c:v>0.26700000000000002</c:v>
                </c:pt>
                <c:pt idx="686">
                  <c:v>0.26700000000000002</c:v>
                </c:pt>
                <c:pt idx="687">
                  <c:v>0.26700000000000002</c:v>
                </c:pt>
                <c:pt idx="688">
                  <c:v>0.45600000000000002</c:v>
                </c:pt>
                <c:pt idx="689">
                  <c:v>0.37</c:v>
                </c:pt>
                <c:pt idx="690">
                  <c:v>0.46899999999999997</c:v>
                </c:pt>
                <c:pt idx="691">
                  <c:v>0.47</c:v>
                </c:pt>
                <c:pt idx="692">
                  <c:v>0.38200000000000001</c:v>
                </c:pt>
                <c:pt idx="693">
                  <c:v>0.38600000000000001</c:v>
                </c:pt>
                <c:pt idx="694">
                  <c:v>0.47</c:v>
                </c:pt>
                <c:pt idx="695">
                  <c:v>0.48599999999999999</c:v>
                </c:pt>
                <c:pt idx="696">
                  <c:v>0.26700000000000002</c:v>
                </c:pt>
                <c:pt idx="697">
                  <c:v>0.29499999999999998</c:v>
                </c:pt>
                <c:pt idx="698">
                  <c:v>0.41899999999999998</c:v>
                </c:pt>
                <c:pt idx="699">
                  <c:v>0.27</c:v>
                </c:pt>
                <c:pt idx="700">
                  <c:v>0.30499999999999999</c:v>
                </c:pt>
                <c:pt idx="701">
                  <c:v>0.373</c:v>
                </c:pt>
                <c:pt idx="702">
                  <c:v>0.52700000000000002</c:v>
                </c:pt>
                <c:pt idx="703">
                  <c:v>0.27500000000000002</c:v>
                </c:pt>
                <c:pt idx="704">
                  <c:v>0.27400000000000002</c:v>
                </c:pt>
                <c:pt idx="705">
                  <c:v>0.27600000000000002</c:v>
                </c:pt>
                <c:pt idx="706">
                  <c:v>0.44</c:v>
                </c:pt>
                <c:pt idx="707">
                  <c:v>0.375</c:v>
                </c:pt>
                <c:pt idx="708">
                  <c:v>0.44</c:v>
                </c:pt>
                <c:pt idx="709">
                  <c:v>0.27700000000000002</c:v>
                </c:pt>
                <c:pt idx="710">
                  <c:v>0.54200000000000004</c:v>
                </c:pt>
                <c:pt idx="711">
                  <c:v>0.54</c:v>
                </c:pt>
                <c:pt idx="712">
                  <c:v>0.54300000000000004</c:v>
                </c:pt>
                <c:pt idx="713">
                  <c:v>0.45400000000000001</c:v>
                </c:pt>
                <c:pt idx="714">
                  <c:v>0.46500000000000002</c:v>
                </c:pt>
                <c:pt idx="715">
                  <c:v>0.46899999999999997</c:v>
                </c:pt>
                <c:pt idx="716">
                  <c:v>0.55300000000000005</c:v>
                </c:pt>
                <c:pt idx="717">
                  <c:v>0.34399999999999997</c:v>
                </c:pt>
                <c:pt idx="718">
                  <c:v>0.55600000000000005</c:v>
                </c:pt>
                <c:pt idx="719">
                  <c:v>0.35099999999999998</c:v>
                </c:pt>
                <c:pt idx="720">
                  <c:v>0.28799999999999998</c:v>
                </c:pt>
                <c:pt idx="721">
                  <c:v>0.40799999999999997</c:v>
                </c:pt>
                <c:pt idx="722">
                  <c:v>0.35199999999999998</c:v>
                </c:pt>
                <c:pt idx="723">
                  <c:v>0.41099999999999998</c:v>
                </c:pt>
                <c:pt idx="724">
                  <c:v>0.35699999999999998</c:v>
                </c:pt>
                <c:pt idx="725">
                  <c:v>0.29299999999999998</c:v>
                </c:pt>
                <c:pt idx="726">
                  <c:v>0.48299999999999998</c:v>
                </c:pt>
                <c:pt idx="727">
                  <c:v>0.35499999999999998</c:v>
                </c:pt>
                <c:pt idx="728">
                  <c:v>0.42</c:v>
                </c:pt>
                <c:pt idx="729">
                  <c:v>0.36199999999999999</c:v>
                </c:pt>
                <c:pt idx="730">
                  <c:v>0.42099999999999999</c:v>
                </c:pt>
                <c:pt idx="731">
                  <c:v>0.57599999999999996</c:v>
                </c:pt>
                <c:pt idx="732">
                  <c:v>0.311</c:v>
                </c:pt>
                <c:pt idx="733">
                  <c:v>0.309</c:v>
                </c:pt>
                <c:pt idx="734">
                  <c:v>0.313</c:v>
                </c:pt>
                <c:pt idx="735">
                  <c:v>0.317</c:v>
                </c:pt>
                <c:pt idx="736">
                  <c:v>0.43099999999999999</c:v>
                </c:pt>
                <c:pt idx="737">
                  <c:v>0.502</c:v>
                </c:pt>
                <c:pt idx="738">
                  <c:v>0.58299999999999996</c:v>
                </c:pt>
                <c:pt idx="739">
                  <c:v>0.58399999999999996</c:v>
                </c:pt>
                <c:pt idx="740">
                  <c:v>0.501</c:v>
                </c:pt>
                <c:pt idx="741">
                  <c:v>0.433</c:v>
                </c:pt>
                <c:pt idx="742">
                  <c:v>0.52500000000000002</c:v>
                </c:pt>
                <c:pt idx="743">
                  <c:v>0.46300000000000002</c:v>
                </c:pt>
                <c:pt idx="744">
                  <c:v>0.53600000000000003</c:v>
                </c:pt>
                <c:pt idx="745">
                  <c:v>0.45400000000000001</c:v>
                </c:pt>
                <c:pt idx="746">
                  <c:v>0.53600000000000003</c:v>
                </c:pt>
                <c:pt idx="747">
                  <c:v>0.46700000000000003</c:v>
                </c:pt>
                <c:pt idx="748">
                  <c:v>0.27800000000000002</c:v>
                </c:pt>
                <c:pt idx="749">
                  <c:v>0.33600000000000002</c:v>
                </c:pt>
                <c:pt idx="750">
                  <c:v>0.34300000000000003</c:v>
                </c:pt>
                <c:pt idx="751">
                  <c:v>0.28000000000000003</c:v>
                </c:pt>
                <c:pt idx="752">
                  <c:v>0.28000000000000003</c:v>
                </c:pt>
                <c:pt idx="753">
                  <c:v>0.39100000000000001</c:v>
                </c:pt>
                <c:pt idx="754">
                  <c:v>0.33100000000000002</c:v>
                </c:pt>
                <c:pt idx="755">
                  <c:v>0.28199999999999997</c:v>
                </c:pt>
                <c:pt idx="756">
                  <c:v>0.39400000000000002</c:v>
                </c:pt>
                <c:pt idx="757">
                  <c:v>0.28399999999999997</c:v>
                </c:pt>
                <c:pt idx="758">
                  <c:v>0.28399999999999997</c:v>
                </c:pt>
                <c:pt idx="759">
                  <c:v>0.47</c:v>
                </c:pt>
                <c:pt idx="760">
                  <c:v>0.33700000000000002</c:v>
                </c:pt>
                <c:pt idx="761">
                  <c:v>0.33500000000000002</c:v>
                </c:pt>
                <c:pt idx="762">
                  <c:v>0.55600000000000005</c:v>
                </c:pt>
                <c:pt idx="763">
                  <c:v>0.40400000000000003</c:v>
                </c:pt>
                <c:pt idx="764">
                  <c:v>0.55700000000000005</c:v>
                </c:pt>
                <c:pt idx="765">
                  <c:v>0.34200000000000003</c:v>
                </c:pt>
                <c:pt idx="766">
                  <c:v>0.40400000000000003</c:v>
                </c:pt>
                <c:pt idx="767">
                  <c:v>0.28499999999999998</c:v>
                </c:pt>
                <c:pt idx="768">
                  <c:v>0.28399999999999997</c:v>
                </c:pt>
                <c:pt idx="769">
                  <c:v>0.28599999999999998</c:v>
                </c:pt>
                <c:pt idx="770">
                  <c:v>0.54800000000000004</c:v>
                </c:pt>
                <c:pt idx="771">
                  <c:v>0.54900000000000004</c:v>
                </c:pt>
                <c:pt idx="772">
                  <c:v>0.28799999999999998</c:v>
                </c:pt>
                <c:pt idx="773">
                  <c:v>0.55200000000000005</c:v>
                </c:pt>
                <c:pt idx="774">
                  <c:v>0.49</c:v>
                </c:pt>
                <c:pt idx="775">
                  <c:v>0.41499999999999998</c:v>
                </c:pt>
                <c:pt idx="776">
                  <c:v>0.48899999999999999</c:v>
                </c:pt>
                <c:pt idx="777">
                  <c:v>0.29399999999999998</c:v>
                </c:pt>
                <c:pt idx="778">
                  <c:v>0.41699999999999998</c:v>
                </c:pt>
                <c:pt idx="779">
                  <c:v>0.56000000000000005</c:v>
                </c:pt>
                <c:pt idx="780">
                  <c:v>0.56200000000000006</c:v>
                </c:pt>
                <c:pt idx="781">
                  <c:v>0.51200000000000001</c:v>
                </c:pt>
                <c:pt idx="782">
                  <c:v>0.30299999999999999</c:v>
                </c:pt>
                <c:pt idx="783">
                  <c:v>0.505</c:v>
                </c:pt>
                <c:pt idx="784">
                  <c:v>0.51600000000000001</c:v>
                </c:pt>
                <c:pt idx="785">
                  <c:v>0.30399999999999999</c:v>
                </c:pt>
                <c:pt idx="786">
                  <c:v>0.30399999999999999</c:v>
                </c:pt>
                <c:pt idx="787">
                  <c:v>0.56599999999999995</c:v>
                </c:pt>
                <c:pt idx="788">
                  <c:v>0.31</c:v>
                </c:pt>
                <c:pt idx="789">
                  <c:v>0.377</c:v>
                </c:pt>
                <c:pt idx="790">
                  <c:v>0.31</c:v>
                </c:pt>
                <c:pt idx="791">
                  <c:v>0.311</c:v>
                </c:pt>
                <c:pt idx="792">
                  <c:v>0.311</c:v>
                </c:pt>
                <c:pt idx="793">
                  <c:v>0.38300000000000001</c:v>
                </c:pt>
                <c:pt idx="794">
                  <c:v>0.44800000000000001</c:v>
                </c:pt>
                <c:pt idx="795">
                  <c:v>0.38500000000000001</c:v>
                </c:pt>
                <c:pt idx="796">
                  <c:v>0.45100000000000001</c:v>
                </c:pt>
                <c:pt idx="797">
                  <c:v>0.32</c:v>
                </c:pt>
                <c:pt idx="798">
                  <c:v>0.57499999999999996</c:v>
                </c:pt>
                <c:pt idx="799">
                  <c:v>0.53200000000000003</c:v>
                </c:pt>
                <c:pt idx="800">
                  <c:v>0.57699999999999996</c:v>
                </c:pt>
                <c:pt idx="801">
                  <c:v>0.39100000000000001</c:v>
                </c:pt>
                <c:pt idx="802">
                  <c:v>0.38900000000000001</c:v>
                </c:pt>
                <c:pt idx="803">
                  <c:v>0.57799999999999996</c:v>
                </c:pt>
                <c:pt idx="804">
                  <c:v>0.57899999999999996</c:v>
                </c:pt>
                <c:pt idx="805">
                  <c:v>0.33100000000000002</c:v>
                </c:pt>
                <c:pt idx="806">
                  <c:v>0.33</c:v>
                </c:pt>
                <c:pt idx="807">
                  <c:v>0.33300000000000002</c:v>
                </c:pt>
                <c:pt idx="808">
                  <c:v>0.46200000000000002</c:v>
                </c:pt>
                <c:pt idx="809">
                  <c:v>0.33600000000000002</c:v>
                </c:pt>
                <c:pt idx="810">
                  <c:v>0.39600000000000002</c:v>
                </c:pt>
                <c:pt idx="811">
                  <c:v>0.57899999999999996</c:v>
                </c:pt>
                <c:pt idx="812">
                  <c:v>0.46200000000000002</c:v>
                </c:pt>
                <c:pt idx="813">
                  <c:v>0.33900000000000002</c:v>
                </c:pt>
                <c:pt idx="814">
                  <c:v>0.34200000000000003</c:v>
                </c:pt>
                <c:pt idx="815">
                  <c:v>0.34200000000000003</c:v>
                </c:pt>
                <c:pt idx="816">
                  <c:v>0.55300000000000005</c:v>
                </c:pt>
                <c:pt idx="817">
                  <c:v>0.55200000000000005</c:v>
                </c:pt>
                <c:pt idx="818">
                  <c:v>0.58299999999999996</c:v>
                </c:pt>
                <c:pt idx="819">
                  <c:v>0.47399999999999998</c:v>
                </c:pt>
                <c:pt idx="820">
                  <c:v>0.58499999999999996</c:v>
                </c:pt>
                <c:pt idx="821">
                  <c:v>0.47599999999999998</c:v>
                </c:pt>
                <c:pt idx="822">
                  <c:v>0.34899999999999998</c:v>
                </c:pt>
                <c:pt idx="823">
                  <c:v>0.35199999999999998</c:v>
                </c:pt>
                <c:pt idx="824">
                  <c:v>0.35</c:v>
                </c:pt>
                <c:pt idx="825">
                  <c:v>0.35</c:v>
                </c:pt>
                <c:pt idx="826">
                  <c:v>0.57099999999999995</c:v>
                </c:pt>
                <c:pt idx="827">
                  <c:v>0.58799999999999997</c:v>
                </c:pt>
                <c:pt idx="828">
                  <c:v>0.35699999999999998</c:v>
                </c:pt>
                <c:pt idx="829">
                  <c:v>0.57499999999999996</c:v>
                </c:pt>
                <c:pt idx="830">
                  <c:v>0.59</c:v>
                </c:pt>
                <c:pt idx="831">
                  <c:v>0.56699999999999995</c:v>
                </c:pt>
                <c:pt idx="832">
                  <c:v>0.35599999999999998</c:v>
                </c:pt>
                <c:pt idx="833">
                  <c:v>0.35599999999999998</c:v>
                </c:pt>
                <c:pt idx="834">
                  <c:v>0.35899999999999999</c:v>
                </c:pt>
                <c:pt idx="835">
                  <c:v>0.36399999999999999</c:v>
                </c:pt>
                <c:pt idx="836">
                  <c:v>0.43</c:v>
                </c:pt>
                <c:pt idx="837">
                  <c:v>0.59299999999999997</c:v>
                </c:pt>
                <c:pt idx="838">
                  <c:v>0.437</c:v>
                </c:pt>
                <c:pt idx="839">
                  <c:v>0.50600000000000001</c:v>
                </c:pt>
                <c:pt idx="840">
                  <c:v>0.438</c:v>
                </c:pt>
                <c:pt idx="841">
                  <c:v>0.59499999999999997</c:v>
                </c:pt>
                <c:pt idx="842">
                  <c:v>0.59599999999999997</c:v>
                </c:pt>
                <c:pt idx="843">
                  <c:v>0.55400000000000005</c:v>
                </c:pt>
                <c:pt idx="844">
                  <c:v>0.58699999999999997</c:v>
                </c:pt>
                <c:pt idx="845">
                  <c:v>0.59599999999999997</c:v>
                </c:pt>
                <c:pt idx="846">
                  <c:v>0.378</c:v>
                </c:pt>
                <c:pt idx="847">
                  <c:v>0.376</c:v>
                </c:pt>
                <c:pt idx="848">
                  <c:v>0.38</c:v>
                </c:pt>
                <c:pt idx="849">
                  <c:v>0.48899999999999999</c:v>
                </c:pt>
                <c:pt idx="850">
                  <c:v>0.48599999999999999</c:v>
                </c:pt>
                <c:pt idx="851">
                  <c:v>0.59899999999999998</c:v>
                </c:pt>
                <c:pt idx="852">
                  <c:v>0.38300000000000001</c:v>
                </c:pt>
                <c:pt idx="853">
                  <c:v>0.38400000000000001</c:v>
                </c:pt>
                <c:pt idx="854">
                  <c:v>0.56499999999999995</c:v>
                </c:pt>
                <c:pt idx="855">
                  <c:v>0.38600000000000001</c:v>
                </c:pt>
                <c:pt idx="856">
                  <c:v>0.495</c:v>
                </c:pt>
                <c:pt idx="857">
                  <c:v>0.38700000000000001</c:v>
                </c:pt>
                <c:pt idx="858">
                  <c:v>0.56599999999999995</c:v>
                </c:pt>
                <c:pt idx="859">
                  <c:v>0.60399999999999998</c:v>
                </c:pt>
                <c:pt idx="860">
                  <c:v>0.60799999999999998</c:v>
                </c:pt>
                <c:pt idx="861">
                  <c:v>0.64100000000000001</c:v>
                </c:pt>
                <c:pt idx="862">
                  <c:v>0.436</c:v>
                </c:pt>
                <c:pt idx="863">
                  <c:v>0.64100000000000001</c:v>
                </c:pt>
                <c:pt idx="864">
                  <c:v>0.437</c:v>
                </c:pt>
                <c:pt idx="865">
                  <c:v>0.437</c:v>
                </c:pt>
                <c:pt idx="866">
                  <c:v>0.57799999999999996</c:v>
                </c:pt>
                <c:pt idx="867">
                  <c:v>0.442</c:v>
                </c:pt>
                <c:pt idx="868">
                  <c:v>0.65500000000000003</c:v>
                </c:pt>
                <c:pt idx="869">
                  <c:v>0.65800000000000003</c:v>
                </c:pt>
                <c:pt idx="870">
                  <c:v>0.65800000000000003</c:v>
                </c:pt>
                <c:pt idx="871">
                  <c:v>0.44500000000000001</c:v>
                </c:pt>
                <c:pt idx="872">
                  <c:v>0.44400000000000001</c:v>
                </c:pt>
                <c:pt idx="873">
                  <c:v>0.44400000000000001</c:v>
                </c:pt>
                <c:pt idx="874">
                  <c:v>0.58099999999999996</c:v>
                </c:pt>
                <c:pt idx="875">
                  <c:v>0.65100000000000002</c:v>
                </c:pt>
                <c:pt idx="876">
                  <c:v>0.65900000000000003</c:v>
                </c:pt>
                <c:pt idx="877">
                  <c:v>0.66200000000000003</c:v>
                </c:pt>
                <c:pt idx="878">
                  <c:v>0.65300000000000002</c:v>
                </c:pt>
                <c:pt idx="879">
                  <c:v>0.44900000000000001</c:v>
                </c:pt>
                <c:pt idx="880">
                  <c:v>0.45200000000000001</c:v>
                </c:pt>
                <c:pt idx="881">
                  <c:v>0.65</c:v>
                </c:pt>
                <c:pt idx="882">
                  <c:v>0.66600000000000004</c:v>
                </c:pt>
                <c:pt idx="883">
                  <c:v>0.66800000000000004</c:v>
                </c:pt>
                <c:pt idx="884">
                  <c:v>0.66800000000000004</c:v>
                </c:pt>
                <c:pt idx="885">
                  <c:v>0.66800000000000004</c:v>
                </c:pt>
                <c:pt idx="886">
                  <c:v>0.66900000000000004</c:v>
                </c:pt>
                <c:pt idx="887">
                  <c:v>0.66900000000000004</c:v>
                </c:pt>
                <c:pt idx="888">
                  <c:v>0.52900000000000003</c:v>
                </c:pt>
                <c:pt idx="889">
                  <c:v>0.52900000000000003</c:v>
                </c:pt>
                <c:pt idx="890">
                  <c:v>0.52900000000000003</c:v>
                </c:pt>
                <c:pt idx="891">
                  <c:v>0.53600000000000003</c:v>
                </c:pt>
                <c:pt idx="892">
                  <c:v>0.61199999999999999</c:v>
                </c:pt>
                <c:pt idx="893">
                  <c:v>0.53800000000000003</c:v>
                </c:pt>
                <c:pt idx="894">
                  <c:v>0.66600000000000004</c:v>
                </c:pt>
                <c:pt idx="895">
                  <c:v>0.46899999999999997</c:v>
                </c:pt>
                <c:pt idx="896">
                  <c:v>0.46700000000000003</c:v>
                </c:pt>
                <c:pt idx="897">
                  <c:v>0.47099999999999997</c:v>
                </c:pt>
                <c:pt idx="898">
                  <c:v>0.61599999999999999</c:v>
                </c:pt>
                <c:pt idx="899">
                  <c:v>0.66900000000000004</c:v>
                </c:pt>
                <c:pt idx="900">
                  <c:v>0.47399999999999998</c:v>
                </c:pt>
                <c:pt idx="901">
                  <c:v>0.53800000000000003</c:v>
                </c:pt>
                <c:pt idx="902">
                  <c:v>0.53800000000000003</c:v>
                </c:pt>
                <c:pt idx="903">
                  <c:v>0.47399999999999998</c:v>
                </c:pt>
                <c:pt idx="904">
                  <c:v>0.66700000000000004</c:v>
                </c:pt>
                <c:pt idx="905">
                  <c:v>0.47499999999999998</c:v>
                </c:pt>
                <c:pt idx="906">
                  <c:v>0.54500000000000004</c:v>
                </c:pt>
                <c:pt idx="907">
                  <c:v>0.67200000000000004</c:v>
                </c:pt>
                <c:pt idx="908">
                  <c:v>0.47699999999999998</c:v>
                </c:pt>
                <c:pt idx="909">
                  <c:v>0.54300000000000004</c:v>
                </c:pt>
                <c:pt idx="910">
                  <c:v>0.67</c:v>
                </c:pt>
                <c:pt idx="911">
                  <c:v>0.627</c:v>
                </c:pt>
                <c:pt idx="912">
                  <c:v>0.48</c:v>
                </c:pt>
                <c:pt idx="913">
                  <c:v>0.55100000000000005</c:v>
                </c:pt>
                <c:pt idx="914">
                  <c:v>0.48</c:v>
                </c:pt>
                <c:pt idx="915">
                  <c:v>0.48</c:v>
                </c:pt>
                <c:pt idx="916">
                  <c:v>0.67100000000000004</c:v>
                </c:pt>
                <c:pt idx="917">
                  <c:v>0.627</c:v>
                </c:pt>
                <c:pt idx="918">
                  <c:v>0.67600000000000005</c:v>
                </c:pt>
                <c:pt idx="919">
                  <c:v>0.48799999999999999</c:v>
                </c:pt>
                <c:pt idx="920">
                  <c:v>0.67400000000000004</c:v>
                </c:pt>
                <c:pt idx="921">
                  <c:v>0.48699999999999999</c:v>
                </c:pt>
                <c:pt idx="922">
                  <c:v>0.48699999999999999</c:v>
                </c:pt>
                <c:pt idx="923">
                  <c:v>0.67700000000000005</c:v>
                </c:pt>
                <c:pt idx="924">
                  <c:v>0.49</c:v>
                </c:pt>
                <c:pt idx="925">
                  <c:v>0.67500000000000004</c:v>
                </c:pt>
                <c:pt idx="926">
                  <c:v>0.67500000000000004</c:v>
                </c:pt>
                <c:pt idx="927">
                  <c:v>0.56499999999999995</c:v>
                </c:pt>
                <c:pt idx="928">
                  <c:v>0.67500000000000004</c:v>
                </c:pt>
                <c:pt idx="929">
                  <c:v>0.68</c:v>
                </c:pt>
                <c:pt idx="930">
                  <c:v>0.63800000000000001</c:v>
                </c:pt>
                <c:pt idx="931">
                  <c:v>0.67500000000000004</c:v>
                </c:pt>
                <c:pt idx="932">
                  <c:v>0.68</c:v>
                </c:pt>
                <c:pt idx="933">
                  <c:v>0.495</c:v>
                </c:pt>
                <c:pt idx="934">
                  <c:v>0.496</c:v>
                </c:pt>
                <c:pt idx="935">
                  <c:v>0.64</c:v>
                </c:pt>
                <c:pt idx="936">
                  <c:v>0.68</c:v>
                </c:pt>
                <c:pt idx="937">
                  <c:v>0.67500000000000004</c:v>
                </c:pt>
                <c:pt idx="938">
                  <c:v>0.57299999999999995</c:v>
                </c:pt>
                <c:pt idx="939">
                  <c:v>0.67700000000000005</c:v>
                </c:pt>
                <c:pt idx="940">
                  <c:v>0.67700000000000005</c:v>
                </c:pt>
                <c:pt idx="941">
                  <c:v>0.67700000000000005</c:v>
                </c:pt>
                <c:pt idx="942">
                  <c:v>0.67700000000000005</c:v>
                </c:pt>
                <c:pt idx="943">
                  <c:v>0.68</c:v>
                </c:pt>
                <c:pt idx="944">
                  <c:v>0.58099999999999996</c:v>
                </c:pt>
                <c:pt idx="945">
                  <c:v>0.58099999999999996</c:v>
                </c:pt>
                <c:pt idx="946">
                  <c:v>0.58499999999999996</c:v>
                </c:pt>
                <c:pt idx="947">
                  <c:v>0.51700000000000002</c:v>
                </c:pt>
                <c:pt idx="948">
                  <c:v>0.51500000000000001</c:v>
                </c:pt>
                <c:pt idx="949">
                  <c:v>0.67700000000000005</c:v>
                </c:pt>
                <c:pt idx="950">
                  <c:v>0.51800000000000002</c:v>
                </c:pt>
                <c:pt idx="951">
                  <c:v>0.65400000000000003</c:v>
                </c:pt>
                <c:pt idx="952">
                  <c:v>0.52</c:v>
                </c:pt>
                <c:pt idx="953">
                  <c:v>0.59099999999999997</c:v>
                </c:pt>
                <c:pt idx="954">
                  <c:v>0.65700000000000003</c:v>
                </c:pt>
                <c:pt idx="955">
                  <c:v>0.68200000000000005</c:v>
                </c:pt>
                <c:pt idx="956">
                  <c:v>0.52200000000000002</c:v>
                </c:pt>
                <c:pt idx="957">
                  <c:v>0.59299999999999997</c:v>
                </c:pt>
                <c:pt idx="958">
                  <c:v>0.68400000000000005</c:v>
                </c:pt>
                <c:pt idx="959">
                  <c:v>0.58899999999999997</c:v>
                </c:pt>
                <c:pt idx="960">
                  <c:v>0.58899999999999997</c:v>
                </c:pt>
                <c:pt idx="961">
                  <c:v>0.65800000000000003</c:v>
                </c:pt>
                <c:pt idx="962">
                  <c:v>0.59799999999999998</c:v>
                </c:pt>
                <c:pt idx="963">
                  <c:v>0.52300000000000002</c:v>
                </c:pt>
                <c:pt idx="964">
                  <c:v>0.68200000000000005</c:v>
                </c:pt>
                <c:pt idx="965">
                  <c:v>0.67800000000000005</c:v>
                </c:pt>
                <c:pt idx="966">
                  <c:v>0.68100000000000005</c:v>
                </c:pt>
                <c:pt idx="967">
                  <c:v>0.52300000000000002</c:v>
                </c:pt>
                <c:pt idx="968">
                  <c:v>0.59599999999999997</c:v>
                </c:pt>
                <c:pt idx="969">
                  <c:v>0.6</c:v>
                </c:pt>
                <c:pt idx="970">
                  <c:v>0.59699999999999998</c:v>
                </c:pt>
                <c:pt idx="971">
                  <c:v>0.69299999999999995</c:v>
                </c:pt>
                <c:pt idx="972">
                  <c:v>0.69299999999999995</c:v>
                </c:pt>
                <c:pt idx="973">
                  <c:v>0.68300000000000005</c:v>
                </c:pt>
                <c:pt idx="974">
                  <c:v>0.69599999999999995</c:v>
                </c:pt>
                <c:pt idx="975">
                  <c:v>0.53300000000000003</c:v>
                </c:pt>
                <c:pt idx="976">
                  <c:v>0.53400000000000003</c:v>
                </c:pt>
                <c:pt idx="977">
                  <c:v>0.63900000000000001</c:v>
                </c:pt>
                <c:pt idx="978">
                  <c:v>0.64300000000000002</c:v>
                </c:pt>
                <c:pt idx="979">
                  <c:v>0.69599999999999995</c:v>
                </c:pt>
                <c:pt idx="980">
                  <c:v>0.69599999999999995</c:v>
                </c:pt>
                <c:pt idx="981">
                  <c:v>0.69699999999999995</c:v>
                </c:pt>
                <c:pt idx="982">
                  <c:v>0.71899999999999997</c:v>
                </c:pt>
                <c:pt idx="983">
                  <c:v>0.71899999999999997</c:v>
                </c:pt>
                <c:pt idx="984">
                  <c:v>0.71699999999999997</c:v>
                </c:pt>
                <c:pt idx="985">
                  <c:v>0.68100000000000005</c:v>
                </c:pt>
                <c:pt idx="986">
                  <c:v>0.68200000000000005</c:v>
                </c:pt>
                <c:pt idx="987">
                  <c:v>0.68200000000000005</c:v>
                </c:pt>
                <c:pt idx="988">
                  <c:v>0.71699999999999997</c:v>
                </c:pt>
                <c:pt idx="989">
                  <c:v>0.68200000000000005</c:v>
                </c:pt>
                <c:pt idx="990">
                  <c:v>0.7</c:v>
                </c:pt>
                <c:pt idx="991">
                  <c:v>0.70299999999999996</c:v>
                </c:pt>
                <c:pt idx="992">
                  <c:v>0.71899999999999997</c:v>
                </c:pt>
                <c:pt idx="993">
                  <c:v>0.71899999999999997</c:v>
                </c:pt>
                <c:pt idx="994">
                  <c:v>0.65200000000000002</c:v>
                </c:pt>
                <c:pt idx="995">
                  <c:v>0.72</c:v>
                </c:pt>
                <c:pt idx="996">
                  <c:v>0.71499999999999997</c:v>
                </c:pt>
                <c:pt idx="997">
                  <c:v>0.72</c:v>
                </c:pt>
                <c:pt idx="998">
                  <c:v>0.70299999999999996</c:v>
                </c:pt>
                <c:pt idx="999">
                  <c:v>0.72099999999999997</c:v>
                </c:pt>
                <c:pt idx="1000">
                  <c:v>0.71599999999999997</c:v>
                </c:pt>
                <c:pt idx="1001">
                  <c:v>0.65900000000000003</c:v>
                </c:pt>
                <c:pt idx="1002">
                  <c:v>0.70499999999999996</c:v>
                </c:pt>
                <c:pt idx="1003">
                  <c:v>0.71699999999999997</c:v>
                </c:pt>
                <c:pt idx="1004">
                  <c:v>0.71699999999999997</c:v>
                </c:pt>
                <c:pt idx="1005">
                  <c:v>0.72</c:v>
                </c:pt>
                <c:pt idx="1006">
                  <c:v>0.66700000000000004</c:v>
                </c:pt>
                <c:pt idx="1007">
                  <c:v>0.66700000000000004</c:v>
                </c:pt>
                <c:pt idx="1008">
                  <c:v>0.71599999999999997</c:v>
                </c:pt>
                <c:pt idx="1009">
                  <c:v>0.72299999999999998</c:v>
                </c:pt>
                <c:pt idx="1010">
                  <c:v>0.59499999999999997</c:v>
                </c:pt>
                <c:pt idx="1011">
                  <c:v>0.59299999999999997</c:v>
                </c:pt>
                <c:pt idx="1012">
                  <c:v>0.59699999999999998</c:v>
                </c:pt>
                <c:pt idx="1013">
                  <c:v>0.59699999999999998</c:v>
                </c:pt>
                <c:pt idx="1014">
                  <c:v>0.67100000000000004</c:v>
                </c:pt>
                <c:pt idx="1015">
                  <c:v>0.67400000000000004</c:v>
                </c:pt>
                <c:pt idx="1016">
                  <c:v>0.60099999999999998</c:v>
                </c:pt>
                <c:pt idx="1017">
                  <c:v>0.60099999999999998</c:v>
                </c:pt>
                <c:pt idx="1018">
                  <c:v>0.72199999999999998</c:v>
                </c:pt>
                <c:pt idx="1019">
                  <c:v>0.68100000000000005</c:v>
                </c:pt>
                <c:pt idx="1020">
                  <c:v>0.72199999999999998</c:v>
                </c:pt>
                <c:pt idx="1021">
                  <c:v>0.67600000000000005</c:v>
                </c:pt>
                <c:pt idx="1022">
                  <c:v>0.67600000000000005</c:v>
                </c:pt>
                <c:pt idx="1023">
                  <c:v>0.72399999999999998</c:v>
                </c:pt>
                <c:pt idx="1024">
                  <c:v>0.72899999999999998</c:v>
                </c:pt>
                <c:pt idx="1025">
                  <c:v>0.72</c:v>
                </c:pt>
                <c:pt idx="1026">
                  <c:v>0.68200000000000005</c:v>
                </c:pt>
                <c:pt idx="1027">
                  <c:v>0.68500000000000005</c:v>
                </c:pt>
                <c:pt idx="1028">
                  <c:v>0.72499999999999998</c:v>
                </c:pt>
                <c:pt idx="1029">
                  <c:v>0.73</c:v>
                </c:pt>
                <c:pt idx="1030">
                  <c:v>0.68200000000000005</c:v>
                </c:pt>
                <c:pt idx="1031">
                  <c:v>0.68799999999999994</c:v>
                </c:pt>
                <c:pt idx="1032">
                  <c:v>0.61299999999999999</c:v>
                </c:pt>
                <c:pt idx="1033">
                  <c:v>0.68600000000000005</c:v>
                </c:pt>
                <c:pt idx="1034">
                  <c:v>0.72699999999999998</c:v>
                </c:pt>
                <c:pt idx="1035">
                  <c:v>0.73099999999999998</c:v>
                </c:pt>
                <c:pt idx="1036">
                  <c:v>0.73</c:v>
                </c:pt>
                <c:pt idx="1037">
                  <c:v>0.73</c:v>
                </c:pt>
                <c:pt idx="1038">
                  <c:v>0.69399999999999995</c:v>
                </c:pt>
                <c:pt idx="1039">
                  <c:v>0.73</c:v>
                </c:pt>
                <c:pt idx="1040">
                  <c:v>0.73199999999999998</c:v>
                </c:pt>
                <c:pt idx="1041">
                  <c:v>0.73199999999999998</c:v>
                </c:pt>
                <c:pt idx="1042">
                  <c:v>0.73199999999999998</c:v>
                </c:pt>
                <c:pt idx="1043">
                  <c:v>0.72399999999999998</c:v>
                </c:pt>
                <c:pt idx="1044">
                  <c:v>0.72399999999999998</c:v>
                </c:pt>
                <c:pt idx="1045">
                  <c:v>0.69399999999999995</c:v>
                </c:pt>
                <c:pt idx="1046">
                  <c:v>0.72399999999999998</c:v>
                </c:pt>
                <c:pt idx="1047">
                  <c:v>0.73099999999999998</c:v>
                </c:pt>
                <c:pt idx="1048">
                  <c:v>0.72899999999999998</c:v>
                </c:pt>
                <c:pt idx="1049">
                  <c:v>0.72899999999999998</c:v>
                </c:pt>
                <c:pt idx="1050">
                  <c:v>0.72699999999999998</c:v>
                </c:pt>
                <c:pt idx="1051">
                  <c:v>0.72699999999999998</c:v>
                </c:pt>
                <c:pt idx="1052">
                  <c:v>0.72399999999999998</c:v>
                </c:pt>
                <c:pt idx="1053">
                  <c:v>0.73299999999999998</c:v>
                </c:pt>
                <c:pt idx="1054">
                  <c:v>0.73399999999999999</c:v>
                </c:pt>
                <c:pt idx="1055">
                  <c:v>0.73</c:v>
                </c:pt>
                <c:pt idx="1056">
                  <c:v>0.72899999999999998</c:v>
                </c:pt>
                <c:pt idx="1057">
                  <c:v>0.72899999999999998</c:v>
                </c:pt>
                <c:pt idx="1058">
                  <c:v>0.73</c:v>
                </c:pt>
                <c:pt idx="1059">
                  <c:v>0.70099999999999996</c:v>
                </c:pt>
                <c:pt idx="1060">
                  <c:v>0.73</c:v>
                </c:pt>
                <c:pt idx="1061">
                  <c:v>0.70199999999999996</c:v>
                </c:pt>
                <c:pt idx="1062">
                  <c:v>0.73299999999999998</c:v>
                </c:pt>
                <c:pt idx="1063">
                  <c:v>0.72599999999999998</c:v>
                </c:pt>
                <c:pt idx="1064">
                  <c:v>0.72599999999999998</c:v>
                </c:pt>
                <c:pt idx="1065">
                  <c:v>0.73399999999999999</c:v>
                </c:pt>
                <c:pt idx="1066">
                  <c:v>0.70499999999999996</c:v>
                </c:pt>
                <c:pt idx="1067">
                  <c:v>0.70499999999999996</c:v>
                </c:pt>
                <c:pt idx="1068">
                  <c:v>0.64500000000000002</c:v>
                </c:pt>
                <c:pt idx="1069">
                  <c:v>0.73</c:v>
                </c:pt>
                <c:pt idx="1070">
                  <c:v>0.64700000000000002</c:v>
                </c:pt>
                <c:pt idx="1071">
                  <c:v>0.70699999999999996</c:v>
                </c:pt>
                <c:pt idx="1072">
                  <c:v>0.73299999999999998</c:v>
                </c:pt>
                <c:pt idx="1073">
                  <c:v>0.71099999999999997</c:v>
                </c:pt>
                <c:pt idx="1074">
                  <c:v>0.71099999999999997</c:v>
                </c:pt>
                <c:pt idx="1075">
                  <c:v>0.70799999999999996</c:v>
                </c:pt>
                <c:pt idx="1076">
                  <c:v>0.73</c:v>
                </c:pt>
                <c:pt idx="1077">
                  <c:v>0.73199999999999998</c:v>
                </c:pt>
                <c:pt idx="1078">
                  <c:v>0.73399999999999999</c:v>
                </c:pt>
                <c:pt idx="1079">
                  <c:v>0.71199999999999997</c:v>
                </c:pt>
                <c:pt idx="1080">
                  <c:v>0.73399999999999999</c:v>
                </c:pt>
                <c:pt idx="1081">
                  <c:v>0.73499999999999999</c:v>
                </c:pt>
                <c:pt idx="1082">
                  <c:v>0.71399999999999997</c:v>
                </c:pt>
                <c:pt idx="1083">
                  <c:v>0.71299999999999997</c:v>
                </c:pt>
                <c:pt idx="1084">
                  <c:v>0.73099999999999998</c:v>
                </c:pt>
                <c:pt idx="1085">
                  <c:v>0.71099999999999997</c:v>
                </c:pt>
                <c:pt idx="1086">
                  <c:v>0.73499999999999999</c:v>
                </c:pt>
                <c:pt idx="1087">
                  <c:v>0.71599999999999997</c:v>
                </c:pt>
                <c:pt idx="1088">
                  <c:v>0.73299999999999998</c:v>
                </c:pt>
                <c:pt idx="1089">
                  <c:v>0.73599999999999999</c:v>
                </c:pt>
                <c:pt idx="1090">
                  <c:v>0.71499999999999997</c:v>
                </c:pt>
                <c:pt idx="1091">
                  <c:v>0.71799999999999997</c:v>
                </c:pt>
                <c:pt idx="1092">
                  <c:v>0.71499999999999997</c:v>
                </c:pt>
                <c:pt idx="1093">
                  <c:v>0.71499999999999997</c:v>
                </c:pt>
                <c:pt idx="1094">
                  <c:v>0.73</c:v>
                </c:pt>
                <c:pt idx="1095">
                  <c:v>0.73</c:v>
                </c:pt>
                <c:pt idx="1096">
                  <c:v>0.71599999999999997</c:v>
                </c:pt>
                <c:pt idx="1097">
                  <c:v>0.71699999999999997</c:v>
                </c:pt>
                <c:pt idx="1098">
                  <c:v>0.71699999999999997</c:v>
                </c:pt>
                <c:pt idx="1099">
                  <c:v>0.71699999999999997</c:v>
                </c:pt>
                <c:pt idx="1100">
                  <c:v>0.71499999999999997</c:v>
                </c:pt>
                <c:pt idx="1101">
                  <c:v>0.71499999999999997</c:v>
                </c:pt>
                <c:pt idx="1102">
                  <c:v>0.71499999999999997</c:v>
                </c:pt>
                <c:pt idx="1103">
                  <c:v>0.69899999999999995</c:v>
                </c:pt>
                <c:pt idx="1104">
                  <c:v>0.73</c:v>
                </c:pt>
                <c:pt idx="1105">
                  <c:v>0.73299999999999998</c:v>
                </c:pt>
                <c:pt idx="1106">
                  <c:v>0.71599999999999997</c:v>
                </c:pt>
                <c:pt idx="1107">
                  <c:v>0.71399999999999997</c:v>
                </c:pt>
                <c:pt idx="1108">
                  <c:v>0.71299999999999997</c:v>
                </c:pt>
                <c:pt idx="1109">
                  <c:v>0.71499999999999997</c:v>
                </c:pt>
                <c:pt idx="1110">
                  <c:v>0.71699999999999997</c:v>
                </c:pt>
                <c:pt idx="1111">
                  <c:v>0.71799999999999997</c:v>
                </c:pt>
                <c:pt idx="1112">
                  <c:v>0.71499999999999997</c:v>
                </c:pt>
                <c:pt idx="1113">
                  <c:v>0.71399999999999997</c:v>
                </c:pt>
                <c:pt idx="1114">
                  <c:v>0.71399999999999997</c:v>
                </c:pt>
                <c:pt idx="1115">
                  <c:v>0.70499999999999996</c:v>
                </c:pt>
                <c:pt idx="1116">
                  <c:v>0.71599999999999997</c:v>
                </c:pt>
                <c:pt idx="1117">
                  <c:v>0.70699999999999996</c:v>
                </c:pt>
                <c:pt idx="1118">
                  <c:v>0.73199999999999998</c:v>
                </c:pt>
                <c:pt idx="1119">
                  <c:v>0.73199999999999998</c:v>
                </c:pt>
                <c:pt idx="1120">
                  <c:v>0.71799999999999997</c:v>
                </c:pt>
                <c:pt idx="1121">
                  <c:v>0.71</c:v>
                </c:pt>
                <c:pt idx="1122">
                  <c:v>0.71</c:v>
                </c:pt>
                <c:pt idx="1123">
                  <c:v>0.71899999999999997</c:v>
                </c:pt>
                <c:pt idx="1124">
                  <c:v>0.71299999999999997</c:v>
                </c:pt>
                <c:pt idx="1125">
                  <c:v>0.71599999999999997</c:v>
                </c:pt>
                <c:pt idx="1126">
                  <c:v>0.71799999999999997</c:v>
                </c:pt>
                <c:pt idx="1127">
                  <c:v>0.71899999999999997</c:v>
                </c:pt>
                <c:pt idx="1128">
                  <c:v>0.71899999999999997</c:v>
                </c:pt>
                <c:pt idx="1129">
                  <c:v>0.71699999999999997</c:v>
                </c:pt>
                <c:pt idx="1130">
                  <c:v>0.72399999999999998</c:v>
                </c:pt>
                <c:pt idx="1131">
                  <c:v>0.71899999999999997</c:v>
                </c:pt>
                <c:pt idx="1132">
                  <c:v>0.72199999999999998</c:v>
                </c:pt>
                <c:pt idx="1133">
                  <c:v>0.72699999999999998</c:v>
                </c:pt>
                <c:pt idx="1134">
                  <c:v>0.72599999999999998</c:v>
                </c:pt>
                <c:pt idx="1135">
                  <c:v>0.72699999999999998</c:v>
                </c:pt>
                <c:pt idx="1136">
                  <c:v>0.72</c:v>
                </c:pt>
                <c:pt idx="1137">
                  <c:v>0.72299999999999998</c:v>
                </c:pt>
                <c:pt idx="1138">
                  <c:v>0.72699999999999998</c:v>
                </c:pt>
                <c:pt idx="1139">
                  <c:v>0.72299999999999998</c:v>
                </c:pt>
                <c:pt idx="1140">
                  <c:v>0.72199999999999998</c:v>
                </c:pt>
                <c:pt idx="1141">
                  <c:v>0.72399999999999998</c:v>
                </c:pt>
                <c:pt idx="1142">
                  <c:v>0.72699999999999998</c:v>
                </c:pt>
                <c:pt idx="1143">
                  <c:v>0.72399999999999998</c:v>
                </c:pt>
                <c:pt idx="1144">
                  <c:v>0.72399999999999998</c:v>
                </c:pt>
                <c:pt idx="1145">
                  <c:v>0.72699999999999998</c:v>
                </c:pt>
                <c:pt idx="1146">
                  <c:v>0.72399999999999998</c:v>
                </c:pt>
                <c:pt idx="1147">
                  <c:v>0.72499999999999998</c:v>
                </c:pt>
                <c:pt idx="1148">
                  <c:v>0.71799999999999997</c:v>
                </c:pt>
                <c:pt idx="1149">
                  <c:v>0.72599999999999998</c:v>
                </c:pt>
                <c:pt idx="1150">
                  <c:v>0.72599999999999998</c:v>
                </c:pt>
                <c:pt idx="1151">
                  <c:v>0.72399999999999998</c:v>
                </c:pt>
                <c:pt idx="1152">
                  <c:v>0.72399999999999998</c:v>
                </c:pt>
                <c:pt idx="1153">
                  <c:v>0.72399999999999998</c:v>
                </c:pt>
                <c:pt idx="1154">
                  <c:v>0.72099999999999997</c:v>
                </c:pt>
                <c:pt idx="1155">
                  <c:v>0.72899999999999998</c:v>
                </c:pt>
                <c:pt idx="1156">
                  <c:v>0.72399999999999998</c:v>
                </c:pt>
                <c:pt idx="1157">
                  <c:v>0.72299999999999998</c:v>
                </c:pt>
                <c:pt idx="1158">
                  <c:v>0.72199999999999998</c:v>
                </c:pt>
                <c:pt idx="1159">
                  <c:v>0.72499999999999998</c:v>
                </c:pt>
                <c:pt idx="1160">
                  <c:v>0.72599999999999998</c:v>
                </c:pt>
                <c:pt idx="1161">
                  <c:v>0.72699999999999998</c:v>
                </c:pt>
                <c:pt idx="1162">
                  <c:v>0.72399999999999998</c:v>
                </c:pt>
                <c:pt idx="1163">
                  <c:v>0.72399999999999998</c:v>
                </c:pt>
                <c:pt idx="1164">
                  <c:v>0.73099999999999998</c:v>
                </c:pt>
                <c:pt idx="1165">
                  <c:v>0.72499999999999998</c:v>
                </c:pt>
                <c:pt idx="1166">
                  <c:v>0.73099999999999998</c:v>
                </c:pt>
                <c:pt idx="1167">
                  <c:v>0.72699999999999998</c:v>
                </c:pt>
                <c:pt idx="1168">
                  <c:v>0.73099999999999998</c:v>
                </c:pt>
                <c:pt idx="1169">
                  <c:v>0.72799999999999998</c:v>
                </c:pt>
                <c:pt idx="1170">
                  <c:v>0.72699999999999998</c:v>
                </c:pt>
                <c:pt idx="1171">
                  <c:v>0.72799999999999998</c:v>
                </c:pt>
                <c:pt idx="1172">
                  <c:v>0.73199999999999998</c:v>
                </c:pt>
                <c:pt idx="1173">
                  <c:v>0.73399999999999999</c:v>
                </c:pt>
                <c:pt idx="1174">
                  <c:v>0.72699999999999998</c:v>
                </c:pt>
                <c:pt idx="1175">
                  <c:v>0.72899999999999998</c:v>
                </c:pt>
                <c:pt idx="1176">
                  <c:v>0.73299999999999998</c:v>
                </c:pt>
                <c:pt idx="1177">
                  <c:v>0.72899999999999998</c:v>
                </c:pt>
                <c:pt idx="1178">
                  <c:v>0.73399999999999999</c:v>
                </c:pt>
                <c:pt idx="1179">
                  <c:v>0.73</c:v>
                </c:pt>
                <c:pt idx="1180">
                  <c:v>0.72899999999999998</c:v>
                </c:pt>
                <c:pt idx="1181">
                  <c:v>0.73399999999999999</c:v>
                </c:pt>
                <c:pt idx="1182">
                  <c:v>0.73</c:v>
                </c:pt>
                <c:pt idx="1183">
                  <c:v>0.73</c:v>
                </c:pt>
                <c:pt idx="1184">
                  <c:v>0.73099999999999998</c:v>
                </c:pt>
                <c:pt idx="1185">
                  <c:v>0.73199999999999998</c:v>
                </c:pt>
                <c:pt idx="1186">
                  <c:v>0.73199999999999998</c:v>
                </c:pt>
                <c:pt idx="1187">
                  <c:v>0.73199999999999998</c:v>
                </c:pt>
                <c:pt idx="1188">
                  <c:v>0.73099999999999998</c:v>
                </c:pt>
                <c:pt idx="1189">
                  <c:v>0.73099999999999998</c:v>
                </c:pt>
                <c:pt idx="1190">
                  <c:v>0.69299999999999995</c:v>
                </c:pt>
                <c:pt idx="1191">
                  <c:v>0.73099999999999998</c:v>
                </c:pt>
                <c:pt idx="1192">
                  <c:v>0.72899999999999998</c:v>
                </c:pt>
                <c:pt idx="1193">
                  <c:v>0.73499999999999999</c:v>
                </c:pt>
                <c:pt idx="1194">
                  <c:v>0.69499999999999995</c:v>
                </c:pt>
                <c:pt idx="1195">
                  <c:v>0.69599999999999995</c:v>
                </c:pt>
                <c:pt idx="1196">
                  <c:v>0.69399999999999995</c:v>
                </c:pt>
                <c:pt idx="1197">
                  <c:v>0.69299999999999995</c:v>
                </c:pt>
                <c:pt idx="1198">
                  <c:v>0.69299999999999995</c:v>
                </c:pt>
                <c:pt idx="1199">
                  <c:v>0.69899999999999995</c:v>
                </c:pt>
                <c:pt idx="1200">
                  <c:v>0.69599999999999995</c:v>
                </c:pt>
                <c:pt idx="1201">
                  <c:v>0.70199999999999996</c:v>
                </c:pt>
                <c:pt idx="1202">
                  <c:v>0.7</c:v>
                </c:pt>
                <c:pt idx="1203">
                  <c:v>0.70399999999999996</c:v>
                </c:pt>
                <c:pt idx="1204">
                  <c:v>0.70099999999999996</c:v>
                </c:pt>
                <c:pt idx="1205">
                  <c:v>0.70099999999999996</c:v>
                </c:pt>
                <c:pt idx="1206">
                  <c:v>0.70399999999999996</c:v>
                </c:pt>
                <c:pt idx="1207">
                  <c:v>0.70099999999999996</c:v>
                </c:pt>
                <c:pt idx="1208">
                  <c:v>0.70199999999999996</c:v>
                </c:pt>
                <c:pt idx="1209">
                  <c:v>0.70299999999999996</c:v>
                </c:pt>
                <c:pt idx="1210">
                  <c:v>0.26600000000000001</c:v>
                </c:pt>
                <c:pt idx="1211">
                  <c:v>0.26700000000000002</c:v>
                </c:pt>
                <c:pt idx="1212">
                  <c:v>0.26600000000000001</c:v>
                </c:pt>
                <c:pt idx="1213">
                  <c:v>0.26700000000000002</c:v>
                </c:pt>
                <c:pt idx="1214">
                  <c:v>0.26600000000000001</c:v>
                </c:pt>
                <c:pt idx="1215">
                  <c:v>0.26800000000000002</c:v>
                </c:pt>
                <c:pt idx="1216">
                  <c:v>0.26800000000000002</c:v>
                </c:pt>
                <c:pt idx="1217">
                  <c:v>0.26800000000000002</c:v>
                </c:pt>
                <c:pt idx="1218">
                  <c:v>0.26800000000000002</c:v>
                </c:pt>
                <c:pt idx="1219">
                  <c:v>0.26800000000000002</c:v>
                </c:pt>
                <c:pt idx="1220">
                  <c:v>0.26800000000000002</c:v>
                </c:pt>
                <c:pt idx="1221">
                  <c:v>0.26800000000000002</c:v>
                </c:pt>
                <c:pt idx="1222">
                  <c:v>0.26600000000000001</c:v>
                </c:pt>
                <c:pt idx="1223">
                  <c:v>0.26800000000000002</c:v>
                </c:pt>
                <c:pt idx="1224">
                  <c:v>0.26600000000000001</c:v>
                </c:pt>
                <c:pt idx="1225">
                  <c:v>0.26800000000000002</c:v>
                </c:pt>
                <c:pt idx="1226">
                  <c:v>0.26800000000000002</c:v>
                </c:pt>
                <c:pt idx="1227">
                  <c:v>0.26600000000000001</c:v>
                </c:pt>
                <c:pt idx="1228">
                  <c:v>0.26600000000000001</c:v>
                </c:pt>
                <c:pt idx="1229">
                  <c:v>0.26600000000000001</c:v>
                </c:pt>
                <c:pt idx="1230">
                  <c:v>0.26600000000000001</c:v>
                </c:pt>
                <c:pt idx="1231">
                  <c:v>0.26700000000000002</c:v>
                </c:pt>
                <c:pt idx="1232">
                  <c:v>0.28199999999999997</c:v>
                </c:pt>
                <c:pt idx="1233">
                  <c:v>0.26700000000000002</c:v>
                </c:pt>
                <c:pt idx="1234">
                  <c:v>0.29699999999999999</c:v>
                </c:pt>
                <c:pt idx="1235">
                  <c:v>0.26600000000000001</c:v>
                </c:pt>
                <c:pt idx="1236">
                  <c:v>0.27200000000000002</c:v>
                </c:pt>
                <c:pt idx="1237">
                  <c:v>0.26800000000000002</c:v>
                </c:pt>
                <c:pt idx="1238">
                  <c:v>0.29099999999999998</c:v>
                </c:pt>
                <c:pt idx="1239">
                  <c:v>0.26700000000000002</c:v>
                </c:pt>
                <c:pt idx="1240">
                  <c:v>0.34</c:v>
                </c:pt>
                <c:pt idx="1241">
                  <c:v>0.26700000000000002</c:v>
                </c:pt>
                <c:pt idx="1242">
                  <c:v>0.26700000000000002</c:v>
                </c:pt>
                <c:pt idx="1243">
                  <c:v>0.38400000000000001</c:v>
                </c:pt>
                <c:pt idx="1244">
                  <c:v>0.28699999999999998</c:v>
                </c:pt>
                <c:pt idx="1245">
                  <c:v>0.28799999999999998</c:v>
                </c:pt>
                <c:pt idx="1246">
                  <c:v>0.26800000000000002</c:v>
                </c:pt>
                <c:pt idx="1247">
                  <c:v>0.42599999999999999</c:v>
                </c:pt>
                <c:pt idx="1248">
                  <c:v>0.26800000000000002</c:v>
                </c:pt>
                <c:pt idx="1249">
                  <c:v>0.45200000000000001</c:v>
                </c:pt>
                <c:pt idx="1250">
                  <c:v>0.45200000000000001</c:v>
                </c:pt>
                <c:pt idx="1251">
                  <c:v>0.44700000000000001</c:v>
                </c:pt>
                <c:pt idx="1252">
                  <c:v>0.46600000000000003</c:v>
                </c:pt>
                <c:pt idx="1253">
                  <c:v>0.27</c:v>
                </c:pt>
                <c:pt idx="1254">
                  <c:v>0.40400000000000003</c:v>
                </c:pt>
                <c:pt idx="1255">
                  <c:v>0.48499999999999999</c:v>
                </c:pt>
                <c:pt idx="1256">
                  <c:v>0.27300000000000002</c:v>
                </c:pt>
                <c:pt idx="1257">
                  <c:v>0.40699999999999997</c:v>
                </c:pt>
                <c:pt idx="1258">
                  <c:v>0.49399999999999999</c:v>
                </c:pt>
                <c:pt idx="1259">
                  <c:v>0.51</c:v>
                </c:pt>
                <c:pt idx="1260">
                  <c:v>0.51</c:v>
                </c:pt>
                <c:pt idx="1261">
                  <c:v>0.50800000000000001</c:v>
                </c:pt>
                <c:pt idx="1262">
                  <c:v>0.51600000000000001</c:v>
                </c:pt>
                <c:pt idx="1263">
                  <c:v>0.33200000000000002</c:v>
                </c:pt>
                <c:pt idx="1264">
                  <c:v>0.28100000000000003</c:v>
                </c:pt>
                <c:pt idx="1265">
                  <c:v>0.34</c:v>
                </c:pt>
                <c:pt idx="1266">
                  <c:v>0.28399999999999997</c:v>
                </c:pt>
                <c:pt idx="1267">
                  <c:v>0.4</c:v>
                </c:pt>
                <c:pt idx="1268">
                  <c:v>0.53700000000000003</c:v>
                </c:pt>
                <c:pt idx="1269">
                  <c:v>0.45800000000000002</c:v>
                </c:pt>
                <c:pt idx="1270">
                  <c:v>0.40100000000000002</c:v>
                </c:pt>
                <c:pt idx="1271">
                  <c:v>0.29599999999999999</c:v>
                </c:pt>
                <c:pt idx="1272">
                  <c:v>0.29799999999999999</c:v>
                </c:pt>
                <c:pt idx="1273">
                  <c:v>0.29799999999999999</c:v>
                </c:pt>
                <c:pt idx="1274">
                  <c:v>0.3</c:v>
                </c:pt>
                <c:pt idx="1275">
                  <c:v>0.54600000000000004</c:v>
                </c:pt>
                <c:pt idx="1276">
                  <c:v>0.56000000000000005</c:v>
                </c:pt>
                <c:pt idx="1277">
                  <c:v>0.56100000000000005</c:v>
                </c:pt>
                <c:pt idx="1278">
                  <c:v>0.47099999999999997</c:v>
                </c:pt>
                <c:pt idx="1279">
                  <c:v>0.56000000000000005</c:v>
                </c:pt>
                <c:pt idx="1280">
                  <c:v>0.57599999999999996</c:v>
                </c:pt>
                <c:pt idx="1281">
                  <c:v>0.32600000000000001</c:v>
                </c:pt>
                <c:pt idx="1282">
                  <c:v>0.38900000000000001</c:v>
                </c:pt>
                <c:pt idx="1283">
                  <c:v>0.33200000000000002</c:v>
                </c:pt>
                <c:pt idx="1284">
                  <c:v>0.39700000000000002</c:v>
                </c:pt>
                <c:pt idx="1285">
                  <c:v>0.59399999999999997</c:v>
                </c:pt>
                <c:pt idx="1286">
                  <c:v>0.34799999999999998</c:v>
                </c:pt>
                <c:pt idx="1287">
                  <c:v>0.35099999999999998</c:v>
                </c:pt>
                <c:pt idx="1288">
                  <c:v>0.35</c:v>
                </c:pt>
                <c:pt idx="1289">
                  <c:v>0.46</c:v>
                </c:pt>
                <c:pt idx="1290">
                  <c:v>0.52100000000000002</c:v>
                </c:pt>
                <c:pt idx="1291">
                  <c:v>0.35299999999999998</c:v>
                </c:pt>
                <c:pt idx="1292">
                  <c:v>0.59899999999999998</c:v>
                </c:pt>
                <c:pt idx="1293">
                  <c:v>0.46200000000000002</c:v>
                </c:pt>
                <c:pt idx="1294">
                  <c:v>0.60399999999999998</c:v>
                </c:pt>
                <c:pt idx="1295">
                  <c:v>0.60399999999999998</c:v>
                </c:pt>
                <c:pt idx="1296">
                  <c:v>0.503</c:v>
                </c:pt>
                <c:pt idx="1297">
                  <c:v>0.60499999999999998</c:v>
                </c:pt>
                <c:pt idx="1298">
                  <c:v>0.61199999999999999</c:v>
                </c:pt>
                <c:pt idx="1299">
                  <c:v>0.51500000000000001</c:v>
                </c:pt>
                <c:pt idx="1300">
                  <c:v>0.51900000000000002</c:v>
                </c:pt>
                <c:pt idx="1301">
                  <c:v>0.34200000000000003</c:v>
                </c:pt>
                <c:pt idx="1302">
                  <c:v>0.34799999999999998</c:v>
                </c:pt>
                <c:pt idx="1303">
                  <c:v>0.53500000000000003</c:v>
                </c:pt>
                <c:pt idx="1304">
                  <c:v>0.41499999999999998</c:v>
                </c:pt>
                <c:pt idx="1305">
                  <c:v>0.59599999999999997</c:v>
                </c:pt>
                <c:pt idx="1306">
                  <c:v>0.42299999999999999</c:v>
                </c:pt>
                <c:pt idx="1307">
                  <c:v>0.36499999999999999</c:v>
                </c:pt>
                <c:pt idx="1308">
                  <c:v>0.36799999999999999</c:v>
                </c:pt>
                <c:pt idx="1309">
                  <c:v>0.36699999999999999</c:v>
                </c:pt>
                <c:pt idx="1310">
                  <c:v>0.60599999999999998</c:v>
                </c:pt>
                <c:pt idx="1311">
                  <c:v>0.36899999999999999</c:v>
                </c:pt>
                <c:pt idx="1312">
                  <c:v>0.60699999999999998</c:v>
                </c:pt>
                <c:pt idx="1313">
                  <c:v>0.60699999999999998</c:v>
                </c:pt>
                <c:pt idx="1314">
                  <c:v>0.55300000000000005</c:v>
                </c:pt>
                <c:pt idx="1315">
                  <c:v>0.55400000000000005</c:v>
                </c:pt>
                <c:pt idx="1316">
                  <c:v>0.49</c:v>
                </c:pt>
                <c:pt idx="1317">
                  <c:v>0.49199999999999999</c:v>
                </c:pt>
                <c:pt idx="1318">
                  <c:v>0.60799999999999998</c:v>
                </c:pt>
                <c:pt idx="1319">
                  <c:v>0.60799999999999998</c:v>
                </c:pt>
                <c:pt idx="1320">
                  <c:v>0.56699999999999995</c:v>
                </c:pt>
                <c:pt idx="1321">
                  <c:v>0.57499999999999996</c:v>
                </c:pt>
                <c:pt idx="1322">
                  <c:v>0.39100000000000001</c:v>
                </c:pt>
                <c:pt idx="1323">
                  <c:v>0.57799999999999996</c:v>
                </c:pt>
                <c:pt idx="1324">
                  <c:v>0.39700000000000002</c:v>
                </c:pt>
                <c:pt idx="1325">
                  <c:v>0.46200000000000002</c:v>
                </c:pt>
                <c:pt idx="1326">
                  <c:v>0.46500000000000002</c:v>
                </c:pt>
                <c:pt idx="1327">
                  <c:v>0.61099999999999999</c:v>
                </c:pt>
                <c:pt idx="1328">
                  <c:v>0.52600000000000002</c:v>
                </c:pt>
                <c:pt idx="1329">
                  <c:v>0.46800000000000003</c:v>
                </c:pt>
                <c:pt idx="1330">
                  <c:v>0.58899999999999997</c:v>
                </c:pt>
                <c:pt idx="1331">
                  <c:v>0.52900000000000003</c:v>
                </c:pt>
                <c:pt idx="1332">
                  <c:v>0.47099999999999997</c:v>
                </c:pt>
                <c:pt idx="1333">
                  <c:v>0.47499999999999998</c:v>
                </c:pt>
                <c:pt idx="1334">
                  <c:v>0.41399999999999998</c:v>
                </c:pt>
                <c:pt idx="1335">
                  <c:v>0.61399999999999999</c:v>
                </c:pt>
                <c:pt idx="1336">
                  <c:v>0.41599999999999998</c:v>
                </c:pt>
                <c:pt idx="1337">
                  <c:v>0.61399999999999999</c:v>
                </c:pt>
                <c:pt idx="1338">
                  <c:v>0.41599999999999998</c:v>
                </c:pt>
                <c:pt idx="1339">
                  <c:v>0.61299999999999999</c:v>
                </c:pt>
                <c:pt idx="1340">
                  <c:v>0.48</c:v>
                </c:pt>
                <c:pt idx="1341">
                  <c:v>0.54</c:v>
                </c:pt>
                <c:pt idx="1342">
                  <c:v>0.41799999999999998</c:v>
                </c:pt>
                <c:pt idx="1343">
                  <c:v>0.54100000000000004</c:v>
                </c:pt>
                <c:pt idx="1344">
                  <c:v>0.59699999999999998</c:v>
                </c:pt>
                <c:pt idx="1345">
                  <c:v>0.59699999999999998</c:v>
                </c:pt>
                <c:pt idx="1346">
                  <c:v>0.61499999999999999</c:v>
                </c:pt>
                <c:pt idx="1347">
                  <c:v>0.61499999999999999</c:v>
                </c:pt>
                <c:pt idx="1348">
                  <c:v>0.55100000000000005</c:v>
                </c:pt>
                <c:pt idx="1349">
                  <c:v>0.55200000000000005</c:v>
                </c:pt>
                <c:pt idx="1350">
                  <c:v>0.438</c:v>
                </c:pt>
                <c:pt idx="1351">
                  <c:v>0.60499999999999998</c:v>
                </c:pt>
                <c:pt idx="1352">
                  <c:v>0.61</c:v>
                </c:pt>
                <c:pt idx="1353">
                  <c:v>0.438</c:v>
                </c:pt>
                <c:pt idx="1354">
                  <c:v>0.438</c:v>
                </c:pt>
                <c:pt idx="1355">
                  <c:v>0.59899999999999998</c:v>
                </c:pt>
                <c:pt idx="1356">
                  <c:v>0.44400000000000001</c:v>
                </c:pt>
                <c:pt idx="1357">
                  <c:v>0.61799999999999999</c:v>
                </c:pt>
                <c:pt idx="1358">
                  <c:v>0.44500000000000001</c:v>
                </c:pt>
                <c:pt idx="1359">
                  <c:v>0.44500000000000001</c:v>
                </c:pt>
                <c:pt idx="1360">
                  <c:v>0.505</c:v>
                </c:pt>
                <c:pt idx="1361">
                  <c:v>0.61899999999999999</c:v>
                </c:pt>
                <c:pt idx="1362">
                  <c:v>0.50900000000000001</c:v>
                </c:pt>
                <c:pt idx="1363">
                  <c:v>0.57199999999999995</c:v>
                </c:pt>
                <c:pt idx="1364">
                  <c:v>0.61499999999999999</c:v>
                </c:pt>
                <c:pt idx="1365">
                  <c:v>0.51100000000000001</c:v>
                </c:pt>
                <c:pt idx="1366">
                  <c:v>0.621</c:v>
                </c:pt>
                <c:pt idx="1367">
                  <c:v>0.621</c:v>
                </c:pt>
                <c:pt idx="1368">
                  <c:v>0.57499999999999996</c:v>
                </c:pt>
                <c:pt idx="1369">
                  <c:v>0.62</c:v>
                </c:pt>
                <c:pt idx="1370">
                  <c:v>0.44900000000000001</c:v>
                </c:pt>
                <c:pt idx="1371">
                  <c:v>0.45100000000000001</c:v>
                </c:pt>
                <c:pt idx="1372">
                  <c:v>0.45100000000000001</c:v>
                </c:pt>
                <c:pt idx="1373">
                  <c:v>0.51400000000000001</c:v>
                </c:pt>
                <c:pt idx="1374">
                  <c:v>0.51900000000000002</c:v>
                </c:pt>
                <c:pt idx="1375">
                  <c:v>0.45300000000000001</c:v>
                </c:pt>
                <c:pt idx="1376">
                  <c:v>0.52300000000000002</c:v>
                </c:pt>
                <c:pt idx="1377">
                  <c:v>0.58499999999999996</c:v>
                </c:pt>
                <c:pt idx="1378">
                  <c:v>0.60899999999999999</c:v>
                </c:pt>
                <c:pt idx="1379">
                  <c:v>0.60899999999999999</c:v>
                </c:pt>
                <c:pt idx="1380">
                  <c:v>0.58599999999999997</c:v>
                </c:pt>
                <c:pt idx="1381">
                  <c:v>0.46200000000000002</c:v>
                </c:pt>
                <c:pt idx="1382">
                  <c:v>0.61799999999999999</c:v>
                </c:pt>
                <c:pt idx="1383">
                  <c:v>0.61799999999999999</c:v>
                </c:pt>
                <c:pt idx="1384">
                  <c:v>0.59099999999999997</c:v>
                </c:pt>
                <c:pt idx="1385">
                  <c:v>0.61199999999999999</c:v>
                </c:pt>
                <c:pt idx="1386">
                  <c:v>0.47199999999999998</c:v>
                </c:pt>
                <c:pt idx="1387">
                  <c:v>0.46899999999999997</c:v>
                </c:pt>
                <c:pt idx="1388">
                  <c:v>0.46899999999999997</c:v>
                </c:pt>
                <c:pt idx="1389">
                  <c:v>0.59199999999999997</c:v>
                </c:pt>
                <c:pt idx="1390">
                  <c:v>0.62</c:v>
                </c:pt>
                <c:pt idx="1391">
                  <c:v>0.47699999999999998</c:v>
                </c:pt>
                <c:pt idx="1392">
                  <c:v>0.62</c:v>
                </c:pt>
                <c:pt idx="1393">
                  <c:v>0.47799999999999998</c:v>
                </c:pt>
                <c:pt idx="1394">
                  <c:v>0.47599999999999998</c:v>
                </c:pt>
                <c:pt idx="1395">
                  <c:v>0.47599999999999998</c:v>
                </c:pt>
                <c:pt idx="1396">
                  <c:v>0.621</c:v>
                </c:pt>
                <c:pt idx="1397">
                  <c:v>0.61199999999999999</c:v>
                </c:pt>
                <c:pt idx="1398">
                  <c:v>0.61399999999999999</c:v>
                </c:pt>
                <c:pt idx="1399">
                  <c:v>0.48599999999999999</c:v>
                </c:pt>
                <c:pt idx="1400">
                  <c:v>0.61499999999999999</c:v>
                </c:pt>
                <c:pt idx="1401">
                  <c:v>0.61499999999999999</c:v>
                </c:pt>
                <c:pt idx="1402">
                  <c:v>0.56000000000000005</c:v>
                </c:pt>
                <c:pt idx="1403">
                  <c:v>0.61499999999999999</c:v>
                </c:pt>
                <c:pt idx="1404">
                  <c:v>0.56499999999999995</c:v>
                </c:pt>
                <c:pt idx="1405">
                  <c:v>0.622</c:v>
                </c:pt>
                <c:pt idx="1406">
                  <c:v>0.497</c:v>
                </c:pt>
                <c:pt idx="1407">
                  <c:v>0.499</c:v>
                </c:pt>
                <c:pt idx="1408">
                  <c:v>0.60799999999999998</c:v>
                </c:pt>
                <c:pt idx="1409">
                  <c:v>0.499</c:v>
                </c:pt>
                <c:pt idx="1410">
                  <c:v>0.56699999999999995</c:v>
                </c:pt>
                <c:pt idx="1411">
                  <c:v>0.501</c:v>
                </c:pt>
                <c:pt idx="1412">
                  <c:v>0.61</c:v>
                </c:pt>
                <c:pt idx="1413">
                  <c:v>0.50600000000000001</c:v>
                </c:pt>
                <c:pt idx="1414">
                  <c:v>0.57099999999999995</c:v>
                </c:pt>
                <c:pt idx="1415">
                  <c:v>0.57599999999999996</c:v>
                </c:pt>
                <c:pt idx="1416">
                  <c:v>0.61599999999999999</c:v>
                </c:pt>
                <c:pt idx="1417">
                  <c:v>0.61699999999999999</c:v>
                </c:pt>
                <c:pt idx="1418">
                  <c:v>0.50900000000000001</c:v>
                </c:pt>
                <c:pt idx="1419">
                  <c:v>0.50900000000000001</c:v>
                </c:pt>
                <c:pt idx="1420">
                  <c:v>0.57899999999999996</c:v>
                </c:pt>
                <c:pt idx="1421">
                  <c:v>0.61799999999999999</c:v>
                </c:pt>
                <c:pt idx="1422">
                  <c:v>0.625</c:v>
                </c:pt>
                <c:pt idx="1423">
                  <c:v>0.61799999999999999</c:v>
                </c:pt>
                <c:pt idx="1424">
                  <c:v>0.62</c:v>
                </c:pt>
                <c:pt idx="1425">
                  <c:v>0.51300000000000001</c:v>
                </c:pt>
                <c:pt idx="1426">
                  <c:v>0.51300000000000001</c:v>
                </c:pt>
                <c:pt idx="1427">
                  <c:v>0.626</c:v>
                </c:pt>
                <c:pt idx="1428">
                  <c:v>0.51600000000000001</c:v>
                </c:pt>
                <c:pt idx="1429">
                  <c:v>0.52</c:v>
                </c:pt>
                <c:pt idx="1430">
                  <c:v>0.621</c:v>
                </c:pt>
                <c:pt idx="1431">
                  <c:v>0.52300000000000002</c:v>
                </c:pt>
                <c:pt idx="1432">
                  <c:v>0.627</c:v>
                </c:pt>
                <c:pt idx="1433">
                  <c:v>0.52100000000000002</c:v>
                </c:pt>
                <c:pt idx="1434">
                  <c:v>0.52100000000000002</c:v>
                </c:pt>
                <c:pt idx="1435">
                  <c:v>0.62</c:v>
                </c:pt>
                <c:pt idx="1436">
                  <c:v>0.52600000000000002</c:v>
                </c:pt>
                <c:pt idx="1437">
                  <c:v>0.628</c:v>
                </c:pt>
                <c:pt idx="1438">
                  <c:v>0.628</c:v>
                </c:pt>
                <c:pt idx="1439">
                  <c:v>0.621</c:v>
                </c:pt>
                <c:pt idx="1440">
                  <c:v>0.628</c:v>
                </c:pt>
                <c:pt idx="1441">
                  <c:v>0.628</c:v>
                </c:pt>
                <c:pt idx="1442">
                  <c:v>0.53100000000000003</c:v>
                </c:pt>
                <c:pt idx="1443">
                  <c:v>0.622</c:v>
                </c:pt>
                <c:pt idx="1444">
                  <c:v>0.622</c:v>
                </c:pt>
                <c:pt idx="1445">
                  <c:v>0.622</c:v>
                </c:pt>
                <c:pt idx="1446">
                  <c:v>0.54400000000000004</c:v>
                </c:pt>
                <c:pt idx="1447">
                  <c:v>0.54700000000000004</c:v>
                </c:pt>
                <c:pt idx="1448">
                  <c:v>0.54700000000000004</c:v>
                </c:pt>
                <c:pt idx="1449">
                  <c:v>0.65200000000000002</c:v>
                </c:pt>
                <c:pt idx="1450">
                  <c:v>0.67600000000000005</c:v>
                </c:pt>
                <c:pt idx="1451">
                  <c:v>0.54900000000000004</c:v>
                </c:pt>
                <c:pt idx="1452">
                  <c:v>0.65500000000000003</c:v>
                </c:pt>
                <c:pt idx="1453">
                  <c:v>0.623</c:v>
                </c:pt>
                <c:pt idx="1454">
                  <c:v>0.59799999999999998</c:v>
                </c:pt>
                <c:pt idx="1455">
                  <c:v>0.68500000000000005</c:v>
                </c:pt>
                <c:pt idx="1456">
                  <c:v>0.65700000000000003</c:v>
                </c:pt>
                <c:pt idx="1457">
                  <c:v>0.6</c:v>
                </c:pt>
                <c:pt idx="1458">
                  <c:v>0.624</c:v>
                </c:pt>
                <c:pt idx="1459">
                  <c:v>0.68500000000000005</c:v>
                </c:pt>
                <c:pt idx="1460">
                  <c:v>0.60099999999999998</c:v>
                </c:pt>
                <c:pt idx="1461">
                  <c:v>0.65800000000000003</c:v>
                </c:pt>
                <c:pt idx="1462">
                  <c:v>0.66</c:v>
                </c:pt>
                <c:pt idx="1463">
                  <c:v>0.60199999999999998</c:v>
                </c:pt>
                <c:pt idx="1464">
                  <c:v>0.60199999999999998</c:v>
                </c:pt>
                <c:pt idx="1465">
                  <c:v>0.626</c:v>
                </c:pt>
                <c:pt idx="1466">
                  <c:v>0.60499999999999998</c:v>
                </c:pt>
                <c:pt idx="1467">
                  <c:v>0.67400000000000004</c:v>
                </c:pt>
                <c:pt idx="1468">
                  <c:v>0.67400000000000004</c:v>
                </c:pt>
                <c:pt idx="1469">
                  <c:v>0.66200000000000003</c:v>
                </c:pt>
                <c:pt idx="1470">
                  <c:v>0.67400000000000004</c:v>
                </c:pt>
                <c:pt idx="1471">
                  <c:v>0.68700000000000006</c:v>
                </c:pt>
                <c:pt idx="1472">
                  <c:v>0.61199999999999999</c:v>
                </c:pt>
                <c:pt idx="1473">
                  <c:v>0.67900000000000005</c:v>
                </c:pt>
                <c:pt idx="1474">
                  <c:v>0.61</c:v>
                </c:pt>
                <c:pt idx="1475">
                  <c:v>0.61</c:v>
                </c:pt>
                <c:pt idx="1476">
                  <c:v>0.61299999999999999</c:v>
                </c:pt>
                <c:pt idx="1477">
                  <c:v>0.67400000000000004</c:v>
                </c:pt>
                <c:pt idx="1478">
                  <c:v>0.68700000000000006</c:v>
                </c:pt>
                <c:pt idx="1479">
                  <c:v>0.68</c:v>
                </c:pt>
                <c:pt idx="1480">
                  <c:v>0.67300000000000004</c:v>
                </c:pt>
                <c:pt idx="1481">
                  <c:v>0.61899999999999999</c:v>
                </c:pt>
                <c:pt idx="1482">
                  <c:v>0.621</c:v>
                </c:pt>
                <c:pt idx="1483">
                  <c:v>0.67500000000000004</c:v>
                </c:pt>
                <c:pt idx="1484">
                  <c:v>0.68200000000000005</c:v>
                </c:pt>
                <c:pt idx="1485">
                  <c:v>0.67600000000000005</c:v>
                </c:pt>
                <c:pt idx="1486">
                  <c:v>0.67600000000000005</c:v>
                </c:pt>
                <c:pt idx="1487">
                  <c:v>0.68899999999999995</c:v>
                </c:pt>
                <c:pt idx="1488">
                  <c:v>0.67600000000000005</c:v>
                </c:pt>
                <c:pt idx="1489">
                  <c:v>0.67500000000000004</c:v>
                </c:pt>
                <c:pt idx="1490">
                  <c:v>0.68899999999999995</c:v>
                </c:pt>
                <c:pt idx="1491">
                  <c:v>0.68300000000000005</c:v>
                </c:pt>
                <c:pt idx="1492">
                  <c:v>0.68200000000000005</c:v>
                </c:pt>
                <c:pt idx="1493">
                  <c:v>0.67500000000000004</c:v>
                </c:pt>
                <c:pt idx="1494">
                  <c:v>0.63900000000000001</c:v>
                </c:pt>
                <c:pt idx="1495">
                  <c:v>0.64100000000000001</c:v>
                </c:pt>
                <c:pt idx="1496">
                  <c:v>0.64100000000000001</c:v>
                </c:pt>
                <c:pt idx="1497">
                  <c:v>0.67700000000000005</c:v>
                </c:pt>
                <c:pt idx="1498">
                  <c:v>0.64300000000000002</c:v>
                </c:pt>
                <c:pt idx="1499">
                  <c:v>0.67900000000000005</c:v>
                </c:pt>
                <c:pt idx="1500">
                  <c:v>0.64400000000000002</c:v>
                </c:pt>
                <c:pt idx="1501">
                  <c:v>0.68400000000000005</c:v>
                </c:pt>
                <c:pt idx="1502">
                  <c:v>0.64500000000000002</c:v>
                </c:pt>
                <c:pt idx="1503">
                  <c:v>0.68500000000000005</c:v>
                </c:pt>
                <c:pt idx="1504">
                  <c:v>0.68300000000000005</c:v>
                </c:pt>
                <c:pt idx="1505">
                  <c:v>0.68300000000000005</c:v>
                </c:pt>
                <c:pt idx="1506">
                  <c:v>0.67800000000000005</c:v>
                </c:pt>
                <c:pt idx="1507">
                  <c:v>0.64700000000000002</c:v>
                </c:pt>
                <c:pt idx="1508">
                  <c:v>0.69</c:v>
                </c:pt>
                <c:pt idx="1509">
                  <c:v>0.68700000000000006</c:v>
                </c:pt>
                <c:pt idx="1510">
                  <c:v>0.69399999999999995</c:v>
                </c:pt>
                <c:pt idx="1511">
                  <c:v>0.69199999999999995</c:v>
                </c:pt>
                <c:pt idx="1512">
                  <c:v>0.64500000000000002</c:v>
                </c:pt>
                <c:pt idx="1513">
                  <c:v>0.64500000000000002</c:v>
                </c:pt>
                <c:pt idx="1514">
                  <c:v>0.64700000000000002</c:v>
                </c:pt>
                <c:pt idx="1515">
                  <c:v>0.68899999999999995</c:v>
                </c:pt>
                <c:pt idx="1516">
                  <c:v>0.68899999999999995</c:v>
                </c:pt>
                <c:pt idx="1517">
                  <c:v>0.68100000000000005</c:v>
                </c:pt>
                <c:pt idx="1518">
                  <c:v>0.69499999999999995</c:v>
                </c:pt>
                <c:pt idx="1519">
                  <c:v>0.69599999999999995</c:v>
                </c:pt>
                <c:pt idx="1520">
                  <c:v>0.69799999999999995</c:v>
                </c:pt>
                <c:pt idx="1521">
                  <c:v>0.68200000000000005</c:v>
                </c:pt>
                <c:pt idx="1522">
                  <c:v>0.65600000000000003</c:v>
                </c:pt>
                <c:pt idx="1523">
                  <c:v>0.65200000000000002</c:v>
                </c:pt>
                <c:pt idx="1524">
                  <c:v>0.65200000000000002</c:v>
                </c:pt>
                <c:pt idx="1525">
                  <c:v>0.68300000000000005</c:v>
                </c:pt>
                <c:pt idx="1526">
                  <c:v>0.68300000000000005</c:v>
                </c:pt>
                <c:pt idx="1527">
                  <c:v>0.65600000000000003</c:v>
                </c:pt>
                <c:pt idx="1528">
                  <c:v>0.68300000000000005</c:v>
                </c:pt>
                <c:pt idx="1529">
                  <c:v>0.68100000000000005</c:v>
                </c:pt>
                <c:pt idx="1530">
                  <c:v>0.68799999999999994</c:v>
                </c:pt>
                <c:pt idx="1531">
                  <c:v>0.69899999999999995</c:v>
                </c:pt>
                <c:pt idx="1532">
                  <c:v>0.69599999999999995</c:v>
                </c:pt>
                <c:pt idx="1533">
                  <c:v>0.66100000000000003</c:v>
                </c:pt>
                <c:pt idx="1534">
                  <c:v>0.66200000000000003</c:v>
                </c:pt>
                <c:pt idx="1535">
                  <c:v>0.68899999999999995</c:v>
                </c:pt>
                <c:pt idx="1536">
                  <c:v>0.68300000000000005</c:v>
                </c:pt>
                <c:pt idx="1537">
                  <c:v>0.69499999999999995</c:v>
                </c:pt>
                <c:pt idx="1538">
                  <c:v>0.68400000000000005</c:v>
                </c:pt>
                <c:pt idx="1539">
                  <c:v>0.68500000000000005</c:v>
                </c:pt>
                <c:pt idx="1540">
                  <c:v>0.68500000000000005</c:v>
                </c:pt>
                <c:pt idx="1541">
                  <c:v>0.69199999999999995</c:v>
                </c:pt>
                <c:pt idx="1542">
                  <c:v>0.69099999999999995</c:v>
                </c:pt>
                <c:pt idx="1543">
                  <c:v>0.70099999999999996</c:v>
                </c:pt>
                <c:pt idx="1544">
                  <c:v>0.68400000000000005</c:v>
                </c:pt>
                <c:pt idx="1545">
                  <c:v>0.69599999999999995</c:v>
                </c:pt>
                <c:pt idx="1546">
                  <c:v>0.69199999999999995</c:v>
                </c:pt>
                <c:pt idx="1547">
                  <c:v>0.69199999999999995</c:v>
                </c:pt>
                <c:pt idx="1548">
                  <c:v>0.69699999999999995</c:v>
                </c:pt>
                <c:pt idx="1549">
                  <c:v>0.70099999999999996</c:v>
                </c:pt>
                <c:pt idx="1550">
                  <c:v>0.67100000000000004</c:v>
                </c:pt>
                <c:pt idx="1551">
                  <c:v>0.68500000000000005</c:v>
                </c:pt>
                <c:pt idx="1552">
                  <c:v>0.67300000000000004</c:v>
                </c:pt>
                <c:pt idx="1553">
                  <c:v>0.67300000000000004</c:v>
                </c:pt>
                <c:pt idx="1554">
                  <c:v>0.67500000000000004</c:v>
                </c:pt>
                <c:pt idx="1555">
                  <c:v>0.68799999999999994</c:v>
                </c:pt>
                <c:pt idx="1556">
                  <c:v>0.67500000000000004</c:v>
                </c:pt>
                <c:pt idx="1557">
                  <c:v>0.67700000000000005</c:v>
                </c:pt>
                <c:pt idx="1558">
                  <c:v>0.73599999999999999</c:v>
                </c:pt>
                <c:pt idx="1559">
                  <c:v>0.73599999999999999</c:v>
                </c:pt>
                <c:pt idx="1560">
                  <c:v>0.72499999999999998</c:v>
                </c:pt>
                <c:pt idx="1561">
                  <c:v>0.67600000000000005</c:v>
                </c:pt>
                <c:pt idx="1562">
                  <c:v>0.73699999999999999</c:v>
                </c:pt>
                <c:pt idx="1563">
                  <c:v>0.72799999999999998</c:v>
                </c:pt>
                <c:pt idx="1564">
                  <c:v>0.68899999999999995</c:v>
                </c:pt>
                <c:pt idx="1565">
                  <c:v>0.73799999999999999</c:v>
                </c:pt>
                <c:pt idx="1566">
                  <c:v>0.72799999999999998</c:v>
                </c:pt>
                <c:pt idx="1567">
                  <c:v>0.73799999999999999</c:v>
                </c:pt>
                <c:pt idx="1568">
                  <c:v>0.73799999999999999</c:v>
                </c:pt>
                <c:pt idx="1569">
                  <c:v>0.73499999999999999</c:v>
                </c:pt>
                <c:pt idx="1570">
                  <c:v>0.73499999999999999</c:v>
                </c:pt>
                <c:pt idx="1571">
                  <c:v>0.73899999999999999</c:v>
                </c:pt>
                <c:pt idx="1572">
                  <c:v>0.69099999999999995</c:v>
                </c:pt>
                <c:pt idx="1573">
                  <c:v>0.68</c:v>
                </c:pt>
                <c:pt idx="1574">
                  <c:v>0.68</c:v>
                </c:pt>
                <c:pt idx="1575">
                  <c:v>0.73599999999999999</c:v>
                </c:pt>
                <c:pt idx="1576">
                  <c:v>0.69</c:v>
                </c:pt>
                <c:pt idx="1577">
                  <c:v>0.69</c:v>
                </c:pt>
                <c:pt idx="1578">
                  <c:v>0.69</c:v>
                </c:pt>
                <c:pt idx="1579">
                  <c:v>0.74099999999999999</c:v>
                </c:pt>
                <c:pt idx="1580">
                  <c:v>0.73899999999999999</c:v>
                </c:pt>
                <c:pt idx="1581">
                  <c:v>0.73899999999999999</c:v>
                </c:pt>
                <c:pt idx="1582">
                  <c:v>0.73899999999999999</c:v>
                </c:pt>
                <c:pt idx="1583">
                  <c:v>0.69</c:v>
                </c:pt>
                <c:pt idx="1584">
                  <c:v>0.68899999999999995</c:v>
                </c:pt>
                <c:pt idx="1585">
                  <c:v>0.72899999999999998</c:v>
                </c:pt>
                <c:pt idx="1586">
                  <c:v>0.74</c:v>
                </c:pt>
                <c:pt idx="1587">
                  <c:v>0.73199999999999998</c:v>
                </c:pt>
                <c:pt idx="1588">
                  <c:v>0.73199999999999998</c:v>
                </c:pt>
                <c:pt idx="1589">
                  <c:v>0.73699999999999999</c:v>
                </c:pt>
                <c:pt idx="1590">
                  <c:v>0.73</c:v>
                </c:pt>
                <c:pt idx="1591">
                  <c:v>0.73899999999999999</c:v>
                </c:pt>
                <c:pt idx="1592">
                  <c:v>0.73899999999999999</c:v>
                </c:pt>
                <c:pt idx="1593">
                  <c:v>0.74199999999999999</c:v>
                </c:pt>
                <c:pt idx="1594">
                  <c:v>0.73899999999999999</c:v>
                </c:pt>
                <c:pt idx="1595">
                  <c:v>0.73899999999999999</c:v>
                </c:pt>
                <c:pt idx="1596">
                  <c:v>0.72599999999999998</c:v>
                </c:pt>
                <c:pt idx="1597">
                  <c:v>0.72599999999999998</c:v>
                </c:pt>
                <c:pt idx="1598">
                  <c:v>0.73799999999999999</c:v>
                </c:pt>
                <c:pt idx="1599">
                  <c:v>0.69</c:v>
                </c:pt>
                <c:pt idx="1600">
                  <c:v>0.73299999999999998</c:v>
                </c:pt>
                <c:pt idx="1601">
                  <c:v>0.73299999999999998</c:v>
                </c:pt>
                <c:pt idx="1602">
                  <c:v>0.73299999999999998</c:v>
                </c:pt>
                <c:pt idx="1603">
                  <c:v>0.73299999999999998</c:v>
                </c:pt>
                <c:pt idx="1604">
                  <c:v>0.74</c:v>
                </c:pt>
                <c:pt idx="1605">
                  <c:v>0.73299999999999998</c:v>
                </c:pt>
                <c:pt idx="1606">
                  <c:v>0.74399999999999999</c:v>
                </c:pt>
                <c:pt idx="1607">
                  <c:v>0.74099999999999999</c:v>
                </c:pt>
                <c:pt idx="1608">
                  <c:v>0.73099999999999998</c:v>
                </c:pt>
                <c:pt idx="1609">
                  <c:v>0.73899999999999999</c:v>
                </c:pt>
                <c:pt idx="1610">
                  <c:v>0.73399999999999999</c:v>
                </c:pt>
                <c:pt idx="1611">
                  <c:v>0.73399999999999999</c:v>
                </c:pt>
                <c:pt idx="1612">
                  <c:v>0.73299999999999998</c:v>
                </c:pt>
                <c:pt idx="1613">
                  <c:v>0.74399999999999999</c:v>
                </c:pt>
                <c:pt idx="1614">
                  <c:v>0.73499999999999999</c:v>
                </c:pt>
                <c:pt idx="1615">
                  <c:v>0.74</c:v>
                </c:pt>
                <c:pt idx="1616">
                  <c:v>0.72899999999999998</c:v>
                </c:pt>
                <c:pt idx="1617">
                  <c:v>0.73599999999999999</c:v>
                </c:pt>
                <c:pt idx="1618">
                  <c:v>0.73899999999999999</c:v>
                </c:pt>
                <c:pt idx="1619">
                  <c:v>0.73699999999999999</c:v>
                </c:pt>
                <c:pt idx="1620">
                  <c:v>0.746</c:v>
                </c:pt>
                <c:pt idx="1621">
                  <c:v>0.746</c:v>
                </c:pt>
                <c:pt idx="1622">
                  <c:v>0.73599999999999999</c:v>
                </c:pt>
                <c:pt idx="1623">
                  <c:v>0.746</c:v>
                </c:pt>
                <c:pt idx="1624">
                  <c:v>0.73799999999999999</c:v>
                </c:pt>
                <c:pt idx="1625">
                  <c:v>0.747</c:v>
                </c:pt>
                <c:pt idx="1626">
                  <c:v>0.747</c:v>
                </c:pt>
                <c:pt idx="1627">
                  <c:v>0.747</c:v>
                </c:pt>
                <c:pt idx="1628">
                  <c:v>0.747</c:v>
                </c:pt>
                <c:pt idx="1629">
                  <c:v>0.73799999999999999</c:v>
                </c:pt>
                <c:pt idx="1630">
                  <c:v>0.748</c:v>
                </c:pt>
                <c:pt idx="1631">
                  <c:v>0.73199999999999998</c:v>
                </c:pt>
                <c:pt idx="1632">
                  <c:v>0.73299999999999998</c:v>
                </c:pt>
                <c:pt idx="1633">
                  <c:v>0.73299999999999998</c:v>
                </c:pt>
                <c:pt idx="1634">
                  <c:v>0.745</c:v>
                </c:pt>
                <c:pt idx="1635">
                  <c:v>0.745</c:v>
                </c:pt>
                <c:pt idx="1636">
                  <c:v>0.749</c:v>
                </c:pt>
                <c:pt idx="1637">
                  <c:v>0.749</c:v>
                </c:pt>
                <c:pt idx="1638">
                  <c:v>0.73299999999999998</c:v>
                </c:pt>
                <c:pt idx="1639">
                  <c:v>0.746</c:v>
                </c:pt>
                <c:pt idx="1640">
                  <c:v>0.751</c:v>
                </c:pt>
                <c:pt idx="1641">
                  <c:v>0.74</c:v>
                </c:pt>
                <c:pt idx="1642">
                  <c:v>0.749</c:v>
                </c:pt>
                <c:pt idx="1643">
                  <c:v>0.75</c:v>
                </c:pt>
                <c:pt idx="1644">
                  <c:v>0.74</c:v>
                </c:pt>
                <c:pt idx="1645">
                  <c:v>0.74399999999999999</c:v>
                </c:pt>
                <c:pt idx="1646">
                  <c:v>0.74299999999999999</c:v>
                </c:pt>
                <c:pt idx="1647">
                  <c:v>0.74299999999999999</c:v>
                </c:pt>
                <c:pt idx="1648">
                  <c:v>0.73499999999999999</c:v>
                </c:pt>
                <c:pt idx="1649">
                  <c:v>0.73499999999999999</c:v>
                </c:pt>
                <c:pt idx="1650">
                  <c:v>0.74099999999999999</c:v>
                </c:pt>
                <c:pt idx="1651">
                  <c:v>0.748</c:v>
                </c:pt>
                <c:pt idx="1652">
                  <c:v>0.745</c:v>
                </c:pt>
                <c:pt idx="1653">
                  <c:v>0.745</c:v>
                </c:pt>
                <c:pt idx="1654">
                  <c:v>0.751</c:v>
                </c:pt>
                <c:pt idx="1655">
                  <c:v>0.74399999999999999</c:v>
                </c:pt>
                <c:pt idx="1656">
                  <c:v>0.745</c:v>
                </c:pt>
                <c:pt idx="1657">
                  <c:v>0.745</c:v>
                </c:pt>
                <c:pt idx="1658">
                  <c:v>0.745</c:v>
                </c:pt>
                <c:pt idx="1659">
                  <c:v>0.74299999999999999</c:v>
                </c:pt>
                <c:pt idx="1660">
                  <c:v>0.74399999999999999</c:v>
                </c:pt>
                <c:pt idx="1661">
                  <c:v>0.745</c:v>
                </c:pt>
                <c:pt idx="1662">
                  <c:v>0.74399999999999999</c:v>
                </c:pt>
                <c:pt idx="1663">
                  <c:v>0.74399999999999999</c:v>
                </c:pt>
                <c:pt idx="1664">
                  <c:v>0.746</c:v>
                </c:pt>
                <c:pt idx="1665">
                  <c:v>0.74399999999999999</c:v>
                </c:pt>
                <c:pt idx="1666">
                  <c:v>0.753</c:v>
                </c:pt>
                <c:pt idx="1667">
                  <c:v>0.754</c:v>
                </c:pt>
                <c:pt idx="1668">
                  <c:v>0.751</c:v>
                </c:pt>
                <c:pt idx="1669">
                  <c:v>0.747</c:v>
                </c:pt>
                <c:pt idx="1670">
                  <c:v>0.73799999999999999</c:v>
                </c:pt>
                <c:pt idx="1671">
                  <c:v>0.75</c:v>
                </c:pt>
                <c:pt idx="1672">
                  <c:v>0.746</c:v>
                </c:pt>
                <c:pt idx="1673">
                  <c:v>0.74</c:v>
                </c:pt>
                <c:pt idx="1674">
                  <c:v>0.747</c:v>
                </c:pt>
                <c:pt idx="1675">
                  <c:v>0.74299999999999999</c:v>
                </c:pt>
                <c:pt idx="1676">
                  <c:v>0.73099999999999998</c:v>
                </c:pt>
                <c:pt idx="1677">
                  <c:v>0.73099999999999998</c:v>
                </c:pt>
                <c:pt idx="1678">
                  <c:v>0.73099999999999998</c:v>
                </c:pt>
                <c:pt idx="1679">
                  <c:v>0.74199999999999999</c:v>
                </c:pt>
                <c:pt idx="1680">
                  <c:v>0.745</c:v>
                </c:pt>
                <c:pt idx="1681">
                  <c:v>0.73199999999999998</c:v>
                </c:pt>
                <c:pt idx="1682">
                  <c:v>0.73199999999999998</c:v>
                </c:pt>
                <c:pt idx="1683">
                  <c:v>0.72399999999999998</c:v>
                </c:pt>
                <c:pt idx="1684">
                  <c:v>0.73299999999999998</c:v>
                </c:pt>
                <c:pt idx="1685">
                  <c:v>0.74299999999999999</c:v>
                </c:pt>
                <c:pt idx="1686">
                  <c:v>0.74299999999999999</c:v>
                </c:pt>
                <c:pt idx="1687">
                  <c:v>0.73399999999999999</c:v>
                </c:pt>
                <c:pt idx="1688">
                  <c:v>0.73899999999999999</c:v>
                </c:pt>
                <c:pt idx="1689">
                  <c:v>0.73399999999999999</c:v>
                </c:pt>
                <c:pt idx="1690">
                  <c:v>0.73</c:v>
                </c:pt>
                <c:pt idx="1691">
                  <c:v>0.73</c:v>
                </c:pt>
                <c:pt idx="1692">
                  <c:v>0.73499999999999999</c:v>
                </c:pt>
                <c:pt idx="1693">
                  <c:v>0.73599999999999999</c:v>
                </c:pt>
                <c:pt idx="1694">
                  <c:v>0.72599999999999998</c:v>
                </c:pt>
                <c:pt idx="1695">
                  <c:v>0.73</c:v>
                </c:pt>
                <c:pt idx="1696">
                  <c:v>0.73499999999999999</c:v>
                </c:pt>
                <c:pt idx="1697">
                  <c:v>0.73499999999999999</c:v>
                </c:pt>
                <c:pt idx="1698">
                  <c:v>0.74199999999999999</c:v>
                </c:pt>
                <c:pt idx="1699">
                  <c:v>0.74199999999999999</c:v>
                </c:pt>
                <c:pt idx="1700">
                  <c:v>0.72499999999999998</c:v>
                </c:pt>
                <c:pt idx="1701">
                  <c:v>0.73199999999999998</c:v>
                </c:pt>
                <c:pt idx="1702">
                  <c:v>0.73699999999999999</c:v>
                </c:pt>
                <c:pt idx="1703">
                  <c:v>0.72799999999999998</c:v>
                </c:pt>
                <c:pt idx="1704">
                  <c:v>0.72799999999999998</c:v>
                </c:pt>
                <c:pt idx="1705">
                  <c:v>0.72599999999999998</c:v>
                </c:pt>
                <c:pt idx="1706">
                  <c:v>0.73299999999999998</c:v>
                </c:pt>
                <c:pt idx="1707">
                  <c:v>0.73299999999999998</c:v>
                </c:pt>
                <c:pt idx="1708">
                  <c:v>0.73299999999999998</c:v>
                </c:pt>
                <c:pt idx="1709">
                  <c:v>0.72799999999999998</c:v>
                </c:pt>
                <c:pt idx="1710">
                  <c:v>0.73299999999999998</c:v>
                </c:pt>
                <c:pt idx="1711">
                  <c:v>0.73599999999999999</c:v>
                </c:pt>
                <c:pt idx="1712">
                  <c:v>0.73299999999999998</c:v>
                </c:pt>
                <c:pt idx="1713">
                  <c:v>0.73299999999999998</c:v>
                </c:pt>
                <c:pt idx="1714">
                  <c:v>0.72899999999999998</c:v>
                </c:pt>
                <c:pt idx="1715">
                  <c:v>0.72799999999999998</c:v>
                </c:pt>
                <c:pt idx="1716">
                  <c:v>0.73199999999999998</c:v>
                </c:pt>
                <c:pt idx="1717">
                  <c:v>0.72899999999999998</c:v>
                </c:pt>
                <c:pt idx="1718">
                  <c:v>0.72899999999999998</c:v>
                </c:pt>
                <c:pt idx="1719">
                  <c:v>0.73299999999999998</c:v>
                </c:pt>
                <c:pt idx="1720">
                  <c:v>0.72899999999999998</c:v>
                </c:pt>
                <c:pt idx="1721">
                  <c:v>0.73299999999999998</c:v>
                </c:pt>
                <c:pt idx="1722">
                  <c:v>0.73899999999999999</c:v>
                </c:pt>
                <c:pt idx="1723">
                  <c:v>0.73499999999999999</c:v>
                </c:pt>
                <c:pt idx="1724">
                  <c:v>0.73899999999999999</c:v>
                </c:pt>
                <c:pt idx="1725">
                  <c:v>0.72899999999999998</c:v>
                </c:pt>
                <c:pt idx="1726">
                  <c:v>0.73399999999999999</c:v>
                </c:pt>
                <c:pt idx="1727">
                  <c:v>0.74</c:v>
                </c:pt>
                <c:pt idx="1728">
                  <c:v>0.74</c:v>
                </c:pt>
                <c:pt idx="1729">
                  <c:v>0.73199999999999998</c:v>
                </c:pt>
                <c:pt idx="1730">
                  <c:v>0.73499999999999999</c:v>
                </c:pt>
                <c:pt idx="1731">
                  <c:v>0.74</c:v>
                </c:pt>
                <c:pt idx="1732">
                  <c:v>0.73099999999999998</c:v>
                </c:pt>
                <c:pt idx="1733">
                  <c:v>0.74099999999999999</c:v>
                </c:pt>
                <c:pt idx="1734">
                  <c:v>0.74099999999999999</c:v>
                </c:pt>
                <c:pt idx="1735">
                  <c:v>0.73299999999999998</c:v>
                </c:pt>
                <c:pt idx="1736">
                  <c:v>0.73299999999999998</c:v>
                </c:pt>
                <c:pt idx="1737">
                  <c:v>0.74199999999999999</c:v>
                </c:pt>
                <c:pt idx="1738">
                  <c:v>0.72699999999999998</c:v>
                </c:pt>
                <c:pt idx="1739">
                  <c:v>0.74299999999999999</c:v>
                </c:pt>
                <c:pt idx="1740">
                  <c:v>0.74399999999999999</c:v>
                </c:pt>
                <c:pt idx="1741">
                  <c:v>0.73899999999999999</c:v>
                </c:pt>
                <c:pt idx="1742">
                  <c:v>0.73799999999999999</c:v>
                </c:pt>
                <c:pt idx="1743">
                  <c:v>0.74399999999999999</c:v>
                </c:pt>
                <c:pt idx="1744">
                  <c:v>0.745</c:v>
                </c:pt>
                <c:pt idx="1745">
                  <c:v>0.73599999999999999</c:v>
                </c:pt>
                <c:pt idx="1746">
                  <c:v>0.73899999999999999</c:v>
                </c:pt>
                <c:pt idx="1747">
                  <c:v>0.74399999999999999</c:v>
                </c:pt>
                <c:pt idx="1748">
                  <c:v>0.74299999999999999</c:v>
                </c:pt>
                <c:pt idx="1749">
                  <c:v>0.73499999999999999</c:v>
                </c:pt>
                <c:pt idx="1750">
                  <c:v>0.73899999999999999</c:v>
                </c:pt>
                <c:pt idx="1751">
                  <c:v>0.73799999999999999</c:v>
                </c:pt>
                <c:pt idx="1752">
                  <c:v>0.73799999999999999</c:v>
                </c:pt>
                <c:pt idx="1753">
                  <c:v>0.73599999999999999</c:v>
                </c:pt>
                <c:pt idx="1754">
                  <c:v>0.73899999999999999</c:v>
                </c:pt>
                <c:pt idx="1755">
                  <c:v>0.73899999999999999</c:v>
                </c:pt>
                <c:pt idx="1756">
                  <c:v>0.73899999999999999</c:v>
                </c:pt>
                <c:pt idx="1757">
                  <c:v>0.73799999999999999</c:v>
                </c:pt>
                <c:pt idx="1758">
                  <c:v>0.73799999999999999</c:v>
                </c:pt>
                <c:pt idx="1759">
                  <c:v>0.73899999999999999</c:v>
                </c:pt>
                <c:pt idx="1760">
                  <c:v>0.73899999999999999</c:v>
                </c:pt>
                <c:pt idx="1761">
                  <c:v>0.73899999999999999</c:v>
                </c:pt>
                <c:pt idx="1762">
                  <c:v>0.74399999999999999</c:v>
                </c:pt>
                <c:pt idx="1763">
                  <c:v>0.73899999999999999</c:v>
                </c:pt>
                <c:pt idx="1764">
                  <c:v>0.73699999999999999</c:v>
                </c:pt>
                <c:pt idx="1765">
                  <c:v>0.73699999999999999</c:v>
                </c:pt>
                <c:pt idx="1766">
                  <c:v>0.73799999999999999</c:v>
                </c:pt>
                <c:pt idx="1767">
                  <c:v>0.70499999999999996</c:v>
                </c:pt>
                <c:pt idx="1768">
                  <c:v>0.70599999999999996</c:v>
                </c:pt>
                <c:pt idx="1769">
                  <c:v>0.71199999999999997</c:v>
                </c:pt>
                <c:pt idx="1770">
                  <c:v>0.71099999999999997</c:v>
                </c:pt>
                <c:pt idx="1771">
                  <c:v>0.70699999999999996</c:v>
                </c:pt>
                <c:pt idx="1772">
                  <c:v>0.70599999999999996</c:v>
                </c:pt>
                <c:pt idx="1773">
                  <c:v>0.71299999999999997</c:v>
                </c:pt>
                <c:pt idx="1774">
                  <c:v>0.70399999999999996</c:v>
                </c:pt>
                <c:pt idx="1775">
                  <c:v>0.70699999999999996</c:v>
                </c:pt>
                <c:pt idx="1776">
                  <c:v>0.70599999999999996</c:v>
                </c:pt>
                <c:pt idx="1777">
                  <c:v>0.70599999999999996</c:v>
                </c:pt>
                <c:pt idx="1778">
                  <c:v>0.66400000000000003</c:v>
                </c:pt>
                <c:pt idx="1779">
                  <c:v>0.66600000000000004</c:v>
                </c:pt>
                <c:pt idx="1780">
                  <c:v>0.65600000000000003</c:v>
                </c:pt>
                <c:pt idx="1781">
                  <c:v>0.66300000000000003</c:v>
                </c:pt>
                <c:pt idx="1782">
                  <c:v>0.66200000000000003</c:v>
                </c:pt>
                <c:pt idx="1783">
                  <c:v>0.64300000000000002</c:v>
                </c:pt>
                <c:pt idx="1784">
                  <c:v>0.66700000000000004</c:v>
                </c:pt>
                <c:pt idx="1785">
                  <c:v>0.66400000000000003</c:v>
                </c:pt>
                <c:pt idx="1786">
                  <c:v>0.67</c:v>
                </c:pt>
                <c:pt idx="1787">
                  <c:v>0.64800000000000002</c:v>
                </c:pt>
                <c:pt idx="1788">
                  <c:v>0.64800000000000002</c:v>
                </c:pt>
                <c:pt idx="1789">
                  <c:v>0.64600000000000002</c:v>
                </c:pt>
                <c:pt idx="1790">
                  <c:v>0.65500000000000003</c:v>
                </c:pt>
                <c:pt idx="1791">
                  <c:v>0.65500000000000003</c:v>
                </c:pt>
                <c:pt idx="1792">
                  <c:v>0.65400000000000003</c:v>
                </c:pt>
                <c:pt idx="1793">
                  <c:v>0.64900000000000002</c:v>
                </c:pt>
                <c:pt idx="1794">
                  <c:v>0.65400000000000003</c:v>
                </c:pt>
                <c:pt idx="1795">
                  <c:v>0.65500000000000003</c:v>
                </c:pt>
                <c:pt idx="1796">
                  <c:v>0.65500000000000003</c:v>
                </c:pt>
                <c:pt idx="1797">
                  <c:v>0.67200000000000004</c:v>
                </c:pt>
                <c:pt idx="1798">
                  <c:v>0.65200000000000002</c:v>
                </c:pt>
                <c:pt idx="1799">
                  <c:v>0.65200000000000002</c:v>
                </c:pt>
                <c:pt idx="1800">
                  <c:v>0.66900000000000004</c:v>
                </c:pt>
                <c:pt idx="1801">
                  <c:v>0.65700000000000003</c:v>
                </c:pt>
                <c:pt idx="1802">
                  <c:v>0.67100000000000004</c:v>
                </c:pt>
                <c:pt idx="1803">
                  <c:v>0.66400000000000003</c:v>
                </c:pt>
                <c:pt idx="1804">
                  <c:v>0.66100000000000003</c:v>
                </c:pt>
                <c:pt idx="1805">
                  <c:v>0.67400000000000004</c:v>
                </c:pt>
                <c:pt idx="1806">
                  <c:v>0.67200000000000004</c:v>
                </c:pt>
                <c:pt idx="1807">
                  <c:v>0.67200000000000004</c:v>
                </c:pt>
                <c:pt idx="1808">
                  <c:v>0.67600000000000005</c:v>
                </c:pt>
                <c:pt idx="1809">
                  <c:v>0.67300000000000004</c:v>
                </c:pt>
                <c:pt idx="1810">
                  <c:v>0.67800000000000005</c:v>
                </c:pt>
                <c:pt idx="1811">
                  <c:v>0.63300000000000001</c:v>
                </c:pt>
                <c:pt idx="1812">
                  <c:v>0.628</c:v>
                </c:pt>
                <c:pt idx="1813">
                  <c:v>0.67800000000000005</c:v>
                </c:pt>
                <c:pt idx="1814">
                  <c:v>0.68</c:v>
                </c:pt>
                <c:pt idx="1815">
                  <c:v>0.26700000000000002</c:v>
                </c:pt>
                <c:pt idx="1816">
                  <c:v>0.26900000000000002</c:v>
                </c:pt>
                <c:pt idx="1817">
                  <c:v>0.26700000000000002</c:v>
                </c:pt>
                <c:pt idx="1818">
                  <c:v>0.26700000000000002</c:v>
                </c:pt>
                <c:pt idx="1819">
                  <c:v>0.26700000000000002</c:v>
                </c:pt>
                <c:pt idx="1820">
                  <c:v>0.26900000000000002</c:v>
                </c:pt>
                <c:pt idx="1821">
                  <c:v>0.26900000000000002</c:v>
                </c:pt>
                <c:pt idx="1822">
                  <c:v>0.26900000000000002</c:v>
                </c:pt>
                <c:pt idx="1823">
                  <c:v>0.26900000000000002</c:v>
                </c:pt>
                <c:pt idx="1824">
                  <c:v>0.26900000000000002</c:v>
                </c:pt>
                <c:pt idx="1825">
                  <c:v>0.26900000000000002</c:v>
                </c:pt>
                <c:pt idx="1826">
                  <c:v>0.27</c:v>
                </c:pt>
                <c:pt idx="1827">
                  <c:v>0.27200000000000002</c:v>
                </c:pt>
                <c:pt idx="1828">
                  <c:v>0.27100000000000002</c:v>
                </c:pt>
                <c:pt idx="1829">
                  <c:v>0.27300000000000002</c:v>
                </c:pt>
                <c:pt idx="1830">
                  <c:v>0.26900000000000002</c:v>
                </c:pt>
                <c:pt idx="1831">
                  <c:v>0.26900000000000002</c:v>
                </c:pt>
                <c:pt idx="1832">
                  <c:v>0.26700000000000002</c:v>
                </c:pt>
                <c:pt idx="1833">
                  <c:v>0.26800000000000002</c:v>
                </c:pt>
                <c:pt idx="1834">
                  <c:v>0.27500000000000002</c:v>
                </c:pt>
                <c:pt idx="1835">
                  <c:v>0.27600000000000002</c:v>
                </c:pt>
                <c:pt idx="1836">
                  <c:v>0.32200000000000001</c:v>
                </c:pt>
                <c:pt idx="1837">
                  <c:v>0.38200000000000001</c:v>
                </c:pt>
                <c:pt idx="1838">
                  <c:v>0.4</c:v>
                </c:pt>
                <c:pt idx="1839">
                  <c:v>0.29899999999999999</c:v>
                </c:pt>
                <c:pt idx="1840">
                  <c:v>0.35499999999999998</c:v>
                </c:pt>
                <c:pt idx="1841">
                  <c:v>0.373</c:v>
                </c:pt>
                <c:pt idx="1842">
                  <c:v>0.28100000000000003</c:v>
                </c:pt>
                <c:pt idx="1843">
                  <c:v>0.439</c:v>
                </c:pt>
                <c:pt idx="1844">
                  <c:v>0.40899999999999997</c:v>
                </c:pt>
                <c:pt idx="1845">
                  <c:v>0.28899999999999998</c:v>
                </c:pt>
                <c:pt idx="1846">
                  <c:v>0.45800000000000002</c:v>
                </c:pt>
                <c:pt idx="1847">
                  <c:v>0.36399999999999999</c:v>
                </c:pt>
                <c:pt idx="1848">
                  <c:v>0.371</c:v>
                </c:pt>
                <c:pt idx="1849">
                  <c:v>0.41799999999999998</c:v>
                </c:pt>
                <c:pt idx="1850">
                  <c:v>0.52200000000000002</c:v>
                </c:pt>
                <c:pt idx="1851">
                  <c:v>0.32900000000000001</c:v>
                </c:pt>
                <c:pt idx="1852">
                  <c:v>0.42099999999999999</c:v>
                </c:pt>
                <c:pt idx="1853">
                  <c:v>0.34399999999999997</c:v>
                </c:pt>
                <c:pt idx="1854">
                  <c:v>0.54300000000000004</c:v>
                </c:pt>
                <c:pt idx="1855">
                  <c:v>0.55100000000000005</c:v>
                </c:pt>
                <c:pt idx="1856">
                  <c:v>0.55200000000000005</c:v>
                </c:pt>
                <c:pt idx="1857">
                  <c:v>0.56399999999999995</c:v>
                </c:pt>
                <c:pt idx="1858">
                  <c:v>0.57999999999999996</c:v>
                </c:pt>
                <c:pt idx="1859">
                  <c:v>0.38</c:v>
                </c:pt>
                <c:pt idx="1860">
                  <c:v>0.52300000000000002</c:v>
                </c:pt>
                <c:pt idx="1861">
                  <c:v>0.58499999999999996</c:v>
                </c:pt>
                <c:pt idx="1862">
                  <c:v>0.38400000000000001</c:v>
                </c:pt>
                <c:pt idx="1863">
                  <c:v>0.59899999999999998</c:v>
                </c:pt>
                <c:pt idx="1864">
                  <c:v>0.6</c:v>
                </c:pt>
                <c:pt idx="1865">
                  <c:v>0.52600000000000002</c:v>
                </c:pt>
                <c:pt idx="1866">
                  <c:v>0.59699999999999998</c:v>
                </c:pt>
                <c:pt idx="1867">
                  <c:v>0.60499999999999998</c:v>
                </c:pt>
                <c:pt idx="1868">
                  <c:v>0.61599999999999999</c:v>
                </c:pt>
                <c:pt idx="1869">
                  <c:v>0.41699999999999998</c:v>
                </c:pt>
                <c:pt idx="1870">
                  <c:v>0.47499999999999998</c:v>
                </c:pt>
                <c:pt idx="1871">
                  <c:v>0.42</c:v>
                </c:pt>
                <c:pt idx="1872">
                  <c:v>0.61</c:v>
                </c:pt>
                <c:pt idx="1873">
                  <c:v>0.48199999999999998</c:v>
                </c:pt>
                <c:pt idx="1874">
                  <c:v>0.57499999999999996</c:v>
                </c:pt>
                <c:pt idx="1875">
                  <c:v>0.627</c:v>
                </c:pt>
                <c:pt idx="1876">
                  <c:v>0.628</c:v>
                </c:pt>
                <c:pt idx="1877">
                  <c:v>0.53300000000000003</c:v>
                </c:pt>
                <c:pt idx="1878">
                  <c:v>0.437</c:v>
                </c:pt>
                <c:pt idx="1879">
                  <c:v>0.44</c:v>
                </c:pt>
                <c:pt idx="1880">
                  <c:v>0.624</c:v>
                </c:pt>
                <c:pt idx="1881">
                  <c:v>0.53500000000000003</c:v>
                </c:pt>
                <c:pt idx="1882">
                  <c:v>0.439</c:v>
                </c:pt>
                <c:pt idx="1883">
                  <c:v>0.439</c:v>
                </c:pt>
                <c:pt idx="1884">
                  <c:v>0.58899999999999997</c:v>
                </c:pt>
                <c:pt idx="1885">
                  <c:v>0.627</c:v>
                </c:pt>
                <c:pt idx="1886">
                  <c:v>0.63</c:v>
                </c:pt>
                <c:pt idx="1887">
                  <c:v>0.46500000000000002</c:v>
                </c:pt>
                <c:pt idx="1888">
                  <c:v>0.46899999999999997</c:v>
                </c:pt>
                <c:pt idx="1889">
                  <c:v>0.63100000000000001</c:v>
                </c:pt>
                <c:pt idx="1890">
                  <c:v>0.501</c:v>
                </c:pt>
                <c:pt idx="1891">
                  <c:v>0.63400000000000001</c:v>
                </c:pt>
                <c:pt idx="1892">
                  <c:v>0.63400000000000001</c:v>
                </c:pt>
                <c:pt idx="1893">
                  <c:v>0.621</c:v>
                </c:pt>
                <c:pt idx="1894">
                  <c:v>0.51</c:v>
                </c:pt>
                <c:pt idx="1895">
                  <c:v>0.63300000000000001</c:v>
                </c:pt>
                <c:pt idx="1896">
                  <c:v>0.45300000000000001</c:v>
                </c:pt>
                <c:pt idx="1897">
                  <c:v>0.45600000000000002</c:v>
                </c:pt>
                <c:pt idx="1898">
                  <c:v>0.45400000000000001</c:v>
                </c:pt>
                <c:pt idx="1899">
                  <c:v>0.45500000000000002</c:v>
                </c:pt>
                <c:pt idx="1900">
                  <c:v>0.63400000000000001</c:v>
                </c:pt>
                <c:pt idx="1901">
                  <c:v>0.56200000000000006</c:v>
                </c:pt>
                <c:pt idx="1902">
                  <c:v>0.56499999999999995</c:v>
                </c:pt>
                <c:pt idx="1903">
                  <c:v>0.63</c:v>
                </c:pt>
                <c:pt idx="1904">
                  <c:v>0.60499999999999998</c:v>
                </c:pt>
                <c:pt idx="1905">
                  <c:v>0.60699999999999998</c:v>
                </c:pt>
                <c:pt idx="1906">
                  <c:v>0.63700000000000001</c:v>
                </c:pt>
                <c:pt idx="1907">
                  <c:v>0.48199999999999998</c:v>
                </c:pt>
                <c:pt idx="1908">
                  <c:v>0.61899999999999999</c:v>
                </c:pt>
                <c:pt idx="1909">
                  <c:v>0.63800000000000001</c:v>
                </c:pt>
                <c:pt idx="1910">
                  <c:v>0.48599999999999999</c:v>
                </c:pt>
                <c:pt idx="1911">
                  <c:v>0.64200000000000002</c:v>
                </c:pt>
                <c:pt idx="1912">
                  <c:v>0.60899999999999999</c:v>
                </c:pt>
                <c:pt idx="1913">
                  <c:v>0.64100000000000001</c:v>
                </c:pt>
                <c:pt idx="1914">
                  <c:v>0.55900000000000005</c:v>
                </c:pt>
                <c:pt idx="1915">
                  <c:v>0.504</c:v>
                </c:pt>
                <c:pt idx="1916">
                  <c:v>0.60899999999999999</c:v>
                </c:pt>
                <c:pt idx="1917">
                  <c:v>0.622</c:v>
                </c:pt>
                <c:pt idx="1918">
                  <c:v>0.50700000000000001</c:v>
                </c:pt>
                <c:pt idx="1919">
                  <c:v>0.505</c:v>
                </c:pt>
                <c:pt idx="1920">
                  <c:v>0.50600000000000001</c:v>
                </c:pt>
                <c:pt idx="1921">
                  <c:v>0.56699999999999995</c:v>
                </c:pt>
                <c:pt idx="1922">
                  <c:v>0.623</c:v>
                </c:pt>
                <c:pt idx="1923">
                  <c:v>0.60499999999999998</c:v>
                </c:pt>
                <c:pt idx="1924">
                  <c:v>0.60699999999999998</c:v>
                </c:pt>
                <c:pt idx="1925">
                  <c:v>0.625</c:v>
                </c:pt>
                <c:pt idx="1926">
                  <c:v>0.61299999999999999</c:v>
                </c:pt>
                <c:pt idx="1927">
                  <c:v>0.626</c:v>
                </c:pt>
                <c:pt idx="1928">
                  <c:v>0.626</c:v>
                </c:pt>
                <c:pt idx="1929">
                  <c:v>0.53</c:v>
                </c:pt>
                <c:pt idx="1930">
                  <c:v>0.61399999999999999</c:v>
                </c:pt>
                <c:pt idx="1931">
                  <c:v>0.53400000000000003</c:v>
                </c:pt>
                <c:pt idx="1932">
                  <c:v>0.61799999999999999</c:v>
                </c:pt>
                <c:pt idx="1933">
                  <c:v>0.61799999999999999</c:v>
                </c:pt>
                <c:pt idx="1934">
                  <c:v>0.627</c:v>
                </c:pt>
                <c:pt idx="1935">
                  <c:v>0.626</c:v>
                </c:pt>
                <c:pt idx="1936">
                  <c:v>0.58699999999999997</c:v>
                </c:pt>
                <c:pt idx="1937">
                  <c:v>0.59299999999999997</c:v>
                </c:pt>
                <c:pt idx="1938">
                  <c:v>0.61699999999999999</c:v>
                </c:pt>
                <c:pt idx="1939">
                  <c:v>0.629</c:v>
                </c:pt>
                <c:pt idx="1940">
                  <c:v>0.59099999999999997</c:v>
                </c:pt>
                <c:pt idx="1941">
                  <c:v>0.61799999999999999</c:v>
                </c:pt>
                <c:pt idx="1942">
                  <c:v>0.54700000000000004</c:v>
                </c:pt>
                <c:pt idx="1943">
                  <c:v>0.55100000000000005</c:v>
                </c:pt>
                <c:pt idx="1944">
                  <c:v>0.54900000000000004</c:v>
                </c:pt>
                <c:pt idx="1945">
                  <c:v>0.55000000000000004</c:v>
                </c:pt>
                <c:pt idx="1946">
                  <c:v>0.58499999999999996</c:v>
                </c:pt>
                <c:pt idx="1947">
                  <c:v>0.58599999999999997</c:v>
                </c:pt>
                <c:pt idx="1948">
                  <c:v>0.626</c:v>
                </c:pt>
                <c:pt idx="1949">
                  <c:v>0.61499999999999999</c:v>
                </c:pt>
                <c:pt idx="1950">
                  <c:v>0.627</c:v>
                </c:pt>
                <c:pt idx="1951">
                  <c:v>0.59</c:v>
                </c:pt>
                <c:pt idx="1952">
                  <c:v>0.61699999999999999</c:v>
                </c:pt>
                <c:pt idx="1953">
                  <c:v>0.61599999999999999</c:v>
                </c:pt>
                <c:pt idx="1954">
                  <c:v>0.61699999999999999</c:v>
                </c:pt>
                <c:pt idx="1955">
                  <c:v>0.61699999999999999</c:v>
                </c:pt>
                <c:pt idx="1956">
                  <c:v>0.628</c:v>
                </c:pt>
                <c:pt idx="1957">
                  <c:v>0.61799999999999999</c:v>
                </c:pt>
                <c:pt idx="1958">
                  <c:v>0.60899999999999999</c:v>
                </c:pt>
                <c:pt idx="1959">
                  <c:v>0.55400000000000005</c:v>
                </c:pt>
                <c:pt idx="1960">
                  <c:v>0.61</c:v>
                </c:pt>
                <c:pt idx="1961">
                  <c:v>0.61799999999999999</c:v>
                </c:pt>
                <c:pt idx="1962">
                  <c:v>0.621</c:v>
                </c:pt>
                <c:pt idx="1963">
                  <c:v>0.621</c:v>
                </c:pt>
                <c:pt idx="1964">
                  <c:v>0.55900000000000005</c:v>
                </c:pt>
                <c:pt idx="1965">
                  <c:v>0.55900000000000005</c:v>
                </c:pt>
                <c:pt idx="1966">
                  <c:v>0.55800000000000005</c:v>
                </c:pt>
                <c:pt idx="1967">
                  <c:v>0.56399999999999995</c:v>
                </c:pt>
                <c:pt idx="1968">
                  <c:v>0.56399999999999995</c:v>
                </c:pt>
                <c:pt idx="1969">
                  <c:v>0.61199999999999999</c:v>
                </c:pt>
                <c:pt idx="1970">
                  <c:v>0.62</c:v>
                </c:pt>
                <c:pt idx="1971">
                  <c:v>0.621</c:v>
                </c:pt>
                <c:pt idx="1972">
                  <c:v>0.622</c:v>
                </c:pt>
                <c:pt idx="1973">
                  <c:v>0.57499999999999996</c:v>
                </c:pt>
                <c:pt idx="1974">
                  <c:v>0.60899999999999999</c:v>
                </c:pt>
                <c:pt idx="1975">
                  <c:v>0.61499999999999999</c:v>
                </c:pt>
                <c:pt idx="1976">
                  <c:v>0.57799999999999996</c:v>
                </c:pt>
                <c:pt idx="1977">
                  <c:v>0.57699999999999996</c:v>
                </c:pt>
                <c:pt idx="1978">
                  <c:v>0.622</c:v>
                </c:pt>
                <c:pt idx="1979">
                  <c:v>0.61199999999999999</c:v>
                </c:pt>
                <c:pt idx="1980">
                  <c:v>0.57699999999999996</c:v>
                </c:pt>
                <c:pt idx="1981">
                  <c:v>0.624</c:v>
                </c:pt>
                <c:pt idx="1982">
                  <c:v>0.61499999999999999</c:v>
                </c:pt>
                <c:pt idx="1983">
                  <c:v>0.61899999999999999</c:v>
                </c:pt>
                <c:pt idx="1984">
                  <c:v>0.621</c:v>
                </c:pt>
                <c:pt idx="1985">
                  <c:v>0.61599999999999999</c:v>
                </c:pt>
                <c:pt idx="1986">
                  <c:v>0.624</c:v>
                </c:pt>
                <c:pt idx="1987">
                  <c:v>0.624</c:v>
                </c:pt>
                <c:pt idx="1988">
                  <c:v>0.58899999999999997</c:v>
                </c:pt>
                <c:pt idx="1989">
                  <c:v>0.628</c:v>
                </c:pt>
                <c:pt idx="1990">
                  <c:v>0.625</c:v>
                </c:pt>
                <c:pt idx="1991">
                  <c:v>0.626</c:v>
                </c:pt>
                <c:pt idx="1992">
                  <c:v>0.59399999999999997</c:v>
                </c:pt>
                <c:pt idx="1993">
                  <c:v>0.626</c:v>
                </c:pt>
                <c:pt idx="1994">
                  <c:v>0.61699999999999999</c:v>
                </c:pt>
                <c:pt idx="1995">
                  <c:v>0.61799999999999999</c:v>
                </c:pt>
                <c:pt idx="1996">
                  <c:v>0.60499999999999998</c:v>
                </c:pt>
                <c:pt idx="1997">
                  <c:v>0.60899999999999999</c:v>
                </c:pt>
                <c:pt idx="1998">
                  <c:v>0.61</c:v>
                </c:pt>
                <c:pt idx="1999">
                  <c:v>0.59599999999999997</c:v>
                </c:pt>
                <c:pt idx="2000">
                  <c:v>0.59599999999999997</c:v>
                </c:pt>
                <c:pt idx="2001">
                  <c:v>0.61799999999999999</c:v>
                </c:pt>
                <c:pt idx="2002">
                  <c:v>0.627</c:v>
                </c:pt>
                <c:pt idx="2003">
                  <c:v>0.59599999999999997</c:v>
                </c:pt>
                <c:pt idx="2004">
                  <c:v>0.59599999999999997</c:v>
                </c:pt>
                <c:pt idx="2005">
                  <c:v>0.59799999999999998</c:v>
                </c:pt>
                <c:pt idx="2006">
                  <c:v>0.59799999999999998</c:v>
                </c:pt>
                <c:pt idx="2007">
                  <c:v>0.61</c:v>
                </c:pt>
                <c:pt idx="2008">
                  <c:v>0.60899999999999999</c:v>
                </c:pt>
                <c:pt idx="2009">
                  <c:v>0.61899999999999999</c:v>
                </c:pt>
                <c:pt idx="2010">
                  <c:v>0.60499999999999998</c:v>
                </c:pt>
                <c:pt idx="2011">
                  <c:v>0.60599999999999998</c:v>
                </c:pt>
                <c:pt idx="2012">
                  <c:v>0.60799999999999998</c:v>
                </c:pt>
                <c:pt idx="2013">
                  <c:v>0.60799999999999998</c:v>
                </c:pt>
                <c:pt idx="2014">
                  <c:v>0.61199999999999999</c:v>
                </c:pt>
                <c:pt idx="2015">
                  <c:v>0.60799999999999998</c:v>
                </c:pt>
                <c:pt idx="2016">
                  <c:v>0.63</c:v>
                </c:pt>
                <c:pt idx="2017">
                  <c:v>0.61599999999999999</c:v>
                </c:pt>
                <c:pt idx="2018">
                  <c:v>0.62</c:v>
                </c:pt>
                <c:pt idx="2019">
                  <c:v>0.63100000000000001</c:v>
                </c:pt>
                <c:pt idx="2020">
                  <c:v>0.61799999999999999</c:v>
                </c:pt>
                <c:pt idx="2021">
                  <c:v>0.61399999999999999</c:v>
                </c:pt>
                <c:pt idx="2022">
                  <c:v>0.61299999999999999</c:v>
                </c:pt>
                <c:pt idx="2023">
                  <c:v>0.61299999999999999</c:v>
                </c:pt>
                <c:pt idx="2024">
                  <c:v>0.622</c:v>
                </c:pt>
                <c:pt idx="2025">
                  <c:v>0.61499999999999999</c:v>
                </c:pt>
                <c:pt idx="2026">
                  <c:v>0.61299999999999999</c:v>
                </c:pt>
                <c:pt idx="2027">
                  <c:v>0.61599999999999999</c:v>
                </c:pt>
                <c:pt idx="2028">
                  <c:v>0.621</c:v>
                </c:pt>
                <c:pt idx="2029">
                  <c:v>0.621</c:v>
                </c:pt>
                <c:pt idx="2030">
                  <c:v>0.623</c:v>
                </c:pt>
                <c:pt idx="2031">
                  <c:v>0.61499999999999999</c:v>
                </c:pt>
                <c:pt idx="2032">
                  <c:v>0.61699999999999999</c:v>
                </c:pt>
                <c:pt idx="2033">
                  <c:v>0.624</c:v>
                </c:pt>
                <c:pt idx="2034">
                  <c:v>0.61399999999999999</c:v>
                </c:pt>
                <c:pt idx="2035">
                  <c:v>0.61699999999999999</c:v>
                </c:pt>
                <c:pt idx="2036">
                  <c:v>0.58799999999999997</c:v>
                </c:pt>
                <c:pt idx="2037">
                  <c:v>0.58799999999999997</c:v>
                </c:pt>
                <c:pt idx="2038">
                  <c:v>0.58899999999999997</c:v>
                </c:pt>
                <c:pt idx="2039">
                  <c:v>0.62</c:v>
                </c:pt>
                <c:pt idx="2040">
                  <c:v>0.59099999999999997</c:v>
                </c:pt>
                <c:pt idx="2041">
                  <c:v>0.59</c:v>
                </c:pt>
                <c:pt idx="2042">
                  <c:v>0.625</c:v>
                </c:pt>
                <c:pt idx="2043">
                  <c:v>0.625</c:v>
                </c:pt>
                <c:pt idx="2044">
                  <c:v>0.59199999999999997</c:v>
                </c:pt>
                <c:pt idx="2045">
                  <c:v>0.59199999999999997</c:v>
                </c:pt>
                <c:pt idx="2046">
                  <c:v>0.59199999999999997</c:v>
                </c:pt>
                <c:pt idx="2047">
                  <c:v>0.626</c:v>
                </c:pt>
                <c:pt idx="2048">
                  <c:v>0.62</c:v>
                </c:pt>
                <c:pt idx="2049">
                  <c:v>0.61699999999999999</c:v>
                </c:pt>
                <c:pt idx="2050">
                  <c:v>0.622</c:v>
                </c:pt>
                <c:pt idx="2051">
                  <c:v>0.61699999999999999</c:v>
                </c:pt>
                <c:pt idx="2052">
                  <c:v>0.60099999999999998</c:v>
                </c:pt>
                <c:pt idx="2053">
                  <c:v>0.59599999999999997</c:v>
                </c:pt>
                <c:pt idx="2054">
                  <c:v>0.62</c:v>
                </c:pt>
                <c:pt idx="2055">
                  <c:v>0.61</c:v>
                </c:pt>
                <c:pt idx="2056">
                  <c:v>0.61099999999999999</c:v>
                </c:pt>
                <c:pt idx="2057">
                  <c:v>0.61199999999999999</c:v>
                </c:pt>
                <c:pt idx="2058">
                  <c:v>0.61199999999999999</c:v>
                </c:pt>
                <c:pt idx="2059">
                  <c:v>0.621</c:v>
                </c:pt>
                <c:pt idx="2060">
                  <c:v>0.622</c:v>
                </c:pt>
                <c:pt idx="2061">
                  <c:v>0.622</c:v>
                </c:pt>
                <c:pt idx="2062">
                  <c:v>0.622</c:v>
                </c:pt>
                <c:pt idx="2063">
                  <c:v>0.62</c:v>
                </c:pt>
                <c:pt idx="2064">
                  <c:v>0.61399999999999999</c:v>
                </c:pt>
                <c:pt idx="2065">
                  <c:v>0.62</c:v>
                </c:pt>
                <c:pt idx="2066">
                  <c:v>0.627</c:v>
                </c:pt>
                <c:pt idx="2067">
                  <c:v>0.621</c:v>
                </c:pt>
                <c:pt idx="2068">
                  <c:v>0.61399999999999999</c:v>
                </c:pt>
                <c:pt idx="2069">
                  <c:v>0.63200000000000001</c:v>
                </c:pt>
                <c:pt idx="2070">
                  <c:v>0.61399999999999999</c:v>
                </c:pt>
                <c:pt idx="2071">
                  <c:v>0.621</c:v>
                </c:pt>
                <c:pt idx="2072">
                  <c:v>0.629</c:v>
                </c:pt>
                <c:pt idx="2073">
                  <c:v>0.59899999999999998</c:v>
                </c:pt>
                <c:pt idx="2074">
                  <c:v>0.623</c:v>
                </c:pt>
                <c:pt idx="2075">
                  <c:v>0.623</c:v>
                </c:pt>
                <c:pt idx="2076">
                  <c:v>0.624</c:v>
                </c:pt>
                <c:pt idx="2077">
                  <c:v>0.625</c:v>
                </c:pt>
                <c:pt idx="2078">
                  <c:v>0.61499999999999999</c:v>
                </c:pt>
                <c:pt idx="2079">
                  <c:v>0.61499999999999999</c:v>
                </c:pt>
                <c:pt idx="2080">
                  <c:v>0.621</c:v>
                </c:pt>
                <c:pt idx="2081">
                  <c:v>0.6</c:v>
                </c:pt>
                <c:pt idx="2082">
                  <c:v>0.61599999999999999</c:v>
                </c:pt>
                <c:pt idx="2083">
                  <c:v>0.63200000000000001</c:v>
                </c:pt>
                <c:pt idx="2084">
                  <c:v>0.63200000000000001</c:v>
                </c:pt>
                <c:pt idx="2085">
                  <c:v>0.61499999999999999</c:v>
                </c:pt>
                <c:pt idx="2086">
                  <c:v>0.61599999999999999</c:v>
                </c:pt>
                <c:pt idx="2087">
                  <c:v>0.625</c:v>
                </c:pt>
                <c:pt idx="2088">
                  <c:v>0.61599999999999999</c:v>
                </c:pt>
                <c:pt idx="2089">
                  <c:v>0.61599999999999999</c:v>
                </c:pt>
                <c:pt idx="2090">
                  <c:v>0.63600000000000001</c:v>
                </c:pt>
                <c:pt idx="2091">
                  <c:v>0.61599999999999999</c:v>
                </c:pt>
                <c:pt idx="2092">
                  <c:v>0.60199999999999998</c:v>
                </c:pt>
                <c:pt idx="2093">
                  <c:v>0.63100000000000001</c:v>
                </c:pt>
                <c:pt idx="2094">
                  <c:v>0.59399999999999997</c:v>
                </c:pt>
                <c:pt idx="2095">
                  <c:v>0.60199999999999998</c:v>
                </c:pt>
                <c:pt idx="2096">
                  <c:v>0.59599999999999997</c:v>
                </c:pt>
                <c:pt idx="2097">
                  <c:v>0.60399999999999998</c:v>
                </c:pt>
                <c:pt idx="2098">
                  <c:v>0.625</c:v>
                </c:pt>
                <c:pt idx="2099">
                  <c:v>0.61799999999999999</c:v>
                </c:pt>
                <c:pt idx="2100">
                  <c:v>0.63100000000000001</c:v>
                </c:pt>
                <c:pt idx="2101">
                  <c:v>0.63300000000000001</c:v>
                </c:pt>
                <c:pt idx="2102">
                  <c:v>0.59599999999999997</c:v>
                </c:pt>
                <c:pt idx="2103">
                  <c:v>0.61899999999999999</c:v>
                </c:pt>
                <c:pt idx="2104">
                  <c:v>0.61899999999999999</c:v>
                </c:pt>
                <c:pt idx="2105">
                  <c:v>0.60399999999999998</c:v>
                </c:pt>
                <c:pt idx="2106">
                  <c:v>0.62</c:v>
                </c:pt>
                <c:pt idx="2107">
                  <c:v>0.59799999999999998</c:v>
                </c:pt>
                <c:pt idx="2108">
                  <c:v>0.62</c:v>
                </c:pt>
                <c:pt idx="2109">
                  <c:v>0.59899999999999998</c:v>
                </c:pt>
                <c:pt idx="2110">
                  <c:v>0.59899999999999998</c:v>
                </c:pt>
                <c:pt idx="2111">
                  <c:v>0.59699999999999998</c:v>
                </c:pt>
                <c:pt idx="2112">
                  <c:v>0.59899999999999998</c:v>
                </c:pt>
                <c:pt idx="2113">
                  <c:v>0.621</c:v>
                </c:pt>
                <c:pt idx="2114">
                  <c:v>0.60599999999999998</c:v>
                </c:pt>
                <c:pt idx="2115">
                  <c:v>0.59699999999999998</c:v>
                </c:pt>
                <c:pt idx="2116">
                  <c:v>0.622</c:v>
                </c:pt>
                <c:pt idx="2117">
                  <c:v>0.622</c:v>
                </c:pt>
                <c:pt idx="2118">
                  <c:v>0.6</c:v>
                </c:pt>
                <c:pt idx="2119">
                  <c:v>0.622</c:v>
                </c:pt>
                <c:pt idx="2120">
                  <c:v>0.72099999999999997</c:v>
                </c:pt>
                <c:pt idx="2121">
                  <c:v>0.622</c:v>
                </c:pt>
                <c:pt idx="2122">
                  <c:v>0.72099999999999997</c:v>
                </c:pt>
                <c:pt idx="2123">
                  <c:v>0.629</c:v>
                </c:pt>
                <c:pt idx="2124">
                  <c:v>0.72099999999999997</c:v>
                </c:pt>
                <c:pt idx="2125">
                  <c:v>0.622</c:v>
                </c:pt>
                <c:pt idx="2126">
                  <c:v>0.6</c:v>
                </c:pt>
                <c:pt idx="2127">
                  <c:v>0.6</c:v>
                </c:pt>
                <c:pt idx="2128">
                  <c:v>0.72299999999999998</c:v>
                </c:pt>
                <c:pt idx="2129">
                  <c:v>0.59799999999999998</c:v>
                </c:pt>
                <c:pt idx="2130">
                  <c:v>0.63100000000000001</c:v>
                </c:pt>
                <c:pt idx="2131">
                  <c:v>0.72199999999999998</c:v>
                </c:pt>
                <c:pt idx="2132">
                  <c:v>0.60799999999999998</c:v>
                </c:pt>
                <c:pt idx="2133">
                  <c:v>0.623</c:v>
                </c:pt>
                <c:pt idx="2134">
                  <c:v>0.72199999999999998</c:v>
                </c:pt>
                <c:pt idx="2135">
                  <c:v>0.72199999999999998</c:v>
                </c:pt>
                <c:pt idx="2136">
                  <c:v>0.622</c:v>
                </c:pt>
                <c:pt idx="2137">
                  <c:v>0.622</c:v>
                </c:pt>
                <c:pt idx="2138">
                  <c:v>0.622</c:v>
                </c:pt>
                <c:pt idx="2139">
                  <c:v>0.61099999999999999</c:v>
                </c:pt>
                <c:pt idx="2140">
                  <c:v>0.72399999999999998</c:v>
                </c:pt>
                <c:pt idx="2141">
                  <c:v>0.72399999999999998</c:v>
                </c:pt>
                <c:pt idx="2142">
                  <c:v>0.60099999999999998</c:v>
                </c:pt>
                <c:pt idx="2143">
                  <c:v>0.622</c:v>
                </c:pt>
                <c:pt idx="2144">
                  <c:v>0.71799999999999997</c:v>
                </c:pt>
                <c:pt idx="2145">
                  <c:v>0.72599999999999998</c:v>
                </c:pt>
                <c:pt idx="2146">
                  <c:v>0.61</c:v>
                </c:pt>
                <c:pt idx="2147">
                  <c:v>0.60299999999999998</c:v>
                </c:pt>
                <c:pt idx="2148">
                  <c:v>0.72499999999999998</c:v>
                </c:pt>
                <c:pt idx="2149">
                  <c:v>0.61</c:v>
                </c:pt>
                <c:pt idx="2150">
                  <c:v>0.61</c:v>
                </c:pt>
                <c:pt idx="2151">
                  <c:v>0.72099999999999997</c:v>
                </c:pt>
                <c:pt idx="2152">
                  <c:v>0.61499999999999999</c:v>
                </c:pt>
                <c:pt idx="2153">
                  <c:v>0.60299999999999998</c:v>
                </c:pt>
                <c:pt idx="2154">
                  <c:v>0.72</c:v>
                </c:pt>
                <c:pt idx="2155">
                  <c:v>0.72699999999999998</c:v>
                </c:pt>
                <c:pt idx="2156">
                  <c:v>0.60499999999999998</c:v>
                </c:pt>
                <c:pt idx="2157">
                  <c:v>0.72799999999999998</c:v>
                </c:pt>
                <c:pt idx="2158">
                  <c:v>0.72199999999999998</c:v>
                </c:pt>
                <c:pt idx="2159">
                  <c:v>0.72799999999999998</c:v>
                </c:pt>
                <c:pt idx="2160">
                  <c:v>0.72799999999999998</c:v>
                </c:pt>
                <c:pt idx="2161">
                  <c:v>0.60599999999999998</c:v>
                </c:pt>
                <c:pt idx="2162">
                  <c:v>0.60599999999999998</c:v>
                </c:pt>
                <c:pt idx="2163">
                  <c:v>0.61099999999999999</c:v>
                </c:pt>
                <c:pt idx="2164">
                  <c:v>0.73099999999999998</c:v>
                </c:pt>
                <c:pt idx="2165">
                  <c:v>0.60599999999999998</c:v>
                </c:pt>
                <c:pt idx="2166">
                  <c:v>0.73</c:v>
                </c:pt>
                <c:pt idx="2167">
                  <c:v>0.60399999999999998</c:v>
                </c:pt>
                <c:pt idx="2168">
                  <c:v>0.60599999999999998</c:v>
                </c:pt>
                <c:pt idx="2169">
                  <c:v>0.73</c:v>
                </c:pt>
                <c:pt idx="2170">
                  <c:v>0.71499999999999997</c:v>
                </c:pt>
                <c:pt idx="2171">
                  <c:v>0.73099999999999998</c:v>
                </c:pt>
                <c:pt idx="2172">
                  <c:v>0.71499999999999997</c:v>
                </c:pt>
                <c:pt idx="2173">
                  <c:v>0.73199999999999998</c:v>
                </c:pt>
                <c:pt idx="2174">
                  <c:v>0.60499999999999998</c:v>
                </c:pt>
                <c:pt idx="2175">
                  <c:v>0.73099999999999998</c:v>
                </c:pt>
                <c:pt idx="2176">
                  <c:v>0.73099999999999998</c:v>
                </c:pt>
                <c:pt idx="2177">
                  <c:v>0.60799999999999998</c:v>
                </c:pt>
                <c:pt idx="2178">
                  <c:v>0.60799999999999998</c:v>
                </c:pt>
                <c:pt idx="2179">
                  <c:v>0.73199999999999998</c:v>
                </c:pt>
                <c:pt idx="2180">
                  <c:v>0.73199999999999998</c:v>
                </c:pt>
                <c:pt idx="2181">
                  <c:v>0.72499999999999998</c:v>
                </c:pt>
                <c:pt idx="2182">
                  <c:v>0.73199999999999998</c:v>
                </c:pt>
                <c:pt idx="2183">
                  <c:v>0.73399999999999999</c:v>
                </c:pt>
                <c:pt idx="2184">
                  <c:v>0.73199999999999998</c:v>
                </c:pt>
                <c:pt idx="2185">
                  <c:v>0.73199999999999998</c:v>
                </c:pt>
                <c:pt idx="2186">
                  <c:v>0.71599999999999997</c:v>
                </c:pt>
                <c:pt idx="2187">
                  <c:v>0.72599999999999998</c:v>
                </c:pt>
                <c:pt idx="2188">
                  <c:v>0.72799999999999998</c:v>
                </c:pt>
                <c:pt idx="2189">
                  <c:v>0.73299999999999998</c:v>
                </c:pt>
                <c:pt idx="2190">
                  <c:v>0.71799999999999997</c:v>
                </c:pt>
                <c:pt idx="2191">
                  <c:v>0.71799999999999997</c:v>
                </c:pt>
                <c:pt idx="2192">
                  <c:v>0.71699999999999997</c:v>
                </c:pt>
                <c:pt idx="2193">
                  <c:v>0.73499999999999999</c:v>
                </c:pt>
                <c:pt idx="2194">
                  <c:v>0.60899999999999999</c:v>
                </c:pt>
                <c:pt idx="2195">
                  <c:v>0.73499999999999999</c:v>
                </c:pt>
                <c:pt idx="2196">
                  <c:v>0.71899999999999997</c:v>
                </c:pt>
                <c:pt idx="2197">
                  <c:v>0.71899999999999997</c:v>
                </c:pt>
                <c:pt idx="2198">
                  <c:v>0.73399999999999999</c:v>
                </c:pt>
                <c:pt idx="2199">
                  <c:v>0.72</c:v>
                </c:pt>
                <c:pt idx="2200">
                  <c:v>0.72799999999999998</c:v>
                </c:pt>
                <c:pt idx="2201">
                  <c:v>0.73599999999999999</c:v>
                </c:pt>
                <c:pt idx="2202">
                  <c:v>0.72799999999999998</c:v>
                </c:pt>
                <c:pt idx="2203">
                  <c:v>0.72799999999999998</c:v>
                </c:pt>
                <c:pt idx="2204">
                  <c:v>0.72099999999999997</c:v>
                </c:pt>
                <c:pt idx="2205">
                  <c:v>0.72</c:v>
                </c:pt>
                <c:pt idx="2206">
                  <c:v>0.72899999999999998</c:v>
                </c:pt>
                <c:pt idx="2207">
                  <c:v>0.72899999999999998</c:v>
                </c:pt>
                <c:pt idx="2208">
                  <c:v>0.73599999999999999</c:v>
                </c:pt>
                <c:pt idx="2209">
                  <c:v>0.72</c:v>
                </c:pt>
                <c:pt idx="2210">
                  <c:v>0.73099999999999998</c:v>
                </c:pt>
                <c:pt idx="2211">
                  <c:v>0.73699999999999999</c:v>
                </c:pt>
                <c:pt idx="2212">
                  <c:v>0.73099999999999998</c:v>
                </c:pt>
                <c:pt idx="2213">
                  <c:v>0.73699999999999999</c:v>
                </c:pt>
                <c:pt idx="2214">
                  <c:v>0.73799999999999999</c:v>
                </c:pt>
                <c:pt idx="2215">
                  <c:v>0.73799999999999999</c:v>
                </c:pt>
                <c:pt idx="2216">
                  <c:v>0.73099999999999998</c:v>
                </c:pt>
                <c:pt idx="2217">
                  <c:v>0.73799999999999999</c:v>
                </c:pt>
                <c:pt idx="2218">
                  <c:v>0.71399999999999997</c:v>
                </c:pt>
                <c:pt idx="2219">
                  <c:v>0.71399999999999997</c:v>
                </c:pt>
                <c:pt idx="2220">
                  <c:v>0.71399999999999997</c:v>
                </c:pt>
                <c:pt idx="2221">
                  <c:v>0.74</c:v>
                </c:pt>
                <c:pt idx="2222">
                  <c:v>0.72499999999999998</c:v>
                </c:pt>
                <c:pt idx="2223">
                  <c:v>0.71399999999999997</c:v>
                </c:pt>
                <c:pt idx="2224">
                  <c:v>0.72199999999999998</c:v>
                </c:pt>
                <c:pt idx="2225">
                  <c:v>0.73199999999999998</c:v>
                </c:pt>
                <c:pt idx="2226">
                  <c:v>0.73199999999999998</c:v>
                </c:pt>
                <c:pt idx="2227">
                  <c:v>0.74</c:v>
                </c:pt>
                <c:pt idx="2228">
                  <c:v>0.73899999999999999</c:v>
                </c:pt>
                <c:pt idx="2229">
                  <c:v>0.73799999999999999</c:v>
                </c:pt>
                <c:pt idx="2230">
                  <c:v>0.72499999999999998</c:v>
                </c:pt>
                <c:pt idx="2231">
                  <c:v>0.72499999999999998</c:v>
                </c:pt>
                <c:pt idx="2232">
                  <c:v>0.71699999999999997</c:v>
                </c:pt>
                <c:pt idx="2233">
                  <c:v>0.71699999999999997</c:v>
                </c:pt>
                <c:pt idx="2234">
                  <c:v>0.73799999999999999</c:v>
                </c:pt>
                <c:pt idx="2235">
                  <c:v>0.73799999999999999</c:v>
                </c:pt>
                <c:pt idx="2236">
                  <c:v>0.74099999999999999</c:v>
                </c:pt>
                <c:pt idx="2237">
                  <c:v>0.72699999999999998</c:v>
                </c:pt>
                <c:pt idx="2238">
                  <c:v>0.70799999999999996</c:v>
                </c:pt>
                <c:pt idx="2239">
                  <c:v>0.70799999999999996</c:v>
                </c:pt>
                <c:pt idx="2240">
                  <c:v>0.70799999999999996</c:v>
                </c:pt>
                <c:pt idx="2241">
                  <c:v>0.73199999999999998</c:v>
                </c:pt>
                <c:pt idx="2242">
                  <c:v>0.70799999999999996</c:v>
                </c:pt>
                <c:pt idx="2243">
                  <c:v>0.72599999999999998</c:v>
                </c:pt>
                <c:pt idx="2244">
                  <c:v>0.71</c:v>
                </c:pt>
                <c:pt idx="2245">
                  <c:v>0.73299999999999998</c:v>
                </c:pt>
                <c:pt idx="2246">
                  <c:v>0.70299999999999996</c:v>
                </c:pt>
                <c:pt idx="2247">
                  <c:v>0.70899999999999996</c:v>
                </c:pt>
                <c:pt idx="2248">
                  <c:v>0.72899999999999998</c:v>
                </c:pt>
                <c:pt idx="2249">
                  <c:v>0.72899999999999998</c:v>
                </c:pt>
                <c:pt idx="2250">
                  <c:v>0.72</c:v>
                </c:pt>
                <c:pt idx="2251">
                  <c:v>0.72799999999999998</c:v>
                </c:pt>
                <c:pt idx="2252">
                  <c:v>0.71</c:v>
                </c:pt>
                <c:pt idx="2253">
                  <c:v>0.72899999999999998</c:v>
                </c:pt>
                <c:pt idx="2254">
                  <c:v>0.72899999999999998</c:v>
                </c:pt>
                <c:pt idx="2255">
                  <c:v>0.73</c:v>
                </c:pt>
                <c:pt idx="2256">
                  <c:v>0.71</c:v>
                </c:pt>
                <c:pt idx="2257">
                  <c:v>0.71</c:v>
                </c:pt>
                <c:pt idx="2258">
                  <c:v>0.72899999999999998</c:v>
                </c:pt>
                <c:pt idx="2259">
                  <c:v>0.71299999999999997</c:v>
                </c:pt>
                <c:pt idx="2260">
                  <c:v>0.73</c:v>
                </c:pt>
                <c:pt idx="2261">
                  <c:v>0.70299999999999996</c:v>
                </c:pt>
                <c:pt idx="2262">
                  <c:v>0.70299999999999996</c:v>
                </c:pt>
                <c:pt idx="2263">
                  <c:v>0.70299999999999996</c:v>
                </c:pt>
                <c:pt idx="2264">
                  <c:v>0.70399999999999996</c:v>
                </c:pt>
                <c:pt idx="2265">
                  <c:v>0.70399999999999996</c:v>
                </c:pt>
                <c:pt idx="2266">
                  <c:v>0.70399999999999996</c:v>
                </c:pt>
                <c:pt idx="2267">
                  <c:v>0.70499999999999996</c:v>
                </c:pt>
                <c:pt idx="2268">
                  <c:v>0.71199999999999997</c:v>
                </c:pt>
                <c:pt idx="2269">
                  <c:v>0.72799999999999998</c:v>
                </c:pt>
                <c:pt idx="2270">
                  <c:v>0.71199999999999997</c:v>
                </c:pt>
                <c:pt idx="2271">
                  <c:v>0.71299999999999997</c:v>
                </c:pt>
                <c:pt idx="2272">
                  <c:v>0.70599999999999996</c:v>
                </c:pt>
                <c:pt idx="2273">
                  <c:v>0.71399999999999997</c:v>
                </c:pt>
                <c:pt idx="2274">
                  <c:v>0.72399999999999998</c:v>
                </c:pt>
                <c:pt idx="2275">
                  <c:v>0.72399999999999998</c:v>
                </c:pt>
                <c:pt idx="2276">
                  <c:v>0.70599999999999996</c:v>
                </c:pt>
                <c:pt idx="2277">
                  <c:v>0.72399999999999998</c:v>
                </c:pt>
                <c:pt idx="2278">
                  <c:v>0.7</c:v>
                </c:pt>
                <c:pt idx="2279">
                  <c:v>0.70599999999999996</c:v>
                </c:pt>
                <c:pt idx="2280">
                  <c:v>0.73</c:v>
                </c:pt>
                <c:pt idx="2281">
                  <c:v>0.70899999999999996</c:v>
                </c:pt>
                <c:pt idx="2282">
                  <c:v>0.71499999999999997</c:v>
                </c:pt>
                <c:pt idx="2283">
                  <c:v>0.70699999999999996</c:v>
                </c:pt>
                <c:pt idx="2284">
                  <c:v>0.71699999999999997</c:v>
                </c:pt>
                <c:pt idx="2285">
                  <c:v>0.70099999999999996</c:v>
                </c:pt>
                <c:pt idx="2286">
                  <c:v>0.70099999999999996</c:v>
                </c:pt>
                <c:pt idx="2287">
                  <c:v>0.72699999999999998</c:v>
                </c:pt>
                <c:pt idx="2288">
                  <c:v>0.72699999999999998</c:v>
                </c:pt>
                <c:pt idx="2289">
                  <c:v>0.71499999999999997</c:v>
                </c:pt>
                <c:pt idx="2290">
                  <c:v>0.71499999999999997</c:v>
                </c:pt>
                <c:pt idx="2291">
                  <c:v>0.71699999999999997</c:v>
                </c:pt>
                <c:pt idx="2292">
                  <c:v>0.70199999999999996</c:v>
                </c:pt>
                <c:pt idx="2293">
                  <c:v>0.71699999999999997</c:v>
                </c:pt>
                <c:pt idx="2294">
                  <c:v>0.71699999999999997</c:v>
                </c:pt>
                <c:pt idx="2295">
                  <c:v>0.70899999999999996</c:v>
                </c:pt>
                <c:pt idx="2296">
                  <c:v>0.70199999999999996</c:v>
                </c:pt>
                <c:pt idx="2297">
                  <c:v>0.71699999999999997</c:v>
                </c:pt>
                <c:pt idx="2298">
                  <c:v>0.71899999999999997</c:v>
                </c:pt>
                <c:pt idx="2299">
                  <c:v>0.70399999999999996</c:v>
                </c:pt>
                <c:pt idx="2300">
                  <c:v>0.70399999999999996</c:v>
                </c:pt>
                <c:pt idx="2301">
                  <c:v>0.71</c:v>
                </c:pt>
                <c:pt idx="2302">
                  <c:v>0.70299999999999996</c:v>
                </c:pt>
                <c:pt idx="2303">
                  <c:v>0.71199999999999997</c:v>
                </c:pt>
                <c:pt idx="2304">
                  <c:v>0.71799999999999997</c:v>
                </c:pt>
                <c:pt idx="2305">
                  <c:v>0.71899999999999997</c:v>
                </c:pt>
                <c:pt idx="2306">
                  <c:v>0.70399999999999996</c:v>
                </c:pt>
                <c:pt idx="2307">
                  <c:v>0.70499999999999996</c:v>
                </c:pt>
                <c:pt idx="2308">
                  <c:v>0.70499999999999996</c:v>
                </c:pt>
                <c:pt idx="2309">
                  <c:v>0.70499999999999996</c:v>
                </c:pt>
                <c:pt idx="2310">
                  <c:v>0.70699999999999996</c:v>
                </c:pt>
                <c:pt idx="2311">
                  <c:v>0.70499999999999996</c:v>
                </c:pt>
                <c:pt idx="2312">
                  <c:v>0.72</c:v>
                </c:pt>
                <c:pt idx="2313">
                  <c:v>0.72</c:v>
                </c:pt>
                <c:pt idx="2314">
                  <c:v>0.72099999999999997</c:v>
                </c:pt>
                <c:pt idx="2315">
                  <c:v>0.71199999999999997</c:v>
                </c:pt>
                <c:pt idx="2316">
                  <c:v>0.71199999999999997</c:v>
                </c:pt>
                <c:pt idx="2317">
                  <c:v>0.71199999999999997</c:v>
                </c:pt>
                <c:pt idx="2318">
                  <c:v>0.71199999999999997</c:v>
                </c:pt>
                <c:pt idx="2319">
                  <c:v>0.71199999999999997</c:v>
                </c:pt>
                <c:pt idx="2320">
                  <c:v>0.71299999999999997</c:v>
                </c:pt>
                <c:pt idx="2321">
                  <c:v>0.71399999999999997</c:v>
                </c:pt>
                <c:pt idx="2322">
                  <c:v>0.71199999999999997</c:v>
                </c:pt>
                <c:pt idx="2323">
                  <c:v>0.70599999999999996</c:v>
                </c:pt>
                <c:pt idx="2324">
                  <c:v>0.72099999999999997</c:v>
                </c:pt>
                <c:pt idx="2325">
                  <c:v>0.72099999999999997</c:v>
                </c:pt>
                <c:pt idx="2326">
                  <c:v>0.73099999999999998</c:v>
                </c:pt>
                <c:pt idx="2327">
                  <c:v>0.71499999999999997</c:v>
                </c:pt>
                <c:pt idx="2328">
                  <c:v>0.71499999999999997</c:v>
                </c:pt>
                <c:pt idx="2329">
                  <c:v>0.71</c:v>
                </c:pt>
                <c:pt idx="2330">
                  <c:v>0.70799999999999996</c:v>
                </c:pt>
                <c:pt idx="2331">
                  <c:v>0.71499999999999997</c:v>
                </c:pt>
                <c:pt idx="2332">
                  <c:v>0.71599999999999997</c:v>
                </c:pt>
                <c:pt idx="2333">
                  <c:v>0.72199999999999998</c:v>
                </c:pt>
                <c:pt idx="2334">
                  <c:v>0.71099999999999997</c:v>
                </c:pt>
                <c:pt idx="2335">
                  <c:v>0.72399999999999998</c:v>
                </c:pt>
                <c:pt idx="2336">
                  <c:v>0.71399999999999997</c:v>
                </c:pt>
                <c:pt idx="2337">
                  <c:v>0.71099999999999997</c:v>
                </c:pt>
                <c:pt idx="2338">
                  <c:v>0.72199999999999998</c:v>
                </c:pt>
                <c:pt idx="2339">
                  <c:v>0.72199999999999998</c:v>
                </c:pt>
                <c:pt idx="2340">
                  <c:v>0.72299999999999998</c:v>
                </c:pt>
                <c:pt idx="2341">
                  <c:v>0.71199999999999997</c:v>
                </c:pt>
                <c:pt idx="2342">
                  <c:v>0.72299999999999998</c:v>
                </c:pt>
                <c:pt idx="2343">
                  <c:v>0.72299999999999998</c:v>
                </c:pt>
                <c:pt idx="2344">
                  <c:v>0.71199999999999997</c:v>
                </c:pt>
                <c:pt idx="2345">
                  <c:v>0.71599999999999997</c:v>
                </c:pt>
                <c:pt idx="2346">
                  <c:v>0.68100000000000005</c:v>
                </c:pt>
                <c:pt idx="2347">
                  <c:v>0.71399999999999997</c:v>
                </c:pt>
                <c:pt idx="2348">
                  <c:v>0.71399999999999997</c:v>
                </c:pt>
                <c:pt idx="2349">
                  <c:v>0.66</c:v>
                </c:pt>
                <c:pt idx="2350">
                  <c:v>0.68700000000000006</c:v>
                </c:pt>
                <c:pt idx="2351">
                  <c:v>0.71299999999999997</c:v>
                </c:pt>
                <c:pt idx="2352">
                  <c:v>0.71399999999999997</c:v>
                </c:pt>
                <c:pt idx="2353">
                  <c:v>0.71699999999999997</c:v>
                </c:pt>
                <c:pt idx="2354">
                  <c:v>0.67800000000000005</c:v>
                </c:pt>
                <c:pt idx="2355">
                  <c:v>0.68400000000000005</c:v>
                </c:pt>
                <c:pt idx="2356">
                  <c:v>0.71399999999999997</c:v>
                </c:pt>
                <c:pt idx="2357">
                  <c:v>0.71399999999999997</c:v>
                </c:pt>
                <c:pt idx="2358">
                  <c:v>0.71399999999999997</c:v>
                </c:pt>
                <c:pt idx="2359">
                  <c:v>0.71499999999999997</c:v>
                </c:pt>
                <c:pt idx="2360">
                  <c:v>0.68400000000000005</c:v>
                </c:pt>
                <c:pt idx="2361">
                  <c:v>0.66400000000000003</c:v>
                </c:pt>
                <c:pt idx="2362">
                  <c:v>0.66400000000000003</c:v>
                </c:pt>
                <c:pt idx="2363">
                  <c:v>0.68799999999999994</c:v>
                </c:pt>
                <c:pt idx="2364">
                  <c:v>0.66500000000000004</c:v>
                </c:pt>
                <c:pt idx="2365">
                  <c:v>0.68799999999999994</c:v>
                </c:pt>
                <c:pt idx="2366">
                  <c:v>0.66500000000000004</c:v>
                </c:pt>
                <c:pt idx="2367">
                  <c:v>0.66500000000000004</c:v>
                </c:pt>
                <c:pt idx="2368">
                  <c:v>0.66600000000000004</c:v>
                </c:pt>
                <c:pt idx="2369">
                  <c:v>0.67100000000000004</c:v>
                </c:pt>
                <c:pt idx="2370">
                  <c:v>0.67800000000000005</c:v>
                </c:pt>
                <c:pt idx="2371">
                  <c:v>0.69199999999999995</c:v>
                </c:pt>
                <c:pt idx="2372">
                  <c:v>0.67200000000000004</c:v>
                </c:pt>
                <c:pt idx="2373">
                  <c:v>0.68500000000000005</c:v>
                </c:pt>
                <c:pt idx="2374">
                  <c:v>0.71499999999999997</c:v>
                </c:pt>
                <c:pt idx="2375">
                  <c:v>0.67200000000000004</c:v>
                </c:pt>
                <c:pt idx="2376">
                  <c:v>0.68100000000000005</c:v>
                </c:pt>
                <c:pt idx="2377">
                  <c:v>0.71799999999999997</c:v>
                </c:pt>
                <c:pt idx="2378">
                  <c:v>0.68500000000000005</c:v>
                </c:pt>
                <c:pt idx="2379">
                  <c:v>0.69199999999999995</c:v>
                </c:pt>
                <c:pt idx="2380">
                  <c:v>0.71799999999999997</c:v>
                </c:pt>
                <c:pt idx="2381">
                  <c:v>0.68799999999999994</c:v>
                </c:pt>
                <c:pt idx="2382">
                  <c:v>0.63300000000000001</c:v>
                </c:pt>
                <c:pt idx="2383">
                  <c:v>0.65300000000000002</c:v>
                </c:pt>
                <c:pt idx="2384">
                  <c:v>0.68200000000000005</c:v>
                </c:pt>
                <c:pt idx="2385">
                  <c:v>0.65700000000000003</c:v>
                </c:pt>
                <c:pt idx="2386">
                  <c:v>0.65700000000000003</c:v>
                </c:pt>
                <c:pt idx="2387">
                  <c:v>0.69299999999999995</c:v>
                </c:pt>
                <c:pt idx="2388">
                  <c:v>0.65800000000000003</c:v>
                </c:pt>
                <c:pt idx="2389">
                  <c:v>0.65700000000000003</c:v>
                </c:pt>
                <c:pt idx="2390">
                  <c:v>0.69899999999999995</c:v>
                </c:pt>
                <c:pt idx="2391">
                  <c:v>0.68400000000000005</c:v>
                </c:pt>
                <c:pt idx="2392">
                  <c:v>0.69099999999999995</c:v>
                </c:pt>
                <c:pt idx="2393">
                  <c:v>0.69499999999999995</c:v>
                </c:pt>
                <c:pt idx="2394">
                  <c:v>0.65900000000000003</c:v>
                </c:pt>
                <c:pt idx="2395">
                  <c:v>0.65900000000000003</c:v>
                </c:pt>
                <c:pt idx="2396">
                  <c:v>0.69199999999999995</c:v>
                </c:pt>
                <c:pt idx="2397">
                  <c:v>0.67300000000000004</c:v>
                </c:pt>
                <c:pt idx="2398">
                  <c:v>0.67300000000000004</c:v>
                </c:pt>
                <c:pt idx="2399">
                  <c:v>0.67400000000000004</c:v>
                </c:pt>
                <c:pt idx="2400">
                  <c:v>0.67400000000000004</c:v>
                </c:pt>
                <c:pt idx="2401">
                  <c:v>0.67400000000000004</c:v>
                </c:pt>
                <c:pt idx="2402">
                  <c:v>0.67600000000000005</c:v>
                </c:pt>
                <c:pt idx="2403">
                  <c:v>0.7</c:v>
                </c:pt>
                <c:pt idx="2404">
                  <c:v>0.69099999999999995</c:v>
                </c:pt>
                <c:pt idx="2405">
                  <c:v>0.68200000000000005</c:v>
                </c:pt>
                <c:pt idx="2406">
                  <c:v>0.70399999999999996</c:v>
                </c:pt>
                <c:pt idx="2407">
                  <c:v>0.69799999999999995</c:v>
                </c:pt>
                <c:pt idx="2408">
                  <c:v>0.69099999999999995</c:v>
                </c:pt>
                <c:pt idx="2409">
                  <c:v>0.69799999999999995</c:v>
                </c:pt>
                <c:pt idx="2410">
                  <c:v>0.70099999999999996</c:v>
                </c:pt>
                <c:pt idx="2411">
                  <c:v>0.63600000000000001</c:v>
                </c:pt>
                <c:pt idx="2412">
                  <c:v>0.70799999999999996</c:v>
                </c:pt>
                <c:pt idx="2413">
                  <c:v>0.69399999999999995</c:v>
                </c:pt>
                <c:pt idx="2414">
                  <c:v>0.70099999999999996</c:v>
                </c:pt>
                <c:pt idx="2415">
                  <c:v>0.70399999999999996</c:v>
                </c:pt>
                <c:pt idx="2416">
                  <c:v>0.65200000000000002</c:v>
                </c:pt>
                <c:pt idx="2417">
                  <c:v>0.70899999999999996</c:v>
                </c:pt>
                <c:pt idx="2418">
                  <c:v>0.70099999999999996</c:v>
                </c:pt>
                <c:pt idx="2419">
                  <c:v>0.70799999999999996</c:v>
                </c:pt>
                <c:pt idx="2420">
                  <c:v>0.26700000000000002</c:v>
                </c:pt>
                <c:pt idx="2421">
                  <c:v>0.27</c:v>
                </c:pt>
                <c:pt idx="2422">
                  <c:v>0.26700000000000002</c:v>
                </c:pt>
                <c:pt idx="2423">
                  <c:v>0.26800000000000002</c:v>
                </c:pt>
                <c:pt idx="2424">
                  <c:v>0.27</c:v>
                </c:pt>
                <c:pt idx="2425">
                  <c:v>0.26800000000000002</c:v>
                </c:pt>
                <c:pt idx="2426">
                  <c:v>0.27</c:v>
                </c:pt>
                <c:pt idx="2427">
                  <c:v>0.27</c:v>
                </c:pt>
                <c:pt idx="2428">
                  <c:v>0.27</c:v>
                </c:pt>
                <c:pt idx="2429">
                  <c:v>0.28000000000000003</c:v>
                </c:pt>
                <c:pt idx="2430">
                  <c:v>0.31900000000000001</c:v>
                </c:pt>
                <c:pt idx="2431">
                  <c:v>0.27</c:v>
                </c:pt>
                <c:pt idx="2432">
                  <c:v>0.33200000000000002</c:v>
                </c:pt>
                <c:pt idx="2433">
                  <c:v>0.30199999999999999</c:v>
                </c:pt>
                <c:pt idx="2434">
                  <c:v>0.34599999999999997</c:v>
                </c:pt>
                <c:pt idx="2435">
                  <c:v>0.27400000000000002</c:v>
                </c:pt>
                <c:pt idx="2436">
                  <c:v>0.27800000000000002</c:v>
                </c:pt>
                <c:pt idx="2437">
                  <c:v>0.32100000000000001</c:v>
                </c:pt>
                <c:pt idx="2438">
                  <c:v>0.32400000000000001</c:v>
                </c:pt>
                <c:pt idx="2439">
                  <c:v>0.35899999999999999</c:v>
                </c:pt>
                <c:pt idx="2440">
                  <c:v>0.36599999999999999</c:v>
                </c:pt>
                <c:pt idx="2441">
                  <c:v>0.46</c:v>
                </c:pt>
                <c:pt idx="2442">
                  <c:v>0.41</c:v>
                </c:pt>
                <c:pt idx="2443">
                  <c:v>0.47799999999999998</c:v>
                </c:pt>
                <c:pt idx="2444">
                  <c:v>0.40699999999999997</c:v>
                </c:pt>
                <c:pt idx="2445">
                  <c:v>0.45900000000000002</c:v>
                </c:pt>
                <c:pt idx="2446">
                  <c:v>0.51700000000000002</c:v>
                </c:pt>
                <c:pt idx="2447">
                  <c:v>0.45100000000000001</c:v>
                </c:pt>
                <c:pt idx="2448">
                  <c:v>0.497</c:v>
                </c:pt>
                <c:pt idx="2449">
                  <c:v>0.38900000000000001</c:v>
                </c:pt>
                <c:pt idx="2450">
                  <c:v>0.53300000000000003</c:v>
                </c:pt>
                <c:pt idx="2451">
                  <c:v>0.40400000000000003</c:v>
                </c:pt>
                <c:pt idx="2452">
                  <c:v>0.58299999999999996</c:v>
                </c:pt>
                <c:pt idx="2453">
                  <c:v>0.46300000000000002</c:v>
                </c:pt>
                <c:pt idx="2454">
                  <c:v>0.46500000000000002</c:v>
                </c:pt>
                <c:pt idx="2455">
                  <c:v>0.503</c:v>
                </c:pt>
                <c:pt idx="2456">
                  <c:v>0.50900000000000001</c:v>
                </c:pt>
                <c:pt idx="2457">
                  <c:v>0.433</c:v>
                </c:pt>
                <c:pt idx="2458">
                  <c:v>0.59099999999999997</c:v>
                </c:pt>
                <c:pt idx="2459">
                  <c:v>0.60199999999999998</c:v>
                </c:pt>
                <c:pt idx="2460">
                  <c:v>0.60299999999999998</c:v>
                </c:pt>
                <c:pt idx="2461">
                  <c:v>0.44900000000000001</c:v>
                </c:pt>
                <c:pt idx="2462">
                  <c:v>0.61099999999999999</c:v>
                </c:pt>
                <c:pt idx="2463">
                  <c:v>0.621</c:v>
                </c:pt>
                <c:pt idx="2464">
                  <c:v>0.622</c:v>
                </c:pt>
                <c:pt idx="2465">
                  <c:v>0.59699999999999998</c:v>
                </c:pt>
                <c:pt idx="2466">
                  <c:v>0.45600000000000002</c:v>
                </c:pt>
                <c:pt idx="2467">
                  <c:v>0.625</c:v>
                </c:pt>
                <c:pt idx="2468">
                  <c:v>0.627</c:v>
                </c:pt>
                <c:pt idx="2469">
                  <c:v>0.628</c:v>
                </c:pt>
                <c:pt idx="2470">
                  <c:v>0.60599999999999998</c:v>
                </c:pt>
                <c:pt idx="2471">
                  <c:v>0.627</c:v>
                </c:pt>
                <c:pt idx="2472">
                  <c:v>0.47399999999999998</c:v>
                </c:pt>
                <c:pt idx="2473">
                  <c:v>0.63</c:v>
                </c:pt>
                <c:pt idx="2474">
                  <c:v>0.63</c:v>
                </c:pt>
                <c:pt idx="2475">
                  <c:v>0.50600000000000001</c:v>
                </c:pt>
                <c:pt idx="2476">
                  <c:v>0.61099999999999999</c:v>
                </c:pt>
                <c:pt idx="2477">
                  <c:v>0.60599999999999998</c:v>
                </c:pt>
                <c:pt idx="2478">
                  <c:v>0.60799999999999998</c:v>
                </c:pt>
                <c:pt idx="2479">
                  <c:v>0.50900000000000001</c:v>
                </c:pt>
                <c:pt idx="2480">
                  <c:v>0.61099999999999999</c:v>
                </c:pt>
                <c:pt idx="2481">
                  <c:v>0.55600000000000005</c:v>
                </c:pt>
                <c:pt idx="2482">
                  <c:v>0.55900000000000005</c:v>
                </c:pt>
                <c:pt idx="2483">
                  <c:v>0.61</c:v>
                </c:pt>
                <c:pt idx="2484">
                  <c:v>0.59499999999999997</c:v>
                </c:pt>
                <c:pt idx="2485">
                  <c:v>0.621</c:v>
                </c:pt>
                <c:pt idx="2486">
                  <c:v>0.59799999999999998</c:v>
                </c:pt>
                <c:pt idx="2487">
                  <c:v>0.52500000000000002</c:v>
                </c:pt>
                <c:pt idx="2488">
                  <c:v>0.52800000000000002</c:v>
                </c:pt>
                <c:pt idx="2489">
                  <c:v>0.52400000000000002</c:v>
                </c:pt>
                <c:pt idx="2490">
                  <c:v>0.52400000000000002</c:v>
                </c:pt>
                <c:pt idx="2491">
                  <c:v>0.61299999999999999</c:v>
                </c:pt>
                <c:pt idx="2492">
                  <c:v>0.61299999999999999</c:v>
                </c:pt>
                <c:pt idx="2493">
                  <c:v>0.53900000000000003</c:v>
                </c:pt>
                <c:pt idx="2494">
                  <c:v>0.61699999999999999</c:v>
                </c:pt>
                <c:pt idx="2495">
                  <c:v>0.61699999999999999</c:v>
                </c:pt>
                <c:pt idx="2496">
                  <c:v>0.61499999999999999</c:v>
                </c:pt>
                <c:pt idx="2497">
                  <c:v>0.54100000000000004</c:v>
                </c:pt>
                <c:pt idx="2498">
                  <c:v>0.627</c:v>
                </c:pt>
                <c:pt idx="2499">
                  <c:v>0.61699999999999999</c:v>
                </c:pt>
                <c:pt idx="2500">
                  <c:v>0.59499999999999997</c:v>
                </c:pt>
                <c:pt idx="2501">
                  <c:v>0.59599999999999997</c:v>
                </c:pt>
                <c:pt idx="2502">
                  <c:v>0.55900000000000005</c:v>
                </c:pt>
                <c:pt idx="2503">
                  <c:v>0.61899999999999999</c:v>
                </c:pt>
                <c:pt idx="2504">
                  <c:v>0.56200000000000006</c:v>
                </c:pt>
                <c:pt idx="2505">
                  <c:v>0.55900000000000005</c:v>
                </c:pt>
                <c:pt idx="2506">
                  <c:v>0.63</c:v>
                </c:pt>
                <c:pt idx="2507">
                  <c:v>0.55900000000000005</c:v>
                </c:pt>
                <c:pt idx="2508">
                  <c:v>0.625</c:v>
                </c:pt>
                <c:pt idx="2509">
                  <c:v>0.62</c:v>
                </c:pt>
                <c:pt idx="2510">
                  <c:v>0.61699999999999999</c:v>
                </c:pt>
                <c:pt idx="2511">
                  <c:v>0.61699999999999999</c:v>
                </c:pt>
                <c:pt idx="2512">
                  <c:v>0.62</c:v>
                </c:pt>
                <c:pt idx="2513">
                  <c:v>0.61899999999999999</c:v>
                </c:pt>
                <c:pt idx="2514">
                  <c:v>0.625</c:v>
                </c:pt>
                <c:pt idx="2515">
                  <c:v>0.626</c:v>
                </c:pt>
                <c:pt idx="2516">
                  <c:v>0.623</c:v>
                </c:pt>
                <c:pt idx="2517">
                  <c:v>0.58799999999999997</c:v>
                </c:pt>
                <c:pt idx="2518">
                  <c:v>0.59</c:v>
                </c:pt>
                <c:pt idx="2519">
                  <c:v>0.625</c:v>
                </c:pt>
                <c:pt idx="2520">
                  <c:v>0.623</c:v>
                </c:pt>
                <c:pt idx="2521">
                  <c:v>0.624</c:v>
                </c:pt>
                <c:pt idx="2522">
                  <c:v>0.63200000000000001</c:v>
                </c:pt>
                <c:pt idx="2523">
                  <c:v>0.60299999999999998</c:v>
                </c:pt>
                <c:pt idx="2524">
                  <c:v>0.60499999999999998</c:v>
                </c:pt>
                <c:pt idx="2525">
                  <c:v>0.60299999999999998</c:v>
                </c:pt>
                <c:pt idx="2526">
                  <c:v>0.60299999999999998</c:v>
                </c:pt>
                <c:pt idx="2527">
                  <c:v>0.61299999999999999</c:v>
                </c:pt>
                <c:pt idx="2528">
                  <c:v>0.63500000000000001</c:v>
                </c:pt>
                <c:pt idx="2529">
                  <c:v>0.626</c:v>
                </c:pt>
                <c:pt idx="2530">
                  <c:v>0.63300000000000001</c:v>
                </c:pt>
                <c:pt idx="2531">
                  <c:v>0.61299999999999999</c:v>
                </c:pt>
                <c:pt idx="2532">
                  <c:v>0.628</c:v>
                </c:pt>
                <c:pt idx="2533">
                  <c:v>0.63500000000000001</c:v>
                </c:pt>
                <c:pt idx="2534">
                  <c:v>0.628</c:v>
                </c:pt>
                <c:pt idx="2535">
                  <c:v>0.62</c:v>
                </c:pt>
                <c:pt idx="2536">
                  <c:v>0.62</c:v>
                </c:pt>
                <c:pt idx="2537">
                  <c:v>0.61799999999999999</c:v>
                </c:pt>
                <c:pt idx="2538">
                  <c:v>0.629</c:v>
                </c:pt>
                <c:pt idx="2539">
                  <c:v>0.61899999999999999</c:v>
                </c:pt>
                <c:pt idx="2540">
                  <c:v>0.62</c:v>
                </c:pt>
                <c:pt idx="2541">
                  <c:v>0.62</c:v>
                </c:pt>
                <c:pt idx="2542">
                  <c:v>0.63900000000000001</c:v>
                </c:pt>
                <c:pt idx="2543">
                  <c:v>0.64</c:v>
                </c:pt>
                <c:pt idx="2544">
                  <c:v>0.625</c:v>
                </c:pt>
                <c:pt idx="2545">
                  <c:v>0.63200000000000001</c:v>
                </c:pt>
                <c:pt idx="2546">
                  <c:v>0.626</c:v>
                </c:pt>
                <c:pt idx="2547">
                  <c:v>0.628</c:v>
                </c:pt>
                <c:pt idx="2548">
                  <c:v>0.63300000000000001</c:v>
                </c:pt>
                <c:pt idx="2549">
                  <c:v>0.61199999999999999</c:v>
                </c:pt>
                <c:pt idx="2550">
                  <c:v>0.623</c:v>
                </c:pt>
                <c:pt idx="2551">
                  <c:v>0.622</c:v>
                </c:pt>
                <c:pt idx="2552">
                  <c:v>0.61399999999999999</c:v>
                </c:pt>
                <c:pt idx="2553">
                  <c:v>0.61199999999999999</c:v>
                </c:pt>
                <c:pt idx="2554">
                  <c:v>0.64100000000000001</c:v>
                </c:pt>
                <c:pt idx="2555">
                  <c:v>0.61199999999999999</c:v>
                </c:pt>
                <c:pt idx="2556">
                  <c:v>0.627</c:v>
                </c:pt>
                <c:pt idx="2557">
                  <c:v>0.628</c:v>
                </c:pt>
                <c:pt idx="2558">
                  <c:v>0.623</c:v>
                </c:pt>
                <c:pt idx="2559">
                  <c:v>0.624</c:v>
                </c:pt>
                <c:pt idx="2560">
                  <c:v>0.628</c:v>
                </c:pt>
                <c:pt idx="2561">
                  <c:v>0.63500000000000001</c:v>
                </c:pt>
                <c:pt idx="2562">
                  <c:v>0.623</c:v>
                </c:pt>
                <c:pt idx="2563">
                  <c:v>0.63600000000000001</c:v>
                </c:pt>
                <c:pt idx="2564">
                  <c:v>0.627</c:v>
                </c:pt>
                <c:pt idx="2565">
                  <c:v>0.628</c:v>
                </c:pt>
                <c:pt idx="2566">
                  <c:v>0.63600000000000001</c:v>
                </c:pt>
                <c:pt idx="2567">
                  <c:v>0.625</c:v>
                </c:pt>
                <c:pt idx="2568">
                  <c:v>0.626</c:v>
                </c:pt>
                <c:pt idx="2569">
                  <c:v>0.628</c:v>
                </c:pt>
                <c:pt idx="2570">
                  <c:v>0.63300000000000001</c:v>
                </c:pt>
                <c:pt idx="2571">
                  <c:v>0.61699999999999999</c:v>
                </c:pt>
                <c:pt idx="2572">
                  <c:v>0.63300000000000001</c:v>
                </c:pt>
                <c:pt idx="2573">
                  <c:v>0.63600000000000001</c:v>
                </c:pt>
                <c:pt idx="2574">
                  <c:v>0.63600000000000001</c:v>
                </c:pt>
                <c:pt idx="2575">
                  <c:v>0.63</c:v>
                </c:pt>
                <c:pt idx="2576">
                  <c:v>0.63700000000000001</c:v>
                </c:pt>
                <c:pt idx="2577">
                  <c:v>0.63700000000000001</c:v>
                </c:pt>
                <c:pt idx="2578">
                  <c:v>0.628</c:v>
                </c:pt>
                <c:pt idx="2579">
                  <c:v>0.63100000000000001</c:v>
                </c:pt>
                <c:pt idx="2580">
                  <c:v>0.629</c:v>
                </c:pt>
                <c:pt idx="2581">
                  <c:v>0.63</c:v>
                </c:pt>
                <c:pt idx="2582">
                  <c:v>0.62</c:v>
                </c:pt>
                <c:pt idx="2583">
                  <c:v>0.63500000000000001</c:v>
                </c:pt>
                <c:pt idx="2584">
                  <c:v>0.63700000000000001</c:v>
                </c:pt>
                <c:pt idx="2585">
                  <c:v>0.63700000000000001</c:v>
                </c:pt>
                <c:pt idx="2586">
                  <c:v>0.63800000000000001</c:v>
                </c:pt>
                <c:pt idx="2587">
                  <c:v>0.622</c:v>
                </c:pt>
                <c:pt idx="2588">
                  <c:v>0.63600000000000001</c:v>
                </c:pt>
                <c:pt idx="2589">
                  <c:v>0.63700000000000001</c:v>
                </c:pt>
                <c:pt idx="2590">
                  <c:v>0.63800000000000001</c:v>
                </c:pt>
                <c:pt idx="2591">
                  <c:v>0.63100000000000001</c:v>
                </c:pt>
                <c:pt idx="2592">
                  <c:v>0.63100000000000001</c:v>
                </c:pt>
                <c:pt idx="2593">
                  <c:v>0.63700000000000001</c:v>
                </c:pt>
                <c:pt idx="2594">
                  <c:v>0.61599999999999999</c:v>
                </c:pt>
                <c:pt idx="2595">
                  <c:v>0.63900000000000001</c:v>
                </c:pt>
                <c:pt idx="2596">
                  <c:v>0.61699999999999999</c:v>
                </c:pt>
                <c:pt idx="2597">
                  <c:v>0.624</c:v>
                </c:pt>
                <c:pt idx="2598">
                  <c:v>0.63400000000000001</c:v>
                </c:pt>
                <c:pt idx="2599">
                  <c:v>0.64200000000000002</c:v>
                </c:pt>
                <c:pt idx="2600">
                  <c:v>0.624</c:v>
                </c:pt>
                <c:pt idx="2601">
                  <c:v>0.63800000000000001</c:v>
                </c:pt>
                <c:pt idx="2602">
                  <c:v>0.625</c:v>
                </c:pt>
                <c:pt idx="2603">
                  <c:v>0.61499999999999999</c:v>
                </c:pt>
                <c:pt idx="2604">
                  <c:v>0.63300000000000001</c:v>
                </c:pt>
                <c:pt idx="2605">
                  <c:v>0.61699999999999999</c:v>
                </c:pt>
                <c:pt idx="2606">
                  <c:v>0.64300000000000002</c:v>
                </c:pt>
                <c:pt idx="2607">
                  <c:v>0.63500000000000001</c:v>
                </c:pt>
                <c:pt idx="2608">
                  <c:v>0.64500000000000002</c:v>
                </c:pt>
                <c:pt idx="2609">
                  <c:v>0.64500000000000002</c:v>
                </c:pt>
                <c:pt idx="2610">
                  <c:v>0.64400000000000002</c:v>
                </c:pt>
                <c:pt idx="2611">
                  <c:v>0.64300000000000002</c:v>
                </c:pt>
                <c:pt idx="2612">
                  <c:v>0.61799999999999999</c:v>
                </c:pt>
                <c:pt idx="2613">
                  <c:v>0.626</c:v>
                </c:pt>
                <c:pt idx="2614">
                  <c:v>0.64600000000000002</c:v>
                </c:pt>
                <c:pt idx="2615">
                  <c:v>0.64600000000000002</c:v>
                </c:pt>
                <c:pt idx="2616">
                  <c:v>0.62</c:v>
                </c:pt>
                <c:pt idx="2617">
                  <c:v>0.62</c:v>
                </c:pt>
                <c:pt idx="2618">
                  <c:v>0.61899999999999999</c:v>
                </c:pt>
                <c:pt idx="2619">
                  <c:v>0.61499999999999999</c:v>
                </c:pt>
                <c:pt idx="2620">
                  <c:v>0.61399999999999999</c:v>
                </c:pt>
                <c:pt idx="2621">
                  <c:v>0.63800000000000001</c:v>
                </c:pt>
                <c:pt idx="2622">
                  <c:v>0.61499999999999999</c:v>
                </c:pt>
                <c:pt idx="2623">
                  <c:v>0.61499999999999999</c:v>
                </c:pt>
                <c:pt idx="2624">
                  <c:v>0.629</c:v>
                </c:pt>
                <c:pt idx="2625">
                  <c:v>0.62</c:v>
                </c:pt>
                <c:pt idx="2626">
                  <c:v>0.61499999999999999</c:v>
                </c:pt>
                <c:pt idx="2627">
                  <c:v>0.63800000000000001</c:v>
                </c:pt>
                <c:pt idx="2628">
                  <c:v>0.626</c:v>
                </c:pt>
                <c:pt idx="2629">
                  <c:v>0.63</c:v>
                </c:pt>
                <c:pt idx="2630">
                  <c:v>0.624</c:v>
                </c:pt>
                <c:pt idx="2631">
                  <c:v>0.625</c:v>
                </c:pt>
                <c:pt idx="2632">
                  <c:v>0.628</c:v>
                </c:pt>
                <c:pt idx="2633">
                  <c:v>0.63400000000000001</c:v>
                </c:pt>
                <c:pt idx="2634">
                  <c:v>0.61799999999999999</c:v>
                </c:pt>
                <c:pt idx="2635">
                  <c:v>0.64</c:v>
                </c:pt>
                <c:pt idx="2636">
                  <c:v>0.61799999999999999</c:v>
                </c:pt>
                <c:pt idx="2637">
                  <c:v>0.63200000000000001</c:v>
                </c:pt>
                <c:pt idx="2638">
                  <c:v>0.61899999999999999</c:v>
                </c:pt>
                <c:pt idx="2639">
                  <c:v>0.623</c:v>
                </c:pt>
                <c:pt idx="2640">
                  <c:v>0.63500000000000001</c:v>
                </c:pt>
                <c:pt idx="2641">
                  <c:v>0.625</c:v>
                </c:pt>
                <c:pt idx="2642">
                  <c:v>0.63200000000000001</c:v>
                </c:pt>
                <c:pt idx="2643">
                  <c:v>0.63200000000000001</c:v>
                </c:pt>
                <c:pt idx="2644">
                  <c:v>0.63300000000000001</c:v>
                </c:pt>
                <c:pt idx="2645">
                  <c:v>0.627</c:v>
                </c:pt>
                <c:pt idx="2646">
                  <c:v>0.63500000000000001</c:v>
                </c:pt>
                <c:pt idx="2647">
                  <c:v>0.62</c:v>
                </c:pt>
                <c:pt idx="2648">
                  <c:v>0.621</c:v>
                </c:pt>
                <c:pt idx="2649">
                  <c:v>0.621</c:v>
                </c:pt>
                <c:pt idx="2650">
                  <c:v>0.624</c:v>
                </c:pt>
                <c:pt idx="2651">
                  <c:v>0.62</c:v>
                </c:pt>
                <c:pt idx="2652">
                  <c:v>0.626</c:v>
                </c:pt>
                <c:pt idx="2653">
                  <c:v>0.621</c:v>
                </c:pt>
                <c:pt idx="2654">
                  <c:v>0.62</c:v>
                </c:pt>
                <c:pt idx="2655">
                  <c:v>0.621</c:v>
                </c:pt>
                <c:pt idx="2656">
                  <c:v>0.621</c:v>
                </c:pt>
                <c:pt idx="2657">
                  <c:v>0.629</c:v>
                </c:pt>
                <c:pt idx="2658">
                  <c:v>0.627</c:v>
                </c:pt>
                <c:pt idx="2659">
                  <c:v>0.628</c:v>
                </c:pt>
                <c:pt idx="2660">
                  <c:v>0.628</c:v>
                </c:pt>
                <c:pt idx="2661">
                  <c:v>0.63400000000000001</c:v>
                </c:pt>
                <c:pt idx="2662">
                  <c:v>0.628</c:v>
                </c:pt>
                <c:pt idx="2663">
                  <c:v>0.628</c:v>
                </c:pt>
                <c:pt idx="2664">
                  <c:v>0.627</c:v>
                </c:pt>
                <c:pt idx="2665">
                  <c:v>0.624</c:v>
                </c:pt>
                <c:pt idx="2666">
                  <c:v>0.629</c:v>
                </c:pt>
                <c:pt idx="2667">
                  <c:v>0.629</c:v>
                </c:pt>
                <c:pt idx="2668">
                  <c:v>0.628</c:v>
                </c:pt>
                <c:pt idx="2669">
                  <c:v>0.623</c:v>
                </c:pt>
                <c:pt idx="2670">
                  <c:v>0.624</c:v>
                </c:pt>
                <c:pt idx="2671">
                  <c:v>0.624</c:v>
                </c:pt>
                <c:pt idx="2672">
                  <c:v>0.63200000000000001</c:v>
                </c:pt>
                <c:pt idx="2673">
                  <c:v>0.624</c:v>
                </c:pt>
                <c:pt idx="2674">
                  <c:v>0.63300000000000001</c:v>
                </c:pt>
                <c:pt idx="2675">
                  <c:v>0.625</c:v>
                </c:pt>
                <c:pt idx="2676">
                  <c:v>0.60499999999999998</c:v>
                </c:pt>
                <c:pt idx="2677">
                  <c:v>0.626</c:v>
                </c:pt>
                <c:pt idx="2678">
                  <c:v>0.60599999999999998</c:v>
                </c:pt>
                <c:pt idx="2679">
                  <c:v>0.63800000000000001</c:v>
                </c:pt>
                <c:pt idx="2680">
                  <c:v>0.627</c:v>
                </c:pt>
                <c:pt idx="2681">
                  <c:v>0.63300000000000001</c:v>
                </c:pt>
                <c:pt idx="2682">
                  <c:v>0.627</c:v>
                </c:pt>
                <c:pt idx="2683">
                  <c:v>0.64</c:v>
                </c:pt>
                <c:pt idx="2684">
                  <c:v>0.627</c:v>
                </c:pt>
                <c:pt idx="2685">
                  <c:v>0.63100000000000001</c:v>
                </c:pt>
                <c:pt idx="2686">
                  <c:v>0.63200000000000001</c:v>
                </c:pt>
                <c:pt idx="2687">
                  <c:v>0.64600000000000002</c:v>
                </c:pt>
                <c:pt idx="2688">
                  <c:v>0.63</c:v>
                </c:pt>
                <c:pt idx="2689">
                  <c:v>0.60899999999999999</c:v>
                </c:pt>
                <c:pt idx="2690">
                  <c:v>0.629</c:v>
                </c:pt>
                <c:pt idx="2691">
                  <c:v>0.629</c:v>
                </c:pt>
                <c:pt idx="2692">
                  <c:v>0.64400000000000002</c:v>
                </c:pt>
                <c:pt idx="2693">
                  <c:v>0.60799999999999998</c:v>
                </c:pt>
                <c:pt idx="2694">
                  <c:v>0.628</c:v>
                </c:pt>
                <c:pt idx="2695">
                  <c:v>0.64700000000000002</c:v>
                </c:pt>
                <c:pt idx="2696">
                  <c:v>0.60899999999999999</c:v>
                </c:pt>
                <c:pt idx="2697">
                  <c:v>0.63500000000000001</c:v>
                </c:pt>
                <c:pt idx="2698">
                  <c:v>0.629</c:v>
                </c:pt>
                <c:pt idx="2699">
                  <c:v>0.628</c:v>
                </c:pt>
                <c:pt idx="2700">
                  <c:v>0.63</c:v>
                </c:pt>
                <c:pt idx="2701">
                  <c:v>0.63</c:v>
                </c:pt>
                <c:pt idx="2702">
                  <c:v>0.63800000000000001</c:v>
                </c:pt>
                <c:pt idx="2703">
                  <c:v>0.628</c:v>
                </c:pt>
                <c:pt idx="2704">
                  <c:v>0.64700000000000002</c:v>
                </c:pt>
                <c:pt idx="2705">
                  <c:v>0.60399999999999998</c:v>
                </c:pt>
                <c:pt idx="2706">
                  <c:v>0.63500000000000001</c:v>
                </c:pt>
                <c:pt idx="2707">
                  <c:v>0.60499999999999998</c:v>
                </c:pt>
                <c:pt idx="2708">
                  <c:v>0.60499999999999998</c:v>
                </c:pt>
                <c:pt idx="2709">
                  <c:v>0.60399999999999998</c:v>
                </c:pt>
                <c:pt idx="2710">
                  <c:v>0.60499999999999998</c:v>
                </c:pt>
                <c:pt idx="2711">
                  <c:v>0.60399999999999998</c:v>
                </c:pt>
                <c:pt idx="2712">
                  <c:v>0.61</c:v>
                </c:pt>
                <c:pt idx="2713">
                  <c:v>0.63</c:v>
                </c:pt>
                <c:pt idx="2714">
                  <c:v>0.64100000000000001</c:v>
                </c:pt>
                <c:pt idx="2715">
                  <c:v>0.60399999999999998</c:v>
                </c:pt>
                <c:pt idx="2716">
                  <c:v>0.60599999999999998</c:v>
                </c:pt>
                <c:pt idx="2717">
                  <c:v>0.60599999999999998</c:v>
                </c:pt>
                <c:pt idx="2718">
                  <c:v>0.60799999999999998</c:v>
                </c:pt>
                <c:pt idx="2719">
                  <c:v>0.61299999999999999</c:v>
                </c:pt>
                <c:pt idx="2720">
                  <c:v>0.63100000000000001</c:v>
                </c:pt>
                <c:pt idx="2721">
                  <c:v>0.63100000000000001</c:v>
                </c:pt>
                <c:pt idx="2722">
                  <c:v>0.63100000000000001</c:v>
                </c:pt>
                <c:pt idx="2723">
                  <c:v>0.63100000000000001</c:v>
                </c:pt>
                <c:pt idx="2724">
                  <c:v>0.61299999999999999</c:v>
                </c:pt>
                <c:pt idx="2725">
                  <c:v>0.60899999999999999</c:v>
                </c:pt>
                <c:pt idx="2726">
                  <c:v>0.73799999999999999</c:v>
                </c:pt>
                <c:pt idx="2727">
                  <c:v>0.63600000000000001</c:v>
                </c:pt>
                <c:pt idx="2728">
                  <c:v>0.73799999999999999</c:v>
                </c:pt>
                <c:pt idx="2729">
                  <c:v>0.73799999999999999</c:v>
                </c:pt>
                <c:pt idx="2730">
                  <c:v>0.60899999999999999</c:v>
                </c:pt>
                <c:pt idx="2731">
                  <c:v>0.61399999999999999</c:v>
                </c:pt>
                <c:pt idx="2732">
                  <c:v>0.63700000000000001</c:v>
                </c:pt>
                <c:pt idx="2733">
                  <c:v>0.73299999999999998</c:v>
                </c:pt>
                <c:pt idx="2734">
                  <c:v>0.73499999999999999</c:v>
                </c:pt>
                <c:pt idx="2735">
                  <c:v>0.73499999999999999</c:v>
                </c:pt>
                <c:pt idx="2736">
                  <c:v>0.73899999999999999</c:v>
                </c:pt>
                <c:pt idx="2737">
                  <c:v>0.73899999999999999</c:v>
                </c:pt>
                <c:pt idx="2738">
                  <c:v>0.73399999999999999</c:v>
                </c:pt>
                <c:pt idx="2739">
                  <c:v>0.61</c:v>
                </c:pt>
                <c:pt idx="2740">
                  <c:v>0.74</c:v>
                </c:pt>
                <c:pt idx="2741">
                  <c:v>0.73699999999999999</c:v>
                </c:pt>
                <c:pt idx="2742">
                  <c:v>0.73899999999999999</c:v>
                </c:pt>
                <c:pt idx="2743">
                  <c:v>0.61699999999999999</c:v>
                </c:pt>
                <c:pt idx="2744">
                  <c:v>0.73899999999999999</c:v>
                </c:pt>
                <c:pt idx="2745">
                  <c:v>0.73699999999999999</c:v>
                </c:pt>
                <c:pt idx="2746">
                  <c:v>0.73699999999999999</c:v>
                </c:pt>
                <c:pt idx="2747">
                  <c:v>0.74099999999999999</c:v>
                </c:pt>
                <c:pt idx="2748">
                  <c:v>0.74099999999999999</c:v>
                </c:pt>
                <c:pt idx="2749">
                  <c:v>0.64100000000000001</c:v>
                </c:pt>
                <c:pt idx="2750">
                  <c:v>0.61699999999999999</c:v>
                </c:pt>
                <c:pt idx="2751">
                  <c:v>0.61799999999999999</c:v>
                </c:pt>
                <c:pt idx="2752">
                  <c:v>0.61899999999999999</c:v>
                </c:pt>
                <c:pt idx="2753">
                  <c:v>0.74</c:v>
                </c:pt>
                <c:pt idx="2754">
                  <c:v>0.73599999999999999</c:v>
                </c:pt>
                <c:pt idx="2755">
                  <c:v>0.61099999999999999</c:v>
                </c:pt>
                <c:pt idx="2756">
                  <c:v>0.73799999999999999</c:v>
                </c:pt>
                <c:pt idx="2757">
                  <c:v>0.61099999999999999</c:v>
                </c:pt>
                <c:pt idx="2758">
                  <c:v>0.61299999999999999</c:v>
                </c:pt>
                <c:pt idx="2759">
                  <c:v>0.61299999999999999</c:v>
                </c:pt>
                <c:pt idx="2760">
                  <c:v>0.61299999999999999</c:v>
                </c:pt>
                <c:pt idx="2761">
                  <c:v>0.61199999999999999</c:v>
                </c:pt>
                <c:pt idx="2762">
                  <c:v>0.73099999999999998</c:v>
                </c:pt>
                <c:pt idx="2763">
                  <c:v>0.74299999999999999</c:v>
                </c:pt>
                <c:pt idx="2764">
                  <c:v>0.73799999999999999</c:v>
                </c:pt>
                <c:pt idx="2765">
                  <c:v>0.72899999999999998</c:v>
                </c:pt>
                <c:pt idx="2766">
                  <c:v>0.61899999999999999</c:v>
                </c:pt>
                <c:pt idx="2767">
                  <c:v>0.61199999999999999</c:v>
                </c:pt>
                <c:pt idx="2768">
                  <c:v>0.73199999999999998</c:v>
                </c:pt>
                <c:pt idx="2769">
                  <c:v>0.61399999999999999</c:v>
                </c:pt>
                <c:pt idx="2770">
                  <c:v>0.61399999999999999</c:v>
                </c:pt>
                <c:pt idx="2771">
                  <c:v>0.74399999999999999</c:v>
                </c:pt>
                <c:pt idx="2772">
                  <c:v>0.72499999999999998</c:v>
                </c:pt>
                <c:pt idx="2773">
                  <c:v>0.74399999999999999</c:v>
                </c:pt>
                <c:pt idx="2774">
                  <c:v>0.62</c:v>
                </c:pt>
                <c:pt idx="2775">
                  <c:v>0.745</c:v>
                </c:pt>
                <c:pt idx="2776">
                  <c:v>0.74399999999999999</c:v>
                </c:pt>
                <c:pt idx="2777">
                  <c:v>0.72599999999999998</c:v>
                </c:pt>
                <c:pt idx="2778">
                  <c:v>0.72399999999999998</c:v>
                </c:pt>
                <c:pt idx="2779">
                  <c:v>0.72399999999999998</c:v>
                </c:pt>
                <c:pt idx="2780">
                  <c:v>0.72699999999999998</c:v>
                </c:pt>
                <c:pt idx="2781">
                  <c:v>0.66700000000000004</c:v>
                </c:pt>
                <c:pt idx="2782">
                  <c:v>0.70299999999999996</c:v>
                </c:pt>
                <c:pt idx="2783">
                  <c:v>0.71299999999999997</c:v>
                </c:pt>
                <c:pt idx="2784">
                  <c:v>0.70599999999999996</c:v>
                </c:pt>
                <c:pt idx="2785">
                  <c:v>0.70599999999999996</c:v>
                </c:pt>
                <c:pt idx="2786">
                  <c:v>0.70499999999999996</c:v>
                </c:pt>
                <c:pt idx="2787">
                  <c:v>0.72899999999999998</c:v>
                </c:pt>
                <c:pt idx="2788">
                  <c:v>0.71399999999999997</c:v>
                </c:pt>
                <c:pt idx="2789">
                  <c:v>0.72399999999999998</c:v>
                </c:pt>
                <c:pt idx="2790">
                  <c:v>0.72399999999999998</c:v>
                </c:pt>
                <c:pt idx="2791">
                  <c:v>0.72799999999999998</c:v>
                </c:pt>
                <c:pt idx="2792">
                  <c:v>0.72799999999999998</c:v>
                </c:pt>
                <c:pt idx="2793">
                  <c:v>0.72299999999999998</c:v>
                </c:pt>
                <c:pt idx="2794">
                  <c:v>0.70599999999999996</c:v>
                </c:pt>
                <c:pt idx="2795">
                  <c:v>0.70599999999999996</c:v>
                </c:pt>
                <c:pt idx="2796">
                  <c:v>0.71799999999999997</c:v>
                </c:pt>
                <c:pt idx="2797">
                  <c:v>0.70799999999999996</c:v>
                </c:pt>
                <c:pt idx="2798">
                  <c:v>0.72399999999999998</c:v>
                </c:pt>
                <c:pt idx="2799">
                  <c:v>0.72599999999999998</c:v>
                </c:pt>
                <c:pt idx="2800">
                  <c:v>0.72599999999999998</c:v>
                </c:pt>
                <c:pt idx="2801">
                  <c:v>0.72699999999999998</c:v>
                </c:pt>
                <c:pt idx="2802">
                  <c:v>0.70799999999999996</c:v>
                </c:pt>
                <c:pt idx="2803">
                  <c:v>0.71</c:v>
                </c:pt>
                <c:pt idx="2804">
                  <c:v>0.70799999999999996</c:v>
                </c:pt>
                <c:pt idx="2805">
                  <c:v>0.67100000000000004</c:v>
                </c:pt>
                <c:pt idx="2806">
                  <c:v>0.71599999999999997</c:v>
                </c:pt>
                <c:pt idx="2807">
                  <c:v>0.67100000000000004</c:v>
                </c:pt>
                <c:pt idx="2808">
                  <c:v>0.67100000000000004</c:v>
                </c:pt>
                <c:pt idx="2809">
                  <c:v>0.67</c:v>
                </c:pt>
                <c:pt idx="2810">
                  <c:v>0.71799999999999997</c:v>
                </c:pt>
                <c:pt idx="2811">
                  <c:v>0.71799999999999997</c:v>
                </c:pt>
                <c:pt idx="2812">
                  <c:v>0.72599999999999998</c:v>
                </c:pt>
                <c:pt idx="2813">
                  <c:v>0.71899999999999997</c:v>
                </c:pt>
                <c:pt idx="2814">
                  <c:v>0.71899999999999997</c:v>
                </c:pt>
                <c:pt idx="2815">
                  <c:v>0.72799999999999998</c:v>
                </c:pt>
                <c:pt idx="2816">
                  <c:v>0.72799999999999998</c:v>
                </c:pt>
                <c:pt idx="2817">
                  <c:v>0.72</c:v>
                </c:pt>
                <c:pt idx="2818">
                  <c:v>0.72699999999999998</c:v>
                </c:pt>
                <c:pt idx="2819">
                  <c:v>0.73</c:v>
                </c:pt>
                <c:pt idx="2820">
                  <c:v>0.71</c:v>
                </c:pt>
                <c:pt idx="2821">
                  <c:v>0.70399999999999996</c:v>
                </c:pt>
                <c:pt idx="2822">
                  <c:v>0.70399999999999996</c:v>
                </c:pt>
                <c:pt idx="2823">
                  <c:v>0.71399999999999997</c:v>
                </c:pt>
                <c:pt idx="2824">
                  <c:v>0.71899999999999997</c:v>
                </c:pt>
                <c:pt idx="2825">
                  <c:v>0.72199999999999998</c:v>
                </c:pt>
                <c:pt idx="2826">
                  <c:v>0.73299999999999998</c:v>
                </c:pt>
                <c:pt idx="2827">
                  <c:v>0.73099999999999998</c:v>
                </c:pt>
                <c:pt idx="2828">
                  <c:v>0.73199999999999998</c:v>
                </c:pt>
                <c:pt idx="2829">
                  <c:v>0.73299999999999998</c:v>
                </c:pt>
                <c:pt idx="2830">
                  <c:v>0.71399999999999997</c:v>
                </c:pt>
                <c:pt idx="2831">
                  <c:v>0.72099999999999997</c:v>
                </c:pt>
                <c:pt idx="2832">
                  <c:v>0.71299999999999997</c:v>
                </c:pt>
                <c:pt idx="2833">
                  <c:v>0.77900000000000003</c:v>
                </c:pt>
                <c:pt idx="2834">
                  <c:v>0.72199999999999998</c:v>
                </c:pt>
                <c:pt idx="2835">
                  <c:v>0.73499999999999999</c:v>
                </c:pt>
                <c:pt idx="2836">
                  <c:v>0.73499999999999999</c:v>
                </c:pt>
                <c:pt idx="2837">
                  <c:v>0.70699999999999996</c:v>
                </c:pt>
                <c:pt idx="2838">
                  <c:v>0.71599999999999997</c:v>
                </c:pt>
                <c:pt idx="2839">
                  <c:v>0.77900000000000003</c:v>
                </c:pt>
                <c:pt idx="2840">
                  <c:v>0.78</c:v>
                </c:pt>
                <c:pt idx="2841">
                  <c:v>0.71399999999999997</c:v>
                </c:pt>
                <c:pt idx="2842">
                  <c:v>0.71699999999999997</c:v>
                </c:pt>
                <c:pt idx="2843">
                  <c:v>0.71699999999999997</c:v>
                </c:pt>
                <c:pt idx="2844">
                  <c:v>0.78300000000000003</c:v>
                </c:pt>
                <c:pt idx="2845">
                  <c:v>0.71599999999999997</c:v>
                </c:pt>
                <c:pt idx="2846">
                  <c:v>0.72299999999999998</c:v>
                </c:pt>
                <c:pt idx="2847">
                  <c:v>0.77900000000000003</c:v>
                </c:pt>
                <c:pt idx="2848">
                  <c:v>0.77900000000000003</c:v>
                </c:pt>
                <c:pt idx="2849">
                  <c:v>0.72199999999999998</c:v>
                </c:pt>
                <c:pt idx="2850">
                  <c:v>0.71699999999999997</c:v>
                </c:pt>
                <c:pt idx="2851">
                  <c:v>0.71699999999999997</c:v>
                </c:pt>
                <c:pt idx="2852">
                  <c:v>0.78100000000000003</c:v>
                </c:pt>
                <c:pt idx="2853">
                  <c:v>0.77800000000000002</c:v>
                </c:pt>
                <c:pt idx="2854">
                  <c:v>0.71899999999999997</c:v>
                </c:pt>
                <c:pt idx="2855">
                  <c:v>0.78100000000000003</c:v>
                </c:pt>
                <c:pt idx="2856">
                  <c:v>0.78100000000000003</c:v>
                </c:pt>
                <c:pt idx="2857">
                  <c:v>0.77300000000000002</c:v>
                </c:pt>
                <c:pt idx="2858">
                  <c:v>0.71899999999999997</c:v>
                </c:pt>
                <c:pt idx="2859">
                  <c:v>0.78</c:v>
                </c:pt>
                <c:pt idx="2860">
                  <c:v>0.72</c:v>
                </c:pt>
                <c:pt idx="2861">
                  <c:v>0.71199999999999997</c:v>
                </c:pt>
                <c:pt idx="2862">
                  <c:v>0.71199999999999997</c:v>
                </c:pt>
                <c:pt idx="2863">
                  <c:v>0.78300000000000003</c:v>
                </c:pt>
                <c:pt idx="2864">
                  <c:v>0.71099999999999997</c:v>
                </c:pt>
                <c:pt idx="2865">
                  <c:v>0.71899999999999997</c:v>
                </c:pt>
                <c:pt idx="2866">
                  <c:v>0.77300000000000002</c:v>
                </c:pt>
                <c:pt idx="2867">
                  <c:v>0.77300000000000002</c:v>
                </c:pt>
                <c:pt idx="2868">
                  <c:v>0.72399999999999998</c:v>
                </c:pt>
                <c:pt idx="2869">
                  <c:v>0.78500000000000003</c:v>
                </c:pt>
                <c:pt idx="2870">
                  <c:v>0.77400000000000002</c:v>
                </c:pt>
                <c:pt idx="2871">
                  <c:v>0.77400000000000002</c:v>
                </c:pt>
                <c:pt idx="2872">
                  <c:v>0.78100000000000003</c:v>
                </c:pt>
                <c:pt idx="2873">
                  <c:v>0.78400000000000003</c:v>
                </c:pt>
                <c:pt idx="2874">
                  <c:v>0.77500000000000002</c:v>
                </c:pt>
                <c:pt idx="2875">
                  <c:v>0.77700000000000002</c:v>
                </c:pt>
                <c:pt idx="2876">
                  <c:v>0.71399999999999997</c:v>
                </c:pt>
                <c:pt idx="2877">
                  <c:v>0.71399999999999997</c:v>
                </c:pt>
                <c:pt idx="2878">
                  <c:v>0.72099999999999997</c:v>
                </c:pt>
                <c:pt idx="2879">
                  <c:v>0.77500000000000002</c:v>
                </c:pt>
                <c:pt idx="2880">
                  <c:v>0.78700000000000003</c:v>
                </c:pt>
                <c:pt idx="2881">
                  <c:v>0.78300000000000003</c:v>
                </c:pt>
                <c:pt idx="2882">
                  <c:v>0.72299999999999998</c:v>
                </c:pt>
                <c:pt idx="2883">
                  <c:v>0.78900000000000003</c:v>
                </c:pt>
                <c:pt idx="2884">
                  <c:v>0.78900000000000003</c:v>
                </c:pt>
                <c:pt idx="2885">
                  <c:v>0.77800000000000002</c:v>
                </c:pt>
                <c:pt idx="2886">
                  <c:v>0.77400000000000002</c:v>
                </c:pt>
                <c:pt idx="2887">
                  <c:v>0.72399999999999998</c:v>
                </c:pt>
                <c:pt idx="2888">
                  <c:v>0.72299999999999998</c:v>
                </c:pt>
                <c:pt idx="2889">
                  <c:v>0.79</c:v>
                </c:pt>
                <c:pt idx="2890">
                  <c:v>0.77700000000000002</c:v>
                </c:pt>
                <c:pt idx="2891">
                  <c:v>0.77900000000000003</c:v>
                </c:pt>
                <c:pt idx="2892">
                  <c:v>0.77200000000000002</c:v>
                </c:pt>
                <c:pt idx="2893">
                  <c:v>0.79</c:v>
                </c:pt>
                <c:pt idx="2894">
                  <c:v>0.72299999999999998</c:v>
                </c:pt>
                <c:pt idx="2895">
                  <c:v>0.79200000000000004</c:v>
                </c:pt>
                <c:pt idx="2896">
                  <c:v>0.79</c:v>
                </c:pt>
                <c:pt idx="2897">
                  <c:v>0.79</c:v>
                </c:pt>
                <c:pt idx="2898">
                  <c:v>0.77300000000000002</c:v>
                </c:pt>
                <c:pt idx="2899">
                  <c:v>0.77300000000000002</c:v>
                </c:pt>
                <c:pt idx="2900">
                  <c:v>0.77200000000000002</c:v>
                </c:pt>
                <c:pt idx="2901">
                  <c:v>0.77300000000000002</c:v>
                </c:pt>
                <c:pt idx="2902">
                  <c:v>0.77900000000000003</c:v>
                </c:pt>
                <c:pt idx="2903">
                  <c:v>0.79200000000000004</c:v>
                </c:pt>
                <c:pt idx="2904">
                  <c:v>0.77300000000000002</c:v>
                </c:pt>
                <c:pt idx="2905">
                  <c:v>0.77300000000000002</c:v>
                </c:pt>
                <c:pt idx="2906">
                  <c:v>0.77500000000000002</c:v>
                </c:pt>
                <c:pt idx="2907">
                  <c:v>0.78</c:v>
                </c:pt>
                <c:pt idx="2908">
                  <c:v>0.79200000000000004</c:v>
                </c:pt>
                <c:pt idx="2909">
                  <c:v>0.79200000000000004</c:v>
                </c:pt>
                <c:pt idx="2910">
                  <c:v>0.72099999999999997</c:v>
                </c:pt>
                <c:pt idx="2911">
                  <c:v>0.79</c:v>
                </c:pt>
                <c:pt idx="2912">
                  <c:v>0.77500000000000002</c:v>
                </c:pt>
                <c:pt idx="2913">
                  <c:v>0.77700000000000002</c:v>
                </c:pt>
                <c:pt idx="2914">
                  <c:v>0.78400000000000003</c:v>
                </c:pt>
                <c:pt idx="2915">
                  <c:v>0.79100000000000004</c:v>
                </c:pt>
                <c:pt idx="2916">
                  <c:v>0.79100000000000004</c:v>
                </c:pt>
                <c:pt idx="2917">
                  <c:v>0.77500000000000002</c:v>
                </c:pt>
                <c:pt idx="2918">
                  <c:v>0.78300000000000003</c:v>
                </c:pt>
                <c:pt idx="2919">
                  <c:v>0.78300000000000003</c:v>
                </c:pt>
                <c:pt idx="2920">
                  <c:v>0.79200000000000004</c:v>
                </c:pt>
                <c:pt idx="2921">
                  <c:v>0.78200000000000003</c:v>
                </c:pt>
                <c:pt idx="2922">
                  <c:v>0.78400000000000003</c:v>
                </c:pt>
                <c:pt idx="2923">
                  <c:v>0.78400000000000003</c:v>
                </c:pt>
                <c:pt idx="2924">
                  <c:v>0.78400000000000003</c:v>
                </c:pt>
                <c:pt idx="2925">
                  <c:v>0.79300000000000004</c:v>
                </c:pt>
                <c:pt idx="2926">
                  <c:v>0.78600000000000003</c:v>
                </c:pt>
                <c:pt idx="2927">
                  <c:v>0.79200000000000004</c:v>
                </c:pt>
                <c:pt idx="2928">
                  <c:v>0.77800000000000002</c:v>
                </c:pt>
                <c:pt idx="2929">
                  <c:v>0.78800000000000003</c:v>
                </c:pt>
                <c:pt idx="2930">
                  <c:v>0.78100000000000003</c:v>
                </c:pt>
                <c:pt idx="2931">
                  <c:v>0.79500000000000004</c:v>
                </c:pt>
                <c:pt idx="2932">
                  <c:v>0.78700000000000003</c:v>
                </c:pt>
                <c:pt idx="2933">
                  <c:v>0.79200000000000004</c:v>
                </c:pt>
                <c:pt idx="2934">
                  <c:v>0.78800000000000003</c:v>
                </c:pt>
                <c:pt idx="2935">
                  <c:v>0.78200000000000003</c:v>
                </c:pt>
                <c:pt idx="2936">
                  <c:v>0.78500000000000003</c:v>
                </c:pt>
                <c:pt idx="2937">
                  <c:v>0.78100000000000003</c:v>
                </c:pt>
                <c:pt idx="2938">
                  <c:v>0.78800000000000003</c:v>
                </c:pt>
                <c:pt idx="2939">
                  <c:v>0.78700000000000003</c:v>
                </c:pt>
                <c:pt idx="2940">
                  <c:v>0.78800000000000003</c:v>
                </c:pt>
                <c:pt idx="2941">
                  <c:v>0.78400000000000003</c:v>
                </c:pt>
                <c:pt idx="2942">
                  <c:v>0.78800000000000003</c:v>
                </c:pt>
                <c:pt idx="2943">
                  <c:v>0.78200000000000003</c:v>
                </c:pt>
                <c:pt idx="2944">
                  <c:v>0.79</c:v>
                </c:pt>
                <c:pt idx="2945">
                  <c:v>0.78700000000000003</c:v>
                </c:pt>
                <c:pt idx="2946">
                  <c:v>0.78700000000000003</c:v>
                </c:pt>
                <c:pt idx="2947">
                  <c:v>0.78500000000000003</c:v>
                </c:pt>
                <c:pt idx="2948">
                  <c:v>0.78500000000000003</c:v>
                </c:pt>
                <c:pt idx="2949">
                  <c:v>0.78400000000000003</c:v>
                </c:pt>
                <c:pt idx="2950">
                  <c:v>0.78500000000000003</c:v>
                </c:pt>
                <c:pt idx="2951">
                  <c:v>0.78900000000000003</c:v>
                </c:pt>
                <c:pt idx="2952">
                  <c:v>0.78700000000000003</c:v>
                </c:pt>
                <c:pt idx="2953">
                  <c:v>0.78500000000000003</c:v>
                </c:pt>
                <c:pt idx="2954">
                  <c:v>0.78500000000000003</c:v>
                </c:pt>
                <c:pt idx="2955">
                  <c:v>0.78900000000000003</c:v>
                </c:pt>
                <c:pt idx="2956">
                  <c:v>0.78900000000000003</c:v>
                </c:pt>
                <c:pt idx="2957">
                  <c:v>0.78700000000000003</c:v>
                </c:pt>
                <c:pt idx="2958">
                  <c:v>0.78900000000000003</c:v>
                </c:pt>
                <c:pt idx="2959">
                  <c:v>0.78800000000000003</c:v>
                </c:pt>
                <c:pt idx="2960">
                  <c:v>0.78800000000000003</c:v>
                </c:pt>
                <c:pt idx="2961">
                  <c:v>0.78200000000000003</c:v>
                </c:pt>
                <c:pt idx="2962">
                  <c:v>0.78900000000000003</c:v>
                </c:pt>
                <c:pt idx="2963">
                  <c:v>0.79200000000000004</c:v>
                </c:pt>
                <c:pt idx="2964">
                  <c:v>0.79300000000000004</c:v>
                </c:pt>
                <c:pt idx="2965">
                  <c:v>0.79100000000000004</c:v>
                </c:pt>
                <c:pt idx="2966">
                  <c:v>0.79100000000000004</c:v>
                </c:pt>
                <c:pt idx="2967">
                  <c:v>0.78200000000000003</c:v>
                </c:pt>
                <c:pt idx="2968">
                  <c:v>0.78200000000000003</c:v>
                </c:pt>
                <c:pt idx="2969">
                  <c:v>0.78200000000000003</c:v>
                </c:pt>
                <c:pt idx="2970">
                  <c:v>0.79100000000000004</c:v>
                </c:pt>
                <c:pt idx="2971">
                  <c:v>0.78400000000000003</c:v>
                </c:pt>
                <c:pt idx="2972">
                  <c:v>0.79</c:v>
                </c:pt>
                <c:pt idx="2973">
                  <c:v>0.79100000000000004</c:v>
                </c:pt>
                <c:pt idx="2974">
                  <c:v>0.79300000000000004</c:v>
                </c:pt>
                <c:pt idx="2975">
                  <c:v>0.78700000000000003</c:v>
                </c:pt>
                <c:pt idx="2976">
                  <c:v>0.79600000000000004</c:v>
                </c:pt>
                <c:pt idx="2977">
                  <c:v>0.78500000000000003</c:v>
                </c:pt>
                <c:pt idx="2978">
                  <c:v>0.78700000000000003</c:v>
                </c:pt>
                <c:pt idx="2979">
                  <c:v>0.79100000000000004</c:v>
                </c:pt>
                <c:pt idx="2980">
                  <c:v>0.79300000000000004</c:v>
                </c:pt>
                <c:pt idx="2981">
                  <c:v>0.79</c:v>
                </c:pt>
                <c:pt idx="2982">
                  <c:v>0.78400000000000003</c:v>
                </c:pt>
                <c:pt idx="2983">
                  <c:v>0.78900000000000003</c:v>
                </c:pt>
                <c:pt idx="2984">
                  <c:v>0.79200000000000004</c:v>
                </c:pt>
                <c:pt idx="2985">
                  <c:v>0.78700000000000003</c:v>
                </c:pt>
                <c:pt idx="2986">
                  <c:v>0.79800000000000004</c:v>
                </c:pt>
                <c:pt idx="2987">
                  <c:v>0.8</c:v>
                </c:pt>
                <c:pt idx="2988">
                  <c:v>0.79400000000000004</c:v>
                </c:pt>
                <c:pt idx="2989">
                  <c:v>0.79400000000000004</c:v>
                </c:pt>
                <c:pt idx="2990">
                  <c:v>0.79300000000000004</c:v>
                </c:pt>
                <c:pt idx="2991">
                  <c:v>0.78300000000000003</c:v>
                </c:pt>
                <c:pt idx="2992">
                  <c:v>0.79900000000000004</c:v>
                </c:pt>
                <c:pt idx="2993">
                  <c:v>0.78400000000000003</c:v>
                </c:pt>
                <c:pt idx="2994">
                  <c:v>0.78400000000000003</c:v>
                </c:pt>
                <c:pt idx="2995">
                  <c:v>0.78900000000000003</c:v>
                </c:pt>
                <c:pt idx="2996">
                  <c:v>0.79</c:v>
                </c:pt>
                <c:pt idx="2997">
                  <c:v>0.79900000000000004</c:v>
                </c:pt>
                <c:pt idx="2998">
                  <c:v>0.79400000000000004</c:v>
                </c:pt>
                <c:pt idx="2999">
                  <c:v>0.8</c:v>
                </c:pt>
                <c:pt idx="3000">
                  <c:v>0.79700000000000004</c:v>
                </c:pt>
                <c:pt idx="3001">
                  <c:v>0.79300000000000004</c:v>
                </c:pt>
                <c:pt idx="3002">
                  <c:v>0.79300000000000004</c:v>
                </c:pt>
                <c:pt idx="3003">
                  <c:v>0.79400000000000004</c:v>
                </c:pt>
                <c:pt idx="3004">
                  <c:v>0.79400000000000004</c:v>
                </c:pt>
                <c:pt idx="3005">
                  <c:v>0.79400000000000004</c:v>
                </c:pt>
                <c:pt idx="3006">
                  <c:v>0.79600000000000004</c:v>
                </c:pt>
                <c:pt idx="3007">
                  <c:v>0.79300000000000004</c:v>
                </c:pt>
                <c:pt idx="3008">
                  <c:v>0.79500000000000004</c:v>
                </c:pt>
                <c:pt idx="3009">
                  <c:v>0.8</c:v>
                </c:pt>
                <c:pt idx="3010">
                  <c:v>0.79200000000000004</c:v>
                </c:pt>
                <c:pt idx="3011">
                  <c:v>0.79100000000000004</c:v>
                </c:pt>
                <c:pt idx="3012">
                  <c:v>0.79700000000000004</c:v>
                </c:pt>
                <c:pt idx="3013">
                  <c:v>0.79600000000000004</c:v>
                </c:pt>
                <c:pt idx="3014">
                  <c:v>0.79500000000000004</c:v>
                </c:pt>
                <c:pt idx="3015">
                  <c:v>0.74</c:v>
                </c:pt>
                <c:pt idx="3016">
                  <c:v>0.79500000000000004</c:v>
                </c:pt>
                <c:pt idx="3017">
                  <c:v>0.79500000000000004</c:v>
                </c:pt>
                <c:pt idx="3018">
                  <c:v>0.73499999999999999</c:v>
                </c:pt>
                <c:pt idx="3019">
                  <c:v>0.74</c:v>
                </c:pt>
                <c:pt idx="3020">
                  <c:v>0.74299999999999999</c:v>
                </c:pt>
                <c:pt idx="3021">
                  <c:v>0.73499999999999999</c:v>
                </c:pt>
                <c:pt idx="3022">
                  <c:v>0.79800000000000004</c:v>
                </c:pt>
                <c:pt idx="3023">
                  <c:v>0.74099999999999999</c:v>
                </c:pt>
                <c:pt idx="3024">
                  <c:v>0.73799999999999999</c:v>
                </c:pt>
                <c:pt idx="3025">
                  <c:v>0.26800000000000002</c:v>
                </c:pt>
                <c:pt idx="3026">
                  <c:v>0.27</c:v>
                </c:pt>
                <c:pt idx="3027">
                  <c:v>0.26800000000000002</c:v>
                </c:pt>
                <c:pt idx="3028">
                  <c:v>0.27100000000000002</c:v>
                </c:pt>
                <c:pt idx="3029">
                  <c:v>0.26900000000000002</c:v>
                </c:pt>
                <c:pt idx="3030">
                  <c:v>0.26800000000000002</c:v>
                </c:pt>
                <c:pt idx="3031">
                  <c:v>0.27200000000000002</c:v>
                </c:pt>
                <c:pt idx="3032">
                  <c:v>0.27</c:v>
                </c:pt>
                <c:pt idx="3033">
                  <c:v>0.34100000000000003</c:v>
                </c:pt>
                <c:pt idx="3034">
                  <c:v>0.27</c:v>
                </c:pt>
                <c:pt idx="3035">
                  <c:v>0.38600000000000001</c:v>
                </c:pt>
                <c:pt idx="3036">
                  <c:v>0.37</c:v>
                </c:pt>
                <c:pt idx="3037">
                  <c:v>0.27500000000000002</c:v>
                </c:pt>
                <c:pt idx="3038">
                  <c:v>0.34699999999999998</c:v>
                </c:pt>
                <c:pt idx="3039">
                  <c:v>0.35699999999999998</c:v>
                </c:pt>
                <c:pt idx="3040">
                  <c:v>0.31</c:v>
                </c:pt>
                <c:pt idx="3041">
                  <c:v>0.32600000000000001</c:v>
                </c:pt>
                <c:pt idx="3042">
                  <c:v>0.36499999999999999</c:v>
                </c:pt>
                <c:pt idx="3043">
                  <c:v>0.39200000000000002</c:v>
                </c:pt>
                <c:pt idx="3044">
                  <c:v>0.36699999999999999</c:v>
                </c:pt>
                <c:pt idx="3045">
                  <c:v>0.39700000000000002</c:v>
                </c:pt>
                <c:pt idx="3046">
                  <c:v>0.48299999999999998</c:v>
                </c:pt>
                <c:pt idx="3047">
                  <c:v>0.439</c:v>
                </c:pt>
                <c:pt idx="3048">
                  <c:v>0.5</c:v>
                </c:pt>
                <c:pt idx="3049">
                  <c:v>0.53</c:v>
                </c:pt>
                <c:pt idx="3050">
                  <c:v>0.48499999999999999</c:v>
                </c:pt>
                <c:pt idx="3051">
                  <c:v>0.48</c:v>
                </c:pt>
                <c:pt idx="3052">
                  <c:v>0.51500000000000001</c:v>
                </c:pt>
                <c:pt idx="3053">
                  <c:v>0.496</c:v>
                </c:pt>
                <c:pt idx="3054">
                  <c:v>0.53900000000000003</c:v>
                </c:pt>
                <c:pt idx="3055">
                  <c:v>0.47499999999999998</c:v>
                </c:pt>
                <c:pt idx="3056">
                  <c:v>0.49099999999999999</c:v>
                </c:pt>
                <c:pt idx="3057">
                  <c:v>0.61599999999999999</c:v>
                </c:pt>
                <c:pt idx="3058">
                  <c:v>0.54300000000000004</c:v>
                </c:pt>
                <c:pt idx="3059">
                  <c:v>0.56999999999999995</c:v>
                </c:pt>
                <c:pt idx="3060">
                  <c:v>0.54500000000000004</c:v>
                </c:pt>
                <c:pt idx="3061">
                  <c:v>0.61899999999999999</c:v>
                </c:pt>
                <c:pt idx="3062">
                  <c:v>0.57499999999999996</c:v>
                </c:pt>
                <c:pt idx="3063">
                  <c:v>0.625</c:v>
                </c:pt>
                <c:pt idx="3064">
                  <c:v>0.625</c:v>
                </c:pt>
                <c:pt idx="3065">
                  <c:v>0.52800000000000002</c:v>
                </c:pt>
                <c:pt idx="3066">
                  <c:v>0.625</c:v>
                </c:pt>
                <c:pt idx="3067">
                  <c:v>0.51400000000000001</c:v>
                </c:pt>
                <c:pt idx="3068">
                  <c:v>0.627</c:v>
                </c:pt>
                <c:pt idx="3069">
                  <c:v>0.627</c:v>
                </c:pt>
                <c:pt idx="3070">
                  <c:v>0.63800000000000001</c:v>
                </c:pt>
                <c:pt idx="3071">
                  <c:v>0.63</c:v>
                </c:pt>
                <c:pt idx="3072">
                  <c:v>0.63300000000000001</c:v>
                </c:pt>
                <c:pt idx="3073">
                  <c:v>0.63400000000000001</c:v>
                </c:pt>
                <c:pt idx="3074">
                  <c:v>0.64100000000000001</c:v>
                </c:pt>
                <c:pt idx="3075">
                  <c:v>0.63300000000000001</c:v>
                </c:pt>
                <c:pt idx="3076">
                  <c:v>0.55100000000000005</c:v>
                </c:pt>
                <c:pt idx="3077">
                  <c:v>0.63600000000000001</c:v>
                </c:pt>
                <c:pt idx="3078">
                  <c:v>0.56499999999999995</c:v>
                </c:pt>
                <c:pt idx="3079">
                  <c:v>0.63500000000000001</c:v>
                </c:pt>
                <c:pt idx="3080">
                  <c:v>0.63900000000000001</c:v>
                </c:pt>
                <c:pt idx="3081">
                  <c:v>0.61399999999999999</c:v>
                </c:pt>
                <c:pt idx="3082">
                  <c:v>0.62</c:v>
                </c:pt>
                <c:pt idx="3083">
                  <c:v>0.61399999999999999</c:v>
                </c:pt>
                <c:pt idx="3084">
                  <c:v>0.61399999999999999</c:v>
                </c:pt>
                <c:pt idx="3085">
                  <c:v>0.59899999999999998</c:v>
                </c:pt>
                <c:pt idx="3086">
                  <c:v>0.61799999999999999</c:v>
                </c:pt>
                <c:pt idx="3087">
                  <c:v>0.63100000000000001</c:v>
                </c:pt>
                <c:pt idx="3088">
                  <c:v>0.6</c:v>
                </c:pt>
                <c:pt idx="3089">
                  <c:v>0.625</c:v>
                </c:pt>
                <c:pt idx="3090">
                  <c:v>0.61899999999999999</c:v>
                </c:pt>
                <c:pt idx="3091">
                  <c:v>0.63300000000000001</c:v>
                </c:pt>
                <c:pt idx="3092">
                  <c:v>0.61899999999999999</c:v>
                </c:pt>
                <c:pt idx="3093">
                  <c:v>0.61099999999999999</c:v>
                </c:pt>
                <c:pt idx="3094">
                  <c:v>0.61899999999999999</c:v>
                </c:pt>
                <c:pt idx="3095">
                  <c:v>0.61299999999999999</c:v>
                </c:pt>
                <c:pt idx="3096">
                  <c:v>0.61099999999999999</c:v>
                </c:pt>
                <c:pt idx="3097">
                  <c:v>0.61</c:v>
                </c:pt>
                <c:pt idx="3098">
                  <c:v>0.621</c:v>
                </c:pt>
                <c:pt idx="3099">
                  <c:v>0.624</c:v>
                </c:pt>
                <c:pt idx="3100">
                  <c:v>0.625</c:v>
                </c:pt>
                <c:pt idx="3101">
                  <c:v>0.625</c:v>
                </c:pt>
                <c:pt idx="3102">
                  <c:v>0.63300000000000001</c:v>
                </c:pt>
                <c:pt idx="3103">
                  <c:v>0.61499999999999999</c:v>
                </c:pt>
                <c:pt idx="3104">
                  <c:v>0.61599999999999999</c:v>
                </c:pt>
                <c:pt idx="3105">
                  <c:v>0.63500000000000001</c:v>
                </c:pt>
                <c:pt idx="3106">
                  <c:v>0.63500000000000001</c:v>
                </c:pt>
                <c:pt idx="3107">
                  <c:v>0.627</c:v>
                </c:pt>
                <c:pt idx="3108">
                  <c:v>0.64200000000000002</c:v>
                </c:pt>
                <c:pt idx="3109">
                  <c:v>0.63500000000000001</c:v>
                </c:pt>
                <c:pt idx="3110">
                  <c:v>0.628</c:v>
                </c:pt>
                <c:pt idx="3111">
                  <c:v>0.627</c:v>
                </c:pt>
                <c:pt idx="3112">
                  <c:v>0.63800000000000001</c:v>
                </c:pt>
                <c:pt idx="3113">
                  <c:v>0.628</c:v>
                </c:pt>
                <c:pt idx="3114">
                  <c:v>0.63800000000000001</c:v>
                </c:pt>
                <c:pt idx="3115">
                  <c:v>0.63</c:v>
                </c:pt>
                <c:pt idx="3116">
                  <c:v>0.627</c:v>
                </c:pt>
                <c:pt idx="3117">
                  <c:v>0.626</c:v>
                </c:pt>
                <c:pt idx="3118">
                  <c:v>0.63200000000000001</c:v>
                </c:pt>
                <c:pt idx="3119">
                  <c:v>0.63</c:v>
                </c:pt>
                <c:pt idx="3120">
                  <c:v>0.64</c:v>
                </c:pt>
                <c:pt idx="3121">
                  <c:v>0.63300000000000001</c:v>
                </c:pt>
                <c:pt idx="3122">
                  <c:v>0.63200000000000001</c:v>
                </c:pt>
                <c:pt idx="3123">
                  <c:v>0.626</c:v>
                </c:pt>
                <c:pt idx="3124">
                  <c:v>0.64700000000000002</c:v>
                </c:pt>
                <c:pt idx="3125">
                  <c:v>0.629</c:v>
                </c:pt>
                <c:pt idx="3126">
                  <c:v>0.64700000000000002</c:v>
                </c:pt>
                <c:pt idx="3127">
                  <c:v>0.62</c:v>
                </c:pt>
                <c:pt idx="3128">
                  <c:v>0.63100000000000001</c:v>
                </c:pt>
                <c:pt idx="3129">
                  <c:v>0.62</c:v>
                </c:pt>
                <c:pt idx="3130">
                  <c:v>0.64600000000000002</c:v>
                </c:pt>
                <c:pt idx="3131">
                  <c:v>0.63900000000000001</c:v>
                </c:pt>
                <c:pt idx="3132">
                  <c:v>0.65</c:v>
                </c:pt>
                <c:pt idx="3133">
                  <c:v>0.64600000000000002</c:v>
                </c:pt>
                <c:pt idx="3134">
                  <c:v>0.63400000000000001</c:v>
                </c:pt>
                <c:pt idx="3135">
                  <c:v>0.65100000000000002</c:v>
                </c:pt>
                <c:pt idx="3136">
                  <c:v>0.65100000000000002</c:v>
                </c:pt>
                <c:pt idx="3137">
                  <c:v>0.65</c:v>
                </c:pt>
                <c:pt idx="3138">
                  <c:v>0.63400000000000001</c:v>
                </c:pt>
                <c:pt idx="3139">
                  <c:v>0.64100000000000001</c:v>
                </c:pt>
                <c:pt idx="3140">
                  <c:v>0.627</c:v>
                </c:pt>
                <c:pt idx="3141">
                  <c:v>0.628</c:v>
                </c:pt>
                <c:pt idx="3142">
                  <c:v>0.625</c:v>
                </c:pt>
                <c:pt idx="3143">
                  <c:v>0.63500000000000001</c:v>
                </c:pt>
                <c:pt idx="3144">
                  <c:v>0.627</c:v>
                </c:pt>
                <c:pt idx="3145">
                  <c:v>0.64600000000000002</c:v>
                </c:pt>
                <c:pt idx="3146">
                  <c:v>0.64600000000000002</c:v>
                </c:pt>
                <c:pt idx="3147">
                  <c:v>0.63800000000000001</c:v>
                </c:pt>
                <c:pt idx="3148">
                  <c:v>0.64600000000000002</c:v>
                </c:pt>
                <c:pt idx="3149">
                  <c:v>0.629</c:v>
                </c:pt>
                <c:pt idx="3150">
                  <c:v>0.63</c:v>
                </c:pt>
                <c:pt idx="3151">
                  <c:v>0.64600000000000002</c:v>
                </c:pt>
                <c:pt idx="3152">
                  <c:v>0.63900000000000001</c:v>
                </c:pt>
                <c:pt idx="3153">
                  <c:v>0.64300000000000002</c:v>
                </c:pt>
                <c:pt idx="3154">
                  <c:v>0.63</c:v>
                </c:pt>
                <c:pt idx="3155">
                  <c:v>0.64400000000000002</c:v>
                </c:pt>
                <c:pt idx="3156">
                  <c:v>0.64800000000000002</c:v>
                </c:pt>
                <c:pt idx="3157">
                  <c:v>0.64600000000000002</c:v>
                </c:pt>
                <c:pt idx="3158">
                  <c:v>0.64100000000000001</c:v>
                </c:pt>
                <c:pt idx="3159">
                  <c:v>0.65</c:v>
                </c:pt>
                <c:pt idx="3160">
                  <c:v>0.64500000000000002</c:v>
                </c:pt>
                <c:pt idx="3161">
                  <c:v>0.63600000000000001</c:v>
                </c:pt>
                <c:pt idx="3162">
                  <c:v>0.65</c:v>
                </c:pt>
                <c:pt idx="3163">
                  <c:v>0.65</c:v>
                </c:pt>
                <c:pt idx="3164">
                  <c:v>0.65100000000000002</c:v>
                </c:pt>
                <c:pt idx="3165">
                  <c:v>0.65</c:v>
                </c:pt>
                <c:pt idx="3166">
                  <c:v>0.64600000000000002</c:v>
                </c:pt>
                <c:pt idx="3167">
                  <c:v>0.64300000000000002</c:v>
                </c:pt>
                <c:pt idx="3168">
                  <c:v>0.63700000000000001</c:v>
                </c:pt>
                <c:pt idx="3169">
                  <c:v>0.64900000000000002</c:v>
                </c:pt>
                <c:pt idx="3170">
                  <c:v>0.63400000000000001</c:v>
                </c:pt>
                <c:pt idx="3171">
                  <c:v>0.64300000000000002</c:v>
                </c:pt>
                <c:pt idx="3172">
                  <c:v>0.64600000000000002</c:v>
                </c:pt>
                <c:pt idx="3173">
                  <c:v>0.63800000000000001</c:v>
                </c:pt>
                <c:pt idx="3174">
                  <c:v>0.63600000000000001</c:v>
                </c:pt>
                <c:pt idx="3175">
                  <c:v>0.64400000000000002</c:v>
                </c:pt>
                <c:pt idx="3176">
                  <c:v>0.63800000000000001</c:v>
                </c:pt>
                <c:pt idx="3177">
                  <c:v>0.65700000000000003</c:v>
                </c:pt>
                <c:pt idx="3178">
                  <c:v>0.63800000000000001</c:v>
                </c:pt>
                <c:pt idx="3179">
                  <c:v>0.63900000000000001</c:v>
                </c:pt>
                <c:pt idx="3180">
                  <c:v>0.65700000000000003</c:v>
                </c:pt>
                <c:pt idx="3181">
                  <c:v>0.63400000000000001</c:v>
                </c:pt>
                <c:pt idx="3182">
                  <c:v>0.64400000000000002</c:v>
                </c:pt>
                <c:pt idx="3183">
                  <c:v>0.63900000000000001</c:v>
                </c:pt>
                <c:pt idx="3184">
                  <c:v>0.64500000000000002</c:v>
                </c:pt>
                <c:pt idx="3185">
                  <c:v>0.66</c:v>
                </c:pt>
                <c:pt idx="3186">
                  <c:v>0.66</c:v>
                </c:pt>
                <c:pt idx="3187">
                  <c:v>0.63700000000000001</c:v>
                </c:pt>
                <c:pt idx="3188">
                  <c:v>0.66100000000000003</c:v>
                </c:pt>
                <c:pt idx="3189">
                  <c:v>0.66100000000000003</c:v>
                </c:pt>
                <c:pt idx="3190">
                  <c:v>0.65400000000000003</c:v>
                </c:pt>
                <c:pt idx="3191">
                  <c:v>0.63300000000000001</c:v>
                </c:pt>
                <c:pt idx="3192">
                  <c:v>0.63400000000000001</c:v>
                </c:pt>
                <c:pt idx="3193">
                  <c:v>0.65500000000000003</c:v>
                </c:pt>
                <c:pt idx="3194">
                  <c:v>0.64600000000000002</c:v>
                </c:pt>
                <c:pt idx="3195">
                  <c:v>0.66</c:v>
                </c:pt>
                <c:pt idx="3196">
                  <c:v>0.63900000000000001</c:v>
                </c:pt>
                <c:pt idx="3197">
                  <c:v>0.66100000000000003</c:v>
                </c:pt>
                <c:pt idx="3198">
                  <c:v>0.64300000000000002</c:v>
                </c:pt>
                <c:pt idx="3199">
                  <c:v>0.66100000000000003</c:v>
                </c:pt>
                <c:pt idx="3200">
                  <c:v>0.65700000000000003</c:v>
                </c:pt>
                <c:pt idx="3201">
                  <c:v>0.66</c:v>
                </c:pt>
                <c:pt idx="3202">
                  <c:v>0.64</c:v>
                </c:pt>
                <c:pt idx="3203">
                  <c:v>0.63400000000000001</c:v>
                </c:pt>
                <c:pt idx="3204">
                  <c:v>0.65600000000000003</c:v>
                </c:pt>
                <c:pt idx="3205">
                  <c:v>0.64100000000000001</c:v>
                </c:pt>
                <c:pt idx="3206">
                  <c:v>0.64900000000000002</c:v>
                </c:pt>
                <c:pt idx="3207">
                  <c:v>0.65700000000000003</c:v>
                </c:pt>
                <c:pt idx="3208">
                  <c:v>0.64800000000000002</c:v>
                </c:pt>
                <c:pt idx="3209">
                  <c:v>0.65700000000000003</c:v>
                </c:pt>
                <c:pt idx="3210">
                  <c:v>0.63500000000000001</c:v>
                </c:pt>
                <c:pt idx="3211">
                  <c:v>0.65</c:v>
                </c:pt>
                <c:pt idx="3212">
                  <c:v>0.67300000000000004</c:v>
                </c:pt>
                <c:pt idx="3213">
                  <c:v>0.64200000000000002</c:v>
                </c:pt>
                <c:pt idx="3214">
                  <c:v>0.63500000000000001</c:v>
                </c:pt>
                <c:pt idx="3215">
                  <c:v>0.63600000000000001</c:v>
                </c:pt>
                <c:pt idx="3216">
                  <c:v>0.63700000000000001</c:v>
                </c:pt>
                <c:pt idx="3217">
                  <c:v>0.67400000000000004</c:v>
                </c:pt>
                <c:pt idx="3218">
                  <c:v>0.67400000000000004</c:v>
                </c:pt>
                <c:pt idx="3219">
                  <c:v>0.63600000000000001</c:v>
                </c:pt>
                <c:pt idx="3220">
                  <c:v>0.67500000000000004</c:v>
                </c:pt>
                <c:pt idx="3221">
                  <c:v>0.67700000000000005</c:v>
                </c:pt>
                <c:pt idx="3222">
                  <c:v>0.67700000000000005</c:v>
                </c:pt>
                <c:pt idx="3223">
                  <c:v>0.64500000000000002</c:v>
                </c:pt>
                <c:pt idx="3224">
                  <c:v>0.67700000000000005</c:v>
                </c:pt>
                <c:pt idx="3225">
                  <c:v>0.67700000000000005</c:v>
                </c:pt>
                <c:pt idx="3226">
                  <c:v>0.65400000000000003</c:v>
                </c:pt>
                <c:pt idx="3227">
                  <c:v>0.64200000000000002</c:v>
                </c:pt>
                <c:pt idx="3228">
                  <c:v>0.64600000000000002</c:v>
                </c:pt>
                <c:pt idx="3229">
                  <c:v>0.64300000000000002</c:v>
                </c:pt>
                <c:pt idx="3230">
                  <c:v>0.65500000000000003</c:v>
                </c:pt>
                <c:pt idx="3231">
                  <c:v>0.64</c:v>
                </c:pt>
                <c:pt idx="3232">
                  <c:v>0.67700000000000005</c:v>
                </c:pt>
                <c:pt idx="3233">
                  <c:v>0.68</c:v>
                </c:pt>
                <c:pt idx="3234">
                  <c:v>0.67100000000000004</c:v>
                </c:pt>
                <c:pt idx="3235">
                  <c:v>0.64300000000000002</c:v>
                </c:pt>
                <c:pt idx="3236">
                  <c:v>0.67800000000000005</c:v>
                </c:pt>
                <c:pt idx="3237">
                  <c:v>0.67800000000000005</c:v>
                </c:pt>
                <c:pt idx="3238">
                  <c:v>0.67800000000000005</c:v>
                </c:pt>
                <c:pt idx="3239">
                  <c:v>0.67200000000000004</c:v>
                </c:pt>
                <c:pt idx="3240">
                  <c:v>0.65600000000000003</c:v>
                </c:pt>
                <c:pt idx="3241">
                  <c:v>0.64800000000000002</c:v>
                </c:pt>
                <c:pt idx="3242">
                  <c:v>0.64900000000000002</c:v>
                </c:pt>
                <c:pt idx="3243">
                  <c:v>0.67400000000000004</c:v>
                </c:pt>
                <c:pt idx="3244">
                  <c:v>0.65</c:v>
                </c:pt>
                <c:pt idx="3245">
                  <c:v>0.64400000000000002</c:v>
                </c:pt>
                <c:pt idx="3246">
                  <c:v>0.67300000000000004</c:v>
                </c:pt>
                <c:pt idx="3247">
                  <c:v>0.64300000000000002</c:v>
                </c:pt>
                <c:pt idx="3248">
                  <c:v>0.66</c:v>
                </c:pt>
                <c:pt idx="3249">
                  <c:v>0.67500000000000004</c:v>
                </c:pt>
                <c:pt idx="3250">
                  <c:v>0.68300000000000005</c:v>
                </c:pt>
                <c:pt idx="3251">
                  <c:v>0.64400000000000002</c:v>
                </c:pt>
                <c:pt idx="3252">
                  <c:v>0.64400000000000002</c:v>
                </c:pt>
                <c:pt idx="3253">
                  <c:v>0.65800000000000003</c:v>
                </c:pt>
                <c:pt idx="3254">
                  <c:v>0.68300000000000005</c:v>
                </c:pt>
                <c:pt idx="3255">
                  <c:v>0.67500000000000004</c:v>
                </c:pt>
                <c:pt idx="3256">
                  <c:v>0.64500000000000002</c:v>
                </c:pt>
                <c:pt idx="3257">
                  <c:v>0.64500000000000002</c:v>
                </c:pt>
                <c:pt idx="3258">
                  <c:v>0.68400000000000005</c:v>
                </c:pt>
                <c:pt idx="3259">
                  <c:v>0.64600000000000002</c:v>
                </c:pt>
                <c:pt idx="3260">
                  <c:v>0.65100000000000002</c:v>
                </c:pt>
                <c:pt idx="3261">
                  <c:v>0.66700000000000004</c:v>
                </c:pt>
                <c:pt idx="3262">
                  <c:v>0.68400000000000005</c:v>
                </c:pt>
                <c:pt idx="3263">
                  <c:v>0.64500000000000002</c:v>
                </c:pt>
                <c:pt idx="3264">
                  <c:v>0.64500000000000002</c:v>
                </c:pt>
                <c:pt idx="3265">
                  <c:v>0.64600000000000002</c:v>
                </c:pt>
                <c:pt idx="3266">
                  <c:v>0.68600000000000005</c:v>
                </c:pt>
                <c:pt idx="3267">
                  <c:v>0.68600000000000005</c:v>
                </c:pt>
                <c:pt idx="3268">
                  <c:v>0.68500000000000005</c:v>
                </c:pt>
                <c:pt idx="3269">
                  <c:v>0.68400000000000005</c:v>
                </c:pt>
                <c:pt idx="3270">
                  <c:v>0.68700000000000006</c:v>
                </c:pt>
                <c:pt idx="3271">
                  <c:v>0.68700000000000006</c:v>
                </c:pt>
                <c:pt idx="3272">
                  <c:v>0.68700000000000006</c:v>
                </c:pt>
                <c:pt idx="3273">
                  <c:v>0.65100000000000002</c:v>
                </c:pt>
                <c:pt idx="3274">
                  <c:v>0.65200000000000002</c:v>
                </c:pt>
                <c:pt idx="3275">
                  <c:v>0.65400000000000003</c:v>
                </c:pt>
                <c:pt idx="3276">
                  <c:v>0.64900000000000002</c:v>
                </c:pt>
                <c:pt idx="3277">
                  <c:v>0.64900000000000002</c:v>
                </c:pt>
                <c:pt idx="3278">
                  <c:v>0.65600000000000003</c:v>
                </c:pt>
                <c:pt idx="3279">
                  <c:v>0.67100000000000004</c:v>
                </c:pt>
                <c:pt idx="3280">
                  <c:v>0.65200000000000002</c:v>
                </c:pt>
                <c:pt idx="3281">
                  <c:v>0.69</c:v>
                </c:pt>
                <c:pt idx="3282">
                  <c:v>0.67200000000000004</c:v>
                </c:pt>
                <c:pt idx="3283">
                  <c:v>0.68799999999999994</c:v>
                </c:pt>
                <c:pt idx="3284">
                  <c:v>0.68799999999999994</c:v>
                </c:pt>
                <c:pt idx="3285">
                  <c:v>0.68799999999999994</c:v>
                </c:pt>
                <c:pt idx="3286">
                  <c:v>0.68799999999999994</c:v>
                </c:pt>
                <c:pt idx="3287">
                  <c:v>0.68200000000000005</c:v>
                </c:pt>
                <c:pt idx="3288">
                  <c:v>0.65300000000000002</c:v>
                </c:pt>
                <c:pt idx="3289">
                  <c:v>0.66400000000000003</c:v>
                </c:pt>
                <c:pt idx="3290">
                  <c:v>0.66600000000000004</c:v>
                </c:pt>
                <c:pt idx="3291">
                  <c:v>0.68300000000000005</c:v>
                </c:pt>
                <c:pt idx="3292">
                  <c:v>0.65200000000000002</c:v>
                </c:pt>
                <c:pt idx="3293">
                  <c:v>0.67300000000000004</c:v>
                </c:pt>
                <c:pt idx="3294">
                  <c:v>0.66600000000000004</c:v>
                </c:pt>
                <c:pt idx="3295">
                  <c:v>0.69199999999999995</c:v>
                </c:pt>
                <c:pt idx="3296">
                  <c:v>0.68500000000000005</c:v>
                </c:pt>
                <c:pt idx="3297">
                  <c:v>0.65300000000000002</c:v>
                </c:pt>
                <c:pt idx="3298">
                  <c:v>0.65300000000000002</c:v>
                </c:pt>
                <c:pt idx="3299">
                  <c:v>0.65400000000000003</c:v>
                </c:pt>
                <c:pt idx="3300">
                  <c:v>0.65400000000000003</c:v>
                </c:pt>
                <c:pt idx="3301">
                  <c:v>0.66200000000000003</c:v>
                </c:pt>
                <c:pt idx="3302">
                  <c:v>0.69299999999999995</c:v>
                </c:pt>
                <c:pt idx="3303">
                  <c:v>0.69399999999999995</c:v>
                </c:pt>
                <c:pt idx="3304">
                  <c:v>0.68400000000000005</c:v>
                </c:pt>
                <c:pt idx="3305">
                  <c:v>0.67600000000000005</c:v>
                </c:pt>
                <c:pt idx="3306">
                  <c:v>0.68600000000000005</c:v>
                </c:pt>
                <c:pt idx="3307">
                  <c:v>0.67500000000000004</c:v>
                </c:pt>
                <c:pt idx="3308">
                  <c:v>0.65600000000000003</c:v>
                </c:pt>
                <c:pt idx="3309">
                  <c:v>0.66700000000000004</c:v>
                </c:pt>
                <c:pt idx="3310">
                  <c:v>0.68500000000000005</c:v>
                </c:pt>
                <c:pt idx="3311">
                  <c:v>0.72499999999999998</c:v>
                </c:pt>
                <c:pt idx="3312">
                  <c:v>0.66200000000000003</c:v>
                </c:pt>
                <c:pt idx="3313">
                  <c:v>0.66200000000000003</c:v>
                </c:pt>
                <c:pt idx="3314">
                  <c:v>0.72699999999999998</c:v>
                </c:pt>
                <c:pt idx="3315">
                  <c:v>0.72699999999999998</c:v>
                </c:pt>
                <c:pt idx="3316">
                  <c:v>0.72599999999999998</c:v>
                </c:pt>
                <c:pt idx="3317">
                  <c:v>0.72799999999999998</c:v>
                </c:pt>
                <c:pt idx="3318">
                  <c:v>0.67800000000000005</c:v>
                </c:pt>
                <c:pt idx="3319">
                  <c:v>0.69399999999999995</c:v>
                </c:pt>
                <c:pt idx="3320">
                  <c:v>0.66700000000000004</c:v>
                </c:pt>
                <c:pt idx="3321">
                  <c:v>0.72699999999999998</c:v>
                </c:pt>
                <c:pt idx="3322">
                  <c:v>0.72699999999999998</c:v>
                </c:pt>
                <c:pt idx="3323">
                  <c:v>0.67</c:v>
                </c:pt>
                <c:pt idx="3324">
                  <c:v>0.66800000000000004</c:v>
                </c:pt>
                <c:pt idx="3325">
                  <c:v>0.66500000000000004</c:v>
                </c:pt>
                <c:pt idx="3326">
                  <c:v>0.73</c:v>
                </c:pt>
                <c:pt idx="3327">
                  <c:v>0.67100000000000004</c:v>
                </c:pt>
                <c:pt idx="3328">
                  <c:v>0.67200000000000004</c:v>
                </c:pt>
                <c:pt idx="3329">
                  <c:v>0.72899999999999998</c:v>
                </c:pt>
                <c:pt idx="3330">
                  <c:v>0.68100000000000005</c:v>
                </c:pt>
                <c:pt idx="3331">
                  <c:v>0.72899999999999998</c:v>
                </c:pt>
                <c:pt idx="3332">
                  <c:v>0.72899999999999998</c:v>
                </c:pt>
                <c:pt idx="3333">
                  <c:v>0.72899999999999998</c:v>
                </c:pt>
                <c:pt idx="3334">
                  <c:v>0.66900000000000004</c:v>
                </c:pt>
                <c:pt idx="3335">
                  <c:v>0.68200000000000005</c:v>
                </c:pt>
                <c:pt idx="3336">
                  <c:v>0.66800000000000004</c:v>
                </c:pt>
                <c:pt idx="3337">
                  <c:v>0.67600000000000005</c:v>
                </c:pt>
                <c:pt idx="3338">
                  <c:v>0.72299999999999998</c:v>
                </c:pt>
                <c:pt idx="3339">
                  <c:v>0.67</c:v>
                </c:pt>
                <c:pt idx="3340">
                  <c:v>0.67400000000000004</c:v>
                </c:pt>
                <c:pt idx="3341">
                  <c:v>0.73399999999999999</c:v>
                </c:pt>
                <c:pt idx="3342">
                  <c:v>0.67</c:v>
                </c:pt>
                <c:pt idx="3343">
                  <c:v>0.67</c:v>
                </c:pt>
                <c:pt idx="3344">
                  <c:v>0.66900000000000004</c:v>
                </c:pt>
                <c:pt idx="3345">
                  <c:v>0.67600000000000005</c:v>
                </c:pt>
                <c:pt idx="3346">
                  <c:v>0.67</c:v>
                </c:pt>
                <c:pt idx="3347">
                  <c:v>0.67700000000000005</c:v>
                </c:pt>
                <c:pt idx="3348">
                  <c:v>0.73499999999999999</c:v>
                </c:pt>
                <c:pt idx="3349">
                  <c:v>0.73399999999999999</c:v>
                </c:pt>
                <c:pt idx="3350">
                  <c:v>0.72399999999999998</c:v>
                </c:pt>
                <c:pt idx="3351">
                  <c:v>0.68300000000000005</c:v>
                </c:pt>
                <c:pt idx="3352">
                  <c:v>0.72899999999999998</c:v>
                </c:pt>
                <c:pt idx="3353">
                  <c:v>0.72899999999999998</c:v>
                </c:pt>
                <c:pt idx="3354">
                  <c:v>0.72699999999999998</c:v>
                </c:pt>
                <c:pt idx="3355">
                  <c:v>0.67100000000000004</c:v>
                </c:pt>
                <c:pt idx="3356">
                  <c:v>0.73699999999999999</c:v>
                </c:pt>
                <c:pt idx="3357">
                  <c:v>0.73699999999999999</c:v>
                </c:pt>
                <c:pt idx="3358">
                  <c:v>0.72599999999999998</c:v>
                </c:pt>
                <c:pt idx="3359">
                  <c:v>0.73499999999999999</c:v>
                </c:pt>
                <c:pt idx="3360">
                  <c:v>0.73</c:v>
                </c:pt>
                <c:pt idx="3361">
                  <c:v>0.73</c:v>
                </c:pt>
                <c:pt idx="3362">
                  <c:v>0.67200000000000004</c:v>
                </c:pt>
                <c:pt idx="3363">
                  <c:v>0.67200000000000004</c:v>
                </c:pt>
                <c:pt idx="3364">
                  <c:v>0.73599999999999999</c:v>
                </c:pt>
                <c:pt idx="3365">
                  <c:v>0.73799999999999999</c:v>
                </c:pt>
                <c:pt idx="3366">
                  <c:v>0.68600000000000005</c:v>
                </c:pt>
                <c:pt idx="3367">
                  <c:v>0.67800000000000005</c:v>
                </c:pt>
                <c:pt idx="3368">
                  <c:v>0.72799999999999998</c:v>
                </c:pt>
                <c:pt idx="3369">
                  <c:v>0.73799999999999999</c:v>
                </c:pt>
                <c:pt idx="3370">
                  <c:v>0.73799999999999999</c:v>
                </c:pt>
                <c:pt idx="3371">
                  <c:v>0.68500000000000005</c:v>
                </c:pt>
                <c:pt idx="3372">
                  <c:v>0.73499999999999999</c:v>
                </c:pt>
                <c:pt idx="3373">
                  <c:v>0.72699999999999998</c:v>
                </c:pt>
                <c:pt idx="3374">
                  <c:v>0.68</c:v>
                </c:pt>
                <c:pt idx="3375">
                  <c:v>0.71899999999999997</c:v>
                </c:pt>
                <c:pt idx="3376">
                  <c:v>0.68200000000000005</c:v>
                </c:pt>
                <c:pt idx="3377">
                  <c:v>0.74099999999999999</c:v>
                </c:pt>
                <c:pt idx="3378">
                  <c:v>0.67500000000000004</c:v>
                </c:pt>
                <c:pt idx="3379">
                  <c:v>0.68100000000000005</c:v>
                </c:pt>
                <c:pt idx="3380">
                  <c:v>0.73899999999999999</c:v>
                </c:pt>
                <c:pt idx="3381">
                  <c:v>0.74</c:v>
                </c:pt>
                <c:pt idx="3382">
                  <c:v>0.74</c:v>
                </c:pt>
                <c:pt idx="3383">
                  <c:v>0.68200000000000005</c:v>
                </c:pt>
                <c:pt idx="3384">
                  <c:v>0.74</c:v>
                </c:pt>
                <c:pt idx="3385">
                  <c:v>0.71599999999999997</c:v>
                </c:pt>
                <c:pt idx="3386">
                  <c:v>0.71599999999999997</c:v>
                </c:pt>
                <c:pt idx="3387">
                  <c:v>0.72199999999999998</c:v>
                </c:pt>
                <c:pt idx="3388">
                  <c:v>0.71599999999999997</c:v>
                </c:pt>
                <c:pt idx="3389">
                  <c:v>0.71599999999999997</c:v>
                </c:pt>
                <c:pt idx="3390">
                  <c:v>0.73599999999999999</c:v>
                </c:pt>
                <c:pt idx="3391">
                  <c:v>0.72299999999999998</c:v>
                </c:pt>
                <c:pt idx="3392">
                  <c:v>0.68</c:v>
                </c:pt>
                <c:pt idx="3393">
                  <c:v>0.74299999999999999</c:v>
                </c:pt>
                <c:pt idx="3394">
                  <c:v>0.68</c:v>
                </c:pt>
                <c:pt idx="3395">
                  <c:v>0.68</c:v>
                </c:pt>
                <c:pt idx="3396">
                  <c:v>0.67900000000000005</c:v>
                </c:pt>
                <c:pt idx="3397">
                  <c:v>0.71699999999999997</c:v>
                </c:pt>
                <c:pt idx="3398">
                  <c:v>0.73899999999999999</c:v>
                </c:pt>
                <c:pt idx="3399">
                  <c:v>0.74299999999999999</c:v>
                </c:pt>
                <c:pt idx="3400">
                  <c:v>0.71799999999999997</c:v>
                </c:pt>
                <c:pt idx="3401">
                  <c:v>0.72599999999999998</c:v>
                </c:pt>
                <c:pt idx="3402">
                  <c:v>0.71599999999999997</c:v>
                </c:pt>
                <c:pt idx="3403">
                  <c:v>0.71899999999999997</c:v>
                </c:pt>
                <c:pt idx="3404">
                  <c:v>0.73399999999999999</c:v>
                </c:pt>
                <c:pt idx="3405">
                  <c:v>0.73799999999999999</c:v>
                </c:pt>
                <c:pt idx="3406">
                  <c:v>0.73799999999999999</c:v>
                </c:pt>
                <c:pt idx="3407">
                  <c:v>0.73499999999999999</c:v>
                </c:pt>
                <c:pt idx="3408">
                  <c:v>0.72499999999999998</c:v>
                </c:pt>
                <c:pt idx="3409">
                  <c:v>0.79400000000000004</c:v>
                </c:pt>
                <c:pt idx="3410">
                  <c:v>0.74399999999999999</c:v>
                </c:pt>
                <c:pt idx="3411">
                  <c:v>0.74399999999999999</c:v>
                </c:pt>
                <c:pt idx="3412">
                  <c:v>0.68200000000000005</c:v>
                </c:pt>
                <c:pt idx="3413">
                  <c:v>0.68200000000000005</c:v>
                </c:pt>
                <c:pt idx="3414">
                  <c:v>0.73799999999999999</c:v>
                </c:pt>
                <c:pt idx="3415">
                  <c:v>0.72899999999999998</c:v>
                </c:pt>
                <c:pt idx="3416">
                  <c:v>0.72899999999999998</c:v>
                </c:pt>
                <c:pt idx="3417">
                  <c:v>0.73899999999999999</c:v>
                </c:pt>
                <c:pt idx="3418">
                  <c:v>0.73899999999999999</c:v>
                </c:pt>
                <c:pt idx="3419">
                  <c:v>0.73</c:v>
                </c:pt>
                <c:pt idx="3420">
                  <c:v>0.73</c:v>
                </c:pt>
                <c:pt idx="3421">
                  <c:v>0.72</c:v>
                </c:pt>
                <c:pt idx="3422">
                  <c:v>0.73699999999999999</c:v>
                </c:pt>
                <c:pt idx="3423">
                  <c:v>0.72799999999999998</c:v>
                </c:pt>
                <c:pt idx="3424">
                  <c:v>0.73899999999999999</c:v>
                </c:pt>
                <c:pt idx="3425">
                  <c:v>0.72299999999999998</c:v>
                </c:pt>
                <c:pt idx="3426">
                  <c:v>0.72699999999999998</c:v>
                </c:pt>
                <c:pt idx="3427">
                  <c:v>0.73799999999999999</c:v>
                </c:pt>
                <c:pt idx="3428">
                  <c:v>0.68400000000000005</c:v>
                </c:pt>
                <c:pt idx="3429">
                  <c:v>0.72199999999999998</c:v>
                </c:pt>
                <c:pt idx="3430">
                  <c:v>0.72399999999999998</c:v>
                </c:pt>
                <c:pt idx="3431">
                  <c:v>0.79100000000000004</c:v>
                </c:pt>
                <c:pt idx="3432">
                  <c:v>0.73399999999999999</c:v>
                </c:pt>
                <c:pt idx="3433">
                  <c:v>0.73</c:v>
                </c:pt>
                <c:pt idx="3434">
                  <c:v>0.74199999999999999</c:v>
                </c:pt>
                <c:pt idx="3435">
                  <c:v>0.79600000000000004</c:v>
                </c:pt>
                <c:pt idx="3436">
                  <c:v>0.72599999999999998</c:v>
                </c:pt>
                <c:pt idx="3437">
                  <c:v>0.73299999999999998</c:v>
                </c:pt>
                <c:pt idx="3438">
                  <c:v>0.72299999999999998</c:v>
                </c:pt>
                <c:pt idx="3439">
                  <c:v>0.79600000000000004</c:v>
                </c:pt>
                <c:pt idx="3440">
                  <c:v>0.79700000000000004</c:v>
                </c:pt>
                <c:pt idx="3441">
                  <c:v>0.79600000000000004</c:v>
                </c:pt>
                <c:pt idx="3442">
                  <c:v>0.72499999999999998</c:v>
                </c:pt>
                <c:pt idx="3443">
                  <c:v>0.72699999999999998</c:v>
                </c:pt>
                <c:pt idx="3444">
                  <c:v>0.72699999999999998</c:v>
                </c:pt>
                <c:pt idx="3445">
                  <c:v>0.80100000000000005</c:v>
                </c:pt>
                <c:pt idx="3446">
                  <c:v>0.79600000000000004</c:v>
                </c:pt>
                <c:pt idx="3447">
                  <c:v>0.72099999999999997</c:v>
                </c:pt>
                <c:pt idx="3448">
                  <c:v>0.72099999999999997</c:v>
                </c:pt>
                <c:pt idx="3449">
                  <c:v>0.72</c:v>
                </c:pt>
                <c:pt idx="3450">
                  <c:v>0.73299999999999998</c:v>
                </c:pt>
                <c:pt idx="3451">
                  <c:v>0.72699999999999998</c:v>
                </c:pt>
                <c:pt idx="3452">
                  <c:v>0.72699999999999998</c:v>
                </c:pt>
                <c:pt idx="3453">
                  <c:v>0.80100000000000005</c:v>
                </c:pt>
                <c:pt idx="3454">
                  <c:v>0.72899999999999998</c:v>
                </c:pt>
                <c:pt idx="3455">
                  <c:v>0.79300000000000004</c:v>
                </c:pt>
                <c:pt idx="3456">
                  <c:v>0.73299999999999998</c:v>
                </c:pt>
                <c:pt idx="3457">
                  <c:v>0.79500000000000004</c:v>
                </c:pt>
                <c:pt idx="3458">
                  <c:v>0.72899999999999998</c:v>
                </c:pt>
                <c:pt idx="3459">
                  <c:v>0.73</c:v>
                </c:pt>
                <c:pt idx="3460">
                  <c:v>0.72799999999999998</c:v>
                </c:pt>
                <c:pt idx="3461">
                  <c:v>0.73499999999999999</c:v>
                </c:pt>
                <c:pt idx="3462">
                  <c:v>0.79600000000000004</c:v>
                </c:pt>
                <c:pt idx="3463">
                  <c:v>0.79600000000000004</c:v>
                </c:pt>
                <c:pt idx="3464">
                  <c:v>0.79100000000000004</c:v>
                </c:pt>
                <c:pt idx="3465">
                  <c:v>0.80300000000000005</c:v>
                </c:pt>
                <c:pt idx="3466">
                  <c:v>0.72299999999999998</c:v>
                </c:pt>
                <c:pt idx="3467">
                  <c:v>0.72299999999999998</c:v>
                </c:pt>
                <c:pt idx="3468">
                  <c:v>0.79200000000000004</c:v>
                </c:pt>
                <c:pt idx="3469">
                  <c:v>0.73499999999999999</c:v>
                </c:pt>
                <c:pt idx="3470">
                  <c:v>0.79700000000000004</c:v>
                </c:pt>
                <c:pt idx="3471">
                  <c:v>0.79700000000000004</c:v>
                </c:pt>
                <c:pt idx="3472">
                  <c:v>0.79800000000000004</c:v>
                </c:pt>
                <c:pt idx="3473">
                  <c:v>0.78500000000000003</c:v>
                </c:pt>
                <c:pt idx="3474">
                  <c:v>0.78500000000000003</c:v>
                </c:pt>
                <c:pt idx="3475">
                  <c:v>0.73099999999999998</c:v>
                </c:pt>
                <c:pt idx="3476">
                  <c:v>0.79600000000000004</c:v>
                </c:pt>
                <c:pt idx="3477">
                  <c:v>0.78600000000000003</c:v>
                </c:pt>
                <c:pt idx="3478">
                  <c:v>0.78600000000000003</c:v>
                </c:pt>
                <c:pt idx="3479">
                  <c:v>0.79400000000000004</c:v>
                </c:pt>
                <c:pt idx="3480">
                  <c:v>0.73299999999999998</c:v>
                </c:pt>
                <c:pt idx="3481">
                  <c:v>0.78900000000000003</c:v>
                </c:pt>
                <c:pt idx="3482">
                  <c:v>0.73699999999999999</c:v>
                </c:pt>
                <c:pt idx="3483">
                  <c:v>0.79600000000000004</c:v>
                </c:pt>
                <c:pt idx="3484">
                  <c:v>0.73399999999999999</c:v>
                </c:pt>
                <c:pt idx="3485">
                  <c:v>0.73599999999999999</c:v>
                </c:pt>
                <c:pt idx="3486">
                  <c:v>0.79</c:v>
                </c:pt>
                <c:pt idx="3487">
                  <c:v>0.73399999999999999</c:v>
                </c:pt>
                <c:pt idx="3488">
                  <c:v>0.80200000000000005</c:v>
                </c:pt>
                <c:pt idx="3489">
                  <c:v>0.79600000000000004</c:v>
                </c:pt>
                <c:pt idx="3490">
                  <c:v>0.79</c:v>
                </c:pt>
                <c:pt idx="3491">
                  <c:v>0.8</c:v>
                </c:pt>
                <c:pt idx="3492">
                  <c:v>0.78600000000000003</c:v>
                </c:pt>
                <c:pt idx="3493">
                  <c:v>0.80800000000000005</c:v>
                </c:pt>
                <c:pt idx="3494">
                  <c:v>0.80800000000000005</c:v>
                </c:pt>
                <c:pt idx="3495">
                  <c:v>0.73599999999999999</c:v>
                </c:pt>
                <c:pt idx="3496">
                  <c:v>0.73499999999999999</c:v>
                </c:pt>
                <c:pt idx="3497">
                  <c:v>0.79</c:v>
                </c:pt>
                <c:pt idx="3498">
                  <c:v>0.73499999999999999</c:v>
                </c:pt>
                <c:pt idx="3499">
                  <c:v>0.73099999999999998</c:v>
                </c:pt>
                <c:pt idx="3500">
                  <c:v>0.73699999999999999</c:v>
                </c:pt>
                <c:pt idx="3501">
                  <c:v>0.73699999999999999</c:v>
                </c:pt>
                <c:pt idx="3502">
                  <c:v>0.73599999999999999</c:v>
                </c:pt>
                <c:pt idx="3503">
                  <c:v>0.80400000000000005</c:v>
                </c:pt>
                <c:pt idx="3504">
                  <c:v>0.73699999999999999</c:v>
                </c:pt>
                <c:pt idx="3505">
                  <c:v>0.73699999999999999</c:v>
                </c:pt>
                <c:pt idx="3506">
                  <c:v>0.78900000000000003</c:v>
                </c:pt>
                <c:pt idx="3507">
                  <c:v>0.78600000000000003</c:v>
                </c:pt>
                <c:pt idx="3508">
                  <c:v>0.78700000000000003</c:v>
                </c:pt>
                <c:pt idx="3509">
                  <c:v>0.80500000000000005</c:v>
                </c:pt>
                <c:pt idx="3510">
                  <c:v>0.80300000000000005</c:v>
                </c:pt>
                <c:pt idx="3511">
                  <c:v>0.79</c:v>
                </c:pt>
                <c:pt idx="3512">
                  <c:v>0.78800000000000003</c:v>
                </c:pt>
                <c:pt idx="3513">
                  <c:v>0.73799999999999999</c:v>
                </c:pt>
                <c:pt idx="3514">
                  <c:v>0.80400000000000005</c:v>
                </c:pt>
                <c:pt idx="3515">
                  <c:v>0.80400000000000005</c:v>
                </c:pt>
                <c:pt idx="3516">
                  <c:v>0.79400000000000004</c:v>
                </c:pt>
                <c:pt idx="3517">
                  <c:v>0.80300000000000005</c:v>
                </c:pt>
                <c:pt idx="3518">
                  <c:v>0.80500000000000005</c:v>
                </c:pt>
                <c:pt idx="3519">
                  <c:v>0.80500000000000005</c:v>
                </c:pt>
                <c:pt idx="3520">
                  <c:v>0.80600000000000005</c:v>
                </c:pt>
                <c:pt idx="3521">
                  <c:v>0.80400000000000005</c:v>
                </c:pt>
                <c:pt idx="3522">
                  <c:v>0.79300000000000004</c:v>
                </c:pt>
                <c:pt idx="3523">
                  <c:v>0.78900000000000003</c:v>
                </c:pt>
                <c:pt idx="3524">
                  <c:v>0.79700000000000004</c:v>
                </c:pt>
                <c:pt idx="3525">
                  <c:v>0.79700000000000004</c:v>
                </c:pt>
                <c:pt idx="3526">
                  <c:v>0.79800000000000004</c:v>
                </c:pt>
                <c:pt idx="3527">
                  <c:v>0.79800000000000004</c:v>
                </c:pt>
                <c:pt idx="3528">
                  <c:v>0.80400000000000005</c:v>
                </c:pt>
                <c:pt idx="3529">
                  <c:v>0.79800000000000004</c:v>
                </c:pt>
                <c:pt idx="3530">
                  <c:v>0.79300000000000004</c:v>
                </c:pt>
                <c:pt idx="3531">
                  <c:v>0.8</c:v>
                </c:pt>
                <c:pt idx="3532">
                  <c:v>0.80600000000000005</c:v>
                </c:pt>
                <c:pt idx="3533">
                  <c:v>0.79200000000000004</c:v>
                </c:pt>
                <c:pt idx="3534">
                  <c:v>0.79700000000000004</c:v>
                </c:pt>
                <c:pt idx="3535">
                  <c:v>0.79400000000000004</c:v>
                </c:pt>
                <c:pt idx="3536">
                  <c:v>0.80400000000000005</c:v>
                </c:pt>
                <c:pt idx="3537">
                  <c:v>0.8</c:v>
                </c:pt>
                <c:pt idx="3538">
                  <c:v>0.80200000000000005</c:v>
                </c:pt>
                <c:pt idx="3539">
                  <c:v>0.79500000000000004</c:v>
                </c:pt>
                <c:pt idx="3540">
                  <c:v>0.80400000000000005</c:v>
                </c:pt>
                <c:pt idx="3541">
                  <c:v>0.80200000000000005</c:v>
                </c:pt>
                <c:pt idx="3542">
                  <c:v>0.80900000000000005</c:v>
                </c:pt>
                <c:pt idx="3543">
                  <c:v>0.79600000000000004</c:v>
                </c:pt>
                <c:pt idx="3544">
                  <c:v>0.79300000000000004</c:v>
                </c:pt>
                <c:pt idx="3545">
                  <c:v>0.79800000000000004</c:v>
                </c:pt>
                <c:pt idx="3546">
                  <c:v>0.80200000000000005</c:v>
                </c:pt>
                <c:pt idx="3547">
                  <c:v>0.79500000000000004</c:v>
                </c:pt>
                <c:pt idx="3548">
                  <c:v>0.79700000000000004</c:v>
                </c:pt>
                <c:pt idx="3549">
                  <c:v>0.79700000000000004</c:v>
                </c:pt>
                <c:pt idx="3550">
                  <c:v>0.79700000000000004</c:v>
                </c:pt>
                <c:pt idx="3551">
                  <c:v>0.80500000000000005</c:v>
                </c:pt>
                <c:pt idx="3552">
                  <c:v>0.79700000000000004</c:v>
                </c:pt>
                <c:pt idx="3553">
                  <c:v>0.79700000000000004</c:v>
                </c:pt>
                <c:pt idx="3554">
                  <c:v>0.77300000000000002</c:v>
                </c:pt>
                <c:pt idx="3555">
                  <c:v>0.77600000000000002</c:v>
                </c:pt>
                <c:pt idx="3556">
                  <c:v>0.77400000000000002</c:v>
                </c:pt>
                <c:pt idx="3557">
                  <c:v>0.80600000000000005</c:v>
                </c:pt>
                <c:pt idx="3558">
                  <c:v>0.80500000000000005</c:v>
                </c:pt>
                <c:pt idx="3559">
                  <c:v>0.77700000000000002</c:v>
                </c:pt>
                <c:pt idx="3560">
                  <c:v>0.80600000000000005</c:v>
                </c:pt>
                <c:pt idx="3561">
                  <c:v>0.80600000000000005</c:v>
                </c:pt>
                <c:pt idx="3562">
                  <c:v>0.77700000000000002</c:v>
                </c:pt>
                <c:pt idx="3563">
                  <c:v>0.80300000000000005</c:v>
                </c:pt>
                <c:pt idx="3564">
                  <c:v>0.80700000000000005</c:v>
                </c:pt>
                <c:pt idx="3565">
                  <c:v>0.80700000000000005</c:v>
                </c:pt>
                <c:pt idx="3566">
                  <c:v>0.80800000000000005</c:v>
                </c:pt>
                <c:pt idx="3567">
                  <c:v>0.77600000000000002</c:v>
                </c:pt>
                <c:pt idx="3568">
                  <c:v>0.80400000000000005</c:v>
                </c:pt>
                <c:pt idx="3569">
                  <c:v>0.77600000000000002</c:v>
                </c:pt>
                <c:pt idx="3570">
                  <c:v>0.77900000000000003</c:v>
                </c:pt>
                <c:pt idx="3571">
                  <c:v>0.77900000000000003</c:v>
                </c:pt>
                <c:pt idx="3572">
                  <c:v>0.79800000000000004</c:v>
                </c:pt>
                <c:pt idx="3573">
                  <c:v>0.79800000000000004</c:v>
                </c:pt>
                <c:pt idx="3574">
                  <c:v>0.79900000000000004</c:v>
                </c:pt>
                <c:pt idx="3575">
                  <c:v>0.80700000000000005</c:v>
                </c:pt>
                <c:pt idx="3576">
                  <c:v>0.80100000000000005</c:v>
                </c:pt>
                <c:pt idx="3577">
                  <c:v>0.77900000000000003</c:v>
                </c:pt>
                <c:pt idx="3578">
                  <c:v>0.77700000000000002</c:v>
                </c:pt>
                <c:pt idx="3579">
                  <c:v>0.81200000000000006</c:v>
                </c:pt>
                <c:pt idx="3580">
                  <c:v>0.80600000000000005</c:v>
                </c:pt>
                <c:pt idx="3581">
                  <c:v>0.80300000000000005</c:v>
                </c:pt>
                <c:pt idx="3582">
                  <c:v>0.78</c:v>
                </c:pt>
                <c:pt idx="3583">
                  <c:v>0.80800000000000005</c:v>
                </c:pt>
                <c:pt idx="3584">
                  <c:v>0.77900000000000003</c:v>
                </c:pt>
                <c:pt idx="3585">
                  <c:v>0.80300000000000005</c:v>
                </c:pt>
                <c:pt idx="3586">
                  <c:v>0.80700000000000005</c:v>
                </c:pt>
                <c:pt idx="3587">
                  <c:v>0.77900000000000003</c:v>
                </c:pt>
                <c:pt idx="3588">
                  <c:v>0.81100000000000005</c:v>
                </c:pt>
                <c:pt idx="3589">
                  <c:v>0.79900000000000004</c:v>
                </c:pt>
                <c:pt idx="3590">
                  <c:v>0.80200000000000005</c:v>
                </c:pt>
                <c:pt idx="3591">
                  <c:v>0.77800000000000002</c:v>
                </c:pt>
                <c:pt idx="3592">
                  <c:v>0.78</c:v>
                </c:pt>
                <c:pt idx="3593">
                  <c:v>0.78</c:v>
                </c:pt>
                <c:pt idx="3594">
                  <c:v>0.78</c:v>
                </c:pt>
                <c:pt idx="3595">
                  <c:v>0.78</c:v>
                </c:pt>
                <c:pt idx="3596">
                  <c:v>0.78</c:v>
                </c:pt>
                <c:pt idx="3597">
                  <c:v>0.80200000000000005</c:v>
                </c:pt>
                <c:pt idx="3598">
                  <c:v>0.81499999999999995</c:v>
                </c:pt>
                <c:pt idx="3599">
                  <c:v>0.81399999999999995</c:v>
                </c:pt>
                <c:pt idx="3600">
                  <c:v>0.80300000000000005</c:v>
                </c:pt>
                <c:pt idx="3601">
                  <c:v>0.81699999999999995</c:v>
                </c:pt>
                <c:pt idx="3602">
                  <c:v>0.80700000000000005</c:v>
                </c:pt>
                <c:pt idx="3603">
                  <c:v>0.81399999999999995</c:v>
                </c:pt>
                <c:pt idx="3604">
                  <c:v>0.80900000000000005</c:v>
                </c:pt>
                <c:pt idx="3605">
                  <c:v>0.80900000000000005</c:v>
                </c:pt>
                <c:pt idx="3606">
                  <c:v>0.81499999999999995</c:v>
                </c:pt>
                <c:pt idx="3607">
                  <c:v>0.80600000000000005</c:v>
                </c:pt>
                <c:pt idx="3608">
                  <c:v>0.81</c:v>
                </c:pt>
                <c:pt idx="3609">
                  <c:v>0.81</c:v>
                </c:pt>
                <c:pt idx="3610">
                  <c:v>0.81100000000000005</c:v>
                </c:pt>
                <c:pt idx="3611">
                  <c:v>0.81699999999999995</c:v>
                </c:pt>
                <c:pt idx="3612">
                  <c:v>0.81299999999999994</c:v>
                </c:pt>
                <c:pt idx="3613">
                  <c:v>0.81599999999999995</c:v>
                </c:pt>
                <c:pt idx="3614">
                  <c:v>0.81</c:v>
                </c:pt>
                <c:pt idx="3615">
                  <c:v>0.80900000000000005</c:v>
                </c:pt>
                <c:pt idx="3616">
                  <c:v>0.81299999999999994</c:v>
                </c:pt>
                <c:pt idx="3617">
                  <c:v>0.82</c:v>
                </c:pt>
                <c:pt idx="3618">
                  <c:v>0.81699999999999995</c:v>
                </c:pt>
                <c:pt idx="3619">
                  <c:v>0.81299999999999994</c:v>
                </c:pt>
                <c:pt idx="3620">
                  <c:v>0.81</c:v>
                </c:pt>
                <c:pt idx="3621">
                  <c:v>0.76200000000000001</c:v>
                </c:pt>
                <c:pt idx="3622">
                  <c:v>0.81399999999999995</c:v>
                </c:pt>
                <c:pt idx="3623">
                  <c:v>0.81699999999999995</c:v>
                </c:pt>
                <c:pt idx="3624">
                  <c:v>0.76100000000000001</c:v>
                </c:pt>
                <c:pt idx="3625">
                  <c:v>0.81599999999999995</c:v>
                </c:pt>
                <c:pt idx="3626">
                  <c:v>0.75700000000000001</c:v>
                </c:pt>
                <c:pt idx="3627">
                  <c:v>0.76400000000000001</c:v>
                </c:pt>
                <c:pt idx="3628">
                  <c:v>0.76300000000000001</c:v>
                </c:pt>
                <c:pt idx="3629">
                  <c:v>0.82</c:v>
                </c:pt>
                <c:pt idx="3630">
                  <c:v>0.26800000000000002</c:v>
                </c:pt>
                <c:pt idx="3631">
                  <c:v>0.26900000000000002</c:v>
                </c:pt>
                <c:pt idx="3632">
                  <c:v>0.26800000000000002</c:v>
                </c:pt>
                <c:pt idx="3633">
                  <c:v>0.27500000000000002</c:v>
                </c:pt>
                <c:pt idx="3634">
                  <c:v>0.27900000000000003</c:v>
                </c:pt>
                <c:pt idx="3635">
                  <c:v>0.26900000000000002</c:v>
                </c:pt>
                <c:pt idx="3636">
                  <c:v>0.27</c:v>
                </c:pt>
                <c:pt idx="3637">
                  <c:v>0.36699999999999999</c:v>
                </c:pt>
                <c:pt idx="3638">
                  <c:v>0.27600000000000002</c:v>
                </c:pt>
                <c:pt idx="3639">
                  <c:v>0.28000000000000003</c:v>
                </c:pt>
                <c:pt idx="3640">
                  <c:v>0.41</c:v>
                </c:pt>
                <c:pt idx="3641">
                  <c:v>0.42199999999999999</c:v>
                </c:pt>
                <c:pt idx="3642">
                  <c:v>0.33900000000000002</c:v>
                </c:pt>
                <c:pt idx="3643">
                  <c:v>0.4</c:v>
                </c:pt>
                <c:pt idx="3644">
                  <c:v>0.40899999999999997</c:v>
                </c:pt>
                <c:pt idx="3645">
                  <c:v>0.39500000000000002</c:v>
                </c:pt>
                <c:pt idx="3646">
                  <c:v>0.44500000000000001</c:v>
                </c:pt>
                <c:pt idx="3647">
                  <c:v>0.40699999999999997</c:v>
                </c:pt>
                <c:pt idx="3648">
                  <c:v>0.42899999999999999</c:v>
                </c:pt>
                <c:pt idx="3649">
                  <c:v>0.52300000000000002</c:v>
                </c:pt>
                <c:pt idx="3650">
                  <c:v>0.45200000000000001</c:v>
                </c:pt>
                <c:pt idx="3651">
                  <c:v>0.43099999999999999</c:v>
                </c:pt>
                <c:pt idx="3652">
                  <c:v>0.48399999999999999</c:v>
                </c:pt>
                <c:pt idx="3653">
                  <c:v>0.53500000000000003</c:v>
                </c:pt>
                <c:pt idx="3654">
                  <c:v>0.55800000000000005</c:v>
                </c:pt>
                <c:pt idx="3655">
                  <c:v>0.53200000000000003</c:v>
                </c:pt>
                <c:pt idx="3656">
                  <c:v>0.54200000000000004</c:v>
                </c:pt>
                <c:pt idx="3657">
                  <c:v>0.50900000000000001</c:v>
                </c:pt>
                <c:pt idx="3658">
                  <c:v>0.53800000000000003</c:v>
                </c:pt>
                <c:pt idx="3659">
                  <c:v>0.56000000000000005</c:v>
                </c:pt>
                <c:pt idx="3660">
                  <c:v>0.56000000000000005</c:v>
                </c:pt>
                <c:pt idx="3661">
                  <c:v>0.622</c:v>
                </c:pt>
                <c:pt idx="3662">
                  <c:v>0.57199999999999995</c:v>
                </c:pt>
                <c:pt idx="3663">
                  <c:v>0.624</c:v>
                </c:pt>
                <c:pt idx="3664">
                  <c:v>0.61199999999999999</c:v>
                </c:pt>
                <c:pt idx="3665">
                  <c:v>0.60399999999999998</c:v>
                </c:pt>
                <c:pt idx="3666">
                  <c:v>0.61499999999999999</c:v>
                </c:pt>
                <c:pt idx="3667">
                  <c:v>0.60599999999999998</c:v>
                </c:pt>
                <c:pt idx="3668">
                  <c:v>0.63100000000000001</c:v>
                </c:pt>
                <c:pt idx="3669">
                  <c:v>0.63100000000000001</c:v>
                </c:pt>
                <c:pt idx="3670">
                  <c:v>0.63100000000000001</c:v>
                </c:pt>
                <c:pt idx="3671">
                  <c:v>0.58099999999999996</c:v>
                </c:pt>
                <c:pt idx="3672">
                  <c:v>0.63300000000000001</c:v>
                </c:pt>
                <c:pt idx="3673">
                  <c:v>0.63300000000000001</c:v>
                </c:pt>
                <c:pt idx="3674">
                  <c:v>0.59499999999999997</c:v>
                </c:pt>
                <c:pt idx="3675">
                  <c:v>0.64200000000000002</c:v>
                </c:pt>
                <c:pt idx="3676">
                  <c:v>0.63500000000000001</c:v>
                </c:pt>
                <c:pt idx="3677">
                  <c:v>0.64</c:v>
                </c:pt>
                <c:pt idx="3678">
                  <c:v>0.64</c:v>
                </c:pt>
                <c:pt idx="3679">
                  <c:v>0.64500000000000002</c:v>
                </c:pt>
                <c:pt idx="3680">
                  <c:v>0.64</c:v>
                </c:pt>
                <c:pt idx="3681">
                  <c:v>0.63200000000000001</c:v>
                </c:pt>
                <c:pt idx="3682">
                  <c:v>0.61499999999999999</c:v>
                </c:pt>
                <c:pt idx="3683">
                  <c:v>0.63100000000000001</c:v>
                </c:pt>
                <c:pt idx="3684">
                  <c:v>0.624</c:v>
                </c:pt>
                <c:pt idx="3685">
                  <c:v>0.63400000000000001</c:v>
                </c:pt>
                <c:pt idx="3686">
                  <c:v>0.61799999999999999</c:v>
                </c:pt>
                <c:pt idx="3687">
                  <c:v>0.61399999999999999</c:v>
                </c:pt>
                <c:pt idx="3688">
                  <c:v>0.61399999999999999</c:v>
                </c:pt>
                <c:pt idx="3689">
                  <c:v>0.61399999999999999</c:v>
                </c:pt>
                <c:pt idx="3690">
                  <c:v>0.62</c:v>
                </c:pt>
                <c:pt idx="3691">
                  <c:v>0.629</c:v>
                </c:pt>
                <c:pt idx="3692">
                  <c:v>0.63700000000000001</c:v>
                </c:pt>
                <c:pt idx="3693">
                  <c:v>0.63100000000000001</c:v>
                </c:pt>
                <c:pt idx="3694">
                  <c:v>0.63700000000000001</c:v>
                </c:pt>
                <c:pt idx="3695">
                  <c:v>0.61899999999999999</c:v>
                </c:pt>
                <c:pt idx="3696">
                  <c:v>0.63900000000000001</c:v>
                </c:pt>
                <c:pt idx="3697">
                  <c:v>0.61599999999999999</c:v>
                </c:pt>
                <c:pt idx="3698">
                  <c:v>0.63600000000000001</c:v>
                </c:pt>
                <c:pt idx="3699">
                  <c:v>0.622</c:v>
                </c:pt>
                <c:pt idx="3700">
                  <c:v>0.64100000000000001</c:v>
                </c:pt>
                <c:pt idx="3701">
                  <c:v>0.64100000000000001</c:v>
                </c:pt>
                <c:pt idx="3702">
                  <c:v>0.64100000000000001</c:v>
                </c:pt>
                <c:pt idx="3703">
                  <c:v>0.64100000000000001</c:v>
                </c:pt>
                <c:pt idx="3704">
                  <c:v>0.624</c:v>
                </c:pt>
                <c:pt idx="3705">
                  <c:v>0.626</c:v>
                </c:pt>
                <c:pt idx="3706">
                  <c:v>0.63</c:v>
                </c:pt>
                <c:pt idx="3707">
                  <c:v>0.624</c:v>
                </c:pt>
                <c:pt idx="3708">
                  <c:v>0.63400000000000001</c:v>
                </c:pt>
                <c:pt idx="3709">
                  <c:v>0.628</c:v>
                </c:pt>
                <c:pt idx="3710">
                  <c:v>0.64100000000000001</c:v>
                </c:pt>
                <c:pt idx="3711">
                  <c:v>0.627</c:v>
                </c:pt>
                <c:pt idx="3712">
                  <c:v>0.65100000000000002</c:v>
                </c:pt>
                <c:pt idx="3713">
                  <c:v>0.64200000000000002</c:v>
                </c:pt>
                <c:pt idx="3714">
                  <c:v>0.64200000000000002</c:v>
                </c:pt>
                <c:pt idx="3715">
                  <c:v>0.65</c:v>
                </c:pt>
                <c:pt idx="3716">
                  <c:v>0.63800000000000001</c:v>
                </c:pt>
                <c:pt idx="3717">
                  <c:v>0.64200000000000002</c:v>
                </c:pt>
                <c:pt idx="3718">
                  <c:v>0.63800000000000001</c:v>
                </c:pt>
                <c:pt idx="3719">
                  <c:v>0.63</c:v>
                </c:pt>
                <c:pt idx="3720">
                  <c:v>0.63300000000000001</c:v>
                </c:pt>
                <c:pt idx="3721">
                  <c:v>0.63900000000000001</c:v>
                </c:pt>
                <c:pt idx="3722">
                  <c:v>0.63400000000000001</c:v>
                </c:pt>
                <c:pt idx="3723">
                  <c:v>0.65300000000000002</c:v>
                </c:pt>
                <c:pt idx="3724">
                  <c:v>0.65300000000000002</c:v>
                </c:pt>
                <c:pt idx="3725">
                  <c:v>0.65400000000000003</c:v>
                </c:pt>
                <c:pt idx="3726">
                  <c:v>0.65400000000000003</c:v>
                </c:pt>
                <c:pt idx="3727">
                  <c:v>0.63300000000000001</c:v>
                </c:pt>
                <c:pt idx="3728">
                  <c:v>0.64100000000000001</c:v>
                </c:pt>
                <c:pt idx="3729">
                  <c:v>0.64100000000000001</c:v>
                </c:pt>
                <c:pt idx="3730">
                  <c:v>0.63700000000000001</c:v>
                </c:pt>
                <c:pt idx="3731">
                  <c:v>0.63600000000000001</c:v>
                </c:pt>
                <c:pt idx="3732">
                  <c:v>0.63300000000000001</c:v>
                </c:pt>
                <c:pt idx="3733">
                  <c:v>0.65</c:v>
                </c:pt>
                <c:pt idx="3734">
                  <c:v>0.64400000000000002</c:v>
                </c:pt>
                <c:pt idx="3735">
                  <c:v>0.64800000000000002</c:v>
                </c:pt>
                <c:pt idx="3736">
                  <c:v>0.63900000000000001</c:v>
                </c:pt>
                <c:pt idx="3737">
                  <c:v>0.63900000000000001</c:v>
                </c:pt>
                <c:pt idx="3738">
                  <c:v>0.65400000000000003</c:v>
                </c:pt>
                <c:pt idx="3739">
                  <c:v>0.64500000000000002</c:v>
                </c:pt>
                <c:pt idx="3740">
                  <c:v>0.63200000000000001</c:v>
                </c:pt>
                <c:pt idx="3741">
                  <c:v>0.63400000000000001</c:v>
                </c:pt>
                <c:pt idx="3742">
                  <c:v>0.65400000000000003</c:v>
                </c:pt>
                <c:pt idx="3743">
                  <c:v>0.63500000000000001</c:v>
                </c:pt>
                <c:pt idx="3744">
                  <c:v>0.64</c:v>
                </c:pt>
                <c:pt idx="3745">
                  <c:v>0.63500000000000001</c:v>
                </c:pt>
                <c:pt idx="3746">
                  <c:v>0.65300000000000002</c:v>
                </c:pt>
                <c:pt idx="3747">
                  <c:v>0.65200000000000002</c:v>
                </c:pt>
                <c:pt idx="3748">
                  <c:v>0.65300000000000002</c:v>
                </c:pt>
                <c:pt idx="3749">
                  <c:v>0.65300000000000002</c:v>
                </c:pt>
                <c:pt idx="3750">
                  <c:v>0.64300000000000002</c:v>
                </c:pt>
                <c:pt idx="3751">
                  <c:v>0.63600000000000001</c:v>
                </c:pt>
                <c:pt idx="3752">
                  <c:v>0.63800000000000001</c:v>
                </c:pt>
                <c:pt idx="3753">
                  <c:v>0.65200000000000002</c:v>
                </c:pt>
                <c:pt idx="3754">
                  <c:v>0.64300000000000002</c:v>
                </c:pt>
                <c:pt idx="3755">
                  <c:v>0.65200000000000002</c:v>
                </c:pt>
                <c:pt idx="3756">
                  <c:v>0.63700000000000001</c:v>
                </c:pt>
                <c:pt idx="3757">
                  <c:v>0.65300000000000002</c:v>
                </c:pt>
                <c:pt idx="3758">
                  <c:v>0.64600000000000002</c:v>
                </c:pt>
                <c:pt idx="3759">
                  <c:v>0.66200000000000003</c:v>
                </c:pt>
                <c:pt idx="3760">
                  <c:v>0.65100000000000002</c:v>
                </c:pt>
                <c:pt idx="3761">
                  <c:v>0.66100000000000003</c:v>
                </c:pt>
                <c:pt idx="3762">
                  <c:v>0.65200000000000002</c:v>
                </c:pt>
                <c:pt idx="3763">
                  <c:v>0.64400000000000002</c:v>
                </c:pt>
                <c:pt idx="3764">
                  <c:v>0.64100000000000001</c:v>
                </c:pt>
                <c:pt idx="3765">
                  <c:v>0.64900000000000002</c:v>
                </c:pt>
                <c:pt idx="3766">
                  <c:v>0.64500000000000002</c:v>
                </c:pt>
                <c:pt idx="3767">
                  <c:v>0.65500000000000003</c:v>
                </c:pt>
                <c:pt idx="3768">
                  <c:v>0.65500000000000003</c:v>
                </c:pt>
                <c:pt idx="3769">
                  <c:v>0.65400000000000003</c:v>
                </c:pt>
                <c:pt idx="3770">
                  <c:v>0.64900000000000002</c:v>
                </c:pt>
                <c:pt idx="3771">
                  <c:v>0.65300000000000002</c:v>
                </c:pt>
                <c:pt idx="3772">
                  <c:v>0.64400000000000002</c:v>
                </c:pt>
                <c:pt idx="3773">
                  <c:v>0.65400000000000003</c:v>
                </c:pt>
                <c:pt idx="3774">
                  <c:v>0.65600000000000003</c:v>
                </c:pt>
                <c:pt idx="3775">
                  <c:v>0.65400000000000003</c:v>
                </c:pt>
                <c:pt idx="3776">
                  <c:v>0.66400000000000003</c:v>
                </c:pt>
                <c:pt idx="3777">
                  <c:v>0.65</c:v>
                </c:pt>
                <c:pt idx="3778">
                  <c:v>0.66400000000000003</c:v>
                </c:pt>
                <c:pt idx="3779">
                  <c:v>0.66500000000000004</c:v>
                </c:pt>
                <c:pt idx="3780">
                  <c:v>0.66500000000000004</c:v>
                </c:pt>
                <c:pt idx="3781">
                  <c:v>0.64500000000000002</c:v>
                </c:pt>
                <c:pt idx="3782">
                  <c:v>0.64600000000000002</c:v>
                </c:pt>
                <c:pt idx="3783">
                  <c:v>0.64700000000000002</c:v>
                </c:pt>
                <c:pt idx="3784">
                  <c:v>0.65300000000000002</c:v>
                </c:pt>
                <c:pt idx="3785">
                  <c:v>0.64700000000000002</c:v>
                </c:pt>
                <c:pt idx="3786">
                  <c:v>0.65300000000000002</c:v>
                </c:pt>
                <c:pt idx="3787">
                  <c:v>0.65</c:v>
                </c:pt>
                <c:pt idx="3788">
                  <c:v>0.65100000000000002</c:v>
                </c:pt>
                <c:pt idx="3789">
                  <c:v>0.67400000000000004</c:v>
                </c:pt>
                <c:pt idx="3790">
                  <c:v>0.63900000000000001</c:v>
                </c:pt>
                <c:pt idx="3791">
                  <c:v>0.64200000000000002</c:v>
                </c:pt>
                <c:pt idx="3792">
                  <c:v>0.65100000000000002</c:v>
                </c:pt>
                <c:pt idx="3793">
                  <c:v>0.65500000000000003</c:v>
                </c:pt>
                <c:pt idx="3794">
                  <c:v>0.67200000000000004</c:v>
                </c:pt>
                <c:pt idx="3795">
                  <c:v>0.65200000000000002</c:v>
                </c:pt>
                <c:pt idx="3796">
                  <c:v>0.66300000000000003</c:v>
                </c:pt>
                <c:pt idx="3797">
                  <c:v>0.64200000000000002</c:v>
                </c:pt>
                <c:pt idx="3798">
                  <c:v>0.64700000000000002</c:v>
                </c:pt>
                <c:pt idx="3799">
                  <c:v>0.66300000000000003</c:v>
                </c:pt>
                <c:pt idx="3800">
                  <c:v>0.64700000000000002</c:v>
                </c:pt>
                <c:pt idx="3801">
                  <c:v>0.68500000000000005</c:v>
                </c:pt>
                <c:pt idx="3802">
                  <c:v>0.68500000000000005</c:v>
                </c:pt>
                <c:pt idx="3803">
                  <c:v>0.65400000000000003</c:v>
                </c:pt>
                <c:pt idx="3804">
                  <c:v>0.65300000000000002</c:v>
                </c:pt>
                <c:pt idx="3805">
                  <c:v>0.66500000000000004</c:v>
                </c:pt>
                <c:pt idx="3806">
                  <c:v>0.68500000000000005</c:v>
                </c:pt>
                <c:pt idx="3807">
                  <c:v>0.68500000000000005</c:v>
                </c:pt>
                <c:pt idx="3808">
                  <c:v>0.64300000000000002</c:v>
                </c:pt>
                <c:pt idx="3809">
                  <c:v>0.66400000000000003</c:v>
                </c:pt>
                <c:pt idx="3810">
                  <c:v>0.68200000000000005</c:v>
                </c:pt>
                <c:pt idx="3811">
                  <c:v>0.66500000000000004</c:v>
                </c:pt>
                <c:pt idx="3812">
                  <c:v>0.68200000000000005</c:v>
                </c:pt>
                <c:pt idx="3813">
                  <c:v>0.68300000000000005</c:v>
                </c:pt>
                <c:pt idx="3814">
                  <c:v>0.68300000000000005</c:v>
                </c:pt>
                <c:pt idx="3815">
                  <c:v>0.65500000000000003</c:v>
                </c:pt>
                <c:pt idx="3816">
                  <c:v>0.64300000000000002</c:v>
                </c:pt>
                <c:pt idx="3817">
                  <c:v>0.64800000000000002</c:v>
                </c:pt>
                <c:pt idx="3818">
                  <c:v>0.66500000000000004</c:v>
                </c:pt>
                <c:pt idx="3819">
                  <c:v>0.64300000000000002</c:v>
                </c:pt>
                <c:pt idx="3820">
                  <c:v>0.64500000000000002</c:v>
                </c:pt>
                <c:pt idx="3821">
                  <c:v>0.64400000000000002</c:v>
                </c:pt>
                <c:pt idx="3822">
                  <c:v>0.65</c:v>
                </c:pt>
                <c:pt idx="3823">
                  <c:v>0.68899999999999995</c:v>
                </c:pt>
                <c:pt idx="3824">
                  <c:v>0.65100000000000002</c:v>
                </c:pt>
                <c:pt idx="3825">
                  <c:v>0.65</c:v>
                </c:pt>
                <c:pt idx="3826">
                  <c:v>0.66100000000000003</c:v>
                </c:pt>
                <c:pt idx="3827">
                  <c:v>0.65200000000000002</c:v>
                </c:pt>
                <c:pt idx="3828">
                  <c:v>0.64800000000000002</c:v>
                </c:pt>
                <c:pt idx="3829">
                  <c:v>0.69</c:v>
                </c:pt>
                <c:pt idx="3830">
                  <c:v>0.66100000000000003</c:v>
                </c:pt>
                <c:pt idx="3831">
                  <c:v>0.69</c:v>
                </c:pt>
                <c:pt idx="3832">
                  <c:v>0.65100000000000002</c:v>
                </c:pt>
                <c:pt idx="3833">
                  <c:v>0.69199999999999995</c:v>
                </c:pt>
                <c:pt idx="3834">
                  <c:v>0.65300000000000002</c:v>
                </c:pt>
                <c:pt idx="3835">
                  <c:v>0.69499999999999995</c:v>
                </c:pt>
                <c:pt idx="3836">
                  <c:v>0.69499999999999995</c:v>
                </c:pt>
                <c:pt idx="3837">
                  <c:v>0.66200000000000003</c:v>
                </c:pt>
                <c:pt idx="3838">
                  <c:v>0.65600000000000003</c:v>
                </c:pt>
                <c:pt idx="3839">
                  <c:v>0.65</c:v>
                </c:pt>
                <c:pt idx="3840">
                  <c:v>0.65200000000000002</c:v>
                </c:pt>
                <c:pt idx="3841">
                  <c:v>0.68</c:v>
                </c:pt>
                <c:pt idx="3842">
                  <c:v>0.65600000000000003</c:v>
                </c:pt>
                <c:pt idx="3843">
                  <c:v>0.69499999999999995</c:v>
                </c:pt>
                <c:pt idx="3844">
                  <c:v>0.69499999999999995</c:v>
                </c:pt>
                <c:pt idx="3845">
                  <c:v>0.65</c:v>
                </c:pt>
                <c:pt idx="3846">
                  <c:v>0.65</c:v>
                </c:pt>
                <c:pt idx="3847">
                  <c:v>0.68100000000000005</c:v>
                </c:pt>
                <c:pt idx="3848">
                  <c:v>0.65200000000000002</c:v>
                </c:pt>
                <c:pt idx="3849">
                  <c:v>0.69299999999999995</c:v>
                </c:pt>
                <c:pt idx="3850">
                  <c:v>0.66400000000000003</c:v>
                </c:pt>
                <c:pt idx="3851">
                  <c:v>0.65300000000000002</c:v>
                </c:pt>
                <c:pt idx="3852">
                  <c:v>0.66400000000000003</c:v>
                </c:pt>
                <c:pt idx="3853">
                  <c:v>0.68300000000000005</c:v>
                </c:pt>
                <c:pt idx="3854">
                  <c:v>0.69299999999999995</c:v>
                </c:pt>
                <c:pt idx="3855">
                  <c:v>0.69299999999999995</c:v>
                </c:pt>
                <c:pt idx="3856">
                  <c:v>0.69299999999999995</c:v>
                </c:pt>
                <c:pt idx="3857">
                  <c:v>0.65500000000000003</c:v>
                </c:pt>
                <c:pt idx="3858">
                  <c:v>0.68200000000000005</c:v>
                </c:pt>
                <c:pt idx="3859">
                  <c:v>0.69799999999999995</c:v>
                </c:pt>
                <c:pt idx="3860">
                  <c:v>0.65100000000000002</c:v>
                </c:pt>
                <c:pt idx="3861">
                  <c:v>0.65100000000000002</c:v>
                </c:pt>
                <c:pt idx="3862">
                  <c:v>0.65700000000000003</c:v>
                </c:pt>
                <c:pt idx="3863">
                  <c:v>0.68300000000000005</c:v>
                </c:pt>
                <c:pt idx="3864">
                  <c:v>0.65400000000000003</c:v>
                </c:pt>
                <c:pt idx="3865">
                  <c:v>0.66500000000000004</c:v>
                </c:pt>
                <c:pt idx="3866">
                  <c:v>0.68300000000000005</c:v>
                </c:pt>
                <c:pt idx="3867">
                  <c:v>0.69899999999999995</c:v>
                </c:pt>
                <c:pt idx="3868">
                  <c:v>0.66</c:v>
                </c:pt>
                <c:pt idx="3869">
                  <c:v>0.7</c:v>
                </c:pt>
                <c:pt idx="3870">
                  <c:v>0.66100000000000003</c:v>
                </c:pt>
                <c:pt idx="3871">
                  <c:v>0.65500000000000003</c:v>
                </c:pt>
                <c:pt idx="3872">
                  <c:v>0.66</c:v>
                </c:pt>
                <c:pt idx="3873">
                  <c:v>0.70199999999999996</c:v>
                </c:pt>
                <c:pt idx="3874">
                  <c:v>0.65800000000000003</c:v>
                </c:pt>
                <c:pt idx="3875">
                  <c:v>0.66</c:v>
                </c:pt>
                <c:pt idx="3876">
                  <c:v>0.66100000000000003</c:v>
                </c:pt>
                <c:pt idx="3877">
                  <c:v>0.70099999999999996</c:v>
                </c:pt>
                <c:pt idx="3878">
                  <c:v>0.67800000000000005</c:v>
                </c:pt>
                <c:pt idx="3879">
                  <c:v>0.7</c:v>
                </c:pt>
                <c:pt idx="3880">
                  <c:v>0.70199999999999996</c:v>
                </c:pt>
                <c:pt idx="3881">
                  <c:v>0.67800000000000005</c:v>
                </c:pt>
                <c:pt idx="3882">
                  <c:v>0.73599999999999999</c:v>
                </c:pt>
                <c:pt idx="3883">
                  <c:v>0.73599999999999999</c:v>
                </c:pt>
                <c:pt idx="3884">
                  <c:v>0.66200000000000003</c:v>
                </c:pt>
                <c:pt idx="3885">
                  <c:v>0.66</c:v>
                </c:pt>
                <c:pt idx="3886">
                  <c:v>0.73799999999999999</c:v>
                </c:pt>
                <c:pt idx="3887">
                  <c:v>0.66300000000000003</c:v>
                </c:pt>
                <c:pt idx="3888">
                  <c:v>0.73699999999999999</c:v>
                </c:pt>
                <c:pt idx="3889">
                  <c:v>0.73699999999999999</c:v>
                </c:pt>
                <c:pt idx="3890">
                  <c:v>0.66</c:v>
                </c:pt>
                <c:pt idx="3891">
                  <c:v>0.66</c:v>
                </c:pt>
                <c:pt idx="3892">
                  <c:v>0.67300000000000004</c:v>
                </c:pt>
                <c:pt idx="3893">
                  <c:v>0.67300000000000004</c:v>
                </c:pt>
                <c:pt idx="3894">
                  <c:v>0.68</c:v>
                </c:pt>
                <c:pt idx="3895">
                  <c:v>0.66200000000000003</c:v>
                </c:pt>
                <c:pt idx="3896">
                  <c:v>0.66200000000000003</c:v>
                </c:pt>
                <c:pt idx="3897">
                  <c:v>0.66400000000000003</c:v>
                </c:pt>
                <c:pt idx="3898">
                  <c:v>0.69099999999999995</c:v>
                </c:pt>
                <c:pt idx="3899">
                  <c:v>0.73499999999999999</c:v>
                </c:pt>
                <c:pt idx="3900">
                  <c:v>0.74</c:v>
                </c:pt>
                <c:pt idx="3901">
                  <c:v>0.70299999999999996</c:v>
                </c:pt>
                <c:pt idx="3902">
                  <c:v>0.73499999999999999</c:v>
                </c:pt>
                <c:pt idx="3903">
                  <c:v>0.73499999999999999</c:v>
                </c:pt>
                <c:pt idx="3904">
                  <c:v>0.69299999999999995</c:v>
                </c:pt>
                <c:pt idx="3905">
                  <c:v>0.66100000000000003</c:v>
                </c:pt>
                <c:pt idx="3906">
                  <c:v>0.66100000000000003</c:v>
                </c:pt>
                <c:pt idx="3907">
                  <c:v>0.67300000000000004</c:v>
                </c:pt>
                <c:pt idx="3908">
                  <c:v>0.71</c:v>
                </c:pt>
                <c:pt idx="3909">
                  <c:v>0.70299999999999996</c:v>
                </c:pt>
                <c:pt idx="3910">
                  <c:v>0.71</c:v>
                </c:pt>
                <c:pt idx="3911">
                  <c:v>0.72299999999999998</c:v>
                </c:pt>
                <c:pt idx="3912">
                  <c:v>0.72199999999999998</c:v>
                </c:pt>
                <c:pt idx="3913">
                  <c:v>0.72299999999999998</c:v>
                </c:pt>
                <c:pt idx="3914">
                  <c:v>0.70499999999999996</c:v>
                </c:pt>
                <c:pt idx="3915">
                  <c:v>0.71099999999999997</c:v>
                </c:pt>
                <c:pt idx="3916">
                  <c:v>0.70399999999999996</c:v>
                </c:pt>
                <c:pt idx="3917">
                  <c:v>0.78300000000000003</c:v>
                </c:pt>
                <c:pt idx="3918">
                  <c:v>0.72299999999999998</c:v>
                </c:pt>
                <c:pt idx="3919">
                  <c:v>0.67500000000000004</c:v>
                </c:pt>
                <c:pt idx="3920">
                  <c:v>0.78400000000000003</c:v>
                </c:pt>
                <c:pt idx="3921">
                  <c:v>0.78600000000000003</c:v>
                </c:pt>
                <c:pt idx="3922">
                  <c:v>0.70599999999999996</c:v>
                </c:pt>
                <c:pt idx="3923">
                  <c:v>0.70599999999999996</c:v>
                </c:pt>
                <c:pt idx="3924">
                  <c:v>0.78500000000000003</c:v>
                </c:pt>
                <c:pt idx="3925">
                  <c:v>0.70599999999999996</c:v>
                </c:pt>
                <c:pt idx="3926">
                  <c:v>0.78600000000000003</c:v>
                </c:pt>
                <c:pt idx="3927">
                  <c:v>0.78400000000000003</c:v>
                </c:pt>
                <c:pt idx="3928">
                  <c:v>0.78900000000000003</c:v>
                </c:pt>
                <c:pt idx="3929">
                  <c:v>0.78900000000000003</c:v>
                </c:pt>
                <c:pt idx="3930">
                  <c:v>0.70699999999999996</c:v>
                </c:pt>
                <c:pt idx="3931">
                  <c:v>0.70499999999999996</c:v>
                </c:pt>
                <c:pt idx="3932">
                  <c:v>0.79100000000000004</c:v>
                </c:pt>
                <c:pt idx="3933">
                  <c:v>0.71699999999999997</c:v>
                </c:pt>
                <c:pt idx="3934">
                  <c:v>0.79</c:v>
                </c:pt>
                <c:pt idx="3935">
                  <c:v>0.79</c:v>
                </c:pt>
                <c:pt idx="3936">
                  <c:v>0.70399999999999996</c:v>
                </c:pt>
                <c:pt idx="3937">
                  <c:v>0.71699999999999997</c:v>
                </c:pt>
                <c:pt idx="3938">
                  <c:v>0.70499999999999996</c:v>
                </c:pt>
                <c:pt idx="3939">
                  <c:v>0.70499999999999996</c:v>
                </c:pt>
                <c:pt idx="3940">
                  <c:v>0.70799999999999996</c:v>
                </c:pt>
                <c:pt idx="3941">
                  <c:v>0.70799999999999996</c:v>
                </c:pt>
                <c:pt idx="3942">
                  <c:v>0.70899999999999996</c:v>
                </c:pt>
                <c:pt idx="3943">
                  <c:v>0.71199999999999997</c:v>
                </c:pt>
                <c:pt idx="3944">
                  <c:v>0.71199999999999997</c:v>
                </c:pt>
                <c:pt idx="3945">
                  <c:v>0.71299999999999997</c:v>
                </c:pt>
                <c:pt idx="3946">
                  <c:v>0.79300000000000004</c:v>
                </c:pt>
                <c:pt idx="3947">
                  <c:v>0.70899999999999996</c:v>
                </c:pt>
                <c:pt idx="3948">
                  <c:v>0.78800000000000003</c:v>
                </c:pt>
                <c:pt idx="3949">
                  <c:v>0.71899999999999997</c:v>
                </c:pt>
                <c:pt idx="3950">
                  <c:v>0.70699999999999996</c:v>
                </c:pt>
                <c:pt idx="3951">
                  <c:v>0.70699999999999996</c:v>
                </c:pt>
                <c:pt idx="3952">
                  <c:v>0.78800000000000003</c:v>
                </c:pt>
                <c:pt idx="3953">
                  <c:v>0.78900000000000003</c:v>
                </c:pt>
                <c:pt idx="3954">
                  <c:v>0.78900000000000003</c:v>
                </c:pt>
                <c:pt idx="3955">
                  <c:v>0.77500000000000002</c:v>
                </c:pt>
                <c:pt idx="3956">
                  <c:v>0.77600000000000002</c:v>
                </c:pt>
                <c:pt idx="3957">
                  <c:v>0.71399999999999997</c:v>
                </c:pt>
                <c:pt idx="3958">
                  <c:v>0.72099999999999997</c:v>
                </c:pt>
                <c:pt idx="3959">
                  <c:v>0.72099999999999997</c:v>
                </c:pt>
                <c:pt idx="3960">
                  <c:v>0.77800000000000002</c:v>
                </c:pt>
                <c:pt idx="3961">
                  <c:v>0.79500000000000004</c:v>
                </c:pt>
                <c:pt idx="3962">
                  <c:v>0.77800000000000002</c:v>
                </c:pt>
                <c:pt idx="3963">
                  <c:v>0.71099999999999997</c:v>
                </c:pt>
                <c:pt idx="3964">
                  <c:v>0.71599999999999997</c:v>
                </c:pt>
                <c:pt idx="3965">
                  <c:v>0.78500000000000003</c:v>
                </c:pt>
                <c:pt idx="3966">
                  <c:v>0.78500000000000003</c:v>
                </c:pt>
                <c:pt idx="3967">
                  <c:v>0.79600000000000004</c:v>
                </c:pt>
                <c:pt idx="3968">
                  <c:v>0.77900000000000003</c:v>
                </c:pt>
                <c:pt idx="3969">
                  <c:v>0.71799999999999997</c:v>
                </c:pt>
                <c:pt idx="3970">
                  <c:v>0.79600000000000004</c:v>
                </c:pt>
                <c:pt idx="3971">
                  <c:v>0.72299999999999998</c:v>
                </c:pt>
                <c:pt idx="3972">
                  <c:v>0.77900000000000003</c:v>
                </c:pt>
                <c:pt idx="3973">
                  <c:v>0.78700000000000003</c:v>
                </c:pt>
                <c:pt idx="3974">
                  <c:v>0.78700000000000003</c:v>
                </c:pt>
                <c:pt idx="3975">
                  <c:v>0.71699999999999997</c:v>
                </c:pt>
                <c:pt idx="3976">
                  <c:v>0.79500000000000004</c:v>
                </c:pt>
                <c:pt idx="3977">
                  <c:v>0.79800000000000004</c:v>
                </c:pt>
                <c:pt idx="3978">
                  <c:v>0.79800000000000004</c:v>
                </c:pt>
                <c:pt idx="3979">
                  <c:v>0.79600000000000004</c:v>
                </c:pt>
                <c:pt idx="3980">
                  <c:v>0.79600000000000004</c:v>
                </c:pt>
                <c:pt idx="3981">
                  <c:v>0.71799999999999997</c:v>
                </c:pt>
                <c:pt idx="3982">
                  <c:v>0.78</c:v>
                </c:pt>
                <c:pt idx="3983">
                  <c:v>0.79900000000000004</c:v>
                </c:pt>
                <c:pt idx="3984">
                  <c:v>0.79900000000000004</c:v>
                </c:pt>
                <c:pt idx="3985">
                  <c:v>0.72099999999999997</c:v>
                </c:pt>
                <c:pt idx="3986">
                  <c:v>0.72099999999999997</c:v>
                </c:pt>
                <c:pt idx="3987">
                  <c:v>0.71499999999999997</c:v>
                </c:pt>
                <c:pt idx="3988">
                  <c:v>0.71599999999999997</c:v>
                </c:pt>
                <c:pt idx="3989">
                  <c:v>0.71599999999999997</c:v>
                </c:pt>
                <c:pt idx="3990">
                  <c:v>0.71899999999999997</c:v>
                </c:pt>
                <c:pt idx="3991">
                  <c:v>0.72199999999999998</c:v>
                </c:pt>
                <c:pt idx="3992">
                  <c:v>0.72199999999999998</c:v>
                </c:pt>
                <c:pt idx="3993">
                  <c:v>0.77200000000000002</c:v>
                </c:pt>
                <c:pt idx="3994">
                  <c:v>0.77200000000000002</c:v>
                </c:pt>
                <c:pt idx="3995">
                  <c:v>0.72299999999999998</c:v>
                </c:pt>
                <c:pt idx="3996">
                  <c:v>0.78300000000000003</c:v>
                </c:pt>
                <c:pt idx="3997">
                  <c:v>0.72099999999999997</c:v>
                </c:pt>
                <c:pt idx="3998">
                  <c:v>0.72299999999999998</c:v>
                </c:pt>
                <c:pt idx="3999">
                  <c:v>0.72399999999999998</c:v>
                </c:pt>
                <c:pt idx="4000">
                  <c:v>0.79800000000000004</c:v>
                </c:pt>
                <c:pt idx="4001">
                  <c:v>0.71799999999999997</c:v>
                </c:pt>
                <c:pt idx="4002">
                  <c:v>0.71799999999999997</c:v>
                </c:pt>
                <c:pt idx="4003">
                  <c:v>0.77500000000000002</c:v>
                </c:pt>
                <c:pt idx="4004">
                  <c:v>0.79800000000000004</c:v>
                </c:pt>
                <c:pt idx="4005">
                  <c:v>0.79900000000000004</c:v>
                </c:pt>
                <c:pt idx="4006">
                  <c:v>0.79900000000000004</c:v>
                </c:pt>
                <c:pt idx="4007">
                  <c:v>0.78900000000000003</c:v>
                </c:pt>
                <c:pt idx="4008">
                  <c:v>0.77400000000000002</c:v>
                </c:pt>
                <c:pt idx="4009">
                  <c:v>0.79200000000000004</c:v>
                </c:pt>
                <c:pt idx="4010">
                  <c:v>0.78700000000000003</c:v>
                </c:pt>
                <c:pt idx="4011">
                  <c:v>0.77</c:v>
                </c:pt>
                <c:pt idx="4012">
                  <c:v>0.78900000000000003</c:v>
                </c:pt>
                <c:pt idx="4013">
                  <c:v>0.72199999999999998</c:v>
                </c:pt>
                <c:pt idx="4014">
                  <c:v>0.78500000000000003</c:v>
                </c:pt>
                <c:pt idx="4015">
                  <c:v>0.78100000000000003</c:v>
                </c:pt>
                <c:pt idx="4016">
                  <c:v>0.78100000000000003</c:v>
                </c:pt>
                <c:pt idx="4017">
                  <c:v>0.77300000000000002</c:v>
                </c:pt>
                <c:pt idx="4018">
                  <c:v>0.77700000000000002</c:v>
                </c:pt>
                <c:pt idx="4019">
                  <c:v>0.78600000000000003</c:v>
                </c:pt>
                <c:pt idx="4020">
                  <c:v>0.78200000000000003</c:v>
                </c:pt>
                <c:pt idx="4021">
                  <c:v>0.78200000000000003</c:v>
                </c:pt>
                <c:pt idx="4022">
                  <c:v>0.77600000000000002</c:v>
                </c:pt>
                <c:pt idx="4023">
                  <c:v>0.79100000000000004</c:v>
                </c:pt>
                <c:pt idx="4024">
                  <c:v>0.77100000000000002</c:v>
                </c:pt>
                <c:pt idx="4025">
                  <c:v>0.77600000000000002</c:v>
                </c:pt>
                <c:pt idx="4026">
                  <c:v>0.77600000000000002</c:v>
                </c:pt>
                <c:pt idx="4027">
                  <c:v>0.77400000000000002</c:v>
                </c:pt>
                <c:pt idx="4028">
                  <c:v>0.79</c:v>
                </c:pt>
                <c:pt idx="4029">
                  <c:v>0.79100000000000004</c:v>
                </c:pt>
                <c:pt idx="4030">
                  <c:v>0.77700000000000002</c:v>
                </c:pt>
                <c:pt idx="4031">
                  <c:v>0.77700000000000002</c:v>
                </c:pt>
                <c:pt idx="4032">
                  <c:v>0.77800000000000002</c:v>
                </c:pt>
                <c:pt idx="4033">
                  <c:v>0.78700000000000003</c:v>
                </c:pt>
                <c:pt idx="4034">
                  <c:v>0.78700000000000003</c:v>
                </c:pt>
                <c:pt idx="4035">
                  <c:v>0.79100000000000004</c:v>
                </c:pt>
                <c:pt idx="4036">
                  <c:v>0.79100000000000004</c:v>
                </c:pt>
                <c:pt idx="4037">
                  <c:v>0.78300000000000003</c:v>
                </c:pt>
                <c:pt idx="4038">
                  <c:v>0.77400000000000002</c:v>
                </c:pt>
                <c:pt idx="4039">
                  <c:v>0.77500000000000002</c:v>
                </c:pt>
                <c:pt idx="4040">
                  <c:v>0.77400000000000002</c:v>
                </c:pt>
                <c:pt idx="4041">
                  <c:v>0.72499999999999998</c:v>
                </c:pt>
                <c:pt idx="4042">
                  <c:v>0.78300000000000003</c:v>
                </c:pt>
                <c:pt idx="4043">
                  <c:v>0.72699999999999998</c:v>
                </c:pt>
                <c:pt idx="4044">
                  <c:v>0.72699999999999998</c:v>
                </c:pt>
                <c:pt idx="4045">
                  <c:v>0.77800000000000002</c:v>
                </c:pt>
                <c:pt idx="4046">
                  <c:v>0.77800000000000002</c:v>
                </c:pt>
                <c:pt idx="4047">
                  <c:v>0.78</c:v>
                </c:pt>
                <c:pt idx="4048">
                  <c:v>0.77600000000000002</c:v>
                </c:pt>
                <c:pt idx="4049">
                  <c:v>0.77800000000000002</c:v>
                </c:pt>
                <c:pt idx="4050">
                  <c:v>0.77800000000000002</c:v>
                </c:pt>
                <c:pt idx="4051">
                  <c:v>0.78300000000000003</c:v>
                </c:pt>
                <c:pt idx="4052">
                  <c:v>0.78</c:v>
                </c:pt>
                <c:pt idx="4053">
                  <c:v>0.77300000000000002</c:v>
                </c:pt>
                <c:pt idx="4054">
                  <c:v>0.77300000000000002</c:v>
                </c:pt>
                <c:pt idx="4055">
                  <c:v>0.77700000000000002</c:v>
                </c:pt>
                <c:pt idx="4056">
                  <c:v>0.78</c:v>
                </c:pt>
                <c:pt idx="4057">
                  <c:v>0.78400000000000003</c:v>
                </c:pt>
                <c:pt idx="4058">
                  <c:v>0.79</c:v>
                </c:pt>
                <c:pt idx="4059">
                  <c:v>0.78100000000000003</c:v>
                </c:pt>
                <c:pt idx="4060">
                  <c:v>0.79</c:v>
                </c:pt>
                <c:pt idx="4061">
                  <c:v>0.79100000000000004</c:v>
                </c:pt>
                <c:pt idx="4062">
                  <c:v>0.79</c:v>
                </c:pt>
                <c:pt idx="4063">
                  <c:v>0.78700000000000003</c:v>
                </c:pt>
                <c:pt idx="4064">
                  <c:v>0.78300000000000003</c:v>
                </c:pt>
                <c:pt idx="4065">
                  <c:v>0.77900000000000003</c:v>
                </c:pt>
                <c:pt idx="4066">
                  <c:v>0.78600000000000003</c:v>
                </c:pt>
                <c:pt idx="4067">
                  <c:v>0.78200000000000003</c:v>
                </c:pt>
                <c:pt idx="4068">
                  <c:v>0.78300000000000003</c:v>
                </c:pt>
                <c:pt idx="4069">
                  <c:v>0.79600000000000004</c:v>
                </c:pt>
                <c:pt idx="4070">
                  <c:v>0.77800000000000002</c:v>
                </c:pt>
                <c:pt idx="4071">
                  <c:v>0.79700000000000004</c:v>
                </c:pt>
                <c:pt idx="4072">
                  <c:v>0.78500000000000003</c:v>
                </c:pt>
                <c:pt idx="4073">
                  <c:v>0.77900000000000003</c:v>
                </c:pt>
                <c:pt idx="4074">
                  <c:v>0.79100000000000004</c:v>
                </c:pt>
                <c:pt idx="4075">
                  <c:v>0.79100000000000004</c:v>
                </c:pt>
                <c:pt idx="4076">
                  <c:v>0.78400000000000003</c:v>
                </c:pt>
                <c:pt idx="4077">
                  <c:v>0.78700000000000003</c:v>
                </c:pt>
                <c:pt idx="4078">
                  <c:v>0.78700000000000003</c:v>
                </c:pt>
                <c:pt idx="4079">
                  <c:v>0.79200000000000004</c:v>
                </c:pt>
                <c:pt idx="4080">
                  <c:v>0.79200000000000004</c:v>
                </c:pt>
                <c:pt idx="4081">
                  <c:v>0.78900000000000003</c:v>
                </c:pt>
                <c:pt idx="4082">
                  <c:v>0.78600000000000003</c:v>
                </c:pt>
                <c:pt idx="4083">
                  <c:v>0.78900000000000003</c:v>
                </c:pt>
                <c:pt idx="4084">
                  <c:v>0.78100000000000003</c:v>
                </c:pt>
                <c:pt idx="4085">
                  <c:v>0.79500000000000004</c:v>
                </c:pt>
                <c:pt idx="4086">
                  <c:v>0.79300000000000004</c:v>
                </c:pt>
                <c:pt idx="4087">
                  <c:v>0.78100000000000003</c:v>
                </c:pt>
                <c:pt idx="4088">
                  <c:v>0.78800000000000003</c:v>
                </c:pt>
                <c:pt idx="4089">
                  <c:v>0.78800000000000003</c:v>
                </c:pt>
                <c:pt idx="4090">
                  <c:v>0.78900000000000003</c:v>
                </c:pt>
                <c:pt idx="4091">
                  <c:v>0.77300000000000002</c:v>
                </c:pt>
                <c:pt idx="4092">
                  <c:v>0.78100000000000003</c:v>
                </c:pt>
                <c:pt idx="4093">
                  <c:v>0.78600000000000003</c:v>
                </c:pt>
                <c:pt idx="4094">
                  <c:v>0.79100000000000004</c:v>
                </c:pt>
                <c:pt idx="4095">
                  <c:v>0.78800000000000003</c:v>
                </c:pt>
                <c:pt idx="4096">
                  <c:v>0.78100000000000003</c:v>
                </c:pt>
                <c:pt idx="4097">
                  <c:v>0.79300000000000004</c:v>
                </c:pt>
                <c:pt idx="4098">
                  <c:v>0.78200000000000003</c:v>
                </c:pt>
                <c:pt idx="4099">
                  <c:v>0.78700000000000003</c:v>
                </c:pt>
                <c:pt idx="4100">
                  <c:v>0.77300000000000002</c:v>
                </c:pt>
                <c:pt idx="4101">
                  <c:v>0.79</c:v>
                </c:pt>
                <c:pt idx="4102">
                  <c:v>0.79</c:v>
                </c:pt>
                <c:pt idx="4103">
                  <c:v>0.78900000000000003</c:v>
                </c:pt>
                <c:pt idx="4104">
                  <c:v>0.79100000000000004</c:v>
                </c:pt>
                <c:pt idx="4105">
                  <c:v>0.78700000000000003</c:v>
                </c:pt>
                <c:pt idx="4106">
                  <c:v>0.79100000000000004</c:v>
                </c:pt>
                <c:pt idx="4107">
                  <c:v>0.79100000000000004</c:v>
                </c:pt>
                <c:pt idx="4108">
                  <c:v>0.79100000000000004</c:v>
                </c:pt>
                <c:pt idx="4109">
                  <c:v>0.79300000000000004</c:v>
                </c:pt>
                <c:pt idx="4110">
                  <c:v>0.79100000000000004</c:v>
                </c:pt>
                <c:pt idx="4111">
                  <c:v>0.79800000000000004</c:v>
                </c:pt>
                <c:pt idx="4112">
                  <c:v>0.79100000000000004</c:v>
                </c:pt>
                <c:pt idx="4113">
                  <c:v>0.79800000000000004</c:v>
                </c:pt>
                <c:pt idx="4114">
                  <c:v>0.79</c:v>
                </c:pt>
                <c:pt idx="4115">
                  <c:v>0.77400000000000002</c:v>
                </c:pt>
                <c:pt idx="4116">
                  <c:v>0.79</c:v>
                </c:pt>
                <c:pt idx="4117">
                  <c:v>0.77700000000000002</c:v>
                </c:pt>
                <c:pt idx="4118">
                  <c:v>0.79100000000000004</c:v>
                </c:pt>
                <c:pt idx="4119">
                  <c:v>0.79300000000000004</c:v>
                </c:pt>
                <c:pt idx="4120">
                  <c:v>0.79</c:v>
                </c:pt>
                <c:pt idx="4121">
                  <c:v>0.77700000000000002</c:v>
                </c:pt>
                <c:pt idx="4122">
                  <c:v>0.78900000000000003</c:v>
                </c:pt>
                <c:pt idx="4123">
                  <c:v>0.77600000000000002</c:v>
                </c:pt>
                <c:pt idx="4124">
                  <c:v>0.78300000000000003</c:v>
                </c:pt>
                <c:pt idx="4125">
                  <c:v>0.78300000000000003</c:v>
                </c:pt>
                <c:pt idx="4126">
                  <c:v>0.79500000000000004</c:v>
                </c:pt>
                <c:pt idx="4127">
                  <c:v>0.79400000000000004</c:v>
                </c:pt>
                <c:pt idx="4128">
                  <c:v>0.79400000000000004</c:v>
                </c:pt>
                <c:pt idx="4129">
                  <c:v>0.79100000000000004</c:v>
                </c:pt>
                <c:pt idx="4130">
                  <c:v>0.78400000000000003</c:v>
                </c:pt>
                <c:pt idx="4131">
                  <c:v>0.78400000000000003</c:v>
                </c:pt>
                <c:pt idx="4132">
                  <c:v>0.77700000000000002</c:v>
                </c:pt>
                <c:pt idx="4133">
                  <c:v>0.78400000000000003</c:v>
                </c:pt>
                <c:pt idx="4134">
                  <c:v>0.77900000000000003</c:v>
                </c:pt>
                <c:pt idx="4135">
                  <c:v>0.78400000000000003</c:v>
                </c:pt>
                <c:pt idx="4136">
                  <c:v>0.77900000000000003</c:v>
                </c:pt>
                <c:pt idx="4137">
                  <c:v>0.79300000000000004</c:v>
                </c:pt>
                <c:pt idx="4138">
                  <c:v>0.81299999999999994</c:v>
                </c:pt>
                <c:pt idx="4139">
                  <c:v>0.81299999999999994</c:v>
                </c:pt>
                <c:pt idx="4140">
                  <c:v>0.81399999999999995</c:v>
                </c:pt>
                <c:pt idx="4141">
                  <c:v>0.79300000000000004</c:v>
                </c:pt>
                <c:pt idx="4142">
                  <c:v>0.78500000000000003</c:v>
                </c:pt>
                <c:pt idx="4143">
                  <c:v>0.77700000000000002</c:v>
                </c:pt>
                <c:pt idx="4144">
                  <c:v>0.77900000000000003</c:v>
                </c:pt>
                <c:pt idx="4145">
                  <c:v>0.79300000000000004</c:v>
                </c:pt>
                <c:pt idx="4146">
                  <c:v>0.78500000000000003</c:v>
                </c:pt>
                <c:pt idx="4147">
                  <c:v>0.78100000000000003</c:v>
                </c:pt>
                <c:pt idx="4148">
                  <c:v>0.77800000000000002</c:v>
                </c:pt>
                <c:pt idx="4149">
                  <c:v>0.79400000000000004</c:v>
                </c:pt>
                <c:pt idx="4150">
                  <c:v>0.78100000000000003</c:v>
                </c:pt>
                <c:pt idx="4151">
                  <c:v>0.78100000000000003</c:v>
                </c:pt>
                <c:pt idx="4152">
                  <c:v>0.78</c:v>
                </c:pt>
                <c:pt idx="4153">
                  <c:v>0.78500000000000003</c:v>
                </c:pt>
                <c:pt idx="4154">
                  <c:v>0.81599999999999995</c:v>
                </c:pt>
                <c:pt idx="4155">
                  <c:v>0.78100000000000003</c:v>
                </c:pt>
                <c:pt idx="4156">
                  <c:v>0.78100000000000003</c:v>
                </c:pt>
                <c:pt idx="4157">
                  <c:v>0.81299999999999994</c:v>
                </c:pt>
                <c:pt idx="4158">
                  <c:v>0.78300000000000003</c:v>
                </c:pt>
                <c:pt idx="4159">
                  <c:v>0.78300000000000003</c:v>
                </c:pt>
                <c:pt idx="4160">
                  <c:v>0.78600000000000003</c:v>
                </c:pt>
                <c:pt idx="4161">
                  <c:v>0.78600000000000003</c:v>
                </c:pt>
                <c:pt idx="4162">
                  <c:v>0.82</c:v>
                </c:pt>
                <c:pt idx="4163">
                  <c:v>0.78600000000000003</c:v>
                </c:pt>
                <c:pt idx="4164">
                  <c:v>0.78900000000000003</c:v>
                </c:pt>
                <c:pt idx="4165">
                  <c:v>0.81699999999999995</c:v>
                </c:pt>
                <c:pt idx="4166">
                  <c:v>0.81899999999999995</c:v>
                </c:pt>
                <c:pt idx="4167">
                  <c:v>0.78900000000000003</c:v>
                </c:pt>
                <c:pt idx="4168">
                  <c:v>0.81599999999999995</c:v>
                </c:pt>
                <c:pt idx="4169">
                  <c:v>0.78700000000000003</c:v>
                </c:pt>
                <c:pt idx="4170">
                  <c:v>0.82299999999999995</c:v>
                </c:pt>
                <c:pt idx="4171">
                  <c:v>0.82299999999999995</c:v>
                </c:pt>
                <c:pt idx="4172">
                  <c:v>0.79200000000000004</c:v>
                </c:pt>
                <c:pt idx="4173">
                  <c:v>0.79200000000000004</c:v>
                </c:pt>
                <c:pt idx="4174">
                  <c:v>0.78900000000000003</c:v>
                </c:pt>
                <c:pt idx="4175">
                  <c:v>0.79200000000000004</c:v>
                </c:pt>
                <c:pt idx="4176">
                  <c:v>0.79200000000000004</c:v>
                </c:pt>
                <c:pt idx="4177">
                  <c:v>0.81699999999999995</c:v>
                </c:pt>
                <c:pt idx="4178">
                  <c:v>0.79200000000000004</c:v>
                </c:pt>
                <c:pt idx="4179">
                  <c:v>0.82399999999999995</c:v>
                </c:pt>
                <c:pt idx="4180">
                  <c:v>0.82399999999999995</c:v>
                </c:pt>
                <c:pt idx="4181">
                  <c:v>0.82499999999999996</c:v>
                </c:pt>
                <c:pt idx="4182">
                  <c:v>0.79100000000000004</c:v>
                </c:pt>
                <c:pt idx="4183">
                  <c:v>0.79300000000000004</c:v>
                </c:pt>
                <c:pt idx="4184">
                  <c:v>0.79100000000000004</c:v>
                </c:pt>
                <c:pt idx="4185">
                  <c:v>0.82</c:v>
                </c:pt>
                <c:pt idx="4186">
                  <c:v>0.79100000000000004</c:v>
                </c:pt>
                <c:pt idx="4187">
                  <c:v>0.79400000000000004</c:v>
                </c:pt>
                <c:pt idx="4188">
                  <c:v>0.81899999999999995</c:v>
                </c:pt>
                <c:pt idx="4189">
                  <c:v>0.79</c:v>
                </c:pt>
                <c:pt idx="4190">
                  <c:v>0.79300000000000004</c:v>
                </c:pt>
                <c:pt idx="4191">
                  <c:v>0.82</c:v>
                </c:pt>
                <c:pt idx="4192">
                  <c:v>0.79300000000000004</c:v>
                </c:pt>
                <c:pt idx="4193">
                  <c:v>0.79300000000000004</c:v>
                </c:pt>
                <c:pt idx="4194">
                  <c:v>0.79300000000000004</c:v>
                </c:pt>
                <c:pt idx="4195">
                  <c:v>0.79200000000000004</c:v>
                </c:pt>
                <c:pt idx="4196">
                  <c:v>0.82</c:v>
                </c:pt>
                <c:pt idx="4197">
                  <c:v>0.82699999999999996</c:v>
                </c:pt>
                <c:pt idx="4198">
                  <c:v>0.79400000000000004</c:v>
                </c:pt>
                <c:pt idx="4199">
                  <c:v>0.79300000000000004</c:v>
                </c:pt>
                <c:pt idx="4200">
                  <c:v>0.79300000000000004</c:v>
                </c:pt>
                <c:pt idx="4201">
                  <c:v>0.82499999999999996</c:v>
                </c:pt>
                <c:pt idx="4202">
                  <c:v>0.79400000000000004</c:v>
                </c:pt>
                <c:pt idx="4203">
                  <c:v>0.79500000000000004</c:v>
                </c:pt>
                <c:pt idx="4204">
                  <c:v>0.81599999999999995</c:v>
                </c:pt>
                <c:pt idx="4205">
                  <c:v>0.82899999999999996</c:v>
                </c:pt>
                <c:pt idx="4206">
                  <c:v>0.82899999999999996</c:v>
                </c:pt>
                <c:pt idx="4207">
                  <c:v>0.81599999999999995</c:v>
                </c:pt>
                <c:pt idx="4208">
                  <c:v>0.82699999999999996</c:v>
                </c:pt>
                <c:pt idx="4209">
                  <c:v>0.82199999999999995</c:v>
                </c:pt>
                <c:pt idx="4210">
                  <c:v>0.82199999999999995</c:v>
                </c:pt>
                <c:pt idx="4211">
                  <c:v>0.82199999999999995</c:v>
                </c:pt>
                <c:pt idx="4212">
                  <c:v>0.82199999999999995</c:v>
                </c:pt>
                <c:pt idx="4213">
                  <c:v>0.82199999999999995</c:v>
                </c:pt>
                <c:pt idx="4214">
                  <c:v>0.82899999999999996</c:v>
                </c:pt>
                <c:pt idx="4215">
                  <c:v>0.77100000000000002</c:v>
                </c:pt>
                <c:pt idx="4216">
                  <c:v>0.82299999999999995</c:v>
                </c:pt>
                <c:pt idx="4217">
                  <c:v>0.81899999999999995</c:v>
                </c:pt>
                <c:pt idx="4218">
                  <c:v>0.81799999999999995</c:v>
                </c:pt>
                <c:pt idx="4219">
                  <c:v>0.83</c:v>
                </c:pt>
                <c:pt idx="4220">
                  <c:v>0.82899999999999996</c:v>
                </c:pt>
                <c:pt idx="4221">
                  <c:v>0.82299999999999995</c:v>
                </c:pt>
                <c:pt idx="4222">
                  <c:v>0.81899999999999995</c:v>
                </c:pt>
                <c:pt idx="4223">
                  <c:v>0.83</c:v>
                </c:pt>
                <c:pt idx="4224">
                  <c:v>0.82399999999999995</c:v>
                </c:pt>
                <c:pt idx="4225">
                  <c:v>0.77</c:v>
                </c:pt>
                <c:pt idx="4226">
                  <c:v>0.82499999999999996</c:v>
                </c:pt>
                <c:pt idx="4227">
                  <c:v>0.82799999999999996</c:v>
                </c:pt>
                <c:pt idx="4228">
                  <c:v>0.82399999999999995</c:v>
                </c:pt>
                <c:pt idx="4229">
                  <c:v>0.83599999999999997</c:v>
                </c:pt>
                <c:pt idx="4230">
                  <c:v>0.84399999999999997</c:v>
                </c:pt>
                <c:pt idx="4231">
                  <c:v>0.82399999999999995</c:v>
                </c:pt>
                <c:pt idx="4232">
                  <c:v>0.84</c:v>
                </c:pt>
                <c:pt idx="4233">
                  <c:v>0.82699999999999996</c:v>
                </c:pt>
                <c:pt idx="4234">
                  <c:v>0.82599999999999996</c:v>
                </c:pt>
                <c:pt idx="4235">
                  <c:v>0.26900000000000002</c:v>
                </c:pt>
                <c:pt idx="4236">
                  <c:v>0.27</c:v>
                </c:pt>
                <c:pt idx="4237">
                  <c:v>0.27200000000000002</c:v>
                </c:pt>
                <c:pt idx="4238">
                  <c:v>0.307</c:v>
                </c:pt>
                <c:pt idx="4239">
                  <c:v>0.31900000000000001</c:v>
                </c:pt>
                <c:pt idx="4240">
                  <c:v>0.28599999999999998</c:v>
                </c:pt>
                <c:pt idx="4241">
                  <c:v>0.28399999999999997</c:v>
                </c:pt>
                <c:pt idx="4242">
                  <c:v>0.41099999999999998</c:v>
                </c:pt>
                <c:pt idx="4243">
                  <c:v>0.35899999999999999</c:v>
                </c:pt>
                <c:pt idx="4244">
                  <c:v>0.37</c:v>
                </c:pt>
                <c:pt idx="4245">
                  <c:v>0.45</c:v>
                </c:pt>
                <c:pt idx="4246">
                  <c:v>0.46100000000000002</c:v>
                </c:pt>
                <c:pt idx="4247">
                  <c:v>0.438</c:v>
                </c:pt>
                <c:pt idx="4248">
                  <c:v>0.41299999999999998</c:v>
                </c:pt>
                <c:pt idx="4249">
                  <c:v>0.44800000000000001</c:v>
                </c:pt>
                <c:pt idx="4250">
                  <c:v>0.48499999999999999</c:v>
                </c:pt>
                <c:pt idx="4251">
                  <c:v>0.46800000000000003</c:v>
                </c:pt>
                <c:pt idx="4252">
                  <c:v>0.55200000000000005</c:v>
                </c:pt>
                <c:pt idx="4253">
                  <c:v>0.48799999999999999</c:v>
                </c:pt>
                <c:pt idx="4254">
                  <c:v>0.52100000000000002</c:v>
                </c:pt>
                <c:pt idx="4255">
                  <c:v>0.47699999999999998</c:v>
                </c:pt>
                <c:pt idx="4256">
                  <c:v>0.48</c:v>
                </c:pt>
                <c:pt idx="4257">
                  <c:v>0.53600000000000003</c:v>
                </c:pt>
                <c:pt idx="4258">
                  <c:v>0.55300000000000005</c:v>
                </c:pt>
                <c:pt idx="4259">
                  <c:v>0.57299999999999995</c:v>
                </c:pt>
                <c:pt idx="4260">
                  <c:v>0.57899999999999996</c:v>
                </c:pt>
                <c:pt idx="4261">
                  <c:v>0.58099999999999996</c:v>
                </c:pt>
                <c:pt idx="4262">
                  <c:v>0.56200000000000006</c:v>
                </c:pt>
                <c:pt idx="4263">
                  <c:v>0.58199999999999996</c:v>
                </c:pt>
                <c:pt idx="4264">
                  <c:v>0.58099999999999996</c:v>
                </c:pt>
                <c:pt idx="4265">
                  <c:v>0.58899999999999997</c:v>
                </c:pt>
                <c:pt idx="4266">
                  <c:v>0.61699999999999999</c:v>
                </c:pt>
                <c:pt idx="4267">
                  <c:v>0.61899999999999999</c:v>
                </c:pt>
                <c:pt idx="4268">
                  <c:v>0.627</c:v>
                </c:pt>
                <c:pt idx="4269">
                  <c:v>0.59799999999999998</c:v>
                </c:pt>
                <c:pt idx="4270">
                  <c:v>0.628</c:v>
                </c:pt>
                <c:pt idx="4271">
                  <c:v>0.626</c:v>
                </c:pt>
                <c:pt idx="4272">
                  <c:v>0.625</c:v>
                </c:pt>
                <c:pt idx="4273">
                  <c:v>0.627</c:v>
                </c:pt>
                <c:pt idx="4274">
                  <c:v>0.63100000000000001</c:v>
                </c:pt>
                <c:pt idx="4275">
                  <c:v>0.626</c:v>
                </c:pt>
                <c:pt idx="4276">
                  <c:v>0.629</c:v>
                </c:pt>
                <c:pt idx="4277">
                  <c:v>0.628</c:v>
                </c:pt>
                <c:pt idx="4278">
                  <c:v>0.63</c:v>
                </c:pt>
                <c:pt idx="4279">
                  <c:v>0.63500000000000001</c:v>
                </c:pt>
                <c:pt idx="4280">
                  <c:v>0.63100000000000001</c:v>
                </c:pt>
                <c:pt idx="4281">
                  <c:v>0.63500000000000001</c:v>
                </c:pt>
                <c:pt idx="4282">
                  <c:v>0.63700000000000001</c:v>
                </c:pt>
                <c:pt idx="4283">
                  <c:v>0.63700000000000001</c:v>
                </c:pt>
                <c:pt idx="4284">
                  <c:v>0.63600000000000001</c:v>
                </c:pt>
                <c:pt idx="4285">
                  <c:v>0.63600000000000001</c:v>
                </c:pt>
                <c:pt idx="4286">
                  <c:v>0.63800000000000001</c:v>
                </c:pt>
                <c:pt idx="4287">
                  <c:v>0.63700000000000001</c:v>
                </c:pt>
                <c:pt idx="4288">
                  <c:v>0.64100000000000001</c:v>
                </c:pt>
                <c:pt idx="4289">
                  <c:v>0.64800000000000002</c:v>
                </c:pt>
                <c:pt idx="4290">
                  <c:v>0.64600000000000002</c:v>
                </c:pt>
                <c:pt idx="4291">
                  <c:v>0.62</c:v>
                </c:pt>
                <c:pt idx="4292">
                  <c:v>0.621</c:v>
                </c:pt>
                <c:pt idx="4293">
                  <c:v>0.62</c:v>
                </c:pt>
                <c:pt idx="4294">
                  <c:v>0.65100000000000002</c:v>
                </c:pt>
                <c:pt idx="4295">
                  <c:v>0.64800000000000002</c:v>
                </c:pt>
                <c:pt idx="4296">
                  <c:v>0.63</c:v>
                </c:pt>
                <c:pt idx="4297">
                  <c:v>0.63100000000000001</c:v>
                </c:pt>
                <c:pt idx="4298">
                  <c:v>0.622</c:v>
                </c:pt>
                <c:pt idx="4299">
                  <c:v>0.64400000000000002</c:v>
                </c:pt>
                <c:pt idx="4300">
                  <c:v>0.622</c:v>
                </c:pt>
                <c:pt idx="4301">
                  <c:v>0.64400000000000002</c:v>
                </c:pt>
                <c:pt idx="4302">
                  <c:v>0.628</c:v>
                </c:pt>
                <c:pt idx="4303">
                  <c:v>0.65300000000000002</c:v>
                </c:pt>
                <c:pt idx="4304">
                  <c:v>0.65200000000000002</c:v>
                </c:pt>
                <c:pt idx="4305">
                  <c:v>0.63100000000000001</c:v>
                </c:pt>
                <c:pt idx="4306">
                  <c:v>0.63200000000000001</c:v>
                </c:pt>
                <c:pt idx="4307">
                  <c:v>0.63500000000000001</c:v>
                </c:pt>
                <c:pt idx="4308">
                  <c:v>0.63100000000000001</c:v>
                </c:pt>
                <c:pt idx="4309">
                  <c:v>0.65400000000000003</c:v>
                </c:pt>
                <c:pt idx="4310">
                  <c:v>0.65400000000000003</c:v>
                </c:pt>
                <c:pt idx="4311">
                  <c:v>0.65500000000000003</c:v>
                </c:pt>
                <c:pt idx="4312">
                  <c:v>0.65600000000000003</c:v>
                </c:pt>
                <c:pt idx="4313">
                  <c:v>0.63700000000000001</c:v>
                </c:pt>
                <c:pt idx="4314">
                  <c:v>0.63500000000000001</c:v>
                </c:pt>
                <c:pt idx="4315">
                  <c:v>0.64500000000000002</c:v>
                </c:pt>
                <c:pt idx="4316">
                  <c:v>0.63300000000000001</c:v>
                </c:pt>
                <c:pt idx="4317">
                  <c:v>0.64600000000000002</c:v>
                </c:pt>
                <c:pt idx="4318">
                  <c:v>0.64400000000000002</c:v>
                </c:pt>
                <c:pt idx="4319">
                  <c:v>0.64300000000000002</c:v>
                </c:pt>
                <c:pt idx="4320">
                  <c:v>0.64600000000000002</c:v>
                </c:pt>
                <c:pt idx="4321">
                  <c:v>0.64700000000000002</c:v>
                </c:pt>
                <c:pt idx="4322">
                  <c:v>0.63700000000000001</c:v>
                </c:pt>
                <c:pt idx="4323">
                  <c:v>0.64400000000000002</c:v>
                </c:pt>
                <c:pt idx="4324">
                  <c:v>0.64</c:v>
                </c:pt>
                <c:pt idx="4325">
                  <c:v>0.66500000000000004</c:v>
                </c:pt>
                <c:pt idx="4326">
                  <c:v>0.64100000000000001</c:v>
                </c:pt>
                <c:pt idx="4327">
                  <c:v>0.66400000000000003</c:v>
                </c:pt>
                <c:pt idx="4328">
                  <c:v>0.64100000000000001</c:v>
                </c:pt>
                <c:pt idx="4329">
                  <c:v>0.64600000000000002</c:v>
                </c:pt>
                <c:pt idx="4330">
                  <c:v>0.64600000000000002</c:v>
                </c:pt>
                <c:pt idx="4331">
                  <c:v>0.66700000000000004</c:v>
                </c:pt>
                <c:pt idx="4332">
                  <c:v>0.66700000000000004</c:v>
                </c:pt>
                <c:pt idx="4333">
                  <c:v>0.66800000000000004</c:v>
                </c:pt>
                <c:pt idx="4334">
                  <c:v>0.66800000000000004</c:v>
                </c:pt>
                <c:pt idx="4335">
                  <c:v>0.64400000000000002</c:v>
                </c:pt>
                <c:pt idx="4336">
                  <c:v>0.64300000000000002</c:v>
                </c:pt>
                <c:pt idx="4337">
                  <c:v>0.64800000000000002</c:v>
                </c:pt>
                <c:pt idx="4338">
                  <c:v>0.64600000000000002</c:v>
                </c:pt>
                <c:pt idx="4339">
                  <c:v>0.64600000000000002</c:v>
                </c:pt>
                <c:pt idx="4340">
                  <c:v>0.64500000000000002</c:v>
                </c:pt>
                <c:pt idx="4341">
                  <c:v>0.64600000000000002</c:v>
                </c:pt>
                <c:pt idx="4342">
                  <c:v>0.63600000000000001</c:v>
                </c:pt>
                <c:pt idx="4343">
                  <c:v>0.64200000000000002</c:v>
                </c:pt>
                <c:pt idx="4344">
                  <c:v>0.64300000000000002</c:v>
                </c:pt>
                <c:pt idx="4345">
                  <c:v>0.66100000000000003</c:v>
                </c:pt>
                <c:pt idx="4346">
                  <c:v>0.64600000000000002</c:v>
                </c:pt>
                <c:pt idx="4347">
                  <c:v>0.66200000000000003</c:v>
                </c:pt>
                <c:pt idx="4348">
                  <c:v>0.64200000000000002</c:v>
                </c:pt>
                <c:pt idx="4349">
                  <c:v>0.66500000000000004</c:v>
                </c:pt>
                <c:pt idx="4350">
                  <c:v>0.66400000000000003</c:v>
                </c:pt>
                <c:pt idx="4351">
                  <c:v>0.64800000000000002</c:v>
                </c:pt>
                <c:pt idx="4352">
                  <c:v>0.64300000000000002</c:v>
                </c:pt>
                <c:pt idx="4353">
                  <c:v>0.64800000000000002</c:v>
                </c:pt>
                <c:pt idx="4354">
                  <c:v>0.64500000000000002</c:v>
                </c:pt>
                <c:pt idx="4355">
                  <c:v>0.66700000000000004</c:v>
                </c:pt>
                <c:pt idx="4356">
                  <c:v>0.66700000000000004</c:v>
                </c:pt>
                <c:pt idx="4357">
                  <c:v>0.65800000000000003</c:v>
                </c:pt>
                <c:pt idx="4358">
                  <c:v>0.66700000000000004</c:v>
                </c:pt>
                <c:pt idx="4359">
                  <c:v>0.66800000000000004</c:v>
                </c:pt>
                <c:pt idx="4360">
                  <c:v>0.64400000000000002</c:v>
                </c:pt>
                <c:pt idx="4361">
                  <c:v>0.67900000000000005</c:v>
                </c:pt>
                <c:pt idx="4362">
                  <c:v>0.67100000000000004</c:v>
                </c:pt>
                <c:pt idx="4363">
                  <c:v>0.68</c:v>
                </c:pt>
                <c:pt idx="4364">
                  <c:v>0.66900000000000004</c:v>
                </c:pt>
                <c:pt idx="4365">
                  <c:v>0.67300000000000004</c:v>
                </c:pt>
                <c:pt idx="4366">
                  <c:v>0.68100000000000005</c:v>
                </c:pt>
                <c:pt idx="4367">
                  <c:v>0.67700000000000005</c:v>
                </c:pt>
                <c:pt idx="4368">
                  <c:v>0.67400000000000004</c:v>
                </c:pt>
                <c:pt idx="4369">
                  <c:v>0.66900000000000004</c:v>
                </c:pt>
                <c:pt idx="4370">
                  <c:v>0.68100000000000005</c:v>
                </c:pt>
                <c:pt idx="4371">
                  <c:v>0.67600000000000005</c:v>
                </c:pt>
                <c:pt idx="4372">
                  <c:v>0.67</c:v>
                </c:pt>
                <c:pt idx="4373">
                  <c:v>0.67300000000000004</c:v>
                </c:pt>
                <c:pt idx="4374">
                  <c:v>0.68100000000000005</c:v>
                </c:pt>
                <c:pt idx="4375">
                  <c:v>0.67100000000000004</c:v>
                </c:pt>
                <c:pt idx="4376">
                  <c:v>0.67700000000000005</c:v>
                </c:pt>
                <c:pt idx="4377">
                  <c:v>0.68700000000000006</c:v>
                </c:pt>
                <c:pt idx="4378">
                  <c:v>0.67100000000000004</c:v>
                </c:pt>
                <c:pt idx="4379">
                  <c:v>0.67</c:v>
                </c:pt>
                <c:pt idx="4380">
                  <c:v>0.67400000000000004</c:v>
                </c:pt>
                <c:pt idx="4381">
                  <c:v>0.68600000000000005</c:v>
                </c:pt>
                <c:pt idx="4382">
                  <c:v>0.67100000000000004</c:v>
                </c:pt>
                <c:pt idx="4383">
                  <c:v>0.67400000000000004</c:v>
                </c:pt>
                <c:pt idx="4384">
                  <c:v>0.67700000000000005</c:v>
                </c:pt>
                <c:pt idx="4385">
                  <c:v>0.67600000000000005</c:v>
                </c:pt>
                <c:pt idx="4386">
                  <c:v>0.67900000000000005</c:v>
                </c:pt>
                <c:pt idx="4387">
                  <c:v>0.68899999999999995</c:v>
                </c:pt>
                <c:pt idx="4388">
                  <c:v>0.67900000000000005</c:v>
                </c:pt>
                <c:pt idx="4389">
                  <c:v>0.68799999999999994</c:v>
                </c:pt>
                <c:pt idx="4390">
                  <c:v>0.68899999999999995</c:v>
                </c:pt>
                <c:pt idx="4391">
                  <c:v>0.68899999999999995</c:v>
                </c:pt>
                <c:pt idx="4392">
                  <c:v>0.69</c:v>
                </c:pt>
                <c:pt idx="4393">
                  <c:v>0.69</c:v>
                </c:pt>
                <c:pt idx="4394">
                  <c:v>0.68200000000000005</c:v>
                </c:pt>
                <c:pt idx="4395">
                  <c:v>0.68300000000000005</c:v>
                </c:pt>
                <c:pt idx="4396">
                  <c:v>0.68</c:v>
                </c:pt>
                <c:pt idx="4397">
                  <c:v>0.66</c:v>
                </c:pt>
                <c:pt idx="4398">
                  <c:v>0.66500000000000004</c:v>
                </c:pt>
                <c:pt idx="4399">
                  <c:v>0.68400000000000005</c:v>
                </c:pt>
                <c:pt idx="4400">
                  <c:v>0.66300000000000003</c:v>
                </c:pt>
                <c:pt idx="4401">
                  <c:v>0.66100000000000003</c:v>
                </c:pt>
                <c:pt idx="4402">
                  <c:v>0.66800000000000004</c:v>
                </c:pt>
                <c:pt idx="4403">
                  <c:v>0.68100000000000005</c:v>
                </c:pt>
                <c:pt idx="4404">
                  <c:v>0.66800000000000004</c:v>
                </c:pt>
                <c:pt idx="4405">
                  <c:v>0.65800000000000003</c:v>
                </c:pt>
                <c:pt idx="4406">
                  <c:v>0.68200000000000005</c:v>
                </c:pt>
                <c:pt idx="4407">
                  <c:v>0.72399999999999998</c:v>
                </c:pt>
                <c:pt idx="4408">
                  <c:v>0.68400000000000005</c:v>
                </c:pt>
                <c:pt idx="4409">
                  <c:v>0.66900000000000004</c:v>
                </c:pt>
                <c:pt idx="4410">
                  <c:v>0.72299999999999998</c:v>
                </c:pt>
                <c:pt idx="4411">
                  <c:v>0.66300000000000003</c:v>
                </c:pt>
                <c:pt idx="4412">
                  <c:v>0.68500000000000005</c:v>
                </c:pt>
                <c:pt idx="4413">
                  <c:v>0.68200000000000005</c:v>
                </c:pt>
                <c:pt idx="4414">
                  <c:v>0.68300000000000005</c:v>
                </c:pt>
                <c:pt idx="4415">
                  <c:v>0.66300000000000003</c:v>
                </c:pt>
                <c:pt idx="4416">
                  <c:v>0.68200000000000005</c:v>
                </c:pt>
                <c:pt idx="4417">
                  <c:v>0.66200000000000003</c:v>
                </c:pt>
                <c:pt idx="4418">
                  <c:v>0.68300000000000005</c:v>
                </c:pt>
                <c:pt idx="4419">
                  <c:v>0.73199999999999998</c:v>
                </c:pt>
                <c:pt idx="4420">
                  <c:v>0.73199999999999998</c:v>
                </c:pt>
                <c:pt idx="4421">
                  <c:v>0.66500000000000004</c:v>
                </c:pt>
                <c:pt idx="4422">
                  <c:v>0.72699999999999998</c:v>
                </c:pt>
                <c:pt idx="4423">
                  <c:v>0.72599999999999998</c:v>
                </c:pt>
                <c:pt idx="4424">
                  <c:v>0.73199999999999998</c:v>
                </c:pt>
                <c:pt idx="4425">
                  <c:v>0.73199999999999998</c:v>
                </c:pt>
                <c:pt idx="4426">
                  <c:v>0.72699999999999998</c:v>
                </c:pt>
                <c:pt idx="4427">
                  <c:v>0.72699999999999998</c:v>
                </c:pt>
                <c:pt idx="4428">
                  <c:v>0.66500000000000004</c:v>
                </c:pt>
                <c:pt idx="4429">
                  <c:v>0.66900000000000004</c:v>
                </c:pt>
                <c:pt idx="4430">
                  <c:v>0.66700000000000004</c:v>
                </c:pt>
                <c:pt idx="4431">
                  <c:v>0.67600000000000005</c:v>
                </c:pt>
                <c:pt idx="4432">
                  <c:v>0.67</c:v>
                </c:pt>
                <c:pt idx="4433">
                  <c:v>0.67700000000000005</c:v>
                </c:pt>
                <c:pt idx="4434">
                  <c:v>0.66900000000000004</c:v>
                </c:pt>
                <c:pt idx="4435">
                  <c:v>0.66800000000000004</c:v>
                </c:pt>
                <c:pt idx="4436">
                  <c:v>0.66700000000000004</c:v>
                </c:pt>
                <c:pt idx="4437">
                  <c:v>0.66600000000000004</c:v>
                </c:pt>
                <c:pt idx="4438">
                  <c:v>0.66600000000000004</c:v>
                </c:pt>
                <c:pt idx="4439">
                  <c:v>0.67800000000000005</c:v>
                </c:pt>
                <c:pt idx="4440">
                  <c:v>0.67300000000000004</c:v>
                </c:pt>
                <c:pt idx="4441">
                  <c:v>0.67</c:v>
                </c:pt>
                <c:pt idx="4442">
                  <c:v>0.73599999999999999</c:v>
                </c:pt>
                <c:pt idx="4443">
                  <c:v>0.67300000000000004</c:v>
                </c:pt>
                <c:pt idx="4444">
                  <c:v>0.67</c:v>
                </c:pt>
                <c:pt idx="4445">
                  <c:v>0.67</c:v>
                </c:pt>
                <c:pt idx="4446">
                  <c:v>0.67900000000000005</c:v>
                </c:pt>
                <c:pt idx="4447">
                  <c:v>0.66700000000000004</c:v>
                </c:pt>
                <c:pt idx="4448">
                  <c:v>0.66700000000000004</c:v>
                </c:pt>
                <c:pt idx="4449">
                  <c:v>0.73599999999999999</c:v>
                </c:pt>
                <c:pt idx="4450">
                  <c:v>0.71799999999999997</c:v>
                </c:pt>
                <c:pt idx="4451">
                  <c:v>0.67900000000000005</c:v>
                </c:pt>
                <c:pt idx="4452">
                  <c:v>0.73499999999999999</c:v>
                </c:pt>
                <c:pt idx="4453">
                  <c:v>0.67400000000000004</c:v>
                </c:pt>
                <c:pt idx="4454">
                  <c:v>0.67400000000000004</c:v>
                </c:pt>
                <c:pt idx="4455">
                  <c:v>0.71899999999999997</c:v>
                </c:pt>
                <c:pt idx="4456">
                  <c:v>0.67200000000000004</c:v>
                </c:pt>
                <c:pt idx="4457">
                  <c:v>0.73899999999999999</c:v>
                </c:pt>
                <c:pt idx="4458">
                  <c:v>0.68</c:v>
                </c:pt>
                <c:pt idx="4459">
                  <c:v>0.72</c:v>
                </c:pt>
                <c:pt idx="4460">
                  <c:v>0.72</c:v>
                </c:pt>
                <c:pt idx="4461">
                  <c:v>0.78700000000000003</c:v>
                </c:pt>
                <c:pt idx="4462">
                  <c:v>0.78700000000000003</c:v>
                </c:pt>
                <c:pt idx="4463">
                  <c:v>0.72</c:v>
                </c:pt>
                <c:pt idx="4464">
                  <c:v>0.78700000000000003</c:v>
                </c:pt>
                <c:pt idx="4465">
                  <c:v>0.78700000000000003</c:v>
                </c:pt>
                <c:pt idx="4466">
                  <c:v>0.72099999999999997</c:v>
                </c:pt>
                <c:pt idx="4467">
                  <c:v>0.67300000000000004</c:v>
                </c:pt>
                <c:pt idx="4468">
                  <c:v>0.73899999999999999</c:v>
                </c:pt>
                <c:pt idx="4469">
                  <c:v>0.73799999999999999</c:v>
                </c:pt>
                <c:pt idx="4470">
                  <c:v>0.67600000000000005</c:v>
                </c:pt>
                <c:pt idx="4471">
                  <c:v>0.67900000000000005</c:v>
                </c:pt>
                <c:pt idx="4472">
                  <c:v>0.73899999999999999</c:v>
                </c:pt>
                <c:pt idx="4473">
                  <c:v>0.73899999999999999</c:v>
                </c:pt>
                <c:pt idx="4474">
                  <c:v>0.68</c:v>
                </c:pt>
                <c:pt idx="4475">
                  <c:v>0.67600000000000005</c:v>
                </c:pt>
                <c:pt idx="4476">
                  <c:v>0.67700000000000005</c:v>
                </c:pt>
                <c:pt idx="4477">
                  <c:v>0.79100000000000004</c:v>
                </c:pt>
                <c:pt idx="4478">
                  <c:v>0.68</c:v>
                </c:pt>
                <c:pt idx="4479">
                  <c:v>0.68700000000000006</c:v>
                </c:pt>
                <c:pt idx="4480">
                  <c:v>0.67800000000000005</c:v>
                </c:pt>
                <c:pt idx="4481">
                  <c:v>0.68799999999999994</c:v>
                </c:pt>
                <c:pt idx="4482">
                  <c:v>0.67900000000000005</c:v>
                </c:pt>
                <c:pt idx="4483">
                  <c:v>0.68100000000000005</c:v>
                </c:pt>
                <c:pt idx="4484">
                  <c:v>0.67700000000000005</c:v>
                </c:pt>
                <c:pt idx="4485">
                  <c:v>0.67700000000000005</c:v>
                </c:pt>
                <c:pt idx="4486">
                  <c:v>0.79100000000000004</c:v>
                </c:pt>
                <c:pt idx="4487">
                  <c:v>0.79200000000000004</c:v>
                </c:pt>
                <c:pt idx="4488">
                  <c:v>0.68300000000000005</c:v>
                </c:pt>
                <c:pt idx="4489">
                  <c:v>0.68100000000000005</c:v>
                </c:pt>
                <c:pt idx="4490">
                  <c:v>0.68100000000000005</c:v>
                </c:pt>
                <c:pt idx="4491">
                  <c:v>0.68300000000000005</c:v>
                </c:pt>
                <c:pt idx="4492">
                  <c:v>0.69</c:v>
                </c:pt>
                <c:pt idx="4493">
                  <c:v>0.68400000000000005</c:v>
                </c:pt>
                <c:pt idx="4494">
                  <c:v>0.79500000000000004</c:v>
                </c:pt>
                <c:pt idx="4495">
                  <c:v>0.67800000000000005</c:v>
                </c:pt>
                <c:pt idx="4496">
                  <c:v>0.67800000000000005</c:v>
                </c:pt>
                <c:pt idx="4497">
                  <c:v>0.79300000000000004</c:v>
                </c:pt>
                <c:pt idx="4498">
                  <c:v>0.68300000000000005</c:v>
                </c:pt>
                <c:pt idx="4499">
                  <c:v>0.79100000000000004</c:v>
                </c:pt>
                <c:pt idx="4500">
                  <c:v>0.79500000000000004</c:v>
                </c:pt>
                <c:pt idx="4501">
                  <c:v>0.71599999999999997</c:v>
                </c:pt>
                <c:pt idx="4502">
                  <c:v>0.68400000000000005</c:v>
                </c:pt>
                <c:pt idx="4503">
                  <c:v>0.73</c:v>
                </c:pt>
                <c:pt idx="4504">
                  <c:v>0.71599999999999997</c:v>
                </c:pt>
                <c:pt idx="4505">
                  <c:v>0.79900000000000004</c:v>
                </c:pt>
                <c:pt idx="4506">
                  <c:v>0.79900000000000004</c:v>
                </c:pt>
                <c:pt idx="4507">
                  <c:v>0.73199999999999998</c:v>
                </c:pt>
                <c:pt idx="4508">
                  <c:v>0.68500000000000005</c:v>
                </c:pt>
                <c:pt idx="4509">
                  <c:v>0.71699999999999997</c:v>
                </c:pt>
                <c:pt idx="4510">
                  <c:v>0.79900000000000004</c:v>
                </c:pt>
                <c:pt idx="4511">
                  <c:v>0.79900000000000004</c:v>
                </c:pt>
                <c:pt idx="4512">
                  <c:v>0.80100000000000005</c:v>
                </c:pt>
                <c:pt idx="4513">
                  <c:v>0.71599999999999997</c:v>
                </c:pt>
                <c:pt idx="4514">
                  <c:v>0.68300000000000005</c:v>
                </c:pt>
                <c:pt idx="4515">
                  <c:v>0.73199999999999998</c:v>
                </c:pt>
                <c:pt idx="4516">
                  <c:v>0.73299999999999998</c:v>
                </c:pt>
                <c:pt idx="4517">
                  <c:v>0.79500000000000004</c:v>
                </c:pt>
                <c:pt idx="4518">
                  <c:v>0.73199999999999998</c:v>
                </c:pt>
                <c:pt idx="4519">
                  <c:v>0.79500000000000004</c:v>
                </c:pt>
                <c:pt idx="4520">
                  <c:v>0.79600000000000004</c:v>
                </c:pt>
                <c:pt idx="4521">
                  <c:v>0.79600000000000004</c:v>
                </c:pt>
                <c:pt idx="4522">
                  <c:v>0.71299999999999997</c:v>
                </c:pt>
                <c:pt idx="4523">
                  <c:v>0.71699999999999997</c:v>
                </c:pt>
                <c:pt idx="4524">
                  <c:v>0.73299999999999998</c:v>
                </c:pt>
                <c:pt idx="4525">
                  <c:v>0.80300000000000005</c:v>
                </c:pt>
                <c:pt idx="4526">
                  <c:v>0.71299999999999997</c:v>
                </c:pt>
                <c:pt idx="4527">
                  <c:v>0.71699999999999997</c:v>
                </c:pt>
                <c:pt idx="4528">
                  <c:v>0.71499999999999997</c:v>
                </c:pt>
                <c:pt idx="4529">
                  <c:v>0.68600000000000005</c:v>
                </c:pt>
                <c:pt idx="4530">
                  <c:v>0.71399999999999997</c:v>
                </c:pt>
                <c:pt idx="4531">
                  <c:v>0.71399999999999997</c:v>
                </c:pt>
                <c:pt idx="4532">
                  <c:v>0.72399999999999998</c:v>
                </c:pt>
                <c:pt idx="4533">
                  <c:v>0.80300000000000005</c:v>
                </c:pt>
                <c:pt idx="4534">
                  <c:v>0.71799999999999997</c:v>
                </c:pt>
                <c:pt idx="4535">
                  <c:v>0.71599999999999997</c:v>
                </c:pt>
                <c:pt idx="4536">
                  <c:v>0.71799999999999997</c:v>
                </c:pt>
                <c:pt idx="4537">
                  <c:v>0.72499999999999998</c:v>
                </c:pt>
                <c:pt idx="4538">
                  <c:v>0.80400000000000005</c:v>
                </c:pt>
                <c:pt idx="4539">
                  <c:v>0.72099999999999997</c:v>
                </c:pt>
                <c:pt idx="4540">
                  <c:v>0.72099999999999997</c:v>
                </c:pt>
                <c:pt idx="4541">
                  <c:v>0.80500000000000005</c:v>
                </c:pt>
                <c:pt idx="4542">
                  <c:v>0.71499999999999997</c:v>
                </c:pt>
                <c:pt idx="4543">
                  <c:v>0.71499999999999997</c:v>
                </c:pt>
                <c:pt idx="4544">
                  <c:v>0.72</c:v>
                </c:pt>
                <c:pt idx="4545">
                  <c:v>0.72099999999999997</c:v>
                </c:pt>
                <c:pt idx="4546">
                  <c:v>0.80500000000000005</c:v>
                </c:pt>
                <c:pt idx="4547">
                  <c:v>0.72599999999999998</c:v>
                </c:pt>
                <c:pt idx="4548">
                  <c:v>0.80400000000000005</c:v>
                </c:pt>
                <c:pt idx="4549">
                  <c:v>0.80700000000000005</c:v>
                </c:pt>
                <c:pt idx="4550">
                  <c:v>0.78900000000000003</c:v>
                </c:pt>
                <c:pt idx="4551">
                  <c:v>0.78900000000000003</c:v>
                </c:pt>
                <c:pt idx="4552">
                  <c:v>0.72199999999999998</c:v>
                </c:pt>
                <c:pt idx="4553">
                  <c:v>0.80900000000000005</c:v>
                </c:pt>
                <c:pt idx="4554">
                  <c:v>0.80900000000000005</c:v>
                </c:pt>
                <c:pt idx="4555">
                  <c:v>0.72799999999999998</c:v>
                </c:pt>
                <c:pt idx="4556">
                  <c:v>0.79100000000000004</c:v>
                </c:pt>
                <c:pt idx="4557">
                  <c:v>0.72</c:v>
                </c:pt>
                <c:pt idx="4558">
                  <c:v>0.78700000000000003</c:v>
                </c:pt>
                <c:pt idx="4559">
                  <c:v>0.72799999999999998</c:v>
                </c:pt>
                <c:pt idx="4560">
                  <c:v>0.72299999999999998</c:v>
                </c:pt>
                <c:pt idx="4561">
                  <c:v>0.78800000000000003</c:v>
                </c:pt>
                <c:pt idx="4562">
                  <c:v>0.72499999999999998</c:v>
                </c:pt>
                <c:pt idx="4563">
                  <c:v>0.72899999999999998</c:v>
                </c:pt>
                <c:pt idx="4564">
                  <c:v>0.80800000000000005</c:v>
                </c:pt>
                <c:pt idx="4565">
                  <c:v>0.80700000000000005</c:v>
                </c:pt>
                <c:pt idx="4566">
                  <c:v>0.80600000000000005</c:v>
                </c:pt>
                <c:pt idx="4567">
                  <c:v>0.78900000000000003</c:v>
                </c:pt>
                <c:pt idx="4568">
                  <c:v>0.80600000000000005</c:v>
                </c:pt>
                <c:pt idx="4569">
                  <c:v>0.79300000000000004</c:v>
                </c:pt>
                <c:pt idx="4570">
                  <c:v>0.72499999999999998</c:v>
                </c:pt>
                <c:pt idx="4571">
                  <c:v>0.78900000000000003</c:v>
                </c:pt>
                <c:pt idx="4572">
                  <c:v>0.78800000000000003</c:v>
                </c:pt>
                <c:pt idx="4573">
                  <c:v>0.72499999999999998</c:v>
                </c:pt>
                <c:pt idx="4574">
                  <c:v>0.78900000000000003</c:v>
                </c:pt>
                <c:pt idx="4575">
                  <c:v>0.79700000000000004</c:v>
                </c:pt>
                <c:pt idx="4576">
                  <c:v>0.79700000000000004</c:v>
                </c:pt>
                <c:pt idx="4577">
                  <c:v>0.72299999999999998</c:v>
                </c:pt>
                <c:pt idx="4578">
                  <c:v>0.72799999999999998</c:v>
                </c:pt>
                <c:pt idx="4579">
                  <c:v>0.72799999999999998</c:v>
                </c:pt>
                <c:pt idx="4580">
                  <c:v>0.72499999999999998</c:v>
                </c:pt>
                <c:pt idx="4581">
                  <c:v>0.72499999999999998</c:v>
                </c:pt>
                <c:pt idx="4582">
                  <c:v>0.72899999999999998</c:v>
                </c:pt>
                <c:pt idx="4583">
                  <c:v>0.72799999999999998</c:v>
                </c:pt>
                <c:pt idx="4584">
                  <c:v>0.72799999999999998</c:v>
                </c:pt>
                <c:pt idx="4585">
                  <c:v>0.79800000000000004</c:v>
                </c:pt>
                <c:pt idx="4586">
                  <c:v>0.79800000000000004</c:v>
                </c:pt>
                <c:pt idx="4587">
                  <c:v>0.79300000000000004</c:v>
                </c:pt>
                <c:pt idx="4588">
                  <c:v>0.79500000000000004</c:v>
                </c:pt>
                <c:pt idx="4589">
                  <c:v>0.72799999999999998</c:v>
                </c:pt>
                <c:pt idx="4590">
                  <c:v>0.73599999999999999</c:v>
                </c:pt>
                <c:pt idx="4591">
                  <c:v>0.79700000000000004</c:v>
                </c:pt>
                <c:pt idx="4592">
                  <c:v>0.72699999999999998</c:v>
                </c:pt>
                <c:pt idx="4593">
                  <c:v>0.72699999999999998</c:v>
                </c:pt>
                <c:pt idx="4594">
                  <c:v>0.73299999999999998</c:v>
                </c:pt>
                <c:pt idx="4595">
                  <c:v>0.73599999999999999</c:v>
                </c:pt>
                <c:pt idx="4596">
                  <c:v>0.73299999999999998</c:v>
                </c:pt>
                <c:pt idx="4597">
                  <c:v>0.73299999999999998</c:v>
                </c:pt>
                <c:pt idx="4598">
                  <c:v>0.79600000000000004</c:v>
                </c:pt>
                <c:pt idx="4599">
                  <c:v>0.79700000000000004</c:v>
                </c:pt>
                <c:pt idx="4600">
                  <c:v>0.79400000000000004</c:v>
                </c:pt>
                <c:pt idx="4601">
                  <c:v>0.73699999999999999</c:v>
                </c:pt>
                <c:pt idx="4602">
                  <c:v>0.80100000000000005</c:v>
                </c:pt>
                <c:pt idx="4603">
                  <c:v>0.80100000000000005</c:v>
                </c:pt>
                <c:pt idx="4604">
                  <c:v>0.73699999999999999</c:v>
                </c:pt>
                <c:pt idx="4605">
                  <c:v>0.80100000000000005</c:v>
                </c:pt>
                <c:pt idx="4606">
                  <c:v>0.80100000000000005</c:v>
                </c:pt>
                <c:pt idx="4607">
                  <c:v>0.80300000000000005</c:v>
                </c:pt>
                <c:pt idx="4608">
                  <c:v>0.73499999999999999</c:v>
                </c:pt>
                <c:pt idx="4609">
                  <c:v>0.73099999999999998</c:v>
                </c:pt>
                <c:pt idx="4610">
                  <c:v>0.8</c:v>
                </c:pt>
                <c:pt idx="4611">
                  <c:v>0.73599999999999999</c:v>
                </c:pt>
                <c:pt idx="4612">
                  <c:v>0.73899999999999999</c:v>
                </c:pt>
                <c:pt idx="4613">
                  <c:v>0.73499999999999999</c:v>
                </c:pt>
                <c:pt idx="4614">
                  <c:v>0.79900000000000004</c:v>
                </c:pt>
                <c:pt idx="4615">
                  <c:v>0.73899999999999999</c:v>
                </c:pt>
                <c:pt idx="4616">
                  <c:v>0.78900000000000003</c:v>
                </c:pt>
                <c:pt idx="4617">
                  <c:v>0.78900000000000003</c:v>
                </c:pt>
                <c:pt idx="4618">
                  <c:v>0.79800000000000004</c:v>
                </c:pt>
                <c:pt idx="4619">
                  <c:v>0.73599999999999999</c:v>
                </c:pt>
                <c:pt idx="4620">
                  <c:v>0.80300000000000005</c:v>
                </c:pt>
                <c:pt idx="4621">
                  <c:v>0.80400000000000005</c:v>
                </c:pt>
                <c:pt idx="4622">
                  <c:v>0.78900000000000003</c:v>
                </c:pt>
                <c:pt idx="4623">
                  <c:v>0.78900000000000003</c:v>
                </c:pt>
                <c:pt idx="4624">
                  <c:v>0.79700000000000004</c:v>
                </c:pt>
                <c:pt idx="4625">
                  <c:v>0.79800000000000004</c:v>
                </c:pt>
                <c:pt idx="4626">
                  <c:v>0.79900000000000004</c:v>
                </c:pt>
                <c:pt idx="4627">
                  <c:v>0.80100000000000005</c:v>
                </c:pt>
                <c:pt idx="4628">
                  <c:v>0.74</c:v>
                </c:pt>
                <c:pt idx="4629">
                  <c:v>0.73699999999999999</c:v>
                </c:pt>
                <c:pt idx="4630">
                  <c:v>0.80200000000000005</c:v>
                </c:pt>
                <c:pt idx="4631">
                  <c:v>0.73699999999999999</c:v>
                </c:pt>
                <c:pt idx="4632">
                  <c:v>0.73399999999999999</c:v>
                </c:pt>
                <c:pt idx="4633">
                  <c:v>0.80200000000000005</c:v>
                </c:pt>
                <c:pt idx="4634">
                  <c:v>0.73599999999999999</c:v>
                </c:pt>
                <c:pt idx="4635">
                  <c:v>0.73699999999999999</c:v>
                </c:pt>
                <c:pt idx="4636">
                  <c:v>0.73699999999999999</c:v>
                </c:pt>
                <c:pt idx="4637">
                  <c:v>0.79100000000000004</c:v>
                </c:pt>
                <c:pt idx="4638">
                  <c:v>0.80100000000000005</c:v>
                </c:pt>
                <c:pt idx="4639">
                  <c:v>0.78700000000000003</c:v>
                </c:pt>
                <c:pt idx="4640">
                  <c:v>0.78700000000000003</c:v>
                </c:pt>
                <c:pt idx="4641">
                  <c:v>0.78400000000000003</c:v>
                </c:pt>
                <c:pt idx="4642">
                  <c:v>0.78400000000000003</c:v>
                </c:pt>
                <c:pt idx="4643">
                  <c:v>0.80200000000000005</c:v>
                </c:pt>
                <c:pt idx="4644">
                  <c:v>0.80500000000000005</c:v>
                </c:pt>
                <c:pt idx="4645">
                  <c:v>0.79200000000000004</c:v>
                </c:pt>
                <c:pt idx="4646">
                  <c:v>0.78400000000000003</c:v>
                </c:pt>
                <c:pt idx="4647">
                  <c:v>0.78400000000000003</c:v>
                </c:pt>
                <c:pt idx="4648">
                  <c:v>0.78800000000000003</c:v>
                </c:pt>
                <c:pt idx="4649">
                  <c:v>0.78800000000000003</c:v>
                </c:pt>
                <c:pt idx="4650">
                  <c:v>0.80600000000000005</c:v>
                </c:pt>
                <c:pt idx="4651">
                  <c:v>0.73799999999999999</c:v>
                </c:pt>
                <c:pt idx="4652">
                  <c:v>0.73799999999999999</c:v>
                </c:pt>
                <c:pt idx="4653">
                  <c:v>0.78500000000000003</c:v>
                </c:pt>
                <c:pt idx="4654">
                  <c:v>0.79</c:v>
                </c:pt>
                <c:pt idx="4655">
                  <c:v>0.79300000000000004</c:v>
                </c:pt>
                <c:pt idx="4656">
                  <c:v>0.79</c:v>
                </c:pt>
                <c:pt idx="4657">
                  <c:v>0.81100000000000005</c:v>
                </c:pt>
                <c:pt idx="4658">
                  <c:v>0.81200000000000006</c:v>
                </c:pt>
                <c:pt idx="4659">
                  <c:v>0.76100000000000001</c:v>
                </c:pt>
                <c:pt idx="4660">
                  <c:v>0.79</c:v>
                </c:pt>
                <c:pt idx="4661">
                  <c:v>0.76400000000000001</c:v>
                </c:pt>
                <c:pt idx="4662">
                  <c:v>0.79400000000000004</c:v>
                </c:pt>
                <c:pt idx="4663">
                  <c:v>0.83499999999999996</c:v>
                </c:pt>
                <c:pt idx="4664">
                  <c:v>0.76500000000000001</c:v>
                </c:pt>
                <c:pt idx="4665">
                  <c:v>0.76300000000000001</c:v>
                </c:pt>
                <c:pt idx="4666">
                  <c:v>0.76600000000000001</c:v>
                </c:pt>
                <c:pt idx="4667">
                  <c:v>0.76400000000000001</c:v>
                </c:pt>
                <c:pt idx="4668">
                  <c:v>0.76300000000000001</c:v>
                </c:pt>
                <c:pt idx="4669">
                  <c:v>0.79400000000000004</c:v>
                </c:pt>
                <c:pt idx="4670">
                  <c:v>0.81399999999999995</c:v>
                </c:pt>
                <c:pt idx="4671">
                  <c:v>0.79800000000000004</c:v>
                </c:pt>
                <c:pt idx="4672">
                  <c:v>0.81200000000000006</c:v>
                </c:pt>
                <c:pt idx="4673">
                  <c:v>0.76700000000000002</c:v>
                </c:pt>
                <c:pt idx="4674">
                  <c:v>0.76500000000000001</c:v>
                </c:pt>
                <c:pt idx="4675">
                  <c:v>0.81399999999999995</c:v>
                </c:pt>
                <c:pt idx="4676">
                  <c:v>0.77200000000000002</c:v>
                </c:pt>
                <c:pt idx="4677">
                  <c:v>0.77200000000000002</c:v>
                </c:pt>
                <c:pt idx="4678">
                  <c:v>0.81499999999999995</c:v>
                </c:pt>
                <c:pt idx="4679">
                  <c:v>0.79300000000000004</c:v>
                </c:pt>
                <c:pt idx="4680">
                  <c:v>0.76800000000000002</c:v>
                </c:pt>
                <c:pt idx="4681">
                  <c:v>0.79700000000000004</c:v>
                </c:pt>
                <c:pt idx="4682">
                  <c:v>0.77200000000000002</c:v>
                </c:pt>
                <c:pt idx="4683">
                  <c:v>0.77200000000000002</c:v>
                </c:pt>
                <c:pt idx="4684">
                  <c:v>0.76200000000000001</c:v>
                </c:pt>
                <c:pt idx="4685">
                  <c:v>0.79400000000000004</c:v>
                </c:pt>
                <c:pt idx="4686">
                  <c:v>0.76600000000000001</c:v>
                </c:pt>
                <c:pt idx="4687">
                  <c:v>0.77300000000000002</c:v>
                </c:pt>
                <c:pt idx="4688">
                  <c:v>0.76600000000000001</c:v>
                </c:pt>
                <c:pt idx="4689">
                  <c:v>0.76900000000000002</c:v>
                </c:pt>
                <c:pt idx="4690">
                  <c:v>0.76500000000000001</c:v>
                </c:pt>
                <c:pt idx="4691">
                  <c:v>0.77400000000000002</c:v>
                </c:pt>
                <c:pt idx="4692">
                  <c:v>0.79600000000000004</c:v>
                </c:pt>
                <c:pt idx="4693">
                  <c:v>0.77400000000000002</c:v>
                </c:pt>
                <c:pt idx="4694">
                  <c:v>0.80200000000000005</c:v>
                </c:pt>
                <c:pt idx="4695">
                  <c:v>0.80200000000000005</c:v>
                </c:pt>
                <c:pt idx="4696">
                  <c:v>0.79600000000000004</c:v>
                </c:pt>
                <c:pt idx="4697">
                  <c:v>0.83799999999999997</c:v>
                </c:pt>
                <c:pt idx="4698">
                  <c:v>0.76700000000000002</c:v>
                </c:pt>
                <c:pt idx="4699">
                  <c:v>0.79500000000000004</c:v>
                </c:pt>
                <c:pt idx="4700">
                  <c:v>0.76800000000000002</c:v>
                </c:pt>
                <c:pt idx="4701">
                  <c:v>0.76800000000000002</c:v>
                </c:pt>
                <c:pt idx="4702">
                  <c:v>0.83899999999999997</c:v>
                </c:pt>
                <c:pt idx="4703">
                  <c:v>0.76800000000000002</c:v>
                </c:pt>
                <c:pt idx="4704">
                  <c:v>0.76800000000000002</c:v>
                </c:pt>
                <c:pt idx="4705">
                  <c:v>0.80300000000000005</c:v>
                </c:pt>
                <c:pt idx="4706">
                  <c:v>0.80300000000000005</c:v>
                </c:pt>
                <c:pt idx="4707">
                  <c:v>0.77400000000000002</c:v>
                </c:pt>
                <c:pt idx="4708">
                  <c:v>0.79600000000000004</c:v>
                </c:pt>
                <c:pt idx="4709">
                  <c:v>0.80400000000000005</c:v>
                </c:pt>
                <c:pt idx="4710">
                  <c:v>0.77300000000000002</c:v>
                </c:pt>
                <c:pt idx="4711">
                  <c:v>0.76900000000000002</c:v>
                </c:pt>
                <c:pt idx="4712">
                  <c:v>0.84099999999999997</c:v>
                </c:pt>
                <c:pt idx="4713">
                  <c:v>0.77300000000000002</c:v>
                </c:pt>
                <c:pt idx="4714">
                  <c:v>0.77300000000000002</c:v>
                </c:pt>
                <c:pt idx="4715">
                  <c:v>0.77500000000000002</c:v>
                </c:pt>
                <c:pt idx="4716">
                  <c:v>0.80300000000000005</c:v>
                </c:pt>
                <c:pt idx="4717">
                  <c:v>0.77600000000000002</c:v>
                </c:pt>
                <c:pt idx="4718">
                  <c:v>0.80600000000000005</c:v>
                </c:pt>
                <c:pt idx="4719">
                  <c:v>0.77700000000000002</c:v>
                </c:pt>
                <c:pt idx="4720">
                  <c:v>0.77500000000000002</c:v>
                </c:pt>
                <c:pt idx="4721">
                  <c:v>0.77800000000000002</c:v>
                </c:pt>
                <c:pt idx="4722">
                  <c:v>0.77700000000000002</c:v>
                </c:pt>
                <c:pt idx="4723">
                  <c:v>0.77500000000000002</c:v>
                </c:pt>
                <c:pt idx="4724">
                  <c:v>0.84299999999999997</c:v>
                </c:pt>
                <c:pt idx="4725">
                  <c:v>0.84399999999999997</c:v>
                </c:pt>
                <c:pt idx="4726">
                  <c:v>0.80700000000000005</c:v>
                </c:pt>
                <c:pt idx="4727">
                  <c:v>0.77700000000000002</c:v>
                </c:pt>
                <c:pt idx="4728">
                  <c:v>0.81100000000000005</c:v>
                </c:pt>
                <c:pt idx="4729">
                  <c:v>0.79400000000000004</c:v>
                </c:pt>
                <c:pt idx="4730">
                  <c:v>0.79400000000000004</c:v>
                </c:pt>
                <c:pt idx="4731">
                  <c:v>0.77900000000000003</c:v>
                </c:pt>
                <c:pt idx="4732">
                  <c:v>0.80900000000000005</c:v>
                </c:pt>
                <c:pt idx="4733">
                  <c:v>0.79400000000000004</c:v>
                </c:pt>
                <c:pt idx="4734">
                  <c:v>0.79400000000000004</c:v>
                </c:pt>
                <c:pt idx="4735">
                  <c:v>0.80600000000000005</c:v>
                </c:pt>
                <c:pt idx="4736">
                  <c:v>0.77900000000000003</c:v>
                </c:pt>
                <c:pt idx="4737">
                  <c:v>0.79500000000000004</c:v>
                </c:pt>
                <c:pt idx="4738">
                  <c:v>0.77800000000000002</c:v>
                </c:pt>
                <c:pt idx="4739">
                  <c:v>0.77800000000000002</c:v>
                </c:pt>
                <c:pt idx="4740">
                  <c:v>0.79500000000000004</c:v>
                </c:pt>
                <c:pt idx="4741">
                  <c:v>0.80700000000000005</c:v>
                </c:pt>
                <c:pt idx="4742">
                  <c:v>0.77800000000000002</c:v>
                </c:pt>
                <c:pt idx="4743">
                  <c:v>0.78100000000000003</c:v>
                </c:pt>
                <c:pt idx="4744">
                  <c:v>0.79700000000000004</c:v>
                </c:pt>
                <c:pt idx="4745">
                  <c:v>0.81499999999999995</c:v>
                </c:pt>
                <c:pt idx="4746">
                  <c:v>0.81499999999999995</c:v>
                </c:pt>
                <c:pt idx="4747">
                  <c:v>0.80900000000000005</c:v>
                </c:pt>
                <c:pt idx="4748">
                  <c:v>0.79600000000000004</c:v>
                </c:pt>
                <c:pt idx="4749">
                  <c:v>0.77900000000000003</c:v>
                </c:pt>
                <c:pt idx="4750">
                  <c:v>0.78</c:v>
                </c:pt>
                <c:pt idx="4751">
                  <c:v>0.78</c:v>
                </c:pt>
                <c:pt idx="4752">
                  <c:v>0.80900000000000005</c:v>
                </c:pt>
                <c:pt idx="4753">
                  <c:v>0.80800000000000005</c:v>
                </c:pt>
                <c:pt idx="4754">
                  <c:v>0.78</c:v>
                </c:pt>
                <c:pt idx="4755">
                  <c:v>0.78</c:v>
                </c:pt>
                <c:pt idx="4756">
                  <c:v>0.83299999999999996</c:v>
                </c:pt>
                <c:pt idx="4757">
                  <c:v>0.83299999999999996</c:v>
                </c:pt>
                <c:pt idx="4758">
                  <c:v>0.83399999999999996</c:v>
                </c:pt>
                <c:pt idx="4759">
                  <c:v>0.79700000000000004</c:v>
                </c:pt>
                <c:pt idx="4760">
                  <c:v>0.80900000000000005</c:v>
                </c:pt>
                <c:pt idx="4761">
                  <c:v>0.79600000000000004</c:v>
                </c:pt>
                <c:pt idx="4762">
                  <c:v>0.79600000000000004</c:v>
                </c:pt>
                <c:pt idx="4763">
                  <c:v>0.79800000000000004</c:v>
                </c:pt>
                <c:pt idx="4764">
                  <c:v>0.83599999999999997</c:v>
                </c:pt>
                <c:pt idx="4765">
                  <c:v>0.83299999999999996</c:v>
                </c:pt>
                <c:pt idx="4766">
                  <c:v>0.79900000000000004</c:v>
                </c:pt>
                <c:pt idx="4767">
                  <c:v>0.79800000000000004</c:v>
                </c:pt>
                <c:pt idx="4768">
                  <c:v>0.8</c:v>
                </c:pt>
                <c:pt idx="4769">
                  <c:v>0.80100000000000005</c:v>
                </c:pt>
                <c:pt idx="4770">
                  <c:v>0.79900000000000004</c:v>
                </c:pt>
                <c:pt idx="4771">
                  <c:v>0.80100000000000005</c:v>
                </c:pt>
                <c:pt idx="4772">
                  <c:v>0.84099999999999997</c:v>
                </c:pt>
                <c:pt idx="4773">
                  <c:v>0.83699999999999997</c:v>
                </c:pt>
                <c:pt idx="4774">
                  <c:v>0.80600000000000005</c:v>
                </c:pt>
                <c:pt idx="4775">
                  <c:v>0.80600000000000005</c:v>
                </c:pt>
                <c:pt idx="4776">
                  <c:v>0.83899999999999997</c:v>
                </c:pt>
                <c:pt idx="4777">
                  <c:v>0.80700000000000005</c:v>
                </c:pt>
                <c:pt idx="4778">
                  <c:v>0.80700000000000005</c:v>
                </c:pt>
                <c:pt idx="4779">
                  <c:v>0.80200000000000005</c:v>
                </c:pt>
                <c:pt idx="4780">
                  <c:v>0.80700000000000005</c:v>
                </c:pt>
                <c:pt idx="4781">
                  <c:v>0.83599999999999997</c:v>
                </c:pt>
                <c:pt idx="4782">
                  <c:v>0.80300000000000005</c:v>
                </c:pt>
                <c:pt idx="4783">
                  <c:v>0.80200000000000005</c:v>
                </c:pt>
                <c:pt idx="4784">
                  <c:v>0.80800000000000005</c:v>
                </c:pt>
                <c:pt idx="4785">
                  <c:v>0.80100000000000005</c:v>
                </c:pt>
                <c:pt idx="4786">
                  <c:v>0.83699999999999997</c:v>
                </c:pt>
                <c:pt idx="4787">
                  <c:v>0.84499999999999997</c:v>
                </c:pt>
                <c:pt idx="4788">
                  <c:v>0.84499999999999997</c:v>
                </c:pt>
                <c:pt idx="4789">
                  <c:v>0.81</c:v>
                </c:pt>
                <c:pt idx="4790">
                  <c:v>0.80400000000000005</c:v>
                </c:pt>
                <c:pt idx="4791">
                  <c:v>0.80300000000000005</c:v>
                </c:pt>
                <c:pt idx="4792">
                  <c:v>0.80400000000000005</c:v>
                </c:pt>
                <c:pt idx="4793">
                  <c:v>0.80400000000000005</c:v>
                </c:pt>
                <c:pt idx="4794">
                  <c:v>0.80900000000000005</c:v>
                </c:pt>
                <c:pt idx="4795">
                  <c:v>0.83899999999999997</c:v>
                </c:pt>
                <c:pt idx="4796">
                  <c:v>0.80400000000000005</c:v>
                </c:pt>
                <c:pt idx="4797">
                  <c:v>0.80400000000000005</c:v>
                </c:pt>
                <c:pt idx="4798">
                  <c:v>0.84499999999999997</c:v>
                </c:pt>
                <c:pt idx="4799">
                  <c:v>0.84499999999999997</c:v>
                </c:pt>
                <c:pt idx="4800">
                  <c:v>0.83899999999999997</c:v>
                </c:pt>
                <c:pt idx="4801">
                  <c:v>0.84699999999999998</c:v>
                </c:pt>
                <c:pt idx="4802">
                  <c:v>0.83899999999999997</c:v>
                </c:pt>
                <c:pt idx="4803">
                  <c:v>0.81100000000000005</c:v>
                </c:pt>
                <c:pt idx="4804">
                  <c:v>0.84</c:v>
                </c:pt>
                <c:pt idx="4805">
                  <c:v>0.81200000000000006</c:v>
                </c:pt>
                <c:pt idx="4806">
                  <c:v>0.84899999999999998</c:v>
                </c:pt>
                <c:pt idx="4807">
                  <c:v>0.84599999999999997</c:v>
                </c:pt>
                <c:pt idx="4808">
                  <c:v>0.81200000000000006</c:v>
                </c:pt>
                <c:pt idx="4809">
                  <c:v>0.81399999999999995</c:v>
                </c:pt>
                <c:pt idx="4810">
                  <c:v>0.81499999999999995</c:v>
                </c:pt>
                <c:pt idx="4811">
                  <c:v>0.83699999999999997</c:v>
                </c:pt>
                <c:pt idx="4812">
                  <c:v>0.83699999999999997</c:v>
                </c:pt>
                <c:pt idx="4813">
                  <c:v>0.85</c:v>
                </c:pt>
                <c:pt idx="4814">
                  <c:v>0.85299999999999998</c:v>
                </c:pt>
                <c:pt idx="4815">
                  <c:v>0.83699999999999997</c:v>
                </c:pt>
                <c:pt idx="4816">
                  <c:v>0.83699999999999997</c:v>
                </c:pt>
                <c:pt idx="4817">
                  <c:v>0.83799999999999997</c:v>
                </c:pt>
                <c:pt idx="4818">
                  <c:v>0.81599999999999995</c:v>
                </c:pt>
                <c:pt idx="4819">
                  <c:v>0.84799999999999998</c:v>
                </c:pt>
                <c:pt idx="4820">
                  <c:v>0.81599999999999995</c:v>
                </c:pt>
                <c:pt idx="4821">
                  <c:v>0.83899999999999997</c:v>
                </c:pt>
                <c:pt idx="4822">
                  <c:v>0.85</c:v>
                </c:pt>
                <c:pt idx="4823">
                  <c:v>0.81599999999999995</c:v>
                </c:pt>
                <c:pt idx="4824">
                  <c:v>0.83899999999999997</c:v>
                </c:pt>
                <c:pt idx="4825">
                  <c:v>0.85199999999999998</c:v>
                </c:pt>
                <c:pt idx="4826">
                  <c:v>0.83399999999999996</c:v>
                </c:pt>
                <c:pt idx="4827">
                  <c:v>0.85399999999999998</c:v>
                </c:pt>
                <c:pt idx="4828">
                  <c:v>0.84099999999999997</c:v>
                </c:pt>
                <c:pt idx="4829">
                  <c:v>0.85299999999999998</c:v>
                </c:pt>
                <c:pt idx="4830">
                  <c:v>0.83299999999999996</c:v>
                </c:pt>
                <c:pt idx="4831">
                  <c:v>0.84299999999999997</c:v>
                </c:pt>
                <c:pt idx="4832">
                  <c:v>0.84399999999999997</c:v>
                </c:pt>
                <c:pt idx="4833">
                  <c:v>0.84499999999999997</c:v>
                </c:pt>
                <c:pt idx="4834">
                  <c:v>0.83699999999999997</c:v>
                </c:pt>
                <c:pt idx="4835">
                  <c:v>0.85099999999999998</c:v>
                </c:pt>
                <c:pt idx="4836">
                  <c:v>0.84699999999999998</c:v>
                </c:pt>
                <c:pt idx="4837">
                  <c:v>0.83699999999999997</c:v>
                </c:pt>
                <c:pt idx="4838">
                  <c:v>0.83899999999999997</c:v>
                </c:pt>
                <c:pt idx="4839">
                  <c:v>0.83899999999999997</c:v>
                </c:pt>
                <c:pt idx="4840">
                  <c:v>0.26900000000000002</c:v>
                </c:pt>
                <c:pt idx="4841">
                  <c:v>0.27</c:v>
                </c:pt>
                <c:pt idx="4842">
                  <c:v>0.29399999999999998</c:v>
                </c:pt>
                <c:pt idx="4843">
                  <c:v>0.34799999999999998</c:v>
                </c:pt>
                <c:pt idx="4844">
                  <c:v>0.35899999999999999</c:v>
                </c:pt>
                <c:pt idx="4845">
                  <c:v>0.32200000000000001</c:v>
                </c:pt>
                <c:pt idx="4846">
                  <c:v>0.32900000000000001</c:v>
                </c:pt>
                <c:pt idx="4847">
                  <c:v>0.44800000000000001</c:v>
                </c:pt>
                <c:pt idx="4848">
                  <c:v>0.42099999999999999</c:v>
                </c:pt>
                <c:pt idx="4849">
                  <c:v>0.48899999999999999</c:v>
                </c:pt>
                <c:pt idx="4850">
                  <c:v>0.43</c:v>
                </c:pt>
                <c:pt idx="4851">
                  <c:v>0.495</c:v>
                </c:pt>
                <c:pt idx="4852">
                  <c:v>0.45800000000000002</c:v>
                </c:pt>
                <c:pt idx="4853">
                  <c:v>0.46400000000000002</c:v>
                </c:pt>
                <c:pt idx="4854">
                  <c:v>0.496</c:v>
                </c:pt>
                <c:pt idx="4855">
                  <c:v>0.53800000000000003</c:v>
                </c:pt>
                <c:pt idx="4856">
                  <c:v>0.54</c:v>
                </c:pt>
                <c:pt idx="4857">
                  <c:v>0.57399999999999995</c:v>
                </c:pt>
                <c:pt idx="4858">
                  <c:v>0.56299999999999994</c:v>
                </c:pt>
                <c:pt idx="4859">
                  <c:v>0.53900000000000003</c:v>
                </c:pt>
                <c:pt idx="4860">
                  <c:v>0.54100000000000004</c:v>
                </c:pt>
                <c:pt idx="4861">
                  <c:v>0.57499999999999996</c:v>
                </c:pt>
                <c:pt idx="4862">
                  <c:v>0.57599999999999996</c:v>
                </c:pt>
                <c:pt idx="4863">
                  <c:v>0.58599999999999997</c:v>
                </c:pt>
                <c:pt idx="4864">
                  <c:v>0.58699999999999997</c:v>
                </c:pt>
                <c:pt idx="4865">
                  <c:v>0.58699999999999997</c:v>
                </c:pt>
                <c:pt idx="4866">
                  <c:v>0.58799999999999997</c:v>
                </c:pt>
                <c:pt idx="4867">
                  <c:v>0.58499999999999996</c:v>
                </c:pt>
                <c:pt idx="4868">
                  <c:v>0.58799999999999997</c:v>
                </c:pt>
                <c:pt idx="4869">
                  <c:v>0.61199999999999999</c:v>
                </c:pt>
                <c:pt idx="4870">
                  <c:v>0.624</c:v>
                </c:pt>
                <c:pt idx="4871">
                  <c:v>0.626</c:v>
                </c:pt>
                <c:pt idx="4872">
                  <c:v>0.63200000000000001</c:v>
                </c:pt>
                <c:pt idx="4873">
                  <c:v>0.63200000000000001</c:v>
                </c:pt>
                <c:pt idx="4874">
                  <c:v>0.63</c:v>
                </c:pt>
                <c:pt idx="4875">
                  <c:v>0.63500000000000001</c:v>
                </c:pt>
                <c:pt idx="4876">
                  <c:v>0.64200000000000002</c:v>
                </c:pt>
                <c:pt idx="4877">
                  <c:v>0.63600000000000001</c:v>
                </c:pt>
                <c:pt idx="4878">
                  <c:v>0.63400000000000001</c:v>
                </c:pt>
                <c:pt idx="4879">
                  <c:v>0.64300000000000002</c:v>
                </c:pt>
                <c:pt idx="4880">
                  <c:v>0.63600000000000001</c:v>
                </c:pt>
                <c:pt idx="4881">
                  <c:v>0.63700000000000001</c:v>
                </c:pt>
                <c:pt idx="4882">
                  <c:v>0.63500000000000001</c:v>
                </c:pt>
                <c:pt idx="4883">
                  <c:v>0.64100000000000001</c:v>
                </c:pt>
                <c:pt idx="4884">
                  <c:v>0.63800000000000001</c:v>
                </c:pt>
                <c:pt idx="4885">
                  <c:v>0.64200000000000002</c:v>
                </c:pt>
                <c:pt idx="4886">
                  <c:v>0.64700000000000002</c:v>
                </c:pt>
                <c:pt idx="4887">
                  <c:v>0.64500000000000002</c:v>
                </c:pt>
                <c:pt idx="4888">
                  <c:v>0.64600000000000002</c:v>
                </c:pt>
                <c:pt idx="4889">
                  <c:v>0.64400000000000002</c:v>
                </c:pt>
                <c:pt idx="4890">
                  <c:v>0.65</c:v>
                </c:pt>
                <c:pt idx="4891">
                  <c:v>0.64700000000000002</c:v>
                </c:pt>
                <c:pt idx="4892">
                  <c:v>0.64500000000000002</c:v>
                </c:pt>
                <c:pt idx="4893">
                  <c:v>0.64900000000000002</c:v>
                </c:pt>
                <c:pt idx="4894">
                  <c:v>0.65300000000000002</c:v>
                </c:pt>
                <c:pt idx="4895">
                  <c:v>0.629</c:v>
                </c:pt>
                <c:pt idx="4896">
                  <c:v>0.63400000000000001</c:v>
                </c:pt>
                <c:pt idx="4897">
                  <c:v>0.65400000000000003</c:v>
                </c:pt>
                <c:pt idx="4898">
                  <c:v>0.628</c:v>
                </c:pt>
                <c:pt idx="4899">
                  <c:v>0.64900000000000002</c:v>
                </c:pt>
                <c:pt idx="4900">
                  <c:v>0.66</c:v>
                </c:pt>
                <c:pt idx="4901">
                  <c:v>0.66100000000000003</c:v>
                </c:pt>
                <c:pt idx="4902">
                  <c:v>0.67600000000000005</c:v>
                </c:pt>
                <c:pt idx="4903">
                  <c:v>0.69</c:v>
                </c:pt>
                <c:pt idx="4904">
                  <c:v>0.68500000000000005</c:v>
                </c:pt>
                <c:pt idx="4905">
                  <c:v>0.70699999999999996</c:v>
                </c:pt>
                <c:pt idx="4906">
                  <c:v>0.70899999999999996</c:v>
                </c:pt>
                <c:pt idx="4907">
                  <c:v>0.69299999999999995</c:v>
                </c:pt>
                <c:pt idx="4908">
                  <c:v>0.69899999999999995</c:v>
                </c:pt>
                <c:pt idx="4909">
                  <c:v>0.69899999999999995</c:v>
                </c:pt>
                <c:pt idx="4910">
                  <c:v>0.70099999999999996</c:v>
                </c:pt>
                <c:pt idx="4911">
                  <c:v>0.69899999999999995</c:v>
                </c:pt>
                <c:pt idx="4912">
                  <c:v>0.68899999999999995</c:v>
                </c:pt>
                <c:pt idx="4913">
                  <c:v>0.68700000000000006</c:v>
                </c:pt>
                <c:pt idx="4914">
                  <c:v>0.7</c:v>
                </c:pt>
                <c:pt idx="4915">
                  <c:v>0.70199999999999996</c:v>
                </c:pt>
                <c:pt idx="4916">
                  <c:v>0.70599999999999996</c:v>
                </c:pt>
                <c:pt idx="4917">
                  <c:v>0.69799999999999995</c:v>
                </c:pt>
                <c:pt idx="4918">
                  <c:v>0.68899999999999995</c:v>
                </c:pt>
                <c:pt idx="4919">
                  <c:v>0.69</c:v>
                </c:pt>
                <c:pt idx="4920">
                  <c:v>0.70699999999999996</c:v>
                </c:pt>
                <c:pt idx="4921">
                  <c:v>0.69</c:v>
                </c:pt>
                <c:pt idx="4922">
                  <c:v>0.69</c:v>
                </c:pt>
                <c:pt idx="4923">
                  <c:v>0.71</c:v>
                </c:pt>
                <c:pt idx="4924">
                  <c:v>0.71</c:v>
                </c:pt>
                <c:pt idx="4925">
                  <c:v>0.67300000000000004</c:v>
                </c:pt>
                <c:pt idx="4926">
                  <c:v>0.70399999999999996</c:v>
                </c:pt>
                <c:pt idx="4927">
                  <c:v>0.71</c:v>
                </c:pt>
                <c:pt idx="4928">
                  <c:v>0.67400000000000004</c:v>
                </c:pt>
                <c:pt idx="4929">
                  <c:v>0.71</c:v>
                </c:pt>
                <c:pt idx="4930">
                  <c:v>0.66200000000000003</c:v>
                </c:pt>
                <c:pt idx="4931">
                  <c:v>0.70899999999999996</c:v>
                </c:pt>
                <c:pt idx="4932">
                  <c:v>0.71199999999999997</c:v>
                </c:pt>
                <c:pt idx="4933">
                  <c:v>0.71099999999999997</c:v>
                </c:pt>
                <c:pt idx="4934">
                  <c:v>0.67700000000000005</c:v>
                </c:pt>
                <c:pt idx="4935">
                  <c:v>0.67500000000000004</c:v>
                </c:pt>
                <c:pt idx="4936">
                  <c:v>0.66300000000000003</c:v>
                </c:pt>
                <c:pt idx="4937">
                  <c:v>0.71299999999999997</c:v>
                </c:pt>
                <c:pt idx="4938">
                  <c:v>0.71</c:v>
                </c:pt>
                <c:pt idx="4939">
                  <c:v>0.67700000000000005</c:v>
                </c:pt>
                <c:pt idx="4940">
                  <c:v>0.67800000000000005</c:v>
                </c:pt>
                <c:pt idx="4941">
                  <c:v>0.72</c:v>
                </c:pt>
                <c:pt idx="4942">
                  <c:v>0.67800000000000005</c:v>
                </c:pt>
                <c:pt idx="4943">
                  <c:v>0.67800000000000005</c:v>
                </c:pt>
                <c:pt idx="4944">
                  <c:v>0.72099999999999997</c:v>
                </c:pt>
                <c:pt idx="4945">
                  <c:v>0.67500000000000004</c:v>
                </c:pt>
                <c:pt idx="4946">
                  <c:v>0.66600000000000004</c:v>
                </c:pt>
                <c:pt idx="4947">
                  <c:v>0.67400000000000004</c:v>
                </c:pt>
                <c:pt idx="4948">
                  <c:v>0.67400000000000004</c:v>
                </c:pt>
                <c:pt idx="4949">
                  <c:v>0.67400000000000004</c:v>
                </c:pt>
                <c:pt idx="4950">
                  <c:v>0.67500000000000004</c:v>
                </c:pt>
                <c:pt idx="4951">
                  <c:v>0.68899999999999995</c:v>
                </c:pt>
                <c:pt idx="4952">
                  <c:v>0.67400000000000004</c:v>
                </c:pt>
                <c:pt idx="4953">
                  <c:v>0.69</c:v>
                </c:pt>
                <c:pt idx="4954">
                  <c:v>0.67600000000000005</c:v>
                </c:pt>
                <c:pt idx="4955">
                  <c:v>0.67300000000000004</c:v>
                </c:pt>
                <c:pt idx="4956">
                  <c:v>0.67500000000000004</c:v>
                </c:pt>
                <c:pt idx="4957">
                  <c:v>0.67700000000000005</c:v>
                </c:pt>
                <c:pt idx="4958">
                  <c:v>0.68400000000000005</c:v>
                </c:pt>
                <c:pt idx="4959">
                  <c:v>0.69</c:v>
                </c:pt>
                <c:pt idx="4960">
                  <c:v>0.67400000000000004</c:v>
                </c:pt>
                <c:pt idx="4961">
                  <c:v>0.68799999999999994</c:v>
                </c:pt>
                <c:pt idx="4962">
                  <c:v>0.68400000000000005</c:v>
                </c:pt>
                <c:pt idx="4963">
                  <c:v>0.67800000000000005</c:v>
                </c:pt>
                <c:pt idx="4964">
                  <c:v>0.68500000000000005</c:v>
                </c:pt>
                <c:pt idx="4965">
                  <c:v>0.69</c:v>
                </c:pt>
                <c:pt idx="4966">
                  <c:v>0.69099999999999995</c:v>
                </c:pt>
                <c:pt idx="4967">
                  <c:v>0.69099999999999995</c:v>
                </c:pt>
                <c:pt idx="4968">
                  <c:v>0.69199999999999995</c:v>
                </c:pt>
                <c:pt idx="4969">
                  <c:v>0.68</c:v>
                </c:pt>
                <c:pt idx="4970">
                  <c:v>0.68500000000000005</c:v>
                </c:pt>
                <c:pt idx="4971">
                  <c:v>0.68600000000000005</c:v>
                </c:pt>
                <c:pt idx="4972">
                  <c:v>0.68500000000000005</c:v>
                </c:pt>
                <c:pt idx="4973">
                  <c:v>0.68600000000000005</c:v>
                </c:pt>
                <c:pt idx="4974">
                  <c:v>0.68500000000000005</c:v>
                </c:pt>
                <c:pt idx="4975">
                  <c:v>0.68700000000000006</c:v>
                </c:pt>
                <c:pt idx="4976">
                  <c:v>0.68600000000000005</c:v>
                </c:pt>
                <c:pt idx="4977">
                  <c:v>0.7</c:v>
                </c:pt>
                <c:pt idx="4978">
                  <c:v>0.68500000000000005</c:v>
                </c:pt>
                <c:pt idx="4979">
                  <c:v>0.70099999999999996</c:v>
                </c:pt>
                <c:pt idx="4980">
                  <c:v>0.68600000000000005</c:v>
                </c:pt>
                <c:pt idx="4981">
                  <c:v>0.68600000000000005</c:v>
                </c:pt>
                <c:pt idx="4982">
                  <c:v>0.67900000000000005</c:v>
                </c:pt>
                <c:pt idx="4983">
                  <c:v>0.67800000000000005</c:v>
                </c:pt>
                <c:pt idx="4984">
                  <c:v>0.67600000000000005</c:v>
                </c:pt>
                <c:pt idx="4985">
                  <c:v>0.68500000000000005</c:v>
                </c:pt>
                <c:pt idx="4986">
                  <c:v>0.67800000000000005</c:v>
                </c:pt>
                <c:pt idx="4987">
                  <c:v>0.68799999999999994</c:v>
                </c:pt>
                <c:pt idx="4988">
                  <c:v>0.68700000000000006</c:v>
                </c:pt>
                <c:pt idx="4989">
                  <c:v>0.68600000000000005</c:v>
                </c:pt>
                <c:pt idx="4990">
                  <c:v>0.68600000000000005</c:v>
                </c:pt>
                <c:pt idx="4991">
                  <c:v>0.72899999999999998</c:v>
                </c:pt>
                <c:pt idx="4992">
                  <c:v>0.72699999999999998</c:v>
                </c:pt>
                <c:pt idx="4993">
                  <c:v>0.69599999999999995</c:v>
                </c:pt>
                <c:pt idx="4994">
                  <c:v>0.69599999999999995</c:v>
                </c:pt>
                <c:pt idx="4995">
                  <c:v>0.68899999999999995</c:v>
                </c:pt>
                <c:pt idx="4996">
                  <c:v>0.69099999999999995</c:v>
                </c:pt>
                <c:pt idx="4997">
                  <c:v>0.67100000000000004</c:v>
                </c:pt>
                <c:pt idx="4998">
                  <c:v>0.69699999999999995</c:v>
                </c:pt>
                <c:pt idx="4999">
                  <c:v>0.72799999999999998</c:v>
                </c:pt>
                <c:pt idx="5000">
                  <c:v>0.73</c:v>
                </c:pt>
                <c:pt idx="5001">
                  <c:v>0.73</c:v>
                </c:pt>
                <c:pt idx="5002">
                  <c:v>0.73</c:v>
                </c:pt>
                <c:pt idx="5003">
                  <c:v>0.67300000000000004</c:v>
                </c:pt>
                <c:pt idx="5004">
                  <c:v>0.67100000000000004</c:v>
                </c:pt>
                <c:pt idx="5005">
                  <c:v>0.67200000000000004</c:v>
                </c:pt>
                <c:pt idx="5006">
                  <c:v>0.67200000000000004</c:v>
                </c:pt>
                <c:pt idx="5007">
                  <c:v>0.69799999999999995</c:v>
                </c:pt>
                <c:pt idx="5008">
                  <c:v>0.69799999999999995</c:v>
                </c:pt>
                <c:pt idx="5009">
                  <c:v>0.67300000000000004</c:v>
                </c:pt>
                <c:pt idx="5010">
                  <c:v>0.69899999999999995</c:v>
                </c:pt>
                <c:pt idx="5011">
                  <c:v>0.67100000000000004</c:v>
                </c:pt>
                <c:pt idx="5012">
                  <c:v>0.68799999999999994</c:v>
                </c:pt>
                <c:pt idx="5013">
                  <c:v>0.67</c:v>
                </c:pt>
                <c:pt idx="5014">
                  <c:v>0.66900000000000004</c:v>
                </c:pt>
                <c:pt idx="5015">
                  <c:v>0.68899999999999995</c:v>
                </c:pt>
                <c:pt idx="5016">
                  <c:v>0.67500000000000004</c:v>
                </c:pt>
                <c:pt idx="5017">
                  <c:v>0.67200000000000004</c:v>
                </c:pt>
                <c:pt idx="5018">
                  <c:v>0.69099999999999995</c:v>
                </c:pt>
                <c:pt idx="5019">
                  <c:v>0.69</c:v>
                </c:pt>
                <c:pt idx="5020">
                  <c:v>0.69</c:v>
                </c:pt>
                <c:pt idx="5021">
                  <c:v>0.67400000000000004</c:v>
                </c:pt>
                <c:pt idx="5022">
                  <c:v>0.69</c:v>
                </c:pt>
                <c:pt idx="5023">
                  <c:v>0.67100000000000004</c:v>
                </c:pt>
                <c:pt idx="5024">
                  <c:v>0.74099999999999999</c:v>
                </c:pt>
                <c:pt idx="5025">
                  <c:v>0.73899999999999999</c:v>
                </c:pt>
                <c:pt idx="5026">
                  <c:v>0.67700000000000005</c:v>
                </c:pt>
                <c:pt idx="5027">
                  <c:v>0.68200000000000005</c:v>
                </c:pt>
                <c:pt idx="5028">
                  <c:v>0.68200000000000005</c:v>
                </c:pt>
                <c:pt idx="5029">
                  <c:v>0.67600000000000005</c:v>
                </c:pt>
                <c:pt idx="5030">
                  <c:v>0.68300000000000005</c:v>
                </c:pt>
                <c:pt idx="5031">
                  <c:v>0.68400000000000005</c:v>
                </c:pt>
                <c:pt idx="5032">
                  <c:v>0.68200000000000005</c:v>
                </c:pt>
                <c:pt idx="5033">
                  <c:v>0.74099999999999999</c:v>
                </c:pt>
                <c:pt idx="5034">
                  <c:v>0.74299999999999999</c:v>
                </c:pt>
                <c:pt idx="5035">
                  <c:v>0.74199999999999999</c:v>
                </c:pt>
                <c:pt idx="5036">
                  <c:v>0.74299999999999999</c:v>
                </c:pt>
                <c:pt idx="5037">
                  <c:v>0.749</c:v>
                </c:pt>
                <c:pt idx="5038">
                  <c:v>0.749</c:v>
                </c:pt>
                <c:pt idx="5039">
                  <c:v>0.67700000000000005</c:v>
                </c:pt>
                <c:pt idx="5040">
                  <c:v>0.67700000000000005</c:v>
                </c:pt>
                <c:pt idx="5041">
                  <c:v>0.67900000000000005</c:v>
                </c:pt>
                <c:pt idx="5042">
                  <c:v>0.68400000000000005</c:v>
                </c:pt>
                <c:pt idx="5043">
                  <c:v>0.749</c:v>
                </c:pt>
                <c:pt idx="5044">
                  <c:v>0.749</c:v>
                </c:pt>
                <c:pt idx="5045">
                  <c:v>0.68300000000000005</c:v>
                </c:pt>
                <c:pt idx="5046">
                  <c:v>0.68300000000000005</c:v>
                </c:pt>
                <c:pt idx="5047">
                  <c:v>0.68300000000000005</c:v>
                </c:pt>
                <c:pt idx="5048">
                  <c:v>0.68200000000000005</c:v>
                </c:pt>
                <c:pt idx="5049">
                  <c:v>0.67700000000000005</c:v>
                </c:pt>
                <c:pt idx="5050">
                  <c:v>0.67700000000000005</c:v>
                </c:pt>
                <c:pt idx="5051">
                  <c:v>0.68100000000000005</c:v>
                </c:pt>
                <c:pt idx="5052">
                  <c:v>0.68500000000000005</c:v>
                </c:pt>
                <c:pt idx="5053">
                  <c:v>0.68500000000000005</c:v>
                </c:pt>
                <c:pt idx="5054">
                  <c:v>0.68600000000000005</c:v>
                </c:pt>
                <c:pt idx="5055">
                  <c:v>0.68300000000000005</c:v>
                </c:pt>
                <c:pt idx="5056">
                  <c:v>0.68300000000000005</c:v>
                </c:pt>
                <c:pt idx="5057">
                  <c:v>0.68500000000000005</c:v>
                </c:pt>
                <c:pt idx="5058">
                  <c:v>0.69899999999999995</c:v>
                </c:pt>
                <c:pt idx="5059">
                  <c:v>0.70199999999999996</c:v>
                </c:pt>
                <c:pt idx="5060">
                  <c:v>0.79800000000000004</c:v>
                </c:pt>
                <c:pt idx="5061">
                  <c:v>0.68400000000000005</c:v>
                </c:pt>
                <c:pt idx="5062">
                  <c:v>0.72899999999999998</c:v>
                </c:pt>
                <c:pt idx="5063">
                  <c:v>0.72899999999999998</c:v>
                </c:pt>
                <c:pt idx="5064">
                  <c:v>0.68500000000000005</c:v>
                </c:pt>
                <c:pt idx="5065">
                  <c:v>0.72799999999999998</c:v>
                </c:pt>
                <c:pt idx="5066">
                  <c:v>0.77</c:v>
                </c:pt>
                <c:pt idx="5067">
                  <c:v>0.73899999999999999</c:v>
                </c:pt>
                <c:pt idx="5068">
                  <c:v>0.749</c:v>
                </c:pt>
                <c:pt idx="5069">
                  <c:v>0.72699999999999998</c:v>
                </c:pt>
                <c:pt idx="5070">
                  <c:v>0.74299999999999999</c:v>
                </c:pt>
                <c:pt idx="5071">
                  <c:v>0.748</c:v>
                </c:pt>
                <c:pt idx="5072">
                  <c:v>0.77100000000000002</c:v>
                </c:pt>
                <c:pt idx="5073">
                  <c:v>0.749</c:v>
                </c:pt>
                <c:pt idx="5074">
                  <c:v>0.748</c:v>
                </c:pt>
                <c:pt idx="5075">
                  <c:v>0.749</c:v>
                </c:pt>
                <c:pt idx="5076">
                  <c:v>0.74199999999999999</c:v>
                </c:pt>
                <c:pt idx="5077">
                  <c:v>0.745</c:v>
                </c:pt>
                <c:pt idx="5078">
                  <c:v>0.77800000000000002</c:v>
                </c:pt>
                <c:pt idx="5079">
                  <c:v>0.77800000000000002</c:v>
                </c:pt>
                <c:pt idx="5080">
                  <c:v>0.749</c:v>
                </c:pt>
                <c:pt idx="5081">
                  <c:v>0.74299999999999999</c:v>
                </c:pt>
                <c:pt idx="5082">
                  <c:v>0.74299999999999999</c:v>
                </c:pt>
                <c:pt idx="5083">
                  <c:v>0.76900000000000002</c:v>
                </c:pt>
                <c:pt idx="5084">
                  <c:v>0.77100000000000002</c:v>
                </c:pt>
                <c:pt idx="5085">
                  <c:v>0.749</c:v>
                </c:pt>
                <c:pt idx="5086">
                  <c:v>0.77100000000000002</c:v>
                </c:pt>
                <c:pt idx="5087">
                  <c:v>0.77700000000000002</c:v>
                </c:pt>
                <c:pt idx="5088">
                  <c:v>0.77700000000000002</c:v>
                </c:pt>
                <c:pt idx="5089">
                  <c:v>0.77200000000000002</c:v>
                </c:pt>
                <c:pt idx="5090">
                  <c:v>0.748</c:v>
                </c:pt>
                <c:pt idx="5091">
                  <c:v>0.748</c:v>
                </c:pt>
                <c:pt idx="5092">
                  <c:v>0.748</c:v>
                </c:pt>
                <c:pt idx="5093">
                  <c:v>0.74299999999999999</c:v>
                </c:pt>
                <c:pt idx="5094">
                  <c:v>0.74299999999999999</c:v>
                </c:pt>
                <c:pt idx="5095">
                  <c:v>0.75</c:v>
                </c:pt>
                <c:pt idx="5096">
                  <c:v>0.749</c:v>
                </c:pt>
                <c:pt idx="5097">
                  <c:v>0.751</c:v>
                </c:pt>
                <c:pt idx="5098">
                  <c:v>0.749</c:v>
                </c:pt>
                <c:pt idx="5099">
                  <c:v>0.78100000000000003</c:v>
                </c:pt>
                <c:pt idx="5100">
                  <c:v>0.751</c:v>
                </c:pt>
                <c:pt idx="5101">
                  <c:v>0.75</c:v>
                </c:pt>
                <c:pt idx="5102">
                  <c:v>0.751</c:v>
                </c:pt>
                <c:pt idx="5103">
                  <c:v>0.77900000000000003</c:v>
                </c:pt>
                <c:pt idx="5104">
                  <c:v>0.749</c:v>
                </c:pt>
                <c:pt idx="5105">
                  <c:v>0.752</c:v>
                </c:pt>
                <c:pt idx="5106">
                  <c:v>0.73599999999999999</c:v>
                </c:pt>
                <c:pt idx="5107">
                  <c:v>0.75</c:v>
                </c:pt>
                <c:pt idx="5108">
                  <c:v>0.78200000000000003</c:v>
                </c:pt>
                <c:pt idx="5109">
                  <c:v>0.73699999999999999</c:v>
                </c:pt>
                <c:pt idx="5110">
                  <c:v>0.72899999999999998</c:v>
                </c:pt>
                <c:pt idx="5111">
                  <c:v>0.78400000000000003</c:v>
                </c:pt>
                <c:pt idx="5112">
                  <c:v>0.751</c:v>
                </c:pt>
                <c:pt idx="5113">
                  <c:v>0.78200000000000003</c:v>
                </c:pt>
                <c:pt idx="5114">
                  <c:v>0.78</c:v>
                </c:pt>
                <c:pt idx="5115">
                  <c:v>0.74</c:v>
                </c:pt>
                <c:pt idx="5116">
                  <c:v>0.751</c:v>
                </c:pt>
                <c:pt idx="5117">
                  <c:v>0.73899999999999999</c:v>
                </c:pt>
                <c:pt idx="5118">
                  <c:v>0.72899999999999998</c:v>
                </c:pt>
                <c:pt idx="5119">
                  <c:v>0.73899999999999999</c:v>
                </c:pt>
                <c:pt idx="5120">
                  <c:v>0.78400000000000003</c:v>
                </c:pt>
                <c:pt idx="5121">
                  <c:v>0.73899999999999999</c:v>
                </c:pt>
                <c:pt idx="5122">
                  <c:v>0.752</c:v>
                </c:pt>
                <c:pt idx="5123">
                  <c:v>0.72599999999999998</c:v>
                </c:pt>
                <c:pt idx="5124">
                  <c:v>0.73</c:v>
                </c:pt>
                <c:pt idx="5125">
                  <c:v>0.79</c:v>
                </c:pt>
                <c:pt idx="5126">
                  <c:v>0.79</c:v>
                </c:pt>
                <c:pt idx="5127">
                  <c:v>0.72399999999999998</c:v>
                </c:pt>
                <c:pt idx="5128">
                  <c:v>0.72399999999999998</c:v>
                </c:pt>
                <c:pt idx="5129">
                  <c:v>0.72299999999999998</c:v>
                </c:pt>
                <c:pt idx="5130">
                  <c:v>0.78900000000000003</c:v>
                </c:pt>
                <c:pt idx="5131">
                  <c:v>0.78900000000000003</c:v>
                </c:pt>
                <c:pt idx="5132">
                  <c:v>0.73</c:v>
                </c:pt>
                <c:pt idx="5133">
                  <c:v>0.72799999999999998</c:v>
                </c:pt>
                <c:pt idx="5134">
                  <c:v>0.78200000000000003</c:v>
                </c:pt>
                <c:pt idx="5135">
                  <c:v>0.78400000000000003</c:v>
                </c:pt>
                <c:pt idx="5136">
                  <c:v>0.80200000000000005</c:v>
                </c:pt>
                <c:pt idx="5137">
                  <c:v>0.78300000000000003</c:v>
                </c:pt>
                <c:pt idx="5138">
                  <c:v>0.72899999999999998</c:v>
                </c:pt>
                <c:pt idx="5139">
                  <c:v>0.78400000000000003</c:v>
                </c:pt>
                <c:pt idx="5140">
                  <c:v>0.73099999999999998</c:v>
                </c:pt>
                <c:pt idx="5141">
                  <c:v>0.72499999999999998</c:v>
                </c:pt>
                <c:pt idx="5142">
                  <c:v>0.72499999999999998</c:v>
                </c:pt>
                <c:pt idx="5143">
                  <c:v>0.73</c:v>
                </c:pt>
                <c:pt idx="5144">
                  <c:v>0.73099999999999998</c:v>
                </c:pt>
                <c:pt idx="5145">
                  <c:v>0.73</c:v>
                </c:pt>
                <c:pt idx="5146">
                  <c:v>0.73</c:v>
                </c:pt>
                <c:pt idx="5147">
                  <c:v>0.80400000000000005</c:v>
                </c:pt>
                <c:pt idx="5148">
                  <c:v>0.73199999999999998</c:v>
                </c:pt>
                <c:pt idx="5149">
                  <c:v>0.73099999999999998</c:v>
                </c:pt>
                <c:pt idx="5150">
                  <c:v>0.73299999999999998</c:v>
                </c:pt>
                <c:pt idx="5151">
                  <c:v>0.79200000000000004</c:v>
                </c:pt>
                <c:pt idx="5152">
                  <c:v>0.73099999999999998</c:v>
                </c:pt>
                <c:pt idx="5153">
                  <c:v>0.73299999999999998</c:v>
                </c:pt>
                <c:pt idx="5154">
                  <c:v>0.73099999999999998</c:v>
                </c:pt>
                <c:pt idx="5155">
                  <c:v>0.80500000000000005</c:v>
                </c:pt>
                <c:pt idx="5156">
                  <c:v>0.73399999999999999</c:v>
                </c:pt>
                <c:pt idx="5157">
                  <c:v>0.73299999999999998</c:v>
                </c:pt>
                <c:pt idx="5158">
                  <c:v>0.747</c:v>
                </c:pt>
                <c:pt idx="5159">
                  <c:v>0.80700000000000005</c:v>
                </c:pt>
                <c:pt idx="5160">
                  <c:v>0.80600000000000005</c:v>
                </c:pt>
                <c:pt idx="5161">
                  <c:v>0.79300000000000004</c:v>
                </c:pt>
                <c:pt idx="5162">
                  <c:v>0.73299999999999998</c:v>
                </c:pt>
                <c:pt idx="5163">
                  <c:v>0.749</c:v>
                </c:pt>
                <c:pt idx="5164">
                  <c:v>0.80600000000000005</c:v>
                </c:pt>
                <c:pt idx="5165">
                  <c:v>0.73199999999999998</c:v>
                </c:pt>
                <c:pt idx="5166">
                  <c:v>0.73299999999999998</c:v>
                </c:pt>
                <c:pt idx="5167">
                  <c:v>0.77100000000000002</c:v>
                </c:pt>
                <c:pt idx="5168">
                  <c:v>0.77</c:v>
                </c:pt>
                <c:pt idx="5169">
                  <c:v>0.73399999999999999</c:v>
                </c:pt>
                <c:pt idx="5170">
                  <c:v>0.73399999999999999</c:v>
                </c:pt>
                <c:pt idx="5171">
                  <c:v>0.81299999999999994</c:v>
                </c:pt>
                <c:pt idx="5172">
                  <c:v>0.81299999999999994</c:v>
                </c:pt>
                <c:pt idx="5173">
                  <c:v>0.77</c:v>
                </c:pt>
                <c:pt idx="5174">
                  <c:v>0.73499999999999999</c:v>
                </c:pt>
                <c:pt idx="5175">
                  <c:v>0.73499999999999999</c:v>
                </c:pt>
                <c:pt idx="5176">
                  <c:v>0.73399999999999999</c:v>
                </c:pt>
                <c:pt idx="5177">
                  <c:v>0.73399999999999999</c:v>
                </c:pt>
                <c:pt idx="5178">
                  <c:v>0.81200000000000006</c:v>
                </c:pt>
                <c:pt idx="5179">
                  <c:v>0.81200000000000006</c:v>
                </c:pt>
                <c:pt idx="5180">
                  <c:v>0.77</c:v>
                </c:pt>
                <c:pt idx="5181">
                  <c:v>0.74</c:v>
                </c:pt>
                <c:pt idx="5182">
                  <c:v>0.81499999999999995</c:v>
                </c:pt>
                <c:pt idx="5183">
                  <c:v>0.73499999999999999</c:v>
                </c:pt>
                <c:pt idx="5184">
                  <c:v>0.80500000000000005</c:v>
                </c:pt>
                <c:pt idx="5185">
                  <c:v>0.80700000000000005</c:v>
                </c:pt>
                <c:pt idx="5186">
                  <c:v>0.80600000000000005</c:v>
                </c:pt>
                <c:pt idx="5187">
                  <c:v>0.73599999999999999</c:v>
                </c:pt>
                <c:pt idx="5188">
                  <c:v>0.73599999999999999</c:v>
                </c:pt>
                <c:pt idx="5189">
                  <c:v>0.80800000000000005</c:v>
                </c:pt>
                <c:pt idx="5190">
                  <c:v>0.74199999999999999</c:v>
                </c:pt>
                <c:pt idx="5191">
                  <c:v>0.77900000000000003</c:v>
                </c:pt>
                <c:pt idx="5192">
                  <c:v>0.77900000000000003</c:v>
                </c:pt>
                <c:pt idx="5193">
                  <c:v>0.74199999999999999</c:v>
                </c:pt>
                <c:pt idx="5194">
                  <c:v>0.74299999999999999</c:v>
                </c:pt>
                <c:pt idx="5195">
                  <c:v>0.77900000000000003</c:v>
                </c:pt>
                <c:pt idx="5196">
                  <c:v>0.77900000000000003</c:v>
                </c:pt>
                <c:pt idx="5197">
                  <c:v>0.81599999999999995</c:v>
                </c:pt>
                <c:pt idx="5198">
                  <c:v>0.74199999999999999</c:v>
                </c:pt>
                <c:pt idx="5199">
                  <c:v>0.74199999999999999</c:v>
                </c:pt>
                <c:pt idx="5200">
                  <c:v>0.74299999999999999</c:v>
                </c:pt>
                <c:pt idx="5201">
                  <c:v>0.74399999999999999</c:v>
                </c:pt>
                <c:pt idx="5202">
                  <c:v>0.74199999999999999</c:v>
                </c:pt>
                <c:pt idx="5203">
                  <c:v>0.74299999999999999</c:v>
                </c:pt>
                <c:pt idx="5204">
                  <c:v>0.81499999999999995</c:v>
                </c:pt>
                <c:pt idx="5205">
                  <c:v>0.81799999999999995</c:v>
                </c:pt>
                <c:pt idx="5206">
                  <c:v>0.74399999999999999</c:v>
                </c:pt>
                <c:pt idx="5207">
                  <c:v>0.74299999999999999</c:v>
                </c:pt>
                <c:pt idx="5208">
                  <c:v>0.745</c:v>
                </c:pt>
                <c:pt idx="5209">
                  <c:v>0.745</c:v>
                </c:pt>
                <c:pt idx="5210">
                  <c:v>0.82</c:v>
                </c:pt>
                <c:pt idx="5211">
                  <c:v>0.745</c:v>
                </c:pt>
                <c:pt idx="5212">
                  <c:v>0.76800000000000002</c:v>
                </c:pt>
                <c:pt idx="5213">
                  <c:v>0.76800000000000002</c:v>
                </c:pt>
                <c:pt idx="5214">
                  <c:v>0.78200000000000003</c:v>
                </c:pt>
                <c:pt idx="5215">
                  <c:v>0.76800000000000002</c:v>
                </c:pt>
                <c:pt idx="5216">
                  <c:v>0.76800000000000002</c:v>
                </c:pt>
                <c:pt idx="5217">
                  <c:v>0.81899999999999995</c:v>
                </c:pt>
                <c:pt idx="5218">
                  <c:v>0.81599999999999995</c:v>
                </c:pt>
                <c:pt idx="5219">
                  <c:v>0.746</c:v>
                </c:pt>
                <c:pt idx="5220">
                  <c:v>0.81899999999999995</c:v>
                </c:pt>
                <c:pt idx="5221">
                  <c:v>0.77900000000000003</c:v>
                </c:pt>
                <c:pt idx="5222">
                  <c:v>0.745</c:v>
                </c:pt>
                <c:pt idx="5223">
                  <c:v>0.74399999999999999</c:v>
                </c:pt>
                <c:pt idx="5224">
                  <c:v>0.745</c:v>
                </c:pt>
                <c:pt idx="5225">
                  <c:v>0.74399999999999999</c:v>
                </c:pt>
                <c:pt idx="5226">
                  <c:v>0.78400000000000003</c:v>
                </c:pt>
                <c:pt idx="5227">
                  <c:v>0.78100000000000003</c:v>
                </c:pt>
                <c:pt idx="5228">
                  <c:v>0.82499999999999996</c:v>
                </c:pt>
                <c:pt idx="5229">
                  <c:v>0.82499999999999996</c:v>
                </c:pt>
                <c:pt idx="5230">
                  <c:v>0.747</c:v>
                </c:pt>
                <c:pt idx="5231">
                  <c:v>0.747</c:v>
                </c:pt>
                <c:pt idx="5232">
                  <c:v>0.77</c:v>
                </c:pt>
                <c:pt idx="5233">
                  <c:v>0.82499999999999996</c:v>
                </c:pt>
                <c:pt idx="5234">
                  <c:v>0.82499999999999996</c:v>
                </c:pt>
                <c:pt idx="5235">
                  <c:v>0.746</c:v>
                </c:pt>
                <c:pt idx="5236">
                  <c:v>0.746</c:v>
                </c:pt>
                <c:pt idx="5237">
                  <c:v>0.78400000000000003</c:v>
                </c:pt>
                <c:pt idx="5238">
                  <c:v>0.82799999999999996</c:v>
                </c:pt>
                <c:pt idx="5239">
                  <c:v>0.746</c:v>
                </c:pt>
                <c:pt idx="5240">
                  <c:v>0.746</c:v>
                </c:pt>
                <c:pt idx="5241">
                  <c:v>0.78300000000000003</c:v>
                </c:pt>
                <c:pt idx="5242">
                  <c:v>0.78300000000000003</c:v>
                </c:pt>
                <c:pt idx="5243">
                  <c:v>0.77100000000000002</c:v>
                </c:pt>
                <c:pt idx="5244">
                  <c:v>0.747</c:v>
                </c:pt>
                <c:pt idx="5245">
                  <c:v>0.747</c:v>
                </c:pt>
                <c:pt idx="5246">
                  <c:v>0.81799999999999995</c:v>
                </c:pt>
                <c:pt idx="5247">
                  <c:v>0.82</c:v>
                </c:pt>
                <c:pt idx="5248">
                  <c:v>0.747</c:v>
                </c:pt>
                <c:pt idx="5249">
                  <c:v>0.81899999999999995</c:v>
                </c:pt>
                <c:pt idx="5250">
                  <c:v>0.78300000000000003</c:v>
                </c:pt>
                <c:pt idx="5251">
                  <c:v>0.82099999999999995</c:v>
                </c:pt>
                <c:pt idx="5252">
                  <c:v>0.80200000000000005</c:v>
                </c:pt>
                <c:pt idx="5253">
                  <c:v>0.80200000000000005</c:v>
                </c:pt>
                <c:pt idx="5254">
                  <c:v>0.82899999999999996</c:v>
                </c:pt>
                <c:pt idx="5255">
                  <c:v>0.77200000000000002</c:v>
                </c:pt>
                <c:pt idx="5256">
                  <c:v>0.77400000000000002</c:v>
                </c:pt>
                <c:pt idx="5257">
                  <c:v>0.77300000000000002</c:v>
                </c:pt>
                <c:pt idx="5258">
                  <c:v>0.79100000000000004</c:v>
                </c:pt>
                <c:pt idx="5259">
                  <c:v>0.79100000000000004</c:v>
                </c:pt>
                <c:pt idx="5260">
                  <c:v>0.77300000000000002</c:v>
                </c:pt>
                <c:pt idx="5261">
                  <c:v>0.77300000000000002</c:v>
                </c:pt>
                <c:pt idx="5262">
                  <c:v>0.77400000000000002</c:v>
                </c:pt>
                <c:pt idx="5263">
                  <c:v>0.79</c:v>
                </c:pt>
                <c:pt idx="5264">
                  <c:v>0.77400000000000002</c:v>
                </c:pt>
                <c:pt idx="5265">
                  <c:v>0.82799999999999996</c:v>
                </c:pt>
                <c:pt idx="5266">
                  <c:v>0.77500000000000002</c:v>
                </c:pt>
                <c:pt idx="5267">
                  <c:v>0.80600000000000005</c:v>
                </c:pt>
                <c:pt idx="5268">
                  <c:v>0.84799999999999998</c:v>
                </c:pt>
                <c:pt idx="5269">
                  <c:v>0.77400000000000002</c:v>
                </c:pt>
                <c:pt idx="5270">
                  <c:v>0.77500000000000002</c:v>
                </c:pt>
                <c:pt idx="5271">
                  <c:v>0.77600000000000002</c:v>
                </c:pt>
                <c:pt idx="5272">
                  <c:v>0.77600000000000002</c:v>
                </c:pt>
                <c:pt idx="5273">
                  <c:v>0.77600000000000002</c:v>
                </c:pt>
                <c:pt idx="5274">
                  <c:v>0.84899999999999998</c:v>
                </c:pt>
                <c:pt idx="5275">
                  <c:v>0.84899999999999998</c:v>
                </c:pt>
                <c:pt idx="5276">
                  <c:v>0.77400000000000002</c:v>
                </c:pt>
                <c:pt idx="5277">
                  <c:v>0.78</c:v>
                </c:pt>
                <c:pt idx="5278">
                  <c:v>0.78</c:v>
                </c:pt>
                <c:pt idx="5279">
                  <c:v>0.78</c:v>
                </c:pt>
                <c:pt idx="5280">
                  <c:v>0.78</c:v>
                </c:pt>
                <c:pt idx="5281">
                  <c:v>0.77700000000000002</c:v>
                </c:pt>
                <c:pt idx="5282">
                  <c:v>0.80600000000000005</c:v>
                </c:pt>
                <c:pt idx="5283">
                  <c:v>0.77700000000000002</c:v>
                </c:pt>
                <c:pt idx="5284">
                  <c:v>0.77600000000000002</c:v>
                </c:pt>
                <c:pt idx="5285">
                  <c:v>0.77500000000000002</c:v>
                </c:pt>
                <c:pt idx="5286">
                  <c:v>0.79200000000000004</c:v>
                </c:pt>
                <c:pt idx="5287">
                  <c:v>0.78100000000000003</c:v>
                </c:pt>
                <c:pt idx="5288">
                  <c:v>0.80900000000000005</c:v>
                </c:pt>
                <c:pt idx="5289">
                  <c:v>0.85799999999999998</c:v>
                </c:pt>
                <c:pt idx="5290">
                  <c:v>0.80800000000000005</c:v>
                </c:pt>
                <c:pt idx="5291">
                  <c:v>0.78300000000000003</c:v>
                </c:pt>
                <c:pt idx="5292">
                  <c:v>0.79300000000000004</c:v>
                </c:pt>
                <c:pt idx="5293">
                  <c:v>0.77700000000000002</c:v>
                </c:pt>
                <c:pt idx="5294">
                  <c:v>0.77800000000000002</c:v>
                </c:pt>
                <c:pt idx="5295">
                  <c:v>0.77800000000000002</c:v>
                </c:pt>
                <c:pt idx="5296">
                  <c:v>0.78200000000000003</c:v>
                </c:pt>
                <c:pt idx="5297">
                  <c:v>0.77800000000000002</c:v>
                </c:pt>
                <c:pt idx="5298">
                  <c:v>0.77800000000000002</c:v>
                </c:pt>
                <c:pt idx="5299">
                  <c:v>0.80800000000000005</c:v>
                </c:pt>
                <c:pt idx="5300">
                  <c:v>0.83099999999999996</c:v>
                </c:pt>
                <c:pt idx="5301">
                  <c:v>0.85099999999999998</c:v>
                </c:pt>
                <c:pt idx="5302">
                  <c:v>0.85</c:v>
                </c:pt>
                <c:pt idx="5303">
                  <c:v>0.80700000000000005</c:v>
                </c:pt>
                <c:pt idx="5304">
                  <c:v>0.78300000000000003</c:v>
                </c:pt>
                <c:pt idx="5305">
                  <c:v>0.85199999999999998</c:v>
                </c:pt>
                <c:pt idx="5306">
                  <c:v>0.80700000000000005</c:v>
                </c:pt>
                <c:pt idx="5307">
                  <c:v>0.77900000000000003</c:v>
                </c:pt>
                <c:pt idx="5308">
                  <c:v>0.81499999999999995</c:v>
                </c:pt>
                <c:pt idx="5309">
                  <c:v>0.81499999999999995</c:v>
                </c:pt>
                <c:pt idx="5310">
                  <c:v>0.80700000000000005</c:v>
                </c:pt>
                <c:pt idx="5311">
                  <c:v>0.78700000000000003</c:v>
                </c:pt>
                <c:pt idx="5312">
                  <c:v>0.78600000000000003</c:v>
                </c:pt>
                <c:pt idx="5313">
                  <c:v>0.78600000000000003</c:v>
                </c:pt>
                <c:pt idx="5314">
                  <c:v>0.78400000000000003</c:v>
                </c:pt>
                <c:pt idx="5315">
                  <c:v>0.81499999999999995</c:v>
                </c:pt>
                <c:pt idx="5316">
                  <c:v>0.81499999999999995</c:v>
                </c:pt>
                <c:pt idx="5317">
                  <c:v>0.78500000000000003</c:v>
                </c:pt>
                <c:pt idx="5318">
                  <c:v>0.81699999999999995</c:v>
                </c:pt>
                <c:pt idx="5319">
                  <c:v>0.85799999999999998</c:v>
                </c:pt>
                <c:pt idx="5320">
                  <c:v>0.78600000000000003</c:v>
                </c:pt>
                <c:pt idx="5321">
                  <c:v>0.78700000000000003</c:v>
                </c:pt>
                <c:pt idx="5322">
                  <c:v>0.81399999999999995</c:v>
                </c:pt>
                <c:pt idx="5323">
                  <c:v>0.86199999999999999</c:v>
                </c:pt>
                <c:pt idx="5324">
                  <c:v>0.78700000000000003</c:v>
                </c:pt>
                <c:pt idx="5325">
                  <c:v>0.81899999999999995</c:v>
                </c:pt>
                <c:pt idx="5326">
                  <c:v>0.78600000000000003</c:v>
                </c:pt>
                <c:pt idx="5327">
                  <c:v>0.78800000000000003</c:v>
                </c:pt>
                <c:pt idx="5328">
                  <c:v>0.86299999999999999</c:v>
                </c:pt>
                <c:pt idx="5329">
                  <c:v>0.78900000000000003</c:v>
                </c:pt>
                <c:pt idx="5330">
                  <c:v>0.78800000000000003</c:v>
                </c:pt>
                <c:pt idx="5331">
                  <c:v>0.78800000000000003</c:v>
                </c:pt>
                <c:pt idx="5332">
                  <c:v>0.79200000000000004</c:v>
                </c:pt>
                <c:pt idx="5333">
                  <c:v>0.79200000000000004</c:v>
                </c:pt>
                <c:pt idx="5334">
                  <c:v>0.79200000000000004</c:v>
                </c:pt>
                <c:pt idx="5335">
                  <c:v>0.79200000000000004</c:v>
                </c:pt>
                <c:pt idx="5336">
                  <c:v>0.79</c:v>
                </c:pt>
                <c:pt idx="5337">
                  <c:v>0.79300000000000004</c:v>
                </c:pt>
                <c:pt idx="5338">
                  <c:v>0.78900000000000003</c:v>
                </c:pt>
                <c:pt idx="5339">
                  <c:v>0.78800000000000003</c:v>
                </c:pt>
                <c:pt idx="5340">
                  <c:v>0.81899999999999995</c:v>
                </c:pt>
                <c:pt idx="5341">
                  <c:v>0.78900000000000003</c:v>
                </c:pt>
                <c:pt idx="5342">
                  <c:v>0.80400000000000005</c:v>
                </c:pt>
                <c:pt idx="5343">
                  <c:v>0.81599999999999995</c:v>
                </c:pt>
                <c:pt idx="5344">
                  <c:v>0.82199999999999995</c:v>
                </c:pt>
                <c:pt idx="5345">
                  <c:v>0.82</c:v>
                </c:pt>
                <c:pt idx="5346">
                  <c:v>0.79</c:v>
                </c:pt>
                <c:pt idx="5347">
                  <c:v>0.79</c:v>
                </c:pt>
                <c:pt idx="5348">
                  <c:v>0.79</c:v>
                </c:pt>
                <c:pt idx="5349">
                  <c:v>0.80500000000000005</c:v>
                </c:pt>
                <c:pt idx="5350">
                  <c:v>0.80500000000000005</c:v>
                </c:pt>
                <c:pt idx="5351">
                  <c:v>0.81699999999999995</c:v>
                </c:pt>
                <c:pt idx="5352">
                  <c:v>0.79</c:v>
                </c:pt>
                <c:pt idx="5353">
                  <c:v>0.79</c:v>
                </c:pt>
                <c:pt idx="5354">
                  <c:v>0.86299999999999999</c:v>
                </c:pt>
                <c:pt idx="5355">
                  <c:v>0.86499999999999999</c:v>
                </c:pt>
                <c:pt idx="5356">
                  <c:v>0.82099999999999995</c:v>
                </c:pt>
                <c:pt idx="5357">
                  <c:v>0.80600000000000005</c:v>
                </c:pt>
                <c:pt idx="5358">
                  <c:v>0.82</c:v>
                </c:pt>
                <c:pt idx="5359">
                  <c:v>0.82</c:v>
                </c:pt>
                <c:pt idx="5360">
                  <c:v>0.82799999999999996</c:v>
                </c:pt>
                <c:pt idx="5361">
                  <c:v>0.82799999999999996</c:v>
                </c:pt>
                <c:pt idx="5362">
                  <c:v>0.81</c:v>
                </c:pt>
                <c:pt idx="5363">
                  <c:v>0.80900000000000005</c:v>
                </c:pt>
                <c:pt idx="5364">
                  <c:v>0.82</c:v>
                </c:pt>
                <c:pt idx="5365">
                  <c:v>0.82799999999999996</c:v>
                </c:pt>
                <c:pt idx="5366">
                  <c:v>0.82799999999999996</c:v>
                </c:pt>
                <c:pt idx="5367">
                  <c:v>0.80700000000000005</c:v>
                </c:pt>
                <c:pt idx="5368">
                  <c:v>0.84799999999999998</c:v>
                </c:pt>
                <c:pt idx="5369">
                  <c:v>0.80800000000000005</c:v>
                </c:pt>
                <c:pt idx="5370">
                  <c:v>0.83699999999999997</c:v>
                </c:pt>
                <c:pt idx="5371">
                  <c:v>0.83499999999999996</c:v>
                </c:pt>
                <c:pt idx="5372">
                  <c:v>0.84599999999999997</c:v>
                </c:pt>
                <c:pt idx="5373">
                  <c:v>0.83599999999999997</c:v>
                </c:pt>
                <c:pt idx="5374">
                  <c:v>0.83599999999999997</c:v>
                </c:pt>
                <c:pt idx="5375">
                  <c:v>0.82</c:v>
                </c:pt>
                <c:pt idx="5376">
                  <c:v>0.83899999999999997</c:v>
                </c:pt>
                <c:pt idx="5377">
                  <c:v>0.84099999999999997</c:v>
                </c:pt>
                <c:pt idx="5378">
                  <c:v>0.84099999999999997</c:v>
                </c:pt>
                <c:pt idx="5379">
                  <c:v>0.83699999999999997</c:v>
                </c:pt>
                <c:pt idx="5380">
                  <c:v>0.83799999999999997</c:v>
                </c:pt>
                <c:pt idx="5381">
                  <c:v>0.83899999999999997</c:v>
                </c:pt>
                <c:pt idx="5382">
                  <c:v>0.84099999999999997</c:v>
                </c:pt>
                <c:pt idx="5383">
                  <c:v>0.84099999999999997</c:v>
                </c:pt>
                <c:pt idx="5384">
                  <c:v>0.83799999999999997</c:v>
                </c:pt>
                <c:pt idx="5385">
                  <c:v>0.84199999999999997</c:v>
                </c:pt>
                <c:pt idx="5386">
                  <c:v>0.84199999999999997</c:v>
                </c:pt>
                <c:pt idx="5387">
                  <c:v>0.82099999999999995</c:v>
                </c:pt>
                <c:pt idx="5388">
                  <c:v>0.83799999999999997</c:v>
                </c:pt>
                <c:pt idx="5389">
                  <c:v>0.82399999999999995</c:v>
                </c:pt>
                <c:pt idx="5390">
                  <c:v>0.84</c:v>
                </c:pt>
                <c:pt idx="5391">
                  <c:v>0.84099999999999997</c:v>
                </c:pt>
                <c:pt idx="5392">
                  <c:v>0.84099999999999997</c:v>
                </c:pt>
                <c:pt idx="5393">
                  <c:v>0.82199999999999995</c:v>
                </c:pt>
                <c:pt idx="5394">
                  <c:v>0.84799999999999998</c:v>
                </c:pt>
                <c:pt idx="5395">
                  <c:v>0.84399999999999997</c:v>
                </c:pt>
                <c:pt idx="5396">
                  <c:v>0.84099999999999997</c:v>
                </c:pt>
                <c:pt idx="5397">
                  <c:v>0.84099999999999997</c:v>
                </c:pt>
                <c:pt idx="5398">
                  <c:v>0.84299999999999997</c:v>
                </c:pt>
                <c:pt idx="5399">
                  <c:v>0.85</c:v>
                </c:pt>
                <c:pt idx="5400">
                  <c:v>0.84499999999999997</c:v>
                </c:pt>
                <c:pt idx="5401">
                  <c:v>0.82299999999999995</c:v>
                </c:pt>
                <c:pt idx="5402">
                  <c:v>0.82799999999999996</c:v>
                </c:pt>
                <c:pt idx="5403">
                  <c:v>0.82799999999999996</c:v>
                </c:pt>
                <c:pt idx="5404">
                  <c:v>0.82199999999999995</c:v>
                </c:pt>
                <c:pt idx="5405">
                  <c:v>0.82199999999999995</c:v>
                </c:pt>
                <c:pt idx="5406">
                  <c:v>0.82799999999999996</c:v>
                </c:pt>
                <c:pt idx="5407">
                  <c:v>0.82799999999999996</c:v>
                </c:pt>
                <c:pt idx="5408">
                  <c:v>0.84599999999999997</c:v>
                </c:pt>
                <c:pt idx="5409">
                  <c:v>0.82299999999999995</c:v>
                </c:pt>
                <c:pt idx="5410">
                  <c:v>0.83099999999999996</c:v>
                </c:pt>
                <c:pt idx="5411">
                  <c:v>0.84699999999999998</c:v>
                </c:pt>
                <c:pt idx="5412">
                  <c:v>0.84799999999999998</c:v>
                </c:pt>
                <c:pt idx="5413">
                  <c:v>0.83199999999999996</c:v>
                </c:pt>
                <c:pt idx="5414">
                  <c:v>0.82799999999999996</c:v>
                </c:pt>
                <c:pt idx="5415">
                  <c:v>0.84899999999999998</c:v>
                </c:pt>
                <c:pt idx="5416">
                  <c:v>0.84799999999999998</c:v>
                </c:pt>
                <c:pt idx="5417">
                  <c:v>0.84799999999999998</c:v>
                </c:pt>
                <c:pt idx="5418">
                  <c:v>0.85099999999999998</c:v>
                </c:pt>
                <c:pt idx="5419">
                  <c:v>0.84799999999999998</c:v>
                </c:pt>
                <c:pt idx="5420">
                  <c:v>0.84799999999999998</c:v>
                </c:pt>
                <c:pt idx="5421">
                  <c:v>0.85099999999999998</c:v>
                </c:pt>
                <c:pt idx="5422">
                  <c:v>0.84899999999999998</c:v>
                </c:pt>
                <c:pt idx="5423">
                  <c:v>0.84899999999999998</c:v>
                </c:pt>
                <c:pt idx="5424">
                  <c:v>0.85299999999999998</c:v>
                </c:pt>
                <c:pt idx="5425">
                  <c:v>0.83199999999999996</c:v>
                </c:pt>
                <c:pt idx="5426">
                  <c:v>0.83299999999999996</c:v>
                </c:pt>
                <c:pt idx="5427">
                  <c:v>0.82899999999999996</c:v>
                </c:pt>
                <c:pt idx="5428">
                  <c:v>0.85</c:v>
                </c:pt>
                <c:pt idx="5429">
                  <c:v>0.83099999999999996</c:v>
                </c:pt>
                <c:pt idx="5430">
                  <c:v>0.82199999999999995</c:v>
                </c:pt>
                <c:pt idx="5431">
                  <c:v>0.83399999999999996</c:v>
                </c:pt>
                <c:pt idx="5432">
                  <c:v>0.83399999999999996</c:v>
                </c:pt>
                <c:pt idx="5433">
                  <c:v>0.76500000000000001</c:v>
                </c:pt>
                <c:pt idx="5434">
                  <c:v>0.83399999999999996</c:v>
                </c:pt>
                <c:pt idx="5435">
                  <c:v>0.82299999999999995</c:v>
                </c:pt>
                <c:pt idx="5436">
                  <c:v>0.82499999999999996</c:v>
                </c:pt>
                <c:pt idx="5437">
                  <c:v>0.83399999999999996</c:v>
                </c:pt>
                <c:pt idx="5438">
                  <c:v>0.82599999999999996</c:v>
                </c:pt>
                <c:pt idx="5439">
                  <c:v>0.82699999999999996</c:v>
                </c:pt>
                <c:pt idx="5440">
                  <c:v>0.83099999999999996</c:v>
                </c:pt>
                <c:pt idx="5441">
                  <c:v>0.76600000000000001</c:v>
                </c:pt>
                <c:pt idx="5442">
                  <c:v>0.83799999999999997</c:v>
                </c:pt>
                <c:pt idx="5443">
                  <c:v>0.76800000000000002</c:v>
                </c:pt>
                <c:pt idx="5444">
                  <c:v>0.76800000000000002</c:v>
                </c:pt>
                <c:pt idx="5445">
                  <c:v>0.27</c:v>
                </c:pt>
                <c:pt idx="5446">
                  <c:v>0.28399999999999997</c:v>
                </c:pt>
                <c:pt idx="5447">
                  <c:v>0.33200000000000002</c:v>
                </c:pt>
                <c:pt idx="5448">
                  <c:v>0.4</c:v>
                </c:pt>
                <c:pt idx="5449">
                  <c:v>0.34799999999999998</c:v>
                </c:pt>
                <c:pt idx="5450">
                  <c:v>0.40400000000000003</c:v>
                </c:pt>
                <c:pt idx="5451">
                  <c:v>0.35699999999999998</c:v>
                </c:pt>
                <c:pt idx="5452">
                  <c:v>0.47099999999999997</c:v>
                </c:pt>
                <c:pt idx="5453">
                  <c:v>0.50900000000000001</c:v>
                </c:pt>
                <c:pt idx="5454">
                  <c:v>0.49099999999999999</c:v>
                </c:pt>
                <c:pt idx="5455">
                  <c:v>0.51200000000000001</c:v>
                </c:pt>
                <c:pt idx="5456">
                  <c:v>0.5</c:v>
                </c:pt>
                <c:pt idx="5457">
                  <c:v>0.48899999999999999</c:v>
                </c:pt>
                <c:pt idx="5458">
                  <c:v>0.49199999999999999</c:v>
                </c:pt>
                <c:pt idx="5459">
                  <c:v>0.54900000000000004</c:v>
                </c:pt>
                <c:pt idx="5460">
                  <c:v>0.502</c:v>
                </c:pt>
                <c:pt idx="5461">
                  <c:v>0.50600000000000001</c:v>
                </c:pt>
                <c:pt idx="5462">
                  <c:v>0.58099999999999996</c:v>
                </c:pt>
                <c:pt idx="5463">
                  <c:v>0.58799999999999997</c:v>
                </c:pt>
                <c:pt idx="5464">
                  <c:v>0.56200000000000006</c:v>
                </c:pt>
                <c:pt idx="5465">
                  <c:v>0.55700000000000005</c:v>
                </c:pt>
                <c:pt idx="5466">
                  <c:v>0.58799999999999997</c:v>
                </c:pt>
                <c:pt idx="5467">
                  <c:v>0.622</c:v>
                </c:pt>
                <c:pt idx="5468">
                  <c:v>0.626</c:v>
                </c:pt>
                <c:pt idx="5469">
                  <c:v>0.59299999999999997</c:v>
                </c:pt>
                <c:pt idx="5470">
                  <c:v>0.59899999999999998</c:v>
                </c:pt>
                <c:pt idx="5471">
                  <c:v>0.59199999999999997</c:v>
                </c:pt>
                <c:pt idx="5472">
                  <c:v>0.59399999999999997</c:v>
                </c:pt>
                <c:pt idx="5473">
                  <c:v>0.59799999999999998</c:v>
                </c:pt>
                <c:pt idx="5474">
                  <c:v>0.59799999999999998</c:v>
                </c:pt>
                <c:pt idx="5475">
                  <c:v>0.64100000000000001</c:v>
                </c:pt>
                <c:pt idx="5476">
                  <c:v>0.60399999999999998</c:v>
                </c:pt>
                <c:pt idx="5477">
                  <c:v>0.60499999999999998</c:v>
                </c:pt>
                <c:pt idx="5478">
                  <c:v>0.64100000000000001</c:v>
                </c:pt>
                <c:pt idx="5479">
                  <c:v>0.64600000000000002</c:v>
                </c:pt>
                <c:pt idx="5480">
                  <c:v>0.64500000000000002</c:v>
                </c:pt>
                <c:pt idx="5481">
                  <c:v>0.70299999999999996</c:v>
                </c:pt>
                <c:pt idx="5482">
                  <c:v>0.65200000000000002</c:v>
                </c:pt>
                <c:pt idx="5483">
                  <c:v>0.65</c:v>
                </c:pt>
                <c:pt idx="5484">
                  <c:v>0.65400000000000003</c:v>
                </c:pt>
                <c:pt idx="5485">
                  <c:v>0.70399999999999996</c:v>
                </c:pt>
                <c:pt idx="5486">
                  <c:v>0.64800000000000002</c:v>
                </c:pt>
                <c:pt idx="5487">
                  <c:v>0.65100000000000002</c:v>
                </c:pt>
                <c:pt idx="5488">
                  <c:v>0.64900000000000002</c:v>
                </c:pt>
                <c:pt idx="5489">
                  <c:v>0.65100000000000002</c:v>
                </c:pt>
                <c:pt idx="5490">
                  <c:v>0.65</c:v>
                </c:pt>
                <c:pt idx="5491">
                  <c:v>0.69699999999999995</c:v>
                </c:pt>
                <c:pt idx="5492">
                  <c:v>0.69099999999999995</c:v>
                </c:pt>
                <c:pt idx="5493">
                  <c:v>0.69899999999999995</c:v>
                </c:pt>
                <c:pt idx="5494">
                  <c:v>0.71899999999999997</c:v>
                </c:pt>
                <c:pt idx="5495">
                  <c:v>0.68799999999999994</c:v>
                </c:pt>
                <c:pt idx="5496">
                  <c:v>0.69599999999999995</c:v>
                </c:pt>
                <c:pt idx="5497">
                  <c:v>0.72</c:v>
                </c:pt>
                <c:pt idx="5498">
                  <c:v>0.66200000000000003</c:v>
                </c:pt>
                <c:pt idx="5499">
                  <c:v>0.69299999999999995</c:v>
                </c:pt>
                <c:pt idx="5500">
                  <c:v>0.66200000000000003</c:v>
                </c:pt>
                <c:pt idx="5501">
                  <c:v>0.66200000000000003</c:v>
                </c:pt>
                <c:pt idx="5502">
                  <c:v>0.70899999999999996</c:v>
                </c:pt>
                <c:pt idx="5503">
                  <c:v>0.66300000000000003</c:v>
                </c:pt>
                <c:pt idx="5504">
                  <c:v>0.70599999999999996</c:v>
                </c:pt>
                <c:pt idx="5505">
                  <c:v>0.71099999999999997</c:v>
                </c:pt>
                <c:pt idx="5506">
                  <c:v>0.68500000000000005</c:v>
                </c:pt>
                <c:pt idx="5507">
                  <c:v>0.70299999999999996</c:v>
                </c:pt>
                <c:pt idx="5508">
                  <c:v>0.70799999999999996</c:v>
                </c:pt>
                <c:pt idx="5509">
                  <c:v>0.71099999999999997</c:v>
                </c:pt>
                <c:pt idx="5510">
                  <c:v>0.71</c:v>
                </c:pt>
                <c:pt idx="5511">
                  <c:v>0.68600000000000005</c:v>
                </c:pt>
                <c:pt idx="5512">
                  <c:v>0.70799999999999996</c:v>
                </c:pt>
                <c:pt idx="5513">
                  <c:v>0.70899999999999996</c:v>
                </c:pt>
                <c:pt idx="5514">
                  <c:v>0.67300000000000004</c:v>
                </c:pt>
                <c:pt idx="5515">
                  <c:v>0.70899999999999996</c:v>
                </c:pt>
                <c:pt idx="5516">
                  <c:v>0.71799999999999997</c:v>
                </c:pt>
                <c:pt idx="5517">
                  <c:v>0.67500000000000004</c:v>
                </c:pt>
                <c:pt idx="5518">
                  <c:v>0.71</c:v>
                </c:pt>
                <c:pt idx="5519">
                  <c:v>0.71099999999999997</c:v>
                </c:pt>
                <c:pt idx="5520">
                  <c:v>0.71499999999999997</c:v>
                </c:pt>
                <c:pt idx="5521">
                  <c:v>0.66900000000000004</c:v>
                </c:pt>
                <c:pt idx="5522">
                  <c:v>0.7</c:v>
                </c:pt>
                <c:pt idx="5523">
                  <c:v>0.70199999999999996</c:v>
                </c:pt>
                <c:pt idx="5524">
                  <c:v>0.72299999999999998</c:v>
                </c:pt>
                <c:pt idx="5525">
                  <c:v>0.72199999999999998</c:v>
                </c:pt>
                <c:pt idx="5526">
                  <c:v>0.69699999999999995</c:v>
                </c:pt>
                <c:pt idx="5527">
                  <c:v>0.70099999999999996</c:v>
                </c:pt>
                <c:pt idx="5528">
                  <c:v>0.69899999999999995</c:v>
                </c:pt>
                <c:pt idx="5529">
                  <c:v>0.72699999999999998</c:v>
                </c:pt>
                <c:pt idx="5530">
                  <c:v>0.70099999999999996</c:v>
                </c:pt>
                <c:pt idx="5531">
                  <c:v>0.72</c:v>
                </c:pt>
                <c:pt idx="5532">
                  <c:v>0.72099999999999997</c:v>
                </c:pt>
                <c:pt idx="5533">
                  <c:v>0.72499999999999998</c:v>
                </c:pt>
                <c:pt idx="5534">
                  <c:v>0.72199999999999998</c:v>
                </c:pt>
                <c:pt idx="5535">
                  <c:v>0.72</c:v>
                </c:pt>
                <c:pt idx="5536">
                  <c:v>0.68400000000000005</c:v>
                </c:pt>
                <c:pt idx="5537">
                  <c:v>0.68100000000000005</c:v>
                </c:pt>
                <c:pt idx="5538">
                  <c:v>0.68700000000000006</c:v>
                </c:pt>
                <c:pt idx="5539">
                  <c:v>0.72299999999999998</c:v>
                </c:pt>
                <c:pt idx="5540">
                  <c:v>0.67900000000000005</c:v>
                </c:pt>
                <c:pt idx="5541">
                  <c:v>0.68400000000000005</c:v>
                </c:pt>
                <c:pt idx="5542">
                  <c:v>0.72399999999999998</c:v>
                </c:pt>
                <c:pt idx="5543">
                  <c:v>0.68799999999999994</c:v>
                </c:pt>
                <c:pt idx="5544">
                  <c:v>0.72499999999999998</c:v>
                </c:pt>
                <c:pt idx="5545">
                  <c:v>0.69</c:v>
                </c:pt>
                <c:pt idx="5546">
                  <c:v>0.68700000000000006</c:v>
                </c:pt>
                <c:pt idx="5547">
                  <c:v>0.68600000000000005</c:v>
                </c:pt>
                <c:pt idx="5548">
                  <c:v>0.68400000000000005</c:v>
                </c:pt>
                <c:pt idx="5549">
                  <c:v>0.68500000000000005</c:v>
                </c:pt>
                <c:pt idx="5550">
                  <c:v>0.68899999999999995</c:v>
                </c:pt>
                <c:pt idx="5551">
                  <c:v>0.68700000000000006</c:v>
                </c:pt>
                <c:pt idx="5552">
                  <c:v>0.68899999999999995</c:v>
                </c:pt>
                <c:pt idx="5553">
                  <c:v>0.68500000000000005</c:v>
                </c:pt>
                <c:pt idx="5554">
                  <c:v>0.69299999999999995</c:v>
                </c:pt>
                <c:pt idx="5555">
                  <c:v>0.69199999999999995</c:v>
                </c:pt>
                <c:pt idx="5556">
                  <c:v>0.69599999999999995</c:v>
                </c:pt>
                <c:pt idx="5557">
                  <c:v>0.69399999999999995</c:v>
                </c:pt>
                <c:pt idx="5558">
                  <c:v>0.67300000000000004</c:v>
                </c:pt>
                <c:pt idx="5559">
                  <c:v>0.68600000000000005</c:v>
                </c:pt>
                <c:pt idx="5560">
                  <c:v>0.68400000000000005</c:v>
                </c:pt>
                <c:pt idx="5561">
                  <c:v>0.68400000000000005</c:v>
                </c:pt>
                <c:pt idx="5562">
                  <c:v>0.69199999999999995</c:v>
                </c:pt>
                <c:pt idx="5563">
                  <c:v>0.68400000000000005</c:v>
                </c:pt>
                <c:pt idx="5564">
                  <c:v>0.69099999999999995</c:v>
                </c:pt>
                <c:pt idx="5565">
                  <c:v>0.69599999999999995</c:v>
                </c:pt>
                <c:pt idx="5566">
                  <c:v>0.68700000000000006</c:v>
                </c:pt>
                <c:pt idx="5567">
                  <c:v>0.68799999999999994</c:v>
                </c:pt>
                <c:pt idx="5568">
                  <c:v>0.746</c:v>
                </c:pt>
                <c:pt idx="5569">
                  <c:v>0.746</c:v>
                </c:pt>
                <c:pt idx="5570">
                  <c:v>0.75700000000000001</c:v>
                </c:pt>
                <c:pt idx="5571">
                  <c:v>0.75900000000000001</c:v>
                </c:pt>
                <c:pt idx="5572">
                  <c:v>0.753</c:v>
                </c:pt>
                <c:pt idx="5573">
                  <c:v>0.747</c:v>
                </c:pt>
                <c:pt idx="5574">
                  <c:v>0.75600000000000001</c:v>
                </c:pt>
                <c:pt idx="5575">
                  <c:v>0.755</c:v>
                </c:pt>
                <c:pt idx="5576">
                  <c:v>0.75700000000000001</c:v>
                </c:pt>
                <c:pt idx="5577">
                  <c:v>0.754</c:v>
                </c:pt>
                <c:pt idx="5578">
                  <c:v>0.75800000000000001</c:v>
                </c:pt>
                <c:pt idx="5579">
                  <c:v>0.75600000000000001</c:v>
                </c:pt>
                <c:pt idx="5580">
                  <c:v>0.75800000000000001</c:v>
                </c:pt>
                <c:pt idx="5581">
                  <c:v>0.73699999999999999</c:v>
                </c:pt>
                <c:pt idx="5582">
                  <c:v>0.75800000000000001</c:v>
                </c:pt>
                <c:pt idx="5583">
                  <c:v>0.754</c:v>
                </c:pt>
                <c:pt idx="5584">
                  <c:v>0.73499999999999999</c:v>
                </c:pt>
                <c:pt idx="5585">
                  <c:v>0.74</c:v>
                </c:pt>
                <c:pt idx="5586">
                  <c:v>0.76400000000000001</c:v>
                </c:pt>
                <c:pt idx="5587">
                  <c:v>0.76100000000000001</c:v>
                </c:pt>
                <c:pt idx="5588">
                  <c:v>0.76300000000000001</c:v>
                </c:pt>
                <c:pt idx="5589">
                  <c:v>0.76200000000000001</c:v>
                </c:pt>
                <c:pt idx="5590">
                  <c:v>0.73899999999999999</c:v>
                </c:pt>
                <c:pt idx="5591">
                  <c:v>0.73299999999999998</c:v>
                </c:pt>
                <c:pt idx="5592">
                  <c:v>0.75600000000000001</c:v>
                </c:pt>
                <c:pt idx="5593">
                  <c:v>0.754</c:v>
                </c:pt>
                <c:pt idx="5594">
                  <c:v>0.73399999999999999</c:v>
                </c:pt>
                <c:pt idx="5595">
                  <c:v>0.73699999999999999</c:v>
                </c:pt>
                <c:pt idx="5596">
                  <c:v>0.75600000000000001</c:v>
                </c:pt>
                <c:pt idx="5597">
                  <c:v>0.75600000000000001</c:v>
                </c:pt>
                <c:pt idx="5598">
                  <c:v>0.75700000000000001</c:v>
                </c:pt>
                <c:pt idx="5599">
                  <c:v>0.75800000000000001</c:v>
                </c:pt>
                <c:pt idx="5600">
                  <c:v>0.73699999999999999</c:v>
                </c:pt>
                <c:pt idx="5601">
                  <c:v>0.73899999999999999</c:v>
                </c:pt>
                <c:pt idx="5602">
                  <c:v>0.74099999999999999</c:v>
                </c:pt>
                <c:pt idx="5603">
                  <c:v>0.75900000000000001</c:v>
                </c:pt>
                <c:pt idx="5604">
                  <c:v>0.75900000000000001</c:v>
                </c:pt>
                <c:pt idx="5605">
                  <c:v>0.749</c:v>
                </c:pt>
                <c:pt idx="5606">
                  <c:v>0.74</c:v>
                </c:pt>
                <c:pt idx="5607">
                  <c:v>0.76</c:v>
                </c:pt>
                <c:pt idx="5608">
                  <c:v>0.73899999999999999</c:v>
                </c:pt>
                <c:pt idx="5609">
                  <c:v>0.73699999999999999</c:v>
                </c:pt>
                <c:pt idx="5610">
                  <c:v>0.747</c:v>
                </c:pt>
                <c:pt idx="5611">
                  <c:v>0.752</c:v>
                </c:pt>
                <c:pt idx="5612">
                  <c:v>0.74099999999999999</c:v>
                </c:pt>
                <c:pt idx="5613">
                  <c:v>0.73799999999999999</c:v>
                </c:pt>
                <c:pt idx="5614">
                  <c:v>0.77</c:v>
                </c:pt>
                <c:pt idx="5615">
                  <c:v>0.74099999999999999</c:v>
                </c:pt>
                <c:pt idx="5616">
                  <c:v>0.73899999999999999</c:v>
                </c:pt>
                <c:pt idx="5617">
                  <c:v>0.74399999999999999</c:v>
                </c:pt>
                <c:pt idx="5618">
                  <c:v>0.745</c:v>
                </c:pt>
                <c:pt idx="5619">
                  <c:v>0.751</c:v>
                </c:pt>
                <c:pt idx="5620">
                  <c:v>0.745</c:v>
                </c:pt>
                <c:pt idx="5621">
                  <c:v>0.75</c:v>
                </c:pt>
                <c:pt idx="5622">
                  <c:v>0.747</c:v>
                </c:pt>
                <c:pt idx="5623">
                  <c:v>0.74399999999999999</c:v>
                </c:pt>
                <c:pt idx="5624">
                  <c:v>0.749</c:v>
                </c:pt>
                <c:pt idx="5625">
                  <c:v>0.749</c:v>
                </c:pt>
                <c:pt idx="5626">
                  <c:v>0.74099999999999999</c:v>
                </c:pt>
                <c:pt idx="5627">
                  <c:v>0.73799999999999999</c:v>
                </c:pt>
                <c:pt idx="5628">
                  <c:v>0.748</c:v>
                </c:pt>
                <c:pt idx="5629">
                  <c:v>0.76900000000000002</c:v>
                </c:pt>
                <c:pt idx="5630">
                  <c:v>0.76900000000000002</c:v>
                </c:pt>
                <c:pt idx="5631">
                  <c:v>0.74099999999999999</c:v>
                </c:pt>
                <c:pt idx="5632">
                  <c:v>0.749</c:v>
                </c:pt>
                <c:pt idx="5633">
                  <c:v>0.74299999999999999</c:v>
                </c:pt>
                <c:pt idx="5634">
                  <c:v>0.752</c:v>
                </c:pt>
                <c:pt idx="5635">
                  <c:v>0.754</c:v>
                </c:pt>
                <c:pt idx="5636">
                  <c:v>0.73</c:v>
                </c:pt>
                <c:pt idx="5637">
                  <c:v>0.75</c:v>
                </c:pt>
                <c:pt idx="5638">
                  <c:v>0.75</c:v>
                </c:pt>
                <c:pt idx="5639">
                  <c:v>0.72799999999999998</c:v>
                </c:pt>
                <c:pt idx="5640">
                  <c:v>0.73299999999999998</c:v>
                </c:pt>
                <c:pt idx="5641">
                  <c:v>0.754</c:v>
                </c:pt>
                <c:pt idx="5642">
                  <c:v>0.74399999999999999</c:v>
                </c:pt>
                <c:pt idx="5643">
                  <c:v>0.74399999999999999</c:v>
                </c:pt>
                <c:pt idx="5644">
                  <c:v>0.752</c:v>
                </c:pt>
                <c:pt idx="5645">
                  <c:v>0.751</c:v>
                </c:pt>
                <c:pt idx="5646">
                  <c:v>0.749</c:v>
                </c:pt>
                <c:pt idx="5647">
                  <c:v>0.749</c:v>
                </c:pt>
                <c:pt idx="5648">
                  <c:v>0.749</c:v>
                </c:pt>
                <c:pt idx="5649">
                  <c:v>0.745</c:v>
                </c:pt>
                <c:pt idx="5650">
                  <c:v>0.753</c:v>
                </c:pt>
                <c:pt idx="5651">
                  <c:v>0.751</c:v>
                </c:pt>
                <c:pt idx="5652">
                  <c:v>0.75700000000000001</c:v>
                </c:pt>
                <c:pt idx="5653">
                  <c:v>0.73199999999999998</c:v>
                </c:pt>
                <c:pt idx="5654">
                  <c:v>0.75700000000000001</c:v>
                </c:pt>
                <c:pt idx="5655">
                  <c:v>0.753</c:v>
                </c:pt>
                <c:pt idx="5656">
                  <c:v>0.751</c:v>
                </c:pt>
                <c:pt idx="5657">
                  <c:v>0.755</c:v>
                </c:pt>
                <c:pt idx="5658">
                  <c:v>0.75600000000000001</c:v>
                </c:pt>
                <c:pt idx="5659">
                  <c:v>0.73</c:v>
                </c:pt>
                <c:pt idx="5660">
                  <c:v>0.75700000000000001</c:v>
                </c:pt>
                <c:pt idx="5661">
                  <c:v>0.78500000000000003</c:v>
                </c:pt>
                <c:pt idx="5662">
                  <c:v>0.78500000000000003</c:v>
                </c:pt>
                <c:pt idx="5663">
                  <c:v>0.78400000000000003</c:v>
                </c:pt>
                <c:pt idx="5664">
                  <c:v>0.78400000000000003</c:v>
                </c:pt>
                <c:pt idx="5665">
                  <c:v>0.753</c:v>
                </c:pt>
                <c:pt idx="5666">
                  <c:v>0.76300000000000001</c:v>
                </c:pt>
                <c:pt idx="5667">
                  <c:v>0.76</c:v>
                </c:pt>
                <c:pt idx="5668">
                  <c:v>0.75</c:v>
                </c:pt>
                <c:pt idx="5669">
                  <c:v>0.75800000000000001</c:v>
                </c:pt>
                <c:pt idx="5670">
                  <c:v>0.76200000000000001</c:v>
                </c:pt>
                <c:pt idx="5671">
                  <c:v>0.76100000000000001</c:v>
                </c:pt>
                <c:pt idx="5672">
                  <c:v>0.73099999999999998</c:v>
                </c:pt>
                <c:pt idx="5673">
                  <c:v>0.753</c:v>
                </c:pt>
                <c:pt idx="5674">
                  <c:v>0.753</c:v>
                </c:pt>
                <c:pt idx="5675">
                  <c:v>0.753</c:v>
                </c:pt>
                <c:pt idx="5676">
                  <c:v>0.78400000000000003</c:v>
                </c:pt>
                <c:pt idx="5677">
                  <c:v>0.74199999999999999</c:v>
                </c:pt>
                <c:pt idx="5678">
                  <c:v>0.74</c:v>
                </c:pt>
                <c:pt idx="5679">
                  <c:v>0.78300000000000003</c:v>
                </c:pt>
                <c:pt idx="5680">
                  <c:v>0.74399999999999999</c:v>
                </c:pt>
                <c:pt idx="5681">
                  <c:v>0.73099999999999998</c:v>
                </c:pt>
                <c:pt idx="5682">
                  <c:v>0.73099999999999998</c:v>
                </c:pt>
                <c:pt idx="5683">
                  <c:v>0.78600000000000003</c:v>
                </c:pt>
                <c:pt idx="5684">
                  <c:v>0.73599999999999999</c:v>
                </c:pt>
                <c:pt idx="5685">
                  <c:v>0.755</c:v>
                </c:pt>
                <c:pt idx="5686">
                  <c:v>0.78700000000000003</c:v>
                </c:pt>
                <c:pt idx="5687">
                  <c:v>0.76100000000000001</c:v>
                </c:pt>
                <c:pt idx="5688">
                  <c:v>0.76100000000000001</c:v>
                </c:pt>
                <c:pt idx="5689">
                  <c:v>0.74299999999999999</c:v>
                </c:pt>
                <c:pt idx="5690">
                  <c:v>0.73299999999999998</c:v>
                </c:pt>
                <c:pt idx="5691">
                  <c:v>0.73799999999999999</c:v>
                </c:pt>
                <c:pt idx="5692">
                  <c:v>0.73199999999999998</c:v>
                </c:pt>
                <c:pt idx="5693">
                  <c:v>0.73799999999999999</c:v>
                </c:pt>
                <c:pt idx="5694">
                  <c:v>0.75700000000000001</c:v>
                </c:pt>
                <c:pt idx="5695">
                  <c:v>0.75600000000000001</c:v>
                </c:pt>
                <c:pt idx="5696">
                  <c:v>0.78</c:v>
                </c:pt>
                <c:pt idx="5697">
                  <c:v>0.78500000000000003</c:v>
                </c:pt>
                <c:pt idx="5698">
                  <c:v>0.78200000000000003</c:v>
                </c:pt>
                <c:pt idx="5699">
                  <c:v>0.73699999999999999</c:v>
                </c:pt>
                <c:pt idx="5700">
                  <c:v>0.78500000000000003</c:v>
                </c:pt>
                <c:pt idx="5701">
                  <c:v>0.74199999999999999</c:v>
                </c:pt>
                <c:pt idx="5702">
                  <c:v>0.73199999999999998</c:v>
                </c:pt>
                <c:pt idx="5703">
                  <c:v>0.75800000000000001</c:v>
                </c:pt>
                <c:pt idx="5704">
                  <c:v>0.79700000000000004</c:v>
                </c:pt>
                <c:pt idx="5705">
                  <c:v>0.79700000000000004</c:v>
                </c:pt>
                <c:pt idx="5706">
                  <c:v>0.76200000000000001</c:v>
                </c:pt>
                <c:pt idx="5707">
                  <c:v>0.79600000000000004</c:v>
                </c:pt>
                <c:pt idx="5708">
                  <c:v>0.79600000000000004</c:v>
                </c:pt>
                <c:pt idx="5709">
                  <c:v>0.76800000000000002</c:v>
                </c:pt>
                <c:pt idx="5710">
                  <c:v>0.73899999999999999</c:v>
                </c:pt>
                <c:pt idx="5711">
                  <c:v>0.73899999999999999</c:v>
                </c:pt>
                <c:pt idx="5712">
                  <c:v>0.73399999999999999</c:v>
                </c:pt>
                <c:pt idx="5713">
                  <c:v>0.76300000000000001</c:v>
                </c:pt>
                <c:pt idx="5714">
                  <c:v>0.79900000000000004</c:v>
                </c:pt>
                <c:pt idx="5715">
                  <c:v>0.745</c:v>
                </c:pt>
                <c:pt idx="5716">
                  <c:v>0.74199999999999999</c:v>
                </c:pt>
                <c:pt idx="5717">
                  <c:v>0.74399999999999999</c:v>
                </c:pt>
                <c:pt idx="5718">
                  <c:v>0.79100000000000004</c:v>
                </c:pt>
                <c:pt idx="5719">
                  <c:v>0.77300000000000002</c:v>
                </c:pt>
                <c:pt idx="5720">
                  <c:v>0.74299999999999999</c:v>
                </c:pt>
                <c:pt idx="5721">
                  <c:v>0.73899999999999999</c:v>
                </c:pt>
                <c:pt idx="5722">
                  <c:v>0.751</c:v>
                </c:pt>
                <c:pt idx="5723">
                  <c:v>0.79700000000000004</c:v>
                </c:pt>
                <c:pt idx="5724">
                  <c:v>0.76600000000000001</c:v>
                </c:pt>
                <c:pt idx="5725">
                  <c:v>0.73399999999999999</c:v>
                </c:pt>
                <c:pt idx="5726">
                  <c:v>0.747</c:v>
                </c:pt>
                <c:pt idx="5727">
                  <c:v>0.74299999999999999</c:v>
                </c:pt>
                <c:pt idx="5728">
                  <c:v>0.74299999999999999</c:v>
                </c:pt>
                <c:pt idx="5729">
                  <c:v>0.76600000000000001</c:v>
                </c:pt>
                <c:pt idx="5730">
                  <c:v>0.79700000000000004</c:v>
                </c:pt>
                <c:pt idx="5731">
                  <c:v>0.79900000000000004</c:v>
                </c:pt>
                <c:pt idx="5732">
                  <c:v>0.80100000000000005</c:v>
                </c:pt>
                <c:pt idx="5733">
                  <c:v>0.77400000000000002</c:v>
                </c:pt>
                <c:pt idx="5734">
                  <c:v>0.749</c:v>
                </c:pt>
                <c:pt idx="5735">
                  <c:v>0.74199999999999999</c:v>
                </c:pt>
                <c:pt idx="5736">
                  <c:v>0.74199999999999999</c:v>
                </c:pt>
                <c:pt idx="5737">
                  <c:v>0.8</c:v>
                </c:pt>
                <c:pt idx="5738">
                  <c:v>0.75</c:v>
                </c:pt>
                <c:pt idx="5739">
                  <c:v>0.76700000000000002</c:v>
                </c:pt>
                <c:pt idx="5740">
                  <c:v>0.748</c:v>
                </c:pt>
                <c:pt idx="5741">
                  <c:v>0.746</c:v>
                </c:pt>
                <c:pt idx="5742">
                  <c:v>0.745</c:v>
                </c:pt>
                <c:pt idx="5743">
                  <c:v>0.74399999999999999</c:v>
                </c:pt>
                <c:pt idx="5744">
                  <c:v>0.79300000000000004</c:v>
                </c:pt>
                <c:pt idx="5745">
                  <c:v>0.73799999999999999</c:v>
                </c:pt>
                <c:pt idx="5746">
                  <c:v>0.79800000000000004</c:v>
                </c:pt>
                <c:pt idx="5747">
                  <c:v>0.79500000000000004</c:v>
                </c:pt>
                <c:pt idx="5748">
                  <c:v>0.76800000000000002</c:v>
                </c:pt>
                <c:pt idx="5749">
                  <c:v>0.79800000000000004</c:v>
                </c:pt>
                <c:pt idx="5750">
                  <c:v>0.745</c:v>
                </c:pt>
                <c:pt idx="5751">
                  <c:v>0.82099999999999995</c:v>
                </c:pt>
                <c:pt idx="5752">
                  <c:v>0.82099999999999995</c:v>
                </c:pt>
                <c:pt idx="5753">
                  <c:v>0.82</c:v>
                </c:pt>
                <c:pt idx="5754">
                  <c:v>0.82</c:v>
                </c:pt>
                <c:pt idx="5755">
                  <c:v>0.74</c:v>
                </c:pt>
                <c:pt idx="5756">
                  <c:v>0.74299999999999999</c:v>
                </c:pt>
                <c:pt idx="5757">
                  <c:v>0.75</c:v>
                </c:pt>
                <c:pt idx="5758">
                  <c:v>0.82299999999999995</c:v>
                </c:pt>
                <c:pt idx="5759">
                  <c:v>0.746</c:v>
                </c:pt>
                <c:pt idx="5760">
                  <c:v>0.75</c:v>
                </c:pt>
                <c:pt idx="5761">
                  <c:v>0.746</c:v>
                </c:pt>
                <c:pt idx="5762">
                  <c:v>0.82299999999999995</c:v>
                </c:pt>
                <c:pt idx="5763">
                  <c:v>0.751</c:v>
                </c:pt>
                <c:pt idx="5764">
                  <c:v>0.74399999999999999</c:v>
                </c:pt>
                <c:pt idx="5765">
                  <c:v>0.81499999999999995</c:v>
                </c:pt>
                <c:pt idx="5766">
                  <c:v>0.751</c:v>
                </c:pt>
                <c:pt idx="5767">
                  <c:v>0.746</c:v>
                </c:pt>
                <c:pt idx="5768">
                  <c:v>0.746</c:v>
                </c:pt>
                <c:pt idx="5769">
                  <c:v>0.75800000000000001</c:v>
                </c:pt>
                <c:pt idx="5770">
                  <c:v>0.755</c:v>
                </c:pt>
                <c:pt idx="5771">
                  <c:v>0.745</c:v>
                </c:pt>
                <c:pt idx="5772">
                  <c:v>0.745</c:v>
                </c:pt>
                <c:pt idx="5773">
                  <c:v>0.75700000000000001</c:v>
                </c:pt>
                <c:pt idx="5774">
                  <c:v>0.82099999999999995</c:v>
                </c:pt>
                <c:pt idx="5775">
                  <c:v>0.755</c:v>
                </c:pt>
                <c:pt idx="5776">
                  <c:v>0.755</c:v>
                </c:pt>
                <c:pt idx="5777">
                  <c:v>0.75600000000000001</c:v>
                </c:pt>
                <c:pt idx="5778">
                  <c:v>0.747</c:v>
                </c:pt>
                <c:pt idx="5779">
                  <c:v>0.747</c:v>
                </c:pt>
                <c:pt idx="5780">
                  <c:v>0.82099999999999995</c:v>
                </c:pt>
                <c:pt idx="5781">
                  <c:v>0.82499999999999996</c:v>
                </c:pt>
                <c:pt idx="5782">
                  <c:v>0.84899999999999998</c:v>
                </c:pt>
                <c:pt idx="5783">
                  <c:v>0.78500000000000003</c:v>
                </c:pt>
                <c:pt idx="5784">
                  <c:v>0.79300000000000004</c:v>
                </c:pt>
                <c:pt idx="5785">
                  <c:v>0.79300000000000004</c:v>
                </c:pt>
                <c:pt idx="5786">
                  <c:v>0.8</c:v>
                </c:pt>
                <c:pt idx="5787">
                  <c:v>0.85</c:v>
                </c:pt>
                <c:pt idx="5788">
                  <c:v>0.78600000000000003</c:v>
                </c:pt>
                <c:pt idx="5789">
                  <c:v>0.80600000000000005</c:v>
                </c:pt>
                <c:pt idx="5790">
                  <c:v>0.80600000000000005</c:v>
                </c:pt>
                <c:pt idx="5791">
                  <c:v>0.79600000000000004</c:v>
                </c:pt>
                <c:pt idx="5792">
                  <c:v>0.78800000000000003</c:v>
                </c:pt>
                <c:pt idx="5793">
                  <c:v>0.79500000000000004</c:v>
                </c:pt>
                <c:pt idx="5794">
                  <c:v>0.79700000000000004</c:v>
                </c:pt>
                <c:pt idx="5795">
                  <c:v>0.80600000000000005</c:v>
                </c:pt>
                <c:pt idx="5796">
                  <c:v>0.80600000000000005</c:v>
                </c:pt>
                <c:pt idx="5797">
                  <c:v>0.82399999999999995</c:v>
                </c:pt>
                <c:pt idx="5798">
                  <c:v>0.84799999999999998</c:v>
                </c:pt>
                <c:pt idx="5799">
                  <c:v>0.85399999999999998</c:v>
                </c:pt>
                <c:pt idx="5800">
                  <c:v>0.85399999999999998</c:v>
                </c:pt>
                <c:pt idx="5801">
                  <c:v>0.84499999999999997</c:v>
                </c:pt>
                <c:pt idx="5802">
                  <c:v>0.84799999999999998</c:v>
                </c:pt>
                <c:pt idx="5803">
                  <c:v>0.85799999999999998</c:v>
                </c:pt>
                <c:pt idx="5804">
                  <c:v>0.85799999999999998</c:v>
                </c:pt>
                <c:pt idx="5805">
                  <c:v>0.79800000000000004</c:v>
                </c:pt>
                <c:pt idx="5806">
                  <c:v>0.78900000000000003</c:v>
                </c:pt>
                <c:pt idx="5807">
                  <c:v>0.8</c:v>
                </c:pt>
                <c:pt idx="5808">
                  <c:v>0.78900000000000003</c:v>
                </c:pt>
                <c:pt idx="5809">
                  <c:v>0.85599999999999998</c:v>
                </c:pt>
                <c:pt idx="5810">
                  <c:v>0.79500000000000004</c:v>
                </c:pt>
                <c:pt idx="5811">
                  <c:v>0.79800000000000004</c:v>
                </c:pt>
                <c:pt idx="5812">
                  <c:v>0.79500000000000004</c:v>
                </c:pt>
                <c:pt idx="5813">
                  <c:v>0.79500000000000004</c:v>
                </c:pt>
                <c:pt idx="5814">
                  <c:v>0.79100000000000004</c:v>
                </c:pt>
                <c:pt idx="5815">
                  <c:v>0.79500000000000004</c:v>
                </c:pt>
                <c:pt idx="5816">
                  <c:v>0.79500000000000004</c:v>
                </c:pt>
                <c:pt idx="5817">
                  <c:v>0.79900000000000004</c:v>
                </c:pt>
                <c:pt idx="5818">
                  <c:v>0.85599999999999998</c:v>
                </c:pt>
                <c:pt idx="5819">
                  <c:v>0.80200000000000005</c:v>
                </c:pt>
                <c:pt idx="5820">
                  <c:v>0.80400000000000005</c:v>
                </c:pt>
                <c:pt idx="5821">
                  <c:v>0.79900000000000004</c:v>
                </c:pt>
                <c:pt idx="5822">
                  <c:v>0.79600000000000004</c:v>
                </c:pt>
                <c:pt idx="5823">
                  <c:v>0.79800000000000004</c:v>
                </c:pt>
                <c:pt idx="5824">
                  <c:v>0.80100000000000005</c:v>
                </c:pt>
                <c:pt idx="5825">
                  <c:v>0.85399999999999998</c:v>
                </c:pt>
                <c:pt idx="5826">
                  <c:v>0.80400000000000005</c:v>
                </c:pt>
                <c:pt idx="5827">
                  <c:v>0.79600000000000004</c:v>
                </c:pt>
                <c:pt idx="5828">
                  <c:v>0.79900000000000004</c:v>
                </c:pt>
                <c:pt idx="5829">
                  <c:v>0.79900000000000004</c:v>
                </c:pt>
                <c:pt idx="5830">
                  <c:v>0.80500000000000005</c:v>
                </c:pt>
                <c:pt idx="5831">
                  <c:v>0.80500000000000005</c:v>
                </c:pt>
                <c:pt idx="5832">
                  <c:v>0.80900000000000005</c:v>
                </c:pt>
                <c:pt idx="5833">
                  <c:v>0.79800000000000004</c:v>
                </c:pt>
                <c:pt idx="5834">
                  <c:v>0.79800000000000004</c:v>
                </c:pt>
                <c:pt idx="5835">
                  <c:v>0.79600000000000004</c:v>
                </c:pt>
                <c:pt idx="5836">
                  <c:v>0.86</c:v>
                </c:pt>
                <c:pt idx="5837">
                  <c:v>0.80800000000000005</c:v>
                </c:pt>
                <c:pt idx="5838">
                  <c:v>0.80600000000000005</c:v>
                </c:pt>
                <c:pt idx="5839">
                  <c:v>0.80800000000000005</c:v>
                </c:pt>
                <c:pt idx="5840">
                  <c:v>0.8</c:v>
                </c:pt>
                <c:pt idx="5841">
                  <c:v>0.80400000000000005</c:v>
                </c:pt>
                <c:pt idx="5842">
                  <c:v>0.80400000000000005</c:v>
                </c:pt>
                <c:pt idx="5843">
                  <c:v>0.85799999999999998</c:v>
                </c:pt>
                <c:pt idx="5844">
                  <c:v>0.86</c:v>
                </c:pt>
                <c:pt idx="5845">
                  <c:v>0.80600000000000005</c:v>
                </c:pt>
                <c:pt idx="5846">
                  <c:v>0.85699999999999998</c:v>
                </c:pt>
                <c:pt idx="5847">
                  <c:v>0.79800000000000004</c:v>
                </c:pt>
                <c:pt idx="5848">
                  <c:v>0.85699999999999998</c:v>
                </c:pt>
                <c:pt idx="5849">
                  <c:v>0.79800000000000004</c:v>
                </c:pt>
                <c:pt idx="5850">
                  <c:v>0.80900000000000005</c:v>
                </c:pt>
                <c:pt idx="5851">
                  <c:v>0.8</c:v>
                </c:pt>
                <c:pt idx="5852">
                  <c:v>0.80800000000000005</c:v>
                </c:pt>
                <c:pt idx="5853">
                  <c:v>0.80700000000000005</c:v>
                </c:pt>
                <c:pt idx="5854">
                  <c:v>0.81899999999999995</c:v>
                </c:pt>
                <c:pt idx="5855">
                  <c:v>0.81899999999999995</c:v>
                </c:pt>
                <c:pt idx="5856">
                  <c:v>0.83599999999999997</c:v>
                </c:pt>
                <c:pt idx="5857">
                  <c:v>0.83599999999999997</c:v>
                </c:pt>
                <c:pt idx="5858">
                  <c:v>0.85599999999999998</c:v>
                </c:pt>
                <c:pt idx="5859">
                  <c:v>0.80200000000000005</c:v>
                </c:pt>
                <c:pt idx="5860">
                  <c:v>0.81899999999999995</c:v>
                </c:pt>
                <c:pt idx="5861">
                  <c:v>0.81899999999999995</c:v>
                </c:pt>
                <c:pt idx="5862">
                  <c:v>0.83499999999999996</c:v>
                </c:pt>
                <c:pt idx="5863">
                  <c:v>0.83499999999999996</c:v>
                </c:pt>
                <c:pt idx="5864">
                  <c:v>0.86199999999999999</c:v>
                </c:pt>
                <c:pt idx="5865">
                  <c:v>0.85799999999999998</c:v>
                </c:pt>
                <c:pt idx="5866">
                  <c:v>0.86199999999999999</c:v>
                </c:pt>
                <c:pt idx="5867">
                  <c:v>0.81</c:v>
                </c:pt>
                <c:pt idx="5868">
                  <c:v>0.83799999999999997</c:v>
                </c:pt>
                <c:pt idx="5869">
                  <c:v>0.80900000000000005</c:v>
                </c:pt>
                <c:pt idx="5870">
                  <c:v>0.80300000000000005</c:v>
                </c:pt>
                <c:pt idx="5871">
                  <c:v>0.80600000000000005</c:v>
                </c:pt>
                <c:pt idx="5872">
                  <c:v>0.80300000000000005</c:v>
                </c:pt>
                <c:pt idx="5873">
                  <c:v>0.80900000000000005</c:v>
                </c:pt>
                <c:pt idx="5874">
                  <c:v>0.82</c:v>
                </c:pt>
                <c:pt idx="5875">
                  <c:v>0.83799999999999997</c:v>
                </c:pt>
                <c:pt idx="5876">
                  <c:v>0.80500000000000005</c:v>
                </c:pt>
                <c:pt idx="5877">
                  <c:v>0.80500000000000005</c:v>
                </c:pt>
                <c:pt idx="5878">
                  <c:v>0.80900000000000005</c:v>
                </c:pt>
                <c:pt idx="5879">
                  <c:v>0.80500000000000005</c:v>
                </c:pt>
                <c:pt idx="5880">
                  <c:v>0.80500000000000005</c:v>
                </c:pt>
                <c:pt idx="5881">
                  <c:v>0.80500000000000005</c:v>
                </c:pt>
                <c:pt idx="5882">
                  <c:v>0.81399999999999995</c:v>
                </c:pt>
                <c:pt idx="5883">
                  <c:v>0.81</c:v>
                </c:pt>
                <c:pt idx="5884">
                  <c:v>0.80600000000000005</c:v>
                </c:pt>
                <c:pt idx="5885">
                  <c:v>0.80700000000000005</c:v>
                </c:pt>
                <c:pt idx="5886">
                  <c:v>0.80900000000000005</c:v>
                </c:pt>
                <c:pt idx="5887">
                  <c:v>0.86099999999999999</c:v>
                </c:pt>
                <c:pt idx="5888">
                  <c:v>0.81299999999999994</c:v>
                </c:pt>
                <c:pt idx="5889">
                  <c:v>0.81799999999999995</c:v>
                </c:pt>
                <c:pt idx="5890">
                  <c:v>0.80700000000000005</c:v>
                </c:pt>
                <c:pt idx="5891">
                  <c:v>0.80600000000000005</c:v>
                </c:pt>
                <c:pt idx="5892">
                  <c:v>0.80800000000000005</c:v>
                </c:pt>
                <c:pt idx="5893">
                  <c:v>0.81399999999999995</c:v>
                </c:pt>
                <c:pt idx="5894">
                  <c:v>0.81</c:v>
                </c:pt>
                <c:pt idx="5895">
                  <c:v>0.81</c:v>
                </c:pt>
                <c:pt idx="5896">
                  <c:v>0.83699999999999997</c:v>
                </c:pt>
                <c:pt idx="5897">
                  <c:v>0.82199999999999995</c:v>
                </c:pt>
                <c:pt idx="5898">
                  <c:v>0.80900000000000005</c:v>
                </c:pt>
                <c:pt idx="5899">
                  <c:v>0.80900000000000005</c:v>
                </c:pt>
                <c:pt idx="5900">
                  <c:v>0.82199999999999995</c:v>
                </c:pt>
                <c:pt idx="5901">
                  <c:v>0.80600000000000005</c:v>
                </c:pt>
                <c:pt idx="5902">
                  <c:v>0.81100000000000005</c:v>
                </c:pt>
                <c:pt idx="5903">
                  <c:v>0.82199999999999995</c:v>
                </c:pt>
                <c:pt idx="5904">
                  <c:v>0.81899999999999995</c:v>
                </c:pt>
                <c:pt idx="5905">
                  <c:v>0.84</c:v>
                </c:pt>
                <c:pt idx="5906">
                  <c:v>0.83899999999999997</c:v>
                </c:pt>
                <c:pt idx="5907">
                  <c:v>0.82199999999999995</c:v>
                </c:pt>
                <c:pt idx="5908">
                  <c:v>0.80800000000000005</c:v>
                </c:pt>
                <c:pt idx="5909">
                  <c:v>0.82</c:v>
                </c:pt>
                <c:pt idx="5910">
                  <c:v>0.80900000000000005</c:v>
                </c:pt>
                <c:pt idx="5911">
                  <c:v>0.82199999999999995</c:v>
                </c:pt>
                <c:pt idx="5912">
                  <c:v>0.82099999999999995</c:v>
                </c:pt>
                <c:pt idx="5913">
                  <c:v>0.82</c:v>
                </c:pt>
                <c:pt idx="5914">
                  <c:v>0.85</c:v>
                </c:pt>
                <c:pt idx="5915">
                  <c:v>0.85</c:v>
                </c:pt>
                <c:pt idx="5916">
                  <c:v>0.81</c:v>
                </c:pt>
                <c:pt idx="5917">
                  <c:v>0.86399999999999999</c:v>
                </c:pt>
                <c:pt idx="5918">
                  <c:v>0.84599999999999997</c:v>
                </c:pt>
                <c:pt idx="5919">
                  <c:v>0.83899999999999997</c:v>
                </c:pt>
                <c:pt idx="5920">
                  <c:v>0.83499999999999996</c:v>
                </c:pt>
                <c:pt idx="5921">
                  <c:v>0.84899999999999998</c:v>
                </c:pt>
                <c:pt idx="5922">
                  <c:v>0.84899999999999998</c:v>
                </c:pt>
                <c:pt idx="5923">
                  <c:v>0.81200000000000006</c:v>
                </c:pt>
                <c:pt idx="5924">
                  <c:v>0.83899999999999997</c:v>
                </c:pt>
                <c:pt idx="5925">
                  <c:v>0.82099999999999995</c:v>
                </c:pt>
                <c:pt idx="5926">
                  <c:v>0.85199999999999998</c:v>
                </c:pt>
                <c:pt idx="5927">
                  <c:v>0.82199999999999995</c:v>
                </c:pt>
                <c:pt idx="5928">
                  <c:v>0.82</c:v>
                </c:pt>
                <c:pt idx="5929">
                  <c:v>0.82199999999999995</c:v>
                </c:pt>
                <c:pt idx="5930">
                  <c:v>0.81299999999999994</c:v>
                </c:pt>
                <c:pt idx="5931">
                  <c:v>0.81299999999999994</c:v>
                </c:pt>
                <c:pt idx="5932">
                  <c:v>0.85099999999999998</c:v>
                </c:pt>
                <c:pt idx="5933">
                  <c:v>0.82199999999999995</c:v>
                </c:pt>
                <c:pt idx="5934">
                  <c:v>0.81799999999999995</c:v>
                </c:pt>
                <c:pt idx="5935">
                  <c:v>0.81799999999999995</c:v>
                </c:pt>
                <c:pt idx="5936">
                  <c:v>0.81699999999999995</c:v>
                </c:pt>
                <c:pt idx="5937">
                  <c:v>0.81699999999999995</c:v>
                </c:pt>
                <c:pt idx="5938">
                  <c:v>0.81799999999999995</c:v>
                </c:pt>
                <c:pt idx="5939">
                  <c:v>0.81399999999999995</c:v>
                </c:pt>
                <c:pt idx="5940">
                  <c:v>0.82299999999999995</c:v>
                </c:pt>
                <c:pt idx="5941">
                  <c:v>0.82099999999999995</c:v>
                </c:pt>
                <c:pt idx="5942">
                  <c:v>0.84399999999999997</c:v>
                </c:pt>
                <c:pt idx="5943">
                  <c:v>0.82099999999999995</c:v>
                </c:pt>
                <c:pt idx="5944">
                  <c:v>0.81799999999999995</c:v>
                </c:pt>
                <c:pt idx="5945">
                  <c:v>0.82499999999999996</c:v>
                </c:pt>
                <c:pt idx="5946">
                  <c:v>0.84899999999999998</c:v>
                </c:pt>
                <c:pt idx="5947">
                  <c:v>0.82199999999999995</c:v>
                </c:pt>
                <c:pt idx="5948">
                  <c:v>0.82</c:v>
                </c:pt>
                <c:pt idx="5949">
                  <c:v>0.84599999999999997</c:v>
                </c:pt>
                <c:pt idx="5950">
                  <c:v>0.81899999999999995</c:v>
                </c:pt>
                <c:pt idx="5951">
                  <c:v>0.82299999999999995</c:v>
                </c:pt>
                <c:pt idx="5952">
                  <c:v>0.82299999999999995</c:v>
                </c:pt>
                <c:pt idx="5953">
                  <c:v>0.82299999999999995</c:v>
                </c:pt>
                <c:pt idx="5954">
                  <c:v>0.82299999999999995</c:v>
                </c:pt>
                <c:pt idx="5955">
                  <c:v>0.85299999999999998</c:v>
                </c:pt>
                <c:pt idx="5956">
                  <c:v>0.82599999999999996</c:v>
                </c:pt>
                <c:pt idx="5957">
                  <c:v>0.85199999999999998</c:v>
                </c:pt>
                <c:pt idx="5958">
                  <c:v>0.81899999999999995</c:v>
                </c:pt>
                <c:pt idx="5959">
                  <c:v>0.84799999999999998</c:v>
                </c:pt>
                <c:pt idx="5960">
                  <c:v>0.85299999999999998</c:v>
                </c:pt>
                <c:pt idx="5961">
                  <c:v>0.85</c:v>
                </c:pt>
                <c:pt idx="5962">
                  <c:v>0.85299999999999998</c:v>
                </c:pt>
                <c:pt idx="5963">
                  <c:v>0.82099999999999995</c:v>
                </c:pt>
                <c:pt idx="5964">
                  <c:v>0.85099999999999998</c:v>
                </c:pt>
                <c:pt idx="5965">
                  <c:v>0.85299999999999998</c:v>
                </c:pt>
                <c:pt idx="5966">
                  <c:v>0.85199999999999998</c:v>
                </c:pt>
                <c:pt idx="5967">
                  <c:v>0.82099999999999995</c:v>
                </c:pt>
                <c:pt idx="5968">
                  <c:v>0.85699999999999998</c:v>
                </c:pt>
                <c:pt idx="5969">
                  <c:v>0.85699999999999998</c:v>
                </c:pt>
                <c:pt idx="5970">
                  <c:v>0.84799999999999998</c:v>
                </c:pt>
                <c:pt idx="5971">
                  <c:v>0.82299999999999995</c:v>
                </c:pt>
                <c:pt idx="5972">
                  <c:v>0.86199999999999999</c:v>
                </c:pt>
                <c:pt idx="5973">
                  <c:v>0.86199999999999999</c:v>
                </c:pt>
                <c:pt idx="5974">
                  <c:v>0.85199999999999998</c:v>
                </c:pt>
                <c:pt idx="5975">
                  <c:v>0.85399999999999998</c:v>
                </c:pt>
                <c:pt idx="5976">
                  <c:v>0.82399999999999995</c:v>
                </c:pt>
                <c:pt idx="5977">
                  <c:v>0.85799999999999998</c:v>
                </c:pt>
                <c:pt idx="5978">
                  <c:v>0.85099999999999998</c:v>
                </c:pt>
                <c:pt idx="5979">
                  <c:v>0.85399999999999998</c:v>
                </c:pt>
                <c:pt idx="5980">
                  <c:v>0.82499999999999996</c:v>
                </c:pt>
                <c:pt idx="5981">
                  <c:v>0.85399999999999998</c:v>
                </c:pt>
                <c:pt idx="5982">
                  <c:v>0.82499999999999996</c:v>
                </c:pt>
                <c:pt idx="5983">
                  <c:v>0.85799999999999998</c:v>
                </c:pt>
                <c:pt idx="5984">
                  <c:v>0.84799999999999998</c:v>
                </c:pt>
                <c:pt idx="5985">
                  <c:v>0.84799999999999998</c:v>
                </c:pt>
                <c:pt idx="5986">
                  <c:v>0.84799999999999998</c:v>
                </c:pt>
                <c:pt idx="5987">
                  <c:v>0.84799999999999998</c:v>
                </c:pt>
                <c:pt idx="5988">
                  <c:v>0.84899999999999998</c:v>
                </c:pt>
                <c:pt idx="5989">
                  <c:v>0.85299999999999998</c:v>
                </c:pt>
                <c:pt idx="5990">
                  <c:v>0.85399999999999998</c:v>
                </c:pt>
                <c:pt idx="5991">
                  <c:v>0.82599999999999996</c:v>
                </c:pt>
                <c:pt idx="5992">
                  <c:v>0.84899999999999998</c:v>
                </c:pt>
                <c:pt idx="5993">
                  <c:v>0.85299999999999998</c:v>
                </c:pt>
                <c:pt idx="5994">
                  <c:v>0.85</c:v>
                </c:pt>
                <c:pt idx="5995">
                  <c:v>0.85499999999999998</c:v>
                </c:pt>
                <c:pt idx="5996">
                  <c:v>0.85499999999999998</c:v>
                </c:pt>
                <c:pt idx="5997">
                  <c:v>0.85599999999999998</c:v>
                </c:pt>
                <c:pt idx="5998">
                  <c:v>0.86099999999999999</c:v>
                </c:pt>
                <c:pt idx="5999">
                  <c:v>0.84899999999999998</c:v>
                </c:pt>
                <c:pt idx="6000">
                  <c:v>0.85399999999999998</c:v>
                </c:pt>
                <c:pt idx="6001">
                  <c:v>0.85399999999999998</c:v>
                </c:pt>
                <c:pt idx="6002">
                  <c:v>0.86</c:v>
                </c:pt>
                <c:pt idx="6003">
                  <c:v>0.85799999999999998</c:v>
                </c:pt>
                <c:pt idx="6004">
                  <c:v>0.85799999999999998</c:v>
                </c:pt>
                <c:pt idx="6005">
                  <c:v>0.84899999999999998</c:v>
                </c:pt>
                <c:pt idx="6006">
                  <c:v>0.85899999999999999</c:v>
                </c:pt>
                <c:pt idx="6007">
                  <c:v>0.86299999999999999</c:v>
                </c:pt>
                <c:pt idx="6008">
                  <c:v>0.85099999999999998</c:v>
                </c:pt>
                <c:pt idx="6009">
                  <c:v>0.86499999999999999</c:v>
                </c:pt>
                <c:pt idx="6010">
                  <c:v>0.85199999999999998</c:v>
                </c:pt>
                <c:pt idx="6011">
                  <c:v>0.86399999999999999</c:v>
                </c:pt>
                <c:pt idx="6012">
                  <c:v>0.83799999999999997</c:v>
                </c:pt>
                <c:pt idx="6013">
                  <c:v>0.83799999999999997</c:v>
                </c:pt>
                <c:pt idx="6014">
                  <c:v>0.83699999999999997</c:v>
                </c:pt>
                <c:pt idx="6015">
                  <c:v>0.83699999999999997</c:v>
                </c:pt>
                <c:pt idx="6016">
                  <c:v>0.85399999999999998</c:v>
                </c:pt>
                <c:pt idx="6017">
                  <c:v>0.83899999999999997</c:v>
                </c:pt>
                <c:pt idx="6018">
                  <c:v>0.85599999999999998</c:v>
                </c:pt>
                <c:pt idx="6019">
                  <c:v>0.86</c:v>
                </c:pt>
                <c:pt idx="6020">
                  <c:v>0.85699999999999998</c:v>
                </c:pt>
                <c:pt idx="6021">
                  <c:v>0.83899999999999997</c:v>
                </c:pt>
                <c:pt idx="6022">
                  <c:v>0.86099999999999999</c:v>
                </c:pt>
                <c:pt idx="6023">
                  <c:v>0.86099999999999999</c:v>
                </c:pt>
                <c:pt idx="6024">
                  <c:v>0.85699999999999998</c:v>
                </c:pt>
                <c:pt idx="6025">
                  <c:v>0.86099999999999999</c:v>
                </c:pt>
                <c:pt idx="6026">
                  <c:v>0.86099999999999999</c:v>
                </c:pt>
                <c:pt idx="6027">
                  <c:v>0.86199999999999999</c:v>
                </c:pt>
                <c:pt idx="6028">
                  <c:v>0.86199999999999999</c:v>
                </c:pt>
                <c:pt idx="6029">
                  <c:v>0.86699999999999999</c:v>
                </c:pt>
                <c:pt idx="6030">
                  <c:v>0.86199999999999999</c:v>
                </c:pt>
                <c:pt idx="6031">
                  <c:v>0.86199999999999999</c:v>
                </c:pt>
                <c:pt idx="6032">
                  <c:v>0.83699999999999997</c:v>
                </c:pt>
                <c:pt idx="6033">
                  <c:v>0.84</c:v>
                </c:pt>
                <c:pt idx="6034">
                  <c:v>0.86199999999999999</c:v>
                </c:pt>
                <c:pt idx="6035">
                  <c:v>0.86399999999999999</c:v>
                </c:pt>
                <c:pt idx="6036">
                  <c:v>0.81299999999999994</c:v>
                </c:pt>
                <c:pt idx="6037">
                  <c:v>0.81100000000000005</c:v>
                </c:pt>
                <c:pt idx="6038">
                  <c:v>0.86199999999999999</c:v>
                </c:pt>
                <c:pt idx="6039">
                  <c:v>0.81100000000000005</c:v>
                </c:pt>
                <c:pt idx="6040">
                  <c:v>0.86399999999999999</c:v>
                </c:pt>
                <c:pt idx="6041">
                  <c:v>0.81499999999999995</c:v>
                </c:pt>
                <c:pt idx="6042">
                  <c:v>0.85899999999999999</c:v>
                </c:pt>
                <c:pt idx="6043">
                  <c:v>0.81299999999999994</c:v>
                </c:pt>
                <c:pt idx="6044">
                  <c:v>0.86099999999999999</c:v>
                </c:pt>
                <c:pt idx="6045">
                  <c:v>0.80900000000000005</c:v>
                </c:pt>
                <c:pt idx="6046">
                  <c:v>0.82</c:v>
                </c:pt>
                <c:pt idx="6047">
                  <c:v>0.81699999999999995</c:v>
                </c:pt>
                <c:pt idx="6048">
                  <c:v>0.81699999999999995</c:v>
                </c:pt>
                <c:pt idx="6049">
                  <c:v>0.82199999999999995</c:v>
                </c:pt>
                <c:pt idx="6050">
                  <c:v>0.30399999999999999</c:v>
                </c:pt>
                <c:pt idx="6051">
                  <c:v>0.315</c:v>
                </c:pt>
                <c:pt idx="6052">
                  <c:v>0.36199999999999999</c:v>
                </c:pt>
                <c:pt idx="6053">
                  <c:v>0.35699999999999998</c:v>
                </c:pt>
                <c:pt idx="6054">
                  <c:v>0.47099999999999997</c:v>
                </c:pt>
                <c:pt idx="6055">
                  <c:v>0.36099999999999999</c:v>
                </c:pt>
                <c:pt idx="6056">
                  <c:v>0.47199999999999998</c:v>
                </c:pt>
                <c:pt idx="6057">
                  <c:v>0.51400000000000001</c:v>
                </c:pt>
                <c:pt idx="6058">
                  <c:v>0.57999999999999996</c:v>
                </c:pt>
                <c:pt idx="6059">
                  <c:v>0.52300000000000002</c:v>
                </c:pt>
                <c:pt idx="6060">
                  <c:v>0.57899999999999996</c:v>
                </c:pt>
                <c:pt idx="6061">
                  <c:v>0.52500000000000002</c:v>
                </c:pt>
                <c:pt idx="6062">
                  <c:v>0.51300000000000001</c:v>
                </c:pt>
                <c:pt idx="6063">
                  <c:v>0.51600000000000001</c:v>
                </c:pt>
                <c:pt idx="6064">
                  <c:v>0.57399999999999995</c:v>
                </c:pt>
                <c:pt idx="6065">
                  <c:v>0.50800000000000001</c:v>
                </c:pt>
                <c:pt idx="6066">
                  <c:v>0.51100000000000001</c:v>
                </c:pt>
                <c:pt idx="6067">
                  <c:v>0.58499999999999996</c:v>
                </c:pt>
                <c:pt idx="6068">
                  <c:v>0.51300000000000001</c:v>
                </c:pt>
                <c:pt idx="6069">
                  <c:v>0.50900000000000001</c:v>
                </c:pt>
                <c:pt idx="6070">
                  <c:v>0.63400000000000001</c:v>
                </c:pt>
                <c:pt idx="6071">
                  <c:v>0.57799999999999996</c:v>
                </c:pt>
                <c:pt idx="6072">
                  <c:v>0.63700000000000001</c:v>
                </c:pt>
                <c:pt idx="6073">
                  <c:v>0.63700000000000001</c:v>
                </c:pt>
                <c:pt idx="6074">
                  <c:v>0.57499999999999996</c:v>
                </c:pt>
                <c:pt idx="6075">
                  <c:v>0.56399999999999995</c:v>
                </c:pt>
                <c:pt idx="6076">
                  <c:v>0.57499999999999996</c:v>
                </c:pt>
                <c:pt idx="6077">
                  <c:v>0.64800000000000002</c:v>
                </c:pt>
                <c:pt idx="6078">
                  <c:v>0.56899999999999995</c:v>
                </c:pt>
                <c:pt idx="6079">
                  <c:v>0.64600000000000002</c:v>
                </c:pt>
                <c:pt idx="6080">
                  <c:v>0.57799999999999996</c:v>
                </c:pt>
                <c:pt idx="6081">
                  <c:v>0.57799999999999996</c:v>
                </c:pt>
                <c:pt idx="6082">
                  <c:v>0.65900000000000003</c:v>
                </c:pt>
                <c:pt idx="6083">
                  <c:v>0.65800000000000003</c:v>
                </c:pt>
                <c:pt idx="6084">
                  <c:v>0.58199999999999996</c:v>
                </c:pt>
                <c:pt idx="6085">
                  <c:v>0.58099999999999996</c:v>
                </c:pt>
                <c:pt idx="6086">
                  <c:v>0.70299999999999996</c:v>
                </c:pt>
                <c:pt idx="6087">
                  <c:v>0.71</c:v>
                </c:pt>
                <c:pt idx="6088">
                  <c:v>0.70499999999999996</c:v>
                </c:pt>
                <c:pt idx="6089">
                  <c:v>0.70199999999999996</c:v>
                </c:pt>
                <c:pt idx="6090">
                  <c:v>0.71199999999999997</c:v>
                </c:pt>
                <c:pt idx="6091">
                  <c:v>0.65600000000000003</c:v>
                </c:pt>
                <c:pt idx="6092">
                  <c:v>0.69699999999999995</c:v>
                </c:pt>
                <c:pt idx="6093">
                  <c:v>0.70599999999999996</c:v>
                </c:pt>
                <c:pt idx="6094">
                  <c:v>0.65600000000000003</c:v>
                </c:pt>
                <c:pt idx="6095">
                  <c:v>0.70399999999999996</c:v>
                </c:pt>
                <c:pt idx="6096">
                  <c:v>0.67100000000000004</c:v>
                </c:pt>
                <c:pt idx="6097">
                  <c:v>0.72399999999999998</c:v>
                </c:pt>
                <c:pt idx="6098">
                  <c:v>0.71799999999999997</c:v>
                </c:pt>
                <c:pt idx="6099">
                  <c:v>0.67300000000000004</c:v>
                </c:pt>
                <c:pt idx="6100">
                  <c:v>0.71299999999999997</c:v>
                </c:pt>
                <c:pt idx="6101">
                  <c:v>0.72099999999999997</c:v>
                </c:pt>
                <c:pt idx="6102">
                  <c:v>0.71799999999999997</c:v>
                </c:pt>
                <c:pt idx="6103">
                  <c:v>0.66900000000000004</c:v>
                </c:pt>
                <c:pt idx="6104">
                  <c:v>0.66</c:v>
                </c:pt>
                <c:pt idx="6105">
                  <c:v>0.71699999999999997</c:v>
                </c:pt>
                <c:pt idx="6106">
                  <c:v>0.66900000000000004</c:v>
                </c:pt>
                <c:pt idx="6107">
                  <c:v>0.66200000000000003</c:v>
                </c:pt>
                <c:pt idx="6108">
                  <c:v>0.67100000000000004</c:v>
                </c:pt>
                <c:pt idx="6109">
                  <c:v>0.68500000000000005</c:v>
                </c:pt>
                <c:pt idx="6110">
                  <c:v>0.66900000000000004</c:v>
                </c:pt>
                <c:pt idx="6111">
                  <c:v>0.68200000000000005</c:v>
                </c:pt>
                <c:pt idx="6112">
                  <c:v>0.68799999999999994</c:v>
                </c:pt>
                <c:pt idx="6113">
                  <c:v>0.68600000000000005</c:v>
                </c:pt>
                <c:pt idx="6114">
                  <c:v>0.72599999999999998</c:v>
                </c:pt>
                <c:pt idx="6115">
                  <c:v>0.68300000000000005</c:v>
                </c:pt>
                <c:pt idx="6116">
                  <c:v>0.73899999999999999</c:v>
                </c:pt>
                <c:pt idx="6117">
                  <c:v>0.71699999999999997</c:v>
                </c:pt>
                <c:pt idx="6118">
                  <c:v>0.74</c:v>
                </c:pt>
                <c:pt idx="6119">
                  <c:v>0.627</c:v>
                </c:pt>
                <c:pt idx="6120">
                  <c:v>0.68600000000000005</c:v>
                </c:pt>
                <c:pt idx="6121">
                  <c:v>0.628</c:v>
                </c:pt>
                <c:pt idx="6122">
                  <c:v>0.755</c:v>
                </c:pt>
                <c:pt idx="6123">
                  <c:v>0.751</c:v>
                </c:pt>
                <c:pt idx="6124">
                  <c:v>0.75800000000000001</c:v>
                </c:pt>
                <c:pt idx="6125">
                  <c:v>0.747</c:v>
                </c:pt>
                <c:pt idx="6126">
                  <c:v>0.69</c:v>
                </c:pt>
                <c:pt idx="6127">
                  <c:v>0.67900000000000005</c:v>
                </c:pt>
                <c:pt idx="6128">
                  <c:v>0.76300000000000001</c:v>
                </c:pt>
                <c:pt idx="6129">
                  <c:v>0.70199999999999996</c:v>
                </c:pt>
                <c:pt idx="6130">
                  <c:v>0.70099999999999996</c:v>
                </c:pt>
                <c:pt idx="6131">
                  <c:v>0.752</c:v>
                </c:pt>
                <c:pt idx="6132">
                  <c:v>0.76400000000000001</c:v>
                </c:pt>
                <c:pt idx="6133">
                  <c:v>0.70099999999999996</c:v>
                </c:pt>
                <c:pt idx="6134">
                  <c:v>0.75600000000000001</c:v>
                </c:pt>
                <c:pt idx="6135">
                  <c:v>0.75800000000000001</c:v>
                </c:pt>
                <c:pt idx="6136">
                  <c:v>0.76200000000000001</c:v>
                </c:pt>
                <c:pt idx="6137">
                  <c:v>0.76200000000000001</c:v>
                </c:pt>
                <c:pt idx="6138">
                  <c:v>0.751</c:v>
                </c:pt>
                <c:pt idx="6139">
                  <c:v>0.69899999999999995</c:v>
                </c:pt>
                <c:pt idx="6140">
                  <c:v>0.70099999999999996</c:v>
                </c:pt>
                <c:pt idx="6141">
                  <c:v>0.70099999999999996</c:v>
                </c:pt>
                <c:pt idx="6142">
                  <c:v>0.69099999999999995</c:v>
                </c:pt>
                <c:pt idx="6143">
                  <c:v>0.74</c:v>
                </c:pt>
                <c:pt idx="6144">
                  <c:v>0.69199999999999995</c:v>
                </c:pt>
                <c:pt idx="6145">
                  <c:v>0.73599999999999999</c:v>
                </c:pt>
                <c:pt idx="6146">
                  <c:v>0.74299999999999999</c:v>
                </c:pt>
                <c:pt idx="6147">
                  <c:v>0.76</c:v>
                </c:pt>
                <c:pt idx="6148">
                  <c:v>0.73699999999999999</c:v>
                </c:pt>
                <c:pt idx="6149">
                  <c:v>0.75</c:v>
                </c:pt>
                <c:pt idx="6150">
                  <c:v>0.753</c:v>
                </c:pt>
                <c:pt idx="6151">
                  <c:v>0.753</c:v>
                </c:pt>
                <c:pt idx="6152">
                  <c:v>0.75</c:v>
                </c:pt>
                <c:pt idx="6153">
                  <c:v>0.70699999999999996</c:v>
                </c:pt>
                <c:pt idx="6154">
                  <c:v>0.70499999999999996</c:v>
                </c:pt>
                <c:pt idx="6155">
                  <c:v>0.752</c:v>
                </c:pt>
                <c:pt idx="6156">
                  <c:v>0.77</c:v>
                </c:pt>
                <c:pt idx="6157">
                  <c:v>0.76400000000000001</c:v>
                </c:pt>
                <c:pt idx="6158">
                  <c:v>0.77200000000000002</c:v>
                </c:pt>
                <c:pt idx="6159">
                  <c:v>0.77600000000000002</c:v>
                </c:pt>
                <c:pt idx="6160">
                  <c:v>0.77600000000000002</c:v>
                </c:pt>
                <c:pt idx="6161">
                  <c:v>0.70299999999999996</c:v>
                </c:pt>
                <c:pt idx="6162">
                  <c:v>0.752</c:v>
                </c:pt>
                <c:pt idx="6163">
                  <c:v>0.70399999999999996</c:v>
                </c:pt>
                <c:pt idx="6164">
                  <c:v>0.753</c:v>
                </c:pt>
                <c:pt idx="6165">
                  <c:v>0.70599999999999996</c:v>
                </c:pt>
                <c:pt idx="6166">
                  <c:v>0.753</c:v>
                </c:pt>
                <c:pt idx="6167">
                  <c:v>0.749</c:v>
                </c:pt>
                <c:pt idx="6168">
                  <c:v>0.753</c:v>
                </c:pt>
                <c:pt idx="6169">
                  <c:v>0.70699999999999996</c:v>
                </c:pt>
                <c:pt idx="6170">
                  <c:v>0.755</c:v>
                </c:pt>
                <c:pt idx="6171">
                  <c:v>0.70599999999999996</c:v>
                </c:pt>
                <c:pt idx="6172">
                  <c:v>0.747</c:v>
                </c:pt>
                <c:pt idx="6173">
                  <c:v>0.74399999999999999</c:v>
                </c:pt>
                <c:pt idx="6174">
                  <c:v>0.70799999999999996</c:v>
                </c:pt>
                <c:pt idx="6175">
                  <c:v>0.75</c:v>
                </c:pt>
                <c:pt idx="6176">
                  <c:v>0.71199999999999997</c:v>
                </c:pt>
                <c:pt idx="6177">
                  <c:v>0.71299999999999997</c:v>
                </c:pt>
                <c:pt idx="6178">
                  <c:v>0.76200000000000001</c:v>
                </c:pt>
                <c:pt idx="6179">
                  <c:v>0.76600000000000001</c:v>
                </c:pt>
                <c:pt idx="6180">
                  <c:v>0.76500000000000001</c:v>
                </c:pt>
                <c:pt idx="6181">
                  <c:v>0.76400000000000001</c:v>
                </c:pt>
                <c:pt idx="6182">
                  <c:v>0.748</c:v>
                </c:pt>
                <c:pt idx="6183">
                  <c:v>0.72</c:v>
                </c:pt>
                <c:pt idx="6184">
                  <c:v>0.75900000000000001</c:v>
                </c:pt>
                <c:pt idx="6185">
                  <c:v>0.76500000000000001</c:v>
                </c:pt>
                <c:pt idx="6186">
                  <c:v>0.76</c:v>
                </c:pt>
                <c:pt idx="6187">
                  <c:v>0.75600000000000001</c:v>
                </c:pt>
                <c:pt idx="6188">
                  <c:v>0.76</c:v>
                </c:pt>
                <c:pt idx="6189">
                  <c:v>0.75800000000000001</c:v>
                </c:pt>
                <c:pt idx="6190">
                  <c:v>0.76200000000000001</c:v>
                </c:pt>
                <c:pt idx="6191">
                  <c:v>0.76100000000000001</c:v>
                </c:pt>
                <c:pt idx="6192">
                  <c:v>0.75700000000000001</c:v>
                </c:pt>
                <c:pt idx="6193">
                  <c:v>0.76400000000000001</c:v>
                </c:pt>
                <c:pt idx="6194">
                  <c:v>0.76600000000000001</c:v>
                </c:pt>
                <c:pt idx="6195">
                  <c:v>0.75700000000000001</c:v>
                </c:pt>
                <c:pt idx="6196">
                  <c:v>0.73399999999999999</c:v>
                </c:pt>
                <c:pt idx="6197">
                  <c:v>0.76100000000000001</c:v>
                </c:pt>
                <c:pt idx="6198">
                  <c:v>0.73699999999999999</c:v>
                </c:pt>
                <c:pt idx="6199">
                  <c:v>0.76</c:v>
                </c:pt>
                <c:pt idx="6200">
                  <c:v>0.75900000000000001</c:v>
                </c:pt>
                <c:pt idx="6201">
                  <c:v>0.76600000000000001</c:v>
                </c:pt>
                <c:pt idx="6202">
                  <c:v>0.75700000000000001</c:v>
                </c:pt>
                <c:pt idx="6203">
                  <c:v>0.73499999999999999</c:v>
                </c:pt>
                <c:pt idx="6204">
                  <c:v>0.76100000000000001</c:v>
                </c:pt>
                <c:pt idx="6205">
                  <c:v>0.76100000000000001</c:v>
                </c:pt>
                <c:pt idx="6206">
                  <c:v>0.76200000000000001</c:v>
                </c:pt>
                <c:pt idx="6207">
                  <c:v>0.76</c:v>
                </c:pt>
                <c:pt idx="6208">
                  <c:v>0.76500000000000001</c:v>
                </c:pt>
                <c:pt idx="6209">
                  <c:v>0.76100000000000001</c:v>
                </c:pt>
                <c:pt idx="6210">
                  <c:v>0.76600000000000001</c:v>
                </c:pt>
                <c:pt idx="6211">
                  <c:v>0.77500000000000002</c:v>
                </c:pt>
                <c:pt idx="6212">
                  <c:v>0.751</c:v>
                </c:pt>
                <c:pt idx="6213">
                  <c:v>0.75</c:v>
                </c:pt>
                <c:pt idx="6214">
                  <c:v>0.746</c:v>
                </c:pt>
                <c:pt idx="6215">
                  <c:v>0.75</c:v>
                </c:pt>
                <c:pt idx="6216">
                  <c:v>0.76900000000000002</c:v>
                </c:pt>
                <c:pt idx="6217">
                  <c:v>0.77</c:v>
                </c:pt>
                <c:pt idx="6218">
                  <c:v>0.77300000000000002</c:v>
                </c:pt>
                <c:pt idx="6219">
                  <c:v>0.77100000000000002</c:v>
                </c:pt>
                <c:pt idx="6220">
                  <c:v>0.77400000000000002</c:v>
                </c:pt>
                <c:pt idx="6221">
                  <c:v>0.77600000000000002</c:v>
                </c:pt>
                <c:pt idx="6222">
                  <c:v>0.77100000000000002</c:v>
                </c:pt>
                <c:pt idx="6223">
                  <c:v>0.77500000000000002</c:v>
                </c:pt>
                <c:pt idx="6224">
                  <c:v>0.746</c:v>
                </c:pt>
                <c:pt idx="6225">
                  <c:v>0.74299999999999999</c:v>
                </c:pt>
                <c:pt idx="6226">
                  <c:v>0.77700000000000002</c:v>
                </c:pt>
                <c:pt idx="6227">
                  <c:v>0.751</c:v>
                </c:pt>
                <c:pt idx="6228">
                  <c:v>0.749</c:v>
                </c:pt>
                <c:pt idx="6229">
                  <c:v>0.76800000000000002</c:v>
                </c:pt>
                <c:pt idx="6230">
                  <c:v>0.73799999999999999</c:v>
                </c:pt>
                <c:pt idx="6231">
                  <c:v>0.74</c:v>
                </c:pt>
                <c:pt idx="6232">
                  <c:v>0.76900000000000002</c:v>
                </c:pt>
                <c:pt idx="6233">
                  <c:v>0.73799999999999999</c:v>
                </c:pt>
                <c:pt idx="6234">
                  <c:v>0.747</c:v>
                </c:pt>
                <c:pt idx="6235">
                  <c:v>0.751</c:v>
                </c:pt>
                <c:pt idx="6236">
                  <c:v>0.74399999999999999</c:v>
                </c:pt>
                <c:pt idx="6237">
                  <c:v>0.77100000000000002</c:v>
                </c:pt>
                <c:pt idx="6238">
                  <c:v>0.77200000000000002</c:v>
                </c:pt>
                <c:pt idx="6239">
                  <c:v>0.77200000000000002</c:v>
                </c:pt>
                <c:pt idx="6240">
                  <c:v>0.74199999999999999</c:v>
                </c:pt>
                <c:pt idx="6241">
                  <c:v>0.77400000000000002</c:v>
                </c:pt>
                <c:pt idx="6242">
                  <c:v>0.77800000000000002</c:v>
                </c:pt>
                <c:pt idx="6243">
                  <c:v>0.75800000000000001</c:v>
                </c:pt>
                <c:pt idx="6244">
                  <c:v>0.76300000000000001</c:v>
                </c:pt>
                <c:pt idx="6245">
                  <c:v>0.76200000000000001</c:v>
                </c:pt>
                <c:pt idx="6246">
                  <c:v>0.74099999999999999</c:v>
                </c:pt>
                <c:pt idx="6247">
                  <c:v>0.74099999999999999</c:v>
                </c:pt>
                <c:pt idx="6248">
                  <c:v>0.79800000000000004</c:v>
                </c:pt>
                <c:pt idx="6249">
                  <c:v>0.72299999999999998</c:v>
                </c:pt>
                <c:pt idx="6250">
                  <c:v>0.77700000000000002</c:v>
                </c:pt>
                <c:pt idx="6251">
                  <c:v>0.77700000000000002</c:v>
                </c:pt>
                <c:pt idx="6252">
                  <c:v>0.78500000000000003</c:v>
                </c:pt>
                <c:pt idx="6253">
                  <c:v>0.78800000000000003</c:v>
                </c:pt>
                <c:pt idx="6254">
                  <c:v>0.78900000000000003</c:v>
                </c:pt>
                <c:pt idx="6255">
                  <c:v>0.79600000000000004</c:v>
                </c:pt>
                <c:pt idx="6256">
                  <c:v>0.79500000000000004</c:v>
                </c:pt>
                <c:pt idx="6257">
                  <c:v>0.79100000000000004</c:v>
                </c:pt>
                <c:pt idx="6258">
                  <c:v>0.79600000000000004</c:v>
                </c:pt>
                <c:pt idx="6259">
                  <c:v>0.72799999999999998</c:v>
                </c:pt>
                <c:pt idx="6260">
                  <c:v>0.79900000000000004</c:v>
                </c:pt>
                <c:pt idx="6261">
                  <c:v>0.79500000000000004</c:v>
                </c:pt>
                <c:pt idx="6262">
                  <c:v>0.77800000000000002</c:v>
                </c:pt>
                <c:pt idx="6263">
                  <c:v>0.79</c:v>
                </c:pt>
                <c:pt idx="6264">
                  <c:v>0.77900000000000003</c:v>
                </c:pt>
                <c:pt idx="6265">
                  <c:v>0.79200000000000004</c:v>
                </c:pt>
                <c:pt idx="6266">
                  <c:v>0.72899999999999998</c:v>
                </c:pt>
                <c:pt idx="6267">
                  <c:v>0.78200000000000003</c:v>
                </c:pt>
                <c:pt idx="6268">
                  <c:v>0.78500000000000003</c:v>
                </c:pt>
                <c:pt idx="6269">
                  <c:v>0.78900000000000003</c:v>
                </c:pt>
                <c:pt idx="6270">
                  <c:v>0.79700000000000004</c:v>
                </c:pt>
                <c:pt idx="6271">
                  <c:v>0.72499999999999998</c:v>
                </c:pt>
                <c:pt idx="6272">
                  <c:v>0.79600000000000004</c:v>
                </c:pt>
                <c:pt idx="6273">
                  <c:v>0.72499999999999998</c:v>
                </c:pt>
                <c:pt idx="6274">
                  <c:v>0.81100000000000005</c:v>
                </c:pt>
                <c:pt idx="6275">
                  <c:v>0.81100000000000005</c:v>
                </c:pt>
                <c:pt idx="6276">
                  <c:v>0.78900000000000003</c:v>
                </c:pt>
                <c:pt idx="6277">
                  <c:v>0.80900000000000005</c:v>
                </c:pt>
                <c:pt idx="6278">
                  <c:v>0.80900000000000005</c:v>
                </c:pt>
                <c:pt idx="6279">
                  <c:v>0.78500000000000003</c:v>
                </c:pt>
                <c:pt idx="6280">
                  <c:v>0.72799999999999998</c:v>
                </c:pt>
                <c:pt idx="6281">
                  <c:v>0.79400000000000004</c:v>
                </c:pt>
                <c:pt idx="6282">
                  <c:v>0.72899999999999998</c:v>
                </c:pt>
                <c:pt idx="6283">
                  <c:v>0.72899999999999998</c:v>
                </c:pt>
                <c:pt idx="6284">
                  <c:v>0.80900000000000005</c:v>
                </c:pt>
                <c:pt idx="6285">
                  <c:v>0.77900000000000003</c:v>
                </c:pt>
                <c:pt idx="6286">
                  <c:v>0.79200000000000004</c:v>
                </c:pt>
                <c:pt idx="6287">
                  <c:v>0.79200000000000004</c:v>
                </c:pt>
                <c:pt idx="6288">
                  <c:v>0.81100000000000005</c:v>
                </c:pt>
                <c:pt idx="6289">
                  <c:v>0.78200000000000003</c:v>
                </c:pt>
                <c:pt idx="6290">
                  <c:v>0.78100000000000003</c:v>
                </c:pt>
                <c:pt idx="6291">
                  <c:v>0.81</c:v>
                </c:pt>
                <c:pt idx="6292">
                  <c:v>0.81</c:v>
                </c:pt>
                <c:pt idx="6293">
                  <c:v>0.79</c:v>
                </c:pt>
                <c:pt idx="6294">
                  <c:v>0.79</c:v>
                </c:pt>
                <c:pt idx="6295">
                  <c:v>0.79900000000000004</c:v>
                </c:pt>
                <c:pt idx="6296">
                  <c:v>0.80600000000000005</c:v>
                </c:pt>
                <c:pt idx="6297">
                  <c:v>0.78300000000000003</c:v>
                </c:pt>
                <c:pt idx="6298">
                  <c:v>0.78100000000000003</c:v>
                </c:pt>
                <c:pt idx="6299">
                  <c:v>0.81299999999999994</c:v>
                </c:pt>
                <c:pt idx="6300">
                  <c:v>0.81100000000000005</c:v>
                </c:pt>
                <c:pt idx="6301">
                  <c:v>0.80300000000000005</c:v>
                </c:pt>
                <c:pt idx="6302">
                  <c:v>0.78500000000000003</c:v>
                </c:pt>
                <c:pt idx="6303">
                  <c:v>0.79500000000000004</c:v>
                </c:pt>
                <c:pt idx="6304">
                  <c:v>0.80300000000000005</c:v>
                </c:pt>
                <c:pt idx="6305">
                  <c:v>0.80500000000000005</c:v>
                </c:pt>
                <c:pt idx="6306">
                  <c:v>0.80100000000000005</c:v>
                </c:pt>
                <c:pt idx="6307">
                  <c:v>0.81</c:v>
                </c:pt>
                <c:pt idx="6308">
                  <c:v>0.80300000000000005</c:v>
                </c:pt>
                <c:pt idx="6309">
                  <c:v>0.80900000000000005</c:v>
                </c:pt>
                <c:pt idx="6310">
                  <c:v>0.81100000000000005</c:v>
                </c:pt>
                <c:pt idx="6311">
                  <c:v>0.79</c:v>
                </c:pt>
                <c:pt idx="6312">
                  <c:v>0.79300000000000004</c:v>
                </c:pt>
                <c:pt idx="6313">
                  <c:v>0.80700000000000005</c:v>
                </c:pt>
                <c:pt idx="6314">
                  <c:v>0.79600000000000004</c:v>
                </c:pt>
                <c:pt idx="6315">
                  <c:v>0.78200000000000003</c:v>
                </c:pt>
                <c:pt idx="6316">
                  <c:v>0.79400000000000004</c:v>
                </c:pt>
                <c:pt idx="6317">
                  <c:v>0.79100000000000004</c:v>
                </c:pt>
                <c:pt idx="6318">
                  <c:v>0.78600000000000003</c:v>
                </c:pt>
                <c:pt idx="6319">
                  <c:v>0.80300000000000005</c:v>
                </c:pt>
                <c:pt idx="6320">
                  <c:v>0.82499999999999996</c:v>
                </c:pt>
                <c:pt idx="6321">
                  <c:v>0.82499999999999996</c:v>
                </c:pt>
                <c:pt idx="6322">
                  <c:v>0.82199999999999995</c:v>
                </c:pt>
                <c:pt idx="6323">
                  <c:v>0.82199999999999995</c:v>
                </c:pt>
                <c:pt idx="6324">
                  <c:v>0.78700000000000003</c:v>
                </c:pt>
                <c:pt idx="6325">
                  <c:v>0.80100000000000005</c:v>
                </c:pt>
                <c:pt idx="6326">
                  <c:v>0.79</c:v>
                </c:pt>
                <c:pt idx="6327">
                  <c:v>0.81299999999999994</c:v>
                </c:pt>
                <c:pt idx="6328">
                  <c:v>0.80200000000000005</c:v>
                </c:pt>
                <c:pt idx="6329">
                  <c:v>0.82499999999999996</c:v>
                </c:pt>
                <c:pt idx="6330">
                  <c:v>0.79100000000000004</c:v>
                </c:pt>
                <c:pt idx="6331">
                  <c:v>0.80300000000000005</c:v>
                </c:pt>
                <c:pt idx="6332">
                  <c:v>0.80300000000000005</c:v>
                </c:pt>
                <c:pt idx="6333">
                  <c:v>0.82</c:v>
                </c:pt>
                <c:pt idx="6334">
                  <c:v>0.79100000000000004</c:v>
                </c:pt>
                <c:pt idx="6335">
                  <c:v>0.82199999999999995</c:v>
                </c:pt>
                <c:pt idx="6336">
                  <c:v>0.82</c:v>
                </c:pt>
                <c:pt idx="6337">
                  <c:v>0.81299999999999994</c:v>
                </c:pt>
                <c:pt idx="6338">
                  <c:v>0.80500000000000005</c:v>
                </c:pt>
                <c:pt idx="6339">
                  <c:v>0.80500000000000005</c:v>
                </c:pt>
                <c:pt idx="6340">
                  <c:v>0.79300000000000004</c:v>
                </c:pt>
                <c:pt idx="6341">
                  <c:v>0.82199999999999995</c:v>
                </c:pt>
                <c:pt idx="6342">
                  <c:v>0.79600000000000004</c:v>
                </c:pt>
                <c:pt idx="6343">
                  <c:v>0.79500000000000004</c:v>
                </c:pt>
                <c:pt idx="6344">
                  <c:v>0.79300000000000004</c:v>
                </c:pt>
                <c:pt idx="6345">
                  <c:v>0.82399999999999995</c:v>
                </c:pt>
                <c:pt idx="6346">
                  <c:v>0.82499999999999996</c:v>
                </c:pt>
                <c:pt idx="6347">
                  <c:v>0.81599999999999995</c:v>
                </c:pt>
                <c:pt idx="6348">
                  <c:v>0.82399999999999995</c:v>
                </c:pt>
                <c:pt idx="6349">
                  <c:v>0.81499999999999995</c:v>
                </c:pt>
                <c:pt idx="6350">
                  <c:v>0.79500000000000004</c:v>
                </c:pt>
                <c:pt idx="6351">
                  <c:v>0.79800000000000004</c:v>
                </c:pt>
                <c:pt idx="6352">
                  <c:v>0.81399999999999995</c:v>
                </c:pt>
                <c:pt idx="6353">
                  <c:v>0.81399999999999995</c:v>
                </c:pt>
                <c:pt idx="6354">
                  <c:v>0.82299999999999995</c:v>
                </c:pt>
                <c:pt idx="6355">
                  <c:v>0.79200000000000004</c:v>
                </c:pt>
                <c:pt idx="6356">
                  <c:v>0.81599999999999995</c:v>
                </c:pt>
                <c:pt idx="6357">
                  <c:v>0.79900000000000004</c:v>
                </c:pt>
                <c:pt idx="6358">
                  <c:v>0.82199999999999995</c:v>
                </c:pt>
                <c:pt idx="6359">
                  <c:v>0.82099999999999995</c:v>
                </c:pt>
                <c:pt idx="6360">
                  <c:v>0.79300000000000004</c:v>
                </c:pt>
                <c:pt idx="6361">
                  <c:v>0.79200000000000004</c:v>
                </c:pt>
                <c:pt idx="6362">
                  <c:v>0.79600000000000004</c:v>
                </c:pt>
                <c:pt idx="6363">
                  <c:v>0.80500000000000005</c:v>
                </c:pt>
                <c:pt idx="6364">
                  <c:v>0.81399999999999995</c:v>
                </c:pt>
                <c:pt idx="6365">
                  <c:v>0.81</c:v>
                </c:pt>
                <c:pt idx="6366">
                  <c:v>0.85599999999999998</c:v>
                </c:pt>
                <c:pt idx="6367">
                  <c:v>0.85599999999999998</c:v>
                </c:pt>
                <c:pt idx="6368">
                  <c:v>0.85299999999999998</c:v>
                </c:pt>
                <c:pt idx="6369">
                  <c:v>0.85299999999999998</c:v>
                </c:pt>
                <c:pt idx="6370">
                  <c:v>0.81100000000000005</c:v>
                </c:pt>
                <c:pt idx="6371">
                  <c:v>0.79200000000000004</c:v>
                </c:pt>
                <c:pt idx="6372">
                  <c:v>0.79200000000000004</c:v>
                </c:pt>
                <c:pt idx="6373">
                  <c:v>0.80600000000000005</c:v>
                </c:pt>
                <c:pt idx="6374">
                  <c:v>0.79100000000000004</c:v>
                </c:pt>
                <c:pt idx="6375">
                  <c:v>0.79100000000000004</c:v>
                </c:pt>
                <c:pt idx="6376">
                  <c:v>0.8</c:v>
                </c:pt>
                <c:pt idx="6377">
                  <c:v>0.85699999999999998</c:v>
                </c:pt>
                <c:pt idx="6378">
                  <c:v>0.80100000000000005</c:v>
                </c:pt>
                <c:pt idx="6379">
                  <c:v>0.79600000000000004</c:v>
                </c:pt>
                <c:pt idx="6380">
                  <c:v>0.81299999999999994</c:v>
                </c:pt>
                <c:pt idx="6381">
                  <c:v>0.80200000000000005</c:v>
                </c:pt>
                <c:pt idx="6382">
                  <c:v>0.82599999999999996</c:v>
                </c:pt>
                <c:pt idx="6383">
                  <c:v>0.85599999999999998</c:v>
                </c:pt>
                <c:pt idx="6384">
                  <c:v>0.80400000000000005</c:v>
                </c:pt>
                <c:pt idx="6385">
                  <c:v>0.81699999999999995</c:v>
                </c:pt>
                <c:pt idx="6386">
                  <c:v>0.81699999999999995</c:v>
                </c:pt>
                <c:pt idx="6387">
                  <c:v>0.83299999999999996</c:v>
                </c:pt>
                <c:pt idx="6388">
                  <c:v>0.80600000000000005</c:v>
                </c:pt>
                <c:pt idx="6389">
                  <c:v>0.80600000000000005</c:v>
                </c:pt>
                <c:pt idx="6390">
                  <c:v>0.81499999999999995</c:v>
                </c:pt>
                <c:pt idx="6391">
                  <c:v>0.81499999999999995</c:v>
                </c:pt>
                <c:pt idx="6392">
                  <c:v>0.80500000000000005</c:v>
                </c:pt>
                <c:pt idx="6393">
                  <c:v>0.80500000000000005</c:v>
                </c:pt>
                <c:pt idx="6394">
                  <c:v>0.80400000000000005</c:v>
                </c:pt>
                <c:pt idx="6395">
                  <c:v>0.80400000000000005</c:v>
                </c:pt>
                <c:pt idx="6396">
                  <c:v>0.80700000000000005</c:v>
                </c:pt>
                <c:pt idx="6397">
                  <c:v>0.83599999999999997</c:v>
                </c:pt>
                <c:pt idx="6398">
                  <c:v>0.80700000000000005</c:v>
                </c:pt>
                <c:pt idx="6399">
                  <c:v>0.80600000000000005</c:v>
                </c:pt>
                <c:pt idx="6400">
                  <c:v>0.83699999999999997</c:v>
                </c:pt>
                <c:pt idx="6401">
                  <c:v>0.85699999999999998</c:v>
                </c:pt>
                <c:pt idx="6402">
                  <c:v>0.82699999999999996</c:v>
                </c:pt>
                <c:pt idx="6403">
                  <c:v>0.80700000000000005</c:v>
                </c:pt>
                <c:pt idx="6404">
                  <c:v>0.83699999999999997</c:v>
                </c:pt>
                <c:pt idx="6405">
                  <c:v>0.79300000000000004</c:v>
                </c:pt>
                <c:pt idx="6406">
                  <c:v>0.79300000000000004</c:v>
                </c:pt>
                <c:pt idx="6407">
                  <c:v>0.79300000000000004</c:v>
                </c:pt>
                <c:pt idx="6408">
                  <c:v>0.79300000000000004</c:v>
                </c:pt>
                <c:pt idx="6409">
                  <c:v>0.81</c:v>
                </c:pt>
                <c:pt idx="6410">
                  <c:v>0.82799999999999996</c:v>
                </c:pt>
                <c:pt idx="6411">
                  <c:v>0.80600000000000005</c:v>
                </c:pt>
                <c:pt idx="6412">
                  <c:v>0.79500000000000004</c:v>
                </c:pt>
                <c:pt idx="6413">
                  <c:v>0.83</c:v>
                </c:pt>
                <c:pt idx="6414">
                  <c:v>0.80700000000000005</c:v>
                </c:pt>
                <c:pt idx="6415">
                  <c:v>0.8</c:v>
                </c:pt>
                <c:pt idx="6416">
                  <c:v>0.83499999999999996</c:v>
                </c:pt>
                <c:pt idx="6417">
                  <c:v>0.83499999999999996</c:v>
                </c:pt>
                <c:pt idx="6418">
                  <c:v>0.80700000000000005</c:v>
                </c:pt>
                <c:pt idx="6419">
                  <c:v>0.79600000000000004</c:v>
                </c:pt>
                <c:pt idx="6420">
                  <c:v>0.79500000000000004</c:v>
                </c:pt>
                <c:pt idx="6421">
                  <c:v>0.82599999999999996</c:v>
                </c:pt>
                <c:pt idx="6422">
                  <c:v>0.80600000000000005</c:v>
                </c:pt>
                <c:pt idx="6423">
                  <c:v>0.80700000000000005</c:v>
                </c:pt>
                <c:pt idx="6424">
                  <c:v>0.81</c:v>
                </c:pt>
                <c:pt idx="6425">
                  <c:v>0.86899999999999999</c:v>
                </c:pt>
                <c:pt idx="6426">
                  <c:v>0.86899999999999999</c:v>
                </c:pt>
                <c:pt idx="6427">
                  <c:v>0.79500000000000004</c:v>
                </c:pt>
                <c:pt idx="6428">
                  <c:v>0.86699999999999999</c:v>
                </c:pt>
                <c:pt idx="6429">
                  <c:v>0.86699999999999999</c:v>
                </c:pt>
                <c:pt idx="6430">
                  <c:v>0.80600000000000005</c:v>
                </c:pt>
                <c:pt idx="6431">
                  <c:v>0.80200000000000005</c:v>
                </c:pt>
                <c:pt idx="6432">
                  <c:v>0.80600000000000005</c:v>
                </c:pt>
                <c:pt idx="6433">
                  <c:v>0.80600000000000005</c:v>
                </c:pt>
                <c:pt idx="6434">
                  <c:v>0.80500000000000005</c:v>
                </c:pt>
                <c:pt idx="6435">
                  <c:v>0.80500000000000005</c:v>
                </c:pt>
                <c:pt idx="6436">
                  <c:v>0.80500000000000005</c:v>
                </c:pt>
                <c:pt idx="6437">
                  <c:v>0.871</c:v>
                </c:pt>
                <c:pt idx="6438">
                  <c:v>0.80600000000000005</c:v>
                </c:pt>
                <c:pt idx="6439">
                  <c:v>0.79700000000000004</c:v>
                </c:pt>
                <c:pt idx="6440">
                  <c:v>0.80300000000000005</c:v>
                </c:pt>
                <c:pt idx="6441">
                  <c:v>0.82699999999999996</c:v>
                </c:pt>
                <c:pt idx="6442">
                  <c:v>0.79700000000000004</c:v>
                </c:pt>
                <c:pt idx="6443">
                  <c:v>0.81</c:v>
                </c:pt>
                <c:pt idx="6444">
                  <c:v>0.86899999999999999</c:v>
                </c:pt>
                <c:pt idx="6445">
                  <c:v>0.85799999999999998</c:v>
                </c:pt>
                <c:pt idx="6446">
                  <c:v>0.83</c:v>
                </c:pt>
                <c:pt idx="6447">
                  <c:v>0.83</c:v>
                </c:pt>
                <c:pt idx="6448">
                  <c:v>0.79900000000000004</c:v>
                </c:pt>
                <c:pt idx="6449">
                  <c:v>0.80100000000000005</c:v>
                </c:pt>
                <c:pt idx="6450">
                  <c:v>0.82899999999999996</c:v>
                </c:pt>
                <c:pt idx="6451">
                  <c:v>0.82899999999999996</c:v>
                </c:pt>
                <c:pt idx="6452">
                  <c:v>0.86599999999999999</c:v>
                </c:pt>
                <c:pt idx="6453">
                  <c:v>0.81599999999999995</c:v>
                </c:pt>
                <c:pt idx="6454">
                  <c:v>0.81599999999999995</c:v>
                </c:pt>
                <c:pt idx="6455">
                  <c:v>0.80600000000000005</c:v>
                </c:pt>
                <c:pt idx="6456">
                  <c:v>0.81799999999999995</c:v>
                </c:pt>
                <c:pt idx="6457">
                  <c:v>0.81799999999999995</c:v>
                </c:pt>
                <c:pt idx="6458">
                  <c:v>0.81799999999999995</c:v>
                </c:pt>
                <c:pt idx="6459">
                  <c:v>0.86799999999999999</c:v>
                </c:pt>
                <c:pt idx="6460">
                  <c:v>0.80200000000000005</c:v>
                </c:pt>
                <c:pt idx="6461">
                  <c:v>0.82099999999999995</c:v>
                </c:pt>
                <c:pt idx="6462">
                  <c:v>0.87</c:v>
                </c:pt>
                <c:pt idx="6463">
                  <c:v>0.82</c:v>
                </c:pt>
                <c:pt idx="6464">
                  <c:v>0.80200000000000005</c:v>
                </c:pt>
                <c:pt idx="6465">
                  <c:v>0.87</c:v>
                </c:pt>
                <c:pt idx="6466">
                  <c:v>0.86899999999999999</c:v>
                </c:pt>
                <c:pt idx="6467">
                  <c:v>0.82099999999999995</c:v>
                </c:pt>
                <c:pt idx="6468">
                  <c:v>0.80700000000000005</c:v>
                </c:pt>
                <c:pt idx="6469">
                  <c:v>0.80700000000000005</c:v>
                </c:pt>
                <c:pt idx="6470">
                  <c:v>0.80400000000000005</c:v>
                </c:pt>
                <c:pt idx="6471">
                  <c:v>0.84099999999999997</c:v>
                </c:pt>
                <c:pt idx="6472">
                  <c:v>0.80600000000000005</c:v>
                </c:pt>
                <c:pt idx="6473">
                  <c:v>0.80600000000000005</c:v>
                </c:pt>
                <c:pt idx="6474">
                  <c:v>0.81699999999999995</c:v>
                </c:pt>
                <c:pt idx="6475">
                  <c:v>0.81599999999999995</c:v>
                </c:pt>
                <c:pt idx="6476">
                  <c:v>0.86199999999999999</c:v>
                </c:pt>
                <c:pt idx="6477">
                  <c:v>0.81799999999999995</c:v>
                </c:pt>
                <c:pt idx="6478">
                  <c:v>0.80700000000000005</c:v>
                </c:pt>
                <c:pt idx="6479">
                  <c:v>0.86799999999999999</c:v>
                </c:pt>
                <c:pt idx="6480">
                  <c:v>0.80800000000000005</c:v>
                </c:pt>
                <c:pt idx="6481">
                  <c:v>0.86699999999999999</c:v>
                </c:pt>
                <c:pt idx="6482">
                  <c:v>0.81899999999999995</c:v>
                </c:pt>
                <c:pt idx="6483">
                  <c:v>0.81399999999999995</c:v>
                </c:pt>
                <c:pt idx="6484">
                  <c:v>0.80800000000000005</c:v>
                </c:pt>
                <c:pt idx="6485">
                  <c:v>0.80800000000000005</c:v>
                </c:pt>
                <c:pt idx="6486">
                  <c:v>0.84599999999999997</c:v>
                </c:pt>
                <c:pt idx="6487">
                  <c:v>0.84599999999999997</c:v>
                </c:pt>
                <c:pt idx="6488">
                  <c:v>0.874</c:v>
                </c:pt>
                <c:pt idx="6489">
                  <c:v>0.874</c:v>
                </c:pt>
                <c:pt idx="6490">
                  <c:v>0.81</c:v>
                </c:pt>
                <c:pt idx="6491">
                  <c:v>0.81699999999999995</c:v>
                </c:pt>
                <c:pt idx="6492">
                  <c:v>0.81799999999999995</c:v>
                </c:pt>
                <c:pt idx="6493">
                  <c:v>0.82099999999999995</c:v>
                </c:pt>
                <c:pt idx="6494">
                  <c:v>0.80800000000000005</c:v>
                </c:pt>
                <c:pt idx="6495">
                  <c:v>0.81599999999999995</c:v>
                </c:pt>
                <c:pt idx="6496">
                  <c:v>0.84699999999999998</c:v>
                </c:pt>
                <c:pt idx="6497">
                  <c:v>0.81899999999999995</c:v>
                </c:pt>
                <c:pt idx="6498">
                  <c:v>0.82</c:v>
                </c:pt>
                <c:pt idx="6499">
                  <c:v>0.81699999999999995</c:v>
                </c:pt>
                <c:pt idx="6500">
                  <c:v>0.81699999999999995</c:v>
                </c:pt>
                <c:pt idx="6501">
                  <c:v>0.85799999999999998</c:v>
                </c:pt>
                <c:pt idx="6502">
                  <c:v>0.81699999999999995</c:v>
                </c:pt>
                <c:pt idx="6503">
                  <c:v>0.81699999999999995</c:v>
                </c:pt>
                <c:pt idx="6504">
                  <c:v>0.81599999999999995</c:v>
                </c:pt>
                <c:pt idx="6505">
                  <c:v>0.81899999999999995</c:v>
                </c:pt>
                <c:pt idx="6506">
                  <c:v>0.81</c:v>
                </c:pt>
                <c:pt idx="6507">
                  <c:v>0.84499999999999997</c:v>
                </c:pt>
                <c:pt idx="6508">
                  <c:v>0.82</c:v>
                </c:pt>
                <c:pt idx="6509">
                  <c:v>0.82099999999999995</c:v>
                </c:pt>
                <c:pt idx="6510">
                  <c:v>0.871</c:v>
                </c:pt>
                <c:pt idx="6511">
                  <c:v>0.81699999999999995</c:v>
                </c:pt>
                <c:pt idx="6512">
                  <c:v>0.77400000000000002</c:v>
                </c:pt>
                <c:pt idx="6513">
                  <c:v>0.77600000000000002</c:v>
                </c:pt>
                <c:pt idx="6514">
                  <c:v>0.87</c:v>
                </c:pt>
                <c:pt idx="6515">
                  <c:v>0.77800000000000002</c:v>
                </c:pt>
                <c:pt idx="6516">
                  <c:v>0.81699999999999995</c:v>
                </c:pt>
                <c:pt idx="6517">
                  <c:v>0.81699999999999995</c:v>
                </c:pt>
                <c:pt idx="6518">
                  <c:v>0.81899999999999995</c:v>
                </c:pt>
                <c:pt idx="6519">
                  <c:v>0.81699999999999995</c:v>
                </c:pt>
                <c:pt idx="6520">
                  <c:v>0.81599999999999995</c:v>
                </c:pt>
                <c:pt idx="6521">
                  <c:v>0.78</c:v>
                </c:pt>
                <c:pt idx="6522">
                  <c:v>0.81499999999999995</c:v>
                </c:pt>
                <c:pt idx="6523">
                  <c:v>0.81499999999999995</c:v>
                </c:pt>
                <c:pt idx="6524">
                  <c:v>0.873</c:v>
                </c:pt>
                <c:pt idx="6525">
                  <c:v>0.874</c:v>
                </c:pt>
                <c:pt idx="6526">
                  <c:v>0.77900000000000003</c:v>
                </c:pt>
                <c:pt idx="6527">
                  <c:v>0.77900000000000003</c:v>
                </c:pt>
                <c:pt idx="6528">
                  <c:v>0.81799999999999995</c:v>
                </c:pt>
                <c:pt idx="6529">
                  <c:v>0.81699999999999995</c:v>
                </c:pt>
                <c:pt idx="6530">
                  <c:v>0.87</c:v>
                </c:pt>
                <c:pt idx="6531">
                  <c:v>0.78</c:v>
                </c:pt>
                <c:pt idx="6532">
                  <c:v>0.78</c:v>
                </c:pt>
                <c:pt idx="6533">
                  <c:v>0.81799999999999995</c:v>
                </c:pt>
                <c:pt idx="6534">
                  <c:v>0.77900000000000003</c:v>
                </c:pt>
                <c:pt idx="6535">
                  <c:v>0.77900000000000003</c:v>
                </c:pt>
                <c:pt idx="6536">
                  <c:v>0.78</c:v>
                </c:pt>
                <c:pt idx="6537">
                  <c:v>0.872</c:v>
                </c:pt>
                <c:pt idx="6538">
                  <c:v>0.78</c:v>
                </c:pt>
                <c:pt idx="6539">
                  <c:v>0.82</c:v>
                </c:pt>
                <c:pt idx="6540">
                  <c:v>0.81699999999999995</c:v>
                </c:pt>
                <c:pt idx="6541">
                  <c:v>0.872</c:v>
                </c:pt>
                <c:pt idx="6542">
                  <c:v>0.78</c:v>
                </c:pt>
                <c:pt idx="6543">
                  <c:v>0.878</c:v>
                </c:pt>
                <c:pt idx="6544">
                  <c:v>0.82</c:v>
                </c:pt>
                <c:pt idx="6545">
                  <c:v>0.78200000000000003</c:v>
                </c:pt>
                <c:pt idx="6546">
                  <c:v>0.80600000000000005</c:v>
                </c:pt>
                <c:pt idx="6547">
                  <c:v>0.80600000000000005</c:v>
                </c:pt>
                <c:pt idx="6548">
                  <c:v>0.81200000000000006</c:v>
                </c:pt>
                <c:pt idx="6549">
                  <c:v>0.81799999999999995</c:v>
                </c:pt>
                <c:pt idx="6550">
                  <c:v>0.82</c:v>
                </c:pt>
                <c:pt idx="6551">
                  <c:v>0.82299999999999995</c:v>
                </c:pt>
                <c:pt idx="6552">
                  <c:v>0.83099999999999996</c:v>
                </c:pt>
                <c:pt idx="6553">
                  <c:v>0.80900000000000005</c:v>
                </c:pt>
                <c:pt idx="6554">
                  <c:v>0.81799999999999995</c:v>
                </c:pt>
                <c:pt idx="6555">
                  <c:v>0.80600000000000005</c:v>
                </c:pt>
                <c:pt idx="6556">
                  <c:v>0.81899999999999995</c:v>
                </c:pt>
                <c:pt idx="6557">
                  <c:v>0.81899999999999995</c:v>
                </c:pt>
                <c:pt idx="6558">
                  <c:v>0.81699999999999995</c:v>
                </c:pt>
                <c:pt idx="6559">
                  <c:v>0.81799999999999995</c:v>
                </c:pt>
                <c:pt idx="6560">
                  <c:v>0.81799999999999995</c:v>
                </c:pt>
                <c:pt idx="6561">
                  <c:v>0.81799999999999995</c:v>
                </c:pt>
                <c:pt idx="6562">
                  <c:v>0.875</c:v>
                </c:pt>
                <c:pt idx="6563">
                  <c:v>0.81399999999999995</c:v>
                </c:pt>
                <c:pt idx="6564">
                  <c:v>0.80800000000000005</c:v>
                </c:pt>
                <c:pt idx="6565">
                  <c:v>0.81699999999999995</c:v>
                </c:pt>
                <c:pt idx="6566">
                  <c:v>0.81799999999999995</c:v>
                </c:pt>
                <c:pt idx="6567">
                  <c:v>0.80900000000000005</c:v>
                </c:pt>
                <c:pt idx="6568">
                  <c:v>0.81599999999999995</c:v>
                </c:pt>
                <c:pt idx="6569">
                  <c:v>0.82699999999999996</c:v>
                </c:pt>
                <c:pt idx="6570">
                  <c:v>0.81</c:v>
                </c:pt>
                <c:pt idx="6571">
                  <c:v>0.81200000000000006</c:v>
                </c:pt>
                <c:pt idx="6572">
                  <c:v>0.86</c:v>
                </c:pt>
                <c:pt idx="6573">
                  <c:v>0.82499999999999996</c:v>
                </c:pt>
                <c:pt idx="6574">
                  <c:v>0.82499999999999996</c:v>
                </c:pt>
                <c:pt idx="6575">
                  <c:v>0.86199999999999999</c:v>
                </c:pt>
                <c:pt idx="6576">
                  <c:v>0.83</c:v>
                </c:pt>
                <c:pt idx="6577">
                  <c:v>0.82299999999999995</c:v>
                </c:pt>
                <c:pt idx="6578">
                  <c:v>0.82299999999999995</c:v>
                </c:pt>
                <c:pt idx="6579">
                  <c:v>0.81699999999999995</c:v>
                </c:pt>
                <c:pt idx="6580">
                  <c:v>0.81299999999999994</c:v>
                </c:pt>
                <c:pt idx="6581">
                  <c:v>0.82599999999999996</c:v>
                </c:pt>
                <c:pt idx="6582">
                  <c:v>0.81299999999999994</c:v>
                </c:pt>
                <c:pt idx="6583">
                  <c:v>0.86299999999999999</c:v>
                </c:pt>
                <c:pt idx="6584">
                  <c:v>0.86</c:v>
                </c:pt>
                <c:pt idx="6585">
                  <c:v>0.81699999999999995</c:v>
                </c:pt>
                <c:pt idx="6586">
                  <c:v>0.81699999999999995</c:v>
                </c:pt>
                <c:pt idx="6587">
                  <c:v>0.82299999999999995</c:v>
                </c:pt>
                <c:pt idx="6588">
                  <c:v>0.81599999999999995</c:v>
                </c:pt>
                <c:pt idx="6589">
                  <c:v>0.81599999999999995</c:v>
                </c:pt>
                <c:pt idx="6590">
                  <c:v>0.81799999999999995</c:v>
                </c:pt>
                <c:pt idx="6591">
                  <c:v>0.81499999999999995</c:v>
                </c:pt>
                <c:pt idx="6592">
                  <c:v>0.82399999999999995</c:v>
                </c:pt>
                <c:pt idx="6593">
                  <c:v>0.82799999999999996</c:v>
                </c:pt>
                <c:pt idx="6594">
                  <c:v>0.86099999999999999</c:v>
                </c:pt>
                <c:pt idx="6595">
                  <c:v>0.81699999999999995</c:v>
                </c:pt>
                <c:pt idx="6596">
                  <c:v>0.86</c:v>
                </c:pt>
                <c:pt idx="6597">
                  <c:v>0.86099999999999999</c:v>
                </c:pt>
                <c:pt idx="6598">
                  <c:v>0.81799999999999995</c:v>
                </c:pt>
                <c:pt idx="6599">
                  <c:v>0.81899999999999995</c:v>
                </c:pt>
                <c:pt idx="6600">
                  <c:v>0.81799999999999995</c:v>
                </c:pt>
                <c:pt idx="6601">
                  <c:v>0.82499999999999996</c:v>
                </c:pt>
                <c:pt idx="6602">
                  <c:v>0.85899999999999999</c:v>
                </c:pt>
                <c:pt idx="6603">
                  <c:v>0.82099999999999995</c:v>
                </c:pt>
                <c:pt idx="6604">
                  <c:v>0.86</c:v>
                </c:pt>
                <c:pt idx="6605">
                  <c:v>0.86</c:v>
                </c:pt>
                <c:pt idx="6606">
                  <c:v>0.81799999999999995</c:v>
                </c:pt>
                <c:pt idx="6607">
                  <c:v>0.85899999999999999</c:v>
                </c:pt>
                <c:pt idx="6608">
                  <c:v>0.85899999999999999</c:v>
                </c:pt>
                <c:pt idx="6609">
                  <c:v>0.82399999999999995</c:v>
                </c:pt>
                <c:pt idx="6610">
                  <c:v>0.82499999999999996</c:v>
                </c:pt>
                <c:pt idx="6611">
                  <c:v>0.82</c:v>
                </c:pt>
                <c:pt idx="6612">
                  <c:v>0.82699999999999996</c:v>
                </c:pt>
                <c:pt idx="6613">
                  <c:v>0.82499999999999996</c:v>
                </c:pt>
                <c:pt idx="6614">
                  <c:v>0.82099999999999995</c:v>
                </c:pt>
                <c:pt idx="6615">
                  <c:v>0.82599999999999996</c:v>
                </c:pt>
                <c:pt idx="6616">
                  <c:v>0.82799999999999996</c:v>
                </c:pt>
                <c:pt idx="6617">
                  <c:v>0.82199999999999995</c:v>
                </c:pt>
                <c:pt idx="6618">
                  <c:v>0.82499999999999996</c:v>
                </c:pt>
                <c:pt idx="6619">
                  <c:v>0.86899999999999999</c:v>
                </c:pt>
                <c:pt idx="6620">
                  <c:v>0.86899999999999999</c:v>
                </c:pt>
                <c:pt idx="6621">
                  <c:v>0.86699999999999999</c:v>
                </c:pt>
                <c:pt idx="6622">
                  <c:v>0.86699999999999999</c:v>
                </c:pt>
                <c:pt idx="6623">
                  <c:v>0.82499999999999996</c:v>
                </c:pt>
                <c:pt idx="6624">
                  <c:v>0.87</c:v>
                </c:pt>
                <c:pt idx="6625">
                  <c:v>0.82599999999999996</c:v>
                </c:pt>
                <c:pt idx="6626">
                  <c:v>0.82599999999999996</c:v>
                </c:pt>
                <c:pt idx="6627">
                  <c:v>0.82499999999999996</c:v>
                </c:pt>
                <c:pt idx="6628">
                  <c:v>0.82499999999999996</c:v>
                </c:pt>
                <c:pt idx="6629">
                  <c:v>0.82399999999999995</c:v>
                </c:pt>
                <c:pt idx="6630">
                  <c:v>0.82399999999999995</c:v>
                </c:pt>
                <c:pt idx="6631">
                  <c:v>0.82499999999999996</c:v>
                </c:pt>
                <c:pt idx="6632">
                  <c:v>0.86899999999999999</c:v>
                </c:pt>
                <c:pt idx="6633">
                  <c:v>0.82399999999999995</c:v>
                </c:pt>
                <c:pt idx="6634">
                  <c:v>0.82499999999999996</c:v>
                </c:pt>
                <c:pt idx="6635">
                  <c:v>0.82699999999999996</c:v>
                </c:pt>
                <c:pt idx="6636">
                  <c:v>0.873</c:v>
                </c:pt>
                <c:pt idx="6637">
                  <c:v>0.86499999999999999</c:v>
                </c:pt>
                <c:pt idx="6638">
                  <c:v>0.82499999999999996</c:v>
                </c:pt>
                <c:pt idx="6639">
                  <c:v>0.82899999999999996</c:v>
                </c:pt>
                <c:pt idx="6640">
                  <c:v>0.86899999999999999</c:v>
                </c:pt>
                <c:pt idx="6641">
                  <c:v>0.86799999999999999</c:v>
                </c:pt>
                <c:pt idx="6642">
                  <c:v>0.82799999999999996</c:v>
                </c:pt>
                <c:pt idx="6643">
                  <c:v>0.871</c:v>
                </c:pt>
                <c:pt idx="6644">
                  <c:v>0.86899999999999999</c:v>
                </c:pt>
                <c:pt idx="6645">
                  <c:v>0.86299999999999999</c:v>
                </c:pt>
                <c:pt idx="6646">
                  <c:v>0.86499999999999999</c:v>
                </c:pt>
                <c:pt idx="6647">
                  <c:v>0.87</c:v>
                </c:pt>
                <c:pt idx="6648">
                  <c:v>0.876</c:v>
                </c:pt>
                <c:pt idx="6649">
                  <c:v>0.86699999999999999</c:v>
                </c:pt>
                <c:pt idx="6650">
                  <c:v>0.871</c:v>
                </c:pt>
                <c:pt idx="6651">
                  <c:v>0.878</c:v>
                </c:pt>
                <c:pt idx="6652">
                  <c:v>0.874</c:v>
                </c:pt>
                <c:pt idx="6653">
                  <c:v>0.88</c:v>
                </c:pt>
                <c:pt idx="6654">
                  <c:v>0.877</c:v>
                </c:pt>
                <c:pt idx="6655">
                  <c:v>0.33500000000000002</c:v>
                </c:pt>
                <c:pt idx="6656">
                  <c:v>0.35099999999999998</c:v>
                </c:pt>
                <c:pt idx="6657">
                  <c:v>0.39100000000000001</c:v>
                </c:pt>
                <c:pt idx="6658">
                  <c:v>0.38500000000000001</c:v>
                </c:pt>
                <c:pt idx="6659">
                  <c:v>0.39200000000000002</c:v>
                </c:pt>
                <c:pt idx="6660">
                  <c:v>0.49199999999999999</c:v>
                </c:pt>
                <c:pt idx="6661">
                  <c:v>0.49199999999999999</c:v>
                </c:pt>
                <c:pt idx="6662">
                  <c:v>0.51800000000000002</c:v>
                </c:pt>
                <c:pt idx="6663">
                  <c:v>0.58499999999999996</c:v>
                </c:pt>
                <c:pt idx="6664">
                  <c:v>0.55600000000000005</c:v>
                </c:pt>
                <c:pt idx="6665">
                  <c:v>0.56100000000000005</c:v>
                </c:pt>
                <c:pt idx="6666">
                  <c:v>0.51100000000000001</c:v>
                </c:pt>
                <c:pt idx="6667">
                  <c:v>0.53300000000000003</c:v>
                </c:pt>
                <c:pt idx="6668">
                  <c:v>0.51100000000000001</c:v>
                </c:pt>
                <c:pt idx="6669">
                  <c:v>0.50800000000000001</c:v>
                </c:pt>
                <c:pt idx="6670">
                  <c:v>0.57499999999999996</c:v>
                </c:pt>
                <c:pt idx="6671">
                  <c:v>0.50900000000000001</c:v>
                </c:pt>
                <c:pt idx="6672">
                  <c:v>0.56699999999999995</c:v>
                </c:pt>
                <c:pt idx="6673">
                  <c:v>0.51700000000000002</c:v>
                </c:pt>
                <c:pt idx="6674">
                  <c:v>0.52100000000000002</c:v>
                </c:pt>
                <c:pt idx="6675">
                  <c:v>0.64</c:v>
                </c:pt>
                <c:pt idx="6676">
                  <c:v>0.58399999999999996</c:v>
                </c:pt>
                <c:pt idx="6677">
                  <c:v>0.64400000000000002</c:v>
                </c:pt>
                <c:pt idx="6678">
                  <c:v>0.56899999999999995</c:v>
                </c:pt>
                <c:pt idx="6679">
                  <c:v>0.57999999999999996</c:v>
                </c:pt>
                <c:pt idx="6680">
                  <c:v>0.64300000000000002</c:v>
                </c:pt>
                <c:pt idx="6681">
                  <c:v>0.57999999999999996</c:v>
                </c:pt>
                <c:pt idx="6682">
                  <c:v>0.57399999999999995</c:v>
                </c:pt>
                <c:pt idx="6683">
                  <c:v>0.65500000000000003</c:v>
                </c:pt>
                <c:pt idx="6684">
                  <c:v>0.65300000000000002</c:v>
                </c:pt>
                <c:pt idx="6685">
                  <c:v>0.58299999999999996</c:v>
                </c:pt>
                <c:pt idx="6686">
                  <c:v>0.58299999999999996</c:v>
                </c:pt>
                <c:pt idx="6687">
                  <c:v>0.58599999999999997</c:v>
                </c:pt>
                <c:pt idx="6688">
                  <c:v>0.66700000000000004</c:v>
                </c:pt>
                <c:pt idx="6689">
                  <c:v>0.58799999999999997</c:v>
                </c:pt>
                <c:pt idx="6690">
                  <c:v>0.66600000000000004</c:v>
                </c:pt>
                <c:pt idx="6691">
                  <c:v>0.71099999999999997</c:v>
                </c:pt>
                <c:pt idx="6692">
                  <c:v>0.66300000000000003</c:v>
                </c:pt>
                <c:pt idx="6693">
                  <c:v>0.71</c:v>
                </c:pt>
                <c:pt idx="6694">
                  <c:v>0.71399999999999997</c:v>
                </c:pt>
                <c:pt idx="6695">
                  <c:v>0.71799999999999997</c:v>
                </c:pt>
                <c:pt idx="6696">
                  <c:v>0.70499999999999996</c:v>
                </c:pt>
                <c:pt idx="6697">
                  <c:v>0.72099999999999997</c:v>
                </c:pt>
                <c:pt idx="6698">
                  <c:v>0.66300000000000003</c:v>
                </c:pt>
                <c:pt idx="6699">
                  <c:v>0.68300000000000005</c:v>
                </c:pt>
                <c:pt idx="6700">
                  <c:v>0.68100000000000005</c:v>
                </c:pt>
                <c:pt idx="6701">
                  <c:v>0.70199999999999996</c:v>
                </c:pt>
                <c:pt idx="6702">
                  <c:v>0.69699999999999995</c:v>
                </c:pt>
                <c:pt idx="6703">
                  <c:v>0.74099999999999999</c:v>
                </c:pt>
                <c:pt idx="6704">
                  <c:v>0.629</c:v>
                </c:pt>
                <c:pt idx="6705">
                  <c:v>0.61899999999999999</c:v>
                </c:pt>
                <c:pt idx="6706">
                  <c:v>0.69299999999999995</c:v>
                </c:pt>
                <c:pt idx="6707">
                  <c:v>0.69699999999999995</c:v>
                </c:pt>
                <c:pt idx="6708">
                  <c:v>0.74399999999999999</c:v>
                </c:pt>
                <c:pt idx="6709">
                  <c:v>0.62</c:v>
                </c:pt>
                <c:pt idx="6710">
                  <c:v>0.69799999999999995</c:v>
                </c:pt>
                <c:pt idx="6711">
                  <c:v>0.629</c:v>
                </c:pt>
                <c:pt idx="6712">
                  <c:v>0.69599999999999995</c:v>
                </c:pt>
                <c:pt idx="6713">
                  <c:v>0.628</c:v>
                </c:pt>
                <c:pt idx="6714">
                  <c:v>0.63</c:v>
                </c:pt>
                <c:pt idx="6715">
                  <c:v>0.749</c:v>
                </c:pt>
                <c:pt idx="6716">
                  <c:v>0.752</c:v>
                </c:pt>
                <c:pt idx="6717">
                  <c:v>0.75900000000000001</c:v>
                </c:pt>
                <c:pt idx="6718">
                  <c:v>0.70699999999999996</c:v>
                </c:pt>
                <c:pt idx="6719">
                  <c:v>0.755</c:v>
                </c:pt>
                <c:pt idx="6720">
                  <c:v>0.69399999999999995</c:v>
                </c:pt>
                <c:pt idx="6721">
                  <c:v>0.75</c:v>
                </c:pt>
                <c:pt idx="6722">
                  <c:v>0.71899999999999997</c:v>
                </c:pt>
                <c:pt idx="6723">
                  <c:v>0.63300000000000001</c:v>
                </c:pt>
                <c:pt idx="6724">
                  <c:v>0.63500000000000001</c:v>
                </c:pt>
                <c:pt idx="6725">
                  <c:v>0.69399999999999995</c:v>
                </c:pt>
                <c:pt idx="6726">
                  <c:v>0.75</c:v>
                </c:pt>
                <c:pt idx="6727">
                  <c:v>0.68700000000000006</c:v>
                </c:pt>
                <c:pt idx="6728">
                  <c:v>0.69799999999999995</c:v>
                </c:pt>
                <c:pt idx="6729">
                  <c:v>0.76200000000000001</c:v>
                </c:pt>
                <c:pt idx="6730">
                  <c:v>0.76500000000000001</c:v>
                </c:pt>
                <c:pt idx="6731">
                  <c:v>0.70899999999999996</c:v>
                </c:pt>
                <c:pt idx="6732">
                  <c:v>0.71</c:v>
                </c:pt>
                <c:pt idx="6733">
                  <c:v>0.75700000000000001</c:v>
                </c:pt>
                <c:pt idx="6734">
                  <c:v>0.76800000000000002</c:v>
                </c:pt>
                <c:pt idx="6735">
                  <c:v>0.70899999999999996</c:v>
                </c:pt>
                <c:pt idx="6736">
                  <c:v>0.77200000000000002</c:v>
                </c:pt>
                <c:pt idx="6737">
                  <c:v>0.77400000000000002</c:v>
                </c:pt>
                <c:pt idx="6738">
                  <c:v>0.76300000000000001</c:v>
                </c:pt>
                <c:pt idx="6739">
                  <c:v>0.76600000000000001</c:v>
                </c:pt>
                <c:pt idx="6740">
                  <c:v>0.70699999999999996</c:v>
                </c:pt>
                <c:pt idx="6741">
                  <c:v>0.76800000000000002</c:v>
                </c:pt>
                <c:pt idx="6742">
                  <c:v>0.71</c:v>
                </c:pt>
                <c:pt idx="6743">
                  <c:v>0.77200000000000002</c:v>
                </c:pt>
                <c:pt idx="6744">
                  <c:v>0.77100000000000002</c:v>
                </c:pt>
                <c:pt idx="6745">
                  <c:v>0.76100000000000001</c:v>
                </c:pt>
                <c:pt idx="6746">
                  <c:v>0.69799999999999995</c:v>
                </c:pt>
                <c:pt idx="6747">
                  <c:v>0.71</c:v>
                </c:pt>
                <c:pt idx="6748">
                  <c:v>0.7</c:v>
                </c:pt>
                <c:pt idx="6749">
                  <c:v>0.747</c:v>
                </c:pt>
                <c:pt idx="6750">
                  <c:v>0.75</c:v>
                </c:pt>
                <c:pt idx="6751">
                  <c:v>0.71299999999999997</c:v>
                </c:pt>
                <c:pt idx="6752">
                  <c:v>0.71499999999999997</c:v>
                </c:pt>
                <c:pt idx="6753">
                  <c:v>0.77</c:v>
                </c:pt>
                <c:pt idx="6754">
                  <c:v>0.753</c:v>
                </c:pt>
                <c:pt idx="6755">
                  <c:v>0.76200000000000001</c:v>
                </c:pt>
                <c:pt idx="6756">
                  <c:v>0.76300000000000001</c:v>
                </c:pt>
                <c:pt idx="6757">
                  <c:v>0.748</c:v>
                </c:pt>
                <c:pt idx="6758">
                  <c:v>0.76200000000000001</c:v>
                </c:pt>
                <c:pt idx="6759">
                  <c:v>0.71099999999999997</c:v>
                </c:pt>
                <c:pt idx="6760">
                  <c:v>0.76</c:v>
                </c:pt>
                <c:pt idx="6761">
                  <c:v>0.71199999999999997</c:v>
                </c:pt>
                <c:pt idx="6762">
                  <c:v>0.76</c:v>
                </c:pt>
                <c:pt idx="6763">
                  <c:v>0.78</c:v>
                </c:pt>
                <c:pt idx="6764">
                  <c:v>0.76200000000000001</c:v>
                </c:pt>
                <c:pt idx="6765">
                  <c:v>0.78200000000000003</c:v>
                </c:pt>
                <c:pt idx="6766">
                  <c:v>0.77400000000000002</c:v>
                </c:pt>
                <c:pt idx="6767">
                  <c:v>0.76300000000000001</c:v>
                </c:pt>
                <c:pt idx="6768">
                  <c:v>0.71399999999999997</c:v>
                </c:pt>
                <c:pt idx="6769">
                  <c:v>0.78700000000000003</c:v>
                </c:pt>
                <c:pt idx="6770">
                  <c:v>0.78600000000000003</c:v>
                </c:pt>
                <c:pt idx="6771">
                  <c:v>0.71499999999999997</c:v>
                </c:pt>
                <c:pt idx="6772">
                  <c:v>0.71499999999999997</c:v>
                </c:pt>
                <c:pt idx="6773">
                  <c:v>0.76300000000000001</c:v>
                </c:pt>
                <c:pt idx="6774">
                  <c:v>0.71599999999999997</c:v>
                </c:pt>
                <c:pt idx="6775">
                  <c:v>0.72</c:v>
                </c:pt>
                <c:pt idx="6776">
                  <c:v>0.78200000000000003</c:v>
                </c:pt>
                <c:pt idx="6777">
                  <c:v>0.78600000000000003</c:v>
                </c:pt>
                <c:pt idx="6778">
                  <c:v>0.68799999999999994</c:v>
                </c:pt>
                <c:pt idx="6779">
                  <c:v>0.77800000000000002</c:v>
                </c:pt>
                <c:pt idx="6780">
                  <c:v>0.77500000000000002</c:v>
                </c:pt>
                <c:pt idx="6781">
                  <c:v>0.78900000000000003</c:v>
                </c:pt>
                <c:pt idx="6782">
                  <c:v>0.69199999999999995</c:v>
                </c:pt>
                <c:pt idx="6783">
                  <c:v>0.78300000000000003</c:v>
                </c:pt>
                <c:pt idx="6784">
                  <c:v>0.71199999999999997</c:v>
                </c:pt>
                <c:pt idx="6785">
                  <c:v>0.71899999999999997</c:v>
                </c:pt>
                <c:pt idx="6786">
                  <c:v>0.70699999999999996</c:v>
                </c:pt>
                <c:pt idx="6787">
                  <c:v>0.71299999999999997</c:v>
                </c:pt>
                <c:pt idx="6788">
                  <c:v>0.72</c:v>
                </c:pt>
                <c:pt idx="6789">
                  <c:v>0.72</c:v>
                </c:pt>
                <c:pt idx="6790">
                  <c:v>0.79500000000000004</c:v>
                </c:pt>
                <c:pt idx="6791">
                  <c:v>0.70399999999999996</c:v>
                </c:pt>
                <c:pt idx="6792">
                  <c:v>0.78</c:v>
                </c:pt>
                <c:pt idx="6793">
                  <c:v>0.79600000000000004</c:v>
                </c:pt>
                <c:pt idx="6794">
                  <c:v>0.78600000000000003</c:v>
                </c:pt>
                <c:pt idx="6795">
                  <c:v>0.70399999999999996</c:v>
                </c:pt>
                <c:pt idx="6796">
                  <c:v>0.71799999999999997</c:v>
                </c:pt>
                <c:pt idx="6797">
                  <c:v>0.78800000000000003</c:v>
                </c:pt>
                <c:pt idx="6798">
                  <c:v>0.72</c:v>
                </c:pt>
                <c:pt idx="6799">
                  <c:v>0.79300000000000004</c:v>
                </c:pt>
                <c:pt idx="6800">
                  <c:v>0.79300000000000004</c:v>
                </c:pt>
                <c:pt idx="6801">
                  <c:v>0.70699999999999996</c:v>
                </c:pt>
                <c:pt idx="6802">
                  <c:v>0.72</c:v>
                </c:pt>
                <c:pt idx="6803">
                  <c:v>0.70799999999999996</c:v>
                </c:pt>
                <c:pt idx="6804">
                  <c:v>0.70799999999999996</c:v>
                </c:pt>
                <c:pt idx="6805">
                  <c:v>0.79800000000000004</c:v>
                </c:pt>
                <c:pt idx="6806">
                  <c:v>0.71299999999999997</c:v>
                </c:pt>
                <c:pt idx="6807">
                  <c:v>0.78300000000000003</c:v>
                </c:pt>
                <c:pt idx="6808">
                  <c:v>0.79200000000000004</c:v>
                </c:pt>
                <c:pt idx="6809">
                  <c:v>0.79</c:v>
                </c:pt>
                <c:pt idx="6810">
                  <c:v>0.71699999999999997</c:v>
                </c:pt>
                <c:pt idx="6811">
                  <c:v>0.78600000000000003</c:v>
                </c:pt>
                <c:pt idx="6812">
                  <c:v>0.71799999999999997</c:v>
                </c:pt>
                <c:pt idx="6813">
                  <c:v>0.78400000000000003</c:v>
                </c:pt>
                <c:pt idx="6814">
                  <c:v>0.79900000000000004</c:v>
                </c:pt>
                <c:pt idx="6815">
                  <c:v>0.78100000000000003</c:v>
                </c:pt>
                <c:pt idx="6816">
                  <c:v>0.72199999999999998</c:v>
                </c:pt>
                <c:pt idx="6817">
                  <c:v>0.78200000000000003</c:v>
                </c:pt>
                <c:pt idx="6818">
                  <c:v>0.72599999999999998</c:v>
                </c:pt>
                <c:pt idx="6819">
                  <c:v>0.79500000000000004</c:v>
                </c:pt>
                <c:pt idx="6820">
                  <c:v>0.72299999999999998</c:v>
                </c:pt>
                <c:pt idx="6821">
                  <c:v>0.72699999999999998</c:v>
                </c:pt>
                <c:pt idx="6822">
                  <c:v>0.78100000000000003</c:v>
                </c:pt>
                <c:pt idx="6823">
                  <c:v>0.81200000000000006</c:v>
                </c:pt>
                <c:pt idx="6824">
                  <c:v>0.79400000000000004</c:v>
                </c:pt>
                <c:pt idx="6825">
                  <c:v>0.72</c:v>
                </c:pt>
                <c:pt idx="6826">
                  <c:v>0.80200000000000005</c:v>
                </c:pt>
                <c:pt idx="6827">
                  <c:v>0.72099999999999997</c:v>
                </c:pt>
                <c:pt idx="6828">
                  <c:v>0.73</c:v>
                </c:pt>
                <c:pt idx="6829">
                  <c:v>0.80400000000000005</c:v>
                </c:pt>
                <c:pt idx="6830">
                  <c:v>0.78200000000000003</c:v>
                </c:pt>
                <c:pt idx="6831">
                  <c:v>0.80900000000000005</c:v>
                </c:pt>
                <c:pt idx="6832">
                  <c:v>0.80800000000000005</c:v>
                </c:pt>
                <c:pt idx="6833">
                  <c:v>0.72499999999999998</c:v>
                </c:pt>
                <c:pt idx="6834">
                  <c:v>0.79300000000000004</c:v>
                </c:pt>
                <c:pt idx="6835">
                  <c:v>0.78200000000000003</c:v>
                </c:pt>
                <c:pt idx="6836">
                  <c:v>0.79700000000000004</c:v>
                </c:pt>
                <c:pt idx="6837">
                  <c:v>0.78700000000000003</c:v>
                </c:pt>
                <c:pt idx="6838">
                  <c:v>0.72599999999999998</c:v>
                </c:pt>
                <c:pt idx="6839">
                  <c:v>0.72599999999999998</c:v>
                </c:pt>
                <c:pt idx="6840">
                  <c:v>0.78900000000000003</c:v>
                </c:pt>
                <c:pt idx="6841">
                  <c:v>0.78700000000000003</c:v>
                </c:pt>
                <c:pt idx="6842">
                  <c:v>0.8</c:v>
                </c:pt>
                <c:pt idx="6843">
                  <c:v>0.72699999999999998</c:v>
                </c:pt>
                <c:pt idx="6844">
                  <c:v>0.79800000000000004</c:v>
                </c:pt>
                <c:pt idx="6845">
                  <c:v>0.79400000000000004</c:v>
                </c:pt>
                <c:pt idx="6846">
                  <c:v>0.73099999999999998</c:v>
                </c:pt>
                <c:pt idx="6847">
                  <c:v>0.73199999999999998</c:v>
                </c:pt>
                <c:pt idx="6848">
                  <c:v>0.79200000000000004</c:v>
                </c:pt>
                <c:pt idx="6849">
                  <c:v>0.79500000000000004</c:v>
                </c:pt>
                <c:pt idx="6850">
                  <c:v>0.79600000000000004</c:v>
                </c:pt>
                <c:pt idx="6851">
                  <c:v>0.73699999999999999</c:v>
                </c:pt>
                <c:pt idx="6852">
                  <c:v>0.79500000000000004</c:v>
                </c:pt>
                <c:pt idx="6853">
                  <c:v>0.79</c:v>
                </c:pt>
                <c:pt idx="6854">
                  <c:v>0.79</c:v>
                </c:pt>
                <c:pt idx="6855">
                  <c:v>0.78900000000000003</c:v>
                </c:pt>
                <c:pt idx="6856">
                  <c:v>0.80800000000000005</c:v>
                </c:pt>
                <c:pt idx="6857">
                  <c:v>0.73799999999999999</c:v>
                </c:pt>
                <c:pt idx="6858">
                  <c:v>0.78800000000000003</c:v>
                </c:pt>
                <c:pt idx="6859">
                  <c:v>0.78800000000000003</c:v>
                </c:pt>
                <c:pt idx="6860">
                  <c:v>0.79</c:v>
                </c:pt>
                <c:pt idx="6861">
                  <c:v>0.80900000000000005</c:v>
                </c:pt>
                <c:pt idx="6862">
                  <c:v>0.79900000000000004</c:v>
                </c:pt>
                <c:pt idx="6863">
                  <c:v>0.73399999999999999</c:v>
                </c:pt>
                <c:pt idx="6864">
                  <c:v>0.80100000000000005</c:v>
                </c:pt>
                <c:pt idx="6865">
                  <c:v>0.79200000000000004</c:v>
                </c:pt>
                <c:pt idx="6866">
                  <c:v>0.8</c:v>
                </c:pt>
                <c:pt idx="6867">
                  <c:v>0.73499999999999999</c:v>
                </c:pt>
                <c:pt idx="6868">
                  <c:v>0.79600000000000004</c:v>
                </c:pt>
                <c:pt idx="6869">
                  <c:v>0.80700000000000005</c:v>
                </c:pt>
                <c:pt idx="6870">
                  <c:v>0.80600000000000005</c:v>
                </c:pt>
                <c:pt idx="6871">
                  <c:v>0.80700000000000005</c:v>
                </c:pt>
                <c:pt idx="6872">
                  <c:v>0.80800000000000005</c:v>
                </c:pt>
                <c:pt idx="6873">
                  <c:v>0.80100000000000005</c:v>
                </c:pt>
                <c:pt idx="6874">
                  <c:v>0.80300000000000005</c:v>
                </c:pt>
                <c:pt idx="6875">
                  <c:v>0.73799999999999999</c:v>
                </c:pt>
                <c:pt idx="6876">
                  <c:v>0.80100000000000005</c:v>
                </c:pt>
                <c:pt idx="6877">
                  <c:v>0.81100000000000005</c:v>
                </c:pt>
                <c:pt idx="6878">
                  <c:v>0.79600000000000004</c:v>
                </c:pt>
                <c:pt idx="6879">
                  <c:v>0.73899999999999999</c:v>
                </c:pt>
                <c:pt idx="6880">
                  <c:v>0.73899999999999999</c:v>
                </c:pt>
                <c:pt idx="6881">
                  <c:v>0.80900000000000005</c:v>
                </c:pt>
                <c:pt idx="6882">
                  <c:v>0.80800000000000005</c:v>
                </c:pt>
                <c:pt idx="6883">
                  <c:v>0.80100000000000005</c:v>
                </c:pt>
                <c:pt idx="6884">
                  <c:v>0.79</c:v>
                </c:pt>
                <c:pt idx="6885">
                  <c:v>0.82</c:v>
                </c:pt>
                <c:pt idx="6886">
                  <c:v>0.82</c:v>
                </c:pt>
                <c:pt idx="6887">
                  <c:v>0.82299999999999995</c:v>
                </c:pt>
                <c:pt idx="6888">
                  <c:v>0.82299999999999995</c:v>
                </c:pt>
                <c:pt idx="6889">
                  <c:v>0.80600000000000005</c:v>
                </c:pt>
                <c:pt idx="6890">
                  <c:v>0.79300000000000004</c:v>
                </c:pt>
                <c:pt idx="6891">
                  <c:v>0.79500000000000004</c:v>
                </c:pt>
                <c:pt idx="6892">
                  <c:v>0.79200000000000004</c:v>
                </c:pt>
                <c:pt idx="6893">
                  <c:v>0.79300000000000004</c:v>
                </c:pt>
                <c:pt idx="6894">
                  <c:v>0.82099999999999995</c:v>
                </c:pt>
                <c:pt idx="6895">
                  <c:v>0.80400000000000005</c:v>
                </c:pt>
                <c:pt idx="6896">
                  <c:v>0.80400000000000005</c:v>
                </c:pt>
                <c:pt idx="6897">
                  <c:v>0.79200000000000004</c:v>
                </c:pt>
                <c:pt idx="6898">
                  <c:v>0.80200000000000005</c:v>
                </c:pt>
                <c:pt idx="6899">
                  <c:v>0.80200000000000005</c:v>
                </c:pt>
                <c:pt idx="6900">
                  <c:v>0.80600000000000005</c:v>
                </c:pt>
                <c:pt idx="6901">
                  <c:v>0.82299999999999995</c:v>
                </c:pt>
                <c:pt idx="6902">
                  <c:v>0.8</c:v>
                </c:pt>
                <c:pt idx="6903">
                  <c:v>0.82099999999999995</c:v>
                </c:pt>
                <c:pt idx="6904">
                  <c:v>0.81100000000000005</c:v>
                </c:pt>
                <c:pt idx="6905">
                  <c:v>0.80400000000000005</c:v>
                </c:pt>
                <c:pt idx="6906">
                  <c:v>0.81399999999999995</c:v>
                </c:pt>
                <c:pt idx="6907">
                  <c:v>0.80200000000000005</c:v>
                </c:pt>
                <c:pt idx="6908">
                  <c:v>0.80500000000000005</c:v>
                </c:pt>
                <c:pt idx="6909">
                  <c:v>0.81799999999999995</c:v>
                </c:pt>
                <c:pt idx="6910">
                  <c:v>0.82199999999999995</c:v>
                </c:pt>
                <c:pt idx="6911">
                  <c:v>0.80700000000000005</c:v>
                </c:pt>
                <c:pt idx="6912">
                  <c:v>0.81599999999999995</c:v>
                </c:pt>
                <c:pt idx="6913">
                  <c:v>0.79700000000000004</c:v>
                </c:pt>
                <c:pt idx="6914">
                  <c:v>0.82199999999999995</c:v>
                </c:pt>
                <c:pt idx="6915">
                  <c:v>0.79300000000000004</c:v>
                </c:pt>
                <c:pt idx="6916">
                  <c:v>0.79700000000000004</c:v>
                </c:pt>
                <c:pt idx="6917">
                  <c:v>0.81499999999999995</c:v>
                </c:pt>
                <c:pt idx="6918">
                  <c:v>0.82199999999999995</c:v>
                </c:pt>
                <c:pt idx="6919">
                  <c:v>0.81299999999999994</c:v>
                </c:pt>
                <c:pt idx="6920">
                  <c:v>0.82099999999999995</c:v>
                </c:pt>
                <c:pt idx="6921">
                  <c:v>0.81599999999999995</c:v>
                </c:pt>
                <c:pt idx="6922">
                  <c:v>0.82499999999999996</c:v>
                </c:pt>
                <c:pt idx="6923">
                  <c:v>0.82299999999999995</c:v>
                </c:pt>
                <c:pt idx="6924">
                  <c:v>0.80100000000000005</c:v>
                </c:pt>
                <c:pt idx="6925">
                  <c:v>0.82</c:v>
                </c:pt>
                <c:pt idx="6926">
                  <c:v>0.81200000000000006</c:v>
                </c:pt>
                <c:pt idx="6927">
                  <c:v>0.81499999999999995</c:v>
                </c:pt>
                <c:pt idx="6928">
                  <c:v>0.80200000000000005</c:v>
                </c:pt>
                <c:pt idx="6929">
                  <c:v>0.80200000000000005</c:v>
                </c:pt>
                <c:pt idx="6930">
                  <c:v>0.83399999999999996</c:v>
                </c:pt>
                <c:pt idx="6931">
                  <c:v>0.83399999999999996</c:v>
                </c:pt>
                <c:pt idx="6932">
                  <c:v>0.83699999999999997</c:v>
                </c:pt>
                <c:pt idx="6933">
                  <c:v>0.83699999999999997</c:v>
                </c:pt>
                <c:pt idx="6934">
                  <c:v>0.80400000000000005</c:v>
                </c:pt>
                <c:pt idx="6935">
                  <c:v>0.81399999999999995</c:v>
                </c:pt>
                <c:pt idx="6936">
                  <c:v>0.82399999999999995</c:v>
                </c:pt>
                <c:pt idx="6937">
                  <c:v>0.80800000000000005</c:v>
                </c:pt>
                <c:pt idx="6938">
                  <c:v>0.80400000000000005</c:v>
                </c:pt>
                <c:pt idx="6939">
                  <c:v>0.83699999999999997</c:v>
                </c:pt>
                <c:pt idx="6940">
                  <c:v>0.80300000000000005</c:v>
                </c:pt>
                <c:pt idx="6941">
                  <c:v>0.80300000000000005</c:v>
                </c:pt>
                <c:pt idx="6942">
                  <c:v>0.77</c:v>
                </c:pt>
                <c:pt idx="6943">
                  <c:v>0.77100000000000002</c:v>
                </c:pt>
                <c:pt idx="6944">
                  <c:v>0.82</c:v>
                </c:pt>
                <c:pt idx="6945">
                  <c:v>0.77600000000000002</c:v>
                </c:pt>
                <c:pt idx="6946">
                  <c:v>0.77600000000000002</c:v>
                </c:pt>
                <c:pt idx="6947">
                  <c:v>0.82599999999999996</c:v>
                </c:pt>
                <c:pt idx="6948">
                  <c:v>0.77</c:v>
                </c:pt>
                <c:pt idx="6949">
                  <c:v>0.81299999999999994</c:v>
                </c:pt>
                <c:pt idx="6950">
                  <c:v>0.76700000000000002</c:v>
                </c:pt>
                <c:pt idx="6951">
                  <c:v>0.82</c:v>
                </c:pt>
                <c:pt idx="6952">
                  <c:v>0.82199999999999995</c:v>
                </c:pt>
                <c:pt idx="6953">
                  <c:v>0.81799999999999995</c:v>
                </c:pt>
                <c:pt idx="6954">
                  <c:v>0.82399999999999995</c:v>
                </c:pt>
                <c:pt idx="6955">
                  <c:v>0.81399999999999995</c:v>
                </c:pt>
                <c:pt idx="6956">
                  <c:v>0.76900000000000002</c:v>
                </c:pt>
                <c:pt idx="6957">
                  <c:v>0.82499999999999996</c:v>
                </c:pt>
                <c:pt idx="6958">
                  <c:v>0.83199999999999996</c:v>
                </c:pt>
                <c:pt idx="6959">
                  <c:v>0.81599999999999995</c:v>
                </c:pt>
                <c:pt idx="6960">
                  <c:v>0.82399999999999995</c:v>
                </c:pt>
                <c:pt idx="6961">
                  <c:v>0.81399999999999995</c:v>
                </c:pt>
                <c:pt idx="6962">
                  <c:v>0.81399999999999995</c:v>
                </c:pt>
                <c:pt idx="6963">
                  <c:v>0.84199999999999997</c:v>
                </c:pt>
                <c:pt idx="6964">
                  <c:v>0.76800000000000002</c:v>
                </c:pt>
                <c:pt idx="6965">
                  <c:v>0.81599999999999995</c:v>
                </c:pt>
                <c:pt idx="6966">
                  <c:v>0.83399999999999996</c:v>
                </c:pt>
                <c:pt idx="6967">
                  <c:v>0.77100000000000002</c:v>
                </c:pt>
                <c:pt idx="6968">
                  <c:v>0.84299999999999997</c:v>
                </c:pt>
                <c:pt idx="6969">
                  <c:v>0.82799999999999996</c:v>
                </c:pt>
                <c:pt idx="6970">
                  <c:v>0.82199999999999995</c:v>
                </c:pt>
                <c:pt idx="6971">
                  <c:v>0.82099999999999995</c:v>
                </c:pt>
                <c:pt idx="6972">
                  <c:v>0.82799999999999996</c:v>
                </c:pt>
                <c:pt idx="6973">
                  <c:v>0.76800000000000002</c:v>
                </c:pt>
                <c:pt idx="6974">
                  <c:v>0.76800000000000002</c:v>
                </c:pt>
                <c:pt idx="6975">
                  <c:v>0.81899999999999995</c:v>
                </c:pt>
                <c:pt idx="6976">
                  <c:v>0.76700000000000002</c:v>
                </c:pt>
                <c:pt idx="6977">
                  <c:v>0.76700000000000002</c:v>
                </c:pt>
                <c:pt idx="6978">
                  <c:v>0.83</c:v>
                </c:pt>
                <c:pt idx="6979">
                  <c:v>0.81299999999999994</c:v>
                </c:pt>
                <c:pt idx="6980">
                  <c:v>0.77100000000000002</c:v>
                </c:pt>
                <c:pt idx="6981">
                  <c:v>0.83199999999999996</c:v>
                </c:pt>
                <c:pt idx="6982">
                  <c:v>0.86299999999999999</c:v>
                </c:pt>
                <c:pt idx="6983">
                  <c:v>0.86299999999999999</c:v>
                </c:pt>
                <c:pt idx="6984">
                  <c:v>0.86599999999999999</c:v>
                </c:pt>
                <c:pt idx="6985">
                  <c:v>0.86599999999999999</c:v>
                </c:pt>
                <c:pt idx="6986">
                  <c:v>0.83299999999999996</c:v>
                </c:pt>
                <c:pt idx="6987">
                  <c:v>0.83299999999999996</c:v>
                </c:pt>
                <c:pt idx="6988">
                  <c:v>0.81299999999999994</c:v>
                </c:pt>
                <c:pt idx="6989">
                  <c:v>0.86799999999999999</c:v>
                </c:pt>
                <c:pt idx="6990">
                  <c:v>0.82599999999999996</c:v>
                </c:pt>
                <c:pt idx="6991">
                  <c:v>0.78100000000000003</c:v>
                </c:pt>
                <c:pt idx="6992">
                  <c:v>0.78100000000000003</c:v>
                </c:pt>
                <c:pt idx="6993">
                  <c:v>0.77900000000000003</c:v>
                </c:pt>
                <c:pt idx="6994">
                  <c:v>0.77900000000000003</c:v>
                </c:pt>
                <c:pt idx="6995">
                  <c:v>0.83499999999999996</c:v>
                </c:pt>
                <c:pt idx="6996">
                  <c:v>0.81699999999999995</c:v>
                </c:pt>
                <c:pt idx="6997">
                  <c:v>0.81699999999999995</c:v>
                </c:pt>
                <c:pt idx="6998">
                  <c:v>0.76900000000000002</c:v>
                </c:pt>
                <c:pt idx="6999">
                  <c:v>0.76900000000000002</c:v>
                </c:pt>
                <c:pt idx="7000">
                  <c:v>0.86599999999999999</c:v>
                </c:pt>
                <c:pt idx="7001">
                  <c:v>0.76900000000000002</c:v>
                </c:pt>
                <c:pt idx="7002">
                  <c:v>0.76900000000000002</c:v>
                </c:pt>
                <c:pt idx="7003">
                  <c:v>0.77800000000000002</c:v>
                </c:pt>
                <c:pt idx="7004">
                  <c:v>0.81499999999999995</c:v>
                </c:pt>
                <c:pt idx="7005">
                  <c:v>0.81499999999999995</c:v>
                </c:pt>
                <c:pt idx="7006">
                  <c:v>0.80500000000000005</c:v>
                </c:pt>
                <c:pt idx="7007">
                  <c:v>0.80600000000000005</c:v>
                </c:pt>
                <c:pt idx="7008">
                  <c:v>0.77</c:v>
                </c:pt>
                <c:pt idx="7009">
                  <c:v>0.82899999999999996</c:v>
                </c:pt>
                <c:pt idx="7010">
                  <c:v>0.77600000000000002</c:v>
                </c:pt>
                <c:pt idx="7011">
                  <c:v>0.78100000000000003</c:v>
                </c:pt>
                <c:pt idx="7012">
                  <c:v>0.77200000000000002</c:v>
                </c:pt>
                <c:pt idx="7013">
                  <c:v>0.77</c:v>
                </c:pt>
                <c:pt idx="7014">
                  <c:v>0.78</c:v>
                </c:pt>
                <c:pt idx="7015">
                  <c:v>0.83199999999999996</c:v>
                </c:pt>
                <c:pt idx="7016">
                  <c:v>0.78200000000000003</c:v>
                </c:pt>
                <c:pt idx="7017">
                  <c:v>0.82299999999999995</c:v>
                </c:pt>
                <c:pt idx="7018">
                  <c:v>0.83299999999999996</c:v>
                </c:pt>
                <c:pt idx="7019">
                  <c:v>0.86599999999999999</c:v>
                </c:pt>
                <c:pt idx="7020">
                  <c:v>0.77</c:v>
                </c:pt>
                <c:pt idx="7021">
                  <c:v>0.82799999999999996</c:v>
                </c:pt>
                <c:pt idx="7022">
                  <c:v>0.78200000000000003</c:v>
                </c:pt>
                <c:pt idx="7023">
                  <c:v>0.83299999999999996</c:v>
                </c:pt>
                <c:pt idx="7024">
                  <c:v>0.78</c:v>
                </c:pt>
                <c:pt idx="7025">
                  <c:v>0.78200000000000003</c:v>
                </c:pt>
                <c:pt idx="7026">
                  <c:v>0.83</c:v>
                </c:pt>
                <c:pt idx="7027">
                  <c:v>0.78100000000000003</c:v>
                </c:pt>
                <c:pt idx="7028">
                  <c:v>0.77800000000000002</c:v>
                </c:pt>
                <c:pt idx="7029">
                  <c:v>0.78200000000000003</c:v>
                </c:pt>
                <c:pt idx="7030">
                  <c:v>0.78</c:v>
                </c:pt>
                <c:pt idx="7031">
                  <c:v>0.83099999999999996</c:v>
                </c:pt>
                <c:pt idx="7032">
                  <c:v>0.77200000000000002</c:v>
                </c:pt>
                <c:pt idx="7033">
                  <c:v>0.83499999999999996</c:v>
                </c:pt>
                <c:pt idx="7034">
                  <c:v>0.77900000000000003</c:v>
                </c:pt>
                <c:pt idx="7035">
                  <c:v>0.78100000000000003</c:v>
                </c:pt>
                <c:pt idx="7036">
                  <c:v>0.78100000000000003</c:v>
                </c:pt>
                <c:pt idx="7037">
                  <c:v>0.78100000000000003</c:v>
                </c:pt>
                <c:pt idx="7038">
                  <c:v>0.78</c:v>
                </c:pt>
                <c:pt idx="7039">
                  <c:v>0.78</c:v>
                </c:pt>
                <c:pt idx="7040">
                  <c:v>0.77300000000000002</c:v>
                </c:pt>
                <c:pt idx="7041">
                  <c:v>0.82199999999999995</c:v>
                </c:pt>
                <c:pt idx="7042">
                  <c:v>0.77400000000000002</c:v>
                </c:pt>
                <c:pt idx="7043">
                  <c:v>0.78500000000000003</c:v>
                </c:pt>
                <c:pt idx="7044">
                  <c:v>0.77600000000000002</c:v>
                </c:pt>
                <c:pt idx="7045">
                  <c:v>0.877</c:v>
                </c:pt>
                <c:pt idx="7046">
                  <c:v>0.877</c:v>
                </c:pt>
                <c:pt idx="7047">
                  <c:v>0.88</c:v>
                </c:pt>
                <c:pt idx="7048">
                  <c:v>0.88</c:v>
                </c:pt>
                <c:pt idx="7049">
                  <c:v>0.82599999999999996</c:v>
                </c:pt>
                <c:pt idx="7050">
                  <c:v>0.78100000000000003</c:v>
                </c:pt>
                <c:pt idx="7051">
                  <c:v>0.88100000000000001</c:v>
                </c:pt>
                <c:pt idx="7052">
                  <c:v>0.77700000000000002</c:v>
                </c:pt>
                <c:pt idx="7053">
                  <c:v>0.77700000000000002</c:v>
                </c:pt>
                <c:pt idx="7054">
                  <c:v>0.86699999999999999</c:v>
                </c:pt>
                <c:pt idx="7055">
                  <c:v>0.82499999999999996</c:v>
                </c:pt>
                <c:pt idx="7056">
                  <c:v>0.82499999999999996</c:v>
                </c:pt>
                <c:pt idx="7057">
                  <c:v>0.81599999999999995</c:v>
                </c:pt>
                <c:pt idx="7058">
                  <c:v>0.81599999999999995</c:v>
                </c:pt>
                <c:pt idx="7059">
                  <c:v>0.78900000000000003</c:v>
                </c:pt>
                <c:pt idx="7060">
                  <c:v>0.78900000000000003</c:v>
                </c:pt>
                <c:pt idx="7061">
                  <c:v>0.88</c:v>
                </c:pt>
                <c:pt idx="7062">
                  <c:v>0.82899999999999996</c:v>
                </c:pt>
                <c:pt idx="7063">
                  <c:v>0.82899999999999996</c:v>
                </c:pt>
                <c:pt idx="7064">
                  <c:v>0.77900000000000003</c:v>
                </c:pt>
                <c:pt idx="7065">
                  <c:v>0.78200000000000003</c:v>
                </c:pt>
                <c:pt idx="7066">
                  <c:v>0.78200000000000003</c:v>
                </c:pt>
                <c:pt idx="7067">
                  <c:v>0.81699999999999995</c:v>
                </c:pt>
                <c:pt idx="7068">
                  <c:v>0.78100000000000003</c:v>
                </c:pt>
                <c:pt idx="7069">
                  <c:v>0.78100000000000003</c:v>
                </c:pt>
                <c:pt idx="7070">
                  <c:v>0.81899999999999995</c:v>
                </c:pt>
                <c:pt idx="7071">
                  <c:v>0.82</c:v>
                </c:pt>
                <c:pt idx="7072">
                  <c:v>0.876</c:v>
                </c:pt>
                <c:pt idx="7073">
                  <c:v>0.78200000000000003</c:v>
                </c:pt>
                <c:pt idx="7074">
                  <c:v>0.78300000000000003</c:v>
                </c:pt>
                <c:pt idx="7075">
                  <c:v>0.82</c:v>
                </c:pt>
                <c:pt idx="7076">
                  <c:v>0.81599999999999995</c:v>
                </c:pt>
                <c:pt idx="7077">
                  <c:v>0.81699999999999995</c:v>
                </c:pt>
                <c:pt idx="7078">
                  <c:v>0.78300000000000003</c:v>
                </c:pt>
                <c:pt idx="7079">
                  <c:v>0.879</c:v>
                </c:pt>
                <c:pt idx="7080">
                  <c:v>0.78200000000000003</c:v>
                </c:pt>
                <c:pt idx="7081">
                  <c:v>0.78800000000000003</c:v>
                </c:pt>
                <c:pt idx="7082">
                  <c:v>0.81799999999999995</c:v>
                </c:pt>
                <c:pt idx="7083">
                  <c:v>0.88</c:v>
                </c:pt>
                <c:pt idx="7084">
                  <c:v>0.78500000000000003</c:v>
                </c:pt>
                <c:pt idx="7085">
                  <c:v>0.88</c:v>
                </c:pt>
                <c:pt idx="7086">
                  <c:v>0.879</c:v>
                </c:pt>
                <c:pt idx="7087">
                  <c:v>0.83599999999999997</c:v>
                </c:pt>
                <c:pt idx="7088">
                  <c:v>0.81799999999999995</c:v>
                </c:pt>
                <c:pt idx="7089">
                  <c:v>0.78200000000000003</c:v>
                </c:pt>
                <c:pt idx="7090">
                  <c:v>0.81699999999999995</c:v>
                </c:pt>
                <c:pt idx="7091">
                  <c:v>0.81799999999999995</c:v>
                </c:pt>
                <c:pt idx="7092">
                  <c:v>0.871</c:v>
                </c:pt>
                <c:pt idx="7093">
                  <c:v>0.82099999999999995</c:v>
                </c:pt>
                <c:pt idx="7094">
                  <c:v>0.79</c:v>
                </c:pt>
                <c:pt idx="7095">
                  <c:v>0.79100000000000004</c:v>
                </c:pt>
                <c:pt idx="7096">
                  <c:v>0.81599999999999995</c:v>
                </c:pt>
                <c:pt idx="7097">
                  <c:v>0.878</c:v>
                </c:pt>
                <c:pt idx="7098">
                  <c:v>0.79</c:v>
                </c:pt>
                <c:pt idx="7099">
                  <c:v>0.877</c:v>
                </c:pt>
                <c:pt idx="7100">
                  <c:v>0.81699999999999995</c:v>
                </c:pt>
                <c:pt idx="7101">
                  <c:v>0.81699999999999995</c:v>
                </c:pt>
                <c:pt idx="7102">
                  <c:v>0.78400000000000003</c:v>
                </c:pt>
                <c:pt idx="7103">
                  <c:v>0.81599999999999995</c:v>
                </c:pt>
                <c:pt idx="7104">
                  <c:v>0.81599999999999995</c:v>
                </c:pt>
                <c:pt idx="7105">
                  <c:v>0.79</c:v>
                </c:pt>
                <c:pt idx="7106">
                  <c:v>0.78500000000000003</c:v>
                </c:pt>
                <c:pt idx="7107">
                  <c:v>0.79200000000000004</c:v>
                </c:pt>
                <c:pt idx="7108">
                  <c:v>0.79100000000000004</c:v>
                </c:pt>
                <c:pt idx="7109">
                  <c:v>0.82099999999999995</c:v>
                </c:pt>
                <c:pt idx="7110">
                  <c:v>0.78600000000000003</c:v>
                </c:pt>
                <c:pt idx="7111">
                  <c:v>0.86799999999999999</c:v>
                </c:pt>
                <c:pt idx="7112">
                  <c:v>0.88400000000000001</c:v>
                </c:pt>
                <c:pt idx="7113">
                  <c:v>0.88400000000000001</c:v>
                </c:pt>
                <c:pt idx="7114">
                  <c:v>0.83</c:v>
                </c:pt>
                <c:pt idx="7115">
                  <c:v>0.83</c:v>
                </c:pt>
                <c:pt idx="7116">
                  <c:v>0.78900000000000003</c:v>
                </c:pt>
                <c:pt idx="7117">
                  <c:v>0.83199999999999996</c:v>
                </c:pt>
                <c:pt idx="7118">
                  <c:v>0.88100000000000001</c:v>
                </c:pt>
                <c:pt idx="7119">
                  <c:v>0.79100000000000004</c:v>
                </c:pt>
                <c:pt idx="7120">
                  <c:v>0.79</c:v>
                </c:pt>
                <c:pt idx="7121">
                  <c:v>0.79</c:v>
                </c:pt>
                <c:pt idx="7122">
                  <c:v>0.83</c:v>
                </c:pt>
                <c:pt idx="7123">
                  <c:v>0.82899999999999996</c:v>
                </c:pt>
                <c:pt idx="7124">
                  <c:v>0.82899999999999996</c:v>
                </c:pt>
                <c:pt idx="7125">
                  <c:v>0.82599999999999996</c:v>
                </c:pt>
                <c:pt idx="7126">
                  <c:v>0.82599999999999996</c:v>
                </c:pt>
                <c:pt idx="7127">
                  <c:v>0.83099999999999996</c:v>
                </c:pt>
                <c:pt idx="7128">
                  <c:v>0.79100000000000004</c:v>
                </c:pt>
                <c:pt idx="7129">
                  <c:v>0.79100000000000004</c:v>
                </c:pt>
                <c:pt idx="7130">
                  <c:v>0.82799999999999996</c:v>
                </c:pt>
                <c:pt idx="7131">
                  <c:v>0.79100000000000004</c:v>
                </c:pt>
                <c:pt idx="7132">
                  <c:v>0.82899999999999996</c:v>
                </c:pt>
                <c:pt idx="7133">
                  <c:v>0.79</c:v>
                </c:pt>
                <c:pt idx="7134">
                  <c:v>0.79</c:v>
                </c:pt>
                <c:pt idx="7135">
                  <c:v>0.83</c:v>
                </c:pt>
                <c:pt idx="7136">
                  <c:v>0.88300000000000001</c:v>
                </c:pt>
                <c:pt idx="7137">
                  <c:v>0.79100000000000004</c:v>
                </c:pt>
                <c:pt idx="7138">
                  <c:v>0.79100000000000004</c:v>
                </c:pt>
                <c:pt idx="7139">
                  <c:v>0.82899999999999996</c:v>
                </c:pt>
                <c:pt idx="7140">
                  <c:v>0.83</c:v>
                </c:pt>
                <c:pt idx="7141">
                  <c:v>0.79300000000000004</c:v>
                </c:pt>
                <c:pt idx="7142">
                  <c:v>0.82799999999999996</c:v>
                </c:pt>
                <c:pt idx="7143">
                  <c:v>0.81799999999999995</c:v>
                </c:pt>
                <c:pt idx="7144">
                  <c:v>0.83199999999999996</c:v>
                </c:pt>
                <c:pt idx="7145">
                  <c:v>0.81699999999999995</c:v>
                </c:pt>
                <c:pt idx="7146">
                  <c:v>0.88600000000000001</c:v>
                </c:pt>
                <c:pt idx="7147">
                  <c:v>0.88700000000000001</c:v>
                </c:pt>
                <c:pt idx="7148">
                  <c:v>0.82399999999999995</c:v>
                </c:pt>
                <c:pt idx="7149">
                  <c:v>0.88200000000000001</c:v>
                </c:pt>
                <c:pt idx="7150">
                  <c:v>0.83199999999999996</c:v>
                </c:pt>
                <c:pt idx="7151">
                  <c:v>0.82</c:v>
                </c:pt>
                <c:pt idx="7152">
                  <c:v>0.81699999999999995</c:v>
                </c:pt>
                <c:pt idx="7153">
                  <c:v>0.83</c:v>
                </c:pt>
                <c:pt idx="7154">
                  <c:v>0.83199999999999996</c:v>
                </c:pt>
                <c:pt idx="7155">
                  <c:v>0.88500000000000001</c:v>
                </c:pt>
                <c:pt idx="7156">
                  <c:v>0.83499999999999996</c:v>
                </c:pt>
                <c:pt idx="7157">
                  <c:v>0.83</c:v>
                </c:pt>
                <c:pt idx="7158">
                  <c:v>0.82799999999999996</c:v>
                </c:pt>
                <c:pt idx="7159">
                  <c:v>0.88500000000000001</c:v>
                </c:pt>
                <c:pt idx="7160">
                  <c:v>0.82899999999999996</c:v>
                </c:pt>
                <c:pt idx="7161">
                  <c:v>0.89100000000000001</c:v>
                </c:pt>
                <c:pt idx="7162">
                  <c:v>0.83099999999999996</c:v>
                </c:pt>
                <c:pt idx="7163">
                  <c:v>0.83099999999999996</c:v>
                </c:pt>
                <c:pt idx="7164">
                  <c:v>0.83</c:v>
                </c:pt>
                <c:pt idx="7165">
                  <c:v>0.83</c:v>
                </c:pt>
                <c:pt idx="7166">
                  <c:v>0.81899999999999995</c:v>
                </c:pt>
                <c:pt idx="7167">
                  <c:v>0.82599999999999996</c:v>
                </c:pt>
                <c:pt idx="7168">
                  <c:v>0.82899999999999996</c:v>
                </c:pt>
                <c:pt idx="7169">
                  <c:v>0.82</c:v>
                </c:pt>
                <c:pt idx="7170">
                  <c:v>0.82699999999999996</c:v>
                </c:pt>
                <c:pt idx="7171">
                  <c:v>0.83</c:v>
                </c:pt>
                <c:pt idx="7172">
                  <c:v>0.82199999999999995</c:v>
                </c:pt>
                <c:pt idx="7173">
                  <c:v>0.84299999999999997</c:v>
                </c:pt>
                <c:pt idx="7174">
                  <c:v>0.82399999999999995</c:v>
                </c:pt>
                <c:pt idx="7175">
                  <c:v>0.88800000000000001</c:v>
                </c:pt>
                <c:pt idx="7176">
                  <c:v>0.82899999999999996</c:v>
                </c:pt>
                <c:pt idx="7177">
                  <c:v>0.82499999999999996</c:v>
                </c:pt>
                <c:pt idx="7178">
                  <c:v>0.83699999999999997</c:v>
                </c:pt>
                <c:pt idx="7179">
                  <c:v>0.83699999999999997</c:v>
                </c:pt>
                <c:pt idx="7180">
                  <c:v>0.82499999999999996</c:v>
                </c:pt>
                <c:pt idx="7181">
                  <c:v>0.83399999999999996</c:v>
                </c:pt>
                <c:pt idx="7182">
                  <c:v>0.83399999999999996</c:v>
                </c:pt>
                <c:pt idx="7183">
                  <c:v>0.873</c:v>
                </c:pt>
                <c:pt idx="7184">
                  <c:v>0.875</c:v>
                </c:pt>
                <c:pt idx="7185">
                  <c:v>0.82899999999999996</c:v>
                </c:pt>
                <c:pt idx="7186">
                  <c:v>0.82899999999999996</c:v>
                </c:pt>
                <c:pt idx="7187">
                  <c:v>0.83899999999999997</c:v>
                </c:pt>
                <c:pt idx="7188">
                  <c:v>0.82799999999999996</c:v>
                </c:pt>
                <c:pt idx="7189">
                  <c:v>0.82799999999999996</c:v>
                </c:pt>
                <c:pt idx="7190">
                  <c:v>0.83799999999999997</c:v>
                </c:pt>
                <c:pt idx="7191">
                  <c:v>0.82699999999999996</c:v>
                </c:pt>
                <c:pt idx="7192">
                  <c:v>0.83</c:v>
                </c:pt>
                <c:pt idx="7193">
                  <c:v>0.876</c:v>
                </c:pt>
                <c:pt idx="7194">
                  <c:v>0.82899999999999996</c:v>
                </c:pt>
                <c:pt idx="7195">
                  <c:v>0.872</c:v>
                </c:pt>
                <c:pt idx="7196">
                  <c:v>0.83599999999999997</c:v>
                </c:pt>
                <c:pt idx="7197">
                  <c:v>0.83099999999999996</c:v>
                </c:pt>
                <c:pt idx="7198">
                  <c:v>0.84299999999999997</c:v>
                </c:pt>
                <c:pt idx="7199">
                  <c:v>0.83</c:v>
                </c:pt>
                <c:pt idx="7200">
                  <c:v>0.83</c:v>
                </c:pt>
                <c:pt idx="7201">
                  <c:v>0.86899999999999999</c:v>
                </c:pt>
                <c:pt idx="7202">
                  <c:v>0.82899999999999996</c:v>
                </c:pt>
                <c:pt idx="7203">
                  <c:v>0.86699999999999999</c:v>
                </c:pt>
                <c:pt idx="7204">
                  <c:v>0.86899999999999999</c:v>
                </c:pt>
                <c:pt idx="7205">
                  <c:v>0.85299999999999998</c:v>
                </c:pt>
                <c:pt idx="7206">
                  <c:v>0.82399999999999995</c:v>
                </c:pt>
                <c:pt idx="7207">
                  <c:v>0.82099999999999995</c:v>
                </c:pt>
                <c:pt idx="7208">
                  <c:v>0.86699999999999999</c:v>
                </c:pt>
                <c:pt idx="7209">
                  <c:v>0.85899999999999999</c:v>
                </c:pt>
                <c:pt idx="7210">
                  <c:v>0.83099999999999996</c:v>
                </c:pt>
                <c:pt idx="7211">
                  <c:v>0.86799999999999999</c:v>
                </c:pt>
                <c:pt idx="7212">
                  <c:v>0.86799999999999999</c:v>
                </c:pt>
                <c:pt idx="7213">
                  <c:v>0.86699999999999999</c:v>
                </c:pt>
                <c:pt idx="7214">
                  <c:v>0.86699999999999999</c:v>
                </c:pt>
                <c:pt idx="7215">
                  <c:v>0.83199999999999996</c:v>
                </c:pt>
                <c:pt idx="7216">
                  <c:v>0.82299999999999995</c:v>
                </c:pt>
                <c:pt idx="7217">
                  <c:v>0.83099999999999996</c:v>
                </c:pt>
                <c:pt idx="7218">
                  <c:v>0.82399999999999995</c:v>
                </c:pt>
                <c:pt idx="7219">
                  <c:v>0.83199999999999996</c:v>
                </c:pt>
                <c:pt idx="7220">
                  <c:v>0.83199999999999996</c:v>
                </c:pt>
                <c:pt idx="7221">
                  <c:v>0.83299999999999996</c:v>
                </c:pt>
                <c:pt idx="7222">
                  <c:v>0.82599999999999996</c:v>
                </c:pt>
                <c:pt idx="7223">
                  <c:v>0.82899999999999996</c:v>
                </c:pt>
                <c:pt idx="7224">
                  <c:v>0.877</c:v>
                </c:pt>
                <c:pt idx="7225">
                  <c:v>0.877</c:v>
                </c:pt>
                <c:pt idx="7226">
                  <c:v>0.83099999999999996</c:v>
                </c:pt>
                <c:pt idx="7227">
                  <c:v>0.83</c:v>
                </c:pt>
                <c:pt idx="7228">
                  <c:v>0.875</c:v>
                </c:pt>
                <c:pt idx="7229">
                  <c:v>0.875</c:v>
                </c:pt>
                <c:pt idx="7230">
                  <c:v>0.83</c:v>
                </c:pt>
                <c:pt idx="7231">
                  <c:v>0.83199999999999996</c:v>
                </c:pt>
                <c:pt idx="7232">
                  <c:v>0.83199999999999996</c:v>
                </c:pt>
                <c:pt idx="7233">
                  <c:v>0.83</c:v>
                </c:pt>
                <c:pt idx="7234">
                  <c:v>0.83</c:v>
                </c:pt>
                <c:pt idx="7235">
                  <c:v>0.878</c:v>
                </c:pt>
                <c:pt idx="7236">
                  <c:v>0.83199999999999996</c:v>
                </c:pt>
                <c:pt idx="7237">
                  <c:v>0.83099999999999996</c:v>
                </c:pt>
                <c:pt idx="7238">
                  <c:v>0.877</c:v>
                </c:pt>
                <c:pt idx="7239">
                  <c:v>0.83199999999999996</c:v>
                </c:pt>
                <c:pt idx="7240">
                  <c:v>0.83299999999999996</c:v>
                </c:pt>
                <c:pt idx="7241">
                  <c:v>0.873</c:v>
                </c:pt>
                <c:pt idx="7242">
                  <c:v>0.83199999999999996</c:v>
                </c:pt>
                <c:pt idx="7243">
                  <c:v>0.83499999999999996</c:v>
                </c:pt>
                <c:pt idx="7244">
                  <c:v>0.88</c:v>
                </c:pt>
                <c:pt idx="7245">
                  <c:v>0.877</c:v>
                </c:pt>
                <c:pt idx="7246">
                  <c:v>0.83499999999999996</c:v>
                </c:pt>
                <c:pt idx="7247">
                  <c:v>0.875</c:v>
                </c:pt>
                <c:pt idx="7248">
                  <c:v>0.878</c:v>
                </c:pt>
                <c:pt idx="7249">
                  <c:v>0.877</c:v>
                </c:pt>
                <c:pt idx="7250">
                  <c:v>0.87</c:v>
                </c:pt>
                <c:pt idx="7251">
                  <c:v>0.873</c:v>
                </c:pt>
                <c:pt idx="7252">
                  <c:v>0.877</c:v>
                </c:pt>
                <c:pt idx="7253">
                  <c:v>0.874</c:v>
                </c:pt>
                <c:pt idx="7254">
                  <c:v>0.88500000000000001</c:v>
                </c:pt>
                <c:pt idx="7255">
                  <c:v>0.879</c:v>
                </c:pt>
                <c:pt idx="7256">
                  <c:v>0.88500000000000001</c:v>
                </c:pt>
                <c:pt idx="7257">
                  <c:v>0.88100000000000001</c:v>
                </c:pt>
                <c:pt idx="7258">
                  <c:v>0.88800000000000001</c:v>
                </c:pt>
                <c:pt idx="7259">
                  <c:v>0.88500000000000001</c:v>
                </c:pt>
                <c:pt idx="7260">
                  <c:v>0.378</c:v>
                </c:pt>
                <c:pt idx="7261">
                  <c:v>0.374</c:v>
                </c:pt>
                <c:pt idx="7262">
                  <c:v>0.40600000000000003</c:v>
                </c:pt>
                <c:pt idx="7263">
                  <c:v>0.39</c:v>
                </c:pt>
                <c:pt idx="7264">
                  <c:v>0.39300000000000002</c:v>
                </c:pt>
                <c:pt idx="7265">
                  <c:v>0.51600000000000001</c:v>
                </c:pt>
                <c:pt idx="7266">
                  <c:v>0.51500000000000001</c:v>
                </c:pt>
                <c:pt idx="7267">
                  <c:v>0.51100000000000001</c:v>
                </c:pt>
                <c:pt idx="7268">
                  <c:v>0.57499999999999996</c:v>
                </c:pt>
                <c:pt idx="7269">
                  <c:v>0.54800000000000004</c:v>
                </c:pt>
                <c:pt idx="7270">
                  <c:v>0.50900000000000001</c:v>
                </c:pt>
                <c:pt idx="7271">
                  <c:v>0.57399999999999995</c:v>
                </c:pt>
                <c:pt idx="7272">
                  <c:v>0.50900000000000001</c:v>
                </c:pt>
                <c:pt idx="7273">
                  <c:v>0.50900000000000001</c:v>
                </c:pt>
                <c:pt idx="7274">
                  <c:v>0.497</c:v>
                </c:pt>
                <c:pt idx="7275">
                  <c:v>0.498</c:v>
                </c:pt>
                <c:pt idx="7276">
                  <c:v>0.57499999999999996</c:v>
                </c:pt>
                <c:pt idx="7277">
                  <c:v>0.51800000000000002</c:v>
                </c:pt>
                <c:pt idx="7278">
                  <c:v>0.505</c:v>
                </c:pt>
                <c:pt idx="7279">
                  <c:v>0.50800000000000001</c:v>
                </c:pt>
                <c:pt idx="7280">
                  <c:v>0.65600000000000003</c:v>
                </c:pt>
                <c:pt idx="7281">
                  <c:v>0.51100000000000001</c:v>
                </c:pt>
                <c:pt idx="7282">
                  <c:v>0.65</c:v>
                </c:pt>
                <c:pt idx="7283">
                  <c:v>0.59</c:v>
                </c:pt>
                <c:pt idx="7284">
                  <c:v>0.58299999999999996</c:v>
                </c:pt>
                <c:pt idx="7285">
                  <c:v>0.58799999999999997</c:v>
                </c:pt>
                <c:pt idx="7286">
                  <c:v>0.58299999999999996</c:v>
                </c:pt>
                <c:pt idx="7287">
                  <c:v>0.51900000000000002</c:v>
                </c:pt>
                <c:pt idx="7288">
                  <c:v>0.622</c:v>
                </c:pt>
                <c:pt idx="7289">
                  <c:v>0.62</c:v>
                </c:pt>
                <c:pt idx="7290">
                  <c:v>0.61299999999999999</c:v>
                </c:pt>
                <c:pt idx="7291">
                  <c:v>0.61399999999999999</c:v>
                </c:pt>
                <c:pt idx="7292">
                  <c:v>0.622</c:v>
                </c:pt>
                <c:pt idx="7293">
                  <c:v>0.623</c:v>
                </c:pt>
                <c:pt idx="7294">
                  <c:v>0.68500000000000005</c:v>
                </c:pt>
                <c:pt idx="7295">
                  <c:v>0.67500000000000004</c:v>
                </c:pt>
                <c:pt idx="7296">
                  <c:v>0.63300000000000001</c:v>
                </c:pt>
                <c:pt idx="7297">
                  <c:v>0.61899999999999999</c:v>
                </c:pt>
                <c:pt idx="7298">
                  <c:v>0.63100000000000001</c:v>
                </c:pt>
                <c:pt idx="7299">
                  <c:v>0.61199999999999999</c:v>
                </c:pt>
                <c:pt idx="7300">
                  <c:v>0.70099999999999996</c:v>
                </c:pt>
                <c:pt idx="7301">
                  <c:v>0.70399999999999996</c:v>
                </c:pt>
                <c:pt idx="7302">
                  <c:v>0.69299999999999995</c:v>
                </c:pt>
                <c:pt idx="7303">
                  <c:v>0.70899999999999996</c:v>
                </c:pt>
                <c:pt idx="7304">
                  <c:v>0.70099999999999996</c:v>
                </c:pt>
                <c:pt idx="7305">
                  <c:v>0.69599999999999995</c:v>
                </c:pt>
                <c:pt idx="7306">
                  <c:v>0.64900000000000002</c:v>
                </c:pt>
                <c:pt idx="7307">
                  <c:v>0.61299999999999999</c:v>
                </c:pt>
                <c:pt idx="7308">
                  <c:v>0.70199999999999996</c:v>
                </c:pt>
                <c:pt idx="7309">
                  <c:v>0.63300000000000001</c:v>
                </c:pt>
                <c:pt idx="7310">
                  <c:v>0.7</c:v>
                </c:pt>
                <c:pt idx="7311">
                  <c:v>0.63300000000000001</c:v>
                </c:pt>
                <c:pt idx="7312">
                  <c:v>0.754</c:v>
                </c:pt>
                <c:pt idx="7313">
                  <c:v>0.75600000000000001</c:v>
                </c:pt>
                <c:pt idx="7314">
                  <c:v>0.70899999999999996</c:v>
                </c:pt>
                <c:pt idx="7315">
                  <c:v>0.75900000000000001</c:v>
                </c:pt>
                <c:pt idx="7316">
                  <c:v>0.754</c:v>
                </c:pt>
                <c:pt idx="7317">
                  <c:v>0.61599999999999999</c:v>
                </c:pt>
                <c:pt idx="7318">
                  <c:v>0.625</c:v>
                </c:pt>
                <c:pt idx="7319">
                  <c:v>0.71499999999999997</c:v>
                </c:pt>
                <c:pt idx="7320">
                  <c:v>0.63100000000000001</c:v>
                </c:pt>
                <c:pt idx="7321">
                  <c:v>0.72099999999999997</c:v>
                </c:pt>
                <c:pt idx="7322">
                  <c:v>0.69</c:v>
                </c:pt>
                <c:pt idx="7323">
                  <c:v>0.63200000000000001</c:v>
                </c:pt>
                <c:pt idx="7324">
                  <c:v>0.76700000000000002</c:v>
                </c:pt>
                <c:pt idx="7325">
                  <c:v>0.77</c:v>
                </c:pt>
                <c:pt idx="7326">
                  <c:v>0.76200000000000001</c:v>
                </c:pt>
                <c:pt idx="7327">
                  <c:v>0.72</c:v>
                </c:pt>
                <c:pt idx="7328">
                  <c:v>0.69</c:v>
                </c:pt>
                <c:pt idx="7329">
                  <c:v>0.77300000000000002</c:v>
                </c:pt>
                <c:pt idx="7330">
                  <c:v>0.76700000000000002</c:v>
                </c:pt>
                <c:pt idx="7331">
                  <c:v>0.76500000000000001</c:v>
                </c:pt>
                <c:pt idx="7332">
                  <c:v>0.64</c:v>
                </c:pt>
                <c:pt idx="7333">
                  <c:v>0.64200000000000002</c:v>
                </c:pt>
                <c:pt idx="7334">
                  <c:v>0.68100000000000005</c:v>
                </c:pt>
                <c:pt idx="7335">
                  <c:v>0.68200000000000005</c:v>
                </c:pt>
                <c:pt idx="7336">
                  <c:v>0.68100000000000005</c:v>
                </c:pt>
                <c:pt idx="7337">
                  <c:v>0.77200000000000002</c:v>
                </c:pt>
                <c:pt idx="7338">
                  <c:v>0.67800000000000005</c:v>
                </c:pt>
                <c:pt idx="7339">
                  <c:v>0.66600000000000004</c:v>
                </c:pt>
                <c:pt idx="7340">
                  <c:v>0.71899999999999997</c:v>
                </c:pt>
                <c:pt idx="7341">
                  <c:v>0.70699999999999996</c:v>
                </c:pt>
                <c:pt idx="7342">
                  <c:v>0.77500000000000002</c:v>
                </c:pt>
                <c:pt idx="7343">
                  <c:v>0.71899999999999997</c:v>
                </c:pt>
                <c:pt idx="7344">
                  <c:v>0.68100000000000005</c:v>
                </c:pt>
                <c:pt idx="7345">
                  <c:v>0.71899999999999997</c:v>
                </c:pt>
                <c:pt idx="7346">
                  <c:v>0.70799999999999996</c:v>
                </c:pt>
                <c:pt idx="7347">
                  <c:v>0.66700000000000004</c:v>
                </c:pt>
                <c:pt idx="7348">
                  <c:v>0.77900000000000003</c:v>
                </c:pt>
                <c:pt idx="7349">
                  <c:v>0.71599999999999997</c:v>
                </c:pt>
                <c:pt idx="7350">
                  <c:v>0.71699999999999997</c:v>
                </c:pt>
                <c:pt idx="7351">
                  <c:v>0.77</c:v>
                </c:pt>
                <c:pt idx="7352">
                  <c:v>0.68100000000000005</c:v>
                </c:pt>
                <c:pt idx="7353">
                  <c:v>0.72199999999999998</c:v>
                </c:pt>
                <c:pt idx="7354">
                  <c:v>0.67200000000000004</c:v>
                </c:pt>
                <c:pt idx="7355">
                  <c:v>0.67900000000000005</c:v>
                </c:pt>
                <c:pt idx="7356">
                  <c:v>0.67700000000000005</c:v>
                </c:pt>
                <c:pt idx="7357">
                  <c:v>0.70699999999999996</c:v>
                </c:pt>
                <c:pt idx="7358">
                  <c:v>0.67800000000000005</c:v>
                </c:pt>
                <c:pt idx="7359">
                  <c:v>0.71199999999999997</c:v>
                </c:pt>
                <c:pt idx="7360">
                  <c:v>0.70799999999999996</c:v>
                </c:pt>
                <c:pt idx="7361">
                  <c:v>0.78700000000000003</c:v>
                </c:pt>
                <c:pt idx="7362">
                  <c:v>0.79100000000000004</c:v>
                </c:pt>
                <c:pt idx="7363">
                  <c:v>0.78100000000000003</c:v>
                </c:pt>
                <c:pt idx="7364">
                  <c:v>0.68</c:v>
                </c:pt>
                <c:pt idx="7365">
                  <c:v>0.69199999999999995</c:v>
                </c:pt>
                <c:pt idx="7366">
                  <c:v>0.73499999999999999</c:v>
                </c:pt>
                <c:pt idx="7367">
                  <c:v>0.72599999999999998</c:v>
                </c:pt>
                <c:pt idx="7368">
                  <c:v>0.70799999999999996</c:v>
                </c:pt>
                <c:pt idx="7369">
                  <c:v>0.79400000000000004</c:v>
                </c:pt>
                <c:pt idx="7370">
                  <c:v>0.68</c:v>
                </c:pt>
                <c:pt idx="7371">
                  <c:v>0.68100000000000005</c:v>
                </c:pt>
                <c:pt idx="7372">
                  <c:v>0.73499999999999999</c:v>
                </c:pt>
                <c:pt idx="7373">
                  <c:v>0.78700000000000003</c:v>
                </c:pt>
                <c:pt idx="7374">
                  <c:v>0.72799999999999998</c:v>
                </c:pt>
                <c:pt idx="7375">
                  <c:v>0.68200000000000005</c:v>
                </c:pt>
                <c:pt idx="7376">
                  <c:v>0.73299999999999998</c:v>
                </c:pt>
                <c:pt idx="7377">
                  <c:v>0.73199999999999998</c:v>
                </c:pt>
                <c:pt idx="7378">
                  <c:v>0.69499999999999995</c:v>
                </c:pt>
                <c:pt idx="7379">
                  <c:v>0.78400000000000003</c:v>
                </c:pt>
                <c:pt idx="7380">
                  <c:v>0.68400000000000005</c:v>
                </c:pt>
                <c:pt idx="7381">
                  <c:v>0.68500000000000005</c:v>
                </c:pt>
                <c:pt idx="7382">
                  <c:v>0.68899999999999995</c:v>
                </c:pt>
                <c:pt idx="7383">
                  <c:v>0.69199999999999995</c:v>
                </c:pt>
                <c:pt idx="7384">
                  <c:v>0.69099999999999995</c:v>
                </c:pt>
                <c:pt idx="7385">
                  <c:v>0.69299999999999995</c:v>
                </c:pt>
                <c:pt idx="7386">
                  <c:v>0.80200000000000005</c:v>
                </c:pt>
                <c:pt idx="7387">
                  <c:v>0.69099999999999995</c:v>
                </c:pt>
                <c:pt idx="7388">
                  <c:v>0.72499999999999998</c:v>
                </c:pt>
                <c:pt idx="7389">
                  <c:v>0.72599999999999998</c:v>
                </c:pt>
                <c:pt idx="7390">
                  <c:v>0.79800000000000004</c:v>
                </c:pt>
                <c:pt idx="7391">
                  <c:v>0.78800000000000003</c:v>
                </c:pt>
                <c:pt idx="7392">
                  <c:v>0.79600000000000004</c:v>
                </c:pt>
                <c:pt idx="7393">
                  <c:v>0.69099999999999995</c:v>
                </c:pt>
                <c:pt idx="7394">
                  <c:v>0.72399999999999998</c:v>
                </c:pt>
                <c:pt idx="7395">
                  <c:v>0.79200000000000004</c:v>
                </c:pt>
                <c:pt idx="7396">
                  <c:v>0.69399999999999995</c:v>
                </c:pt>
                <c:pt idx="7397">
                  <c:v>0.80200000000000005</c:v>
                </c:pt>
                <c:pt idx="7398">
                  <c:v>0.72199999999999998</c:v>
                </c:pt>
                <c:pt idx="7399">
                  <c:v>0.8</c:v>
                </c:pt>
                <c:pt idx="7400">
                  <c:v>0.74099999999999999</c:v>
                </c:pt>
                <c:pt idx="7401">
                  <c:v>0.72499999999999998</c:v>
                </c:pt>
                <c:pt idx="7402">
                  <c:v>0.8</c:v>
                </c:pt>
                <c:pt idx="7403">
                  <c:v>0.69399999999999995</c:v>
                </c:pt>
                <c:pt idx="7404">
                  <c:v>0.74299999999999999</c:v>
                </c:pt>
                <c:pt idx="7405">
                  <c:v>0.69399999999999995</c:v>
                </c:pt>
                <c:pt idx="7406">
                  <c:v>0.79900000000000004</c:v>
                </c:pt>
                <c:pt idx="7407">
                  <c:v>0.79800000000000004</c:v>
                </c:pt>
                <c:pt idx="7408">
                  <c:v>0.79700000000000004</c:v>
                </c:pt>
                <c:pt idx="7409">
                  <c:v>0.72499999999999998</c:v>
                </c:pt>
                <c:pt idx="7410">
                  <c:v>0.69599999999999995</c:v>
                </c:pt>
                <c:pt idx="7411">
                  <c:v>0.69799999999999995</c:v>
                </c:pt>
                <c:pt idx="7412">
                  <c:v>0.69899999999999995</c:v>
                </c:pt>
                <c:pt idx="7413">
                  <c:v>0.70299999999999996</c:v>
                </c:pt>
                <c:pt idx="7414">
                  <c:v>0.79900000000000004</c:v>
                </c:pt>
                <c:pt idx="7415">
                  <c:v>0.72</c:v>
                </c:pt>
                <c:pt idx="7416">
                  <c:v>0.70499999999999996</c:v>
                </c:pt>
                <c:pt idx="7417">
                  <c:v>0.79500000000000004</c:v>
                </c:pt>
                <c:pt idx="7418">
                  <c:v>0.80300000000000005</c:v>
                </c:pt>
                <c:pt idx="7419">
                  <c:v>0.79300000000000004</c:v>
                </c:pt>
                <c:pt idx="7420">
                  <c:v>0.72099999999999997</c:v>
                </c:pt>
                <c:pt idx="7421">
                  <c:v>0.73799999999999999</c:v>
                </c:pt>
                <c:pt idx="7422">
                  <c:v>0.78500000000000003</c:v>
                </c:pt>
                <c:pt idx="7423">
                  <c:v>0.71799999999999997</c:v>
                </c:pt>
                <c:pt idx="7424">
                  <c:v>0.80600000000000005</c:v>
                </c:pt>
                <c:pt idx="7425">
                  <c:v>0.73799999999999999</c:v>
                </c:pt>
                <c:pt idx="7426">
                  <c:v>0.71799999999999997</c:v>
                </c:pt>
                <c:pt idx="7427">
                  <c:v>0.79900000000000004</c:v>
                </c:pt>
                <c:pt idx="7428">
                  <c:v>0.80300000000000005</c:v>
                </c:pt>
                <c:pt idx="7429">
                  <c:v>0.73599999999999999</c:v>
                </c:pt>
                <c:pt idx="7430">
                  <c:v>0.72499999999999998</c:v>
                </c:pt>
                <c:pt idx="7431">
                  <c:v>0.81499999999999995</c:v>
                </c:pt>
                <c:pt idx="7432">
                  <c:v>0.80600000000000005</c:v>
                </c:pt>
                <c:pt idx="7433">
                  <c:v>0.79700000000000004</c:v>
                </c:pt>
                <c:pt idx="7434">
                  <c:v>0.73799999999999999</c:v>
                </c:pt>
                <c:pt idx="7435">
                  <c:v>0.81599999999999995</c:v>
                </c:pt>
                <c:pt idx="7436">
                  <c:v>0.80700000000000005</c:v>
                </c:pt>
                <c:pt idx="7437">
                  <c:v>0.72499999999999998</c:v>
                </c:pt>
                <c:pt idx="7438">
                  <c:v>0.72599999999999998</c:v>
                </c:pt>
                <c:pt idx="7439">
                  <c:v>0.81299999999999994</c:v>
                </c:pt>
                <c:pt idx="7440">
                  <c:v>0.81399999999999995</c:v>
                </c:pt>
                <c:pt idx="7441">
                  <c:v>0.73799999999999999</c:v>
                </c:pt>
                <c:pt idx="7442">
                  <c:v>0.72699999999999998</c:v>
                </c:pt>
                <c:pt idx="7443">
                  <c:v>0.72899999999999998</c:v>
                </c:pt>
                <c:pt idx="7444">
                  <c:v>0.71699999999999997</c:v>
                </c:pt>
                <c:pt idx="7445">
                  <c:v>0.76900000000000002</c:v>
                </c:pt>
                <c:pt idx="7446">
                  <c:v>0.77700000000000002</c:v>
                </c:pt>
                <c:pt idx="7447">
                  <c:v>0.77400000000000002</c:v>
                </c:pt>
                <c:pt idx="7448">
                  <c:v>0.80200000000000005</c:v>
                </c:pt>
                <c:pt idx="7449">
                  <c:v>0.77100000000000002</c:v>
                </c:pt>
                <c:pt idx="7450">
                  <c:v>0.72199999999999998</c:v>
                </c:pt>
                <c:pt idx="7451">
                  <c:v>0.80600000000000005</c:v>
                </c:pt>
                <c:pt idx="7452">
                  <c:v>0.72399999999999998</c:v>
                </c:pt>
                <c:pt idx="7453">
                  <c:v>0.72299999999999998</c:v>
                </c:pt>
                <c:pt idx="7454">
                  <c:v>0.77800000000000002</c:v>
                </c:pt>
                <c:pt idx="7455">
                  <c:v>0.81599999999999995</c:v>
                </c:pt>
                <c:pt idx="7456">
                  <c:v>0.72699999999999998</c:v>
                </c:pt>
                <c:pt idx="7457">
                  <c:v>0.81899999999999995</c:v>
                </c:pt>
                <c:pt idx="7458">
                  <c:v>0.80200000000000005</c:v>
                </c:pt>
                <c:pt idx="7459">
                  <c:v>0.72099999999999997</c:v>
                </c:pt>
                <c:pt idx="7460">
                  <c:v>0.81699999999999995</c:v>
                </c:pt>
                <c:pt idx="7461">
                  <c:v>0.72199999999999998</c:v>
                </c:pt>
                <c:pt idx="7462">
                  <c:v>0.77500000000000002</c:v>
                </c:pt>
                <c:pt idx="7463">
                  <c:v>0.81499999999999995</c:v>
                </c:pt>
                <c:pt idx="7464">
                  <c:v>0.76900000000000002</c:v>
                </c:pt>
                <c:pt idx="7465">
                  <c:v>0.76900000000000002</c:v>
                </c:pt>
                <c:pt idx="7466">
                  <c:v>0.77800000000000002</c:v>
                </c:pt>
                <c:pt idx="7467">
                  <c:v>0.83799999999999997</c:v>
                </c:pt>
                <c:pt idx="7468">
                  <c:v>0.81699999999999995</c:v>
                </c:pt>
                <c:pt idx="7469">
                  <c:v>0.72599999999999998</c:v>
                </c:pt>
                <c:pt idx="7470">
                  <c:v>0.76800000000000002</c:v>
                </c:pt>
                <c:pt idx="7471">
                  <c:v>0.76800000000000002</c:v>
                </c:pt>
                <c:pt idx="7472">
                  <c:v>0.77900000000000003</c:v>
                </c:pt>
                <c:pt idx="7473">
                  <c:v>0.83899999999999997</c:v>
                </c:pt>
                <c:pt idx="7474">
                  <c:v>0.72699999999999998</c:v>
                </c:pt>
                <c:pt idx="7475">
                  <c:v>0.72699999999999998</c:v>
                </c:pt>
                <c:pt idx="7476">
                  <c:v>0.77600000000000002</c:v>
                </c:pt>
                <c:pt idx="7477">
                  <c:v>0.77700000000000002</c:v>
                </c:pt>
                <c:pt idx="7478">
                  <c:v>0.81699999999999995</c:v>
                </c:pt>
                <c:pt idx="7479">
                  <c:v>0.77800000000000002</c:v>
                </c:pt>
                <c:pt idx="7480">
                  <c:v>0.72799999999999998</c:v>
                </c:pt>
                <c:pt idx="7481">
                  <c:v>0.81299999999999994</c:v>
                </c:pt>
                <c:pt idx="7482">
                  <c:v>0.77900000000000003</c:v>
                </c:pt>
                <c:pt idx="7483">
                  <c:v>0.73099999999999998</c:v>
                </c:pt>
                <c:pt idx="7484">
                  <c:v>0.80900000000000005</c:v>
                </c:pt>
                <c:pt idx="7485">
                  <c:v>0.81599999999999995</c:v>
                </c:pt>
                <c:pt idx="7486">
                  <c:v>0.78200000000000003</c:v>
                </c:pt>
                <c:pt idx="7487">
                  <c:v>0.73199999999999998</c:v>
                </c:pt>
                <c:pt idx="7488">
                  <c:v>0.81899999999999995</c:v>
                </c:pt>
                <c:pt idx="7489">
                  <c:v>0.78100000000000003</c:v>
                </c:pt>
                <c:pt idx="7490">
                  <c:v>0.81399999999999995</c:v>
                </c:pt>
                <c:pt idx="7491">
                  <c:v>0.81599999999999995</c:v>
                </c:pt>
                <c:pt idx="7492">
                  <c:v>0.73699999999999999</c:v>
                </c:pt>
                <c:pt idx="7493">
                  <c:v>0.79300000000000004</c:v>
                </c:pt>
                <c:pt idx="7494">
                  <c:v>0.79300000000000004</c:v>
                </c:pt>
                <c:pt idx="7495">
                  <c:v>0.83199999999999996</c:v>
                </c:pt>
                <c:pt idx="7496">
                  <c:v>0.81899999999999995</c:v>
                </c:pt>
                <c:pt idx="7497">
                  <c:v>0.81899999999999995</c:v>
                </c:pt>
                <c:pt idx="7498">
                  <c:v>0.83299999999999996</c:v>
                </c:pt>
                <c:pt idx="7499">
                  <c:v>0.73899999999999999</c:v>
                </c:pt>
                <c:pt idx="7500">
                  <c:v>0.73799999999999999</c:v>
                </c:pt>
                <c:pt idx="7501">
                  <c:v>0.81100000000000005</c:v>
                </c:pt>
                <c:pt idx="7502">
                  <c:v>0.82899999999999996</c:v>
                </c:pt>
                <c:pt idx="7503">
                  <c:v>0.74099999999999999</c:v>
                </c:pt>
                <c:pt idx="7504">
                  <c:v>0.83299999999999996</c:v>
                </c:pt>
                <c:pt idx="7505">
                  <c:v>0.73499999999999999</c:v>
                </c:pt>
                <c:pt idx="7506">
                  <c:v>0.78800000000000003</c:v>
                </c:pt>
                <c:pt idx="7507">
                  <c:v>0.73599999999999999</c:v>
                </c:pt>
                <c:pt idx="7508">
                  <c:v>0.78300000000000003</c:v>
                </c:pt>
                <c:pt idx="7509">
                  <c:v>0.78300000000000003</c:v>
                </c:pt>
                <c:pt idx="7510">
                  <c:v>0.83</c:v>
                </c:pt>
                <c:pt idx="7511">
                  <c:v>0.78100000000000003</c:v>
                </c:pt>
                <c:pt idx="7512">
                  <c:v>0.78100000000000003</c:v>
                </c:pt>
                <c:pt idx="7513">
                  <c:v>0.79200000000000004</c:v>
                </c:pt>
                <c:pt idx="7514">
                  <c:v>0.78300000000000003</c:v>
                </c:pt>
                <c:pt idx="7515">
                  <c:v>0.83299999999999996</c:v>
                </c:pt>
                <c:pt idx="7516">
                  <c:v>0.79300000000000004</c:v>
                </c:pt>
                <c:pt idx="7517">
                  <c:v>0.74</c:v>
                </c:pt>
                <c:pt idx="7518">
                  <c:v>0.78400000000000003</c:v>
                </c:pt>
                <c:pt idx="7519">
                  <c:v>0.79400000000000004</c:v>
                </c:pt>
                <c:pt idx="7520">
                  <c:v>0.81699999999999995</c:v>
                </c:pt>
                <c:pt idx="7521">
                  <c:v>0.79100000000000004</c:v>
                </c:pt>
                <c:pt idx="7522">
                  <c:v>0.79</c:v>
                </c:pt>
                <c:pt idx="7523">
                  <c:v>0.74099999999999999</c:v>
                </c:pt>
                <c:pt idx="7524">
                  <c:v>0.83299999999999996</c:v>
                </c:pt>
                <c:pt idx="7525">
                  <c:v>0.74099999999999999</c:v>
                </c:pt>
                <c:pt idx="7526">
                  <c:v>0.82699999999999996</c:v>
                </c:pt>
                <c:pt idx="7527">
                  <c:v>0.81799999999999995</c:v>
                </c:pt>
                <c:pt idx="7528">
                  <c:v>0.81399999999999995</c:v>
                </c:pt>
                <c:pt idx="7529">
                  <c:v>0.82299999999999995</c:v>
                </c:pt>
                <c:pt idx="7530">
                  <c:v>0.82499999999999996</c:v>
                </c:pt>
                <c:pt idx="7531">
                  <c:v>0.82099999999999995</c:v>
                </c:pt>
                <c:pt idx="7532">
                  <c:v>0.82199999999999995</c:v>
                </c:pt>
                <c:pt idx="7533">
                  <c:v>0.86099999999999999</c:v>
                </c:pt>
                <c:pt idx="7534">
                  <c:v>0.81699999999999995</c:v>
                </c:pt>
                <c:pt idx="7535">
                  <c:v>0.82799999999999996</c:v>
                </c:pt>
                <c:pt idx="7536">
                  <c:v>0.82499999999999996</c:v>
                </c:pt>
                <c:pt idx="7537">
                  <c:v>0.82399999999999995</c:v>
                </c:pt>
                <c:pt idx="7538">
                  <c:v>0.79500000000000004</c:v>
                </c:pt>
                <c:pt idx="7539">
                  <c:v>0.83</c:v>
                </c:pt>
                <c:pt idx="7540">
                  <c:v>0.83</c:v>
                </c:pt>
                <c:pt idx="7541">
                  <c:v>0.77300000000000002</c:v>
                </c:pt>
                <c:pt idx="7542">
                  <c:v>0.83299999999999996</c:v>
                </c:pt>
                <c:pt idx="7543">
                  <c:v>0.83299999999999996</c:v>
                </c:pt>
                <c:pt idx="7544">
                  <c:v>0.81599999999999995</c:v>
                </c:pt>
                <c:pt idx="7545">
                  <c:v>0.77500000000000002</c:v>
                </c:pt>
                <c:pt idx="7546">
                  <c:v>0.77600000000000002</c:v>
                </c:pt>
                <c:pt idx="7547">
                  <c:v>0.82899999999999996</c:v>
                </c:pt>
                <c:pt idx="7548">
                  <c:v>0.77300000000000002</c:v>
                </c:pt>
                <c:pt idx="7549">
                  <c:v>0.77700000000000002</c:v>
                </c:pt>
                <c:pt idx="7550">
                  <c:v>0.83199999999999996</c:v>
                </c:pt>
                <c:pt idx="7551">
                  <c:v>0.83099999999999996</c:v>
                </c:pt>
                <c:pt idx="7552">
                  <c:v>0.81899999999999995</c:v>
                </c:pt>
                <c:pt idx="7553">
                  <c:v>0.81899999999999995</c:v>
                </c:pt>
                <c:pt idx="7554">
                  <c:v>0.82699999999999996</c:v>
                </c:pt>
                <c:pt idx="7555">
                  <c:v>0.83099999999999996</c:v>
                </c:pt>
                <c:pt idx="7556">
                  <c:v>0.82499999999999996</c:v>
                </c:pt>
                <c:pt idx="7557">
                  <c:v>0.83299999999999996</c:v>
                </c:pt>
                <c:pt idx="7558">
                  <c:v>0.81699999999999995</c:v>
                </c:pt>
                <c:pt idx="7559">
                  <c:v>0.81699999999999995</c:v>
                </c:pt>
                <c:pt idx="7560">
                  <c:v>0.77400000000000002</c:v>
                </c:pt>
                <c:pt idx="7561">
                  <c:v>0.82799999999999996</c:v>
                </c:pt>
                <c:pt idx="7562">
                  <c:v>0.77400000000000002</c:v>
                </c:pt>
                <c:pt idx="7563">
                  <c:v>0.82899999999999996</c:v>
                </c:pt>
                <c:pt idx="7564">
                  <c:v>0.79700000000000004</c:v>
                </c:pt>
                <c:pt idx="7565">
                  <c:v>0.82899999999999996</c:v>
                </c:pt>
                <c:pt idx="7566">
                  <c:v>0.77700000000000002</c:v>
                </c:pt>
                <c:pt idx="7567">
                  <c:v>0.84899999999999998</c:v>
                </c:pt>
                <c:pt idx="7568">
                  <c:v>0.84899999999999998</c:v>
                </c:pt>
                <c:pt idx="7569">
                  <c:v>0.77200000000000002</c:v>
                </c:pt>
                <c:pt idx="7570">
                  <c:v>0.77200000000000002</c:v>
                </c:pt>
                <c:pt idx="7571">
                  <c:v>0.83</c:v>
                </c:pt>
                <c:pt idx="7572">
                  <c:v>0.79800000000000004</c:v>
                </c:pt>
                <c:pt idx="7573">
                  <c:v>0.83099999999999996</c:v>
                </c:pt>
                <c:pt idx="7574">
                  <c:v>0.83199999999999996</c:v>
                </c:pt>
                <c:pt idx="7575">
                  <c:v>0.83099999999999996</c:v>
                </c:pt>
                <c:pt idx="7576">
                  <c:v>0.83</c:v>
                </c:pt>
                <c:pt idx="7577">
                  <c:v>0.86899999999999999</c:v>
                </c:pt>
                <c:pt idx="7578">
                  <c:v>0.82799999999999996</c:v>
                </c:pt>
                <c:pt idx="7579">
                  <c:v>0.80100000000000005</c:v>
                </c:pt>
                <c:pt idx="7580">
                  <c:v>0.77700000000000002</c:v>
                </c:pt>
                <c:pt idx="7581">
                  <c:v>0.83199999999999996</c:v>
                </c:pt>
                <c:pt idx="7582">
                  <c:v>0.83199999999999996</c:v>
                </c:pt>
                <c:pt idx="7583">
                  <c:v>0.871</c:v>
                </c:pt>
                <c:pt idx="7584">
                  <c:v>0.83</c:v>
                </c:pt>
                <c:pt idx="7585">
                  <c:v>0.83199999999999996</c:v>
                </c:pt>
                <c:pt idx="7586">
                  <c:v>0.83299999999999996</c:v>
                </c:pt>
                <c:pt idx="7587">
                  <c:v>0.83399999999999996</c:v>
                </c:pt>
                <c:pt idx="7588">
                  <c:v>0.871</c:v>
                </c:pt>
                <c:pt idx="7589">
                  <c:v>0.83</c:v>
                </c:pt>
                <c:pt idx="7590">
                  <c:v>0.78200000000000003</c:v>
                </c:pt>
                <c:pt idx="7591">
                  <c:v>0.78200000000000003</c:v>
                </c:pt>
                <c:pt idx="7592">
                  <c:v>0.78</c:v>
                </c:pt>
                <c:pt idx="7593">
                  <c:v>0.78</c:v>
                </c:pt>
                <c:pt idx="7594">
                  <c:v>0.84099999999999997</c:v>
                </c:pt>
                <c:pt idx="7595">
                  <c:v>0.84099999999999997</c:v>
                </c:pt>
                <c:pt idx="7596">
                  <c:v>0.84</c:v>
                </c:pt>
                <c:pt idx="7597">
                  <c:v>0.84</c:v>
                </c:pt>
                <c:pt idx="7598">
                  <c:v>0.83799999999999997</c:v>
                </c:pt>
                <c:pt idx="7599">
                  <c:v>0.83</c:v>
                </c:pt>
                <c:pt idx="7600">
                  <c:v>0.84299999999999997</c:v>
                </c:pt>
                <c:pt idx="7601">
                  <c:v>0.84299999999999997</c:v>
                </c:pt>
                <c:pt idx="7602">
                  <c:v>0.84299999999999997</c:v>
                </c:pt>
                <c:pt idx="7603">
                  <c:v>0.84</c:v>
                </c:pt>
                <c:pt idx="7604">
                  <c:v>0.83099999999999996</c:v>
                </c:pt>
                <c:pt idx="7605">
                  <c:v>0.84199999999999997</c:v>
                </c:pt>
                <c:pt idx="7606">
                  <c:v>0.84199999999999997</c:v>
                </c:pt>
                <c:pt idx="7607">
                  <c:v>0.84099999999999997</c:v>
                </c:pt>
                <c:pt idx="7608">
                  <c:v>0.78600000000000003</c:v>
                </c:pt>
                <c:pt idx="7609">
                  <c:v>0.78900000000000003</c:v>
                </c:pt>
                <c:pt idx="7610">
                  <c:v>0.79</c:v>
                </c:pt>
                <c:pt idx="7611">
                  <c:v>0.84099999999999997</c:v>
                </c:pt>
                <c:pt idx="7612">
                  <c:v>0.84299999999999997</c:v>
                </c:pt>
                <c:pt idx="7613">
                  <c:v>0.83299999999999996</c:v>
                </c:pt>
                <c:pt idx="7614">
                  <c:v>0.83299999999999996</c:v>
                </c:pt>
                <c:pt idx="7615">
                  <c:v>0.78600000000000003</c:v>
                </c:pt>
                <c:pt idx="7616">
                  <c:v>0.79</c:v>
                </c:pt>
                <c:pt idx="7617">
                  <c:v>0.84599999999999997</c:v>
                </c:pt>
                <c:pt idx="7618">
                  <c:v>0.83099999999999996</c:v>
                </c:pt>
                <c:pt idx="7619">
                  <c:v>0.83099999999999996</c:v>
                </c:pt>
                <c:pt idx="7620">
                  <c:v>0.84</c:v>
                </c:pt>
                <c:pt idx="7621">
                  <c:v>0.78700000000000003</c:v>
                </c:pt>
                <c:pt idx="7622">
                  <c:v>0.83899999999999997</c:v>
                </c:pt>
                <c:pt idx="7623">
                  <c:v>0.85699999999999998</c:v>
                </c:pt>
                <c:pt idx="7624">
                  <c:v>0.84799999999999998</c:v>
                </c:pt>
                <c:pt idx="7625">
                  <c:v>0.84299999999999997</c:v>
                </c:pt>
                <c:pt idx="7626">
                  <c:v>0.78700000000000003</c:v>
                </c:pt>
                <c:pt idx="7627">
                  <c:v>0.84699999999999998</c:v>
                </c:pt>
                <c:pt idx="7628">
                  <c:v>0.85</c:v>
                </c:pt>
                <c:pt idx="7629">
                  <c:v>0.78500000000000003</c:v>
                </c:pt>
                <c:pt idx="7630">
                  <c:v>0.84299999999999997</c:v>
                </c:pt>
                <c:pt idx="7631">
                  <c:v>0.78800000000000003</c:v>
                </c:pt>
                <c:pt idx="7632">
                  <c:v>0.84299999999999997</c:v>
                </c:pt>
                <c:pt idx="7633">
                  <c:v>0.83299999999999996</c:v>
                </c:pt>
                <c:pt idx="7634">
                  <c:v>0.79100000000000004</c:v>
                </c:pt>
                <c:pt idx="7635">
                  <c:v>0.78500000000000003</c:v>
                </c:pt>
                <c:pt idx="7636">
                  <c:v>0.78500000000000003</c:v>
                </c:pt>
                <c:pt idx="7637">
                  <c:v>0.84499999999999997</c:v>
                </c:pt>
                <c:pt idx="7638">
                  <c:v>0.78600000000000003</c:v>
                </c:pt>
                <c:pt idx="7639">
                  <c:v>0.78600000000000003</c:v>
                </c:pt>
                <c:pt idx="7640">
                  <c:v>0.84399999999999997</c:v>
                </c:pt>
                <c:pt idx="7641">
                  <c:v>0.84499999999999997</c:v>
                </c:pt>
                <c:pt idx="7642">
                  <c:v>0.83399999999999996</c:v>
                </c:pt>
                <c:pt idx="7643">
                  <c:v>0.84399999999999997</c:v>
                </c:pt>
                <c:pt idx="7644">
                  <c:v>0.84799999999999998</c:v>
                </c:pt>
                <c:pt idx="7645">
                  <c:v>0.874</c:v>
                </c:pt>
                <c:pt idx="7646">
                  <c:v>0.84</c:v>
                </c:pt>
                <c:pt idx="7647">
                  <c:v>0.84199999999999997</c:v>
                </c:pt>
                <c:pt idx="7648">
                  <c:v>0.79100000000000004</c:v>
                </c:pt>
                <c:pt idx="7649">
                  <c:v>0.85</c:v>
                </c:pt>
                <c:pt idx="7650">
                  <c:v>0.84899999999999998</c:v>
                </c:pt>
                <c:pt idx="7651">
                  <c:v>0.84899999999999998</c:v>
                </c:pt>
                <c:pt idx="7652">
                  <c:v>0.873</c:v>
                </c:pt>
                <c:pt idx="7653">
                  <c:v>0.73199999999999998</c:v>
                </c:pt>
                <c:pt idx="7654">
                  <c:v>0.755</c:v>
                </c:pt>
                <c:pt idx="7655">
                  <c:v>0.755</c:v>
                </c:pt>
                <c:pt idx="7656">
                  <c:v>0.753</c:v>
                </c:pt>
                <c:pt idx="7657">
                  <c:v>0.753</c:v>
                </c:pt>
                <c:pt idx="7658">
                  <c:v>0.74399999999999999</c:v>
                </c:pt>
                <c:pt idx="7659">
                  <c:v>0.74399999999999999</c:v>
                </c:pt>
                <c:pt idx="7660">
                  <c:v>0.74299999999999999</c:v>
                </c:pt>
                <c:pt idx="7661">
                  <c:v>0.74299999999999999</c:v>
                </c:pt>
                <c:pt idx="7662">
                  <c:v>0.83299999999999996</c:v>
                </c:pt>
                <c:pt idx="7663">
                  <c:v>0.73599999999999999</c:v>
                </c:pt>
                <c:pt idx="7664">
                  <c:v>0.88</c:v>
                </c:pt>
                <c:pt idx="7665">
                  <c:v>0.88</c:v>
                </c:pt>
                <c:pt idx="7666">
                  <c:v>0.74399999999999999</c:v>
                </c:pt>
                <c:pt idx="7667">
                  <c:v>0.88300000000000001</c:v>
                </c:pt>
                <c:pt idx="7668">
                  <c:v>0.88300000000000001</c:v>
                </c:pt>
                <c:pt idx="7669">
                  <c:v>0.83599999999999997</c:v>
                </c:pt>
                <c:pt idx="7670">
                  <c:v>0.81499999999999995</c:v>
                </c:pt>
                <c:pt idx="7671">
                  <c:v>0.74399999999999999</c:v>
                </c:pt>
                <c:pt idx="7672">
                  <c:v>0.74399999999999999</c:v>
                </c:pt>
                <c:pt idx="7673">
                  <c:v>0.747</c:v>
                </c:pt>
                <c:pt idx="7674">
                  <c:v>0.74399999999999999</c:v>
                </c:pt>
                <c:pt idx="7675">
                  <c:v>0.754</c:v>
                </c:pt>
                <c:pt idx="7676">
                  <c:v>0.81699999999999995</c:v>
                </c:pt>
                <c:pt idx="7677">
                  <c:v>0.88400000000000001</c:v>
                </c:pt>
                <c:pt idx="7678">
                  <c:v>0.81799999999999995</c:v>
                </c:pt>
                <c:pt idx="7679">
                  <c:v>0.87</c:v>
                </c:pt>
                <c:pt idx="7680">
                  <c:v>0.87</c:v>
                </c:pt>
                <c:pt idx="7681">
                  <c:v>0.86799999999999999</c:v>
                </c:pt>
                <c:pt idx="7682">
                  <c:v>0.86799999999999999</c:v>
                </c:pt>
                <c:pt idx="7683">
                  <c:v>0.74399999999999999</c:v>
                </c:pt>
                <c:pt idx="7684">
                  <c:v>0.75900000000000001</c:v>
                </c:pt>
                <c:pt idx="7685">
                  <c:v>0.81899999999999995</c:v>
                </c:pt>
                <c:pt idx="7686">
                  <c:v>0.88200000000000001</c:v>
                </c:pt>
                <c:pt idx="7687">
                  <c:v>0.81499999999999995</c:v>
                </c:pt>
                <c:pt idx="7688">
                  <c:v>0.84199999999999997</c:v>
                </c:pt>
                <c:pt idx="7689">
                  <c:v>0.75</c:v>
                </c:pt>
                <c:pt idx="7690">
                  <c:v>0.81499999999999995</c:v>
                </c:pt>
                <c:pt idx="7691">
                  <c:v>0.753</c:v>
                </c:pt>
                <c:pt idx="7692">
                  <c:v>0.754</c:v>
                </c:pt>
                <c:pt idx="7693">
                  <c:v>0.746</c:v>
                </c:pt>
                <c:pt idx="7694">
                  <c:v>0.75800000000000001</c:v>
                </c:pt>
                <c:pt idx="7695">
                  <c:v>0.76100000000000001</c:v>
                </c:pt>
                <c:pt idx="7696">
                  <c:v>0.752</c:v>
                </c:pt>
                <c:pt idx="7697">
                  <c:v>0.751</c:v>
                </c:pt>
                <c:pt idx="7698">
                  <c:v>0.746</c:v>
                </c:pt>
                <c:pt idx="7699">
                  <c:v>0.75800000000000001</c:v>
                </c:pt>
                <c:pt idx="7700">
                  <c:v>0.88</c:v>
                </c:pt>
                <c:pt idx="7701">
                  <c:v>0.83899999999999997</c:v>
                </c:pt>
                <c:pt idx="7702">
                  <c:v>0.81899999999999995</c:v>
                </c:pt>
                <c:pt idx="7703">
                  <c:v>0.753</c:v>
                </c:pt>
                <c:pt idx="7704">
                  <c:v>0.75800000000000001</c:v>
                </c:pt>
                <c:pt idx="7705">
                  <c:v>0.75800000000000001</c:v>
                </c:pt>
                <c:pt idx="7706">
                  <c:v>0.75800000000000001</c:v>
                </c:pt>
                <c:pt idx="7707">
                  <c:v>0.75800000000000001</c:v>
                </c:pt>
                <c:pt idx="7708">
                  <c:v>0.88100000000000001</c:v>
                </c:pt>
                <c:pt idx="7709">
                  <c:v>0.88100000000000001</c:v>
                </c:pt>
                <c:pt idx="7710">
                  <c:v>0.88100000000000001</c:v>
                </c:pt>
                <c:pt idx="7711">
                  <c:v>0.747</c:v>
                </c:pt>
                <c:pt idx="7712">
                  <c:v>0.84</c:v>
                </c:pt>
                <c:pt idx="7713">
                  <c:v>0.75</c:v>
                </c:pt>
                <c:pt idx="7714">
                  <c:v>0.84499999999999997</c:v>
                </c:pt>
                <c:pt idx="7715">
                  <c:v>0.84399999999999997</c:v>
                </c:pt>
                <c:pt idx="7716">
                  <c:v>0.81899999999999995</c:v>
                </c:pt>
                <c:pt idx="7717">
                  <c:v>0.753</c:v>
                </c:pt>
                <c:pt idx="7718">
                  <c:v>0.751</c:v>
                </c:pt>
                <c:pt idx="7719">
                  <c:v>0.751</c:v>
                </c:pt>
                <c:pt idx="7720">
                  <c:v>0.752</c:v>
                </c:pt>
                <c:pt idx="7721">
                  <c:v>0.88</c:v>
                </c:pt>
                <c:pt idx="7722">
                  <c:v>0.82199999999999995</c:v>
                </c:pt>
                <c:pt idx="7723">
                  <c:v>0.82199999999999995</c:v>
                </c:pt>
                <c:pt idx="7724">
                  <c:v>0.76400000000000001</c:v>
                </c:pt>
                <c:pt idx="7725">
                  <c:v>0.76400000000000001</c:v>
                </c:pt>
                <c:pt idx="7726">
                  <c:v>0.75600000000000001</c:v>
                </c:pt>
                <c:pt idx="7727">
                  <c:v>0.75600000000000001</c:v>
                </c:pt>
                <c:pt idx="7728">
                  <c:v>0.755</c:v>
                </c:pt>
                <c:pt idx="7729">
                  <c:v>0.755</c:v>
                </c:pt>
                <c:pt idx="7730">
                  <c:v>0.89300000000000002</c:v>
                </c:pt>
                <c:pt idx="7731">
                  <c:v>0.89300000000000002</c:v>
                </c:pt>
                <c:pt idx="7732">
                  <c:v>0.75600000000000001</c:v>
                </c:pt>
                <c:pt idx="7733">
                  <c:v>0.89100000000000001</c:v>
                </c:pt>
                <c:pt idx="7734">
                  <c:v>0.89100000000000001</c:v>
                </c:pt>
                <c:pt idx="7735">
                  <c:v>0.755</c:v>
                </c:pt>
                <c:pt idx="7736">
                  <c:v>0.88100000000000001</c:v>
                </c:pt>
                <c:pt idx="7737">
                  <c:v>0.82299999999999995</c:v>
                </c:pt>
                <c:pt idx="7738">
                  <c:v>0.755</c:v>
                </c:pt>
                <c:pt idx="7739">
                  <c:v>0.82799999999999996</c:v>
                </c:pt>
                <c:pt idx="7740">
                  <c:v>0.89200000000000002</c:v>
                </c:pt>
                <c:pt idx="7741">
                  <c:v>0.75600000000000001</c:v>
                </c:pt>
                <c:pt idx="7742">
                  <c:v>0.83099999999999996</c:v>
                </c:pt>
                <c:pt idx="7743">
                  <c:v>0.75600000000000001</c:v>
                </c:pt>
                <c:pt idx="7744">
                  <c:v>0.83199999999999996</c:v>
                </c:pt>
                <c:pt idx="7745">
                  <c:v>0.76500000000000001</c:v>
                </c:pt>
                <c:pt idx="7746">
                  <c:v>0.76</c:v>
                </c:pt>
                <c:pt idx="7747">
                  <c:v>0.75600000000000001</c:v>
                </c:pt>
                <c:pt idx="7748">
                  <c:v>0.88900000000000001</c:v>
                </c:pt>
                <c:pt idx="7749">
                  <c:v>0.82899999999999996</c:v>
                </c:pt>
                <c:pt idx="7750">
                  <c:v>0.83299999999999996</c:v>
                </c:pt>
                <c:pt idx="7751">
                  <c:v>0.75600000000000001</c:v>
                </c:pt>
                <c:pt idx="7752">
                  <c:v>0.82899999999999996</c:v>
                </c:pt>
                <c:pt idx="7753">
                  <c:v>0.88900000000000001</c:v>
                </c:pt>
                <c:pt idx="7754">
                  <c:v>0.82899999999999996</c:v>
                </c:pt>
                <c:pt idx="7755">
                  <c:v>0.76500000000000001</c:v>
                </c:pt>
                <c:pt idx="7756">
                  <c:v>0.82799999999999996</c:v>
                </c:pt>
                <c:pt idx="7757">
                  <c:v>0.76600000000000001</c:v>
                </c:pt>
                <c:pt idx="7758">
                  <c:v>0.76200000000000001</c:v>
                </c:pt>
                <c:pt idx="7759">
                  <c:v>0.75800000000000001</c:v>
                </c:pt>
                <c:pt idx="7760">
                  <c:v>0.83099999999999996</c:v>
                </c:pt>
                <c:pt idx="7761">
                  <c:v>0.82799999999999996</c:v>
                </c:pt>
                <c:pt idx="7762">
                  <c:v>0.88300000000000001</c:v>
                </c:pt>
                <c:pt idx="7763">
                  <c:v>0.83399999999999996</c:v>
                </c:pt>
                <c:pt idx="7764">
                  <c:v>0.75800000000000001</c:v>
                </c:pt>
                <c:pt idx="7765">
                  <c:v>0.76400000000000001</c:v>
                </c:pt>
                <c:pt idx="7766">
                  <c:v>0.82799999999999996</c:v>
                </c:pt>
                <c:pt idx="7767">
                  <c:v>0.82799999999999996</c:v>
                </c:pt>
                <c:pt idx="7768">
                  <c:v>0.82799999999999996</c:v>
                </c:pt>
                <c:pt idx="7769">
                  <c:v>0.82799999999999996</c:v>
                </c:pt>
                <c:pt idx="7770">
                  <c:v>0.89400000000000002</c:v>
                </c:pt>
                <c:pt idx="7771">
                  <c:v>0.89400000000000002</c:v>
                </c:pt>
                <c:pt idx="7772">
                  <c:v>0.76300000000000001</c:v>
                </c:pt>
                <c:pt idx="7773">
                  <c:v>0.76600000000000001</c:v>
                </c:pt>
                <c:pt idx="7774">
                  <c:v>0.88400000000000001</c:v>
                </c:pt>
                <c:pt idx="7775">
                  <c:v>0.75900000000000001</c:v>
                </c:pt>
                <c:pt idx="7776">
                  <c:v>0.89200000000000002</c:v>
                </c:pt>
                <c:pt idx="7777">
                  <c:v>0.89100000000000001</c:v>
                </c:pt>
                <c:pt idx="7778">
                  <c:v>0.76200000000000001</c:v>
                </c:pt>
                <c:pt idx="7779">
                  <c:v>0.76500000000000001</c:v>
                </c:pt>
                <c:pt idx="7780">
                  <c:v>0.76300000000000001</c:v>
                </c:pt>
                <c:pt idx="7781">
                  <c:v>0.76300000000000001</c:v>
                </c:pt>
                <c:pt idx="7782">
                  <c:v>0.83499999999999996</c:v>
                </c:pt>
                <c:pt idx="7783">
                  <c:v>0.83499999999999996</c:v>
                </c:pt>
                <c:pt idx="7784">
                  <c:v>0.83199999999999996</c:v>
                </c:pt>
                <c:pt idx="7785">
                  <c:v>0.83199999999999996</c:v>
                </c:pt>
                <c:pt idx="7786">
                  <c:v>0.76800000000000002</c:v>
                </c:pt>
                <c:pt idx="7787">
                  <c:v>0.76800000000000002</c:v>
                </c:pt>
                <c:pt idx="7788">
                  <c:v>0.76400000000000001</c:v>
                </c:pt>
                <c:pt idx="7789">
                  <c:v>0.76600000000000001</c:v>
                </c:pt>
                <c:pt idx="7790">
                  <c:v>0.76600000000000001</c:v>
                </c:pt>
                <c:pt idx="7791">
                  <c:v>0.76800000000000002</c:v>
                </c:pt>
                <c:pt idx="7792">
                  <c:v>0.89400000000000002</c:v>
                </c:pt>
                <c:pt idx="7793">
                  <c:v>0.76700000000000002</c:v>
                </c:pt>
                <c:pt idx="7794">
                  <c:v>0.83599999999999997</c:v>
                </c:pt>
                <c:pt idx="7795">
                  <c:v>0.87</c:v>
                </c:pt>
                <c:pt idx="7796">
                  <c:v>0.84</c:v>
                </c:pt>
                <c:pt idx="7797">
                  <c:v>0.76700000000000002</c:v>
                </c:pt>
                <c:pt idx="7798">
                  <c:v>0.876</c:v>
                </c:pt>
                <c:pt idx="7799">
                  <c:v>0.76800000000000002</c:v>
                </c:pt>
                <c:pt idx="7800">
                  <c:v>0.76700000000000002</c:v>
                </c:pt>
                <c:pt idx="7801">
                  <c:v>0.83399999999999996</c:v>
                </c:pt>
                <c:pt idx="7802">
                  <c:v>0.84</c:v>
                </c:pt>
                <c:pt idx="7803">
                  <c:v>0.879</c:v>
                </c:pt>
                <c:pt idx="7804">
                  <c:v>0.82699999999999996</c:v>
                </c:pt>
                <c:pt idx="7805">
                  <c:v>0.76800000000000002</c:v>
                </c:pt>
                <c:pt idx="7806">
                  <c:v>0.76700000000000002</c:v>
                </c:pt>
                <c:pt idx="7807">
                  <c:v>0.89600000000000002</c:v>
                </c:pt>
                <c:pt idx="7808">
                  <c:v>0.84099999999999997</c:v>
                </c:pt>
                <c:pt idx="7809">
                  <c:v>0.84099999999999997</c:v>
                </c:pt>
                <c:pt idx="7810">
                  <c:v>0.84199999999999997</c:v>
                </c:pt>
                <c:pt idx="7811">
                  <c:v>0.83299999999999996</c:v>
                </c:pt>
                <c:pt idx="7812">
                  <c:v>0.83399999999999996</c:v>
                </c:pt>
                <c:pt idx="7813">
                  <c:v>0.82499999999999996</c:v>
                </c:pt>
                <c:pt idx="7814">
                  <c:v>0.84099999999999997</c:v>
                </c:pt>
                <c:pt idx="7815">
                  <c:v>0.83</c:v>
                </c:pt>
                <c:pt idx="7816">
                  <c:v>0.84199999999999997</c:v>
                </c:pt>
                <c:pt idx="7817">
                  <c:v>0.84199999999999997</c:v>
                </c:pt>
                <c:pt idx="7818">
                  <c:v>0.84199999999999997</c:v>
                </c:pt>
                <c:pt idx="7819">
                  <c:v>0.84199999999999997</c:v>
                </c:pt>
                <c:pt idx="7820">
                  <c:v>0.82599999999999996</c:v>
                </c:pt>
                <c:pt idx="7821">
                  <c:v>0.86699999999999999</c:v>
                </c:pt>
                <c:pt idx="7822">
                  <c:v>0.89700000000000002</c:v>
                </c:pt>
                <c:pt idx="7823">
                  <c:v>0.83299999999999996</c:v>
                </c:pt>
                <c:pt idx="7824">
                  <c:v>0.83199999999999996</c:v>
                </c:pt>
                <c:pt idx="7825">
                  <c:v>0.82699999999999996</c:v>
                </c:pt>
                <c:pt idx="7826">
                  <c:v>0.83399999999999996</c:v>
                </c:pt>
                <c:pt idx="7827">
                  <c:v>0.89900000000000002</c:v>
                </c:pt>
                <c:pt idx="7828">
                  <c:v>0.83099999999999996</c:v>
                </c:pt>
                <c:pt idx="7829">
                  <c:v>0.83299999999999996</c:v>
                </c:pt>
                <c:pt idx="7830">
                  <c:v>0.83099999999999996</c:v>
                </c:pt>
                <c:pt idx="7831">
                  <c:v>0.83199999999999996</c:v>
                </c:pt>
                <c:pt idx="7832">
                  <c:v>0.84599999999999997</c:v>
                </c:pt>
                <c:pt idx="7833">
                  <c:v>0.84599999999999997</c:v>
                </c:pt>
                <c:pt idx="7834">
                  <c:v>0.84499999999999997</c:v>
                </c:pt>
                <c:pt idx="7835">
                  <c:v>0.84499999999999997</c:v>
                </c:pt>
                <c:pt idx="7836">
                  <c:v>0.83599999999999997</c:v>
                </c:pt>
                <c:pt idx="7837">
                  <c:v>0.83599999999999997</c:v>
                </c:pt>
                <c:pt idx="7838">
                  <c:v>0.83499999999999996</c:v>
                </c:pt>
                <c:pt idx="7839">
                  <c:v>0.83499999999999996</c:v>
                </c:pt>
                <c:pt idx="7840">
                  <c:v>0.83699999999999997</c:v>
                </c:pt>
                <c:pt idx="7841">
                  <c:v>0.83599999999999997</c:v>
                </c:pt>
                <c:pt idx="7842">
                  <c:v>0.84699999999999998</c:v>
                </c:pt>
                <c:pt idx="7843">
                  <c:v>0.83499999999999996</c:v>
                </c:pt>
                <c:pt idx="7844">
                  <c:v>0.83599999999999997</c:v>
                </c:pt>
                <c:pt idx="7845">
                  <c:v>0.84699999999999998</c:v>
                </c:pt>
                <c:pt idx="7846">
                  <c:v>0.84</c:v>
                </c:pt>
                <c:pt idx="7847">
                  <c:v>0.83699999999999997</c:v>
                </c:pt>
                <c:pt idx="7848">
                  <c:v>0.83599999999999997</c:v>
                </c:pt>
                <c:pt idx="7849">
                  <c:v>0.88700000000000001</c:v>
                </c:pt>
                <c:pt idx="7850">
                  <c:v>0.84599999999999997</c:v>
                </c:pt>
                <c:pt idx="7851">
                  <c:v>0.84299999999999997</c:v>
                </c:pt>
                <c:pt idx="7852">
                  <c:v>0.83799999999999997</c:v>
                </c:pt>
                <c:pt idx="7853">
                  <c:v>0.84599999999999997</c:v>
                </c:pt>
                <c:pt idx="7854">
                  <c:v>0.84</c:v>
                </c:pt>
                <c:pt idx="7855">
                  <c:v>0.84499999999999997</c:v>
                </c:pt>
                <c:pt idx="7856">
                  <c:v>0.84299999999999997</c:v>
                </c:pt>
                <c:pt idx="7857">
                  <c:v>0.78600000000000003</c:v>
                </c:pt>
                <c:pt idx="7858">
                  <c:v>0.78400000000000003</c:v>
                </c:pt>
                <c:pt idx="7859">
                  <c:v>0.78700000000000003</c:v>
                </c:pt>
                <c:pt idx="7860">
                  <c:v>0.81399999999999995</c:v>
                </c:pt>
                <c:pt idx="7861">
                  <c:v>0.79100000000000004</c:v>
                </c:pt>
                <c:pt idx="7862">
                  <c:v>0.78900000000000003</c:v>
                </c:pt>
                <c:pt idx="7863">
                  <c:v>0.79400000000000004</c:v>
                </c:pt>
                <c:pt idx="7864">
                  <c:v>0.81200000000000006</c:v>
                </c:pt>
                <c:pt idx="7865">
                  <c:v>0.40400000000000003</c:v>
                </c:pt>
                <c:pt idx="7866">
                  <c:v>0.39900000000000002</c:v>
                </c:pt>
                <c:pt idx="7867">
                  <c:v>0.41699999999999998</c:v>
                </c:pt>
                <c:pt idx="7868">
                  <c:v>0.40500000000000003</c:v>
                </c:pt>
                <c:pt idx="7869">
                  <c:v>0.42299999999999999</c:v>
                </c:pt>
                <c:pt idx="7870">
                  <c:v>0.51</c:v>
                </c:pt>
                <c:pt idx="7871">
                  <c:v>0.50700000000000001</c:v>
                </c:pt>
                <c:pt idx="7872">
                  <c:v>0.51600000000000001</c:v>
                </c:pt>
                <c:pt idx="7873">
                  <c:v>0.504</c:v>
                </c:pt>
                <c:pt idx="7874">
                  <c:v>0.52500000000000002</c:v>
                </c:pt>
                <c:pt idx="7875">
                  <c:v>0.503</c:v>
                </c:pt>
                <c:pt idx="7876">
                  <c:v>0.57999999999999996</c:v>
                </c:pt>
                <c:pt idx="7877">
                  <c:v>0.52200000000000002</c:v>
                </c:pt>
                <c:pt idx="7878">
                  <c:v>0.57899999999999996</c:v>
                </c:pt>
                <c:pt idx="7879">
                  <c:v>0.49199999999999999</c:v>
                </c:pt>
                <c:pt idx="7880">
                  <c:v>0.49299999999999999</c:v>
                </c:pt>
                <c:pt idx="7881">
                  <c:v>0.5</c:v>
                </c:pt>
                <c:pt idx="7882">
                  <c:v>0.502</c:v>
                </c:pt>
                <c:pt idx="7883">
                  <c:v>0.57999999999999996</c:v>
                </c:pt>
                <c:pt idx="7884">
                  <c:v>0.51400000000000001</c:v>
                </c:pt>
                <c:pt idx="7885">
                  <c:v>0.57399999999999995</c:v>
                </c:pt>
                <c:pt idx="7886">
                  <c:v>0.61599999999999999</c:v>
                </c:pt>
                <c:pt idx="7887">
                  <c:v>0.61599999999999999</c:v>
                </c:pt>
                <c:pt idx="7888">
                  <c:v>0.61399999999999999</c:v>
                </c:pt>
                <c:pt idx="7889">
                  <c:v>0.63500000000000001</c:v>
                </c:pt>
                <c:pt idx="7890">
                  <c:v>0.61599999999999999</c:v>
                </c:pt>
                <c:pt idx="7891">
                  <c:v>0.57899999999999996</c:v>
                </c:pt>
                <c:pt idx="7892">
                  <c:v>0.63400000000000001</c:v>
                </c:pt>
                <c:pt idx="7893">
                  <c:v>0.58799999999999997</c:v>
                </c:pt>
                <c:pt idx="7894">
                  <c:v>0.58899999999999997</c:v>
                </c:pt>
                <c:pt idx="7895">
                  <c:v>0.629</c:v>
                </c:pt>
                <c:pt idx="7896">
                  <c:v>0.628</c:v>
                </c:pt>
                <c:pt idx="7897">
                  <c:v>0.61599999999999999</c:v>
                </c:pt>
                <c:pt idx="7898">
                  <c:v>0.61699999999999999</c:v>
                </c:pt>
                <c:pt idx="7899">
                  <c:v>0.69399999999999995</c:v>
                </c:pt>
                <c:pt idx="7900">
                  <c:v>0.68400000000000005</c:v>
                </c:pt>
                <c:pt idx="7901">
                  <c:v>0.61399999999999999</c:v>
                </c:pt>
                <c:pt idx="7902">
                  <c:v>0.63800000000000001</c:v>
                </c:pt>
                <c:pt idx="7903">
                  <c:v>0.61399999999999999</c:v>
                </c:pt>
                <c:pt idx="7904">
                  <c:v>0.63700000000000001</c:v>
                </c:pt>
                <c:pt idx="7905">
                  <c:v>0.71099999999999997</c:v>
                </c:pt>
                <c:pt idx="7906">
                  <c:v>0.70399999999999996</c:v>
                </c:pt>
                <c:pt idx="7907">
                  <c:v>0.71299999999999997</c:v>
                </c:pt>
                <c:pt idx="7908">
                  <c:v>0.71099999999999997</c:v>
                </c:pt>
                <c:pt idx="7909">
                  <c:v>0.75800000000000001</c:v>
                </c:pt>
                <c:pt idx="7910">
                  <c:v>0.64900000000000002</c:v>
                </c:pt>
                <c:pt idx="7911">
                  <c:v>0.71</c:v>
                </c:pt>
                <c:pt idx="7912">
                  <c:v>0.65</c:v>
                </c:pt>
                <c:pt idx="7913">
                  <c:v>0.65500000000000003</c:v>
                </c:pt>
                <c:pt idx="7914">
                  <c:v>0.67600000000000005</c:v>
                </c:pt>
                <c:pt idx="7915">
                  <c:v>0.65500000000000003</c:v>
                </c:pt>
                <c:pt idx="7916">
                  <c:v>0.67500000000000004</c:v>
                </c:pt>
                <c:pt idx="7917">
                  <c:v>0.64300000000000002</c:v>
                </c:pt>
                <c:pt idx="7918">
                  <c:v>0.64500000000000002</c:v>
                </c:pt>
                <c:pt idx="7919">
                  <c:v>0.70799999999999996</c:v>
                </c:pt>
                <c:pt idx="7920">
                  <c:v>0.68600000000000005</c:v>
                </c:pt>
                <c:pt idx="7921">
                  <c:v>0.71</c:v>
                </c:pt>
                <c:pt idx="7922">
                  <c:v>0.70799999999999996</c:v>
                </c:pt>
                <c:pt idx="7923">
                  <c:v>0.71299999999999997</c:v>
                </c:pt>
                <c:pt idx="7924">
                  <c:v>0.70199999999999996</c:v>
                </c:pt>
                <c:pt idx="7925">
                  <c:v>0.65100000000000002</c:v>
                </c:pt>
                <c:pt idx="7926">
                  <c:v>0.65100000000000002</c:v>
                </c:pt>
                <c:pt idx="7927">
                  <c:v>0.66900000000000004</c:v>
                </c:pt>
                <c:pt idx="7928">
                  <c:v>0.69199999999999995</c:v>
                </c:pt>
                <c:pt idx="7929">
                  <c:v>0.66900000000000004</c:v>
                </c:pt>
                <c:pt idx="7930">
                  <c:v>0.69099999999999995</c:v>
                </c:pt>
                <c:pt idx="7931">
                  <c:v>0.72099999999999997</c:v>
                </c:pt>
                <c:pt idx="7932">
                  <c:v>0.71599999999999997</c:v>
                </c:pt>
                <c:pt idx="7933">
                  <c:v>0.66100000000000003</c:v>
                </c:pt>
                <c:pt idx="7934">
                  <c:v>0.66300000000000003</c:v>
                </c:pt>
                <c:pt idx="7935">
                  <c:v>0.72299999999999998</c:v>
                </c:pt>
                <c:pt idx="7936">
                  <c:v>0.72099999999999997</c:v>
                </c:pt>
                <c:pt idx="7937">
                  <c:v>0.72699999999999998</c:v>
                </c:pt>
                <c:pt idx="7938">
                  <c:v>0.71799999999999997</c:v>
                </c:pt>
                <c:pt idx="7939">
                  <c:v>0.68300000000000005</c:v>
                </c:pt>
                <c:pt idx="7940">
                  <c:v>0.68400000000000005</c:v>
                </c:pt>
                <c:pt idx="7941">
                  <c:v>0.68400000000000005</c:v>
                </c:pt>
                <c:pt idx="7942">
                  <c:v>0.66900000000000004</c:v>
                </c:pt>
                <c:pt idx="7943">
                  <c:v>0.68200000000000005</c:v>
                </c:pt>
                <c:pt idx="7944">
                  <c:v>0.67</c:v>
                </c:pt>
                <c:pt idx="7945">
                  <c:v>0.68400000000000005</c:v>
                </c:pt>
                <c:pt idx="7946">
                  <c:v>0.71599999999999997</c:v>
                </c:pt>
                <c:pt idx="7947">
                  <c:v>0.72599999999999998</c:v>
                </c:pt>
                <c:pt idx="7948">
                  <c:v>0.68400000000000005</c:v>
                </c:pt>
                <c:pt idx="7949">
                  <c:v>0.71499999999999997</c:v>
                </c:pt>
                <c:pt idx="7950">
                  <c:v>0.72699999999999998</c:v>
                </c:pt>
                <c:pt idx="7951">
                  <c:v>0.78400000000000003</c:v>
                </c:pt>
                <c:pt idx="7952">
                  <c:v>0.73</c:v>
                </c:pt>
                <c:pt idx="7953">
                  <c:v>0.72299999999999998</c:v>
                </c:pt>
                <c:pt idx="7954">
                  <c:v>0.72499999999999998</c:v>
                </c:pt>
                <c:pt idx="7955">
                  <c:v>0.78600000000000003</c:v>
                </c:pt>
                <c:pt idx="7956">
                  <c:v>0.78400000000000003</c:v>
                </c:pt>
                <c:pt idx="7957">
                  <c:v>0.67700000000000005</c:v>
                </c:pt>
                <c:pt idx="7958">
                  <c:v>0.79</c:v>
                </c:pt>
                <c:pt idx="7959">
                  <c:v>0.67800000000000005</c:v>
                </c:pt>
                <c:pt idx="7960">
                  <c:v>0.73199999999999998</c:v>
                </c:pt>
                <c:pt idx="7961">
                  <c:v>0.67600000000000005</c:v>
                </c:pt>
                <c:pt idx="7962">
                  <c:v>0.67700000000000005</c:v>
                </c:pt>
                <c:pt idx="7963">
                  <c:v>0.69699999999999995</c:v>
                </c:pt>
                <c:pt idx="7964">
                  <c:v>0.67900000000000005</c:v>
                </c:pt>
                <c:pt idx="7965">
                  <c:v>0.69799999999999995</c:v>
                </c:pt>
                <c:pt idx="7966">
                  <c:v>0.69699999999999995</c:v>
                </c:pt>
                <c:pt idx="7967">
                  <c:v>0.67900000000000005</c:v>
                </c:pt>
                <c:pt idx="7968">
                  <c:v>0.68</c:v>
                </c:pt>
                <c:pt idx="7969">
                  <c:v>0.69599999999999995</c:v>
                </c:pt>
                <c:pt idx="7970">
                  <c:v>0.69799999999999995</c:v>
                </c:pt>
                <c:pt idx="7971">
                  <c:v>0.68</c:v>
                </c:pt>
                <c:pt idx="7972">
                  <c:v>0.73399999999999999</c:v>
                </c:pt>
                <c:pt idx="7973">
                  <c:v>0.79900000000000004</c:v>
                </c:pt>
                <c:pt idx="7974">
                  <c:v>0.79300000000000004</c:v>
                </c:pt>
                <c:pt idx="7975">
                  <c:v>0.68799999999999994</c:v>
                </c:pt>
                <c:pt idx="7976">
                  <c:v>0.74199999999999999</c:v>
                </c:pt>
                <c:pt idx="7977">
                  <c:v>0.69799999999999995</c:v>
                </c:pt>
                <c:pt idx="7978">
                  <c:v>0.73399999999999999</c:v>
                </c:pt>
                <c:pt idx="7979">
                  <c:v>0.74299999999999999</c:v>
                </c:pt>
                <c:pt idx="7980">
                  <c:v>0.80100000000000005</c:v>
                </c:pt>
                <c:pt idx="7981">
                  <c:v>0.68899999999999995</c:v>
                </c:pt>
                <c:pt idx="7982">
                  <c:v>0.74</c:v>
                </c:pt>
                <c:pt idx="7983">
                  <c:v>0.74099999999999999</c:v>
                </c:pt>
                <c:pt idx="7984">
                  <c:v>0.79900000000000004</c:v>
                </c:pt>
                <c:pt idx="7985">
                  <c:v>0.80600000000000005</c:v>
                </c:pt>
                <c:pt idx="7986">
                  <c:v>0.69199999999999995</c:v>
                </c:pt>
                <c:pt idx="7987">
                  <c:v>0.79600000000000004</c:v>
                </c:pt>
                <c:pt idx="7988">
                  <c:v>0.69299999999999995</c:v>
                </c:pt>
                <c:pt idx="7989">
                  <c:v>0.69299999999999995</c:v>
                </c:pt>
                <c:pt idx="7990">
                  <c:v>0.69399999999999995</c:v>
                </c:pt>
                <c:pt idx="7991">
                  <c:v>0.68899999999999995</c:v>
                </c:pt>
                <c:pt idx="7992">
                  <c:v>0.68899999999999995</c:v>
                </c:pt>
                <c:pt idx="7993">
                  <c:v>0.71499999999999997</c:v>
                </c:pt>
                <c:pt idx="7994">
                  <c:v>0.71599999999999997</c:v>
                </c:pt>
                <c:pt idx="7995">
                  <c:v>0.69199999999999995</c:v>
                </c:pt>
                <c:pt idx="7996">
                  <c:v>0.71599999999999997</c:v>
                </c:pt>
                <c:pt idx="7997">
                  <c:v>0.69199999999999995</c:v>
                </c:pt>
                <c:pt idx="7998">
                  <c:v>0.69199999999999995</c:v>
                </c:pt>
                <c:pt idx="7999">
                  <c:v>0.71399999999999997</c:v>
                </c:pt>
                <c:pt idx="8000">
                  <c:v>0.71599999999999997</c:v>
                </c:pt>
                <c:pt idx="8001">
                  <c:v>0.83799999999999997</c:v>
                </c:pt>
                <c:pt idx="8002">
                  <c:v>0.82599999999999996</c:v>
                </c:pt>
                <c:pt idx="8003">
                  <c:v>0.82799999999999996</c:v>
                </c:pt>
                <c:pt idx="8004">
                  <c:v>0.69299999999999995</c:v>
                </c:pt>
                <c:pt idx="8005">
                  <c:v>0.76400000000000001</c:v>
                </c:pt>
                <c:pt idx="8006">
                  <c:v>0.73899999999999999</c:v>
                </c:pt>
                <c:pt idx="8007">
                  <c:v>0.82299999999999995</c:v>
                </c:pt>
                <c:pt idx="8008">
                  <c:v>0.71599999999999997</c:v>
                </c:pt>
                <c:pt idx="8009">
                  <c:v>0.73699999999999999</c:v>
                </c:pt>
                <c:pt idx="8010">
                  <c:v>0.69899999999999995</c:v>
                </c:pt>
                <c:pt idx="8011">
                  <c:v>0.82499999999999996</c:v>
                </c:pt>
                <c:pt idx="8012">
                  <c:v>0.83099999999999996</c:v>
                </c:pt>
                <c:pt idx="8013">
                  <c:v>0.76800000000000002</c:v>
                </c:pt>
                <c:pt idx="8014">
                  <c:v>0.82099999999999995</c:v>
                </c:pt>
                <c:pt idx="8015">
                  <c:v>0.69899999999999995</c:v>
                </c:pt>
                <c:pt idx="8016">
                  <c:v>0.82199999999999995</c:v>
                </c:pt>
                <c:pt idx="8017">
                  <c:v>0.82899999999999996</c:v>
                </c:pt>
                <c:pt idx="8018">
                  <c:v>0.70299999999999996</c:v>
                </c:pt>
                <c:pt idx="8019">
                  <c:v>0.70499999999999996</c:v>
                </c:pt>
                <c:pt idx="8020">
                  <c:v>0.70399999999999996</c:v>
                </c:pt>
                <c:pt idx="8021">
                  <c:v>0.70599999999999996</c:v>
                </c:pt>
                <c:pt idx="8022">
                  <c:v>0.70299999999999996</c:v>
                </c:pt>
                <c:pt idx="8023">
                  <c:v>0.70399999999999996</c:v>
                </c:pt>
                <c:pt idx="8024">
                  <c:v>0.72899999999999998</c:v>
                </c:pt>
                <c:pt idx="8025">
                  <c:v>0.73</c:v>
                </c:pt>
                <c:pt idx="8026">
                  <c:v>0.73</c:v>
                </c:pt>
                <c:pt idx="8027">
                  <c:v>0.70599999999999996</c:v>
                </c:pt>
                <c:pt idx="8028">
                  <c:v>0.77600000000000002</c:v>
                </c:pt>
                <c:pt idx="8029">
                  <c:v>0.77100000000000002</c:v>
                </c:pt>
                <c:pt idx="8030">
                  <c:v>0.77300000000000002</c:v>
                </c:pt>
                <c:pt idx="8031">
                  <c:v>0.72799999999999998</c:v>
                </c:pt>
                <c:pt idx="8032">
                  <c:v>0.70699999999999996</c:v>
                </c:pt>
                <c:pt idx="8033">
                  <c:v>0.70699999999999996</c:v>
                </c:pt>
                <c:pt idx="8034">
                  <c:v>0.77700000000000002</c:v>
                </c:pt>
                <c:pt idx="8035">
                  <c:v>0.73</c:v>
                </c:pt>
                <c:pt idx="8036">
                  <c:v>0.70799999999999996</c:v>
                </c:pt>
                <c:pt idx="8037">
                  <c:v>0.77600000000000002</c:v>
                </c:pt>
                <c:pt idx="8038">
                  <c:v>0.83199999999999996</c:v>
                </c:pt>
                <c:pt idx="8039">
                  <c:v>0.78200000000000003</c:v>
                </c:pt>
                <c:pt idx="8040">
                  <c:v>0.84099999999999997</c:v>
                </c:pt>
                <c:pt idx="8041">
                  <c:v>0.77700000000000002</c:v>
                </c:pt>
                <c:pt idx="8042">
                  <c:v>0.73</c:v>
                </c:pt>
                <c:pt idx="8043">
                  <c:v>0.83099999999999996</c:v>
                </c:pt>
                <c:pt idx="8044">
                  <c:v>0.84199999999999997</c:v>
                </c:pt>
                <c:pt idx="8045">
                  <c:v>0.71499999999999997</c:v>
                </c:pt>
                <c:pt idx="8046">
                  <c:v>0.77400000000000002</c:v>
                </c:pt>
                <c:pt idx="8047">
                  <c:v>0.83899999999999997</c:v>
                </c:pt>
                <c:pt idx="8048">
                  <c:v>0.84</c:v>
                </c:pt>
                <c:pt idx="8049">
                  <c:v>0.71599999999999997</c:v>
                </c:pt>
                <c:pt idx="8050">
                  <c:v>0.72599999999999998</c:v>
                </c:pt>
                <c:pt idx="8051">
                  <c:v>0.72699999999999998</c:v>
                </c:pt>
                <c:pt idx="8052">
                  <c:v>0.72699999999999998</c:v>
                </c:pt>
                <c:pt idx="8053">
                  <c:v>0.72799999999999998</c:v>
                </c:pt>
                <c:pt idx="8054">
                  <c:v>0.72499999999999998</c:v>
                </c:pt>
                <c:pt idx="8055">
                  <c:v>0.77900000000000003</c:v>
                </c:pt>
                <c:pt idx="8056">
                  <c:v>0.72499999999999998</c:v>
                </c:pt>
                <c:pt idx="8057">
                  <c:v>0.82099999999999995</c:v>
                </c:pt>
                <c:pt idx="8058">
                  <c:v>0.82199999999999995</c:v>
                </c:pt>
                <c:pt idx="8059">
                  <c:v>0.78900000000000003</c:v>
                </c:pt>
                <c:pt idx="8060">
                  <c:v>0.78400000000000003</c:v>
                </c:pt>
                <c:pt idx="8061">
                  <c:v>0.82199999999999995</c:v>
                </c:pt>
                <c:pt idx="8062">
                  <c:v>0.78600000000000003</c:v>
                </c:pt>
                <c:pt idx="8063">
                  <c:v>0.72799999999999998</c:v>
                </c:pt>
                <c:pt idx="8064">
                  <c:v>0.81399999999999995</c:v>
                </c:pt>
                <c:pt idx="8065">
                  <c:v>0.81399999999999995</c:v>
                </c:pt>
                <c:pt idx="8066">
                  <c:v>0.82299999999999995</c:v>
                </c:pt>
                <c:pt idx="8067">
                  <c:v>0.72799999999999998</c:v>
                </c:pt>
                <c:pt idx="8068">
                  <c:v>0.79</c:v>
                </c:pt>
                <c:pt idx="8069">
                  <c:v>0.72899999999999998</c:v>
                </c:pt>
                <c:pt idx="8070">
                  <c:v>0.81799999999999995</c:v>
                </c:pt>
                <c:pt idx="8071">
                  <c:v>0.81399999999999995</c:v>
                </c:pt>
                <c:pt idx="8072">
                  <c:v>0.84899999999999998</c:v>
                </c:pt>
                <c:pt idx="8073">
                  <c:v>0.73</c:v>
                </c:pt>
                <c:pt idx="8074">
                  <c:v>0.78700000000000003</c:v>
                </c:pt>
                <c:pt idx="8075">
                  <c:v>0.78700000000000003</c:v>
                </c:pt>
                <c:pt idx="8076">
                  <c:v>0.82199999999999995</c:v>
                </c:pt>
                <c:pt idx="8077">
                  <c:v>0.77800000000000002</c:v>
                </c:pt>
                <c:pt idx="8078">
                  <c:v>0.77800000000000002</c:v>
                </c:pt>
                <c:pt idx="8079">
                  <c:v>0.84899999999999998</c:v>
                </c:pt>
                <c:pt idx="8080">
                  <c:v>0.77700000000000002</c:v>
                </c:pt>
                <c:pt idx="8081">
                  <c:v>0.77700000000000002</c:v>
                </c:pt>
                <c:pt idx="8082">
                  <c:v>0.78800000000000003</c:v>
                </c:pt>
                <c:pt idx="8083">
                  <c:v>0.73399999999999999</c:v>
                </c:pt>
                <c:pt idx="8084">
                  <c:v>0.86199999999999999</c:v>
                </c:pt>
                <c:pt idx="8085">
                  <c:v>0.78600000000000003</c:v>
                </c:pt>
                <c:pt idx="8086">
                  <c:v>0.73499999999999999</c:v>
                </c:pt>
                <c:pt idx="8087">
                  <c:v>0.79200000000000004</c:v>
                </c:pt>
                <c:pt idx="8088">
                  <c:v>0.74099999999999999</c:v>
                </c:pt>
                <c:pt idx="8089">
                  <c:v>0.74299999999999999</c:v>
                </c:pt>
                <c:pt idx="8090">
                  <c:v>0.79</c:v>
                </c:pt>
                <c:pt idx="8091">
                  <c:v>0.74199999999999999</c:v>
                </c:pt>
                <c:pt idx="8092">
                  <c:v>0.74399999999999999</c:v>
                </c:pt>
                <c:pt idx="8093">
                  <c:v>0.82599999999999996</c:v>
                </c:pt>
                <c:pt idx="8094">
                  <c:v>0.73899999999999999</c:v>
                </c:pt>
                <c:pt idx="8095">
                  <c:v>0.82099999999999995</c:v>
                </c:pt>
                <c:pt idx="8096">
                  <c:v>0.82299999999999995</c:v>
                </c:pt>
                <c:pt idx="8097">
                  <c:v>0.83699999999999997</c:v>
                </c:pt>
                <c:pt idx="8098">
                  <c:v>0.74</c:v>
                </c:pt>
                <c:pt idx="8099">
                  <c:v>0.83799999999999997</c:v>
                </c:pt>
                <c:pt idx="8100">
                  <c:v>0.82799999999999996</c:v>
                </c:pt>
                <c:pt idx="8101">
                  <c:v>0.83299999999999996</c:v>
                </c:pt>
                <c:pt idx="8102">
                  <c:v>0.79100000000000004</c:v>
                </c:pt>
                <c:pt idx="8103">
                  <c:v>0.83799999999999997</c:v>
                </c:pt>
                <c:pt idx="8104">
                  <c:v>0.74299999999999999</c:v>
                </c:pt>
                <c:pt idx="8105">
                  <c:v>0.82699999999999996</c:v>
                </c:pt>
                <c:pt idx="8106">
                  <c:v>0.80100000000000005</c:v>
                </c:pt>
                <c:pt idx="8107">
                  <c:v>0.80100000000000005</c:v>
                </c:pt>
                <c:pt idx="8108">
                  <c:v>0.83399999999999996</c:v>
                </c:pt>
                <c:pt idx="8109">
                  <c:v>0.83199999999999996</c:v>
                </c:pt>
                <c:pt idx="8110">
                  <c:v>0.82699999999999996</c:v>
                </c:pt>
                <c:pt idx="8111">
                  <c:v>0.83</c:v>
                </c:pt>
                <c:pt idx="8112">
                  <c:v>0.83</c:v>
                </c:pt>
                <c:pt idx="8113">
                  <c:v>0.83899999999999997</c:v>
                </c:pt>
                <c:pt idx="8114">
                  <c:v>0.79900000000000004</c:v>
                </c:pt>
                <c:pt idx="8115">
                  <c:v>0.74299999999999999</c:v>
                </c:pt>
                <c:pt idx="8116">
                  <c:v>0.74399999999999999</c:v>
                </c:pt>
                <c:pt idx="8117">
                  <c:v>0.82399999999999995</c:v>
                </c:pt>
                <c:pt idx="8118">
                  <c:v>0.79200000000000004</c:v>
                </c:pt>
                <c:pt idx="8119">
                  <c:v>0.79200000000000004</c:v>
                </c:pt>
                <c:pt idx="8120">
                  <c:v>0.79400000000000004</c:v>
                </c:pt>
                <c:pt idx="8121">
                  <c:v>0.79100000000000004</c:v>
                </c:pt>
                <c:pt idx="8122">
                  <c:v>0.79100000000000004</c:v>
                </c:pt>
                <c:pt idx="8123">
                  <c:v>0.80100000000000005</c:v>
                </c:pt>
                <c:pt idx="8124">
                  <c:v>0.74399999999999999</c:v>
                </c:pt>
                <c:pt idx="8125">
                  <c:v>0.83899999999999997</c:v>
                </c:pt>
                <c:pt idx="8126">
                  <c:v>0.79300000000000004</c:v>
                </c:pt>
                <c:pt idx="8127">
                  <c:v>0.80200000000000005</c:v>
                </c:pt>
                <c:pt idx="8128">
                  <c:v>0.75900000000000001</c:v>
                </c:pt>
                <c:pt idx="8129">
                  <c:v>0.76</c:v>
                </c:pt>
                <c:pt idx="8130">
                  <c:v>0.75900000000000001</c:v>
                </c:pt>
                <c:pt idx="8131">
                  <c:v>0.76400000000000001</c:v>
                </c:pt>
                <c:pt idx="8132">
                  <c:v>0.76</c:v>
                </c:pt>
                <c:pt idx="8133">
                  <c:v>0.82</c:v>
                </c:pt>
                <c:pt idx="8134">
                  <c:v>0.82099999999999995</c:v>
                </c:pt>
                <c:pt idx="8135">
                  <c:v>0.83199999999999996</c:v>
                </c:pt>
                <c:pt idx="8136">
                  <c:v>0.82699999999999996</c:v>
                </c:pt>
                <c:pt idx="8137">
                  <c:v>0.71799999999999997</c:v>
                </c:pt>
                <c:pt idx="8138">
                  <c:v>0.82899999999999996</c:v>
                </c:pt>
                <c:pt idx="8139">
                  <c:v>0.73099999999999998</c:v>
                </c:pt>
                <c:pt idx="8140">
                  <c:v>0.83199999999999996</c:v>
                </c:pt>
                <c:pt idx="8141">
                  <c:v>0.72199999999999998</c:v>
                </c:pt>
                <c:pt idx="8142">
                  <c:v>0.72099999999999997</c:v>
                </c:pt>
                <c:pt idx="8143">
                  <c:v>0.71699999999999997</c:v>
                </c:pt>
                <c:pt idx="8144">
                  <c:v>0.81899999999999995</c:v>
                </c:pt>
                <c:pt idx="8145">
                  <c:v>0.74</c:v>
                </c:pt>
                <c:pt idx="8146">
                  <c:v>0.72199999999999998</c:v>
                </c:pt>
                <c:pt idx="8147">
                  <c:v>0.74099999999999999</c:v>
                </c:pt>
                <c:pt idx="8148">
                  <c:v>0.76400000000000001</c:v>
                </c:pt>
                <c:pt idx="8149">
                  <c:v>0.71799999999999997</c:v>
                </c:pt>
                <c:pt idx="8150">
                  <c:v>0.73</c:v>
                </c:pt>
                <c:pt idx="8151">
                  <c:v>0.73399999999999999</c:v>
                </c:pt>
                <c:pt idx="8152">
                  <c:v>0.83299999999999996</c:v>
                </c:pt>
                <c:pt idx="8153">
                  <c:v>0.87</c:v>
                </c:pt>
                <c:pt idx="8154">
                  <c:v>0.71799999999999997</c:v>
                </c:pt>
                <c:pt idx="8155">
                  <c:v>0.83099999999999996</c:v>
                </c:pt>
                <c:pt idx="8156">
                  <c:v>0.81799999999999995</c:v>
                </c:pt>
                <c:pt idx="8157">
                  <c:v>0.73</c:v>
                </c:pt>
                <c:pt idx="8158">
                  <c:v>0.83299999999999996</c:v>
                </c:pt>
                <c:pt idx="8159">
                  <c:v>0.83299999999999996</c:v>
                </c:pt>
                <c:pt idx="8160">
                  <c:v>0.83599999999999997</c:v>
                </c:pt>
                <c:pt idx="8161">
                  <c:v>0.83599999999999997</c:v>
                </c:pt>
                <c:pt idx="8162">
                  <c:v>0.73099999999999998</c:v>
                </c:pt>
                <c:pt idx="8163">
                  <c:v>0.72099999999999997</c:v>
                </c:pt>
                <c:pt idx="8164">
                  <c:v>0.72899999999999998</c:v>
                </c:pt>
                <c:pt idx="8165">
                  <c:v>0.72899999999999998</c:v>
                </c:pt>
                <c:pt idx="8166">
                  <c:v>0.73499999999999999</c:v>
                </c:pt>
                <c:pt idx="8167">
                  <c:v>0.72899999999999998</c:v>
                </c:pt>
                <c:pt idx="8168">
                  <c:v>0.72899999999999998</c:v>
                </c:pt>
                <c:pt idx="8169">
                  <c:v>0.82699999999999996</c:v>
                </c:pt>
                <c:pt idx="8170">
                  <c:v>0.82099999999999995</c:v>
                </c:pt>
                <c:pt idx="8171">
                  <c:v>0.82099999999999995</c:v>
                </c:pt>
                <c:pt idx="8172">
                  <c:v>0.81899999999999995</c:v>
                </c:pt>
                <c:pt idx="8173">
                  <c:v>0.81899999999999995</c:v>
                </c:pt>
                <c:pt idx="8174">
                  <c:v>0.72099999999999997</c:v>
                </c:pt>
                <c:pt idx="8175">
                  <c:v>0.72199999999999998</c:v>
                </c:pt>
                <c:pt idx="8176">
                  <c:v>0.83399999999999996</c:v>
                </c:pt>
                <c:pt idx="8177">
                  <c:v>0.76700000000000002</c:v>
                </c:pt>
                <c:pt idx="8178">
                  <c:v>0.83</c:v>
                </c:pt>
                <c:pt idx="8179">
                  <c:v>0.73299999999999998</c:v>
                </c:pt>
                <c:pt idx="8180">
                  <c:v>0.76700000000000002</c:v>
                </c:pt>
                <c:pt idx="8181">
                  <c:v>0.72199999999999998</c:v>
                </c:pt>
                <c:pt idx="8182">
                  <c:v>0.83099999999999996</c:v>
                </c:pt>
                <c:pt idx="8183">
                  <c:v>0.83299999999999996</c:v>
                </c:pt>
                <c:pt idx="8184">
                  <c:v>0.77200000000000002</c:v>
                </c:pt>
                <c:pt idx="8185">
                  <c:v>0.83299999999999996</c:v>
                </c:pt>
                <c:pt idx="8186">
                  <c:v>0.77300000000000002</c:v>
                </c:pt>
                <c:pt idx="8187">
                  <c:v>0.72799999999999998</c:v>
                </c:pt>
                <c:pt idx="8188">
                  <c:v>0.72799999999999998</c:v>
                </c:pt>
                <c:pt idx="8189">
                  <c:v>0.83399999999999996</c:v>
                </c:pt>
                <c:pt idx="8190">
                  <c:v>0.72699999999999998</c:v>
                </c:pt>
                <c:pt idx="8191">
                  <c:v>0.72699999999999998</c:v>
                </c:pt>
                <c:pt idx="8192">
                  <c:v>0.72699999999999998</c:v>
                </c:pt>
                <c:pt idx="8193">
                  <c:v>0.73699999999999999</c:v>
                </c:pt>
                <c:pt idx="8194">
                  <c:v>0.73699999999999999</c:v>
                </c:pt>
                <c:pt idx="8195">
                  <c:v>0.74</c:v>
                </c:pt>
                <c:pt idx="8196">
                  <c:v>0.74</c:v>
                </c:pt>
                <c:pt idx="8197">
                  <c:v>0.72799999999999998</c:v>
                </c:pt>
                <c:pt idx="8198">
                  <c:v>0.73</c:v>
                </c:pt>
                <c:pt idx="8199">
                  <c:v>0.83599999999999997</c:v>
                </c:pt>
                <c:pt idx="8200">
                  <c:v>0.878</c:v>
                </c:pt>
                <c:pt idx="8201">
                  <c:v>0.72799999999999998</c:v>
                </c:pt>
                <c:pt idx="8202">
                  <c:v>0.83899999999999997</c:v>
                </c:pt>
                <c:pt idx="8203">
                  <c:v>0.874</c:v>
                </c:pt>
                <c:pt idx="8204">
                  <c:v>0.879</c:v>
                </c:pt>
                <c:pt idx="8205">
                  <c:v>0.72699999999999998</c:v>
                </c:pt>
                <c:pt idx="8206">
                  <c:v>0.83299999999999996</c:v>
                </c:pt>
                <c:pt idx="8207">
                  <c:v>0.751</c:v>
                </c:pt>
                <c:pt idx="8208">
                  <c:v>0.73199999999999998</c:v>
                </c:pt>
                <c:pt idx="8209">
                  <c:v>0.753</c:v>
                </c:pt>
                <c:pt idx="8210">
                  <c:v>0.73</c:v>
                </c:pt>
                <c:pt idx="8211">
                  <c:v>0.754</c:v>
                </c:pt>
                <c:pt idx="8212">
                  <c:v>0.73399999999999999</c:v>
                </c:pt>
                <c:pt idx="8213">
                  <c:v>0.83299999999999996</c:v>
                </c:pt>
                <c:pt idx="8214">
                  <c:v>0.73699999999999999</c:v>
                </c:pt>
                <c:pt idx="8215">
                  <c:v>0.73399999999999999</c:v>
                </c:pt>
                <c:pt idx="8216">
                  <c:v>0.878</c:v>
                </c:pt>
                <c:pt idx="8217">
                  <c:v>0.751</c:v>
                </c:pt>
                <c:pt idx="8218">
                  <c:v>0.83299999999999996</c:v>
                </c:pt>
                <c:pt idx="8219">
                  <c:v>0.754</c:v>
                </c:pt>
                <c:pt idx="8220">
                  <c:v>0.73499999999999999</c:v>
                </c:pt>
                <c:pt idx="8221">
                  <c:v>0.73</c:v>
                </c:pt>
                <c:pt idx="8222">
                  <c:v>0.751</c:v>
                </c:pt>
                <c:pt idx="8223">
                  <c:v>0.84399999999999997</c:v>
                </c:pt>
                <c:pt idx="8224">
                  <c:v>0.84399999999999997</c:v>
                </c:pt>
                <c:pt idx="8225">
                  <c:v>0.751</c:v>
                </c:pt>
                <c:pt idx="8226">
                  <c:v>0.73099999999999998</c:v>
                </c:pt>
                <c:pt idx="8227">
                  <c:v>0.84799999999999998</c:v>
                </c:pt>
                <c:pt idx="8228">
                  <c:v>0.84799999999999998</c:v>
                </c:pt>
                <c:pt idx="8229">
                  <c:v>0.75</c:v>
                </c:pt>
                <c:pt idx="8230">
                  <c:v>0.752</c:v>
                </c:pt>
                <c:pt idx="8231">
                  <c:v>0.73299999999999998</c:v>
                </c:pt>
                <c:pt idx="8232">
                  <c:v>0.83499999999999996</c:v>
                </c:pt>
                <c:pt idx="8233">
                  <c:v>0.83499999999999996</c:v>
                </c:pt>
                <c:pt idx="8234">
                  <c:v>0.75</c:v>
                </c:pt>
                <c:pt idx="8235">
                  <c:v>0.75</c:v>
                </c:pt>
                <c:pt idx="8236">
                  <c:v>0.84899999999999998</c:v>
                </c:pt>
                <c:pt idx="8237">
                  <c:v>0.755</c:v>
                </c:pt>
                <c:pt idx="8238">
                  <c:v>0.75</c:v>
                </c:pt>
                <c:pt idx="8239">
                  <c:v>0.75</c:v>
                </c:pt>
                <c:pt idx="8240">
                  <c:v>0.83299999999999996</c:v>
                </c:pt>
                <c:pt idx="8241">
                  <c:v>0.83299999999999996</c:v>
                </c:pt>
                <c:pt idx="8242">
                  <c:v>0.84099999999999997</c:v>
                </c:pt>
                <c:pt idx="8243">
                  <c:v>0.84599999999999997</c:v>
                </c:pt>
                <c:pt idx="8244">
                  <c:v>0.73299999999999998</c:v>
                </c:pt>
                <c:pt idx="8245">
                  <c:v>0.73399999999999999</c:v>
                </c:pt>
                <c:pt idx="8246">
                  <c:v>0.83599999999999997</c:v>
                </c:pt>
                <c:pt idx="8247">
                  <c:v>0.73699999999999999</c:v>
                </c:pt>
                <c:pt idx="8248">
                  <c:v>0.84399999999999997</c:v>
                </c:pt>
                <c:pt idx="8249">
                  <c:v>0.755</c:v>
                </c:pt>
                <c:pt idx="8250">
                  <c:v>0.83499999999999996</c:v>
                </c:pt>
                <c:pt idx="8251">
                  <c:v>0.84499999999999997</c:v>
                </c:pt>
                <c:pt idx="8252">
                  <c:v>0.73499999999999999</c:v>
                </c:pt>
                <c:pt idx="8253">
                  <c:v>0.84699999999999998</c:v>
                </c:pt>
                <c:pt idx="8254">
                  <c:v>0.84699999999999998</c:v>
                </c:pt>
                <c:pt idx="8255">
                  <c:v>0.84199999999999997</c:v>
                </c:pt>
                <c:pt idx="8256">
                  <c:v>0.84299999999999997</c:v>
                </c:pt>
                <c:pt idx="8257">
                  <c:v>0.74</c:v>
                </c:pt>
                <c:pt idx="8258">
                  <c:v>0.74</c:v>
                </c:pt>
                <c:pt idx="8259">
                  <c:v>0.73899999999999999</c:v>
                </c:pt>
                <c:pt idx="8260">
                  <c:v>0.73899999999999999</c:v>
                </c:pt>
                <c:pt idx="8261">
                  <c:v>0.75800000000000001</c:v>
                </c:pt>
                <c:pt idx="8262">
                  <c:v>0.75800000000000001</c:v>
                </c:pt>
                <c:pt idx="8263">
                  <c:v>0.76100000000000001</c:v>
                </c:pt>
                <c:pt idx="8264">
                  <c:v>0.76100000000000001</c:v>
                </c:pt>
                <c:pt idx="8265">
                  <c:v>0.88100000000000001</c:v>
                </c:pt>
                <c:pt idx="8266">
                  <c:v>0.73899999999999999</c:v>
                </c:pt>
                <c:pt idx="8267">
                  <c:v>0.74</c:v>
                </c:pt>
                <c:pt idx="8268">
                  <c:v>0.74</c:v>
                </c:pt>
                <c:pt idx="8269">
                  <c:v>0.74</c:v>
                </c:pt>
                <c:pt idx="8270">
                  <c:v>0.74</c:v>
                </c:pt>
                <c:pt idx="8271">
                  <c:v>0.74299999999999999</c:v>
                </c:pt>
                <c:pt idx="8272">
                  <c:v>0.879</c:v>
                </c:pt>
                <c:pt idx="8273">
                  <c:v>0.75900000000000001</c:v>
                </c:pt>
                <c:pt idx="8274">
                  <c:v>0.74</c:v>
                </c:pt>
                <c:pt idx="8275">
                  <c:v>0.76400000000000001</c:v>
                </c:pt>
                <c:pt idx="8276">
                  <c:v>0.76500000000000001</c:v>
                </c:pt>
                <c:pt idx="8277">
                  <c:v>0.84399999999999997</c:v>
                </c:pt>
                <c:pt idx="8278">
                  <c:v>0.745</c:v>
                </c:pt>
                <c:pt idx="8279">
                  <c:v>0.76700000000000002</c:v>
                </c:pt>
                <c:pt idx="8280">
                  <c:v>0.84599999999999997</c:v>
                </c:pt>
                <c:pt idx="8281">
                  <c:v>0.76400000000000001</c:v>
                </c:pt>
                <c:pt idx="8282">
                  <c:v>0.74099999999999999</c:v>
                </c:pt>
                <c:pt idx="8283">
                  <c:v>0.75800000000000001</c:v>
                </c:pt>
                <c:pt idx="8284">
                  <c:v>0.76800000000000002</c:v>
                </c:pt>
                <c:pt idx="8285">
                  <c:v>0.748</c:v>
                </c:pt>
                <c:pt idx="8286">
                  <c:v>0.75900000000000001</c:v>
                </c:pt>
                <c:pt idx="8287">
                  <c:v>0.89200000000000002</c:v>
                </c:pt>
                <c:pt idx="8288">
                  <c:v>0.89200000000000002</c:v>
                </c:pt>
                <c:pt idx="8289">
                  <c:v>0.76400000000000001</c:v>
                </c:pt>
                <c:pt idx="8290">
                  <c:v>0.746</c:v>
                </c:pt>
                <c:pt idx="8291">
                  <c:v>0.74199999999999999</c:v>
                </c:pt>
                <c:pt idx="8292">
                  <c:v>0.89500000000000002</c:v>
                </c:pt>
                <c:pt idx="8293">
                  <c:v>0.89500000000000002</c:v>
                </c:pt>
                <c:pt idx="8294">
                  <c:v>0.755</c:v>
                </c:pt>
                <c:pt idx="8295">
                  <c:v>0.76400000000000001</c:v>
                </c:pt>
                <c:pt idx="8296">
                  <c:v>0.76300000000000001</c:v>
                </c:pt>
                <c:pt idx="8297">
                  <c:v>0.74299999999999999</c:v>
                </c:pt>
                <c:pt idx="8298">
                  <c:v>0.88</c:v>
                </c:pt>
                <c:pt idx="8299">
                  <c:v>0.88</c:v>
                </c:pt>
                <c:pt idx="8300">
                  <c:v>0.76600000000000001</c:v>
                </c:pt>
                <c:pt idx="8301">
                  <c:v>0.76300000000000001</c:v>
                </c:pt>
                <c:pt idx="8302">
                  <c:v>0.84499999999999997</c:v>
                </c:pt>
                <c:pt idx="8303">
                  <c:v>0.84499999999999997</c:v>
                </c:pt>
                <c:pt idx="8304">
                  <c:v>0.89600000000000002</c:v>
                </c:pt>
                <c:pt idx="8305">
                  <c:v>0.76300000000000001</c:v>
                </c:pt>
                <c:pt idx="8306">
                  <c:v>0.76300000000000001</c:v>
                </c:pt>
                <c:pt idx="8307">
                  <c:v>0.76800000000000002</c:v>
                </c:pt>
                <c:pt idx="8308">
                  <c:v>0.76300000000000001</c:v>
                </c:pt>
                <c:pt idx="8309">
                  <c:v>0.76300000000000001</c:v>
                </c:pt>
                <c:pt idx="8310">
                  <c:v>0.747</c:v>
                </c:pt>
                <c:pt idx="8311">
                  <c:v>0.89300000000000002</c:v>
                </c:pt>
                <c:pt idx="8312">
                  <c:v>0.85299999999999998</c:v>
                </c:pt>
                <c:pt idx="8313">
                  <c:v>0.85</c:v>
                </c:pt>
                <c:pt idx="8314">
                  <c:v>0.746</c:v>
                </c:pt>
                <c:pt idx="8315">
                  <c:v>0.748</c:v>
                </c:pt>
                <c:pt idx="8316">
                  <c:v>0.75800000000000001</c:v>
                </c:pt>
                <c:pt idx="8317">
                  <c:v>0.89</c:v>
                </c:pt>
                <c:pt idx="8318">
                  <c:v>0.76800000000000002</c:v>
                </c:pt>
                <c:pt idx="8319">
                  <c:v>0.84899999999999998</c:v>
                </c:pt>
                <c:pt idx="8320">
                  <c:v>0.89100000000000001</c:v>
                </c:pt>
                <c:pt idx="8321">
                  <c:v>0.89200000000000002</c:v>
                </c:pt>
                <c:pt idx="8322">
                  <c:v>0.89200000000000002</c:v>
                </c:pt>
                <c:pt idx="8323">
                  <c:v>0.749</c:v>
                </c:pt>
                <c:pt idx="8324">
                  <c:v>0.85399999999999998</c:v>
                </c:pt>
                <c:pt idx="8325">
                  <c:v>0.85499999999999998</c:v>
                </c:pt>
                <c:pt idx="8326">
                  <c:v>0.76100000000000001</c:v>
                </c:pt>
                <c:pt idx="8327">
                  <c:v>0.76100000000000001</c:v>
                </c:pt>
                <c:pt idx="8328">
                  <c:v>0.76</c:v>
                </c:pt>
                <c:pt idx="8329">
                  <c:v>0.76</c:v>
                </c:pt>
                <c:pt idx="8330">
                  <c:v>0.76200000000000001</c:v>
                </c:pt>
                <c:pt idx="8331">
                  <c:v>0.77</c:v>
                </c:pt>
                <c:pt idx="8332">
                  <c:v>0.77</c:v>
                </c:pt>
                <c:pt idx="8333">
                  <c:v>0.77300000000000002</c:v>
                </c:pt>
                <c:pt idx="8334">
                  <c:v>0.77300000000000002</c:v>
                </c:pt>
                <c:pt idx="8335">
                  <c:v>0.76</c:v>
                </c:pt>
                <c:pt idx="8336">
                  <c:v>0.76</c:v>
                </c:pt>
                <c:pt idx="8337">
                  <c:v>0.76100000000000001</c:v>
                </c:pt>
                <c:pt idx="8338">
                  <c:v>0.76100000000000001</c:v>
                </c:pt>
                <c:pt idx="8339">
                  <c:v>0.77400000000000002</c:v>
                </c:pt>
                <c:pt idx="8340">
                  <c:v>0.76100000000000001</c:v>
                </c:pt>
                <c:pt idx="8341">
                  <c:v>0.76400000000000001</c:v>
                </c:pt>
                <c:pt idx="8342">
                  <c:v>0.77200000000000002</c:v>
                </c:pt>
                <c:pt idx="8343">
                  <c:v>0.76</c:v>
                </c:pt>
                <c:pt idx="8344">
                  <c:v>0.83399999999999996</c:v>
                </c:pt>
                <c:pt idx="8345">
                  <c:v>0.89200000000000002</c:v>
                </c:pt>
                <c:pt idx="8346">
                  <c:v>0.83599999999999997</c:v>
                </c:pt>
                <c:pt idx="8347">
                  <c:v>0.83699999999999997</c:v>
                </c:pt>
                <c:pt idx="8348">
                  <c:v>0.89100000000000001</c:v>
                </c:pt>
                <c:pt idx="8349">
                  <c:v>0.83399999999999996</c:v>
                </c:pt>
                <c:pt idx="8350">
                  <c:v>0.89900000000000002</c:v>
                </c:pt>
                <c:pt idx="8351">
                  <c:v>0.89900000000000002</c:v>
                </c:pt>
                <c:pt idx="8352">
                  <c:v>0.83799999999999997</c:v>
                </c:pt>
                <c:pt idx="8353">
                  <c:v>0.76600000000000001</c:v>
                </c:pt>
                <c:pt idx="8354">
                  <c:v>0.76200000000000001</c:v>
                </c:pt>
                <c:pt idx="8355">
                  <c:v>0.83399999999999996</c:v>
                </c:pt>
                <c:pt idx="8356">
                  <c:v>0.77100000000000002</c:v>
                </c:pt>
                <c:pt idx="8357">
                  <c:v>0.90300000000000002</c:v>
                </c:pt>
                <c:pt idx="8358">
                  <c:v>0.90300000000000002</c:v>
                </c:pt>
                <c:pt idx="8359">
                  <c:v>0.77200000000000002</c:v>
                </c:pt>
                <c:pt idx="8360">
                  <c:v>0.76200000000000001</c:v>
                </c:pt>
                <c:pt idx="8361">
                  <c:v>0.83399999999999996</c:v>
                </c:pt>
                <c:pt idx="8362">
                  <c:v>0.76800000000000002</c:v>
                </c:pt>
                <c:pt idx="8363">
                  <c:v>0.77300000000000002</c:v>
                </c:pt>
                <c:pt idx="8364">
                  <c:v>0.77400000000000002</c:v>
                </c:pt>
                <c:pt idx="8365">
                  <c:v>0.77700000000000002</c:v>
                </c:pt>
                <c:pt idx="8366">
                  <c:v>0.77500000000000002</c:v>
                </c:pt>
                <c:pt idx="8367">
                  <c:v>0.82699999999999996</c:v>
                </c:pt>
                <c:pt idx="8368">
                  <c:v>0.77400000000000002</c:v>
                </c:pt>
                <c:pt idx="8369">
                  <c:v>0.76900000000000002</c:v>
                </c:pt>
                <c:pt idx="8370">
                  <c:v>0.77400000000000002</c:v>
                </c:pt>
                <c:pt idx="8371">
                  <c:v>0.77400000000000002</c:v>
                </c:pt>
                <c:pt idx="8372">
                  <c:v>0.77900000000000003</c:v>
                </c:pt>
                <c:pt idx="8373">
                  <c:v>0.77400000000000002</c:v>
                </c:pt>
                <c:pt idx="8374">
                  <c:v>0.77400000000000002</c:v>
                </c:pt>
                <c:pt idx="8375">
                  <c:v>0.82399999999999995</c:v>
                </c:pt>
                <c:pt idx="8376">
                  <c:v>0.82099999999999995</c:v>
                </c:pt>
                <c:pt idx="8377">
                  <c:v>0.77200000000000002</c:v>
                </c:pt>
                <c:pt idx="8378">
                  <c:v>0.81599999999999995</c:v>
                </c:pt>
                <c:pt idx="8379">
                  <c:v>0.77200000000000002</c:v>
                </c:pt>
                <c:pt idx="8380">
                  <c:v>0.77300000000000002</c:v>
                </c:pt>
                <c:pt idx="8381">
                  <c:v>0.81599999999999995</c:v>
                </c:pt>
                <c:pt idx="8382">
                  <c:v>0.77600000000000002</c:v>
                </c:pt>
                <c:pt idx="8383">
                  <c:v>0.82499999999999996</c:v>
                </c:pt>
                <c:pt idx="8384">
                  <c:v>0.82599999999999996</c:v>
                </c:pt>
                <c:pt idx="8385">
                  <c:v>0.77400000000000002</c:v>
                </c:pt>
                <c:pt idx="8386">
                  <c:v>0.82199999999999995</c:v>
                </c:pt>
                <c:pt idx="8387">
                  <c:v>0.82299999999999995</c:v>
                </c:pt>
                <c:pt idx="8388">
                  <c:v>0.77900000000000003</c:v>
                </c:pt>
                <c:pt idx="8389">
                  <c:v>0.77900000000000003</c:v>
                </c:pt>
                <c:pt idx="8390">
                  <c:v>0.77700000000000002</c:v>
                </c:pt>
                <c:pt idx="8391">
                  <c:v>0.77700000000000002</c:v>
                </c:pt>
                <c:pt idx="8392">
                  <c:v>0.77900000000000003</c:v>
                </c:pt>
                <c:pt idx="8393">
                  <c:v>0.78</c:v>
                </c:pt>
                <c:pt idx="8394">
                  <c:v>0.78</c:v>
                </c:pt>
                <c:pt idx="8395">
                  <c:v>0.78300000000000003</c:v>
                </c:pt>
                <c:pt idx="8396">
                  <c:v>0.78300000000000003</c:v>
                </c:pt>
                <c:pt idx="8397">
                  <c:v>0.77800000000000002</c:v>
                </c:pt>
                <c:pt idx="8398">
                  <c:v>0.77800000000000002</c:v>
                </c:pt>
                <c:pt idx="8399">
                  <c:v>0.77900000000000003</c:v>
                </c:pt>
                <c:pt idx="8400">
                  <c:v>0.77800000000000002</c:v>
                </c:pt>
                <c:pt idx="8401">
                  <c:v>0.78400000000000003</c:v>
                </c:pt>
                <c:pt idx="8402">
                  <c:v>0.77900000000000003</c:v>
                </c:pt>
                <c:pt idx="8403">
                  <c:v>0.78200000000000003</c:v>
                </c:pt>
                <c:pt idx="8404">
                  <c:v>0.78700000000000003</c:v>
                </c:pt>
                <c:pt idx="8405">
                  <c:v>0.78100000000000003</c:v>
                </c:pt>
                <c:pt idx="8406">
                  <c:v>0.77800000000000002</c:v>
                </c:pt>
                <c:pt idx="8407">
                  <c:v>0.78900000000000003</c:v>
                </c:pt>
                <c:pt idx="8408">
                  <c:v>0.82499999999999996</c:v>
                </c:pt>
                <c:pt idx="8409">
                  <c:v>0.78800000000000003</c:v>
                </c:pt>
                <c:pt idx="8410">
                  <c:v>0.79200000000000004</c:v>
                </c:pt>
                <c:pt idx="8411">
                  <c:v>0.78</c:v>
                </c:pt>
                <c:pt idx="8412">
                  <c:v>0.78</c:v>
                </c:pt>
                <c:pt idx="8413">
                  <c:v>0.78500000000000003</c:v>
                </c:pt>
                <c:pt idx="8414">
                  <c:v>0.78100000000000003</c:v>
                </c:pt>
                <c:pt idx="8415">
                  <c:v>0.78800000000000003</c:v>
                </c:pt>
                <c:pt idx="8416">
                  <c:v>0.78</c:v>
                </c:pt>
                <c:pt idx="8417">
                  <c:v>0.78600000000000003</c:v>
                </c:pt>
                <c:pt idx="8418">
                  <c:v>0.81799999999999995</c:v>
                </c:pt>
                <c:pt idx="8419">
                  <c:v>0.79</c:v>
                </c:pt>
                <c:pt idx="8420">
                  <c:v>0.78600000000000003</c:v>
                </c:pt>
                <c:pt idx="8421">
                  <c:v>0.78700000000000003</c:v>
                </c:pt>
                <c:pt idx="8422">
                  <c:v>0.78600000000000003</c:v>
                </c:pt>
                <c:pt idx="8423">
                  <c:v>0.78100000000000003</c:v>
                </c:pt>
                <c:pt idx="8424">
                  <c:v>0.78700000000000003</c:v>
                </c:pt>
                <c:pt idx="8425">
                  <c:v>0.78700000000000003</c:v>
                </c:pt>
                <c:pt idx="8426">
                  <c:v>0.78700000000000003</c:v>
                </c:pt>
                <c:pt idx="8427">
                  <c:v>0.78600000000000003</c:v>
                </c:pt>
                <c:pt idx="8428">
                  <c:v>0.78600000000000003</c:v>
                </c:pt>
                <c:pt idx="8429">
                  <c:v>0.83099999999999996</c:v>
                </c:pt>
                <c:pt idx="8430">
                  <c:v>0.78400000000000003</c:v>
                </c:pt>
                <c:pt idx="8431">
                  <c:v>0.82799999999999996</c:v>
                </c:pt>
                <c:pt idx="8432">
                  <c:v>0.78400000000000003</c:v>
                </c:pt>
                <c:pt idx="8433">
                  <c:v>0.78500000000000003</c:v>
                </c:pt>
                <c:pt idx="8434">
                  <c:v>0.81499999999999995</c:v>
                </c:pt>
                <c:pt idx="8435">
                  <c:v>0.78</c:v>
                </c:pt>
                <c:pt idx="8436">
                  <c:v>0.83199999999999996</c:v>
                </c:pt>
                <c:pt idx="8437">
                  <c:v>0.78300000000000003</c:v>
                </c:pt>
                <c:pt idx="8438">
                  <c:v>0.78300000000000003</c:v>
                </c:pt>
                <c:pt idx="8439">
                  <c:v>0.78100000000000003</c:v>
                </c:pt>
                <c:pt idx="8440">
                  <c:v>0.78100000000000003</c:v>
                </c:pt>
                <c:pt idx="8441">
                  <c:v>0.78300000000000003</c:v>
                </c:pt>
                <c:pt idx="8442">
                  <c:v>0.79200000000000004</c:v>
                </c:pt>
                <c:pt idx="8443">
                  <c:v>0.79200000000000004</c:v>
                </c:pt>
                <c:pt idx="8444">
                  <c:v>0.79500000000000004</c:v>
                </c:pt>
                <c:pt idx="8445">
                  <c:v>0.79500000000000004</c:v>
                </c:pt>
                <c:pt idx="8446">
                  <c:v>0.78200000000000003</c:v>
                </c:pt>
                <c:pt idx="8447">
                  <c:v>0.78200000000000003</c:v>
                </c:pt>
                <c:pt idx="8448">
                  <c:v>0.78200000000000003</c:v>
                </c:pt>
                <c:pt idx="8449">
                  <c:v>0.79600000000000004</c:v>
                </c:pt>
                <c:pt idx="8450">
                  <c:v>0.79300000000000004</c:v>
                </c:pt>
                <c:pt idx="8451">
                  <c:v>0.78300000000000003</c:v>
                </c:pt>
                <c:pt idx="8452">
                  <c:v>0.78100000000000003</c:v>
                </c:pt>
                <c:pt idx="8453">
                  <c:v>0.78600000000000003</c:v>
                </c:pt>
                <c:pt idx="8454">
                  <c:v>0.79200000000000004</c:v>
                </c:pt>
                <c:pt idx="8455">
                  <c:v>0.78900000000000003</c:v>
                </c:pt>
                <c:pt idx="8456">
                  <c:v>0.78400000000000003</c:v>
                </c:pt>
                <c:pt idx="8457">
                  <c:v>0.79800000000000004</c:v>
                </c:pt>
                <c:pt idx="8458">
                  <c:v>0.79100000000000004</c:v>
                </c:pt>
                <c:pt idx="8459">
                  <c:v>0.78500000000000003</c:v>
                </c:pt>
                <c:pt idx="8460">
                  <c:v>0.79</c:v>
                </c:pt>
                <c:pt idx="8461">
                  <c:v>0.78800000000000003</c:v>
                </c:pt>
                <c:pt idx="8462">
                  <c:v>0.78800000000000003</c:v>
                </c:pt>
                <c:pt idx="8463">
                  <c:v>0.79200000000000004</c:v>
                </c:pt>
                <c:pt idx="8464">
                  <c:v>0.79500000000000004</c:v>
                </c:pt>
                <c:pt idx="8465">
                  <c:v>0.82</c:v>
                </c:pt>
                <c:pt idx="8466">
                  <c:v>0.79400000000000004</c:v>
                </c:pt>
                <c:pt idx="8467">
                  <c:v>0.79800000000000004</c:v>
                </c:pt>
                <c:pt idx="8468">
                  <c:v>0.80100000000000005</c:v>
                </c:pt>
                <c:pt idx="8469">
                  <c:v>0.80300000000000005</c:v>
                </c:pt>
                <c:pt idx="8470">
                  <c:v>0.42599999999999999</c:v>
                </c:pt>
                <c:pt idx="8471">
                  <c:v>0.42799999999999999</c:v>
                </c:pt>
                <c:pt idx="8472">
                  <c:v>0.432</c:v>
                </c:pt>
                <c:pt idx="8473">
                  <c:v>0.41299999999999998</c:v>
                </c:pt>
                <c:pt idx="8474">
                  <c:v>0.443</c:v>
                </c:pt>
                <c:pt idx="8475">
                  <c:v>0.51200000000000001</c:v>
                </c:pt>
                <c:pt idx="8476">
                  <c:v>0.50900000000000001</c:v>
                </c:pt>
                <c:pt idx="8477">
                  <c:v>0.51900000000000002</c:v>
                </c:pt>
                <c:pt idx="8478">
                  <c:v>0.501</c:v>
                </c:pt>
                <c:pt idx="8479">
                  <c:v>0.5</c:v>
                </c:pt>
                <c:pt idx="8480">
                  <c:v>0.60399999999999998</c:v>
                </c:pt>
                <c:pt idx="8481">
                  <c:v>0.57899999999999996</c:v>
                </c:pt>
                <c:pt idx="8482">
                  <c:v>0.622</c:v>
                </c:pt>
                <c:pt idx="8483">
                  <c:v>0.621</c:v>
                </c:pt>
                <c:pt idx="8484">
                  <c:v>0.55900000000000005</c:v>
                </c:pt>
                <c:pt idx="8485">
                  <c:v>0.56000000000000005</c:v>
                </c:pt>
                <c:pt idx="8486">
                  <c:v>0.56000000000000005</c:v>
                </c:pt>
                <c:pt idx="8487">
                  <c:v>0.56100000000000005</c:v>
                </c:pt>
                <c:pt idx="8488">
                  <c:v>0.57799999999999996</c:v>
                </c:pt>
                <c:pt idx="8489">
                  <c:v>0.625</c:v>
                </c:pt>
                <c:pt idx="8490">
                  <c:v>0.57699999999999996</c:v>
                </c:pt>
                <c:pt idx="8491">
                  <c:v>0.61799999999999999</c:v>
                </c:pt>
                <c:pt idx="8492">
                  <c:v>0.58199999999999996</c:v>
                </c:pt>
                <c:pt idx="8493">
                  <c:v>0.61799999999999999</c:v>
                </c:pt>
                <c:pt idx="8494">
                  <c:v>0.621</c:v>
                </c:pt>
                <c:pt idx="8495">
                  <c:v>0.64600000000000002</c:v>
                </c:pt>
                <c:pt idx="8496">
                  <c:v>0.61199999999999999</c:v>
                </c:pt>
                <c:pt idx="8497">
                  <c:v>0.64200000000000002</c:v>
                </c:pt>
                <c:pt idx="8498">
                  <c:v>0.59099999999999997</c:v>
                </c:pt>
                <c:pt idx="8499">
                  <c:v>0.59099999999999997</c:v>
                </c:pt>
                <c:pt idx="8500">
                  <c:v>0.63500000000000001</c:v>
                </c:pt>
                <c:pt idx="8501">
                  <c:v>0.62</c:v>
                </c:pt>
                <c:pt idx="8502">
                  <c:v>0.621</c:v>
                </c:pt>
                <c:pt idx="8503">
                  <c:v>0.63400000000000001</c:v>
                </c:pt>
                <c:pt idx="8504">
                  <c:v>0.67100000000000004</c:v>
                </c:pt>
                <c:pt idx="8505">
                  <c:v>0.63600000000000001</c:v>
                </c:pt>
                <c:pt idx="8506">
                  <c:v>0.66500000000000004</c:v>
                </c:pt>
                <c:pt idx="8507">
                  <c:v>0.63500000000000001</c:v>
                </c:pt>
                <c:pt idx="8508">
                  <c:v>0.66800000000000004</c:v>
                </c:pt>
                <c:pt idx="8509">
                  <c:v>0.66700000000000004</c:v>
                </c:pt>
                <c:pt idx="8510">
                  <c:v>0.63600000000000001</c:v>
                </c:pt>
                <c:pt idx="8511">
                  <c:v>0.68</c:v>
                </c:pt>
                <c:pt idx="8512">
                  <c:v>0.68500000000000005</c:v>
                </c:pt>
                <c:pt idx="8513">
                  <c:v>0.63600000000000001</c:v>
                </c:pt>
                <c:pt idx="8514">
                  <c:v>0.68600000000000005</c:v>
                </c:pt>
                <c:pt idx="8515">
                  <c:v>0.68500000000000005</c:v>
                </c:pt>
                <c:pt idx="8516">
                  <c:v>0.68700000000000006</c:v>
                </c:pt>
                <c:pt idx="8517">
                  <c:v>0.68200000000000005</c:v>
                </c:pt>
                <c:pt idx="8518">
                  <c:v>0.65900000000000003</c:v>
                </c:pt>
                <c:pt idx="8519">
                  <c:v>0.65800000000000003</c:v>
                </c:pt>
                <c:pt idx="8520">
                  <c:v>0.64100000000000001</c:v>
                </c:pt>
                <c:pt idx="8521">
                  <c:v>0.64900000000000002</c:v>
                </c:pt>
                <c:pt idx="8522">
                  <c:v>0.68500000000000005</c:v>
                </c:pt>
                <c:pt idx="8523">
                  <c:v>0.68400000000000005</c:v>
                </c:pt>
                <c:pt idx="8524">
                  <c:v>0.69499999999999995</c:v>
                </c:pt>
                <c:pt idx="8525">
                  <c:v>0.71499999999999997</c:v>
                </c:pt>
                <c:pt idx="8526">
                  <c:v>0.65500000000000003</c:v>
                </c:pt>
                <c:pt idx="8527">
                  <c:v>0.71699999999999997</c:v>
                </c:pt>
                <c:pt idx="8528">
                  <c:v>0.71199999999999997</c:v>
                </c:pt>
                <c:pt idx="8529">
                  <c:v>0.65500000000000003</c:v>
                </c:pt>
                <c:pt idx="8530">
                  <c:v>0.71799999999999997</c:v>
                </c:pt>
                <c:pt idx="8531">
                  <c:v>0.69599999999999995</c:v>
                </c:pt>
                <c:pt idx="8532">
                  <c:v>0.67300000000000004</c:v>
                </c:pt>
                <c:pt idx="8533">
                  <c:v>0.67300000000000004</c:v>
                </c:pt>
                <c:pt idx="8534">
                  <c:v>0.66600000000000004</c:v>
                </c:pt>
                <c:pt idx="8535">
                  <c:v>0.70199999999999996</c:v>
                </c:pt>
                <c:pt idx="8536">
                  <c:v>0.66700000000000004</c:v>
                </c:pt>
                <c:pt idx="8537">
                  <c:v>0.70099999999999996</c:v>
                </c:pt>
                <c:pt idx="8538">
                  <c:v>0.72499999999999998</c:v>
                </c:pt>
                <c:pt idx="8539">
                  <c:v>0.72899999999999998</c:v>
                </c:pt>
                <c:pt idx="8540">
                  <c:v>0.73099999999999998</c:v>
                </c:pt>
                <c:pt idx="8541">
                  <c:v>0.72899999999999998</c:v>
                </c:pt>
                <c:pt idx="8542">
                  <c:v>0.67100000000000004</c:v>
                </c:pt>
                <c:pt idx="8543">
                  <c:v>0.73199999999999998</c:v>
                </c:pt>
                <c:pt idx="8544">
                  <c:v>0.68700000000000006</c:v>
                </c:pt>
                <c:pt idx="8545">
                  <c:v>0.72699999999999998</c:v>
                </c:pt>
                <c:pt idx="8546">
                  <c:v>0.68700000000000006</c:v>
                </c:pt>
                <c:pt idx="8547">
                  <c:v>0.68799999999999994</c:v>
                </c:pt>
                <c:pt idx="8548">
                  <c:v>0.67200000000000004</c:v>
                </c:pt>
                <c:pt idx="8549">
                  <c:v>0.68200000000000005</c:v>
                </c:pt>
                <c:pt idx="8550">
                  <c:v>0.67800000000000005</c:v>
                </c:pt>
                <c:pt idx="8551">
                  <c:v>0.67800000000000005</c:v>
                </c:pt>
                <c:pt idx="8552">
                  <c:v>0.70899999999999996</c:v>
                </c:pt>
                <c:pt idx="8553">
                  <c:v>0.71599999999999997</c:v>
                </c:pt>
                <c:pt idx="8554">
                  <c:v>0.72299999999999998</c:v>
                </c:pt>
                <c:pt idx="8555">
                  <c:v>0.65700000000000003</c:v>
                </c:pt>
                <c:pt idx="8556">
                  <c:v>0.72499999999999998</c:v>
                </c:pt>
                <c:pt idx="8557">
                  <c:v>0.65800000000000003</c:v>
                </c:pt>
                <c:pt idx="8558">
                  <c:v>0.72099999999999997</c:v>
                </c:pt>
                <c:pt idx="8559">
                  <c:v>0.72199999999999998</c:v>
                </c:pt>
                <c:pt idx="8560">
                  <c:v>0.72599999999999998</c:v>
                </c:pt>
                <c:pt idx="8561">
                  <c:v>0.80200000000000005</c:v>
                </c:pt>
                <c:pt idx="8562">
                  <c:v>0.65800000000000003</c:v>
                </c:pt>
                <c:pt idx="8563">
                  <c:v>0.81</c:v>
                </c:pt>
                <c:pt idx="8564">
                  <c:v>0.65800000000000003</c:v>
                </c:pt>
                <c:pt idx="8565">
                  <c:v>0.73099999999999998</c:v>
                </c:pt>
                <c:pt idx="8566">
                  <c:v>0.81100000000000005</c:v>
                </c:pt>
                <c:pt idx="8567">
                  <c:v>0.66</c:v>
                </c:pt>
                <c:pt idx="8568">
                  <c:v>0.72799999999999998</c:v>
                </c:pt>
                <c:pt idx="8569">
                  <c:v>0.66</c:v>
                </c:pt>
                <c:pt idx="8570">
                  <c:v>0.69699999999999995</c:v>
                </c:pt>
                <c:pt idx="8571">
                  <c:v>0.66100000000000003</c:v>
                </c:pt>
                <c:pt idx="8572">
                  <c:v>0.69799999999999995</c:v>
                </c:pt>
                <c:pt idx="8573">
                  <c:v>0.69799999999999995</c:v>
                </c:pt>
                <c:pt idx="8574">
                  <c:v>0.66100000000000003</c:v>
                </c:pt>
                <c:pt idx="8575">
                  <c:v>0.69499999999999995</c:v>
                </c:pt>
                <c:pt idx="8576">
                  <c:v>0.69899999999999995</c:v>
                </c:pt>
                <c:pt idx="8577">
                  <c:v>0.68400000000000005</c:v>
                </c:pt>
                <c:pt idx="8578">
                  <c:v>0.69799999999999995</c:v>
                </c:pt>
                <c:pt idx="8579">
                  <c:v>0.68400000000000005</c:v>
                </c:pt>
                <c:pt idx="8580">
                  <c:v>0.73</c:v>
                </c:pt>
                <c:pt idx="8581">
                  <c:v>0.73299999999999998</c:v>
                </c:pt>
                <c:pt idx="8582">
                  <c:v>0.69399999999999995</c:v>
                </c:pt>
                <c:pt idx="8583">
                  <c:v>0.74099999999999999</c:v>
                </c:pt>
                <c:pt idx="8584">
                  <c:v>0.74199999999999999</c:v>
                </c:pt>
                <c:pt idx="8585">
                  <c:v>0.81899999999999995</c:v>
                </c:pt>
                <c:pt idx="8586">
                  <c:v>0.69499999999999995</c:v>
                </c:pt>
                <c:pt idx="8587">
                  <c:v>0.82299999999999995</c:v>
                </c:pt>
                <c:pt idx="8588">
                  <c:v>0.69499999999999995</c:v>
                </c:pt>
                <c:pt idx="8589">
                  <c:v>0.73799999999999999</c:v>
                </c:pt>
                <c:pt idx="8590">
                  <c:v>0.73899999999999999</c:v>
                </c:pt>
                <c:pt idx="8591">
                  <c:v>0.69599999999999995</c:v>
                </c:pt>
                <c:pt idx="8592">
                  <c:v>0.82699999999999996</c:v>
                </c:pt>
                <c:pt idx="8593">
                  <c:v>0.69399999999999995</c:v>
                </c:pt>
                <c:pt idx="8594">
                  <c:v>0.82399999999999995</c:v>
                </c:pt>
                <c:pt idx="8595">
                  <c:v>0.69399999999999995</c:v>
                </c:pt>
                <c:pt idx="8596">
                  <c:v>0.82799999999999996</c:v>
                </c:pt>
                <c:pt idx="8597">
                  <c:v>0.82199999999999995</c:v>
                </c:pt>
                <c:pt idx="8598">
                  <c:v>0.69699999999999995</c:v>
                </c:pt>
                <c:pt idx="8599">
                  <c:v>0.71299999999999997</c:v>
                </c:pt>
                <c:pt idx="8600">
                  <c:v>0.71899999999999997</c:v>
                </c:pt>
                <c:pt idx="8601">
                  <c:v>0.69699999999999995</c:v>
                </c:pt>
                <c:pt idx="8602">
                  <c:v>0.69699999999999995</c:v>
                </c:pt>
                <c:pt idx="8603">
                  <c:v>0.71399999999999997</c:v>
                </c:pt>
                <c:pt idx="8604">
                  <c:v>0.70899999999999996</c:v>
                </c:pt>
                <c:pt idx="8605">
                  <c:v>0.69799999999999995</c:v>
                </c:pt>
                <c:pt idx="8606">
                  <c:v>0.71499999999999997</c:v>
                </c:pt>
                <c:pt idx="8607">
                  <c:v>0.70299999999999996</c:v>
                </c:pt>
                <c:pt idx="8608">
                  <c:v>0.71199999999999997</c:v>
                </c:pt>
                <c:pt idx="8609">
                  <c:v>0.70599999999999996</c:v>
                </c:pt>
                <c:pt idx="8610">
                  <c:v>0.748</c:v>
                </c:pt>
                <c:pt idx="8611">
                  <c:v>0.83699999999999997</c:v>
                </c:pt>
                <c:pt idx="8612">
                  <c:v>0.84099999999999997</c:v>
                </c:pt>
                <c:pt idx="8613">
                  <c:v>0.82799999999999996</c:v>
                </c:pt>
                <c:pt idx="8614">
                  <c:v>0.83799999999999997</c:v>
                </c:pt>
                <c:pt idx="8615">
                  <c:v>0.83599999999999997</c:v>
                </c:pt>
                <c:pt idx="8616">
                  <c:v>0.71</c:v>
                </c:pt>
                <c:pt idx="8617">
                  <c:v>0.83799999999999997</c:v>
                </c:pt>
                <c:pt idx="8618">
                  <c:v>0.77200000000000002</c:v>
                </c:pt>
                <c:pt idx="8619">
                  <c:v>0.83399999999999996</c:v>
                </c:pt>
                <c:pt idx="8620">
                  <c:v>0.71099999999999997</c:v>
                </c:pt>
                <c:pt idx="8621">
                  <c:v>0.83499999999999996</c:v>
                </c:pt>
                <c:pt idx="8622">
                  <c:v>0.71</c:v>
                </c:pt>
                <c:pt idx="8623">
                  <c:v>0.84099999999999997</c:v>
                </c:pt>
                <c:pt idx="8624">
                  <c:v>0.71199999999999997</c:v>
                </c:pt>
                <c:pt idx="8625">
                  <c:v>0.77400000000000002</c:v>
                </c:pt>
                <c:pt idx="8626">
                  <c:v>0.70899999999999996</c:v>
                </c:pt>
                <c:pt idx="8627">
                  <c:v>0.83899999999999997</c:v>
                </c:pt>
                <c:pt idx="8628">
                  <c:v>0.70899999999999996</c:v>
                </c:pt>
                <c:pt idx="8629">
                  <c:v>0.71199999999999997</c:v>
                </c:pt>
                <c:pt idx="8630">
                  <c:v>0.73299999999999998</c:v>
                </c:pt>
                <c:pt idx="8631">
                  <c:v>0.73399999999999999</c:v>
                </c:pt>
                <c:pt idx="8632">
                  <c:v>0.73299999999999998</c:v>
                </c:pt>
                <c:pt idx="8633">
                  <c:v>0.71099999999999997</c:v>
                </c:pt>
                <c:pt idx="8634">
                  <c:v>0.71199999999999997</c:v>
                </c:pt>
                <c:pt idx="8635">
                  <c:v>0.73099999999999998</c:v>
                </c:pt>
                <c:pt idx="8636">
                  <c:v>0.71299999999999997</c:v>
                </c:pt>
                <c:pt idx="8637">
                  <c:v>0.73299999999999998</c:v>
                </c:pt>
                <c:pt idx="8638">
                  <c:v>0.73299999999999998</c:v>
                </c:pt>
                <c:pt idx="8639">
                  <c:v>0.71899999999999997</c:v>
                </c:pt>
                <c:pt idx="8640">
                  <c:v>0.78100000000000003</c:v>
                </c:pt>
                <c:pt idx="8641">
                  <c:v>0.78500000000000003</c:v>
                </c:pt>
                <c:pt idx="8642">
                  <c:v>0.78200000000000003</c:v>
                </c:pt>
                <c:pt idx="8643">
                  <c:v>0.72199999999999998</c:v>
                </c:pt>
                <c:pt idx="8644">
                  <c:v>0.84199999999999997</c:v>
                </c:pt>
                <c:pt idx="8645">
                  <c:v>0.78600000000000003</c:v>
                </c:pt>
                <c:pt idx="8646">
                  <c:v>0.84599999999999997</c:v>
                </c:pt>
                <c:pt idx="8647">
                  <c:v>0.85499999999999998</c:v>
                </c:pt>
                <c:pt idx="8648">
                  <c:v>0.78500000000000003</c:v>
                </c:pt>
                <c:pt idx="8649">
                  <c:v>0.85699999999999998</c:v>
                </c:pt>
                <c:pt idx="8650">
                  <c:v>0.74</c:v>
                </c:pt>
                <c:pt idx="8651">
                  <c:v>0.747</c:v>
                </c:pt>
                <c:pt idx="8652">
                  <c:v>0.73399999999999999</c:v>
                </c:pt>
                <c:pt idx="8653">
                  <c:v>0.746</c:v>
                </c:pt>
                <c:pt idx="8654">
                  <c:v>0.73499999999999999</c:v>
                </c:pt>
                <c:pt idx="8655">
                  <c:v>0.74299999999999999</c:v>
                </c:pt>
                <c:pt idx="8656">
                  <c:v>0.745</c:v>
                </c:pt>
                <c:pt idx="8657">
                  <c:v>0.74099999999999999</c:v>
                </c:pt>
                <c:pt idx="8658">
                  <c:v>0.746</c:v>
                </c:pt>
                <c:pt idx="8659">
                  <c:v>0.74199999999999999</c:v>
                </c:pt>
                <c:pt idx="8660">
                  <c:v>0.74199999999999999</c:v>
                </c:pt>
                <c:pt idx="8661">
                  <c:v>0.75700000000000001</c:v>
                </c:pt>
                <c:pt idx="8662">
                  <c:v>0.745</c:v>
                </c:pt>
                <c:pt idx="8663">
                  <c:v>0.75700000000000001</c:v>
                </c:pt>
                <c:pt idx="8664">
                  <c:v>0.75800000000000001</c:v>
                </c:pt>
                <c:pt idx="8665">
                  <c:v>0.745</c:v>
                </c:pt>
                <c:pt idx="8666">
                  <c:v>0.746</c:v>
                </c:pt>
                <c:pt idx="8667">
                  <c:v>0.75600000000000001</c:v>
                </c:pt>
                <c:pt idx="8668">
                  <c:v>0.747</c:v>
                </c:pt>
                <c:pt idx="8669">
                  <c:v>0.75800000000000001</c:v>
                </c:pt>
                <c:pt idx="8670">
                  <c:v>0.746</c:v>
                </c:pt>
                <c:pt idx="8671">
                  <c:v>0.755</c:v>
                </c:pt>
                <c:pt idx="8672">
                  <c:v>0.75800000000000001</c:v>
                </c:pt>
                <c:pt idx="8673">
                  <c:v>0.75600000000000001</c:v>
                </c:pt>
                <c:pt idx="8674">
                  <c:v>0.75800000000000001</c:v>
                </c:pt>
                <c:pt idx="8675">
                  <c:v>0.752</c:v>
                </c:pt>
                <c:pt idx="8676">
                  <c:v>0.75900000000000001</c:v>
                </c:pt>
                <c:pt idx="8677">
                  <c:v>0.74099999999999999</c:v>
                </c:pt>
                <c:pt idx="8678">
                  <c:v>0.753</c:v>
                </c:pt>
                <c:pt idx="8679">
                  <c:v>0.75900000000000001</c:v>
                </c:pt>
                <c:pt idx="8680">
                  <c:v>0.74399999999999999</c:v>
                </c:pt>
                <c:pt idx="8681">
                  <c:v>0.74399999999999999</c:v>
                </c:pt>
                <c:pt idx="8682">
                  <c:v>0.74399999999999999</c:v>
                </c:pt>
                <c:pt idx="8683">
                  <c:v>0.75900000000000001</c:v>
                </c:pt>
                <c:pt idx="8684">
                  <c:v>0.81599999999999995</c:v>
                </c:pt>
                <c:pt idx="8685">
                  <c:v>0.746</c:v>
                </c:pt>
                <c:pt idx="8686">
                  <c:v>0.746</c:v>
                </c:pt>
                <c:pt idx="8687">
                  <c:v>0.75900000000000001</c:v>
                </c:pt>
                <c:pt idx="8688">
                  <c:v>0.75700000000000001</c:v>
                </c:pt>
                <c:pt idx="8689">
                  <c:v>0.76100000000000001</c:v>
                </c:pt>
                <c:pt idx="8690">
                  <c:v>0.75700000000000001</c:v>
                </c:pt>
                <c:pt idx="8691">
                  <c:v>0.75800000000000001</c:v>
                </c:pt>
                <c:pt idx="8692">
                  <c:v>0.75700000000000001</c:v>
                </c:pt>
                <c:pt idx="8693">
                  <c:v>0.76</c:v>
                </c:pt>
                <c:pt idx="8694">
                  <c:v>0.75900000000000001</c:v>
                </c:pt>
                <c:pt idx="8695">
                  <c:v>0.76100000000000001</c:v>
                </c:pt>
                <c:pt idx="8696">
                  <c:v>0.755</c:v>
                </c:pt>
                <c:pt idx="8697">
                  <c:v>0.75600000000000001</c:v>
                </c:pt>
                <c:pt idx="8698">
                  <c:v>0.75900000000000001</c:v>
                </c:pt>
                <c:pt idx="8699">
                  <c:v>0.72299999999999998</c:v>
                </c:pt>
                <c:pt idx="8700">
                  <c:v>0.72399999999999998</c:v>
                </c:pt>
                <c:pt idx="8701">
                  <c:v>0.72199999999999998</c:v>
                </c:pt>
                <c:pt idx="8702">
                  <c:v>0.75900000000000001</c:v>
                </c:pt>
                <c:pt idx="8703">
                  <c:v>0.72499999999999998</c:v>
                </c:pt>
                <c:pt idx="8704">
                  <c:v>0.76100000000000001</c:v>
                </c:pt>
                <c:pt idx="8705">
                  <c:v>0.75900000000000001</c:v>
                </c:pt>
                <c:pt idx="8706">
                  <c:v>0.72299999999999998</c:v>
                </c:pt>
                <c:pt idx="8707">
                  <c:v>0.76</c:v>
                </c:pt>
                <c:pt idx="8708">
                  <c:v>0.82399999999999995</c:v>
                </c:pt>
                <c:pt idx="8709">
                  <c:v>0.72599999999999998</c:v>
                </c:pt>
                <c:pt idx="8710">
                  <c:v>0.82799999999999996</c:v>
                </c:pt>
                <c:pt idx="8711">
                  <c:v>0.75800000000000001</c:v>
                </c:pt>
                <c:pt idx="8712">
                  <c:v>0.82499999999999996</c:v>
                </c:pt>
                <c:pt idx="8713">
                  <c:v>0.76</c:v>
                </c:pt>
                <c:pt idx="8714">
                  <c:v>0.82899999999999996</c:v>
                </c:pt>
                <c:pt idx="8715">
                  <c:v>0.72499999999999998</c:v>
                </c:pt>
                <c:pt idx="8716">
                  <c:v>0.83299999999999996</c:v>
                </c:pt>
                <c:pt idx="8717">
                  <c:v>0.83299999999999996</c:v>
                </c:pt>
                <c:pt idx="8718">
                  <c:v>0.82799999999999996</c:v>
                </c:pt>
                <c:pt idx="8719">
                  <c:v>0.76600000000000001</c:v>
                </c:pt>
                <c:pt idx="8720">
                  <c:v>0.77100000000000002</c:v>
                </c:pt>
                <c:pt idx="8721">
                  <c:v>0.83599999999999997</c:v>
                </c:pt>
                <c:pt idx="8722">
                  <c:v>0.83599999999999997</c:v>
                </c:pt>
                <c:pt idx="8723">
                  <c:v>0.83</c:v>
                </c:pt>
                <c:pt idx="8724">
                  <c:v>0.76300000000000001</c:v>
                </c:pt>
                <c:pt idx="8725">
                  <c:v>0.82899999999999996</c:v>
                </c:pt>
                <c:pt idx="8726">
                  <c:v>0.75800000000000001</c:v>
                </c:pt>
                <c:pt idx="8727">
                  <c:v>0.75800000000000001</c:v>
                </c:pt>
                <c:pt idx="8728">
                  <c:v>0.75900000000000001</c:v>
                </c:pt>
                <c:pt idx="8729">
                  <c:v>0.75900000000000001</c:v>
                </c:pt>
                <c:pt idx="8730">
                  <c:v>0.82599999999999996</c:v>
                </c:pt>
                <c:pt idx="8731">
                  <c:v>0.76700000000000002</c:v>
                </c:pt>
                <c:pt idx="8732">
                  <c:v>0.76500000000000001</c:v>
                </c:pt>
                <c:pt idx="8733">
                  <c:v>0.77300000000000002</c:v>
                </c:pt>
                <c:pt idx="8734">
                  <c:v>0.77500000000000002</c:v>
                </c:pt>
                <c:pt idx="8735">
                  <c:v>0.77100000000000002</c:v>
                </c:pt>
                <c:pt idx="8736">
                  <c:v>0.77200000000000002</c:v>
                </c:pt>
                <c:pt idx="8737">
                  <c:v>0.77200000000000002</c:v>
                </c:pt>
                <c:pt idx="8738">
                  <c:v>0.77700000000000002</c:v>
                </c:pt>
                <c:pt idx="8739">
                  <c:v>0.77400000000000002</c:v>
                </c:pt>
                <c:pt idx="8740">
                  <c:v>0.77300000000000002</c:v>
                </c:pt>
                <c:pt idx="8741">
                  <c:v>0.76800000000000002</c:v>
                </c:pt>
                <c:pt idx="8742">
                  <c:v>0.72599999999999998</c:v>
                </c:pt>
                <c:pt idx="8743">
                  <c:v>0.82899999999999996</c:v>
                </c:pt>
                <c:pt idx="8744">
                  <c:v>0.76900000000000002</c:v>
                </c:pt>
                <c:pt idx="8745">
                  <c:v>0.73499999999999999</c:v>
                </c:pt>
                <c:pt idx="8746">
                  <c:v>0.76900000000000002</c:v>
                </c:pt>
                <c:pt idx="8747">
                  <c:v>0.73599999999999999</c:v>
                </c:pt>
                <c:pt idx="8748">
                  <c:v>0.73599999999999999</c:v>
                </c:pt>
                <c:pt idx="8749">
                  <c:v>0.73499999999999999</c:v>
                </c:pt>
                <c:pt idx="8750">
                  <c:v>0.83099999999999996</c:v>
                </c:pt>
                <c:pt idx="8751">
                  <c:v>0.73799999999999999</c:v>
                </c:pt>
                <c:pt idx="8752">
                  <c:v>0.77300000000000002</c:v>
                </c:pt>
                <c:pt idx="8753">
                  <c:v>0.73499999999999999</c:v>
                </c:pt>
                <c:pt idx="8754">
                  <c:v>0.83799999999999997</c:v>
                </c:pt>
                <c:pt idx="8755">
                  <c:v>0.84299999999999997</c:v>
                </c:pt>
                <c:pt idx="8756">
                  <c:v>0.73599999999999999</c:v>
                </c:pt>
                <c:pt idx="8757">
                  <c:v>0.83899999999999997</c:v>
                </c:pt>
                <c:pt idx="8758">
                  <c:v>0.82799999999999996</c:v>
                </c:pt>
                <c:pt idx="8759">
                  <c:v>0.77200000000000002</c:v>
                </c:pt>
                <c:pt idx="8760">
                  <c:v>0.73399999999999999</c:v>
                </c:pt>
                <c:pt idx="8761">
                  <c:v>0.73399999999999999</c:v>
                </c:pt>
                <c:pt idx="8762">
                  <c:v>0.77600000000000002</c:v>
                </c:pt>
                <c:pt idx="8763">
                  <c:v>0.77300000000000002</c:v>
                </c:pt>
                <c:pt idx="8764">
                  <c:v>0.73399999999999999</c:v>
                </c:pt>
                <c:pt idx="8765">
                  <c:v>0.73399999999999999</c:v>
                </c:pt>
                <c:pt idx="8766">
                  <c:v>0.73799999999999999</c:v>
                </c:pt>
                <c:pt idx="8767">
                  <c:v>0.84099999999999997</c:v>
                </c:pt>
                <c:pt idx="8768">
                  <c:v>0.77</c:v>
                </c:pt>
                <c:pt idx="8769">
                  <c:v>0.77400000000000002</c:v>
                </c:pt>
                <c:pt idx="8770">
                  <c:v>0.84299999999999997</c:v>
                </c:pt>
                <c:pt idx="8771">
                  <c:v>0.73799999999999999</c:v>
                </c:pt>
                <c:pt idx="8772">
                  <c:v>0.84699999999999998</c:v>
                </c:pt>
                <c:pt idx="8773">
                  <c:v>0.84699999999999998</c:v>
                </c:pt>
                <c:pt idx="8774">
                  <c:v>0.84199999999999997</c:v>
                </c:pt>
                <c:pt idx="8775">
                  <c:v>0.84099999999999997</c:v>
                </c:pt>
                <c:pt idx="8776">
                  <c:v>0.85099999999999998</c:v>
                </c:pt>
                <c:pt idx="8777">
                  <c:v>0.85099999999999998</c:v>
                </c:pt>
                <c:pt idx="8778">
                  <c:v>0.77100000000000002</c:v>
                </c:pt>
                <c:pt idx="8779">
                  <c:v>0.77100000000000002</c:v>
                </c:pt>
                <c:pt idx="8780">
                  <c:v>0.82899999999999996</c:v>
                </c:pt>
                <c:pt idx="8781">
                  <c:v>0.82899999999999996</c:v>
                </c:pt>
                <c:pt idx="8782">
                  <c:v>0.84099999999999997</c:v>
                </c:pt>
                <c:pt idx="8783">
                  <c:v>0.73399999999999999</c:v>
                </c:pt>
                <c:pt idx="8784">
                  <c:v>0.73399999999999999</c:v>
                </c:pt>
                <c:pt idx="8785">
                  <c:v>0.73299999999999998</c:v>
                </c:pt>
                <c:pt idx="8786">
                  <c:v>0.73299999999999998</c:v>
                </c:pt>
                <c:pt idx="8787">
                  <c:v>0.73299999999999998</c:v>
                </c:pt>
                <c:pt idx="8788">
                  <c:v>0.77700000000000002</c:v>
                </c:pt>
                <c:pt idx="8789">
                  <c:v>0.77800000000000002</c:v>
                </c:pt>
                <c:pt idx="8790">
                  <c:v>0.84799999999999998</c:v>
                </c:pt>
                <c:pt idx="8791">
                  <c:v>0.84299999999999997</c:v>
                </c:pt>
                <c:pt idx="8792">
                  <c:v>0.73399999999999999</c:v>
                </c:pt>
                <c:pt idx="8793">
                  <c:v>0.745</c:v>
                </c:pt>
                <c:pt idx="8794">
                  <c:v>0.745</c:v>
                </c:pt>
                <c:pt idx="8795">
                  <c:v>0.748</c:v>
                </c:pt>
                <c:pt idx="8796">
                  <c:v>0.748</c:v>
                </c:pt>
                <c:pt idx="8797">
                  <c:v>0.73699999999999999</c:v>
                </c:pt>
                <c:pt idx="8798">
                  <c:v>0.73399999999999999</c:v>
                </c:pt>
                <c:pt idx="8799">
                  <c:v>0.84499999999999997</c:v>
                </c:pt>
                <c:pt idx="8800">
                  <c:v>0.84099999999999997</c:v>
                </c:pt>
                <c:pt idx="8801">
                  <c:v>0.84199999999999997</c:v>
                </c:pt>
                <c:pt idx="8802">
                  <c:v>0.73299999999999998</c:v>
                </c:pt>
                <c:pt idx="8803">
                  <c:v>0.84699999999999998</c:v>
                </c:pt>
                <c:pt idx="8804">
                  <c:v>0.84699999999999998</c:v>
                </c:pt>
                <c:pt idx="8805">
                  <c:v>0.73899999999999999</c:v>
                </c:pt>
                <c:pt idx="8806">
                  <c:v>0.84299999999999997</c:v>
                </c:pt>
                <c:pt idx="8807">
                  <c:v>0.73499999999999999</c:v>
                </c:pt>
                <c:pt idx="8808">
                  <c:v>0.74</c:v>
                </c:pt>
                <c:pt idx="8809">
                  <c:v>0.74</c:v>
                </c:pt>
                <c:pt idx="8810">
                  <c:v>0.75600000000000001</c:v>
                </c:pt>
                <c:pt idx="8811">
                  <c:v>0.73499999999999999</c:v>
                </c:pt>
                <c:pt idx="8812">
                  <c:v>0.745</c:v>
                </c:pt>
                <c:pt idx="8813">
                  <c:v>0.74099999999999999</c:v>
                </c:pt>
                <c:pt idx="8814">
                  <c:v>0.84499999999999997</c:v>
                </c:pt>
                <c:pt idx="8815">
                  <c:v>0.75700000000000001</c:v>
                </c:pt>
                <c:pt idx="8816">
                  <c:v>0.73599999999999999</c:v>
                </c:pt>
                <c:pt idx="8817">
                  <c:v>0.75800000000000001</c:v>
                </c:pt>
                <c:pt idx="8818">
                  <c:v>0.75600000000000001</c:v>
                </c:pt>
                <c:pt idx="8819">
                  <c:v>0.85</c:v>
                </c:pt>
                <c:pt idx="8820">
                  <c:v>0.88900000000000001</c:v>
                </c:pt>
                <c:pt idx="8821">
                  <c:v>0.76</c:v>
                </c:pt>
                <c:pt idx="8822">
                  <c:v>0.75600000000000001</c:v>
                </c:pt>
                <c:pt idx="8823">
                  <c:v>0.88500000000000001</c:v>
                </c:pt>
                <c:pt idx="8824">
                  <c:v>0.76</c:v>
                </c:pt>
                <c:pt idx="8825">
                  <c:v>0.76200000000000001</c:v>
                </c:pt>
                <c:pt idx="8826">
                  <c:v>0.78200000000000003</c:v>
                </c:pt>
                <c:pt idx="8827">
                  <c:v>0.76100000000000001</c:v>
                </c:pt>
                <c:pt idx="8828">
                  <c:v>0.76300000000000001</c:v>
                </c:pt>
                <c:pt idx="8829">
                  <c:v>0.80900000000000005</c:v>
                </c:pt>
                <c:pt idx="8830">
                  <c:v>0.76800000000000002</c:v>
                </c:pt>
                <c:pt idx="8831">
                  <c:v>0.76800000000000002</c:v>
                </c:pt>
                <c:pt idx="8832">
                  <c:v>0.78700000000000003</c:v>
                </c:pt>
                <c:pt idx="8833">
                  <c:v>0.76400000000000001</c:v>
                </c:pt>
                <c:pt idx="8834">
                  <c:v>0.76400000000000001</c:v>
                </c:pt>
                <c:pt idx="8835">
                  <c:v>0.76</c:v>
                </c:pt>
                <c:pt idx="8836">
                  <c:v>0.78200000000000003</c:v>
                </c:pt>
                <c:pt idx="8837">
                  <c:v>0.76600000000000001</c:v>
                </c:pt>
                <c:pt idx="8838">
                  <c:v>0.76100000000000001</c:v>
                </c:pt>
                <c:pt idx="8839">
                  <c:v>0.76600000000000001</c:v>
                </c:pt>
                <c:pt idx="8840">
                  <c:v>0.80900000000000005</c:v>
                </c:pt>
                <c:pt idx="8841">
                  <c:v>0.76200000000000001</c:v>
                </c:pt>
                <c:pt idx="8842">
                  <c:v>0.81399999999999995</c:v>
                </c:pt>
                <c:pt idx="8843">
                  <c:v>0.81399999999999995</c:v>
                </c:pt>
                <c:pt idx="8844">
                  <c:v>0.76500000000000001</c:v>
                </c:pt>
                <c:pt idx="8845">
                  <c:v>0.78200000000000003</c:v>
                </c:pt>
                <c:pt idx="8846">
                  <c:v>0.78200000000000003</c:v>
                </c:pt>
                <c:pt idx="8847">
                  <c:v>0.78300000000000003</c:v>
                </c:pt>
                <c:pt idx="8848">
                  <c:v>0.78300000000000003</c:v>
                </c:pt>
                <c:pt idx="8849">
                  <c:v>0.81799999999999995</c:v>
                </c:pt>
                <c:pt idx="8850">
                  <c:v>0.81799999999999995</c:v>
                </c:pt>
                <c:pt idx="8851">
                  <c:v>0.79500000000000004</c:v>
                </c:pt>
                <c:pt idx="8852">
                  <c:v>0.76800000000000002</c:v>
                </c:pt>
                <c:pt idx="8853">
                  <c:v>0.76800000000000002</c:v>
                </c:pt>
                <c:pt idx="8854">
                  <c:v>0.76700000000000002</c:v>
                </c:pt>
                <c:pt idx="8855">
                  <c:v>0.76700000000000002</c:v>
                </c:pt>
                <c:pt idx="8856">
                  <c:v>0.78700000000000003</c:v>
                </c:pt>
                <c:pt idx="8857">
                  <c:v>0.81799999999999995</c:v>
                </c:pt>
                <c:pt idx="8858">
                  <c:v>0.76700000000000002</c:v>
                </c:pt>
                <c:pt idx="8859">
                  <c:v>0.81499999999999995</c:v>
                </c:pt>
                <c:pt idx="8860">
                  <c:v>0.76700000000000002</c:v>
                </c:pt>
                <c:pt idx="8861">
                  <c:v>0.78900000000000003</c:v>
                </c:pt>
                <c:pt idx="8862">
                  <c:v>0.79800000000000004</c:v>
                </c:pt>
                <c:pt idx="8863">
                  <c:v>0.77200000000000002</c:v>
                </c:pt>
                <c:pt idx="8864">
                  <c:v>0.77200000000000002</c:v>
                </c:pt>
                <c:pt idx="8865">
                  <c:v>0.77500000000000002</c:v>
                </c:pt>
                <c:pt idx="8866">
                  <c:v>0.77500000000000002</c:v>
                </c:pt>
                <c:pt idx="8867">
                  <c:v>0.76700000000000002</c:v>
                </c:pt>
                <c:pt idx="8868">
                  <c:v>0.76800000000000002</c:v>
                </c:pt>
                <c:pt idx="8869">
                  <c:v>0.76800000000000002</c:v>
                </c:pt>
                <c:pt idx="8870">
                  <c:v>0.77100000000000002</c:v>
                </c:pt>
                <c:pt idx="8871">
                  <c:v>0.79900000000000004</c:v>
                </c:pt>
                <c:pt idx="8872">
                  <c:v>0.79500000000000004</c:v>
                </c:pt>
                <c:pt idx="8873">
                  <c:v>0.79900000000000004</c:v>
                </c:pt>
                <c:pt idx="8874">
                  <c:v>0.79600000000000004</c:v>
                </c:pt>
                <c:pt idx="8875">
                  <c:v>0.76700000000000002</c:v>
                </c:pt>
                <c:pt idx="8876">
                  <c:v>0.79900000000000004</c:v>
                </c:pt>
                <c:pt idx="8877">
                  <c:v>0.77300000000000002</c:v>
                </c:pt>
                <c:pt idx="8878">
                  <c:v>0.77300000000000002</c:v>
                </c:pt>
                <c:pt idx="8879">
                  <c:v>0.76800000000000002</c:v>
                </c:pt>
                <c:pt idx="8880">
                  <c:v>0.81100000000000005</c:v>
                </c:pt>
                <c:pt idx="8881">
                  <c:v>0.77500000000000002</c:v>
                </c:pt>
                <c:pt idx="8882">
                  <c:v>0.77500000000000002</c:v>
                </c:pt>
                <c:pt idx="8883">
                  <c:v>0.76900000000000002</c:v>
                </c:pt>
                <c:pt idx="8884">
                  <c:v>0.77400000000000002</c:v>
                </c:pt>
                <c:pt idx="8885">
                  <c:v>0.77200000000000002</c:v>
                </c:pt>
                <c:pt idx="8886">
                  <c:v>0.77600000000000002</c:v>
                </c:pt>
                <c:pt idx="8887">
                  <c:v>0.77300000000000002</c:v>
                </c:pt>
                <c:pt idx="8888">
                  <c:v>0.77500000000000002</c:v>
                </c:pt>
                <c:pt idx="8889">
                  <c:v>0.77700000000000002</c:v>
                </c:pt>
                <c:pt idx="8890">
                  <c:v>0.77500000000000002</c:v>
                </c:pt>
                <c:pt idx="8891">
                  <c:v>0.77</c:v>
                </c:pt>
                <c:pt idx="8892">
                  <c:v>0.77900000000000003</c:v>
                </c:pt>
                <c:pt idx="8893">
                  <c:v>0.79300000000000004</c:v>
                </c:pt>
                <c:pt idx="8894">
                  <c:v>0.77500000000000002</c:v>
                </c:pt>
                <c:pt idx="8895">
                  <c:v>0.77500000000000002</c:v>
                </c:pt>
                <c:pt idx="8896">
                  <c:v>0.77400000000000002</c:v>
                </c:pt>
                <c:pt idx="8897">
                  <c:v>0.77300000000000002</c:v>
                </c:pt>
                <c:pt idx="8898">
                  <c:v>0.77400000000000002</c:v>
                </c:pt>
                <c:pt idx="8899">
                  <c:v>0.77700000000000002</c:v>
                </c:pt>
                <c:pt idx="8900">
                  <c:v>0.79400000000000004</c:v>
                </c:pt>
                <c:pt idx="8901">
                  <c:v>0.77400000000000002</c:v>
                </c:pt>
                <c:pt idx="8902">
                  <c:v>0.77400000000000002</c:v>
                </c:pt>
                <c:pt idx="8903">
                  <c:v>0.79800000000000004</c:v>
                </c:pt>
                <c:pt idx="8904">
                  <c:v>0.77400000000000002</c:v>
                </c:pt>
                <c:pt idx="8905">
                  <c:v>0.77400000000000002</c:v>
                </c:pt>
                <c:pt idx="8906">
                  <c:v>0.77900000000000003</c:v>
                </c:pt>
                <c:pt idx="8907">
                  <c:v>0.77300000000000002</c:v>
                </c:pt>
                <c:pt idx="8908">
                  <c:v>0.77300000000000002</c:v>
                </c:pt>
                <c:pt idx="8909">
                  <c:v>0.77200000000000002</c:v>
                </c:pt>
                <c:pt idx="8910">
                  <c:v>0.82699999999999996</c:v>
                </c:pt>
                <c:pt idx="8911">
                  <c:v>0.82699999999999996</c:v>
                </c:pt>
                <c:pt idx="8912">
                  <c:v>0.79500000000000004</c:v>
                </c:pt>
                <c:pt idx="8913">
                  <c:v>0.79500000000000004</c:v>
                </c:pt>
                <c:pt idx="8914">
                  <c:v>0.79500000000000004</c:v>
                </c:pt>
                <c:pt idx="8915">
                  <c:v>0.79500000000000004</c:v>
                </c:pt>
                <c:pt idx="8916">
                  <c:v>0.77400000000000002</c:v>
                </c:pt>
                <c:pt idx="8917">
                  <c:v>0.77900000000000003</c:v>
                </c:pt>
                <c:pt idx="8918">
                  <c:v>0.83</c:v>
                </c:pt>
                <c:pt idx="8919">
                  <c:v>0.83</c:v>
                </c:pt>
                <c:pt idx="8920">
                  <c:v>0.82199999999999995</c:v>
                </c:pt>
                <c:pt idx="8921">
                  <c:v>0.83099999999999996</c:v>
                </c:pt>
                <c:pt idx="8922">
                  <c:v>0.77400000000000002</c:v>
                </c:pt>
                <c:pt idx="8923">
                  <c:v>0.77400000000000002</c:v>
                </c:pt>
                <c:pt idx="8924">
                  <c:v>0.77200000000000002</c:v>
                </c:pt>
                <c:pt idx="8925">
                  <c:v>0.77200000000000002</c:v>
                </c:pt>
                <c:pt idx="8926">
                  <c:v>0.8</c:v>
                </c:pt>
                <c:pt idx="8927">
                  <c:v>0.82799999999999996</c:v>
                </c:pt>
                <c:pt idx="8928">
                  <c:v>0.77400000000000002</c:v>
                </c:pt>
                <c:pt idx="8929">
                  <c:v>0.77300000000000002</c:v>
                </c:pt>
                <c:pt idx="8930">
                  <c:v>0.77300000000000002</c:v>
                </c:pt>
                <c:pt idx="8931">
                  <c:v>0.8</c:v>
                </c:pt>
                <c:pt idx="8932">
                  <c:v>0.82399999999999995</c:v>
                </c:pt>
                <c:pt idx="8933">
                  <c:v>0.78400000000000003</c:v>
                </c:pt>
                <c:pt idx="8934">
                  <c:v>0.78400000000000003</c:v>
                </c:pt>
                <c:pt idx="8935">
                  <c:v>0.78700000000000003</c:v>
                </c:pt>
                <c:pt idx="8936">
                  <c:v>0.78700000000000003</c:v>
                </c:pt>
                <c:pt idx="8937">
                  <c:v>0.77300000000000002</c:v>
                </c:pt>
                <c:pt idx="8938">
                  <c:v>0.77300000000000002</c:v>
                </c:pt>
                <c:pt idx="8939">
                  <c:v>0.82599999999999996</c:v>
                </c:pt>
                <c:pt idx="8940">
                  <c:v>0.77400000000000002</c:v>
                </c:pt>
                <c:pt idx="8941">
                  <c:v>0.77700000000000002</c:v>
                </c:pt>
                <c:pt idx="8942">
                  <c:v>0.82699999999999996</c:v>
                </c:pt>
                <c:pt idx="8943">
                  <c:v>0.82699999999999996</c:v>
                </c:pt>
                <c:pt idx="8944">
                  <c:v>0.80700000000000005</c:v>
                </c:pt>
                <c:pt idx="8945">
                  <c:v>0.78800000000000003</c:v>
                </c:pt>
                <c:pt idx="8946">
                  <c:v>0.82299999999999995</c:v>
                </c:pt>
                <c:pt idx="8947">
                  <c:v>0.77200000000000002</c:v>
                </c:pt>
                <c:pt idx="8948">
                  <c:v>0.78500000000000003</c:v>
                </c:pt>
                <c:pt idx="8949">
                  <c:v>0.78</c:v>
                </c:pt>
                <c:pt idx="8950">
                  <c:v>0.78</c:v>
                </c:pt>
                <c:pt idx="8951">
                  <c:v>0.77400000000000002</c:v>
                </c:pt>
                <c:pt idx="8952">
                  <c:v>0.78100000000000003</c:v>
                </c:pt>
                <c:pt idx="8953">
                  <c:v>0.77400000000000002</c:v>
                </c:pt>
                <c:pt idx="8954">
                  <c:v>0.78400000000000003</c:v>
                </c:pt>
                <c:pt idx="8955">
                  <c:v>0.78200000000000003</c:v>
                </c:pt>
                <c:pt idx="8956">
                  <c:v>0.78700000000000003</c:v>
                </c:pt>
                <c:pt idx="8957">
                  <c:v>0.78100000000000003</c:v>
                </c:pt>
                <c:pt idx="8958">
                  <c:v>0.78100000000000003</c:v>
                </c:pt>
                <c:pt idx="8959">
                  <c:v>0.78500000000000003</c:v>
                </c:pt>
                <c:pt idx="8960">
                  <c:v>0.78400000000000003</c:v>
                </c:pt>
                <c:pt idx="8961">
                  <c:v>0.78800000000000003</c:v>
                </c:pt>
                <c:pt idx="8962">
                  <c:v>0.77500000000000002</c:v>
                </c:pt>
                <c:pt idx="8963">
                  <c:v>0.78200000000000003</c:v>
                </c:pt>
                <c:pt idx="8964">
                  <c:v>0.78800000000000003</c:v>
                </c:pt>
                <c:pt idx="8965">
                  <c:v>0.82</c:v>
                </c:pt>
                <c:pt idx="8966">
                  <c:v>0.78700000000000003</c:v>
                </c:pt>
                <c:pt idx="8967">
                  <c:v>0.78800000000000003</c:v>
                </c:pt>
                <c:pt idx="8968">
                  <c:v>0.78900000000000003</c:v>
                </c:pt>
                <c:pt idx="8969">
                  <c:v>0.77900000000000003</c:v>
                </c:pt>
                <c:pt idx="8970">
                  <c:v>0.78800000000000003</c:v>
                </c:pt>
                <c:pt idx="8971">
                  <c:v>0.78800000000000003</c:v>
                </c:pt>
                <c:pt idx="8972">
                  <c:v>0.82599999999999996</c:v>
                </c:pt>
                <c:pt idx="8973">
                  <c:v>0.78700000000000003</c:v>
                </c:pt>
                <c:pt idx="8974">
                  <c:v>0.78700000000000003</c:v>
                </c:pt>
                <c:pt idx="8975">
                  <c:v>0.78500000000000003</c:v>
                </c:pt>
                <c:pt idx="8976">
                  <c:v>0.77800000000000002</c:v>
                </c:pt>
                <c:pt idx="8977">
                  <c:v>0.77900000000000003</c:v>
                </c:pt>
                <c:pt idx="8978">
                  <c:v>0.83599999999999997</c:v>
                </c:pt>
                <c:pt idx="8979">
                  <c:v>0.83599999999999997</c:v>
                </c:pt>
                <c:pt idx="8980">
                  <c:v>0.78400000000000003</c:v>
                </c:pt>
                <c:pt idx="8981">
                  <c:v>0.82</c:v>
                </c:pt>
                <c:pt idx="8982">
                  <c:v>0.82</c:v>
                </c:pt>
                <c:pt idx="8983">
                  <c:v>0.78</c:v>
                </c:pt>
                <c:pt idx="8984">
                  <c:v>0.82</c:v>
                </c:pt>
                <c:pt idx="8985">
                  <c:v>0.83399999999999996</c:v>
                </c:pt>
                <c:pt idx="8986">
                  <c:v>0.78600000000000003</c:v>
                </c:pt>
                <c:pt idx="8987">
                  <c:v>0.78600000000000003</c:v>
                </c:pt>
                <c:pt idx="8988">
                  <c:v>0.83799999999999997</c:v>
                </c:pt>
                <c:pt idx="8989">
                  <c:v>0.78400000000000003</c:v>
                </c:pt>
                <c:pt idx="8990">
                  <c:v>0.78400000000000003</c:v>
                </c:pt>
                <c:pt idx="8991">
                  <c:v>0.82599999999999996</c:v>
                </c:pt>
                <c:pt idx="8992">
                  <c:v>0.78700000000000003</c:v>
                </c:pt>
                <c:pt idx="8993">
                  <c:v>0.78500000000000003</c:v>
                </c:pt>
                <c:pt idx="8994">
                  <c:v>0.82799999999999996</c:v>
                </c:pt>
                <c:pt idx="8995">
                  <c:v>0.78500000000000003</c:v>
                </c:pt>
                <c:pt idx="8996">
                  <c:v>0.78900000000000003</c:v>
                </c:pt>
                <c:pt idx="8997">
                  <c:v>0.78900000000000003</c:v>
                </c:pt>
                <c:pt idx="8998">
                  <c:v>0.79200000000000004</c:v>
                </c:pt>
                <c:pt idx="8999">
                  <c:v>0.79200000000000004</c:v>
                </c:pt>
                <c:pt idx="9000">
                  <c:v>0.78500000000000003</c:v>
                </c:pt>
                <c:pt idx="9001">
                  <c:v>0.78500000000000003</c:v>
                </c:pt>
                <c:pt idx="9002">
                  <c:v>0.83899999999999997</c:v>
                </c:pt>
                <c:pt idx="9003">
                  <c:v>0.83599999999999997</c:v>
                </c:pt>
                <c:pt idx="9004">
                  <c:v>0.78600000000000003</c:v>
                </c:pt>
                <c:pt idx="9005">
                  <c:v>0.83499999999999996</c:v>
                </c:pt>
                <c:pt idx="9006">
                  <c:v>0.78900000000000003</c:v>
                </c:pt>
                <c:pt idx="9007">
                  <c:v>0.79200000000000004</c:v>
                </c:pt>
                <c:pt idx="9008">
                  <c:v>0.83599999999999997</c:v>
                </c:pt>
                <c:pt idx="9009">
                  <c:v>0.78400000000000003</c:v>
                </c:pt>
                <c:pt idx="9010">
                  <c:v>0.79</c:v>
                </c:pt>
                <c:pt idx="9011">
                  <c:v>0.79200000000000004</c:v>
                </c:pt>
                <c:pt idx="9012">
                  <c:v>0.78600000000000003</c:v>
                </c:pt>
                <c:pt idx="9013">
                  <c:v>0.79400000000000004</c:v>
                </c:pt>
                <c:pt idx="9014">
                  <c:v>0.79200000000000004</c:v>
                </c:pt>
                <c:pt idx="9015">
                  <c:v>0.79300000000000004</c:v>
                </c:pt>
                <c:pt idx="9016">
                  <c:v>0.78600000000000003</c:v>
                </c:pt>
                <c:pt idx="9017">
                  <c:v>0.79600000000000004</c:v>
                </c:pt>
                <c:pt idx="9018">
                  <c:v>0.79700000000000004</c:v>
                </c:pt>
                <c:pt idx="9019">
                  <c:v>0.79</c:v>
                </c:pt>
                <c:pt idx="9020">
                  <c:v>0.79400000000000004</c:v>
                </c:pt>
                <c:pt idx="9021">
                  <c:v>0.79300000000000004</c:v>
                </c:pt>
                <c:pt idx="9022">
                  <c:v>0.78700000000000003</c:v>
                </c:pt>
                <c:pt idx="9023">
                  <c:v>0.79300000000000004</c:v>
                </c:pt>
                <c:pt idx="9024">
                  <c:v>0.79200000000000004</c:v>
                </c:pt>
                <c:pt idx="9025">
                  <c:v>0.79500000000000004</c:v>
                </c:pt>
                <c:pt idx="9026">
                  <c:v>0.79300000000000004</c:v>
                </c:pt>
                <c:pt idx="9027">
                  <c:v>0.79500000000000004</c:v>
                </c:pt>
                <c:pt idx="9028">
                  <c:v>0.79100000000000004</c:v>
                </c:pt>
                <c:pt idx="9029">
                  <c:v>0.79300000000000004</c:v>
                </c:pt>
                <c:pt idx="9030">
                  <c:v>0.79300000000000004</c:v>
                </c:pt>
                <c:pt idx="9031">
                  <c:v>0.83499999999999996</c:v>
                </c:pt>
                <c:pt idx="9032">
                  <c:v>0.79200000000000004</c:v>
                </c:pt>
                <c:pt idx="9033">
                  <c:v>0.79200000000000004</c:v>
                </c:pt>
                <c:pt idx="9034">
                  <c:v>0.79100000000000004</c:v>
                </c:pt>
                <c:pt idx="9035">
                  <c:v>0.79200000000000004</c:v>
                </c:pt>
                <c:pt idx="9036">
                  <c:v>0.79500000000000004</c:v>
                </c:pt>
                <c:pt idx="9037">
                  <c:v>0.83099999999999996</c:v>
                </c:pt>
                <c:pt idx="9038">
                  <c:v>0.7</c:v>
                </c:pt>
                <c:pt idx="9039">
                  <c:v>0.76700000000000002</c:v>
                </c:pt>
                <c:pt idx="9040">
                  <c:v>0.76700000000000002</c:v>
                </c:pt>
                <c:pt idx="9041">
                  <c:v>0.76500000000000001</c:v>
                </c:pt>
                <c:pt idx="9042">
                  <c:v>0.76500000000000001</c:v>
                </c:pt>
                <c:pt idx="9043">
                  <c:v>0.76700000000000002</c:v>
                </c:pt>
                <c:pt idx="9044">
                  <c:v>0.76600000000000001</c:v>
                </c:pt>
                <c:pt idx="9045">
                  <c:v>0.79300000000000004</c:v>
                </c:pt>
                <c:pt idx="9046">
                  <c:v>0.77100000000000002</c:v>
                </c:pt>
                <c:pt idx="9047">
                  <c:v>0.77100000000000002</c:v>
                </c:pt>
                <c:pt idx="9048">
                  <c:v>0.77400000000000002</c:v>
                </c:pt>
                <c:pt idx="9049">
                  <c:v>0.77400000000000002</c:v>
                </c:pt>
                <c:pt idx="9050">
                  <c:v>0.76700000000000002</c:v>
                </c:pt>
                <c:pt idx="9051">
                  <c:v>0.76600000000000001</c:v>
                </c:pt>
                <c:pt idx="9052">
                  <c:v>0.70299999999999996</c:v>
                </c:pt>
                <c:pt idx="9053">
                  <c:v>0.8</c:v>
                </c:pt>
                <c:pt idx="9054">
                  <c:v>0.77500000000000002</c:v>
                </c:pt>
                <c:pt idx="9055">
                  <c:v>0.76800000000000002</c:v>
                </c:pt>
                <c:pt idx="9056">
                  <c:v>0.76500000000000001</c:v>
                </c:pt>
                <c:pt idx="9057">
                  <c:v>0.76500000000000001</c:v>
                </c:pt>
                <c:pt idx="9058">
                  <c:v>0.77200000000000002</c:v>
                </c:pt>
                <c:pt idx="9059">
                  <c:v>0.76900000000000002</c:v>
                </c:pt>
                <c:pt idx="9060">
                  <c:v>0.76200000000000001</c:v>
                </c:pt>
                <c:pt idx="9061">
                  <c:v>0.77200000000000002</c:v>
                </c:pt>
                <c:pt idx="9062">
                  <c:v>0.76800000000000002</c:v>
                </c:pt>
                <c:pt idx="9063">
                  <c:v>0.77</c:v>
                </c:pt>
                <c:pt idx="9064">
                  <c:v>0.76900000000000002</c:v>
                </c:pt>
                <c:pt idx="9065">
                  <c:v>0.77500000000000002</c:v>
                </c:pt>
                <c:pt idx="9066">
                  <c:v>0.76600000000000001</c:v>
                </c:pt>
                <c:pt idx="9067">
                  <c:v>0.77100000000000002</c:v>
                </c:pt>
                <c:pt idx="9068">
                  <c:v>0.77100000000000002</c:v>
                </c:pt>
                <c:pt idx="9069">
                  <c:v>0.77200000000000002</c:v>
                </c:pt>
                <c:pt idx="9070">
                  <c:v>0.78700000000000003</c:v>
                </c:pt>
                <c:pt idx="9071">
                  <c:v>0.77300000000000002</c:v>
                </c:pt>
                <c:pt idx="9072">
                  <c:v>0.77600000000000002</c:v>
                </c:pt>
                <c:pt idx="9073">
                  <c:v>0.77900000000000003</c:v>
                </c:pt>
                <c:pt idx="9074">
                  <c:v>0.78100000000000003</c:v>
                </c:pt>
                <c:pt idx="9075">
                  <c:v>0.46</c:v>
                </c:pt>
                <c:pt idx="9076">
                  <c:v>0.44</c:v>
                </c:pt>
                <c:pt idx="9077">
                  <c:v>0.45800000000000002</c:v>
                </c:pt>
                <c:pt idx="9078">
                  <c:v>0.42799999999999999</c:v>
                </c:pt>
                <c:pt idx="9079">
                  <c:v>0.439</c:v>
                </c:pt>
                <c:pt idx="9080">
                  <c:v>0.51400000000000001</c:v>
                </c:pt>
                <c:pt idx="9081">
                  <c:v>0.51100000000000001</c:v>
                </c:pt>
                <c:pt idx="9082">
                  <c:v>0.58199999999999996</c:v>
                </c:pt>
                <c:pt idx="9083">
                  <c:v>0.56499999999999995</c:v>
                </c:pt>
                <c:pt idx="9084">
                  <c:v>0.56499999999999995</c:v>
                </c:pt>
                <c:pt idx="9085">
                  <c:v>0.61099999999999999</c:v>
                </c:pt>
                <c:pt idx="9086">
                  <c:v>0.61</c:v>
                </c:pt>
                <c:pt idx="9087">
                  <c:v>0.627</c:v>
                </c:pt>
                <c:pt idx="9088">
                  <c:v>0.49099999999999999</c:v>
                </c:pt>
                <c:pt idx="9089">
                  <c:v>0.61899999999999999</c:v>
                </c:pt>
                <c:pt idx="9090">
                  <c:v>0.49099999999999999</c:v>
                </c:pt>
                <c:pt idx="9091">
                  <c:v>0.56399999999999995</c:v>
                </c:pt>
                <c:pt idx="9092">
                  <c:v>0.56399999999999995</c:v>
                </c:pt>
                <c:pt idx="9093">
                  <c:v>0.58099999999999996</c:v>
                </c:pt>
                <c:pt idx="9094">
                  <c:v>0.63200000000000001</c:v>
                </c:pt>
                <c:pt idx="9095">
                  <c:v>0.57299999999999995</c:v>
                </c:pt>
                <c:pt idx="9096">
                  <c:v>0.59499999999999997</c:v>
                </c:pt>
                <c:pt idx="9097">
                  <c:v>0.58599999999999997</c:v>
                </c:pt>
                <c:pt idx="9098">
                  <c:v>0.59499999999999997</c:v>
                </c:pt>
                <c:pt idx="9099">
                  <c:v>0.626</c:v>
                </c:pt>
                <c:pt idx="9100">
                  <c:v>0.64</c:v>
                </c:pt>
                <c:pt idx="9101">
                  <c:v>0.64300000000000002</c:v>
                </c:pt>
                <c:pt idx="9102">
                  <c:v>0.63400000000000001</c:v>
                </c:pt>
                <c:pt idx="9103">
                  <c:v>0.59299999999999997</c:v>
                </c:pt>
                <c:pt idx="9104">
                  <c:v>0.59299999999999997</c:v>
                </c:pt>
                <c:pt idx="9105">
                  <c:v>0.61299999999999999</c:v>
                </c:pt>
                <c:pt idx="9106">
                  <c:v>0.61399999999999999</c:v>
                </c:pt>
                <c:pt idx="9107">
                  <c:v>0.66200000000000003</c:v>
                </c:pt>
                <c:pt idx="9108">
                  <c:v>0.66100000000000003</c:v>
                </c:pt>
                <c:pt idx="9109">
                  <c:v>0.63900000000000001</c:v>
                </c:pt>
                <c:pt idx="9110">
                  <c:v>0.63900000000000001</c:v>
                </c:pt>
                <c:pt idx="9111">
                  <c:v>0.67300000000000004</c:v>
                </c:pt>
                <c:pt idx="9112">
                  <c:v>0.67200000000000004</c:v>
                </c:pt>
                <c:pt idx="9113">
                  <c:v>0.67400000000000004</c:v>
                </c:pt>
                <c:pt idx="9114">
                  <c:v>0.67500000000000004</c:v>
                </c:pt>
                <c:pt idx="9115">
                  <c:v>0.63800000000000001</c:v>
                </c:pt>
                <c:pt idx="9116">
                  <c:v>0.63900000000000001</c:v>
                </c:pt>
                <c:pt idx="9117">
                  <c:v>0.68700000000000006</c:v>
                </c:pt>
                <c:pt idx="9118">
                  <c:v>0.69099999999999995</c:v>
                </c:pt>
                <c:pt idx="9119">
                  <c:v>0.65800000000000003</c:v>
                </c:pt>
                <c:pt idx="9120">
                  <c:v>0.69199999999999995</c:v>
                </c:pt>
                <c:pt idx="9121">
                  <c:v>0.69199999999999995</c:v>
                </c:pt>
                <c:pt idx="9122">
                  <c:v>0.65800000000000003</c:v>
                </c:pt>
                <c:pt idx="9123">
                  <c:v>0.64600000000000002</c:v>
                </c:pt>
                <c:pt idx="9124">
                  <c:v>0.69399999999999995</c:v>
                </c:pt>
                <c:pt idx="9125">
                  <c:v>0.68899999999999995</c:v>
                </c:pt>
                <c:pt idx="9126">
                  <c:v>0.64700000000000002</c:v>
                </c:pt>
                <c:pt idx="9127">
                  <c:v>0.69399999999999995</c:v>
                </c:pt>
                <c:pt idx="9128">
                  <c:v>0.69299999999999995</c:v>
                </c:pt>
                <c:pt idx="9129">
                  <c:v>0.63400000000000001</c:v>
                </c:pt>
                <c:pt idx="9130">
                  <c:v>0.63400000000000001</c:v>
                </c:pt>
                <c:pt idx="9131">
                  <c:v>0.69799999999999995</c:v>
                </c:pt>
                <c:pt idx="9132">
                  <c:v>0.70399999999999996</c:v>
                </c:pt>
                <c:pt idx="9133">
                  <c:v>0.71099999999999997</c:v>
                </c:pt>
                <c:pt idx="9134">
                  <c:v>0.65300000000000002</c:v>
                </c:pt>
                <c:pt idx="9135">
                  <c:v>0.70399999999999996</c:v>
                </c:pt>
                <c:pt idx="9136">
                  <c:v>0.71199999999999997</c:v>
                </c:pt>
                <c:pt idx="9137">
                  <c:v>0.69899999999999995</c:v>
                </c:pt>
                <c:pt idx="9138">
                  <c:v>0.65</c:v>
                </c:pt>
                <c:pt idx="9139">
                  <c:v>0.64600000000000002</c:v>
                </c:pt>
                <c:pt idx="9140">
                  <c:v>0.64700000000000002</c:v>
                </c:pt>
                <c:pt idx="9141">
                  <c:v>0.70799999999999996</c:v>
                </c:pt>
                <c:pt idx="9142">
                  <c:v>0.70699999999999996</c:v>
                </c:pt>
                <c:pt idx="9143">
                  <c:v>0.65200000000000002</c:v>
                </c:pt>
                <c:pt idx="9144">
                  <c:v>0.71899999999999997</c:v>
                </c:pt>
                <c:pt idx="9145">
                  <c:v>0.65200000000000002</c:v>
                </c:pt>
                <c:pt idx="9146">
                  <c:v>0.72199999999999998</c:v>
                </c:pt>
                <c:pt idx="9147">
                  <c:v>0.68200000000000005</c:v>
                </c:pt>
                <c:pt idx="9148">
                  <c:v>0.68200000000000005</c:v>
                </c:pt>
                <c:pt idx="9149">
                  <c:v>0.68300000000000005</c:v>
                </c:pt>
                <c:pt idx="9150">
                  <c:v>0.72499999999999998</c:v>
                </c:pt>
                <c:pt idx="9151">
                  <c:v>0.66400000000000003</c:v>
                </c:pt>
                <c:pt idx="9152">
                  <c:v>0.72299999999999998</c:v>
                </c:pt>
                <c:pt idx="9153">
                  <c:v>0.68300000000000005</c:v>
                </c:pt>
                <c:pt idx="9154">
                  <c:v>0.72599999999999998</c:v>
                </c:pt>
                <c:pt idx="9155">
                  <c:v>0.72099999999999997</c:v>
                </c:pt>
                <c:pt idx="9156">
                  <c:v>0.68300000000000005</c:v>
                </c:pt>
                <c:pt idx="9157">
                  <c:v>0.66300000000000003</c:v>
                </c:pt>
                <c:pt idx="9158">
                  <c:v>0.66400000000000003</c:v>
                </c:pt>
                <c:pt idx="9159">
                  <c:v>0.72499999999999998</c:v>
                </c:pt>
                <c:pt idx="9160">
                  <c:v>0.72599999999999998</c:v>
                </c:pt>
                <c:pt idx="9161">
                  <c:v>0.66400000000000003</c:v>
                </c:pt>
                <c:pt idx="9162">
                  <c:v>0.73299999999999998</c:v>
                </c:pt>
                <c:pt idx="9163">
                  <c:v>0.66400000000000003</c:v>
                </c:pt>
                <c:pt idx="9164">
                  <c:v>0.73499999999999999</c:v>
                </c:pt>
                <c:pt idx="9165">
                  <c:v>0.73099999999999998</c:v>
                </c:pt>
                <c:pt idx="9166">
                  <c:v>0.73199999999999998</c:v>
                </c:pt>
                <c:pt idx="9167">
                  <c:v>0.66600000000000004</c:v>
                </c:pt>
                <c:pt idx="9168">
                  <c:v>0.73399999999999999</c:v>
                </c:pt>
                <c:pt idx="9169">
                  <c:v>0.73699999999999999</c:v>
                </c:pt>
                <c:pt idx="9170">
                  <c:v>0.66600000000000004</c:v>
                </c:pt>
                <c:pt idx="9171">
                  <c:v>0.66600000000000004</c:v>
                </c:pt>
                <c:pt idx="9172">
                  <c:v>0.81699999999999995</c:v>
                </c:pt>
                <c:pt idx="9173">
                  <c:v>0.66700000000000004</c:v>
                </c:pt>
                <c:pt idx="9174">
                  <c:v>0.7</c:v>
                </c:pt>
                <c:pt idx="9175">
                  <c:v>0.70099999999999996</c:v>
                </c:pt>
                <c:pt idx="9176">
                  <c:v>0.73799999999999999</c:v>
                </c:pt>
                <c:pt idx="9177">
                  <c:v>0.70099999999999996</c:v>
                </c:pt>
                <c:pt idx="9178">
                  <c:v>0.7</c:v>
                </c:pt>
                <c:pt idx="9179">
                  <c:v>0.81899999999999995</c:v>
                </c:pt>
                <c:pt idx="9180">
                  <c:v>0.73599999999999999</c:v>
                </c:pt>
                <c:pt idx="9181">
                  <c:v>0.70199999999999996</c:v>
                </c:pt>
                <c:pt idx="9182">
                  <c:v>0.69</c:v>
                </c:pt>
                <c:pt idx="9183">
                  <c:v>0.69099999999999995</c:v>
                </c:pt>
                <c:pt idx="9184">
                  <c:v>0.70099999999999996</c:v>
                </c:pt>
                <c:pt idx="9185">
                  <c:v>0.70099999999999996</c:v>
                </c:pt>
                <c:pt idx="9186">
                  <c:v>0.70199999999999996</c:v>
                </c:pt>
                <c:pt idx="9187">
                  <c:v>0.70099999999999996</c:v>
                </c:pt>
                <c:pt idx="9188">
                  <c:v>0.70199999999999996</c:v>
                </c:pt>
                <c:pt idx="9189">
                  <c:v>0.74199999999999999</c:v>
                </c:pt>
                <c:pt idx="9190">
                  <c:v>0.74399999999999999</c:v>
                </c:pt>
                <c:pt idx="9191">
                  <c:v>0.7</c:v>
                </c:pt>
                <c:pt idx="9192">
                  <c:v>0.751</c:v>
                </c:pt>
                <c:pt idx="9193">
                  <c:v>0.70099999999999996</c:v>
                </c:pt>
                <c:pt idx="9194">
                  <c:v>0.754</c:v>
                </c:pt>
                <c:pt idx="9195">
                  <c:v>0.749</c:v>
                </c:pt>
                <c:pt idx="9196">
                  <c:v>0.75</c:v>
                </c:pt>
                <c:pt idx="9197">
                  <c:v>0.82799999999999996</c:v>
                </c:pt>
                <c:pt idx="9198">
                  <c:v>0.83199999999999996</c:v>
                </c:pt>
                <c:pt idx="9199">
                  <c:v>0.70299999999999996</c:v>
                </c:pt>
                <c:pt idx="9200">
                  <c:v>0.83499999999999996</c:v>
                </c:pt>
                <c:pt idx="9201">
                  <c:v>0.70199999999999996</c:v>
                </c:pt>
                <c:pt idx="9202">
                  <c:v>0.70299999999999996</c:v>
                </c:pt>
                <c:pt idx="9203">
                  <c:v>0.83299999999999996</c:v>
                </c:pt>
                <c:pt idx="9204">
                  <c:v>0.71499999999999997</c:v>
                </c:pt>
                <c:pt idx="9205">
                  <c:v>0.69499999999999995</c:v>
                </c:pt>
                <c:pt idx="9206">
                  <c:v>0.68400000000000005</c:v>
                </c:pt>
                <c:pt idx="9207">
                  <c:v>0.71899999999999997</c:v>
                </c:pt>
                <c:pt idx="9208">
                  <c:v>0.71499999999999997</c:v>
                </c:pt>
                <c:pt idx="9209">
                  <c:v>0.69499999999999995</c:v>
                </c:pt>
                <c:pt idx="9210">
                  <c:v>0.69299999999999995</c:v>
                </c:pt>
                <c:pt idx="9211">
                  <c:v>0.69499999999999995</c:v>
                </c:pt>
                <c:pt idx="9212">
                  <c:v>0.69</c:v>
                </c:pt>
                <c:pt idx="9213">
                  <c:v>0.69499999999999995</c:v>
                </c:pt>
                <c:pt idx="9214">
                  <c:v>0.69199999999999995</c:v>
                </c:pt>
                <c:pt idx="9215">
                  <c:v>0.69599999999999995</c:v>
                </c:pt>
                <c:pt idx="9216">
                  <c:v>0.69699999999999995</c:v>
                </c:pt>
                <c:pt idx="9217">
                  <c:v>0.69599999999999995</c:v>
                </c:pt>
                <c:pt idx="9218">
                  <c:v>0.72199999999999998</c:v>
                </c:pt>
                <c:pt idx="9219">
                  <c:v>0.69699999999999995</c:v>
                </c:pt>
                <c:pt idx="9220">
                  <c:v>0.72399999999999998</c:v>
                </c:pt>
                <c:pt idx="9221">
                  <c:v>0.69399999999999995</c:v>
                </c:pt>
                <c:pt idx="9222">
                  <c:v>0.72699999999999998</c:v>
                </c:pt>
                <c:pt idx="9223">
                  <c:v>0.73099999999999998</c:v>
                </c:pt>
                <c:pt idx="9224">
                  <c:v>0.73</c:v>
                </c:pt>
                <c:pt idx="9225">
                  <c:v>0.72799999999999998</c:v>
                </c:pt>
                <c:pt idx="9226">
                  <c:v>0.69399999999999995</c:v>
                </c:pt>
                <c:pt idx="9227">
                  <c:v>0.73299999999999998</c:v>
                </c:pt>
                <c:pt idx="9228">
                  <c:v>0.72899999999999998</c:v>
                </c:pt>
                <c:pt idx="9229">
                  <c:v>0.73</c:v>
                </c:pt>
                <c:pt idx="9230">
                  <c:v>0.73099999999999998</c:v>
                </c:pt>
                <c:pt idx="9231">
                  <c:v>0.69699999999999995</c:v>
                </c:pt>
                <c:pt idx="9232">
                  <c:v>0.73099999999999998</c:v>
                </c:pt>
                <c:pt idx="9233">
                  <c:v>0.69599999999999995</c:v>
                </c:pt>
                <c:pt idx="9234">
                  <c:v>0.73399999999999999</c:v>
                </c:pt>
                <c:pt idx="9235">
                  <c:v>0.72899999999999998</c:v>
                </c:pt>
                <c:pt idx="9236">
                  <c:v>0.69699999999999995</c:v>
                </c:pt>
                <c:pt idx="9237">
                  <c:v>0.748</c:v>
                </c:pt>
                <c:pt idx="9238">
                  <c:v>0.749</c:v>
                </c:pt>
                <c:pt idx="9239">
                  <c:v>0.75</c:v>
                </c:pt>
                <c:pt idx="9240">
                  <c:v>0.69799999999999995</c:v>
                </c:pt>
                <c:pt idx="9241">
                  <c:v>0.748</c:v>
                </c:pt>
                <c:pt idx="9242">
                  <c:v>0.75</c:v>
                </c:pt>
                <c:pt idx="9243">
                  <c:v>0.70499999999999996</c:v>
                </c:pt>
                <c:pt idx="9244">
                  <c:v>0.75</c:v>
                </c:pt>
                <c:pt idx="9245">
                  <c:v>0.70599999999999996</c:v>
                </c:pt>
                <c:pt idx="9246">
                  <c:v>0.748</c:v>
                </c:pt>
                <c:pt idx="9247">
                  <c:v>0.73699999999999999</c:v>
                </c:pt>
                <c:pt idx="9248">
                  <c:v>0.749</c:v>
                </c:pt>
                <c:pt idx="9249">
                  <c:v>0.749</c:v>
                </c:pt>
                <c:pt idx="9250">
                  <c:v>0.749</c:v>
                </c:pt>
                <c:pt idx="9251">
                  <c:v>0.753</c:v>
                </c:pt>
                <c:pt idx="9252">
                  <c:v>0.75</c:v>
                </c:pt>
                <c:pt idx="9253">
                  <c:v>0.73899999999999999</c:v>
                </c:pt>
                <c:pt idx="9254">
                  <c:v>0.75</c:v>
                </c:pt>
                <c:pt idx="9255">
                  <c:v>0.745</c:v>
                </c:pt>
                <c:pt idx="9256">
                  <c:v>0.747</c:v>
                </c:pt>
                <c:pt idx="9257">
                  <c:v>0.753</c:v>
                </c:pt>
                <c:pt idx="9258">
                  <c:v>0.745</c:v>
                </c:pt>
                <c:pt idx="9259">
                  <c:v>0.748</c:v>
                </c:pt>
                <c:pt idx="9260">
                  <c:v>0.745</c:v>
                </c:pt>
                <c:pt idx="9261">
                  <c:v>0.753</c:v>
                </c:pt>
                <c:pt idx="9262">
                  <c:v>0.746</c:v>
                </c:pt>
                <c:pt idx="9263">
                  <c:v>0.748</c:v>
                </c:pt>
                <c:pt idx="9264">
                  <c:v>0.753</c:v>
                </c:pt>
                <c:pt idx="9265">
                  <c:v>0.754</c:v>
                </c:pt>
                <c:pt idx="9266">
                  <c:v>0.751</c:v>
                </c:pt>
                <c:pt idx="9267">
                  <c:v>0.748</c:v>
                </c:pt>
                <c:pt idx="9268">
                  <c:v>0.76200000000000001</c:v>
                </c:pt>
                <c:pt idx="9269">
                  <c:v>0.749</c:v>
                </c:pt>
                <c:pt idx="9270">
                  <c:v>0.76300000000000001</c:v>
                </c:pt>
                <c:pt idx="9271">
                  <c:v>0.76400000000000001</c:v>
                </c:pt>
                <c:pt idx="9272">
                  <c:v>0.749</c:v>
                </c:pt>
                <c:pt idx="9273">
                  <c:v>0.76200000000000001</c:v>
                </c:pt>
                <c:pt idx="9274">
                  <c:v>0.76500000000000001</c:v>
                </c:pt>
                <c:pt idx="9275">
                  <c:v>0.76</c:v>
                </c:pt>
                <c:pt idx="9276">
                  <c:v>0.76400000000000001</c:v>
                </c:pt>
                <c:pt idx="9277">
                  <c:v>0.755</c:v>
                </c:pt>
                <c:pt idx="9278">
                  <c:v>0.76100000000000001</c:v>
                </c:pt>
                <c:pt idx="9279">
                  <c:v>0.76300000000000001</c:v>
                </c:pt>
                <c:pt idx="9280">
                  <c:v>0.76700000000000002</c:v>
                </c:pt>
                <c:pt idx="9281">
                  <c:v>0.76400000000000001</c:v>
                </c:pt>
                <c:pt idx="9282">
                  <c:v>0.76500000000000001</c:v>
                </c:pt>
                <c:pt idx="9283">
                  <c:v>0.76</c:v>
                </c:pt>
                <c:pt idx="9284">
                  <c:v>0.76700000000000002</c:v>
                </c:pt>
                <c:pt idx="9285">
                  <c:v>0.76600000000000001</c:v>
                </c:pt>
                <c:pt idx="9286">
                  <c:v>0.76200000000000001</c:v>
                </c:pt>
                <c:pt idx="9287">
                  <c:v>0.76600000000000001</c:v>
                </c:pt>
                <c:pt idx="9288">
                  <c:v>0.74299999999999999</c:v>
                </c:pt>
                <c:pt idx="9289">
                  <c:v>0.74299999999999999</c:v>
                </c:pt>
                <c:pt idx="9290">
                  <c:v>0.753</c:v>
                </c:pt>
                <c:pt idx="9291">
                  <c:v>0.753</c:v>
                </c:pt>
                <c:pt idx="9292">
                  <c:v>0.76800000000000002</c:v>
                </c:pt>
                <c:pt idx="9293">
                  <c:v>0.76200000000000001</c:v>
                </c:pt>
                <c:pt idx="9294">
                  <c:v>0.76700000000000002</c:v>
                </c:pt>
                <c:pt idx="9295">
                  <c:v>0.77</c:v>
                </c:pt>
                <c:pt idx="9296">
                  <c:v>0.76200000000000001</c:v>
                </c:pt>
                <c:pt idx="9297">
                  <c:v>0.77200000000000002</c:v>
                </c:pt>
                <c:pt idx="9298">
                  <c:v>0.76700000000000002</c:v>
                </c:pt>
                <c:pt idx="9299">
                  <c:v>0.76800000000000002</c:v>
                </c:pt>
                <c:pt idx="9300">
                  <c:v>0.76500000000000001</c:v>
                </c:pt>
                <c:pt idx="9301">
                  <c:v>0.76800000000000002</c:v>
                </c:pt>
                <c:pt idx="9302">
                  <c:v>0.76900000000000002</c:v>
                </c:pt>
                <c:pt idx="9303">
                  <c:v>0.76500000000000001</c:v>
                </c:pt>
                <c:pt idx="9304">
                  <c:v>0.72899999999999998</c:v>
                </c:pt>
                <c:pt idx="9305">
                  <c:v>0.72799999999999998</c:v>
                </c:pt>
                <c:pt idx="9306">
                  <c:v>0.72899999999999998</c:v>
                </c:pt>
                <c:pt idx="9307">
                  <c:v>0.76500000000000001</c:v>
                </c:pt>
                <c:pt idx="9308">
                  <c:v>0.73099999999999998</c:v>
                </c:pt>
                <c:pt idx="9309">
                  <c:v>0.76600000000000001</c:v>
                </c:pt>
                <c:pt idx="9310">
                  <c:v>0.72899999999999998</c:v>
                </c:pt>
                <c:pt idx="9311">
                  <c:v>0.76600000000000001</c:v>
                </c:pt>
                <c:pt idx="9312">
                  <c:v>0.76700000000000002</c:v>
                </c:pt>
                <c:pt idx="9313">
                  <c:v>0.73099999999999998</c:v>
                </c:pt>
                <c:pt idx="9314">
                  <c:v>0.77400000000000002</c:v>
                </c:pt>
                <c:pt idx="9315">
                  <c:v>0.753</c:v>
                </c:pt>
                <c:pt idx="9316">
                  <c:v>0.72399999999999998</c:v>
                </c:pt>
                <c:pt idx="9317">
                  <c:v>0.77100000000000002</c:v>
                </c:pt>
                <c:pt idx="9318">
                  <c:v>0.78100000000000003</c:v>
                </c:pt>
                <c:pt idx="9319">
                  <c:v>0.72499999999999998</c:v>
                </c:pt>
                <c:pt idx="9320">
                  <c:v>0.77800000000000002</c:v>
                </c:pt>
                <c:pt idx="9321">
                  <c:v>0.77500000000000002</c:v>
                </c:pt>
                <c:pt idx="9322">
                  <c:v>0.77800000000000002</c:v>
                </c:pt>
                <c:pt idx="9323">
                  <c:v>0.78</c:v>
                </c:pt>
                <c:pt idx="9324">
                  <c:v>0.77100000000000002</c:v>
                </c:pt>
                <c:pt idx="9325">
                  <c:v>0.77100000000000002</c:v>
                </c:pt>
                <c:pt idx="9326">
                  <c:v>0.78700000000000003</c:v>
                </c:pt>
                <c:pt idx="9327">
                  <c:v>0.78600000000000003</c:v>
                </c:pt>
                <c:pt idx="9328">
                  <c:v>0.78600000000000003</c:v>
                </c:pt>
                <c:pt idx="9329">
                  <c:v>0.77800000000000002</c:v>
                </c:pt>
                <c:pt idx="9330">
                  <c:v>0.73</c:v>
                </c:pt>
                <c:pt idx="9331">
                  <c:v>0.77200000000000002</c:v>
                </c:pt>
                <c:pt idx="9332">
                  <c:v>0.77200000000000002</c:v>
                </c:pt>
                <c:pt idx="9333">
                  <c:v>0.78100000000000003</c:v>
                </c:pt>
                <c:pt idx="9334">
                  <c:v>0.79</c:v>
                </c:pt>
                <c:pt idx="9335">
                  <c:v>0.79</c:v>
                </c:pt>
                <c:pt idx="9336">
                  <c:v>0.73099999999999998</c:v>
                </c:pt>
                <c:pt idx="9337">
                  <c:v>0.73</c:v>
                </c:pt>
                <c:pt idx="9338">
                  <c:v>0.77800000000000002</c:v>
                </c:pt>
                <c:pt idx="9339">
                  <c:v>0.77900000000000003</c:v>
                </c:pt>
                <c:pt idx="9340">
                  <c:v>0.77700000000000002</c:v>
                </c:pt>
                <c:pt idx="9341">
                  <c:v>0.72499999999999998</c:v>
                </c:pt>
                <c:pt idx="9342">
                  <c:v>0.79</c:v>
                </c:pt>
                <c:pt idx="9343">
                  <c:v>0.73099999999999998</c:v>
                </c:pt>
                <c:pt idx="9344">
                  <c:v>0.72499999999999998</c:v>
                </c:pt>
                <c:pt idx="9345">
                  <c:v>0.79100000000000004</c:v>
                </c:pt>
                <c:pt idx="9346">
                  <c:v>0.78700000000000003</c:v>
                </c:pt>
                <c:pt idx="9347">
                  <c:v>0.72599999999999998</c:v>
                </c:pt>
                <c:pt idx="9348">
                  <c:v>0.78800000000000003</c:v>
                </c:pt>
                <c:pt idx="9349">
                  <c:v>0.76200000000000001</c:v>
                </c:pt>
                <c:pt idx="9350">
                  <c:v>0.72899999999999998</c:v>
                </c:pt>
                <c:pt idx="9351">
                  <c:v>0.76300000000000001</c:v>
                </c:pt>
                <c:pt idx="9352">
                  <c:v>0.78600000000000003</c:v>
                </c:pt>
                <c:pt idx="9353">
                  <c:v>0.76200000000000001</c:v>
                </c:pt>
                <c:pt idx="9354">
                  <c:v>0.76300000000000001</c:v>
                </c:pt>
                <c:pt idx="9355">
                  <c:v>0.76500000000000001</c:v>
                </c:pt>
                <c:pt idx="9356">
                  <c:v>0.72799999999999998</c:v>
                </c:pt>
                <c:pt idx="9357">
                  <c:v>0.72899999999999998</c:v>
                </c:pt>
                <c:pt idx="9358">
                  <c:v>0.76200000000000001</c:v>
                </c:pt>
                <c:pt idx="9359">
                  <c:v>0.77800000000000002</c:v>
                </c:pt>
                <c:pt idx="9360">
                  <c:v>0.76300000000000001</c:v>
                </c:pt>
                <c:pt idx="9361">
                  <c:v>0.76200000000000001</c:v>
                </c:pt>
                <c:pt idx="9362">
                  <c:v>0.76200000000000001</c:v>
                </c:pt>
                <c:pt idx="9363">
                  <c:v>0.76100000000000001</c:v>
                </c:pt>
                <c:pt idx="9364">
                  <c:v>0.76100000000000001</c:v>
                </c:pt>
                <c:pt idx="9365">
                  <c:v>0.73</c:v>
                </c:pt>
                <c:pt idx="9366">
                  <c:v>0.76600000000000001</c:v>
                </c:pt>
                <c:pt idx="9367">
                  <c:v>0.78</c:v>
                </c:pt>
                <c:pt idx="9368">
                  <c:v>0.76500000000000001</c:v>
                </c:pt>
                <c:pt idx="9369">
                  <c:v>0.78400000000000003</c:v>
                </c:pt>
                <c:pt idx="9370">
                  <c:v>0.78800000000000003</c:v>
                </c:pt>
                <c:pt idx="9371">
                  <c:v>0.79200000000000004</c:v>
                </c:pt>
                <c:pt idx="9372">
                  <c:v>0.79100000000000004</c:v>
                </c:pt>
                <c:pt idx="9373">
                  <c:v>0.78800000000000003</c:v>
                </c:pt>
                <c:pt idx="9374">
                  <c:v>0.76400000000000001</c:v>
                </c:pt>
                <c:pt idx="9375">
                  <c:v>0.76400000000000001</c:v>
                </c:pt>
                <c:pt idx="9376">
                  <c:v>0.76200000000000001</c:v>
                </c:pt>
                <c:pt idx="9377">
                  <c:v>0.76200000000000001</c:v>
                </c:pt>
                <c:pt idx="9378">
                  <c:v>0.76300000000000001</c:v>
                </c:pt>
                <c:pt idx="9379">
                  <c:v>0.78400000000000003</c:v>
                </c:pt>
                <c:pt idx="9380">
                  <c:v>0.76400000000000001</c:v>
                </c:pt>
                <c:pt idx="9381">
                  <c:v>0.79100000000000004</c:v>
                </c:pt>
                <c:pt idx="9382">
                  <c:v>0.76600000000000001</c:v>
                </c:pt>
                <c:pt idx="9383">
                  <c:v>0.76300000000000001</c:v>
                </c:pt>
                <c:pt idx="9384">
                  <c:v>0.79100000000000004</c:v>
                </c:pt>
                <c:pt idx="9385">
                  <c:v>0.77400000000000002</c:v>
                </c:pt>
                <c:pt idx="9386">
                  <c:v>0.77400000000000002</c:v>
                </c:pt>
                <c:pt idx="9387">
                  <c:v>0.78500000000000003</c:v>
                </c:pt>
                <c:pt idx="9388">
                  <c:v>0.78500000000000003</c:v>
                </c:pt>
                <c:pt idx="9389">
                  <c:v>0.77700000000000002</c:v>
                </c:pt>
                <c:pt idx="9390">
                  <c:v>0.77700000000000002</c:v>
                </c:pt>
                <c:pt idx="9391">
                  <c:v>0.78500000000000003</c:v>
                </c:pt>
                <c:pt idx="9392">
                  <c:v>0.78500000000000003</c:v>
                </c:pt>
                <c:pt idx="9393">
                  <c:v>0.76200000000000001</c:v>
                </c:pt>
                <c:pt idx="9394">
                  <c:v>0.79900000000000004</c:v>
                </c:pt>
                <c:pt idx="9395">
                  <c:v>0.79900000000000004</c:v>
                </c:pt>
                <c:pt idx="9396">
                  <c:v>0.79200000000000004</c:v>
                </c:pt>
                <c:pt idx="9397">
                  <c:v>0.79300000000000004</c:v>
                </c:pt>
                <c:pt idx="9398">
                  <c:v>0.79100000000000004</c:v>
                </c:pt>
                <c:pt idx="9399">
                  <c:v>0.79200000000000004</c:v>
                </c:pt>
                <c:pt idx="9400">
                  <c:v>0.80300000000000005</c:v>
                </c:pt>
                <c:pt idx="9401">
                  <c:v>0.80300000000000005</c:v>
                </c:pt>
                <c:pt idx="9402">
                  <c:v>0.76900000000000002</c:v>
                </c:pt>
                <c:pt idx="9403">
                  <c:v>0.78700000000000003</c:v>
                </c:pt>
                <c:pt idx="9404">
                  <c:v>0.76400000000000001</c:v>
                </c:pt>
                <c:pt idx="9405">
                  <c:v>0.79600000000000004</c:v>
                </c:pt>
                <c:pt idx="9406">
                  <c:v>0.77</c:v>
                </c:pt>
                <c:pt idx="9407">
                  <c:v>0.77</c:v>
                </c:pt>
                <c:pt idx="9408">
                  <c:v>0.8</c:v>
                </c:pt>
                <c:pt idx="9409">
                  <c:v>0.76400000000000001</c:v>
                </c:pt>
                <c:pt idx="9410">
                  <c:v>0.77100000000000002</c:v>
                </c:pt>
                <c:pt idx="9411">
                  <c:v>0.79700000000000004</c:v>
                </c:pt>
                <c:pt idx="9412">
                  <c:v>0.79300000000000004</c:v>
                </c:pt>
                <c:pt idx="9413">
                  <c:v>0.76500000000000001</c:v>
                </c:pt>
                <c:pt idx="9414">
                  <c:v>0.77400000000000002</c:v>
                </c:pt>
                <c:pt idx="9415">
                  <c:v>0.79400000000000004</c:v>
                </c:pt>
                <c:pt idx="9416">
                  <c:v>0.76800000000000002</c:v>
                </c:pt>
                <c:pt idx="9417">
                  <c:v>0.79900000000000004</c:v>
                </c:pt>
                <c:pt idx="9418">
                  <c:v>0.76800000000000002</c:v>
                </c:pt>
                <c:pt idx="9419">
                  <c:v>0.76900000000000002</c:v>
                </c:pt>
                <c:pt idx="9420">
                  <c:v>0.79900000000000004</c:v>
                </c:pt>
                <c:pt idx="9421">
                  <c:v>0.77500000000000002</c:v>
                </c:pt>
                <c:pt idx="9422">
                  <c:v>0.77</c:v>
                </c:pt>
                <c:pt idx="9423">
                  <c:v>0.77500000000000002</c:v>
                </c:pt>
                <c:pt idx="9424">
                  <c:v>0.77200000000000002</c:v>
                </c:pt>
                <c:pt idx="9425">
                  <c:v>0.79100000000000004</c:v>
                </c:pt>
                <c:pt idx="9426">
                  <c:v>0.77500000000000002</c:v>
                </c:pt>
                <c:pt idx="9427">
                  <c:v>0.77400000000000002</c:v>
                </c:pt>
                <c:pt idx="9428">
                  <c:v>0.76700000000000002</c:v>
                </c:pt>
                <c:pt idx="9429">
                  <c:v>0.76800000000000002</c:v>
                </c:pt>
                <c:pt idx="9430">
                  <c:v>0.77600000000000002</c:v>
                </c:pt>
                <c:pt idx="9431">
                  <c:v>0.77400000000000002</c:v>
                </c:pt>
                <c:pt idx="9432">
                  <c:v>0.77400000000000002</c:v>
                </c:pt>
                <c:pt idx="9433">
                  <c:v>0.77400000000000002</c:v>
                </c:pt>
                <c:pt idx="9434">
                  <c:v>0.77400000000000002</c:v>
                </c:pt>
                <c:pt idx="9435">
                  <c:v>0.79300000000000004</c:v>
                </c:pt>
                <c:pt idx="9436">
                  <c:v>0.77500000000000002</c:v>
                </c:pt>
                <c:pt idx="9437">
                  <c:v>0.77400000000000002</c:v>
                </c:pt>
                <c:pt idx="9438">
                  <c:v>0.76900000000000002</c:v>
                </c:pt>
                <c:pt idx="9439">
                  <c:v>0.79900000000000004</c:v>
                </c:pt>
                <c:pt idx="9440">
                  <c:v>0.79</c:v>
                </c:pt>
                <c:pt idx="9441">
                  <c:v>0.81799999999999995</c:v>
                </c:pt>
                <c:pt idx="9442">
                  <c:v>0.79900000000000004</c:v>
                </c:pt>
                <c:pt idx="9443">
                  <c:v>0.77800000000000002</c:v>
                </c:pt>
                <c:pt idx="9444">
                  <c:v>0.79800000000000004</c:v>
                </c:pt>
                <c:pt idx="9445">
                  <c:v>0.78900000000000003</c:v>
                </c:pt>
                <c:pt idx="9446">
                  <c:v>0.77700000000000002</c:v>
                </c:pt>
                <c:pt idx="9447">
                  <c:v>0.77700000000000002</c:v>
                </c:pt>
                <c:pt idx="9448">
                  <c:v>0.77400000000000002</c:v>
                </c:pt>
                <c:pt idx="9449">
                  <c:v>0.77400000000000002</c:v>
                </c:pt>
                <c:pt idx="9450">
                  <c:v>0.81699999999999995</c:v>
                </c:pt>
                <c:pt idx="9451">
                  <c:v>0.77500000000000002</c:v>
                </c:pt>
                <c:pt idx="9452">
                  <c:v>0.77500000000000002</c:v>
                </c:pt>
                <c:pt idx="9453">
                  <c:v>0.79</c:v>
                </c:pt>
                <c:pt idx="9454">
                  <c:v>0.79</c:v>
                </c:pt>
                <c:pt idx="9455">
                  <c:v>0.77500000000000002</c:v>
                </c:pt>
                <c:pt idx="9456">
                  <c:v>0.77600000000000002</c:v>
                </c:pt>
                <c:pt idx="9457">
                  <c:v>0.77600000000000002</c:v>
                </c:pt>
                <c:pt idx="9458">
                  <c:v>0.79100000000000004</c:v>
                </c:pt>
                <c:pt idx="9459">
                  <c:v>0.79100000000000004</c:v>
                </c:pt>
                <c:pt idx="9460">
                  <c:v>0.77900000000000003</c:v>
                </c:pt>
                <c:pt idx="9461">
                  <c:v>0.81699999999999995</c:v>
                </c:pt>
                <c:pt idx="9462">
                  <c:v>0.78100000000000003</c:v>
                </c:pt>
                <c:pt idx="9463">
                  <c:v>0.78100000000000003</c:v>
                </c:pt>
                <c:pt idx="9464">
                  <c:v>0.82599999999999996</c:v>
                </c:pt>
                <c:pt idx="9465">
                  <c:v>0.82599999999999996</c:v>
                </c:pt>
                <c:pt idx="9466">
                  <c:v>0.78400000000000003</c:v>
                </c:pt>
                <c:pt idx="9467">
                  <c:v>0.78400000000000003</c:v>
                </c:pt>
                <c:pt idx="9468">
                  <c:v>0.77400000000000002</c:v>
                </c:pt>
                <c:pt idx="9469">
                  <c:v>0.79900000000000004</c:v>
                </c:pt>
                <c:pt idx="9470">
                  <c:v>0.80600000000000005</c:v>
                </c:pt>
                <c:pt idx="9471">
                  <c:v>0.83</c:v>
                </c:pt>
                <c:pt idx="9472">
                  <c:v>0.83</c:v>
                </c:pt>
                <c:pt idx="9473">
                  <c:v>0.8</c:v>
                </c:pt>
                <c:pt idx="9474">
                  <c:v>0.78200000000000003</c:v>
                </c:pt>
                <c:pt idx="9475">
                  <c:v>0.78200000000000003</c:v>
                </c:pt>
                <c:pt idx="9476">
                  <c:v>0.83</c:v>
                </c:pt>
                <c:pt idx="9477">
                  <c:v>0.77600000000000002</c:v>
                </c:pt>
                <c:pt idx="9478">
                  <c:v>0.82699999999999996</c:v>
                </c:pt>
                <c:pt idx="9479">
                  <c:v>0.80900000000000005</c:v>
                </c:pt>
                <c:pt idx="9480">
                  <c:v>0.77600000000000002</c:v>
                </c:pt>
                <c:pt idx="9481">
                  <c:v>0.78300000000000003</c:v>
                </c:pt>
                <c:pt idx="9482">
                  <c:v>0.78300000000000003</c:v>
                </c:pt>
                <c:pt idx="9483">
                  <c:v>0.80900000000000005</c:v>
                </c:pt>
                <c:pt idx="9484">
                  <c:v>0.80700000000000005</c:v>
                </c:pt>
                <c:pt idx="9485">
                  <c:v>0.77700000000000002</c:v>
                </c:pt>
                <c:pt idx="9486">
                  <c:v>0.78400000000000003</c:v>
                </c:pt>
                <c:pt idx="9487">
                  <c:v>0.78</c:v>
                </c:pt>
                <c:pt idx="9488">
                  <c:v>0.78100000000000003</c:v>
                </c:pt>
                <c:pt idx="9489">
                  <c:v>0.80800000000000005</c:v>
                </c:pt>
                <c:pt idx="9490">
                  <c:v>0.78100000000000003</c:v>
                </c:pt>
                <c:pt idx="9491">
                  <c:v>0.82599999999999996</c:v>
                </c:pt>
                <c:pt idx="9492">
                  <c:v>0.78200000000000003</c:v>
                </c:pt>
                <c:pt idx="9493">
                  <c:v>0.81100000000000005</c:v>
                </c:pt>
                <c:pt idx="9494">
                  <c:v>0.78100000000000003</c:v>
                </c:pt>
                <c:pt idx="9495">
                  <c:v>0.78300000000000003</c:v>
                </c:pt>
                <c:pt idx="9496">
                  <c:v>0.78100000000000003</c:v>
                </c:pt>
                <c:pt idx="9497">
                  <c:v>0.78200000000000003</c:v>
                </c:pt>
                <c:pt idx="9498">
                  <c:v>0.78500000000000003</c:v>
                </c:pt>
                <c:pt idx="9499">
                  <c:v>0.78200000000000003</c:v>
                </c:pt>
                <c:pt idx="9500">
                  <c:v>0.78100000000000003</c:v>
                </c:pt>
                <c:pt idx="9501">
                  <c:v>0.78100000000000003</c:v>
                </c:pt>
                <c:pt idx="9502">
                  <c:v>0.78300000000000003</c:v>
                </c:pt>
                <c:pt idx="9503">
                  <c:v>0.78</c:v>
                </c:pt>
                <c:pt idx="9504">
                  <c:v>0.81899999999999995</c:v>
                </c:pt>
                <c:pt idx="9505">
                  <c:v>0.78100000000000003</c:v>
                </c:pt>
                <c:pt idx="9506">
                  <c:v>0.78100000000000003</c:v>
                </c:pt>
                <c:pt idx="9507">
                  <c:v>0.78100000000000003</c:v>
                </c:pt>
                <c:pt idx="9508">
                  <c:v>0.78100000000000003</c:v>
                </c:pt>
                <c:pt idx="9509">
                  <c:v>0.78100000000000003</c:v>
                </c:pt>
                <c:pt idx="9510">
                  <c:v>0.78600000000000003</c:v>
                </c:pt>
                <c:pt idx="9511">
                  <c:v>0.80100000000000005</c:v>
                </c:pt>
                <c:pt idx="9512">
                  <c:v>0.78</c:v>
                </c:pt>
                <c:pt idx="9513">
                  <c:v>0.78100000000000003</c:v>
                </c:pt>
                <c:pt idx="9514">
                  <c:v>0.80200000000000005</c:v>
                </c:pt>
                <c:pt idx="9515">
                  <c:v>0.78500000000000003</c:v>
                </c:pt>
                <c:pt idx="9516">
                  <c:v>0.80900000000000005</c:v>
                </c:pt>
                <c:pt idx="9517">
                  <c:v>0.78200000000000003</c:v>
                </c:pt>
                <c:pt idx="9518">
                  <c:v>0.78200000000000003</c:v>
                </c:pt>
                <c:pt idx="9519">
                  <c:v>0.78</c:v>
                </c:pt>
                <c:pt idx="9520">
                  <c:v>0.78</c:v>
                </c:pt>
                <c:pt idx="9521">
                  <c:v>0.78300000000000003</c:v>
                </c:pt>
                <c:pt idx="9522">
                  <c:v>0.77300000000000002</c:v>
                </c:pt>
                <c:pt idx="9523">
                  <c:v>0.77300000000000002</c:v>
                </c:pt>
                <c:pt idx="9524">
                  <c:v>0.75800000000000001</c:v>
                </c:pt>
                <c:pt idx="9525">
                  <c:v>0.75700000000000001</c:v>
                </c:pt>
                <c:pt idx="9526">
                  <c:v>0.77400000000000002</c:v>
                </c:pt>
                <c:pt idx="9527">
                  <c:v>0.77400000000000002</c:v>
                </c:pt>
                <c:pt idx="9528">
                  <c:v>0.75700000000000001</c:v>
                </c:pt>
                <c:pt idx="9529">
                  <c:v>0.75800000000000001</c:v>
                </c:pt>
                <c:pt idx="9530">
                  <c:v>0.79600000000000004</c:v>
                </c:pt>
                <c:pt idx="9531">
                  <c:v>0.79600000000000004</c:v>
                </c:pt>
                <c:pt idx="9532">
                  <c:v>0.75900000000000001</c:v>
                </c:pt>
                <c:pt idx="9533">
                  <c:v>0.76900000000000002</c:v>
                </c:pt>
                <c:pt idx="9534">
                  <c:v>0.76900000000000002</c:v>
                </c:pt>
                <c:pt idx="9535">
                  <c:v>0.76200000000000001</c:v>
                </c:pt>
                <c:pt idx="9536">
                  <c:v>0.77300000000000002</c:v>
                </c:pt>
                <c:pt idx="9537">
                  <c:v>0.77300000000000002</c:v>
                </c:pt>
                <c:pt idx="9538">
                  <c:v>0.75700000000000001</c:v>
                </c:pt>
                <c:pt idx="9539">
                  <c:v>0.79900000000000004</c:v>
                </c:pt>
                <c:pt idx="9540">
                  <c:v>0.79900000000000004</c:v>
                </c:pt>
                <c:pt idx="9541">
                  <c:v>0.77700000000000002</c:v>
                </c:pt>
                <c:pt idx="9542">
                  <c:v>0.79100000000000004</c:v>
                </c:pt>
                <c:pt idx="9543">
                  <c:v>0.77300000000000002</c:v>
                </c:pt>
                <c:pt idx="9544">
                  <c:v>0.77800000000000002</c:v>
                </c:pt>
                <c:pt idx="9545">
                  <c:v>0.8</c:v>
                </c:pt>
                <c:pt idx="9546">
                  <c:v>0.79700000000000004</c:v>
                </c:pt>
                <c:pt idx="9547">
                  <c:v>0.77</c:v>
                </c:pt>
                <c:pt idx="9548">
                  <c:v>0.75800000000000001</c:v>
                </c:pt>
                <c:pt idx="9549">
                  <c:v>0.76500000000000001</c:v>
                </c:pt>
                <c:pt idx="9550">
                  <c:v>0.79400000000000004</c:v>
                </c:pt>
                <c:pt idx="9551">
                  <c:v>0.75800000000000001</c:v>
                </c:pt>
                <c:pt idx="9552">
                  <c:v>0.79500000000000004</c:v>
                </c:pt>
                <c:pt idx="9553">
                  <c:v>0.77</c:v>
                </c:pt>
                <c:pt idx="9554">
                  <c:v>0.76600000000000001</c:v>
                </c:pt>
                <c:pt idx="9555">
                  <c:v>0.76600000000000001</c:v>
                </c:pt>
                <c:pt idx="9556">
                  <c:v>0.79200000000000004</c:v>
                </c:pt>
                <c:pt idx="9557">
                  <c:v>0.75900000000000001</c:v>
                </c:pt>
                <c:pt idx="9558">
                  <c:v>0.76900000000000002</c:v>
                </c:pt>
                <c:pt idx="9559">
                  <c:v>0.79300000000000004</c:v>
                </c:pt>
                <c:pt idx="9560">
                  <c:v>0.79600000000000004</c:v>
                </c:pt>
                <c:pt idx="9561">
                  <c:v>0.76700000000000002</c:v>
                </c:pt>
                <c:pt idx="9562">
                  <c:v>0.76400000000000001</c:v>
                </c:pt>
                <c:pt idx="9563">
                  <c:v>0.77</c:v>
                </c:pt>
                <c:pt idx="9564">
                  <c:v>0.79600000000000004</c:v>
                </c:pt>
                <c:pt idx="9565">
                  <c:v>0.77</c:v>
                </c:pt>
                <c:pt idx="9566">
                  <c:v>0.76500000000000001</c:v>
                </c:pt>
                <c:pt idx="9567">
                  <c:v>0.77</c:v>
                </c:pt>
                <c:pt idx="9568">
                  <c:v>0.77400000000000002</c:v>
                </c:pt>
                <c:pt idx="9569">
                  <c:v>0.76300000000000001</c:v>
                </c:pt>
                <c:pt idx="9570">
                  <c:v>0.77100000000000002</c:v>
                </c:pt>
                <c:pt idx="9571">
                  <c:v>0.76900000000000002</c:v>
                </c:pt>
                <c:pt idx="9572">
                  <c:v>0.77</c:v>
                </c:pt>
                <c:pt idx="9573">
                  <c:v>0.77200000000000002</c:v>
                </c:pt>
                <c:pt idx="9574">
                  <c:v>0.77</c:v>
                </c:pt>
                <c:pt idx="9575">
                  <c:v>0.77</c:v>
                </c:pt>
                <c:pt idx="9576">
                  <c:v>0.76200000000000001</c:v>
                </c:pt>
                <c:pt idx="9577">
                  <c:v>0.76900000000000002</c:v>
                </c:pt>
                <c:pt idx="9578">
                  <c:v>0.76900000000000002</c:v>
                </c:pt>
                <c:pt idx="9579">
                  <c:v>0.76300000000000001</c:v>
                </c:pt>
                <c:pt idx="9580">
                  <c:v>0.77400000000000002</c:v>
                </c:pt>
                <c:pt idx="9581">
                  <c:v>0.78500000000000003</c:v>
                </c:pt>
                <c:pt idx="9582">
                  <c:v>0.76900000000000002</c:v>
                </c:pt>
                <c:pt idx="9583">
                  <c:v>0.76400000000000001</c:v>
                </c:pt>
                <c:pt idx="9584">
                  <c:v>0.79400000000000004</c:v>
                </c:pt>
                <c:pt idx="9585">
                  <c:v>0.77</c:v>
                </c:pt>
                <c:pt idx="9586">
                  <c:v>0.77</c:v>
                </c:pt>
                <c:pt idx="9587">
                  <c:v>0.76800000000000002</c:v>
                </c:pt>
                <c:pt idx="9588">
                  <c:v>0.76800000000000002</c:v>
                </c:pt>
                <c:pt idx="9589">
                  <c:v>0.77100000000000002</c:v>
                </c:pt>
                <c:pt idx="9590">
                  <c:v>0.76900000000000002</c:v>
                </c:pt>
                <c:pt idx="9591">
                  <c:v>0.77</c:v>
                </c:pt>
                <c:pt idx="9592">
                  <c:v>0.76900000000000002</c:v>
                </c:pt>
                <c:pt idx="9593">
                  <c:v>0.76900000000000002</c:v>
                </c:pt>
                <c:pt idx="9594">
                  <c:v>0.70299999999999996</c:v>
                </c:pt>
                <c:pt idx="9595">
                  <c:v>0.70299999999999996</c:v>
                </c:pt>
                <c:pt idx="9596">
                  <c:v>0.76900000000000002</c:v>
                </c:pt>
                <c:pt idx="9597">
                  <c:v>0.76900000000000002</c:v>
                </c:pt>
                <c:pt idx="9598">
                  <c:v>0.77100000000000002</c:v>
                </c:pt>
                <c:pt idx="9599">
                  <c:v>0.77200000000000002</c:v>
                </c:pt>
                <c:pt idx="9600">
                  <c:v>0.77200000000000002</c:v>
                </c:pt>
                <c:pt idx="9601">
                  <c:v>0.70599999999999996</c:v>
                </c:pt>
                <c:pt idx="9602">
                  <c:v>0.70599999999999996</c:v>
                </c:pt>
                <c:pt idx="9603">
                  <c:v>0.77300000000000002</c:v>
                </c:pt>
                <c:pt idx="9604">
                  <c:v>0.76800000000000002</c:v>
                </c:pt>
                <c:pt idx="9605">
                  <c:v>0.79500000000000004</c:v>
                </c:pt>
                <c:pt idx="9606">
                  <c:v>0.80200000000000005</c:v>
                </c:pt>
                <c:pt idx="9607">
                  <c:v>0.70599999999999996</c:v>
                </c:pt>
                <c:pt idx="9608">
                  <c:v>0.77300000000000002</c:v>
                </c:pt>
                <c:pt idx="9609">
                  <c:v>0.79600000000000004</c:v>
                </c:pt>
                <c:pt idx="9610">
                  <c:v>0.70399999999999996</c:v>
                </c:pt>
                <c:pt idx="9611">
                  <c:v>0.77</c:v>
                </c:pt>
                <c:pt idx="9612">
                  <c:v>0.76900000000000002</c:v>
                </c:pt>
                <c:pt idx="9613">
                  <c:v>0.77700000000000002</c:v>
                </c:pt>
                <c:pt idx="9614">
                  <c:v>0.77</c:v>
                </c:pt>
                <c:pt idx="9615">
                  <c:v>0.77</c:v>
                </c:pt>
                <c:pt idx="9616">
                  <c:v>0.80300000000000005</c:v>
                </c:pt>
                <c:pt idx="9617">
                  <c:v>0.80300000000000005</c:v>
                </c:pt>
                <c:pt idx="9618">
                  <c:v>0.77100000000000002</c:v>
                </c:pt>
                <c:pt idx="9619">
                  <c:v>0.77400000000000002</c:v>
                </c:pt>
                <c:pt idx="9620">
                  <c:v>0.77100000000000002</c:v>
                </c:pt>
                <c:pt idx="9621">
                  <c:v>0.77800000000000002</c:v>
                </c:pt>
                <c:pt idx="9622">
                  <c:v>0.80300000000000005</c:v>
                </c:pt>
                <c:pt idx="9623">
                  <c:v>0.77</c:v>
                </c:pt>
                <c:pt idx="9624">
                  <c:v>0.80400000000000005</c:v>
                </c:pt>
                <c:pt idx="9625">
                  <c:v>0.77800000000000002</c:v>
                </c:pt>
                <c:pt idx="9626">
                  <c:v>0.77500000000000002</c:v>
                </c:pt>
                <c:pt idx="9627">
                  <c:v>0.77400000000000002</c:v>
                </c:pt>
                <c:pt idx="9628">
                  <c:v>0.77900000000000003</c:v>
                </c:pt>
                <c:pt idx="9629">
                  <c:v>0.77400000000000002</c:v>
                </c:pt>
                <c:pt idx="9630">
                  <c:v>0.77100000000000002</c:v>
                </c:pt>
                <c:pt idx="9631">
                  <c:v>0.76900000000000002</c:v>
                </c:pt>
                <c:pt idx="9632">
                  <c:v>0.77</c:v>
                </c:pt>
                <c:pt idx="9633">
                  <c:v>0.77200000000000002</c:v>
                </c:pt>
                <c:pt idx="9634">
                  <c:v>0.77</c:v>
                </c:pt>
                <c:pt idx="9635">
                  <c:v>0.77</c:v>
                </c:pt>
                <c:pt idx="9636">
                  <c:v>0.76900000000000002</c:v>
                </c:pt>
                <c:pt idx="9637">
                  <c:v>0.76900000000000002</c:v>
                </c:pt>
                <c:pt idx="9638">
                  <c:v>0.77400000000000002</c:v>
                </c:pt>
                <c:pt idx="9639">
                  <c:v>0.77500000000000002</c:v>
                </c:pt>
                <c:pt idx="9640">
                  <c:v>0.77400000000000002</c:v>
                </c:pt>
                <c:pt idx="9641">
                  <c:v>0.80200000000000005</c:v>
                </c:pt>
                <c:pt idx="9642">
                  <c:v>0.77500000000000002</c:v>
                </c:pt>
                <c:pt idx="9643">
                  <c:v>0.77500000000000002</c:v>
                </c:pt>
                <c:pt idx="9644">
                  <c:v>0.77900000000000003</c:v>
                </c:pt>
                <c:pt idx="9645">
                  <c:v>0.77900000000000003</c:v>
                </c:pt>
                <c:pt idx="9646">
                  <c:v>0.77500000000000002</c:v>
                </c:pt>
                <c:pt idx="9647">
                  <c:v>0.77300000000000002</c:v>
                </c:pt>
                <c:pt idx="9648">
                  <c:v>0.77500000000000002</c:v>
                </c:pt>
                <c:pt idx="9649">
                  <c:v>0.78</c:v>
                </c:pt>
                <c:pt idx="9650">
                  <c:v>0.78</c:v>
                </c:pt>
                <c:pt idx="9651">
                  <c:v>0.78</c:v>
                </c:pt>
                <c:pt idx="9652">
                  <c:v>0.78300000000000003</c:v>
                </c:pt>
                <c:pt idx="9653">
                  <c:v>0.78300000000000003</c:v>
                </c:pt>
                <c:pt idx="9654">
                  <c:v>0.77200000000000002</c:v>
                </c:pt>
                <c:pt idx="9655">
                  <c:v>0.77600000000000002</c:v>
                </c:pt>
                <c:pt idx="9656">
                  <c:v>0.77900000000000003</c:v>
                </c:pt>
                <c:pt idx="9657">
                  <c:v>0.70799999999999996</c:v>
                </c:pt>
                <c:pt idx="9658">
                  <c:v>0.71399999999999997</c:v>
                </c:pt>
                <c:pt idx="9659">
                  <c:v>0.78400000000000003</c:v>
                </c:pt>
                <c:pt idx="9660">
                  <c:v>0.80400000000000005</c:v>
                </c:pt>
                <c:pt idx="9661">
                  <c:v>0.78100000000000003</c:v>
                </c:pt>
                <c:pt idx="9662">
                  <c:v>0.77400000000000002</c:v>
                </c:pt>
                <c:pt idx="9663">
                  <c:v>0.77700000000000002</c:v>
                </c:pt>
                <c:pt idx="9664">
                  <c:v>0.71199999999999997</c:v>
                </c:pt>
                <c:pt idx="9665">
                  <c:v>0.70899999999999996</c:v>
                </c:pt>
                <c:pt idx="9666">
                  <c:v>0.78200000000000003</c:v>
                </c:pt>
                <c:pt idx="9667">
                  <c:v>0.78</c:v>
                </c:pt>
                <c:pt idx="9668">
                  <c:v>0.77800000000000002</c:v>
                </c:pt>
                <c:pt idx="9669">
                  <c:v>0.77800000000000002</c:v>
                </c:pt>
                <c:pt idx="9670">
                  <c:v>0.77900000000000003</c:v>
                </c:pt>
                <c:pt idx="9671">
                  <c:v>0.78200000000000003</c:v>
                </c:pt>
                <c:pt idx="9672">
                  <c:v>0.78500000000000003</c:v>
                </c:pt>
                <c:pt idx="9673">
                  <c:v>0.77900000000000003</c:v>
                </c:pt>
                <c:pt idx="9674">
                  <c:v>0.78</c:v>
                </c:pt>
                <c:pt idx="9675">
                  <c:v>0.70799999999999996</c:v>
                </c:pt>
                <c:pt idx="9676">
                  <c:v>0.71</c:v>
                </c:pt>
                <c:pt idx="9677">
                  <c:v>0.71799999999999997</c:v>
                </c:pt>
                <c:pt idx="9678">
                  <c:v>0.71299999999999997</c:v>
                </c:pt>
                <c:pt idx="9679">
                  <c:v>0.71299999999999997</c:v>
                </c:pt>
                <c:pt idx="9680">
                  <c:v>0.47399999999999998</c:v>
                </c:pt>
                <c:pt idx="9681">
                  <c:v>0.44600000000000001</c:v>
                </c:pt>
                <c:pt idx="9682">
                  <c:v>0.48099999999999998</c:v>
                </c:pt>
                <c:pt idx="9683">
                  <c:v>0.439</c:v>
                </c:pt>
                <c:pt idx="9684">
                  <c:v>0.45100000000000001</c:v>
                </c:pt>
                <c:pt idx="9685">
                  <c:v>0.56599999999999995</c:v>
                </c:pt>
                <c:pt idx="9686">
                  <c:v>0.56499999999999995</c:v>
                </c:pt>
                <c:pt idx="9687">
                  <c:v>0.58499999999999996</c:v>
                </c:pt>
                <c:pt idx="9688">
                  <c:v>0.56699999999999995</c:v>
                </c:pt>
                <c:pt idx="9689">
                  <c:v>0.496</c:v>
                </c:pt>
                <c:pt idx="9690">
                  <c:v>0.61599999999999999</c:v>
                </c:pt>
                <c:pt idx="9691">
                  <c:v>0.49199999999999999</c:v>
                </c:pt>
                <c:pt idx="9692">
                  <c:v>0.61499999999999999</c:v>
                </c:pt>
                <c:pt idx="9693">
                  <c:v>0.49199999999999999</c:v>
                </c:pt>
                <c:pt idx="9694">
                  <c:v>0.623</c:v>
                </c:pt>
                <c:pt idx="9695">
                  <c:v>0.622</c:v>
                </c:pt>
                <c:pt idx="9696">
                  <c:v>0.56699999999999995</c:v>
                </c:pt>
                <c:pt idx="9697">
                  <c:v>0.56799999999999995</c:v>
                </c:pt>
                <c:pt idx="9698">
                  <c:v>0.57699999999999996</c:v>
                </c:pt>
                <c:pt idx="9699">
                  <c:v>0.623</c:v>
                </c:pt>
                <c:pt idx="9700">
                  <c:v>0.57699999999999996</c:v>
                </c:pt>
                <c:pt idx="9701">
                  <c:v>0.59499999999999997</c:v>
                </c:pt>
                <c:pt idx="9702">
                  <c:v>0.58499999999999996</c:v>
                </c:pt>
                <c:pt idx="9703">
                  <c:v>0.59499999999999997</c:v>
                </c:pt>
                <c:pt idx="9704">
                  <c:v>0.64700000000000002</c:v>
                </c:pt>
                <c:pt idx="9705">
                  <c:v>0.64600000000000002</c:v>
                </c:pt>
                <c:pt idx="9706">
                  <c:v>0.64700000000000002</c:v>
                </c:pt>
                <c:pt idx="9707">
                  <c:v>0.59599999999999997</c:v>
                </c:pt>
                <c:pt idx="9708">
                  <c:v>0.64500000000000002</c:v>
                </c:pt>
                <c:pt idx="9709">
                  <c:v>0.59599999999999997</c:v>
                </c:pt>
                <c:pt idx="9710">
                  <c:v>0.61699999999999999</c:v>
                </c:pt>
                <c:pt idx="9711">
                  <c:v>0.61799999999999999</c:v>
                </c:pt>
                <c:pt idx="9712">
                  <c:v>0.66500000000000004</c:v>
                </c:pt>
                <c:pt idx="9713">
                  <c:v>0.66400000000000003</c:v>
                </c:pt>
                <c:pt idx="9714">
                  <c:v>0.64200000000000002</c:v>
                </c:pt>
                <c:pt idx="9715">
                  <c:v>0.64</c:v>
                </c:pt>
                <c:pt idx="9716">
                  <c:v>0.67700000000000005</c:v>
                </c:pt>
                <c:pt idx="9717">
                  <c:v>0.67800000000000005</c:v>
                </c:pt>
                <c:pt idx="9718">
                  <c:v>0.67600000000000005</c:v>
                </c:pt>
                <c:pt idx="9719">
                  <c:v>0.61699999999999999</c:v>
                </c:pt>
                <c:pt idx="9720">
                  <c:v>0.65900000000000003</c:v>
                </c:pt>
                <c:pt idx="9721">
                  <c:v>0.61699999999999999</c:v>
                </c:pt>
                <c:pt idx="9722">
                  <c:v>0.63600000000000001</c:v>
                </c:pt>
                <c:pt idx="9723">
                  <c:v>0.68799999999999994</c:v>
                </c:pt>
                <c:pt idx="9724">
                  <c:v>0.63600000000000001</c:v>
                </c:pt>
                <c:pt idx="9725">
                  <c:v>0.69</c:v>
                </c:pt>
                <c:pt idx="9726">
                  <c:v>0.625</c:v>
                </c:pt>
                <c:pt idx="9727">
                  <c:v>0.626</c:v>
                </c:pt>
                <c:pt idx="9728">
                  <c:v>0.69099999999999995</c:v>
                </c:pt>
                <c:pt idx="9729">
                  <c:v>0.69099999999999995</c:v>
                </c:pt>
                <c:pt idx="9730">
                  <c:v>0.68899999999999995</c:v>
                </c:pt>
                <c:pt idx="9731">
                  <c:v>0.69199999999999995</c:v>
                </c:pt>
                <c:pt idx="9732">
                  <c:v>0.69799999999999995</c:v>
                </c:pt>
                <c:pt idx="9733">
                  <c:v>0.63200000000000001</c:v>
                </c:pt>
                <c:pt idx="9734">
                  <c:v>0.69699999999999995</c:v>
                </c:pt>
                <c:pt idx="9735">
                  <c:v>0.63200000000000001</c:v>
                </c:pt>
                <c:pt idx="9736">
                  <c:v>0.65400000000000003</c:v>
                </c:pt>
                <c:pt idx="9737">
                  <c:v>0.70199999999999996</c:v>
                </c:pt>
                <c:pt idx="9738">
                  <c:v>0.70499999999999996</c:v>
                </c:pt>
                <c:pt idx="9739">
                  <c:v>0.65300000000000002</c:v>
                </c:pt>
                <c:pt idx="9740">
                  <c:v>0.70699999999999996</c:v>
                </c:pt>
                <c:pt idx="9741">
                  <c:v>0.70499999999999996</c:v>
                </c:pt>
                <c:pt idx="9742">
                  <c:v>0.65200000000000002</c:v>
                </c:pt>
                <c:pt idx="9743">
                  <c:v>0.65200000000000002</c:v>
                </c:pt>
                <c:pt idx="9744">
                  <c:v>0.70399999999999996</c:v>
                </c:pt>
                <c:pt idx="9745">
                  <c:v>0.71</c:v>
                </c:pt>
                <c:pt idx="9746">
                  <c:v>0.72</c:v>
                </c:pt>
                <c:pt idx="9747">
                  <c:v>0.65700000000000003</c:v>
                </c:pt>
                <c:pt idx="9748">
                  <c:v>0.71499999999999997</c:v>
                </c:pt>
                <c:pt idx="9749">
                  <c:v>0.65700000000000003</c:v>
                </c:pt>
                <c:pt idx="9750">
                  <c:v>0.66700000000000004</c:v>
                </c:pt>
                <c:pt idx="9751">
                  <c:v>0.66700000000000004</c:v>
                </c:pt>
                <c:pt idx="9752">
                  <c:v>0.66800000000000004</c:v>
                </c:pt>
                <c:pt idx="9753">
                  <c:v>0.66600000000000004</c:v>
                </c:pt>
                <c:pt idx="9754">
                  <c:v>0.72499999999999998</c:v>
                </c:pt>
                <c:pt idx="9755">
                  <c:v>0.72699999999999998</c:v>
                </c:pt>
                <c:pt idx="9756">
                  <c:v>0.66800000000000004</c:v>
                </c:pt>
                <c:pt idx="9757">
                  <c:v>0.72699999999999998</c:v>
                </c:pt>
                <c:pt idx="9758">
                  <c:v>0.66800000000000004</c:v>
                </c:pt>
                <c:pt idx="9759">
                  <c:v>0.72699999999999998</c:v>
                </c:pt>
                <c:pt idx="9760">
                  <c:v>0.72599999999999998</c:v>
                </c:pt>
                <c:pt idx="9761">
                  <c:v>0.72899999999999998</c:v>
                </c:pt>
                <c:pt idx="9762">
                  <c:v>0.66900000000000004</c:v>
                </c:pt>
                <c:pt idx="9763">
                  <c:v>0.66900000000000004</c:v>
                </c:pt>
                <c:pt idx="9764">
                  <c:v>0.66900000000000004</c:v>
                </c:pt>
                <c:pt idx="9765">
                  <c:v>0.66900000000000004</c:v>
                </c:pt>
                <c:pt idx="9766">
                  <c:v>0.73399999999999999</c:v>
                </c:pt>
                <c:pt idx="9767">
                  <c:v>0.747</c:v>
                </c:pt>
                <c:pt idx="9768">
                  <c:v>0.66100000000000003</c:v>
                </c:pt>
                <c:pt idx="9769">
                  <c:v>0.754</c:v>
                </c:pt>
                <c:pt idx="9770">
                  <c:v>0.66</c:v>
                </c:pt>
                <c:pt idx="9771">
                  <c:v>0.66100000000000003</c:v>
                </c:pt>
                <c:pt idx="9772">
                  <c:v>0.752</c:v>
                </c:pt>
                <c:pt idx="9773">
                  <c:v>0.755</c:v>
                </c:pt>
                <c:pt idx="9774">
                  <c:v>0.753</c:v>
                </c:pt>
                <c:pt idx="9775">
                  <c:v>0.66100000000000003</c:v>
                </c:pt>
                <c:pt idx="9776">
                  <c:v>0.68400000000000005</c:v>
                </c:pt>
                <c:pt idx="9777">
                  <c:v>0.75</c:v>
                </c:pt>
                <c:pt idx="9778">
                  <c:v>0.68400000000000005</c:v>
                </c:pt>
                <c:pt idx="9779">
                  <c:v>0.68500000000000005</c:v>
                </c:pt>
                <c:pt idx="9780">
                  <c:v>0.753</c:v>
                </c:pt>
                <c:pt idx="9781">
                  <c:v>0.68300000000000005</c:v>
                </c:pt>
                <c:pt idx="9782">
                  <c:v>0.67900000000000005</c:v>
                </c:pt>
                <c:pt idx="9783">
                  <c:v>0.68500000000000005</c:v>
                </c:pt>
                <c:pt idx="9784">
                  <c:v>0.753</c:v>
                </c:pt>
                <c:pt idx="9785">
                  <c:v>0.753</c:v>
                </c:pt>
                <c:pt idx="9786">
                  <c:v>0.68</c:v>
                </c:pt>
                <c:pt idx="9787">
                  <c:v>0.752</c:v>
                </c:pt>
                <c:pt idx="9788">
                  <c:v>0.68500000000000005</c:v>
                </c:pt>
                <c:pt idx="9789">
                  <c:v>0.754</c:v>
                </c:pt>
                <c:pt idx="9790">
                  <c:v>0.68300000000000005</c:v>
                </c:pt>
                <c:pt idx="9791">
                  <c:v>0.68799999999999994</c:v>
                </c:pt>
                <c:pt idx="9792">
                  <c:v>0.68799999999999994</c:v>
                </c:pt>
                <c:pt idx="9793">
                  <c:v>0.68799999999999994</c:v>
                </c:pt>
                <c:pt idx="9794">
                  <c:v>0.68600000000000005</c:v>
                </c:pt>
                <c:pt idx="9795">
                  <c:v>0.68600000000000005</c:v>
                </c:pt>
                <c:pt idx="9796">
                  <c:v>0.76300000000000001</c:v>
                </c:pt>
                <c:pt idx="9797">
                  <c:v>0.76400000000000001</c:v>
                </c:pt>
                <c:pt idx="9798">
                  <c:v>0.68899999999999995</c:v>
                </c:pt>
                <c:pt idx="9799">
                  <c:v>0.77200000000000002</c:v>
                </c:pt>
                <c:pt idx="9800">
                  <c:v>0.68400000000000005</c:v>
                </c:pt>
                <c:pt idx="9801">
                  <c:v>0.68899999999999995</c:v>
                </c:pt>
                <c:pt idx="9802">
                  <c:v>0.77</c:v>
                </c:pt>
                <c:pt idx="9803">
                  <c:v>0.72399999999999998</c:v>
                </c:pt>
                <c:pt idx="9804">
                  <c:v>0.77100000000000002</c:v>
                </c:pt>
                <c:pt idx="9805">
                  <c:v>0.71899999999999997</c:v>
                </c:pt>
                <c:pt idx="9806">
                  <c:v>0.68500000000000005</c:v>
                </c:pt>
                <c:pt idx="9807">
                  <c:v>0.72099999999999997</c:v>
                </c:pt>
                <c:pt idx="9808">
                  <c:v>0.69699999999999995</c:v>
                </c:pt>
                <c:pt idx="9809">
                  <c:v>0.69699999999999995</c:v>
                </c:pt>
                <c:pt idx="9810">
                  <c:v>0.69799999999999995</c:v>
                </c:pt>
                <c:pt idx="9811">
                  <c:v>0.69699999999999995</c:v>
                </c:pt>
                <c:pt idx="9812">
                  <c:v>0.72099999999999997</c:v>
                </c:pt>
                <c:pt idx="9813">
                  <c:v>0.72199999999999998</c:v>
                </c:pt>
                <c:pt idx="9814">
                  <c:v>0.69899999999999995</c:v>
                </c:pt>
                <c:pt idx="9815">
                  <c:v>0.69699999999999995</c:v>
                </c:pt>
                <c:pt idx="9816">
                  <c:v>0.72</c:v>
                </c:pt>
                <c:pt idx="9817">
                  <c:v>0.72299999999999998</c:v>
                </c:pt>
                <c:pt idx="9818">
                  <c:v>0.69699999999999995</c:v>
                </c:pt>
                <c:pt idx="9819">
                  <c:v>0.69899999999999995</c:v>
                </c:pt>
                <c:pt idx="9820">
                  <c:v>0.70199999999999996</c:v>
                </c:pt>
                <c:pt idx="9821">
                  <c:v>0.70299999999999996</c:v>
                </c:pt>
                <c:pt idx="9822">
                  <c:v>0.70299999999999996</c:v>
                </c:pt>
                <c:pt idx="9823">
                  <c:v>0.70399999999999996</c:v>
                </c:pt>
                <c:pt idx="9824">
                  <c:v>0.69899999999999995</c:v>
                </c:pt>
                <c:pt idx="9825">
                  <c:v>0.7</c:v>
                </c:pt>
                <c:pt idx="9826">
                  <c:v>0.73199999999999998</c:v>
                </c:pt>
                <c:pt idx="9827">
                  <c:v>0.73299999999999998</c:v>
                </c:pt>
                <c:pt idx="9828">
                  <c:v>0.70199999999999996</c:v>
                </c:pt>
                <c:pt idx="9829">
                  <c:v>0.73199999999999998</c:v>
                </c:pt>
                <c:pt idx="9830">
                  <c:v>0.74099999999999999</c:v>
                </c:pt>
                <c:pt idx="9831">
                  <c:v>0.70099999999999996</c:v>
                </c:pt>
                <c:pt idx="9832">
                  <c:v>0.70299999999999996</c:v>
                </c:pt>
                <c:pt idx="9833">
                  <c:v>0.73499999999999999</c:v>
                </c:pt>
                <c:pt idx="9834">
                  <c:v>0.73299999999999998</c:v>
                </c:pt>
                <c:pt idx="9835">
                  <c:v>0.73899999999999999</c:v>
                </c:pt>
                <c:pt idx="9836">
                  <c:v>0.74199999999999999</c:v>
                </c:pt>
                <c:pt idx="9837">
                  <c:v>0.73899999999999999</c:v>
                </c:pt>
                <c:pt idx="9838">
                  <c:v>0.70299999999999996</c:v>
                </c:pt>
                <c:pt idx="9839">
                  <c:v>0.752</c:v>
                </c:pt>
                <c:pt idx="9840">
                  <c:v>0.753</c:v>
                </c:pt>
                <c:pt idx="9841">
                  <c:v>0.73499999999999999</c:v>
                </c:pt>
                <c:pt idx="9842">
                  <c:v>0.754</c:v>
                </c:pt>
                <c:pt idx="9843">
                  <c:v>0.73599999999999999</c:v>
                </c:pt>
                <c:pt idx="9844">
                  <c:v>0.749</c:v>
                </c:pt>
                <c:pt idx="9845">
                  <c:v>0.73399999999999999</c:v>
                </c:pt>
                <c:pt idx="9846">
                  <c:v>0.73599999999999999</c:v>
                </c:pt>
                <c:pt idx="9847">
                  <c:v>0.755</c:v>
                </c:pt>
                <c:pt idx="9848">
                  <c:v>0.71199999999999997</c:v>
                </c:pt>
                <c:pt idx="9849">
                  <c:v>0.751</c:v>
                </c:pt>
                <c:pt idx="9850">
                  <c:v>0.71199999999999997</c:v>
                </c:pt>
                <c:pt idx="9851">
                  <c:v>0.755</c:v>
                </c:pt>
                <c:pt idx="9852">
                  <c:v>0.75600000000000001</c:v>
                </c:pt>
                <c:pt idx="9853">
                  <c:v>0.75600000000000001</c:v>
                </c:pt>
                <c:pt idx="9854">
                  <c:v>0.75700000000000001</c:v>
                </c:pt>
                <c:pt idx="9855">
                  <c:v>0.751</c:v>
                </c:pt>
                <c:pt idx="9856">
                  <c:v>0.752</c:v>
                </c:pt>
                <c:pt idx="9857">
                  <c:v>0.747</c:v>
                </c:pt>
                <c:pt idx="9858">
                  <c:v>0.76700000000000002</c:v>
                </c:pt>
                <c:pt idx="9859">
                  <c:v>0.77</c:v>
                </c:pt>
                <c:pt idx="9860">
                  <c:v>0.71</c:v>
                </c:pt>
                <c:pt idx="9861">
                  <c:v>0.76300000000000001</c:v>
                </c:pt>
                <c:pt idx="9862">
                  <c:v>0.76100000000000001</c:v>
                </c:pt>
                <c:pt idx="9863">
                  <c:v>0.77700000000000002</c:v>
                </c:pt>
                <c:pt idx="9864">
                  <c:v>0.73699999999999999</c:v>
                </c:pt>
                <c:pt idx="9865">
                  <c:v>0.71099999999999997</c:v>
                </c:pt>
                <c:pt idx="9866">
                  <c:v>0.77500000000000002</c:v>
                </c:pt>
                <c:pt idx="9867">
                  <c:v>0.76300000000000001</c:v>
                </c:pt>
                <c:pt idx="9868">
                  <c:v>0.77500000000000002</c:v>
                </c:pt>
                <c:pt idx="9869">
                  <c:v>0.77600000000000002</c:v>
                </c:pt>
                <c:pt idx="9870">
                  <c:v>0.71599999999999997</c:v>
                </c:pt>
                <c:pt idx="9871">
                  <c:v>0.76400000000000001</c:v>
                </c:pt>
                <c:pt idx="9872">
                  <c:v>0.71699999999999997</c:v>
                </c:pt>
                <c:pt idx="9873">
                  <c:v>0.73899999999999999</c:v>
                </c:pt>
                <c:pt idx="9874">
                  <c:v>0.71799999999999997</c:v>
                </c:pt>
                <c:pt idx="9875">
                  <c:v>0.76900000000000002</c:v>
                </c:pt>
                <c:pt idx="9876">
                  <c:v>0.76300000000000001</c:v>
                </c:pt>
                <c:pt idx="9877">
                  <c:v>0.71699999999999997</c:v>
                </c:pt>
                <c:pt idx="9878">
                  <c:v>0.76400000000000001</c:v>
                </c:pt>
                <c:pt idx="9879">
                  <c:v>0.71899999999999997</c:v>
                </c:pt>
                <c:pt idx="9880">
                  <c:v>0.71899999999999997</c:v>
                </c:pt>
                <c:pt idx="9881">
                  <c:v>0.71799999999999997</c:v>
                </c:pt>
                <c:pt idx="9882">
                  <c:v>0.71899999999999997</c:v>
                </c:pt>
                <c:pt idx="9883">
                  <c:v>0.76500000000000001</c:v>
                </c:pt>
                <c:pt idx="9884">
                  <c:v>0.72399999999999998</c:v>
                </c:pt>
                <c:pt idx="9885">
                  <c:v>0.72399999999999998</c:v>
                </c:pt>
                <c:pt idx="9886">
                  <c:v>0.72399999999999998</c:v>
                </c:pt>
                <c:pt idx="9887">
                  <c:v>0.71899999999999997</c:v>
                </c:pt>
                <c:pt idx="9888">
                  <c:v>0.72499999999999998</c:v>
                </c:pt>
                <c:pt idx="9889">
                  <c:v>0.77500000000000002</c:v>
                </c:pt>
                <c:pt idx="9890">
                  <c:v>0.71899999999999997</c:v>
                </c:pt>
                <c:pt idx="9891">
                  <c:v>0.77700000000000002</c:v>
                </c:pt>
                <c:pt idx="9892">
                  <c:v>0.77500000000000002</c:v>
                </c:pt>
                <c:pt idx="9893">
                  <c:v>0.77600000000000002</c:v>
                </c:pt>
                <c:pt idx="9894">
                  <c:v>0.76900000000000002</c:v>
                </c:pt>
                <c:pt idx="9895">
                  <c:v>0.76900000000000002</c:v>
                </c:pt>
                <c:pt idx="9896">
                  <c:v>0.77</c:v>
                </c:pt>
                <c:pt idx="9897">
                  <c:v>0.77</c:v>
                </c:pt>
                <c:pt idx="9898">
                  <c:v>0.77700000000000002</c:v>
                </c:pt>
                <c:pt idx="9899">
                  <c:v>0.72299999999999998</c:v>
                </c:pt>
                <c:pt idx="9900">
                  <c:v>0.77700000000000002</c:v>
                </c:pt>
                <c:pt idx="9901">
                  <c:v>0.78500000000000003</c:v>
                </c:pt>
                <c:pt idx="9902">
                  <c:v>0.77800000000000002</c:v>
                </c:pt>
                <c:pt idx="9903">
                  <c:v>0.72199999999999998</c:v>
                </c:pt>
                <c:pt idx="9904">
                  <c:v>0.72299999999999998</c:v>
                </c:pt>
                <c:pt idx="9905">
                  <c:v>0.72799999999999998</c:v>
                </c:pt>
                <c:pt idx="9906">
                  <c:v>0.78300000000000003</c:v>
                </c:pt>
                <c:pt idx="9907">
                  <c:v>0.75600000000000001</c:v>
                </c:pt>
                <c:pt idx="9908">
                  <c:v>0.78600000000000003</c:v>
                </c:pt>
                <c:pt idx="9909">
                  <c:v>0.77700000000000002</c:v>
                </c:pt>
                <c:pt idx="9910">
                  <c:v>0.78400000000000003</c:v>
                </c:pt>
                <c:pt idx="9911">
                  <c:v>0.75700000000000001</c:v>
                </c:pt>
                <c:pt idx="9912">
                  <c:v>0.77700000000000002</c:v>
                </c:pt>
                <c:pt idx="9913">
                  <c:v>0.77800000000000002</c:v>
                </c:pt>
                <c:pt idx="9914">
                  <c:v>0.73</c:v>
                </c:pt>
                <c:pt idx="9915">
                  <c:v>0.72299999999999998</c:v>
                </c:pt>
                <c:pt idx="9916">
                  <c:v>0.72899999999999998</c:v>
                </c:pt>
                <c:pt idx="9917">
                  <c:v>0.73099999999999998</c:v>
                </c:pt>
                <c:pt idx="9918">
                  <c:v>0.73099999999999998</c:v>
                </c:pt>
                <c:pt idx="9919">
                  <c:v>0.73099999999999998</c:v>
                </c:pt>
                <c:pt idx="9920">
                  <c:v>0.77700000000000002</c:v>
                </c:pt>
                <c:pt idx="9921">
                  <c:v>0.73199999999999998</c:v>
                </c:pt>
                <c:pt idx="9922">
                  <c:v>0.77900000000000003</c:v>
                </c:pt>
                <c:pt idx="9923">
                  <c:v>0.77600000000000002</c:v>
                </c:pt>
                <c:pt idx="9924">
                  <c:v>0.73699999999999999</c:v>
                </c:pt>
                <c:pt idx="9925">
                  <c:v>0.78800000000000003</c:v>
                </c:pt>
                <c:pt idx="9926">
                  <c:v>0.73699999999999999</c:v>
                </c:pt>
                <c:pt idx="9927">
                  <c:v>0.79</c:v>
                </c:pt>
                <c:pt idx="9928">
                  <c:v>0.78800000000000003</c:v>
                </c:pt>
                <c:pt idx="9929">
                  <c:v>0.73699999999999999</c:v>
                </c:pt>
                <c:pt idx="9930">
                  <c:v>0.73099999999999998</c:v>
                </c:pt>
                <c:pt idx="9931">
                  <c:v>0.73799999999999999</c:v>
                </c:pt>
                <c:pt idx="9932">
                  <c:v>0.73099999999999998</c:v>
                </c:pt>
                <c:pt idx="9933">
                  <c:v>0.77600000000000002</c:v>
                </c:pt>
                <c:pt idx="9934">
                  <c:v>0.77600000000000002</c:v>
                </c:pt>
                <c:pt idx="9935">
                  <c:v>0.73199999999999998</c:v>
                </c:pt>
                <c:pt idx="9936">
                  <c:v>0.77700000000000002</c:v>
                </c:pt>
                <c:pt idx="9937">
                  <c:v>0.77700000000000002</c:v>
                </c:pt>
                <c:pt idx="9938">
                  <c:v>0.79</c:v>
                </c:pt>
                <c:pt idx="9939">
                  <c:v>0.78200000000000003</c:v>
                </c:pt>
                <c:pt idx="9940">
                  <c:v>0.79600000000000004</c:v>
                </c:pt>
                <c:pt idx="9941">
                  <c:v>0.79100000000000004</c:v>
                </c:pt>
                <c:pt idx="9942">
                  <c:v>0.79100000000000004</c:v>
                </c:pt>
                <c:pt idx="9943">
                  <c:v>0.73499999999999999</c:v>
                </c:pt>
                <c:pt idx="9944">
                  <c:v>0.79600000000000004</c:v>
                </c:pt>
                <c:pt idx="9945">
                  <c:v>0.79600000000000004</c:v>
                </c:pt>
                <c:pt idx="9946">
                  <c:v>0.76600000000000001</c:v>
                </c:pt>
                <c:pt idx="9947">
                  <c:v>0.79</c:v>
                </c:pt>
                <c:pt idx="9948">
                  <c:v>0.78300000000000003</c:v>
                </c:pt>
                <c:pt idx="9949">
                  <c:v>0.8</c:v>
                </c:pt>
                <c:pt idx="9950">
                  <c:v>0.78400000000000003</c:v>
                </c:pt>
                <c:pt idx="9951">
                  <c:v>0.8</c:v>
                </c:pt>
                <c:pt idx="9952">
                  <c:v>0.8</c:v>
                </c:pt>
                <c:pt idx="9953">
                  <c:v>0.73499999999999999</c:v>
                </c:pt>
                <c:pt idx="9954">
                  <c:v>0.76700000000000002</c:v>
                </c:pt>
                <c:pt idx="9955">
                  <c:v>0.76700000000000002</c:v>
                </c:pt>
                <c:pt idx="9956">
                  <c:v>0.73599999999999999</c:v>
                </c:pt>
                <c:pt idx="9957">
                  <c:v>0.76800000000000002</c:v>
                </c:pt>
                <c:pt idx="9958">
                  <c:v>0.79800000000000004</c:v>
                </c:pt>
                <c:pt idx="9959">
                  <c:v>0.8</c:v>
                </c:pt>
                <c:pt idx="9960">
                  <c:v>0.77</c:v>
                </c:pt>
                <c:pt idx="9961">
                  <c:v>0.79800000000000004</c:v>
                </c:pt>
                <c:pt idx="9962">
                  <c:v>0.76700000000000002</c:v>
                </c:pt>
                <c:pt idx="9963">
                  <c:v>0.76800000000000002</c:v>
                </c:pt>
                <c:pt idx="9964">
                  <c:v>0.73599999999999999</c:v>
                </c:pt>
                <c:pt idx="9965">
                  <c:v>0.76700000000000002</c:v>
                </c:pt>
                <c:pt idx="9966">
                  <c:v>0.76700000000000002</c:v>
                </c:pt>
                <c:pt idx="9967">
                  <c:v>0.76600000000000001</c:v>
                </c:pt>
                <c:pt idx="9968">
                  <c:v>0.76600000000000001</c:v>
                </c:pt>
                <c:pt idx="9969">
                  <c:v>0.77</c:v>
                </c:pt>
                <c:pt idx="9970">
                  <c:v>0.79600000000000004</c:v>
                </c:pt>
                <c:pt idx="9971">
                  <c:v>0.79100000000000004</c:v>
                </c:pt>
                <c:pt idx="9972">
                  <c:v>0.77</c:v>
                </c:pt>
                <c:pt idx="9973">
                  <c:v>0.76900000000000002</c:v>
                </c:pt>
                <c:pt idx="9974">
                  <c:v>0.76900000000000002</c:v>
                </c:pt>
                <c:pt idx="9975">
                  <c:v>0.77100000000000002</c:v>
                </c:pt>
                <c:pt idx="9976">
                  <c:v>0.77100000000000002</c:v>
                </c:pt>
                <c:pt idx="9977">
                  <c:v>0.77</c:v>
                </c:pt>
                <c:pt idx="9978">
                  <c:v>0.79200000000000004</c:v>
                </c:pt>
                <c:pt idx="9979">
                  <c:v>0.77100000000000002</c:v>
                </c:pt>
                <c:pt idx="9980">
                  <c:v>0.77</c:v>
                </c:pt>
                <c:pt idx="9981">
                  <c:v>0.79</c:v>
                </c:pt>
                <c:pt idx="9982">
                  <c:v>0.77300000000000002</c:v>
                </c:pt>
                <c:pt idx="9983">
                  <c:v>0.79500000000000004</c:v>
                </c:pt>
                <c:pt idx="9984">
                  <c:v>0.78900000000000003</c:v>
                </c:pt>
                <c:pt idx="9985">
                  <c:v>0.79400000000000004</c:v>
                </c:pt>
                <c:pt idx="9986">
                  <c:v>0.76900000000000002</c:v>
                </c:pt>
                <c:pt idx="9987">
                  <c:v>0.78200000000000003</c:v>
                </c:pt>
                <c:pt idx="9988">
                  <c:v>0.78200000000000003</c:v>
                </c:pt>
                <c:pt idx="9989">
                  <c:v>0.79700000000000004</c:v>
                </c:pt>
                <c:pt idx="9990">
                  <c:v>0.79400000000000004</c:v>
                </c:pt>
                <c:pt idx="9991">
                  <c:v>0.78600000000000003</c:v>
                </c:pt>
                <c:pt idx="9992">
                  <c:v>0.78600000000000003</c:v>
                </c:pt>
                <c:pt idx="9993">
                  <c:v>0.77700000000000002</c:v>
                </c:pt>
                <c:pt idx="9994">
                  <c:v>0.79</c:v>
                </c:pt>
                <c:pt idx="9995">
                  <c:v>0.79</c:v>
                </c:pt>
                <c:pt idx="9996">
                  <c:v>0.77</c:v>
                </c:pt>
                <c:pt idx="9997">
                  <c:v>0.79500000000000004</c:v>
                </c:pt>
                <c:pt idx="9998">
                  <c:v>0.77700000000000002</c:v>
                </c:pt>
                <c:pt idx="9999">
                  <c:v>0.79100000000000004</c:v>
                </c:pt>
                <c:pt idx="10000">
                  <c:v>0.79100000000000004</c:v>
                </c:pt>
                <c:pt idx="10001">
                  <c:v>0.77700000000000002</c:v>
                </c:pt>
                <c:pt idx="10002">
                  <c:v>0.77100000000000002</c:v>
                </c:pt>
                <c:pt idx="10003">
                  <c:v>0.79700000000000004</c:v>
                </c:pt>
                <c:pt idx="10004">
                  <c:v>0.77800000000000002</c:v>
                </c:pt>
                <c:pt idx="10005">
                  <c:v>0.77100000000000002</c:v>
                </c:pt>
                <c:pt idx="10006">
                  <c:v>0.79500000000000004</c:v>
                </c:pt>
                <c:pt idx="10007">
                  <c:v>0.77400000000000002</c:v>
                </c:pt>
                <c:pt idx="10008">
                  <c:v>0.76500000000000001</c:v>
                </c:pt>
                <c:pt idx="10009">
                  <c:v>0.78</c:v>
                </c:pt>
                <c:pt idx="10010">
                  <c:v>0.78</c:v>
                </c:pt>
                <c:pt idx="10011">
                  <c:v>0.76600000000000001</c:v>
                </c:pt>
                <c:pt idx="10012">
                  <c:v>0.76900000000000002</c:v>
                </c:pt>
                <c:pt idx="10013">
                  <c:v>0.76700000000000002</c:v>
                </c:pt>
                <c:pt idx="10014">
                  <c:v>0.75800000000000001</c:v>
                </c:pt>
                <c:pt idx="10015">
                  <c:v>0.76200000000000001</c:v>
                </c:pt>
                <c:pt idx="10016">
                  <c:v>0.78400000000000003</c:v>
                </c:pt>
                <c:pt idx="10017">
                  <c:v>0.78400000000000003</c:v>
                </c:pt>
                <c:pt idx="10018">
                  <c:v>0.76300000000000001</c:v>
                </c:pt>
                <c:pt idx="10019">
                  <c:v>0.76300000000000001</c:v>
                </c:pt>
                <c:pt idx="10020">
                  <c:v>0.77700000000000002</c:v>
                </c:pt>
                <c:pt idx="10021">
                  <c:v>0.75700000000000001</c:v>
                </c:pt>
                <c:pt idx="10022">
                  <c:v>0.76400000000000001</c:v>
                </c:pt>
                <c:pt idx="10023">
                  <c:v>0.76300000000000001</c:v>
                </c:pt>
                <c:pt idx="10024">
                  <c:v>0.76600000000000001</c:v>
                </c:pt>
                <c:pt idx="10025">
                  <c:v>0.75800000000000001</c:v>
                </c:pt>
                <c:pt idx="10026">
                  <c:v>0.77500000000000002</c:v>
                </c:pt>
                <c:pt idx="10027">
                  <c:v>0.77800000000000002</c:v>
                </c:pt>
                <c:pt idx="10028">
                  <c:v>0.78100000000000003</c:v>
                </c:pt>
                <c:pt idx="10029">
                  <c:v>0.76300000000000001</c:v>
                </c:pt>
                <c:pt idx="10030">
                  <c:v>0.76200000000000001</c:v>
                </c:pt>
                <c:pt idx="10031">
                  <c:v>0.77600000000000002</c:v>
                </c:pt>
                <c:pt idx="10032">
                  <c:v>0.76400000000000001</c:v>
                </c:pt>
                <c:pt idx="10033">
                  <c:v>0.76300000000000001</c:v>
                </c:pt>
                <c:pt idx="10034">
                  <c:v>0.76300000000000001</c:v>
                </c:pt>
                <c:pt idx="10035">
                  <c:v>0.76200000000000001</c:v>
                </c:pt>
                <c:pt idx="10036">
                  <c:v>0.76200000000000001</c:v>
                </c:pt>
                <c:pt idx="10037">
                  <c:v>0.75800000000000001</c:v>
                </c:pt>
                <c:pt idx="10038">
                  <c:v>0.76500000000000001</c:v>
                </c:pt>
                <c:pt idx="10039">
                  <c:v>0.76700000000000002</c:v>
                </c:pt>
                <c:pt idx="10040">
                  <c:v>0.78</c:v>
                </c:pt>
                <c:pt idx="10041">
                  <c:v>0.78</c:v>
                </c:pt>
                <c:pt idx="10042">
                  <c:v>0.76700000000000002</c:v>
                </c:pt>
                <c:pt idx="10043">
                  <c:v>0.76600000000000001</c:v>
                </c:pt>
                <c:pt idx="10044">
                  <c:v>0.76900000000000002</c:v>
                </c:pt>
                <c:pt idx="10045">
                  <c:v>0.76500000000000001</c:v>
                </c:pt>
                <c:pt idx="10046">
                  <c:v>0.76500000000000001</c:v>
                </c:pt>
                <c:pt idx="10047">
                  <c:v>0.76700000000000002</c:v>
                </c:pt>
                <c:pt idx="10048">
                  <c:v>0.76700000000000002</c:v>
                </c:pt>
                <c:pt idx="10049">
                  <c:v>0.76600000000000001</c:v>
                </c:pt>
                <c:pt idx="10050">
                  <c:v>0.76600000000000001</c:v>
                </c:pt>
                <c:pt idx="10051">
                  <c:v>0.76600000000000001</c:v>
                </c:pt>
                <c:pt idx="10052">
                  <c:v>0.77600000000000002</c:v>
                </c:pt>
                <c:pt idx="10053">
                  <c:v>0.76500000000000001</c:v>
                </c:pt>
                <c:pt idx="10054">
                  <c:v>0.76600000000000001</c:v>
                </c:pt>
                <c:pt idx="10055">
                  <c:v>0.76600000000000001</c:v>
                </c:pt>
                <c:pt idx="10056">
                  <c:v>0.76700000000000002</c:v>
                </c:pt>
                <c:pt idx="10057">
                  <c:v>0.77300000000000002</c:v>
                </c:pt>
                <c:pt idx="10058">
                  <c:v>0.77600000000000002</c:v>
                </c:pt>
                <c:pt idx="10059">
                  <c:v>0.77</c:v>
                </c:pt>
                <c:pt idx="10060">
                  <c:v>0.77900000000000003</c:v>
                </c:pt>
                <c:pt idx="10061">
                  <c:v>0.76500000000000001</c:v>
                </c:pt>
                <c:pt idx="10062">
                  <c:v>0.76500000000000001</c:v>
                </c:pt>
                <c:pt idx="10063">
                  <c:v>0.76500000000000001</c:v>
                </c:pt>
                <c:pt idx="10064">
                  <c:v>0.76900000000000002</c:v>
                </c:pt>
                <c:pt idx="10065">
                  <c:v>0.76900000000000002</c:v>
                </c:pt>
                <c:pt idx="10066">
                  <c:v>0.76600000000000001</c:v>
                </c:pt>
                <c:pt idx="10067">
                  <c:v>0.76600000000000001</c:v>
                </c:pt>
                <c:pt idx="10068">
                  <c:v>0.77200000000000002</c:v>
                </c:pt>
                <c:pt idx="10069">
                  <c:v>0.76700000000000002</c:v>
                </c:pt>
                <c:pt idx="10070">
                  <c:v>0.76700000000000002</c:v>
                </c:pt>
                <c:pt idx="10071">
                  <c:v>0.77300000000000002</c:v>
                </c:pt>
                <c:pt idx="10072">
                  <c:v>0.76600000000000001</c:v>
                </c:pt>
                <c:pt idx="10073">
                  <c:v>0.76600000000000001</c:v>
                </c:pt>
                <c:pt idx="10074">
                  <c:v>0.76600000000000001</c:v>
                </c:pt>
                <c:pt idx="10075">
                  <c:v>0.77400000000000002</c:v>
                </c:pt>
                <c:pt idx="10076">
                  <c:v>0.77400000000000002</c:v>
                </c:pt>
                <c:pt idx="10077">
                  <c:v>0.77200000000000002</c:v>
                </c:pt>
                <c:pt idx="10078">
                  <c:v>0.76700000000000002</c:v>
                </c:pt>
                <c:pt idx="10079">
                  <c:v>0.78</c:v>
                </c:pt>
                <c:pt idx="10080">
                  <c:v>0.77400000000000002</c:v>
                </c:pt>
                <c:pt idx="10081">
                  <c:v>0.79400000000000004</c:v>
                </c:pt>
                <c:pt idx="10082">
                  <c:v>0.79400000000000004</c:v>
                </c:pt>
                <c:pt idx="10083">
                  <c:v>0.78600000000000003</c:v>
                </c:pt>
                <c:pt idx="10084">
                  <c:v>0.76500000000000001</c:v>
                </c:pt>
                <c:pt idx="10085">
                  <c:v>0.76200000000000001</c:v>
                </c:pt>
                <c:pt idx="10086">
                  <c:v>0.78100000000000003</c:v>
                </c:pt>
                <c:pt idx="10087">
                  <c:v>0.77100000000000002</c:v>
                </c:pt>
                <c:pt idx="10088">
                  <c:v>0.76600000000000001</c:v>
                </c:pt>
                <c:pt idx="10089">
                  <c:v>0.79700000000000004</c:v>
                </c:pt>
                <c:pt idx="10090">
                  <c:v>0.79700000000000004</c:v>
                </c:pt>
                <c:pt idx="10091">
                  <c:v>0.76200000000000001</c:v>
                </c:pt>
                <c:pt idx="10092">
                  <c:v>0.76300000000000001</c:v>
                </c:pt>
                <c:pt idx="10093">
                  <c:v>0.76300000000000001</c:v>
                </c:pt>
                <c:pt idx="10094">
                  <c:v>0.76300000000000001</c:v>
                </c:pt>
                <c:pt idx="10095">
                  <c:v>0.78400000000000003</c:v>
                </c:pt>
                <c:pt idx="10096">
                  <c:v>0.76600000000000001</c:v>
                </c:pt>
                <c:pt idx="10097">
                  <c:v>0.77</c:v>
                </c:pt>
                <c:pt idx="10098">
                  <c:v>0.79800000000000004</c:v>
                </c:pt>
                <c:pt idx="10099">
                  <c:v>0.79500000000000004</c:v>
                </c:pt>
                <c:pt idx="10100">
                  <c:v>0.76300000000000001</c:v>
                </c:pt>
                <c:pt idx="10101">
                  <c:v>0.77100000000000002</c:v>
                </c:pt>
                <c:pt idx="10102">
                  <c:v>0.76200000000000001</c:v>
                </c:pt>
                <c:pt idx="10103">
                  <c:v>0.76300000000000001</c:v>
                </c:pt>
                <c:pt idx="10104">
                  <c:v>0.78800000000000003</c:v>
                </c:pt>
                <c:pt idx="10105">
                  <c:v>0.78500000000000003</c:v>
                </c:pt>
                <c:pt idx="10106">
                  <c:v>0.76400000000000001</c:v>
                </c:pt>
                <c:pt idx="10107">
                  <c:v>0.76300000000000001</c:v>
                </c:pt>
                <c:pt idx="10108">
                  <c:v>0.76300000000000001</c:v>
                </c:pt>
                <c:pt idx="10109">
                  <c:v>0.78900000000000003</c:v>
                </c:pt>
                <c:pt idx="10110">
                  <c:v>0.76200000000000001</c:v>
                </c:pt>
                <c:pt idx="10111">
                  <c:v>0.76200000000000001</c:v>
                </c:pt>
                <c:pt idx="10112">
                  <c:v>0.77100000000000002</c:v>
                </c:pt>
                <c:pt idx="10113">
                  <c:v>0.76600000000000001</c:v>
                </c:pt>
                <c:pt idx="10114">
                  <c:v>0.79400000000000004</c:v>
                </c:pt>
                <c:pt idx="10115">
                  <c:v>0.79400000000000004</c:v>
                </c:pt>
                <c:pt idx="10116">
                  <c:v>0.76400000000000001</c:v>
                </c:pt>
                <c:pt idx="10117">
                  <c:v>0.78</c:v>
                </c:pt>
                <c:pt idx="10118">
                  <c:v>0.76600000000000001</c:v>
                </c:pt>
                <c:pt idx="10119">
                  <c:v>0.76600000000000001</c:v>
                </c:pt>
                <c:pt idx="10120">
                  <c:v>0.76600000000000001</c:v>
                </c:pt>
                <c:pt idx="10121">
                  <c:v>0.76400000000000001</c:v>
                </c:pt>
                <c:pt idx="10122">
                  <c:v>0.76400000000000001</c:v>
                </c:pt>
                <c:pt idx="10123">
                  <c:v>0.77800000000000002</c:v>
                </c:pt>
                <c:pt idx="10124">
                  <c:v>0.76700000000000002</c:v>
                </c:pt>
                <c:pt idx="10125">
                  <c:v>0.76500000000000001</c:v>
                </c:pt>
                <c:pt idx="10126">
                  <c:v>0.77800000000000002</c:v>
                </c:pt>
                <c:pt idx="10127">
                  <c:v>0.76600000000000001</c:v>
                </c:pt>
                <c:pt idx="10128">
                  <c:v>0.77400000000000002</c:v>
                </c:pt>
                <c:pt idx="10129">
                  <c:v>0.76500000000000001</c:v>
                </c:pt>
                <c:pt idx="10130">
                  <c:v>0.76700000000000002</c:v>
                </c:pt>
                <c:pt idx="10131">
                  <c:v>0.79200000000000004</c:v>
                </c:pt>
                <c:pt idx="10132">
                  <c:v>0.76900000000000002</c:v>
                </c:pt>
                <c:pt idx="10133">
                  <c:v>0.76300000000000001</c:v>
                </c:pt>
                <c:pt idx="10134">
                  <c:v>0.77800000000000002</c:v>
                </c:pt>
                <c:pt idx="10135">
                  <c:v>0.77800000000000002</c:v>
                </c:pt>
                <c:pt idx="10136">
                  <c:v>0.77700000000000002</c:v>
                </c:pt>
                <c:pt idx="10137">
                  <c:v>0.77700000000000002</c:v>
                </c:pt>
                <c:pt idx="10138">
                  <c:v>0.77800000000000002</c:v>
                </c:pt>
                <c:pt idx="10139">
                  <c:v>0.77800000000000002</c:v>
                </c:pt>
                <c:pt idx="10140">
                  <c:v>0.78100000000000003</c:v>
                </c:pt>
                <c:pt idx="10141">
                  <c:v>0.78100000000000003</c:v>
                </c:pt>
                <c:pt idx="10142">
                  <c:v>0.76500000000000001</c:v>
                </c:pt>
                <c:pt idx="10143">
                  <c:v>0.78100000000000003</c:v>
                </c:pt>
                <c:pt idx="10144">
                  <c:v>0.77200000000000002</c:v>
                </c:pt>
                <c:pt idx="10145">
                  <c:v>0.77800000000000002</c:v>
                </c:pt>
                <c:pt idx="10146">
                  <c:v>0.76500000000000001</c:v>
                </c:pt>
                <c:pt idx="10147">
                  <c:v>0.77600000000000002</c:v>
                </c:pt>
                <c:pt idx="10148">
                  <c:v>0.77300000000000002</c:v>
                </c:pt>
                <c:pt idx="10149">
                  <c:v>0.78600000000000003</c:v>
                </c:pt>
                <c:pt idx="10150">
                  <c:v>0.77300000000000002</c:v>
                </c:pt>
                <c:pt idx="10151">
                  <c:v>0.80500000000000005</c:v>
                </c:pt>
                <c:pt idx="10152">
                  <c:v>0.80500000000000005</c:v>
                </c:pt>
                <c:pt idx="10153">
                  <c:v>0.77400000000000002</c:v>
                </c:pt>
                <c:pt idx="10154">
                  <c:v>0.8</c:v>
                </c:pt>
                <c:pt idx="10155">
                  <c:v>0.77400000000000002</c:v>
                </c:pt>
                <c:pt idx="10156">
                  <c:v>0.77700000000000002</c:v>
                </c:pt>
                <c:pt idx="10157">
                  <c:v>0.79500000000000004</c:v>
                </c:pt>
                <c:pt idx="10158">
                  <c:v>0.80500000000000005</c:v>
                </c:pt>
                <c:pt idx="10159">
                  <c:v>0.80500000000000005</c:v>
                </c:pt>
                <c:pt idx="10160">
                  <c:v>0.77</c:v>
                </c:pt>
                <c:pt idx="10161">
                  <c:v>0.77800000000000002</c:v>
                </c:pt>
                <c:pt idx="10162">
                  <c:v>0.77500000000000002</c:v>
                </c:pt>
                <c:pt idx="10163">
                  <c:v>0.77500000000000002</c:v>
                </c:pt>
                <c:pt idx="10164">
                  <c:v>0.77500000000000002</c:v>
                </c:pt>
                <c:pt idx="10165">
                  <c:v>0.77500000000000002</c:v>
                </c:pt>
                <c:pt idx="10166">
                  <c:v>0.77800000000000002</c:v>
                </c:pt>
                <c:pt idx="10167">
                  <c:v>0.80600000000000005</c:v>
                </c:pt>
                <c:pt idx="10168">
                  <c:v>0.80300000000000005</c:v>
                </c:pt>
                <c:pt idx="10169">
                  <c:v>0.80600000000000005</c:v>
                </c:pt>
                <c:pt idx="10170">
                  <c:v>0.77500000000000002</c:v>
                </c:pt>
                <c:pt idx="10171">
                  <c:v>0.77400000000000002</c:v>
                </c:pt>
                <c:pt idx="10172">
                  <c:v>0.77900000000000003</c:v>
                </c:pt>
                <c:pt idx="10173">
                  <c:v>0.77500000000000002</c:v>
                </c:pt>
                <c:pt idx="10174">
                  <c:v>0.77700000000000002</c:v>
                </c:pt>
                <c:pt idx="10175">
                  <c:v>0.77</c:v>
                </c:pt>
                <c:pt idx="10176">
                  <c:v>0.77500000000000002</c:v>
                </c:pt>
                <c:pt idx="10177">
                  <c:v>0.77500000000000002</c:v>
                </c:pt>
                <c:pt idx="10178">
                  <c:v>0.80200000000000005</c:v>
                </c:pt>
                <c:pt idx="10179">
                  <c:v>0.80400000000000005</c:v>
                </c:pt>
                <c:pt idx="10180">
                  <c:v>0.77400000000000002</c:v>
                </c:pt>
                <c:pt idx="10181">
                  <c:v>0.77400000000000002</c:v>
                </c:pt>
                <c:pt idx="10182">
                  <c:v>0.80200000000000005</c:v>
                </c:pt>
                <c:pt idx="10183">
                  <c:v>0.77900000000000003</c:v>
                </c:pt>
                <c:pt idx="10184">
                  <c:v>0.80500000000000005</c:v>
                </c:pt>
                <c:pt idx="10185">
                  <c:v>0.77</c:v>
                </c:pt>
                <c:pt idx="10186">
                  <c:v>0.80500000000000005</c:v>
                </c:pt>
                <c:pt idx="10187">
                  <c:v>0.77600000000000002</c:v>
                </c:pt>
                <c:pt idx="10188">
                  <c:v>0.77500000000000002</c:v>
                </c:pt>
                <c:pt idx="10189">
                  <c:v>0.77500000000000002</c:v>
                </c:pt>
                <c:pt idx="10190">
                  <c:v>0.77800000000000002</c:v>
                </c:pt>
                <c:pt idx="10191">
                  <c:v>0.77800000000000002</c:v>
                </c:pt>
                <c:pt idx="10192">
                  <c:v>0.78200000000000003</c:v>
                </c:pt>
                <c:pt idx="10193">
                  <c:v>0.77800000000000002</c:v>
                </c:pt>
                <c:pt idx="10194">
                  <c:v>0.77600000000000002</c:v>
                </c:pt>
                <c:pt idx="10195">
                  <c:v>0.77800000000000002</c:v>
                </c:pt>
                <c:pt idx="10196">
                  <c:v>0.77600000000000002</c:v>
                </c:pt>
                <c:pt idx="10197">
                  <c:v>0.77600000000000002</c:v>
                </c:pt>
                <c:pt idx="10198">
                  <c:v>0.80300000000000005</c:v>
                </c:pt>
                <c:pt idx="10199">
                  <c:v>0.77900000000000003</c:v>
                </c:pt>
                <c:pt idx="10200">
                  <c:v>0.77500000000000002</c:v>
                </c:pt>
                <c:pt idx="10201">
                  <c:v>0.78100000000000003</c:v>
                </c:pt>
                <c:pt idx="10202">
                  <c:v>0.77700000000000002</c:v>
                </c:pt>
                <c:pt idx="10203">
                  <c:v>0.77700000000000002</c:v>
                </c:pt>
                <c:pt idx="10204">
                  <c:v>0.78</c:v>
                </c:pt>
                <c:pt idx="10205">
                  <c:v>0.78</c:v>
                </c:pt>
                <c:pt idx="10206">
                  <c:v>0.77600000000000002</c:v>
                </c:pt>
                <c:pt idx="10207">
                  <c:v>0.78100000000000003</c:v>
                </c:pt>
                <c:pt idx="10208">
                  <c:v>0.78500000000000003</c:v>
                </c:pt>
                <c:pt idx="10209">
                  <c:v>0.77800000000000002</c:v>
                </c:pt>
                <c:pt idx="10210">
                  <c:v>0.77600000000000002</c:v>
                </c:pt>
                <c:pt idx="10211">
                  <c:v>0.71</c:v>
                </c:pt>
                <c:pt idx="10212">
                  <c:v>0.71</c:v>
                </c:pt>
                <c:pt idx="10213">
                  <c:v>0.77800000000000002</c:v>
                </c:pt>
                <c:pt idx="10214">
                  <c:v>0.80400000000000005</c:v>
                </c:pt>
                <c:pt idx="10215">
                  <c:v>0.77400000000000002</c:v>
                </c:pt>
                <c:pt idx="10216">
                  <c:v>0.78500000000000003</c:v>
                </c:pt>
                <c:pt idx="10217">
                  <c:v>0.78500000000000003</c:v>
                </c:pt>
                <c:pt idx="10218">
                  <c:v>0.58599999999999997</c:v>
                </c:pt>
                <c:pt idx="10219">
                  <c:v>0.498</c:v>
                </c:pt>
                <c:pt idx="10220">
                  <c:v>0.498</c:v>
                </c:pt>
                <c:pt idx="10221">
                  <c:v>0.78100000000000003</c:v>
                </c:pt>
                <c:pt idx="10222">
                  <c:v>0.77800000000000002</c:v>
                </c:pt>
                <c:pt idx="10223">
                  <c:v>0.70099999999999996</c:v>
                </c:pt>
                <c:pt idx="10224">
                  <c:v>0.58299999999999996</c:v>
                </c:pt>
                <c:pt idx="10225">
                  <c:v>0.77900000000000003</c:v>
                </c:pt>
                <c:pt idx="10226">
                  <c:v>0.77400000000000002</c:v>
                </c:pt>
                <c:pt idx="10227">
                  <c:v>0.78200000000000003</c:v>
                </c:pt>
                <c:pt idx="10228">
                  <c:v>0.70399999999999996</c:v>
                </c:pt>
                <c:pt idx="10229">
                  <c:v>0.499</c:v>
                </c:pt>
                <c:pt idx="10230">
                  <c:v>0.497</c:v>
                </c:pt>
                <c:pt idx="10231">
                  <c:v>0.77900000000000003</c:v>
                </c:pt>
                <c:pt idx="10232">
                  <c:v>0.77800000000000002</c:v>
                </c:pt>
                <c:pt idx="10233">
                  <c:v>0.78</c:v>
                </c:pt>
                <c:pt idx="10234">
                  <c:v>0.78100000000000003</c:v>
                </c:pt>
                <c:pt idx="10235">
                  <c:v>0.77400000000000002</c:v>
                </c:pt>
                <c:pt idx="10236">
                  <c:v>0.78</c:v>
                </c:pt>
                <c:pt idx="10237">
                  <c:v>0.78</c:v>
                </c:pt>
                <c:pt idx="10238">
                  <c:v>0.77500000000000002</c:v>
                </c:pt>
                <c:pt idx="10239">
                  <c:v>0.77800000000000002</c:v>
                </c:pt>
                <c:pt idx="10240">
                  <c:v>0.77800000000000002</c:v>
                </c:pt>
                <c:pt idx="10241">
                  <c:v>0.58699999999999997</c:v>
                </c:pt>
                <c:pt idx="10242">
                  <c:v>0.58899999999999997</c:v>
                </c:pt>
                <c:pt idx="10243">
                  <c:v>0.58799999999999997</c:v>
                </c:pt>
                <c:pt idx="10244">
                  <c:v>0.497</c:v>
                </c:pt>
                <c:pt idx="10245">
                  <c:v>0.78</c:v>
                </c:pt>
                <c:pt idx="10246">
                  <c:v>0.77900000000000003</c:v>
                </c:pt>
                <c:pt idx="10247">
                  <c:v>0.77900000000000003</c:v>
                </c:pt>
                <c:pt idx="10248">
                  <c:v>0.78100000000000003</c:v>
                </c:pt>
                <c:pt idx="10249">
                  <c:v>0.78100000000000003</c:v>
                </c:pt>
                <c:pt idx="10250">
                  <c:v>0.78100000000000003</c:v>
                </c:pt>
                <c:pt idx="10251">
                  <c:v>0.77900000000000003</c:v>
                </c:pt>
                <c:pt idx="10252">
                  <c:v>0.77900000000000003</c:v>
                </c:pt>
                <c:pt idx="10253">
                  <c:v>0.78100000000000003</c:v>
                </c:pt>
                <c:pt idx="10254">
                  <c:v>0.58799999999999997</c:v>
                </c:pt>
                <c:pt idx="10255">
                  <c:v>0.77800000000000002</c:v>
                </c:pt>
                <c:pt idx="10256">
                  <c:v>0.78200000000000003</c:v>
                </c:pt>
                <c:pt idx="10257">
                  <c:v>0.71299999999999997</c:v>
                </c:pt>
                <c:pt idx="10258">
                  <c:v>0.71299999999999997</c:v>
                </c:pt>
                <c:pt idx="10259">
                  <c:v>0.78400000000000003</c:v>
                </c:pt>
                <c:pt idx="10260">
                  <c:v>0.71599999999999997</c:v>
                </c:pt>
                <c:pt idx="10261">
                  <c:v>0.71599999999999997</c:v>
                </c:pt>
                <c:pt idx="10262">
                  <c:v>0.71599999999999997</c:v>
                </c:pt>
                <c:pt idx="10263">
                  <c:v>0.71299999999999997</c:v>
                </c:pt>
                <c:pt idx="10264">
                  <c:v>0.77900000000000003</c:v>
                </c:pt>
                <c:pt idx="10265">
                  <c:v>0.71099999999999997</c:v>
                </c:pt>
                <c:pt idx="10266">
                  <c:v>0.78100000000000003</c:v>
                </c:pt>
                <c:pt idx="10267">
                  <c:v>0.499</c:v>
                </c:pt>
                <c:pt idx="10268">
                  <c:v>0.71099999999999997</c:v>
                </c:pt>
                <c:pt idx="10269">
                  <c:v>0.71299999999999997</c:v>
                </c:pt>
                <c:pt idx="10270">
                  <c:v>0.71099999999999997</c:v>
                </c:pt>
                <c:pt idx="10271">
                  <c:v>0.58899999999999997</c:v>
                </c:pt>
                <c:pt idx="10272">
                  <c:v>0.78500000000000003</c:v>
                </c:pt>
                <c:pt idx="10273">
                  <c:v>0.503</c:v>
                </c:pt>
                <c:pt idx="10274">
                  <c:v>0.71099999999999997</c:v>
                </c:pt>
                <c:pt idx="10275">
                  <c:v>0.78400000000000003</c:v>
                </c:pt>
                <c:pt idx="10276">
                  <c:v>0.5</c:v>
                </c:pt>
                <c:pt idx="10277">
                  <c:v>0.501</c:v>
                </c:pt>
                <c:pt idx="10278">
                  <c:v>0.71199999999999997</c:v>
                </c:pt>
                <c:pt idx="10279">
                  <c:v>0.71199999999999997</c:v>
                </c:pt>
                <c:pt idx="10280">
                  <c:v>0.71399999999999997</c:v>
                </c:pt>
                <c:pt idx="10281">
                  <c:v>0.71599999999999997</c:v>
                </c:pt>
                <c:pt idx="10282">
                  <c:v>0.72399999999999998</c:v>
                </c:pt>
                <c:pt idx="10283">
                  <c:v>0.71899999999999997</c:v>
                </c:pt>
                <c:pt idx="10284">
                  <c:v>0.72</c:v>
                </c:pt>
                <c:pt idx="10285">
                  <c:v>0.67900000000000005</c:v>
                </c:pt>
                <c:pt idx="10286">
                  <c:v>0.73099999999999998</c:v>
                </c:pt>
                <c:pt idx="10287">
                  <c:v>0.753</c:v>
                </c:pt>
                <c:pt idx="10288">
                  <c:v>0.74299999999999999</c:v>
                </c:pt>
                <c:pt idx="10289">
                  <c:v>0.74399999999999999</c:v>
                </c:pt>
                <c:pt idx="10290">
                  <c:v>0.751</c:v>
                </c:pt>
                <c:pt idx="10291">
                  <c:v>0.73799999999999999</c:v>
                </c:pt>
                <c:pt idx="10292">
                  <c:v>0.78800000000000003</c:v>
                </c:pt>
                <c:pt idx="10293">
                  <c:v>0.78700000000000003</c:v>
                </c:pt>
                <c:pt idx="10294">
                  <c:v>0.79900000000000004</c:v>
                </c:pt>
                <c:pt idx="10295">
                  <c:v>0.79400000000000004</c:v>
                </c:pt>
                <c:pt idx="10296">
                  <c:v>0.79200000000000004</c:v>
                </c:pt>
                <c:pt idx="10297">
                  <c:v>0.79400000000000004</c:v>
                </c:pt>
                <c:pt idx="10298">
                  <c:v>0.79400000000000004</c:v>
                </c:pt>
                <c:pt idx="10299">
                  <c:v>0.80500000000000005</c:v>
                </c:pt>
                <c:pt idx="10300">
                  <c:v>0.8</c:v>
                </c:pt>
                <c:pt idx="10301">
                  <c:v>0.79900000000000004</c:v>
                </c:pt>
                <c:pt idx="10302">
                  <c:v>0.80100000000000005</c:v>
                </c:pt>
                <c:pt idx="10303">
                  <c:v>0.80400000000000005</c:v>
                </c:pt>
                <c:pt idx="10304">
                  <c:v>0.81</c:v>
                </c:pt>
                <c:pt idx="10305">
                  <c:v>0.81399999999999995</c:v>
                </c:pt>
                <c:pt idx="10306">
                  <c:v>0.80200000000000005</c:v>
                </c:pt>
                <c:pt idx="10307">
                  <c:v>0.81100000000000005</c:v>
                </c:pt>
                <c:pt idx="10308">
                  <c:v>0.81699999999999995</c:v>
                </c:pt>
                <c:pt idx="10309">
                  <c:v>0.79800000000000004</c:v>
                </c:pt>
                <c:pt idx="10310">
                  <c:v>0.80700000000000005</c:v>
                </c:pt>
                <c:pt idx="10311">
                  <c:v>0.80800000000000005</c:v>
                </c:pt>
                <c:pt idx="10312">
                  <c:v>0.74399999999999999</c:v>
                </c:pt>
                <c:pt idx="10313">
                  <c:v>0.80100000000000005</c:v>
                </c:pt>
                <c:pt idx="10314">
                  <c:v>0.83199999999999996</c:v>
                </c:pt>
                <c:pt idx="10315">
                  <c:v>0.77300000000000002</c:v>
                </c:pt>
                <c:pt idx="10316">
                  <c:v>0.80900000000000005</c:v>
                </c:pt>
                <c:pt idx="10317">
                  <c:v>0.83499999999999996</c:v>
                </c:pt>
                <c:pt idx="10318">
                  <c:v>0.81</c:v>
                </c:pt>
                <c:pt idx="10319">
                  <c:v>0.82</c:v>
                </c:pt>
                <c:pt idx="10320">
                  <c:v>0.82899999999999996</c:v>
                </c:pt>
                <c:pt idx="10321">
                  <c:v>0.78800000000000003</c:v>
                </c:pt>
                <c:pt idx="10322">
                  <c:v>0.77100000000000002</c:v>
                </c:pt>
                <c:pt idx="10323">
                  <c:v>0.77900000000000003</c:v>
                </c:pt>
                <c:pt idx="10324">
                  <c:v>0.82599999999999996</c:v>
                </c:pt>
                <c:pt idx="10325">
                  <c:v>0.78500000000000003</c:v>
                </c:pt>
                <c:pt idx="10326">
                  <c:v>0.77800000000000002</c:v>
                </c:pt>
                <c:pt idx="10327">
                  <c:v>0.83599999999999997</c:v>
                </c:pt>
                <c:pt idx="10328">
                  <c:v>0.78500000000000003</c:v>
                </c:pt>
                <c:pt idx="10329">
                  <c:v>0.77700000000000002</c:v>
                </c:pt>
                <c:pt idx="10330">
                  <c:v>0.74299999999999999</c:v>
                </c:pt>
                <c:pt idx="10331">
                  <c:v>0.83599999999999997</c:v>
                </c:pt>
                <c:pt idx="10332">
                  <c:v>0.83399999999999996</c:v>
                </c:pt>
                <c:pt idx="10333">
                  <c:v>0.84599999999999997</c:v>
                </c:pt>
                <c:pt idx="10334">
                  <c:v>0.78600000000000003</c:v>
                </c:pt>
                <c:pt idx="10335">
                  <c:v>0.73099999999999998</c:v>
                </c:pt>
                <c:pt idx="10336">
                  <c:v>0.79200000000000004</c:v>
                </c:pt>
                <c:pt idx="10337">
                  <c:v>0.79100000000000004</c:v>
                </c:pt>
                <c:pt idx="10338">
                  <c:v>0.73599999999999999</c:v>
                </c:pt>
                <c:pt idx="10339">
                  <c:v>0.82199999999999995</c:v>
                </c:pt>
                <c:pt idx="10340">
                  <c:v>0.82699999999999996</c:v>
                </c:pt>
                <c:pt idx="10341">
                  <c:v>0.82199999999999995</c:v>
                </c:pt>
                <c:pt idx="10342">
                  <c:v>0.73399999999999999</c:v>
                </c:pt>
                <c:pt idx="10343">
                  <c:v>0.83099999999999996</c:v>
                </c:pt>
                <c:pt idx="10344">
                  <c:v>0.83199999999999996</c:v>
                </c:pt>
                <c:pt idx="10345">
                  <c:v>0.78500000000000003</c:v>
                </c:pt>
                <c:pt idx="10346">
                  <c:v>0.85199999999999998</c:v>
                </c:pt>
                <c:pt idx="10347">
                  <c:v>0.82399999999999995</c:v>
                </c:pt>
                <c:pt idx="10348">
                  <c:v>0.84199999999999997</c:v>
                </c:pt>
                <c:pt idx="10349">
                  <c:v>0.79100000000000004</c:v>
                </c:pt>
                <c:pt idx="10350">
                  <c:v>0.78400000000000003</c:v>
                </c:pt>
                <c:pt idx="10351">
                  <c:v>0.85</c:v>
                </c:pt>
                <c:pt idx="10352">
                  <c:v>0.78300000000000003</c:v>
                </c:pt>
                <c:pt idx="10353">
                  <c:v>0.79100000000000004</c:v>
                </c:pt>
                <c:pt idx="10354">
                  <c:v>0.79200000000000004</c:v>
                </c:pt>
                <c:pt idx="10355">
                  <c:v>0.80100000000000005</c:v>
                </c:pt>
                <c:pt idx="10356">
                  <c:v>0.75</c:v>
                </c:pt>
                <c:pt idx="10357">
                  <c:v>0.749</c:v>
                </c:pt>
                <c:pt idx="10358">
                  <c:v>0.84299999999999997</c:v>
                </c:pt>
                <c:pt idx="10359">
                  <c:v>0.84099999999999997</c:v>
                </c:pt>
                <c:pt idx="10360">
                  <c:v>0.72799999999999998</c:v>
                </c:pt>
                <c:pt idx="10361">
                  <c:v>0.748</c:v>
                </c:pt>
                <c:pt idx="10362">
                  <c:v>0.752</c:v>
                </c:pt>
                <c:pt idx="10363">
                  <c:v>0.748</c:v>
                </c:pt>
                <c:pt idx="10364">
                  <c:v>0.76</c:v>
                </c:pt>
                <c:pt idx="10365">
                  <c:v>0.753</c:v>
                </c:pt>
                <c:pt idx="10366">
                  <c:v>0.75700000000000001</c:v>
                </c:pt>
                <c:pt idx="10367">
                  <c:v>0.71799999999999997</c:v>
                </c:pt>
                <c:pt idx="10368">
                  <c:v>0.71299999999999997</c:v>
                </c:pt>
                <c:pt idx="10369">
                  <c:v>0.75</c:v>
                </c:pt>
                <c:pt idx="10370">
                  <c:v>0.72199999999999998</c:v>
                </c:pt>
                <c:pt idx="10371">
                  <c:v>0.745</c:v>
                </c:pt>
                <c:pt idx="10372">
                  <c:v>0.71499999999999997</c:v>
                </c:pt>
                <c:pt idx="10373">
                  <c:v>0.751</c:v>
                </c:pt>
                <c:pt idx="10374">
                  <c:v>0.75900000000000001</c:v>
                </c:pt>
                <c:pt idx="10375">
                  <c:v>0.75</c:v>
                </c:pt>
                <c:pt idx="10376">
                  <c:v>0.73899999999999999</c:v>
                </c:pt>
                <c:pt idx="10377">
                  <c:v>0.75700000000000001</c:v>
                </c:pt>
                <c:pt idx="10378">
                  <c:v>0.74</c:v>
                </c:pt>
                <c:pt idx="10379">
                  <c:v>0.75800000000000001</c:v>
                </c:pt>
                <c:pt idx="10380">
                  <c:v>0.745</c:v>
                </c:pt>
                <c:pt idx="10381">
                  <c:v>0.76700000000000002</c:v>
                </c:pt>
                <c:pt idx="10382">
                  <c:v>0.754</c:v>
                </c:pt>
                <c:pt idx="10383">
                  <c:v>0.73199999999999998</c:v>
                </c:pt>
                <c:pt idx="10384">
                  <c:v>0.73099999999999998</c:v>
                </c:pt>
                <c:pt idx="10385">
                  <c:v>0.75900000000000001</c:v>
                </c:pt>
                <c:pt idx="10386">
                  <c:v>0.72099999999999997</c:v>
                </c:pt>
                <c:pt idx="10387">
                  <c:v>0.75800000000000001</c:v>
                </c:pt>
                <c:pt idx="10388">
                  <c:v>0.754</c:v>
                </c:pt>
                <c:pt idx="10389">
                  <c:v>0.72399999999999998</c:v>
                </c:pt>
                <c:pt idx="10390">
                  <c:v>0.72299999999999998</c:v>
                </c:pt>
                <c:pt idx="10391">
                  <c:v>0.72899999999999998</c:v>
                </c:pt>
                <c:pt idx="10392">
                  <c:v>0.73</c:v>
                </c:pt>
                <c:pt idx="10393">
                  <c:v>0.71799999999999997</c:v>
                </c:pt>
                <c:pt idx="10394">
                  <c:v>0.76600000000000001</c:v>
                </c:pt>
                <c:pt idx="10395">
                  <c:v>0.75600000000000001</c:v>
                </c:pt>
                <c:pt idx="10396">
                  <c:v>0.72599999999999998</c:v>
                </c:pt>
                <c:pt idx="10397">
                  <c:v>0.748</c:v>
                </c:pt>
                <c:pt idx="10398">
                  <c:v>0.72699999999999998</c:v>
                </c:pt>
                <c:pt idx="10399">
                  <c:v>0.76200000000000001</c:v>
                </c:pt>
                <c:pt idx="10400">
                  <c:v>0.75</c:v>
                </c:pt>
                <c:pt idx="10401">
                  <c:v>0.72</c:v>
                </c:pt>
                <c:pt idx="10402">
                  <c:v>0.73499999999999999</c:v>
                </c:pt>
                <c:pt idx="10403">
                  <c:v>0.68899999999999995</c:v>
                </c:pt>
                <c:pt idx="10404">
                  <c:v>0.748</c:v>
                </c:pt>
                <c:pt idx="10405">
                  <c:v>0.69699999999999995</c:v>
                </c:pt>
                <c:pt idx="10406">
                  <c:v>0.75600000000000001</c:v>
                </c:pt>
                <c:pt idx="10407">
                  <c:v>0.73899999999999999</c:v>
                </c:pt>
                <c:pt idx="10408">
                  <c:v>0.76500000000000001</c:v>
                </c:pt>
                <c:pt idx="10409">
                  <c:v>0.755</c:v>
                </c:pt>
                <c:pt idx="10410">
                  <c:v>0.745</c:v>
                </c:pt>
                <c:pt idx="10411">
                  <c:v>0.75900000000000001</c:v>
                </c:pt>
                <c:pt idx="10412">
                  <c:v>0.76800000000000002</c:v>
                </c:pt>
                <c:pt idx="10413">
                  <c:v>0.70199999999999996</c:v>
                </c:pt>
                <c:pt idx="10414">
                  <c:v>0.76300000000000001</c:v>
                </c:pt>
                <c:pt idx="10415">
                  <c:v>0.76800000000000002</c:v>
                </c:pt>
                <c:pt idx="10416">
                  <c:v>0.751</c:v>
                </c:pt>
                <c:pt idx="10417">
                  <c:v>0.73199999999999998</c:v>
                </c:pt>
                <c:pt idx="10418">
                  <c:v>0.75900000000000001</c:v>
                </c:pt>
                <c:pt idx="10419">
                  <c:v>0.76400000000000001</c:v>
                </c:pt>
                <c:pt idx="10420">
                  <c:v>0.76400000000000001</c:v>
                </c:pt>
                <c:pt idx="10421">
                  <c:v>0.77500000000000002</c:v>
                </c:pt>
                <c:pt idx="10422">
                  <c:v>0.77300000000000002</c:v>
                </c:pt>
                <c:pt idx="10423">
                  <c:v>0.73899999999999999</c:v>
                </c:pt>
                <c:pt idx="10424">
                  <c:v>0.73099999999999998</c:v>
                </c:pt>
                <c:pt idx="10425">
                  <c:v>0.73799999999999999</c:v>
                </c:pt>
                <c:pt idx="10426">
                  <c:v>0.73699999999999999</c:v>
                </c:pt>
                <c:pt idx="10427">
                  <c:v>0.75700000000000001</c:v>
                </c:pt>
                <c:pt idx="10428">
                  <c:v>0.76400000000000001</c:v>
                </c:pt>
                <c:pt idx="10429">
                  <c:v>0.76500000000000001</c:v>
                </c:pt>
                <c:pt idx="10430">
                  <c:v>0.747</c:v>
                </c:pt>
                <c:pt idx="10431">
                  <c:v>0.72799999999999998</c:v>
                </c:pt>
                <c:pt idx="10432">
                  <c:v>0.72</c:v>
                </c:pt>
                <c:pt idx="10433">
                  <c:v>0.72599999999999998</c:v>
                </c:pt>
                <c:pt idx="10434">
                  <c:v>0.72399999999999998</c:v>
                </c:pt>
                <c:pt idx="10435">
                  <c:v>0.76</c:v>
                </c:pt>
                <c:pt idx="10436">
                  <c:v>0.72899999999999998</c:v>
                </c:pt>
                <c:pt idx="10437">
                  <c:v>0.76100000000000001</c:v>
                </c:pt>
                <c:pt idx="10438">
                  <c:v>0.72799999999999998</c:v>
                </c:pt>
                <c:pt idx="10439">
                  <c:v>0.76300000000000001</c:v>
                </c:pt>
                <c:pt idx="10440">
                  <c:v>0.73099999999999998</c:v>
                </c:pt>
                <c:pt idx="10441">
                  <c:v>0.73399999999999999</c:v>
                </c:pt>
                <c:pt idx="10442">
                  <c:v>0.73599999999999999</c:v>
                </c:pt>
                <c:pt idx="10443">
                  <c:v>0.76900000000000002</c:v>
                </c:pt>
                <c:pt idx="10444">
                  <c:v>0.75600000000000001</c:v>
                </c:pt>
                <c:pt idx="10445">
                  <c:v>0.72499999999999998</c:v>
                </c:pt>
                <c:pt idx="10446">
                  <c:v>0.77100000000000002</c:v>
                </c:pt>
                <c:pt idx="10447">
                  <c:v>0.76</c:v>
                </c:pt>
                <c:pt idx="10448">
                  <c:v>0.74</c:v>
                </c:pt>
                <c:pt idx="10449">
                  <c:v>0.753</c:v>
                </c:pt>
                <c:pt idx="10450">
                  <c:v>0.76800000000000002</c:v>
                </c:pt>
                <c:pt idx="10451">
                  <c:v>0.69399999999999995</c:v>
                </c:pt>
                <c:pt idx="10452">
                  <c:v>0.70199999999999996</c:v>
                </c:pt>
                <c:pt idx="10453">
                  <c:v>0.76</c:v>
                </c:pt>
                <c:pt idx="10454">
                  <c:v>0.745</c:v>
                </c:pt>
                <c:pt idx="10455">
                  <c:v>0.73799999999999999</c:v>
                </c:pt>
                <c:pt idx="10456">
                  <c:v>0.76100000000000001</c:v>
                </c:pt>
                <c:pt idx="10457">
                  <c:v>0.77200000000000002</c:v>
                </c:pt>
                <c:pt idx="10458">
                  <c:v>0.746</c:v>
                </c:pt>
                <c:pt idx="10459">
                  <c:v>0.74199999999999999</c:v>
                </c:pt>
                <c:pt idx="10460">
                  <c:v>0.75600000000000001</c:v>
                </c:pt>
                <c:pt idx="10461">
                  <c:v>0.69799999999999995</c:v>
                </c:pt>
                <c:pt idx="10462">
                  <c:v>0.76500000000000001</c:v>
                </c:pt>
                <c:pt idx="10463">
                  <c:v>0.77300000000000002</c:v>
                </c:pt>
                <c:pt idx="10464">
                  <c:v>0.751</c:v>
                </c:pt>
                <c:pt idx="10465">
                  <c:v>0.76500000000000001</c:v>
                </c:pt>
                <c:pt idx="10466">
                  <c:v>0.70699999999999996</c:v>
                </c:pt>
                <c:pt idx="10467">
                  <c:v>0.73699999999999999</c:v>
                </c:pt>
                <c:pt idx="10468">
                  <c:v>0.77400000000000002</c:v>
                </c:pt>
                <c:pt idx="10469">
                  <c:v>0.73699999999999999</c:v>
                </c:pt>
                <c:pt idx="10470">
                  <c:v>0.76800000000000002</c:v>
                </c:pt>
                <c:pt idx="10471">
                  <c:v>0.752</c:v>
                </c:pt>
                <c:pt idx="10472">
                  <c:v>0.77200000000000002</c:v>
                </c:pt>
                <c:pt idx="10473">
                  <c:v>0.76900000000000002</c:v>
                </c:pt>
                <c:pt idx="10474">
                  <c:v>0.78100000000000003</c:v>
                </c:pt>
                <c:pt idx="10475">
                  <c:v>0.77</c:v>
                </c:pt>
                <c:pt idx="10476">
                  <c:v>0.745</c:v>
                </c:pt>
                <c:pt idx="10477">
                  <c:v>0.73599999999999999</c:v>
                </c:pt>
                <c:pt idx="10478">
                  <c:v>0.76500000000000001</c:v>
                </c:pt>
                <c:pt idx="10479">
                  <c:v>0.74399999999999999</c:v>
                </c:pt>
                <c:pt idx="10480">
                  <c:v>0.73299999999999998</c:v>
                </c:pt>
                <c:pt idx="10481">
                  <c:v>0.72499999999999998</c:v>
                </c:pt>
                <c:pt idx="10482">
                  <c:v>0.76300000000000001</c:v>
                </c:pt>
                <c:pt idx="10483">
                  <c:v>0.75</c:v>
                </c:pt>
                <c:pt idx="10484">
                  <c:v>0.72199999999999998</c:v>
                </c:pt>
                <c:pt idx="10485">
                  <c:v>0.71699999999999997</c:v>
                </c:pt>
                <c:pt idx="10486">
                  <c:v>0.70499999999999996</c:v>
                </c:pt>
                <c:pt idx="10487">
                  <c:v>0.75800000000000001</c:v>
                </c:pt>
                <c:pt idx="10488">
                  <c:v>0.753</c:v>
                </c:pt>
                <c:pt idx="10489">
                  <c:v>0.75600000000000001</c:v>
                </c:pt>
                <c:pt idx="10490">
                  <c:v>0.755</c:v>
                </c:pt>
                <c:pt idx="10491">
                  <c:v>0.71199999999999997</c:v>
                </c:pt>
                <c:pt idx="10492">
                  <c:v>0.751</c:v>
                </c:pt>
                <c:pt idx="10493">
                  <c:v>0.76700000000000002</c:v>
                </c:pt>
                <c:pt idx="10494">
                  <c:v>0.71799999999999997</c:v>
                </c:pt>
                <c:pt idx="10495">
                  <c:v>0.76100000000000001</c:v>
                </c:pt>
                <c:pt idx="10496">
                  <c:v>0.76300000000000001</c:v>
                </c:pt>
                <c:pt idx="10497">
                  <c:v>0.75900000000000001</c:v>
                </c:pt>
                <c:pt idx="10498">
                  <c:v>0.72599999999999998</c:v>
                </c:pt>
                <c:pt idx="10499">
                  <c:v>0.76500000000000001</c:v>
                </c:pt>
                <c:pt idx="10500">
                  <c:v>0.77100000000000002</c:v>
                </c:pt>
                <c:pt idx="10501">
                  <c:v>0.76500000000000001</c:v>
                </c:pt>
                <c:pt idx="10502">
                  <c:v>0.77900000000000003</c:v>
                </c:pt>
                <c:pt idx="10503">
                  <c:v>0.72299999999999998</c:v>
                </c:pt>
                <c:pt idx="10504">
                  <c:v>0.76300000000000001</c:v>
                </c:pt>
                <c:pt idx="10505">
                  <c:v>0.77300000000000002</c:v>
                </c:pt>
                <c:pt idx="10506">
                  <c:v>0.73199999999999998</c:v>
                </c:pt>
                <c:pt idx="10507">
                  <c:v>0.71499999999999997</c:v>
                </c:pt>
                <c:pt idx="10508">
                  <c:v>0.76800000000000002</c:v>
                </c:pt>
                <c:pt idx="10509">
                  <c:v>0.27400000000000002</c:v>
                </c:pt>
                <c:pt idx="10510">
                  <c:v>0.27400000000000002</c:v>
                </c:pt>
                <c:pt idx="10511">
                  <c:v>0.77200000000000002</c:v>
                </c:pt>
                <c:pt idx="10512">
                  <c:v>0.72199999999999998</c:v>
                </c:pt>
                <c:pt idx="10513">
                  <c:v>0.72</c:v>
                </c:pt>
                <c:pt idx="10514">
                  <c:v>0.76500000000000001</c:v>
                </c:pt>
                <c:pt idx="10515">
                  <c:v>0.28100000000000003</c:v>
                </c:pt>
                <c:pt idx="10516">
                  <c:v>0.28100000000000003</c:v>
                </c:pt>
                <c:pt idx="10517">
                  <c:v>0.71299999999999997</c:v>
                </c:pt>
                <c:pt idx="10518">
                  <c:v>0.73</c:v>
                </c:pt>
                <c:pt idx="10519">
                  <c:v>0.72899999999999998</c:v>
                </c:pt>
                <c:pt idx="10520">
                  <c:v>0.77400000000000002</c:v>
                </c:pt>
                <c:pt idx="10521">
                  <c:v>0.72</c:v>
                </c:pt>
                <c:pt idx="10522">
                  <c:v>0.72799999999999998</c:v>
                </c:pt>
                <c:pt idx="10523">
                  <c:v>0.72899999999999998</c:v>
                </c:pt>
                <c:pt idx="10524">
                  <c:v>0.72</c:v>
                </c:pt>
                <c:pt idx="10525">
                  <c:v>0.76400000000000001</c:v>
                </c:pt>
                <c:pt idx="10526">
                  <c:v>0.71699999999999997</c:v>
                </c:pt>
                <c:pt idx="10527">
                  <c:v>0.73699999999999999</c:v>
                </c:pt>
                <c:pt idx="10528">
                  <c:v>0.72899999999999998</c:v>
                </c:pt>
                <c:pt idx="10529">
                  <c:v>0.76400000000000001</c:v>
                </c:pt>
                <c:pt idx="10530">
                  <c:v>0.72499999999999998</c:v>
                </c:pt>
                <c:pt idx="10531">
                  <c:v>0.72599999999999998</c:v>
                </c:pt>
                <c:pt idx="10532">
                  <c:v>0.77900000000000003</c:v>
                </c:pt>
                <c:pt idx="10533">
                  <c:v>0.72099999999999997</c:v>
                </c:pt>
                <c:pt idx="10534">
                  <c:v>0.72499999999999998</c:v>
                </c:pt>
                <c:pt idx="10535">
                  <c:v>0.72899999999999998</c:v>
                </c:pt>
                <c:pt idx="10536">
                  <c:v>0.76</c:v>
                </c:pt>
                <c:pt idx="10537">
                  <c:v>0.73499999999999999</c:v>
                </c:pt>
                <c:pt idx="10538">
                  <c:v>0.78100000000000003</c:v>
                </c:pt>
                <c:pt idx="10539">
                  <c:v>0.73399999999999999</c:v>
                </c:pt>
                <c:pt idx="10540">
                  <c:v>0.77200000000000002</c:v>
                </c:pt>
                <c:pt idx="10541">
                  <c:v>0.72199999999999998</c:v>
                </c:pt>
                <c:pt idx="10542">
                  <c:v>0.76300000000000001</c:v>
                </c:pt>
                <c:pt idx="10543">
                  <c:v>0.76400000000000001</c:v>
                </c:pt>
                <c:pt idx="10544">
                  <c:v>0.77200000000000002</c:v>
                </c:pt>
                <c:pt idx="10545">
                  <c:v>0.72699999999999998</c:v>
                </c:pt>
                <c:pt idx="10546">
                  <c:v>0.77400000000000002</c:v>
                </c:pt>
                <c:pt idx="10547">
                  <c:v>0.75600000000000001</c:v>
                </c:pt>
                <c:pt idx="10548">
                  <c:v>0.71699999999999997</c:v>
                </c:pt>
                <c:pt idx="10549">
                  <c:v>0.75800000000000001</c:v>
                </c:pt>
                <c:pt idx="10550">
                  <c:v>0.76200000000000001</c:v>
                </c:pt>
                <c:pt idx="10551">
                  <c:v>0.77600000000000002</c:v>
                </c:pt>
                <c:pt idx="10552">
                  <c:v>0.76</c:v>
                </c:pt>
                <c:pt idx="10553">
                  <c:v>0.76600000000000001</c:v>
                </c:pt>
                <c:pt idx="10554">
                  <c:v>0.76900000000000002</c:v>
                </c:pt>
                <c:pt idx="10555">
                  <c:v>0.27500000000000002</c:v>
                </c:pt>
                <c:pt idx="10556">
                  <c:v>0.72299999999999998</c:v>
                </c:pt>
                <c:pt idx="10557">
                  <c:v>0.61399999999999999</c:v>
                </c:pt>
                <c:pt idx="10558">
                  <c:v>0.78</c:v>
                </c:pt>
                <c:pt idx="10559">
                  <c:v>0.77500000000000002</c:v>
                </c:pt>
                <c:pt idx="10560">
                  <c:v>0.29599999999999999</c:v>
                </c:pt>
                <c:pt idx="10561">
                  <c:v>0.77</c:v>
                </c:pt>
                <c:pt idx="10562">
                  <c:v>0.76900000000000002</c:v>
                </c:pt>
                <c:pt idx="10563">
                  <c:v>0.76400000000000001</c:v>
                </c:pt>
                <c:pt idx="10564">
                  <c:v>0.73099999999999998</c:v>
                </c:pt>
                <c:pt idx="10565">
                  <c:v>0.66600000000000004</c:v>
                </c:pt>
                <c:pt idx="10566">
                  <c:v>0.77700000000000002</c:v>
                </c:pt>
                <c:pt idx="10567">
                  <c:v>0.61099999999999999</c:v>
                </c:pt>
                <c:pt idx="10568">
                  <c:v>0.61099999999999999</c:v>
                </c:pt>
                <c:pt idx="10569">
                  <c:v>0.33500000000000002</c:v>
                </c:pt>
                <c:pt idx="10570">
                  <c:v>0.77100000000000002</c:v>
                </c:pt>
                <c:pt idx="10571">
                  <c:v>0.28000000000000003</c:v>
                </c:pt>
                <c:pt idx="10572">
                  <c:v>0.67300000000000004</c:v>
                </c:pt>
                <c:pt idx="10573">
                  <c:v>0.78500000000000003</c:v>
                </c:pt>
                <c:pt idx="10574">
                  <c:v>0.61899999999999999</c:v>
                </c:pt>
                <c:pt idx="10575">
                  <c:v>0.61899999999999999</c:v>
                </c:pt>
                <c:pt idx="10576">
                  <c:v>0.72799999999999998</c:v>
                </c:pt>
                <c:pt idx="10577">
                  <c:v>0.374</c:v>
                </c:pt>
                <c:pt idx="10578">
                  <c:v>0.77900000000000003</c:v>
                </c:pt>
                <c:pt idx="10579">
                  <c:v>0.27500000000000002</c:v>
                </c:pt>
                <c:pt idx="10580">
                  <c:v>0.27500000000000002</c:v>
                </c:pt>
                <c:pt idx="10581">
                  <c:v>0.317</c:v>
                </c:pt>
                <c:pt idx="10582">
                  <c:v>0.72699999999999998</c:v>
                </c:pt>
                <c:pt idx="10583">
                  <c:v>0.73699999999999999</c:v>
                </c:pt>
                <c:pt idx="10584">
                  <c:v>0.77300000000000002</c:v>
                </c:pt>
                <c:pt idx="10585">
                  <c:v>0.72</c:v>
                </c:pt>
                <c:pt idx="10586">
                  <c:v>0.41299999999999998</c:v>
                </c:pt>
                <c:pt idx="10587">
                  <c:v>0.71799999999999997</c:v>
                </c:pt>
                <c:pt idx="10588">
                  <c:v>0.27500000000000002</c:v>
                </c:pt>
                <c:pt idx="10589">
                  <c:v>0.27500000000000002</c:v>
                </c:pt>
                <c:pt idx="10590">
                  <c:v>0.35499999999999998</c:v>
                </c:pt>
                <c:pt idx="10591">
                  <c:v>0.45300000000000001</c:v>
                </c:pt>
                <c:pt idx="10592">
                  <c:v>0.72599999999999998</c:v>
                </c:pt>
                <c:pt idx="10593">
                  <c:v>0.28999999999999998</c:v>
                </c:pt>
                <c:pt idx="10594">
                  <c:v>0.28999999999999998</c:v>
                </c:pt>
                <c:pt idx="10595">
                  <c:v>0.77100000000000002</c:v>
                </c:pt>
                <c:pt idx="10596">
                  <c:v>0.72599999999999998</c:v>
                </c:pt>
                <c:pt idx="10597">
                  <c:v>0.495</c:v>
                </c:pt>
                <c:pt idx="10598">
                  <c:v>0.32800000000000001</c:v>
                </c:pt>
                <c:pt idx="10599">
                  <c:v>0.32800000000000001</c:v>
                </c:pt>
                <c:pt idx="10600">
                  <c:v>0.77900000000000003</c:v>
                </c:pt>
                <c:pt idx="10601">
                  <c:v>0.73399999999999999</c:v>
                </c:pt>
                <c:pt idx="10602">
                  <c:v>0.73799999999999999</c:v>
                </c:pt>
                <c:pt idx="10603">
                  <c:v>0.55600000000000005</c:v>
                </c:pt>
                <c:pt idx="10604">
                  <c:v>0.72199999999999998</c:v>
                </c:pt>
                <c:pt idx="10605">
                  <c:v>0.36699999999999999</c:v>
                </c:pt>
                <c:pt idx="10606">
                  <c:v>0.36699999999999999</c:v>
                </c:pt>
                <c:pt idx="10607">
                  <c:v>0.71799999999999997</c:v>
                </c:pt>
                <c:pt idx="10608">
                  <c:v>0.73399999999999999</c:v>
                </c:pt>
                <c:pt idx="10609">
                  <c:v>0.73299999999999998</c:v>
                </c:pt>
                <c:pt idx="10610">
                  <c:v>0.72499999999999998</c:v>
                </c:pt>
                <c:pt idx="10611">
                  <c:v>0.77500000000000002</c:v>
                </c:pt>
                <c:pt idx="10612">
                  <c:v>0.57899999999999996</c:v>
                </c:pt>
                <c:pt idx="10613">
                  <c:v>0.73</c:v>
                </c:pt>
                <c:pt idx="10614">
                  <c:v>0.72499999999999998</c:v>
                </c:pt>
                <c:pt idx="10615">
                  <c:v>0.40699999999999997</c:v>
                </c:pt>
                <c:pt idx="10616">
                  <c:v>0.40699999999999997</c:v>
                </c:pt>
                <c:pt idx="10617">
                  <c:v>0.77</c:v>
                </c:pt>
                <c:pt idx="10618">
                  <c:v>0.72599999999999998</c:v>
                </c:pt>
                <c:pt idx="10619">
                  <c:v>0.74199999999999999</c:v>
                </c:pt>
                <c:pt idx="10620">
                  <c:v>0.76900000000000002</c:v>
                </c:pt>
                <c:pt idx="10621">
                  <c:v>0.73399999999999999</c:v>
                </c:pt>
                <c:pt idx="10622">
                  <c:v>0.78400000000000003</c:v>
                </c:pt>
                <c:pt idx="10623">
                  <c:v>0.60399999999999998</c:v>
                </c:pt>
                <c:pt idx="10624">
                  <c:v>0.76600000000000001</c:v>
                </c:pt>
                <c:pt idx="10625">
                  <c:v>0.76200000000000001</c:v>
                </c:pt>
                <c:pt idx="10626">
                  <c:v>0.77600000000000002</c:v>
                </c:pt>
                <c:pt idx="10627">
                  <c:v>0.44600000000000001</c:v>
                </c:pt>
                <c:pt idx="10628">
                  <c:v>0.44600000000000001</c:v>
                </c:pt>
                <c:pt idx="10629">
                  <c:v>0.75</c:v>
                </c:pt>
                <c:pt idx="10630">
                  <c:v>0.56499999999999995</c:v>
                </c:pt>
                <c:pt idx="10631">
                  <c:v>0.72699999999999998</c:v>
                </c:pt>
                <c:pt idx="10632">
                  <c:v>0.61499999999999999</c:v>
                </c:pt>
                <c:pt idx="10633">
                  <c:v>0.71499999999999997</c:v>
                </c:pt>
                <c:pt idx="10634">
                  <c:v>0.76900000000000002</c:v>
                </c:pt>
                <c:pt idx="10635">
                  <c:v>0.73</c:v>
                </c:pt>
                <c:pt idx="10636">
                  <c:v>0.48799999999999999</c:v>
                </c:pt>
                <c:pt idx="10637">
                  <c:v>0.48799999999999999</c:v>
                </c:pt>
                <c:pt idx="10638">
                  <c:v>0.78500000000000003</c:v>
                </c:pt>
                <c:pt idx="10639">
                  <c:v>0.73399999999999999</c:v>
                </c:pt>
                <c:pt idx="10640">
                  <c:v>0.57599999999999996</c:v>
                </c:pt>
                <c:pt idx="10641">
                  <c:v>0.74</c:v>
                </c:pt>
                <c:pt idx="10642">
                  <c:v>0.76200000000000001</c:v>
                </c:pt>
                <c:pt idx="10643">
                  <c:v>0.66800000000000004</c:v>
                </c:pt>
                <c:pt idx="10644">
                  <c:v>0.77800000000000002</c:v>
                </c:pt>
                <c:pt idx="10645">
                  <c:v>0.72199999999999998</c:v>
                </c:pt>
                <c:pt idx="10646">
                  <c:v>0.73899999999999999</c:v>
                </c:pt>
                <c:pt idx="10647">
                  <c:v>0.55000000000000004</c:v>
                </c:pt>
                <c:pt idx="10648">
                  <c:v>0.55000000000000004</c:v>
                </c:pt>
                <c:pt idx="10649">
                  <c:v>0.78700000000000003</c:v>
                </c:pt>
                <c:pt idx="10650">
                  <c:v>0.58399999999999996</c:v>
                </c:pt>
                <c:pt idx="10651">
                  <c:v>0.76900000000000002</c:v>
                </c:pt>
                <c:pt idx="10652">
                  <c:v>0.73199999999999998</c:v>
                </c:pt>
                <c:pt idx="10653">
                  <c:v>0.73099999999999998</c:v>
                </c:pt>
                <c:pt idx="10654">
                  <c:v>0.68</c:v>
                </c:pt>
                <c:pt idx="10655">
                  <c:v>0.28999999999999998</c:v>
                </c:pt>
                <c:pt idx="10656">
                  <c:v>0.78</c:v>
                </c:pt>
                <c:pt idx="10657">
                  <c:v>0.29199999999999998</c:v>
                </c:pt>
                <c:pt idx="10658">
                  <c:v>0.76300000000000001</c:v>
                </c:pt>
                <c:pt idx="10659">
                  <c:v>0.57899999999999996</c:v>
                </c:pt>
                <c:pt idx="10660">
                  <c:v>0.57899999999999996</c:v>
                </c:pt>
                <c:pt idx="10661">
                  <c:v>0.77600000000000002</c:v>
                </c:pt>
                <c:pt idx="10662">
                  <c:v>0.61199999999999999</c:v>
                </c:pt>
                <c:pt idx="10663">
                  <c:v>0.76700000000000002</c:v>
                </c:pt>
                <c:pt idx="10664">
                  <c:v>0.76500000000000001</c:v>
                </c:pt>
                <c:pt idx="10665">
                  <c:v>0.68799999999999994</c:v>
                </c:pt>
                <c:pt idx="10666">
                  <c:v>0.32800000000000001</c:v>
                </c:pt>
                <c:pt idx="10667">
                  <c:v>0.32900000000000001</c:v>
                </c:pt>
                <c:pt idx="10668">
                  <c:v>0.60399999999999998</c:v>
                </c:pt>
                <c:pt idx="10669">
                  <c:v>0.60399999999999998</c:v>
                </c:pt>
                <c:pt idx="10670">
                  <c:v>0.77200000000000002</c:v>
                </c:pt>
                <c:pt idx="10671">
                  <c:v>0.78100000000000003</c:v>
                </c:pt>
                <c:pt idx="10672">
                  <c:v>0.61799999999999999</c:v>
                </c:pt>
                <c:pt idx="10673">
                  <c:v>0.77400000000000002</c:v>
                </c:pt>
                <c:pt idx="10674">
                  <c:v>0.60499999999999998</c:v>
                </c:pt>
                <c:pt idx="10675">
                  <c:v>0.67100000000000004</c:v>
                </c:pt>
                <c:pt idx="10676">
                  <c:v>0.36599999999999999</c:v>
                </c:pt>
                <c:pt idx="10677">
                  <c:v>0.36799999999999999</c:v>
                </c:pt>
                <c:pt idx="10678">
                  <c:v>0.61499999999999999</c:v>
                </c:pt>
                <c:pt idx="10679">
                  <c:v>0.61499999999999999</c:v>
                </c:pt>
                <c:pt idx="10680">
                  <c:v>0.67100000000000004</c:v>
                </c:pt>
                <c:pt idx="10681">
                  <c:v>0.30499999999999999</c:v>
                </c:pt>
                <c:pt idx="10682">
                  <c:v>0.78600000000000003</c:v>
                </c:pt>
                <c:pt idx="10683">
                  <c:v>0.77600000000000002</c:v>
                </c:pt>
                <c:pt idx="10684">
                  <c:v>0.72799999999999998</c:v>
                </c:pt>
                <c:pt idx="10685">
                  <c:v>0.77500000000000002</c:v>
                </c:pt>
                <c:pt idx="10686">
                  <c:v>0.61299999999999999</c:v>
                </c:pt>
                <c:pt idx="10687">
                  <c:v>0.40400000000000003</c:v>
                </c:pt>
                <c:pt idx="10688">
                  <c:v>0.67800000000000005</c:v>
                </c:pt>
                <c:pt idx="10689">
                  <c:v>0.40699999999999997</c:v>
                </c:pt>
                <c:pt idx="10690">
                  <c:v>0.76900000000000002</c:v>
                </c:pt>
                <c:pt idx="10691">
                  <c:v>0.623</c:v>
                </c:pt>
                <c:pt idx="10692">
                  <c:v>0.623</c:v>
                </c:pt>
                <c:pt idx="10693">
                  <c:v>0.68300000000000005</c:v>
                </c:pt>
                <c:pt idx="10694">
                  <c:v>0.34399999999999997</c:v>
                </c:pt>
                <c:pt idx="10695">
                  <c:v>0.27500000000000002</c:v>
                </c:pt>
                <c:pt idx="10696">
                  <c:v>0.73599999999999999</c:v>
                </c:pt>
                <c:pt idx="10697">
                  <c:v>0.78200000000000003</c:v>
                </c:pt>
                <c:pt idx="10698">
                  <c:v>0.77600000000000002</c:v>
                </c:pt>
                <c:pt idx="10699">
                  <c:v>0.77400000000000002</c:v>
                </c:pt>
                <c:pt idx="10700">
                  <c:v>0.67900000000000005</c:v>
                </c:pt>
                <c:pt idx="10701">
                  <c:v>0.67900000000000005</c:v>
                </c:pt>
                <c:pt idx="10702">
                  <c:v>0.38400000000000001</c:v>
                </c:pt>
                <c:pt idx="10703">
                  <c:v>0.28899999999999998</c:v>
                </c:pt>
                <c:pt idx="10704">
                  <c:v>0.73299999999999998</c:v>
                </c:pt>
                <c:pt idx="10705">
                  <c:v>0.72299999999999998</c:v>
                </c:pt>
                <c:pt idx="10706">
                  <c:v>0.745</c:v>
                </c:pt>
                <c:pt idx="10707">
                  <c:v>0.78400000000000003</c:v>
                </c:pt>
                <c:pt idx="10708">
                  <c:v>0.27600000000000002</c:v>
                </c:pt>
                <c:pt idx="10709">
                  <c:v>0.27600000000000002</c:v>
                </c:pt>
                <c:pt idx="10710">
                  <c:v>0.48499999999999999</c:v>
                </c:pt>
                <c:pt idx="10711">
                  <c:v>0.27500000000000002</c:v>
                </c:pt>
                <c:pt idx="10712">
                  <c:v>0.48799999999999999</c:v>
                </c:pt>
                <c:pt idx="10713">
                  <c:v>0.77900000000000003</c:v>
                </c:pt>
                <c:pt idx="10714">
                  <c:v>0.313</c:v>
                </c:pt>
                <c:pt idx="10715">
                  <c:v>0.313</c:v>
                </c:pt>
                <c:pt idx="10716">
                  <c:v>0.72399999999999998</c:v>
                </c:pt>
                <c:pt idx="10717">
                  <c:v>0.42399999999999999</c:v>
                </c:pt>
                <c:pt idx="10718">
                  <c:v>0.74199999999999999</c:v>
                </c:pt>
                <c:pt idx="10719">
                  <c:v>0.72499999999999998</c:v>
                </c:pt>
                <c:pt idx="10720">
                  <c:v>0.73099999999999998</c:v>
                </c:pt>
                <c:pt idx="10721">
                  <c:v>0.72799999999999998</c:v>
                </c:pt>
                <c:pt idx="10722">
                  <c:v>0.27600000000000002</c:v>
                </c:pt>
                <c:pt idx="10723">
                  <c:v>0.27600000000000002</c:v>
                </c:pt>
                <c:pt idx="10724">
                  <c:v>0.27500000000000002</c:v>
                </c:pt>
                <c:pt idx="10725">
                  <c:v>0.35399999999999998</c:v>
                </c:pt>
                <c:pt idx="10726">
                  <c:v>0.35399999999999998</c:v>
                </c:pt>
                <c:pt idx="10727">
                  <c:v>0.46600000000000003</c:v>
                </c:pt>
                <c:pt idx="10728">
                  <c:v>0.36499999999999999</c:v>
                </c:pt>
                <c:pt idx="10729">
                  <c:v>0.72</c:v>
                </c:pt>
                <c:pt idx="10730">
                  <c:v>0.29799999999999999</c:v>
                </c:pt>
                <c:pt idx="10731">
                  <c:v>0.29799999999999999</c:v>
                </c:pt>
                <c:pt idx="10732">
                  <c:v>0.29599999999999999</c:v>
                </c:pt>
                <c:pt idx="10733">
                  <c:v>0.68</c:v>
                </c:pt>
                <c:pt idx="10734">
                  <c:v>0.57999999999999996</c:v>
                </c:pt>
                <c:pt idx="10735">
                  <c:v>0.52800000000000002</c:v>
                </c:pt>
                <c:pt idx="10736">
                  <c:v>0.40400000000000003</c:v>
                </c:pt>
                <c:pt idx="10737">
                  <c:v>0.72699999999999998</c:v>
                </c:pt>
                <c:pt idx="10738">
                  <c:v>0.72299999999999998</c:v>
                </c:pt>
                <c:pt idx="10739">
                  <c:v>0.77700000000000002</c:v>
                </c:pt>
                <c:pt idx="10740">
                  <c:v>0.73099999999999998</c:v>
                </c:pt>
                <c:pt idx="10741">
                  <c:v>0.33700000000000002</c:v>
                </c:pt>
                <c:pt idx="10742">
                  <c:v>0.33700000000000002</c:v>
                </c:pt>
                <c:pt idx="10743">
                  <c:v>0.68799999999999994</c:v>
                </c:pt>
                <c:pt idx="10744">
                  <c:v>0.72299999999999998</c:v>
                </c:pt>
                <c:pt idx="10745">
                  <c:v>0.443</c:v>
                </c:pt>
                <c:pt idx="10746">
                  <c:v>0.57099999999999995</c:v>
                </c:pt>
                <c:pt idx="10747">
                  <c:v>0.73499999999999999</c:v>
                </c:pt>
                <c:pt idx="10748">
                  <c:v>0.73099999999999998</c:v>
                </c:pt>
                <c:pt idx="10749">
                  <c:v>0.78500000000000003</c:v>
                </c:pt>
                <c:pt idx="10750">
                  <c:v>0.74</c:v>
                </c:pt>
                <c:pt idx="10751">
                  <c:v>0.377</c:v>
                </c:pt>
                <c:pt idx="10752">
                  <c:v>0.377</c:v>
                </c:pt>
                <c:pt idx="10753">
                  <c:v>0.35299999999999998</c:v>
                </c:pt>
                <c:pt idx="10754">
                  <c:v>0.61599999999999999</c:v>
                </c:pt>
                <c:pt idx="10755">
                  <c:v>0.76800000000000002</c:v>
                </c:pt>
                <c:pt idx="10756">
                  <c:v>0.61599999999999999</c:v>
                </c:pt>
                <c:pt idx="10757">
                  <c:v>0.77300000000000002</c:v>
                </c:pt>
                <c:pt idx="10758">
                  <c:v>0.48499999999999999</c:v>
                </c:pt>
                <c:pt idx="10759">
                  <c:v>0.60899999999999999</c:v>
                </c:pt>
                <c:pt idx="10760">
                  <c:v>0.72399999999999998</c:v>
                </c:pt>
                <c:pt idx="10761">
                  <c:v>0.73899999999999999</c:v>
                </c:pt>
                <c:pt idx="10762">
                  <c:v>0.76700000000000002</c:v>
                </c:pt>
                <c:pt idx="10763">
                  <c:v>0.73799999999999999</c:v>
                </c:pt>
                <c:pt idx="10764">
                  <c:v>0.74</c:v>
                </c:pt>
                <c:pt idx="10765">
                  <c:v>0.73</c:v>
                </c:pt>
                <c:pt idx="10766">
                  <c:v>0.41699999999999998</c:v>
                </c:pt>
                <c:pt idx="10767">
                  <c:v>0.41699999999999998</c:v>
                </c:pt>
                <c:pt idx="10768">
                  <c:v>0.623</c:v>
                </c:pt>
                <c:pt idx="10769">
                  <c:v>0.39400000000000002</c:v>
                </c:pt>
                <c:pt idx="10770">
                  <c:v>0.623</c:v>
                </c:pt>
                <c:pt idx="10771">
                  <c:v>0.77500000000000002</c:v>
                </c:pt>
                <c:pt idx="10772">
                  <c:v>0.78100000000000003</c:v>
                </c:pt>
                <c:pt idx="10773">
                  <c:v>0.751</c:v>
                </c:pt>
                <c:pt idx="10774">
                  <c:v>0.68300000000000005</c:v>
                </c:pt>
                <c:pt idx="10775">
                  <c:v>0.55100000000000005</c:v>
                </c:pt>
                <c:pt idx="10776">
                  <c:v>0.62</c:v>
                </c:pt>
                <c:pt idx="10777">
                  <c:v>0.73199999999999998</c:v>
                </c:pt>
                <c:pt idx="10778">
                  <c:v>0.77400000000000002</c:v>
                </c:pt>
                <c:pt idx="10779">
                  <c:v>0.27500000000000002</c:v>
                </c:pt>
                <c:pt idx="10780">
                  <c:v>0.27500000000000002</c:v>
                </c:pt>
                <c:pt idx="10781">
                  <c:v>0.748</c:v>
                </c:pt>
                <c:pt idx="10782">
                  <c:v>0.74</c:v>
                </c:pt>
                <c:pt idx="10783">
                  <c:v>0.72</c:v>
                </c:pt>
                <c:pt idx="10784">
                  <c:v>0.45900000000000002</c:v>
                </c:pt>
                <c:pt idx="10785">
                  <c:v>0.45900000000000002</c:v>
                </c:pt>
                <c:pt idx="10786">
                  <c:v>0.67600000000000005</c:v>
                </c:pt>
                <c:pt idx="10787">
                  <c:v>0.434</c:v>
                </c:pt>
                <c:pt idx="10788">
                  <c:v>0.67700000000000005</c:v>
                </c:pt>
                <c:pt idx="10789">
                  <c:v>0.79</c:v>
                </c:pt>
                <c:pt idx="10790">
                  <c:v>0.755</c:v>
                </c:pt>
                <c:pt idx="10791">
                  <c:v>0.69299999999999995</c:v>
                </c:pt>
                <c:pt idx="10792">
                  <c:v>0.73099999999999998</c:v>
                </c:pt>
                <c:pt idx="10793">
                  <c:v>0.57999999999999996</c:v>
                </c:pt>
                <c:pt idx="10794">
                  <c:v>0.67300000000000004</c:v>
                </c:pt>
                <c:pt idx="10795">
                  <c:v>0.27500000000000002</c:v>
                </c:pt>
                <c:pt idx="10796">
                  <c:v>0.27500000000000002</c:v>
                </c:pt>
                <c:pt idx="10797">
                  <c:v>0.47599999999999998</c:v>
                </c:pt>
                <c:pt idx="10798">
                  <c:v>0.76700000000000002</c:v>
                </c:pt>
                <c:pt idx="10799">
                  <c:v>0.73599999999999999</c:v>
                </c:pt>
                <c:pt idx="10800">
                  <c:v>0.52100000000000002</c:v>
                </c:pt>
                <c:pt idx="10801">
                  <c:v>0.52100000000000002</c:v>
                </c:pt>
                <c:pt idx="10802">
                  <c:v>0.68799999999999994</c:v>
                </c:pt>
                <c:pt idx="10803">
                  <c:v>0.68799999999999994</c:v>
                </c:pt>
                <c:pt idx="10804">
                  <c:v>0.73499999999999999</c:v>
                </c:pt>
                <c:pt idx="10805">
                  <c:v>0.379</c:v>
                </c:pt>
                <c:pt idx="10806">
                  <c:v>0.58799999999999997</c:v>
                </c:pt>
                <c:pt idx="10807">
                  <c:v>0.74</c:v>
                </c:pt>
                <c:pt idx="10808">
                  <c:v>0.55000000000000004</c:v>
                </c:pt>
                <c:pt idx="10809">
                  <c:v>0.68500000000000005</c:v>
                </c:pt>
                <c:pt idx="10810">
                  <c:v>0.79100000000000004</c:v>
                </c:pt>
                <c:pt idx="10811">
                  <c:v>0.746</c:v>
                </c:pt>
                <c:pt idx="10812">
                  <c:v>0.56499999999999995</c:v>
                </c:pt>
                <c:pt idx="10813">
                  <c:v>0.56499999999999995</c:v>
                </c:pt>
                <c:pt idx="10814">
                  <c:v>0.27600000000000002</c:v>
                </c:pt>
                <c:pt idx="10815">
                  <c:v>0.78400000000000003</c:v>
                </c:pt>
                <c:pt idx="10816">
                  <c:v>0.67100000000000004</c:v>
                </c:pt>
                <c:pt idx="10817">
                  <c:v>0.27600000000000002</c:v>
                </c:pt>
                <c:pt idx="10818">
                  <c:v>0.74399999999999999</c:v>
                </c:pt>
                <c:pt idx="10819">
                  <c:v>0.73799999999999999</c:v>
                </c:pt>
                <c:pt idx="10820">
                  <c:v>0.42</c:v>
                </c:pt>
                <c:pt idx="10821">
                  <c:v>0.61599999999999999</c:v>
                </c:pt>
                <c:pt idx="10822">
                  <c:v>0.57099999999999995</c:v>
                </c:pt>
                <c:pt idx="10823">
                  <c:v>0.77500000000000002</c:v>
                </c:pt>
                <c:pt idx="10824">
                  <c:v>0.69299999999999995</c:v>
                </c:pt>
                <c:pt idx="10825">
                  <c:v>0.76900000000000002</c:v>
                </c:pt>
                <c:pt idx="10826">
                  <c:v>0.77200000000000002</c:v>
                </c:pt>
                <c:pt idx="10827">
                  <c:v>0.29799999999999999</c:v>
                </c:pt>
                <c:pt idx="10828">
                  <c:v>0.60799999999999998</c:v>
                </c:pt>
                <c:pt idx="10829">
                  <c:v>0.60799999999999998</c:v>
                </c:pt>
                <c:pt idx="10830">
                  <c:v>0.68400000000000005</c:v>
                </c:pt>
                <c:pt idx="10831">
                  <c:v>0.3</c:v>
                </c:pt>
                <c:pt idx="10832">
                  <c:v>0.78600000000000003</c:v>
                </c:pt>
                <c:pt idx="10833">
                  <c:v>0.77300000000000002</c:v>
                </c:pt>
                <c:pt idx="10834">
                  <c:v>0.34</c:v>
                </c:pt>
                <c:pt idx="10835">
                  <c:v>0.34</c:v>
                </c:pt>
                <c:pt idx="10836">
                  <c:v>0.78200000000000003</c:v>
                </c:pt>
                <c:pt idx="10837">
                  <c:v>0.59699999999999998</c:v>
                </c:pt>
                <c:pt idx="10838">
                  <c:v>0.623</c:v>
                </c:pt>
                <c:pt idx="10839">
                  <c:v>0.46100000000000002</c:v>
                </c:pt>
                <c:pt idx="10840">
                  <c:v>0.77100000000000002</c:v>
                </c:pt>
                <c:pt idx="10841">
                  <c:v>0.70199999999999996</c:v>
                </c:pt>
                <c:pt idx="10842">
                  <c:v>0.76</c:v>
                </c:pt>
                <c:pt idx="10843">
                  <c:v>0.27700000000000002</c:v>
                </c:pt>
                <c:pt idx="10844">
                  <c:v>0.33600000000000002</c:v>
                </c:pt>
                <c:pt idx="10845">
                  <c:v>0.623</c:v>
                </c:pt>
                <c:pt idx="10846">
                  <c:v>0.623</c:v>
                </c:pt>
                <c:pt idx="10847">
                  <c:v>0.76300000000000001</c:v>
                </c:pt>
                <c:pt idx="10848">
                  <c:v>0.33800000000000002</c:v>
                </c:pt>
                <c:pt idx="10849">
                  <c:v>0.61299999999999999</c:v>
                </c:pt>
                <c:pt idx="10850">
                  <c:v>0.77</c:v>
                </c:pt>
                <c:pt idx="10851">
                  <c:v>0.38</c:v>
                </c:pt>
                <c:pt idx="10852">
                  <c:v>0.38</c:v>
                </c:pt>
                <c:pt idx="10853">
                  <c:v>0.65600000000000003</c:v>
                </c:pt>
                <c:pt idx="10854">
                  <c:v>0.34599999999999997</c:v>
                </c:pt>
                <c:pt idx="10855">
                  <c:v>0.70899999999999996</c:v>
                </c:pt>
                <c:pt idx="10856">
                  <c:v>0.375</c:v>
                </c:pt>
                <c:pt idx="10857">
                  <c:v>0.312</c:v>
                </c:pt>
                <c:pt idx="10858">
                  <c:v>0.63200000000000001</c:v>
                </c:pt>
                <c:pt idx="10859">
                  <c:v>0.63200000000000001</c:v>
                </c:pt>
                <c:pt idx="10860">
                  <c:v>0.75800000000000001</c:v>
                </c:pt>
                <c:pt idx="10861">
                  <c:v>0.377</c:v>
                </c:pt>
                <c:pt idx="10862">
                  <c:v>0.621</c:v>
                </c:pt>
                <c:pt idx="10863">
                  <c:v>0.56399999999999995</c:v>
                </c:pt>
                <c:pt idx="10864">
                  <c:v>0.66700000000000004</c:v>
                </c:pt>
                <c:pt idx="10865">
                  <c:v>0.753</c:v>
                </c:pt>
                <c:pt idx="10866">
                  <c:v>0.76800000000000002</c:v>
                </c:pt>
                <c:pt idx="10867">
                  <c:v>0.38400000000000001</c:v>
                </c:pt>
                <c:pt idx="10868">
                  <c:v>0.76900000000000002</c:v>
                </c:pt>
                <c:pt idx="10869">
                  <c:v>0.746</c:v>
                </c:pt>
                <c:pt idx="10870">
                  <c:v>0.41399999999999998</c:v>
                </c:pt>
                <c:pt idx="10871">
                  <c:v>0.35199999999999998</c:v>
                </c:pt>
                <c:pt idx="10872">
                  <c:v>0.66400000000000003</c:v>
                </c:pt>
                <c:pt idx="10873">
                  <c:v>0.66400000000000003</c:v>
                </c:pt>
                <c:pt idx="10874">
                  <c:v>0.41699999999999998</c:v>
                </c:pt>
                <c:pt idx="10875">
                  <c:v>0.65300000000000002</c:v>
                </c:pt>
                <c:pt idx="10876">
                  <c:v>0.65300000000000002</c:v>
                </c:pt>
                <c:pt idx="10877">
                  <c:v>0.74199999999999999</c:v>
                </c:pt>
                <c:pt idx="10878">
                  <c:v>0.65500000000000003</c:v>
                </c:pt>
                <c:pt idx="10879">
                  <c:v>0.75800000000000001</c:v>
                </c:pt>
                <c:pt idx="10880">
                  <c:v>0.75800000000000001</c:v>
                </c:pt>
                <c:pt idx="10881">
                  <c:v>0.57499999999999996</c:v>
                </c:pt>
                <c:pt idx="10882">
                  <c:v>0.73699999999999999</c:v>
                </c:pt>
                <c:pt idx="10883">
                  <c:v>0.27600000000000002</c:v>
                </c:pt>
                <c:pt idx="10884">
                  <c:v>0.42399999999999999</c:v>
                </c:pt>
                <c:pt idx="10885">
                  <c:v>0.76500000000000001</c:v>
                </c:pt>
                <c:pt idx="10886">
                  <c:v>0.754</c:v>
                </c:pt>
                <c:pt idx="10887">
                  <c:v>0.76300000000000001</c:v>
                </c:pt>
                <c:pt idx="10888">
                  <c:v>0.45500000000000002</c:v>
                </c:pt>
                <c:pt idx="10889">
                  <c:v>0.39200000000000002</c:v>
                </c:pt>
                <c:pt idx="10890">
                  <c:v>0.45700000000000002</c:v>
                </c:pt>
                <c:pt idx="10891">
                  <c:v>0.70899999999999996</c:v>
                </c:pt>
                <c:pt idx="10892">
                  <c:v>0.749</c:v>
                </c:pt>
                <c:pt idx="10893">
                  <c:v>0.66600000000000004</c:v>
                </c:pt>
                <c:pt idx="10894">
                  <c:v>0.66600000000000004</c:v>
                </c:pt>
                <c:pt idx="10895">
                  <c:v>0.74199999999999999</c:v>
                </c:pt>
                <c:pt idx="10896">
                  <c:v>0.745</c:v>
                </c:pt>
                <c:pt idx="10897">
                  <c:v>0.70099999999999996</c:v>
                </c:pt>
                <c:pt idx="10898">
                  <c:v>0.70199999999999996</c:v>
                </c:pt>
                <c:pt idx="10899">
                  <c:v>0.29699999999999999</c:v>
                </c:pt>
                <c:pt idx="10900">
                  <c:v>0.622</c:v>
                </c:pt>
                <c:pt idx="10901">
                  <c:v>0.27700000000000002</c:v>
                </c:pt>
                <c:pt idx="10902">
                  <c:v>0.27700000000000002</c:v>
                </c:pt>
                <c:pt idx="10903">
                  <c:v>0.27600000000000002</c:v>
                </c:pt>
                <c:pt idx="10904">
                  <c:v>0.747</c:v>
                </c:pt>
                <c:pt idx="10905">
                  <c:v>0.28499999999999998</c:v>
                </c:pt>
                <c:pt idx="10906">
                  <c:v>0.28499999999999998</c:v>
                </c:pt>
                <c:pt idx="10907">
                  <c:v>0.49399999999999999</c:v>
                </c:pt>
                <c:pt idx="10908">
                  <c:v>0.433</c:v>
                </c:pt>
                <c:pt idx="10909">
                  <c:v>0.497</c:v>
                </c:pt>
                <c:pt idx="10910">
                  <c:v>0.73699999999999999</c:v>
                </c:pt>
                <c:pt idx="10911">
                  <c:v>0.71099999999999997</c:v>
                </c:pt>
                <c:pt idx="10912">
                  <c:v>0.71</c:v>
                </c:pt>
                <c:pt idx="10913">
                  <c:v>0.74399999999999999</c:v>
                </c:pt>
                <c:pt idx="10914">
                  <c:v>0.33500000000000002</c:v>
                </c:pt>
                <c:pt idx="10915">
                  <c:v>0.27600000000000002</c:v>
                </c:pt>
                <c:pt idx="10916">
                  <c:v>0.27700000000000002</c:v>
                </c:pt>
                <c:pt idx="10917">
                  <c:v>0.27700000000000002</c:v>
                </c:pt>
                <c:pt idx="10918">
                  <c:v>0.63</c:v>
                </c:pt>
                <c:pt idx="10919">
                  <c:v>0.71299999999999997</c:v>
                </c:pt>
                <c:pt idx="10920">
                  <c:v>0.56599999999999995</c:v>
                </c:pt>
                <c:pt idx="10921">
                  <c:v>0.32500000000000001</c:v>
                </c:pt>
                <c:pt idx="10922">
                  <c:v>0.32500000000000001</c:v>
                </c:pt>
                <c:pt idx="10923">
                  <c:v>0.53500000000000003</c:v>
                </c:pt>
                <c:pt idx="10924">
                  <c:v>0.47299999999999998</c:v>
                </c:pt>
                <c:pt idx="10925">
                  <c:v>0.33300000000000002</c:v>
                </c:pt>
                <c:pt idx="10926">
                  <c:v>0.53700000000000003</c:v>
                </c:pt>
                <c:pt idx="10927">
                  <c:v>0.746</c:v>
                </c:pt>
                <c:pt idx="10928">
                  <c:v>0.74099999999999999</c:v>
                </c:pt>
                <c:pt idx="10929">
                  <c:v>0.374</c:v>
                </c:pt>
                <c:pt idx="10930">
                  <c:v>0.30499999999999999</c:v>
                </c:pt>
                <c:pt idx="10931">
                  <c:v>0.30499999999999999</c:v>
                </c:pt>
                <c:pt idx="10932">
                  <c:v>0.66400000000000003</c:v>
                </c:pt>
                <c:pt idx="10933">
                  <c:v>0.74199999999999999</c:v>
                </c:pt>
                <c:pt idx="10934">
                  <c:v>0.73699999999999999</c:v>
                </c:pt>
                <c:pt idx="10935">
                  <c:v>0.27600000000000002</c:v>
                </c:pt>
                <c:pt idx="10936">
                  <c:v>0.60099999999999998</c:v>
                </c:pt>
                <c:pt idx="10937">
                  <c:v>0.60099999999999998</c:v>
                </c:pt>
                <c:pt idx="10938">
                  <c:v>0.60799999999999998</c:v>
                </c:pt>
                <c:pt idx="10939">
                  <c:v>0.56100000000000005</c:v>
                </c:pt>
                <c:pt idx="10940">
                  <c:v>0.27600000000000002</c:v>
                </c:pt>
                <c:pt idx="10941">
                  <c:v>0.36699999999999999</c:v>
                </c:pt>
                <c:pt idx="10942">
                  <c:v>0.36699999999999999</c:v>
                </c:pt>
                <c:pt idx="10943">
                  <c:v>0.51500000000000001</c:v>
                </c:pt>
                <c:pt idx="10944">
                  <c:v>0.56200000000000006</c:v>
                </c:pt>
                <c:pt idx="10945">
                  <c:v>0.754</c:v>
                </c:pt>
                <c:pt idx="10946">
                  <c:v>0.375</c:v>
                </c:pt>
                <c:pt idx="10947">
                  <c:v>0.749</c:v>
                </c:pt>
                <c:pt idx="10948">
                  <c:v>0.29799999999999999</c:v>
                </c:pt>
                <c:pt idx="10949">
                  <c:v>0.41399999999999998</c:v>
                </c:pt>
                <c:pt idx="10950">
                  <c:v>0.34399999999999997</c:v>
                </c:pt>
                <c:pt idx="10951">
                  <c:v>0.34399999999999997</c:v>
                </c:pt>
                <c:pt idx="10952">
                  <c:v>0.307</c:v>
                </c:pt>
                <c:pt idx="10953">
                  <c:v>0.307</c:v>
                </c:pt>
                <c:pt idx="10954">
                  <c:v>0.67300000000000004</c:v>
                </c:pt>
                <c:pt idx="10955">
                  <c:v>0.61299999999999999</c:v>
                </c:pt>
                <c:pt idx="10956">
                  <c:v>0.61299999999999999</c:v>
                </c:pt>
                <c:pt idx="10957">
                  <c:v>0.27600000000000002</c:v>
                </c:pt>
                <c:pt idx="10958">
                  <c:v>0.27600000000000002</c:v>
                </c:pt>
                <c:pt idx="10959">
                  <c:v>0.624</c:v>
                </c:pt>
                <c:pt idx="10960">
                  <c:v>0.622</c:v>
                </c:pt>
                <c:pt idx="10961">
                  <c:v>0.60199999999999998</c:v>
                </c:pt>
                <c:pt idx="10962">
                  <c:v>0.40899999999999997</c:v>
                </c:pt>
                <c:pt idx="10963">
                  <c:v>0.40899999999999997</c:v>
                </c:pt>
                <c:pt idx="10964">
                  <c:v>0.625</c:v>
                </c:pt>
                <c:pt idx="10965">
                  <c:v>0.72199999999999998</c:v>
                </c:pt>
                <c:pt idx="10966">
                  <c:v>0.76500000000000001</c:v>
                </c:pt>
                <c:pt idx="10967">
                  <c:v>0.74199999999999999</c:v>
                </c:pt>
                <c:pt idx="10968">
                  <c:v>0.41799999999999998</c:v>
                </c:pt>
                <c:pt idx="10969">
                  <c:v>0.752</c:v>
                </c:pt>
                <c:pt idx="10970">
                  <c:v>0.36399999999999999</c:v>
                </c:pt>
                <c:pt idx="10971">
                  <c:v>0.33300000000000002</c:v>
                </c:pt>
                <c:pt idx="10972">
                  <c:v>0.75</c:v>
                </c:pt>
                <c:pt idx="10973">
                  <c:v>0.36599999999999999</c:v>
                </c:pt>
                <c:pt idx="10974">
                  <c:v>0.45400000000000001</c:v>
                </c:pt>
                <c:pt idx="10975">
                  <c:v>0.38500000000000001</c:v>
                </c:pt>
                <c:pt idx="10976">
                  <c:v>0.38500000000000001</c:v>
                </c:pt>
                <c:pt idx="10977">
                  <c:v>0.32500000000000001</c:v>
                </c:pt>
                <c:pt idx="10978">
                  <c:v>0.29399999999999998</c:v>
                </c:pt>
                <c:pt idx="10979">
                  <c:v>0.34499999999999997</c:v>
                </c:pt>
                <c:pt idx="10980">
                  <c:v>0.34499999999999997</c:v>
                </c:pt>
                <c:pt idx="10981">
                  <c:v>0.55200000000000005</c:v>
                </c:pt>
                <c:pt idx="10982">
                  <c:v>0.70299999999999996</c:v>
                </c:pt>
                <c:pt idx="10983">
                  <c:v>0.71199999999999997</c:v>
                </c:pt>
                <c:pt idx="10984">
                  <c:v>0.29599999999999999</c:v>
                </c:pt>
                <c:pt idx="10985">
                  <c:v>0.63100000000000001</c:v>
                </c:pt>
                <c:pt idx="10986">
                  <c:v>0.71799999999999997</c:v>
                </c:pt>
                <c:pt idx="10987">
                  <c:v>0.63200000000000001</c:v>
                </c:pt>
                <c:pt idx="10988">
                  <c:v>0.628</c:v>
                </c:pt>
                <c:pt idx="10989">
                  <c:v>0.63200000000000001</c:v>
                </c:pt>
                <c:pt idx="10990">
                  <c:v>0.77400000000000002</c:v>
                </c:pt>
                <c:pt idx="10991">
                  <c:v>0.45100000000000001</c:v>
                </c:pt>
                <c:pt idx="10992">
                  <c:v>0.45100000000000001</c:v>
                </c:pt>
                <c:pt idx="10993">
                  <c:v>0.752</c:v>
                </c:pt>
                <c:pt idx="10994">
                  <c:v>0.75</c:v>
                </c:pt>
                <c:pt idx="10995">
                  <c:v>0.70799999999999996</c:v>
                </c:pt>
                <c:pt idx="10996">
                  <c:v>0.36899999999999999</c:v>
                </c:pt>
                <c:pt idx="10997">
                  <c:v>0.46100000000000002</c:v>
                </c:pt>
                <c:pt idx="10998">
                  <c:v>0.75800000000000001</c:v>
                </c:pt>
                <c:pt idx="10999">
                  <c:v>0.40500000000000003</c:v>
                </c:pt>
                <c:pt idx="11000">
                  <c:v>0.73799999999999999</c:v>
                </c:pt>
                <c:pt idx="11001">
                  <c:v>0.40699999999999997</c:v>
                </c:pt>
                <c:pt idx="11002">
                  <c:v>0.49399999999999999</c:v>
                </c:pt>
                <c:pt idx="11003">
                  <c:v>0.75800000000000001</c:v>
                </c:pt>
                <c:pt idx="11004">
                  <c:v>0.33</c:v>
                </c:pt>
                <c:pt idx="11005">
                  <c:v>0.42599999999999999</c:v>
                </c:pt>
                <c:pt idx="11006">
                  <c:v>0.42599999999999999</c:v>
                </c:pt>
                <c:pt idx="11007">
                  <c:v>0.36599999999999999</c:v>
                </c:pt>
                <c:pt idx="11008">
                  <c:v>0.76100000000000001</c:v>
                </c:pt>
                <c:pt idx="11009">
                  <c:v>0.33100000000000002</c:v>
                </c:pt>
                <c:pt idx="11010">
                  <c:v>0.56100000000000005</c:v>
                </c:pt>
                <c:pt idx="11011">
                  <c:v>0.749</c:v>
                </c:pt>
                <c:pt idx="11012">
                  <c:v>0.66</c:v>
                </c:pt>
                <c:pt idx="11013">
                  <c:v>0.72</c:v>
                </c:pt>
                <c:pt idx="11014">
                  <c:v>0.70699999999999996</c:v>
                </c:pt>
                <c:pt idx="11015">
                  <c:v>0.66100000000000003</c:v>
                </c:pt>
                <c:pt idx="11016">
                  <c:v>0.65700000000000003</c:v>
                </c:pt>
                <c:pt idx="11017">
                  <c:v>0.66700000000000004</c:v>
                </c:pt>
                <c:pt idx="11018">
                  <c:v>0.76300000000000001</c:v>
                </c:pt>
                <c:pt idx="11019">
                  <c:v>0.49399999999999999</c:v>
                </c:pt>
                <c:pt idx="11020">
                  <c:v>0.49399999999999999</c:v>
                </c:pt>
                <c:pt idx="11021">
                  <c:v>0.40500000000000003</c:v>
                </c:pt>
                <c:pt idx="11022">
                  <c:v>0.504</c:v>
                </c:pt>
                <c:pt idx="11023">
                  <c:v>0.27600000000000002</c:v>
                </c:pt>
                <c:pt idx="11024">
                  <c:v>0.27600000000000002</c:v>
                </c:pt>
                <c:pt idx="11025">
                  <c:v>0.44600000000000001</c:v>
                </c:pt>
                <c:pt idx="11026">
                  <c:v>0.53400000000000003</c:v>
                </c:pt>
                <c:pt idx="11027">
                  <c:v>0.44900000000000001</c:v>
                </c:pt>
                <c:pt idx="11028">
                  <c:v>0.76300000000000001</c:v>
                </c:pt>
                <c:pt idx="11029">
                  <c:v>0.46600000000000003</c:v>
                </c:pt>
                <c:pt idx="11030">
                  <c:v>0.46600000000000003</c:v>
                </c:pt>
                <c:pt idx="11031">
                  <c:v>0.77</c:v>
                </c:pt>
                <c:pt idx="11032">
                  <c:v>0.75900000000000001</c:v>
                </c:pt>
                <c:pt idx="11033">
                  <c:v>0.71599999999999997</c:v>
                </c:pt>
                <c:pt idx="11034">
                  <c:v>0.61</c:v>
                </c:pt>
                <c:pt idx="11035">
                  <c:v>0.71299999999999997</c:v>
                </c:pt>
                <c:pt idx="11036">
                  <c:v>0.67200000000000004</c:v>
                </c:pt>
                <c:pt idx="11037">
                  <c:v>0.67300000000000004</c:v>
                </c:pt>
                <c:pt idx="11038">
                  <c:v>0.66900000000000004</c:v>
                </c:pt>
                <c:pt idx="11039">
                  <c:v>0.443</c:v>
                </c:pt>
                <c:pt idx="11040">
                  <c:v>0.67700000000000005</c:v>
                </c:pt>
                <c:pt idx="11041">
                  <c:v>0.53700000000000003</c:v>
                </c:pt>
                <c:pt idx="11042">
                  <c:v>0.53700000000000003</c:v>
                </c:pt>
                <c:pt idx="11043">
                  <c:v>0.27600000000000002</c:v>
                </c:pt>
                <c:pt idx="11044">
                  <c:v>0.27600000000000002</c:v>
                </c:pt>
                <c:pt idx="11045">
                  <c:v>0.40100000000000002</c:v>
                </c:pt>
                <c:pt idx="11046">
                  <c:v>0.56100000000000005</c:v>
                </c:pt>
                <c:pt idx="11047">
                  <c:v>0.54900000000000004</c:v>
                </c:pt>
                <c:pt idx="11048">
                  <c:v>0.48799999999999999</c:v>
                </c:pt>
                <c:pt idx="11049">
                  <c:v>0.49099999999999999</c:v>
                </c:pt>
                <c:pt idx="11050">
                  <c:v>0.40300000000000002</c:v>
                </c:pt>
                <c:pt idx="11051">
                  <c:v>0.50700000000000001</c:v>
                </c:pt>
                <c:pt idx="11052">
                  <c:v>0.50700000000000001</c:v>
                </c:pt>
                <c:pt idx="11053">
                  <c:v>0.77800000000000002</c:v>
                </c:pt>
                <c:pt idx="11054">
                  <c:v>0.44900000000000001</c:v>
                </c:pt>
                <c:pt idx="11055">
                  <c:v>0.623</c:v>
                </c:pt>
                <c:pt idx="11056">
                  <c:v>0.755</c:v>
                </c:pt>
                <c:pt idx="11057">
                  <c:v>0.76400000000000001</c:v>
                </c:pt>
                <c:pt idx="11058">
                  <c:v>0.47799999999999998</c:v>
                </c:pt>
                <c:pt idx="11059">
                  <c:v>0.35199999999999998</c:v>
                </c:pt>
                <c:pt idx="11060">
                  <c:v>0.67700000000000005</c:v>
                </c:pt>
                <c:pt idx="11061">
                  <c:v>0.65600000000000003</c:v>
                </c:pt>
                <c:pt idx="11062">
                  <c:v>0.65600000000000003</c:v>
                </c:pt>
                <c:pt idx="11063">
                  <c:v>0.77</c:v>
                </c:pt>
                <c:pt idx="11064">
                  <c:v>0.70799999999999996</c:v>
                </c:pt>
                <c:pt idx="11065">
                  <c:v>0.27600000000000002</c:v>
                </c:pt>
                <c:pt idx="11066">
                  <c:v>0.27600000000000002</c:v>
                </c:pt>
                <c:pt idx="11067">
                  <c:v>0.56399999999999995</c:v>
                </c:pt>
                <c:pt idx="11068">
                  <c:v>0.56399999999999995</c:v>
                </c:pt>
                <c:pt idx="11069">
                  <c:v>0.754</c:v>
                </c:pt>
                <c:pt idx="11070">
                  <c:v>0.624</c:v>
                </c:pt>
                <c:pt idx="11071">
                  <c:v>0.75800000000000001</c:v>
                </c:pt>
                <c:pt idx="11072">
                  <c:v>0.56999999999999995</c:v>
                </c:pt>
                <c:pt idx="11073">
                  <c:v>0.59499999999999997</c:v>
                </c:pt>
                <c:pt idx="11074">
                  <c:v>0.59499999999999997</c:v>
                </c:pt>
                <c:pt idx="11075">
                  <c:v>0.75700000000000001</c:v>
                </c:pt>
                <c:pt idx="11076">
                  <c:v>0.27700000000000002</c:v>
                </c:pt>
                <c:pt idx="11077">
                  <c:v>0.49099999999999999</c:v>
                </c:pt>
                <c:pt idx="11078">
                  <c:v>0.65500000000000003</c:v>
                </c:pt>
                <c:pt idx="11079">
                  <c:v>0.51700000000000002</c:v>
                </c:pt>
                <c:pt idx="11080">
                  <c:v>0.27700000000000002</c:v>
                </c:pt>
                <c:pt idx="11081">
                  <c:v>0.754</c:v>
                </c:pt>
                <c:pt idx="11082">
                  <c:v>0.77200000000000002</c:v>
                </c:pt>
                <c:pt idx="11083">
                  <c:v>0.70699999999999996</c:v>
                </c:pt>
                <c:pt idx="11084">
                  <c:v>0.39300000000000002</c:v>
                </c:pt>
                <c:pt idx="11085">
                  <c:v>0.27600000000000002</c:v>
                </c:pt>
                <c:pt idx="11086">
                  <c:v>0.27600000000000002</c:v>
                </c:pt>
                <c:pt idx="11087">
                  <c:v>0.67</c:v>
                </c:pt>
                <c:pt idx="11088">
                  <c:v>0.67</c:v>
                </c:pt>
                <c:pt idx="11089">
                  <c:v>0.77900000000000003</c:v>
                </c:pt>
                <c:pt idx="11090">
                  <c:v>0.75700000000000001</c:v>
                </c:pt>
                <c:pt idx="11091">
                  <c:v>0.57399999999999995</c:v>
                </c:pt>
                <c:pt idx="11092">
                  <c:v>0.57399999999999995</c:v>
                </c:pt>
                <c:pt idx="11093">
                  <c:v>0.63100000000000001</c:v>
                </c:pt>
                <c:pt idx="11094">
                  <c:v>0.47699999999999998</c:v>
                </c:pt>
                <c:pt idx="11095">
                  <c:v>0.76</c:v>
                </c:pt>
                <c:pt idx="11096">
                  <c:v>0.76300000000000001</c:v>
                </c:pt>
                <c:pt idx="11097">
                  <c:v>0.55800000000000005</c:v>
                </c:pt>
                <c:pt idx="11098">
                  <c:v>0.628</c:v>
                </c:pt>
                <c:pt idx="11099">
                  <c:v>0.628</c:v>
                </c:pt>
                <c:pt idx="11100">
                  <c:v>0.57999999999999996</c:v>
                </c:pt>
                <c:pt idx="11101">
                  <c:v>0.56000000000000005</c:v>
                </c:pt>
                <c:pt idx="11102">
                  <c:v>0.39</c:v>
                </c:pt>
                <c:pt idx="11103">
                  <c:v>0.39200000000000002</c:v>
                </c:pt>
                <c:pt idx="11104">
                  <c:v>0.75800000000000001</c:v>
                </c:pt>
                <c:pt idx="11105">
                  <c:v>0.30399999999999999</c:v>
                </c:pt>
                <c:pt idx="11106">
                  <c:v>0.76200000000000001</c:v>
                </c:pt>
                <c:pt idx="11107">
                  <c:v>0.60499999999999998</c:v>
                </c:pt>
                <c:pt idx="11108">
                  <c:v>0.53400000000000003</c:v>
                </c:pt>
                <c:pt idx="11109">
                  <c:v>0.66800000000000004</c:v>
                </c:pt>
                <c:pt idx="11110">
                  <c:v>0.30599999999999999</c:v>
                </c:pt>
                <c:pt idx="11111">
                  <c:v>0.75900000000000001</c:v>
                </c:pt>
                <c:pt idx="11112">
                  <c:v>0.71499999999999997</c:v>
                </c:pt>
                <c:pt idx="11113">
                  <c:v>0.76800000000000002</c:v>
                </c:pt>
                <c:pt idx="11114">
                  <c:v>0.29299999999999998</c:v>
                </c:pt>
                <c:pt idx="11115">
                  <c:v>0.29299999999999998</c:v>
                </c:pt>
                <c:pt idx="11116">
                  <c:v>0.755</c:v>
                </c:pt>
                <c:pt idx="11117">
                  <c:v>0.312</c:v>
                </c:pt>
                <c:pt idx="11118">
                  <c:v>0.312</c:v>
                </c:pt>
                <c:pt idx="11119">
                  <c:v>0.66</c:v>
                </c:pt>
                <c:pt idx="11120">
                  <c:v>0.76500000000000001</c:v>
                </c:pt>
                <c:pt idx="11121">
                  <c:v>0.61599999999999999</c:v>
                </c:pt>
                <c:pt idx="11122">
                  <c:v>0.61599999999999999</c:v>
                </c:pt>
                <c:pt idx="11123">
                  <c:v>0.76800000000000002</c:v>
                </c:pt>
                <c:pt idx="11124">
                  <c:v>0.63600000000000001</c:v>
                </c:pt>
                <c:pt idx="11125">
                  <c:v>0.63600000000000001</c:v>
                </c:pt>
                <c:pt idx="11126">
                  <c:v>0.61799999999999999</c:v>
                </c:pt>
                <c:pt idx="11127">
                  <c:v>0.34300000000000003</c:v>
                </c:pt>
                <c:pt idx="11128">
                  <c:v>0.432</c:v>
                </c:pt>
                <c:pt idx="11129">
                  <c:v>0.61699999999999999</c:v>
                </c:pt>
                <c:pt idx="11130">
                  <c:v>0.434</c:v>
                </c:pt>
                <c:pt idx="11131">
                  <c:v>0.76100000000000001</c:v>
                </c:pt>
                <c:pt idx="11132">
                  <c:v>0.69699999999999995</c:v>
                </c:pt>
                <c:pt idx="11133">
                  <c:v>0.55800000000000005</c:v>
                </c:pt>
                <c:pt idx="11134">
                  <c:v>0.34499999999999997</c:v>
                </c:pt>
                <c:pt idx="11135">
                  <c:v>0.32800000000000001</c:v>
                </c:pt>
                <c:pt idx="11136">
                  <c:v>0.32800000000000001</c:v>
                </c:pt>
                <c:pt idx="11137">
                  <c:v>0.60699999999999998</c:v>
                </c:pt>
                <c:pt idx="11138">
                  <c:v>0.35299999999999998</c:v>
                </c:pt>
                <c:pt idx="11139">
                  <c:v>0.35299999999999998</c:v>
                </c:pt>
                <c:pt idx="11140">
                  <c:v>0.47699999999999998</c:v>
                </c:pt>
                <c:pt idx="11141">
                  <c:v>0.60699999999999998</c:v>
                </c:pt>
                <c:pt idx="11142">
                  <c:v>0.317</c:v>
                </c:pt>
                <c:pt idx="11143">
                  <c:v>0.77500000000000002</c:v>
                </c:pt>
                <c:pt idx="11144">
                  <c:v>0.755</c:v>
                </c:pt>
                <c:pt idx="11145">
                  <c:v>0.318</c:v>
                </c:pt>
                <c:pt idx="11146">
                  <c:v>0.628</c:v>
                </c:pt>
                <c:pt idx="11147">
                  <c:v>0.628</c:v>
                </c:pt>
                <c:pt idx="11148">
                  <c:v>0.747</c:v>
                </c:pt>
                <c:pt idx="11149">
                  <c:v>0.76300000000000001</c:v>
                </c:pt>
                <c:pt idx="11150">
                  <c:v>0.57799999999999996</c:v>
                </c:pt>
                <c:pt idx="11151">
                  <c:v>0.625</c:v>
                </c:pt>
                <c:pt idx="11152">
                  <c:v>0.38300000000000001</c:v>
                </c:pt>
                <c:pt idx="11153">
                  <c:v>0.63100000000000001</c:v>
                </c:pt>
                <c:pt idx="11154">
                  <c:v>0.47399999999999998</c:v>
                </c:pt>
                <c:pt idx="11155">
                  <c:v>0.47599999999999998</c:v>
                </c:pt>
                <c:pt idx="11156">
                  <c:v>0.76900000000000002</c:v>
                </c:pt>
                <c:pt idx="11157">
                  <c:v>0.36299999999999999</c:v>
                </c:pt>
                <c:pt idx="11158">
                  <c:v>0.36299999999999999</c:v>
                </c:pt>
                <c:pt idx="11159">
                  <c:v>0.38500000000000001</c:v>
                </c:pt>
                <c:pt idx="11160">
                  <c:v>0.56799999999999995</c:v>
                </c:pt>
                <c:pt idx="11161">
                  <c:v>0.61899999999999999</c:v>
                </c:pt>
                <c:pt idx="11162">
                  <c:v>0.62</c:v>
                </c:pt>
                <c:pt idx="11163">
                  <c:v>0.39500000000000002</c:v>
                </c:pt>
                <c:pt idx="11164">
                  <c:v>0.39500000000000002</c:v>
                </c:pt>
                <c:pt idx="11165">
                  <c:v>0.51900000000000002</c:v>
                </c:pt>
                <c:pt idx="11166">
                  <c:v>0.74199999999999999</c:v>
                </c:pt>
                <c:pt idx="11167">
                  <c:v>0.35599999999999998</c:v>
                </c:pt>
                <c:pt idx="11168">
                  <c:v>0.35799999999999998</c:v>
                </c:pt>
                <c:pt idx="11169">
                  <c:v>0.76</c:v>
                </c:pt>
                <c:pt idx="11170">
                  <c:v>0.754</c:v>
                </c:pt>
                <c:pt idx="11171">
                  <c:v>0.65800000000000003</c:v>
                </c:pt>
                <c:pt idx="11172">
                  <c:v>0.65800000000000003</c:v>
                </c:pt>
                <c:pt idx="11173">
                  <c:v>0.71399999999999997</c:v>
                </c:pt>
                <c:pt idx="11174">
                  <c:v>0.66</c:v>
                </c:pt>
                <c:pt idx="11175">
                  <c:v>0.77500000000000002</c:v>
                </c:pt>
                <c:pt idx="11176">
                  <c:v>0.42299999999999999</c:v>
                </c:pt>
                <c:pt idx="11177">
                  <c:v>0.39800000000000002</c:v>
                </c:pt>
                <c:pt idx="11178">
                  <c:v>0.39800000000000002</c:v>
                </c:pt>
                <c:pt idx="11179">
                  <c:v>0.66200000000000003</c:v>
                </c:pt>
                <c:pt idx="11180">
                  <c:v>0.51700000000000002</c:v>
                </c:pt>
                <c:pt idx="11181">
                  <c:v>0.42599999999999999</c:v>
                </c:pt>
                <c:pt idx="11182">
                  <c:v>0.76400000000000001</c:v>
                </c:pt>
                <c:pt idx="11183">
                  <c:v>0.51800000000000002</c:v>
                </c:pt>
                <c:pt idx="11184">
                  <c:v>0.751</c:v>
                </c:pt>
                <c:pt idx="11185">
                  <c:v>0.627</c:v>
                </c:pt>
                <c:pt idx="11186">
                  <c:v>0.71799999999999997</c:v>
                </c:pt>
                <c:pt idx="11187">
                  <c:v>0.57899999999999996</c:v>
                </c:pt>
                <c:pt idx="11188">
                  <c:v>0.748</c:v>
                </c:pt>
                <c:pt idx="11189">
                  <c:v>0.628</c:v>
                </c:pt>
                <c:pt idx="11190">
                  <c:v>0.75</c:v>
                </c:pt>
                <c:pt idx="11191">
                  <c:v>0.437</c:v>
                </c:pt>
                <c:pt idx="11192">
                  <c:v>0.437</c:v>
                </c:pt>
                <c:pt idx="11193">
                  <c:v>0.55000000000000004</c:v>
                </c:pt>
                <c:pt idx="11194">
                  <c:v>0.69399999999999995</c:v>
                </c:pt>
                <c:pt idx="11195">
                  <c:v>0.76800000000000002</c:v>
                </c:pt>
                <c:pt idx="11196">
                  <c:v>0.752</c:v>
                </c:pt>
                <c:pt idx="11197">
                  <c:v>0.74199999999999999</c:v>
                </c:pt>
                <c:pt idx="11198">
                  <c:v>0.76300000000000001</c:v>
                </c:pt>
                <c:pt idx="11199">
                  <c:v>0.67100000000000004</c:v>
                </c:pt>
                <c:pt idx="11200">
                  <c:v>0.67100000000000004</c:v>
                </c:pt>
                <c:pt idx="11201">
                  <c:v>0.27600000000000002</c:v>
                </c:pt>
                <c:pt idx="11202">
                  <c:v>0.436</c:v>
                </c:pt>
                <c:pt idx="11203">
                  <c:v>0.436</c:v>
                </c:pt>
                <c:pt idx="11204">
                  <c:v>0.46300000000000002</c:v>
                </c:pt>
                <c:pt idx="11205">
                  <c:v>0.63500000000000001</c:v>
                </c:pt>
                <c:pt idx="11206">
                  <c:v>0.63600000000000001</c:v>
                </c:pt>
                <c:pt idx="11207">
                  <c:v>0.46500000000000002</c:v>
                </c:pt>
                <c:pt idx="11208">
                  <c:v>0.66200000000000003</c:v>
                </c:pt>
                <c:pt idx="11209">
                  <c:v>0.67400000000000004</c:v>
                </c:pt>
                <c:pt idx="11210">
                  <c:v>0.76</c:v>
                </c:pt>
                <c:pt idx="11211">
                  <c:v>0.755</c:v>
                </c:pt>
                <c:pt idx="11212">
                  <c:v>0.747</c:v>
                </c:pt>
                <c:pt idx="11213">
                  <c:v>0.627</c:v>
                </c:pt>
                <c:pt idx="11214">
                  <c:v>0.66300000000000003</c:v>
                </c:pt>
                <c:pt idx="11215">
                  <c:v>0.27800000000000002</c:v>
                </c:pt>
                <c:pt idx="11216">
                  <c:v>0.27800000000000002</c:v>
                </c:pt>
                <c:pt idx="11217">
                  <c:v>0.35299999999999998</c:v>
                </c:pt>
                <c:pt idx="11218">
                  <c:v>0.35299999999999998</c:v>
                </c:pt>
                <c:pt idx="11219">
                  <c:v>0.70699999999999996</c:v>
                </c:pt>
                <c:pt idx="11220">
                  <c:v>0.71799999999999997</c:v>
                </c:pt>
                <c:pt idx="11221">
                  <c:v>0.70599999999999996</c:v>
                </c:pt>
                <c:pt idx="11222">
                  <c:v>0.47899999999999998</c:v>
                </c:pt>
                <c:pt idx="11223">
                  <c:v>0.47899999999999998</c:v>
                </c:pt>
                <c:pt idx="11224">
                  <c:v>0.56000000000000005</c:v>
                </c:pt>
                <c:pt idx="11225">
                  <c:v>0.436</c:v>
                </c:pt>
                <c:pt idx="11226">
                  <c:v>0.44</c:v>
                </c:pt>
                <c:pt idx="11227">
                  <c:v>0.30299999999999999</c:v>
                </c:pt>
                <c:pt idx="11228">
                  <c:v>0.75700000000000001</c:v>
                </c:pt>
                <c:pt idx="11229">
                  <c:v>0.35699999999999998</c:v>
                </c:pt>
                <c:pt idx="11230">
                  <c:v>0.27600000000000002</c:v>
                </c:pt>
                <c:pt idx="11231">
                  <c:v>0.751</c:v>
                </c:pt>
                <c:pt idx="11232">
                  <c:v>0.76400000000000001</c:v>
                </c:pt>
                <c:pt idx="11233">
                  <c:v>0.47099999999999997</c:v>
                </c:pt>
                <c:pt idx="11234">
                  <c:v>0.47099999999999997</c:v>
                </c:pt>
                <c:pt idx="11235">
                  <c:v>0.67900000000000005</c:v>
                </c:pt>
                <c:pt idx="11236">
                  <c:v>0.67900000000000005</c:v>
                </c:pt>
                <c:pt idx="11237">
                  <c:v>0.503</c:v>
                </c:pt>
                <c:pt idx="11238">
                  <c:v>0.67</c:v>
                </c:pt>
                <c:pt idx="11239">
                  <c:v>0.50600000000000001</c:v>
                </c:pt>
                <c:pt idx="11240">
                  <c:v>0.67100000000000004</c:v>
                </c:pt>
                <c:pt idx="11241">
                  <c:v>0.626</c:v>
                </c:pt>
                <c:pt idx="11242">
                  <c:v>0.626</c:v>
                </c:pt>
                <c:pt idx="11243">
                  <c:v>0.27700000000000002</c:v>
                </c:pt>
                <c:pt idx="11244">
                  <c:v>0.70199999999999996</c:v>
                </c:pt>
                <c:pt idx="11245">
                  <c:v>0.56100000000000005</c:v>
                </c:pt>
                <c:pt idx="11246">
                  <c:v>0.56200000000000006</c:v>
                </c:pt>
                <c:pt idx="11247">
                  <c:v>0.63500000000000001</c:v>
                </c:pt>
                <c:pt idx="11248">
                  <c:v>0.27800000000000002</c:v>
                </c:pt>
                <c:pt idx="11249">
                  <c:v>0.27800000000000002</c:v>
                </c:pt>
                <c:pt idx="11250">
                  <c:v>0.71499999999999997</c:v>
                </c:pt>
                <c:pt idx="11251">
                  <c:v>0.748</c:v>
                </c:pt>
                <c:pt idx="11252">
                  <c:v>0.39300000000000002</c:v>
                </c:pt>
                <c:pt idx="11253">
                  <c:v>0.39300000000000002</c:v>
                </c:pt>
                <c:pt idx="11254">
                  <c:v>0.29699999999999999</c:v>
                </c:pt>
                <c:pt idx="11255">
                  <c:v>0.29699999999999999</c:v>
                </c:pt>
                <c:pt idx="11256">
                  <c:v>0.76200000000000001</c:v>
                </c:pt>
                <c:pt idx="11257">
                  <c:v>0.48099999999999998</c:v>
                </c:pt>
                <c:pt idx="11258">
                  <c:v>0.47699999999999998</c:v>
                </c:pt>
                <c:pt idx="11259">
                  <c:v>0.56999999999999995</c:v>
                </c:pt>
                <c:pt idx="11260">
                  <c:v>0.34300000000000003</c:v>
                </c:pt>
                <c:pt idx="11261">
                  <c:v>0.52200000000000002</c:v>
                </c:pt>
                <c:pt idx="11262">
                  <c:v>0.52200000000000002</c:v>
                </c:pt>
                <c:pt idx="11263">
                  <c:v>0.27600000000000002</c:v>
                </c:pt>
                <c:pt idx="11264">
                  <c:v>0.51</c:v>
                </c:pt>
                <c:pt idx="11265">
                  <c:v>0.51</c:v>
                </c:pt>
                <c:pt idx="11266">
                  <c:v>0.75900000000000001</c:v>
                </c:pt>
                <c:pt idx="11267">
                  <c:v>0.4</c:v>
                </c:pt>
                <c:pt idx="11268">
                  <c:v>0.74199999999999999</c:v>
                </c:pt>
                <c:pt idx="11269">
                  <c:v>0.54300000000000004</c:v>
                </c:pt>
                <c:pt idx="11270">
                  <c:v>0.754</c:v>
                </c:pt>
                <c:pt idx="11271">
                  <c:v>0.71099999999999997</c:v>
                </c:pt>
                <c:pt idx="11272">
                  <c:v>0.67800000000000005</c:v>
                </c:pt>
                <c:pt idx="11273">
                  <c:v>0.54600000000000004</c:v>
                </c:pt>
                <c:pt idx="11274">
                  <c:v>0.27600000000000002</c:v>
                </c:pt>
                <c:pt idx="11275">
                  <c:v>0.65700000000000003</c:v>
                </c:pt>
                <c:pt idx="11276">
                  <c:v>0.65700000000000003</c:v>
                </c:pt>
                <c:pt idx="11277">
                  <c:v>0.67900000000000005</c:v>
                </c:pt>
                <c:pt idx="11278">
                  <c:v>0.71399999999999997</c:v>
                </c:pt>
                <c:pt idx="11279">
                  <c:v>0.31</c:v>
                </c:pt>
                <c:pt idx="11280">
                  <c:v>0.31</c:v>
                </c:pt>
                <c:pt idx="11281">
                  <c:v>0.66900000000000004</c:v>
                </c:pt>
                <c:pt idx="11282">
                  <c:v>0.433</c:v>
                </c:pt>
                <c:pt idx="11283">
                  <c:v>0.27700000000000002</c:v>
                </c:pt>
                <c:pt idx="11284">
                  <c:v>0.433</c:v>
                </c:pt>
                <c:pt idx="11285">
                  <c:v>0.27700000000000002</c:v>
                </c:pt>
                <c:pt idx="11286">
                  <c:v>0.27700000000000002</c:v>
                </c:pt>
                <c:pt idx="11287">
                  <c:v>0.33900000000000002</c:v>
                </c:pt>
                <c:pt idx="11288">
                  <c:v>0.33900000000000002</c:v>
                </c:pt>
                <c:pt idx="11289">
                  <c:v>0.38200000000000001</c:v>
                </c:pt>
                <c:pt idx="11290">
                  <c:v>0.56899999999999995</c:v>
                </c:pt>
                <c:pt idx="11291">
                  <c:v>0.60499999999999998</c:v>
                </c:pt>
                <c:pt idx="11292">
                  <c:v>0.60499999999999998</c:v>
                </c:pt>
                <c:pt idx="11293">
                  <c:v>0.51800000000000002</c:v>
                </c:pt>
                <c:pt idx="11294">
                  <c:v>0.61299999999999999</c:v>
                </c:pt>
                <c:pt idx="11295">
                  <c:v>0.55400000000000005</c:v>
                </c:pt>
                <c:pt idx="11296">
                  <c:v>0.55400000000000005</c:v>
                </c:pt>
                <c:pt idx="11297">
                  <c:v>0.629</c:v>
                </c:pt>
                <c:pt idx="11298">
                  <c:v>0.442</c:v>
                </c:pt>
                <c:pt idx="11299">
                  <c:v>0.751</c:v>
                </c:pt>
                <c:pt idx="11300">
                  <c:v>0.75700000000000001</c:v>
                </c:pt>
                <c:pt idx="11301">
                  <c:v>0.27600000000000002</c:v>
                </c:pt>
                <c:pt idx="11302">
                  <c:v>0.629</c:v>
                </c:pt>
                <c:pt idx="11303">
                  <c:v>0.71799999999999997</c:v>
                </c:pt>
                <c:pt idx="11304">
                  <c:v>0.70899999999999996</c:v>
                </c:pt>
                <c:pt idx="11305">
                  <c:v>0.71</c:v>
                </c:pt>
                <c:pt idx="11306">
                  <c:v>0.70599999999999996</c:v>
                </c:pt>
                <c:pt idx="11307">
                  <c:v>0.61399999999999999</c:v>
                </c:pt>
                <c:pt idx="11308">
                  <c:v>0.27600000000000002</c:v>
                </c:pt>
                <c:pt idx="11309">
                  <c:v>0.67800000000000005</c:v>
                </c:pt>
                <c:pt idx="11310">
                  <c:v>0.47399999999999998</c:v>
                </c:pt>
                <c:pt idx="11311">
                  <c:v>0.311</c:v>
                </c:pt>
                <c:pt idx="11312">
                  <c:v>0.76600000000000001</c:v>
                </c:pt>
                <c:pt idx="11313">
                  <c:v>0.27700000000000002</c:v>
                </c:pt>
                <c:pt idx="11314">
                  <c:v>0.47399999999999998</c:v>
                </c:pt>
                <c:pt idx="11315">
                  <c:v>0.61799999999999999</c:v>
                </c:pt>
                <c:pt idx="11316">
                  <c:v>0.61799999999999999</c:v>
                </c:pt>
                <c:pt idx="11317">
                  <c:v>0.42299999999999999</c:v>
                </c:pt>
                <c:pt idx="11318">
                  <c:v>0.61399999999999999</c:v>
                </c:pt>
                <c:pt idx="11319">
                  <c:v>0.38100000000000001</c:v>
                </c:pt>
                <c:pt idx="11320">
                  <c:v>0.38100000000000001</c:v>
                </c:pt>
                <c:pt idx="11321">
                  <c:v>0.54600000000000004</c:v>
                </c:pt>
                <c:pt idx="11322">
                  <c:v>0.627</c:v>
                </c:pt>
                <c:pt idx="11323">
                  <c:v>0.56399999999999995</c:v>
                </c:pt>
                <c:pt idx="11324">
                  <c:v>0.56399999999999995</c:v>
                </c:pt>
                <c:pt idx="11325">
                  <c:v>0.39</c:v>
                </c:pt>
                <c:pt idx="11326">
                  <c:v>0.63600000000000001</c:v>
                </c:pt>
                <c:pt idx="11327">
                  <c:v>0.755</c:v>
                </c:pt>
                <c:pt idx="11328">
                  <c:v>0.27800000000000002</c:v>
                </c:pt>
                <c:pt idx="11329">
                  <c:v>0.27800000000000002</c:v>
                </c:pt>
                <c:pt idx="11330">
                  <c:v>0.29899999999999999</c:v>
                </c:pt>
                <c:pt idx="11331">
                  <c:v>0.48499999999999999</c:v>
                </c:pt>
                <c:pt idx="11332">
                  <c:v>0.33600000000000002</c:v>
                </c:pt>
                <c:pt idx="11333">
                  <c:v>0.63600000000000001</c:v>
                </c:pt>
                <c:pt idx="11334">
                  <c:v>0.33800000000000002</c:v>
                </c:pt>
                <c:pt idx="11335">
                  <c:v>0.72799999999999998</c:v>
                </c:pt>
                <c:pt idx="11336">
                  <c:v>0.75700000000000001</c:v>
                </c:pt>
                <c:pt idx="11337">
                  <c:v>0.74199999999999999</c:v>
                </c:pt>
                <c:pt idx="11338">
                  <c:v>0.27600000000000002</c:v>
                </c:pt>
                <c:pt idx="11339">
                  <c:v>0.39200000000000002</c:v>
                </c:pt>
                <c:pt idx="11340">
                  <c:v>0.39200000000000002</c:v>
                </c:pt>
                <c:pt idx="11341">
                  <c:v>0.34599999999999997</c:v>
                </c:pt>
                <c:pt idx="11342">
                  <c:v>0.71699999999999997</c:v>
                </c:pt>
                <c:pt idx="11343">
                  <c:v>0.27600000000000002</c:v>
                </c:pt>
                <c:pt idx="11344">
                  <c:v>0.625</c:v>
                </c:pt>
                <c:pt idx="11345">
                  <c:v>0.625</c:v>
                </c:pt>
                <c:pt idx="11346">
                  <c:v>0.70799999999999996</c:v>
                </c:pt>
                <c:pt idx="11347">
                  <c:v>0.77100000000000002</c:v>
                </c:pt>
                <c:pt idx="11348">
                  <c:v>0.46200000000000002</c:v>
                </c:pt>
                <c:pt idx="11349">
                  <c:v>0.66200000000000003</c:v>
                </c:pt>
                <c:pt idx="11350">
                  <c:v>0.55500000000000005</c:v>
                </c:pt>
                <c:pt idx="11351">
                  <c:v>0.42299999999999999</c:v>
                </c:pt>
                <c:pt idx="11352">
                  <c:v>0.42299999999999999</c:v>
                </c:pt>
                <c:pt idx="11353">
                  <c:v>0.63700000000000001</c:v>
                </c:pt>
                <c:pt idx="11354">
                  <c:v>0.66500000000000004</c:v>
                </c:pt>
                <c:pt idx="11355">
                  <c:v>0.57399999999999995</c:v>
                </c:pt>
                <c:pt idx="11356">
                  <c:v>0.57399999999999995</c:v>
                </c:pt>
                <c:pt idx="11357">
                  <c:v>0.33500000000000002</c:v>
                </c:pt>
                <c:pt idx="11358">
                  <c:v>0.755</c:v>
                </c:pt>
                <c:pt idx="11359">
                  <c:v>0.317</c:v>
                </c:pt>
                <c:pt idx="11360">
                  <c:v>0.317</c:v>
                </c:pt>
                <c:pt idx="11361">
                  <c:v>0.71299999999999997</c:v>
                </c:pt>
                <c:pt idx="11362">
                  <c:v>0.433</c:v>
                </c:pt>
                <c:pt idx="11363">
                  <c:v>0.72299999999999998</c:v>
                </c:pt>
                <c:pt idx="11364">
                  <c:v>0.66600000000000004</c:v>
                </c:pt>
                <c:pt idx="11365">
                  <c:v>0.75900000000000001</c:v>
                </c:pt>
                <c:pt idx="11366">
                  <c:v>0.377</c:v>
                </c:pt>
                <c:pt idx="11367">
                  <c:v>0.52900000000000003</c:v>
                </c:pt>
                <c:pt idx="11368">
                  <c:v>0.379</c:v>
                </c:pt>
                <c:pt idx="11369">
                  <c:v>0.29499999999999998</c:v>
                </c:pt>
                <c:pt idx="11370">
                  <c:v>0.38200000000000001</c:v>
                </c:pt>
                <c:pt idx="11371">
                  <c:v>0.33800000000000002</c:v>
                </c:pt>
                <c:pt idx="11372">
                  <c:v>0.29599999999999999</c:v>
                </c:pt>
                <c:pt idx="11373">
                  <c:v>0.76100000000000001</c:v>
                </c:pt>
                <c:pt idx="11374">
                  <c:v>0.63900000000000001</c:v>
                </c:pt>
                <c:pt idx="11375">
                  <c:v>0.66</c:v>
                </c:pt>
                <c:pt idx="11376">
                  <c:v>0.76300000000000001</c:v>
                </c:pt>
                <c:pt idx="11377">
                  <c:v>0.54800000000000004</c:v>
                </c:pt>
                <c:pt idx="11378">
                  <c:v>0.77900000000000003</c:v>
                </c:pt>
                <c:pt idx="11379">
                  <c:v>0.503</c:v>
                </c:pt>
                <c:pt idx="11380">
                  <c:v>0.54700000000000004</c:v>
                </c:pt>
                <c:pt idx="11381">
                  <c:v>0.67400000000000004</c:v>
                </c:pt>
                <c:pt idx="11382">
                  <c:v>0.56499999999999995</c:v>
                </c:pt>
                <c:pt idx="11383">
                  <c:v>0.371</c:v>
                </c:pt>
                <c:pt idx="11384">
                  <c:v>0.46600000000000003</c:v>
                </c:pt>
                <c:pt idx="11385">
                  <c:v>0.46600000000000003</c:v>
                </c:pt>
                <c:pt idx="11386">
                  <c:v>0.67700000000000005</c:v>
                </c:pt>
                <c:pt idx="11387">
                  <c:v>0.76400000000000001</c:v>
                </c:pt>
                <c:pt idx="11388">
                  <c:v>0.67200000000000004</c:v>
                </c:pt>
                <c:pt idx="11389">
                  <c:v>0.754</c:v>
                </c:pt>
                <c:pt idx="11390">
                  <c:v>0.35599999999999998</c:v>
                </c:pt>
                <c:pt idx="11391">
                  <c:v>0.61499999999999999</c:v>
                </c:pt>
                <c:pt idx="11392">
                  <c:v>0.35599999999999998</c:v>
                </c:pt>
                <c:pt idx="11393">
                  <c:v>0.61499999999999999</c:v>
                </c:pt>
                <c:pt idx="11394">
                  <c:v>0.67800000000000005</c:v>
                </c:pt>
                <c:pt idx="11395">
                  <c:v>0.47699999999999998</c:v>
                </c:pt>
                <c:pt idx="11396">
                  <c:v>0.71199999999999997</c:v>
                </c:pt>
                <c:pt idx="11397">
                  <c:v>0.76900000000000002</c:v>
                </c:pt>
                <c:pt idx="11398">
                  <c:v>0.41899999999999998</c:v>
                </c:pt>
                <c:pt idx="11399">
                  <c:v>0.56000000000000005</c:v>
                </c:pt>
                <c:pt idx="11400">
                  <c:v>0.33100000000000002</c:v>
                </c:pt>
                <c:pt idx="11401">
                  <c:v>0.71899999999999997</c:v>
                </c:pt>
                <c:pt idx="11402">
                  <c:v>0.42099999999999999</c:v>
                </c:pt>
                <c:pt idx="11403">
                  <c:v>0.41899999999999998</c:v>
                </c:pt>
                <c:pt idx="11404">
                  <c:v>0.33200000000000002</c:v>
                </c:pt>
                <c:pt idx="11405">
                  <c:v>0.72399999999999998</c:v>
                </c:pt>
                <c:pt idx="11406">
                  <c:v>0.38</c:v>
                </c:pt>
                <c:pt idx="11407">
                  <c:v>0.67400000000000004</c:v>
                </c:pt>
                <c:pt idx="11408">
                  <c:v>0.71799999999999997</c:v>
                </c:pt>
                <c:pt idx="11409">
                  <c:v>0.76800000000000002</c:v>
                </c:pt>
                <c:pt idx="11410">
                  <c:v>0.67400000000000004</c:v>
                </c:pt>
                <c:pt idx="11411">
                  <c:v>0.54300000000000004</c:v>
                </c:pt>
                <c:pt idx="11412">
                  <c:v>0.71899999999999997</c:v>
                </c:pt>
                <c:pt idx="11413">
                  <c:v>0.40899999999999997</c:v>
                </c:pt>
                <c:pt idx="11414">
                  <c:v>0.61499999999999999</c:v>
                </c:pt>
                <c:pt idx="11415">
                  <c:v>0.76400000000000001</c:v>
                </c:pt>
                <c:pt idx="11416">
                  <c:v>0.51</c:v>
                </c:pt>
                <c:pt idx="11417">
                  <c:v>0.51</c:v>
                </c:pt>
                <c:pt idx="11418">
                  <c:v>0.72099999999999997</c:v>
                </c:pt>
                <c:pt idx="11419">
                  <c:v>0.39600000000000002</c:v>
                </c:pt>
                <c:pt idx="11420">
                  <c:v>0.39600000000000002</c:v>
                </c:pt>
                <c:pt idx="11421">
                  <c:v>0.68200000000000005</c:v>
                </c:pt>
                <c:pt idx="11422">
                  <c:v>0.629</c:v>
                </c:pt>
                <c:pt idx="11423">
                  <c:v>0.629</c:v>
                </c:pt>
                <c:pt idx="11424">
                  <c:v>0.52100000000000002</c:v>
                </c:pt>
                <c:pt idx="11425">
                  <c:v>0.36699999999999999</c:v>
                </c:pt>
                <c:pt idx="11426">
                  <c:v>0.45400000000000001</c:v>
                </c:pt>
                <c:pt idx="11427">
                  <c:v>0.749</c:v>
                </c:pt>
                <c:pt idx="11428">
                  <c:v>0.46100000000000002</c:v>
                </c:pt>
                <c:pt idx="11429">
                  <c:v>0.27700000000000002</c:v>
                </c:pt>
                <c:pt idx="11430">
                  <c:v>0.27700000000000002</c:v>
                </c:pt>
                <c:pt idx="11431">
                  <c:v>0.77600000000000002</c:v>
                </c:pt>
                <c:pt idx="11432">
                  <c:v>0.56999999999999995</c:v>
                </c:pt>
                <c:pt idx="11433">
                  <c:v>0.46400000000000002</c:v>
                </c:pt>
                <c:pt idx="11434">
                  <c:v>0.36899999999999999</c:v>
                </c:pt>
                <c:pt idx="11435">
                  <c:v>0.755</c:v>
                </c:pt>
                <c:pt idx="11436">
                  <c:v>0.56200000000000006</c:v>
                </c:pt>
                <c:pt idx="11437">
                  <c:v>0.56200000000000006</c:v>
                </c:pt>
                <c:pt idx="11438">
                  <c:v>0.42199999999999999</c:v>
                </c:pt>
                <c:pt idx="11439">
                  <c:v>0.629</c:v>
                </c:pt>
                <c:pt idx="11440">
                  <c:v>0.72799999999999998</c:v>
                </c:pt>
                <c:pt idx="11441">
                  <c:v>0.68300000000000005</c:v>
                </c:pt>
                <c:pt idx="11442">
                  <c:v>0.752</c:v>
                </c:pt>
                <c:pt idx="11443">
                  <c:v>0.68400000000000005</c:v>
                </c:pt>
                <c:pt idx="11444">
                  <c:v>0.44500000000000001</c:v>
                </c:pt>
                <c:pt idx="11445">
                  <c:v>0.56699999999999995</c:v>
                </c:pt>
                <c:pt idx="11446">
                  <c:v>0.628</c:v>
                </c:pt>
                <c:pt idx="11447">
                  <c:v>0.55400000000000005</c:v>
                </c:pt>
                <c:pt idx="11448">
                  <c:v>0.55400000000000005</c:v>
                </c:pt>
                <c:pt idx="11449">
                  <c:v>0.75800000000000001</c:v>
                </c:pt>
                <c:pt idx="11450">
                  <c:v>0.436</c:v>
                </c:pt>
                <c:pt idx="11451">
                  <c:v>0.436</c:v>
                </c:pt>
                <c:pt idx="11452">
                  <c:v>0.76900000000000002</c:v>
                </c:pt>
                <c:pt idx="11453">
                  <c:v>0.71299999999999997</c:v>
                </c:pt>
                <c:pt idx="11454">
                  <c:v>0.49299999999999999</c:v>
                </c:pt>
                <c:pt idx="11455">
                  <c:v>0.40500000000000003</c:v>
                </c:pt>
                <c:pt idx="11456">
                  <c:v>0.76</c:v>
                </c:pt>
                <c:pt idx="11457">
                  <c:v>0.27700000000000002</c:v>
                </c:pt>
                <c:pt idx="11458">
                  <c:v>0.66100000000000003</c:v>
                </c:pt>
                <c:pt idx="11459">
                  <c:v>0.27700000000000002</c:v>
                </c:pt>
                <c:pt idx="11460">
                  <c:v>0.66100000000000003</c:v>
                </c:pt>
                <c:pt idx="11461">
                  <c:v>0.76100000000000001</c:v>
                </c:pt>
                <c:pt idx="11462">
                  <c:v>0.56599999999999995</c:v>
                </c:pt>
                <c:pt idx="11463">
                  <c:v>0.40699999999999997</c:v>
                </c:pt>
                <c:pt idx="11464">
                  <c:v>0.504</c:v>
                </c:pt>
                <c:pt idx="11465">
                  <c:v>0.58099999999999996</c:v>
                </c:pt>
                <c:pt idx="11466">
                  <c:v>0.50700000000000001</c:v>
                </c:pt>
                <c:pt idx="11467">
                  <c:v>0.60699999999999998</c:v>
                </c:pt>
                <c:pt idx="11468">
                  <c:v>0.60699999999999998</c:v>
                </c:pt>
                <c:pt idx="11469">
                  <c:v>0.76300000000000001</c:v>
                </c:pt>
                <c:pt idx="11470">
                  <c:v>0.75900000000000001</c:v>
                </c:pt>
                <c:pt idx="11471">
                  <c:v>0.46400000000000002</c:v>
                </c:pt>
                <c:pt idx="11472">
                  <c:v>0.63600000000000001</c:v>
                </c:pt>
                <c:pt idx="11473">
                  <c:v>0.48399999999999999</c:v>
                </c:pt>
                <c:pt idx="11474">
                  <c:v>0.76400000000000001</c:v>
                </c:pt>
                <c:pt idx="11475">
                  <c:v>0.71499999999999997</c:v>
                </c:pt>
                <c:pt idx="11476">
                  <c:v>0.76</c:v>
                </c:pt>
                <c:pt idx="11477">
                  <c:v>0.71499999999999997</c:v>
                </c:pt>
                <c:pt idx="11478">
                  <c:v>0.77600000000000002</c:v>
                </c:pt>
                <c:pt idx="11479">
                  <c:v>0.27800000000000002</c:v>
                </c:pt>
                <c:pt idx="11480">
                  <c:v>0.66</c:v>
                </c:pt>
                <c:pt idx="11481">
                  <c:v>0.36499999999999999</c:v>
                </c:pt>
                <c:pt idx="11482">
                  <c:v>0.53</c:v>
                </c:pt>
                <c:pt idx="11483">
                  <c:v>0.441</c:v>
                </c:pt>
                <c:pt idx="11484">
                  <c:v>0.27600000000000002</c:v>
                </c:pt>
                <c:pt idx="11485">
                  <c:v>0.27600000000000002</c:v>
                </c:pt>
                <c:pt idx="11486">
                  <c:v>0.47599999999999998</c:v>
                </c:pt>
                <c:pt idx="11487">
                  <c:v>0.57799999999999996</c:v>
                </c:pt>
                <c:pt idx="11488">
                  <c:v>0.47599999999999998</c:v>
                </c:pt>
                <c:pt idx="11489">
                  <c:v>0.57799999999999996</c:v>
                </c:pt>
                <c:pt idx="11490">
                  <c:v>0.76300000000000001</c:v>
                </c:pt>
                <c:pt idx="11491">
                  <c:v>0.77800000000000002</c:v>
                </c:pt>
                <c:pt idx="11492">
                  <c:v>0.443</c:v>
                </c:pt>
                <c:pt idx="11493">
                  <c:v>0.76600000000000001</c:v>
                </c:pt>
                <c:pt idx="11494">
                  <c:v>0.67500000000000004</c:v>
                </c:pt>
                <c:pt idx="11495">
                  <c:v>0.67500000000000004</c:v>
                </c:pt>
                <c:pt idx="11496">
                  <c:v>0.54800000000000004</c:v>
                </c:pt>
                <c:pt idx="11497">
                  <c:v>0.58399999999999996</c:v>
                </c:pt>
                <c:pt idx="11498">
                  <c:v>0.55100000000000005</c:v>
                </c:pt>
                <c:pt idx="11499">
                  <c:v>0.61799999999999999</c:v>
                </c:pt>
                <c:pt idx="11500">
                  <c:v>0.76700000000000002</c:v>
                </c:pt>
                <c:pt idx="11501">
                  <c:v>0.76400000000000001</c:v>
                </c:pt>
                <c:pt idx="11502">
                  <c:v>0.76200000000000001</c:v>
                </c:pt>
                <c:pt idx="11503">
                  <c:v>0.76700000000000002</c:v>
                </c:pt>
                <c:pt idx="11504">
                  <c:v>0.58799999999999997</c:v>
                </c:pt>
                <c:pt idx="11505">
                  <c:v>0.36199999999999999</c:v>
                </c:pt>
                <c:pt idx="11506">
                  <c:v>0.36299999999999999</c:v>
                </c:pt>
                <c:pt idx="11507">
                  <c:v>0.50700000000000001</c:v>
                </c:pt>
                <c:pt idx="11508">
                  <c:v>0.63</c:v>
                </c:pt>
                <c:pt idx="11509">
                  <c:v>0.754</c:v>
                </c:pt>
                <c:pt idx="11510">
                  <c:v>0.76900000000000002</c:v>
                </c:pt>
                <c:pt idx="11511">
                  <c:v>0.76400000000000001</c:v>
                </c:pt>
                <c:pt idx="11512">
                  <c:v>0.63</c:v>
                </c:pt>
                <c:pt idx="11513">
                  <c:v>0.76100000000000001</c:v>
                </c:pt>
                <c:pt idx="11514">
                  <c:v>0.309</c:v>
                </c:pt>
                <c:pt idx="11515">
                  <c:v>0.61499999999999999</c:v>
                </c:pt>
                <c:pt idx="11516">
                  <c:v>0.67300000000000004</c:v>
                </c:pt>
                <c:pt idx="11517">
                  <c:v>0.48099999999999998</c:v>
                </c:pt>
                <c:pt idx="11518">
                  <c:v>0.27600000000000002</c:v>
                </c:pt>
                <c:pt idx="11519">
                  <c:v>0.27600000000000002</c:v>
                </c:pt>
                <c:pt idx="11520">
                  <c:v>0.40699999999999997</c:v>
                </c:pt>
                <c:pt idx="11521">
                  <c:v>0.51800000000000002</c:v>
                </c:pt>
                <c:pt idx="11522">
                  <c:v>0.51800000000000002</c:v>
                </c:pt>
                <c:pt idx="11523">
                  <c:v>0.48299999999999998</c:v>
                </c:pt>
                <c:pt idx="11524">
                  <c:v>0.62</c:v>
                </c:pt>
                <c:pt idx="11525">
                  <c:v>0.62</c:v>
                </c:pt>
                <c:pt idx="11526">
                  <c:v>0.77100000000000002</c:v>
                </c:pt>
                <c:pt idx="11527">
                  <c:v>0.77300000000000002</c:v>
                </c:pt>
                <c:pt idx="11528">
                  <c:v>0.77400000000000002</c:v>
                </c:pt>
                <c:pt idx="11529">
                  <c:v>0.70299999999999996</c:v>
                </c:pt>
                <c:pt idx="11530">
                  <c:v>0.70299999999999996</c:v>
                </c:pt>
                <c:pt idx="11531">
                  <c:v>0.57199999999999995</c:v>
                </c:pt>
                <c:pt idx="11532">
                  <c:v>0.623</c:v>
                </c:pt>
                <c:pt idx="11533">
                  <c:v>0.57399999999999995</c:v>
                </c:pt>
                <c:pt idx="11534">
                  <c:v>0.622</c:v>
                </c:pt>
                <c:pt idx="11535">
                  <c:v>0.63300000000000001</c:v>
                </c:pt>
                <c:pt idx="11536">
                  <c:v>0.77600000000000002</c:v>
                </c:pt>
                <c:pt idx="11537">
                  <c:v>0.76600000000000001</c:v>
                </c:pt>
                <c:pt idx="11538">
                  <c:v>0.40300000000000002</c:v>
                </c:pt>
                <c:pt idx="11539">
                  <c:v>0.55100000000000005</c:v>
                </c:pt>
                <c:pt idx="11540">
                  <c:v>0.40500000000000003</c:v>
                </c:pt>
                <c:pt idx="11541">
                  <c:v>0.66200000000000003</c:v>
                </c:pt>
                <c:pt idx="11542">
                  <c:v>0.76900000000000002</c:v>
                </c:pt>
                <c:pt idx="11543">
                  <c:v>0.66200000000000003</c:v>
                </c:pt>
                <c:pt idx="11544">
                  <c:v>0.628</c:v>
                </c:pt>
                <c:pt idx="11545">
                  <c:v>0.34899999999999998</c:v>
                </c:pt>
                <c:pt idx="11546">
                  <c:v>0.76700000000000002</c:v>
                </c:pt>
                <c:pt idx="11547">
                  <c:v>0.29299999999999998</c:v>
                </c:pt>
                <c:pt idx="11548">
                  <c:v>0.29299999999999998</c:v>
                </c:pt>
                <c:pt idx="11549">
                  <c:v>0.58499999999999996</c:v>
                </c:pt>
                <c:pt idx="11550">
                  <c:v>0.70199999999999996</c:v>
                </c:pt>
                <c:pt idx="11551">
                  <c:v>0.58599999999999997</c:v>
                </c:pt>
                <c:pt idx="11552">
                  <c:v>0.44900000000000001</c:v>
                </c:pt>
                <c:pt idx="11553">
                  <c:v>0.54700000000000004</c:v>
                </c:pt>
                <c:pt idx="11554">
                  <c:v>0.54700000000000004</c:v>
                </c:pt>
                <c:pt idx="11555">
                  <c:v>0.315</c:v>
                </c:pt>
                <c:pt idx="11556">
                  <c:v>0.75900000000000001</c:v>
                </c:pt>
                <c:pt idx="11557">
                  <c:v>0.32400000000000001</c:v>
                </c:pt>
                <c:pt idx="11558">
                  <c:v>0.63300000000000001</c:v>
                </c:pt>
                <c:pt idx="11559">
                  <c:v>0.32400000000000001</c:v>
                </c:pt>
                <c:pt idx="11560">
                  <c:v>0.63300000000000001</c:v>
                </c:pt>
                <c:pt idx="11561">
                  <c:v>0.747</c:v>
                </c:pt>
                <c:pt idx="11562">
                  <c:v>0.58299999999999996</c:v>
                </c:pt>
                <c:pt idx="11563">
                  <c:v>0.63</c:v>
                </c:pt>
                <c:pt idx="11564">
                  <c:v>0.63600000000000001</c:v>
                </c:pt>
                <c:pt idx="11565">
                  <c:v>0.58399999999999996</c:v>
                </c:pt>
                <c:pt idx="11566">
                  <c:v>0.66500000000000004</c:v>
                </c:pt>
                <c:pt idx="11567">
                  <c:v>0.78100000000000003</c:v>
                </c:pt>
                <c:pt idx="11568">
                  <c:v>0.77500000000000002</c:v>
                </c:pt>
                <c:pt idx="11569">
                  <c:v>0.65800000000000003</c:v>
                </c:pt>
                <c:pt idx="11570">
                  <c:v>0.67600000000000005</c:v>
                </c:pt>
                <c:pt idx="11571">
                  <c:v>0.57199999999999995</c:v>
                </c:pt>
                <c:pt idx="11572">
                  <c:v>0.44600000000000001</c:v>
                </c:pt>
                <c:pt idx="11573">
                  <c:v>0.44700000000000001</c:v>
                </c:pt>
                <c:pt idx="11574">
                  <c:v>0.32900000000000001</c:v>
                </c:pt>
                <c:pt idx="11575">
                  <c:v>0.32900000000000001</c:v>
                </c:pt>
                <c:pt idx="11576">
                  <c:v>0.624</c:v>
                </c:pt>
                <c:pt idx="11577">
                  <c:v>0.67600000000000005</c:v>
                </c:pt>
                <c:pt idx="11578">
                  <c:v>0.77200000000000002</c:v>
                </c:pt>
                <c:pt idx="11579">
                  <c:v>0.624</c:v>
                </c:pt>
                <c:pt idx="11580">
                  <c:v>0.753</c:v>
                </c:pt>
                <c:pt idx="11581">
                  <c:v>0.55600000000000005</c:v>
                </c:pt>
                <c:pt idx="11582">
                  <c:v>0.55600000000000005</c:v>
                </c:pt>
                <c:pt idx="11583">
                  <c:v>0.49199999999999999</c:v>
                </c:pt>
                <c:pt idx="11584">
                  <c:v>0.35499999999999998</c:v>
                </c:pt>
                <c:pt idx="11585">
                  <c:v>0.36599999999999999</c:v>
                </c:pt>
                <c:pt idx="11586">
                  <c:v>0.66300000000000003</c:v>
                </c:pt>
                <c:pt idx="11587">
                  <c:v>0.36599999999999999</c:v>
                </c:pt>
                <c:pt idx="11588">
                  <c:v>0.66300000000000003</c:v>
                </c:pt>
                <c:pt idx="11589">
                  <c:v>0.747</c:v>
                </c:pt>
                <c:pt idx="11590">
                  <c:v>0.76600000000000001</c:v>
                </c:pt>
                <c:pt idx="11591">
                  <c:v>0.755</c:v>
                </c:pt>
                <c:pt idx="11592">
                  <c:v>0.32600000000000001</c:v>
                </c:pt>
                <c:pt idx="11593">
                  <c:v>0.71099999999999997</c:v>
                </c:pt>
                <c:pt idx="11594">
                  <c:v>0.63200000000000001</c:v>
                </c:pt>
                <c:pt idx="11595">
                  <c:v>0.66700000000000004</c:v>
                </c:pt>
                <c:pt idx="11596">
                  <c:v>0.63300000000000001</c:v>
                </c:pt>
                <c:pt idx="11597">
                  <c:v>0.75700000000000001</c:v>
                </c:pt>
                <c:pt idx="11598">
                  <c:v>0.67100000000000004</c:v>
                </c:pt>
                <c:pt idx="11599">
                  <c:v>0.67900000000000005</c:v>
                </c:pt>
                <c:pt idx="11600">
                  <c:v>0.36399999999999999</c:v>
                </c:pt>
                <c:pt idx="11601">
                  <c:v>0.36399999999999999</c:v>
                </c:pt>
                <c:pt idx="11602">
                  <c:v>0.63200000000000001</c:v>
                </c:pt>
                <c:pt idx="11603">
                  <c:v>0.70499999999999996</c:v>
                </c:pt>
                <c:pt idx="11604">
                  <c:v>0.58299999999999996</c:v>
                </c:pt>
                <c:pt idx="11605">
                  <c:v>0.48799999999999999</c:v>
                </c:pt>
                <c:pt idx="11606">
                  <c:v>0.70499999999999996</c:v>
                </c:pt>
                <c:pt idx="11607">
                  <c:v>0.49</c:v>
                </c:pt>
                <c:pt idx="11608">
                  <c:v>0.63200000000000001</c:v>
                </c:pt>
                <c:pt idx="11609">
                  <c:v>0.76300000000000001</c:v>
                </c:pt>
                <c:pt idx="11610">
                  <c:v>0.78100000000000003</c:v>
                </c:pt>
                <c:pt idx="11611">
                  <c:v>0.753</c:v>
                </c:pt>
                <c:pt idx="11612">
                  <c:v>0.76</c:v>
                </c:pt>
                <c:pt idx="11613">
                  <c:v>0.56599999999999995</c:v>
                </c:pt>
                <c:pt idx="11614">
                  <c:v>0.56599999999999995</c:v>
                </c:pt>
                <c:pt idx="11615">
                  <c:v>0.39500000000000002</c:v>
                </c:pt>
                <c:pt idx="11616">
                  <c:v>0.53500000000000003</c:v>
                </c:pt>
                <c:pt idx="11617">
                  <c:v>0.75600000000000001</c:v>
                </c:pt>
                <c:pt idx="11618">
                  <c:v>0.40799999999999997</c:v>
                </c:pt>
                <c:pt idx="11619">
                  <c:v>0.67600000000000005</c:v>
                </c:pt>
                <c:pt idx="11620">
                  <c:v>0.40799999999999997</c:v>
                </c:pt>
                <c:pt idx="11621">
                  <c:v>0.67600000000000005</c:v>
                </c:pt>
                <c:pt idx="11622">
                  <c:v>0.75600000000000001</c:v>
                </c:pt>
                <c:pt idx="11623">
                  <c:v>0.71399999999999997</c:v>
                </c:pt>
                <c:pt idx="11624">
                  <c:v>0.36599999999999999</c:v>
                </c:pt>
                <c:pt idx="11625">
                  <c:v>0.72299999999999998</c:v>
                </c:pt>
                <c:pt idx="11626">
                  <c:v>0.71899999999999997</c:v>
                </c:pt>
                <c:pt idx="11627">
                  <c:v>0.64</c:v>
                </c:pt>
                <c:pt idx="11628">
                  <c:v>0.69899999999999995</c:v>
                </c:pt>
                <c:pt idx="11629">
                  <c:v>0.76200000000000001</c:v>
                </c:pt>
                <c:pt idx="11630">
                  <c:v>0.68</c:v>
                </c:pt>
                <c:pt idx="11631">
                  <c:v>0.40200000000000002</c:v>
                </c:pt>
                <c:pt idx="11632">
                  <c:v>0.40200000000000002</c:v>
                </c:pt>
                <c:pt idx="11633">
                  <c:v>0.64100000000000001</c:v>
                </c:pt>
                <c:pt idx="11634">
                  <c:v>0.66700000000000004</c:v>
                </c:pt>
                <c:pt idx="11635">
                  <c:v>0.70799999999999996</c:v>
                </c:pt>
                <c:pt idx="11636">
                  <c:v>0.66800000000000004</c:v>
                </c:pt>
                <c:pt idx="11637">
                  <c:v>0.63200000000000001</c:v>
                </c:pt>
                <c:pt idx="11638">
                  <c:v>0.53200000000000003</c:v>
                </c:pt>
                <c:pt idx="11639">
                  <c:v>0.53400000000000003</c:v>
                </c:pt>
                <c:pt idx="11640">
                  <c:v>0.76800000000000002</c:v>
                </c:pt>
                <c:pt idx="11641">
                  <c:v>0.61699999999999999</c:v>
                </c:pt>
                <c:pt idx="11642">
                  <c:v>0.61699999999999999</c:v>
                </c:pt>
                <c:pt idx="11643">
                  <c:v>0.436</c:v>
                </c:pt>
                <c:pt idx="11644">
                  <c:v>0.32300000000000001</c:v>
                </c:pt>
                <c:pt idx="11645">
                  <c:v>0.56399999999999995</c:v>
                </c:pt>
                <c:pt idx="11646">
                  <c:v>0.72199999999999998</c:v>
                </c:pt>
                <c:pt idx="11647">
                  <c:v>0.71199999999999997</c:v>
                </c:pt>
                <c:pt idx="11648">
                  <c:v>0.32200000000000001</c:v>
                </c:pt>
                <c:pt idx="11649">
                  <c:v>0.76500000000000001</c:v>
                </c:pt>
                <c:pt idx="11650">
                  <c:v>0.45100000000000001</c:v>
                </c:pt>
                <c:pt idx="11651">
                  <c:v>0.68400000000000005</c:v>
                </c:pt>
                <c:pt idx="11652">
                  <c:v>0.45100000000000001</c:v>
                </c:pt>
                <c:pt idx="11653">
                  <c:v>0.68400000000000005</c:v>
                </c:pt>
                <c:pt idx="11654">
                  <c:v>0.40600000000000003</c:v>
                </c:pt>
                <c:pt idx="11655">
                  <c:v>0.77</c:v>
                </c:pt>
                <c:pt idx="11656">
                  <c:v>0.75900000000000001</c:v>
                </c:pt>
                <c:pt idx="11657">
                  <c:v>0.437</c:v>
                </c:pt>
                <c:pt idx="11658">
                  <c:v>0.437</c:v>
                </c:pt>
                <c:pt idx="11659">
                  <c:v>0.67500000000000004</c:v>
                </c:pt>
                <c:pt idx="11660">
                  <c:v>0.67600000000000005</c:v>
                </c:pt>
                <c:pt idx="11661">
                  <c:v>0.70699999999999996</c:v>
                </c:pt>
                <c:pt idx="11662">
                  <c:v>0.72099999999999997</c:v>
                </c:pt>
                <c:pt idx="11663">
                  <c:v>0.748</c:v>
                </c:pt>
                <c:pt idx="11664">
                  <c:v>0.64</c:v>
                </c:pt>
                <c:pt idx="11665">
                  <c:v>0.56499999999999995</c:v>
                </c:pt>
                <c:pt idx="11666">
                  <c:v>0.56599999999999995</c:v>
                </c:pt>
                <c:pt idx="11667">
                  <c:v>0.72</c:v>
                </c:pt>
                <c:pt idx="11668">
                  <c:v>0.63</c:v>
                </c:pt>
                <c:pt idx="11669">
                  <c:v>0.63</c:v>
                </c:pt>
                <c:pt idx="11670">
                  <c:v>0.47699999999999998</c:v>
                </c:pt>
                <c:pt idx="11671">
                  <c:v>0.36299999999999999</c:v>
                </c:pt>
                <c:pt idx="11672">
                  <c:v>0.57399999999999995</c:v>
                </c:pt>
                <c:pt idx="11673">
                  <c:v>0.76800000000000002</c:v>
                </c:pt>
                <c:pt idx="11674">
                  <c:v>0.36199999999999999</c:v>
                </c:pt>
                <c:pt idx="11675">
                  <c:v>0.72299999999999998</c:v>
                </c:pt>
                <c:pt idx="11676">
                  <c:v>0.47699999999999998</c:v>
                </c:pt>
                <c:pt idx="11677">
                  <c:v>0.47699999999999998</c:v>
                </c:pt>
                <c:pt idx="11678">
                  <c:v>0.44700000000000001</c:v>
                </c:pt>
                <c:pt idx="11679">
                  <c:v>0.49399999999999999</c:v>
                </c:pt>
                <c:pt idx="11680">
                  <c:v>0.49399999999999999</c:v>
                </c:pt>
                <c:pt idx="11681">
                  <c:v>0.71699999999999997</c:v>
                </c:pt>
                <c:pt idx="11682">
                  <c:v>0.27600000000000002</c:v>
                </c:pt>
                <c:pt idx="11683">
                  <c:v>0.68400000000000005</c:v>
                </c:pt>
                <c:pt idx="11684">
                  <c:v>0.76900000000000002</c:v>
                </c:pt>
                <c:pt idx="11685">
                  <c:v>0.60799999999999998</c:v>
                </c:pt>
                <c:pt idx="11686">
                  <c:v>0.68400000000000005</c:v>
                </c:pt>
                <c:pt idx="11687">
                  <c:v>0.72</c:v>
                </c:pt>
                <c:pt idx="11688">
                  <c:v>0.71299999999999997</c:v>
                </c:pt>
                <c:pt idx="11689">
                  <c:v>0.75700000000000001</c:v>
                </c:pt>
                <c:pt idx="11690">
                  <c:v>0.61</c:v>
                </c:pt>
                <c:pt idx="11691">
                  <c:v>0.67400000000000004</c:v>
                </c:pt>
                <c:pt idx="11692">
                  <c:v>0.57499999999999996</c:v>
                </c:pt>
                <c:pt idx="11693">
                  <c:v>0.57599999999999996</c:v>
                </c:pt>
                <c:pt idx="11694">
                  <c:v>0.309</c:v>
                </c:pt>
                <c:pt idx="11695">
                  <c:v>0.309</c:v>
                </c:pt>
                <c:pt idx="11696">
                  <c:v>0.66200000000000003</c:v>
                </c:pt>
                <c:pt idx="11697">
                  <c:v>0.66200000000000003</c:v>
                </c:pt>
                <c:pt idx="11698">
                  <c:v>0.51900000000000002</c:v>
                </c:pt>
                <c:pt idx="11699">
                  <c:v>0.40300000000000002</c:v>
                </c:pt>
                <c:pt idx="11700">
                  <c:v>0.58299999999999996</c:v>
                </c:pt>
                <c:pt idx="11701">
                  <c:v>0.58299999999999996</c:v>
                </c:pt>
                <c:pt idx="11702">
                  <c:v>0.70699999999999996</c:v>
                </c:pt>
                <c:pt idx="11703">
                  <c:v>0.40300000000000002</c:v>
                </c:pt>
                <c:pt idx="11704">
                  <c:v>0.61699999999999999</c:v>
                </c:pt>
                <c:pt idx="11705">
                  <c:v>0.48899999999999999</c:v>
                </c:pt>
                <c:pt idx="11706">
                  <c:v>0.27600000000000002</c:v>
                </c:pt>
                <c:pt idx="11707">
                  <c:v>0.27700000000000002</c:v>
                </c:pt>
                <c:pt idx="11708">
                  <c:v>0.53800000000000003</c:v>
                </c:pt>
                <c:pt idx="11709">
                  <c:v>0.53800000000000003</c:v>
                </c:pt>
                <c:pt idx="11710">
                  <c:v>0.71499999999999997</c:v>
                </c:pt>
                <c:pt idx="11711">
                  <c:v>0.64100000000000001</c:v>
                </c:pt>
                <c:pt idx="11712">
                  <c:v>0.77800000000000002</c:v>
                </c:pt>
                <c:pt idx="11713">
                  <c:v>0.71499999999999997</c:v>
                </c:pt>
                <c:pt idx="11714">
                  <c:v>0.41299999999999998</c:v>
                </c:pt>
                <c:pt idx="11715">
                  <c:v>0.71099999999999997</c:v>
                </c:pt>
                <c:pt idx="11716">
                  <c:v>0.64100000000000001</c:v>
                </c:pt>
                <c:pt idx="11717">
                  <c:v>0.27800000000000002</c:v>
                </c:pt>
                <c:pt idx="11718">
                  <c:v>0.72399999999999998</c:v>
                </c:pt>
                <c:pt idx="11719">
                  <c:v>0.68300000000000005</c:v>
                </c:pt>
                <c:pt idx="11720">
                  <c:v>0.61899999999999999</c:v>
                </c:pt>
                <c:pt idx="11721">
                  <c:v>0.27800000000000002</c:v>
                </c:pt>
                <c:pt idx="11722">
                  <c:v>0.61899999999999999</c:v>
                </c:pt>
                <c:pt idx="11723">
                  <c:v>0.35099999999999998</c:v>
                </c:pt>
                <c:pt idx="11724">
                  <c:v>0.35099999999999998</c:v>
                </c:pt>
                <c:pt idx="11725">
                  <c:v>0.67600000000000005</c:v>
                </c:pt>
                <c:pt idx="11726">
                  <c:v>0.67600000000000005</c:v>
                </c:pt>
                <c:pt idx="11727">
                  <c:v>0.622</c:v>
                </c:pt>
                <c:pt idx="11728">
                  <c:v>0.622</c:v>
                </c:pt>
                <c:pt idx="11729">
                  <c:v>0.55200000000000005</c:v>
                </c:pt>
                <c:pt idx="11730">
                  <c:v>0.44400000000000001</c:v>
                </c:pt>
                <c:pt idx="11731">
                  <c:v>0.36</c:v>
                </c:pt>
                <c:pt idx="11732">
                  <c:v>0.27600000000000002</c:v>
                </c:pt>
                <c:pt idx="11733">
                  <c:v>0.44400000000000001</c:v>
                </c:pt>
                <c:pt idx="11734">
                  <c:v>0.27700000000000002</c:v>
                </c:pt>
                <c:pt idx="11735">
                  <c:v>0.63100000000000001</c:v>
                </c:pt>
                <c:pt idx="11736">
                  <c:v>0.53</c:v>
                </c:pt>
                <c:pt idx="11737">
                  <c:v>0.56799999999999995</c:v>
                </c:pt>
                <c:pt idx="11738">
                  <c:v>0.56799999999999995</c:v>
                </c:pt>
                <c:pt idx="11739">
                  <c:v>0.67</c:v>
                </c:pt>
                <c:pt idx="11740">
                  <c:v>0.77100000000000002</c:v>
                </c:pt>
                <c:pt idx="11741">
                  <c:v>0.76100000000000001</c:v>
                </c:pt>
                <c:pt idx="11742">
                  <c:v>0.27700000000000002</c:v>
                </c:pt>
                <c:pt idx="11743">
                  <c:v>0.67100000000000004</c:v>
                </c:pt>
                <c:pt idx="11744">
                  <c:v>0.45700000000000002</c:v>
                </c:pt>
                <c:pt idx="11745">
                  <c:v>0.72199999999999998</c:v>
                </c:pt>
                <c:pt idx="11746">
                  <c:v>0.27700000000000002</c:v>
                </c:pt>
                <c:pt idx="11747">
                  <c:v>0.71899999999999997</c:v>
                </c:pt>
                <c:pt idx="11748">
                  <c:v>0.76300000000000001</c:v>
                </c:pt>
                <c:pt idx="11749">
                  <c:v>0.63300000000000001</c:v>
                </c:pt>
                <c:pt idx="11750">
                  <c:v>0.63300000000000001</c:v>
                </c:pt>
                <c:pt idx="11751">
                  <c:v>0.63</c:v>
                </c:pt>
                <c:pt idx="11752">
                  <c:v>0.63</c:v>
                </c:pt>
                <c:pt idx="11753">
                  <c:v>0.39400000000000002</c:v>
                </c:pt>
                <c:pt idx="11754">
                  <c:v>0.39400000000000002</c:v>
                </c:pt>
                <c:pt idx="11755">
                  <c:v>0.311</c:v>
                </c:pt>
                <c:pt idx="11756">
                  <c:v>0.76100000000000001</c:v>
                </c:pt>
                <c:pt idx="11757">
                  <c:v>0.29799999999999999</c:v>
                </c:pt>
                <c:pt idx="11758">
                  <c:v>0.56200000000000006</c:v>
                </c:pt>
                <c:pt idx="11759">
                  <c:v>0.48599999999999999</c:v>
                </c:pt>
                <c:pt idx="11760">
                  <c:v>0.40300000000000002</c:v>
                </c:pt>
                <c:pt idx="11761">
                  <c:v>0.48499999999999999</c:v>
                </c:pt>
                <c:pt idx="11762">
                  <c:v>0.71799999999999997</c:v>
                </c:pt>
                <c:pt idx="11763">
                  <c:v>0.55900000000000005</c:v>
                </c:pt>
                <c:pt idx="11764">
                  <c:v>0.64200000000000002</c:v>
                </c:pt>
                <c:pt idx="11765">
                  <c:v>0.34699999999999998</c:v>
                </c:pt>
                <c:pt idx="11766">
                  <c:v>0.57799999999999996</c:v>
                </c:pt>
                <c:pt idx="11767">
                  <c:v>0.57799999999999996</c:v>
                </c:pt>
                <c:pt idx="11768">
                  <c:v>0.35</c:v>
                </c:pt>
                <c:pt idx="11769">
                  <c:v>0.27700000000000002</c:v>
                </c:pt>
                <c:pt idx="11770">
                  <c:v>0.77600000000000002</c:v>
                </c:pt>
                <c:pt idx="11771">
                  <c:v>0.76400000000000001</c:v>
                </c:pt>
                <c:pt idx="11772">
                  <c:v>0.27700000000000002</c:v>
                </c:pt>
                <c:pt idx="11773">
                  <c:v>0.72799999999999998</c:v>
                </c:pt>
                <c:pt idx="11774">
                  <c:v>0.501</c:v>
                </c:pt>
                <c:pt idx="11775">
                  <c:v>0.28599999999999998</c:v>
                </c:pt>
                <c:pt idx="11776">
                  <c:v>0.28599999999999998</c:v>
                </c:pt>
                <c:pt idx="11777">
                  <c:v>0.64400000000000002</c:v>
                </c:pt>
                <c:pt idx="11778">
                  <c:v>0.34599999999999997</c:v>
                </c:pt>
                <c:pt idx="11779">
                  <c:v>0.66500000000000004</c:v>
                </c:pt>
                <c:pt idx="11780">
                  <c:v>0.76100000000000001</c:v>
                </c:pt>
                <c:pt idx="11781">
                  <c:v>0.33500000000000002</c:v>
                </c:pt>
                <c:pt idx="11782">
                  <c:v>0.437</c:v>
                </c:pt>
                <c:pt idx="11783">
                  <c:v>0.437</c:v>
                </c:pt>
                <c:pt idx="11784">
                  <c:v>0.72599999999999998</c:v>
                </c:pt>
                <c:pt idx="11785">
                  <c:v>0.76700000000000002</c:v>
                </c:pt>
                <c:pt idx="11786">
                  <c:v>0.76900000000000002</c:v>
                </c:pt>
                <c:pt idx="11787">
                  <c:v>0.57199999999999995</c:v>
                </c:pt>
                <c:pt idx="11788">
                  <c:v>0.52800000000000002</c:v>
                </c:pt>
                <c:pt idx="11789">
                  <c:v>0.52700000000000002</c:v>
                </c:pt>
                <c:pt idx="11790">
                  <c:v>0.44700000000000001</c:v>
                </c:pt>
                <c:pt idx="11791">
                  <c:v>0.56899999999999995</c:v>
                </c:pt>
                <c:pt idx="11792">
                  <c:v>0.76800000000000002</c:v>
                </c:pt>
                <c:pt idx="11793">
                  <c:v>0.67700000000000005</c:v>
                </c:pt>
                <c:pt idx="11794">
                  <c:v>0.38900000000000001</c:v>
                </c:pt>
                <c:pt idx="11795">
                  <c:v>0.29299999999999998</c:v>
                </c:pt>
                <c:pt idx="11796">
                  <c:v>0.61899999999999999</c:v>
                </c:pt>
                <c:pt idx="11797">
                  <c:v>0.61899999999999999</c:v>
                </c:pt>
                <c:pt idx="11798">
                  <c:v>0.39200000000000002</c:v>
                </c:pt>
                <c:pt idx="11799">
                  <c:v>0.71299999999999997</c:v>
                </c:pt>
                <c:pt idx="11800">
                  <c:v>0.77100000000000002</c:v>
                </c:pt>
                <c:pt idx="11801">
                  <c:v>0.78500000000000003</c:v>
                </c:pt>
                <c:pt idx="11802">
                  <c:v>0.29499999999999998</c:v>
                </c:pt>
                <c:pt idx="11803">
                  <c:v>0.75900000000000001</c:v>
                </c:pt>
                <c:pt idx="11804">
                  <c:v>0.72899999999999998</c:v>
                </c:pt>
                <c:pt idx="11805">
                  <c:v>0.32600000000000001</c:v>
                </c:pt>
                <c:pt idx="11806">
                  <c:v>0.32600000000000001</c:v>
                </c:pt>
                <c:pt idx="11807">
                  <c:v>0.54500000000000004</c:v>
                </c:pt>
                <c:pt idx="11808">
                  <c:v>0.71799999999999997</c:v>
                </c:pt>
                <c:pt idx="11809">
                  <c:v>0.72299999999999998</c:v>
                </c:pt>
                <c:pt idx="11810">
                  <c:v>0.38400000000000001</c:v>
                </c:pt>
                <c:pt idx="11811">
                  <c:v>0.373</c:v>
                </c:pt>
                <c:pt idx="11812">
                  <c:v>0.67900000000000005</c:v>
                </c:pt>
                <c:pt idx="11813">
                  <c:v>0.68</c:v>
                </c:pt>
                <c:pt idx="11814">
                  <c:v>0.77</c:v>
                </c:pt>
                <c:pt idx="11815">
                  <c:v>0.48099999999999998</c:v>
                </c:pt>
                <c:pt idx="11816">
                  <c:v>0.48099999999999998</c:v>
                </c:pt>
                <c:pt idx="11817">
                  <c:v>0.621</c:v>
                </c:pt>
                <c:pt idx="11818">
                  <c:v>0.77400000000000002</c:v>
                </c:pt>
                <c:pt idx="11819">
                  <c:v>0.56100000000000005</c:v>
                </c:pt>
                <c:pt idx="11820">
                  <c:v>0.56100000000000005</c:v>
                </c:pt>
                <c:pt idx="11821">
                  <c:v>0.75800000000000001</c:v>
                </c:pt>
                <c:pt idx="11822">
                  <c:v>0.77300000000000002</c:v>
                </c:pt>
                <c:pt idx="11823">
                  <c:v>0.61899999999999999</c:v>
                </c:pt>
                <c:pt idx="11824">
                  <c:v>0.49199999999999999</c:v>
                </c:pt>
                <c:pt idx="11825">
                  <c:v>0.33</c:v>
                </c:pt>
                <c:pt idx="11826">
                  <c:v>0.68700000000000006</c:v>
                </c:pt>
                <c:pt idx="11827">
                  <c:v>0.432</c:v>
                </c:pt>
                <c:pt idx="11828">
                  <c:v>0.72399999999999998</c:v>
                </c:pt>
                <c:pt idx="11829">
                  <c:v>0.33200000000000002</c:v>
                </c:pt>
                <c:pt idx="11830">
                  <c:v>0.435</c:v>
                </c:pt>
                <c:pt idx="11831">
                  <c:v>0.63300000000000001</c:v>
                </c:pt>
                <c:pt idx="11832">
                  <c:v>0.63300000000000001</c:v>
                </c:pt>
                <c:pt idx="11833">
                  <c:v>0.76</c:v>
                </c:pt>
                <c:pt idx="11834">
                  <c:v>0.77600000000000002</c:v>
                </c:pt>
                <c:pt idx="11835">
                  <c:v>0.77</c:v>
                </c:pt>
                <c:pt idx="11836">
                  <c:v>0.72599999999999998</c:v>
                </c:pt>
                <c:pt idx="11837">
                  <c:v>0.36599999999999999</c:v>
                </c:pt>
                <c:pt idx="11838">
                  <c:v>0.36599999999999999</c:v>
                </c:pt>
                <c:pt idx="11839">
                  <c:v>0.41899999999999998</c:v>
                </c:pt>
                <c:pt idx="11840">
                  <c:v>0.752</c:v>
                </c:pt>
                <c:pt idx="11841">
                  <c:v>0.39200000000000002</c:v>
                </c:pt>
                <c:pt idx="11842">
                  <c:v>0.76800000000000002</c:v>
                </c:pt>
                <c:pt idx="11843">
                  <c:v>0.57399999999999995</c:v>
                </c:pt>
                <c:pt idx="11844">
                  <c:v>0.755</c:v>
                </c:pt>
                <c:pt idx="11845">
                  <c:v>0.40799999999999997</c:v>
                </c:pt>
                <c:pt idx="11846">
                  <c:v>0.68899999999999995</c:v>
                </c:pt>
                <c:pt idx="11847">
                  <c:v>0.68899999999999995</c:v>
                </c:pt>
                <c:pt idx="11848">
                  <c:v>0.52500000000000002</c:v>
                </c:pt>
                <c:pt idx="11849">
                  <c:v>0.52500000000000002</c:v>
                </c:pt>
                <c:pt idx="11850">
                  <c:v>0.57099999999999995</c:v>
                </c:pt>
                <c:pt idx="11851">
                  <c:v>0.63500000000000001</c:v>
                </c:pt>
                <c:pt idx="11852">
                  <c:v>0.76300000000000001</c:v>
                </c:pt>
                <c:pt idx="11853">
                  <c:v>0.57099999999999995</c:v>
                </c:pt>
                <c:pt idx="11854">
                  <c:v>0.36799999999999999</c:v>
                </c:pt>
                <c:pt idx="11855">
                  <c:v>0.78100000000000003</c:v>
                </c:pt>
                <c:pt idx="11856">
                  <c:v>0.73299999999999998</c:v>
                </c:pt>
                <c:pt idx="11857">
                  <c:v>0.63300000000000001</c:v>
                </c:pt>
                <c:pt idx="11858">
                  <c:v>0.76700000000000002</c:v>
                </c:pt>
                <c:pt idx="11859">
                  <c:v>0.53700000000000003</c:v>
                </c:pt>
                <c:pt idx="11860">
                  <c:v>0.37</c:v>
                </c:pt>
                <c:pt idx="11861">
                  <c:v>0.47499999999999998</c:v>
                </c:pt>
                <c:pt idx="11862">
                  <c:v>0.27800000000000002</c:v>
                </c:pt>
                <c:pt idx="11863">
                  <c:v>0.27800000000000002</c:v>
                </c:pt>
                <c:pt idx="11864">
                  <c:v>0.47799999999999998</c:v>
                </c:pt>
                <c:pt idx="11865">
                  <c:v>0.66600000000000004</c:v>
                </c:pt>
                <c:pt idx="11866">
                  <c:v>0.66600000000000004</c:v>
                </c:pt>
                <c:pt idx="11867">
                  <c:v>0.45900000000000002</c:v>
                </c:pt>
                <c:pt idx="11868">
                  <c:v>0.77500000000000002</c:v>
                </c:pt>
                <c:pt idx="11869">
                  <c:v>0.76800000000000002</c:v>
                </c:pt>
                <c:pt idx="11870">
                  <c:v>0.40600000000000003</c:v>
                </c:pt>
                <c:pt idx="11871">
                  <c:v>0.40600000000000003</c:v>
                </c:pt>
                <c:pt idx="11872">
                  <c:v>0.44800000000000001</c:v>
                </c:pt>
                <c:pt idx="11873">
                  <c:v>0.435</c:v>
                </c:pt>
                <c:pt idx="11874">
                  <c:v>0.77200000000000002</c:v>
                </c:pt>
                <c:pt idx="11875">
                  <c:v>0.58499999999999996</c:v>
                </c:pt>
                <c:pt idx="11876">
                  <c:v>0.76500000000000001</c:v>
                </c:pt>
                <c:pt idx="11877">
                  <c:v>0.72</c:v>
                </c:pt>
                <c:pt idx="11878">
                  <c:v>0.76900000000000002</c:v>
                </c:pt>
                <c:pt idx="11879">
                  <c:v>0.72099999999999997</c:v>
                </c:pt>
                <c:pt idx="11880">
                  <c:v>0.40400000000000003</c:v>
                </c:pt>
                <c:pt idx="11881">
                  <c:v>0.621</c:v>
                </c:pt>
                <c:pt idx="11882">
                  <c:v>0.66700000000000004</c:v>
                </c:pt>
                <c:pt idx="11883">
                  <c:v>0.56999999999999995</c:v>
                </c:pt>
                <c:pt idx="11884">
                  <c:v>0.56999999999999995</c:v>
                </c:pt>
                <c:pt idx="11885">
                  <c:v>0.621</c:v>
                </c:pt>
                <c:pt idx="11886">
                  <c:v>0.76800000000000002</c:v>
                </c:pt>
                <c:pt idx="11887">
                  <c:v>0.77</c:v>
                </c:pt>
                <c:pt idx="11888">
                  <c:v>0.66500000000000004</c:v>
                </c:pt>
                <c:pt idx="11889">
                  <c:v>0.40600000000000003</c:v>
                </c:pt>
                <c:pt idx="11890">
                  <c:v>0.77200000000000002</c:v>
                </c:pt>
                <c:pt idx="11891">
                  <c:v>0.27700000000000002</c:v>
                </c:pt>
                <c:pt idx="11892">
                  <c:v>0.27700000000000002</c:v>
                </c:pt>
                <c:pt idx="11893">
                  <c:v>0.58299999999999996</c:v>
                </c:pt>
                <c:pt idx="11894">
                  <c:v>0.51900000000000002</c:v>
                </c:pt>
                <c:pt idx="11895">
                  <c:v>0.496</c:v>
                </c:pt>
                <c:pt idx="11896">
                  <c:v>0.52200000000000002</c:v>
                </c:pt>
                <c:pt idx="11897">
                  <c:v>0.68</c:v>
                </c:pt>
                <c:pt idx="11898">
                  <c:v>0.68</c:v>
                </c:pt>
                <c:pt idx="11899">
                  <c:v>0.55300000000000005</c:v>
                </c:pt>
                <c:pt idx="11900">
                  <c:v>0.78400000000000003</c:v>
                </c:pt>
                <c:pt idx="11901">
                  <c:v>0.77300000000000002</c:v>
                </c:pt>
                <c:pt idx="11902">
                  <c:v>0.76900000000000002</c:v>
                </c:pt>
                <c:pt idx="11903">
                  <c:v>0.76800000000000002</c:v>
                </c:pt>
                <c:pt idx="11904">
                  <c:v>0.44700000000000001</c:v>
                </c:pt>
                <c:pt idx="11905">
                  <c:v>0.44700000000000001</c:v>
                </c:pt>
                <c:pt idx="11906">
                  <c:v>0.78200000000000003</c:v>
                </c:pt>
                <c:pt idx="11907">
                  <c:v>0.47799999999999998</c:v>
                </c:pt>
                <c:pt idx="11908">
                  <c:v>0.77</c:v>
                </c:pt>
                <c:pt idx="11909">
                  <c:v>0.623</c:v>
                </c:pt>
                <c:pt idx="11910">
                  <c:v>0.75900000000000001</c:v>
                </c:pt>
                <c:pt idx="11911">
                  <c:v>0.76600000000000001</c:v>
                </c:pt>
                <c:pt idx="11912">
                  <c:v>0.44400000000000001</c:v>
                </c:pt>
                <c:pt idx="11913">
                  <c:v>0.77300000000000002</c:v>
                </c:pt>
                <c:pt idx="11914">
                  <c:v>0.63500000000000001</c:v>
                </c:pt>
                <c:pt idx="11915">
                  <c:v>0.68100000000000005</c:v>
                </c:pt>
                <c:pt idx="11916">
                  <c:v>0.625</c:v>
                </c:pt>
                <c:pt idx="11917">
                  <c:v>0.625</c:v>
                </c:pt>
                <c:pt idx="11918">
                  <c:v>0.44600000000000001</c:v>
                </c:pt>
                <c:pt idx="11919">
                  <c:v>0.63500000000000001</c:v>
                </c:pt>
                <c:pt idx="11920">
                  <c:v>0.27700000000000002</c:v>
                </c:pt>
                <c:pt idx="11921">
                  <c:v>0.27700000000000002</c:v>
                </c:pt>
                <c:pt idx="11922">
                  <c:v>0.77500000000000002</c:v>
                </c:pt>
                <c:pt idx="11923">
                  <c:v>0.67900000000000005</c:v>
                </c:pt>
                <c:pt idx="11924">
                  <c:v>0.78</c:v>
                </c:pt>
                <c:pt idx="11925">
                  <c:v>0.60399999999999998</c:v>
                </c:pt>
                <c:pt idx="11926">
                  <c:v>0.628</c:v>
                </c:pt>
                <c:pt idx="11927">
                  <c:v>0.56299999999999994</c:v>
                </c:pt>
                <c:pt idx="11928">
                  <c:v>0.59499999999999997</c:v>
                </c:pt>
                <c:pt idx="11929">
                  <c:v>0.56699999999999995</c:v>
                </c:pt>
                <c:pt idx="11930">
                  <c:v>0.70799999999999996</c:v>
                </c:pt>
                <c:pt idx="11931">
                  <c:v>0.70799999999999996</c:v>
                </c:pt>
                <c:pt idx="11932">
                  <c:v>0.77700000000000002</c:v>
                </c:pt>
                <c:pt idx="11933">
                  <c:v>0.48799999999999999</c:v>
                </c:pt>
                <c:pt idx="11934">
                  <c:v>0.48799999999999999</c:v>
                </c:pt>
                <c:pt idx="11935">
                  <c:v>0.77200000000000002</c:v>
                </c:pt>
                <c:pt idx="11936">
                  <c:v>0.52200000000000002</c:v>
                </c:pt>
                <c:pt idx="11937">
                  <c:v>0.77400000000000002</c:v>
                </c:pt>
                <c:pt idx="11938">
                  <c:v>0.76800000000000002</c:v>
                </c:pt>
                <c:pt idx="11939">
                  <c:v>0.54900000000000004</c:v>
                </c:pt>
                <c:pt idx="11940">
                  <c:v>0.63800000000000001</c:v>
                </c:pt>
                <c:pt idx="11941">
                  <c:v>0.373</c:v>
                </c:pt>
                <c:pt idx="11942">
                  <c:v>0.77600000000000002</c:v>
                </c:pt>
                <c:pt idx="11943">
                  <c:v>0.374</c:v>
                </c:pt>
                <c:pt idx="11944">
                  <c:v>0.78200000000000003</c:v>
                </c:pt>
                <c:pt idx="11945">
                  <c:v>0.55100000000000005</c:v>
                </c:pt>
                <c:pt idx="11946">
                  <c:v>0.27700000000000002</c:v>
                </c:pt>
                <c:pt idx="11947">
                  <c:v>0.27700000000000002</c:v>
                </c:pt>
                <c:pt idx="11948">
                  <c:v>0.66700000000000004</c:v>
                </c:pt>
                <c:pt idx="11949">
                  <c:v>0.71</c:v>
                </c:pt>
                <c:pt idx="11950">
                  <c:v>0.66700000000000004</c:v>
                </c:pt>
                <c:pt idx="11951">
                  <c:v>0.63800000000000001</c:v>
                </c:pt>
                <c:pt idx="11952">
                  <c:v>0.63800000000000001</c:v>
                </c:pt>
                <c:pt idx="11953">
                  <c:v>0.63300000000000001</c:v>
                </c:pt>
                <c:pt idx="11954">
                  <c:v>0.41899999999999998</c:v>
                </c:pt>
                <c:pt idx="11955">
                  <c:v>0.74299999999999999</c:v>
                </c:pt>
                <c:pt idx="11956">
                  <c:v>0.58699999999999997</c:v>
                </c:pt>
                <c:pt idx="11957">
                  <c:v>0.61299999999999999</c:v>
                </c:pt>
                <c:pt idx="11958">
                  <c:v>0.58799999999999997</c:v>
                </c:pt>
                <c:pt idx="11959">
                  <c:v>0.53</c:v>
                </c:pt>
                <c:pt idx="11960">
                  <c:v>0.53</c:v>
                </c:pt>
                <c:pt idx="11961">
                  <c:v>0.74299999999999999</c:v>
                </c:pt>
                <c:pt idx="11962">
                  <c:v>0.54200000000000004</c:v>
                </c:pt>
                <c:pt idx="11963">
                  <c:v>0.56599999999999995</c:v>
                </c:pt>
                <c:pt idx="11964">
                  <c:v>0.41499999999999998</c:v>
                </c:pt>
                <c:pt idx="11965">
                  <c:v>0.65</c:v>
                </c:pt>
                <c:pt idx="11966">
                  <c:v>0.54400000000000004</c:v>
                </c:pt>
                <c:pt idx="11967">
                  <c:v>0.29199999999999998</c:v>
                </c:pt>
                <c:pt idx="11968">
                  <c:v>0.29199999999999998</c:v>
                </c:pt>
                <c:pt idx="11969">
                  <c:v>0.41699999999999998</c:v>
                </c:pt>
                <c:pt idx="11970">
                  <c:v>0.64300000000000002</c:v>
                </c:pt>
                <c:pt idx="11971">
                  <c:v>0.66400000000000003</c:v>
                </c:pt>
                <c:pt idx="11972">
                  <c:v>0.71699999999999997</c:v>
                </c:pt>
                <c:pt idx="11973">
                  <c:v>0.66400000000000003</c:v>
                </c:pt>
                <c:pt idx="11974">
                  <c:v>0.64900000000000002</c:v>
                </c:pt>
                <c:pt idx="11975">
                  <c:v>0.64900000000000002</c:v>
                </c:pt>
                <c:pt idx="11976">
                  <c:v>0.46200000000000002</c:v>
                </c:pt>
                <c:pt idx="11977">
                  <c:v>0.73499999999999999</c:v>
                </c:pt>
                <c:pt idx="11978">
                  <c:v>0.74099999999999999</c:v>
                </c:pt>
                <c:pt idx="11979">
                  <c:v>0.60199999999999998</c:v>
                </c:pt>
                <c:pt idx="11980">
                  <c:v>0.73599999999999999</c:v>
                </c:pt>
                <c:pt idx="11981">
                  <c:v>0.65200000000000002</c:v>
                </c:pt>
                <c:pt idx="11982">
                  <c:v>0.33500000000000002</c:v>
                </c:pt>
                <c:pt idx="11983">
                  <c:v>0.33500000000000002</c:v>
                </c:pt>
                <c:pt idx="11984">
                  <c:v>0.60299999999999998</c:v>
                </c:pt>
                <c:pt idx="11985">
                  <c:v>0.56000000000000005</c:v>
                </c:pt>
                <c:pt idx="11986">
                  <c:v>0.56000000000000005</c:v>
                </c:pt>
                <c:pt idx="11987">
                  <c:v>0.57999999999999996</c:v>
                </c:pt>
                <c:pt idx="11988">
                  <c:v>0.32800000000000001</c:v>
                </c:pt>
                <c:pt idx="11989">
                  <c:v>0.32800000000000001</c:v>
                </c:pt>
                <c:pt idx="11990">
                  <c:v>0.58699999999999997</c:v>
                </c:pt>
                <c:pt idx="11991">
                  <c:v>0.58199999999999996</c:v>
                </c:pt>
                <c:pt idx="11992">
                  <c:v>0.65900000000000003</c:v>
                </c:pt>
                <c:pt idx="11993">
                  <c:v>0.45800000000000002</c:v>
                </c:pt>
                <c:pt idx="11994">
                  <c:v>0.46</c:v>
                </c:pt>
                <c:pt idx="11995">
                  <c:v>0.66700000000000004</c:v>
                </c:pt>
                <c:pt idx="11996">
                  <c:v>0.75900000000000001</c:v>
                </c:pt>
                <c:pt idx="11997">
                  <c:v>0.7</c:v>
                </c:pt>
                <c:pt idx="11998">
                  <c:v>0.73699999999999999</c:v>
                </c:pt>
                <c:pt idx="11999">
                  <c:v>0.69899999999999995</c:v>
                </c:pt>
                <c:pt idx="12000">
                  <c:v>0.73599999999999999</c:v>
                </c:pt>
                <c:pt idx="12001">
                  <c:v>0.66400000000000003</c:v>
                </c:pt>
                <c:pt idx="12002">
                  <c:v>0.66400000000000003</c:v>
                </c:pt>
                <c:pt idx="12003">
                  <c:v>0.505</c:v>
                </c:pt>
                <c:pt idx="12004">
                  <c:v>0.745</c:v>
                </c:pt>
                <c:pt idx="12005">
                  <c:v>0.61099999999999999</c:v>
                </c:pt>
                <c:pt idx="12006">
                  <c:v>0.66700000000000004</c:v>
                </c:pt>
                <c:pt idx="12007">
                  <c:v>0.377</c:v>
                </c:pt>
                <c:pt idx="12008">
                  <c:v>0.377</c:v>
                </c:pt>
                <c:pt idx="12009">
                  <c:v>0.61299999999999999</c:v>
                </c:pt>
                <c:pt idx="12010">
                  <c:v>0.65500000000000003</c:v>
                </c:pt>
                <c:pt idx="12011">
                  <c:v>0.56999999999999995</c:v>
                </c:pt>
                <c:pt idx="12012">
                  <c:v>0.56999999999999995</c:v>
                </c:pt>
                <c:pt idx="12013">
                  <c:v>0.71699999999999997</c:v>
                </c:pt>
                <c:pt idx="12014">
                  <c:v>0.36399999999999999</c:v>
                </c:pt>
                <c:pt idx="12015">
                  <c:v>0.36399999999999999</c:v>
                </c:pt>
                <c:pt idx="12016">
                  <c:v>0.65500000000000003</c:v>
                </c:pt>
                <c:pt idx="12017">
                  <c:v>0.69399999999999995</c:v>
                </c:pt>
                <c:pt idx="12018">
                  <c:v>0.60199999999999998</c:v>
                </c:pt>
                <c:pt idx="12019">
                  <c:v>0.36499999999999999</c:v>
                </c:pt>
                <c:pt idx="12020">
                  <c:v>0.73799999999999999</c:v>
                </c:pt>
                <c:pt idx="12021">
                  <c:v>0.502</c:v>
                </c:pt>
                <c:pt idx="12022">
                  <c:v>0.504</c:v>
                </c:pt>
                <c:pt idx="12023">
                  <c:v>0.70299999999999996</c:v>
                </c:pt>
                <c:pt idx="12024">
                  <c:v>0.74399999999999999</c:v>
                </c:pt>
                <c:pt idx="12025">
                  <c:v>0.54900000000000004</c:v>
                </c:pt>
                <c:pt idx="12026">
                  <c:v>0.66300000000000003</c:v>
                </c:pt>
                <c:pt idx="12027">
                  <c:v>0.755</c:v>
                </c:pt>
                <c:pt idx="12028">
                  <c:v>0.74399999999999999</c:v>
                </c:pt>
                <c:pt idx="12029">
                  <c:v>0.70199999999999996</c:v>
                </c:pt>
                <c:pt idx="12030">
                  <c:v>0.42</c:v>
                </c:pt>
                <c:pt idx="12031">
                  <c:v>0.42</c:v>
                </c:pt>
                <c:pt idx="12032">
                  <c:v>0.751</c:v>
                </c:pt>
                <c:pt idx="12033">
                  <c:v>0.66400000000000003</c:v>
                </c:pt>
                <c:pt idx="12034">
                  <c:v>0.4</c:v>
                </c:pt>
                <c:pt idx="12035">
                  <c:v>0.58099999999999996</c:v>
                </c:pt>
                <c:pt idx="12036">
                  <c:v>0.4</c:v>
                </c:pt>
                <c:pt idx="12037">
                  <c:v>0.58099999999999996</c:v>
                </c:pt>
                <c:pt idx="12038">
                  <c:v>0.375</c:v>
                </c:pt>
                <c:pt idx="12039">
                  <c:v>0.40600000000000003</c:v>
                </c:pt>
                <c:pt idx="12040">
                  <c:v>0.61099999999999999</c:v>
                </c:pt>
                <c:pt idx="12041">
                  <c:v>0.746</c:v>
                </c:pt>
                <c:pt idx="12042">
                  <c:v>0.54600000000000004</c:v>
                </c:pt>
                <c:pt idx="12043">
                  <c:v>0.54800000000000004</c:v>
                </c:pt>
                <c:pt idx="12044">
                  <c:v>0.72</c:v>
                </c:pt>
                <c:pt idx="12045">
                  <c:v>0.71499999999999997</c:v>
                </c:pt>
                <c:pt idx="12046">
                  <c:v>0.57799999999999996</c:v>
                </c:pt>
                <c:pt idx="12047">
                  <c:v>0.73799999999999999</c:v>
                </c:pt>
                <c:pt idx="12048">
                  <c:v>0.44</c:v>
                </c:pt>
                <c:pt idx="12049">
                  <c:v>0.44</c:v>
                </c:pt>
                <c:pt idx="12050">
                  <c:v>0.67100000000000004</c:v>
                </c:pt>
                <c:pt idx="12051">
                  <c:v>0.33</c:v>
                </c:pt>
                <c:pt idx="12052">
                  <c:v>0.33</c:v>
                </c:pt>
                <c:pt idx="12053">
                  <c:v>0.755</c:v>
                </c:pt>
                <c:pt idx="12054">
                  <c:v>0.74299999999999999</c:v>
                </c:pt>
                <c:pt idx="12055">
                  <c:v>0.59599999999999997</c:v>
                </c:pt>
                <c:pt idx="12056">
                  <c:v>0.46400000000000002</c:v>
                </c:pt>
                <c:pt idx="12057">
                  <c:v>0.59599999999999997</c:v>
                </c:pt>
                <c:pt idx="12058">
                  <c:v>0.46400000000000002</c:v>
                </c:pt>
                <c:pt idx="12059">
                  <c:v>0.41599999999999998</c:v>
                </c:pt>
                <c:pt idx="12060">
                  <c:v>0.71899999999999997</c:v>
                </c:pt>
                <c:pt idx="12061">
                  <c:v>0.67200000000000004</c:v>
                </c:pt>
                <c:pt idx="12062">
                  <c:v>0.73899999999999999</c:v>
                </c:pt>
                <c:pt idx="12063">
                  <c:v>0.27700000000000002</c:v>
                </c:pt>
                <c:pt idx="12064">
                  <c:v>0.44700000000000001</c:v>
                </c:pt>
                <c:pt idx="12065">
                  <c:v>0.66200000000000003</c:v>
                </c:pt>
                <c:pt idx="12066">
                  <c:v>0.57899999999999996</c:v>
                </c:pt>
                <c:pt idx="12067">
                  <c:v>0.57999999999999996</c:v>
                </c:pt>
                <c:pt idx="12068">
                  <c:v>0.73899999999999999</c:v>
                </c:pt>
                <c:pt idx="12069">
                  <c:v>0.73299999999999998</c:v>
                </c:pt>
                <c:pt idx="12070">
                  <c:v>0.499</c:v>
                </c:pt>
                <c:pt idx="12071">
                  <c:v>0.499</c:v>
                </c:pt>
                <c:pt idx="12072">
                  <c:v>0.58899999999999997</c:v>
                </c:pt>
                <c:pt idx="12073">
                  <c:v>0.745</c:v>
                </c:pt>
                <c:pt idx="12074">
                  <c:v>0.71399999999999997</c:v>
                </c:pt>
                <c:pt idx="12075">
                  <c:v>0.371</c:v>
                </c:pt>
                <c:pt idx="12076">
                  <c:v>0.76600000000000001</c:v>
                </c:pt>
                <c:pt idx="12077">
                  <c:v>0.371</c:v>
                </c:pt>
                <c:pt idx="12078">
                  <c:v>0.64700000000000002</c:v>
                </c:pt>
                <c:pt idx="12079">
                  <c:v>0.64700000000000002</c:v>
                </c:pt>
                <c:pt idx="12080">
                  <c:v>0.45700000000000002</c:v>
                </c:pt>
                <c:pt idx="12081">
                  <c:v>0.50800000000000001</c:v>
                </c:pt>
                <c:pt idx="12082">
                  <c:v>0.50800000000000001</c:v>
                </c:pt>
                <c:pt idx="12083">
                  <c:v>0.71399999999999997</c:v>
                </c:pt>
                <c:pt idx="12084">
                  <c:v>0.73699999999999999</c:v>
                </c:pt>
                <c:pt idx="12085">
                  <c:v>0.27700000000000002</c:v>
                </c:pt>
                <c:pt idx="12086">
                  <c:v>0.746</c:v>
                </c:pt>
                <c:pt idx="12087">
                  <c:v>0.48899999999999999</c:v>
                </c:pt>
                <c:pt idx="12088">
                  <c:v>0.32</c:v>
                </c:pt>
                <c:pt idx="12089">
                  <c:v>0.32</c:v>
                </c:pt>
                <c:pt idx="12090">
                  <c:v>0.38300000000000001</c:v>
                </c:pt>
                <c:pt idx="12091">
                  <c:v>0.59</c:v>
                </c:pt>
                <c:pt idx="12092">
                  <c:v>0.59099999999999997</c:v>
                </c:pt>
                <c:pt idx="12093">
                  <c:v>0.75600000000000001</c:v>
                </c:pt>
                <c:pt idx="12094">
                  <c:v>0.54100000000000004</c:v>
                </c:pt>
                <c:pt idx="12095">
                  <c:v>0.54100000000000004</c:v>
                </c:pt>
                <c:pt idx="12096">
                  <c:v>0.72699999999999998</c:v>
                </c:pt>
                <c:pt idx="12097">
                  <c:v>0.74399999999999999</c:v>
                </c:pt>
                <c:pt idx="12098">
                  <c:v>0.60399999999999998</c:v>
                </c:pt>
                <c:pt idx="12099">
                  <c:v>0.41199999999999998</c:v>
                </c:pt>
                <c:pt idx="12100">
                  <c:v>0.41199999999999998</c:v>
                </c:pt>
                <c:pt idx="12101">
                  <c:v>0.27700000000000002</c:v>
                </c:pt>
                <c:pt idx="12102">
                  <c:v>0.66400000000000003</c:v>
                </c:pt>
                <c:pt idx="12103">
                  <c:v>0.66400000000000003</c:v>
                </c:pt>
                <c:pt idx="12104">
                  <c:v>0.499</c:v>
                </c:pt>
                <c:pt idx="12105">
                  <c:v>0.55200000000000005</c:v>
                </c:pt>
                <c:pt idx="12106">
                  <c:v>0.55200000000000005</c:v>
                </c:pt>
                <c:pt idx="12107">
                  <c:v>0.754</c:v>
                </c:pt>
                <c:pt idx="12108">
                  <c:v>0.27900000000000003</c:v>
                </c:pt>
                <c:pt idx="12109">
                  <c:v>0.53200000000000003</c:v>
                </c:pt>
                <c:pt idx="12110">
                  <c:v>0.36199999999999999</c:v>
                </c:pt>
                <c:pt idx="12111">
                  <c:v>0.36199999999999999</c:v>
                </c:pt>
                <c:pt idx="12112">
                  <c:v>0.42599999999999999</c:v>
                </c:pt>
                <c:pt idx="12113">
                  <c:v>0.60499999999999998</c:v>
                </c:pt>
                <c:pt idx="12114">
                  <c:v>0.60599999999999998</c:v>
                </c:pt>
                <c:pt idx="12115">
                  <c:v>0.74399999999999999</c:v>
                </c:pt>
                <c:pt idx="12116">
                  <c:v>0.752</c:v>
                </c:pt>
                <c:pt idx="12117">
                  <c:v>0.75</c:v>
                </c:pt>
                <c:pt idx="12118">
                  <c:v>0.753</c:v>
                </c:pt>
                <c:pt idx="12119">
                  <c:v>0.27700000000000002</c:v>
                </c:pt>
                <c:pt idx="12120">
                  <c:v>0.74199999999999999</c:v>
                </c:pt>
                <c:pt idx="12121">
                  <c:v>0.61499999999999999</c:v>
                </c:pt>
                <c:pt idx="12122">
                  <c:v>0.45400000000000001</c:v>
                </c:pt>
                <c:pt idx="12123">
                  <c:v>0.45300000000000001</c:v>
                </c:pt>
                <c:pt idx="12124">
                  <c:v>0.54200000000000004</c:v>
                </c:pt>
                <c:pt idx="12125">
                  <c:v>0.27900000000000003</c:v>
                </c:pt>
                <c:pt idx="12126">
                  <c:v>0.58299999999999996</c:v>
                </c:pt>
                <c:pt idx="12127">
                  <c:v>0.58299999999999996</c:v>
                </c:pt>
                <c:pt idx="12128">
                  <c:v>0.56599999999999995</c:v>
                </c:pt>
                <c:pt idx="12129">
                  <c:v>0.74299999999999999</c:v>
                </c:pt>
                <c:pt idx="12130">
                  <c:v>0.40600000000000003</c:v>
                </c:pt>
                <c:pt idx="12131">
                  <c:v>0.40600000000000003</c:v>
                </c:pt>
                <c:pt idx="12132">
                  <c:v>0.47</c:v>
                </c:pt>
                <c:pt idx="12133">
                  <c:v>0.75900000000000001</c:v>
                </c:pt>
                <c:pt idx="12134">
                  <c:v>0.61599999999999999</c:v>
                </c:pt>
                <c:pt idx="12135">
                  <c:v>0.76200000000000001</c:v>
                </c:pt>
                <c:pt idx="12136">
                  <c:v>0.752</c:v>
                </c:pt>
                <c:pt idx="12137">
                  <c:v>0.65</c:v>
                </c:pt>
                <c:pt idx="12138">
                  <c:v>0.74099999999999999</c:v>
                </c:pt>
                <c:pt idx="12139">
                  <c:v>0.41599999999999998</c:v>
                </c:pt>
                <c:pt idx="12140">
                  <c:v>0.308</c:v>
                </c:pt>
                <c:pt idx="12141">
                  <c:v>0.746</c:v>
                </c:pt>
                <c:pt idx="12142">
                  <c:v>0.35799999999999998</c:v>
                </c:pt>
                <c:pt idx="12143">
                  <c:v>0.748</c:v>
                </c:pt>
                <c:pt idx="12144">
                  <c:v>0.75</c:v>
                </c:pt>
                <c:pt idx="12145">
                  <c:v>0.496</c:v>
                </c:pt>
                <c:pt idx="12146">
                  <c:v>0.66500000000000004</c:v>
                </c:pt>
                <c:pt idx="12147">
                  <c:v>0.495</c:v>
                </c:pt>
                <c:pt idx="12148">
                  <c:v>0.57299999999999995</c:v>
                </c:pt>
                <c:pt idx="12149">
                  <c:v>0.27800000000000002</c:v>
                </c:pt>
                <c:pt idx="12150">
                  <c:v>0.76200000000000001</c:v>
                </c:pt>
                <c:pt idx="12151">
                  <c:v>0.59299999999999997</c:v>
                </c:pt>
                <c:pt idx="12152">
                  <c:v>0.59299999999999997</c:v>
                </c:pt>
                <c:pt idx="12153">
                  <c:v>0.57599999999999996</c:v>
                </c:pt>
                <c:pt idx="12154">
                  <c:v>0.74299999999999999</c:v>
                </c:pt>
                <c:pt idx="12155">
                  <c:v>0.755</c:v>
                </c:pt>
                <c:pt idx="12156">
                  <c:v>0.752</c:v>
                </c:pt>
                <c:pt idx="12157">
                  <c:v>0.74299999999999999</c:v>
                </c:pt>
                <c:pt idx="12158">
                  <c:v>0.74</c:v>
                </c:pt>
                <c:pt idx="12159">
                  <c:v>0.74</c:v>
                </c:pt>
                <c:pt idx="12160">
                  <c:v>0.51500000000000001</c:v>
                </c:pt>
                <c:pt idx="12161">
                  <c:v>0.749</c:v>
                </c:pt>
                <c:pt idx="12162">
                  <c:v>0.66700000000000004</c:v>
                </c:pt>
                <c:pt idx="12163">
                  <c:v>0.66700000000000004</c:v>
                </c:pt>
                <c:pt idx="12164">
                  <c:v>0.34499999999999997</c:v>
                </c:pt>
                <c:pt idx="12165">
                  <c:v>0.29299999999999998</c:v>
                </c:pt>
                <c:pt idx="12166">
                  <c:v>0.29299999999999998</c:v>
                </c:pt>
                <c:pt idx="12167">
                  <c:v>0.46100000000000002</c:v>
                </c:pt>
                <c:pt idx="12168">
                  <c:v>0.75</c:v>
                </c:pt>
                <c:pt idx="12169">
                  <c:v>0.74</c:v>
                </c:pt>
                <c:pt idx="12170">
                  <c:v>0.75800000000000001</c:v>
                </c:pt>
                <c:pt idx="12171">
                  <c:v>0.40100000000000002</c:v>
                </c:pt>
                <c:pt idx="12172">
                  <c:v>0.74099999999999999</c:v>
                </c:pt>
                <c:pt idx="12173">
                  <c:v>0.53900000000000003</c:v>
                </c:pt>
                <c:pt idx="12174">
                  <c:v>0.53800000000000003</c:v>
                </c:pt>
                <c:pt idx="12175">
                  <c:v>0.74</c:v>
                </c:pt>
                <c:pt idx="12176">
                  <c:v>0.58399999999999996</c:v>
                </c:pt>
                <c:pt idx="12177">
                  <c:v>0.60799999999999998</c:v>
                </c:pt>
                <c:pt idx="12178">
                  <c:v>0.60799999999999998</c:v>
                </c:pt>
                <c:pt idx="12179">
                  <c:v>0.73499999999999999</c:v>
                </c:pt>
                <c:pt idx="12180">
                  <c:v>0.751</c:v>
                </c:pt>
                <c:pt idx="12181">
                  <c:v>0.58599999999999997</c:v>
                </c:pt>
                <c:pt idx="12182">
                  <c:v>0.75700000000000001</c:v>
                </c:pt>
                <c:pt idx="12183">
                  <c:v>0.745</c:v>
                </c:pt>
                <c:pt idx="12184">
                  <c:v>0.752</c:v>
                </c:pt>
                <c:pt idx="12185">
                  <c:v>0.49399999999999999</c:v>
                </c:pt>
                <c:pt idx="12186">
                  <c:v>0.49399999999999999</c:v>
                </c:pt>
                <c:pt idx="12187">
                  <c:v>0.38100000000000001</c:v>
                </c:pt>
                <c:pt idx="12188">
                  <c:v>0.74199999999999999</c:v>
                </c:pt>
                <c:pt idx="12189">
                  <c:v>0.56000000000000005</c:v>
                </c:pt>
                <c:pt idx="12190">
                  <c:v>0.76</c:v>
                </c:pt>
                <c:pt idx="12191">
                  <c:v>0.67600000000000005</c:v>
                </c:pt>
                <c:pt idx="12192">
                  <c:v>0.67600000000000005</c:v>
                </c:pt>
                <c:pt idx="12193">
                  <c:v>0.33400000000000002</c:v>
                </c:pt>
                <c:pt idx="12194">
                  <c:v>0.33400000000000002</c:v>
                </c:pt>
                <c:pt idx="12195">
                  <c:v>0.748</c:v>
                </c:pt>
                <c:pt idx="12196">
                  <c:v>0.73699999999999999</c:v>
                </c:pt>
                <c:pt idx="12197">
                  <c:v>0.44400000000000001</c:v>
                </c:pt>
                <c:pt idx="12198">
                  <c:v>0.57499999999999996</c:v>
                </c:pt>
                <c:pt idx="12199">
                  <c:v>0.57499999999999996</c:v>
                </c:pt>
                <c:pt idx="12200">
                  <c:v>0.59899999999999998</c:v>
                </c:pt>
                <c:pt idx="12201">
                  <c:v>0.749</c:v>
                </c:pt>
                <c:pt idx="12202">
                  <c:v>0.76800000000000002</c:v>
                </c:pt>
                <c:pt idx="12203">
                  <c:v>0.65</c:v>
                </c:pt>
                <c:pt idx="12204">
                  <c:v>0.65</c:v>
                </c:pt>
                <c:pt idx="12205">
                  <c:v>0.60199999999999998</c:v>
                </c:pt>
                <c:pt idx="12206">
                  <c:v>0.746</c:v>
                </c:pt>
                <c:pt idx="12207">
                  <c:v>0.42</c:v>
                </c:pt>
                <c:pt idx="12208">
                  <c:v>0.74399999999999999</c:v>
                </c:pt>
                <c:pt idx="12209">
                  <c:v>0.73699999999999999</c:v>
                </c:pt>
                <c:pt idx="12210">
                  <c:v>0.71899999999999997</c:v>
                </c:pt>
                <c:pt idx="12211">
                  <c:v>0.374</c:v>
                </c:pt>
                <c:pt idx="12212">
                  <c:v>0.374</c:v>
                </c:pt>
                <c:pt idx="12213">
                  <c:v>0.58899999999999997</c:v>
                </c:pt>
                <c:pt idx="12214">
                  <c:v>0.72</c:v>
                </c:pt>
                <c:pt idx="12215">
                  <c:v>0.74099999999999999</c:v>
                </c:pt>
                <c:pt idx="12216">
                  <c:v>0.55300000000000005</c:v>
                </c:pt>
                <c:pt idx="12217">
                  <c:v>0.58599999999999997</c:v>
                </c:pt>
                <c:pt idx="12218">
                  <c:v>0.75</c:v>
                </c:pt>
                <c:pt idx="12219">
                  <c:v>0.27900000000000003</c:v>
                </c:pt>
                <c:pt idx="12220">
                  <c:v>0.27900000000000003</c:v>
                </c:pt>
                <c:pt idx="12221">
                  <c:v>0.58599999999999997</c:v>
                </c:pt>
                <c:pt idx="12222">
                  <c:v>0.64900000000000002</c:v>
                </c:pt>
                <c:pt idx="12223">
                  <c:v>0.74199999999999999</c:v>
                </c:pt>
                <c:pt idx="12224">
                  <c:v>0.75</c:v>
                </c:pt>
                <c:pt idx="12225">
                  <c:v>0.73799999999999999</c:v>
                </c:pt>
                <c:pt idx="12226">
                  <c:v>0.751</c:v>
                </c:pt>
                <c:pt idx="12227">
                  <c:v>0.65200000000000002</c:v>
                </c:pt>
                <c:pt idx="12228">
                  <c:v>0.66700000000000004</c:v>
                </c:pt>
                <c:pt idx="12229">
                  <c:v>0.66700000000000004</c:v>
                </c:pt>
                <c:pt idx="12230">
                  <c:v>0.45800000000000002</c:v>
                </c:pt>
                <c:pt idx="12231">
                  <c:v>0.751</c:v>
                </c:pt>
                <c:pt idx="12232">
                  <c:v>0.74099999999999999</c:v>
                </c:pt>
                <c:pt idx="12233">
                  <c:v>0.74399999999999999</c:v>
                </c:pt>
                <c:pt idx="12234">
                  <c:v>0.752</c:v>
                </c:pt>
                <c:pt idx="12235">
                  <c:v>0.41499999999999998</c:v>
                </c:pt>
                <c:pt idx="12236">
                  <c:v>0.41499999999999998</c:v>
                </c:pt>
                <c:pt idx="12237">
                  <c:v>0.6</c:v>
                </c:pt>
                <c:pt idx="12238">
                  <c:v>0.748</c:v>
                </c:pt>
                <c:pt idx="12239">
                  <c:v>0.27800000000000002</c:v>
                </c:pt>
                <c:pt idx="12240">
                  <c:v>0.27800000000000002</c:v>
                </c:pt>
                <c:pt idx="12241">
                  <c:v>0.59899999999999998</c:v>
                </c:pt>
                <c:pt idx="12242">
                  <c:v>0.60099999999999998</c:v>
                </c:pt>
                <c:pt idx="12243">
                  <c:v>0.74299999999999999</c:v>
                </c:pt>
                <c:pt idx="12244">
                  <c:v>0.60099999999999998</c:v>
                </c:pt>
                <c:pt idx="12245">
                  <c:v>0.746</c:v>
                </c:pt>
                <c:pt idx="12246">
                  <c:v>0.51700000000000002</c:v>
                </c:pt>
                <c:pt idx="12247">
                  <c:v>0.74399999999999999</c:v>
                </c:pt>
                <c:pt idx="12248">
                  <c:v>0.74099999999999999</c:v>
                </c:pt>
                <c:pt idx="12249">
                  <c:v>0.66900000000000004</c:v>
                </c:pt>
                <c:pt idx="12250">
                  <c:v>0.74299999999999999</c:v>
                </c:pt>
                <c:pt idx="12251">
                  <c:v>0.46100000000000002</c:v>
                </c:pt>
                <c:pt idx="12252">
                  <c:v>0.74399999999999999</c:v>
                </c:pt>
                <c:pt idx="12253">
                  <c:v>0.749</c:v>
                </c:pt>
                <c:pt idx="12254">
                  <c:v>0.46200000000000002</c:v>
                </c:pt>
                <c:pt idx="12255">
                  <c:v>0.45700000000000002</c:v>
                </c:pt>
                <c:pt idx="12256">
                  <c:v>0.61099999999999999</c:v>
                </c:pt>
                <c:pt idx="12257">
                  <c:v>0.45700000000000002</c:v>
                </c:pt>
                <c:pt idx="12258">
                  <c:v>0.61099999999999999</c:v>
                </c:pt>
                <c:pt idx="12259">
                  <c:v>0.27800000000000002</c:v>
                </c:pt>
                <c:pt idx="12260">
                  <c:v>0.27800000000000002</c:v>
                </c:pt>
                <c:pt idx="12261">
                  <c:v>0.61399999999999999</c:v>
                </c:pt>
                <c:pt idx="12262">
                  <c:v>0.61799999999999999</c:v>
                </c:pt>
                <c:pt idx="12263">
                  <c:v>0.65200000000000002</c:v>
                </c:pt>
                <c:pt idx="12264">
                  <c:v>0.65200000000000002</c:v>
                </c:pt>
                <c:pt idx="12265">
                  <c:v>0.75</c:v>
                </c:pt>
                <c:pt idx="12266">
                  <c:v>0.56000000000000005</c:v>
                </c:pt>
                <c:pt idx="12267">
                  <c:v>0.748</c:v>
                </c:pt>
                <c:pt idx="12268">
                  <c:v>0.504</c:v>
                </c:pt>
                <c:pt idx="12269">
                  <c:v>0.70499999999999996</c:v>
                </c:pt>
                <c:pt idx="12270">
                  <c:v>0.754</c:v>
                </c:pt>
                <c:pt idx="12271">
                  <c:v>0.50600000000000001</c:v>
                </c:pt>
                <c:pt idx="12272">
                  <c:v>0.38300000000000001</c:v>
                </c:pt>
                <c:pt idx="12273">
                  <c:v>0.499</c:v>
                </c:pt>
                <c:pt idx="12274">
                  <c:v>0.499</c:v>
                </c:pt>
                <c:pt idx="12275">
                  <c:v>0.65300000000000002</c:v>
                </c:pt>
                <c:pt idx="12276">
                  <c:v>0.65300000000000002</c:v>
                </c:pt>
                <c:pt idx="12277">
                  <c:v>0.65500000000000003</c:v>
                </c:pt>
                <c:pt idx="12278">
                  <c:v>0.66900000000000004</c:v>
                </c:pt>
                <c:pt idx="12279">
                  <c:v>0.64800000000000002</c:v>
                </c:pt>
                <c:pt idx="12280">
                  <c:v>0.65700000000000003</c:v>
                </c:pt>
                <c:pt idx="12281">
                  <c:v>0.66900000000000004</c:v>
                </c:pt>
                <c:pt idx="12282">
                  <c:v>0.54200000000000004</c:v>
                </c:pt>
                <c:pt idx="12283">
                  <c:v>0.72299999999999998</c:v>
                </c:pt>
                <c:pt idx="12284">
                  <c:v>0.54300000000000004</c:v>
                </c:pt>
                <c:pt idx="12285">
                  <c:v>0.747</c:v>
                </c:pt>
                <c:pt idx="12286">
                  <c:v>0.28899999999999998</c:v>
                </c:pt>
                <c:pt idx="12287">
                  <c:v>0.28899999999999998</c:v>
                </c:pt>
                <c:pt idx="12288">
                  <c:v>0.54100000000000004</c:v>
                </c:pt>
                <c:pt idx="12289">
                  <c:v>0.54100000000000004</c:v>
                </c:pt>
                <c:pt idx="12290">
                  <c:v>0.42599999999999999</c:v>
                </c:pt>
                <c:pt idx="12291">
                  <c:v>0.66400000000000003</c:v>
                </c:pt>
                <c:pt idx="12292">
                  <c:v>0.67200000000000004</c:v>
                </c:pt>
                <c:pt idx="12293">
                  <c:v>0.70499999999999996</c:v>
                </c:pt>
                <c:pt idx="12294">
                  <c:v>0.74099999999999999</c:v>
                </c:pt>
                <c:pt idx="12295">
                  <c:v>0.70499999999999996</c:v>
                </c:pt>
                <c:pt idx="12296">
                  <c:v>0.61499999999999999</c:v>
                </c:pt>
                <c:pt idx="12297">
                  <c:v>0.67200000000000004</c:v>
                </c:pt>
                <c:pt idx="12298">
                  <c:v>0.61699999999999999</c:v>
                </c:pt>
                <c:pt idx="12299">
                  <c:v>0.76400000000000001</c:v>
                </c:pt>
                <c:pt idx="12300">
                  <c:v>0.74299999999999999</c:v>
                </c:pt>
                <c:pt idx="12301">
                  <c:v>0.34499999999999997</c:v>
                </c:pt>
                <c:pt idx="12302">
                  <c:v>0.34499999999999997</c:v>
                </c:pt>
                <c:pt idx="12303">
                  <c:v>0.75</c:v>
                </c:pt>
                <c:pt idx="12304">
                  <c:v>0.57399999999999995</c:v>
                </c:pt>
                <c:pt idx="12305">
                  <c:v>0.57399999999999995</c:v>
                </c:pt>
                <c:pt idx="12306">
                  <c:v>0.47</c:v>
                </c:pt>
                <c:pt idx="12307">
                  <c:v>0.69899999999999995</c:v>
                </c:pt>
                <c:pt idx="12308">
                  <c:v>0.70799999999999996</c:v>
                </c:pt>
                <c:pt idx="12309">
                  <c:v>0.749</c:v>
                </c:pt>
                <c:pt idx="12310">
                  <c:v>0.66800000000000004</c:v>
                </c:pt>
                <c:pt idx="12311">
                  <c:v>0.70699999999999996</c:v>
                </c:pt>
                <c:pt idx="12312">
                  <c:v>0.33200000000000002</c:v>
                </c:pt>
                <c:pt idx="12313">
                  <c:v>0.74299999999999999</c:v>
                </c:pt>
                <c:pt idx="12314">
                  <c:v>0.66900000000000004</c:v>
                </c:pt>
                <c:pt idx="12315">
                  <c:v>0.76</c:v>
                </c:pt>
                <c:pt idx="12316">
                  <c:v>0.75600000000000001</c:v>
                </c:pt>
                <c:pt idx="12317">
                  <c:v>0.38800000000000001</c:v>
                </c:pt>
                <c:pt idx="12318">
                  <c:v>0.38800000000000001</c:v>
                </c:pt>
                <c:pt idx="12319">
                  <c:v>0.749</c:v>
                </c:pt>
                <c:pt idx="12320">
                  <c:v>0.58499999999999996</c:v>
                </c:pt>
                <c:pt idx="12321">
                  <c:v>0.58499999999999996</c:v>
                </c:pt>
                <c:pt idx="12322">
                  <c:v>0.72499999999999998</c:v>
                </c:pt>
                <c:pt idx="12323">
                  <c:v>0.67600000000000005</c:v>
                </c:pt>
                <c:pt idx="12324">
                  <c:v>0.373</c:v>
                </c:pt>
                <c:pt idx="12325">
                  <c:v>0.67700000000000005</c:v>
                </c:pt>
                <c:pt idx="12326">
                  <c:v>0.74199999999999999</c:v>
                </c:pt>
                <c:pt idx="12327">
                  <c:v>0.40200000000000002</c:v>
                </c:pt>
                <c:pt idx="12328">
                  <c:v>0.40200000000000002</c:v>
                </c:pt>
                <c:pt idx="12329">
                  <c:v>0.748</c:v>
                </c:pt>
                <c:pt idx="12330">
                  <c:v>0.432</c:v>
                </c:pt>
                <c:pt idx="12331">
                  <c:v>0.432</c:v>
                </c:pt>
                <c:pt idx="12332">
                  <c:v>0.76</c:v>
                </c:pt>
                <c:pt idx="12333">
                  <c:v>0.74399999999999999</c:v>
                </c:pt>
                <c:pt idx="12334">
                  <c:v>0.6</c:v>
                </c:pt>
                <c:pt idx="12335">
                  <c:v>0.6</c:v>
                </c:pt>
                <c:pt idx="12336">
                  <c:v>0.74399999999999999</c:v>
                </c:pt>
                <c:pt idx="12337">
                  <c:v>0.46100000000000002</c:v>
                </c:pt>
                <c:pt idx="12338">
                  <c:v>0.46100000000000002</c:v>
                </c:pt>
                <c:pt idx="12339">
                  <c:v>0.41499999999999998</c:v>
                </c:pt>
                <c:pt idx="12340">
                  <c:v>0.75</c:v>
                </c:pt>
                <c:pt idx="12341">
                  <c:v>0.77100000000000002</c:v>
                </c:pt>
                <c:pt idx="12342">
                  <c:v>0.33700000000000002</c:v>
                </c:pt>
                <c:pt idx="12343">
                  <c:v>0.751</c:v>
                </c:pt>
                <c:pt idx="12344">
                  <c:v>0.65200000000000002</c:v>
                </c:pt>
                <c:pt idx="12345">
                  <c:v>0.65200000000000002</c:v>
                </c:pt>
                <c:pt idx="12346">
                  <c:v>0.77100000000000002</c:v>
                </c:pt>
                <c:pt idx="12347">
                  <c:v>0.76200000000000001</c:v>
                </c:pt>
                <c:pt idx="12348">
                  <c:v>0.45700000000000002</c:v>
                </c:pt>
                <c:pt idx="12349">
                  <c:v>0.73299999999999998</c:v>
                </c:pt>
                <c:pt idx="12350">
                  <c:v>0.378</c:v>
                </c:pt>
                <c:pt idx="12351">
                  <c:v>0.52100000000000002</c:v>
                </c:pt>
                <c:pt idx="12352">
                  <c:v>0.52100000000000002</c:v>
                </c:pt>
                <c:pt idx="12353">
                  <c:v>0.27800000000000002</c:v>
                </c:pt>
                <c:pt idx="12354">
                  <c:v>0.75</c:v>
                </c:pt>
                <c:pt idx="12355">
                  <c:v>0.749</c:v>
                </c:pt>
                <c:pt idx="12356">
                  <c:v>0.5</c:v>
                </c:pt>
                <c:pt idx="12357">
                  <c:v>0.75800000000000001</c:v>
                </c:pt>
                <c:pt idx="12358">
                  <c:v>0.27800000000000002</c:v>
                </c:pt>
                <c:pt idx="12359">
                  <c:v>0.41899999999999998</c:v>
                </c:pt>
                <c:pt idx="12360">
                  <c:v>0.75800000000000001</c:v>
                </c:pt>
                <c:pt idx="12361">
                  <c:v>0.747</c:v>
                </c:pt>
                <c:pt idx="12362">
                  <c:v>0.62</c:v>
                </c:pt>
                <c:pt idx="12363">
                  <c:v>0.65500000000000003</c:v>
                </c:pt>
                <c:pt idx="12364">
                  <c:v>0.438</c:v>
                </c:pt>
                <c:pt idx="12365">
                  <c:v>0.75700000000000001</c:v>
                </c:pt>
                <c:pt idx="12366">
                  <c:v>0.54300000000000004</c:v>
                </c:pt>
                <c:pt idx="12367">
                  <c:v>0.76700000000000002</c:v>
                </c:pt>
                <c:pt idx="12368">
                  <c:v>0.753</c:v>
                </c:pt>
                <c:pt idx="12369">
                  <c:v>0.755</c:v>
                </c:pt>
                <c:pt idx="12370">
                  <c:v>0.746</c:v>
                </c:pt>
                <c:pt idx="12371">
                  <c:v>0.751</c:v>
                </c:pt>
                <c:pt idx="12372">
                  <c:v>0.75700000000000001</c:v>
                </c:pt>
                <c:pt idx="12373">
                  <c:v>0.67200000000000004</c:v>
                </c:pt>
                <c:pt idx="12374">
                  <c:v>0.748</c:v>
                </c:pt>
                <c:pt idx="12375">
                  <c:v>0.67200000000000004</c:v>
                </c:pt>
                <c:pt idx="12376">
                  <c:v>0.745</c:v>
                </c:pt>
                <c:pt idx="12377">
                  <c:v>0.48299999999999998</c:v>
                </c:pt>
                <c:pt idx="12378">
                  <c:v>0.57999999999999996</c:v>
                </c:pt>
                <c:pt idx="12379">
                  <c:v>0.30499999999999999</c:v>
                </c:pt>
                <c:pt idx="12380">
                  <c:v>0.748</c:v>
                </c:pt>
                <c:pt idx="12381">
                  <c:v>0.75600000000000001</c:v>
                </c:pt>
                <c:pt idx="12382">
                  <c:v>0.746</c:v>
                </c:pt>
                <c:pt idx="12383">
                  <c:v>0.755</c:v>
                </c:pt>
                <c:pt idx="12384">
                  <c:v>0.61199999999999999</c:v>
                </c:pt>
                <c:pt idx="12385">
                  <c:v>0.61199999999999999</c:v>
                </c:pt>
                <c:pt idx="12386">
                  <c:v>0.75</c:v>
                </c:pt>
                <c:pt idx="12387">
                  <c:v>0.753</c:v>
                </c:pt>
                <c:pt idx="12388">
                  <c:v>0.68100000000000005</c:v>
                </c:pt>
                <c:pt idx="12389">
                  <c:v>0.75700000000000001</c:v>
                </c:pt>
                <c:pt idx="12390">
                  <c:v>0.76300000000000001</c:v>
                </c:pt>
                <c:pt idx="12391">
                  <c:v>0.68100000000000005</c:v>
                </c:pt>
                <c:pt idx="12392">
                  <c:v>0.34100000000000003</c:v>
                </c:pt>
                <c:pt idx="12393">
                  <c:v>0.59099999999999997</c:v>
                </c:pt>
                <c:pt idx="12394">
                  <c:v>0.76500000000000001</c:v>
                </c:pt>
                <c:pt idx="12395">
                  <c:v>0.75600000000000001</c:v>
                </c:pt>
                <c:pt idx="12396">
                  <c:v>0.3</c:v>
                </c:pt>
                <c:pt idx="12397">
                  <c:v>0.3</c:v>
                </c:pt>
                <c:pt idx="12398">
                  <c:v>0.748</c:v>
                </c:pt>
                <c:pt idx="12399">
                  <c:v>0.65500000000000003</c:v>
                </c:pt>
                <c:pt idx="12400">
                  <c:v>0.65500000000000003</c:v>
                </c:pt>
                <c:pt idx="12401">
                  <c:v>0.77400000000000002</c:v>
                </c:pt>
                <c:pt idx="12402">
                  <c:v>0.745</c:v>
                </c:pt>
                <c:pt idx="12403">
                  <c:v>0.38100000000000001</c:v>
                </c:pt>
                <c:pt idx="12404">
                  <c:v>0.75</c:v>
                </c:pt>
                <c:pt idx="12405">
                  <c:v>0.60599999999999998</c:v>
                </c:pt>
                <c:pt idx="12406">
                  <c:v>0.755</c:v>
                </c:pt>
                <c:pt idx="12407">
                  <c:v>0.57499999999999996</c:v>
                </c:pt>
                <c:pt idx="12408">
                  <c:v>0.747</c:v>
                </c:pt>
                <c:pt idx="12409">
                  <c:v>0.34</c:v>
                </c:pt>
                <c:pt idx="12410">
                  <c:v>0.34</c:v>
                </c:pt>
                <c:pt idx="12411">
                  <c:v>0.75700000000000001</c:v>
                </c:pt>
                <c:pt idx="12412">
                  <c:v>0.41799999999999998</c:v>
                </c:pt>
                <c:pt idx="12413">
                  <c:v>0.75700000000000001</c:v>
                </c:pt>
                <c:pt idx="12414">
                  <c:v>0.65700000000000003</c:v>
                </c:pt>
                <c:pt idx="12415">
                  <c:v>0.755</c:v>
                </c:pt>
                <c:pt idx="12416">
                  <c:v>0.60399999999999998</c:v>
                </c:pt>
                <c:pt idx="12417">
                  <c:v>0.38200000000000001</c:v>
                </c:pt>
                <c:pt idx="12418">
                  <c:v>0.38200000000000001</c:v>
                </c:pt>
                <c:pt idx="12419">
                  <c:v>0.60499999999999998</c:v>
                </c:pt>
                <c:pt idx="12420">
                  <c:v>0.746</c:v>
                </c:pt>
                <c:pt idx="12421">
                  <c:v>0.60499999999999998</c:v>
                </c:pt>
                <c:pt idx="12422">
                  <c:v>0.748</c:v>
                </c:pt>
                <c:pt idx="12423">
                  <c:v>0.47799999999999998</c:v>
                </c:pt>
                <c:pt idx="12424">
                  <c:v>0.75</c:v>
                </c:pt>
                <c:pt idx="12425">
                  <c:v>0.67400000000000004</c:v>
                </c:pt>
                <c:pt idx="12426">
                  <c:v>0.61899999999999999</c:v>
                </c:pt>
                <c:pt idx="12427">
                  <c:v>0.65700000000000003</c:v>
                </c:pt>
                <c:pt idx="12428">
                  <c:v>0.65600000000000003</c:v>
                </c:pt>
                <c:pt idx="12429">
                  <c:v>0.52100000000000002</c:v>
                </c:pt>
                <c:pt idx="12430">
                  <c:v>0.755</c:v>
                </c:pt>
                <c:pt idx="12431">
                  <c:v>0.71</c:v>
                </c:pt>
                <c:pt idx="12432">
                  <c:v>0.46500000000000002</c:v>
                </c:pt>
                <c:pt idx="12433">
                  <c:v>0.46500000000000002</c:v>
                </c:pt>
                <c:pt idx="12434">
                  <c:v>0.66</c:v>
                </c:pt>
                <c:pt idx="12435">
                  <c:v>0.67400000000000004</c:v>
                </c:pt>
                <c:pt idx="12436">
                  <c:v>0.67400000000000004</c:v>
                </c:pt>
                <c:pt idx="12437">
                  <c:v>0.72799999999999998</c:v>
                </c:pt>
                <c:pt idx="12438">
                  <c:v>0.67700000000000005</c:v>
                </c:pt>
                <c:pt idx="12439">
                  <c:v>0.748</c:v>
                </c:pt>
                <c:pt idx="12440">
                  <c:v>0.755</c:v>
                </c:pt>
                <c:pt idx="12441">
                  <c:v>0.71299999999999997</c:v>
                </c:pt>
                <c:pt idx="12442">
                  <c:v>0.748</c:v>
                </c:pt>
                <c:pt idx="12443">
                  <c:v>0.58899999999999997</c:v>
                </c:pt>
                <c:pt idx="12444">
                  <c:v>0.58899999999999997</c:v>
                </c:pt>
                <c:pt idx="12445">
                  <c:v>0.60399999999999998</c:v>
                </c:pt>
                <c:pt idx="12446">
                  <c:v>0.60399999999999998</c:v>
                </c:pt>
                <c:pt idx="12447">
                  <c:v>0.38100000000000001</c:v>
                </c:pt>
                <c:pt idx="12448">
                  <c:v>0.77600000000000002</c:v>
                </c:pt>
                <c:pt idx="12449">
                  <c:v>0.42299999999999999</c:v>
                </c:pt>
                <c:pt idx="12450">
                  <c:v>0.754</c:v>
                </c:pt>
                <c:pt idx="12451">
                  <c:v>0.76300000000000001</c:v>
                </c:pt>
                <c:pt idx="12452">
                  <c:v>0.76300000000000001</c:v>
                </c:pt>
                <c:pt idx="12453">
                  <c:v>0.77200000000000002</c:v>
                </c:pt>
                <c:pt idx="12454">
                  <c:v>0.50900000000000001</c:v>
                </c:pt>
                <c:pt idx="12455">
                  <c:v>0.75600000000000001</c:v>
                </c:pt>
                <c:pt idx="12456">
                  <c:v>0.55300000000000005</c:v>
                </c:pt>
                <c:pt idx="12457">
                  <c:v>0.753</c:v>
                </c:pt>
                <c:pt idx="12458">
                  <c:v>0.76200000000000001</c:v>
                </c:pt>
                <c:pt idx="12459">
                  <c:v>0.76</c:v>
                </c:pt>
                <c:pt idx="12460">
                  <c:v>0.76800000000000002</c:v>
                </c:pt>
                <c:pt idx="12461">
                  <c:v>0.77100000000000002</c:v>
                </c:pt>
                <c:pt idx="12462">
                  <c:v>0.59499999999999997</c:v>
                </c:pt>
                <c:pt idx="12463">
                  <c:v>0.76100000000000001</c:v>
                </c:pt>
                <c:pt idx="12464">
                  <c:v>0.752</c:v>
                </c:pt>
                <c:pt idx="12465">
                  <c:v>0.754</c:v>
                </c:pt>
                <c:pt idx="12466">
                  <c:v>0.61</c:v>
                </c:pt>
                <c:pt idx="12467">
                  <c:v>0.66100000000000003</c:v>
                </c:pt>
                <c:pt idx="12468">
                  <c:v>0.753</c:v>
                </c:pt>
                <c:pt idx="12469">
                  <c:v>0.754</c:v>
                </c:pt>
                <c:pt idx="12470">
                  <c:v>0.67900000000000005</c:v>
                </c:pt>
                <c:pt idx="12471">
                  <c:v>0.75900000000000001</c:v>
                </c:pt>
                <c:pt idx="12472">
                  <c:v>0.76800000000000002</c:v>
                </c:pt>
                <c:pt idx="12473">
                  <c:v>0.76400000000000001</c:v>
                </c:pt>
                <c:pt idx="12474">
                  <c:v>0.76600000000000001</c:v>
                </c:pt>
                <c:pt idx="12475">
                  <c:v>0.745</c:v>
                </c:pt>
                <c:pt idx="12476">
                  <c:v>0.76200000000000001</c:v>
                </c:pt>
                <c:pt idx="12477">
                  <c:v>0.745</c:v>
                </c:pt>
                <c:pt idx="12478">
                  <c:v>0.79800000000000004</c:v>
                </c:pt>
                <c:pt idx="12479">
                  <c:v>0.79600000000000004</c:v>
                </c:pt>
                <c:pt idx="12480">
                  <c:v>0.78300000000000003</c:v>
                </c:pt>
                <c:pt idx="12481">
                  <c:v>0.78800000000000003</c:v>
                </c:pt>
                <c:pt idx="12482">
                  <c:v>0.8</c:v>
                </c:pt>
                <c:pt idx="12483">
                  <c:v>0.80300000000000005</c:v>
                </c:pt>
                <c:pt idx="12484">
                  <c:v>0.80100000000000005</c:v>
                </c:pt>
                <c:pt idx="12485">
                  <c:v>0.80300000000000005</c:v>
                </c:pt>
                <c:pt idx="12486">
                  <c:v>0.81299999999999994</c:v>
                </c:pt>
                <c:pt idx="12487">
                  <c:v>0.80900000000000005</c:v>
                </c:pt>
                <c:pt idx="12488">
                  <c:v>0.80700000000000005</c:v>
                </c:pt>
                <c:pt idx="12489">
                  <c:v>0.80800000000000005</c:v>
                </c:pt>
                <c:pt idx="12490">
                  <c:v>0.77800000000000002</c:v>
                </c:pt>
                <c:pt idx="12491">
                  <c:v>0.77900000000000003</c:v>
                </c:pt>
                <c:pt idx="12492">
                  <c:v>0.78</c:v>
                </c:pt>
                <c:pt idx="12493">
                  <c:v>0.80600000000000005</c:v>
                </c:pt>
                <c:pt idx="12494">
                  <c:v>0.83499999999999996</c:v>
                </c:pt>
                <c:pt idx="12495">
                  <c:v>0.81899999999999995</c:v>
                </c:pt>
                <c:pt idx="12496">
                  <c:v>0.78200000000000003</c:v>
                </c:pt>
                <c:pt idx="12497">
                  <c:v>0.73799999999999999</c:v>
                </c:pt>
                <c:pt idx="12498">
                  <c:v>0.82499999999999996</c:v>
                </c:pt>
                <c:pt idx="12499">
                  <c:v>0.84299999999999997</c:v>
                </c:pt>
                <c:pt idx="12500">
                  <c:v>0.83599999999999997</c:v>
                </c:pt>
                <c:pt idx="12501">
                  <c:v>0.81299999999999994</c:v>
                </c:pt>
                <c:pt idx="12502">
                  <c:v>0.81799999999999995</c:v>
                </c:pt>
                <c:pt idx="12503">
                  <c:v>0.84199999999999997</c:v>
                </c:pt>
                <c:pt idx="12504">
                  <c:v>0.77800000000000002</c:v>
                </c:pt>
                <c:pt idx="12505">
                  <c:v>0.79</c:v>
                </c:pt>
                <c:pt idx="12506">
                  <c:v>0.82099999999999995</c:v>
                </c:pt>
                <c:pt idx="12507">
                  <c:v>0.82599999999999996</c:v>
                </c:pt>
                <c:pt idx="12508">
                  <c:v>0.78300000000000003</c:v>
                </c:pt>
                <c:pt idx="12509">
                  <c:v>0.83099999999999996</c:v>
                </c:pt>
                <c:pt idx="12510">
                  <c:v>0.84899999999999998</c:v>
                </c:pt>
                <c:pt idx="12511">
                  <c:v>0.78300000000000003</c:v>
                </c:pt>
                <c:pt idx="12512">
                  <c:v>0.82499999999999996</c:v>
                </c:pt>
                <c:pt idx="12513">
                  <c:v>0.72099999999999997</c:v>
                </c:pt>
                <c:pt idx="12514">
                  <c:v>0.754</c:v>
                </c:pt>
                <c:pt idx="12515">
                  <c:v>0.73099999999999998</c:v>
                </c:pt>
                <c:pt idx="12516">
                  <c:v>0.752</c:v>
                </c:pt>
                <c:pt idx="12517">
                  <c:v>0.76200000000000001</c:v>
                </c:pt>
                <c:pt idx="12518">
                  <c:v>0.81899999999999995</c:v>
                </c:pt>
                <c:pt idx="12519">
                  <c:v>0.749</c:v>
                </c:pt>
                <c:pt idx="12520">
                  <c:v>0.81799999999999995</c:v>
                </c:pt>
                <c:pt idx="12521">
                  <c:v>0.72599999999999998</c:v>
                </c:pt>
                <c:pt idx="12522">
                  <c:v>0.72799999999999998</c:v>
                </c:pt>
                <c:pt idx="12523">
                  <c:v>0.73799999999999999</c:v>
                </c:pt>
                <c:pt idx="12524">
                  <c:v>0.753</c:v>
                </c:pt>
                <c:pt idx="12525">
                  <c:v>0.75700000000000001</c:v>
                </c:pt>
                <c:pt idx="12526">
                  <c:v>0.76200000000000001</c:v>
                </c:pt>
                <c:pt idx="12527">
                  <c:v>0.754</c:v>
                </c:pt>
                <c:pt idx="12528">
                  <c:v>0.71699999999999997</c:v>
                </c:pt>
                <c:pt idx="12529">
                  <c:v>0.72199999999999998</c:v>
                </c:pt>
                <c:pt idx="12530">
                  <c:v>0.82599999999999996</c:v>
                </c:pt>
                <c:pt idx="12531">
                  <c:v>0.76500000000000001</c:v>
                </c:pt>
                <c:pt idx="12532">
                  <c:v>0.72599999999999998</c:v>
                </c:pt>
                <c:pt idx="12533">
                  <c:v>0.71899999999999997</c:v>
                </c:pt>
                <c:pt idx="12534">
                  <c:v>0.72599999999999998</c:v>
                </c:pt>
                <c:pt idx="12535">
                  <c:v>0.749</c:v>
                </c:pt>
                <c:pt idx="12536">
                  <c:v>0.73599999999999999</c:v>
                </c:pt>
                <c:pt idx="12537">
                  <c:v>0.83099999999999996</c:v>
                </c:pt>
                <c:pt idx="12538">
                  <c:v>0.75900000000000001</c:v>
                </c:pt>
                <c:pt idx="12539">
                  <c:v>0.75600000000000001</c:v>
                </c:pt>
                <c:pt idx="12540">
                  <c:v>0.75800000000000001</c:v>
                </c:pt>
                <c:pt idx="12541">
                  <c:v>0.754</c:v>
                </c:pt>
                <c:pt idx="12542">
                  <c:v>0.77</c:v>
                </c:pt>
                <c:pt idx="12543">
                  <c:v>0.82499999999999996</c:v>
                </c:pt>
                <c:pt idx="12544">
                  <c:v>0.76800000000000002</c:v>
                </c:pt>
                <c:pt idx="12545">
                  <c:v>0.75</c:v>
                </c:pt>
                <c:pt idx="12546">
                  <c:v>0.76400000000000001</c:v>
                </c:pt>
                <c:pt idx="12547">
                  <c:v>0.76500000000000001</c:v>
                </c:pt>
                <c:pt idx="12548">
                  <c:v>0.73399999999999999</c:v>
                </c:pt>
                <c:pt idx="12549">
                  <c:v>0.73199999999999998</c:v>
                </c:pt>
                <c:pt idx="12550">
                  <c:v>0.75800000000000001</c:v>
                </c:pt>
                <c:pt idx="12551">
                  <c:v>0.83</c:v>
                </c:pt>
                <c:pt idx="12552">
                  <c:v>0.76300000000000001</c:v>
                </c:pt>
                <c:pt idx="12553">
                  <c:v>0.75900000000000001</c:v>
                </c:pt>
                <c:pt idx="12554">
                  <c:v>0.72199999999999998</c:v>
                </c:pt>
                <c:pt idx="12555">
                  <c:v>0.753</c:v>
                </c:pt>
                <c:pt idx="12556">
                  <c:v>0.72699999999999998</c:v>
                </c:pt>
                <c:pt idx="12557">
                  <c:v>0.76700000000000002</c:v>
                </c:pt>
                <c:pt idx="12558">
                  <c:v>0.76200000000000001</c:v>
                </c:pt>
                <c:pt idx="12559">
                  <c:v>0.72399999999999998</c:v>
                </c:pt>
                <c:pt idx="12560">
                  <c:v>0.73199999999999998</c:v>
                </c:pt>
                <c:pt idx="12561">
                  <c:v>0.83199999999999996</c:v>
                </c:pt>
                <c:pt idx="12562">
                  <c:v>0.77100000000000002</c:v>
                </c:pt>
                <c:pt idx="12563">
                  <c:v>0.76500000000000001</c:v>
                </c:pt>
                <c:pt idx="12564">
                  <c:v>0.76300000000000001</c:v>
                </c:pt>
                <c:pt idx="12565">
                  <c:v>0.755</c:v>
                </c:pt>
                <c:pt idx="12566">
                  <c:v>0.76100000000000001</c:v>
                </c:pt>
                <c:pt idx="12567">
                  <c:v>0.83099999999999996</c:v>
                </c:pt>
                <c:pt idx="12568">
                  <c:v>0.77500000000000002</c:v>
                </c:pt>
                <c:pt idx="12569">
                  <c:v>0.76200000000000001</c:v>
                </c:pt>
                <c:pt idx="12570">
                  <c:v>0.76400000000000001</c:v>
                </c:pt>
                <c:pt idx="12571">
                  <c:v>0.77</c:v>
                </c:pt>
                <c:pt idx="12572">
                  <c:v>0.74</c:v>
                </c:pt>
                <c:pt idx="12573">
                  <c:v>0.73799999999999999</c:v>
                </c:pt>
                <c:pt idx="12574">
                  <c:v>0.77100000000000002</c:v>
                </c:pt>
                <c:pt idx="12575">
                  <c:v>0.76300000000000001</c:v>
                </c:pt>
                <c:pt idx="12576">
                  <c:v>0.76800000000000002</c:v>
                </c:pt>
                <c:pt idx="12577">
                  <c:v>0.69499999999999995</c:v>
                </c:pt>
                <c:pt idx="12578">
                  <c:v>0.73299999999999998</c:v>
                </c:pt>
                <c:pt idx="12579">
                  <c:v>0.73599999999999999</c:v>
                </c:pt>
                <c:pt idx="12580">
                  <c:v>0.76500000000000001</c:v>
                </c:pt>
                <c:pt idx="12581">
                  <c:v>0.72799999999999998</c:v>
                </c:pt>
                <c:pt idx="12582">
                  <c:v>0.70399999999999996</c:v>
                </c:pt>
                <c:pt idx="12583">
                  <c:v>0.73199999999999998</c:v>
                </c:pt>
                <c:pt idx="12584">
                  <c:v>0.75900000000000001</c:v>
                </c:pt>
                <c:pt idx="12585">
                  <c:v>0.74299999999999999</c:v>
                </c:pt>
                <c:pt idx="12586">
                  <c:v>0.74099999999999999</c:v>
                </c:pt>
                <c:pt idx="12587">
                  <c:v>0.73599999999999999</c:v>
                </c:pt>
                <c:pt idx="12588">
                  <c:v>0.72899999999999998</c:v>
                </c:pt>
                <c:pt idx="12589">
                  <c:v>0.73699999999999999</c:v>
                </c:pt>
                <c:pt idx="12590">
                  <c:v>0.77300000000000002</c:v>
                </c:pt>
                <c:pt idx="12591">
                  <c:v>0.76100000000000001</c:v>
                </c:pt>
                <c:pt idx="12592">
                  <c:v>0.76400000000000001</c:v>
                </c:pt>
                <c:pt idx="12593">
                  <c:v>0.78</c:v>
                </c:pt>
                <c:pt idx="12594">
                  <c:v>0.76800000000000002</c:v>
                </c:pt>
                <c:pt idx="12595">
                  <c:v>0.78200000000000003</c:v>
                </c:pt>
                <c:pt idx="12596">
                  <c:v>0.73099999999999998</c:v>
                </c:pt>
                <c:pt idx="12597">
                  <c:v>0.71599999999999997</c:v>
                </c:pt>
                <c:pt idx="12598">
                  <c:v>0.76600000000000001</c:v>
                </c:pt>
                <c:pt idx="12599">
                  <c:v>0.71199999999999997</c:v>
                </c:pt>
                <c:pt idx="12600">
                  <c:v>0.77600000000000002</c:v>
                </c:pt>
                <c:pt idx="12601">
                  <c:v>0.72499999999999998</c:v>
                </c:pt>
                <c:pt idx="12602">
                  <c:v>0.75800000000000001</c:v>
                </c:pt>
                <c:pt idx="12603">
                  <c:v>0.77500000000000002</c:v>
                </c:pt>
                <c:pt idx="12604">
                  <c:v>0.72</c:v>
                </c:pt>
                <c:pt idx="12605">
                  <c:v>0.72</c:v>
                </c:pt>
                <c:pt idx="12606">
                  <c:v>0.77800000000000002</c:v>
                </c:pt>
                <c:pt idx="12607">
                  <c:v>0.77300000000000002</c:v>
                </c:pt>
                <c:pt idx="12608">
                  <c:v>0.76600000000000001</c:v>
                </c:pt>
                <c:pt idx="12609">
                  <c:v>0.73099999999999998</c:v>
                </c:pt>
                <c:pt idx="12610">
                  <c:v>0.73</c:v>
                </c:pt>
                <c:pt idx="12611">
                  <c:v>0.78200000000000003</c:v>
                </c:pt>
                <c:pt idx="12612">
                  <c:v>0.76800000000000002</c:v>
                </c:pt>
                <c:pt idx="12613">
                  <c:v>0.76500000000000001</c:v>
                </c:pt>
                <c:pt idx="12614">
                  <c:v>0.76600000000000001</c:v>
                </c:pt>
                <c:pt idx="12615">
                  <c:v>0.72399999999999998</c:v>
                </c:pt>
                <c:pt idx="12616">
                  <c:v>0.72799999999999998</c:v>
                </c:pt>
                <c:pt idx="12617">
                  <c:v>0.77400000000000002</c:v>
                </c:pt>
                <c:pt idx="12618">
                  <c:v>0.78200000000000003</c:v>
                </c:pt>
                <c:pt idx="12619">
                  <c:v>0.72299999999999998</c:v>
                </c:pt>
                <c:pt idx="12620">
                  <c:v>0.754</c:v>
                </c:pt>
                <c:pt idx="12621">
                  <c:v>0.72399999999999998</c:v>
                </c:pt>
                <c:pt idx="12622">
                  <c:v>0.72</c:v>
                </c:pt>
                <c:pt idx="12623">
                  <c:v>0.755</c:v>
                </c:pt>
                <c:pt idx="12624">
                  <c:v>0.75900000000000001</c:v>
                </c:pt>
                <c:pt idx="12625">
                  <c:v>0.76</c:v>
                </c:pt>
                <c:pt idx="12626">
                  <c:v>0.71499999999999997</c:v>
                </c:pt>
                <c:pt idx="12627">
                  <c:v>0.76300000000000001</c:v>
                </c:pt>
                <c:pt idx="12628">
                  <c:v>0.77700000000000002</c:v>
                </c:pt>
                <c:pt idx="12629">
                  <c:v>0.73199999999999998</c:v>
                </c:pt>
                <c:pt idx="12630">
                  <c:v>0.76100000000000001</c:v>
                </c:pt>
                <c:pt idx="12631">
                  <c:v>0.73299999999999998</c:v>
                </c:pt>
                <c:pt idx="12632">
                  <c:v>0.76300000000000001</c:v>
                </c:pt>
                <c:pt idx="12633">
                  <c:v>0.77500000000000002</c:v>
                </c:pt>
                <c:pt idx="12634">
                  <c:v>0.755</c:v>
                </c:pt>
                <c:pt idx="12635">
                  <c:v>0.316</c:v>
                </c:pt>
                <c:pt idx="12636">
                  <c:v>0.316</c:v>
                </c:pt>
                <c:pt idx="12637">
                  <c:v>0.77</c:v>
                </c:pt>
                <c:pt idx="12638">
                  <c:v>0.76800000000000002</c:v>
                </c:pt>
                <c:pt idx="12639">
                  <c:v>0.71799999999999997</c:v>
                </c:pt>
                <c:pt idx="12640">
                  <c:v>0.76900000000000002</c:v>
                </c:pt>
                <c:pt idx="12641">
                  <c:v>0.36499999999999999</c:v>
                </c:pt>
                <c:pt idx="12642">
                  <c:v>0.36499999999999999</c:v>
                </c:pt>
                <c:pt idx="12643">
                  <c:v>0.78400000000000003</c:v>
                </c:pt>
                <c:pt idx="12644">
                  <c:v>0.77900000000000003</c:v>
                </c:pt>
                <c:pt idx="12645">
                  <c:v>0.77200000000000002</c:v>
                </c:pt>
                <c:pt idx="12646">
                  <c:v>0.72599999999999998</c:v>
                </c:pt>
                <c:pt idx="12647">
                  <c:v>0.73299999999999998</c:v>
                </c:pt>
                <c:pt idx="12648">
                  <c:v>0.78500000000000003</c:v>
                </c:pt>
                <c:pt idx="12649">
                  <c:v>0.77100000000000002</c:v>
                </c:pt>
                <c:pt idx="12650">
                  <c:v>0.73699999999999999</c:v>
                </c:pt>
                <c:pt idx="12651">
                  <c:v>0.78700000000000003</c:v>
                </c:pt>
                <c:pt idx="12652">
                  <c:v>0.71699999999999997</c:v>
                </c:pt>
                <c:pt idx="12653">
                  <c:v>0.72099999999999997</c:v>
                </c:pt>
                <c:pt idx="12654">
                  <c:v>0.77200000000000002</c:v>
                </c:pt>
                <c:pt idx="12655">
                  <c:v>0.78</c:v>
                </c:pt>
                <c:pt idx="12656">
                  <c:v>0.72499999999999998</c:v>
                </c:pt>
                <c:pt idx="12657">
                  <c:v>0.73099999999999998</c:v>
                </c:pt>
                <c:pt idx="12658">
                  <c:v>0.76300000000000001</c:v>
                </c:pt>
                <c:pt idx="12659">
                  <c:v>0.77600000000000002</c:v>
                </c:pt>
                <c:pt idx="12660">
                  <c:v>0.78</c:v>
                </c:pt>
                <c:pt idx="12661">
                  <c:v>0.77300000000000002</c:v>
                </c:pt>
                <c:pt idx="12662">
                  <c:v>0.77900000000000003</c:v>
                </c:pt>
                <c:pt idx="12663">
                  <c:v>0.77200000000000002</c:v>
                </c:pt>
                <c:pt idx="12664">
                  <c:v>0.73499999999999999</c:v>
                </c:pt>
                <c:pt idx="12665">
                  <c:v>0.73699999999999999</c:v>
                </c:pt>
                <c:pt idx="12666">
                  <c:v>0.72899999999999998</c:v>
                </c:pt>
                <c:pt idx="12667">
                  <c:v>0.72399999999999998</c:v>
                </c:pt>
                <c:pt idx="12668">
                  <c:v>0.71199999999999997</c:v>
                </c:pt>
                <c:pt idx="12669">
                  <c:v>0.77900000000000003</c:v>
                </c:pt>
                <c:pt idx="12670">
                  <c:v>0.34200000000000003</c:v>
                </c:pt>
                <c:pt idx="12671">
                  <c:v>0.78800000000000003</c:v>
                </c:pt>
                <c:pt idx="12672">
                  <c:v>0.77400000000000002</c:v>
                </c:pt>
                <c:pt idx="12673">
                  <c:v>0.77</c:v>
                </c:pt>
                <c:pt idx="12674">
                  <c:v>0.75900000000000001</c:v>
                </c:pt>
                <c:pt idx="12675">
                  <c:v>0.73299999999999998</c:v>
                </c:pt>
                <c:pt idx="12676">
                  <c:v>0.72499999999999998</c:v>
                </c:pt>
                <c:pt idx="12677">
                  <c:v>0.76500000000000001</c:v>
                </c:pt>
                <c:pt idx="12678">
                  <c:v>0.76</c:v>
                </c:pt>
                <c:pt idx="12679">
                  <c:v>0.78</c:v>
                </c:pt>
                <c:pt idx="12680">
                  <c:v>0.72</c:v>
                </c:pt>
                <c:pt idx="12681">
                  <c:v>0.72799999999999998</c:v>
                </c:pt>
                <c:pt idx="12682">
                  <c:v>0.78800000000000003</c:v>
                </c:pt>
                <c:pt idx="12683">
                  <c:v>0.39100000000000001</c:v>
                </c:pt>
                <c:pt idx="12684">
                  <c:v>0.72899999999999998</c:v>
                </c:pt>
                <c:pt idx="12685">
                  <c:v>0.76500000000000001</c:v>
                </c:pt>
                <c:pt idx="12686">
                  <c:v>0.76900000000000002</c:v>
                </c:pt>
                <c:pt idx="12687">
                  <c:v>0.76800000000000002</c:v>
                </c:pt>
                <c:pt idx="12688">
                  <c:v>0.76</c:v>
                </c:pt>
                <c:pt idx="12689">
                  <c:v>0.36299999999999999</c:v>
                </c:pt>
                <c:pt idx="12690">
                  <c:v>0.28699999999999998</c:v>
                </c:pt>
                <c:pt idx="12691">
                  <c:v>0.28699999999999998</c:v>
                </c:pt>
                <c:pt idx="12692">
                  <c:v>0.78200000000000003</c:v>
                </c:pt>
                <c:pt idx="12693">
                  <c:v>0.76700000000000002</c:v>
                </c:pt>
                <c:pt idx="12694">
                  <c:v>0.73699999999999999</c:v>
                </c:pt>
                <c:pt idx="12695">
                  <c:v>0.73899999999999999</c:v>
                </c:pt>
                <c:pt idx="12696">
                  <c:v>0.44</c:v>
                </c:pt>
                <c:pt idx="12697">
                  <c:v>0.77600000000000002</c:v>
                </c:pt>
                <c:pt idx="12698">
                  <c:v>0.77200000000000002</c:v>
                </c:pt>
                <c:pt idx="12699">
                  <c:v>0.77400000000000002</c:v>
                </c:pt>
                <c:pt idx="12700">
                  <c:v>0.72799999999999998</c:v>
                </c:pt>
                <c:pt idx="12701">
                  <c:v>0.77500000000000002</c:v>
                </c:pt>
                <c:pt idx="12702">
                  <c:v>0.41099999999999998</c:v>
                </c:pt>
                <c:pt idx="12703">
                  <c:v>0.33600000000000002</c:v>
                </c:pt>
                <c:pt idx="12704">
                  <c:v>0.33600000000000002</c:v>
                </c:pt>
                <c:pt idx="12705">
                  <c:v>0.72299999999999998</c:v>
                </c:pt>
                <c:pt idx="12706">
                  <c:v>0.48899999999999999</c:v>
                </c:pt>
                <c:pt idx="12707">
                  <c:v>0.73699999999999999</c:v>
                </c:pt>
                <c:pt idx="12708">
                  <c:v>0.77800000000000002</c:v>
                </c:pt>
                <c:pt idx="12709">
                  <c:v>0.73</c:v>
                </c:pt>
                <c:pt idx="12710">
                  <c:v>0.45900000000000002</c:v>
                </c:pt>
                <c:pt idx="12711">
                  <c:v>0.38500000000000001</c:v>
                </c:pt>
                <c:pt idx="12712">
                  <c:v>0.38500000000000001</c:v>
                </c:pt>
                <c:pt idx="12713">
                  <c:v>0.78500000000000003</c:v>
                </c:pt>
                <c:pt idx="12714">
                  <c:v>0.77500000000000002</c:v>
                </c:pt>
                <c:pt idx="12715">
                  <c:v>0.73099999999999998</c:v>
                </c:pt>
                <c:pt idx="12716">
                  <c:v>0.72199999999999998</c:v>
                </c:pt>
                <c:pt idx="12717">
                  <c:v>0.77900000000000003</c:v>
                </c:pt>
                <c:pt idx="12718">
                  <c:v>0.52</c:v>
                </c:pt>
                <c:pt idx="12719">
                  <c:v>0.73899999999999999</c:v>
                </c:pt>
                <c:pt idx="12720">
                  <c:v>0.433</c:v>
                </c:pt>
                <c:pt idx="12721">
                  <c:v>0.433</c:v>
                </c:pt>
                <c:pt idx="12722">
                  <c:v>0.77700000000000002</c:v>
                </c:pt>
                <c:pt idx="12723">
                  <c:v>0.74199999999999999</c:v>
                </c:pt>
                <c:pt idx="12724">
                  <c:v>0.79300000000000004</c:v>
                </c:pt>
                <c:pt idx="12725">
                  <c:v>0.77700000000000002</c:v>
                </c:pt>
                <c:pt idx="12726">
                  <c:v>0.73</c:v>
                </c:pt>
                <c:pt idx="12727">
                  <c:v>0.72599999999999998</c:v>
                </c:pt>
                <c:pt idx="12728">
                  <c:v>0.78800000000000003</c:v>
                </c:pt>
                <c:pt idx="12729">
                  <c:v>0.61799999999999999</c:v>
                </c:pt>
                <c:pt idx="12730">
                  <c:v>0.52900000000000003</c:v>
                </c:pt>
                <c:pt idx="12731">
                  <c:v>0.72599999999999998</c:v>
                </c:pt>
                <c:pt idx="12732">
                  <c:v>0.48199999999999998</c:v>
                </c:pt>
                <c:pt idx="12733">
                  <c:v>0.61399999999999999</c:v>
                </c:pt>
                <c:pt idx="12734">
                  <c:v>0.48199999999999998</c:v>
                </c:pt>
                <c:pt idx="12735">
                  <c:v>0.61399999999999999</c:v>
                </c:pt>
                <c:pt idx="12736">
                  <c:v>0.78600000000000003</c:v>
                </c:pt>
                <c:pt idx="12737">
                  <c:v>0.73599999999999999</c:v>
                </c:pt>
                <c:pt idx="12738">
                  <c:v>0.78600000000000003</c:v>
                </c:pt>
                <c:pt idx="12739">
                  <c:v>0.76800000000000002</c:v>
                </c:pt>
                <c:pt idx="12740">
                  <c:v>0.67100000000000004</c:v>
                </c:pt>
                <c:pt idx="12741">
                  <c:v>0.54</c:v>
                </c:pt>
                <c:pt idx="12742">
                  <c:v>0.73199999999999998</c:v>
                </c:pt>
                <c:pt idx="12743">
                  <c:v>0.73099999999999998</c:v>
                </c:pt>
                <c:pt idx="12744">
                  <c:v>0.73399999999999999</c:v>
                </c:pt>
                <c:pt idx="12745">
                  <c:v>0.51900000000000002</c:v>
                </c:pt>
                <c:pt idx="12746">
                  <c:v>0.51900000000000002</c:v>
                </c:pt>
                <c:pt idx="12747">
                  <c:v>0.621</c:v>
                </c:pt>
                <c:pt idx="12748">
                  <c:v>0.621</c:v>
                </c:pt>
                <c:pt idx="12749">
                  <c:v>0.72899999999999998</c:v>
                </c:pt>
                <c:pt idx="12750">
                  <c:v>0.77800000000000002</c:v>
                </c:pt>
                <c:pt idx="12751">
                  <c:v>0.77700000000000002</c:v>
                </c:pt>
                <c:pt idx="12752">
                  <c:v>0.74</c:v>
                </c:pt>
                <c:pt idx="12753">
                  <c:v>0.74199999999999999</c:v>
                </c:pt>
                <c:pt idx="12754">
                  <c:v>0.57099999999999995</c:v>
                </c:pt>
                <c:pt idx="12755">
                  <c:v>0.74099999999999999</c:v>
                </c:pt>
                <c:pt idx="12756">
                  <c:v>0.38400000000000001</c:v>
                </c:pt>
                <c:pt idx="12757">
                  <c:v>0.38600000000000001</c:v>
                </c:pt>
                <c:pt idx="12758">
                  <c:v>0.73</c:v>
                </c:pt>
                <c:pt idx="12759">
                  <c:v>0.77</c:v>
                </c:pt>
                <c:pt idx="12760">
                  <c:v>0.52800000000000002</c:v>
                </c:pt>
                <c:pt idx="12761">
                  <c:v>0.52800000000000002</c:v>
                </c:pt>
                <c:pt idx="12762">
                  <c:v>0.72499999999999998</c:v>
                </c:pt>
                <c:pt idx="12763">
                  <c:v>0.73799999999999999</c:v>
                </c:pt>
                <c:pt idx="12764">
                  <c:v>0.78500000000000003</c:v>
                </c:pt>
                <c:pt idx="12765">
                  <c:v>0.77900000000000003</c:v>
                </c:pt>
                <c:pt idx="12766">
                  <c:v>0.77600000000000002</c:v>
                </c:pt>
                <c:pt idx="12767">
                  <c:v>0.58199999999999996</c:v>
                </c:pt>
                <c:pt idx="12768">
                  <c:v>0.432</c:v>
                </c:pt>
                <c:pt idx="12769">
                  <c:v>0.67900000000000005</c:v>
                </c:pt>
                <c:pt idx="12770">
                  <c:v>0.77400000000000002</c:v>
                </c:pt>
                <c:pt idx="12771">
                  <c:v>0.434</c:v>
                </c:pt>
                <c:pt idx="12772">
                  <c:v>0.78600000000000003</c:v>
                </c:pt>
                <c:pt idx="12773">
                  <c:v>0.56799999999999995</c:v>
                </c:pt>
                <c:pt idx="12774">
                  <c:v>0.76500000000000001</c:v>
                </c:pt>
                <c:pt idx="12775">
                  <c:v>0.53900000000000003</c:v>
                </c:pt>
                <c:pt idx="12776">
                  <c:v>0.53900000000000003</c:v>
                </c:pt>
                <c:pt idx="12777">
                  <c:v>0.33500000000000002</c:v>
                </c:pt>
                <c:pt idx="12778">
                  <c:v>0.77</c:v>
                </c:pt>
                <c:pt idx="12779">
                  <c:v>0.73399999999999999</c:v>
                </c:pt>
                <c:pt idx="12780">
                  <c:v>0.73499999999999999</c:v>
                </c:pt>
                <c:pt idx="12781">
                  <c:v>0.79400000000000004</c:v>
                </c:pt>
                <c:pt idx="12782">
                  <c:v>0.77400000000000002</c:v>
                </c:pt>
                <c:pt idx="12783">
                  <c:v>0.40899999999999997</c:v>
                </c:pt>
                <c:pt idx="12784">
                  <c:v>0.60699999999999998</c:v>
                </c:pt>
                <c:pt idx="12785">
                  <c:v>0.48</c:v>
                </c:pt>
                <c:pt idx="12786">
                  <c:v>0.77200000000000002</c:v>
                </c:pt>
                <c:pt idx="12787">
                  <c:v>0.73399999999999999</c:v>
                </c:pt>
                <c:pt idx="12788">
                  <c:v>0.48199999999999998</c:v>
                </c:pt>
                <c:pt idx="12789">
                  <c:v>0.57899999999999996</c:v>
                </c:pt>
                <c:pt idx="12790">
                  <c:v>0.78800000000000003</c:v>
                </c:pt>
                <c:pt idx="12791">
                  <c:v>0.308</c:v>
                </c:pt>
                <c:pt idx="12792">
                  <c:v>0.39800000000000002</c:v>
                </c:pt>
                <c:pt idx="12793">
                  <c:v>0.39800000000000002</c:v>
                </c:pt>
                <c:pt idx="12794">
                  <c:v>0.30499999999999999</c:v>
                </c:pt>
                <c:pt idx="12795">
                  <c:v>0.30499999999999999</c:v>
                </c:pt>
                <c:pt idx="12796">
                  <c:v>0.56999999999999995</c:v>
                </c:pt>
                <c:pt idx="12797">
                  <c:v>0.56999999999999995</c:v>
                </c:pt>
                <c:pt idx="12798">
                  <c:v>0.38300000000000001</c:v>
                </c:pt>
                <c:pt idx="12799">
                  <c:v>0.74399999999999999</c:v>
                </c:pt>
                <c:pt idx="12800">
                  <c:v>0.78100000000000003</c:v>
                </c:pt>
                <c:pt idx="12801">
                  <c:v>0.77900000000000003</c:v>
                </c:pt>
                <c:pt idx="12802">
                  <c:v>0.74199999999999999</c:v>
                </c:pt>
                <c:pt idx="12803">
                  <c:v>0.78700000000000003</c:v>
                </c:pt>
                <c:pt idx="12804">
                  <c:v>0.45900000000000002</c:v>
                </c:pt>
                <c:pt idx="12805">
                  <c:v>0.77700000000000002</c:v>
                </c:pt>
                <c:pt idx="12806">
                  <c:v>0.61899999999999999</c:v>
                </c:pt>
                <c:pt idx="12807">
                  <c:v>0.51600000000000001</c:v>
                </c:pt>
                <c:pt idx="12808">
                  <c:v>0.51700000000000002</c:v>
                </c:pt>
                <c:pt idx="12809">
                  <c:v>0.78500000000000003</c:v>
                </c:pt>
                <c:pt idx="12810">
                  <c:v>0.58599999999999997</c:v>
                </c:pt>
                <c:pt idx="12811">
                  <c:v>0.35199999999999998</c:v>
                </c:pt>
                <c:pt idx="12812">
                  <c:v>0.72799999999999998</c:v>
                </c:pt>
                <c:pt idx="12813">
                  <c:v>0.78200000000000003</c:v>
                </c:pt>
                <c:pt idx="12814">
                  <c:v>0.35399999999999998</c:v>
                </c:pt>
                <c:pt idx="12815">
                  <c:v>0.35399999999999998</c:v>
                </c:pt>
                <c:pt idx="12816">
                  <c:v>0.58199999999999996</c:v>
                </c:pt>
                <c:pt idx="12817">
                  <c:v>0.58199999999999996</c:v>
                </c:pt>
                <c:pt idx="12818">
                  <c:v>0.45100000000000001</c:v>
                </c:pt>
                <c:pt idx="12819">
                  <c:v>0.45100000000000001</c:v>
                </c:pt>
                <c:pt idx="12820">
                  <c:v>0.72699999999999998</c:v>
                </c:pt>
                <c:pt idx="12821">
                  <c:v>0.78300000000000003</c:v>
                </c:pt>
                <c:pt idx="12822">
                  <c:v>0.79600000000000004</c:v>
                </c:pt>
                <c:pt idx="12823">
                  <c:v>0.50800000000000001</c:v>
                </c:pt>
                <c:pt idx="12824">
                  <c:v>0.627</c:v>
                </c:pt>
                <c:pt idx="12825">
                  <c:v>0.39600000000000002</c:v>
                </c:pt>
                <c:pt idx="12826">
                  <c:v>0.61099999999999999</c:v>
                </c:pt>
                <c:pt idx="12827">
                  <c:v>0.79100000000000004</c:v>
                </c:pt>
                <c:pt idx="12828">
                  <c:v>0.73499999999999999</c:v>
                </c:pt>
                <c:pt idx="12829">
                  <c:v>0.40300000000000002</c:v>
                </c:pt>
                <c:pt idx="12830">
                  <c:v>0.40300000000000002</c:v>
                </c:pt>
                <c:pt idx="12831">
                  <c:v>0.60699999999999998</c:v>
                </c:pt>
                <c:pt idx="12832">
                  <c:v>0.60699999999999998</c:v>
                </c:pt>
                <c:pt idx="12833">
                  <c:v>0.73599999999999999</c:v>
                </c:pt>
                <c:pt idx="12834">
                  <c:v>0.78400000000000003</c:v>
                </c:pt>
                <c:pt idx="12835">
                  <c:v>0.747</c:v>
                </c:pt>
                <c:pt idx="12836">
                  <c:v>0.48</c:v>
                </c:pt>
                <c:pt idx="12837">
                  <c:v>0.73499999999999999</c:v>
                </c:pt>
                <c:pt idx="12838">
                  <c:v>0.45</c:v>
                </c:pt>
                <c:pt idx="12839">
                  <c:v>0.53300000000000003</c:v>
                </c:pt>
                <c:pt idx="12840">
                  <c:v>0.27500000000000002</c:v>
                </c:pt>
                <c:pt idx="12841">
                  <c:v>0.27500000000000002</c:v>
                </c:pt>
                <c:pt idx="12842">
                  <c:v>0.66400000000000003</c:v>
                </c:pt>
                <c:pt idx="12843">
                  <c:v>0.53400000000000003</c:v>
                </c:pt>
                <c:pt idx="12844">
                  <c:v>0.61299999999999999</c:v>
                </c:pt>
                <c:pt idx="12845">
                  <c:v>0.53500000000000003</c:v>
                </c:pt>
                <c:pt idx="12846">
                  <c:v>0.75900000000000001</c:v>
                </c:pt>
                <c:pt idx="12847">
                  <c:v>0.626</c:v>
                </c:pt>
                <c:pt idx="12848">
                  <c:v>0.74399999999999999</c:v>
                </c:pt>
                <c:pt idx="12849">
                  <c:v>0.71099999999999997</c:v>
                </c:pt>
                <c:pt idx="12850">
                  <c:v>0.75700000000000001</c:v>
                </c:pt>
                <c:pt idx="12851">
                  <c:v>0.76900000000000002</c:v>
                </c:pt>
                <c:pt idx="12852">
                  <c:v>0.76500000000000001</c:v>
                </c:pt>
                <c:pt idx="12853">
                  <c:v>0.45200000000000001</c:v>
                </c:pt>
                <c:pt idx="12854">
                  <c:v>0.45200000000000001</c:v>
                </c:pt>
                <c:pt idx="12855">
                  <c:v>0.622</c:v>
                </c:pt>
                <c:pt idx="12856">
                  <c:v>0.622</c:v>
                </c:pt>
                <c:pt idx="12857">
                  <c:v>0.74</c:v>
                </c:pt>
                <c:pt idx="12858">
                  <c:v>0.745</c:v>
                </c:pt>
                <c:pt idx="12859">
                  <c:v>0.76900000000000002</c:v>
                </c:pt>
                <c:pt idx="12860">
                  <c:v>0.51600000000000001</c:v>
                </c:pt>
                <c:pt idx="12861">
                  <c:v>0.30399999999999999</c:v>
                </c:pt>
                <c:pt idx="12862">
                  <c:v>0.30399999999999999</c:v>
                </c:pt>
                <c:pt idx="12863">
                  <c:v>0.503</c:v>
                </c:pt>
                <c:pt idx="12864">
                  <c:v>0.54200000000000004</c:v>
                </c:pt>
                <c:pt idx="12865">
                  <c:v>0.71899999999999997</c:v>
                </c:pt>
                <c:pt idx="12866">
                  <c:v>0.621</c:v>
                </c:pt>
                <c:pt idx="12867">
                  <c:v>0.67200000000000004</c:v>
                </c:pt>
                <c:pt idx="12868">
                  <c:v>0.748</c:v>
                </c:pt>
                <c:pt idx="12869">
                  <c:v>0.65500000000000003</c:v>
                </c:pt>
                <c:pt idx="12870">
                  <c:v>0.753</c:v>
                </c:pt>
                <c:pt idx="12871">
                  <c:v>0.755</c:v>
                </c:pt>
                <c:pt idx="12872">
                  <c:v>0.748</c:v>
                </c:pt>
                <c:pt idx="12873">
                  <c:v>0.75600000000000001</c:v>
                </c:pt>
                <c:pt idx="12874">
                  <c:v>0.502</c:v>
                </c:pt>
                <c:pt idx="12875">
                  <c:v>0.629</c:v>
                </c:pt>
                <c:pt idx="12876">
                  <c:v>0.502</c:v>
                </c:pt>
                <c:pt idx="12877">
                  <c:v>0.629</c:v>
                </c:pt>
                <c:pt idx="12878">
                  <c:v>0.77400000000000002</c:v>
                </c:pt>
                <c:pt idx="12879">
                  <c:v>0.52500000000000002</c:v>
                </c:pt>
                <c:pt idx="12880">
                  <c:v>0.73499999999999999</c:v>
                </c:pt>
                <c:pt idx="12881">
                  <c:v>0.48099999999999998</c:v>
                </c:pt>
                <c:pt idx="12882">
                  <c:v>0.75</c:v>
                </c:pt>
                <c:pt idx="12883">
                  <c:v>0.55100000000000005</c:v>
                </c:pt>
                <c:pt idx="12884">
                  <c:v>0.77100000000000002</c:v>
                </c:pt>
                <c:pt idx="12885">
                  <c:v>0.52300000000000002</c:v>
                </c:pt>
                <c:pt idx="12886">
                  <c:v>0.55100000000000005</c:v>
                </c:pt>
                <c:pt idx="12887">
                  <c:v>0.70199999999999996</c:v>
                </c:pt>
                <c:pt idx="12888">
                  <c:v>0.753</c:v>
                </c:pt>
                <c:pt idx="12889">
                  <c:v>0.66700000000000004</c:v>
                </c:pt>
                <c:pt idx="12890">
                  <c:v>0.35399999999999998</c:v>
                </c:pt>
                <c:pt idx="12891">
                  <c:v>0.748</c:v>
                </c:pt>
                <c:pt idx="12892">
                  <c:v>0.75800000000000001</c:v>
                </c:pt>
                <c:pt idx="12893">
                  <c:v>0.76600000000000001</c:v>
                </c:pt>
                <c:pt idx="12894">
                  <c:v>0.35499999999999998</c:v>
                </c:pt>
                <c:pt idx="12895">
                  <c:v>0.53200000000000003</c:v>
                </c:pt>
                <c:pt idx="12896">
                  <c:v>0.53200000000000003</c:v>
                </c:pt>
                <c:pt idx="12897">
                  <c:v>0.66300000000000003</c:v>
                </c:pt>
                <c:pt idx="12898">
                  <c:v>0.66300000000000003</c:v>
                </c:pt>
                <c:pt idx="12899">
                  <c:v>0.42799999999999999</c:v>
                </c:pt>
                <c:pt idx="12900">
                  <c:v>0.42799999999999999</c:v>
                </c:pt>
                <c:pt idx="12901">
                  <c:v>0.76500000000000001</c:v>
                </c:pt>
                <c:pt idx="12902">
                  <c:v>0.53400000000000003</c:v>
                </c:pt>
                <c:pt idx="12903">
                  <c:v>0.75900000000000001</c:v>
                </c:pt>
                <c:pt idx="12904">
                  <c:v>0.74299999999999999</c:v>
                </c:pt>
                <c:pt idx="12905">
                  <c:v>0.76100000000000001</c:v>
                </c:pt>
                <c:pt idx="12906">
                  <c:v>0.77100000000000002</c:v>
                </c:pt>
                <c:pt idx="12907">
                  <c:v>0.76</c:v>
                </c:pt>
                <c:pt idx="12908">
                  <c:v>0.51800000000000002</c:v>
                </c:pt>
                <c:pt idx="12909">
                  <c:v>0.56000000000000005</c:v>
                </c:pt>
                <c:pt idx="12910">
                  <c:v>0.76700000000000002</c:v>
                </c:pt>
                <c:pt idx="12911">
                  <c:v>0.71</c:v>
                </c:pt>
                <c:pt idx="12912">
                  <c:v>0.76200000000000001</c:v>
                </c:pt>
                <c:pt idx="12913">
                  <c:v>0.40200000000000002</c:v>
                </c:pt>
                <c:pt idx="12914">
                  <c:v>0.75700000000000001</c:v>
                </c:pt>
                <c:pt idx="12915">
                  <c:v>0.40400000000000003</c:v>
                </c:pt>
                <c:pt idx="12916">
                  <c:v>0.753</c:v>
                </c:pt>
                <c:pt idx="12917">
                  <c:v>0.54100000000000004</c:v>
                </c:pt>
                <c:pt idx="12918">
                  <c:v>0.54100000000000004</c:v>
                </c:pt>
                <c:pt idx="12919">
                  <c:v>0.443</c:v>
                </c:pt>
                <c:pt idx="12920">
                  <c:v>0.54200000000000004</c:v>
                </c:pt>
                <c:pt idx="12921">
                  <c:v>0.48199999999999998</c:v>
                </c:pt>
                <c:pt idx="12922">
                  <c:v>0.48199999999999998</c:v>
                </c:pt>
                <c:pt idx="12923">
                  <c:v>0.752</c:v>
                </c:pt>
                <c:pt idx="12924">
                  <c:v>0.76500000000000001</c:v>
                </c:pt>
                <c:pt idx="12925">
                  <c:v>0.76700000000000002</c:v>
                </c:pt>
                <c:pt idx="12926">
                  <c:v>0.377</c:v>
                </c:pt>
                <c:pt idx="12927">
                  <c:v>0.51400000000000001</c:v>
                </c:pt>
                <c:pt idx="12928">
                  <c:v>0.52700000000000002</c:v>
                </c:pt>
                <c:pt idx="12929">
                  <c:v>0.61499999999999999</c:v>
                </c:pt>
                <c:pt idx="12930">
                  <c:v>0.66700000000000004</c:v>
                </c:pt>
                <c:pt idx="12931">
                  <c:v>0.61799999999999999</c:v>
                </c:pt>
                <c:pt idx="12932">
                  <c:v>0.77400000000000002</c:v>
                </c:pt>
                <c:pt idx="12933">
                  <c:v>0.624</c:v>
                </c:pt>
                <c:pt idx="12934">
                  <c:v>0.75800000000000001</c:v>
                </c:pt>
                <c:pt idx="12935">
                  <c:v>0.45</c:v>
                </c:pt>
                <c:pt idx="12936">
                  <c:v>0.45200000000000001</c:v>
                </c:pt>
                <c:pt idx="12937">
                  <c:v>0.76200000000000001</c:v>
                </c:pt>
                <c:pt idx="12938">
                  <c:v>0.70299999999999996</c:v>
                </c:pt>
                <c:pt idx="12939">
                  <c:v>0.54900000000000004</c:v>
                </c:pt>
                <c:pt idx="12940">
                  <c:v>0.54900000000000004</c:v>
                </c:pt>
                <c:pt idx="12941">
                  <c:v>0.55100000000000005</c:v>
                </c:pt>
                <c:pt idx="12942">
                  <c:v>0.49299999999999999</c:v>
                </c:pt>
                <c:pt idx="12943">
                  <c:v>0.752</c:v>
                </c:pt>
                <c:pt idx="12944">
                  <c:v>0.77300000000000002</c:v>
                </c:pt>
                <c:pt idx="12945">
                  <c:v>0.76</c:v>
                </c:pt>
                <c:pt idx="12946">
                  <c:v>0.35299999999999998</c:v>
                </c:pt>
                <c:pt idx="12947">
                  <c:v>0.52</c:v>
                </c:pt>
                <c:pt idx="12948">
                  <c:v>0.27500000000000002</c:v>
                </c:pt>
                <c:pt idx="12949">
                  <c:v>0.77600000000000002</c:v>
                </c:pt>
                <c:pt idx="12950">
                  <c:v>0.42599999999999999</c:v>
                </c:pt>
                <c:pt idx="12951">
                  <c:v>0.36899999999999999</c:v>
                </c:pt>
                <c:pt idx="12952">
                  <c:v>0.36899999999999999</c:v>
                </c:pt>
                <c:pt idx="12953">
                  <c:v>0.627</c:v>
                </c:pt>
                <c:pt idx="12954">
                  <c:v>0.63</c:v>
                </c:pt>
                <c:pt idx="12955">
                  <c:v>0.71499999999999997</c:v>
                </c:pt>
                <c:pt idx="12956">
                  <c:v>0.67600000000000005</c:v>
                </c:pt>
                <c:pt idx="12957">
                  <c:v>0.77</c:v>
                </c:pt>
                <c:pt idx="12958">
                  <c:v>0.63100000000000001</c:v>
                </c:pt>
                <c:pt idx="12959">
                  <c:v>0.76900000000000002</c:v>
                </c:pt>
                <c:pt idx="12960">
                  <c:v>0.76700000000000002</c:v>
                </c:pt>
                <c:pt idx="12961">
                  <c:v>0.499</c:v>
                </c:pt>
                <c:pt idx="12962">
                  <c:v>0.71199999999999997</c:v>
                </c:pt>
                <c:pt idx="12963">
                  <c:v>0.501</c:v>
                </c:pt>
                <c:pt idx="12964">
                  <c:v>0.32100000000000001</c:v>
                </c:pt>
                <c:pt idx="12965">
                  <c:v>0.32100000000000001</c:v>
                </c:pt>
                <c:pt idx="12966">
                  <c:v>0.55800000000000005</c:v>
                </c:pt>
                <c:pt idx="12967">
                  <c:v>0.55800000000000005</c:v>
                </c:pt>
                <c:pt idx="12968">
                  <c:v>0.55900000000000005</c:v>
                </c:pt>
                <c:pt idx="12969">
                  <c:v>0.746</c:v>
                </c:pt>
                <c:pt idx="12970">
                  <c:v>0.51400000000000001</c:v>
                </c:pt>
                <c:pt idx="12971">
                  <c:v>0.76100000000000001</c:v>
                </c:pt>
                <c:pt idx="12972">
                  <c:v>0.76900000000000002</c:v>
                </c:pt>
                <c:pt idx="12973">
                  <c:v>0.53100000000000003</c:v>
                </c:pt>
                <c:pt idx="12974">
                  <c:v>0.32</c:v>
                </c:pt>
                <c:pt idx="12975">
                  <c:v>0.40100000000000002</c:v>
                </c:pt>
                <c:pt idx="12976">
                  <c:v>0.76500000000000001</c:v>
                </c:pt>
                <c:pt idx="12977">
                  <c:v>0.47599999999999998</c:v>
                </c:pt>
                <c:pt idx="12978">
                  <c:v>0.77100000000000002</c:v>
                </c:pt>
                <c:pt idx="12979">
                  <c:v>0.746</c:v>
                </c:pt>
                <c:pt idx="12980">
                  <c:v>0.42299999999999999</c:v>
                </c:pt>
                <c:pt idx="12981">
                  <c:v>0.42299999999999999</c:v>
                </c:pt>
                <c:pt idx="12982">
                  <c:v>0.745</c:v>
                </c:pt>
                <c:pt idx="12983">
                  <c:v>0.66</c:v>
                </c:pt>
                <c:pt idx="12984">
                  <c:v>0.67100000000000004</c:v>
                </c:pt>
                <c:pt idx="12985">
                  <c:v>0.63600000000000001</c:v>
                </c:pt>
                <c:pt idx="12986">
                  <c:v>0.66</c:v>
                </c:pt>
                <c:pt idx="12987">
                  <c:v>0.43099999999999999</c:v>
                </c:pt>
                <c:pt idx="12988">
                  <c:v>0.52800000000000002</c:v>
                </c:pt>
                <c:pt idx="12989">
                  <c:v>0.76500000000000001</c:v>
                </c:pt>
                <c:pt idx="12990">
                  <c:v>0.74099999999999999</c:v>
                </c:pt>
                <c:pt idx="12991">
                  <c:v>0.52900000000000003</c:v>
                </c:pt>
                <c:pt idx="12992">
                  <c:v>0.39100000000000001</c:v>
                </c:pt>
                <c:pt idx="12993">
                  <c:v>0.39100000000000001</c:v>
                </c:pt>
                <c:pt idx="12994">
                  <c:v>0.37</c:v>
                </c:pt>
                <c:pt idx="12995">
                  <c:v>0.37</c:v>
                </c:pt>
                <c:pt idx="12996">
                  <c:v>0.61499999999999999</c:v>
                </c:pt>
                <c:pt idx="12997">
                  <c:v>0.61499999999999999</c:v>
                </c:pt>
                <c:pt idx="12998">
                  <c:v>0.61899999999999999</c:v>
                </c:pt>
                <c:pt idx="12999">
                  <c:v>0.315</c:v>
                </c:pt>
                <c:pt idx="13000">
                  <c:v>0.754</c:v>
                </c:pt>
                <c:pt idx="13001">
                  <c:v>0.75</c:v>
                </c:pt>
                <c:pt idx="13002">
                  <c:v>0.317</c:v>
                </c:pt>
                <c:pt idx="13003">
                  <c:v>0.76900000000000002</c:v>
                </c:pt>
                <c:pt idx="13004">
                  <c:v>0.60399999999999998</c:v>
                </c:pt>
                <c:pt idx="13005">
                  <c:v>0.77700000000000002</c:v>
                </c:pt>
                <c:pt idx="13006">
                  <c:v>0.45</c:v>
                </c:pt>
                <c:pt idx="13007">
                  <c:v>0.52500000000000002</c:v>
                </c:pt>
                <c:pt idx="13008">
                  <c:v>0.67200000000000004</c:v>
                </c:pt>
                <c:pt idx="13009">
                  <c:v>0.76600000000000001</c:v>
                </c:pt>
                <c:pt idx="13010">
                  <c:v>0.66900000000000004</c:v>
                </c:pt>
                <c:pt idx="13011">
                  <c:v>0.47599999999999998</c:v>
                </c:pt>
                <c:pt idx="13012">
                  <c:v>0.47599999999999998</c:v>
                </c:pt>
                <c:pt idx="13013">
                  <c:v>0.69899999999999995</c:v>
                </c:pt>
                <c:pt idx="13014">
                  <c:v>0.67300000000000004</c:v>
                </c:pt>
                <c:pt idx="13015">
                  <c:v>0.745</c:v>
                </c:pt>
                <c:pt idx="13016">
                  <c:v>0.77200000000000002</c:v>
                </c:pt>
                <c:pt idx="13017">
                  <c:v>0.48499999999999999</c:v>
                </c:pt>
                <c:pt idx="13018">
                  <c:v>0.53700000000000003</c:v>
                </c:pt>
                <c:pt idx="13019">
                  <c:v>0.66200000000000003</c:v>
                </c:pt>
                <c:pt idx="13020">
                  <c:v>0.70499999999999996</c:v>
                </c:pt>
                <c:pt idx="13021">
                  <c:v>0.749</c:v>
                </c:pt>
                <c:pt idx="13022">
                  <c:v>0.53800000000000003</c:v>
                </c:pt>
                <c:pt idx="13023">
                  <c:v>0.57299999999999995</c:v>
                </c:pt>
                <c:pt idx="13024">
                  <c:v>0.754</c:v>
                </c:pt>
                <c:pt idx="13025">
                  <c:v>0.745</c:v>
                </c:pt>
                <c:pt idx="13026">
                  <c:v>0.36</c:v>
                </c:pt>
                <c:pt idx="13027">
                  <c:v>0.41899999999999998</c:v>
                </c:pt>
                <c:pt idx="13028">
                  <c:v>0.627</c:v>
                </c:pt>
                <c:pt idx="13029">
                  <c:v>0.41899999999999998</c:v>
                </c:pt>
                <c:pt idx="13030">
                  <c:v>0.627</c:v>
                </c:pt>
                <c:pt idx="13031">
                  <c:v>0.42299999999999999</c:v>
                </c:pt>
                <c:pt idx="13032">
                  <c:v>0.442</c:v>
                </c:pt>
                <c:pt idx="13033">
                  <c:v>0.442</c:v>
                </c:pt>
                <c:pt idx="13034">
                  <c:v>0.63</c:v>
                </c:pt>
                <c:pt idx="13035">
                  <c:v>0.36099999999999999</c:v>
                </c:pt>
                <c:pt idx="13036">
                  <c:v>0.27500000000000002</c:v>
                </c:pt>
                <c:pt idx="13037">
                  <c:v>0.27500000000000002</c:v>
                </c:pt>
                <c:pt idx="13038">
                  <c:v>0.61699999999999999</c:v>
                </c:pt>
                <c:pt idx="13039">
                  <c:v>0.40899999999999997</c:v>
                </c:pt>
                <c:pt idx="13040">
                  <c:v>0.47299999999999998</c:v>
                </c:pt>
                <c:pt idx="13041">
                  <c:v>0.76500000000000001</c:v>
                </c:pt>
                <c:pt idx="13042">
                  <c:v>0.71099999999999997</c:v>
                </c:pt>
                <c:pt idx="13043">
                  <c:v>0.499</c:v>
                </c:pt>
                <c:pt idx="13044">
                  <c:v>0.47499999999999998</c:v>
                </c:pt>
                <c:pt idx="13045">
                  <c:v>0.54600000000000004</c:v>
                </c:pt>
                <c:pt idx="13046">
                  <c:v>0.67700000000000005</c:v>
                </c:pt>
                <c:pt idx="13047">
                  <c:v>0.77400000000000002</c:v>
                </c:pt>
                <c:pt idx="13048">
                  <c:v>0.753</c:v>
                </c:pt>
                <c:pt idx="13049">
                  <c:v>0.53</c:v>
                </c:pt>
                <c:pt idx="13050">
                  <c:v>0.53</c:v>
                </c:pt>
                <c:pt idx="13051">
                  <c:v>0.71599999999999997</c:v>
                </c:pt>
                <c:pt idx="13052">
                  <c:v>0.54600000000000004</c:v>
                </c:pt>
                <c:pt idx="13053">
                  <c:v>0.75</c:v>
                </c:pt>
                <c:pt idx="13054">
                  <c:v>0.53600000000000003</c:v>
                </c:pt>
                <c:pt idx="13055">
                  <c:v>0.67200000000000004</c:v>
                </c:pt>
                <c:pt idx="13056">
                  <c:v>0.745</c:v>
                </c:pt>
                <c:pt idx="13057">
                  <c:v>0.54700000000000004</c:v>
                </c:pt>
                <c:pt idx="13058">
                  <c:v>0.75800000000000001</c:v>
                </c:pt>
                <c:pt idx="13059">
                  <c:v>0.40500000000000003</c:v>
                </c:pt>
                <c:pt idx="13060">
                  <c:v>0.77100000000000002</c:v>
                </c:pt>
                <c:pt idx="13061">
                  <c:v>0.76300000000000001</c:v>
                </c:pt>
                <c:pt idx="13062">
                  <c:v>0.61499999999999999</c:v>
                </c:pt>
                <c:pt idx="13063">
                  <c:v>0.40600000000000003</c:v>
                </c:pt>
                <c:pt idx="13064">
                  <c:v>0.46899999999999997</c:v>
                </c:pt>
                <c:pt idx="13065">
                  <c:v>0.46899999999999997</c:v>
                </c:pt>
                <c:pt idx="13066">
                  <c:v>0.63400000000000001</c:v>
                </c:pt>
                <c:pt idx="13067">
                  <c:v>0.63400000000000001</c:v>
                </c:pt>
                <c:pt idx="13068">
                  <c:v>0.66</c:v>
                </c:pt>
                <c:pt idx="13069">
                  <c:v>0.745</c:v>
                </c:pt>
                <c:pt idx="13070">
                  <c:v>0.47499999999999998</c:v>
                </c:pt>
                <c:pt idx="13071">
                  <c:v>0.27500000000000002</c:v>
                </c:pt>
                <c:pt idx="13072">
                  <c:v>0.27500000000000002</c:v>
                </c:pt>
                <c:pt idx="13073">
                  <c:v>0.625</c:v>
                </c:pt>
                <c:pt idx="13074">
                  <c:v>0.45300000000000001</c:v>
                </c:pt>
                <c:pt idx="13075">
                  <c:v>0.74</c:v>
                </c:pt>
                <c:pt idx="13076">
                  <c:v>0.52800000000000002</c:v>
                </c:pt>
                <c:pt idx="13077">
                  <c:v>0.52600000000000002</c:v>
                </c:pt>
                <c:pt idx="13078">
                  <c:v>0.72399999999999998</c:v>
                </c:pt>
                <c:pt idx="13079">
                  <c:v>0.52800000000000002</c:v>
                </c:pt>
                <c:pt idx="13080">
                  <c:v>0.55400000000000005</c:v>
                </c:pt>
                <c:pt idx="13081">
                  <c:v>0.76700000000000002</c:v>
                </c:pt>
                <c:pt idx="13082">
                  <c:v>0.76300000000000001</c:v>
                </c:pt>
                <c:pt idx="13083">
                  <c:v>0.70699999999999996</c:v>
                </c:pt>
                <c:pt idx="13084">
                  <c:v>0.75800000000000001</c:v>
                </c:pt>
                <c:pt idx="13085">
                  <c:v>0.76200000000000001</c:v>
                </c:pt>
                <c:pt idx="13086">
                  <c:v>0.76</c:v>
                </c:pt>
                <c:pt idx="13087">
                  <c:v>0.55500000000000005</c:v>
                </c:pt>
                <c:pt idx="13088">
                  <c:v>0.54</c:v>
                </c:pt>
                <c:pt idx="13089">
                  <c:v>0.54</c:v>
                </c:pt>
                <c:pt idx="13090">
                  <c:v>0.66</c:v>
                </c:pt>
                <c:pt idx="13091">
                  <c:v>0.66</c:v>
                </c:pt>
                <c:pt idx="13092">
                  <c:v>0.45</c:v>
                </c:pt>
                <c:pt idx="13093">
                  <c:v>0.55600000000000005</c:v>
                </c:pt>
                <c:pt idx="13094">
                  <c:v>0.57799999999999996</c:v>
                </c:pt>
                <c:pt idx="13095">
                  <c:v>0.753</c:v>
                </c:pt>
                <c:pt idx="13096">
                  <c:v>0.54600000000000004</c:v>
                </c:pt>
                <c:pt idx="13097">
                  <c:v>0.45100000000000001</c:v>
                </c:pt>
                <c:pt idx="13098">
                  <c:v>0.78</c:v>
                </c:pt>
                <c:pt idx="13099">
                  <c:v>0.45400000000000001</c:v>
                </c:pt>
                <c:pt idx="13100">
                  <c:v>0.67200000000000004</c:v>
                </c:pt>
                <c:pt idx="13101">
                  <c:v>0.628</c:v>
                </c:pt>
                <c:pt idx="13102">
                  <c:v>0.51800000000000002</c:v>
                </c:pt>
                <c:pt idx="13103">
                  <c:v>0.51800000000000002</c:v>
                </c:pt>
                <c:pt idx="13104">
                  <c:v>0.66800000000000004</c:v>
                </c:pt>
                <c:pt idx="13105">
                  <c:v>0.66800000000000004</c:v>
                </c:pt>
                <c:pt idx="13106">
                  <c:v>0.315</c:v>
                </c:pt>
                <c:pt idx="13107">
                  <c:v>0.315</c:v>
                </c:pt>
                <c:pt idx="13108">
                  <c:v>0.66</c:v>
                </c:pt>
                <c:pt idx="13109">
                  <c:v>0.498</c:v>
                </c:pt>
                <c:pt idx="13110">
                  <c:v>0.754</c:v>
                </c:pt>
                <c:pt idx="13111">
                  <c:v>0.75600000000000001</c:v>
                </c:pt>
                <c:pt idx="13112">
                  <c:v>0.53800000000000003</c:v>
                </c:pt>
                <c:pt idx="13113">
                  <c:v>0.755</c:v>
                </c:pt>
                <c:pt idx="13114">
                  <c:v>0.53600000000000003</c:v>
                </c:pt>
                <c:pt idx="13115">
                  <c:v>0.56299999999999994</c:v>
                </c:pt>
                <c:pt idx="13116">
                  <c:v>0.53700000000000003</c:v>
                </c:pt>
                <c:pt idx="13117">
                  <c:v>0.77600000000000002</c:v>
                </c:pt>
                <c:pt idx="13118">
                  <c:v>0.71499999999999997</c:v>
                </c:pt>
                <c:pt idx="13119">
                  <c:v>0.77200000000000002</c:v>
                </c:pt>
                <c:pt idx="13120">
                  <c:v>0.40100000000000002</c:v>
                </c:pt>
                <c:pt idx="13121">
                  <c:v>0.40100000000000002</c:v>
                </c:pt>
                <c:pt idx="13122">
                  <c:v>0.60499999999999998</c:v>
                </c:pt>
                <c:pt idx="13123">
                  <c:v>0.60499999999999998</c:v>
                </c:pt>
                <c:pt idx="13124">
                  <c:v>0.56299999999999994</c:v>
                </c:pt>
                <c:pt idx="13125">
                  <c:v>0.77100000000000002</c:v>
                </c:pt>
                <c:pt idx="13126">
                  <c:v>0.55100000000000005</c:v>
                </c:pt>
                <c:pt idx="13127">
                  <c:v>0.55100000000000005</c:v>
                </c:pt>
                <c:pt idx="13128">
                  <c:v>0.56399999999999995</c:v>
                </c:pt>
                <c:pt idx="13129">
                  <c:v>0.67300000000000004</c:v>
                </c:pt>
                <c:pt idx="13130">
                  <c:v>0.67300000000000004</c:v>
                </c:pt>
                <c:pt idx="13131">
                  <c:v>0.75800000000000001</c:v>
                </c:pt>
                <c:pt idx="13132">
                  <c:v>0.35899999999999999</c:v>
                </c:pt>
                <c:pt idx="13133">
                  <c:v>0.35899999999999999</c:v>
                </c:pt>
                <c:pt idx="13134">
                  <c:v>0.61399999999999999</c:v>
                </c:pt>
                <c:pt idx="13135">
                  <c:v>0.36899999999999999</c:v>
                </c:pt>
                <c:pt idx="13136">
                  <c:v>0.76500000000000001</c:v>
                </c:pt>
                <c:pt idx="13137">
                  <c:v>0.50800000000000001</c:v>
                </c:pt>
                <c:pt idx="13138">
                  <c:v>0.55600000000000005</c:v>
                </c:pt>
                <c:pt idx="13139">
                  <c:v>0.54500000000000004</c:v>
                </c:pt>
                <c:pt idx="13140">
                  <c:v>0.54500000000000004</c:v>
                </c:pt>
                <c:pt idx="13141">
                  <c:v>0.50800000000000001</c:v>
                </c:pt>
                <c:pt idx="13142">
                  <c:v>0.65900000000000003</c:v>
                </c:pt>
                <c:pt idx="13143">
                  <c:v>0.371</c:v>
                </c:pt>
                <c:pt idx="13144">
                  <c:v>0.76600000000000001</c:v>
                </c:pt>
                <c:pt idx="13145">
                  <c:v>0.53600000000000003</c:v>
                </c:pt>
                <c:pt idx="13146">
                  <c:v>0.76500000000000001</c:v>
                </c:pt>
                <c:pt idx="13147">
                  <c:v>0.54600000000000004</c:v>
                </c:pt>
                <c:pt idx="13148">
                  <c:v>0.56100000000000005</c:v>
                </c:pt>
                <c:pt idx="13149">
                  <c:v>0.505</c:v>
                </c:pt>
                <c:pt idx="13150">
                  <c:v>0.76300000000000001</c:v>
                </c:pt>
                <c:pt idx="13151">
                  <c:v>0.50600000000000001</c:v>
                </c:pt>
                <c:pt idx="13152">
                  <c:v>0.54600000000000004</c:v>
                </c:pt>
                <c:pt idx="13153">
                  <c:v>0.62</c:v>
                </c:pt>
                <c:pt idx="13154">
                  <c:v>0.54700000000000004</c:v>
                </c:pt>
                <c:pt idx="13155">
                  <c:v>0.77200000000000002</c:v>
                </c:pt>
                <c:pt idx="13156">
                  <c:v>0.61699999999999999</c:v>
                </c:pt>
                <c:pt idx="13157">
                  <c:v>0.61699999999999999</c:v>
                </c:pt>
                <c:pt idx="13158">
                  <c:v>0.623</c:v>
                </c:pt>
                <c:pt idx="13159">
                  <c:v>0.50900000000000001</c:v>
                </c:pt>
                <c:pt idx="13160">
                  <c:v>0.41399999999999998</c:v>
                </c:pt>
                <c:pt idx="13161">
                  <c:v>0.45500000000000002</c:v>
                </c:pt>
                <c:pt idx="13162">
                  <c:v>0.45500000000000002</c:v>
                </c:pt>
                <c:pt idx="13163">
                  <c:v>0.51</c:v>
                </c:pt>
                <c:pt idx="13164">
                  <c:v>0.70699999999999996</c:v>
                </c:pt>
                <c:pt idx="13165">
                  <c:v>0.628</c:v>
                </c:pt>
                <c:pt idx="13166">
                  <c:v>0.40300000000000002</c:v>
                </c:pt>
                <c:pt idx="13167">
                  <c:v>0.40300000000000002</c:v>
                </c:pt>
                <c:pt idx="13168">
                  <c:v>0.56100000000000005</c:v>
                </c:pt>
                <c:pt idx="13169">
                  <c:v>0.56100000000000005</c:v>
                </c:pt>
                <c:pt idx="13170">
                  <c:v>0.51700000000000002</c:v>
                </c:pt>
                <c:pt idx="13171">
                  <c:v>0.41799999999999998</c:v>
                </c:pt>
                <c:pt idx="13172">
                  <c:v>0.55300000000000005</c:v>
                </c:pt>
                <c:pt idx="13173">
                  <c:v>0.55300000000000005</c:v>
                </c:pt>
                <c:pt idx="13174">
                  <c:v>0.629</c:v>
                </c:pt>
                <c:pt idx="13175">
                  <c:v>0.42</c:v>
                </c:pt>
                <c:pt idx="13176">
                  <c:v>0.77</c:v>
                </c:pt>
                <c:pt idx="13177">
                  <c:v>0.56699999999999995</c:v>
                </c:pt>
                <c:pt idx="13178">
                  <c:v>0.67200000000000004</c:v>
                </c:pt>
                <c:pt idx="13179">
                  <c:v>0.76300000000000001</c:v>
                </c:pt>
                <c:pt idx="13180">
                  <c:v>0.76600000000000001</c:v>
                </c:pt>
                <c:pt idx="13181">
                  <c:v>0.54600000000000004</c:v>
                </c:pt>
                <c:pt idx="13182">
                  <c:v>0.55500000000000005</c:v>
                </c:pt>
                <c:pt idx="13183">
                  <c:v>0.78</c:v>
                </c:pt>
                <c:pt idx="13184">
                  <c:v>0.57099999999999995</c:v>
                </c:pt>
                <c:pt idx="13185">
                  <c:v>0.77200000000000002</c:v>
                </c:pt>
                <c:pt idx="13186">
                  <c:v>0.53100000000000003</c:v>
                </c:pt>
                <c:pt idx="13187">
                  <c:v>0.76800000000000002</c:v>
                </c:pt>
                <c:pt idx="13188">
                  <c:v>0.53200000000000003</c:v>
                </c:pt>
                <c:pt idx="13189">
                  <c:v>0.63200000000000001</c:v>
                </c:pt>
                <c:pt idx="13190">
                  <c:v>0.27500000000000002</c:v>
                </c:pt>
                <c:pt idx="13191">
                  <c:v>0.70799999999999996</c:v>
                </c:pt>
                <c:pt idx="13192">
                  <c:v>0.63500000000000001</c:v>
                </c:pt>
                <c:pt idx="13193">
                  <c:v>0.71599999999999997</c:v>
                </c:pt>
                <c:pt idx="13194">
                  <c:v>0.76500000000000001</c:v>
                </c:pt>
                <c:pt idx="13195">
                  <c:v>0.46500000000000002</c:v>
                </c:pt>
                <c:pt idx="13196">
                  <c:v>0.44700000000000001</c:v>
                </c:pt>
                <c:pt idx="13197">
                  <c:v>0.44700000000000001</c:v>
                </c:pt>
                <c:pt idx="13198">
                  <c:v>0.63500000000000001</c:v>
                </c:pt>
                <c:pt idx="13199">
                  <c:v>0.71699999999999997</c:v>
                </c:pt>
                <c:pt idx="13200">
                  <c:v>0.50900000000000001</c:v>
                </c:pt>
                <c:pt idx="13201">
                  <c:v>0.50900000000000001</c:v>
                </c:pt>
                <c:pt idx="13202">
                  <c:v>0.52400000000000002</c:v>
                </c:pt>
                <c:pt idx="13203">
                  <c:v>0.46700000000000003</c:v>
                </c:pt>
                <c:pt idx="13204">
                  <c:v>0.77800000000000002</c:v>
                </c:pt>
                <c:pt idx="13205">
                  <c:v>0.751</c:v>
                </c:pt>
                <c:pt idx="13206">
                  <c:v>0.57099999999999995</c:v>
                </c:pt>
                <c:pt idx="13207">
                  <c:v>0.57099999999999995</c:v>
                </c:pt>
                <c:pt idx="13208">
                  <c:v>0.74399999999999999</c:v>
                </c:pt>
                <c:pt idx="13209">
                  <c:v>0.56200000000000006</c:v>
                </c:pt>
                <c:pt idx="13210">
                  <c:v>0.56200000000000006</c:v>
                </c:pt>
                <c:pt idx="13211">
                  <c:v>0.46899999999999997</c:v>
                </c:pt>
                <c:pt idx="13212">
                  <c:v>0.75700000000000001</c:v>
                </c:pt>
                <c:pt idx="13213">
                  <c:v>0.66100000000000003</c:v>
                </c:pt>
                <c:pt idx="13214">
                  <c:v>0.57799999999999996</c:v>
                </c:pt>
                <c:pt idx="13215">
                  <c:v>0.68</c:v>
                </c:pt>
                <c:pt idx="13216">
                  <c:v>0.54</c:v>
                </c:pt>
                <c:pt idx="13217">
                  <c:v>0.56299999999999994</c:v>
                </c:pt>
                <c:pt idx="13218">
                  <c:v>0.77200000000000002</c:v>
                </c:pt>
                <c:pt idx="13219">
                  <c:v>0.76500000000000001</c:v>
                </c:pt>
                <c:pt idx="13220">
                  <c:v>0.77500000000000002</c:v>
                </c:pt>
                <c:pt idx="13221">
                  <c:v>0.55600000000000005</c:v>
                </c:pt>
                <c:pt idx="13222">
                  <c:v>0.441</c:v>
                </c:pt>
                <c:pt idx="13223">
                  <c:v>0.77500000000000002</c:v>
                </c:pt>
                <c:pt idx="13224">
                  <c:v>0.621</c:v>
                </c:pt>
                <c:pt idx="13225">
                  <c:v>0.64</c:v>
                </c:pt>
                <c:pt idx="13226">
                  <c:v>0.29799999999999999</c:v>
                </c:pt>
                <c:pt idx="13227">
                  <c:v>0.54100000000000004</c:v>
                </c:pt>
                <c:pt idx="13228">
                  <c:v>0.54200000000000004</c:v>
                </c:pt>
                <c:pt idx="13229">
                  <c:v>0.71699999999999997</c:v>
                </c:pt>
                <c:pt idx="13230">
                  <c:v>0.56699999999999995</c:v>
                </c:pt>
                <c:pt idx="13231">
                  <c:v>0.46</c:v>
                </c:pt>
                <c:pt idx="13232">
                  <c:v>0.56799999999999995</c:v>
                </c:pt>
                <c:pt idx="13233">
                  <c:v>0.52600000000000002</c:v>
                </c:pt>
                <c:pt idx="13234">
                  <c:v>0.66500000000000004</c:v>
                </c:pt>
                <c:pt idx="13235">
                  <c:v>0.75</c:v>
                </c:pt>
                <c:pt idx="13236">
                  <c:v>0.49099999999999999</c:v>
                </c:pt>
                <c:pt idx="13237">
                  <c:v>0.49099999999999999</c:v>
                </c:pt>
                <c:pt idx="13238">
                  <c:v>0.46200000000000002</c:v>
                </c:pt>
                <c:pt idx="13239">
                  <c:v>0.66500000000000004</c:v>
                </c:pt>
                <c:pt idx="13240">
                  <c:v>0.53400000000000003</c:v>
                </c:pt>
                <c:pt idx="13241">
                  <c:v>0.746</c:v>
                </c:pt>
                <c:pt idx="13242">
                  <c:v>0.46200000000000002</c:v>
                </c:pt>
                <c:pt idx="13243">
                  <c:v>0.28499999999999998</c:v>
                </c:pt>
                <c:pt idx="13244">
                  <c:v>0.53300000000000003</c:v>
                </c:pt>
                <c:pt idx="13245">
                  <c:v>0.53300000000000003</c:v>
                </c:pt>
                <c:pt idx="13246">
                  <c:v>0.51600000000000001</c:v>
                </c:pt>
                <c:pt idx="13247">
                  <c:v>0.72099999999999997</c:v>
                </c:pt>
                <c:pt idx="13248">
                  <c:v>0.753</c:v>
                </c:pt>
                <c:pt idx="13249">
                  <c:v>0.75900000000000001</c:v>
                </c:pt>
                <c:pt idx="13250">
                  <c:v>0.33500000000000002</c:v>
                </c:pt>
                <c:pt idx="13251">
                  <c:v>0.33500000000000002</c:v>
                </c:pt>
                <c:pt idx="13252">
                  <c:v>0.77400000000000002</c:v>
                </c:pt>
                <c:pt idx="13253">
                  <c:v>0.61899999999999999</c:v>
                </c:pt>
                <c:pt idx="13254">
                  <c:v>0.61899999999999999</c:v>
                </c:pt>
                <c:pt idx="13255">
                  <c:v>0.76600000000000001</c:v>
                </c:pt>
                <c:pt idx="13256">
                  <c:v>0.51800000000000002</c:v>
                </c:pt>
                <c:pt idx="13257">
                  <c:v>0.39400000000000002</c:v>
                </c:pt>
                <c:pt idx="13258">
                  <c:v>0.39400000000000002</c:v>
                </c:pt>
                <c:pt idx="13259">
                  <c:v>0.58199999999999996</c:v>
                </c:pt>
                <c:pt idx="13260">
                  <c:v>0.58199999999999996</c:v>
                </c:pt>
                <c:pt idx="13261">
                  <c:v>0.67600000000000005</c:v>
                </c:pt>
                <c:pt idx="13262">
                  <c:v>0.751</c:v>
                </c:pt>
                <c:pt idx="13263">
                  <c:v>0.755</c:v>
                </c:pt>
                <c:pt idx="13264">
                  <c:v>0.71199999999999997</c:v>
                </c:pt>
                <c:pt idx="13265">
                  <c:v>0.623</c:v>
                </c:pt>
                <c:pt idx="13266">
                  <c:v>0.58899999999999997</c:v>
                </c:pt>
                <c:pt idx="13267">
                  <c:v>0.55100000000000005</c:v>
                </c:pt>
                <c:pt idx="13268">
                  <c:v>0.77</c:v>
                </c:pt>
                <c:pt idx="13269">
                  <c:v>0.77</c:v>
                </c:pt>
                <c:pt idx="13270">
                  <c:v>0.56699999999999995</c:v>
                </c:pt>
                <c:pt idx="13271">
                  <c:v>0.49099999999999999</c:v>
                </c:pt>
                <c:pt idx="13272">
                  <c:v>0.77900000000000003</c:v>
                </c:pt>
                <c:pt idx="13273">
                  <c:v>0.63</c:v>
                </c:pt>
                <c:pt idx="13274">
                  <c:v>0.34200000000000003</c:v>
                </c:pt>
                <c:pt idx="13275">
                  <c:v>0.67300000000000004</c:v>
                </c:pt>
                <c:pt idx="13276">
                  <c:v>0.28000000000000003</c:v>
                </c:pt>
                <c:pt idx="13277">
                  <c:v>0.41699999999999998</c:v>
                </c:pt>
                <c:pt idx="13278">
                  <c:v>0.55100000000000005</c:v>
                </c:pt>
                <c:pt idx="13279">
                  <c:v>0.75</c:v>
                </c:pt>
                <c:pt idx="13280">
                  <c:v>0.55200000000000005</c:v>
                </c:pt>
                <c:pt idx="13281">
                  <c:v>0.505</c:v>
                </c:pt>
                <c:pt idx="13282">
                  <c:v>0.505</c:v>
                </c:pt>
                <c:pt idx="13283">
                  <c:v>0.28100000000000003</c:v>
                </c:pt>
                <c:pt idx="13284">
                  <c:v>0.67700000000000005</c:v>
                </c:pt>
                <c:pt idx="13285">
                  <c:v>0.60899999999999999</c:v>
                </c:pt>
                <c:pt idx="13286">
                  <c:v>0.51500000000000001</c:v>
                </c:pt>
                <c:pt idx="13287">
                  <c:v>0.32900000000000001</c:v>
                </c:pt>
                <c:pt idx="13288">
                  <c:v>0.67700000000000005</c:v>
                </c:pt>
                <c:pt idx="13289">
                  <c:v>0.36199999999999999</c:v>
                </c:pt>
                <c:pt idx="13290">
                  <c:v>0.36199999999999999</c:v>
                </c:pt>
                <c:pt idx="13291">
                  <c:v>0.746</c:v>
                </c:pt>
                <c:pt idx="13292">
                  <c:v>0.755</c:v>
                </c:pt>
                <c:pt idx="13293">
                  <c:v>0.77500000000000002</c:v>
                </c:pt>
                <c:pt idx="13294">
                  <c:v>0.51400000000000001</c:v>
                </c:pt>
                <c:pt idx="13295">
                  <c:v>0.52700000000000002</c:v>
                </c:pt>
                <c:pt idx="13296">
                  <c:v>0.51400000000000001</c:v>
                </c:pt>
                <c:pt idx="13297">
                  <c:v>0.66400000000000003</c:v>
                </c:pt>
                <c:pt idx="13298">
                  <c:v>0.66400000000000003</c:v>
                </c:pt>
                <c:pt idx="13299">
                  <c:v>0.54100000000000004</c:v>
                </c:pt>
                <c:pt idx="13300">
                  <c:v>0.75</c:v>
                </c:pt>
                <c:pt idx="13301">
                  <c:v>0.54300000000000004</c:v>
                </c:pt>
                <c:pt idx="13302">
                  <c:v>0.54300000000000004</c:v>
                </c:pt>
                <c:pt idx="13303">
                  <c:v>0.54200000000000004</c:v>
                </c:pt>
                <c:pt idx="13304">
                  <c:v>0.38400000000000001</c:v>
                </c:pt>
                <c:pt idx="13305">
                  <c:v>0.38400000000000001</c:v>
                </c:pt>
                <c:pt idx="13306">
                  <c:v>0.63100000000000001</c:v>
                </c:pt>
                <c:pt idx="13307">
                  <c:v>0.63100000000000001</c:v>
                </c:pt>
                <c:pt idx="13308">
                  <c:v>0.78200000000000003</c:v>
                </c:pt>
                <c:pt idx="13309">
                  <c:v>0.77100000000000002</c:v>
                </c:pt>
                <c:pt idx="13310">
                  <c:v>0.44800000000000001</c:v>
                </c:pt>
                <c:pt idx="13311">
                  <c:v>0.44800000000000001</c:v>
                </c:pt>
                <c:pt idx="13312">
                  <c:v>0.62</c:v>
                </c:pt>
                <c:pt idx="13313">
                  <c:v>0.62</c:v>
                </c:pt>
                <c:pt idx="13314">
                  <c:v>0.70499999999999996</c:v>
                </c:pt>
                <c:pt idx="13315">
                  <c:v>0.63500000000000001</c:v>
                </c:pt>
                <c:pt idx="13316">
                  <c:v>0.56100000000000005</c:v>
                </c:pt>
                <c:pt idx="13317">
                  <c:v>0.623</c:v>
                </c:pt>
                <c:pt idx="13318">
                  <c:v>0.38500000000000001</c:v>
                </c:pt>
                <c:pt idx="13319">
                  <c:v>0.57699999999999996</c:v>
                </c:pt>
                <c:pt idx="13320">
                  <c:v>0.72099999999999997</c:v>
                </c:pt>
                <c:pt idx="13321">
                  <c:v>0.71499999999999997</c:v>
                </c:pt>
                <c:pt idx="13322">
                  <c:v>0.61</c:v>
                </c:pt>
                <c:pt idx="13323">
                  <c:v>0.66700000000000004</c:v>
                </c:pt>
                <c:pt idx="13324">
                  <c:v>0.32500000000000001</c:v>
                </c:pt>
                <c:pt idx="13325">
                  <c:v>0.68100000000000005</c:v>
                </c:pt>
                <c:pt idx="13326">
                  <c:v>0.77800000000000002</c:v>
                </c:pt>
                <c:pt idx="13327">
                  <c:v>0.46600000000000003</c:v>
                </c:pt>
                <c:pt idx="13328">
                  <c:v>0.51400000000000001</c:v>
                </c:pt>
                <c:pt idx="13329">
                  <c:v>0.51400000000000001</c:v>
                </c:pt>
                <c:pt idx="13330">
                  <c:v>0.61099999999999999</c:v>
                </c:pt>
                <c:pt idx="13331">
                  <c:v>0.32600000000000001</c:v>
                </c:pt>
                <c:pt idx="13332">
                  <c:v>0.71</c:v>
                </c:pt>
                <c:pt idx="13333">
                  <c:v>0.72399999999999998</c:v>
                </c:pt>
                <c:pt idx="13334">
                  <c:v>0.75800000000000001</c:v>
                </c:pt>
                <c:pt idx="13335">
                  <c:v>0.754</c:v>
                </c:pt>
                <c:pt idx="13336">
                  <c:v>0.621</c:v>
                </c:pt>
                <c:pt idx="13337">
                  <c:v>0.374</c:v>
                </c:pt>
                <c:pt idx="13338">
                  <c:v>0.62</c:v>
                </c:pt>
                <c:pt idx="13339">
                  <c:v>0.76300000000000001</c:v>
                </c:pt>
                <c:pt idx="13340">
                  <c:v>0.41299999999999998</c:v>
                </c:pt>
                <c:pt idx="13341">
                  <c:v>0.41299999999999998</c:v>
                </c:pt>
                <c:pt idx="13342">
                  <c:v>0.44500000000000001</c:v>
                </c:pt>
                <c:pt idx="13343">
                  <c:v>0.53900000000000003</c:v>
                </c:pt>
                <c:pt idx="13344">
                  <c:v>0.751</c:v>
                </c:pt>
                <c:pt idx="13345">
                  <c:v>0.52800000000000002</c:v>
                </c:pt>
                <c:pt idx="13346">
                  <c:v>0.53600000000000003</c:v>
                </c:pt>
                <c:pt idx="13347">
                  <c:v>0.54900000000000004</c:v>
                </c:pt>
                <c:pt idx="13348">
                  <c:v>0.44700000000000001</c:v>
                </c:pt>
                <c:pt idx="13349">
                  <c:v>0.52800000000000002</c:v>
                </c:pt>
                <c:pt idx="13350">
                  <c:v>0.75900000000000001</c:v>
                </c:pt>
                <c:pt idx="13351">
                  <c:v>0.67800000000000005</c:v>
                </c:pt>
                <c:pt idx="13352">
                  <c:v>0.67800000000000005</c:v>
                </c:pt>
                <c:pt idx="13353">
                  <c:v>0.55000000000000004</c:v>
                </c:pt>
                <c:pt idx="13354">
                  <c:v>0.434</c:v>
                </c:pt>
                <c:pt idx="13355">
                  <c:v>0.63800000000000001</c:v>
                </c:pt>
                <c:pt idx="13356">
                  <c:v>0.434</c:v>
                </c:pt>
                <c:pt idx="13357">
                  <c:v>0.63800000000000001</c:v>
                </c:pt>
                <c:pt idx="13358">
                  <c:v>0.55400000000000005</c:v>
                </c:pt>
                <c:pt idx="13359">
                  <c:v>0.55400000000000005</c:v>
                </c:pt>
                <c:pt idx="13360">
                  <c:v>0.501</c:v>
                </c:pt>
                <c:pt idx="13361">
                  <c:v>0.501</c:v>
                </c:pt>
                <c:pt idx="13362">
                  <c:v>0.63400000000000001</c:v>
                </c:pt>
                <c:pt idx="13363">
                  <c:v>0.63400000000000001</c:v>
                </c:pt>
                <c:pt idx="13364">
                  <c:v>0.66500000000000004</c:v>
                </c:pt>
                <c:pt idx="13365">
                  <c:v>0.42899999999999999</c:v>
                </c:pt>
                <c:pt idx="13366">
                  <c:v>0.745</c:v>
                </c:pt>
                <c:pt idx="13367">
                  <c:v>0.71799999999999997</c:v>
                </c:pt>
                <c:pt idx="13368">
                  <c:v>0.51200000000000001</c:v>
                </c:pt>
                <c:pt idx="13369">
                  <c:v>0.623</c:v>
                </c:pt>
                <c:pt idx="13370">
                  <c:v>0.55800000000000005</c:v>
                </c:pt>
                <c:pt idx="13371">
                  <c:v>0.57099999999999995</c:v>
                </c:pt>
                <c:pt idx="13372">
                  <c:v>0.63700000000000001</c:v>
                </c:pt>
                <c:pt idx="13373">
                  <c:v>0.36899999999999999</c:v>
                </c:pt>
                <c:pt idx="13374">
                  <c:v>0.52</c:v>
                </c:pt>
                <c:pt idx="13375">
                  <c:v>0.52</c:v>
                </c:pt>
                <c:pt idx="13376">
                  <c:v>0.62</c:v>
                </c:pt>
                <c:pt idx="13377">
                  <c:v>0.624</c:v>
                </c:pt>
                <c:pt idx="13378">
                  <c:v>0.71199999999999997</c:v>
                </c:pt>
                <c:pt idx="13379">
                  <c:v>0.72199999999999998</c:v>
                </c:pt>
                <c:pt idx="13380">
                  <c:v>0.67700000000000005</c:v>
                </c:pt>
                <c:pt idx="13381">
                  <c:v>0.371</c:v>
                </c:pt>
                <c:pt idx="13382">
                  <c:v>0.75</c:v>
                </c:pt>
                <c:pt idx="13383">
                  <c:v>0.51500000000000001</c:v>
                </c:pt>
                <c:pt idx="13384">
                  <c:v>0.75600000000000001</c:v>
                </c:pt>
                <c:pt idx="13385">
                  <c:v>0.72</c:v>
                </c:pt>
                <c:pt idx="13386">
                  <c:v>0.629</c:v>
                </c:pt>
                <c:pt idx="13387">
                  <c:v>0.44700000000000001</c:v>
                </c:pt>
                <c:pt idx="13388">
                  <c:v>0.41899999999999998</c:v>
                </c:pt>
                <c:pt idx="13389">
                  <c:v>0.76300000000000001</c:v>
                </c:pt>
                <c:pt idx="13390">
                  <c:v>0.27600000000000002</c:v>
                </c:pt>
                <c:pt idx="13391">
                  <c:v>0.27600000000000002</c:v>
                </c:pt>
                <c:pt idx="13392">
                  <c:v>0.76400000000000001</c:v>
                </c:pt>
                <c:pt idx="13393">
                  <c:v>0.57199999999999995</c:v>
                </c:pt>
                <c:pt idx="13394">
                  <c:v>0.57299999999999995</c:v>
                </c:pt>
                <c:pt idx="13395">
                  <c:v>0.77600000000000002</c:v>
                </c:pt>
                <c:pt idx="13396">
                  <c:v>0.75900000000000001</c:v>
                </c:pt>
                <c:pt idx="13397">
                  <c:v>0.46500000000000002</c:v>
                </c:pt>
                <c:pt idx="13398">
                  <c:v>0.46500000000000002</c:v>
                </c:pt>
                <c:pt idx="13399">
                  <c:v>0.55800000000000005</c:v>
                </c:pt>
                <c:pt idx="13400">
                  <c:v>0.498</c:v>
                </c:pt>
                <c:pt idx="13401">
                  <c:v>0.53800000000000003</c:v>
                </c:pt>
                <c:pt idx="13402">
                  <c:v>0.54600000000000004</c:v>
                </c:pt>
                <c:pt idx="13403">
                  <c:v>0.76800000000000002</c:v>
                </c:pt>
                <c:pt idx="13404">
                  <c:v>0.54900000000000004</c:v>
                </c:pt>
                <c:pt idx="13405">
                  <c:v>0.53700000000000003</c:v>
                </c:pt>
                <c:pt idx="13406">
                  <c:v>0.5</c:v>
                </c:pt>
                <c:pt idx="13407">
                  <c:v>0.55900000000000005</c:v>
                </c:pt>
                <c:pt idx="13408">
                  <c:v>0.56399999999999995</c:v>
                </c:pt>
                <c:pt idx="13409">
                  <c:v>0.56399999999999995</c:v>
                </c:pt>
                <c:pt idx="13410">
                  <c:v>0.47399999999999998</c:v>
                </c:pt>
                <c:pt idx="13411">
                  <c:v>0.54400000000000004</c:v>
                </c:pt>
                <c:pt idx="13412">
                  <c:v>0.54400000000000004</c:v>
                </c:pt>
                <c:pt idx="13413">
                  <c:v>0.66500000000000004</c:v>
                </c:pt>
                <c:pt idx="13414">
                  <c:v>0.66500000000000004</c:v>
                </c:pt>
                <c:pt idx="13415">
                  <c:v>0.63100000000000001</c:v>
                </c:pt>
                <c:pt idx="13416">
                  <c:v>0.41399999999999998</c:v>
                </c:pt>
                <c:pt idx="13417">
                  <c:v>0.53100000000000003</c:v>
                </c:pt>
                <c:pt idx="13418">
                  <c:v>0.53100000000000003</c:v>
                </c:pt>
                <c:pt idx="13419">
                  <c:v>0.56699999999999995</c:v>
                </c:pt>
                <c:pt idx="13420">
                  <c:v>0.76700000000000002</c:v>
                </c:pt>
                <c:pt idx="13421">
                  <c:v>0.55000000000000004</c:v>
                </c:pt>
                <c:pt idx="13422">
                  <c:v>0.63200000000000001</c:v>
                </c:pt>
                <c:pt idx="13423">
                  <c:v>0.41599999999999998</c:v>
                </c:pt>
                <c:pt idx="13424">
                  <c:v>0.76600000000000001</c:v>
                </c:pt>
                <c:pt idx="13425">
                  <c:v>0.58199999999999996</c:v>
                </c:pt>
                <c:pt idx="13426">
                  <c:v>0.66800000000000004</c:v>
                </c:pt>
                <c:pt idx="13427">
                  <c:v>0.72</c:v>
                </c:pt>
                <c:pt idx="13428">
                  <c:v>0.54100000000000004</c:v>
                </c:pt>
                <c:pt idx="13429">
                  <c:v>0.77300000000000002</c:v>
                </c:pt>
                <c:pt idx="13430">
                  <c:v>0.66500000000000004</c:v>
                </c:pt>
                <c:pt idx="13431">
                  <c:v>0.63300000000000001</c:v>
                </c:pt>
                <c:pt idx="13432">
                  <c:v>0.71</c:v>
                </c:pt>
                <c:pt idx="13433">
                  <c:v>0.46400000000000002</c:v>
                </c:pt>
                <c:pt idx="13434">
                  <c:v>0.27900000000000003</c:v>
                </c:pt>
                <c:pt idx="13435">
                  <c:v>0.27900000000000003</c:v>
                </c:pt>
                <c:pt idx="13436">
                  <c:v>0.501</c:v>
                </c:pt>
                <c:pt idx="13437">
                  <c:v>0.64300000000000002</c:v>
                </c:pt>
                <c:pt idx="13438">
                  <c:v>0.56699999999999995</c:v>
                </c:pt>
                <c:pt idx="13439">
                  <c:v>0.78500000000000003</c:v>
                </c:pt>
                <c:pt idx="13440">
                  <c:v>0.51600000000000001</c:v>
                </c:pt>
                <c:pt idx="13441">
                  <c:v>0.51600000000000001</c:v>
                </c:pt>
                <c:pt idx="13442">
                  <c:v>0.66500000000000004</c:v>
                </c:pt>
                <c:pt idx="13443">
                  <c:v>0.54</c:v>
                </c:pt>
                <c:pt idx="13444">
                  <c:v>0.55500000000000005</c:v>
                </c:pt>
                <c:pt idx="13445">
                  <c:v>0.76200000000000001</c:v>
                </c:pt>
                <c:pt idx="13446">
                  <c:v>0.56799999999999995</c:v>
                </c:pt>
                <c:pt idx="13447">
                  <c:v>0.54100000000000004</c:v>
                </c:pt>
                <c:pt idx="13448">
                  <c:v>0.55900000000000005</c:v>
                </c:pt>
                <c:pt idx="13449">
                  <c:v>0.53400000000000003</c:v>
                </c:pt>
                <c:pt idx="13450">
                  <c:v>0.53400000000000003</c:v>
                </c:pt>
                <c:pt idx="13451">
                  <c:v>0.504</c:v>
                </c:pt>
                <c:pt idx="13452">
                  <c:v>0.76100000000000001</c:v>
                </c:pt>
                <c:pt idx="13453">
                  <c:v>0.57499999999999996</c:v>
                </c:pt>
                <c:pt idx="13454">
                  <c:v>0.57499999999999996</c:v>
                </c:pt>
                <c:pt idx="13455">
                  <c:v>0.66700000000000004</c:v>
                </c:pt>
                <c:pt idx="13456">
                  <c:v>0.46</c:v>
                </c:pt>
                <c:pt idx="13457">
                  <c:v>0.77700000000000002</c:v>
                </c:pt>
                <c:pt idx="13458">
                  <c:v>0.60899999999999999</c:v>
                </c:pt>
                <c:pt idx="13459">
                  <c:v>0.60899999999999999</c:v>
                </c:pt>
                <c:pt idx="13460">
                  <c:v>0.55400000000000005</c:v>
                </c:pt>
                <c:pt idx="13461">
                  <c:v>0.55400000000000005</c:v>
                </c:pt>
                <c:pt idx="13462">
                  <c:v>0.67800000000000005</c:v>
                </c:pt>
                <c:pt idx="13463">
                  <c:v>0.67800000000000005</c:v>
                </c:pt>
                <c:pt idx="13464">
                  <c:v>0.66800000000000004</c:v>
                </c:pt>
                <c:pt idx="13465">
                  <c:v>0.63200000000000001</c:v>
                </c:pt>
                <c:pt idx="13466">
                  <c:v>0.63200000000000001</c:v>
                </c:pt>
                <c:pt idx="13467">
                  <c:v>0.46100000000000002</c:v>
                </c:pt>
                <c:pt idx="13468">
                  <c:v>0.624</c:v>
                </c:pt>
                <c:pt idx="13469">
                  <c:v>0.77600000000000002</c:v>
                </c:pt>
                <c:pt idx="13470">
                  <c:v>0.50900000000000001</c:v>
                </c:pt>
                <c:pt idx="13471">
                  <c:v>0.56000000000000005</c:v>
                </c:pt>
                <c:pt idx="13472">
                  <c:v>0.55000000000000004</c:v>
                </c:pt>
                <c:pt idx="13473">
                  <c:v>0.78200000000000003</c:v>
                </c:pt>
                <c:pt idx="13474">
                  <c:v>0.61899999999999999</c:v>
                </c:pt>
                <c:pt idx="13475">
                  <c:v>0.32300000000000001</c:v>
                </c:pt>
                <c:pt idx="13476">
                  <c:v>0.32300000000000001</c:v>
                </c:pt>
                <c:pt idx="13477">
                  <c:v>0.68200000000000005</c:v>
                </c:pt>
                <c:pt idx="13478">
                  <c:v>0.66300000000000003</c:v>
                </c:pt>
                <c:pt idx="13479">
                  <c:v>0.68100000000000005</c:v>
                </c:pt>
                <c:pt idx="13480">
                  <c:v>0.47899999999999998</c:v>
                </c:pt>
                <c:pt idx="13481">
                  <c:v>0.54</c:v>
                </c:pt>
                <c:pt idx="13482">
                  <c:v>0.77</c:v>
                </c:pt>
                <c:pt idx="13483">
                  <c:v>0.628</c:v>
                </c:pt>
                <c:pt idx="13484">
                  <c:v>0.67800000000000005</c:v>
                </c:pt>
                <c:pt idx="13485">
                  <c:v>0.62</c:v>
                </c:pt>
                <c:pt idx="13486">
                  <c:v>0.76800000000000002</c:v>
                </c:pt>
                <c:pt idx="13487">
                  <c:v>0.52700000000000002</c:v>
                </c:pt>
                <c:pt idx="13488">
                  <c:v>0.52700000000000002</c:v>
                </c:pt>
                <c:pt idx="13489">
                  <c:v>0.63300000000000001</c:v>
                </c:pt>
                <c:pt idx="13490">
                  <c:v>0.67800000000000005</c:v>
                </c:pt>
                <c:pt idx="13491">
                  <c:v>0.55700000000000005</c:v>
                </c:pt>
                <c:pt idx="13492">
                  <c:v>0.56499999999999995</c:v>
                </c:pt>
                <c:pt idx="13493">
                  <c:v>0.77600000000000002</c:v>
                </c:pt>
                <c:pt idx="13494">
                  <c:v>0.55000000000000004</c:v>
                </c:pt>
                <c:pt idx="13495">
                  <c:v>0.55700000000000005</c:v>
                </c:pt>
                <c:pt idx="13496">
                  <c:v>0.47599999999999998</c:v>
                </c:pt>
                <c:pt idx="13497">
                  <c:v>0.51400000000000001</c:v>
                </c:pt>
                <c:pt idx="13498">
                  <c:v>0.47699999999999998</c:v>
                </c:pt>
                <c:pt idx="13499">
                  <c:v>0.55100000000000005</c:v>
                </c:pt>
                <c:pt idx="13500">
                  <c:v>0.38300000000000001</c:v>
                </c:pt>
                <c:pt idx="13501">
                  <c:v>0.56999999999999995</c:v>
                </c:pt>
                <c:pt idx="13502">
                  <c:v>0.76200000000000001</c:v>
                </c:pt>
                <c:pt idx="13503">
                  <c:v>0.505</c:v>
                </c:pt>
                <c:pt idx="13504">
                  <c:v>0.622</c:v>
                </c:pt>
                <c:pt idx="13505">
                  <c:v>0.622</c:v>
                </c:pt>
                <c:pt idx="13506">
                  <c:v>0.41299999999999998</c:v>
                </c:pt>
                <c:pt idx="13507">
                  <c:v>0.58599999999999997</c:v>
                </c:pt>
                <c:pt idx="13508">
                  <c:v>0.58599999999999997</c:v>
                </c:pt>
                <c:pt idx="13509">
                  <c:v>0.50700000000000001</c:v>
                </c:pt>
                <c:pt idx="13510">
                  <c:v>0.78200000000000003</c:v>
                </c:pt>
                <c:pt idx="13511">
                  <c:v>0.56499999999999995</c:v>
                </c:pt>
                <c:pt idx="13512">
                  <c:v>0.56499999999999995</c:v>
                </c:pt>
                <c:pt idx="13513">
                  <c:v>0.70599999999999996</c:v>
                </c:pt>
                <c:pt idx="13514">
                  <c:v>0.70599999999999996</c:v>
                </c:pt>
                <c:pt idx="13515">
                  <c:v>0.63600000000000001</c:v>
                </c:pt>
                <c:pt idx="13516">
                  <c:v>0.66900000000000004</c:v>
                </c:pt>
                <c:pt idx="13517">
                  <c:v>0.42599999999999999</c:v>
                </c:pt>
                <c:pt idx="13518">
                  <c:v>0.66900000000000004</c:v>
                </c:pt>
                <c:pt idx="13519">
                  <c:v>0.42599999999999999</c:v>
                </c:pt>
                <c:pt idx="13520">
                  <c:v>0.52</c:v>
                </c:pt>
                <c:pt idx="13521">
                  <c:v>0.36799999999999999</c:v>
                </c:pt>
                <c:pt idx="13522">
                  <c:v>0.36799999999999999</c:v>
                </c:pt>
                <c:pt idx="13523">
                  <c:v>0.55900000000000005</c:v>
                </c:pt>
                <c:pt idx="13524">
                  <c:v>0.71199999999999997</c:v>
                </c:pt>
                <c:pt idx="13525">
                  <c:v>0.77800000000000002</c:v>
                </c:pt>
                <c:pt idx="13526">
                  <c:v>0.57099999999999995</c:v>
                </c:pt>
                <c:pt idx="13527">
                  <c:v>0.63300000000000001</c:v>
                </c:pt>
                <c:pt idx="13528">
                  <c:v>0.67700000000000005</c:v>
                </c:pt>
                <c:pt idx="13529">
                  <c:v>0.71</c:v>
                </c:pt>
                <c:pt idx="13530">
                  <c:v>0.76900000000000002</c:v>
                </c:pt>
                <c:pt idx="13531">
                  <c:v>0.53300000000000003</c:v>
                </c:pt>
                <c:pt idx="13532">
                  <c:v>0.77200000000000002</c:v>
                </c:pt>
                <c:pt idx="13533">
                  <c:v>0.72199999999999998</c:v>
                </c:pt>
                <c:pt idx="13534">
                  <c:v>0.55000000000000004</c:v>
                </c:pt>
                <c:pt idx="13535">
                  <c:v>0.77600000000000002</c:v>
                </c:pt>
                <c:pt idx="13536">
                  <c:v>0.64</c:v>
                </c:pt>
                <c:pt idx="13537">
                  <c:v>0.75600000000000001</c:v>
                </c:pt>
                <c:pt idx="13538">
                  <c:v>0.77</c:v>
                </c:pt>
                <c:pt idx="13539">
                  <c:v>0.68700000000000006</c:v>
                </c:pt>
                <c:pt idx="13540">
                  <c:v>0.52</c:v>
                </c:pt>
                <c:pt idx="13541">
                  <c:v>0.64</c:v>
                </c:pt>
                <c:pt idx="13542">
                  <c:v>0.53700000000000003</c:v>
                </c:pt>
                <c:pt idx="13543">
                  <c:v>0.53700000000000003</c:v>
                </c:pt>
                <c:pt idx="13544">
                  <c:v>0.76800000000000002</c:v>
                </c:pt>
                <c:pt idx="13545">
                  <c:v>0.77400000000000002</c:v>
                </c:pt>
                <c:pt idx="13546">
                  <c:v>0.57499999999999996</c:v>
                </c:pt>
                <c:pt idx="13547">
                  <c:v>0.68700000000000006</c:v>
                </c:pt>
                <c:pt idx="13548">
                  <c:v>0.56000000000000005</c:v>
                </c:pt>
                <c:pt idx="13549">
                  <c:v>0.78500000000000003</c:v>
                </c:pt>
                <c:pt idx="13550">
                  <c:v>0.432</c:v>
                </c:pt>
                <c:pt idx="13551">
                  <c:v>0.53</c:v>
                </c:pt>
                <c:pt idx="13552">
                  <c:v>0.53100000000000003</c:v>
                </c:pt>
                <c:pt idx="13553">
                  <c:v>0.56200000000000006</c:v>
                </c:pt>
                <c:pt idx="13554">
                  <c:v>0.75</c:v>
                </c:pt>
                <c:pt idx="13555">
                  <c:v>0.72799999999999998</c:v>
                </c:pt>
                <c:pt idx="13556">
                  <c:v>0.52200000000000002</c:v>
                </c:pt>
                <c:pt idx="13557">
                  <c:v>0.63</c:v>
                </c:pt>
                <c:pt idx="13558">
                  <c:v>0.63</c:v>
                </c:pt>
                <c:pt idx="13559">
                  <c:v>0.58099999999999996</c:v>
                </c:pt>
                <c:pt idx="13560">
                  <c:v>0.77100000000000002</c:v>
                </c:pt>
                <c:pt idx="13561">
                  <c:v>0.52300000000000002</c:v>
                </c:pt>
                <c:pt idx="13562">
                  <c:v>0.76600000000000001</c:v>
                </c:pt>
                <c:pt idx="13563">
                  <c:v>0.46400000000000002</c:v>
                </c:pt>
                <c:pt idx="13564">
                  <c:v>0.52700000000000002</c:v>
                </c:pt>
                <c:pt idx="13565">
                  <c:v>0.71299999999999997</c:v>
                </c:pt>
                <c:pt idx="13566">
                  <c:v>0.621</c:v>
                </c:pt>
                <c:pt idx="13567">
                  <c:v>0.621</c:v>
                </c:pt>
                <c:pt idx="13568">
                  <c:v>0.41199999999999998</c:v>
                </c:pt>
                <c:pt idx="13569">
                  <c:v>0.41199999999999998</c:v>
                </c:pt>
                <c:pt idx="13570">
                  <c:v>0.77800000000000002</c:v>
                </c:pt>
                <c:pt idx="13571">
                  <c:v>0.64500000000000002</c:v>
                </c:pt>
                <c:pt idx="13572">
                  <c:v>0.435</c:v>
                </c:pt>
                <c:pt idx="13573">
                  <c:v>0.57599999999999996</c:v>
                </c:pt>
                <c:pt idx="13574">
                  <c:v>0.57599999999999996</c:v>
                </c:pt>
                <c:pt idx="13575">
                  <c:v>0.56699999999999995</c:v>
                </c:pt>
                <c:pt idx="13576">
                  <c:v>0.48</c:v>
                </c:pt>
                <c:pt idx="13577">
                  <c:v>0.48</c:v>
                </c:pt>
                <c:pt idx="13578">
                  <c:v>0.71599999999999997</c:v>
                </c:pt>
                <c:pt idx="13579">
                  <c:v>0.77300000000000002</c:v>
                </c:pt>
                <c:pt idx="13580">
                  <c:v>0.58199999999999996</c:v>
                </c:pt>
                <c:pt idx="13581">
                  <c:v>0.66600000000000004</c:v>
                </c:pt>
                <c:pt idx="13582">
                  <c:v>0.68500000000000005</c:v>
                </c:pt>
                <c:pt idx="13583">
                  <c:v>0.751</c:v>
                </c:pt>
                <c:pt idx="13584">
                  <c:v>0.72299999999999998</c:v>
                </c:pt>
                <c:pt idx="13585">
                  <c:v>0.77700000000000002</c:v>
                </c:pt>
                <c:pt idx="13586">
                  <c:v>0.54400000000000004</c:v>
                </c:pt>
                <c:pt idx="13587">
                  <c:v>0.78100000000000003</c:v>
                </c:pt>
                <c:pt idx="13588">
                  <c:v>0.67</c:v>
                </c:pt>
                <c:pt idx="13589">
                  <c:v>0.755</c:v>
                </c:pt>
                <c:pt idx="13590">
                  <c:v>0.56000000000000005</c:v>
                </c:pt>
                <c:pt idx="13591">
                  <c:v>0.53100000000000003</c:v>
                </c:pt>
                <c:pt idx="13592">
                  <c:v>0.76500000000000001</c:v>
                </c:pt>
                <c:pt idx="13593">
                  <c:v>0.76200000000000001</c:v>
                </c:pt>
                <c:pt idx="13594">
                  <c:v>0.67</c:v>
                </c:pt>
                <c:pt idx="13595">
                  <c:v>0.72499999999999998</c:v>
                </c:pt>
                <c:pt idx="13596">
                  <c:v>0.71799999999999997</c:v>
                </c:pt>
                <c:pt idx="13597">
                  <c:v>0.54600000000000004</c:v>
                </c:pt>
                <c:pt idx="13598">
                  <c:v>0.54600000000000004</c:v>
                </c:pt>
                <c:pt idx="13599">
                  <c:v>0.624</c:v>
                </c:pt>
                <c:pt idx="13600">
                  <c:v>0.624</c:v>
                </c:pt>
                <c:pt idx="13601">
                  <c:v>0.66800000000000004</c:v>
                </c:pt>
                <c:pt idx="13602">
                  <c:v>0.48099999999999998</c:v>
                </c:pt>
                <c:pt idx="13603">
                  <c:v>0.625</c:v>
                </c:pt>
                <c:pt idx="13604">
                  <c:v>0.66800000000000004</c:v>
                </c:pt>
                <c:pt idx="13605">
                  <c:v>0.57699999999999996</c:v>
                </c:pt>
                <c:pt idx="13606">
                  <c:v>0.71899999999999997</c:v>
                </c:pt>
                <c:pt idx="13607">
                  <c:v>0.52900000000000003</c:v>
                </c:pt>
                <c:pt idx="13608">
                  <c:v>0.75800000000000001</c:v>
                </c:pt>
                <c:pt idx="13609">
                  <c:v>0.57099999999999995</c:v>
                </c:pt>
                <c:pt idx="13610">
                  <c:v>0.78</c:v>
                </c:pt>
                <c:pt idx="13611">
                  <c:v>0.54500000000000004</c:v>
                </c:pt>
                <c:pt idx="13612">
                  <c:v>0.54600000000000004</c:v>
                </c:pt>
                <c:pt idx="13613">
                  <c:v>0.75900000000000001</c:v>
                </c:pt>
                <c:pt idx="13614">
                  <c:v>0.57199999999999995</c:v>
                </c:pt>
                <c:pt idx="13615">
                  <c:v>0.53</c:v>
                </c:pt>
                <c:pt idx="13616">
                  <c:v>0.72199999999999998</c:v>
                </c:pt>
                <c:pt idx="13617">
                  <c:v>0.59199999999999997</c:v>
                </c:pt>
                <c:pt idx="13618">
                  <c:v>0.53800000000000003</c:v>
                </c:pt>
                <c:pt idx="13619">
                  <c:v>0.45700000000000002</c:v>
                </c:pt>
                <c:pt idx="13620">
                  <c:v>0.45700000000000002</c:v>
                </c:pt>
                <c:pt idx="13621">
                  <c:v>0.77200000000000002</c:v>
                </c:pt>
                <c:pt idx="13622">
                  <c:v>0.76</c:v>
                </c:pt>
                <c:pt idx="13623">
                  <c:v>0.51600000000000001</c:v>
                </c:pt>
                <c:pt idx="13624">
                  <c:v>0.67800000000000005</c:v>
                </c:pt>
                <c:pt idx="13625">
                  <c:v>0.627</c:v>
                </c:pt>
                <c:pt idx="13626">
                  <c:v>0.63500000000000001</c:v>
                </c:pt>
                <c:pt idx="13627">
                  <c:v>0.63500000000000001</c:v>
                </c:pt>
                <c:pt idx="13628">
                  <c:v>0.48699999999999999</c:v>
                </c:pt>
                <c:pt idx="13629">
                  <c:v>0.432</c:v>
                </c:pt>
                <c:pt idx="13630">
                  <c:v>0.43099999999999999</c:v>
                </c:pt>
                <c:pt idx="13631">
                  <c:v>0.58599999999999997</c:v>
                </c:pt>
                <c:pt idx="13632">
                  <c:v>0.58599999999999997</c:v>
                </c:pt>
                <c:pt idx="13633">
                  <c:v>0.78200000000000003</c:v>
                </c:pt>
                <c:pt idx="13634">
                  <c:v>0.53400000000000003</c:v>
                </c:pt>
                <c:pt idx="13635">
                  <c:v>0.53400000000000003</c:v>
                </c:pt>
                <c:pt idx="13636">
                  <c:v>0.59299999999999997</c:v>
                </c:pt>
                <c:pt idx="13637">
                  <c:v>0.76</c:v>
                </c:pt>
                <c:pt idx="13638">
                  <c:v>0.68100000000000005</c:v>
                </c:pt>
                <c:pt idx="13639">
                  <c:v>0.53900000000000003</c:v>
                </c:pt>
                <c:pt idx="13640">
                  <c:v>0.71699999999999997</c:v>
                </c:pt>
                <c:pt idx="13641">
                  <c:v>0.77900000000000003</c:v>
                </c:pt>
                <c:pt idx="13642">
                  <c:v>0.68200000000000005</c:v>
                </c:pt>
                <c:pt idx="13643">
                  <c:v>0.76400000000000001</c:v>
                </c:pt>
                <c:pt idx="13644">
                  <c:v>0.71499999999999997</c:v>
                </c:pt>
                <c:pt idx="13645">
                  <c:v>0.77600000000000002</c:v>
                </c:pt>
                <c:pt idx="13646">
                  <c:v>0.55400000000000005</c:v>
                </c:pt>
                <c:pt idx="13647">
                  <c:v>0.75600000000000001</c:v>
                </c:pt>
                <c:pt idx="13648">
                  <c:v>0.77100000000000002</c:v>
                </c:pt>
                <c:pt idx="13649">
                  <c:v>0.57099999999999995</c:v>
                </c:pt>
                <c:pt idx="13650">
                  <c:v>0.68200000000000005</c:v>
                </c:pt>
                <c:pt idx="13651">
                  <c:v>0.751</c:v>
                </c:pt>
                <c:pt idx="13652">
                  <c:v>0.63600000000000001</c:v>
                </c:pt>
                <c:pt idx="13653">
                  <c:v>0.63600000000000001</c:v>
                </c:pt>
                <c:pt idx="13654">
                  <c:v>0.53900000000000003</c:v>
                </c:pt>
                <c:pt idx="13655">
                  <c:v>0.55600000000000005</c:v>
                </c:pt>
                <c:pt idx="13656">
                  <c:v>0.55600000000000005</c:v>
                </c:pt>
                <c:pt idx="13657">
                  <c:v>0.63500000000000001</c:v>
                </c:pt>
                <c:pt idx="13658">
                  <c:v>0.68300000000000005</c:v>
                </c:pt>
                <c:pt idx="13659">
                  <c:v>0.54</c:v>
                </c:pt>
                <c:pt idx="13660">
                  <c:v>0.68300000000000005</c:v>
                </c:pt>
                <c:pt idx="13661">
                  <c:v>0.77600000000000002</c:v>
                </c:pt>
                <c:pt idx="13662">
                  <c:v>0.58099999999999996</c:v>
                </c:pt>
                <c:pt idx="13663">
                  <c:v>0.30499999999999999</c:v>
                </c:pt>
                <c:pt idx="13664">
                  <c:v>0.61299999999999999</c:v>
                </c:pt>
                <c:pt idx="13665">
                  <c:v>0.55500000000000005</c:v>
                </c:pt>
                <c:pt idx="13666">
                  <c:v>0.78400000000000003</c:v>
                </c:pt>
                <c:pt idx="13667">
                  <c:v>0.501</c:v>
                </c:pt>
                <c:pt idx="13668">
                  <c:v>0.501</c:v>
                </c:pt>
                <c:pt idx="13669">
                  <c:v>0.55600000000000005</c:v>
                </c:pt>
                <c:pt idx="13670">
                  <c:v>0.58299999999999996</c:v>
                </c:pt>
                <c:pt idx="13671">
                  <c:v>0.72899999999999998</c:v>
                </c:pt>
                <c:pt idx="13672">
                  <c:v>0.76500000000000001</c:v>
                </c:pt>
                <c:pt idx="13673">
                  <c:v>0.624</c:v>
                </c:pt>
                <c:pt idx="13674">
                  <c:v>0.78</c:v>
                </c:pt>
                <c:pt idx="13675">
                  <c:v>0.53200000000000003</c:v>
                </c:pt>
                <c:pt idx="13676">
                  <c:v>0.64</c:v>
                </c:pt>
                <c:pt idx="13677">
                  <c:v>0.53</c:v>
                </c:pt>
                <c:pt idx="13678">
                  <c:v>0.48299999999999998</c:v>
                </c:pt>
                <c:pt idx="13679">
                  <c:v>0.66800000000000004</c:v>
                </c:pt>
                <c:pt idx="13680">
                  <c:v>0.66800000000000004</c:v>
                </c:pt>
                <c:pt idx="13681">
                  <c:v>0.77400000000000002</c:v>
                </c:pt>
                <c:pt idx="13682">
                  <c:v>0.48299999999999998</c:v>
                </c:pt>
                <c:pt idx="13683">
                  <c:v>0.76400000000000001</c:v>
                </c:pt>
                <c:pt idx="13684">
                  <c:v>0.41699999999999998</c:v>
                </c:pt>
                <c:pt idx="13685">
                  <c:v>0.41699999999999998</c:v>
                </c:pt>
                <c:pt idx="13686">
                  <c:v>0.625</c:v>
                </c:pt>
                <c:pt idx="13687">
                  <c:v>0.625</c:v>
                </c:pt>
                <c:pt idx="13688">
                  <c:v>0.77700000000000002</c:v>
                </c:pt>
                <c:pt idx="13689">
                  <c:v>0.54700000000000004</c:v>
                </c:pt>
                <c:pt idx="13690">
                  <c:v>0.54700000000000004</c:v>
                </c:pt>
                <c:pt idx="13691">
                  <c:v>0.61899999999999999</c:v>
                </c:pt>
                <c:pt idx="13692">
                  <c:v>0.76900000000000002</c:v>
                </c:pt>
                <c:pt idx="13693">
                  <c:v>0.628</c:v>
                </c:pt>
                <c:pt idx="13694">
                  <c:v>0.71</c:v>
                </c:pt>
                <c:pt idx="13695">
                  <c:v>0.72599999999999998</c:v>
                </c:pt>
                <c:pt idx="13696">
                  <c:v>0.56499999999999995</c:v>
                </c:pt>
                <c:pt idx="13697">
                  <c:v>0.58099999999999996</c:v>
                </c:pt>
                <c:pt idx="13698">
                  <c:v>0.72</c:v>
                </c:pt>
                <c:pt idx="13699">
                  <c:v>0.61499999999999999</c:v>
                </c:pt>
                <c:pt idx="13700">
                  <c:v>0.28599999999999998</c:v>
                </c:pt>
                <c:pt idx="13701">
                  <c:v>0.76</c:v>
                </c:pt>
                <c:pt idx="13702">
                  <c:v>0.77500000000000002</c:v>
                </c:pt>
                <c:pt idx="13703">
                  <c:v>0.61499999999999999</c:v>
                </c:pt>
                <c:pt idx="13704">
                  <c:v>0.56599999999999995</c:v>
                </c:pt>
                <c:pt idx="13705">
                  <c:v>0.56599999999999995</c:v>
                </c:pt>
                <c:pt idx="13706">
                  <c:v>0.34899999999999998</c:v>
                </c:pt>
                <c:pt idx="13707">
                  <c:v>0.28799999999999998</c:v>
                </c:pt>
                <c:pt idx="13708">
                  <c:v>0.63700000000000001</c:v>
                </c:pt>
                <c:pt idx="13709">
                  <c:v>0.67200000000000004</c:v>
                </c:pt>
                <c:pt idx="13710">
                  <c:v>0.626</c:v>
                </c:pt>
                <c:pt idx="13711">
                  <c:v>0.63700000000000001</c:v>
                </c:pt>
                <c:pt idx="13712">
                  <c:v>0.51800000000000002</c:v>
                </c:pt>
                <c:pt idx="13713">
                  <c:v>0.51800000000000002</c:v>
                </c:pt>
                <c:pt idx="13714">
                  <c:v>0.33700000000000002</c:v>
                </c:pt>
                <c:pt idx="13715">
                  <c:v>0.71199999999999997</c:v>
                </c:pt>
                <c:pt idx="13716">
                  <c:v>0.71199999999999997</c:v>
                </c:pt>
                <c:pt idx="13717">
                  <c:v>0.625</c:v>
                </c:pt>
                <c:pt idx="13718">
                  <c:v>0.56599999999999995</c:v>
                </c:pt>
                <c:pt idx="13719">
                  <c:v>0.625</c:v>
                </c:pt>
                <c:pt idx="13720">
                  <c:v>0.75</c:v>
                </c:pt>
                <c:pt idx="13721">
                  <c:v>0.56699999999999995</c:v>
                </c:pt>
                <c:pt idx="13722">
                  <c:v>0.76</c:v>
                </c:pt>
                <c:pt idx="13723">
                  <c:v>0.72899999999999998</c:v>
                </c:pt>
                <c:pt idx="13724">
                  <c:v>0.71499999999999997</c:v>
                </c:pt>
                <c:pt idx="13725">
                  <c:v>0.64</c:v>
                </c:pt>
                <c:pt idx="13726">
                  <c:v>0.54100000000000004</c:v>
                </c:pt>
                <c:pt idx="13727">
                  <c:v>0.54</c:v>
                </c:pt>
                <c:pt idx="13728">
                  <c:v>0.54100000000000004</c:v>
                </c:pt>
                <c:pt idx="13729">
                  <c:v>0.53200000000000003</c:v>
                </c:pt>
                <c:pt idx="13730">
                  <c:v>0.73199999999999998</c:v>
                </c:pt>
                <c:pt idx="13731">
                  <c:v>0.53200000000000003</c:v>
                </c:pt>
                <c:pt idx="13732">
                  <c:v>0.58199999999999996</c:v>
                </c:pt>
                <c:pt idx="13733">
                  <c:v>0.38300000000000001</c:v>
                </c:pt>
                <c:pt idx="13734">
                  <c:v>0.66600000000000004</c:v>
                </c:pt>
                <c:pt idx="13735">
                  <c:v>0.38300000000000001</c:v>
                </c:pt>
                <c:pt idx="13736">
                  <c:v>0.66600000000000004</c:v>
                </c:pt>
                <c:pt idx="13737">
                  <c:v>0.47099999999999997</c:v>
                </c:pt>
                <c:pt idx="13738">
                  <c:v>0.47099999999999997</c:v>
                </c:pt>
                <c:pt idx="13739">
                  <c:v>0.61099999999999999</c:v>
                </c:pt>
                <c:pt idx="13740">
                  <c:v>0.61099999999999999</c:v>
                </c:pt>
                <c:pt idx="13741">
                  <c:v>0.55800000000000005</c:v>
                </c:pt>
                <c:pt idx="13742">
                  <c:v>0.55800000000000005</c:v>
                </c:pt>
                <c:pt idx="13743">
                  <c:v>0.752</c:v>
                </c:pt>
                <c:pt idx="13744">
                  <c:v>0.48099999999999998</c:v>
                </c:pt>
                <c:pt idx="13745">
                  <c:v>0.753</c:v>
                </c:pt>
                <c:pt idx="13746">
                  <c:v>0.73899999999999999</c:v>
                </c:pt>
                <c:pt idx="13747">
                  <c:v>0.745</c:v>
                </c:pt>
                <c:pt idx="13748">
                  <c:v>0.74099999999999999</c:v>
                </c:pt>
                <c:pt idx="13749">
                  <c:v>0.57799999999999996</c:v>
                </c:pt>
                <c:pt idx="13750">
                  <c:v>0.71699999999999997</c:v>
                </c:pt>
                <c:pt idx="13751">
                  <c:v>0.61799999999999999</c:v>
                </c:pt>
                <c:pt idx="13752">
                  <c:v>0.33100000000000002</c:v>
                </c:pt>
                <c:pt idx="13753">
                  <c:v>0.39300000000000002</c:v>
                </c:pt>
                <c:pt idx="13754">
                  <c:v>0.57499999999999996</c:v>
                </c:pt>
                <c:pt idx="13755">
                  <c:v>0.57799999999999996</c:v>
                </c:pt>
                <c:pt idx="13756">
                  <c:v>0.59299999999999997</c:v>
                </c:pt>
                <c:pt idx="13757">
                  <c:v>0.33300000000000002</c:v>
                </c:pt>
                <c:pt idx="13758">
                  <c:v>0.752</c:v>
                </c:pt>
                <c:pt idx="13759">
                  <c:v>0.52400000000000002</c:v>
                </c:pt>
                <c:pt idx="13760">
                  <c:v>0.52400000000000002</c:v>
                </c:pt>
                <c:pt idx="13761">
                  <c:v>0.58399999999999996</c:v>
                </c:pt>
                <c:pt idx="13762">
                  <c:v>0.752</c:v>
                </c:pt>
                <c:pt idx="13763">
                  <c:v>0.57599999999999996</c:v>
                </c:pt>
                <c:pt idx="13764">
                  <c:v>0.57599999999999996</c:v>
                </c:pt>
                <c:pt idx="13765">
                  <c:v>0.38100000000000001</c:v>
                </c:pt>
                <c:pt idx="13766">
                  <c:v>0.65700000000000003</c:v>
                </c:pt>
                <c:pt idx="13767">
                  <c:v>0.66400000000000003</c:v>
                </c:pt>
                <c:pt idx="13768">
                  <c:v>0.65700000000000003</c:v>
                </c:pt>
                <c:pt idx="13769">
                  <c:v>0.71899999999999997</c:v>
                </c:pt>
                <c:pt idx="13770">
                  <c:v>0.60699999999999998</c:v>
                </c:pt>
                <c:pt idx="13771">
                  <c:v>0.71899999999999997</c:v>
                </c:pt>
                <c:pt idx="13772">
                  <c:v>0.75900000000000001</c:v>
                </c:pt>
                <c:pt idx="13773">
                  <c:v>0.73699999999999999</c:v>
                </c:pt>
                <c:pt idx="13774">
                  <c:v>0.754</c:v>
                </c:pt>
                <c:pt idx="13775">
                  <c:v>0.60799999999999998</c:v>
                </c:pt>
                <c:pt idx="13776">
                  <c:v>0.57599999999999996</c:v>
                </c:pt>
                <c:pt idx="13777">
                  <c:v>0.57699999999999996</c:v>
                </c:pt>
                <c:pt idx="13778">
                  <c:v>0.46800000000000003</c:v>
                </c:pt>
                <c:pt idx="13779">
                  <c:v>0.47</c:v>
                </c:pt>
                <c:pt idx="13780">
                  <c:v>0.55100000000000005</c:v>
                </c:pt>
                <c:pt idx="13781">
                  <c:v>0.64300000000000002</c:v>
                </c:pt>
                <c:pt idx="13782">
                  <c:v>0.65300000000000002</c:v>
                </c:pt>
                <c:pt idx="13783">
                  <c:v>0.54900000000000004</c:v>
                </c:pt>
                <c:pt idx="13784">
                  <c:v>0.54100000000000004</c:v>
                </c:pt>
                <c:pt idx="13785">
                  <c:v>0.54100000000000004</c:v>
                </c:pt>
                <c:pt idx="13786">
                  <c:v>0.55300000000000005</c:v>
                </c:pt>
                <c:pt idx="13787">
                  <c:v>0.434</c:v>
                </c:pt>
                <c:pt idx="13788">
                  <c:v>0.434</c:v>
                </c:pt>
                <c:pt idx="13789">
                  <c:v>0.70199999999999996</c:v>
                </c:pt>
                <c:pt idx="13790">
                  <c:v>0.70199999999999996</c:v>
                </c:pt>
                <c:pt idx="13791">
                  <c:v>0.749</c:v>
                </c:pt>
                <c:pt idx="13792">
                  <c:v>0.52600000000000002</c:v>
                </c:pt>
                <c:pt idx="13793">
                  <c:v>0.52600000000000002</c:v>
                </c:pt>
                <c:pt idx="13794">
                  <c:v>0.65</c:v>
                </c:pt>
                <c:pt idx="13795">
                  <c:v>0.65</c:v>
                </c:pt>
                <c:pt idx="13796">
                  <c:v>0.76300000000000001</c:v>
                </c:pt>
                <c:pt idx="13797">
                  <c:v>0.746</c:v>
                </c:pt>
                <c:pt idx="13798">
                  <c:v>0.56799999999999995</c:v>
                </c:pt>
                <c:pt idx="13799">
                  <c:v>0.56799999999999995</c:v>
                </c:pt>
                <c:pt idx="13800">
                  <c:v>0.58599999999999997</c:v>
                </c:pt>
                <c:pt idx="13801">
                  <c:v>0.376</c:v>
                </c:pt>
                <c:pt idx="13802">
                  <c:v>0.53600000000000003</c:v>
                </c:pt>
                <c:pt idx="13803">
                  <c:v>0.75</c:v>
                </c:pt>
                <c:pt idx="13804">
                  <c:v>0.438</c:v>
                </c:pt>
                <c:pt idx="13805">
                  <c:v>0.58599999999999997</c:v>
                </c:pt>
                <c:pt idx="13806">
                  <c:v>0.73699999999999999</c:v>
                </c:pt>
                <c:pt idx="13807">
                  <c:v>0.378</c:v>
                </c:pt>
                <c:pt idx="13808">
                  <c:v>0.76200000000000001</c:v>
                </c:pt>
                <c:pt idx="13809">
                  <c:v>0.65300000000000002</c:v>
                </c:pt>
                <c:pt idx="13810">
                  <c:v>0.53400000000000003</c:v>
                </c:pt>
                <c:pt idx="13811">
                  <c:v>0.53400000000000003</c:v>
                </c:pt>
                <c:pt idx="13812">
                  <c:v>0.42699999999999999</c:v>
                </c:pt>
                <c:pt idx="13813">
                  <c:v>0.58599999999999997</c:v>
                </c:pt>
                <c:pt idx="13814">
                  <c:v>0.60699999999999998</c:v>
                </c:pt>
                <c:pt idx="13815">
                  <c:v>0.73699999999999999</c:v>
                </c:pt>
                <c:pt idx="13816">
                  <c:v>0.59099999999999997</c:v>
                </c:pt>
                <c:pt idx="13817">
                  <c:v>0.59099999999999997</c:v>
                </c:pt>
                <c:pt idx="13818">
                  <c:v>0.70799999999999996</c:v>
                </c:pt>
                <c:pt idx="13819">
                  <c:v>0.66700000000000004</c:v>
                </c:pt>
                <c:pt idx="13820">
                  <c:v>0.746</c:v>
                </c:pt>
                <c:pt idx="13821">
                  <c:v>0.73799999999999999</c:v>
                </c:pt>
                <c:pt idx="13822">
                  <c:v>0.27700000000000002</c:v>
                </c:pt>
                <c:pt idx="13823">
                  <c:v>0.27700000000000002</c:v>
                </c:pt>
                <c:pt idx="13824">
                  <c:v>0.66700000000000004</c:v>
                </c:pt>
                <c:pt idx="13825">
                  <c:v>0.61699999999999999</c:v>
                </c:pt>
                <c:pt idx="13826">
                  <c:v>0.65</c:v>
                </c:pt>
                <c:pt idx="13827">
                  <c:v>0.65900000000000003</c:v>
                </c:pt>
                <c:pt idx="13828">
                  <c:v>0.58699999999999997</c:v>
                </c:pt>
                <c:pt idx="13829">
                  <c:v>0.52100000000000002</c:v>
                </c:pt>
                <c:pt idx="13830">
                  <c:v>0.58799999999999997</c:v>
                </c:pt>
                <c:pt idx="13831">
                  <c:v>0.52400000000000002</c:v>
                </c:pt>
                <c:pt idx="13832">
                  <c:v>0.56100000000000005</c:v>
                </c:pt>
                <c:pt idx="13833">
                  <c:v>0.55900000000000005</c:v>
                </c:pt>
                <c:pt idx="13834">
                  <c:v>0.67</c:v>
                </c:pt>
                <c:pt idx="13835">
                  <c:v>0.55100000000000005</c:v>
                </c:pt>
                <c:pt idx="13836">
                  <c:v>0.55100000000000005</c:v>
                </c:pt>
                <c:pt idx="13837">
                  <c:v>0.73899999999999999</c:v>
                </c:pt>
                <c:pt idx="13838">
                  <c:v>0.48599999999999999</c:v>
                </c:pt>
                <c:pt idx="13839">
                  <c:v>0.48599999999999999</c:v>
                </c:pt>
                <c:pt idx="13840">
                  <c:v>0.74199999999999999</c:v>
                </c:pt>
                <c:pt idx="13841">
                  <c:v>0.56399999999999995</c:v>
                </c:pt>
                <c:pt idx="13842">
                  <c:v>0.65500000000000003</c:v>
                </c:pt>
                <c:pt idx="13843">
                  <c:v>0.42199999999999999</c:v>
                </c:pt>
                <c:pt idx="13844">
                  <c:v>0.754</c:v>
                </c:pt>
                <c:pt idx="13845">
                  <c:v>0.55800000000000005</c:v>
                </c:pt>
                <c:pt idx="13846">
                  <c:v>0.55800000000000005</c:v>
                </c:pt>
                <c:pt idx="13847">
                  <c:v>0.48199999999999998</c:v>
                </c:pt>
                <c:pt idx="13848">
                  <c:v>0.66500000000000004</c:v>
                </c:pt>
                <c:pt idx="13849">
                  <c:v>0.66500000000000004</c:v>
                </c:pt>
                <c:pt idx="13850">
                  <c:v>0.65500000000000003</c:v>
                </c:pt>
                <c:pt idx="13851">
                  <c:v>0.57899999999999996</c:v>
                </c:pt>
                <c:pt idx="13852">
                  <c:v>0.57899999999999996</c:v>
                </c:pt>
                <c:pt idx="13853">
                  <c:v>0.42399999999999999</c:v>
                </c:pt>
                <c:pt idx="13854">
                  <c:v>0.74099999999999999</c:v>
                </c:pt>
                <c:pt idx="13855">
                  <c:v>0.56399999999999995</c:v>
                </c:pt>
                <c:pt idx="13856">
                  <c:v>0.56399999999999995</c:v>
                </c:pt>
                <c:pt idx="13857">
                  <c:v>0.58199999999999996</c:v>
                </c:pt>
                <c:pt idx="13858">
                  <c:v>0.47199999999999998</c:v>
                </c:pt>
                <c:pt idx="13859">
                  <c:v>0.56399999999999995</c:v>
                </c:pt>
                <c:pt idx="13860">
                  <c:v>0.745</c:v>
                </c:pt>
                <c:pt idx="13861">
                  <c:v>0.58799999999999997</c:v>
                </c:pt>
                <c:pt idx="13862">
                  <c:v>0.66900000000000004</c:v>
                </c:pt>
                <c:pt idx="13863">
                  <c:v>0.64900000000000002</c:v>
                </c:pt>
                <c:pt idx="13864">
                  <c:v>0.59699999999999998</c:v>
                </c:pt>
                <c:pt idx="13865">
                  <c:v>0.74399999999999999</c:v>
                </c:pt>
                <c:pt idx="13866">
                  <c:v>0.28599999999999998</c:v>
                </c:pt>
                <c:pt idx="13867">
                  <c:v>0.28599999999999998</c:v>
                </c:pt>
                <c:pt idx="13868">
                  <c:v>0.745</c:v>
                </c:pt>
                <c:pt idx="13869">
                  <c:v>0.748</c:v>
                </c:pt>
                <c:pt idx="13870">
                  <c:v>0.60199999999999998</c:v>
                </c:pt>
                <c:pt idx="13871">
                  <c:v>0.60199999999999998</c:v>
                </c:pt>
                <c:pt idx="13872">
                  <c:v>0.71099999999999997</c:v>
                </c:pt>
                <c:pt idx="13873">
                  <c:v>0.52400000000000002</c:v>
                </c:pt>
                <c:pt idx="13874">
                  <c:v>0.71099999999999997</c:v>
                </c:pt>
                <c:pt idx="13875">
                  <c:v>0.67</c:v>
                </c:pt>
                <c:pt idx="13876">
                  <c:v>0.66500000000000004</c:v>
                </c:pt>
                <c:pt idx="13877">
                  <c:v>0.75</c:v>
                </c:pt>
                <c:pt idx="13878">
                  <c:v>0.66600000000000004</c:v>
                </c:pt>
                <c:pt idx="13879">
                  <c:v>0.59899999999999998</c:v>
                </c:pt>
                <c:pt idx="13880">
                  <c:v>0.55400000000000005</c:v>
                </c:pt>
                <c:pt idx="13881">
                  <c:v>0.751</c:v>
                </c:pt>
                <c:pt idx="13882">
                  <c:v>0.752</c:v>
                </c:pt>
                <c:pt idx="13883">
                  <c:v>0.6</c:v>
                </c:pt>
                <c:pt idx="13884">
                  <c:v>0.57099999999999995</c:v>
                </c:pt>
                <c:pt idx="13885">
                  <c:v>0.55500000000000005</c:v>
                </c:pt>
                <c:pt idx="13886">
                  <c:v>0.56899999999999995</c:v>
                </c:pt>
                <c:pt idx="13887">
                  <c:v>0.56100000000000005</c:v>
                </c:pt>
                <c:pt idx="13888">
                  <c:v>0.74099999999999999</c:v>
                </c:pt>
                <c:pt idx="13889">
                  <c:v>0.56100000000000005</c:v>
                </c:pt>
                <c:pt idx="13890">
                  <c:v>0.73199999999999998</c:v>
                </c:pt>
                <c:pt idx="13891">
                  <c:v>0.70699999999999996</c:v>
                </c:pt>
                <c:pt idx="13892">
                  <c:v>0.745</c:v>
                </c:pt>
                <c:pt idx="13893">
                  <c:v>0.53100000000000003</c:v>
                </c:pt>
                <c:pt idx="13894">
                  <c:v>0.53100000000000003</c:v>
                </c:pt>
                <c:pt idx="13895">
                  <c:v>0.46700000000000003</c:v>
                </c:pt>
                <c:pt idx="13896">
                  <c:v>0.51600000000000001</c:v>
                </c:pt>
                <c:pt idx="13897">
                  <c:v>0.57399999999999995</c:v>
                </c:pt>
                <c:pt idx="13898">
                  <c:v>0.46899999999999997</c:v>
                </c:pt>
                <c:pt idx="13899">
                  <c:v>0.57699999999999996</c:v>
                </c:pt>
                <c:pt idx="13900">
                  <c:v>0.57699999999999996</c:v>
                </c:pt>
                <c:pt idx="13901">
                  <c:v>0.56899999999999995</c:v>
                </c:pt>
                <c:pt idx="13902">
                  <c:v>0.56899999999999995</c:v>
                </c:pt>
                <c:pt idx="13903">
                  <c:v>0.7</c:v>
                </c:pt>
                <c:pt idx="13904">
                  <c:v>0.7</c:v>
                </c:pt>
                <c:pt idx="13905">
                  <c:v>0.51700000000000002</c:v>
                </c:pt>
                <c:pt idx="13906">
                  <c:v>0.59499999999999997</c:v>
                </c:pt>
                <c:pt idx="13907">
                  <c:v>0.59</c:v>
                </c:pt>
                <c:pt idx="13908">
                  <c:v>0.59</c:v>
                </c:pt>
                <c:pt idx="13909">
                  <c:v>0.749</c:v>
                </c:pt>
                <c:pt idx="13910">
                  <c:v>0.75</c:v>
                </c:pt>
                <c:pt idx="13911">
                  <c:v>0.59599999999999997</c:v>
                </c:pt>
                <c:pt idx="13912">
                  <c:v>0.57499999999999996</c:v>
                </c:pt>
                <c:pt idx="13913">
                  <c:v>0.33</c:v>
                </c:pt>
                <c:pt idx="13914">
                  <c:v>0.33</c:v>
                </c:pt>
                <c:pt idx="13915">
                  <c:v>0.70499999999999996</c:v>
                </c:pt>
                <c:pt idx="13916">
                  <c:v>0.71799999999999997</c:v>
                </c:pt>
                <c:pt idx="13917">
                  <c:v>0.66400000000000003</c:v>
                </c:pt>
                <c:pt idx="13918">
                  <c:v>0.65600000000000003</c:v>
                </c:pt>
                <c:pt idx="13919">
                  <c:v>0.65600000000000003</c:v>
                </c:pt>
                <c:pt idx="13920">
                  <c:v>0.61199999999999999</c:v>
                </c:pt>
                <c:pt idx="13921">
                  <c:v>0.73799999999999999</c:v>
                </c:pt>
                <c:pt idx="13922">
                  <c:v>0.74099999999999999</c:v>
                </c:pt>
                <c:pt idx="13923">
                  <c:v>0.73099999999999998</c:v>
                </c:pt>
                <c:pt idx="13924">
                  <c:v>0.55400000000000005</c:v>
                </c:pt>
                <c:pt idx="13925">
                  <c:v>0.751</c:v>
                </c:pt>
                <c:pt idx="13926">
                  <c:v>0.73599999999999999</c:v>
                </c:pt>
                <c:pt idx="13927">
                  <c:v>0.74399999999999999</c:v>
                </c:pt>
                <c:pt idx="13928">
                  <c:v>0.73899999999999999</c:v>
                </c:pt>
                <c:pt idx="13929">
                  <c:v>0.67400000000000004</c:v>
                </c:pt>
                <c:pt idx="13930">
                  <c:v>0.73699999999999999</c:v>
                </c:pt>
                <c:pt idx="13931">
                  <c:v>0.74299999999999999</c:v>
                </c:pt>
                <c:pt idx="13932">
                  <c:v>0.67500000000000004</c:v>
                </c:pt>
                <c:pt idx="13933">
                  <c:v>0.56399999999999995</c:v>
                </c:pt>
                <c:pt idx="13934">
                  <c:v>0.61299999999999999</c:v>
                </c:pt>
                <c:pt idx="13935">
                  <c:v>0.745</c:v>
                </c:pt>
                <c:pt idx="13936">
                  <c:v>0.61399999999999999</c:v>
                </c:pt>
                <c:pt idx="13937">
                  <c:v>0.58199999999999996</c:v>
                </c:pt>
                <c:pt idx="13938">
                  <c:v>0.56599999999999995</c:v>
                </c:pt>
                <c:pt idx="13939">
                  <c:v>0.52300000000000002</c:v>
                </c:pt>
                <c:pt idx="13940">
                  <c:v>0.748</c:v>
                </c:pt>
                <c:pt idx="13941">
                  <c:v>0.51300000000000001</c:v>
                </c:pt>
                <c:pt idx="13942">
                  <c:v>0.57999999999999996</c:v>
                </c:pt>
                <c:pt idx="13943">
                  <c:v>0.498</c:v>
                </c:pt>
                <c:pt idx="13944">
                  <c:v>0.73299999999999998</c:v>
                </c:pt>
                <c:pt idx="13945">
                  <c:v>0.5</c:v>
                </c:pt>
                <c:pt idx="13946">
                  <c:v>0.57099999999999995</c:v>
                </c:pt>
                <c:pt idx="13947">
                  <c:v>0.57099999999999995</c:v>
                </c:pt>
                <c:pt idx="13948">
                  <c:v>0.54100000000000004</c:v>
                </c:pt>
                <c:pt idx="13949">
                  <c:v>0.54100000000000004</c:v>
                </c:pt>
                <c:pt idx="13950">
                  <c:v>0.51500000000000001</c:v>
                </c:pt>
                <c:pt idx="13951">
                  <c:v>0.745</c:v>
                </c:pt>
                <c:pt idx="13952">
                  <c:v>0.58399999999999996</c:v>
                </c:pt>
                <c:pt idx="13953">
                  <c:v>0.58399999999999996</c:v>
                </c:pt>
                <c:pt idx="13954">
                  <c:v>0.753</c:v>
                </c:pt>
                <c:pt idx="13955">
                  <c:v>0.72399999999999998</c:v>
                </c:pt>
                <c:pt idx="13956">
                  <c:v>0.53</c:v>
                </c:pt>
                <c:pt idx="13957">
                  <c:v>0.746</c:v>
                </c:pt>
                <c:pt idx="13958">
                  <c:v>0.58499999999999996</c:v>
                </c:pt>
                <c:pt idx="13959">
                  <c:v>0.65400000000000003</c:v>
                </c:pt>
                <c:pt idx="13960">
                  <c:v>0.73599999999999999</c:v>
                </c:pt>
                <c:pt idx="13961">
                  <c:v>0.57999999999999996</c:v>
                </c:pt>
                <c:pt idx="13962">
                  <c:v>0.57999999999999996</c:v>
                </c:pt>
                <c:pt idx="13963">
                  <c:v>0.375</c:v>
                </c:pt>
                <c:pt idx="13964">
                  <c:v>0.375</c:v>
                </c:pt>
                <c:pt idx="13965">
                  <c:v>0.71499999999999997</c:v>
                </c:pt>
                <c:pt idx="13966">
                  <c:v>0.76</c:v>
                </c:pt>
                <c:pt idx="13967">
                  <c:v>0.74199999999999999</c:v>
                </c:pt>
                <c:pt idx="13968">
                  <c:v>0.745</c:v>
                </c:pt>
                <c:pt idx="13969">
                  <c:v>0.60099999999999998</c:v>
                </c:pt>
                <c:pt idx="13970">
                  <c:v>0.60099999999999998</c:v>
                </c:pt>
                <c:pt idx="13971">
                  <c:v>0.65500000000000003</c:v>
                </c:pt>
                <c:pt idx="13972">
                  <c:v>0.44900000000000001</c:v>
                </c:pt>
                <c:pt idx="13973">
                  <c:v>0.44900000000000001</c:v>
                </c:pt>
                <c:pt idx="13974">
                  <c:v>0.58599999999999997</c:v>
                </c:pt>
                <c:pt idx="13975">
                  <c:v>0.73899999999999999</c:v>
                </c:pt>
                <c:pt idx="13976">
                  <c:v>0.72199999999999998</c:v>
                </c:pt>
                <c:pt idx="13977">
                  <c:v>0.66700000000000004</c:v>
                </c:pt>
                <c:pt idx="13978">
                  <c:v>0.66700000000000004</c:v>
                </c:pt>
                <c:pt idx="13979">
                  <c:v>0.67300000000000004</c:v>
                </c:pt>
                <c:pt idx="13980">
                  <c:v>0.745</c:v>
                </c:pt>
                <c:pt idx="13981">
                  <c:v>0.65100000000000002</c:v>
                </c:pt>
                <c:pt idx="13982">
                  <c:v>0.748</c:v>
                </c:pt>
                <c:pt idx="13983">
                  <c:v>0.74099999999999999</c:v>
                </c:pt>
                <c:pt idx="13984">
                  <c:v>0.56399999999999995</c:v>
                </c:pt>
                <c:pt idx="13985">
                  <c:v>0.54800000000000004</c:v>
                </c:pt>
                <c:pt idx="13986">
                  <c:v>0.74299999999999999</c:v>
                </c:pt>
                <c:pt idx="13987">
                  <c:v>0.74099999999999999</c:v>
                </c:pt>
                <c:pt idx="13988">
                  <c:v>0.752</c:v>
                </c:pt>
                <c:pt idx="13989">
                  <c:v>0.71699999999999997</c:v>
                </c:pt>
                <c:pt idx="13990">
                  <c:v>0.53400000000000003</c:v>
                </c:pt>
                <c:pt idx="13991">
                  <c:v>0.75800000000000001</c:v>
                </c:pt>
                <c:pt idx="13992">
                  <c:v>0.53200000000000003</c:v>
                </c:pt>
                <c:pt idx="13993">
                  <c:v>0.71799999999999997</c:v>
                </c:pt>
                <c:pt idx="13994">
                  <c:v>0.57499999999999996</c:v>
                </c:pt>
                <c:pt idx="13995">
                  <c:v>0.65300000000000002</c:v>
                </c:pt>
                <c:pt idx="13996">
                  <c:v>0.59699999999999998</c:v>
                </c:pt>
                <c:pt idx="13997">
                  <c:v>0.65300000000000002</c:v>
                </c:pt>
                <c:pt idx="13998">
                  <c:v>0.74</c:v>
                </c:pt>
                <c:pt idx="13999">
                  <c:v>0.53300000000000003</c:v>
                </c:pt>
                <c:pt idx="14000">
                  <c:v>0.57599999999999996</c:v>
                </c:pt>
                <c:pt idx="14001">
                  <c:v>0.59499999999999997</c:v>
                </c:pt>
                <c:pt idx="14002">
                  <c:v>0.58199999999999996</c:v>
                </c:pt>
                <c:pt idx="14003">
                  <c:v>0.54900000000000004</c:v>
                </c:pt>
                <c:pt idx="14004">
                  <c:v>0.54</c:v>
                </c:pt>
                <c:pt idx="14005">
                  <c:v>0.74299999999999999</c:v>
                </c:pt>
                <c:pt idx="14006">
                  <c:v>0.58099999999999996</c:v>
                </c:pt>
                <c:pt idx="14007">
                  <c:v>0.55000000000000004</c:v>
                </c:pt>
                <c:pt idx="14008">
                  <c:v>0.55000000000000004</c:v>
                </c:pt>
                <c:pt idx="14009">
                  <c:v>0.55000000000000004</c:v>
                </c:pt>
                <c:pt idx="14010">
                  <c:v>0.77900000000000003</c:v>
                </c:pt>
                <c:pt idx="14011">
                  <c:v>0.752</c:v>
                </c:pt>
                <c:pt idx="14012">
                  <c:v>0.72399999999999998</c:v>
                </c:pt>
                <c:pt idx="14013">
                  <c:v>0.74099999999999999</c:v>
                </c:pt>
                <c:pt idx="14014">
                  <c:v>0.41899999999999998</c:v>
                </c:pt>
                <c:pt idx="14015">
                  <c:v>0.41899999999999998</c:v>
                </c:pt>
                <c:pt idx="14016">
                  <c:v>0.754</c:v>
                </c:pt>
                <c:pt idx="14017">
                  <c:v>0.74399999999999999</c:v>
                </c:pt>
                <c:pt idx="14018">
                  <c:v>0.748</c:v>
                </c:pt>
                <c:pt idx="14019">
                  <c:v>0.751</c:v>
                </c:pt>
                <c:pt idx="14020">
                  <c:v>0.59699999999999998</c:v>
                </c:pt>
                <c:pt idx="14021">
                  <c:v>0.59099999999999997</c:v>
                </c:pt>
                <c:pt idx="14022">
                  <c:v>0.59099999999999997</c:v>
                </c:pt>
                <c:pt idx="14023">
                  <c:v>0.75900000000000001</c:v>
                </c:pt>
                <c:pt idx="14024">
                  <c:v>0.75</c:v>
                </c:pt>
                <c:pt idx="14025">
                  <c:v>0.61499999999999999</c:v>
                </c:pt>
                <c:pt idx="14026">
                  <c:v>0.61499999999999999</c:v>
                </c:pt>
                <c:pt idx="14027">
                  <c:v>0.73399999999999999</c:v>
                </c:pt>
                <c:pt idx="14028">
                  <c:v>0.503</c:v>
                </c:pt>
                <c:pt idx="14029">
                  <c:v>0.503</c:v>
                </c:pt>
                <c:pt idx="14030">
                  <c:v>0.59699999999999998</c:v>
                </c:pt>
                <c:pt idx="14031">
                  <c:v>0.48599999999999999</c:v>
                </c:pt>
                <c:pt idx="14032">
                  <c:v>0.74099999999999999</c:v>
                </c:pt>
                <c:pt idx="14033">
                  <c:v>0.66800000000000004</c:v>
                </c:pt>
                <c:pt idx="14034">
                  <c:v>0.57499999999999996</c:v>
                </c:pt>
                <c:pt idx="14035">
                  <c:v>0.55800000000000005</c:v>
                </c:pt>
                <c:pt idx="14036">
                  <c:v>0.54200000000000004</c:v>
                </c:pt>
                <c:pt idx="14037">
                  <c:v>0.73399999999999999</c:v>
                </c:pt>
                <c:pt idx="14038">
                  <c:v>0.74399999999999999</c:v>
                </c:pt>
                <c:pt idx="14039">
                  <c:v>0.54200000000000004</c:v>
                </c:pt>
                <c:pt idx="14040">
                  <c:v>0.77800000000000002</c:v>
                </c:pt>
                <c:pt idx="14041">
                  <c:v>0.54300000000000004</c:v>
                </c:pt>
                <c:pt idx="14042">
                  <c:v>0.58599999999999997</c:v>
                </c:pt>
                <c:pt idx="14043">
                  <c:v>0.60799999999999998</c:v>
                </c:pt>
                <c:pt idx="14044">
                  <c:v>0.56699999999999995</c:v>
                </c:pt>
                <c:pt idx="14045">
                  <c:v>0.67</c:v>
                </c:pt>
                <c:pt idx="14046">
                  <c:v>0.67100000000000004</c:v>
                </c:pt>
                <c:pt idx="14047">
                  <c:v>0.60499999999999998</c:v>
                </c:pt>
                <c:pt idx="14048">
                  <c:v>0.58699999999999997</c:v>
                </c:pt>
                <c:pt idx="14049">
                  <c:v>0.752</c:v>
                </c:pt>
                <c:pt idx="14050">
                  <c:v>0.59699999999999998</c:v>
                </c:pt>
                <c:pt idx="14051">
                  <c:v>0.59699999999999998</c:v>
                </c:pt>
                <c:pt idx="14052">
                  <c:v>0.55900000000000005</c:v>
                </c:pt>
                <c:pt idx="14053">
                  <c:v>0.56000000000000005</c:v>
                </c:pt>
                <c:pt idx="14054">
                  <c:v>0.56000000000000005</c:v>
                </c:pt>
                <c:pt idx="14055">
                  <c:v>0.46400000000000002</c:v>
                </c:pt>
                <c:pt idx="14056">
                  <c:v>0.46400000000000002</c:v>
                </c:pt>
                <c:pt idx="14057">
                  <c:v>0.56000000000000005</c:v>
                </c:pt>
                <c:pt idx="14058">
                  <c:v>0.27700000000000002</c:v>
                </c:pt>
                <c:pt idx="14059">
                  <c:v>0.76200000000000001</c:v>
                </c:pt>
                <c:pt idx="14060">
                  <c:v>0.745</c:v>
                </c:pt>
                <c:pt idx="14061">
                  <c:v>0.753</c:v>
                </c:pt>
                <c:pt idx="14062">
                  <c:v>0.60799999999999998</c:v>
                </c:pt>
                <c:pt idx="14063">
                  <c:v>0.60199999999999998</c:v>
                </c:pt>
                <c:pt idx="14064">
                  <c:v>0.60199999999999998</c:v>
                </c:pt>
                <c:pt idx="14065">
                  <c:v>0.74299999999999999</c:v>
                </c:pt>
                <c:pt idx="14066">
                  <c:v>0.50600000000000001</c:v>
                </c:pt>
                <c:pt idx="14067">
                  <c:v>0.752</c:v>
                </c:pt>
                <c:pt idx="14068">
                  <c:v>0.65300000000000002</c:v>
                </c:pt>
                <c:pt idx="14069">
                  <c:v>0.65300000000000002</c:v>
                </c:pt>
                <c:pt idx="14070">
                  <c:v>0.74099999999999999</c:v>
                </c:pt>
                <c:pt idx="14071">
                  <c:v>0.45100000000000001</c:v>
                </c:pt>
                <c:pt idx="14072">
                  <c:v>0.45</c:v>
                </c:pt>
                <c:pt idx="14073">
                  <c:v>0.55100000000000005</c:v>
                </c:pt>
                <c:pt idx="14074">
                  <c:v>0.55100000000000005</c:v>
                </c:pt>
                <c:pt idx="14075">
                  <c:v>0.60899999999999999</c:v>
                </c:pt>
                <c:pt idx="14076">
                  <c:v>0.53500000000000003</c:v>
                </c:pt>
                <c:pt idx="14077">
                  <c:v>0.57299999999999995</c:v>
                </c:pt>
                <c:pt idx="14078">
                  <c:v>0.75900000000000001</c:v>
                </c:pt>
                <c:pt idx="14079">
                  <c:v>0.70399999999999996</c:v>
                </c:pt>
                <c:pt idx="14080">
                  <c:v>0.56899999999999995</c:v>
                </c:pt>
                <c:pt idx="14081">
                  <c:v>0.752</c:v>
                </c:pt>
                <c:pt idx="14082">
                  <c:v>0.58499999999999996</c:v>
                </c:pt>
                <c:pt idx="14083">
                  <c:v>0.56899999999999995</c:v>
                </c:pt>
                <c:pt idx="14084">
                  <c:v>0.56899999999999995</c:v>
                </c:pt>
                <c:pt idx="14085">
                  <c:v>0.57999999999999996</c:v>
                </c:pt>
                <c:pt idx="14086">
                  <c:v>0.74399999999999999</c:v>
                </c:pt>
                <c:pt idx="14087">
                  <c:v>0.59699999999999998</c:v>
                </c:pt>
                <c:pt idx="14088">
                  <c:v>0.66100000000000003</c:v>
                </c:pt>
                <c:pt idx="14089">
                  <c:v>0.50900000000000001</c:v>
                </c:pt>
                <c:pt idx="14090">
                  <c:v>0.50900000000000001</c:v>
                </c:pt>
                <c:pt idx="14091">
                  <c:v>0.70699999999999996</c:v>
                </c:pt>
                <c:pt idx="14092">
                  <c:v>0.31</c:v>
                </c:pt>
                <c:pt idx="14093">
                  <c:v>0.65900000000000003</c:v>
                </c:pt>
                <c:pt idx="14094">
                  <c:v>0.59799999999999998</c:v>
                </c:pt>
                <c:pt idx="14095">
                  <c:v>0.70699999999999996</c:v>
                </c:pt>
                <c:pt idx="14096">
                  <c:v>0.60799999999999998</c:v>
                </c:pt>
                <c:pt idx="14097">
                  <c:v>0.60799999999999998</c:v>
                </c:pt>
                <c:pt idx="14098">
                  <c:v>0.56999999999999995</c:v>
                </c:pt>
                <c:pt idx="14099">
                  <c:v>0.56999999999999995</c:v>
                </c:pt>
                <c:pt idx="14100">
                  <c:v>0.56999999999999995</c:v>
                </c:pt>
                <c:pt idx="14101">
                  <c:v>0.57099999999999995</c:v>
                </c:pt>
                <c:pt idx="14102">
                  <c:v>0.74</c:v>
                </c:pt>
                <c:pt idx="14103">
                  <c:v>0.745</c:v>
                </c:pt>
                <c:pt idx="14104">
                  <c:v>0.76300000000000001</c:v>
                </c:pt>
                <c:pt idx="14105">
                  <c:v>0.439</c:v>
                </c:pt>
                <c:pt idx="14106">
                  <c:v>0.439</c:v>
                </c:pt>
                <c:pt idx="14107">
                  <c:v>0.622</c:v>
                </c:pt>
                <c:pt idx="14108">
                  <c:v>0.74099999999999999</c:v>
                </c:pt>
                <c:pt idx="14109">
                  <c:v>0.61599999999999999</c:v>
                </c:pt>
                <c:pt idx="14110">
                  <c:v>0.61599999999999999</c:v>
                </c:pt>
                <c:pt idx="14111">
                  <c:v>0.54300000000000004</c:v>
                </c:pt>
                <c:pt idx="14112">
                  <c:v>0.503</c:v>
                </c:pt>
                <c:pt idx="14113">
                  <c:v>0.50900000000000001</c:v>
                </c:pt>
                <c:pt idx="14114">
                  <c:v>0.67100000000000004</c:v>
                </c:pt>
                <c:pt idx="14115">
                  <c:v>0.67100000000000004</c:v>
                </c:pt>
                <c:pt idx="14116">
                  <c:v>0.502</c:v>
                </c:pt>
                <c:pt idx="14117">
                  <c:v>0.58599999999999997</c:v>
                </c:pt>
                <c:pt idx="14118">
                  <c:v>0.54500000000000004</c:v>
                </c:pt>
                <c:pt idx="14119">
                  <c:v>0.76100000000000001</c:v>
                </c:pt>
                <c:pt idx="14120">
                  <c:v>0.56200000000000006</c:v>
                </c:pt>
                <c:pt idx="14121">
                  <c:v>0.56200000000000006</c:v>
                </c:pt>
                <c:pt idx="14122">
                  <c:v>0.622</c:v>
                </c:pt>
                <c:pt idx="14123">
                  <c:v>0.58199999999999996</c:v>
                </c:pt>
                <c:pt idx="14124">
                  <c:v>0.58299999999999996</c:v>
                </c:pt>
                <c:pt idx="14125">
                  <c:v>0.29299999999999998</c:v>
                </c:pt>
                <c:pt idx="14126">
                  <c:v>0.75</c:v>
                </c:pt>
                <c:pt idx="14127">
                  <c:v>0.59699999999999998</c:v>
                </c:pt>
                <c:pt idx="14128">
                  <c:v>0.749</c:v>
                </c:pt>
                <c:pt idx="14129">
                  <c:v>0.57999999999999996</c:v>
                </c:pt>
                <c:pt idx="14130">
                  <c:v>0.75700000000000001</c:v>
                </c:pt>
                <c:pt idx="14131">
                  <c:v>0.52700000000000002</c:v>
                </c:pt>
                <c:pt idx="14132">
                  <c:v>0.52700000000000002</c:v>
                </c:pt>
                <c:pt idx="14133">
                  <c:v>0.75700000000000001</c:v>
                </c:pt>
                <c:pt idx="14134">
                  <c:v>0.35399999999999998</c:v>
                </c:pt>
                <c:pt idx="14135">
                  <c:v>0.748</c:v>
                </c:pt>
                <c:pt idx="14136">
                  <c:v>0.67200000000000004</c:v>
                </c:pt>
                <c:pt idx="14137">
                  <c:v>0.61099999999999999</c:v>
                </c:pt>
                <c:pt idx="14138">
                  <c:v>0.76400000000000001</c:v>
                </c:pt>
                <c:pt idx="14139">
                  <c:v>0.66900000000000004</c:v>
                </c:pt>
                <c:pt idx="14140">
                  <c:v>0.72399999999999998</c:v>
                </c:pt>
                <c:pt idx="14141">
                  <c:v>0.75800000000000001</c:v>
                </c:pt>
                <c:pt idx="14142">
                  <c:v>0.66200000000000003</c:v>
                </c:pt>
                <c:pt idx="14143">
                  <c:v>0.746</c:v>
                </c:pt>
                <c:pt idx="14144">
                  <c:v>0.61199999999999999</c:v>
                </c:pt>
                <c:pt idx="14145">
                  <c:v>0.66200000000000003</c:v>
                </c:pt>
                <c:pt idx="14146">
                  <c:v>0.72499999999999998</c:v>
                </c:pt>
                <c:pt idx="14147">
                  <c:v>0.57999999999999996</c:v>
                </c:pt>
                <c:pt idx="14148">
                  <c:v>0.57999999999999996</c:v>
                </c:pt>
                <c:pt idx="14149">
                  <c:v>0.58099999999999996</c:v>
                </c:pt>
                <c:pt idx="14150">
                  <c:v>0.58199999999999996</c:v>
                </c:pt>
                <c:pt idx="14151">
                  <c:v>0.753</c:v>
                </c:pt>
                <c:pt idx="14152">
                  <c:v>0.74199999999999999</c:v>
                </c:pt>
                <c:pt idx="14153">
                  <c:v>0.76</c:v>
                </c:pt>
                <c:pt idx="14154">
                  <c:v>0.64800000000000002</c:v>
                </c:pt>
                <c:pt idx="14155">
                  <c:v>0.49399999999999999</c:v>
                </c:pt>
                <c:pt idx="14156">
                  <c:v>0.49399999999999999</c:v>
                </c:pt>
                <c:pt idx="14157">
                  <c:v>0.55300000000000005</c:v>
                </c:pt>
                <c:pt idx="14158">
                  <c:v>0.65400000000000003</c:v>
                </c:pt>
                <c:pt idx="14159">
                  <c:v>0.65400000000000003</c:v>
                </c:pt>
                <c:pt idx="14160">
                  <c:v>0.65700000000000003</c:v>
                </c:pt>
                <c:pt idx="14161">
                  <c:v>0.54500000000000004</c:v>
                </c:pt>
                <c:pt idx="14162">
                  <c:v>0.54500000000000004</c:v>
                </c:pt>
                <c:pt idx="14163">
                  <c:v>0.59</c:v>
                </c:pt>
                <c:pt idx="14164">
                  <c:v>0.55700000000000005</c:v>
                </c:pt>
                <c:pt idx="14165">
                  <c:v>0.70699999999999996</c:v>
                </c:pt>
                <c:pt idx="14166">
                  <c:v>0.70699999999999996</c:v>
                </c:pt>
                <c:pt idx="14167">
                  <c:v>0.55500000000000005</c:v>
                </c:pt>
                <c:pt idx="14168">
                  <c:v>0.754</c:v>
                </c:pt>
                <c:pt idx="14169">
                  <c:v>0.59</c:v>
                </c:pt>
                <c:pt idx="14170">
                  <c:v>0.40100000000000002</c:v>
                </c:pt>
                <c:pt idx="14171">
                  <c:v>0.40100000000000002</c:v>
                </c:pt>
                <c:pt idx="14172">
                  <c:v>0.57199999999999995</c:v>
                </c:pt>
                <c:pt idx="14173">
                  <c:v>0.57199999999999995</c:v>
                </c:pt>
                <c:pt idx="14174">
                  <c:v>0.33800000000000002</c:v>
                </c:pt>
                <c:pt idx="14175">
                  <c:v>0.754</c:v>
                </c:pt>
                <c:pt idx="14176">
                  <c:v>0.65800000000000003</c:v>
                </c:pt>
                <c:pt idx="14177">
                  <c:v>0.73699999999999999</c:v>
                </c:pt>
                <c:pt idx="14178">
                  <c:v>0.76900000000000002</c:v>
                </c:pt>
                <c:pt idx="14179">
                  <c:v>0.53800000000000003</c:v>
                </c:pt>
                <c:pt idx="14180">
                  <c:v>0.53800000000000003</c:v>
                </c:pt>
                <c:pt idx="14181">
                  <c:v>0.61099999999999999</c:v>
                </c:pt>
                <c:pt idx="14182">
                  <c:v>0.745</c:v>
                </c:pt>
                <c:pt idx="14183">
                  <c:v>0.39900000000000002</c:v>
                </c:pt>
                <c:pt idx="14184">
                  <c:v>0.74199999999999999</c:v>
                </c:pt>
                <c:pt idx="14185">
                  <c:v>0.59099999999999997</c:v>
                </c:pt>
                <c:pt idx="14186">
                  <c:v>0.751</c:v>
                </c:pt>
                <c:pt idx="14187">
                  <c:v>0.74299999999999999</c:v>
                </c:pt>
                <c:pt idx="14188">
                  <c:v>0.76800000000000002</c:v>
                </c:pt>
                <c:pt idx="14189">
                  <c:v>0.74199999999999999</c:v>
                </c:pt>
                <c:pt idx="14190">
                  <c:v>0.71599999999999997</c:v>
                </c:pt>
                <c:pt idx="14191">
                  <c:v>0.621</c:v>
                </c:pt>
                <c:pt idx="14192">
                  <c:v>0.755</c:v>
                </c:pt>
                <c:pt idx="14193">
                  <c:v>0.67200000000000004</c:v>
                </c:pt>
                <c:pt idx="14194">
                  <c:v>0.67200000000000004</c:v>
                </c:pt>
                <c:pt idx="14195">
                  <c:v>0.65500000000000003</c:v>
                </c:pt>
                <c:pt idx="14196">
                  <c:v>0.59599999999999997</c:v>
                </c:pt>
                <c:pt idx="14197">
                  <c:v>0.59599999999999997</c:v>
                </c:pt>
                <c:pt idx="14198">
                  <c:v>0.74399999999999999</c:v>
                </c:pt>
                <c:pt idx="14199">
                  <c:v>0.48899999999999999</c:v>
                </c:pt>
                <c:pt idx="14200">
                  <c:v>0.59199999999999997</c:v>
                </c:pt>
                <c:pt idx="14201">
                  <c:v>0.59299999999999997</c:v>
                </c:pt>
                <c:pt idx="14202">
                  <c:v>0.66400000000000003</c:v>
                </c:pt>
                <c:pt idx="14203">
                  <c:v>0.65900000000000003</c:v>
                </c:pt>
                <c:pt idx="14204">
                  <c:v>0.56299999999999994</c:v>
                </c:pt>
                <c:pt idx="14205">
                  <c:v>0.754</c:v>
                </c:pt>
                <c:pt idx="14206">
                  <c:v>0.54800000000000004</c:v>
                </c:pt>
                <c:pt idx="14207">
                  <c:v>0.54800000000000004</c:v>
                </c:pt>
                <c:pt idx="14208">
                  <c:v>0.67</c:v>
                </c:pt>
                <c:pt idx="14209">
                  <c:v>0.67</c:v>
                </c:pt>
                <c:pt idx="14210">
                  <c:v>0.55500000000000005</c:v>
                </c:pt>
                <c:pt idx="14211">
                  <c:v>0.67500000000000004</c:v>
                </c:pt>
                <c:pt idx="14212">
                  <c:v>0.55500000000000005</c:v>
                </c:pt>
                <c:pt idx="14213">
                  <c:v>0.66</c:v>
                </c:pt>
                <c:pt idx="14214">
                  <c:v>0.75700000000000001</c:v>
                </c:pt>
                <c:pt idx="14215">
                  <c:v>0.38300000000000001</c:v>
                </c:pt>
                <c:pt idx="14216">
                  <c:v>0.56799999999999995</c:v>
                </c:pt>
                <c:pt idx="14217">
                  <c:v>0.56499999999999995</c:v>
                </c:pt>
                <c:pt idx="14218">
                  <c:v>0.56000000000000005</c:v>
                </c:pt>
                <c:pt idx="14219">
                  <c:v>0.748</c:v>
                </c:pt>
                <c:pt idx="14220">
                  <c:v>0.45300000000000001</c:v>
                </c:pt>
                <c:pt idx="14221">
                  <c:v>0.45300000000000001</c:v>
                </c:pt>
                <c:pt idx="14222">
                  <c:v>0.56799999999999995</c:v>
                </c:pt>
                <c:pt idx="14223">
                  <c:v>0.56799999999999995</c:v>
                </c:pt>
                <c:pt idx="14224">
                  <c:v>0.58299999999999996</c:v>
                </c:pt>
                <c:pt idx="14225">
                  <c:v>0.58299999999999996</c:v>
                </c:pt>
                <c:pt idx="14226">
                  <c:v>0.443</c:v>
                </c:pt>
                <c:pt idx="14227">
                  <c:v>0.67400000000000004</c:v>
                </c:pt>
                <c:pt idx="14228">
                  <c:v>0.75</c:v>
                </c:pt>
                <c:pt idx="14229">
                  <c:v>0.65300000000000002</c:v>
                </c:pt>
                <c:pt idx="14230">
                  <c:v>0.754</c:v>
                </c:pt>
                <c:pt idx="14231">
                  <c:v>0.60199999999999998</c:v>
                </c:pt>
                <c:pt idx="14232">
                  <c:v>0.75900000000000001</c:v>
                </c:pt>
                <c:pt idx="14233">
                  <c:v>0.27800000000000002</c:v>
                </c:pt>
                <c:pt idx="14234">
                  <c:v>0.27800000000000002</c:v>
                </c:pt>
                <c:pt idx="14235">
                  <c:v>0.749</c:v>
                </c:pt>
                <c:pt idx="14236">
                  <c:v>0.72699999999999998</c:v>
                </c:pt>
                <c:pt idx="14237">
                  <c:v>0.67</c:v>
                </c:pt>
                <c:pt idx="14238">
                  <c:v>0.71699999999999997</c:v>
                </c:pt>
                <c:pt idx="14239">
                  <c:v>0.755</c:v>
                </c:pt>
                <c:pt idx="14240">
                  <c:v>0.71699999999999997</c:v>
                </c:pt>
                <c:pt idx="14241">
                  <c:v>0.60599999999999998</c:v>
                </c:pt>
                <c:pt idx="14242">
                  <c:v>0.60599999999999998</c:v>
                </c:pt>
                <c:pt idx="14243">
                  <c:v>0.67100000000000004</c:v>
                </c:pt>
                <c:pt idx="14244">
                  <c:v>0.752</c:v>
                </c:pt>
                <c:pt idx="14245">
                  <c:v>0.54300000000000004</c:v>
                </c:pt>
                <c:pt idx="14246">
                  <c:v>0.67500000000000004</c:v>
                </c:pt>
                <c:pt idx="14247">
                  <c:v>0.60299999999999998</c:v>
                </c:pt>
                <c:pt idx="14248">
                  <c:v>0.75700000000000001</c:v>
                </c:pt>
                <c:pt idx="14249">
                  <c:v>0.60399999999999998</c:v>
                </c:pt>
                <c:pt idx="14250">
                  <c:v>0.73699999999999999</c:v>
                </c:pt>
                <c:pt idx="14251">
                  <c:v>0.746</c:v>
                </c:pt>
                <c:pt idx="14252">
                  <c:v>0.75700000000000001</c:v>
                </c:pt>
                <c:pt idx="14253">
                  <c:v>0.57299999999999995</c:v>
                </c:pt>
                <c:pt idx="14254">
                  <c:v>0.748</c:v>
                </c:pt>
                <c:pt idx="14255">
                  <c:v>0.56499999999999995</c:v>
                </c:pt>
                <c:pt idx="14256">
                  <c:v>0.56499999999999995</c:v>
                </c:pt>
                <c:pt idx="14257">
                  <c:v>0.71199999999999997</c:v>
                </c:pt>
                <c:pt idx="14258">
                  <c:v>0.58099999999999996</c:v>
                </c:pt>
                <c:pt idx="14259">
                  <c:v>0.58099999999999996</c:v>
                </c:pt>
                <c:pt idx="14260">
                  <c:v>0.48799999999999999</c:v>
                </c:pt>
                <c:pt idx="14261">
                  <c:v>0.75</c:v>
                </c:pt>
                <c:pt idx="14262">
                  <c:v>0.57499999999999996</c:v>
                </c:pt>
                <c:pt idx="14263">
                  <c:v>0.75600000000000001</c:v>
                </c:pt>
                <c:pt idx="14264">
                  <c:v>0.755</c:v>
                </c:pt>
                <c:pt idx="14265">
                  <c:v>0.505</c:v>
                </c:pt>
                <c:pt idx="14266">
                  <c:v>0.505</c:v>
                </c:pt>
                <c:pt idx="14267">
                  <c:v>0.57899999999999996</c:v>
                </c:pt>
                <c:pt idx="14268">
                  <c:v>0.57899999999999996</c:v>
                </c:pt>
                <c:pt idx="14269">
                  <c:v>0.59399999999999997</c:v>
                </c:pt>
                <c:pt idx="14270">
                  <c:v>0.59399999999999997</c:v>
                </c:pt>
                <c:pt idx="14271">
                  <c:v>0.71</c:v>
                </c:pt>
                <c:pt idx="14272">
                  <c:v>0.28999999999999998</c:v>
                </c:pt>
                <c:pt idx="14273">
                  <c:v>0.28999999999999998</c:v>
                </c:pt>
                <c:pt idx="14274">
                  <c:v>0.74299999999999999</c:v>
                </c:pt>
                <c:pt idx="14275">
                  <c:v>0.66900000000000004</c:v>
                </c:pt>
                <c:pt idx="14276">
                  <c:v>0.746</c:v>
                </c:pt>
                <c:pt idx="14277">
                  <c:v>0.61599999999999999</c:v>
                </c:pt>
                <c:pt idx="14278">
                  <c:v>0.72299999999999998</c:v>
                </c:pt>
                <c:pt idx="14279">
                  <c:v>0.75600000000000001</c:v>
                </c:pt>
                <c:pt idx="14280">
                  <c:v>0.74099999999999999</c:v>
                </c:pt>
                <c:pt idx="14281">
                  <c:v>0.74399999999999999</c:v>
                </c:pt>
                <c:pt idx="14282">
                  <c:v>0.67900000000000005</c:v>
                </c:pt>
                <c:pt idx="14283">
                  <c:v>0.66100000000000003</c:v>
                </c:pt>
                <c:pt idx="14284">
                  <c:v>0.66100000000000003</c:v>
                </c:pt>
                <c:pt idx="14285">
                  <c:v>0.748</c:v>
                </c:pt>
                <c:pt idx="14286">
                  <c:v>0.74299999999999999</c:v>
                </c:pt>
                <c:pt idx="14287">
                  <c:v>0.67900000000000005</c:v>
                </c:pt>
                <c:pt idx="14288">
                  <c:v>0.56799999999999995</c:v>
                </c:pt>
                <c:pt idx="14289">
                  <c:v>0.61699999999999999</c:v>
                </c:pt>
                <c:pt idx="14290">
                  <c:v>0.75</c:v>
                </c:pt>
                <c:pt idx="14291">
                  <c:v>0.61799999999999999</c:v>
                </c:pt>
                <c:pt idx="14292">
                  <c:v>0.754</c:v>
                </c:pt>
                <c:pt idx="14293">
                  <c:v>0.58399999999999996</c:v>
                </c:pt>
                <c:pt idx="14294">
                  <c:v>0.75</c:v>
                </c:pt>
                <c:pt idx="14295">
                  <c:v>0.52700000000000002</c:v>
                </c:pt>
                <c:pt idx="14296">
                  <c:v>0.75600000000000001</c:v>
                </c:pt>
                <c:pt idx="14297">
                  <c:v>0.754</c:v>
                </c:pt>
                <c:pt idx="14298">
                  <c:v>0.57499999999999996</c:v>
                </c:pt>
                <c:pt idx="14299">
                  <c:v>0.57499999999999996</c:v>
                </c:pt>
                <c:pt idx="14300">
                  <c:v>0.58399999999999996</c:v>
                </c:pt>
                <c:pt idx="14301">
                  <c:v>0.58399999999999996</c:v>
                </c:pt>
                <c:pt idx="14302">
                  <c:v>0.72</c:v>
                </c:pt>
                <c:pt idx="14303">
                  <c:v>0.73</c:v>
                </c:pt>
                <c:pt idx="14304">
                  <c:v>0.58599999999999997</c:v>
                </c:pt>
                <c:pt idx="14305">
                  <c:v>0.75800000000000001</c:v>
                </c:pt>
                <c:pt idx="14306">
                  <c:v>0.54400000000000004</c:v>
                </c:pt>
                <c:pt idx="14307">
                  <c:v>0.54400000000000004</c:v>
                </c:pt>
                <c:pt idx="14308">
                  <c:v>0.747</c:v>
                </c:pt>
                <c:pt idx="14309">
                  <c:v>0.33500000000000002</c:v>
                </c:pt>
                <c:pt idx="14310">
                  <c:v>0.33500000000000002</c:v>
                </c:pt>
                <c:pt idx="14311">
                  <c:v>0.59</c:v>
                </c:pt>
                <c:pt idx="14312">
                  <c:v>0.74099999999999999</c:v>
                </c:pt>
                <c:pt idx="14313">
                  <c:v>0.60499999999999998</c:v>
                </c:pt>
                <c:pt idx="14314">
                  <c:v>0.60499999999999998</c:v>
                </c:pt>
                <c:pt idx="14315">
                  <c:v>0.75</c:v>
                </c:pt>
                <c:pt idx="14316">
                  <c:v>0.72699999999999998</c:v>
                </c:pt>
                <c:pt idx="14317">
                  <c:v>0.748</c:v>
                </c:pt>
                <c:pt idx="14318">
                  <c:v>0.754</c:v>
                </c:pt>
                <c:pt idx="14319">
                  <c:v>0.65600000000000003</c:v>
                </c:pt>
                <c:pt idx="14320">
                  <c:v>0.748</c:v>
                </c:pt>
                <c:pt idx="14321">
                  <c:v>0.746</c:v>
                </c:pt>
                <c:pt idx="14322">
                  <c:v>0.72199999999999998</c:v>
                </c:pt>
                <c:pt idx="14323">
                  <c:v>0.752</c:v>
                </c:pt>
                <c:pt idx="14324">
                  <c:v>0.67100000000000004</c:v>
                </c:pt>
                <c:pt idx="14325">
                  <c:v>0.67100000000000004</c:v>
                </c:pt>
                <c:pt idx="14326">
                  <c:v>0.75</c:v>
                </c:pt>
                <c:pt idx="14327">
                  <c:v>0.72299999999999998</c:v>
                </c:pt>
                <c:pt idx="14328">
                  <c:v>0.65700000000000003</c:v>
                </c:pt>
                <c:pt idx="14329">
                  <c:v>0.75700000000000001</c:v>
                </c:pt>
                <c:pt idx="14330">
                  <c:v>0.76300000000000001</c:v>
                </c:pt>
                <c:pt idx="14331">
                  <c:v>0.65800000000000003</c:v>
                </c:pt>
                <c:pt idx="14332">
                  <c:v>0.53800000000000003</c:v>
                </c:pt>
                <c:pt idx="14333">
                  <c:v>0.52</c:v>
                </c:pt>
                <c:pt idx="14334">
                  <c:v>0.72899999999999998</c:v>
                </c:pt>
                <c:pt idx="14335">
                  <c:v>0.59899999999999998</c:v>
                </c:pt>
                <c:pt idx="14336">
                  <c:v>0.58599999999999997</c:v>
                </c:pt>
                <c:pt idx="14337">
                  <c:v>0.746</c:v>
                </c:pt>
                <c:pt idx="14338">
                  <c:v>0.58599999999999997</c:v>
                </c:pt>
                <c:pt idx="14339">
                  <c:v>0.60099999999999998</c:v>
                </c:pt>
                <c:pt idx="14340">
                  <c:v>0.55400000000000005</c:v>
                </c:pt>
                <c:pt idx="14341">
                  <c:v>0.55400000000000005</c:v>
                </c:pt>
                <c:pt idx="14342">
                  <c:v>0.75700000000000001</c:v>
                </c:pt>
                <c:pt idx="14343">
                  <c:v>0.755</c:v>
                </c:pt>
                <c:pt idx="14344">
                  <c:v>0.748</c:v>
                </c:pt>
                <c:pt idx="14345">
                  <c:v>0.60099999999999998</c:v>
                </c:pt>
                <c:pt idx="14346">
                  <c:v>0.76400000000000001</c:v>
                </c:pt>
                <c:pt idx="14347">
                  <c:v>0.60099999999999998</c:v>
                </c:pt>
                <c:pt idx="14348">
                  <c:v>0.753</c:v>
                </c:pt>
                <c:pt idx="14349">
                  <c:v>0.62</c:v>
                </c:pt>
                <c:pt idx="14350">
                  <c:v>0.62</c:v>
                </c:pt>
                <c:pt idx="14351">
                  <c:v>0.746</c:v>
                </c:pt>
                <c:pt idx="14352">
                  <c:v>0.75600000000000001</c:v>
                </c:pt>
                <c:pt idx="14353">
                  <c:v>0.47</c:v>
                </c:pt>
                <c:pt idx="14354">
                  <c:v>0.47</c:v>
                </c:pt>
                <c:pt idx="14355">
                  <c:v>0.67300000000000004</c:v>
                </c:pt>
                <c:pt idx="14356">
                  <c:v>0.73</c:v>
                </c:pt>
                <c:pt idx="14357">
                  <c:v>0.755</c:v>
                </c:pt>
                <c:pt idx="14358">
                  <c:v>0.45200000000000001</c:v>
                </c:pt>
                <c:pt idx="14359">
                  <c:v>0.54600000000000004</c:v>
                </c:pt>
                <c:pt idx="14360">
                  <c:v>0.67500000000000004</c:v>
                </c:pt>
                <c:pt idx="14361">
                  <c:v>0.67500000000000004</c:v>
                </c:pt>
                <c:pt idx="14362">
                  <c:v>0.61</c:v>
                </c:pt>
                <c:pt idx="14363">
                  <c:v>0.56299999999999994</c:v>
                </c:pt>
                <c:pt idx="14364">
                  <c:v>0.42399999999999999</c:v>
                </c:pt>
                <c:pt idx="14365">
                  <c:v>0.42399999999999999</c:v>
                </c:pt>
                <c:pt idx="14366">
                  <c:v>0.60099999999999998</c:v>
                </c:pt>
                <c:pt idx="14367">
                  <c:v>0.60099999999999998</c:v>
                </c:pt>
                <c:pt idx="14368">
                  <c:v>0.61199999999999999</c:v>
                </c:pt>
                <c:pt idx="14369">
                  <c:v>0.56399999999999995</c:v>
                </c:pt>
                <c:pt idx="14370">
                  <c:v>0.56399999999999995</c:v>
                </c:pt>
                <c:pt idx="14371">
                  <c:v>0.75700000000000001</c:v>
                </c:pt>
                <c:pt idx="14372">
                  <c:v>0.76800000000000002</c:v>
                </c:pt>
                <c:pt idx="14373">
                  <c:v>0.74399999999999999</c:v>
                </c:pt>
                <c:pt idx="14374">
                  <c:v>0.748</c:v>
                </c:pt>
                <c:pt idx="14375">
                  <c:v>0.61299999999999999</c:v>
                </c:pt>
                <c:pt idx="14376">
                  <c:v>0.61299999999999999</c:v>
                </c:pt>
                <c:pt idx="14377">
                  <c:v>0.65800000000000003</c:v>
                </c:pt>
                <c:pt idx="14378">
                  <c:v>0.65800000000000003</c:v>
                </c:pt>
                <c:pt idx="14379">
                  <c:v>0.76400000000000001</c:v>
                </c:pt>
                <c:pt idx="14380">
                  <c:v>0.75800000000000001</c:v>
                </c:pt>
                <c:pt idx="14381">
                  <c:v>0.52500000000000002</c:v>
                </c:pt>
                <c:pt idx="14382">
                  <c:v>0.52500000000000002</c:v>
                </c:pt>
                <c:pt idx="14383">
                  <c:v>0.57299999999999995</c:v>
                </c:pt>
                <c:pt idx="14384">
                  <c:v>0.75700000000000001</c:v>
                </c:pt>
                <c:pt idx="14385">
                  <c:v>0.57299999999999995</c:v>
                </c:pt>
                <c:pt idx="14386">
                  <c:v>0.57599999999999996</c:v>
                </c:pt>
                <c:pt idx="14387">
                  <c:v>0.505</c:v>
                </c:pt>
                <c:pt idx="14388">
                  <c:v>0.749</c:v>
                </c:pt>
                <c:pt idx="14389">
                  <c:v>0.71199999999999997</c:v>
                </c:pt>
                <c:pt idx="14390">
                  <c:v>0.71199999999999997</c:v>
                </c:pt>
                <c:pt idx="14391">
                  <c:v>0.66400000000000003</c:v>
                </c:pt>
                <c:pt idx="14392">
                  <c:v>0.57399999999999995</c:v>
                </c:pt>
                <c:pt idx="14393">
                  <c:v>0.61199999999999999</c:v>
                </c:pt>
                <c:pt idx="14394">
                  <c:v>0.61199999999999999</c:v>
                </c:pt>
                <c:pt idx="14395">
                  <c:v>0.751</c:v>
                </c:pt>
                <c:pt idx="14396">
                  <c:v>0.754</c:v>
                </c:pt>
                <c:pt idx="14397">
                  <c:v>0.66600000000000004</c:v>
                </c:pt>
                <c:pt idx="14398">
                  <c:v>0.62</c:v>
                </c:pt>
                <c:pt idx="14399">
                  <c:v>0.62</c:v>
                </c:pt>
                <c:pt idx="14400">
                  <c:v>0.57399999999999995</c:v>
                </c:pt>
                <c:pt idx="14401">
                  <c:v>0.57399999999999995</c:v>
                </c:pt>
                <c:pt idx="14402">
                  <c:v>0.745</c:v>
                </c:pt>
                <c:pt idx="14403">
                  <c:v>0.75600000000000001</c:v>
                </c:pt>
                <c:pt idx="14404">
                  <c:v>0.76800000000000002</c:v>
                </c:pt>
                <c:pt idx="14405">
                  <c:v>0.627</c:v>
                </c:pt>
                <c:pt idx="14406">
                  <c:v>0.76600000000000001</c:v>
                </c:pt>
                <c:pt idx="14407">
                  <c:v>0.627</c:v>
                </c:pt>
                <c:pt idx="14408">
                  <c:v>0.58599999999999997</c:v>
                </c:pt>
                <c:pt idx="14409">
                  <c:v>0.67500000000000004</c:v>
                </c:pt>
                <c:pt idx="14410">
                  <c:v>0.67500000000000004</c:v>
                </c:pt>
                <c:pt idx="14411">
                  <c:v>0.747</c:v>
                </c:pt>
                <c:pt idx="14412">
                  <c:v>0.46700000000000003</c:v>
                </c:pt>
                <c:pt idx="14413">
                  <c:v>0.58699999999999997</c:v>
                </c:pt>
                <c:pt idx="14414">
                  <c:v>0.59</c:v>
                </c:pt>
                <c:pt idx="14415">
                  <c:v>0.56599999999999995</c:v>
                </c:pt>
                <c:pt idx="14416">
                  <c:v>0.56599999999999995</c:v>
                </c:pt>
                <c:pt idx="14417">
                  <c:v>0.76200000000000001</c:v>
                </c:pt>
                <c:pt idx="14418">
                  <c:v>0.755</c:v>
                </c:pt>
                <c:pt idx="14419">
                  <c:v>0.54900000000000004</c:v>
                </c:pt>
                <c:pt idx="14420">
                  <c:v>0.76900000000000002</c:v>
                </c:pt>
                <c:pt idx="14421">
                  <c:v>0.75700000000000001</c:v>
                </c:pt>
                <c:pt idx="14422">
                  <c:v>0.76400000000000001</c:v>
                </c:pt>
                <c:pt idx="14423">
                  <c:v>0.313</c:v>
                </c:pt>
                <c:pt idx="14424">
                  <c:v>0.751</c:v>
                </c:pt>
                <c:pt idx="14425">
                  <c:v>0.754</c:v>
                </c:pt>
                <c:pt idx="14426">
                  <c:v>0.72899999999999998</c:v>
                </c:pt>
                <c:pt idx="14427">
                  <c:v>0.73</c:v>
                </c:pt>
                <c:pt idx="14428">
                  <c:v>0.66700000000000004</c:v>
                </c:pt>
                <c:pt idx="14429">
                  <c:v>0.66700000000000004</c:v>
                </c:pt>
                <c:pt idx="14430">
                  <c:v>0.76300000000000001</c:v>
                </c:pt>
                <c:pt idx="14431">
                  <c:v>0.75800000000000001</c:v>
                </c:pt>
                <c:pt idx="14432">
                  <c:v>0.76300000000000001</c:v>
                </c:pt>
                <c:pt idx="14433">
                  <c:v>0.67700000000000005</c:v>
                </c:pt>
                <c:pt idx="14434">
                  <c:v>0.58499999999999996</c:v>
                </c:pt>
                <c:pt idx="14435">
                  <c:v>0.58499999999999996</c:v>
                </c:pt>
                <c:pt idx="14436">
                  <c:v>0.65900000000000003</c:v>
                </c:pt>
                <c:pt idx="14437">
                  <c:v>0.65900000000000003</c:v>
                </c:pt>
                <c:pt idx="14438">
                  <c:v>0.746</c:v>
                </c:pt>
                <c:pt idx="14439">
                  <c:v>0.59399999999999997</c:v>
                </c:pt>
                <c:pt idx="14440">
                  <c:v>0.752</c:v>
                </c:pt>
                <c:pt idx="14441">
                  <c:v>0.76500000000000001</c:v>
                </c:pt>
                <c:pt idx="14442">
                  <c:v>0.65200000000000002</c:v>
                </c:pt>
                <c:pt idx="14443">
                  <c:v>0.59399999999999997</c:v>
                </c:pt>
                <c:pt idx="14444">
                  <c:v>0.66200000000000003</c:v>
                </c:pt>
                <c:pt idx="14445">
                  <c:v>0.66300000000000003</c:v>
                </c:pt>
                <c:pt idx="14446">
                  <c:v>0.52</c:v>
                </c:pt>
                <c:pt idx="14447">
                  <c:v>0.754</c:v>
                </c:pt>
                <c:pt idx="14448">
                  <c:v>0.74199999999999999</c:v>
                </c:pt>
                <c:pt idx="14449">
                  <c:v>0.751</c:v>
                </c:pt>
                <c:pt idx="14450">
                  <c:v>0.75900000000000001</c:v>
                </c:pt>
                <c:pt idx="14451">
                  <c:v>0.54100000000000004</c:v>
                </c:pt>
                <c:pt idx="14452">
                  <c:v>0.54100000000000004</c:v>
                </c:pt>
                <c:pt idx="14453">
                  <c:v>0.748</c:v>
                </c:pt>
                <c:pt idx="14454">
                  <c:v>0.747</c:v>
                </c:pt>
                <c:pt idx="14455">
                  <c:v>0.55900000000000005</c:v>
                </c:pt>
                <c:pt idx="14456">
                  <c:v>0.77400000000000002</c:v>
                </c:pt>
                <c:pt idx="14457">
                  <c:v>0.747</c:v>
                </c:pt>
                <c:pt idx="14458">
                  <c:v>0.35699999999999998</c:v>
                </c:pt>
                <c:pt idx="14459">
                  <c:v>0.626</c:v>
                </c:pt>
                <c:pt idx="14460">
                  <c:v>0.76</c:v>
                </c:pt>
                <c:pt idx="14461">
                  <c:v>0.66</c:v>
                </c:pt>
                <c:pt idx="14462">
                  <c:v>0.747</c:v>
                </c:pt>
                <c:pt idx="14463">
                  <c:v>0.77300000000000002</c:v>
                </c:pt>
                <c:pt idx="14464">
                  <c:v>0.67700000000000005</c:v>
                </c:pt>
                <c:pt idx="14465">
                  <c:v>0.67700000000000005</c:v>
                </c:pt>
                <c:pt idx="14466">
                  <c:v>0.75600000000000001</c:v>
                </c:pt>
                <c:pt idx="14467">
                  <c:v>0.749</c:v>
                </c:pt>
                <c:pt idx="14468">
                  <c:v>0.72199999999999998</c:v>
                </c:pt>
                <c:pt idx="14469">
                  <c:v>0.6</c:v>
                </c:pt>
                <c:pt idx="14470">
                  <c:v>0.6</c:v>
                </c:pt>
                <c:pt idx="14471">
                  <c:v>0.66900000000000004</c:v>
                </c:pt>
                <c:pt idx="14472">
                  <c:v>0.76100000000000001</c:v>
                </c:pt>
                <c:pt idx="14473">
                  <c:v>0.68</c:v>
                </c:pt>
                <c:pt idx="14474">
                  <c:v>0.67900000000000005</c:v>
                </c:pt>
                <c:pt idx="14475">
                  <c:v>0.55900000000000005</c:v>
                </c:pt>
                <c:pt idx="14476">
                  <c:v>0.76300000000000001</c:v>
                </c:pt>
                <c:pt idx="14477">
                  <c:v>0.57099999999999995</c:v>
                </c:pt>
                <c:pt idx="14478">
                  <c:v>0.57099999999999995</c:v>
                </c:pt>
                <c:pt idx="14479">
                  <c:v>0.57199999999999995</c:v>
                </c:pt>
                <c:pt idx="14480">
                  <c:v>0.752</c:v>
                </c:pt>
                <c:pt idx="14481">
                  <c:v>0.75900000000000001</c:v>
                </c:pt>
                <c:pt idx="14482">
                  <c:v>0.58699999999999997</c:v>
                </c:pt>
                <c:pt idx="14483">
                  <c:v>0.58699999999999997</c:v>
                </c:pt>
                <c:pt idx="14484">
                  <c:v>0.41899999999999998</c:v>
                </c:pt>
                <c:pt idx="14485">
                  <c:v>0.41899999999999998</c:v>
                </c:pt>
                <c:pt idx="14486">
                  <c:v>0.56899999999999995</c:v>
                </c:pt>
                <c:pt idx="14487">
                  <c:v>0.67500000000000004</c:v>
                </c:pt>
                <c:pt idx="14488">
                  <c:v>0.753</c:v>
                </c:pt>
                <c:pt idx="14489">
                  <c:v>0.76100000000000001</c:v>
                </c:pt>
                <c:pt idx="14490">
                  <c:v>0.67600000000000005</c:v>
                </c:pt>
                <c:pt idx="14491">
                  <c:v>0.72199999999999998</c:v>
                </c:pt>
                <c:pt idx="14492">
                  <c:v>0.72199999999999998</c:v>
                </c:pt>
                <c:pt idx="14493">
                  <c:v>0.75700000000000001</c:v>
                </c:pt>
                <c:pt idx="14494">
                  <c:v>0.74199999999999999</c:v>
                </c:pt>
                <c:pt idx="14495">
                  <c:v>0.73299999999999998</c:v>
                </c:pt>
                <c:pt idx="14496">
                  <c:v>0.61099999999999999</c:v>
                </c:pt>
                <c:pt idx="14497">
                  <c:v>0.61099999999999999</c:v>
                </c:pt>
                <c:pt idx="14498">
                  <c:v>0.67900000000000005</c:v>
                </c:pt>
                <c:pt idx="14499">
                  <c:v>0.751</c:v>
                </c:pt>
                <c:pt idx="14500">
                  <c:v>0.76200000000000001</c:v>
                </c:pt>
                <c:pt idx="14501">
                  <c:v>0.76300000000000001</c:v>
                </c:pt>
                <c:pt idx="14502">
                  <c:v>0.71699999999999997</c:v>
                </c:pt>
                <c:pt idx="14503">
                  <c:v>0.71499999999999997</c:v>
                </c:pt>
                <c:pt idx="14504">
                  <c:v>0.44700000000000001</c:v>
                </c:pt>
                <c:pt idx="14505">
                  <c:v>0.75600000000000001</c:v>
                </c:pt>
                <c:pt idx="14506">
                  <c:v>0.748</c:v>
                </c:pt>
                <c:pt idx="14507">
                  <c:v>0.58299999999999996</c:v>
                </c:pt>
                <c:pt idx="14508">
                  <c:v>0.751</c:v>
                </c:pt>
                <c:pt idx="14509">
                  <c:v>0.47099999999999997</c:v>
                </c:pt>
                <c:pt idx="14510">
                  <c:v>0.47099999999999997</c:v>
                </c:pt>
                <c:pt idx="14511">
                  <c:v>0.753</c:v>
                </c:pt>
                <c:pt idx="14512">
                  <c:v>0.57999999999999996</c:v>
                </c:pt>
                <c:pt idx="14513">
                  <c:v>0.746</c:v>
                </c:pt>
                <c:pt idx="14514">
                  <c:v>0.75</c:v>
                </c:pt>
                <c:pt idx="14515">
                  <c:v>0.68400000000000005</c:v>
                </c:pt>
                <c:pt idx="14516">
                  <c:v>0.753</c:v>
                </c:pt>
                <c:pt idx="14517">
                  <c:v>0.748</c:v>
                </c:pt>
                <c:pt idx="14518">
                  <c:v>0.68400000000000005</c:v>
                </c:pt>
                <c:pt idx="14519">
                  <c:v>0.66600000000000004</c:v>
                </c:pt>
                <c:pt idx="14520">
                  <c:v>0.66600000000000004</c:v>
                </c:pt>
                <c:pt idx="14521">
                  <c:v>0.76100000000000001</c:v>
                </c:pt>
                <c:pt idx="14522">
                  <c:v>0.76</c:v>
                </c:pt>
                <c:pt idx="14523">
                  <c:v>0.755</c:v>
                </c:pt>
                <c:pt idx="14524">
                  <c:v>0.49199999999999999</c:v>
                </c:pt>
                <c:pt idx="14525">
                  <c:v>0.753</c:v>
                </c:pt>
                <c:pt idx="14526">
                  <c:v>0.75600000000000001</c:v>
                </c:pt>
                <c:pt idx="14527">
                  <c:v>0.73499999999999999</c:v>
                </c:pt>
                <c:pt idx="14528">
                  <c:v>0.76300000000000001</c:v>
                </c:pt>
                <c:pt idx="14529">
                  <c:v>0.75900000000000001</c:v>
                </c:pt>
                <c:pt idx="14530">
                  <c:v>0.52300000000000002</c:v>
                </c:pt>
                <c:pt idx="14531">
                  <c:v>0.52300000000000002</c:v>
                </c:pt>
                <c:pt idx="14532">
                  <c:v>0.755</c:v>
                </c:pt>
                <c:pt idx="14533">
                  <c:v>0.59099999999999997</c:v>
                </c:pt>
                <c:pt idx="14534">
                  <c:v>0.753</c:v>
                </c:pt>
                <c:pt idx="14535">
                  <c:v>0.75800000000000001</c:v>
                </c:pt>
                <c:pt idx="14536">
                  <c:v>0.75700000000000001</c:v>
                </c:pt>
                <c:pt idx="14537">
                  <c:v>0.746</c:v>
                </c:pt>
                <c:pt idx="14538">
                  <c:v>0.755</c:v>
                </c:pt>
                <c:pt idx="14539">
                  <c:v>0.751</c:v>
                </c:pt>
                <c:pt idx="14540">
                  <c:v>0.66200000000000003</c:v>
                </c:pt>
                <c:pt idx="14541">
                  <c:v>0.66300000000000003</c:v>
                </c:pt>
                <c:pt idx="14542">
                  <c:v>0.76800000000000002</c:v>
                </c:pt>
                <c:pt idx="14543">
                  <c:v>0.54</c:v>
                </c:pt>
                <c:pt idx="14544">
                  <c:v>0.76300000000000001</c:v>
                </c:pt>
                <c:pt idx="14545">
                  <c:v>0.76</c:v>
                </c:pt>
                <c:pt idx="14546">
                  <c:v>0.76300000000000001</c:v>
                </c:pt>
                <c:pt idx="14547">
                  <c:v>0.77</c:v>
                </c:pt>
                <c:pt idx="14548">
                  <c:v>0.60499999999999998</c:v>
                </c:pt>
                <c:pt idx="14549">
                  <c:v>0.624</c:v>
                </c:pt>
                <c:pt idx="14550">
                  <c:v>0.624</c:v>
                </c:pt>
                <c:pt idx="14551">
                  <c:v>0.60599999999999998</c:v>
                </c:pt>
                <c:pt idx="14552">
                  <c:v>0.753</c:v>
                </c:pt>
                <c:pt idx="14553">
                  <c:v>0.75800000000000001</c:v>
                </c:pt>
                <c:pt idx="14554">
                  <c:v>0.76</c:v>
                </c:pt>
                <c:pt idx="14555">
                  <c:v>0.76100000000000001</c:v>
                </c:pt>
                <c:pt idx="14556">
                  <c:v>0.73599999999999999</c:v>
                </c:pt>
                <c:pt idx="14557">
                  <c:v>0.54900000000000004</c:v>
                </c:pt>
                <c:pt idx="14558">
                  <c:v>0.68</c:v>
                </c:pt>
                <c:pt idx="14559">
                  <c:v>0.68</c:v>
                </c:pt>
                <c:pt idx="14560">
                  <c:v>0.753</c:v>
                </c:pt>
                <c:pt idx="14561">
                  <c:v>0.749</c:v>
                </c:pt>
                <c:pt idx="14562">
                  <c:v>0.77300000000000002</c:v>
                </c:pt>
                <c:pt idx="14563">
                  <c:v>0.56799999999999995</c:v>
                </c:pt>
                <c:pt idx="14564">
                  <c:v>0.56799999999999995</c:v>
                </c:pt>
                <c:pt idx="14565">
                  <c:v>0.61699999999999999</c:v>
                </c:pt>
                <c:pt idx="14566">
                  <c:v>0.751</c:v>
                </c:pt>
                <c:pt idx="14567">
                  <c:v>0.66200000000000003</c:v>
                </c:pt>
                <c:pt idx="14568">
                  <c:v>0.66200000000000003</c:v>
                </c:pt>
                <c:pt idx="14569">
                  <c:v>0.61699999999999999</c:v>
                </c:pt>
                <c:pt idx="14570">
                  <c:v>0.76300000000000001</c:v>
                </c:pt>
                <c:pt idx="14571">
                  <c:v>0.57999999999999996</c:v>
                </c:pt>
                <c:pt idx="14572">
                  <c:v>0.754</c:v>
                </c:pt>
                <c:pt idx="14573">
                  <c:v>0.71699999999999997</c:v>
                </c:pt>
                <c:pt idx="14574">
                  <c:v>0.71699999999999997</c:v>
                </c:pt>
                <c:pt idx="14575">
                  <c:v>0.75600000000000001</c:v>
                </c:pt>
                <c:pt idx="14576">
                  <c:v>0.61699999999999999</c:v>
                </c:pt>
                <c:pt idx="14577">
                  <c:v>0.61599999999999999</c:v>
                </c:pt>
                <c:pt idx="14578">
                  <c:v>0.76100000000000001</c:v>
                </c:pt>
                <c:pt idx="14579">
                  <c:v>0.75900000000000001</c:v>
                </c:pt>
                <c:pt idx="14580">
                  <c:v>0.67200000000000004</c:v>
                </c:pt>
                <c:pt idx="14581">
                  <c:v>0.63100000000000001</c:v>
                </c:pt>
                <c:pt idx="14582">
                  <c:v>0.77300000000000002</c:v>
                </c:pt>
                <c:pt idx="14583">
                  <c:v>0.752</c:v>
                </c:pt>
                <c:pt idx="14584">
                  <c:v>0.59399999999999997</c:v>
                </c:pt>
                <c:pt idx="14585">
                  <c:v>0.76</c:v>
                </c:pt>
                <c:pt idx="14586">
                  <c:v>0.80400000000000005</c:v>
                </c:pt>
                <c:pt idx="14587">
                  <c:v>0.52300000000000002</c:v>
                </c:pt>
                <c:pt idx="14588">
                  <c:v>0.64300000000000002</c:v>
                </c:pt>
                <c:pt idx="14589">
                  <c:v>0.80600000000000005</c:v>
                </c:pt>
                <c:pt idx="14590">
                  <c:v>0.64300000000000002</c:v>
                </c:pt>
                <c:pt idx="14591">
                  <c:v>0.75600000000000001</c:v>
                </c:pt>
                <c:pt idx="14592">
                  <c:v>0.72899999999999998</c:v>
                </c:pt>
                <c:pt idx="14593">
                  <c:v>0.751</c:v>
                </c:pt>
                <c:pt idx="14594">
                  <c:v>0.76900000000000002</c:v>
                </c:pt>
                <c:pt idx="14595">
                  <c:v>0.65300000000000002</c:v>
                </c:pt>
                <c:pt idx="14596">
                  <c:v>0.73099999999999998</c:v>
                </c:pt>
                <c:pt idx="14597">
                  <c:v>0.64400000000000002</c:v>
                </c:pt>
                <c:pt idx="14598">
                  <c:v>0.76</c:v>
                </c:pt>
                <c:pt idx="14599">
                  <c:v>0.75700000000000001</c:v>
                </c:pt>
                <c:pt idx="14600">
                  <c:v>0.76400000000000001</c:v>
                </c:pt>
                <c:pt idx="14601">
                  <c:v>0.79400000000000004</c:v>
                </c:pt>
                <c:pt idx="14602">
                  <c:v>0.79400000000000004</c:v>
                </c:pt>
                <c:pt idx="14603">
                  <c:v>0.79300000000000004</c:v>
                </c:pt>
                <c:pt idx="14604">
                  <c:v>0.56299999999999994</c:v>
                </c:pt>
                <c:pt idx="14605">
                  <c:v>0.65300000000000002</c:v>
                </c:pt>
                <c:pt idx="14606">
                  <c:v>0.65300000000000002</c:v>
                </c:pt>
                <c:pt idx="14607">
                  <c:v>0.73799999999999999</c:v>
                </c:pt>
                <c:pt idx="14608">
                  <c:v>0.79400000000000004</c:v>
                </c:pt>
                <c:pt idx="14609">
                  <c:v>0.76600000000000001</c:v>
                </c:pt>
                <c:pt idx="14610">
                  <c:v>0.59899999999999998</c:v>
                </c:pt>
                <c:pt idx="14611">
                  <c:v>0.59899999999999998</c:v>
                </c:pt>
                <c:pt idx="14612">
                  <c:v>0.80300000000000005</c:v>
                </c:pt>
                <c:pt idx="14613">
                  <c:v>0.71099999999999997</c:v>
                </c:pt>
                <c:pt idx="14614">
                  <c:v>0.76500000000000001</c:v>
                </c:pt>
                <c:pt idx="14615">
                  <c:v>0.66200000000000003</c:v>
                </c:pt>
                <c:pt idx="14616">
                  <c:v>0.76900000000000002</c:v>
                </c:pt>
                <c:pt idx="14617">
                  <c:v>0.76600000000000001</c:v>
                </c:pt>
                <c:pt idx="14618">
                  <c:v>0.79800000000000004</c:v>
                </c:pt>
                <c:pt idx="14619">
                  <c:v>0.76500000000000001</c:v>
                </c:pt>
                <c:pt idx="14620">
                  <c:v>0.80300000000000005</c:v>
                </c:pt>
                <c:pt idx="14621">
                  <c:v>0.8</c:v>
                </c:pt>
                <c:pt idx="14622">
                  <c:v>0.61</c:v>
                </c:pt>
                <c:pt idx="14623">
                  <c:v>0.61</c:v>
                </c:pt>
                <c:pt idx="14624">
                  <c:v>0.72199999999999998</c:v>
                </c:pt>
                <c:pt idx="14625">
                  <c:v>0.79900000000000004</c:v>
                </c:pt>
                <c:pt idx="14626">
                  <c:v>0.76900000000000002</c:v>
                </c:pt>
                <c:pt idx="14627">
                  <c:v>0.70799999999999996</c:v>
                </c:pt>
                <c:pt idx="14628">
                  <c:v>0.80300000000000005</c:v>
                </c:pt>
                <c:pt idx="14629">
                  <c:v>0.8</c:v>
                </c:pt>
                <c:pt idx="14630">
                  <c:v>0.58399999999999996</c:v>
                </c:pt>
                <c:pt idx="14631">
                  <c:v>0.8</c:v>
                </c:pt>
                <c:pt idx="14632">
                  <c:v>0.8</c:v>
                </c:pt>
                <c:pt idx="14633">
                  <c:v>0.72799999999999998</c:v>
                </c:pt>
                <c:pt idx="14634">
                  <c:v>0.80200000000000005</c:v>
                </c:pt>
                <c:pt idx="14635">
                  <c:v>0.80300000000000005</c:v>
                </c:pt>
                <c:pt idx="14636">
                  <c:v>0.81200000000000006</c:v>
                </c:pt>
                <c:pt idx="14637">
                  <c:v>0.59399999999999997</c:v>
                </c:pt>
                <c:pt idx="14638">
                  <c:v>0.81100000000000005</c:v>
                </c:pt>
                <c:pt idx="14639">
                  <c:v>0.60499999999999998</c:v>
                </c:pt>
                <c:pt idx="14640">
                  <c:v>0.75800000000000001</c:v>
                </c:pt>
                <c:pt idx="14641">
                  <c:v>0.76700000000000002</c:v>
                </c:pt>
                <c:pt idx="14642">
                  <c:v>0.61599999999999999</c:v>
                </c:pt>
                <c:pt idx="14643">
                  <c:v>0.72899999999999998</c:v>
                </c:pt>
                <c:pt idx="14644">
                  <c:v>0.75</c:v>
                </c:pt>
                <c:pt idx="14645">
                  <c:v>0.73799999999999999</c:v>
                </c:pt>
                <c:pt idx="14646">
                  <c:v>0.64800000000000002</c:v>
                </c:pt>
                <c:pt idx="14647">
                  <c:v>0.76500000000000001</c:v>
                </c:pt>
                <c:pt idx="14648">
                  <c:v>0.73399999999999999</c:v>
                </c:pt>
                <c:pt idx="14649">
                  <c:v>0.73499999999999999</c:v>
                </c:pt>
                <c:pt idx="14650">
                  <c:v>0.65700000000000003</c:v>
                </c:pt>
                <c:pt idx="14651">
                  <c:v>0.77400000000000002</c:v>
                </c:pt>
                <c:pt idx="14652">
                  <c:v>0.76200000000000001</c:v>
                </c:pt>
                <c:pt idx="14653">
                  <c:v>0.77100000000000002</c:v>
                </c:pt>
                <c:pt idx="14654">
                  <c:v>0.80800000000000005</c:v>
                </c:pt>
                <c:pt idx="14655">
                  <c:v>0.77400000000000002</c:v>
                </c:pt>
                <c:pt idx="14656">
                  <c:v>0.77200000000000002</c:v>
                </c:pt>
                <c:pt idx="14657">
                  <c:v>0.80500000000000005</c:v>
                </c:pt>
                <c:pt idx="14658">
                  <c:v>0.80900000000000005</c:v>
                </c:pt>
                <c:pt idx="14659">
                  <c:v>0.80800000000000005</c:v>
                </c:pt>
                <c:pt idx="14660">
                  <c:v>0.80800000000000005</c:v>
                </c:pt>
                <c:pt idx="14661">
                  <c:v>0.77</c:v>
                </c:pt>
                <c:pt idx="14662">
                  <c:v>0.77900000000000003</c:v>
                </c:pt>
                <c:pt idx="14663">
                  <c:v>0.77600000000000002</c:v>
                </c:pt>
                <c:pt idx="14664">
                  <c:v>0.77600000000000002</c:v>
                </c:pt>
                <c:pt idx="14665">
                  <c:v>0.753</c:v>
                </c:pt>
                <c:pt idx="14666">
                  <c:v>0.79500000000000004</c:v>
                </c:pt>
                <c:pt idx="14667">
                  <c:v>0.79800000000000004</c:v>
                </c:pt>
                <c:pt idx="14668">
                  <c:v>0.81200000000000006</c:v>
                </c:pt>
                <c:pt idx="14669">
                  <c:v>0.81299999999999994</c:v>
                </c:pt>
                <c:pt idx="14670">
                  <c:v>0.79300000000000004</c:v>
                </c:pt>
                <c:pt idx="14671">
                  <c:v>0.79800000000000004</c:v>
                </c:pt>
                <c:pt idx="14672">
                  <c:v>0.82599999999999996</c:v>
                </c:pt>
                <c:pt idx="14673">
                  <c:v>0.82899999999999996</c:v>
                </c:pt>
                <c:pt idx="14674">
                  <c:v>0.83</c:v>
                </c:pt>
                <c:pt idx="14675">
                  <c:v>0.78200000000000003</c:v>
                </c:pt>
                <c:pt idx="14676">
                  <c:v>0.83199999999999996</c:v>
                </c:pt>
                <c:pt idx="14677">
                  <c:v>0.81799999999999995</c:v>
                </c:pt>
                <c:pt idx="14678">
                  <c:v>0.83299999999999996</c:v>
                </c:pt>
                <c:pt idx="14679">
                  <c:v>0.82099999999999995</c:v>
                </c:pt>
                <c:pt idx="14680">
                  <c:v>0.82699999999999996</c:v>
                </c:pt>
                <c:pt idx="14681">
                  <c:v>0.79700000000000004</c:v>
                </c:pt>
                <c:pt idx="14682">
                  <c:v>0.79700000000000004</c:v>
                </c:pt>
                <c:pt idx="14683">
                  <c:v>0.84799999999999998</c:v>
                </c:pt>
                <c:pt idx="14684">
                  <c:v>0.82199999999999995</c:v>
                </c:pt>
                <c:pt idx="14685">
                  <c:v>0.749</c:v>
                </c:pt>
                <c:pt idx="14686">
                  <c:v>0.71799999999999997</c:v>
                </c:pt>
                <c:pt idx="14687">
                  <c:v>0.82899999999999996</c:v>
                </c:pt>
                <c:pt idx="14688">
                  <c:v>0.755</c:v>
                </c:pt>
                <c:pt idx="14689">
                  <c:v>0.72699999999999998</c:v>
                </c:pt>
                <c:pt idx="14690">
                  <c:v>0.72799999999999998</c:v>
                </c:pt>
                <c:pt idx="14691">
                  <c:v>0.73699999999999999</c:v>
                </c:pt>
                <c:pt idx="14692">
                  <c:v>0.746</c:v>
                </c:pt>
                <c:pt idx="14693">
                  <c:v>0.82</c:v>
                </c:pt>
                <c:pt idx="14694">
                  <c:v>0.82799999999999996</c:v>
                </c:pt>
                <c:pt idx="14695">
                  <c:v>0.82099999999999995</c:v>
                </c:pt>
                <c:pt idx="14696">
                  <c:v>0.71199999999999997</c:v>
                </c:pt>
                <c:pt idx="14697">
                  <c:v>0.72299999999999998</c:v>
                </c:pt>
                <c:pt idx="14698">
                  <c:v>0.75900000000000001</c:v>
                </c:pt>
                <c:pt idx="14699">
                  <c:v>0.73199999999999998</c:v>
                </c:pt>
                <c:pt idx="14700">
                  <c:v>0.83499999999999996</c:v>
                </c:pt>
                <c:pt idx="14701">
                  <c:v>0.751</c:v>
                </c:pt>
                <c:pt idx="14702">
                  <c:v>0.83399999999999996</c:v>
                </c:pt>
                <c:pt idx="14703">
                  <c:v>0.72899999999999998</c:v>
                </c:pt>
                <c:pt idx="14704">
                  <c:v>0.77400000000000002</c:v>
                </c:pt>
                <c:pt idx="14705">
                  <c:v>0.73699999999999999</c:v>
                </c:pt>
                <c:pt idx="14706">
                  <c:v>0.76700000000000002</c:v>
                </c:pt>
                <c:pt idx="14707">
                  <c:v>0.73799999999999999</c:v>
                </c:pt>
                <c:pt idx="14708">
                  <c:v>0.73899999999999999</c:v>
                </c:pt>
                <c:pt idx="14709">
                  <c:v>0.76500000000000001</c:v>
                </c:pt>
                <c:pt idx="14710">
                  <c:v>0.75700000000000001</c:v>
                </c:pt>
                <c:pt idx="14711">
                  <c:v>0.76200000000000001</c:v>
                </c:pt>
                <c:pt idx="14712">
                  <c:v>0.749</c:v>
                </c:pt>
                <c:pt idx="14713">
                  <c:v>0.83399999999999996</c:v>
                </c:pt>
                <c:pt idx="14714">
                  <c:v>0.83199999999999996</c:v>
                </c:pt>
                <c:pt idx="14715">
                  <c:v>0.76500000000000001</c:v>
                </c:pt>
                <c:pt idx="14716">
                  <c:v>0.76100000000000001</c:v>
                </c:pt>
                <c:pt idx="14717">
                  <c:v>0.72199999999999998</c:v>
                </c:pt>
                <c:pt idx="14718">
                  <c:v>0.73</c:v>
                </c:pt>
                <c:pt idx="14719">
                  <c:v>0.72499999999999998</c:v>
                </c:pt>
                <c:pt idx="14720">
                  <c:v>0.73299999999999998</c:v>
                </c:pt>
                <c:pt idx="14721">
                  <c:v>0.73399999999999999</c:v>
                </c:pt>
                <c:pt idx="14722">
                  <c:v>0.83399999999999996</c:v>
                </c:pt>
                <c:pt idx="14723">
                  <c:v>0.74299999999999999</c:v>
                </c:pt>
                <c:pt idx="14724">
                  <c:v>0.75800000000000001</c:v>
                </c:pt>
                <c:pt idx="14725">
                  <c:v>0.83799999999999997</c:v>
                </c:pt>
                <c:pt idx="14726">
                  <c:v>0.76100000000000001</c:v>
                </c:pt>
                <c:pt idx="14727">
                  <c:v>0.84399999999999997</c:v>
                </c:pt>
                <c:pt idx="14728">
                  <c:v>0.78</c:v>
                </c:pt>
                <c:pt idx="14729">
                  <c:v>0.78100000000000003</c:v>
                </c:pt>
                <c:pt idx="14730">
                  <c:v>0.77700000000000002</c:v>
                </c:pt>
                <c:pt idx="14731">
                  <c:v>0.77800000000000002</c:v>
                </c:pt>
                <c:pt idx="14732">
                  <c:v>0.76800000000000002</c:v>
                </c:pt>
                <c:pt idx="14733">
                  <c:v>0.71699999999999997</c:v>
                </c:pt>
                <c:pt idx="14734">
                  <c:v>0.76600000000000001</c:v>
                </c:pt>
                <c:pt idx="14735">
                  <c:v>0.76700000000000002</c:v>
                </c:pt>
                <c:pt idx="14736">
                  <c:v>0.78800000000000003</c:v>
                </c:pt>
                <c:pt idx="14737">
                  <c:v>0.77700000000000002</c:v>
                </c:pt>
                <c:pt idx="14738">
                  <c:v>0.78600000000000003</c:v>
                </c:pt>
                <c:pt idx="14739">
                  <c:v>0.78100000000000003</c:v>
                </c:pt>
                <c:pt idx="14740">
                  <c:v>0.72099999999999997</c:v>
                </c:pt>
                <c:pt idx="14741">
                  <c:v>0.78600000000000003</c:v>
                </c:pt>
                <c:pt idx="14742">
                  <c:v>0.71099999999999997</c:v>
                </c:pt>
                <c:pt idx="14743">
                  <c:v>0.71599999999999997</c:v>
                </c:pt>
                <c:pt idx="14744">
                  <c:v>0.753</c:v>
                </c:pt>
                <c:pt idx="14745">
                  <c:v>0.75700000000000001</c:v>
                </c:pt>
                <c:pt idx="14746">
                  <c:v>0.78800000000000003</c:v>
                </c:pt>
                <c:pt idx="14747">
                  <c:v>0.752</c:v>
                </c:pt>
                <c:pt idx="14748">
                  <c:v>0.76100000000000001</c:v>
                </c:pt>
                <c:pt idx="14749">
                  <c:v>0.78300000000000003</c:v>
                </c:pt>
                <c:pt idx="14750">
                  <c:v>0.78100000000000003</c:v>
                </c:pt>
                <c:pt idx="14751">
                  <c:v>0.71399999999999997</c:v>
                </c:pt>
                <c:pt idx="14752">
                  <c:v>0.78400000000000003</c:v>
                </c:pt>
                <c:pt idx="14753">
                  <c:v>0.79</c:v>
                </c:pt>
                <c:pt idx="14754">
                  <c:v>0.73499999999999999</c:v>
                </c:pt>
                <c:pt idx="14755">
                  <c:v>0.72199999999999998</c:v>
                </c:pt>
                <c:pt idx="14756">
                  <c:v>0.72799999999999998</c:v>
                </c:pt>
                <c:pt idx="14757">
                  <c:v>0.78300000000000003</c:v>
                </c:pt>
                <c:pt idx="14758">
                  <c:v>0.78300000000000003</c:v>
                </c:pt>
                <c:pt idx="14759">
                  <c:v>0.78200000000000003</c:v>
                </c:pt>
                <c:pt idx="14760">
                  <c:v>0.77200000000000002</c:v>
                </c:pt>
                <c:pt idx="14761">
                  <c:v>0.77300000000000002</c:v>
                </c:pt>
                <c:pt idx="14762">
                  <c:v>0.38200000000000001</c:v>
                </c:pt>
                <c:pt idx="14763">
                  <c:v>0.38200000000000001</c:v>
                </c:pt>
                <c:pt idx="14764">
                  <c:v>0.72099999999999997</c:v>
                </c:pt>
                <c:pt idx="14765">
                  <c:v>0.78200000000000003</c:v>
                </c:pt>
                <c:pt idx="14766">
                  <c:v>0.73799999999999999</c:v>
                </c:pt>
                <c:pt idx="14767">
                  <c:v>0.72599999999999998</c:v>
                </c:pt>
                <c:pt idx="14768">
                  <c:v>0.78600000000000003</c:v>
                </c:pt>
                <c:pt idx="14769">
                  <c:v>0.79200000000000004</c:v>
                </c:pt>
                <c:pt idx="14770">
                  <c:v>0.71599999999999997</c:v>
                </c:pt>
                <c:pt idx="14771">
                  <c:v>0.72099999999999997</c:v>
                </c:pt>
                <c:pt idx="14772">
                  <c:v>0.44</c:v>
                </c:pt>
                <c:pt idx="14773">
                  <c:v>0.44</c:v>
                </c:pt>
                <c:pt idx="14774">
                  <c:v>0.75800000000000001</c:v>
                </c:pt>
                <c:pt idx="14775">
                  <c:v>0.79200000000000004</c:v>
                </c:pt>
                <c:pt idx="14776">
                  <c:v>0.76700000000000002</c:v>
                </c:pt>
                <c:pt idx="14777">
                  <c:v>0.76200000000000001</c:v>
                </c:pt>
                <c:pt idx="14778">
                  <c:v>0.77</c:v>
                </c:pt>
                <c:pt idx="14779">
                  <c:v>0.73899999999999999</c:v>
                </c:pt>
                <c:pt idx="14780">
                  <c:v>0.75700000000000001</c:v>
                </c:pt>
                <c:pt idx="14781">
                  <c:v>0.76500000000000001</c:v>
                </c:pt>
                <c:pt idx="14782">
                  <c:v>0.76600000000000001</c:v>
                </c:pt>
                <c:pt idx="14783">
                  <c:v>0.77600000000000002</c:v>
                </c:pt>
                <c:pt idx="14784">
                  <c:v>0.77</c:v>
                </c:pt>
                <c:pt idx="14785">
                  <c:v>0.72499999999999998</c:v>
                </c:pt>
                <c:pt idx="14786">
                  <c:v>0.71899999999999997</c:v>
                </c:pt>
                <c:pt idx="14787">
                  <c:v>0.77500000000000002</c:v>
                </c:pt>
                <c:pt idx="14788">
                  <c:v>0.77900000000000003</c:v>
                </c:pt>
                <c:pt idx="14789">
                  <c:v>0.78600000000000003</c:v>
                </c:pt>
                <c:pt idx="14790">
                  <c:v>0.73499999999999999</c:v>
                </c:pt>
                <c:pt idx="14791">
                  <c:v>0.73</c:v>
                </c:pt>
                <c:pt idx="14792">
                  <c:v>0.78</c:v>
                </c:pt>
                <c:pt idx="14793">
                  <c:v>0.72699999999999998</c:v>
                </c:pt>
                <c:pt idx="14794">
                  <c:v>0.77800000000000002</c:v>
                </c:pt>
                <c:pt idx="14795">
                  <c:v>0.77400000000000002</c:v>
                </c:pt>
                <c:pt idx="14796">
                  <c:v>0.41599999999999998</c:v>
                </c:pt>
                <c:pt idx="14797">
                  <c:v>0.79</c:v>
                </c:pt>
                <c:pt idx="14798">
                  <c:v>0.79500000000000004</c:v>
                </c:pt>
                <c:pt idx="14799">
                  <c:v>0.74099999999999999</c:v>
                </c:pt>
                <c:pt idx="14800">
                  <c:v>0.74</c:v>
                </c:pt>
                <c:pt idx="14801">
                  <c:v>0.73399999999999999</c:v>
                </c:pt>
                <c:pt idx="14802">
                  <c:v>0.78900000000000003</c:v>
                </c:pt>
                <c:pt idx="14803">
                  <c:v>0.35299999999999998</c:v>
                </c:pt>
                <c:pt idx="14804">
                  <c:v>0.35299999999999998</c:v>
                </c:pt>
                <c:pt idx="14805">
                  <c:v>0.78800000000000003</c:v>
                </c:pt>
                <c:pt idx="14806">
                  <c:v>0.73099999999999998</c:v>
                </c:pt>
                <c:pt idx="14807">
                  <c:v>0.439</c:v>
                </c:pt>
                <c:pt idx="14808">
                  <c:v>0.77700000000000002</c:v>
                </c:pt>
                <c:pt idx="14809">
                  <c:v>0.78800000000000003</c:v>
                </c:pt>
                <c:pt idx="14810">
                  <c:v>0.47399999999999998</c:v>
                </c:pt>
                <c:pt idx="14811">
                  <c:v>0.77700000000000002</c:v>
                </c:pt>
                <c:pt idx="14812">
                  <c:v>0.77900000000000003</c:v>
                </c:pt>
                <c:pt idx="14813">
                  <c:v>0.76600000000000001</c:v>
                </c:pt>
                <c:pt idx="14814">
                  <c:v>0.73799999999999999</c:v>
                </c:pt>
                <c:pt idx="14815">
                  <c:v>0.74299999999999999</c:v>
                </c:pt>
                <c:pt idx="14816">
                  <c:v>0.77800000000000002</c:v>
                </c:pt>
                <c:pt idx="14817">
                  <c:v>0.72099999999999997</c:v>
                </c:pt>
                <c:pt idx="14818">
                  <c:v>0.72599999999999998</c:v>
                </c:pt>
                <c:pt idx="14819">
                  <c:v>0.73399999999999999</c:v>
                </c:pt>
                <c:pt idx="14820">
                  <c:v>0.79200000000000004</c:v>
                </c:pt>
                <c:pt idx="14821">
                  <c:v>0.41099999999999998</c:v>
                </c:pt>
                <c:pt idx="14822">
                  <c:v>0.41099999999999998</c:v>
                </c:pt>
                <c:pt idx="14823">
                  <c:v>0.76400000000000001</c:v>
                </c:pt>
                <c:pt idx="14824">
                  <c:v>0.76700000000000002</c:v>
                </c:pt>
                <c:pt idx="14825">
                  <c:v>0.48699999999999999</c:v>
                </c:pt>
                <c:pt idx="14826">
                  <c:v>0.5</c:v>
                </c:pt>
                <c:pt idx="14827">
                  <c:v>0.79800000000000004</c:v>
                </c:pt>
                <c:pt idx="14828">
                  <c:v>0.78200000000000003</c:v>
                </c:pt>
                <c:pt idx="14829">
                  <c:v>0.73299999999999998</c:v>
                </c:pt>
                <c:pt idx="14830">
                  <c:v>0.77300000000000002</c:v>
                </c:pt>
                <c:pt idx="14831">
                  <c:v>0.77400000000000002</c:v>
                </c:pt>
                <c:pt idx="14832">
                  <c:v>0.72899999999999998</c:v>
                </c:pt>
                <c:pt idx="14833">
                  <c:v>0.77500000000000002</c:v>
                </c:pt>
                <c:pt idx="14834">
                  <c:v>0.76200000000000001</c:v>
                </c:pt>
                <c:pt idx="14835">
                  <c:v>0.77100000000000002</c:v>
                </c:pt>
                <c:pt idx="14836">
                  <c:v>0.79800000000000004</c:v>
                </c:pt>
                <c:pt idx="14837">
                  <c:v>0.77400000000000002</c:v>
                </c:pt>
                <c:pt idx="14838">
                  <c:v>0.46899999999999997</c:v>
                </c:pt>
                <c:pt idx="14839">
                  <c:v>0.46899999999999997</c:v>
                </c:pt>
                <c:pt idx="14840">
                  <c:v>0.495</c:v>
                </c:pt>
                <c:pt idx="14841">
                  <c:v>0.74399999999999999</c:v>
                </c:pt>
                <c:pt idx="14842">
                  <c:v>0.50900000000000001</c:v>
                </c:pt>
                <c:pt idx="14843">
                  <c:v>0.79100000000000004</c:v>
                </c:pt>
                <c:pt idx="14844">
                  <c:v>0.78200000000000003</c:v>
                </c:pt>
                <c:pt idx="14845">
                  <c:v>0.77500000000000002</c:v>
                </c:pt>
                <c:pt idx="14846">
                  <c:v>0.79</c:v>
                </c:pt>
                <c:pt idx="14847">
                  <c:v>0.72399999999999998</c:v>
                </c:pt>
                <c:pt idx="14848">
                  <c:v>0.78</c:v>
                </c:pt>
                <c:pt idx="14849">
                  <c:v>0.73</c:v>
                </c:pt>
                <c:pt idx="14850">
                  <c:v>0.5</c:v>
                </c:pt>
                <c:pt idx="14851">
                  <c:v>0.5</c:v>
                </c:pt>
                <c:pt idx="14852">
                  <c:v>0.745</c:v>
                </c:pt>
                <c:pt idx="14853">
                  <c:v>0.51700000000000002</c:v>
                </c:pt>
                <c:pt idx="14854">
                  <c:v>0.78400000000000003</c:v>
                </c:pt>
                <c:pt idx="14855">
                  <c:v>0.78500000000000003</c:v>
                </c:pt>
                <c:pt idx="14856">
                  <c:v>0.79400000000000004</c:v>
                </c:pt>
                <c:pt idx="14857">
                  <c:v>0.79200000000000004</c:v>
                </c:pt>
                <c:pt idx="14858">
                  <c:v>0.73199999999999998</c:v>
                </c:pt>
                <c:pt idx="14859">
                  <c:v>0.74</c:v>
                </c:pt>
                <c:pt idx="14860">
                  <c:v>0.50900000000000001</c:v>
                </c:pt>
                <c:pt idx="14861">
                  <c:v>0.50900000000000001</c:v>
                </c:pt>
                <c:pt idx="14862">
                  <c:v>0.52600000000000002</c:v>
                </c:pt>
                <c:pt idx="14863">
                  <c:v>0.78400000000000003</c:v>
                </c:pt>
                <c:pt idx="14864">
                  <c:v>0.46899999999999997</c:v>
                </c:pt>
                <c:pt idx="14865">
                  <c:v>0.77900000000000003</c:v>
                </c:pt>
                <c:pt idx="14866">
                  <c:v>0.47099999999999997</c:v>
                </c:pt>
                <c:pt idx="14867">
                  <c:v>0.78800000000000003</c:v>
                </c:pt>
                <c:pt idx="14868">
                  <c:v>0.71699999999999997</c:v>
                </c:pt>
                <c:pt idx="14869">
                  <c:v>0.79100000000000004</c:v>
                </c:pt>
                <c:pt idx="14870">
                  <c:v>0.80100000000000005</c:v>
                </c:pt>
                <c:pt idx="14871">
                  <c:v>0.79600000000000004</c:v>
                </c:pt>
                <c:pt idx="14872">
                  <c:v>0.73099999999999998</c:v>
                </c:pt>
                <c:pt idx="14873">
                  <c:v>0.746</c:v>
                </c:pt>
                <c:pt idx="14874">
                  <c:v>0.51700000000000002</c:v>
                </c:pt>
                <c:pt idx="14875">
                  <c:v>0.51700000000000002</c:v>
                </c:pt>
                <c:pt idx="14876">
                  <c:v>0.77400000000000002</c:v>
                </c:pt>
                <c:pt idx="14877">
                  <c:v>0.73599999999999999</c:v>
                </c:pt>
                <c:pt idx="14878">
                  <c:v>0.73899999999999999</c:v>
                </c:pt>
                <c:pt idx="14879">
                  <c:v>0.41099999999999998</c:v>
                </c:pt>
                <c:pt idx="14880">
                  <c:v>0.53600000000000003</c:v>
                </c:pt>
                <c:pt idx="14881">
                  <c:v>0.76900000000000002</c:v>
                </c:pt>
                <c:pt idx="14882">
                  <c:v>0.498</c:v>
                </c:pt>
                <c:pt idx="14883">
                  <c:v>0.74399999999999999</c:v>
                </c:pt>
                <c:pt idx="14884">
                  <c:v>0.73899999999999999</c:v>
                </c:pt>
                <c:pt idx="14885">
                  <c:v>0.499</c:v>
                </c:pt>
                <c:pt idx="14886">
                  <c:v>0.75800000000000001</c:v>
                </c:pt>
                <c:pt idx="14887">
                  <c:v>0.75900000000000001</c:v>
                </c:pt>
                <c:pt idx="14888">
                  <c:v>0.753</c:v>
                </c:pt>
                <c:pt idx="14889">
                  <c:v>0.38800000000000001</c:v>
                </c:pt>
                <c:pt idx="14890">
                  <c:v>0.69499999999999995</c:v>
                </c:pt>
                <c:pt idx="14891">
                  <c:v>0.47899999999999998</c:v>
                </c:pt>
                <c:pt idx="14892">
                  <c:v>0.47899999999999998</c:v>
                </c:pt>
                <c:pt idx="14893">
                  <c:v>0.754</c:v>
                </c:pt>
                <c:pt idx="14894">
                  <c:v>0.76700000000000002</c:v>
                </c:pt>
                <c:pt idx="14895">
                  <c:v>0.77</c:v>
                </c:pt>
                <c:pt idx="14896">
                  <c:v>0.749</c:v>
                </c:pt>
                <c:pt idx="14897">
                  <c:v>0.38</c:v>
                </c:pt>
                <c:pt idx="14898">
                  <c:v>0.38</c:v>
                </c:pt>
                <c:pt idx="14899">
                  <c:v>0.71199999999999997</c:v>
                </c:pt>
                <c:pt idx="14900">
                  <c:v>0.52600000000000002</c:v>
                </c:pt>
                <c:pt idx="14901">
                  <c:v>0.52600000000000002</c:v>
                </c:pt>
                <c:pt idx="14902">
                  <c:v>0.75600000000000001</c:v>
                </c:pt>
                <c:pt idx="14903">
                  <c:v>0.755</c:v>
                </c:pt>
                <c:pt idx="14904">
                  <c:v>0.76700000000000002</c:v>
                </c:pt>
                <c:pt idx="14905">
                  <c:v>0.625</c:v>
                </c:pt>
                <c:pt idx="14906">
                  <c:v>0.62</c:v>
                </c:pt>
                <c:pt idx="14907">
                  <c:v>0.62</c:v>
                </c:pt>
                <c:pt idx="14908">
                  <c:v>0.501</c:v>
                </c:pt>
                <c:pt idx="14909">
                  <c:v>0.46800000000000003</c:v>
                </c:pt>
                <c:pt idx="14910">
                  <c:v>0.54400000000000004</c:v>
                </c:pt>
                <c:pt idx="14911">
                  <c:v>0.77</c:v>
                </c:pt>
                <c:pt idx="14912">
                  <c:v>0.50700000000000001</c:v>
                </c:pt>
                <c:pt idx="14913">
                  <c:v>0.50700000000000001</c:v>
                </c:pt>
                <c:pt idx="14914">
                  <c:v>0.75</c:v>
                </c:pt>
                <c:pt idx="14915">
                  <c:v>0.442</c:v>
                </c:pt>
                <c:pt idx="14916">
                  <c:v>0.75900000000000001</c:v>
                </c:pt>
                <c:pt idx="14917">
                  <c:v>0.76400000000000001</c:v>
                </c:pt>
                <c:pt idx="14918">
                  <c:v>0.70499999999999996</c:v>
                </c:pt>
                <c:pt idx="14919">
                  <c:v>0.76100000000000001</c:v>
                </c:pt>
                <c:pt idx="14920">
                  <c:v>0.70099999999999996</c:v>
                </c:pt>
                <c:pt idx="14921">
                  <c:v>0.51300000000000001</c:v>
                </c:pt>
                <c:pt idx="14922">
                  <c:v>0.51300000000000001</c:v>
                </c:pt>
                <c:pt idx="14923">
                  <c:v>0.76300000000000001</c:v>
                </c:pt>
                <c:pt idx="14924">
                  <c:v>0.438</c:v>
                </c:pt>
                <c:pt idx="14925">
                  <c:v>0.438</c:v>
                </c:pt>
                <c:pt idx="14926">
                  <c:v>0.77900000000000003</c:v>
                </c:pt>
                <c:pt idx="14927">
                  <c:v>0.747</c:v>
                </c:pt>
                <c:pt idx="14928">
                  <c:v>0.53600000000000003</c:v>
                </c:pt>
                <c:pt idx="14929">
                  <c:v>0.53600000000000003</c:v>
                </c:pt>
                <c:pt idx="14930">
                  <c:v>0.76200000000000001</c:v>
                </c:pt>
                <c:pt idx="14931">
                  <c:v>0.65400000000000003</c:v>
                </c:pt>
                <c:pt idx="14932">
                  <c:v>0.628</c:v>
                </c:pt>
                <c:pt idx="14933">
                  <c:v>0.628</c:v>
                </c:pt>
                <c:pt idx="14934">
                  <c:v>0.51200000000000001</c:v>
                </c:pt>
                <c:pt idx="14935">
                  <c:v>0.76200000000000001</c:v>
                </c:pt>
                <c:pt idx="14936">
                  <c:v>0.53800000000000003</c:v>
                </c:pt>
                <c:pt idx="14937">
                  <c:v>0.33100000000000002</c:v>
                </c:pt>
                <c:pt idx="14938">
                  <c:v>0.33100000000000002</c:v>
                </c:pt>
                <c:pt idx="14939">
                  <c:v>0.55300000000000005</c:v>
                </c:pt>
                <c:pt idx="14940">
                  <c:v>0.77900000000000003</c:v>
                </c:pt>
                <c:pt idx="14941">
                  <c:v>0.51500000000000001</c:v>
                </c:pt>
                <c:pt idx="14942">
                  <c:v>0.754</c:v>
                </c:pt>
                <c:pt idx="14943">
                  <c:v>0.51600000000000001</c:v>
                </c:pt>
                <c:pt idx="14944">
                  <c:v>0.74199999999999999</c:v>
                </c:pt>
                <c:pt idx="14945">
                  <c:v>0.47899999999999998</c:v>
                </c:pt>
                <c:pt idx="14946">
                  <c:v>0.77</c:v>
                </c:pt>
                <c:pt idx="14947">
                  <c:v>0.77</c:v>
                </c:pt>
                <c:pt idx="14948">
                  <c:v>0.76800000000000002</c:v>
                </c:pt>
                <c:pt idx="14949">
                  <c:v>0.71299999999999997</c:v>
                </c:pt>
                <c:pt idx="14950">
                  <c:v>0.51</c:v>
                </c:pt>
                <c:pt idx="14951">
                  <c:v>0.77300000000000002</c:v>
                </c:pt>
                <c:pt idx="14952">
                  <c:v>0.75700000000000001</c:v>
                </c:pt>
                <c:pt idx="14953">
                  <c:v>0.496</c:v>
                </c:pt>
                <c:pt idx="14954">
                  <c:v>0.496</c:v>
                </c:pt>
                <c:pt idx="14955">
                  <c:v>0.54400000000000004</c:v>
                </c:pt>
                <c:pt idx="14956">
                  <c:v>0.54400000000000004</c:v>
                </c:pt>
                <c:pt idx="14957">
                  <c:v>0.54600000000000004</c:v>
                </c:pt>
                <c:pt idx="14958">
                  <c:v>0.52100000000000002</c:v>
                </c:pt>
                <c:pt idx="14959">
                  <c:v>0.38400000000000001</c:v>
                </c:pt>
                <c:pt idx="14960">
                  <c:v>0.38400000000000001</c:v>
                </c:pt>
                <c:pt idx="14961">
                  <c:v>0.50700000000000001</c:v>
                </c:pt>
                <c:pt idx="14962">
                  <c:v>0.749</c:v>
                </c:pt>
                <c:pt idx="14963">
                  <c:v>0.56100000000000005</c:v>
                </c:pt>
                <c:pt idx="14964">
                  <c:v>0.76400000000000001</c:v>
                </c:pt>
                <c:pt idx="14965">
                  <c:v>0.77</c:v>
                </c:pt>
                <c:pt idx="14966">
                  <c:v>0.751</c:v>
                </c:pt>
                <c:pt idx="14967">
                  <c:v>0.76600000000000001</c:v>
                </c:pt>
                <c:pt idx="14968">
                  <c:v>0.52</c:v>
                </c:pt>
                <c:pt idx="14969">
                  <c:v>0.51200000000000001</c:v>
                </c:pt>
                <c:pt idx="14970">
                  <c:v>0.51200000000000001</c:v>
                </c:pt>
                <c:pt idx="14971">
                  <c:v>0.745</c:v>
                </c:pt>
                <c:pt idx="14972">
                  <c:v>0.55300000000000005</c:v>
                </c:pt>
                <c:pt idx="14973">
                  <c:v>0.55300000000000005</c:v>
                </c:pt>
                <c:pt idx="14974">
                  <c:v>0.77300000000000002</c:v>
                </c:pt>
                <c:pt idx="14975">
                  <c:v>0.55500000000000005</c:v>
                </c:pt>
                <c:pt idx="14976">
                  <c:v>0.53</c:v>
                </c:pt>
                <c:pt idx="14977">
                  <c:v>0.51700000000000002</c:v>
                </c:pt>
                <c:pt idx="14978">
                  <c:v>0.77600000000000002</c:v>
                </c:pt>
                <c:pt idx="14979">
                  <c:v>0.75900000000000001</c:v>
                </c:pt>
                <c:pt idx="14980">
                  <c:v>0.51500000000000001</c:v>
                </c:pt>
                <c:pt idx="14981">
                  <c:v>0.76700000000000002</c:v>
                </c:pt>
                <c:pt idx="14982">
                  <c:v>0.51</c:v>
                </c:pt>
                <c:pt idx="14983">
                  <c:v>0.51</c:v>
                </c:pt>
                <c:pt idx="14984">
                  <c:v>0.755</c:v>
                </c:pt>
                <c:pt idx="14985">
                  <c:v>0.625</c:v>
                </c:pt>
                <c:pt idx="14986">
                  <c:v>0.755</c:v>
                </c:pt>
                <c:pt idx="14987">
                  <c:v>0.53300000000000003</c:v>
                </c:pt>
                <c:pt idx="14988">
                  <c:v>0.439</c:v>
                </c:pt>
                <c:pt idx="14989">
                  <c:v>0.70899999999999996</c:v>
                </c:pt>
                <c:pt idx="14990">
                  <c:v>0.53400000000000003</c:v>
                </c:pt>
                <c:pt idx="14991">
                  <c:v>0.44</c:v>
                </c:pt>
                <c:pt idx="14992">
                  <c:v>0.76500000000000001</c:v>
                </c:pt>
                <c:pt idx="14993">
                  <c:v>0.75</c:v>
                </c:pt>
                <c:pt idx="14994">
                  <c:v>0.52100000000000002</c:v>
                </c:pt>
                <c:pt idx="14995">
                  <c:v>0.52100000000000002</c:v>
                </c:pt>
                <c:pt idx="14996">
                  <c:v>0.755</c:v>
                </c:pt>
                <c:pt idx="14997">
                  <c:v>0.52900000000000003</c:v>
                </c:pt>
                <c:pt idx="14998">
                  <c:v>0.76700000000000002</c:v>
                </c:pt>
                <c:pt idx="14999">
                  <c:v>0.56100000000000005</c:v>
                </c:pt>
                <c:pt idx="15000">
                  <c:v>0.56100000000000005</c:v>
                </c:pt>
                <c:pt idx="15001">
                  <c:v>0.61699999999999999</c:v>
                </c:pt>
                <c:pt idx="15002">
                  <c:v>0.53900000000000003</c:v>
                </c:pt>
                <c:pt idx="15003">
                  <c:v>0.77</c:v>
                </c:pt>
                <c:pt idx="15004">
                  <c:v>0.52400000000000002</c:v>
                </c:pt>
                <c:pt idx="15005">
                  <c:v>0.52700000000000002</c:v>
                </c:pt>
                <c:pt idx="15006">
                  <c:v>0.50600000000000001</c:v>
                </c:pt>
                <c:pt idx="15007">
                  <c:v>0.77200000000000002</c:v>
                </c:pt>
                <c:pt idx="15008">
                  <c:v>0.76600000000000001</c:v>
                </c:pt>
                <c:pt idx="15009">
                  <c:v>0.76500000000000001</c:v>
                </c:pt>
                <c:pt idx="15010">
                  <c:v>0.77</c:v>
                </c:pt>
                <c:pt idx="15011">
                  <c:v>0.63200000000000001</c:v>
                </c:pt>
                <c:pt idx="15012">
                  <c:v>0.51900000000000002</c:v>
                </c:pt>
                <c:pt idx="15013">
                  <c:v>0.51900000000000002</c:v>
                </c:pt>
                <c:pt idx="15014">
                  <c:v>0.76300000000000001</c:v>
                </c:pt>
                <c:pt idx="15015">
                  <c:v>0.70699999999999996</c:v>
                </c:pt>
                <c:pt idx="15016">
                  <c:v>0.749</c:v>
                </c:pt>
                <c:pt idx="15017">
                  <c:v>0.74399999999999999</c:v>
                </c:pt>
                <c:pt idx="15018">
                  <c:v>0.496</c:v>
                </c:pt>
                <c:pt idx="15019">
                  <c:v>0.7</c:v>
                </c:pt>
                <c:pt idx="15020">
                  <c:v>0.497</c:v>
                </c:pt>
                <c:pt idx="15021">
                  <c:v>0.77500000000000002</c:v>
                </c:pt>
                <c:pt idx="15022">
                  <c:v>0.53</c:v>
                </c:pt>
                <c:pt idx="15023">
                  <c:v>0.53</c:v>
                </c:pt>
                <c:pt idx="15024">
                  <c:v>0.76100000000000001</c:v>
                </c:pt>
                <c:pt idx="15025">
                  <c:v>0.61799999999999999</c:v>
                </c:pt>
                <c:pt idx="15026">
                  <c:v>0.35599999999999998</c:v>
                </c:pt>
                <c:pt idx="15027">
                  <c:v>0.45</c:v>
                </c:pt>
                <c:pt idx="15028">
                  <c:v>0.45</c:v>
                </c:pt>
                <c:pt idx="15029">
                  <c:v>0.46700000000000003</c:v>
                </c:pt>
                <c:pt idx="15030">
                  <c:v>0.76300000000000001</c:v>
                </c:pt>
                <c:pt idx="15031">
                  <c:v>0.625</c:v>
                </c:pt>
                <c:pt idx="15032">
                  <c:v>0.625</c:v>
                </c:pt>
                <c:pt idx="15033">
                  <c:v>0.75900000000000001</c:v>
                </c:pt>
                <c:pt idx="15034">
                  <c:v>0.76300000000000001</c:v>
                </c:pt>
                <c:pt idx="15035">
                  <c:v>0.629</c:v>
                </c:pt>
                <c:pt idx="15036">
                  <c:v>0.54700000000000004</c:v>
                </c:pt>
                <c:pt idx="15037">
                  <c:v>0.53300000000000003</c:v>
                </c:pt>
                <c:pt idx="15038">
                  <c:v>0.77200000000000002</c:v>
                </c:pt>
                <c:pt idx="15039">
                  <c:v>0.438</c:v>
                </c:pt>
                <c:pt idx="15040">
                  <c:v>0.51500000000000001</c:v>
                </c:pt>
                <c:pt idx="15041">
                  <c:v>0.71699999999999997</c:v>
                </c:pt>
                <c:pt idx="15042">
                  <c:v>0.53700000000000003</c:v>
                </c:pt>
                <c:pt idx="15043">
                  <c:v>0.66200000000000003</c:v>
                </c:pt>
                <c:pt idx="15044">
                  <c:v>0.55000000000000004</c:v>
                </c:pt>
                <c:pt idx="15045">
                  <c:v>0.77200000000000002</c:v>
                </c:pt>
                <c:pt idx="15046">
                  <c:v>0.755</c:v>
                </c:pt>
                <c:pt idx="15047">
                  <c:v>0.51</c:v>
                </c:pt>
                <c:pt idx="15048">
                  <c:v>0.76200000000000001</c:v>
                </c:pt>
                <c:pt idx="15049">
                  <c:v>0.76400000000000001</c:v>
                </c:pt>
                <c:pt idx="15050">
                  <c:v>0.51</c:v>
                </c:pt>
                <c:pt idx="15051">
                  <c:v>0.40500000000000003</c:v>
                </c:pt>
                <c:pt idx="15052">
                  <c:v>0.40500000000000003</c:v>
                </c:pt>
                <c:pt idx="15053">
                  <c:v>0.628</c:v>
                </c:pt>
                <c:pt idx="15054">
                  <c:v>0.53900000000000003</c:v>
                </c:pt>
                <c:pt idx="15055">
                  <c:v>0.53900000000000003</c:v>
                </c:pt>
                <c:pt idx="15056">
                  <c:v>0.40899999999999997</c:v>
                </c:pt>
                <c:pt idx="15057">
                  <c:v>0.77600000000000002</c:v>
                </c:pt>
                <c:pt idx="15058">
                  <c:v>0.76600000000000001</c:v>
                </c:pt>
                <c:pt idx="15059">
                  <c:v>0.51500000000000001</c:v>
                </c:pt>
                <c:pt idx="15060">
                  <c:v>0.47699999999999998</c:v>
                </c:pt>
                <c:pt idx="15061">
                  <c:v>0.47699999999999998</c:v>
                </c:pt>
                <c:pt idx="15062">
                  <c:v>0.63200000000000001</c:v>
                </c:pt>
                <c:pt idx="15063">
                  <c:v>0.63200000000000001</c:v>
                </c:pt>
                <c:pt idx="15064">
                  <c:v>0.51500000000000001</c:v>
                </c:pt>
                <c:pt idx="15065">
                  <c:v>0.51500000000000001</c:v>
                </c:pt>
                <c:pt idx="15066">
                  <c:v>0.76900000000000002</c:v>
                </c:pt>
                <c:pt idx="15067">
                  <c:v>0.65900000000000003</c:v>
                </c:pt>
                <c:pt idx="15068">
                  <c:v>0.76900000000000002</c:v>
                </c:pt>
                <c:pt idx="15069">
                  <c:v>0.52</c:v>
                </c:pt>
                <c:pt idx="15070">
                  <c:v>0.55700000000000005</c:v>
                </c:pt>
                <c:pt idx="15071">
                  <c:v>0.54100000000000004</c:v>
                </c:pt>
                <c:pt idx="15072">
                  <c:v>0.70599999999999996</c:v>
                </c:pt>
                <c:pt idx="15073">
                  <c:v>0.752</c:v>
                </c:pt>
                <c:pt idx="15074">
                  <c:v>0.495</c:v>
                </c:pt>
                <c:pt idx="15075">
                  <c:v>0.51900000000000002</c:v>
                </c:pt>
                <c:pt idx="15076">
                  <c:v>0.67500000000000004</c:v>
                </c:pt>
                <c:pt idx="15077">
                  <c:v>0.40500000000000003</c:v>
                </c:pt>
                <c:pt idx="15078">
                  <c:v>0.76700000000000002</c:v>
                </c:pt>
                <c:pt idx="15079">
                  <c:v>0.52400000000000002</c:v>
                </c:pt>
                <c:pt idx="15080">
                  <c:v>0.748</c:v>
                </c:pt>
                <c:pt idx="15081">
                  <c:v>0.40600000000000003</c:v>
                </c:pt>
                <c:pt idx="15082">
                  <c:v>0.51900000000000002</c:v>
                </c:pt>
                <c:pt idx="15083">
                  <c:v>0.76700000000000002</c:v>
                </c:pt>
                <c:pt idx="15084">
                  <c:v>0.51900000000000002</c:v>
                </c:pt>
                <c:pt idx="15085">
                  <c:v>0.29699999999999999</c:v>
                </c:pt>
                <c:pt idx="15086">
                  <c:v>0.29699999999999999</c:v>
                </c:pt>
                <c:pt idx="15087">
                  <c:v>0.71699999999999997</c:v>
                </c:pt>
                <c:pt idx="15088">
                  <c:v>0.46200000000000002</c:v>
                </c:pt>
                <c:pt idx="15089">
                  <c:v>0.46200000000000002</c:v>
                </c:pt>
                <c:pt idx="15090">
                  <c:v>0.54700000000000004</c:v>
                </c:pt>
                <c:pt idx="15091">
                  <c:v>0.54700000000000004</c:v>
                </c:pt>
                <c:pt idx="15092">
                  <c:v>0.77600000000000002</c:v>
                </c:pt>
                <c:pt idx="15093">
                  <c:v>0.52400000000000002</c:v>
                </c:pt>
                <c:pt idx="15094">
                  <c:v>0.78500000000000003</c:v>
                </c:pt>
                <c:pt idx="15095">
                  <c:v>0.66200000000000003</c:v>
                </c:pt>
                <c:pt idx="15096">
                  <c:v>0.66200000000000003</c:v>
                </c:pt>
                <c:pt idx="15097">
                  <c:v>0.51400000000000001</c:v>
                </c:pt>
                <c:pt idx="15098">
                  <c:v>0.50600000000000001</c:v>
                </c:pt>
                <c:pt idx="15099">
                  <c:v>0.50600000000000001</c:v>
                </c:pt>
                <c:pt idx="15100">
                  <c:v>0.76200000000000001</c:v>
                </c:pt>
                <c:pt idx="15101">
                  <c:v>0.67100000000000004</c:v>
                </c:pt>
                <c:pt idx="15102">
                  <c:v>0.77500000000000002</c:v>
                </c:pt>
                <c:pt idx="15103">
                  <c:v>0.76</c:v>
                </c:pt>
                <c:pt idx="15104">
                  <c:v>0.52600000000000002</c:v>
                </c:pt>
                <c:pt idx="15105">
                  <c:v>0.52600000000000002</c:v>
                </c:pt>
                <c:pt idx="15106">
                  <c:v>0.71799999999999997</c:v>
                </c:pt>
                <c:pt idx="15107">
                  <c:v>0.54900000000000004</c:v>
                </c:pt>
                <c:pt idx="15108">
                  <c:v>0.56499999999999995</c:v>
                </c:pt>
                <c:pt idx="15109">
                  <c:v>0.77800000000000002</c:v>
                </c:pt>
                <c:pt idx="15110">
                  <c:v>0.53</c:v>
                </c:pt>
                <c:pt idx="15111">
                  <c:v>0.51</c:v>
                </c:pt>
                <c:pt idx="15112">
                  <c:v>0.52600000000000002</c:v>
                </c:pt>
                <c:pt idx="15113">
                  <c:v>0.45900000000000002</c:v>
                </c:pt>
                <c:pt idx="15114">
                  <c:v>0.70199999999999996</c:v>
                </c:pt>
                <c:pt idx="15115">
                  <c:v>0.46</c:v>
                </c:pt>
                <c:pt idx="15116">
                  <c:v>0.75600000000000001</c:v>
                </c:pt>
                <c:pt idx="15117">
                  <c:v>0.621</c:v>
                </c:pt>
                <c:pt idx="15118">
                  <c:v>0.77700000000000002</c:v>
                </c:pt>
                <c:pt idx="15119">
                  <c:v>0.52700000000000002</c:v>
                </c:pt>
                <c:pt idx="15120">
                  <c:v>0.35099999999999998</c:v>
                </c:pt>
                <c:pt idx="15121">
                  <c:v>0.35099999999999998</c:v>
                </c:pt>
                <c:pt idx="15122">
                  <c:v>0.622</c:v>
                </c:pt>
                <c:pt idx="15123">
                  <c:v>0.77700000000000002</c:v>
                </c:pt>
                <c:pt idx="15124">
                  <c:v>0.52800000000000002</c:v>
                </c:pt>
                <c:pt idx="15125">
                  <c:v>0.77200000000000002</c:v>
                </c:pt>
                <c:pt idx="15126">
                  <c:v>0.52300000000000002</c:v>
                </c:pt>
                <c:pt idx="15127">
                  <c:v>0.746</c:v>
                </c:pt>
                <c:pt idx="15128">
                  <c:v>0.52400000000000002</c:v>
                </c:pt>
                <c:pt idx="15129">
                  <c:v>0.754</c:v>
                </c:pt>
                <c:pt idx="15130">
                  <c:v>0.751</c:v>
                </c:pt>
                <c:pt idx="15131">
                  <c:v>0.51500000000000001</c:v>
                </c:pt>
                <c:pt idx="15132">
                  <c:v>0.51500000000000001</c:v>
                </c:pt>
                <c:pt idx="15133">
                  <c:v>0.48899999999999999</c:v>
                </c:pt>
                <c:pt idx="15134">
                  <c:v>0.55700000000000005</c:v>
                </c:pt>
                <c:pt idx="15135">
                  <c:v>0.55700000000000005</c:v>
                </c:pt>
                <c:pt idx="15136">
                  <c:v>0.72799999999999998</c:v>
                </c:pt>
                <c:pt idx="15137">
                  <c:v>0.53300000000000003</c:v>
                </c:pt>
                <c:pt idx="15138">
                  <c:v>0.77100000000000002</c:v>
                </c:pt>
                <c:pt idx="15139">
                  <c:v>0.52300000000000002</c:v>
                </c:pt>
                <c:pt idx="15140">
                  <c:v>0.77</c:v>
                </c:pt>
                <c:pt idx="15141">
                  <c:v>0.55900000000000005</c:v>
                </c:pt>
                <c:pt idx="15142">
                  <c:v>0.629</c:v>
                </c:pt>
                <c:pt idx="15143">
                  <c:v>0.53600000000000003</c:v>
                </c:pt>
                <c:pt idx="15144">
                  <c:v>0.53600000000000003</c:v>
                </c:pt>
                <c:pt idx="15145">
                  <c:v>0.53600000000000003</c:v>
                </c:pt>
                <c:pt idx="15146">
                  <c:v>0.51900000000000002</c:v>
                </c:pt>
                <c:pt idx="15147">
                  <c:v>0.49099999999999999</c:v>
                </c:pt>
                <c:pt idx="15148">
                  <c:v>0.67400000000000004</c:v>
                </c:pt>
                <c:pt idx="15149">
                  <c:v>0.54</c:v>
                </c:pt>
                <c:pt idx="15150">
                  <c:v>0.49099999999999999</c:v>
                </c:pt>
                <c:pt idx="15151">
                  <c:v>0.754</c:v>
                </c:pt>
                <c:pt idx="15152">
                  <c:v>0.71399999999999997</c:v>
                </c:pt>
                <c:pt idx="15153">
                  <c:v>0.74</c:v>
                </c:pt>
                <c:pt idx="15154">
                  <c:v>0.63400000000000001</c:v>
                </c:pt>
                <c:pt idx="15155">
                  <c:v>0.40500000000000003</c:v>
                </c:pt>
                <c:pt idx="15156">
                  <c:v>0.40500000000000003</c:v>
                </c:pt>
                <c:pt idx="15157">
                  <c:v>0.53700000000000003</c:v>
                </c:pt>
                <c:pt idx="15158">
                  <c:v>0.52100000000000002</c:v>
                </c:pt>
                <c:pt idx="15159">
                  <c:v>0.63400000000000001</c:v>
                </c:pt>
                <c:pt idx="15160">
                  <c:v>0.77300000000000002</c:v>
                </c:pt>
                <c:pt idx="15161">
                  <c:v>0.53800000000000003</c:v>
                </c:pt>
                <c:pt idx="15162">
                  <c:v>0.755</c:v>
                </c:pt>
                <c:pt idx="15163">
                  <c:v>0.77400000000000002</c:v>
                </c:pt>
                <c:pt idx="15164">
                  <c:v>0.76400000000000001</c:v>
                </c:pt>
                <c:pt idx="15165">
                  <c:v>0.48899999999999999</c:v>
                </c:pt>
                <c:pt idx="15166">
                  <c:v>0.48899999999999999</c:v>
                </c:pt>
                <c:pt idx="15167">
                  <c:v>0.78100000000000003</c:v>
                </c:pt>
                <c:pt idx="15168">
                  <c:v>0.53300000000000003</c:v>
                </c:pt>
                <c:pt idx="15169">
                  <c:v>0.77900000000000003</c:v>
                </c:pt>
                <c:pt idx="15170">
                  <c:v>0.53400000000000003</c:v>
                </c:pt>
                <c:pt idx="15171">
                  <c:v>0.497</c:v>
                </c:pt>
                <c:pt idx="15172">
                  <c:v>0.76</c:v>
                </c:pt>
                <c:pt idx="15173">
                  <c:v>0.52400000000000002</c:v>
                </c:pt>
                <c:pt idx="15174">
                  <c:v>0.52400000000000002</c:v>
                </c:pt>
                <c:pt idx="15175">
                  <c:v>0.76</c:v>
                </c:pt>
                <c:pt idx="15176">
                  <c:v>0.56499999999999995</c:v>
                </c:pt>
                <c:pt idx="15177">
                  <c:v>0.56499999999999995</c:v>
                </c:pt>
                <c:pt idx="15178">
                  <c:v>0.77100000000000002</c:v>
                </c:pt>
                <c:pt idx="15179">
                  <c:v>0.54300000000000004</c:v>
                </c:pt>
                <c:pt idx="15180">
                  <c:v>0.621</c:v>
                </c:pt>
                <c:pt idx="15181">
                  <c:v>0.60899999999999999</c:v>
                </c:pt>
                <c:pt idx="15182">
                  <c:v>0.63700000000000001</c:v>
                </c:pt>
                <c:pt idx="15183">
                  <c:v>0.498</c:v>
                </c:pt>
                <c:pt idx="15184">
                  <c:v>0.52700000000000002</c:v>
                </c:pt>
                <c:pt idx="15185">
                  <c:v>0.58199999999999996</c:v>
                </c:pt>
                <c:pt idx="15186">
                  <c:v>0.499</c:v>
                </c:pt>
                <c:pt idx="15187">
                  <c:v>0.54600000000000004</c:v>
                </c:pt>
                <c:pt idx="15188">
                  <c:v>0.54600000000000004</c:v>
                </c:pt>
                <c:pt idx="15189">
                  <c:v>0.77200000000000002</c:v>
                </c:pt>
                <c:pt idx="15190">
                  <c:v>0.754</c:v>
                </c:pt>
                <c:pt idx="15191">
                  <c:v>0.45800000000000002</c:v>
                </c:pt>
                <c:pt idx="15192">
                  <c:v>0.45800000000000002</c:v>
                </c:pt>
                <c:pt idx="15193">
                  <c:v>0.749</c:v>
                </c:pt>
                <c:pt idx="15194">
                  <c:v>0.70199999999999996</c:v>
                </c:pt>
                <c:pt idx="15195">
                  <c:v>0.76300000000000001</c:v>
                </c:pt>
                <c:pt idx="15196">
                  <c:v>0.66400000000000003</c:v>
                </c:pt>
                <c:pt idx="15197">
                  <c:v>0.55100000000000005</c:v>
                </c:pt>
                <c:pt idx="15198">
                  <c:v>0.54500000000000004</c:v>
                </c:pt>
                <c:pt idx="15199">
                  <c:v>0.46300000000000002</c:v>
                </c:pt>
                <c:pt idx="15200">
                  <c:v>0.66400000000000003</c:v>
                </c:pt>
                <c:pt idx="15201">
                  <c:v>0.54600000000000004</c:v>
                </c:pt>
                <c:pt idx="15202">
                  <c:v>0.46400000000000002</c:v>
                </c:pt>
                <c:pt idx="15203">
                  <c:v>0.53100000000000003</c:v>
                </c:pt>
                <c:pt idx="15204">
                  <c:v>0.77500000000000002</c:v>
                </c:pt>
                <c:pt idx="15205">
                  <c:v>0.50900000000000001</c:v>
                </c:pt>
                <c:pt idx="15206">
                  <c:v>0.505</c:v>
                </c:pt>
                <c:pt idx="15207">
                  <c:v>0.77500000000000002</c:v>
                </c:pt>
                <c:pt idx="15208">
                  <c:v>0.54300000000000004</c:v>
                </c:pt>
                <c:pt idx="15209">
                  <c:v>0.76600000000000001</c:v>
                </c:pt>
                <c:pt idx="15210">
                  <c:v>0.52300000000000002</c:v>
                </c:pt>
                <c:pt idx="15211">
                  <c:v>0.52300000000000002</c:v>
                </c:pt>
                <c:pt idx="15212">
                  <c:v>0.77100000000000002</c:v>
                </c:pt>
                <c:pt idx="15213">
                  <c:v>0.77700000000000002</c:v>
                </c:pt>
                <c:pt idx="15214">
                  <c:v>0.77</c:v>
                </c:pt>
                <c:pt idx="15215">
                  <c:v>0.53300000000000003</c:v>
                </c:pt>
                <c:pt idx="15216">
                  <c:v>0.53300000000000003</c:v>
                </c:pt>
                <c:pt idx="15217">
                  <c:v>0.54400000000000004</c:v>
                </c:pt>
                <c:pt idx="15218">
                  <c:v>0.53100000000000003</c:v>
                </c:pt>
                <c:pt idx="15219">
                  <c:v>0.71199999999999997</c:v>
                </c:pt>
                <c:pt idx="15220">
                  <c:v>0.53200000000000003</c:v>
                </c:pt>
                <c:pt idx="15221">
                  <c:v>0.76800000000000002</c:v>
                </c:pt>
                <c:pt idx="15222">
                  <c:v>0.68100000000000005</c:v>
                </c:pt>
                <c:pt idx="15223">
                  <c:v>0.629</c:v>
                </c:pt>
                <c:pt idx="15224">
                  <c:v>0.629</c:v>
                </c:pt>
                <c:pt idx="15225">
                  <c:v>0.33500000000000002</c:v>
                </c:pt>
                <c:pt idx="15226">
                  <c:v>0.78500000000000003</c:v>
                </c:pt>
                <c:pt idx="15227">
                  <c:v>0.55100000000000005</c:v>
                </c:pt>
                <c:pt idx="15228">
                  <c:v>0.622</c:v>
                </c:pt>
                <c:pt idx="15229">
                  <c:v>0.63400000000000001</c:v>
                </c:pt>
                <c:pt idx="15230">
                  <c:v>0.66700000000000004</c:v>
                </c:pt>
                <c:pt idx="15231">
                  <c:v>0.53700000000000003</c:v>
                </c:pt>
                <c:pt idx="15232">
                  <c:v>0.54300000000000004</c:v>
                </c:pt>
                <c:pt idx="15233">
                  <c:v>0.76500000000000001</c:v>
                </c:pt>
                <c:pt idx="15234">
                  <c:v>0.48699999999999999</c:v>
                </c:pt>
                <c:pt idx="15235">
                  <c:v>0.48699999999999999</c:v>
                </c:pt>
                <c:pt idx="15236">
                  <c:v>0.76800000000000002</c:v>
                </c:pt>
                <c:pt idx="15237">
                  <c:v>0.62</c:v>
                </c:pt>
                <c:pt idx="15238">
                  <c:v>0.76</c:v>
                </c:pt>
                <c:pt idx="15239">
                  <c:v>0.55700000000000005</c:v>
                </c:pt>
                <c:pt idx="15240">
                  <c:v>0.55700000000000005</c:v>
                </c:pt>
                <c:pt idx="15241">
                  <c:v>0.76800000000000002</c:v>
                </c:pt>
                <c:pt idx="15242">
                  <c:v>0.76900000000000002</c:v>
                </c:pt>
                <c:pt idx="15243">
                  <c:v>0.67600000000000005</c:v>
                </c:pt>
                <c:pt idx="15244">
                  <c:v>0.55300000000000005</c:v>
                </c:pt>
                <c:pt idx="15245">
                  <c:v>0.51300000000000001</c:v>
                </c:pt>
                <c:pt idx="15246">
                  <c:v>0.78500000000000003</c:v>
                </c:pt>
                <c:pt idx="15247">
                  <c:v>0.67700000000000005</c:v>
                </c:pt>
                <c:pt idx="15248">
                  <c:v>0.55500000000000005</c:v>
                </c:pt>
                <c:pt idx="15249">
                  <c:v>0.56100000000000005</c:v>
                </c:pt>
                <c:pt idx="15250">
                  <c:v>0.51400000000000001</c:v>
                </c:pt>
                <c:pt idx="15251">
                  <c:v>0.67100000000000004</c:v>
                </c:pt>
                <c:pt idx="15252">
                  <c:v>0.76300000000000001</c:v>
                </c:pt>
                <c:pt idx="15253">
                  <c:v>0.51300000000000001</c:v>
                </c:pt>
                <c:pt idx="15254">
                  <c:v>0.72599999999999998</c:v>
                </c:pt>
                <c:pt idx="15255">
                  <c:v>0.51800000000000002</c:v>
                </c:pt>
                <c:pt idx="15256">
                  <c:v>0.72199999999999998</c:v>
                </c:pt>
                <c:pt idx="15257">
                  <c:v>0.54300000000000004</c:v>
                </c:pt>
                <c:pt idx="15258">
                  <c:v>0.54300000000000004</c:v>
                </c:pt>
                <c:pt idx="15259">
                  <c:v>0.55400000000000005</c:v>
                </c:pt>
                <c:pt idx="15260">
                  <c:v>0.59199999999999997</c:v>
                </c:pt>
                <c:pt idx="15261">
                  <c:v>0.53300000000000003</c:v>
                </c:pt>
                <c:pt idx="15262">
                  <c:v>0.53300000000000003</c:v>
                </c:pt>
                <c:pt idx="15263">
                  <c:v>0.55500000000000005</c:v>
                </c:pt>
                <c:pt idx="15264">
                  <c:v>0.38800000000000001</c:v>
                </c:pt>
                <c:pt idx="15265">
                  <c:v>0.54200000000000004</c:v>
                </c:pt>
                <c:pt idx="15266">
                  <c:v>0.63600000000000001</c:v>
                </c:pt>
                <c:pt idx="15267">
                  <c:v>0.63600000000000001</c:v>
                </c:pt>
                <c:pt idx="15268">
                  <c:v>0.77800000000000002</c:v>
                </c:pt>
                <c:pt idx="15269">
                  <c:v>0.54200000000000004</c:v>
                </c:pt>
                <c:pt idx="15270">
                  <c:v>0.71299999999999997</c:v>
                </c:pt>
                <c:pt idx="15271">
                  <c:v>0.78100000000000003</c:v>
                </c:pt>
                <c:pt idx="15272">
                  <c:v>0.56000000000000005</c:v>
                </c:pt>
                <c:pt idx="15273">
                  <c:v>0.76700000000000002</c:v>
                </c:pt>
                <c:pt idx="15274">
                  <c:v>0.63200000000000001</c:v>
                </c:pt>
                <c:pt idx="15275">
                  <c:v>0.52800000000000002</c:v>
                </c:pt>
                <c:pt idx="15276">
                  <c:v>0.374</c:v>
                </c:pt>
                <c:pt idx="15277">
                  <c:v>0.51400000000000001</c:v>
                </c:pt>
                <c:pt idx="15278">
                  <c:v>0.66400000000000003</c:v>
                </c:pt>
                <c:pt idx="15279">
                  <c:v>0.51500000000000001</c:v>
                </c:pt>
                <c:pt idx="15280">
                  <c:v>0.68</c:v>
                </c:pt>
                <c:pt idx="15281">
                  <c:v>0.77100000000000002</c:v>
                </c:pt>
                <c:pt idx="15282">
                  <c:v>0.753</c:v>
                </c:pt>
                <c:pt idx="15283">
                  <c:v>0.54500000000000004</c:v>
                </c:pt>
                <c:pt idx="15284">
                  <c:v>0.495</c:v>
                </c:pt>
                <c:pt idx="15285">
                  <c:v>0.495</c:v>
                </c:pt>
                <c:pt idx="15286">
                  <c:v>0.48599999999999999</c:v>
                </c:pt>
                <c:pt idx="15287">
                  <c:v>0.48599999999999999</c:v>
                </c:pt>
                <c:pt idx="15288">
                  <c:v>0.55400000000000005</c:v>
                </c:pt>
                <c:pt idx="15289">
                  <c:v>0.77400000000000002</c:v>
                </c:pt>
                <c:pt idx="15290">
                  <c:v>0.52</c:v>
                </c:pt>
                <c:pt idx="15291">
                  <c:v>0.52</c:v>
                </c:pt>
                <c:pt idx="15292">
                  <c:v>0.63400000000000001</c:v>
                </c:pt>
                <c:pt idx="15293">
                  <c:v>0.56299999999999994</c:v>
                </c:pt>
                <c:pt idx="15294">
                  <c:v>0.44900000000000001</c:v>
                </c:pt>
                <c:pt idx="15295">
                  <c:v>0.44900000000000001</c:v>
                </c:pt>
                <c:pt idx="15296">
                  <c:v>0.52200000000000002</c:v>
                </c:pt>
                <c:pt idx="15297">
                  <c:v>0.56799999999999995</c:v>
                </c:pt>
                <c:pt idx="15298">
                  <c:v>0.56799999999999995</c:v>
                </c:pt>
                <c:pt idx="15299">
                  <c:v>0.56299999999999994</c:v>
                </c:pt>
                <c:pt idx="15300">
                  <c:v>0.77400000000000002</c:v>
                </c:pt>
                <c:pt idx="15301">
                  <c:v>0.52300000000000002</c:v>
                </c:pt>
                <c:pt idx="15302">
                  <c:v>0.60899999999999999</c:v>
                </c:pt>
                <c:pt idx="15303">
                  <c:v>0.60899999999999999</c:v>
                </c:pt>
                <c:pt idx="15304">
                  <c:v>0.78100000000000003</c:v>
                </c:pt>
                <c:pt idx="15305">
                  <c:v>0.52200000000000002</c:v>
                </c:pt>
                <c:pt idx="15306">
                  <c:v>0.75</c:v>
                </c:pt>
                <c:pt idx="15307">
                  <c:v>0.72599999999999998</c:v>
                </c:pt>
                <c:pt idx="15308">
                  <c:v>0.75700000000000001</c:v>
                </c:pt>
                <c:pt idx="15309">
                  <c:v>0.70099999999999996</c:v>
                </c:pt>
                <c:pt idx="15310">
                  <c:v>0.36899999999999999</c:v>
                </c:pt>
                <c:pt idx="15311">
                  <c:v>0.57299999999999995</c:v>
                </c:pt>
                <c:pt idx="15312">
                  <c:v>0.77200000000000002</c:v>
                </c:pt>
                <c:pt idx="15313">
                  <c:v>0.42699999999999999</c:v>
                </c:pt>
                <c:pt idx="15314">
                  <c:v>0.42699999999999999</c:v>
                </c:pt>
                <c:pt idx="15315">
                  <c:v>0.71099999999999997</c:v>
                </c:pt>
                <c:pt idx="15316">
                  <c:v>0.66600000000000004</c:v>
                </c:pt>
                <c:pt idx="15317">
                  <c:v>0.66600000000000004</c:v>
                </c:pt>
                <c:pt idx="15318">
                  <c:v>0.57499999999999996</c:v>
                </c:pt>
                <c:pt idx="15319">
                  <c:v>0.371</c:v>
                </c:pt>
                <c:pt idx="15320">
                  <c:v>0.55100000000000005</c:v>
                </c:pt>
                <c:pt idx="15321">
                  <c:v>0.55100000000000005</c:v>
                </c:pt>
                <c:pt idx="15322">
                  <c:v>0.55100000000000005</c:v>
                </c:pt>
                <c:pt idx="15323">
                  <c:v>0.441</c:v>
                </c:pt>
                <c:pt idx="15324">
                  <c:v>0.52800000000000002</c:v>
                </c:pt>
                <c:pt idx="15325">
                  <c:v>0.77400000000000002</c:v>
                </c:pt>
                <c:pt idx="15326">
                  <c:v>0.621</c:v>
                </c:pt>
                <c:pt idx="15327">
                  <c:v>0.66700000000000004</c:v>
                </c:pt>
                <c:pt idx="15328">
                  <c:v>0.66700000000000004</c:v>
                </c:pt>
                <c:pt idx="15329">
                  <c:v>0.54300000000000004</c:v>
                </c:pt>
                <c:pt idx="15330">
                  <c:v>0.54300000000000004</c:v>
                </c:pt>
                <c:pt idx="15331">
                  <c:v>0.55200000000000005</c:v>
                </c:pt>
                <c:pt idx="15332">
                  <c:v>0.55300000000000005</c:v>
                </c:pt>
                <c:pt idx="15333">
                  <c:v>0.66700000000000004</c:v>
                </c:pt>
                <c:pt idx="15334">
                  <c:v>0.56899999999999995</c:v>
                </c:pt>
                <c:pt idx="15335">
                  <c:v>0.77200000000000002</c:v>
                </c:pt>
                <c:pt idx="15336">
                  <c:v>0.42799999999999999</c:v>
                </c:pt>
                <c:pt idx="15337">
                  <c:v>0.755</c:v>
                </c:pt>
                <c:pt idx="15338">
                  <c:v>0.67600000000000005</c:v>
                </c:pt>
                <c:pt idx="15339">
                  <c:v>0.78100000000000003</c:v>
                </c:pt>
                <c:pt idx="15340">
                  <c:v>0.502</c:v>
                </c:pt>
                <c:pt idx="15341">
                  <c:v>0.502</c:v>
                </c:pt>
                <c:pt idx="15342">
                  <c:v>0.53800000000000003</c:v>
                </c:pt>
                <c:pt idx="15343">
                  <c:v>0.55300000000000005</c:v>
                </c:pt>
                <c:pt idx="15344">
                  <c:v>0.70699999999999996</c:v>
                </c:pt>
                <c:pt idx="15345">
                  <c:v>0.75</c:v>
                </c:pt>
                <c:pt idx="15346">
                  <c:v>0.76200000000000001</c:v>
                </c:pt>
                <c:pt idx="15347">
                  <c:v>0.76700000000000002</c:v>
                </c:pt>
                <c:pt idx="15348">
                  <c:v>0.51300000000000001</c:v>
                </c:pt>
                <c:pt idx="15349">
                  <c:v>0.71599999999999997</c:v>
                </c:pt>
                <c:pt idx="15350">
                  <c:v>0.53</c:v>
                </c:pt>
                <c:pt idx="15351">
                  <c:v>0.53</c:v>
                </c:pt>
                <c:pt idx="15352">
                  <c:v>0.56399999999999995</c:v>
                </c:pt>
                <c:pt idx="15353">
                  <c:v>0.626</c:v>
                </c:pt>
                <c:pt idx="15354">
                  <c:v>0.53100000000000003</c:v>
                </c:pt>
                <c:pt idx="15355">
                  <c:v>0.52900000000000003</c:v>
                </c:pt>
                <c:pt idx="15356">
                  <c:v>0.752</c:v>
                </c:pt>
                <c:pt idx="15357">
                  <c:v>0.622</c:v>
                </c:pt>
                <c:pt idx="15358">
                  <c:v>0.622</c:v>
                </c:pt>
                <c:pt idx="15359">
                  <c:v>0.52900000000000003</c:v>
                </c:pt>
                <c:pt idx="15360">
                  <c:v>0.51</c:v>
                </c:pt>
                <c:pt idx="15361">
                  <c:v>0.51</c:v>
                </c:pt>
                <c:pt idx="15362">
                  <c:v>0.626</c:v>
                </c:pt>
                <c:pt idx="15363">
                  <c:v>0.66500000000000004</c:v>
                </c:pt>
                <c:pt idx="15364">
                  <c:v>0.52900000000000003</c:v>
                </c:pt>
                <c:pt idx="15365">
                  <c:v>0.53100000000000003</c:v>
                </c:pt>
                <c:pt idx="15366">
                  <c:v>0.57899999999999996</c:v>
                </c:pt>
                <c:pt idx="15367">
                  <c:v>0.57899999999999996</c:v>
                </c:pt>
                <c:pt idx="15368">
                  <c:v>0.78</c:v>
                </c:pt>
                <c:pt idx="15369">
                  <c:v>0.42299999999999999</c:v>
                </c:pt>
                <c:pt idx="15370">
                  <c:v>0.75600000000000001</c:v>
                </c:pt>
                <c:pt idx="15371">
                  <c:v>0.72399999999999998</c:v>
                </c:pt>
                <c:pt idx="15372">
                  <c:v>0.78300000000000003</c:v>
                </c:pt>
                <c:pt idx="15373">
                  <c:v>0.79</c:v>
                </c:pt>
                <c:pt idx="15374">
                  <c:v>0.42499999999999999</c:v>
                </c:pt>
                <c:pt idx="15375">
                  <c:v>0.48399999999999999</c:v>
                </c:pt>
                <c:pt idx="15376">
                  <c:v>0.48399999999999999</c:v>
                </c:pt>
                <c:pt idx="15377">
                  <c:v>0.76500000000000001</c:v>
                </c:pt>
                <c:pt idx="15378">
                  <c:v>0.78200000000000003</c:v>
                </c:pt>
                <c:pt idx="15379">
                  <c:v>0.58399999999999996</c:v>
                </c:pt>
                <c:pt idx="15380">
                  <c:v>0.48799999999999999</c:v>
                </c:pt>
                <c:pt idx="15381">
                  <c:v>0.61399999999999999</c:v>
                </c:pt>
                <c:pt idx="15382">
                  <c:v>0.68</c:v>
                </c:pt>
                <c:pt idx="15383">
                  <c:v>0.68</c:v>
                </c:pt>
                <c:pt idx="15384">
                  <c:v>0.56000000000000005</c:v>
                </c:pt>
                <c:pt idx="15385">
                  <c:v>0.56000000000000005</c:v>
                </c:pt>
                <c:pt idx="15386">
                  <c:v>0.53800000000000003</c:v>
                </c:pt>
                <c:pt idx="15387">
                  <c:v>0.315</c:v>
                </c:pt>
                <c:pt idx="15388">
                  <c:v>0.315</c:v>
                </c:pt>
                <c:pt idx="15389">
                  <c:v>0.53700000000000003</c:v>
                </c:pt>
                <c:pt idx="15390">
                  <c:v>0.52700000000000002</c:v>
                </c:pt>
                <c:pt idx="15391">
                  <c:v>0.56200000000000006</c:v>
                </c:pt>
                <c:pt idx="15392">
                  <c:v>0.52800000000000002</c:v>
                </c:pt>
                <c:pt idx="15393">
                  <c:v>0.57499999999999996</c:v>
                </c:pt>
                <c:pt idx="15394">
                  <c:v>0.78300000000000003</c:v>
                </c:pt>
                <c:pt idx="15395">
                  <c:v>0.63700000000000001</c:v>
                </c:pt>
                <c:pt idx="15396">
                  <c:v>0.57599999999999996</c:v>
                </c:pt>
                <c:pt idx="15397">
                  <c:v>0.48099999999999998</c:v>
                </c:pt>
                <c:pt idx="15398">
                  <c:v>0.63400000000000001</c:v>
                </c:pt>
                <c:pt idx="15399">
                  <c:v>0.55400000000000005</c:v>
                </c:pt>
                <c:pt idx="15400">
                  <c:v>0.55400000000000005</c:v>
                </c:pt>
                <c:pt idx="15401">
                  <c:v>0.56299999999999994</c:v>
                </c:pt>
                <c:pt idx="15402">
                  <c:v>0.76</c:v>
                </c:pt>
                <c:pt idx="15403">
                  <c:v>0.53100000000000003</c:v>
                </c:pt>
                <c:pt idx="15404">
                  <c:v>0.56399999999999995</c:v>
                </c:pt>
                <c:pt idx="15405">
                  <c:v>0.51</c:v>
                </c:pt>
                <c:pt idx="15406">
                  <c:v>0.51</c:v>
                </c:pt>
                <c:pt idx="15407">
                  <c:v>0.78100000000000003</c:v>
                </c:pt>
                <c:pt idx="15408">
                  <c:v>0.751</c:v>
                </c:pt>
                <c:pt idx="15409">
                  <c:v>0.56299999999999994</c:v>
                </c:pt>
                <c:pt idx="15410">
                  <c:v>0.71899999999999997</c:v>
                </c:pt>
                <c:pt idx="15411">
                  <c:v>0.754</c:v>
                </c:pt>
                <c:pt idx="15412">
                  <c:v>0.75900000000000001</c:v>
                </c:pt>
                <c:pt idx="15413">
                  <c:v>0.77600000000000002</c:v>
                </c:pt>
                <c:pt idx="15414">
                  <c:v>0.52200000000000002</c:v>
                </c:pt>
                <c:pt idx="15415">
                  <c:v>0.54800000000000004</c:v>
                </c:pt>
                <c:pt idx="15416">
                  <c:v>0.745</c:v>
                </c:pt>
                <c:pt idx="15417">
                  <c:v>0.73399999999999999</c:v>
                </c:pt>
                <c:pt idx="15418">
                  <c:v>0.52700000000000002</c:v>
                </c:pt>
                <c:pt idx="15419">
                  <c:v>0.63800000000000001</c:v>
                </c:pt>
                <c:pt idx="15420">
                  <c:v>0.54100000000000004</c:v>
                </c:pt>
                <c:pt idx="15421">
                  <c:v>0.54</c:v>
                </c:pt>
                <c:pt idx="15422">
                  <c:v>0.54</c:v>
                </c:pt>
                <c:pt idx="15423">
                  <c:v>0.54</c:v>
                </c:pt>
                <c:pt idx="15424">
                  <c:v>0.57499999999999996</c:v>
                </c:pt>
                <c:pt idx="15425">
                  <c:v>0.63800000000000001</c:v>
                </c:pt>
                <c:pt idx="15426">
                  <c:v>0.54100000000000004</c:v>
                </c:pt>
                <c:pt idx="15427">
                  <c:v>0.47699999999999998</c:v>
                </c:pt>
                <c:pt idx="15428">
                  <c:v>0.53900000000000003</c:v>
                </c:pt>
                <c:pt idx="15429">
                  <c:v>0.53900000000000003</c:v>
                </c:pt>
                <c:pt idx="15430">
                  <c:v>0.51900000000000002</c:v>
                </c:pt>
                <c:pt idx="15431">
                  <c:v>0.51900000000000002</c:v>
                </c:pt>
                <c:pt idx="15432">
                  <c:v>0.54400000000000004</c:v>
                </c:pt>
                <c:pt idx="15433">
                  <c:v>0.67900000000000005</c:v>
                </c:pt>
                <c:pt idx="15434">
                  <c:v>0.76500000000000001</c:v>
                </c:pt>
                <c:pt idx="15435">
                  <c:v>0.47799999999999998</c:v>
                </c:pt>
                <c:pt idx="15436">
                  <c:v>0.59</c:v>
                </c:pt>
                <c:pt idx="15437">
                  <c:v>0.59</c:v>
                </c:pt>
                <c:pt idx="15438">
                  <c:v>0.52800000000000002</c:v>
                </c:pt>
                <c:pt idx="15439">
                  <c:v>0.52800000000000002</c:v>
                </c:pt>
                <c:pt idx="15440">
                  <c:v>0.495</c:v>
                </c:pt>
                <c:pt idx="15441">
                  <c:v>0.77500000000000002</c:v>
                </c:pt>
                <c:pt idx="15442">
                  <c:v>0.36899999999999999</c:v>
                </c:pt>
                <c:pt idx="15443">
                  <c:v>0.36899999999999999</c:v>
                </c:pt>
                <c:pt idx="15444">
                  <c:v>0.77800000000000002</c:v>
                </c:pt>
                <c:pt idx="15445">
                  <c:v>0.56899999999999995</c:v>
                </c:pt>
                <c:pt idx="15446">
                  <c:v>0.56899999999999995</c:v>
                </c:pt>
                <c:pt idx="15447">
                  <c:v>0.629</c:v>
                </c:pt>
                <c:pt idx="15448">
                  <c:v>0.59499999999999997</c:v>
                </c:pt>
                <c:pt idx="15449">
                  <c:v>0.54800000000000004</c:v>
                </c:pt>
                <c:pt idx="15450">
                  <c:v>0.53700000000000003</c:v>
                </c:pt>
                <c:pt idx="15451">
                  <c:v>0.57299999999999995</c:v>
                </c:pt>
                <c:pt idx="15452">
                  <c:v>0.53800000000000003</c:v>
                </c:pt>
                <c:pt idx="15453">
                  <c:v>0.5</c:v>
                </c:pt>
                <c:pt idx="15454">
                  <c:v>0.71599999999999997</c:v>
                </c:pt>
                <c:pt idx="15455">
                  <c:v>0.77</c:v>
                </c:pt>
                <c:pt idx="15456">
                  <c:v>0.64100000000000001</c:v>
                </c:pt>
                <c:pt idx="15457">
                  <c:v>0.77900000000000003</c:v>
                </c:pt>
                <c:pt idx="15458">
                  <c:v>0.52</c:v>
                </c:pt>
                <c:pt idx="15459">
                  <c:v>0.52</c:v>
                </c:pt>
                <c:pt idx="15460">
                  <c:v>0.67500000000000004</c:v>
                </c:pt>
                <c:pt idx="15461">
                  <c:v>0.78600000000000003</c:v>
                </c:pt>
                <c:pt idx="15462">
                  <c:v>0.56499999999999995</c:v>
                </c:pt>
                <c:pt idx="15463">
                  <c:v>0.56499999999999995</c:v>
                </c:pt>
                <c:pt idx="15464">
                  <c:v>0.626</c:v>
                </c:pt>
                <c:pt idx="15465">
                  <c:v>0.78400000000000003</c:v>
                </c:pt>
                <c:pt idx="15466">
                  <c:v>0.75900000000000001</c:v>
                </c:pt>
                <c:pt idx="15467">
                  <c:v>0.76600000000000001</c:v>
                </c:pt>
                <c:pt idx="15468">
                  <c:v>0.77600000000000002</c:v>
                </c:pt>
                <c:pt idx="15469">
                  <c:v>0.76800000000000002</c:v>
                </c:pt>
                <c:pt idx="15470">
                  <c:v>0.53100000000000003</c:v>
                </c:pt>
                <c:pt idx="15471">
                  <c:v>0.76600000000000001</c:v>
                </c:pt>
                <c:pt idx="15472">
                  <c:v>0.76400000000000001</c:v>
                </c:pt>
                <c:pt idx="15473">
                  <c:v>0.66900000000000004</c:v>
                </c:pt>
                <c:pt idx="15474">
                  <c:v>0.55900000000000005</c:v>
                </c:pt>
                <c:pt idx="15475">
                  <c:v>0.61299999999999999</c:v>
                </c:pt>
                <c:pt idx="15476">
                  <c:v>0.54900000000000004</c:v>
                </c:pt>
                <c:pt idx="15477">
                  <c:v>0.53700000000000003</c:v>
                </c:pt>
                <c:pt idx="15478">
                  <c:v>0.502</c:v>
                </c:pt>
                <c:pt idx="15479">
                  <c:v>0.66900000000000004</c:v>
                </c:pt>
                <c:pt idx="15480">
                  <c:v>0.54900000000000004</c:v>
                </c:pt>
                <c:pt idx="15481">
                  <c:v>0.78100000000000003</c:v>
                </c:pt>
                <c:pt idx="15482">
                  <c:v>0.55000000000000004</c:v>
                </c:pt>
                <c:pt idx="15483">
                  <c:v>0.55000000000000004</c:v>
                </c:pt>
                <c:pt idx="15484">
                  <c:v>0.502</c:v>
                </c:pt>
                <c:pt idx="15485">
                  <c:v>0.58599999999999997</c:v>
                </c:pt>
                <c:pt idx="15486">
                  <c:v>0.54900000000000004</c:v>
                </c:pt>
                <c:pt idx="15487">
                  <c:v>0.503</c:v>
                </c:pt>
                <c:pt idx="15488">
                  <c:v>0.52900000000000003</c:v>
                </c:pt>
                <c:pt idx="15489">
                  <c:v>0.52900000000000003</c:v>
                </c:pt>
                <c:pt idx="15490">
                  <c:v>0.54900000000000004</c:v>
                </c:pt>
                <c:pt idx="15491">
                  <c:v>0.77700000000000002</c:v>
                </c:pt>
                <c:pt idx="15492">
                  <c:v>0.70699999999999996</c:v>
                </c:pt>
                <c:pt idx="15493">
                  <c:v>0.55500000000000005</c:v>
                </c:pt>
                <c:pt idx="15494">
                  <c:v>0.42199999999999999</c:v>
                </c:pt>
                <c:pt idx="15495">
                  <c:v>0.42199999999999999</c:v>
                </c:pt>
                <c:pt idx="15496">
                  <c:v>0.77700000000000002</c:v>
                </c:pt>
                <c:pt idx="15497">
                  <c:v>0.625</c:v>
                </c:pt>
                <c:pt idx="15498">
                  <c:v>0.625</c:v>
                </c:pt>
                <c:pt idx="15499">
                  <c:v>0.63300000000000001</c:v>
                </c:pt>
                <c:pt idx="15500">
                  <c:v>0.63300000000000001</c:v>
                </c:pt>
                <c:pt idx="15501">
                  <c:v>0.55500000000000005</c:v>
                </c:pt>
                <c:pt idx="15502">
                  <c:v>0.78</c:v>
                </c:pt>
                <c:pt idx="15503">
                  <c:v>0.66100000000000003</c:v>
                </c:pt>
                <c:pt idx="15504">
                  <c:v>0.53400000000000003</c:v>
                </c:pt>
                <c:pt idx="15505">
                  <c:v>0.50800000000000001</c:v>
                </c:pt>
                <c:pt idx="15506">
                  <c:v>0.61499999999999999</c:v>
                </c:pt>
                <c:pt idx="15507">
                  <c:v>0.628</c:v>
                </c:pt>
                <c:pt idx="15508">
                  <c:v>0.55800000000000005</c:v>
                </c:pt>
                <c:pt idx="15509">
                  <c:v>0.51100000000000001</c:v>
                </c:pt>
                <c:pt idx="15510">
                  <c:v>0.72599999999999998</c:v>
                </c:pt>
                <c:pt idx="15511">
                  <c:v>0.54700000000000004</c:v>
                </c:pt>
                <c:pt idx="15512">
                  <c:v>0.52600000000000002</c:v>
                </c:pt>
                <c:pt idx="15513">
                  <c:v>0.52600000000000002</c:v>
                </c:pt>
                <c:pt idx="15514">
                  <c:v>0.61499999999999999</c:v>
                </c:pt>
                <c:pt idx="15515">
                  <c:v>0.54800000000000004</c:v>
                </c:pt>
                <c:pt idx="15516">
                  <c:v>0.58499999999999996</c:v>
                </c:pt>
                <c:pt idx="15517">
                  <c:v>0.67200000000000004</c:v>
                </c:pt>
                <c:pt idx="15518">
                  <c:v>0.626</c:v>
                </c:pt>
                <c:pt idx="15519">
                  <c:v>0.52600000000000002</c:v>
                </c:pt>
                <c:pt idx="15520">
                  <c:v>0.52600000000000002</c:v>
                </c:pt>
                <c:pt idx="15521">
                  <c:v>0.53500000000000003</c:v>
                </c:pt>
                <c:pt idx="15522">
                  <c:v>0.53600000000000003</c:v>
                </c:pt>
                <c:pt idx="15523">
                  <c:v>0.77600000000000002</c:v>
                </c:pt>
                <c:pt idx="15524">
                  <c:v>0.68600000000000005</c:v>
                </c:pt>
                <c:pt idx="15525">
                  <c:v>0.63800000000000001</c:v>
                </c:pt>
                <c:pt idx="15526">
                  <c:v>0.71699999999999997</c:v>
                </c:pt>
                <c:pt idx="15527">
                  <c:v>0.77600000000000002</c:v>
                </c:pt>
                <c:pt idx="15528">
                  <c:v>0.57599999999999996</c:v>
                </c:pt>
                <c:pt idx="15529">
                  <c:v>0.57599999999999996</c:v>
                </c:pt>
                <c:pt idx="15530">
                  <c:v>0.76500000000000001</c:v>
                </c:pt>
                <c:pt idx="15531">
                  <c:v>0.78</c:v>
                </c:pt>
                <c:pt idx="15532">
                  <c:v>0.77400000000000002</c:v>
                </c:pt>
                <c:pt idx="15533">
                  <c:v>0.54100000000000004</c:v>
                </c:pt>
                <c:pt idx="15534">
                  <c:v>0.58599999999999997</c:v>
                </c:pt>
                <c:pt idx="15535">
                  <c:v>0.58699999999999997</c:v>
                </c:pt>
                <c:pt idx="15536">
                  <c:v>0.627</c:v>
                </c:pt>
                <c:pt idx="15537">
                  <c:v>0.67700000000000005</c:v>
                </c:pt>
                <c:pt idx="15538">
                  <c:v>0.67700000000000005</c:v>
                </c:pt>
                <c:pt idx="15539">
                  <c:v>0.68100000000000005</c:v>
                </c:pt>
                <c:pt idx="15540">
                  <c:v>0.50900000000000001</c:v>
                </c:pt>
                <c:pt idx="15541">
                  <c:v>0.55700000000000005</c:v>
                </c:pt>
                <c:pt idx="15542">
                  <c:v>0.72299999999999998</c:v>
                </c:pt>
                <c:pt idx="15543">
                  <c:v>0.48399999999999999</c:v>
                </c:pt>
                <c:pt idx="15544">
                  <c:v>0.68200000000000005</c:v>
                </c:pt>
                <c:pt idx="15545">
                  <c:v>0.51</c:v>
                </c:pt>
                <c:pt idx="15546">
                  <c:v>0.55900000000000005</c:v>
                </c:pt>
                <c:pt idx="15547">
                  <c:v>0.57099999999999995</c:v>
                </c:pt>
                <c:pt idx="15548">
                  <c:v>0.77</c:v>
                </c:pt>
                <c:pt idx="15549">
                  <c:v>0.51100000000000001</c:v>
                </c:pt>
                <c:pt idx="15550">
                  <c:v>0.54700000000000004</c:v>
                </c:pt>
                <c:pt idx="15551">
                  <c:v>0.79100000000000004</c:v>
                </c:pt>
                <c:pt idx="15552">
                  <c:v>0.56100000000000005</c:v>
                </c:pt>
                <c:pt idx="15553">
                  <c:v>0.56100000000000005</c:v>
                </c:pt>
                <c:pt idx="15554">
                  <c:v>0.47499999999999998</c:v>
                </c:pt>
                <c:pt idx="15555">
                  <c:v>0.47499999999999998</c:v>
                </c:pt>
                <c:pt idx="15556">
                  <c:v>0.59799999999999998</c:v>
                </c:pt>
                <c:pt idx="15557">
                  <c:v>0.53800000000000003</c:v>
                </c:pt>
                <c:pt idx="15558">
                  <c:v>0.53800000000000003</c:v>
                </c:pt>
                <c:pt idx="15559">
                  <c:v>0.54600000000000004</c:v>
                </c:pt>
                <c:pt idx="15560">
                  <c:v>0.54600000000000004</c:v>
                </c:pt>
                <c:pt idx="15561">
                  <c:v>0.76700000000000002</c:v>
                </c:pt>
                <c:pt idx="15562">
                  <c:v>0.71399999999999997</c:v>
                </c:pt>
                <c:pt idx="15563">
                  <c:v>0.56599999999999995</c:v>
                </c:pt>
                <c:pt idx="15564">
                  <c:v>0.76700000000000002</c:v>
                </c:pt>
                <c:pt idx="15565">
                  <c:v>0.59299999999999997</c:v>
                </c:pt>
                <c:pt idx="15566">
                  <c:v>0.59299999999999997</c:v>
                </c:pt>
                <c:pt idx="15567">
                  <c:v>0.61499999999999999</c:v>
                </c:pt>
                <c:pt idx="15568">
                  <c:v>0.61499999999999999</c:v>
                </c:pt>
                <c:pt idx="15569">
                  <c:v>0.51600000000000001</c:v>
                </c:pt>
                <c:pt idx="15570">
                  <c:v>0.56399999999999995</c:v>
                </c:pt>
                <c:pt idx="15571">
                  <c:v>0.57899999999999996</c:v>
                </c:pt>
                <c:pt idx="15572">
                  <c:v>0.72699999999999998</c:v>
                </c:pt>
                <c:pt idx="15573">
                  <c:v>0.53700000000000003</c:v>
                </c:pt>
                <c:pt idx="15574">
                  <c:v>0.53700000000000003</c:v>
                </c:pt>
                <c:pt idx="15575">
                  <c:v>0.65900000000000003</c:v>
                </c:pt>
                <c:pt idx="15576">
                  <c:v>0.57899999999999996</c:v>
                </c:pt>
                <c:pt idx="15577">
                  <c:v>0.54500000000000004</c:v>
                </c:pt>
                <c:pt idx="15578">
                  <c:v>0.56799999999999995</c:v>
                </c:pt>
                <c:pt idx="15579">
                  <c:v>0.52300000000000002</c:v>
                </c:pt>
                <c:pt idx="15580">
                  <c:v>0.621</c:v>
                </c:pt>
                <c:pt idx="15581">
                  <c:v>0.73399999999999999</c:v>
                </c:pt>
                <c:pt idx="15582">
                  <c:v>0.55800000000000005</c:v>
                </c:pt>
                <c:pt idx="15583">
                  <c:v>0.52200000000000002</c:v>
                </c:pt>
                <c:pt idx="15584">
                  <c:v>0.66700000000000004</c:v>
                </c:pt>
                <c:pt idx="15585">
                  <c:v>0.754</c:v>
                </c:pt>
                <c:pt idx="15586">
                  <c:v>0.55900000000000005</c:v>
                </c:pt>
                <c:pt idx="15587">
                  <c:v>0.59599999999999997</c:v>
                </c:pt>
                <c:pt idx="15588">
                  <c:v>0.64900000000000002</c:v>
                </c:pt>
                <c:pt idx="15589">
                  <c:v>0.53700000000000003</c:v>
                </c:pt>
                <c:pt idx="15590">
                  <c:v>0.53700000000000003</c:v>
                </c:pt>
                <c:pt idx="15591">
                  <c:v>0.54600000000000004</c:v>
                </c:pt>
                <c:pt idx="15592">
                  <c:v>0.54600000000000004</c:v>
                </c:pt>
                <c:pt idx="15593">
                  <c:v>0.54900000000000004</c:v>
                </c:pt>
                <c:pt idx="15594">
                  <c:v>0.71199999999999997</c:v>
                </c:pt>
                <c:pt idx="15595">
                  <c:v>0.58699999999999997</c:v>
                </c:pt>
                <c:pt idx="15596">
                  <c:v>0.58799999999999997</c:v>
                </c:pt>
                <c:pt idx="15597">
                  <c:v>0.58799999999999997</c:v>
                </c:pt>
                <c:pt idx="15598">
                  <c:v>0.74099999999999999</c:v>
                </c:pt>
                <c:pt idx="15599">
                  <c:v>0.747</c:v>
                </c:pt>
                <c:pt idx="15600">
                  <c:v>0.754</c:v>
                </c:pt>
                <c:pt idx="15601">
                  <c:v>0.51800000000000002</c:v>
                </c:pt>
                <c:pt idx="15602">
                  <c:v>0.56599999999999995</c:v>
                </c:pt>
                <c:pt idx="15603">
                  <c:v>0.75900000000000001</c:v>
                </c:pt>
                <c:pt idx="15604">
                  <c:v>0.51800000000000002</c:v>
                </c:pt>
                <c:pt idx="15605">
                  <c:v>0.52600000000000002</c:v>
                </c:pt>
                <c:pt idx="15606">
                  <c:v>0.51900000000000002</c:v>
                </c:pt>
                <c:pt idx="15607">
                  <c:v>0.73899999999999999</c:v>
                </c:pt>
                <c:pt idx="15608">
                  <c:v>0.67</c:v>
                </c:pt>
                <c:pt idx="15609">
                  <c:v>0.67</c:v>
                </c:pt>
                <c:pt idx="15610">
                  <c:v>0.56699999999999995</c:v>
                </c:pt>
                <c:pt idx="15611">
                  <c:v>0.748</c:v>
                </c:pt>
                <c:pt idx="15612">
                  <c:v>0.498</c:v>
                </c:pt>
                <c:pt idx="15613">
                  <c:v>0.498</c:v>
                </c:pt>
                <c:pt idx="15614">
                  <c:v>0.73099999999999998</c:v>
                </c:pt>
                <c:pt idx="15615">
                  <c:v>0.78</c:v>
                </c:pt>
                <c:pt idx="15616">
                  <c:v>0.74299999999999999</c:v>
                </c:pt>
                <c:pt idx="15617">
                  <c:v>0.55700000000000005</c:v>
                </c:pt>
                <c:pt idx="15618">
                  <c:v>0.58199999999999996</c:v>
                </c:pt>
                <c:pt idx="15619">
                  <c:v>0.57199999999999995</c:v>
                </c:pt>
                <c:pt idx="15620">
                  <c:v>0.57199999999999995</c:v>
                </c:pt>
                <c:pt idx="15621">
                  <c:v>0.61199999999999999</c:v>
                </c:pt>
                <c:pt idx="15622">
                  <c:v>0.56999999999999995</c:v>
                </c:pt>
                <c:pt idx="15623">
                  <c:v>0.54800000000000004</c:v>
                </c:pt>
                <c:pt idx="15624">
                  <c:v>0.54800000000000004</c:v>
                </c:pt>
                <c:pt idx="15625">
                  <c:v>0.56999999999999995</c:v>
                </c:pt>
                <c:pt idx="15626">
                  <c:v>0.52300000000000002</c:v>
                </c:pt>
                <c:pt idx="15627">
                  <c:v>0.52400000000000002</c:v>
                </c:pt>
                <c:pt idx="15628">
                  <c:v>0.52300000000000002</c:v>
                </c:pt>
                <c:pt idx="15629">
                  <c:v>0.64</c:v>
                </c:pt>
                <c:pt idx="15630">
                  <c:v>0.56399999999999995</c:v>
                </c:pt>
                <c:pt idx="15631">
                  <c:v>0.56399999999999995</c:v>
                </c:pt>
                <c:pt idx="15632">
                  <c:v>0.57199999999999995</c:v>
                </c:pt>
                <c:pt idx="15633">
                  <c:v>0.57699999999999996</c:v>
                </c:pt>
                <c:pt idx="15634">
                  <c:v>0.73399999999999999</c:v>
                </c:pt>
                <c:pt idx="15635">
                  <c:v>0.74</c:v>
                </c:pt>
                <c:pt idx="15636">
                  <c:v>0.64100000000000001</c:v>
                </c:pt>
                <c:pt idx="15637">
                  <c:v>0.65100000000000002</c:v>
                </c:pt>
                <c:pt idx="15638">
                  <c:v>0.65100000000000002</c:v>
                </c:pt>
                <c:pt idx="15639">
                  <c:v>0.77300000000000002</c:v>
                </c:pt>
                <c:pt idx="15640">
                  <c:v>0.73799999999999999</c:v>
                </c:pt>
                <c:pt idx="15641">
                  <c:v>0.69499999999999995</c:v>
                </c:pt>
                <c:pt idx="15642">
                  <c:v>0.74</c:v>
                </c:pt>
                <c:pt idx="15643">
                  <c:v>0.57899999999999996</c:v>
                </c:pt>
                <c:pt idx="15644">
                  <c:v>0.53300000000000003</c:v>
                </c:pt>
                <c:pt idx="15645">
                  <c:v>0.70099999999999996</c:v>
                </c:pt>
                <c:pt idx="15646">
                  <c:v>0.74199999999999999</c:v>
                </c:pt>
                <c:pt idx="15647">
                  <c:v>0.55500000000000005</c:v>
                </c:pt>
                <c:pt idx="15648">
                  <c:v>0.73299999999999998</c:v>
                </c:pt>
                <c:pt idx="15649">
                  <c:v>0.73599999999999999</c:v>
                </c:pt>
                <c:pt idx="15650">
                  <c:v>0.53200000000000003</c:v>
                </c:pt>
                <c:pt idx="15651">
                  <c:v>0.73799999999999999</c:v>
                </c:pt>
                <c:pt idx="15652">
                  <c:v>0.65400000000000003</c:v>
                </c:pt>
                <c:pt idx="15653">
                  <c:v>0.56899999999999995</c:v>
                </c:pt>
                <c:pt idx="15654">
                  <c:v>0.77900000000000003</c:v>
                </c:pt>
                <c:pt idx="15655">
                  <c:v>0.73</c:v>
                </c:pt>
                <c:pt idx="15656">
                  <c:v>0.56999999999999995</c:v>
                </c:pt>
                <c:pt idx="15657">
                  <c:v>0.40400000000000003</c:v>
                </c:pt>
                <c:pt idx="15658">
                  <c:v>0.60799999999999998</c:v>
                </c:pt>
                <c:pt idx="15659">
                  <c:v>0.65200000000000002</c:v>
                </c:pt>
                <c:pt idx="15660">
                  <c:v>0.65400000000000003</c:v>
                </c:pt>
                <c:pt idx="15661">
                  <c:v>0.55700000000000005</c:v>
                </c:pt>
                <c:pt idx="15662">
                  <c:v>0.752</c:v>
                </c:pt>
                <c:pt idx="15663">
                  <c:v>0.54700000000000004</c:v>
                </c:pt>
                <c:pt idx="15664">
                  <c:v>0.54700000000000004</c:v>
                </c:pt>
                <c:pt idx="15665">
                  <c:v>0.65200000000000002</c:v>
                </c:pt>
                <c:pt idx="15666">
                  <c:v>0.77300000000000002</c:v>
                </c:pt>
                <c:pt idx="15667">
                  <c:v>0.55600000000000005</c:v>
                </c:pt>
                <c:pt idx="15668">
                  <c:v>0.52600000000000002</c:v>
                </c:pt>
                <c:pt idx="15669">
                  <c:v>0.55700000000000005</c:v>
                </c:pt>
                <c:pt idx="15670">
                  <c:v>0.73299999999999998</c:v>
                </c:pt>
                <c:pt idx="15671">
                  <c:v>0.75600000000000001</c:v>
                </c:pt>
                <c:pt idx="15672">
                  <c:v>0.72199999999999998</c:v>
                </c:pt>
                <c:pt idx="15673">
                  <c:v>0.52700000000000002</c:v>
                </c:pt>
                <c:pt idx="15674">
                  <c:v>0.52600000000000002</c:v>
                </c:pt>
                <c:pt idx="15675">
                  <c:v>0.57999999999999996</c:v>
                </c:pt>
                <c:pt idx="15676">
                  <c:v>0.749</c:v>
                </c:pt>
                <c:pt idx="15677">
                  <c:v>0.59899999999999998</c:v>
                </c:pt>
                <c:pt idx="15678">
                  <c:v>0.59899999999999998</c:v>
                </c:pt>
                <c:pt idx="15679">
                  <c:v>0.73699999999999999</c:v>
                </c:pt>
                <c:pt idx="15680">
                  <c:v>0.53400000000000003</c:v>
                </c:pt>
                <c:pt idx="15681">
                  <c:v>0.60899999999999999</c:v>
                </c:pt>
                <c:pt idx="15682">
                  <c:v>0.57999999999999996</c:v>
                </c:pt>
                <c:pt idx="15683">
                  <c:v>0.50600000000000001</c:v>
                </c:pt>
                <c:pt idx="15684">
                  <c:v>0.50600000000000001</c:v>
                </c:pt>
                <c:pt idx="15685">
                  <c:v>0.74199999999999999</c:v>
                </c:pt>
                <c:pt idx="15686">
                  <c:v>0.76500000000000001</c:v>
                </c:pt>
                <c:pt idx="15687">
                  <c:v>0.76100000000000001</c:v>
                </c:pt>
                <c:pt idx="15688">
                  <c:v>0.52</c:v>
                </c:pt>
                <c:pt idx="15689">
                  <c:v>0.52</c:v>
                </c:pt>
                <c:pt idx="15690">
                  <c:v>0.64300000000000002</c:v>
                </c:pt>
                <c:pt idx="15691">
                  <c:v>0.64300000000000002</c:v>
                </c:pt>
                <c:pt idx="15692">
                  <c:v>0.56799999999999995</c:v>
                </c:pt>
                <c:pt idx="15693">
                  <c:v>0.59399999999999997</c:v>
                </c:pt>
                <c:pt idx="15694">
                  <c:v>0.53200000000000003</c:v>
                </c:pt>
                <c:pt idx="15695">
                  <c:v>0.65600000000000003</c:v>
                </c:pt>
                <c:pt idx="15696">
                  <c:v>0.55900000000000005</c:v>
                </c:pt>
                <c:pt idx="15697">
                  <c:v>0.55900000000000005</c:v>
                </c:pt>
                <c:pt idx="15698">
                  <c:v>0.65</c:v>
                </c:pt>
                <c:pt idx="15699">
                  <c:v>0.57699999999999996</c:v>
                </c:pt>
                <c:pt idx="15700">
                  <c:v>0.58299999999999996</c:v>
                </c:pt>
                <c:pt idx="15701">
                  <c:v>0.57699999999999996</c:v>
                </c:pt>
                <c:pt idx="15702">
                  <c:v>0.58299999999999996</c:v>
                </c:pt>
                <c:pt idx="15703">
                  <c:v>0.38500000000000001</c:v>
                </c:pt>
                <c:pt idx="15704">
                  <c:v>0.65700000000000003</c:v>
                </c:pt>
                <c:pt idx="15705">
                  <c:v>0.53300000000000003</c:v>
                </c:pt>
                <c:pt idx="15706">
                  <c:v>0.53300000000000003</c:v>
                </c:pt>
                <c:pt idx="15707">
                  <c:v>0.58899999999999997</c:v>
                </c:pt>
                <c:pt idx="15708">
                  <c:v>0.38600000000000001</c:v>
                </c:pt>
                <c:pt idx="15709">
                  <c:v>0.48099999999999998</c:v>
                </c:pt>
                <c:pt idx="15710">
                  <c:v>0.48099999999999998</c:v>
                </c:pt>
                <c:pt idx="15711">
                  <c:v>0.58799999999999997</c:v>
                </c:pt>
                <c:pt idx="15712">
                  <c:v>0.66800000000000004</c:v>
                </c:pt>
                <c:pt idx="15713">
                  <c:v>0.66800000000000004</c:v>
                </c:pt>
                <c:pt idx="15714">
                  <c:v>0.78100000000000003</c:v>
                </c:pt>
                <c:pt idx="15715">
                  <c:v>0.74199999999999999</c:v>
                </c:pt>
                <c:pt idx="15716">
                  <c:v>0.75600000000000001</c:v>
                </c:pt>
                <c:pt idx="15717">
                  <c:v>0.71399999999999997</c:v>
                </c:pt>
                <c:pt idx="15718">
                  <c:v>0.73199999999999998</c:v>
                </c:pt>
                <c:pt idx="15719">
                  <c:v>0.749</c:v>
                </c:pt>
                <c:pt idx="15720">
                  <c:v>0.71799999999999997</c:v>
                </c:pt>
                <c:pt idx="15721">
                  <c:v>0.74</c:v>
                </c:pt>
                <c:pt idx="15722">
                  <c:v>0.59</c:v>
                </c:pt>
                <c:pt idx="15723">
                  <c:v>0.54300000000000004</c:v>
                </c:pt>
                <c:pt idx="15724">
                  <c:v>0.45700000000000002</c:v>
                </c:pt>
                <c:pt idx="15725">
                  <c:v>0.56599999999999995</c:v>
                </c:pt>
                <c:pt idx="15726">
                  <c:v>0.54100000000000004</c:v>
                </c:pt>
                <c:pt idx="15727">
                  <c:v>0.75800000000000001</c:v>
                </c:pt>
                <c:pt idx="15728">
                  <c:v>0.57999999999999996</c:v>
                </c:pt>
                <c:pt idx="15729">
                  <c:v>0.72799999999999998</c:v>
                </c:pt>
                <c:pt idx="15730">
                  <c:v>0.67100000000000004</c:v>
                </c:pt>
                <c:pt idx="15731">
                  <c:v>0.56599999999999995</c:v>
                </c:pt>
                <c:pt idx="15732">
                  <c:v>0.44400000000000001</c:v>
                </c:pt>
                <c:pt idx="15733">
                  <c:v>0.58099999999999996</c:v>
                </c:pt>
                <c:pt idx="15734">
                  <c:v>0.53400000000000003</c:v>
                </c:pt>
                <c:pt idx="15735">
                  <c:v>0.747</c:v>
                </c:pt>
                <c:pt idx="15736">
                  <c:v>0.66800000000000004</c:v>
                </c:pt>
                <c:pt idx="15737">
                  <c:v>0.53700000000000003</c:v>
                </c:pt>
                <c:pt idx="15738">
                  <c:v>0.623</c:v>
                </c:pt>
                <c:pt idx="15739">
                  <c:v>0.53500000000000003</c:v>
                </c:pt>
                <c:pt idx="15740">
                  <c:v>0.66800000000000004</c:v>
                </c:pt>
                <c:pt idx="15741">
                  <c:v>0.55800000000000005</c:v>
                </c:pt>
                <c:pt idx="15742">
                  <c:v>0.55800000000000005</c:v>
                </c:pt>
                <c:pt idx="15743">
                  <c:v>0.78100000000000003</c:v>
                </c:pt>
                <c:pt idx="15744">
                  <c:v>0.59299999999999997</c:v>
                </c:pt>
                <c:pt idx="15745">
                  <c:v>0.56699999999999995</c:v>
                </c:pt>
                <c:pt idx="15746">
                  <c:v>0.56799999999999995</c:v>
                </c:pt>
                <c:pt idx="15747">
                  <c:v>0.51300000000000001</c:v>
                </c:pt>
                <c:pt idx="15748">
                  <c:v>0.51300000000000001</c:v>
                </c:pt>
                <c:pt idx="15749">
                  <c:v>0.746</c:v>
                </c:pt>
                <c:pt idx="15750">
                  <c:v>0.748</c:v>
                </c:pt>
                <c:pt idx="15751">
                  <c:v>0.77600000000000002</c:v>
                </c:pt>
                <c:pt idx="15752">
                  <c:v>0.73599999999999999</c:v>
                </c:pt>
                <c:pt idx="15753">
                  <c:v>0.59299999999999997</c:v>
                </c:pt>
                <c:pt idx="15754">
                  <c:v>0.69699999999999995</c:v>
                </c:pt>
                <c:pt idx="15755">
                  <c:v>0.77500000000000002</c:v>
                </c:pt>
                <c:pt idx="15756">
                  <c:v>0.74</c:v>
                </c:pt>
                <c:pt idx="15757">
                  <c:v>0.61099999999999999</c:v>
                </c:pt>
                <c:pt idx="15758">
                  <c:v>0.61099999999999999</c:v>
                </c:pt>
                <c:pt idx="15759">
                  <c:v>0.66100000000000003</c:v>
                </c:pt>
                <c:pt idx="15760">
                  <c:v>0.66100000000000003</c:v>
                </c:pt>
                <c:pt idx="15761">
                  <c:v>0.54400000000000004</c:v>
                </c:pt>
                <c:pt idx="15762">
                  <c:v>0.54400000000000004</c:v>
                </c:pt>
                <c:pt idx="15763">
                  <c:v>0.57199999999999995</c:v>
                </c:pt>
                <c:pt idx="15764">
                  <c:v>0.57199999999999995</c:v>
                </c:pt>
                <c:pt idx="15765">
                  <c:v>0.55300000000000005</c:v>
                </c:pt>
                <c:pt idx="15766">
                  <c:v>0.54300000000000004</c:v>
                </c:pt>
                <c:pt idx="15767">
                  <c:v>0.58499999999999996</c:v>
                </c:pt>
                <c:pt idx="15768">
                  <c:v>0.58499999999999996</c:v>
                </c:pt>
                <c:pt idx="15769">
                  <c:v>0.57899999999999996</c:v>
                </c:pt>
                <c:pt idx="15770">
                  <c:v>0.438</c:v>
                </c:pt>
                <c:pt idx="15771">
                  <c:v>0.54800000000000004</c:v>
                </c:pt>
                <c:pt idx="15772">
                  <c:v>0.56899999999999995</c:v>
                </c:pt>
                <c:pt idx="15773">
                  <c:v>0.56899999999999995</c:v>
                </c:pt>
                <c:pt idx="15774">
                  <c:v>0.60599999999999998</c:v>
                </c:pt>
                <c:pt idx="15775">
                  <c:v>0.44</c:v>
                </c:pt>
                <c:pt idx="15776">
                  <c:v>0.59199999999999997</c:v>
                </c:pt>
                <c:pt idx="15777">
                  <c:v>0.66700000000000004</c:v>
                </c:pt>
                <c:pt idx="15778">
                  <c:v>0.59699999999999998</c:v>
                </c:pt>
                <c:pt idx="15779">
                  <c:v>0.59399999999999997</c:v>
                </c:pt>
                <c:pt idx="15780">
                  <c:v>0.59399999999999997</c:v>
                </c:pt>
                <c:pt idx="15781">
                  <c:v>0.54300000000000004</c:v>
                </c:pt>
                <c:pt idx="15782">
                  <c:v>0.54300000000000004</c:v>
                </c:pt>
                <c:pt idx="15783">
                  <c:v>0.52300000000000002</c:v>
                </c:pt>
                <c:pt idx="15784">
                  <c:v>0.52300000000000002</c:v>
                </c:pt>
                <c:pt idx="15785">
                  <c:v>0.77600000000000002</c:v>
                </c:pt>
                <c:pt idx="15786">
                  <c:v>0.499</c:v>
                </c:pt>
                <c:pt idx="15787">
                  <c:v>0.6</c:v>
                </c:pt>
                <c:pt idx="15788">
                  <c:v>0.33100000000000002</c:v>
                </c:pt>
                <c:pt idx="15789">
                  <c:v>0.33100000000000002</c:v>
                </c:pt>
                <c:pt idx="15790">
                  <c:v>0.70299999999999996</c:v>
                </c:pt>
                <c:pt idx="15791">
                  <c:v>0.70299999999999996</c:v>
                </c:pt>
                <c:pt idx="15792">
                  <c:v>0.74</c:v>
                </c:pt>
                <c:pt idx="15793">
                  <c:v>0.749</c:v>
                </c:pt>
                <c:pt idx="15794">
                  <c:v>0.751</c:v>
                </c:pt>
                <c:pt idx="15795">
                  <c:v>0.54100000000000004</c:v>
                </c:pt>
                <c:pt idx="15796">
                  <c:v>0.60499999999999998</c:v>
                </c:pt>
                <c:pt idx="15797">
                  <c:v>0.55300000000000005</c:v>
                </c:pt>
                <c:pt idx="15798">
                  <c:v>0.497</c:v>
                </c:pt>
                <c:pt idx="15799">
                  <c:v>0.54200000000000004</c:v>
                </c:pt>
                <c:pt idx="15800">
                  <c:v>0.54500000000000004</c:v>
                </c:pt>
                <c:pt idx="15801">
                  <c:v>0.55200000000000005</c:v>
                </c:pt>
                <c:pt idx="15802">
                  <c:v>0.57999999999999996</c:v>
                </c:pt>
                <c:pt idx="15803">
                  <c:v>0.56699999999999995</c:v>
                </c:pt>
                <c:pt idx="15804">
                  <c:v>0.57699999999999996</c:v>
                </c:pt>
                <c:pt idx="15805">
                  <c:v>0.59099999999999997</c:v>
                </c:pt>
                <c:pt idx="15806">
                  <c:v>0.54500000000000004</c:v>
                </c:pt>
                <c:pt idx="15807">
                  <c:v>0.70699999999999996</c:v>
                </c:pt>
                <c:pt idx="15808">
                  <c:v>0.75600000000000001</c:v>
                </c:pt>
                <c:pt idx="15809">
                  <c:v>0.59199999999999997</c:v>
                </c:pt>
                <c:pt idx="15810">
                  <c:v>0.70299999999999996</c:v>
                </c:pt>
                <c:pt idx="15811">
                  <c:v>0.52200000000000002</c:v>
                </c:pt>
                <c:pt idx="15812">
                  <c:v>0.52200000000000002</c:v>
                </c:pt>
                <c:pt idx="15813">
                  <c:v>0.65300000000000002</c:v>
                </c:pt>
                <c:pt idx="15814">
                  <c:v>0.66200000000000003</c:v>
                </c:pt>
                <c:pt idx="15815">
                  <c:v>0.71499999999999997</c:v>
                </c:pt>
                <c:pt idx="15816">
                  <c:v>0.75</c:v>
                </c:pt>
                <c:pt idx="15817">
                  <c:v>0.70399999999999996</c:v>
                </c:pt>
                <c:pt idx="15818">
                  <c:v>0.71099999999999997</c:v>
                </c:pt>
                <c:pt idx="15819">
                  <c:v>0.65400000000000003</c:v>
                </c:pt>
                <c:pt idx="15820">
                  <c:v>0.56899999999999995</c:v>
                </c:pt>
                <c:pt idx="15821">
                  <c:v>0.56899999999999995</c:v>
                </c:pt>
                <c:pt idx="15822">
                  <c:v>0.57899999999999996</c:v>
                </c:pt>
                <c:pt idx="15823">
                  <c:v>0.57899999999999996</c:v>
                </c:pt>
                <c:pt idx="15824">
                  <c:v>0.78400000000000003</c:v>
                </c:pt>
                <c:pt idx="15825">
                  <c:v>0.626</c:v>
                </c:pt>
                <c:pt idx="15826">
                  <c:v>0.626</c:v>
                </c:pt>
                <c:pt idx="15827">
                  <c:v>0.66400000000000003</c:v>
                </c:pt>
                <c:pt idx="15828">
                  <c:v>0.56699999999999995</c:v>
                </c:pt>
                <c:pt idx="15829">
                  <c:v>0.746</c:v>
                </c:pt>
                <c:pt idx="15830">
                  <c:v>0.66400000000000003</c:v>
                </c:pt>
                <c:pt idx="15831">
                  <c:v>0.58899999999999997</c:v>
                </c:pt>
                <c:pt idx="15832">
                  <c:v>0.58899999999999997</c:v>
                </c:pt>
                <c:pt idx="15833">
                  <c:v>0.49199999999999999</c:v>
                </c:pt>
                <c:pt idx="15834">
                  <c:v>0.746</c:v>
                </c:pt>
                <c:pt idx="15835">
                  <c:v>0.753</c:v>
                </c:pt>
                <c:pt idx="15836">
                  <c:v>0.55400000000000005</c:v>
                </c:pt>
                <c:pt idx="15837">
                  <c:v>0.55400000000000005</c:v>
                </c:pt>
                <c:pt idx="15838">
                  <c:v>0.49299999999999999</c:v>
                </c:pt>
                <c:pt idx="15839">
                  <c:v>0.56399999999999995</c:v>
                </c:pt>
                <c:pt idx="15840">
                  <c:v>0.59</c:v>
                </c:pt>
                <c:pt idx="15841">
                  <c:v>0.65600000000000003</c:v>
                </c:pt>
                <c:pt idx="15842">
                  <c:v>0.57999999999999996</c:v>
                </c:pt>
                <c:pt idx="15843">
                  <c:v>0.57999999999999996</c:v>
                </c:pt>
                <c:pt idx="15844">
                  <c:v>0.55900000000000005</c:v>
                </c:pt>
                <c:pt idx="15845">
                  <c:v>0.70199999999999996</c:v>
                </c:pt>
                <c:pt idx="15846">
                  <c:v>0.62</c:v>
                </c:pt>
                <c:pt idx="15847">
                  <c:v>0.60599999999999998</c:v>
                </c:pt>
                <c:pt idx="15848">
                  <c:v>0.60599999999999998</c:v>
                </c:pt>
                <c:pt idx="15849">
                  <c:v>0.55300000000000005</c:v>
                </c:pt>
                <c:pt idx="15850">
                  <c:v>0.55300000000000005</c:v>
                </c:pt>
                <c:pt idx="15851">
                  <c:v>0.50600000000000001</c:v>
                </c:pt>
                <c:pt idx="15852">
                  <c:v>0.38400000000000001</c:v>
                </c:pt>
                <c:pt idx="15853">
                  <c:v>0.38400000000000001</c:v>
                </c:pt>
                <c:pt idx="15854">
                  <c:v>0.53200000000000003</c:v>
                </c:pt>
                <c:pt idx="15855">
                  <c:v>0.53200000000000003</c:v>
                </c:pt>
                <c:pt idx="15856">
                  <c:v>0.75</c:v>
                </c:pt>
                <c:pt idx="15857">
                  <c:v>0.746</c:v>
                </c:pt>
                <c:pt idx="15858">
                  <c:v>0.51100000000000001</c:v>
                </c:pt>
                <c:pt idx="15859">
                  <c:v>0.71699999999999997</c:v>
                </c:pt>
                <c:pt idx="15860">
                  <c:v>0.61199999999999999</c:v>
                </c:pt>
                <c:pt idx="15861">
                  <c:v>0.56899999999999995</c:v>
                </c:pt>
                <c:pt idx="15862">
                  <c:v>0.57999999999999996</c:v>
                </c:pt>
                <c:pt idx="15863">
                  <c:v>0.64600000000000002</c:v>
                </c:pt>
                <c:pt idx="15864">
                  <c:v>0.59299999999999997</c:v>
                </c:pt>
                <c:pt idx="15865">
                  <c:v>0.55100000000000005</c:v>
                </c:pt>
                <c:pt idx="15866">
                  <c:v>0.56899999999999995</c:v>
                </c:pt>
                <c:pt idx="15867">
                  <c:v>0.56399999999999995</c:v>
                </c:pt>
                <c:pt idx="15868">
                  <c:v>0.75600000000000001</c:v>
                </c:pt>
                <c:pt idx="15869">
                  <c:v>0.55200000000000005</c:v>
                </c:pt>
                <c:pt idx="15870">
                  <c:v>0.56200000000000006</c:v>
                </c:pt>
                <c:pt idx="15871">
                  <c:v>0.53</c:v>
                </c:pt>
                <c:pt idx="15872">
                  <c:v>0.53</c:v>
                </c:pt>
                <c:pt idx="15873">
                  <c:v>0.60199999999999998</c:v>
                </c:pt>
                <c:pt idx="15874">
                  <c:v>0.58899999999999997</c:v>
                </c:pt>
                <c:pt idx="15875">
                  <c:v>0.66900000000000004</c:v>
                </c:pt>
                <c:pt idx="15876">
                  <c:v>0.60299999999999998</c:v>
                </c:pt>
                <c:pt idx="15877">
                  <c:v>0.72399999999999998</c:v>
                </c:pt>
                <c:pt idx="15878">
                  <c:v>0.72099999999999997</c:v>
                </c:pt>
                <c:pt idx="15879">
                  <c:v>0.66900000000000004</c:v>
                </c:pt>
                <c:pt idx="15880">
                  <c:v>0.67300000000000004</c:v>
                </c:pt>
                <c:pt idx="15881">
                  <c:v>0.72099999999999997</c:v>
                </c:pt>
                <c:pt idx="15882">
                  <c:v>0.749</c:v>
                </c:pt>
                <c:pt idx="15883">
                  <c:v>0.57999999999999996</c:v>
                </c:pt>
                <c:pt idx="15884">
                  <c:v>0.57999999999999996</c:v>
                </c:pt>
                <c:pt idx="15885">
                  <c:v>0.58099999999999996</c:v>
                </c:pt>
                <c:pt idx="15886">
                  <c:v>0.59</c:v>
                </c:pt>
                <c:pt idx="15887">
                  <c:v>0.59099999999999997</c:v>
                </c:pt>
                <c:pt idx="15888">
                  <c:v>0.51300000000000001</c:v>
                </c:pt>
                <c:pt idx="15889">
                  <c:v>0.74299999999999999</c:v>
                </c:pt>
                <c:pt idx="15890">
                  <c:v>0.66400000000000003</c:v>
                </c:pt>
                <c:pt idx="15891">
                  <c:v>0.66400000000000003</c:v>
                </c:pt>
                <c:pt idx="15892">
                  <c:v>0.67500000000000004</c:v>
                </c:pt>
                <c:pt idx="15893">
                  <c:v>0.51300000000000001</c:v>
                </c:pt>
                <c:pt idx="15894">
                  <c:v>0.67500000000000004</c:v>
                </c:pt>
                <c:pt idx="15895">
                  <c:v>0.74</c:v>
                </c:pt>
                <c:pt idx="15896">
                  <c:v>0.77900000000000003</c:v>
                </c:pt>
                <c:pt idx="15897">
                  <c:v>0.55100000000000005</c:v>
                </c:pt>
                <c:pt idx="15898">
                  <c:v>0.56499999999999995</c:v>
                </c:pt>
                <c:pt idx="15899">
                  <c:v>0.56499999999999995</c:v>
                </c:pt>
                <c:pt idx="15900">
                  <c:v>0.74</c:v>
                </c:pt>
                <c:pt idx="15901">
                  <c:v>0.73899999999999999</c:v>
                </c:pt>
                <c:pt idx="15902">
                  <c:v>0.73199999999999998</c:v>
                </c:pt>
                <c:pt idx="15903">
                  <c:v>0.60199999999999998</c:v>
                </c:pt>
                <c:pt idx="15904">
                  <c:v>0.57499999999999996</c:v>
                </c:pt>
                <c:pt idx="15905">
                  <c:v>0.51400000000000001</c:v>
                </c:pt>
                <c:pt idx="15906">
                  <c:v>0.437</c:v>
                </c:pt>
                <c:pt idx="15907">
                  <c:v>0.437</c:v>
                </c:pt>
                <c:pt idx="15908">
                  <c:v>0.59099999999999997</c:v>
                </c:pt>
                <c:pt idx="15909">
                  <c:v>0.59099999999999997</c:v>
                </c:pt>
                <c:pt idx="15910">
                  <c:v>0.64900000000000002</c:v>
                </c:pt>
                <c:pt idx="15911">
                  <c:v>0.64800000000000002</c:v>
                </c:pt>
                <c:pt idx="15912">
                  <c:v>0.71899999999999997</c:v>
                </c:pt>
                <c:pt idx="15913">
                  <c:v>0.56999999999999995</c:v>
                </c:pt>
                <c:pt idx="15914">
                  <c:v>0.56399999999999995</c:v>
                </c:pt>
                <c:pt idx="15915">
                  <c:v>0.56399999999999995</c:v>
                </c:pt>
                <c:pt idx="15916">
                  <c:v>0.62</c:v>
                </c:pt>
                <c:pt idx="15917">
                  <c:v>0.62</c:v>
                </c:pt>
                <c:pt idx="15918">
                  <c:v>0.63300000000000001</c:v>
                </c:pt>
                <c:pt idx="15919">
                  <c:v>0.73699999999999999</c:v>
                </c:pt>
                <c:pt idx="15920">
                  <c:v>0.51900000000000002</c:v>
                </c:pt>
                <c:pt idx="15921">
                  <c:v>0.77200000000000002</c:v>
                </c:pt>
                <c:pt idx="15922">
                  <c:v>0.58699999999999997</c:v>
                </c:pt>
                <c:pt idx="15923">
                  <c:v>0.58299999999999996</c:v>
                </c:pt>
                <c:pt idx="15924">
                  <c:v>0.54200000000000004</c:v>
                </c:pt>
                <c:pt idx="15925">
                  <c:v>0.54200000000000004</c:v>
                </c:pt>
                <c:pt idx="15926">
                  <c:v>0.75900000000000001</c:v>
                </c:pt>
                <c:pt idx="15927">
                  <c:v>0.77200000000000002</c:v>
                </c:pt>
                <c:pt idx="15928">
                  <c:v>0.58299999999999996</c:v>
                </c:pt>
                <c:pt idx="15929">
                  <c:v>0.752</c:v>
                </c:pt>
                <c:pt idx="15930">
                  <c:v>0.54</c:v>
                </c:pt>
                <c:pt idx="15931">
                  <c:v>0.54</c:v>
                </c:pt>
                <c:pt idx="15932">
                  <c:v>0.625</c:v>
                </c:pt>
                <c:pt idx="15933">
                  <c:v>0.76500000000000001</c:v>
                </c:pt>
                <c:pt idx="15934">
                  <c:v>0.66400000000000003</c:v>
                </c:pt>
                <c:pt idx="15935">
                  <c:v>0.56200000000000006</c:v>
                </c:pt>
                <c:pt idx="15936">
                  <c:v>0.57499999999999996</c:v>
                </c:pt>
                <c:pt idx="15937">
                  <c:v>0.57299999999999995</c:v>
                </c:pt>
                <c:pt idx="15938">
                  <c:v>0.56299999999999994</c:v>
                </c:pt>
                <c:pt idx="15939">
                  <c:v>0.76300000000000001</c:v>
                </c:pt>
                <c:pt idx="15940">
                  <c:v>0.61599999999999999</c:v>
                </c:pt>
                <c:pt idx="15941">
                  <c:v>0.60099999999999998</c:v>
                </c:pt>
                <c:pt idx="15942">
                  <c:v>0.75900000000000001</c:v>
                </c:pt>
                <c:pt idx="15943">
                  <c:v>0.61699999999999999</c:v>
                </c:pt>
                <c:pt idx="15944">
                  <c:v>0.752</c:v>
                </c:pt>
                <c:pt idx="15945">
                  <c:v>0.59099999999999997</c:v>
                </c:pt>
                <c:pt idx="15946">
                  <c:v>0.54100000000000004</c:v>
                </c:pt>
                <c:pt idx="15947">
                  <c:v>0.54100000000000004</c:v>
                </c:pt>
                <c:pt idx="15948">
                  <c:v>0.73599999999999999</c:v>
                </c:pt>
                <c:pt idx="15949">
                  <c:v>0.55000000000000004</c:v>
                </c:pt>
                <c:pt idx="15950">
                  <c:v>0.55000000000000004</c:v>
                </c:pt>
                <c:pt idx="15951">
                  <c:v>0.71699999999999997</c:v>
                </c:pt>
                <c:pt idx="15952">
                  <c:v>0.746</c:v>
                </c:pt>
                <c:pt idx="15953">
                  <c:v>0.752</c:v>
                </c:pt>
                <c:pt idx="15954">
                  <c:v>0.52100000000000002</c:v>
                </c:pt>
                <c:pt idx="15955">
                  <c:v>0.75800000000000001</c:v>
                </c:pt>
                <c:pt idx="15956">
                  <c:v>0.59199999999999997</c:v>
                </c:pt>
                <c:pt idx="15957">
                  <c:v>0.59199999999999997</c:v>
                </c:pt>
                <c:pt idx="15958">
                  <c:v>0.60199999999999998</c:v>
                </c:pt>
                <c:pt idx="15959">
                  <c:v>0.52200000000000002</c:v>
                </c:pt>
                <c:pt idx="15960">
                  <c:v>0.74399999999999999</c:v>
                </c:pt>
                <c:pt idx="15961">
                  <c:v>0.60299999999999998</c:v>
                </c:pt>
                <c:pt idx="15962">
                  <c:v>0.74199999999999999</c:v>
                </c:pt>
                <c:pt idx="15963">
                  <c:v>0.745</c:v>
                </c:pt>
                <c:pt idx="15964">
                  <c:v>0.752</c:v>
                </c:pt>
                <c:pt idx="15965">
                  <c:v>0.71899999999999997</c:v>
                </c:pt>
                <c:pt idx="15966">
                  <c:v>0.67500000000000004</c:v>
                </c:pt>
                <c:pt idx="15967">
                  <c:v>0.67500000000000004</c:v>
                </c:pt>
                <c:pt idx="15968">
                  <c:v>0.52200000000000002</c:v>
                </c:pt>
                <c:pt idx="15969">
                  <c:v>0.748</c:v>
                </c:pt>
                <c:pt idx="15970">
                  <c:v>0.73899999999999999</c:v>
                </c:pt>
                <c:pt idx="15971">
                  <c:v>0.72</c:v>
                </c:pt>
                <c:pt idx="15972">
                  <c:v>0.49</c:v>
                </c:pt>
                <c:pt idx="15973">
                  <c:v>0.49</c:v>
                </c:pt>
                <c:pt idx="15974">
                  <c:v>0.56100000000000005</c:v>
                </c:pt>
                <c:pt idx="15975">
                  <c:v>0.747</c:v>
                </c:pt>
                <c:pt idx="15976">
                  <c:v>0.748</c:v>
                </c:pt>
                <c:pt idx="15977">
                  <c:v>0.57599999999999996</c:v>
                </c:pt>
                <c:pt idx="15978">
                  <c:v>0.57599999999999996</c:v>
                </c:pt>
                <c:pt idx="15979">
                  <c:v>0.61599999999999999</c:v>
                </c:pt>
                <c:pt idx="15980">
                  <c:v>0.60599999999999998</c:v>
                </c:pt>
                <c:pt idx="15981">
                  <c:v>0.60599999999999998</c:v>
                </c:pt>
                <c:pt idx="15982">
                  <c:v>0.66600000000000004</c:v>
                </c:pt>
                <c:pt idx="15983">
                  <c:v>0.58599999999999997</c:v>
                </c:pt>
                <c:pt idx="15984">
                  <c:v>0.66600000000000004</c:v>
                </c:pt>
                <c:pt idx="15985">
                  <c:v>0.65</c:v>
                </c:pt>
                <c:pt idx="15986">
                  <c:v>0.52700000000000002</c:v>
                </c:pt>
                <c:pt idx="15987">
                  <c:v>0.753</c:v>
                </c:pt>
                <c:pt idx="15988">
                  <c:v>0.64500000000000002</c:v>
                </c:pt>
                <c:pt idx="15989">
                  <c:v>0.74099999999999999</c:v>
                </c:pt>
                <c:pt idx="15990">
                  <c:v>0.57499999999999996</c:v>
                </c:pt>
                <c:pt idx="15991">
                  <c:v>0.58099999999999996</c:v>
                </c:pt>
                <c:pt idx="15992">
                  <c:v>0.57399999999999995</c:v>
                </c:pt>
                <c:pt idx="15993">
                  <c:v>0.745</c:v>
                </c:pt>
                <c:pt idx="15994">
                  <c:v>0.65600000000000003</c:v>
                </c:pt>
                <c:pt idx="15995">
                  <c:v>0.65600000000000003</c:v>
                </c:pt>
                <c:pt idx="15996">
                  <c:v>0.64500000000000002</c:v>
                </c:pt>
                <c:pt idx="15997">
                  <c:v>0.78500000000000003</c:v>
                </c:pt>
                <c:pt idx="15998">
                  <c:v>0.66900000000000004</c:v>
                </c:pt>
                <c:pt idx="15999">
                  <c:v>0.747</c:v>
                </c:pt>
                <c:pt idx="16000">
                  <c:v>0.55200000000000005</c:v>
                </c:pt>
                <c:pt idx="16001">
                  <c:v>0.55200000000000005</c:v>
                </c:pt>
                <c:pt idx="16002">
                  <c:v>0.56799999999999995</c:v>
                </c:pt>
                <c:pt idx="16003">
                  <c:v>0.56799999999999995</c:v>
                </c:pt>
                <c:pt idx="16004">
                  <c:v>0.73499999999999999</c:v>
                </c:pt>
                <c:pt idx="16005">
                  <c:v>0.74199999999999999</c:v>
                </c:pt>
                <c:pt idx="16006">
                  <c:v>0.76700000000000002</c:v>
                </c:pt>
                <c:pt idx="16007">
                  <c:v>0.77800000000000002</c:v>
                </c:pt>
                <c:pt idx="16008">
                  <c:v>0.74299999999999999</c:v>
                </c:pt>
                <c:pt idx="16009">
                  <c:v>0.70099999999999996</c:v>
                </c:pt>
                <c:pt idx="16010">
                  <c:v>0.65900000000000003</c:v>
                </c:pt>
                <c:pt idx="16011">
                  <c:v>0.58599999999999997</c:v>
                </c:pt>
                <c:pt idx="16012">
                  <c:v>0.57299999999999995</c:v>
                </c:pt>
                <c:pt idx="16013">
                  <c:v>0.55900000000000005</c:v>
                </c:pt>
                <c:pt idx="16014">
                  <c:v>0.58399999999999996</c:v>
                </c:pt>
                <c:pt idx="16015">
                  <c:v>0.58299999999999996</c:v>
                </c:pt>
                <c:pt idx="16016">
                  <c:v>0.57399999999999995</c:v>
                </c:pt>
                <c:pt idx="16017">
                  <c:v>0.58399999999999996</c:v>
                </c:pt>
                <c:pt idx="16018">
                  <c:v>0.65600000000000003</c:v>
                </c:pt>
                <c:pt idx="16019">
                  <c:v>0.75700000000000001</c:v>
                </c:pt>
                <c:pt idx="16020">
                  <c:v>0.61199999999999999</c:v>
                </c:pt>
                <c:pt idx="16021">
                  <c:v>0.745</c:v>
                </c:pt>
                <c:pt idx="16022">
                  <c:v>0.65700000000000003</c:v>
                </c:pt>
                <c:pt idx="16023">
                  <c:v>0.74299999999999999</c:v>
                </c:pt>
                <c:pt idx="16024">
                  <c:v>0.52900000000000003</c:v>
                </c:pt>
                <c:pt idx="16025">
                  <c:v>0.53700000000000003</c:v>
                </c:pt>
                <c:pt idx="16026">
                  <c:v>0.36499999999999999</c:v>
                </c:pt>
                <c:pt idx="16027">
                  <c:v>0.76200000000000001</c:v>
                </c:pt>
                <c:pt idx="16028">
                  <c:v>0.56000000000000005</c:v>
                </c:pt>
                <c:pt idx="16029">
                  <c:v>0.55100000000000005</c:v>
                </c:pt>
                <c:pt idx="16030">
                  <c:v>0.55100000000000005</c:v>
                </c:pt>
                <c:pt idx="16031">
                  <c:v>0.53</c:v>
                </c:pt>
                <c:pt idx="16032">
                  <c:v>0.56100000000000005</c:v>
                </c:pt>
                <c:pt idx="16033">
                  <c:v>0.746</c:v>
                </c:pt>
                <c:pt idx="16034">
                  <c:v>0.754</c:v>
                </c:pt>
                <c:pt idx="16035">
                  <c:v>0.72699999999999998</c:v>
                </c:pt>
                <c:pt idx="16036">
                  <c:v>0.78500000000000003</c:v>
                </c:pt>
                <c:pt idx="16037">
                  <c:v>0.61399999999999999</c:v>
                </c:pt>
                <c:pt idx="16038">
                  <c:v>0.53</c:v>
                </c:pt>
                <c:pt idx="16039">
                  <c:v>0.60399999999999998</c:v>
                </c:pt>
                <c:pt idx="16040">
                  <c:v>0.60399999999999998</c:v>
                </c:pt>
                <c:pt idx="16041">
                  <c:v>0.77</c:v>
                </c:pt>
                <c:pt idx="16042">
                  <c:v>0.61499999999999999</c:v>
                </c:pt>
                <c:pt idx="16043">
                  <c:v>0.50900000000000001</c:v>
                </c:pt>
                <c:pt idx="16044">
                  <c:v>0.50900000000000001</c:v>
                </c:pt>
                <c:pt idx="16045">
                  <c:v>0.73</c:v>
                </c:pt>
                <c:pt idx="16046">
                  <c:v>0.71899999999999997</c:v>
                </c:pt>
                <c:pt idx="16047">
                  <c:v>0.71899999999999997</c:v>
                </c:pt>
                <c:pt idx="16048">
                  <c:v>0.57199999999999995</c:v>
                </c:pt>
                <c:pt idx="16049">
                  <c:v>0.73</c:v>
                </c:pt>
                <c:pt idx="16050">
                  <c:v>0.745</c:v>
                </c:pt>
                <c:pt idx="16051">
                  <c:v>0.66600000000000004</c:v>
                </c:pt>
                <c:pt idx="16052">
                  <c:v>0.53600000000000003</c:v>
                </c:pt>
                <c:pt idx="16053">
                  <c:v>0.76600000000000001</c:v>
                </c:pt>
                <c:pt idx="16054">
                  <c:v>0.66100000000000003</c:v>
                </c:pt>
                <c:pt idx="16055">
                  <c:v>0.58699999999999997</c:v>
                </c:pt>
                <c:pt idx="16056">
                  <c:v>0.58699999999999997</c:v>
                </c:pt>
                <c:pt idx="16057">
                  <c:v>0.65500000000000003</c:v>
                </c:pt>
                <c:pt idx="16058">
                  <c:v>0.746</c:v>
                </c:pt>
                <c:pt idx="16059">
                  <c:v>0.64800000000000002</c:v>
                </c:pt>
                <c:pt idx="16060">
                  <c:v>0.64800000000000002</c:v>
                </c:pt>
                <c:pt idx="16061">
                  <c:v>0.70399999999999996</c:v>
                </c:pt>
                <c:pt idx="16062">
                  <c:v>0.70299999999999996</c:v>
                </c:pt>
                <c:pt idx="16063">
                  <c:v>0.66100000000000003</c:v>
                </c:pt>
                <c:pt idx="16064">
                  <c:v>0.749</c:v>
                </c:pt>
                <c:pt idx="16065">
                  <c:v>0.73299999999999998</c:v>
                </c:pt>
                <c:pt idx="16066">
                  <c:v>0.58099999999999996</c:v>
                </c:pt>
                <c:pt idx="16067">
                  <c:v>0.58099999999999996</c:v>
                </c:pt>
                <c:pt idx="16068">
                  <c:v>0.59799999999999998</c:v>
                </c:pt>
                <c:pt idx="16069">
                  <c:v>0.58599999999999997</c:v>
                </c:pt>
                <c:pt idx="16070">
                  <c:v>0.58499999999999996</c:v>
                </c:pt>
                <c:pt idx="16071">
                  <c:v>0.76200000000000001</c:v>
                </c:pt>
                <c:pt idx="16072">
                  <c:v>0.59199999999999997</c:v>
                </c:pt>
                <c:pt idx="16073">
                  <c:v>0.56299999999999994</c:v>
                </c:pt>
                <c:pt idx="16074">
                  <c:v>0.67200000000000004</c:v>
                </c:pt>
                <c:pt idx="16075">
                  <c:v>0.56299999999999994</c:v>
                </c:pt>
                <c:pt idx="16076">
                  <c:v>0.67200000000000004</c:v>
                </c:pt>
                <c:pt idx="16077">
                  <c:v>0.53700000000000003</c:v>
                </c:pt>
                <c:pt idx="16078">
                  <c:v>0.74199999999999999</c:v>
                </c:pt>
                <c:pt idx="16079">
                  <c:v>0.755</c:v>
                </c:pt>
                <c:pt idx="16080">
                  <c:v>0.53700000000000003</c:v>
                </c:pt>
                <c:pt idx="16081">
                  <c:v>0.68</c:v>
                </c:pt>
                <c:pt idx="16082">
                  <c:v>0.751</c:v>
                </c:pt>
                <c:pt idx="16083">
                  <c:v>0.76200000000000001</c:v>
                </c:pt>
                <c:pt idx="16084">
                  <c:v>0.59699999999999998</c:v>
                </c:pt>
                <c:pt idx="16085">
                  <c:v>0.72</c:v>
                </c:pt>
                <c:pt idx="16086">
                  <c:v>0.78600000000000003</c:v>
                </c:pt>
                <c:pt idx="16087">
                  <c:v>0.747</c:v>
                </c:pt>
                <c:pt idx="16088">
                  <c:v>0.59699999999999998</c:v>
                </c:pt>
                <c:pt idx="16089">
                  <c:v>0.58399999999999996</c:v>
                </c:pt>
                <c:pt idx="16090">
                  <c:v>0.67600000000000005</c:v>
                </c:pt>
                <c:pt idx="16091">
                  <c:v>0.76300000000000001</c:v>
                </c:pt>
                <c:pt idx="16092">
                  <c:v>0.59499999999999997</c:v>
                </c:pt>
                <c:pt idx="16093">
                  <c:v>0.59699999999999998</c:v>
                </c:pt>
                <c:pt idx="16094">
                  <c:v>0.56999999999999995</c:v>
                </c:pt>
                <c:pt idx="16095">
                  <c:v>0.76200000000000001</c:v>
                </c:pt>
                <c:pt idx="16096">
                  <c:v>0.58499999999999996</c:v>
                </c:pt>
                <c:pt idx="16097">
                  <c:v>0.53800000000000003</c:v>
                </c:pt>
                <c:pt idx="16098">
                  <c:v>0.54500000000000004</c:v>
                </c:pt>
                <c:pt idx="16099">
                  <c:v>0.41799999999999998</c:v>
                </c:pt>
                <c:pt idx="16100">
                  <c:v>0.753</c:v>
                </c:pt>
                <c:pt idx="16101">
                  <c:v>0.67300000000000004</c:v>
                </c:pt>
                <c:pt idx="16102">
                  <c:v>0.53800000000000003</c:v>
                </c:pt>
                <c:pt idx="16103">
                  <c:v>0.627</c:v>
                </c:pt>
                <c:pt idx="16104">
                  <c:v>0.67300000000000004</c:v>
                </c:pt>
                <c:pt idx="16105">
                  <c:v>0.54700000000000004</c:v>
                </c:pt>
                <c:pt idx="16106">
                  <c:v>0.751</c:v>
                </c:pt>
                <c:pt idx="16107">
                  <c:v>0.54100000000000004</c:v>
                </c:pt>
                <c:pt idx="16108">
                  <c:v>0.57199999999999995</c:v>
                </c:pt>
                <c:pt idx="16109">
                  <c:v>0.56200000000000006</c:v>
                </c:pt>
                <c:pt idx="16110">
                  <c:v>0.56200000000000006</c:v>
                </c:pt>
                <c:pt idx="16111">
                  <c:v>0.754</c:v>
                </c:pt>
                <c:pt idx="16112">
                  <c:v>0.78</c:v>
                </c:pt>
                <c:pt idx="16113">
                  <c:v>0.51700000000000002</c:v>
                </c:pt>
                <c:pt idx="16114">
                  <c:v>0.51700000000000002</c:v>
                </c:pt>
                <c:pt idx="16115">
                  <c:v>0.57199999999999995</c:v>
                </c:pt>
                <c:pt idx="16116">
                  <c:v>0.74</c:v>
                </c:pt>
                <c:pt idx="16117">
                  <c:v>0.78600000000000003</c:v>
                </c:pt>
                <c:pt idx="16118">
                  <c:v>0.628</c:v>
                </c:pt>
                <c:pt idx="16119">
                  <c:v>0.752</c:v>
                </c:pt>
                <c:pt idx="16120">
                  <c:v>0.61599999999999999</c:v>
                </c:pt>
                <c:pt idx="16121">
                  <c:v>0.61599999999999999</c:v>
                </c:pt>
                <c:pt idx="16122">
                  <c:v>0.70199999999999996</c:v>
                </c:pt>
                <c:pt idx="16123">
                  <c:v>0.629</c:v>
                </c:pt>
                <c:pt idx="16124">
                  <c:v>0.78100000000000003</c:v>
                </c:pt>
                <c:pt idx="16125">
                  <c:v>0.746</c:v>
                </c:pt>
                <c:pt idx="16126">
                  <c:v>0.54800000000000004</c:v>
                </c:pt>
                <c:pt idx="16127">
                  <c:v>0.54800000000000004</c:v>
                </c:pt>
                <c:pt idx="16128">
                  <c:v>0.54600000000000004</c:v>
                </c:pt>
                <c:pt idx="16129">
                  <c:v>0.745</c:v>
                </c:pt>
                <c:pt idx="16130">
                  <c:v>0.754</c:v>
                </c:pt>
                <c:pt idx="16131">
                  <c:v>0.58299999999999996</c:v>
                </c:pt>
                <c:pt idx="16132">
                  <c:v>0.58899999999999997</c:v>
                </c:pt>
                <c:pt idx="16133">
                  <c:v>0.58899999999999997</c:v>
                </c:pt>
                <c:pt idx="16134">
                  <c:v>0.752</c:v>
                </c:pt>
                <c:pt idx="16135">
                  <c:v>0.55700000000000005</c:v>
                </c:pt>
                <c:pt idx="16136">
                  <c:v>0.39900000000000002</c:v>
                </c:pt>
                <c:pt idx="16137">
                  <c:v>0.59899999999999998</c:v>
                </c:pt>
                <c:pt idx="16138">
                  <c:v>0.59899999999999998</c:v>
                </c:pt>
                <c:pt idx="16139">
                  <c:v>0.66600000000000004</c:v>
                </c:pt>
                <c:pt idx="16140">
                  <c:v>0.66600000000000004</c:v>
                </c:pt>
                <c:pt idx="16141">
                  <c:v>0.67100000000000004</c:v>
                </c:pt>
                <c:pt idx="16142">
                  <c:v>0.72299999999999998</c:v>
                </c:pt>
                <c:pt idx="16143">
                  <c:v>0.74299999999999999</c:v>
                </c:pt>
                <c:pt idx="16144">
                  <c:v>0.72199999999999998</c:v>
                </c:pt>
                <c:pt idx="16145">
                  <c:v>0.74399999999999999</c:v>
                </c:pt>
                <c:pt idx="16146">
                  <c:v>0.59699999999999998</c:v>
                </c:pt>
                <c:pt idx="16147">
                  <c:v>0.59599999999999997</c:v>
                </c:pt>
                <c:pt idx="16148">
                  <c:v>0.61</c:v>
                </c:pt>
                <c:pt idx="16149">
                  <c:v>0.749</c:v>
                </c:pt>
                <c:pt idx="16150">
                  <c:v>0.77400000000000002</c:v>
                </c:pt>
                <c:pt idx="16151">
                  <c:v>0.57299999999999995</c:v>
                </c:pt>
                <c:pt idx="16152">
                  <c:v>0.57299999999999995</c:v>
                </c:pt>
                <c:pt idx="16153">
                  <c:v>0.54700000000000004</c:v>
                </c:pt>
                <c:pt idx="16154">
                  <c:v>0.60399999999999998</c:v>
                </c:pt>
                <c:pt idx="16155">
                  <c:v>0.54700000000000004</c:v>
                </c:pt>
                <c:pt idx="16156">
                  <c:v>0.70799999999999996</c:v>
                </c:pt>
                <c:pt idx="16157">
                  <c:v>0.70799999999999996</c:v>
                </c:pt>
                <c:pt idx="16158">
                  <c:v>0.78100000000000003</c:v>
                </c:pt>
                <c:pt idx="16159">
                  <c:v>0.65800000000000003</c:v>
                </c:pt>
                <c:pt idx="16160">
                  <c:v>0.72399999999999998</c:v>
                </c:pt>
                <c:pt idx="16161">
                  <c:v>0.51</c:v>
                </c:pt>
                <c:pt idx="16162">
                  <c:v>0.51</c:v>
                </c:pt>
                <c:pt idx="16163">
                  <c:v>0.47099999999999997</c:v>
                </c:pt>
                <c:pt idx="16164">
                  <c:v>0.65800000000000003</c:v>
                </c:pt>
                <c:pt idx="16165">
                  <c:v>0.54800000000000004</c:v>
                </c:pt>
                <c:pt idx="16166">
                  <c:v>0.61199999999999999</c:v>
                </c:pt>
                <c:pt idx="16167">
                  <c:v>0.59499999999999997</c:v>
                </c:pt>
                <c:pt idx="16168">
                  <c:v>0.60899999999999999</c:v>
                </c:pt>
                <c:pt idx="16169">
                  <c:v>0.54900000000000004</c:v>
                </c:pt>
                <c:pt idx="16170">
                  <c:v>0.71199999999999997</c:v>
                </c:pt>
                <c:pt idx="16171">
                  <c:v>0.58199999999999996</c:v>
                </c:pt>
                <c:pt idx="16172">
                  <c:v>0.55600000000000005</c:v>
                </c:pt>
                <c:pt idx="16173">
                  <c:v>0.59599999999999997</c:v>
                </c:pt>
                <c:pt idx="16174">
                  <c:v>0.70899999999999996</c:v>
                </c:pt>
                <c:pt idx="16175">
                  <c:v>0.56999999999999995</c:v>
                </c:pt>
                <c:pt idx="16176">
                  <c:v>0.52500000000000002</c:v>
                </c:pt>
                <c:pt idx="16177">
                  <c:v>0.52500000000000002</c:v>
                </c:pt>
                <c:pt idx="16178">
                  <c:v>0.70899999999999996</c:v>
                </c:pt>
                <c:pt idx="16179">
                  <c:v>0.55800000000000005</c:v>
                </c:pt>
                <c:pt idx="16180">
                  <c:v>0.66700000000000004</c:v>
                </c:pt>
                <c:pt idx="16181">
                  <c:v>0.749</c:v>
                </c:pt>
                <c:pt idx="16182">
                  <c:v>0.58299999999999996</c:v>
                </c:pt>
                <c:pt idx="16183">
                  <c:v>0.57299999999999995</c:v>
                </c:pt>
                <c:pt idx="16184">
                  <c:v>0.57299999999999995</c:v>
                </c:pt>
                <c:pt idx="16185">
                  <c:v>0.58399999999999996</c:v>
                </c:pt>
                <c:pt idx="16186">
                  <c:v>0.755</c:v>
                </c:pt>
                <c:pt idx="16187">
                  <c:v>0.57099999999999995</c:v>
                </c:pt>
                <c:pt idx="16188">
                  <c:v>0.76100000000000001</c:v>
                </c:pt>
                <c:pt idx="16189">
                  <c:v>0.747</c:v>
                </c:pt>
                <c:pt idx="16190">
                  <c:v>0.66900000000000004</c:v>
                </c:pt>
                <c:pt idx="16191">
                  <c:v>0.63</c:v>
                </c:pt>
                <c:pt idx="16192">
                  <c:v>0.63</c:v>
                </c:pt>
                <c:pt idx="16193">
                  <c:v>0.66900000000000004</c:v>
                </c:pt>
                <c:pt idx="16194">
                  <c:v>0.55800000000000005</c:v>
                </c:pt>
                <c:pt idx="16195">
                  <c:v>0.55800000000000005</c:v>
                </c:pt>
                <c:pt idx="16196">
                  <c:v>0.72699999999999998</c:v>
                </c:pt>
                <c:pt idx="16197">
                  <c:v>0.45300000000000001</c:v>
                </c:pt>
                <c:pt idx="16198">
                  <c:v>0.752</c:v>
                </c:pt>
                <c:pt idx="16199">
                  <c:v>0.59399999999999997</c:v>
                </c:pt>
                <c:pt idx="16200">
                  <c:v>0.70299999999999996</c:v>
                </c:pt>
                <c:pt idx="16201">
                  <c:v>0.70299999999999996</c:v>
                </c:pt>
                <c:pt idx="16202">
                  <c:v>0.751</c:v>
                </c:pt>
                <c:pt idx="16203">
                  <c:v>0.56799999999999995</c:v>
                </c:pt>
                <c:pt idx="16204">
                  <c:v>0.70699999999999996</c:v>
                </c:pt>
                <c:pt idx="16205">
                  <c:v>0.61</c:v>
                </c:pt>
                <c:pt idx="16206">
                  <c:v>0.61</c:v>
                </c:pt>
                <c:pt idx="16207">
                  <c:v>0.61099999999999999</c:v>
                </c:pt>
                <c:pt idx="16208">
                  <c:v>0.749</c:v>
                </c:pt>
                <c:pt idx="16209">
                  <c:v>0.61099999999999999</c:v>
                </c:pt>
                <c:pt idx="16210">
                  <c:v>0.75800000000000001</c:v>
                </c:pt>
                <c:pt idx="16211">
                  <c:v>0.34399999999999997</c:v>
                </c:pt>
                <c:pt idx="16212">
                  <c:v>0.34399999999999997</c:v>
                </c:pt>
                <c:pt idx="16213">
                  <c:v>0.76200000000000001</c:v>
                </c:pt>
                <c:pt idx="16214">
                  <c:v>0.624</c:v>
                </c:pt>
                <c:pt idx="16215">
                  <c:v>0.58399999999999996</c:v>
                </c:pt>
                <c:pt idx="16216">
                  <c:v>0.58399999999999996</c:v>
                </c:pt>
                <c:pt idx="16217">
                  <c:v>0.55800000000000005</c:v>
                </c:pt>
                <c:pt idx="16218">
                  <c:v>0.55700000000000005</c:v>
                </c:pt>
                <c:pt idx="16219">
                  <c:v>0.72199999999999998</c:v>
                </c:pt>
                <c:pt idx="16220">
                  <c:v>0.51</c:v>
                </c:pt>
                <c:pt idx="16221">
                  <c:v>0.75</c:v>
                </c:pt>
                <c:pt idx="16222">
                  <c:v>0.61599999999999999</c:v>
                </c:pt>
                <c:pt idx="16223">
                  <c:v>0.57299999999999995</c:v>
                </c:pt>
                <c:pt idx="16224">
                  <c:v>0.751</c:v>
                </c:pt>
                <c:pt idx="16225">
                  <c:v>0.55500000000000005</c:v>
                </c:pt>
                <c:pt idx="16226">
                  <c:v>0.73499999999999999</c:v>
                </c:pt>
                <c:pt idx="16227">
                  <c:v>0.57299999999999995</c:v>
                </c:pt>
                <c:pt idx="16228">
                  <c:v>0.53600000000000003</c:v>
                </c:pt>
                <c:pt idx="16229">
                  <c:v>0.53600000000000003</c:v>
                </c:pt>
                <c:pt idx="16230">
                  <c:v>0.65300000000000002</c:v>
                </c:pt>
                <c:pt idx="16231">
                  <c:v>0.58399999999999996</c:v>
                </c:pt>
                <c:pt idx="16232">
                  <c:v>0.65100000000000002</c:v>
                </c:pt>
                <c:pt idx="16233">
                  <c:v>0.60699999999999998</c:v>
                </c:pt>
                <c:pt idx="16234">
                  <c:v>0.53300000000000003</c:v>
                </c:pt>
                <c:pt idx="16235">
                  <c:v>0.53300000000000003</c:v>
                </c:pt>
                <c:pt idx="16236">
                  <c:v>0.56599999999999995</c:v>
                </c:pt>
                <c:pt idx="16237">
                  <c:v>0.73</c:v>
                </c:pt>
                <c:pt idx="16238">
                  <c:v>0.59299999999999997</c:v>
                </c:pt>
                <c:pt idx="16239">
                  <c:v>0.60799999999999998</c:v>
                </c:pt>
                <c:pt idx="16240">
                  <c:v>0.72599999999999998</c:v>
                </c:pt>
                <c:pt idx="16241">
                  <c:v>0.75800000000000001</c:v>
                </c:pt>
                <c:pt idx="16242">
                  <c:v>0.56799999999999995</c:v>
                </c:pt>
                <c:pt idx="16243">
                  <c:v>0.72699999999999998</c:v>
                </c:pt>
                <c:pt idx="16244">
                  <c:v>0.75800000000000001</c:v>
                </c:pt>
                <c:pt idx="16245">
                  <c:v>0.67800000000000005</c:v>
                </c:pt>
                <c:pt idx="16246">
                  <c:v>0.58499999999999996</c:v>
                </c:pt>
                <c:pt idx="16247">
                  <c:v>0.73699999999999999</c:v>
                </c:pt>
                <c:pt idx="16248">
                  <c:v>0.74099999999999999</c:v>
                </c:pt>
                <c:pt idx="16249">
                  <c:v>0.751</c:v>
                </c:pt>
                <c:pt idx="16250">
                  <c:v>0.59399999999999997</c:v>
                </c:pt>
                <c:pt idx="16251">
                  <c:v>0.754</c:v>
                </c:pt>
                <c:pt idx="16252">
                  <c:v>0.58499999999999996</c:v>
                </c:pt>
                <c:pt idx="16253">
                  <c:v>0.58499999999999996</c:v>
                </c:pt>
                <c:pt idx="16254">
                  <c:v>0.59499999999999997</c:v>
                </c:pt>
                <c:pt idx="16255">
                  <c:v>0.50600000000000001</c:v>
                </c:pt>
                <c:pt idx="16256">
                  <c:v>0.745</c:v>
                </c:pt>
                <c:pt idx="16257">
                  <c:v>0.68</c:v>
                </c:pt>
                <c:pt idx="16258">
                  <c:v>0.66900000000000004</c:v>
                </c:pt>
                <c:pt idx="16259">
                  <c:v>0.66900000000000004</c:v>
                </c:pt>
                <c:pt idx="16260">
                  <c:v>0.68</c:v>
                </c:pt>
                <c:pt idx="16261">
                  <c:v>0.56899999999999995</c:v>
                </c:pt>
                <c:pt idx="16262">
                  <c:v>0.56899999999999995</c:v>
                </c:pt>
                <c:pt idx="16263">
                  <c:v>0.749</c:v>
                </c:pt>
                <c:pt idx="16264">
                  <c:v>0.77</c:v>
                </c:pt>
                <c:pt idx="16265">
                  <c:v>0.60599999999999998</c:v>
                </c:pt>
                <c:pt idx="16266">
                  <c:v>0.57399999999999995</c:v>
                </c:pt>
                <c:pt idx="16267">
                  <c:v>0.39700000000000002</c:v>
                </c:pt>
                <c:pt idx="16268">
                  <c:v>0.39700000000000002</c:v>
                </c:pt>
                <c:pt idx="16269">
                  <c:v>0.73299999999999998</c:v>
                </c:pt>
                <c:pt idx="16270">
                  <c:v>0.624</c:v>
                </c:pt>
                <c:pt idx="16271">
                  <c:v>0.624</c:v>
                </c:pt>
                <c:pt idx="16272">
                  <c:v>0.57899999999999996</c:v>
                </c:pt>
                <c:pt idx="16273">
                  <c:v>0.51800000000000002</c:v>
                </c:pt>
                <c:pt idx="16274">
                  <c:v>0.65300000000000002</c:v>
                </c:pt>
                <c:pt idx="16275">
                  <c:v>0.74199999999999999</c:v>
                </c:pt>
                <c:pt idx="16276">
                  <c:v>0.65300000000000002</c:v>
                </c:pt>
                <c:pt idx="16277">
                  <c:v>0.78500000000000003</c:v>
                </c:pt>
                <c:pt idx="16278">
                  <c:v>0.75900000000000001</c:v>
                </c:pt>
                <c:pt idx="16279">
                  <c:v>0.58699999999999997</c:v>
                </c:pt>
                <c:pt idx="16280">
                  <c:v>0.59499999999999997</c:v>
                </c:pt>
                <c:pt idx="16281">
                  <c:v>0.59499999999999997</c:v>
                </c:pt>
                <c:pt idx="16282">
                  <c:v>0.74399999999999999</c:v>
                </c:pt>
                <c:pt idx="16283">
                  <c:v>0.56799999999999995</c:v>
                </c:pt>
                <c:pt idx="16284">
                  <c:v>0.56799999999999995</c:v>
                </c:pt>
                <c:pt idx="16285">
                  <c:v>0.58699999999999997</c:v>
                </c:pt>
                <c:pt idx="16286">
                  <c:v>0.63700000000000001</c:v>
                </c:pt>
                <c:pt idx="16287">
                  <c:v>0.77700000000000002</c:v>
                </c:pt>
                <c:pt idx="16288">
                  <c:v>0.629</c:v>
                </c:pt>
                <c:pt idx="16289">
                  <c:v>0.59199999999999997</c:v>
                </c:pt>
                <c:pt idx="16290">
                  <c:v>0.74199999999999999</c:v>
                </c:pt>
                <c:pt idx="16291">
                  <c:v>0.77700000000000002</c:v>
                </c:pt>
                <c:pt idx="16292">
                  <c:v>0.56599999999999995</c:v>
                </c:pt>
                <c:pt idx="16293">
                  <c:v>0.54400000000000004</c:v>
                </c:pt>
                <c:pt idx="16294">
                  <c:v>0.54400000000000004</c:v>
                </c:pt>
                <c:pt idx="16295">
                  <c:v>0.54600000000000004</c:v>
                </c:pt>
                <c:pt idx="16296">
                  <c:v>0.54600000000000004</c:v>
                </c:pt>
                <c:pt idx="16297">
                  <c:v>0.76300000000000001</c:v>
                </c:pt>
                <c:pt idx="16298">
                  <c:v>0.67100000000000004</c:v>
                </c:pt>
                <c:pt idx="16299">
                  <c:v>0.66900000000000004</c:v>
                </c:pt>
                <c:pt idx="16300">
                  <c:v>0.75700000000000001</c:v>
                </c:pt>
                <c:pt idx="16301">
                  <c:v>0.621</c:v>
                </c:pt>
                <c:pt idx="16302">
                  <c:v>0.76400000000000001</c:v>
                </c:pt>
                <c:pt idx="16303">
                  <c:v>0.57699999999999996</c:v>
                </c:pt>
                <c:pt idx="16304">
                  <c:v>0.752</c:v>
                </c:pt>
                <c:pt idx="16305">
                  <c:v>0.622</c:v>
                </c:pt>
                <c:pt idx="16306">
                  <c:v>0.75700000000000001</c:v>
                </c:pt>
                <c:pt idx="16307">
                  <c:v>0.76800000000000002</c:v>
                </c:pt>
                <c:pt idx="16308">
                  <c:v>0.60499999999999998</c:v>
                </c:pt>
                <c:pt idx="16309">
                  <c:v>0.76400000000000001</c:v>
                </c:pt>
                <c:pt idx="16310">
                  <c:v>0.57899999999999996</c:v>
                </c:pt>
                <c:pt idx="16311">
                  <c:v>0.74399999999999999</c:v>
                </c:pt>
                <c:pt idx="16312">
                  <c:v>0.751</c:v>
                </c:pt>
                <c:pt idx="16313">
                  <c:v>0.746</c:v>
                </c:pt>
                <c:pt idx="16314">
                  <c:v>0.72199999999999998</c:v>
                </c:pt>
                <c:pt idx="16315">
                  <c:v>0.749</c:v>
                </c:pt>
                <c:pt idx="16316">
                  <c:v>0.747</c:v>
                </c:pt>
                <c:pt idx="16317">
                  <c:v>0.753</c:v>
                </c:pt>
                <c:pt idx="16318">
                  <c:v>0.77100000000000002</c:v>
                </c:pt>
                <c:pt idx="16319">
                  <c:v>0.60599999999999998</c:v>
                </c:pt>
                <c:pt idx="16320">
                  <c:v>0.75</c:v>
                </c:pt>
                <c:pt idx="16321">
                  <c:v>0.60699999999999998</c:v>
                </c:pt>
                <c:pt idx="16322">
                  <c:v>0.59599999999999997</c:v>
                </c:pt>
                <c:pt idx="16323">
                  <c:v>0.59599999999999997</c:v>
                </c:pt>
                <c:pt idx="16324">
                  <c:v>0.746</c:v>
                </c:pt>
                <c:pt idx="16325">
                  <c:v>0.75700000000000001</c:v>
                </c:pt>
                <c:pt idx="16326">
                  <c:v>0.753</c:v>
                </c:pt>
                <c:pt idx="16327">
                  <c:v>0.747</c:v>
                </c:pt>
                <c:pt idx="16328">
                  <c:v>0.72499999999999998</c:v>
                </c:pt>
                <c:pt idx="16329">
                  <c:v>0.751</c:v>
                </c:pt>
                <c:pt idx="16330">
                  <c:v>0.68</c:v>
                </c:pt>
                <c:pt idx="16331">
                  <c:v>0.68</c:v>
                </c:pt>
                <c:pt idx="16332">
                  <c:v>0.72499999999999998</c:v>
                </c:pt>
                <c:pt idx="16333">
                  <c:v>0.45</c:v>
                </c:pt>
                <c:pt idx="16334">
                  <c:v>0.45</c:v>
                </c:pt>
                <c:pt idx="16335">
                  <c:v>0.75700000000000001</c:v>
                </c:pt>
                <c:pt idx="16336">
                  <c:v>0.74099999999999999</c:v>
                </c:pt>
                <c:pt idx="16337">
                  <c:v>0.62</c:v>
                </c:pt>
                <c:pt idx="16338">
                  <c:v>0.52600000000000002</c:v>
                </c:pt>
                <c:pt idx="16339">
                  <c:v>0.76300000000000001</c:v>
                </c:pt>
                <c:pt idx="16340">
                  <c:v>0.64900000000000002</c:v>
                </c:pt>
                <c:pt idx="16341">
                  <c:v>0.58499999999999996</c:v>
                </c:pt>
                <c:pt idx="16342">
                  <c:v>0.66</c:v>
                </c:pt>
                <c:pt idx="16343">
                  <c:v>0.66</c:v>
                </c:pt>
                <c:pt idx="16344">
                  <c:v>0.67100000000000004</c:v>
                </c:pt>
                <c:pt idx="16345">
                  <c:v>0.65</c:v>
                </c:pt>
                <c:pt idx="16346">
                  <c:v>0.67100000000000004</c:v>
                </c:pt>
                <c:pt idx="16347">
                  <c:v>0.59099999999999997</c:v>
                </c:pt>
                <c:pt idx="16348">
                  <c:v>0.65400000000000003</c:v>
                </c:pt>
                <c:pt idx="16349">
                  <c:v>0.752</c:v>
                </c:pt>
                <c:pt idx="16350">
                  <c:v>0.76100000000000001</c:v>
                </c:pt>
                <c:pt idx="16351">
                  <c:v>0.61</c:v>
                </c:pt>
                <c:pt idx="16352">
                  <c:v>0.61</c:v>
                </c:pt>
                <c:pt idx="16353">
                  <c:v>0.57899999999999996</c:v>
                </c:pt>
                <c:pt idx="16354">
                  <c:v>0.57799999999999996</c:v>
                </c:pt>
                <c:pt idx="16355">
                  <c:v>0.57199999999999995</c:v>
                </c:pt>
                <c:pt idx="16356">
                  <c:v>0.57199999999999995</c:v>
                </c:pt>
                <c:pt idx="16357">
                  <c:v>0.75</c:v>
                </c:pt>
                <c:pt idx="16358">
                  <c:v>0.75800000000000001</c:v>
                </c:pt>
                <c:pt idx="16359">
                  <c:v>0.67400000000000004</c:v>
                </c:pt>
                <c:pt idx="16360">
                  <c:v>0.66400000000000003</c:v>
                </c:pt>
                <c:pt idx="16361">
                  <c:v>0.55600000000000005</c:v>
                </c:pt>
                <c:pt idx="16362">
                  <c:v>0.55600000000000005</c:v>
                </c:pt>
                <c:pt idx="16363">
                  <c:v>0.57699999999999996</c:v>
                </c:pt>
                <c:pt idx="16364">
                  <c:v>0.70799999999999996</c:v>
                </c:pt>
                <c:pt idx="16365">
                  <c:v>0.70599999999999996</c:v>
                </c:pt>
                <c:pt idx="16366">
                  <c:v>0.77300000000000002</c:v>
                </c:pt>
                <c:pt idx="16367">
                  <c:v>0.66100000000000003</c:v>
                </c:pt>
                <c:pt idx="16368">
                  <c:v>0.78400000000000003</c:v>
                </c:pt>
                <c:pt idx="16369">
                  <c:v>0.58699999999999997</c:v>
                </c:pt>
                <c:pt idx="16370">
                  <c:v>0.76300000000000001</c:v>
                </c:pt>
                <c:pt idx="16371">
                  <c:v>0.66100000000000003</c:v>
                </c:pt>
                <c:pt idx="16372">
                  <c:v>0.75</c:v>
                </c:pt>
                <c:pt idx="16373">
                  <c:v>0.76800000000000002</c:v>
                </c:pt>
                <c:pt idx="16374">
                  <c:v>0.61699999999999999</c:v>
                </c:pt>
                <c:pt idx="16375">
                  <c:v>0.749</c:v>
                </c:pt>
                <c:pt idx="16376">
                  <c:v>0.59</c:v>
                </c:pt>
                <c:pt idx="16377">
                  <c:v>0.754</c:v>
                </c:pt>
                <c:pt idx="16378">
                  <c:v>0.75900000000000001</c:v>
                </c:pt>
                <c:pt idx="16379">
                  <c:v>0.751</c:v>
                </c:pt>
                <c:pt idx="16380">
                  <c:v>0.56499999999999995</c:v>
                </c:pt>
                <c:pt idx="16381">
                  <c:v>0.75</c:v>
                </c:pt>
                <c:pt idx="16382">
                  <c:v>0.55500000000000005</c:v>
                </c:pt>
                <c:pt idx="16383">
                  <c:v>0.55500000000000005</c:v>
                </c:pt>
                <c:pt idx="16384">
                  <c:v>0.749</c:v>
                </c:pt>
                <c:pt idx="16385">
                  <c:v>0.77500000000000002</c:v>
                </c:pt>
                <c:pt idx="16386">
                  <c:v>0.754</c:v>
                </c:pt>
                <c:pt idx="16387">
                  <c:v>0.61799999999999999</c:v>
                </c:pt>
                <c:pt idx="16388">
                  <c:v>0.54100000000000004</c:v>
                </c:pt>
                <c:pt idx="16389">
                  <c:v>0.61899999999999999</c:v>
                </c:pt>
                <c:pt idx="16390">
                  <c:v>0.60799999999999998</c:v>
                </c:pt>
                <c:pt idx="16391">
                  <c:v>0.60799999999999998</c:v>
                </c:pt>
                <c:pt idx="16392">
                  <c:v>0.78300000000000003</c:v>
                </c:pt>
                <c:pt idx="16393">
                  <c:v>0.53400000000000003</c:v>
                </c:pt>
                <c:pt idx="16394">
                  <c:v>0.73499999999999999</c:v>
                </c:pt>
                <c:pt idx="16395">
                  <c:v>0.66600000000000004</c:v>
                </c:pt>
                <c:pt idx="16396">
                  <c:v>0.748</c:v>
                </c:pt>
                <c:pt idx="16397">
                  <c:v>0.59099999999999997</c:v>
                </c:pt>
                <c:pt idx="16398">
                  <c:v>0.59099999999999997</c:v>
                </c:pt>
                <c:pt idx="16399">
                  <c:v>0.76</c:v>
                </c:pt>
                <c:pt idx="16400">
                  <c:v>0.72499999999999998</c:v>
                </c:pt>
                <c:pt idx="16401">
                  <c:v>0.72499999999999998</c:v>
                </c:pt>
                <c:pt idx="16402">
                  <c:v>0.73599999999999999</c:v>
                </c:pt>
                <c:pt idx="16403">
                  <c:v>0.66</c:v>
                </c:pt>
                <c:pt idx="16404">
                  <c:v>0.66600000000000004</c:v>
                </c:pt>
                <c:pt idx="16405">
                  <c:v>0.67100000000000004</c:v>
                </c:pt>
                <c:pt idx="16406">
                  <c:v>0.77200000000000002</c:v>
                </c:pt>
                <c:pt idx="16407">
                  <c:v>0.58499999999999996</c:v>
                </c:pt>
                <c:pt idx="16408">
                  <c:v>0.58499999999999996</c:v>
                </c:pt>
                <c:pt idx="16409">
                  <c:v>0.70899999999999996</c:v>
                </c:pt>
                <c:pt idx="16410">
                  <c:v>0.67700000000000005</c:v>
                </c:pt>
                <c:pt idx="16411">
                  <c:v>0.67700000000000005</c:v>
                </c:pt>
                <c:pt idx="16412">
                  <c:v>0.70899999999999996</c:v>
                </c:pt>
                <c:pt idx="16413">
                  <c:v>0.76</c:v>
                </c:pt>
                <c:pt idx="16414">
                  <c:v>0.65300000000000002</c:v>
                </c:pt>
                <c:pt idx="16415">
                  <c:v>0.65300000000000002</c:v>
                </c:pt>
                <c:pt idx="16416">
                  <c:v>0.60299999999999998</c:v>
                </c:pt>
                <c:pt idx="16417">
                  <c:v>0.59</c:v>
                </c:pt>
                <c:pt idx="16418">
                  <c:v>0.58899999999999997</c:v>
                </c:pt>
                <c:pt idx="16419">
                  <c:v>0.751</c:v>
                </c:pt>
                <c:pt idx="16420">
                  <c:v>0.68500000000000005</c:v>
                </c:pt>
                <c:pt idx="16421">
                  <c:v>0.77300000000000002</c:v>
                </c:pt>
                <c:pt idx="16422">
                  <c:v>0.56699999999999995</c:v>
                </c:pt>
                <c:pt idx="16423">
                  <c:v>0.56699999999999995</c:v>
                </c:pt>
                <c:pt idx="16424">
                  <c:v>0.68100000000000005</c:v>
                </c:pt>
                <c:pt idx="16425">
                  <c:v>0.76800000000000002</c:v>
                </c:pt>
                <c:pt idx="16426">
                  <c:v>0.72799999999999998</c:v>
                </c:pt>
                <c:pt idx="16427">
                  <c:v>0.76800000000000002</c:v>
                </c:pt>
                <c:pt idx="16428">
                  <c:v>0.67800000000000005</c:v>
                </c:pt>
                <c:pt idx="16429">
                  <c:v>0.59899999999999998</c:v>
                </c:pt>
                <c:pt idx="16430">
                  <c:v>0.79200000000000004</c:v>
                </c:pt>
                <c:pt idx="16431">
                  <c:v>0.67800000000000005</c:v>
                </c:pt>
                <c:pt idx="16432">
                  <c:v>0.76700000000000002</c:v>
                </c:pt>
                <c:pt idx="16433">
                  <c:v>0.63100000000000001</c:v>
                </c:pt>
                <c:pt idx="16434">
                  <c:v>0.60099999999999998</c:v>
                </c:pt>
                <c:pt idx="16435">
                  <c:v>0.75600000000000001</c:v>
                </c:pt>
                <c:pt idx="16436">
                  <c:v>0.75800000000000001</c:v>
                </c:pt>
                <c:pt idx="16437">
                  <c:v>0.745</c:v>
                </c:pt>
                <c:pt idx="16438">
                  <c:v>0.57599999999999996</c:v>
                </c:pt>
                <c:pt idx="16439">
                  <c:v>0.52</c:v>
                </c:pt>
                <c:pt idx="16440">
                  <c:v>0.52</c:v>
                </c:pt>
                <c:pt idx="16441">
                  <c:v>0.56599999999999995</c:v>
                </c:pt>
                <c:pt idx="16442">
                  <c:v>0.56599999999999995</c:v>
                </c:pt>
                <c:pt idx="16443">
                  <c:v>0.54500000000000004</c:v>
                </c:pt>
                <c:pt idx="16444">
                  <c:v>0.55100000000000005</c:v>
                </c:pt>
                <c:pt idx="16445">
                  <c:v>0.63300000000000001</c:v>
                </c:pt>
                <c:pt idx="16446">
                  <c:v>0.63300000000000001</c:v>
                </c:pt>
                <c:pt idx="16447">
                  <c:v>0.62</c:v>
                </c:pt>
                <c:pt idx="16448">
                  <c:v>0.62</c:v>
                </c:pt>
                <c:pt idx="16449">
                  <c:v>0.79100000000000004</c:v>
                </c:pt>
                <c:pt idx="16450">
                  <c:v>0.70699999999999996</c:v>
                </c:pt>
                <c:pt idx="16451">
                  <c:v>0.751</c:v>
                </c:pt>
                <c:pt idx="16452">
                  <c:v>0.78600000000000003</c:v>
                </c:pt>
                <c:pt idx="16453">
                  <c:v>0.67600000000000005</c:v>
                </c:pt>
                <c:pt idx="16454">
                  <c:v>0.75700000000000001</c:v>
                </c:pt>
                <c:pt idx="16455">
                  <c:v>0.75700000000000001</c:v>
                </c:pt>
                <c:pt idx="16456">
                  <c:v>0.72799999999999998</c:v>
                </c:pt>
                <c:pt idx="16457">
                  <c:v>0.72799999999999998</c:v>
                </c:pt>
                <c:pt idx="16458">
                  <c:v>0.60799999999999998</c:v>
                </c:pt>
                <c:pt idx="16459">
                  <c:v>0.748</c:v>
                </c:pt>
                <c:pt idx="16460">
                  <c:v>0.67100000000000004</c:v>
                </c:pt>
                <c:pt idx="16461">
                  <c:v>0.67100000000000004</c:v>
                </c:pt>
                <c:pt idx="16462">
                  <c:v>0.749</c:v>
                </c:pt>
                <c:pt idx="16463">
                  <c:v>0.60099999999999998</c:v>
                </c:pt>
                <c:pt idx="16464">
                  <c:v>0.60099999999999998</c:v>
                </c:pt>
                <c:pt idx="16465">
                  <c:v>0.61499999999999999</c:v>
                </c:pt>
                <c:pt idx="16466">
                  <c:v>0.747</c:v>
                </c:pt>
                <c:pt idx="16467">
                  <c:v>0.75800000000000001</c:v>
                </c:pt>
                <c:pt idx="16468">
                  <c:v>0.747</c:v>
                </c:pt>
                <c:pt idx="16469">
                  <c:v>0.55100000000000005</c:v>
                </c:pt>
                <c:pt idx="16470">
                  <c:v>0.78</c:v>
                </c:pt>
                <c:pt idx="16471">
                  <c:v>0.57699999999999996</c:v>
                </c:pt>
                <c:pt idx="16472">
                  <c:v>0.57699999999999996</c:v>
                </c:pt>
                <c:pt idx="16473">
                  <c:v>0.73</c:v>
                </c:pt>
                <c:pt idx="16474">
                  <c:v>0.71699999999999997</c:v>
                </c:pt>
                <c:pt idx="16475">
                  <c:v>0.747</c:v>
                </c:pt>
                <c:pt idx="16476">
                  <c:v>0.755</c:v>
                </c:pt>
                <c:pt idx="16477">
                  <c:v>0.749</c:v>
                </c:pt>
                <c:pt idx="16478">
                  <c:v>0.42899999999999999</c:v>
                </c:pt>
                <c:pt idx="16479">
                  <c:v>0.71399999999999997</c:v>
                </c:pt>
                <c:pt idx="16480">
                  <c:v>0.61299999999999999</c:v>
                </c:pt>
                <c:pt idx="16481">
                  <c:v>0.755</c:v>
                </c:pt>
                <c:pt idx="16482">
                  <c:v>0.71399999999999997</c:v>
                </c:pt>
                <c:pt idx="16483">
                  <c:v>0.754</c:v>
                </c:pt>
                <c:pt idx="16484">
                  <c:v>0.61599999999999999</c:v>
                </c:pt>
                <c:pt idx="16485">
                  <c:v>0.67200000000000004</c:v>
                </c:pt>
                <c:pt idx="16486">
                  <c:v>0.57399999999999995</c:v>
                </c:pt>
                <c:pt idx="16487">
                  <c:v>0.58699999999999997</c:v>
                </c:pt>
                <c:pt idx="16488">
                  <c:v>0.57699999999999996</c:v>
                </c:pt>
                <c:pt idx="16489">
                  <c:v>0.57699999999999996</c:v>
                </c:pt>
                <c:pt idx="16490">
                  <c:v>0.75900000000000001</c:v>
                </c:pt>
                <c:pt idx="16491">
                  <c:v>0.56200000000000006</c:v>
                </c:pt>
                <c:pt idx="16492">
                  <c:v>0.67400000000000004</c:v>
                </c:pt>
                <c:pt idx="16493">
                  <c:v>0.752</c:v>
                </c:pt>
                <c:pt idx="16494">
                  <c:v>0.67400000000000004</c:v>
                </c:pt>
                <c:pt idx="16495">
                  <c:v>0.63400000000000001</c:v>
                </c:pt>
                <c:pt idx="16496">
                  <c:v>0.63400000000000001</c:v>
                </c:pt>
                <c:pt idx="16497">
                  <c:v>0.73199999999999998</c:v>
                </c:pt>
                <c:pt idx="16498">
                  <c:v>0.76700000000000002</c:v>
                </c:pt>
                <c:pt idx="16499">
                  <c:v>0.72699999999999998</c:v>
                </c:pt>
                <c:pt idx="16500">
                  <c:v>0.70799999999999996</c:v>
                </c:pt>
                <c:pt idx="16501">
                  <c:v>0.70799999999999996</c:v>
                </c:pt>
                <c:pt idx="16502">
                  <c:v>0.62</c:v>
                </c:pt>
                <c:pt idx="16503">
                  <c:v>0.61599999999999999</c:v>
                </c:pt>
                <c:pt idx="16504">
                  <c:v>0.57699999999999996</c:v>
                </c:pt>
                <c:pt idx="16505">
                  <c:v>0.61499999999999999</c:v>
                </c:pt>
                <c:pt idx="16506">
                  <c:v>0.629</c:v>
                </c:pt>
                <c:pt idx="16507">
                  <c:v>0.76600000000000001</c:v>
                </c:pt>
                <c:pt idx="16508">
                  <c:v>0.57699999999999996</c:v>
                </c:pt>
                <c:pt idx="16509">
                  <c:v>0.56100000000000005</c:v>
                </c:pt>
                <c:pt idx="16510">
                  <c:v>0.78500000000000003</c:v>
                </c:pt>
                <c:pt idx="16511">
                  <c:v>0.755</c:v>
                </c:pt>
                <c:pt idx="16512">
                  <c:v>0.48099999999999998</c:v>
                </c:pt>
                <c:pt idx="16513">
                  <c:v>0.58799999999999997</c:v>
                </c:pt>
                <c:pt idx="16514">
                  <c:v>0.58799999999999997</c:v>
                </c:pt>
                <c:pt idx="16515">
                  <c:v>0.76300000000000001</c:v>
                </c:pt>
                <c:pt idx="16516">
                  <c:v>0.75600000000000001</c:v>
                </c:pt>
                <c:pt idx="16517">
                  <c:v>0.76800000000000002</c:v>
                </c:pt>
                <c:pt idx="16518">
                  <c:v>0.75700000000000001</c:v>
                </c:pt>
                <c:pt idx="16519">
                  <c:v>0.73499999999999999</c:v>
                </c:pt>
                <c:pt idx="16520">
                  <c:v>0.74099999999999999</c:v>
                </c:pt>
                <c:pt idx="16521">
                  <c:v>0.65500000000000003</c:v>
                </c:pt>
                <c:pt idx="16522">
                  <c:v>0.73199999999999998</c:v>
                </c:pt>
                <c:pt idx="16523">
                  <c:v>0.53800000000000003</c:v>
                </c:pt>
                <c:pt idx="16524">
                  <c:v>0.53800000000000003</c:v>
                </c:pt>
                <c:pt idx="16525">
                  <c:v>0.58799999999999997</c:v>
                </c:pt>
                <c:pt idx="16526">
                  <c:v>0.754</c:v>
                </c:pt>
                <c:pt idx="16527">
                  <c:v>0.76400000000000001</c:v>
                </c:pt>
                <c:pt idx="16528">
                  <c:v>0.73199999999999998</c:v>
                </c:pt>
                <c:pt idx="16529">
                  <c:v>0.65800000000000003</c:v>
                </c:pt>
                <c:pt idx="16530">
                  <c:v>0.746</c:v>
                </c:pt>
                <c:pt idx="16531">
                  <c:v>0.68300000000000005</c:v>
                </c:pt>
                <c:pt idx="16532">
                  <c:v>0.75600000000000001</c:v>
                </c:pt>
                <c:pt idx="16533">
                  <c:v>0.76100000000000001</c:v>
                </c:pt>
                <c:pt idx="16534">
                  <c:v>0.75</c:v>
                </c:pt>
                <c:pt idx="16535">
                  <c:v>0.57199999999999995</c:v>
                </c:pt>
                <c:pt idx="16536">
                  <c:v>0.75900000000000001</c:v>
                </c:pt>
                <c:pt idx="16537">
                  <c:v>0.68500000000000005</c:v>
                </c:pt>
                <c:pt idx="16538">
                  <c:v>0.68500000000000005</c:v>
                </c:pt>
                <c:pt idx="16539">
                  <c:v>0.67400000000000004</c:v>
                </c:pt>
                <c:pt idx="16540">
                  <c:v>0.67400000000000004</c:v>
                </c:pt>
                <c:pt idx="16541">
                  <c:v>0.753</c:v>
                </c:pt>
                <c:pt idx="16542">
                  <c:v>0.73799999999999999</c:v>
                </c:pt>
                <c:pt idx="16543">
                  <c:v>0.628</c:v>
                </c:pt>
                <c:pt idx="16544">
                  <c:v>0.628</c:v>
                </c:pt>
                <c:pt idx="16545">
                  <c:v>0.754</c:v>
                </c:pt>
                <c:pt idx="16546">
                  <c:v>0.747</c:v>
                </c:pt>
                <c:pt idx="16547">
                  <c:v>0.59099999999999997</c:v>
                </c:pt>
                <c:pt idx="16548">
                  <c:v>0.76500000000000001</c:v>
                </c:pt>
                <c:pt idx="16549">
                  <c:v>0.59099999999999997</c:v>
                </c:pt>
                <c:pt idx="16550">
                  <c:v>0.58299999999999996</c:v>
                </c:pt>
                <c:pt idx="16551">
                  <c:v>0.65800000000000003</c:v>
                </c:pt>
                <c:pt idx="16552">
                  <c:v>0.65800000000000003</c:v>
                </c:pt>
                <c:pt idx="16553">
                  <c:v>0.63400000000000001</c:v>
                </c:pt>
                <c:pt idx="16554">
                  <c:v>0.76</c:v>
                </c:pt>
                <c:pt idx="16555">
                  <c:v>0.57199999999999995</c:v>
                </c:pt>
                <c:pt idx="16556">
                  <c:v>0.64200000000000002</c:v>
                </c:pt>
                <c:pt idx="16557">
                  <c:v>0.6</c:v>
                </c:pt>
                <c:pt idx="16558">
                  <c:v>0.6</c:v>
                </c:pt>
                <c:pt idx="16559">
                  <c:v>0.54700000000000004</c:v>
                </c:pt>
                <c:pt idx="16560">
                  <c:v>0.54700000000000004</c:v>
                </c:pt>
                <c:pt idx="16561">
                  <c:v>0.56899999999999995</c:v>
                </c:pt>
                <c:pt idx="16562">
                  <c:v>0.76300000000000001</c:v>
                </c:pt>
                <c:pt idx="16563">
                  <c:v>0.755</c:v>
                </c:pt>
                <c:pt idx="16564">
                  <c:v>0.72199999999999998</c:v>
                </c:pt>
                <c:pt idx="16565">
                  <c:v>0.80800000000000005</c:v>
                </c:pt>
                <c:pt idx="16566">
                  <c:v>0.72499999999999998</c:v>
                </c:pt>
                <c:pt idx="16567">
                  <c:v>0.73099999999999998</c:v>
                </c:pt>
                <c:pt idx="16568">
                  <c:v>0.64500000000000002</c:v>
                </c:pt>
                <c:pt idx="16569">
                  <c:v>0.55000000000000004</c:v>
                </c:pt>
                <c:pt idx="16570">
                  <c:v>0.55000000000000004</c:v>
                </c:pt>
                <c:pt idx="16571">
                  <c:v>0.753</c:v>
                </c:pt>
                <c:pt idx="16572">
                  <c:v>0.80500000000000005</c:v>
                </c:pt>
                <c:pt idx="16573">
                  <c:v>0.79800000000000004</c:v>
                </c:pt>
                <c:pt idx="16574">
                  <c:v>0.73399999999999999</c:v>
                </c:pt>
                <c:pt idx="16575">
                  <c:v>0.79300000000000004</c:v>
                </c:pt>
                <c:pt idx="16576">
                  <c:v>0.64700000000000002</c:v>
                </c:pt>
                <c:pt idx="16577">
                  <c:v>0.76400000000000001</c:v>
                </c:pt>
                <c:pt idx="16578">
                  <c:v>0.79600000000000004</c:v>
                </c:pt>
                <c:pt idx="16579">
                  <c:v>0.79400000000000004</c:v>
                </c:pt>
                <c:pt idx="16580">
                  <c:v>0.79</c:v>
                </c:pt>
                <c:pt idx="16581">
                  <c:v>0.81200000000000006</c:v>
                </c:pt>
                <c:pt idx="16582">
                  <c:v>0.79700000000000004</c:v>
                </c:pt>
                <c:pt idx="16583">
                  <c:v>0.75800000000000001</c:v>
                </c:pt>
                <c:pt idx="16584">
                  <c:v>0.80100000000000005</c:v>
                </c:pt>
                <c:pt idx="16585">
                  <c:v>0.58299999999999996</c:v>
                </c:pt>
                <c:pt idx="16586">
                  <c:v>0.73699999999999999</c:v>
                </c:pt>
                <c:pt idx="16587">
                  <c:v>0.6</c:v>
                </c:pt>
                <c:pt idx="16588">
                  <c:v>0.6</c:v>
                </c:pt>
                <c:pt idx="16589">
                  <c:v>0.76100000000000001</c:v>
                </c:pt>
                <c:pt idx="16590">
                  <c:v>0.71399999999999997</c:v>
                </c:pt>
                <c:pt idx="16591">
                  <c:v>0.71399999999999997</c:v>
                </c:pt>
                <c:pt idx="16592">
                  <c:v>0.80400000000000005</c:v>
                </c:pt>
                <c:pt idx="16593">
                  <c:v>0.66600000000000004</c:v>
                </c:pt>
                <c:pt idx="16594">
                  <c:v>0.66600000000000004</c:v>
                </c:pt>
                <c:pt idx="16595">
                  <c:v>0.628</c:v>
                </c:pt>
                <c:pt idx="16596">
                  <c:v>0.63900000000000001</c:v>
                </c:pt>
                <c:pt idx="16597">
                  <c:v>0.63900000000000001</c:v>
                </c:pt>
                <c:pt idx="16598">
                  <c:v>0.80400000000000005</c:v>
                </c:pt>
                <c:pt idx="16599">
                  <c:v>0.628</c:v>
                </c:pt>
                <c:pt idx="16600">
                  <c:v>0.52900000000000003</c:v>
                </c:pt>
                <c:pt idx="16601">
                  <c:v>0.8</c:v>
                </c:pt>
                <c:pt idx="16602">
                  <c:v>0.64700000000000002</c:v>
                </c:pt>
                <c:pt idx="16603">
                  <c:v>0.64700000000000002</c:v>
                </c:pt>
                <c:pt idx="16604">
                  <c:v>0.59499999999999997</c:v>
                </c:pt>
                <c:pt idx="16605">
                  <c:v>0.55400000000000005</c:v>
                </c:pt>
                <c:pt idx="16606">
                  <c:v>0.55400000000000005</c:v>
                </c:pt>
                <c:pt idx="16607">
                  <c:v>0.63300000000000001</c:v>
                </c:pt>
                <c:pt idx="16608">
                  <c:v>0.64500000000000002</c:v>
                </c:pt>
                <c:pt idx="16609">
                  <c:v>0.81100000000000005</c:v>
                </c:pt>
                <c:pt idx="16610">
                  <c:v>0.72799999999999998</c:v>
                </c:pt>
                <c:pt idx="16611">
                  <c:v>0.61099999999999999</c:v>
                </c:pt>
                <c:pt idx="16612">
                  <c:v>0.61099999999999999</c:v>
                </c:pt>
                <c:pt idx="16613">
                  <c:v>0.66</c:v>
                </c:pt>
                <c:pt idx="16614">
                  <c:v>0.63900000000000001</c:v>
                </c:pt>
                <c:pt idx="16615">
                  <c:v>0.72799999999999998</c:v>
                </c:pt>
                <c:pt idx="16616">
                  <c:v>0.76300000000000001</c:v>
                </c:pt>
                <c:pt idx="16617">
                  <c:v>0.64</c:v>
                </c:pt>
                <c:pt idx="16618">
                  <c:v>0.56000000000000005</c:v>
                </c:pt>
                <c:pt idx="16619">
                  <c:v>0.56000000000000005</c:v>
                </c:pt>
                <c:pt idx="16620">
                  <c:v>0.73499999999999999</c:v>
                </c:pt>
                <c:pt idx="16621">
                  <c:v>0.74099999999999999</c:v>
                </c:pt>
                <c:pt idx="16622">
                  <c:v>0.76200000000000001</c:v>
                </c:pt>
                <c:pt idx="16623">
                  <c:v>0.80700000000000005</c:v>
                </c:pt>
                <c:pt idx="16624">
                  <c:v>0.80200000000000005</c:v>
                </c:pt>
                <c:pt idx="16625">
                  <c:v>0.7</c:v>
                </c:pt>
                <c:pt idx="16626">
                  <c:v>0.79800000000000004</c:v>
                </c:pt>
                <c:pt idx="16627">
                  <c:v>0.71799999999999997</c:v>
                </c:pt>
                <c:pt idx="16628">
                  <c:v>0.80300000000000005</c:v>
                </c:pt>
                <c:pt idx="16629">
                  <c:v>0.81</c:v>
                </c:pt>
                <c:pt idx="16630">
                  <c:v>0.755</c:v>
                </c:pt>
                <c:pt idx="16631">
                  <c:v>0.78800000000000003</c:v>
                </c:pt>
                <c:pt idx="16632">
                  <c:v>0.59399999999999997</c:v>
                </c:pt>
                <c:pt idx="16633">
                  <c:v>0.71799999999999997</c:v>
                </c:pt>
                <c:pt idx="16634">
                  <c:v>0.79600000000000004</c:v>
                </c:pt>
                <c:pt idx="16635">
                  <c:v>0.72399999999999998</c:v>
                </c:pt>
                <c:pt idx="16636">
                  <c:v>0.53700000000000003</c:v>
                </c:pt>
                <c:pt idx="16637">
                  <c:v>0.72499999999999998</c:v>
                </c:pt>
                <c:pt idx="16638">
                  <c:v>0.76100000000000001</c:v>
                </c:pt>
                <c:pt idx="16639">
                  <c:v>0.80800000000000005</c:v>
                </c:pt>
                <c:pt idx="16640">
                  <c:v>0.64700000000000002</c:v>
                </c:pt>
                <c:pt idx="16641">
                  <c:v>0.80900000000000005</c:v>
                </c:pt>
                <c:pt idx="16642">
                  <c:v>0.73699999999999999</c:v>
                </c:pt>
                <c:pt idx="16643">
                  <c:v>0.7</c:v>
                </c:pt>
                <c:pt idx="16644">
                  <c:v>0.7</c:v>
                </c:pt>
                <c:pt idx="16645">
                  <c:v>0.66200000000000003</c:v>
                </c:pt>
                <c:pt idx="16646">
                  <c:v>0.73799999999999999</c:v>
                </c:pt>
                <c:pt idx="16647">
                  <c:v>0.63100000000000001</c:v>
                </c:pt>
                <c:pt idx="16648">
                  <c:v>0.63100000000000001</c:v>
                </c:pt>
                <c:pt idx="16649">
                  <c:v>0.73399999999999999</c:v>
                </c:pt>
                <c:pt idx="16650">
                  <c:v>0.73299999999999998</c:v>
                </c:pt>
                <c:pt idx="16651">
                  <c:v>0.65300000000000002</c:v>
                </c:pt>
                <c:pt idx="16652">
                  <c:v>0.67300000000000004</c:v>
                </c:pt>
                <c:pt idx="16653">
                  <c:v>0.79700000000000004</c:v>
                </c:pt>
                <c:pt idx="16654">
                  <c:v>0.65400000000000003</c:v>
                </c:pt>
                <c:pt idx="16655">
                  <c:v>0.73299999999999998</c:v>
                </c:pt>
                <c:pt idx="16656">
                  <c:v>0.71699999999999997</c:v>
                </c:pt>
                <c:pt idx="16657">
                  <c:v>0.76600000000000001</c:v>
                </c:pt>
                <c:pt idx="16658">
                  <c:v>0.74299999999999999</c:v>
                </c:pt>
                <c:pt idx="16659">
                  <c:v>0.80400000000000005</c:v>
                </c:pt>
                <c:pt idx="16660">
                  <c:v>0.73299999999999998</c:v>
                </c:pt>
                <c:pt idx="16661">
                  <c:v>0.60599999999999998</c:v>
                </c:pt>
                <c:pt idx="16662">
                  <c:v>0.54600000000000004</c:v>
                </c:pt>
                <c:pt idx="16663">
                  <c:v>0.69799999999999995</c:v>
                </c:pt>
                <c:pt idx="16664">
                  <c:v>0.80400000000000005</c:v>
                </c:pt>
                <c:pt idx="16665">
                  <c:v>0.75600000000000001</c:v>
                </c:pt>
                <c:pt idx="16666">
                  <c:v>0.76300000000000001</c:v>
                </c:pt>
                <c:pt idx="16667">
                  <c:v>0.71699999999999997</c:v>
                </c:pt>
                <c:pt idx="16668">
                  <c:v>0.71699999999999997</c:v>
                </c:pt>
                <c:pt idx="16669">
                  <c:v>0.752</c:v>
                </c:pt>
                <c:pt idx="16670">
                  <c:v>0.79500000000000004</c:v>
                </c:pt>
                <c:pt idx="16671">
                  <c:v>0.80600000000000005</c:v>
                </c:pt>
                <c:pt idx="16672">
                  <c:v>0.747</c:v>
                </c:pt>
                <c:pt idx="16673">
                  <c:v>0.61899999999999999</c:v>
                </c:pt>
                <c:pt idx="16674">
                  <c:v>0.70799999999999996</c:v>
                </c:pt>
                <c:pt idx="16675">
                  <c:v>0.64700000000000002</c:v>
                </c:pt>
                <c:pt idx="16676">
                  <c:v>0.64700000000000002</c:v>
                </c:pt>
                <c:pt idx="16677">
                  <c:v>0.76300000000000001</c:v>
                </c:pt>
                <c:pt idx="16678">
                  <c:v>0.70499999999999996</c:v>
                </c:pt>
                <c:pt idx="16679">
                  <c:v>0.74399999999999999</c:v>
                </c:pt>
                <c:pt idx="16680">
                  <c:v>0.71899999999999997</c:v>
                </c:pt>
                <c:pt idx="16681">
                  <c:v>0.79300000000000004</c:v>
                </c:pt>
                <c:pt idx="16682">
                  <c:v>0.58199999999999996</c:v>
                </c:pt>
                <c:pt idx="16683">
                  <c:v>0.58199999999999996</c:v>
                </c:pt>
                <c:pt idx="16684">
                  <c:v>0.76100000000000001</c:v>
                </c:pt>
                <c:pt idx="16685">
                  <c:v>0.70499999999999996</c:v>
                </c:pt>
                <c:pt idx="16686">
                  <c:v>0.75900000000000001</c:v>
                </c:pt>
                <c:pt idx="16687">
                  <c:v>0.76600000000000001</c:v>
                </c:pt>
                <c:pt idx="16688">
                  <c:v>0.71899999999999997</c:v>
                </c:pt>
                <c:pt idx="16689">
                  <c:v>0.80100000000000005</c:v>
                </c:pt>
                <c:pt idx="16690">
                  <c:v>0.76100000000000001</c:v>
                </c:pt>
                <c:pt idx="16691">
                  <c:v>0.55400000000000005</c:v>
                </c:pt>
                <c:pt idx="16692">
                  <c:v>0.61699999999999999</c:v>
                </c:pt>
                <c:pt idx="16693">
                  <c:v>0.65500000000000003</c:v>
                </c:pt>
                <c:pt idx="16694">
                  <c:v>0.65600000000000003</c:v>
                </c:pt>
                <c:pt idx="16695">
                  <c:v>0.63700000000000001</c:v>
                </c:pt>
                <c:pt idx="16696">
                  <c:v>0.63700000000000001</c:v>
                </c:pt>
                <c:pt idx="16697">
                  <c:v>0.79800000000000004</c:v>
                </c:pt>
                <c:pt idx="16698">
                  <c:v>0.56599999999999995</c:v>
                </c:pt>
                <c:pt idx="16699">
                  <c:v>0.79400000000000004</c:v>
                </c:pt>
                <c:pt idx="16700">
                  <c:v>0.76100000000000001</c:v>
                </c:pt>
                <c:pt idx="16701">
                  <c:v>0.80500000000000005</c:v>
                </c:pt>
                <c:pt idx="16702">
                  <c:v>0.77300000000000002</c:v>
                </c:pt>
                <c:pt idx="16703">
                  <c:v>0.76300000000000001</c:v>
                </c:pt>
                <c:pt idx="16704">
                  <c:v>0.63100000000000001</c:v>
                </c:pt>
                <c:pt idx="16705">
                  <c:v>0.80200000000000005</c:v>
                </c:pt>
                <c:pt idx="16706">
                  <c:v>0.80300000000000005</c:v>
                </c:pt>
                <c:pt idx="16707">
                  <c:v>0.77</c:v>
                </c:pt>
                <c:pt idx="16708">
                  <c:v>0.80400000000000005</c:v>
                </c:pt>
                <c:pt idx="16709">
                  <c:v>0.73</c:v>
                </c:pt>
                <c:pt idx="16710">
                  <c:v>0.56399999999999995</c:v>
                </c:pt>
                <c:pt idx="16711">
                  <c:v>0.80100000000000005</c:v>
                </c:pt>
                <c:pt idx="16712">
                  <c:v>0.81100000000000005</c:v>
                </c:pt>
                <c:pt idx="16713">
                  <c:v>0.73499999999999999</c:v>
                </c:pt>
                <c:pt idx="16714">
                  <c:v>0.76200000000000001</c:v>
                </c:pt>
                <c:pt idx="16715">
                  <c:v>0.79700000000000004</c:v>
                </c:pt>
                <c:pt idx="16716">
                  <c:v>0.63600000000000001</c:v>
                </c:pt>
                <c:pt idx="16717">
                  <c:v>0.72499999999999998</c:v>
                </c:pt>
                <c:pt idx="16718">
                  <c:v>0.66800000000000004</c:v>
                </c:pt>
                <c:pt idx="16719">
                  <c:v>0.66900000000000004</c:v>
                </c:pt>
                <c:pt idx="16720">
                  <c:v>0.80800000000000005</c:v>
                </c:pt>
                <c:pt idx="16721">
                  <c:v>0.65700000000000003</c:v>
                </c:pt>
                <c:pt idx="16722">
                  <c:v>0.65700000000000003</c:v>
                </c:pt>
                <c:pt idx="16723">
                  <c:v>0.57699999999999996</c:v>
                </c:pt>
                <c:pt idx="16724">
                  <c:v>0.80800000000000005</c:v>
                </c:pt>
                <c:pt idx="16725">
                  <c:v>0.79400000000000004</c:v>
                </c:pt>
                <c:pt idx="16726">
                  <c:v>0.8</c:v>
                </c:pt>
                <c:pt idx="16727">
                  <c:v>0.80100000000000005</c:v>
                </c:pt>
                <c:pt idx="16728">
                  <c:v>0.63600000000000001</c:v>
                </c:pt>
                <c:pt idx="16729">
                  <c:v>0.63600000000000001</c:v>
                </c:pt>
                <c:pt idx="16730">
                  <c:v>0.64400000000000002</c:v>
                </c:pt>
                <c:pt idx="16731">
                  <c:v>0.57299999999999995</c:v>
                </c:pt>
                <c:pt idx="16732">
                  <c:v>0.81299999999999994</c:v>
                </c:pt>
                <c:pt idx="16733">
                  <c:v>0.80400000000000005</c:v>
                </c:pt>
                <c:pt idx="16734">
                  <c:v>0.72599999999999998</c:v>
                </c:pt>
                <c:pt idx="16735">
                  <c:v>0.79800000000000004</c:v>
                </c:pt>
                <c:pt idx="16736">
                  <c:v>0.73599999999999999</c:v>
                </c:pt>
                <c:pt idx="16737">
                  <c:v>0.80700000000000005</c:v>
                </c:pt>
                <c:pt idx="16738">
                  <c:v>0.80100000000000005</c:v>
                </c:pt>
                <c:pt idx="16739">
                  <c:v>0.81</c:v>
                </c:pt>
                <c:pt idx="16740">
                  <c:v>0.73899999999999999</c:v>
                </c:pt>
                <c:pt idx="16741">
                  <c:v>0.8</c:v>
                </c:pt>
                <c:pt idx="16742">
                  <c:v>0.79600000000000004</c:v>
                </c:pt>
                <c:pt idx="16743">
                  <c:v>0.80200000000000005</c:v>
                </c:pt>
                <c:pt idx="16744">
                  <c:v>0.75800000000000001</c:v>
                </c:pt>
                <c:pt idx="16745">
                  <c:v>0.80600000000000005</c:v>
                </c:pt>
                <c:pt idx="16746">
                  <c:v>0.76400000000000001</c:v>
                </c:pt>
                <c:pt idx="16747">
                  <c:v>0.65200000000000002</c:v>
                </c:pt>
                <c:pt idx="16748">
                  <c:v>0.74199999999999999</c:v>
                </c:pt>
                <c:pt idx="16749">
                  <c:v>0.71899999999999997</c:v>
                </c:pt>
                <c:pt idx="16750">
                  <c:v>0.71899999999999997</c:v>
                </c:pt>
                <c:pt idx="16751">
                  <c:v>0.81</c:v>
                </c:pt>
                <c:pt idx="16752">
                  <c:v>0.80500000000000005</c:v>
                </c:pt>
                <c:pt idx="16753">
                  <c:v>0.81</c:v>
                </c:pt>
                <c:pt idx="16754">
                  <c:v>0.80400000000000005</c:v>
                </c:pt>
                <c:pt idx="16755">
                  <c:v>0.65200000000000002</c:v>
                </c:pt>
                <c:pt idx="16756">
                  <c:v>0.65200000000000002</c:v>
                </c:pt>
                <c:pt idx="16757">
                  <c:v>0.73199999999999998</c:v>
                </c:pt>
                <c:pt idx="16758">
                  <c:v>0.66400000000000003</c:v>
                </c:pt>
                <c:pt idx="16759">
                  <c:v>0.61499999999999999</c:v>
                </c:pt>
                <c:pt idx="16760">
                  <c:v>0.61499999999999999</c:v>
                </c:pt>
                <c:pt idx="16761">
                  <c:v>0.81299999999999994</c:v>
                </c:pt>
                <c:pt idx="16762">
                  <c:v>0.80700000000000005</c:v>
                </c:pt>
                <c:pt idx="16763">
                  <c:v>0.746</c:v>
                </c:pt>
                <c:pt idx="16764">
                  <c:v>0.76700000000000002</c:v>
                </c:pt>
                <c:pt idx="16765">
                  <c:v>0.76800000000000002</c:v>
                </c:pt>
                <c:pt idx="16766">
                  <c:v>0.80800000000000005</c:v>
                </c:pt>
                <c:pt idx="16767">
                  <c:v>0.81599999999999995</c:v>
                </c:pt>
                <c:pt idx="16768">
                  <c:v>0.79300000000000004</c:v>
                </c:pt>
                <c:pt idx="16769">
                  <c:v>0.70499999999999996</c:v>
                </c:pt>
                <c:pt idx="16770">
                  <c:v>0.76</c:v>
                </c:pt>
                <c:pt idx="16771">
                  <c:v>0.76200000000000001</c:v>
                </c:pt>
                <c:pt idx="16772">
                  <c:v>0.72199999999999998</c:v>
                </c:pt>
                <c:pt idx="16773">
                  <c:v>0.59899999999999998</c:v>
                </c:pt>
                <c:pt idx="16774">
                  <c:v>0.80100000000000005</c:v>
                </c:pt>
                <c:pt idx="16775">
                  <c:v>0.76600000000000001</c:v>
                </c:pt>
                <c:pt idx="16776">
                  <c:v>0.81399999999999995</c:v>
                </c:pt>
                <c:pt idx="16777">
                  <c:v>0.81299999999999994</c:v>
                </c:pt>
                <c:pt idx="16778">
                  <c:v>0.70499999999999996</c:v>
                </c:pt>
                <c:pt idx="16779">
                  <c:v>0.70499999999999996</c:v>
                </c:pt>
                <c:pt idx="16780">
                  <c:v>0.74199999999999999</c:v>
                </c:pt>
                <c:pt idx="16781">
                  <c:v>0.63600000000000001</c:v>
                </c:pt>
                <c:pt idx="16782">
                  <c:v>0.63600000000000001</c:v>
                </c:pt>
                <c:pt idx="16783">
                  <c:v>0.67800000000000005</c:v>
                </c:pt>
                <c:pt idx="16784">
                  <c:v>0.80900000000000005</c:v>
                </c:pt>
                <c:pt idx="16785">
                  <c:v>0.73799999999999999</c:v>
                </c:pt>
                <c:pt idx="16786">
                  <c:v>0.72199999999999998</c:v>
                </c:pt>
                <c:pt idx="16787">
                  <c:v>0.73799999999999999</c:v>
                </c:pt>
                <c:pt idx="16788">
                  <c:v>0.77100000000000002</c:v>
                </c:pt>
                <c:pt idx="16789">
                  <c:v>0.61</c:v>
                </c:pt>
                <c:pt idx="16790">
                  <c:v>0.80900000000000005</c:v>
                </c:pt>
                <c:pt idx="16791">
                  <c:v>0.76100000000000001</c:v>
                </c:pt>
                <c:pt idx="16792">
                  <c:v>0.81100000000000005</c:v>
                </c:pt>
                <c:pt idx="16793">
                  <c:v>0.8</c:v>
                </c:pt>
                <c:pt idx="16794">
                  <c:v>0.76900000000000002</c:v>
                </c:pt>
                <c:pt idx="16795">
                  <c:v>0.72399999999999998</c:v>
                </c:pt>
                <c:pt idx="16796">
                  <c:v>0.749</c:v>
                </c:pt>
                <c:pt idx="16797">
                  <c:v>0.76800000000000002</c:v>
                </c:pt>
                <c:pt idx="16798">
                  <c:v>0.77200000000000002</c:v>
                </c:pt>
                <c:pt idx="16799">
                  <c:v>0.76600000000000001</c:v>
                </c:pt>
                <c:pt idx="16800">
                  <c:v>0.72399999999999998</c:v>
                </c:pt>
                <c:pt idx="16801">
                  <c:v>0.80700000000000005</c:v>
                </c:pt>
                <c:pt idx="16802">
                  <c:v>0.621</c:v>
                </c:pt>
                <c:pt idx="16803">
                  <c:v>0.80300000000000005</c:v>
                </c:pt>
                <c:pt idx="16804">
                  <c:v>0.76600000000000001</c:v>
                </c:pt>
                <c:pt idx="16805">
                  <c:v>0.81</c:v>
                </c:pt>
                <c:pt idx="16806">
                  <c:v>0.79900000000000004</c:v>
                </c:pt>
                <c:pt idx="16807">
                  <c:v>0.76800000000000002</c:v>
                </c:pt>
                <c:pt idx="16808">
                  <c:v>0.77500000000000002</c:v>
                </c:pt>
                <c:pt idx="16809">
                  <c:v>0.80800000000000005</c:v>
                </c:pt>
                <c:pt idx="16810">
                  <c:v>0.80800000000000005</c:v>
                </c:pt>
                <c:pt idx="16811">
                  <c:v>0.77900000000000003</c:v>
                </c:pt>
                <c:pt idx="16812">
                  <c:v>0.80900000000000005</c:v>
                </c:pt>
                <c:pt idx="16813">
                  <c:v>0.80700000000000005</c:v>
                </c:pt>
                <c:pt idx="16814">
                  <c:v>0.74</c:v>
                </c:pt>
                <c:pt idx="16815">
                  <c:v>0.77700000000000002</c:v>
                </c:pt>
                <c:pt idx="16816">
                  <c:v>0.81599999999999995</c:v>
                </c:pt>
                <c:pt idx="16817">
                  <c:v>0.81299999999999994</c:v>
                </c:pt>
                <c:pt idx="16818">
                  <c:v>0.64100000000000001</c:v>
                </c:pt>
                <c:pt idx="16819">
                  <c:v>0.81299999999999994</c:v>
                </c:pt>
                <c:pt idx="16820">
                  <c:v>0.80600000000000005</c:v>
                </c:pt>
                <c:pt idx="16821">
                  <c:v>0.80900000000000005</c:v>
                </c:pt>
                <c:pt idx="16822">
                  <c:v>0.81899999999999995</c:v>
                </c:pt>
                <c:pt idx="16823">
                  <c:v>0.81200000000000006</c:v>
                </c:pt>
                <c:pt idx="16824">
                  <c:v>0.81599999999999995</c:v>
                </c:pt>
                <c:pt idx="16825">
                  <c:v>0.81299999999999994</c:v>
                </c:pt>
                <c:pt idx="16826">
                  <c:v>0.65600000000000003</c:v>
                </c:pt>
                <c:pt idx="16827">
                  <c:v>0.81100000000000005</c:v>
                </c:pt>
                <c:pt idx="16828">
                  <c:v>0.81499999999999995</c:v>
                </c:pt>
                <c:pt idx="16829">
                  <c:v>0.81599999999999995</c:v>
                </c:pt>
                <c:pt idx="16830">
                  <c:v>0.73699999999999999</c:v>
                </c:pt>
                <c:pt idx="16831">
                  <c:v>0.77200000000000002</c:v>
                </c:pt>
                <c:pt idx="16832">
                  <c:v>0.77300000000000002</c:v>
                </c:pt>
                <c:pt idx="16833">
                  <c:v>0.71</c:v>
                </c:pt>
                <c:pt idx="16834">
                  <c:v>0.76700000000000002</c:v>
                </c:pt>
                <c:pt idx="16835">
                  <c:v>0.80600000000000005</c:v>
                </c:pt>
                <c:pt idx="16836">
                  <c:v>0.77100000000000002</c:v>
                </c:pt>
                <c:pt idx="16837">
                  <c:v>0.746</c:v>
                </c:pt>
                <c:pt idx="16838">
                  <c:v>0.74199999999999999</c:v>
                </c:pt>
                <c:pt idx="16839">
                  <c:v>0.74199999999999999</c:v>
                </c:pt>
                <c:pt idx="16840">
                  <c:v>0.77700000000000002</c:v>
                </c:pt>
                <c:pt idx="16841">
                  <c:v>0.77300000000000002</c:v>
                </c:pt>
                <c:pt idx="16842">
                  <c:v>0.81200000000000006</c:v>
                </c:pt>
                <c:pt idx="16843">
                  <c:v>0.80400000000000005</c:v>
                </c:pt>
                <c:pt idx="16844">
                  <c:v>0.81200000000000006</c:v>
                </c:pt>
                <c:pt idx="16845">
                  <c:v>0.78400000000000003</c:v>
                </c:pt>
                <c:pt idx="16846">
                  <c:v>0.82099999999999995</c:v>
                </c:pt>
                <c:pt idx="16847">
                  <c:v>0.81899999999999995</c:v>
                </c:pt>
                <c:pt idx="16848">
                  <c:v>0.76700000000000002</c:v>
                </c:pt>
                <c:pt idx="16849">
                  <c:v>0.76600000000000001</c:v>
                </c:pt>
                <c:pt idx="16850">
                  <c:v>0.76700000000000002</c:v>
                </c:pt>
                <c:pt idx="16851">
                  <c:v>0.76600000000000001</c:v>
                </c:pt>
                <c:pt idx="16852">
                  <c:v>0.76300000000000001</c:v>
                </c:pt>
                <c:pt idx="16853">
                  <c:v>0.76300000000000001</c:v>
                </c:pt>
                <c:pt idx="16854">
                  <c:v>0.77200000000000002</c:v>
                </c:pt>
                <c:pt idx="16855">
                  <c:v>0.78300000000000003</c:v>
                </c:pt>
                <c:pt idx="16856">
                  <c:v>0.80800000000000005</c:v>
                </c:pt>
                <c:pt idx="16857">
                  <c:v>0.77400000000000002</c:v>
                </c:pt>
                <c:pt idx="16858">
                  <c:v>0.81299999999999994</c:v>
                </c:pt>
                <c:pt idx="16859">
                  <c:v>0.78800000000000003</c:v>
                </c:pt>
                <c:pt idx="16860">
                  <c:v>0.81799999999999995</c:v>
                </c:pt>
                <c:pt idx="16861">
                  <c:v>0.77200000000000002</c:v>
                </c:pt>
                <c:pt idx="16862">
                  <c:v>0.83599999999999997</c:v>
                </c:pt>
                <c:pt idx="16863">
                  <c:v>0.84399999999999997</c:v>
                </c:pt>
                <c:pt idx="16864">
                  <c:v>0.84399999999999997</c:v>
                </c:pt>
                <c:pt idx="16865">
                  <c:v>0.752</c:v>
                </c:pt>
                <c:pt idx="16866">
                  <c:v>0.72399999999999998</c:v>
                </c:pt>
                <c:pt idx="16867">
                  <c:v>0.72499999999999998</c:v>
                </c:pt>
                <c:pt idx="16868">
                  <c:v>0.82</c:v>
                </c:pt>
                <c:pt idx="16869">
                  <c:v>0.82499999999999996</c:v>
                </c:pt>
                <c:pt idx="16870">
                  <c:v>0.83</c:v>
                </c:pt>
                <c:pt idx="16871">
                  <c:v>0.76900000000000002</c:v>
                </c:pt>
                <c:pt idx="16872">
                  <c:v>0.74399999999999999</c:v>
                </c:pt>
                <c:pt idx="16873">
                  <c:v>0.76900000000000002</c:v>
                </c:pt>
                <c:pt idx="16874">
                  <c:v>0.82499999999999996</c:v>
                </c:pt>
                <c:pt idx="16875">
                  <c:v>0.77500000000000002</c:v>
                </c:pt>
                <c:pt idx="16876">
                  <c:v>0.72599999999999998</c:v>
                </c:pt>
                <c:pt idx="16877">
                  <c:v>0.73499999999999999</c:v>
                </c:pt>
                <c:pt idx="16878">
                  <c:v>0.73599999999999999</c:v>
                </c:pt>
                <c:pt idx="16879">
                  <c:v>0.76500000000000001</c:v>
                </c:pt>
                <c:pt idx="16880">
                  <c:v>0.75</c:v>
                </c:pt>
                <c:pt idx="16881">
                  <c:v>0.84099999999999997</c:v>
                </c:pt>
                <c:pt idx="16882">
                  <c:v>0.754</c:v>
                </c:pt>
                <c:pt idx="16883">
                  <c:v>0.83099999999999996</c:v>
                </c:pt>
                <c:pt idx="16884">
                  <c:v>0.76600000000000001</c:v>
                </c:pt>
                <c:pt idx="16885">
                  <c:v>0.84099999999999997</c:v>
                </c:pt>
                <c:pt idx="16886">
                  <c:v>0.73099999999999998</c:v>
                </c:pt>
                <c:pt idx="16887">
                  <c:v>0.83199999999999996</c:v>
                </c:pt>
                <c:pt idx="16888">
                  <c:v>0.77100000000000002</c:v>
                </c:pt>
                <c:pt idx="16889">
                  <c:v>0.74</c:v>
                </c:pt>
                <c:pt idx="16890">
                  <c:v>0.75900000000000001</c:v>
                </c:pt>
                <c:pt idx="16891">
                  <c:v>0.78800000000000003</c:v>
                </c:pt>
                <c:pt idx="16892">
                  <c:v>0.78900000000000003</c:v>
                </c:pt>
                <c:pt idx="16893">
                  <c:v>0.75800000000000001</c:v>
                </c:pt>
                <c:pt idx="16894">
                  <c:v>0.73599999999999999</c:v>
                </c:pt>
                <c:pt idx="16895">
                  <c:v>0.76700000000000002</c:v>
                </c:pt>
                <c:pt idx="16896">
                  <c:v>0.71899999999999997</c:v>
                </c:pt>
                <c:pt idx="16897">
                  <c:v>0.77300000000000002</c:v>
                </c:pt>
                <c:pt idx="16898">
                  <c:v>0.77400000000000002</c:v>
                </c:pt>
                <c:pt idx="16899">
                  <c:v>0.77</c:v>
                </c:pt>
                <c:pt idx="16900">
                  <c:v>0.78200000000000003</c:v>
                </c:pt>
                <c:pt idx="16901">
                  <c:v>0.72299999999999998</c:v>
                </c:pt>
                <c:pt idx="16902">
                  <c:v>0.78100000000000003</c:v>
                </c:pt>
                <c:pt idx="16903">
                  <c:v>0.78400000000000003</c:v>
                </c:pt>
                <c:pt idx="16904">
                  <c:v>0.71699999999999997</c:v>
                </c:pt>
                <c:pt idx="16905">
                  <c:v>0.72699999999999998</c:v>
                </c:pt>
                <c:pt idx="16906">
                  <c:v>0.78400000000000003</c:v>
                </c:pt>
                <c:pt idx="16907">
                  <c:v>0.75900000000000001</c:v>
                </c:pt>
                <c:pt idx="16908">
                  <c:v>0.78300000000000003</c:v>
                </c:pt>
                <c:pt idx="16909">
                  <c:v>0.753</c:v>
                </c:pt>
                <c:pt idx="16910">
                  <c:v>0.76200000000000001</c:v>
                </c:pt>
                <c:pt idx="16911">
                  <c:v>0.76300000000000001</c:v>
                </c:pt>
                <c:pt idx="16912">
                  <c:v>0.71599999999999997</c:v>
                </c:pt>
                <c:pt idx="16913">
                  <c:v>0.44600000000000001</c:v>
                </c:pt>
                <c:pt idx="16914">
                  <c:v>0.44600000000000001</c:v>
                </c:pt>
                <c:pt idx="16915">
                  <c:v>0.74099999999999999</c:v>
                </c:pt>
                <c:pt idx="16916">
                  <c:v>0.74099999999999999</c:v>
                </c:pt>
                <c:pt idx="16917">
                  <c:v>0.77200000000000002</c:v>
                </c:pt>
                <c:pt idx="16918">
                  <c:v>0.78500000000000003</c:v>
                </c:pt>
                <c:pt idx="16919">
                  <c:v>0.72399999999999998</c:v>
                </c:pt>
                <c:pt idx="16920">
                  <c:v>0.77600000000000002</c:v>
                </c:pt>
                <c:pt idx="16921">
                  <c:v>0.77900000000000003</c:v>
                </c:pt>
                <c:pt idx="16922">
                  <c:v>0.48</c:v>
                </c:pt>
                <c:pt idx="16923">
                  <c:v>0.48</c:v>
                </c:pt>
                <c:pt idx="16924">
                  <c:v>0.77900000000000003</c:v>
                </c:pt>
                <c:pt idx="16925">
                  <c:v>0.78900000000000003</c:v>
                </c:pt>
                <c:pt idx="16926">
                  <c:v>0.77500000000000002</c:v>
                </c:pt>
                <c:pt idx="16927">
                  <c:v>0.78800000000000003</c:v>
                </c:pt>
                <c:pt idx="16928">
                  <c:v>0.79500000000000004</c:v>
                </c:pt>
                <c:pt idx="16929">
                  <c:v>0.72799999999999998</c:v>
                </c:pt>
                <c:pt idx="16930">
                  <c:v>0.71699999999999997</c:v>
                </c:pt>
                <c:pt idx="16931">
                  <c:v>0.78700000000000003</c:v>
                </c:pt>
                <c:pt idx="16932">
                  <c:v>0.72199999999999998</c:v>
                </c:pt>
                <c:pt idx="16933">
                  <c:v>0.78600000000000003</c:v>
                </c:pt>
                <c:pt idx="16934">
                  <c:v>0.73199999999999998</c:v>
                </c:pt>
                <c:pt idx="16935">
                  <c:v>0.79900000000000004</c:v>
                </c:pt>
                <c:pt idx="16936">
                  <c:v>0.79700000000000004</c:v>
                </c:pt>
                <c:pt idx="16937">
                  <c:v>0.76400000000000001</c:v>
                </c:pt>
                <c:pt idx="16938">
                  <c:v>0.79</c:v>
                </c:pt>
                <c:pt idx="16939">
                  <c:v>0.75800000000000001</c:v>
                </c:pt>
                <c:pt idx="16940">
                  <c:v>0.79700000000000004</c:v>
                </c:pt>
                <c:pt idx="16941">
                  <c:v>0.76900000000000002</c:v>
                </c:pt>
                <c:pt idx="16942">
                  <c:v>0.72099999999999997</c:v>
                </c:pt>
                <c:pt idx="16943">
                  <c:v>0.48199999999999998</c:v>
                </c:pt>
                <c:pt idx="16944">
                  <c:v>0.74</c:v>
                </c:pt>
                <c:pt idx="16945">
                  <c:v>0.41699999999999998</c:v>
                </c:pt>
                <c:pt idx="16946">
                  <c:v>0.41699999999999998</c:v>
                </c:pt>
                <c:pt idx="16947">
                  <c:v>0.8</c:v>
                </c:pt>
                <c:pt idx="16948">
                  <c:v>0.72899999999999998</c:v>
                </c:pt>
                <c:pt idx="16949">
                  <c:v>0.47899999999999998</c:v>
                </c:pt>
                <c:pt idx="16950">
                  <c:v>0.747</c:v>
                </c:pt>
                <c:pt idx="16951">
                  <c:v>0.79300000000000004</c:v>
                </c:pt>
                <c:pt idx="16952">
                  <c:v>0.49099999999999999</c:v>
                </c:pt>
                <c:pt idx="16953">
                  <c:v>0.79100000000000004</c:v>
                </c:pt>
                <c:pt idx="16954">
                  <c:v>0.75</c:v>
                </c:pt>
                <c:pt idx="16955">
                  <c:v>0.48299999999999998</c:v>
                </c:pt>
                <c:pt idx="16956">
                  <c:v>0.48299999999999998</c:v>
                </c:pt>
                <c:pt idx="16957">
                  <c:v>0.72699999999999998</c:v>
                </c:pt>
                <c:pt idx="16958">
                  <c:v>0.73299999999999998</c:v>
                </c:pt>
                <c:pt idx="16959">
                  <c:v>0.78400000000000003</c:v>
                </c:pt>
                <c:pt idx="16960">
                  <c:v>0.48699999999999999</c:v>
                </c:pt>
                <c:pt idx="16961">
                  <c:v>0.78500000000000003</c:v>
                </c:pt>
                <c:pt idx="16962">
                  <c:v>0.72199999999999998</c:v>
                </c:pt>
                <c:pt idx="16963">
                  <c:v>0.79500000000000004</c:v>
                </c:pt>
                <c:pt idx="16964">
                  <c:v>0.72699999999999998</c:v>
                </c:pt>
                <c:pt idx="16965">
                  <c:v>0.499</c:v>
                </c:pt>
                <c:pt idx="16966">
                  <c:v>0.8</c:v>
                </c:pt>
                <c:pt idx="16967">
                  <c:v>0.79400000000000004</c:v>
                </c:pt>
                <c:pt idx="16968">
                  <c:v>0.79300000000000004</c:v>
                </c:pt>
                <c:pt idx="16969">
                  <c:v>0.749</c:v>
                </c:pt>
                <c:pt idx="16970">
                  <c:v>0.49099999999999999</c:v>
                </c:pt>
                <c:pt idx="16971">
                  <c:v>0.49099999999999999</c:v>
                </c:pt>
                <c:pt idx="16972">
                  <c:v>0.73699999999999999</c:v>
                </c:pt>
                <c:pt idx="16973">
                  <c:v>0.79200000000000004</c:v>
                </c:pt>
                <c:pt idx="16974">
                  <c:v>0.79400000000000004</c:v>
                </c:pt>
                <c:pt idx="16975">
                  <c:v>0.77</c:v>
                </c:pt>
                <c:pt idx="16976">
                  <c:v>0.495</c:v>
                </c:pt>
                <c:pt idx="16977">
                  <c:v>0.77400000000000002</c:v>
                </c:pt>
                <c:pt idx="16978">
                  <c:v>0.77800000000000002</c:v>
                </c:pt>
                <c:pt idx="16979">
                  <c:v>0.746</c:v>
                </c:pt>
                <c:pt idx="16980">
                  <c:v>0.50700000000000001</c:v>
                </c:pt>
                <c:pt idx="16981">
                  <c:v>0.749</c:v>
                </c:pt>
                <c:pt idx="16982">
                  <c:v>0.77300000000000002</c:v>
                </c:pt>
                <c:pt idx="16983">
                  <c:v>0.755</c:v>
                </c:pt>
                <c:pt idx="16984">
                  <c:v>0.76600000000000001</c:v>
                </c:pt>
                <c:pt idx="16985">
                  <c:v>0.5</c:v>
                </c:pt>
                <c:pt idx="16986">
                  <c:v>0.5</c:v>
                </c:pt>
                <c:pt idx="16987">
                  <c:v>0.75700000000000001</c:v>
                </c:pt>
                <c:pt idx="16988">
                  <c:v>0.73899999999999999</c:v>
                </c:pt>
                <c:pt idx="16989">
                  <c:v>0.77300000000000002</c:v>
                </c:pt>
                <c:pt idx="16990">
                  <c:v>0.76800000000000002</c:v>
                </c:pt>
                <c:pt idx="16991">
                  <c:v>0.754</c:v>
                </c:pt>
                <c:pt idx="16992">
                  <c:v>0.75900000000000001</c:v>
                </c:pt>
                <c:pt idx="16993">
                  <c:v>0.755</c:v>
                </c:pt>
                <c:pt idx="16994">
                  <c:v>0.51600000000000001</c:v>
                </c:pt>
                <c:pt idx="16995">
                  <c:v>0.76500000000000001</c:v>
                </c:pt>
                <c:pt idx="16996">
                  <c:v>0.49</c:v>
                </c:pt>
                <c:pt idx="16997">
                  <c:v>0.49</c:v>
                </c:pt>
                <c:pt idx="16998">
                  <c:v>0.50800000000000001</c:v>
                </c:pt>
                <c:pt idx="16999">
                  <c:v>0.50800000000000001</c:v>
                </c:pt>
                <c:pt idx="17000">
                  <c:v>0.70799999999999996</c:v>
                </c:pt>
                <c:pt idx="17001">
                  <c:v>0.748</c:v>
                </c:pt>
                <c:pt idx="17002">
                  <c:v>0.48199999999999998</c:v>
                </c:pt>
                <c:pt idx="17003">
                  <c:v>0.76400000000000001</c:v>
                </c:pt>
                <c:pt idx="17004">
                  <c:v>0.504</c:v>
                </c:pt>
                <c:pt idx="17005">
                  <c:v>0.504</c:v>
                </c:pt>
                <c:pt idx="17006">
                  <c:v>0.46600000000000003</c:v>
                </c:pt>
                <c:pt idx="17007">
                  <c:v>0.76600000000000001</c:v>
                </c:pt>
                <c:pt idx="17008">
                  <c:v>0.76600000000000001</c:v>
                </c:pt>
                <c:pt idx="17009">
                  <c:v>0.52500000000000002</c:v>
                </c:pt>
                <c:pt idx="17010">
                  <c:v>0.45300000000000001</c:v>
                </c:pt>
                <c:pt idx="17011">
                  <c:v>0.45300000000000001</c:v>
                </c:pt>
                <c:pt idx="17012">
                  <c:v>0.76500000000000001</c:v>
                </c:pt>
                <c:pt idx="17013">
                  <c:v>0.76500000000000001</c:v>
                </c:pt>
                <c:pt idx="17014">
                  <c:v>0.76800000000000002</c:v>
                </c:pt>
                <c:pt idx="17015">
                  <c:v>0.498</c:v>
                </c:pt>
                <c:pt idx="17016">
                  <c:v>0.71799999999999997</c:v>
                </c:pt>
                <c:pt idx="17017">
                  <c:v>0.498</c:v>
                </c:pt>
                <c:pt idx="17018">
                  <c:v>0.51700000000000002</c:v>
                </c:pt>
                <c:pt idx="17019">
                  <c:v>0.51700000000000002</c:v>
                </c:pt>
                <c:pt idx="17020">
                  <c:v>0.76300000000000001</c:v>
                </c:pt>
                <c:pt idx="17021">
                  <c:v>0.751</c:v>
                </c:pt>
                <c:pt idx="17022">
                  <c:v>0.70799999999999996</c:v>
                </c:pt>
                <c:pt idx="17023">
                  <c:v>0.74</c:v>
                </c:pt>
                <c:pt idx="17024">
                  <c:v>0.49</c:v>
                </c:pt>
                <c:pt idx="17025">
                  <c:v>0.745</c:v>
                </c:pt>
                <c:pt idx="17026">
                  <c:v>0.502</c:v>
                </c:pt>
                <c:pt idx="17027">
                  <c:v>0.755</c:v>
                </c:pt>
                <c:pt idx="17028">
                  <c:v>0.75600000000000001</c:v>
                </c:pt>
                <c:pt idx="17029">
                  <c:v>0.4</c:v>
                </c:pt>
                <c:pt idx="17030">
                  <c:v>0.4</c:v>
                </c:pt>
                <c:pt idx="17031">
                  <c:v>0.77200000000000002</c:v>
                </c:pt>
                <c:pt idx="17032">
                  <c:v>0.47599999999999998</c:v>
                </c:pt>
                <c:pt idx="17033">
                  <c:v>0.77300000000000002</c:v>
                </c:pt>
                <c:pt idx="17034">
                  <c:v>0.754</c:v>
                </c:pt>
                <c:pt idx="17035">
                  <c:v>0.51300000000000001</c:v>
                </c:pt>
                <c:pt idx="17036">
                  <c:v>0.51300000000000001</c:v>
                </c:pt>
                <c:pt idx="17037">
                  <c:v>0.53500000000000003</c:v>
                </c:pt>
                <c:pt idx="17038">
                  <c:v>0.49399999999999999</c:v>
                </c:pt>
                <c:pt idx="17039">
                  <c:v>0.49399999999999999</c:v>
                </c:pt>
                <c:pt idx="17040">
                  <c:v>0.75600000000000001</c:v>
                </c:pt>
                <c:pt idx="17041">
                  <c:v>0.77200000000000002</c:v>
                </c:pt>
                <c:pt idx="17042">
                  <c:v>0.76200000000000001</c:v>
                </c:pt>
                <c:pt idx="17043">
                  <c:v>0.77</c:v>
                </c:pt>
                <c:pt idx="17044">
                  <c:v>0.77400000000000002</c:v>
                </c:pt>
                <c:pt idx="17045">
                  <c:v>0.50700000000000001</c:v>
                </c:pt>
                <c:pt idx="17046">
                  <c:v>0.77600000000000002</c:v>
                </c:pt>
                <c:pt idx="17047">
                  <c:v>0.50700000000000001</c:v>
                </c:pt>
                <c:pt idx="17048">
                  <c:v>0.753</c:v>
                </c:pt>
                <c:pt idx="17049">
                  <c:v>0.52600000000000002</c:v>
                </c:pt>
                <c:pt idx="17050">
                  <c:v>0.52600000000000002</c:v>
                </c:pt>
                <c:pt idx="17051">
                  <c:v>0.75700000000000001</c:v>
                </c:pt>
                <c:pt idx="17052">
                  <c:v>0.77600000000000002</c:v>
                </c:pt>
                <c:pt idx="17053">
                  <c:v>0.71799999999999997</c:v>
                </c:pt>
                <c:pt idx="17054">
                  <c:v>0.77300000000000002</c:v>
                </c:pt>
                <c:pt idx="17055">
                  <c:v>0.51100000000000001</c:v>
                </c:pt>
                <c:pt idx="17056">
                  <c:v>0.75</c:v>
                </c:pt>
                <c:pt idx="17057">
                  <c:v>0.51100000000000001</c:v>
                </c:pt>
                <c:pt idx="17058">
                  <c:v>0.76200000000000001</c:v>
                </c:pt>
                <c:pt idx="17059">
                  <c:v>0.46200000000000002</c:v>
                </c:pt>
                <c:pt idx="17060">
                  <c:v>0.46200000000000002</c:v>
                </c:pt>
                <c:pt idx="17061">
                  <c:v>0.76700000000000002</c:v>
                </c:pt>
                <c:pt idx="17062">
                  <c:v>0.48399999999999999</c:v>
                </c:pt>
                <c:pt idx="17063">
                  <c:v>0.76600000000000001</c:v>
                </c:pt>
                <c:pt idx="17064">
                  <c:v>0.76</c:v>
                </c:pt>
                <c:pt idx="17065">
                  <c:v>0.76700000000000002</c:v>
                </c:pt>
                <c:pt idx="17066">
                  <c:v>0.54300000000000004</c:v>
                </c:pt>
                <c:pt idx="17067">
                  <c:v>0.74399999999999999</c:v>
                </c:pt>
                <c:pt idx="17068">
                  <c:v>0.503</c:v>
                </c:pt>
                <c:pt idx="17069">
                  <c:v>0.503</c:v>
                </c:pt>
                <c:pt idx="17070">
                  <c:v>0.754</c:v>
                </c:pt>
                <c:pt idx="17071">
                  <c:v>0.76500000000000001</c:v>
                </c:pt>
                <c:pt idx="17072">
                  <c:v>0.51500000000000001</c:v>
                </c:pt>
                <c:pt idx="17073">
                  <c:v>0.51600000000000001</c:v>
                </c:pt>
                <c:pt idx="17074">
                  <c:v>0.77100000000000002</c:v>
                </c:pt>
                <c:pt idx="17075">
                  <c:v>0.53600000000000003</c:v>
                </c:pt>
                <c:pt idx="17076">
                  <c:v>0.53600000000000003</c:v>
                </c:pt>
                <c:pt idx="17077">
                  <c:v>0.77800000000000002</c:v>
                </c:pt>
                <c:pt idx="17078">
                  <c:v>0.50600000000000001</c:v>
                </c:pt>
                <c:pt idx="17079">
                  <c:v>0.61899999999999999</c:v>
                </c:pt>
                <c:pt idx="17080">
                  <c:v>0.61899999999999999</c:v>
                </c:pt>
                <c:pt idx="17081">
                  <c:v>0.53800000000000003</c:v>
                </c:pt>
                <c:pt idx="17082">
                  <c:v>0.51100000000000001</c:v>
                </c:pt>
                <c:pt idx="17083">
                  <c:v>0.51100000000000001</c:v>
                </c:pt>
                <c:pt idx="17084">
                  <c:v>0.76400000000000001</c:v>
                </c:pt>
                <c:pt idx="17085">
                  <c:v>0.77300000000000002</c:v>
                </c:pt>
                <c:pt idx="17086">
                  <c:v>0.629</c:v>
                </c:pt>
                <c:pt idx="17087">
                  <c:v>0.52</c:v>
                </c:pt>
                <c:pt idx="17088">
                  <c:v>0.52</c:v>
                </c:pt>
                <c:pt idx="17089">
                  <c:v>0.51900000000000002</c:v>
                </c:pt>
                <c:pt idx="17090">
                  <c:v>0.77900000000000003</c:v>
                </c:pt>
                <c:pt idx="17091">
                  <c:v>0.75900000000000001</c:v>
                </c:pt>
                <c:pt idx="17092">
                  <c:v>0.77</c:v>
                </c:pt>
                <c:pt idx="17093">
                  <c:v>0.55300000000000005</c:v>
                </c:pt>
                <c:pt idx="17094">
                  <c:v>0.51100000000000001</c:v>
                </c:pt>
                <c:pt idx="17095">
                  <c:v>0.51100000000000001</c:v>
                </c:pt>
                <c:pt idx="17096">
                  <c:v>0.49299999999999999</c:v>
                </c:pt>
                <c:pt idx="17097">
                  <c:v>0.753</c:v>
                </c:pt>
                <c:pt idx="17098">
                  <c:v>0.77700000000000002</c:v>
                </c:pt>
                <c:pt idx="17099">
                  <c:v>0.49299999999999999</c:v>
                </c:pt>
                <c:pt idx="17100">
                  <c:v>0.76500000000000001</c:v>
                </c:pt>
                <c:pt idx="17101">
                  <c:v>0.77600000000000002</c:v>
                </c:pt>
                <c:pt idx="17102">
                  <c:v>0.54400000000000004</c:v>
                </c:pt>
                <c:pt idx="17103">
                  <c:v>0.54400000000000004</c:v>
                </c:pt>
                <c:pt idx="17104">
                  <c:v>0.71499999999999997</c:v>
                </c:pt>
                <c:pt idx="17105">
                  <c:v>0.71299999999999997</c:v>
                </c:pt>
                <c:pt idx="17106">
                  <c:v>0.77800000000000002</c:v>
                </c:pt>
                <c:pt idx="17107">
                  <c:v>0.51500000000000001</c:v>
                </c:pt>
                <c:pt idx="17108">
                  <c:v>0.63100000000000001</c:v>
                </c:pt>
                <c:pt idx="17109">
                  <c:v>0.63100000000000001</c:v>
                </c:pt>
                <c:pt idx="17110">
                  <c:v>0.50900000000000001</c:v>
                </c:pt>
                <c:pt idx="17111">
                  <c:v>0.54600000000000004</c:v>
                </c:pt>
                <c:pt idx="17112">
                  <c:v>0.71699999999999997</c:v>
                </c:pt>
                <c:pt idx="17113">
                  <c:v>0.65900000000000003</c:v>
                </c:pt>
                <c:pt idx="17114">
                  <c:v>0.52900000000000003</c:v>
                </c:pt>
                <c:pt idx="17115">
                  <c:v>0.52100000000000002</c:v>
                </c:pt>
                <c:pt idx="17116">
                  <c:v>0.52100000000000002</c:v>
                </c:pt>
                <c:pt idx="17117">
                  <c:v>0.76900000000000002</c:v>
                </c:pt>
                <c:pt idx="17118">
                  <c:v>0.751</c:v>
                </c:pt>
                <c:pt idx="17119">
                  <c:v>0.53</c:v>
                </c:pt>
                <c:pt idx="17120">
                  <c:v>0.50700000000000001</c:v>
                </c:pt>
                <c:pt idx="17121">
                  <c:v>0.50700000000000001</c:v>
                </c:pt>
                <c:pt idx="17122">
                  <c:v>0.52900000000000003</c:v>
                </c:pt>
                <c:pt idx="17123">
                  <c:v>0.434</c:v>
                </c:pt>
                <c:pt idx="17124">
                  <c:v>0.56100000000000005</c:v>
                </c:pt>
                <c:pt idx="17125">
                  <c:v>0.501</c:v>
                </c:pt>
                <c:pt idx="17126">
                  <c:v>0.52</c:v>
                </c:pt>
                <c:pt idx="17127">
                  <c:v>0.52</c:v>
                </c:pt>
                <c:pt idx="17128">
                  <c:v>0.77100000000000002</c:v>
                </c:pt>
                <c:pt idx="17129">
                  <c:v>0.75600000000000001</c:v>
                </c:pt>
                <c:pt idx="17130">
                  <c:v>0.502</c:v>
                </c:pt>
                <c:pt idx="17131">
                  <c:v>0.78</c:v>
                </c:pt>
                <c:pt idx="17132">
                  <c:v>0.53400000000000003</c:v>
                </c:pt>
                <c:pt idx="17133">
                  <c:v>0.77</c:v>
                </c:pt>
                <c:pt idx="17134">
                  <c:v>0.76500000000000001</c:v>
                </c:pt>
                <c:pt idx="17135">
                  <c:v>0.53400000000000003</c:v>
                </c:pt>
                <c:pt idx="17136">
                  <c:v>0.745</c:v>
                </c:pt>
                <c:pt idx="17137">
                  <c:v>0.55300000000000005</c:v>
                </c:pt>
                <c:pt idx="17138">
                  <c:v>0.55300000000000005</c:v>
                </c:pt>
                <c:pt idx="17139">
                  <c:v>0.77300000000000002</c:v>
                </c:pt>
                <c:pt idx="17140">
                  <c:v>0.72299999999999998</c:v>
                </c:pt>
                <c:pt idx="17141">
                  <c:v>0.76900000000000002</c:v>
                </c:pt>
                <c:pt idx="17142">
                  <c:v>0.49299999999999999</c:v>
                </c:pt>
                <c:pt idx="17143">
                  <c:v>0.749</c:v>
                </c:pt>
                <c:pt idx="17144">
                  <c:v>0.505</c:v>
                </c:pt>
                <c:pt idx="17145">
                  <c:v>0.52400000000000002</c:v>
                </c:pt>
                <c:pt idx="17146">
                  <c:v>0.77500000000000002</c:v>
                </c:pt>
                <c:pt idx="17147">
                  <c:v>0.55600000000000005</c:v>
                </c:pt>
                <c:pt idx="17148">
                  <c:v>0.77200000000000002</c:v>
                </c:pt>
                <c:pt idx="17149">
                  <c:v>0.71299999999999997</c:v>
                </c:pt>
                <c:pt idx="17150">
                  <c:v>0.75900000000000001</c:v>
                </c:pt>
                <c:pt idx="17151">
                  <c:v>0.71099999999999997</c:v>
                </c:pt>
                <c:pt idx="17152">
                  <c:v>0.501</c:v>
                </c:pt>
                <c:pt idx="17153">
                  <c:v>0.501</c:v>
                </c:pt>
                <c:pt idx="17154">
                  <c:v>0.51900000000000002</c:v>
                </c:pt>
                <c:pt idx="17155">
                  <c:v>0.53800000000000003</c:v>
                </c:pt>
                <c:pt idx="17156">
                  <c:v>0.76</c:v>
                </c:pt>
                <c:pt idx="17157">
                  <c:v>0.48499999999999999</c:v>
                </c:pt>
                <c:pt idx="17158">
                  <c:v>0.48499999999999999</c:v>
                </c:pt>
                <c:pt idx="17159">
                  <c:v>0.76100000000000001</c:v>
                </c:pt>
                <c:pt idx="17160">
                  <c:v>0.47899999999999998</c:v>
                </c:pt>
                <c:pt idx="17161">
                  <c:v>0.36599999999999999</c:v>
                </c:pt>
                <c:pt idx="17162">
                  <c:v>0.36599999999999999</c:v>
                </c:pt>
                <c:pt idx="17163">
                  <c:v>0.51700000000000002</c:v>
                </c:pt>
                <c:pt idx="17164">
                  <c:v>0.51700000000000002</c:v>
                </c:pt>
                <c:pt idx="17165">
                  <c:v>0.76100000000000001</c:v>
                </c:pt>
                <c:pt idx="17166">
                  <c:v>0.54</c:v>
                </c:pt>
                <c:pt idx="17167">
                  <c:v>0.51</c:v>
                </c:pt>
                <c:pt idx="17168">
                  <c:v>0.623</c:v>
                </c:pt>
                <c:pt idx="17169">
                  <c:v>0.52</c:v>
                </c:pt>
                <c:pt idx="17170">
                  <c:v>0.77800000000000002</c:v>
                </c:pt>
                <c:pt idx="17171">
                  <c:v>0.52900000000000003</c:v>
                </c:pt>
                <c:pt idx="17172">
                  <c:v>0.52900000000000003</c:v>
                </c:pt>
                <c:pt idx="17173">
                  <c:v>0.51</c:v>
                </c:pt>
                <c:pt idx="17174">
                  <c:v>0.76300000000000001</c:v>
                </c:pt>
                <c:pt idx="17175">
                  <c:v>0.48</c:v>
                </c:pt>
                <c:pt idx="17176">
                  <c:v>0.76700000000000002</c:v>
                </c:pt>
                <c:pt idx="17177">
                  <c:v>0.77700000000000002</c:v>
                </c:pt>
                <c:pt idx="17178">
                  <c:v>0.48099999999999998</c:v>
                </c:pt>
                <c:pt idx="17179">
                  <c:v>0.76800000000000002</c:v>
                </c:pt>
                <c:pt idx="17180">
                  <c:v>0.56200000000000006</c:v>
                </c:pt>
                <c:pt idx="17181">
                  <c:v>0.56200000000000006</c:v>
                </c:pt>
                <c:pt idx="17182">
                  <c:v>0.77500000000000002</c:v>
                </c:pt>
                <c:pt idx="17183">
                  <c:v>0.75800000000000001</c:v>
                </c:pt>
                <c:pt idx="17184">
                  <c:v>0.501</c:v>
                </c:pt>
                <c:pt idx="17185">
                  <c:v>0.78100000000000003</c:v>
                </c:pt>
                <c:pt idx="17186">
                  <c:v>0.51400000000000001</c:v>
                </c:pt>
                <c:pt idx="17187">
                  <c:v>0.755</c:v>
                </c:pt>
                <c:pt idx="17188">
                  <c:v>0.77800000000000002</c:v>
                </c:pt>
                <c:pt idx="17189">
                  <c:v>0.53400000000000003</c:v>
                </c:pt>
                <c:pt idx="17190">
                  <c:v>0.72299999999999998</c:v>
                </c:pt>
                <c:pt idx="17191">
                  <c:v>0.62</c:v>
                </c:pt>
                <c:pt idx="17192">
                  <c:v>0.78100000000000003</c:v>
                </c:pt>
                <c:pt idx="17193">
                  <c:v>0.76600000000000001</c:v>
                </c:pt>
                <c:pt idx="17194">
                  <c:v>0.51400000000000001</c:v>
                </c:pt>
                <c:pt idx="17195">
                  <c:v>0.51</c:v>
                </c:pt>
                <c:pt idx="17196">
                  <c:v>0.51</c:v>
                </c:pt>
                <c:pt idx="17197">
                  <c:v>0.54700000000000004</c:v>
                </c:pt>
                <c:pt idx="17198">
                  <c:v>0.749</c:v>
                </c:pt>
                <c:pt idx="17199">
                  <c:v>0.52800000000000002</c:v>
                </c:pt>
                <c:pt idx="17200">
                  <c:v>0.76700000000000002</c:v>
                </c:pt>
                <c:pt idx="17201">
                  <c:v>0.50600000000000001</c:v>
                </c:pt>
                <c:pt idx="17202">
                  <c:v>0.50600000000000001</c:v>
                </c:pt>
                <c:pt idx="17203">
                  <c:v>0.42899999999999999</c:v>
                </c:pt>
                <c:pt idx="17204">
                  <c:v>0.42899999999999999</c:v>
                </c:pt>
                <c:pt idx="17205">
                  <c:v>0.77100000000000002</c:v>
                </c:pt>
                <c:pt idx="17206">
                  <c:v>0.76300000000000001</c:v>
                </c:pt>
                <c:pt idx="17207">
                  <c:v>0.77200000000000002</c:v>
                </c:pt>
                <c:pt idx="17208">
                  <c:v>0.51900000000000002</c:v>
                </c:pt>
                <c:pt idx="17209">
                  <c:v>0.78100000000000003</c:v>
                </c:pt>
                <c:pt idx="17210">
                  <c:v>0.52700000000000002</c:v>
                </c:pt>
                <c:pt idx="17211">
                  <c:v>0.52700000000000002</c:v>
                </c:pt>
                <c:pt idx="17212">
                  <c:v>0.63600000000000001</c:v>
                </c:pt>
                <c:pt idx="17213">
                  <c:v>0.53900000000000003</c:v>
                </c:pt>
                <c:pt idx="17214">
                  <c:v>0.53900000000000003</c:v>
                </c:pt>
                <c:pt idx="17215">
                  <c:v>0.51900000000000002</c:v>
                </c:pt>
                <c:pt idx="17216">
                  <c:v>0.77300000000000002</c:v>
                </c:pt>
                <c:pt idx="17217">
                  <c:v>0.53</c:v>
                </c:pt>
                <c:pt idx="17218">
                  <c:v>0.55000000000000004</c:v>
                </c:pt>
                <c:pt idx="17219">
                  <c:v>0.48799999999999999</c:v>
                </c:pt>
                <c:pt idx="17220">
                  <c:v>0.77</c:v>
                </c:pt>
                <c:pt idx="17221">
                  <c:v>0.48799999999999999</c:v>
                </c:pt>
                <c:pt idx="17222">
                  <c:v>0.623</c:v>
                </c:pt>
                <c:pt idx="17223">
                  <c:v>0.623</c:v>
                </c:pt>
                <c:pt idx="17224">
                  <c:v>0.76</c:v>
                </c:pt>
                <c:pt idx="17225">
                  <c:v>0.71399999999999997</c:v>
                </c:pt>
                <c:pt idx="17226">
                  <c:v>0.52400000000000002</c:v>
                </c:pt>
                <c:pt idx="17227">
                  <c:v>0.624</c:v>
                </c:pt>
                <c:pt idx="17228">
                  <c:v>0.51</c:v>
                </c:pt>
                <c:pt idx="17229">
                  <c:v>0.52500000000000002</c:v>
                </c:pt>
                <c:pt idx="17230">
                  <c:v>0.52300000000000002</c:v>
                </c:pt>
                <c:pt idx="17231">
                  <c:v>0.54200000000000004</c:v>
                </c:pt>
                <c:pt idx="17232">
                  <c:v>0.52500000000000002</c:v>
                </c:pt>
                <c:pt idx="17233">
                  <c:v>0.63300000000000001</c:v>
                </c:pt>
                <c:pt idx="17234">
                  <c:v>0.77500000000000002</c:v>
                </c:pt>
                <c:pt idx="17235">
                  <c:v>0.78400000000000003</c:v>
                </c:pt>
                <c:pt idx="17236">
                  <c:v>0.78100000000000003</c:v>
                </c:pt>
                <c:pt idx="17237">
                  <c:v>0.77800000000000002</c:v>
                </c:pt>
                <c:pt idx="17238">
                  <c:v>0.51500000000000001</c:v>
                </c:pt>
                <c:pt idx="17239">
                  <c:v>0.51500000000000001</c:v>
                </c:pt>
                <c:pt idx="17240">
                  <c:v>0.55600000000000005</c:v>
                </c:pt>
                <c:pt idx="17241">
                  <c:v>0.75800000000000001</c:v>
                </c:pt>
                <c:pt idx="17242">
                  <c:v>0.49399999999999999</c:v>
                </c:pt>
                <c:pt idx="17243">
                  <c:v>0.52400000000000002</c:v>
                </c:pt>
                <c:pt idx="17244">
                  <c:v>0.47699999999999998</c:v>
                </c:pt>
                <c:pt idx="17245">
                  <c:v>0.51500000000000001</c:v>
                </c:pt>
                <c:pt idx="17246">
                  <c:v>0.47699999999999998</c:v>
                </c:pt>
                <c:pt idx="17247">
                  <c:v>0.51500000000000001</c:v>
                </c:pt>
                <c:pt idx="17248">
                  <c:v>0.752</c:v>
                </c:pt>
                <c:pt idx="17249">
                  <c:v>0.52300000000000002</c:v>
                </c:pt>
                <c:pt idx="17250">
                  <c:v>0.76400000000000001</c:v>
                </c:pt>
                <c:pt idx="17251">
                  <c:v>0.77</c:v>
                </c:pt>
                <c:pt idx="17252">
                  <c:v>0.52800000000000002</c:v>
                </c:pt>
                <c:pt idx="17253">
                  <c:v>0.66700000000000004</c:v>
                </c:pt>
                <c:pt idx="17254">
                  <c:v>0.54700000000000004</c:v>
                </c:pt>
                <c:pt idx="17255">
                  <c:v>0.54700000000000004</c:v>
                </c:pt>
                <c:pt idx="17256">
                  <c:v>0.52800000000000002</c:v>
                </c:pt>
                <c:pt idx="17257">
                  <c:v>0.78400000000000003</c:v>
                </c:pt>
                <c:pt idx="17258">
                  <c:v>0.53700000000000003</c:v>
                </c:pt>
                <c:pt idx="17259">
                  <c:v>0.53700000000000003</c:v>
                </c:pt>
                <c:pt idx="17260">
                  <c:v>0.496</c:v>
                </c:pt>
                <c:pt idx="17261">
                  <c:v>0.496</c:v>
                </c:pt>
                <c:pt idx="17262">
                  <c:v>0.78200000000000003</c:v>
                </c:pt>
                <c:pt idx="17263">
                  <c:v>0.54</c:v>
                </c:pt>
                <c:pt idx="17264">
                  <c:v>0.77</c:v>
                </c:pt>
                <c:pt idx="17265">
                  <c:v>0.76600000000000001</c:v>
                </c:pt>
                <c:pt idx="17266">
                  <c:v>0.63600000000000001</c:v>
                </c:pt>
                <c:pt idx="17267">
                  <c:v>0.63600000000000001</c:v>
                </c:pt>
                <c:pt idx="17268">
                  <c:v>0.76600000000000001</c:v>
                </c:pt>
                <c:pt idx="17269">
                  <c:v>0.65500000000000003</c:v>
                </c:pt>
                <c:pt idx="17270">
                  <c:v>0.72199999999999998</c:v>
                </c:pt>
                <c:pt idx="17271">
                  <c:v>0.77800000000000002</c:v>
                </c:pt>
                <c:pt idx="17272">
                  <c:v>0.51800000000000002</c:v>
                </c:pt>
                <c:pt idx="17273">
                  <c:v>0.53200000000000003</c:v>
                </c:pt>
                <c:pt idx="17274">
                  <c:v>0.53400000000000003</c:v>
                </c:pt>
                <c:pt idx="17275">
                  <c:v>0.55000000000000004</c:v>
                </c:pt>
                <c:pt idx="17276">
                  <c:v>0.53500000000000003</c:v>
                </c:pt>
                <c:pt idx="17277">
                  <c:v>0.53200000000000003</c:v>
                </c:pt>
                <c:pt idx="17278">
                  <c:v>0.75600000000000001</c:v>
                </c:pt>
                <c:pt idx="17279">
                  <c:v>0.66300000000000003</c:v>
                </c:pt>
                <c:pt idx="17280">
                  <c:v>0.71799999999999997</c:v>
                </c:pt>
                <c:pt idx="17281">
                  <c:v>0.51300000000000001</c:v>
                </c:pt>
                <c:pt idx="17282">
                  <c:v>0.41299999999999998</c:v>
                </c:pt>
                <c:pt idx="17283">
                  <c:v>0.502</c:v>
                </c:pt>
                <c:pt idx="17284">
                  <c:v>0.48499999999999999</c:v>
                </c:pt>
                <c:pt idx="17285">
                  <c:v>0.48499999999999999</c:v>
                </c:pt>
                <c:pt idx="17286">
                  <c:v>0.56499999999999995</c:v>
                </c:pt>
                <c:pt idx="17287">
                  <c:v>0.78400000000000003</c:v>
                </c:pt>
                <c:pt idx="17288">
                  <c:v>0.77400000000000002</c:v>
                </c:pt>
                <c:pt idx="17289">
                  <c:v>0.52400000000000002</c:v>
                </c:pt>
                <c:pt idx="17290">
                  <c:v>0.52400000000000002</c:v>
                </c:pt>
                <c:pt idx="17291">
                  <c:v>0.76100000000000001</c:v>
                </c:pt>
                <c:pt idx="17292">
                  <c:v>0.52500000000000002</c:v>
                </c:pt>
                <c:pt idx="17293">
                  <c:v>0.52500000000000002</c:v>
                </c:pt>
                <c:pt idx="17294">
                  <c:v>0.505</c:v>
                </c:pt>
                <c:pt idx="17295">
                  <c:v>0.505</c:v>
                </c:pt>
                <c:pt idx="17296">
                  <c:v>0.53300000000000003</c:v>
                </c:pt>
                <c:pt idx="17297">
                  <c:v>0.53700000000000003</c:v>
                </c:pt>
                <c:pt idx="17298">
                  <c:v>0.67900000000000005</c:v>
                </c:pt>
                <c:pt idx="17299">
                  <c:v>0.75</c:v>
                </c:pt>
                <c:pt idx="17300">
                  <c:v>0.53800000000000003</c:v>
                </c:pt>
                <c:pt idx="17301">
                  <c:v>0.55700000000000005</c:v>
                </c:pt>
                <c:pt idx="17302">
                  <c:v>0.55700000000000005</c:v>
                </c:pt>
                <c:pt idx="17303">
                  <c:v>0.504</c:v>
                </c:pt>
                <c:pt idx="17304">
                  <c:v>0.625</c:v>
                </c:pt>
                <c:pt idx="17305">
                  <c:v>0.53400000000000003</c:v>
                </c:pt>
                <c:pt idx="17306">
                  <c:v>0.754</c:v>
                </c:pt>
                <c:pt idx="17307">
                  <c:v>0.504</c:v>
                </c:pt>
                <c:pt idx="17308">
                  <c:v>0.53400000000000003</c:v>
                </c:pt>
                <c:pt idx="17309">
                  <c:v>0.77500000000000002</c:v>
                </c:pt>
                <c:pt idx="17310">
                  <c:v>0.625</c:v>
                </c:pt>
                <c:pt idx="17311">
                  <c:v>0.54700000000000004</c:v>
                </c:pt>
                <c:pt idx="17312">
                  <c:v>0.54700000000000004</c:v>
                </c:pt>
                <c:pt idx="17313">
                  <c:v>0.77700000000000002</c:v>
                </c:pt>
                <c:pt idx="17314">
                  <c:v>0.77700000000000002</c:v>
                </c:pt>
                <c:pt idx="17315">
                  <c:v>0.77500000000000002</c:v>
                </c:pt>
                <c:pt idx="17316">
                  <c:v>0.66600000000000004</c:v>
                </c:pt>
                <c:pt idx="17317">
                  <c:v>0.66600000000000004</c:v>
                </c:pt>
                <c:pt idx="17318">
                  <c:v>0.55100000000000005</c:v>
                </c:pt>
                <c:pt idx="17319">
                  <c:v>0.78500000000000003</c:v>
                </c:pt>
                <c:pt idx="17320">
                  <c:v>0.52700000000000002</c:v>
                </c:pt>
                <c:pt idx="17321">
                  <c:v>0.77100000000000002</c:v>
                </c:pt>
                <c:pt idx="17322">
                  <c:v>0.54200000000000004</c:v>
                </c:pt>
                <c:pt idx="17323">
                  <c:v>0.77400000000000002</c:v>
                </c:pt>
                <c:pt idx="17324">
                  <c:v>0.56000000000000005</c:v>
                </c:pt>
                <c:pt idx="17325">
                  <c:v>0.72799999999999998</c:v>
                </c:pt>
                <c:pt idx="17326">
                  <c:v>0.54300000000000004</c:v>
                </c:pt>
                <c:pt idx="17327">
                  <c:v>0.54500000000000004</c:v>
                </c:pt>
                <c:pt idx="17328">
                  <c:v>0.67600000000000005</c:v>
                </c:pt>
                <c:pt idx="17329">
                  <c:v>0.54500000000000004</c:v>
                </c:pt>
                <c:pt idx="17330">
                  <c:v>0.47499999999999998</c:v>
                </c:pt>
                <c:pt idx="17331">
                  <c:v>0.51</c:v>
                </c:pt>
                <c:pt idx="17332">
                  <c:v>0.49199999999999999</c:v>
                </c:pt>
                <c:pt idx="17333">
                  <c:v>0.49199999999999999</c:v>
                </c:pt>
                <c:pt idx="17334">
                  <c:v>0.627</c:v>
                </c:pt>
                <c:pt idx="17335">
                  <c:v>0.52200000000000002</c:v>
                </c:pt>
                <c:pt idx="17336">
                  <c:v>0.71799999999999997</c:v>
                </c:pt>
                <c:pt idx="17337">
                  <c:v>0.53300000000000003</c:v>
                </c:pt>
                <c:pt idx="17338">
                  <c:v>0.53300000000000003</c:v>
                </c:pt>
                <c:pt idx="17339">
                  <c:v>0.76500000000000001</c:v>
                </c:pt>
                <c:pt idx="17340">
                  <c:v>0.78</c:v>
                </c:pt>
                <c:pt idx="17341">
                  <c:v>0.76800000000000002</c:v>
                </c:pt>
                <c:pt idx="17342">
                  <c:v>0.504</c:v>
                </c:pt>
                <c:pt idx="17343">
                  <c:v>0.504</c:v>
                </c:pt>
                <c:pt idx="17344">
                  <c:v>0.51300000000000001</c:v>
                </c:pt>
                <c:pt idx="17345">
                  <c:v>0.46100000000000002</c:v>
                </c:pt>
                <c:pt idx="17346">
                  <c:v>0.52900000000000003</c:v>
                </c:pt>
                <c:pt idx="17347">
                  <c:v>0.51400000000000001</c:v>
                </c:pt>
                <c:pt idx="17348">
                  <c:v>0.54400000000000004</c:v>
                </c:pt>
                <c:pt idx="17349">
                  <c:v>0.53500000000000003</c:v>
                </c:pt>
                <c:pt idx="17350">
                  <c:v>0.53500000000000003</c:v>
                </c:pt>
                <c:pt idx="17351">
                  <c:v>0.52</c:v>
                </c:pt>
                <c:pt idx="17352">
                  <c:v>0.52</c:v>
                </c:pt>
                <c:pt idx="17353">
                  <c:v>0.54600000000000004</c:v>
                </c:pt>
                <c:pt idx="17354">
                  <c:v>0.54600000000000004</c:v>
                </c:pt>
                <c:pt idx="17355">
                  <c:v>0.70699999999999996</c:v>
                </c:pt>
                <c:pt idx="17356">
                  <c:v>0.56499999999999995</c:v>
                </c:pt>
                <c:pt idx="17357">
                  <c:v>0.56499999999999995</c:v>
                </c:pt>
                <c:pt idx="17358">
                  <c:v>0.63800000000000001</c:v>
                </c:pt>
                <c:pt idx="17359">
                  <c:v>0.76</c:v>
                </c:pt>
                <c:pt idx="17360">
                  <c:v>0.63800000000000001</c:v>
                </c:pt>
                <c:pt idx="17361">
                  <c:v>0.76600000000000001</c:v>
                </c:pt>
                <c:pt idx="17362">
                  <c:v>0.58399999999999996</c:v>
                </c:pt>
                <c:pt idx="17363">
                  <c:v>0.78400000000000003</c:v>
                </c:pt>
                <c:pt idx="17364">
                  <c:v>0.54400000000000004</c:v>
                </c:pt>
                <c:pt idx="17365">
                  <c:v>0.45600000000000002</c:v>
                </c:pt>
                <c:pt idx="17366">
                  <c:v>0.54500000000000004</c:v>
                </c:pt>
                <c:pt idx="17367">
                  <c:v>0.78400000000000003</c:v>
                </c:pt>
                <c:pt idx="17368">
                  <c:v>0.72199999999999998</c:v>
                </c:pt>
                <c:pt idx="17369">
                  <c:v>0.45700000000000002</c:v>
                </c:pt>
                <c:pt idx="17370">
                  <c:v>0.55800000000000005</c:v>
                </c:pt>
                <c:pt idx="17371">
                  <c:v>0.55800000000000005</c:v>
                </c:pt>
                <c:pt idx="17372">
                  <c:v>0.52400000000000002</c:v>
                </c:pt>
                <c:pt idx="17373">
                  <c:v>0.52400000000000002</c:v>
                </c:pt>
                <c:pt idx="17374">
                  <c:v>0.53700000000000003</c:v>
                </c:pt>
                <c:pt idx="17375">
                  <c:v>0.77100000000000002</c:v>
                </c:pt>
                <c:pt idx="17376">
                  <c:v>0.77200000000000002</c:v>
                </c:pt>
                <c:pt idx="17377">
                  <c:v>0.77300000000000002</c:v>
                </c:pt>
                <c:pt idx="17378">
                  <c:v>0.754</c:v>
                </c:pt>
                <c:pt idx="17379">
                  <c:v>0.61399999999999999</c:v>
                </c:pt>
                <c:pt idx="17380">
                  <c:v>0.55000000000000004</c:v>
                </c:pt>
                <c:pt idx="17381">
                  <c:v>0.56200000000000006</c:v>
                </c:pt>
                <c:pt idx="17382">
                  <c:v>0.625</c:v>
                </c:pt>
                <c:pt idx="17383">
                  <c:v>0.78200000000000003</c:v>
                </c:pt>
                <c:pt idx="17384">
                  <c:v>0.78100000000000003</c:v>
                </c:pt>
                <c:pt idx="17385">
                  <c:v>0.67900000000000005</c:v>
                </c:pt>
                <c:pt idx="17386">
                  <c:v>0.76300000000000001</c:v>
                </c:pt>
                <c:pt idx="17387">
                  <c:v>0.78300000000000003</c:v>
                </c:pt>
                <c:pt idx="17388">
                  <c:v>0.50900000000000001</c:v>
                </c:pt>
                <c:pt idx="17389">
                  <c:v>0.50900000000000001</c:v>
                </c:pt>
                <c:pt idx="17390">
                  <c:v>0.48599999999999999</c:v>
                </c:pt>
                <c:pt idx="17391">
                  <c:v>0.55500000000000005</c:v>
                </c:pt>
                <c:pt idx="17392">
                  <c:v>0.5</c:v>
                </c:pt>
                <c:pt idx="17393">
                  <c:v>0.5</c:v>
                </c:pt>
                <c:pt idx="17394">
                  <c:v>0.51900000000000002</c:v>
                </c:pt>
                <c:pt idx="17395">
                  <c:v>0.55600000000000005</c:v>
                </c:pt>
                <c:pt idx="17396">
                  <c:v>0.72799999999999998</c:v>
                </c:pt>
                <c:pt idx="17397">
                  <c:v>0.64</c:v>
                </c:pt>
                <c:pt idx="17398">
                  <c:v>0.54300000000000004</c:v>
                </c:pt>
                <c:pt idx="17399">
                  <c:v>0.54300000000000004</c:v>
                </c:pt>
                <c:pt idx="17400">
                  <c:v>0.77200000000000002</c:v>
                </c:pt>
                <c:pt idx="17401">
                  <c:v>0.49</c:v>
                </c:pt>
                <c:pt idx="17402">
                  <c:v>0.52200000000000002</c:v>
                </c:pt>
                <c:pt idx="17403">
                  <c:v>0.77600000000000002</c:v>
                </c:pt>
                <c:pt idx="17404">
                  <c:v>0.51300000000000001</c:v>
                </c:pt>
                <c:pt idx="17405">
                  <c:v>0.51300000000000001</c:v>
                </c:pt>
                <c:pt idx="17406">
                  <c:v>0.52300000000000002</c:v>
                </c:pt>
                <c:pt idx="17407">
                  <c:v>0.39300000000000002</c:v>
                </c:pt>
                <c:pt idx="17408">
                  <c:v>0.39300000000000002</c:v>
                </c:pt>
                <c:pt idx="17409">
                  <c:v>0.55400000000000005</c:v>
                </c:pt>
                <c:pt idx="17410">
                  <c:v>0.54</c:v>
                </c:pt>
                <c:pt idx="17411">
                  <c:v>0.52</c:v>
                </c:pt>
                <c:pt idx="17412">
                  <c:v>0.55500000000000005</c:v>
                </c:pt>
                <c:pt idx="17413">
                  <c:v>0.55400000000000005</c:v>
                </c:pt>
                <c:pt idx="17414">
                  <c:v>0.54600000000000004</c:v>
                </c:pt>
                <c:pt idx="17415">
                  <c:v>0.54600000000000004</c:v>
                </c:pt>
                <c:pt idx="17416">
                  <c:v>0.53</c:v>
                </c:pt>
                <c:pt idx="17417">
                  <c:v>0.53</c:v>
                </c:pt>
                <c:pt idx="17418">
                  <c:v>0.71899999999999997</c:v>
                </c:pt>
                <c:pt idx="17419">
                  <c:v>0.627</c:v>
                </c:pt>
                <c:pt idx="17420">
                  <c:v>0.627</c:v>
                </c:pt>
                <c:pt idx="17421">
                  <c:v>0.52100000000000002</c:v>
                </c:pt>
                <c:pt idx="17422">
                  <c:v>0.66800000000000004</c:v>
                </c:pt>
                <c:pt idx="17423">
                  <c:v>0.52600000000000002</c:v>
                </c:pt>
                <c:pt idx="17424">
                  <c:v>0.55400000000000005</c:v>
                </c:pt>
                <c:pt idx="17425">
                  <c:v>0.66900000000000004</c:v>
                </c:pt>
                <c:pt idx="17426">
                  <c:v>0.76900000000000002</c:v>
                </c:pt>
                <c:pt idx="17427">
                  <c:v>0.49099999999999999</c:v>
                </c:pt>
                <c:pt idx="17428">
                  <c:v>0.77800000000000002</c:v>
                </c:pt>
                <c:pt idx="17429">
                  <c:v>0.77500000000000002</c:v>
                </c:pt>
                <c:pt idx="17430">
                  <c:v>0.51300000000000001</c:v>
                </c:pt>
                <c:pt idx="17431">
                  <c:v>0.77800000000000002</c:v>
                </c:pt>
                <c:pt idx="17432">
                  <c:v>0.49099999999999999</c:v>
                </c:pt>
                <c:pt idx="17433">
                  <c:v>0.752</c:v>
                </c:pt>
                <c:pt idx="17434">
                  <c:v>0.624</c:v>
                </c:pt>
                <c:pt idx="17435">
                  <c:v>0.78600000000000003</c:v>
                </c:pt>
                <c:pt idx="17436">
                  <c:v>0.54500000000000004</c:v>
                </c:pt>
                <c:pt idx="17437">
                  <c:v>0.55500000000000005</c:v>
                </c:pt>
                <c:pt idx="17438">
                  <c:v>0.55600000000000005</c:v>
                </c:pt>
                <c:pt idx="17439">
                  <c:v>0.628</c:v>
                </c:pt>
                <c:pt idx="17440">
                  <c:v>0.52800000000000002</c:v>
                </c:pt>
                <c:pt idx="17441">
                  <c:v>0.53400000000000003</c:v>
                </c:pt>
                <c:pt idx="17442">
                  <c:v>0.56899999999999995</c:v>
                </c:pt>
                <c:pt idx="17443">
                  <c:v>0.56899999999999995</c:v>
                </c:pt>
                <c:pt idx="17444">
                  <c:v>0.53300000000000003</c:v>
                </c:pt>
                <c:pt idx="17445">
                  <c:v>0.52900000000000003</c:v>
                </c:pt>
                <c:pt idx="17446">
                  <c:v>0.63700000000000001</c:v>
                </c:pt>
                <c:pt idx="17447">
                  <c:v>0.56000000000000005</c:v>
                </c:pt>
                <c:pt idx="17448">
                  <c:v>0.76300000000000001</c:v>
                </c:pt>
                <c:pt idx="17449">
                  <c:v>0.74</c:v>
                </c:pt>
                <c:pt idx="17450">
                  <c:v>0.59599999999999997</c:v>
                </c:pt>
                <c:pt idx="17451">
                  <c:v>0.73299999999999998</c:v>
                </c:pt>
                <c:pt idx="17452">
                  <c:v>0.49399999999999999</c:v>
                </c:pt>
                <c:pt idx="17453">
                  <c:v>0.57299999999999995</c:v>
                </c:pt>
                <c:pt idx="17454">
                  <c:v>0.51800000000000002</c:v>
                </c:pt>
                <c:pt idx="17455">
                  <c:v>0.51800000000000002</c:v>
                </c:pt>
                <c:pt idx="17456">
                  <c:v>0.50800000000000001</c:v>
                </c:pt>
                <c:pt idx="17457">
                  <c:v>0.50800000000000001</c:v>
                </c:pt>
                <c:pt idx="17458">
                  <c:v>0.69699999999999995</c:v>
                </c:pt>
                <c:pt idx="17459">
                  <c:v>0.73699999999999999</c:v>
                </c:pt>
                <c:pt idx="17460">
                  <c:v>0.52700000000000002</c:v>
                </c:pt>
                <c:pt idx="17461">
                  <c:v>0.746</c:v>
                </c:pt>
                <c:pt idx="17462">
                  <c:v>0.65100000000000002</c:v>
                </c:pt>
                <c:pt idx="17463">
                  <c:v>0.497</c:v>
                </c:pt>
                <c:pt idx="17464">
                  <c:v>0.55100000000000005</c:v>
                </c:pt>
                <c:pt idx="17465">
                  <c:v>0.55100000000000005</c:v>
                </c:pt>
                <c:pt idx="17466">
                  <c:v>0.52800000000000002</c:v>
                </c:pt>
                <c:pt idx="17467">
                  <c:v>0.53100000000000003</c:v>
                </c:pt>
                <c:pt idx="17468">
                  <c:v>0.66900000000000004</c:v>
                </c:pt>
                <c:pt idx="17469">
                  <c:v>0.752</c:v>
                </c:pt>
                <c:pt idx="17470">
                  <c:v>0.45500000000000002</c:v>
                </c:pt>
                <c:pt idx="17471">
                  <c:v>0.45500000000000002</c:v>
                </c:pt>
                <c:pt idx="17472">
                  <c:v>0.53200000000000003</c:v>
                </c:pt>
                <c:pt idx="17473">
                  <c:v>0.76200000000000001</c:v>
                </c:pt>
                <c:pt idx="17474">
                  <c:v>0.749</c:v>
                </c:pt>
                <c:pt idx="17475">
                  <c:v>0.54200000000000004</c:v>
                </c:pt>
                <c:pt idx="17476">
                  <c:v>0.52300000000000002</c:v>
                </c:pt>
                <c:pt idx="17477">
                  <c:v>0.52300000000000002</c:v>
                </c:pt>
                <c:pt idx="17478">
                  <c:v>0.56299999999999994</c:v>
                </c:pt>
                <c:pt idx="17479">
                  <c:v>0.56399999999999995</c:v>
                </c:pt>
                <c:pt idx="17480">
                  <c:v>0.59</c:v>
                </c:pt>
                <c:pt idx="17481">
                  <c:v>0.59</c:v>
                </c:pt>
                <c:pt idx="17482">
                  <c:v>0.73599999999999999</c:v>
                </c:pt>
                <c:pt idx="17483">
                  <c:v>0.58099999999999996</c:v>
                </c:pt>
                <c:pt idx="17484">
                  <c:v>0.56599999999999995</c:v>
                </c:pt>
                <c:pt idx="17485">
                  <c:v>0.66400000000000003</c:v>
                </c:pt>
                <c:pt idx="17486">
                  <c:v>0.55100000000000005</c:v>
                </c:pt>
                <c:pt idx="17487">
                  <c:v>0.747</c:v>
                </c:pt>
                <c:pt idx="17488">
                  <c:v>0.53600000000000003</c:v>
                </c:pt>
                <c:pt idx="17489">
                  <c:v>0.54</c:v>
                </c:pt>
                <c:pt idx="17490">
                  <c:v>0.54</c:v>
                </c:pt>
                <c:pt idx="17491">
                  <c:v>0.55700000000000005</c:v>
                </c:pt>
                <c:pt idx="17492">
                  <c:v>0.55700000000000005</c:v>
                </c:pt>
                <c:pt idx="17493">
                  <c:v>0.499</c:v>
                </c:pt>
                <c:pt idx="17494">
                  <c:v>0.66400000000000003</c:v>
                </c:pt>
                <c:pt idx="17495">
                  <c:v>0.56499999999999995</c:v>
                </c:pt>
                <c:pt idx="17496">
                  <c:v>0.56499999999999995</c:v>
                </c:pt>
                <c:pt idx="17497">
                  <c:v>0.499</c:v>
                </c:pt>
                <c:pt idx="17498">
                  <c:v>0.74</c:v>
                </c:pt>
                <c:pt idx="17499">
                  <c:v>0.52200000000000002</c:v>
                </c:pt>
                <c:pt idx="17500">
                  <c:v>0.54400000000000004</c:v>
                </c:pt>
                <c:pt idx="17501">
                  <c:v>0.66</c:v>
                </c:pt>
                <c:pt idx="17502">
                  <c:v>0.56499999999999995</c:v>
                </c:pt>
                <c:pt idx="17503">
                  <c:v>0.73699999999999999</c:v>
                </c:pt>
                <c:pt idx="17504">
                  <c:v>0.55400000000000005</c:v>
                </c:pt>
                <c:pt idx="17505">
                  <c:v>0.64</c:v>
                </c:pt>
                <c:pt idx="17506">
                  <c:v>0.78</c:v>
                </c:pt>
                <c:pt idx="17507">
                  <c:v>0.61099999999999999</c:v>
                </c:pt>
                <c:pt idx="17508">
                  <c:v>0.78800000000000003</c:v>
                </c:pt>
                <c:pt idx="17509">
                  <c:v>0.75</c:v>
                </c:pt>
                <c:pt idx="17510">
                  <c:v>0.77400000000000002</c:v>
                </c:pt>
                <c:pt idx="17511">
                  <c:v>0.64800000000000002</c:v>
                </c:pt>
                <c:pt idx="17512">
                  <c:v>0.56599999999999995</c:v>
                </c:pt>
                <c:pt idx="17513">
                  <c:v>0.56799999999999995</c:v>
                </c:pt>
                <c:pt idx="17514">
                  <c:v>0.54400000000000004</c:v>
                </c:pt>
                <c:pt idx="17515">
                  <c:v>0.56699999999999995</c:v>
                </c:pt>
                <c:pt idx="17516">
                  <c:v>0.501</c:v>
                </c:pt>
                <c:pt idx="17517">
                  <c:v>0.53800000000000003</c:v>
                </c:pt>
                <c:pt idx="17518">
                  <c:v>0.54400000000000004</c:v>
                </c:pt>
                <c:pt idx="17519">
                  <c:v>0.57999999999999996</c:v>
                </c:pt>
                <c:pt idx="17520">
                  <c:v>0.57999999999999996</c:v>
                </c:pt>
                <c:pt idx="17521">
                  <c:v>0.747</c:v>
                </c:pt>
                <c:pt idx="17522">
                  <c:v>0.51600000000000001</c:v>
                </c:pt>
                <c:pt idx="17523">
                  <c:v>0.51600000000000001</c:v>
                </c:pt>
                <c:pt idx="17524">
                  <c:v>0.53900000000000003</c:v>
                </c:pt>
                <c:pt idx="17525">
                  <c:v>0.74199999999999999</c:v>
                </c:pt>
                <c:pt idx="17526">
                  <c:v>0.53600000000000003</c:v>
                </c:pt>
                <c:pt idx="17527">
                  <c:v>0.52700000000000002</c:v>
                </c:pt>
                <c:pt idx="17528">
                  <c:v>0.52700000000000002</c:v>
                </c:pt>
                <c:pt idx="17529">
                  <c:v>0.77900000000000003</c:v>
                </c:pt>
                <c:pt idx="17530">
                  <c:v>0.60899999999999999</c:v>
                </c:pt>
                <c:pt idx="17531">
                  <c:v>0.58499999999999996</c:v>
                </c:pt>
                <c:pt idx="17532">
                  <c:v>0.75</c:v>
                </c:pt>
                <c:pt idx="17533">
                  <c:v>0.505</c:v>
                </c:pt>
                <c:pt idx="17534">
                  <c:v>0.57699999999999996</c:v>
                </c:pt>
                <c:pt idx="17535">
                  <c:v>0.66700000000000004</c:v>
                </c:pt>
                <c:pt idx="17536">
                  <c:v>0.51800000000000002</c:v>
                </c:pt>
                <c:pt idx="17537">
                  <c:v>0.57799999999999996</c:v>
                </c:pt>
                <c:pt idx="17538">
                  <c:v>0.73099999999999998</c:v>
                </c:pt>
                <c:pt idx="17539">
                  <c:v>0.48799999999999999</c:v>
                </c:pt>
                <c:pt idx="17540">
                  <c:v>0.48799999999999999</c:v>
                </c:pt>
                <c:pt idx="17541">
                  <c:v>0.77200000000000002</c:v>
                </c:pt>
                <c:pt idx="17542">
                  <c:v>0.56000000000000005</c:v>
                </c:pt>
                <c:pt idx="17543">
                  <c:v>0.56000000000000005</c:v>
                </c:pt>
                <c:pt idx="17544">
                  <c:v>0.54</c:v>
                </c:pt>
                <c:pt idx="17545">
                  <c:v>0.65100000000000002</c:v>
                </c:pt>
                <c:pt idx="17546">
                  <c:v>0.65100000000000002</c:v>
                </c:pt>
                <c:pt idx="17547">
                  <c:v>0.54100000000000004</c:v>
                </c:pt>
                <c:pt idx="17548">
                  <c:v>0.73499999999999999</c:v>
                </c:pt>
                <c:pt idx="17549">
                  <c:v>0.53800000000000003</c:v>
                </c:pt>
                <c:pt idx="17550">
                  <c:v>0.71199999999999997</c:v>
                </c:pt>
                <c:pt idx="17551">
                  <c:v>0.52800000000000002</c:v>
                </c:pt>
                <c:pt idx="17552">
                  <c:v>0.52800000000000002</c:v>
                </c:pt>
                <c:pt idx="17553">
                  <c:v>0.57899999999999996</c:v>
                </c:pt>
                <c:pt idx="17554">
                  <c:v>0.55300000000000005</c:v>
                </c:pt>
                <c:pt idx="17555">
                  <c:v>0.53800000000000003</c:v>
                </c:pt>
                <c:pt idx="17556">
                  <c:v>0.752</c:v>
                </c:pt>
                <c:pt idx="17557">
                  <c:v>0.57899999999999996</c:v>
                </c:pt>
                <c:pt idx="17558">
                  <c:v>0.53300000000000003</c:v>
                </c:pt>
                <c:pt idx="17559">
                  <c:v>0.53300000000000003</c:v>
                </c:pt>
                <c:pt idx="17560">
                  <c:v>0.53700000000000003</c:v>
                </c:pt>
                <c:pt idx="17561">
                  <c:v>0.65100000000000002</c:v>
                </c:pt>
                <c:pt idx="17562">
                  <c:v>0.65100000000000002</c:v>
                </c:pt>
                <c:pt idx="17563">
                  <c:v>0.745</c:v>
                </c:pt>
                <c:pt idx="17564">
                  <c:v>0.50700000000000001</c:v>
                </c:pt>
                <c:pt idx="17565">
                  <c:v>0.57799999999999996</c:v>
                </c:pt>
                <c:pt idx="17566">
                  <c:v>0.57799999999999996</c:v>
                </c:pt>
                <c:pt idx="17567">
                  <c:v>0.59299999999999997</c:v>
                </c:pt>
                <c:pt idx="17568">
                  <c:v>0.57699999999999996</c:v>
                </c:pt>
                <c:pt idx="17569">
                  <c:v>0.50700000000000001</c:v>
                </c:pt>
                <c:pt idx="17570">
                  <c:v>0.77300000000000002</c:v>
                </c:pt>
                <c:pt idx="17571">
                  <c:v>0.53700000000000003</c:v>
                </c:pt>
                <c:pt idx="17572">
                  <c:v>0.53100000000000003</c:v>
                </c:pt>
                <c:pt idx="17573">
                  <c:v>0.56200000000000006</c:v>
                </c:pt>
                <c:pt idx="17574">
                  <c:v>0.55100000000000005</c:v>
                </c:pt>
                <c:pt idx="17575">
                  <c:v>0.55100000000000005</c:v>
                </c:pt>
                <c:pt idx="17576">
                  <c:v>0.53800000000000003</c:v>
                </c:pt>
                <c:pt idx="17577">
                  <c:v>0.56799999999999995</c:v>
                </c:pt>
                <c:pt idx="17578">
                  <c:v>0.56799999999999995</c:v>
                </c:pt>
                <c:pt idx="17579">
                  <c:v>0.65600000000000003</c:v>
                </c:pt>
                <c:pt idx="17580">
                  <c:v>0.56299999999999994</c:v>
                </c:pt>
                <c:pt idx="17581">
                  <c:v>0.69699999999999995</c:v>
                </c:pt>
                <c:pt idx="17582">
                  <c:v>0.55500000000000005</c:v>
                </c:pt>
                <c:pt idx="17583">
                  <c:v>0.57699999999999996</c:v>
                </c:pt>
                <c:pt idx="17584">
                  <c:v>0.50900000000000001</c:v>
                </c:pt>
                <c:pt idx="17585">
                  <c:v>0.66300000000000003</c:v>
                </c:pt>
                <c:pt idx="17586">
                  <c:v>0.75700000000000001</c:v>
                </c:pt>
                <c:pt idx="17587">
                  <c:v>0.75700000000000001</c:v>
                </c:pt>
                <c:pt idx="17588">
                  <c:v>0.74399999999999999</c:v>
                </c:pt>
                <c:pt idx="17589">
                  <c:v>0.65</c:v>
                </c:pt>
                <c:pt idx="17590">
                  <c:v>0.52500000000000002</c:v>
                </c:pt>
                <c:pt idx="17591">
                  <c:v>0.52500000000000002</c:v>
                </c:pt>
                <c:pt idx="17592">
                  <c:v>0.58099999999999996</c:v>
                </c:pt>
                <c:pt idx="17593">
                  <c:v>0.54600000000000004</c:v>
                </c:pt>
                <c:pt idx="17594">
                  <c:v>0.77200000000000002</c:v>
                </c:pt>
                <c:pt idx="17595">
                  <c:v>0.73599999999999999</c:v>
                </c:pt>
                <c:pt idx="17596">
                  <c:v>0.78300000000000003</c:v>
                </c:pt>
                <c:pt idx="17597">
                  <c:v>0.55500000000000005</c:v>
                </c:pt>
                <c:pt idx="17598">
                  <c:v>0.55400000000000005</c:v>
                </c:pt>
                <c:pt idx="17599">
                  <c:v>0.54900000000000004</c:v>
                </c:pt>
                <c:pt idx="17600">
                  <c:v>0.74</c:v>
                </c:pt>
                <c:pt idx="17601">
                  <c:v>0.59199999999999997</c:v>
                </c:pt>
                <c:pt idx="17602">
                  <c:v>0.59199999999999997</c:v>
                </c:pt>
                <c:pt idx="17603">
                  <c:v>0.76100000000000001</c:v>
                </c:pt>
                <c:pt idx="17604">
                  <c:v>0.54900000000000004</c:v>
                </c:pt>
                <c:pt idx="17605">
                  <c:v>0.73399999999999999</c:v>
                </c:pt>
                <c:pt idx="17606">
                  <c:v>0.70899999999999996</c:v>
                </c:pt>
                <c:pt idx="17607">
                  <c:v>0.51700000000000002</c:v>
                </c:pt>
                <c:pt idx="17608">
                  <c:v>0.51400000000000001</c:v>
                </c:pt>
                <c:pt idx="17609">
                  <c:v>0.623</c:v>
                </c:pt>
                <c:pt idx="17610">
                  <c:v>0.59699999999999998</c:v>
                </c:pt>
                <c:pt idx="17611">
                  <c:v>0.496</c:v>
                </c:pt>
                <c:pt idx="17612">
                  <c:v>0.496</c:v>
                </c:pt>
                <c:pt idx="17613">
                  <c:v>0.70099999999999996</c:v>
                </c:pt>
                <c:pt idx="17614">
                  <c:v>0.54900000000000004</c:v>
                </c:pt>
                <c:pt idx="17615">
                  <c:v>0.56899999999999995</c:v>
                </c:pt>
                <c:pt idx="17616">
                  <c:v>0.56899999999999995</c:v>
                </c:pt>
                <c:pt idx="17617">
                  <c:v>0.74299999999999999</c:v>
                </c:pt>
                <c:pt idx="17618">
                  <c:v>0.52800000000000002</c:v>
                </c:pt>
                <c:pt idx="17619">
                  <c:v>0.55000000000000004</c:v>
                </c:pt>
                <c:pt idx="17620">
                  <c:v>0.52600000000000002</c:v>
                </c:pt>
                <c:pt idx="17621">
                  <c:v>0.72899999999999998</c:v>
                </c:pt>
                <c:pt idx="17622">
                  <c:v>0.66700000000000004</c:v>
                </c:pt>
                <c:pt idx="17623">
                  <c:v>0.66700000000000004</c:v>
                </c:pt>
                <c:pt idx="17624">
                  <c:v>0.59199999999999997</c:v>
                </c:pt>
                <c:pt idx="17625">
                  <c:v>0.75</c:v>
                </c:pt>
                <c:pt idx="17626">
                  <c:v>0.54800000000000004</c:v>
                </c:pt>
                <c:pt idx="17627">
                  <c:v>0.59199999999999997</c:v>
                </c:pt>
                <c:pt idx="17628">
                  <c:v>0.53900000000000003</c:v>
                </c:pt>
                <c:pt idx="17629">
                  <c:v>0.53900000000000003</c:v>
                </c:pt>
                <c:pt idx="17630">
                  <c:v>0.56299999999999994</c:v>
                </c:pt>
                <c:pt idx="17631">
                  <c:v>0.77900000000000003</c:v>
                </c:pt>
                <c:pt idx="17632">
                  <c:v>0.51500000000000001</c:v>
                </c:pt>
                <c:pt idx="17633">
                  <c:v>0.54300000000000004</c:v>
                </c:pt>
                <c:pt idx="17634">
                  <c:v>0.54300000000000004</c:v>
                </c:pt>
                <c:pt idx="17635">
                  <c:v>0.73899999999999999</c:v>
                </c:pt>
                <c:pt idx="17636">
                  <c:v>0.73499999999999999</c:v>
                </c:pt>
                <c:pt idx="17637">
                  <c:v>0.54700000000000004</c:v>
                </c:pt>
                <c:pt idx="17638">
                  <c:v>0.51600000000000001</c:v>
                </c:pt>
                <c:pt idx="17639">
                  <c:v>0.55400000000000005</c:v>
                </c:pt>
                <c:pt idx="17640">
                  <c:v>0.77600000000000002</c:v>
                </c:pt>
                <c:pt idx="17641">
                  <c:v>0.73499999999999999</c:v>
                </c:pt>
                <c:pt idx="17642">
                  <c:v>0.54</c:v>
                </c:pt>
                <c:pt idx="17643">
                  <c:v>0.60799999999999998</c:v>
                </c:pt>
                <c:pt idx="17644">
                  <c:v>0.76</c:v>
                </c:pt>
                <c:pt idx="17645">
                  <c:v>0.58799999999999997</c:v>
                </c:pt>
                <c:pt idx="17646">
                  <c:v>0.78100000000000003</c:v>
                </c:pt>
                <c:pt idx="17647">
                  <c:v>0.57899999999999996</c:v>
                </c:pt>
                <c:pt idx="17648">
                  <c:v>0.54800000000000004</c:v>
                </c:pt>
                <c:pt idx="17649">
                  <c:v>0.56200000000000006</c:v>
                </c:pt>
                <c:pt idx="17650">
                  <c:v>0.56200000000000006</c:v>
                </c:pt>
                <c:pt idx="17651">
                  <c:v>0.54900000000000004</c:v>
                </c:pt>
                <c:pt idx="17652">
                  <c:v>0.51800000000000002</c:v>
                </c:pt>
                <c:pt idx="17653">
                  <c:v>0.57299999999999995</c:v>
                </c:pt>
                <c:pt idx="17654">
                  <c:v>0.57899999999999996</c:v>
                </c:pt>
                <c:pt idx="17655">
                  <c:v>0.57899999999999996</c:v>
                </c:pt>
                <c:pt idx="17656">
                  <c:v>0.73199999999999998</c:v>
                </c:pt>
                <c:pt idx="17657">
                  <c:v>0.53300000000000003</c:v>
                </c:pt>
                <c:pt idx="17658">
                  <c:v>0.53300000000000003</c:v>
                </c:pt>
                <c:pt idx="17659">
                  <c:v>0.74399999999999999</c:v>
                </c:pt>
                <c:pt idx="17660">
                  <c:v>0.56799999999999995</c:v>
                </c:pt>
                <c:pt idx="17661">
                  <c:v>0.52800000000000002</c:v>
                </c:pt>
                <c:pt idx="17662">
                  <c:v>0.56599999999999995</c:v>
                </c:pt>
                <c:pt idx="17663">
                  <c:v>0.59399999999999997</c:v>
                </c:pt>
                <c:pt idx="17664">
                  <c:v>0.52700000000000002</c:v>
                </c:pt>
                <c:pt idx="17665">
                  <c:v>0.58799999999999997</c:v>
                </c:pt>
                <c:pt idx="17666">
                  <c:v>0.77</c:v>
                </c:pt>
                <c:pt idx="17667">
                  <c:v>0.66600000000000004</c:v>
                </c:pt>
                <c:pt idx="17668">
                  <c:v>0.77100000000000002</c:v>
                </c:pt>
                <c:pt idx="17669">
                  <c:v>0.77600000000000002</c:v>
                </c:pt>
                <c:pt idx="17670">
                  <c:v>0.54600000000000004</c:v>
                </c:pt>
                <c:pt idx="17671">
                  <c:v>0.54600000000000004</c:v>
                </c:pt>
                <c:pt idx="17672">
                  <c:v>0.74299999999999999</c:v>
                </c:pt>
                <c:pt idx="17673">
                  <c:v>0.748</c:v>
                </c:pt>
                <c:pt idx="17674">
                  <c:v>0.55900000000000005</c:v>
                </c:pt>
                <c:pt idx="17675">
                  <c:v>0.71299999999999997</c:v>
                </c:pt>
                <c:pt idx="17676">
                  <c:v>0.52200000000000002</c:v>
                </c:pt>
                <c:pt idx="17677">
                  <c:v>0.749</c:v>
                </c:pt>
                <c:pt idx="17678">
                  <c:v>0.58899999999999997</c:v>
                </c:pt>
                <c:pt idx="17679">
                  <c:v>0.52600000000000002</c:v>
                </c:pt>
                <c:pt idx="17680">
                  <c:v>0.59</c:v>
                </c:pt>
                <c:pt idx="17681">
                  <c:v>0.60399999999999998</c:v>
                </c:pt>
                <c:pt idx="17682">
                  <c:v>0.60399999999999998</c:v>
                </c:pt>
                <c:pt idx="17683">
                  <c:v>0.56000000000000005</c:v>
                </c:pt>
                <c:pt idx="17684">
                  <c:v>0.504</c:v>
                </c:pt>
                <c:pt idx="17685">
                  <c:v>0.504</c:v>
                </c:pt>
                <c:pt idx="17686">
                  <c:v>0.48899999999999999</c:v>
                </c:pt>
                <c:pt idx="17687">
                  <c:v>0.71799999999999997</c:v>
                </c:pt>
                <c:pt idx="17688">
                  <c:v>0.73399999999999999</c:v>
                </c:pt>
                <c:pt idx="17689">
                  <c:v>0.55800000000000005</c:v>
                </c:pt>
                <c:pt idx="17690">
                  <c:v>0.66200000000000003</c:v>
                </c:pt>
                <c:pt idx="17691">
                  <c:v>0.58099999999999996</c:v>
                </c:pt>
                <c:pt idx="17692">
                  <c:v>0.58099999999999996</c:v>
                </c:pt>
                <c:pt idx="17693">
                  <c:v>0.74099999999999999</c:v>
                </c:pt>
                <c:pt idx="17694">
                  <c:v>0.56999999999999995</c:v>
                </c:pt>
                <c:pt idx="17695">
                  <c:v>0.60899999999999999</c:v>
                </c:pt>
                <c:pt idx="17696">
                  <c:v>0.55800000000000005</c:v>
                </c:pt>
                <c:pt idx="17697">
                  <c:v>0.56999999999999995</c:v>
                </c:pt>
                <c:pt idx="17698">
                  <c:v>0.76100000000000001</c:v>
                </c:pt>
                <c:pt idx="17699">
                  <c:v>0.60099999999999998</c:v>
                </c:pt>
                <c:pt idx="17700">
                  <c:v>0.73599999999999999</c:v>
                </c:pt>
                <c:pt idx="17701">
                  <c:v>0.53800000000000003</c:v>
                </c:pt>
                <c:pt idx="17702">
                  <c:v>0.745</c:v>
                </c:pt>
                <c:pt idx="17703">
                  <c:v>0.65300000000000002</c:v>
                </c:pt>
                <c:pt idx="17704">
                  <c:v>0.53600000000000003</c:v>
                </c:pt>
                <c:pt idx="17705">
                  <c:v>0.65300000000000002</c:v>
                </c:pt>
                <c:pt idx="17706">
                  <c:v>0.73499999999999999</c:v>
                </c:pt>
                <c:pt idx="17707">
                  <c:v>0.52400000000000002</c:v>
                </c:pt>
                <c:pt idx="17708">
                  <c:v>0.55900000000000005</c:v>
                </c:pt>
                <c:pt idx="17709">
                  <c:v>0.53400000000000003</c:v>
                </c:pt>
                <c:pt idx="17710">
                  <c:v>0.53400000000000003</c:v>
                </c:pt>
                <c:pt idx="17711">
                  <c:v>0.51700000000000002</c:v>
                </c:pt>
                <c:pt idx="17712">
                  <c:v>0.51700000000000002</c:v>
                </c:pt>
                <c:pt idx="17713">
                  <c:v>0.52400000000000002</c:v>
                </c:pt>
                <c:pt idx="17714">
                  <c:v>0.57399999999999995</c:v>
                </c:pt>
                <c:pt idx="17715">
                  <c:v>0.55000000000000004</c:v>
                </c:pt>
                <c:pt idx="17716">
                  <c:v>0.55000000000000004</c:v>
                </c:pt>
                <c:pt idx="17717">
                  <c:v>0.74399999999999999</c:v>
                </c:pt>
                <c:pt idx="17718">
                  <c:v>0.56299999999999994</c:v>
                </c:pt>
                <c:pt idx="17719">
                  <c:v>0.55400000000000005</c:v>
                </c:pt>
                <c:pt idx="17720">
                  <c:v>0.55400000000000005</c:v>
                </c:pt>
                <c:pt idx="17721">
                  <c:v>0.78500000000000003</c:v>
                </c:pt>
                <c:pt idx="17722">
                  <c:v>0.54900000000000004</c:v>
                </c:pt>
                <c:pt idx="17723">
                  <c:v>0.55800000000000005</c:v>
                </c:pt>
                <c:pt idx="17724">
                  <c:v>0.47899999999999998</c:v>
                </c:pt>
                <c:pt idx="17725">
                  <c:v>0.73799999999999999</c:v>
                </c:pt>
                <c:pt idx="17726">
                  <c:v>0.74299999999999999</c:v>
                </c:pt>
                <c:pt idx="17727">
                  <c:v>0.52600000000000002</c:v>
                </c:pt>
                <c:pt idx="17728">
                  <c:v>0.48</c:v>
                </c:pt>
                <c:pt idx="17729">
                  <c:v>0.64700000000000002</c:v>
                </c:pt>
                <c:pt idx="17730">
                  <c:v>0.59199999999999997</c:v>
                </c:pt>
                <c:pt idx="17731">
                  <c:v>0.6</c:v>
                </c:pt>
                <c:pt idx="17732">
                  <c:v>0.54400000000000004</c:v>
                </c:pt>
                <c:pt idx="17733">
                  <c:v>0.54400000000000004</c:v>
                </c:pt>
                <c:pt idx="17734">
                  <c:v>0.58199999999999996</c:v>
                </c:pt>
                <c:pt idx="17735">
                  <c:v>0.77600000000000002</c:v>
                </c:pt>
                <c:pt idx="17736">
                  <c:v>0.57299999999999995</c:v>
                </c:pt>
                <c:pt idx="17737">
                  <c:v>0.57299999999999995</c:v>
                </c:pt>
                <c:pt idx="17738">
                  <c:v>0.55900000000000005</c:v>
                </c:pt>
                <c:pt idx="17739">
                  <c:v>0.56000000000000005</c:v>
                </c:pt>
                <c:pt idx="17740">
                  <c:v>0.71899999999999997</c:v>
                </c:pt>
                <c:pt idx="17741">
                  <c:v>0.746</c:v>
                </c:pt>
                <c:pt idx="17742">
                  <c:v>0.58499999999999996</c:v>
                </c:pt>
                <c:pt idx="17743">
                  <c:v>0.65600000000000003</c:v>
                </c:pt>
                <c:pt idx="17744">
                  <c:v>0.75</c:v>
                </c:pt>
                <c:pt idx="17745">
                  <c:v>0.59099999999999997</c:v>
                </c:pt>
                <c:pt idx="17746">
                  <c:v>0.59099999999999997</c:v>
                </c:pt>
                <c:pt idx="17747">
                  <c:v>0.53800000000000003</c:v>
                </c:pt>
                <c:pt idx="17748">
                  <c:v>0.53700000000000003</c:v>
                </c:pt>
                <c:pt idx="17749">
                  <c:v>0.57699999999999996</c:v>
                </c:pt>
                <c:pt idx="17750">
                  <c:v>0.6</c:v>
                </c:pt>
                <c:pt idx="17751">
                  <c:v>0.53</c:v>
                </c:pt>
                <c:pt idx="17752">
                  <c:v>0.75700000000000001</c:v>
                </c:pt>
                <c:pt idx="17753">
                  <c:v>0.73199999999999998</c:v>
                </c:pt>
                <c:pt idx="17754">
                  <c:v>0.70199999999999996</c:v>
                </c:pt>
                <c:pt idx="17755">
                  <c:v>0.78500000000000003</c:v>
                </c:pt>
                <c:pt idx="17756">
                  <c:v>0.73699999999999999</c:v>
                </c:pt>
                <c:pt idx="17757">
                  <c:v>0.745</c:v>
                </c:pt>
                <c:pt idx="17758">
                  <c:v>0.51200000000000001</c:v>
                </c:pt>
                <c:pt idx="17759">
                  <c:v>0.51200000000000001</c:v>
                </c:pt>
                <c:pt idx="17760">
                  <c:v>0.77600000000000002</c:v>
                </c:pt>
                <c:pt idx="17761">
                  <c:v>0.53500000000000003</c:v>
                </c:pt>
                <c:pt idx="17762">
                  <c:v>0.497</c:v>
                </c:pt>
                <c:pt idx="17763">
                  <c:v>0.57599999999999996</c:v>
                </c:pt>
                <c:pt idx="17764">
                  <c:v>0.57599999999999996</c:v>
                </c:pt>
                <c:pt idx="17765">
                  <c:v>0.56999999999999995</c:v>
                </c:pt>
                <c:pt idx="17766">
                  <c:v>0.74199999999999999</c:v>
                </c:pt>
                <c:pt idx="17767">
                  <c:v>0.57099999999999995</c:v>
                </c:pt>
                <c:pt idx="17768">
                  <c:v>0.751</c:v>
                </c:pt>
                <c:pt idx="17769">
                  <c:v>0.61799999999999999</c:v>
                </c:pt>
                <c:pt idx="17770">
                  <c:v>0.61799999999999999</c:v>
                </c:pt>
                <c:pt idx="17771">
                  <c:v>0.501</c:v>
                </c:pt>
                <c:pt idx="17772">
                  <c:v>0.56699999999999995</c:v>
                </c:pt>
                <c:pt idx="17773">
                  <c:v>0.58399999999999996</c:v>
                </c:pt>
                <c:pt idx="17774">
                  <c:v>0.66400000000000003</c:v>
                </c:pt>
                <c:pt idx="17775">
                  <c:v>0.66400000000000003</c:v>
                </c:pt>
                <c:pt idx="17776">
                  <c:v>0.74099999999999999</c:v>
                </c:pt>
                <c:pt idx="17777">
                  <c:v>0.59399999999999997</c:v>
                </c:pt>
                <c:pt idx="17778">
                  <c:v>0.59399999999999997</c:v>
                </c:pt>
                <c:pt idx="17779">
                  <c:v>0.58399999999999996</c:v>
                </c:pt>
                <c:pt idx="17780">
                  <c:v>0.56699999999999995</c:v>
                </c:pt>
                <c:pt idx="17781">
                  <c:v>0.67300000000000004</c:v>
                </c:pt>
                <c:pt idx="17782">
                  <c:v>0.66900000000000004</c:v>
                </c:pt>
                <c:pt idx="17783">
                  <c:v>0.76700000000000002</c:v>
                </c:pt>
                <c:pt idx="17784">
                  <c:v>0.41699999999999998</c:v>
                </c:pt>
                <c:pt idx="17785">
                  <c:v>0.41699999999999998</c:v>
                </c:pt>
                <c:pt idx="17786">
                  <c:v>0.623</c:v>
                </c:pt>
                <c:pt idx="17787">
                  <c:v>0.53200000000000003</c:v>
                </c:pt>
                <c:pt idx="17788">
                  <c:v>0.54800000000000004</c:v>
                </c:pt>
                <c:pt idx="17789">
                  <c:v>0.66900000000000004</c:v>
                </c:pt>
                <c:pt idx="17790">
                  <c:v>0.54600000000000004</c:v>
                </c:pt>
                <c:pt idx="17791">
                  <c:v>0.53300000000000003</c:v>
                </c:pt>
                <c:pt idx="17792">
                  <c:v>0.754</c:v>
                </c:pt>
                <c:pt idx="17793">
                  <c:v>0.56999999999999995</c:v>
                </c:pt>
                <c:pt idx="17794">
                  <c:v>0.52700000000000002</c:v>
                </c:pt>
                <c:pt idx="17795">
                  <c:v>0.52700000000000002</c:v>
                </c:pt>
                <c:pt idx="17796">
                  <c:v>0.54400000000000004</c:v>
                </c:pt>
                <c:pt idx="17797">
                  <c:v>0.54400000000000004</c:v>
                </c:pt>
                <c:pt idx="17798">
                  <c:v>0.57199999999999995</c:v>
                </c:pt>
                <c:pt idx="17799">
                  <c:v>0.752</c:v>
                </c:pt>
                <c:pt idx="17800">
                  <c:v>0.58499999999999996</c:v>
                </c:pt>
                <c:pt idx="17801">
                  <c:v>0.55700000000000005</c:v>
                </c:pt>
                <c:pt idx="17802">
                  <c:v>0.502</c:v>
                </c:pt>
                <c:pt idx="17803">
                  <c:v>0.53500000000000003</c:v>
                </c:pt>
                <c:pt idx="17804">
                  <c:v>0.56399999999999995</c:v>
                </c:pt>
                <c:pt idx="17805">
                  <c:v>0.56399999999999995</c:v>
                </c:pt>
                <c:pt idx="17806">
                  <c:v>0.747</c:v>
                </c:pt>
                <c:pt idx="17807">
                  <c:v>0.503</c:v>
                </c:pt>
                <c:pt idx="17808">
                  <c:v>0.55500000000000005</c:v>
                </c:pt>
                <c:pt idx="17809">
                  <c:v>0.56100000000000005</c:v>
                </c:pt>
                <c:pt idx="17810">
                  <c:v>0.56100000000000005</c:v>
                </c:pt>
                <c:pt idx="17811">
                  <c:v>0.54800000000000004</c:v>
                </c:pt>
                <c:pt idx="17812">
                  <c:v>0.56899999999999995</c:v>
                </c:pt>
                <c:pt idx="17813">
                  <c:v>0.56899999999999995</c:v>
                </c:pt>
                <c:pt idx="17814">
                  <c:v>0.65300000000000002</c:v>
                </c:pt>
                <c:pt idx="17815">
                  <c:v>0.56899999999999995</c:v>
                </c:pt>
                <c:pt idx="17816">
                  <c:v>0.64400000000000002</c:v>
                </c:pt>
                <c:pt idx="17817">
                  <c:v>0.66500000000000004</c:v>
                </c:pt>
                <c:pt idx="17818">
                  <c:v>0.73899999999999999</c:v>
                </c:pt>
                <c:pt idx="17819">
                  <c:v>0.61499999999999999</c:v>
                </c:pt>
                <c:pt idx="17820">
                  <c:v>0.67100000000000004</c:v>
                </c:pt>
                <c:pt idx="17821">
                  <c:v>0.751</c:v>
                </c:pt>
                <c:pt idx="17822">
                  <c:v>0.54200000000000004</c:v>
                </c:pt>
                <c:pt idx="17823">
                  <c:v>0.78500000000000003</c:v>
                </c:pt>
                <c:pt idx="17824">
                  <c:v>0.745</c:v>
                </c:pt>
                <c:pt idx="17825">
                  <c:v>0.58399999999999996</c:v>
                </c:pt>
                <c:pt idx="17826">
                  <c:v>0.58399999999999996</c:v>
                </c:pt>
                <c:pt idx="17827">
                  <c:v>0.56999999999999995</c:v>
                </c:pt>
                <c:pt idx="17828">
                  <c:v>0.53900000000000003</c:v>
                </c:pt>
                <c:pt idx="17829">
                  <c:v>0.54300000000000004</c:v>
                </c:pt>
                <c:pt idx="17830">
                  <c:v>0.57099999999999995</c:v>
                </c:pt>
                <c:pt idx="17831">
                  <c:v>0.75600000000000001</c:v>
                </c:pt>
                <c:pt idx="17832">
                  <c:v>0.59699999999999998</c:v>
                </c:pt>
                <c:pt idx="17833">
                  <c:v>0.60299999999999998</c:v>
                </c:pt>
                <c:pt idx="17834">
                  <c:v>0.60299999999999998</c:v>
                </c:pt>
                <c:pt idx="17835">
                  <c:v>0.52</c:v>
                </c:pt>
                <c:pt idx="17836">
                  <c:v>0.52</c:v>
                </c:pt>
                <c:pt idx="17837">
                  <c:v>0.54800000000000004</c:v>
                </c:pt>
                <c:pt idx="17838">
                  <c:v>0.54800000000000004</c:v>
                </c:pt>
                <c:pt idx="17839">
                  <c:v>0.505</c:v>
                </c:pt>
                <c:pt idx="17840">
                  <c:v>0.752</c:v>
                </c:pt>
                <c:pt idx="17841">
                  <c:v>0.74</c:v>
                </c:pt>
                <c:pt idx="17842">
                  <c:v>0.58899999999999997</c:v>
                </c:pt>
                <c:pt idx="17843">
                  <c:v>0.61299999999999999</c:v>
                </c:pt>
                <c:pt idx="17844">
                  <c:v>0.752</c:v>
                </c:pt>
                <c:pt idx="17845">
                  <c:v>0.71899999999999997</c:v>
                </c:pt>
                <c:pt idx="17846">
                  <c:v>0.79300000000000004</c:v>
                </c:pt>
                <c:pt idx="17847">
                  <c:v>0.746</c:v>
                </c:pt>
                <c:pt idx="17848">
                  <c:v>0.78400000000000003</c:v>
                </c:pt>
                <c:pt idx="17849">
                  <c:v>0.50900000000000001</c:v>
                </c:pt>
                <c:pt idx="17850">
                  <c:v>0.64700000000000002</c:v>
                </c:pt>
                <c:pt idx="17851">
                  <c:v>0.58299999999999996</c:v>
                </c:pt>
                <c:pt idx="17852">
                  <c:v>0.58199999999999996</c:v>
                </c:pt>
                <c:pt idx="17853">
                  <c:v>0.755</c:v>
                </c:pt>
                <c:pt idx="17854">
                  <c:v>0.64700000000000002</c:v>
                </c:pt>
                <c:pt idx="17855">
                  <c:v>0.75</c:v>
                </c:pt>
                <c:pt idx="17856">
                  <c:v>0.58199999999999996</c:v>
                </c:pt>
                <c:pt idx="17857">
                  <c:v>0.77700000000000002</c:v>
                </c:pt>
                <c:pt idx="17858">
                  <c:v>0.58299999999999996</c:v>
                </c:pt>
                <c:pt idx="17859">
                  <c:v>0.61399999999999999</c:v>
                </c:pt>
                <c:pt idx="17860">
                  <c:v>0.65600000000000003</c:v>
                </c:pt>
                <c:pt idx="17861">
                  <c:v>0.65600000000000003</c:v>
                </c:pt>
                <c:pt idx="17862">
                  <c:v>0.47799999999999998</c:v>
                </c:pt>
                <c:pt idx="17863">
                  <c:v>0.47799999999999998</c:v>
                </c:pt>
                <c:pt idx="17864">
                  <c:v>0.67500000000000004</c:v>
                </c:pt>
                <c:pt idx="17865">
                  <c:v>0.67500000000000004</c:v>
                </c:pt>
                <c:pt idx="17866">
                  <c:v>0.54100000000000004</c:v>
                </c:pt>
                <c:pt idx="17867">
                  <c:v>0.75600000000000001</c:v>
                </c:pt>
                <c:pt idx="17868">
                  <c:v>0.71799999999999997</c:v>
                </c:pt>
                <c:pt idx="17869">
                  <c:v>0.54200000000000004</c:v>
                </c:pt>
                <c:pt idx="17870">
                  <c:v>0.65900000000000003</c:v>
                </c:pt>
                <c:pt idx="17871">
                  <c:v>0.65600000000000003</c:v>
                </c:pt>
                <c:pt idx="17872">
                  <c:v>0.55900000000000005</c:v>
                </c:pt>
                <c:pt idx="17873">
                  <c:v>0.55700000000000005</c:v>
                </c:pt>
                <c:pt idx="17874">
                  <c:v>0.65700000000000003</c:v>
                </c:pt>
                <c:pt idx="17875">
                  <c:v>0.51</c:v>
                </c:pt>
                <c:pt idx="17876">
                  <c:v>0.54500000000000004</c:v>
                </c:pt>
                <c:pt idx="17877">
                  <c:v>0.58499999999999996</c:v>
                </c:pt>
                <c:pt idx="17878">
                  <c:v>0.56699999999999995</c:v>
                </c:pt>
                <c:pt idx="17879">
                  <c:v>0.51100000000000001</c:v>
                </c:pt>
                <c:pt idx="17880">
                  <c:v>0.53700000000000003</c:v>
                </c:pt>
                <c:pt idx="17881">
                  <c:v>0.53700000000000003</c:v>
                </c:pt>
                <c:pt idx="17882">
                  <c:v>0.58099999999999996</c:v>
                </c:pt>
                <c:pt idx="17883">
                  <c:v>0.58199999999999996</c:v>
                </c:pt>
                <c:pt idx="17884">
                  <c:v>0.58199999999999996</c:v>
                </c:pt>
                <c:pt idx="17885">
                  <c:v>0.55500000000000005</c:v>
                </c:pt>
                <c:pt idx="17886">
                  <c:v>0.55500000000000005</c:v>
                </c:pt>
                <c:pt idx="17887">
                  <c:v>0.75700000000000001</c:v>
                </c:pt>
                <c:pt idx="17888">
                  <c:v>0.77800000000000002</c:v>
                </c:pt>
                <c:pt idx="17889">
                  <c:v>0.59699999999999998</c:v>
                </c:pt>
                <c:pt idx="17890">
                  <c:v>0.57499999999999996</c:v>
                </c:pt>
                <c:pt idx="17891">
                  <c:v>0.57499999999999996</c:v>
                </c:pt>
                <c:pt idx="17892">
                  <c:v>0.66100000000000003</c:v>
                </c:pt>
                <c:pt idx="17893">
                  <c:v>0.56599999999999995</c:v>
                </c:pt>
                <c:pt idx="17894">
                  <c:v>0.57199999999999995</c:v>
                </c:pt>
                <c:pt idx="17895">
                  <c:v>0.57199999999999995</c:v>
                </c:pt>
                <c:pt idx="17896">
                  <c:v>0.55900000000000005</c:v>
                </c:pt>
                <c:pt idx="17897">
                  <c:v>0.64900000000000002</c:v>
                </c:pt>
                <c:pt idx="17898">
                  <c:v>0.64900000000000002</c:v>
                </c:pt>
                <c:pt idx="17899">
                  <c:v>0.754</c:v>
                </c:pt>
                <c:pt idx="17900">
                  <c:v>0.70199999999999996</c:v>
                </c:pt>
                <c:pt idx="17901">
                  <c:v>0.58099999999999996</c:v>
                </c:pt>
                <c:pt idx="17902">
                  <c:v>0.70599999999999996</c:v>
                </c:pt>
                <c:pt idx="17903">
                  <c:v>0.65500000000000003</c:v>
                </c:pt>
                <c:pt idx="17904">
                  <c:v>0.55000000000000004</c:v>
                </c:pt>
                <c:pt idx="17905">
                  <c:v>0.52800000000000002</c:v>
                </c:pt>
                <c:pt idx="17906">
                  <c:v>0.52800000000000002</c:v>
                </c:pt>
                <c:pt idx="17907">
                  <c:v>0.51300000000000001</c:v>
                </c:pt>
                <c:pt idx="17908">
                  <c:v>0.77700000000000002</c:v>
                </c:pt>
                <c:pt idx="17909">
                  <c:v>0.749</c:v>
                </c:pt>
                <c:pt idx="17910">
                  <c:v>0.748</c:v>
                </c:pt>
                <c:pt idx="17911">
                  <c:v>0.76200000000000001</c:v>
                </c:pt>
                <c:pt idx="17912">
                  <c:v>0.57199999999999995</c:v>
                </c:pt>
                <c:pt idx="17913">
                  <c:v>0.57199999999999995</c:v>
                </c:pt>
                <c:pt idx="17914">
                  <c:v>0.55300000000000005</c:v>
                </c:pt>
                <c:pt idx="17915">
                  <c:v>0.76200000000000001</c:v>
                </c:pt>
                <c:pt idx="17916">
                  <c:v>0.59599999999999997</c:v>
                </c:pt>
                <c:pt idx="17917">
                  <c:v>0.59599999999999997</c:v>
                </c:pt>
                <c:pt idx="17918">
                  <c:v>0.76200000000000001</c:v>
                </c:pt>
                <c:pt idx="17919">
                  <c:v>0.55300000000000005</c:v>
                </c:pt>
                <c:pt idx="17920">
                  <c:v>0.58199999999999996</c:v>
                </c:pt>
                <c:pt idx="17921">
                  <c:v>0.58299999999999996</c:v>
                </c:pt>
                <c:pt idx="17922">
                  <c:v>0.73399999999999999</c:v>
                </c:pt>
                <c:pt idx="17923">
                  <c:v>0.55900000000000005</c:v>
                </c:pt>
                <c:pt idx="17924">
                  <c:v>0.55800000000000005</c:v>
                </c:pt>
                <c:pt idx="17925">
                  <c:v>0.61599999999999999</c:v>
                </c:pt>
                <c:pt idx="17926">
                  <c:v>0.61599999999999999</c:v>
                </c:pt>
                <c:pt idx="17927">
                  <c:v>0.51700000000000002</c:v>
                </c:pt>
                <c:pt idx="17928">
                  <c:v>0.61</c:v>
                </c:pt>
                <c:pt idx="17929">
                  <c:v>0.66400000000000003</c:v>
                </c:pt>
                <c:pt idx="17930">
                  <c:v>0.76600000000000001</c:v>
                </c:pt>
                <c:pt idx="17931">
                  <c:v>0.78800000000000003</c:v>
                </c:pt>
                <c:pt idx="17932">
                  <c:v>0.745</c:v>
                </c:pt>
                <c:pt idx="17933">
                  <c:v>0.60099999999999998</c:v>
                </c:pt>
                <c:pt idx="17934">
                  <c:v>0.59599999999999997</c:v>
                </c:pt>
                <c:pt idx="17935">
                  <c:v>0.76</c:v>
                </c:pt>
                <c:pt idx="17936">
                  <c:v>0.66400000000000003</c:v>
                </c:pt>
                <c:pt idx="17937">
                  <c:v>0.628</c:v>
                </c:pt>
                <c:pt idx="17938">
                  <c:v>0.71399999999999997</c:v>
                </c:pt>
                <c:pt idx="17939">
                  <c:v>0.74099999999999999</c:v>
                </c:pt>
                <c:pt idx="17940">
                  <c:v>0.59899999999999998</c:v>
                </c:pt>
                <c:pt idx="17941">
                  <c:v>0.499</c:v>
                </c:pt>
                <c:pt idx="17942">
                  <c:v>0.499</c:v>
                </c:pt>
                <c:pt idx="17943">
                  <c:v>0.59599999999999997</c:v>
                </c:pt>
                <c:pt idx="17944">
                  <c:v>0.748</c:v>
                </c:pt>
                <c:pt idx="17945">
                  <c:v>0.59299999999999997</c:v>
                </c:pt>
                <c:pt idx="17946">
                  <c:v>0.55200000000000005</c:v>
                </c:pt>
                <c:pt idx="17947">
                  <c:v>0.59399999999999997</c:v>
                </c:pt>
                <c:pt idx="17948">
                  <c:v>0.67200000000000004</c:v>
                </c:pt>
                <c:pt idx="17949">
                  <c:v>0.67200000000000004</c:v>
                </c:pt>
                <c:pt idx="17950">
                  <c:v>0.76500000000000001</c:v>
                </c:pt>
                <c:pt idx="17951">
                  <c:v>0.55200000000000005</c:v>
                </c:pt>
                <c:pt idx="17952">
                  <c:v>0.55200000000000005</c:v>
                </c:pt>
                <c:pt idx="17953">
                  <c:v>0.57099999999999995</c:v>
                </c:pt>
                <c:pt idx="17954">
                  <c:v>0.51900000000000002</c:v>
                </c:pt>
                <c:pt idx="17955">
                  <c:v>0.72799999999999998</c:v>
                </c:pt>
                <c:pt idx="17956">
                  <c:v>0.67300000000000004</c:v>
                </c:pt>
                <c:pt idx="17957">
                  <c:v>0.56999999999999995</c:v>
                </c:pt>
                <c:pt idx="17958">
                  <c:v>0.75600000000000001</c:v>
                </c:pt>
                <c:pt idx="17959">
                  <c:v>0.54300000000000004</c:v>
                </c:pt>
                <c:pt idx="17960">
                  <c:v>0.54300000000000004</c:v>
                </c:pt>
                <c:pt idx="17961">
                  <c:v>0.67600000000000005</c:v>
                </c:pt>
                <c:pt idx="17962">
                  <c:v>0.56699999999999995</c:v>
                </c:pt>
                <c:pt idx="17963">
                  <c:v>0.51900000000000002</c:v>
                </c:pt>
                <c:pt idx="17964">
                  <c:v>0.64500000000000002</c:v>
                </c:pt>
                <c:pt idx="17965">
                  <c:v>0.64500000000000002</c:v>
                </c:pt>
                <c:pt idx="17966">
                  <c:v>0.58299999999999996</c:v>
                </c:pt>
                <c:pt idx="17967">
                  <c:v>0.59799999999999998</c:v>
                </c:pt>
                <c:pt idx="17968">
                  <c:v>0.67300000000000004</c:v>
                </c:pt>
                <c:pt idx="17969">
                  <c:v>0.73699999999999999</c:v>
                </c:pt>
                <c:pt idx="17970">
                  <c:v>0.54700000000000004</c:v>
                </c:pt>
                <c:pt idx="17971">
                  <c:v>0.54700000000000004</c:v>
                </c:pt>
                <c:pt idx="17972">
                  <c:v>0.59199999999999997</c:v>
                </c:pt>
                <c:pt idx="17973">
                  <c:v>0.78400000000000003</c:v>
                </c:pt>
                <c:pt idx="17974">
                  <c:v>0.61199999999999999</c:v>
                </c:pt>
                <c:pt idx="17975">
                  <c:v>0.56599999999999995</c:v>
                </c:pt>
                <c:pt idx="17976">
                  <c:v>0.56599999999999995</c:v>
                </c:pt>
                <c:pt idx="17977">
                  <c:v>0.78700000000000003</c:v>
                </c:pt>
                <c:pt idx="17978">
                  <c:v>0.58599999999999997</c:v>
                </c:pt>
                <c:pt idx="17979">
                  <c:v>0.58599999999999997</c:v>
                </c:pt>
                <c:pt idx="17980">
                  <c:v>0.55200000000000005</c:v>
                </c:pt>
                <c:pt idx="17981">
                  <c:v>0.55300000000000005</c:v>
                </c:pt>
                <c:pt idx="17982">
                  <c:v>0.78100000000000003</c:v>
                </c:pt>
                <c:pt idx="17983">
                  <c:v>0.57199999999999995</c:v>
                </c:pt>
                <c:pt idx="17984">
                  <c:v>0.66700000000000004</c:v>
                </c:pt>
                <c:pt idx="17985">
                  <c:v>0.66700000000000004</c:v>
                </c:pt>
                <c:pt idx="17986">
                  <c:v>0.53700000000000003</c:v>
                </c:pt>
                <c:pt idx="17987">
                  <c:v>0.58299999999999996</c:v>
                </c:pt>
                <c:pt idx="17988">
                  <c:v>0.53700000000000003</c:v>
                </c:pt>
                <c:pt idx="17989">
                  <c:v>0.58299999999999996</c:v>
                </c:pt>
                <c:pt idx="17990">
                  <c:v>0.56999999999999995</c:v>
                </c:pt>
                <c:pt idx="17991">
                  <c:v>0.52100000000000002</c:v>
                </c:pt>
                <c:pt idx="17992">
                  <c:v>0.57799999999999996</c:v>
                </c:pt>
                <c:pt idx="17993">
                  <c:v>0.72299999999999998</c:v>
                </c:pt>
                <c:pt idx="17994">
                  <c:v>0.76400000000000001</c:v>
                </c:pt>
                <c:pt idx="17995">
                  <c:v>0.72199999999999998</c:v>
                </c:pt>
                <c:pt idx="17996">
                  <c:v>0.73899999999999999</c:v>
                </c:pt>
                <c:pt idx="17997">
                  <c:v>0.76200000000000001</c:v>
                </c:pt>
                <c:pt idx="17998">
                  <c:v>0.74</c:v>
                </c:pt>
                <c:pt idx="17999">
                  <c:v>0.59199999999999997</c:v>
                </c:pt>
                <c:pt idx="18000">
                  <c:v>0.76400000000000001</c:v>
                </c:pt>
                <c:pt idx="18001">
                  <c:v>0.67100000000000004</c:v>
                </c:pt>
                <c:pt idx="18002">
                  <c:v>0.58499999999999996</c:v>
                </c:pt>
                <c:pt idx="18003">
                  <c:v>0.58499999999999996</c:v>
                </c:pt>
                <c:pt idx="18004">
                  <c:v>0.77500000000000002</c:v>
                </c:pt>
                <c:pt idx="18005">
                  <c:v>0.70599999999999996</c:v>
                </c:pt>
                <c:pt idx="18006">
                  <c:v>0.749</c:v>
                </c:pt>
                <c:pt idx="18007">
                  <c:v>0.77600000000000002</c:v>
                </c:pt>
                <c:pt idx="18008">
                  <c:v>0.52500000000000002</c:v>
                </c:pt>
                <c:pt idx="18009">
                  <c:v>0.56299999999999994</c:v>
                </c:pt>
                <c:pt idx="18010">
                  <c:v>0.60799999999999998</c:v>
                </c:pt>
                <c:pt idx="18011">
                  <c:v>0.60799999999999998</c:v>
                </c:pt>
                <c:pt idx="18012">
                  <c:v>0.748</c:v>
                </c:pt>
                <c:pt idx="18013">
                  <c:v>0.56399999999999995</c:v>
                </c:pt>
                <c:pt idx="18014">
                  <c:v>0.748</c:v>
                </c:pt>
                <c:pt idx="18015">
                  <c:v>0.59399999999999997</c:v>
                </c:pt>
                <c:pt idx="18016">
                  <c:v>0.56899999999999995</c:v>
                </c:pt>
                <c:pt idx="18017">
                  <c:v>0.74099999999999999</c:v>
                </c:pt>
                <c:pt idx="18018">
                  <c:v>0.56899999999999995</c:v>
                </c:pt>
                <c:pt idx="18019">
                  <c:v>0.74</c:v>
                </c:pt>
                <c:pt idx="18020">
                  <c:v>0.59399999999999997</c:v>
                </c:pt>
                <c:pt idx="18021">
                  <c:v>0.65800000000000003</c:v>
                </c:pt>
                <c:pt idx="18022">
                  <c:v>0.50700000000000001</c:v>
                </c:pt>
                <c:pt idx="18023">
                  <c:v>0.50700000000000001</c:v>
                </c:pt>
                <c:pt idx="18024">
                  <c:v>0.63100000000000001</c:v>
                </c:pt>
                <c:pt idx="18025">
                  <c:v>0.63100000000000001</c:v>
                </c:pt>
                <c:pt idx="18026">
                  <c:v>0.754</c:v>
                </c:pt>
                <c:pt idx="18027">
                  <c:v>0.624</c:v>
                </c:pt>
                <c:pt idx="18028">
                  <c:v>0.65800000000000003</c:v>
                </c:pt>
                <c:pt idx="18029">
                  <c:v>0.77100000000000002</c:v>
                </c:pt>
                <c:pt idx="18030">
                  <c:v>0.749</c:v>
                </c:pt>
                <c:pt idx="18031">
                  <c:v>0.745</c:v>
                </c:pt>
                <c:pt idx="18032">
                  <c:v>0.57399999999999995</c:v>
                </c:pt>
                <c:pt idx="18033">
                  <c:v>0.61299999999999999</c:v>
                </c:pt>
                <c:pt idx="18034">
                  <c:v>0.46</c:v>
                </c:pt>
                <c:pt idx="18035">
                  <c:v>0.66700000000000004</c:v>
                </c:pt>
                <c:pt idx="18036">
                  <c:v>0.57399999999999995</c:v>
                </c:pt>
                <c:pt idx="18037">
                  <c:v>0.60499999999999998</c:v>
                </c:pt>
                <c:pt idx="18038">
                  <c:v>0.75</c:v>
                </c:pt>
                <c:pt idx="18039">
                  <c:v>0.74299999999999999</c:v>
                </c:pt>
                <c:pt idx="18040">
                  <c:v>0.60599999999999998</c:v>
                </c:pt>
                <c:pt idx="18041">
                  <c:v>0.58499999999999996</c:v>
                </c:pt>
                <c:pt idx="18042">
                  <c:v>0.70799999999999996</c:v>
                </c:pt>
                <c:pt idx="18043">
                  <c:v>0.70799999999999996</c:v>
                </c:pt>
                <c:pt idx="18044">
                  <c:v>0.66900000000000004</c:v>
                </c:pt>
                <c:pt idx="18045">
                  <c:v>0.52700000000000002</c:v>
                </c:pt>
                <c:pt idx="18046">
                  <c:v>0.76700000000000002</c:v>
                </c:pt>
                <c:pt idx="18047">
                  <c:v>0.67</c:v>
                </c:pt>
                <c:pt idx="18048">
                  <c:v>0.56299999999999994</c:v>
                </c:pt>
                <c:pt idx="18049">
                  <c:v>0.52800000000000002</c:v>
                </c:pt>
                <c:pt idx="18050">
                  <c:v>0.54200000000000004</c:v>
                </c:pt>
                <c:pt idx="18051">
                  <c:v>0.59599999999999997</c:v>
                </c:pt>
                <c:pt idx="18052">
                  <c:v>0.66</c:v>
                </c:pt>
                <c:pt idx="18053">
                  <c:v>0.70899999999999996</c:v>
                </c:pt>
                <c:pt idx="18054">
                  <c:v>0.58099999999999996</c:v>
                </c:pt>
                <c:pt idx="18055">
                  <c:v>0.57799999999999996</c:v>
                </c:pt>
                <c:pt idx="18056">
                  <c:v>0.71199999999999997</c:v>
                </c:pt>
                <c:pt idx="18057">
                  <c:v>0.75</c:v>
                </c:pt>
                <c:pt idx="18058">
                  <c:v>0.55400000000000005</c:v>
                </c:pt>
                <c:pt idx="18059">
                  <c:v>0.55400000000000005</c:v>
                </c:pt>
                <c:pt idx="18060">
                  <c:v>0.748</c:v>
                </c:pt>
                <c:pt idx="18061">
                  <c:v>0.70899999999999996</c:v>
                </c:pt>
                <c:pt idx="18062">
                  <c:v>0.76900000000000002</c:v>
                </c:pt>
                <c:pt idx="18063">
                  <c:v>0.56200000000000006</c:v>
                </c:pt>
                <c:pt idx="18064">
                  <c:v>0.73699999999999999</c:v>
                </c:pt>
                <c:pt idx="18065">
                  <c:v>0.55800000000000005</c:v>
                </c:pt>
                <c:pt idx="18066">
                  <c:v>0.55800000000000005</c:v>
                </c:pt>
                <c:pt idx="18067">
                  <c:v>0.76200000000000001</c:v>
                </c:pt>
                <c:pt idx="18068">
                  <c:v>0.60399999999999998</c:v>
                </c:pt>
                <c:pt idx="18069">
                  <c:v>0.65200000000000002</c:v>
                </c:pt>
                <c:pt idx="18070">
                  <c:v>0.58599999999999997</c:v>
                </c:pt>
                <c:pt idx="18071">
                  <c:v>0.54700000000000004</c:v>
                </c:pt>
                <c:pt idx="18072">
                  <c:v>0.54700000000000004</c:v>
                </c:pt>
                <c:pt idx="18073">
                  <c:v>0.53</c:v>
                </c:pt>
                <c:pt idx="18074">
                  <c:v>0.57699999999999996</c:v>
                </c:pt>
                <c:pt idx="18075">
                  <c:v>0.57699999999999996</c:v>
                </c:pt>
                <c:pt idx="18076">
                  <c:v>0.59799999999999998</c:v>
                </c:pt>
                <c:pt idx="18077">
                  <c:v>0.59799999999999998</c:v>
                </c:pt>
                <c:pt idx="18078">
                  <c:v>0.749</c:v>
                </c:pt>
                <c:pt idx="18079">
                  <c:v>0.79</c:v>
                </c:pt>
                <c:pt idx="18080">
                  <c:v>0.56299999999999994</c:v>
                </c:pt>
                <c:pt idx="18081">
                  <c:v>0.56399999999999995</c:v>
                </c:pt>
                <c:pt idx="18082">
                  <c:v>0.746</c:v>
                </c:pt>
                <c:pt idx="18083">
                  <c:v>0.78200000000000003</c:v>
                </c:pt>
                <c:pt idx="18084">
                  <c:v>0.58199999999999996</c:v>
                </c:pt>
                <c:pt idx="18085">
                  <c:v>0.59499999999999997</c:v>
                </c:pt>
                <c:pt idx="18086">
                  <c:v>0.59499999999999997</c:v>
                </c:pt>
                <c:pt idx="18087">
                  <c:v>0.72399999999999998</c:v>
                </c:pt>
                <c:pt idx="18088">
                  <c:v>0.58899999999999997</c:v>
                </c:pt>
                <c:pt idx="18089">
                  <c:v>0.53400000000000003</c:v>
                </c:pt>
                <c:pt idx="18090">
                  <c:v>0.74199999999999999</c:v>
                </c:pt>
                <c:pt idx="18091">
                  <c:v>0.60399999999999998</c:v>
                </c:pt>
                <c:pt idx="18092">
                  <c:v>0.70699999999999996</c:v>
                </c:pt>
                <c:pt idx="18093">
                  <c:v>0.54200000000000004</c:v>
                </c:pt>
                <c:pt idx="18094">
                  <c:v>0.54100000000000004</c:v>
                </c:pt>
                <c:pt idx="18095">
                  <c:v>0.751</c:v>
                </c:pt>
                <c:pt idx="18096">
                  <c:v>0.51500000000000001</c:v>
                </c:pt>
                <c:pt idx="18097">
                  <c:v>0.51500000000000001</c:v>
                </c:pt>
                <c:pt idx="18098">
                  <c:v>0.57399999999999995</c:v>
                </c:pt>
                <c:pt idx="18099">
                  <c:v>0.67300000000000004</c:v>
                </c:pt>
                <c:pt idx="18100">
                  <c:v>0.755</c:v>
                </c:pt>
                <c:pt idx="18101">
                  <c:v>0.75600000000000001</c:v>
                </c:pt>
                <c:pt idx="18102">
                  <c:v>0.622</c:v>
                </c:pt>
                <c:pt idx="18103">
                  <c:v>0.622</c:v>
                </c:pt>
                <c:pt idx="18104">
                  <c:v>0.751</c:v>
                </c:pt>
                <c:pt idx="18105">
                  <c:v>0.57499999999999996</c:v>
                </c:pt>
                <c:pt idx="18106">
                  <c:v>0.58099999999999996</c:v>
                </c:pt>
                <c:pt idx="18107">
                  <c:v>0.5</c:v>
                </c:pt>
                <c:pt idx="18108">
                  <c:v>0.78100000000000003</c:v>
                </c:pt>
                <c:pt idx="18109">
                  <c:v>0.57999999999999996</c:v>
                </c:pt>
                <c:pt idx="18110">
                  <c:v>0.58799999999999997</c:v>
                </c:pt>
                <c:pt idx="18111">
                  <c:v>0.67400000000000004</c:v>
                </c:pt>
                <c:pt idx="18112">
                  <c:v>0.60599999999999998</c:v>
                </c:pt>
                <c:pt idx="18113">
                  <c:v>0.60699999999999998</c:v>
                </c:pt>
                <c:pt idx="18114">
                  <c:v>0.58799999999999997</c:v>
                </c:pt>
                <c:pt idx="18115">
                  <c:v>0.79</c:v>
                </c:pt>
                <c:pt idx="18116">
                  <c:v>0.66900000000000004</c:v>
                </c:pt>
                <c:pt idx="18117">
                  <c:v>0.66900000000000004</c:v>
                </c:pt>
                <c:pt idx="18118">
                  <c:v>0.63800000000000001</c:v>
                </c:pt>
                <c:pt idx="18119">
                  <c:v>0.77200000000000002</c:v>
                </c:pt>
                <c:pt idx="18120">
                  <c:v>0.65400000000000003</c:v>
                </c:pt>
                <c:pt idx="18121">
                  <c:v>0.752</c:v>
                </c:pt>
                <c:pt idx="18122">
                  <c:v>0.627</c:v>
                </c:pt>
                <c:pt idx="18123">
                  <c:v>0.65400000000000003</c:v>
                </c:pt>
                <c:pt idx="18124">
                  <c:v>0.59499999999999997</c:v>
                </c:pt>
                <c:pt idx="18125">
                  <c:v>0.67800000000000005</c:v>
                </c:pt>
                <c:pt idx="18126">
                  <c:v>0.62</c:v>
                </c:pt>
                <c:pt idx="18127">
                  <c:v>0.53600000000000003</c:v>
                </c:pt>
                <c:pt idx="18128">
                  <c:v>0.53600000000000003</c:v>
                </c:pt>
                <c:pt idx="18129">
                  <c:v>0.621</c:v>
                </c:pt>
                <c:pt idx="18130">
                  <c:v>0.55000000000000004</c:v>
                </c:pt>
                <c:pt idx="18131">
                  <c:v>0.68</c:v>
                </c:pt>
                <c:pt idx="18132">
                  <c:v>0.72599999999999998</c:v>
                </c:pt>
                <c:pt idx="18133">
                  <c:v>0.54800000000000004</c:v>
                </c:pt>
                <c:pt idx="18134">
                  <c:v>0.54800000000000004</c:v>
                </c:pt>
                <c:pt idx="18135">
                  <c:v>0.57399999999999995</c:v>
                </c:pt>
                <c:pt idx="18136">
                  <c:v>0.68100000000000005</c:v>
                </c:pt>
                <c:pt idx="18137">
                  <c:v>0.55200000000000005</c:v>
                </c:pt>
                <c:pt idx="18138">
                  <c:v>0.5</c:v>
                </c:pt>
                <c:pt idx="18139">
                  <c:v>0.59299999999999997</c:v>
                </c:pt>
                <c:pt idx="18140">
                  <c:v>0.72599999999999998</c:v>
                </c:pt>
                <c:pt idx="18141">
                  <c:v>0.59</c:v>
                </c:pt>
                <c:pt idx="18142">
                  <c:v>0.75800000000000001</c:v>
                </c:pt>
                <c:pt idx="18143">
                  <c:v>0.53100000000000003</c:v>
                </c:pt>
                <c:pt idx="18144">
                  <c:v>0.53100000000000003</c:v>
                </c:pt>
                <c:pt idx="18145">
                  <c:v>0.73</c:v>
                </c:pt>
                <c:pt idx="18146">
                  <c:v>0.53800000000000003</c:v>
                </c:pt>
                <c:pt idx="18147">
                  <c:v>0.57199999999999995</c:v>
                </c:pt>
                <c:pt idx="18148">
                  <c:v>0.57199999999999995</c:v>
                </c:pt>
                <c:pt idx="18149">
                  <c:v>0.56499999999999995</c:v>
                </c:pt>
                <c:pt idx="18150">
                  <c:v>0.56499999999999995</c:v>
                </c:pt>
                <c:pt idx="18151">
                  <c:v>0.64900000000000002</c:v>
                </c:pt>
                <c:pt idx="18152">
                  <c:v>0.72699999999999998</c:v>
                </c:pt>
                <c:pt idx="18153">
                  <c:v>0.745</c:v>
                </c:pt>
                <c:pt idx="18154">
                  <c:v>0.55900000000000005</c:v>
                </c:pt>
                <c:pt idx="18155">
                  <c:v>0.56799999999999995</c:v>
                </c:pt>
                <c:pt idx="18156">
                  <c:v>0.56799999999999995</c:v>
                </c:pt>
                <c:pt idx="18157">
                  <c:v>0.57299999999999995</c:v>
                </c:pt>
                <c:pt idx="18158">
                  <c:v>0.61899999999999999</c:v>
                </c:pt>
                <c:pt idx="18159">
                  <c:v>0.67</c:v>
                </c:pt>
                <c:pt idx="18160">
                  <c:v>0.61299999999999999</c:v>
                </c:pt>
                <c:pt idx="18161">
                  <c:v>0.61299999999999999</c:v>
                </c:pt>
                <c:pt idx="18162">
                  <c:v>0.58799999999999997</c:v>
                </c:pt>
                <c:pt idx="18163">
                  <c:v>0.58799999999999997</c:v>
                </c:pt>
                <c:pt idx="18164">
                  <c:v>0.75600000000000001</c:v>
                </c:pt>
                <c:pt idx="18165">
                  <c:v>0.755</c:v>
                </c:pt>
                <c:pt idx="18166">
                  <c:v>0.54300000000000004</c:v>
                </c:pt>
                <c:pt idx="18167">
                  <c:v>0.75900000000000001</c:v>
                </c:pt>
                <c:pt idx="18168">
                  <c:v>0.58699999999999997</c:v>
                </c:pt>
                <c:pt idx="18169">
                  <c:v>0.57499999999999996</c:v>
                </c:pt>
                <c:pt idx="18170">
                  <c:v>0.57499999999999996</c:v>
                </c:pt>
                <c:pt idx="18171">
                  <c:v>0.79</c:v>
                </c:pt>
                <c:pt idx="18172">
                  <c:v>0.52300000000000002</c:v>
                </c:pt>
                <c:pt idx="18173">
                  <c:v>0.52300000000000002</c:v>
                </c:pt>
                <c:pt idx="18174">
                  <c:v>0.58699999999999997</c:v>
                </c:pt>
                <c:pt idx="18175">
                  <c:v>0.76200000000000001</c:v>
                </c:pt>
                <c:pt idx="18176">
                  <c:v>0.59299999999999997</c:v>
                </c:pt>
                <c:pt idx="18177">
                  <c:v>0.60699999999999998</c:v>
                </c:pt>
                <c:pt idx="18178">
                  <c:v>0.60699999999999998</c:v>
                </c:pt>
                <c:pt idx="18179">
                  <c:v>0.60199999999999998</c:v>
                </c:pt>
                <c:pt idx="18180">
                  <c:v>0.55200000000000005</c:v>
                </c:pt>
                <c:pt idx="18181">
                  <c:v>0.76100000000000001</c:v>
                </c:pt>
                <c:pt idx="18182">
                  <c:v>0.72499999999999998</c:v>
                </c:pt>
                <c:pt idx="18183">
                  <c:v>0.55200000000000005</c:v>
                </c:pt>
                <c:pt idx="18184">
                  <c:v>0.50800000000000001</c:v>
                </c:pt>
                <c:pt idx="18185">
                  <c:v>0.61699999999999999</c:v>
                </c:pt>
                <c:pt idx="18186">
                  <c:v>0.65100000000000002</c:v>
                </c:pt>
                <c:pt idx="18187">
                  <c:v>0.75</c:v>
                </c:pt>
                <c:pt idx="18188">
                  <c:v>0.75700000000000001</c:v>
                </c:pt>
                <c:pt idx="18189">
                  <c:v>0.78500000000000003</c:v>
                </c:pt>
                <c:pt idx="18190">
                  <c:v>0.58599999999999997</c:v>
                </c:pt>
                <c:pt idx="18191">
                  <c:v>0.65100000000000002</c:v>
                </c:pt>
                <c:pt idx="18192">
                  <c:v>0.75700000000000001</c:v>
                </c:pt>
                <c:pt idx="18193">
                  <c:v>0.78200000000000003</c:v>
                </c:pt>
                <c:pt idx="18194">
                  <c:v>0.58699999999999997</c:v>
                </c:pt>
                <c:pt idx="18195">
                  <c:v>0.66</c:v>
                </c:pt>
                <c:pt idx="18196">
                  <c:v>0.66</c:v>
                </c:pt>
                <c:pt idx="18197">
                  <c:v>0.59199999999999997</c:v>
                </c:pt>
                <c:pt idx="18198">
                  <c:v>0.59099999999999997</c:v>
                </c:pt>
                <c:pt idx="18199">
                  <c:v>0.78900000000000003</c:v>
                </c:pt>
                <c:pt idx="18200">
                  <c:v>0.66500000000000004</c:v>
                </c:pt>
                <c:pt idx="18201">
                  <c:v>0.76</c:v>
                </c:pt>
                <c:pt idx="18202">
                  <c:v>0.61899999999999999</c:v>
                </c:pt>
                <c:pt idx="18203">
                  <c:v>0.61899999999999999</c:v>
                </c:pt>
                <c:pt idx="18204">
                  <c:v>0.437</c:v>
                </c:pt>
                <c:pt idx="18205">
                  <c:v>0.437</c:v>
                </c:pt>
                <c:pt idx="18206">
                  <c:v>0.54500000000000004</c:v>
                </c:pt>
                <c:pt idx="18207">
                  <c:v>0.68</c:v>
                </c:pt>
                <c:pt idx="18208">
                  <c:v>0.68</c:v>
                </c:pt>
                <c:pt idx="18209">
                  <c:v>0.67300000000000004</c:v>
                </c:pt>
                <c:pt idx="18210">
                  <c:v>0.54500000000000004</c:v>
                </c:pt>
                <c:pt idx="18211">
                  <c:v>0.67300000000000004</c:v>
                </c:pt>
                <c:pt idx="18212">
                  <c:v>0.67400000000000004</c:v>
                </c:pt>
                <c:pt idx="18213">
                  <c:v>0.66400000000000003</c:v>
                </c:pt>
                <c:pt idx="18214">
                  <c:v>0.72299999999999998</c:v>
                </c:pt>
                <c:pt idx="18215">
                  <c:v>0.66100000000000003</c:v>
                </c:pt>
                <c:pt idx="18216">
                  <c:v>0.66100000000000003</c:v>
                </c:pt>
                <c:pt idx="18217">
                  <c:v>0.56100000000000005</c:v>
                </c:pt>
                <c:pt idx="18218">
                  <c:v>0.51400000000000001</c:v>
                </c:pt>
                <c:pt idx="18219">
                  <c:v>0.72599999999999998</c:v>
                </c:pt>
                <c:pt idx="18220">
                  <c:v>0.58499999999999996</c:v>
                </c:pt>
                <c:pt idx="18221">
                  <c:v>0.55900000000000005</c:v>
                </c:pt>
                <c:pt idx="18222">
                  <c:v>0.55900000000000005</c:v>
                </c:pt>
                <c:pt idx="18223">
                  <c:v>0.72599999999999998</c:v>
                </c:pt>
                <c:pt idx="18224">
                  <c:v>0.54900000000000004</c:v>
                </c:pt>
                <c:pt idx="18225">
                  <c:v>0.78300000000000003</c:v>
                </c:pt>
                <c:pt idx="18226">
                  <c:v>0.58599999999999997</c:v>
                </c:pt>
                <c:pt idx="18227">
                  <c:v>0.58599999999999997</c:v>
                </c:pt>
                <c:pt idx="18228">
                  <c:v>0.56299999999999994</c:v>
                </c:pt>
                <c:pt idx="18229">
                  <c:v>0.60499999999999998</c:v>
                </c:pt>
                <c:pt idx="18230">
                  <c:v>0.60099999999999998</c:v>
                </c:pt>
                <c:pt idx="18231">
                  <c:v>0.54100000000000004</c:v>
                </c:pt>
                <c:pt idx="18232">
                  <c:v>0.54100000000000004</c:v>
                </c:pt>
                <c:pt idx="18233">
                  <c:v>0.76700000000000002</c:v>
                </c:pt>
                <c:pt idx="18234">
                  <c:v>0.749</c:v>
                </c:pt>
                <c:pt idx="18235">
                  <c:v>0.57599999999999996</c:v>
                </c:pt>
                <c:pt idx="18236">
                  <c:v>0.57599999999999996</c:v>
                </c:pt>
                <c:pt idx="18237">
                  <c:v>0.747</c:v>
                </c:pt>
                <c:pt idx="18238">
                  <c:v>0.57899999999999996</c:v>
                </c:pt>
                <c:pt idx="18239">
                  <c:v>0.57899999999999996</c:v>
                </c:pt>
                <c:pt idx="18240">
                  <c:v>0.56999999999999995</c:v>
                </c:pt>
                <c:pt idx="18241">
                  <c:v>0.76200000000000001</c:v>
                </c:pt>
                <c:pt idx="18242">
                  <c:v>0.55300000000000005</c:v>
                </c:pt>
                <c:pt idx="18243">
                  <c:v>0.58499999999999996</c:v>
                </c:pt>
                <c:pt idx="18244">
                  <c:v>0.746</c:v>
                </c:pt>
                <c:pt idx="18245">
                  <c:v>0.66</c:v>
                </c:pt>
                <c:pt idx="18246">
                  <c:v>0.70799999999999996</c:v>
                </c:pt>
                <c:pt idx="18247">
                  <c:v>0.65400000000000003</c:v>
                </c:pt>
                <c:pt idx="18248">
                  <c:v>0.65400000000000003</c:v>
                </c:pt>
                <c:pt idx="18249">
                  <c:v>0.6</c:v>
                </c:pt>
                <c:pt idx="18250">
                  <c:v>0.55700000000000005</c:v>
                </c:pt>
                <c:pt idx="18251">
                  <c:v>0.53200000000000003</c:v>
                </c:pt>
                <c:pt idx="18252">
                  <c:v>0.53200000000000003</c:v>
                </c:pt>
                <c:pt idx="18253">
                  <c:v>0.6</c:v>
                </c:pt>
                <c:pt idx="18254">
                  <c:v>0.6</c:v>
                </c:pt>
                <c:pt idx="18255">
                  <c:v>0.6</c:v>
                </c:pt>
                <c:pt idx="18256">
                  <c:v>0.76</c:v>
                </c:pt>
                <c:pt idx="18257">
                  <c:v>0.77100000000000002</c:v>
                </c:pt>
                <c:pt idx="18258">
                  <c:v>0.51600000000000001</c:v>
                </c:pt>
                <c:pt idx="18259">
                  <c:v>0.753</c:v>
                </c:pt>
                <c:pt idx="18260">
                  <c:v>0.58599999999999997</c:v>
                </c:pt>
                <c:pt idx="18261">
                  <c:v>0.66800000000000004</c:v>
                </c:pt>
                <c:pt idx="18262">
                  <c:v>0.58699999999999997</c:v>
                </c:pt>
                <c:pt idx="18263">
                  <c:v>0.60499999999999998</c:v>
                </c:pt>
                <c:pt idx="18264">
                  <c:v>0.56299999999999994</c:v>
                </c:pt>
                <c:pt idx="18265">
                  <c:v>0.66800000000000004</c:v>
                </c:pt>
                <c:pt idx="18266">
                  <c:v>0.62</c:v>
                </c:pt>
                <c:pt idx="18267">
                  <c:v>0.62</c:v>
                </c:pt>
                <c:pt idx="18268">
                  <c:v>0.56200000000000006</c:v>
                </c:pt>
                <c:pt idx="18269">
                  <c:v>0.77100000000000002</c:v>
                </c:pt>
                <c:pt idx="18270">
                  <c:v>0.61399999999999999</c:v>
                </c:pt>
                <c:pt idx="18271">
                  <c:v>0.67400000000000004</c:v>
                </c:pt>
                <c:pt idx="18272">
                  <c:v>0.63200000000000001</c:v>
                </c:pt>
                <c:pt idx="18273">
                  <c:v>0.74399999999999999</c:v>
                </c:pt>
                <c:pt idx="18274">
                  <c:v>0.75</c:v>
                </c:pt>
                <c:pt idx="18275">
                  <c:v>0.754</c:v>
                </c:pt>
                <c:pt idx="18276">
                  <c:v>0.59699999999999998</c:v>
                </c:pt>
                <c:pt idx="18277">
                  <c:v>0.79300000000000004</c:v>
                </c:pt>
                <c:pt idx="18278">
                  <c:v>0.498</c:v>
                </c:pt>
                <c:pt idx="18279">
                  <c:v>0.498</c:v>
                </c:pt>
                <c:pt idx="18280">
                  <c:v>0.55500000000000005</c:v>
                </c:pt>
                <c:pt idx="18281">
                  <c:v>0.60399999999999998</c:v>
                </c:pt>
                <c:pt idx="18282">
                  <c:v>0.59799999999999998</c:v>
                </c:pt>
                <c:pt idx="18283">
                  <c:v>0.60299999999999998</c:v>
                </c:pt>
                <c:pt idx="18284">
                  <c:v>0.67700000000000005</c:v>
                </c:pt>
                <c:pt idx="18285">
                  <c:v>0.67700000000000005</c:v>
                </c:pt>
                <c:pt idx="18286">
                  <c:v>0.71799999999999997</c:v>
                </c:pt>
                <c:pt idx="18287">
                  <c:v>0.55600000000000005</c:v>
                </c:pt>
                <c:pt idx="18288">
                  <c:v>0.63400000000000001</c:v>
                </c:pt>
                <c:pt idx="18289">
                  <c:v>0.74199999999999999</c:v>
                </c:pt>
                <c:pt idx="18290">
                  <c:v>0.63400000000000001</c:v>
                </c:pt>
                <c:pt idx="18291">
                  <c:v>0.71099999999999997</c:v>
                </c:pt>
                <c:pt idx="18292">
                  <c:v>0.71</c:v>
                </c:pt>
                <c:pt idx="18293">
                  <c:v>0.72499999999999998</c:v>
                </c:pt>
                <c:pt idx="18294">
                  <c:v>0.72499999999999998</c:v>
                </c:pt>
                <c:pt idx="18295">
                  <c:v>0.68500000000000005</c:v>
                </c:pt>
                <c:pt idx="18296">
                  <c:v>0.67800000000000005</c:v>
                </c:pt>
                <c:pt idx="18297">
                  <c:v>0.68100000000000005</c:v>
                </c:pt>
                <c:pt idx="18298">
                  <c:v>0.73399999999999999</c:v>
                </c:pt>
                <c:pt idx="18299">
                  <c:v>0.52200000000000002</c:v>
                </c:pt>
                <c:pt idx="18300">
                  <c:v>0.57499999999999996</c:v>
                </c:pt>
                <c:pt idx="18301">
                  <c:v>0.67800000000000005</c:v>
                </c:pt>
                <c:pt idx="18302">
                  <c:v>0.745</c:v>
                </c:pt>
                <c:pt idx="18303">
                  <c:v>0.64900000000000002</c:v>
                </c:pt>
                <c:pt idx="18304">
                  <c:v>0.64900000000000002</c:v>
                </c:pt>
                <c:pt idx="18305">
                  <c:v>0.57099999999999995</c:v>
                </c:pt>
                <c:pt idx="18306">
                  <c:v>0.76100000000000001</c:v>
                </c:pt>
                <c:pt idx="18307">
                  <c:v>0.59699999999999998</c:v>
                </c:pt>
                <c:pt idx="18308">
                  <c:v>0.73599999999999999</c:v>
                </c:pt>
                <c:pt idx="18309">
                  <c:v>0.56999999999999995</c:v>
                </c:pt>
                <c:pt idx="18310">
                  <c:v>0.56999999999999995</c:v>
                </c:pt>
                <c:pt idx="18311">
                  <c:v>0.745</c:v>
                </c:pt>
                <c:pt idx="18312">
                  <c:v>0.57399999999999995</c:v>
                </c:pt>
                <c:pt idx="18313">
                  <c:v>0.73699999999999999</c:v>
                </c:pt>
                <c:pt idx="18314">
                  <c:v>0.77</c:v>
                </c:pt>
                <c:pt idx="18315">
                  <c:v>0.62</c:v>
                </c:pt>
                <c:pt idx="18316">
                  <c:v>0.76</c:v>
                </c:pt>
                <c:pt idx="18317">
                  <c:v>0.61599999999999999</c:v>
                </c:pt>
                <c:pt idx="18318">
                  <c:v>0.55100000000000005</c:v>
                </c:pt>
                <c:pt idx="18319">
                  <c:v>0.55100000000000005</c:v>
                </c:pt>
                <c:pt idx="18320">
                  <c:v>0.57599999999999996</c:v>
                </c:pt>
                <c:pt idx="18321">
                  <c:v>0.57399999999999995</c:v>
                </c:pt>
                <c:pt idx="18322">
                  <c:v>0.77500000000000002</c:v>
                </c:pt>
                <c:pt idx="18323">
                  <c:v>0.76900000000000002</c:v>
                </c:pt>
                <c:pt idx="18324">
                  <c:v>0.754</c:v>
                </c:pt>
                <c:pt idx="18325">
                  <c:v>0.59</c:v>
                </c:pt>
                <c:pt idx="18326">
                  <c:v>0.59</c:v>
                </c:pt>
                <c:pt idx="18327">
                  <c:v>0.54</c:v>
                </c:pt>
                <c:pt idx="18328">
                  <c:v>0.54</c:v>
                </c:pt>
                <c:pt idx="18329">
                  <c:v>0.75600000000000001</c:v>
                </c:pt>
                <c:pt idx="18330">
                  <c:v>0.76800000000000002</c:v>
                </c:pt>
                <c:pt idx="18331">
                  <c:v>0.746</c:v>
                </c:pt>
                <c:pt idx="18332">
                  <c:v>0.78900000000000003</c:v>
                </c:pt>
                <c:pt idx="18333">
                  <c:v>0.58799999999999997</c:v>
                </c:pt>
                <c:pt idx="18334">
                  <c:v>0.58799999999999997</c:v>
                </c:pt>
                <c:pt idx="18335">
                  <c:v>0.66200000000000003</c:v>
                </c:pt>
                <c:pt idx="18336">
                  <c:v>0.76</c:v>
                </c:pt>
                <c:pt idx="18337">
                  <c:v>0.67600000000000005</c:v>
                </c:pt>
                <c:pt idx="18338">
                  <c:v>0.72699999999999998</c:v>
                </c:pt>
                <c:pt idx="18339">
                  <c:v>0.58199999999999996</c:v>
                </c:pt>
                <c:pt idx="18340">
                  <c:v>0.59699999999999998</c:v>
                </c:pt>
                <c:pt idx="18341">
                  <c:v>0.52500000000000002</c:v>
                </c:pt>
                <c:pt idx="18342">
                  <c:v>0.67200000000000004</c:v>
                </c:pt>
                <c:pt idx="18343">
                  <c:v>0.67200000000000004</c:v>
                </c:pt>
                <c:pt idx="18344">
                  <c:v>0.66200000000000003</c:v>
                </c:pt>
                <c:pt idx="18345">
                  <c:v>0.748</c:v>
                </c:pt>
                <c:pt idx="18346">
                  <c:v>0.56699999999999995</c:v>
                </c:pt>
                <c:pt idx="18347">
                  <c:v>0.61199999999999999</c:v>
                </c:pt>
                <c:pt idx="18348">
                  <c:v>0.61199999999999999</c:v>
                </c:pt>
                <c:pt idx="18349">
                  <c:v>0.78700000000000003</c:v>
                </c:pt>
                <c:pt idx="18350">
                  <c:v>0.753</c:v>
                </c:pt>
                <c:pt idx="18351">
                  <c:v>0.78100000000000003</c:v>
                </c:pt>
                <c:pt idx="18352">
                  <c:v>0.78</c:v>
                </c:pt>
                <c:pt idx="18353">
                  <c:v>0.71099999999999997</c:v>
                </c:pt>
                <c:pt idx="18354">
                  <c:v>0.749</c:v>
                </c:pt>
                <c:pt idx="18355">
                  <c:v>0.59799999999999998</c:v>
                </c:pt>
                <c:pt idx="18356">
                  <c:v>0.753</c:v>
                </c:pt>
                <c:pt idx="18357">
                  <c:v>0.59899999999999998</c:v>
                </c:pt>
                <c:pt idx="18358">
                  <c:v>0.51</c:v>
                </c:pt>
                <c:pt idx="18359">
                  <c:v>0.51</c:v>
                </c:pt>
                <c:pt idx="18360">
                  <c:v>0.57399999999999995</c:v>
                </c:pt>
                <c:pt idx="18361">
                  <c:v>0.754</c:v>
                </c:pt>
                <c:pt idx="18362">
                  <c:v>0.57299999999999995</c:v>
                </c:pt>
                <c:pt idx="18363">
                  <c:v>0.61699999999999999</c:v>
                </c:pt>
                <c:pt idx="18364">
                  <c:v>0.75</c:v>
                </c:pt>
                <c:pt idx="18365">
                  <c:v>0.57799999999999996</c:v>
                </c:pt>
                <c:pt idx="18366">
                  <c:v>0.751</c:v>
                </c:pt>
                <c:pt idx="18367">
                  <c:v>0.63500000000000001</c:v>
                </c:pt>
                <c:pt idx="18368">
                  <c:v>0.63500000000000001</c:v>
                </c:pt>
                <c:pt idx="18369">
                  <c:v>0.57799999999999996</c:v>
                </c:pt>
                <c:pt idx="18370">
                  <c:v>0.629</c:v>
                </c:pt>
                <c:pt idx="18371">
                  <c:v>0.67200000000000004</c:v>
                </c:pt>
                <c:pt idx="18372">
                  <c:v>0.60899999999999999</c:v>
                </c:pt>
                <c:pt idx="18373">
                  <c:v>0.75900000000000001</c:v>
                </c:pt>
                <c:pt idx="18374">
                  <c:v>0.755</c:v>
                </c:pt>
                <c:pt idx="18375">
                  <c:v>0.77700000000000002</c:v>
                </c:pt>
                <c:pt idx="18376">
                  <c:v>0.61899999999999999</c:v>
                </c:pt>
                <c:pt idx="18377">
                  <c:v>0.61799999999999999</c:v>
                </c:pt>
                <c:pt idx="18378">
                  <c:v>0.61</c:v>
                </c:pt>
                <c:pt idx="18379">
                  <c:v>0.77200000000000002</c:v>
                </c:pt>
                <c:pt idx="18380">
                  <c:v>0.75</c:v>
                </c:pt>
                <c:pt idx="18381">
                  <c:v>0.71299999999999997</c:v>
                </c:pt>
                <c:pt idx="18382">
                  <c:v>0.71299999999999997</c:v>
                </c:pt>
                <c:pt idx="18383">
                  <c:v>0.76800000000000002</c:v>
                </c:pt>
                <c:pt idx="18384">
                  <c:v>0.78600000000000003</c:v>
                </c:pt>
                <c:pt idx="18385">
                  <c:v>0.67400000000000004</c:v>
                </c:pt>
                <c:pt idx="18386">
                  <c:v>0.67500000000000004</c:v>
                </c:pt>
                <c:pt idx="18387">
                  <c:v>0.77300000000000002</c:v>
                </c:pt>
                <c:pt idx="18388">
                  <c:v>0.73</c:v>
                </c:pt>
                <c:pt idx="18389">
                  <c:v>0.58899999999999997</c:v>
                </c:pt>
                <c:pt idx="18390">
                  <c:v>0.754</c:v>
                </c:pt>
                <c:pt idx="18391">
                  <c:v>0.73</c:v>
                </c:pt>
                <c:pt idx="18392">
                  <c:v>0.71399999999999997</c:v>
                </c:pt>
                <c:pt idx="18393">
                  <c:v>0.77200000000000002</c:v>
                </c:pt>
                <c:pt idx="18394">
                  <c:v>0.751</c:v>
                </c:pt>
                <c:pt idx="18395">
                  <c:v>0.71699999999999997</c:v>
                </c:pt>
                <c:pt idx="18396">
                  <c:v>0.73099999999999998</c:v>
                </c:pt>
                <c:pt idx="18397">
                  <c:v>0.753</c:v>
                </c:pt>
                <c:pt idx="18398">
                  <c:v>0.71499999999999997</c:v>
                </c:pt>
                <c:pt idx="18399">
                  <c:v>0.58299999999999996</c:v>
                </c:pt>
                <c:pt idx="18400">
                  <c:v>0.77400000000000002</c:v>
                </c:pt>
                <c:pt idx="18401">
                  <c:v>0.55700000000000005</c:v>
                </c:pt>
                <c:pt idx="18402">
                  <c:v>0.55700000000000005</c:v>
                </c:pt>
                <c:pt idx="18403">
                  <c:v>0.54600000000000004</c:v>
                </c:pt>
                <c:pt idx="18404">
                  <c:v>0.60799999999999998</c:v>
                </c:pt>
                <c:pt idx="18405">
                  <c:v>0.59</c:v>
                </c:pt>
                <c:pt idx="18406">
                  <c:v>0.748</c:v>
                </c:pt>
                <c:pt idx="18407">
                  <c:v>0.58499999999999996</c:v>
                </c:pt>
                <c:pt idx="18408">
                  <c:v>0.55100000000000005</c:v>
                </c:pt>
                <c:pt idx="18409">
                  <c:v>0.55100000000000005</c:v>
                </c:pt>
                <c:pt idx="18410">
                  <c:v>0.65900000000000003</c:v>
                </c:pt>
                <c:pt idx="18411">
                  <c:v>0.65700000000000003</c:v>
                </c:pt>
                <c:pt idx="18412">
                  <c:v>0.753</c:v>
                </c:pt>
                <c:pt idx="18413">
                  <c:v>0.56200000000000006</c:v>
                </c:pt>
                <c:pt idx="18414">
                  <c:v>0.56200000000000006</c:v>
                </c:pt>
                <c:pt idx="18415">
                  <c:v>0.53300000000000003</c:v>
                </c:pt>
                <c:pt idx="18416">
                  <c:v>0.755</c:v>
                </c:pt>
                <c:pt idx="18417">
                  <c:v>0.56699999999999995</c:v>
                </c:pt>
                <c:pt idx="18418">
                  <c:v>0.58599999999999997</c:v>
                </c:pt>
                <c:pt idx="18419">
                  <c:v>0.754</c:v>
                </c:pt>
                <c:pt idx="18420">
                  <c:v>0.60199999999999998</c:v>
                </c:pt>
                <c:pt idx="18421">
                  <c:v>0.60199999999999998</c:v>
                </c:pt>
                <c:pt idx="18422">
                  <c:v>0.75700000000000001</c:v>
                </c:pt>
                <c:pt idx="18423">
                  <c:v>0.59899999999999998</c:v>
                </c:pt>
                <c:pt idx="18424">
                  <c:v>0.59899999999999998</c:v>
                </c:pt>
                <c:pt idx="18425">
                  <c:v>0.71199999999999997</c:v>
                </c:pt>
                <c:pt idx="18426">
                  <c:v>0.78700000000000003</c:v>
                </c:pt>
                <c:pt idx="18427">
                  <c:v>0.71</c:v>
                </c:pt>
                <c:pt idx="18428">
                  <c:v>0.71</c:v>
                </c:pt>
                <c:pt idx="18429">
                  <c:v>0.60899999999999999</c:v>
                </c:pt>
                <c:pt idx="18430">
                  <c:v>0.59399999999999997</c:v>
                </c:pt>
                <c:pt idx="18431">
                  <c:v>0.749</c:v>
                </c:pt>
                <c:pt idx="18432">
                  <c:v>0.79500000000000004</c:v>
                </c:pt>
                <c:pt idx="18433">
                  <c:v>0.57799999999999996</c:v>
                </c:pt>
                <c:pt idx="18434">
                  <c:v>0.626</c:v>
                </c:pt>
                <c:pt idx="18435">
                  <c:v>0.626</c:v>
                </c:pt>
                <c:pt idx="18436">
                  <c:v>0.76100000000000001</c:v>
                </c:pt>
                <c:pt idx="18437">
                  <c:v>0.59199999999999997</c:v>
                </c:pt>
                <c:pt idx="18438">
                  <c:v>0.75600000000000001</c:v>
                </c:pt>
                <c:pt idx="18439">
                  <c:v>0.59199999999999997</c:v>
                </c:pt>
                <c:pt idx="18440">
                  <c:v>0.61</c:v>
                </c:pt>
                <c:pt idx="18441">
                  <c:v>0.58499999999999996</c:v>
                </c:pt>
                <c:pt idx="18442">
                  <c:v>0.61099999999999999</c:v>
                </c:pt>
                <c:pt idx="18443">
                  <c:v>0.75600000000000001</c:v>
                </c:pt>
                <c:pt idx="18444">
                  <c:v>0.58399999999999996</c:v>
                </c:pt>
                <c:pt idx="18445">
                  <c:v>0.75</c:v>
                </c:pt>
                <c:pt idx="18446">
                  <c:v>0.629</c:v>
                </c:pt>
                <c:pt idx="18447">
                  <c:v>0.752</c:v>
                </c:pt>
                <c:pt idx="18448">
                  <c:v>0.65300000000000002</c:v>
                </c:pt>
                <c:pt idx="18449">
                  <c:v>0.65300000000000002</c:v>
                </c:pt>
                <c:pt idx="18450">
                  <c:v>0.76100000000000001</c:v>
                </c:pt>
                <c:pt idx="18451">
                  <c:v>0.62</c:v>
                </c:pt>
                <c:pt idx="18452">
                  <c:v>0.66400000000000003</c:v>
                </c:pt>
                <c:pt idx="18453">
                  <c:v>0.64100000000000001</c:v>
                </c:pt>
                <c:pt idx="18454">
                  <c:v>0.63300000000000001</c:v>
                </c:pt>
                <c:pt idx="18455">
                  <c:v>0.63300000000000001</c:v>
                </c:pt>
                <c:pt idx="18456">
                  <c:v>0.752</c:v>
                </c:pt>
                <c:pt idx="18457">
                  <c:v>0.621</c:v>
                </c:pt>
                <c:pt idx="18458">
                  <c:v>0.57499999999999996</c:v>
                </c:pt>
                <c:pt idx="18459">
                  <c:v>0.75</c:v>
                </c:pt>
                <c:pt idx="18460">
                  <c:v>0.71099999999999997</c:v>
                </c:pt>
                <c:pt idx="18461">
                  <c:v>0.71399999999999997</c:v>
                </c:pt>
                <c:pt idx="18462">
                  <c:v>0.76800000000000002</c:v>
                </c:pt>
                <c:pt idx="18463">
                  <c:v>0.66600000000000004</c:v>
                </c:pt>
                <c:pt idx="18464">
                  <c:v>0.80500000000000005</c:v>
                </c:pt>
                <c:pt idx="18465">
                  <c:v>0.66600000000000004</c:v>
                </c:pt>
                <c:pt idx="18466">
                  <c:v>0.76</c:v>
                </c:pt>
                <c:pt idx="18467">
                  <c:v>0.71599999999999997</c:v>
                </c:pt>
                <c:pt idx="18468">
                  <c:v>0.71899999999999997</c:v>
                </c:pt>
                <c:pt idx="18469">
                  <c:v>0.71599999999999997</c:v>
                </c:pt>
                <c:pt idx="18470">
                  <c:v>0.72499999999999998</c:v>
                </c:pt>
                <c:pt idx="18471">
                  <c:v>0.59399999999999997</c:v>
                </c:pt>
                <c:pt idx="18472">
                  <c:v>0.55800000000000005</c:v>
                </c:pt>
                <c:pt idx="18473">
                  <c:v>0.55800000000000005</c:v>
                </c:pt>
                <c:pt idx="18474">
                  <c:v>0.56899999999999995</c:v>
                </c:pt>
                <c:pt idx="18475">
                  <c:v>0.56899999999999995</c:v>
                </c:pt>
                <c:pt idx="18476">
                  <c:v>0.80100000000000005</c:v>
                </c:pt>
                <c:pt idx="18477">
                  <c:v>0.55700000000000005</c:v>
                </c:pt>
                <c:pt idx="18478">
                  <c:v>0.61899999999999999</c:v>
                </c:pt>
                <c:pt idx="18479">
                  <c:v>0.54200000000000004</c:v>
                </c:pt>
                <c:pt idx="18480">
                  <c:v>0.80500000000000005</c:v>
                </c:pt>
                <c:pt idx="18481">
                  <c:v>0.59699999999999998</c:v>
                </c:pt>
                <c:pt idx="18482">
                  <c:v>0.59199999999999997</c:v>
                </c:pt>
                <c:pt idx="18483">
                  <c:v>0.59199999999999997</c:v>
                </c:pt>
                <c:pt idx="18484">
                  <c:v>0.64800000000000002</c:v>
                </c:pt>
                <c:pt idx="18485">
                  <c:v>0.65100000000000002</c:v>
                </c:pt>
                <c:pt idx="18486">
                  <c:v>0.57199999999999995</c:v>
                </c:pt>
                <c:pt idx="18487">
                  <c:v>0.57199999999999995</c:v>
                </c:pt>
                <c:pt idx="18488">
                  <c:v>0.79400000000000004</c:v>
                </c:pt>
                <c:pt idx="18489">
                  <c:v>0.80400000000000005</c:v>
                </c:pt>
                <c:pt idx="18490">
                  <c:v>0.73199999999999998</c:v>
                </c:pt>
                <c:pt idx="18491">
                  <c:v>0.61399999999999999</c:v>
                </c:pt>
                <c:pt idx="18492">
                  <c:v>0.61399999999999999</c:v>
                </c:pt>
                <c:pt idx="18493">
                  <c:v>0.57899999999999996</c:v>
                </c:pt>
                <c:pt idx="18494">
                  <c:v>0.76</c:v>
                </c:pt>
                <c:pt idx="18495">
                  <c:v>0.79900000000000004</c:v>
                </c:pt>
                <c:pt idx="18496">
                  <c:v>0.52700000000000002</c:v>
                </c:pt>
                <c:pt idx="18497">
                  <c:v>0.52700000000000002</c:v>
                </c:pt>
                <c:pt idx="18498">
                  <c:v>0.80200000000000005</c:v>
                </c:pt>
                <c:pt idx="18499">
                  <c:v>0.61199999999999999</c:v>
                </c:pt>
                <c:pt idx="18500">
                  <c:v>0.61199999999999999</c:v>
                </c:pt>
                <c:pt idx="18501">
                  <c:v>0.629</c:v>
                </c:pt>
                <c:pt idx="18502">
                  <c:v>0.76800000000000002</c:v>
                </c:pt>
                <c:pt idx="18503">
                  <c:v>0.621</c:v>
                </c:pt>
                <c:pt idx="18504">
                  <c:v>0.60599999999999998</c:v>
                </c:pt>
                <c:pt idx="18505">
                  <c:v>0.55600000000000005</c:v>
                </c:pt>
                <c:pt idx="18506">
                  <c:v>0.63</c:v>
                </c:pt>
                <c:pt idx="18507">
                  <c:v>0.76600000000000001</c:v>
                </c:pt>
                <c:pt idx="18508">
                  <c:v>0.51200000000000001</c:v>
                </c:pt>
                <c:pt idx="18509">
                  <c:v>0.76</c:v>
                </c:pt>
                <c:pt idx="18510">
                  <c:v>0.63900000000000001</c:v>
                </c:pt>
                <c:pt idx="18511">
                  <c:v>0.63900000000000001</c:v>
                </c:pt>
                <c:pt idx="18512">
                  <c:v>0.76200000000000001</c:v>
                </c:pt>
                <c:pt idx="18513">
                  <c:v>0.76300000000000001</c:v>
                </c:pt>
                <c:pt idx="18514">
                  <c:v>0.59599999999999997</c:v>
                </c:pt>
                <c:pt idx="18515">
                  <c:v>0.623</c:v>
                </c:pt>
                <c:pt idx="18516">
                  <c:v>0.59599999999999997</c:v>
                </c:pt>
                <c:pt idx="18517">
                  <c:v>0.72899999999999998</c:v>
                </c:pt>
                <c:pt idx="18518">
                  <c:v>0.76300000000000001</c:v>
                </c:pt>
                <c:pt idx="18519">
                  <c:v>0.624</c:v>
                </c:pt>
                <c:pt idx="18520">
                  <c:v>0.72699999999999998</c:v>
                </c:pt>
                <c:pt idx="18521">
                  <c:v>0.64100000000000001</c:v>
                </c:pt>
                <c:pt idx="18522">
                  <c:v>0.76700000000000002</c:v>
                </c:pt>
                <c:pt idx="18523">
                  <c:v>0.79600000000000004</c:v>
                </c:pt>
                <c:pt idx="18524">
                  <c:v>0.64400000000000002</c:v>
                </c:pt>
                <c:pt idx="18525">
                  <c:v>0.71499999999999997</c:v>
                </c:pt>
                <c:pt idx="18526">
                  <c:v>0.66700000000000004</c:v>
                </c:pt>
                <c:pt idx="18527">
                  <c:v>0.66700000000000004</c:v>
                </c:pt>
                <c:pt idx="18528">
                  <c:v>0.64</c:v>
                </c:pt>
                <c:pt idx="18529">
                  <c:v>0.71299999999999997</c:v>
                </c:pt>
                <c:pt idx="18530">
                  <c:v>0.65</c:v>
                </c:pt>
                <c:pt idx="18531">
                  <c:v>0.65</c:v>
                </c:pt>
                <c:pt idx="18532">
                  <c:v>0.66100000000000003</c:v>
                </c:pt>
                <c:pt idx="18533">
                  <c:v>0.64</c:v>
                </c:pt>
                <c:pt idx="18534">
                  <c:v>0.73299999999999998</c:v>
                </c:pt>
                <c:pt idx="18535">
                  <c:v>0.75700000000000001</c:v>
                </c:pt>
                <c:pt idx="18536">
                  <c:v>0.79800000000000004</c:v>
                </c:pt>
                <c:pt idx="18537">
                  <c:v>0.71499999999999997</c:v>
                </c:pt>
                <c:pt idx="18538">
                  <c:v>0.76100000000000001</c:v>
                </c:pt>
                <c:pt idx="18539">
                  <c:v>0.71499999999999997</c:v>
                </c:pt>
                <c:pt idx="18540">
                  <c:v>0.56799999999999995</c:v>
                </c:pt>
                <c:pt idx="18541">
                  <c:v>0.56799999999999995</c:v>
                </c:pt>
                <c:pt idx="18542">
                  <c:v>0.73699999999999999</c:v>
                </c:pt>
                <c:pt idx="18543">
                  <c:v>0.55100000000000005</c:v>
                </c:pt>
                <c:pt idx="18544">
                  <c:v>0.72</c:v>
                </c:pt>
                <c:pt idx="18545">
                  <c:v>0.60499999999999998</c:v>
                </c:pt>
                <c:pt idx="18546">
                  <c:v>0.73199999999999998</c:v>
                </c:pt>
                <c:pt idx="18547">
                  <c:v>0.56699999999999995</c:v>
                </c:pt>
                <c:pt idx="18548">
                  <c:v>0.54400000000000004</c:v>
                </c:pt>
                <c:pt idx="18549">
                  <c:v>0.54400000000000004</c:v>
                </c:pt>
                <c:pt idx="18550">
                  <c:v>0.57999999999999996</c:v>
                </c:pt>
                <c:pt idx="18551">
                  <c:v>0.57999999999999996</c:v>
                </c:pt>
                <c:pt idx="18552">
                  <c:v>0.63800000000000001</c:v>
                </c:pt>
                <c:pt idx="18553">
                  <c:v>0.75800000000000001</c:v>
                </c:pt>
                <c:pt idx="18554">
                  <c:v>0.60899999999999999</c:v>
                </c:pt>
                <c:pt idx="18555">
                  <c:v>0.69899999999999995</c:v>
                </c:pt>
                <c:pt idx="18556">
                  <c:v>0.58299999999999996</c:v>
                </c:pt>
                <c:pt idx="18557">
                  <c:v>0.58299999999999996</c:v>
                </c:pt>
                <c:pt idx="18558">
                  <c:v>0.70199999999999996</c:v>
                </c:pt>
                <c:pt idx="18559">
                  <c:v>0.76500000000000001</c:v>
                </c:pt>
                <c:pt idx="18560">
                  <c:v>0.746</c:v>
                </c:pt>
                <c:pt idx="18561">
                  <c:v>0.64400000000000002</c:v>
                </c:pt>
                <c:pt idx="18562">
                  <c:v>0.63300000000000001</c:v>
                </c:pt>
                <c:pt idx="18563">
                  <c:v>0.63300000000000001</c:v>
                </c:pt>
                <c:pt idx="18564">
                  <c:v>0.80900000000000005</c:v>
                </c:pt>
                <c:pt idx="18565">
                  <c:v>0.59</c:v>
                </c:pt>
                <c:pt idx="18566">
                  <c:v>0.60899999999999999</c:v>
                </c:pt>
                <c:pt idx="18567">
                  <c:v>0.80100000000000005</c:v>
                </c:pt>
                <c:pt idx="18568">
                  <c:v>0.78700000000000003</c:v>
                </c:pt>
                <c:pt idx="18569">
                  <c:v>0.8</c:v>
                </c:pt>
                <c:pt idx="18570">
                  <c:v>0.64400000000000002</c:v>
                </c:pt>
                <c:pt idx="18571">
                  <c:v>0.52</c:v>
                </c:pt>
                <c:pt idx="18572">
                  <c:v>0.747</c:v>
                </c:pt>
                <c:pt idx="18573">
                  <c:v>0.624</c:v>
                </c:pt>
                <c:pt idx="18574">
                  <c:v>0.624</c:v>
                </c:pt>
                <c:pt idx="18575">
                  <c:v>0.78800000000000003</c:v>
                </c:pt>
                <c:pt idx="18576">
                  <c:v>0.63400000000000001</c:v>
                </c:pt>
                <c:pt idx="18577">
                  <c:v>0.56599999999999995</c:v>
                </c:pt>
                <c:pt idx="18578">
                  <c:v>0.73699999999999999</c:v>
                </c:pt>
                <c:pt idx="18579">
                  <c:v>0.61799999999999999</c:v>
                </c:pt>
                <c:pt idx="18580">
                  <c:v>0.74299999999999999</c:v>
                </c:pt>
                <c:pt idx="18581">
                  <c:v>0.65500000000000003</c:v>
                </c:pt>
                <c:pt idx="18582">
                  <c:v>0.65500000000000003</c:v>
                </c:pt>
                <c:pt idx="18583">
                  <c:v>0.65</c:v>
                </c:pt>
                <c:pt idx="18584">
                  <c:v>0.79700000000000004</c:v>
                </c:pt>
                <c:pt idx="18585">
                  <c:v>0.60799999999999998</c:v>
                </c:pt>
                <c:pt idx="18586">
                  <c:v>0.60699999999999998</c:v>
                </c:pt>
                <c:pt idx="18587">
                  <c:v>0.63600000000000001</c:v>
                </c:pt>
                <c:pt idx="18588">
                  <c:v>0.74099999999999999</c:v>
                </c:pt>
                <c:pt idx="18589">
                  <c:v>0.76700000000000002</c:v>
                </c:pt>
                <c:pt idx="18590">
                  <c:v>0.63700000000000001</c:v>
                </c:pt>
                <c:pt idx="18591">
                  <c:v>0.75</c:v>
                </c:pt>
                <c:pt idx="18592">
                  <c:v>0.66100000000000003</c:v>
                </c:pt>
                <c:pt idx="18593">
                  <c:v>0.65400000000000003</c:v>
                </c:pt>
                <c:pt idx="18594">
                  <c:v>0.73199999999999998</c:v>
                </c:pt>
                <c:pt idx="18595">
                  <c:v>0.71499999999999997</c:v>
                </c:pt>
                <c:pt idx="18596">
                  <c:v>0.71499999999999997</c:v>
                </c:pt>
                <c:pt idx="18597">
                  <c:v>0.70199999999999996</c:v>
                </c:pt>
                <c:pt idx="18598">
                  <c:v>0.70199999999999996</c:v>
                </c:pt>
                <c:pt idx="18599">
                  <c:v>0.75900000000000001</c:v>
                </c:pt>
                <c:pt idx="18600">
                  <c:v>0.73699999999999999</c:v>
                </c:pt>
                <c:pt idx="18601">
                  <c:v>0.65500000000000003</c:v>
                </c:pt>
                <c:pt idx="18602">
                  <c:v>0.79100000000000004</c:v>
                </c:pt>
                <c:pt idx="18603">
                  <c:v>0.67400000000000004</c:v>
                </c:pt>
                <c:pt idx="18604">
                  <c:v>0.56000000000000005</c:v>
                </c:pt>
                <c:pt idx="18605">
                  <c:v>0.751</c:v>
                </c:pt>
                <c:pt idx="18606">
                  <c:v>0.754</c:v>
                </c:pt>
                <c:pt idx="18607">
                  <c:v>0.72899999999999998</c:v>
                </c:pt>
                <c:pt idx="18608">
                  <c:v>0.76100000000000001</c:v>
                </c:pt>
                <c:pt idx="18609">
                  <c:v>0.72599999999999998</c:v>
                </c:pt>
                <c:pt idx="18610">
                  <c:v>0.72599999999999998</c:v>
                </c:pt>
                <c:pt idx="18611">
                  <c:v>0.72799999999999998</c:v>
                </c:pt>
                <c:pt idx="18612">
                  <c:v>0.73499999999999999</c:v>
                </c:pt>
                <c:pt idx="18613">
                  <c:v>0.61699999999999999</c:v>
                </c:pt>
                <c:pt idx="18614">
                  <c:v>0.73499999999999999</c:v>
                </c:pt>
                <c:pt idx="18615">
                  <c:v>0.57799999999999996</c:v>
                </c:pt>
                <c:pt idx="18616">
                  <c:v>0.74199999999999999</c:v>
                </c:pt>
                <c:pt idx="18617">
                  <c:v>0.55500000000000005</c:v>
                </c:pt>
                <c:pt idx="18618">
                  <c:v>0.55500000000000005</c:v>
                </c:pt>
                <c:pt idx="18619">
                  <c:v>0.65300000000000002</c:v>
                </c:pt>
                <c:pt idx="18620">
                  <c:v>0.621</c:v>
                </c:pt>
                <c:pt idx="18621">
                  <c:v>0.79500000000000004</c:v>
                </c:pt>
                <c:pt idx="18622">
                  <c:v>0.59499999999999997</c:v>
                </c:pt>
                <c:pt idx="18623">
                  <c:v>0.59499999999999997</c:v>
                </c:pt>
                <c:pt idx="18624">
                  <c:v>0.71899999999999997</c:v>
                </c:pt>
                <c:pt idx="18625">
                  <c:v>0.80700000000000005</c:v>
                </c:pt>
                <c:pt idx="18626">
                  <c:v>0.8</c:v>
                </c:pt>
                <c:pt idx="18627">
                  <c:v>0.58599999999999997</c:v>
                </c:pt>
                <c:pt idx="18628">
                  <c:v>0.64900000000000002</c:v>
                </c:pt>
                <c:pt idx="18629">
                  <c:v>0.64900000000000002</c:v>
                </c:pt>
                <c:pt idx="18630">
                  <c:v>0.76700000000000002</c:v>
                </c:pt>
                <c:pt idx="18631">
                  <c:v>0.79600000000000004</c:v>
                </c:pt>
                <c:pt idx="18632">
                  <c:v>0.75600000000000001</c:v>
                </c:pt>
                <c:pt idx="18633">
                  <c:v>0.75900000000000001</c:v>
                </c:pt>
                <c:pt idx="18634">
                  <c:v>0.621</c:v>
                </c:pt>
                <c:pt idx="18635">
                  <c:v>0.75800000000000001</c:v>
                </c:pt>
                <c:pt idx="18636">
                  <c:v>0.79700000000000004</c:v>
                </c:pt>
                <c:pt idx="18637">
                  <c:v>0.56699999999999995</c:v>
                </c:pt>
                <c:pt idx="18638">
                  <c:v>0.79800000000000004</c:v>
                </c:pt>
                <c:pt idx="18639">
                  <c:v>0.70199999999999996</c:v>
                </c:pt>
                <c:pt idx="18640">
                  <c:v>0.80100000000000005</c:v>
                </c:pt>
                <c:pt idx="18641">
                  <c:v>0.56699999999999995</c:v>
                </c:pt>
                <c:pt idx="18642">
                  <c:v>0.75600000000000001</c:v>
                </c:pt>
                <c:pt idx="18643">
                  <c:v>0.76500000000000001</c:v>
                </c:pt>
                <c:pt idx="18644">
                  <c:v>0.57699999999999996</c:v>
                </c:pt>
                <c:pt idx="18645">
                  <c:v>0.80200000000000005</c:v>
                </c:pt>
                <c:pt idx="18646">
                  <c:v>0.63700000000000001</c:v>
                </c:pt>
                <c:pt idx="18647">
                  <c:v>0.63700000000000001</c:v>
                </c:pt>
                <c:pt idx="18648">
                  <c:v>0.65500000000000003</c:v>
                </c:pt>
                <c:pt idx="18649">
                  <c:v>0.80700000000000005</c:v>
                </c:pt>
                <c:pt idx="18650">
                  <c:v>0.63200000000000001</c:v>
                </c:pt>
                <c:pt idx="18651">
                  <c:v>0.78800000000000003</c:v>
                </c:pt>
                <c:pt idx="18652">
                  <c:v>0.80700000000000005</c:v>
                </c:pt>
                <c:pt idx="18653">
                  <c:v>0.62</c:v>
                </c:pt>
                <c:pt idx="18654">
                  <c:v>0.74199999999999999</c:v>
                </c:pt>
                <c:pt idx="18655">
                  <c:v>0.61899999999999999</c:v>
                </c:pt>
                <c:pt idx="18656">
                  <c:v>0.65700000000000003</c:v>
                </c:pt>
                <c:pt idx="18657">
                  <c:v>0.80100000000000005</c:v>
                </c:pt>
                <c:pt idx="18658">
                  <c:v>0.65800000000000003</c:v>
                </c:pt>
                <c:pt idx="18659">
                  <c:v>0.70599999999999996</c:v>
                </c:pt>
                <c:pt idx="18660">
                  <c:v>0.70899999999999996</c:v>
                </c:pt>
                <c:pt idx="18661">
                  <c:v>0.71899999999999997</c:v>
                </c:pt>
                <c:pt idx="18662">
                  <c:v>0.71899999999999997</c:v>
                </c:pt>
                <c:pt idx="18663">
                  <c:v>0.753</c:v>
                </c:pt>
                <c:pt idx="18664">
                  <c:v>0.56899999999999995</c:v>
                </c:pt>
                <c:pt idx="18665">
                  <c:v>0.70599999999999996</c:v>
                </c:pt>
                <c:pt idx="18666">
                  <c:v>0.73899999999999999</c:v>
                </c:pt>
                <c:pt idx="18667">
                  <c:v>0.74</c:v>
                </c:pt>
                <c:pt idx="18668">
                  <c:v>0.76</c:v>
                </c:pt>
                <c:pt idx="18669">
                  <c:v>0.76400000000000001</c:v>
                </c:pt>
                <c:pt idx="18670">
                  <c:v>0.72</c:v>
                </c:pt>
                <c:pt idx="18671">
                  <c:v>0.73799999999999999</c:v>
                </c:pt>
                <c:pt idx="18672">
                  <c:v>0.753</c:v>
                </c:pt>
                <c:pt idx="18673">
                  <c:v>0.55300000000000005</c:v>
                </c:pt>
                <c:pt idx="18674">
                  <c:v>0.55300000000000005</c:v>
                </c:pt>
                <c:pt idx="18675">
                  <c:v>0.8</c:v>
                </c:pt>
                <c:pt idx="18676">
                  <c:v>0.63500000000000001</c:v>
                </c:pt>
                <c:pt idx="18677">
                  <c:v>0.80100000000000005</c:v>
                </c:pt>
                <c:pt idx="18678">
                  <c:v>0.59</c:v>
                </c:pt>
                <c:pt idx="18679">
                  <c:v>0.53700000000000003</c:v>
                </c:pt>
                <c:pt idx="18680">
                  <c:v>0.56599999999999995</c:v>
                </c:pt>
                <c:pt idx="18681">
                  <c:v>0.56599999999999995</c:v>
                </c:pt>
                <c:pt idx="18682">
                  <c:v>0.63700000000000001</c:v>
                </c:pt>
                <c:pt idx="18683">
                  <c:v>0.80400000000000005</c:v>
                </c:pt>
                <c:pt idx="18684">
                  <c:v>0.754</c:v>
                </c:pt>
                <c:pt idx="18685">
                  <c:v>0.60399999999999998</c:v>
                </c:pt>
                <c:pt idx="18686">
                  <c:v>0.60399999999999998</c:v>
                </c:pt>
                <c:pt idx="18687">
                  <c:v>0.60599999999999998</c:v>
                </c:pt>
                <c:pt idx="18688">
                  <c:v>0.60599999999999998</c:v>
                </c:pt>
                <c:pt idx="18689">
                  <c:v>0.72099999999999997</c:v>
                </c:pt>
                <c:pt idx="18690">
                  <c:v>0.627</c:v>
                </c:pt>
                <c:pt idx="18691">
                  <c:v>0.627</c:v>
                </c:pt>
                <c:pt idx="18692">
                  <c:v>0.81</c:v>
                </c:pt>
                <c:pt idx="18693">
                  <c:v>0.76500000000000001</c:v>
                </c:pt>
                <c:pt idx="18694">
                  <c:v>0.57599999999999996</c:v>
                </c:pt>
                <c:pt idx="18695">
                  <c:v>0.59799999999999998</c:v>
                </c:pt>
                <c:pt idx="18696">
                  <c:v>0.70099999999999996</c:v>
                </c:pt>
                <c:pt idx="18697">
                  <c:v>0.70099999999999996</c:v>
                </c:pt>
                <c:pt idx="18698">
                  <c:v>0.57699999999999996</c:v>
                </c:pt>
                <c:pt idx="18699">
                  <c:v>0.755</c:v>
                </c:pt>
                <c:pt idx="18700">
                  <c:v>0.63300000000000001</c:v>
                </c:pt>
                <c:pt idx="18701">
                  <c:v>0.81100000000000005</c:v>
                </c:pt>
                <c:pt idx="18702">
                  <c:v>0.76100000000000001</c:v>
                </c:pt>
                <c:pt idx="18703">
                  <c:v>0.80200000000000005</c:v>
                </c:pt>
                <c:pt idx="18704">
                  <c:v>0.65800000000000003</c:v>
                </c:pt>
                <c:pt idx="18705">
                  <c:v>0.65800000000000003</c:v>
                </c:pt>
                <c:pt idx="18706">
                  <c:v>0.66800000000000004</c:v>
                </c:pt>
                <c:pt idx="18707">
                  <c:v>0.76400000000000001</c:v>
                </c:pt>
                <c:pt idx="18708">
                  <c:v>0.75700000000000001</c:v>
                </c:pt>
                <c:pt idx="18709">
                  <c:v>0.71899999999999997</c:v>
                </c:pt>
                <c:pt idx="18710">
                  <c:v>0.64500000000000002</c:v>
                </c:pt>
                <c:pt idx="18711">
                  <c:v>0.63800000000000001</c:v>
                </c:pt>
                <c:pt idx="18712">
                  <c:v>0.63700000000000001</c:v>
                </c:pt>
                <c:pt idx="18713">
                  <c:v>0.57899999999999996</c:v>
                </c:pt>
                <c:pt idx="18714">
                  <c:v>0.71599999999999997</c:v>
                </c:pt>
                <c:pt idx="18715">
                  <c:v>0.75800000000000001</c:v>
                </c:pt>
                <c:pt idx="18716">
                  <c:v>0.81100000000000005</c:v>
                </c:pt>
                <c:pt idx="18717">
                  <c:v>0.67</c:v>
                </c:pt>
                <c:pt idx="18718">
                  <c:v>0.76600000000000001</c:v>
                </c:pt>
                <c:pt idx="18719">
                  <c:v>0.75900000000000001</c:v>
                </c:pt>
                <c:pt idx="18720">
                  <c:v>0.67100000000000004</c:v>
                </c:pt>
                <c:pt idx="18721">
                  <c:v>0.72099999999999997</c:v>
                </c:pt>
                <c:pt idx="18722">
                  <c:v>0.72499999999999998</c:v>
                </c:pt>
                <c:pt idx="18723">
                  <c:v>0.72199999999999998</c:v>
                </c:pt>
                <c:pt idx="18724">
                  <c:v>0.56200000000000006</c:v>
                </c:pt>
                <c:pt idx="18725">
                  <c:v>0.56200000000000006</c:v>
                </c:pt>
                <c:pt idx="18726">
                  <c:v>0.73099999999999998</c:v>
                </c:pt>
                <c:pt idx="18727">
                  <c:v>0.80600000000000005</c:v>
                </c:pt>
                <c:pt idx="18728">
                  <c:v>0.76200000000000001</c:v>
                </c:pt>
                <c:pt idx="18729">
                  <c:v>0.54500000000000004</c:v>
                </c:pt>
                <c:pt idx="18730">
                  <c:v>0.65200000000000002</c:v>
                </c:pt>
                <c:pt idx="18731">
                  <c:v>0.8</c:v>
                </c:pt>
                <c:pt idx="18732">
                  <c:v>0.81</c:v>
                </c:pt>
                <c:pt idx="18733">
                  <c:v>0.76500000000000001</c:v>
                </c:pt>
                <c:pt idx="18734">
                  <c:v>0.60099999999999998</c:v>
                </c:pt>
                <c:pt idx="18735">
                  <c:v>0.63300000000000001</c:v>
                </c:pt>
                <c:pt idx="18736">
                  <c:v>0.65600000000000003</c:v>
                </c:pt>
                <c:pt idx="18737">
                  <c:v>0.79600000000000004</c:v>
                </c:pt>
                <c:pt idx="18738">
                  <c:v>0.80700000000000005</c:v>
                </c:pt>
                <c:pt idx="18739">
                  <c:v>0.61799999999999999</c:v>
                </c:pt>
                <c:pt idx="18740">
                  <c:v>0.61799999999999999</c:v>
                </c:pt>
                <c:pt idx="18741">
                  <c:v>0.79500000000000004</c:v>
                </c:pt>
                <c:pt idx="18742">
                  <c:v>0.73699999999999999</c:v>
                </c:pt>
                <c:pt idx="18743">
                  <c:v>0.63400000000000001</c:v>
                </c:pt>
                <c:pt idx="18744">
                  <c:v>0.64300000000000002</c:v>
                </c:pt>
                <c:pt idx="18745">
                  <c:v>0.64300000000000002</c:v>
                </c:pt>
                <c:pt idx="18746">
                  <c:v>0.77300000000000002</c:v>
                </c:pt>
                <c:pt idx="18747">
                  <c:v>0.80500000000000005</c:v>
                </c:pt>
                <c:pt idx="18748">
                  <c:v>0.64800000000000002</c:v>
                </c:pt>
                <c:pt idx="18749">
                  <c:v>0.71899999999999997</c:v>
                </c:pt>
                <c:pt idx="18750">
                  <c:v>0.81</c:v>
                </c:pt>
                <c:pt idx="18751">
                  <c:v>0.64400000000000002</c:v>
                </c:pt>
                <c:pt idx="18752">
                  <c:v>0.76800000000000002</c:v>
                </c:pt>
                <c:pt idx="18753">
                  <c:v>0.73099999999999998</c:v>
                </c:pt>
                <c:pt idx="18754">
                  <c:v>0.64500000000000002</c:v>
                </c:pt>
                <c:pt idx="18755">
                  <c:v>0.80200000000000005</c:v>
                </c:pt>
                <c:pt idx="18756">
                  <c:v>0.64400000000000002</c:v>
                </c:pt>
                <c:pt idx="18757">
                  <c:v>0.67200000000000004</c:v>
                </c:pt>
                <c:pt idx="18758">
                  <c:v>0.67200000000000004</c:v>
                </c:pt>
                <c:pt idx="18759">
                  <c:v>0.77200000000000002</c:v>
                </c:pt>
                <c:pt idx="18760">
                  <c:v>0.65500000000000003</c:v>
                </c:pt>
                <c:pt idx="18761">
                  <c:v>0.65500000000000003</c:v>
                </c:pt>
                <c:pt idx="18762">
                  <c:v>0.66500000000000004</c:v>
                </c:pt>
                <c:pt idx="18763">
                  <c:v>0.80100000000000005</c:v>
                </c:pt>
                <c:pt idx="18764">
                  <c:v>0.80300000000000005</c:v>
                </c:pt>
                <c:pt idx="18765">
                  <c:v>0.72099999999999997</c:v>
                </c:pt>
                <c:pt idx="18766">
                  <c:v>0.72</c:v>
                </c:pt>
                <c:pt idx="18767">
                  <c:v>0.72099999999999997</c:v>
                </c:pt>
                <c:pt idx="18768">
                  <c:v>0.72499999999999998</c:v>
                </c:pt>
                <c:pt idx="18769">
                  <c:v>0.80100000000000005</c:v>
                </c:pt>
                <c:pt idx="18770">
                  <c:v>0.55400000000000005</c:v>
                </c:pt>
                <c:pt idx="18771">
                  <c:v>0.76300000000000001</c:v>
                </c:pt>
                <c:pt idx="18772">
                  <c:v>0.73699999999999999</c:v>
                </c:pt>
                <c:pt idx="18773">
                  <c:v>0.77100000000000002</c:v>
                </c:pt>
                <c:pt idx="18774">
                  <c:v>0.57099999999999995</c:v>
                </c:pt>
                <c:pt idx="18775">
                  <c:v>0.80300000000000005</c:v>
                </c:pt>
                <c:pt idx="18776">
                  <c:v>0.79300000000000004</c:v>
                </c:pt>
                <c:pt idx="18777">
                  <c:v>0.58799999999999997</c:v>
                </c:pt>
                <c:pt idx="18778">
                  <c:v>0.58799999999999997</c:v>
                </c:pt>
                <c:pt idx="18779">
                  <c:v>0.61299999999999999</c:v>
                </c:pt>
                <c:pt idx="18780">
                  <c:v>0.70699999999999996</c:v>
                </c:pt>
                <c:pt idx="18781">
                  <c:v>0.80600000000000005</c:v>
                </c:pt>
                <c:pt idx="18782">
                  <c:v>0.63700000000000001</c:v>
                </c:pt>
                <c:pt idx="18783">
                  <c:v>0.63700000000000001</c:v>
                </c:pt>
                <c:pt idx="18784">
                  <c:v>0.79400000000000004</c:v>
                </c:pt>
                <c:pt idx="18785">
                  <c:v>0.80500000000000005</c:v>
                </c:pt>
                <c:pt idx="18786">
                  <c:v>0.80900000000000005</c:v>
                </c:pt>
                <c:pt idx="18787">
                  <c:v>0.81499999999999995</c:v>
                </c:pt>
                <c:pt idx="18788">
                  <c:v>0.747</c:v>
                </c:pt>
                <c:pt idx="18789">
                  <c:v>0.623</c:v>
                </c:pt>
                <c:pt idx="18790">
                  <c:v>0.65400000000000003</c:v>
                </c:pt>
                <c:pt idx="18791">
                  <c:v>0.80200000000000005</c:v>
                </c:pt>
                <c:pt idx="18792">
                  <c:v>0.77200000000000002</c:v>
                </c:pt>
                <c:pt idx="18793">
                  <c:v>0.66500000000000004</c:v>
                </c:pt>
                <c:pt idx="18794">
                  <c:v>0.80200000000000005</c:v>
                </c:pt>
                <c:pt idx="18795">
                  <c:v>0.65800000000000003</c:v>
                </c:pt>
                <c:pt idx="18796">
                  <c:v>0.81200000000000006</c:v>
                </c:pt>
                <c:pt idx="18797">
                  <c:v>0.746</c:v>
                </c:pt>
                <c:pt idx="18798">
                  <c:v>0.76700000000000002</c:v>
                </c:pt>
                <c:pt idx="18799">
                  <c:v>0.76200000000000001</c:v>
                </c:pt>
                <c:pt idx="18800">
                  <c:v>0.65900000000000003</c:v>
                </c:pt>
                <c:pt idx="18801">
                  <c:v>0.79600000000000004</c:v>
                </c:pt>
                <c:pt idx="18802">
                  <c:v>0.73699999999999999</c:v>
                </c:pt>
                <c:pt idx="18803">
                  <c:v>0.70699999999999996</c:v>
                </c:pt>
                <c:pt idx="18804">
                  <c:v>0.70699999999999996</c:v>
                </c:pt>
                <c:pt idx="18805">
                  <c:v>0.67900000000000005</c:v>
                </c:pt>
                <c:pt idx="18806">
                  <c:v>0.73099999999999998</c:v>
                </c:pt>
                <c:pt idx="18807">
                  <c:v>0.56299999999999994</c:v>
                </c:pt>
                <c:pt idx="18808">
                  <c:v>0.76600000000000001</c:v>
                </c:pt>
                <c:pt idx="18809">
                  <c:v>0.73099999999999998</c:v>
                </c:pt>
                <c:pt idx="18810">
                  <c:v>0.77100000000000002</c:v>
                </c:pt>
                <c:pt idx="18811">
                  <c:v>0.73899999999999999</c:v>
                </c:pt>
                <c:pt idx="18812">
                  <c:v>0.74</c:v>
                </c:pt>
                <c:pt idx="18813">
                  <c:v>0.73399999999999999</c:v>
                </c:pt>
                <c:pt idx="18814">
                  <c:v>0.81100000000000005</c:v>
                </c:pt>
                <c:pt idx="18815">
                  <c:v>0.73299999999999998</c:v>
                </c:pt>
                <c:pt idx="18816">
                  <c:v>0.8</c:v>
                </c:pt>
                <c:pt idx="18817">
                  <c:v>0.79800000000000004</c:v>
                </c:pt>
                <c:pt idx="18818">
                  <c:v>0.747</c:v>
                </c:pt>
                <c:pt idx="18819">
                  <c:v>0.80600000000000005</c:v>
                </c:pt>
                <c:pt idx="18820">
                  <c:v>0.77100000000000002</c:v>
                </c:pt>
                <c:pt idx="18821">
                  <c:v>0.80100000000000005</c:v>
                </c:pt>
                <c:pt idx="18822">
                  <c:v>0.58299999999999996</c:v>
                </c:pt>
                <c:pt idx="18823">
                  <c:v>0.81299999999999994</c:v>
                </c:pt>
                <c:pt idx="18824">
                  <c:v>0.625</c:v>
                </c:pt>
                <c:pt idx="18825">
                  <c:v>0.80200000000000005</c:v>
                </c:pt>
                <c:pt idx="18826">
                  <c:v>0.80300000000000005</c:v>
                </c:pt>
                <c:pt idx="18827">
                  <c:v>0.72499999999999998</c:v>
                </c:pt>
                <c:pt idx="18828">
                  <c:v>0.65300000000000002</c:v>
                </c:pt>
                <c:pt idx="18829">
                  <c:v>0.65300000000000002</c:v>
                </c:pt>
                <c:pt idx="18830">
                  <c:v>0.76700000000000002</c:v>
                </c:pt>
                <c:pt idx="18831">
                  <c:v>0.80800000000000005</c:v>
                </c:pt>
                <c:pt idx="18832">
                  <c:v>0.76200000000000001</c:v>
                </c:pt>
                <c:pt idx="18833">
                  <c:v>0.70599999999999996</c:v>
                </c:pt>
                <c:pt idx="18834">
                  <c:v>0.77200000000000002</c:v>
                </c:pt>
                <c:pt idx="18835">
                  <c:v>0.64100000000000001</c:v>
                </c:pt>
                <c:pt idx="18836">
                  <c:v>0.64100000000000001</c:v>
                </c:pt>
                <c:pt idx="18837">
                  <c:v>0.81200000000000006</c:v>
                </c:pt>
                <c:pt idx="18838">
                  <c:v>0.63600000000000001</c:v>
                </c:pt>
                <c:pt idx="18839">
                  <c:v>0.80700000000000005</c:v>
                </c:pt>
                <c:pt idx="18840">
                  <c:v>0.76400000000000001</c:v>
                </c:pt>
                <c:pt idx="18841">
                  <c:v>0.76900000000000002</c:v>
                </c:pt>
                <c:pt idx="18842">
                  <c:v>0.66100000000000003</c:v>
                </c:pt>
                <c:pt idx="18843">
                  <c:v>0.747</c:v>
                </c:pt>
                <c:pt idx="18844">
                  <c:v>0.71299999999999997</c:v>
                </c:pt>
                <c:pt idx="18845">
                  <c:v>0.71</c:v>
                </c:pt>
                <c:pt idx="18846">
                  <c:v>0.81200000000000006</c:v>
                </c:pt>
                <c:pt idx="18847">
                  <c:v>0.79300000000000004</c:v>
                </c:pt>
                <c:pt idx="18848">
                  <c:v>0.66200000000000003</c:v>
                </c:pt>
                <c:pt idx="18849">
                  <c:v>0.74299999999999999</c:v>
                </c:pt>
                <c:pt idx="18850">
                  <c:v>0.71099999999999997</c:v>
                </c:pt>
                <c:pt idx="18851">
                  <c:v>0.74399999999999999</c:v>
                </c:pt>
                <c:pt idx="18852">
                  <c:v>0.72399999999999998</c:v>
                </c:pt>
                <c:pt idx="18853">
                  <c:v>0.72399999999999998</c:v>
                </c:pt>
                <c:pt idx="18854">
                  <c:v>0.57299999999999995</c:v>
                </c:pt>
                <c:pt idx="18855">
                  <c:v>0.75800000000000001</c:v>
                </c:pt>
                <c:pt idx="18856">
                  <c:v>0.74399999999999999</c:v>
                </c:pt>
                <c:pt idx="18857">
                  <c:v>0.72599999999999998</c:v>
                </c:pt>
                <c:pt idx="18858">
                  <c:v>0.80100000000000005</c:v>
                </c:pt>
                <c:pt idx="18859">
                  <c:v>0.74299999999999999</c:v>
                </c:pt>
                <c:pt idx="18860">
                  <c:v>0.80600000000000005</c:v>
                </c:pt>
                <c:pt idx="18861">
                  <c:v>0.76900000000000002</c:v>
                </c:pt>
                <c:pt idx="18862">
                  <c:v>0.75900000000000001</c:v>
                </c:pt>
                <c:pt idx="18863">
                  <c:v>0.81</c:v>
                </c:pt>
                <c:pt idx="18864">
                  <c:v>0.81499999999999995</c:v>
                </c:pt>
                <c:pt idx="18865">
                  <c:v>0.80600000000000005</c:v>
                </c:pt>
                <c:pt idx="18866">
                  <c:v>0.81100000000000005</c:v>
                </c:pt>
                <c:pt idx="18867">
                  <c:v>0.64200000000000002</c:v>
                </c:pt>
                <c:pt idx="18868">
                  <c:v>0.77</c:v>
                </c:pt>
                <c:pt idx="18869">
                  <c:v>0.81299999999999994</c:v>
                </c:pt>
                <c:pt idx="18870">
                  <c:v>0.72599999999999998</c:v>
                </c:pt>
                <c:pt idx="18871">
                  <c:v>0.77500000000000002</c:v>
                </c:pt>
                <c:pt idx="18872">
                  <c:v>0.66200000000000003</c:v>
                </c:pt>
                <c:pt idx="18873">
                  <c:v>0.66200000000000003</c:v>
                </c:pt>
                <c:pt idx="18874">
                  <c:v>0.81699999999999995</c:v>
                </c:pt>
                <c:pt idx="18875">
                  <c:v>0.76600000000000001</c:v>
                </c:pt>
                <c:pt idx="18876">
                  <c:v>0.76900000000000002</c:v>
                </c:pt>
                <c:pt idx="18877">
                  <c:v>0.76200000000000001</c:v>
                </c:pt>
                <c:pt idx="18878">
                  <c:v>0.81599999999999995</c:v>
                </c:pt>
                <c:pt idx="18879">
                  <c:v>0.80700000000000005</c:v>
                </c:pt>
                <c:pt idx="18880">
                  <c:v>0.64900000000000002</c:v>
                </c:pt>
                <c:pt idx="18881">
                  <c:v>0.64200000000000002</c:v>
                </c:pt>
                <c:pt idx="18882">
                  <c:v>0.64100000000000001</c:v>
                </c:pt>
                <c:pt idx="18883">
                  <c:v>0.76300000000000001</c:v>
                </c:pt>
                <c:pt idx="18884">
                  <c:v>0.58199999999999996</c:v>
                </c:pt>
                <c:pt idx="18885">
                  <c:v>0.67500000000000004</c:v>
                </c:pt>
                <c:pt idx="18886">
                  <c:v>0.67600000000000005</c:v>
                </c:pt>
                <c:pt idx="18887">
                  <c:v>0.77200000000000002</c:v>
                </c:pt>
                <c:pt idx="18888">
                  <c:v>0.76300000000000001</c:v>
                </c:pt>
                <c:pt idx="18889">
                  <c:v>0.77100000000000002</c:v>
                </c:pt>
                <c:pt idx="18890">
                  <c:v>0.81200000000000006</c:v>
                </c:pt>
                <c:pt idx="18891">
                  <c:v>0.76700000000000002</c:v>
                </c:pt>
                <c:pt idx="18892">
                  <c:v>0.73599999999999999</c:v>
                </c:pt>
                <c:pt idx="18893">
                  <c:v>0.76900000000000002</c:v>
                </c:pt>
                <c:pt idx="18894">
                  <c:v>0.80500000000000005</c:v>
                </c:pt>
                <c:pt idx="18895">
                  <c:v>0.77400000000000002</c:v>
                </c:pt>
                <c:pt idx="18896">
                  <c:v>0.81200000000000006</c:v>
                </c:pt>
                <c:pt idx="18897">
                  <c:v>0.80100000000000005</c:v>
                </c:pt>
                <c:pt idx="18898">
                  <c:v>0.60599999999999998</c:v>
                </c:pt>
                <c:pt idx="18899">
                  <c:v>0.622</c:v>
                </c:pt>
                <c:pt idx="18900">
                  <c:v>0.622</c:v>
                </c:pt>
                <c:pt idx="18901">
                  <c:v>0.66100000000000003</c:v>
                </c:pt>
                <c:pt idx="18902">
                  <c:v>0.74199999999999999</c:v>
                </c:pt>
                <c:pt idx="18903">
                  <c:v>0.81</c:v>
                </c:pt>
                <c:pt idx="18904">
                  <c:v>0.81499999999999995</c:v>
                </c:pt>
                <c:pt idx="18905">
                  <c:v>0.73599999999999999</c:v>
                </c:pt>
                <c:pt idx="18906">
                  <c:v>0.65900000000000003</c:v>
                </c:pt>
                <c:pt idx="18907">
                  <c:v>0.65900000000000003</c:v>
                </c:pt>
                <c:pt idx="18908">
                  <c:v>0.67</c:v>
                </c:pt>
                <c:pt idx="18909">
                  <c:v>0.80800000000000005</c:v>
                </c:pt>
                <c:pt idx="18910">
                  <c:v>0.72499999999999998</c:v>
                </c:pt>
                <c:pt idx="18911">
                  <c:v>0.80800000000000005</c:v>
                </c:pt>
                <c:pt idx="18912">
                  <c:v>0.72599999999999998</c:v>
                </c:pt>
                <c:pt idx="18913">
                  <c:v>0.72599999999999998</c:v>
                </c:pt>
                <c:pt idx="18914">
                  <c:v>0.80600000000000005</c:v>
                </c:pt>
                <c:pt idx="18915">
                  <c:v>0.76900000000000002</c:v>
                </c:pt>
                <c:pt idx="18916">
                  <c:v>0.76800000000000002</c:v>
                </c:pt>
                <c:pt idx="18917">
                  <c:v>0.77600000000000002</c:v>
                </c:pt>
                <c:pt idx="18918">
                  <c:v>0.74299999999999999</c:v>
                </c:pt>
                <c:pt idx="18919">
                  <c:v>0.81499999999999995</c:v>
                </c:pt>
                <c:pt idx="18920">
                  <c:v>0.80900000000000005</c:v>
                </c:pt>
                <c:pt idx="18921">
                  <c:v>0.79900000000000004</c:v>
                </c:pt>
                <c:pt idx="18922">
                  <c:v>0.76900000000000002</c:v>
                </c:pt>
                <c:pt idx="18923">
                  <c:v>0.81100000000000005</c:v>
                </c:pt>
                <c:pt idx="18924">
                  <c:v>0.81</c:v>
                </c:pt>
                <c:pt idx="18925">
                  <c:v>0.61699999999999999</c:v>
                </c:pt>
                <c:pt idx="18926">
                  <c:v>0.81399999999999995</c:v>
                </c:pt>
                <c:pt idx="18927">
                  <c:v>0.64100000000000001</c:v>
                </c:pt>
                <c:pt idx="18928">
                  <c:v>0.64100000000000001</c:v>
                </c:pt>
                <c:pt idx="18929">
                  <c:v>0.71199999999999997</c:v>
                </c:pt>
                <c:pt idx="18930">
                  <c:v>0.752</c:v>
                </c:pt>
                <c:pt idx="18931">
                  <c:v>0.82</c:v>
                </c:pt>
                <c:pt idx="18932">
                  <c:v>0.80800000000000005</c:v>
                </c:pt>
                <c:pt idx="18933">
                  <c:v>0.80100000000000005</c:v>
                </c:pt>
                <c:pt idx="18934">
                  <c:v>0.77100000000000002</c:v>
                </c:pt>
                <c:pt idx="18935">
                  <c:v>0.751</c:v>
                </c:pt>
                <c:pt idx="18936">
                  <c:v>0.80800000000000005</c:v>
                </c:pt>
                <c:pt idx="18937">
                  <c:v>0.71199999999999997</c:v>
                </c:pt>
                <c:pt idx="18938">
                  <c:v>0.71199999999999997</c:v>
                </c:pt>
                <c:pt idx="18939">
                  <c:v>0.74199999999999999</c:v>
                </c:pt>
                <c:pt idx="18940">
                  <c:v>0.76700000000000002</c:v>
                </c:pt>
                <c:pt idx="18941">
                  <c:v>0.81799999999999995</c:v>
                </c:pt>
                <c:pt idx="18942">
                  <c:v>0.81799999999999995</c:v>
                </c:pt>
                <c:pt idx="18943">
                  <c:v>0.68400000000000005</c:v>
                </c:pt>
                <c:pt idx="18944">
                  <c:v>0.77200000000000002</c:v>
                </c:pt>
                <c:pt idx="18945">
                  <c:v>0.80500000000000005</c:v>
                </c:pt>
                <c:pt idx="18946">
                  <c:v>0.80300000000000005</c:v>
                </c:pt>
                <c:pt idx="18947">
                  <c:v>0.81100000000000005</c:v>
                </c:pt>
                <c:pt idx="18948">
                  <c:v>0.73799999999999999</c:v>
                </c:pt>
                <c:pt idx="18949">
                  <c:v>0.80600000000000005</c:v>
                </c:pt>
                <c:pt idx="18950">
                  <c:v>0.752</c:v>
                </c:pt>
                <c:pt idx="18951">
                  <c:v>0.81699999999999995</c:v>
                </c:pt>
                <c:pt idx="18952">
                  <c:v>0.80700000000000005</c:v>
                </c:pt>
                <c:pt idx="18953">
                  <c:v>0.80800000000000005</c:v>
                </c:pt>
                <c:pt idx="18954">
                  <c:v>0.81799999999999995</c:v>
                </c:pt>
                <c:pt idx="18955">
                  <c:v>0.81299999999999994</c:v>
                </c:pt>
                <c:pt idx="18956">
                  <c:v>0.629</c:v>
                </c:pt>
                <c:pt idx="18957">
                  <c:v>0.77100000000000002</c:v>
                </c:pt>
                <c:pt idx="18958">
                  <c:v>0.73</c:v>
                </c:pt>
                <c:pt idx="18959">
                  <c:v>0.81200000000000006</c:v>
                </c:pt>
                <c:pt idx="18960">
                  <c:v>0.81200000000000006</c:v>
                </c:pt>
                <c:pt idx="18961">
                  <c:v>0.77</c:v>
                </c:pt>
                <c:pt idx="18962">
                  <c:v>0.81799999999999995</c:v>
                </c:pt>
                <c:pt idx="18963">
                  <c:v>0.76900000000000002</c:v>
                </c:pt>
                <c:pt idx="18964">
                  <c:v>0.752</c:v>
                </c:pt>
                <c:pt idx="18965">
                  <c:v>0.81799999999999995</c:v>
                </c:pt>
                <c:pt idx="18966">
                  <c:v>0.79700000000000004</c:v>
                </c:pt>
                <c:pt idx="18967">
                  <c:v>0.80600000000000005</c:v>
                </c:pt>
                <c:pt idx="18968">
                  <c:v>0.73099999999999998</c:v>
                </c:pt>
                <c:pt idx="18969">
                  <c:v>0.749</c:v>
                </c:pt>
                <c:pt idx="18970">
                  <c:v>0.748</c:v>
                </c:pt>
                <c:pt idx="18971">
                  <c:v>0.81499999999999995</c:v>
                </c:pt>
                <c:pt idx="18972">
                  <c:v>0.82</c:v>
                </c:pt>
                <c:pt idx="18973">
                  <c:v>0.81599999999999995</c:v>
                </c:pt>
                <c:pt idx="18974">
                  <c:v>0.81799999999999995</c:v>
                </c:pt>
                <c:pt idx="18975">
                  <c:v>0.81100000000000005</c:v>
                </c:pt>
                <c:pt idx="18976">
                  <c:v>0.77400000000000002</c:v>
                </c:pt>
                <c:pt idx="18977">
                  <c:v>0.64600000000000002</c:v>
                </c:pt>
                <c:pt idx="18978">
                  <c:v>0.73099999999999998</c:v>
                </c:pt>
                <c:pt idx="18979">
                  <c:v>0.82099999999999995</c:v>
                </c:pt>
                <c:pt idx="18980">
                  <c:v>0.77100000000000002</c:v>
                </c:pt>
                <c:pt idx="18981">
                  <c:v>0.78</c:v>
                </c:pt>
                <c:pt idx="18982">
                  <c:v>0.82199999999999995</c:v>
                </c:pt>
                <c:pt idx="18983">
                  <c:v>0.77400000000000002</c:v>
                </c:pt>
                <c:pt idx="18984">
                  <c:v>0.752</c:v>
                </c:pt>
                <c:pt idx="18985">
                  <c:v>0.76200000000000001</c:v>
                </c:pt>
                <c:pt idx="18986">
                  <c:v>0.76300000000000001</c:v>
                </c:pt>
                <c:pt idx="18987">
                  <c:v>0.76100000000000001</c:v>
                </c:pt>
                <c:pt idx="18988">
                  <c:v>0.75600000000000001</c:v>
                </c:pt>
                <c:pt idx="18989">
                  <c:v>0.76400000000000001</c:v>
                </c:pt>
                <c:pt idx="18990">
                  <c:v>0.76400000000000001</c:v>
                </c:pt>
                <c:pt idx="18991">
                  <c:v>0.65500000000000003</c:v>
                </c:pt>
                <c:pt idx="18992">
                  <c:v>0.76600000000000001</c:v>
                </c:pt>
                <c:pt idx="18993">
                  <c:v>0.71199999999999997</c:v>
                </c:pt>
                <c:pt idx="18994">
                  <c:v>0.76200000000000001</c:v>
                </c:pt>
                <c:pt idx="18995">
                  <c:v>0.75900000000000001</c:v>
                </c:pt>
                <c:pt idx="18996">
                  <c:v>0.76500000000000001</c:v>
                </c:pt>
                <c:pt idx="18997">
                  <c:v>0.75900000000000001</c:v>
                </c:pt>
                <c:pt idx="18998">
                  <c:v>0.75600000000000001</c:v>
                </c:pt>
                <c:pt idx="18999">
                  <c:v>0.75800000000000001</c:v>
                </c:pt>
                <c:pt idx="19000">
                  <c:v>0.76500000000000001</c:v>
                </c:pt>
                <c:pt idx="19001">
                  <c:v>0.76100000000000001</c:v>
                </c:pt>
                <c:pt idx="19002">
                  <c:v>0.75600000000000001</c:v>
                </c:pt>
                <c:pt idx="19003">
                  <c:v>0.75800000000000001</c:v>
                </c:pt>
                <c:pt idx="19004">
                  <c:v>0.76200000000000001</c:v>
                </c:pt>
                <c:pt idx="19005">
                  <c:v>0.76200000000000001</c:v>
                </c:pt>
                <c:pt idx="19006">
                  <c:v>0.76500000000000001</c:v>
                </c:pt>
                <c:pt idx="19007">
                  <c:v>0.67300000000000004</c:v>
                </c:pt>
                <c:pt idx="19008">
                  <c:v>0.75900000000000001</c:v>
                </c:pt>
                <c:pt idx="19009">
                  <c:v>0.77100000000000002</c:v>
                </c:pt>
                <c:pt idx="19010">
                  <c:v>0.76</c:v>
                </c:pt>
                <c:pt idx="19011">
                  <c:v>0.71099999999999997</c:v>
                </c:pt>
                <c:pt idx="19012">
                  <c:v>0.76800000000000002</c:v>
                </c:pt>
                <c:pt idx="19013">
                  <c:v>0.76800000000000002</c:v>
                </c:pt>
                <c:pt idx="19014">
                  <c:v>0.76200000000000001</c:v>
                </c:pt>
                <c:pt idx="19015">
                  <c:v>0.76400000000000001</c:v>
                </c:pt>
                <c:pt idx="19016">
                  <c:v>0.76900000000000002</c:v>
                </c:pt>
                <c:pt idx="19017">
                  <c:v>0.76800000000000002</c:v>
                </c:pt>
                <c:pt idx="19018">
                  <c:v>0.75800000000000001</c:v>
                </c:pt>
                <c:pt idx="19019">
                  <c:v>0.76300000000000001</c:v>
                </c:pt>
                <c:pt idx="19020">
                  <c:v>0.76900000000000002</c:v>
                </c:pt>
                <c:pt idx="19021">
                  <c:v>0.72</c:v>
                </c:pt>
                <c:pt idx="19022">
                  <c:v>0.75900000000000001</c:v>
                </c:pt>
                <c:pt idx="19023">
                  <c:v>0.76900000000000002</c:v>
                </c:pt>
                <c:pt idx="19024">
                  <c:v>0.75700000000000001</c:v>
                </c:pt>
                <c:pt idx="19025">
                  <c:v>0.71699999999999997</c:v>
                </c:pt>
                <c:pt idx="19026">
                  <c:v>0.71599999999999997</c:v>
                </c:pt>
                <c:pt idx="19027">
                  <c:v>0.76200000000000001</c:v>
                </c:pt>
                <c:pt idx="19028">
                  <c:v>0.76200000000000001</c:v>
                </c:pt>
                <c:pt idx="19029">
                  <c:v>0.76100000000000001</c:v>
                </c:pt>
                <c:pt idx="19030">
                  <c:v>0.76900000000000002</c:v>
                </c:pt>
                <c:pt idx="19031">
                  <c:v>0.76500000000000001</c:v>
                </c:pt>
                <c:pt idx="19032">
                  <c:v>0.76600000000000001</c:v>
                </c:pt>
                <c:pt idx="19033">
                  <c:v>0.76400000000000001</c:v>
                </c:pt>
                <c:pt idx="19034">
                  <c:v>0.76300000000000001</c:v>
                </c:pt>
                <c:pt idx="19035">
                  <c:v>0.76500000000000001</c:v>
                </c:pt>
                <c:pt idx="19036">
                  <c:v>0.77500000000000002</c:v>
                </c:pt>
                <c:pt idx="19037">
                  <c:v>0.77300000000000002</c:v>
                </c:pt>
                <c:pt idx="19038">
                  <c:v>0.77400000000000002</c:v>
                </c:pt>
                <c:pt idx="19039">
                  <c:v>0.77300000000000002</c:v>
                </c:pt>
                <c:pt idx="19040">
                  <c:v>0.77300000000000002</c:v>
                </c:pt>
                <c:pt idx="19041">
                  <c:v>0.77300000000000002</c:v>
                </c:pt>
                <c:pt idx="19042">
                  <c:v>0.77100000000000002</c:v>
                </c:pt>
                <c:pt idx="19043">
                  <c:v>0.76900000000000002</c:v>
                </c:pt>
                <c:pt idx="19044">
                  <c:v>0.76900000000000002</c:v>
                </c:pt>
                <c:pt idx="19045">
                  <c:v>0.79</c:v>
                </c:pt>
                <c:pt idx="19046">
                  <c:v>0.84299999999999997</c:v>
                </c:pt>
                <c:pt idx="19047">
                  <c:v>0.78200000000000003</c:v>
                </c:pt>
                <c:pt idx="19048">
                  <c:v>0.82299999999999995</c:v>
                </c:pt>
                <c:pt idx="19049">
                  <c:v>0.82499999999999996</c:v>
                </c:pt>
                <c:pt idx="19050">
                  <c:v>0.82799999999999996</c:v>
                </c:pt>
                <c:pt idx="19051">
                  <c:v>0.73099999999999998</c:v>
                </c:pt>
                <c:pt idx="19052">
                  <c:v>0.72599999999999998</c:v>
                </c:pt>
                <c:pt idx="19053">
                  <c:v>0.746</c:v>
                </c:pt>
                <c:pt idx="19054">
                  <c:v>0.745</c:v>
                </c:pt>
                <c:pt idx="19055">
                  <c:v>0.73</c:v>
                </c:pt>
                <c:pt idx="19056">
                  <c:v>0.73099999999999998</c:v>
                </c:pt>
                <c:pt idx="19057">
                  <c:v>0.75900000000000001</c:v>
                </c:pt>
                <c:pt idx="19058">
                  <c:v>0.82599999999999996</c:v>
                </c:pt>
                <c:pt idx="19059">
                  <c:v>0.83399999999999996</c:v>
                </c:pt>
                <c:pt idx="19060">
                  <c:v>0.77100000000000002</c:v>
                </c:pt>
                <c:pt idx="19061">
                  <c:v>0.83899999999999997</c:v>
                </c:pt>
                <c:pt idx="19062">
                  <c:v>0.83799999999999997</c:v>
                </c:pt>
                <c:pt idx="19063">
                  <c:v>0.83899999999999997</c:v>
                </c:pt>
                <c:pt idx="19064">
                  <c:v>0.76900000000000002</c:v>
                </c:pt>
                <c:pt idx="19065">
                  <c:v>0.77300000000000002</c:v>
                </c:pt>
                <c:pt idx="19066">
                  <c:v>0.753</c:v>
                </c:pt>
                <c:pt idx="19067">
                  <c:v>0.76200000000000001</c:v>
                </c:pt>
                <c:pt idx="19068">
                  <c:v>0.76300000000000001</c:v>
                </c:pt>
                <c:pt idx="19069">
                  <c:v>0.78300000000000003</c:v>
                </c:pt>
                <c:pt idx="19070">
                  <c:v>0.77600000000000002</c:v>
                </c:pt>
                <c:pt idx="19071">
                  <c:v>0.76900000000000002</c:v>
                </c:pt>
                <c:pt idx="19072">
                  <c:v>0.72199999999999998</c:v>
                </c:pt>
                <c:pt idx="19073">
                  <c:v>0.79100000000000004</c:v>
                </c:pt>
                <c:pt idx="19074">
                  <c:v>0.77900000000000003</c:v>
                </c:pt>
                <c:pt idx="19075">
                  <c:v>0.75800000000000001</c:v>
                </c:pt>
                <c:pt idx="19076">
                  <c:v>0.79600000000000004</c:v>
                </c:pt>
                <c:pt idx="19077">
                  <c:v>0.78800000000000003</c:v>
                </c:pt>
                <c:pt idx="19078">
                  <c:v>0.76700000000000002</c:v>
                </c:pt>
                <c:pt idx="19079">
                  <c:v>0.78800000000000003</c:v>
                </c:pt>
                <c:pt idx="19080">
                  <c:v>0.77400000000000002</c:v>
                </c:pt>
                <c:pt idx="19081">
                  <c:v>0.47</c:v>
                </c:pt>
                <c:pt idx="19082">
                  <c:v>0.47</c:v>
                </c:pt>
                <c:pt idx="19083">
                  <c:v>0.79700000000000004</c:v>
                </c:pt>
                <c:pt idx="19084">
                  <c:v>0.76400000000000001</c:v>
                </c:pt>
                <c:pt idx="19085">
                  <c:v>0.78100000000000003</c:v>
                </c:pt>
                <c:pt idx="19086">
                  <c:v>0.47799999999999998</c:v>
                </c:pt>
                <c:pt idx="19087">
                  <c:v>0.47799999999999998</c:v>
                </c:pt>
                <c:pt idx="19088">
                  <c:v>0.72499999999999998</c:v>
                </c:pt>
                <c:pt idx="19089">
                  <c:v>0.80100000000000005</c:v>
                </c:pt>
                <c:pt idx="19090">
                  <c:v>0.77200000000000002</c:v>
                </c:pt>
                <c:pt idx="19091">
                  <c:v>0.79100000000000004</c:v>
                </c:pt>
                <c:pt idx="19092">
                  <c:v>0.79100000000000004</c:v>
                </c:pt>
                <c:pt idx="19093">
                  <c:v>0.72799999999999998</c:v>
                </c:pt>
                <c:pt idx="19094">
                  <c:v>0.72</c:v>
                </c:pt>
                <c:pt idx="19095">
                  <c:v>0.77900000000000003</c:v>
                </c:pt>
                <c:pt idx="19096">
                  <c:v>0.73199999999999998</c:v>
                </c:pt>
                <c:pt idx="19097">
                  <c:v>0.78700000000000003</c:v>
                </c:pt>
                <c:pt idx="19098">
                  <c:v>0.79400000000000004</c:v>
                </c:pt>
                <c:pt idx="19099">
                  <c:v>0.78700000000000003</c:v>
                </c:pt>
                <c:pt idx="19100">
                  <c:v>0.47899999999999998</c:v>
                </c:pt>
                <c:pt idx="19101">
                  <c:v>0.47299999999999998</c:v>
                </c:pt>
                <c:pt idx="19102">
                  <c:v>0.47299999999999998</c:v>
                </c:pt>
                <c:pt idx="19103">
                  <c:v>0.76500000000000001</c:v>
                </c:pt>
                <c:pt idx="19104">
                  <c:v>0.72899999999999998</c:v>
                </c:pt>
                <c:pt idx="19105">
                  <c:v>0.72099999999999997</c:v>
                </c:pt>
                <c:pt idx="19106">
                  <c:v>0.76700000000000002</c:v>
                </c:pt>
                <c:pt idx="19107">
                  <c:v>0.47699999999999998</c:v>
                </c:pt>
                <c:pt idx="19108">
                  <c:v>0.76900000000000002</c:v>
                </c:pt>
                <c:pt idx="19109">
                  <c:v>0.79</c:v>
                </c:pt>
                <c:pt idx="19110">
                  <c:v>0.48699999999999999</c:v>
                </c:pt>
                <c:pt idx="19111">
                  <c:v>0.79</c:v>
                </c:pt>
                <c:pt idx="19112">
                  <c:v>0.48099999999999998</c:v>
                </c:pt>
                <c:pt idx="19113">
                  <c:v>0.48099999999999998</c:v>
                </c:pt>
                <c:pt idx="19114">
                  <c:v>0.74299999999999999</c:v>
                </c:pt>
                <c:pt idx="19115">
                  <c:v>0.76800000000000002</c:v>
                </c:pt>
                <c:pt idx="19116">
                  <c:v>0.76800000000000002</c:v>
                </c:pt>
                <c:pt idx="19117">
                  <c:v>0.76</c:v>
                </c:pt>
                <c:pt idx="19118">
                  <c:v>0.48499999999999999</c:v>
                </c:pt>
                <c:pt idx="19119">
                  <c:v>0.73499999999999999</c:v>
                </c:pt>
                <c:pt idx="19120">
                  <c:v>0.495</c:v>
                </c:pt>
                <c:pt idx="19121">
                  <c:v>0.48899999999999999</c:v>
                </c:pt>
                <c:pt idx="19122">
                  <c:v>0.48899999999999999</c:v>
                </c:pt>
                <c:pt idx="19123">
                  <c:v>0.746</c:v>
                </c:pt>
                <c:pt idx="19124">
                  <c:v>0.75900000000000001</c:v>
                </c:pt>
                <c:pt idx="19125">
                  <c:v>0.73799999999999999</c:v>
                </c:pt>
                <c:pt idx="19126">
                  <c:v>0.76900000000000002</c:v>
                </c:pt>
                <c:pt idx="19127">
                  <c:v>0.77900000000000003</c:v>
                </c:pt>
                <c:pt idx="19128">
                  <c:v>0.77900000000000003</c:v>
                </c:pt>
                <c:pt idx="19129">
                  <c:v>0.49299999999999999</c:v>
                </c:pt>
                <c:pt idx="19130">
                  <c:v>0.76700000000000002</c:v>
                </c:pt>
                <c:pt idx="19131">
                  <c:v>0.75</c:v>
                </c:pt>
                <c:pt idx="19132">
                  <c:v>0.77600000000000002</c:v>
                </c:pt>
                <c:pt idx="19133">
                  <c:v>0.504</c:v>
                </c:pt>
                <c:pt idx="19134">
                  <c:v>0.76900000000000002</c:v>
                </c:pt>
                <c:pt idx="19135">
                  <c:v>0.497</c:v>
                </c:pt>
                <c:pt idx="19136">
                  <c:v>0.497</c:v>
                </c:pt>
                <c:pt idx="19137">
                  <c:v>0.753</c:v>
                </c:pt>
                <c:pt idx="19138">
                  <c:v>0.76800000000000002</c:v>
                </c:pt>
                <c:pt idx="19139">
                  <c:v>0.747</c:v>
                </c:pt>
                <c:pt idx="19140">
                  <c:v>0.73799999999999999</c:v>
                </c:pt>
                <c:pt idx="19141">
                  <c:v>0.76800000000000002</c:v>
                </c:pt>
                <c:pt idx="19142">
                  <c:v>0.77300000000000002</c:v>
                </c:pt>
                <c:pt idx="19143">
                  <c:v>0.48799999999999999</c:v>
                </c:pt>
                <c:pt idx="19144">
                  <c:v>0.75700000000000001</c:v>
                </c:pt>
                <c:pt idx="19145">
                  <c:v>0.48799999999999999</c:v>
                </c:pt>
                <c:pt idx="19146">
                  <c:v>0.72</c:v>
                </c:pt>
                <c:pt idx="19147">
                  <c:v>0.48</c:v>
                </c:pt>
                <c:pt idx="19148">
                  <c:v>0.501</c:v>
                </c:pt>
                <c:pt idx="19149">
                  <c:v>0.501</c:v>
                </c:pt>
                <c:pt idx="19150">
                  <c:v>0.77300000000000002</c:v>
                </c:pt>
                <c:pt idx="19151">
                  <c:v>0.51300000000000001</c:v>
                </c:pt>
                <c:pt idx="19152">
                  <c:v>0.47699999999999998</c:v>
                </c:pt>
                <c:pt idx="19153">
                  <c:v>0.50600000000000001</c:v>
                </c:pt>
                <c:pt idx="19154">
                  <c:v>0.50600000000000001</c:v>
                </c:pt>
                <c:pt idx="19155">
                  <c:v>0.48399999999999999</c:v>
                </c:pt>
                <c:pt idx="19156">
                  <c:v>0.48399999999999999</c:v>
                </c:pt>
                <c:pt idx="19157">
                  <c:v>0.77800000000000002</c:v>
                </c:pt>
                <c:pt idx="19158">
                  <c:v>0.76600000000000001</c:v>
                </c:pt>
                <c:pt idx="19159">
                  <c:v>0.77400000000000002</c:v>
                </c:pt>
                <c:pt idx="19160">
                  <c:v>0.748</c:v>
                </c:pt>
                <c:pt idx="19161">
                  <c:v>0.46899999999999997</c:v>
                </c:pt>
                <c:pt idx="19162">
                  <c:v>0.46899999999999997</c:v>
                </c:pt>
                <c:pt idx="19163">
                  <c:v>0.752</c:v>
                </c:pt>
                <c:pt idx="19164">
                  <c:v>0.496</c:v>
                </c:pt>
                <c:pt idx="19165">
                  <c:v>0.496</c:v>
                </c:pt>
                <c:pt idx="19166">
                  <c:v>0.48799999999999999</c:v>
                </c:pt>
                <c:pt idx="19167">
                  <c:v>0.77400000000000002</c:v>
                </c:pt>
                <c:pt idx="19168">
                  <c:v>0.745</c:v>
                </c:pt>
                <c:pt idx="19169">
                  <c:v>0.51</c:v>
                </c:pt>
                <c:pt idx="19170">
                  <c:v>0.51</c:v>
                </c:pt>
                <c:pt idx="19171">
                  <c:v>0.48499999999999999</c:v>
                </c:pt>
                <c:pt idx="19172">
                  <c:v>0.52100000000000002</c:v>
                </c:pt>
                <c:pt idx="19173">
                  <c:v>0.498</c:v>
                </c:pt>
                <c:pt idx="19174">
                  <c:v>0.74</c:v>
                </c:pt>
                <c:pt idx="19175">
                  <c:v>0.51500000000000001</c:v>
                </c:pt>
                <c:pt idx="19176">
                  <c:v>0.51500000000000001</c:v>
                </c:pt>
                <c:pt idx="19177">
                  <c:v>0.49199999999999999</c:v>
                </c:pt>
                <c:pt idx="19178">
                  <c:v>0.49199999999999999</c:v>
                </c:pt>
                <c:pt idx="19179">
                  <c:v>0.751</c:v>
                </c:pt>
                <c:pt idx="19180">
                  <c:v>0.74299999999999999</c:v>
                </c:pt>
                <c:pt idx="19181">
                  <c:v>0.747</c:v>
                </c:pt>
                <c:pt idx="19182">
                  <c:v>0.77700000000000002</c:v>
                </c:pt>
                <c:pt idx="19183">
                  <c:v>0.78300000000000003</c:v>
                </c:pt>
                <c:pt idx="19184">
                  <c:v>0.47599999999999998</c:v>
                </c:pt>
                <c:pt idx="19185">
                  <c:v>0.47599999999999998</c:v>
                </c:pt>
                <c:pt idx="19186">
                  <c:v>0.50900000000000001</c:v>
                </c:pt>
                <c:pt idx="19187">
                  <c:v>0.77400000000000002</c:v>
                </c:pt>
                <c:pt idx="19188">
                  <c:v>0.505</c:v>
                </c:pt>
                <c:pt idx="19189">
                  <c:v>0.505</c:v>
                </c:pt>
                <c:pt idx="19190">
                  <c:v>0.78500000000000003</c:v>
                </c:pt>
                <c:pt idx="19191">
                  <c:v>0.78400000000000003</c:v>
                </c:pt>
                <c:pt idx="19192">
                  <c:v>0.755</c:v>
                </c:pt>
                <c:pt idx="19193">
                  <c:v>0.49299999999999999</c:v>
                </c:pt>
                <c:pt idx="19194">
                  <c:v>0.53100000000000003</c:v>
                </c:pt>
                <c:pt idx="19195">
                  <c:v>0.50700000000000001</c:v>
                </c:pt>
                <c:pt idx="19196">
                  <c:v>0.52400000000000002</c:v>
                </c:pt>
                <c:pt idx="19197">
                  <c:v>0.52400000000000002</c:v>
                </c:pt>
                <c:pt idx="19198">
                  <c:v>0.5</c:v>
                </c:pt>
                <c:pt idx="19199">
                  <c:v>0.5</c:v>
                </c:pt>
                <c:pt idx="19200">
                  <c:v>0.75800000000000001</c:v>
                </c:pt>
                <c:pt idx="19201">
                  <c:v>0.51</c:v>
                </c:pt>
                <c:pt idx="19202">
                  <c:v>0.51</c:v>
                </c:pt>
                <c:pt idx="19203">
                  <c:v>0.74299999999999999</c:v>
                </c:pt>
                <c:pt idx="19204">
                  <c:v>0.752</c:v>
                </c:pt>
                <c:pt idx="19205">
                  <c:v>0.76400000000000001</c:v>
                </c:pt>
                <c:pt idx="19206">
                  <c:v>0.76</c:v>
                </c:pt>
                <c:pt idx="19207">
                  <c:v>0.76500000000000001</c:v>
                </c:pt>
                <c:pt idx="19208">
                  <c:v>0.78100000000000003</c:v>
                </c:pt>
                <c:pt idx="19209">
                  <c:v>0.77300000000000002</c:v>
                </c:pt>
                <c:pt idx="19210">
                  <c:v>0.77400000000000002</c:v>
                </c:pt>
                <c:pt idx="19211">
                  <c:v>0.51900000000000002</c:v>
                </c:pt>
                <c:pt idx="19212">
                  <c:v>0.77400000000000002</c:v>
                </c:pt>
                <c:pt idx="19213">
                  <c:v>0.76</c:v>
                </c:pt>
                <c:pt idx="19214">
                  <c:v>0.51300000000000001</c:v>
                </c:pt>
                <c:pt idx="19215">
                  <c:v>0.51400000000000001</c:v>
                </c:pt>
                <c:pt idx="19216">
                  <c:v>0.51900000000000002</c:v>
                </c:pt>
                <c:pt idx="19217">
                  <c:v>0.78200000000000003</c:v>
                </c:pt>
                <c:pt idx="19218">
                  <c:v>0.504</c:v>
                </c:pt>
                <c:pt idx="19219">
                  <c:v>0.77800000000000002</c:v>
                </c:pt>
                <c:pt idx="19220">
                  <c:v>0.76200000000000001</c:v>
                </c:pt>
                <c:pt idx="19221">
                  <c:v>0.49099999999999999</c:v>
                </c:pt>
                <c:pt idx="19222">
                  <c:v>0.49099999999999999</c:v>
                </c:pt>
                <c:pt idx="19223">
                  <c:v>0.54</c:v>
                </c:pt>
                <c:pt idx="19224">
                  <c:v>0.72499999999999998</c:v>
                </c:pt>
                <c:pt idx="19225">
                  <c:v>0.51600000000000001</c:v>
                </c:pt>
                <c:pt idx="19226">
                  <c:v>0.53400000000000003</c:v>
                </c:pt>
                <c:pt idx="19227">
                  <c:v>0.53400000000000003</c:v>
                </c:pt>
                <c:pt idx="19228">
                  <c:v>0.50900000000000001</c:v>
                </c:pt>
                <c:pt idx="19229">
                  <c:v>0.50900000000000001</c:v>
                </c:pt>
                <c:pt idx="19230">
                  <c:v>0.504</c:v>
                </c:pt>
                <c:pt idx="19231">
                  <c:v>0.504</c:v>
                </c:pt>
                <c:pt idx="19232">
                  <c:v>0.77200000000000002</c:v>
                </c:pt>
                <c:pt idx="19233">
                  <c:v>0.51400000000000001</c:v>
                </c:pt>
                <c:pt idx="19234">
                  <c:v>0.77300000000000002</c:v>
                </c:pt>
                <c:pt idx="19235">
                  <c:v>0.77200000000000002</c:v>
                </c:pt>
                <c:pt idx="19236">
                  <c:v>0.753</c:v>
                </c:pt>
                <c:pt idx="19237">
                  <c:v>0.48</c:v>
                </c:pt>
                <c:pt idx="19238">
                  <c:v>0.52</c:v>
                </c:pt>
                <c:pt idx="19239">
                  <c:v>0.52</c:v>
                </c:pt>
                <c:pt idx="19240">
                  <c:v>0.77</c:v>
                </c:pt>
                <c:pt idx="19241">
                  <c:v>0.77900000000000003</c:v>
                </c:pt>
                <c:pt idx="19242">
                  <c:v>0.77100000000000002</c:v>
                </c:pt>
                <c:pt idx="19243">
                  <c:v>0.53700000000000003</c:v>
                </c:pt>
                <c:pt idx="19244">
                  <c:v>0.77</c:v>
                </c:pt>
                <c:pt idx="19245">
                  <c:v>0.53</c:v>
                </c:pt>
                <c:pt idx="19246">
                  <c:v>0.51300000000000001</c:v>
                </c:pt>
                <c:pt idx="19247">
                  <c:v>0.499</c:v>
                </c:pt>
                <c:pt idx="19248">
                  <c:v>0.52900000000000003</c:v>
                </c:pt>
                <c:pt idx="19249">
                  <c:v>0.77900000000000003</c:v>
                </c:pt>
                <c:pt idx="19250">
                  <c:v>0.72099999999999997</c:v>
                </c:pt>
                <c:pt idx="19251">
                  <c:v>0.5</c:v>
                </c:pt>
                <c:pt idx="19252">
                  <c:v>0.505</c:v>
                </c:pt>
                <c:pt idx="19253">
                  <c:v>0.505</c:v>
                </c:pt>
                <c:pt idx="19254">
                  <c:v>0.49099999999999999</c:v>
                </c:pt>
                <c:pt idx="19255">
                  <c:v>0.44</c:v>
                </c:pt>
                <c:pt idx="19256">
                  <c:v>0.44</c:v>
                </c:pt>
                <c:pt idx="19257">
                  <c:v>0.75700000000000001</c:v>
                </c:pt>
                <c:pt idx="19258">
                  <c:v>0.54800000000000004</c:v>
                </c:pt>
                <c:pt idx="19259">
                  <c:v>0.52500000000000002</c:v>
                </c:pt>
                <c:pt idx="19260">
                  <c:v>0.502</c:v>
                </c:pt>
                <c:pt idx="19261">
                  <c:v>0.621</c:v>
                </c:pt>
                <c:pt idx="19262">
                  <c:v>0.621</c:v>
                </c:pt>
                <c:pt idx="19263">
                  <c:v>0.54200000000000004</c:v>
                </c:pt>
                <c:pt idx="19264">
                  <c:v>0.54200000000000004</c:v>
                </c:pt>
                <c:pt idx="19265">
                  <c:v>0.77800000000000002</c:v>
                </c:pt>
                <c:pt idx="19266">
                  <c:v>0.745</c:v>
                </c:pt>
                <c:pt idx="19267">
                  <c:v>0.77900000000000003</c:v>
                </c:pt>
                <c:pt idx="19268">
                  <c:v>0.51800000000000002</c:v>
                </c:pt>
                <c:pt idx="19269">
                  <c:v>0.51800000000000002</c:v>
                </c:pt>
                <c:pt idx="19270">
                  <c:v>0.75600000000000001</c:v>
                </c:pt>
                <c:pt idx="19271">
                  <c:v>0.495</c:v>
                </c:pt>
                <c:pt idx="19272">
                  <c:v>0.495</c:v>
                </c:pt>
                <c:pt idx="19273">
                  <c:v>0.48799999999999999</c:v>
                </c:pt>
                <c:pt idx="19274">
                  <c:v>0.51400000000000001</c:v>
                </c:pt>
                <c:pt idx="19275">
                  <c:v>0.51400000000000001</c:v>
                </c:pt>
                <c:pt idx="19276">
                  <c:v>0.77</c:v>
                </c:pt>
                <c:pt idx="19277">
                  <c:v>0.52400000000000002</c:v>
                </c:pt>
                <c:pt idx="19278">
                  <c:v>0.747</c:v>
                </c:pt>
                <c:pt idx="19279">
                  <c:v>0.76900000000000002</c:v>
                </c:pt>
                <c:pt idx="19280">
                  <c:v>0.63100000000000001</c:v>
                </c:pt>
                <c:pt idx="19281">
                  <c:v>0.51600000000000001</c:v>
                </c:pt>
                <c:pt idx="19282">
                  <c:v>0.54400000000000004</c:v>
                </c:pt>
                <c:pt idx="19283">
                  <c:v>0.76400000000000001</c:v>
                </c:pt>
                <c:pt idx="19284">
                  <c:v>0.48899999999999999</c:v>
                </c:pt>
                <c:pt idx="19285">
                  <c:v>0.53200000000000003</c:v>
                </c:pt>
                <c:pt idx="19286">
                  <c:v>0.76900000000000002</c:v>
                </c:pt>
                <c:pt idx="19287">
                  <c:v>0.48899999999999999</c:v>
                </c:pt>
                <c:pt idx="19288">
                  <c:v>0.75900000000000001</c:v>
                </c:pt>
                <c:pt idx="19289">
                  <c:v>0.53200000000000003</c:v>
                </c:pt>
                <c:pt idx="19290">
                  <c:v>0.52200000000000002</c:v>
                </c:pt>
                <c:pt idx="19291">
                  <c:v>0.752</c:v>
                </c:pt>
                <c:pt idx="19292">
                  <c:v>0.76800000000000002</c:v>
                </c:pt>
                <c:pt idx="19293">
                  <c:v>0.50800000000000001</c:v>
                </c:pt>
                <c:pt idx="19294">
                  <c:v>0.76</c:v>
                </c:pt>
                <c:pt idx="19295">
                  <c:v>0.54</c:v>
                </c:pt>
                <c:pt idx="19296">
                  <c:v>0.50800000000000001</c:v>
                </c:pt>
                <c:pt idx="19297">
                  <c:v>0.76900000000000002</c:v>
                </c:pt>
                <c:pt idx="19298">
                  <c:v>0.499</c:v>
                </c:pt>
                <c:pt idx="19299">
                  <c:v>0.51200000000000001</c:v>
                </c:pt>
                <c:pt idx="19300">
                  <c:v>0.47899999999999998</c:v>
                </c:pt>
                <c:pt idx="19301">
                  <c:v>0.47899999999999998</c:v>
                </c:pt>
                <c:pt idx="19302">
                  <c:v>0.51400000000000001</c:v>
                </c:pt>
                <c:pt idx="19303">
                  <c:v>0.51400000000000001</c:v>
                </c:pt>
                <c:pt idx="19304">
                  <c:v>0.78</c:v>
                </c:pt>
                <c:pt idx="19305">
                  <c:v>0.76900000000000002</c:v>
                </c:pt>
                <c:pt idx="19306">
                  <c:v>0.55800000000000005</c:v>
                </c:pt>
                <c:pt idx="19307">
                  <c:v>0.53400000000000003</c:v>
                </c:pt>
                <c:pt idx="19308">
                  <c:v>0.51</c:v>
                </c:pt>
                <c:pt idx="19309">
                  <c:v>0.63400000000000001</c:v>
                </c:pt>
                <c:pt idx="19310">
                  <c:v>0.63400000000000001</c:v>
                </c:pt>
                <c:pt idx="19311">
                  <c:v>0.79</c:v>
                </c:pt>
                <c:pt idx="19312">
                  <c:v>0.78900000000000003</c:v>
                </c:pt>
                <c:pt idx="19313">
                  <c:v>0.55000000000000004</c:v>
                </c:pt>
                <c:pt idx="19314">
                  <c:v>0.55000000000000004</c:v>
                </c:pt>
                <c:pt idx="19315">
                  <c:v>0.52700000000000002</c:v>
                </c:pt>
                <c:pt idx="19316">
                  <c:v>0.52700000000000002</c:v>
                </c:pt>
                <c:pt idx="19317">
                  <c:v>0.77500000000000002</c:v>
                </c:pt>
                <c:pt idx="19318">
                  <c:v>0.76300000000000001</c:v>
                </c:pt>
                <c:pt idx="19319">
                  <c:v>0.504</c:v>
                </c:pt>
                <c:pt idx="19320">
                  <c:v>0.504</c:v>
                </c:pt>
                <c:pt idx="19321">
                  <c:v>0.748</c:v>
                </c:pt>
                <c:pt idx="19322">
                  <c:v>0.75700000000000001</c:v>
                </c:pt>
                <c:pt idx="19323">
                  <c:v>0.66200000000000003</c:v>
                </c:pt>
                <c:pt idx="19324">
                  <c:v>0.52400000000000002</c:v>
                </c:pt>
                <c:pt idx="19325">
                  <c:v>0.52400000000000002</c:v>
                </c:pt>
                <c:pt idx="19326">
                  <c:v>0.53500000000000003</c:v>
                </c:pt>
                <c:pt idx="19327">
                  <c:v>0.77700000000000002</c:v>
                </c:pt>
                <c:pt idx="19328">
                  <c:v>0.52600000000000002</c:v>
                </c:pt>
                <c:pt idx="19329">
                  <c:v>0.55400000000000005</c:v>
                </c:pt>
                <c:pt idx="19330">
                  <c:v>0.497</c:v>
                </c:pt>
                <c:pt idx="19331">
                  <c:v>0.51400000000000001</c:v>
                </c:pt>
                <c:pt idx="19332">
                  <c:v>0.51400000000000001</c:v>
                </c:pt>
                <c:pt idx="19333">
                  <c:v>0.76500000000000001</c:v>
                </c:pt>
                <c:pt idx="19334">
                  <c:v>0.498</c:v>
                </c:pt>
                <c:pt idx="19335">
                  <c:v>0.52300000000000002</c:v>
                </c:pt>
                <c:pt idx="19336">
                  <c:v>0.77</c:v>
                </c:pt>
                <c:pt idx="19337">
                  <c:v>0.76500000000000001</c:v>
                </c:pt>
                <c:pt idx="19338">
                  <c:v>0.52300000000000002</c:v>
                </c:pt>
                <c:pt idx="19339">
                  <c:v>0.77</c:v>
                </c:pt>
                <c:pt idx="19340">
                  <c:v>0.53100000000000003</c:v>
                </c:pt>
                <c:pt idx="19341">
                  <c:v>0.77900000000000003</c:v>
                </c:pt>
                <c:pt idx="19342">
                  <c:v>0.51700000000000002</c:v>
                </c:pt>
                <c:pt idx="19343">
                  <c:v>0.51700000000000002</c:v>
                </c:pt>
                <c:pt idx="19344">
                  <c:v>0.77800000000000002</c:v>
                </c:pt>
                <c:pt idx="19345">
                  <c:v>0.48699999999999999</c:v>
                </c:pt>
                <c:pt idx="19346">
                  <c:v>0.48699999999999999</c:v>
                </c:pt>
                <c:pt idx="19347">
                  <c:v>0.50700000000000001</c:v>
                </c:pt>
                <c:pt idx="19348">
                  <c:v>0.52300000000000002</c:v>
                </c:pt>
                <c:pt idx="19349">
                  <c:v>0.77900000000000003</c:v>
                </c:pt>
                <c:pt idx="19350">
                  <c:v>0.78700000000000003</c:v>
                </c:pt>
                <c:pt idx="19351">
                  <c:v>0.77900000000000003</c:v>
                </c:pt>
                <c:pt idx="19352">
                  <c:v>0.52200000000000002</c:v>
                </c:pt>
                <c:pt idx="19353">
                  <c:v>0.72</c:v>
                </c:pt>
                <c:pt idx="19354">
                  <c:v>0.625</c:v>
                </c:pt>
                <c:pt idx="19355">
                  <c:v>0.54400000000000004</c:v>
                </c:pt>
                <c:pt idx="19356">
                  <c:v>0.77100000000000002</c:v>
                </c:pt>
                <c:pt idx="19357">
                  <c:v>0.51900000000000002</c:v>
                </c:pt>
                <c:pt idx="19358">
                  <c:v>0.77400000000000002</c:v>
                </c:pt>
                <c:pt idx="19359">
                  <c:v>0.78300000000000003</c:v>
                </c:pt>
                <c:pt idx="19360">
                  <c:v>0.56000000000000005</c:v>
                </c:pt>
                <c:pt idx="19361">
                  <c:v>0.56000000000000005</c:v>
                </c:pt>
                <c:pt idx="19362">
                  <c:v>0.53700000000000003</c:v>
                </c:pt>
                <c:pt idx="19363">
                  <c:v>0.53700000000000003</c:v>
                </c:pt>
                <c:pt idx="19364">
                  <c:v>0.51200000000000001</c:v>
                </c:pt>
                <c:pt idx="19365">
                  <c:v>0.51200000000000001</c:v>
                </c:pt>
                <c:pt idx="19366">
                  <c:v>0.504</c:v>
                </c:pt>
                <c:pt idx="19367">
                  <c:v>0.71899999999999997</c:v>
                </c:pt>
                <c:pt idx="19368">
                  <c:v>0.77300000000000002</c:v>
                </c:pt>
                <c:pt idx="19369">
                  <c:v>0.75800000000000001</c:v>
                </c:pt>
                <c:pt idx="19370">
                  <c:v>0.48099999999999998</c:v>
                </c:pt>
                <c:pt idx="19371">
                  <c:v>0.73</c:v>
                </c:pt>
                <c:pt idx="19372">
                  <c:v>0.53400000000000003</c:v>
                </c:pt>
                <c:pt idx="19373">
                  <c:v>0.53400000000000003</c:v>
                </c:pt>
                <c:pt idx="19374">
                  <c:v>0.623</c:v>
                </c:pt>
                <c:pt idx="19375">
                  <c:v>0.77800000000000002</c:v>
                </c:pt>
                <c:pt idx="19376">
                  <c:v>0.50600000000000001</c:v>
                </c:pt>
                <c:pt idx="19377">
                  <c:v>0.51800000000000002</c:v>
                </c:pt>
                <c:pt idx="19378">
                  <c:v>0.53700000000000003</c:v>
                </c:pt>
                <c:pt idx="19379">
                  <c:v>0.50600000000000001</c:v>
                </c:pt>
                <c:pt idx="19380">
                  <c:v>0.54900000000000004</c:v>
                </c:pt>
                <c:pt idx="19381">
                  <c:v>0.77700000000000002</c:v>
                </c:pt>
                <c:pt idx="19382">
                  <c:v>0.54100000000000004</c:v>
                </c:pt>
                <c:pt idx="19383">
                  <c:v>0.52400000000000002</c:v>
                </c:pt>
                <c:pt idx="19384">
                  <c:v>0.52400000000000002</c:v>
                </c:pt>
                <c:pt idx="19385">
                  <c:v>0.77500000000000002</c:v>
                </c:pt>
                <c:pt idx="19386">
                  <c:v>0.77500000000000002</c:v>
                </c:pt>
                <c:pt idx="19387">
                  <c:v>0.53300000000000003</c:v>
                </c:pt>
                <c:pt idx="19388">
                  <c:v>0.52600000000000002</c:v>
                </c:pt>
                <c:pt idx="19389">
                  <c:v>0.53300000000000003</c:v>
                </c:pt>
                <c:pt idx="19390">
                  <c:v>0.52600000000000002</c:v>
                </c:pt>
                <c:pt idx="19391">
                  <c:v>0.77600000000000002</c:v>
                </c:pt>
                <c:pt idx="19392">
                  <c:v>0.495</c:v>
                </c:pt>
                <c:pt idx="19393">
                  <c:v>0.495</c:v>
                </c:pt>
                <c:pt idx="19394">
                  <c:v>0.53600000000000003</c:v>
                </c:pt>
                <c:pt idx="19395">
                  <c:v>0.51600000000000001</c:v>
                </c:pt>
                <c:pt idx="19396">
                  <c:v>0.75600000000000001</c:v>
                </c:pt>
                <c:pt idx="19397">
                  <c:v>0.503</c:v>
                </c:pt>
                <c:pt idx="19398">
                  <c:v>0.503</c:v>
                </c:pt>
                <c:pt idx="19399">
                  <c:v>0.78400000000000003</c:v>
                </c:pt>
                <c:pt idx="19400">
                  <c:v>0.53300000000000003</c:v>
                </c:pt>
                <c:pt idx="19401">
                  <c:v>0.71399999999999997</c:v>
                </c:pt>
                <c:pt idx="19402">
                  <c:v>0.63800000000000001</c:v>
                </c:pt>
                <c:pt idx="19403">
                  <c:v>0.55100000000000005</c:v>
                </c:pt>
                <c:pt idx="19404">
                  <c:v>0.52800000000000002</c:v>
                </c:pt>
                <c:pt idx="19405">
                  <c:v>0.626</c:v>
                </c:pt>
                <c:pt idx="19406">
                  <c:v>0.626</c:v>
                </c:pt>
                <c:pt idx="19407">
                  <c:v>0.53400000000000003</c:v>
                </c:pt>
                <c:pt idx="19408">
                  <c:v>0.53500000000000003</c:v>
                </c:pt>
                <c:pt idx="19409">
                  <c:v>0.54500000000000004</c:v>
                </c:pt>
                <c:pt idx="19410">
                  <c:v>0.54500000000000004</c:v>
                </c:pt>
                <c:pt idx="19411">
                  <c:v>0.51300000000000001</c:v>
                </c:pt>
                <c:pt idx="19412">
                  <c:v>0.75</c:v>
                </c:pt>
                <c:pt idx="19413">
                  <c:v>0.72599999999999998</c:v>
                </c:pt>
                <c:pt idx="19414">
                  <c:v>0.76100000000000001</c:v>
                </c:pt>
                <c:pt idx="19415">
                  <c:v>0.78300000000000003</c:v>
                </c:pt>
                <c:pt idx="19416">
                  <c:v>0.52100000000000002</c:v>
                </c:pt>
                <c:pt idx="19417">
                  <c:v>0.52100000000000002</c:v>
                </c:pt>
                <c:pt idx="19418">
                  <c:v>0.50800000000000001</c:v>
                </c:pt>
                <c:pt idx="19419">
                  <c:v>0.50800000000000001</c:v>
                </c:pt>
                <c:pt idx="19420">
                  <c:v>0.78800000000000003</c:v>
                </c:pt>
                <c:pt idx="19421">
                  <c:v>0.78400000000000003</c:v>
                </c:pt>
                <c:pt idx="19422">
                  <c:v>0.78200000000000003</c:v>
                </c:pt>
                <c:pt idx="19423">
                  <c:v>0.73799999999999999</c:v>
                </c:pt>
                <c:pt idx="19424">
                  <c:v>0.72799999999999998</c:v>
                </c:pt>
                <c:pt idx="19425">
                  <c:v>0.48899999999999999</c:v>
                </c:pt>
                <c:pt idx="19426">
                  <c:v>0.58099999999999996</c:v>
                </c:pt>
                <c:pt idx="19427">
                  <c:v>0.749</c:v>
                </c:pt>
                <c:pt idx="19428">
                  <c:v>0.58599999999999997</c:v>
                </c:pt>
                <c:pt idx="19429">
                  <c:v>0.51400000000000001</c:v>
                </c:pt>
                <c:pt idx="19430">
                  <c:v>0.746</c:v>
                </c:pt>
                <c:pt idx="19431">
                  <c:v>0.52800000000000002</c:v>
                </c:pt>
                <c:pt idx="19432">
                  <c:v>0.51500000000000001</c:v>
                </c:pt>
                <c:pt idx="19433">
                  <c:v>0.49099999999999999</c:v>
                </c:pt>
                <c:pt idx="19434">
                  <c:v>0.51700000000000002</c:v>
                </c:pt>
                <c:pt idx="19435">
                  <c:v>0.51700000000000002</c:v>
                </c:pt>
                <c:pt idx="19436">
                  <c:v>0.54400000000000004</c:v>
                </c:pt>
                <c:pt idx="19437">
                  <c:v>0.54400000000000004</c:v>
                </c:pt>
                <c:pt idx="19438">
                  <c:v>0.76800000000000002</c:v>
                </c:pt>
                <c:pt idx="19439">
                  <c:v>0.52800000000000002</c:v>
                </c:pt>
                <c:pt idx="19440">
                  <c:v>0.73899999999999999</c:v>
                </c:pt>
                <c:pt idx="19441">
                  <c:v>0.54800000000000004</c:v>
                </c:pt>
                <c:pt idx="19442">
                  <c:v>0.54700000000000004</c:v>
                </c:pt>
                <c:pt idx="19443">
                  <c:v>0.73899999999999999</c:v>
                </c:pt>
                <c:pt idx="19444">
                  <c:v>0.53500000000000003</c:v>
                </c:pt>
                <c:pt idx="19445">
                  <c:v>0.503</c:v>
                </c:pt>
                <c:pt idx="19446">
                  <c:v>0.503</c:v>
                </c:pt>
                <c:pt idx="19447">
                  <c:v>0.53500000000000003</c:v>
                </c:pt>
                <c:pt idx="19448">
                  <c:v>0.54600000000000004</c:v>
                </c:pt>
                <c:pt idx="19449">
                  <c:v>0.53400000000000003</c:v>
                </c:pt>
                <c:pt idx="19450">
                  <c:v>0.53400000000000003</c:v>
                </c:pt>
                <c:pt idx="19451">
                  <c:v>0.54300000000000004</c:v>
                </c:pt>
                <c:pt idx="19452">
                  <c:v>0.74099999999999999</c:v>
                </c:pt>
                <c:pt idx="19453">
                  <c:v>0.52500000000000002</c:v>
                </c:pt>
                <c:pt idx="19454">
                  <c:v>0.54400000000000004</c:v>
                </c:pt>
                <c:pt idx="19455">
                  <c:v>0.745</c:v>
                </c:pt>
                <c:pt idx="19456">
                  <c:v>0.51100000000000001</c:v>
                </c:pt>
                <c:pt idx="19457">
                  <c:v>0.49199999999999999</c:v>
                </c:pt>
                <c:pt idx="19458">
                  <c:v>0.51100000000000001</c:v>
                </c:pt>
                <c:pt idx="19459">
                  <c:v>0.49299999999999999</c:v>
                </c:pt>
                <c:pt idx="19460">
                  <c:v>0.71</c:v>
                </c:pt>
                <c:pt idx="19461">
                  <c:v>0.64900000000000002</c:v>
                </c:pt>
                <c:pt idx="19462">
                  <c:v>0.56100000000000005</c:v>
                </c:pt>
                <c:pt idx="19463">
                  <c:v>0.53800000000000003</c:v>
                </c:pt>
                <c:pt idx="19464">
                  <c:v>0.52900000000000003</c:v>
                </c:pt>
                <c:pt idx="19465">
                  <c:v>0.52900000000000003</c:v>
                </c:pt>
                <c:pt idx="19466">
                  <c:v>0.76800000000000002</c:v>
                </c:pt>
                <c:pt idx="19467">
                  <c:v>0.58899999999999997</c:v>
                </c:pt>
                <c:pt idx="19468">
                  <c:v>0.58899999999999997</c:v>
                </c:pt>
                <c:pt idx="19469">
                  <c:v>0.73499999999999999</c:v>
                </c:pt>
                <c:pt idx="19470">
                  <c:v>0.54300000000000004</c:v>
                </c:pt>
                <c:pt idx="19471">
                  <c:v>0.52200000000000002</c:v>
                </c:pt>
                <c:pt idx="19472">
                  <c:v>0.55400000000000005</c:v>
                </c:pt>
                <c:pt idx="19473">
                  <c:v>0.55400000000000005</c:v>
                </c:pt>
                <c:pt idx="19474">
                  <c:v>0.78</c:v>
                </c:pt>
                <c:pt idx="19475">
                  <c:v>0.73799999999999999</c:v>
                </c:pt>
                <c:pt idx="19476">
                  <c:v>0.73199999999999998</c:v>
                </c:pt>
                <c:pt idx="19477">
                  <c:v>0.47599999999999998</c:v>
                </c:pt>
                <c:pt idx="19478">
                  <c:v>0.47599999999999998</c:v>
                </c:pt>
                <c:pt idx="19479">
                  <c:v>0.53</c:v>
                </c:pt>
                <c:pt idx="19480">
                  <c:v>0.53</c:v>
                </c:pt>
                <c:pt idx="19481">
                  <c:v>0.54500000000000004</c:v>
                </c:pt>
                <c:pt idx="19482">
                  <c:v>0.50700000000000001</c:v>
                </c:pt>
                <c:pt idx="19483">
                  <c:v>0.50700000000000001</c:v>
                </c:pt>
                <c:pt idx="19484">
                  <c:v>0.54500000000000004</c:v>
                </c:pt>
                <c:pt idx="19485">
                  <c:v>0.73099999999999998</c:v>
                </c:pt>
                <c:pt idx="19486">
                  <c:v>0.497</c:v>
                </c:pt>
                <c:pt idx="19487">
                  <c:v>0.77600000000000002</c:v>
                </c:pt>
                <c:pt idx="19488">
                  <c:v>0.77800000000000002</c:v>
                </c:pt>
                <c:pt idx="19489">
                  <c:v>0.51800000000000002</c:v>
                </c:pt>
                <c:pt idx="19490">
                  <c:v>0.51800000000000002</c:v>
                </c:pt>
                <c:pt idx="19491">
                  <c:v>0.73699999999999999</c:v>
                </c:pt>
                <c:pt idx="19492">
                  <c:v>0.749</c:v>
                </c:pt>
                <c:pt idx="19493">
                  <c:v>0.64500000000000002</c:v>
                </c:pt>
                <c:pt idx="19494">
                  <c:v>0.78300000000000003</c:v>
                </c:pt>
                <c:pt idx="19495">
                  <c:v>0.64700000000000002</c:v>
                </c:pt>
                <c:pt idx="19496">
                  <c:v>0.75600000000000001</c:v>
                </c:pt>
                <c:pt idx="19497">
                  <c:v>0.499</c:v>
                </c:pt>
                <c:pt idx="19498">
                  <c:v>0.74399999999999999</c:v>
                </c:pt>
                <c:pt idx="19499">
                  <c:v>0.57699999999999996</c:v>
                </c:pt>
                <c:pt idx="19500">
                  <c:v>0.57699999999999996</c:v>
                </c:pt>
                <c:pt idx="19501">
                  <c:v>0.52700000000000002</c:v>
                </c:pt>
                <c:pt idx="19502">
                  <c:v>0.52700000000000002</c:v>
                </c:pt>
                <c:pt idx="19503">
                  <c:v>0.55700000000000005</c:v>
                </c:pt>
                <c:pt idx="19504">
                  <c:v>0.55500000000000005</c:v>
                </c:pt>
                <c:pt idx="19505">
                  <c:v>0.55500000000000005</c:v>
                </c:pt>
                <c:pt idx="19506">
                  <c:v>0.53900000000000003</c:v>
                </c:pt>
                <c:pt idx="19507">
                  <c:v>0.748</c:v>
                </c:pt>
                <c:pt idx="19508">
                  <c:v>0.73399999999999999</c:v>
                </c:pt>
                <c:pt idx="19509">
                  <c:v>0.54400000000000004</c:v>
                </c:pt>
                <c:pt idx="19510">
                  <c:v>0.51100000000000001</c:v>
                </c:pt>
                <c:pt idx="19511">
                  <c:v>0.51100000000000001</c:v>
                </c:pt>
                <c:pt idx="19512">
                  <c:v>0.745</c:v>
                </c:pt>
                <c:pt idx="19513">
                  <c:v>0.55600000000000005</c:v>
                </c:pt>
                <c:pt idx="19514">
                  <c:v>0.54400000000000004</c:v>
                </c:pt>
                <c:pt idx="19515">
                  <c:v>0.55800000000000005</c:v>
                </c:pt>
                <c:pt idx="19516">
                  <c:v>0.53400000000000003</c:v>
                </c:pt>
                <c:pt idx="19517">
                  <c:v>0.501</c:v>
                </c:pt>
                <c:pt idx="19518">
                  <c:v>0.52</c:v>
                </c:pt>
                <c:pt idx="19519">
                  <c:v>0.73399999999999999</c:v>
                </c:pt>
                <c:pt idx="19520">
                  <c:v>0.76900000000000002</c:v>
                </c:pt>
                <c:pt idx="19521">
                  <c:v>0.501</c:v>
                </c:pt>
                <c:pt idx="19522">
                  <c:v>0.55400000000000005</c:v>
                </c:pt>
                <c:pt idx="19523">
                  <c:v>0.52</c:v>
                </c:pt>
                <c:pt idx="19524">
                  <c:v>0.54500000000000004</c:v>
                </c:pt>
                <c:pt idx="19525">
                  <c:v>0.54500000000000004</c:v>
                </c:pt>
                <c:pt idx="19526">
                  <c:v>0.52600000000000002</c:v>
                </c:pt>
                <c:pt idx="19527">
                  <c:v>0.55500000000000005</c:v>
                </c:pt>
                <c:pt idx="19528">
                  <c:v>0.73899999999999999</c:v>
                </c:pt>
                <c:pt idx="19529">
                  <c:v>0.52700000000000002</c:v>
                </c:pt>
                <c:pt idx="19530">
                  <c:v>0.51100000000000001</c:v>
                </c:pt>
                <c:pt idx="19531">
                  <c:v>0.75</c:v>
                </c:pt>
                <c:pt idx="19532">
                  <c:v>0.71899999999999997</c:v>
                </c:pt>
                <c:pt idx="19533">
                  <c:v>0.66500000000000004</c:v>
                </c:pt>
                <c:pt idx="19534">
                  <c:v>0.57899999999999996</c:v>
                </c:pt>
                <c:pt idx="19535">
                  <c:v>0.54600000000000004</c:v>
                </c:pt>
                <c:pt idx="19536">
                  <c:v>0.52300000000000002</c:v>
                </c:pt>
                <c:pt idx="19537">
                  <c:v>0.53100000000000003</c:v>
                </c:pt>
                <c:pt idx="19538">
                  <c:v>0.65</c:v>
                </c:pt>
                <c:pt idx="19539">
                  <c:v>0.65</c:v>
                </c:pt>
                <c:pt idx="19540">
                  <c:v>0.49</c:v>
                </c:pt>
                <c:pt idx="19541">
                  <c:v>0.49</c:v>
                </c:pt>
                <c:pt idx="19542">
                  <c:v>0.54</c:v>
                </c:pt>
                <c:pt idx="19543">
                  <c:v>0.56299999999999994</c:v>
                </c:pt>
                <c:pt idx="19544">
                  <c:v>0.56299999999999994</c:v>
                </c:pt>
                <c:pt idx="19545">
                  <c:v>0.53900000000000003</c:v>
                </c:pt>
                <c:pt idx="19546">
                  <c:v>0.58299999999999996</c:v>
                </c:pt>
                <c:pt idx="19547">
                  <c:v>0.77700000000000002</c:v>
                </c:pt>
                <c:pt idx="19548">
                  <c:v>0.55500000000000005</c:v>
                </c:pt>
                <c:pt idx="19549">
                  <c:v>0.54</c:v>
                </c:pt>
                <c:pt idx="19550">
                  <c:v>0.54</c:v>
                </c:pt>
                <c:pt idx="19551">
                  <c:v>0.73299999999999998</c:v>
                </c:pt>
                <c:pt idx="19552">
                  <c:v>0.55300000000000005</c:v>
                </c:pt>
                <c:pt idx="19553">
                  <c:v>0.747</c:v>
                </c:pt>
                <c:pt idx="19554">
                  <c:v>0.52600000000000002</c:v>
                </c:pt>
                <c:pt idx="19555">
                  <c:v>0.51600000000000001</c:v>
                </c:pt>
                <c:pt idx="19556">
                  <c:v>0.51600000000000001</c:v>
                </c:pt>
                <c:pt idx="19557">
                  <c:v>0.505</c:v>
                </c:pt>
                <c:pt idx="19558">
                  <c:v>0.71</c:v>
                </c:pt>
                <c:pt idx="19559">
                  <c:v>0.73899999999999999</c:v>
                </c:pt>
                <c:pt idx="19560">
                  <c:v>0.73899999999999999</c:v>
                </c:pt>
                <c:pt idx="19561">
                  <c:v>0.55600000000000005</c:v>
                </c:pt>
                <c:pt idx="19562">
                  <c:v>0.78500000000000003</c:v>
                </c:pt>
                <c:pt idx="19563">
                  <c:v>0.55700000000000005</c:v>
                </c:pt>
                <c:pt idx="19564">
                  <c:v>0.52800000000000002</c:v>
                </c:pt>
                <c:pt idx="19565">
                  <c:v>0.52800000000000002</c:v>
                </c:pt>
                <c:pt idx="19566">
                  <c:v>0.53200000000000003</c:v>
                </c:pt>
                <c:pt idx="19567">
                  <c:v>0.66200000000000003</c:v>
                </c:pt>
                <c:pt idx="19568">
                  <c:v>0.77200000000000002</c:v>
                </c:pt>
                <c:pt idx="19569">
                  <c:v>0.50800000000000001</c:v>
                </c:pt>
                <c:pt idx="19570">
                  <c:v>0.53300000000000003</c:v>
                </c:pt>
                <c:pt idx="19571">
                  <c:v>0.71299999999999997</c:v>
                </c:pt>
                <c:pt idx="19572">
                  <c:v>0.59099999999999997</c:v>
                </c:pt>
                <c:pt idx="19573">
                  <c:v>0.59099999999999997</c:v>
                </c:pt>
                <c:pt idx="19574">
                  <c:v>0.57699999999999996</c:v>
                </c:pt>
                <c:pt idx="19575">
                  <c:v>0.52</c:v>
                </c:pt>
                <c:pt idx="19576">
                  <c:v>0.52</c:v>
                </c:pt>
                <c:pt idx="19577">
                  <c:v>0.78500000000000003</c:v>
                </c:pt>
                <c:pt idx="19578">
                  <c:v>0.55200000000000005</c:v>
                </c:pt>
                <c:pt idx="19579">
                  <c:v>0.74299999999999999</c:v>
                </c:pt>
                <c:pt idx="19580">
                  <c:v>0.57699999999999996</c:v>
                </c:pt>
                <c:pt idx="19581">
                  <c:v>0.53800000000000003</c:v>
                </c:pt>
                <c:pt idx="19582">
                  <c:v>0.53800000000000003</c:v>
                </c:pt>
                <c:pt idx="19583">
                  <c:v>0.74299999999999999</c:v>
                </c:pt>
                <c:pt idx="19584">
                  <c:v>0.56599999999999995</c:v>
                </c:pt>
                <c:pt idx="19585">
                  <c:v>0.56599999999999995</c:v>
                </c:pt>
                <c:pt idx="19586">
                  <c:v>0.55200000000000005</c:v>
                </c:pt>
                <c:pt idx="19587">
                  <c:v>0.76400000000000001</c:v>
                </c:pt>
                <c:pt idx="19588">
                  <c:v>0.55000000000000004</c:v>
                </c:pt>
                <c:pt idx="19589">
                  <c:v>0.746</c:v>
                </c:pt>
                <c:pt idx="19590">
                  <c:v>0.50900000000000001</c:v>
                </c:pt>
                <c:pt idx="19591">
                  <c:v>0.54900000000000004</c:v>
                </c:pt>
                <c:pt idx="19592">
                  <c:v>0.54300000000000004</c:v>
                </c:pt>
                <c:pt idx="19593">
                  <c:v>0.54</c:v>
                </c:pt>
                <c:pt idx="19594">
                  <c:v>0.52900000000000003</c:v>
                </c:pt>
                <c:pt idx="19595">
                  <c:v>0.50900000000000001</c:v>
                </c:pt>
                <c:pt idx="19596">
                  <c:v>0.52300000000000002</c:v>
                </c:pt>
                <c:pt idx="19597">
                  <c:v>0.73599999999999999</c:v>
                </c:pt>
                <c:pt idx="19598">
                  <c:v>0.56899999999999995</c:v>
                </c:pt>
                <c:pt idx="19599">
                  <c:v>0.52900000000000003</c:v>
                </c:pt>
                <c:pt idx="19600">
                  <c:v>0.75600000000000001</c:v>
                </c:pt>
                <c:pt idx="19601">
                  <c:v>0.74299999999999999</c:v>
                </c:pt>
                <c:pt idx="19602">
                  <c:v>0.52</c:v>
                </c:pt>
                <c:pt idx="19603">
                  <c:v>0.53700000000000003</c:v>
                </c:pt>
                <c:pt idx="19604">
                  <c:v>0.75800000000000001</c:v>
                </c:pt>
                <c:pt idx="19605">
                  <c:v>0.77300000000000002</c:v>
                </c:pt>
                <c:pt idx="19606">
                  <c:v>0.745</c:v>
                </c:pt>
                <c:pt idx="19607">
                  <c:v>0.52800000000000002</c:v>
                </c:pt>
                <c:pt idx="19608">
                  <c:v>0.52800000000000002</c:v>
                </c:pt>
                <c:pt idx="19609">
                  <c:v>0.55600000000000005</c:v>
                </c:pt>
                <c:pt idx="19610">
                  <c:v>0.55600000000000005</c:v>
                </c:pt>
                <c:pt idx="19611">
                  <c:v>0.53700000000000003</c:v>
                </c:pt>
                <c:pt idx="19612">
                  <c:v>0.67300000000000004</c:v>
                </c:pt>
                <c:pt idx="19613">
                  <c:v>0.54</c:v>
                </c:pt>
                <c:pt idx="19614">
                  <c:v>0.59199999999999997</c:v>
                </c:pt>
                <c:pt idx="19615">
                  <c:v>0.55500000000000005</c:v>
                </c:pt>
                <c:pt idx="19616">
                  <c:v>0.53200000000000003</c:v>
                </c:pt>
                <c:pt idx="19617">
                  <c:v>0.498</c:v>
                </c:pt>
                <c:pt idx="19618">
                  <c:v>0.498</c:v>
                </c:pt>
                <c:pt idx="19619">
                  <c:v>0.57899999999999996</c:v>
                </c:pt>
                <c:pt idx="19620">
                  <c:v>0.57899999999999996</c:v>
                </c:pt>
                <c:pt idx="19621">
                  <c:v>0.51400000000000001</c:v>
                </c:pt>
                <c:pt idx="19622">
                  <c:v>0.54900000000000004</c:v>
                </c:pt>
                <c:pt idx="19623">
                  <c:v>0.54900000000000004</c:v>
                </c:pt>
                <c:pt idx="19624">
                  <c:v>0.74199999999999999</c:v>
                </c:pt>
                <c:pt idx="19625">
                  <c:v>0.66500000000000004</c:v>
                </c:pt>
                <c:pt idx="19626">
                  <c:v>0.73</c:v>
                </c:pt>
                <c:pt idx="19627">
                  <c:v>0.55100000000000005</c:v>
                </c:pt>
                <c:pt idx="19628">
                  <c:v>0.52500000000000002</c:v>
                </c:pt>
                <c:pt idx="19629">
                  <c:v>0.52500000000000002</c:v>
                </c:pt>
                <c:pt idx="19630">
                  <c:v>0.55000000000000004</c:v>
                </c:pt>
                <c:pt idx="19631">
                  <c:v>0.59499999999999997</c:v>
                </c:pt>
                <c:pt idx="19632">
                  <c:v>0.56399999999999995</c:v>
                </c:pt>
                <c:pt idx="19633">
                  <c:v>0.53700000000000003</c:v>
                </c:pt>
                <c:pt idx="19634">
                  <c:v>0.56599999999999995</c:v>
                </c:pt>
                <c:pt idx="19635">
                  <c:v>0.746</c:v>
                </c:pt>
                <c:pt idx="19636">
                  <c:v>0.59799999999999998</c:v>
                </c:pt>
                <c:pt idx="19637">
                  <c:v>0.53600000000000003</c:v>
                </c:pt>
                <c:pt idx="19638">
                  <c:v>0.73299999999999998</c:v>
                </c:pt>
                <c:pt idx="19639">
                  <c:v>0.71499999999999997</c:v>
                </c:pt>
                <c:pt idx="19640">
                  <c:v>0.51600000000000001</c:v>
                </c:pt>
                <c:pt idx="19641">
                  <c:v>0.53800000000000003</c:v>
                </c:pt>
                <c:pt idx="19642">
                  <c:v>0.56699999999999995</c:v>
                </c:pt>
                <c:pt idx="19643">
                  <c:v>0.53800000000000003</c:v>
                </c:pt>
                <c:pt idx="19644">
                  <c:v>0.56799999999999995</c:v>
                </c:pt>
                <c:pt idx="19645">
                  <c:v>0.53800000000000003</c:v>
                </c:pt>
                <c:pt idx="19646">
                  <c:v>0.53800000000000003</c:v>
                </c:pt>
                <c:pt idx="19647">
                  <c:v>0.65200000000000002</c:v>
                </c:pt>
                <c:pt idx="19648">
                  <c:v>0.78100000000000003</c:v>
                </c:pt>
                <c:pt idx="19649">
                  <c:v>0.75900000000000001</c:v>
                </c:pt>
                <c:pt idx="19650">
                  <c:v>0.65200000000000002</c:v>
                </c:pt>
                <c:pt idx="19651">
                  <c:v>0.52900000000000003</c:v>
                </c:pt>
                <c:pt idx="19652">
                  <c:v>0.52900000000000003</c:v>
                </c:pt>
                <c:pt idx="19653">
                  <c:v>0.59</c:v>
                </c:pt>
                <c:pt idx="19654">
                  <c:v>0.74199999999999999</c:v>
                </c:pt>
                <c:pt idx="19655">
                  <c:v>0.58499999999999996</c:v>
                </c:pt>
                <c:pt idx="19656">
                  <c:v>0.56200000000000006</c:v>
                </c:pt>
                <c:pt idx="19657">
                  <c:v>0.75600000000000001</c:v>
                </c:pt>
                <c:pt idx="19658">
                  <c:v>0.56200000000000006</c:v>
                </c:pt>
                <c:pt idx="19659">
                  <c:v>0.71599999999999997</c:v>
                </c:pt>
                <c:pt idx="19660">
                  <c:v>0.51800000000000002</c:v>
                </c:pt>
                <c:pt idx="19661">
                  <c:v>0.59</c:v>
                </c:pt>
                <c:pt idx="19662">
                  <c:v>0.55100000000000005</c:v>
                </c:pt>
                <c:pt idx="19663">
                  <c:v>0.51800000000000002</c:v>
                </c:pt>
                <c:pt idx="19664">
                  <c:v>0.54800000000000004</c:v>
                </c:pt>
                <c:pt idx="19665">
                  <c:v>0.54800000000000004</c:v>
                </c:pt>
                <c:pt idx="19666">
                  <c:v>0.53900000000000003</c:v>
                </c:pt>
                <c:pt idx="19667">
                  <c:v>0.755</c:v>
                </c:pt>
                <c:pt idx="19668">
                  <c:v>0.57799999999999996</c:v>
                </c:pt>
                <c:pt idx="19669">
                  <c:v>0.57799999999999996</c:v>
                </c:pt>
                <c:pt idx="19670">
                  <c:v>0.77300000000000002</c:v>
                </c:pt>
                <c:pt idx="19671">
                  <c:v>0.53900000000000003</c:v>
                </c:pt>
                <c:pt idx="19672">
                  <c:v>0.56000000000000005</c:v>
                </c:pt>
                <c:pt idx="19673">
                  <c:v>0.56100000000000005</c:v>
                </c:pt>
                <c:pt idx="19674">
                  <c:v>0.751</c:v>
                </c:pt>
                <c:pt idx="19675">
                  <c:v>0.752</c:v>
                </c:pt>
                <c:pt idx="19676">
                  <c:v>0.55100000000000005</c:v>
                </c:pt>
                <c:pt idx="19677">
                  <c:v>0.753</c:v>
                </c:pt>
                <c:pt idx="19678">
                  <c:v>0.53400000000000003</c:v>
                </c:pt>
                <c:pt idx="19679">
                  <c:v>0.51500000000000001</c:v>
                </c:pt>
                <c:pt idx="19680">
                  <c:v>0.52900000000000003</c:v>
                </c:pt>
                <c:pt idx="19681">
                  <c:v>0.53200000000000003</c:v>
                </c:pt>
                <c:pt idx="19682">
                  <c:v>0.58099999999999996</c:v>
                </c:pt>
                <c:pt idx="19683">
                  <c:v>0.74399999999999999</c:v>
                </c:pt>
                <c:pt idx="19684">
                  <c:v>0.57599999999999996</c:v>
                </c:pt>
                <c:pt idx="19685">
                  <c:v>0.55000000000000004</c:v>
                </c:pt>
                <c:pt idx="19686">
                  <c:v>0.54700000000000004</c:v>
                </c:pt>
                <c:pt idx="19687">
                  <c:v>0.50600000000000001</c:v>
                </c:pt>
                <c:pt idx="19688">
                  <c:v>0.50600000000000001</c:v>
                </c:pt>
                <c:pt idx="19689">
                  <c:v>0.71499999999999997</c:v>
                </c:pt>
                <c:pt idx="19690">
                  <c:v>0.57699999999999996</c:v>
                </c:pt>
                <c:pt idx="19691">
                  <c:v>0.65400000000000003</c:v>
                </c:pt>
                <c:pt idx="19692">
                  <c:v>0.56499999999999995</c:v>
                </c:pt>
                <c:pt idx="19693">
                  <c:v>0.54800000000000004</c:v>
                </c:pt>
                <c:pt idx="19694">
                  <c:v>0.75</c:v>
                </c:pt>
                <c:pt idx="19695">
                  <c:v>0.53800000000000003</c:v>
                </c:pt>
                <c:pt idx="19696">
                  <c:v>0.53800000000000003</c:v>
                </c:pt>
                <c:pt idx="19697">
                  <c:v>0.56699999999999995</c:v>
                </c:pt>
                <c:pt idx="19698">
                  <c:v>0.56699999999999995</c:v>
                </c:pt>
                <c:pt idx="19699">
                  <c:v>0.57099999999999995</c:v>
                </c:pt>
                <c:pt idx="19700">
                  <c:v>0.57099999999999995</c:v>
                </c:pt>
                <c:pt idx="19701">
                  <c:v>0.52300000000000002</c:v>
                </c:pt>
                <c:pt idx="19702">
                  <c:v>0.59299999999999997</c:v>
                </c:pt>
                <c:pt idx="19703">
                  <c:v>0.59299999999999997</c:v>
                </c:pt>
                <c:pt idx="19704">
                  <c:v>0.77300000000000002</c:v>
                </c:pt>
                <c:pt idx="19705">
                  <c:v>0.73599999999999999</c:v>
                </c:pt>
                <c:pt idx="19706">
                  <c:v>0.55700000000000005</c:v>
                </c:pt>
                <c:pt idx="19707">
                  <c:v>0.55700000000000005</c:v>
                </c:pt>
                <c:pt idx="19708">
                  <c:v>0.73599999999999999</c:v>
                </c:pt>
                <c:pt idx="19709">
                  <c:v>0.67400000000000004</c:v>
                </c:pt>
                <c:pt idx="19710">
                  <c:v>0.56200000000000006</c:v>
                </c:pt>
                <c:pt idx="19711">
                  <c:v>0.56100000000000005</c:v>
                </c:pt>
                <c:pt idx="19712">
                  <c:v>0.61</c:v>
                </c:pt>
                <c:pt idx="19713">
                  <c:v>0.57599999999999996</c:v>
                </c:pt>
                <c:pt idx="19714">
                  <c:v>0.77300000000000002</c:v>
                </c:pt>
                <c:pt idx="19715">
                  <c:v>0.52500000000000002</c:v>
                </c:pt>
                <c:pt idx="19716">
                  <c:v>0.74199999999999999</c:v>
                </c:pt>
                <c:pt idx="19717">
                  <c:v>0.54800000000000004</c:v>
                </c:pt>
                <c:pt idx="19718">
                  <c:v>0.55200000000000005</c:v>
                </c:pt>
                <c:pt idx="19719">
                  <c:v>0.54700000000000004</c:v>
                </c:pt>
                <c:pt idx="19720">
                  <c:v>0.57799999999999996</c:v>
                </c:pt>
                <c:pt idx="19721">
                  <c:v>0.53300000000000003</c:v>
                </c:pt>
                <c:pt idx="19722">
                  <c:v>0.61099999999999999</c:v>
                </c:pt>
                <c:pt idx="19723">
                  <c:v>0.53300000000000003</c:v>
                </c:pt>
                <c:pt idx="19724">
                  <c:v>0.67300000000000004</c:v>
                </c:pt>
                <c:pt idx="19725">
                  <c:v>0.74</c:v>
                </c:pt>
                <c:pt idx="19726">
                  <c:v>0.66700000000000004</c:v>
                </c:pt>
                <c:pt idx="19727">
                  <c:v>0.54900000000000004</c:v>
                </c:pt>
                <c:pt idx="19728">
                  <c:v>0.54900000000000004</c:v>
                </c:pt>
                <c:pt idx="19729">
                  <c:v>0.54900000000000004</c:v>
                </c:pt>
                <c:pt idx="19730">
                  <c:v>0.78500000000000003</c:v>
                </c:pt>
                <c:pt idx="19731">
                  <c:v>0.54900000000000004</c:v>
                </c:pt>
                <c:pt idx="19732">
                  <c:v>0.53800000000000003</c:v>
                </c:pt>
                <c:pt idx="19733">
                  <c:v>0.53800000000000003</c:v>
                </c:pt>
                <c:pt idx="19734">
                  <c:v>0.66700000000000004</c:v>
                </c:pt>
                <c:pt idx="19735">
                  <c:v>0.74199999999999999</c:v>
                </c:pt>
                <c:pt idx="19736">
                  <c:v>0.65100000000000002</c:v>
                </c:pt>
                <c:pt idx="19737">
                  <c:v>0.64900000000000002</c:v>
                </c:pt>
                <c:pt idx="19738">
                  <c:v>0.5</c:v>
                </c:pt>
                <c:pt idx="19739">
                  <c:v>0.58099999999999996</c:v>
                </c:pt>
                <c:pt idx="19740">
                  <c:v>0.753</c:v>
                </c:pt>
                <c:pt idx="19741">
                  <c:v>0.73899999999999999</c:v>
                </c:pt>
                <c:pt idx="19742">
                  <c:v>0.52200000000000002</c:v>
                </c:pt>
                <c:pt idx="19743">
                  <c:v>0.52200000000000002</c:v>
                </c:pt>
                <c:pt idx="19744">
                  <c:v>0.52700000000000002</c:v>
                </c:pt>
                <c:pt idx="19745">
                  <c:v>0.58099999999999996</c:v>
                </c:pt>
                <c:pt idx="19746">
                  <c:v>0.66700000000000004</c:v>
                </c:pt>
                <c:pt idx="19747">
                  <c:v>0.52700000000000002</c:v>
                </c:pt>
                <c:pt idx="19748">
                  <c:v>0.56100000000000005</c:v>
                </c:pt>
                <c:pt idx="19749">
                  <c:v>0.78300000000000003</c:v>
                </c:pt>
                <c:pt idx="19750">
                  <c:v>0.54700000000000004</c:v>
                </c:pt>
                <c:pt idx="19751">
                  <c:v>0.54800000000000004</c:v>
                </c:pt>
                <c:pt idx="19752">
                  <c:v>0.60299999999999998</c:v>
                </c:pt>
                <c:pt idx="19753">
                  <c:v>0.76100000000000001</c:v>
                </c:pt>
                <c:pt idx="19754">
                  <c:v>0.53100000000000003</c:v>
                </c:pt>
                <c:pt idx="19755">
                  <c:v>0.53100000000000003</c:v>
                </c:pt>
                <c:pt idx="19756">
                  <c:v>0.55900000000000005</c:v>
                </c:pt>
                <c:pt idx="19757">
                  <c:v>0.55900000000000005</c:v>
                </c:pt>
                <c:pt idx="19758">
                  <c:v>0.76300000000000001</c:v>
                </c:pt>
                <c:pt idx="19759">
                  <c:v>0.749</c:v>
                </c:pt>
                <c:pt idx="19760">
                  <c:v>0.58899999999999997</c:v>
                </c:pt>
                <c:pt idx="19761">
                  <c:v>0.58899999999999997</c:v>
                </c:pt>
                <c:pt idx="19762">
                  <c:v>0.52400000000000002</c:v>
                </c:pt>
                <c:pt idx="19763">
                  <c:v>0.65400000000000003</c:v>
                </c:pt>
                <c:pt idx="19764">
                  <c:v>0.65400000000000003</c:v>
                </c:pt>
                <c:pt idx="19765">
                  <c:v>0.53800000000000003</c:v>
                </c:pt>
                <c:pt idx="19766">
                  <c:v>0.57099999999999995</c:v>
                </c:pt>
                <c:pt idx="19767">
                  <c:v>0.56000000000000005</c:v>
                </c:pt>
                <c:pt idx="19768">
                  <c:v>0.51500000000000001</c:v>
                </c:pt>
                <c:pt idx="19769">
                  <c:v>0.51500000000000001</c:v>
                </c:pt>
                <c:pt idx="19770">
                  <c:v>0.57299999999999995</c:v>
                </c:pt>
                <c:pt idx="19771">
                  <c:v>0.56200000000000006</c:v>
                </c:pt>
                <c:pt idx="19772">
                  <c:v>0.54400000000000004</c:v>
                </c:pt>
                <c:pt idx="19773">
                  <c:v>0.54200000000000004</c:v>
                </c:pt>
                <c:pt idx="19774">
                  <c:v>0.59299999999999997</c:v>
                </c:pt>
                <c:pt idx="19775">
                  <c:v>0.66900000000000004</c:v>
                </c:pt>
                <c:pt idx="19776">
                  <c:v>0.58599999999999997</c:v>
                </c:pt>
                <c:pt idx="19777">
                  <c:v>0.58599999999999997</c:v>
                </c:pt>
                <c:pt idx="19778">
                  <c:v>0.58299999999999996</c:v>
                </c:pt>
                <c:pt idx="19779">
                  <c:v>0.75</c:v>
                </c:pt>
                <c:pt idx="19780">
                  <c:v>0.504</c:v>
                </c:pt>
                <c:pt idx="19781">
                  <c:v>0.55000000000000004</c:v>
                </c:pt>
                <c:pt idx="19782">
                  <c:v>0.53200000000000003</c:v>
                </c:pt>
                <c:pt idx="19783">
                  <c:v>0.73899999999999999</c:v>
                </c:pt>
                <c:pt idx="19784">
                  <c:v>0.504</c:v>
                </c:pt>
                <c:pt idx="19785">
                  <c:v>0.55800000000000005</c:v>
                </c:pt>
                <c:pt idx="19786">
                  <c:v>0.753</c:v>
                </c:pt>
                <c:pt idx="19787">
                  <c:v>0.65400000000000003</c:v>
                </c:pt>
                <c:pt idx="19788">
                  <c:v>0.65400000000000003</c:v>
                </c:pt>
                <c:pt idx="19789">
                  <c:v>0.55900000000000005</c:v>
                </c:pt>
                <c:pt idx="19790">
                  <c:v>0.74399999999999999</c:v>
                </c:pt>
                <c:pt idx="19791">
                  <c:v>0.77400000000000002</c:v>
                </c:pt>
                <c:pt idx="19792">
                  <c:v>0.56699999999999995</c:v>
                </c:pt>
                <c:pt idx="19793">
                  <c:v>0.56699999999999995</c:v>
                </c:pt>
                <c:pt idx="19794">
                  <c:v>0.73799999999999999</c:v>
                </c:pt>
                <c:pt idx="19795">
                  <c:v>0.54900000000000004</c:v>
                </c:pt>
                <c:pt idx="19796">
                  <c:v>0.54900000000000004</c:v>
                </c:pt>
                <c:pt idx="19797">
                  <c:v>0.57899999999999996</c:v>
                </c:pt>
                <c:pt idx="19798">
                  <c:v>0.57899999999999996</c:v>
                </c:pt>
                <c:pt idx="19799">
                  <c:v>0.54300000000000004</c:v>
                </c:pt>
                <c:pt idx="19800">
                  <c:v>0.54300000000000004</c:v>
                </c:pt>
                <c:pt idx="19801">
                  <c:v>0.78100000000000003</c:v>
                </c:pt>
                <c:pt idx="19802">
                  <c:v>0.74399999999999999</c:v>
                </c:pt>
                <c:pt idx="19803">
                  <c:v>0.75600000000000001</c:v>
                </c:pt>
                <c:pt idx="19804">
                  <c:v>0.53400000000000003</c:v>
                </c:pt>
                <c:pt idx="19805">
                  <c:v>0.755</c:v>
                </c:pt>
                <c:pt idx="19806">
                  <c:v>0.65300000000000002</c:v>
                </c:pt>
                <c:pt idx="19807">
                  <c:v>0.752</c:v>
                </c:pt>
                <c:pt idx="19808">
                  <c:v>0.58699999999999997</c:v>
                </c:pt>
                <c:pt idx="19809">
                  <c:v>0.49299999999999999</c:v>
                </c:pt>
                <c:pt idx="19810">
                  <c:v>0.49299999999999999</c:v>
                </c:pt>
                <c:pt idx="19811">
                  <c:v>0.78200000000000003</c:v>
                </c:pt>
                <c:pt idx="19812">
                  <c:v>0.55700000000000005</c:v>
                </c:pt>
                <c:pt idx="19813">
                  <c:v>0.55900000000000005</c:v>
                </c:pt>
                <c:pt idx="19814">
                  <c:v>0.54400000000000004</c:v>
                </c:pt>
                <c:pt idx="19815">
                  <c:v>0.54300000000000004</c:v>
                </c:pt>
                <c:pt idx="19816">
                  <c:v>0.54800000000000004</c:v>
                </c:pt>
                <c:pt idx="19817">
                  <c:v>0.54800000000000004</c:v>
                </c:pt>
                <c:pt idx="19818">
                  <c:v>0.59</c:v>
                </c:pt>
                <c:pt idx="19819">
                  <c:v>0.626</c:v>
                </c:pt>
                <c:pt idx="19820">
                  <c:v>0.71699999999999997</c:v>
                </c:pt>
                <c:pt idx="19821">
                  <c:v>0.66600000000000004</c:v>
                </c:pt>
                <c:pt idx="19822">
                  <c:v>0.74399999999999999</c:v>
                </c:pt>
                <c:pt idx="19823">
                  <c:v>0.66600000000000004</c:v>
                </c:pt>
                <c:pt idx="19824">
                  <c:v>0.50900000000000001</c:v>
                </c:pt>
                <c:pt idx="19825">
                  <c:v>0.56000000000000005</c:v>
                </c:pt>
                <c:pt idx="19826">
                  <c:v>0.56000000000000005</c:v>
                </c:pt>
                <c:pt idx="19827">
                  <c:v>0.751</c:v>
                </c:pt>
                <c:pt idx="19828">
                  <c:v>0.59499999999999997</c:v>
                </c:pt>
                <c:pt idx="19829">
                  <c:v>0.56000000000000005</c:v>
                </c:pt>
                <c:pt idx="19830">
                  <c:v>0.59099999999999997</c:v>
                </c:pt>
                <c:pt idx="19831">
                  <c:v>0.71499999999999997</c:v>
                </c:pt>
                <c:pt idx="19832">
                  <c:v>0.56100000000000005</c:v>
                </c:pt>
                <c:pt idx="19833">
                  <c:v>0.53600000000000003</c:v>
                </c:pt>
                <c:pt idx="19834">
                  <c:v>0.59199999999999997</c:v>
                </c:pt>
                <c:pt idx="19835">
                  <c:v>0.74</c:v>
                </c:pt>
                <c:pt idx="19836">
                  <c:v>0.59499999999999997</c:v>
                </c:pt>
                <c:pt idx="19837">
                  <c:v>0.51100000000000001</c:v>
                </c:pt>
                <c:pt idx="19838">
                  <c:v>0.53600000000000003</c:v>
                </c:pt>
                <c:pt idx="19839">
                  <c:v>0.58099999999999996</c:v>
                </c:pt>
                <c:pt idx="19840">
                  <c:v>0.53200000000000003</c:v>
                </c:pt>
                <c:pt idx="19841">
                  <c:v>0.53200000000000003</c:v>
                </c:pt>
                <c:pt idx="19842">
                  <c:v>0.55600000000000005</c:v>
                </c:pt>
                <c:pt idx="19843">
                  <c:v>0.77800000000000002</c:v>
                </c:pt>
                <c:pt idx="19844">
                  <c:v>0.55600000000000005</c:v>
                </c:pt>
                <c:pt idx="19845">
                  <c:v>0.70499999999999996</c:v>
                </c:pt>
                <c:pt idx="19846">
                  <c:v>0.74099999999999999</c:v>
                </c:pt>
                <c:pt idx="19847">
                  <c:v>0.53300000000000003</c:v>
                </c:pt>
                <c:pt idx="19848">
                  <c:v>0.54700000000000004</c:v>
                </c:pt>
                <c:pt idx="19849">
                  <c:v>0.61799999999999999</c:v>
                </c:pt>
                <c:pt idx="19850">
                  <c:v>0.58099999999999996</c:v>
                </c:pt>
                <c:pt idx="19851">
                  <c:v>0.52400000000000002</c:v>
                </c:pt>
                <c:pt idx="19852">
                  <c:v>0.52400000000000002</c:v>
                </c:pt>
                <c:pt idx="19853">
                  <c:v>0.54100000000000004</c:v>
                </c:pt>
                <c:pt idx="19854">
                  <c:v>0.54100000000000004</c:v>
                </c:pt>
                <c:pt idx="19855">
                  <c:v>0.56999999999999995</c:v>
                </c:pt>
                <c:pt idx="19856">
                  <c:v>0.56999999999999995</c:v>
                </c:pt>
                <c:pt idx="19857">
                  <c:v>0.60199999999999998</c:v>
                </c:pt>
                <c:pt idx="19858">
                  <c:v>0.60199999999999998</c:v>
                </c:pt>
                <c:pt idx="19859">
                  <c:v>0.58199999999999996</c:v>
                </c:pt>
                <c:pt idx="19860">
                  <c:v>0.67</c:v>
                </c:pt>
                <c:pt idx="19861">
                  <c:v>0.67</c:v>
                </c:pt>
                <c:pt idx="19862">
                  <c:v>0.751</c:v>
                </c:pt>
                <c:pt idx="19863">
                  <c:v>0.51300000000000001</c:v>
                </c:pt>
                <c:pt idx="19864">
                  <c:v>0.54100000000000004</c:v>
                </c:pt>
                <c:pt idx="19865">
                  <c:v>0.67800000000000005</c:v>
                </c:pt>
                <c:pt idx="19866">
                  <c:v>0.54400000000000004</c:v>
                </c:pt>
                <c:pt idx="19867">
                  <c:v>0.59599999999999997</c:v>
                </c:pt>
                <c:pt idx="19868">
                  <c:v>0.76900000000000002</c:v>
                </c:pt>
                <c:pt idx="19869">
                  <c:v>0.55800000000000005</c:v>
                </c:pt>
                <c:pt idx="19870">
                  <c:v>0.51300000000000001</c:v>
                </c:pt>
                <c:pt idx="19871">
                  <c:v>0.55500000000000005</c:v>
                </c:pt>
                <c:pt idx="19872">
                  <c:v>0.57399999999999995</c:v>
                </c:pt>
                <c:pt idx="19873">
                  <c:v>0.55300000000000005</c:v>
                </c:pt>
                <c:pt idx="19874">
                  <c:v>0.55400000000000005</c:v>
                </c:pt>
                <c:pt idx="19875">
                  <c:v>0.58499999999999996</c:v>
                </c:pt>
                <c:pt idx="19876">
                  <c:v>0.79</c:v>
                </c:pt>
                <c:pt idx="19877">
                  <c:v>0.60599999999999998</c:v>
                </c:pt>
                <c:pt idx="19878">
                  <c:v>0.6</c:v>
                </c:pt>
                <c:pt idx="19879">
                  <c:v>0.748</c:v>
                </c:pt>
                <c:pt idx="19880">
                  <c:v>0.747</c:v>
                </c:pt>
                <c:pt idx="19881">
                  <c:v>0.58299999999999996</c:v>
                </c:pt>
                <c:pt idx="19882">
                  <c:v>0.58299999999999996</c:v>
                </c:pt>
                <c:pt idx="19883">
                  <c:v>0.56899999999999995</c:v>
                </c:pt>
                <c:pt idx="19884">
                  <c:v>0.747</c:v>
                </c:pt>
                <c:pt idx="19885">
                  <c:v>0.54100000000000004</c:v>
                </c:pt>
                <c:pt idx="19886">
                  <c:v>0.56999999999999995</c:v>
                </c:pt>
                <c:pt idx="19887">
                  <c:v>0.73499999999999999</c:v>
                </c:pt>
                <c:pt idx="19888">
                  <c:v>0.58299999999999996</c:v>
                </c:pt>
                <c:pt idx="19889">
                  <c:v>0.54100000000000004</c:v>
                </c:pt>
                <c:pt idx="19890">
                  <c:v>0.54300000000000004</c:v>
                </c:pt>
                <c:pt idx="19891">
                  <c:v>0.56000000000000005</c:v>
                </c:pt>
                <c:pt idx="19892">
                  <c:v>0.56000000000000005</c:v>
                </c:pt>
                <c:pt idx="19893">
                  <c:v>0.58299999999999996</c:v>
                </c:pt>
                <c:pt idx="19894">
                  <c:v>0.59099999999999997</c:v>
                </c:pt>
                <c:pt idx="19895">
                  <c:v>0.59099999999999997</c:v>
                </c:pt>
                <c:pt idx="19896">
                  <c:v>0.75</c:v>
                </c:pt>
                <c:pt idx="19897">
                  <c:v>0.76300000000000001</c:v>
                </c:pt>
                <c:pt idx="19898">
                  <c:v>0.751</c:v>
                </c:pt>
                <c:pt idx="19899">
                  <c:v>0.77800000000000002</c:v>
                </c:pt>
                <c:pt idx="19900">
                  <c:v>0.73799999999999999</c:v>
                </c:pt>
                <c:pt idx="19901">
                  <c:v>0.501</c:v>
                </c:pt>
                <c:pt idx="19902">
                  <c:v>0.501</c:v>
                </c:pt>
                <c:pt idx="19903">
                  <c:v>0.55800000000000005</c:v>
                </c:pt>
                <c:pt idx="19904">
                  <c:v>0.55800000000000005</c:v>
                </c:pt>
                <c:pt idx="19905">
                  <c:v>0.58399999999999996</c:v>
                </c:pt>
                <c:pt idx="19906">
                  <c:v>0.58399999999999996</c:v>
                </c:pt>
                <c:pt idx="19907">
                  <c:v>0.67</c:v>
                </c:pt>
                <c:pt idx="19908">
                  <c:v>0.59899999999999998</c:v>
                </c:pt>
                <c:pt idx="19909">
                  <c:v>0.51700000000000002</c:v>
                </c:pt>
                <c:pt idx="19910">
                  <c:v>0.56799999999999995</c:v>
                </c:pt>
                <c:pt idx="19911">
                  <c:v>0.55500000000000005</c:v>
                </c:pt>
                <c:pt idx="19912">
                  <c:v>0.55400000000000005</c:v>
                </c:pt>
                <c:pt idx="19913">
                  <c:v>0.56999999999999995</c:v>
                </c:pt>
                <c:pt idx="19914">
                  <c:v>0.60199999999999998</c:v>
                </c:pt>
                <c:pt idx="19915">
                  <c:v>0.65700000000000003</c:v>
                </c:pt>
                <c:pt idx="19916">
                  <c:v>0.65900000000000003</c:v>
                </c:pt>
                <c:pt idx="19917">
                  <c:v>0.54500000000000004</c:v>
                </c:pt>
                <c:pt idx="19918">
                  <c:v>0.52</c:v>
                </c:pt>
                <c:pt idx="19919">
                  <c:v>0.65700000000000003</c:v>
                </c:pt>
                <c:pt idx="19920">
                  <c:v>0.54600000000000004</c:v>
                </c:pt>
                <c:pt idx="19921">
                  <c:v>0.57099999999999995</c:v>
                </c:pt>
                <c:pt idx="19922">
                  <c:v>0.57099999999999995</c:v>
                </c:pt>
                <c:pt idx="19923">
                  <c:v>0.749</c:v>
                </c:pt>
                <c:pt idx="19924">
                  <c:v>0.59399999999999997</c:v>
                </c:pt>
                <c:pt idx="19925">
                  <c:v>0.57099999999999995</c:v>
                </c:pt>
                <c:pt idx="19926">
                  <c:v>0.56599999999999995</c:v>
                </c:pt>
                <c:pt idx="19927">
                  <c:v>0.57199999999999995</c:v>
                </c:pt>
                <c:pt idx="19928">
                  <c:v>0.56599999999999995</c:v>
                </c:pt>
                <c:pt idx="19929">
                  <c:v>0.78200000000000003</c:v>
                </c:pt>
                <c:pt idx="19930">
                  <c:v>0.54200000000000004</c:v>
                </c:pt>
                <c:pt idx="19931">
                  <c:v>0.54200000000000004</c:v>
                </c:pt>
                <c:pt idx="19932">
                  <c:v>0.53200000000000003</c:v>
                </c:pt>
                <c:pt idx="19933">
                  <c:v>0.53200000000000003</c:v>
                </c:pt>
                <c:pt idx="19934">
                  <c:v>0.55500000000000005</c:v>
                </c:pt>
                <c:pt idx="19935">
                  <c:v>0.78600000000000003</c:v>
                </c:pt>
                <c:pt idx="19936">
                  <c:v>0.58899999999999997</c:v>
                </c:pt>
                <c:pt idx="19937">
                  <c:v>0.76400000000000001</c:v>
                </c:pt>
                <c:pt idx="19938">
                  <c:v>0.55100000000000005</c:v>
                </c:pt>
                <c:pt idx="19939">
                  <c:v>0.747</c:v>
                </c:pt>
                <c:pt idx="19940">
                  <c:v>0.65300000000000002</c:v>
                </c:pt>
                <c:pt idx="19941">
                  <c:v>0.52100000000000002</c:v>
                </c:pt>
                <c:pt idx="19942">
                  <c:v>0.78500000000000003</c:v>
                </c:pt>
                <c:pt idx="19943">
                  <c:v>0.52200000000000002</c:v>
                </c:pt>
                <c:pt idx="19944">
                  <c:v>0.748</c:v>
                </c:pt>
                <c:pt idx="19945">
                  <c:v>0.55200000000000005</c:v>
                </c:pt>
                <c:pt idx="19946">
                  <c:v>0.55200000000000005</c:v>
                </c:pt>
                <c:pt idx="19947">
                  <c:v>0.72099999999999997</c:v>
                </c:pt>
                <c:pt idx="19948">
                  <c:v>0.65800000000000003</c:v>
                </c:pt>
                <c:pt idx="19949">
                  <c:v>0.58199999999999996</c:v>
                </c:pt>
                <c:pt idx="19950">
                  <c:v>0.58199999999999996</c:v>
                </c:pt>
                <c:pt idx="19951">
                  <c:v>0.56799999999999995</c:v>
                </c:pt>
                <c:pt idx="19952">
                  <c:v>0.61699999999999999</c:v>
                </c:pt>
                <c:pt idx="19953">
                  <c:v>0.61699999999999999</c:v>
                </c:pt>
                <c:pt idx="19954">
                  <c:v>0.59499999999999997</c:v>
                </c:pt>
                <c:pt idx="19955">
                  <c:v>0.77800000000000002</c:v>
                </c:pt>
                <c:pt idx="19956">
                  <c:v>0.76100000000000001</c:v>
                </c:pt>
                <c:pt idx="19957">
                  <c:v>0.55500000000000005</c:v>
                </c:pt>
                <c:pt idx="19958">
                  <c:v>0.56599999999999995</c:v>
                </c:pt>
                <c:pt idx="19959">
                  <c:v>0.56399999999999995</c:v>
                </c:pt>
                <c:pt idx="19960">
                  <c:v>0.76</c:v>
                </c:pt>
                <c:pt idx="19961">
                  <c:v>0.59699999999999998</c:v>
                </c:pt>
                <c:pt idx="19962">
                  <c:v>0.59699999999999998</c:v>
                </c:pt>
                <c:pt idx="19963">
                  <c:v>0.58499999999999996</c:v>
                </c:pt>
                <c:pt idx="19964">
                  <c:v>0.74099999999999999</c:v>
                </c:pt>
                <c:pt idx="19965">
                  <c:v>0.72</c:v>
                </c:pt>
                <c:pt idx="19966">
                  <c:v>0.76400000000000001</c:v>
                </c:pt>
                <c:pt idx="19967">
                  <c:v>0.56599999999999995</c:v>
                </c:pt>
                <c:pt idx="19968">
                  <c:v>0.59099999999999997</c:v>
                </c:pt>
                <c:pt idx="19969">
                  <c:v>0.59699999999999998</c:v>
                </c:pt>
                <c:pt idx="19970">
                  <c:v>0.62</c:v>
                </c:pt>
                <c:pt idx="19971">
                  <c:v>0.74099999999999999</c:v>
                </c:pt>
                <c:pt idx="19972">
                  <c:v>0.75600000000000001</c:v>
                </c:pt>
                <c:pt idx="19973">
                  <c:v>0.55400000000000005</c:v>
                </c:pt>
                <c:pt idx="19974">
                  <c:v>0.57999999999999996</c:v>
                </c:pt>
                <c:pt idx="19975">
                  <c:v>0.59099999999999997</c:v>
                </c:pt>
                <c:pt idx="19976">
                  <c:v>0.75700000000000001</c:v>
                </c:pt>
                <c:pt idx="19977">
                  <c:v>0.55100000000000005</c:v>
                </c:pt>
                <c:pt idx="19978">
                  <c:v>0.58099999999999996</c:v>
                </c:pt>
                <c:pt idx="19979">
                  <c:v>0.748</c:v>
                </c:pt>
                <c:pt idx="19980">
                  <c:v>0.55200000000000005</c:v>
                </c:pt>
                <c:pt idx="19981">
                  <c:v>0.51</c:v>
                </c:pt>
                <c:pt idx="19982">
                  <c:v>0.51</c:v>
                </c:pt>
                <c:pt idx="19983">
                  <c:v>0.755</c:v>
                </c:pt>
                <c:pt idx="19984">
                  <c:v>0.752</c:v>
                </c:pt>
                <c:pt idx="19985">
                  <c:v>0.57499999999999996</c:v>
                </c:pt>
                <c:pt idx="19986">
                  <c:v>0.57499999999999996</c:v>
                </c:pt>
                <c:pt idx="19987">
                  <c:v>0.747</c:v>
                </c:pt>
                <c:pt idx="19988">
                  <c:v>0.54200000000000004</c:v>
                </c:pt>
                <c:pt idx="19989">
                  <c:v>0.54200000000000004</c:v>
                </c:pt>
                <c:pt idx="19990">
                  <c:v>0.57099999999999995</c:v>
                </c:pt>
                <c:pt idx="19991">
                  <c:v>0.57099999999999995</c:v>
                </c:pt>
                <c:pt idx="19992">
                  <c:v>0.60399999999999998</c:v>
                </c:pt>
                <c:pt idx="19993">
                  <c:v>0.60399999999999998</c:v>
                </c:pt>
                <c:pt idx="19994">
                  <c:v>0.77800000000000002</c:v>
                </c:pt>
                <c:pt idx="19995">
                  <c:v>0.66800000000000004</c:v>
                </c:pt>
                <c:pt idx="19996">
                  <c:v>0.66800000000000004</c:v>
                </c:pt>
                <c:pt idx="19997">
                  <c:v>0.76800000000000002</c:v>
                </c:pt>
                <c:pt idx="19998">
                  <c:v>0.52600000000000002</c:v>
                </c:pt>
                <c:pt idx="19999">
                  <c:v>0.67900000000000005</c:v>
                </c:pt>
                <c:pt idx="20000">
                  <c:v>0.61399999999999999</c:v>
                </c:pt>
                <c:pt idx="20001">
                  <c:v>0.55600000000000005</c:v>
                </c:pt>
                <c:pt idx="20002">
                  <c:v>0.67200000000000004</c:v>
                </c:pt>
                <c:pt idx="20003">
                  <c:v>0.57999999999999996</c:v>
                </c:pt>
                <c:pt idx="20004">
                  <c:v>0.52900000000000003</c:v>
                </c:pt>
                <c:pt idx="20005">
                  <c:v>0.55600000000000005</c:v>
                </c:pt>
                <c:pt idx="20006">
                  <c:v>0.56599999999999995</c:v>
                </c:pt>
                <c:pt idx="20007">
                  <c:v>0.56499999999999995</c:v>
                </c:pt>
                <c:pt idx="20008">
                  <c:v>0.77800000000000002</c:v>
                </c:pt>
                <c:pt idx="20009">
                  <c:v>0.55000000000000004</c:v>
                </c:pt>
                <c:pt idx="20010">
                  <c:v>0.67200000000000004</c:v>
                </c:pt>
                <c:pt idx="20011">
                  <c:v>0.76700000000000002</c:v>
                </c:pt>
                <c:pt idx="20012">
                  <c:v>0.58199999999999996</c:v>
                </c:pt>
                <c:pt idx="20013">
                  <c:v>0.74299999999999999</c:v>
                </c:pt>
                <c:pt idx="20014">
                  <c:v>0.61499999999999999</c:v>
                </c:pt>
                <c:pt idx="20015">
                  <c:v>0.65600000000000003</c:v>
                </c:pt>
                <c:pt idx="20016">
                  <c:v>0.67800000000000005</c:v>
                </c:pt>
                <c:pt idx="20017">
                  <c:v>0.58499999999999996</c:v>
                </c:pt>
                <c:pt idx="20018">
                  <c:v>0.58199999999999996</c:v>
                </c:pt>
                <c:pt idx="20019">
                  <c:v>0.58199999999999996</c:v>
                </c:pt>
                <c:pt idx="20020">
                  <c:v>0.74</c:v>
                </c:pt>
                <c:pt idx="20021">
                  <c:v>0.58499999999999996</c:v>
                </c:pt>
                <c:pt idx="20022">
                  <c:v>0.55300000000000005</c:v>
                </c:pt>
                <c:pt idx="20023">
                  <c:v>0.58299999999999996</c:v>
                </c:pt>
                <c:pt idx="20024">
                  <c:v>0.54200000000000004</c:v>
                </c:pt>
                <c:pt idx="20025">
                  <c:v>0.54200000000000004</c:v>
                </c:pt>
                <c:pt idx="20026">
                  <c:v>0.61699999999999999</c:v>
                </c:pt>
                <c:pt idx="20027">
                  <c:v>0.55300000000000005</c:v>
                </c:pt>
                <c:pt idx="20028">
                  <c:v>0.73399999999999999</c:v>
                </c:pt>
                <c:pt idx="20029">
                  <c:v>0.58399999999999996</c:v>
                </c:pt>
                <c:pt idx="20030">
                  <c:v>0.65300000000000002</c:v>
                </c:pt>
                <c:pt idx="20031">
                  <c:v>0.746</c:v>
                </c:pt>
                <c:pt idx="20032">
                  <c:v>0.56499999999999995</c:v>
                </c:pt>
                <c:pt idx="20033">
                  <c:v>0.76800000000000002</c:v>
                </c:pt>
                <c:pt idx="20034">
                  <c:v>0.55300000000000005</c:v>
                </c:pt>
                <c:pt idx="20035">
                  <c:v>0.55300000000000005</c:v>
                </c:pt>
                <c:pt idx="20036">
                  <c:v>0.79</c:v>
                </c:pt>
                <c:pt idx="20037">
                  <c:v>0.56100000000000005</c:v>
                </c:pt>
                <c:pt idx="20038">
                  <c:v>0.73899999999999999</c:v>
                </c:pt>
                <c:pt idx="20039">
                  <c:v>0.53</c:v>
                </c:pt>
                <c:pt idx="20040">
                  <c:v>0.504</c:v>
                </c:pt>
                <c:pt idx="20041">
                  <c:v>0.747</c:v>
                </c:pt>
                <c:pt idx="20042">
                  <c:v>0.53100000000000003</c:v>
                </c:pt>
                <c:pt idx="20043">
                  <c:v>0.75800000000000001</c:v>
                </c:pt>
                <c:pt idx="20044">
                  <c:v>0.67400000000000004</c:v>
                </c:pt>
                <c:pt idx="20045">
                  <c:v>0.58699999999999997</c:v>
                </c:pt>
                <c:pt idx="20046">
                  <c:v>0.67200000000000004</c:v>
                </c:pt>
                <c:pt idx="20047">
                  <c:v>0.79300000000000004</c:v>
                </c:pt>
                <c:pt idx="20048">
                  <c:v>0.56299999999999994</c:v>
                </c:pt>
                <c:pt idx="20049">
                  <c:v>0.56299999999999994</c:v>
                </c:pt>
                <c:pt idx="20050">
                  <c:v>0.59299999999999997</c:v>
                </c:pt>
                <c:pt idx="20051">
                  <c:v>0.59299999999999997</c:v>
                </c:pt>
                <c:pt idx="20052">
                  <c:v>0.60699999999999998</c:v>
                </c:pt>
                <c:pt idx="20053">
                  <c:v>0.65800000000000003</c:v>
                </c:pt>
                <c:pt idx="20054">
                  <c:v>0.65800000000000003</c:v>
                </c:pt>
                <c:pt idx="20055">
                  <c:v>0.65600000000000003</c:v>
                </c:pt>
                <c:pt idx="20056">
                  <c:v>0.78800000000000003</c:v>
                </c:pt>
                <c:pt idx="20057">
                  <c:v>0.78600000000000003</c:v>
                </c:pt>
                <c:pt idx="20058">
                  <c:v>0.74299999999999999</c:v>
                </c:pt>
                <c:pt idx="20059">
                  <c:v>0.56299999999999994</c:v>
                </c:pt>
                <c:pt idx="20060">
                  <c:v>0.56999999999999995</c:v>
                </c:pt>
                <c:pt idx="20061">
                  <c:v>0.56999999999999995</c:v>
                </c:pt>
                <c:pt idx="20062">
                  <c:v>0.65600000000000003</c:v>
                </c:pt>
                <c:pt idx="20063">
                  <c:v>0.57799999999999996</c:v>
                </c:pt>
                <c:pt idx="20064">
                  <c:v>0.56599999999999995</c:v>
                </c:pt>
                <c:pt idx="20065">
                  <c:v>0.57499999999999996</c:v>
                </c:pt>
                <c:pt idx="20066">
                  <c:v>0.754</c:v>
                </c:pt>
                <c:pt idx="20067">
                  <c:v>0.749</c:v>
                </c:pt>
                <c:pt idx="20068">
                  <c:v>0.51800000000000002</c:v>
                </c:pt>
                <c:pt idx="20069">
                  <c:v>0.51800000000000002</c:v>
                </c:pt>
                <c:pt idx="20070">
                  <c:v>0.59699999999999998</c:v>
                </c:pt>
                <c:pt idx="20071">
                  <c:v>0.66</c:v>
                </c:pt>
                <c:pt idx="20072">
                  <c:v>0.76100000000000001</c:v>
                </c:pt>
                <c:pt idx="20073">
                  <c:v>0.57699999999999996</c:v>
                </c:pt>
                <c:pt idx="20074">
                  <c:v>0.66100000000000003</c:v>
                </c:pt>
                <c:pt idx="20075">
                  <c:v>0.59199999999999997</c:v>
                </c:pt>
                <c:pt idx="20076">
                  <c:v>0.61</c:v>
                </c:pt>
                <c:pt idx="20077">
                  <c:v>0.74299999999999999</c:v>
                </c:pt>
                <c:pt idx="20078">
                  <c:v>0.59</c:v>
                </c:pt>
                <c:pt idx="20079">
                  <c:v>0.59</c:v>
                </c:pt>
                <c:pt idx="20080">
                  <c:v>0.66</c:v>
                </c:pt>
                <c:pt idx="20081">
                  <c:v>0.56200000000000006</c:v>
                </c:pt>
                <c:pt idx="20082">
                  <c:v>0.76400000000000001</c:v>
                </c:pt>
                <c:pt idx="20083">
                  <c:v>0.59299999999999997</c:v>
                </c:pt>
                <c:pt idx="20084">
                  <c:v>0.754</c:v>
                </c:pt>
                <c:pt idx="20085">
                  <c:v>0.56299999999999994</c:v>
                </c:pt>
                <c:pt idx="20086">
                  <c:v>0.749</c:v>
                </c:pt>
                <c:pt idx="20087">
                  <c:v>0.77</c:v>
                </c:pt>
                <c:pt idx="20088">
                  <c:v>0.53500000000000003</c:v>
                </c:pt>
                <c:pt idx="20089">
                  <c:v>0.54800000000000004</c:v>
                </c:pt>
                <c:pt idx="20090">
                  <c:v>0.78600000000000003</c:v>
                </c:pt>
                <c:pt idx="20091">
                  <c:v>0.78600000000000003</c:v>
                </c:pt>
                <c:pt idx="20092">
                  <c:v>0.77900000000000003</c:v>
                </c:pt>
                <c:pt idx="20093">
                  <c:v>0.55300000000000005</c:v>
                </c:pt>
                <c:pt idx="20094">
                  <c:v>0.55300000000000005</c:v>
                </c:pt>
                <c:pt idx="20095">
                  <c:v>0.58299999999999996</c:v>
                </c:pt>
                <c:pt idx="20096">
                  <c:v>0.58299999999999996</c:v>
                </c:pt>
                <c:pt idx="20097">
                  <c:v>0.61699999999999999</c:v>
                </c:pt>
                <c:pt idx="20098">
                  <c:v>0.61699999999999999</c:v>
                </c:pt>
                <c:pt idx="20099">
                  <c:v>0.67900000000000005</c:v>
                </c:pt>
                <c:pt idx="20100">
                  <c:v>0.67900000000000005</c:v>
                </c:pt>
                <c:pt idx="20101">
                  <c:v>0.57199999999999995</c:v>
                </c:pt>
                <c:pt idx="20102">
                  <c:v>0.53800000000000003</c:v>
                </c:pt>
                <c:pt idx="20103">
                  <c:v>0.75800000000000001</c:v>
                </c:pt>
                <c:pt idx="20104">
                  <c:v>0.57299999999999995</c:v>
                </c:pt>
                <c:pt idx="20105">
                  <c:v>0.60899999999999999</c:v>
                </c:pt>
                <c:pt idx="20106">
                  <c:v>0.72299999999999998</c:v>
                </c:pt>
                <c:pt idx="20107">
                  <c:v>0.65800000000000003</c:v>
                </c:pt>
                <c:pt idx="20108">
                  <c:v>0.65500000000000003</c:v>
                </c:pt>
                <c:pt idx="20109">
                  <c:v>0.65500000000000003</c:v>
                </c:pt>
                <c:pt idx="20110">
                  <c:v>0.59099999999999997</c:v>
                </c:pt>
                <c:pt idx="20111">
                  <c:v>0.745</c:v>
                </c:pt>
                <c:pt idx="20112">
                  <c:v>0.57699999999999996</c:v>
                </c:pt>
                <c:pt idx="20113">
                  <c:v>0.59899999999999998</c:v>
                </c:pt>
                <c:pt idx="20114">
                  <c:v>0.57699999999999996</c:v>
                </c:pt>
                <c:pt idx="20115">
                  <c:v>0.56100000000000005</c:v>
                </c:pt>
                <c:pt idx="20116">
                  <c:v>0.76</c:v>
                </c:pt>
                <c:pt idx="20117">
                  <c:v>0.59899999999999998</c:v>
                </c:pt>
                <c:pt idx="20118">
                  <c:v>0.56299999999999994</c:v>
                </c:pt>
                <c:pt idx="20119">
                  <c:v>0.75700000000000001</c:v>
                </c:pt>
                <c:pt idx="20120">
                  <c:v>0.59399999999999997</c:v>
                </c:pt>
                <c:pt idx="20121">
                  <c:v>0.55200000000000005</c:v>
                </c:pt>
                <c:pt idx="20122">
                  <c:v>0.55200000000000005</c:v>
                </c:pt>
                <c:pt idx="20123">
                  <c:v>0.76100000000000001</c:v>
                </c:pt>
                <c:pt idx="20124">
                  <c:v>0.63</c:v>
                </c:pt>
                <c:pt idx="20125">
                  <c:v>0.54800000000000004</c:v>
                </c:pt>
                <c:pt idx="20126">
                  <c:v>0.67100000000000004</c:v>
                </c:pt>
                <c:pt idx="20127">
                  <c:v>0.59399999999999997</c:v>
                </c:pt>
                <c:pt idx="20128">
                  <c:v>0.59399999999999997</c:v>
                </c:pt>
                <c:pt idx="20129">
                  <c:v>0.72299999999999998</c:v>
                </c:pt>
                <c:pt idx="20130">
                  <c:v>0.54700000000000004</c:v>
                </c:pt>
                <c:pt idx="20131">
                  <c:v>0.749</c:v>
                </c:pt>
                <c:pt idx="20132">
                  <c:v>0.58499999999999996</c:v>
                </c:pt>
                <c:pt idx="20133">
                  <c:v>0.57799999999999996</c:v>
                </c:pt>
                <c:pt idx="20134">
                  <c:v>0.54</c:v>
                </c:pt>
                <c:pt idx="20135">
                  <c:v>0.56399999999999995</c:v>
                </c:pt>
                <c:pt idx="20136">
                  <c:v>0.51200000000000001</c:v>
                </c:pt>
                <c:pt idx="20137">
                  <c:v>0.59499999999999997</c:v>
                </c:pt>
                <c:pt idx="20138">
                  <c:v>0.56499999999999995</c:v>
                </c:pt>
                <c:pt idx="20139">
                  <c:v>0.59599999999999997</c:v>
                </c:pt>
                <c:pt idx="20140">
                  <c:v>0.54</c:v>
                </c:pt>
                <c:pt idx="20141">
                  <c:v>0.56399999999999995</c:v>
                </c:pt>
                <c:pt idx="20142">
                  <c:v>0.56399999999999995</c:v>
                </c:pt>
                <c:pt idx="20143">
                  <c:v>0.75600000000000001</c:v>
                </c:pt>
                <c:pt idx="20144">
                  <c:v>0.71899999999999997</c:v>
                </c:pt>
                <c:pt idx="20145">
                  <c:v>0.68300000000000005</c:v>
                </c:pt>
                <c:pt idx="20146">
                  <c:v>0.6</c:v>
                </c:pt>
                <c:pt idx="20147">
                  <c:v>0.71</c:v>
                </c:pt>
                <c:pt idx="20148">
                  <c:v>0.67400000000000004</c:v>
                </c:pt>
                <c:pt idx="20149">
                  <c:v>0.53600000000000003</c:v>
                </c:pt>
                <c:pt idx="20150">
                  <c:v>0.53600000000000003</c:v>
                </c:pt>
                <c:pt idx="20151">
                  <c:v>0.78300000000000003</c:v>
                </c:pt>
                <c:pt idx="20152">
                  <c:v>0.58499999999999996</c:v>
                </c:pt>
                <c:pt idx="20153">
                  <c:v>0.54500000000000004</c:v>
                </c:pt>
                <c:pt idx="20154">
                  <c:v>0.54500000000000004</c:v>
                </c:pt>
                <c:pt idx="20155">
                  <c:v>0.67400000000000004</c:v>
                </c:pt>
                <c:pt idx="20156">
                  <c:v>0.752</c:v>
                </c:pt>
                <c:pt idx="20157">
                  <c:v>0.57399999999999995</c:v>
                </c:pt>
                <c:pt idx="20158">
                  <c:v>0.57399999999999995</c:v>
                </c:pt>
                <c:pt idx="20159">
                  <c:v>0.76100000000000001</c:v>
                </c:pt>
                <c:pt idx="20160">
                  <c:v>0.58699999999999997</c:v>
                </c:pt>
                <c:pt idx="20161">
                  <c:v>0.58699999999999997</c:v>
                </c:pt>
                <c:pt idx="20162">
                  <c:v>0.622</c:v>
                </c:pt>
                <c:pt idx="20163">
                  <c:v>0.52700000000000002</c:v>
                </c:pt>
                <c:pt idx="20164">
                  <c:v>0.60599999999999998</c:v>
                </c:pt>
                <c:pt idx="20165">
                  <c:v>0.52700000000000002</c:v>
                </c:pt>
                <c:pt idx="20166">
                  <c:v>0.60599999999999998</c:v>
                </c:pt>
                <c:pt idx="20167">
                  <c:v>0.79500000000000004</c:v>
                </c:pt>
                <c:pt idx="20168">
                  <c:v>0.67500000000000004</c:v>
                </c:pt>
                <c:pt idx="20169">
                  <c:v>0.67500000000000004</c:v>
                </c:pt>
                <c:pt idx="20170">
                  <c:v>0.75600000000000001</c:v>
                </c:pt>
                <c:pt idx="20171">
                  <c:v>0.65400000000000003</c:v>
                </c:pt>
                <c:pt idx="20172">
                  <c:v>0.65400000000000003</c:v>
                </c:pt>
                <c:pt idx="20173">
                  <c:v>0.76300000000000001</c:v>
                </c:pt>
                <c:pt idx="20174">
                  <c:v>0.58899999999999997</c:v>
                </c:pt>
                <c:pt idx="20175">
                  <c:v>0.58699999999999997</c:v>
                </c:pt>
                <c:pt idx="20176">
                  <c:v>0.51600000000000001</c:v>
                </c:pt>
                <c:pt idx="20177">
                  <c:v>0.57799999999999996</c:v>
                </c:pt>
                <c:pt idx="20178">
                  <c:v>0.54500000000000004</c:v>
                </c:pt>
                <c:pt idx="20179">
                  <c:v>0.67600000000000005</c:v>
                </c:pt>
                <c:pt idx="20180">
                  <c:v>0.61</c:v>
                </c:pt>
                <c:pt idx="20181">
                  <c:v>0.77400000000000002</c:v>
                </c:pt>
                <c:pt idx="20182">
                  <c:v>0.74299999999999999</c:v>
                </c:pt>
                <c:pt idx="20183">
                  <c:v>0.60399999999999998</c:v>
                </c:pt>
                <c:pt idx="20184">
                  <c:v>0.55700000000000005</c:v>
                </c:pt>
                <c:pt idx="20185">
                  <c:v>0.67800000000000005</c:v>
                </c:pt>
                <c:pt idx="20186">
                  <c:v>0.752</c:v>
                </c:pt>
                <c:pt idx="20187">
                  <c:v>0.57299999999999995</c:v>
                </c:pt>
                <c:pt idx="20188">
                  <c:v>0.67700000000000005</c:v>
                </c:pt>
                <c:pt idx="20189">
                  <c:v>0.55800000000000005</c:v>
                </c:pt>
                <c:pt idx="20190">
                  <c:v>0.58899999999999997</c:v>
                </c:pt>
                <c:pt idx="20191">
                  <c:v>0.625</c:v>
                </c:pt>
                <c:pt idx="20192">
                  <c:v>0.60499999999999998</c:v>
                </c:pt>
                <c:pt idx="20193">
                  <c:v>0.57399999999999995</c:v>
                </c:pt>
                <c:pt idx="20194">
                  <c:v>0.58699999999999997</c:v>
                </c:pt>
                <c:pt idx="20195">
                  <c:v>0.55900000000000005</c:v>
                </c:pt>
                <c:pt idx="20196">
                  <c:v>0.75</c:v>
                </c:pt>
                <c:pt idx="20197">
                  <c:v>0.54700000000000004</c:v>
                </c:pt>
                <c:pt idx="20198">
                  <c:v>0.58699999999999997</c:v>
                </c:pt>
                <c:pt idx="20199">
                  <c:v>0.79500000000000004</c:v>
                </c:pt>
                <c:pt idx="20200">
                  <c:v>0.75600000000000001</c:v>
                </c:pt>
                <c:pt idx="20201">
                  <c:v>0.56399999999999995</c:v>
                </c:pt>
                <c:pt idx="20202">
                  <c:v>0.56399999999999995</c:v>
                </c:pt>
                <c:pt idx="20203">
                  <c:v>0.59499999999999997</c:v>
                </c:pt>
                <c:pt idx="20204">
                  <c:v>0.59499999999999997</c:v>
                </c:pt>
                <c:pt idx="20205">
                  <c:v>0.753</c:v>
                </c:pt>
                <c:pt idx="20206">
                  <c:v>0.63200000000000001</c:v>
                </c:pt>
                <c:pt idx="20207">
                  <c:v>0.63200000000000001</c:v>
                </c:pt>
                <c:pt idx="20208">
                  <c:v>0.76700000000000002</c:v>
                </c:pt>
                <c:pt idx="20209">
                  <c:v>0.505</c:v>
                </c:pt>
                <c:pt idx="20210">
                  <c:v>0.505</c:v>
                </c:pt>
                <c:pt idx="20211">
                  <c:v>0.755</c:v>
                </c:pt>
                <c:pt idx="20212">
                  <c:v>0.66100000000000003</c:v>
                </c:pt>
                <c:pt idx="20213">
                  <c:v>0.754</c:v>
                </c:pt>
                <c:pt idx="20214">
                  <c:v>0.76800000000000002</c:v>
                </c:pt>
                <c:pt idx="20215">
                  <c:v>0.67500000000000004</c:v>
                </c:pt>
                <c:pt idx="20216">
                  <c:v>0.67400000000000004</c:v>
                </c:pt>
                <c:pt idx="20217">
                  <c:v>0.67400000000000004</c:v>
                </c:pt>
                <c:pt idx="20218">
                  <c:v>0.56100000000000005</c:v>
                </c:pt>
                <c:pt idx="20219">
                  <c:v>0.56100000000000005</c:v>
                </c:pt>
                <c:pt idx="20220">
                  <c:v>0.66100000000000003</c:v>
                </c:pt>
                <c:pt idx="20221">
                  <c:v>0.60299999999999998</c:v>
                </c:pt>
                <c:pt idx="20222">
                  <c:v>0.78300000000000003</c:v>
                </c:pt>
                <c:pt idx="20223">
                  <c:v>0.58899999999999997</c:v>
                </c:pt>
                <c:pt idx="20224">
                  <c:v>0.58799999999999997</c:v>
                </c:pt>
                <c:pt idx="20225">
                  <c:v>0.57199999999999995</c:v>
                </c:pt>
                <c:pt idx="20226">
                  <c:v>0.59299999999999997</c:v>
                </c:pt>
                <c:pt idx="20227">
                  <c:v>0.59799999999999998</c:v>
                </c:pt>
                <c:pt idx="20228">
                  <c:v>0.75600000000000001</c:v>
                </c:pt>
                <c:pt idx="20229">
                  <c:v>0.54900000000000004</c:v>
                </c:pt>
                <c:pt idx="20230">
                  <c:v>0.52100000000000002</c:v>
                </c:pt>
                <c:pt idx="20231">
                  <c:v>0.57399999999999995</c:v>
                </c:pt>
                <c:pt idx="20232">
                  <c:v>0.60699999999999998</c:v>
                </c:pt>
                <c:pt idx="20233">
                  <c:v>0.55900000000000005</c:v>
                </c:pt>
                <c:pt idx="20234">
                  <c:v>0.60699999999999998</c:v>
                </c:pt>
                <c:pt idx="20235">
                  <c:v>0.60699999999999998</c:v>
                </c:pt>
                <c:pt idx="20236">
                  <c:v>0.76600000000000001</c:v>
                </c:pt>
                <c:pt idx="20237">
                  <c:v>0.55800000000000005</c:v>
                </c:pt>
                <c:pt idx="20238">
                  <c:v>0.66400000000000003</c:v>
                </c:pt>
                <c:pt idx="20239">
                  <c:v>0.73399999999999999</c:v>
                </c:pt>
                <c:pt idx="20240">
                  <c:v>0.54900000000000004</c:v>
                </c:pt>
                <c:pt idx="20241">
                  <c:v>0.76400000000000001</c:v>
                </c:pt>
                <c:pt idx="20242">
                  <c:v>0.57599999999999996</c:v>
                </c:pt>
                <c:pt idx="20243">
                  <c:v>0.60799999999999998</c:v>
                </c:pt>
                <c:pt idx="20244">
                  <c:v>0.66600000000000004</c:v>
                </c:pt>
                <c:pt idx="20245">
                  <c:v>0.72599999999999998</c:v>
                </c:pt>
                <c:pt idx="20246">
                  <c:v>0.57599999999999996</c:v>
                </c:pt>
                <c:pt idx="20247">
                  <c:v>0.66200000000000003</c:v>
                </c:pt>
                <c:pt idx="20248">
                  <c:v>0.57499999999999996</c:v>
                </c:pt>
                <c:pt idx="20249">
                  <c:v>0.57499999999999996</c:v>
                </c:pt>
                <c:pt idx="20250">
                  <c:v>0.60899999999999999</c:v>
                </c:pt>
                <c:pt idx="20251">
                  <c:v>0.66600000000000004</c:v>
                </c:pt>
                <c:pt idx="20252">
                  <c:v>0.59299999999999997</c:v>
                </c:pt>
                <c:pt idx="20253">
                  <c:v>0.53600000000000003</c:v>
                </c:pt>
                <c:pt idx="20254">
                  <c:v>0.53600000000000003</c:v>
                </c:pt>
                <c:pt idx="20255">
                  <c:v>0.73</c:v>
                </c:pt>
                <c:pt idx="20256">
                  <c:v>0.54600000000000004</c:v>
                </c:pt>
                <c:pt idx="20257">
                  <c:v>0.54600000000000004</c:v>
                </c:pt>
                <c:pt idx="20258">
                  <c:v>0.77</c:v>
                </c:pt>
                <c:pt idx="20259">
                  <c:v>0.746</c:v>
                </c:pt>
                <c:pt idx="20260">
                  <c:v>0.79100000000000004</c:v>
                </c:pt>
                <c:pt idx="20261">
                  <c:v>0.72699999999999998</c:v>
                </c:pt>
                <c:pt idx="20262">
                  <c:v>0.55600000000000005</c:v>
                </c:pt>
                <c:pt idx="20263">
                  <c:v>0.55600000000000005</c:v>
                </c:pt>
                <c:pt idx="20264">
                  <c:v>0.52500000000000002</c:v>
                </c:pt>
                <c:pt idx="20265">
                  <c:v>0.77</c:v>
                </c:pt>
                <c:pt idx="20266">
                  <c:v>0.752</c:v>
                </c:pt>
                <c:pt idx="20267">
                  <c:v>0.58599999999999997</c:v>
                </c:pt>
                <c:pt idx="20268">
                  <c:v>0.58599999999999997</c:v>
                </c:pt>
                <c:pt idx="20269">
                  <c:v>0.65800000000000003</c:v>
                </c:pt>
                <c:pt idx="20270">
                  <c:v>0.55500000000000005</c:v>
                </c:pt>
                <c:pt idx="20271">
                  <c:v>0.621</c:v>
                </c:pt>
                <c:pt idx="20272">
                  <c:v>0.621</c:v>
                </c:pt>
                <c:pt idx="20273">
                  <c:v>0.71199999999999997</c:v>
                </c:pt>
                <c:pt idx="20274">
                  <c:v>0.71199999999999997</c:v>
                </c:pt>
                <c:pt idx="20275">
                  <c:v>0.78300000000000003</c:v>
                </c:pt>
                <c:pt idx="20276">
                  <c:v>0.79</c:v>
                </c:pt>
                <c:pt idx="20277">
                  <c:v>0.59899999999999998</c:v>
                </c:pt>
                <c:pt idx="20278">
                  <c:v>0.60199999999999998</c:v>
                </c:pt>
                <c:pt idx="20279">
                  <c:v>0.752</c:v>
                </c:pt>
                <c:pt idx="20280">
                  <c:v>0.58899999999999997</c:v>
                </c:pt>
                <c:pt idx="20281">
                  <c:v>0.65700000000000003</c:v>
                </c:pt>
                <c:pt idx="20282">
                  <c:v>0.58499999999999996</c:v>
                </c:pt>
                <c:pt idx="20283">
                  <c:v>0.621</c:v>
                </c:pt>
                <c:pt idx="20284">
                  <c:v>0.61599999999999999</c:v>
                </c:pt>
                <c:pt idx="20285">
                  <c:v>0.56799999999999995</c:v>
                </c:pt>
                <c:pt idx="20286">
                  <c:v>0.55600000000000005</c:v>
                </c:pt>
                <c:pt idx="20287">
                  <c:v>0.58399999999999996</c:v>
                </c:pt>
                <c:pt idx="20288">
                  <c:v>0.65800000000000003</c:v>
                </c:pt>
                <c:pt idx="20289">
                  <c:v>0.58499999999999996</c:v>
                </c:pt>
                <c:pt idx="20290">
                  <c:v>0.70099999999999996</c:v>
                </c:pt>
                <c:pt idx="20291">
                  <c:v>0.73299999999999998</c:v>
                </c:pt>
                <c:pt idx="20292">
                  <c:v>0.61699999999999999</c:v>
                </c:pt>
                <c:pt idx="20293">
                  <c:v>0.76500000000000001</c:v>
                </c:pt>
                <c:pt idx="20294">
                  <c:v>0.55500000000000005</c:v>
                </c:pt>
                <c:pt idx="20295">
                  <c:v>0.56999999999999995</c:v>
                </c:pt>
                <c:pt idx="20296">
                  <c:v>0.80900000000000005</c:v>
                </c:pt>
                <c:pt idx="20297">
                  <c:v>0.58499999999999996</c:v>
                </c:pt>
                <c:pt idx="20298">
                  <c:v>0.60199999999999998</c:v>
                </c:pt>
                <c:pt idx="20299">
                  <c:v>0.72699999999999998</c:v>
                </c:pt>
                <c:pt idx="20300">
                  <c:v>0.63700000000000001</c:v>
                </c:pt>
                <c:pt idx="20301">
                  <c:v>0.56999999999999995</c:v>
                </c:pt>
                <c:pt idx="20302">
                  <c:v>0.76100000000000001</c:v>
                </c:pt>
                <c:pt idx="20303">
                  <c:v>0.80400000000000005</c:v>
                </c:pt>
                <c:pt idx="20304">
                  <c:v>0.80600000000000005</c:v>
                </c:pt>
                <c:pt idx="20305">
                  <c:v>0.51300000000000001</c:v>
                </c:pt>
                <c:pt idx="20306">
                  <c:v>0.51300000000000001</c:v>
                </c:pt>
                <c:pt idx="20307">
                  <c:v>0.80500000000000005</c:v>
                </c:pt>
                <c:pt idx="20308">
                  <c:v>0.79400000000000004</c:v>
                </c:pt>
                <c:pt idx="20309">
                  <c:v>0.65900000000000003</c:v>
                </c:pt>
                <c:pt idx="20310">
                  <c:v>0.64900000000000002</c:v>
                </c:pt>
                <c:pt idx="20311">
                  <c:v>0.72899999999999998</c:v>
                </c:pt>
                <c:pt idx="20312">
                  <c:v>0.75600000000000001</c:v>
                </c:pt>
                <c:pt idx="20313">
                  <c:v>0.56999999999999995</c:v>
                </c:pt>
                <c:pt idx="20314">
                  <c:v>0.56999999999999995</c:v>
                </c:pt>
                <c:pt idx="20315">
                  <c:v>0.73299999999999998</c:v>
                </c:pt>
                <c:pt idx="20316">
                  <c:v>0.57599999999999996</c:v>
                </c:pt>
                <c:pt idx="20317">
                  <c:v>0.57599999999999996</c:v>
                </c:pt>
                <c:pt idx="20318">
                  <c:v>0.60799999999999998</c:v>
                </c:pt>
                <c:pt idx="20319">
                  <c:v>0.60799999999999998</c:v>
                </c:pt>
                <c:pt idx="20320">
                  <c:v>0.65</c:v>
                </c:pt>
                <c:pt idx="20321">
                  <c:v>0.65</c:v>
                </c:pt>
                <c:pt idx="20322">
                  <c:v>0.64900000000000002</c:v>
                </c:pt>
                <c:pt idx="20323">
                  <c:v>0.79800000000000004</c:v>
                </c:pt>
                <c:pt idx="20324">
                  <c:v>0.63800000000000001</c:v>
                </c:pt>
                <c:pt idx="20325">
                  <c:v>0.63200000000000001</c:v>
                </c:pt>
                <c:pt idx="20326">
                  <c:v>0.63700000000000001</c:v>
                </c:pt>
                <c:pt idx="20327">
                  <c:v>0.65600000000000003</c:v>
                </c:pt>
                <c:pt idx="20328">
                  <c:v>0.57699999999999996</c:v>
                </c:pt>
                <c:pt idx="20329">
                  <c:v>0.75</c:v>
                </c:pt>
                <c:pt idx="20330">
                  <c:v>0.53</c:v>
                </c:pt>
                <c:pt idx="20331">
                  <c:v>0.55800000000000005</c:v>
                </c:pt>
                <c:pt idx="20332">
                  <c:v>0.61499999999999999</c:v>
                </c:pt>
                <c:pt idx="20333">
                  <c:v>0.60099999999999998</c:v>
                </c:pt>
                <c:pt idx="20334">
                  <c:v>0.74399999999999999</c:v>
                </c:pt>
                <c:pt idx="20335">
                  <c:v>0.6</c:v>
                </c:pt>
                <c:pt idx="20336">
                  <c:v>0.57699999999999996</c:v>
                </c:pt>
                <c:pt idx="20337">
                  <c:v>0.58399999999999996</c:v>
                </c:pt>
                <c:pt idx="20338">
                  <c:v>0.55900000000000005</c:v>
                </c:pt>
                <c:pt idx="20339">
                  <c:v>0.73399999999999999</c:v>
                </c:pt>
                <c:pt idx="20340">
                  <c:v>0.75600000000000001</c:v>
                </c:pt>
                <c:pt idx="20341">
                  <c:v>0.61899999999999999</c:v>
                </c:pt>
                <c:pt idx="20342">
                  <c:v>0.61899999999999999</c:v>
                </c:pt>
                <c:pt idx="20343">
                  <c:v>0.56999999999999995</c:v>
                </c:pt>
                <c:pt idx="20344">
                  <c:v>0.56899999999999995</c:v>
                </c:pt>
                <c:pt idx="20345">
                  <c:v>0.58599999999999997</c:v>
                </c:pt>
                <c:pt idx="20346">
                  <c:v>0.62</c:v>
                </c:pt>
                <c:pt idx="20347">
                  <c:v>0.66200000000000003</c:v>
                </c:pt>
                <c:pt idx="20348">
                  <c:v>0.74399999999999999</c:v>
                </c:pt>
                <c:pt idx="20349">
                  <c:v>0.63100000000000001</c:v>
                </c:pt>
                <c:pt idx="20350">
                  <c:v>0.58599999999999997</c:v>
                </c:pt>
                <c:pt idx="20351">
                  <c:v>0.58599999999999997</c:v>
                </c:pt>
                <c:pt idx="20352">
                  <c:v>0.58699999999999997</c:v>
                </c:pt>
                <c:pt idx="20353">
                  <c:v>0.54500000000000004</c:v>
                </c:pt>
                <c:pt idx="20354">
                  <c:v>0.54500000000000004</c:v>
                </c:pt>
                <c:pt idx="20355">
                  <c:v>0.621</c:v>
                </c:pt>
                <c:pt idx="20356">
                  <c:v>0.755</c:v>
                </c:pt>
                <c:pt idx="20357">
                  <c:v>0.66400000000000003</c:v>
                </c:pt>
                <c:pt idx="20358">
                  <c:v>0.58799999999999997</c:v>
                </c:pt>
                <c:pt idx="20359">
                  <c:v>0.622</c:v>
                </c:pt>
                <c:pt idx="20360">
                  <c:v>0.66500000000000004</c:v>
                </c:pt>
                <c:pt idx="20361">
                  <c:v>0.72199999999999998</c:v>
                </c:pt>
                <c:pt idx="20362">
                  <c:v>0.748</c:v>
                </c:pt>
                <c:pt idx="20363">
                  <c:v>0.745</c:v>
                </c:pt>
                <c:pt idx="20364">
                  <c:v>0.53400000000000003</c:v>
                </c:pt>
                <c:pt idx="20365">
                  <c:v>0.754</c:v>
                </c:pt>
                <c:pt idx="20366">
                  <c:v>0.56399999999999995</c:v>
                </c:pt>
                <c:pt idx="20367">
                  <c:v>0.55700000000000005</c:v>
                </c:pt>
                <c:pt idx="20368">
                  <c:v>0.55700000000000005</c:v>
                </c:pt>
                <c:pt idx="20369">
                  <c:v>0.76800000000000002</c:v>
                </c:pt>
                <c:pt idx="20370">
                  <c:v>0.76400000000000001</c:v>
                </c:pt>
                <c:pt idx="20371">
                  <c:v>0.72799999999999998</c:v>
                </c:pt>
                <c:pt idx="20372">
                  <c:v>0.56699999999999995</c:v>
                </c:pt>
                <c:pt idx="20373">
                  <c:v>0.56699999999999995</c:v>
                </c:pt>
                <c:pt idx="20374">
                  <c:v>0.65400000000000003</c:v>
                </c:pt>
                <c:pt idx="20375">
                  <c:v>0.59699999999999998</c:v>
                </c:pt>
                <c:pt idx="20376">
                  <c:v>0.59699999999999998</c:v>
                </c:pt>
                <c:pt idx="20377">
                  <c:v>0.79200000000000004</c:v>
                </c:pt>
                <c:pt idx="20378">
                  <c:v>0.73</c:v>
                </c:pt>
                <c:pt idx="20379">
                  <c:v>0.63700000000000001</c:v>
                </c:pt>
                <c:pt idx="20380">
                  <c:v>0.63700000000000001</c:v>
                </c:pt>
                <c:pt idx="20381">
                  <c:v>0.63400000000000001</c:v>
                </c:pt>
                <c:pt idx="20382">
                  <c:v>0.79400000000000004</c:v>
                </c:pt>
                <c:pt idx="20383">
                  <c:v>0.56599999999999995</c:v>
                </c:pt>
                <c:pt idx="20384">
                  <c:v>0.77100000000000002</c:v>
                </c:pt>
                <c:pt idx="20385">
                  <c:v>0.61099999999999999</c:v>
                </c:pt>
                <c:pt idx="20386">
                  <c:v>0.61399999999999999</c:v>
                </c:pt>
                <c:pt idx="20387">
                  <c:v>0.63400000000000001</c:v>
                </c:pt>
                <c:pt idx="20388">
                  <c:v>0.56999999999999995</c:v>
                </c:pt>
                <c:pt idx="20389">
                  <c:v>0.71499999999999997</c:v>
                </c:pt>
                <c:pt idx="20390">
                  <c:v>0.60099999999999998</c:v>
                </c:pt>
                <c:pt idx="20391">
                  <c:v>0.754</c:v>
                </c:pt>
                <c:pt idx="20392">
                  <c:v>0.63900000000000001</c:v>
                </c:pt>
                <c:pt idx="20393">
                  <c:v>0.57899999999999996</c:v>
                </c:pt>
                <c:pt idx="20394">
                  <c:v>0.52200000000000002</c:v>
                </c:pt>
                <c:pt idx="20395">
                  <c:v>0.52200000000000002</c:v>
                </c:pt>
                <c:pt idx="20396">
                  <c:v>0.64</c:v>
                </c:pt>
                <c:pt idx="20397">
                  <c:v>0.59599999999999997</c:v>
                </c:pt>
                <c:pt idx="20398">
                  <c:v>0.71499999999999997</c:v>
                </c:pt>
                <c:pt idx="20399">
                  <c:v>0.78900000000000003</c:v>
                </c:pt>
                <c:pt idx="20400">
                  <c:v>0.63900000000000001</c:v>
                </c:pt>
                <c:pt idx="20401">
                  <c:v>0.71699999999999997</c:v>
                </c:pt>
                <c:pt idx="20402">
                  <c:v>0.56599999999999995</c:v>
                </c:pt>
                <c:pt idx="20403">
                  <c:v>0.76700000000000002</c:v>
                </c:pt>
                <c:pt idx="20404">
                  <c:v>0.80100000000000005</c:v>
                </c:pt>
                <c:pt idx="20405">
                  <c:v>0.57999999999999996</c:v>
                </c:pt>
                <c:pt idx="20406">
                  <c:v>0.57999999999999996</c:v>
                </c:pt>
                <c:pt idx="20407">
                  <c:v>0.59699999999999998</c:v>
                </c:pt>
                <c:pt idx="20408">
                  <c:v>0.76400000000000001</c:v>
                </c:pt>
                <c:pt idx="20409">
                  <c:v>0.58199999999999996</c:v>
                </c:pt>
                <c:pt idx="20410">
                  <c:v>0.73699999999999999</c:v>
                </c:pt>
                <c:pt idx="20411">
                  <c:v>0.79500000000000004</c:v>
                </c:pt>
                <c:pt idx="20412">
                  <c:v>0.58099999999999996</c:v>
                </c:pt>
                <c:pt idx="20413">
                  <c:v>0.61499999999999999</c:v>
                </c:pt>
                <c:pt idx="20414">
                  <c:v>0.65700000000000003</c:v>
                </c:pt>
                <c:pt idx="20415">
                  <c:v>0.71399999999999997</c:v>
                </c:pt>
                <c:pt idx="20416">
                  <c:v>0.64700000000000002</c:v>
                </c:pt>
                <c:pt idx="20417">
                  <c:v>0.755</c:v>
                </c:pt>
                <c:pt idx="20418">
                  <c:v>0.75</c:v>
                </c:pt>
                <c:pt idx="20419">
                  <c:v>0.80900000000000005</c:v>
                </c:pt>
                <c:pt idx="20420">
                  <c:v>0.76400000000000001</c:v>
                </c:pt>
                <c:pt idx="20421">
                  <c:v>0.53900000000000003</c:v>
                </c:pt>
                <c:pt idx="20422">
                  <c:v>0.56799999999999995</c:v>
                </c:pt>
                <c:pt idx="20423">
                  <c:v>0.58599999999999997</c:v>
                </c:pt>
                <c:pt idx="20424">
                  <c:v>0.55700000000000005</c:v>
                </c:pt>
                <c:pt idx="20425">
                  <c:v>0.55700000000000005</c:v>
                </c:pt>
                <c:pt idx="20426">
                  <c:v>0.65600000000000003</c:v>
                </c:pt>
                <c:pt idx="20427">
                  <c:v>0.65600000000000003</c:v>
                </c:pt>
                <c:pt idx="20428">
                  <c:v>0.75700000000000001</c:v>
                </c:pt>
                <c:pt idx="20429">
                  <c:v>0.58699999999999997</c:v>
                </c:pt>
                <c:pt idx="20430">
                  <c:v>0.58699999999999997</c:v>
                </c:pt>
                <c:pt idx="20431">
                  <c:v>0.621</c:v>
                </c:pt>
                <c:pt idx="20432">
                  <c:v>0.621</c:v>
                </c:pt>
                <c:pt idx="20433">
                  <c:v>0.66400000000000003</c:v>
                </c:pt>
                <c:pt idx="20434">
                  <c:v>0.66400000000000003</c:v>
                </c:pt>
                <c:pt idx="20435">
                  <c:v>0.56899999999999995</c:v>
                </c:pt>
                <c:pt idx="20436">
                  <c:v>0.55200000000000005</c:v>
                </c:pt>
                <c:pt idx="20437">
                  <c:v>0.58599999999999997</c:v>
                </c:pt>
                <c:pt idx="20438">
                  <c:v>0.71299999999999997</c:v>
                </c:pt>
                <c:pt idx="20439">
                  <c:v>0.63700000000000001</c:v>
                </c:pt>
                <c:pt idx="20440">
                  <c:v>0.61299999999999999</c:v>
                </c:pt>
                <c:pt idx="20441">
                  <c:v>0.61299999999999999</c:v>
                </c:pt>
                <c:pt idx="20442">
                  <c:v>0.59499999999999997</c:v>
                </c:pt>
                <c:pt idx="20443">
                  <c:v>0.63500000000000001</c:v>
                </c:pt>
                <c:pt idx="20444">
                  <c:v>0.63500000000000001</c:v>
                </c:pt>
                <c:pt idx="20445">
                  <c:v>0.58099999999999996</c:v>
                </c:pt>
                <c:pt idx="20446">
                  <c:v>0.58099999999999996</c:v>
                </c:pt>
                <c:pt idx="20447">
                  <c:v>0.76300000000000001</c:v>
                </c:pt>
                <c:pt idx="20448">
                  <c:v>0.79500000000000004</c:v>
                </c:pt>
                <c:pt idx="20449">
                  <c:v>0.59799999999999998</c:v>
                </c:pt>
                <c:pt idx="20450">
                  <c:v>0.55500000000000005</c:v>
                </c:pt>
                <c:pt idx="20451">
                  <c:v>0.55500000000000005</c:v>
                </c:pt>
                <c:pt idx="20452">
                  <c:v>0.76600000000000001</c:v>
                </c:pt>
                <c:pt idx="20453">
                  <c:v>0.63300000000000001</c:v>
                </c:pt>
                <c:pt idx="20454">
                  <c:v>0.80200000000000005</c:v>
                </c:pt>
                <c:pt idx="20455">
                  <c:v>0.71199999999999997</c:v>
                </c:pt>
                <c:pt idx="20456">
                  <c:v>0.59799999999999998</c:v>
                </c:pt>
                <c:pt idx="20457">
                  <c:v>0.59799999999999998</c:v>
                </c:pt>
                <c:pt idx="20458">
                  <c:v>0.57299999999999995</c:v>
                </c:pt>
                <c:pt idx="20459">
                  <c:v>0.75700000000000001</c:v>
                </c:pt>
                <c:pt idx="20460">
                  <c:v>0.56799999999999995</c:v>
                </c:pt>
                <c:pt idx="20461">
                  <c:v>0.72799999999999998</c:v>
                </c:pt>
                <c:pt idx="20462">
                  <c:v>0.59899999999999998</c:v>
                </c:pt>
                <c:pt idx="20463">
                  <c:v>0.63400000000000001</c:v>
                </c:pt>
                <c:pt idx="20464">
                  <c:v>0.71499999999999997</c:v>
                </c:pt>
                <c:pt idx="20465">
                  <c:v>0.6</c:v>
                </c:pt>
                <c:pt idx="20466">
                  <c:v>0.63500000000000001</c:v>
                </c:pt>
                <c:pt idx="20467">
                  <c:v>0.71499999999999997</c:v>
                </c:pt>
                <c:pt idx="20468">
                  <c:v>0.56799999999999995</c:v>
                </c:pt>
                <c:pt idx="20469">
                  <c:v>0.56799999999999995</c:v>
                </c:pt>
                <c:pt idx="20470">
                  <c:v>0.64900000000000002</c:v>
                </c:pt>
                <c:pt idx="20471">
                  <c:v>0.57599999999999996</c:v>
                </c:pt>
                <c:pt idx="20472">
                  <c:v>0.747</c:v>
                </c:pt>
                <c:pt idx="20473">
                  <c:v>0.80200000000000005</c:v>
                </c:pt>
                <c:pt idx="20474">
                  <c:v>0.64900000000000002</c:v>
                </c:pt>
                <c:pt idx="20475">
                  <c:v>0.70099999999999996</c:v>
                </c:pt>
                <c:pt idx="20476">
                  <c:v>0.60899999999999999</c:v>
                </c:pt>
                <c:pt idx="20477">
                  <c:v>0.60899999999999999</c:v>
                </c:pt>
                <c:pt idx="20478">
                  <c:v>0.65200000000000002</c:v>
                </c:pt>
                <c:pt idx="20479">
                  <c:v>0.65200000000000002</c:v>
                </c:pt>
                <c:pt idx="20480">
                  <c:v>0.76100000000000001</c:v>
                </c:pt>
                <c:pt idx="20481">
                  <c:v>0.80400000000000005</c:v>
                </c:pt>
                <c:pt idx="20482">
                  <c:v>0.624</c:v>
                </c:pt>
                <c:pt idx="20483">
                  <c:v>0.627</c:v>
                </c:pt>
                <c:pt idx="20484">
                  <c:v>0.58199999999999996</c:v>
                </c:pt>
                <c:pt idx="20485">
                  <c:v>0.63200000000000001</c:v>
                </c:pt>
                <c:pt idx="20486">
                  <c:v>0.63200000000000001</c:v>
                </c:pt>
                <c:pt idx="20487">
                  <c:v>0.61299999999999999</c:v>
                </c:pt>
                <c:pt idx="20488">
                  <c:v>0.65300000000000002</c:v>
                </c:pt>
                <c:pt idx="20489">
                  <c:v>0.59099999999999997</c:v>
                </c:pt>
                <c:pt idx="20490">
                  <c:v>0.69899999999999995</c:v>
                </c:pt>
                <c:pt idx="20491">
                  <c:v>0.60799999999999998</c:v>
                </c:pt>
                <c:pt idx="20492">
                  <c:v>0.81100000000000005</c:v>
                </c:pt>
                <c:pt idx="20493">
                  <c:v>0.65500000000000003</c:v>
                </c:pt>
                <c:pt idx="20494">
                  <c:v>0.79900000000000004</c:v>
                </c:pt>
                <c:pt idx="20495">
                  <c:v>0.57699999999999996</c:v>
                </c:pt>
                <c:pt idx="20496">
                  <c:v>0.65300000000000002</c:v>
                </c:pt>
                <c:pt idx="20497">
                  <c:v>0.77200000000000002</c:v>
                </c:pt>
                <c:pt idx="20498">
                  <c:v>0.54800000000000004</c:v>
                </c:pt>
                <c:pt idx="20499">
                  <c:v>0.75900000000000001</c:v>
                </c:pt>
                <c:pt idx="20500">
                  <c:v>0.71799999999999997</c:v>
                </c:pt>
                <c:pt idx="20501">
                  <c:v>0.73899999999999999</c:v>
                </c:pt>
                <c:pt idx="20502">
                  <c:v>0.60899999999999999</c:v>
                </c:pt>
                <c:pt idx="20503">
                  <c:v>0.59399999999999997</c:v>
                </c:pt>
                <c:pt idx="20504">
                  <c:v>0.57799999999999996</c:v>
                </c:pt>
                <c:pt idx="20505">
                  <c:v>0.63900000000000001</c:v>
                </c:pt>
                <c:pt idx="20506">
                  <c:v>0.59399999999999997</c:v>
                </c:pt>
                <c:pt idx="20507">
                  <c:v>0.628</c:v>
                </c:pt>
                <c:pt idx="20508">
                  <c:v>0.67100000000000004</c:v>
                </c:pt>
                <c:pt idx="20509">
                  <c:v>0.57899999999999996</c:v>
                </c:pt>
                <c:pt idx="20510">
                  <c:v>0.76500000000000001</c:v>
                </c:pt>
                <c:pt idx="20511">
                  <c:v>0.63900000000000001</c:v>
                </c:pt>
                <c:pt idx="20512">
                  <c:v>0.70399999999999996</c:v>
                </c:pt>
                <c:pt idx="20513">
                  <c:v>0.70399999999999996</c:v>
                </c:pt>
                <c:pt idx="20514">
                  <c:v>0.56299999999999994</c:v>
                </c:pt>
                <c:pt idx="20515">
                  <c:v>0.56799999999999995</c:v>
                </c:pt>
                <c:pt idx="20516">
                  <c:v>0.56799999999999995</c:v>
                </c:pt>
                <c:pt idx="20517">
                  <c:v>0.59899999999999998</c:v>
                </c:pt>
                <c:pt idx="20518">
                  <c:v>0.59899999999999998</c:v>
                </c:pt>
                <c:pt idx="20519">
                  <c:v>0.63400000000000001</c:v>
                </c:pt>
                <c:pt idx="20520">
                  <c:v>0.63400000000000001</c:v>
                </c:pt>
                <c:pt idx="20521">
                  <c:v>0.71399999999999997</c:v>
                </c:pt>
                <c:pt idx="20522">
                  <c:v>0.71399999999999997</c:v>
                </c:pt>
                <c:pt idx="20523">
                  <c:v>0.73199999999999998</c:v>
                </c:pt>
                <c:pt idx="20524">
                  <c:v>0.65200000000000002</c:v>
                </c:pt>
                <c:pt idx="20525">
                  <c:v>0.77200000000000002</c:v>
                </c:pt>
                <c:pt idx="20526">
                  <c:v>0.626</c:v>
                </c:pt>
                <c:pt idx="20527">
                  <c:v>0.626</c:v>
                </c:pt>
                <c:pt idx="20528">
                  <c:v>0.60699999999999998</c:v>
                </c:pt>
                <c:pt idx="20529">
                  <c:v>0.56399999999999995</c:v>
                </c:pt>
                <c:pt idx="20530">
                  <c:v>0.56399999999999995</c:v>
                </c:pt>
                <c:pt idx="20531">
                  <c:v>0.80200000000000005</c:v>
                </c:pt>
                <c:pt idx="20532">
                  <c:v>0.77300000000000002</c:v>
                </c:pt>
                <c:pt idx="20533">
                  <c:v>0.77400000000000002</c:v>
                </c:pt>
                <c:pt idx="20534">
                  <c:v>0.79900000000000004</c:v>
                </c:pt>
                <c:pt idx="20535">
                  <c:v>0.65400000000000003</c:v>
                </c:pt>
                <c:pt idx="20536">
                  <c:v>0.65400000000000003</c:v>
                </c:pt>
                <c:pt idx="20537">
                  <c:v>0.59299999999999997</c:v>
                </c:pt>
                <c:pt idx="20538">
                  <c:v>0.59299999999999997</c:v>
                </c:pt>
                <c:pt idx="20539">
                  <c:v>0.80400000000000005</c:v>
                </c:pt>
                <c:pt idx="20540">
                  <c:v>0.58299999999999996</c:v>
                </c:pt>
                <c:pt idx="20541">
                  <c:v>0.76100000000000001</c:v>
                </c:pt>
                <c:pt idx="20542">
                  <c:v>0.61099999999999999</c:v>
                </c:pt>
                <c:pt idx="20543">
                  <c:v>0.64900000000000002</c:v>
                </c:pt>
                <c:pt idx="20544">
                  <c:v>0.72299999999999998</c:v>
                </c:pt>
                <c:pt idx="20545">
                  <c:v>0.52500000000000002</c:v>
                </c:pt>
                <c:pt idx="20546">
                  <c:v>0.73599999999999999</c:v>
                </c:pt>
                <c:pt idx="20547">
                  <c:v>0.745</c:v>
                </c:pt>
                <c:pt idx="20548">
                  <c:v>0.56200000000000006</c:v>
                </c:pt>
                <c:pt idx="20549">
                  <c:v>0.754</c:v>
                </c:pt>
                <c:pt idx="20550">
                  <c:v>0.61099999999999999</c:v>
                </c:pt>
                <c:pt idx="20551">
                  <c:v>0.61099999999999999</c:v>
                </c:pt>
                <c:pt idx="20552">
                  <c:v>0.57999999999999996</c:v>
                </c:pt>
                <c:pt idx="20553">
                  <c:v>0.61199999999999999</c:v>
                </c:pt>
                <c:pt idx="20554">
                  <c:v>0.65</c:v>
                </c:pt>
                <c:pt idx="20555">
                  <c:v>0.72499999999999998</c:v>
                </c:pt>
                <c:pt idx="20556">
                  <c:v>0.61299999999999999</c:v>
                </c:pt>
                <c:pt idx="20557">
                  <c:v>0.65100000000000002</c:v>
                </c:pt>
                <c:pt idx="20558">
                  <c:v>0.58599999999999997</c:v>
                </c:pt>
                <c:pt idx="20559">
                  <c:v>0.72599999999999998</c:v>
                </c:pt>
                <c:pt idx="20560">
                  <c:v>0.57899999999999996</c:v>
                </c:pt>
                <c:pt idx="20561">
                  <c:v>0.57899999999999996</c:v>
                </c:pt>
                <c:pt idx="20562">
                  <c:v>0.53900000000000003</c:v>
                </c:pt>
                <c:pt idx="20563">
                  <c:v>0.53900000000000003</c:v>
                </c:pt>
                <c:pt idx="20564">
                  <c:v>0.71899999999999997</c:v>
                </c:pt>
                <c:pt idx="20565">
                  <c:v>0.59</c:v>
                </c:pt>
                <c:pt idx="20566">
                  <c:v>0.59</c:v>
                </c:pt>
                <c:pt idx="20567">
                  <c:v>0.621</c:v>
                </c:pt>
                <c:pt idx="20568">
                  <c:v>0.621</c:v>
                </c:pt>
                <c:pt idx="20569">
                  <c:v>0.76500000000000001</c:v>
                </c:pt>
                <c:pt idx="20570">
                  <c:v>0.70299999999999996</c:v>
                </c:pt>
                <c:pt idx="20571">
                  <c:v>0.70299999999999996</c:v>
                </c:pt>
                <c:pt idx="20572">
                  <c:v>0.76900000000000002</c:v>
                </c:pt>
                <c:pt idx="20573">
                  <c:v>0.55000000000000004</c:v>
                </c:pt>
                <c:pt idx="20574">
                  <c:v>0.55000000000000004</c:v>
                </c:pt>
                <c:pt idx="20575">
                  <c:v>0.71499999999999997</c:v>
                </c:pt>
                <c:pt idx="20576">
                  <c:v>0.76100000000000001</c:v>
                </c:pt>
                <c:pt idx="20577">
                  <c:v>0.73799999999999999</c:v>
                </c:pt>
                <c:pt idx="20578">
                  <c:v>0.64</c:v>
                </c:pt>
                <c:pt idx="20579">
                  <c:v>0.75700000000000001</c:v>
                </c:pt>
                <c:pt idx="20580">
                  <c:v>0.64300000000000002</c:v>
                </c:pt>
                <c:pt idx="20581">
                  <c:v>0.55800000000000005</c:v>
                </c:pt>
                <c:pt idx="20582">
                  <c:v>0.73599999999999999</c:v>
                </c:pt>
                <c:pt idx="20583">
                  <c:v>0.75800000000000001</c:v>
                </c:pt>
                <c:pt idx="20584">
                  <c:v>0.66200000000000003</c:v>
                </c:pt>
                <c:pt idx="20585">
                  <c:v>0.60299999999999998</c:v>
                </c:pt>
                <c:pt idx="20586">
                  <c:v>0.58799999999999997</c:v>
                </c:pt>
                <c:pt idx="20587">
                  <c:v>0.625</c:v>
                </c:pt>
                <c:pt idx="20588">
                  <c:v>0.62</c:v>
                </c:pt>
                <c:pt idx="20589">
                  <c:v>0.76800000000000002</c:v>
                </c:pt>
                <c:pt idx="20590">
                  <c:v>0.70599999999999996</c:v>
                </c:pt>
                <c:pt idx="20591">
                  <c:v>0.66300000000000003</c:v>
                </c:pt>
                <c:pt idx="20592">
                  <c:v>0.58899999999999997</c:v>
                </c:pt>
                <c:pt idx="20593">
                  <c:v>0.621</c:v>
                </c:pt>
                <c:pt idx="20594">
                  <c:v>0.73399999999999999</c:v>
                </c:pt>
                <c:pt idx="20595">
                  <c:v>0.73299999999999998</c:v>
                </c:pt>
                <c:pt idx="20596">
                  <c:v>0.60599999999999998</c:v>
                </c:pt>
                <c:pt idx="20597">
                  <c:v>0.76600000000000001</c:v>
                </c:pt>
                <c:pt idx="20598">
                  <c:v>0.77100000000000002</c:v>
                </c:pt>
                <c:pt idx="20599">
                  <c:v>0.60599999999999998</c:v>
                </c:pt>
                <c:pt idx="20600">
                  <c:v>0.64200000000000002</c:v>
                </c:pt>
                <c:pt idx="20601">
                  <c:v>0.71899999999999997</c:v>
                </c:pt>
                <c:pt idx="20602">
                  <c:v>0.74099999999999999</c:v>
                </c:pt>
                <c:pt idx="20603">
                  <c:v>0.76100000000000001</c:v>
                </c:pt>
                <c:pt idx="20604">
                  <c:v>0.749</c:v>
                </c:pt>
                <c:pt idx="20605">
                  <c:v>0.72199999999999998</c:v>
                </c:pt>
                <c:pt idx="20606">
                  <c:v>0.79900000000000004</c:v>
                </c:pt>
                <c:pt idx="20607">
                  <c:v>0.72199999999999998</c:v>
                </c:pt>
                <c:pt idx="20608">
                  <c:v>0.57399999999999995</c:v>
                </c:pt>
                <c:pt idx="20609">
                  <c:v>0.57399999999999995</c:v>
                </c:pt>
                <c:pt idx="20610">
                  <c:v>0.81399999999999995</c:v>
                </c:pt>
                <c:pt idx="20611">
                  <c:v>0.57499999999999996</c:v>
                </c:pt>
                <c:pt idx="20612">
                  <c:v>0.57999999999999996</c:v>
                </c:pt>
                <c:pt idx="20613">
                  <c:v>0.57999999999999996</c:v>
                </c:pt>
                <c:pt idx="20614">
                  <c:v>0.61199999999999999</c:v>
                </c:pt>
                <c:pt idx="20615">
                  <c:v>0.61199999999999999</c:v>
                </c:pt>
                <c:pt idx="20616">
                  <c:v>0.65500000000000003</c:v>
                </c:pt>
                <c:pt idx="20617">
                  <c:v>0.65500000000000003</c:v>
                </c:pt>
                <c:pt idx="20618">
                  <c:v>0.66100000000000003</c:v>
                </c:pt>
                <c:pt idx="20619">
                  <c:v>0.755</c:v>
                </c:pt>
                <c:pt idx="20620">
                  <c:v>0.81100000000000005</c:v>
                </c:pt>
                <c:pt idx="20621">
                  <c:v>0.64200000000000002</c:v>
                </c:pt>
                <c:pt idx="20622">
                  <c:v>0.64200000000000002</c:v>
                </c:pt>
                <c:pt idx="20623">
                  <c:v>0.63600000000000001</c:v>
                </c:pt>
                <c:pt idx="20624">
                  <c:v>0.61899999999999999</c:v>
                </c:pt>
                <c:pt idx="20625">
                  <c:v>0.749</c:v>
                </c:pt>
                <c:pt idx="20626">
                  <c:v>0.53300000000000003</c:v>
                </c:pt>
                <c:pt idx="20627">
                  <c:v>0.70299999999999996</c:v>
                </c:pt>
                <c:pt idx="20628">
                  <c:v>0.70299999999999996</c:v>
                </c:pt>
                <c:pt idx="20629">
                  <c:v>0.60499999999999998</c:v>
                </c:pt>
                <c:pt idx="20630">
                  <c:v>0.60399999999999998</c:v>
                </c:pt>
                <c:pt idx="20631">
                  <c:v>0.753</c:v>
                </c:pt>
                <c:pt idx="20632">
                  <c:v>0.75900000000000001</c:v>
                </c:pt>
                <c:pt idx="20633">
                  <c:v>0.76500000000000001</c:v>
                </c:pt>
                <c:pt idx="20634">
                  <c:v>0.79100000000000004</c:v>
                </c:pt>
                <c:pt idx="20635">
                  <c:v>0.624</c:v>
                </c:pt>
                <c:pt idx="20636">
                  <c:v>0.66700000000000004</c:v>
                </c:pt>
                <c:pt idx="20637">
                  <c:v>0.57399999999999995</c:v>
                </c:pt>
                <c:pt idx="20638">
                  <c:v>0.76500000000000001</c:v>
                </c:pt>
                <c:pt idx="20639">
                  <c:v>0.623</c:v>
                </c:pt>
                <c:pt idx="20640">
                  <c:v>0.623</c:v>
                </c:pt>
                <c:pt idx="20641">
                  <c:v>0.73199999999999998</c:v>
                </c:pt>
                <c:pt idx="20642">
                  <c:v>0.59199999999999997</c:v>
                </c:pt>
                <c:pt idx="20643">
                  <c:v>0.625</c:v>
                </c:pt>
                <c:pt idx="20644">
                  <c:v>0.75</c:v>
                </c:pt>
                <c:pt idx="20645">
                  <c:v>0.66900000000000004</c:v>
                </c:pt>
                <c:pt idx="20646">
                  <c:v>0.626</c:v>
                </c:pt>
                <c:pt idx="20647">
                  <c:v>0.67</c:v>
                </c:pt>
                <c:pt idx="20648">
                  <c:v>0.76</c:v>
                </c:pt>
                <c:pt idx="20649">
                  <c:v>0.59099999999999997</c:v>
                </c:pt>
                <c:pt idx="20650">
                  <c:v>0.59099999999999997</c:v>
                </c:pt>
                <c:pt idx="20651">
                  <c:v>0.75700000000000001</c:v>
                </c:pt>
                <c:pt idx="20652">
                  <c:v>0.56699999999999995</c:v>
                </c:pt>
                <c:pt idx="20653">
                  <c:v>0.754</c:v>
                </c:pt>
                <c:pt idx="20654">
                  <c:v>0.75</c:v>
                </c:pt>
                <c:pt idx="20655">
                  <c:v>0.76800000000000002</c:v>
                </c:pt>
                <c:pt idx="20656">
                  <c:v>0.64200000000000002</c:v>
                </c:pt>
                <c:pt idx="20657">
                  <c:v>0.64200000000000002</c:v>
                </c:pt>
                <c:pt idx="20658">
                  <c:v>0.56100000000000005</c:v>
                </c:pt>
                <c:pt idx="20659">
                  <c:v>0.56100000000000005</c:v>
                </c:pt>
                <c:pt idx="20660">
                  <c:v>0.77300000000000002</c:v>
                </c:pt>
                <c:pt idx="20661">
                  <c:v>0.63800000000000001</c:v>
                </c:pt>
                <c:pt idx="20662">
                  <c:v>0.79900000000000004</c:v>
                </c:pt>
                <c:pt idx="20663">
                  <c:v>0.65800000000000003</c:v>
                </c:pt>
                <c:pt idx="20664">
                  <c:v>0.66200000000000003</c:v>
                </c:pt>
                <c:pt idx="20665">
                  <c:v>0.755</c:v>
                </c:pt>
                <c:pt idx="20666">
                  <c:v>0.79500000000000004</c:v>
                </c:pt>
                <c:pt idx="20667">
                  <c:v>0.63800000000000001</c:v>
                </c:pt>
                <c:pt idx="20668">
                  <c:v>0.80800000000000005</c:v>
                </c:pt>
                <c:pt idx="20669">
                  <c:v>0.60499999999999998</c:v>
                </c:pt>
                <c:pt idx="20670">
                  <c:v>0.72</c:v>
                </c:pt>
                <c:pt idx="20671">
                  <c:v>0.61499999999999999</c:v>
                </c:pt>
                <c:pt idx="20672">
                  <c:v>0.75900000000000001</c:v>
                </c:pt>
                <c:pt idx="20673">
                  <c:v>0.79700000000000004</c:v>
                </c:pt>
                <c:pt idx="20674">
                  <c:v>0.64300000000000002</c:v>
                </c:pt>
                <c:pt idx="20675">
                  <c:v>0.64500000000000002</c:v>
                </c:pt>
                <c:pt idx="20676">
                  <c:v>0.79600000000000004</c:v>
                </c:pt>
                <c:pt idx="20677">
                  <c:v>0.77600000000000002</c:v>
                </c:pt>
                <c:pt idx="20678">
                  <c:v>0.751</c:v>
                </c:pt>
                <c:pt idx="20679">
                  <c:v>0.79400000000000004</c:v>
                </c:pt>
                <c:pt idx="20680">
                  <c:v>0.72</c:v>
                </c:pt>
                <c:pt idx="20681">
                  <c:v>0.72199999999999998</c:v>
                </c:pt>
                <c:pt idx="20682">
                  <c:v>0.64300000000000002</c:v>
                </c:pt>
                <c:pt idx="20683">
                  <c:v>0.61899999999999999</c:v>
                </c:pt>
                <c:pt idx="20684">
                  <c:v>0.80100000000000005</c:v>
                </c:pt>
                <c:pt idx="20685">
                  <c:v>0.58399999999999996</c:v>
                </c:pt>
                <c:pt idx="20686">
                  <c:v>0.58399999999999996</c:v>
                </c:pt>
                <c:pt idx="20687">
                  <c:v>0.71899999999999997</c:v>
                </c:pt>
                <c:pt idx="20688">
                  <c:v>0.80600000000000005</c:v>
                </c:pt>
                <c:pt idx="20689">
                  <c:v>0.58599999999999997</c:v>
                </c:pt>
                <c:pt idx="20690">
                  <c:v>0.61899999999999999</c:v>
                </c:pt>
                <c:pt idx="20691">
                  <c:v>0.66200000000000003</c:v>
                </c:pt>
                <c:pt idx="20692">
                  <c:v>0.73</c:v>
                </c:pt>
                <c:pt idx="20693">
                  <c:v>0.65100000000000002</c:v>
                </c:pt>
                <c:pt idx="20694">
                  <c:v>0.76</c:v>
                </c:pt>
                <c:pt idx="20695">
                  <c:v>0.79900000000000004</c:v>
                </c:pt>
                <c:pt idx="20696">
                  <c:v>0.77100000000000002</c:v>
                </c:pt>
                <c:pt idx="20697">
                  <c:v>0.81399999999999995</c:v>
                </c:pt>
                <c:pt idx="20698">
                  <c:v>0.58599999999999997</c:v>
                </c:pt>
                <c:pt idx="20699">
                  <c:v>0.76900000000000002</c:v>
                </c:pt>
                <c:pt idx="20700">
                  <c:v>0.75800000000000001</c:v>
                </c:pt>
                <c:pt idx="20701">
                  <c:v>0.73299999999999998</c:v>
                </c:pt>
                <c:pt idx="20702">
                  <c:v>0.625</c:v>
                </c:pt>
                <c:pt idx="20703">
                  <c:v>0.625</c:v>
                </c:pt>
                <c:pt idx="20704">
                  <c:v>0.76100000000000001</c:v>
                </c:pt>
                <c:pt idx="20705">
                  <c:v>0.66900000000000004</c:v>
                </c:pt>
                <c:pt idx="20706">
                  <c:v>0.66900000000000004</c:v>
                </c:pt>
                <c:pt idx="20707">
                  <c:v>0.66100000000000003</c:v>
                </c:pt>
                <c:pt idx="20708">
                  <c:v>0.66100000000000003</c:v>
                </c:pt>
                <c:pt idx="20709">
                  <c:v>0.64100000000000001</c:v>
                </c:pt>
                <c:pt idx="20710">
                  <c:v>0.76200000000000001</c:v>
                </c:pt>
                <c:pt idx="20711">
                  <c:v>0.76500000000000001</c:v>
                </c:pt>
                <c:pt idx="20712">
                  <c:v>0.61799999999999999</c:v>
                </c:pt>
                <c:pt idx="20713">
                  <c:v>0.61699999999999999</c:v>
                </c:pt>
                <c:pt idx="20714">
                  <c:v>0.8</c:v>
                </c:pt>
                <c:pt idx="20715">
                  <c:v>0.8</c:v>
                </c:pt>
                <c:pt idx="20716">
                  <c:v>0.58499999999999996</c:v>
                </c:pt>
                <c:pt idx="20717">
                  <c:v>0.63700000000000001</c:v>
                </c:pt>
                <c:pt idx="20718">
                  <c:v>0.71799999999999997</c:v>
                </c:pt>
                <c:pt idx="20719">
                  <c:v>0.76700000000000002</c:v>
                </c:pt>
                <c:pt idx="20720">
                  <c:v>0.64</c:v>
                </c:pt>
                <c:pt idx="20721">
                  <c:v>0.64</c:v>
                </c:pt>
                <c:pt idx="20722">
                  <c:v>0.76900000000000002</c:v>
                </c:pt>
                <c:pt idx="20723">
                  <c:v>0.752</c:v>
                </c:pt>
                <c:pt idx="20724">
                  <c:v>0.77100000000000002</c:v>
                </c:pt>
                <c:pt idx="20725">
                  <c:v>0.76800000000000002</c:v>
                </c:pt>
                <c:pt idx="20726">
                  <c:v>0.76800000000000002</c:v>
                </c:pt>
                <c:pt idx="20727">
                  <c:v>0.63900000000000001</c:v>
                </c:pt>
                <c:pt idx="20728">
                  <c:v>0.72</c:v>
                </c:pt>
                <c:pt idx="20729">
                  <c:v>0.57699999999999996</c:v>
                </c:pt>
                <c:pt idx="20730">
                  <c:v>0.63900000000000001</c:v>
                </c:pt>
                <c:pt idx="20731">
                  <c:v>0.60199999999999998</c:v>
                </c:pt>
                <c:pt idx="20732">
                  <c:v>0.60199999999999998</c:v>
                </c:pt>
                <c:pt idx="20733">
                  <c:v>0.72</c:v>
                </c:pt>
                <c:pt idx="20734">
                  <c:v>0.74</c:v>
                </c:pt>
                <c:pt idx="20735">
                  <c:v>0.65300000000000002</c:v>
                </c:pt>
                <c:pt idx="20736">
                  <c:v>0.65400000000000003</c:v>
                </c:pt>
                <c:pt idx="20737">
                  <c:v>0.76400000000000001</c:v>
                </c:pt>
                <c:pt idx="20738">
                  <c:v>0.57199999999999995</c:v>
                </c:pt>
                <c:pt idx="20739">
                  <c:v>0.57199999999999995</c:v>
                </c:pt>
                <c:pt idx="20740">
                  <c:v>0.65700000000000003</c:v>
                </c:pt>
                <c:pt idx="20741">
                  <c:v>0.65700000000000003</c:v>
                </c:pt>
                <c:pt idx="20742">
                  <c:v>0.70699999999999996</c:v>
                </c:pt>
                <c:pt idx="20743">
                  <c:v>0.80900000000000005</c:v>
                </c:pt>
                <c:pt idx="20744">
                  <c:v>0.71499999999999997</c:v>
                </c:pt>
                <c:pt idx="20745">
                  <c:v>0.80700000000000005</c:v>
                </c:pt>
                <c:pt idx="20746">
                  <c:v>0.76600000000000001</c:v>
                </c:pt>
                <c:pt idx="20747">
                  <c:v>0.73499999999999999</c:v>
                </c:pt>
                <c:pt idx="20748">
                  <c:v>0.628</c:v>
                </c:pt>
                <c:pt idx="20749">
                  <c:v>0.61699999999999999</c:v>
                </c:pt>
                <c:pt idx="20750">
                  <c:v>0.65800000000000003</c:v>
                </c:pt>
                <c:pt idx="20751">
                  <c:v>0.66</c:v>
                </c:pt>
                <c:pt idx="20752">
                  <c:v>0.80400000000000005</c:v>
                </c:pt>
                <c:pt idx="20753">
                  <c:v>0.65800000000000003</c:v>
                </c:pt>
                <c:pt idx="20754">
                  <c:v>0.72299999999999998</c:v>
                </c:pt>
                <c:pt idx="20755">
                  <c:v>0.63200000000000001</c:v>
                </c:pt>
                <c:pt idx="20756">
                  <c:v>0.70399999999999996</c:v>
                </c:pt>
                <c:pt idx="20757">
                  <c:v>0.58199999999999996</c:v>
                </c:pt>
                <c:pt idx="20758">
                  <c:v>0.746</c:v>
                </c:pt>
                <c:pt idx="20759">
                  <c:v>0.74399999999999999</c:v>
                </c:pt>
                <c:pt idx="20760">
                  <c:v>0.55200000000000005</c:v>
                </c:pt>
                <c:pt idx="20761">
                  <c:v>0.58199999999999996</c:v>
                </c:pt>
                <c:pt idx="20762">
                  <c:v>0.73699999999999999</c:v>
                </c:pt>
                <c:pt idx="20763">
                  <c:v>0.59799999999999998</c:v>
                </c:pt>
                <c:pt idx="20764">
                  <c:v>0.80900000000000005</c:v>
                </c:pt>
                <c:pt idx="20765">
                  <c:v>0.63200000000000001</c:v>
                </c:pt>
                <c:pt idx="20766">
                  <c:v>0.67600000000000005</c:v>
                </c:pt>
                <c:pt idx="20767">
                  <c:v>0.73599999999999999</c:v>
                </c:pt>
                <c:pt idx="20768">
                  <c:v>0.77700000000000002</c:v>
                </c:pt>
                <c:pt idx="20769">
                  <c:v>0.59799999999999998</c:v>
                </c:pt>
                <c:pt idx="20770">
                  <c:v>0.77600000000000002</c:v>
                </c:pt>
                <c:pt idx="20771">
                  <c:v>0.74099999999999999</c:v>
                </c:pt>
                <c:pt idx="20772">
                  <c:v>0.70899999999999996</c:v>
                </c:pt>
                <c:pt idx="20773">
                  <c:v>0.71</c:v>
                </c:pt>
                <c:pt idx="20774">
                  <c:v>0.60299999999999998</c:v>
                </c:pt>
                <c:pt idx="20775">
                  <c:v>0.60299999999999998</c:v>
                </c:pt>
                <c:pt idx="20776">
                  <c:v>0.65600000000000003</c:v>
                </c:pt>
                <c:pt idx="20777">
                  <c:v>0.80700000000000005</c:v>
                </c:pt>
                <c:pt idx="20778">
                  <c:v>0.63800000000000001</c:v>
                </c:pt>
                <c:pt idx="20779">
                  <c:v>0.63800000000000001</c:v>
                </c:pt>
                <c:pt idx="20780">
                  <c:v>0.71899999999999997</c:v>
                </c:pt>
                <c:pt idx="20781">
                  <c:v>0.71899999999999997</c:v>
                </c:pt>
                <c:pt idx="20782">
                  <c:v>0.80500000000000005</c:v>
                </c:pt>
                <c:pt idx="20783">
                  <c:v>0.56799999999999995</c:v>
                </c:pt>
                <c:pt idx="20784">
                  <c:v>0.56799999999999995</c:v>
                </c:pt>
                <c:pt idx="20785">
                  <c:v>0.63100000000000001</c:v>
                </c:pt>
                <c:pt idx="20786">
                  <c:v>0.63</c:v>
                </c:pt>
                <c:pt idx="20787">
                  <c:v>0.80900000000000005</c:v>
                </c:pt>
                <c:pt idx="20788">
                  <c:v>0.77700000000000002</c:v>
                </c:pt>
                <c:pt idx="20789">
                  <c:v>0.80700000000000005</c:v>
                </c:pt>
                <c:pt idx="20790">
                  <c:v>0.80900000000000005</c:v>
                </c:pt>
                <c:pt idx="20791">
                  <c:v>0.78</c:v>
                </c:pt>
                <c:pt idx="20792">
                  <c:v>0.76100000000000001</c:v>
                </c:pt>
                <c:pt idx="20793">
                  <c:v>0.65800000000000003</c:v>
                </c:pt>
                <c:pt idx="20794">
                  <c:v>0.65800000000000003</c:v>
                </c:pt>
                <c:pt idx="20795">
                  <c:v>0.65300000000000002</c:v>
                </c:pt>
                <c:pt idx="20796">
                  <c:v>0.58699999999999997</c:v>
                </c:pt>
                <c:pt idx="20797">
                  <c:v>0.77800000000000002</c:v>
                </c:pt>
                <c:pt idx="20798">
                  <c:v>0.80900000000000005</c:v>
                </c:pt>
                <c:pt idx="20799">
                  <c:v>0.80400000000000005</c:v>
                </c:pt>
                <c:pt idx="20800">
                  <c:v>0.76500000000000001</c:v>
                </c:pt>
                <c:pt idx="20801">
                  <c:v>0.65500000000000003</c:v>
                </c:pt>
                <c:pt idx="20802">
                  <c:v>0.73099999999999998</c:v>
                </c:pt>
                <c:pt idx="20803">
                  <c:v>0.61499999999999999</c:v>
                </c:pt>
                <c:pt idx="20804">
                  <c:v>0.61499999999999999</c:v>
                </c:pt>
                <c:pt idx="20805">
                  <c:v>0.76</c:v>
                </c:pt>
                <c:pt idx="20806">
                  <c:v>0.65600000000000003</c:v>
                </c:pt>
                <c:pt idx="20807">
                  <c:v>0.73099999999999998</c:v>
                </c:pt>
                <c:pt idx="20808">
                  <c:v>0.75900000000000001</c:v>
                </c:pt>
                <c:pt idx="20809">
                  <c:v>0.74299999999999999</c:v>
                </c:pt>
                <c:pt idx="20810">
                  <c:v>0.625</c:v>
                </c:pt>
                <c:pt idx="20811">
                  <c:v>0.625</c:v>
                </c:pt>
                <c:pt idx="20812">
                  <c:v>0.80900000000000005</c:v>
                </c:pt>
                <c:pt idx="20813">
                  <c:v>0.76500000000000001</c:v>
                </c:pt>
                <c:pt idx="20814">
                  <c:v>0.77</c:v>
                </c:pt>
                <c:pt idx="20815">
                  <c:v>0.72699999999999998</c:v>
                </c:pt>
                <c:pt idx="20816">
                  <c:v>0.746</c:v>
                </c:pt>
                <c:pt idx="20817">
                  <c:v>0.73899999999999999</c:v>
                </c:pt>
                <c:pt idx="20818">
                  <c:v>0.72</c:v>
                </c:pt>
                <c:pt idx="20819">
                  <c:v>0.77400000000000002</c:v>
                </c:pt>
                <c:pt idx="20820">
                  <c:v>0.64400000000000002</c:v>
                </c:pt>
                <c:pt idx="20821">
                  <c:v>0.76900000000000002</c:v>
                </c:pt>
                <c:pt idx="20822">
                  <c:v>0.76200000000000001</c:v>
                </c:pt>
                <c:pt idx="20823">
                  <c:v>0.75700000000000001</c:v>
                </c:pt>
                <c:pt idx="20824">
                  <c:v>0.66700000000000004</c:v>
                </c:pt>
                <c:pt idx="20825">
                  <c:v>0.629</c:v>
                </c:pt>
                <c:pt idx="20826">
                  <c:v>0.59199999999999997</c:v>
                </c:pt>
                <c:pt idx="20827">
                  <c:v>0.76300000000000001</c:v>
                </c:pt>
                <c:pt idx="20828">
                  <c:v>0.56100000000000005</c:v>
                </c:pt>
                <c:pt idx="20829">
                  <c:v>0.71199999999999997</c:v>
                </c:pt>
                <c:pt idx="20830">
                  <c:v>0.76500000000000001</c:v>
                </c:pt>
                <c:pt idx="20831">
                  <c:v>0.74299999999999999</c:v>
                </c:pt>
                <c:pt idx="20832">
                  <c:v>0.59199999999999997</c:v>
                </c:pt>
                <c:pt idx="20833">
                  <c:v>0.66700000000000004</c:v>
                </c:pt>
                <c:pt idx="20834">
                  <c:v>0.754</c:v>
                </c:pt>
                <c:pt idx="20835">
                  <c:v>0.74099999999999999</c:v>
                </c:pt>
                <c:pt idx="20836">
                  <c:v>0.73799999999999999</c:v>
                </c:pt>
                <c:pt idx="20837">
                  <c:v>0.64800000000000002</c:v>
                </c:pt>
                <c:pt idx="20838">
                  <c:v>0.77100000000000002</c:v>
                </c:pt>
                <c:pt idx="20839">
                  <c:v>0.77300000000000002</c:v>
                </c:pt>
                <c:pt idx="20840">
                  <c:v>0.754</c:v>
                </c:pt>
                <c:pt idx="20841">
                  <c:v>0.76600000000000001</c:v>
                </c:pt>
                <c:pt idx="20842">
                  <c:v>0.75800000000000001</c:v>
                </c:pt>
                <c:pt idx="20843">
                  <c:v>0.76400000000000001</c:v>
                </c:pt>
                <c:pt idx="20844">
                  <c:v>0.77</c:v>
                </c:pt>
                <c:pt idx="20845">
                  <c:v>0.61</c:v>
                </c:pt>
                <c:pt idx="20846">
                  <c:v>0.64600000000000002</c:v>
                </c:pt>
                <c:pt idx="20847">
                  <c:v>0.72399999999999998</c:v>
                </c:pt>
                <c:pt idx="20848">
                  <c:v>0.77600000000000002</c:v>
                </c:pt>
                <c:pt idx="20849">
                  <c:v>0.747</c:v>
                </c:pt>
                <c:pt idx="20850">
                  <c:v>0.57699999999999996</c:v>
                </c:pt>
                <c:pt idx="20851">
                  <c:v>0.57699999999999996</c:v>
                </c:pt>
                <c:pt idx="20852">
                  <c:v>0.72699999999999998</c:v>
                </c:pt>
                <c:pt idx="20853">
                  <c:v>0.72699999999999998</c:v>
                </c:pt>
                <c:pt idx="20854">
                  <c:v>0.80400000000000005</c:v>
                </c:pt>
                <c:pt idx="20855">
                  <c:v>0.76</c:v>
                </c:pt>
                <c:pt idx="20856">
                  <c:v>0.76500000000000001</c:v>
                </c:pt>
                <c:pt idx="20857">
                  <c:v>0.66</c:v>
                </c:pt>
                <c:pt idx="20858">
                  <c:v>0.66</c:v>
                </c:pt>
                <c:pt idx="20859">
                  <c:v>0.80800000000000005</c:v>
                </c:pt>
                <c:pt idx="20860">
                  <c:v>0.64700000000000002</c:v>
                </c:pt>
                <c:pt idx="20861">
                  <c:v>0.64600000000000002</c:v>
                </c:pt>
                <c:pt idx="20862">
                  <c:v>0.57899999999999996</c:v>
                </c:pt>
                <c:pt idx="20863">
                  <c:v>0.81899999999999995</c:v>
                </c:pt>
                <c:pt idx="20864">
                  <c:v>0.64</c:v>
                </c:pt>
                <c:pt idx="20865">
                  <c:v>0.79600000000000004</c:v>
                </c:pt>
                <c:pt idx="20866">
                  <c:v>0.70799999999999996</c:v>
                </c:pt>
                <c:pt idx="20867">
                  <c:v>0.70799999999999996</c:v>
                </c:pt>
                <c:pt idx="20868">
                  <c:v>0.67200000000000004</c:v>
                </c:pt>
                <c:pt idx="20869">
                  <c:v>0.75900000000000001</c:v>
                </c:pt>
                <c:pt idx="20870">
                  <c:v>0.628</c:v>
                </c:pt>
                <c:pt idx="20871">
                  <c:v>0.628</c:v>
                </c:pt>
                <c:pt idx="20872">
                  <c:v>0.76</c:v>
                </c:pt>
                <c:pt idx="20873">
                  <c:v>0.67400000000000004</c:v>
                </c:pt>
                <c:pt idx="20874">
                  <c:v>0.67500000000000004</c:v>
                </c:pt>
                <c:pt idx="20875">
                  <c:v>0.76500000000000001</c:v>
                </c:pt>
                <c:pt idx="20876">
                  <c:v>0.59499999999999997</c:v>
                </c:pt>
                <c:pt idx="20877">
                  <c:v>0.59499999999999997</c:v>
                </c:pt>
                <c:pt idx="20878">
                  <c:v>0.8</c:v>
                </c:pt>
                <c:pt idx="20879">
                  <c:v>0.64600000000000002</c:v>
                </c:pt>
                <c:pt idx="20880">
                  <c:v>0.64600000000000002</c:v>
                </c:pt>
                <c:pt idx="20881">
                  <c:v>0.64200000000000002</c:v>
                </c:pt>
                <c:pt idx="20882">
                  <c:v>0.57099999999999995</c:v>
                </c:pt>
                <c:pt idx="20883">
                  <c:v>0.80500000000000005</c:v>
                </c:pt>
                <c:pt idx="20884">
                  <c:v>0.73399999999999999</c:v>
                </c:pt>
                <c:pt idx="20885">
                  <c:v>0.75600000000000001</c:v>
                </c:pt>
                <c:pt idx="20886">
                  <c:v>0.76300000000000001</c:v>
                </c:pt>
                <c:pt idx="20887">
                  <c:v>0.755</c:v>
                </c:pt>
                <c:pt idx="20888">
                  <c:v>0.64200000000000002</c:v>
                </c:pt>
                <c:pt idx="20889">
                  <c:v>0.80100000000000005</c:v>
                </c:pt>
                <c:pt idx="20890">
                  <c:v>0.66300000000000003</c:v>
                </c:pt>
                <c:pt idx="20891">
                  <c:v>0.72499999999999998</c:v>
                </c:pt>
                <c:pt idx="20892">
                  <c:v>0.76400000000000001</c:v>
                </c:pt>
                <c:pt idx="20893">
                  <c:v>0.64900000000000002</c:v>
                </c:pt>
                <c:pt idx="20894">
                  <c:v>0.64700000000000002</c:v>
                </c:pt>
                <c:pt idx="20895">
                  <c:v>0.80100000000000005</c:v>
                </c:pt>
                <c:pt idx="20896">
                  <c:v>0.79900000000000004</c:v>
                </c:pt>
                <c:pt idx="20897">
                  <c:v>0.81299999999999994</c:v>
                </c:pt>
                <c:pt idx="20898">
                  <c:v>0.72599999999999998</c:v>
                </c:pt>
                <c:pt idx="20899">
                  <c:v>0.72799999999999998</c:v>
                </c:pt>
                <c:pt idx="20900">
                  <c:v>0.80700000000000005</c:v>
                </c:pt>
                <c:pt idx="20901">
                  <c:v>0.64700000000000002</c:v>
                </c:pt>
                <c:pt idx="20902">
                  <c:v>0.66700000000000004</c:v>
                </c:pt>
                <c:pt idx="20903">
                  <c:v>0.80600000000000005</c:v>
                </c:pt>
                <c:pt idx="20904">
                  <c:v>0.72399999999999998</c:v>
                </c:pt>
                <c:pt idx="20905">
                  <c:v>0.76300000000000001</c:v>
                </c:pt>
                <c:pt idx="20906">
                  <c:v>0.80200000000000005</c:v>
                </c:pt>
                <c:pt idx="20907">
                  <c:v>0.77</c:v>
                </c:pt>
                <c:pt idx="20908">
                  <c:v>0.81200000000000006</c:v>
                </c:pt>
                <c:pt idx="20909">
                  <c:v>0.80500000000000005</c:v>
                </c:pt>
                <c:pt idx="20910">
                  <c:v>0.623</c:v>
                </c:pt>
                <c:pt idx="20911">
                  <c:v>0.81100000000000005</c:v>
                </c:pt>
                <c:pt idx="20912">
                  <c:v>0.623</c:v>
                </c:pt>
                <c:pt idx="20913">
                  <c:v>0.66700000000000004</c:v>
                </c:pt>
                <c:pt idx="20914">
                  <c:v>0.73499999999999999</c:v>
                </c:pt>
                <c:pt idx="20915">
                  <c:v>0.65500000000000003</c:v>
                </c:pt>
                <c:pt idx="20916">
                  <c:v>0.81899999999999995</c:v>
                </c:pt>
                <c:pt idx="20917">
                  <c:v>0.73699999999999999</c:v>
                </c:pt>
                <c:pt idx="20918">
                  <c:v>0.67300000000000004</c:v>
                </c:pt>
                <c:pt idx="20919">
                  <c:v>0.67300000000000004</c:v>
                </c:pt>
                <c:pt idx="20920">
                  <c:v>0.77</c:v>
                </c:pt>
                <c:pt idx="20921">
                  <c:v>0.76600000000000001</c:v>
                </c:pt>
                <c:pt idx="20922">
                  <c:v>0.66500000000000004</c:v>
                </c:pt>
                <c:pt idx="20923">
                  <c:v>0.66600000000000004</c:v>
                </c:pt>
                <c:pt idx="20924">
                  <c:v>0.77600000000000002</c:v>
                </c:pt>
                <c:pt idx="20925">
                  <c:v>0.59</c:v>
                </c:pt>
                <c:pt idx="20926">
                  <c:v>0.77400000000000002</c:v>
                </c:pt>
                <c:pt idx="20927">
                  <c:v>0.80500000000000005</c:v>
                </c:pt>
                <c:pt idx="20928">
                  <c:v>0.77200000000000002</c:v>
                </c:pt>
                <c:pt idx="20929">
                  <c:v>0.64400000000000002</c:v>
                </c:pt>
                <c:pt idx="20930">
                  <c:v>0.64400000000000002</c:v>
                </c:pt>
                <c:pt idx="20931">
                  <c:v>0.77600000000000002</c:v>
                </c:pt>
                <c:pt idx="20932">
                  <c:v>0.72599999999999998</c:v>
                </c:pt>
                <c:pt idx="20933">
                  <c:v>0.72599999999999998</c:v>
                </c:pt>
                <c:pt idx="20934">
                  <c:v>0.58099999999999996</c:v>
                </c:pt>
                <c:pt idx="20935">
                  <c:v>0.77300000000000002</c:v>
                </c:pt>
                <c:pt idx="20936">
                  <c:v>0.81200000000000006</c:v>
                </c:pt>
                <c:pt idx="20937">
                  <c:v>0.77400000000000002</c:v>
                </c:pt>
                <c:pt idx="20938">
                  <c:v>0.80900000000000005</c:v>
                </c:pt>
                <c:pt idx="20939">
                  <c:v>0.77300000000000002</c:v>
                </c:pt>
                <c:pt idx="20940">
                  <c:v>0.77400000000000002</c:v>
                </c:pt>
                <c:pt idx="20941">
                  <c:v>0.81399999999999995</c:v>
                </c:pt>
                <c:pt idx="20942">
                  <c:v>0.745</c:v>
                </c:pt>
                <c:pt idx="20943">
                  <c:v>0.76500000000000001</c:v>
                </c:pt>
                <c:pt idx="20944">
                  <c:v>0.74</c:v>
                </c:pt>
                <c:pt idx="20945">
                  <c:v>0.66200000000000003</c:v>
                </c:pt>
                <c:pt idx="20946">
                  <c:v>0.66400000000000003</c:v>
                </c:pt>
                <c:pt idx="20947">
                  <c:v>0.80900000000000005</c:v>
                </c:pt>
                <c:pt idx="20948">
                  <c:v>0.77</c:v>
                </c:pt>
                <c:pt idx="20949">
                  <c:v>0.72799999999999998</c:v>
                </c:pt>
                <c:pt idx="20950">
                  <c:v>0.66200000000000003</c:v>
                </c:pt>
                <c:pt idx="20951">
                  <c:v>0.72099999999999997</c:v>
                </c:pt>
                <c:pt idx="20952">
                  <c:v>0.81799999999999995</c:v>
                </c:pt>
                <c:pt idx="20953">
                  <c:v>0.81200000000000006</c:v>
                </c:pt>
                <c:pt idx="20954">
                  <c:v>0.74</c:v>
                </c:pt>
                <c:pt idx="20955">
                  <c:v>0.70799999999999996</c:v>
                </c:pt>
                <c:pt idx="20956">
                  <c:v>0.749</c:v>
                </c:pt>
                <c:pt idx="20957">
                  <c:v>0.82199999999999995</c:v>
                </c:pt>
                <c:pt idx="20958">
                  <c:v>0.81499999999999995</c:v>
                </c:pt>
                <c:pt idx="20959">
                  <c:v>0.63600000000000001</c:v>
                </c:pt>
                <c:pt idx="20960">
                  <c:v>0.78100000000000003</c:v>
                </c:pt>
                <c:pt idx="20961">
                  <c:v>0.63600000000000001</c:v>
                </c:pt>
                <c:pt idx="20962">
                  <c:v>0.68100000000000005</c:v>
                </c:pt>
                <c:pt idx="20963">
                  <c:v>0.74199999999999999</c:v>
                </c:pt>
                <c:pt idx="20964">
                  <c:v>0.81200000000000006</c:v>
                </c:pt>
                <c:pt idx="20965">
                  <c:v>0.79500000000000004</c:v>
                </c:pt>
                <c:pt idx="20966">
                  <c:v>0.71499999999999997</c:v>
                </c:pt>
                <c:pt idx="20967">
                  <c:v>0.71499999999999997</c:v>
                </c:pt>
                <c:pt idx="20968">
                  <c:v>0.64200000000000002</c:v>
                </c:pt>
                <c:pt idx="20969">
                  <c:v>0.64200000000000002</c:v>
                </c:pt>
                <c:pt idx="20970">
                  <c:v>0.81</c:v>
                </c:pt>
                <c:pt idx="20971">
                  <c:v>0.80300000000000005</c:v>
                </c:pt>
                <c:pt idx="20972">
                  <c:v>0.81399999999999995</c:v>
                </c:pt>
                <c:pt idx="20973">
                  <c:v>0.81399999999999995</c:v>
                </c:pt>
                <c:pt idx="20974">
                  <c:v>0.59099999999999997</c:v>
                </c:pt>
                <c:pt idx="20975">
                  <c:v>0.66300000000000003</c:v>
                </c:pt>
                <c:pt idx="20976">
                  <c:v>0.66300000000000003</c:v>
                </c:pt>
                <c:pt idx="20977">
                  <c:v>0.65900000000000003</c:v>
                </c:pt>
                <c:pt idx="20978">
                  <c:v>0.76600000000000001</c:v>
                </c:pt>
                <c:pt idx="20979">
                  <c:v>0.73599999999999999</c:v>
                </c:pt>
                <c:pt idx="20980">
                  <c:v>0.81200000000000006</c:v>
                </c:pt>
                <c:pt idx="20981">
                  <c:v>0.66</c:v>
                </c:pt>
                <c:pt idx="20982">
                  <c:v>0.77</c:v>
                </c:pt>
                <c:pt idx="20983">
                  <c:v>0.73599999999999999</c:v>
                </c:pt>
                <c:pt idx="20984">
                  <c:v>0.80900000000000005</c:v>
                </c:pt>
                <c:pt idx="20985">
                  <c:v>0.77500000000000002</c:v>
                </c:pt>
                <c:pt idx="20986">
                  <c:v>0.81699999999999995</c:v>
                </c:pt>
                <c:pt idx="20987">
                  <c:v>0.81399999999999995</c:v>
                </c:pt>
                <c:pt idx="20988">
                  <c:v>0.81100000000000005</c:v>
                </c:pt>
                <c:pt idx="20989">
                  <c:v>0.67100000000000004</c:v>
                </c:pt>
                <c:pt idx="20990">
                  <c:v>0.71699999999999997</c:v>
                </c:pt>
                <c:pt idx="20991">
                  <c:v>0.751</c:v>
                </c:pt>
                <c:pt idx="20992">
                  <c:v>0.77</c:v>
                </c:pt>
                <c:pt idx="20993">
                  <c:v>0.72499999999999998</c:v>
                </c:pt>
                <c:pt idx="20994">
                  <c:v>0.67200000000000004</c:v>
                </c:pt>
                <c:pt idx="20995">
                  <c:v>0.77800000000000002</c:v>
                </c:pt>
                <c:pt idx="20996">
                  <c:v>0.76200000000000001</c:v>
                </c:pt>
                <c:pt idx="20997">
                  <c:v>0.73199999999999998</c:v>
                </c:pt>
                <c:pt idx="20998">
                  <c:v>0.74299999999999999</c:v>
                </c:pt>
                <c:pt idx="20999">
                  <c:v>0.76700000000000002</c:v>
                </c:pt>
                <c:pt idx="21000">
                  <c:v>0.77400000000000002</c:v>
                </c:pt>
                <c:pt idx="21001">
                  <c:v>0.77600000000000002</c:v>
                </c:pt>
                <c:pt idx="21002">
                  <c:v>0.80800000000000005</c:v>
                </c:pt>
                <c:pt idx="21003">
                  <c:v>0.748</c:v>
                </c:pt>
                <c:pt idx="21004">
                  <c:v>0.746</c:v>
                </c:pt>
                <c:pt idx="21005">
                  <c:v>0.77700000000000002</c:v>
                </c:pt>
                <c:pt idx="21006">
                  <c:v>0.65200000000000002</c:v>
                </c:pt>
                <c:pt idx="21007">
                  <c:v>0.77500000000000002</c:v>
                </c:pt>
                <c:pt idx="21008">
                  <c:v>0.749</c:v>
                </c:pt>
                <c:pt idx="21009">
                  <c:v>0.76600000000000001</c:v>
                </c:pt>
                <c:pt idx="21010">
                  <c:v>0.65</c:v>
                </c:pt>
                <c:pt idx="21011">
                  <c:v>0.75600000000000001</c:v>
                </c:pt>
                <c:pt idx="21012">
                  <c:v>0.69599999999999995</c:v>
                </c:pt>
                <c:pt idx="21013">
                  <c:v>0.71699999999999997</c:v>
                </c:pt>
                <c:pt idx="21014">
                  <c:v>0.76600000000000001</c:v>
                </c:pt>
                <c:pt idx="21015">
                  <c:v>0.68899999999999995</c:v>
                </c:pt>
                <c:pt idx="21016">
                  <c:v>0.68899999999999995</c:v>
                </c:pt>
                <c:pt idx="21017">
                  <c:v>0.75700000000000001</c:v>
                </c:pt>
                <c:pt idx="21018">
                  <c:v>0.755</c:v>
                </c:pt>
                <c:pt idx="21019">
                  <c:v>0.61399999999999999</c:v>
                </c:pt>
                <c:pt idx="21020">
                  <c:v>0.65600000000000003</c:v>
                </c:pt>
                <c:pt idx="21021">
                  <c:v>0.65600000000000003</c:v>
                </c:pt>
                <c:pt idx="21022">
                  <c:v>0.76</c:v>
                </c:pt>
                <c:pt idx="21023">
                  <c:v>0.64800000000000002</c:v>
                </c:pt>
                <c:pt idx="21024">
                  <c:v>0.64700000000000002</c:v>
                </c:pt>
                <c:pt idx="21025">
                  <c:v>0.748</c:v>
                </c:pt>
                <c:pt idx="21026">
                  <c:v>0.58599999999999997</c:v>
                </c:pt>
                <c:pt idx="21027">
                  <c:v>0.76600000000000001</c:v>
                </c:pt>
                <c:pt idx="21028">
                  <c:v>0.76</c:v>
                </c:pt>
                <c:pt idx="21029">
                  <c:v>0.77</c:v>
                </c:pt>
                <c:pt idx="21030">
                  <c:v>0.76800000000000002</c:v>
                </c:pt>
                <c:pt idx="21031">
                  <c:v>0.76</c:v>
                </c:pt>
                <c:pt idx="21032">
                  <c:v>0.67</c:v>
                </c:pt>
                <c:pt idx="21033">
                  <c:v>0.67100000000000004</c:v>
                </c:pt>
                <c:pt idx="21034">
                  <c:v>0.63100000000000001</c:v>
                </c:pt>
                <c:pt idx="21035">
                  <c:v>0.63100000000000001</c:v>
                </c:pt>
                <c:pt idx="21036">
                  <c:v>0.752</c:v>
                </c:pt>
                <c:pt idx="21037">
                  <c:v>0.753</c:v>
                </c:pt>
                <c:pt idx="21038">
                  <c:v>0.75600000000000001</c:v>
                </c:pt>
                <c:pt idx="21039">
                  <c:v>0.755</c:v>
                </c:pt>
                <c:pt idx="21040">
                  <c:v>0.75600000000000001</c:v>
                </c:pt>
                <c:pt idx="21041">
                  <c:v>0.753</c:v>
                </c:pt>
                <c:pt idx="21042">
                  <c:v>0.753</c:v>
                </c:pt>
                <c:pt idx="21043">
                  <c:v>0.76800000000000002</c:v>
                </c:pt>
                <c:pt idx="21044">
                  <c:v>0.75700000000000001</c:v>
                </c:pt>
                <c:pt idx="21045">
                  <c:v>0.753</c:v>
                </c:pt>
                <c:pt idx="21046">
                  <c:v>0.752</c:v>
                </c:pt>
                <c:pt idx="21047">
                  <c:v>0.753</c:v>
                </c:pt>
                <c:pt idx="21048">
                  <c:v>0.751</c:v>
                </c:pt>
                <c:pt idx="21049">
                  <c:v>0.753</c:v>
                </c:pt>
                <c:pt idx="21050">
                  <c:v>0.70499999999999996</c:v>
                </c:pt>
                <c:pt idx="21051">
                  <c:v>0.75800000000000001</c:v>
                </c:pt>
                <c:pt idx="21052">
                  <c:v>0.76500000000000001</c:v>
                </c:pt>
                <c:pt idx="21053">
                  <c:v>0.75900000000000001</c:v>
                </c:pt>
                <c:pt idx="21054">
                  <c:v>0.66300000000000003</c:v>
                </c:pt>
                <c:pt idx="21055">
                  <c:v>0.75700000000000001</c:v>
                </c:pt>
                <c:pt idx="21056">
                  <c:v>0.754</c:v>
                </c:pt>
                <c:pt idx="21057">
                  <c:v>0.76400000000000001</c:v>
                </c:pt>
                <c:pt idx="21058">
                  <c:v>0.66400000000000003</c:v>
                </c:pt>
                <c:pt idx="21059">
                  <c:v>0.69699999999999995</c:v>
                </c:pt>
                <c:pt idx="21060">
                  <c:v>0.76300000000000001</c:v>
                </c:pt>
                <c:pt idx="21061">
                  <c:v>0.76300000000000001</c:v>
                </c:pt>
                <c:pt idx="21062">
                  <c:v>0.75900000000000001</c:v>
                </c:pt>
                <c:pt idx="21063">
                  <c:v>0.76400000000000001</c:v>
                </c:pt>
                <c:pt idx="21064">
                  <c:v>0.627</c:v>
                </c:pt>
                <c:pt idx="21065">
                  <c:v>0.66100000000000003</c:v>
                </c:pt>
                <c:pt idx="21066">
                  <c:v>0.66100000000000003</c:v>
                </c:pt>
                <c:pt idx="21067">
                  <c:v>0.76</c:v>
                </c:pt>
                <c:pt idx="21068">
                  <c:v>0.75700000000000001</c:v>
                </c:pt>
                <c:pt idx="21069">
                  <c:v>0.76400000000000001</c:v>
                </c:pt>
                <c:pt idx="21070">
                  <c:v>0.76100000000000001</c:v>
                </c:pt>
                <c:pt idx="21071">
                  <c:v>0.68799999999999994</c:v>
                </c:pt>
                <c:pt idx="21072">
                  <c:v>0.76100000000000001</c:v>
                </c:pt>
                <c:pt idx="21073">
                  <c:v>0.76500000000000001</c:v>
                </c:pt>
                <c:pt idx="21074">
                  <c:v>0.64500000000000002</c:v>
                </c:pt>
                <c:pt idx="21075">
                  <c:v>0.64500000000000002</c:v>
                </c:pt>
                <c:pt idx="21076">
                  <c:v>0.68799999999999994</c:v>
                </c:pt>
                <c:pt idx="21077">
                  <c:v>0.76700000000000002</c:v>
                </c:pt>
                <c:pt idx="21078">
                  <c:v>0.76</c:v>
                </c:pt>
                <c:pt idx="21079">
                  <c:v>0.76200000000000001</c:v>
                </c:pt>
                <c:pt idx="21080">
                  <c:v>0.76300000000000001</c:v>
                </c:pt>
                <c:pt idx="21081">
                  <c:v>0.76500000000000001</c:v>
                </c:pt>
                <c:pt idx="21082">
                  <c:v>0.75600000000000001</c:v>
                </c:pt>
                <c:pt idx="21083">
                  <c:v>0.76300000000000001</c:v>
                </c:pt>
                <c:pt idx="21084">
                  <c:v>0.76100000000000001</c:v>
                </c:pt>
                <c:pt idx="21085">
                  <c:v>0.76500000000000001</c:v>
                </c:pt>
                <c:pt idx="21086">
                  <c:v>0.76200000000000001</c:v>
                </c:pt>
                <c:pt idx="21087">
                  <c:v>0.76200000000000001</c:v>
                </c:pt>
                <c:pt idx="21088">
                  <c:v>0.76300000000000001</c:v>
                </c:pt>
                <c:pt idx="21089">
                  <c:v>0.71499999999999997</c:v>
                </c:pt>
                <c:pt idx="21090">
                  <c:v>0.75800000000000001</c:v>
                </c:pt>
                <c:pt idx="21091">
                  <c:v>0.76900000000000002</c:v>
                </c:pt>
                <c:pt idx="21092">
                  <c:v>0.76300000000000001</c:v>
                </c:pt>
                <c:pt idx="21093">
                  <c:v>0.68799999999999994</c:v>
                </c:pt>
                <c:pt idx="21094">
                  <c:v>0.76500000000000001</c:v>
                </c:pt>
                <c:pt idx="21095">
                  <c:v>0.71</c:v>
                </c:pt>
                <c:pt idx="21096">
                  <c:v>0.76300000000000001</c:v>
                </c:pt>
                <c:pt idx="21097">
                  <c:v>0.71899999999999997</c:v>
                </c:pt>
                <c:pt idx="21098">
                  <c:v>0.76900000000000002</c:v>
                </c:pt>
                <c:pt idx="21099">
                  <c:v>0.77200000000000002</c:v>
                </c:pt>
                <c:pt idx="21100">
                  <c:v>0.67800000000000005</c:v>
                </c:pt>
                <c:pt idx="21101">
                  <c:v>0.64</c:v>
                </c:pt>
                <c:pt idx="21102">
                  <c:v>0.71199999999999997</c:v>
                </c:pt>
                <c:pt idx="21103">
                  <c:v>0.76400000000000001</c:v>
                </c:pt>
                <c:pt idx="21104">
                  <c:v>0.755</c:v>
                </c:pt>
                <c:pt idx="21105">
                  <c:v>0.67500000000000004</c:v>
                </c:pt>
                <c:pt idx="21106">
                  <c:v>0.67500000000000004</c:v>
                </c:pt>
                <c:pt idx="21107">
                  <c:v>0.76100000000000001</c:v>
                </c:pt>
                <c:pt idx="21108">
                  <c:v>0.76500000000000001</c:v>
                </c:pt>
                <c:pt idx="21109">
                  <c:v>0.75600000000000001</c:v>
                </c:pt>
                <c:pt idx="21110">
                  <c:v>0.76500000000000001</c:v>
                </c:pt>
                <c:pt idx="21111">
                  <c:v>0.76400000000000001</c:v>
                </c:pt>
                <c:pt idx="21112">
                  <c:v>0.76300000000000001</c:v>
                </c:pt>
                <c:pt idx="21113">
                  <c:v>0.76700000000000002</c:v>
                </c:pt>
                <c:pt idx="21114">
                  <c:v>0.76100000000000001</c:v>
                </c:pt>
                <c:pt idx="21115">
                  <c:v>0.76400000000000001</c:v>
                </c:pt>
                <c:pt idx="21116">
                  <c:v>0.76600000000000001</c:v>
                </c:pt>
                <c:pt idx="21117">
                  <c:v>0.72</c:v>
                </c:pt>
                <c:pt idx="21118">
                  <c:v>0.752</c:v>
                </c:pt>
                <c:pt idx="21119">
                  <c:v>0.75600000000000001</c:v>
                </c:pt>
                <c:pt idx="21120">
                  <c:v>0.76</c:v>
                </c:pt>
                <c:pt idx="21121">
                  <c:v>0.69399999999999995</c:v>
                </c:pt>
                <c:pt idx="21122">
                  <c:v>0.71599999999999997</c:v>
                </c:pt>
                <c:pt idx="21123">
                  <c:v>0.65400000000000003</c:v>
                </c:pt>
                <c:pt idx="21124">
                  <c:v>0.75700000000000001</c:v>
                </c:pt>
                <c:pt idx="21125">
                  <c:v>0.69199999999999995</c:v>
                </c:pt>
                <c:pt idx="21126">
                  <c:v>0.77100000000000002</c:v>
                </c:pt>
                <c:pt idx="21127">
                  <c:v>0.72199999999999998</c:v>
                </c:pt>
                <c:pt idx="21128">
                  <c:v>0.76</c:v>
                </c:pt>
                <c:pt idx="21129">
                  <c:v>0.77</c:v>
                </c:pt>
                <c:pt idx="21130">
                  <c:v>0.76100000000000001</c:v>
                </c:pt>
                <c:pt idx="21131">
                  <c:v>0.77100000000000002</c:v>
                </c:pt>
                <c:pt idx="21132">
                  <c:v>0.76</c:v>
                </c:pt>
                <c:pt idx="21133">
                  <c:v>0.753</c:v>
                </c:pt>
                <c:pt idx="21134">
                  <c:v>0.76400000000000001</c:v>
                </c:pt>
                <c:pt idx="21135">
                  <c:v>0.77</c:v>
                </c:pt>
                <c:pt idx="21136">
                  <c:v>0.75800000000000001</c:v>
                </c:pt>
                <c:pt idx="21137">
                  <c:v>0.76400000000000001</c:v>
                </c:pt>
                <c:pt idx="21138">
                  <c:v>0.77400000000000002</c:v>
                </c:pt>
                <c:pt idx="21139">
                  <c:v>0.75600000000000001</c:v>
                </c:pt>
                <c:pt idx="21140">
                  <c:v>0.77200000000000002</c:v>
                </c:pt>
                <c:pt idx="21141">
                  <c:v>0.76100000000000001</c:v>
                </c:pt>
                <c:pt idx="21142">
                  <c:v>0.75700000000000001</c:v>
                </c:pt>
                <c:pt idx="21143">
                  <c:v>0.76</c:v>
                </c:pt>
                <c:pt idx="21144">
                  <c:v>0.76</c:v>
                </c:pt>
                <c:pt idx="21145">
                  <c:v>0.76200000000000001</c:v>
                </c:pt>
                <c:pt idx="21146">
                  <c:v>0.77100000000000002</c:v>
                </c:pt>
                <c:pt idx="21147">
                  <c:v>0.75600000000000001</c:v>
                </c:pt>
                <c:pt idx="21148">
                  <c:v>0.75800000000000001</c:v>
                </c:pt>
                <c:pt idx="21149">
                  <c:v>0.76200000000000001</c:v>
                </c:pt>
                <c:pt idx="21150">
                  <c:v>0.76200000000000001</c:v>
                </c:pt>
                <c:pt idx="21151">
                  <c:v>0.75700000000000001</c:v>
                </c:pt>
                <c:pt idx="21152">
                  <c:v>0.75800000000000001</c:v>
                </c:pt>
                <c:pt idx="21153">
                  <c:v>0.77200000000000002</c:v>
                </c:pt>
                <c:pt idx="21154">
                  <c:v>0.76900000000000002</c:v>
                </c:pt>
                <c:pt idx="21155">
                  <c:v>0.70899999999999996</c:v>
                </c:pt>
                <c:pt idx="21156">
                  <c:v>0.76100000000000001</c:v>
                </c:pt>
                <c:pt idx="21157">
                  <c:v>0.76400000000000001</c:v>
                </c:pt>
                <c:pt idx="21158">
                  <c:v>0.66700000000000004</c:v>
                </c:pt>
                <c:pt idx="21159">
                  <c:v>0.76800000000000002</c:v>
                </c:pt>
                <c:pt idx="21160">
                  <c:v>0.75800000000000001</c:v>
                </c:pt>
                <c:pt idx="21161">
                  <c:v>0.76900000000000002</c:v>
                </c:pt>
                <c:pt idx="21162">
                  <c:v>0.76800000000000002</c:v>
                </c:pt>
                <c:pt idx="21163">
                  <c:v>0.76400000000000001</c:v>
                </c:pt>
                <c:pt idx="21164">
                  <c:v>0.76500000000000001</c:v>
                </c:pt>
                <c:pt idx="21165">
                  <c:v>0.76900000000000002</c:v>
                </c:pt>
                <c:pt idx="21166">
                  <c:v>0.76900000000000002</c:v>
                </c:pt>
                <c:pt idx="21167">
                  <c:v>0.76500000000000001</c:v>
                </c:pt>
                <c:pt idx="21168">
                  <c:v>0.77200000000000002</c:v>
                </c:pt>
                <c:pt idx="21169">
                  <c:v>0.76700000000000002</c:v>
                </c:pt>
                <c:pt idx="21170">
                  <c:v>0.76600000000000001</c:v>
                </c:pt>
                <c:pt idx="21171">
                  <c:v>0.76700000000000002</c:v>
                </c:pt>
                <c:pt idx="21172">
                  <c:v>0.77</c:v>
                </c:pt>
                <c:pt idx="21173">
                  <c:v>0.72</c:v>
                </c:pt>
                <c:pt idx="21174">
                  <c:v>0.76700000000000002</c:v>
                </c:pt>
                <c:pt idx="21175">
                  <c:v>0.76200000000000001</c:v>
                </c:pt>
                <c:pt idx="21176">
                  <c:v>0.76900000000000002</c:v>
                </c:pt>
                <c:pt idx="21177">
                  <c:v>0.76800000000000002</c:v>
                </c:pt>
                <c:pt idx="21178">
                  <c:v>0.77300000000000002</c:v>
                </c:pt>
                <c:pt idx="21179">
                  <c:v>0.68799999999999994</c:v>
                </c:pt>
                <c:pt idx="21180">
                  <c:v>0.77700000000000002</c:v>
                </c:pt>
                <c:pt idx="21181">
                  <c:v>0.76800000000000002</c:v>
                </c:pt>
                <c:pt idx="21182">
                  <c:v>0.76500000000000001</c:v>
                </c:pt>
                <c:pt idx="21183">
                  <c:v>0.76900000000000002</c:v>
                </c:pt>
                <c:pt idx="21184">
                  <c:v>0.76900000000000002</c:v>
                </c:pt>
                <c:pt idx="21185">
                  <c:v>0.76900000000000002</c:v>
                </c:pt>
                <c:pt idx="21186">
                  <c:v>0.77200000000000002</c:v>
                </c:pt>
                <c:pt idx="21187">
                  <c:v>0.76700000000000002</c:v>
                </c:pt>
                <c:pt idx="21188">
                  <c:v>0.76800000000000002</c:v>
                </c:pt>
                <c:pt idx="21189">
                  <c:v>0.76500000000000001</c:v>
                </c:pt>
                <c:pt idx="21190">
                  <c:v>0.72399999999999998</c:v>
                </c:pt>
                <c:pt idx="21191">
                  <c:v>0.76500000000000001</c:v>
                </c:pt>
                <c:pt idx="21192">
                  <c:v>0.76700000000000002</c:v>
                </c:pt>
                <c:pt idx="21193">
                  <c:v>0.76100000000000001</c:v>
                </c:pt>
                <c:pt idx="21194">
                  <c:v>0.77400000000000002</c:v>
                </c:pt>
                <c:pt idx="21195">
                  <c:v>0.76600000000000001</c:v>
                </c:pt>
                <c:pt idx="21196">
                  <c:v>0.77600000000000002</c:v>
                </c:pt>
                <c:pt idx="21197">
                  <c:v>0.76900000000000002</c:v>
                </c:pt>
                <c:pt idx="21198">
                  <c:v>0.77400000000000002</c:v>
                </c:pt>
                <c:pt idx="21199">
                  <c:v>0.76200000000000001</c:v>
                </c:pt>
                <c:pt idx="21200">
                  <c:v>0.76500000000000001</c:v>
                </c:pt>
                <c:pt idx="21201">
                  <c:v>0.77900000000000003</c:v>
                </c:pt>
                <c:pt idx="21202">
                  <c:v>0.76500000000000001</c:v>
                </c:pt>
                <c:pt idx="21203">
                  <c:v>0.77700000000000002</c:v>
                </c:pt>
                <c:pt idx="21204">
                  <c:v>0.76400000000000001</c:v>
                </c:pt>
                <c:pt idx="21205">
                  <c:v>0.77500000000000002</c:v>
                </c:pt>
                <c:pt idx="21206">
                  <c:v>0.76700000000000002</c:v>
                </c:pt>
                <c:pt idx="21207">
                  <c:v>0.76700000000000002</c:v>
                </c:pt>
                <c:pt idx="21208">
                  <c:v>0.76200000000000001</c:v>
                </c:pt>
                <c:pt idx="21209">
                  <c:v>0.76200000000000001</c:v>
                </c:pt>
                <c:pt idx="21210">
                  <c:v>0.76600000000000001</c:v>
                </c:pt>
                <c:pt idx="21211">
                  <c:v>0.77400000000000002</c:v>
                </c:pt>
                <c:pt idx="21212">
                  <c:v>0.77800000000000002</c:v>
                </c:pt>
                <c:pt idx="21213">
                  <c:v>0.77500000000000002</c:v>
                </c:pt>
                <c:pt idx="21214">
                  <c:v>0.76400000000000001</c:v>
                </c:pt>
                <c:pt idx="21215">
                  <c:v>0.77500000000000002</c:v>
                </c:pt>
                <c:pt idx="21216">
                  <c:v>0.76900000000000002</c:v>
                </c:pt>
                <c:pt idx="21217">
                  <c:v>0.78500000000000003</c:v>
                </c:pt>
                <c:pt idx="21218">
                  <c:v>0.77800000000000002</c:v>
                </c:pt>
                <c:pt idx="21219">
                  <c:v>0.77400000000000002</c:v>
                </c:pt>
                <c:pt idx="21220">
                  <c:v>0.78400000000000003</c:v>
                </c:pt>
                <c:pt idx="21221">
                  <c:v>0.79100000000000004</c:v>
                </c:pt>
                <c:pt idx="21222">
                  <c:v>0.79900000000000004</c:v>
                </c:pt>
                <c:pt idx="21223">
                  <c:v>0.80300000000000005</c:v>
                </c:pt>
                <c:pt idx="21224">
                  <c:v>0.80200000000000005</c:v>
                </c:pt>
                <c:pt idx="21225">
                  <c:v>0.80400000000000005</c:v>
                </c:pt>
                <c:pt idx="21226">
                  <c:v>0.81200000000000006</c:v>
                </c:pt>
                <c:pt idx="21227">
                  <c:v>0.81799999999999995</c:v>
                </c:pt>
                <c:pt idx="21228">
                  <c:v>0.81899999999999995</c:v>
                </c:pt>
                <c:pt idx="21229">
                  <c:v>0.82599999999999996</c:v>
                </c:pt>
                <c:pt idx="21230">
                  <c:v>0.82799999999999996</c:v>
                </c:pt>
                <c:pt idx="21231">
                  <c:v>0.83199999999999996</c:v>
                </c:pt>
                <c:pt idx="21232">
                  <c:v>0.86599999999999999</c:v>
                </c:pt>
                <c:pt idx="21233">
                  <c:v>0.87</c:v>
                </c:pt>
                <c:pt idx="21234">
                  <c:v>0.86799999999999999</c:v>
                </c:pt>
                <c:pt idx="21235">
                  <c:v>0.81499999999999995</c:v>
                </c:pt>
                <c:pt idx="21236">
                  <c:v>0.752</c:v>
                </c:pt>
                <c:pt idx="21237">
                  <c:v>0.748</c:v>
                </c:pt>
                <c:pt idx="21238">
                  <c:v>0.71799999999999997</c:v>
                </c:pt>
                <c:pt idx="21239">
                  <c:v>0.76600000000000001</c:v>
                </c:pt>
                <c:pt idx="21240">
                  <c:v>0.82899999999999996</c:v>
                </c:pt>
                <c:pt idx="21241">
                  <c:v>0.73699999999999999</c:v>
                </c:pt>
                <c:pt idx="21242">
                  <c:v>0.73299999999999998</c:v>
                </c:pt>
                <c:pt idx="21243">
                  <c:v>0.77700000000000002</c:v>
                </c:pt>
                <c:pt idx="21244">
                  <c:v>0.77500000000000002</c:v>
                </c:pt>
                <c:pt idx="21245">
                  <c:v>0.75800000000000001</c:v>
                </c:pt>
                <c:pt idx="21246">
                  <c:v>0.76</c:v>
                </c:pt>
                <c:pt idx="21247">
                  <c:v>0.77100000000000002</c:v>
                </c:pt>
                <c:pt idx="21248">
                  <c:v>0.78200000000000003</c:v>
                </c:pt>
                <c:pt idx="21249">
                  <c:v>0.78800000000000003</c:v>
                </c:pt>
                <c:pt idx="21250">
                  <c:v>0.79200000000000004</c:v>
                </c:pt>
                <c:pt idx="21251">
                  <c:v>0.78800000000000003</c:v>
                </c:pt>
                <c:pt idx="21252">
                  <c:v>0.79100000000000004</c:v>
                </c:pt>
                <c:pt idx="21253">
                  <c:v>0.78900000000000003</c:v>
                </c:pt>
                <c:pt idx="21254">
                  <c:v>0.78400000000000003</c:v>
                </c:pt>
                <c:pt idx="21255">
                  <c:v>0.76100000000000001</c:v>
                </c:pt>
                <c:pt idx="21256">
                  <c:v>0.78700000000000003</c:v>
                </c:pt>
                <c:pt idx="21257">
                  <c:v>0.76900000000000002</c:v>
                </c:pt>
                <c:pt idx="21258">
                  <c:v>0.77100000000000002</c:v>
                </c:pt>
                <c:pt idx="21259">
                  <c:v>0.46899999999999997</c:v>
                </c:pt>
                <c:pt idx="21260">
                  <c:v>0.46899999999999997</c:v>
                </c:pt>
                <c:pt idx="21261">
                  <c:v>0.72899999999999998</c:v>
                </c:pt>
                <c:pt idx="21262">
                  <c:v>0.79700000000000004</c:v>
                </c:pt>
                <c:pt idx="21263">
                  <c:v>0.77900000000000003</c:v>
                </c:pt>
                <c:pt idx="21264">
                  <c:v>0.78300000000000003</c:v>
                </c:pt>
                <c:pt idx="21265">
                  <c:v>0.47699999999999998</c:v>
                </c:pt>
                <c:pt idx="21266">
                  <c:v>0.47699999999999998</c:v>
                </c:pt>
                <c:pt idx="21267">
                  <c:v>0.76600000000000001</c:v>
                </c:pt>
                <c:pt idx="21268">
                  <c:v>0.79700000000000004</c:v>
                </c:pt>
                <c:pt idx="21269">
                  <c:v>0.79300000000000004</c:v>
                </c:pt>
                <c:pt idx="21270">
                  <c:v>0.77400000000000002</c:v>
                </c:pt>
                <c:pt idx="21271">
                  <c:v>0.47199999999999998</c:v>
                </c:pt>
                <c:pt idx="21272">
                  <c:v>0.47199999999999998</c:v>
                </c:pt>
                <c:pt idx="21273">
                  <c:v>0.77600000000000002</c:v>
                </c:pt>
                <c:pt idx="21274">
                  <c:v>0.47699999999999998</c:v>
                </c:pt>
                <c:pt idx="21275">
                  <c:v>0.77300000000000002</c:v>
                </c:pt>
                <c:pt idx="21276">
                  <c:v>0.47599999999999998</c:v>
                </c:pt>
                <c:pt idx="21277">
                  <c:v>0.77600000000000002</c:v>
                </c:pt>
                <c:pt idx="21278">
                  <c:v>0.76700000000000002</c:v>
                </c:pt>
                <c:pt idx="21279">
                  <c:v>0.48</c:v>
                </c:pt>
                <c:pt idx="21280">
                  <c:v>0.48</c:v>
                </c:pt>
                <c:pt idx="21281">
                  <c:v>0.48499999999999999</c:v>
                </c:pt>
                <c:pt idx="21282">
                  <c:v>0.754</c:v>
                </c:pt>
                <c:pt idx="21283">
                  <c:v>0.48399999999999999</c:v>
                </c:pt>
                <c:pt idx="21284">
                  <c:v>0.74399999999999999</c:v>
                </c:pt>
                <c:pt idx="21285">
                  <c:v>0.77800000000000002</c:v>
                </c:pt>
                <c:pt idx="21286">
                  <c:v>0.48799999999999999</c:v>
                </c:pt>
                <c:pt idx="21287">
                  <c:v>0.48799999999999999</c:v>
                </c:pt>
                <c:pt idx="21288">
                  <c:v>0.49399999999999999</c:v>
                </c:pt>
                <c:pt idx="21289">
                  <c:v>0.77300000000000002</c:v>
                </c:pt>
                <c:pt idx="21290">
                  <c:v>0.76200000000000001</c:v>
                </c:pt>
                <c:pt idx="21291">
                  <c:v>0.73799999999999999</c:v>
                </c:pt>
                <c:pt idx="21292">
                  <c:v>0.748</c:v>
                </c:pt>
                <c:pt idx="21293">
                  <c:v>0.49199999999999999</c:v>
                </c:pt>
                <c:pt idx="21294">
                  <c:v>0.77500000000000002</c:v>
                </c:pt>
                <c:pt idx="21295">
                  <c:v>0.77400000000000002</c:v>
                </c:pt>
                <c:pt idx="21296">
                  <c:v>0.496</c:v>
                </c:pt>
                <c:pt idx="21297">
                  <c:v>0.496</c:v>
                </c:pt>
                <c:pt idx="21298">
                  <c:v>0.78100000000000003</c:v>
                </c:pt>
                <c:pt idx="21299">
                  <c:v>0.752</c:v>
                </c:pt>
                <c:pt idx="21300">
                  <c:v>0.502</c:v>
                </c:pt>
                <c:pt idx="21301">
                  <c:v>0.47899999999999998</c:v>
                </c:pt>
                <c:pt idx="21302">
                  <c:v>0.71899999999999997</c:v>
                </c:pt>
                <c:pt idx="21303">
                  <c:v>0.48699999999999999</c:v>
                </c:pt>
                <c:pt idx="21304">
                  <c:v>0.499</c:v>
                </c:pt>
                <c:pt idx="21305">
                  <c:v>0.499</c:v>
                </c:pt>
                <c:pt idx="21306">
                  <c:v>0.48699999999999999</c:v>
                </c:pt>
                <c:pt idx="21307">
                  <c:v>0.77200000000000002</c:v>
                </c:pt>
                <c:pt idx="21308">
                  <c:v>0.748</c:v>
                </c:pt>
                <c:pt idx="21309">
                  <c:v>0.75800000000000001</c:v>
                </c:pt>
                <c:pt idx="21310">
                  <c:v>0.48399999999999999</c:v>
                </c:pt>
                <c:pt idx="21311">
                  <c:v>0.48299999999999998</c:v>
                </c:pt>
                <c:pt idx="21312">
                  <c:v>0.48299999999999998</c:v>
                </c:pt>
                <c:pt idx="21313">
                  <c:v>0.77</c:v>
                </c:pt>
                <c:pt idx="21314">
                  <c:v>0.47499999999999998</c:v>
                </c:pt>
                <c:pt idx="21315">
                  <c:v>0.47499999999999998</c:v>
                </c:pt>
                <c:pt idx="21316">
                  <c:v>0.755</c:v>
                </c:pt>
                <c:pt idx="21317">
                  <c:v>0.78400000000000003</c:v>
                </c:pt>
                <c:pt idx="21318">
                  <c:v>0.76900000000000002</c:v>
                </c:pt>
                <c:pt idx="21319">
                  <c:v>0.75900000000000001</c:v>
                </c:pt>
                <c:pt idx="21320">
                  <c:v>0.505</c:v>
                </c:pt>
                <c:pt idx="21321">
                  <c:v>0.505</c:v>
                </c:pt>
                <c:pt idx="21322">
                  <c:v>0.51100000000000001</c:v>
                </c:pt>
                <c:pt idx="21323">
                  <c:v>0.48699999999999999</c:v>
                </c:pt>
                <c:pt idx="21324">
                  <c:v>0.749</c:v>
                </c:pt>
                <c:pt idx="21325">
                  <c:v>0.496</c:v>
                </c:pt>
                <c:pt idx="21326">
                  <c:v>0.496</c:v>
                </c:pt>
                <c:pt idx="21327">
                  <c:v>0.50900000000000001</c:v>
                </c:pt>
                <c:pt idx="21328">
                  <c:v>0.50900000000000001</c:v>
                </c:pt>
                <c:pt idx="21329">
                  <c:v>0.49199999999999999</c:v>
                </c:pt>
                <c:pt idx="21330">
                  <c:v>0.49099999999999999</c:v>
                </c:pt>
                <c:pt idx="21331">
                  <c:v>0.49099999999999999</c:v>
                </c:pt>
                <c:pt idx="21332">
                  <c:v>0.497</c:v>
                </c:pt>
                <c:pt idx="21333">
                  <c:v>0.78100000000000003</c:v>
                </c:pt>
                <c:pt idx="21334">
                  <c:v>0.74099999999999999</c:v>
                </c:pt>
                <c:pt idx="21335">
                  <c:v>0.78300000000000003</c:v>
                </c:pt>
                <c:pt idx="21336">
                  <c:v>0.48299999999999998</c:v>
                </c:pt>
                <c:pt idx="21337">
                  <c:v>0.48299999999999998</c:v>
                </c:pt>
                <c:pt idx="21338">
                  <c:v>0.76700000000000002</c:v>
                </c:pt>
                <c:pt idx="21339">
                  <c:v>0.77300000000000002</c:v>
                </c:pt>
                <c:pt idx="21340">
                  <c:v>0.50700000000000001</c:v>
                </c:pt>
                <c:pt idx="21341">
                  <c:v>0.74299999999999999</c:v>
                </c:pt>
                <c:pt idx="21342">
                  <c:v>0.77900000000000003</c:v>
                </c:pt>
                <c:pt idx="21343">
                  <c:v>0.51400000000000001</c:v>
                </c:pt>
                <c:pt idx="21344">
                  <c:v>0.51400000000000001</c:v>
                </c:pt>
                <c:pt idx="21345">
                  <c:v>0.753</c:v>
                </c:pt>
                <c:pt idx="21346">
                  <c:v>0.52</c:v>
                </c:pt>
                <c:pt idx="21347">
                  <c:v>0.504</c:v>
                </c:pt>
                <c:pt idx="21348">
                  <c:v>0.50900000000000001</c:v>
                </c:pt>
                <c:pt idx="21349">
                  <c:v>0.50900000000000001</c:v>
                </c:pt>
                <c:pt idx="21350">
                  <c:v>0.504</c:v>
                </c:pt>
                <c:pt idx="21351">
                  <c:v>0.5</c:v>
                </c:pt>
                <c:pt idx="21352">
                  <c:v>0.75700000000000001</c:v>
                </c:pt>
                <c:pt idx="21353">
                  <c:v>0.499</c:v>
                </c:pt>
                <c:pt idx="21354">
                  <c:v>0.499</c:v>
                </c:pt>
                <c:pt idx="21355">
                  <c:v>0.77700000000000002</c:v>
                </c:pt>
                <c:pt idx="21356">
                  <c:v>0.505</c:v>
                </c:pt>
                <c:pt idx="21357">
                  <c:v>0.78</c:v>
                </c:pt>
                <c:pt idx="21358">
                  <c:v>0.77900000000000003</c:v>
                </c:pt>
                <c:pt idx="21359">
                  <c:v>0.51800000000000002</c:v>
                </c:pt>
                <c:pt idx="21360">
                  <c:v>0.72399999999999998</c:v>
                </c:pt>
                <c:pt idx="21361">
                  <c:v>0.77700000000000002</c:v>
                </c:pt>
                <c:pt idx="21362">
                  <c:v>0.49</c:v>
                </c:pt>
                <c:pt idx="21363">
                  <c:v>0.78300000000000003</c:v>
                </c:pt>
                <c:pt idx="21364">
                  <c:v>0.49</c:v>
                </c:pt>
                <c:pt idx="21365">
                  <c:v>0.51700000000000002</c:v>
                </c:pt>
                <c:pt idx="21366">
                  <c:v>0.752</c:v>
                </c:pt>
                <c:pt idx="21367">
                  <c:v>0.76300000000000001</c:v>
                </c:pt>
                <c:pt idx="21368">
                  <c:v>0.52300000000000002</c:v>
                </c:pt>
                <c:pt idx="21369">
                  <c:v>0.52300000000000002</c:v>
                </c:pt>
                <c:pt idx="21370">
                  <c:v>0.502</c:v>
                </c:pt>
                <c:pt idx="21371">
                  <c:v>0.502</c:v>
                </c:pt>
                <c:pt idx="21372">
                  <c:v>0.52900000000000003</c:v>
                </c:pt>
                <c:pt idx="21373">
                  <c:v>0.504</c:v>
                </c:pt>
                <c:pt idx="21374">
                  <c:v>0.755</c:v>
                </c:pt>
                <c:pt idx="21375">
                  <c:v>0.51300000000000001</c:v>
                </c:pt>
                <c:pt idx="21376">
                  <c:v>0.48699999999999999</c:v>
                </c:pt>
                <c:pt idx="21377">
                  <c:v>0.51300000000000001</c:v>
                </c:pt>
                <c:pt idx="21378">
                  <c:v>0.51700000000000002</c:v>
                </c:pt>
                <c:pt idx="21379">
                  <c:v>0.52</c:v>
                </c:pt>
                <c:pt idx="21380">
                  <c:v>0.52</c:v>
                </c:pt>
                <c:pt idx="21381">
                  <c:v>0.78600000000000003</c:v>
                </c:pt>
                <c:pt idx="21382">
                  <c:v>0.76400000000000001</c:v>
                </c:pt>
                <c:pt idx="21383">
                  <c:v>0.50800000000000001</c:v>
                </c:pt>
                <c:pt idx="21384">
                  <c:v>0.50800000000000001</c:v>
                </c:pt>
                <c:pt idx="21385">
                  <c:v>0.77500000000000002</c:v>
                </c:pt>
                <c:pt idx="21386">
                  <c:v>0.51400000000000001</c:v>
                </c:pt>
                <c:pt idx="21387">
                  <c:v>0.47799999999999998</c:v>
                </c:pt>
                <c:pt idx="21388">
                  <c:v>0.47799999999999998</c:v>
                </c:pt>
                <c:pt idx="21389">
                  <c:v>0.50800000000000001</c:v>
                </c:pt>
                <c:pt idx="21390">
                  <c:v>0.50800000000000001</c:v>
                </c:pt>
                <c:pt idx="21391">
                  <c:v>0.77400000000000002</c:v>
                </c:pt>
                <c:pt idx="21392">
                  <c:v>0.78</c:v>
                </c:pt>
                <c:pt idx="21393">
                  <c:v>0.754</c:v>
                </c:pt>
                <c:pt idx="21394">
                  <c:v>0.49</c:v>
                </c:pt>
                <c:pt idx="21395">
                  <c:v>0.52800000000000002</c:v>
                </c:pt>
                <c:pt idx="21396">
                  <c:v>0.499</c:v>
                </c:pt>
                <c:pt idx="21397">
                  <c:v>0.499</c:v>
                </c:pt>
                <c:pt idx="21398">
                  <c:v>0.53200000000000003</c:v>
                </c:pt>
                <c:pt idx="21399">
                  <c:v>0.53200000000000003</c:v>
                </c:pt>
                <c:pt idx="21400">
                  <c:v>0.78</c:v>
                </c:pt>
                <c:pt idx="21401">
                  <c:v>0.52700000000000002</c:v>
                </c:pt>
                <c:pt idx="21402">
                  <c:v>0.53900000000000003</c:v>
                </c:pt>
                <c:pt idx="21403">
                  <c:v>0.752</c:v>
                </c:pt>
                <c:pt idx="21404">
                  <c:v>0.49399999999999999</c:v>
                </c:pt>
                <c:pt idx="21405">
                  <c:v>0.49399999999999999</c:v>
                </c:pt>
                <c:pt idx="21406">
                  <c:v>0.51200000000000001</c:v>
                </c:pt>
                <c:pt idx="21407">
                  <c:v>0.51200000000000001</c:v>
                </c:pt>
                <c:pt idx="21408">
                  <c:v>0.51200000000000001</c:v>
                </c:pt>
                <c:pt idx="21409">
                  <c:v>0.5</c:v>
                </c:pt>
                <c:pt idx="21410">
                  <c:v>0.76600000000000001</c:v>
                </c:pt>
                <c:pt idx="21411">
                  <c:v>0.51400000000000001</c:v>
                </c:pt>
                <c:pt idx="21412">
                  <c:v>0.495</c:v>
                </c:pt>
                <c:pt idx="21413">
                  <c:v>0.746</c:v>
                </c:pt>
                <c:pt idx="21414">
                  <c:v>0.52700000000000002</c:v>
                </c:pt>
                <c:pt idx="21415">
                  <c:v>0.53700000000000003</c:v>
                </c:pt>
                <c:pt idx="21416">
                  <c:v>0.747</c:v>
                </c:pt>
                <c:pt idx="21417">
                  <c:v>0.496</c:v>
                </c:pt>
                <c:pt idx="21418">
                  <c:v>0.75800000000000001</c:v>
                </c:pt>
                <c:pt idx="21419">
                  <c:v>0.78400000000000003</c:v>
                </c:pt>
                <c:pt idx="21420">
                  <c:v>0.496</c:v>
                </c:pt>
                <c:pt idx="21421">
                  <c:v>0.51700000000000002</c:v>
                </c:pt>
                <c:pt idx="21422">
                  <c:v>0.51700000000000002</c:v>
                </c:pt>
                <c:pt idx="21423">
                  <c:v>0.48599999999999999</c:v>
                </c:pt>
                <c:pt idx="21424">
                  <c:v>0.48599999999999999</c:v>
                </c:pt>
                <c:pt idx="21425">
                  <c:v>0.76</c:v>
                </c:pt>
                <c:pt idx="21426">
                  <c:v>0.52300000000000002</c:v>
                </c:pt>
                <c:pt idx="21427">
                  <c:v>0.78800000000000003</c:v>
                </c:pt>
                <c:pt idx="21428">
                  <c:v>0.77800000000000002</c:v>
                </c:pt>
                <c:pt idx="21429">
                  <c:v>0.51</c:v>
                </c:pt>
                <c:pt idx="21430">
                  <c:v>0.51800000000000002</c:v>
                </c:pt>
                <c:pt idx="21431">
                  <c:v>0.51800000000000002</c:v>
                </c:pt>
                <c:pt idx="21432">
                  <c:v>0.78200000000000003</c:v>
                </c:pt>
                <c:pt idx="21433">
                  <c:v>0.78400000000000003</c:v>
                </c:pt>
                <c:pt idx="21434">
                  <c:v>0.498</c:v>
                </c:pt>
                <c:pt idx="21435">
                  <c:v>0.50800000000000001</c:v>
                </c:pt>
                <c:pt idx="21436">
                  <c:v>0.50800000000000001</c:v>
                </c:pt>
                <c:pt idx="21437">
                  <c:v>0.53900000000000003</c:v>
                </c:pt>
                <c:pt idx="21438">
                  <c:v>0.54200000000000004</c:v>
                </c:pt>
                <c:pt idx="21439">
                  <c:v>0.54200000000000004</c:v>
                </c:pt>
                <c:pt idx="21440">
                  <c:v>0.54700000000000004</c:v>
                </c:pt>
                <c:pt idx="21441">
                  <c:v>0.51300000000000001</c:v>
                </c:pt>
                <c:pt idx="21442">
                  <c:v>0.51300000000000001</c:v>
                </c:pt>
                <c:pt idx="21443">
                  <c:v>0.76200000000000001</c:v>
                </c:pt>
                <c:pt idx="21444">
                  <c:v>0.503</c:v>
                </c:pt>
                <c:pt idx="21445">
                  <c:v>0.503</c:v>
                </c:pt>
                <c:pt idx="21446">
                  <c:v>0.52100000000000002</c:v>
                </c:pt>
                <c:pt idx="21447">
                  <c:v>0.50900000000000001</c:v>
                </c:pt>
                <c:pt idx="21448">
                  <c:v>0.53100000000000003</c:v>
                </c:pt>
                <c:pt idx="21449">
                  <c:v>0.52200000000000002</c:v>
                </c:pt>
                <c:pt idx="21450">
                  <c:v>0.52200000000000002</c:v>
                </c:pt>
                <c:pt idx="21451">
                  <c:v>0.53100000000000003</c:v>
                </c:pt>
                <c:pt idx="21452">
                  <c:v>0.72799999999999998</c:v>
                </c:pt>
                <c:pt idx="21453">
                  <c:v>0.52400000000000002</c:v>
                </c:pt>
                <c:pt idx="21454">
                  <c:v>0.624</c:v>
                </c:pt>
                <c:pt idx="21455">
                  <c:v>0.624</c:v>
                </c:pt>
                <c:pt idx="21456">
                  <c:v>0.78200000000000003</c:v>
                </c:pt>
                <c:pt idx="21457">
                  <c:v>0.52100000000000002</c:v>
                </c:pt>
                <c:pt idx="21458">
                  <c:v>0.54400000000000004</c:v>
                </c:pt>
                <c:pt idx="21459">
                  <c:v>0.53800000000000003</c:v>
                </c:pt>
                <c:pt idx="21460">
                  <c:v>0.52100000000000002</c:v>
                </c:pt>
                <c:pt idx="21461">
                  <c:v>0.505</c:v>
                </c:pt>
                <c:pt idx="21462">
                  <c:v>0.505</c:v>
                </c:pt>
                <c:pt idx="21463">
                  <c:v>0.74299999999999999</c:v>
                </c:pt>
                <c:pt idx="21464">
                  <c:v>0.73299999999999998</c:v>
                </c:pt>
                <c:pt idx="21465">
                  <c:v>0.52200000000000002</c:v>
                </c:pt>
                <c:pt idx="21466">
                  <c:v>0.49399999999999999</c:v>
                </c:pt>
                <c:pt idx="21467">
                  <c:v>0.52600000000000002</c:v>
                </c:pt>
                <c:pt idx="21468">
                  <c:v>0.49399999999999999</c:v>
                </c:pt>
                <c:pt idx="21469">
                  <c:v>0.52600000000000002</c:v>
                </c:pt>
                <c:pt idx="21470">
                  <c:v>0.77900000000000003</c:v>
                </c:pt>
                <c:pt idx="21471">
                  <c:v>0.77800000000000002</c:v>
                </c:pt>
                <c:pt idx="21472">
                  <c:v>0.53300000000000003</c:v>
                </c:pt>
                <c:pt idx="21473">
                  <c:v>0.752</c:v>
                </c:pt>
                <c:pt idx="21474">
                  <c:v>0.52</c:v>
                </c:pt>
                <c:pt idx="21475">
                  <c:v>0.73</c:v>
                </c:pt>
                <c:pt idx="21476">
                  <c:v>0.58499999999999996</c:v>
                </c:pt>
                <c:pt idx="21477">
                  <c:v>0.78100000000000003</c:v>
                </c:pt>
                <c:pt idx="21478">
                  <c:v>0.73399999999999999</c:v>
                </c:pt>
                <c:pt idx="21479">
                  <c:v>0.50700000000000001</c:v>
                </c:pt>
                <c:pt idx="21480">
                  <c:v>0.71699999999999997</c:v>
                </c:pt>
                <c:pt idx="21481">
                  <c:v>0.48899999999999999</c:v>
                </c:pt>
                <c:pt idx="21482">
                  <c:v>0.51600000000000001</c:v>
                </c:pt>
                <c:pt idx="21483">
                  <c:v>0.51600000000000001</c:v>
                </c:pt>
                <c:pt idx="21484">
                  <c:v>0.73699999999999999</c:v>
                </c:pt>
                <c:pt idx="21485">
                  <c:v>0.55000000000000004</c:v>
                </c:pt>
                <c:pt idx="21486">
                  <c:v>0.55000000000000004</c:v>
                </c:pt>
                <c:pt idx="21487">
                  <c:v>0.73499999999999999</c:v>
                </c:pt>
                <c:pt idx="21488">
                  <c:v>0.73199999999999998</c:v>
                </c:pt>
                <c:pt idx="21489">
                  <c:v>0.55600000000000005</c:v>
                </c:pt>
                <c:pt idx="21490">
                  <c:v>0.52100000000000002</c:v>
                </c:pt>
                <c:pt idx="21491">
                  <c:v>0.51100000000000001</c:v>
                </c:pt>
                <c:pt idx="21492">
                  <c:v>0.51100000000000001</c:v>
                </c:pt>
                <c:pt idx="21493">
                  <c:v>0.53100000000000003</c:v>
                </c:pt>
                <c:pt idx="21494">
                  <c:v>0.51800000000000002</c:v>
                </c:pt>
                <c:pt idx="21495">
                  <c:v>0.51200000000000001</c:v>
                </c:pt>
                <c:pt idx="21496">
                  <c:v>0.52300000000000002</c:v>
                </c:pt>
                <c:pt idx="21497">
                  <c:v>0.52300000000000002</c:v>
                </c:pt>
                <c:pt idx="21498">
                  <c:v>0.73499999999999999</c:v>
                </c:pt>
                <c:pt idx="21499">
                  <c:v>0.77300000000000002</c:v>
                </c:pt>
                <c:pt idx="21500">
                  <c:v>0.53200000000000003</c:v>
                </c:pt>
                <c:pt idx="21501">
                  <c:v>0.53200000000000003</c:v>
                </c:pt>
                <c:pt idx="21502">
                  <c:v>0.78400000000000003</c:v>
                </c:pt>
                <c:pt idx="21503">
                  <c:v>0.53400000000000003</c:v>
                </c:pt>
                <c:pt idx="21504">
                  <c:v>0.58799999999999997</c:v>
                </c:pt>
                <c:pt idx="21505">
                  <c:v>0.58799999999999997</c:v>
                </c:pt>
                <c:pt idx="21506">
                  <c:v>0.77200000000000002</c:v>
                </c:pt>
                <c:pt idx="21507">
                  <c:v>0.55400000000000005</c:v>
                </c:pt>
                <c:pt idx="21508">
                  <c:v>0.51400000000000001</c:v>
                </c:pt>
                <c:pt idx="21509">
                  <c:v>0.76</c:v>
                </c:pt>
                <c:pt idx="21510">
                  <c:v>0.51400000000000001</c:v>
                </c:pt>
                <c:pt idx="21511">
                  <c:v>0.51100000000000001</c:v>
                </c:pt>
                <c:pt idx="21512">
                  <c:v>0.51100000000000001</c:v>
                </c:pt>
                <c:pt idx="21513">
                  <c:v>0.502</c:v>
                </c:pt>
                <c:pt idx="21514">
                  <c:v>0.502</c:v>
                </c:pt>
                <c:pt idx="21515">
                  <c:v>0.502</c:v>
                </c:pt>
                <c:pt idx="21516">
                  <c:v>0.53100000000000003</c:v>
                </c:pt>
                <c:pt idx="21517">
                  <c:v>0.745</c:v>
                </c:pt>
                <c:pt idx="21518">
                  <c:v>0.502</c:v>
                </c:pt>
                <c:pt idx="21519">
                  <c:v>0.78400000000000003</c:v>
                </c:pt>
                <c:pt idx="21520">
                  <c:v>0.53600000000000003</c:v>
                </c:pt>
                <c:pt idx="21521">
                  <c:v>0.53600000000000003</c:v>
                </c:pt>
                <c:pt idx="21522">
                  <c:v>0.53200000000000003</c:v>
                </c:pt>
                <c:pt idx="21523">
                  <c:v>0.78200000000000003</c:v>
                </c:pt>
                <c:pt idx="21524">
                  <c:v>0.54200000000000004</c:v>
                </c:pt>
                <c:pt idx="21525">
                  <c:v>0.748</c:v>
                </c:pt>
                <c:pt idx="21526">
                  <c:v>0.53200000000000003</c:v>
                </c:pt>
                <c:pt idx="21527">
                  <c:v>0.74199999999999999</c:v>
                </c:pt>
                <c:pt idx="21528">
                  <c:v>0.64600000000000002</c:v>
                </c:pt>
                <c:pt idx="21529">
                  <c:v>0.53300000000000003</c:v>
                </c:pt>
                <c:pt idx="21530">
                  <c:v>0.53400000000000003</c:v>
                </c:pt>
                <c:pt idx="21531">
                  <c:v>0.51600000000000001</c:v>
                </c:pt>
                <c:pt idx="21532">
                  <c:v>0.73799999999999999</c:v>
                </c:pt>
                <c:pt idx="21533">
                  <c:v>0.497</c:v>
                </c:pt>
                <c:pt idx="21534">
                  <c:v>0.52600000000000002</c:v>
                </c:pt>
                <c:pt idx="21535">
                  <c:v>0.71099999999999997</c:v>
                </c:pt>
                <c:pt idx="21536">
                  <c:v>0.51600000000000001</c:v>
                </c:pt>
                <c:pt idx="21537">
                  <c:v>0.51600000000000001</c:v>
                </c:pt>
                <c:pt idx="21538">
                  <c:v>0.52600000000000002</c:v>
                </c:pt>
                <c:pt idx="21539">
                  <c:v>0.72699999999999998</c:v>
                </c:pt>
                <c:pt idx="21540">
                  <c:v>0.52700000000000002</c:v>
                </c:pt>
                <c:pt idx="21541">
                  <c:v>0.74</c:v>
                </c:pt>
                <c:pt idx="21542">
                  <c:v>0.746</c:v>
                </c:pt>
                <c:pt idx="21543">
                  <c:v>0.55900000000000005</c:v>
                </c:pt>
                <c:pt idx="21544">
                  <c:v>0.55900000000000005</c:v>
                </c:pt>
                <c:pt idx="21545">
                  <c:v>0.498</c:v>
                </c:pt>
                <c:pt idx="21546">
                  <c:v>0.72799999999999998</c:v>
                </c:pt>
                <c:pt idx="21547">
                  <c:v>0.57799999999999996</c:v>
                </c:pt>
                <c:pt idx="21548">
                  <c:v>0.73799999999999999</c:v>
                </c:pt>
                <c:pt idx="21549">
                  <c:v>0.54</c:v>
                </c:pt>
                <c:pt idx="21550">
                  <c:v>0.52</c:v>
                </c:pt>
                <c:pt idx="21551">
                  <c:v>0.52</c:v>
                </c:pt>
                <c:pt idx="21552">
                  <c:v>0.52700000000000002</c:v>
                </c:pt>
                <c:pt idx="21553">
                  <c:v>0.52200000000000002</c:v>
                </c:pt>
                <c:pt idx="21554">
                  <c:v>0.53100000000000003</c:v>
                </c:pt>
                <c:pt idx="21555">
                  <c:v>0.54900000000000004</c:v>
                </c:pt>
                <c:pt idx="21556">
                  <c:v>0.5</c:v>
                </c:pt>
                <c:pt idx="21557">
                  <c:v>0.5</c:v>
                </c:pt>
                <c:pt idx="21558">
                  <c:v>0.53400000000000003</c:v>
                </c:pt>
                <c:pt idx="21559">
                  <c:v>0.53400000000000003</c:v>
                </c:pt>
                <c:pt idx="21560">
                  <c:v>0.54700000000000004</c:v>
                </c:pt>
                <c:pt idx="21561">
                  <c:v>0.48899999999999999</c:v>
                </c:pt>
                <c:pt idx="21562">
                  <c:v>0.48899999999999999</c:v>
                </c:pt>
                <c:pt idx="21563">
                  <c:v>0.78200000000000003</c:v>
                </c:pt>
                <c:pt idx="21564">
                  <c:v>0.54300000000000004</c:v>
                </c:pt>
                <c:pt idx="21565">
                  <c:v>0.54300000000000004</c:v>
                </c:pt>
                <c:pt idx="21566">
                  <c:v>0.57599999999999996</c:v>
                </c:pt>
                <c:pt idx="21567">
                  <c:v>0.52300000000000002</c:v>
                </c:pt>
                <c:pt idx="21568">
                  <c:v>0.74099999999999999</c:v>
                </c:pt>
                <c:pt idx="21569">
                  <c:v>0.754</c:v>
                </c:pt>
                <c:pt idx="21570">
                  <c:v>0.74399999999999999</c:v>
                </c:pt>
                <c:pt idx="21571">
                  <c:v>0.71499999999999997</c:v>
                </c:pt>
                <c:pt idx="21572">
                  <c:v>0.52300000000000002</c:v>
                </c:pt>
                <c:pt idx="21573">
                  <c:v>0.755</c:v>
                </c:pt>
                <c:pt idx="21574">
                  <c:v>0.51100000000000001</c:v>
                </c:pt>
                <c:pt idx="21575">
                  <c:v>0.51100000000000001</c:v>
                </c:pt>
                <c:pt idx="21576">
                  <c:v>0.51100000000000001</c:v>
                </c:pt>
                <c:pt idx="21577">
                  <c:v>0.74</c:v>
                </c:pt>
                <c:pt idx="21578">
                  <c:v>0.74</c:v>
                </c:pt>
                <c:pt idx="21579">
                  <c:v>0.54500000000000004</c:v>
                </c:pt>
                <c:pt idx="21580">
                  <c:v>0.51100000000000001</c:v>
                </c:pt>
                <c:pt idx="21581">
                  <c:v>0.54500000000000004</c:v>
                </c:pt>
                <c:pt idx="21582">
                  <c:v>0.54500000000000004</c:v>
                </c:pt>
                <c:pt idx="21583">
                  <c:v>0.53300000000000003</c:v>
                </c:pt>
                <c:pt idx="21584">
                  <c:v>0.53200000000000003</c:v>
                </c:pt>
                <c:pt idx="21585">
                  <c:v>0.52100000000000002</c:v>
                </c:pt>
                <c:pt idx="21586">
                  <c:v>0.52100000000000002</c:v>
                </c:pt>
                <c:pt idx="21587">
                  <c:v>0.54200000000000004</c:v>
                </c:pt>
                <c:pt idx="21588">
                  <c:v>0.55000000000000004</c:v>
                </c:pt>
                <c:pt idx="21589">
                  <c:v>0.54200000000000004</c:v>
                </c:pt>
                <c:pt idx="21590">
                  <c:v>0.74299999999999999</c:v>
                </c:pt>
                <c:pt idx="21591">
                  <c:v>0.50600000000000001</c:v>
                </c:pt>
                <c:pt idx="21592">
                  <c:v>0.50600000000000001</c:v>
                </c:pt>
                <c:pt idx="21593">
                  <c:v>0.71399999999999997</c:v>
                </c:pt>
                <c:pt idx="21594">
                  <c:v>0.76900000000000002</c:v>
                </c:pt>
                <c:pt idx="21595">
                  <c:v>0.52500000000000002</c:v>
                </c:pt>
                <c:pt idx="21596">
                  <c:v>0.50600000000000001</c:v>
                </c:pt>
                <c:pt idx="21597">
                  <c:v>0.76200000000000001</c:v>
                </c:pt>
                <c:pt idx="21598">
                  <c:v>0.74099999999999999</c:v>
                </c:pt>
                <c:pt idx="21599">
                  <c:v>0.53500000000000003</c:v>
                </c:pt>
                <c:pt idx="21600">
                  <c:v>0.54400000000000004</c:v>
                </c:pt>
                <c:pt idx="21601">
                  <c:v>0.53500000000000003</c:v>
                </c:pt>
                <c:pt idx="21602">
                  <c:v>0.54100000000000004</c:v>
                </c:pt>
                <c:pt idx="21603">
                  <c:v>0.54400000000000004</c:v>
                </c:pt>
                <c:pt idx="21604">
                  <c:v>0.50700000000000001</c:v>
                </c:pt>
                <c:pt idx="21605">
                  <c:v>0.52600000000000002</c:v>
                </c:pt>
                <c:pt idx="21606">
                  <c:v>0.52600000000000002</c:v>
                </c:pt>
                <c:pt idx="21607">
                  <c:v>0.57799999999999996</c:v>
                </c:pt>
                <c:pt idx="21608">
                  <c:v>0.57799999999999996</c:v>
                </c:pt>
                <c:pt idx="21609">
                  <c:v>0.71899999999999997</c:v>
                </c:pt>
                <c:pt idx="21610">
                  <c:v>0.748</c:v>
                </c:pt>
                <c:pt idx="21611">
                  <c:v>0.74099999999999999</c:v>
                </c:pt>
                <c:pt idx="21612">
                  <c:v>0.53800000000000003</c:v>
                </c:pt>
                <c:pt idx="21613">
                  <c:v>0.59099999999999997</c:v>
                </c:pt>
                <c:pt idx="21614">
                  <c:v>0.748</c:v>
                </c:pt>
                <c:pt idx="21615">
                  <c:v>0.73799999999999999</c:v>
                </c:pt>
                <c:pt idx="21616">
                  <c:v>0.54800000000000004</c:v>
                </c:pt>
                <c:pt idx="21617">
                  <c:v>0.53</c:v>
                </c:pt>
                <c:pt idx="21618">
                  <c:v>0.53</c:v>
                </c:pt>
                <c:pt idx="21619">
                  <c:v>0.75</c:v>
                </c:pt>
                <c:pt idx="21620">
                  <c:v>0.53600000000000003</c:v>
                </c:pt>
                <c:pt idx="21621">
                  <c:v>0.53100000000000003</c:v>
                </c:pt>
                <c:pt idx="21622">
                  <c:v>0.74399999999999999</c:v>
                </c:pt>
                <c:pt idx="21623">
                  <c:v>0.52500000000000002</c:v>
                </c:pt>
                <c:pt idx="21624">
                  <c:v>0.52500000000000002</c:v>
                </c:pt>
                <c:pt idx="21625">
                  <c:v>0.50800000000000001</c:v>
                </c:pt>
                <c:pt idx="21626">
                  <c:v>0.50800000000000001</c:v>
                </c:pt>
                <c:pt idx="21627">
                  <c:v>0.497</c:v>
                </c:pt>
                <c:pt idx="21628">
                  <c:v>0.497</c:v>
                </c:pt>
                <c:pt idx="21629">
                  <c:v>0.55700000000000005</c:v>
                </c:pt>
                <c:pt idx="21630">
                  <c:v>0.58899999999999997</c:v>
                </c:pt>
                <c:pt idx="21631">
                  <c:v>0.78400000000000003</c:v>
                </c:pt>
                <c:pt idx="21632">
                  <c:v>0.78300000000000003</c:v>
                </c:pt>
                <c:pt idx="21633">
                  <c:v>0.54500000000000004</c:v>
                </c:pt>
                <c:pt idx="21634">
                  <c:v>0.54500000000000004</c:v>
                </c:pt>
                <c:pt idx="21635">
                  <c:v>0.51</c:v>
                </c:pt>
                <c:pt idx="21636">
                  <c:v>0.52</c:v>
                </c:pt>
                <c:pt idx="21637">
                  <c:v>0.52</c:v>
                </c:pt>
                <c:pt idx="21638">
                  <c:v>0.73399999999999999</c:v>
                </c:pt>
                <c:pt idx="21639">
                  <c:v>0.52</c:v>
                </c:pt>
                <c:pt idx="21640">
                  <c:v>0.75700000000000001</c:v>
                </c:pt>
                <c:pt idx="21641">
                  <c:v>0.52400000000000002</c:v>
                </c:pt>
                <c:pt idx="21642">
                  <c:v>0.74199999999999999</c:v>
                </c:pt>
                <c:pt idx="21643">
                  <c:v>0.752</c:v>
                </c:pt>
                <c:pt idx="21644">
                  <c:v>0.55400000000000005</c:v>
                </c:pt>
                <c:pt idx="21645">
                  <c:v>0.55400000000000005</c:v>
                </c:pt>
                <c:pt idx="21646">
                  <c:v>0.52</c:v>
                </c:pt>
                <c:pt idx="21647">
                  <c:v>0.64300000000000002</c:v>
                </c:pt>
                <c:pt idx="21648">
                  <c:v>0.73899999999999999</c:v>
                </c:pt>
                <c:pt idx="21649">
                  <c:v>0.55300000000000005</c:v>
                </c:pt>
                <c:pt idx="21650">
                  <c:v>0.55300000000000005</c:v>
                </c:pt>
                <c:pt idx="21651">
                  <c:v>0.749</c:v>
                </c:pt>
                <c:pt idx="21652">
                  <c:v>0.56000000000000005</c:v>
                </c:pt>
                <c:pt idx="21653">
                  <c:v>0.55600000000000005</c:v>
                </c:pt>
                <c:pt idx="21654">
                  <c:v>0.78600000000000003</c:v>
                </c:pt>
                <c:pt idx="21655">
                  <c:v>0.54300000000000004</c:v>
                </c:pt>
                <c:pt idx="21656">
                  <c:v>0.54300000000000004</c:v>
                </c:pt>
                <c:pt idx="21657">
                  <c:v>0.53200000000000003</c:v>
                </c:pt>
                <c:pt idx="21658">
                  <c:v>0.53200000000000003</c:v>
                </c:pt>
                <c:pt idx="21659">
                  <c:v>0.51500000000000001</c:v>
                </c:pt>
                <c:pt idx="21660">
                  <c:v>0.51500000000000001</c:v>
                </c:pt>
                <c:pt idx="21661">
                  <c:v>0.55200000000000005</c:v>
                </c:pt>
                <c:pt idx="21662">
                  <c:v>0.52100000000000002</c:v>
                </c:pt>
                <c:pt idx="21663">
                  <c:v>0.55300000000000005</c:v>
                </c:pt>
                <c:pt idx="21664">
                  <c:v>0.51500000000000001</c:v>
                </c:pt>
                <c:pt idx="21665">
                  <c:v>0.53400000000000003</c:v>
                </c:pt>
                <c:pt idx="21666">
                  <c:v>0.54400000000000004</c:v>
                </c:pt>
                <c:pt idx="21667">
                  <c:v>0.74</c:v>
                </c:pt>
                <c:pt idx="21668">
                  <c:v>0.55400000000000005</c:v>
                </c:pt>
                <c:pt idx="21669">
                  <c:v>0.74</c:v>
                </c:pt>
                <c:pt idx="21670">
                  <c:v>0.54400000000000004</c:v>
                </c:pt>
                <c:pt idx="21671">
                  <c:v>0.751</c:v>
                </c:pt>
                <c:pt idx="21672">
                  <c:v>0.52700000000000002</c:v>
                </c:pt>
                <c:pt idx="21673">
                  <c:v>0.51600000000000001</c:v>
                </c:pt>
                <c:pt idx="21674">
                  <c:v>0.55200000000000005</c:v>
                </c:pt>
                <c:pt idx="21675">
                  <c:v>0.73699999999999999</c:v>
                </c:pt>
                <c:pt idx="21676">
                  <c:v>0.59199999999999997</c:v>
                </c:pt>
                <c:pt idx="21677">
                  <c:v>0.59199999999999997</c:v>
                </c:pt>
                <c:pt idx="21678">
                  <c:v>0.55500000000000005</c:v>
                </c:pt>
                <c:pt idx="21679">
                  <c:v>0.74</c:v>
                </c:pt>
                <c:pt idx="21680">
                  <c:v>0.55600000000000005</c:v>
                </c:pt>
                <c:pt idx="21681">
                  <c:v>0.52700000000000002</c:v>
                </c:pt>
                <c:pt idx="21682">
                  <c:v>0.52700000000000002</c:v>
                </c:pt>
                <c:pt idx="21683">
                  <c:v>0.745</c:v>
                </c:pt>
                <c:pt idx="21684">
                  <c:v>0.65300000000000002</c:v>
                </c:pt>
                <c:pt idx="21685">
                  <c:v>0.53600000000000003</c:v>
                </c:pt>
                <c:pt idx="21686">
                  <c:v>0.53600000000000003</c:v>
                </c:pt>
                <c:pt idx="21687">
                  <c:v>0.77800000000000002</c:v>
                </c:pt>
                <c:pt idx="21688">
                  <c:v>0.55800000000000005</c:v>
                </c:pt>
                <c:pt idx="21689">
                  <c:v>0.53900000000000003</c:v>
                </c:pt>
                <c:pt idx="21690">
                  <c:v>0.53900000000000003</c:v>
                </c:pt>
                <c:pt idx="21691">
                  <c:v>0.54</c:v>
                </c:pt>
                <c:pt idx="21692">
                  <c:v>0.54500000000000004</c:v>
                </c:pt>
                <c:pt idx="21693">
                  <c:v>0.53800000000000003</c:v>
                </c:pt>
                <c:pt idx="21694">
                  <c:v>0.57999999999999996</c:v>
                </c:pt>
                <c:pt idx="21695">
                  <c:v>0.54900000000000004</c:v>
                </c:pt>
                <c:pt idx="21696">
                  <c:v>0.77700000000000002</c:v>
                </c:pt>
                <c:pt idx="21697">
                  <c:v>0.51700000000000002</c:v>
                </c:pt>
                <c:pt idx="21698">
                  <c:v>0.73799999999999999</c:v>
                </c:pt>
                <c:pt idx="21699">
                  <c:v>0.75600000000000001</c:v>
                </c:pt>
                <c:pt idx="21700">
                  <c:v>0.57999999999999996</c:v>
                </c:pt>
                <c:pt idx="21701">
                  <c:v>0.51700000000000002</c:v>
                </c:pt>
                <c:pt idx="21702">
                  <c:v>0.53500000000000003</c:v>
                </c:pt>
                <c:pt idx="21703">
                  <c:v>0.50600000000000001</c:v>
                </c:pt>
                <c:pt idx="21704">
                  <c:v>0.50600000000000001</c:v>
                </c:pt>
                <c:pt idx="21705">
                  <c:v>0.53500000000000003</c:v>
                </c:pt>
                <c:pt idx="21706">
                  <c:v>0.56899999999999995</c:v>
                </c:pt>
                <c:pt idx="21707">
                  <c:v>0.78900000000000003</c:v>
                </c:pt>
                <c:pt idx="21708">
                  <c:v>0.76500000000000001</c:v>
                </c:pt>
                <c:pt idx="21709">
                  <c:v>0.55300000000000005</c:v>
                </c:pt>
                <c:pt idx="21710">
                  <c:v>0.54200000000000004</c:v>
                </c:pt>
                <c:pt idx="21711">
                  <c:v>0.65</c:v>
                </c:pt>
                <c:pt idx="21712">
                  <c:v>0.78900000000000003</c:v>
                </c:pt>
                <c:pt idx="21713">
                  <c:v>0.52900000000000003</c:v>
                </c:pt>
                <c:pt idx="21714">
                  <c:v>0.52900000000000003</c:v>
                </c:pt>
                <c:pt idx="21715">
                  <c:v>0.747</c:v>
                </c:pt>
                <c:pt idx="21716">
                  <c:v>0.53600000000000003</c:v>
                </c:pt>
                <c:pt idx="21717">
                  <c:v>0.51900000000000002</c:v>
                </c:pt>
                <c:pt idx="21718">
                  <c:v>0.54200000000000004</c:v>
                </c:pt>
                <c:pt idx="21719">
                  <c:v>0.752</c:v>
                </c:pt>
                <c:pt idx="21720">
                  <c:v>0.58199999999999996</c:v>
                </c:pt>
                <c:pt idx="21721">
                  <c:v>0.52900000000000003</c:v>
                </c:pt>
                <c:pt idx="21722">
                  <c:v>0.73199999999999998</c:v>
                </c:pt>
                <c:pt idx="21723">
                  <c:v>0.66</c:v>
                </c:pt>
                <c:pt idx="21724">
                  <c:v>0.52900000000000003</c:v>
                </c:pt>
                <c:pt idx="21725">
                  <c:v>0.74399999999999999</c:v>
                </c:pt>
                <c:pt idx="21726">
                  <c:v>0.71399999999999997</c:v>
                </c:pt>
                <c:pt idx="21727">
                  <c:v>0.55600000000000005</c:v>
                </c:pt>
                <c:pt idx="21728">
                  <c:v>0.55600000000000005</c:v>
                </c:pt>
                <c:pt idx="21729">
                  <c:v>0.56299999999999994</c:v>
                </c:pt>
                <c:pt idx="21730">
                  <c:v>0.56299999999999994</c:v>
                </c:pt>
                <c:pt idx="21731">
                  <c:v>0.53700000000000003</c:v>
                </c:pt>
                <c:pt idx="21732">
                  <c:v>0.53700000000000003</c:v>
                </c:pt>
                <c:pt idx="21733">
                  <c:v>0.74299999999999999</c:v>
                </c:pt>
                <c:pt idx="21734">
                  <c:v>0.53400000000000003</c:v>
                </c:pt>
                <c:pt idx="21735">
                  <c:v>0.58099999999999996</c:v>
                </c:pt>
                <c:pt idx="21736">
                  <c:v>0.56499999999999995</c:v>
                </c:pt>
                <c:pt idx="21737">
                  <c:v>0.56499999999999995</c:v>
                </c:pt>
                <c:pt idx="21738">
                  <c:v>0.74299999999999999</c:v>
                </c:pt>
                <c:pt idx="21739">
                  <c:v>0.73299999999999998</c:v>
                </c:pt>
                <c:pt idx="21740">
                  <c:v>0.52400000000000002</c:v>
                </c:pt>
                <c:pt idx="21741">
                  <c:v>0.52400000000000002</c:v>
                </c:pt>
                <c:pt idx="21742">
                  <c:v>0.53</c:v>
                </c:pt>
                <c:pt idx="21743">
                  <c:v>0.52400000000000002</c:v>
                </c:pt>
                <c:pt idx="21744">
                  <c:v>0.56699999999999995</c:v>
                </c:pt>
                <c:pt idx="21745">
                  <c:v>0.71499999999999997</c:v>
                </c:pt>
                <c:pt idx="21746">
                  <c:v>0.54300000000000004</c:v>
                </c:pt>
                <c:pt idx="21747">
                  <c:v>0.55400000000000005</c:v>
                </c:pt>
                <c:pt idx="21748">
                  <c:v>0.55400000000000005</c:v>
                </c:pt>
                <c:pt idx="21749">
                  <c:v>0.54200000000000004</c:v>
                </c:pt>
                <c:pt idx="21750">
                  <c:v>0.54200000000000004</c:v>
                </c:pt>
                <c:pt idx="21751">
                  <c:v>0.751</c:v>
                </c:pt>
                <c:pt idx="21752">
                  <c:v>0.55200000000000005</c:v>
                </c:pt>
                <c:pt idx="21753">
                  <c:v>0.55300000000000005</c:v>
                </c:pt>
                <c:pt idx="21754">
                  <c:v>0.52500000000000002</c:v>
                </c:pt>
                <c:pt idx="21755">
                  <c:v>0.754</c:v>
                </c:pt>
                <c:pt idx="21756">
                  <c:v>0.56499999999999995</c:v>
                </c:pt>
                <c:pt idx="21757">
                  <c:v>0.65300000000000002</c:v>
                </c:pt>
                <c:pt idx="21758">
                  <c:v>0.65300000000000002</c:v>
                </c:pt>
                <c:pt idx="21759">
                  <c:v>0.53700000000000003</c:v>
                </c:pt>
                <c:pt idx="21760">
                  <c:v>0.53500000000000003</c:v>
                </c:pt>
                <c:pt idx="21761">
                  <c:v>0.745</c:v>
                </c:pt>
                <c:pt idx="21762">
                  <c:v>0.56200000000000006</c:v>
                </c:pt>
                <c:pt idx="21763">
                  <c:v>0.66800000000000004</c:v>
                </c:pt>
                <c:pt idx="21764">
                  <c:v>0.57999999999999996</c:v>
                </c:pt>
                <c:pt idx="21765">
                  <c:v>0.56699999999999995</c:v>
                </c:pt>
                <c:pt idx="21766">
                  <c:v>0.55000000000000004</c:v>
                </c:pt>
                <c:pt idx="21767">
                  <c:v>0.51400000000000001</c:v>
                </c:pt>
                <c:pt idx="21768">
                  <c:v>0.56699999999999995</c:v>
                </c:pt>
                <c:pt idx="21769">
                  <c:v>0.54800000000000004</c:v>
                </c:pt>
                <c:pt idx="21770">
                  <c:v>0.54800000000000004</c:v>
                </c:pt>
                <c:pt idx="21771">
                  <c:v>0.53700000000000003</c:v>
                </c:pt>
                <c:pt idx="21772">
                  <c:v>0.53700000000000003</c:v>
                </c:pt>
                <c:pt idx="21773">
                  <c:v>0.55400000000000005</c:v>
                </c:pt>
                <c:pt idx="21774">
                  <c:v>0.78700000000000003</c:v>
                </c:pt>
                <c:pt idx="21775">
                  <c:v>0.54700000000000004</c:v>
                </c:pt>
                <c:pt idx="21776">
                  <c:v>0.54700000000000004</c:v>
                </c:pt>
                <c:pt idx="21777">
                  <c:v>0.59399999999999997</c:v>
                </c:pt>
                <c:pt idx="21778">
                  <c:v>0.76</c:v>
                </c:pt>
                <c:pt idx="21779">
                  <c:v>0.52700000000000002</c:v>
                </c:pt>
                <c:pt idx="21780">
                  <c:v>0.748</c:v>
                </c:pt>
                <c:pt idx="21781">
                  <c:v>0.749</c:v>
                </c:pt>
                <c:pt idx="21782">
                  <c:v>0.59399999999999997</c:v>
                </c:pt>
                <c:pt idx="21783">
                  <c:v>0.52700000000000002</c:v>
                </c:pt>
                <c:pt idx="21784">
                  <c:v>0.54900000000000004</c:v>
                </c:pt>
                <c:pt idx="21785">
                  <c:v>0.51400000000000001</c:v>
                </c:pt>
                <c:pt idx="21786">
                  <c:v>0.51400000000000001</c:v>
                </c:pt>
                <c:pt idx="21787">
                  <c:v>0.58599999999999997</c:v>
                </c:pt>
                <c:pt idx="21788">
                  <c:v>0.746</c:v>
                </c:pt>
                <c:pt idx="21789">
                  <c:v>0.75900000000000001</c:v>
                </c:pt>
                <c:pt idx="21790">
                  <c:v>0.56100000000000005</c:v>
                </c:pt>
                <c:pt idx="21791">
                  <c:v>0.78300000000000003</c:v>
                </c:pt>
                <c:pt idx="21792">
                  <c:v>0.745</c:v>
                </c:pt>
                <c:pt idx="21793">
                  <c:v>0.76800000000000002</c:v>
                </c:pt>
                <c:pt idx="21794">
                  <c:v>0.54500000000000004</c:v>
                </c:pt>
                <c:pt idx="21795">
                  <c:v>0.78200000000000003</c:v>
                </c:pt>
                <c:pt idx="21796">
                  <c:v>0.53900000000000003</c:v>
                </c:pt>
                <c:pt idx="21797">
                  <c:v>0.53900000000000003</c:v>
                </c:pt>
                <c:pt idx="21798">
                  <c:v>0.66600000000000004</c:v>
                </c:pt>
                <c:pt idx="21799">
                  <c:v>0.53600000000000003</c:v>
                </c:pt>
                <c:pt idx="21800">
                  <c:v>0.71899999999999997</c:v>
                </c:pt>
                <c:pt idx="21801">
                  <c:v>0.54600000000000004</c:v>
                </c:pt>
                <c:pt idx="21802">
                  <c:v>0.53600000000000003</c:v>
                </c:pt>
                <c:pt idx="21803">
                  <c:v>0.52800000000000002</c:v>
                </c:pt>
                <c:pt idx="21804">
                  <c:v>0.52500000000000002</c:v>
                </c:pt>
                <c:pt idx="21805">
                  <c:v>0.52500000000000002</c:v>
                </c:pt>
                <c:pt idx="21806">
                  <c:v>0.53800000000000003</c:v>
                </c:pt>
                <c:pt idx="21807">
                  <c:v>0.56399999999999995</c:v>
                </c:pt>
                <c:pt idx="21808">
                  <c:v>0.53800000000000003</c:v>
                </c:pt>
                <c:pt idx="21809">
                  <c:v>0.77400000000000002</c:v>
                </c:pt>
                <c:pt idx="21810">
                  <c:v>0.72399999999999998</c:v>
                </c:pt>
                <c:pt idx="21811">
                  <c:v>0.59799999999999998</c:v>
                </c:pt>
                <c:pt idx="21812">
                  <c:v>0.59399999999999997</c:v>
                </c:pt>
                <c:pt idx="21813">
                  <c:v>0.54700000000000004</c:v>
                </c:pt>
                <c:pt idx="21814">
                  <c:v>0.58199999999999996</c:v>
                </c:pt>
                <c:pt idx="21815">
                  <c:v>0.58199999999999996</c:v>
                </c:pt>
                <c:pt idx="21816">
                  <c:v>0.59499999999999997</c:v>
                </c:pt>
                <c:pt idx="21817">
                  <c:v>0.753</c:v>
                </c:pt>
                <c:pt idx="21818">
                  <c:v>0.50900000000000001</c:v>
                </c:pt>
                <c:pt idx="21819">
                  <c:v>0.71799999999999997</c:v>
                </c:pt>
                <c:pt idx="21820">
                  <c:v>0.74199999999999999</c:v>
                </c:pt>
                <c:pt idx="21821">
                  <c:v>0.54500000000000004</c:v>
                </c:pt>
                <c:pt idx="21822">
                  <c:v>0.56699999999999995</c:v>
                </c:pt>
                <c:pt idx="21823">
                  <c:v>0.56699999999999995</c:v>
                </c:pt>
                <c:pt idx="21824">
                  <c:v>0.54800000000000004</c:v>
                </c:pt>
                <c:pt idx="21825">
                  <c:v>0.54800000000000004</c:v>
                </c:pt>
                <c:pt idx="21826">
                  <c:v>0.53300000000000003</c:v>
                </c:pt>
                <c:pt idx="21827">
                  <c:v>0.57599999999999996</c:v>
                </c:pt>
                <c:pt idx="21828">
                  <c:v>0.57599999999999996</c:v>
                </c:pt>
                <c:pt idx="21829">
                  <c:v>0.746</c:v>
                </c:pt>
                <c:pt idx="21830">
                  <c:v>0.52900000000000003</c:v>
                </c:pt>
                <c:pt idx="21831">
                  <c:v>0.52900000000000003</c:v>
                </c:pt>
                <c:pt idx="21832">
                  <c:v>0.55100000000000005</c:v>
                </c:pt>
                <c:pt idx="21833">
                  <c:v>0.56200000000000006</c:v>
                </c:pt>
                <c:pt idx="21834">
                  <c:v>0.57899999999999996</c:v>
                </c:pt>
                <c:pt idx="21835">
                  <c:v>0.56599999999999995</c:v>
                </c:pt>
                <c:pt idx="21836">
                  <c:v>0.56499999999999995</c:v>
                </c:pt>
                <c:pt idx="21837">
                  <c:v>0.746</c:v>
                </c:pt>
                <c:pt idx="21838">
                  <c:v>0.57499999999999996</c:v>
                </c:pt>
                <c:pt idx="21839">
                  <c:v>0.56200000000000006</c:v>
                </c:pt>
                <c:pt idx="21840">
                  <c:v>0.55300000000000005</c:v>
                </c:pt>
                <c:pt idx="21841">
                  <c:v>0.55300000000000005</c:v>
                </c:pt>
                <c:pt idx="21842">
                  <c:v>0.57499999999999996</c:v>
                </c:pt>
                <c:pt idx="21843">
                  <c:v>0.755</c:v>
                </c:pt>
                <c:pt idx="21844">
                  <c:v>0.53400000000000003</c:v>
                </c:pt>
                <c:pt idx="21845">
                  <c:v>0.59599999999999997</c:v>
                </c:pt>
                <c:pt idx="21846">
                  <c:v>0.755</c:v>
                </c:pt>
                <c:pt idx="21847">
                  <c:v>0.51200000000000001</c:v>
                </c:pt>
                <c:pt idx="21848">
                  <c:v>0.66800000000000004</c:v>
                </c:pt>
                <c:pt idx="21849">
                  <c:v>0.51200000000000001</c:v>
                </c:pt>
                <c:pt idx="21850">
                  <c:v>0.749</c:v>
                </c:pt>
                <c:pt idx="21851">
                  <c:v>0.747</c:v>
                </c:pt>
                <c:pt idx="21852">
                  <c:v>0.59299999999999997</c:v>
                </c:pt>
                <c:pt idx="21853">
                  <c:v>0.67700000000000005</c:v>
                </c:pt>
                <c:pt idx="21854">
                  <c:v>0.56100000000000005</c:v>
                </c:pt>
                <c:pt idx="21855">
                  <c:v>0.54800000000000004</c:v>
                </c:pt>
                <c:pt idx="21856">
                  <c:v>0.57699999999999996</c:v>
                </c:pt>
                <c:pt idx="21857">
                  <c:v>0.54500000000000004</c:v>
                </c:pt>
                <c:pt idx="21858">
                  <c:v>0.52300000000000002</c:v>
                </c:pt>
                <c:pt idx="21859">
                  <c:v>0.55700000000000005</c:v>
                </c:pt>
                <c:pt idx="21860">
                  <c:v>0.55700000000000005</c:v>
                </c:pt>
                <c:pt idx="21861">
                  <c:v>0.5</c:v>
                </c:pt>
                <c:pt idx="21862">
                  <c:v>0.5</c:v>
                </c:pt>
                <c:pt idx="21863">
                  <c:v>0.57399999999999995</c:v>
                </c:pt>
                <c:pt idx="21864">
                  <c:v>0.56399999999999995</c:v>
                </c:pt>
                <c:pt idx="21865">
                  <c:v>0.65600000000000003</c:v>
                </c:pt>
                <c:pt idx="21866">
                  <c:v>0.74</c:v>
                </c:pt>
                <c:pt idx="21867">
                  <c:v>0.78500000000000003</c:v>
                </c:pt>
                <c:pt idx="21868">
                  <c:v>0.53600000000000003</c:v>
                </c:pt>
                <c:pt idx="21869">
                  <c:v>0.78600000000000003</c:v>
                </c:pt>
                <c:pt idx="21870">
                  <c:v>0.65600000000000003</c:v>
                </c:pt>
                <c:pt idx="21871">
                  <c:v>0.53600000000000003</c:v>
                </c:pt>
                <c:pt idx="21872">
                  <c:v>0.73899999999999999</c:v>
                </c:pt>
                <c:pt idx="21873">
                  <c:v>0.52400000000000002</c:v>
                </c:pt>
                <c:pt idx="21874">
                  <c:v>0.52400000000000002</c:v>
                </c:pt>
                <c:pt idx="21875">
                  <c:v>0.54800000000000004</c:v>
                </c:pt>
                <c:pt idx="21876">
                  <c:v>0.54800000000000004</c:v>
                </c:pt>
                <c:pt idx="21877">
                  <c:v>0.55800000000000005</c:v>
                </c:pt>
                <c:pt idx="21878">
                  <c:v>0.55800000000000005</c:v>
                </c:pt>
                <c:pt idx="21879">
                  <c:v>0.78800000000000003</c:v>
                </c:pt>
                <c:pt idx="21880">
                  <c:v>0.64700000000000002</c:v>
                </c:pt>
                <c:pt idx="21881">
                  <c:v>0.78800000000000003</c:v>
                </c:pt>
                <c:pt idx="21882">
                  <c:v>0.74399999999999999</c:v>
                </c:pt>
                <c:pt idx="21883">
                  <c:v>0.76300000000000001</c:v>
                </c:pt>
                <c:pt idx="21884">
                  <c:v>0.54800000000000004</c:v>
                </c:pt>
                <c:pt idx="21885">
                  <c:v>0.54800000000000004</c:v>
                </c:pt>
                <c:pt idx="21886">
                  <c:v>0.745</c:v>
                </c:pt>
                <c:pt idx="21887">
                  <c:v>0.56000000000000005</c:v>
                </c:pt>
                <c:pt idx="21888">
                  <c:v>0.56299999999999994</c:v>
                </c:pt>
                <c:pt idx="21889">
                  <c:v>0.53700000000000003</c:v>
                </c:pt>
                <c:pt idx="21890">
                  <c:v>0.754</c:v>
                </c:pt>
                <c:pt idx="21891">
                  <c:v>0.57199999999999995</c:v>
                </c:pt>
                <c:pt idx="21892">
                  <c:v>0.55600000000000005</c:v>
                </c:pt>
                <c:pt idx="21893">
                  <c:v>0.54700000000000004</c:v>
                </c:pt>
                <c:pt idx="21894">
                  <c:v>0.58399999999999996</c:v>
                </c:pt>
                <c:pt idx="21895">
                  <c:v>0.58399999999999996</c:v>
                </c:pt>
                <c:pt idx="21896">
                  <c:v>0.79100000000000004</c:v>
                </c:pt>
                <c:pt idx="21897">
                  <c:v>0.55700000000000005</c:v>
                </c:pt>
                <c:pt idx="21898">
                  <c:v>0.54700000000000004</c:v>
                </c:pt>
                <c:pt idx="21899">
                  <c:v>0.54700000000000004</c:v>
                </c:pt>
                <c:pt idx="21900">
                  <c:v>0.54800000000000004</c:v>
                </c:pt>
                <c:pt idx="21901">
                  <c:v>0.53500000000000003</c:v>
                </c:pt>
                <c:pt idx="21902">
                  <c:v>0.53500000000000003</c:v>
                </c:pt>
                <c:pt idx="21903">
                  <c:v>0.57499999999999996</c:v>
                </c:pt>
                <c:pt idx="21904">
                  <c:v>0.59599999999999997</c:v>
                </c:pt>
                <c:pt idx="21905">
                  <c:v>0.59599999999999997</c:v>
                </c:pt>
                <c:pt idx="21906">
                  <c:v>0.77400000000000002</c:v>
                </c:pt>
                <c:pt idx="21907">
                  <c:v>0.51800000000000002</c:v>
                </c:pt>
                <c:pt idx="21908">
                  <c:v>0.65700000000000003</c:v>
                </c:pt>
                <c:pt idx="21909">
                  <c:v>0.61</c:v>
                </c:pt>
                <c:pt idx="21910">
                  <c:v>0.61099999999999999</c:v>
                </c:pt>
                <c:pt idx="21911">
                  <c:v>0.54300000000000004</c:v>
                </c:pt>
                <c:pt idx="21912">
                  <c:v>0.55800000000000005</c:v>
                </c:pt>
                <c:pt idx="21913">
                  <c:v>0.745</c:v>
                </c:pt>
                <c:pt idx="21914">
                  <c:v>0.54200000000000004</c:v>
                </c:pt>
                <c:pt idx="21915">
                  <c:v>0.54200000000000004</c:v>
                </c:pt>
                <c:pt idx="21916">
                  <c:v>0.51900000000000002</c:v>
                </c:pt>
                <c:pt idx="21917">
                  <c:v>0.54900000000000004</c:v>
                </c:pt>
                <c:pt idx="21918">
                  <c:v>0.56100000000000005</c:v>
                </c:pt>
                <c:pt idx="21919">
                  <c:v>0.55500000000000005</c:v>
                </c:pt>
                <c:pt idx="21920">
                  <c:v>0.74399999999999999</c:v>
                </c:pt>
                <c:pt idx="21921">
                  <c:v>0.74299999999999999</c:v>
                </c:pt>
                <c:pt idx="21922">
                  <c:v>0.755</c:v>
                </c:pt>
                <c:pt idx="21923">
                  <c:v>0.55900000000000005</c:v>
                </c:pt>
                <c:pt idx="21924">
                  <c:v>0.57899999999999996</c:v>
                </c:pt>
                <c:pt idx="21925">
                  <c:v>0.57899999999999996</c:v>
                </c:pt>
                <c:pt idx="21926">
                  <c:v>0.58799999999999997</c:v>
                </c:pt>
                <c:pt idx="21927">
                  <c:v>0.58799999999999997</c:v>
                </c:pt>
                <c:pt idx="21928">
                  <c:v>0.58399999999999996</c:v>
                </c:pt>
                <c:pt idx="21929">
                  <c:v>0.56000000000000005</c:v>
                </c:pt>
                <c:pt idx="21930">
                  <c:v>0.54</c:v>
                </c:pt>
                <c:pt idx="21931">
                  <c:v>0.54</c:v>
                </c:pt>
                <c:pt idx="21932">
                  <c:v>0.58399999999999996</c:v>
                </c:pt>
                <c:pt idx="21933">
                  <c:v>0.54400000000000004</c:v>
                </c:pt>
                <c:pt idx="21934">
                  <c:v>0.54200000000000004</c:v>
                </c:pt>
                <c:pt idx="21935">
                  <c:v>0.59099999999999997</c:v>
                </c:pt>
                <c:pt idx="21936">
                  <c:v>0.56399999999999995</c:v>
                </c:pt>
                <c:pt idx="21937">
                  <c:v>0.56399999999999995</c:v>
                </c:pt>
                <c:pt idx="21938">
                  <c:v>0.52100000000000002</c:v>
                </c:pt>
                <c:pt idx="21939">
                  <c:v>0.78200000000000003</c:v>
                </c:pt>
                <c:pt idx="21940">
                  <c:v>0.75</c:v>
                </c:pt>
                <c:pt idx="21941">
                  <c:v>0.52100000000000002</c:v>
                </c:pt>
                <c:pt idx="21942">
                  <c:v>0.60899999999999999</c:v>
                </c:pt>
                <c:pt idx="21943">
                  <c:v>0.55300000000000005</c:v>
                </c:pt>
                <c:pt idx="21944">
                  <c:v>0.53900000000000003</c:v>
                </c:pt>
                <c:pt idx="21945">
                  <c:v>0.73599999999999999</c:v>
                </c:pt>
                <c:pt idx="21946">
                  <c:v>0.65500000000000003</c:v>
                </c:pt>
                <c:pt idx="21947">
                  <c:v>0.76100000000000001</c:v>
                </c:pt>
                <c:pt idx="21948">
                  <c:v>0.57199999999999995</c:v>
                </c:pt>
                <c:pt idx="21949">
                  <c:v>0.72</c:v>
                </c:pt>
                <c:pt idx="21950">
                  <c:v>0.749</c:v>
                </c:pt>
                <c:pt idx="21951">
                  <c:v>0.53900000000000003</c:v>
                </c:pt>
                <c:pt idx="21952">
                  <c:v>0.53200000000000003</c:v>
                </c:pt>
                <c:pt idx="21953">
                  <c:v>0.50900000000000001</c:v>
                </c:pt>
                <c:pt idx="21954">
                  <c:v>0.50900000000000001</c:v>
                </c:pt>
                <c:pt idx="21955">
                  <c:v>0.67800000000000005</c:v>
                </c:pt>
                <c:pt idx="21956">
                  <c:v>0.56699999999999995</c:v>
                </c:pt>
                <c:pt idx="21957">
                  <c:v>0.56699999999999995</c:v>
                </c:pt>
                <c:pt idx="21958">
                  <c:v>0.67100000000000004</c:v>
                </c:pt>
                <c:pt idx="21959">
                  <c:v>0.58499999999999996</c:v>
                </c:pt>
                <c:pt idx="21960">
                  <c:v>0.54600000000000004</c:v>
                </c:pt>
                <c:pt idx="21961">
                  <c:v>0.748</c:v>
                </c:pt>
                <c:pt idx="21962">
                  <c:v>0.753</c:v>
                </c:pt>
                <c:pt idx="21963">
                  <c:v>0.752</c:v>
                </c:pt>
                <c:pt idx="21964">
                  <c:v>0.56000000000000005</c:v>
                </c:pt>
                <c:pt idx="21965">
                  <c:v>0.73799999999999999</c:v>
                </c:pt>
                <c:pt idx="21966">
                  <c:v>0.55700000000000005</c:v>
                </c:pt>
                <c:pt idx="21967">
                  <c:v>0.67700000000000005</c:v>
                </c:pt>
                <c:pt idx="21968">
                  <c:v>0.54600000000000004</c:v>
                </c:pt>
                <c:pt idx="21969">
                  <c:v>0.67100000000000004</c:v>
                </c:pt>
                <c:pt idx="21970">
                  <c:v>0.77100000000000002</c:v>
                </c:pt>
                <c:pt idx="21971">
                  <c:v>0.58899999999999997</c:v>
                </c:pt>
                <c:pt idx="21972">
                  <c:v>0.53300000000000003</c:v>
                </c:pt>
                <c:pt idx="21973">
                  <c:v>0.53300000000000003</c:v>
                </c:pt>
                <c:pt idx="21974">
                  <c:v>0.58599999999999997</c:v>
                </c:pt>
                <c:pt idx="21975">
                  <c:v>0.755</c:v>
                </c:pt>
                <c:pt idx="21976">
                  <c:v>0.66400000000000003</c:v>
                </c:pt>
                <c:pt idx="21977">
                  <c:v>0.79400000000000004</c:v>
                </c:pt>
                <c:pt idx="21978">
                  <c:v>0.79400000000000004</c:v>
                </c:pt>
                <c:pt idx="21979">
                  <c:v>0.75700000000000001</c:v>
                </c:pt>
                <c:pt idx="21980">
                  <c:v>0.55900000000000005</c:v>
                </c:pt>
                <c:pt idx="21981">
                  <c:v>0.55900000000000005</c:v>
                </c:pt>
                <c:pt idx="21982">
                  <c:v>0.59099999999999997</c:v>
                </c:pt>
                <c:pt idx="21983">
                  <c:v>0.748</c:v>
                </c:pt>
                <c:pt idx="21984">
                  <c:v>0.623</c:v>
                </c:pt>
                <c:pt idx="21985">
                  <c:v>0.623</c:v>
                </c:pt>
                <c:pt idx="21986">
                  <c:v>0.59199999999999997</c:v>
                </c:pt>
                <c:pt idx="21987">
                  <c:v>0.56899999999999995</c:v>
                </c:pt>
                <c:pt idx="21988">
                  <c:v>0.56899999999999995</c:v>
                </c:pt>
                <c:pt idx="21989">
                  <c:v>0.56000000000000005</c:v>
                </c:pt>
                <c:pt idx="21990">
                  <c:v>0.56000000000000005</c:v>
                </c:pt>
                <c:pt idx="21991">
                  <c:v>0.75900000000000001</c:v>
                </c:pt>
                <c:pt idx="21992">
                  <c:v>0.54600000000000004</c:v>
                </c:pt>
                <c:pt idx="21993">
                  <c:v>0.59499999999999997</c:v>
                </c:pt>
                <c:pt idx="21994">
                  <c:v>0.59499999999999997</c:v>
                </c:pt>
                <c:pt idx="21995">
                  <c:v>0.55600000000000005</c:v>
                </c:pt>
                <c:pt idx="21996">
                  <c:v>0.57099999999999995</c:v>
                </c:pt>
                <c:pt idx="21997">
                  <c:v>0.67300000000000004</c:v>
                </c:pt>
                <c:pt idx="21998">
                  <c:v>0.79300000000000004</c:v>
                </c:pt>
                <c:pt idx="21999">
                  <c:v>0.55600000000000005</c:v>
                </c:pt>
                <c:pt idx="22000">
                  <c:v>0.56699999999999995</c:v>
                </c:pt>
                <c:pt idx="22001">
                  <c:v>0.52700000000000002</c:v>
                </c:pt>
                <c:pt idx="22002">
                  <c:v>0.65800000000000003</c:v>
                </c:pt>
                <c:pt idx="22003">
                  <c:v>0.65800000000000003</c:v>
                </c:pt>
                <c:pt idx="22004">
                  <c:v>0.58499999999999996</c:v>
                </c:pt>
                <c:pt idx="22005">
                  <c:v>0.56799999999999995</c:v>
                </c:pt>
                <c:pt idx="22006">
                  <c:v>0.71899999999999997</c:v>
                </c:pt>
                <c:pt idx="22007">
                  <c:v>0.55800000000000005</c:v>
                </c:pt>
                <c:pt idx="22008">
                  <c:v>0.55800000000000005</c:v>
                </c:pt>
                <c:pt idx="22009">
                  <c:v>0.78100000000000003</c:v>
                </c:pt>
                <c:pt idx="22010">
                  <c:v>0.751</c:v>
                </c:pt>
                <c:pt idx="22011">
                  <c:v>0.67300000000000004</c:v>
                </c:pt>
                <c:pt idx="22012">
                  <c:v>0.55300000000000005</c:v>
                </c:pt>
                <c:pt idx="22013">
                  <c:v>0.75600000000000001</c:v>
                </c:pt>
                <c:pt idx="22014">
                  <c:v>0.54600000000000004</c:v>
                </c:pt>
                <c:pt idx="22015">
                  <c:v>0.54600000000000004</c:v>
                </c:pt>
                <c:pt idx="22016">
                  <c:v>0.58699999999999997</c:v>
                </c:pt>
                <c:pt idx="22017">
                  <c:v>0.52800000000000002</c:v>
                </c:pt>
                <c:pt idx="22018">
                  <c:v>0.55700000000000005</c:v>
                </c:pt>
                <c:pt idx="22019">
                  <c:v>0.621</c:v>
                </c:pt>
                <c:pt idx="22020">
                  <c:v>0.58299999999999996</c:v>
                </c:pt>
                <c:pt idx="22021">
                  <c:v>0.626</c:v>
                </c:pt>
                <c:pt idx="22022">
                  <c:v>0.56899999999999995</c:v>
                </c:pt>
                <c:pt idx="22023">
                  <c:v>0.59799999999999998</c:v>
                </c:pt>
                <c:pt idx="22024">
                  <c:v>0.76</c:v>
                </c:pt>
                <c:pt idx="22025">
                  <c:v>0.56599999999999995</c:v>
                </c:pt>
                <c:pt idx="22026">
                  <c:v>0.59799999999999998</c:v>
                </c:pt>
                <c:pt idx="22027">
                  <c:v>0.55400000000000005</c:v>
                </c:pt>
                <c:pt idx="22028">
                  <c:v>0.77300000000000002</c:v>
                </c:pt>
                <c:pt idx="22029">
                  <c:v>0.60099999999999998</c:v>
                </c:pt>
                <c:pt idx="22030">
                  <c:v>0.60099999999999998</c:v>
                </c:pt>
                <c:pt idx="22031">
                  <c:v>0.57099999999999995</c:v>
                </c:pt>
                <c:pt idx="22032">
                  <c:v>0.59099999999999997</c:v>
                </c:pt>
                <c:pt idx="22033">
                  <c:v>0.59099999999999997</c:v>
                </c:pt>
                <c:pt idx="22034">
                  <c:v>0.57099999999999995</c:v>
                </c:pt>
                <c:pt idx="22035">
                  <c:v>0.55000000000000004</c:v>
                </c:pt>
                <c:pt idx="22036">
                  <c:v>0.55000000000000004</c:v>
                </c:pt>
                <c:pt idx="22037">
                  <c:v>0.54100000000000004</c:v>
                </c:pt>
                <c:pt idx="22038">
                  <c:v>0.54100000000000004</c:v>
                </c:pt>
                <c:pt idx="22039">
                  <c:v>0.53</c:v>
                </c:pt>
                <c:pt idx="22040">
                  <c:v>0.755</c:v>
                </c:pt>
                <c:pt idx="22041">
                  <c:v>0.53</c:v>
                </c:pt>
                <c:pt idx="22042">
                  <c:v>0.55300000000000005</c:v>
                </c:pt>
                <c:pt idx="22043">
                  <c:v>0.59899999999999998</c:v>
                </c:pt>
                <c:pt idx="22044">
                  <c:v>0.60399999999999998</c:v>
                </c:pt>
                <c:pt idx="22045">
                  <c:v>0.59</c:v>
                </c:pt>
                <c:pt idx="22046">
                  <c:v>0.58899999999999997</c:v>
                </c:pt>
                <c:pt idx="22047">
                  <c:v>0.57599999999999996</c:v>
                </c:pt>
                <c:pt idx="22048">
                  <c:v>0.57599999999999996</c:v>
                </c:pt>
                <c:pt idx="22049">
                  <c:v>0.67</c:v>
                </c:pt>
                <c:pt idx="22050">
                  <c:v>0.59</c:v>
                </c:pt>
                <c:pt idx="22051">
                  <c:v>0.51800000000000002</c:v>
                </c:pt>
                <c:pt idx="22052">
                  <c:v>0.51800000000000002</c:v>
                </c:pt>
                <c:pt idx="22053">
                  <c:v>0.624</c:v>
                </c:pt>
                <c:pt idx="22054">
                  <c:v>0.76500000000000001</c:v>
                </c:pt>
                <c:pt idx="22055">
                  <c:v>0.54900000000000004</c:v>
                </c:pt>
                <c:pt idx="22056">
                  <c:v>0.58599999999999997</c:v>
                </c:pt>
                <c:pt idx="22057">
                  <c:v>0.58599999999999997</c:v>
                </c:pt>
                <c:pt idx="22058">
                  <c:v>0.55600000000000005</c:v>
                </c:pt>
                <c:pt idx="22059">
                  <c:v>0.56499999999999995</c:v>
                </c:pt>
                <c:pt idx="22060">
                  <c:v>0.59899999999999998</c:v>
                </c:pt>
                <c:pt idx="22061">
                  <c:v>0.76300000000000001</c:v>
                </c:pt>
                <c:pt idx="22062">
                  <c:v>0.75</c:v>
                </c:pt>
                <c:pt idx="22063">
                  <c:v>0.751</c:v>
                </c:pt>
                <c:pt idx="22064">
                  <c:v>0.55000000000000004</c:v>
                </c:pt>
                <c:pt idx="22065">
                  <c:v>0.78800000000000003</c:v>
                </c:pt>
                <c:pt idx="22066">
                  <c:v>0.75800000000000001</c:v>
                </c:pt>
                <c:pt idx="22067">
                  <c:v>0.55600000000000005</c:v>
                </c:pt>
                <c:pt idx="22068">
                  <c:v>0.54200000000000004</c:v>
                </c:pt>
                <c:pt idx="22069">
                  <c:v>0.54200000000000004</c:v>
                </c:pt>
                <c:pt idx="22070">
                  <c:v>0.76500000000000001</c:v>
                </c:pt>
                <c:pt idx="22071">
                  <c:v>0.747</c:v>
                </c:pt>
                <c:pt idx="22072">
                  <c:v>0.67500000000000004</c:v>
                </c:pt>
                <c:pt idx="22073">
                  <c:v>0.77900000000000003</c:v>
                </c:pt>
                <c:pt idx="22074">
                  <c:v>0.56799999999999995</c:v>
                </c:pt>
                <c:pt idx="22075">
                  <c:v>0.57099999999999995</c:v>
                </c:pt>
                <c:pt idx="22076">
                  <c:v>0.57099999999999995</c:v>
                </c:pt>
                <c:pt idx="22077">
                  <c:v>0.57099999999999995</c:v>
                </c:pt>
                <c:pt idx="22078">
                  <c:v>0.71399999999999997</c:v>
                </c:pt>
                <c:pt idx="22079">
                  <c:v>0.59799999999999998</c:v>
                </c:pt>
                <c:pt idx="22080">
                  <c:v>0.59199999999999997</c:v>
                </c:pt>
                <c:pt idx="22081">
                  <c:v>0.60199999999999998</c:v>
                </c:pt>
                <c:pt idx="22082">
                  <c:v>0.72299999999999998</c:v>
                </c:pt>
                <c:pt idx="22083">
                  <c:v>0.76900000000000002</c:v>
                </c:pt>
                <c:pt idx="22084">
                  <c:v>0.59199999999999997</c:v>
                </c:pt>
                <c:pt idx="22085">
                  <c:v>0.55500000000000005</c:v>
                </c:pt>
                <c:pt idx="22086">
                  <c:v>0.67400000000000004</c:v>
                </c:pt>
                <c:pt idx="22087">
                  <c:v>0.67400000000000004</c:v>
                </c:pt>
                <c:pt idx="22088">
                  <c:v>0.54800000000000004</c:v>
                </c:pt>
                <c:pt idx="22089">
                  <c:v>0.56599999999999995</c:v>
                </c:pt>
                <c:pt idx="22090">
                  <c:v>0.57999999999999996</c:v>
                </c:pt>
                <c:pt idx="22091">
                  <c:v>0.57999999999999996</c:v>
                </c:pt>
                <c:pt idx="22092">
                  <c:v>0.51300000000000001</c:v>
                </c:pt>
                <c:pt idx="22093">
                  <c:v>0.55200000000000005</c:v>
                </c:pt>
                <c:pt idx="22094">
                  <c:v>0.56599999999999995</c:v>
                </c:pt>
                <c:pt idx="22095">
                  <c:v>0.57099999999999995</c:v>
                </c:pt>
                <c:pt idx="22096">
                  <c:v>0.57099999999999995</c:v>
                </c:pt>
                <c:pt idx="22097">
                  <c:v>0.55200000000000005</c:v>
                </c:pt>
                <c:pt idx="22098">
                  <c:v>0.53700000000000003</c:v>
                </c:pt>
                <c:pt idx="22099">
                  <c:v>0.75800000000000001</c:v>
                </c:pt>
                <c:pt idx="22100">
                  <c:v>0.71899999999999997</c:v>
                </c:pt>
                <c:pt idx="22101">
                  <c:v>0.58299999999999996</c:v>
                </c:pt>
                <c:pt idx="22102">
                  <c:v>0.72199999999999998</c:v>
                </c:pt>
                <c:pt idx="22103">
                  <c:v>0.56299999999999994</c:v>
                </c:pt>
                <c:pt idx="22104">
                  <c:v>0.752</c:v>
                </c:pt>
                <c:pt idx="22105">
                  <c:v>0.57899999999999996</c:v>
                </c:pt>
                <c:pt idx="22106">
                  <c:v>0.68200000000000005</c:v>
                </c:pt>
                <c:pt idx="22107">
                  <c:v>0.751</c:v>
                </c:pt>
                <c:pt idx="22108">
                  <c:v>0.53800000000000003</c:v>
                </c:pt>
                <c:pt idx="22109">
                  <c:v>0.76200000000000001</c:v>
                </c:pt>
                <c:pt idx="22110">
                  <c:v>0.57899999999999996</c:v>
                </c:pt>
                <c:pt idx="22111">
                  <c:v>0.75</c:v>
                </c:pt>
                <c:pt idx="22112">
                  <c:v>0.56999999999999995</c:v>
                </c:pt>
                <c:pt idx="22113">
                  <c:v>0.56899999999999995</c:v>
                </c:pt>
                <c:pt idx="22114">
                  <c:v>0.76</c:v>
                </c:pt>
                <c:pt idx="22115">
                  <c:v>0.59699999999999998</c:v>
                </c:pt>
                <c:pt idx="22116">
                  <c:v>0.56699999999999995</c:v>
                </c:pt>
                <c:pt idx="22117">
                  <c:v>0.59699999999999998</c:v>
                </c:pt>
                <c:pt idx="22118">
                  <c:v>0.745</c:v>
                </c:pt>
                <c:pt idx="22119">
                  <c:v>0.55700000000000005</c:v>
                </c:pt>
                <c:pt idx="22120">
                  <c:v>0.55700000000000005</c:v>
                </c:pt>
                <c:pt idx="22121">
                  <c:v>0.6</c:v>
                </c:pt>
                <c:pt idx="22122">
                  <c:v>0.66100000000000003</c:v>
                </c:pt>
                <c:pt idx="22123">
                  <c:v>0.67300000000000004</c:v>
                </c:pt>
                <c:pt idx="22124">
                  <c:v>0.66100000000000003</c:v>
                </c:pt>
                <c:pt idx="22125">
                  <c:v>0.56399999999999995</c:v>
                </c:pt>
                <c:pt idx="22126">
                  <c:v>0.76</c:v>
                </c:pt>
                <c:pt idx="22127">
                  <c:v>0.66200000000000003</c:v>
                </c:pt>
                <c:pt idx="22128">
                  <c:v>0.58099999999999996</c:v>
                </c:pt>
                <c:pt idx="22129">
                  <c:v>0.754</c:v>
                </c:pt>
                <c:pt idx="22130">
                  <c:v>0.75</c:v>
                </c:pt>
                <c:pt idx="22131">
                  <c:v>0.57799999999999996</c:v>
                </c:pt>
                <c:pt idx="22132">
                  <c:v>0.54</c:v>
                </c:pt>
                <c:pt idx="22133">
                  <c:v>0.54</c:v>
                </c:pt>
                <c:pt idx="22134">
                  <c:v>0.61599999999999999</c:v>
                </c:pt>
                <c:pt idx="22135">
                  <c:v>0.61599999999999999</c:v>
                </c:pt>
                <c:pt idx="22136">
                  <c:v>0.74299999999999999</c:v>
                </c:pt>
                <c:pt idx="22137">
                  <c:v>0.55200000000000005</c:v>
                </c:pt>
                <c:pt idx="22138">
                  <c:v>0.58299999999999996</c:v>
                </c:pt>
                <c:pt idx="22139">
                  <c:v>0.56100000000000005</c:v>
                </c:pt>
                <c:pt idx="22140">
                  <c:v>0.56100000000000005</c:v>
                </c:pt>
                <c:pt idx="22141">
                  <c:v>0.65100000000000002</c:v>
                </c:pt>
                <c:pt idx="22142">
                  <c:v>0.60399999999999998</c:v>
                </c:pt>
                <c:pt idx="22143">
                  <c:v>0.60399999999999998</c:v>
                </c:pt>
                <c:pt idx="22144">
                  <c:v>0.58299999999999996</c:v>
                </c:pt>
                <c:pt idx="22145">
                  <c:v>0.79</c:v>
                </c:pt>
                <c:pt idx="22146">
                  <c:v>0.52700000000000002</c:v>
                </c:pt>
                <c:pt idx="22147">
                  <c:v>0.52700000000000002</c:v>
                </c:pt>
                <c:pt idx="22148">
                  <c:v>0.79</c:v>
                </c:pt>
                <c:pt idx="22149">
                  <c:v>0.55200000000000005</c:v>
                </c:pt>
                <c:pt idx="22150">
                  <c:v>0.55200000000000005</c:v>
                </c:pt>
                <c:pt idx="22151">
                  <c:v>0.56599999999999995</c:v>
                </c:pt>
                <c:pt idx="22152">
                  <c:v>0.56399999999999995</c:v>
                </c:pt>
                <c:pt idx="22153">
                  <c:v>0.58799999999999997</c:v>
                </c:pt>
                <c:pt idx="22154">
                  <c:v>0.58799999999999997</c:v>
                </c:pt>
                <c:pt idx="22155">
                  <c:v>0.61499999999999999</c:v>
                </c:pt>
                <c:pt idx="22156">
                  <c:v>0.58299999999999996</c:v>
                </c:pt>
                <c:pt idx="22157">
                  <c:v>0.58299999999999996</c:v>
                </c:pt>
                <c:pt idx="22158">
                  <c:v>0.746</c:v>
                </c:pt>
                <c:pt idx="22159">
                  <c:v>0.76500000000000001</c:v>
                </c:pt>
                <c:pt idx="22160">
                  <c:v>0.55200000000000005</c:v>
                </c:pt>
                <c:pt idx="22161">
                  <c:v>0.55200000000000005</c:v>
                </c:pt>
                <c:pt idx="22162">
                  <c:v>0.76600000000000001</c:v>
                </c:pt>
                <c:pt idx="22163">
                  <c:v>0.63600000000000001</c:v>
                </c:pt>
                <c:pt idx="22164">
                  <c:v>0.56599999999999995</c:v>
                </c:pt>
                <c:pt idx="22165">
                  <c:v>0.76800000000000002</c:v>
                </c:pt>
                <c:pt idx="22166">
                  <c:v>0.76600000000000001</c:v>
                </c:pt>
                <c:pt idx="22167">
                  <c:v>0.63700000000000001</c:v>
                </c:pt>
                <c:pt idx="22168">
                  <c:v>0.56000000000000005</c:v>
                </c:pt>
                <c:pt idx="22169">
                  <c:v>0.56100000000000005</c:v>
                </c:pt>
                <c:pt idx="22170">
                  <c:v>0.80100000000000005</c:v>
                </c:pt>
                <c:pt idx="22171">
                  <c:v>0.57899999999999996</c:v>
                </c:pt>
                <c:pt idx="22172">
                  <c:v>0.57899999999999996</c:v>
                </c:pt>
                <c:pt idx="22173">
                  <c:v>0.57599999999999996</c:v>
                </c:pt>
                <c:pt idx="22174">
                  <c:v>0.628</c:v>
                </c:pt>
                <c:pt idx="22175">
                  <c:v>0.55100000000000005</c:v>
                </c:pt>
                <c:pt idx="22176">
                  <c:v>0.55100000000000005</c:v>
                </c:pt>
                <c:pt idx="22177">
                  <c:v>0.748</c:v>
                </c:pt>
                <c:pt idx="22178">
                  <c:v>0.628</c:v>
                </c:pt>
                <c:pt idx="22179">
                  <c:v>0.57899999999999996</c:v>
                </c:pt>
                <c:pt idx="22180">
                  <c:v>0.56399999999999995</c:v>
                </c:pt>
                <c:pt idx="22181">
                  <c:v>0.58299999999999996</c:v>
                </c:pt>
                <c:pt idx="22182">
                  <c:v>0.60899999999999999</c:v>
                </c:pt>
                <c:pt idx="22183">
                  <c:v>0.752</c:v>
                </c:pt>
                <c:pt idx="22184">
                  <c:v>0.53900000000000003</c:v>
                </c:pt>
                <c:pt idx="22185">
                  <c:v>0.53900000000000003</c:v>
                </c:pt>
                <c:pt idx="22186">
                  <c:v>0.57299999999999995</c:v>
                </c:pt>
                <c:pt idx="22187">
                  <c:v>0.52200000000000002</c:v>
                </c:pt>
                <c:pt idx="22188">
                  <c:v>0.61499999999999999</c:v>
                </c:pt>
                <c:pt idx="22189">
                  <c:v>0.56200000000000006</c:v>
                </c:pt>
                <c:pt idx="22190">
                  <c:v>0.57299999999999995</c:v>
                </c:pt>
                <c:pt idx="22191">
                  <c:v>0.54600000000000004</c:v>
                </c:pt>
                <c:pt idx="22192">
                  <c:v>0.75</c:v>
                </c:pt>
                <c:pt idx="22193">
                  <c:v>0.55900000000000005</c:v>
                </c:pt>
                <c:pt idx="22194">
                  <c:v>0.79</c:v>
                </c:pt>
                <c:pt idx="22195">
                  <c:v>0.57299999999999995</c:v>
                </c:pt>
                <c:pt idx="22196">
                  <c:v>0.59199999999999997</c:v>
                </c:pt>
                <c:pt idx="22197">
                  <c:v>0.59199999999999997</c:v>
                </c:pt>
                <c:pt idx="22198">
                  <c:v>0.61699999999999999</c:v>
                </c:pt>
                <c:pt idx="22199">
                  <c:v>0.64200000000000002</c:v>
                </c:pt>
                <c:pt idx="22200">
                  <c:v>0.64200000000000002</c:v>
                </c:pt>
                <c:pt idx="22201">
                  <c:v>0.54300000000000004</c:v>
                </c:pt>
                <c:pt idx="22202">
                  <c:v>0.54300000000000004</c:v>
                </c:pt>
                <c:pt idx="22203">
                  <c:v>0.56299999999999994</c:v>
                </c:pt>
                <c:pt idx="22204">
                  <c:v>0.56399999999999995</c:v>
                </c:pt>
                <c:pt idx="22205">
                  <c:v>0.58299999999999996</c:v>
                </c:pt>
                <c:pt idx="22206">
                  <c:v>0.58299999999999996</c:v>
                </c:pt>
                <c:pt idx="22207">
                  <c:v>0.70899999999999996</c:v>
                </c:pt>
                <c:pt idx="22208">
                  <c:v>0.76100000000000001</c:v>
                </c:pt>
                <c:pt idx="22209">
                  <c:v>0.74099999999999999</c:v>
                </c:pt>
                <c:pt idx="22210">
                  <c:v>0.54800000000000004</c:v>
                </c:pt>
                <c:pt idx="22211">
                  <c:v>0.80200000000000005</c:v>
                </c:pt>
                <c:pt idx="22212">
                  <c:v>0.59499999999999997</c:v>
                </c:pt>
                <c:pt idx="22213">
                  <c:v>0.59099999999999997</c:v>
                </c:pt>
                <c:pt idx="22214">
                  <c:v>0.57499999999999996</c:v>
                </c:pt>
                <c:pt idx="22215">
                  <c:v>0.56899999999999995</c:v>
                </c:pt>
                <c:pt idx="22216">
                  <c:v>0.56899999999999995</c:v>
                </c:pt>
                <c:pt idx="22217">
                  <c:v>0.63400000000000001</c:v>
                </c:pt>
                <c:pt idx="22218">
                  <c:v>0.753</c:v>
                </c:pt>
                <c:pt idx="22219">
                  <c:v>0.59099999999999997</c:v>
                </c:pt>
                <c:pt idx="22220">
                  <c:v>0.74199999999999999</c:v>
                </c:pt>
                <c:pt idx="22221">
                  <c:v>0.76</c:v>
                </c:pt>
                <c:pt idx="22222">
                  <c:v>0.58199999999999996</c:v>
                </c:pt>
                <c:pt idx="22223">
                  <c:v>0.58099999999999996</c:v>
                </c:pt>
                <c:pt idx="22224">
                  <c:v>0.52400000000000002</c:v>
                </c:pt>
                <c:pt idx="22225">
                  <c:v>0.64800000000000002</c:v>
                </c:pt>
                <c:pt idx="22226">
                  <c:v>0.56799999999999995</c:v>
                </c:pt>
                <c:pt idx="22227">
                  <c:v>0.56799999999999995</c:v>
                </c:pt>
                <c:pt idx="22228">
                  <c:v>0.57399999999999995</c:v>
                </c:pt>
                <c:pt idx="22229">
                  <c:v>0.64800000000000002</c:v>
                </c:pt>
                <c:pt idx="22230">
                  <c:v>0.61</c:v>
                </c:pt>
                <c:pt idx="22231">
                  <c:v>0.61299999999999999</c:v>
                </c:pt>
                <c:pt idx="22232">
                  <c:v>0.55700000000000005</c:v>
                </c:pt>
                <c:pt idx="22233">
                  <c:v>0.65400000000000003</c:v>
                </c:pt>
                <c:pt idx="22234">
                  <c:v>0.51200000000000001</c:v>
                </c:pt>
                <c:pt idx="22235">
                  <c:v>0.51200000000000001</c:v>
                </c:pt>
                <c:pt idx="22236">
                  <c:v>0.80900000000000005</c:v>
                </c:pt>
                <c:pt idx="22237">
                  <c:v>0.54900000000000004</c:v>
                </c:pt>
                <c:pt idx="22238">
                  <c:v>0.79600000000000004</c:v>
                </c:pt>
                <c:pt idx="22239">
                  <c:v>0.79900000000000004</c:v>
                </c:pt>
                <c:pt idx="22240">
                  <c:v>0.55000000000000004</c:v>
                </c:pt>
                <c:pt idx="22241">
                  <c:v>0.65900000000000003</c:v>
                </c:pt>
                <c:pt idx="22242">
                  <c:v>0.58899999999999997</c:v>
                </c:pt>
                <c:pt idx="22243">
                  <c:v>0.59299999999999997</c:v>
                </c:pt>
                <c:pt idx="22244">
                  <c:v>0.64100000000000001</c:v>
                </c:pt>
                <c:pt idx="22245">
                  <c:v>0.53600000000000003</c:v>
                </c:pt>
                <c:pt idx="22246">
                  <c:v>0.53600000000000003</c:v>
                </c:pt>
                <c:pt idx="22247">
                  <c:v>0.56100000000000005</c:v>
                </c:pt>
                <c:pt idx="22248">
                  <c:v>0.73699999999999999</c:v>
                </c:pt>
                <c:pt idx="22249">
                  <c:v>0.624</c:v>
                </c:pt>
                <c:pt idx="22250">
                  <c:v>0.624</c:v>
                </c:pt>
                <c:pt idx="22251">
                  <c:v>0.79400000000000004</c:v>
                </c:pt>
                <c:pt idx="22252">
                  <c:v>0.56399999999999995</c:v>
                </c:pt>
                <c:pt idx="22253">
                  <c:v>0.57599999999999996</c:v>
                </c:pt>
                <c:pt idx="22254">
                  <c:v>0.80300000000000005</c:v>
                </c:pt>
                <c:pt idx="22255">
                  <c:v>0.57299999999999995</c:v>
                </c:pt>
                <c:pt idx="22256">
                  <c:v>0.57299999999999995</c:v>
                </c:pt>
                <c:pt idx="22257">
                  <c:v>0.56200000000000006</c:v>
                </c:pt>
                <c:pt idx="22258">
                  <c:v>0.56200000000000006</c:v>
                </c:pt>
                <c:pt idx="22259">
                  <c:v>0.59499999999999997</c:v>
                </c:pt>
                <c:pt idx="22260">
                  <c:v>0.57599999999999996</c:v>
                </c:pt>
                <c:pt idx="22261">
                  <c:v>0.61699999999999999</c:v>
                </c:pt>
                <c:pt idx="22262">
                  <c:v>0.61699999999999999</c:v>
                </c:pt>
                <c:pt idx="22263">
                  <c:v>0.80500000000000005</c:v>
                </c:pt>
                <c:pt idx="22264">
                  <c:v>0.77100000000000002</c:v>
                </c:pt>
                <c:pt idx="22265">
                  <c:v>0.59599999999999997</c:v>
                </c:pt>
                <c:pt idx="22266">
                  <c:v>0.755</c:v>
                </c:pt>
                <c:pt idx="22267">
                  <c:v>0.64900000000000002</c:v>
                </c:pt>
                <c:pt idx="22268">
                  <c:v>0.56399999999999995</c:v>
                </c:pt>
                <c:pt idx="22269">
                  <c:v>0.56399999999999995</c:v>
                </c:pt>
                <c:pt idx="22270">
                  <c:v>0.622</c:v>
                </c:pt>
                <c:pt idx="22271">
                  <c:v>0.6</c:v>
                </c:pt>
                <c:pt idx="22272">
                  <c:v>0.6</c:v>
                </c:pt>
                <c:pt idx="22273">
                  <c:v>0.61499999999999999</c:v>
                </c:pt>
                <c:pt idx="22274">
                  <c:v>0.79900000000000004</c:v>
                </c:pt>
                <c:pt idx="22275">
                  <c:v>0.57499999999999996</c:v>
                </c:pt>
                <c:pt idx="22276">
                  <c:v>0.59</c:v>
                </c:pt>
                <c:pt idx="22277">
                  <c:v>0.59</c:v>
                </c:pt>
                <c:pt idx="22278">
                  <c:v>0.63800000000000001</c:v>
                </c:pt>
                <c:pt idx="22279">
                  <c:v>0.623</c:v>
                </c:pt>
                <c:pt idx="22280">
                  <c:v>0.72</c:v>
                </c:pt>
                <c:pt idx="22281">
                  <c:v>0.73099999999999998</c:v>
                </c:pt>
                <c:pt idx="22282">
                  <c:v>0.64300000000000002</c:v>
                </c:pt>
                <c:pt idx="22283">
                  <c:v>0.65600000000000003</c:v>
                </c:pt>
                <c:pt idx="22284">
                  <c:v>0.57099999999999995</c:v>
                </c:pt>
                <c:pt idx="22285">
                  <c:v>0.64300000000000002</c:v>
                </c:pt>
                <c:pt idx="22286">
                  <c:v>0.57199999999999995</c:v>
                </c:pt>
                <c:pt idx="22287">
                  <c:v>0.57199999999999995</c:v>
                </c:pt>
                <c:pt idx="22288">
                  <c:v>0.53100000000000003</c:v>
                </c:pt>
                <c:pt idx="22289">
                  <c:v>0.58899999999999997</c:v>
                </c:pt>
                <c:pt idx="22290">
                  <c:v>0.73799999999999999</c:v>
                </c:pt>
                <c:pt idx="22291">
                  <c:v>0.58299999999999996</c:v>
                </c:pt>
                <c:pt idx="22292">
                  <c:v>0.56299999999999994</c:v>
                </c:pt>
                <c:pt idx="22293">
                  <c:v>0.56200000000000006</c:v>
                </c:pt>
                <c:pt idx="22294">
                  <c:v>0.77100000000000002</c:v>
                </c:pt>
                <c:pt idx="22295">
                  <c:v>0.76100000000000001</c:v>
                </c:pt>
                <c:pt idx="22296">
                  <c:v>0.55600000000000005</c:v>
                </c:pt>
                <c:pt idx="22297">
                  <c:v>0.58299999999999996</c:v>
                </c:pt>
                <c:pt idx="22298">
                  <c:v>0.59099999999999997</c:v>
                </c:pt>
                <c:pt idx="22299">
                  <c:v>0.75900000000000001</c:v>
                </c:pt>
                <c:pt idx="22300">
                  <c:v>0.59599999999999997</c:v>
                </c:pt>
                <c:pt idx="22301">
                  <c:v>0.62</c:v>
                </c:pt>
                <c:pt idx="22302">
                  <c:v>0.55000000000000004</c:v>
                </c:pt>
                <c:pt idx="22303">
                  <c:v>0.55000000000000004</c:v>
                </c:pt>
                <c:pt idx="22304">
                  <c:v>0.76</c:v>
                </c:pt>
                <c:pt idx="22305">
                  <c:v>0.58299999999999996</c:v>
                </c:pt>
                <c:pt idx="22306">
                  <c:v>0.73199999999999998</c:v>
                </c:pt>
                <c:pt idx="22307">
                  <c:v>0.628</c:v>
                </c:pt>
                <c:pt idx="22308">
                  <c:v>0.57299999999999995</c:v>
                </c:pt>
                <c:pt idx="22309">
                  <c:v>0.56999999999999995</c:v>
                </c:pt>
                <c:pt idx="22310">
                  <c:v>0.55700000000000005</c:v>
                </c:pt>
                <c:pt idx="22311">
                  <c:v>0.63800000000000001</c:v>
                </c:pt>
                <c:pt idx="22312">
                  <c:v>0.63800000000000001</c:v>
                </c:pt>
                <c:pt idx="22313">
                  <c:v>0.72299999999999998</c:v>
                </c:pt>
                <c:pt idx="22314">
                  <c:v>0.60499999999999998</c:v>
                </c:pt>
                <c:pt idx="22315">
                  <c:v>0.60499999999999998</c:v>
                </c:pt>
                <c:pt idx="22316">
                  <c:v>0.76500000000000001</c:v>
                </c:pt>
                <c:pt idx="22317">
                  <c:v>0.55400000000000005</c:v>
                </c:pt>
                <c:pt idx="22318">
                  <c:v>0.55400000000000005</c:v>
                </c:pt>
                <c:pt idx="22319">
                  <c:v>0.66100000000000003</c:v>
                </c:pt>
                <c:pt idx="22320">
                  <c:v>0.66100000000000003</c:v>
                </c:pt>
                <c:pt idx="22321">
                  <c:v>0.73299999999999998</c:v>
                </c:pt>
                <c:pt idx="22322">
                  <c:v>0.57499999999999996</c:v>
                </c:pt>
                <c:pt idx="22323">
                  <c:v>0.58299999999999996</c:v>
                </c:pt>
                <c:pt idx="22324">
                  <c:v>0.57799999999999996</c:v>
                </c:pt>
                <c:pt idx="22325">
                  <c:v>0.57799999999999996</c:v>
                </c:pt>
                <c:pt idx="22326">
                  <c:v>0.57499999999999996</c:v>
                </c:pt>
                <c:pt idx="22327">
                  <c:v>0.76300000000000001</c:v>
                </c:pt>
                <c:pt idx="22328">
                  <c:v>0.59599999999999997</c:v>
                </c:pt>
                <c:pt idx="22329">
                  <c:v>0.59599999999999997</c:v>
                </c:pt>
                <c:pt idx="22330">
                  <c:v>0.76</c:v>
                </c:pt>
                <c:pt idx="22331">
                  <c:v>0.53400000000000003</c:v>
                </c:pt>
                <c:pt idx="22332">
                  <c:v>0.752</c:v>
                </c:pt>
                <c:pt idx="22333">
                  <c:v>0.60799999999999998</c:v>
                </c:pt>
                <c:pt idx="22334">
                  <c:v>0.60299999999999998</c:v>
                </c:pt>
                <c:pt idx="22335">
                  <c:v>0.76</c:v>
                </c:pt>
                <c:pt idx="22336">
                  <c:v>0.58499999999999996</c:v>
                </c:pt>
                <c:pt idx="22337">
                  <c:v>0.60399999999999998</c:v>
                </c:pt>
                <c:pt idx="22338">
                  <c:v>0.59399999999999997</c:v>
                </c:pt>
                <c:pt idx="22339">
                  <c:v>0.59299999999999997</c:v>
                </c:pt>
                <c:pt idx="22340">
                  <c:v>0.52100000000000002</c:v>
                </c:pt>
                <c:pt idx="22341">
                  <c:v>0.52100000000000002</c:v>
                </c:pt>
                <c:pt idx="22342">
                  <c:v>0.55300000000000005</c:v>
                </c:pt>
                <c:pt idx="22343">
                  <c:v>0.55900000000000005</c:v>
                </c:pt>
                <c:pt idx="22344">
                  <c:v>0.57999999999999996</c:v>
                </c:pt>
                <c:pt idx="22345">
                  <c:v>0.57999999999999996</c:v>
                </c:pt>
                <c:pt idx="22346">
                  <c:v>0.73499999999999999</c:v>
                </c:pt>
                <c:pt idx="22347">
                  <c:v>0.626</c:v>
                </c:pt>
                <c:pt idx="22348">
                  <c:v>0.56000000000000005</c:v>
                </c:pt>
                <c:pt idx="22349">
                  <c:v>0.624</c:v>
                </c:pt>
                <c:pt idx="22350">
                  <c:v>0.71099999999999997</c:v>
                </c:pt>
                <c:pt idx="22351">
                  <c:v>0.54600000000000004</c:v>
                </c:pt>
                <c:pt idx="22352">
                  <c:v>0.54600000000000004</c:v>
                </c:pt>
                <c:pt idx="22353">
                  <c:v>0.65100000000000002</c:v>
                </c:pt>
                <c:pt idx="22354">
                  <c:v>0.56899999999999995</c:v>
                </c:pt>
                <c:pt idx="22355">
                  <c:v>0.79500000000000004</c:v>
                </c:pt>
                <c:pt idx="22356">
                  <c:v>0.76600000000000001</c:v>
                </c:pt>
                <c:pt idx="22357">
                  <c:v>0.73899999999999999</c:v>
                </c:pt>
                <c:pt idx="22358">
                  <c:v>0.81200000000000006</c:v>
                </c:pt>
                <c:pt idx="22359">
                  <c:v>0.75600000000000001</c:v>
                </c:pt>
                <c:pt idx="22360">
                  <c:v>0.81299999999999994</c:v>
                </c:pt>
                <c:pt idx="22361">
                  <c:v>0.75700000000000001</c:v>
                </c:pt>
                <c:pt idx="22362">
                  <c:v>0.81399999999999995</c:v>
                </c:pt>
                <c:pt idx="22363">
                  <c:v>0.58699999999999997</c:v>
                </c:pt>
                <c:pt idx="22364">
                  <c:v>0.60199999999999998</c:v>
                </c:pt>
                <c:pt idx="22365">
                  <c:v>0.57199999999999995</c:v>
                </c:pt>
                <c:pt idx="22366">
                  <c:v>0.57199999999999995</c:v>
                </c:pt>
                <c:pt idx="22367">
                  <c:v>0.76500000000000001</c:v>
                </c:pt>
                <c:pt idx="22368">
                  <c:v>0.57199999999999995</c:v>
                </c:pt>
                <c:pt idx="22369">
                  <c:v>0.70499999999999996</c:v>
                </c:pt>
                <c:pt idx="22370">
                  <c:v>0.60599999999999998</c:v>
                </c:pt>
                <c:pt idx="22371">
                  <c:v>0.58699999999999997</c:v>
                </c:pt>
                <c:pt idx="22372">
                  <c:v>0.65700000000000003</c:v>
                </c:pt>
                <c:pt idx="22373">
                  <c:v>0.78600000000000003</c:v>
                </c:pt>
                <c:pt idx="22374">
                  <c:v>0.65</c:v>
                </c:pt>
                <c:pt idx="22375">
                  <c:v>0.65</c:v>
                </c:pt>
                <c:pt idx="22376">
                  <c:v>0.57499999999999996</c:v>
                </c:pt>
                <c:pt idx="22377">
                  <c:v>0.64100000000000001</c:v>
                </c:pt>
                <c:pt idx="22378">
                  <c:v>0.64100000000000001</c:v>
                </c:pt>
                <c:pt idx="22379">
                  <c:v>0.76</c:v>
                </c:pt>
                <c:pt idx="22380">
                  <c:v>0.58399999999999996</c:v>
                </c:pt>
                <c:pt idx="22381">
                  <c:v>0.58399999999999996</c:v>
                </c:pt>
                <c:pt idx="22382">
                  <c:v>0.72899999999999998</c:v>
                </c:pt>
                <c:pt idx="22383">
                  <c:v>0.60799999999999998</c:v>
                </c:pt>
                <c:pt idx="22384">
                  <c:v>0.65300000000000002</c:v>
                </c:pt>
                <c:pt idx="22385">
                  <c:v>0.74399999999999999</c:v>
                </c:pt>
                <c:pt idx="22386">
                  <c:v>0.63</c:v>
                </c:pt>
                <c:pt idx="22387">
                  <c:v>0.63</c:v>
                </c:pt>
                <c:pt idx="22388">
                  <c:v>0.60899999999999999</c:v>
                </c:pt>
                <c:pt idx="22389">
                  <c:v>0.65200000000000002</c:v>
                </c:pt>
                <c:pt idx="22390">
                  <c:v>0.73</c:v>
                </c:pt>
                <c:pt idx="22391">
                  <c:v>0.57499999999999996</c:v>
                </c:pt>
                <c:pt idx="22392">
                  <c:v>0.57499999999999996</c:v>
                </c:pt>
                <c:pt idx="22393">
                  <c:v>0.81399999999999995</c:v>
                </c:pt>
                <c:pt idx="22394">
                  <c:v>0.61299999999999999</c:v>
                </c:pt>
                <c:pt idx="22395">
                  <c:v>0.61299999999999999</c:v>
                </c:pt>
                <c:pt idx="22396">
                  <c:v>0.65300000000000002</c:v>
                </c:pt>
                <c:pt idx="22397">
                  <c:v>0.65200000000000002</c:v>
                </c:pt>
                <c:pt idx="22398">
                  <c:v>0.58699999999999997</c:v>
                </c:pt>
                <c:pt idx="22399">
                  <c:v>0.65300000000000002</c:v>
                </c:pt>
                <c:pt idx="22400">
                  <c:v>0.73599999999999999</c:v>
                </c:pt>
                <c:pt idx="22401">
                  <c:v>0.58099999999999996</c:v>
                </c:pt>
                <c:pt idx="22402">
                  <c:v>0.54</c:v>
                </c:pt>
                <c:pt idx="22403">
                  <c:v>0.58299999999999996</c:v>
                </c:pt>
                <c:pt idx="22404">
                  <c:v>0.70799999999999996</c:v>
                </c:pt>
                <c:pt idx="22405">
                  <c:v>0.63900000000000001</c:v>
                </c:pt>
                <c:pt idx="22406">
                  <c:v>0.58299999999999996</c:v>
                </c:pt>
                <c:pt idx="22407">
                  <c:v>0.56599999999999995</c:v>
                </c:pt>
                <c:pt idx="22408">
                  <c:v>0.755</c:v>
                </c:pt>
                <c:pt idx="22409">
                  <c:v>0.63900000000000001</c:v>
                </c:pt>
                <c:pt idx="22410">
                  <c:v>0.80800000000000005</c:v>
                </c:pt>
                <c:pt idx="22411">
                  <c:v>0.59499999999999997</c:v>
                </c:pt>
                <c:pt idx="22412">
                  <c:v>0.79700000000000004</c:v>
                </c:pt>
                <c:pt idx="22413">
                  <c:v>0.57399999999999995</c:v>
                </c:pt>
                <c:pt idx="22414">
                  <c:v>0.57399999999999995</c:v>
                </c:pt>
                <c:pt idx="22415">
                  <c:v>0.79600000000000004</c:v>
                </c:pt>
                <c:pt idx="22416">
                  <c:v>0.66100000000000003</c:v>
                </c:pt>
                <c:pt idx="22417">
                  <c:v>0.60099999999999998</c:v>
                </c:pt>
                <c:pt idx="22418">
                  <c:v>0.60399999999999998</c:v>
                </c:pt>
                <c:pt idx="22419">
                  <c:v>0.65</c:v>
                </c:pt>
                <c:pt idx="22420">
                  <c:v>0.60799999999999998</c:v>
                </c:pt>
                <c:pt idx="22421">
                  <c:v>0.56100000000000005</c:v>
                </c:pt>
                <c:pt idx="22422">
                  <c:v>0.56100000000000005</c:v>
                </c:pt>
                <c:pt idx="22423">
                  <c:v>0.56799999999999995</c:v>
                </c:pt>
                <c:pt idx="22424">
                  <c:v>0.73399999999999999</c:v>
                </c:pt>
                <c:pt idx="22425">
                  <c:v>0.64400000000000002</c:v>
                </c:pt>
                <c:pt idx="22426">
                  <c:v>0.58499999999999996</c:v>
                </c:pt>
                <c:pt idx="22427">
                  <c:v>0.58199999999999996</c:v>
                </c:pt>
                <c:pt idx="22428">
                  <c:v>0.751</c:v>
                </c:pt>
                <c:pt idx="22429">
                  <c:v>0.64</c:v>
                </c:pt>
                <c:pt idx="22430">
                  <c:v>0.65600000000000003</c:v>
                </c:pt>
                <c:pt idx="22431">
                  <c:v>0.65600000000000003</c:v>
                </c:pt>
                <c:pt idx="22432">
                  <c:v>0.54300000000000004</c:v>
                </c:pt>
                <c:pt idx="22433">
                  <c:v>0.61599999999999999</c:v>
                </c:pt>
                <c:pt idx="22434">
                  <c:v>0.61599999999999999</c:v>
                </c:pt>
                <c:pt idx="22435">
                  <c:v>0.80100000000000005</c:v>
                </c:pt>
                <c:pt idx="22436">
                  <c:v>0.78900000000000003</c:v>
                </c:pt>
                <c:pt idx="22437">
                  <c:v>0.56499999999999995</c:v>
                </c:pt>
                <c:pt idx="22438">
                  <c:v>0.56499999999999995</c:v>
                </c:pt>
                <c:pt idx="22439">
                  <c:v>0.63</c:v>
                </c:pt>
                <c:pt idx="22440">
                  <c:v>0.64600000000000002</c:v>
                </c:pt>
                <c:pt idx="22441">
                  <c:v>0.76500000000000001</c:v>
                </c:pt>
                <c:pt idx="22442">
                  <c:v>0.72699999999999998</c:v>
                </c:pt>
                <c:pt idx="22443">
                  <c:v>0.58699999999999997</c:v>
                </c:pt>
                <c:pt idx="22444">
                  <c:v>0.64700000000000002</c:v>
                </c:pt>
                <c:pt idx="22445">
                  <c:v>0.79500000000000004</c:v>
                </c:pt>
                <c:pt idx="22446">
                  <c:v>0.58699999999999997</c:v>
                </c:pt>
                <c:pt idx="22447">
                  <c:v>0.53</c:v>
                </c:pt>
                <c:pt idx="22448">
                  <c:v>0.53</c:v>
                </c:pt>
                <c:pt idx="22449">
                  <c:v>0.60799999999999998</c:v>
                </c:pt>
                <c:pt idx="22450">
                  <c:v>0.60799999999999998</c:v>
                </c:pt>
                <c:pt idx="22451">
                  <c:v>0.61499999999999999</c:v>
                </c:pt>
                <c:pt idx="22452">
                  <c:v>0.55600000000000005</c:v>
                </c:pt>
                <c:pt idx="22453">
                  <c:v>0.55600000000000005</c:v>
                </c:pt>
                <c:pt idx="22454">
                  <c:v>0.56999999999999995</c:v>
                </c:pt>
                <c:pt idx="22455">
                  <c:v>0.56799999999999995</c:v>
                </c:pt>
                <c:pt idx="22456">
                  <c:v>0.61899999999999999</c:v>
                </c:pt>
                <c:pt idx="22457">
                  <c:v>0.76800000000000002</c:v>
                </c:pt>
                <c:pt idx="22458">
                  <c:v>0.55600000000000005</c:v>
                </c:pt>
                <c:pt idx="22459">
                  <c:v>0.61499999999999999</c:v>
                </c:pt>
                <c:pt idx="22460">
                  <c:v>0.56999999999999995</c:v>
                </c:pt>
                <c:pt idx="22461">
                  <c:v>0.55600000000000005</c:v>
                </c:pt>
                <c:pt idx="22462">
                  <c:v>0.55600000000000005</c:v>
                </c:pt>
                <c:pt idx="22463">
                  <c:v>0.60599999999999998</c:v>
                </c:pt>
                <c:pt idx="22464">
                  <c:v>0.60699999999999998</c:v>
                </c:pt>
                <c:pt idx="22465">
                  <c:v>0.56399999999999995</c:v>
                </c:pt>
                <c:pt idx="22466">
                  <c:v>0.59199999999999997</c:v>
                </c:pt>
                <c:pt idx="22467">
                  <c:v>0.59199999999999997</c:v>
                </c:pt>
                <c:pt idx="22468">
                  <c:v>0.77100000000000002</c:v>
                </c:pt>
                <c:pt idx="22469">
                  <c:v>0.64200000000000002</c:v>
                </c:pt>
                <c:pt idx="22470">
                  <c:v>0.77300000000000002</c:v>
                </c:pt>
                <c:pt idx="22471">
                  <c:v>0.57699999999999996</c:v>
                </c:pt>
                <c:pt idx="22472">
                  <c:v>0.63200000000000001</c:v>
                </c:pt>
                <c:pt idx="22473">
                  <c:v>0.58199999999999996</c:v>
                </c:pt>
                <c:pt idx="22474">
                  <c:v>0.58199999999999996</c:v>
                </c:pt>
                <c:pt idx="22475">
                  <c:v>0.76900000000000002</c:v>
                </c:pt>
                <c:pt idx="22476">
                  <c:v>0.63700000000000001</c:v>
                </c:pt>
                <c:pt idx="22477">
                  <c:v>0.80600000000000005</c:v>
                </c:pt>
                <c:pt idx="22478">
                  <c:v>0.57699999999999996</c:v>
                </c:pt>
                <c:pt idx="22479">
                  <c:v>0.63200000000000001</c:v>
                </c:pt>
                <c:pt idx="22480">
                  <c:v>0.77</c:v>
                </c:pt>
                <c:pt idx="22481">
                  <c:v>0.58099999999999996</c:v>
                </c:pt>
                <c:pt idx="22482">
                  <c:v>0.71399999999999997</c:v>
                </c:pt>
                <c:pt idx="22483">
                  <c:v>0.61299999999999999</c:v>
                </c:pt>
                <c:pt idx="22484">
                  <c:v>0.77300000000000002</c:v>
                </c:pt>
                <c:pt idx="22485">
                  <c:v>0.58399999999999996</c:v>
                </c:pt>
                <c:pt idx="22486">
                  <c:v>0.72199999999999998</c:v>
                </c:pt>
                <c:pt idx="22487">
                  <c:v>0.75700000000000001</c:v>
                </c:pt>
                <c:pt idx="22488">
                  <c:v>0.61899999999999999</c:v>
                </c:pt>
                <c:pt idx="22489">
                  <c:v>0.75800000000000001</c:v>
                </c:pt>
                <c:pt idx="22490">
                  <c:v>0.76700000000000002</c:v>
                </c:pt>
                <c:pt idx="22491">
                  <c:v>0.79500000000000004</c:v>
                </c:pt>
                <c:pt idx="22492">
                  <c:v>0.66</c:v>
                </c:pt>
                <c:pt idx="22493">
                  <c:v>0.66</c:v>
                </c:pt>
                <c:pt idx="22494">
                  <c:v>0.58699999999999997</c:v>
                </c:pt>
                <c:pt idx="22495">
                  <c:v>0.59599999999999997</c:v>
                </c:pt>
                <c:pt idx="22496">
                  <c:v>0.59599999999999997</c:v>
                </c:pt>
                <c:pt idx="22497">
                  <c:v>0.747</c:v>
                </c:pt>
                <c:pt idx="22498">
                  <c:v>0.55000000000000004</c:v>
                </c:pt>
                <c:pt idx="22499">
                  <c:v>0.755</c:v>
                </c:pt>
                <c:pt idx="22500">
                  <c:v>0.621</c:v>
                </c:pt>
                <c:pt idx="22501">
                  <c:v>0.66100000000000003</c:v>
                </c:pt>
                <c:pt idx="22502">
                  <c:v>0.622</c:v>
                </c:pt>
                <c:pt idx="22503">
                  <c:v>0.56699999999999995</c:v>
                </c:pt>
                <c:pt idx="22504">
                  <c:v>0.64700000000000002</c:v>
                </c:pt>
                <c:pt idx="22505">
                  <c:v>0.64700000000000002</c:v>
                </c:pt>
                <c:pt idx="22506">
                  <c:v>0.76500000000000001</c:v>
                </c:pt>
                <c:pt idx="22507">
                  <c:v>0.57699999999999996</c:v>
                </c:pt>
                <c:pt idx="22508">
                  <c:v>0.626</c:v>
                </c:pt>
                <c:pt idx="22509">
                  <c:v>0.626</c:v>
                </c:pt>
                <c:pt idx="22510">
                  <c:v>0.65300000000000002</c:v>
                </c:pt>
                <c:pt idx="22511">
                  <c:v>0.64400000000000002</c:v>
                </c:pt>
                <c:pt idx="22512">
                  <c:v>0.64400000000000002</c:v>
                </c:pt>
                <c:pt idx="22513">
                  <c:v>0.66100000000000003</c:v>
                </c:pt>
                <c:pt idx="22514">
                  <c:v>0.58699999999999997</c:v>
                </c:pt>
                <c:pt idx="22515">
                  <c:v>0.58699999999999997</c:v>
                </c:pt>
                <c:pt idx="22516">
                  <c:v>0.59899999999999998</c:v>
                </c:pt>
                <c:pt idx="22517">
                  <c:v>0.65300000000000002</c:v>
                </c:pt>
                <c:pt idx="22518">
                  <c:v>0.66200000000000003</c:v>
                </c:pt>
                <c:pt idx="22519">
                  <c:v>0.64600000000000002</c:v>
                </c:pt>
                <c:pt idx="22520">
                  <c:v>0.755</c:v>
                </c:pt>
                <c:pt idx="22521">
                  <c:v>0.59499999999999997</c:v>
                </c:pt>
                <c:pt idx="22522">
                  <c:v>0.72</c:v>
                </c:pt>
                <c:pt idx="22523">
                  <c:v>0.73099999999999998</c:v>
                </c:pt>
                <c:pt idx="22524">
                  <c:v>0.59499999999999997</c:v>
                </c:pt>
                <c:pt idx="22525">
                  <c:v>0.72099999999999997</c:v>
                </c:pt>
                <c:pt idx="22526">
                  <c:v>0.73299999999999998</c:v>
                </c:pt>
                <c:pt idx="22527">
                  <c:v>0.57799999999999996</c:v>
                </c:pt>
                <c:pt idx="22528">
                  <c:v>0.80700000000000005</c:v>
                </c:pt>
                <c:pt idx="22529">
                  <c:v>0.58599999999999997</c:v>
                </c:pt>
                <c:pt idx="22530">
                  <c:v>0.58499999999999996</c:v>
                </c:pt>
                <c:pt idx="22531">
                  <c:v>0.61699999999999999</c:v>
                </c:pt>
                <c:pt idx="22532">
                  <c:v>0.65900000000000003</c:v>
                </c:pt>
                <c:pt idx="22533">
                  <c:v>0.61499999999999999</c:v>
                </c:pt>
                <c:pt idx="22534">
                  <c:v>0.621</c:v>
                </c:pt>
                <c:pt idx="22535">
                  <c:v>0.57299999999999995</c:v>
                </c:pt>
                <c:pt idx="22536">
                  <c:v>0.57299999999999995</c:v>
                </c:pt>
                <c:pt idx="22537">
                  <c:v>0.80400000000000005</c:v>
                </c:pt>
                <c:pt idx="22538">
                  <c:v>0.76</c:v>
                </c:pt>
                <c:pt idx="22539">
                  <c:v>0.81399999999999995</c:v>
                </c:pt>
                <c:pt idx="22540">
                  <c:v>0.64500000000000002</c:v>
                </c:pt>
                <c:pt idx="22541">
                  <c:v>0.59299999999999997</c:v>
                </c:pt>
                <c:pt idx="22542">
                  <c:v>0.66300000000000003</c:v>
                </c:pt>
                <c:pt idx="22543">
                  <c:v>0.59699999999999998</c:v>
                </c:pt>
                <c:pt idx="22544">
                  <c:v>0.73599999999999999</c:v>
                </c:pt>
                <c:pt idx="22545">
                  <c:v>0.628</c:v>
                </c:pt>
                <c:pt idx="22546">
                  <c:v>0.628</c:v>
                </c:pt>
                <c:pt idx="22547">
                  <c:v>0.79900000000000004</c:v>
                </c:pt>
                <c:pt idx="22548">
                  <c:v>0.81299999999999994</c:v>
                </c:pt>
                <c:pt idx="22549">
                  <c:v>0.80100000000000005</c:v>
                </c:pt>
                <c:pt idx="22550">
                  <c:v>0.57999999999999996</c:v>
                </c:pt>
                <c:pt idx="22551">
                  <c:v>0.80600000000000005</c:v>
                </c:pt>
                <c:pt idx="22552">
                  <c:v>0.66500000000000004</c:v>
                </c:pt>
                <c:pt idx="22553">
                  <c:v>0.57999999999999996</c:v>
                </c:pt>
                <c:pt idx="22554">
                  <c:v>0.56599999999999995</c:v>
                </c:pt>
                <c:pt idx="22555">
                  <c:v>0.56599999999999995</c:v>
                </c:pt>
                <c:pt idx="22556">
                  <c:v>0.59899999999999998</c:v>
                </c:pt>
                <c:pt idx="22557">
                  <c:v>0.66600000000000004</c:v>
                </c:pt>
                <c:pt idx="22558">
                  <c:v>0.74199999999999999</c:v>
                </c:pt>
                <c:pt idx="22559">
                  <c:v>0.74299999999999999</c:v>
                </c:pt>
                <c:pt idx="22560">
                  <c:v>0.6</c:v>
                </c:pt>
                <c:pt idx="22561">
                  <c:v>0.626</c:v>
                </c:pt>
                <c:pt idx="22562">
                  <c:v>0.622</c:v>
                </c:pt>
                <c:pt idx="22563">
                  <c:v>0.622</c:v>
                </c:pt>
                <c:pt idx="22564">
                  <c:v>0.80800000000000005</c:v>
                </c:pt>
                <c:pt idx="22565">
                  <c:v>0.57899999999999996</c:v>
                </c:pt>
                <c:pt idx="22566">
                  <c:v>0.80500000000000005</c:v>
                </c:pt>
                <c:pt idx="22567">
                  <c:v>0.64300000000000002</c:v>
                </c:pt>
                <c:pt idx="22568">
                  <c:v>0.56799999999999995</c:v>
                </c:pt>
                <c:pt idx="22569">
                  <c:v>0.56799999999999995</c:v>
                </c:pt>
                <c:pt idx="22570">
                  <c:v>0.81</c:v>
                </c:pt>
                <c:pt idx="22571">
                  <c:v>0.56799999999999995</c:v>
                </c:pt>
                <c:pt idx="22572">
                  <c:v>0.73099999999999998</c:v>
                </c:pt>
                <c:pt idx="22573">
                  <c:v>0.627</c:v>
                </c:pt>
                <c:pt idx="22574">
                  <c:v>0.77600000000000002</c:v>
                </c:pt>
                <c:pt idx="22575">
                  <c:v>0.59299999999999997</c:v>
                </c:pt>
                <c:pt idx="22576">
                  <c:v>0.59299999999999997</c:v>
                </c:pt>
                <c:pt idx="22577">
                  <c:v>0.58599999999999997</c:v>
                </c:pt>
                <c:pt idx="22578">
                  <c:v>0.64800000000000002</c:v>
                </c:pt>
                <c:pt idx="22579">
                  <c:v>0.61899999999999999</c:v>
                </c:pt>
                <c:pt idx="22580">
                  <c:v>0.62</c:v>
                </c:pt>
                <c:pt idx="22581">
                  <c:v>0.57499999999999996</c:v>
                </c:pt>
                <c:pt idx="22582">
                  <c:v>0.60499999999999998</c:v>
                </c:pt>
                <c:pt idx="22583">
                  <c:v>0.60499999999999998</c:v>
                </c:pt>
                <c:pt idx="22584">
                  <c:v>0.58599999999999997</c:v>
                </c:pt>
                <c:pt idx="22585">
                  <c:v>0.64800000000000002</c:v>
                </c:pt>
                <c:pt idx="22586">
                  <c:v>0.66</c:v>
                </c:pt>
                <c:pt idx="22587">
                  <c:v>0.77700000000000002</c:v>
                </c:pt>
                <c:pt idx="22588">
                  <c:v>0.80400000000000005</c:v>
                </c:pt>
                <c:pt idx="22589">
                  <c:v>0.73699999999999999</c:v>
                </c:pt>
                <c:pt idx="22590">
                  <c:v>0.73299999999999998</c:v>
                </c:pt>
                <c:pt idx="22591">
                  <c:v>0.65800000000000003</c:v>
                </c:pt>
                <c:pt idx="22592">
                  <c:v>0.53500000000000003</c:v>
                </c:pt>
                <c:pt idx="22593">
                  <c:v>0.59299999999999997</c:v>
                </c:pt>
                <c:pt idx="22594">
                  <c:v>0.73799999999999999</c:v>
                </c:pt>
                <c:pt idx="22595">
                  <c:v>0.56599999999999995</c:v>
                </c:pt>
                <c:pt idx="22596">
                  <c:v>0.625</c:v>
                </c:pt>
                <c:pt idx="22597">
                  <c:v>0.76500000000000001</c:v>
                </c:pt>
                <c:pt idx="22598">
                  <c:v>0.59599999999999997</c:v>
                </c:pt>
                <c:pt idx="22599">
                  <c:v>0.56000000000000005</c:v>
                </c:pt>
                <c:pt idx="22600">
                  <c:v>0.75600000000000001</c:v>
                </c:pt>
                <c:pt idx="22601">
                  <c:v>0.63300000000000001</c:v>
                </c:pt>
                <c:pt idx="22602">
                  <c:v>0.58699999999999997</c:v>
                </c:pt>
                <c:pt idx="22603">
                  <c:v>0.76300000000000001</c:v>
                </c:pt>
                <c:pt idx="22604">
                  <c:v>0.55400000000000005</c:v>
                </c:pt>
                <c:pt idx="22605">
                  <c:v>0.55400000000000005</c:v>
                </c:pt>
                <c:pt idx="22606">
                  <c:v>0.77500000000000002</c:v>
                </c:pt>
                <c:pt idx="22607">
                  <c:v>0.6</c:v>
                </c:pt>
                <c:pt idx="22608">
                  <c:v>0.60799999999999998</c:v>
                </c:pt>
                <c:pt idx="22609">
                  <c:v>0.60799999999999998</c:v>
                </c:pt>
                <c:pt idx="22610">
                  <c:v>0.65600000000000003</c:v>
                </c:pt>
                <c:pt idx="22611">
                  <c:v>0.71799999999999997</c:v>
                </c:pt>
                <c:pt idx="22612">
                  <c:v>0.63400000000000001</c:v>
                </c:pt>
                <c:pt idx="22613">
                  <c:v>0.74</c:v>
                </c:pt>
                <c:pt idx="22614">
                  <c:v>0.72799999999999998</c:v>
                </c:pt>
                <c:pt idx="22615">
                  <c:v>0.64200000000000002</c:v>
                </c:pt>
                <c:pt idx="22616">
                  <c:v>0.64200000000000002</c:v>
                </c:pt>
                <c:pt idx="22617">
                  <c:v>0.76500000000000001</c:v>
                </c:pt>
                <c:pt idx="22618">
                  <c:v>0.66300000000000003</c:v>
                </c:pt>
                <c:pt idx="22619">
                  <c:v>0.57899999999999996</c:v>
                </c:pt>
                <c:pt idx="22620">
                  <c:v>0.66300000000000003</c:v>
                </c:pt>
                <c:pt idx="22621">
                  <c:v>0.63500000000000001</c:v>
                </c:pt>
                <c:pt idx="22622">
                  <c:v>0.71899999999999997</c:v>
                </c:pt>
                <c:pt idx="22623">
                  <c:v>0.66600000000000004</c:v>
                </c:pt>
                <c:pt idx="22624">
                  <c:v>0.66600000000000004</c:v>
                </c:pt>
                <c:pt idx="22625">
                  <c:v>0.77</c:v>
                </c:pt>
                <c:pt idx="22626">
                  <c:v>0.75</c:v>
                </c:pt>
                <c:pt idx="22627">
                  <c:v>0.59899999999999998</c:v>
                </c:pt>
                <c:pt idx="22628">
                  <c:v>0.59899999999999998</c:v>
                </c:pt>
                <c:pt idx="22629">
                  <c:v>0.61199999999999999</c:v>
                </c:pt>
                <c:pt idx="22630">
                  <c:v>0.60699999999999998</c:v>
                </c:pt>
                <c:pt idx="22631">
                  <c:v>0.58799999999999997</c:v>
                </c:pt>
                <c:pt idx="22632">
                  <c:v>0.72</c:v>
                </c:pt>
                <c:pt idx="22633">
                  <c:v>0.60799999999999998</c:v>
                </c:pt>
                <c:pt idx="22634">
                  <c:v>0.76300000000000001</c:v>
                </c:pt>
                <c:pt idx="22635">
                  <c:v>0.74299999999999999</c:v>
                </c:pt>
                <c:pt idx="22636">
                  <c:v>0.59799999999999998</c:v>
                </c:pt>
                <c:pt idx="22637">
                  <c:v>0.59699999999999998</c:v>
                </c:pt>
                <c:pt idx="22638">
                  <c:v>0.71599999999999997</c:v>
                </c:pt>
                <c:pt idx="22639">
                  <c:v>0.63</c:v>
                </c:pt>
                <c:pt idx="22640">
                  <c:v>0.58399999999999996</c:v>
                </c:pt>
                <c:pt idx="22641">
                  <c:v>0.58399999999999996</c:v>
                </c:pt>
                <c:pt idx="22642">
                  <c:v>0.63500000000000001</c:v>
                </c:pt>
                <c:pt idx="22643">
                  <c:v>0.54900000000000004</c:v>
                </c:pt>
                <c:pt idx="22644">
                  <c:v>0.54900000000000004</c:v>
                </c:pt>
                <c:pt idx="22645">
                  <c:v>0.628</c:v>
                </c:pt>
                <c:pt idx="22646">
                  <c:v>0.76200000000000001</c:v>
                </c:pt>
                <c:pt idx="22647">
                  <c:v>0.73299999999999998</c:v>
                </c:pt>
                <c:pt idx="22648">
                  <c:v>0.748</c:v>
                </c:pt>
                <c:pt idx="22649">
                  <c:v>0.8</c:v>
                </c:pt>
                <c:pt idx="22650">
                  <c:v>0.59099999999999997</c:v>
                </c:pt>
                <c:pt idx="22651">
                  <c:v>0.77100000000000002</c:v>
                </c:pt>
                <c:pt idx="22652">
                  <c:v>0.60599999999999998</c:v>
                </c:pt>
                <c:pt idx="22653">
                  <c:v>0.73399999999999999</c:v>
                </c:pt>
                <c:pt idx="22654">
                  <c:v>0.81699999999999995</c:v>
                </c:pt>
                <c:pt idx="22655">
                  <c:v>0.59099999999999997</c:v>
                </c:pt>
                <c:pt idx="22656">
                  <c:v>0.76200000000000001</c:v>
                </c:pt>
                <c:pt idx="22657">
                  <c:v>0.57599999999999996</c:v>
                </c:pt>
                <c:pt idx="22658">
                  <c:v>0.57599999999999996</c:v>
                </c:pt>
                <c:pt idx="22659">
                  <c:v>0.71</c:v>
                </c:pt>
                <c:pt idx="22660">
                  <c:v>0.76700000000000002</c:v>
                </c:pt>
                <c:pt idx="22661">
                  <c:v>0.61</c:v>
                </c:pt>
                <c:pt idx="22662">
                  <c:v>0.81899999999999995</c:v>
                </c:pt>
                <c:pt idx="22663">
                  <c:v>0.65500000000000003</c:v>
                </c:pt>
                <c:pt idx="22664">
                  <c:v>0.65500000000000003</c:v>
                </c:pt>
                <c:pt idx="22665">
                  <c:v>0.81599999999999995</c:v>
                </c:pt>
                <c:pt idx="22666">
                  <c:v>0.73099999999999998</c:v>
                </c:pt>
                <c:pt idx="22667">
                  <c:v>0.81799999999999995</c:v>
                </c:pt>
                <c:pt idx="22668">
                  <c:v>0.77</c:v>
                </c:pt>
                <c:pt idx="22669">
                  <c:v>0.80300000000000005</c:v>
                </c:pt>
                <c:pt idx="22670">
                  <c:v>0.58799999999999997</c:v>
                </c:pt>
                <c:pt idx="22671">
                  <c:v>0.58799999999999997</c:v>
                </c:pt>
                <c:pt idx="22672">
                  <c:v>0.76</c:v>
                </c:pt>
                <c:pt idx="22673">
                  <c:v>0.64600000000000002</c:v>
                </c:pt>
                <c:pt idx="22674">
                  <c:v>0.64600000000000002</c:v>
                </c:pt>
                <c:pt idx="22675">
                  <c:v>0.71299999999999997</c:v>
                </c:pt>
                <c:pt idx="22676">
                  <c:v>0.65800000000000003</c:v>
                </c:pt>
                <c:pt idx="22677">
                  <c:v>0.64300000000000002</c:v>
                </c:pt>
                <c:pt idx="22678">
                  <c:v>0.65600000000000003</c:v>
                </c:pt>
                <c:pt idx="22679">
                  <c:v>0.61199999999999999</c:v>
                </c:pt>
                <c:pt idx="22680">
                  <c:v>0.71299999999999997</c:v>
                </c:pt>
                <c:pt idx="22681">
                  <c:v>0.61299999999999999</c:v>
                </c:pt>
                <c:pt idx="22682">
                  <c:v>0.65800000000000003</c:v>
                </c:pt>
                <c:pt idx="22683">
                  <c:v>0.82</c:v>
                </c:pt>
                <c:pt idx="22684">
                  <c:v>0.64300000000000002</c:v>
                </c:pt>
                <c:pt idx="22685">
                  <c:v>0.63500000000000001</c:v>
                </c:pt>
                <c:pt idx="22686">
                  <c:v>0.63500000000000001</c:v>
                </c:pt>
                <c:pt idx="22687">
                  <c:v>0.65700000000000003</c:v>
                </c:pt>
                <c:pt idx="22688">
                  <c:v>0.65800000000000003</c:v>
                </c:pt>
                <c:pt idx="22689">
                  <c:v>0.57999999999999996</c:v>
                </c:pt>
                <c:pt idx="22690">
                  <c:v>0.74099999999999999</c:v>
                </c:pt>
                <c:pt idx="22691">
                  <c:v>0.57899999999999996</c:v>
                </c:pt>
                <c:pt idx="22692">
                  <c:v>0.57899999999999996</c:v>
                </c:pt>
                <c:pt idx="22693">
                  <c:v>0.63200000000000001</c:v>
                </c:pt>
                <c:pt idx="22694">
                  <c:v>0.63300000000000001</c:v>
                </c:pt>
                <c:pt idx="22695">
                  <c:v>0.61799999999999999</c:v>
                </c:pt>
                <c:pt idx="22696">
                  <c:v>0.61799999999999999</c:v>
                </c:pt>
                <c:pt idx="22697">
                  <c:v>0.54400000000000004</c:v>
                </c:pt>
                <c:pt idx="22698">
                  <c:v>0.71299999999999997</c:v>
                </c:pt>
                <c:pt idx="22699">
                  <c:v>0.81399999999999995</c:v>
                </c:pt>
                <c:pt idx="22700">
                  <c:v>0.755</c:v>
                </c:pt>
                <c:pt idx="22701">
                  <c:v>0.56999999999999995</c:v>
                </c:pt>
                <c:pt idx="22702">
                  <c:v>0.76700000000000002</c:v>
                </c:pt>
                <c:pt idx="22703">
                  <c:v>0.80100000000000005</c:v>
                </c:pt>
                <c:pt idx="22704">
                  <c:v>0.76</c:v>
                </c:pt>
                <c:pt idx="22705">
                  <c:v>0.59799999999999998</c:v>
                </c:pt>
                <c:pt idx="22706">
                  <c:v>0.67200000000000004</c:v>
                </c:pt>
                <c:pt idx="22707">
                  <c:v>0.57799999999999996</c:v>
                </c:pt>
                <c:pt idx="22708">
                  <c:v>0.65500000000000003</c:v>
                </c:pt>
                <c:pt idx="22709">
                  <c:v>0.73199999999999998</c:v>
                </c:pt>
                <c:pt idx="22710">
                  <c:v>0.60499999999999998</c:v>
                </c:pt>
                <c:pt idx="22711">
                  <c:v>0.60799999999999998</c:v>
                </c:pt>
                <c:pt idx="22712">
                  <c:v>0.71499999999999997</c:v>
                </c:pt>
                <c:pt idx="22713">
                  <c:v>0.79900000000000004</c:v>
                </c:pt>
                <c:pt idx="22714">
                  <c:v>0.80100000000000005</c:v>
                </c:pt>
                <c:pt idx="22715">
                  <c:v>0.56499999999999995</c:v>
                </c:pt>
                <c:pt idx="22716">
                  <c:v>0.56499999999999995</c:v>
                </c:pt>
                <c:pt idx="22717">
                  <c:v>0.64900000000000002</c:v>
                </c:pt>
                <c:pt idx="22718">
                  <c:v>0.66500000000000004</c:v>
                </c:pt>
                <c:pt idx="22719">
                  <c:v>0.61299999999999999</c:v>
                </c:pt>
                <c:pt idx="22720">
                  <c:v>0.62</c:v>
                </c:pt>
                <c:pt idx="22721">
                  <c:v>0.62</c:v>
                </c:pt>
                <c:pt idx="22722">
                  <c:v>0.79400000000000004</c:v>
                </c:pt>
                <c:pt idx="22723">
                  <c:v>0.63300000000000001</c:v>
                </c:pt>
                <c:pt idx="22724">
                  <c:v>0.66100000000000003</c:v>
                </c:pt>
                <c:pt idx="22725">
                  <c:v>0.66100000000000003</c:v>
                </c:pt>
                <c:pt idx="22726">
                  <c:v>0.65100000000000002</c:v>
                </c:pt>
                <c:pt idx="22727">
                  <c:v>0.8</c:v>
                </c:pt>
                <c:pt idx="22728">
                  <c:v>0.71599999999999997</c:v>
                </c:pt>
                <c:pt idx="22729">
                  <c:v>0.71699999999999997</c:v>
                </c:pt>
                <c:pt idx="22730">
                  <c:v>0.59099999999999997</c:v>
                </c:pt>
                <c:pt idx="22731">
                  <c:v>0.80600000000000005</c:v>
                </c:pt>
                <c:pt idx="22732">
                  <c:v>0.65200000000000002</c:v>
                </c:pt>
                <c:pt idx="22733">
                  <c:v>0.71199999999999997</c:v>
                </c:pt>
                <c:pt idx="22734">
                  <c:v>0.71199999999999997</c:v>
                </c:pt>
                <c:pt idx="22735">
                  <c:v>0.61899999999999999</c:v>
                </c:pt>
                <c:pt idx="22736">
                  <c:v>0.623</c:v>
                </c:pt>
                <c:pt idx="22737">
                  <c:v>0.73</c:v>
                </c:pt>
                <c:pt idx="22738">
                  <c:v>0.61199999999999999</c:v>
                </c:pt>
                <c:pt idx="22739">
                  <c:v>0.61199999999999999</c:v>
                </c:pt>
                <c:pt idx="22740">
                  <c:v>0.62</c:v>
                </c:pt>
                <c:pt idx="22741">
                  <c:v>0.77</c:v>
                </c:pt>
                <c:pt idx="22742">
                  <c:v>0.77300000000000002</c:v>
                </c:pt>
                <c:pt idx="22743">
                  <c:v>0.61099999999999999</c:v>
                </c:pt>
                <c:pt idx="22744">
                  <c:v>0.61</c:v>
                </c:pt>
                <c:pt idx="22745">
                  <c:v>0.76300000000000001</c:v>
                </c:pt>
                <c:pt idx="22746">
                  <c:v>0.63600000000000001</c:v>
                </c:pt>
                <c:pt idx="22747">
                  <c:v>0.64600000000000002</c:v>
                </c:pt>
                <c:pt idx="22748">
                  <c:v>0.58599999999999997</c:v>
                </c:pt>
                <c:pt idx="22749">
                  <c:v>0.59599999999999997</c:v>
                </c:pt>
                <c:pt idx="22750">
                  <c:v>0.58599999999999997</c:v>
                </c:pt>
                <c:pt idx="22751">
                  <c:v>0.59599999999999997</c:v>
                </c:pt>
                <c:pt idx="22752">
                  <c:v>0.65600000000000003</c:v>
                </c:pt>
                <c:pt idx="22753">
                  <c:v>0.63600000000000001</c:v>
                </c:pt>
                <c:pt idx="22754">
                  <c:v>0.77800000000000002</c:v>
                </c:pt>
                <c:pt idx="22755">
                  <c:v>0.752</c:v>
                </c:pt>
                <c:pt idx="22756">
                  <c:v>0.81100000000000005</c:v>
                </c:pt>
                <c:pt idx="22757">
                  <c:v>0.64200000000000002</c:v>
                </c:pt>
                <c:pt idx="22758">
                  <c:v>0.61699999999999999</c:v>
                </c:pt>
                <c:pt idx="22759">
                  <c:v>0.58499999999999996</c:v>
                </c:pt>
                <c:pt idx="22760">
                  <c:v>0.77300000000000002</c:v>
                </c:pt>
                <c:pt idx="22761">
                  <c:v>0.72699999999999998</c:v>
                </c:pt>
                <c:pt idx="22762">
                  <c:v>0.77500000000000002</c:v>
                </c:pt>
                <c:pt idx="22763">
                  <c:v>0.623</c:v>
                </c:pt>
                <c:pt idx="22764">
                  <c:v>0.66400000000000003</c:v>
                </c:pt>
                <c:pt idx="22765">
                  <c:v>0.66400000000000003</c:v>
                </c:pt>
                <c:pt idx="22766">
                  <c:v>0.8</c:v>
                </c:pt>
                <c:pt idx="22767">
                  <c:v>0.77900000000000003</c:v>
                </c:pt>
                <c:pt idx="22768">
                  <c:v>0.76100000000000001</c:v>
                </c:pt>
                <c:pt idx="22769">
                  <c:v>0.66600000000000004</c:v>
                </c:pt>
                <c:pt idx="22770">
                  <c:v>0.73</c:v>
                </c:pt>
                <c:pt idx="22771">
                  <c:v>0.625</c:v>
                </c:pt>
                <c:pt idx="22772">
                  <c:v>0.77</c:v>
                </c:pt>
                <c:pt idx="22773">
                  <c:v>0.73</c:v>
                </c:pt>
                <c:pt idx="22774">
                  <c:v>0.80900000000000005</c:v>
                </c:pt>
                <c:pt idx="22775">
                  <c:v>0.75900000000000001</c:v>
                </c:pt>
                <c:pt idx="22776">
                  <c:v>0.626</c:v>
                </c:pt>
                <c:pt idx="22777">
                  <c:v>0.66600000000000004</c:v>
                </c:pt>
                <c:pt idx="22778">
                  <c:v>0.73799999999999999</c:v>
                </c:pt>
                <c:pt idx="22779">
                  <c:v>0.60299999999999998</c:v>
                </c:pt>
                <c:pt idx="22780">
                  <c:v>0.59199999999999997</c:v>
                </c:pt>
                <c:pt idx="22781">
                  <c:v>0.65100000000000002</c:v>
                </c:pt>
                <c:pt idx="22782">
                  <c:v>0.65100000000000002</c:v>
                </c:pt>
                <c:pt idx="22783">
                  <c:v>0.66700000000000004</c:v>
                </c:pt>
                <c:pt idx="22784">
                  <c:v>0.58099999999999996</c:v>
                </c:pt>
                <c:pt idx="22785">
                  <c:v>0.64800000000000002</c:v>
                </c:pt>
                <c:pt idx="22786">
                  <c:v>0.64900000000000002</c:v>
                </c:pt>
                <c:pt idx="22787">
                  <c:v>0.63100000000000001</c:v>
                </c:pt>
                <c:pt idx="22788">
                  <c:v>0.63100000000000001</c:v>
                </c:pt>
                <c:pt idx="22789">
                  <c:v>0.76500000000000001</c:v>
                </c:pt>
                <c:pt idx="22790">
                  <c:v>0.65</c:v>
                </c:pt>
                <c:pt idx="22791">
                  <c:v>0.72499999999999998</c:v>
                </c:pt>
                <c:pt idx="22792">
                  <c:v>0.72599999999999998</c:v>
                </c:pt>
                <c:pt idx="22793">
                  <c:v>0.74099999999999999</c:v>
                </c:pt>
                <c:pt idx="22794">
                  <c:v>0.66400000000000003</c:v>
                </c:pt>
                <c:pt idx="22795">
                  <c:v>0.58899999999999997</c:v>
                </c:pt>
                <c:pt idx="22796">
                  <c:v>0.77</c:v>
                </c:pt>
                <c:pt idx="22797">
                  <c:v>0.72299999999999998</c:v>
                </c:pt>
                <c:pt idx="22798">
                  <c:v>0.81200000000000006</c:v>
                </c:pt>
                <c:pt idx="22799">
                  <c:v>0.81</c:v>
                </c:pt>
                <c:pt idx="22800">
                  <c:v>0.621</c:v>
                </c:pt>
                <c:pt idx="22801">
                  <c:v>0.748</c:v>
                </c:pt>
                <c:pt idx="22802">
                  <c:v>0.61899999999999999</c:v>
                </c:pt>
                <c:pt idx="22803">
                  <c:v>0.57699999999999996</c:v>
                </c:pt>
                <c:pt idx="22804">
                  <c:v>0.57699999999999996</c:v>
                </c:pt>
                <c:pt idx="22805">
                  <c:v>0.66800000000000004</c:v>
                </c:pt>
                <c:pt idx="22806">
                  <c:v>0.626</c:v>
                </c:pt>
                <c:pt idx="22807">
                  <c:v>0.82</c:v>
                </c:pt>
                <c:pt idx="22808">
                  <c:v>0.63200000000000001</c:v>
                </c:pt>
                <c:pt idx="22809">
                  <c:v>0.63200000000000001</c:v>
                </c:pt>
                <c:pt idx="22810">
                  <c:v>0.80400000000000005</c:v>
                </c:pt>
                <c:pt idx="22811">
                  <c:v>0.76200000000000001</c:v>
                </c:pt>
                <c:pt idx="22812">
                  <c:v>0.70899999999999996</c:v>
                </c:pt>
                <c:pt idx="22813">
                  <c:v>0.70899999999999996</c:v>
                </c:pt>
                <c:pt idx="22814">
                  <c:v>0.72799999999999998</c:v>
                </c:pt>
                <c:pt idx="22815">
                  <c:v>0.72799999999999998</c:v>
                </c:pt>
                <c:pt idx="22816">
                  <c:v>0.67</c:v>
                </c:pt>
                <c:pt idx="22817">
                  <c:v>0.81799999999999995</c:v>
                </c:pt>
                <c:pt idx="22818">
                  <c:v>0.63</c:v>
                </c:pt>
                <c:pt idx="22819">
                  <c:v>0.67100000000000004</c:v>
                </c:pt>
                <c:pt idx="22820">
                  <c:v>0.81100000000000005</c:v>
                </c:pt>
                <c:pt idx="22821">
                  <c:v>0.64700000000000002</c:v>
                </c:pt>
                <c:pt idx="22822">
                  <c:v>0.73699999999999999</c:v>
                </c:pt>
                <c:pt idx="22823">
                  <c:v>0.63100000000000001</c:v>
                </c:pt>
                <c:pt idx="22824">
                  <c:v>0.626</c:v>
                </c:pt>
                <c:pt idx="22825">
                  <c:v>0.626</c:v>
                </c:pt>
                <c:pt idx="22826">
                  <c:v>0.74199999999999999</c:v>
                </c:pt>
                <c:pt idx="22827">
                  <c:v>0.80600000000000005</c:v>
                </c:pt>
                <c:pt idx="22828">
                  <c:v>0.747</c:v>
                </c:pt>
                <c:pt idx="22829">
                  <c:v>0.65200000000000002</c:v>
                </c:pt>
                <c:pt idx="22830">
                  <c:v>0.59699999999999998</c:v>
                </c:pt>
                <c:pt idx="22831">
                  <c:v>0.59699999999999998</c:v>
                </c:pt>
                <c:pt idx="22832">
                  <c:v>0.73799999999999999</c:v>
                </c:pt>
                <c:pt idx="22833">
                  <c:v>0.81299999999999994</c:v>
                </c:pt>
                <c:pt idx="22834">
                  <c:v>0.81499999999999995</c:v>
                </c:pt>
                <c:pt idx="22835">
                  <c:v>0.65200000000000002</c:v>
                </c:pt>
                <c:pt idx="22836">
                  <c:v>0.623</c:v>
                </c:pt>
                <c:pt idx="22837">
                  <c:v>0.624</c:v>
                </c:pt>
                <c:pt idx="22838">
                  <c:v>0.66500000000000004</c:v>
                </c:pt>
                <c:pt idx="22839">
                  <c:v>0.80900000000000005</c:v>
                </c:pt>
                <c:pt idx="22840">
                  <c:v>0.60899999999999999</c:v>
                </c:pt>
                <c:pt idx="22841">
                  <c:v>0.60899999999999999</c:v>
                </c:pt>
                <c:pt idx="22842">
                  <c:v>0.67</c:v>
                </c:pt>
                <c:pt idx="22843">
                  <c:v>0.746</c:v>
                </c:pt>
                <c:pt idx="22844">
                  <c:v>0.629</c:v>
                </c:pt>
                <c:pt idx="22845">
                  <c:v>0.66300000000000003</c:v>
                </c:pt>
                <c:pt idx="22846">
                  <c:v>0.78200000000000003</c:v>
                </c:pt>
                <c:pt idx="22847">
                  <c:v>0.59699999999999998</c:v>
                </c:pt>
                <c:pt idx="22848">
                  <c:v>0.77</c:v>
                </c:pt>
                <c:pt idx="22849">
                  <c:v>0.56399999999999995</c:v>
                </c:pt>
                <c:pt idx="22850">
                  <c:v>0.77</c:v>
                </c:pt>
                <c:pt idx="22851">
                  <c:v>0.63700000000000001</c:v>
                </c:pt>
                <c:pt idx="22852">
                  <c:v>0.755</c:v>
                </c:pt>
                <c:pt idx="22853">
                  <c:v>0.59099999999999997</c:v>
                </c:pt>
                <c:pt idx="22854">
                  <c:v>0.72399999999999998</c:v>
                </c:pt>
                <c:pt idx="22855">
                  <c:v>0.76700000000000002</c:v>
                </c:pt>
                <c:pt idx="22856">
                  <c:v>0.77</c:v>
                </c:pt>
                <c:pt idx="22857">
                  <c:v>0.66</c:v>
                </c:pt>
                <c:pt idx="22858">
                  <c:v>0.748</c:v>
                </c:pt>
                <c:pt idx="22859">
                  <c:v>0.72399999999999998</c:v>
                </c:pt>
                <c:pt idx="22860">
                  <c:v>0.63900000000000001</c:v>
                </c:pt>
                <c:pt idx="22861">
                  <c:v>0.61499999999999999</c:v>
                </c:pt>
                <c:pt idx="22862">
                  <c:v>0.60399999999999998</c:v>
                </c:pt>
                <c:pt idx="22863">
                  <c:v>0.64</c:v>
                </c:pt>
                <c:pt idx="22864">
                  <c:v>0.72599999999999998</c:v>
                </c:pt>
                <c:pt idx="22865">
                  <c:v>0.78</c:v>
                </c:pt>
                <c:pt idx="22866">
                  <c:v>0.67</c:v>
                </c:pt>
                <c:pt idx="22867">
                  <c:v>0.67</c:v>
                </c:pt>
                <c:pt idx="22868">
                  <c:v>0.66800000000000004</c:v>
                </c:pt>
                <c:pt idx="22869">
                  <c:v>0.66800000000000004</c:v>
                </c:pt>
                <c:pt idx="22870">
                  <c:v>0.64700000000000002</c:v>
                </c:pt>
                <c:pt idx="22871">
                  <c:v>0.64700000000000002</c:v>
                </c:pt>
                <c:pt idx="22872">
                  <c:v>0.60299999999999998</c:v>
                </c:pt>
                <c:pt idx="22873">
                  <c:v>0.60299999999999998</c:v>
                </c:pt>
                <c:pt idx="22874">
                  <c:v>0.753</c:v>
                </c:pt>
                <c:pt idx="22875">
                  <c:v>0.77600000000000002</c:v>
                </c:pt>
                <c:pt idx="22876">
                  <c:v>0.76800000000000002</c:v>
                </c:pt>
                <c:pt idx="22877">
                  <c:v>0.73799999999999999</c:v>
                </c:pt>
                <c:pt idx="22878">
                  <c:v>0.76400000000000001</c:v>
                </c:pt>
                <c:pt idx="22879">
                  <c:v>0.76900000000000002</c:v>
                </c:pt>
                <c:pt idx="22880">
                  <c:v>0.76600000000000001</c:v>
                </c:pt>
                <c:pt idx="22881">
                  <c:v>0.63400000000000001</c:v>
                </c:pt>
                <c:pt idx="22882">
                  <c:v>0.76900000000000002</c:v>
                </c:pt>
                <c:pt idx="22883">
                  <c:v>0.73399999999999999</c:v>
                </c:pt>
                <c:pt idx="22884">
                  <c:v>0.59399999999999997</c:v>
                </c:pt>
                <c:pt idx="22885">
                  <c:v>0.76700000000000002</c:v>
                </c:pt>
                <c:pt idx="22886">
                  <c:v>0.63200000000000001</c:v>
                </c:pt>
                <c:pt idx="22887">
                  <c:v>0.59399999999999997</c:v>
                </c:pt>
                <c:pt idx="22888">
                  <c:v>0.80500000000000005</c:v>
                </c:pt>
                <c:pt idx="22889">
                  <c:v>0.63900000000000001</c:v>
                </c:pt>
                <c:pt idx="22890">
                  <c:v>0.57899999999999996</c:v>
                </c:pt>
                <c:pt idx="22891">
                  <c:v>0.57899999999999996</c:v>
                </c:pt>
                <c:pt idx="22892">
                  <c:v>0.66</c:v>
                </c:pt>
                <c:pt idx="22893">
                  <c:v>0.66</c:v>
                </c:pt>
                <c:pt idx="22894">
                  <c:v>0.71599999999999997</c:v>
                </c:pt>
                <c:pt idx="22895">
                  <c:v>0.77500000000000002</c:v>
                </c:pt>
                <c:pt idx="22896">
                  <c:v>0.73599999999999999</c:v>
                </c:pt>
                <c:pt idx="22897">
                  <c:v>0.77300000000000002</c:v>
                </c:pt>
                <c:pt idx="22898">
                  <c:v>0.77</c:v>
                </c:pt>
                <c:pt idx="22899">
                  <c:v>0.76700000000000002</c:v>
                </c:pt>
                <c:pt idx="22900">
                  <c:v>0.77200000000000002</c:v>
                </c:pt>
                <c:pt idx="22901">
                  <c:v>0.75900000000000001</c:v>
                </c:pt>
                <c:pt idx="22902">
                  <c:v>0.66200000000000003</c:v>
                </c:pt>
                <c:pt idx="22903">
                  <c:v>0.77</c:v>
                </c:pt>
                <c:pt idx="22904">
                  <c:v>0.66100000000000003</c:v>
                </c:pt>
                <c:pt idx="22905">
                  <c:v>0.77400000000000002</c:v>
                </c:pt>
                <c:pt idx="22906">
                  <c:v>0.71799999999999997</c:v>
                </c:pt>
                <c:pt idx="22907">
                  <c:v>0.76</c:v>
                </c:pt>
                <c:pt idx="22908">
                  <c:v>0.66200000000000003</c:v>
                </c:pt>
                <c:pt idx="22909">
                  <c:v>0.82499999999999996</c:v>
                </c:pt>
                <c:pt idx="22910">
                  <c:v>0.71899999999999997</c:v>
                </c:pt>
                <c:pt idx="22911">
                  <c:v>0.66300000000000003</c:v>
                </c:pt>
                <c:pt idx="22912">
                  <c:v>0.66100000000000003</c:v>
                </c:pt>
                <c:pt idx="22913">
                  <c:v>0.82299999999999995</c:v>
                </c:pt>
                <c:pt idx="22914">
                  <c:v>0.82099999999999995</c:v>
                </c:pt>
                <c:pt idx="22915">
                  <c:v>0.75</c:v>
                </c:pt>
                <c:pt idx="22916">
                  <c:v>0.63900000000000001</c:v>
                </c:pt>
                <c:pt idx="22917">
                  <c:v>0.63900000000000001</c:v>
                </c:pt>
                <c:pt idx="22918">
                  <c:v>0.63700000000000001</c:v>
                </c:pt>
                <c:pt idx="22919">
                  <c:v>0.63700000000000001</c:v>
                </c:pt>
                <c:pt idx="22920">
                  <c:v>0.58399999999999996</c:v>
                </c:pt>
                <c:pt idx="22921">
                  <c:v>0.71899999999999997</c:v>
                </c:pt>
                <c:pt idx="22922">
                  <c:v>0.622</c:v>
                </c:pt>
                <c:pt idx="22923">
                  <c:v>0.622</c:v>
                </c:pt>
                <c:pt idx="22924">
                  <c:v>0.77200000000000002</c:v>
                </c:pt>
                <c:pt idx="22925">
                  <c:v>0.745</c:v>
                </c:pt>
                <c:pt idx="22926">
                  <c:v>0.72199999999999998</c:v>
                </c:pt>
                <c:pt idx="22927">
                  <c:v>0.57399999999999995</c:v>
                </c:pt>
                <c:pt idx="22928">
                  <c:v>0.65900000000000003</c:v>
                </c:pt>
                <c:pt idx="22929">
                  <c:v>0.80600000000000005</c:v>
                </c:pt>
                <c:pt idx="22930">
                  <c:v>0.76500000000000001</c:v>
                </c:pt>
                <c:pt idx="22931">
                  <c:v>0.80500000000000005</c:v>
                </c:pt>
                <c:pt idx="22932">
                  <c:v>0.79600000000000004</c:v>
                </c:pt>
                <c:pt idx="22933">
                  <c:v>0.60199999999999998</c:v>
                </c:pt>
                <c:pt idx="22934">
                  <c:v>0.67700000000000005</c:v>
                </c:pt>
                <c:pt idx="22935">
                  <c:v>0.72</c:v>
                </c:pt>
                <c:pt idx="22936">
                  <c:v>0.624</c:v>
                </c:pt>
                <c:pt idx="22937">
                  <c:v>0.624</c:v>
                </c:pt>
                <c:pt idx="22938">
                  <c:v>0.65300000000000002</c:v>
                </c:pt>
                <c:pt idx="22939">
                  <c:v>0.80200000000000005</c:v>
                </c:pt>
                <c:pt idx="22940">
                  <c:v>0.76200000000000001</c:v>
                </c:pt>
                <c:pt idx="22941">
                  <c:v>0.79900000000000004</c:v>
                </c:pt>
                <c:pt idx="22942">
                  <c:v>0.80600000000000005</c:v>
                </c:pt>
                <c:pt idx="22943">
                  <c:v>0.81399999999999995</c:v>
                </c:pt>
                <c:pt idx="22944">
                  <c:v>0.80600000000000005</c:v>
                </c:pt>
                <c:pt idx="22945">
                  <c:v>0.76700000000000002</c:v>
                </c:pt>
                <c:pt idx="22946">
                  <c:v>0.65600000000000003</c:v>
                </c:pt>
                <c:pt idx="22947">
                  <c:v>0.61699999999999999</c:v>
                </c:pt>
                <c:pt idx="22948">
                  <c:v>0.627</c:v>
                </c:pt>
                <c:pt idx="22949">
                  <c:v>0.73599999999999999</c:v>
                </c:pt>
                <c:pt idx="22950">
                  <c:v>0.65600000000000003</c:v>
                </c:pt>
                <c:pt idx="22951">
                  <c:v>0.72199999999999998</c:v>
                </c:pt>
                <c:pt idx="22952">
                  <c:v>0.72199999999999998</c:v>
                </c:pt>
                <c:pt idx="22953">
                  <c:v>0.71699999999999997</c:v>
                </c:pt>
                <c:pt idx="22954">
                  <c:v>0.71699999999999997</c:v>
                </c:pt>
                <c:pt idx="22955">
                  <c:v>0.80500000000000005</c:v>
                </c:pt>
                <c:pt idx="22956">
                  <c:v>0.66600000000000004</c:v>
                </c:pt>
                <c:pt idx="22957">
                  <c:v>0.66600000000000004</c:v>
                </c:pt>
                <c:pt idx="22958">
                  <c:v>0.747</c:v>
                </c:pt>
                <c:pt idx="22959">
                  <c:v>0.75600000000000001</c:v>
                </c:pt>
                <c:pt idx="22960">
                  <c:v>0.81100000000000005</c:v>
                </c:pt>
                <c:pt idx="22961">
                  <c:v>0.77700000000000002</c:v>
                </c:pt>
                <c:pt idx="22962">
                  <c:v>0.64</c:v>
                </c:pt>
                <c:pt idx="22963">
                  <c:v>0.77800000000000002</c:v>
                </c:pt>
                <c:pt idx="22964">
                  <c:v>0.64</c:v>
                </c:pt>
                <c:pt idx="22965">
                  <c:v>0.71099999999999997</c:v>
                </c:pt>
                <c:pt idx="22966">
                  <c:v>0.76100000000000001</c:v>
                </c:pt>
                <c:pt idx="22967">
                  <c:v>0.76300000000000001</c:v>
                </c:pt>
                <c:pt idx="22968">
                  <c:v>0.59</c:v>
                </c:pt>
                <c:pt idx="22969">
                  <c:v>0.59</c:v>
                </c:pt>
                <c:pt idx="22970">
                  <c:v>0.64800000000000002</c:v>
                </c:pt>
                <c:pt idx="22971">
                  <c:v>0.75900000000000001</c:v>
                </c:pt>
                <c:pt idx="22972">
                  <c:v>0.70699999999999996</c:v>
                </c:pt>
                <c:pt idx="22973">
                  <c:v>0.76700000000000002</c:v>
                </c:pt>
                <c:pt idx="22974">
                  <c:v>0.6</c:v>
                </c:pt>
                <c:pt idx="22975">
                  <c:v>0.6</c:v>
                </c:pt>
                <c:pt idx="22976">
                  <c:v>0.76500000000000001</c:v>
                </c:pt>
                <c:pt idx="22977">
                  <c:v>0.76200000000000001</c:v>
                </c:pt>
                <c:pt idx="22978">
                  <c:v>0.64600000000000002</c:v>
                </c:pt>
                <c:pt idx="22979">
                  <c:v>0.65300000000000002</c:v>
                </c:pt>
                <c:pt idx="22980">
                  <c:v>0.70699999999999996</c:v>
                </c:pt>
                <c:pt idx="22981">
                  <c:v>0.752</c:v>
                </c:pt>
                <c:pt idx="22982">
                  <c:v>0.754</c:v>
                </c:pt>
                <c:pt idx="22983">
                  <c:v>0.749</c:v>
                </c:pt>
                <c:pt idx="22984">
                  <c:v>0.63400000000000001</c:v>
                </c:pt>
                <c:pt idx="22985">
                  <c:v>0.76700000000000002</c:v>
                </c:pt>
                <c:pt idx="22986">
                  <c:v>0.71099999999999997</c:v>
                </c:pt>
                <c:pt idx="22987">
                  <c:v>0.69199999999999995</c:v>
                </c:pt>
                <c:pt idx="22988">
                  <c:v>0.76100000000000001</c:v>
                </c:pt>
                <c:pt idx="22989">
                  <c:v>0.76300000000000001</c:v>
                </c:pt>
                <c:pt idx="22990">
                  <c:v>0.63500000000000001</c:v>
                </c:pt>
                <c:pt idx="22991">
                  <c:v>0.63900000000000001</c:v>
                </c:pt>
                <c:pt idx="22992">
                  <c:v>0.69199999999999995</c:v>
                </c:pt>
                <c:pt idx="22993">
                  <c:v>0.748</c:v>
                </c:pt>
                <c:pt idx="22994">
                  <c:v>0.749</c:v>
                </c:pt>
                <c:pt idx="22995">
                  <c:v>0.65300000000000002</c:v>
                </c:pt>
                <c:pt idx="22996">
                  <c:v>0.65300000000000002</c:v>
                </c:pt>
                <c:pt idx="22997">
                  <c:v>0.65</c:v>
                </c:pt>
                <c:pt idx="22998">
                  <c:v>0.65100000000000002</c:v>
                </c:pt>
                <c:pt idx="22999">
                  <c:v>0.58399999999999996</c:v>
                </c:pt>
                <c:pt idx="23000">
                  <c:v>0.59599999999999997</c:v>
                </c:pt>
                <c:pt idx="23001">
                  <c:v>0.63500000000000001</c:v>
                </c:pt>
                <c:pt idx="23002">
                  <c:v>0.63500000000000001</c:v>
                </c:pt>
                <c:pt idx="23003">
                  <c:v>0.59899999999999998</c:v>
                </c:pt>
                <c:pt idx="23004">
                  <c:v>0.69</c:v>
                </c:pt>
                <c:pt idx="23005">
                  <c:v>0.75900000000000001</c:v>
                </c:pt>
                <c:pt idx="23006">
                  <c:v>0.68700000000000006</c:v>
                </c:pt>
                <c:pt idx="23007">
                  <c:v>0.76100000000000001</c:v>
                </c:pt>
                <c:pt idx="23008">
                  <c:v>0.69299999999999995</c:v>
                </c:pt>
                <c:pt idx="23009">
                  <c:v>0.623</c:v>
                </c:pt>
                <c:pt idx="23010">
                  <c:v>0.63600000000000001</c:v>
                </c:pt>
                <c:pt idx="23011">
                  <c:v>0.63600000000000001</c:v>
                </c:pt>
                <c:pt idx="23012">
                  <c:v>0.76300000000000001</c:v>
                </c:pt>
                <c:pt idx="23013">
                  <c:v>0.755</c:v>
                </c:pt>
                <c:pt idx="23014">
                  <c:v>0.66400000000000003</c:v>
                </c:pt>
                <c:pt idx="23015">
                  <c:v>0.71099999999999997</c:v>
                </c:pt>
                <c:pt idx="23016">
                  <c:v>0.751</c:v>
                </c:pt>
                <c:pt idx="23017">
                  <c:v>0.77</c:v>
                </c:pt>
                <c:pt idx="23018">
                  <c:v>0.70799999999999996</c:v>
                </c:pt>
                <c:pt idx="23019">
                  <c:v>0.75900000000000001</c:v>
                </c:pt>
                <c:pt idx="23020">
                  <c:v>0.63400000000000001</c:v>
                </c:pt>
                <c:pt idx="23021">
                  <c:v>0.63</c:v>
                </c:pt>
                <c:pt idx="23022">
                  <c:v>0.749</c:v>
                </c:pt>
                <c:pt idx="23023">
                  <c:v>0.66600000000000004</c:v>
                </c:pt>
                <c:pt idx="23024">
                  <c:v>0.63900000000000001</c:v>
                </c:pt>
                <c:pt idx="23025">
                  <c:v>0.69</c:v>
                </c:pt>
                <c:pt idx="23026">
                  <c:v>0.69</c:v>
                </c:pt>
                <c:pt idx="23027">
                  <c:v>0.70699999999999996</c:v>
                </c:pt>
                <c:pt idx="23028">
                  <c:v>0.66700000000000004</c:v>
                </c:pt>
                <c:pt idx="23029">
                  <c:v>0.76100000000000001</c:v>
                </c:pt>
                <c:pt idx="23030">
                  <c:v>0.67400000000000004</c:v>
                </c:pt>
                <c:pt idx="23031">
                  <c:v>0.67400000000000004</c:v>
                </c:pt>
                <c:pt idx="23032">
                  <c:v>0.63500000000000001</c:v>
                </c:pt>
                <c:pt idx="23033">
                  <c:v>0.752</c:v>
                </c:pt>
                <c:pt idx="23034">
                  <c:v>0.58699999999999997</c:v>
                </c:pt>
                <c:pt idx="23035">
                  <c:v>0.76100000000000001</c:v>
                </c:pt>
                <c:pt idx="23036">
                  <c:v>0.58699999999999997</c:v>
                </c:pt>
                <c:pt idx="23037">
                  <c:v>0.76100000000000001</c:v>
                </c:pt>
                <c:pt idx="23038">
                  <c:v>0.754</c:v>
                </c:pt>
                <c:pt idx="23039">
                  <c:v>0.76100000000000001</c:v>
                </c:pt>
                <c:pt idx="23040">
                  <c:v>0.71599999999999997</c:v>
                </c:pt>
                <c:pt idx="23041">
                  <c:v>0.76500000000000001</c:v>
                </c:pt>
                <c:pt idx="23042">
                  <c:v>0.71899999999999997</c:v>
                </c:pt>
                <c:pt idx="23043">
                  <c:v>0.76300000000000001</c:v>
                </c:pt>
                <c:pt idx="23044">
                  <c:v>0.76400000000000001</c:v>
                </c:pt>
                <c:pt idx="23045">
                  <c:v>0.749</c:v>
                </c:pt>
                <c:pt idx="23046">
                  <c:v>0.76</c:v>
                </c:pt>
                <c:pt idx="23047">
                  <c:v>0.75800000000000001</c:v>
                </c:pt>
                <c:pt idx="23048">
                  <c:v>0.66200000000000003</c:v>
                </c:pt>
                <c:pt idx="23049">
                  <c:v>0.74399999999999999</c:v>
                </c:pt>
                <c:pt idx="23050">
                  <c:v>0.75900000000000001</c:v>
                </c:pt>
                <c:pt idx="23051">
                  <c:v>0.71599999999999997</c:v>
                </c:pt>
                <c:pt idx="23052">
                  <c:v>0.76100000000000001</c:v>
                </c:pt>
                <c:pt idx="23053">
                  <c:v>0.66700000000000004</c:v>
                </c:pt>
                <c:pt idx="23054">
                  <c:v>0.746</c:v>
                </c:pt>
                <c:pt idx="23055">
                  <c:v>0.66</c:v>
                </c:pt>
                <c:pt idx="23056">
                  <c:v>0.751</c:v>
                </c:pt>
                <c:pt idx="23057">
                  <c:v>0.75900000000000001</c:v>
                </c:pt>
                <c:pt idx="23058">
                  <c:v>0.754</c:v>
                </c:pt>
                <c:pt idx="23059">
                  <c:v>0.75900000000000001</c:v>
                </c:pt>
                <c:pt idx="23060">
                  <c:v>0.68600000000000005</c:v>
                </c:pt>
                <c:pt idx="23061">
                  <c:v>0.77</c:v>
                </c:pt>
                <c:pt idx="23062">
                  <c:v>0.76</c:v>
                </c:pt>
                <c:pt idx="23063">
                  <c:v>0.68700000000000006</c:v>
                </c:pt>
                <c:pt idx="23064">
                  <c:v>0.59499999999999997</c:v>
                </c:pt>
                <c:pt idx="23065">
                  <c:v>0.754</c:v>
                </c:pt>
                <c:pt idx="23066">
                  <c:v>0.68799999999999994</c:v>
                </c:pt>
                <c:pt idx="23067">
                  <c:v>0.58699999999999997</c:v>
                </c:pt>
                <c:pt idx="23068">
                  <c:v>0.76</c:v>
                </c:pt>
                <c:pt idx="23069">
                  <c:v>0.754</c:v>
                </c:pt>
                <c:pt idx="23070">
                  <c:v>0.66700000000000004</c:v>
                </c:pt>
                <c:pt idx="23071">
                  <c:v>0.66700000000000004</c:v>
                </c:pt>
                <c:pt idx="23072">
                  <c:v>0.755</c:v>
                </c:pt>
                <c:pt idx="23073">
                  <c:v>0.75700000000000001</c:v>
                </c:pt>
                <c:pt idx="23074">
                  <c:v>0.66400000000000003</c:v>
                </c:pt>
                <c:pt idx="23075">
                  <c:v>0.66500000000000004</c:v>
                </c:pt>
                <c:pt idx="23076">
                  <c:v>0.76400000000000001</c:v>
                </c:pt>
                <c:pt idx="23077">
                  <c:v>0.64800000000000002</c:v>
                </c:pt>
                <c:pt idx="23078">
                  <c:v>0.64800000000000002</c:v>
                </c:pt>
                <c:pt idx="23079">
                  <c:v>0.76500000000000001</c:v>
                </c:pt>
                <c:pt idx="23080">
                  <c:v>0.70599999999999996</c:v>
                </c:pt>
                <c:pt idx="23081">
                  <c:v>0.76800000000000002</c:v>
                </c:pt>
                <c:pt idx="23082">
                  <c:v>0.754</c:v>
                </c:pt>
                <c:pt idx="23083">
                  <c:v>0.75</c:v>
                </c:pt>
                <c:pt idx="23084">
                  <c:v>0.75700000000000001</c:v>
                </c:pt>
                <c:pt idx="23085">
                  <c:v>0.749</c:v>
                </c:pt>
                <c:pt idx="23086">
                  <c:v>0.69599999999999995</c:v>
                </c:pt>
                <c:pt idx="23087">
                  <c:v>0.70599999999999996</c:v>
                </c:pt>
                <c:pt idx="23088">
                  <c:v>0.63600000000000001</c:v>
                </c:pt>
                <c:pt idx="23089">
                  <c:v>0.75700000000000001</c:v>
                </c:pt>
                <c:pt idx="23090">
                  <c:v>0.75900000000000001</c:v>
                </c:pt>
                <c:pt idx="23091">
                  <c:v>0.748</c:v>
                </c:pt>
                <c:pt idx="23092">
                  <c:v>0.76300000000000001</c:v>
                </c:pt>
                <c:pt idx="23093">
                  <c:v>0.64600000000000002</c:v>
                </c:pt>
                <c:pt idx="23094">
                  <c:v>0.64400000000000002</c:v>
                </c:pt>
                <c:pt idx="23095">
                  <c:v>0.76100000000000001</c:v>
                </c:pt>
                <c:pt idx="23096">
                  <c:v>0.65100000000000002</c:v>
                </c:pt>
                <c:pt idx="23097">
                  <c:v>0.75900000000000001</c:v>
                </c:pt>
                <c:pt idx="23098">
                  <c:v>0.67900000000000005</c:v>
                </c:pt>
                <c:pt idx="23099">
                  <c:v>0.76700000000000002</c:v>
                </c:pt>
                <c:pt idx="23100">
                  <c:v>0.75600000000000001</c:v>
                </c:pt>
                <c:pt idx="23101">
                  <c:v>0.64700000000000002</c:v>
                </c:pt>
                <c:pt idx="23102">
                  <c:v>0.67900000000000005</c:v>
                </c:pt>
                <c:pt idx="23103">
                  <c:v>0.75900000000000001</c:v>
                </c:pt>
                <c:pt idx="23104">
                  <c:v>0.76200000000000001</c:v>
                </c:pt>
                <c:pt idx="23105">
                  <c:v>0.64300000000000002</c:v>
                </c:pt>
                <c:pt idx="23106">
                  <c:v>0.64300000000000002</c:v>
                </c:pt>
                <c:pt idx="23107">
                  <c:v>0.77400000000000002</c:v>
                </c:pt>
                <c:pt idx="23108">
                  <c:v>0.76300000000000001</c:v>
                </c:pt>
                <c:pt idx="23109">
                  <c:v>0.76100000000000001</c:v>
                </c:pt>
                <c:pt idx="23110">
                  <c:v>0.71399999999999997</c:v>
                </c:pt>
                <c:pt idx="23111">
                  <c:v>0.752</c:v>
                </c:pt>
                <c:pt idx="23112">
                  <c:v>0.75700000000000001</c:v>
                </c:pt>
                <c:pt idx="23113">
                  <c:v>0.755</c:v>
                </c:pt>
                <c:pt idx="23114">
                  <c:v>0.69099999999999995</c:v>
                </c:pt>
                <c:pt idx="23115">
                  <c:v>0.60499999999999998</c:v>
                </c:pt>
                <c:pt idx="23116">
                  <c:v>0.67400000000000004</c:v>
                </c:pt>
                <c:pt idx="23117">
                  <c:v>0.754</c:v>
                </c:pt>
                <c:pt idx="23118">
                  <c:v>0.75800000000000001</c:v>
                </c:pt>
                <c:pt idx="23119">
                  <c:v>0.751</c:v>
                </c:pt>
                <c:pt idx="23120">
                  <c:v>0.68200000000000005</c:v>
                </c:pt>
                <c:pt idx="23121">
                  <c:v>0.76700000000000002</c:v>
                </c:pt>
                <c:pt idx="23122">
                  <c:v>0.75700000000000001</c:v>
                </c:pt>
                <c:pt idx="23123">
                  <c:v>0.69699999999999995</c:v>
                </c:pt>
                <c:pt idx="23124">
                  <c:v>0.76500000000000001</c:v>
                </c:pt>
                <c:pt idx="23125">
                  <c:v>0.65700000000000003</c:v>
                </c:pt>
                <c:pt idx="23126">
                  <c:v>0.75700000000000001</c:v>
                </c:pt>
                <c:pt idx="23127">
                  <c:v>0.65800000000000003</c:v>
                </c:pt>
                <c:pt idx="23128">
                  <c:v>0.75700000000000001</c:v>
                </c:pt>
                <c:pt idx="23129">
                  <c:v>0.68400000000000005</c:v>
                </c:pt>
                <c:pt idx="23130">
                  <c:v>0.68400000000000005</c:v>
                </c:pt>
                <c:pt idx="23131">
                  <c:v>0.76500000000000001</c:v>
                </c:pt>
                <c:pt idx="23132">
                  <c:v>0.621</c:v>
                </c:pt>
                <c:pt idx="23133">
                  <c:v>0.66200000000000003</c:v>
                </c:pt>
                <c:pt idx="23134">
                  <c:v>0.66200000000000003</c:v>
                </c:pt>
                <c:pt idx="23135">
                  <c:v>0.76400000000000001</c:v>
                </c:pt>
                <c:pt idx="23136">
                  <c:v>0.76300000000000001</c:v>
                </c:pt>
                <c:pt idx="23137">
                  <c:v>0.71699999999999997</c:v>
                </c:pt>
                <c:pt idx="23138">
                  <c:v>0.71599999999999997</c:v>
                </c:pt>
                <c:pt idx="23139">
                  <c:v>0.76800000000000002</c:v>
                </c:pt>
                <c:pt idx="23140">
                  <c:v>0.76700000000000002</c:v>
                </c:pt>
                <c:pt idx="23141">
                  <c:v>0.755</c:v>
                </c:pt>
                <c:pt idx="23142">
                  <c:v>0.71599999999999997</c:v>
                </c:pt>
                <c:pt idx="23143">
                  <c:v>0.71199999999999997</c:v>
                </c:pt>
                <c:pt idx="23144">
                  <c:v>0.77200000000000002</c:v>
                </c:pt>
                <c:pt idx="23145">
                  <c:v>0.76600000000000001</c:v>
                </c:pt>
                <c:pt idx="23146">
                  <c:v>0.65</c:v>
                </c:pt>
                <c:pt idx="23147">
                  <c:v>0.77</c:v>
                </c:pt>
                <c:pt idx="23148">
                  <c:v>0.76400000000000001</c:v>
                </c:pt>
                <c:pt idx="23149">
                  <c:v>0.621</c:v>
                </c:pt>
                <c:pt idx="23150">
                  <c:v>0.65800000000000003</c:v>
                </c:pt>
                <c:pt idx="23151">
                  <c:v>0.622</c:v>
                </c:pt>
                <c:pt idx="23152">
                  <c:v>0.625</c:v>
                </c:pt>
                <c:pt idx="23153">
                  <c:v>0.753</c:v>
                </c:pt>
                <c:pt idx="23154">
                  <c:v>0.69699999999999995</c:v>
                </c:pt>
                <c:pt idx="23155">
                  <c:v>0.69699999999999995</c:v>
                </c:pt>
                <c:pt idx="23156">
                  <c:v>0.76200000000000001</c:v>
                </c:pt>
                <c:pt idx="23157">
                  <c:v>0.754</c:v>
                </c:pt>
                <c:pt idx="23158">
                  <c:v>0.65700000000000003</c:v>
                </c:pt>
                <c:pt idx="23159">
                  <c:v>0.65700000000000003</c:v>
                </c:pt>
                <c:pt idx="23160">
                  <c:v>0.76700000000000002</c:v>
                </c:pt>
                <c:pt idx="23161">
                  <c:v>0.76500000000000001</c:v>
                </c:pt>
                <c:pt idx="23162">
                  <c:v>0.75900000000000001</c:v>
                </c:pt>
                <c:pt idx="23163">
                  <c:v>0.65400000000000003</c:v>
                </c:pt>
                <c:pt idx="23164">
                  <c:v>0.65500000000000003</c:v>
                </c:pt>
                <c:pt idx="23165">
                  <c:v>0.76500000000000001</c:v>
                </c:pt>
                <c:pt idx="23166">
                  <c:v>0.58799999999999997</c:v>
                </c:pt>
                <c:pt idx="23167">
                  <c:v>0.76500000000000001</c:v>
                </c:pt>
                <c:pt idx="23168">
                  <c:v>0.63900000000000001</c:v>
                </c:pt>
                <c:pt idx="23169">
                  <c:v>0.63900000000000001</c:v>
                </c:pt>
                <c:pt idx="23170">
                  <c:v>0.69199999999999995</c:v>
                </c:pt>
                <c:pt idx="23171">
                  <c:v>0.69499999999999995</c:v>
                </c:pt>
                <c:pt idx="23172">
                  <c:v>0.76300000000000001</c:v>
                </c:pt>
                <c:pt idx="23173">
                  <c:v>0.76</c:v>
                </c:pt>
                <c:pt idx="23174">
                  <c:v>0.69099999999999995</c:v>
                </c:pt>
                <c:pt idx="23175">
                  <c:v>0.76800000000000002</c:v>
                </c:pt>
                <c:pt idx="23176">
                  <c:v>0.76400000000000001</c:v>
                </c:pt>
                <c:pt idx="23177">
                  <c:v>0.76400000000000001</c:v>
                </c:pt>
                <c:pt idx="23178">
                  <c:v>0.76700000000000002</c:v>
                </c:pt>
                <c:pt idx="23179">
                  <c:v>0.754</c:v>
                </c:pt>
                <c:pt idx="23180">
                  <c:v>0.71199999999999997</c:v>
                </c:pt>
                <c:pt idx="23181">
                  <c:v>0.77500000000000002</c:v>
                </c:pt>
                <c:pt idx="23182">
                  <c:v>0.67100000000000004</c:v>
                </c:pt>
                <c:pt idx="23183">
                  <c:v>0.76500000000000001</c:v>
                </c:pt>
                <c:pt idx="23184">
                  <c:v>0.67100000000000004</c:v>
                </c:pt>
                <c:pt idx="23185">
                  <c:v>0.755</c:v>
                </c:pt>
                <c:pt idx="23186">
                  <c:v>0.69399999999999995</c:v>
                </c:pt>
                <c:pt idx="23187">
                  <c:v>0.69399999999999995</c:v>
                </c:pt>
                <c:pt idx="23188">
                  <c:v>0.63400000000000001</c:v>
                </c:pt>
                <c:pt idx="23189">
                  <c:v>0.77400000000000002</c:v>
                </c:pt>
                <c:pt idx="23190">
                  <c:v>0.76500000000000001</c:v>
                </c:pt>
                <c:pt idx="23191">
                  <c:v>0.76500000000000001</c:v>
                </c:pt>
                <c:pt idx="23192">
                  <c:v>0.75900000000000001</c:v>
                </c:pt>
                <c:pt idx="23193">
                  <c:v>0.72099999999999997</c:v>
                </c:pt>
                <c:pt idx="23194">
                  <c:v>0.754</c:v>
                </c:pt>
                <c:pt idx="23195">
                  <c:v>0.72399999999999998</c:v>
                </c:pt>
                <c:pt idx="23196">
                  <c:v>0.76400000000000001</c:v>
                </c:pt>
                <c:pt idx="23197">
                  <c:v>0.76800000000000002</c:v>
                </c:pt>
                <c:pt idx="23198">
                  <c:v>0.76200000000000001</c:v>
                </c:pt>
                <c:pt idx="23199">
                  <c:v>0.76600000000000001</c:v>
                </c:pt>
                <c:pt idx="23200">
                  <c:v>0.76600000000000001</c:v>
                </c:pt>
                <c:pt idx="23201">
                  <c:v>0.72099999999999997</c:v>
                </c:pt>
                <c:pt idx="23202">
                  <c:v>0.75900000000000001</c:v>
                </c:pt>
                <c:pt idx="23203">
                  <c:v>0.66500000000000004</c:v>
                </c:pt>
                <c:pt idx="23204">
                  <c:v>0.76300000000000001</c:v>
                </c:pt>
                <c:pt idx="23205">
                  <c:v>0.67200000000000004</c:v>
                </c:pt>
                <c:pt idx="23206">
                  <c:v>0.76500000000000001</c:v>
                </c:pt>
                <c:pt idx="23207">
                  <c:v>0.76300000000000001</c:v>
                </c:pt>
                <c:pt idx="23208">
                  <c:v>0.76400000000000001</c:v>
                </c:pt>
                <c:pt idx="23209">
                  <c:v>0.76200000000000001</c:v>
                </c:pt>
                <c:pt idx="23210">
                  <c:v>0.77300000000000002</c:v>
                </c:pt>
                <c:pt idx="23211">
                  <c:v>0.76600000000000001</c:v>
                </c:pt>
                <c:pt idx="23212">
                  <c:v>0.75900000000000001</c:v>
                </c:pt>
                <c:pt idx="23213">
                  <c:v>0.66800000000000004</c:v>
                </c:pt>
                <c:pt idx="23214">
                  <c:v>0.66900000000000004</c:v>
                </c:pt>
                <c:pt idx="23215">
                  <c:v>0.76800000000000002</c:v>
                </c:pt>
                <c:pt idx="23216">
                  <c:v>0.75900000000000001</c:v>
                </c:pt>
                <c:pt idx="23217">
                  <c:v>0.76300000000000001</c:v>
                </c:pt>
                <c:pt idx="23218">
                  <c:v>0.77200000000000002</c:v>
                </c:pt>
                <c:pt idx="23219">
                  <c:v>0.77</c:v>
                </c:pt>
                <c:pt idx="23220">
                  <c:v>0.65300000000000002</c:v>
                </c:pt>
                <c:pt idx="23221">
                  <c:v>0.65300000000000002</c:v>
                </c:pt>
                <c:pt idx="23222">
                  <c:v>0.76400000000000001</c:v>
                </c:pt>
                <c:pt idx="23223">
                  <c:v>0.71099999999999997</c:v>
                </c:pt>
                <c:pt idx="23224">
                  <c:v>0.76400000000000001</c:v>
                </c:pt>
                <c:pt idx="23225">
                  <c:v>0.76100000000000001</c:v>
                </c:pt>
                <c:pt idx="23226">
                  <c:v>0.70099999999999996</c:v>
                </c:pt>
                <c:pt idx="23227">
                  <c:v>0.76200000000000001</c:v>
                </c:pt>
                <c:pt idx="23228">
                  <c:v>0.76200000000000001</c:v>
                </c:pt>
                <c:pt idx="23229">
                  <c:v>0.76300000000000001</c:v>
                </c:pt>
                <c:pt idx="23230">
                  <c:v>0.76700000000000002</c:v>
                </c:pt>
                <c:pt idx="23231">
                  <c:v>0.68300000000000005</c:v>
                </c:pt>
                <c:pt idx="23232">
                  <c:v>0.76400000000000001</c:v>
                </c:pt>
                <c:pt idx="23233">
                  <c:v>0.68400000000000005</c:v>
                </c:pt>
                <c:pt idx="23234">
                  <c:v>0.76600000000000001</c:v>
                </c:pt>
                <c:pt idx="23235">
                  <c:v>0.76100000000000001</c:v>
                </c:pt>
                <c:pt idx="23236">
                  <c:v>0.64800000000000002</c:v>
                </c:pt>
                <c:pt idx="23237">
                  <c:v>0.76400000000000001</c:v>
                </c:pt>
                <c:pt idx="23238">
                  <c:v>0.76700000000000002</c:v>
                </c:pt>
                <c:pt idx="23239">
                  <c:v>0.77100000000000002</c:v>
                </c:pt>
                <c:pt idx="23240">
                  <c:v>0.76700000000000002</c:v>
                </c:pt>
                <c:pt idx="23241">
                  <c:v>0.76500000000000001</c:v>
                </c:pt>
                <c:pt idx="23242">
                  <c:v>0.76300000000000001</c:v>
                </c:pt>
                <c:pt idx="23243">
                  <c:v>0.76100000000000001</c:v>
                </c:pt>
                <c:pt idx="23244">
                  <c:v>0.76</c:v>
                </c:pt>
                <c:pt idx="23245">
                  <c:v>0.77800000000000002</c:v>
                </c:pt>
                <c:pt idx="23246">
                  <c:v>0.75900000000000001</c:v>
                </c:pt>
                <c:pt idx="23247">
                  <c:v>0.77600000000000002</c:v>
                </c:pt>
                <c:pt idx="23248">
                  <c:v>0.75800000000000001</c:v>
                </c:pt>
                <c:pt idx="23249">
                  <c:v>0.75600000000000001</c:v>
                </c:pt>
                <c:pt idx="23250">
                  <c:v>0.67900000000000005</c:v>
                </c:pt>
                <c:pt idx="23251">
                  <c:v>0.77200000000000002</c:v>
                </c:pt>
                <c:pt idx="23252">
                  <c:v>0.76200000000000001</c:v>
                </c:pt>
                <c:pt idx="23253">
                  <c:v>0.68899999999999995</c:v>
                </c:pt>
                <c:pt idx="23254">
                  <c:v>0.77300000000000002</c:v>
                </c:pt>
                <c:pt idx="23255">
                  <c:v>0.76100000000000001</c:v>
                </c:pt>
                <c:pt idx="23256">
                  <c:v>0.77</c:v>
                </c:pt>
                <c:pt idx="23257">
                  <c:v>0.77</c:v>
                </c:pt>
                <c:pt idx="23258">
                  <c:v>0.76800000000000002</c:v>
                </c:pt>
                <c:pt idx="23259">
                  <c:v>0.76</c:v>
                </c:pt>
                <c:pt idx="23260">
                  <c:v>0.68799999999999994</c:v>
                </c:pt>
                <c:pt idx="23261">
                  <c:v>0.68799999999999994</c:v>
                </c:pt>
                <c:pt idx="23262">
                  <c:v>0.76100000000000001</c:v>
                </c:pt>
                <c:pt idx="23263">
                  <c:v>0.76900000000000002</c:v>
                </c:pt>
                <c:pt idx="23264">
                  <c:v>0.76700000000000002</c:v>
                </c:pt>
                <c:pt idx="23265">
                  <c:v>0.77200000000000002</c:v>
                </c:pt>
                <c:pt idx="23266">
                  <c:v>0.76</c:v>
                </c:pt>
                <c:pt idx="23267">
                  <c:v>0.72099999999999997</c:v>
                </c:pt>
                <c:pt idx="23268">
                  <c:v>0.77200000000000002</c:v>
                </c:pt>
                <c:pt idx="23269">
                  <c:v>0.72</c:v>
                </c:pt>
                <c:pt idx="23270">
                  <c:v>0.71599999999999997</c:v>
                </c:pt>
                <c:pt idx="23271">
                  <c:v>0.77100000000000002</c:v>
                </c:pt>
                <c:pt idx="23272">
                  <c:v>0.77600000000000002</c:v>
                </c:pt>
                <c:pt idx="23273">
                  <c:v>0.77500000000000002</c:v>
                </c:pt>
                <c:pt idx="23274">
                  <c:v>0.77400000000000002</c:v>
                </c:pt>
                <c:pt idx="23275">
                  <c:v>0.76900000000000002</c:v>
                </c:pt>
                <c:pt idx="23276">
                  <c:v>0.76600000000000001</c:v>
                </c:pt>
                <c:pt idx="23277">
                  <c:v>0.77300000000000002</c:v>
                </c:pt>
                <c:pt idx="23278">
                  <c:v>0.66200000000000003</c:v>
                </c:pt>
                <c:pt idx="23279">
                  <c:v>0.75800000000000001</c:v>
                </c:pt>
                <c:pt idx="23280">
                  <c:v>0.76400000000000001</c:v>
                </c:pt>
                <c:pt idx="23281">
                  <c:v>0.76800000000000002</c:v>
                </c:pt>
                <c:pt idx="23282">
                  <c:v>0.76500000000000001</c:v>
                </c:pt>
                <c:pt idx="23283">
                  <c:v>0.77</c:v>
                </c:pt>
                <c:pt idx="23284">
                  <c:v>0.76500000000000001</c:v>
                </c:pt>
                <c:pt idx="23285">
                  <c:v>0.77100000000000002</c:v>
                </c:pt>
                <c:pt idx="23286">
                  <c:v>0.76900000000000002</c:v>
                </c:pt>
                <c:pt idx="23287">
                  <c:v>0.76900000000000002</c:v>
                </c:pt>
                <c:pt idx="23288">
                  <c:v>0.76700000000000002</c:v>
                </c:pt>
                <c:pt idx="23289">
                  <c:v>0.69899999999999995</c:v>
                </c:pt>
                <c:pt idx="23290">
                  <c:v>0.69499999999999995</c:v>
                </c:pt>
                <c:pt idx="23291">
                  <c:v>0.76800000000000002</c:v>
                </c:pt>
                <c:pt idx="23292">
                  <c:v>0.77200000000000002</c:v>
                </c:pt>
                <c:pt idx="23293">
                  <c:v>0.75900000000000001</c:v>
                </c:pt>
                <c:pt idx="23294">
                  <c:v>0.76700000000000002</c:v>
                </c:pt>
                <c:pt idx="23295">
                  <c:v>0.76900000000000002</c:v>
                </c:pt>
                <c:pt idx="23296">
                  <c:v>0.77</c:v>
                </c:pt>
                <c:pt idx="23297">
                  <c:v>0.77900000000000003</c:v>
                </c:pt>
                <c:pt idx="23298">
                  <c:v>0.77200000000000002</c:v>
                </c:pt>
                <c:pt idx="23299">
                  <c:v>0.77100000000000002</c:v>
                </c:pt>
                <c:pt idx="23300">
                  <c:v>0.77900000000000003</c:v>
                </c:pt>
                <c:pt idx="23301">
                  <c:v>0.77100000000000002</c:v>
                </c:pt>
                <c:pt idx="23302">
                  <c:v>0.76400000000000001</c:v>
                </c:pt>
                <c:pt idx="23303">
                  <c:v>0.77200000000000002</c:v>
                </c:pt>
                <c:pt idx="23304">
                  <c:v>0.76</c:v>
                </c:pt>
                <c:pt idx="23305">
                  <c:v>0.72599999999999998</c:v>
                </c:pt>
                <c:pt idx="23306">
                  <c:v>0.77400000000000002</c:v>
                </c:pt>
                <c:pt idx="23307">
                  <c:v>0.72899999999999998</c:v>
                </c:pt>
                <c:pt idx="23308">
                  <c:v>0.77600000000000002</c:v>
                </c:pt>
                <c:pt idx="23309">
                  <c:v>0.77700000000000002</c:v>
                </c:pt>
                <c:pt idx="23310">
                  <c:v>0.76900000000000002</c:v>
                </c:pt>
                <c:pt idx="23311">
                  <c:v>0.77400000000000002</c:v>
                </c:pt>
                <c:pt idx="23312">
                  <c:v>0.77500000000000002</c:v>
                </c:pt>
                <c:pt idx="23313">
                  <c:v>0.67600000000000005</c:v>
                </c:pt>
                <c:pt idx="23314">
                  <c:v>0.77700000000000002</c:v>
                </c:pt>
                <c:pt idx="23315">
                  <c:v>0.77300000000000002</c:v>
                </c:pt>
                <c:pt idx="23316">
                  <c:v>0.78800000000000003</c:v>
                </c:pt>
                <c:pt idx="23317">
                  <c:v>0.77900000000000003</c:v>
                </c:pt>
                <c:pt idx="23318">
                  <c:v>0.79200000000000004</c:v>
                </c:pt>
                <c:pt idx="23319">
                  <c:v>0.79100000000000004</c:v>
                </c:pt>
                <c:pt idx="23320">
                  <c:v>0.78</c:v>
                </c:pt>
                <c:pt idx="23321">
                  <c:v>0.78300000000000003</c:v>
                </c:pt>
                <c:pt idx="23322">
                  <c:v>0.72</c:v>
                </c:pt>
                <c:pt idx="23323">
                  <c:v>0.78600000000000003</c:v>
                </c:pt>
                <c:pt idx="23324">
                  <c:v>0.77700000000000002</c:v>
                </c:pt>
                <c:pt idx="23325">
                  <c:v>0.77900000000000003</c:v>
                </c:pt>
                <c:pt idx="23326">
                  <c:v>0.77900000000000003</c:v>
                </c:pt>
                <c:pt idx="23327">
                  <c:v>0.78800000000000003</c:v>
                </c:pt>
                <c:pt idx="23328">
                  <c:v>0.77300000000000002</c:v>
                </c:pt>
                <c:pt idx="23329">
                  <c:v>0.77200000000000002</c:v>
                </c:pt>
                <c:pt idx="23330">
                  <c:v>0.79200000000000004</c:v>
                </c:pt>
                <c:pt idx="23331">
                  <c:v>0.78800000000000003</c:v>
                </c:pt>
                <c:pt idx="23332">
                  <c:v>0.77700000000000002</c:v>
                </c:pt>
                <c:pt idx="23333">
                  <c:v>0.78700000000000003</c:v>
                </c:pt>
                <c:pt idx="23334">
                  <c:v>0.78900000000000003</c:v>
                </c:pt>
                <c:pt idx="23335">
                  <c:v>0.78400000000000003</c:v>
                </c:pt>
                <c:pt idx="23336">
                  <c:v>0.78600000000000003</c:v>
                </c:pt>
                <c:pt idx="23337">
                  <c:v>0.78400000000000003</c:v>
                </c:pt>
                <c:pt idx="23338">
                  <c:v>0.78</c:v>
                </c:pt>
                <c:pt idx="23339">
                  <c:v>0.77600000000000002</c:v>
                </c:pt>
                <c:pt idx="23340">
                  <c:v>0.79600000000000004</c:v>
                </c:pt>
                <c:pt idx="23341">
                  <c:v>0.78600000000000003</c:v>
                </c:pt>
                <c:pt idx="23342">
                  <c:v>0.79500000000000004</c:v>
                </c:pt>
                <c:pt idx="23343">
                  <c:v>0.79100000000000004</c:v>
                </c:pt>
                <c:pt idx="23344">
                  <c:v>0.79800000000000004</c:v>
                </c:pt>
                <c:pt idx="23345">
                  <c:v>0.69799999999999995</c:v>
                </c:pt>
                <c:pt idx="23346">
                  <c:v>0.80700000000000005</c:v>
                </c:pt>
                <c:pt idx="23347">
                  <c:v>0.77900000000000003</c:v>
                </c:pt>
                <c:pt idx="23348">
                  <c:v>0.79600000000000004</c:v>
                </c:pt>
                <c:pt idx="23349">
                  <c:v>0.79900000000000004</c:v>
                </c:pt>
                <c:pt idx="23350">
                  <c:v>0.78200000000000003</c:v>
                </c:pt>
                <c:pt idx="23351">
                  <c:v>0.8</c:v>
                </c:pt>
                <c:pt idx="23352">
                  <c:v>0.80100000000000005</c:v>
                </c:pt>
                <c:pt idx="23353">
                  <c:v>0.80300000000000005</c:v>
                </c:pt>
                <c:pt idx="23354">
                  <c:v>0.751</c:v>
                </c:pt>
                <c:pt idx="23355">
                  <c:v>0.79500000000000004</c:v>
                </c:pt>
                <c:pt idx="23356">
                  <c:v>0.79300000000000004</c:v>
                </c:pt>
                <c:pt idx="23357">
                  <c:v>0.80900000000000005</c:v>
                </c:pt>
                <c:pt idx="23358">
                  <c:v>0.79600000000000004</c:v>
                </c:pt>
                <c:pt idx="23359">
                  <c:v>0.79900000000000004</c:v>
                </c:pt>
                <c:pt idx="23360">
                  <c:v>0.80600000000000005</c:v>
                </c:pt>
                <c:pt idx="23361">
                  <c:v>0.80100000000000005</c:v>
                </c:pt>
                <c:pt idx="23362">
                  <c:v>0.73699999999999999</c:v>
                </c:pt>
                <c:pt idx="23363">
                  <c:v>0.79900000000000004</c:v>
                </c:pt>
                <c:pt idx="23364">
                  <c:v>0.79900000000000004</c:v>
                </c:pt>
                <c:pt idx="23365">
                  <c:v>0.80100000000000005</c:v>
                </c:pt>
                <c:pt idx="23366">
                  <c:v>0.81299999999999994</c:v>
                </c:pt>
                <c:pt idx="23367">
                  <c:v>0.80700000000000005</c:v>
                </c:pt>
                <c:pt idx="23368">
                  <c:v>0.81699999999999995</c:v>
                </c:pt>
                <c:pt idx="23369">
                  <c:v>0.81100000000000005</c:v>
                </c:pt>
                <c:pt idx="23370">
                  <c:v>0.82</c:v>
                </c:pt>
                <c:pt idx="23371">
                  <c:v>0.81299999999999994</c:v>
                </c:pt>
                <c:pt idx="23372">
                  <c:v>0.82599999999999996</c:v>
                </c:pt>
                <c:pt idx="23373">
                  <c:v>0.81699999999999995</c:v>
                </c:pt>
                <c:pt idx="23374">
                  <c:v>0.77300000000000002</c:v>
                </c:pt>
                <c:pt idx="23375">
                  <c:v>0.82599999999999996</c:v>
                </c:pt>
                <c:pt idx="23376">
                  <c:v>0.83799999999999997</c:v>
                </c:pt>
                <c:pt idx="23377">
                  <c:v>0.83</c:v>
                </c:pt>
                <c:pt idx="23378">
                  <c:v>0.84</c:v>
                </c:pt>
                <c:pt idx="23379">
                  <c:v>0.84099999999999997</c:v>
                </c:pt>
                <c:pt idx="23380">
                  <c:v>0.84</c:v>
                </c:pt>
                <c:pt idx="23381">
                  <c:v>0.83799999999999997</c:v>
                </c:pt>
                <c:pt idx="23382">
                  <c:v>0.84499999999999997</c:v>
                </c:pt>
                <c:pt idx="23383">
                  <c:v>0.83899999999999997</c:v>
                </c:pt>
                <c:pt idx="23384">
                  <c:v>0.84299999999999997</c:v>
                </c:pt>
                <c:pt idx="23385">
                  <c:v>0.84299999999999997</c:v>
                </c:pt>
                <c:pt idx="23386">
                  <c:v>0.76100000000000001</c:v>
                </c:pt>
                <c:pt idx="23387">
                  <c:v>0.81799999999999995</c:v>
                </c:pt>
                <c:pt idx="23388">
                  <c:v>0.84399999999999997</c:v>
                </c:pt>
                <c:pt idx="23389">
                  <c:v>0.84699999999999998</c:v>
                </c:pt>
                <c:pt idx="23390">
                  <c:v>0.80800000000000005</c:v>
                </c:pt>
                <c:pt idx="23391">
                  <c:v>0.83099999999999996</c:v>
                </c:pt>
                <c:pt idx="23392">
                  <c:v>0.85</c:v>
                </c:pt>
                <c:pt idx="23393">
                  <c:v>0.81499999999999995</c:v>
                </c:pt>
                <c:pt idx="23394">
                  <c:v>0.76600000000000001</c:v>
                </c:pt>
                <c:pt idx="23395">
                  <c:v>0.85</c:v>
                </c:pt>
                <c:pt idx="23396">
                  <c:v>0.85399999999999998</c:v>
                </c:pt>
                <c:pt idx="23397">
                  <c:v>0.85699999999999998</c:v>
                </c:pt>
                <c:pt idx="23398">
                  <c:v>0.86099999999999999</c:v>
                </c:pt>
                <c:pt idx="23399">
                  <c:v>0.76900000000000002</c:v>
                </c:pt>
                <c:pt idx="23400">
                  <c:v>0.86399999999999999</c:v>
                </c:pt>
                <c:pt idx="23401">
                  <c:v>0.77700000000000002</c:v>
                </c:pt>
                <c:pt idx="23402">
                  <c:v>0.86899999999999999</c:v>
                </c:pt>
                <c:pt idx="23403">
                  <c:v>0.86899999999999999</c:v>
                </c:pt>
                <c:pt idx="23404">
                  <c:v>0.871</c:v>
                </c:pt>
                <c:pt idx="23405">
                  <c:v>0.86499999999999999</c:v>
                </c:pt>
                <c:pt idx="23406">
                  <c:v>0.876</c:v>
                </c:pt>
                <c:pt idx="23407">
                  <c:v>0.78800000000000003</c:v>
                </c:pt>
                <c:pt idx="23408">
                  <c:v>0.86299999999999999</c:v>
                </c:pt>
                <c:pt idx="23409">
                  <c:v>0.88100000000000001</c:v>
                </c:pt>
                <c:pt idx="23410">
                  <c:v>0.88500000000000001</c:v>
                </c:pt>
                <c:pt idx="23411">
                  <c:v>0.89100000000000001</c:v>
                </c:pt>
                <c:pt idx="23412">
                  <c:v>0.90800000000000003</c:v>
                </c:pt>
                <c:pt idx="23413">
                  <c:v>0.90900000000000003</c:v>
                </c:pt>
                <c:pt idx="23414">
                  <c:v>0.90800000000000003</c:v>
                </c:pt>
                <c:pt idx="23415">
                  <c:v>0.91</c:v>
                </c:pt>
                <c:pt idx="23416">
                  <c:v>0.93400000000000005</c:v>
                </c:pt>
                <c:pt idx="23417">
                  <c:v>0.93700000000000006</c:v>
                </c:pt>
                <c:pt idx="23418">
                  <c:v>0.93600000000000005</c:v>
                </c:pt>
                <c:pt idx="23419">
                  <c:v>0.94099999999999995</c:v>
                </c:pt>
                <c:pt idx="23420">
                  <c:v>0.94099999999999995</c:v>
                </c:pt>
                <c:pt idx="23421">
                  <c:v>0.94799999999999995</c:v>
                </c:pt>
                <c:pt idx="23422">
                  <c:v>0.98</c:v>
                </c:pt>
                <c:pt idx="23423">
                  <c:v>0.97899999999999998</c:v>
                </c:pt>
                <c:pt idx="23424">
                  <c:v>0.98199999999999998</c:v>
                </c:pt>
                <c:pt idx="23425">
                  <c:v>0.71199999999999997</c:v>
                </c:pt>
                <c:pt idx="23426">
                  <c:v>0.76200000000000001</c:v>
                </c:pt>
                <c:pt idx="23427">
                  <c:v>0.75800000000000001</c:v>
                </c:pt>
                <c:pt idx="23428">
                  <c:v>0.72699999999999998</c:v>
                </c:pt>
                <c:pt idx="23429">
                  <c:v>0.78200000000000003</c:v>
                </c:pt>
                <c:pt idx="23430">
                  <c:v>0.78200000000000003</c:v>
                </c:pt>
                <c:pt idx="23431">
                  <c:v>0.76800000000000002</c:v>
                </c:pt>
                <c:pt idx="23432">
                  <c:v>0.76500000000000001</c:v>
                </c:pt>
                <c:pt idx="23433">
                  <c:v>0.78600000000000003</c:v>
                </c:pt>
                <c:pt idx="23434">
                  <c:v>0.78500000000000003</c:v>
                </c:pt>
                <c:pt idx="23435">
                  <c:v>0.76800000000000002</c:v>
                </c:pt>
                <c:pt idx="23436">
                  <c:v>0.77</c:v>
                </c:pt>
                <c:pt idx="23437">
                  <c:v>0.78100000000000003</c:v>
                </c:pt>
                <c:pt idx="23438">
                  <c:v>0.47</c:v>
                </c:pt>
                <c:pt idx="23439">
                  <c:v>0.47</c:v>
                </c:pt>
                <c:pt idx="23440">
                  <c:v>0.79200000000000004</c:v>
                </c:pt>
                <c:pt idx="23441">
                  <c:v>0.47799999999999998</c:v>
                </c:pt>
                <c:pt idx="23442">
                  <c:v>0.47799999999999998</c:v>
                </c:pt>
                <c:pt idx="23443">
                  <c:v>0.77800000000000002</c:v>
                </c:pt>
                <c:pt idx="23444">
                  <c:v>0.76900000000000002</c:v>
                </c:pt>
                <c:pt idx="23445">
                  <c:v>0.752</c:v>
                </c:pt>
                <c:pt idx="23446">
                  <c:v>0.77600000000000002</c:v>
                </c:pt>
                <c:pt idx="23447">
                  <c:v>0.76900000000000002</c:v>
                </c:pt>
                <c:pt idx="23448">
                  <c:v>0.47299999999999998</c:v>
                </c:pt>
                <c:pt idx="23449">
                  <c:v>0.47299999999999998</c:v>
                </c:pt>
                <c:pt idx="23450">
                  <c:v>0.77200000000000002</c:v>
                </c:pt>
                <c:pt idx="23451">
                  <c:v>0.47799999999999998</c:v>
                </c:pt>
                <c:pt idx="23452">
                  <c:v>0.77</c:v>
                </c:pt>
                <c:pt idx="23453">
                  <c:v>0.47699999999999998</c:v>
                </c:pt>
                <c:pt idx="23454">
                  <c:v>0.77300000000000002</c:v>
                </c:pt>
                <c:pt idx="23455">
                  <c:v>0.76100000000000001</c:v>
                </c:pt>
                <c:pt idx="23456">
                  <c:v>0.76300000000000001</c:v>
                </c:pt>
                <c:pt idx="23457">
                  <c:v>0.48099999999999998</c:v>
                </c:pt>
                <c:pt idx="23458">
                  <c:v>0.48099999999999998</c:v>
                </c:pt>
                <c:pt idx="23459">
                  <c:v>0.751</c:v>
                </c:pt>
                <c:pt idx="23460">
                  <c:v>0.48699999999999999</c:v>
                </c:pt>
                <c:pt idx="23461">
                  <c:v>0.48499999999999999</c:v>
                </c:pt>
                <c:pt idx="23462">
                  <c:v>0.77100000000000002</c:v>
                </c:pt>
                <c:pt idx="23463">
                  <c:v>0.78300000000000003</c:v>
                </c:pt>
                <c:pt idx="23464">
                  <c:v>0.76900000000000002</c:v>
                </c:pt>
                <c:pt idx="23465">
                  <c:v>0.48899999999999999</c:v>
                </c:pt>
                <c:pt idx="23466">
                  <c:v>0.48899999999999999</c:v>
                </c:pt>
                <c:pt idx="23467">
                  <c:v>0.75700000000000001</c:v>
                </c:pt>
                <c:pt idx="23468">
                  <c:v>0.495</c:v>
                </c:pt>
                <c:pt idx="23469">
                  <c:v>0.49299999999999999</c:v>
                </c:pt>
                <c:pt idx="23470">
                  <c:v>0.48</c:v>
                </c:pt>
                <c:pt idx="23471">
                  <c:v>0.76600000000000001</c:v>
                </c:pt>
                <c:pt idx="23472">
                  <c:v>0.5</c:v>
                </c:pt>
                <c:pt idx="23473">
                  <c:v>0.5</c:v>
                </c:pt>
                <c:pt idx="23474">
                  <c:v>0.498</c:v>
                </c:pt>
                <c:pt idx="23475">
                  <c:v>0.498</c:v>
                </c:pt>
                <c:pt idx="23476">
                  <c:v>0.77800000000000002</c:v>
                </c:pt>
                <c:pt idx="23477">
                  <c:v>0.77800000000000002</c:v>
                </c:pt>
                <c:pt idx="23478">
                  <c:v>0.48799999999999999</c:v>
                </c:pt>
                <c:pt idx="23479">
                  <c:v>0.48899999999999999</c:v>
                </c:pt>
                <c:pt idx="23480">
                  <c:v>0.504</c:v>
                </c:pt>
                <c:pt idx="23481">
                  <c:v>0.48399999999999999</c:v>
                </c:pt>
                <c:pt idx="23482">
                  <c:v>0.48399999999999999</c:v>
                </c:pt>
                <c:pt idx="23483">
                  <c:v>0.48499999999999999</c:v>
                </c:pt>
                <c:pt idx="23484">
                  <c:v>0.47499999999999998</c:v>
                </c:pt>
                <c:pt idx="23485">
                  <c:v>0.47499999999999998</c:v>
                </c:pt>
                <c:pt idx="23486">
                  <c:v>0.78200000000000003</c:v>
                </c:pt>
                <c:pt idx="23487">
                  <c:v>0.78500000000000003</c:v>
                </c:pt>
                <c:pt idx="23488">
                  <c:v>0.48799999999999999</c:v>
                </c:pt>
                <c:pt idx="23489">
                  <c:v>0.77600000000000002</c:v>
                </c:pt>
                <c:pt idx="23490">
                  <c:v>0.50600000000000001</c:v>
                </c:pt>
                <c:pt idx="23491">
                  <c:v>0.50600000000000001</c:v>
                </c:pt>
                <c:pt idx="23492">
                  <c:v>0.51</c:v>
                </c:pt>
                <c:pt idx="23493">
                  <c:v>0.51</c:v>
                </c:pt>
                <c:pt idx="23494">
                  <c:v>0.497</c:v>
                </c:pt>
                <c:pt idx="23495">
                  <c:v>0.78500000000000003</c:v>
                </c:pt>
                <c:pt idx="23496">
                  <c:v>0.497</c:v>
                </c:pt>
                <c:pt idx="23497">
                  <c:v>0.51300000000000001</c:v>
                </c:pt>
                <c:pt idx="23498">
                  <c:v>0.49199999999999999</c:v>
                </c:pt>
                <c:pt idx="23499">
                  <c:v>0.49199999999999999</c:v>
                </c:pt>
                <c:pt idx="23500">
                  <c:v>0.49299999999999999</c:v>
                </c:pt>
                <c:pt idx="23501">
                  <c:v>0.76300000000000001</c:v>
                </c:pt>
                <c:pt idx="23502">
                  <c:v>0.752</c:v>
                </c:pt>
                <c:pt idx="23503">
                  <c:v>0.48399999999999999</c:v>
                </c:pt>
                <c:pt idx="23504">
                  <c:v>0.48399999999999999</c:v>
                </c:pt>
                <c:pt idx="23505">
                  <c:v>0.498</c:v>
                </c:pt>
                <c:pt idx="23506">
                  <c:v>0.50800000000000001</c:v>
                </c:pt>
                <c:pt idx="23507">
                  <c:v>0.51</c:v>
                </c:pt>
                <c:pt idx="23508">
                  <c:v>0.51</c:v>
                </c:pt>
                <c:pt idx="23509">
                  <c:v>0.746</c:v>
                </c:pt>
                <c:pt idx="23510">
                  <c:v>0.78600000000000003</c:v>
                </c:pt>
                <c:pt idx="23511">
                  <c:v>0.75600000000000001</c:v>
                </c:pt>
                <c:pt idx="23512">
                  <c:v>0.51600000000000001</c:v>
                </c:pt>
                <c:pt idx="23513">
                  <c:v>0.51600000000000001</c:v>
                </c:pt>
                <c:pt idx="23514">
                  <c:v>0.50600000000000001</c:v>
                </c:pt>
                <c:pt idx="23515">
                  <c:v>0.50600000000000001</c:v>
                </c:pt>
                <c:pt idx="23516">
                  <c:v>0.77100000000000002</c:v>
                </c:pt>
                <c:pt idx="23517">
                  <c:v>0.52200000000000002</c:v>
                </c:pt>
                <c:pt idx="23518">
                  <c:v>0.502</c:v>
                </c:pt>
                <c:pt idx="23519">
                  <c:v>0.501</c:v>
                </c:pt>
                <c:pt idx="23520">
                  <c:v>0.501</c:v>
                </c:pt>
                <c:pt idx="23521">
                  <c:v>0.51900000000000002</c:v>
                </c:pt>
                <c:pt idx="23522">
                  <c:v>0.503</c:v>
                </c:pt>
                <c:pt idx="23523">
                  <c:v>0.503</c:v>
                </c:pt>
                <c:pt idx="23524">
                  <c:v>0.49199999999999999</c:v>
                </c:pt>
                <c:pt idx="23525">
                  <c:v>0.50700000000000001</c:v>
                </c:pt>
                <c:pt idx="23526">
                  <c:v>0.49199999999999999</c:v>
                </c:pt>
                <c:pt idx="23527">
                  <c:v>0.72599999999999998</c:v>
                </c:pt>
                <c:pt idx="23528">
                  <c:v>0.76100000000000001</c:v>
                </c:pt>
                <c:pt idx="23529">
                  <c:v>0.51800000000000002</c:v>
                </c:pt>
                <c:pt idx="23530">
                  <c:v>0.78300000000000003</c:v>
                </c:pt>
                <c:pt idx="23531">
                  <c:v>0.48799999999999999</c:v>
                </c:pt>
                <c:pt idx="23532">
                  <c:v>0.51800000000000002</c:v>
                </c:pt>
                <c:pt idx="23533">
                  <c:v>0.47799999999999998</c:v>
                </c:pt>
                <c:pt idx="23534">
                  <c:v>0.47799999999999998</c:v>
                </c:pt>
                <c:pt idx="23535">
                  <c:v>0.52100000000000002</c:v>
                </c:pt>
                <c:pt idx="23536">
                  <c:v>0.52100000000000002</c:v>
                </c:pt>
                <c:pt idx="23537">
                  <c:v>0.78200000000000003</c:v>
                </c:pt>
                <c:pt idx="23538">
                  <c:v>0.755</c:v>
                </c:pt>
                <c:pt idx="23539">
                  <c:v>0.78400000000000003</c:v>
                </c:pt>
                <c:pt idx="23540">
                  <c:v>0.505</c:v>
                </c:pt>
                <c:pt idx="23541">
                  <c:v>0.50900000000000001</c:v>
                </c:pt>
                <c:pt idx="23542">
                  <c:v>0.50900000000000001</c:v>
                </c:pt>
                <c:pt idx="23543">
                  <c:v>0.76700000000000002</c:v>
                </c:pt>
                <c:pt idx="23544">
                  <c:v>0.52500000000000002</c:v>
                </c:pt>
                <c:pt idx="23545">
                  <c:v>0.52500000000000002</c:v>
                </c:pt>
                <c:pt idx="23546">
                  <c:v>0.51500000000000001</c:v>
                </c:pt>
                <c:pt idx="23547">
                  <c:v>0.51500000000000001</c:v>
                </c:pt>
                <c:pt idx="23548">
                  <c:v>0.78100000000000003</c:v>
                </c:pt>
                <c:pt idx="23549">
                  <c:v>0.49099999999999999</c:v>
                </c:pt>
                <c:pt idx="23550">
                  <c:v>0.53100000000000003</c:v>
                </c:pt>
                <c:pt idx="23551">
                  <c:v>0.51</c:v>
                </c:pt>
                <c:pt idx="23552">
                  <c:v>0.51</c:v>
                </c:pt>
                <c:pt idx="23553">
                  <c:v>0.76300000000000001</c:v>
                </c:pt>
                <c:pt idx="23554">
                  <c:v>0.53</c:v>
                </c:pt>
                <c:pt idx="23555">
                  <c:v>0.5</c:v>
                </c:pt>
                <c:pt idx="23556">
                  <c:v>0.51600000000000001</c:v>
                </c:pt>
                <c:pt idx="23557">
                  <c:v>0.5</c:v>
                </c:pt>
                <c:pt idx="23558">
                  <c:v>0.79</c:v>
                </c:pt>
                <c:pt idx="23559">
                  <c:v>0.51300000000000001</c:v>
                </c:pt>
                <c:pt idx="23560">
                  <c:v>0.51300000000000001</c:v>
                </c:pt>
                <c:pt idx="23561">
                  <c:v>0.495</c:v>
                </c:pt>
                <c:pt idx="23562">
                  <c:v>0.495</c:v>
                </c:pt>
                <c:pt idx="23563">
                  <c:v>0.76700000000000002</c:v>
                </c:pt>
                <c:pt idx="23564">
                  <c:v>0.51500000000000001</c:v>
                </c:pt>
                <c:pt idx="23565">
                  <c:v>0.75700000000000001</c:v>
                </c:pt>
                <c:pt idx="23566">
                  <c:v>0.501</c:v>
                </c:pt>
                <c:pt idx="23567">
                  <c:v>0.496</c:v>
                </c:pt>
                <c:pt idx="23568">
                  <c:v>0.52800000000000002</c:v>
                </c:pt>
                <c:pt idx="23569">
                  <c:v>0.48699999999999999</c:v>
                </c:pt>
                <c:pt idx="23570">
                  <c:v>0.48699999999999999</c:v>
                </c:pt>
                <c:pt idx="23571">
                  <c:v>0.77200000000000002</c:v>
                </c:pt>
                <c:pt idx="23572">
                  <c:v>0.77100000000000002</c:v>
                </c:pt>
                <c:pt idx="23573">
                  <c:v>0.52900000000000003</c:v>
                </c:pt>
                <c:pt idx="23574">
                  <c:v>0.498</c:v>
                </c:pt>
                <c:pt idx="23575">
                  <c:v>0.78600000000000003</c:v>
                </c:pt>
                <c:pt idx="23576">
                  <c:v>0.51200000000000001</c:v>
                </c:pt>
                <c:pt idx="23577">
                  <c:v>0.51400000000000001</c:v>
                </c:pt>
                <c:pt idx="23578">
                  <c:v>0.498</c:v>
                </c:pt>
                <c:pt idx="23579">
                  <c:v>0.72499999999999998</c:v>
                </c:pt>
                <c:pt idx="23580">
                  <c:v>0.51900000000000002</c:v>
                </c:pt>
                <c:pt idx="23581">
                  <c:v>0.51900000000000002</c:v>
                </c:pt>
                <c:pt idx="23582">
                  <c:v>0.53400000000000003</c:v>
                </c:pt>
                <c:pt idx="23583">
                  <c:v>0.53400000000000003</c:v>
                </c:pt>
                <c:pt idx="23584">
                  <c:v>0.72699999999999998</c:v>
                </c:pt>
                <c:pt idx="23585">
                  <c:v>0.51400000000000001</c:v>
                </c:pt>
                <c:pt idx="23586">
                  <c:v>0.51400000000000001</c:v>
                </c:pt>
                <c:pt idx="23587">
                  <c:v>0.5</c:v>
                </c:pt>
                <c:pt idx="23588">
                  <c:v>0.73699999999999999</c:v>
                </c:pt>
                <c:pt idx="23589">
                  <c:v>0.54100000000000004</c:v>
                </c:pt>
                <c:pt idx="23590">
                  <c:v>0.51900000000000002</c:v>
                </c:pt>
                <c:pt idx="23591">
                  <c:v>0.51900000000000002</c:v>
                </c:pt>
                <c:pt idx="23592">
                  <c:v>0.752</c:v>
                </c:pt>
                <c:pt idx="23593">
                  <c:v>0.754</c:v>
                </c:pt>
                <c:pt idx="23594">
                  <c:v>0.50900000000000001</c:v>
                </c:pt>
                <c:pt idx="23595">
                  <c:v>0.73899999999999999</c:v>
                </c:pt>
                <c:pt idx="23596">
                  <c:v>0.50900000000000001</c:v>
                </c:pt>
                <c:pt idx="23597">
                  <c:v>0.52500000000000002</c:v>
                </c:pt>
                <c:pt idx="23598">
                  <c:v>0.504</c:v>
                </c:pt>
                <c:pt idx="23599">
                  <c:v>0.504</c:v>
                </c:pt>
                <c:pt idx="23600">
                  <c:v>0.54100000000000004</c:v>
                </c:pt>
                <c:pt idx="23601">
                  <c:v>0.52400000000000002</c:v>
                </c:pt>
                <c:pt idx="23602">
                  <c:v>0.52400000000000002</c:v>
                </c:pt>
                <c:pt idx="23603">
                  <c:v>0.53800000000000003</c:v>
                </c:pt>
                <c:pt idx="23604">
                  <c:v>0.52500000000000002</c:v>
                </c:pt>
                <c:pt idx="23605">
                  <c:v>0.51</c:v>
                </c:pt>
                <c:pt idx="23606">
                  <c:v>0.76</c:v>
                </c:pt>
                <c:pt idx="23607">
                  <c:v>0.52300000000000002</c:v>
                </c:pt>
                <c:pt idx="23608">
                  <c:v>0.52200000000000002</c:v>
                </c:pt>
                <c:pt idx="23609">
                  <c:v>0.74099999999999999</c:v>
                </c:pt>
                <c:pt idx="23610">
                  <c:v>0.52300000000000002</c:v>
                </c:pt>
                <c:pt idx="23611">
                  <c:v>0.495</c:v>
                </c:pt>
                <c:pt idx="23612">
                  <c:v>0.495</c:v>
                </c:pt>
                <c:pt idx="23613">
                  <c:v>0.50600000000000001</c:v>
                </c:pt>
                <c:pt idx="23614">
                  <c:v>0.78100000000000003</c:v>
                </c:pt>
                <c:pt idx="23615">
                  <c:v>0.52300000000000002</c:v>
                </c:pt>
                <c:pt idx="23616">
                  <c:v>0.50700000000000001</c:v>
                </c:pt>
                <c:pt idx="23617">
                  <c:v>0.49</c:v>
                </c:pt>
                <c:pt idx="23618">
                  <c:v>0.78</c:v>
                </c:pt>
                <c:pt idx="23619">
                  <c:v>0.54</c:v>
                </c:pt>
                <c:pt idx="23620">
                  <c:v>0.52200000000000002</c:v>
                </c:pt>
                <c:pt idx="23621">
                  <c:v>0.54400000000000004</c:v>
                </c:pt>
                <c:pt idx="23622">
                  <c:v>0.54400000000000004</c:v>
                </c:pt>
                <c:pt idx="23623">
                  <c:v>0.73599999999999999</c:v>
                </c:pt>
                <c:pt idx="23624">
                  <c:v>0.53400000000000003</c:v>
                </c:pt>
                <c:pt idx="23625">
                  <c:v>0.53400000000000003</c:v>
                </c:pt>
                <c:pt idx="23626">
                  <c:v>0.749</c:v>
                </c:pt>
                <c:pt idx="23627">
                  <c:v>0.50800000000000001</c:v>
                </c:pt>
                <c:pt idx="23628">
                  <c:v>0.52200000000000002</c:v>
                </c:pt>
                <c:pt idx="23629">
                  <c:v>0.747</c:v>
                </c:pt>
                <c:pt idx="23630">
                  <c:v>0.73799999999999999</c:v>
                </c:pt>
                <c:pt idx="23631">
                  <c:v>0.54900000000000004</c:v>
                </c:pt>
                <c:pt idx="23632">
                  <c:v>0.52800000000000002</c:v>
                </c:pt>
                <c:pt idx="23633">
                  <c:v>0.52800000000000002</c:v>
                </c:pt>
                <c:pt idx="23634">
                  <c:v>0.52400000000000002</c:v>
                </c:pt>
                <c:pt idx="23635">
                  <c:v>0.52400000000000002</c:v>
                </c:pt>
                <c:pt idx="23636">
                  <c:v>0.78100000000000003</c:v>
                </c:pt>
                <c:pt idx="23637">
                  <c:v>0.78200000000000003</c:v>
                </c:pt>
                <c:pt idx="23638">
                  <c:v>0.51800000000000002</c:v>
                </c:pt>
                <c:pt idx="23639">
                  <c:v>0.51200000000000001</c:v>
                </c:pt>
                <c:pt idx="23640">
                  <c:v>0.51200000000000001</c:v>
                </c:pt>
                <c:pt idx="23641">
                  <c:v>0.748</c:v>
                </c:pt>
                <c:pt idx="23642">
                  <c:v>0.51800000000000002</c:v>
                </c:pt>
                <c:pt idx="23643">
                  <c:v>0.53500000000000003</c:v>
                </c:pt>
                <c:pt idx="23644">
                  <c:v>0.51300000000000001</c:v>
                </c:pt>
                <c:pt idx="23645">
                  <c:v>0.51300000000000001</c:v>
                </c:pt>
                <c:pt idx="23646">
                  <c:v>0.54700000000000004</c:v>
                </c:pt>
                <c:pt idx="23647">
                  <c:v>0.51400000000000001</c:v>
                </c:pt>
                <c:pt idx="23648">
                  <c:v>0.51900000000000002</c:v>
                </c:pt>
                <c:pt idx="23649">
                  <c:v>0.53400000000000003</c:v>
                </c:pt>
                <c:pt idx="23650">
                  <c:v>0.53400000000000003</c:v>
                </c:pt>
                <c:pt idx="23651">
                  <c:v>0.503</c:v>
                </c:pt>
                <c:pt idx="23652">
                  <c:v>0.503</c:v>
                </c:pt>
                <c:pt idx="23653">
                  <c:v>0.73599999999999999</c:v>
                </c:pt>
                <c:pt idx="23654">
                  <c:v>0.73799999999999999</c:v>
                </c:pt>
                <c:pt idx="23655">
                  <c:v>0.53600000000000003</c:v>
                </c:pt>
                <c:pt idx="23656">
                  <c:v>0.504</c:v>
                </c:pt>
                <c:pt idx="23657">
                  <c:v>0.504</c:v>
                </c:pt>
                <c:pt idx="23658">
                  <c:v>0.78500000000000003</c:v>
                </c:pt>
                <c:pt idx="23659">
                  <c:v>0.53300000000000003</c:v>
                </c:pt>
                <c:pt idx="23660">
                  <c:v>0.53400000000000003</c:v>
                </c:pt>
                <c:pt idx="23661">
                  <c:v>0.57799999999999996</c:v>
                </c:pt>
                <c:pt idx="23662">
                  <c:v>0.57799999999999996</c:v>
                </c:pt>
                <c:pt idx="23663">
                  <c:v>0.51700000000000002</c:v>
                </c:pt>
                <c:pt idx="23664">
                  <c:v>0.51700000000000002</c:v>
                </c:pt>
                <c:pt idx="23665">
                  <c:v>0.51600000000000001</c:v>
                </c:pt>
                <c:pt idx="23666">
                  <c:v>0.53300000000000003</c:v>
                </c:pt>
                <c:pt idx="23667">
                  <c:v>0.53300000000000003</c:v>
                </c:pt>
                <c:pt idx="23668">
                  <c:v>0.498</c:v>
                </c:pt>
                <c:pt idx="23669">
                  <c:v>0.51600000000000001</c:v>
                </c:pt>
                <c:pt idx="23670">
                  <c:v>0.53500000000000003</c:v>
                </c:pt>
                <c:pt idx="23671">
                  <c:v>0.52900000000000003</c:v>
                </c:pt>
                <c:pt idx="23672">
                  <c:v>0.53500000000000003</c:v>
                </c:pt>
                <c:pt idx="23673">
                  <c:v>0.73599999999999999</c:v>
                </c:pt>
                <c:pt idx="23674">
                  <c:v>0.499</c:v>
                </c:pt>
                <c:pt idx="23675">
                  <c:v>0.55200000000000005</c:v>
                </c:pt>
                <c:pt idx="23676">
                  <c:v>0.55200000000000005</c:v>
                </c:pt>
                <c:pt idx="23677">
                  <c:v>0.73</c:v>
                </c:pt>
                <c:pt idx="23678">
                  <c:v>0.749</c:v>
                </c:pt>
                <c:pt idx="23679">
                  <c:v>0.51700000000000002</c:v>
                </c:pt>
                <c:pt idx="23680">
                  <c:v>0.77700000000000002</c:v>
                </c:pt>
                <c:pt idx="23681">
                  <c:v>0.49</c:v>
                </c:pt>
                <c:pt idx="23682">
                  <c:v>0.49</c:v>
                </c:pt>
                <c:pt idx="23683">
                  <c:v>0.78800000000000003</c:v>
                </c:pt>
                <c:pt idx="23684">
                  <c:v>0.56000000000000005</c:v>
                </c:pt>
                <c:pt idx="23685">
                  <c:v>0.58899999999999997</c:v>
                </c:pt>
                <c:pt idx="23686">
                  <c:v>0.77600000000000002</c:v>
                </c:pt>
                <c:pt idx="23687">
                  <c:v>0.501</c:v>
                </c:pt>
                <c:pt idx="23688">
                  <c:v>0.53800000000000003</c:v>
                </c:pt>
                <c:pt idx="23689">
                  <c:v>0.53800000000000003</c:v>
                </c:pt>
                <c:pt idx="23690">
                  <c:v>0.501</c:v>
                </c:pt>
                <c:pt idx="23691">
                  <c:v>0.73099999999999998</c:v>
                </c:pt>
                <c:pt idx="23692">
                  <c:v>0.53200000000000003</c:v>
                </c:pt>
                <c:pt idx="23693">
                  <c:v>0.74299999999999999</c:v>
                </c:pt>
                <c:pt idx="23694">
                  <c:v>0.52700000000000002</c:v>
                </c:pt>
                <c:pt idx="23695">
                  <c:v>0.53500000000000003</c:v>
                </c:pt>
                <c:pt idx="23696">
                  <c:v>0.53500000000000003</c:v>
                </c:pt>
                <c:pt idx="23697">
                  <c:v>0.74099999999999999</c:v>
                </c:pt>
                <c:pt idx="23698">
                  <c:v>0.52700000000000002</c:v>
                </c:pt>
                <c:pt idx="23699">
                  <c:v>0.54400000000000004</c:v>
                </c:pt>
                <c:pt idx="23700">
                  <c:v>0.78800000000000003</c:v>
                </c:pt>
                <c:pt idx="23701">
                  <c:v>0.52200000000000002</c:v>
                </c:pt>
                <c:pt idx="23702">
                  <c:v>0.52200000000000002</c:v>
                </c:pt>
                <c:pt idx="23703">
                  <c:v>0.52200000000000002</c:v>
                </c:pt>
                <c:pt idx="23704">
                  <c:v>0.52200000000000002</c:v>
                </c:pt>
                <c:pt idx="23705">
                  <c:v>0.55700000000000005</c:v>
                </c:pt>
                <c:pt idx="23706">
                  <c:v>0.52300000000000002</c:v>
                </c:pt>
                <c:pt idx="23707">
                  <c:v>0.53400000000000003</c:v>
                </c:pt>
                <c:pt idx="23708">
                  <c:v>0.53400000000000003</c:v>
                </c:pt>
                <c:pt idx="23709">
                  <c:v>0.52900000000000003</c:v>
                </c:pt>
                <c:pt idx="23710">
                  <c:v>0.51200000000000001</c:v>
                </c:pt>
                <c:pt idx="23711">
                  <c:v>0.51200000000000001</c:v>
                </c:pt>
                <c:pt idx="23712">
                  <c:v>0.50700000000000001</c:v>
                </c:pt>
                <c:pt idx="23713">
                  <c:v>0.50700000000000001</c:v>
                </c:pt>
                <c:pt idx="23714">
                  <c:v>0.51300000000000001</c:v>
                </c:pt>
                <c:pt idx="23715">
                  <c:v>0.51300000000000001</c:v>
                </c:pt>
                <c:pt idx="23716">
                  <c:v>0.54500000000000004</c:v>
                </c:pt>
                <c:pt idx="23717">
                  <c:v>0.54500000000000004</c:v>
                </c:pt>
                <c:pt idx="23718">
                  <c:v>0.59199999999999997</c:v>
                </c:pt>
                <c:pt idx="23719">
                  <c:v>0.59199999999999997</c:v>
                </c:pt>
                <c:pt idx="23720">
                  <c:v>0.52500000000000002</c:v>
                </c:pt>
                <c:pt idx="23721">
                  <c:v>0.54700000000000004</c:v>
                </c:pt>
                <c:pt idx="23722">
                  <c:v>0.50700000000000001</c:v>
                </c:pt>
                <c:pt idx="23723">
                  <c:v>0.54200000000000004</c:v>
                </c:pt>
                <c:pt idx="23724">
                  <c:v>0.71499999999999997</c:v>
                </c:pt>
                <c:pt idx="23725">
                  <c:v>0.52500000000000002</c:v>
                </c:pt>
                <c:pt idx="23726">
                  <c:v>0.75800000000000001</c:v>
                </c:pt>
                <c:pt idx="23727">
                  <c:v>0.76500000000000001</c:v>
                </c:pt>
                <c:pt idx="23728">
                  <c:v>0.54400000000000004</c:v>
                </c:pt>
                <c:pt idx="23729">
                  <c:v>0.54400000000000004</c:v>
                </c:pt>
                <c:pt idx="23730">
                  <c:v>0.52700000000000002</c:v>
                </c:pt>
                <c:pt idx="23731">
                  <c:v>0.52700000000000002</c:v>
                </c:pt>
                <c:pt idx="23732">
                  <c:v>0.746</c:v>
                </c:pt>
                <c:pt idx="23733">
                  <c:v>0.50800000000000001</c:v>
                </c:pt>
                <c:pt idx="23734">
                  <c:v>0.54600000000000004</c:v>
                </c:pt>
                <c:pt idx="23735">
                  <c:v>0.56200000000000006</c:v>
                </c:pt>
                <c:pt idx="23736">
                  <c:v>0.56200000000000006</c:v>
                </c:pt>
                <c:pt idx="23737">
                  <c:v>0.54</c:v>
                </c:pt>
                <c:pt idx="23738">
                  <c:v>0.54600000000000004</c:v>
                </c:pt>
                <c:pt idx="23739">
                  <c:v>0.55100000000000005</c:v>
                </c:pt>
                <c:pt idx="23740">
                  <c:v>0.52600000000000002</c:v>
                </c:pt>
                <c:pt idx="23741">
                  <c:v>0.52600000000000002</c:v>
                </c:pt>
                <c:pt idx="23742">
                  <c:v>0.54300000000000004</c:v>
                </c:pt>
                <c:pt idx="23743">
                  <c:v>0.52700000000000002</c:v>
                </c:pt>
                <c:pt idx="23744">
                  <c:v>0.498</c:v>
                </c:pt>
                <c:pt idx="23745">
                  <c:v>0.498</c:v>
                </c:pt>
                <c:pt idx="23746">
                  <c:v>0.54900000000000004</c:v>
                </c:pt>
                <c:pt idx="23747">
                  <c:v>0.65</c:v>
                </c:pt>
                <c:pt idx="23748">
                  <c:v>0.58099999999999996</c:v>
                </c:pt>
                <c:pt idx="23749">
                  <c:v>0.51</c:v>
                </c:pt>
                <c:pt idx="23750">
                  <c:v>0.54700000000000004</c:v>
                </c:pt>
                <c:pt idx="23751">
                  <c:v>0.54700000000000004</c:v>
                </c:pt>
                <c:pt idx="23752">
                  <c:v>0.51</c:v>
                </c:pt>
                <c:pt idx="23753">
                  <c:v>0.78600000000000003</c:v>
                </c:pt>
                <c:pt idx="23754">
                  <c:v>0.71799999999999997</c:v>
                </c:pt>
                <c:pt idx="23755">
                  <c:v>0.74099999999999999</c:v>
                </c:pt>
                <c:pt idx="23756">
                  <c:v>0.53700000000000003</c:v>
                </c:pt>
                <c:pt idx="23757">
                  <c:v>0.52500000000000002</c:v>
                </c:pt>
                <c:pt idx="23758">
                  <c:v>0.53700000000000003</c:v>
                </c:pt>
                <c:pt idx="23759">
                  <c:v>0.752</c:v>
                </c:pt>
                <c:pt idx="23760">
                  <c:v>0.55300000000000005</c:v>
                </c:pt>
                <c:pt idx="23761">
                  <c:v>0.71699999999999997</c:v>
                </c:pt>
                <c:pt idx="23762">
                  <c:v>0.51200000000000001</c:v>
                </c:pt>
                <c:pt idx="23763">
                  <c:v>0.53200000000000003</c:v>
                </c:pt>
                <c:pt idx="23764">
                  <c:v>0.53200000000000003</c:v>
                </c:pt>
                <c:pt idx="23765">
                  <c:v>0.76</c:v>
                </c:pt>
                <c:pt idx="23766">
                  <c:v>0.54600000000000004</c:v>
                </c:pt>
                <c:pt idx="23767">
                  <c:v>0.54600000000000004</c:v>
                </c:pt>
                <c:pt idx="23768">
                  <c:v>0.57899999999999996</c:v>
                </c:pt>
                <c:pt idx="23769">
                  <c:v>0.71699999999999997</c:v>
                </c:pt>
                <c:pt idx="23770">
                  <c:v>0.53300000000000003</c:v>
                </c:pt>
                <c:pt idx="23771">
                  <c:v>0.53300000000000003</c:v>
                </c:pt>
                <c:pt idx="23772">
                  <c:v>0.53300000000000003</c:v>
                </c:pt>
                <c:pt idx="23773">
                  <c:v>0.52800000000000002</c:v>
                </c:pt>
                <c:pt idx="23774">
                  <c:v>0.53800000000000003</c:v>
                </c:pt>
                <c:pt idx="23775">
                  <c:v>0.73699999999999999</c:v>
                </c:pt>
                <c:pt idx="23776">
                  <c:v>0.52200000000000002</c:v>
                </c:pt>
                <c:pt idx="23777">
                  <c:v>0.74199999999999999</c:v>
                </c:pt>
                <c:pt idx="23778">
                  <c:v>0.52200000000000002</c:v>
                </c:pt>
                <c:pt idx="23779">
                  <c:v>0.74199999999999999</c:v>
                </c:pt>
                <c:pt idx="23780">
                  <c:v>0.52200000000000002</c:v>
                </c:pt>
                <c:pt idx="23781">
                  <c:v>0.52200000000000002</c:v>
                </c:pt>
                <c:pt idx="23782">
                  <c:v>0.51600000000000001</c:v>
                </c:pt>
                <c:pt idx="23783">
                  <c:v>0.51600000000000001</c:v>
                </c:pt>
                <c:pt idx="23784">
                  <c:v>0.52800000000000002</c:v>
                </c:pt>
                <c:pt idx="23785">
                  <c:v>0.52800000000000002</c:v>
                </c:pt>
                <c:pt idx="23786">
                  <c:v>0.54500000000000004</c:v>
                </c:pt>
                <c:pt idx="23787">
                  <c:v>0.54500000000000004</c:v>
                </c:pt>
                <c:pt idx="23788">
                  <c:v>0.745</c:v>
                </c:pt>
                <c:pt idx="23789">
                  <c:v>0.78600000000000003</c:v>
                </c:pt>
                <c:pt idx="23790">
                  <c:v>0.51600000000000001</c:v>
                </c:pt>
                <c:pt idx="23791">
                  <c:v>0.78400000000000003</c:v>
                </c:pt>
                <c:pt idx="23792">
                  <c:v>0.52300000000000002</c:v>
                </c:pt>
                <c:pt idx="23793">
                  <c:v>0.78700000000000003</c:v>
                </c:pt>
                <c:pt idx="23794">
                  <c:v>0.55600000000000005</c:v>
                </c:pt>
                <c:pt idx="23795">
                  <c:v>0.55600000000000005</c:v>
                </c:pt>
                <c:pt idx="23796">
                  <c:v>0.55000000000000004</c:v>
                </c:pt>
                <c:pt idx="23797">
                  <c:v>0.76700000000000002</c:v>
                </c:pt>
                <c:pt idx="23798">
                  <c:v>0.74299999999999999</c:v>
                </c:pt>
                <c:pt idx="23799">
                  <c:v>0.74</c:v>
                </c:pt>
                <c:pt idx="23800">
                  <c:v>0.55800000000000005</c:v>
                </c:pt>
                <c:pt idx="23801">
                  <c:v>0.55500000000000005</c:v>
                </c:pt>
                <c:pt idx="23802">
                  <c:v>0.51700000000000002</c:v>
                </c:pt>
                <c:pt idx="23803">
                  <c:v>0.55500000000000005</c:v>
                </c:pt>
                <c:pt idx="23804">
                  <c:v>0.53800000000000003</c:v>
                </c:pt>
                <c:pt idx="23805">
                  <c:v>0.53800000000000003</c:v>
                </c:pt>
                <c:pt idx="23806">
                  <c:v>0.58199999999999996</c:v>
                </c:pt>
                <c:pt idx="23807">
                  <c:v>0.58199999999999996</c:v>
                </c:pt>
                <c:pt idx="23808">
                  <c:v>0.55600000000000005</c:v>
                </c:pt>
                <c:pt idx="23809">
                  <c:v>0.54</c:v>
                </c:pt>
                <c:pt idx="23810">
                  <c:v>0.50700000000000001</c:v>
                </c:pt>
                <c:pt idx="23811">
                  <c:v>0.50700000000000001</c:v>
                </c:pt>
                <c:pt idx="23812">
                  <c:v>0.55700000000000005</c:v>
                </c:pt>
                <c:pt idx="23813">
                  <c:v>0.53600000000000003</c:v>
                </c:pt>
                <c:pt idx="23814">
                  <c:v>0.56000000000000005</c:v>
                </c:pt>
                <c:pt idx="23815">
                  <c:v>0.55800000000000005</c:v>
                </c:pt>
                <c:pt idx="23816">
                  <c:v>0.55100000000000005</c:v>
                </c:pt>
                <c:pt idx="23817">
                  <c:v>0.53700000000000003</c:v>
                </c:pt>
                <c:pt idx="23818">
                  <c:v>0.51900000000000002</c:v>
                </c:pt>
                <c:pt idx="23819">
                  <c:v>0.79</c:v>
                </c:pt>
                <c:pt idx="23820">
                  <c:v>0.59499999999999997</c:v>
                </c:pt>
                <c:pt idx="23821">
                  <c:v>0.53700000000000003</c:v>
                </c:pt>
                <c:pt idx="23822">
                  <c:v>0.55400000000000005</c:v>
                </c:pt>
                <c:pt idx="23823">
                  <c:v>0.53700000000000003</c:v>
                </c:pt>
                <c:pt idx="23824">
                  <c:v>0.51900000000000002</c:v>
                </c:pt>
                <c:pt idx="23825">
                  <c:v>0.55600000000000005</c:v>
                </c:pt>
                <c:pt idx="23826">
                  <c:v>0.55600000000000005</c:v>
                </c:pt>
                <c:pt idx="23827">
                  <c:v>0.53800000000000003</c:v>
                </c:pt>
                <c:pt idx="23828">
                  <c:v>0.73399999999999999</c:v>
                </c:pt>
                <c:pt idx="23829">
                  <c:v>0.53900000000000003</c:v>
                </c:pt>
                <c:pt idx="23830">
                  <c:v>0.54600000000000004</c:v>
                </c:pt>
                <c:pt idx="23831">
                  <c:v>0.753</c:v>
                </c:pt>
                <c:pt idx="23832">
                  <c:v>0.54600000000000004</c:v>
                </c:pt>
                <c:pt idx="23833">
                  <c:v>0.56299999999999994</c:v>
                </c:pt>
                <c:pt idx="23834">
                  <c:v>0.53600000000000003</c:v>
                </c:pt>
                <c:pt idx="23835">
                  <c:v>0.52100000000000002</c:v>
                </c:pt>
                <c:pt idx="23836">
                  <c:v>0.54100000000000004</c:v>
                </c:pt>
                <c:pt idx="23837">
                  <c:v>0.54100000000000004</c:v>
                </c:pt>
                <c:pt idx="23838">
                  <c:v>0.755</c:v>
                </c:pt>
                <c:pt idx="23839">
                  <c:v>0.55500000000000005</c:v>
                </c:pt>
                <c:pt idx="23840">
                  <c:v>0.73599999999999999</c:v>
                </c:pt>
                <c:pt idx="23841">
                  <c:v>0.59299999999999997</c:v>
                </c:pt>
                <c:pt idx="23842">
                  <c:v>0.72399999999999998</c:v>
                </c:pt>
                <c:pt idx="23843">
                  <c:v>0.54300000000000004</c:v>
                </c:pt>
                <c:pt idx="23844">
                  <c:v>0.78200000000000003</c:v>
                </c:pt>
                <c:pt idx="23845">
                  <c:v>0.75</c:v>
                </c:pt>
                <c:pt idx="23846">
                  <c:v>0.753</c:v>
                </c:pt>
                <c:pt idx="23847">
                  <c:v>0.746</c:v>
                </c:pt>
                <c:pt idx="23848">
                  <c:v>0.54800000000000004</c:v>
                </c:pt>
                <c:pt idx="23849">
                  <c:v>0.53100000000000003</c:v>
                </c:pt>
                <c:pt idx="23850">
                  <c:v>0.78100000000000003</c:v>
                </c:pt>
                <c:pt idx="23851">
                  <c:v>0.55800000000000005</c:v>
                </c:pt>
                <c:pt idx="23852">
                  <c:v>0.55800000000000005</c:v>
                </c:pt>
                <c:pt idx="23853">
                  <c:v>0.53100000000000003</c:v>
                </c:pt>
                <c:pt idx="23854">
                  <c:v>0.53100000000000003</c:v>
                </c:pt>
                <c:pt idx="23855">
                  <c:v>0.53100000000000003</c:v>
                </c:pt>
                <c:pt idx="23856">
                  <c:v>0.54400000000000004</c:v>
                </c:pt>
                <c:pt idx="23857">
                  <c:v>0.54400000000000004</c:v>
                </c:pt>
                <c:pt idx="23858">
                  <c:v>0.52500000000000002</c:v>
                </c:pt>
                <c:pt idx="23859">
                  <c:v>0.52500000000000002</c:v>
                </c:pt>
                <c:pt idx="23860">
                  <c:v>0.746</c:v>
                </c:pt>
                <c:pt idx="23861">
                  <c:v>0.53900000000000003</c:v>
                </c:pt>
                <c:pt idx="23862">
                  <c:v>0.53600000000000003</c:v>
                </c:pt>
                <c:pt idx="23863">
                  <c:v>0.79300000000000004</c:v>
                </c:pt>
                <c:pt idx="23864">
                  <c:v>0.64700000000000002</c:v>
                </c:pt>
                <c:pt idx="23865">
                  <c:v>0.52600000000000002</c:v>
                </c:pt>
                <c:pt idx="23866">
                  <c:v>0.54500000000000004</c:v>
                </c:pt>
                <c:pt idx="23867">
                  <c:v>0.748</c:v>
                </c:pt>
                <c:pt idx="23868">
                  <c:v>0.55600000000000005</c:v>
                </c:pt>
                <c:pt idx="23869">
                  <c:v>0.55600000000000005</c:v>
                </c:pt>
                <c:pt idx="23870">
                  <c:v>0.53200000000000003</c:v>
                </c:pt>
                <c:pt idx="23871">
                  <c:v>0.72499999999999998</c:v>
                </c:pt>
                <c:pt idx="23872">
                  <c:v>0.53900000000000003</c:v>
                </c:pt>
                <c:pt idx="23873">
                  <c:v>0.53900000000000003</c:v>
                </c:pt>
                <c:pt idx="23874">
                  <c:v>0.56100000000000005</c:v>
                </c:pt>
                <c:pt idx="23875">
                  <c:v>0.748</c:v>
                </c:pt>
                <c:pt idx="23876">
                  <c:v>0.54500000000000004</c:v>
                </c:pt>
                <c:pt idx="23877">
                  <c:v>0.79100000000000004</c:v>
                </c:pt>
                <c:pt idx="23878">
                  <c:v>0.51600000000000001</c:v>
                </c:pt>
                <c:pt idx="23879">
                  <c:v>0.79300000000000004</c:v>
                </c:pt>
                <c:pt idx="23880">
                  <c:v>0.56699999999999995</c:v>
                </c:pt>
                <c:pt idx="23881">
                  <c:v>0.56699999999999995</c:v>
                </c:pt>
                <c:pt idx="23882">
                  <c:v>0.52600000000000002</c:v>
                </c:pt>
                <c:pt idx="23883">
                  <c:v>0.52600000000000002</c:v>
                </c:pt>
                <c:pt idx="23884">
                  <c:v>0.52700000000000002</c:v>
                </c:pt>
                <c:pt idx="23885">
                  <c:v>0.752</c:v>
                </c:pt>
                <c:pt idx="23886">
                  <c:v>0.748</c:v>
                </c:pt>
                <c:pt idx="23887">
                  <c:v>0.56999999999999995</c:v>
                </c:pt>
                <c:pt idx="23888">
                  <c:v>0.59599999999999997</c:v>
                </c:pt>
                <c:pt idx="23889">
                  <c:v>0.59599999999999997</c:v>
                </c:pt>
                <c:pt idx="23890">
                  <c:v>0.58399999999999996</c:v>
                </c:pt>
                <c:pt idx="23891">
                  <c:v>0.53800000000000003</c:v>
                </c:pt>
                <c:pt idx="23892">
                  <c:v>0.53800000000000003</c:v>
                </c:pt>
                <c:pt idx="23893">
                  <c:v>0.77</c:v>
                </c:pt>
                <c:pt idx="23894">
                  <c:v>0.58499999999999996</c:v>
                </c:pt>
                <c:pt idx="23895">
                  <c:v>0.58399999999999996</c:v>
                </c:pt>
                <c:pt idx="23896">
                  <c:v>0.51600000000000001</c:v>
                </c:pt>
                <c:pt idx="23897">
                  <c:v>0.51600000000000001</c:v>
                </c:pt>
                <c:pt idx="23898">
                  <c:v>0.54900000000000004</c:v>
                </c:pt>
                <c:pt idx="23899">
                  <c:v>0.54900000000000004</c:v>
                </c:pt>
                <c:pt idx="23900">
                  <c:v>0.54500000000000004</c:v>
                </c:pt>
                <c:pt idx="23901">
                  <c:v>0.751</c:v>
                </c:pt>
                <c:pt idx="23902">
                  <c:v>0.57199999999999995</c:v>
                </c:pt>
                <c:pt idx="23903">
                  <c:v>0.56799999999999995</c:v>
                </c:pt>
                <c:pt idx="23904">
                  <c:v>0.55100000000000005</c:v>
                </c:pt>
                <c:pt idx="23905">
                  <c:v>0.52900000000000003</c:v>
                </c:pt>
                <c:pt idx="23906">
                  <c:v>0.65700000000000003</c:v>
                </c:pt>
                <c:pt idx="23907">
                  <c:v>0.52900000000000003</c:v>
                </c:pt>
                <c:pt idx="23908">
                  <c:v>0.748</c:v>
                </c:pt>
                <c:pt idx="23909">
                  <c:v>0.56599999999999995</c:v>
                </c:pt>
                <c:pt idx="23910">
                  <c:v>0.56599999999999995</c:v>
                </c:pt>
                <c:pt idx="23911">
                  <c:v>0.56899999999999995</c:v>
                </c:pt>
                <c:pt idx="23912">
                  <c:v>0.54700000000000004</c:v>
                </c:pt>
                <c:pt idx="23913">
                  <c:v>0.76200000000000001</c:v>
                </c:pt>
                <c:pt idx="23914">
                  <c:v>0.56899999999999995</c:v>
                </c:pt>
                <c:pt idx="23915">
                  <c:v>0.51100000000000001</c:v>
                </c:pt>
                <c:pt idx="23916">
                  <c:v>0.53100000000000003</c:v>
                </c:pt>
                <c:pt idx="23917">
                  <c:v>0.53100000000000003</c:v>
                </c:pt>
                <c:pt idx="23918">
                  <c:v>0.56299999999999994</c:v>
                </c:pt>
                <c:pt idx="23919">
                  <c:v>0.54800000000000004</c:v>
                </c:pt>
                <c:pt idx="23920">
                  <c:v>0.56499999999999995</c:v>
                </c:pt>
                <c:pt idx="23921">
                  <c:v>0.71899999999999997</c:v>
                </c:pt>
                <c:pt idx="23922">
                  <c:v>0.76300000000000001</c:v>
                </c:pt>
                <c:pt idx="23923">
                  <c:v>0.55500000000000005</c:v>
                </c:pt>
                <c:pt idx="23924">
                  <c:v>0.54800000000000004</c:v>
                </c:pt>
                <c:pt idx="23925">
                  <c:v>0.55500000000000005</c:v>
                </c:pt>
                <c:pt idx="23926">
                  <c:v>0.58499999999999996</c:v>
                </c:pt>
                <c:pt idx="23927">
                  <c:v>0.55000000000000004</c:v>
                </c:pt>
                <c:pt idx="23928">
                  <c:v>0.53</c:v>
                </c:pt>
                <c:pt idx="23929">
                  <c:v>0.55000000000000004</c:v>
                </c:pt>
                <c:pt idx="23930">
                  <c:v>0.55000000000000004</c:v>
                </c:pt>
                <c:pt idx="23931">
                  <c:v>0.55000000000000004</c:v>
                </c:pt>
                <c:pt idx="23932">
                  <c:v>0.65500000000000003</c:v>
                </c:pt>
                <c:pt idx="23933">
                  <c:v>0.749</c:v>
                </c:pt>
                <c:pt idx="23934">
                  <c:v>0.745</c:v>
                </c:pt>
                <c:pt idx="23935">
                  <c:v>0.54600000000000004</c:v>
                </c:pt>
                <c:pt idx="23936">
                  <c:v>0.55300000000000005</c:v>
                </c:pt>
                <c:pt idx="23937">
                  <c:v>0.502</c:v>
                </c:pt>
                <c:pt idx="23938">
                  <c:v>0.502</c:v>
                </c:pt>
                <c:pt idx="23939">
                  <c:v>0.56599999999999995</c:v>
                </c:pt>
                <c:pt idx="23940">
                  <c:v>0.75900000000000001</c:v>
                </c:pt>
                <c:pt idx="23941">
                  <c:v>0.75600000000000001</c:v>
                </c:pt>
                <c:pt idx="23942">
                  <c:v>0.51300000000000001</c:v>
                </c:pt>
                <c:pt idx="23943">
                  <c:v>0.54100000000000004</c:v>
                </c:pt>
                <c:pt idx="23944">
                  <c:v>0.55600000000000005</c:v>
                </c:pt>
                <c:pt idx="23945">
                  <c:v>0.54100000000000004</c:v>
                </c:pt>
                <c:pt idx="23946">
                  <c:v>0.54100000000000004</c:v>
                </c:pt>
                <c:pt idx="23947">
                  <c:v>0.748</c:v>
                </c:pt>
                <c:pt idx="23948">
                  <c:v>0.51300000000000001</c:v>
                </c:pt>
                <c:pt idx="23949">
                  <c:v>0.79100000000000004</c:v>
                </c:pt>
                <c:pt idx="23950">
                  <c:v>0.54100000000000004</c:v>
                </c:pt>
                <c:pt idx="23951">
                  <c:v>0.77800000000000002</c:v>
                </c:pt>
                <c:pt idx="23952">
                  <c:v>0.66500000000000004</c:v>
                </c:pt>
                <c:pt idx="23953">
                  <c:v>0.56899999999999995</c:v>
                </c:pt>
                <c:pt idx="23954">
                  <c:v>0.56899999999999995</c:v>
                </c:pt>
                <c:pt idx="23955">
                  <c:v>0.53500000000000003</c:v>
                </c:pt>
                <c:pt idx="23956">
                  <c:v>0.55500000000000005</c:v>
                </c:pt>
                <c:pt idx="23957">
                  <c:v>0.55500000000000005</c:v>
                </c:pt>
                <c:pt idx="23958">
                  <c:v>0.72199999999999998</c:v>
                </c:pt>
                <c:pt idx="23959">
                  <c:v>0.752</c:v>
                </c:pt>
                <c:pt idx="23960">
                  <c:v>0.58299999999999996</c:v>
                </c:pt>
                <c:pt idx="23961">
                  <c:v>0.74399999999999999</c:v>
                </c:pt>
                <c:pt idx="23962">
                  <c:v>0.54700000000000004</c:v>
                </c:pt>
                <c:pt idx="23963">
                  <c:v>0.55000000000000004</c:v>
                </c:pt>
                <c:pt idx="23964">
                  <c:v>0.75700000000000001</c:v>
                </c:pt>
                <c:pt idx="23965">
                  <c:v>0.52500000000000002</c:v>
                </c:pt>
                <c:pt idx="23966">
                  <c:v>0.56799999999999995</c:v>
                </c:pt>
                <c:pt idx="23967">
                  <c:v>0.56799999999999995</c:v>
                </c:pt>
                <c:pt idx="23968">
                  <c:v>0.55000000000000004</c:v>
                </c:pt>
                <c:pt idx="23969">
                  <c:v>0.55000000000000004</c:v>
                </c:pt>
                <c:pt idx="23970">
                  <c:v>0.53600000000000003</c:v>
                </c:pt>
                <c:pt idx="23971">
                  <c:v>0.75800000000000001</c:v>
                </c:pt>
                <c:pt idx="23972">
                  <c:v>0.76500000000000001</c:v>
                </c:pt>
                <c:pt idx="23973">
                  <c:v>0.72099999999999997</c:v>
                </c:pt>
                <c:pt idx="23974">
                  <c:v>0.75</c:v>
                </c:pt>
                <c:pt idx="23975">
                  <c:v>0.74199999999999999</c:v>
                </c:pt>
                <c:pt idx="23976">
                  <c:v>0.72</c:v>
                </c:pt>
                <c:pt idx="23977">
                  <c:v>0.57899999999999996</c:v>
                </c:pt>
                <c:pt idx="23978">
                  <c:v>0.57899999999999996</c:v>
                </c:pt>
                <c:pt idx="23979">
                  <c:v>0.65800000000000003</c:v>
                </c:pt>
                <c:pt idx="23980">
                  <c:v>0.65800000000000003</c:v>
                </c:pt>
                <c:pt idx="23981">
                  <c:v>0.59799999999999998</c:v>
                </c:pt>
                <c:pt idx="23982">
                  <c:v>0.53700000000000003</c:v>
                </c:pt>
                <c:pt idx="23983">
                  <c:v>0.53700000000000003</c:v>
                </c:pt>
                <c:pt idx="23984">
                  <c:v>0.747</c:v>
                </c:pt>
                <c:pt idx="23985">
                  <c:v>0.59799999999999998</c:v>
                </c:pt>
                <c:pt idx="23986">
                  <c:v>0.747</c:v>
                </c:pt>
                <c:pt idx="23987">
                  <c:v>0.748</c:v>
                </c:pt>
                <c:pt idx="23988">
                  <c:v>0.52500000000000002</c:v>
                </c:pt>
                <c:pt idx="23989">
                  <c:v>0.52500000000000002</c:v>
                </c:pt>
                <c:pt idx="23990">
                  <c:v>0.60099999999999998</c:v>
                </c:pt>
                <c:pt idx="23991">
                  <c:v>0.55400000000000005</c:v>
                </c:pt>
                <c:pt idx="23992">
                  <c:v>0.58199999999999996</c:v>
                </c:pt>
                <c:pt idx="23993">
                  <c:v>0.59</c:v>
                </c:pt>
                <c:pt idx="23994">
                  <c:v>0.57799999999999996</c:v>
                </c:pt>
                <c:pt idx="23995">
                  <c:v>0.54900000000000004</c:v>
                </c:pt>
                <c:pt idx="23996">
                  <c:v>0.54900000000000004</c:v>
                </c:pt>
                <c:pt idx="23997">
                  <c:v>0.59799999999999998</c:v>
                </c:pt>
                <c:pt idx="23998">
                  <c:v>0.57799999999999996</c:v>
                </c:pt>
                <c:pt idx="23999">
                  <c:v>0.53800000000000003</c:v>
                </c:pt>
                <c:pt idx="24000">
                  <c:v>0.56000000000000005</c:v>
                </c:pt>
                <c:pt idx="24001">
                  <c:v>0.56000000000000005</c:v>
                </c:pt>
                <c:pt idx="24002">
                  <c:v>0.67300000000000004</c:v>
                </c:pt>
                <c:pt idx="24003">
                  <c:v>0.53800000000000003</c:v>
                </c:pt>
                <c:pt idx="24004">
                  <c:v>0.58499999999999996</c:v>
                </c:pt>
                <c:pt idx="24005">
                  <c:v>0.58499999999999996</c:v>
                </c:pt>
                <c:pt idx="24006">
                  <c:v>0.52</c:v>
                </c:pt>
                <c:pt idx="24007">
                  <c:v>0.79100000000000004</c:v>
                </c:pt>
                <c:pt idx="24008">
                  <c:v>0.57999999999999996</c:v>
                </c:pt>
                <c:pt idx="24009">
                  <c:v>0.79200000000000004</c:v>
                </c:pt>
                <c:pt idx="24010">
                  <c:v>0.56200000000000006</c:v>
                </c:pt>
                <c:pt idx="24011">
                  <c:v>0.56499999999999995</c:v>
                </c:pt>
                <c:pt idx="24012">
                  <c:v>0.77300000000000002</c:v>
                </c:pt>
                <c:pt idx="24013">
                  <c:v>0.75700000000000001</c:v>
                </c:pt>
                <c:pt idx="24014">
                  <c:v>0.52100000000000002</c:v>
                </c:pt>
                <c:pt idx="24015">
                  <c:v>0.55800000000000005</c:v>
                </c:pt>
                <c:pt idx="24016">
                  <c:v>0.56499999999999995</c:v>
                </c:pt>
                <c:pt idx="24017">
                  <c:v>0.746</c:v>
                </c:pt>
                <c:pt idx="24018">
                  <c:v>0.57699999999999996</c:v>
                </c:pt>
                <c:pt idx="24019">
                  <c:v>0.55900000000000005</c:v>
                </c:pt>
                <c:pt idx="24020">
                  <c:v>0.54100000000000004</c:v>
                </c:pt>
                <c:pt idx="24021">
                  <c:v>0.54100000000000004</c:v>
                </c:pt>
                <c:pt idx="24022">
                  <c:v>0.59899999999999998</c:v>
                </c:pt>
                <c:pt idx="24023">
                  <c:v>0.57499999999999996</c:v>
                </c:pt>
                <c:pt idx="24024">
                  <c:v>0.54</c:v>
                </c:pt>
                <c:pt idx="24025">
                  <c:v>0.59899999999999998</c:v>
                </c:pt>
                <c:pt idx="24026">
                  <c:v>0.56000000000000005</c:v>
                </c:pt>
                <c:pt idx="24027">
                  <c:v>0.54400000000000004</c:v>
                </c:pt>
                <c:pt idx="24028">
                  <c:v>0.55900000000000005</c:v>
                </c:pt>
                <c:pt idx="24029">
                  <c:v>0.55900000000000005</c:v>
                </c:pt>
                <c:pt idx="24030">
                  <c:v>0.67</c:v>
                </c:pt>
                <c:pt idx="24031">
                  <c:v>0.752</c:v>
                </c:pt>
                <c:pt idx="24032">
                  <c:v>0.56299999999999994</c:v>
                </c:pt>
                <c:pt idx="24033">
                  <c:v>0.51</c:v>
                </c:pt>
                <c:pt idx="24034">
                  <c:v>0.51</c:v>
                </c:pt>
                <c:pt idx="24035">
                  <c:v>0.747</c:v>
                </c:pt>
                <c:pt idx="24036">
                  <c:v>0.56100000000000005</c:v>
                </c:pt>
                <c:pt idx="24037">
                  <c:v>0.73899999999999999</c:v>
                </c:pt>
                <c:pt idx="24038">
                  <c:v>0.75800000000000001</c:v>
                </c:pt>
                <c:pt idx="24039">
                  <c:v>0.54</c:v>
                </c:pt>
                <c:pt idx="24040">
                  <c:v>0.56200000000000006</c:v>
                </c:pt>
                <c:pt idx="24041">
                  <c:v>0.52300000000000002</c:v>
                </c:pt>
                <c:pt idx="24042">
                  <c:v>0.55000000000000004</c:v>
                </c:pt>
                <c:pt idx="24043">
                  <c:v>0.54100000000000004</c:v>
                </c:pt>
                <c:pt idx="24044">
                  <c:v>0.55100000000000005</c:v>
                </c:pt>
                <c:pt idx="24045">
                  <c:v>0.55100000000000005</c:v>
                </c:pt>
                <c:pt idx="24046">
                  <c:v>0.55700000000000005</c:v>
                </c:pt>
                <c:pt idx="24047">
                  <c:v>0.56699999999999995</c:v>
                </c:pt>
                <c:pt idx="24048">
                  <c:v>0.55500000000000005</c:v>
                </c:pt>
                <c:pt idx="24049">
                  <c:v>0.52300000000000002</c:v>
                </c:pt>
                <c:pt idx="24050">
                  <c:v>0.55000000000000004</c:v>
                </c:pt>
                <c:pt idx="24051">
                  <c:v>0.79500000000000004</c:v>
                </c:pt>
                <c:pt idx="24052">
                  <c:v>0.57799999999999996</c:v>
                </c:pt>
                <c:pt idx="24053">
                  <c:v>0.54500000000000004</c:v>
                </c:pt>
                <c:pt idx="24054">
                  <c:v>0.54500000000000004</c:v>
                </c:pt>
                <c:pt idx="24055">
                  <c:v>0.74</c:v>
                </c:pt>
                <c:pt idx="24056">
                  <c:v>0.54500000000000004</c:v>
                </c:pt>
                <c:pt idx="24057">
                  <c:v>0.751</c:v>
                </c:pt>
                <c:pt idx="24058">
                  <c:v>0.59699999999999998</c:v>
                </c:pt>
                <c:pt idx="24059">
                  <c:v>0.56499999999999995</c:v>
                </c:pt>
                <c:pt idx="24060">
                  <c:v>0.55100000000000005</c:v>
                </c:pt>
                <c:pt idx="24061">
                  <c:v>0.56699999999999995</c:v>
                </c:pt>
                <c:pt idx="24062">
                  <c:v>0.56699999999999995</c:v>
                </c:pt>
                <c:pt idx="24063">
                  <c:v>0.58199999999999996</c:v>
                </c:pt>
                <c:pt idx="24064">
                  <c:v>0.58199999999999996</c:v>
                </c:pt>
                <c:pt idx="24065">
                  <c:v>0.53400000000000003</c:v>
                </c:pt>
                <c:pt idx="24066">
                  <c:v>0.76400000000000001</c:v>
                </c:pt>
                <c:pt idx="24067">
                  <c:v>0.55900000000000005</c:v>
                </c:pt>
                <c:pt idx="24068">
                  <c:v>0.56200000000000006</c:v>
                </c:pt>
                <c:pt idx="24069">
                  <c:v>0.76</c:v>
                </c:pt>
                <c:pt idx="24070">
                  <c:v>0.54600000000000004</c:v>
                </c:pt>
                <c:pt idx="24071">
                  <c:v>0.78700000000000003</c:v>
                </c:pt>
                <c:pt idx="24072">
                  <c:v>0.755</c:v>
                </c:pt>
                <c:pt idx="24073">
                  <c:v>0.79500000000000004</c:v>
                </c:pt>
                <c:pt idx="24074">
                  <c:v>0.71399999999999997</c:v>
                </c:pt>
                <c:pt idx="24075">
                  <c:v>0.63500000000000001</c:v>
                </c:pt>
                <c:pt idx="24076">
                  <c:v>0.75800000000000001</c:v>
                </c:pt>
                <c:pt idx="24077">
                  <c:v>0.75900000000000001</c:v>
                </c:pt>
                <c:pt idx="24078">
                  <c:v>0.64500000000000002</c:v>
                </c:pt>
                <c:pt idx="24079">
                  <c:v>0.56200000000000006</c:v>
                </c:pt>
                <c:pt idx="24080">
                  <c:v>0.56200000000000006</c:v>
                </c:pt>
                <c:pt idx="24081">
                  <c:v>0.63500000000000001</c:v>
                </c:pt>
                <c:pt idx="24082">
                  <c:v>0.53500000000000003</c:v>
                </c:pt>
                <c:pt idx="24083">
                  <c:v>0.53500000000000003</c:v>
                </c:pt>
                <c:pt idx="24084">
                  <c:v>0.79200000000000004</c:v>
                </c:pt>
                <c:pt idx="24085">
                  <c:v>0.56299999999999994</c:v>
                </c:pt>
                <c:pt idx="24086">
                  <c:v>0.59199999999999997</c:v>
                </c:pt>
                <c:pt idx="24087">
                  <c:v>0.59199999999999997</c:v>
                </c:pt>
                <c:pt idx="24088">
                  <c:v>0.626</c:v>
                </c:pt>
                <c:pt idx="24089">
                  <c:v>0.57899999999999996</c:v>
                </c:pt>
                <c:pt idx="24090">
                  <c:v>0.57899999999999996</c:v>
                </c:pt>
                <c:pt idx="24091">
                  <c:v>0.54800000000000004</c:v>
                </c:pt>
                <c:pt idx="24092">
                  <c:v>0.54800000000000004</c:v>
                </c:pt>
                <c:pt idx="24093">
                  <c:v>0.54800000000000004</c:v>
                </c:pt>
                <c:pt idx="24094">
                  <c:v>0.76300000000000001</c:v>
                </c:pt>
                <c:pt idx="24095">
                  <c:v>0.753</c:v>
                </c:pt>
                <c:pt idx="24096">
                  <c:v>0.61399999999999999</c:v>
                </c:pt>
                <c:pt idx="24097">
                  <c:v>0.54800000000000004</c:v>
                </c:pt>
                <c:pt idx="24098">
                  <c:v>0.65300000000000002</c:v>
                </c:pt>
                <c:pt idx="24099">
                  <c:v>0.59399999999999997</c:v>
                </c:pt>
                <c:pt idx="24100">
                  <c:v>0.52900000000000003</c:v>
                </c:pt>
                <c:pt idx="24101">
                  <c:v>0.54300000000000004</c:v>
                </c:pt>
                <c:pt idx="24102">
                  <c:v>0.54300000000000004</c:v>
                </c:pt>
                <c:pt idx="24103">
                  <c:v>0.73599999999999999</c:v>
                </c:pt>
                <c:pt idx="24104">
                  <c:v>0.60899999999999999</c:v>
                </c:pt>
                <c:pt idx="24105">
                  <c:v>0.56100000000000005</c:v>
                </c:pt>
                <c:pt idx="24106">
                  <c:v>0.56000000000000005</c:v>
                </c:pt>
                <c:pt idx="24107">
                  <c:v>0.58399999999999996</c:v>
                </c:pt>
                <c:pt idx="24108">
                  <c:v>0.58399999999999996</c:v>
                </c:pt>
                <c:pt idx="24109">
                  <c:v>0.77100000000000002</c:v>
                </c:pt>
                <c:pt idx="24110">
                  <c:v>0.754</c:v>
                </c:pt>
                <c:pt idx="24111">
                  <c:v>0.57099999999999995</c:v>
                </c:pt>
                <c:pt idx="24112">
                  <c:v>0.57099999999999995</c:v>
                </c:pt>
                <c:pt idx="24113">
                  <c:v>0.57299999999999995</c:v>
                </c:pt>
                <c:pt idx="24114">
                  <c:v>0.53</c:v>
                </c:pt>
                <c:pt idx="24115">
                  <c:v>0.75700000000000001</c:v>
                </c:pt>
                <c:pt idx="24116">
                  <c:v>0.57299999999999995</c:v>
                </c:pt>
                <c:pt idx="24117">
                  <c:v>0.75600000000000001</c:v>
                </c:pt>
                <c:pt idx="24118">
                  <c:v>0.59299999999999997</c:v>
                </c:pt>
                <c:pt idx="24119">
                  <c:v>0.57399999999999995</c:v>
                </c:pt>
                <c:pt idx="24120">
                  <c:v>0.77</c:v>
                </c:pt>
                <c:pt idx="24121">
                  <c:v>0.63600000000000001</c:v>
                </c:pt>
                <c:pt idx="24122">
                  <c:v>0.54900000000000004</c:v>
                </c:pt>
                <c:pt idx="24123">
                  <c:v>0.56999999999999995</c:v>
                </c:pt>
                <c:pt idx="24124">
                  <c:v>0.56799999999999995</c:v>
                </c:pt>
                <c:pt idx="24125">
                  <c:v>0.56799999999999995</c:v>
                </c:pt>
                <c:pt idx="24126">
                  <c:v>0.58899999999999997</c:v>
                </c:pt>
                <c:pt idx="24127">
                  <c:v>0.56999999999999995</c:v>
                </c:pt>
                <c:pt idx="24128">
                  <c:v>0.59399999999999997</c:v>
                </c:pt>
                <c:pt idx="24129">
                  <c:v>0.55200000000000005</c:v>
                </c:pt>
                <c:pt idx="24130">
                  <c:v>0.55200000000000005</c:v>
                </c:pt>
                <c:pt idx="24131">
                  <c:v>0.59499999999999997</c:v>
                </c:pt>
                <c:pt idx="24132">
                  <c:v>0.57399999999999995</c:v>
                </c:pt>
                <c:pt idx="24133">
                  <c:v>0.52</c:v>
                </c:pt>
                <c:pt idx="24134">
                  <c:v>0.52</c:v>
                </c:pt>
                <c:pt idx="24135">
                  <c:v>0.61199999999999999</c:v>
                </c:pt>
                <c:pt idx="24136">
                  <c:v>0.58699999999999997</c:v>
                </c:pt>
                <c:pt idx="24137">
                  <c:v>0.57199999999999995</c:v>
                </c:pt>
                <c:pt idx="24138">
                  <c:v>0.55500000000000005</c:v>
                </c:pt>
                <c:pt idx="24139">
                  <c:v>0.53200000000000003</c:v>
                </c:pt>
                <c:pt idx="24140">
                  <c:v>0.56100000000000005</c:v>
                </c:pt>
                <c:pt idx="24141">
                  <c:v>0.56100000000000005</c:v>
                </c:pt>
                <c:pt idx="24142">
                  <c:v>0.55900000000000005</c:v>
                </c:pt>
                <c:pt idx="24143">
                  <c:v>0.57399999999999995</c:v>
                </c:pt>
                <c:pt idx="24144">
                  <c:v>0.53200000000000003</c:v>
                </c:pt>
                <c:pt idx="24145">
                  <c:v>0.55900000000000005</c:v>
                </c:pt>
                <c:pt idx="24146">
                  <c:v>0.55100000000000005</c:v>
                </c:pt>
                <c:pt idx="24147">
                  <c:v>0.57299999999999995</c:v>
                </c:pt>
                <c:pt idx="24148">
                  <c:v>0.55200000000000005</c:v>
                </c:pt>
                <c:pt idx="24149">
                  <c:v>0.57399999999999995</c:v>
                </c:pt>
                <c:pt idx="24150">
                  <c:v>0.79300000000000004</c:v>
                </c:pt>
                <c:pt idx="24151">
                  <c:v>0.56899999999999995</c:v>
                </c:pt>
                <c:pt idx="24152">
                  <c:v>0.55500000000000005</c:v>
                </c:pt>
                <c:pt idx="24153">
                  <c:v>0.75</c:v>
                </c:pt>
                <c:pt idx="24154">
                  <c:v>0.51400000000000001</c:v>
                </c:pt>
                <c:pt idx="24155">
                  <c:v>0.81</c:v>
                </c:pt>
                <c:pt idx="24156">
                  <c:v>0.56699999999999995</c:v>
                </c:pt>
                <c:pt idx="24157">
                  <c:v>0.81100000000000005</c:v>
                </c:pt>
                <c:pt idx="24158">
                  <c:v>0.59099999999999997</c:v>
                </c:pt>
                <c:pt idx="24159">
                  <c:v>0.65700000000000003</c:v>
                </c:pt>
                <c:pt idx="24160">
                  <c:v>0.63400000000000001</c:v>
                </c:pt>
                <c:pt idx="24161">
                  <c:v>0.76200000000000001</c:v>
                </c:pt>
                <c:pt idx="24162">
                  <c:v>0.56000000000000005</c:v>
                </c:pt>
                <c:pt idx="24163">
                  <c:v>0.55400000000000005</c:v>
                </c:pt>
                <c:pt idx="24164">
                  <c:v>0.55400000000000005</c:v>
                </c:pt>
                <c:pt idx="24165">
                  <c:v>0.55000000000000004</c:v>
                </c:pt>
                <c:pt idx="24166">
                  <c:v>0.55600000000000005</c:v>
                </c:pt>
                <c:pt idx="24167">
                  <c:v>0.57899999999999996</c:v>
                </c:pt>
                <c:pt idx="24168">
                  <c:v>0.57899999999999996</c:v>
                </c:pt>
                <c:pt idx="24169">
                  <c:v>0.76200000000000001</c:v>
                </c:pt>
                <c:pt idx="24170">
                  <c:v>0.59499999999999997</c:v>
                </c:pt>
                <c:pt idx="24171">
                  <c:v>0.59499999999999997</c:v>
                </c:pt>
                <c:pt idx="24172">
                  <c:v>0.74099999999999999</c:v>
                </c:pt>
                <c:pt idx="24173">
                  <c:v>0.79400000000000004</c:v>
                </c:pt>
                <c:pt idx="24174">
                  <c:v>0.56999999999999995</c:v>
                </c:pt>
                <c:pt idx="24175">
                  <c:v>0.64800000000000002</c:v>
                </c:pt>
                <c:pt idx="24176">
                  <c:v>0.76500000000000001</c:v>
                </c:pt>
                <c:pt idx="24177">
                  <c:v>0.57299999999999995</c:v>
                </c:pt>
                <c:pt idx="24178">
                  <c:v>0.623</c:v>
                </c:pt>
                <c:pt idx="24179">
                  <c:v>0.623</c:v>
                </c:pt>
                <c:pt idx="24180">
                  <c:v>0.76800000000000002</c:v>
                </c:pt>
                <c:pt idx="24181">
                  <c:v>0.76400000000000001</c:v>
                </c:pt>
                <c:pt idx="24182">
                  <c:v>0.54500000000000004</c:v>
                </c:pt>
                <c:pt idx="24183">
                  <c:v>0.54500000000000004</c:v>
                </c:pt>
                <c:pt idx="24184">
                  <c:v>0.75600000000000001</c:v>
                </c:pt>
                <c:pt idx="24185">
                  <c:v>0.64800000000000002</c:v>
                </c:pt>
                <c:pt idx="24186">
                  <c:v>0.79500000000000004</c:v>
                </c:pt>
                <c:pt idx="24187">
                  <c:v>0.57199999999999995</c:v>
                </c:pt>
                <c:pt idx="24188">
                  <c:v>0.59199999999999997</c:v>
                </c:pt>
                <c:pt idx="24189">
                  <c:v>0.59</c:v>
                </c:pt>
                <c:pt idx="24190">
                  <c:v>0.59</c:v>
                </c:pt>
                <c:pt idx="24191">
                  <c:v>0.59299999999999997</c:v>
                </c:pt>
                <c:pt idx="24192">
                  <c:v>0.64100000000000001</c:v>
                </c:pt>
                <c:pt idx="24193">
                  <c:v>0.65500000000000003</c:v>
                </c:pt>
                <c:pt idx="24194">
                  <c:v>0.65900000000000003</c:v>
                </c:pt>
                <c:pt idx="24195">
                  <c:v>0.55800000000000005</c:v>
                </c:pt>
                <c:pt idx="24196">
                  <c:v>0.57299999999999995</c:v>
                </c:pt>
                <c:pt idx="24197">
                  <c:v>0.57299999999999995</c:v>
                </c:pt>
                <c:pt idx="24198">
                  <c:v>0.55800000000000005</c:v>
                </c:pt>
                <c:pt idx="24199">
                  <c:v>0.78400000000000003</c:v>
                </c:pt>
                <c:pt idx="24200">
                  <c:v>0.53900000000000003</c:v>
                </c:pt>
                <c:pt idx="24201">
                  <c:v>0.70899999999999996</c:v>
                </c:pt>
                <c:pt idx="24202">
                  <c:v>0.60399999999999998</c:v>
                </c:pt>
                <c:pt idx="24203">
                  <c:v>0.60399999999999998</c:v>
                </c:pt>
                <c:pt idx="24204">
                  <c:v>0.55900000000000005</c:v>
                </c:pt>
                <c:pt idx="24205">
                  <c:v>0.55900000000000005</c:v>
                </c:pt>
                <c:pt idx="24206">
                  <c:v>0.63700000000000001</c:v>
                </c:pt>
                <c:pt idx="24207">
                  <c:v>0.63700000000000001</c:v>
                </c:pt>
                <c:pt idx="24208">
                  <c:v>0.79800000000000004</c:v>
                </c:pt>
                <c:pt idx="24209">
                  <c:v>0.753</c:v>
                </c:pt>
                <c:pt idx="24210">
                  <c:v>0.58299999999999996</c:v>
                </c:pt>
                <c:pt idx="24211">
                  <c:v>0.60299999999999998</c:v>
                </c:pt>
                <c:pt idx="24212">
                  <c:v>0.54</c:v>
                </c:pt>
                <c:pt idx="24213">
                  <c:v>0.628</c:v>
                </c:pt>
                <c:pt idx="24214">
                  <c:v>0.55400000000000005</c:v>
                </c:pt>
                <c:pt idx="24215">
                  <c:v>0.60699999999999998</c:v>
                </c:pt>
                <c:pt idx="24216">
                  <c:v>0.66100000000000003</c:v>
                </c:pt>
                <c:pt idx="24217">
                  <c:v>0.62</c:v>
                </c:pt>
                <c:pt idx="24218">
                  <c:v>0.58299999999999996</c:v>
                </c:pt>
                <c:pt idx="24219">
                  <c:v>0.57199999999999995</c:v>
                </c:pt>
                <c:pt idx="24220">
                  <c:v>0.57199999999999995</c:v>
                </c:pt>
                <c:pt idx="24221">
                  <c:v>0.80700000000000005</c:v>
                </c:pt>
                <c:pt idx="24222">
                  <c:v>0.55400000000000005</c:v>
                </c:pt>
                <c:pt idx="24223">
                  <c:v>0.55400000000000005</c:v>
                </c:pt>
                <c:pt idx="24224">
                  <c:v>0.78700000000000003</c:v>
                </c:pt>
                <c:pt idx="24225">
                  <c:v>0.58299999999999996</c:v>
                </c:pt>
                <c:pt idx="24226">
                  <c:v>0.58299999999999996</c:v>
                </c:pt>
                <c:pt idx="24227">
                  <c:v>0.65600000000000003</c:v>
                </c:pt>
                <c:pt idx="24228">
                  <c:v>0.55800000000000005</c:v>
                </c:pt>
                <c:pt idx="24229">
                  <c:v>0.77100000000000002</c:v>
                </c:pt>
                <c:pt idx="24230">
                  <c:v>0.65</c:v>
                </c:pt>
                <c:pt idx="24231">
                  <c:v>0.79300000000000004</c:v>
                </c:pt>
                <c:pt idx="24232">
                  <c:v>0.57699999999999996</c:v>
                </c:pt>
                <c:pt idx="24233">
                  <c:v>0.57699999999999996</c:v>
                </c:pt>
                <c:pt idx="24234">
                  <c:v>0.52900000000000003</c:v>
                </c:pt>
                <c:pt idx="24235">
                  <c:v>0.52900000000000003</c:v>
                </c:pt>
                <c:pt idx="24236">
                  <c:v>0.60599999999999998</c:v>
                </c:pt>
                <c:pt idx="24237">
                  <c:v>0.58599999999999997</c:v>
                </c:pt>
                <c:pt idx="24238">
                  <c:v>0.66</c:v>
                </c:pt>
                <c:pt idx="24239">
                  <c:v>0.58499999999999996</c:v>
                </c:pt>
                <c:pt idx="24240">
                  <c:v>0.752</c:v>
                </c:pt>
                <c:pt idx="24241">
                  <c:v>0.54100000000000004</c:v>
                </c:pt>
                <c:pt idx="24242">
                  <c:v>0.54100000000000004</c:v>
                </c:pt>
                <c:pt idx="24243">
                  <c:v>0.58199999999999996</c:v>
                </c:pt>
                <c:pt idx="24244">
                  <c:v>0.60099999999999998</c:v>
                </c:pt>
                <c:pt idx="24245">
                  <c:v>0.58199999999999996</c:v>
                </c:pt>
                <c:pt idx="24246">
                  <c:v>0.57099999999999995</c:v>
                </c:pt>
                <c:pt idx="24247">
                  <c:v>0.57099999999999995</c:v>
                </c:pt>
                <c:pt idx="24248">
                  <c:v>0.54200000000000004</c:v>
                </c:pt>
                <c:pt idx="24249">
                  <c:v>0.751</c:v>
                </c:pt>
                <c:pt idx="24250">
                  <c:v>0.56799999999999995</c:v>
                </c:pt>
                <c:pt idx="24251">
                  <c:v>0.56399999999999995</c:v>
                </c:pt>
                <c:pt idx="24252">
                  <c:v>0.56399999999999995</c:v>
                </c:pt>
                <c:pt idx="24253">
                  <c:v>0.55300000000000005</c:v>
                </c:pt>
                <c:pt idx="24254">
                  <c:v>0.55300000000000005</c:v>
                </c:pt>
                <c:pt idx="24255">
                  <c:v>0.54200000000000004</c:v>
                </c:pt>
                <c:pt idx="24256">
                  <c:v>0.58299999999999996</c:v>
                </c:pt>
                <c:pt idx="24257">
                  <c:v>0.56799999999999995</c:v>
                </c:pt>
                <c:pt idx="24258">
                  <c:v>0.625</c:v>
                </c:pt>
                <c:pt idx="24259">
                  <c:v>0.56599999999999995</c:v>
                </c:pt>
                <c:pt idx="24260">
                  <c:v>0.56499999999999995</c:v>
                </c:pt>
                <c:pt idx="24261">
                  <c:v>0.58399999999999996</c:v>
                </c:pt>
                <c:pt idx="24262">
                  <c:v>0.60099999999999998</c:v>
                </c:pt>
                <c:pt idx="24263">
                  <c:v>0.52300000000000002</c:v>
                </c:pt>
                <c:pt idx="24264">
                  <c:v>0.76700000000000002</c:v>
                </c:pt>
                <c:pt idx="24265">
                  <c:v>0.76800000000000002</c:v>
                </c:pt>
                <c:pt idx="24266">
                  <c:v>0.56200000000000006</c:v>
                </c:pt>
                <c:pt idx="24267">
                  <c:v>0.58699999999999997</c:v>
                </c:pt>
                <c:pt idx="24268">
                  <c:v>0.76700000000000002</c:v>
                </c:pt>
                <c:pt idx="24269">
                  <c:v>0.54500000000000004</c:v>
                </c:pt>
                <c:pt idx="24270">
                  <c:v>0.54500000000000004</c:v>
                </c:pt>
                <c:pt idx="24271">
                  <c:v>0.56299999999999994</c:v>
                </c:pt>
                <c:pt idx="24272">
                  <c:v>0.64700000000000002</c:v>
                </c:pt>
                <c:pt idx="24273">
                  <c:v>0.57999999999999996</c:v>
                </c:pt>
                <c:pt idx="24274">
                  <c:v>0.74399999999999999</c:v>
                </c:pt>
                <c:pt idx="24275">
                  <c:v>0.58699999999999997</c:v>
                </c:pt>
                <c:pt idx="24276">
                  <c:v>0.58499999999999996</c:v>
                </c:pt>
                <c:pt idx="24277">
                  <c:v>0.80400000000000005</c:v>
                </c:pt>
                <c:pt idx="24278">
                  <c:v>0.58599999999999997</c:v>
                </c:pt>
                <c:pt idx="24279">
                  <c:v>0.56899999999999995</c:v>
                </c:pt>
                <c:pt idx="24280">
                  <c:v>0.73899999999999999</c:v>
                </c:pt>
                <c:pt idx="24281">
                  <c:v>0.72799999999999998</c:v>
                </c:pt>
                <c:pt idx="24282">
                  <c:v>0.76900000000000002</c:v>
                </c:pt>
                <c:pt idx="24283">
                  <c:v>0.56399999999999995</c:v>
                </c:pt>
                <c:pt idx="24284">
                  <c:v>0.60299999999999998</c:v>
                </c:pt>
                <c:pt idx="24285">
                  <c:v>0.57899999999999996</c:v>
                </c:pt>
                <c:pt idx="24286">
                  <c:v>0.56699999999999995</c:v>
                </c:pt>
                <c:pt idx="24287">
                  <c:v>0.745</c:v>
                </c:pt>
                <c:pt idx="24288">
                  <c:v>0.79300000000000004</c:v>
                </c:pt>
                <c:pt idx="24289">
                  <c:v>0.51400000000000001</c:v>
                </c:pt>
                <c:pt idx="24290">
                  <c:v>0.51400000000000001</c:v>
                </c:pt>
                <c:pt idx="24291">
                  <c:v>0.75600000000000001</c:v>
                </c:pt>
                <c:pt idx="24292">
                  <c:v>0.56499999999999995</c:v>
                </c:pt>
                <c:pt idx="24293">
                  <c:v>0.56599999999999995</c:v>
                </c:pt>
                <c:pt idx="24294">
                  <c:v>0.75600000000000001</c:v>
                </c:pt>
                <c:pt idx="24295">
                  <c:v>0.56100000000000005</c:v>
                </c:pt>
                <c:pt idx="24296">
                  <c:v>0.52600000000000002</c:v>
                </c:pt>
                <c:pt idx="24297">
                  <c:v>0.55400000000000005</c:v>
                </c:pt>
                <c:pt idx="24298">
                  <c:v>0.55400000000000005</c:v>
                </c:pt>
                <c:pt idx="24299">
                  <c:v>0.79800000000000004</c:v>
                </c:pt>
                <c:pt idx="24300">
                  <c:v>0.59099999999999997</c:v>
                </c:pt>
                <c:pt idx="24301">
                  <c:v>0.59099999999999997</c:v>
                </c:pt>
                <c:pt idx="24302">
                  <c:v>0.80500000000000005</c:v>
                </c:pt>
                <c:pt idx="24303">
                  <c:v>0.55900000000000005</c:v>
                </c:pt>
                <c:pt idx="24304">
                  <c:v>0.58099999999999996</c:v>
                </c:pt>
                <c:pt idx="24305">
                  <c:v>0.65100000000000002</c:v>
                </c:pt>
                <c:pt idx="24306">
                  <c:v>0.58199999999999996</c:v>
                </c:pt>
                <c:pt idx="24307">
                  <c:v>0.60799999999999998</c:v>
                </c:pt>
                <c:pt idx="24308">
                  <c:v>0.60799999999999998</c:v>
                </c:pt>
                <c:pt idx="24309">
                  <c:v>0.65</c:v>
                </c:pt>
                <c:pt idx="24310">
                  <c:v>0.65</c:v>
                </c:pt>
                <c:pt idx="24311">
                  <c:v>0.58599999999999997</c:v>
                </c:pt>
                <c:pt idx="24312">
                  <c:v>0.77200000000000002</c:v>
                </c:pt>
                <c:pt idx="24313">
                  <c:v>0.56899999999999995</c:v>
                </c:pt>
                <c:pt idx="24314">
                  <c:v>0.54900000000000004</c:v>
                </c:pt>
                <c:pt idx="24315">
                  <c:v>0.56899999999999995</c:v>
                </c:pt>
                <c:pt idx="24316">
                  <c:v>0.80300000000000005</c:v>
                </c:pt>
                <c:pt idx="24317">
                  <c:v>0.79900000000000004</c:v>
                </c:pt>
                <c:pt idx="24318">
                  <c:v>0.70599999999999996</c:v>
                </c:pt>
                <c:pt idx="24319">
                  <c:v>0.63900000000000001</c:v>
                </c:pt>
                <c:pt idx="24320">
                  <c:v>0.58599999999999997</c:v>
                </c:pt>
                <c:pt idx="24321">
                  <c:v>0.58599999999999997</c:v>
                </c:pt>
                <c:pt idx="24322">
                  <c:v>0.80600000000000005</c:v>
                </c:pt>
                <c:pt idx="24323">
                  <c:v>0.61599999999999999</c:v>
                </c:pt>
                <c:pt idx="24324">
                  <c:v>0.61599999999999999</c:v>
                </c:pt>
                <c:pt idx="24325">
                  <c:v>0.55000000000000004</c:v>
                </c:pt>
                <c:pt idx="24326">
                  <c:v>0.57099999999999995</c:v>
                </c:pt>
                <c:pt idx="24327">
                  <c:v>0.57099999999999995</c:v>
                </c:pt>
                <c:pt idx="24328">
                  <c:v>0.63900000000000001</c:v>
                </c:pt>
                <c:pt idx="24329">
                  <c:v>0.56299999999999994</c:v>
                </c:pt>
                <c:pt idx="24330">
                  <c:v>0.80300000000000005</c:v>
                </c:pt>
                <c:pt idx="24331">
                  <c:v>0.81299999999999994</c:v>
                </c:pt>
                <c:pt idx="24332">
                  <c:v>0.80800000000000005</c:v>
                </c:pt>
                <c:pt idx="24333">
                  <c:v>0.56599999999999995</c:v>
                </c:pt>
                <c:pt idx="24334">
                  <c:v>0.65800000000000003</c:v>
                </c:pt>
                <c:pt idx="24335">
                  <c:v>0.65</c:v>
                </c:pt>
                <c:pt idx="24336">
                  <c:v>0.56599999999999995</c:v>
                </c:pt>
                <c:pt idx="24337">
                  <c:v>0.76300000000000001</c:v>
                </c:pt>
                <c:pt idx="24338">
                  <c:v>0.61899999999999999</c:v>
                </c:pt>
                <c:pt idx="24339">
                  <c:v>0.74</c:v>
                </c:pt>
                <c:pt idx="24340">
                  <c:v>0.64400000000000002</c:v>
                </c:pt>
                <c:pt idx="24341">
                  <c:v>0.58399999999999996</c:v>
                </c:pt>
                <c:pt idx="24342">
                  <c:v>0.58399999999999996</c:v>
                </c:pt>
                <c:pt idx="24343">
                  <c:v>0.76300000000000001</c:v>
                </c:pt>
                <c:pt idx="24344">
                  <c:v>0.58599999999999997</c:v>
                </c:pt>
                <c:pt idx="24345">
                  <c:v>0.58599999999999997</c:v>
                </c:pt>
                <c:pt idx="24346">
                  <c:v>0.79700000000000004</c:v>
                </c:pt>
                <c:pt idx="24347">
                  <c:v>0.53800000000000003</c:v>
                </c:pt>
                <c:pt idx="24348">
                  <c:v>0.53800000000000003</c:v>
                </c:pt>
                <c:pt idx="24349">
                  <c:v>0.56599999999999995</c:v>
                </c:pt>
                <c:pt idx="24350">
                  <c:v>0.56599999999999995</c:v>
                </c:pt>
                <c:pt idx="24351">
                  <c:v>0.59499999999999997</c:v>
                </c:pt>
                <c:pt idx="24352">
                  <c:v>0.59499999999999997</c:v>
                </c:pt>
                <c:pt idx="24353">
                  <c:v>0.63</c:v>
                </c:pt>
                <c:pt idx="24354">
                  <c:v>0.70899999999999996</c:v>
                </c:pt>
                <c:pt idx="24355">
                  <c:v>0.58199999999999996</c:v>
                </c:pt>
                <c:pt idx="24356">
                  <c:v>0.58199999999999996</c:v>
                </c:pt>
                <c:pt idx="24357">
                  <c:v>0.55200000000000005</c:v>
                </c:pt>
                <c:pt idx="24358">
                  <c:v>0.57699999999999996</c:v>
                </c:pt>
                <c:pt idx="24359">
                  <c:v>0.55200000000000005</c:v>
                </c:pt>
                <c:pt idx="24360">
                  <c:v>0.59399999999999997</c:v>
                </c:pt>
                <c:pt idx="24361">
                  <c:v>0.59799999999999998</c:v>
                </c:pt>
                <c:pt idx="24362">
                  <c:v>0.57699999999999996</c:v>
                </c:pt>
                <c:pt idx="24363">
                  <c:v>0.64</c:v>
                </c:pt>
                <c:pt idx="24364">
                  <c:v>0.55200000000000005</c:v>
                </c:pt>
                <c:pt idx="24365">
                  <c:v>0.55200000000000005</c:v>
                </c:pt>
                <c:pt idx="24366">
                  <c:v>0.61899999999999999</c:v>
                </c:pt>
                <c:pt idx="24367">
                  <c:v>0.76800000000000002</c:v>
                </c:pt>
                <c:pt idx="24368">
                  <c:v>0.61299999999999999</c:v>
                </c:pt>
                <c:pt idx="24369">
                  <c:v>0.59499999999999997</c:v>
                </c:pt>
                <c:pt idx="24370">
                  <c:v>0.57599999999999996</c:v>
                </c:pt>
                <c:pt idx="24371">
                  <c:v>0.80200000000000005</c:v>
                </c:pt>
                <c:pt idx="24372">
                  <c:v>0.53300000000000003</c:v>
                </c:pt>
                <c:pt idx="24373">
                  <c:v>0.57499999999999996</c:v>
                </c:pt>
                <c:pt idx="24374">
                  <c:v>0.57499999999999996</c:v>
                </c:pt>
                <c:pt idx="24375">
                  <c:v>0.56499999999999995</c:v>
                </c:pt>
                <c:pt idx="24376">
                  <c:v>0.57199999999999995</c:v>
                </c:pt>
                <c:pt idx="24377">
                  <c:v>0.57199999999999995</c:v>
                </c:pt>
                <c:pt idx="24378">
                  <c:v>0.56399999999999995</c:v>
                </c:pt>
                <c:pt idx="24379">
                  <c:v>0.62</c:v>
                </c:pt>
                <c:pt idx="24380">
                  <c:v>0.76300000000000001</c:v>
                </c:pt>
                <c:pt idx="24381">
                  <c:v>0.63200000000000001</c:v>
                </c:pt>
                <c:pt idx="24382">
                  <c:v>0.64100000000000001</c:v>
                </c:pt>
                <c:pt idx="24383">
                  <c:v>0.75900000000000001</c:v>
                </c:pt>
                <c:pt idx="24384">
                  <c:v>0.63200000000000001</c:v>
                </c:pt>
                <c:pt idx="24385">
                  <c:v>0.57799999999999996</c:v>
                </c:pt>
                <c:pt idx="24386">
                  <c:v>0.77500000000000002</c:v>
                </c:pt>
                <c:pt idx="24387">
                  <c:v>0.59699999999999998</c:v>
                </c:pt>
                <c:pt idx="24388">
                  <c:v>0.73699999999999999</c:v>
                </c:pt>
                <c:pt idx="24389">
                  <c:v>0.57799999999999996</c:v>
                </c:pt>
                <c:pt idx="24390">
                  <c:v>0.61399999999999999</c:v>
                </c:pt>
                <c:pt idx="24391">
                  <c:v>0.57399999999999995</c:v>
                </c:pt>
                <c:pt idx="24392">
                  <c:v>0.57399999999999995</c:v>
                </c:pt>
                <c:pt idx="24393">
                  <c:v>0.55600000000000005</c:v>
                </c:pt>
                <c:pt idx="24394">
                  <c:v>0.55600000000000005</c:v>
                </c:pt>
                <c:pt idx="24395">
                  <c:v>0.59299999999999997</c:v>
                </c:pt>
                <c:pt idx="24396">
                  <c:v>0.77500000000000002</c:v>
                </c:pt>
                <c:pt idx="24397">
                  <c:v>0.76200000000000001</c:v>
                </c:pt>
                <c:pt idx="24398">
                  <c:v>0.57699999999999996</c:v>
                </c:pt>
                <c:pt idx="24399">
                  <c:v>0.59799999999999998</c:v>
                </c:pt>
                <c:pt idx="24400">
                  <c:v>0.59899999999999998</c:v>
                </c:pt>
                <c:pt idx="24401">
                  <c:v>0.52300000000000002</c:v>
                </c:pt>
                <c:pt idx="24402">
                  <c:v>0.52300000000000002</c:v>
                </c:pt>
                <c:pt idx="24403">
                  <c:v>0.754</c:v>
                </c:pt>
                <c:pt idx="24404">
                  <c:v>0.77400000000000002</c:v>
                </c:pt>
                <c:pt idx="24405">
                  <c:v>0.61699999999999999</c:v>
                </c:pt>
                <c:pt idx="24406">
                  <c:v>0.57599999999999996</c:v>
                </c:pt>
                <c:pt idx="24407">
                  <c:v>0.53600000000000003</c:v>
                </c:pt>
                <c:pt idx="24408">
                  <c:v>0.56499999999999995</c:v>
                </c:pt>
                <c:pt idx="24409">
                  <c:v>0.56499999999999995</c:v>
                </c:pt>
                <c:pt idx="24410">
                  <c:v>0.76600000000000001</c:v>
                </c:pt>
                <c:pt idx="24411">
                  <c:v>0.59199999999999997</c:v>
                </c:pt>
                <c:pt idx="24412">
                  <c:v>0.73099999999999998</c:v>
                </c:pt>
                <c:pt idx="24413">
                  <c:v>0.55500000000000005</c:v>
                </c:pt>
                <c:pt idx="24414">
                  <c:v>0.64600000000000002</c:v>
                </c:pt>
                <c:pt idx="24415">
                  <c:v>0.64600000000000002</c:v>
                </c:pt>
                <c:pt idx="24416">
                  <c:v>0.63800000000000001</c:v>
                </c:pt>
                <c:pt idx="24417">
                  <c:v>0.57699999999999996</c:v>
                </c:pt>
                <c:pt idx="24418">
                  <c:v>0.57299999999999995</c:v>
                </c:pt>
                <c:pt idx="24419">
                  <c:v>0.57799999999999996</c:v>
                </c:pt>
                <c:pt idx="24420">
                  <c:v>0.79800000000000004</c:v>
                </c:pt>
                <c:pt idx="24421">
                  <c:v>0.60399999999999998</c:v>
                </c:pt>
                <c:pt idx="24422">
                  <c:v>0.60399999999999998</c:v>
                </c:pt>
                <c:pt idx="24423">
                  <c:v>0.57899999999999996</c:v>
                </c:pt>
                <c:pt idx="24424">
                  <c:v>0.55900000000000005</c:v>
                </c:pt>
                <c:pt idx="24425">
                  <c:v>0.57999999999999996</c:v>
                </c:pt>
                <c:pt idx="24426">
                  <c:v>0.57099999999999995</c:v>
                </c:pt>
                <c:pt idx="24427">
                  <c:v>0.746</c:v>
                </c:pt>
                <c:pt idx="24428">
                  <c:v>0.59499999999999997</c:v>
                </c:pt>
                <c:pt idx="24429">
                  <c:v>0.81499999999999995</c:v>
                </c:pt>
                <c:pt idx="24430">
                  <c:v>0.59899999999999998</c:v>
                </c:pt>
                <c:pt idx="24431">
                  <c:v>0.621</c:v>
                </c:pt>
                <c:pt idx="24432">
                  <c:v>0.621</c:v>
                </c:pt>
                <c:pt idx="24433">
                  <c:v>0.66100000000000003</c:v>
                </c:pt>
                <c:pt idx="24434">
                  <c:v>0.81699999999999995</c:v>
                </c:pt>
                <c:pt idx="24435">
                  <c:v>0.81599999999999995</c:v>
                </c:pt>
                <c:pt idx="24436">
                  <c:v>0.65300000000000002</c:v>
                </c:pt>
                <c:pt idx="24437">
                  <c:v>0.56000000000000005</c:v>
                </c:pt>
                <c:pt idx="24438">
                  <c:v>0.61799999999999999</c:v>
                </c:pt>
                <c:pt idx="24439">
                  <c:v>0.65300000000000002</c:v>
                </c:pt>
                <c:pt idx="24440">
                  <c:v>0.57499999999999996</c:v>
                </c:pt>
                <c:pt idx="24441">
                  <c:v>0.628</c:v>
                </c:pt>
                <c:pt idx="24442">
                  <c:v>0.628</c:v>
                </c:pt>
                <c:pt idx="24443">
                  <c:v>0.78900000000000003</c:v>
                </c:pt>
                <c:pt idx="24444">
                  <c:v>0.71399999999999997</c:v>
                </c:pt>
                <c:pt idx="24445">
                  <c:v>0.58299999999999996</c:v>
                </c:pt>
                <c:pt idx="24446">
                  <c:v>0.58299999999999996</c:v>
                </c:pt>
                <c:pt idx="24447">
                  <c:v>0.59899999999999998</c:v>
                </c:pt>
                <c:pt idx="24448">
                  <c:v>0.59899999999999998</c:v>
                </c:pt>
                <c:pt idx="24449">
                  <c:v>0.76100000000000001</c:v>
                </c:pt>
                <c:pt idx="24450">
                  <c:v>0.57399999999999995</c:v>
                </c:pt>
                <c:pt idx="24451">
                  <c:v>0.54800000000000004</c:v>
                </c:pt>
                <c:pt idx="24452">
                  <c:v>0.54800000000000004</c:v>
                </c:pt>
                <c:pt idx="24453">
                  <c:v>0.75800000000000001</c:v>
                </c:pt>
                <c:pt idx="24454">
                  <c:v>0.77</c:v>
                </c:pt>
                <c:pt idx="24455">
                  <c:v>0.626</c:v>
                </c:pt>
                <c:pt idx="24456">
                  <c:v>0.64500000000000002</c:v>
                </c:pt>
                <c:pt idx="24457">
                  <c:v>0.79900000000000004</c:v>
                </c:pt>
                <c:pt idx="24458">
                  <c:v>0.76700000000000002</c:v>
                </c:pt>
                <c:pt idx="24459">
                  <c:v>0.65900000000000003</c:v>
                </c:pt>
                <c:pt idx="24460">
                  <c:v>0.79900000000000004</c:v>
                </c:pt>
                <c:pt idx="24461">
                  <c:v>0.59299999999999997</c:v>
                </c:pt>
                <c:pt idx="24462">
                  <c:v>0.59299999999999997</c:v>
                </c:pt>
                <c:pt idx="24463">
                  <c:v>0.627</c:v>
                </c:pt>
                <c:pt idx="24464">
                  <c:v>0.57799999999999996</c:v>
                </c:pt>
                <c:pt idx="24465">
                  <c:v>0.64300000000000002</c:v>
                </c:pt>
                <c:pt idx="24466">
                  <c:v>0.59599999999999997</c:v>
                </c:pt>
                <c:pt idx="24467">
                  <c:v>0.56200000000000006</c:v>
                </c:pt>
                <c:pt idx="24468">
                  <c:v>0.59699999999999998</c:v>
                </c:pt>
                <c:pt idx="24469">
                  <c:v>0.58599999999999997</c:v>
                </c:pt>
                <c:pt idx="24470">
                  <c:v>0.66300000000000003</c:v>
                </c:pt>
                <c:pt idx="24471">
                  <c:v>0.56200000000000006</c:v>
                </c:pt>
                <c:pt idx="24472">
                  <c:v>0.60799999999999998</c:v>
                </c:pt>
                <c:pt idx="24473">
                  <c:v>0.60799999999999998</c:v>
                </c:pt>
                <c:pt idx="24474">
                  <c:v>0.753</c:v>
                </c:pt>
                <c:pt idx="24475">
                  <c:v>0.58599999999999997</c:v>
                </c:pt>
                <c:pt idx="24476">
                  <c:v>0.65400000000000003</c:v>
                </c:pt>
                <c:pt idx="24477">
                  <c:v>0.57799999999999996</c:v>
                </c:pt>
                <c:pt idx="24478">
                  <c:v>0.57799999999999996</c:v>
                </c:pt>
                <c:pt idx="24479">
                  <c:v>0.58699999999999997</c:v>
                </c:pt>
                <c:pt idx="24480">
                  <c:v>0.81799999999999995</c:v>
                </c:pt>
                <c:pt idx="24481">
                  <c:v>0.54300000000000004</c:v>
                </c:pt>
                <c:pt idx="24482">
                  <c:v>0.60699999999999998</c:v>
                </c:pt>
                <c:pt idx="24483">
                  <c:v>0.58099999999999996</c:v>
                </c:pt>
                <c:pt idx="24484">
                  <c:v>0.58099999999999996</c:v>
                </c:pt>
                <c:pt idx="24485">
                  <c:v>0.56299999999999994</c:v>
                </c:pt>
                <c:pt idx="24486">
                  <c:v>0.56299999999999994</c:v>
                </c:pt>
                <c:pt idx="24487">
                  <c:v>0.61099999999999999</c:v>
                </c:pt>
                <c:pt idx="24488">
                  <c:v>0.64800000000000002</c:v>
                </c:pt>
                <c:pt idx="24489">
                  <c:v>0.624</c:v>
                </c:pt>
                <c:pt idx="24490">
                  <c:v>0.60699999999999998</c:v>
                </c:pt>
                <c:pt idx="24491">
                  <c:v>0.63200000000000001</c:v>
                </c:pt>
                <c:pt idx="24492">
                  <c:v>0.80400000000000005</c:v>
                </c:pt>
                <c:pt idx="24493">
                  <c:v>0.81200000000000006</c:v>
                </c:pt>
                <c:pt idx="24494">
                  <c:v>0.64800000000000002</c:v>
                </c:pt>
                <c:pt idx="24495">
                  <c:v>0.79200000000000004</c:v>
                </c:pt>
                <c:pt idx="24496">
                  <c:v>0.58699999999999997</c:v>
                </c:pt>
                <c:pt idx="24497">
                  <c:v>0.58699999999999997</c:v>
                </c:pt>
                <c:pt idx="24498">
                  <c:v>0.755</c:v>
                </c:pt>
                <c:pt idx="24499">
                  <c:v>0.57599999999999996</c:v>
                </c:pt>
                <c:pt idx="24500">
                  <c:v>0.57599999999999996</c:v>
                </c:pt>
                <c:pt idx="24501">
                  <c:v>0.55800000000000005</c:v>
                </c:pt>
                <c:pt idx="24502">
                  <c:v>0.55800000000000005</c:v>
                </c:pt>
                <c:pt idx="24503">
                  <c:v>0.57099999999999995</c:v>
                </c:pt>
                <c:pt idx="24504">
                  <c:v>0.77400000000000002</c:v>
                </c:pt>
                <c:pt idx="24505">
                  <c:v>0.79800000000000004</c:v>
                </c:pt>
                <c:pt idx="24506">
                  <c:v>0.66</c:v>
                </c:pt>
                <c:pt idx="24507">
                  <c:v>0.55800000000000005</c:v>
                </c:pt>
                <c:pt idx="24508">
                  <c:v>0.66400000000000003</c:v>
                </c:pt>
                <c:pt idx="24509">
                  <c:v>0.77600000000000002</c:v>
                </c:pt>
                <c:pt idx="24510">
                  <c:v>0.59</c:v>
                </c:pt>
                <c:pt idx="24511">
                  <c:v>0.58799999999999997</c:v>
                </c:pt>
                <c:pt idx="24512">
                  <c:v>0.58599999999999997</c:v>
                </c:pt>
                <c:pt idx="24513">
                  <c:v>0.61</c:v>
                </c:pt>
                <c:pt idx="24514">
                  <c:v>0.53200000000000003</c:v>
                </c:pt>
                <c:pt idx="24515">
                  <c:v>0.53200000000000003</c:v>
                </c:pt>
                <c:pt idx="24516">
                  <c:v>0.58599999999999997</c:v>
                </c:pt>
                <c:pt idx="24517">
                  <c:v>0.627</c:v>
                </c:pt>
                <c:pt idx="24518">
                  <c:v>0.64200000000000002</c:v>
                </c:pt>
                <c:pt idx="24519">
                  <c:v>0.64200000000000002</c:v>
                </c:pt>
                <c:pt idx="24520">
                  <c:v>0.60499999999999998</c:v>
                </c:pt>
                <c:pt idx="24521">
                  <c:v>0.75700000000000001</c:v>
                </c:pt>
                <c:pt idx="24522">
                  <c:v>0.56699999999999995</c:v>
                </c:pt>
                <c:pt idx="24523">
                  <c:v>0.56699999999999995</c:v>
                </c:pt>
                <c:pt idx="24524">
                  <c:v>0.57499999999999996</c:v>
                </c:pt>
                <c:pt idx="24525">
                  <c:v>0.57499999999999996</c:v>
                </c:pt>
                <c:pt idx="24526">
                  <c:v>0.54500000000000004</c:v>
                </c:pt>
                <c:pt idx="24527">
                  <c:v>0.748</c:v>
                </c:pt>
                <c:pt idx="24528">
                  <c:v>0.61099999999999999</c:v>
                </c:pt>
                <c:pt idx="24529">
                  <c:v>0.61199999999999999</c:v>
                </c:pt>
                <c:pt idx="24530">
                  <c:v>0.66400000000000003</c:v>
                </c:pt>
                <c:pt idx="24531">
                  <c:v>0.56999999999999995</c:v>
                </c:pt>
                <c:pt idx="24532">
                  <c:v>0.63</c:v>
                </c:pt>
                <c:pt idx="24533">
                  <c:v>0.58799999999999997</c:v>
                </c:pt>
                <c:pt idx="24534">
                  <c:v>0.56599999999999995</c:v>
                </c:pt>
                <c:pt idx="24535">
                  <c:v>0.59099999999999997</c:v>
                </c:pt>
                <c:pt idx="24536">
                  <c:v>0.56899999999999995</c:v>
                </c:pt>
                <c:pt idx="24537">
                  <c:v>0.60499999999999998</c:v>
                </c:pt>
                <c:pt idx="24538">
                  <c:v>0.749</c:v>
                </c:pt>
                <c:pt idx="24539">
                  <c:v>0.66600000000000004</c:v>
                </c:pt>
                <c:pt idx="24540">
                  <c:v>0.66600000000000004</c:v>
                </c:pt>
                <c:pt idx="24541">
                  <c:v>0.59099999999999997</c:v>
                </c:pt>
                <c:pt idx="24542">
                  <c:v>0.58399999999999996</c:v>
                </c:pt>
                <c:pt idx="24543">
                  <c:v>0.76100000000000001</c:v>
                </c:pt>
                <c:pt idx="24544">
                  <c:v>0.58899999999999997</c:v>
                </c:pt>
                <c:pt idx="24545">
                  <c:v>0.77200000000000002</c:v>
                </c:pt>
                <c:pt idx="24546">
                  <c:v>0.59</c:v>
                </c:pt>
                <c:pt idx="24547">
                  <c:v>0.80900000000000005</c:v>
                </c:pt>
                <c:pt idx="24548">
                  <c:v>0.61699999999999999</c:v>
                </c:pt>
                <c:pt idx="24549">
                  <c:v>0.61699999999999999</c:v>
                </c:pt>
                <c:pt idx="24550">
                  <c:v>0.77200000000000002</c:v>
                </c:pt>
                <c:pt idx="24551">
                  <c:v>0.74399999999999999</c:v>
                </c:pt>
                <c:pt idx="24552">
                  <c:v>0.56999999999999995</c:v>
                </c:pt>
                <c:pt idx="24553">
                  <c:v>0.72599999999999998</c:v>
                </c:pt>
                <c:pt idx="24554">
                  <c:v>0.60799999999999998</c:v>
                </c:pt>
                <c:pt idx="24555">
                  <c:v>0.79800000000000004</c:v>
                </c:pt>
                <c:pt idx="24556">
                  <c:v>0.58299999999999996</c:v>
                </c:pt>
                <c:pt idx="24557">
                  <c:v>0.61199999999999999</c:v>
                </c:pt>
                <c:pt idx="24558">
                  <c:v>0.77400000000000002</c:v>
                </c:pt>
                <c:pt idx="24559">
                  <c:v>0.63400000000000001</c:v>
                </c:pt>
                <c:pt idx="24560">
                  <c:v>0.63400000000000001</c:v>
                </c:pt>
                <c:pt idx="24561">
                  <c:v>0.58399999999999996</c:v>
                </c:pt>
                <c:pt idx="24562">
                  <c:v>0.56899999999999995</c:v>
                </c:pt>
                <c:pt idx="24563">
                  <c:v>0.73799999999999999</c:v>
                </c:pt>
                <c:pt idx="24564">
                  <c:v>0.76</c:v>
                </c:pt>
                <c:pt idx="24565">
                  <c:v>0.55800000000000005</c:v>
                </c:pt>
                <c:pt idx="24566">
                  <c:v>0.55800000000000005</c:v>
                </c:pt>
                <c:pt idx="24567">
                  <c:v>0.65500000000000003</c:v>
                </c:pt>
                <c:pt idx="24568">
                  <c:v>0.64600000000000002</c:v>
                </c:pt>
                <c:pt idx="24569">
                  <c:v>0.64600000000000002</c:v>
                </c:pt>
                <c:pt idx="24570">
                  <c:v>0.65500000000000003</c:v>
                </c:pt>
                <c:pt idx="24571">
                  <c:v>0.65500000000000003</c:v>
                </c:pt>
                <c:pt idx="24572">
                  <c:v>0.59499999999999997</c:v>
                </c:pt>
                <c:pt idx="24573">
                  <c:v>0.59499999999999997</c:v>
                </c:pt>
                <c:pt idx="24574">
                  <c:v>0.57199999999999995</c:v>
                </c:pt>
                <c:pt idx="24575">
                  <c:v>0.58599999999999997</c:v>
                </c:pt>
                <c:pt idx="24576">
                  <c:v>0.61199999999999999</c:v>
                </c:pt>
                <c:pt idx="24577">
                  <c:v>0.61199999999999999</c:v>
                </c:pt>
                <c:pt idx="24578">
                  <c:v>0.64300000000000002</c:v>
                </c:pt>
                <c:pt idx="24579">
                  <c:v>0.65600000000000003</c:v>
                </c:pt>
                <c:pt idx="24580">
                  <c:v>0.81</c:v>
                </c:pt>
                <c:pt idx="24581">
                  <c:v>0.80400000000000005</c:v>
                </c:pt>
                <c:pt idx="24582">
                  <c:v>0.57299999999999995</c:v>
                </c:pt>
                <c:pt idx="24583">
                  <c:v>0.72899999999999998</c:v>
                </c:pt>
                <c:pt idx="24584">
                  <c:v>0.64300000000000002</c:v>
                </c:pt>
                <c:pt idx="24585">
                  <c:v>0.71699999999999997</c:v>
                </c:pt>
                <c:pt idx="24586">
                  <c:v>0.76300000000000001</c:v>
                </c:pt>
                <c:pt idx="24587">
                  <c:v>0.59799999999999998</c:v>
                </c:pt>
                <c:pt idx="24588">
                  <c:v>0.66200000000000003</c:v>
                </c:pt>
                <c:pt idx="24589">
                  <c:v>0.65600000000000003</c:v>
                </c:pt>
                <c:pt idx="24590">
                  <c:v>0.745</c:v>
                </c:pt>
                <c:pt idx="24591">
                  <c:v>0.55200000000000005</c:v>
                </c:pt>
                <c:pt idx="24592">
                  <c:v>0.59</c:v>
                </c:pt>
                <c:pt idx="24593">
                  <c:v>0.65800000000000003</c:v>
                </c:pt>
                <c:pt idx="24594">
                  <c:v>0.61</c:v>
                </c:pt>
                <c:pt idx="24595">
                  <c:v>0.61</c:v>
                </c:pt>
                <c:pt idx="24596">
                  <c:v>0.71099999999999997</c:v>
                </c:pt>
                <c:pt idx="24597">
                  <c:v>0.62</c:v>
                </c:pt>
                <c:pt idx="24598">
                  <c:v>0.62</c:v>
                </c:pt>
                <c:pt idx="24599">
                  <c:v>0.65800000000000003</c:v>
                </c:pt>
                <c:pt idx="24600">
                  <c:v>0.73899999999999999</c:v>
                </c:pt>
                <c:pt idx="24601">
                  <c:v>0.80800000000000005</c:v>
                </c:pt>
                <c:pt idx="24602">
                  <c:v>0.59</c:v>
                </c:pt>
                <c:pt idx="24603">
                  <c:v>0.59</c:v>
                </c:pt>
                <c:pt idx="24604">
                  <c:v>0.76900000000000002</c:v>
                </c:pt>
                <c:pt idx="24605">
                  <c:v>0.65800000000000003</c:v>
                </c:pt>
                <c:pt idx="24606">
                  <c:v>0.61899999999999999</c:v>
                </c:pt>
                <c:pt idx="24607">
                  <c:v>0.81100000000000005</c:v>
                </c:pt>
                <c:pt idx="24608">
                  <c:v>0.74</c:v>
                </c:pt>
                <c:pt idx="24609">
                  <c:v>0.57499999999999996</c:v>
                </c:pt>
                <c:pt idx="24610">
                  <c:v>0.57499999999999996</c:v>
                </c:pt>
                <c:pt idx="24611">
                  <c:v>0.64400000000000002</c:v>
                </c:pt>
                <c:pt idx="24612">
                  <c:v>0.623</c:v>
                </c:pt>
                <c:pt idx="24613">
                  <c:v>0.65400000000000003</c:v>
                </c:pt>
                <c:pt idx="24614">
                  <c:v>0.61899999999999999</c:v>
                </c:pt>
                <c:pt idx="24615">
                  <c:v>0.81799999999999995</c:v>
                </c:pt>
                <c:pt idx="24616">
                  <c:v>0.57999999999999996</c:v>
                </c:pt>
                <c:pt idx="24617">
                  <c:v>0.76800000000000002</c:v>
                </c:pt>
                <c:pt idx="24618">
                  <c:v>0.81299999999999994</c:v>
                </c:pt>
                <c:pt idx="24619">
                  <c:v>0.64900000000000002</c:v>
                </c:pt>
                <c:pt idx="24620">
                  <c:v>0.80200000000000005</c:v>
                </c:pt>
                <c:pt idx="24621">
                  <c:v>0.59899999999999998</c:v>
                </c:pt>
                <c:pt idx="24622">
                  <c:v>0.59899999999999998</c:v>
                </c:pt>
                <c:pt idx="24623">
                  <c:v>0.63400000000000001</c:v>
                </c:pt>
                <c:pt idx="24624">
                  <c:v>0.57999999999999996</c:v>
                </c:pt>
                <c:pt idx="24625">
                  <c:v>0.58799999999999997</c:v>
                </c:pt>
                <c:pt idx="24626">
                  <c:v>0.58799999999999997</c:v>
                </c:pt>
                <c:pt idx="24627">
                  <c:v>0.76800000000000002</c:v>
                </c:pt>
                <c:pt idx="24628">
                  <c:v>0.56999999999999995</c:v>
                </c:pt>
                <c:pt idx="24629">
                  <c:v>0.56999999999999995</c:v>
                </c:pt>
                <c:pt idx="24630">
                  <c:v>0.71399999999999997</c:v>
                </c:pt>
                <c:pt idx="24631">
                  <c:v>0.56999999999999995</c:v>
                </c:pt>
                <c:pt idx="24632">
                  <c:v>0.76700000000000002</c:v>
                </c:pt>
                <c:pt idx="24633">
                  <c:v>0.65100000000000002</c:v>
                </c:pt>
                <c:pt idx="24634">
                  <c:v>0.58599999999999997</c:v>
                </c:pt>
                <c:pt idx="24635">
                  <c:v>0.58599999999999997</c:v>
                </c:pt>
                <c:pt idx="24636">
                  <c:v>0.80800000000000005</c:v>
                </c:pt>
                <c:pt idx="24637">
                  <c:v>0.65100000000000002</c:v>
                </c:pt>
                <c:pt idx="24638">
                  <c:v>0.60199999999999998</c:v>
                </c:pt>
                <c:pt idx="24639">
                  <c:v>0.59799999999999998</c:v>
                </c:pt>
                <c:pt idx="24640">
                  <c:v>0.74199999999999999</c:v>
                </c:pt>
                <c:pt idx="24641">
                  <c:v>0.623</c:v>
                </c:pt>
                <c:pt idx="24642">
                  <c:v>0.59899999999999998</c:v>
                </c:pt>
                <c:pt idx="24643">
                  <c:v>0.61699999999999999</c:v>
                </c:pt>
                <c:pt idx="24644">
                  <c:v>0.66100000000000003</c:v>
                </c:pt>
                <c:pt idx="24645">
                  <c:v>0.66100000000000003</c:v>
                </c:pt>
                <c:pt idx="24646">
                  <c:v>0.64100000000000001</c:v>
                </c:pt>
                <c:pt idx="24647">
                  <c:v>0.55600000000000005</c:v>
                </c:pt>
                <c:pt idx="24648">
                  <c:v>0.55600000000000005</c:v>
                </c:pt>
                <c:pt idx="24649">
                  <c:v>0.57999999999999996</c:v>
                </c:pt>
                <c:pt idx="24650">
                  <c:v>0.77300000000000002</c:v>
                </c:pt>
                <c:pt idx="24651">
                  <c:v>0.76800000000000002</c:v>
                </c:pt>
                <c:pt idx="24652">
                  <c:v>0.63600000000000001</c:v>
                </c:pt>
                <c:pt idx="24653">
                  <c:v>0.53600000000000003</c:v>
                </c:pt>
                <c:pt idx="24654">
                  <c:v>0.625</c:v>
                </c:pt>
                <c:pt idx="24655">
                  <c:v>0.56799999999999995</c:v>
                </c:pt>
                <c:pt idx="24656">
                  <c:v>0.58199999999999996</c:v>
                </c:pt>
                <c:pt idx="24657">
                  <c:v>0.63600000000000001</c:v>
                </c:pt>
                <c:pt idx="24658">
                  <c:v>0.75900000000000001</c:v>
                </c:pt>
                <c:pt idx="24659">
                  <c:v>0.626</c:v>
                </c:pt>
                <c:pt idx="24660">
                  <c:v>0.64600000000000002</c:v>
                </c:pt>
                <c:pt idx="24661">
                  <c:v>0.746</c:v>
                </c:pt>
                <c:pt idx="24662">
                  <c:v>0.77100000000000002</c:v>
                </c:pt>
                <c:pt idx="24663">
                  <c:v>0.57799999999999996</c:v>
                </c:pt>
                <c:pt idx="24664">
                  <c:v>0.60099999999999998</c:v>
                </c:pt>
                <c:pt idx="24665">
                  <c:v>0.76400000000000001</c:v>
                </c:pt>
                <c:pt idx="24666">
                  <c:v>0.59699999999999998</c:v>
                </c:pt>
                <c:pt idx="24667">
                  <c:v>0.73499999999999999</c:v>
                </c:pt>
                <c:pt idx="24668">
                  <c:v>0.61799999999999999</c:v>
                </c:pt>
                <c:pt idx="24669">
                  <c:v>0.58099999999999996</c:v>
                </c:pt>
                <c:pt idx="24670">
                  <c:v>0.60199999999999998</c:v>
                </c:pt>
                <c:pt idx="24671">
                  <c:v>0.73599999999999999</c:v>
                </c:pt>
                <c:pt idx="24672">
                  <c:v>0.63</c:v>
                </c:pt>
                <c:pt idx="24673">
                  <c:v>0.63</c:v>
                </c:pt>
                <c:pt idx="24674">
                  <c:v>0.60299999999999998</c:v>
                </c:pt>
                <c:pt idx="24675">
                  <c:v>0.78100000000000003</c:v>
                </c:pt>
                <c:pt idx="24676">
                  <c:v>0.76600000000000001</c:v>
                </c:pt>
                <c:pt idx="24677">
                  <c:v>0.74299999999999999</c:v>
                </c:pt>
                <c:pt idx="24678">
                  <c:v>0.751</c:v>
                </c:pt>
                <c:pt idx="24679">
                  <c:v>0.621</c:v>
                </c:pt>
                <c:pt idx="24680">
                  <c:v>0.56799999999999995</c:v>
                </c:pt>
                <c:pt idx="24681">
                  <c:v>0.56799999999999995</c:v>
                </c:pt>
                <c:pt idx="24682">
                  <c:v>0.625</c:v>
                </c:pt>
                <c:pt idx="24683">
                  <c:v>0.59499999999999997</c:v>
                </c:pt>
                <c:pt idx="24684">
                  <c:v>0.65100000000000002</c:v>
                </c:pt>
                <c:pt idx="24685">
                  <c:v>0.65100000000000002</c:v>
                </c:pt>
                <c:pt idx="24686">
                  <c:v>0.77900000000000003</c:v>
                </c:pt>
                <c:pt idx="24687">
                  <c:v>0.64800000000000002</c:v>
                </c:pt>
                <c:pt idx="24688">
                  <c:v>0.64900000000000002</c:v>
                </c:pt>
                <c:pt idx="24689">
                  <c:v>0.58099999999999996</c:v>
                </c:pt>
                <c:pt idx="24690">
                  <c:v>0.58299999999999996</c:v>
                </c:pt>
                <c:pt idx="24691">
                  <c:v>0.65700000000000003</c:v>
                </c:pt>
                <c:pt idx="24692">
                  <c:v>0.74</c:v>
                </c:pt>
                <c:pt idx="24693">
                  <c:v>0.58299999999999996</c:v>
                </c:pt>
                <c:pt idx="24694">
                  <c:v>0.80300000000000005</c:v>
                </c:pt>
                <c:pt idx="24695">
                  <c:v>0.65700000000000003</c:v>
                </c:pt>
                <c:pt idx="24696">
                  <c:v>0.65</c:v>
                </c:pt>
                <c:pt idx="24697">
                  <c:v>0.66400000000000003</c:v>
                </c:pt>
                <c:pt idx="24698">
                  <c:v>0.66400000000000003</c:v>
                </c:pt>
                <c:pt idx="24699">
                  <c:v>0.76800000000000002</c:v>
                </c:pt>
                <c:pt idx="24700">
                  <c:v>0.73399999999999999</c:v>
                </c:pt>
                <c:pt idx="24701">
                  <c:v>0.56299999999999994</c:v>
                </c:pt>
                <c:pt idx="24702">
                  <c:v>0.71899999999999997</c:v>
                </c:pt>
                <c:pt idx="24703">
                  <c:v>0.60799999999999998</c:v>
                </c:pt>
                <c:pt idx="24704">
                  <c:v>0.60799999999999998</c:v>
                </c:pt>
                <c:pt idx="24705">
                  <c:v>0.79400000000000004</c:v>
                </c:pt>
                <c:pt idx="24706">
                  <c:v>0.76800000000000002</c:v>
                </c:pt>
                <c:pt idx="24707">
                  <c:v>0.59899999999999998</c:v>
                </c:pt>
                <c:pt idx="24708">
                  <c:v>0.66600000000000004</c:v>
                </c:pt>
                <c:pt idx="24709">
                  <c:v>0.76200000000000001</c:v>
                </c:pt>
                <c:pt idx="24710">
                  <c:v>0.625</c:v>
                </c:pt>
                <c:pt idx="24711">
                  <c:v>0.625</c:v>
                </c:pt>
                <c:pt idx="24712">
                  <c:v>0.82</c:v>
                </c:pt>
                <c:pt idx="24713">
                  <c:v>0.66600000000000004</c:v>
                </c:pt>
                <c:pt idx="24714">
                  <c:v>0.60299999999999998</c:v>
                </c:pt>
                <c:pt idx="24715">
                  <c:v>0.82199999999999995</c:v>
                </c:pt>
                <c:pt idx="24716">
                  <c:v>0.623</c:v>
                </c:pt>
                <c:pt idx="24717">
                  <c:v>0.66700000000000004</c:v>
                </c:pt>
                <c:pt idx="24718">
                  <c:v>0.623</c:v>
                </c:pt>
                <c:pt idx="24719">
                  <c:v>0.63200000000000001</c:v>
                </c:pt>
                <c:pt idx="24720">
                  <c:v>0.63200000000000001</c:v>
                </c:pt>
                <c:pt idx="24721">
                  <c:v>0.82099999999999995</c:v>
                </c:pt>
                <c:pt idx="24722">
                  <c:v>0.72699999999999998</c:v>
                </c:pt>
                <c:pt idx="24723">
                  <c:v>0.75800000000000001</c:v>
                </c:pt>
                <c:pt idx="24724">
                  <c:v>0.76500000000000001</c:v>
                </c:pt>
                <c:pt idx="24725">
                  <c:v>0.57299999999999995</c:v>
                </c:pt>
                <c:pt idx="24726">
                  <c:v>0.60299999999999998</c:v>
                </c:pt>
                <c:pt idx="24727">
                  <c:v>0.60299999999999998</c:v>
                </c:pt>
                <c:pt idx="24728">
                  <c:v>0.65</c:v>
                </c:pt>
                <c:pt idx="24729">
                  <c:v>0.63</c:v>
                </c:pt>
                <c:pt idx="24730">
                  <c:v>0.57299999999999995</c:v>
                </c:pt>
                <c:pt idx="24731">
                  <c:v>0.55200000000000005</c:v>
                </c:pt>
                <c:pt idx="24732">
                  <c:v>0.55200000000000005</c:v>
                </c:pt>
                <c:pt idx="24733">
                  <c:v>0.58699999999999997</c:v>
                </c:pt>
                <c:pt idx="24734">
                  <c:v>0.58699999999999997</c:v>
                </c:pt>
                <c:pt idx="24735">
                  <c:v>0.66400000000000003</c:v>
                </c:pt>
                <c:pt idx="24736">
                  <c:v>0.63100000000000001</c:v>
                </c:pt>
                <c:pt idx="24737">
                  <c:v>0.64700000000000002</c:v>
                </c:pt>
                <c:pt idx="24738">
                  <c:v>0.77400000000000002</c:v>
                </c:pt>
                <c:pt idx="24739">
                  <c:v>0.80400000000000005</c:v>
                </c:pt>
                <c:pt idx="24740">
                  <c:v>0.59699999999999998</c:v>
                </c:pt>
                <c:pt idx="24741">
                  <c:v>0.59699999999999998</c:v>
                </c:pt>
                <c:pt idx="24742">
                  <c:v>0.61199999999999999</c:v>
                </c:pt>
                <c:pt idx="24743">
                  <c:v>0.61199999999999999</c:v>
                </c:pt>
                <c:pt idx="24744">
                  <c:v>0.66800000000000004</c:v>
                </c:pt>
                <c:pt idx="24745">
                  <c:v>0.77300000000000002</c:v>
                </c:pt>
                <c:pt idx="24746">
                  <c:v>0.6</c:v>
                </c:pt>
                <c:pt idx="24747">
                  <c:v>0.60099999999999998</c:v>
                </c:pt>
                <c:pt idx="24748">
                  <c:v>0.80300000000000005</c:v>
                </c:pt>
                <c:pt idx="24749">
                  <c:v>0.72499999999999998</c:v>
                </c:pt>
                <c:pt idx="24750">
                  <c:v>0.58199999999999996</c:v>
                </c:pt>
                <c:pt idx="24751">
                  <c:v>0.82299999999999995</c:v>
                </c:pt>
                <c:pt idx="24752">
                  <c:v>0.58199999999999996</c:v>
                </c:pt>
                <c:pt idx="24753">
                  <c:v>0.58199999999999996</c:v>
                </c:pt>
                <c:pt idx="24754">
                  <c:v>0.77200000000000002</c:v>
                </c:pt>
                <c:pt idx="24755">
                  <c:v>0.72599999999999998</c:v>
                </c:pt>
                <c:pt idx="24756">
                  <c:v>0.67</c:v>
                </c:pt>
                <c:pt idx="24757">
                  <c:v>0.61099999999999999</c:v>
                </c:pt>
                <c:pt idx="24758">
                  <c:v>0.59099999999999997</c:v>
                </c:pt>
                <c:pt idx="24759">
                  <c:v>0.61499999999999999</c:v>
                </c:pt>
                <c:pt idx="24760">
                  <c:v>0.67100000000000004</c:v>
                </c:pt>
                <c:pt idx="24761">
                  <c:v>0.65200000000000002</c:v>
                </c:pt>
                <c:pt idx="24762">
                  <c:v>0.54600000000000004</c:v>
                </c:pt>
                <c:pt idx="24763">
                  <c:v>0.61099999999999999</c:v>
                </c:pt>
                <c:pt idx="24764">
                  <c:v>0.629</c:v>
                </c:pt>
                <c:pt idx="24765">
                  <c:v>0.65200000000000002</c:v>
                </c:pt>
                <c:pt idx="24766">
                  <c:v>0.63700000000000001</c:v>
                </c:pt>
                <c:pt idx="24767">
                  <c:v>0.79700000000000004</c:v>
                </c:pt>
                <c:pt idx="24768">
                  <c:v>0.59099999999999997</c:v>
                </c:pt>
                <c:pt idx="24769">
                  <c:v>0.59099999999999997</c:v>
                </c:pt>
                <c:pt idx="24770">
                  <c:v>0.81699999999999995</c:v>
                </c:pt>
                <c:pt idx="24771">
                  <c:v>0.56699999999999995</c:v>
                </c:pt>
                <c:pt idx="24772">
                  <c:v>0.56699999999999995</c:v>
                </c:pt>
                <c:pt idx="24773">
                  <c:v>0.80900000000000005</c:v>
                </c:pt>
                <c:pt idx="24774">
                  <c:v>0.66300000000000003</c:v>
                </c:pt>
                <c:pt idx="24775">
                  <c:v>0.80300000000000005</c:v>
                </c:pt>
                <c:pt idx="24776">
                  <c:v>0.57999999999999996</c:v>
                </c:pt>
                <c:pt idx="24777">
                  <c:v>0.73799999999999999</c:v>
                </c:pt>
                <c:pt idx="24778">
                  <c:v>0.63900000000000001</c:v>
                </c:pt>
                <c:pt idx="24779">
                  <c:v>0.59199999999999997</c:v>
                </c:pt>
                <c:pt idx="24780">
                  <c:v>0.66500000000000004</c:v>
                </c:pt>
                <c:pt idx="24781">
                  <c:v>0.63900000000000001</c:v>
                </c:pt>
                <c:pt idx="24782">
                  <c:v>0.77800000000000002</c:v>
                </c:pt>
                <c:pt idx="24783">
                  <c:v>0.61399999999999999</c:v>
                </c:pt>
                <c:pt idx="24784">
                  <c:v>0.78100000000000003</c:v>
                </c:pt>
                <c:pt idx="24785">
                  <c:v>0.60899999999999999</c:v>
                </c:pt>
                <c:pt idx="24786">
                  <c:v>0.754</c:v>
                </c:pt>
                <c:pt idx="24787">
                  <c:v>0.57899999999999996</c:v>
                </c:pt>
                <c:pt idx="24788">
                  <c:v>0.57899999999999996</c:v>
                </c:pt>
                <c:pt idx="24789">
                  <c:v>0.76100000000000001</c:v>
                </c:pt>
                <c:pt idx="24790">
                  <c:v>0.63200000000000001</c:v>
                </c:pt>
                <c:pt idx="24791">
                  <c:v>0.73899999999999999</c:v>
                </c:pt>
                <c:pt idx="24792">
                  <c:v>0.76500000000000001</c:v>
                </c:pt>
                <c:pt idx="24793">
                  <c:v>0.64700000000000002</c:v>
                </c:pt>
                <c:pt idx="24794">
                  <c:v>0.64700000000000002</c:v>
                </c:pt>
                <c:pt idx="24795">
                  <c:v>0.61599999999999999</c:v>
                </c:pt>
                <c:pt idx="24796">
                  <c:v>0.61599999999999999</c:v>
                </c:pt>
                <c:pt idx="24797">
                  <c:v>0.76200000000000001</c:v>
                </c:pt>
                <c:pt idx="24798">
                  <c:v>0.63400000000000001</c:v>
                </c:pt>
                <c:pt idx="24799">
                  <c:v>0.59399999999999997</c:v>
                </c:pt>
                <c:pt idx="24800">
                  <c:v>0.63900000000000001</c:v>
                </c:pt>
                <c:pt idx="24801">
                  <c:v>0.59399999999999997</c:v>
                </c:pt>
                <c:pt idx="24802">
                  <c:v>0.66</c:v>
                </c:pt>
                <c:pt idx="24803">
                  <c:v>0.57299999999999995</c:v>
                </c:pt>
                <c:pt idx="24804">
                  <c:v>0.60899999999999999</c:v>
                </c:pt>
                <c:pt idx="24805">
                  <c:v>0.66700000000000004</c:v>
                </c:pt>
                <c:pt idx="24806">
                  <c:v>0.66800000000000004</c:v>
                </c:pt>
                <c:pt idx="24807">
                  <c:v>0.66800000000000004</c:v>
                </c:pt>
                <c:pt idx="24808">
                  <c:v>0.67</c:v>
                </c:pt>
                <c:pt idx="24809">
                  <c:v>0.67</c:v>
                </c:pt>
                <c:pt idx="24810">
                  <c:v>0.74299999999999999</c:v>
                </c:pt>
                <c:pt idx="24811">
                  <c:v>0.59299999999999997</c:v>
                </c:pt>
                <c:pt idx="24812">
                  <c:v>0.73799999999999999</c:v>
                </c:pt>
                <c:pt idx="24813">
                  <c:v>0.81399999999999995</c:v>
                </c:pt>
                <c:pt idx="24814">
                  <c:v>0.80300000000000005</c:v>
                </c:pt>
                <c:pt idx="24815">
                  <c:v>0.621</c:v>
                </c:pt>
                <c:pt idx="24816">
                  <c:v>0.621</c:v>
                </c:pt>
                <c:pt idx="24817">
                  <c:v>0.77600000000000002</c:v>
                </c:pt>
                <c:pt idx="24818">
                  <c:v>0.72399999999999998</c:v>
                </c:pt>
                <c:pt idx="24819">
                  <c:v>0.61199999999999999</c:v>
                </c:pt>
                <c:pt idx="24820">
                  <c:v>0.749</c:v>
                </c:pt>
                <c:pt idx="24821">
                  <c:v>0.58699999999999997</c:v>
                </c:pt>
                <c:pt idx="24822">
                  <c:v>0.72399999999999998</c:v>
                </c:pt>
                <c:pt idx="24823">
                  <c:v>0.63900000000000001</c:v>
                </c:pt>
                <c:pt idx="24824">
                  <c:v>0.63900000000000001</c:v>
                </c:pt>
                <c:pt idx="24825">
                  <c:v>0.77600000000000002</c:v>
                </c:pt>
                <c:pt idx="24826">
                  <c:v>0.64700000000000002</c:v>
                </c:pt>
                <c:pt idx="24827">
                  <c:v>0.76700000000000002</c:v>
                </c:pt>
                <c:pt idx="24828">
                  <c:v>0.75</c:v>
                </c:pt>
                <c:pt idx="24829">
                  <c:v>0.63600000000000001</c:v>
                </c:pt>
                <c:pt idx="24830">
                  <c:v>0.61599999999999999</c:v>
                </c:pt>
                <c:pt idx="24831">
                  <c:v>0.63700000000000001</c:v>
                </c:pt>
                <c:pt idx="24832">
                  <c:v>0.72599999999999998</c:v>
                </c:pt>
                <c:pt idx="24833">
                  <c:v>0.76400000000000001</c:v>
                </c:pt>
                <c:pt idx="24834">
                  <c:v>0.64700000000000002</c:v>
                </c:pt>
                <c:pt idx="24835">
                  <c:v>0.77800000000000002</c:v>
                </c:pt>
                <c:pt idx="24836">
                  <c:v>0.66</c:v>
                </c:pt>
                <c:pt idx="24837">
                  <c:v>0.66</c:v>
                </c:pt>
                <c:pt idx="24838">
                  <c:v>0.65</c:v>
                </c:pt>
                <c:pt idx="24839">
                  <c:v>0.65</c:v>
                </c:pt>
                <c:pt idx="24840">
                  <c:v>0.73899999999999999</c:v>
                </c:pt>
                <c:pt idx="24841">
                  <c:v>0.77400000000000002</c:v>
                </c:pt>
                <c:pt idx="24842">
                  <c:v>0.66100000000000003</c:v>
                </c:pt>
                <c:pt idx="24843">
                  <c:v>0.61599999999999999</c:v>
                </c:pt>
                <c:pt idx="24844">
                  <c:v>0.61599999999999999</c:v>
                </c:pt>
                <c:pt idx="24845">
                  <c:v>0.74399999999999999</c:v>
                </c:pt>
                <c:pt idx="24846">
                  <c:v>0.72199999999999998</c:v>
                </c:pt>
                <c:pt idx="24847">
                  <c:v>0.59899999999999998</c:v>
                </c:pt>
                <c:pt idx="24848">
                  <c:v>0.59899999999999998</c:v>
                </c:pt>
                <c:pt idx="24849">
                  <c:v>0.66100000000000003</c:v>
                </c:pt>
                <c:pt idx="24850">
                  <c:v>0.745</c:v>
                </c:pt>
                <c:pt idx="24851">
                  <c:v>0.66200000000000003</c:v>
                </c:pt>
                <c:pt idx="24852">
                  <c:v>0.73399999999999999</c:v>
                </c:pt>
                <c:pt idx="24853">
                  <c:v>0.60199999999999998</c:v>
                </c:pt>
                <c:pt idx="24854">
                  <c:v>0.81399999999999995</c:v>
                </c:pt>
                <c:pt idx="24855">
                  <c:v>0.624</c:v>
                </c:pt>
                <c:pt idx="24856">
                  <c:v>0.624</c:v>
                </c:pt>
                <c:pt idx="24857">
                  <c:v>0.78300000000000003</c:v>
                </c:pt>
                <c:pt idx="24858">
                  <c:v>0.61399999999999999</c:v>
                </c:pt>
                <c:pt idx="24859">
                  <c:v>0.71599999999999997</c:v>
                </c:pt>
                <c:pt idx="24860">
                  <c:v>0.61399999999999999</c:v>
                </c:pt>
                <c:pt idx="24861">
                  <c:v>0.66300000000000003</c:v>
                </c:pt>
                <c:pt idx="24862">
                  <c:v>0.80900000000000005</c:v>
                </c:pt>
                <c:pt idx="24863">
                  <c:v>0.81299999999999994</c:v>
                </c:pt>
                <c:pt idx="24864">
                  <c:v>0.77300000000000002</c:v>
                </c:pt>
                <c:pt idx="24865">
                  <c:v>0.66300000000000003</c:v>
                </c:pt>
                <c:pt idx="24866">
                  <c:v>0.59399999999999997</c:v>
                </c:pt>
                <c:pt idx="24867">
                  <c:v>0.81299999999999994</c:v>
                </c:pt>
                <c:pt idx="24868">
                  <c:v>0.623</c:v>
                </c:pt>
                <c:pt idx="24869">
                  <c:v>0.71799999999999997</c:v>
                </c:pt>
                <c:pt idx="24870">
                  <c:v>0.627</c:v>
                </c:pt>
                <c:pt idx="24871">
                  <c:v>0.623</c:v>
                </c:pt>
                <c:pt idx="24872">
                  <c:v>0.65900000000000003</c:v>
                </c:pt>
                <c:pt idx="24873">
                  <c:v>0.71899999999999997</c:v>
                </c:pt>
                <c:pt idx="24874">
                  <c:v>0.747</c:v>
                </c:pt>
                <c:pt idx="24875">
                  <c:v>0.80700000000000005</c:v>
                </c:pt>
                <c:pt idx="24876">
                  <c:v>0.63800000000000001</c:v>
                </c:pt>
                <c:pt idx="24877">
                  <c:v>0.81599999999999995</c:v>
                </c:pt>
                <c:pt idx="24878">
                  <c:v>0.65300000000000002</c:v>
                </c:pt>
                <c:pt idx="24879">
                  <c:v>0.57899999999999996</c:v>
                </c:pt>
                <c:pt idx="24880">
                  <c:v>0.57899999999999996</c:v>
                </c:pt>
                <c:pt idx="24881">
                  <c:v>0.82299999999999995</c:v>
                </c:pt>
                <c:pt idx="24882">
                  <c:v>0.81799999999999995</c:v>
                </c:pt>
                <c:pt idx="24883">
                  <c:v>0.59199999999999997</c:v>
                </c:pt>
                <c:pt idx="24884">
                  <c:v>0.67700000000000005</c:v>
                </c:pt>
                <c:pt idx="24885">
                  <c:v>0.82199999999999995</c:v>
                </c:pt>
                <c:pt idx="24886">
                  <c:v>0.77200000000000002</c:v>
                </c:pt>
                <c:pt idx="24887">
                  <c:v>0.81299999999999994</c:v>
                </c:pt>
                <c:pt idx="24888">
                  <c:v>0.60599999999999998</c:v>
                </c:pt>
                <c:pt idx="24889">
                  <c:v>0.71899999999999997</c:v>
                </c:pt>
                <c:pt idx="24890">
                  <c:v>0.65500000000000003</c:v>
                </c:pt>
                <c:pt idx="24891">
                  <c:v>0.58899999999999997</c:v>
                </c:pt>
                <c:pt idx="24892">
                  <c:v>0.58899999999999997</c:v>
                </c:pt>
                <c:pt idx="24893">
                  <c:v>0.75700000000000001</c:v>
                </c:pt>
                <c:pt idx="24894">
                  <c:v>0.76300000000000001</c:v>
                </c:pt>
                <c:pt idx="24895">
                  <c:v>0.65300000000000002</c:v>
                </c:pt>
                <c:pt idx="24896">
                  <c:v>0.621</c:v>
                </c:pt>
                <c:pt idx="24897">
                  <c:v>0.74399999999999999</c:v>
                </c:pt>
                <c:pt idx="24898">
                  <c:v>0.627</c:v>
                </c:pt>
                <c:pt idx="24899">
                  <c:v>0.70199999999999996</c:v>
                </c:pt>
                <c:pt idx="24900">
                  <c:v>0.75800000000000001</c:v>
                </c:pt>
                <c:pt idx="24901">
                  <c:v>0.70499999999999996</c:v>
                </c:pt>
                <c:pt idx="24902">
                  <c:v>0.60499999999999998</c:v>
                </c:pt>
                <c:pt idx="24903">
                  <c:v>0.75700000000000001</c:v>
                </c:pt>
                <c:pt idx="24904">
                  <c:v>0.65700000000000003</c:v>
                </c:pt>
                <c:pt idx="24905">
                  <c:v>0.65700000000000003</c:v>
                </c:pt>
                <c:pt idx="24906">
                  <c:v>0.64600000000000002</c:v>
                </c:pt>
                <c:pt idx="24907">
                  <c:v>0.67800000000000005</c:v>
                </c:pt>
                <c:pt idx="24908">
                  <c:v>0.60499999999999998</c:v>
                </c:pt>
                <c:pt idx="24909">
                  <c:v>0.70599999999999996</c:v>
                </c:pt>
                <c:pt idx="24910">
                  <c:v>0.755</c:v>
                </c:pt>
                <c:pt idx="24911">
                  <c:v>0.629</c:v>
                </c:pt>
                <c:pt idx="24912">
                  <c:v>0.58399999999999996</c:v>
                </c:pt>
                <c:pt idx="24913">
                  <c:v>0.76300000000000001</c:v>
                </c:pt>
                <c:pt idx="24914">
                  <c:v>0.63</c:v>
                </c:pt>
                <c:pt idx="24915">
                  <c:v>0.64800000000000002</c:v>
                </c:pt>
                <c:pt idx="24916">
                  <c:v>0.749</c:v>
                </c:pt>
                <c:pt idx="24917">
                  <c:v>0.65300000000000002</c:v>
                </c:pt>
                <c:pt idx="24918">
                  <c:v>0.68100000000000005</c:v>
                </c:pt>
                <c:pt idx="24919">
                  <c:v>0.68200000000000005</c:v>
                </c:pt>
                <c:pt idx="24920">
                  <c:v>0.753</c:v>
                </c:pt>
                <c:pt idx="24921">
                  <c:v>0.623</c:v>
                </c:pt>
                <c:pt idx="24922">
                  <c:v>0.67600000000000005</c:v>
                </c:pt>
                <c:pt idx="24923">
                  <c:v>0.67600000000000005</c:v>
                </c:pt>
                <c:pt idx="24924">
                  <c:v>0.71299999999999997</c:v>
                </c:pt>
                <c:pt idx="24925">
                  <c:v>0.63500000000000001</c:v>
                </c:pt>
                <c:pt idx="24926">
                  <c:v>0.63500000000000001</c:v>
                </c:pt>
                <c:pt idx="24927">
                  <c:v>0.70399999999999996</c:v>
                </c:pt>
                <c:pt idx="24928">
                  <c:v>0.75900000000000001</c:v>
                </c:pt>
                <c:pt idx="24929">
                  <c:v>0.76700000000000002</c:v>
                </c:pt>
                <c:pt idx="24930">
                  <c:v>0.625</c:v>
                </c:pt>
                <c:pt idx="24931">
                  <c:v>0.752</c:v>
                </c:pt>
                <c:pt idx="24932">
                  <c:v>0.76900000000000002</c:v>
                </c:pt>
                <c:pt idx="24933">
                  <c:v>0.753</c:v>
                </c:pt>
                <c:pt idx="24934">
                  <c:v>0.6</c:v>
                </c:pt>
                <c:pt idx="24935">
                  <c:v>0.65300000000000002</c:v>
                </c:pt>
                <c:pt idx="24936">
                  <c:v>0.65300000000000002</c:v>
                </c:pt>
                <c:pt idx="24937">
                  <c:v>0.65</c:v>
                </c:pt>
                <c:pt idx="24938">
                  <c:v>0.65100000000000002</c:v>
                </c:pt>
                <c:pt idx="24939">
                  <c:v>0.63</c:v>
                </c:pt>
                <c:pt idx="24940">
                  <c:v>0.69299999999999995</c:v>
                </c:pt>
                <c:pt idx="24941">
                  <c:v>0.63300000000000001</c:v>
                </c:pt>
                <c:pt idx="24942">
                  <c:v>0.63300000000000001</c:v>
                </c:pt>
                <c:pt idx="24943">
                  <c:v>0.748</c:v>
                </c:pt>
                <c:pt idx="24944">
                  <c:v>0.755</c:v>
                </c:pt>
                <c:pt idx="24945">
                  <c:v>0.76700000000000002</c:v>
                </c:pt>
                <c:pt idx="24946">
                  <c:v>0.63200000000000001</c:v>
                </c:pt>
                <c:pt idx="24947">
                  <c:v>0.59699999999999998</c:v>
                </c:pt>
                <c:pt idx="24948">
                  <c:v>0.56599999999999995</c:v>
                </c:pt>
                <c:pt idx="24949">
                  <c:v>0.63300000000000001</c:v>
                </c:pt>
                <c:pt idx="24950">
                  <c:v>0.61199999999999999</c:v>
                </c:pt>
                <c:pt idx="24951">
                  <c:v>0.61199999999999999</c:v>
                </c:pt>
                <c:pt idx="24952">
                  <c:v>0.752</c:v>
                </c:pt>
                <c:pt idx="24953">
                  <c:v>0.63</c:v>
                </c:pt>
                <c:pt idx="24954">
                  <c:v>0.63</c:v>
                </c:pt>
                <c:pt idx="24955">
                  <c:v>0.63700000000000001</c:v>
                </c:pt>
                <c:pt idx="24956">
                  <c:v>0.77</c:v>
                </c:pt>
                <c:pt idx="24957">
                  <c:v>0.75800000000000001</c:v>
                </c:pt>
                <c:pt idx="24958">
                  <c:v>0.63600000000000001</c:v>
                </c:pt>
                <c:pt idx="24959">
                  <c:v>0.63600000000000001</c:v>
                </c:pt>
                <c:pt idx="24960">
                  <c:v>0.75800000000000001</c:v>
                </c:pt>
                <c:pt idx="24961">
                  <c:v>0.627</c:v>
                </c:pt>
                <c:pt idx="24962">
                  <c:v>0.628</c:v>
                </c:pt>
                <c:pt idx="24963">
                  <c:v>0.752</c:v>
                </c:pt>
                <c:pt idx="24964">
                  <c:v>0.69</c:v>
                </c:pt>
                <c:pt idx="24965">
                  <c:v>0.77100000000000002</c:v>
                </c:pt>
                <c:pt idx="24966">
                  <c:v>0.63500000000000001</c:v>
                </c:pt>
                <c:pt idx="24967">
                  <c:v>0.60699999999999998</c:v>
                </c:pt>
                <c:pt idx="24968">
                  <c:v>0.76900000000000002</c:v>
                </c:pt>
                <c:pt idx="24969">
                  <c:v>0.60599999999999998</c:v>
                </c:pt>
                <c:pt idx="24970">
                  <c:v>0.60599999999999998</c:v>
                </c:pt>
                <c:pt idx="24971">
                  <c:v>0.63900000000000001</c:v>
                </c:pt>
                <c:pt idx="24972">
                  <c:v>0.63</c:v>
                </c:pt>
                <c:pt idx="24973">
                  <c:v>0.63500000000000001</c:v>
                </c:pt>
                <c:pt idx="24974">
                  <c:v>0.69199999999999995</c:v>
                </c:pt>
                <c:pt idx="24975">
                  <c:v>0.77200000000000002</c:v>
                </c:pt>
                <c:pt idx="24976">
                  <c:v>0.69299999999999995</c:v>
                </c:pt>
                <c:pt idx="24977">
                  <c:v>0.6</c:v>
                </c:pt>
                <c:pt idx="24978">
                  <c:v>0.6</c:v>
                </c:pt>
                <c:pt idx="24979">
                  <c:v>0.755</c:v>
                </c:pt>
                <c:pt idx="24980">
                  <c:v>0.66400000000000003</c:v>
                </c:pt>
                <c:pt idx="24981">
                  <c:v>0.76200000000000001</c:v>
                </c:pt>
                <c:pt idx="24982">
                  <c:v>0.754</c:v>
                </c:pt>
                <c:pt idx="24983">
                  <c:v>0.76600000000000001</c:v>
                </c:pt>
                <c:pt idx="24984">
                  <c:v>0.76100000000000001</c:v>
                </c:pt>
                <c:pt idx="24985">
                  <c:v>0.68700000000000006</c:v>
                </c:pt>
                <c:pt idx="24986">
                  <c:v>0.61899999999999999</c:v>
                </c:pt>
                <c:pt idx="24987">
                  <c:v>0.69099999999999995</c:v>
                </c:pt>
                <c:pt idx="24988">
                  <c:v>0.66600000000000004</c:v>
                </c:pt>
                <c:pt idx="24989">
                  <c:v>0.58599999999999997</c:v>
                </c:pt>
                <c:pt idx="24990">
                  <c:v>0.755</c:v>
                </c:pt>
                <c:pt idx="24991">
                  <c:v>0.68799999999999994</c:v>
                </c:pt>
                <c:pt idx="24992">
                  <c:v>0.66700000000000004</c:v>
                </c:pt>
                <c:pt idx="24993">
                  <c:v>0.63300000000000001</c:v>
                </c:pt>
                <c:pt idx="24994">
                  <c:v>0.58599999999999997</c:v>
                </c:pt>
                <c:pt idx="24995">
                  <c:v>0.59399999999999997</c:v>
                </c:pt>
                <c:pt idx="24996">
                  <c:v>0.749</c:v>
                </c:pt>
                <c:pt idx="24997">
                  <c:v>0.58599999999999997</c:v>
                </c:pt>
                <c:pt idx="24998">
                  <c:v>0.76700000000000002</c:v>
                </c:pt>
                <c:pt idx="24999">
                  <c:v>0.64100000000000001</c:v>
                </c:pt>
                <c:pt idx="25000">
                  <c:v>0.74399999999999999</c:v>
                </c:pt>
                <c:pt idx="25001">
                  <c:v>0.76100000000000001</c:v>
                </c:pt>
                <c:pt idx="25002">
                  <c:v>0.755</c:v>
                </c:pt>
                <c:pt idx="25003">
                  <c:v>0.755</c:v>
                </c:pt>
                <c:pt idx="25004">
                  <c:v>0.67200000000000004</c:v>
                </c:pt>
                <c:pt idx="25005">
                  <c:v>0.67200000000000004</c:v>
                </c:pt>
                <c:pt idx="25006">
                  <c:v>0.66</c:v>
                </c:pt>
                <c:pt idx="25007">
                  <c:v>0.70899999999999996</c:v>
                </c:pt>
                <c:pt idx="25008">
                  <c:v>0.64300000000000002</c:v>
                </c:pt>
                <c:pt idx="25009">
                  <c:v>0.76100000000000001</c:v>
                </c:pt>
                <c:pt idx="25010">
                  <c:v>0.64400000000000002</c:v>
                </c:pt>
                <c:pt idx="25011">
                  <c:v>0.66200000000000003</c:v>
                </c:pt>
                <c:pt idx="25012">
                  <c:v>0.66700000000000004</c:v>
                </c:pt>
                <c:pt idx="25013">
                  <c:v>0.69</c:v>
                </c:pt>
                <c:pt idx="25014">
                  <c:v>0.76900000000000002</c:v>
                </c:pt>
                <c:pt idx="25015">
                  <c:v>0.69</c:v>
                </c:pt>
                <c:pt idx="25016">
                  <c:v>0.58199999999999996</c:v>
                </c:pt>
                <c:pt idx="25017">
                  <c:v>0.58199999999999996</c:v>
                </c:pt>
                <c:pt idx="25018">
                  <c:v>0.71299999999999997</c:v>
                </c:pt>
                <c:pt idx="25019">
                  <c:v>0.751</c:v>
                </c:pt>
                <c:pt idx="25020">
                  <c:v>0.63600000000000001</c:v>
                </c:pt>
                <c:pt idx="25021">
                  <c:v>0.59799999999999998</c:v>
                </c:pt>
                <c:pt idx="25022">
                  <c:v>0.64800000000000002</c:v>
                </c:pt>
                <c:pt idx="25023">
                  <c:v>0.64800000000000002</c:v>
                </c:pt>
                <c:pt idx="25024">
                  <c:v>0.63900000000000001</c:v>
                </c:pt>
                <c:pt idx="25025">
                  <c:v>0.59799999999999998</c:v>
                </c:pt>
                <c:pt idx="25026">
                  <c:v>0.72</c:v>
                </c:pt>
                <c:pt idx="25027">
                  <c:v>0.58799999999999997</c:v>
                </c:pt>
                <c:pt idx="25028">
                  <c:v>0.75600000000000001</c:v>
                </c:pt>
                <c:pt idx="25029">
                  <c:v>0.66700000000000004</c:v>
                </c:pt>
                <c:pt idx="25030">
                  <c:v>0.66700000000000004</c:v>
                </c:pt>
                <c:pt idx="25031">
                  <c:v>0.57699999999999996</c:v>
                </c:pt>
                <c:pt idx="25032">
                  <c:v>0.66400000000000003</c:v>
                </c:pt>
                <c:pt idx="25033">
                  <c:v>0.66500000000000004</c:v>
                </c:pt>
                <c:pt idx="25034">
                  <c:v>0.64400000000000002</c:v>
                </c:pt>
                <c:pt idx="25035">
                  <c:v>0.70799999999999996</c:v>
                </c:pt>
                <c:pt idx="25036">
                  <c:v>0.754</c:v>
                </c:pt>
                <c:pt idx="25037">
                  <c:v>0.68700000000000006</c:v>
                </c:pt>
                <c:pt idx="25038">
                  <c:v>0.76500000000000001</c:v>
                </c:pt>
                <c:pt idx="25039">
                  <c:v>0.77100000000000002</c:v>
                </c:pt>
                <c:pt idx="25040">
                  <c:v>0.68700000000000006</c:v>
                </c:pt>
                <c:pt idx="25041">
                  <c:v>0.625</c:v>
                </c:pt>
                <c:pt idx="25042">
                  <c:v>0.625</c:v>
                </c:pt>
                <c:pt idx="25043">
                  <c:v>0.76400000000000001</c:v>
                </c:pt>
                <c:pt idx="25044">
                  <c:v>0.70899999999999996</c:v>
                </c:pt>
                <c:pt idx="25045">
                  <c:v>0.64300000000000002</c:v>
                </c:pt>
                <c:pt idx="25046">
                  <c:v>0.64300000000000002</c:v>
                </c:pt>
                <c:pt idx="25047">
                  <c:v>0.76200000000000001</c:v>
                </c:pt>
                <c:pt idx="25048">
                  <c:v>0.68799999999999994</c:v>
                </c:pt>
                <c:pt idx="25049">
                  <c:v>0.71799999999999997</c:v>
                </c:pt>
                <c:pt idx="25050">
                  <c:v>0.753</c:v>
                </c:pt>
                <c:pt idx="25051">
                  <c:v>0.71299999999999997</c:v>
                </c:pt>
                <c:pt idx="25052">
                  <c:v>0.64700000000000002</c:v>
                </c:pt>
                <c:pt idx="25053">
                  <c:v>0.64700000000000002</c:v>
                </c:pt>
                <c:pt idx="25054">
                  <c:v>0.76300000000000001</c:v>
                </c:pt>
                <c:pt idx="25055">
                  <c:v>0.64100000000000001</c:v>
                </c:pt>
                <c:pt idx="25056">
                  <c:v>0.64100000000000001</c:v>
                </c:pt>
                <c:pt idx="25057">
                  <c:v>0.752</c:v>
                </c:pt>
                <c:pt idx="25058">
                  <c:v>0.64600000000000002</c:v>
                </c:pt>
                <c:pt idx="25059">
                  <c:v>0.76300000000000001</c:v>
                </c:pt>
                <c:pt idx="25060">
                  <c:v>0.621</c:v>
                </c:pt>
                <c:pt idx="25061">
                  <c:v>0.64600000000000002</c:v>
                </c:pt>
                <c:pt idx="25062">
                  <c:v>0.76600000000000001</c:v>
                </c:pt>
                <c:pt idx="25063">
                  <c:v>0.65100000000000002</c:v>
                </c:pt>
                <c:pt idx="25064">
                  <c:v>0.71799999999999997</c:v>
                </c:pt>
                <c:pt idx="25065">
                  <c:v>0.628</c:v>
                </c:pt>
                <c:pt idx="25066">
                  <c:v>0.628</c:v>
                </c:pt>
                <c:pt idx="25067">
                  <c:v>0.60299999999999998</c:v>
                </c:pt>
                <c:pt idx="25068">
                  <c:v>0.60299999999999998</c:v>
                </c:pt>
                <c:pt idx="25069">
                  <c:v>0.59</c:v>
                </c:pt>
                <c:pt idx="25070">
                  <c:v>0.76300000000000001</c:v>
                </c:pt>
                <c:pt idx="25071">
                  <c:v>0.67700000000000005</c:v>
                </c:pt>
                <c:pt idx="25072">
                  <c:v>0.60499999999999998</c:v>
                </c:pt>
                <c:pt idx="25073">
                  <c:v>0.59</c:v>
                </c:pt>
                <c:pt idx="25074">
                  <c:v>0.76100000000000001</c:v>
                </c:pt>
                <c:pt idx="25075">
                  <c:v>0.77</c:v>
                </c:pt>
                <c:pt idx="25076">
                  <c:v>0.76500000000000001</c:v>
                </c:pt>
                <c:pt idx="25077">
                  <c:v>0.63100000000000001</c:v>
                </c:pt>
                <c:pt idx="25078">
                  <c:v>0.69699999999999995</c:v>
                </c:pt>
                <c:pt idx="25079">
                  <c:v>0.67900000000000005</c:v>
                </c:pt>
                <c:pt idx="25080">
                  <c:v>0.64400000000000002</c:v>
                </c:pt>
                <c:pt idx="25081">
                  <c:v>0.76400000000000001</c:v>
                </c:pt>
                <c:pt idx="25082">
                  <c:v>0.75800000000000001</c:v>
                </c:pt>
                <c:pt idx="25083">
                  <c:v>0.747</c:v>
                </c:pt>
                <c:pt idx="25084">
                  <c:v>0.68</c:v>
                </c:pt>
                <c:pt idx="25085">
                  <c:v>0.76</c:v>
                </c:pt>
                <c:pt idx="25086">
                  <c:v>0.59799999999999998</c:v>
                </c:pt>
                <c:pt idx="25087">
                  <c:v>0.65500000000000003</c:v>
                </c:pt>
                <c:pt idx="25088">
                  <c:v>0.748</c:v>
                </c:pt>
                <c:pt idx="25089">
                  <c:v>0.70899999999999996</c:v>
                </c:pt>
                <c:pt idx="25090">
                  <c:v>0.76600000000000001</c:v>
                </c:pt>
                <c:pt idx="25091">
                  <c:v>0.77300000000000002</c:v>
                </c:pt>
                <c:pt idx="25092">
                  <c:v>0.76800000000000002</c:v>
                </c:pt>
                <c:pt idx="25093">
                  <c:v>0.76100000000000001</c:v>
                </c:pt>
                <c:pt idx="25094">
                  <c:v>0.59299999999999997</c:v>
                </c:pt>
                <c:pt idx="25095">
                  <c:v>0.59299999999999997</c:v>
                </c:pt>
                <c:pt idx="25096">
                  <c:v>0.65700000000000003</c:v>
                </c:pt>
                <c:pt idx="25097">
                  <c:v>0.67400000000000004</c:v>
                </c:pt>
                <c:pt idx="25098">
                  <c:v>0.68100000000000005</c:v>
                </c:pt>
                <c:pt idx="25099">
                  <c:v>0.77200000000000002</c:v>
                </c:pt>
                <c:pt idx="25100">
                  <c:v>0.76100000000000001</c:v>
                </c:pt>
                <c:pt idx="25101">
                  <c:v>0.753</c:v>
                </c:pt>
                <c:pt idx="25102">
                  <c:v>0.65800000000000003</c:v>
                </c:pt>
                <c:pt idx="25103">
                  <c:v>0.68899999999999995</c:v>
                </c:pt>
                <c:pt idx="25104">
                  <c:v>0.70699999999999996</c:v>
                </c:pt>
                <c:pt idx="25105">
                  <c:v>0.76300000000000001</c:v>
                </c:pt>
                <c:pt idx="25106">
                  <c:v>0.59</c:v>
                </c:pt>
                <c:pt idx="25107">
                  <c:v>0.76200000000000001</c:v>
                </c:pt>
                <c:pt idx="25108">
                  <c:v>0.59</c:v>
                </c:pt>
                <c:pt idx="25109">
                  <c:v>0.75900000000000001</c:v>
                </c:pt>
                <c:pt idx="25110">
                  <c:v>0.65</c:v>
                </c:pt>
                <c:pt idx="25111">
                  <c:v>0.68200000000000005</c:v>
                </c:pt>
                <c:pt idx="25112">
                  <c:v>0.66200000000000003</c:v>
                </c:pt>
                <c:pt idx="25113">
                  <c:v>0.66200000000000003</c:v>
                </c:pt>
                <c:pt idx="25114">
                  <c:v>0.58699999999999997</c:v>
                </c:pt>
                <c:pt idx="25115">
                  <c:v>0.75600000000000001</c:v>
                </c:pt>
                <c:pt idx="25116">
                  <c:v>0.65200000000000002</c:v>
                </c:pt>
                <c:pt idx="25117">
                  <c:v>0.76700000000000002</c:v>
                </c:pt>
                <c:pt idx="25118">
                  <c:v>0.75900000000000001</c:v>
                </c:pt>
                <c:pt idx="25119">
                  <c:v>0.76100000000000001</c:v>
                </c:pt>
                <c:pt idx="25120">
                  <c:v>0.68400000000000005</c:v>
                </c:pt>
                <c:pt idx="25121">
                  <c:v>0.68400000000000005</c:v>
                </c:pt>
                <c:pt idx="25122">
                  <c:v>0.65700000000000003</c:v>
                </c:pt>
                <c:pt idx="25123">
                  <c:v>0.67800000000000005</c:v>
                </c:pt>
                <c:pt idx="25124">
                  <c:v>0.67800000000000005</c:v>
                </c:pt>
                <c:pt idx="25125">
                  <c:v>0.627</c:v>
                </c:pt>
                <c:pt idx="25126">
                  <c:v>0.75800000000000001</c:v>
                </c:pt>
                <c:pt idx="25127">
                  <c:v>0.752</c:v>
                </c:pt>
                <c:pt idx="25128">
                  <c:v>0.751</c:v>
                </c:pt>
                <c:pt idx="25129">
                  <c:v>0.75</c:v>
                </c:pt>
                <c:pt idx="25130">
                  <c:v>0.76100000000000001</c:v>
                </c:pt>
                <c:pt idx="25131">
                  <c:v>0.76300000000000001</c:v>
                </c:pt>
                <c:pt idx="25132">
                  <c:v>0.63900000000000001</c:v>
                </c:pt>
                <c:pt idx="25133">
                  <c:v>0.63900000000000001</c:v>
                </c:pt>
                <c:pt idx="25134">
                  <c:v>0.69799999999999995</c:v>
                </c:pt>
                <c:pt idx="25135">
                  <c:v>0.71599999999999997</c:v>
                </c:pt>
                <c:pt idx="25136">
                  <c:v>0.76400000000000001</c:v>
                </c:pt>
                <c:pt idx="25137">
                  <c:v>0.65700000000000003</c:v>
                </c:pt>
                <c:pt idx="25138">
                  <c:v>0.65700000000000003</c:v>
                </c:pt>
                <c:pt idx="25139">
                  <c:v>0.75700000000000001</c:v>
                </c:pt>
                <c:pt idx="25140">
                  <c:v>0.65500000000000003</c:v>
                </c:pt>
                <c:pt idx="25141">
                  <c:v>0.65500000000000003</c:v>
                </c:pt>
                <c:pt idx="25142">
                  <c:v>0.77300000000000002</c:v>
                </c:pt>
                <c:pt idx="25143">
                  <c:v>0.76200000000000001</c:v>
                </c:pt>
                <c:pt idx="25144">
                  <c:v>0.61899999999999999</c:v>
                </c:pt>
                <c:pt idx="25145">
                  <c:v>0.63400000000000001</c:v>
                </c:pt>
                <c:pt idx="25146">
                  <c:v>0.62</c:v>
                </c:pt>
                <c:pt idx="25147">
                  <c:v>0.76</c:v>
                </c:pt>
                <c:pt idx="25148">
                  <c:v>0.58699999999999997</c:v>
                </c:pt>
                <c:pt idx="25149">
                  <c:v>0.623</c:v>
                </c:pt>
                <c:pt idx="25150">
                  <c:v>0.64</c:v>
                </c:pt>
                <c:pt idx="25151">
                  <c:v>0.64</c:v>
                </c:pt>
                <c:pt idx="25152">
                  <c:v>0.75700000000000001</c:v>
                </c:pt>
                <c:pt idx="25153">
                  <c:v>0.76300000000000001</c:v>
                </c:pt>
                <c:pt idx="25154">
                  <c:v>0.76</c:v>
                </c:pt>
                <c:pt idx="25155">
                  <c:v>0.77100000000000002</c:v>
                </c:pt>
                <c:pt idx="25156">
                  <c:v>0.75700000000000001</c:v>
                </c:pt>
                <c:pt idx="25157">
                  <c:v>0.63900000000000001</c:v>
                </c:pt>
                <c:pt idx="25158">
                  <c:v>0.71799999999999997</c:v>
                </c:pt>
                <c:pt idx="25159">
                  <c:v>0.64300000000000002</c:v>
                </c:pt>
                <c:pt idx="25160">
                  <c:v>0.63900000000000001</c:v>
                </c:pt>
                <c:pt idx="25161">
                  <c:v>0.754</c:v>
                </c:pt>
                <c:pt idx="25162">
                  <c:v>0.69699999999999995</c:v>
                </c:pt>
                <c:pt idx="25163">
                  <c:v>0.71199999999999997</c:v>
                </c:pt>
                <c:pt idx="25164">
                  <c:v>0.69799999999999995</c:v>
                </c:pt>
                <c:pt idx="25165">
                  <c:v>0.748</c:v>
                </c:pt>
                <c:pt idx="25166">
                  <c:v>0.75800000000000001</c:v>
                </c:pt>
                <c:pt idx="25167">
                  <c:v>0.77400000000000002</c:v>
                </c:pt>
                <c:pt idx="25168">
                  <c:v>0.75900000000000001</c:v>
                </c:pt>
                <c:pt idx="25169">
                  <c:v>0.66800000000000004</c:v>
                </c:pt>
                <c:pt idx="25170">
                  <c:v>0.71699999999999997</c:v>
                </c:pt>
                <c:pt idx="25171">
                  <c:v>0.75900000000000001</c:v>
                </c:pt>
                <c:pt idx="25172">
                  <c:v>0.75900000000000001</c:v>
                </c:pt>
                <c:pt idx="25173">
                  <c:v>0.77</c:v>
                </c:pt>
                <c:pt idx="25174">
                  <c:v>0.77600000000000002</c:v>
                </c:pt>
                <c:pt idx="25175">
                  <c:v>0.76600000000000001</c:v>
                </c:pt>
                <c:pt idx="25176">
                  <c:v>0.58399999999999996</c:v>
                </c:pt>
                <c:pt idx="25177">
                  <c:v>0.67</c:v>
                </c:pt>
                <c:pt idx="25178">
                  <c:v>0.75600000000000001</c:v>
                </c:pt>
                <c:pt idx="25179">
                  <c:v>0.76500000000000001</c:v>
                </c:pt>
                <c:pt idx="25180">
                  <c:v>0.58399999999999996</c:v>
                </c:pt>
                <c:pt idx="25181">
                  <c:v>0.69099999999999995</c:v>
                </c:pt>
                <c:pt idx="25182">
                  <c:v>0.753</c:v>
                </c:pt>
                <c:pt idx="25183">
                  <c:v>0.71299999999999997</c:v>
                </c:pt>
                <c:pt idx="25184">
                  <c:v>0.67100000000000004</c:v>
                </c:pt>
                <c:pt idx="25185">
                  <c:v>0.69499999999999995</c:v>
                </c:pt>
                <c:pt idx="25186">
                  <c:v>0.69299999999999995</c:v>
                </c:pt>
                <c:pt idx="25187">
                  <c:v>0.76</c:v>
                </c:pt>
                <c:pt idx="25188">
                  <c:v>0.59799999999999998</c:v>
                </c:pt>
                <c:pt idx="25189">
                  <c:v>0.76800000000000002</c:v>
                </c:pt>
                <c:pt idx="25190">
                  <c:v>0.75900000000000001</c:v>
                </c:pt>
                <c:pt idx="25191">
                  <c:v>0.71699999999999997</c:v>
                </c:pt>
                <c:pt idx="25192">
                  <c:v>0.75900000000000001</c:v>
                </c:pt>
                <c:pt idx="25193">
                  <c:v>0.76800000000000002</c:v>
                </c:pt>
                <c:pt idx="25194">
                  <c:v>0.76900000000000002</c:v>
                </c:pt>
                <c:pt idx="25195">
                  <c:v>0.67500000000000004</c:v>
                </c:pt>
                <c:pt idx="25196">
                  <c:v>0.67500000000000004</c:v>
                </c:pt>
                <c:pt idx="25197">
                  <c:v>0.66500000000000004</c:v>
                </c:pt>
                <c:pt idx="25198">
                  <c:v>0.76600000000000001</c:v>
                </c:pt>
                <c:pt idx="25199">
                  <c:v>0.66500000000000004</c:v>
                </c:pt>
                <c:pt idx="25200">
                  <c:v>0.76500000000000001</c:v>
                </c:pt>
                <c:pt idx="25201">
                  <c:v>0.77</c:v>
                </c:pt>
                <c:pt idx="25202">
                  <c:v>0.76100000000000001</c:v>
                </c:pt>
                <c:pt idx="25203">
                  <c:v>0.77200000000000002</c:v>
                </c:pt>
                <c:pt idx="25204">
                  <c:v>0.69399999999999995</c:v>
                </c:pt>
                <c:pt idx="25205">
                  <c:v>0.69499999999999995</c:v>
                </c:pt>
                <c:pt idx="25206">
                  <c:v>0.77400000000000002</c:v>
                </c:pt>
                <c:pt idx="25207">
                  <c:v>0.755</c:v>
                </c:pt>
                <c:pt idx="25208">
                  <c:v>0.67200000000000004</c:v>
                </c:pt>
                <c:pt idx="25209">
                  <c:v>0.755</c:v>
                </c:pt>
                <c:pt idx="25210">
                  <c:v>0.64100000000000001</c:v>
                </c:pt>
                <c:pt idx="25211">
                  <c:v>0.65300000000000002</c:v>
                </c:pt>
                <c:pt idx="25212">
                  <c:v>0.65300000000000002</c:v>
                </c:pt>
                <c:pt idx="25213">
                  <c:v>0.71299999999999997</c:v>
                </c:pt>
                <c:pt idx="25214">
                  <c:v>0.59199999999999997</c:v>
                </c:pt>
                <c:pt idx="25215">
                  <c:v>0.67</c:v>
                </c:pt>
                <c:pt idx="25216">
                  <c:v>0.67</c:v>
                </c:pt>
                <c:pt idx="25217">
                  <c:v>0.75900000000000001</c:v>
                </c:pt>
                <c:pt idx="25218">
                  <c:v>0.71399999999999997</c:v>
                </c:pt>
                <c:pt idx="25219">
                  <c:v>0.66800000000000004</c:v>
                </c:pt>
                <c:pt idx="25220">
                  <c:v>0.66800000000000004</c:v>
                </c:pt>
                <c:pt idx="25221">
                  <c:v>0.69199999999999995</c:v>
                </c:pt>
                <c:pt idx="25222">
                  <c:v>0.71699999999999997</c:v>
                </c:pt>
                <c:pt idx="25223">
                  <c:v>0.69199999999999995</c:v>
                </c:pt>
                <c:pt idx="25224">
                  <c:v>0.64800000000000002</c:v>
                </c:pt>
                <c:pt idx="25225">
                  <c:v>0.76900000000000002</c:v>
                </c:pt>
                <c:pt idx="25226">
                  <c:v>0.69299999999999995</c:v>
                </c:pt>
                <c:pt idx="25227">
                  <c:v>0.64800000000000002</c:v>
                </c:pt>
                <c:pt idx="25228">
                  <c:v>0.64800000000000002</c:v>
                </c:pt>
                <c:pt idx="25229">
                  <c:v>0.76800000000000002</c:v>
                </c:pt>
                <c:pt idx="25230">
                  <c:v>0.75600000000000001</c:v>
                </c:pt>
                <c:pt idx="25231">
                  <c:v>0.72299999999999998</c:v>
                </c:pt>
                <c:pt idx="25232">
                  <c:v>0.63100000000000001</c:v>
                </c:pt>
                <c:pt idx="25233">
                  <c:v>0.75700000000000001</c:v>
                </c:pt>
                <c:pt idx="25234">
                  <c:v>0.75600000000000001</c:v>
                </c:pt>
                <c:pt idx="25235">
                  <c:v>0.75800000000000001</c:v>
                </c:pt>
                <c:pt idx="25236">
                  <c:v>0.76</c:v>
                </c:pt>
                <c:pt idx="25237">
                  <c:v>0.63200000000000001</c:v>
                </c:pt>
                <c:pt idx="25238">
                  <c:v>0.63600000000000001</c:v>
                </c:pt>
                <c:pt idx="25239">
                  <c:v>0.72599999999999998</c:v>
                </c:pt>
                <c:pt idx="25240">
                  <c:v>0.72199999999999998</c:v>
                </c:pt>
                <c:pt idx="25241">
                  <c:v>0.755</c:v>
                </c:pt>
                <c:pt idx="25242">
                  <c:v>0.625</c:v>
                </c:pt>
                <c:pt idx="25243">
                  <c:v>0.76800000000000002</c:v>
                </c:pt>
                <c:pt idx="25244">
                  <c:v>0.76800000000000002</c:v>
                </c:pt>
                <c:pt idx="25245">
                  <c:v>0.751</c:v>
                </c:pt>
                <c:pt idx="25246">
                  <c:v>0.77</c:v>
                </c:pt>
                <c:pt idx="25247">
                  <c:v>0.753</c:v>
                </c:pt>
                <c:pt idx="25248">
                  <c:v>0.59099999999999997</c:v>
                </c:pt>
                <c:pt idx="25249">
                  <c:v>0.76600000000000001</c:v>
                </c:pt>
                <c:pt idx="25250">
                  <c:v>0.77500000000000002</c:v>
                </c:pt>
                <c:pt idx="25251">
                  <c:v>0.76200000000000001</c:v>
                </c:pt>
                <c:pt idx="25252">
                  <c:v>0.76600000000000001</c:v>
                </c:pt>
                <c:pt idx="25253">
                  <c:v>0.75700000000000001</c:v>
                </c:pt>
                <c:pt idx="25254">
                  <c:v>0.68400000000000005</c:v>
                </c:pt>
                <c:pt idx="25255">
                  <c:v>0.70099999999999996</c:v>
                </c:pt>
                <c:pt idx="25256">
                  <c:v>0.68400000000000005</c:v>
                </c:pt>
                <c:pt idx="25257">
                  <c:v>0.71099999999999997</c:v>
                </c:pt>
                <c:pt idx="25258">
                  <c:v>0.76900000000000002</c:v>
                </c:pt>
                <c:pt idx="25259">
                  <c:v>0.76800000000000002</c:v>
                </c:pt>
                <c:pt idx="25260">
                  <c:v>0.76600000000000001</c:v>
                </c:pt>
                <c:pt idx="25261">
                  <c:v>0.76800000000000002</c:v>
                </c:pt>
                <c:pt idx="25262">
                  <c:v>0.76400000000000001</c:v>
                </c:pt>
                <c:pt idx="25263">
                  <c:v>0.77700000000000002</c:v>
                </c:pt>
                <c:pt idx="25264">
                  <c:v>0.77</c:v>
                </c:pt>
                <c:pt idx="25265">
                  <c:v>0.66100000000000003</c:v>
                </c:pt>
                <c:pt idx="25266">
                  <c:v>0.76100000000000001</c:v>
                </c:pt>
                <c:pt idx="25267">
                  <c:v>0.76700000000000002</c:v>
                </c:pt>
                <c:pt idx="25268">
                  <c:v>0.76800000000000002</c:v>
                </c:pt>
                <c:pt idx="25269">
                  <c:v>0.76600000000000001</c:v>
                </c:pt>
                <c:pt idx="25270">
                  <c:v>0.76</c:v>
                </c:pt>
                <c:pt idx="25271">
                  <c:v>0.77200000000000002</c:v>
                </c:pt>
                <c:pt idx="25272">
                  <c:v>0.71199999999999997</c:v>
                </c:pt>
                <c:pt idx="25273">
                  <c:v>0.66200000000000003</c:v>
                </c:pt>
                <c:pt idx="25274">
                  <c:v>0.67800000000000005</c:v>
                </c:pt>
                <c:pt idx="25275">
                  <c:v>0.76500000000000001</c:v>
                </c:pt>
                <c:pt idx="25276">
                  <c:v>0.77</c:v>
                </c:pt>
                <c:pt idx="25277">
                  <c:v>0.76700000000000002</c:v>
                </c:pt>
                <c:pt idx="25278">
                  <c:v>0.76100000000000001</c:v>
                </c:pt>
                <c:pt idx="25279">
                  <c:v>0.76700000000000002</c:v>
                </c:pt>
                <c:pt idx="25280">
                  <c:v>0.76400000000000001</c:v>
                </c:pt>
                <c:pt idx="25281">
                  <c:v>0.76700000000000002</c:v>
                </c:pt>
                <c:pt idx="25282">
                  <c:v>0.68899999999999995</c:v>
                </c:pt>
                <c:pt idx="25283">
                  <c:v>0.75700000000000001</c:v>
                </c:pt>
                <c:pt idx="25284">
                  <c:v>0.65500000000000003</c:v>
                </c:pt>
                <c:pt idx="25285">
                  <c:v>0.76800000000000002</c:v>
                </c:pt>
                <c:pt idx="25286">
                  <c:v>0.68700000000000006</c:v>
                </c:pt>
                <c:pt idx="25287">
                  <c:v>0.66600000000000004</c:v>
                </c:pt>
                <c:pt idx="25288">
                  <c:v>0.66600000000000004</c:v>
                </c:pt>
                <c:pt idx="25289">
                  <c:v>0.755</c:v>
                </c:pt>
                <c:pt idx="25290">
                  <c:v>0.77200000000000002</c:v>
                </c:pt>
                <c:pt idx="25291">
                  <c:v>0.755</c:v>
                </c:pt>
                <c:pt idx="25292">
                  <c:v>0.68799999999999994</c:v>
                </c:pt>
                <c:pt idx="25293">
                  <c:v>0.68899999999999995</c:v>
                </c:pt>
                <c:pt idx="25294">
                  <c:v>0.76300000000000001</c:v>
                </c:pt>
                <c:pt idx="25295">
                  <c:v>0.66200000000000003</c:v>
                </c:pt>
                <c:pt idx="25296">
                  <c:v>0.77</c:v>
                </c:pt>
                <c:pt idx="25297">
                  <c:v>0.70299999999999996</c:v>
                </c:pt>
                <c:pt idx="25298">
                  <c:v>0.76800000000000002</c:v>
                </c:pt>
                <c:pt idx="25299">
                  <c:v>0.76600000000000001</c:v>
                </c:pt>
                <c:pt idx="25300">
                  <c:v>0.64300000000000002</c:v>
                </c:pt>
                <c:pt idx="25301">
                  <c:v>0.64300000000000002</c:v>
                </c:pt>
                <c:pt idx="25302">
                  <c:v>0.72</c:v>
                </c:pt>
                <c:pt idx="25303">
                  <c:v>0.66200000000000003</c:v>
                </c:pt>
                <c:pt idx="25304">
                  <c:v>0.66200000000000003</c:v>
                </c:pt>
                <c:pt idx="25305">
                  <c:v>0.76600000000000001</c:v>
                </c:pt>
                <c:pt idx="25306">
                  <c:v>0.60699999999999998</c:v>
                </c:pt>
                <c:pt idx="25307">
                  <c:v>0.65900000000000003</c:v>
                </c:pt>
                <c:pt idx="25308">
                  <c:v>0.66</c:v>
                </c:pt>
                <c:pt idx="25309">
                  <c:v>0.60799999999999998</c:v>
                </c:pt>
                <c:pt idx="25310">
                  <c:v>0.76100000000000001</c:v>
                </c:pt>
                <c:pt idx="25311">
                  <c:v>0.61099999999999999</c:v>
                </c:pt>
                <c:pt idx="25312">
                  <c:v>0.76400000000000001</c:v>
                </c:pt>
                <c:pt idx="25313">
                  <c:v>0.77700000000000002</c:v>
                </c:pt>
                <c:pt idx="25314">
                  <c:v>0.58599999999999997</c:v>
                </c:pt>
                <c:pt idx="25315">
                  <c:v>0.76700000000000002</c:v>
                </c:pt>
                <c:pt idx="25316">
                  <c:v>0.63800000000000001</c:v>
                </c:pt>
                <c:pt idx="25317">
                  <c:v>0.75900000000000001</c:v>
                </c:pt>
                <c:pt idx="25318">
                  <c:v>0.76100000000000001</c:v>
                </c:pt>
                <c:pt idx="25319">
                  <c:v>0.76500000000000001</c:v>
                </c:pt>
                <c:pt idx="25320">
                  <c:v>0.77100000000000002</c:v>
                </c:pt>
                <c:pt idx="25321">
                  <c:v>0.76800000000000002</c:v>
                </c:pt>
                <c:pt idx="25322">
                  <c:v>0.77600000000000002</c:v>
                </c:pt>
                <c:pt idx="25323">
                  <c:v>0.70299999999999996</c:v>
                </c:pt>
                <c:pt idx="25324">
                  <c:v>0.72399999999999998</c:v>
                </c:pt>
                <c:pt idx="25325">
                  <c:v>0.70299999999999996</c:v>
                </c:pt>
                <c:pt idx="25326">
                  <c:v>0.72199999999999998</c:v>
                </c:pt>
                <c:pt idx="25327">
                  <c:v>0.71899999999999997</c:v>
                </c:pt>
                <c:pt idx="25328">
                  <c:v>0.76600000000000001</c:v>
                </c:pt>
                <c:pt idx="25329">
                  <c:v>0.76500000000000001</c:v>
                </c:pt>
                <c:pt idx="25330">
                  <c:v>0.77600000000000002</c:v>
                </c:pt>
                <c:pt idx="25331">
                  <c:v>0.72199999999999998</c:v>
                </c:pt>
                <c:pt idx="25332">
                  <c:v>0.77600000000000002</c:v>
                </c:pt>
                <c:pt idx="25333">
                  <c:v>0.76900000000000002</c:v>
                </c:pt>
                <c:pt idx="25334">
                  <c:v>0.76400000000000001</c:v>
                </c:pt>
                <c:pt idx="25335">
                  <c:v>0.77300000000000002</c:v>
                </c:pt>
                <c:pt idx="25336">
                  <c:v>0.76200000000000001</c:v>
                </c:pt>
                <c:pt idx="25337">
                  <c:v>0.65300000000000002</c:v>
                </c:pt>
                <c:pt idx="25338">
                  <c:v>0.78400000000000003</c:v>
                </c:pt>
                <c:pt idx="25339">
                  <c:v>0.65400000000000003</c:v>
                </c:pt>
                <c:pt idx="25340">
                  <c:v>0.76900000000000002</c:v>
                </c:pt>
                <c:pt idx="25341">
                  <c:v>0.69699999999999995</c:v>
                </c:pt>
                <c:pt idx="25342">
                  <c:v>0.77200000000000002</c:v>
                </c:pt>
                <c:pt idx="25343">
                  <c:v>0.77500000000000002</c:v>
                </c:pt>
                <c:pt idx="25344">
                  <c:v>0.77</c:v>
                </c:pt>
                <c:pt idx="25345">
                  <c:v>0.69799999999999995</c:v>
                </c:pt>
                <c:pt idx="25346">
                  <c:v>0.76900000000000002</c:v>
                </c:pt>
                <c:pt idx="25347">
                  <c:v>0.70199999999999996</c:v>
                </c:pt>
                <c:pt idx="25348">
                  <c:v>0.77200000000000002</c:v>
                </c:pt>
                <c:pt idx="25349">
                  <c:v>0.77900000000000003</c:v>
                </c:pt>
                <c:pt idx="25350">
                  <c:v>0.67</c:v>
                </c:pt>
                <c:pt idx="25351">
                  <c:v>0.78100000000000003</c:v>
                </c:pt>
                <c:pt idx="25352">
                  <c:v>0.78400000000000003</c:v>
                </c:pt>
                <c:pt idx="25353">
                  <c:v>0.77700000000000002</c:v>
                </c:pt>
                <c:pt idx="25354">
                  <c:v>0.77900000000000003</c:v>
                </c:pt>
                <c:pt idx="25355">
                  <c:v>0.78700000000000003</c:v>
                </c:pt>
                <c:pt idx="25356">
                  <c:v>0.70299999999999996</c:v>
                </c:pt>
                <c:pt idx="25357">
                  <c:v>0.70399999999999996</c:v>
                </c:pt>
                <c:pt idx="25358">
                  <c:v>0.78800000000000003</c:v>
                </c:pt>
                <c:pt idx="25359">
                  <c:v>0.79100000000000004</c:v>
                </c:pt>
                <c:pt idx="25360">
                  <c:v>0.76700000000000002</c:v>
                </c:pt>
                <c:pt idx="25361">
                  <c:v>0.67700000000000005</c:v>
                </c:pt>
                <c:pt idx="25362">
                  <c:v>0.72899999999999998</c:v>
                </c:pt>
                <c:pt idx="25363">
                  <c:v>0.65700000000000003</c:v>
                </c:pt>
                <c:pt idx="25364">
                  <c:v>0.65700000000000003</c:v>
                </c:pt>
                <c:pt idx="25365">
                  <c:v>0.78300000000000003</c:v>
                </c:pt>
                <c:pt idx="25366">
                  <c:v>0.65100000000000002</c:v>
                </c:pt>
                <c:pt idx="25367">
                  <c:v>0.65200000000000002</c:v>
                </c:pt>
                <c:pt idx="25368">
                  <c:v>0.78500000000000003</c:v>
                </c:pt>
                <c:pt idx="25369">
                  <c:v>0.65300000000000002</c:v>
                </c:pt>
                <c:pt idx="25370">
                  <c:v>0.78400000000000003</c:v>
                </c:pt>
                <c:pt idx="25371">
                  <c:v>0.77900000000000003</c:v>
                </c:pt>
                <c:pt idx="25372">
                  <c:v>0.73699999999999999</c:v>
                </c:pt>
                <c:pt idx="25373">
                  <c:v>0.77200000000000002</c:v>
                </c:pt>
                <c:pt idx="25374">
                  <c:v>0.78</c:v>
                </c:pt>
                <c:pt idx="25375">
                  <c:v>0.74399999999999999</c:v>
                </c:pt>
                <c:pt idx="25376">
                  <c:v>0.78800000000000003</c:v>
                </c:pt>
                <c:pt idx="25377">
                  <c:v>0.80200000000000005</c:v>
                </c:pt>
                <c:pt idx="25378">
                  <c:v>0.78600000000000003</c:v>
                </c:pt>
                <c:pt idx="25379">
                  <c:v>0.78600000000000003</c:v>
                </c:pt>
                <c:pt idx="25380">
                  <c:v>0.751</c:v>
                </c:pt>
                <c:pt idx="25381">
                  <c:v>0.79700000000000004</c:v>
                </c:pt>
                <c:pt idx="25382">
                  <c:v>0.78200000000000003</c:v>
                </c:pt>
                <c:pt idx="25383">
                  <c:v>0.79200000000000004</c:v>
                </c:pt>
                <c:pt idx="25384">
                  <c:v>0.78500000000000003</c:v>
                </c:pt>
                <c:pt idx="25385">
                  <c:v>0.79300000000000004</c:v>
                </c:pt>
                <c:pt idx="25386">
                  <c:v>0.78700000000000003</c:v>
                </c:pt>
                <c:pt idx="25387">
                  <c:v>0.69799999999999995</c:v>
                </c:pt>
                <c:pt idx="25388">
                  <c:v>0.69899999999999995</c:v>
                </c:pt>
                <c:pt idx="25389">
                  <c:v>0.80700000000000005</c:v>
                </c:pt>
                <c:pt idx="25390">
                  <c:v>0.72399999999999998</c:v>
                </c:pt>
                <c:pt idx="25391">
                  <c:v>0.79</c:v>
                </c:pt>
                <c:pt idx="25392">
                  <c:v>0.78600000000000003</c:v>
                </c:pt>
                <c:pt idx="25393">
                  <c:v>0.73699999999999999</c:v>
                </c:pt>
                <c:pt idx="25394">
                  <c:v>0.79500000000000004</c:v>
                </c:pt>
                <c:pt idx="25395">
                  <c:v>0.80300000000000005</c:v>
                </c:pt>
                <c:pt idx="25396">
                  <c:v>0.79800000000000004</c:v>
                </c:pt>
                <c:pt idx="25397">
                  <c:v>0.8</c:v>
                </c:pt>
                <c:pt idx="25398">
                  <c:v>0.80300000000000005</c:v>
                </c:pt>
                <c:pt idx="25399">
                  <c:v>0.81299999999999994</c:v>
                </c:pt>
                <c:pt idx="25400">
                  <c:v>0.8</c:v>
                </c:pt>
                <c:pt idx="25401">
                  <c:v>0.66700000000000004</c:v>
                </c:pt>
                <c:pt idx="25402">
                  <c:v>0.80400000000000005</c:v>
                </c:pt>
                <c:pt idx="25403">
                  <c:v>0.79200000000000004</c:v>
                </c:pt>
                <c:pt idx="25404">
                  <c:v>0.80800000000000005</c:v>
                </c:pt>
                <c:pt idx="25405">
                  <c:v>0.8</c:v>
                </c:pt>
                <c:pt idx="25406">
                  <c:v>0.81399999999999995</c:v>
                </c:pt>
                <c:pt idx="25407">
                  <c:v>0.80900000000000005</c:v>
                </c:pt>
                <c:pt idx="25408">
                  <c:v>0.81</c:v>
                </c:pt>
                <c:pt idx="25409">
                  <c:v>0.80300000000000005</c:v>
                </c:pt>
                <c:pt idx="25410">
                  <c:v>0.66500000000000004</c:v>
                </c:pt>
                <c:pt idx="25411">
                  <c:v>0.80900000000000005</c:v>
                </c:pt>
                <c:pt idx="25412">
                  <c:v>0.81299999999999994</c:v>
                </c:pt>
                <c:pt idx="25413">
                  <c:v>0.79900000000000004</c:v>
                </c:pt>
                <c:pt idx="25414">
                  <c:v>0.79800000000000004</c:v>
                </c:pt>
                <c:pt idx="25415">
                  <c:v>0.80900000000000005</c:v>
                </c:pt>
                <c:pt idx="25416">
                  <c:v>0.81</c:v>
                </c:pt>
                <c:pt idx="25417">
                  <c:v>0.66500000000000004</c:v>
                </c:pt>
                <c:pt idx="25418">
                  <c:v>0.78400000000000003</c:v>
                </c:pt>
                <c:pt idx="25419">
                  <c:v>0.66500000000000004</c:v>
                </c:pt>
                <c:pt idx="25420">
                  <c:v>0.80800000000000005</c:v>
                </c:pt>
                <c:pt idx="25421">
                  <c:v>0.78500000000000003</c:v>
                </c:pt>
                <c:pt idx="25422">
                  <c:v>0.81399999999999995</c:v>
                </c:pt>
                <c:pt idx="25423">
                  <c:v>0.80500000000000005</c:v>
                </c:pt>
                <c:pt idx="25424">
                  <c:v>0.67</c:v>
                </c:pt>
                <c:pt idx="25425">
                  <c:v>0.80400000000000005</c:v>
                </c:pt>
                <c:pt idx="25426">
                  <c:v>0.79500000000000004</c:v>
                </c:pt>
                <c:pt idx="25427">
                  <c:v>0.79200000000000004</c:v>
                </c:pt>
                <c:pt idx="25428">
                  <c:v>0.79500000000000004</c:v>
                </c:pt>
                <c:pt idx="25429">
                  <c:v>0.80600000000000005</c:v>
                </c:pt>
                <c:pt idx="25430">
                  <c:v>0.73699999999999999</c:v>
                </c:pt>
                <c:pt idx="25431">
                  <c:v>0.81799999999999995</c:v>
                </c:pt>
                <c:pt idx="25432">
                  <c:v>0.81599999999999995</c:v>
                </c:pt>
                <c:pt idx="25433">
                  <c:v>0.81899999999999995</c:v>
                </c:pt>
                <c:pt idx="25434">
                  <c:v>0.74199999999999999</c:v>
                </c:pt>
                <c:pt idx="25435">
                  <c:v>0.82299999999999995</c:v>
                </c:pt>
                <c:pt idx="25436">
                  <c:v>0.83399999999999996</c:v>
                </c:pt>
                <c:pt idx="25437">
                  <c:v>0.76600000000000001</c:v>
                </c:pt>
                <c:pt idx="25438">
                  <c:v>0.82699999999999996</c:v>
                </c:pt>
                <c:pt idx="25439">
                  <c:v>0.81200000000000006</c:v>
                </c:pt>
                <c:pt idx="25440">
                  <c:v>0.77500000000000002</c:v>
                </c:pt>
                <c:pt idx="25441">
                  <c:v>0.82399999999999995</c:v>
                </c:pt>
                <c:pt idx="25442">
                  <c:v>0.82199999999999995</c:v>
                </c:pt>
                <c:pt idx="25443">
                  <c:v>0.76200000000000001</c:v>
                </c:pt>
                <c:pt idx="25444">
                  <c:v>0.82699999999999996</c:v>
                </c:pt>
                <c:pt idx="25445">
                  <c:v>0.82899999999999996</c:v>
                </c:pt>
                <c:pt idx="25446">
                  <c:v>0.747</c:v>
                </c:pt>
                <c:pt idx="25447">
                  <c:v>0.81200000000000006</c:v>
                </c:pt>
                <c:pt idx="25448">
                  <c:v>0.80900000000000005</c:v>
                </c:pt>
                <c:pt idx="25449">
                  <c:v>0.82699999999999996</c:v>
                </c:pt>
                <c:pt idx="25450">
                  <c:v>0.68400000000000005</c:v>
                </c:pt>
                <c:pt idx="25451">
                  <c:v>0.83099999999999996</c:v>
                </c:pt>
                <c:pt idx="25452">
                  <c:v>0.748</c:v>
                </c:pt>
                <c:pt idx="25453">
                  <c:v>0.83199999999999996</c:v>
                </c:pt>
                <c:pt idx="25454">
                  <c:v>0.83</c:v>
                </c:pt>
                <c:pt idx="25455">
                  <c:v>0.69199999999999995</c:v>
                </c:pt>
                <c:pt idx="25456">
                  <c:v>0.83899999999999997</c:v>
                </c:pt>
                <c:pt idx="25457">
                  <c:v>0.83799999999999997</c:v>
                </c:pt>
                <c:pt idx="25458">
                  <c:v>0.83399999999999996</c:v>
                </c:pt>
                <c:pt idx="25459">
                  <c:v>0.83699999999999997</c:v>
                </c:pt>
                <c:pt idx="25460">
                  <c:v>0.82399999999999995</c:v>
                </c:pt>
                <c:pt idx="25461">
                  <c:v>0.84199999999999997</c:v>
                </c:pt>
                <c:pt idx="25462">
                  <c:v>0.84199999999999997</c:v>
                </c:pt>
                <c:pt idx="25463">
                  <c:v>0.80100000000000005</c:v>
                </c:pt>
                <c:pt idx="25464">
                  <c:v>0.83599999999999997</c:v>
                </c:pt>
                <c:pt idx="25465">
                  <c:v>0.83199999999999996</c:v>
                </c:pt>
                <c:pt idx="25466">
                  <c:v>0.83199999999999996</c:v>
                </c:pt>
                <c:pt idx="25467">
                  <c:v>0.753</c:v>
                </c:pt>
                <c:pt idx="25468">
                  <c:v>0.84599999999999997</c:v>
                </c:pt>
                <c:pt idx="25469">
                  <c:v>0.83399999999999996</c:v>
                </c:pt>
                <c:pt idx="25470">
                  <c:v>0.84199999999999997</c:v>
                </c:pt>
                <c:pt idx="25471">
                  <c:v>0.67200000000000004</c:v>
                </c:pt>
                <c:pt idx="25472">
                  <c:v>0.85299999999999998</c:v>
                </c:pt>
                <c:pt idx="25473">
                  <c:v>0.84</c:v>
                </c:pt>
                <c:pt idx="25474">
                  <c:v>0.82299999999999995</c:v>
                </c:pt>
                <c:pt idx="25475">
                  <c:v>0.84099999999999997</c:v>
                </c:pt>
                <c:pt idx="25476">
                  <c:v>0.78800000000000003</c:v>
                </c:pt>
                <c:pt idx="25477">
                  <c:v>0.84599999999999997</c:v>
                </c:pt>
                <c:pt idx="25478">
                  <c:v>0.84399999999999997</c:v>
                </c:pt>
                <c:pt idx="25479">
                  <c:v>0.80200000000000005</c:v>
                </c:pt>
                <c:pt idx="25480">
                  <c:v>0.85</c:v>
                </c:pt>
                <c:pt idx="25481">
                  <c:v>0.82199999999999995</c:v>
                </c:pt>
                <c:pt idx="25482">
                  <c:v>0.85499999999999998</c:v>
                </c:pt>
                <c:pt idx="25483">
                  <c:v>0.80500000000000005</c:v>
                </c:pt>
                <c:pt idx="25484">
                  <c:v>0.84699999999999998</c:v>
                </c:pt>
                <c:pt idx="25485">
                  <c:v>0.85799999999999998</c:v>
                </c:pt>
                <c:pt idx="25486">
                  <c:v>0.77</c:v>
                </c:pt>
                <c:pt idx="25487">
                  <c:v>0.85199999999999998</c:v>
                </c:pt>
                <c:pt idx="25488">
                  <c:v>0.86099999999999999</c:v>
                </c:pt>
                <c:pt idx="25489">
                  <c:v>0.85399999999999998</c:v>
                </c:pt>
                <c:pt idx="25490">
                  <c:v>0.77400000000000002</c:v>
                </c:pt>
                <c:pt idx="25491">
                  <c:v>0.77200000000000002</c:v>
                </c:pt>
                <c:pt idx="25492">
                  <c:v>0.85799999999999998</c:v>
                </c:pt>
                <c:pt idx="25493">
                  <c:v>0.86399999999999999</c:v>
                </c:pt>
                <c:pt idx="25494">
                  <c:v>0.86299999999999999</c:v>
                </c:pt>
                <c:pt idx="25495">
                  <c:v>0.78500000000000003</c:v>
                </c:pt>
                <c:pt idx="25496">
                  <c:v>0.78300000000000003</c:v>
                </c:pt>
                <c:pt idx="25497">
                  <c:v>0.86799999999999999</c:v>
                </c:pt>
                <c:pt idx="25498">
                  <c:v>0.86099999999999999</c:v>
                </c:pt>
                <c:pt idx="25499">
                  <c:v>0.84099999999999997</c:v>
                </c:pt>
                <c:pt idx="25500">
                  <c:v>0.84499999999999997</c:v>
                </c:pt>
                <c:pt idx="25501">
                  <c:v>0.86599999999999999</c:v>
                </c:pt>
                <c:pt idx="25502">
                  <c:v>0.875</c:v>
                </c:pt>
                <c:pt idx="25503">
                  <c:v>0.87</c:v>
                </c:pt>
                <c:pt idx="25504">
                  <c:v>0.878</c:v>
                </c:pt>
                <c:pt idx="25505">
                  <c:v>0.879</c:v>
                </c:pt>
                <c:pt idx="25506">
                  <c:v>0.878</c:v>
                </c:pt>
                <c:pt idx="25507">
                  <c:v>0.69299999999999995</c:v>
                </c:pt>
                <c:pt idx="25508">
                  <c:v>0.876</c:v>
                </c:pt>
                <c:pt idx="25509">
                  <c:v>0.86099999999999999</c:v>
                </c:pt>
                <c:pt idx="25510">
                  <c:v>0.879</c:v>
                </c:pt>
                <c:pt idx="25511">
                  <c:v>0.876</c:v>
                </c:pt>
                <c:pt idx="25512">
                  <c:v>0.86899999999999999</c:v>
                </c:pt>
                <c:pt idx="25513">
                  <c:v>0.86799999999999999</c:v>
                </c:pt>
                <c:pt idx="25514">
                  <c:v>0.84099999999999997</c:v>
                </c:pt>
                <c:pt idx="25515">
                  <c:v>0.88200000000000001</c:v>
                </c:pt>
                <c:pt idx="25516">
                  <c:v>0.85399999999999998</c:v>
                </c:pt>
                <c:pt idx="25517">
                  <c:v>0.86299999999999999</c:v>
                </c:pt>
                <c:pt idx="25518">
                  <c:v>0.85</c:v>
                </c:pt>
                <c:pt idx="25519">
                  <c:v>0.86599999999999999</c:v>
                </c:pt>
                <c:pt idx="25520">
                  <c:v>0.88500000000000001</c:v>
                </c:pt>
                <c:pt idx="25521">
                  <c:v>0.88200000000000001</c:v>
                </c:pt>
                <c:pt idx="25522">
                  <c:v>0.88900000000000001</c:v>
                </c:pt>
                <c:pt idx="25523">
                  <c:v>0.88700000000000001</c:v>
                </c:pt>
                <c:pt idx="25524">
                  <c:v>0.90200000000000002</c:v>
                </c:pt>
                <c:pt idx="25525">
                  <c:v>0.88900000000000001</c:v>
                </c:pt>
                <c:pt idx="25526">
                  <c:v>0.88600000000000001</c:v>
                </c:pt>
                <c:pt idx="25527">
                  <c:v>0.89500000000000002</c:v>
                </c:pt>
                <c:pt idx="25528">
                  <c:v>0.89600000000000002</c:v>
                </c:pt>
                <c:pt idx="25529">
                  <c:v>0.80700000000000005</c:v>
                </c:pt>
                <c:pt idx="25530">
                  <c:v>0.89400000000000002</c:v>
                </c:pt>
                <c:pt idx="25531">
                  <c:v>0.82699999999999996</c:v>
                </c:pt>
                <c:pt idx="25532">
                  <c:v>0.89200000000000002</c:v>
                </c:pt>
                <c:pt idx="25533">
                  <c:v>0.89700000000000002</c:v>
                </c:pt>
                <c:pt idx="25534">
                  <c:v>0.90300000000000002</c:v>
                </c:pt>
                <c:pt idx="25535">
                  <c:v>0.81200000000000006</c:v>
                </c:pt>
                <c:pt idx="25536">
                  <c:v>0.90500000000000003</c:v>
                </c:pt>
                <c:pt idx="25537">
                  <c:v>0.90700000000000003</c:v>
                </c:pt>
                <c:pt idx="25538">
                  <c:v>0.90800000000000003</c:v>
                </c:pt>
                <c:pt idx="25539">
                  <c:v>0.90400000000000003</c:v>
                </c:pt>
                <c:pt idx="25540">
                  <c:v>0.91200000000000003</c:v>
                </c:pt>
                <c:pt idx="25541">
                  <c:v>0.91200000000000003</c:v>
                </c:pt>
                <c:pt idx="25542">
                  <c:v>0.91200000000000003</c:v>
                </c:pt>
                <c:pt idx="25543">
                  <c:v>0.81799999999999995</c:v>
                </c:pt>
                <c:pt idx="25544">
                  <c:v>0.90100000000000002</c:v>
                </c:pt>
                <c:pt idx="25545">
                  <c:v>0.89600000000000002</c:v>
                </c:pt>
                <c:pt idx="25546">
                  <c:v>0.82299999999999995</c:v>
                </c:pt>
                <c:pt idx="25547">
                  <c:v>0.89900000000000002</c:v>
                </c:pt>
                <c:pt idx="25548">
                  <c:v>0.89800000000000002</c:v>
                </c:pt>
                <c:pt idx="25549">
                  <c:v>0.91600000000000004</c:v>
                </c:pt>
                <c:pt idx="25550">
                  <c:v>0.91</c:v>
                </c:pt>
                <c:pt idx="25551">
                  <c:v>0.91</c:v>
                </c:pt>
                <c:pt idx="25552">
                  <c:v>0.91600000000000004</c:v>
                </c:pt>
                <c:pt idx="25553">
                  <c:v>0.91300000000000003</c:v>
                </c:pt>
                <c:pt idx="25554">
                  <c:v>0.85499999999999998</c:v>
                </c:pt>
                <c:pt idx="25555">
                  <c:v>0.91600000000000004</c:v>
                </c:pt>
                <c:pt idx="25556">
                  <c:v>0.92600000000000005</c:v>
                </c:pt>
                <c:pt idx="25557">
                  <c:v>0.83599999999999997</c:v>
                </c:pt>
                <c:pt idx="25558">
                  <c:v>0.91700000000000004</c:v>
                </c:pt>
                <c:pt idx="25559">
                  <c:v>0.92500000000000004</c:v>
                </c:pt>
                <c:pt idx="25560">
                  <c:v>0.93400000000000005</c:v>
                </c:pt>
                <c:pt idx="25561">
                  <c:v>0.93500000000000005</c:v>
                </c:pt>
                <c:pt idx="25562">
                  <c:v>0.93799999999999994</c:v>
                </c:pt>
                <c:pt idx="25563">
                  <c:v>0.93700000000000006</c:v>
                </c:pt>
                <c:pt idx="25564">
                  <c:v>0.94199999999999995</c:v>
                </c:pt>
                <c:pt idx="25565">
                  <c:v>0.94099999999999995</c:v>
                </c:pt>
                <c:pt idx="25566">
                  <c:v>0.94499999999999995</c:v>
                </c:pt>
                <c:pt idx="25567">
                  <c:v>0.95</c:v>
                </c:pt>
                <c:pt idx="25568">
                  <c:v>0.95</c:v>
                </c:pt>
                <c:pt idx="25569">
                  <c:v>0.95</c:v>
                </c:pt>
                <c:pt idx="25570">
                  <c:v>0.94699999999999995</c:v>
                </c:pt>
                <c:pt idx="25571">
                  <c:v>0.94799999999999995</c:v>
                </c:pt>
                <c:pt idx="25572">
                  <c:v>0.95199999999999996</c:v>
                </c:pt>
                <c:pt idx="25573">
                  <c:v>0.95299999999999996</c:v>
                </c:pt>
                <c:pt idx="25574">
                  <c:v>0.9</c:v>
                </c:pt>
                <c:pt idx="25575">
                  <c:v>0.91600000000000004</c:v>
                </c:pt>
                <c:pt idx="25576">
                  <c:v>0.91100000000000003</c:v>
                </c:pt>
                <c:pt idx="25577">
                  <c:v>0.92900000000000005</c:v>
                </c:pt>
                <c:pt idx="25578">
                  <c:v>0.95499999999999996</c:v>
                </c:pt>
                <c:pt idx="25579">
                  <c:v>0.95699999999999996</c:v>
                </c:pt>
                <c:pt idx="25580">
                  <c:v>0.95899999999999996</c:v>
                </c:pt>
                <c:pt idx="25581">
                  <c:v>0.96299999999999997</c:v>
                </c:pt>
                <c:pt idx="25582">
                  <c:v>0.873</c:v>
                </c:pt>
                <c:pt idx="25583">
                  <c:v>0.96899999999999997</c:v>
                </c:pt>
                <c:pt idx="25584">
                  <c:v>0.96899999999999997</c:v>
                </c:pt>
                <c:pt idx="25585">
                  <c:v>0.96499999999999997</c:v>
                </c:pt>
                <c:pt idx="25586">
                  <c:v>0.879</c:v>
                </c:pt>
                <c:pt idx="25587">
                  <c:v>0.98399999999999999</c:v>
                </c:pt>
                <c:pt idx="25588">
                  <c:v>0.98199999999999998</c:v>
                </c:pt>
                <c:pt idx="25589">
                  <c:v>0.98399999999999999</c:v>
                </c:pt>
                <c:pt idx="25590">
                  <c:v>0.98499999999999999</c:v>
                </c:pt>
                <c:pt idx="25591">
                  <c:v>0.97399999999999998</c:v>
                </c:pt>
                <c:pt idx="25592">
                  <c:v>0.98599999999999999</c:v>
                </c:pt>
                <c:pt idx="25593">
                  <c:v>0.88500000000000001</c:v>
                </c:pt>
                <c:pt idx="25594">
                  <c:v>0.98899999999999999</c:v>
                </c:pt>
                <c:pt idx="25595">
                  <c:v>0.89</c:v>
                </c:pt>
                <c:pt idx="25596">
                  <c:v>0.96799999999999997</c:v>
                </c:pt>
                <c:pt idx="25597">
                  <c:v>0.99</c:v>
                </c:pt>
                <c:pt idx="25598">
                  <c:v>0.90600000000000003</c:v>
                </c:pt>
                <c:pt idx="25599">
                  <c:v>1</c:v>
                </c:pt>
                <c:pt idx="25600">
                  <c:v>1.0149999999999999</c:v>
                </c:pt>
                <c:pt idx="25601">
                  <c:v>1.02</c:v>
                </c:pt>
                <c:pt idx="25602">
                  <c:v>1.0109999999999999</c:v>
                </c:pt>
                <c:pt idx="25603">
                  <c:v>0.95899999999999996</c:v>
                </c:pt>
                <c:pt idx="25604">
                  <c:v>0.96499999999999997</c:v>
                </c:pt>
                <c:pt idx="25605">
                  <c:v>0.96299999999999997</c:v>
                </c:pt>
                <c:pt idx="25606">
                  <c:v>0.96899999999999997</c:v>
                </c:pt>
                <c:pt idx="25607">
                  <c:v>0.97</c:v>
                </c:pt>
                <c:pt idx="25608">
                  <c:v>0.97</c:v>
                </c:pt>
                <c:pt idx="25609">
                  <c:v>0.96699999999999997</c:v>
                </c:pt>
                <c:pt idx="25610">
                  <c:v>0.96799999999999997</c:v>
                </c:pt>
                <c:pt idx="25611">
                  <c:v>1.008</c:v>
                </c:pt>
                <c:pt idx="25612">
                  <c:v>0.96199999999999997</c:v>
                </c:pt>
                <c:pt idx="25613">
                  <c:v>0.96799999999999997</c:v>
                </c:pt>
                <c:pt idx="25614">
                  <c:v>0.96599999999999997</c:v>
                </c:pt>
                <c:pt idx="25615">
                  <c:v>0.72</c:v>
                </c:pt>
                <c:pt idx="25616">
                  <c:v>0.78200000000000003</c:v>
                </c:pt>
                <c:pt idx="25617">
                  <c:v>0.77</c:v>
                </c:pt>
                <c:pt idx="25618">
                  <c:v>0.75700000000000001</c:v>
                </c:pt>
                <c:pt idx="25619">
                  <c:v>0.78800000000000003</c:v>
                </c:pt>
                <c:pt idx="25620">
                  <c:v>0.77600000000000002</c:v>
                </c:pt>
                <c:pt idx="25621">
                  <c:v>0.79</c:v>
                </c:pt>
                <c:pt idx="25622">
                  <c:v>0.77300000000000002</c:v>
                </c:pt>
                <c:pt idx="25623">
                  <c:v>0.47</c:v>
                </c:pt>
                <c:pt idx="25624">
                  <c:v>0.47</c:v>
                </c:pt>
                <c:pt idx="25625">
                  <c:v>0.47799999999999998</c:v>
                </c:pt>
                <c:pt idx="25626">
                  <c:v>0.47799999999999998</c:v>
                </c:pt>
                <c:pt idx="25627">
                  <c:v>0.77500000000000002</c:v>
                </c:pt>
                <c:pt idx="25628">
                  <c:v>0.77800000000000002</c:v>
                </c:pt>
                <c:pt idx="25629">
                  <c:v>0.75800000000000001</c:v>
                </c:pt>
                <c:pt idx="25630">
                  <c:v>0.76100000000000001</c:v>
                </c:pt>
                <c:pt idx="25631">
                  <c:v>0.47299999999999998</c:v>
                </c:pt>
                <c:pt idx="25632">
                  <c:v>0.47299999999999998</c:v>
                </c:pt>
                <c:pt idx="25633">
                  <c:v>0.47899999999999998</c:v>
                </c:pt>
                <c:pt idx="25634">
                  <c:v>0.76200000000000001</c:v>
                </c:pt>
                <c:pt idx="25635">
                  <c:v>0.47699999999999998</c:v>
                </c:pt>
                <c:pt idx="25636">
                  <c:v>0.48099999999999998</c:v>
                </c:pt>
                <c:pt idx="25637">
                  <c:v>0.48099999999999998</c:v>
                </c:pt>
                <c:pt idx="25638">
                  <c:v>0.48699999999999999</c:v>
                </c:pt>
                <c:pt idx="25639">
                  <c:v>0.77500000000000002</c:v>
                </c:pt>
                <c:pt idx="25640">
                  <c:v>0.48599999999999999</c:v>
                </c:pt>
                <c:pt idx="25641">
                  <c:v>0.49</c:v>
                </c:pt>
                <c:pt idx="25642">
                  <c:v>0.49</c:v>
                </c:pt>
                <c:pt idx="25643">
                  <c:v>0.496</c:v>
                </c:pt>
                <c:pt idx="25644">
                  <c:v>0.76</c:v>
                </c:pt>
                <c:pt idx="25645">
                  <c:v>0.49399999999999999</c:v>
                </c:pt>
                <c:pt idx="25646">
                  <c:v>0.79100000000000004</c:v>
                </c:pt>
                <c:pt idx="25647">
                  <c:v>0.48</c:v>
                </c:pt>
                <c:pt idx="25648">
                  <c:v>0.497</c:v>
                </c:pt>
                <c:pt idx="25649">
                  <c:v>0.497</c:v>
                </c:pt>
                <c:pt idx="25650">
                  <c:v>0.78</c:v>
                </c:pt>
                <c:pt idx="25651">
                  <c:v>0.78700000000000003</c:v>
                </c:pt>
                <c:pt idx="25652">
                  <c:v>0.48399999999999999</c:v>
                </c:pt>
                <c:pt idx="25653">
                  <c:v>0.48399999999999999</c:v>
                </c:pt>
                <c:pt idx="25654">
                  <c:v>0.48899999999999999</c:v>
                </c:pt>
                <c:pt idx="25655">
                  <c:v>0.498</c:v>
                </c:pt>
                <c:pt idx="25656">
                  <c:v>0.498</c:v>
                </c:pt>
                <c:pt idx="25657">
                  <c:v>0.48199999999999998</c:v>
                </c:pt>
                <c:pt idx="25658">
                  <c:v>0.48199999999999998</c:v>
                </c:pt>
                <c:pt idx="25659">
                  <c:v>0.48899999999999999</c:v>
                </c:pt>
                <c:pt idx="25660">
                  <c:v>0.49099999999999999</c:v>
                </c:pt>
                <c:pt idx="25661">
                  <c:v>0.77500000000000002</c:v>
                </c:pt>
                <c:pt idx="25662">
                  <c:v>0.504</c:v>
                </c:pt>
                <c:pt idx="25663">
                  <c:v>0.78100000000000003</c:v>
                </c:pt>
                <c:pt idx="25664">
                  <c:v>0.76800000000000002</c:v>
                </c:pt>
                <c:pt idx="25665">
                  <c:v>0.77800000000000002</c:v>
                </c:pt>
                <c:pt idx="25666">
                  <c:v>0.75800000000000001</c:v>
                </c:pt>
                <c:pt idx="25667">
                  <c:v>0.77100000000000002</c:v>
                </c:pt>
                <c:pt idx="25668">
                  <c:v>0.48899999999999999</c:v>
                </c:pt>
                <c:pt idx="25669">
                  <c:v>0.77800000000000002</c:v>
                </c:pt>
                <c:pt idx="25670">
                  <c:v>0.50700000000000001</c:v>
                </c:pt>
                <c:pt idx="25671">
                  <c:v>0.50700000000000001</c:v>
                </c:pt>
                <c:pt idx="25672">
                  <c:v>0.49299999999999999</c:v>
                </c:pt>
                <c:pt idx="25673">
                  <c:v>0.49299999999999999</c:v>
                </c:pt>
                <c:pt idx="25674">
                  <c:v>0.498</c:v>
                </c:pt>
                <c:pt idx="25675">
                  <c:v>0.49</c:v>
                </c:pt>
                <c:pt idx="25676">
                  <c:v>0.49</c:v>
                </c:pt>
                <c:pt idx="25677">
                  <c:v>0.498</c:v>
                </c:pt>
                <c:pt idx="25678">
                  <c:v>0.50700000000000001</c:v>
                </c:pt>
                <c:pt idx="25679">
                  <c:v>0.50700000000000001</c:v>
                </c:pt>
                <c:pt idx="25680">
                  <c:v>0.5</c:v>
                </c:pt>
                <c:pt idx="25681">
                  <c:v>0.505</c:v>
                </c:pt>
                <c:pt idx="25682">
                  <c:v>0.499</c:v>
                </c:pt>
                <c:pt idx="25683">
                  <c:v>0.50600000000000001</c:v>
                </c:pt>
                <c:pt idx="25684">
                  <c:v>0.50600000000000001</c:v>
                </c:pt>
                <c:pt idx="25685">
                  <c:v>0.51400000000000001</c:v>
                </c:pt>
                <c:pt idx="25686">
                  <c:v>0.77900000000000003</c:v>
                </c:pt>
                <c:pt idx="25687">
                  <c:v>0.76500000000000001</c:v>
                </c:pt>
                <c:pt idx="25688">
                  <c:v>0.77400000000000002</c:v>
                </c:pt>
                <c:pt idx="25689">
                  <c:v>0.5</c:v>
                </c:pt>
                <c:pt idx="25690">
                  <c:v>0.5</c:v>
                </c:pt>
                <c:pt idx="25691">
                  <c:v>0.79600000000000004</c:v>
                </c:pt>
                <c:pt idx="25692">
                  <c:v>0.51500000000000001</c:v>
                </c:pt>
                <c:pt idx="25693">
                  <c:v>0.501</c:v>
                </c:pt>
                <c:pt idx="25694">
                  <c:v>0.501</c:v>
                </c:pt>
                <c:pt idx="25695">
                  <c:v>0.50700000000000001</c:v>
                </c:pt>
                <c:pt idx="25696">
                  <c:v>0.49199999999999999</c:v>
                </c:pt>
                <c:pt idx="25697">
                  <c:v>0.50700000000000001</c:v>
                </c:pt>
                <c:pt idx="25698">
                  <c:v>0.51600000000000001</c:v>
                </c:pt>
                <c:pt idx="25699">
                  <c:v>0.51600000000000001</c:v>
                </c:pt>
                <c:pt idx="25700">
                  <c:v>0.49199999999999999</c:v>
                </c:pt>
                <c:pt idx="25701">
                  <c:v>0.50900000000000001</c:v>
                </c:pt>
                <c:pt idx="25702">
                  <c:v>0.49399999999999999</c:v>
                </c:pt>
                <c:pt idx="25703">
                  <c:v>0.48499999999999999</c:v>
                </c:pt>
                <c:pt idx="25704">
                  <c:v>0.48499999999999999</c:v>
                </c:pt>
                <c:pt idx="25705">
                  <c:v>0.51500000000000001</c:v>
                </c:pt>
                <c:pt idx="25706">
                  <c:v>0.50800000000000001</c:v>
                </c:pt>
                <c:pt idx="25707">
                  <c:v>0.50800000000000001</c:v>
                </c:pt>
                <c:pt idx="25708">
                  <c:v>0.50800000000000001</c:v>
                </c:pt>
                <c:pt idx="25709">
                  <c:v>0.52300000000000002</c:v>
                </c:pt>
                <c:pt idx="25710">
                  <c:v>0.51700000000000002</c:v>
                </c:pt>
                <c:pt idx="25711">
                  <c:v>0.73599999999999999</c:v>
                </c:pt>
                <c:pt idx="25712">
                  <c:v>0.51600000000000001</c:v>
                </c:pt>
                <c:pt idx="25713">
                  <c:v>0.51600000000000001</c:v>
                </c:pt>
                <c:pt idx="25714">
                  <c:v>0.50600000000000001</c:v>
                </c:pt>
                <c:pt idx="25715">
                  <c:v>0.49199999999999999</c:v>
                </c:pt>
                <c:pt idx="25716">
                  <c:v>0.77600000000000002</c:v>
                </c:pt>
                <c:pt idx="25717">
                  <c:v>0.51</c:v>
                </c:pt>
                <c:pt idx="25718">
                  <c:v>0.51</c:v>
                </c:pt>
                <c:pt idx="25719">
                  <c:v>0.496</c:v>
                </c:pt>
                <c:pt idx="25720">
                  <c:v>0.496</c:v>
                </c:pt>
                <c:pt idx="25721">
                  <c:v>0.51</c:v>
                </c:pt>
                <c:pt idx="25722">
                  <c:v>0.51600000000000001</c:v>
                </c:pt>
                <c:pt idx="25723">
                  <c:v>0.51</c:v>
                </c:pt>
                <c:pt idx="25724">
                  <c:v>0.51</c:v>
                </c:pt>
                <c:pt idx="25725">
                  <c:v>0.501</c:v>
                </c:pt>
                <c:pt idx="25726">
                  <c:v>0.52600000000000002</c:v>
                </c:pt>
                <c:pt idx="25727">
                  <c:v>0.51600000000000001</c:v>
                </c:pt>
                <c:pt idx="25728">
                  <c:v>0.501</c:v>
                </c:pt>
                <c:pt idx="25729">
                  <c:v>0.70899999999999996</c:v>
                </c:pt>
                <c:pt idx="25730">
                  <c:v>0.52600000000000002</c:v>
                </c:pt>
                <c:pt idx="25731">
                  <c:v>0.52600000000000002</c:v>
                </c:pt>
                <c:pt idx="25732">
                  <c:v>0.49299999999999999</c:v>
                </c:pt>
                <c:pt idx="25733">
                  <c:v>0.49299999999999999</c:v>
                </c:pt>
                <c:pt idx="25734">
                  <c:v>0.503</c:v>
                </c:pt>
                <c:pt idx="25735">
                  <c:v>0.502</c:v>
                </c:pt>
                <c:pt idx="25736">
                  <c:v>0.51700000000000002</c:v>
                </c:pt>
                <c:pt idx="25737">
                  <c:v>0.50900000000000001</c:v>
                </c:pt>
                <c:pt idx="25738">
                  <c:v>0.73499999999999999</c:v>
                </c:pt>
                <c:pt idx="25739">
                  <c:v>0.53200000000000003</c:v>
                </c:pt>
                <c:pt idx="25740">
                  <c:v>0.52600000000000002</c:v>
                </c:pt>
                <c:pt idx="25741">
                  <c:v>0.504</c:v>
                </c:pt>
                <c:pt idx="25742">
                  <c:v>0.504</c:v>
                </c:pt>
                <c:pt idx="25743">
                  <c:v>0.745</c:v>
                </c:pt>
                <c:pt idx="25744">
                  <c:v>0.50900000000000001</c:v>
                </c:pt>
                <c:pt idx="25745">
                  <c:v>0.50900000000000001</c:v>
                </c:pt>
                <c:pt idx="25746">
                  <c:v>0.51800000000000002</c:v>
                </c:pt>
                <c:pt idx="25747">
                  <c:v>0.51800000000000002</c:v>
                </c:pt>
                <c:pt idx="25748">
                  <c:v>0.52800000000000002</c:v>
                </c:pt>
                <c:pt idx="25749">
                  <c:v>0.73399999999999999</c:v>
                </c:pt>
                <c:pt idx="25750">
                  <c:v>0.78</c:v>
                </c:pt>
                <c:pt idx="25751">
                  <c:v>0.51500000000000001</c:v>
                </c:pt>
                <c:pt idx="25752">
                  <c:v>0.72799999999999998</c:v>
                </c:pt>
                <c:pt idx="25753">
                  <c:v>0.5</c:v>
                </c:pt>
                <c:pt idx="25754">
                  <c:v>0.71799999999999997</c:v>
                </c:pt>
                <c:pt idx="25755">
                  <c:v>0.78600000000000003</c:v>
                </c:pt>
                <c:pt idx="25756">
                  <c:v>0.73899999999999999</c:v>
                </c:pt>
                <c:pt idx="25757">
                  <c:v>0.505</c:v>
                </c:pt>
                <c:pt idx="25758">
                  <c:v>0.505</c:v>
                </c:pt>
                <c:pt idx="25759">
                  <c:v>0.52</c:v>
                </c:pt>
                <c:pt idx="25760">
                  <c:v>0.52</c:v>
                </c:pt>
                <c:pt idx="25761">
                  <c:v>0.51</c:v>
                </c:pt>
                <c:pt idx="25762">
                  <c:v>0.52</c:v>
                </c:pt>
                <c:pt idx="25763">
                  <c:v>0.52</c:v>
                </c:pt>
                <c:pt idx="25764">
                  <c:v>0.51900000000000002</c:v>
                </c:pt>
                <c:pt idx="25765">
                  <c:v>0.51</c:v>
                </c:pt>
                <c:pt idx="25766">
                  <c:v>0.53600000000000003</c:v>
                </c:pt>
                <c:pt idx="25767">
                  <c:v>0.53600000000000003</c:v>
                </c:pt>
                <c:pt idx="25768">
                  <c:v>0.52100000000000002</c:v>
                </c:pt>
                <c:pt idx="25769">
                  <c:v>0.53600000000000003</c:v>
                </c:pt>
                <c:pt idx="25770">
                  <c:v>0.52</c:v>
                </c:pt>
                <c:pt idx="25771">
                  <c:v>0.497</c:v>
                </c:pt>
                <c:pt idx="25772">
                  <c:v>0.502</c:v>
                </c:pt>
                <c:pt idx="25773">
                  <c:v>0.502</c:v>
                </c:pt>
                <c:pt idx="25774">
                  <c:v>0.52</c:v>
                </c:pt>
                <c:pt idx="25775">
                  <c:v>0.51100000000000001</c:v>
                </c:pt>
                <c:pt idx="25776">
                  <c:v>0.76</c:v>
                </c:pt>
                <c:pt idx="25777">
                  <c:v>0.52600000000000002</c:v>
                </c:pt>
                <c:pt idx="25778">
                  <c:v>0.75900000000000001</c:v>
                </c:pt>
                <c:pt idx="25779">
                  <c:v>0.54200000000000004</c:v>
                </c:pt>
                <c:pt idx="25780">
                  <c:v>0.74</c:v>
                </c:pt>
                <c:pt idx="25781">
                  <c:v>0.51900000000000002</c:v>
                </c:pt>
                <c:pt idx="25782">
                  <c:v>0.51400000000000001</c:v>
                </c:pt>
                <c:pt idx="25783">
                  <c:v>0.51400000000000001</c:v>
                </c:pt>
                <c:pt idx="25784">
                  <c:v>0.74399999999999999</c:v>
                </c:pt>
                <c:pt idx="25785">
                  <c:v>0.52100000000000002</c:v>
                </c:pt>
                <c:pt idx="25786">
                  <c:v>0.51100000000000001</c:v>
                </c:pt>
                <c:pt idx="25787">
                  <c:v>0.51100000000000001</c:v>
                </c:pt>
                <c:pt idx="25788">
                  <c:v>0.52</c:v>
                </c:pt>
                <c:pt idx="25789">
                  <c:v>0.52</c:v>
                </c:pt>
                <c:pt idx="25790">
                  <c:v>0.53900000000000003</c:v>
                </c:pt>
                <c:pt idx="25791">
                  <c:v>0.54</c:v>
                </c:pt>
                <c:pt idx="25792">
                  <c:v>0.52500000000000002</c:v>
                </c:pt>
                <c:pt idx="25793">
                  <c:v>0.50900000000000001</c:v>
                </c:pt>
                <c:pt idx="25794">
                  <c:v>0.73599999999999999</c:v>
                </c:pt>
                <c:pt idx="25795">
                  <c:v>0.749</c:v>
                </c:pt>
                <c:pt idx="25796">
                  <c:v>0.51400000000000001</c:v>
                </c:pt>
                <c:pt idx="25797">
                  <c:v>0.51400000000000001</c:v>
                </c:pt>
                <c:pt idx="25798">
                  <c:v>0.53500000000000003</c:v>
                </c:pt>
                <c:pt idx="25799">
                  <c:v>0.52</c:v>
                </c:pt>
                <c:pt idx="25800">
                  <c:v>0.51300000000000001</c:v>
                </c:pt>
                <c:pt idx="25801">
                  <c:v>0.51300000000000001</c:v>
                </c:pt>
                <c:pt idx="25802">
                  <c:v>0.504</c:v>
                </c:pt>
                <c:pt idx="25803">
                  <c:v>0.52900000000000003</c:v>
                </c:pt>
                <c:pt idx="25804">
                  <c:v>0.52900000000000003</c:v>
                </c:pt>
                <c:pt idx="25805">
                  <c:v>0.53500000000000003</c:v>
                </c:pt>
                <c:pt idx="25806">
                  <c:v>0.52</c:v>
                </c:pt>
                <c:pt idx="25807">
                  <c:v>0.504</c:v>
                </c:pt>
                <c:pt idx="25808">
                  <c:v>0.54500000000000004</c:v>
                </c:pt>
                <c:pt idx="25809">
                  <c:v>0.54500000000000004</c:v>
                </c:pt>
                <c:pt idx="25810">
                  <c:v>0.53100000000000003</c:v>
                </c:pt>
                <c:pt idx="25811">
                  <c:v>0.53100000000000003</c:v>
                </c:pt>
                <c:pt idx="25812">
                  <c:v>0.52200000000000002</c:v>
                </c:pt>
                <c:pt idx="25813">
                  <c:v>0.50600000000000001</c:v>
                </c:pt>
                <c:pt idx="25814">
                  <c:v>0.51100000000000001</c:v>
                </c:pt>
                <c:pt idx="25815">
                  <c:v>0.51100000000000001</c:v>
                </c:pt>
                <c:pt idx="25816">
                  <c:v>0.52900000000000003</c:v>
                </c:pt>
                <c:pt idx="25817">
                  <c:v>0.53100000000000003</c:v>
                </c:pt>
                <c:pt idx="25818">
                  <c:v>0.52200000000000002</c:v>
                </c:pt>
                <c:pt idx="25819">
                  <c:v>0.52</c:v>
                </c:pt>
                <c:pt idx="25820">
                  <c:v>0.78900000000000003</c:v>
                </c:pt>
                <c:pt idx="25821">
                  <c:v>0.71299999999999997</c:v>
                </c:pt>
                <c:pt idx="25822">
                  <c:v>0.53</c:v>
                </c:pt>
                <c:pt idx="25823">
                  <c:v>0.53</c:v>
                </c:pt>
                <c:pt idx="25824">
                  <c:v>0.74</c:v>
                </c:pt>
                <c:pt idx="25825">
                  <c:v>0.53100000000000003</c:v>
                </c:pt>
                <c:pt idx="25826">
                  <c:v>0.79100000000000004</c:v>
                </c:pt>
                <c:pt idx="25827">
                  <c:v>0.53</c:v>
                </c:pt>
                <c:pt idx="25828">
                  <c:v>0.50600000000000001</c:v>
                </c:pt>
                <c:pt idx="25829">
                  <c:v>0.53600000000000003</c:v>
                </c:pt>
                <c:pt idx="25830">
                  <c:v>0.75</c:v>
                </c:pt>
                <c:pt idx="25831">
                  <c:v>0.496</c:v>
                </c:pt>
                <c:pt idx="25832">
                  <c:v>0.496</c:v>
                </c:pt>
                <c:pt idx="25833">
                  <c:v>0.55100000000000005</c:v>
                </c:pt>
                <c:pt idx="25834">
                  <c:v>0.75</c:v>
                </c:pt>
                <c:pt idx="25835">
                  <c:v>0.52400000000000002</c:v>
                </c:pt>
                <c:pt idx="25836">
                  <c:v>0.52300000000000002</c:v>
                </c:pt>
                <c:pt idx="25837">
                  <c:v>0.73799999999999999</c:v>
                </c:pt>
                <c:pt idx="25838">
                  <c:v>0.50800000000000001</c:v>
                </c:pt>
                <c:pt idx="25839">
                  <c:v>0.73199999999999998</c:v>
                </c:pt>
                <c:pt idx="25840">
                  <c:v>0.50800000000000001</c:v>
                </c:pt>
                <c:pt idx="25841">
                  <c:v>0.53200000000000003</c:v>
                </c:pt>
                <c:pt idx="25842">
                  <c:v>0.52200000000000002</c:v>
                </c:pt>
                <c:pt idx="25843">
                  <c:v>0.52200000000000002</c:v>
                </c:pt>
                <c:pt idx="25844">
                  <c:v>0.54900000000000004</c:v>
                </c:pt>
                <c:pt idx="25845">
                  <c:v>0.73199999999999998</c:v>
                </c:pt>
                <c:pt idx="25846">
                  <c:v>0.53400000000000003</c:v>
                </c:pt>
                <c:pt idx="25847">
                  <c:v>0.53</c:v>
                </c:pt>
                <c:pt idx="25848">
                  <c:v>0.53</c:v>
                </c:pt>
                <c:pt idx="25849">
                  <c:v>0.51900000000000002</c:v>
                </c:pt>
                <c:pt idx="25850">
                  <c:v>0.74299999999999999</c:v>
                </c:pt>
                <c:pt idx="25851">
                  <c:v>0.53300000000000003</c:v>
                </c:pt>
                <c:pt idx="25852">
                  <c:v>0.53300000000000003</c:v>
                </c:pt>
                <c:pt idx="25853">
                  <c:v>0.50800000000000001</c:v>
                </c:pt>
                <c:pt idx="25854">
                  <c:v>0.50800000000000001</c:v>
                </c:pt>
                <c:pt idx="25855">
                  <c:v>0.52300000000000002</c:v>
                </c:pt>
                <c:pt idx="25856">
                  <c:v>0.52300000000000002</c:v>
                </c:pt>
                <c:pt idx="25857">
                  <c:v>0.52900000000000003</c:v>
                </c:pt>
                <c:pt idx="25858">
                  <c:v>0.51400000000000001</c:v>
                </c:pt>
                <c:pt idx="25859">
                  <c:v>0.77700000000000002</c:v>
                </c:pt>
                <c:pt idx="25860">
                  <c:v>0.53900000000000003</c:v>
                </c:pt>
                <c:pt idx="25861">
                  <c:v>0.53900000000000003</c:v>
                </c:pt>
                <c:pt idx="25862">
                  <c:v>0.52900000000000003</c:v>
                </c:pt>
                <c:pt idx="25863">
                  <c:v>0.77600000000000002</c:v>
                </c:pt>
                <c:pt idx="25864">
                  <c:v>0.51400000000000001</c:v>
                </c:pt>
                <c:pt idx="25865">
                  <c:v>0.72199999999999998</c:v>
                </c:pt>
                <c:pt idx="25866">
                  <c:v>0.55400000000000005</c:v>
                </c:pt>
                <c:pt idx="25867">
                  <c:v>0.55400000000000005</c:v>
                </c:pt>
                <c:pt idx="25868">
                  <c:v>0.52400000000000002</c:v>
                </c:pt>
                <c:pt idx="25869">
                  <c:v>0.58099999999999996</c:v>
                </c:pt>
                <c:pt idx="25870">
                  <c:v>0.52400000000000002</c:v>
                </c:pt>
                <c:pt idx="25871">
                  <c:v>0.58099999999999996</c:v>
                </c:pt>
                <c:pt idx="25872">
                  <c:v>0.51600000000000001</c:v>
                </c:pt>
                <c:pt idx="25873">
                  <c:v>0.52100000000000002</c:v>
                </c:pt>
                <c:pt idx="25874">
                  <c:v>0.52100000000000002</c:v>
                </c:pt>
                <c:pt idx="25875">
                  <c:v>0.76500000000000001</c:v>
                </c:pt>
                <c:pt idx="25876">
                  <c:v>0.53200000000000003</c:v>
                </c:pt>
                <c:pt idx="25877">
                  <c:v>0.54100000000000004</c:v>
                </c:pt>
                <c:pt idx="25878">
                  <c:v>0.54100000000000004</c:v>
                </c:pt>
                <c:pt idx="25879">
                  <c:v>0.53</c:v>
                </c:pt>
                <c:pt idx="25880">
                  <c:v>0.79800000000000004</c:v>
                </c:pt>
                <c:pt idx="25881">
                  <c:v>0.53300000000000003</c:v>
                </c:pt>
                <c:pt idx="25882">
                  <c:v>0.52300000000000002</c:v>
                </c:pt>
                <c:pt idx="25883">
                  <c:v>0.51600000000000001</c:v>
                </c:pt>
                <c:pt idx="25884">
                  <c:v>0.54200000000000004</c:v>
                </c:pt>
                <c:pt idx="25885">
                  <c:v>0.54500000000000004</c:v>
                </c:pt>
                <c:pt idx="25886">
                  <c:v>0.52300000000000002</c:v>
                </c:pt>
                <c:pt idx="25887">
                  <c:v>0.505</c:v>
                </c:pt>
                <c:pt idx="25888">
                  <c:v>0.505</c:v>
                </c:pt>
                <c:pt idx="25889">
                  <c:v>0.745</c:v>
                </c:pt>
                <c:pt idx="25890">
                  <c:v>0.54100000000000004</c:v>
                </c:pt>
                <c:pt idx="25891">
                  <c:v>0.56200000000000006</c:v>
                </c:pt>
                <c:pt idx="25892">
                  <c:v>0.54100000000000004</c:v>
                </c:pt>
                <c:pt idx="25893">
                  <c:v>0.54100000000000004</c:v>
                </c:pt>
                <c:pt idx="25894">
                  <c:v>0.53400000000000003</c:v>
                </c:pt>
                <c:pt idx="25895">
                  <c:v>0.54200000000000004</c:v>
                </c:pt>
                <c:pt idx="25896">
                  <c:v>0.748</c:v>
                </c:pt>
                <c:pt idx="25897">
                  <c:v>0.76400000000000001</c:v>
                </c:pt>
                <c:pt idx="25898">
                  <c:v>0.53300000000000003</c:v>
                </c:pt>
                <c:pt idx="25899">
                  <c:v>0.76400000000000001</c:v>
                </c:pt>
                <c:pt idx="25900">
                  <c:v>0.51700000000000002</c:v>
                </c:pt>
                <c:pt idx="25901">
                  <c:v>0.52200000000000002</c:v>
                </c:pt>
                <c:pt idx="25902">
                  <c:v>0.51700000000000002</c:v>
                </c:pt>
                <c:pt idx="25903">
                  <c:v>0.54</c:v>
                </c:pt>
                <c:pt idx="25904">
                  <c:v>0.59299999999999997</c:v>
                </c:pt>
                <c:pt idx="25905">
                  <c:v>0.56000000000000005</c:v>
                </c:pt>
                <c:pt idx="25906">
                  <c:v>0.52600000000000002</c:v>
                </c:pt>
                <c:pt idx="25907">
                  <c:v>0.54400000000000004</c:v>
                </c:pt>
                <c:pt idx="25908">
                  <c:v>0.74099999999999999</c:v>
                </c:pt>
                <c:pt idx="25909">
                  <c:v>0.52800000000000002</c:v>
                </c:pt>
                <c:pt idx="25910">
                  <c:v>0.52300000000000002</c:v>
                </c:pt>
                <c:pt idx="25911">
                  <c:v>0.52300000000000002</c:v>
                </c:pt>
                <c:pt idx="25912">
                  <c:v>0.53200000000000003</c:v>
                </c:pt>
                <c:pt idx="25913">
                  <c:v>0.53200000000000003</c:v>
                </c:pt>
                <c:pt idx="25914">
                  <c:v>0.51300000000000001</c:v>
                </c:pt>
                <c:pt idx="25915">
                  <c:v>0.54100000000000004</c:v>
                </c:pt>
                <c:pt idx="25916">
                  <c:v>0.54100000000000004</c:v>
                </c:pt>
                <c:pt idx="25917">
                  <c:v>0.751</c:v>
                </c:pt>
                <c:pt idx="25918">
                  <c:v>0.754</c:v>
                </c:pt>
                <c:pt idx="25919">
                  <c:v>0.51700000000000002</c:v>
                </c:pt>
                <c:pt idx="25920">
                  <c:v>0.51700000000000002</c:v>
                </c:pt>
                <c:pt idx="25921">
                  <c:v>0.55400000000000005</c:v>
                </c:pt>
                <c:pt idx="25922">
                  <c:v>0.53300000000000003</c:v>
                </c:pt>
                <c:pt idx="25923">
                  <c:v>0.53300000000000003</c:v>
                </c:pt>
                <c:pt idx="25924">
                  <c:v>0.53900000000000003</c:v>
                </c:pt>
                <c:pt idx="25925">
                  <c:v>0.54400000000000004</c:v>
                </c:pt>
                <c:pt idx="25926">
                  <c:v>0.54400000000000004</c:v>
                </c:pt>
                <c:pt idx="25927">
                  <c:v>0.52300000000000002</c:v>
                </c:pt>
                <c:pt idx="25928">
                  <c:v>0.53900000000000003</c:v>
                </c:pt>
                <c:pt idx="25929">
                  <c:v>0.54800000000000004</c:v>
                </c:pt>
                <c:pt idx="25930">
                  <c:v>0.54800000000000004</c:v>
                </c:pt>
                <c:pt idx="25931">
                  <c:v>0.52300000000000002</c:v>
                </c:pt>
                <c:pt idx="25932">
                  <c:v>0.754</c:v>
                </c:pt>
                <c:pt idx="25933">
                  <c:v>0.56499999999999995</c:v>
                </c:pt>
                <c:pt idx="25934">
                  <c:v>0.56499999999999995</c:v>
                </c:pt>
                <c:pt idx="25935">
                  <c:v>0.55900000000000005</c:v>
                </c:pt>
                <c:pt idx="25936">
                  <c:v>0.78700000000000003</c:v>
                </c:pt>
                <c:pt idx="25937">
                  <c:v>0.78600000000000003</c:v>
                </c:pt>
                <c:pt idx="25938">
                  <c:v>0.59499999999999997</c:v>
                </c:pt>
                <c:pt idx="25939">
                  <c:v>0.59499999999999997</c:v>
                </c:pt>
                <c:pt idx="25940">
                  <c:v>0.52600000000000002</c:v>
                </c:pt>
                <c:pt idx="25941">
                  <c:v>0.53100000000000003</c:v>
                </c:pt>
                <c:pt idx="25942">
                  <c:v>0.53100000000000003</c:v>
                </c:pt>
                <c:pt idx="25943">
                  <c:v>0.52300000000000002</c:v>
                </c:pt>
                <c:pt idx="25944">
                  <c:v>0.54200000000000004</c:v>
                </c:pt>
                <c:pt idx="25945">
                  <c:v>0.745</c:v>
                </c:pt>
                <c:pt idx="25946">
                  <c:v>0.53400000000000003</c:v>
                </c:pt>
                <c:pt idx="25947">
                  <c:v>0.53400000000000003</c:v>
                </c:pt>
                <c:pt idx="25948">
                  <c:v>0.53900000000000003</c:v>
                </c:pt>
                <c:pt idx="25949">
                  <c:v>0.52500000000000002</c:v>
                </c:pt>
                <c:pt idx="25950">
                  <c:v>0.53500000000000003</c:v>
                </c:pt>
                <c:pt idx="25951">
                  <c:v>0.55400000000000005</c:v>
                </c:pt>
                <c:pt idx="25952">
                  <c:v>0.51500000000000001</c:v>
                </c:pt>
                <c:pt idx="25953">
                  <c:v>0.51500000000000001</c:v>
                </c:pt>
                <c:pt idx="25954">
                  <c:v>0.53300000000000003</c:v>
                </c:pt>
                <c:pt idx="25955">
                  <c:v>0.754</c:v>
                </c:pt>
                <c:pt idx="25956">
                  <c:v>0.55200000000000005</c:v>
                </c:pt>
                <c:pt idx="25957">
                  <c:v>0.55200000000000005</c:v>
                </c:pt>
                <c:pt idx="25958">
                  <c:v>0.58399999999999996</c:v>
                </c:pt>
                <c:pt idx="25959">
                  <c:v>0.53400000000000003</c:v>
                </c:pt>
                <c:pt idx="25960">
                  <c:v>0.74299999999999999</c:v>
                </c:pt>
                <c:pt idx="25961">
                  <c:v>0.74299999999999999</c:v>
                </c:pt>
                <c:pt idx="25962">
                  <c:v>0.53400000000000003</c:v>
                </c:pt>
                <c:pt idx="25963">
                  <c:v>0.55300000000000005</c:v>
                </c:pt>
                <c:pt idx="25964">
                  <c:v>0.53400000000000003</c:v>
                </c:pt>
                <c:pt idx="25965">
                  <c:v>0.54400000000000004</c:v>
                </c:pt>
                <c:pt idx="25966">
                  <c:v>0.55100000000000005</c:v>
                </c:pt>
                <c:pt idx="25967">
                  <c:v>0.53400000000000003</c:v>
                </c:pt>
                <c:pt idx="25968">
                  <c:v>0.79300000000000004</c:v>
                </c:pt>
                <c:pt idx="25969">
                  <c:v>0.55200000000000005</c:v>
                </c:pt>
                <c:pt idx="25970">
                  <c:v>0.55200000000000005</c:v>
                </c:pt>
                <c:pt idx="25971">
                  <c:v>0.79600000000000004</c:v>
                </c:pt>
                <c:pt idx="25972">
                  <c:v>0.73599999999999999</c:v>
                </c:pt>
                <c:pt idx="25973">
                  <c:v>0.52700000000000002</c:v>
                </c:pt>
                <c:pt idx="25974">
                  <c:v>0.55300000000000005</c:v>
                </c:pt>
                <c:pt idx="25975">
                  <c:v>0.55300000000000005</c:v>
                </c:pt>
                <c:pt idx="25976">
                  <c:v>0.52700000000000002</c:v>
                </c:pt>
                <c:pt idx="25977">
                  <c:v>0.60199999999999998</c:v>
                </c:pt>
                <c:pt idx="25978">
                  <c:v>0.53300000000000003</c:v>
                </c:pt>
                <c:pt idx="25979">
                  <c:v>0.58299999999999996</c:v>
                </c:pt>
                <c:pt idx="25980">
                  <c:v>0.73699999999999999</c:v>
                </c:pt>
                <c:pt idx="25981">
                  <c:v>0.55100000000000005</c:v>
                </c:pt>
                <c:pt idx="25982">
                  <c:v>0.55300000000000005</c:v>
                </c:pt>
                <c:pt idx="25983">
                  <c:v>0.53800000000000003</c:v>
                </c:pt>
                <c:pt idx="25984">
                  <c:v>0.52200000000000002</c:v>
                </c:pt>
                <c:pt idx="25985">
                  <c:v>0.53500000000000003</c:v>
                </c:pt>
                <c:pt idx="25986">
                  <c:v>0.53700000000000003</c:v>
                </c:pt>
                <c:pt idx="25987">
                  <c:v>0.747</c:v>
                </c:pt>
                <c:pt idx="25988">
                  <c:v>0.755</c:v>
                </c:pt>
                <c:pt idx="25989">
                  <c:v>0.52500000000000002</c:v>
                </c:pt>
                <c:pt idx="25990">
                  <c:v>0.52500000000000002</c:v>
                </c:pt>
                <c:pt idx="25991">
                  <c:v>0.55400000000000005</c:v>
                </c:pt>
                <c:pt idx="25992">
                  <c:v>0.748</c:v>
                </c:pt>
                <c:pt idx="25993">
                  <c:v>0.53400000000000003</c:v>
                </c:pt>
                <c:pt idx="25994">
                  <c:v>0.53400000000000003</c:v>
                </c:pt>
                <c:pt idx="25995">
                  <c:v>0.54300000000000004</c:v>
                </c:pt>
                <c:pt idx="25996">
                  <c:v>0.54300000000000004</c:v>
                </c:pt>
                <c:pt idx="25997">
                  <c:v>0.79</c:v>
                </c:pt>
                <c:pt idx="25998">
                  <c:v>0.55300000000000005</c:v>
                </c:pt>
                <c:pt idx="25999">
                  <c:v>0.55300000000000005</c:v>
                </c:pt>
                <c:pt idx="26000">
                  <c:v>0.52600000000000002</c:v>
                </c:pt>
                <c:pt idx="26001">
                  <c:v>0.52600000000000002</c:v>
                </c:pt>
                <c:pt idx="26002">
                  <c:v>0.54800000000000004</c:v>
                </c:pt>
                <c:pt idx="26003">
                  <c:v>0.54200000000000004</c:v>
                </c:pt>
                <c:pt idx="26004">
                  <c:v>0.54200000000000004</c:v>
                </c:pt>
                <c:pt idx="26005">
                  <c:v>0.53200000000000003</c:v>
                </c:pt>
                <c:pt idx="26006">
                  <c:v>0.51700000000000002</c:v>
                </c:pt>
                <c:pt idx="26007">
                  <c:v>0.54800000000000004</c:v>
                </c:pt>
                <c:pt idx="26008">
                  <c:v>0.53200000000000003</c:v>
                </c:pt>
                <c:pt idx="26009">
                  <c:v>0.55700000000000005</c:v>
                </c:pt>
                <c:pt idx="26010">
                  <c:v>0.55700000000000005</c:v>
                </c:pt>
                <c:pt idx="26011">
                  <c:v>0.53700000000000003</c:v>
                </c:pt>
                <c:pt idx="26012">
                  <c:v>0.53700000000000003</c:v>
                </c:pt>
                <c:pt idx="26013">
                  <c:v>0.57099999999999995</c:v>
                </c:pt>
                <c:pt idx="26014">
                  <c:v>0.58499999999999996</c:v>
                </c:pt>
                <c:pt idx="26015">
                  <c:v>0.58499999999999996</c:v>
                </c:pt>
                <c:pt idx="26016">
                  <c:v>0.77</c:v>
                </c:pt>
                <c:pt idx="26017">
                  <c:v>0.55500000000000005</c:v>
                </c:pt>
                <c:pt idx="26018">
                  <c:v>0.55600000000000005</c:v>
                </c:pt>
                <c:pt idx="26019">
                  <c:v>0.53600000000000003</c:v>
                </c:pt>
                <c:pt idx="26020">
                  <c:v>0.54100000000000004</c:v>
                </c:pt>
                <c:pt idx="26021">
                  <c:v>0.54100000000000004</c:v>
                </c:pt>
                <c:pt idx="26022">
                  <c:v>0.78200000000000003</c:v>
                </c:pt>
                <c:pt idx="26023">
                  <c:v>0.78100000000000003</c:v>
                </c:pt>
                <c:pt idx="26024">
                  <c:v>0.53300000000000003</c:v>
                </c:pt>
                <c:pt idx="26025">
                  <c:v>0.55200000000000005</c:v>
                </c:pt>
                <c:pt idx="26026">
                  <c:v>0.52700000000000002</c:v>
                </c:pt>
                <c:pt idx="26027">
                  <c:v>0.52700000000000002</c:v>
                </c:pt>
                <c:pt idx="26028">
                  <c:v>0.54900000000000004</c:v>
                </c:pt>
                <c:pt idx="26029">
                  <c:v>0.52400000000000002</c:v>
                </c:pt>
                <c:pt idx="26030">
                  <c:v>0.52400000000000002</c:v>
                </c:pt>
                <c:pt idx="26031">
                  <c:v>0.53500000000000003</c:v>
                </c:pt>
                <c:pt idx="26032">
                  <c:v>0.56499999999999995</c:v>
                </c:pt>
                <c:pt idx="26033">
                  <c:v>0.79600000000000004</c:v>
                </c:pt>
                <c:pt idx="26034">
                  <c:v>0.52</c:v>
                </c:pt>
                <c:pt idx="26035">
                  <c:v>0.54500000000000004</c:v>
                </c:pt>
                <c:pt idx="26036">
                  <c:v>0.54500000000000004</c:v>
                </c:pt>
                <c:pt idx="26037">
                  <c:v>0.59899999999999998</c:v>
                </c:pt>
                <c:pt idx="26038">
                  <c:v>0.753</c:v>
                </c:pt>
                <c:pt idx="26039">
                  <c:v>0.54600000000000004</c:v>
                </c:pt>
                <c:pt idx="26040">
                  <c:v>0.55400000000000005</c:v>
                </c:pt>
                <c:pt idx="26041">
                  <c:v>0.56399999999999995</c:v>
                </c:pt>
                <c:pt idx="26042">
                  <c:v>0.56399999999999995</c:v>
                </c:pt>
                <c:pt idx="26043">
                  <c:v>0.54400000000000004</c:v>
                </c:pt>
                <c:pt idx="26044">
                  <c:v>0.55400000000000005</c:v>
                </c:pt>
                <c:pt idx="26045">
                  <c:v>0.50900000000000001</c:v>
                </c:pt>
                <c:pt idx="26046">
                  <c:v>0.50900000000000001</c:v>
                </c:pt>
                <c:pt idx="26047">
                  <c:v>0.54500000000000004</c:v>
                </c:pt>
                <c:pt idx="26048">
                  <c:v>0.54500000000000004</c:v>
                </c:pt>
                <c:pt idx="26049">
                  <c:v>0.53700000000000003</c:v>
                </c:pt>
                <c:pt idx="26050">
                  <c:v>0.56399999999999995</c:v>
                </c:pt>
                <c:pt idx="26051">
                  <c:v>0.79300000000000004</c:v>
                </c:pt>
                <c:pt idx="26052">
                  <c:v>0.54500000000000004</c:v>
                </c:pt>
                <c:pt idx="26053">
                  <c:v>0.53700000000000003</c:v>
                </c:pt>
                <c:pt idx="26054">
                  <c:v>0.54600000000000004</c:v>
                </c:pt>
                <c:pt idx="26055">
                  <c:v>0.55600000000000005</c:v>
                </c:pt>
                <c:pt idx="26056">
                  <c:v>0.56299999999999994</c:v>
                </c:pt>
                <c:pt idx="26057">
                  <c:v>0.52100000000000002</c:v>
                </c:pt>
                <c:pt idx="26058">
                  <c:v>0.59599999999999997</c:v>
                </c:pt>
                <c:pt idx="26059">
                  <c:v>0.56499999999999995</c:v>
                </c:pt>
                <c:pt idx="26060">
                  <c:v>0.52100000000000002</c:v>
                </c:pt>
                <c:pt idx="26061">
                  <c:v>0.56499999999999995</c:v>
                </c:pt>
                <c:pt idx="26062">
                  <c:v>0.746</c:v>
                </c:pt>
                <c:pt idx="26063">
                  <c:v>0.56299999999999994</c:v>
                </c:pt>
                <c:pt idx="26064">
                  <c:v>0.82099999999999995</c:v>
                </c:pt>
                <c:pt idx="26065">
                  <c:v>0.54300000000000004</c:v>
                </c:pt>
                <c:pt idx="26066">
                  <c:v>0.54700000000000004</c:v>
                </c:pt>
                <c:pt idx="26067">
                  <c:v>0.53100000000000003</c:v>
                </c:pt>
                <c:pt idx="26068">
                  <c:v>0.56200000000000006</c:v>
                </c:pt>
                <c:pt idx="26069">
                  <c:v>0.58199999999999996</c:v>
                </c:pt>
                <c:pt idx="26070">
                  <c:v>0.75900000000000001</c:v>
                </c:pt>
                <c:pt idx="26071">
                  <c:v>0.54700000000000004</c:v>
                </c:pt>
                <c:pt idx="26072">
                  <c:v>0.54800000000000004</c:v>
                </c:pt>
                <c:pt idx="26073">
                  <c:v>0.53600000000000003</c:v>
                </c:pt>
                <c:pt idx="26074">
                  <c:v>0.53600000000000003</c:v>
                </c:pt>
                <c:pt idx="26075">
                  <c:v>0.56599999999999995</c:v>
                </c:pt>
                <c:pt idx="26076">
                  <c:v>0.55400000000000005</c:v>
                </c:pt>
                <c:pt idx="26077">
                  <c:v>0.55400000000000005</c:v>
                </c:pt>
                <c:pt idx="26078">
                  <c:v>0.54500000000000004</c:v>
                </c:pt>
                <c:pt idx="26079">
                  <c:v>0.54500000000000004</c:v>
                </c:pt>
                <c:pt idx="26080">
                  <c:v>0.57199999999999995</c:v>
                </c:pt>
                <c:pt idx="26081">
                  <c:v>0.65400000000000003</c:v>
                </c:pt>
                <c:pt idx="26082">
                  <c:v>0.75600000000000001</c:v>
                </c:pt>
                <c:pt idx="26083">
                  <c:v>0.55700000000000005</c:v>
                </c:pt>
                <c:pt idx="26084">
                  <c:v>0.628</c:v>
                </c:pt>
                <c:pt idx="26085">
                  <c:v>0.54200000000000004</c:v>
                </c:pt>
                <c:pt idx="26086">
                  <c:v>0.55200000000000005</c:v>
                </c:pt>
                <c:pt idx="26087">
                  <c:v>0.55200000000000005</c:v>
                </c:pt>
                <c:pt idx="26088">
                  <c:v>0.79900000000000004</c:v>
                </c:pt>
                <c:pt idx="26089">
                  <c:v>0.57199999999999995</c:v>
                </c:pt>
                <c:pt idx="26090">
                  <c:v>0.74299999999999999</c:v>
                </c:pt>
                <c:pt idx="26091">
                  <c:v>0.52600000000000002</c:v>
                </c:pt>
                <c:pt idx="26092">
                  <c:v>0.55700000000000005</c:v>
                </c:pt>
                <c:pt idx="26093">
                  <c:v>0.54200000000000004</c:v>
                </c:pt>
                <c:pt idx="26094">
                  <c:v>0.56699999999999995</c:v>
                </c:pt>
                <c:pt idx="26095">
                  <c:v>0.56699999999999995</c:v>
                </c:pt>
                <c:pt idx="26096">
                  <c:v>0.75700000000000001</c:v>
                </c:pt>
                <c:pt idx="26097">
                  <c:v>0.56399999999999995</c:v>
                </c:pt>
                <c:pt idx="26098">
                  <c:v>0.56399999999999995</c:v>
                </c:pt>
                <c:pt idx="26099">
                  <c:v>0.58199999999999996</c:v>
                </c:pt>
                <c:pt idx="26100">
                  <c:v>0.58199999999999996</c:v>
                </c:pt>
                <c:pt idx="26101">
                  <c:v>0.58199999999999996</c:v>
                </c:pt>
                <c:pt idx="26102">
                  <c:v>0.76400000000000001</c:v>
                </c:pt>
                <c:pt idx="26103">
                  <c:v>0.54600000000000004</c:v>
                </c:pt>
                <c:pt idx="26104">
                  <c:v>0.55100000000000005</c:v>
                </c:pt>
                <c:pt idx="26105">
                  <c:v>0.55100000000000005</c:v>
                </c:pt>
                <c:pt idx="26106">
                  <c:v>0.749</c:v>
                </c:pt>
                <c:pt idx="26107">
                  <c:v>0.54800000000000004</c:v>
                </c:pt>
                <c:pt idx="26108">
                  <c:v>0.54800000000000004</c:v>
                </c:pt>
                <c:pt idx="26109">
                  <c:v>0.56299999999999994</c:v>
                </c:pt>
                <c:pt idx="26110">
                  <c:v>0.76</c:v>
                </c:pt>
                <c:pt idx="26111">
                  <c:v>0.56699999999999995</c:v>
                </c:pt>
                <c:pt idx="26112">
                  <c:v>0.56799999999999995</c:v>
                </c:pt>
                <c:pt idx="26113">
                  <c:v>0.76400000000000001</c:v>
                </c:pt>
                <c:pt idx="26114">
                  <c:v>0.55800000000000005</c:v>
                </c:pt>
                <c:pt idx="26115">
                  <c:v>0.53400000000000003</c:v>
                </c:pt>
                <c:pt idx="26116">
                  <c:v>0.53400000000000003</c:v>
                </c:pt>
                <c:pt idx="26117">
                  <c:v>0.54600000000000004</c:v>
                </c:pt>
                <c:pt idx="26118">
                  <c:v>0.57299999999999995</c:v>
                </c:pt>
                <c:pt idx="26119">
                  <c:v>0.52900000000000003</c:v>
                </c:pt>
                <c:pt idx="26120">
                  <c:v>0.53800000000000003</c:v>
                </c:pt>
                <c:pt idx="26121">
                  <c:v>0.53800000000000003</c:v>
                </c:pt>
                <c:pt idx="26122">
                  <c:v>0.78900000000000003</c:v>
                </c:pt>
                <c:pt idx="26123">
                  <c:v>0.56799999999999995</c:v>
                </c:pt>
                <c:pt idx="26124">
                  <c:v>0.66</c:v>
                </c:pt>
                <c:pt idx="26125">
                  <c:v>0.52900000000000003</c:v>
                </c:pt>
                <c:pt idx="26126">
                  <c:v>0.53800000000000003</c:v>
                </c:pt>
                <c:pt idx="26127">
                  <c:v>0.55600000000000005</c:v>
                </c:pt>
                <c:pt idx="26128">
                  <c:v>0.55600000000000005</c:v>
                </c:pt>
                <c:pt idx="26129">
                  <c:v>0.51800000000000002</c:v>
                </c:pt>
                <c:pt idx="26130">
                  <c:v>0.51800000000000002</c:v>
                </c:pt>
                <c:pt idx="26131">
                  <c:v>0.74099999999999999</c:v>
                </c:pt>
                <c:pt idx="26132">
                  <c:v>0.65700000000000003</c:v>
                </c:pt>
                <c:pt idx="26133">
                  <c:v>0.53800000000000003</c:v>
                </c:pt>
                <c:pt idx="26134">
                  <c:v>0.71399999999999997</c:v>
                </c:pt>
                <c:pt idx="26135">
                  <c:v>0.55700000000000005</c:v>
                </c:pt>
                <c:pt idx="26136">
                  <c:v>0.54700000000000004</c:v>
                </c:pt>
                <c:pt idx="26137">
                  <c:v>0.53800000000000003</c:v>
                </c:pt>
                <c:pt idx="26138">
                  <c:v>0.57599999999999996</c:v>
                </c:pt>
                <c:pt idx="26139">
                  <c:v>0.57599999999999996</c:v>
                </c:pt>
                <c:pt idx="26140">
                  <c:v>0.54700000000000004</c:v>
                </c:pt>
                <c:pt idx="26141">
                  <c:v>0.55600000000000005</c:v>
                </c:pt>
                <c:pt idx="26142">
                  <c:v>0.55500000000000005</c:v>
                </c:pt>
                <c:pt idx="26143">
                  <c:v>0.54800000000000004</c:v>
                </c:pt>
                <c:pt idx="26144">
                  <c:v>0.55600000000000005</c:v>
                </c:pt>
                <c:pt idx="26145">
                  <c:v>0.73499999999999999</c:v>
                </c:pt>
                <c:pt idx="26146">
                  <c:v>0.76200000000000001</c:v>
                </c:pt>
                <c:pt idx="26147">
                  <c:v>0.53100000000000003</c:v>
                </c:pt>
                <c:pt idx="26148">
                  <c:v>0.57599999999999996</c:v>
                </c:pt>
                <c:pt idx="26149">
                  <c:v>0.77100000000000002</c:v>
                </c:pt>
                <c:pt idx="26150">
                  <c:v>0.58199999999999996</c:v>
                </c:pt>
                <c:pt idx="26151">
                  <c:v>0.57499999999999996</c:v>
                </c:pt>
                <c:pt idx="26152">
                  <c:v>0.53100000000000003</c:v>
                </c:pt>
                <c:pt idx="26153">
                  <c:v>0.65500000000000003</c:v>
                </c:pt>
                <c:pt idx="26154">
                  <c:v>0.55700000000000005</c:v>
                </c:pt>
                <c:pt idx="26155">
                  <c:v>0.57599999999999996</c:v>
                </c:pt>
                <c:pt idx="26156">
                  <c:v>0.57099999999999995</c:v>
                </c:pt>
                <c:pt idx="26157">
                  <c:v>0.77300000000000002</c:v>
                </c:pt>
                <c:pt idx="26158">
                  <c:v>0.57499999999999996</c:v>
                </c:pt>
                <c:pt idx="26159">
                  <c:v>0.55700000000000005</c:v>
                </c:pt>
                <c:pt idx="26160">
                  <c:v>0.56799999999999995</c:v>
                </c:pt>
                <c:pt idx="26161">
                  <c:v>0.55600000000000005</c:v>
                </c:pt>
                <c:pt idx="26162">
                  <c:v>0.54100000000000004</c:v>
                </c:pt>
                <c:pt idx="26163">
                  <c:v>0.59699999999999998</c:v>
                </c:pt>
                <c:pt idx="26164">
                  <c:v>0.55400000000000005</c:v>
                </c:pt>
                <c:pt idx="26165">
                  <c:v>0.753</c:v>
                </c:pt>
                <c:pt idx="26166">
                  <c:v>0.57399999999999995</c:v>
                </c:pt>
                <c:pt idx="26167">
                  <c:v>0.80900000000000005</c:v>
                </c:pt>
                <c:pt idx="26168">
                  <c:v>0.59399999999999997</c:v>
                </c:pt>
                <c:pt idx="26169">
                  <c:v>0.79300000000000004</c:v>
                </c:pt>
                <c:pt idx="26170">
                  <c:v>0.58199999999999996</c:v>
                </c:pt>
                <c:pt idx="26171">
                  <c:v>0.54600000000000004</c:v>
                </c:pt>
                <c:pt idx="26172">
                  <c:v>0.54600000000000004</c:v>
                </c:pt>
                <c:pt idx="26173">
                  <c:v>0.55800000000000005</c:v>
                </c:pt>
                <c:pt idx="26174">
                  <c:v>0.56699999999999995</c:v>
                </c:pt>
                <c:pt idx="26175">
                  <c:v>0.56000000000000005</c:v>
                </c:pt>
                <c:pt idx="26176">
                  <c:v>0.53800000000000003</c:v>
                </c:pt>
                <c:pt idx="26177">
                  <c:v>0.53800000000000003</c:v>
                </c:pt>
                <c:pt idx="26178">
                  <c:v>0.76</c:v>
                </c:pt>
                <c:pt idx="26179">
                  <c:v>0.64400000000000002</c:v>
                </c:pt>
                <c:pt idx="26180">
                  <c:v>0.55200000000000005</c:v>
                </c:pt>
                <c:pt idx="26181">
                  <c:v>0.81100000000000005</c:v>
                </c:pt>
                <c:pt idx="26182">
                  <c:v>0.58199999999999996</c:v>
                </c:pt>
                <c:pt idx="26183">
                  <c:v>0.53600000000000003</c:v>
                </c:pt>
                <c:pt idx="26184">
                  <c:v>0.56100000000000005</c:v>
                </c:pt>
                <c:pt idx="26185">
                  <c:v>0.56100000000000005</c:v>
                </c:pt>
                <c:pt idx="26186">
                  <c:v>0.56699999999999995</c:v>
                </c:pt>
                <c:pt idx="26187">
                  <c:v>0.79700000000000004</c:v>
                </c:pt>
                <c:pt idx="26188">
                  <c:v>0.55200000000000005</c:v>
                </c:pt>
                <c:pt idx="26189">
                  <c:v>0.54700000000000004</c:v>
                </c:pt>
                <c:pt idx="26190">
                  <c:v>0.54700000000000004</c:v>
                </c:pt>
                <c:pt idx="26191">
                  <c:v>0.57799999999999996</c:v>
                </c:pt>
                <c:pt idx="26192">
                  <c:v>0.73599999999999999</c:v>
                </c:pt>
                <c:pt idx="26193">
                  <c:v>0.56599999999999995</c:v>
                </c:pt>
                <c:pt idx="26194">
                  <c:v>0.56599999999999995</c:v>
                </c:pt>
                <c:pt idx="26195">
                  <c:v>0.76800000000000002</c:v>
                </c:pt>
                <c:pt idx="26196">
                  <c:v>0.57599999999999996</c:v>
                </c:pt>
                <c:pt idx="26197">
                  <c:v>0.57599999999999996</c:v>
                </c:pt>
                <c:pt idx="26198">
                  <c:v>0.55700000000000005</c:v>
                </c:pt>
                <c:pt idx="26199">
                  <c:v>0.55700000000000005</c:v>
                </c:pt>
                <c:pt idx="26200">
                  <c:v>0.59299999999999997</c:v>
                </c:pt>
                <c:pt idx="26201">
                  <c:v>0.59899999999999998</c:v>
                </c:pt>
                <c:pt idx="26202">
                  <c:v>0.63600000000000001</c:v>
                </c:pt>
                <c:pt idx="26203">
                  <c:v>0.63600000000000001</c:v>
                </c:pt>
                <c:pt idx="26204">
                  <c:v>0.55600000000000005</c:v>
                </c:pt>
                <c:pt idx="26205">
                  <c:v>0.56100000000000005</c:v>
                </c:pt>
                <c:pt idx="26206">
                  <c:v>0.56100000000000005</c:v>
                </c:pt>
                <c:pt idx="26207">
                  <c:v>0.75700000000000001</c:v>
                </c:pt>
                <c:pt idx="26208">
                  <c:v>0.754</c:v>
                </c:pt>
                <c:pt idx="26209">
                  <c:v>0.79200000000000004</c:v>
                </c:pt>
                <c:pt idx="26210">
                  <c:v>0.55200000000000005</c:v>
                </c:pt>
                <c:pt idx="26211">
                  <c:v>0.57399999999999995</c:v>
                </c:pt>
                <c:pt idx="26212">
                  <c:v>0.57699999999999996</c:v>
                </c:pt>
                <c:pt idx="26213">
                  <c:v>0.57699999999999996</c:v>
                </c:pt>
                <c:pt idx="26214">
                  <c:v>0.79600000000000004</c:v>
                </c:pt>
                <c:pt idx="26215">
                  <c:v>0.56699999999999995</c:v>
                </c:pt>
                <c:pt idx="26216">
                  <c:v>0.76</c:v>
                </c:pt>
                <c:pt idx="26217">
                  <c:v>0.54400000000000004</c:v>
                </c:pt>
                <c:pt idx="26218">
                  <c:v>0.54400000000000004</c:v>
                </c:pt>
                <c:pt idx="26219">
                  <c:v>0.56000000000000005</c:v>
                </c:pt>
                <c:pt idx="26220">
                  <c:v>0.56000000000000005</c:v>
                </c:pt>
                <c:pt idx="26221">
                  <c:v>0.55600000000000005</c:v>
                </c:pt>
                <c:pt idx="26222">
                  <c:v>0.75900000000000001</c:v>
                </c:pt>
                <c:pt idx="26223">
                  <c:v>0.53900000000000003</c:v>
                </c:pt>
                <c:pt idx="26224">
                  <c:v>0.58099999999999996</c:v>
                </c:pt>
                <c:pt idx="26225">
                  <c:v>0.75800000000000001</c:v>
                </c:pt>
                <c:pt idx="26226">
                  <c:v>0.64900000000000002</c:v>
                </c:pt>
                <c:pt idx="26227">
                  <c:v>0.53900000000000003</c:v>
                </c:pt>
                <c:pt idx="26228">
                  <c:v>0.71</c:v>
                </c:pt>
                <c:pt idx="26229">
                  <c:v>0.52800000000000002</c:v>
                </c:pt>
                <c:pt idx="26230">
                  <c:v>0.52800000000000002</c:v>
                </c:pt>
                <c:pt idx="26231">
                  <c:v>0.54900000000000004</c:v>
                </c:pt>
                <c:pt idx="26232">
                  <c:v>0.54900000000000004</c:v>
                </c:pt>
                <c:pt idx="26233">
                  <c:v>0.57599999999999996</c:v>
                </c:pt>
                <c:pt idx="26234">
                  <c:v>0.72799999999999998</c:v>
                </c:pt>
                <c:pt idx="26235">
                  <c:v>0.71499999999999997</c:v>
                </c:pt>
                <c:pt idx="26236">
                  <c:v>0.52300000000000002</c:v>
                </c:pt>
                <c:pt idx="26237">
                  <c:v>0.54900000000000004</c:v>
                </c:pt>
                <c:pt idx="26238">
                  <c:v>0.55800000000000005</c:v>
                </c:pt>
                <c:pt idx="26239">
                  <c:v>0.56699999999999995</c:v>
                </c:pt>
                <c:pt idx="26240">
                  <c:v>0.56699999999999995</c:v>
                </c:pt>
                <c:pt idx="26241">
                  <c:v>0.55800000000000005</c:v>
                </c:pt>
                <c:pt idx="26242">
                  <c:v>0.77400000000000002</c:v>
                </c:pt>
                <c:pt idx="26243">
                  <c:v>0.54800000000000004</c:v>
                </c:pt>
                <c:pt idx="26244">
                  <c:v>0.66400000000000003</c:v>
                </c:pt>
                <c:pt idx="26245">
                  <c:v>0.79300000000000004</c:v>
                </c:pt>
                <c:pt idx="26246">
                  <c:v>0.54900000000000004</c:v>
                </c:pt>
                <c:pt idx="26247">
                  <c:v>0.77</c:v>
                </c:pt>
                <c:pt idx="26248">
                  <c:v>0.64700000000000002</c:v>
                </c:pt>
                <c:pt idx="26249">
                  <c:v>0.56799999999999995</c:v>
                </c:pt>
                <c:pt idx="26250">
                  <c:v>0.54100000000000004</c:v>
                </c:pt>
                <c:pt idx="26251">
                  <c:v>0.75</c:v>
                </c:pt>
                <c:pt idx="26252">
                  <c:v>0.58799999999999997</c:v>
                </c:pt>
                <c:pt idx="26253">
                  <c:v>0.58799999999999997</c:v>
                </c:pt>
                <c:pt idx="26254">
                  <c:v>0.56699999999999995</c:v>
                </c:pt>
                <c:pt idx="26255">
                  <c:v>0.54100000000000004</c:v>
                </c:pt>
                <c:pt idx="26256">
                  <c:v>0.58099999999999996</c:v>
                </c:pt>
                <c:pt idx="26257">
                  <c:v>0.54900000000000004</c:v>
                </c:pt>
                <c:pt idx="26258">
                  <c:v>0.56699999999999995</c:v>
                </c:pt>
                <c:pt idx="26259">
                  <c:v>0.56699999999999995</c:v>
                </c:pt>
                <c:pt idx="26260">
                  <c:v>0.54900000000000004</c:v>
                </c:pt>
                <c:pt idx="26261">
                  <c:v>0.56499999999999995</c:v>
                </c:pt>
                <c:pt idx="26262">
                  <c:v>0.56000000000000005</c:v>
                </c:pt>
                <c:pt idx="26263">
                  <c:v>0.77</c:v>
                </c:pt>
                <c:pt idx="26264">
                  <c:v>0.58899999999999997</c:v>
                </c:pt>
                <c:pt idx="26265">
                  <c:v>0.55100000000000005</c:v>
                </c:pt>
                <c:pt idx="26266">
                  <c:v>0.56799999999999995</c:v>
                </c:pt>
                <c:pt idx="26267">
                  <c:v>0.81799999999999995</c:v>
                </c:pt>
                <c:pt idx="26268">
                  <c:v>0.58799999999999997</c:v>
                </c:pt>
                <c:pt idx="26269">
                  <c:v>0.56899999999999995</c:v>
                </c:pt>
                <c:pt idx="26270">
                  <c:v>0.76400000000000001</c:v>
                </c:pt>
                <c:pt idx="26271">
                  <c:v>0.54700000000000004</c:v>
                </c:pt>
                <c:pt idx="26272">
                  <c:v>0.57999999999999996</c:v>
                </c:pt>
                <c:pt idx="26273">
                  <c:v>0.79700000000000004</c:v>
                </c:pt>
                <c:pt idx="26274">
                  <c:v>0.56599999999999995</c:v>
                </c:pt>
                <c:pt idx="26275">
                  <c:v>0.82599999999999996</c:v>
                </c:pt>
                <c:pt idx="26276">
                  <c:v>0.59</c:v>
                </c:pt>
                <c:pt idx="26277">
                  <c:v>0.59</c:v>
                </c:pt>
                <c:pt idx="26278">
                  <c:v>0.61</c:v>
                </c:pt>
                <c:pt idx="26279">
                  <c:v>0.58599999999999997</c:v>
                </c:pt>
                <c:pt idx="26280">
                  <c:v>0.59099999999999997</c:v>
                </c:pt>
                <c:pt idx="26281">
                  <c:v>0.59099999999999997</c:v>
                </c:pt>
                <c:pt idx="26282">
                  <c:v>0.63900000000000001</c:v>
                </c:pt>
                <c:pt idx="26283">
                  <c:v>0.80200000000000005</c:v>
                </c:pt>
                <c:pt idx="26284">
                  <c:v>0.57599999999999996</c:v>
                </c:pt>
                <c:pt idx="26285">
                  <c:v>0.60599999999999998</c:v>
                </c:pt>
                <c:pt idx="26286">
                  <c:v>0.56100000000000005</c:v>
                </c:pt>
                <c:pt idx="26287">
                  <c:v>0.63900000000000001</c:v>
                </c:pt>
                <c:pt idx="26288">
                  <c:v>0.57599999999999996</c:v>
                </c:pt>
                <c:pt idx="26289">
                  <c:v>0.56999999999999995</c:v>
                </c:pt>
                <c:pt idx="26290">
                  <c:v>0.56999999999999995</c:v>
                </c:pt>
                <c:pt idx="26291">
                  <c:v>0.56100000000000005</c:v>
                </c:pt>
                <c:pt idx="26292">
                  <c:v>0.79800000000000004</c:v>
                </c:pt>
                <c:pt idx="26293">
                  <c:v>0.64200000000000002</c:v>
                </c:pt>
                <c:pt idx="26294">
                  <c:v>0.58399999999999996</c:v>
                </c:pt>
                <c:pt idx="26295">
                  <c:v>0.58399999999999996</c:v>
                </c:pt>
                <c:pt idx="26296">
                  <c:v>0.754</c:v>
                </c:pt>
                <c:pt idx="26297">
                  <c:v>0.56999999999999995</c:v>
                </c:pt>
                <c:pt idx="26298">
                  <c:v>0.63200000000000001</c:v>
                </c:pt>
                <c:pt idx="26299">
                  <c:v>0.55200000000000005</c:v>
                </c:pt>
                <c:pt idx="26300">
                  <c:v>0.57199999999999995</c:v>
                </c:pt>
                <c:pt idx="26301">
                  <c:v>0.56699999999999995</c:v>
                </c:pt>
                <c:pt idx="26302">
                  <c:v>0.57199999999999995</c:v>
                </c:pt>
                <c:pt idx="26303">
                  <c:v>0.57199999999999995</c:v>
                </c:pt>
                <c:pt idx="26304">
                  <c:v>0.80800000000000005</c:v>
                </c:pt>
                <c:pt idx="26305">
                  <c:v>0.54900000000000004</c:v>
                </c:pt>
                <c:pt idx="26306">
                  <c:v>0.54900000000000004</c:v>
                </c:pt>
                <c:pt idx="26307">
                  <c:v>0.54</c:v>
                </c:pt>
                <c:pt idx="26308">
                  <c:v>0.54</c:v>
                </c:pt>
                <c:pt idx="26309">
                  <c:v>0.76100000000000001</c:v>
                </c:pt>
                <c:pt idx="26310">
                  <c:v>0.55800000000000005</c:v>
                </c:pt>
                <c:pt idx="26311">
                  <c:v>0.55800000000000005</c:v>
                </c:pt>
                <c:pt idx="26312">
                  <c:v>0.59099999999999997</c:v>
                </c:pt>
                <c:pt idx="26313">
                  <c:v>0.76500000000000001</c:v>
                </c:pt>
                <c:pt idx="26314">
                  <c:v>0.57799999999999996</c:v>
                </c:pt>
                <c:pt idx="26315">
                  <c:v>0.57799999999999996</c:v>
                </c:pt>
                <c:pt idx="26316">
                  <c:v>0.65800000000000003</c:v>
                </c:pt>
                <c:pt idx="26317">
                  <c:v>0.76200000000000001</c:v>
                </c:pt>
                <c:pt idx="26318">
                  <c:v>0.56100000000000005</c:v>
                </c:pt>
                <c:pt idx="26319">
                  <c:v>0.80400000000000005</c:v>
                </c:pt>
                <c:pt idx="26320">
                  <c:v>0.58599999999999997</c:v>
                </c:pt>
                <c:pt idx="26321">
                  <c:v>0.748</c:v>
                </c:pt>
                <c:pt idx="26322">
                  <c:v>0.61299999999999999</c:v>
                </c:pt>
                <c:pt idx="26323">
                  <c:v>0.76900000000000002</c:v>
                </c:pt>
                <c:pt idx="26324">
                  <c:v>0.56799999999999995</c:v>
                </c:pt>
                <c:pt idx="26325">
                  <c:v>0.56799999999999995</c:v>
                </c:pt>
                <c:pt idx="26326">
                  <c:v>0.57599999999999996</c:v>
                </c:pt>
                <c:pt idx="26327">
                  <c:v>0.55500000000000005</c:v>
                </c:pt>
                <c:pt idx="26328">
                  <c:v>0.55500000000000005</c:v>
                </c:pt>
                <c:pt idx="26329">
                  <c:v>0.753</c:v>
                </c:pt>
                <c:pt idx="26330">
                  <c:v>0.55000000000000004</c:v>
                </c:pt>
                <c:pt idx="26331">
                  <c:v>0.80800000000000005</c:v>
                </c:pt>
                <c:pt idx="26332">
                  <c:v>0.56699999999999995</c:v>
                </c:pt>
                <c:pt idx="26333">
                  <c:v>0.55800000000000005</c:v>
                </c:pt>
                <c:pt idx="26334">
                  <c:v>0.58899999999999997</c:v>
                </c:pt>
                <c:pt idx="26335">
                  <c:v>0.58899999999999997</c:v>
                </c:pt>
                <c:pt idx="26336">
                  <c:v>0.55200000000000005</c:v>
                </c:pt>
                <c:pt idx="26337">
                  <c:v>0.55200000000000005</c:v>
                </c:pt>
                <c:pt idx="26338">
                  <c:v>0.80600000000000005</c:v>
                </c:pt>
                <c:pt idx="26339">
                  <c:v>0.76900000000000002</c:v>
                </c:pt>
                <c:pt idx="26340">
                  <c:v>0.65800000000000003</c:v>
                </c:pt>
                <c:pt idx="26341">
                  <c:v>0.57099999999999995</c:v>
                </c:pt>
                <c:pt idx="26342">
                  <c:v>0.57199999999999995</c:v>
                </c:pt>
                <c:pt idx="26343">
                  <c:v>0.54900000000000004</c:v>
                </c:pt>
                <c:pt idx="26344">
                  <c:v>0.53800000000000003</c:v>
                </c:pt>
                <c:pt idx="26345">
                  <c:v>0.53800000000000003</c:v>
                </c:pt>
                <c:pt idx="26346">
                  <c:v>0.71899999999999997</c:v>
                </c:pt>
                <c:pt idx="26347">
                  <c:v>0.745</c:v>
                </c:pt>
                <c:pt idx="26348">
                  <c:v>0.54100000000000004</c:v>
                </c:pt>
                <c:pt idx="26349">
                  <c:v>0.54100000000000004</c:v>
                </c:pt>
                <c:pt idx="26350">
                  <c:v>0.59199999999999997</c:v>
                </c:pt>
                <c:pt idx="26351">
                  <c:v>0.59299999999999997</c:v>
                </c:pt>
                <c:pt idx="26352">
                  <c:v>0.53300000000000003</c:v>
                </c:pt>
                <c:pt idx="26353">
                  <c:v>0.56899999999999995</c:v>
                </c:pt>
                <c:pt idx="26354">
                  <c:v>0.56000000000000005</c:v>
                </c:pt>
                <c:pt idx="26355">
                  <c:v>0.56000000000000005</c:v>
                </c:pt>
                <c:pt idx="26356">
                  <c:v>0.56899999999999995</c:v>
                </c:pt>
                <c:pt idx="26357">
                  <c:v>0.74</c:v>
                </c:pt>
                <c:pt idx="26358">
                  <c:v>0.52200000000000002</c:v>
                </c:pt>
                <c:pt idx="26359">
                  <c:v>0.52200000000000002</c:v>
                </c:pt>
                <c:pt idx="26360">
                  <c:v>0.56100000000000005</c:v>
                </c:pt>
                <c:pt idx="26361">
                  <c:v>0.55100000000000005</c:v>
                </c:pt>
                <c:pt idx="26362">
                  <c:v>0.57899999999999996</c:v>
                </c:pt>
                <c:pt idx="26363">
                  <c:v>0.57899999999999996</c:v>
                </c:pt>
                <c:pt idx="26364">
                  <c:v>0.66300000000000003</c:v>
                </c:pt>
                <c:pt idx="26365">
                  <c:v>0.56999999999999995</c:v>
                </c:pt>
                <c:pt idx="26366">
                  <c:v>0.55100000000000005</c:v>
                </c:pt>
                <c:pt idx="26367">
                  <c:v>0.80100000000000005</c:v>
                </c:pt>
                <c:pt idx="26368">
                  <c:v>0.56000000000000005</c:v>
                </c:pt>
                <c:pt idx="26369">
                  <c:v>0.57499999999999996</c:v>
                </c:pt>
                <c:pt idx="26370">
                  <c:v>0.55900000000000005</c:v>
                </c:pt>
                <c:pt idx="26371">
                  <c:v>0.56000000000000005</c:v>
                </c:pt>
                <c:pt idx="26372">
                  <c:v>0.80400000000000005</c:v>
                </c:pt>
                <c:pt idx="26373">
                  <c:v>0.56000000000000005</c:v>
                </c:pt>
                <c:pt idx="26374">
                  <c:v>0.57999999999999996</c:v>
                </c:pt>
                <c:pt idx="26375">
                  <c:v>0.66100000000000003</c:v>
                </c:pt>
                <c:pt idx="26376">
                  <c:v>0.6</c:v>
                </c:pt>
                <c:pt idx="26377">
                  <c:v>0.6</c:v>
                </c:pt>
                <c:pt idx="26378">
                  <c:v>0.57899999999999996</c:v>
                </c:pt>
                <c:pt idx="26379">
                  <c:v>0.55200000000000005</c:v>
                </c:pt>
                <c:pt idx="26380">
                  <c:v>0.75800000000000001</c:v>
                </c:pt>
                <c:pt idx="26381">
                  <c:v>0.79400000000000004</c:v>
                </c:pt>
                <c:pt idx="26382">
                  <c:v>0.53400000000000003</c:v>
                </c:pt>
                <c:pt idx="26383">
                  <c:v>0.57899999999999996</c:v>
                </c:pt>
                <c:pt idx="26384">
                  <c:v>0.56100000000000005</c:v>
                </c:pt>
                <c:pt idx="26385">
                  <c:v>0.6</c:v>
                </c:pt>
                <c:pt idx="26386">
                  <c:v>0.77500000000000002</c:v>
                </c:pt>
                <c:pt idx="26387">
                  <c:v>0.57899999999999996</c:v>
                </c:pt>
                <c:pt idx="26388">
                  <c:v>0.56100000000000005</c:v>
                </c:pt>
                <c:pt idx="26389">
                  <c:v>0.62</c:v>
                </c:pt>
                <c:pt idx="26390">
                  <c:v>0.62</c:v>
                </c:pt>
                <c:pt idx="26391">
                  <c:v>0.60099999999999998</c:v>
                </c:pt>
                <c:pt idx="26392">
                  <c:v>0.57199999999999995</c:v>
                </c:pt>
                <c:pt idx="26393">
                  <c:v>0.77700000000000002</c:v>
                </c:pt>
                <c:pt idx="26394">
                  <c:v>0.58099999999999996</c:v>
                </c:pt>
                <c:pt idx="26395">
                  <c:v>0.55800000000000005</c:v>
                </c:pt>
                <c:pt idx="26396">
                  <c:v>0.60099999999999998</c:v>
                </c:pt>
                <c:pt idx="26397">
                  <c:v>0.58099999999999996</c:v>
                </c:pt>
                <c:pt idx="26398">
                  <c:v>0.80800000000000005</c:v>
                </c:pt>
                <c:pt idx="26399">
                  <c:v>0.59299999999999997</c:v>
                </c:pt>
                <c:pt idx="26400">
                  <c:v>0.63300000000000001</c:v>
                </c:pt>
                <c:pt idx="26401">
                  <c:v>0.63300000000000001</c:v>
                </c:pt>
                <c:pt idx="26402">
                  <c:v>0.57699999999999996</c:v>
                </c:pt>
                <c:pt idx="26403">
                  <c:v>0.65300000000000002</c:v>
                </c:pt>
                <c:pt idx="26404">
                  <c:v>0.58399999999999996</c:v>
                </c:pt>
                <c:pt idx="26405">
                  <c:v>0.74</c:v>
                </c:pt>
                <c:pt idx="26406">
                  <c:v>0.56999999999999995</c:v>
                </c:pt>
                <c:pt idx="26407">
                  <c:v>0.65300000000000002</c:v>
                </c:pt>
                <c:pt idx="26408">
                  <c:v>0.58399999999999996</c:v>
                </c:pt>
                <c:pt idx="26409">
                  <c:v>0.623</c:v>
                </c:pt>
                <c:pt idx="26410">
                  <c:v>0.59799999999999998</c:v>
                </c:pt>
                <c:pt idx="26411">
                  <c:v>0.56999999999999995</c:v>
                </c:pt>
                <c:pt idx="26412">
                  <c:v>0.57999999999999996</c:v>
                </c:pt>
                <c:pt idx="26413">
                  <c:v>0.57999999999999996</c:v>
                </c:pt>
                <c:pt idx="26414">
                  <c:v>0.64</c:v>
                </c:pt>
                <c:pt idx="26415">
                  <c:v>0.64</c:v>
                </c:pt>
                <c:pt idx="26416">
                  <c:v>0.61699999999999999</c:v>
                </c:pt>
                <c:pt idx="26417">
                  <c:v>0.57799999999999996</c:v>
                </c:pt>
                <c:pt idx="26418">
                  <c:v>0.75900000000000001</c:v>
                </c:pt>
                <c:pt idx="26419">
                  <c:v>0.64800000000000002</c:v>
                </c:pt>
                <c:pt idx="26420">
                  <c:v>0.79800000000000004</c:v>
                </c:pt>
                <c:pt idx="26421">
                  <c:v>0.58399999999999996</c:v>
                </c:pt>
                <c:pt idx="26422">
                  <c:v>0.58399999999999996</c:v>
                </c:pt>
                <c:pt idx="26423">
                  <c:v>0.65500000000000003</c:v>
                </c:pt>
                <c:pt idx="26424">
                  <c:v>0.76700000000000002</c:v>
                </c:pt>
                <c:pt idx="26425">
                  <c:v>0.56200000000000006</c:v>
                </c:pt>
                <c:pt idx="26426">
                  <c:v>0.80200000000000005</c:v>
                </c:pt>
                <c:pt idx="26427">
                  <c:v>0.65700000000000003</c:v>
                </c:pt>
                <c:pt idx="26428">
                  <c:v>0.80100000000000005</c:v>
                </c:pt>
                <c:pt idx="26429">
                  <c:v>0.76500000000000001</c:v>
                </c:pt>
                <c:pt idx="26430">
                  <c:v>0.81599999999999995</c:v>
                </c:pt>
                <c:pt idx="26431">
                  <c:v>0.56999999999999995</c:v>
                </c:pt>
                <c:pt idx="26432">
                  <c:v>0.81100000000000005</c:v>
                </c:pt>
                <c:pt idx="26433">
                  <c:v>0.58199999999999996</c:v>
                </c:pt>
                <c:pt idx="26434">
                  <c:v>0.59699999999999998</c:v>
                </c:pt>
                <c:pt idx="26435">
                  <c:v>0.56399999999999995</c:v>
                </c:pt>
                <c:pt idx="26436">
                  <c:v>0.58499999999999996</c:v>
                </c:pt>
                <c:pt idx="26437">
                  <c:v>0.55100000000000005</c:v>
                </c:pt>
                <c:pt idx="26438">
                  <c:v>0.55100000000000005</c:v>
                </c:pt>
                <c:pt idx="26439">
                  <c:v>0.76200000000000001</c:v>
                </c:pt>
                <c:pt idx="26440">
                  <c:v>0.77300000000000002</c:v>
                </c:pt>
                <c:pt idx="26441">
                  <c:v>0.56100000000000005</c:v>
                </c:pt>
                <c:pt idx="26442">
                  <c:v>0.56100000000000005</c:v>
                </c:pt>
                <c:pt idx="26443">
                  <c:v>0.56999999999999995</c:v>
                </c:pt>
                <c:pt idx="26444">
                  <c:v>0.56999999999999995</c:v>
                </c:pt>
                <c:pt idx="26445">
                  <c:v>0.56899999999999995</c:v>
                </c:pt>
                <c:pt idx="26446">
                  <c:v>0.56499999999999995</c:v>
                </c:pt>
                <c:pt idx="26447">
                  <c:v>0.56499999999999995</c:v>
                </c:pt>
                <c:pt idx="26448">
                  <c:v>0.60399999999999998</c:v>
                </c:pt>
                <c:pt idx="26449">
                  <c:v>0.79700000000000004</c:v>
                </c:pt>
                <c:pt idx="26450">
                  <c:v>0.59099999999999997</c:v>
                </c:pt>
                <c:pt idx="26451">
                  <c:v>0.59099999999999997</c:v>
                </c:pt>
                <c:pt idx="26452">
                  <c:v>0.76300000000000001</c:v>
                </c:pt>
                <c:pt idx="26453">
                  <c:v>0.56000000000000005</c:v>
                </c:pt>
                <c:pt idx="26454">
                  <c:v>0.57799999999999996</c:v>
                </c:pt>
                <c:pt idx="26455">
                  <c:v>0.65400000000000003</c:v>
                </c:pt>
                <c:pt idx="26456">
                  <c:v>0.626</c:v>
                </c:pt>
                <c:pt idx="26457">
                  <c:v>0.58099999999999996</c:v>
                </c:pt>
                <c:pt idx="26458">
                  <c:v>0.58099999999999996</c:v>
                </c:pt>
                <c:pt idx="26459">
                  <c:v>0.71499999999999997</c:v>
                </c:pt>
                <c:pt idx="26460">
                  <c:v>0.76500000000000001</c:v>
                </c:pt>
                <c:pt idx="26461">
                  <c:v>0.65700000000000003</c:v>
                </c:pt>
                <c:pt idx="26462">
                  <c:v>0.56000000000000005</c:v>
                </c:pt>
                <c:pt idx="26463">
                  <c:v>0.6</c:v>
                </c:pt>
                <c:pt idx="26464">
                  <c:v>0.54800000000000004</c:v>
                </c:pt>
                <c:pt idx="26465">
                  <c:v>0.54800000000000004</c:v>
                </c:pt>
                <c:pt idx="26466">
                  <c:v>0.76300000000000001</c:v>
                </c:pt>
                <c:pt idx="26467">
                  <c:v>0.56399999999999995</c:v>
                </c:pt>
                <c:pt idx="26468">
                  <c:v>0.59899999999999998</c:v>
                </c:pt>
                <c:pt idx="26469">
                  <c:v>0.56399999999999995</c:v>
                </c:pt>
                <c:pt idx="26470">
                  <c:v>0.60199999999999998</c:v>
                </c:pt>
                <c:pt idx="26471">
                  <c:v>0.60199999999999998</c:v>
                </c:pt>
                <c:pt idx="26472">
                  <c:v>0.54300000000000004</c:v>
                </c:pt>
                <c:pt idx="26473">
                  <c:v>0.58399999999999996</c:v>
                </c:pt>
                <c:pt idx="26474">
                  <c:v>0.58399999999999996</c:v>
                </c:pt>
                <c:pt idx="26475">
                  <c:v>0.57999999999999996</c:v>
                </c:pt>
                <c:pt idx="26476">
                  <c:v>0.55200000000000005</c:v>
                </c:pt>
                <c:pt idx="26477">
                  <c:v>0.55200000000000005</c:v>
                </c:pt>
                <c:pt idx="26478">
                  <c:v>0.57999999999999996</c:v>
                </c:pt>
                <c:pt idx="26479">
                  <c:v>0.53100000000000003</c:v>
                </c:pt>
                <c:pt idx="26480">
                  <c:v>0.53100000000000003</c:v>
                </c:pt>
                <c:pt idx="26481">
                  <c:v>0.755</c:v>
                </c:pt>
                <c:pt idx="26482">
                  <c:v>0.56200000000000006</c:v>
                </c:pt>
                <c:pt idx="26483">
                  <c:v>0.57099999999999995</c:v>
                </c:pt>
                <c:pt idx="26484">
                  <c:v>0.57099999999999995</c:v>
                </c:pt>
                <c:pt idx="26485">
                  <c:v>0.65100000000000002</c:v>
                </c:pt>
                <c:pt idx="26486">
                  <c:v>0.56200000000000006</c:v>
                </c:pt>
                <c:pt idx="26487">
                  <c:v>0.58199999999999996</c:v>
                </c:pt>
                <c:pt idx="26488">
                  <c:v>0.55200000000000005</c:v>
                </c:pt>
                <c:pt idx="26489">
                  <c:v>0.747</c:v>
                </c:pt>
                <c:pt idx="26490">
                  <c:v>0.56899999999999995</c:v>
                </c:pt>
                <c:pt idx="26491">
                  <c:v>0.57199999999999995</c:v>
                </c:pt>
                <c:pt idx="26492">
                  <c:v>0.59199999999999997</c:v>
                </c:pt>
                <c:pt idx="26493">
                  <c:v>0.59199999999999997</c:v>
                </c:pt>
                <c:pt idx="26494">
                  <c:v>0.76800000000000002</c:v>
                </c:pt>
                <c:pt idx="26495">
                  <c:v>0.57099999999999995</c:v>
                </c:pt>
                <c:pt idx="26496">
                  <c:v>0.54400000000000004</c:v>
                </c:pt>
                <c:pt idx="26497">
                  <c:v>0.79800000000000004</c:v>
                </c:pt>
                <c:pt idx="26498">
                  <c:v>0.57099999999999995</c:v>
                </c:pt>
                <c:pt idx="26499">
                  <c:v>0.77900000000000003</c:v>
                </c:pt>
                <c:pt idx="26500">
                  <c:v>0.57099999999999995</c:v>
                </c:pt>
                <c:pt idx="26501">
                  <c:v>0.59099999999999997</c:v>
                </c:pt>
                <c:pt idx="26502">
                  <c:v>0.59299999999999997</c:v>
                </c:pt>
                <c:pt idx="26503">
                  <c:v>0.61199999999999999</c:v>
                </c:pt>
                <c:pt idx="26504">
                  <c:v>0.61199999999999999</c:v>
                </c:pt>
                <c:pt idx="26505">
                  <c:v>0.76900000000000002</c:v>
                </c:pt>
                <c:pt idx="26506">
                  <c:v>0.59199999999999997</c:v>
                </c:pt>
                <c:pt idx="26507">
                  <c:v>0.56399999999999995</c:v>
                </c:pt>
                <c:pt idx="26508">
                  <c:v>0.57199999999999995</c:v>
                </c:pt>
                <c:pt idx="26509">
                  <c:v>0.77600000000000002</c:v>
                </c:pt>
                <c:pt idx="26510">
                  <c:v>0.65300000000000002</c:v>
                </c:pt>
                <c:pt idx="26511">
                  <c:v>0.65300000000000002</c:v>
                </c:pt>
                <c:pt idx="26512">
                  <c:v>0.59199999999999997</c:v>
                </c:pt>
                <c:pt idx="26513">
                  <c:v>0.57299999999999995</c:v>
                </c:pt>
                <c:pt idx="26514">
                  <c:v>0.61299999999999999</c:v>
                </c:pt>
                <c:pt idx="26515">
                  <c:v>0.82299999999999995</c:v>
                </c:pt>
                <c:pt idx="26516">
                  <c:v>0.64300000000000002</c:v>
                </c:pt>
                <c:pt idx="26517">
                  <c:v>0.81699999999999995</c:v>
                </c:pt>
                <c:pt idx="26518">
                  <c:v>0.58399999999999996</c:v>
                </c:pt>
                <c:pt idx="26519">
                  <c:v>0.56899999999999995</c:v>
                </c:pt>
                <c:pt idx="26520">
                  <c:v>0.57999999999999996</c:v>
                </c:pt>
                <c:pt idx="26521">
                  <c:v>0.57399999999999995</c:v>
                </c:pt>
                <c:pt idx="26522">
                  <c:v>0.57399999999999995</c:v>
                </c:pt>
                <c:pt idx="26523">
                  <c:v>0.64300000000000002</c:v>
                </c:pt>
                <c:pt idx="26524">
                  <c:v>0.59399999999999997</c:v>
                </c:pt>
                <c:pt idx="26525">
                  <c:v>0.75900000000000001</c:v>
                </c:pt>
                <c:pt idx="26526">
                  <c:v>0.57999999999999996</c:v>
                </c:pt>
                <c:pt idx="26527">
                  <c:v>0.61399999999999999</c:v>
                </c:pt>
                <c:pt idx="26528">
                  <c:v>0.59399999999999997</c:v>
                </c:pt>
                <c:pt idx="26529">
                  <c:v>0.57199999999999995</c:v>
                </c:pt>
                <c:pt idx="26530">
                  <c:v>0.57199999999999995</c:v>
                </c:pt>
                <c:pt idx="26531">
                  <c:v>0.59</c:v>
                </c:pt>
                <c:pt idx="26532">
                  <c:v>0.80200000000000005</c:v>
                </c:pt>
                <c:pt idx="26533">
                  <c:v>0.60599999999999998</c:v>
                </c:pt>
                <c:pt idx="26534">
                  <c:v>0.59</c:v>
                </c:pt>
                <c:pt idx="26535">
                  <c:v>0.59499999999999997</c:v>
                </c:pt>
                <c:pt idx="26536">
                  <c:v>0.59499999999999997</c:v>
                </c:pt>
                <c:pt idx="26537">
                  <c:v>0.70099999999999996</c:v>
                </c:pt>
                <c:pt idx="26538">
                  <c:v>0.61</c:v>
                </c:pt>
                <c:pt idx="26539">
                  <c:v>0.77</c:v>
                </c:pt>
                <c:pt idx="26540">
                  <c:v>0.61599999999999999</c:v>
                </c:pt>
                <c:pt idx="26541">
                  <c:v>0.80700000000000005</c:v>
                </c:pt>
                <c:pt idx="26542">
                  <c:v>0.64200000000000002</c:v>
                </c:pt>
                <c:pt idx="26543">
                  <c:v>0.64600000000000002</c:v>
                </c:pt>
                <c:pt idx="26544">
                  <c:v>0.57899999999999996</c:v>
                </c:pt>
                <c:pt idx="26545">
                  <c:v>0.63600000000000001</c:v>
                </c:pt>
                <c:pt idx="26546">
                  <c:v>0.81299999999999994</c:v>
                </c:pt>
                <c:pt idx="26547">
                  <c:v>0.73399999999999999</c:v>
                </c:pt>
                <c:pt idx="26548">
                  <c:v>0.80300000000000005</c:v>
                </c:pt>
                <c:pt idx="26549">
                  <c:v>0.57399999999999995</c:v>
                </c:pt>
                <c:pt idx="26550">
                  <c:v>0.75700000000000001</c:v>
                </c:pt>
                <c:pt idx="26551">
                  <c:v>0.57599999999999996</c:v>
                </c:pt>
                <c:pt idx="26552">
                  <c:v>0.57599999999999996</c:v>
                </c:pt>
                <c:pt idx="26553">
                  <c:v>0.70799999999999996</c:v>
                </c:pt>
                <c:pt idx="26554">
                  <c:v>0.54900000000000004</c:v>
                </c:pt>
                <c:pt idx="26555">
                  <c:v>0.55300000000000005</c:v>
                </c:pt>
                <c:pt idx="26556">
                  <c:v>0.55300000000000005</c:v>
                </c:pt>
                <c:pt idx="26557">
                  <c:v>0.57099999999999995</c:v>
                </c:pt>
                <c:pt idx="26558">
                  <c:v>0.76600000000000001</c:v>
                </c:pt>
                <c:pt idx="26559">
                  <c:v>0.58899999999999997</c:v>
                </c:pt>
                <c:pt idx="26560">
                  <c:v>0.76500000000000001</c:v>
                </c:pt>
                <c:pt idx="26561">
                  <c:v>0.76900000000000002</c:v>
                </c:pt>
                <c:pt idx="26562">
                  <c:v>0.59499999999999997</c:v>
                </c:pt>
                <c:pt idx="26563">
                  <c:v>0.66200000000000003</c:v>
                </c:pt>
                <c:pt idx="26564">
                  <c:v>0.76900000000000002</c:v>
                </c:pt>
                <c:pt idx="26565">
                  <c:v>0.55700000000000005</c:v>
                </c:pt>
                <c:pt idx="26566">
                  <c:v>0.57599999999999996</c:v>
                </c:pt>
                <c:pt idx="26567">
                  <c:v>0.59799999999999998</c:v>
                </c:pt>
                <c:pt idx="26568">
                  <c:v>0.77400000000000002</c:v>
                </c:pt>
                <c:pt idx="26569">
                  <c:v>0.56200000000000006</c:v>
                </c:pt>
                <c:pt idx="26570">
                  <c:v>0.56200000000000006</c:v>
                </c:pt>
                <c:pt idx="26571">
                  <c:v>0.66200000000000003</c:v>
                </c:pt>
                <c:pt idx="26572">
                  <c:v>0.58199999999999996</c:v>
                </c:pt>
                <c:pt idx="26573">
                  <c:v>0.58199999999999996</c:v>
                </c:pt>
                <c:pt idx="26574">
                  <c:v>0.80900000000000005</c:v>
                </c:pt>
                <c:pt idx="26575">
                  <c:v>0.61699999999999999</c:v>
                </c:pt>
                <c:pt idx="26576">
                  <c:v>0.57199999999999995</c:v>
                </c:pt>
                <c:pt idx="26577">
                  <c:v>0.57199999999999995</c:v>
                </c:pt>
                <c:pt idx="26578">
                  <c:v>0.60399999999999998</c:v>
                </c:pt>
                <c:pt idx="26579">
                  <c:v>0.60399999999999998</c:v>
                </c:pt>
                <c:pt idx="26580">
                  <c:v>0.753</c:v>
                </c:pt>
                <c:pt idx="26581">
                  <c:v>0.75</c:v>
                </c:pt>
                <c:pt idx="26582">
                  <c:v>0.56999999999999995</c:v>
                </c:pt>
                <c:pt idx="26583">
                  <c:v>0.55800000000000005</c:v>
                </c:pt>
                <c:pt idx="26584">
                  <c:v>0.55800000000000005</c:v>
                </c:pt>
                <c:pt idx="26585">
                  <c:v>0.63900000000000001</c:v>
                </c:pt>
                <c:pt idx="26586">
                  <c:v>0.64200000000000002</c:v>
                </c:pt>
                <c:pt idx="26587">
                  <c:v>0.63900000000000001</c:v>
                </c:pt>
                <c:pt idx="26588">
                  <c:v>0.55300000000000005</c:v>
                </c:pt>
                <c:pt idx="26589">
                  <c:v>0.81200000000000006</c:v>
                </c:pt>
                <c:pt idx="26590">
                  <c:v>0.77500000000000002</c:v>
                </c:pt>
                <c:pt idx="26591">
                  <c:v>0.59299999999999997</c:v>
                </c:pt>
                <c:pt idx="26592">
                  <c:v>0.59299999999999997</c:v>
                </c:pt>
                <c:pt idx="26593">
                  <c:v>0.70699999999999996</c:v>
                </c:pt>
                <c:pt idx="26594">
                  <c:v>0.74399999999999999</c:v>
                </c:pt>
                <c:pt idx="26595">
                  <c:v>0.59099999999999997</c:v>
                </c:pt>
                <c:pt idx="26596">
                  <c:v>0.59099999999999997</c:v>
                </c:pt>
                <c:pt idx="26597">
                  <c:v>0.57499999999999996</c:v>
                </c:pt>
                <c:pt idx="26598">
                  <c:v>0.57599999999999996</c:v>
                </c:pt>
                <c:pt idx="26599">
                  <c:v>0.54100000000000004</c:v>
                </c:pt>
                <c:pt idx="26600">
                  <c:v>0.54100000000000004</c:v>
                </c:pt>
                <c:pt idx="26601">
                  <c:v>0.61499999999999999</c:v>
                </c:pt>
                <c:pt idx="26602">
                  <c:v>0.61499999999999999</c:v>
                </c:pt>
                <c:pt idx="26603">
                  <c:v>0.59699999999999998</c:v>
                </c:pt>
                <c:pt idx="26604">
                  <c:v>0.59699999999999998</c:v>
                </c:pt>
                <c:pt idx="26605">
                  <c:v>0.57199999999999995</c:v>
                </c:pt>
                <c:pt idx="26606">
                  <c:v>0.56399999999999995</c:v>
                </c:pt>
                <c:pt idx="26607">
                  <c:v>0.56399999999999995</c:v>
                </c:pt>
                <c:pt idx="26608">
                  <c:v>0.57199999999999995</c:v>
                </c:pt>
                <c:pt idx="26609">
                  <c:v>0.61899999999999999</c:v>
                </c:pt>
                <c:pt idx="26610">
                  <c:v>0.55900000000000005</c:v>
                </c:pt>
                <c:pt idx="26611">
                  <c:v>0.64300000000000002</c:v>
                </c:pt>
                <c:pt idx="26612">
                  <c:v>0.64300000000000002</c:v>
                </c:pt>
                <c:pt idx="26613">
                  <c:v>0.76300000000000001</c:v>
                </c:pt>
                <c:pt idx="26614">
                  <c:v>0.57799999999999996</c:v>
                </c:pt>
                <c:pt idx="26615">
                  <c:v>0.56399999999999995</c:v>
                </c:pt>
                <c:pt idx="26616">
                  <c:v>0.58299999999999996</c:v>
                </c:pt>
                <c:pt idx="26617">
                  <c:v>0.58299999999999996</c:v>
                </c:pt>
                <c:pt idx="26618">
                  <c:v>0.55500000000000005</c:v>
                </c:pt>
                <c:pt idx="26619">
                  <c:v>0.56299999999999994</c:v>
                </c:pt>
                <c:pt idx="26620">
                  <c:v>0.58399999999999996</c:v>
                </c:pt>
                <c:pt idx="26621">
                  <c:v>0.60399999999999998</c:v>
                </c:pt>
                <c:pt idx="26622">
                  <c:v>0.60399999999999998</c:v>
                </c:pt>
                <c:pt idx="26623">
                  <c:v>0.58299999999999996</c:v>
                </c:pt>
                <c:pt idx="26624">
                  <c:v>0.80900000000000005</c:v>
                </c:pt>
                <c:pt idx="26625">
                  <c:v>0.79800000000000004</c:v>
                </c:pt>
                <c:pt idx="26626">
                  <c:v>0.66700000000000004</c:v>
                </c:pt>
                <c:pt idx="26627">
                  <c:v>0.58299999999999996</c:v>
                </c:pt>
                <c:pt idx="26628">
                  <c:v>0.80600000000000005</c:v>
                </c:pt>
                <c:pt idx="26629">
                  <c:v>0.60399999999999998</c:v>
                </c:pt>
                <c:pt idx="26630">
                  <c:v>0.745</c:v>
                </c:pt>
                <c:pt idx="26631">
                  <c:v>0.56499999999999995</c:v>
                </c:pt>
                <c:pt idx="26632">
                  <c:v>0.624</c:v>
                </c:pt>
                <c:pt idx="26633">
                  <c:v>0.624</c:v>
                </c:pt>
                <c:pt idx="26634">
                  <c:v>0.60499999999999998</c:v>
                </c:pt>
                <c:pt idx="26635">
                  <c:v>0.58299999999999996</c:v>
                </c:pt>
                <c:pt idx="26636">
                  <c:v>0.60399999999999998</c:v>
                </c:pt>
                <c:pt idx="26637">
                  <c:v>0.77400000000000002</c:v>
                </c:pt>
                <c:pt idx="26638">
                  <c:v>0.65700000000000003</c:v>
                </c:pt>
                <c:pt idx="26639">
                  <c:v>0.66500000000000004</c:v>
                </c:pt>
                <c:pt idx="26640">
                  <c:v>0.623</c:v>
                </c:pt>
                <c:pt idx="26641">
                  <c:v>0.77100000000000002</c:v>
                </c:pt>
                <c:pt idx="26642">
                  <c:v>0.57199999999999995</c:v>
                </c:pt>
                <c:pt idx="26643">
                  <c:v>0.78</c:v>
                </c:pt>
                <c:pt idx="26644">
                  <c:v>0.58299999999999996</c:v>
                </c:pt>
                <c:pt idx="26645">
                  <c:v>0.58299999999999996</c:v>
                </c:pt>
                <c:pt idx="26646">
                  <c:v>0.65700000000000003</c:v>
                </c:pt>
                <c:pt idx="26647">
                  <c:v>0.57599999999999996</c:v>
                </c:pt>
                <c:pt idx="26648">
                  <c:v>0.57199999999999995</c:v>
                </c:pt>
                <c:pt idx="26649">
                  <c:v>0.624</c:v>
                </c:pt>
                <c:pt idx="26650">
                  <c:v>0.58499999999999996</c:v>
                </c:pt>
                <c:pt idx="26651">
                  <c:v>0.625</c:v>
                </c:pt>
                <c:pt idx="26652">
                  <c:v>0.60499999999999998</c:v>
                </c:pt>
                <c:pt idx="26653">
                  <c:v>0.81100000000000005</c:v>
                </c:pt>
                <c:pt idx="26654">
                  <c:v>0.58499999999999996</c:v>
                </c:pt>
                <c:pt idx="26655">
                  <c:v>0.77500000000000002</c:v>
                </c:pt>
                <c:pt idx="26656">
                  <c:v>0.58099999999999996</c:v>
                </c:pt>
                <c:pt idx="26657">
                  <c:v>0.60199999999999998</c:v>
                </c:pt>
                <c:pt idx="26658">
                  <c:v>0.63700000000000001</c:v>
                </c:pt>
                <c:pt idx="26659">
                  <c:v>0.63700000000000001</c:v>
                </c:pt>
                <c:pt idx="26660">
                  <c:v>0.59699999999999998</c:v>
                </c:pt>
                <c:pt idx="26661">
                  <c:v>0.80500000000000005</c:v>
                </c:pt>
                <c:pt idx="26662">
                  <c:v>0.81299999999999994</c:v>
                </c:pt>
                <c:pt idx="26663">
                  <c:v>0.60699999999999998</c:v>
                </c:pt>
                <c:pt idx="26664">
                  <c:v>0.60199999999999998</c:v>
                </c:pt>
                <c:pt idx="26665">
                  <c:v>0.81599999999999995</c:v>
                </c:pt>
                <c:pt idx="26666">
                  <c:v>0.627</c:v>
                </c:pt>
                <c:pt idx="26667">
                  <c:v>0.60699999999999998</c:v>
                </c:pt>
                <c:pt idx="26668">
                  <c:v>0.55800000000000005</c:v>
                </c:pt>
                <c:pt idx="26669">
                  <c:v>0.621</c:v>
                </c:pt>
                <c:pt idx="26670">
                  <c:v>0.65300000000000002</c:v>
                </c:pt>
                <c:pt idx="26671">
                  <c:v>0.62</c:v>
                </c:pt>
                <c:pt idx="26672">
                  <c:v>0.74399999999999999</c:v>
                </c:pt>
                <c:pt idx="26673">
                  <c:v>0.58699999999999997</c:v>
                </c:pt>
                <c:pt idx="26674">
                  <c:v>0.58699999999999997</c:v>
                </c:pt>
                <c:pt idx="26675">
                  <c:v>0.80700000000000005</c:v>
                </c:pt>
                <c:pt idx="26676">
                  <c:v>0.65800000000000003</c:v>
                </c:pt>
                <c:pt idx="26677">
                  <c:v>0.66200000000000003</c:v>
                </c:pt>
                <c:pt idx="26678">
                  <c:v>0.81899999999999995</c:v>
                </c:pt>
                <c:pt idx="26679">
                  <c:v>0.80300000000000005</c:v>
                </c:pt>
                <c:pt idx="26680">
                  <c:v>0.58199999999999996</c:v>
                </c:pt>
                <c:pt idx="26681">
                  <c:v>0.65900000000000003</c:v>
                </c:pt>
                <c:pt idx="26682">
                  <c:v>0.60099999999999998</c:v>
                </c:pt>
                <c:pt idx="26683">
                  <c:v>0.77200000000000002</c:v>
                </c:pt>
                <c:pt idx="26684">
                  <c:v>0.72</c:v>
                </c:pt>
                <c:pt idx="26685">
                  <c:v>0.76700000000000002</c:v>
                </c:pt>
                <c:pt idx="26686">
                  <c:v>0.58599999999999997</c:v>
                </c:pt>
                <c:pt idx="26687">
                  <c:v>0.82099999999999995</c:v>
                </c:pt>
                <c:pt idx="26688">
                  <c:v>0.81699999999999995</c:v>
                </c:pt>
                <c:pt idx="26689">
                  <c:v>0.77</c:v>
                </c:pt>
                <c:pt idx="26690">
                  <c:v>0.80200000000000005</c:v>
                </c:pt>
                <c:pt idx="26691">
                  <c:v>0.73699999999999999</c:v>
                </c:pt>
                <c:pt idx="26692">
                  <c:v>0.56899999999999995</c:v>
                </c:pt>
                <c:pt idx="26693">
                  <c:v>0.56899999999999995</c:v>
                </c:pt>
                <c:pt idx="26694">
                  <c:v>0.56399999999999995</c:v>
                </c:pt>
                <c:pt idx="26695">
                  <c:v>0.56399999999999995</c:v>
                </c:pt>
                <c:pt idx="26696">
                  <c:v>0.58099999999999996</c:v>
                </c:pt>
                <c:pt idx="26697">
                  <c:v>0.60799999999999998</c:v>
                </c:pt>
                <c:pt idx="26698">
                  <c:v>0.65500000000000003</c:v>
                </c:pt>
                <c:pt idx="26699">
                  <c:v>0.55500000000000005</c:v>
                </c:pt>
                <c:pt idx="26700">
                  <c:v>0.55500000000000005</c:v>
                </c:pt>
                <c:pt idx="26701">
                  <c:v>0.77800000000000002</c:v>
                </c:pt>
                <c:pt idx="26702">
                  <c:v>0.56799999999999995</c:v>
                </c:pt>
                <c:pt idx="26703">
                  <c:v>0.58899999999999997</c:v>
                </c:pt>
                <c:pt idx="26704">
                  <c:v>0.57399999999999995</c:v>
                </c:pt>
                <c:pt idx="26705">
                  <c:v>0.57399999999999995</c:v>
                </c:pt>
                <c:pt idx="26706">
                  <c:v>0.61099999999999999</c:v>
                </c:pt>
                <c:pt idx="26707">
                  <c:v>0.65500000000000003</c:v>
                </c:pt>
                <c:pt idx="26708">
                  <c:v>0.56399999999999995</c:v>
                </c:pt>
                <c:pt idx="26709">
                  <c:v>0.59499999999999997</c:v>
                </c:pt>
                <c:pt idx="26710">
                  <c:v>0.59499999999999997</c:v>
                </c:pt>
                <c:pt idx="26711">
                  <c:v>0.63</c:v>
                </c:pt>
                <c:pt idx="26712">
                  <c:v>0.61699999999999999</c:v>
                </c:pt>
                <c:pt idx="26713">
                  <c:v>0.61699999999999999</c:v>
                </c:pt>
                <c:pt idx="26714">
                  <c:v>0.64300000000000002</c:v>
                </c:pt>
                <c:pt idx="26715">
                  <c:v>0.58499999999999996</c:v>
                </c:pt>
                <c:pt idx="26716">
                  <c:v>0.64300000000000002</c:v>
                </c:pt>
                <c:pt idx="26717">
                  <c:v>0.58499999999999996</c:v>
                </c:pt>
                <c:pt idx="26718">
                  <c:v>0.80600000000000005</c:v>
                </c:pt>
                <c:pt idx="26719">
                  <c:v>0.60299999999999998</c:v>
                </c:pt>
                <c:pt idx="26720">
                  <c:v>0.75900000000000001</c:v>
                </c:pt>
                <c:pt idx="26721">
                  <c:v>0.66200000000000003</c:v>
                </c:pt>
                <c:pt idx="26722">
                  <c:v>0.76800000000000002</c:v>
                </c:pt>
                <c:pt idx="26723">
                  <c:v>0.60299999999999998</c:v>
                </c:pt>
                <c:pt idx="26724">
                  <c:v>0.60599999999999998</c:v>
                </c:pt>
                <c:pt idx="26725">
                  <c:v>0.60599999999999998</c:v>
                </c:pt>
                <c:pt idx="26726">
                  <c:v>0.56799999999999995</c:v>
                </c:pt>
                <c:pt idx="26727">
                  <c:v>0.58299999999999996</c:v>
                </c:pt>
                <c:pt idx="26728">
                  <c:v>0.752</c:v>
                </c:pt>
                <c:pt idx="26729">
                  <c:v>0.54700000000000004</c:v>
                </c:pt>
                <c:pt idx="26730">
                  <c:v>0.58299999999999996</c:v>
                </c:pt>
                <c:pt idx="26731">
                  <c:v>0.58799999999999997</c:v>
                </c:pt>
                <c:pt idx="26732">
                  <c:v>0.58799999999999997</c:v>
                </c:pt>
                <c:pt idx="26733">
                  <c:v>0.77300000000000002</c:v>
                </c:pt>
                <c:pt idx="26734">
                  <c:v>0.56999999999999995</c:v>
                </c:pt>
                <c:pt idx="26735">
                  <c:v>0.629</c:v>
                </c:pt>
                <c:pt idx="26736">
                  <c:v>0.629</c:v>
                </c:pt>
                <c:pt idx="26737">
                  <c:v>0.61</c:v>
                </c:pt>
                <c:pt idx="26738">
                  <c:v>0.61</c:v>
                </c:pt>
                <c:pt idx="26739">
                  <c:v>0.66200000000000003</c:v>
                </c:pt>
                <c:pt idx="26740">
                  <c:v>0.66200000000000003</c:v>
                </c:pt>
                <c:pt idx="26741">
                  <c:v>0.57599999999999996</c:v>
                </c:pt>
                <c:pt idx="26742">
                  <c:v>0.59599999999999997</c:v>
                </c:pt>
                <c:pt idx="26743">
                  <c:v>0.59599999999999997</c:v>
                </c:pt>
                <c:pt idx="26744">
                  <c:v>0.57499999999999996</c:v>
                </c:pt>
                <c:pt idx="26745">
                  <c:v>0.80300000000000005</c:v>
                </c:pt>
                <c:pt idx="26746">
                  <c:v>0.59699999999999998</c:v>
                </c:pt>
                <c:pt idx="26747">
                  <c:v>0.61599999999999999</c:v>
                </c:pt>
                <c:pt idx="26748">
                  <c:v>0.61599999999999999</c:v>
                </c:pt>
                <c:pt idx="26749">
                  <c:v>0.59499999999999997</c:v>
                </c:pt>
                <c:pt idx="26750">
                  <c:v>0.76800000000000002</c:v>
                </c:pt>
                <c:pt idx="26751">
                  <c:v>0.76400000000000001</c:v>
                </c:pt>
                <c:pt idx="26752">
                  <c:v>0.59599999999999997</c:v>
                </c:pt>
                <c:pt idx="26753">
                  <c:v>0.64700000000000002</c:v>
                </c:pt>
                <c:pt idx="26754">
                  <c:v>0.753</c:v>
                </c:pt>
                <c:pt idx="26755">
                  <c:v>0.58299999999999996</c:v>
                </c:pt>
                <c:pt idx="26756">
                  <c:v>0.61599999999999999</c:v>
                </c:pt>
                <c:pt idx="26757">
                  <c:v>0.64700000000000002</c:v>
                </c:pt>
                <c:pt idx="26758">
                  <c:v>0.58299999999999996</c:v>
                </c:pt>
                <c:pt idx="26759">
                  <c:v>0.65700000000000003</c:v>
                </c:pt>
                <c:pt idx="26760">
                  <c:v>0.65700000000000003</c:v>
                </c:pt>
                <c:pt idx="26761">
                  <c:v>0.61699999999999999</c:v>
                </c:pt>
                <c:pt idx="26762">
                  <c:v>0.61599999999999999</c:v>
                </c:pt>
                <c:pt idx="26763">
                  <c:v>0.78400000000000003</c:v>
                </c:pt>
                <c:pt idx="26764">
                  <c:v>0.57599999999999996</c:v>
                </c:pt>
                <c:pt idx="26765">
                  <c:v>0.59599999999999997</c:v>
                </c:pt>
                <c:pt idx="26766">
                  <c:v>0.77400000000000002</c:v>
                </c:pt>
                <c:pt idx="26767">
                  <c:v>0.65300000000000002</c:v>
                </c:pt>
                <c:pt idx="26768">
                  <c:v>0.64200000000000002</c:v>
                </c:pt>
                <c:pt idx="26769">
                  <c:v>0.77400000000000002</c:v>
                </c:pt>
                <c:pt idx="26770">
                  <c:v>0.65300000000000002</c:v>
                </c:pt>
                <c:pt idx="26771">
                  <c:v>0.65300000000000002</c:v>
                </c:pt>
                <c:pt idx="26772">
                  <c:v>0.78</c:v>
                </c:pt>
                <c:pt idx="26773">
                  <c:v>0.78</c:v>
                </c:pt>
                <c:pt idx="26774">
                  <c:v>0.65300000000000002</c:v>
                </c:pt>
                <c:pt idx="26775">
                  <c:v>0.58799999999999997</c:v>
                </c:pt>
                <c:pt idx="26776">
                  <c:v>0.65300000000000002</c:v>
                </c:pt>
                <c:pt idx="26777">
                  <c:v>0.59799999999999998</c:v>
                </c:pt>
                <c:pt idx="26778">
                  <c:v>0.82799999999999996</c:v>
                </c:pt>
                <c:pt idx="26779">
                  <c:v>0.59399999999999997</c:v>
                </c:pt>
                <c:pt idx="26780">
                  <c:v>0.61799999999999999</c:v>
                </c:pt>
                <c:pt idx="26781">
                  <c:v>0.59799999999999998</c:v>
                </c:pt>
                <c:pt idx="26782">
                  <c:v>0.76200000000000001</c:v>
                </c:pt>
                <c:pt idx="26783">
                  <c:v>0.55100000000000005</c:v>
                </c:pt>
                <c:pt idx="26784">
                  <c:v>0.82299999999999995</c:v>
                </c:pt>
                <c:pt idx="26785">
                  <c:v>0.70599999999999996</c:v>
                </c:pt>
                <c:pt idx="26786">
                  <c:v>0.61399999999999999</c:v>
                </c:pt>
                <c:pt idx="26787">
                  <c:v>0.59899999999999998</c:v>
                </c:pt>
                <c:pt idx="26788">
                  <c:v>0.59899999999999998</c:v>
                </c:pt>
                <c:pt idx="26789">
                  <c:v>0.77300000000000002</c:v>
                </c:pt>
                <c:pt idx="26790">
                  <c:v>0.61099999999999999</c:v>
                </c:pt>
                <c:pt idx="26791">
                  <c:v>0.59399999999999997</c:v>
                </c:pt>
                <c:pt idx="26792">
                  <c:v>0.62</c:v>
                </c:pt>
                <c:pt idx="26793">
                  <c:v>0.59099999999999997</c:v>
                </c:pt>
                <c:pt idx="26794">
                  <c:v>0.754</c:v>
                </c:pt>
                <c:pt idx="26795">
                  <c:v>0.64100000000000001</c:v>
                </c:pt>
                <c:pt idx="26796">
                  <c:v>0.62</c:v>
                </c:pt>
                <c:pt idx="26797">
                  <c:v>0.75800000000000001</c:v>
                </c:pt>
                <c:pt idx="26798">
                  <c:v>0.63300000000000001</c:v>
                </c:pt>
                <c:pt idx="26799">
                  <c:v>0.61099999999999999</c:v>
                </c:pt>
                <c:pt idx="26800">
                  <c:v>0.76300000000000001</c:v>
                </c:pt>
                <c:pt idx="26801">
                  <c:v>0.63300000000000001</c:v>
                </c:pt>
                <c:pt idx="26802">
                  <c:v>0.67100000000000004</c:v>
                </c:pt>
                <c:pt idx="26803">
                  <c:v>0.64300000000000002</c:v>
                </c:pt>
                <c:pt idx="26804">
                  <c:v>0.74</c:v>
                </c:pt>
                <c:pt idx="26805">
                  <c:v>0.75600000000000001</c:v>
                </c:pt>
                <c:pt idx="26806">
                  <c:v>0.57999999999999996</c:v>
                </c:pt>
                <c:pt idx="26807">
                  <c:v>0.57999999999999996</c:v>
                </c:pt>
                <c:pt idx="26808">
                  <c:v>0.67</c:v>
                </c:pt>
                <c:pt idx="26809">
                  <c:v>0.69799999999999995</c:v>
                </c:pt>
                <c:pt idx="26810">
                  <c:v>0.64300000000000002</c:v>
                </c:pt>
                <c:pt idx="26811">
                  <c:v>0.59299999999999997</c:v>
                </c:pt>
                <c:pt idx="26812">
                  <c:v>0.66500000000000004</c:v>
                </c:pt>
                <c:pt idx="26813">
                  <c:v>0.75600000000000001</c:v>
                </c:pt>
                <c:pt idx="26814">
                  <c:v>0.76200000000000001</c:v>
                </c:pt>
                <c:pt idx="26815">
                  <c:v>0.57499999999999996</c:v>
                </c:pt>
                <c:pt idx="26816">
                  <c:v>0.66500000000000004</c:v>
                </c:pt>
                <c:pt idx="26817">
                  <c:v>0.59899999999999998</c:v>
                </c:pt>
                <c:pt idx="26818">
                  <c:v>0.755</c:v>
                </c:pt>
                <c:pt idx="26819">
                  <c:v>0.74199999999999999</c:v>
                </c:pt>
                <c:pt idx="26820">
                  <c:v>0.75800000000000001</c:v>
                </c:pt>
                <c:pt idx="26821">
                  <c:v>0.75700000000000001</c:v>
                </c:pt>
                <c:pt idx="26822">
                  <c:v>0.621</c:v>
                </c:pt>
                <c:pt idx="26823">
                  <c:v>0.61299999999999999</c:v>
                </c:pt>
                <c:pt idx="26824">
                  <c:v>0.57599999999999996</c:v>
                </c:pt>
                <c:pt idx="26825">
                  <c:v>0.57599999999999996</c:v>
                </c:pt>
                <c:pt idx="26826">
                  <c:v>0.56599999999999995</c:v>
                </c:pt>
                <c:pt idx="26827">
                  <c:v>0.56599999999999995</c:v>
                </c:pt>
                <c:pt idx="26828">
                  <c:v>0.76400000000000001</c:v>
                </c:pt>
                <c:pt idx="26829">
                  <c:v>0.76600000000000001</c:v>
                </c:pt>
                <c:pt idx="26830">
                  <c:v>0.56200000000000006</c:v>
                </c:pt>
                <c:pt idx="26831">
                  <c:v>0.56200000000000006</c:v>
                </c:pt>
                <c:pt idx="26832">
                  <c:v>0.76</c:v>
                </c:pt>
                <c:pt idx="26833">
                  <c:v>0.58599999999999997</c:v>
                </c:pt>
                <c:pt idx="26834">
                  <c:v>0.58599999999999997</c:v>
                </c:pt>
                <c:pt idx="26835">
                  <c:v>0.57999999999999996</c:v>
                </c:pt>
                <c:pt idx="26836">
                  <c:v>0.60199999999999998</c:v>
                </c:pt>
                <c:pt idx="26837">
                  <c:v>0.624</c:v>
                </c:pt>
                <c:pt idx="26838">
                  <c:v>0.61299999999999999</c:v>
                </c:pt>
                <c:pt idx="26839">
                  <c:v>0.60799999999999998</c:v>
                </c:pt>
                <c:pt idx="26840">
                  <c:v>0.60799999999999998</c:v>
                </c:pt>
                <c:pt idx="26841">
                  <c:v>0.70899999999999996</c:v>
                </c:pt>
                <c:pt idx="26842">
                  <c:v>0.751</c:v>
                </c:pt>
                <c:pt idx="26843">
                  <c:v>0.63</c:v>
                </c:pt>
                <c:pt idx="26844">
                  <c:v>0.63</c:v>
                </c:pt>
                <c:pt idx="26845">
                  <c:v>0.64400000000000002</c:v>
                </c:pt>
                <c:pt idx="26846">
                  <c:v>0.76200000000000001</c:v>
                </c:pt>
                <c:pt idx="26847">
                  <c:v>0.65300000000000002</c:v>
                </c:pt>
                <c:pt idx="26848">
                  <c:v>0.65300000000000002</c:v>
                </c:pt>
                <c:pt idx="26849">
                  <c:v>0.59499999999999997</c:v>
                </c:pt>
                <c:pt idx="26850">
                  <c:v>0.59699999999999998</c:v>
                </c:pt>
                <c:pt idx="26851">
                  <c:v>0.59699999999999998</c:v>
                </c:pt>
                <c:pt idx="26852">
                  <c:v>0.55700000000000005</c:v>
                </c:pt>
                <c:pt idx="26853">
                  <c:v>0.752</c:v>
                </c:pt>
                <c:pt idx="26854">
                  <c:v>0.66800000000000004</c:v>
                </c:pt>
                <c:pt idx="26855">
                  <c:v>0.59499999999999997</c:v>
                </c:pt>
                <c:pt idx="26856">
                  <c:v>0.70499999999999996</c:v>
                </c:pt>
                <c:pt idx="26857">
                  <c:v>0.57899999999999996</c:v>
                </c:pt>
                <c:pt idx="26858">
                  <c:v>0.62</c:v>
                </c:pt>
                <c:pt idx="26859">
                  <c:v>0.62</c:v>
                </c:pt>
                <c:pt idx="26860">
                  <c:v>0.60099999999999998</c:v>
                </c:pt>
                <c:pt idx="26861">
                  <c:v>0.60099999999999998</c:v>
                </c:pt>
                <c:pt idx="26862">
                  <c:v>0.623</c:v>
                </c:pt>
                <c:pt idx="26863">
                  <c:v>0.624</c:v>
                </c:pt>
                <c:pt idx="26864">
                  <c:v>0.64200000000000002</c:v>
                </c:pt>
                <c:pt idx="26865">
                  <c:v>0.64200000000000002</c:v>
                </c:pt>
                <c:pt idx="26866">
                  <c:v>0.58699999999999997</c:v>
                </c:pt>
                <c:pt idx="26867">
                  <c:v>0.58699999999999997</c:v>
                </c:pt>
                <c:pt idx="26868">
                  <c:v>0.71499999999999997</c:v>
                </c:pt>
                <c:pt idx="26869">
                  <c:v>0.64600000000000002</c:v>
                </c:pt>
                <c:pt idx="26870">
                  <c:v>0.64700000000000002</c:v>
                </c:pt>
                <c:pt idx="26871">
                  <c:v>0.71</c:v>
                </c:pt>
                <c:pt idx="26872">
                  <c:v>0.71</c:v>
                </c:pt>
                <c:pt idx="26873">
                  <c:v>0.60799999999999998</c:v>
                </c:pt>
                <c:pt idx="26874">
                  <c:v>0.60799999999999998</c:v>
                </c:pt>
                <c:pt idx="26875">
                  <c:v>0.58699999999999997</c:v>
                </c:pt>
                <c:pt idx="26876">
                  <c:v>0.75</c:v>
                </c:pt>
                <c:pt idx="26877">
                  <c:v>0.56100000000000005</c:v>
                </c:pt>
                <c:pt idx="26878">
                  <c:v>0.753</c:v>
                </c:pt>
                <c:pt idx="26879">
                  <c:v>0.58699999999999997</c:v>
                </c:pt>
                <c:pt idx="26880">
                  <c:v>0.60799999999999998</c:v>
                </c:pt>
                <c:pt idx="26881">
                  <c:v>0.56100000000000005</c:v>
                </c:pt>
                <c:pt idx="26882">
                  <c:v>0.76100000000000001</c:v>
                </c:pt>
                <c:pt idx="26883">
                  <c:v>0.628</c:v>
                </c:pt>
                <c:pt idx="26884">
                  <c:v>0.628</c:v>
                </c:pt>
                <c:pt idx="26885">
                  <c:v>0.60899999999999999</c:v>
                </c:pt>
                <c:pt idx="26886">
                  <c:v>0.60499999999999998</c:v>
                </c:pt>
                <c:pt idx="26887">
                  <c:v>0.60799999999999998</c:v>
                </c:pt>
                <c:pt idx="26888">
                  <c:v>0.628</c:v>
                </c:pt>
                <c:pt idx="26889">
                  <c:v>0.77200000000000002</c:v>
                </c:pt>
                <c:pt idx="26890">
                  <c:v>0.624</c:v>
                </c:pt>
                <c:pt idx="26891">
                  <c:v>0.624</c:v>
                </c:pt>
                <c:pt idx="26892">
                  <c:v>0.628</c:v>
                </c:pt>
                <c:pt idx="26893">
                  <c:v>0.629</c:v>
                </c:pt>
                <c:pt idx="26894">
                  <c:v>0.75700000000000001</c:v>
                </c:pt>
                <c:pt idx="26895">
                  <c:v>0.624</c:v>
                </c:pt>
                <c:pt idx="26896">
                  <c:v>0.76700000000000002</c:v>
                </c:pt>
                <c:pt idx="26897">
                  <c:v>0.58899999999999997</c:v>
                </c:pt>
                <c:pt idx="26898">
                  <c:v>0.75900000000000001</c:v>
                </c:pt>
                <c:pt idx="26899">
                  <c:v>0.71299999999999997</c:v>
                </c:pt>
                <c:pt idx="26900">
                  <c:v>0.57999999999999996</c:v>
                </c:pt>
                <c:pt idx="26901">
                  <c:v>0.60899999999999999</c:v>
                </c:pt>
                <c:pt idx="26902">
                  <c:v>0.624</c:v>
                </c:pt>
                <c:pt idx="26903">
                  <c:v>0.76200000000000001</c:v>
                </c:pt>
                <c:pt idx="26904">
                  <c:v>0.76800000000000002</c:v>
                </c:pt>
                <c:pt idx="26905">
                  <c:v>0.60899999999999999</c:v>
                </c:pt>
                <c:pt idx="26906">
                  <c:v>0.60899999999999999</c:v>
                </c:pt>
                <c:pt idx="26907">
                  <c:v>0.60599999999999998</c:v>
                </c:pt>
                <c:pt idx="26908">
                  <c:v>0.625</c:v>
                </c:pt>
                <c:pt idx="26909">
                  <c:v>0.60599999999999998</c:v>
                </c:pt>
                <c:pt idx="26910">
                  <c:v>0.68200000000000005</c:v>
                </c:pt>
                <c:pt idx="26911">
                  <c:v>0.61099999999999999</c:v>
                </c:pt>
                <c:pt idx="26912">
                  <c:v>0.60099999999999998</c:v>
                </c:pt>
                <c:pt idx="26913">
                  <c:v>0.63100000000000001</c:v>
                </c:pt>
                <c:pt idx="26914">
                  <c:v>0.76300000000000001</c:v>
                </c:pt>
                <c:pt idx="26915">
                  <c:v>0.61099999999999999</c:v>
                </c:pt>
                <c:pt idx="26916">
                  <c:v>0.58899999999999997</c:v>
                </c:pt>
                <c:pt idx="26917">
                  <c:v>0.626</c:v>
                </c:pt>
                <c:pt idx="26918">
                  <c:v>0.76400000000000001</c:v>
                </c:pt>
                <c:pt idx="26919">
                  <c:v>0.71199999999999997</c:v>
                </c:pt>
                <c:pt idx="26920">
                  <c:v>0.75800000000000001</c:v>
                </c:pt>
                <c:pt idx="26921">
                  <c:v>0.70599999999999996</c:v>
                </c:pt>
                <c:pt idx="26922">
                  <c:v>0.63400000000000001</c:v>
                </c:pt>
                <c:pt idx="26923">
                  <c:v>0.624</c:v>
                </c:pt>
                <c:pt idx="26924">
                  <c:v>0.59099999999999997</c:v>
                </c:pt>
                <c:pt idx="26925">
                  <c:v>0.59099999999999997</c:v>
                </c:pt>
                <c:pt idx="26926">
                  <c:v>0.622</c:v>
                </c:pt>
                <c:pt idx="26927">
                  <c:v>0.65400000000000003</c:v>
                </c:pt>
                <c:pt idx="26928">
                  <c:v>0.60499999999999998</c:v>
                </c:pt>
                <c:pt idx="26929">
                  <c:v>0.63400000000000001</c:v>
                </c:pt>
                <c:pt idx="26930">
                  <c:v>0.70599999999999996</c:v>
                </c:pt>
                <c:pt idx="26931">
                  <c:v>0.754</c:v>
                </c:pt>
                <c:pt idx="26932">
                  <c:v>0.76300000000000001</c:v>
                </c:pt>
                <c:pt idx="26933">
                  <c:v>0.58599999999999997</c:v>
                </c:pt>
                <c:pt idx="26934">
                  <c:v>0.76900000000000002</c:v>
                </c:pt>
                <c:pt idx="26935">
                  <c:v>0.75700000000000001</c:v>
                </c:pt>
                <c:pt idx="26936">
                  <c:v>0.71099999999999997</c:v>
                </c:pt>
                <c:pt idx="26937">
                  <c:v>0.753</c:v>
                </c:pt>
                <c:pt idx="26938">
                  <c:v>0.64700000000000002</c:v>
                </c:pt>
                <c:pt idx="26939">
                  <c:v>0.65700000000000003</c:v>
                </c:pt>
                <c:pt idx="26940">
                  <c:v>0.76200000000000001</c:v>
                </c:pt>
                <c:pt idx="26941">
                  <c:v>0.748</c:v>
                </c:pt>
                <c:pt idx="26942">
                  <c:v>0.68700000000000006</c:v>
                </c:pt>
                <c:pt idx="26943">
                  <c:v>0.65700000000000003</c:v>
                </c:pt>
                <c:pt idx="26944">
                  <c:v>0.70499999999999996</c:v>
                </c:pt>
                <c:pt idx="26945">
                  <c:v>0.59099999999999997</c:v>
                </c:pt>
                <c:pt idx="26946">
                  <c:v>0.77100000000000002</c:v>
                </c:pt>
                <c:pt idx="26947">
                  <c:v>0.76700000000000002</c:v>
                </c:pt>
                <c:pt idx="26948">
                  <c:v>0.75900000000000001</c:v>
                </c:pt>
                <c:pt idx="26949">
                  <c:v>0.76</c:v>
                </c:pt>
                <c:pt idx="26950">
                  <c:v>0.59099999999999997</c:v>
                </c:pt>
                <c:pt idx="26951">
                  <c:v>0.61199999999999999</c:v>
                </c:pt>
                <c:pt idx="26952">
                  <c:v>0.75</c:v>
                </c:pt>
                <c:pt idx="26953">
                  <c:v>0.75600000000000001</c:v>
                </c:pt>
                <c:pt idx="26954">
                  <c:v>0.60699999999999998</c:v>
                </c:pt>
                <c:pt idx="26955">
                  <c:v>0.57799999999999996</c:v>
                </c:pt>
                <c:pt idx="26956">
                  <c:v>0.57799999999999996</c:v>
                </c:pt>
                <c:pt idx="26957">
                  <c:v>0.63500000000000001</c:v>
                </c:pt>
                <c:pt idx="26958">
                  <c:v>0.76100000000000001</c:v>
                </c:pt>
                <c:pt idx="26959">
                  <c:v>0.59899999999999998</c:v>
                </c:pt>
                <c:pt idx="26960">
                  <c:v>0.59899999999999998</c:v>
                </c:pt>
                <c:pt idx="26961">
                  <c:v>0.59299999999999997</c:v>
                </c:pt>
                <c:pt idx="26962">
                  <c:v>0.60699999999999998</c:v>
                </c:pt>
                <c:pt idx="26963">
                  <c:v>0.61499999999999999</c:v>
                </c:pt>
                <c:pt idx="26964">
                  <c:v>0.63800000000000001</c:v>
                </c:pt>
                <c:pt idx="26965">
                  <c:v>0.621</c:v>
                </c:pt>
                <c:pt idx="26966">
                  <c:v>0.621</c:v>
                </c:pt>
                <c:pt idx="26967">
                  <c:v>0.71599999999999997</c:v>
                </c:pt>
                <c:pt idx="26968">
                  <c:v>0.755</c:v>
                </c:pt>
                <c:pt idx="26969">
                  <c:v>0.64400000000000002</c:v>
                </c:pt>
                <c:pt idx="26970">
                  <c:v>0.64400000000000002</c:v>
                </c:pt>
                <c:pt idx="26971">
                  <c:v>0.65800000000000003</c:v>
                </c:pt>
                <c:pt idx="26972">
                  <c:v>0.61099999999999999</c:v>
                </c:pt>
                <c:pt idx="26973">
                  <c:v>0.61099999999999999</c:v>
                </c:pt>
                <c:pt idx="26974">
                  <c:v>0.68600000000000005</c:v>
                </c:pt>
                <c:pt idx="26975">
                  <c:v>0.59199999999999997</c:v>
                </c:pt>
                <c:pt idx="26976">
                  <c:v>0.63300000000000001</c:v>
                </c:pt>
                <c:pt idx="26977">
                  <c:v>0.63300000000000001</c:v>
                </c:pt>
                <c:pt idx="26978">
                  <c:v>0.69499999999999995</c:v>
                </c:pt>
                <c:pt idx="26979">
                  <c:v>0.61399999999999999</c:v>
                </c:pt>
                <c:pt idx="26980">
                  <c:v>0.61399999999999999</c:v>
                </c:pt>
                <c:pt idx="26981">
                  <c:v>0.753</c:v>
                </c:pt>
                <c:pt idx="26982">
                  <c:v>0.63700000000000001</c:v>
                </c:pt>
                <c:pt idx="26983">
                  <c:v>0.63700000000000001</c:v>
                </c:pt>
                <c:pt idx="26984">
                  <c:v>0.751</c:v>
                </c:pt>
                <c:pt idx="26985">
                  <c:v>0.65600000000000003</c:v>
                </c:pt>
                <c:pt idx="26986">
                  <c:v>0.65600000000000003</c:v>
                </c:pt>
                <c:pt idx="26987">
                  <c:v>0.57699999999999996</c:v>
                </c:pt>
                <c:pt idx="26988">
                  <c:v>0.66</c:v>
                </c:pt>
                <c:pt idx="26989">
                  <c:v>0.66100000000000003</c:v>
                </c:pt>
                <c:pt idx="26990">
                  <c:v>0.75700000000000001</c:v>
                </c:pt>
                <c:pt idx="26991">
                  <c:v>0.57699999999999996</c:v>
                </c:pt>
                <c:pt idx="26992">
                  <c:v>0.76200000000000001</c:v>
                </c:pt>
                <c:pt idx="26993">
                  <c:v>0.6</c:v>
                </c:pt>
                <c:pt idx="26994">
                  <c:v>0.621</c:v>
                </c:pt>
                <c:pt idx="26995">
                  <c:v>0.621</c:v>
                </c:pt>
                <c:pt idx="26996">
                  <c:v>0.66800000000000004</c:v>
                </c:pt>
                <c:pt idx="26997">
                  <c:v>0.755</c:v>
                </c:pt>
                <c:pt idx="26998">
                  <c:v>0.62</c:v>
                </c:pt>
                <c:pt idx="26999">
                  <c:v>0.63800000000000001</c:v>
                </c:pt>
                <c:pt idx="27000">
                  <c:v>0.63800000000000001</c:v>
                </c:pt>
                <c:pt idx="27001">
                  <c:v>0.622</c:v>
                </c:pt>
                <c:pt idx="27002">
                  <c:v>0.70899999999999996</c:v>
                </c:pt>
                <c:pt idx="27003">
                  <c:v>0.755</c:v>
                </c:pt>
                <c:pt idx="27004">
                  <c:v>0.621</c:v>
                </c:pt>
                <c:pt idx="27005">
                  <c:v>0.63700000000000001</c:v>
                </c:pt>
                <c:pt idx="27006">
                  <c:v>0.58699999999999997</c:v>
                </c:pt>
                <c:pt idx="27007">
                  <c:v>0.58699999999999997</c:v>
                </c:pt>
                <c:pt idx="27008">
                  <c:v>0.63700000000000001</c:v>
                </c:pt>
                <c:pt idx="27009">
                  <c:v>0.61599999999999999</c:v>
                </c:pt>
                <c:pt idx="27010">
                  <c:v>0.76900000000000002</c:v>
                </c:pt>
                <c:pt idx="27011">
                  <c:v>0.67700000000000005</c:v>
                </c:pt>
                <c:pt idx="27012">
                  <c:v>0.63900000000000001</c:v>
                </c:pt>
                <c:pt idx="27013">
                  <c:v>0.76700000000000002</c:v>
                </c:pt>
                <c:pt idx="27014">
                  <c:v>0.67700000000000005</c:v>
                </c:pt>
                <c:pt idx="27015">
                  <c:v>0.622</c:v>
                </c:pt>
                <c:pt idx="27016">
                  <c:v>0.59199999999999997</c:v>
                </c:pt>
                <c:pt idx="27017">
                  <c:v>0.76300000000000001</c:v>
                </c:pt>
                <c:pt idx="27018">
                  <c:v>0.77700000000000002</c:v>
                </c:pt>
                <c:pt idx="27019">
                  <c:v>0.61799999999999999</c:v>
                </c:pt>
                <c:pt idx="27020">
                  <c:v>0.67800000000000005</c:v>
                </c:pt>
                <c:pt idx="27021">
                  <c:v>0.76700000000000002</c:v>
                </c:pt>
                <c:pt idx="27022">
                  <c:v>0.71</c:v>
                </c:pt>
                <c:pt idx="27023">
                  <c:v>0.60299999999999998</c:v>
                </c:pt>
                <c:pt idx="27024">
                  <c:v>0.60299999999999998</c:v>
                </c:pt>
                <c:pt idx="27025">
                  <c:v>0.624</c:v>
                </c:pt>
                <c:pt idx="27026">
                  <c:v>0.59599999999999997</c:v>
                </c:pt>
                <c:pt idx="27027">
                  <c:v>0.63500000000000001</c:v>
                </c:pt>
                <c:pt idx="27028">
                  <c:v>0.61499999999999999</c:v>
                </c:pt>
                <c:pt idx="27029">
                  <c:v>0.64500000000000002</c:v>
                </c:pt>
                <c:pt idx="27030">
                  <c:v>0.625</c:v>
                </c:pt>
                <c:pt idx="27031">
                  <c:v>0.59699999999999998</c:v>
                </c:pt>
                <c:pt idx="27032">
                  <c:v>0.77700000000000002</c:v>
                </c:pt>
                <c:pt idx="27033">
                  <c:v>0.77300000000000002</c:v>
                </c:pt>
                <c:pt idx="27034">
                  <c:v>0.746</c:v>
                </c:pt>
                <c:pt idx="27035">
                  <c:v>0.76200000000000001</c:v>
                </c:pt>
                <c:pt idx="27036">
                  <c:v>0.76700000000000002</c:v>
                </c:pt>
                <c:pt idx="27037">
                  <c:v>0.69799999999999995</c:v>
                </c:pt>
                <c:pt idx="27038">
                  <c:v>0.67500000000000004</c:v>
                </c:pt>
                <c:pt idx="27039">
                  <c:v>0.75800000000000001</c:v>
                </c:pt>
                <c:pt idx="27040">
                  <c:v>0.76</c:v>
                </c:pt>
                <c:pt idx="27041">
                  <c:v>0.64700000000000002</c:v>
                </c:pt>
                <c:pt idx="27042">
                  <c:v>0.63800000000000001</c:v>
                </c:pt>
                <c:pt idx="27043">
                  <c:v>0.67400000000000004</c:v>
                </c:pt>
                <c:pt idx="27044">
                  <c:v>0.71299999999999997</c:v>
                </c:pt>
                <c:pt idx="27045">
                  <c:v>0.67</c:v>
                </c:pt>
                <c:pt idx="27046">
                  <c:v>0.64800000000000002</c:v>
                </c:pt>
                <c:pt idx="27047">
                  <c:v>0.76700000000000002</c:v>
                </c:pt>
                <c:pt idx="27048">
                  <c:v>0.67</c:v>
                </c:pt>
                <c:pt idx="27049">
                  <c:v>0.753</c:v>
                </c:pt>
                <c:pt idx="27050">
                  <c:v>0.75600000000000001</c:v>
                </c:pt>
                <c:pt idx="27051">
                  <c:v>0.76100000000000001</c:v>
                </c:pt>
                <c:pt idx="27052">
                  <c:v>0.67700000000000005</c:v>
                </c:pt>
                <c:pt idx="27053">
                  <c:v>0.57899999999999996</c:v>
                </c:pt>
                <c:pt idx="27054">
                  <c:v>0.66100000000000003</c:v>
                </c:pt>
                <c:pt idx="27055">
                  <c:v>0.75900000000000001</c:v>
                </c:pt>
                <c:pt idx="27056">
                  <c:v>0.59799999999999998</c:v>
                </c:pt>
                <c:pt idx="27057">
                  <c:v>0.67700000000000005</c:v>
                </c:pt>
                <c:pt idx="27058">
                  <c:v>0.76800000000000002</c:v>
                </c:pt>
                <c:pt idx="27059">
                  <c:v>0.76100000000000001</c:v>
                </c:pt>
                <c:pt idx="27060">
                  <c:v>0.76300000000000001</c:v>
                </c:pt>
                <c:pt idx="27061">
                  <c:v>0.59799999999999998</c:v>
                </c:pt>
                <c:pt idx="27062">
                  <c:v>0.625</c:v>
                </c:pt>
                <c:pt idx="27063">
                  <c:v>0.76100000000000001</c:v>
                </c:pt>
                <c:pt idx="27064">
                  <c:v>0.76400000000000001</c:v>
                </c:pt>
                <c:pt idx="27065">
                  <c:v>0.76600000000000001</c:v>
                </c:pt>
                <c:pt idx="27066">
                  <c:v>0.64800000000000002</c:v>
                </c:pt>
                <c:pt idx="27067">
                  <c:v>0.61199999999999999</c:v>
                </c:pt>
                <c:pt idx="27068">
                  <c:v>0.61199999999999999</c:v>
                </c:pt>
                <c:pt idx="27069">
                  <c:v>0.70899999999999996</c:v>
                </c:pt>
                <c:pt idx="27070">
                  <c:v>0.58399999999999996</c:v>
                </c:pt>
                <c:pt idx="27071">
                  <c:v>0.75600000000000001</c:v>
                </c:pt>
                <c:pt idx="27072">
                  <c:v>0.60599999999999998</c:v>
                </c:pt>
                <c:pt idx="27073">
                  <c:v>0.63500000000000001</c:v>
                </c:pt>
                <c:pt idx="27074">
                  <c:v>0.63500000000000001</c:v>
                </c:pt>
                <c:pt idx="27075">
                  <c:v>0.629</c:v>
                </c:pt>
                <c:pt idx="27076">
                  <c:v>0.60099999999999998</c:v>
                </c:pt>
                <c:pt idx="27077">
                  <c:v>0.60099999999999998</c:v>
                </c:pt>
                <c:pt idx="27078">
                  <c:v>0.65200000000000002</c:v>
                </c:pt>
                <c:pt idx="27079">
                  <c:v>0.65800000000000003</c:v>
                </c:pt>
                <c:pt idx="27080">
                  <c:v>0.65800000000000003</c:v>
                </c:pt>
                <c:pt idx="27081">
                  <c:v>0.71899999999999997</c:v>
                </c:pt>
                <c:pt idx="27082">
                  <c:v>0.67200000000000004</c:v>
                </c:pt>
                <c:pt idx="27083">
                  <c:v>0.70899999999999996</c:v>
                </c:pt>
                <c:pt idx="27084">
                  <c:v>0.71499999999999997</c:v>
                </c:pt>
                <c:pt idx="27085">
                  <c:v>0.624</c:v>
                </c:pt>
                <c:pt idx="27086">
                  <c:v>0.624</c:v>
                </c:pt>
                <c:pt idx="27087">
                  <c:v>0.71399999999999997</c:v>
                </c:pt>
                <c:pt idx="27088">
                  <c:v>0.75700000000000001</c:v>
                </c:pt>
                <c:pt idx="27089">
                  <c:v>0.628</c:v>
                </c:pt>
                <c:pt idx="27090">
                  <c:v>0.64700000000000002</c:v>
                </c:pt>
                <c:pt idx="27091">
                  <c:v>0.64700000000000002</c:v>
                </c:pt>
                <c:pt idx="27092">
                  <c:v>0.628</c:v>
                </c:pt>
                <c:pt idx="27093">
                  <c:v>0.65100000000000002</c:v>
                </c:pt>
                <c:pt idx="27094">
                  <c:v>0.68700000000000006</c:v>
                </c:pt>
                <c:pt idx="27095">
                  <c:v>0.65100000000000002</c:v>
                </c:pt>
                <c:pt idx="27096">
                  <c:v>0.755</c:v>
                </c:pt>
                <c:pt idx="27097">
                  <c:v>0.67500000000000004</c:v>
                </c:pt>
                <c:pt idx="27098">
                  <c:v>0.67500000000000004</c:v>
                </c:pt>
                <c:pt idx="27099">
                  <c:v>0.67500000000000004</c:v>
                </c:pt>
                <c:pt idx="27100">
                  <c:v>0.67500000000000004</c:v>
                </c:pt>
                <c:pt idx="27101">
                  <c:v>0.71699999999999997</c:v>
                </c:pt>
                <c:pt idx="27102">
                  <c:v>0.63200000000000001</c:v>
                </c:pt>
                <c:pt idx="27103">
                  <c:v>0.63200000000000001</c:v>
                </c:pt>
                <c:pt idx="27104">
                  <c:v>0.61299999999999999</c:v>
                </c:pt>
                <c:pt idx="27105">
                  <c:v>0.76500000000000001</c:v>
                </c:pt>
                <c:pt idx="27106">
                  <c:v>0.63200000000000001</c:v>
                </c:pt>
                <c:pt idx="27107">
                  <c:v>0.59399999999999997</c:v>
                </c:pt>
                <c:pt idx="27108">
                  <c:v>0.61099999999999999</c:v>
                </c:pt>
                <c:pt idx="27109">
                  <c:v>0.61099999999999999</c:v>
                </c:pt>
                <c:pt idx="27110">
                  <c:v>0.63200000000000001</c:v>
                </c:pt>
                <c:pt idx="27111">
                  <c:v>0.63300000000000001</c:v>
                </c:pt>
                <c:pt idx="27112">
                  <c:v>0.61099999999999999</c:v>
                </c:pt>
                <c:pt idx="27113">
                  <c:v>0.71299999999999997</c:v>
                </c:pt>
                <c:pt idx="27114">
                  <c:v>0.61199999999999999</c:v>
                </c:pt>
                <c:pt idx="27115">
                  <c:v>0.71</c:v>
                </c:pt>
                <c:pt idx="27116">
                  <c:v>0.751</c:v>
                </c:pt>
                <c:pt idx="27117">
                  <c:v>0.71599999999999997</c:v>
                </c:pt>
                <c:pt idx="27118">
                  <c:v>0.61299999999999999</c:v>
                </c:pt>
                <c:pt idx="27119">
                  <c:v>0.59399999999999997</c:v>
                </c:pt>
                <c:pt idx="27120">
                  <c:v>0.59399999999999997</c:v>
                </c:pt>
                <c:pt idx="27121">
                  <c:v>0.76300000000000001</c:v>
                </c:pt>
                <c:pt idx="27122">
                  <c:v>0.71</c:v>
                </c:pt>
                <c:pt idx="27123">
                  <c:v>0.76600000000000001</c:v>
                </c:pt>
                <c:pt idx="27124">
                  <c:v>0.76200000000000001</c:v>
                </c:pt>
                <c:pt idx="27125">
                  <c:v>0.61</c:v>
                </c:pt>
                <c:pt idx="27126">
                  <c:v>0.63600000000000001</c:v>
                </c:pt>
                <c:pt idx="27127">
                  <c:v>0.63</c:v>
                </c:pt>
                <c:pt idx="27128">
                  <c:v>0.76600000000000001</c:v>
                </c:pt>
                <c:pt idx="27129">
                  <c:v>0.752</c:v>
                </c:pt>
                <c:pt idx="27130">
                  <c:v>0.69499999999999995</c:v>
                </c:pt>
                <c:pt idx="27131">
                  <c:v>0.76300000000000001</c:v>
                </c:pt>
                <c:pt idx="27132">
                  <c:v>0.77200000000000002</c:v>
                </c:pt>
                <c:pt idx="27133">
                  <c:v>0.70899999999999996</c:v>
                </c:pt>
                <c:pt idx="27134">
                  <c:v>0.76200000000000001</c:v>
                </c:pt>
                <c:pt idx="27135">
                  <c:v>0.60899999999999999</c:v>
                </c:pt>
                <c:pt idx="27136">
                  <c:v>0.77</c:v>
                </c:pt>
                <c:pt idx="27137">
                  <c:v>0.59399999999999997</c:v>
                </c:pt>
                <c:pt idx="27138">
                  <c:v>0.59399999999999997</c:v>
                </c:pt>
                <c:pt idx="27139">
                  <c:v>0.63800000000000001</c:v>
                </c:pt>
                <c:pt idx="27140">
                  <c:v>0.76700000000000002</c:v>
                </c:pt>
                <c:pt idx="27141">
                  <c:v>0.754</c:v>
                </c:pt>
                <c:pt idx="27142">
                  <c:v>0.65600000000000003</c:v>
                </c:pt>
                <c:pt idx="27143">
                  <c:v>0.63800000000000001</c:v>
                </c:pt>
                <c:pt idx="27144">
                  <c:v>0.628</c:v>
                </c:pt>
                <c:pt idx="27145">
                  <c:v>0.76800000000000002</c:v>
                </c:pt>
                <c:pt idx="27146">
                  <c:v>0.71599999999999997</c:v>
                </c:pt>
                <c:pt idx="27147">
                  <c:v>0.76200000000000001</c:v>
                </c:pt>
                <c:pt idx="27148">
                  <c:v>0.75800000000000001</c:v>
                </c:pt>
                <c:pt idx="27149">
                  <c:v>0.75800000000000001</c:v>
                </c:pt>
                <c:pt idx="27150">
                  <c:v>0.59</c:v>
                </c:pt>
                <c:pt idx="27151">
                  <c:v>0.65900000000000003</c:v>
                </c:pt>
                <c:pt idx="27152">
                  <c:v>0.58699999999999997</c:v>
                </c:pt>
                <c:pt idx="27153">
                  <c:v>0.77400000000000002</c:v>
                </c:pt>
                <c:pt idx="27154">
                  <c:v>0.69199999999999995</c:v>
                </c:pt>
                <c:pt idx="27155">
                  <c:v>0.65200000000000002</c:v>
                </c:pt>
                <c:pt idx="27156">
                  <c:v>0.65900000000000003</c:v>
                </c:pt>
                <c:pt idx="27157">
                  <c:v>0.58699999999999997</c:v>
                </c:pt>
                <c:pt idx="27158">
                  <c:v>0.76300000000000001</c:v>
                </c:pt>
                <c:pt idx="27159">
                  <c:v>0.76700000000000002</c:v>
                </c:pt>
                <c:pt idx="27160">
                  <c:v>0.76700000000000002</c:v>
                </c:pt>
                <c:pt idx="27161">
                  <c:v>0.77500000000000002</c:v>
                </c:pt>
                <c:pt idx="27162">
                  <c:v>0.77200000000000002</c:v>
                </c:pt>
                <c:pt idx="27163">
                  <c:v>0.69499999999999995</c:v>
                </c:pt>
                <c:pt idx="27164">
                  <c:v>0.76</c:v>
                </c:pt>
                <c:pt idx="27165">
                  <c:v>0.61</c:v>
                </c:pt>
                <c:pt idx="27166">
                  <c:v>0.76400000000000001</c:v>
                </c:pt>
                <c:pt idx="27167">
                  <c:v>0.67900000000000005</c:v>
                </c:pt>
                <c:pt idx="27168">
                  <c:v>0.76200000000000001</c:v>
                </c:pt>
                <c:pt idx="27169">
                  <c:v>0.69499999999999995</c:v>
                </c:pt>
                <c:pt idx="27170">
                  <c:v>0.77200000000000002</c:v>
                </c:pt>
                <c:pt idx="27171">
                  <c:v>0.61</c:v>
                </c:pt>
                <c:pt idx="27172">
                  <c:v>0.63900000000000001</c:v>
                </c:pt>
                <c:pt idx="27173">
                  <c:v>0.76900000000000002</c:v>
                </c:pt>
                <c:pt idx="27174">
                  <c:v>0.75700000000000001</c:v>
                </c:pt>
                <c:pt idx="27175">
                  <c:v>0.60299999999999998</c:v>
                </c:pt>
                <c:pt idx="27176">
                  <c:v>0.60299999999999998</c:v>
                </c:pt>
                <c:pt idx="27177">
                  <c:v>0.66</c:v>
                </c:pt>
                <c:pt idx="27178">
                  <c:v>0.626</c:v>
                </c:pt>
                <c:pt idx="27179">
                  <c:v>0.626</c:v>
                </c:pt>
                <c:pt idx="27180">
                  <c:v>0.64900000000000002</c:v>
                </c:pt>
                <c:pt idx="27181">
                  <c:v>0.64900000000000002</c:v>
                </c:pt>
                <c:pt idx="27182">
                  <c:v>0.59699999999999998</c:v>
                </c:pt>
                <c:pt idx="27183">
                  <c:v>0.61899999999999999</c:v>
                </c:pt>
                <c:pt idx="27184">
                  <c:v>0.64200000000000002</c:v>
                </c:pt>
                <c:pt idx="27185">
                  <c:v>0.66600000000000004</c:v>
                </c:pt>
                <c:pt idx="27186">
                  <c:v>0.755</c:v>
                </c:pt>
                <c:pt idx="27187">
                  <c:v>0.67400000000000004</c:v>
                </c:pt>
                <c:pt idx="27188">
                  <c:v>0.67400000000000004</c:v>
                </c:pt>
                <c:pt idx="27189">
                  <c:v>0.77</c:v>
                </c:pt>
                <c:pt idx="27190">
                  <c:v>0.69</c:v>
                </c:pt>
                <c:pt idx="27191">
                  <c:v>0.75700000000000001</c:v>
                </c:pt>
                <c:pt idx="27192">
                  <c:v>0.63700000000000001</c:v>
                </c:pt>
                <c:pt idx="27193">
                  <c:v>0.63700000000000001</c:v>
                </c:pt>
                <c:pt idx="27194">
                  <c:v>0.69899999999999995</c:v>
                </c:pt>
                <c:pt idx="27195">
                  <c:v>0.64100000000000001</c:v>
                </c:pt>
                <c:pt idx="27196">
                  <c:v>0.64200000000000002</c:v>
                </c:pt>
                <c:pt idx="27197">
                  <c:v>0.65800000000000003</c:v>
                </c:pt>
                <c:pt idx="27198">
                  <c:v>0.65800000000000003</c:v>
                </c:pt>
                <c:pt idx="27199">
                  <c:v>0.624</c:v>
                </c:pt>
                <c:pt idx="27200">
                  <c:v>0.624</c:v>
                </c:pt>
                <c:pt idx="27201">
                  <c:v>0.66200000000000003</c:v>
                </c:pt>
                <c:pt idx="27202">
                  <c:v>0.66300000000000003</c:v>
                </c:pt>
                <c:pt idx="27203">
                  <c:v>0.69299999999999995</c:v>
                </c:pt>
                <c:pt idx="27204">
                  <c:v>0.69399999999999995</c:v>
                </c:pt>
                <c:pt idx="27205">
                  <c:v>0.67300000000000004</c:v>
                </c:pt>
                <c:pt idx="27206">
                  <c:v>0.624</c:v>
                </c:pt>
                <c:pt idx="27207">
                  <c:v>0.624</c:v>
                </c:pt>
                <c:pt idx="27208">
                  <c:v>0.626</c:v>
                </c:pt>
                <c:pt idx="27209">
                  <c:v>0.77</c:v>
                </c:pt>
                <c:pt idx="27210">
                  <c:v>0.76</c:v>
                </c:pt>
                <c:pt idx="27211">
                  <c:v>0.621</c:v>
                </c:pt>
                <c:pt idx="27212">
                  <c:v>0.622</c:v>
                </c:pt>
                <c:pt idx="27213">
                  <c:v>0.623</c:v>
                </c:pt>
                <c:pt idx="27214">
                  <c:v>0.68200000000000005</c:v>
                </c:pt>
                <c:pt idx="27215">
                  <c:v>0.75900000000000001</c:v>
                </c:pt>
                <c:pt idx="27216">
                  <c:v>0.71499999999999997</c:v>
                </c:pt>
                <c:pt idx="27217">
                  <c:v>0.751</c:v>
                </c:pt>
                <c:pt idx="27218">
                  <c:v>0.68200000000000005</c:v>
                </c:pt>
                <c:pt idx="27219">
                  <c:v>0.60099999999999998</c:v>
                </c:pt>
                <c:pt idx="27220">
                  <c:v>0.76100000000000001</c:v>
                </c:pt>
                <c:pt idx="27221">
                  <c:v>0.68300000000000005</c:v>
                </c:pt>
                <c:pt idx="27222">
                  <c:v>0.71799999999999997</c:v>
                </c:pt>
                <c:pt idx="27223">
                  <c:v>0.77200000000000002</c:v>
                </c:pt>
                <c:pt idx="27224">
                  <c:v>0.77</c:v>
                </c:pt>
                <c:pt idx="27225">
                  <c:v>0.60599999999999998</c:v>
                </c:pt>
                <c:pt idx="27226">
                  <c:v>0.60599999999999998</c:v>
                </c:pt>
                <c:pt idx="27227">
                  <c:v>0.77600000000000002</c:v>
                </c:pt>
                <c:pt idx="27228">
                  <c:v>0.78100000000000003</c:v>
                </c:pt>
                <c:pt idx="27229">
                  <c:v>0.61899999999999999</c:v>
                </c:pt>
                <c:pt idx="27230">
                  <c:v>0.76</c:v>
                </c:pt>
                <c:pt idx="27231">
                  <c:v>0.64900000000000002</c:v>
                </c:pt>
                <c:pt idx="27232">
                  <c:v>0.77200000000000002</c:v>
                </c:pt>
                <c:pt idx="27233">
                  <c:v>0.76700000000000002</c:v>
                </c:pt>
                <c:pt idx="27234">
                  <c:v>0.70199999999999996</c:v>
                </c:pt>
                <c:pt idx="27235">
                  <c:v>0.61899999999999999</c:v>
                </c:pt>
                <c:pt idx="27236">
                  <c:v>0.76600000000000001</c:v>
                </c:pt>
                <c:pt idx="27237">
                  <c:v>0.60099999999999998</c:v>
                </c:pt>
                <c:pt idx="27238">
                  <c:v>0.76400000000000001</c:v>
                </c:pt>
                <c:pt idx="27239">
                  <c:v>0.77200000000000002</c:v>
                </c:pt>
                <c:pt idx="27240">
                  <c:v>0.77600000000000002</c:v>
                </c:pt>
                <c:pt idx="27241">
                  <c:v>0.78100000000000003</c:v>
                </c:pt>
                <c:pt idx="27242">
                  <c:v>0.67400000000000004</c:v>
                </c:pt>
                <c:pt idx="27243">
                  <c:v>0.65200000000000002</c:v>
                </c:pt>
                <c:pt idx="27244">
                  <c:v>0.67800000000000005</c:v>
                </c:pt>
                <c:pt idx="27245">
                  <c:v>0.77700000000000002</c:v>
                </c:pt>
                <c:pt idx="27246">
                  <c:v>0.77200000000000002</c:v>
                </c:pt>
                <c:pt idx="27247">
                  <c:v>0.65200000000000002</c:v>
                </c:pt>
                <c:pt idx="27248">
                  <c:v>0.67400000000000004</c:v>
                </c:pt>
                <c:pt idx="27249">
                  <c:v>0.64200000000000002</c:v>
                </c:pt>
                <c:pt idx="27250">
                  <c:v>0.76200000000000001</c:v>
                </c:pt>
                <c:pt idx="27251">
                  <c:v>0.72299999999999998</c:v>
                </c:pt>
                <c:pt idx="27252">
                  <c:v>0.58399999999999996</c:v>
                </c:pt>
                <c:pt idx="27253">
                  <c:v>0.68100000000000005</c:v>
                </c:pt>
                <c:pt idx="27254">
                  <c:v>0.77200000000000002</c:v>
                </c:pt>
                <c:pt idx="27255">
                  <c:v>0.58399999999999996</c:v>
                </c:pt>
                <c:pt idx="27256">
                  <c:v>0.68100000000000005</c:v>
                </c:pt>
                <c:pt idx="27257">
                  <c:v>0.76300000000000001</c:v>
                </c:pt>
                <c:pt idx="27258">
                  <c:v>0.76500000000000001</c:v>
                </c:pt>
                <c:pt idx="27259">
                  <c:v>0.71299999999999997</c:v>
                </c:pt>
                <c:pt idx="27260">
                  <c:v>0.66300000000000003</c:v>
                </c:pt>
                <c:pt idx="27261">
                  <c:v>0.76500000000000001</c:v>
                </c:pt>
                <c:pt idx="27262">
                  <c:v>0.77100000000000002</c:v>
                </c:pt>
                <c:pt idx="27263">
                  <c:v>0.76500000000000001</c:v>
                </c:pt>
                <c:pt idx="27264">
                  <c:v>0.69799999999999995</c:v>
                </c:pt>
                <c:pt idx="27265">
                  <c:v>0.65300000000000002</c:v>
                </c:pt>
                <c:pt idx="27266">
                  <c:v>0.76900000000000002</c:v>
                </c:pt>
                <c:pt idx="27267">
                  <c:v>0.76200000000000001</c:v>
                </c:pt>
                <c:pt idx="27268">
                  <c:v>0.71799999999999997</c:v>
                </c:pt>
                <c:pt idx="27269">
                  <c:v>0.67600000000000005</c:v>
                </c:pt>
                <c:pt idx="27270">
                  <c:v>0.76100000000000001</c:v>
                </c:pt>
                <c:pt idx="27271">
                  <c:v>0.63900000000000001</c:v>
                </c:pt>
                <c:pt idx="27272">
                  <c:v>0.63900000000000001</c:v>
                </c:pt>
                <c:pt idx="27273">
                  <c:v>0.66</c:v>
                </c:pt>
                <c:pt idx="27274">
                  <c:v>0.66</c:v>
                </c:pt>
                <c:pt idx="27275">
                  <c:v>0.71899999999999997</c:v>
                </c:pt>
                <c:pt idx="27276">
                  <c:v>0.63300000000000001</c:v>
                </c:pt>
                <c:pt idx="27277">
                  <c:v>0.65700000000000003</c:v>
                </c:pt>
                <c:pt idx="27278">
                  <c:v>0.67900000000000005</c:v>
                </c:pt>
                <c:pt idx="27279">
                  <c:v>0.75700000000000001</c:v>
                </c:pt>
                <c:pt idx="27280">
                  <c:v>0.76500000000000001</c:v>
                </c:pt>
                <c:pt idx="27281">
                  <c:v>0.65100000000000002</c:v>
                </c:pt>
                <c:pt idx="27282">
                  <c:v>0.65100000000000002</c:v>
                </c:pt>
                <c:pt idx="27283">
                  <c:v>0.76</c:v>
                </c:pt>
                <c:pt idx="27284">
                  <c:v>0.65500000000000003</c:v>
                </c:pt>
                <c:pt idx="27285">
                  <c:v>0.65600000000000003</c:v>
                </c:pt>
                <c:pt idx="27286">
                  <c:v>0.69099999999999995</c:v>
                </c:pt>
                <c:pt idx="27287">
                  <c:v>0.68</c:v>
                </c:pt>
                <c:pt idx="27288">
                  <c:v>0.63600000000000001</c:v>
                </c:pt>
                <c:pt idx="27289">
                  <c:v>0.68</c:v>
                </c:pt>
                <c:pt idx="27290">
                  <c:v>0.63600000000000001</c:v>
                </c:pt>
                <c:pt idx="27291">
                  <c:v>0.68</c:v>
                </c:pt>
                <c:pt idx="27292">
                  <c:v>0.68</c:v>
                </c:pt>
                <c:pt idx="27293">
                  <c:v>0.71499999999999997</c:v>
                </c:pt>
                <c:pt idx="27294">
                  <c:v>0.63600000000000001</c:v>
                </c:pt>
                <c:pt idx="27295">
                  <c:v>0.75700000000000001</c:v>
                </c:pt>
                <c:pt idx="27296">
                  <c:v>0.63800000000000001</c:v>
                </c:pt>
                <c:pt idx="27297">
                  <c:v>0.77200000000000002</c:v>
                </c:pt>
                <c:pt idx="27298">
                  <c:v>0.72299999999999998</c:v>
                </c:pt>
                <c:pt idx="27299">
                  <c:v>0.63600000000000001</c:v>
                </c:pt>
                <c:pt idx="27300">
                  <c:v>0.60099999999999998</c:v>
                </c:pt>
                <c:pt idx="27301">
                  <c:v>0.71799999999999997</c:v>
                </c:pt>
                <c:pt idx="27302">
                  <c:v>0.59</c:v>
                </c:pt>
                <c:pt idx="27303">
                  <c:v>0.60099999999999998</c:v>
                </c:pt>
                <c:pt idx="27304">
                  <c:v>0.77200000000000002</c:v>
                </c:pt>
                <c:pt idx="27305">
                  <c:v>0.60199999999999998</c:v>
                </c:pt>
                <c:pt idx="27306">
                  <c:v>0.76100000000000001</c:v>
                </c:pt>
                <c:pt idx="27307">
                  <c:v>0.77500000000000002</c:v>
                </c:pt>
                <c:pt idx="27308">
                  <c:v>0.77</c:v>
                </c:pt>
                <c:pt idx="27309">
                  <c:v>0.70499999999999996</c:v>
                </c:pt>
                <c:pt idx="27310">
                  <c:v>0.77200000000000002</c:v>
                </c:pt>
                <c:pt idx="27311">
                  <c:v>0.61299999999999999</c:v>
                </c:pt>
                <c:pt idx="27312">
                  <c:v>0.77600000000000002</c:v>
                </c:pt>
                <c:pt idx="27313">
                  <c:v>0.64100000000000001</c:v>
                </c:pt>
                <c:pt idx="27314">
                  <c:v>0.78200000000000003</c:v>
                </c:pt>
                <c:pt idx="27315">
                  <c:v>0.77400000000000002</c:v>
                </c:pt>
                <c:pt idx="27316">
                  <c:v>0.78200000000000003</c:v>
                </c:pt>
                <c:pt idx="27317">
                  <c:v>0.76800000000000002</c:v>
                </c:pt>
                <c:pt idx="27318">
                  <c:v>0.63300000000000001</c:v>
                </c:pt>
                <c:pt idx="27319">
                  <c:v>0.78</c:v>
                </c:pt>
                <c:pt idx="27320">
                  <c:v>0.78600000000000003</c:v>
                </c:pt>
                <c:pt idx="27321">
                  <c:v>0.77600000000000002</c:v>
                </c:pt>
                <c:pt idx="27322">
                  <c:v>0.59099999999999997</c:v>
                </c:pt>
                <c:pt idx="27323">
                  <c:v>0.77500000000000002</c:v>
                </c:pt>
                <c:pt idx="27324">
                  <c:v>0.64300000000000002</c:v>
                </c:pt>
                <c:pt idx="27325">
                  <c:v>0.77900000000000003</c:v>
                </c:pt>
                <c:pt idx="27326">
                  <c:v>0.77100000000000002</c:v>
                </c:pt>
                <c:pt idx="27327">
                  <c:v>0.59099999999999997</c:v>
                </c:pt>
                <c:pt idx="27328">
                  <c:v>0.78200000000000003</c:v>
                </c:pt>
                <c:pt idx="27329">
                  <c:v>0.64400000000000002</c:v>
                </c:pt>
                <c:pt idx="27330">
                  <c:v>0.65700000000000003</c:v>
                </c:pt>
                <c:pt idx="27331">
                  <c:v>0.78600000000000003</c:v>
                </c:pt>
                <c:pt idx="27332">
                  <c:v>0.73399999999999999</c:v>
                </c:pt>
                <c:pt idx="27333">
                  <c:v>0.78300000000000003</c:v>
                </c:pt>
                <c:pt idx="27334">
                  <c:v>0.76900000000000002</c:v>
                </c:pt>
                <c:pt idx="27335">
                  <c:v>0.76900000000000002</c:v>
                </c:pt>
                <c:pt idx="27336">
                  <c:v>0.78400000000000003</c:v>
                </c:pt>
                <c:pt idx="27337">
                  <c:v>0.79100000000000004</c:v>
                </c:pt>
                <c:pt idx="27338">
                  <c:v>0.70899999999999996</c:v>
                </c:pt>
                <c:pt idx="27339">
                  <c:v>0.78500000000000003</c:v>
                </c:pt>
                <c:pt idx="27340">
                  <c:v>0.78800000000000003</c:v>
                </c:pt>
                <c:pt idx="27341">
                  <c:v>0.77500000000000002</c:v>
                </c:pt>
                <c:pt idx="27342">
                  <c:v>0.71</c:v>
                </c:pt>
                <c:pt idx="27343">
                  <c:v>0.77100000000000002</c:v>
                </c:pt>
                <c:pt idx="27344">
                  <c:v>0.69099999999999995</c:v>
                </c:pt>
                <c:pt idx="27345">
                  <c:v>0.78500000000000003</c:v>
                </c:pt>
                <c:pt idx="27346">
                  <c:v>0.78600000000000003</c:v>
                </c:pt>
                <c:pt idx="27347">
                  <c:v>0.78</c:v>
                </c:pt>
                <c:pt idx="27348">
                  <c:v>0.77100000000000002</c:v>
                </c:pt>
                <c:pt idx="27349">
                  <c:v>0.64500000000000002</c:v>
                </c:pt>
                <c:pt idx="27350">
                  <c:v>0.72</c:v>
                </c:pt>
                <c:pt idx="27351">
                  <c:v>0.79400000000000004</c:v>
                </c:pt>
                <c:pt idx="27352">
                  <c:v>0.65400000000000003</c:v>
                </c:pt>
                <c:pt idx="27353">
                  <c:v>0.65400000000000003</c:v>
                </c:pt>
                <c:pt idx="27354">
                  <c:v>0.79600000000000004</c:v>
                </c:pt>
                <c:pt idx="27355">
                  <c:v>0.68500000000000005</c:v>
                </c:pt>
                <c:pt idx="27356">
                  <c:v>0.68500000000000005</c:v>
                </c:pt>
                <c:pt idx="27357">
                  <c:v>0.624</c:v>
                </c:pt>
                <c:pt idx="27358">
                  <c:v>0.64700000000000002</c:v>
                </c:pt>
                <c:pt idx="27359">
                  <c:v>0.67200000000000004</c:v>
                </c:pt>
                <c:pt idx="27360">
                  <c:v>0.71</c:v>
                </c:pt>
                <c:pt idx="27361">
                  <c:v>0.74</c:v>
                </c:pt>
                <c:pt idx="27362">
                  <c:v>0.78500000000000003</c:v>
                </c:pt>
                <c:pt idx="27363">
                  <c:v>0.79400000000000004</c:v>
                </c:pt>
                <c:pt idx="27364">
                  <c:v>0.64200000000000002</c:v>
                </c:pt>
                <c:pt idx="27365">
                  <c:v>0.64200000000000002</c:v>
                </c:pt>
                <c:pt idx="27366">
                  <c:v>0.71099999999999997</c:v>
                </c:pt>
                <c:pt idx="27367">
                  <c:v>0.79400000000000004</c:v>
                </c:pt>
                <c:pt idx="27368">
                  <c:v>0.64600000000000002</c:v>
                </c:pt>
                <c:pt idx="27369">
                  <c:v>0.64600000000000002</c:v>
                </c:pt>
                <c:pt idx="27370">
                  <c:v>0.64900000000000002</c:v>
                </c:pt>
                <c:pt idx="27371">
                  <c:v>0.65</c:v>
                </c:pt>
                <c:pt idx="27372">
                  <c:v>0.77800000000000002</c:v>
                </c:pt>
                <c:pt idx="27373">
                  <c:v>0.77600000000000002</c:v>
                </c:pt>
                <c:pt idx="27374">
                  <c:v>0.71399999999999997</c:v>
                </c:pt>
                <c:pt idx="27375">
                  <c:v>0.78700000000000003</c:v>
                </c:pt>
                <c:pt idx="27376">
                  <c:v>0.80200000000000005</c:v>
                </c:pt>
                <c:pt idx="27377">
                  <c:v>0.73799999999999999</c:v>
                </c:pt>
                <c:pt idx="27378">
                  <c:v>0.71399999999999997</c:v>
                </c:pt>
                <c:pt idx="27379">
                  <c:v>0.67800000000000005</c:v>
                </c:pt>
                <c:pt idx="27380">
                  <c:v>0.60699999999999998</c:v>
                </c:pt>
                <c:pt idx="27381">
                  <c:v>0.79200000000000004</c:v>
                </c:pt>
                <c:pt idx="27382">
                  <c:v>0.73699999999999999</c:v>
                </c:pt>
                <c:pt idx="27383">
                  <c:v>0.60699999999999998</c:v>
                </c:pt>
                <c:pt idx="27384">
                  <c:v>0.60799999999999998</c:v>
                </c:pt>
                <c:pt idx="27385">
                  <c:v>0.7</c:v>
                </c:pt>
                <c:pt idx="27386">
                  <c:v>0.79300000000000004</c:v>
                </c:pt>
                <c:pt idx="27387">
                  <c:v>0.70099999999999996</c:v>
                </c:pt>
                <c:pt idx="27388">
                  <c:v>0.77900000000000003</c:v>
                </c:pt>
                <c:pt idx="27389">
                  <c:v>0.70199999999999996</c:v>
                </c:pt>
                <c:pt idx="27390">
                  <c:v>0.58599999999999997</c:v>
                </c:pt>
                <c:pt idx="27391">
                  <c:v>0.80600000000000005</c:v>
                </c:pt>
                <c:pt idx="27392">
                  <c:v>0.80900000000000005</c:v>
                </c:pt>
                <c:pt idx="27393">
                  <c:v>0.79600000000000004</c:v>
                </c:pt>
                <c:pt idx="27394">
                  <c:v>0.79300000000000004</c:v>
                </c:pt>
                <c:pt idx="27395">
                  <c:v>0.73299999999999998</c:v>
                </c:pt>
                <c:pt idx="27396">
                  <c:v>0.80900000000000005</c:v>
                </c:pt>
                <c:pt idx="27397">
                  <c:v>0.80800000000000005</c:v>
                </c:pt>
                <c:pt idx="27398">
                  <c:v>0.80900000000000005</c:v>
                </c:pt>
                <c:pt idx="27399">
                  <c:v>0.79300000000000004</c:v>
                </c:pt>
                <c:pt idx="27400">
                  <c:v>0.81599999999999995</c:v>
                </c:pt>
                <c:pt idx="27401">
                  <c:v>0.66200000000000003</c:v>
                </c:pt>
                <c:pt idx="27402">
                  <c:v>0.747</c:v>
                </c:pt>
                <c:pt idx="27403">
                  <c:v>0.66200000000000003</c:v>
                </c:pt>
                <c:pt idx="27404">
                  <c:v>0.79900000000000004</c:v>
                </c:pt>
                <c:pt idx="27405">
                  <c:v>0.79900000000000004</c:v>
                </c:pt>
                <c:pt idx="27406">
                  <c:v>0.81899999999999995</c:v>
                </c:pt>
                <c:pt idx="27407">
                  <c:v>0.64800000000000002</c:v>
                </c:pt>
                <c:pt idx="27408">
                  <c:v>0.80400000000000005</c:v>
                </c:pt>
                <c:pt idx="27409">
                  <c:v>0.73899999999999999</c:v>
                </c:pt>
                <c:pt idx="27410">
                  <c:v>0.78700000000000003</c:v>
                </c:pt>
                <c:pt idx="27411">
                  <c:v>0.80800000000000005</c:v>
                </c:pt>
                <c:pt idx="27412">
                  <c:v>0.79600000000000004</c:v>
                </c:pt>
                <c:pt idx="27413">
                  <c:v>0.78500000000000003</c:v>
                </c:pt>
                <c:pt idx="27414">
                  <c:v>0.66200000000000003</c:v>
                </c:pt>
                <c:pt idx="27415">
                  <c:v>0.80400000000000005</c:v>
                </c:pt>
                <c:pt idx="27416">
                  <c:v>0.80800000000000005</c:v>
                </c:pt>
                <c:pt idx="27417">
                  <c:v>0.66200000000000003</c:v>
                </c:pt>
                <c:pt idx="27418">
                  <c:v>0.75600000000000001</c:v>
                </c:pt>
                <c:pt idx="27419">
                  <c:v>0.80200000000000005</c:v>
                </c:pt>
                <c:pt idx="27420">
                  <c:v>0.79</c:v>
                </c:pt>
                <c:pt idx="27421">
                  <c:v>0.81</c:v>
                </c:pt>
                <c:pt idx="27422">
                  <c:v>0.65600000000000003</c:v>
                </c:pt>
                <c:pt idx="27423">
                  <c:v>0.81399999999999995</c:v>
                </c:pt>
                <c:pt idx="27424">
                  <c:v>0.73599999999999999</c:v>
                </c:pt>
                <c:pt idx="27425">
                  <c:v>0.82199999999999995</c:v>
                </c:pt>
                <c:pt idx="27426">
                  <c:v>0.73699999999999999</c:v>
                </c:pt>
                <c:pt idx="27427">
                  <c:v>0.68600000000000005</c:v>
                </c:pt>
                <c:pt idx="27428">
                  <c:v>0.82299999999999995</c:v>
                </c:pt>
                <c:pt idx="27429">
                  <c:v>0.78200000000000003</c:v>
                </c:pt>
                <c:pt idx="27430">
                  <c:v>0.77500000000000002</c:v>
                </c:pt>
                <c:pt idx="27431">
                  <c:v>0.64400000000000002</c:v>
                </c:pt>
                <c:pt idx="27432">
                  <c:v>0.64400000000000002</c:v>
                </c:pt>
                <c:pt idx="27433">
                  <c:v>0.76700000000000002</c:v>
                </c:pt>
                <c:pt idx="27434">
                  <c:v>0.65100000000000002</c:v>
                </c:pt>
                <c:pt idx="27435">
                  <c:v>0.65100000000000002</c:v>
                </c:pt>
                <c:pt idx="27436">
                  <c:v>0.63700000000000001</c:v>
                </c:pt>
                <c:pt idx="27437">
                  <c:v>0.66900000000000004</c:v>
                </c:pt>
                <c:pt idx="27438">
                  <c:v>0.66200000000000003</c:v>
                </c:pt>
                <c:pt idx="27439">
                  <c:v>0.752</c:v>
                </c:pt>
                <c:pt idx="27440">
                  <c:v>0.79300000000000004</c:v>
                </c:pt>
                <c:pt idx="27441">
                  <c:v>0.79800000000000004</c:v>
                </c:pt>
                <c:pt idx="27442">
                  <c:v>0.79500000000000004</c:v>
                </c:pt>
                <c:pt idx="27443">
                  <c:v>0.79300000000000004</c:v>
                </c:pt>
                <c:pt idx="27444">
                  <c:v>0.66400000000000003</c:v>
                </c:pt>
                <c:pt idx="27445">
                  <c:v>0.66400000000000003</c:v>
                </c:pt>
                <c:pt idx="27446">
                  <c:v>0.81</c:v>
                </c:pt>
                <c:pt idx="27447">
                  <c:v>0.79600000000000004</c:v>
                </c:pt>
                <c:pt idx="27448">
                  <c:v>0.77800000000000002</c:v>
                </c:pt>
                <c:pt idx="27449">
                  <c:v>0.77200000000000002</c:v>
                </c:pt>
                <c:pt idx="27450">
                  <c:v>0.66800000000000004</c:v>
                </c:pt>
                <c:pt idx="27451">
                  <c:v>0.66800000000000004</c:v>
                </c:pt>
                <c:pt idx="27452">
                  <c:v>0.66700000000000004</c:v>
                </c:pt>
                <c:pt idx="27453">
                  <c:v>0.66400000000000003</c:v>
                </c:pt>
                <c:pt idx="27454">
                  <c:v>0.66400000000000003</c:v>
                </c:pt>
                <c:pt idx="27455">
                  <c:v>0.77900000000000003</c:v>
                </c:pt>
                <c:pt idx="27456">
                  <c:v>0.58899999999999997</c:v>
                </c:pt>
                <c:pt idx="27457">
                  <c:v>0.75600000000000001</c:v>
                </c:pt>
                <c:pt idx="27458">
                  <c:v>0.81799999999999995</c:v>
                </c:pt>
                <c:pt idx="27459">
                  <c:v>0.58899999999999997</c:v>
                </c:pt>
                <c:pt idx="27460">
                  <c:v>0.59099999999999997</c:v>
                </c:pt>
                <c:pt idx="27461">
                  <c:v>0.56699999999999995</c:v>
                </c:pt>
                <c:pt idx="27462">
                  <c:v>0.81799999999999995</c:v>
                </c:pt>
                <c:pt idx="27463">
                  <c:v>0.69699999999999995</c:v>
                </c:pt>
                <c:pt idx="27464">
                  <c:v>0.82299999999999995</c:v>
                </c:pt>
                <c:pt idx="27465">
                  <c:v>0.82</c:v>
                </c:pt>
                <c:pt idx="27466">
                  <c:v>0.80500000000000005</c:v>
                </c:pt>
                <c:pt idx="27467">
                  <c:v>0.81100000000000005</c:v>
                </c:pt>
                <c:pt idx="27468">
                  <c:v>0.81399999999999995</c:v>
                </c:pt>
                <c:pt idx="27469">
                  <c:v>0.746</c:v>
                </c:pt>
                <c:pt idx="27470">
                  <c:v>0.82599999999999996</c:v>
                </c:pt>
                <c:pt idx="27471">
                  <c:v>0.79</c:v>
                </c:pt>
                <c:pt idx="27472">
                  <c:v>0.82399999999999995</c:v>
                </c:pt>
                <c:pt idx="27473">
                  <c:v>0.84399999999999997</c:v>
                </c:pt>
                <c:pt idx="27474">
                  <c:v>0.82499999999999996</c:v>
                </c:pt>
                <c:pt idx="27475">
                  <c:v>0.78500000000000003</c:v>
                </c:pt>
                <c:pt idx="27476">
                  <c:v>0.84199999999999997</c:v>
                </c:pt>
                <c:pt idx="27477">
                  <c:v>0.84899999999999998</c:v>
                </c:pt>
                <c:pt idx="27478">
                  <c:v>0.82899999999999996</c:v>
                </c:pt>
                <c:pt idx="27479">
                  <c:v>0.82199999999999995</c:v>
                </c:pt>
                <c:pt idx="27480">
                  <c:v>0.83599999999999997</c:v>
                </c:pt>
                <c:pt idx="27481">
                  <c:v>0.63700000000000001</c:v>
                </c:pt>
                <c:pt idx="27482">
                  <c:v>0.83199999999999996</c:v>
                </c:pt>
                <c:pt idx="27483">
                  <c:v>0.80600000000000005</c:v>
                </c:pt>
                <c:pt idx="27484">
                  <c:v>0.752</c:v>
                </c:pt>
                <c:pt idx="27485">
                  <c:v>0.63800000000000001</c:v>
                </c:pt>
                <c:pt idx="27486">
                  <c:v>0.83899999999999997</c:v>
                </c:pt>
                <c:pt idx="27487">
                  <c:v>0.83599999999999997</c:v>
                </c:pt>
                <c:pt idx="27488">
                  <c:v>0.752</c:v>
                </c:pt>
                <c:pt idx="27489">
                  <c:v>0.67500000000000004</c:v>
                </c:pt>
                <c:pt idx="27490">
                  <c:v>0.75900000000000001</c:v>
                </c:pt>
                <c:pt idx="27491">
                  <c:v>0.69899999999999995</c:v>
                </c:pt>
                <c:pt idx="27492">
                  <c:v>0.84299999999999997</c:v>
                </c:pt>
                <c:pt idx="27493">
                  <c:v>0.83499999999999996</c:v>
                </c:pt>
                <c:pt idx="27494">
                  <c:v>0.85199999999999998</c:v>
                </c:pt>
                <c:pt idx="27495">
                  <c:v>0.84699999999999998</c:v>
                </c:pt>
                <c:pt idx="27496">
                  <c:v>0.7</c:v>
                </c:pt>
                <c:pt idx="27497">
                  <c:v>0.83899999999999997</c:v>
                </c:pt>
                <c:pt idx="27498">
                  <c:v>0.83599999999999997</c:v>
                </c:pt>
                <c:pt idx="27499">
                  <c:v>0.85299999999999998</c:v>
                </c:pt>
                <c:pt idx="27500">
                  <c:v>0.67700000000000005</c:v>
                </c:pt>
                <c:pt idx="27501">
                  <c:v>0.82499999999999996</c:v>
                </c:pt>
                <c:pt idx="27502">
                  <c:v>0.80400000000000005</c:v>
                </c:pt>
                <c:pt idx="27503">
                  <c:v>0.753</c:v>
                </c:pt>
                <c:pt idx="27504">
                  <c:v>0.84399999999999997</c:v>
                </c:pt>
                <c:pt idx="27505">
                  <c:v>0.76700000000000002</c:v>
                </c:pt>
                <c:pt idx="27506">
                  <c:v>0.83699999999999997</c:v>
                </c:pt>
                <c:pt idx="27507">
                  <c:v>0.83899999999999997</c:v>
                </c:pt>
                <c:pt idx="27508">
                  <c:v>0.66900000000000004</c:v>
                </c:pt>
                <c:pt idx="27509">
                  <c:v>0.66900000000000004</c:v>
                </c:pt>
                <c:pt idx="27510">
                  <c:v>0.65800000000000003</c:v>
                </c:pt>
                <c:pt idx="27511">
                  <c:v>0.83899999999999997</c:v>
                </c:pt>
                <c:pt idx="27512">
                  <c:v>0.67</c:v>
                </c:pt>
                <c:pt idx="27513">
                  <c:v>0.70099999999999996</c:v>
                </c:pt>
                <c:pt idx="27514">
                  <c:v>0.79200000000000004</c:v>
                </c:pt>
                <c:pt idx="27515">
                  <c:v>0.82399999999999995</c:v>
                </c:pt>
                <c:pt idx="27516">
                  <c:v>0.69899999999999995</c:v>
                </c:pt>
                <c:pt idx="27517">
                  <c:v>0.79500000000000004</c:v>
                </c:pt>
                <c:pt idx="27518">
                  <c:v>0.79700000000000004</c:v>
                </c:pt>
                <c:pt idx="27519">
                  <c:v>0.85599999999999998</c:v>
                </c:pt>
                <c:pt idx="27520">
                  <c:v>0.64300000000000002</c:v>
                </c:pt>
                <c:pt idx="27521">
                  <c:v>0.64400000000000002</c:v>
                </c:pt>
                <c:pt idx="27522">
                  <c:v>0.84399999999999997</c:v>
                </c:pt>
                <c:pt idx="27523">
                  <c:v>0.70299999999999996</c:v>
                </c:pt>
                <c:pt idx="27524">
                  <c:v>0.70299999999999996</c:v>
                </c:pt>
                <c:pt idx="27525">
                  <c:v>0.84899999999999998</c:v>
                </c:pt>
                <c:pt idx="27526">
                  <c:v>0.85699999999999998</c:v>
                </c:pt>
                <c:pt idx="27527">
                  <c:v>0.82199999999999995</c:v>
                </c:pt>
                <c:pt idx="27528">
                  <c:v>0.85299999999999998</c:v>
                </c:pt>
                <c:pt idx="27529">
                  <c:v>0.85699999999999998</c:v>
                </c:pt>
                <c:pt idx="27530">
                  <c:v>0.86</c:v>
                </c:pt>
                <c:pt idx="27531">
                  <c:v>0.77700000000000002</c:v>
                </c:pt>
                <c:pt idx="27532">
                  <c:v>0.84899999999999998</c:v>
                </c:pt>
                <c:pt idx="27533">
                  <c:v>0.86199999999999999</c:v>
                </c:pt>
                <c:pt idx="27534">
                  <c:v>0.78</c:v>
                </c:pt>
                <c:pt idx="27535">
                  <c:v>0.85599999999999998</c:v>
                </c:pt>
                <c:pt idx="27536">
                  <c:v>0.86</c:v>
                </c:pt>
                <c:pt idx="27537">
                  <c:v>0.85499999999999998</c:v>
                </c:pt>
                <c:pt idx="27538">
                  <c:v>0.871</c:v>
                </c:pt>
                <c:pt idx="27539">
                  <c:v>0.86699999999999999</c:v>
                </c:pt>
                <c:pt idx="27540">
                  <c:v>0.88200000000000001</c:v>
                </c:pt>
                <c:pt idx="27541">
                  <c:v>0.86499999999999999</c:v>
                </c:pt>
                <c:pt idx="27542">
                  <c:v>0.85799999999999998</c:v>
                </c:pt>
                <c:pt idx="27543">
                  <c:v>0.77</c:v>
                </c:pt>
                <c:pt idx="27544">
                  <c:v>0.68700000000000006</c:v>
                </c:pt>
                <c:pt idx="27545">
                  <c:v>0.86499999999999999</c:v>
                </c:pt>
                <c:pt idx="27546">
                  <c:v>0.872</c:v>
                </c:pt>
                <c:pt idx="27547">
                  <c:v>0.68700000000000006</c:v>
                </c:pt>
                <c:pt idx="27548">
                  <c:v>0.86699999999999999</c:v>
                </c:pt>
                <c:pt idx="27549">
                  <c:v>0.84799999999999998</c:v>
                </c:pt>
                <c:pt idx="27550">
                  <c:v>0.78100000000000003</c:v>
                </c:pt>
                <c:pt idx="27551">
                  <c:v>0.877</c:v>
                </c:pt>
                <c:pt idx="27552">
                  <c:v>0.65100000000000002</c:v>
                </c:pt>
                <c:pt idx="27553">
                  <c:v>0.877</c:v>
                </c:pt>
                <c:pt idx="27554">
                  <c:v>0.875</c:v>
                </c:pt>
                <c:pt idx="27555">
                  <c:v>0.88100000000000001</c:v>
                </c:pt>
                <c:pt idx="27556">
                  <c:v>0.78100000000000003</c:v>
                </c:pt>
                <c:pt idx="27557">
                  <c:v>0.88200000000000001</c:v>
                </c:pt>
                <c:pt idx="27558">
                  <c:v>0.71899999999999997</c:v>
                </c:pt>
                <c:pt idx="27559">
                  <c:v>0.88600000000000001</c:v>
                </c:pt>
                <c:pt idx="27560">
                  <c:v>0.78700000000000003</c:v>
                </c:pt>
                <c:pt idx="27561">
                  <c:v>0.88900000000000001</c:v>
                </c:pt>
                <c:pt idx="27562">
                  <c:v>0.83699999999999997</c:v>
                </c:pt>
                <c:pt idx="27563">
                  <c:v>0.81799999999999995</c:v>
                </c:pt>
                <c:pt idx="27564">
                  <c:v>0.82599999999999996</c:v>
                </c:pt>
                <c:pt idx="27565">
                  <c:v>0.85199999999999998</c:v>
                </c:pt>
                <c:pt idx="27566">
                  <c:v>0.68899999999999995</c:v>
                </c:pt>
                <c:pt idx="27567">
                  <c:v>0.68799999999999994</c:v>
                </c:pt>
                <c:pt idx="27568">
                  <c:v>0.79800000000000004</c:v>
                </c:pt>
                <c:pt idx="27569">
                  <c:v>0.85</c:v>
                </c:pt>
                <c:pt idx="27570">
                  <c:v>0.89300000000000002</c:v>
                </c:pt>
                <c:pt idx="27571">
                  <c:v>0.85299999999999998</c:v>
                </c:pt>
                <c:pt idx="27572">
                  <c:v>0.68899999999999995</c:v>
                </c:pt>
                <c:pt idx="27573">
                  <c:v>0.68899999999999995</c:v>
                </c:pt>
                <c:pt idx="27574">
                  <c:v>0.88200000000000001</c:v>
                </c:pt>
                <c:pt idx="27575">
                  <c:v>0.88500000000000001</c:v>
                </c:pt>
                <c:pt idx="27576">
                  <c:v>0.88800000000000001</c:v>
                </c:pt>
                <c:pt idx="27577">
                  <c:v>0.88100000000000001</c:v>
                </c:pt>
                <c:pt idx="27578">
                  <c:v>0.88800000000000001</c:v>
                </c:pt>
                <c:pt idx="27579">
                  <c:v>0.89100000000000001</c:v>
                </c:pt>
                <c:pt idx="27580">
                  <c:v>0.876</c:v>
                </c:pt>
                <c:pt idx="27581">
                  <c:v>0.89100000000000001</c:v>
                </c:pt>
                <c:pt idx="27582">
                  <c:v>0.871</c:v>
                </c:pt>
                <c:pt idx="27583">
                  <c:v>0.89800000000000002</c:v>
                </c:pt>
                <c:pt idx="27584">
                  <c:v>0.90100000000000002</c:v>
                </c:pt>
                <c:pt idx="27585">
                  <c:v>0.89</c:v>
                </c:pt>
                <c:pt idx="27586">
                  <c:v>0.89</c:v>
                </c:pt>
                <c:pt idx="27587">
                  <c:v>0.91</c:v>
                </c:pt>
                <c:pt idx="27588">
                  <c:v>0.88900000000000001</c:v>
                </c:pt>
                <c:pt idx="27589">
                  <c:v>0.88200000000000001</c:v>
                </c:pt>
                <c:pt idx="27590">
                  <c:v>0.9</c:v>
                </c:pt>
                <c:pt idx="27591">
                  <c:v>0.89200000000000002</c:v>
                </c:pt>
                <c:pt idx="27592">
                  <c:v>0.89</c:v>
                </c:pt>
                <c:pt idx="27593">
                  <c:v>0.90500000000000003</c:v>
                </c:pt>
                <c:pt idx="27594">
                  <c:v>0.91100000000000003</c:v>
                </c:pt>
                <c:pt idx="27595">
                  <c:v>0.82</c:v>
                </c:pt>
                <c:pt idx="27596">
                  <c:v>0.91</c:v>
                </c:pt>
                <c:pt idx="27597">
                  <c:v>0.90600000000000003</c:v>
                </c:pt>
                <c:pt idx="27598">
                  <c:v>0.90800000000000003</c:v>
                </c:pt>
                <c:pt idx="27599">
                  <c:v>0.82</c:v>
                </c:pt>
                <c:pt idx="27600">
                  <c:v>0.88400000000000001</c:v>
                </c:pt>
                <c:pt idx="27601">
                  <c:v>0.90700000000000003</c:v>
                </c:pt>
                <c:pt idx="27602">
                  <c:v>0.90900000000000003</c:v>
                </c:pt>
                <c:pt idx="27603">
                  <c:v>0.82599999999999996</c:v>
                </c:pt>
                <c:pt idx="27604">
                  <c:v>0.70399999999999996</c:v>
                </c:pt>
                <c:pt idx="27605">
                  <c:v>0.91700000000000004</c:v>
                </c:pt>
                <c:pt idx="27606">
                  <c:v>0.91700000000000004</c:v>
                </c:pt>
                <c:pt idx="27607">
                  <c:v>0.9</c:v>
                </c:pt>
                <c:pt idx="27608">
                  <c:v>0.91500000000000004</c:v>
                </c:pt>
                <c:pt idx="27609">
                  <c:v>0.91</c:v>
                </c:pt>
                <c:pt idx="27610">
                  <c:v>0.91200000000000003</c:v>
                </c:pt>
                <c:pt idx="27611">
                  <c:v>0.88500000000000001</c:v>
                </c:pt>
                <c:pt idx="27612">
                  <c:v>0.91500000000000004</c:v>
                </c:pt>
                <c:pt idx="27613">
                  <c:v>0.89900000000000002</c:v>
                </c:pt>
                <c:pt idx="27614">
                  <c:v>0.81100000000000005</c:v>
                </c:pt>
                <c:pt idx="27615">
                  <c:v>0.90300000000000002</c:v>
                </c:pt>
                <c:pt idx="27616">
                  <c:v>0.9</c:v>
                </c:pt>
                <c:pt idx="27617">
                  <c:v>0.90500000000000003</c:v>
                </c:pt>
                <c:pt idx="27618">
                  <c:v>0.91900000000000004</c:v>
                </c:pt>
                <c:pt idx="27619">
                  <c:v>0.90500000000000003</c:v>
                </c:pt>
                <c:pt idx="27620">
                  <c:v>0.66400000000000003</c:v>
                </c:pt>
                <c:pt idx="27621">
                  <c:v>0.73499999999999999</c:v>
                </c:pt>
                <c:pt idx="27622">
                  <c:v>0.84499999999999997</c:v>
                </c:pt>
                <c:pt idx="27623">
                  <c:v>0.90700000000000003</c:v>
                </c:pt>
                <c:pt idx="27624">
                  <c:v>0.84599999999999997</c:v>
                </c:pt>
                <c:pt idx="27625">
                  <c:v>0.92500000000000004</c:v>
                </c:pt>
                <c:pt idx="27626">
                  <c:v>0.91600000000000004</c:v>
                </c:pt>
                <c:pt idx="27627">
                  <c:v>0.92500000000000004</c:v>
                </c:pt>
                <c:pt idx="27628">
                  <c:v>0.88</c:v>
                </c:pt>
                <c:pt idx="27629">
                  <c:v>0.92</c:v>
                </c:pt>
                <c:pt idx="27630">
                  <c:v>0.92500000000000004</c:v>
                </c:pt>
                <c:pt idx="27631">
                  <c:v>0.92800000000000005</c:v>
                </c:pt>
                <c:pt idx="27632">
                  <c:v>0.92300000000000004</c:v>
                </c:pt>
                <c:pt idx="27633">
                  <c:v>0.92200000000000004</c:v>
                </c:pt>
                <c:pt idx="27634">
                  <c:v>0.92500000000000004</c:v>
                </c:pt>
                <c:pt idx="27635">
                  <c:v>0.92900000000000005</c:v>
                </c:pt>
                <c:pt idx="27636">
                  <c:v>0.84299999999999997</c:v>
                </c:pt>
                <c:pt idx="27637">
                  <c:v>0.93500000000000005</c:v>
                </c:pt>
                <c:pt idx="27638">
                  <c:v>0.93700000000000006</c:v>
                </c:pt>
                <c:pt idx="27639">
                  <c:v>0.93500000000000005</c:v>
                </c:pt>
                <c:pt idx="27640">
                  <c:v>0.94799999999999995</c:v>
                </c:pt>
                <c:pt idx="27641">
                  <c:v>0.93400000000000005</c:v>
                </c:pt>
                <c:pt idx="27642">
                  <c:v>0.94299999999999995</c:v>
                </c:pt>
                <c:pt idx="27643">
                  <c:v>0.93600000000000005</c:v>
                </c:pt>
                <c:pt idx="27644">
                  <c:v>0.94</c:v>
                </c:pt>
                <c:pt idx="27645">
                  <c:v>0.92200000000000004</c:v>
                </c:pt>
                <c:pt idx="27646">
                  <c:v>0.90900000000000003</c:v>
                </c:pt>
                <c:pt idx="27647">
                  <c:v>0.94699999999999995</c:v>
                </c:pt>
                <c:pt idx="27648">
                  <c:v>0.93300000000000005</c:v>
                </c:pt>
                <c:pt idx="27649">
                  <c:v>0.95099999999999996</c:v>
                </c:pt>
                <c:pt idx="27650">
                  <c:v>0.94399999999999995</c:v>
                </c:pt>
                <c:pt idx="27651">
                  <c:v>0.95299999999999996</c:v>
                </c:pt>
                <c:pt idx="27652">
                  <c:v>0.85099999999999998</c:v>
                </c:pt>
                <c:pt idx="27653">
                  <c:v>0.95299999999999996</c:v>
                </c:pt>
                <c:pt idx="27654">
                  <c:v>0.89500000000000002</c:v>
                </c:pt>
                <c:pt idx="27655">
                  <c:v>0.95399999999999996</c:v>
                </c:pt>
                <c:pt idx="27656">
                  <c:v>0.95299999999999996</c:v>
                </c:pt>
                <c:pt idx="27657">
                  <c:v>0.94699999999999995</c:v>
                </c:pt>
                <c:pt idx="27658">
                  <c:v>0.95399999999999996</c:v>
                </c:pt>
                <c:pt idx="27659">
                  <c:v>0.85699999999999998</c:v>
                </c:pt>
                <c:pt idx="27660">
                  <c:v>0.94699999999999995</c:v>
                </c:pt>
                <c:pt idx="27661">
                  <c:v>0.95699999999999996</c:v>
                </c:pt>
                <c:pt idx="27662">
                  <c:v>0.872</c:v>
                </c:pt>
                <c:pt idx="27663">
                  <c:v>0.88100000000000001</c:v>
                </c:pt>
                <c:pt idx="27664">
                  <c:v>0.96</c:v>
                </c:pt>
                <c:pt idx="27665">
                  <c:v>0.91200000000000003</c:v>
                </c:pt>
                <c:pt idx="27666">
                  <c:v>0.95499999999999996</c:v>
                </c:pt>
                <c:pt idx="27667">
                  <c:v>0.91200000000000003</c:v>
                </c:pt>
                <c:pt idx="27668">
                  <c:v>0.71599999999999997</c:v>
                </c:pt>
                <c:pt idx="27669">
                  <c:v>0.84699999999999998</c:v>
                </c:pt>
                <c:pt idx="27670">
                  <c:v>0.95399999999999996</c:v>
                </c:pt>
                <c:pt idx="27671">
                  <c:v>0.95099999999999996</c:v>
                </c:pt>
                <c:pt idx="27672">
                  <c:v>0.94699999999999995</c:v>
                </c:pt>
                <c:pt idx="27673">
                  <c:v>0.96099999999999997</c:v>
                </c:pt>
                <c:pt idx="27674">
                  <c:v>0.95699999999999996</c:v>
                </c:pt>
                <c:pt idx="27675">
                  <c:v>0.96099999999999997</c:v>
                </c:pt>
                <c:pt idx="27676">
                  <c:v>0.93300000000000005</c:v>
                </c:pt>
                <c:pt idx="27677">
                  <c:v>0.96</c:v>
                </c:pt>
                <c:pt idx="27678">
                  <c:v>0.95699999999999996</c:v>
                </c:pt>
                <c:pt idx="27679">
                  <c:v>0.97799999999999998</c:v>
                </c:pt>
                <c:pt idx="27680">
                  <c:v>0.97</c:v>
                </c:pt>
                <c:pt idx="27681">
                  <c:v>0.97299999999999998</c:v>
                </c:pt>
                <c:pt idx="27682">
                  <c:v>0.97099999999999997</c:v>
                </c:pt>
                <c:pt idx="27683">
                  <c:v>0.95899999999999996</c:v>
                </c:pt>
                <c:pt idx="27684">
                  <c:v>0.97599999999999998</c:v>
                </c:pt>
                <c:pt idx="27685">
                  <c:v>0.88500000000000001</c:v>
                </c:pt>
                <c:pt idx="27686">
                  <c:v>0.98099999999999998</c:v>
                </c:pt>
                <c:pt idx="27687">
                  <c:v>0.97699999999999998</c:v>
                </c:pt>
                <c:pt idx="27688">
                  <c:v>0.98199999999999998</c:v>
                </c:pt>
                <c:pt idx="27689">
                  <c:v>0.98199999999999998</c:v>
                </c:pt>
                <c:pt idx="27690">
                  <c:v>0.98499999999999999</c:v>
                </c:pt>
                <c:pt idx="27691">
                  <c:v>0.97799999999999998</c:v>
                </c:pt>
                <c:pt idx="27692">
                  <c:v>0.89300000000000002</c:v>
                </c:pt>
                <c:pt idx="27693">
                  <c:v>0.89300000000000002</c:v>
                </c:pt>
                <c:pt idx="27694">
                  <c:v>0.98199999999999998</c:v>
                </c:pt>
                <c:pt idx="27695">
                  <c:v>0.98199999999999998</c:v>
                </c:pt>
                <c:pt idx="27696">
                  <c:v>0.96899999999999997</c:v>
                </c:pt>
                <c:pt idx="27697">
                  <c:v>0.96599999999999997</c:v>
                </c:pt>
                <c:pt idx="27698">
                  <c:v>0.99</c:v>
                </c:pt>
                <c:pt idx="27699">
                  <c:v>0.99099999999999999</c:v>
                </c:pt>
                <c:pt idx="27700">
                  <c:v>0.89700000000000002</c:v>
                </c:pt>
                <c:pt idx="27701">
                  <c:v>0.94899999999999995</c:v>
                </c:pt>
                <c:pt idx="27702">
                  <c:v>0.99</c:v>
                </c:pt>
                <c:pt idx="27703">
                  <c:v>0.95799999999999996</c:v>
                </c:pt>
                <c:pt idx="27704">
                  <c:v>0.97399999999999998</c:v>
                </c:pt>
                <c:pt idx="27705">
                  <c:v>0.97</c:v>
                </c:pt>
                <c:pt idx="27706">
                  <c:v>0.96599999999999997</c:v>
                </c:pt>
                <c:pt idx="27707">
                  <c:v>0.99</c:v>
                </c:pt>
                <c:pt idx="27708">
                  <c:v>0.97099999999999997</c:v>
                </c:pt>
                <c:pt idx="27709">
                  <c:v>0.9</c:v>
                </c:pt>
                <c:pt idx="27710">
                  <c:v>0.998</c:v>
                </c:pt>
                <c:pt idx="27711">
                  <c:v>0.98599999999999999</c:v>
                </c:pt>
                <c:pt idx="27712">
                  <c:v>0.995</c:v>
                </c:pt>
                <c:pt idx="27713">
                  <c:v>0.99099999999999999</c:v>
                </c:pt>
                <c:pt idx="27714">
                  <c:v>0.997</c:v>
                </c:pt>
                <c:pt idx="27715">
                  <c:v>0.99399999999999999</c:v>
                </c:pt>
                <c:pt idx="27716">
                  <c:v>0.99199999999999999</c:v>
                </c:pt>
                <c:pt idx="27717">
                  <c:v>0.999</c:v>
                </c:pt>
                <c:pt idx="27718">
                  <c:v>0.99399999999999999</c:v>
                </c:pt>
                <c:pt idx="27719">
                  <c:v>1.0089999999999999</c:v>
                </c:pt>
                <c:pt idx="27720">
                  <c:v>1.0049999999999999</c:v>
                </c:pt>
                <c:pt idx="27721">
                  <c:v>1.0049999999999999</c:v>
                </c:pt>
                <c:pt idx="27722">
                  <c:v>1.016</c:v>
                </c:pt>
                <c:pt idx="27723">
                  <c:v>0.96</c:v>
                </c:pt>
                <c:pt idx="27724">
                  <c:v>0.98</c:v>
                </c:pt>
                <c:pt idx="27725">
                  <c:v>0.96399999999999997</c:v>
                </c:pt>
                <c:pt idx="27726">
                  <c:v>0.96</c:v>
                </c:pt>
                <c:pt idx="27727">
                  <c:v>0.96299999999999997</c:v>
                </c:pt>
                <c:pt idx="27728">
                  <c:v>0.98899999999999999</c:v>
                </c:pt>
                <c:pt idx="27729">
                  <c:v>0.95399999999999996</c:v>
                </c:pt>
                <c:pt idx="27730">
                  <c:v>0.96</c:v>
                </c:pt>
                <c:pt idx="27731">
                  <c:v>0.96299999999999997</c:v>
                </c:pt>
                <c:pt idx="27732">
                  <c:v>0.96799999999999997</c:v>
                </c:pt>
                <c:pt idx="27733">
                  <c:v>0.96799999999999997</c:v>
                </c:pt>
                <c:pt idx="27734">
                  <c:v>0.95899999999999996</c:v>
                </c:pt>
                <c:pt idx="27735">
                  <c:v>0.96299999999999997</c:v>
                </c:pt>
                <c:pt idx="27736">
                  <c:v>1.0029999999999999</c:v>
                </c:pt>
                <c:pt idx="27737">
                  <c:v>0.96599999999999997</c:v>
                </c:pt>
                <c:pt idx="27738">
                  <c:v>1.002</c:v>
                </c:pt>
                <c:pt idx="27739">
                  <c:v>0.96099999999999997</c:v>
                </c:pt>
                <c:pt idx="27740">
                  <c:v>0.95399999999999996</c:v>
                </c:pt>
                <c:pt idx="27741">
                  <c:v>0.95199999999999996</c:v>
                </c:pt>
                <c:pt idx="27742">
                  <c:v>0.86299999999999999</c:v>
                </c:pt>
                <c:pt idx="27743">
                  <c:v>0.98899999999999999</c:v>
                </c:pt>
                <c:pt idx="27744">
                  <c:v>0.95199999999999996</c:v>
                </c:pt>
                <c:pt idx="27745">
                  <c:v>0.95699999999999996</c:v>
                </c:pt>
                <c:pt idx="27746">
                  <c:v>0.95199999999999996</c:v>
                </c:pt>
                <c:pt idx="27747">
                  <c:v>0.95799999999999996</c:v>
                </c:pt>
                <c:pt idx="27748">
                  <c:v>0.95899999999999996</c:v>
                </c:pt>
                <c:pt idx="27749">
                  <c:v>0.96199999999999997</c:v>
                </c:pt>
                <c:pt idx="27750">
                  <c:v>0.95899999999999996</c:v>
                </c:pt>
                <c:pt idx="27751">
                  <c:v>0.86299999999999999</c:v>
                </c:pt>
                <c:pt idx="27752">
                  <c:v>0.96099999999999997</c:v>
                </c:pt>
                <c:pt idx="27753">
                  <c:v>1.0049999999999999</c:v>
                </c:pt>
                <c:pt idx="27754">
                  <c:v>0.96499999999999997</c:v>
                </c:pt>
                <c:pt idx="27755">
                  <c:v>0.96</c:v>
                </c:pt>
                <c:pt idx="27756">
                  <c:v>1.0049999999999999</c:v>
                </c:pt>
                <c:pt idx="27757">
                  <c:v>0.96099999999999997</c:v>
                </c:pt>
                <c:pt idx="27758">
                  <c:v>0.96799999999999997</c:v>
                </c:pt>
                <c:pt idx="27759">
                  <c:v>0.96799999999999997</c:v>
                </c:pt>
                <c:pt idx="27760">
                  <c:v>0.96599999999999997</c:v>
                </c:pt>
                <c:pt idx="27761">
                  <c:v>0.96499999999999997</c:v>
                </c:pt>
                <c:pt idx="27762">
                  <c:v>0.97899999999999998</c:v>
                </c:pt>
                <c:pt idx="27763">
                  <c:v>0.96099999999999997</c:v>
                </c:pt>
                <c:pt idx="27764">
                  <c:v>0.98699999999999999</c:v>
                </c:pt>
                <c:pt idx="27765">
                  <c:v>0.98199999999999998</c:v>
                </c:pt>
                <c:pt idx="27766">
                  <c:v>0.96099999999999997</c:v>
                </c:pt>
                <c:pt idx="27767">
                  <c:v>0.96299999999999997</c:v>
                </c:pt>
                <c:pt idx="27768">
                  <c:v>1.0049999999999999</c:v>
                </c:pt>
                <c:pt idx="27769">
                  <c:v>0.95899999999999996</c:v>
                </c:pt>
                <c:pt idx="27770">
                  <c:v>0.95799999999999996</c:v>
                </c:pt>
                <c:pt idx="27771">
                  <c:v>1.01</c:v>
                </c:pt>
                <c:pt idx="27772">
                  <c:v>1.0069999999999999</c:v>
                </c:pt>
                <c:pt idx="27773">
                  <c:v>0.96599999999999997</c:v>
                </c:pt>
                <c:pt idx="27774">
                  <c:v>0.96299999999999997</c:v>
                </c:pt>
                <c:pt idx="27775">
                  <c:v>0.96699999999999997</c:v>
                </c:pt>
                <c:pt idx="27776">
                  <c:v>0.96499999999999997</c:v>
                </c:pt>
                <c:pt idx="27777">
                  <c:v>0.96799999999999997</c:v>
                </c:pt>
                <c:pt idx="27778">
                  <c:v>0.96299999999999997</c:v>
                </c:pt>
                <c:pt idx="27779">
                  <c:v>0.96799999999999997</c:v>
                </c:pt>
                <c:pt idx="27780">
                  <c:v>0.95799999999999996</c:v>
                </c:pt>
                <c:pt idx="27781">
                  <c:v>0.995</c:v>
                </c:pt>
                <c:pt idx="27782">
                  <c:v>0.97099999999999997</c:v>
                </c:pt>
                <c:pt idx="27783">
                  <c:v>0.97099999999999997</c:v>
                </c:pt>
                <c:pt idx="27784">
                  <c:v>1.0089999999999999</c:v>
                </c:pt>
                <c:pt idx="27785">
                  <c:v>0.97</c:v>
                </c:pt>
                <c:pt idx="27786">
                  <c:v>0.96399999999999997</c:v>
                </c:pt>
                <c:pt idx="27787">
                  <c:v>0.86499999999999999</c:v>
                </c:pt>
                <c:pt idx="27788">
                  <c:v>0.96299999999999997</c:v>
                </c:pt>
                <c:pt idx="27789">
                  <c:v>0.86499999999999999</c:v>
                </c:pt>
                <c:pt idx="27790">
                  <c:v>1.0109999999999999</c:v>
                </c:pt>
                <c:pt idx="27791">
                  <c:v>0.96799999999999997</c:v>
                </c:pt>
                <c:pt idx="27792">
                  <c:v>0.96499999999999997</c:v>
                </c:pt>
                <c:pt idx="27793">
                  <c:v>0.97199999999999998</c:v>
                </c:pt>
                <c:pt idx="27794">
                  <c:v>0.96899999999999997</c:v>
                </c:pt>
                <c:pt idx="27795">
                  <c:v>0.96899999999999997</c:v>
                </c:pt>
                <c:pt idx="27796">
                  <c:v>0.96899999999999997</c:v>
                </c:pt>
                <c:pt idx="27797">
                  <c:v>0.97199999999999998</c:v>
                </c:pt>
                <c:pt idx="27798">
                  <c:v>0.97199999999999998</c:v>
                </c:pt>
                <c:pt idx="27799">
                  <c:v>0.97399999999999998</c:v>
                </c:pt>
                <c:pt idx="27800">
                  <c:v>0.97499999999999998</c:v>
                </c:pt>
                <c:pt idx="27801">
                  <c:v>1.014</c:v>
                </c:pt>
                <c:pt idx="27802">
                  <c:v>0.96899999999999997</c:v>
                </c:pt>
                <c:pt idx="27803">
                  <c:v>0.97299999999999998</c:v>
                </c:pt>
                <c:pt idx="27804">
                  <c:v>0.97199999999999998</c:v>
                </c:pt>
                <c:pt idx="27805">
                  <c:v>0.753</c:v>
                </c:pt>
                <c:pt idx="27806">
                  <c:v>0.79500000000000004</c:v>
                </c:pt>
                <c:pt idx="27807">
                  <c:v>0.77800000000000002</c:v>
                </c:pt>
                <c:pt idx="27808">
                  <c:v>0.76800000000000002</c:v>
                </c:pt>
                <c:pt idx="27809">
                  <c:v>0.47399999999999998</c:v>
                </c:pt>
                <c:pt idx="27810">
                  <c:v>0.47399999999999998</c:v>
                </c:pt>
                <c:pt idx="27811">
                  <c:v>0.48299999999999998</c:v>
                </c:pt>
                <c:pt idx="27812">
                  <c:v>0.48299999999999998</c:v>
                </c:pt>
                <c:pt idx="27813">
                  <c:v>0.77</c:v>
                </c:pt>
                <c:pt idx="27814">
                  <c:v>0.77</c:v>
                </c:pt>
                <c:pt idx="27815">
                  <c:v>0.78</c:v>
                </c:pt>
                <c:pt idx="27816">
                  <c:v>0.47699999999999998</c:v>
                </c:pt>
                <c:pt idx="27817">
                  <c:v>0.47699999999999998</c:v>
                </c:pt>
                <c:pt idx="27818">
                  <c:v>0.48199999999999998</c:v>
                </c:pt>
                <c:pt idx="27819">
                  <c:v>0.76800000000000002</c:v>
                </c:pt>
                <c:pt idx="27820">
                  <c:v>0.48299999999999998</c:v>
                </c:pt>
                <c:pt idx="27821">
                  <c:v>0.48599999999999999</c:v>
                </c:pt>
                <c:pt idx="27822">
                  <c:v>0.48599999999999999</c:v>
                </c:pt>
                <c:pt idx="27823">
                  <c:v>0.49099999999999999</c:v>
                </c:pt>
                <c:pt idx="27824">
                  <c:v>0.49099999999999999</c:v>
                </c:pt>
                <c:pt idx="27825">
                  <c:v>0.495</c:v>
                </c:pt>
                <c:pt idx="27826">
                  <c:v>0.495</c:v>
                </c:pt>
                <c:pt idx="27827">
                  <c:v>0.76900000000000002</c:v>
                </c:pt>
                <c:pt idx="27828">
                  <c:v>0.77200000000000002</c:v>
                </c:pt>
                <c:pt idx="27829">
                  <c:v>0.78700000000000003</c:v>
                </c:pt>
                <c:pt idx="27830">
                  <c:v>0.78900000000000003</c:v>
                </c:pt>
                <c:pt idx="27831">
                  <c:v>0.5</c:v>
                </c:pt>
                <c:pt idx="27832">
                  <c:v>0.496</c:v>
                </c:pt>
                <c:pt idx="27833">
                  <c:v>0.496</c:v>
                </c:pt>
                <c:pt idx="27834">
                  <c:v>0.48599999999999999</c:v>
                </c:pt>
                <c:pt idx="27835">
                  <c:v>0.5</c:v>
                </c:pt>
                <c:pt idx="27836">
                  <c:v>0.48399999999999999</c:v>
                </c:pt>
                <c:pt idx="27837">
                  <c:v>0.48399999999999999</c:v>
                </c:pt>
                <c:pt idx="27838">
                  <c:v>0.48899999999999999</c:v>
                </c:pt>
                <c:pt idx="27839">
                  <c:v>0.48899999999999999</c:v>
                </c:pt>
                <c:pt idx="27840">
                  <c:v>0.49299999999999999</c:v>
                </c:pt>
                <c:pt idx="27841">
                  <c:v>0.495</c:v>
                </c:pt>
                <c:pt idx="27842">
                  <c:v>0.495</c:v>
                </c:pt>
                <c:pt idx="27843">
                  <c:v>0.504</c:v>
                </c:pt>
                <c:pt idx="27844">
                  <c:v>0.504</c:v>
                </c:pt>
                <c:pt idx="27845">
                  <c:v>0.77</c:v>
                </c:pt>
                <c:pt idx="27846">
                  <c:v>0.50900000000000001</c:v>
                </c:pt>
                <c:pt idx="27847">
                  <c:v>0.49399999999999999</c:v>
                </c:pt>
                <c:pt idx="27848">
                  <c:v>0.50600000000000001</c:v>
                </c:pt>
                <c:pt idx="27849">
                  <c:v>0.50600000000000001</c:v>
                </c:pt>
                <c:pt idx="27850">
                  <c:v>0.49299999999999999</c:v>
                </c:pt>
                <c:pt idx="27851">
                  <c:v>0.49299999999999999</c:v>
                </c:pt>
                <c:pt idx="27852">
                  <c:v>0.498</c:v>
                </c:pt>
                <c:pt idx="27853">
                  <c:v>0.498</c:v>
                </c:pt>
                <c:pt idx="27854">
                  <c:v>0.501</c:v>
                </c:pt>
                <c:pt idx="27855">
                  <c:v>0.501</c:v>
                </c:pt>
                <c:pt idx="27856">
                  <c:v>0.505</c:v>
                </c:pt>
                <c:pt idx="27857">
                  <c:v>0.503</c:v>
                </c:pt>
                <c:pt idx="27858">
                  <c:v>0.504</c:v>
                </c:pt>
                <c:pt idx="27859">
                  <c:v>0.504</c:v>
                </c:pt>
                <c:pt idx="27860">
                  <c:v>0.51300000000000001</c:v>
                </c:pt>
                <c:pt idx="27861">
                  <c:v>0.51300000000000001</c:v>
                </c:pt>
                <c:pt idx="27862">
                  <c:v>0.503</c:v>
                </c:pt>
                <c:pt idx="27863">
                  <c:v>0.77500000000000002</c:v>
                </c:pt>
                <c:pt idx="27864">
                  <c:v>0.499</c:v>
                </c:pt>
                <c:pt idx="27865">
                  <c:v>0.499</c:v>
                </c:pt>
                <c:pt idx="27866">
                  <c:v>0.51900000000000002</c:v>
                </c:pt>
                <c:pt idx="27867">
                  <c:v>0.51</c:v>
                </c:pt>
                <c:pt idx="27868">
                  <c:v>0.48699999999999999</c:v>
                </c:pt>
                <c:pt idx="27869">
                  <c:v>0.48699999999999999</c:v>
                </c:pt>
                <c:pt idx="27870">
                  <c:v>0.73499999999999999</c:v>
                </c:pt>
                <c:pt idx="27871">
                  <c:v>0.498</c:v>
                </c:pt>
                <c:pt idx="27872">
                  <c:v>0.498</c:v>
                </c:pt>
                <c:pt idx="27873">
                  <c:v>0.497</c:v>
                </c:pt>
                <c:pt idx="27874">
                  <c:v>0.50700000000000001</c:v>
                </c:pt>
                <c:pt idx="27875">
                  <c:v>0.50700000000000001</c:v>
                </c:pt>
                <c:pt idx="27876">
                  <c:v>0.503</c:v>
                </c:pt>
                <c:pt idx="27877">
                  <c:v>0.503</c:v>
                </c:pt>
                <c:pt idx="27878">
                  <c:v>0.51400000000000001</c:v>
                </c:pt>
                <c:pt idx="27879">
                  <c:v>0.51200000000000001</c:v>
                </c:pt>
                <c:pt idx="27880">
                  <c:v>0.51400000000000001</c:v>
                </c:pt>
                <c:pt idx="27881">
                  <c:v>0.51300000000000001</c:v>
                </c:pt>
                <c:pt idx="27882">
                  <c:v>0.51500000000000001</c:v>
                </c:pt>
                <c:pt idx="27883">
                  <c:v>0.51100000000000001</c:v>
                </c:pt>
                <c:pt idx="27884">
                  <c:v>0.51100000000000001</c:v>
                </c:pt>
                <c:pt idx="27885">
                  <c:v>0.52300000000000002</c:v>
                </c:pt>
                <c:pt idx="27886">
                  <c:v>0.52300000000000002</c:v>
                </c:pt>
                <c:pt idx="27887">
                  <c:v>0.51200000000000001</c:v>
                </c:pt>
                <c:pt idx="27888">
                  <c:v>0.77800000000000002</c:v>
                </c:pt>
                <c:pt idx="27889">
                  <c:v>0.79500000000000004</c:v>
                </c:pt>
                <c:pt idx="27890">
                  <c:v>0.78200000000000003</c:v>
                </c:pt>
                <c:pt idx="27891">
                  <c:v>0.497</c:v>
                </c:pt>
                <c:pt idx="27892">
                  <c:v>0.52800000000000002</c:v>
                </c:pt>
                <c:pt idx="27893">
                  <c:v>0.50900000000000001</c:v>
                </c:pt>
                <c:pt idx="27894">
                  <c:v>0.50900000000000001</c:v>
                </c:pt>
                <c:pt idx="27895">
                  <c:v>0.74399999999999999</c:v>
                </c:pt>
                <c:pt idx="27896">
                  <c:v>0.50900000000000001</c:v>
                </c:pt>
                <c:pt idx="27897">
                  <c:v>0.51300000000000001</c:v>
                </c:pt>
                <c:pt idx="27898">
                  <c:v>0.501</c:v>
                </c:pt>
                <c:pt idx="27899">
                  <c:v>0.501</c:v>
                </c:pt>
                <c:pt idx="27900">
                  <c:v>0.74099999999999999</c:v>
                </c:pt>
                <c:pt idx="27901">
                  <c:v>0.496</c:v>
                </c:pt>
                <c:pt idx="27902">
                  <c:v>0.496</c:v>
                </c:pt>
                <c:pt idx="27903">
                  <c:v>0.74399999999999999</c:v>
                </c:pt>
                <c:pt idx="27904">
                  <c:v>0.52</c:v>
                </c:pt>
                <c:pt idx="27905">
                  <c:v>0.50800000000000001</c:v>
                </c:pt>
                <c:pt idx="27906">
                  <c:v>0.50700000000000001</c:v>
                </c:pt>
                <c:pt idx="27907">
                  <c:v>0.78500000000000003</c:v>
                </c:pt>
                <c:pt idx="27908">
                  <c:v>0.50900000000000001</c:v>
                </c:pt>
                <c:pt idx="27909">
                  <c:v>0.50600000000000001</c:v>
                </c:pt>
                <c:pt idx="27910">
                  <c:v>0.504</c:v>
                </c:pt>
                <c:pt idx="27911">
                  <c:v>0.504</c:v>
                </c:pt>
                <c:pt idx="27912">
                  <c:v>0.51600000000000001</c:v>
                </c:pt>
                <c:pt idx="27913">
                  <c:v>0.51600000000000001</c:v>
                </c:pt>
                <c:pt idx="27914">
                  <c:v>0.50600000000000001</c:v>
                </c:pt>
                <c:pt idx="27915">
                  <c:v>0.52400000000000002</c:v>
                </c:pt>
                <c:pt idx="27916">
                  <c:v>0.52300000000000002</c:v>
                </c:pt>
                <c:pt idx="27917">
                  <c:v>0.78800000000000003</c:v>
                </c:pt>
                <c:pt idx="27918">
                  <c:v>0.71399999999999997</c:v>
                </c:pt>
                <c:pt idx="27919">
                  <c:v>0.51300000000000001</c:v>
                </c:pt>
                <c:pt idx="27920">
                  <c:v>0.51300000000000001</c:v>
                </c:pt>
                <c:pt idx="27921">
                  <c:v>0.50700000000000001</c:v>
                </c:pt>
                <c:pt idx="27922">
                  <c:v>0.50700000000000001</c:v>
                </c:pt>
                <c:pt idx="27923">
                  <c:v>0.53300000000000003</c:v>
                </c:pt>
                <c:pt idx="27924">
                  <c:v>0.53300000000000003</c:v>
                </c:pt>
                <c:pt idx="27925">
                  <c:v>0.52600000000000002</c:v>
                </c:pt>
                <c:pt idx="27926">
                  <c:v>0.52300000000000002</c:v>
                </c:pt>
                <c:pt idx="27927">
                  <c:v>0.77900000000000003</c:v>
                </c:pt>
                <c:pt idx="27928">
                  <c:v>0.52200000000000002</c:v>
                </c:pt>
                <c:pt idx="27929">
                  <c:v>0.50700000000000001</c:v>
                </c:pt>
                <c:pt idx="27930">
                  <c:v>0.53800000000000003</c:v>
                </c:pt>
                <c:pt idx="27931">
                  <c:v>0.73899999999999999</c:v>
                </c:pt>
                <c:pt idx="27932">
                  <c:v>0.51400000000000001</c:v>
                </c:pt>
                <c:pt idx="27933">
                  <c:v>0.52200000000000002</c:v>
                </c:pt>
                <c:pt idx="27934">
                  <c:v>0.52</c:v>
                </c:pt>
                <c:pt idx="27935">
                  <c:v>0.52</c:v>
                </c:pt>
                <c:pt idx="27936">
                  <c:v>0.501</c:v>
                </c:pt>
                <c:pt idx="27937">
                  <c:v>0.51</c:v>
                </c:pt>
                <c:pt idx="27938">
                  <c:v>0.51</c:v>
                </c:pt>
                <c:pt idx="27939">
                  <c:v>0.751</c:v>
                </c:pt>
                <c:pt idx="27940">
                  <c:v>0.51900000000000002</c:v>
                </c:pt>
                <c:pt idx="27941">
                  <c:v>0.505</c:v>
                </c:pt>
                <c:pt idx="27942">
                  <c:v>0.505</c:v>
                </c:pt>
                <c:pt idx="27943">
                  <c:v>0.52</c:v>
                </c:pt>
                <c:pt idx="27944">
                  <c:v>0.51700000000000002</c:v>
                </c:pt>
                <c:pt idx="27945">
                  <c:v>0.52</c:v>
                </c:pt>
                <c:pt idx="27946">
                  <c:v>0.51700000000000002</c:v>
                </c:pt>
                <c:pt idx="27947">
                  <c:v>0.50700000000000001</c:v>
                </c:pt>
                <c:pt idx="27948">
                  <c:v>0.50700000000000001</c:v>
                </c:pt>
                <c:pt idx="27949">
                  <c:v>0.53100000000000003</c:v>
                </c:pt>
                <c:pt idx="27950">
                  <c:v>0.52600000000000002</c:v>
                </c:pt>
                <c:pt idx="27951">
                  <c:v>0.52600000000000002</c:v>
                </c:pt>
                <c:pt idx="27952">
                  <c:v>0.51900000000000002</c:v>
                </c:pt>
                <c:pt idx="27953">
                  <c:v>0.51600000000000001</c:v>
                </c:pt>
                <c:pt idx="27954">
                  <c:v>0.51600000000000001</c:v>
                </c:pt>
                <c:pt idx="27955">
                  <c:v>0.51500000000000001</c:v>
                </c:pt>
                <c:pt idx="27956">
                  <c:v>0.51500000000000001</c:v>
                </c:pt>
                <c:pt idx="27957">
                  <c:v>0.77500000000000002</c:v>
                </c:pt>
                <c:pt idx="27958">
                  <c:v>0.51700000000000002</c:v>
                </c:pt>
                <c:pt idx="27959">
                  <c:v>0.51700000000000002</c:v>
                </c:pt>
                <c:pt idx="27960">
                  <c:v>0.54300000000000004</c:v>
                </c:pt>
                <c:pt idx="27961">
                  <c:v>0.54300000000000004</c:v>
                </c:pt>
                <c:pt idx="27962">
                  <c:v>0.53200000000000003</c:v>
                </c:pt>
                <c:pt idx="27963">
                  <c:v>0.53400000000000003</c:v>
                </c:pt>
                <c:pt idx="27964">
                  <c:v>0.8</c:v>
                </c:pt>
                <c:pt idx="27965">
                  <c:v>0.746</c:v>
                </c:pt>
                <c:pt idx="27966">
                  <c:v>0.51600000000000001</c:v>
                </c:pt>
                <c:pt idx="27967">
                  <c:v>0.51300000000000001</c:v>
                </c:pt>
                <c:pt idx="27968">
                  <c:v>0.51300000000000001</c:v>
                </c:pt>
                <c:pt idx="27969">
                  <c:v>0.54800000000000004</c:v>
                </c:pt>
                <c:pt idx="27970">
                  <c:v>0.51700000000000002</c:v>
                </c:pt>
                <c:pt idx="27971">
                  <c:v>0.51100000000000001</c:v>
                </c:pt>
                <c:pt idx="27972">
                  <c:v>0.53200000000000003</c:v>
                </c:pt>
                <c:pt idx="27973">
                  <c:v>0.51100000000000001</c:v>
                </c:pt>
                <c:pt idx="27974">
                  <c:v>0.51100000000000001</c:v>
                </c:pt>
                <c:pt idx="27975">
                  <c:v>0.52</c:v>
                </c:pt>
                <c:pt idx="27976">
                  <c:v>0.52</c:v>
                </c:pt>
                <c:pt idx="27977">
                  <c:v>0.499</c:v>
                </c:pt>
                <c:pt idx="27978">
                  <c:v>0.499</c:v>
                </c:pt>
                <c:pt idx="27979">
                  <c:v>0.52400000000000002</c:v>
                </c:pt>
                <c:pt idx="27980">
                  <c:v>0.53</c:v>
                </c:pt>
                <c:pt idx="27981">
                  <c:v>0.53</c:v>
                </c:pt>
                <c:pt idx="27982">
                  <c:v>0.51500000000000001</c:v>
                </c:pt>
                <c:pt idx="27983">
                  <c:v>0.51500000000000001</c:v>
                </c:pt>
                <c:pt idx="27984">
                  <c:v>0.50900000000000001</c:v>
                </c:pt>
                <c:pt idx="27985">
                  <c:v>0.52500000000000002</c:v>
                </c:pt>
                <c:pt idx="27986">
                  <c:v>0.54900000000000004</c:v>
                </c:pt>
                <c:pt idx="27987">
                  <c:v>0.52500000000000002</c:v>
                </c:pt>
                <c:pt idx="27988">
                  <c:v>0.52700000000000002</c:v>
                </c:pt>
                <c:pt idx="27989">
                  <c:v>0.52900000000000003</c:v>
                </c:pt>
                <c:pt idx="27990">
                  <c:v>0.52700000000000002</c:v>
                </c:pt>
                <c:pt idx="27991">
                  <c:v>0.53100000000000003</c:v>
                </c:pt>
                <c:pt idx="27992">
                  <c:v>0.53100000000000003</c:v>
                </c:pt>
                <c:pt idx="27993">
                  <c:v>0.52500000000000002</c:v>
                </c:pt>
                <c:pt idx="27994">
                  <c:v>0.53600000000000003</c:v>
                </c:pt>
                <c:pt idx="27995">
                  <c:v>0.53600000000000003</c:v>
                </c:pt>
                <c:pt idx="27996">
                  <c:v>0.51100000000000001</c:v>
                </c:pt>
                <c:pt idx="27997">
                  <c:v>0.74399999999999999</c:v>
                </c:pt>
                <c:pt idx="27998">
                  <c:v>0.52500000000000002</c:v>
                </c:pt>
                <c:pt idx="27999">
                  <c:v>0.51</c:v>
                </c:pt>
                <c:pt idx="28000">
                  <c:v>0.54400000000000004</c:v>
                </c:pt>
                <c:pt idx="28001">
                  <c:v>0.51700000000000002</c:v>
                </c:pt>
                <c:pt idx="28002">
                  <c:v>0.51700000000000002</c:v>
                </c:pt>
                <c:pt idx="28003">
                  <c:v>0.54300000000000004</c:v>
                </c:pt>
                <c:pt idx="28004">
                  <c:v>0.52700000000000002</c:v>
                </c:pt>
                <c:pt idx="28005">
                  <c:v>0.52700000000000002</c:v>
                </c:pt>
                <c:pt idx="28006">
                  <c:v>0.78400000000000003</c:v>
                </c:pt>
                <c:pt idx="28007">
                  <c:v>0.52700000000000002</c:v>
                </c:pt>
                <c:pt idx="28008">
                  <c:v>0.52500000000000002</c:v>
                </c:pt>
                <c:pt idx="28009">
                  <c:v>0.52500000000000002</c:v>
                </c:pt>
                <c:pt idx="28010">
                  <c:v>0.55300000000000005</c:v>
                </c:pt>
                <c:pt idx="28011">
                  <c:v>0.55300000000000005</c:v>
                </c:pt>
                <c:pt idx="28012">
                  <c:v>0.73499999999999999</c:v>
                </c:pt>
                <c:pt idx="28013">
                  <c:v>0.54200000000000004</c:v>
                </c:pt>
                <c:pt idx="28014">
                  <c:v>0.74399999999999999</c:v>
                </c:pt>
                <c:pt idx="28015">
                  <c:v>0.52800000000000002</c:v>
                </c:pt>
                <c:pt idx="28016">
                  <c:v>0.52800000000000002</c:v>
                </c:pt>
                <c:pt idx="28017">
                  <c:v>0.79200000000000004</c:v>
                </c:pt>
                <c:pt idx="28018">
                  <c:v>0.755</c:v>
                </c:pt>
                <c:pt idx="28019">
                  <c:v>0.52600000000000002</c:v>
                </c:pt>
                <c:pt idx="28020">
                  <c:v>0.51300000000000001</c:v>
                </c:pt>
                <c:pt idx="28021">
                  <c:v>0.51300000000000001</c:v>
                </c:pt>
                <c:pt idx="28022">
                  <c:v>0.55800000000000005</c:v>
                </c:pt>
                <c:pt idx="28023">
                  <c:v>0.52300000000000002</c:v>
                </c:pt>
                <c:pt idx="28024">
                  <c:v>0.52300000000000002</c:v>
                </c:pt>
                <c:pt idx="28025">
                  <c:v>0.749</c:v>
                </c:pt>
                <c:pt idx="28026">
                  <c:v>0.52100000000000002</c:v>
                </c:pt>
                <c:pt idx="28027">
                  <c:v>0.54200000000000004</c:v>
                </c:pt>
                <c:pt idx="28028">
                  <c:v>0.52</c:v>
                </c:pt>
                <c:pt idx="28029">
                  <c:v>0.78600000000000003</c:v>
                </c:pt>
                <c:pt idx="28030">
                  <c:v>0.52100000000000002</c:v>
                </c:pt>
                <c:pt idx="28031">
                  <c:v>0.52400000000000002</c:v>
                </c:pt>
                <c:pt idx="28032">
                  <c:v>0.52700000000000002</c:v>
                </c:pt>
                <c:pt idx="28033">
                  <c:v>0.50900000000000001</c:v>
                </c:pt>
                <c:pt idx="28034">
                  <c:v>0.50900000000000001</c:v>
                </c:pt>
                <c:pt idx="28035">
                  <c:v>0.53</c:v>
                </c:pt>
                <c:pt idx="28036">
                  <c:v>0.53</c:v>
                </c:pt>
                <c:pt idx="28037">
                  <c:v>0.74</c:v>
                </c:pt>
                <c:pt idx="28038">
                  <c:v>0.52400000000000002</c:v>
                </c:pt>
                <c:pt idx="28039">
                  <c:v>0.52500000000000002</c:v>
                </c:pt>
                <c:pt idx="28040">
                  <c:v>0.52500000000000002</c:v>
                </c:pt>
                <c:pt idx="28041">
                  <c:v>0.51900000000000002</c:v>
                </c:pt>
                <c:pt idx="28042">
                  <c:v>0.55800000000000005</c:v>
                </c:pt>
                <c:pt idx="28043">
                  <c:v>0.53700000000000003</c:v>
                </c:pt>
                <c:pt idx="28044">
                  <c:v>0.53700000000000003</c:v>
                </c:pt>
                <c:pt idx="28045">
                  <c:v>0.54100000000000004</c:v>
                </c:pt>
                <c:pt idx="28046">
                  <c:v>0.54100000000000004</c:v>
                </c:pt>
                <c:pt idx="28047">
                  <c:v>0.52200000000000002</c:v>
                </c:pt>
                <c:pt idx="28048">
                  <c:v>0.53600000000000003</c:v>
                </c:pt>
                <c:pt idx="28049">
                  <c:v>0.54</c:v>
                </c:pt>
                <c:pt idx="28050">
                  <c:v>0.53600000000000003</c:v>
                </c:pt>
                <c:pt idx="28051">
                  <c:v>0.52200000000000002</c:v>
                </c:pt>
                <c:pt idx="28052">
                  <c:v>0.53600000000000003</c:v>
                </c:pt>
                <c:pt idx="28053">
                  <c:v>0.54600000000000004</c:v>
                </c:pt>
                <c:pt idx="28054">
                  <c:v>0.54600000000000004</c:v>
                </c:pt>
                <c:pt idx="28055">
                  <c:v>0.51800000000000002</c:v>
                </c:pt>
                <c:pt idx="28056">
                  <c:v>0.51800000000000002</c:v>
                </c:pt>
                <c:pt idx="28057">
                  <c:v>0.54200000000000004</c:v>
                </c:pt>
                <c:pt idx="28058">
                  <c:v>0.52</c:v>
                </c:pt>
                <c:pt idx="28059">
                  <c:v>0.79200000000000004</c:v>
                </c:pt>
                <c:pt idx="28060">
                  <c:v>0.54200000000000004</c:v>
                </c:pt>
                <c:pt idx="28061">
                  <c:v>0.53500000000000003</c:v>
                </c:pt>
                <c:pt idx="28062">
                  <c:v>0.52</c:v>
                </c:pt>
                <c:pt idx="28063">
                  <c:v>0.753</c:v>
                </c:pt>
                <c:pt idx="28064">
                  <c:v>0.53700000000000003</c:v>
                </c:pt>
                <c:pt idx="28065">
                  <c:v>0.52700000000000002</c:v>
                </c:pt>
                <c:pt idx="28066">
                  <c:v>0.52700000000000002</c:v>
                </c:pt>
                <c:pt idx="28067">
                  <c:v>0.53700000000000003</c:v>
                </c:pt>
                <c:pt idx="28068">
                  <c:v>0.75</c:v>
                </c:pt>
                <c:pt idx="28069">
                  <c:v>0.54</c:v>
                </c:pt>
                <c:pt idx="28070">
                  <c:v>0.72299999999999998</c:v>
                </c:pt>
                <c:pt idx="28071">
                  <c:v>0.56299999999999994</c:v>
                </c:pt>
                <c:pt idx="28072">
                  <c:v>0.56299999999999994</c:v>
                </c:pt>
                <c:pt idx="28073">
                  <c:v>0.51900000000000002</c:v>
                </c:pt>
                <c:pt idx="28074">
                  <c:v>0.55200000000000005</c:v>
                </c:pt>
                <c:pt idx="28075">
                  <c:v>0.745</c:v>
                </c:pt>
                <c:pt idx="28076">
                  <c:v>0.53600000000000003</c:v>
                </c:pt>
                <c:pt idx="28077">
                  <c:v>0.53600000000000003</c:v>
                </c:pt>
                <c:pt idx="28078">
                  <c:v>0.79200000000000004</c:v>
                </c:pt>
                <c:pt idx="28079">
                  <c:v>0.53600000000000003</c:v>
                </c:pt>
                <c:pt idx="28080">
                  <c:v>0.52300000000000002</c:v>
                </c:pt>
                <c:pt idx="28081">
                  <c:v>0.52300000000000002</c:v>
                </c:pt>
                <c:pt idx="28082">
                  <c:v>0.58599999999999997</c:v>
                </c:pt>
                <c:pt idx="28083">
                  <c:v>0.58599999999999997</c:v>
                </c:pt>
                <c:pt idx="28084">
                  <c:v>0.53900000000000003</c:v>
                </c:pt>
                <c:pt idx="28085">
                  <c:v>0.53900000000000003</c:v>
                </c:pt>
                <c:pt idx="28086">
                  <c:v>0.56899999999999995</c:v>
                </c:pt>
                <c:pt idx="28087">
                  <c:v>0.751</c:v>
                </c:pt>
                <c:pt idx="28088">
                  <c:v>0.53</c:v>
                </c:pt>
                <c:pt idx="28089">
                  <c:v>0.55200000000000005</c:v>
                </c:pt>
                <c:pt idx="28090">
                  <c:v>0.52800000000000002</c:v>
                </c:pt>
                <c:pt idx="28091">
                  <c:v>0.53</c:v>
                </c:pt>
                <c:pt idx="28092">
                  <c:v>0.53400000000000003</c:v>
                </c:pt>
                <c:pt idx="28093">
                  <c:v>0.53400000000000003</c:v>
                </c:pt>
                <c:pt idx="28094">
                  <c:v>0.53100000000000003</c:v>
                </c:pt>
                <c:pt idx="28095">
                  <c:v>0.51800000000000002</c:v>
                </c:pt>
                <c:pt idx="28096">
                  <c:v>0.51800000000000002</c:v>
                </c:pt>
                <c:pt idx="28097">
                  <c:v>0.53300000000000003</c:v>
                </c:pt>
                <c:pt idx="28098">
                  <c:v>0.54</c:v>
                </c:pt>
                <c:pt idx="28099">
                  <c:v>0.54</c:v>
                </c:pt>
                <c:pt idx="28100">
                  <c:v>0.52900000000000003</c:v>
                </c:pt>
                <c:pt idx="28101">
                  <c:v>0.52900000000000003</c:v>
                </c:pt>
                <c:pt idx="28102">
                  <c:v>0.749</c:v>
                </c:pt>
                <c:pt idx="28103">
                  <c:v>0.52900000000000003</c:v>
                </c:pt>
                <c:pt idx="28104">
                  <c:v>0.53400000000000003</c:v>
                </c:pt>
                <c:pt idx="28105">
                  <c:v>0.53500000000000003</c:v>
                </c:pt>
                <c:pt idx="28106">
                  <c:v>0.53500000000000003</c:v>
                </c:pt>
                <c:pt idx="28107">
                  <c:v>0.56899999999999995</c:v>
                </c:pt>
                <c:pt idx="28108">
                  <c:v>0.53400000000000003</c:v>
                </c:pt>
                <c:pt idx="28109">
                  <c:v>0.52900000000000003</c:v>
                </c:pt>
                <c:pt idx="28110">
                  <c:v>0.54700000000000004</c:v>
                </c:pt>
                <c:pt idx="28111">
                  <c:v>0.53800000000000003</c:v>
                </c:pt>
                <c:pt idx="28112">
                  <c:v>0.54700000000000004</c:v>
                </c:pt>
                <c:pt idx="28113">
                  <c:v>0.78100000000000003</c:v>
                </c:pt>
                <c:pt idx="28114">
                  <c:v>0.74199999999999999</c:v>
                </c:pt>
                <c:pt idx="28115">
                  <c:v>0.54600000000000004</c:v>
                </c:pt>
                <c:pt idx="28116">
                  <c:v>0.54600000000000004</c:v>
                </c:pt>
                <c:pt idx="28117">
                  <c:v>0.55600000000000005</c:v>
                </c:pt>
                <c:pt idx="28118">
                  <c:v>0.55600000000000005</c:v>
                </c:pt>
                <c:pt idx="28119">
                  <c:v>0.55200000000000005</c:v>
                </c:pt>
                <c:pt idx="28120">
                  <c:v>0.55200000000000005</c:v>
                </c:pt>
                <c:pt idx="28121">
                  <c:v>0.53300000000000003</c:v>
                </c:pt>
                <c:pt idx="28122">
                  <c:v>0.58399999999999996</c:v>
                </c:pt>
                <c:pt idx="28123">
                  <c:v>0.52</c:v>
                </c:pt>
                <c:pt idx="28124">
                  <c:v>0.52</c:v>
                </c:pt>
                <c:pt idx="28125">
                  <c:v>0.53</c:v>
                </c:pt>
                <c:pt idx="28126">
                  <c:v>0.54500000000000004</c:v>
                </c:pt>
                <c:pt idx="28127">
                  <c:v>0.56399999999999995</c:v>
                </c:pt>
                <c:pt idx="28128">
                  <c:v>0.73899999999999999</c:v>
                </c:pt>
                <c:pt idx="28129">
                  <c:v>0.53</c:v>
                </c:pt>
                <c:pt idx="28130">
                  <c:v>0.55100000000000005</c:v>
                </c:pt>
                <c:pt idx="28131">
                  <c:v>0.54700000000000004</c:v>
                </c:pt>
                <c:pt idx="28132">
                  <c:v>0.53</c:v>
                </c:pt>
                <c:pt idx="28133">
                  <c:v>0.53300000000000003</c:v>
                </c:pt>
                <c:pt idx="28134">
                  <c:v>0.54700000000000004</c:v>
                </c:pt>
                <c:pt idx="28135">
                  <c:v>0.78900000000000003</c:v>
                </c:pt>
                <c:pt idx="28136">
                  <c:v>0.55300000000000005</c:v>
                </c:pt>
                <c:pt idx="28137">
                  <c:v>0.56399999999999995</c:v>
                </c:pt>
                <c:pt idx="28138">
                  <c:v>0.55300000000000005</c:v>
                </c:pt>
                <c:pt idx="28139">
                  <c:v>0.52900000000000003</c:v>
                </c:pt>
                <c:pt idx="28140">
                  <c:v>0.52900000000000003</c:v>
                </c:pt>
                <c:pt idx="28141">
                  <c:v>0.80400000000000005</c:v>
                </c:pt>
                <c:pt idx="28142">
                  <c:v>0.57199999999999995</c:v>
                </c:pt>
                <c:pt idx="28143">
                  <c:v>0.57199999999999995</c:v>
                </c:pt>
                <c:pt idx="28144">
                  <c:v>0.77200000000000002</c:v>
                </c:pt>
                <c:pt idx="28145">
                  <c:v>0.53800000000000003</c:v>
                </c:pt>
                <c:pt idx="28146">
                  <c:v>0.53800000000000003</c:v>
                </c:pt>
                <c:pt idx="28147">
                  <c:v>0.52900000000000003</c:v>
                </c:pt>
                <c:pt idx="28148">
                  <c:v>0.55100000000000005</c:v>
                </c:pt>
                <c:pt idx="28149">
                  <c:v>0.56100000000000005</c:v>
                </c:pt>
                <c:pt idx="28150">
                  <c:v>0.77400000000000002</c:v>
                </c:pt>
                <c:pt idx="28151">
                  <c:v>0.53200000000000003</c:v>
                </c:pt>
                <c:pt idx="28152">
                  <c:v>0.53200000000000003</c:v>
                </c:pt>
                <c:pt idx="28153">
                  <c:v>0.754</c:v>
                </c:pt>
                <c:pt idx="28154">
                  <c:v>0.54900000000000004</c:v>
                </c:pt>
                <c:pt idx="28155">
                  <c:v>0.77</c:v>
                </c:pt>
                <c:pt idx="28156">
                  <c:v>0.52400000000000002</c:v>
                </c:pt>
                <c:pt idx="28157">
                  <c:v>0.54700000000000004</c:v>
                </c:pt>
                <c:pt idx="28158">
                  <c:v>0.54700000000000004</c:v>
                </c:pt>
                <c:pt idx="28159">
                  <c:v>0.73899999999999999</c:v>
                </c:pt>
                <c:pt idx="28160">
                  <c:v>0.54600000000000004</c:v>
                </c:pt>
                <c:pt idx="28161">
                  <c:v>0.52700000000000002</c:v>
                </c:pt>
                <c:pt idx="28162">
                  <c:v>0.52700000000000002</c:v>
                </c:pt>
                <c:pt idx="28163">
                  <c:v>0.53300000000000003</c:v>
                </c:pt>
                <c:pt idx="28164">
                  <c:v>0.53300000000000003</c:v>
                </c:pt>
                <c:pt idx="28165">
                  <c:v>0.58799999999999997</c:v>
                </c:pt>
                <c:pt idx="28166">
                  <c:v>0.58799999999999997</c:v>
                </c:pt>
                <c:pt idx="28167">
                  <c:v>0.57699999999999996</c:v>
                </c:pt>
                <c:pt idx="28168">
                  <c:v>0.55000000000000004</c:v>
                </c:pt>
                <c:pt idx="28169">
                  <c:v>0.55000000000000004</c:v>
                </c:pt>
                <c:pt idx="28170">
                  <c:v>0.54100000000000004</c:v>
                </c:pt>
                <c:pt idx="28171">
                  <c:v>0.51200000000000001</c:v>
                </c:pt>
                <c:pt idx="28172">
                  <c:v>0.51200000000000001</c:v>
                </c:pt>
                <c:pt idx="28173">
                  <c:v>0.56200000000000006</c:v>
                </c:pt>
                <c:pt idx="28174">
                  <c:v>0.52400000000000002</c:v>
                </c:pt>
                <c:pt idx="28175">
                  <c:v>0.54</c:v>
                </c:pt>
                <c:pt idx="28176">
                  <c:v>0.54100000000000004</c:v>
                </c:pt>
                <c:pt idx="28177">
                  <c:v>0.52800000000000002</c:v>
                </c:pt>
                <c:pt idx="28178">
                  <c:v>0.52800000000000002</c:v>
                </c:pt>
                <c:pt idx="28179">
                  <c:v>0.55000000000000004</c:v>
                </c:pt>
                <c:pt idx="28180">
                  <c:v>0.55000000000000004</c:v>
                </c:pt>
                <c:pt idx="28181">
                  <c:v>0.53800000000000003</c:v>
                </c:pt>
                <c:pt idx="28182">
                  <c:v>0.53900000000000003</c:v>
                </c:pt>
                <c:pt idx="28183">
                  <c:v>0.54500000000000004</c:v>
                </c:pt>
                <c:pt idx="28184">
                  <c:v>0.54500000000000004</c:v>
                </c:pt>
                <c:pt idx="28185">
                  <c:v>0.54500000000000004</c:v>
                </c:pt>
                <c:pt idx="28186">
                  <c:v>0.54500000000000004</c:v>
                </c:pt>
                <c:pt idx="28187">
                  <c:v>0.57699999999999996</c:v>
                </c:pt>
                <c:pt idx="28188">
                  <c:v>0.54400000000000004</c:v>
                </c:pt>
                <c:pt idx="28189">
                  <c:v>0.55700000000000005</c:v>
                </c:pt>
                <c:pt idx="28190">
                  <c:v>0.53900000000000003</c:v>
                </c:pt>
                <c:pt idx="28191">
                  <c:v>0.75800000000000001</c:v>
                </c:pt>
                <c:pt idx="28192">
                  <c:v>0.54</c:v>
                </c:pt>
                <c:pt idx="28193">
                  <c:v>0.55700000000000005</c:v>
                </c:pt>
                <c:pt idx="28194">
                  <c:v>0.54</c:v>
                </c:pt>
                <c:pt idx="28195">
                  <c:v>0.75700000000000001</c:v>
                </c:pt>
                <c:pt idx="28196">
                  <c:v>0.75800000000000001</c:v>
                </c:pt>
                <c:pt idx="28197">
                  <c:v>0.54500000000000004</c:v>
                </c:pt>
                <c:pt idx="28198">
                  <c:v>0.52400000000000002</c:v>
                </c:pt>
                <c:pt idx="28199">
                  <c:v>0.54500000000000004</c:v>
                </c:pt>
                <c:pt idx="28200">
                  <c:v>0.52400000000000002</c:v>
                </c:pt>
                <c:pt idx="28201">
                  <c:v>0.79700000000000004</c:v>
                </c:pt>
                <c:pt idx="28202">
                  <c:v>0.55000000000000004</c:v>
                </c:pt>
                <c:pt idx="28203">
                  <c:v>0.55700000000000005</c:v>
                </c:pt>
                <c:pt idx="28204">
                  <c:v>0.56599999999999995</c:v>
                </c:pt>
                <c:pt idx="28205">
                  <c:v>0.56599999999999995</c:v>
                </c:pt>
                <c:pt idx="28206">
                  <c:v>0.63600000000000001</c:v>
                </c:pt>
                <c:pt idx="28207">
                  <c:v>0.54100000000000004</c:v>
                </c:pt>
                <c:pt idx="28208">
                  <c:v>0.55500000000000005</c:v>
                </c:pt>
                <c:pt idx="28209">
                  <c:v>0.54100000000000004</c:v>
                </c:pt>
                <c:pt idx="28210">
                  <c:v>0.75</c:v>
                </c:pt>
                <c:pt idx="28211">
                  <c:v>0.54400000000000004</c:v>
                </c:pt>
                <c:pt idx="28212">
                  <c:v>0.56399999999999995</c:v>
                </c:pt>
                <c:pt idx="28213">
                  <c:v>0.56399999999999995</c:v>
                </c:pt>
                <c:pt idx="28214">
                  <c:v>0.55700000000000005</c:v>
                </c:pt>
                <c:pt idx="28215">
                  <c:v>0.53100000000000003</c:v>
                </c:pt>
                <c:pt idx="28216">
                  <c:v>0.53100000000000003</c:v>
                </c:pt>
                <c:pt idx="28217">
                  <c:v>0.57599999999999996</c:v>
                </c:pt>
                <c:pt idx="28218">
                  <c:v>0.56299999999999994</c:v>
                </c:pt>
                <c:pt idx="28219">
                  <c:v>0.55800000000000005</c:v>
                </c:pt>
                <c:pt idx="28220">
                  <c:v>0.54100000000000004</c:v>
                </c:pt>
                <c:pt idx="28221">
                  <c:v>0.76600000000000001</c:v>
                </c:pt>
                <c:pt idx="28222">
                  <c:v>0.55900000000000005</c:v>
                </c:pt>
                <c:pt idx="28223">
                  <c:v>0.54400000000000004</c:v>
                </c:pt>
                <c:pt idx="28224">
                  <c:v>0.55800000000000005</c:v>
                </c:pt>
                <c:pt idx="28225">
                  <c:v>0.55900000000000005</c:v>
                </c:pt>
                <c:pt idx="28226">
                  <c:v>0.66100000000000003</c:v>
                </c:pt>
                <c:pt idx="28227">
                  <c:v>0.76200000000000001</c:v>
                </c:pt>
                <c:pt idx="28228">
                  <c:v>0.54</c:v>
                </c:pt>
                <c:pt idx="28229">
                  <c:v>0.58199999999999996</c:v>
                </c:pt>
                <c:pt idx="28230">
                  <c:v>0.54</c:v>
                </c:pt>
                <c:pt idx="28231">
                  <c:v>0.58199999999999996</c:v>
                </c:pt>
                <c:pt idx="28232">
                  <c:v>0.53900000000000003</c:v>
                </c:pt>
                <c:pt idx="28233">
                  <c:v>0.78100000000000003</c:v>
                </c:pt>
                <c:pt idx="28234">
                  <c:v>0.76900000000000002</c:v>
                </c:pt>
                <c:pt idx="28235">
                  <c:v>0.57099999999999995</c:v>
                </c:pt>
                <c:pt idx="28236">
                  <c:v>0.78500000000000003</c:v>
                </c:pt>
                <c:pt idx="28237">
                  <c:v>0.54900000000000004</c:v>
                </c:pt>
                <c:pt idx="28238">
                  <c:v>0.54900000000000004</c:v>
                </c:pt>
                <c:pt idx="28239">
                  <c:v>0.56299999999999994</c:v>
                </c:pt>
                <c:pt idx="28240">
                  <c:v>0.53400000000000003</c:v>
                </c:pt>
                <c:pt idx="28241">
                  <c:v>0.54300000000000004</c:v>
                </c:pt>
                <c:pt idx="28242">
                  <c:v>0.54300000000000004</c:v>
                </c:pt>
                <c:pt idx="28243">
                  <c:v>0.55600000000000005</c:v>
                </c:pt>
                <c:pt idx="28244">
                  <c:v>0.56000000000000005</c:v>
                </c:pt>
                <c:pt idx="28245">
                  <c:v>0.754</c:v>
                </c:pt>
                <c:pt idx="28246">
                  <c:v>0.53700000000000003</c:v>
                </c:pt>
                <c:pt idx="28247">
                  <c:v>0.53700000000000003</c:v>
                </c:pt>
                <c:pt idx="28248">
                  <c:v>0.58399999999999996</c:v>
                </c:pt>
                <c:pt idx="28249">
                  <c:v>0.55900000000000005</c:v>
                </c:pt>
                <c:pt idx="28250">
                  <c:v>0.55900000000000005</c:v>
                </c:pt>
                <c:pt idx="28251">
                  <c:v>0.53700000000000003</c:v>
                </c:pt>
                <c:pt idx="28252">
                  <c:v>0.753</c:v>
                </c:pt>
                <c:pt idx="28253">
                  <c:v>0.55100000000000005</c:v>
                </c:pt>
                <c:pt idx="28254">
                  <c:v>0.52200000000000002</c:v>
                </c:pt>
                <c:pt idx="28255">
                  <c:v>0.52200000000000002</c:v>
                </c:pt>
                <c:pt idx="28256">
                  <c:v>0.57099999999999995</c:v>
                </c:pt>
                <c:pt idx="28257">
                  <c:v>0.53500000000000003</c:v>
                </c:pt>
                <c:pt idx="28258">
                  <c:v>0.55100000000000005</c:v>
                </c:pt>
                <c:pt idx="28259">
                  <c:v>0.58299999999999996</c:v>
                </c:pt>
                <c:pt idx="28260">
                  <c:v>0.53800000000000003</c:v>
                </c:pt>
                <c:pt idx="28261">
                  <c:v>0.80500000000000005</c:v>
                </c:pt>
                <c:pt idx="28262">
                  <c:v>0.55200000000000005</c:v>
                </c:pt>
                <c:pt idx="28263">
                  <c:v>0.747</c:v>
                </c:pt>
                <c:pt idx="28264">
                  <c:v>0.53800000000000003</c:v>
                </c:pt>
                <c:pt idx="28265">
                  <c:v>0.53200000000000003</c:v>
                </c:pt>
                <c:pt idx="28266">
                  <c:v>0.53800000000000003</c:v>
                </c:pt>
                <c:pt idx="28267">
                  <c:v>0.53800000000000003</c:v>
                </c:pt>
                <c:pt idx="28268">
                  <c:v>0.56200000000000006</c:v>
                </c:pt>
                <c:pt idx="28269">
                  <c:v>0.56200000000000006</c:v>
                </c:pt>
                <c:pt idx="28270">
                  <c:v>0.56000000000000005</c:v>
                </c:pt>
                <c:pt idx="28271">
                  <c:v>0.56000000000000005</c:v>
                </c:pt>
                <c:pt idx="28272">
                  <c:v>0.54200000000000004</c:v>
                </c:pt>
                <c:pt idx="28273">
                  <c:v>0.74399999999999999</c:v>
                </c:pt>
                <c:pt idx="28274">
                  <c:v>0.58699999999999997</c:v>
                </c:pt>
                <c:pt idx="28275">
                  <c:v>0.55600000000000005</c:v>
                </c:pt>
                <c:pt idx="28276">
                  <c:v>0.55600000000000005</c:v>
                </c:pt>
                <c:pt idx="28277">
                  <c:v>0.56699999999999995</c:v>
                </c:pt>
                <c:pt idx="28278">
                  <c:v>0.79400000000000004</c:v>
                </c:pt>
                <c:pt idx="28279">
                  <c:v>0.55000000000000004</c:v>
                </c:pt>
                <c:pt idx="28280">
                  <c:v>0.56699999999999995</c:v>
                </c:pt>
                <c:pt idx="28281">
                  <c:v>0.55600000000000005</c:v>
                </c:pt>
                <c:pt idx="28282">
                  <c:v>0.55600000000000005</c:v>
                </c:pt>
                <c:pt idx="28283">
                  <c:v>0.55000000000000004</c:v>
                </c:pt>
                <c:pt idx="28284">
                  <c:v>0.53400000000000003</c:v>
                </c:pt>
                <c:pt idx="28285">
                  <c:v>0.53400000000000003</c:v>
                </c:pt>
                <c:pt idx="28286">
                  <c:v>0.55500000000000005</c:v>
                </c:pt>
                <c:pt idx="28287">
                  <c:v>0.76600000000000001</c:v>
                </c:pt>
                <c:pt idx="28288">
                  <c:v>0.80800000000000005</c:v>
                </c:pt>
                <c:pt idx="28289">
                  <c:v>0.76700000000000002</c:v>
                </c:pt>
                <c:pt idx="28290">
                  <c:v>0.55100000000000005</c:v>
                </c:pt>
                <c:pt idx="28291">
                  <c:v>0.55700000000000005</c:v>
                </c:pt>
                <c:pt idx="28292">
                  <c:v>0.55100000000000005</c:v>
                </c:pt>
                <c:pt idx="28293">
                  <c:v>0.56799999999999995</c:v>
                </c:pt>
                <c:pt idx="28294">
                  <c:v>0.57599999999999996</c:v>
                </c:pt>
                <c:pt idx="28295">
                  <c:v>0.57599999999999996</c:v>
                </c:pt>
                <c:pt idx="28296">
                  <c:v>0.55700000000000005</c:v>
                </c:pt>
                <c:pt idx="28297">
                  <c:v>0.58299999999999996</c:v>
                </c:pt>
                <c:pt idx="28298">
                  <c:v>0.56499999999999995</c:v>
                </c:pt>
                <c:pt idx="28299">
                  <c:v>0.55100000000000005</c:v>
                </c:pt>
                <c:pt idx="28300">
                  <c:v>0.53200000000000003</c:v>
                </c:pt>
                <c:pt idx="28301">
                  <c:v>0.53200000000000003</c:v>
                </c:pt>
                <c:pt idx="28302">
                  <c:v>0.76500000000000001</c:v>
                </c:pt>
                <c:pt idx="28303">
                  <c:v>0.58299999999999996</c:v>
                </c:pt>
                <c:pt idx="28304">
                  <c:v>0.55100000000000005</c:v>
                </c:pt>
                <c:pt idx="28305">
                  <c:v>0.76</c:v>
                </c:pt>
                <c:pt idx="28306">
                  <c:v>0.56100000000000005</c:v>
                </c:pt>
                <c:pt idx="28307">
                  <c:v>0.58799999999999997</c:v>
                </c:pt>
                <c:pt idx="28308">
                  <c:v>0.55500000000000005</c:v>
                </c:pt>
                <c:pt idx="28309">
                  <c:v>0.74299999999999999</c:v>
                </c:pt>
                <c:pt idx="28310">
                  <c:v>0.57599999999999996</c:v>
                </c:pt>
                <c:pt idx="28311">
                  <c:v>0.57599999999999996</c:v>
                </c:pt>
                <c:pt idx="28312">
                  <c:v>0.77700000000000002</c:v>
                </c:pt>
                <c:pt idx="28313">
                  <c:v>0.79900000000000004</c:v>
                </c:pt>
                <c:pt idx="28314">
                  <c:v>0.54200000000000004</c:v>
                </c:pt>
                <c:pt idx="28315">
                  <c:v>0.54200000000000004</c:v>
                </c:pt>
                <c:pt idx="28316">
                  <c:v>0.56999999999999995</c:v>
                </c:pt>
                <c:pt idx="28317">
                  <c:v>0.58899999999999997</c:v>
                </c:pt>
                <c:pt idx="28318">
                  <c:v>0.58899999999999997</c:v>
                </c:pt>
                <c:pt idx="28319">
                  <c:v>0.57499999999999996</c:v>
                </c:pt>
                <c:pt idx="28320">
                  <c:v>0.54900000000000004</c:v>
                </c:pt>
                <c:pt idx="28321">
                  <c:v>0.57699999999999996</c:v>
                </c:pt>
                <c:pt idx="28322">
                  <c:v>0.77900000000000003</c:v>
                </c:pt>
                <c:pt idx="28323">
                  <c:v>0.63300000000000001</c:v>
                </c:pt>
                <c:pt idx="28324">
                  <c:v>0.55200000000000005</c:v>
                </c:pt>
                <c:pt idx="28325">
                  <c:v>0.57699999999999996</c:v>
                </c:pt>
                <c:pt idx="28326">
                  <c:v>0.55500000000000005</c:v>
                </c:pt>
                <c:pt idx="28327">
                  <c:v>0.58099999999999996</c:v>
                </c:pt>
                <c:pt idx="28328">
                  <c:v>0.55100000000000005</c:v>
                </c:pt>
                <c:pt idx="28329">
                  <c:v>0.55100000000000005</c:v>
                </c:pt>
                <c:pt idx="28330">
                  <c:v>0.54400000000000004</c:v>
                </c:pt>
                <c:pt idx="28331">
                  <c:v>0.56499999999999995</c:v>
                </c:pt>
                <c:pt idx="28332">
                  <c:v>0.57499999999999996</c:v>
                </c:pt>
                <c:pt idx="28333">
                  <c:v>0.56100000000000005</c:v>
                </c:pt>
                <c:pt idx="28334">
                  <c:v>0.56100000000000005</c:v>
                </c:pt>
                <c:pt idx="28335">
                  <c:v>0.55300000000000005</c:v>
                </c:pt>
                <c:pt idx="28336">
                  <c:v>0.55300000000000005</c:v>
                </c:pt>
                <c:pt idx="28337">
                  <c:v>0.55400000000000005</c:v>
                </c:pt>
                <c:pt idx="28338">
                  <c:v>0.55400000000000005</c:v>
                </c:pt>
                <c:pt idx="28339">
                  <c:v>0.59099999999999997</c:v>
                </c:pt>
                <c:pt idx="28340">
                  <c:v>0.64100000000000001</c:v>
                </c:pt>
                <c:pt idx="28341">
                  <c:v>0.76800000000000002</c:v>
                </c:pt>
                <c:pt idx="28342">
                  <c:v>0.52800000000000002</c:v>
                </c:pt>
                <c:pt idx="28343">
                  <c:v>0.57199999999999995</c:v>
                </c:pt>
                <c:pt idx="28344">
                  <c:v>0.76400000000000001</c:v>
                </c:pt>
                <c:pt idx="28345">
                  <c:v>0.56100000000000005</c:v>
                </c:pt>
                <c:pt idx="28346">
                  <c:v>0.58099999999999996</c:v>
                </c:pt>
                <c:pt idx="28347">
                  <c:v>0.53200000000000003</c:v>
                </c:pt>
                <c:pt idx="28348">
                  <c:v>0.53200000000000003</c:v>
                </c:pt>
                <c:pt idx="28349">
                  <c:v>0.54500000000000004</c:v>
                </c:pt>
                <c:pt idx="28350">
                  <c:v>0.56000000000000005</c:v>
                </c:pt>
                <c:pt idx="28351">
                  <c:v>0.54800000000000004</c:v>
                </c:pt>
                <c:pt idx="28352">
                  <c:v>0.54800000000000004</c:v>
                </c:pt>
                <c:pt idx="28353">
                  <c:v>0.57099999999999995</c:v>
                </c:pt>
                <c:pt idx="28354">
                  <c:v>0.57099999999999995</c:v>
                </c:pt>
                <c:pt idx="28355">
                  <c:v>0.56299999999999994</c:v>
                </c:pt>
                <c:pt idx="28356">
                  <c:v>0.54800000000000004</c:v>
                </c:pt>
                <c:pt idx="28357">
                  <c:v>0.54900000000000004</c:v>
                </c:pt>
                <c:pt idx="28358">
                  <c:v>0.54900000000000004</c:v>
                </c:pt>
                <c:pt idx="28359">
                  <c:v>0.54300000000000004</c:v>
                </c:pt>
                <c:pt idx="28360">
                  <c:v>0.56899999999999995</c:v>
                </c:pt>
                <c:pt idx="28361">
                  <c:v>0.56899999999999995</c:v>
                </c:pt>
                <c:pt idx="28362">
                  <c:v>0.59599999999999997</c:v>
                </c:pt>
                <c:pt idx="28363">
                  <c:v>0.54400000000000004</c:v>
                </c:pt>
                <c:pt idx="28364">
                  <c:v>0.76200000000000001</c:v>
                </c:pt>
                <c:pt idx="28365">
                  <c:v>0.76100000000000001</c:v>
                </c:pt>
                <c:pt idx="28366">
                  <c:v>0.55900000000000005</c:v>
                </c:pt>
                <c:pt idx="28367">
                  <c:v>0.54900000000000004</c:v>
                </c:pt>
                <c:pt idx="28368">
                  <c:v>0.54400000000000004</c:v>
                </c:pt>
                <c:pt idx="28369">
                  <c:v>0.54900000000000004</c:v>
                </c:pt>
                <c:pt idx="28370">
                  <c:v>0.64</c:v>
                </c:pt>
                <c:pt idx="28371">
                  <c:v>0.755</c:v>
                </c:pt>
                <c:pt idx="28372">
                  <c:v>0.56699999999999995</c:v>
                </c:pt>
                <c:pt idx="28373">
                  <c:v>0.56699999999999995</c:v>
                </c:pt>
                <c:pt idx="28374">
                  <c:v>0.57699999999999996</c:v>
                </c:pt>
                <c:pt idx="28375">
                  <c:v>0.57699999999999996</c:v>
                </c:pt>
                <c:pt idx="28376">
                  <c:v>0.56000000000000005</c:v>
                </c:pt>
                <c:pt idx="28377">
                  <c:v>0.59399999999999997</c:v>
                </c:pt>
                <c:pt idx="28378">
                  <c:v>0.54400000000000004</c:v>
                </c:pt>
                <c:pt idx="28379">
                  <c:v>0.55300000000000005</c:v>
                </c:pt>
                <c:pt idx="28380">
                  <c:v>0.54400000000000004</c:v>
                </c:pt>
                <c:pt idx="28381">
                  <c:v>0.56699999999999995</c:v>
                </c:pt>
                <c:pt idx="28382">
                  <c:v>0.56699999999999995</c:v>
                </c:pt>
                <c:pt idx="28383">
                  <c:v>0.54700000000000004</c:v>
                </c:pt>
                <c:pt idx="28384">
                  <c:v>0.57999999999999996</c:v>
                </c:pt>
                <c:pt idx="28385">
                  <c:v>0.58599999999999997</c:v>
                </c:pt>
                <c:pt idx="28386">
                  <c:v>0.58599999999999997</c:v>
                </c:pt>
                <c:pt idx="28387">
                  <c:v>0.56100000000000005</c:v>
                </c:pt>
                <c:pt idx="28388">
                  <c:v>0.77400000000000002</c:v>
                </c:pt>
                <c:pt idx="28389">
                  <c:v>0.752</c:v>
                </c:pt>
                <c:pt idx="28390">
                  <c:v>0.59</c:v>
                </c:pt>
                <c:pt idx="28391">
                  <c:v>0.56699999999999995</c:v>
                </c:pt>
                <c:pt idx="28392">
                  <c:v>0.57399999999999995</c:v>
                </c:pt>
                <c:pt idx="28393">
                  <c:v>0.56200000000000006</c:v>
                </c:pt>
                <c:pt idx="28394">
                  <c:v>0.59</c:v>
                </c:pt>
                <c:pt idx="28395">
                  <c:v>0.53500000000000003</c:v>
                </c:pt>
                <c:pt idx="28396">
                  <c:v>0.53500000000000003</c:v>
                </c:pt>
                <c:pt idx="28397">
                  <c:v>0.56799999999999995</c:v>
                </c:pt>
                <c:pt idx="28398">
                  <c:v>0.56200000000000006</c:v>
                </c:pt>
                <c:pt idx="28399">
                  <c:v>0.56299999999999994</c:v>
                </c:pt>
                <c:pt idx="28400">
                  <c:v>0.79</c:v>
                </c:pt>
                <c:pt idx="28401">
                  <c:v>0.56799999999999995</c:v>
                </c:pt>
                <c:pt idx="28402">
                  <c:v>0.72399999999999998</c:v>
                </c:pt>
                <c:pt idx="28403">
                  <c:v>0.56299999999999994</c:v>
                </c:pt>
                <c:pt idx="28404">
                  <c:v>0.59899999999999998</c:v>
                </c:pt>
                <c:pt idx="28405">
                  <c:v>0.76700000000000002</c:v>
                </c:pt>
                <c:pt idx="28406">
                  <c:v>0.54300000000000004</c:v>
                </c:pt>
                <c:pt idx="28407">
                  <c:v>0.54300000000000004</c:v>
                </c:pt>
                <c:pt idx="28408">
                  <c:v>0.54800000000000004</c:v>
                </c:pt>
                <c:pt idx="28409">
                  <c:v>0.77100000000000002</c:v>
                </c:pt>
                <c:pt idx="28410">
                  <c:v>0.75900000000000001</c:v>
                </c:pt>
                <c:pt idx="28411">
                  <c:v>0.58099999999999996</c:v>
                </c:pt>
                <c:pt idx="28412">
                  <c:v>0.77400000000000002</c:v>
                </c:pt>
                <c:pt idx="28413">
                  <c:v>0.76200000000000001</c:v>
                </c:pt>
                <c:pt idx="28414">
                  <c:v>0.57399999999999995</c:v>
                </c:pt>
                <c:pt idx="28415">
                  <c:v>0.55900000000000005</c:v>
                </c:pt>
                <c:pt idx="28416">
                  <c:v>0.64200000000000002</c:v>
                </c:pt>
                <c:pt idx="28417">
                  <c:v>0.64200000000000002</c:v>
                </c:pt>
                <c:pt idx="28418">
                  <c:v>0.56699999999999995</c:v>
                </c:pt>
                <c:pt idx="28419">
                  <c:v>0.65200000000000002</c:v>
                </c:pt>
                <c:pt idx="28420">
                  <c:v>0.58799999999999997</c:v>
                </c:pt>
                <c:pt idx="28421">
                  <c:v>0.58799999999999997</c:v>
                </c:pt>
                <c:pt idx="28422">
                  <c:v>0.76900000000000002</c:v>
                </c:pt>
                <c:pt idx="28423">
                  <c:v>0.57199999999999995</c:v>
                </c:pt>
                <c:pt idx="28424">
                  <c:v>0.80900000000000005</c:v>
                </c:pt>
                <c:pt idx="28425">
                  <c:v>0.55300000000000005</c:v>
                </c:pt>
                <c:pt idx="28426">
                  <c:v>0.55300000000000005</c:v>
                </c:pt>
                <c:pt idx="28427">
                  <c:v>0.58199999999999996</c:v>
                </c:pt>
                <c:pt idx="28428">
                  <c:v>0.58799999999999997</c:v>
                </c:pt>
                <c:pt idx="28429">
                  <c:v>0.54700000000000004</c:v>
                </c:pt>
                <c:pt idx="28430">
                  <c:v>0.54600000000000004</c:v>
                </c:pt>
                <c:pt idx="28431">
                  <c:v>0.56399999999999995</c:v>
                </c:pt>
                <c:pt idx="28432">
                  <c:v>0.79100000000000004</c:v>
                </c:pt>
                <c:pt idx="28433">
                  <c:v>0.56699999999999995</c:v>
                </c:pt>
                <c:pt idx="28434">
                  <c:v>0.58399999999999996</c:v>
                </c:pt>
                <c:pt idx="28435">
                  <c:v>0.54100000000000004</c:v>
                </c:pt>
                <c:pt idx="28436">
                  <c:v>0.54100000000000004</c:v>
                </c:pt>
                <c:pt idx="28437">
                  <c:v>0.57499999999999996</c:v>
                </c:pt>
                <c:pt idx="28438">
                  <c:v>0.58399999999999996</c:v>
                </c:pt>
                <c:pt idx="28439">
                  <c:v>0.751</c:v>
                </c:pt>
                <c:pt idx="28440">
                  <c:v>0.56200000000000006</c:v>
                </c:pt>
                <c:pt idx="28441">
                  <c:v>0.56200000000000006</c:v>
                </c:pt>
                <c:pt idx="28442">
                  <c:v>0.52500000000000002</c:v>
                </c:pt>
                <c:pt idx="28443">
                  <c:v>0.52500000000000002</c:v>
                </c:pt>
                <c:pt idx="28444">
                  <c:v>0.748</c:v>
                </c:pt>
                <c:pt idx="28445">
                  <c:v>0.58699999999999997</c:v>
                </c:pt>
                <c:pt idx="28446">
                  <c:v>0.65600000000000003</c:v>
                </c:pt>
                <c:pt idx="28447">
                  <c:v>0.79900000000000004</c:v>
                </c:pt>
                <c:pt idx="28448">
                  <c:v>0.57299999999999995</c:v>
                </c:pt>
                <c:pt idx="28449">
                  <c:v>0.57299999999999995</c:v>
                </c:pt>
                <c:pt idx="28450">
                  <c:v>0.53800000000000003</c:v>
                </c:pt>
                <c:pt idx="28451">
                  <c:v>0.57099999999999995</c:v>
                </c:pt>
                <c:pt idx="28452">
                  <c:v>0.58799999999999997</c:v>
                </c:pt>
                <c:pt idx="28453">
                  <c:v>0.54200000000000004</c:v>
                </c:pt>
                <c:pt idx="28454">
                  <c:v>0.54200000000000004</c:v>
                </c:pt>
                <c:pt idx="28455">
                  <c:v>0.55600000000000005</c:v>
                </c:pt>
                <c:pt idx="28456">
                  <c:v>0.56999999999999995</c:v>
                </c:pt>
                <c:pt idx="28457">
                  <c:v>0.56499999999999995</c:v>
                </c:pt>
                <c:pt idx="28458">
                  <c:v>0.56599999999999995</c:v>
                </c:pt>
                <c:pt idx="28459">
                  <c:v>0.60299999999999998</c:v>
                </c:pt>
                <c:pt idx="28460">
                  <c:v>0.77800000000000002</c:v>
                </c:pt>
                <c:pt idx="28461">
                  <c:v>0.58499999999999996</c:v>
                </c:pt>
                <c:pt idx="28462">
                  <c:v>0.57399999999999995</c:v>
                </c:pt>
                <c:pt idx="28463">
                  <c:v>0.55900000000000005</c:v>
                </c:pt>
                <c:pt idx="28464">
                  <c:v>0.55900000000000005</c:v>
                </c:pt>
                <c:pt idx="28465">
                  <c:v>0.54600000000000004</c:v>
                </c:pt>
                <c:pt idx="28466">
                  <c:v>0.55300000000000005</c:v>
                </c:pt>
                <c:pt idx="28467">
                  <c:v>0.56000000000000005</c:v>
                </c:pt>
                <c:pt idx="28468">
                  <c:v>0.56000000000000005</c:v>
                </c:pt>
                <c:pt idx="28469">
                  <c:v>0.57899999999999996</c:v>
                </c:pt>
                <c:pt idx="28470">
                  <c:v>0.57899999999999996</c:v>
                </c:pt>
                <c:pt idx="28471">
                  <c:v>0.56799999999999995</c:v>
                </c:pt>
                <c:pt idx="28472">
                  <c:v>0.55300000000000005</c:v>
                </c:pt>
                <c:pt idx="28473">
                  <c:v>0.65400000000000003</c:v>
                </c:pt>
                <c:pt idx="28474">
                  <c:v>0.57799999999999996</c:v>
                </c:pt>
                <c:pt idx="28475">
                  <c:v>0.57799999999999996</c:v>
                </c:pt>
                <c:pt idx="28476">
                  <c:v>0.55900000000000005</c:v>
                </c:pt>
                <c:pt idx="28477">
                  <c:v>0.53700000000000003</c:v>
                </c:pt>
                <c:pt idx="28478">
                  <c:v>0.58699999999999997</c:v>
                </c:pt>
                <c:pt idx="28479">
                  <c:v>0.58299999999999996</c:v>
                </c:pt>
                <c:pt idx="28480">
                  <c:v>0.58299999999999996</c:v>
                </c:pt>
                <c:pt idx="28481">
                  <c:v>0.76400000000000001</c:v>
                </c:pt>
                <c:pt idx="28482">
                  <c:v>0.71699999999999997</c:v>
                </c:pt>
                <c:pt idx="28483">
                  <c:v>0.60799999999999998</c:v>
                </c:pt>
                <c:pt idx="28484">
                  <c:v>0.58599999999999997</c:v>
                </c:pt>
                <c:pt idx="28485">
                  <c:v>0.77200000000000002</c:v>
                </c:pt>
                <c:pt idx="28486">
                  <c:v>0.56000000000000005</c:v>
                </c:pt>
                <c:pt idx="28487">
                  <c:v>0.57199999999999995</c:v>
                </c:pt>
                <c:pt idx="28488">
                  <c:v>0.55500000000000005</c:v>
                </c:pt>
                <c:pt idx="28489">
                  <c:v>0.56000000000000005</c:v>
                </c:pt>
                <c:pt idx="28490">
                  <c:v>0.55500000000000005</c:v>
                </c:pt>
                <c:pt idx="28491">
                  <c:v>0.59799999999999998</c:v>
                </c:pt>
                <c:pt idx="28492">
                  <c:v>0.59799999999999998</c:v>
                </c:pt>
                <c:pt idx="28493">
                  <c:v>0.748</c:v>
                </c:pt>
                <c:pt idx="28494">
                  <c:v>0.55500000000000005</c:v>
                </c:pt>
                <c:pt idx="28495">
                  <c:v>0.58699999999999997</c:v>
                </c:pt>
                <c:pt idx="28496">
                  <c:v>0.58699999999999997</c:v>
                </c:pt>
                <c:pt idx="28497">
                  <c:v>0.55500000000000005</c:v>
                </c:pt>
                <c:pt idx="28498">
                  <c:v>0.60699999999999998</c:v>
                </c:pt>
                <c:pt idx="28499">
                  <c:v>0.76900000000000002</c:v>
                </c:pt>
                <c:pt idx="28500">
                  <c:v>0.59099999999999997</c:v>
                </c:pt>
                <c:pt idx="28501">
                  <c:v>0.57599999999999996</c:v>
                </c:pt>
                <c:pt idx="28502">
                  <c:v>0.57599999999999996</c:v>
                </c:pt>
                <c:pt idx="28503">
                  <c:v>0.64500000000000002</c:v>
                </c:pt>
                <c:pt idx="28504">
                  <c:v>0.76700000000000002</c:v>
                </c:pt>
                <c:pt idx="28505">
                  <c:v>0.58399999999999996</c:v>
                </c:pt>
                <c:pt idx="28506">
                  <c:v>0.56499999999999995</c:v>
                </c:pt>
                <c:pt idx="28507">
                  <c:v>0.64500000000000002</c:v>
                </c:pt>
                <c:pt idx="28508">
                  <c:v>0.57399999999999995</c:v>
                </c:pt>
                <c:pt idx="28509">
                  <c:v>0.57999999999999996</c:v>
                </c:pt>
                <c:pt idx="28510">
                  <c:v>0.57999999999999996</c:v>
                </c:pt>
                <c:pt idx="28511">
                  <c:v>0.55900000000000005</c:v>
                </c:pt>
                <c:pt idx="28512">
                  <c:v>0.76300000000000001</c:v>
                </c:pt>
                <c:pt idx="28513">
                  <c:v>0.57299999999999995</c:v>
                </c:pt>
                <c:pt idx="28514">
                  <c:v>0.66400000000000003</c:v>
                </c:pt>
                <c:pt idx="28515">
                  <c:v>0.72899999999999998</c:v>
                </c:pt>
                <c:pt idx="28516">
                  <c:v>0.78200000000000003</c:v>
                </c:pt>
                <c:pt idx="28517">
                  <c:v>0.57299999999999995</c:v>
                </c:pt>
                <c:pt idx="28518">
                  <c:v>0.64600000000000002</c:v>
                </c:pt>
                <c:pt idx="28519">
                  <c:v>0.80400000000000005</c:v>
                </c:pt>
                <c:pt idx="28520">
                  <c:v>0.57899999999999996</c:v>
                </c:pt>
                <c:pt idx="28521">
                  <c:v>0.76500000000000001</c:v>
                </c:pt>
                <c:pt idx="28522">
                  <c:v>0.63700000000000001</c:v>
                </c:pt>
                <c:pt idx="28523">
                  <c:v>0.78100000000000003</c:v>
                </c:pt>
                <c:pt idx="28524">
                  <c:v>0.58099999999999996</c:v>
                </c:pt>
                <c:pt idx="28525">
                  <c:v>0.54600000000000004</c:v>
                </c:pt>
                <c:pt idx="28526">
                  <c:v>0.54600000000000004</c:v>
                </c:pt>
                <c:pt idx="28527">
                  <c:v>0.58099999999999996</c:v>
                </c:pt>
                <c:pt idx="28528">
                  <c:v>0.82099999999999995</c:v>
                </c:pt>
                <c:pt idx="28529">
                  <c:v>0.55600000000000005</c:v>
                </c:pt>
                <c:pt idx="28530">
                  <c:v>0.57499999999999996</c:v>
                </c:pt>
                <c:pt idx="28531">
                  <c:v>0.80400000000000005</c:v>
                </c:pt>
                <c:pt idx="28532">
                  <c:v>0.78400000000000003</c:v>
                </c:pt>
                <c:pt idx="28533">
                  <c:v>0.57499999999999996</c:v>
                </c:pt>
                <c:pt idx="28534">
                  <c:v>0.73899999999999999</c:v>
                </c:pt>
                <c:pt idx="28535">
                  <c:v>0.56899999999999995</c:v>
                </c:pt>
                <c:pt idx="28536">
                  <c:v>0.55900000000000005</c:v>
                </c:pt>
                <c:pt idx="28537">
                  <c:v>0.55500000000000005</c:v>
                </c:pt>
                <c:pt idx="28538">
                  <c:v>0.55500000000000005</c:v>
                </c:pt>
                <c:pt idx="28539">
                  <c:v>0.78</c:v>
                </c:pt>
                <c:pt idx="28540">
                  <c:v>0.64600000000000002</c:v>
                </c:pt>
                <c:pt idx="28541">
                  <c:v>0.82199999999999995</c:v>
                </c:pt>
                <c:pt idx="28542">
                  <c:v>0.79800000000000004</c:v>
                </c:pt>
                <c:pt idx="28543">
                  <c:v>0.76900000000000002</c:v>
                </c:pt>
                <c:pt idx="28544">
                  <c:v>0.57899999999999996</c:v>
                </c:pt>
                <c:pt idx="28545">
                  <c:v>0.58599999999999997</c:v>
                </c:pt>
                <c:pt idx="28546">
                  <c:v>0.60099999999999998</c:v>
                </c:pt>
                <c:pt idx="28547">
                  <c:v>0.60099999999999998</c:v>
                </c:pt>
                <c:pt idx="28548">
                  <c:v>0.80700000000000005</c:v>
                </c:pt>
                <c:pt idx="28549">
                  <c:v>0.56499999999999995</c:v>
                </c:pt>
                <c:pt idx="28550">
                  <c:v>0.56499999999999995</c:v>
                </c:pt>
                <c:pt idx="28551">
                  <c:v>0.58499999999999996</c:v>
                </c:pt>
                <c:pt idx="28552">
                  <c:v>0.60199999999999998</c:v>
                </c:pt>
                <c:pt idx="28553">
                  <c:v>0.59499999999999997</c:v>
                </c:pt>
                <c:pt idx="28554">
                  <c:v>0.6</c:v>
                </c:pt>
                <c:pt idx="28555">
                  <c:v>0.55800000000000005</c:v>
                </c:pt>
                <c:pt idx="28556">
                  <c:v>0.55800000000000005</c:v>
                </c:pt>
                <c:pt idx="28557">
                  <c:v>0.57599999999999996</c:v>
                </c:pt>
                <c:pt idx="28558">
                  <c:v>0.77300000000000002</c:v>
                </c:pt>
                <c:pt idx="28559">
                  <c:v>0.57999999999999996</c:v>
                </c:pt>
                <c:pt idx="28560">
                  <c:v>0.55200000000000005</c:v>
                </c:pt>
                <c:pt idx="28561">
                  <c:v>0.55200000000000005</c:v>
                </c:pt>
                <c:pt idx="28562">
                  <c:v>0.53500000000000003</c:v>
                </c:pt>
                <c:pt idx="28563">
                  <c:v>0.53500000000000003</c:v>
                </c:pt>
                <c:pt idx="28564">
                  <c:v>0.76</c:v>
                </c:pt>
                <c:pt idx="28565">
                  <c:v>0.66600000000000004</c:v>
                </c:pt>
                <c:pt idx="28566">
                  <c:v>0.54900000000000004</c:v>
                </c:pt>
                <c:pt idx="28567">
                  <c:v>0.58099999999999996</c:v>
                </c:pt>
                <c:pt idx="28568">
                  <c:v>0.64400000000000002</c:v>
                </c:pt>
                <c:pt idx="28569">
                  <c:v>0.57499999999999996</c:v>
                </c:pt>
                <c:pt idx="28570">
                  <c:v>0.57499999999999996</c:v>
                </c:pt>
                <c:pt idx="28571">
                  <c:v>0.55200000000000005</c:v>
                </c:pt>
                <c:pt idx="28572">
                  <c:v>0.55200000000000005</c:v>
                </c:pt>
                <c:pt idx="28573">
                  <c:v>0.57999999999999996</c:v>
                </c:pt>
                <c:pt idx="28574">
                  <c:v>0.6</c:v>
                </c:pt>
                <c:pt idx="28575">
                  <c:v>0.56699999999999995</c:v>
                </c:pt>
                <c:pt idx="28576">
                  <c:v>0.76700000000000002</c:v>
                </c:pt>
                <c:pt idx="28577">
                  <c:v>0.55300000000000005</c:v>
                </c:pt>
                <c:pt idx="28578">
                  <c:v>0.79200000000000004</c:v>
                </c:pt>
                <c:pt idx="28579">
                  <c:v>0.76600000000000001</c:v>
                </c:pt>
                <c:pt idx="28580">
                  <c:v>0.58499999999999996</c:v>
                </c:pt>
                <c:pt idx="28581">
                  <c:v>0.58499999999999996</c:v>
                </c:pt>
                <c:pt idx="28582">
                  <c:v>0.621</c:v>
                </c:pt>
                <c:pt idx="28583">
                  <c:v>0.621</c:v>
                </c:pt>
                <c:pt idx="28584">
                  <c:v>0.58599999999999997</c:v>
                </c:pt>
                <c:pt idx="28585">
                  <c:v>0.56999999999999995</c:v>
                </c:pt>
                <c:pt idx="28586">
                  <c:v>0.56999999999999995</c:v>
                </c:pt>
                <c:pt idx="28587">
                  <c:v>0.56399999999999995</c:v>
                </c:pt>
                <c:pt idx="28588">
                  <c:v>0.58899999999999997</c:v>
                </c:pt>
                <c:pt idx="28589">
                  <c:v>0.58899999999999997</c:v>
                </c:pt>
                <c:pt idx="28590">
                  <c:v>0.57799999999999996</c:v>
                </c:pt>
                <c:pt idx="28591">
                  <c:v>0.57799999999999996</c:v>
                </c:pt>
                <c:pt idx="28592">
                  <c:v>0.57799999999999996</c:v>
                </c:pt>
                <c:pt idx="28593">
                  <c:v>0.61599999999999999</c:v>
                </c:pt>
                <c:pt idx="28594">
                  <c:v>0.59799999999999998</c:v>
                </c:pt>
                <c:pt idx="28595">
                  <c:v>0.59</c:v>
                </c:pt>
                <c:pt idx="28596">
                  <c:v>0.59</c:v>
                </c:pt>
                <c:pt idx="28597">
                  <c:v>0.57699999999999996</c:v>
                </c:pt>
                <c:pt idx="28598">
                  <c:v>0.54800000000000004</c:v>
                </c:pt>
                <c:pt idx="28599">
                  <c:v>0.79400000000000004</c:v>
                </c:pt>
                <c:pt idx="28600">
                  <c:v>0.72899999999999998</c:v>
                </c:pt>
                <c:pt idx="28601">
                  <c:v>0.57699999999999996</c:v>
                </c:pt>
                <c:pt idx="28602">
                  <c:v>0.57099999999999995</c:v>
                </c:pt>
                <c:pt idx="28603">
                  <c:v>0.57099999999999995</c:v>
                </c:pt>
                <c:pt idx="28604">
                  <c:v>0.55700000000000005</c:v>
                </c:pt>
                <c:pt idx="28605">
                  <c:v>0.58299999999999996</c:v>
                </c:pt>
                <c:pt idx="28606">
                  <c:v>0.63800000000000001</c:v>
                </c:pt>
                <c:pt idx="28607">
                  <c:v>0.63800000000000001</c:v>
                </c:pt>
                <c:pt idx="28608">
                  <c:v>0.56499999999999995</c:v>
                </c:pt>
                <c:pt idx="28609">
                  <c:v>0.57099999999999995</c:v>
                </c:pt>
                <c:pt idx="28610">
                  <c:v>0.61899999999999999</c:v>
                </c:pt>
                <c:pt idx="28611">
                  <c:v>0.80200000000000005</c:v>
                </c:pt>
                <c:pt idx="28612">
                  <c:v>0.56599999999999995</c:v>
                </c:pt>
                <c:pt idx="28613">
                  <c:v>0.76300000000000001</c:v>
                </c:pt>
                <c:pt idx="28614">
                  <c:v>0.59599999999999997</c:v>
                </c:pt>
                <c:pt idx="28615">
                  <c:v>0.59599999999999997</c:v>
                </c:pt>
                <c:pt idx="28616">
                  <c:v>0.57199999999999995</c:v>
                </c:pt>
                <c:pt idx="28617">
                  <c:v>0.56599999999999995</c:v>
                </c:pt>
                <c:pt idx="28618">
                  <c:v>0.75700000000000001</c:v>
                </c:pt>
                <c:pt idx="28619">
                  <c:v>0.57199999999999995</c:v>
                </c:pt>
                <c:pt idx="28620">
                  <c:v>0.56699999999999995</c:v>
                </c:pt>
                <c:pt idx="28621">
                  <c:v>0.77600000000000002</c:v>
                </c:pt>
                <c:pt idx="28622">
                  <c:v>0.66</c:v>
                </c:pt>
                <c:pt idx="28623">
                  <c:v>0.56699999999999995</c:v>
                </c:pt>
                <c:pt idx="28624">
                  <c:v>0.64700000000000002</c:v>
                </c:pt>
                <c:pt idx="28625">
                  <c:v>0.64700000000000002</c:v>
                </c:pt>
                <c:pt idx="28626">
                  <c:v>0.77900000000000003</c:v>
                </c:pt>
                <c:pt idx="28627">
                  <c:v>0.60299999999999998</c:v>
                </c:pt>
                <c:pt idx="28628">
                  <c:v>0.77700000000000002</c:v>
                </c:pt>
                <c:pt idx="28629">
                  <c:v>0.56000000000000005</c:v>
                </c:pt>
                <c:pt idx="28630">
                  <c:v>0.66</c:v>
                </c:pt>
                <c:pt idx="28631">
                  <c:v>0.58499999999999996</c:v>
                </c:pt>
                <c:pt idx="28632">
                  <c:v>0.77500000000000002</c:v>
                </c:pt>
                <c:pt idx="28633">
                  <c:v>0.77300000000000002</c:v>
                </c:pt>
                <c:pt idx="28634">
                  <c:v>0.54700000000000004</c:v>
                </c:pt>
                <c:pt idx="28635">
                  <c:v>0.54700000000000004</c:v>
                </c:pt>
                <c:pt idx="28636">
                  <c:v>0.62</c:v>
                </c:pt>
                <c:pt idx="28637">
                  <c:v>0.58499999999999996</c:v>
                </c:pt>
                <c:pt idx="28638">
                  <c:v>0.76200000000000001</c:v>
                </c:pt>
                <c:pt idx="28639">
                  <c:v>0.76700000000000002</c:v>
                </c:pt>
                <c:pt idx="28640">
                  <c:v>0.81200000000000006</c:v>
                </c:pt>
                <c:pt idx="28641">
                  <c:v>0.65600000000000003</c:v>
                </c:pt>
                <c:pt idx="28642">
                  <c:v>0.77500000000000002</c:v>
                </c:pt>
                <c:pt idx="28643">
                  <c:v>0.55200000000000005</c:v>
                </c:pt>
                <c:pt idx="28644">
                  <c:v>0.79500000000000004</c:v>
                </c:pt>
                <c:pt idx="28645">
                  <c:v>0.56999999999999995</c:v>
                </c:pt>
                <c:pt idx="28646">
                  <c:v>0.65600000000000003</c:v>
                </c:pt>
                <c:pt idx="28647">
                  <c:v>0.59199999999999997</c:v>
                </c:pt>
                <c:pt idx="28648">
                  <c:v>0.59199999999999997</c:v>
                </c:pt>
                <c:pt idx="28649">
                  <c:v>0.77400000000000002</c:v>
                </c:pt>
                <c:pt idx="28650">
                  <c:v>0.57799999999999996</c:v>
                </c:pt>
                <c:pt idx="28651">
                  <c:v>0.77800000000000002</c:v>
                </c:pt>
                <c:pt idx="28652">
                  <c:v>0.60599999999999998</c:v>
                </c:pt>
                <c:pt idx="28653">
                  <c:v>0.66400000000000003</c:v>
                </c:pt>
                <c:pt idx="28654">
                  <c:v>0.75600000000000001</c:v>
                </c:pt>
                <c:pt idx="28655">
                  <c:v>0.66900000000000004</c:v>
                </c:pt>
                <c:pt idx="28656">
                  <c:v>0.60499999999999998</c:v>
                </c:pt>
                <c:pt idx="28657">
                  <c:v>0.59199999999999997</c:v>
                </c:pt>
                <c:pt idx="28658">
                  <c:v>0.59299999999999997</c:v>
                </c:pt>
                <c:pt idx="28659">
                  <c:v>0.57899999999999996</c:v>
                </c:pt>
                <c:pt idx="28660">
                  <c:v>0.58599999999999997</c:v>
                </c:pt>
                <c:pt idx="28661">
                  <c:v>0.81399999999999995</c:v>
                </c:pt>
                <c:pt idx="28662">
                  <c:v>0.59299999999999997</c:v>
                </c:pt>
                <c:pt idx="28663">
                  <c:v>0.55700000000000005</c:v>
                </c:pt>
                <c:pt idx="28664">
                  <c:v>0.55700000000000005</c:v>
                </c:pt>
                <c:pt idx="28665">
                  <c:v>0.753</c:v>
                </c:pt>
                <c:pt idx="28666">
                  <c:v>0.81499999999999995</c:v>
                </c:pt>
                <c:pt idx="28667">
                  <c:v>0.66</c:v>
                </c:pt>
                <c:pt idx="28668">
                  <c:v>0.56799999999999995</c:v>
                </c:pt>
                <c:pt idx="28669">
                  <c:v>0.58799999999999997</c:v>
                </c:pt>
                <c:pt idx="28670">
                  <c:v>0.58799999999999997</c:v>
                </c:pt>
                <c:pt idx="28671">
                  <c:v>0.65400000000000003</c:v>
                </c:pt>
                <c:pt idx="28672">
                  <c:v>0.57099999999999995</c:v>
                </c:pt>
                <c:pt idx="28673">
                  <c:v>0.56599999999999995</c:v>
                </c:pt>
                <c:pt idx="28674">
                  <c:v>0.56599999999999995</c:v>
                </c:pt>
                <c:pt idx="28675">
                  <c:v>0.57499999999999996</c:v>
                </c:pt>
                <c:pt idx="28676">
                  <c:v>0.59099999999999997</c:v>
                </c:pt>
                <c:pt idx="28677">
                  <c:v>0.81499999999999995</c:v>
                </c:pt>
                <c:pt idx="28678">
                  <c:v>0.61299999999999999</c:v>
                </c:pt>
                <c:pt idx="28679">
                  <c:v>0.61299999999999999</c:v>
                </c:pt>
                <c:pt idx="28680">
                  <c:v>0.81399999999999995</c:v>
                </c:pt>
                <c:pt idx="28681">
                  <c:v>0.59899999999999998</c:v>
                </c:pt>
                <c:pt idx="28682">
                  <c:v>0.58299999999999996</c:v>
                </c:pt>
                <c:pt idx="28683">
                  <c:v>0.58299999999999996</c:v>
                </c:pt>
                <c:pt idx="28684">
                  <c:v>0.57699999999999996</c:v>
                </c:pt>
                <c:pt idx="28685">
                  <c:v>0.57699999999999996</c:v>
                </c:pt>
                <c:pt idx="28686">
                  <c:v>0.54500000000000004</c:v>
                </c:pt>
                <c:pt idx="28687">
                  <c:v>0.54500000000000004</c:v>
                </c:pt>
                <c:pt idx="28688">
                  <c:v>0.61199999999999999</c:v>
                </c:pt>
                <c:pt idx="28689">
                  <c:v>0.76900000000000002</c:v>
                </c:pt>
                <c:pt idx="28690">
                  <c:v>0.72199999999999998</c:v>
                </c:pt>
                <c:pt idx="28691">
                  <c:v>0.56000000000000005</c:v>
                </c:pt>
                <c:pt idx="28692">
                  <c:v>0.60699999999999998</c:v>
                </c:pt>
                <c:pt idx="28693">
                  <c:v>0.77900000000000003</c:v>
                </c:pt>
                <c:pt idx="28694">
                  <c:v>0.56999999999999995</c:v>
                </c:pt>
                <c:pt idx="28695">
                  <c:v>0.56999999999999995</c:v>
                </c:pt>
                <c:pt idx="28696">
                  <c:v>0.59</c:v>
                </c:pt>
                <c:pt idx="28697">
                  <c:v>0.65800000000000003</c:v>
                </c:pt>
                <c:pt idx="28698">
                  <c:v>0.58899999999999997</c:v>
                </c:pt>
                <c:pt idx="28699">
                  <c:v>0.56299999999999994</c:v>
                </c:pt>
                <c:pt idx="28700">
                  <c:v>0.56299999999999994</c:v>
                </c:pt>
                <c:pt idx="28701">
                  <c:v>0.78200000000000003</c:v>
                </c:pt>
                <c:pt idx="28702">
                  <c:v>0.56299999999999994</c:v>
                </c:pt>
                <c:pt idx="28703">
                  <c:v>0.56299999999999994</c:v>
                </c:pt>
                <c:pt idx="28704">
                  <c:v>0.59</c:v>
                </c:pt>
                <c:pt idx="28705">
                  <c:v>0.57799999999999996</c:v>
                </c:pt>
                <c:pt idx="28706">
                  <c:v>0.59199999999999997</c:v>
                </c:pt>
                <c:pt idx="28707">
                  <c:v>0.752</c:v>
                </c:pt>
                <c:pt idx="28708">
                  <c:v>0.60899999999999999</c:v>
                </c:pt>
                <c:pt idx="28709">
                  <c:v>0.56299999999999994</c:v>
                </c:pt>
                <c:pt idx="28710">
                  <c:v>0.59799999999999998</c:v>
                </c:pt>
                <c:pt idx="28711">
                  <c:v>0.58199999999999996</c:v>
                </c:pt>
                <c:pt idx="28712">
                  <c:v>0.58199999999999996</c:v>
                </c:pt>
                <c:pt idx="28713">
                  <c:v>0.61199999999999999</c:v>
                </c:pt>
                <c:pt idx="28714">
                  <c:v>0.77700000000000002</c:v>
                </c:pt>
                <c:pt idx="28715">
                  <c:v>0.58699999999999997</c:v>
                </c:pt>
                <c:pt idx="28716">
                  <c:v>0.58699999999999997</c:v>
                </c:pt>
                <c:pt idx="28717">
                  <c:v>0.57499999999999996</c:v>
                </c:pt>
                <c:pt idx="28718">
                  <c:v>0.56399999999999995</c:v>
                </c:pt>
                <c:pt idx="28719">
                  <c:v>0.80100000000000005</c:v>
                </c:pt>
                <c:pt idx="28720">
                  <c:v>0.80800000000000005</c:v>
                </c:pt>
                <c:pt idx="28721">
                  <c:v>0.56499999999999995</c:v>
                </c:pt>
                <c:pt idx="28722">
                  <c:v>0.56499999999999995</c:v>
                </c:pt>
                <c:pt idx="28723">
                  <c:v>0.57099999999999995</c:v>
                </c:pt>
                <c:pt idx="28724">
                  <c:v>0.55900000000000005</c:v>
                </c:pt>
                <c:pt idx="28725">
                  <c:v>0.59799999999999998</c:v>
                </c:pt>
                <c:pt idx="28726">
                  <c:v>0.59799999999999998</c:v>
                </c:pt>
                <c:pt idx="28727">
                  <c:v>0.63200000000000001</c:v>
                </c:pt>
                <c:pt idx="28728">
                  <c:v>0.63200000000000001</c:v>
                </c:pt>
                <c:pt idx="28729">
                  <c:v>0.57499999999999996</c:v>
                </c:pt>
                <c:pt idx="28730">
                  <c:v>0.60199999999999998</c:v>
                </c:pt>
                <c:pt idx="28731">
                  <c:v>0.60199999999999998</c:v>
                </c:pt>
                <c:pt idx="28732">
                  <c:v>0.55800000000000005</c:v>
                </c:pt>
                <c:pt idx="28733">
                  <c:v>0.57499999999999996</c:v>
                </c:pt>
                <c:pt idx="28734">
                  <c:v>0.59099999999999997</c:v>
                </c:pt>
                <c:pt idx="28735">
                  <c:v>0.59099999999999997</c:v>
                </c:pt>
                <c:pt idx="28736">
                  <c:v>0.753</c:v>
                </c:pt>
                <c:pt idx="28737">
                  <c:v>0.75600000000000001</c:v>
                </c:pt>
                <c:pt idx="28738">
                  <c:v>0.59499999999999997</c:v>
                </c:pt>
                <c:pt idx="28739">
                  <c:v>0.61099999999999999</c:v>
                </c:pt>
                <c:pt idx="28740">
                  <c:v>0.63</c:v>
                </c:pt>
                <c:pt idx="28741">
                  <c:v>0.57699999999999996</c:v>
                </c:pt>
                <c:pt idx="28742">
                  <c:v>0.58299999999999996</c:v>
                </c:pt>
                <c:pt idx="28743">
                  <c:v>0.58299999999999996</c:v>
                </c:pt>
                <c:pt idx="28744">
                  <c:v>0.75900000000000001</c:v>
                </c:pt>
                <c:pt idx="28745">
                  <c:v>0.753</c:v>
                </c:pt>
                <c:pt idx="28746">
                  <c:v>0.57699999999999996</c:v>
                </c:pt>
                <c:pt idx="28747">
                  <c:v>0.56899999999999995</c:v>
                </c:pt>
                <c:pt idx="28748">
                  <c:v>0.76</c:v>
                </c:pt>
                <c:pt idx="28749">
                  <c:v>0.58299999999999996</c:v>
                </c:pt>
                <c:pt idx="28750">
                  <c:v>0.63100000000000001</c:v>
                </c:pt>
                <c:pt idx="28751">
                  <c:v>0.61199999999999999</c:v>
                </c:pt>
                <c:pt idx="28752">
                  <c:v>0.57699999999999996</c:v>
                </c:pt>
                <c:pt idx="28753">
                  <c:v>0.58399999999999996</c:v>
                </c:pt>
                <c:pt idx="28754">
                  <c:v>0.57499999999999996</c:v>
                </c:pt>
                <c:pt idx="28755">
                  <c:v>0.755</c:v>
                </c:pt>
                <c:pt idx="28756">
                  <c:v>0.60899999999999999</c:v>
                </c:pt>
                <c:pt idx="28757">
                  <c:v>0.60899999999999999</c:v>
                </c:pt>
                <c:pt idx="28758">
                  <c:v>0.58399999999999996</c:v>
                </c:pt>
                <c:pt idx="28759">
                  <c:v>0.59699999999999998</c:v>
                </c:pt>
                <c:pt idx="28760">
                  <c:v>0.75600000000000001</c:v>
                </c:pt>
                <c:pt idx="28761">
                  <c:v>0.76800000000000002</c:v>
                </c:pt>
                <c:pt idx="28762">
                  <c:v>0.755</c:v>
                </c:pt>
                <c:pt idx="28763">
                  <c:v>0.76900000000000002</c:v>
                </c:pt>
                <c:pt idx="28764">
                  <c:v>0.59699999999999998</c:v>
                </c:pt>
                <c:pt idx="28765">
                  <c:v>0.57899999999999996</c:v>
                </c:pt>
                <c:pt idx="28766">
                  <c:v>0.77</c:v>
                </c:pt>
                <c:pt idx="28767">
                  <c:v>0.55000000000000004</c:v>
                </c:pt>
                <c:pt idx="28768">
                  <c:v>0.55000000000000004</c:v>
                </c:pt>
                <c:pt idx="28769">
                  <c:v>0.57899999999999996</c:v>
                </c:pt>
                <c:pt idx="28770">
                  <c:v>0.61299999999999999</c:v>
                </c:pt>
                <c:pt idx="28771">
                  <c:v>0.66400000000000003</c:v>
                </c:pt>
                <c:pt idx="28772">
                  <c:v>0.75600000000000001</c:v>
                </c:pt>
                <c:pt idx="28773">
                  <c:v>0.77100000000000002</c:v>
                </c:pt>
                <c:pt idx="28774">
                  <c:v>0.76200000000000001</c:v>
                </c:pt>
                <c:pt idx="28775">
                  <c:v>0.63300000000000001</c:v>
                </c:pt>
                <c:pt idx="28776">
                  <c:v>0.75</c:v>
                </c:pt>
                <c:pt idx="28777">
                  <c:v>0.55800000000000005</c:v>
                </c:pt>
                <c:pt idx="28778">
                  <c:v>0.55800000000000005</c:v>
                </c:pt>
                <c:pt idx="28779">
                  <c:v>0.61399999999999999</c:v>
                </c:pt>
                <c:pt idx="28780">
                  <c:v>0.58799999999999997</c:v>
                </c:pt>
                <c:pt idx="28781">
                  <c:v>0.58199999999999996</c:v>
                </c:pt>
                <c:pt idx="28782">
                  <c:v>0.61399999999999999</c:v>
                </c:pt>
                <c:pt idx="28783">
                  <c:v>0.64400000000000002</c:v>
                </c:pt>
                <c:pt idx="28784">
                  <c:v>0.77100000000000002</c:v>
                </c:pt>
                <c:pt idx="28785">
                  <c:v>0.60499999999999998</c:v>
                </c:pt>
                <c:pt idx="28786">
                  <c:v>0.60499999999999998</c:v>
                </c:pt>
                <c:pt idx="28787">
                  <c:v>0.56299999999999994</c:v>
                </c:pt>
                <c:pt idx="28788">
                  <c:v>0.747</c:v>
                </c:pt>
                <c:pt idx="28789">
                  <c:v>0.59</c:v>
                </c:pt>
                <c:pt idx="28790">
                  <c:v>0.59499999999999997</c:v>
                </c:pt>
                <c:pt idx="28791">
                  <c:v>0.748</c:v>
                </c:pt>
                <c:pt idx="28792">
                  <c:v>0.60599999999999998</c:v>
                </c:pt>
                <c:pt idx="28793">
                  <c:v>0.60399999999999998</c:v>
                </c:pt>
                <c:pt idx="28794">
                  <c:v>0.60599999999999998</c:v>
                </c:pt>
                <c:pt idx="28795">
                  <c:v>0.59899999999999998</c:v>
                </c:pt>
                <c:pt idx="28796">
                  <c:v>0.56899999999999995</c:v>
                </c:pt>
                <c:pt idx="28797">
                  <c:v>0.56899999999999995</c:v>
                </c:pt>
                <c:pt idx="28798">
                  <c:v>0.63100000000000001</c:v>
                </c:pt>
                <c:pt idx="28799">
                  <c:v>0.63100000000000001</c:v>
                </c:pt>
                <c:pt idx="28800">
                  <c:v>0.56200000000000006</c:v>
                </c:pt>
                <c:pt idx="28801">
                  <c:v>0.57399999999999995</c:v>
                </c:pt>
                <c:pt idx="28802">
                  <c:v>0.57999999999999996</c:v>
                </c:pt>
                <c:pt idx="28803">
                  <c:v>0.60099999999999998</c:v>
                </c:pt>
                <c:pt idx="28804">
                  <c:v>0.60099999999999998</c:v>
                </c:pt>
                <c:pt idx="28805">
                  <c:v>0.76</c:v>
                </c:pt>
                <c:pt idx="28806">
                  <c:v>0.66500000000000004</c:v>
                </c:pt>
                <c:pt idx="28807">
                  <c:v>0.58399999999999996</c:v>
                </c:pt>
                <c:pt idx="28808">
                  <c:v>0.55200000000000005</c:v>
                </c:pt>
                <c:pt idx="28809">
                  <c:v>0.75700000000000001</c:v>
                </c:pt>
                <c:pt idx="28810">
                  <c:v>0.57599999999999996</c:v>
                </c:pt>
                <c:pt idx="28811">
                  <c:v>0.57599999999999996</c:v>
                </c:pt>
                <c:pt idx="28812">
                  <c:v>0.60399999999999998</c:v>
                </c:pt>
                <c:pt idx="28813">
                  <c:v>0.57799999999999996</c:v>
                </c:pt>
                <c:pt idx="28814">
                  <c:v>0.57799999999999996</c:v>
                </c:pt>
                <c:pt idx="28815">
                  <c:v>0.754</c:v>
                </c:pt>
                <c:pt idx="28816">
                  <c:v>0.753</c:v>
                </c:pt>
                <c:pt idx="28817">
                  <c:v>0.753</c:v>
                </c:pt>
                <c:pt idx="28818">
                  <c:v>0.57099999999999995</c:v>
                </c:pt>
                <c:pt idx="28819">
                  <c:v>0.625</c:v>
                </c:pt>
                <c:pt idx="28820">
                  <c:v>0.625</c:v>
                </c:pt>
                <c:pt idx="28821">
                  <c:v>0.752</c:v>
                </c:pt>
                <c:pt idx="28822">
                  <c:v>0.56699999999999995</c:v>
                </c:pt>
                <c:pt idx="28823">
                  <c:v>0.626</c:v>
                </c:pt>
                <c:pt idx="28824">
                  <c:v>0.70799999999999996</c:v>
                </c:pt>
                <c:pt idx="28825">
                  <c:v>0.57399999999999995</c:v>
                </c:pt>
                <c:pt idx="28826">
                  <c:v>0.57399999999999995</c:v>
                </c:pt>
                <c:pt idx="28827">
                  <c:v>0.56699999999999995</c:v>
                </c:pt>
                <c:pt idx="28828">
                  <c:v>0.61199999999999999</c:v>
                </c:pt>
                <c:pt idx="28829">
                  <c:v>0.59</c:v>
                </c:pt>
                <c:pt idx="28830">
                  <c:v>0.59</c:v>
                </c:pt>
                <c:pt idx="28831">
                  <c:v>0.59</c:v>
                </c:pt>
                <c:pt idx="28832">
                  <c:v>0.626</c:v>
                </c:pt>
                <c:pt idx="28833">
                  <c:v>0.624</c:v>
                </c:pt>
                <c:pt idx="28834">
                  <c:v>0.753</c:v>
                </c:pt>
                <c:pt idx="28835">
                  <c:v>0.58199999999999996</c:v>
                </c:pt>
                <c:pt idx="28836">
                  <c:v>0.621</c:v>
                </c:pt>
                <c:pt idx="28837">
                  <c:v>0.58199999999999996</c:v>
                </c:pt>
                <c:pt idx="28838">
                  <c:v>0.61099999999999999</c:v>
                </c:pt>
                <c:pt idx="28839">
                  <c:v>0.59399999999999997</c:v>
                </c:pt>
                <c:pt idx="28840">
                  <c:v>0.59399999999999997</c:v>
                </c:pt>
                <c:pt idx="28841">
                  <c:v>0.60199999999999998</c:v>
                </c:pt>
                <c:pt idx="28842">
                  <c:v>0.60599999999999998</c:v>
                </c:pt>
                <c:pt idx="28843">
                  <c:v>0.58699999999999997</c:v>
                </c:pt>
                <c:pt idx="28844">
                  <c:v>0.55100000000000005</c:v>
                </c:pt>
                <c:pt idx="28845">
                  <c:v>0.57399999999999995</c:v>
                </c:pt>
                <c:pt idx="28846">
                  <c:v>0.58899999999999997</c:v>
                </c:pt>
                <c:pt idx="28847">
                  <c:v>0.61</c:v>
                </c:pt>
                <c:pt idx="28848">
                  <c:v>0.61</c:v>
                </c:pt>
                <c:pt idx="28849">
                  <c:v>0.624</c:v>
                </c:pt>
                <c:pt idx="28850">
                  <c:v>0.58899999999999997</c:v>
                </c:pt>
                <c:pt idx="28851">
                  <c:v>0.57599999999999996</c:v>
                </c:pt>
                <c:pt idx="28852">
                  <c:v>0.751</c:v>
                </c:pt>
                <c:pt idx="28853">
                  <c:v>0.6</c:v>
                </c:pt>
                <c:pt idx="28854">
                  <c:v>0.6</c:v>
                </c:pt>
                <c:pt idx="28855">
                  <c:v>0.61099999999999999</c:v>
                </c:pt>
                <c:pt idx="28856">
                  <c:v>0.61099999999999999</c:v>
                </c:pt>
                <c:pt idx="28857">
                  <c:v>0.60699999999999998</c:v>
                </c:pt>
                <c:pt idx="28858">
                  <c:v>0.754</c:v>
                </c:pt>
                <c:pt idx="28859">
                  <c:v>0.753</c:v>
                </c:pt>
                <c:pt idx="28860">
                  <c:v>0.57099999999999995</c:v>
                </c:pt>
                <c:pt idx="28861">
                  <c:v>0.755</c:v>
                </c:pt>
                <c:pt idx="28862">
                  <c:v>0.76700000000000002</c:v>
                </c:pt>
                <c:pt idx="28863">
                  <c:v>0.58899999999999997</c:v>
                </c:pt>
                <c:pt idx="28864">
                  <c:v>0.745</c:v>
                </c:pt>
                <c:pt idx="28865">
                  <c:v>0.58899999999999997</c:v>
                </c:pt>
                <c:pt idx="28866">
                  <c:v>0.60399999999999998</c:v>
                </c:pt>
                <c:pt idx="28867">
                  <c:v>0.76600000000000001</c:v>
                </c:pt>
                <c:pt idx="28868">
                  <c:v>0.60399999999999998</c:v>
                </c:pt>
                <c:pt idx="28869">
                  <c:v>0.75600000000000001</c:v>
                </c:pt>
                <c:pt idx="28870">
                  <c:v>0.76</c:v>
                </c:pt>
                <c:pt idx="28871">
                  <c:v>0.624</c:v>
                </c:pt>
                <c:pt idx="28872">
                  <c:v>0.76700000000000002</c:v>
                </c:pt>
                <c:pt idx="28873">
                  <c:v>0.76200000000000001</c:v>
                </c:pt>
                <c:pt idx="28874">
                  <c:v>0.59</c:v>
                </c:pt>
                <c:pt idx="28875">
                  <c:v>0.64300000000000002</c:v>
                </c:pt>
                <c:pt idx="28876">
                  <c:v>0.74299999999999999</c:v>
                </c:pt>
                <c:pt idx="28877">
                  <c:v>0.59599999999999997</c:v>
                </c:pt>
                <c:pt idx="28878">
                  <c:v>0.59599999999999997</c:v>
                </c:pt>
                <c:pt idx="28879">
                  <c:v>0.58899999999999997</c:v>
                </c:pt>
                <c:pt idx="28880">
                  <c:v>0.76300000000000001</c:v>
                </c:pt>
                <c:pt idx="28881">
                  <c:v>0.76300000000000001</c:v>
                </c:pt>
                <c:pt idx="28882">
                  <c:v>0.60899999999999999</c:v>
                </c:pt>
                <c:pt idx="28883">
                  <c:v>0.76300000000000001</c:v>
                </c:pt>
                <c:pt idx="28884">
                  <c:v>0.61799999999999999</c:v>
                </c:pt>
                <c:pt idx="28885">
                  <c:v>0.58199999999999996</c:v>
                </c:pt>
                <c:pt idx="28886">
                  <c:v>0.60899999999999999</c:v>
                </c:pt>
                <c:pt idx="28887">
                  <c:v>0.59499999999999997</c:v>
                </c:pt>
                <c:pt idx="28888">
                  <c:v>0.59699999999999998</c:v>
                </c:pt>
                <c:pt idx="28889">
                  <c:v>0.63400000000000001</c:v>
                </c:pt>
                <c:pt idx="28890">
                  <c:v>0.63400000000000001</c:v>
                </c:pt>
                <c:pt idx="28891">
                  <c:v>0.59</c:v>
                </c:pt>
                <c:pt idx="28892">
                  <c:v>0.59699999999999998</c:v>
                </c:pt>
                <c:pt idx="28893">
                  <c:v>0.76500000000000001</c:v>
                </c:pt>
                <c:pt idx="28894">
                  <c:v>0.622</c:v>
                </c:pt>
                <c:pt idx="28895">
                  <c:v>0.622</c:v>
                </c:pt>
                <c:pt idx="28896">
                  <c:v>0.76500000000000001</c:v>
                </c:pt>
                <c:pt idx="28897">
                  <c:v>0.59299999999999997</c:v>
                </c:pt>
                <c:pt idx="28898">
                  <c:v>0.56100000000000005</c:v>
                </c:pt>
                <c:pt idx="28899">
                  <c:v>0.56100000000000005</c:v>
                </c:pt>
                <c:pt idx="28900">
                  <c:v>0.56499999999999995</c:v>
                </c:pt>
                <c:pt idx="28901">
                  <c:v>0.59199999999999997</c:v>
                </c:pt>
                <c:pt idx="28902">
                  <c:v>0.59199999999999997</c:v>
                </c:pt>
                <c:pt idx="28903">
                  <c:v>0.59199999999999997</c:v>
                </c:pt>
                <c:pt idx="28904">
                  <c:v>0.75700000000000001</c:v>
                </c:pt>
                <c:pt idx="28905">
                  <c:v>0.77100000000000002</c:v>
                </c:pt>
                <c:pt idx="28906">
                  <c:v>0.64700000000000002</c:v>
                </c:pt>
                <c:pt idx="28907">
                  <c:v>0.68400000000000005</c:v>
                </c:pt>
                <c:pt idx="28908">
                  <c:v>0.77100000000000002</c:v>
                </c:pt>
                <c:pt idx="28909">
                  <c:v>0.59499999999999997</c:v>
                </c:pt>
                <c:pt idx="28910">
                  <c:v>0.56999999999999995</c:v>
                </c:pt>
                <c:pt idx="28911">
                  <c:v>0.56999999999999995</c:v>
                </c:pt>
                <c:pt idx="28912">
                  <c:v>0.61699999999999999</c:v>
                </c:pt>
                <c:pt idx="28913">
                  <c:v>0.61699999999999999</c:v>
                </c:pt>
                <c:pt idx="28914">
                  <c:v>0.75</c:v>
                </c:pt>
                <c:pt idx="28915">
                  <c:v>0.57499999999999996</c:v>
                </c:pt>
                <c:pt idx="28916">
                  <c:v>0.76400000000000001</c:v>
                </c:pt>
                <c:pt idx="28917">
                  <c:v>0.57699999999999996</c:v>
                </c:pt>
                <c:pt idx="28918">
                  <c:v>0.61799999999999999</c:v>
                </c:pt>
                <c:pt idx="28919">
                  <c:v>0.57699999999999996</c:v>
                </c:pt>
                <c:pt idx="28920">
                  <c:v>0.60299999999999998</c:v>
                </c:pt>
                <c:pt idx="28921">
                  <c:v>0.61699999999999999</c:v>
                </c:pt>
                <c:pt idx="28922">
                  <c:v>0.61799999999999999</c:v>
                </c:pt>
                <c:pt idx="28923">
                  <c:v>0.61199999999999999</c:v>
                </c:pt>
                <c:pt idx="28924">
                  <c:v>0.58099999999999996</c:v>
                </c:pt>
                <c:pt idx="28925">
                  <c:v>0.58099999999999996</c:v>
                </c:pt>
                <c:pt idx="28926">
                  <c:v>0.56299999999999994</c:v>
                </c:pt>
                <c:pt idx="28927">
                  <c:v>0.64400000000000002</c:v>
                </c:pt>
                <c:pt idx="28928">
                  <c:v>0.64400000000000002</c:v>
                </c:pt>
                <c:pt idx="28929">
                  <c:v>0.57399999999999995</c:v>
                </c:pt>
                <c:pt idx="28930">
                  <c:v>0.56699999999999995</c:v>
                </c:pt>
                <c:pt idx="28931">
                  <c:v>0.56699999999999995</c:v>
                </c:pt>
                <c:pt idx="28932">
                  <c:v>0.59299999999999997</c:v>
                </c:pt>
                <c:pt idx="28933">
                  <c:v>0.61399999999999999</c:v>
                </c:pt>
                <c:pt idx="28934">
                  <c:v>0.58199999999999996</c:v>
                </c:pt>
                <c:pt idx="28935">
                  <c:v>0.77</c:v>
                </c:pt>
                <c:pt idx="28936">
                  <c:v>0.76800000000000002</c:v>
                </c:pt>
                <c:pt idx="28937">
                  <c:v>0.61399999999999999</c:v>
                </c:pt>
                <c:pt idx="28938">
                  <c:v>0.57899999999999996</c:v>
                </c:pt>
                <c:pt idx="28939">
                  <c:v>0.71899999999999997</c:v>
                </c:pt>
                <c:pt idx="28940">
                  <c:v>0.61599999999999999</c:v>
                </c:pt>
                <c:pt idx="28941">
                  <c:v>0.59699999999999998</c:v>
                </c:pt>
                <c:pt idx="28942">
                  <c:v>0.58499999999999996</c:v>
                </c:pt>
                <c:pt idx="28943">
                  <c:v>0.58499999999999996</c:v>
                </c:pt>
                <c:pt idx="28944">
                  <c:v>0.57899999999999996</c:v>
                </c:pt>
                <c:pt idx="28945">
                  <c:v>0.76300000000000001</c:v>
                </c:pt>
                <c:pt idx="28946">
                  <c:v>0.753</c:v>
                </c:pt>
                <c:pt idx="28947">
                  <c:v>0.60199999999999998</c:v>
                </c:pt>
                <c:pt idx="28948">
                  <c:v>0.59099999999999997</c:v>
                </c:pt>
                <c:pt idx="28949">
                  <c:v>0.59099999999999997</c:v>
                </c:pt>
                <c:pt idx="28950">
                  <c:v>0.63300000000000001</c:v>
                </c:pt>
                <c:pt idx="28951">
                  <c:v>0.63300000000000001</c:v>
                </c:pt>
                <c:pt idx="28952">
                  <c:v>0.75900000000000001</c:v>
                </c:pt>
                <c:pt idx="28953">
                  <c:v>0.61899999999999999</c:v>
                </c:pt>
                <c:pt idx="28954">
                  <c:v>0.63400000000000001</c:v>
                </c:pt>
                <c:pt idx="28955">
                  <c:v>0.60599999999999998</c:v>
                </c:pt>
                <c:pt idx="28956">
                  <c:v>0.60599999999999998</c:v>
                </c:pt>
                <c:pt idx="28957">
                  <c:v>0.60199999999999998</c:v>
                </c:pt>
                <c:pt idx="28958">
                  <c:v>0.60199999999999998</c:v>
                </c:pt>
                <c:pt idx="28959">
                  <c:v>0.63400000000000001</c:v>
                </c:pt>
                <c:pt idx="28960">
                  <c:v>0.59899999999999998</c:v>
                </c:pt>
                <c:pt idx="28961">
                  <c:v>0.71399999999999997</c:v>
                </c:pt>
                <c:pt idx="28962">
                  <c:v>0.626</c:v>
                </c:pt>
                <c:pt idx="28963">
                  <c:v>0.63200000000000001</c:v>
                </c:pt>
                <c:pt idx="28964">
                  <c:v>0.57899999999999996</c:v>
                </c:pt>
                <c:pt idx="28965">
                  <c:v>0.58799999999999997</c:v>
                </c:pt>
                <c:pt idx="28966">
                  <c:v>0.58799999999999997</c:v>
                </c:pt>
                <c:pt idx="28967">
                  <c:v>0.59499999999999997</c:v>
                </c:pt>
                <c:pt idx="28968">
                  <c:v>0.59499999999999997</c:v>
                </c:pt>
                <c:pt idx="28969">
                  <c:v>0.63400000000000001</c:v>
                </c:pt>
                <c:pt idx="28970">
                  <c:v>0.58699999999999997</c:v>
                </c:pt>
                <c:pt idx="28971">
                  <c:v>0.58699999999999997</c:v>
                </c:pt>
                <c:pt idx="28972">
                  <c:v>0.61499999999999999</c:v>
                </c:pt>
                <c:pt idx="28973">
                  <c:v>0.76100000000000001</c:v>
                </c:pt>
                <c:pt idx="28974">
                  <c:v>0.75800000000000001</c:v>
                </c:pt>
                <c:pt idx="28975">
                  <c:v>0.61899999999999999</c:v>
                </c:pt>
                <c:pt idx="28976">
                  <c:v>0.76200000000000001</c:v>
                </c:pt>
                <c:pt idx="28977">
                  <c:v>0.63600000000000001</c:v>
                </c:pt>
                <c:pt idx="28978">
                  <c:v>0.59699999999999998</c:v>
                </c:pt>
                <c:pt idx="28979">
                  <c:v>0.76300000000000001</c:v>
                </c:pt>
                <c:pt idx="28980">
                  <c:v>0.63100000000000001</c:v>
                </c:pt>
                <c:pt idx="28981">
                  <c:v>0.76</c:v>
                </c:pt>
                <c:pt idx="28982">
                  <c:v>0.57299999999999995</c:v>
                </c:pt>
                <c:pt idx="28983">
                  <c:v>0.63700000000000001</c:v>
                </c:pt>
                <c:pt idx="28984">
                  <c:v>0.75800000000000001</c:v>
                </c:pt>
                <c:pt idx="28985">
                  <c:v>0.76100000000000001</c:v>
                </c:pt>
                <c:pt idx="28986">
                  <c:v>0.77100000000000002</c:v>
                </c:pt>
                <c:pt idx="28987">
                  <c:v>0.60099999999999998</c:v>
                </c:pt>
                <c:pt idx="28988">
                  <c:v>0.76400000000000001</c:v>
                </c:pt>
                <c:pt idx="28989">
                  <c:v>0.76</c:v>
                </c:pt>
                <c:pt idx="28990">
                  <c:v>0.76</c:v>
                </c:pt>
                <c:pt idx="28991">
                  <c:v>0.61299999999999999</c:v>
                </c:pt>
                <c:pt idx="28992">
                  <c:v>0.61299999999999999</c:v>
                </c:pt>
                <c:pt idx="28993">
                  <c:v>0.60099999999999998</c:v>
                </c:pt>
                <c:pt idx="28994">
                  <c:v>0.625</c:v>
                </c:pt>
                <c:pt idx="28995">
                  <c:v>0.625</c:v>
                </c:pt>
                <c:pt idx="28996">
                  <c:v>0.58199999999999996</c:v>
                </c:pt>
                <c:pt idx="28997">
                  <c:v>0.76200000000000001</c:v>
                </c:pt>
                <c:pt idx="28998">
                  <c:v>0.752</c:v>
                </c:pt>
                <c:pt idx="28999">
                  <c:v>0.66800000000000004</c:v>
                </c:pt>
                <c:pt idx="29000">
                  <c:v>0.59799999999999998</c:v>
                </c:pt>
                <c:pt idx="29001">
                  <c:v>0.77300000000000002</c:v>
                </c:pt>
                <c:pt idx="29002">
                  <c:v>0.752</c:v>
                </c:pt>
                <c:pt idx="29003">
                  <c:v>0.754</c:v>
                </c:pt>
                <c:pt idx="29004">
                  <c:v>0.61699999999999999</c:v>
                </c:pt>
                <c:pt idx="29005">
                  <c:v>0.59899999999999998</c:v>
                </c:pt>
                <c:pt idx="29006">
                  <c:v>0.77100000000000002</c:v>
                </c:pt>
                <c:pt idx="29007">
                  <c:v>0.61699999999999999</c:v>
                </c:pt>
                <c:pt idx="29008">
                  <c:v>0.77400000000000002</c:v>
                </c:pt>
                <c:pt idx="29009">
                  <c:v>0.63700000000000001</c:v>
                </c:pt>
                <c:pt idx="29010">
                  <c:v>0.59899999999999998</c:v>
                </c:pt>
                <c:pt idx="29011">
                  <c:v>0.77400000000000002</c:v>
                </c:pt>
                <c:pt idx="29012">
                  <c:v>0.60899999999999999</c:v>
                </c:pt>
                <c:pt idx="29013">
                  <c:v>0.60899999999999999</c:v>
                </c:pt>
                <c:pt idx="29014">
                  <c:v>0.76600000000000001</c:v>
                </c:pt>
                <c:pt idx="29015">
                  <c:v>0.629</c:v>
                </c:pt>
                <c:pt idx="29016">
                  <c:v>0.67500000000000004</c:v>
                </c:pt>
                <c:pt idx="29017">
                  <c:v>0.75900000000000001</c:v>
                </c:pt>
                <c:pt idx="29018">
                  <c:v>0.77500000000000002</c:v>
                </c:pt>
                <c:pt idx="29019">
                  <c:v>0.61</c:v>
                </c:pt>
                <c:pt idx="29020">
                  <c:v>0.60799999999999998</c:v>
                </c:pt>
                <c:pt idx="29021">
                  <c:v>0.67100000000000004</c:v>
                </c:pt>
                <c:pt idx="29022">
                  <c:v>0.59399999999999997</c:v>
                </c:pt>
                <c:pt idx="29023">
                  <c:v>0.61</c:v>
                </c:pt>
                <c:pt idx="29024">
                  <c:v>0.64700000000000002</c:v>
                </c:pt>
                <c:pt idx="29025">
                  <c:v>0.64700000000000002</c:v>
                </c:pt>
                <c:pt idx="29026">
                  <c:v>0.67100000000000004</c:v>
                </c:pt>
                <c:pt idx="29027">
                  <c:v>0.60299999999999998</c:v>
                </c:pt>
                <c:pt idx="29028">
                  <c:v>0.75700000000000001</c:v>
                </c:pt>
                <c:pt idx="29029">
                  <c:v>0.63500000000000001</c:v>
                </c:pt>
                <c:pt idx="29030">
                  <c:v>0.63500000000000001</c:v>
                </c:pt>
                <c:pt idx="29031">
                  <c:v>0.57299999999999995</c:v>
                </c:pt>
                <c:pt idx="29032">
                  <c:v>0.57299999999999995</c:v>
                </c:pt>
                <c:pt idx="29033">
                  <c:v>0.60499999999999998</c:v>
                </c:pt>
                <c:pt idx="29034">
                  <c:v>0.752</c:v>
                </c:pt>
                <c:pt idx="29035">
                  <c:v>0.60499999999999998</c:v>
                </c:pt>
                <c:pt idx="29036">
                  <c:v>0.64</c:v>
                </c:pt>
                <c:pt idx="29037">
                  <c:v>0.55800000000000005</c:v>
                </c:pt>
                <c:pt idx="29038">
                  <c:v>0.64</c:v>
                </c:pt>
                <c:pt idx="29039">
                  <c:v>0.75700000000000001</c:v>
                </c:pt>
                <c:pt idx="29040">
                  <c:v>0.55800000000000005</c:v>
                </c:pt>
                <c:pt idx="29041">
                  <c:v>0.66900000000000004</c:v>
                </c:pt>
                <c:pt idx="29042">
                  <c:v>0.76500000000000001</c:v>
                </c:pt>
                <c:pt idx="29043">
                  <c:v>0.60799999999999998</c:v>
                </c:pt>
                <c:pt idx="29044">
                  <c:v>0.629</c:v>
                </c:pt>
                <c:pt idx="29045">
                  <c:v>0.629</c:v>
                </c:pt>
                <c:pt idx="29046">
                  <c:v>0.75700000000000001</c:v>
                </c:pt>
                <c:pt idx="29047">
                  <c:v>0.58799999999999997</c:v>
                </c:pt>
                <c:pt idx="29048">
                  <c:v>0.63</c:v>
                </c:pt>
                <c:pt idx="29049">
                  <c:v>0.76100000000000001</c:v>
                </c:pt>
                <c:pt idx="29050">
                  <c:v>0.75700000000000001</c:v>
                </c:pt>
                <c:pt idx="29051">
                  <c:v>0.63</c:v>
                </c:pt>
                <c:pt idx="29052">
                  <c:v>0.628</c:v>
                </c:pt>
                <c:pt idx="29053">
                  <c:v>0.70699999999999996</c:v>
                </c:pt>
                <c:pt idx="29054">
                  <c:v>0.61699999999999999</c:v>
                </c:pt>
                <c:pt idx="29055">
                  <c:v>0.59399999999999997</c:v>
                </c:pt>
                <c:pt idx="29056">
                  <c:v>0.59299999999999997</c:v>
                </c:pt>
                <c:pt idx="29057">
                  <c:v>0.755</c:v>
                </c:pt>
                <c:pt idx="29058">
                  <c:v>0.59299999999999997</c:v>
                </c:pt>
                <c:pt idx="29059">
                  <c:v>0.59299999999999997</c:v>
                </c:pt>
                <c:pt idx="29060">
                  <c:v>0.625</c:v>
                </c:pt>
                <c:pt idx="29061">
                  <c:v>0.59199999999999997</c:v>
                </c:pt>
                <c:pt idx="29062">
                  <c:v>0.59699999999999998</c:v>
                </c:pt>
                <c:pt idx="29063">
                  <c:v>0.59699999999999998</c:v>
                </c:pt>
                <c:pt idx="29064">
                  <c:v>0.58599999999999997</c:v>
                </c:pt>
                <c:pt idx="29065">
                  <c:v>0.61399999999999999</c:v>
                </c:pt>
                <c:pt idx="29066">
                  <c:v>0.60599999999999998</c:v>
                </c:pt>
                <c:pt idx="29067">
                  <c:v>0.75800000000000001</c:v>
                </c:pt>
                <c:pt idx="29068">
                  <c:v>0.627</c:v>
                </c:pt>
                <c:pt idx="29069">
                  <c:v>0.59699999999999998</c:v>
                </c:pt>
                <c:pt idx="29070">
                  <c:v>0.628</c:v>
                </c:pt>
                <c:pt idx="29071">
                  <c:v>0.627</c:v>
                </c:pt>
                <c:pt idx="29072">
                  <c:v>0.59499999999999997</c:v>
                </c:pt>
                <c:pt idx="29073">
                  <c:v>0.59499999999999997</c:v>
                </c:pt>
                <c:pt idx="29074">
                  <c:v>0.61</c:v>
                </c:pt>
                <c:pt idx="29075">
                  <c:v>0.75</c:v>
                </c:pt>
                <c:pt idx="29076">
                  <c:v>0.77</c:v>
                </c:pt>
                <c:pt idx="29077">
                  <c:v>0.61099999999999999</c:v>
                </c:pt>
                <c:pt idx="29078">
                  <c:v>0.60799999999999998</c:v>
                </c:pt>
                <c:pt idx="29079">
                  <c:v>0.60799999999999998</c:v>
                </c:pt>
                <c:pt idx="29080">
                  <c:v>0.72</c:v>
                </c:pt>
                <c:pt idx="29081">
                  <c:v>0.60399999999999998</c:v>
                </c:pt>
                <c:pt idx="29082">
                  <c:v>0.60399999999999998</c:v>
                </c:pt>
                <c:pt idx="29083">
                  <c:v>0.747</c:v>
                </c:pt>
                <c:pt idx="29084">
                  <c:v>0.60899999999999999</c:v>
                </c:pt>
                <c:pt idx="29085">
                  <c:v>0.71499999999999997</c:v>
                </c:pt>
                <c:pt idx="29086">
                  <c:v>0.60899999999999999</c:v>
                </c:pt>
                <c:pt idx="29087">
                  <c:v>0.61499999999999999</c:v>
                </c:pt>
                <c:pt idx="29088">
                  <c:v>0.61499999999999999</c:v>
                </c:pt>
                <c:pt idx="29089">
                  <c:v>0.60799999999999998</c:v>
                </c:pt>
                <c:pt idx="29090">
                  <c:v>0.76</c:v>
                </c:pt>
                <c:pt idx="29091">
                  <c:v>0.75700000000000001</c:v>
                </c:pt>
                <c:pt idx="29092">
                  <c:v>0.76</c:v>
                </c:pt>
                <c:pt idx="29093">
                  <c:v>0.63900000000000001</c:v>
                </c:pt>
                <c:pt idx="29094">
                  <c:v>0.58799999999999997</c:v>
                </c:pt>
                <c:pt idx="29095">
                  <c:v>0.60799999999999998</c:v>
                </c:pt>
                <c:pt idx="29096">
                  <c:v>0.60799999999999998</c:v>
                </c:pt>
                <c:pt idx="29097">
                  <c:v>0.77100000000000002</c:v>
                </c:pt>
                <c:pt idx="29098">
                  <c:v>0.77200000000000002</c:v>
                </c:pt>
                <c:pt idx="29099">
                  <c:v>0.628</c:v>
                </c:pt>
                <c:pt idx="29100">
                  <c:v>0.64400000000000002</c:v>
                </c:pt>
                <c:pt idx="29101">
                  <c:v>0.76400000000000001</c:v>
                </c:pt>
                <c:pt idx="29102">
                  <c:v>0.76800000000000002</c:v>
                </c:pt>
                <c:pt idx="29103">
                  <c:v>0.76700000000000002</c:v>
                </c:pt>
                <c:pt idx="29104">
                  <c:v>0.61299999999999999</c:v>
                </c:pt>
                <c:pt idx="29105">
                  <c:v>0.63300000000000001</c:v>
                </c:pt>
                <c:pt idx="29106">
                  <c:v>0.76700000000000002</c:v>
                </c:pt>
                <c:pt idx="29107">
                  <c:v>0.60699999999999998</c:v>
                </c:pt>
                <c:pt idx="29108">
                  <c:v>0.59899999999999998</c:v>
                </c:pt>
                <c:pt idx="29109">
                  <c:v>0.61299999999999999</c:v>
                </c:pt>
                <c:pt idx="29110">
                  <c:v>0.64600000000000002</c:v>
                </c:pt>
                <c:pt idx="29111">
                  <c:v>0.77100000000000002</c:v>
                </c:pt>
                <c:pt idx="29112">
                  <c:v>0.76800000000000002</c:v>
                </c:pt>
                <c:pt idx="29113">
                  <c:v>0.64600000000000002</c:v>
                </c:pt>
                <c:pt idx="29114">
                  <c:v>0.58499999999999996</c:v>
                </c:pt>
                <c:pt idx="29115">
                  <c:v>0.68899999999999995</c:v>
                </c:pt>
                <c:pt idx="29116">
                  <c:v>0.76100000000000001</c:v>
                </c:pt>
                <c:pt idx="29117">
                  <c:v>0.76700000000000002</c:v>
                </c:pt>
                <c:pt idx="29118">
                  <c:v>0.76900000000000002</c:v>
                </c:pt>
                <c:pt idx="29119">
                  <c:v>0.76800000000000002</c:v>
                </c:pt>
                <c:pt idx="29120">
                  <c:v>0.72</c:v>
                </c:pt>
                <c:pt idx="29121">
                  <c:v>0.76900000000000002</c:v>
                </c:pt>
                <c:pt idx="29122">
                  <c:v>0.755</c:v>
                </c:pt>
                <c:pt idx="29123">
                  <c:v>0.63800000000000001</c:v>
                </c:pt>
                <c:pt idx="29124">
                  <c:v>0.63800000000000001</c:v>
                </c:pt>
                <c:pt idx="29125">
                  <c:v>0.59099999999999997</c:v>
                </c:pt>
                <c:pt idx="29126">
                  <c:v>0.626</c:v>
                </c:pt>
                <c:pt idx="29127">
                  <c:v>0.626</c:v>
                </c:pt>
                <c:pt idx="29128">
                  <c:v>0.72099999999999997</c:v>
                </c:pt>
                <c:pt idx="29129">
                  <c:v>0.59099999999999997</c:v>
                </c:pt>
                <c:pt idx="29130">
                  <c:v>0.76900000000000002</c:v>
                </c:pt>
                <c:pt idx="29131">
                  <c:v>0.63</c:v>
                </c:pt>
                <c:pt idx="29132">
                  <c:v>0.63100000000000001</c:v>
                </c:pt>
                <c:pt idx="29133">
                  <c:v>0.64700000000000002</c:v>
                </c:pt>
                <c:pt idx="29134">
                  <c:v>0.76900000000000002</c:v>
                </c:pt>
                <c:pt idx="29135">
                  <c:v>0.621</c:v>
                </c:pt>
                <c:pt idx="29136">
                  <c:v>0.621</c:v>
                </c:pt>
                <c:pt idx="29137">
                  <c:v>0.77600000000000002</c:v>
                </c:pt>
                <c:pt idx="29138">
                  <c:v>0.68899999999999995</c:v>
                </c:pt>
                <c:pt idx="29139">
                  <c:v>0.76800000000000002</c:v>
                </c:pt>
                <c:pt idx="29140">
                  <c:v>0.623</c:v>
                </c:pt>
                <c:pt idx="29141">
                  <c:v>0.621</c:v>
                </c:pt>
                <c:pt idx="29142">
                  <c:v>0.622</c:v>
                </c:pt>
                <c:pt idx="29143">
                  <c:v>0.72399999999999998</c:v>
                </c:pt>
                <c:pt idx="29144">
                  <c:v>0.57899999999999996</c:v>
                </c:pt>
                <c:pt idx="29145">
                  <c:v>0.76200000000000001</c:v>
                </c:pt>
                <c:pt idx="29146">
                  <c:v>0.60799999999999998</c:v>
                </c:pt>
                <c:pt idx="29147">
                  <c:v>0.58199999999999996</c:v>
                </c:pt>
                <c:pt idx="29148">
                  <c:v>0.61599999999999999</c:v>
                </c:pt>
                <c:pt idx="29149">
                  <c:v>0.58199999999999996</c:v>
                </c:pt>
                <c:pt idx="29150">
                  <c:v>0.64500000000000002</c:v>
                </c:pt>
                <c:pt idx="29151">
                  <c:v>0.64500000000000002</c:v>
                </c:pt>
                <c:pt idx="29152">
                  <c:v>0.61799999999999999</c:v>
                </c:pt>
                <c:pt idx="29153">
                  <c:v>0.64900000000000002</c:v>
                </c:pt>
                <c:pt idx="29154">
                  <c:v>0.65</c:v>
                </c:pt>
                <c:pt idx="29155">
                  <c:v>0.61799999999999999</c:v>
                </c:pt>
                <c:pt idx="29156">
                  <c:v>0.62</c:v>
                </c:pt>
                <c:pt idx="29157">
                  <c:v>0.58599999999999997</c:v>
                </c:pt>
                <c:pt idx="29158">
                  <c:v>0.71199999999999997</c:v>
                </c:pt>
                <c:pt idx="29159">
                  <c:v>0.71499999999999997</c:v>
                </c:pt>
                <c:pt idx="29160">
                  <c:v>0.75700000000000001</c:v>
                </c:pt>
                <c:pt idx="29161">
                  <c:v>0.71799999999999997</c:v>
                </c:pt>
                <c:pt idx="29162">
                  <c:v>0.71799999999999997</c:v>
                </c:pt>
                <c:pt idx="29163">
                  <c:v>0.77400000000000002</c:v>
                </c:pt>
                <c:pt idx="29164">
                  <c:v>0.68700000000000006</c:v>
                </c:pt>
                <c:pt idx="29165">
                  <c:v>0.752</c:v>
                </c:pt>
                <c:pt idx="29166">
                  <c:v>0.61699999999999999</c:v>
                </c:pt>
                <c:pt idx="29167">
                  <c:v>0.61699999999999999</c:v>
                </c:pt>
                <c:pt idx="29168">
                  <c:v>0.60599999999999998</c:v>
                </c:pt>
                <c:pt idx="29169">
                  <c:v>0.59499999999999997</c:v>
                </c:pt>
                <c:pt idx="29170">
                  <c:v>0.59499999999999997</c:v>
                </c:pt>
                <c:pt idx="29171">
                  <c:v>0.77200000000000002</c:v>
                </c:pt>
                <c:pt idx="29172">
                  <c:v>0.61799999999999999</c:v>
                </c:pt>
                <c:pt idx="29173">
                  <c:v>0.60099999999999998</c:v>
                </c:pt>
                <c:pt idx="29174">
                  <c:v>0.76300000000000001</c:v>
                </c:pt>
                <c:pt idx="29175">
                  <c:v>0.60899999999999999</c:v>
                </c:pt>
                <c:pt idx="29176">
                  <c:v>0.60899999999999999</c:v>
                </c:pt>
                <c:pt idx="29177">
                  <c:v>0.61799999999999999</c:v>
                </c:pt>
                <c:pt idx="29178">
                  <c:v>0.60399999999999998</c:v>
                </c:pt>
                <c:pt idx="29179">
                  <c:v>0.61699999999999999</c:v>
                </c:pt>
                <c:pt idx="29180">
                  <c:v>0.60599999999999998</c:v>
                </c:pt>
                <c:pt idx="29181">
                  <c:v>0.60599999999999998</c:v>
                </c:pt>
                <c:pt idx="29182">
                  <c:v>0.67500000000000004</c:v>
                </c:pt>
                <c:pt idx="29183">
                  <c:v>0.63</c:v>
                </c:pt>
                <c:pt idx="29184">
                  <c:v>0.58599999999999997</c:v>
                </c:pt>
                <c:pt idx="29185">
                  <c:v>0.58599999999999997</c:v>
                </c:pt>
                <c:pt idx="29186">
                  <c:v>0.63800000000000001</c:v>
                </c:pt>
                <c:pt idx="29187">
                  <c:v>0.76300000000000001</c:v>
                </c:pt>
                <c:pt idx="29188">
                  <c:v>0.61899999999999999</c:v>
                </c:pt>
                <c:pt idx="29189">
                  <c:v>0.69699999999999995</c:v>
                </c:pt>
                <c:pt idx="29190">
                  <c:v>0.58299999999999996</c:v>
                </c:pt>
                <c:pt idx="29191">
                  <c:v>0.76500000000000001</c:v>
                </c:pt>
                <c:pt idx="29192">
                  <c:v>0.75600000000000001</c:v>
                </c:pt>
                <c:pt idx="29193">
                  <c:v>0.61599999999999999</c:v>
                </c:pt>
                <c:pt idx="29194">
                  <c:v>0.64</c:v>
                </c:pt>
                <c:pt idx="29195">
                  <c:v>0.75600000000000001</c:v>
                </c:pt>
                <c:pt idx="29196">
                  <c:v>0.76600000000000001</c:v>
                </c:pt>
                <c:pt idx="29197">
                  <c:v>0.72899999999999998</c:v>
                </c:pt>
                <c:pt idx="29198">
                  <c:v>0.64100000000000001</c:v>
                </c:pt>
                <c:pt idx="29199">
                  <c:v>0.623</c:v>
                </c:pt>
                <c:pt idx="29200">
                  <c:v>0.76800000000000002</c:v>
                </c:pt>
                <c:pt idx="29201">
                  <c:v>0.76400000000000001</c:v>
                </c:pt>
                <c:pt idx="29202">
                  <c:v>0.76</c:v>
                </c:pt>
                <c:pt idx="29203">
                  <c:v>0.68200000000000005</c:v>
                </c:pt>
                <c:pt idx="29204">
                  <c:v>0.76300000000000001</c:v>
                </c:pt>
                <c:pt idx="29205">
                  <c:v>0.61699999999999999</c:v>
                </c:pt>
                <c:pt idx="29206">
                  <c:v>0.61699999999999999</c:v>
                </c:pt>
                <c:pt idx="29207">
                  <c:v>0.76400000000000001</c:v>
                </c:pt>
                <c:pt idx="29208">
                  <c:v>0.68200000000000005</c:v>
                </c:pt>
                <c:pt idx="29209">
                  <c:v>0.76800000000000002</c:v>
                </c:pt>
                <c:pt idx="29210">
                  <c:v>0.629</c:v>
                </c:pt>
                <c:pt idx="29211">
                  <c:v>0.629</c:v>
                </c:pt>
                <c:pt idx="29212">
                  <c:v>0.75800000000000001</c:v>
                </c:pt>
                <c:pt idx="29213">
                  <c:v>0.68200000000000005</c:v>
                </c:pt>
                <c:pt idx="29214">
                  <c:v>0.58499999999999996</c:v>
                </c:pt>
                <c:pt idx="29215">
                  <c:v>0.77700000000000002</c:v>
                </c:pt>
                <c:pt idx="29216">
                  <c:v>0.58499999999999996</c:v>
                </c:pt>
                <c:pt idx="29217">
                  <c:v>0.621</c:v>
                </c:pt>
                <c:pt idx="29218">
                  <c:v>0.76600000000000001</c:v>
                </c:pt>
                <c:pt idx="29219">
                  <c:v>0.622</c:v>
                </c:pt>
                <c:pt idx="29220">
                  <c:v>0.64900000000000002</c:v>
                </c:pt>
                <c:pt idx="29221">
                  <c:v>0.76500000000000001</c:v>
                </c:pt>
                <c:pt idx="29222">
                  <c:v>0.64200000000000002</c:v>
                </c:pt>
                <c:pt idx="29223">
                  <c:v>0.76100000000000001</c:v>
                </c:pt>
                <c:pt idx="29224">
                  <c:v>0.77900000000000003</c:v>
                </c:pt>
                <c:pt idx="29225">
                  <c:v>0.61599999999999999</c:v>
                </c:pt>
                <c:pt idx="29226">
                  <c:v>0.77100000000000002</c:v>
                </c:pt>
                <c:pt idx="29227">
                  <c:v>0.68</c:v>
                </c:pt>
                <c:pt idx="29228">
                  <c:v>0.64600000000000002</c:v>
                </c:pt>
                <c:pt idx="29229">
                  <c:v>0.61199999999999999</c:v>
                </c:pt>
                <c:pt idx="29230">
                  <c:v>0.77500000000000002</c:v>
                </c:pt>
                <c:pt idx="29231">
                  <c:v>0.75700000000000001</c:v>
                </c:pt>
                <c:pt idx="29232">
                  <c:v>0.67500000000000004</c:v>
                </c:pt>
                <c:pt idx="29233">
                  <c:v>0.71699999999999997</c:v>
                </c:pt>
                <c:pt idx="29234">
                  <c:v>0.76200000000000001</c:v>
                </c:pt>
                <c:pt idx="29235">
                  <c:v>0.61799999999999999</c:v>
                </c:pt>
                <c:pt idx="29236">
                  <c:v>0.77800000000000002</c:v>
                </c:pt>
                <c:pt idx="29237">
                  <c:v>0.78</c:v>
                </c:pt>
                <c:pt idx="29238">
                  <c:v>0.67500000000000004</c:v>
                </c:pt>
                <c:pt idx="29239">
                  <c:v>0.61799999999999999</c:v>
                </c:pt>
                <c:pt idx="29240">
                  <c:v>0.64800000000000002</c:v>
                </c:pt>
                <c:pt idx="29241">
                  <c:v>0.64800000000000002</c:v>
                </c:pt>
                <c:pt idx="29242">
                  <c:v>0.63900000000000001</c:v>
                </c:pt>
                <c:pt idx="29243">
                  <c:v>0.63900000000000001</c:v>
                </c:pt>
                <c:pt idx="29244">
                  <c:v>0.70499999999999996</c:v>
                </c:pt>
                <c:pt idx="29245">
                  <c:v>0.64400000000000002</c:v>
                </c:pt>
                <c:pt idx="29246">
                  <c:v>0.64500000000000002</c:v>
                </c:pt>
                <c:pt idx="29247">
                  <c:v>0.76300000000000001</c:v>
                </c:pt>
                <c:pt idx="29248">
                  <c:v>0.76800000000000002</c:v>
                </c:pt>
                <c:pt idx="29249">
                  <c:v>0.63300000000000001</c:v>
                </c:pt>
                <c:pt idx="29250">
                  <c:v>0.63300000000000001</c:v>
                </c:pt>
                <c:pt idx="29251">
                  <c:v>0.67500000000000004</c:v>
                </c:pt>
                <c:pt idx="29252">
                  <c:v>0.76200000000000001</c:v>
                </c:pt>
                <c:pt idx="29253">
                  <c:v>0.76500000000000001</c:v>
                </c:pt>
                <c:pt idx="29254">
                  <c:v>0.63500000000000001</c:v>
                </c:pt>
                <c:pt idx="29255">
                  <c:v>0.72599999999999998</c:v>
                </c:pt>
                <c:pt idx="29256">
                  <c:v>0.63300000000000001</c:v>
                </c:pt>
                <c:pt idx="29257">
                  <c:v>0.63400000000000001</c:v>
                </c:pt>
                <c:pt idx="29258">
                  <c:v>0.76600000000000001</c:v>
                </c:pt>
                <c:pt idx="29259">
                  <c:v>0.59199999999999997</c:v>
                </c:pt>
                <c:pt idx="29260">
                  <c:v>0.621</c:v>
                </c:pt>
                <c:pt idx="29261">
                  <c:v>0.59699999999999998</c:v>
                </c:pt>
                <c:pt idx="29262">
                  <c:v>0.629</c:v>
                </c:pt>
                <c:pt idx="29263">
                  <c:v>0.72799999999999998</c:v>
                </c:pt>
                <c:pt idx="29264">
                  <c:v>0.77700000000000002</c:v>
                </c:pt>
                <c:pt idx="29265">
                  <c:v>0.60099999999999998</c:v>
                </c:pt>
                <c:pt idx="29266">
                  <c:v>0.60099999999999998</c:v>
                </c:pt>
                <c:pt idx="29267">
                  <c:v>0.76</c:v>
                </c:pt>
                <c:pt idx="29268">
                  <c:v>0.59699999999999998</c:v>
                </c:pt>
                <c:pt idx="29269">
                  <c:v>0.59699999999999998</c:v>
                </c:pt>
                <c:pt idx="29270">
                  <c:v>0.62</c:v>
                </c:pt>
                <c:pt idx="29271">
                  <c:v>0.62</c:v>
                </c:pt>
                <c:pt idx="29272">
                  <c:v>0.61799999999999999</c:v>
                </c:pt>
                <c:pt idx="29273">
                  <c:v>0.68100000000000005</c:v>
                </c:pt>
                <c:pt idx="29274">
                  <c:v>0.63200000000000001</c:v>
                </c:pt>
                <c:pt idx="29275">
                  <c:v>0.63200000000000001</c:v>
                </c:pt>
                <c:pt idx="29276">
                  <c:v>0.68100000000000005</c:v>
                </c:pt>
                <c:pt idx="29277">
                  <c:v>0.63200000000000001</c:v>
                </c:pt>
                <c:pt idx="29278">
                  <c:v>0.58099999999999996</c:v>
                </c:pt>
                <c:pt idx="29279">
                  <c:v>0.58099999999999996</c:v>
                </c:pt>
                <c:pt idx="29280">
                  <c:v>0.74299999999999999</c:v>
                </c:pt>
                <c:pt idx="29281">
                  <c:v>0.59399999999999997</c:v>
                </c:pt>
                <c:pt idx="29282">
                  <c:v>0.60299999999999998</c:v>
                </c:pt>
                <c:pt idx="29283">
                  <c:v>0.60299999999999998</c:v>
                </c:pt>
                <c:pt idx="29284">
                  <c:v>0.72599999999999998</c:v>
                </c:pt>
                <c:pt idx="29285">
                  <c:v>0.60499999999999998</c:v>
                </c:pt>
                <c:pt idx="29286">
                  <c:v>0.7</c:v>
                </c:pt>
                <c:pt idx="29287">
                  <c:v>0.61399999999999999</c:v>
                </c:pt>
                <c:pt idx="29288">
                  <c:v>0.60599999999999998</c:v>
                </c:pt>
                <c:pt idx="29289">
                  <c:v>0.78100000000000003</c:v>
                </c:pt>
                <c:pt idx="29290">
                  <c:v>0.78100000000000003</c:v>
                </c:pt>
                <c:pt idx="29291">
                  <c:v>0.60599999999999998</c:v>
                </c:pt>
                <c:pt idx="29292">
                  <c:v>0.73</c:v>
                </c:pt>
                <c:pt idx="29293">
                  <c:v>0.78200000000000003</c:v>
                </c:pt>
                <c:pt idx="29294">
                  <c:v>0.78100000000000003</c:v>
                </c:pt>
                <c:pt idx="29295">
                  <c:v>0.62</c:v>
                </c:pt>
                <c:pt idx="29296">
                  <c:v>0.62</c:v>
                </c:pt>
                <c:pt idx="29297">
                  <c:v>0.78900000000000003</c:v>
                </c:pt>
                <c:pt idx="29298">
                  <c:v>0.77400000000000002</c:v>
                </c:pt>
                <c:pt idx="29299">
                  <c:v>0.78200000000000003</c:v>
                </c:pt>
                <c:pt idx="29300">
                  <c:v>0.64600000000000002</c:v>
                </c:pt>
                <c:pt idx="29301">
                  <c:v>0.73699999999999999</c:v>
                </c:pt>
                <c:pt idx="29302">
                  <c:v>0.63200000000000001</c:v>
                </c:pt>
                <c:pt idx="29303">
                  <c:v>0.59899999999999998</c:v>
                </c:pt>
                <c:pt idx="29304">
                  <c:v>0.77900000000000003</c:v>
                </c:pt>
                <c:pt idx="29305">
                  <c:v>0.63300000000000001</c:v>
                </c:pt>
                <c:pt idx="29306">
                  <c:v>0.79</c:v>
                </c:pt>
                <c:pt idx="29307">
                  <c:v>0.79400000000000004</c:v>
                </c:pt>
                <c:pt idx="29308">
                  <c:v>0.59799999999999998</c:v>
                </c:pt>
                <c:pt idx="29309">
                  <c:v>0.60499999999999998</c:v>
                </c:pt>
                <c:pt idx="29310">
                  <c:v>0.78500000000000003</c:v>
                </c:pt>
                <c:pt idx="29311">
                  <c:v>0.74299999999999999</c:v>
                </c:pt>
                <c:pt idx="29312">
                  <c:v>0.63500000000000001</c:v>
                </c:pt>
                <c:pt idx="29313">
                  <c:v>0.78600000000000003</c:v>
                </c:pt>
                <c:pt idx="29314">
                  <c:v>0.78100000000000003</c:v>
                </c:pt>
                <c:pt idx="29315">
                  <c:v>0.78300000000000003</c:v>
                </c:pt>
                <c:pt idx="29316">
                  <c:v>0.63600000000000001</c:v>
                </c:pt>
                <c:pt idx="29317">
                  <c:v>0.63700000000000001</c:v>
                </c:pt>
                <c:pt idx="29318">
                  <c:v>0.59399999999999997</c:v>
                </c:pt>
                <c:pt idx="29319">
                  <c:v>0.77800000000000002</c:v>
                </c:pt>
                <c:pt idx="29320">
                  <c:v>0.59399999999999997</c:v>
                </c:pt>
                <c:pt idx="29321">
                  <c:v>0.79500000000000004</c:v>
                </c:pt>
                <c:pt idx="29322">
                  <c:v>0.63100000000000001</c:v>
                </c:pt>
                <c:pt idx="29323">
                  <c:v>0.63100000000000001</c:v>
                </c:pt>
                <c:pt idx="29324">
                  <c:v>0.78100000000000003</c:v>
                </c:pt>
                <c:pt idx="29325">
                  <c:v>0.78500000000000003</c:v>
                </c:pt>
                <c:pt idx="29326">
                  <c:v>0.64400000000000002</c:v>
                </c:pt>
                <c:pt idx="29327">
                  <c:v>0.64400000000000002</c:v>
                </c:pt>
                <c:pt idx="29328">
                  <c:v>0.71899999999999997</c:v>
                </c:pt>
                <c:pt idx="29329">
                  <c:v>0.79700000000000004</c:v>
                </c:pt>
                <c:pt idx="29330">
                  <c:v>0.748</c:v>
                </c:pt>
                <c:pt idx="29331">
                  <c:v>0.625</c:v>
                </c:pt>
                <c:pt idx="29332">
                  <c:v>0.625</c:v>
                </c:pt>
                <c:pt idx="29333">
                  <c:v>0.79200000000000004</c:v>
                </c:pt>
                <c:pt idx="29334">
                  <c:v>0.78600000000000003</c:v>
                </c:pt>
                <c:pt idx="29335">
                  <c:v>0.63500000000000001</c:v>
                </c:pt>
                <c:pt idx="29336">
                  <c:v>0.63600000000000001</c:v>
                </c:pt>
                <c:pt idx="29337">
                  <c:v>0.63700000000000001</c:v>
                </c:pt>
                <c:pt idx="29338">
                  <c:v>0.63</c:v>
                </c:pt>
                <c:pt idx="29339">
                  <c:v>0.78600000000000003</c:v>
                </c:pt>
                <c:pt idx="29340">
                  <c:v>0.70899999999999996</c:v>
                </c:pt>
                <c:pt idx="29341">
                  <c:v>0.79300000000000004</c:v>
                </c:pt>
                <c:pt idx="29342">
                  <c:v>0.74299999999999999</c:v>
                </c:pt>
                <c:pt idx="29343">
                  <c:v>0.625</c:v>
                </c:pt>
                <c:pt idx="29344">
                  <c:v>0.66400000000000003</c:v>
                </c:pt>
                <c:pt idx="29345">
                  <c:v>0.79300000000000004</c:v>
                </c:pt>
                <c:pt idx="29346">
                  <c:v>0.73299999999999998</c:v>
                </c:pt>
                <c:pt idx="29347">
                  <c:v>0.71399999999999997</c:v>
                </c:pt>
                <c:pt idx="29348">
                  <c:v>0.74099999999999999</c:v>
                </c:pt>
                <c:pt idx="29349">
                  <c:v>0.745</c:v>
                </c:pt>
                <c:pt idx="29350">
                  <c:v>0.71499999999999997</c:v>
                </c:pt>
                <c:pt idx="29351">
                  <c:v>0.61099999999999999</c:v>
                </c:pt>
                <c:pt idx="29352">
                  <c:v>0.68799999999999994</c:v>
                </c:pt>
                <c:pt idx="29353">
                  <c:v>0.68799999999999994</c:v>
                </c:pt>
                <c:pt idx="29354">
                  <c:v>0.78800000000000003</c:v>
                </c:pt>
                <c:pt idx="29355">
                  <c:v>0.63700000000000001</c:v>
                </c:pt>
                <c:pt idx="29356">
                  <c:v>0.63700000000000001</c:v>
                </c:pt>
                <c:pt idx="29357">
                  <c:v>0.79100000000000004</c:v>
                </c:pt>
                <c:pt idx="29358">
                  <c:v>0.78700000000000003</c:v>
                </c:pt>
                <c:pt idx="29359">
                  <c:v>0.753</c:v>
                </c:pt>
                <c:pt idx="29360">
                  <c:v>0.64100000000000001</c:v>
                </c:pt>
                <c:pt idx="29361">
                  <c:v>0.64200000000000002</c:v>
                </c:pt>
                <c:pt idx="29362">
                  <c:v>0.60599999999999998</c:v>
                </c:pt>
                <c:pt idx="29363">
                  <c:v>0.60599999999999998</c:v>
                </c:pt>
                <c:pt idx="29364">
                  <c:v>0.71199999999999997</c:v>
                </c:pt>
                <c:pt idx="29365">
                  <c:v>0.60799999999999998</c:v>
                </c:pt>
                <c:pt idx="29366">
                  <c:v>0.60899999999999999</c:v>
                </c:pt>
                <c:pt idx="29367">
                  <c:v>0.60799999999999998</c:v>
                </c:pt>
                <c:pt idx="29368">
                  <c:v>0.79500000000000004</c:v>
                </c:pt>
                <c:pt idx="29369">
                  <c:v>0.60599999999999998</c:v>
                </c:pt>
                <c:pt idx="29370">
                  <c:v>0.59499999999999997</c:v>
                </c:pt>
                <c:pt idx="29371">
                  <c:v>0.59499999999999997</c:v>
                </c:pt>
                <c:pt idx="29372">
                  <c:v>0.79400000000000004</c:v>
                </c:pt>
                <c:pt idx="29373">
                  <c:v>0.8</c:v>
                </c:pt>
                <c:pt idx="29374">
                  <c:v>0.59</c:v>
                </c:pt>
                <c:pt idx="29375">
                  <c:v>0.81899999999999995</c:v>
                </c:pt>
                <c:pt idx="29376">
                  <c:v>0.81100000000000005</c:v>
                </c:pt>
                <c:pt idx="29377">
                  <c:v>0.64900000000000002</c:v>
                </c:pt>
                <c:pt idx="29378">
                  <c:v>0.64600000000000002</c:v>
                </c:pt>
                <c:pt idx="29379">
                  <c:v>0.63700000000000001</c:v>
                </c:pt>
                <c:pt idx="29380">
                  <c:v>0.60499999999999998</c:v>
                </c:pt>
                <c:pt idx="29381">
                  <c:v>0.72699999999999998</c:v>
                </c:pt>
                <c:pt idx="29382">
                  <c:v>0.67600000000000005</c:v>
                </c:pt>
                <c:pt idx="29383">
                  <c:v>0.65200000000000002</c:v>
                </c:pt>
                <c:pt idx="29384">
                  <c:v>0.67600000000000005</c:v>
                </c:pt>
                <c:pt idx="29385">
                  <c:v>0.79900000000000004</c:v>
                </c:pt>
                <c:pt idx="29386">
                  <c:v>0.65300000000000002</c:v>
                </c:pt>
                <c:pt idx="29387">
                  <c:v>0.80300000000000005</c:v>
                </c:pt>
                <c:pt idx="29388">
                  <c:v>0.79800000000000004</c:v>
                </c:pt>
                <c:pt idx="29389">
                  <c:v>0.66800000000000004</c:v>
                </c:pt>
                <c:pt idx="29390">
                  <c:v>0.80600000000000005</c:v>
                </c:pt>
                <c:pt idx="29391">
                  <c:v>0.66800000000000004</c:v>
                </c:pt>
                <c:pt idx="29392">
                  <c:v>0.77300000000000002</c:v>
                </c:pt>
                <c:pt idx="29393">
                  <c:v>0.628</c:v>
                </c:pt>
                <c:pt idx="29394">
                  <c:v>0.81699999999999995</c:v>
                </c:pt>
                <c:pt idx="29395">
                  <c:v>0.73499999999999999</c:v>
                </c:pt>
                <c:pt idx="29396">
                  <c:v>0.78700000000000003</c:v>
                </c:pt>
                <c:pt idx="29397">
                  <c:v>0.81200000000000006</c:v>
                </c:pt>
                <c:pt idx="29398">
                  <c:v>0.66800000000000004</c:v>
                </c:pt>
                <c:pt idx="29399">
                  <c:v>0.80300000000000005</c:v>
                </c:pt>
                <c:pt idx="29400">
                  <c:v>0.82099999999999995</c:v>
                </c:pt>
                <c:pt idx="29401">
                  <c:v>0.56799999999999995</c:v>
                </c:pt>
                <c:pt idx="29402">
                  <c:v>0.79600000000000004</c:v>
                </c:pt>
                <c:pt idx="29403">
                  <c:v>0.56799999999999995</c:v>
                </c:pt>
                <c:pt idx="29404">
                  <c:v>0.63400000000000001</c:v>
                </c:pt>
                <c:pt idx="29405">
                  <c:v>0.63400000000000001</c:v>
                </c:pt>
                <c:pt idx="29406">
                  <c:v>0.81100000000000005</c:v>
                </c:pt>
                <c:pt idx="29407">
                  <c:v>0.80900000000000005</c:v>
                </c:pt>
                <c:pt idx="29408">
                  <c:v>0.81</c:v>
                </c:pt>
                <c:pt idx="29409">
                  <c:v>0.73899999999999999</c:v>
                </c:pt>
                <c:pt idx="29410">
                  <c:v>0.64400000000000002</c:v>
                </c:pt>
                <c:pt idx="29411">
                  <c:v>0.60899999999999999</c:v>
                </c:pt>
                <c:pt idx="29412">
                  <c:v>0.65400000000000003</c:v>
                </c:pt>
                <c:pt idx="29413">
                  <c:v>0.81200000000000006</c:v>
                </c:pt>
                <c:pt idx="29414">
                  <c:v>0.64700000000000002</c:v>
                </c:pt>
                <c:pt idx="29415">
                  <c:v>0.82499999999999996</c:v>
                </c:pt>
                <c:pt idx="29416">
                  <c:v>0.74</c:v>
                </c:pt>
                <c:pt idx="29417">
                  <c:v>0.81100000000000005</c:v>
                </c:pt>
                <c:pt idx="29418">
                  <c:v>0.82199999999999995</c:v>
                </c:pt>
                <c:pt idx="29419">
                  <c:v>0.64700000000000002</c:v>
                </c:pt>
                <c:pt idx="29420">
                  <c:v>0.61199999999999999</c:v>
                </c:pt>
                <c:pt idx="29421">
                  <c:v>0.81499999999999995</c:v>
                </c:pt>
                <c:pt idx="29422">
                  <c:v>0.61299999999999999</c:v>
                </c:pt>
                <c:pt idx="29423">
                  <c:v>0.66</c:v>
                </c:pt>
                <c:pt idx="29424">
                  <c:v>0.82699999999999996</c:v>
                </c:pt>
                <c:pt idx="29425">
                  <c:v>0.746</c:v>
                </c:pt>
                <c:pt idx="29426">
                  <c:v>0.65400000000000003</c:v>
                </c:pt>
                <c:pt idx="29427">
                  <c:v>0.65400000000000003</c:v>
                </c:pt>
                <c:pt idx="29428">
                  <c:v>0.64200000000000002</c:v>
                </c:pt>
                <c:pt idx="29429">
                  <c:v>0.64200000000000002</c:v>
                </c:pt>
                <c:pt idx="29430">
                  <c:v>0.751</c:v>
                </c:pt>
                <c:pt idx="29431">
                  <c:v>0.77600000000000002</c:v>
                </c:pt>
                <c:pt idx="29432">
                  <c:v>0.73599999999999999</c:v>
                </c:pt>
                <c:pt idx="29433">
                  <c:v>0.622</c:v>
                </c:pt>
                <c:pt idx="29434">
                  <c:v>0.622</c:v>
                </c:pt>
                <c:pt idx="29435">
                  <c:v>0.65800000000000003</c:v>
                </c:pt>
                <c:pt idx="29436">
                  <c:v>0.65900000000000003</c:v>
                </c:pt>
                <c:pt idx="29437">
                  <c:v>0.77600000000000002</c:v>
                </c:pt>
                <c:pt idx="29438">
                  <c:v>0.66100000000000003</c:v>
                </c:pt>
                <c:pt idx="29439">
                  <c:v>0.624</c:v>
                </c:pt>
                <c:pt idx="29440">
                  <c:v>0.79200000000000004</c:v>
                </c:pt>
                <c:pt idx="29441">
                  <c:v>0.68899999999999995</c:v>
                </c:pt>
                <c:pt idx="29442">
                  <c:v>0.622</c:v>
                </c:pt>
                <c:pt idx="29443">
                  <c:v>0.624</c:v>
                </c:pt>
                <c:pt idx="29444">
                  <c:v>0.74399999999999999</c:v>
                </c:pt>
                <c:pt idx="29445">
                  <c:v>0.66500000000000004</c:v>
                </c:pt>
                <c:pt idx="29446">
                  <c:v>0.84699999999999998</c:v>
                </c:pt>
                <c:pt idx="29447">
                  <c:v>0.83899999999999997</c:v>
                </c:pt>
                <c:pt idx="29448">
                  <c:v>0.625</c:v>
                </c:pt>
                <c:pt idx="29449">
                  <c:v>0.61399999999999999</c:v>
                </c:pt>
                <c:pt idx="29450">
                  <c:v>0.61399999999999999</c:v>
                </c:pt>
                <c:pt idx="29451">
                  <c:v>0.77300000000000002</c:v>
                </c:pt>
                <c:pt idx="29452">
                  <c:v>0.60299999999999998</c:v>
                </c:pt>
                <c:pt idx="29453">
                  <c:v>0.82199999999999995</c:v>
                </c:pt>
                <c:pt idx="29454">
                  <c:v>0.66600000000000004</c:v>
                </c:pt>
                <c:pt idx="29455">
                  <c:v>0.82199999999999995</c:v>
                </c:pt>
                <c:pt idx="29456">
                  <c:v>0.66700000000000004</c:v>
                </c:pt>
                <c:pt idx="29457">
                  <c:v>0.83099999999999996</c:v>
                </c:pt>
                <c:pt idx="29458">
                  <c:v>0.79400000000000004</c:v>
                </c:pt>
                <c:pt idx="29459">
                  <c:v>0.83199999999999996</c:v>
                </c:pt>
                <c:pt idx="29460">
                  <c:v>0.59399999999999997</c:v>
                </c:pt>
                <c:pt idx="29461">
                  <c:v>0.57299999999999995</c:v>
                </c:pt>
                <c:pt idx="29462">
                  <c:v>0.59399999999999997</c:v>
                </c:pt>
                <c:pt idx="29463">
                  <c:v>0.77800000000000002</c:v>
                </c:pt>
                <c:pt idx="29464">
                  <c:v>0.59399999999999997</c:v>
                </c:pt>
                <c:pt idx="29465">
                  <c:v>0.68600000000000005</c:v>
                </c:pt>
                <c:pt idx="29466">
                  <c:v>0.82799999999999996</c:v>
                </c:pt>
                <c:pt idx="29467">
                  <c:v>0.61799999999999999</c:v>
                </c:pt>
                <c:pt idx="29468">
                  <c:v>0.83399999999999996</c:v>
                </c:pt>
                <c:pt idx="29469">
                  <c:v>0.79400000000000004</c:v>
                </c:pt>
                <c:pt idx="29470">
                  <c:v>0.83699999999999997</c:v>
                </c:pt>
                <c:pt idx="29471">
                  <c:v>0.624</c:v>
                </c:pt>
                <c:pt idx="29472">
                  <c:v>0.66300000000000003</c:v>
                </c:pt>
                <c:pt idx="29473">
                  <c:v>0.80600000000000005</c:v>
                </c:pt>
                <c:pt idx="29474">
                  <c:v>0.83699999999999997</c:v>
                </c:pt>
                <c:pt idx="29475">
                  <c:v>0.80500000000000005</c:v>
                </c:pt>
                <c:pt idx="29476">
                  <c:v>0.85</c:v>
                </c:pt>
                <c:pt idx="29477">
                  <c:v>0.84399999999999997</c:v>
                </c:pt>
                <c:pt idx="29478">
                  <c:v>0.84299999999999997</c:v>
                </c:pt>
                <c:pt idx="29479">
                  <c:v>0.83</c:v>
                </c:pt>
                <c:pt idx="29480">
                  <c:v>0.628</c:v>
                </c:pt>
                <c:pt idx="29481">
                  <c:v>0.629</c:v>
                </c:pt>
                <c:pt idx="29482">
                  <c:v>0.83399999999999996</c:v>
                </c:pt>
                <c:pt idx="29483">
                  <c:v>0.84699999999999998</c:v>
                </c:pt>
                <c:pt idx="29484">
                  <c:v>0.57199999999999995</c:v>
                </c:pt>
                <c:pt idx="29485">
                  <c:v>0.77300000000000002</c:v>
                </c:pt>
                <c:pt idx="29486">
                  <c:v>0.57199999999999995</c:v>
                </c:pt>
                <c:pt idx="29487">
                  <c:v>0.84899999999999998</c:v>
                </c:pt>
                <c:pt idx="29488">
                  <c:v>0.64900000000000002</c:v>
                </c:pt>
                <c:pt idx="29489">
                  <c:v>0.82799999999999996</c:v>
                </c:pt>
                <c:pt idx="29490">
                  <c:v>0.64200000000000002</c:v>
                </c:pt>
                <c:pt idx="29491">
                  <c:v>0.64200000000000002</c:v>
                </c:pt>
                <c:pt idx="29492">
                  <c:v>0.71099999999999997</c:v>
                </c:pt>
                <c:pt idx="29493">
                  <c:v>0.753</c:v>
                </c:pt>
                <c:pt idx="29494">
                  <c:v>0.77300000000000002</c:v>
                </c:pt>
                <c:pt idx="29495">
                  <c:v>0.83699999999999997</c:v>
                </c:pt>
                <c:pt idx="29496">
                  <c:v>0.66</c:v>
                </c:pt>
                <c:pt idx="29497">
                  <c:v>0.66</c:v>
                </c:pt>
                <c:pt idx="29498">
                  <c:v>0.75800000000000001</c:v>
                </c:pt>
                <c:pt idx="29499">
                  <c:v>0.86299999999999999</c:v>
                </c:pt>
                <c:pt idx="29500">
                  <c:v>0.79500000000000004</c:v>
                </c:pt>
                <c:pt idx="29501">
                  <c:v>0.76100000000000001</c:v>
                </c:pt>
                <c:pt idx="29502">
                  <c:v>0.79100000000000004</c:v>
                </c:pt>
                <c:pt idx="29503">
                  <c:v>0.84</c:v>
                </c:pt>
                <c:pt idx="29504">
                  <c:v>0.629</c:v>
                </c:pt>
                <c:pt idx="29505">
                  <c:v>0.624</c:v>
                </c:pt>
                <c:pt idx="29506">
                  <c:v>0.80900000000000005</c:v>
                </c:pt>
                <c:pt idx="29507">
                  <c:v>0.84099999999999997</c:v>
                </c:pt>
                <c:pt idx="29508">
                  <c:v>0.82699999999999996</c:v>
                </c:pt>
                <c:pt idx="29509">
                  <c:v>0.84499999999999997</c:v>
                </c:pt>
                <c:pt idx="29510">
                  <c:v>0.70299999999999996</c:v>
                </c:pt>
                <c:pt idx="29511">
                  <c:v>0.66</c:v>
                </c:pt>
                <c:pt idx="29512">
                  <c:v>0.70299999999999996</c:v>
                </c:pt>
                <c:pt idx="29513">
                  <c:v>0.82899999999999996</c:v>
                </c:pt>
                <c:pt idx="29514">
                  <c:v>0.67100000000000004</c:v>
                </c:pt>
                <c:pt idx="29515">
                  <c:v>0.67100000000000004</c:v>
                </c:pt>
                <c:pt idx="29516">
                  <c:v>0.629</c:v>
                </c:pt>
                <c:pt idx="29517">
                  <c:v>0.629</c:v>
                </c:pt>
                <c:pt idx="29518">
                  <c:v>0.85099999999999998</c:v>
                </c:pt>
                <c:pt idx="29519">
                  <c:v>0.63300000000000001</c:v>
                </c:pt>
                <c:pt idx="29520">
                  <c:v>0.63400000000000001</c:v>
                </c:pt>
                <c:pt idx="29521">
                  <c:v>0.59699999999999998</c:v>
                </c:pt>
                <c:pt idx="29522">
                  <c:v>0.59699999999999998</c:v>
                </c:pt>
                <c:pt idx="29523">
                  <c:v>0.59499999999999997</c:v>
                </c:pt>
                <c:pt idx="29524">
                  <c:v>0.72799999999999998</c:v>
                </c:pt>
                <c:pt idx="29525">
                  <c:v>0.70499999999999996</c:v>
                </c:pt>
                <c:pt idx="29526">
                  <c:v>0.86</c:v>
                </c:pt>
                <c:pt idx="29527">
                  <c:v>0.85599999999999998</c:v>
                </c:pt>
                <c:pt idx="29528">
                  <c:v>0.57299999999999995</c:v>
                </c:pt>
                <c:pt idx="29529">
                  <c:v>0.82099999999999995</c:v>
                </c:pt>
                <c:pt idx="29530">
                  <c:v>0.86899999999999999</c:v>
                </c:pt>
                <c:pt idx="29531">
                  <c:v>0.66800000000000004</c:v>
                </c:pt>
                <c:pt idx="29532">
                  <c:v>0.65</c:v>
                </c:pt>
                <c:pt idx="29533">
                  <c:v>0.84</c:v>
                </c:pt>
                <c:pt idx="29534">
                  <c:v>0.85099999999999998</c:v>
                </c:pt>
                <c:pt idx="29535">
                  <c:v>0.872</c:v>
                </c:pt>
                <c:pt idx="29536">
                  <c:v>0.64500000000000002</c:v>
                </c:pt>
                <c:pt idx="29537">
                  <c:v>0.85599999999999998</c:v>
                </c:pt>
                <c:pt idx="29538">
                  <c:v>0.86799999999999999</c:v>
                </c:pt>
                <c:pt idx="29539">
                  <c:v>0.70699999999999996</c:v>
                </c:pt>
                <c:pt idx="29540">
                  <c:v>0.76600000000000001</c:v>
                </c:pt>
                <c:pt idx="29541">
                  <c:v>0.70699999999999996</c:v>
                </c:pt>
                <c:pt idx="29542">
                  <c:v>0.64600000000000002</c:v>
                </c:pt>
                <c:pt idx="29543">
                  <c:v>0.69499999999999995</c:v>
                </c:pt>
                <c:pt idx="29544">
                  <c:v>0.86699999999999999</c:v>
                </c:pt>
                <c:pt idx="29545">
                  <c:v>0.80500000000000005</c:v>
                </c:pt>
                <c:pt idx="29546">
                  <c:v>0.86299999999999999</c:v>
                </c:pt>
                <c:pt idx="29547">
                  <c:v>0.69599999999999995</c:v>
                </c:pt>
                <c:pt idx="29548">
                  <c:v>0.84899999999999998</c:v>
                </c:pt>
                <c:pt idx="29549">
                  <c:v>0.87</c:v>
                </c:pt>
                <c:pt idx="29550">
                  <c:v>0.877</c:v>
                </c:pt>
                <c:pt idx="29551">
                  <c:v>0.69499999999999995</c:v>
                </c:pt>
                <c:pt idx="29552">
                  <c:v>0.875</c:v>
                </c:pt>
                <c:pt idx="29553">
                  <c:v>0.86699999999999999</c:v>
                </c:pt>
                <c:pt idx="29554">
                  <c:v>0.84299999999999997</c:v>
                </c:pt>
                <c:pt idx="29555">
                  <c:v>0.82899999999999996</c:v>
                </c:pt>
                <c:pt idx="29556">
                  <c:v>0.86899999999999999</c:v>
                </c:pt>
                <c:pt idx="29557">
                  <c:v>0.88100000000000001</c:v>
                </c:pt>
                <c:pt idx="29558">
                  <c:v>0.78500000000000003</c:v>
                </c:pt>
                <c:pt idx="29559">
                  <c:v>0.89100000000000001</c:v>
                </c:pt>
                <c:pt idx="29560">
                  <c:v>0.63500000000000001</c:v>
                </c:pt>
                <c:pt idx="29561">
                  <c:v>0.64600000000000002</c:v>
                </c:pt>
                <c:pt idx="29562">
                  <c:v>0.64600000000000002</c:v>
                </c:pt>
                <c:pt idx="29563">
                  <c:v>0.878</c:v>
                </c:pt>
                <c:pt idx="29564">
                  <c:v>0.63900000000000001</c:v>
                </c:pt>
                <c:pt idx="29565">
                  <c:v>0.88</c:v>
                </c:pt>
                <c:pt idx="29566">
                  <c:v>0.86199999999999999</c:v>
                </c:pt>
                <c:pt idx="29567">
                  <c:v>0.88600000000000001</c:v>
                </c:pt>
                <c:pt idx="29568">
                  <c:v>0.79700000000000004</c:v>
                </c:pt>
                <c:pt idx="29569">
                  <c:v>0.61399999999999999</c:v>
                </c:pt>
                <c:pt idx="29570">
                  <c:v>0.88100000000000001</c:v>
                </c:pt>
                <c:pt idx="29571">
                  <c:v>0.89600000000000002</c:v>
                </c:pt>
                <c:pt idx="29572">
                  <c:v>0.88800000000000001</c:v>
                </c:pt>
                <c:pt idx="29573">
                  <c:v>0.82599999999999996</c:v>
                </c:pt>
                <c:pt idx="29574">
                  <c:v>0.61499999999999999</c:v>
                </c:pt>
                <c:pt idx="29575">
                  <c:v>0.82399999999999995</c:v>
                </c:pt>
                <c:pt idx="29576">
                  <c:v>0.79800000000000004</c:v>
                </c:pt>
                <c:pt idx="29577">
                  <c:v>0.88500000000000001</c:v>
                </c:pt>
                <c:pt idx="29578">
                  <c:v>0.89800000000000002</c:v>
                </c:pt>
                <c:pt idx="29579">
                  <c:v>0.84399999999999997</c:v>
                </c:pt>
                <c:pt idx="29580">
                  <c:v>0.84499999999999997</c:v>
                </c:pt>
                <c:pt idx="29581">
                  <c:v>0.79500000000000004</c:v>
                </c:pt>
                <c:pt idx="29582">
                  <c:v>0.67900000000000005</c:v>
                </c:pt>
                <c:pt idx="29583">
                  <c:v>0.64600000000000002</c:v>
                </c:pt>
                <c:pt idx="29584">
                  <c:v>0.64600000000000002</c:v>
                </c:pt>
                <c:pt idx="29585">
                  <c:v>0.878</c:v>
                </c:pt>
                <c:pt idx="29586">
                  <c:v>0.78400000000000003</c:v>
                </c:pt>
                <c:pt idx="29587">
                  <c:v>0.86699999999999999</c:v>
                </c:pt>
                <c:pt idx="29588">
                  <c:v>0.63500000000000001</c:v>
                </c:pt>
                <c:pt idx="29589">
                  <c:v>0.63500000000000001</c:v>
                </c:pt>
                <c:pt idx="29590">
                  <c:v>0.78700000000000003</c:v>
                </c:pt>
                <c:pt idx="29591">
                  <c:v>0.65100000000000002</c:v>
                </c:pt>
                <c:pt idx="29592">
                  <c:v>0.65200000000000002</c:v>
                </c:pt>
                <c:pt idx="29593">
                  <c:v>0.72199999999999998</c:v>
                </c:pt>
                <c:pt idx="29594">
                  <c:v>0.91200000000000003</c:v>
                </c:pt>
                <c:pt idx="29595">
                  <c:v>0.79300000000000004</c:v>
                </c:pt>
                <c:pt idx="29596">
                  <c:v>0.88200000000000001</c:v>
                </c:pt>
                <c:pt idx="29597">
                  <c:v>0.82099999999999995</c:v>
                </c:pt>
                <c:pt idx="29598">
                  <c:v>0.69</c:v>
                </c:pt>
                <c:pt idx="29599">
                  <c:v>0.90700000000000003</c:v>
                </c:pt>
                <c:pt idx="29600">
                  <c:v>0.89300000000000002</c:v>
                </c:pt>
                <c:pt idx="29601">
                  <c:v>0.89800000000000002</c:v>
                </c:pt>
                <c:pt idx="29602">
                  <c:v>0.61099999999999999</c:v>
                </c:pt>
                <c:pt idx="29603">
                  <c:v>0.69099999999999995</c:v>
                </c:pt>
                <c:pt idx="29604">
                  <c:v>0.69099999999999995</c:v>
                </c:pt>
                <c:pt idx="29605">
                  <c:v>0.61099999999999999</c:v>
                </c:pt>
                <c:pt idx="29606">
                  <c:v>0.84699999999999998</c:v>
                </c:pt>
                <c:pt idx="29607">
                  <c:v>0.89600000000000002</c:v>
                </c:pt>
                <c:pt idx="29608">
                  <c:v>0.61</c:v>
                </c:pt>
                <c:pt idx="29609">
                  <c:v>0.58199999999999996</c:v>
                </c:pt>
                <c:pt idx="29610">
                  <c:v>0.88800000000000001</c:v>
                </c:pt>
                <c:pt idx="29611">
                  <c:v>0.89300000000000002</c:v>
                </c:pt>
                <c:pt idx="29612">
                  <c:v>0.79500000000000004</c:v>
                </c:pt>
                <c:pt idx="29613">
                  <c:v>0.82899999999999996</c:v>
                </c:pt>
                <c:pt idx="29614">
                  <c:v>0.71699999999999997</c:v>
                </c:pt>
                <c:pt idx="29615">
                  <c:v>0.90500000000000003</c:v>
                </c:pt>
                <c:pt idx="29616">
                  <c:v>0.89400000000000002</c:v>
                </c:pt>
                <c:pt idx="29617">
                  <c:v>0.90500000000000003</c:v>
                </c:pt>
                <c:pt idx="29618">
                  <c:v>0.88800000000000001</c:v>
                </c:pt>
                <c:pt idx="29619">
                  <c:v>0.90600000000000003</c:v>
                </c:pt>
                <c:pt idx="29620">
                  <c:v>0.90600000000000003</c:v>
                </c:pt>
                <c:pt idx="29621">
                  <c:v>0.86199999999999999</c:v>
                </c:pt>
                <c:pt idx="29622">
                  <c:v>0.65600000000000003</c:v>
                </c:pt>
                <c:pt idx="29623">
                  <c:v>0.90700000000000003</c:v>
                </c:pt>
                <c:pt idx="29624">
                  <c:v>0.91700000000000004</c:v>
                </c:pt>
                <c:pt idx="29625">
                  <c:v>0.90200000000000002</c:v>
                </c:pt>
                <c:pt idx="29626">
                  <c:v>0.90100000000000002</c:v>
                </c:pt>
                <c:pt idx="29627">
                  <c:v>0.91800000000000004</c:v>
                </c:pt>
                <c:pt idx="29628">
                  <c:v>0.86</c:v>
                </c:pt>
                <c:pt idx="29629">
                  <c:v>0.92100000000000004</c:v>
                </c:pt>
                <c:pt idx="29630">
                  <c:v>0.622</c:v>
                </c:pt>
                <c:pt idx="29631">
                  <c:v>0.623</c:v>
                </c:pt>
                <c:pt idx="29632">
                  <c:v>0.91400000000000003</c:v>
                </c:pt>
                <c:pt idx="29633">
                  <c:v>0.86399999999999999</c:v>
                </c:pt>
                <c:pt idx="29634">
                  <c:v>0.93</c:v>
                </c:pt>
                <c:pt idx="29635">
                  <c:v>0.91</c:v>
                </c:pt>
                <c:pt idx="29636">
                  <c:v>0.747</c:v>
                </c:pt>
                <c:pt idx="29637">
                  <c:v>0.92100000000000004</c:v>
                </c:pt>
                <c:pt idx="29638">
                  <c:v>0.86099999999999999</c:v>
                </c:pt>
                <c:pt idx="29639">
                  <c:v>0.86499999999999999</c:v>
                </c:pt>
                <c:pt idx="29640">
                  <c:v>0.91</c:v>
                </c:pt>
                <c:pt idx="29641">
                  <c:v>0.92200000000000004</c:v>
                </c:pt>
                <c:pt idx="29642">
                  <c:v>0.89100000000000001</c:v>
                </c:pt>
                <c:pt idx="29643">
                  <c:v>0.89</c:v>
                </c:pt>
                <c:pt idx="29644">
                  <c:v>0.89200000000000002</c:v>
                </c:pt>
                <c:pt idx="29645">
                  <c:v>0.66400000000000003</c:v>
                </c:pt>
                <c:pt idx="29646">
                  <c:v>0.93</c:v>
                </c:pt>
                <c:pt idx="29647">
                  <c:v>0.88400000000000001</c:v>
                </c:pt>
                <c:pt idx="29648">
                  <c:v>0.84</c:v>
                </c:pt>
                <c:pt idx="29649">
                  <c:v>0.93200000000000005</c:v>
                </c:pt>
                <c:pt idx="29650">
                  <c:v>0.65100000000000002</c:v>
                </c:pt>
                <c:pt idx="29651">
                  <c:v>0.65100000000000002</c:v>
                </c:pt>
                <c:pt idx="29652">
                  <c:v>0.88400000000000001</c:v>
                </c:pt>
                <c:pt idx="29653">
                  <c:v>0.82499999999999996</c:v>
                </c:pt>
                <c:pt idx="29654">
                  <c:v>0.626</c:v>
                </c:pt>
                <c:pt idx="29655">
                  <c:v>0.83199999999999996</c:v>
                </c:pt>
                <c:pt idx="29656">
                  <c:v>0.91600000000000004</c:v>
                </c:pt>
                <c:pt idx="29657">
                  <c:v>0.73499999999999999</c:v>
                </c:pt>
                <c:pt idx="29658">
                  <c:v>0.73599999999999999</c:v>
                </c:pt>
                <c:pt idx="29659">
                  <c:v>0.92100000000000004</c:v>
                </c:pt>
                <c:pt idx="29660">
                  <c:v>0.91800000000000004</c:v>
                </c:pt>
                <c:pt idx="29661">
                  <c:v>0.65400000000000003</c:v>
                </c:pt>
                <c:pt idx="29662">
                  <c:v>0.879</c:v>
                </c:pt>
                <c:pt idx="29663">
                  <c:v>0.91300000000000003</c:v>
                </c:pt>
                <c:pt idx="29664">
                  <c:v>0.627</c:v>
                </c:pt>
                <c:pt idx="29665">
                  <c:v>0.628</c:v>
                </c:pt>
                <c:pt idx="29666">
                  <c:v>0.90500000000000003</c:v>
                </c:pt>
                <c:pt idx="29667">
                  <c:v>0.90900000000000003</c:v>
                </c:pt>
                <c:pt idx="29668">
                  <c:v>0.876</c:v>
                </c:pt>
                <c:pt idx="29669">
                  <c:v>0.89600000000000002</c:v>
                </c:pt>
                <c:pt idx="29670">
                  <c:v>0.76800000000000002</c:v>
                </c:pt>
                <c:pt idx="29671">
                  <c:v>0.92100000000000004</c:v>
                </c:pt>
                <c:pt idx="29672">
                  <c:v>0.93</c:v>
                </c:pt>
                <c:pt idx="29673">
                  <c:v>0.73899999999999999</c:v>
                </c:pt>
                <c:pt idx="29674">
                  <c:v>0.92</c:v>
                </c:pt>
                <c:pt idx="29675">
                  <c:v>0.90800000000000003</c:v>
                </c:pt>
                <c:pt idx="29676">
                  <c:v>0.93799999999999994</c:v>
                </c:pt>
                <c:pt idx="29677">
                  <c:v>0.74</c:v>
                </c:pt>
                <c:pt idx="29678">
                  <c:v>0.80700000000000005</c:v>
                </c:pt>
                <c:pt idx="29679">
                  <c:v>0.74</c:v>
                </c:pt>
                <c:pt idx="29680">
                  <c:v>0.94499999999999995</c:v>
                </c:pt>
                <c:pt idx="29681">
                  <c:v>0.93799999999999994</c:v>
                </c:pt>
                <c:pt idx="29682">
                  <c:v>0.94099999999999995</c:v>
                </c:pt>
                <c:pt idx="29683">
                  <c:v>0.93500000000000005</c:v>
                </c:pt>
                <c:pt idx="29684">
                  <c:v>0.93100000000000005</c:v>
                </c:pt>
                <c:pt idx="29685">
                  <c:v>0.94099999999999995</c:v>
                </c:pt>
                <c:pt idx="29686">
                  <c:v>0.85699999999999998</c:v>
                </c:pt>
                <c:pt idx="29687">
                  <c:v>0.90200000000000002</c:v>
                </c:pt>
                <c:pt idx="29688">
                  <c:v>0.94899999999999995</c:v>
                </c:pt>
                <c:pt idx="29689">
                  <c:v>0.94499999999999995</c:v>
                </c:pt>
                <c:pt idx="29690">
                  <c:v>0.93400000000000005</c:v>
                </c:pt>
                <c:pt idx="29691">
                  <c:v>0.94299999999999995</c:v>
                </c:pt>
                <c:pt idx="29692">
                  <c:v>0.95899999999999996</c:v>
                </c:pt>
                <c:pt idx="29693">
                  <c:v>0.96299999999999997</c:v>
                </c:pt>
                <c:pt idx="29694">
                  <c:v>0.85299999999999998</c:v>
                </c:pt>
                <c:pt idx="29695">
                  <c:v>0.94699999999999995</c:v>
                </c:pt>
                <c:pt idx="29696">
                  <c:v>0.95399999999999996</c:v>
                </c:pt>
                <c:pt idx="29697">
                  <c:v>0.95199999999999996</c:v>
                </c:pt>
                <c:pt idx="29698">
                  <c:v>0.63300000000000001</c:v>
                </c:pt>
                <c:pt idx="29699">
                  <c:v>0.88700000000000001</c:v>
                </c:pt>
                <c:pt idx="29700">
                  <c:v>0.629</c:v>
                </c:pt>
                <c:pt idx="29701">
                  <c:v>0.95199999999999996</c:v>
                </c:pt>
                <c:pt idx="29702">
                  <c:v>0.629</c:v>
                </c:pt>
                <c:pt idx="29703">
                  <c:v>0.95499999999999996</c:v>
                </c:pt>
                <c:pt idx="29704">
                  <c:v>0.95299999999999996</c:v>
                </c:pt>
                <c:pt idx="29705">
                  <c:v>0.95</c:v>
                </c:pt>
                <c:pt idx="29706">
                  <c:v>0.92800000000000005</c:v>
                </c:pt>
                <c:pt idx="29707">
                  <c:v>0.95699999999999996</c:v>
                </c:pt>
                <c:pt idx="29708">
                  <c:v>0.97</c:v>
                </c:pt>
                <c:pt idx="29709">
                  <c:v>0.90100000000000002</c:v>
                </c:pt>
                <c:pt idx="29710">
                  <c:v>0.84099999999999997</c:v>
                </c:pt>
                <c:pt idx="29711">
                  <c:v>0.86699999999999999</c:v>
                </c:pt>
                <c:pt idx="29712">
                  <c:v>0.96199999999999997</c:v>
                </c:pt>
                <c:pt idx="29713">
                  <c:v>0.97199999999999998</c:v>
                </c:pt>
                <c:pt idx="29714">
                  <c:v>0.94699999999999995</c:v>
                </c:pt>
                <c:pt idx="29715">
                  <c:v>0.86799999999999999</c:v>
                </c:pt>
                <c:pt idx="29716">
                  <c:v>0.90900000000000003</c:v>
                </c:pt>
                <c:pt idx="29717">
                  <c:v>0.67100000000000004</c:v>
                </c:pt>
                <c:pt idx="29718">
                  <c:v>0.98</c:v>
                </c:pt>
                <c:pt idx="29719">
                  <c:v>0.75600000000000001</c:v>
                </c:pt>
                <c:pt idx="29720">
                  <c:v>0.95799999999999996</c:v>
                </c:pt>
                <c:pt idx="29721">
                  <c:v>0.86499999999999999</c:v>
                </c:pt>
                <c:pt idx="29722">
                  <c:v>0.96699999999999997</c:v>
                </c:pt>
                <c:pt idx="29723">
                  <c:v>0.97799999999999998</c:v>
                </c:pt>
                <c:pt idx="29724">
                  <c:v>0.71699999999999997</c:v>
                </c:pt>
                <c:pt idx="29725">
                  <c:v>0.96299999999999997</c:v>
                </c:pt>
                <c:pt idx="29726">
                  <c:v>0.96899999999999997</c:v>
                </c:pt>
                <c:pt idx="29727">
                  <c:v>0.96499999999999997</c:v>
                </c:pt>
                <c:pt idx="29728">
                  <c:v>0.71699999999999997</c:v>
                </c:pt>
                <c:pt idx="29729">
                  <c:v>0.96599999999999997</c:v>
                </c:pt>
                <c:pt idx="29730">
                  <c:v>0.71799999999999997</c:v>
                </c:pt>
                <c:pt idx="29731">
                  <c:v>0.96199999999999997</c:v>
                </c:pt>
                <c:pt idx="29732">
                  <c:v>0.96599999999999997</c:v>
                </c:pt>
                <c:pt idx="29733">
                  <c:v>0.97699999999999998</c:v>
                </c:pt>
                <c:pt idx="29734">
                  <c:v>0.88200000000000001</c:v>
                </c:pt>
                <c:pt idx="29735">
                  <c:v>0.97599999999999998</c:v>
                </c:pt>
                <c:pt idx="29736">
                  <c:v>0.84099999999999997</c:v>
                </c:pt>
                <c:pt idx="29737">
                  <c:v>0.95799999999999996</c:v>
                </c:pt>
                <c:pt idx="29738">
                  <c:v>0.92300000000000004</c:v>
                </c:pt>
                <c:pt idx="29739">
                  <c:v>0.97799999999999998</c:v>
                </c:pt>
                <c:pt idx="29740">
                  <c:v>0.98399999999999999</c:v>
                </c:pt>
                <c:pt idx="29741">
                  <c:v>0.98099999999999998</c:v>
                </c:pt>
                <c:pt idx="29742">
                  <c:v>0.98899999999999999</c:v>
                </c:pt>
                <c:pt idx="29743">
                  <c:v>0.97799999999999998</c:v>
                </c:pt>
                <c:pt idx="29744">
                  <c:v>0.98199999999999998</c:v>
                </c:pt>
                <c:pt idx="29745">
                  <c:v>0.96799999999999997</c:v>
                </c:pt>
                <c:pt idx="29746">
                  <c:v>0.99099999999999999</c:v>
                </c:pt>
                <c:pt idx="29747">
                  <c:v>0.91800000000000004</c:v>
                </c:pt>
                <c:pt idx="29748">
                  <c:v>0.98799999999999999</c:v>
                </c:pt>
                <c:pt idx="29749">
                  <c:v>1.004</c:v>
                </c:pt>
                <c:pt idx="29750">
                  <c:v>0.98</c:v>
                </c:pt>
                <c:pt idx="29751">
                  <c:v>0.98599999999999999</c:v>
                </c:pt>
                <c:pt idx="29752">
                  <c:v>1.0089999999999999</c:v>
                </c:pt>
                <c:pt idx="29753">
                  <c:v>0.92300000000000004</c:v>
                </c:pt>
                <c:pt idx="29754">
                  <c:v>0.95599999999999996</c:v>
                </c:pt>
                <c:pt idx="29755">
                  <c:v>0.95399999999999996</c:v>
                </c:pt>
                <c:pt idx="29756">
                  <c:v>1.002</c:v>
                </c:pt>
                <c:pt idx="29757">
                  <c:v>0.999</c:v>
                </c:pt>
                <c:pt idx="29758">
                  <c:v>1.004</c:v>
                </c:pt>
                <c:pt idx="29759">
                  <c:v>0.64200000000000002</c:v>
                </c:pt>
                <c:pt idx="29760">
                  <c:v>0.995</c:v>
                </c:pt>
                <c:pt idx="29761">
                  <c:v>0.90200000000000002</c:v>
                </c:pt>
                <c:pt idx="29762">
                  <c:v>1</c:v>
                </c:pt>
                <c:pt idx="29763">
                  <c:v>0.90700000000000003</c:v>
                </c:pt>
                <c:pt idx="29764">
                  <c:v>0.98</c:v>
                </c:pt>
                <c:pt idx="29765">
                  <c:v>0.98099999999999998</c:v>
                </c:pt>
                <c:pt idx="29766">
                  <c:v>0.93899999999999995</c:v>
                </c:pt>
                <c:pt idx="29767">
                  <c:v>1.01</c:v>
                </c:pt>
                <c:pt idx="29768">
                  <c:v>0.64700000000000002</c:v>
                </c:pt>
                <c:pt idx="29769">
                  <c:v>0.97</c:v>
                </c:pt>
                <c:pt idx="29770">
                  <c:v>0.99</c:v>
                </c:pt>
                <c:pt idx="29771">
                  <c:v>0.999</c:v>
                </c:pt>
                <c:pt idx="29772">
                  <c:v>0.98899999999999999</c:v>
                </c:pt>
                <c:pt idx="29773">
                  <c:v>0.81</c:v>
                </c:pt>
                <c:pt idx="29774">
                  <c:v>0.98799999999999999</c:v>
                </c:pt>
                <c:pt idx="29775">
                  <c:v>1.002</c:v>
                </c:pt>
                <c:pt idx="29776">
                  <c:v>1.0089999999999999</c:v>
                </c:pt>
                <c:pt idx="29777">
                  <c:v>0.77400000000000002</c:v>
                </c:pt>
                <c:pt idx="29778">
                  <c:v>0.98799999999999999</c:v>
                </c:pt>
                <c:pt idx="29779">
                  <c:v>1.01</c:v>
                </c:pt>
                <c:pt idx="29780">
                  <c:v>0.99099999999999999</c:v>
                </c:pt>
                <c:pt idx="29781">
                  <c:v>0.94899999999999995</c:v>
                </c:pt>
                <c:pt idx="29782">
                  <c:v>0.95399999999999996</c:v>
                </c:pt>
                <c:pt idx="29783">
                  <c:v>0.95499999999999996</c:v>
                </c:pt>
                <c:pt idx="29784">
                  <c:v>0.99299999999999999</c:v>
                </c:pt>
                <c:pt idx="29785">
                  <c:v>0.94899999999999995</c:v>
                </c:pt>
                <c:pt idx="29786">
                  <c:v>0.99</c:v>
                </c:pt>
                <c:pt idx="29787">
                  <c:v>0.95699999999999996</c:v>
                </c:pt>
                <c:pt idx="29788">
                  <c:v>1.002</c:v>
                </c:pt>
                <c:pt idx="29789">
                  <c:v>0.98299999999999998</c:v>
                </c:pt>
                <c:pt idx="29790">
                  <c:v>0.96899999999999997</c:v>
                </c:pt>
                <c:pt idx="29791">
                  <c:v>0.95199999999999996</c:v>
                </c:pt>
                <c:pt idx="29792">
                  <c:v>0.90800000000000003</c:v>
                </c:pt>
                <c:pt idx="29793">
                  <c:v>0.99399999999999999</c:v>
                </c:pt>
                <c:pt idx="29794">
                  <c:v>0.97799999999999998</c:v>
                </c:pt>
                <c:pt idx="29795">
                  <c:v>0.98199999999999998</c:v>
                </c:pt>
                <c:pt idx="29796">
                  <c:v>0.98299999999999998</c:v>
                </c:pt>
                <c:pt idx="29797">
                  <c:v>1.004</c:v>
                </c:pt>
                <c:pt idx="29798">
                  <c:v>0.95699999999999996</c:v>
                </c:pt>
                <c:pt idx="29799">
                  <c:v>0.96</c:v>
                </c:pt>
                <c:pt idx="29800">
                  <c:v>0.96</c:v>
                </c:pt>
                <c:pt idx="29801">
                  <c:v>0.94099999999999995</c:v>
                </c:pt>
                <c:pt idx="29802">
                  <c:v>0.95299999999999996</c:v>
                </c:pt>
                <c:pt idx="29803">
                  <c:v>0.96</c:v>
                </c:pt>
                <c:pt idx="29804">
                  <c:v>0.996</c:v>
                </c:pt>
                <c:pt idx="29805">
                  <c:v>0.95799999999999996</c:v>
                </c:pt>
                <c:pt idx="29806">
                  <c:v>0.998</c:v>
                </c:pt>
                <c:pt idx="29807">
                  <c:v>0.99199999999999999</c:v>
                </c:pt>
                <c:pt idx="29808">
                  <c:v>0.98</c:v>
                </c:pt>
                <c:pt idx="29809">
                  <c:v>0.96299999999999997</c:v>
                </c:pt>
                <c:pt idx="29810">
                  <c:v>0.96299999999999997</c:v>
                </c:pt>
                <c:pt idx="29811">
                  <c:v>0.86499999999999999</c:v>
                </c:pt>
                <c:pt idx="29812">
                  <c:v>0.96799999999999997</c:v>
                </c:pt>
                <c:pt idx="29813">
                  <c:v>0.86499999999999999</c:v>
                </c:pt>
                <c:pt idx="29814">
                  <c:v>0.95599999999999996</c:v>
                </c:pt>
                <c:pt idx="29815">
                  <c:v>0.96899999999999997</c:v>
                </c:pt>
                <c:pt idx="29816">
                  <c:v>0.997</c:v>
                </c:pt>
                <c:pt idx="29817">
                  <c:v>0.96799999999999997</c:v>
                </c:pt>
                <c:pt idx="29818">
                  <c:v>0.95899999999999996</c:v>
                </c:pt>
                <c:pt idx="29819">
                  <c:v>0.998</c:v>
                </c:pt>
                <c:pt idx="29820">
                  <c:v>1.004</c:v>
                </c:pt>
                <c:pt idx="29821">
                  <c:v>0.98799999999999999</c:v>
                </c:pt>
                <c:pt idx="29822">
                  <c:v>0.72799999999999998</c:v>
                </c:pt>
                <c:pt idx="29823">
                  <c:v>0.998</c:v>
                </c:pt>
                <c:pt idx="29824">
                  <c:v>0.99299999999999999</c:v>
                </c:pt>
                <c:pt idx="29825">
                  <c:v>0.95199999999999996</c:v>
                </c:pt>
                <c:pt idx="29826">
                  <c:v>1.006</c:v>
                </c:pt>
                <c:pt idx="29827">
                  <c:v>0.995</c:v>
                </c:pt>
                <c:pt idx="29828">
                  <c:v>0.98799999999999999</c:v>
                </c:pt>
                <c:pt idx="29829">
                  <c:v>1.004</c:v>
                </c:pt>
                <c:pt idx="29830">
                  <c:v>0.91400000000000003</c:v>
                </c:pt>
                <c:pt idx="29831">
                  <c:v>0.96099999999999997</c:v>
                </c:pt>
                <c:pt idx="29832">
                  <c:v>0.96</c:v>
                </c:pt>
                <c:pt idx="29833">
                  <c:v>0.96599999999999997</c:v>
                </c:pt>
                <c:pt idx="29834">
                  <c:v>1.0029999999999999</c:v>
                </c:pt>
                <c:pt idx="29835">
                  <c:v>0.85799999999999998</c:v>
                </c:pt>
                <c:pt idx="29836">
                  <c:v>0.98599999999999999</c:v>
                </c:pt>
                <c:pt idx="29837">
                  <c:v>0.96299999999999997</c:v>
                </c:pt>
                <c:pt idx="29838">
                  <c:v>0.98199999999999998</c:v>
                </c:pt>
                <c:pt idx="29839">
                  <c:v>0.96099999999999997</c:v>
                </c:pt>
                <c:pt idx="29840">
                  <c:v>0.96499999999999997</c:v>
                </c:pt>
                <c:pt idx="29841">
                  <c:v>0.96599999999999997</c:v>
                </c:pt>
                <c:pt idx="29842">
                  <c:v>0.97699999999999998</c:v>
                </c:pt>
                <c:pt idx="29843">
                  <c:v>1.008</c:v>
                </c:pt>
                <c:pt idx="29844">
                  <c:v>0.96199999999999997</c:v>
                </c:pt>
                <c:pt idx="29845">
                  <c:v>0.999</c:v>
                </c:pt>
                <c:pt idx="29846">
                  <c:v>0.999</c:v>
                </c:pt>
                <c:pt idx="29847">
                  <c:v>0.97899999999999998</c:v>
                </c:pt>
                <c:pt idx="29848">
                  <c:v>0.95299999999999996</c:v>
                </c:pt>
                <c:pt idx="29849">
                  <c:v>0.96799999999999997</c:v>
                </c:pt>
                <c:pt idx="29850">
                  <c:v>0.97099999999999997</c:v>
                </c:pt>
                <c:pt idx="29851">
                  <c:v>0.96899999999999997</c:v>
                </c:pt>
                <c:pt idx="29852">
                  <c:v>0.96599999999999997</c:v>
                </c:pt>
                <c:pt idx="29853">
                  <c:v>0.97</c:v>
                </c:pt>
                <c:pt idx="29854">
                  <c:v>0.96799999999999997</c:v>
                </c:pt>
                <c:pt idx="29855">
                  <c:v>0.96799999999999997</c:v>
                </c:pt>
                <c:pt idx="29856">
                  <c:v>0.96099999999999997</c:v>
                </c:pt>
                <c:pt idx="29857">
                  <c:v>0.99199999999999999</c:v>
                </c:pt>
                <c:pt idx="29858">
                  <c:v>0.96499999999999997</c:v>
                </c:pt>
                <c:pt idx="29859">
                  <c:v>0.98799999999999999</c:v>
                </c:pt>
                <c:pt idx="29860">
                  <c:v>0.97799999999999998</c:v>
                </c:pt>
                <c:pt idx="29861">
                  <c:v>0.96899999999999997</c:v>
                </c:pt>
                <c:pt idx="29862">
                  <c:v>0.96199999999999997</c:v>
                </c:pt>
                <c:pt idx="29863">
                  <c:v>0.95599999999999996</c:v>
                </c:pt>
                <c:pt idx="29864">
                  <c:v>0.996</c:v>
                </c:pt>
                <c:pt idx="29865">
                  <c:v>0.95599999999999996</c:v>
                </c:pt>
                <c:pt idx="29866">
                  <c:v>0.96099999999999997</c:v>
                </c:pt>
                <c:pt idx="29867">
                  <c:v>0.95699999999999996</c:v>
                </c:pt>
                <c:pt idx="29868">
                  <c:v>0.95699999999999996</c:v>
                </c:pt>
                <c:pt idx="29869">
                  <c:v>0.96099999999999997</c:v>
                </c:pt>
                <c:pt idx="29870">
                  <c:v>0.95799999999999996</c:v>
                </c:pt>
                <c:pt idx="29871">
                  <c:v>0.95299999999999996</c:v>
                </c:pt>
                <c:pt idx="29872">
                  <c:v>0.96099999999999997</c:v>
                </c:pt>
                <c:pt idx="29873">
                  <c:v>1</c:v>
                </c:pt>
                <c:pt idx="29874">
                  <c:v>0.97299999999999998</c:v>
                </c:pt>
                <c:pt idx="29875">
                  <c:v>0.998</c:v>
                </c:pt>
                <c:pt idx="29876">
                  <c:v>0.95699999999999996</c:v>
                </c:pt>
                <c:pt idx="29877">
                  <c:v>0.98899999999999999</c:v>
                </c:pt>
                <c:pt idx="29878">
                  <c:v>0.97599999999999998</c:v>
                </c:pt>
                <c:pt idx="29879">
                  <c:v>1.0009999999999999</c:v>
                </c:pt>
                <c:pt idx="29880">
                  <c:v>1.008</c:v>
                </c:pt>
                <c:pt idx="29881">
                  <c:v>0.98299999999999998</c:v>
                </c:pt>
                <c:pt idx="29882">
                  <c:v>0.91400000000000003</c:v>
                </c:pt>
                <c:pt idx="29883">
                  <c:v>0.99</c:v>
                </c:pt>
                <c:pt idx="29884">
                  <c:v>0.96199999999999997</c:v>
                </c:pt>
                <c:pt idx="29885">
                  <c:v>0.95799999999999996</c:v>
                </c:pt>
                <c:pt idx="29886">
                  <c:v>0.998</c:v>
                </c:pt>
                <c:pt idx="29887">
                  <c:v>0.96299999999999997</c:v>
                </c:pt>
                <c:pt idx="29888">
                  <c:v>0.96399999999999997</c:v>
                </c:pt>
                <c:pt idx="29889">
                  <c:v>0.96499999999999997</c:v>
                </c:pt>
                <c:pt idx="29890">
                  <c:v>0.86399999999999999</c:v>
                </c:pt>
                <c:pt idx="29891">
                  <c:v>1.0029999999999999</c:v>
                </c:pt>
                <c:pt idx="29892">
                  <c:v>1</c:v>
                </c:pt>
                <c:pt idx="29893">
                  <c:v>0.98499999999999999</c:v>
                </c:pt>
                <c:pt idx="29894">
                  <c:v>0.96199999999999997</c:v>
                </c:pt>
                <c:pt idx="29895">
                  <c:v>0.96599999999999997</c:v>
                </c:pt>
                <c:pt idx="29896">
                  <c:v>0.96</c:v>
                </c:pt>
                <c:pt idx="29897">
                  <c:v>0.86699999999999999</c:v>
                </c:pt>
                <c:pt idx="29898">
                  <c:v>1.0029999999999999</c:v>
                </c:pt>
                <c:pt idx="29899">
                  <c:v>0.97199999999999998</c:v>
                </c:pt>
                <c:pt idx="29900">
                  <c:v>0.86699999999999999</c:v>
                </c:pt>
                <c:pt idx="29901">
                  <c:v>1.004</c:v>
                </c:pt>
                <c:pt idx="29902">
                  <c:v>1.01</c:v>
                </c:pt>
                <c:pt idx="29903">
                  <c:v>0.97399999999999998</c:v>
                </c:pt>
                <c:pt idx="29904">
                  <c:v>0.96299999999999997</c:v>
                </c:pt>
                <c:pt idx="29905">
                  <c:v>0.995</c:v>
                </c:pt>
                <c:pt idx="29906">
                  <c:v>1.004</c:v>
                </c:pt>
                <c:pt idx="29907">
                  <c:v>0.999</c:v>
                </c:pt>
                <c:pt idx="29908">
                  <c:v>1.0049999999999999</c:v>
                </c:pt>
                <c:pt idx="29909">
                  <c:v>1.0109999999999999</c:v>
                </c:pt>
                <c:pt idx="29910">
                  <c:v>0.95699999999999996</c:v>
                </c:pt>
                <c:pt idx="29911">
                  <c:v>1.01</c:v>
                </c:pt>
                <c:pt idx="29912">
                  <c:v>0.996</c:v>
                </c:pt>
                <c:pt idx="29913">
                  <c:v>0.99199999999999999</c:v>
                </c:pt>
                <c:pt idx="29914">
                  <c:v>0.98199999999999998</c:v>
                </c:pt>
                <c:pt idx="29915">
                  <c:v>0.96599999999999997</c:v>
                </c:pt>
                <c:pt idx="29916">
                  <c:v>1.0129999999999999</c:v>
                </c:pt>
                <c:pt idx="29917">
                  <c:v>0.96199999999999997</c:v>
                </c:pt>
                <c:pt idx="29918">
                  <c:v>1.006</c:v>
                </c:pt>
                <c:pt idx="29919">
                  <c:v>0.98399999999999999</c:v>
                </c:pt>
                <c:pt idx="29920">
                  <c:v>1.006</c:v>
                </c:pt>
                <c:pt idx="29921">
                  <c:v>0.95799999999999996</c:v>
                </c:pt>
                <c:pt idx="29922">
                  <c:v>0.97499999999999998</c:v>
                </c:pt>
                <c:pt idx="29923">
                  <c:v>0.96799999999999997</c:v>
                </c:pt>
                <c:pt idx="29924">
                  <c:v>0.97299999999999998</c:v>
                </c:pt>
                <c:pt idx="29925">
                  <c:v>0.97399999999999998</c:v>
                </c:pt>
                <c:pt idx="29926">
                  <c:v>0.96299999999999997</c:v>
                </c:pt>
                <c:pt idx="29927">
                  <c:v>0.97</c:v>
                </c:pt>
                <c:pt idx="29928">
                  <c:v>0.97199999999999998</c:v>
                </c:pt>
                <c:pt idx="29929">
                  <c:v>0.998</c:v>
                </c:pt>
                <c:pt idx="29930">
                  <c:v>0.97099999999999997</c:v>
                </c:pt>
                <c:pt idx="29931">
                  <c:v>0.96</c:v>
                </c:pt>
                <c:pt idx="29932">
                  <c:v>0.96499999999999997</c:v>
                </c:pt>
                <c:pt idx="29933">
                  <c:v>0.96099999999999997</c:v>
                </c:pt>
                <c:pt idx="29934">
                  <c:v>0.96499999999999997</c:v>
                </c:pt>
                <c:pt idx="29935">
                  <c:v>0.96899999999999997</c:v>
                </c:pt>
                <c:pt idx="29936">
                  <c:v>0.96099999999999997</c:v>
                </c:pt>
                <c:pt idx="29937">
                  <c:v>0.96499999999999997</c:v>
                </c:pt>
                <c:pt idx="29938">
                  <c:v>0.96599999999999997</c:v>
                </c:pt>
                <c:pt idx="29939">
                  <c:v>1.006</c:v>
                </c:pt>
                <c:pt idx="29940">
                  <c:v>0.96199999999999997</c:v>
                </c:pt>
                <c:pt idx="29941">
                  <c:v>0.96099999999999997</c:v>
                </c:pt>
                <c:pt idx="29942">
                  <c:v>1.0049999999999999</c:v>
                </c:pt>
                <c:pt idx="29943">
                  <c:v>0.98699999999999999</c:v>
                </c:pt>
                <c:pt idx="29944">
                  <c:v>0.98199999999999998</c:v>
                </c:pt>
                <c:pt idx="29945">
                  <c:v>1.014</c:v>
                </c:pt>
                <c:pt idx="29946">
                  <c:v>0.96599999999999997</c:v>
                </c:pt>
                <c:pt idx="29947">
                  <c:v>0.96199999999999997</c:v>
                </c:pt>
                <c:pt idx="29948">
                  <c:v>0.96699999999999997</c:v>
                </c:pt>
                <c:pt idx="29949">
                  <c:v>0.86599999999999999</c:v>
                </c:pt>
                <c:pt idx="29950">
                  <c:v>1.0069999999999999</c:v>
                </c:pt>
                <c:pt idx="29951">
                  <c:v>1.0049999999999999</c:v>
                </c:pt>
                <c:pt idx="29952">
                  <c:v>1.016</c:v>
                </c:pt>
                <c:pt idx="29953">
                  <c:v>0.96799999999999997</c:v>
                </c:pt>
                <c:pt idx="29954">
                  <c:v>0.96899999999999997</c:v>
                </c:pt>
                <c:pt idx="29955">
                  <c:v>0.97</c:v>
                </c:pt>
                <c:pt idx="29956">
                  <c:v>0.96399999999999997</c:v>
                </c:pt>
                <c:pt idx="29957">
                  <c:v>1.0149999999999999</c:v>
                </c:pt>
                <c:pt idx="29958">
                  <c:v>0.97899999999999998</c:v>
                </c:pt>
                <c:pt idx="29959">
                  <c:v>0.96699999999999997</c:v>
                </c:pt>
                <c:pt idx="29960">
                  <c:v>1.0169999999999999</c:v>
                </c:pt>
                <c:pt idx="29961">
                  <c:v>1.0149999999999999</c:v>
                </c:pt>
                <c:pt idx="29962">
                  <c:v>0.96099999999999997</c:v>
                </c:pt>
                <c:pt idx="29963">
                  <c:v>0.997</c:v>
                </c:pt>
                <c:pt idx="29964">
                  <c:v>0.97</c:v>
                </c:pt>
                <c:pt idx="29965">
                  <c:v>0.98599999999999999</c:v>
                </c:pt>
                <c:pt idx="29966">
                  <c:v>0.96599999999999997</c:v>
                </c:pt>
                <c:pt idx="29967">
                  <c:v>1.018</c:v>
                </c:pt>
                <c:pt idx="29968">
                  <c:v>0.98899999999999999</c:v>
                </c:pt>
                <c:pt idx="29969">
                  <c:v>1.012</c:v>
                </c:pt>
                <c:pt idx="29970">
                  <c:v>0.97099999999999997</c:v>
                </c:pt>
                <c:pt idx="29971">
                  <c:v>0.96199999999999997</c:v>
                </c:pt>
                <c:pt idx="29972">
                  <c:v>0.96599999999999997</c:v>
                </c:pt>
                <c:pt idx="29973">
                  <c:v>0.97399999999999998</c:v>
                </c:pt>
                <c:pt idx="29974">
                  <c:v>0.97499999999999998</c:v>
                </c:pt>
                <c:pt idx="29975">
                  <c:v>0.97399999999999998</c:v>
                </c:pt>
                <c:pt idx="29976">
                  <c:v>0.96799999999999997</c:v>
                </c:pt>
                <c:pt idx="29977">
                  <c:v>0.97199999999999998</c:v>
                </c:pt>
                <c:pt idx="29978">
                  <c:v>0.94399999999999995</c:v>
                </c:pt>
                <c:pt idx="29979">
                  <c:v>0.874</c:v>
                </c:pt>
                <c:pt idx="29980">
                  <c:v>0.94899999999999995</c:v>
                </c:pt>
                <c:pt idx="29981">
                  <c:v>0.877</c:v>
                </c:pt>
                <c:pt idx="29982">
                  <c:v>0.81599999999999995</c:v>
                </c:pt>
                <c:pt idx="29983">
                  <c:v>0.88</c:v>
                </c:pt>
                <c:pt idx="29984">
                  <c:v>0.879</c:v>
                </c:pt>
                <c:pt idx="29985">
                  <c:v>0.88</c:v>
                </c:pt>
                <c:pt idx="29986">
                  <c:v>0.89700000000000002</c:v>
                </c:pt>
                <c:pt idx="29987">
                  <c:v>0.95399999999999996</c:v>
                </c:pt>
                <c:pt idx="29988">
                  <c:v>0.89900000000000002</c:v>
                </c:pt>
                <c:pt idx="29989">
                  <c:v>0.94799999999999995</c:v>
                </c:pt>
                <c:pt idx="29990">
                  <c:v>0.88300000000000001</c:v>
                </c:pt>
                <c:pt idx="29991">
                  <c:v>0.88400000000000001</c:v>
                </c:pt>
                <c:pt idx="29992">
                  <c:v>0.95199999999999996</c:v>
                </c:pt>
                <c:pt idx="29993">
                  <c:v>0.88100000000000001</c:v>
                </c:pt>
                <c:pt idx="29994">
                  <c:v>0.88200000000000001</c:v>
                </c:pt>
                <c:pt idx="29995">
                  <c:v>0.76900000000000002</c:v>
                </c:pt>
                <c:pt idx="29996">
                  <c:v>0.48499999999999999</c:v>
                </c:pt>
                <c:pt idx="29997">
                  <c:v>0.48499999999999999</c:v>
                </c:pt>
                <c:pt idx="29998">
                  <c:v>0.78200000000000003</c:v>
                </c:pt>
                <c:pt idx="29999">
                  <c:v>0.49399999999999999</c:v>
                </c:pt>
                <c:pt idx="30000">
                  <c:v>0.49399999999999999</c:v>
                </c:pt>
                <c:pt idx="30001">
                  <c:v>0.48799999999999999</c:v>
                </c:pt>
                <c:pt idx="30002">
                  <c:v>0.48799999999999999</c:v>
                </c:pt>
                <c:pt idx="30003">
                  <c:v>0.76500000000000001</c:v>
                </c:pt>
                <c:pt idx="30004">
                  <c:v>0.76800000000000002</c:v>
                </c:pt>
                <c:pt idx="30005">
                  <c:v>0.49199999999999999</c:v>
                </c:pt>
                <c:pt idx="30006">
                  <c:v>0.495</c:v>
                </c:pt>
                <c:pt idx="30007">
                  <c:v>0.497</c:v>
                </c:pt>
                <c:pt idx="30008">
                  <c:v>0.497</c:v>
                </c:pt>
                <c:pt idx="30009">
                  <c:v>0.501</c:v>
                </c:pt>
                <c:pt idx="30010">
                  <c:v>0.505</c:v>
                </c:pt>
                <c:pt idx="30011">
                  <c:v>0.77400000000000002</c:v>
                </c:pt>
                <c:pt idx="30012">
                  <c:v>0.50700000000000001</c:v>
                </c:pt>
                <c:pt idx="30013">
                  <c:v>0.50700000000000001</c:v>
                </c:pt>
                <c:pt idx="30014">
                  <c:v>0.77500000000000002</c:v>
                </c:pt>
                <c:pt idx="30015">
                  <c:v>0.498</c:v>
                </c:pt>
                <c:pt idx="30016">
                  <c:v>0.498</c:v>
                </c:pt>
                <c:pt idx="30017">
                  <c:v>0.78400000000000003</c:v>
                </c:pt>
                <c:pt idx="30018">
                  <c:v>0.498</c:v>
                </c:pt>
                <c:pt idx="30019">
                  <c:v>0.51100000000000001</c:v>
                </c:pt>
                <c:pt idx="30020">
                  <c:v>0.48299999999999998</c:v>
                </c:pt>
                <c:pt idx="30021">
                  <c:v>0.48299999999999998</c:v>
                </c:pt>
                <c:pt idx="30022">
                  <c:v>0.5</c:v>
                </c:pt>
                <c:pt idx="30023">
                  <c:v>0.5</c:v>
                </c:pt>
                <c:pt idx="30024">
                  <c:v>0.49199999999999999</c:v>
                </c:pt>
                <c:pt idx="30025">
                  <c:v>0.78</c:v>
                </c:pt>
                <c:pt idx="30026">
                  <c:v>0.51400000000000001</c:v>
                </c:pt>
                <c:pt idx="30027">
                  <c:v>0.50900000000000001</c:v>
                </c:pt>
                <c:pt idx="30028">
                  <c:v>0.50800000000000001</c:v>
                </c:pt>
                <c:pt idx="30029">
                  <c:v>0.51600000000000001</c:v>
                </c:pt>
                <c:pt idx="30030">
                  <c:v>0.51600000000000001</c:v>
                </c:pt>
                <c:pt idx="30031">
                  <c:v>0.50800000000000001</c:v>
                </c:pt>
                <c:pt idx="30032">
                  <c:v>0.50800000000000001</c:v>
                </c:pt>
                <c:pt idx="30033">
                  <c:v>0.50800000000000001</c:v>
                </c:pt>
                <c:pt idx="30034">
                  <c:v>0.52100000000000002</c:v>
                </c:pt>
                <c:pt idx="30035">
                  <c:v>0.49199999999999999</c:v>
                </c:pt>
                <c:pt idx="30036">
                  <c:v>0.49199999999999999</c:v>
                </c:pt>
                <c:pt idx="30037">
                  <c:v>0.49399999999999999</c:v>
                </c:pt>
                <c:pt idx="30038">
                  <c:v>0.49399999999999999</c:v>
                </c:pt>
                <c:pt idx="30039">
                  <c:v>0.51</c:v>
                </c:pt>
                <c:pt idx="30040">
                  <c:v>0.51</c:v>
                </c:pt>
                <c:pt idx="30041">
                  <c:v>0.50800000000000001</c:v>
                </c:pt>
                <c:pt idx="30042">
                  <c:v>0.501</c:v>
                </c:pt>
                <c:pt idx="30043">
                  <c:v>0.51900000000000002</c:v>
                </c:pt>
                <c:pt idx="30044">
                  <c:v>0.51900000000000002</c:v>
                </c:pt>
                <c:pt idx="30045">
                  <c:v>0.501</c:v>
                </c:pt>
                <c:pt idx="30046">
                  <c:v>0.501</c:v>
                </c:pt>
                <c:pt idx="30047">
                  <c:v>0.51400000000000001</c:v>
                </c:pt>
                <c:pt idx="30048">
                  <c:v>0.52700000000000002</c:v>
                </c:pt>
                <c:pt idx="30049">
                  <c:v>0.52700000000000002</c:v>
                </c:pt>
                <c:pt idx="30050">
                  <c:v>0.748</c:v>
                </c:pt>
                <c:pt idx="30051">
                  <c:v>0.48599999999999999</c:v>
                </c:pt>
                <c:pt idx="30052">
                  <c:v>0.48599999999999999</c:v>
                </c:pt>
                <c:pt idx="30053">
                  <c:v>0.503</c:v>
                </c:pt>
                <c:pt idx="30054">
                  <c:v>0.747</c:v>
                </c:pt>
                <c:pt idx="30055">
                  <c:v>0.49399999999999999</c:v>
                </c:pt>
                <c:pt idx="30056">
                  <c:v>0.49399999999999999</c:v>
                </c:pt>
                <c:pt idx="30057">
                  <c:v>0.495</c:v>
                </c:pt>
                <c:pt idx="30058">
                  <c:v>0.51200000000000001</c:v>
                </c:pt>
                <c:pt idx="30059">
                  <c:v>0.53100000000000003</c:v>
                </c:pt>
                <c:pt idx="30060">
                  <c:v>0.51200000000000001</c:v>
                </c:pt>
                <c:pt idx="30061">
                  <c:v>0.79</c:v>
                </c:pt>
                <c:pt idx="30062">
                  <c:v>0.503</c:v>
                </c:pt>
                <c:pt idx="30063">
                  <c:v>0.504</c:v>
                </c:pt>
                <c:pt idx="30064">
                  <c:v>0.52</c:v>
                </c:pt>
                <c:pt idx="30065">
                  <c:v>0.504</c:v>
                </c:pt>
                <c:pt idx="30066">
                  <c:v>0.52</c:v>
                </c:pt>
                <c:pt idx="30067">
                  <c:v>0.79400000000000004</c:v>
                </c:pt>
                <c:pt idx="30068">
                  <c:v>0.51900000000000002</c:v>
                </c:pt>
                <c:pt idx="30069">
                  <c:v>0.51100000000000001</c:v>
                </c:pt>
                <c:pt idx="30070">
                  <c:v>0.53</c:v>
                </c:pt>
                <c:pt idx="30071">
                  <c:v>0.52900000000000003</c:v>
                </c:pt>
                <c:pt idx="30072">
                  <c:v>0.51100000000000001</c:v>
                </c:pt>
                <c:pt idx="30073">
                  <c:v>0.52400000000000002</c:v>
                </c:pt>
                <c:pt idx="30074">
                  <c:v>0.51100000000000001</c:v>
                </c:pt>
                <c:pt idx="30075">
                  <c:v>0.51100000000000001</c:v>
                </c:pt>
                <c:pt idx="30076">
                  <c:v>0.53700000000000003</c:v>
                </c:pt>
                <c:pt idx="30077">
                  <c:v>0.53700000000000003</c:v>
                </c:pt>
                <c:pt idx="30078">
                  <c:v>0.51100000000000001</c:v>
                </c:pt>
                <c:pt idx="30079">
                  <c:v>0.77400000000000002</c:v>
                </c:pt>
                <c:pt idx="30080">
                  <c:v>0.51300000000000001</c:v>
                </c:pt>
                <c:pt idx="30081">
                  <c:v>0.51300000000000001</c:v>
                </c:pt>
                <c:pt idx="30082">
                  <c:v>0.495</c:v>
                </c:pt>
                <c:pt idx="30083">
                  <c:v>0.495</c:v>
                </c:pt>
                <c:pt idx="30084">
                  <c:v>0.497</c:v>
                </c:pt>
                <c:pt idx="30085">
                  <c:v>0.497</c:v>
                </c:pt>
                <c:pt idx="30086">
                  <c:v>0.51200000000000001</c:v>
                </c:pt>
                <c:pt idx="30087">
                  <c:v>0.51300000000000001</c:v>
                </c:pt>
                <c:pt idx="30088">
                  <c:v>0.52800000000000002</c:v>
                </c:pt>
                <c:pt idx="30089">
                  <c:v>0.505</c:v>
                </c:pt>
                <c:pt idx="30090">
                  <c:v>0.52300000000000002</c:v>
                </c:pt>
                <c:pt idx="30091">
                  <c:v>0.54200000000000004</c:v>
                </c:pt>
                <c:pt idx="30092">
                  <c:v>0.52200000000000002</c:v>
                </c:pt>
                <c:pt idx="30093">
                  <c:v>0.504</c:v>
                </c:pt>
                <c:pt idx="30094">
                  <c:v>0.504</c:v>
                </c:pt>
                <c:pt idx="30095">
                  <c:v>0.51800000000000002</c:v>
                </c:pt>
                <c:pt idx="30096">
                  <c:v>0.50600000000000001</c:v>
                </c:pt>
                <c:pt idx="30097">
                  <c:v>0.505</c:v>
                </c:pt>
                <c:pt idx="30098">
                  <c:v>0.53</c:v>
                </c:pt>
                <c:pt idx="30099">
                  <c:v>0.53</c:v>
                </c:pt>
                <c:pt idx="30100">
                  <c:v>0.51300000000000001</c:v>
                </c:pt>
                <c:pt idx="30101">
                  <c:v>0.52900000000000003</c:v>
                </c:pt>
                <c:pt idx="30102">
                  <c:v>0.54</c:v>
                </c:pt>
                <c:pt idx="30103">
                  <c:v>0.53900000000000003</c:v>
                </c:pt>
                <c:pt idx="30104">
                  <c:v>0.50600000000000001</c:v>
                </c:pt>
                <c:pt idx="30105">
                  <c:v>0.52100000000000002</c:v>
                </c:pt>
                <c:pt idx="30106">
                  <c:v>0.53500000000000003</c:v>
                </c:pt>
                <c:pt idx="30107">
                  <c:v>0.504</c:v>
                </c:pt>
                <c:pt idx="30108">
                  <c:v>0.54800000000000004</c:v>
                </c:pt>
                <c:pt idx="30109">
                  <c:v>0.54800000000000004</c:v>
                </c:pt>
                <c:pt idx="30110">
                  <c:v>0.52100000000000002</c:v>
                </c:pt>
                <c:pt idx="30111">
                  <c:v>0.52100000000000002</c:v>
                </c:pt>
                <c:pt idx="30112">
                  <c:v>0.497</c:v>
                </c:pt>
                <c:pt idx="30113">
                  <c:v>0.497</c:v>
                </c:pt>
                <c:pt idx="30114">
                  <c:v>0.52200000000000002</c:v>
                </c:pt>
                <c:pt idx="30115">
                  <c:v>0.504</c:v>
                </c:pt>
                <c:pt idx="30116">
                  <c:v>0.52300000000000002</c:v>
                </c:pt>
                <c:pt idx="30117">
                  <c:v>0.504</c:v>
                </c:pt>
                <c:pt idx="30118">
                  <c:v>0.52300000000000002</c:v>
                </c:pt>
                <c:pt idx="30119">
                  <c:v>0.52300000000000002</c:v>
                </c:pt>
                <c:pt idx="30120">
                  <c:v>0.52300000000000002</c:v>
                </c:pt>
                <c:pt idx="30121">
                  <c:v>0.50600000000000001</c:v>
                </c:pt>
                <c:pt idx="30122">
                  <c:v>0.78600000000000003</c:v>
                </c:pt>
                <c:pt idx="30123">
                  <c:v>0.50700000000000001</c:v>
                </c:pt>
                <c:pt idx="30124">
                  <c:v>0.50700000000000001</c:v>
                </c:pt>
                <c:pt idx="30125">
                  <c:v>0.53800000000000003</c:v>
                </c:pt>
                <c:pt idx="30126">
                  <c:v>0.52200000000000002</c:v>
                </c:pt>
                <c:pt idx="30127">
                  <c:v>0.53300000000000003</c:v>
                </c:pt>
                <c:pt idx="30128">
                  <c:v>0.52400000000000002</c:v>
                </c:pt>
                <c:pt idx="30129">
                  <c:v>0.55300000000000005</c:v>
                </c:pt>
                <c:pt idx="30130">
                  <c:v>0.53200000000000003</c:v>
                </c:pt>
                <c:pt idx="30131">
                  <c:v>0.749</c:v>
                </c:pt>
                <c:pt idx="30132">
                  <c:v>0.52800000000000002</c:v>
                </c:pt>
                <c:pt idx="30133">
                  <c:v>0.51500000000000001</c:v>
                </c:pt>
                <c:pt idx="30134">
                  <c:v>0.51500000000000001</c:v>
                </c:pt>
                <c:pt idx="30135">
                  <c:v>0.54100000000000004</c:v>
                </c:pt>
                <c:pt idx="30136">
                  <c:v>0.54100000000000004</c:v>
                </c:pt>
                <c:pt idx="30137">
                  <c:v>0.51400000000000001</c:v>
                </c:pt>
                <c:pt idx="30138">
                  <c:v>0.51400000000000001</c:v>
                </c:pt>
                <c:pt idx="30139">
                  <c:v>0.52300000000000002</c:v>
                </c:pt>
                <c:pt idx="30140">
                  <c:v>0.51100000000000001</c:v>
                </c:pt>
                <c:pt idx="30141">
                  <c:v>0.498</c:v>
                </c:pt>
                <c:pt idx="30142">
                  <c:v>0.498</c:v>
                </c:pt>
                <c:pt idx="30143">
                  <c:v>0.53100000000000003</c:v>
                </c:pt>
                <c:pt idx="30144">
                  <c:v>0.54500000000000004</c:v>
                </c:pt>
                <c:pt idx="30145">
                  <c:v>0.51400000000000001</c:v>
                </c:pt>
                <c:pt idx="30146">
                  <c:v>0.52600000000000002</c:v>
                </c:pt>
                <c:pt idx="30147">
                  <c:v>0.74399999999999999</c:v>
                </c:pt>
                <c:pt idx="30148">
                  <c:v>0.51700000000000002</c:v>
                </c:pt>
                <c:pt idx="30149">
                  <c:v>0.78300000000000003</c:v>
                </c:pt>
                <c:pt idx="30150">
                  <c:v>0.52500000000000002</c:v>
                </c:pt>
                <c:pt idx="30151">
                  <c:v>0.55900000000000005</c:v>
                </c:pt>
                <c:pt idx="30152">
                  <c:v>0.55900000000000005</c:v>
                </c:pt>
                <c:pt idx="30153">
                  <c:v>0.50800000000000001</c:v>
                </c:pt>
                <c:pt idx="30154">
                  <c:v>0.51700000000000002</c:v>
                </c:pt>
                <c:pt idx="30155">
                  <c:v>0.51800000000000002</c:v>
                </c:pt>
                <c:pt idx="30156">
                  <c:v>0.79400000000000004</c:v>
                </c:pt>
                <c:pt idx="30157">
                  <c:v>0.51400000000000001</c:v>
                </c:pt>
                <c:pt idx="30158">
                  <c:v>0.51400000000000001</c:v>
                </c:pt>
                <c:pt idx="30159">
                  <c:v>0.53400000000000003</c:v>
                </c:pt>
                <c:pt idx="30160">
                  <c:v>0.53400000000000003</c:v>
                </c:pt>
                <c:pt idx="30161">
                  <c:v>0.53200000000000003</c:v>
                </c:pt>
                <c:pt idx="30162">
                  <c:v>0.53200000000000003</c:v>
                </c:pt>
                <c:pt idx="30163">
                  <c:v>0.50700000000000001</c:v>
                </c:pt>
                <c:pt idx="30164">
                  <c:v>0.50700000000000001</c:v>
                </c:pt>
                <c:pt idx="30165">
                  <c:v>0.53300000000000003</c:v>
                </c:pt>
                <c:pt idx="30166">
                  <c:v>0.50900000000000001</c:v>
                </c:pt>
                <c:pt idx="30167">
                  <c:v>0.50800000000000001</c:v>
                </c:pt>
                <c:pt idx="30168">
                  <c:v>0.75700000000000001</c:v>
                </c:pt>
                <c:pt idx="30169">
                  <c:v>0.72499999999999998</c:v>
                </c:pt>
                <c:pt idx="30170">
                  <c:v>0.53400000000000003</c:v>
                </c:pt>
                <c:pt idx="30171">
                  <c:v>0.53400000000000003</c:v>
                </c:pt>
                <c:pt idx="30172">
                  <c:v>0.54900000000000004</c:v>
                </c:pt>
                <c:pt idx="30173">
                  <c:v>0.51700000000000002</c:v>
                </c:pt>
                <c:pt idx="30174">
                  <c:v>0.54400000000000004</c:v>
                </c:pt>
                <c:pt idx="30175">
                  <c:v>0.75600000000000001</c:v>
                </c:pt>
                <c:pt idx="30176">
                  <c:v>0.52400000000000002</c:v>
                </c:pt>
                <c:pt idx="30177">
                  <c:v>0.54300000000000004</c:v>
                </c:pt>
                <c:pt idx="30178">
                  <c:v>0.56299999999999994</c:v>
                </c:pt>
                <c:pt idx="30179">
                  <c:v>0.51700000000000002</c:v>
                </c:pt>
                <c:pt idx="30180">
                  <c:v>0.51700000000000002</c:v>
                </c:pt>
                <c:pt idx="30181">
                  <c:v>0.53800000000000003</c:v>
                </c:pt>
                <c:pt idx="30182">
                  <c:v>0.52500000000000002</c:v>
                </c:pt>
                <c:pt idx="30183">
                  <c:v>0.52500000000000002</c:v>
                </c:pt>
                <c:pt idx="30184">
                  <c:v>0.79</c:v>
                </c:pt>
                <c:pt idx="30185">
                  <c:v>0.55200000000000005</c:v>
                </c:pt>
                <c:pt idx="30186">
                  <c:v>0.55200000000000005</c:v>
                </c:pt>
                <c:pt idx="30187">
                  <c:v>0.51700000000000002</c:v>
                </c:pt>
                <c:pt idx="30188">
                  <c:v>0.51800000000000002</c:v>
                </c:pt>
                <c:pt idx="30189">
                  <c:v>0.56799999999999995</c:v>
                </c:pt>
                <c:pt idx="30190">
                  <c:v>0.52700000000000002</c:v>
                </c:pt>
                <c:pt idx="30191">
                  <c:v>0.52700000000000002</c:v>
                </c:pt>
                <c:pt idx="30192">
                  <c:v>0.79200000000000004</c:v>
                </c:pt>
                <c:pt idx="30193">
                  <c:v>0.52500000000000002</c:v>
                </c:pt>
                <c:pt idx="30194">
                  <c:v>0.52500000000000002</c:v>
                </c:pt>
                <c:pt idx="30195">
                  <c:v>0.56299999999999994</c:v>
                </c:pt>
                <c:pt idx="30196">
                  <c:v>0.56200000000000006</c:v>
                </c:pt>
                <c:pt idx="30197">
                  <c:v>0.79700000000000004</c:v>
                </c:pt>
                <c:pt idx="30198">
                  <c:v>0.50700000000000001</c:v>
                </c:pt>
                <c:pt idx="30199">
                  <c:v>0.50700000000000001</c:v>
                </c:pt>
                <c:pt idx="30200">
                  <c:v>0.52700000000000002</c:v>
                </c:pt>
                <c:pt idx="30201">
                  <c:v>0.52200000000000002</c:v>
                </c:pt>
                <c:pt idx="30202">
                  <c:v>0.52700000000000002</c:v>
                </c:pt>
                <c:pt idx="30203">
                  <c:v>0.78900000000000003</c:v>
                </c:pt>
                <c:pt idx="30204">
                  <c:v>0.54200000000000004</c:v>
                </c:pt>
                <c:pt idx="30205">
                  <c:v>0.55600000000000005</c:v>
                </c:pt>
                <c:pt idx="30206">
                  <c:v>0.753</c:v>
                </c:pt>
                <c:pt idx="30207">
                  <c:v>0.52400000000000002</c:v>
                </c:pt>
                <c:pt idx="30208">
                  <c:v>0.53700000000000003</c:v>
                </c:pt>
                <c:pt idx="30209">
                  <c:v>0.53600000000000003</c:v>
                </c:pt>
                <c:pt idx="30210">
                  <c:v>0.51500000000000001</c:v>
                </c:pt>
                <c:pt idx="30211">
                  <c:v>0.56999999999999995</c:v>
                </c:pt>
                <c:pt idx="30212">
                  <c:v>0.56999999999999995</c:v>
                </c:pt>
                <c:pt idx="30213">
                  <c:v>0.51</c:v>
                </c:pt>
                <c:pt idx="30214">
                  <c:v>0.51</c:v>
                </c:pt>
                <c:pt idx="30215">
                  <c:v>0.52600000000000002</c:v>
                </c:pt>
                <c:pt idx="30216">
                  <c:v>0.51800000000000002</c:v>
                </c:pt>
                <c:pt idx="30217">
                  <c:v>0.52400000000000002</c:v>
                </c:pt>
                <c:pt idx="30218">
                  <c:v>0.52400000000000002</c:v>
                </c:pt>
                <c:pt idx="30219">
                  <c:v>0.54400000000000004</c:v>
                </c:pt>
                <c:pt idx="30220">
                  <c:v>0.54400000000000004</c:v>
                </c:pt>
                <c:pt idx="30221">
                  <c:v>0.52800000000000002</c:v>
                </c:pt>
                <c:pt idx="30222">
                  <c:v>0.52800000000000002</c:v>
                </c:pt>
                <c:pt idx="30223">
                  <c:v>0.51900000000000002</c:v>
                </c:pt>
                <c:pt idx="30224">
                  <c:v>0.54300000000000004</c:v>
                </c:pt>
                <c:pt idx="30225">
                  <c:v>0.54300000000000004</c:v>
                </c:pt>
                <c:pt idx="30226">
                  <c:v>0.51800000000000002</c:v>
                </c:pt>
                <c:pt idx="30227">
                  <c:v>0.75800000000000001</c:v>
                </c:pt>
                <c:pt idx="30228">
                  <c:v>0.51700000000000002</c:v>
                </c:pt>
                <c:pt idx="30229">
                  <c:v>0.51700000000000002</c:v>
                </c:pt>
                <c:pt idx="30230">
                  <c:v>0.56100000000000005</c:v>
                </c:pt>
                <c:pt idx="30231">
                  <c:v>0.54400000000000004</c:v>
                </c:pt>
                <c:pt idx="30232">
                  <c:v>0.54500000000000004</c:v>
                </c:pt>
                <c:pt idx="30233">
                  <c:v>0.55500000000000005</c:v>
                </c:pt>
                <c:pt idx="30234">
                  <c:v>0.54500000000000004</c:v>
                </c:pt>
                <c:pt idx="30235">
                  <c:v>0.55400000000000005</c:v>
                </c:pt>
                <c:pt idx="30236">
                  <c:v>0.57399999999999995</c:v>
                </c:pt>
                <c:pt idx="30237">
                  <c:v>0.53400000000000003</c:v>
                </c:pt>
                <c:pt idx="30238">
                  <c:v>0.54900000000000004</c:v>
                </c:pt>
                <c:pt idx="30239">
                  <c:v>0.54400000000000004</c:v>
                </c:pt>
                <c:pt idx="30240">
                  <c:v>0.52700000000000002</c:v>
                </c:pt>
                <c:pt idx="30241">
                  <c:v>0.52700000000000002</c:v>
                </c:pt>
                <c:pt idx="30242">
                  <c:v>0.53500000000000003</c:v>
                </c:pt>
                <c:pt idx="30243">
                  <c:v>0.53600000000000003</c:v>
                </c:pt>
                <c:pt idx="30244">
                  <c:v>0.53500000000000003</c:v>
                </c:pt>
                <c:pt idx="30245">
                  <c:v>0.75900000000000001</c:v>
                </c:pt>
                <c:pt idx="30246">
                  <c:v>0.56299999999999994</c:v>
                </c:pt>
                <c:pt idx="30247">
                  <c:v>0.56299999999999994</c:v>
                </c:pt>
                <c:pt idx="30248">
                  <c:v>0.57799999999999996</c:v>
                </c:pt>
                <c:pt idx="30249">
                  <c:v>0.52700000000000002</c:v>
                </c:pt>
                <c:pt idx="30250">
                  <c:v>0.52800000000000002</c:v>
                </c:pt>
                <c:pt idx="30251">
                  <c:v>0.52</c:v>
                </c:pt>
                <c:pt idx="30252">
                  <c:v>0.53700000000000003</c:v>
                </c:pt>
                <c:pt idx="30253">
                  <c:v>0.53700000000000003</c:v>
                </c:pt>
                <c:pt idx="30254">
                  <c:v>0.52100000000000002</c:v>
                </c:pt>
                <c:pt idx="30255">
                  <c:v>0.52100000000000002</c:v>
                </c:pt>
                <c:pt idx="30256">
                  <c:v>0.80600000000000005</c:v>
                </c:pt>
                <c:pt idx="30257">
                  <c:v>0.53600000000000003</c:v>
                </c:pt>
                <c:pt idx="30258">
                  <c:v>0.53600000000000003</c:v>
                </c:pt>
                <c:pt idx="30259">
                  <c:v>0.51700000000000002</c:v>
                </c:pt>
                <c:pt idx="30260">
                  <c:v>0.51700000000000002</c:v>
                </c:pt>
                <c:pt idx="30261">
                  <c:v>0.53600000000000003</c:v>
                </c:pt>
                <c:pt idx="30262">
                  <c:v>0.55300000000000005</c:v>
                </c:pt>
                <c:pt idx="30263">
                  <c:v>0.51</c:v>
                </c:pt>
                <c:pt idx="30264">
                  <c:v>0.51</c:v>
                </c:pt>
                <c:pt idx="30265">
                  <c:v>0.56699999999999995</c:v>
                </c:pt>
                <c:pt idx="30266">
                  <c:v>0.53800000000000003</c:v>
                </c:pt>
                <c:pt idx="30267">
                  <c:v>0.53400000000000003</c:v>
                </c:pt>
                <c:pt idx="30268">
                  <c:v>0.54800000000000004</c:v>
                </c:pt>
                <c:pt idx="30269">
                  <c:v>0.53800000000000003</c:v>
                </c:pt>
                <c:pt idx="30270">
                  <c:v>0.54700000000000004</c:v>
                </c:pt>
                <c:pt idx="30271">
                  <c:v>0.53200000000000003</c:v>
                </c:pt>
                <c:pt idx="30272">
                  <c:v>0.66200000000000003</c:v>
                </c:pt>
                <c:pt idx="30273">
                  <c:v>0.58099999999999996</c:v>
                </c:pt>
                <c:pt idx="30274">
                  <c:v>0.58099999999999996</c:v>
                </c:pt>
                <c:pt idx="30275">
                  <c:v>0.52800000000000002</c:v>
                </c:pt>
                <c:pt idx="30276">
                  <c:v>0.54200000000000004</c:v>
                </c:pt>
                <c:pt idx="30277">
                  <c:v>0.52</c:v>
                </c:pt>
                <c:pt idx="30278">
                  <c:v>0.76200000000000001</c:v>
                </c:pt>
                <c:pt idx="30279">
                  <c:v>0.52600000000000002</c:v>
                </c:pt>
                <c:pt idx="30280">
                  <c:v>0.52100000000000002</c:v>
                </c:pt>
                <c:pt idx="30281">
                  <c:v>0.52100000000000002</c:v>
                </c:pt>
                <c:pt idx="30282">
                  <c:v>0.53700000000000003</c:v>
                </c:pt>
                <c:pt idx="30283">
                  <c:v>0.53400000000000003</c:v>
                </c:pt>
                <c:pt idx="30284">
                  <c:v>0.53400000000000003</c:v>
                </c:pt>
                <c:pt idx="30285">
                  <c:v>0.55500000000000005</c:v>
                </c:pt>
                <c:pt idx="30286">
                  <c:v>0.55500000000000005</c:v>
                </c:pt>
                <c:pt idx="30287">
                  <c:v>0.53800000000000003</c:v>
                </c:pt>
                <c:pt idx="30288">
                  <c:v>0.52900000000000003</c:v>
                </c:pt>
                <c:pt idx="30289">
                  <c:v>0.748</c:v>
                </c:pt>
                <c:pt idx="30290">
                  <c:v>0.52800000000000002</c:v>
                </c:pt>
                <c:pt idx="30291">
                  <c:v>0.57099999999999995</c:v>
                </c:pt>
                <c:pt idx="30292">
                  <c:v>0.53900000000000003</c:v>
                </c:pt>
                <c:pt idx="30293">
                  <c:v>0.53900000000000003</c:v>
                </c:pt>
                <c:pt idx="30294">
                  <c:v>0.52</c:v>
                </c:pt>
                <c:pt idx="30295">
                  <c:v>0.52100000000000002</c:v>
                </c:pt>
                <c:pt idx="30296">
                  <c:v>0.55500000000000005</c:v>
                </c:pt>
                <c:pt idx="30297">
                  <c:v>0.55500000000000005</c:v>
                </c:pt>
                <c:pt idx="30298">
                  <c:v>0.56599999999999995</c:v>
                </c:pt>
                <c:pt idx="30299">
                  <c:v>0.52700000000000002</c:v>
                </c:pt>
                <c:pt idx="30300">
                  <c:v>0.52700000000000002</c:v>
                </c:pt>
                <c:pt idx="30301">
                  <c:v>0.56599999999999995</c:v>
                </c:pt>
                <c:pt idx="30302">
                  <c:v>0.55600000000000005</c:v>
                </c:pt>
                <c:pt idx="30303">
                  <c:v>0.58399999999999996</c:v>
                </c:pt>
                <c:pt idx="30304">
                  <c:v>0.54500000000000004</c:v>
                </c:pt>
                <c:pt idx="30305">
                  <c:v>0.55700000000000005</c:v>
                </c:pt>
                <c:pt idx="30306">
                  <c:v>0.52900000000000003</c:v>
                </c:pt>
                <c:pt idx="30307">
                  <c:v>0.52900000000000003</c:v>
                </c:pt>
                <c:pt idx="30308">
                  <c:v>0.59799999999999998</c:v>
                </c:pt>
                <c:pt idx="30309">
                  <c:v>0.59799999999999998</c:v>
                </c:pt>
                <c:pt idx="30310">
                  <c:v>0.55700000000000005</c:v>
                </c:pt>
                <c:pt idx="30311">
                  <c:v>0.56000000000000005</c:v>
                </c:pt>
                <c:pt idx="30312">
                  <c:v>0.80200000000000005</c:v>
                </c:pt>
                <c:pt idx="30313">
                  <c:v>0.54600000000000004</c:v>
                </c:pt>
                <c:pt idx="30314">
                  <c:v>0.53800000000000003</c:v>
                </c:pt>
                <c:pt idx="30315">
                  <c:v>0.51100000000000001</c:v>
                </c:pt>
                <c:pt idx="30316">
                  <c:v>0.51100000000000001</c:v>
                </c:pt>
                <c:pt idx="30317">
                  <c:v>0.54</c:v>
                </c:pt>
                <c:pt idx="30318">
                  <c:v>0.57399999999999995</c:v>
                </c:pt>
                <c:pt idx="30319">
                  <c:v>0.57399999999999995</c:v>
                </c:pt>
                <c:pt idx="30320">
                  <c:v>0.55600000000000005</c:v>
                </c:pt>
                <c:pt idx="30321">
                  <c:v>0.76600000000000001</c:v>
                </c:pt>
                <c:pt idx="30322">
                  <c:v>0.754</c:v>
                </c:pt>
                <c:pt idx="30323">
                  <c:v>0.53800000000000003</c:v>
                </c:pt>
                <c:pt idx="30324">
                  <c:v>0.53800000000000003</c:v>
                </c:pt>
                <c:pt idx="30325">
                  <c:v>0.58899999999999997</c:v>
                </c:pt>
                <c:pt idx="30326">
                  <c:v>0.78600000000000003</c:v>
                </c:pt>
                <c:pt idx="30327">
                  <c:v>0.52700000000000002</c:v>
                </c:pt>
                <c:pt idx="30328">
                  <c:v>0.56399999999999995</c:v>
                </c:pt>
                <c:pt idx="30329">
                  <c:v>0.54800000000000004</c:v>
                </c:pt>
                <c:pt idx="30330">
                  <c:v>0.54800000000000004</c:v>
                </c:pt>
                <c:pt idx="30331">
                  <c:v>0.58399999999999996</c:v>
                </c:pt>
                <c:pt idx="30332">
                  <c:v>0.53800000000000003</c:v>
                </c:pt>
                <c:pt idx="30333">
                  <c:v>0.53900000000000003</c:v>
                </c:pt>
                <c:pt idx="30334">
                  <c:v>0.53100000000000003</c:v>
                </c:pt>
                <c:pt idx="30335">
                  <c:v>0.76200000000000001</c:v>
                </c:pt>
                <c:pt idx="30336">
                  <c:v>0.52700000000000002</c:v>
                </c:pt>
                <c:pt idx="30337">
                  <c:v>0.52700000000000002</c:v>
                </c:pt>
                <c:pt idx="30338">
                  <c:v>0.77</c:v>
                </c:pt>
                <c:pt idx="30339">
                  <c:v>0.53100000000000003</c:v>
                </c:pt>
                <c:pt idx="30340">
                  <c:v>0.53200000000000003</c:v>
                </c:pt>
                <c:pt idx="30341">
                  <c:v>0.56399999999999995</c:v>
                </c:pt>
                <c:pt idx="30342">
                  <c:v>0.52200000000000002</c:v>
                </c:pt>
                <c:pt idx="30343">
                  <c:v>0.54700000000000004</c:v>
                </c:pt>
                <c:pt idx="30344">
                  <c:v>0.54700000000000004</c:v>
                </c:pt>
                <c:pt idx="30345">
                  <c:v>0.52200000000000002</c:v>
                </c:pt>
                <c:pt idx="30346">
                  <c:v>0.57699999999999996</c:v>
                </c:pt>
                <c:pt idx="30347">
                  <c:v>0.55900000000000005</c:v>
                </c:pt>
                <c:pt idx="30348">
                  <c:v>0.54500000000000004</c:v>
                </c:pt>
                <c:pt idx="30349">
                  <c:v>0.76400000000000001</c:v>
                </c:pt>
                <c:pt idx="30350">
                  <c:v>0.54800000000000004</c:v>
                </c:pt>
                <c:pt idx="30351">
                  <c:v>0.55800000000000005</c:v>
                </c:pt>
                <c:pt idx="30352">
                  <c:v>0.63700000000000001</c:v>
                </c:pt>
                <c:pt idx="30353">
                  <c:v>0.52100000000000002</c:v>
                </c:pt>
                <c:pt idx="30354">
                  <c:v>0.52100000000000002</c:v>
                </c:pt>
                <c:pt idx="30355">
                  <c:v>0.59099999999999997</c:v>
                </c:pt>
                <c:pt idx="30356">
                  <c:v>0.59099999999999997</c:v>
                </c:pt>
                <c:pt idx="30357">
                  <c:v>0.54900000000000004</c:v>
                </c:pt>
                <c:pt idx="30358">
                  <c:v>0.54900000000000004</c:v>
                </c:pt>
                <c:pt idx="30359">
                  <c:v>0.55200000000000005</c:v>
                </c:pt>
                <c:pt idx="30360">
                  <c:v>0.53800000000000003</c:v>
                </c:pt>
                <c:pt idx="30361">
                  <c:v>0.54400000000000004</c:v>
                </c:pt>
                <c:pt idx="30362">
                  <c:v>0.79400000000000004</c:v>
                </c:pt>
                <c:pt idx="30363">
                  <c:v>0.54400000000000004</c:v>
                </c:pt>
                <c:pt idx="30364">
                  <c:v>0.54400000000000004</c:v>
                </c:pt>
                <c:pt idx="30365">
                  <c:v>0.56599999999999995</c:v>
                </c:pt>
                <c:pt idx="30366">
                  <c:v>0.56599999999999995</c:v>
                </c:pt>
                <c:pt idx="30367">
                  <c:v>0.53100000000000003</c:v>
                </c:pt>
                <c:pt idx="30368">
                  <c:v>0.53700000000000003</c:v>
                </c:pt>
                <c:pt idx="30369">
                  <c:v>0.54800000000000004</c:v>
                </c:pt>
                <c:pt idx="30370">
                  <c:v>0.53100000000000003</c:v>
                </c:pt>
                <c:pt idx="30371">
                  <c:v>0.53100000000000003</c:v>
                </c:pt>
                <c:pt idx="30372">
                  <c:v>0.53900000000000003</c:v>
                </c:pt>
                <c:pt idx="30373">
                  <c:v>0.53900000000000003</c:v>
                </c:pt>
                <c:pt idx="30374">
                  <c:v>0.76</c:v>
                </c:pt>
                <c:pt idx="30375">
                  <c:v>0.58199999999999996</c:v>
                </c:pt>
                <c:pt idx="30376">
                  <c:v>0.54900000000000004</c:v>
                </c:pt>
                <c:pt idx="30377">
                  <c:v>0.77</c:v>
                </c:pt>
                <c:pt idx="30378">
                  <c:v>0.57699999999999996</c:v>
                </c:pt>
                <c:pt idx="30379">
                  <c:v>0.57599999999999996</c:v>
                </c:pt>
                <c:pt idx="30380">
                  <c:v>0.81100000000000005</c:v>
                </c:pt>
                <c:pt idx="30381">
                  <c:v>0.59499999999999997</c:v>
                </c:pt>
                <c:pt idx="30382">
                  <c:v>0.55000000000000004</c:v>
                </c:pt>
                <c:pt idx="30383">
                  <c:v>0.55600000000000005</c:v>
                </c:pt>
                <c:pt idx="30384">
                  <c:v>0.55000000000000004</c:v>
                </c:pt>
                <c:pt idx="30385">
                  <c:v>0.53100000000000003</c:v>
                </c:pt>
                <c:pt idx="30386">
                  <c:v>0.53200000000000003</c:v>
                </c:pt>
                <c:pt idx="30387">
                  <c:v>0.56699999999999995</c:v>
                </c:pt>
                <c:pt idx="30388">
                  <c:v>0.56699999999999995</c:v>
                </c:pt>
                <c:pt idx="30389">
                  <c:v>0.63900000000000001</c:v>
                </c:pt>
                <c:pt idx="30390">
                  <c:v>0.63900000000000001</c:v>
                </c:pt>
                <c:pt idx="30391">
                  <c:v>0.53800000000000003</c:v>
                </c:pt>
                <c:pt idx="30392">
                  <c:v>0.53800000000000003</c:v>
                </c:pt>
                <c:pt idx="30393">
                  <c:v>0.56799999999999995</c:v>
                </c:pt>
                <c:pt idx="30394">
                  <c:v>0.56999999999999995</c:v>
                </c:pt>
                <c:pt idx="30395">
                  <c:v>0.53900000000000003</c:v>
                </c:pt>
                <c:pt idx="30396">
                  <c:v>0.53900000000000003</c:v>
                </c:pt>
                <c:pt idx="30397">
                  <c:v>0.55600000000000005</c:v>
                </c:pt>
                <c:pt idx="30398">
                  <c:v>0.55700000000000005</c:v>
                </c:pt>
                <c:pt idx="30399">
                  <c:v>0.52</c:v>
                </c:pt>
                <c:pt idx="30400">
                  <c:v>0.52</c:v>
                </c:pt>
                <c:pt idx="30401">
                  <c:v>0.54</c:v>
                </c:pt>
                <c:pt idx="30402">
                  <c:v>0.55100000000000005</c:v>
                </c:pt>
                <c:pt idx="30403">
                  <c:v>0.55600000000000005</c:v>
                </c:pt>
                <c:pt idx="30404">
                  <c:v>0.58399999999999996</c:v>
                </c:pt>
                <c:pt idx="30405">
                  <c:v>0.58399999999999996</c:v>
                </c:pt>
                <c:pt idx="30406">
                  <c:v>0.77500000000000002</c:v>
                </c:pt>
                <c:pt idx="30407">
                  <c:v>0.59899999999999998</c:v>
                </c:pt>
                <c:pt idx="30408">
                  <c:v>0.66100000000000003</c:v>
                </c:pt>
                <c:pt idx="30409">
                  <c:v>0.54100000000000004</c:v>
                </c:pt>
                <c:pt idx="30410">
                  <c:v>0.76600000000000001</c:v>
                </c:pt>
                <c:pt idx="30411">
                  <c:v>0.80300000000000005</c:v>
                </c:pt>
                <c:pt idx="30412">
                  <c:v>0.54900000000000004</c:v>
                </c:pt>
                <c:pt idx="30413">
                  <c:v>0.54100000000000004</c:v>
                </c:pt>
                <c:pt idx="30414">
                  <c:v>0.56799999999999995</c:v>
                </c:pt>
                <c:pt idx="30415">
                  <c:v>0.53800000000000003</c:v>
                </c:pt>
                <c:pt idx="30416">
                  <c:v>0.57499999999999996</c:v>
                </c:pt>
                <c:pt idx="30417">
                  <c:v>0.53600000000000003</c:v>
                </c:pt>
                <c:pt idx="30418">
                  <c:v>0.55000000000000004</c:v>
                </c:pt>
                <c:pt idx="30419">
                  <c:v>0.55000000000000004</c:v>
                </c:pt>
                <c:pt idx="30420">
                  <c:v>0.53100000000000003</c:v>
                </c:pt>
                <c:pt idx="30421">
                  <c:v>0.753</c:v>
                </c:pt>
                <c:pt idx="30422">
                  <c:v>0.76100000000000001</c:v>
                </c:pt>
                <c:pt idx="30423">
                  <c:v>0.53700000000000003</c:v>
                </c:pt>
                <c:pt idx="30424">
                  <c:v>0.52400000000000002</c:v>
                </c:pt>
                <c:pt idx="30425">
                  <c:v>0.53700000000000003</c:v>
                </c:pt>
                <c:pt idx="30426">
                  <c:v>0.52400000000000002</c:v>
                </c:pt>
                <c:pt idx="30427">
                  <c:v>0.54900000000000004</c:v>
                </c:pt>
                <c:pt idx="30428">
                  <c:v>0.55000000000000004</c:v>
                </c:pt>
                <c:pt idx="30429">
                  <c:v>0.57499999999999996</c:v>
                </c:pt>
                <c:pt idx="30430">
                  <c:v>0.54100000000000004</c:v>
                </c:pt>
                <c:pt idx="30431">
                  <c:v>0.53200000000000003</c:v>
                </c:pt>
                <c:pt idx="30432">
                  <c:v>0.80400000000000005</c:v>
                </c:pt>
                <c:pt idx="30433">
                  <c:v>0.53200000000000003</c:v>
                </c:pt>
                <c:pt idx="30434">
                  <c:v>0.58799999999999997</c:v>
                </c:pt>
                <c:pt idx="30435">
                  <c:v>0.56999999999999995</c:v>
                </c:pt>
                <c:pt idx="30436">
                  <c:v>0.55600000000000005</c:v>
                </c:pt>
                <c:pt idx="30437">
                  <c:v>0.56899999999999995</c:v>
                </c:pt>
                <c:pt idx="30438">
                  <c:v>0.54200000000000004</c:v>
                </c:pt>
                <c:pt idx="30439">
                  <c:v>0.65100000000000002</c:v>
                </c:pt>
                <c:pt idx="30440">
                  <c:v>0.54300000000000004</c:v>
                </c:pt>
                <c:pt idx="30441">
                  <c:v>0.55800000000000005</c:v>
                </c:pt>
                <c:pt idx="30442">
                  <c:v>0.55800000000000005</c:v>
                </c:pt>
                <c:pt idx="30443">
                  <c:v>0.60199999999999998</c:v>
                </c:pt>
                <c:pt idx="30444">
                  <c:v>0.60199999999999998</c:v>
                </c:pt>
                <c:pt idx="30445">
                  <c:v>0.55900000000000005</c:v>
                </c:pt>
                <c:pt idx="30446">
                  <c:v>0.54800000000000004</c:v>
                </c:pt>
                <c:pt idx="30447">
                  <c:v>0.80700000000000005</c:v>
                </c:pt>
                <c:pt idx="30448">
                  <c:v>0.53100000000000003</c:v>
                </c:pt>
                <c:pt idx="30449">
                  <c:v>0.53100000000000003</c:v>
                </c:pt>
                <c:pt idx="30450">
                  <c:v>0.56100000000000005</c:v>
                </c:pt>
                <c:pt idx="30451">
                  <c:v>0.55500000000000005</c:v>
                </c:pt>
                <c:pt idx="30452">
                  <c:v>0.55500000000000005</c:v>
                </c:pt>
                <c:pt idx="30453">
                  <c:v>0.56100000000000005</c:v>
                </c:pt>
                <c:pt idx="30454">
                  <c:v>0.58899999999999997</c:v>
                </c:pt>
                <c:pt idx="30455">
                  <c:v>0.57699999999999996</c:v>
                </c:pt>
                <c:pt idx="30456">
                  <c:v>0.57699999999999996</c:v>
                </c:pt>
                <c:pt idx="30457">
                  <c:v>0.75900000000000001</c:v>
                </c:pt>
                <c:pt idx="30458">
                  <c:v>0.79</c:v>
                </c:pt>
                <c:pt idx="30459">
                  <c:v>0.55500000000000005</c:v>
                </c:pt>
                <c:pt idx="30460">
                  <c:v>0.55000000000000004</c:v>
                </c:pt>
                <c:pt idx="30461">
                  <c:v>0.59299999999999997</c:v>
                </c:pt>
                <c:pt idx="30462">
                  <c:v>0.54900000000000004</c:v>
                </c:pt>
                <c:pt idx="30463">
                  <c:v>0.54100000000000004</c:v>
                </c:pt>
                <c:pt idx="30464">
                  <c:v>0.55900000000000005</c:v>
                </c:pt>
                <c:pt idx="30465">
                  <c:v>0.54800000000000004</c:v>
                </c:pt>
                <c:pt idx="30466">
                  <c:v>0.58799999999999997</c:v>
                </c:pt>
                <c:pt idx="30467">
                  <c:v>0.54200000000000004</c:v>
                </c:pt>
                <c:pt idx="30468">
                  <c:v>0.54200000000000004</c:v>
                </c:pt>
                <c:pt idx="30469">
                  <c:v>0.58699999999999997</c:v>
                </c:pt>
                <c:pt idx="30470">
                  <c:v>0.58399999999999996</c:v>
                </c:pt>
                <c:pt idx="30471">
                  <c:v>0.76700000000000002</c:v>
                </c:pt>
                <c:pt idx="30472">
                  <c:v>0.56699999999999995</c:v>
                </c:pt>
                <c:pt idx="30473">
                  <c:v>0.56100000000000005</c:v>
                </c:pt>
                <c:pt idx="30474">
                  <c:v>0.53100000000000003</c:v>
                </c:pt>
                <c:pt idx="30475">
                  <c:v>0.78200000000000003</c:v>
                </c:pt>
                <c:pt idx="30476">
                  <c:v>0.58099999999999996</c:v>
                </c:pt>
                <c:pt idx="30477">
                  <c:v>0.57899999999999996</c:v>
                </c:pt>
                <c:pt idx="30478">
                  <c:v>0.57899999999999996</c:v>
                </c:pt>
                <c:pt idx="30479">
                  <c:v>0.54200000000000004</c:v>
                </c:pt>
                <c:pt idx="30480">
                  <c:v>0.54300000000000004</c:v>
                </c:pt>
                <c:pt idx="30481">
                  <c:v>0.56799999999999995</c:v>
                </c:pt>
                <c:pt idx="30482">
                  <c:v>0.54900000000000004</c:v>
                </c:pt>
                <c:pt idx="30483">
                  <c:v>0.54900000000000004</c:v>
                </c:pt>
                <c:pt idx="30484">
                  <c:v>0.53</c:v>
                </c:pt>
                <c:pt idx="30485">
                  <c:v>0.53</c:v>
                </c:pt>
                <c:pt idx="30486">
                  <c:v>0.57999999999999996</c:v>
                </c:pt>
                <c:pt idx="30487">
                  <c:v>0.56200000000000006</c:v>
                </c:pt>
                <c:pt idx="30488">
                  <c:v>0.58199999999999996</c:v>
                </c:pt>
                <c:pt idx="30489">
                  <c:v>0.78600000000000003</c:v>
                </c:pt>
                <c:pt idx="30490">
                  <c:v>0.59499999999999997</c:v>
                </c:pt>
                <c:pt idx="30491">
                  <c:v>0.59499999999999997</c:v>
                </c:pt>
                <c:pt idx="30492">
                  <c:v>0.53500000000000003</c:v>
                </c:pt>
                <c:pt idx="30493">
                  <c:v>0.53600000000000003</c:v>
                </c:pt>
                <c:pt idx="30494">
                  <c:v>0.58199999999999996</c:v>
                </c:pt>
                <c:pt idx="30495">
                  <c:v>0.55100000000000005</c:v>
                </c:pt>
                <c:pt idx="30496">
                  <c:v>0.55100000000000005</c:v>
                </c:pt>
                <c:pt idx="30497">
                  <c:v>0.77500000000000002</c:v>
                </c:pt>
                <c:pt idx="30498">
                  <c:v>0.64100000000000001</c:v>
                </c:pt>
                <c:pt idx="30499">
                  <c:v>0.55100000000000005</c:v>
                </c:pt>
                <c:pt idx="30500">
                  <c:v>0.79900000000000004</c:v>
                </c:pt>
                <c:pt idx="30501">
                  <c:v>0.54900000000000004</c:v>
                </c:pt>
                <c:pt idx="30502">
                  <c:v>0.55300000000000005</c:v>
                </c:pt>
                <c:pt idx="30503">
                  <c:v>0.60599999999999998</c:v>
                </c:pt>
                <c:pt idx="30504">
                  <c:v>0.56999999999999995</c:v>
                </c:pt>
                <c:pt idx="30505">
                  <c:v>0.56999999999999995</c:v>
                </c:pt>
                <c:pt idx="30506">
                  <c:v>0.58699999999999997</c:v>
                </c:pt>
                <c:pt idx="30507">
                  <c:v>0.55300000000000005</c:v>
                </c:pt>
                <c:pt idx="30508">
                  <c:v>0.60499999999999998</c:v>
                </c:pt>
                <c:pt idx="30509">
                  <c:v>0.56000000000000005</c:v>
                </c:pt>
                <c:pt idx="30510">
                  <c:v>0.54100000000000004</c:v>
                </c:pt>
                <c:pt idx="30511">
                  <c:v>0.57999999999999996</c:v>
                </c:pt>
                <c:pt idx="30512">
                  <c:v>0.52400000000000002</c:v>
                </c:pt>
                <c:pt idx="30513">
                  <c:v>0.52400000000000002</c:v>
                </c:pt>
                <c:pt idx="30514">
                  <c:v>0.76500000000000001</c:v>
                </c:pt>
                <c:pt idx="30515">
                  <c:v>0.54700000000000004</c:v>
                </c:pt>
                <c:pt idx="30516">
                  <c:v>0.54800000000000004</c:v>
                </c:pt>
                <c:pt idx="30517">
                  <c:v>0.54800000000000004</c:v>
                </c:pt>
                <c:pt idx="30518">
                  <c:v>0.56100000000000005</c:v>
                </c:pt>
                <c:pt idx="30519">
                  <c:v>0.56100000000000005</c:v>
                </c:pt>
                <c:pt idx="30520">
                  <c:v>0.58599999999999997</c:v>
                </c:pt>
                <c:pt idx="30521">
                  <c:v>0.55100000000000005</c:v>
                </c:pt>
                <c:pt idx="30522">
                  <c:v>0.58099999999999996</c:v>
                </c:pt>
                <c:pt idx="30523">
                  <c:v>0.54300000000000004</c:v>
                </c:pt>
                <c:pt idx="30524">
                  <c:v>0.59799999999999998</c:v>
                </c:pt>
                <c:pt idx="30525">
                  <c:v>0.81599999999999995</c:v>
                </c:pt>
                <c:pt idx="30526">
                  <c:v>0.76600000000000001</c:v>
                </c:pt>
                <c:pt idx="30527">
                  <c:v>0.54200000000000004</c:v>
                </c:pt>
                <c:pt idx="30528">
                  <c:v>0.58099999999999996</c:v>
                </c:pt>
                <c:pt idx="30529">
                  <c:v>0.53500000000000003</c:v>
                </c:pt>
                <c:pt idx="30530">
                  <c:v>0.53500000000000003</c:v>
                </c:pt>
                <c:pt idx="30531">
                  <c:v>0.56699999999999995</c:v>
                </c:pt>
                <c:pt idx="30532">
                  <c:v>0.76800000000000002</c:v>
                </c:pt>
                <c:pt idx="30533">
                  <c:v>0.57999999999999996</c:v>
                </c:pt>
                <c:pt idx="30534">
                  <c:v>0.54100000000000004</c:v>
                </c:pt>
                <c:pt idx="30535">
                  <c:v>0.77600000000000002</c:v>
                </c:pt>
                <c:pt idx="30536">
                  <c:v>0.55300000000000005</c:v>
                </c:pt>
                <c:pt idx="30537">
                  <c:v>0.64300000000000002</c:v>
                </c:pt>
                <c:pt idx="30538">
                  <c:v>0.64300000000000002</c:v>
                </c:pt>
                <c:pt idx="30539">
                  <c:v>0.57399999999999995</c:v>
                </c:pt>
                <c:pt idx="30540">
                  <c:v>0.63600000000000001</c:v>
                </c:pt>
                <c:pt idx="30541">
                  <c:v>0.55900000000000005</c:v>
                </c:pt>
                <c:pt idx="30542">
                  <c:v>0.55400000000000005</c:v>
                </c:pt>
                <c:pt idx="30543">
                  <c:v>0.57099999999999995</c:v>
                </c:pt>
                <c:pt idx="30544">
                  <c:v>0.57099999999999995</c:v>
                </c:pt>
                <c:pt idx="30545">
                  <c:v>0.55400000000000005</c:v>
                </c:pt>
                <c:pt idx="30546">
                  <c:v>0.56599999999999995</c:v>
                </c:pt>
                <c:pt idx="30547">
                  <c:v>0.56599999999999995</c:v>
                </c:pt>
                <c:pt idx="30548">
                  <c:v>0.53500000000000003</c:v>
                </c:pt>
                <c:pt idx="30549">
                  <c:v>0.53600000000000003</c:v>
                </c:pt>
                <c:pt idx="30550">
                  <c:v>0.57199999999999995</c:v>
                </c:pt>
                <c:pt idx="30551">
                  <c:v>0.58799999999999997</c:v>
                </c:pt>
                <c:pt idx="30552">
                  <c:v>0.58799999999999997</c:v>
                </c:pt>
                <c:pt idx="30553">
                  <c:v>0.57299999999999995</c:v>
                </c:pt>
                <c:pt idx="30554">
                  <c:v>0.77100000000000002</c:v>
                </c:pt>
                <c:pt idx="30555">
                  <c:v>0.54200000000000004</c:v>
                </c:pt>
                <c:pt idx="30556">
                  <c:v>0.54200000000000004</c:v>
                </c:pt>
                <c:pt idx="30557">
                  <c:v>0.77600000000000002</c:v>
                </c:pt>
                <c:pt idx="30558">
                  <c:v>0.54300000000000004</c:v>
                </c:pt>
                <c:pt idx="30559">
                  <c:v>0.54300000000000004</c:v>
                </c:pt>
                <c:pt idx="30560">
                  <c:v>0.80800000000000005</c:v>
                </c:pt>
                <c:pt idx="30561">
                  <c:v>0.57299999999999995</c:v>
                </c:pt>
                <c:pt idx="30562">
                  <c:v>0.60199999999999998</c:v>
                </c:pt>
                <c:pt idx="30563">
                  <c:v>0.58099999999999996</c:v>
                </c:pt>
                <c:pt idx="30564">
                  <c:v>0.60299999999999998</c:v>
                </c:pt>
                <c:pt idx="30565">
                  <c:v>0.56100000000000005</c:v>
                </c:pt>
                <c:pt idx="30566">
                  <c:v>0.76800000000000002</c:v>
                </c:pt>
                <c:pt idx="30567">
                  <c:v>0.56000000000000005</c:v>
                </c:pt>
                <c:pt idx="30568">
                  <c:v>0.52400000000000002</c:v>
                </c:pt>
                <c:pt idx="30569">
                  <c:v>0.52400000000000002</c:v>
                </c:pt>
                <c:pt idx="30570">
                  <c:v>0.59899999999999998</c:v>
                </c:pt>
                <c:pt idx="30571">
                  <c:v>0.78</c:v>
                </c:pt>
                <c:pt idx="30572">
                  <c:v>0.56699999999999995</c:v>
                </c:pt>
                <c:pt idx="30573">
                  <c:v>0.59799999999999998</c:v>
                </c:pt>
                <c:pt idx="30574">
                  <c:v>0.57199999999999995</c:v>
                </c:pt>
                <c:pt idx="30575">
                  <c:v>0.65600000000000003</c:v>
                </c:pt>
                <c:pt idx="30576">
                  <c:v>0.55200000000000005</c:v>
                </c:pt>
                <c:pt idx="30577">
                  <c:v>0.75700000000000001</c:v>
                </c:pt>
                <c:pt idx="30578">
                  <c:v>0.76600000000000001</c:v>
                </c:pt>
                <c:pt idx="30579">
                  <c:v>0.57899999999999996</c:v>
                </c:pt>
                <c:pt idx="30580">
                  <c:v>0.56000000000000005</c:v>
                </c:pt>
                <c:pt idx="30581">
                  <c:v>0.66400000000000003</c:v>
                </c:pt>
                <c:pt idx="30582">
                  <c:v>0.54100000000000004</c:v>
                </c:pt>
                <c:pt idx="30583">
                  <c:v>0.55300000000000005</c:v>
                </c:pt>
                <c:pt idx="30584">
                  <c:v>0.55300000000000005</c:v>
                </c:pt>
                <c:pt idx="30585">
                  <c:v>0.54</c:v>
                </c:pt>
                <c:pt idx="30586">
                  <c:v>0.59199999999999997</c:v>
                </c:pt>
                <c:pt idx="30587">
                  <c:v>0.66900000000000004</c:v>
                </c:pt>
                <c:pt idx="30588">
                  <c:v>0.57799999999999996</c:v>
                </c:pt>
                <c:pt idx="30589">
                  <c:v>0.57299999999999995</c:v>
                </c:pt>
                <c:pt idx="30590">
                  <c:v>0.54100000000000004</c:v>
                </c:pt>
                <c:pt idx="30591">
                  <c:v>0.54100000000000004</c:v>
                </c:pt>
                <c:pt idx="30592">
                  <c:v>0.81499999999999995</c:v>
                </c:pt>
                <c:pt idx="30593">
                  <c:v>0.57399999999999995</c:v>
                </c:pt>
                <c:pt idx="30594">
                  <c:v>0.59199999999999997</c:v>
                </c:pt>
                <c:pt idx="30595">
                  <c:v>0.60599999999999998</c:v>
                </c:pt>
                <c:pt idx="30596">
                  <c:v>0.59199999999999997</c:v>
                </c:pt>
                <c:pt idx="30597">
                  <c:v>0.60599999999999998</c:v>
                </c:pt>
                <c:pt idx="30598">
                  <c:v>0.57999999999999996</c:v>
                </c:pt>
                <c:pt idx="30599">
                  <c:v>0.55300000000000005</c:v>
                </c:pt>
                <c:pt idx="30600">
                  <c:v>0.65500000000000003</c:v>
                </c:pt>
                <c:pt idx="30601">
                  <c:v>0.55400000000000005</c:v>
                </c:pt>
                <c:pt idx="30602">
                  <c:v>0.57399999999999995</c:v>
                </c:pt>
                <c:pt idx="30603">
                  <c:v>0.54500000000000004</c:v>
                </c:pt>
                <c:pt idx="30604">
                  <c:v>0.53500000000000003</c:v>
                </c:pt>
                <c:pt idx="30605">
                  <c:v>0.77400000000000002</c:v>
                </c:pt>
                <c:pt idx="30606">
                  <c:v>0.56100000000000005</c:v>
                </c:pt>
                <c:pt idx="30607">
                  <c:v>0.56100000000000005</c:v>
                </c:pt>
                <c:pt idx="30608">
                  <c:v>0.59299999999999997</c:v>
                </c:pt>
                <c:pt idx="30609">
                  <c:v>0.81100000000000005</c:v>
                </c:pt>
                <c:pt idx="30610">
                  <c:v>0.54600000000000004</c:v>
                </c:pt>
                <c:pt idx="30611">
                  <c:v>0.56200000000000006</c:v>
                </c:pt>
                <c:pt idx="30612">
                  <c:v>0.56200000000000006</c:v>
                </c:pt>
                <c:pt idx="30613">
                  <c:v>0.56000000000000005</c:v>
                </c:pt>
                <c:pt idx="30614">
                  <c:v>0.54600000000000004</c:v>
                </c:pt>
                <c:pt idx="30615">
                  <c:v>0.64700000000000002</c:v>
                </c:pt>
                <c:pt idx="30616">
                  <c:v>0.76300000000000001</c:v>
                </c:pt>
                <c:pt idx="30617">
                  <c:v>0.64600000000000002</c:v>
                </c:pt>
                <c:pt idx="30618">
                  <c:v>0.59899999999999998</c:v>
                </c:pt>
                <c:pt idx="30619">
                  <c:v>0.56299999999999994</c:v>
                </c:pt>
                <c:pt idx="30620">
                  <c:v>0.55200000000000005</c:v>
                </c:pt>
                <c:pt idx="30621">
                  <c:v>0.79500000000000004</c:v>
                </c:pt>
                <c:pt idx="30622">
                  <c:v>0.56399999999999995</c:v>
                </c:pt>
                <c:pt idx="30623">
                  <c:v>0.56399999999999995</c:v>
                </c:pt>
                <c:pt idx="30624">
                  <c:v>0.59299999999999997</c:v>
                </c:pt>
                <c:pt idx="30625">
                  <c:v>0.55800000000000005</c:v>
                </c:pt>
                <c:pt idx="30626">
                  <c:v>0.55800000000000005</c:v>
                </c:pt>
                <c:pt idx="30627">
                  <c:v>0.57199999999999995</c:v>
                </c:pt>
                <c:pt idx="30628">
                  <c:v>0.53500000000000003</c:v>
                </c:pt>
                <c:pt idx="30629">
                  <c:v>0.53500000000000003</c:v>
                </c:pt>
                <c:pt idx="30630">
                  <c:v>0.59599999999999997</c:v>
                </c:pt>
                <c:pt idx="30631">
                  <c:v>0.55300000000000005</c:v>
                </c:pt>
                <c:pt idx="30632">
                  <c:v>0.57099999999999995</c:v>
                </c:pt>
                <c:pt idx="30633">
                  <c:v>0.59199999999999997</c:v>
                </c:pt>
                <c:pt idx="30634">
                  <c:v>0.77100000000000002</c:v>
                </c:pt>
                <c:pt idx="30635">
                  <c:v>0.55300000000000005</c:v>
                </c:pt>
                <c:pt idx="30636">
                  <c:v>0.57299999999999995</c:v>
                </c:pt>
                <c:pt idx="30637">
                  <c:v>0.57299999999999995</c:v>
                </c:pt>
                <c:pt idx="30638">
                  <c:v>0.57899999999999996</c:v>
                </c:pt>
                <c:pt idx="30639">
                  <c:v>0.55900000000000005</c:v>
                </c:pt>
                <c:pt idx="30640">
                  <c:v>0.59099999999999997</c:v>
                </c:pt>
                <c:pt idx="30641">
                  <c:v>0.81100000000000005</c:v>
                </c:pt>
                <c:pt idx="30642">
                  <c:v>0.56299999999999994</c:v>
                </c:pt>
                <c:pt idx="30643">
                  <c:v>0.54500000000000004</c:v>
                </c:pt>
                <c:pt idx="30644">
                  <c:v>0.77600000000000002</c:v>
                </c:pt>
                <c:pt idx="30645">
                  <c:v>0.65800000000000003</c:v>
                </c:pt>
                <c:pt idx="30646">
                  <c:v>0.65800000000000003</c:v>
                </c:pt>
                <c:pt idx="30647">
                  <c:v>0.59399999999999997</c:v>
                </c:pt>
                <c:pt idx="30648">
                  <c:v>0.77800000000000002</c:v>
                </c:pt>
                <c:pt idx="30649">
                  <c:v>0.58399999999999996</c:v>
                </c:pt>
                <c:pt idx="30650">
                  <c:v>0.54600000000000004</c:v>
                </c:pt>
                <c:pt idx="30651">
                  <c:v>0.54600000000000004</c:v>
                </c:pt>
                <c:pt idx="30652">
                  <c:v>0.65200000000000002</c:v>
                </c:pt>
                <c:pt idx="30653">
                  <c:v>0.57299999999999995</c:v>
                </c:pt>
                <c:pt idx="30654">
                  <c:v>0.57399999999999995</c:v>
                </c:pt>
                <c:pt idx="30655">
                  <c:v>0.55200000000000005</c:v>
                </c:pt>
                <c:pt idx="30656">
                  <c:v>0.57099999999999995</c:v>
                </c:pt>
                <c:pt idx="30657">
                  <c:v>0.56499999999999995</c:v>
                </c:pt>
                <c:pt idx="30658">
                  <c:v>0.57799999999999996</c:v>
                </c:pt>
                <c:pt idx="30659">
                  <c:v>0.57799999999999996</c:v>
                </c:pt>
                <c:pt idx="30660">
                  <c:v>0.59899999999999998</c:v>
                </c:pt>
                <c:pt idx="30661">
                  <c:v>0.59899999999999998</c:v>
                </c:pt>
                <c:pt idx="30662">
                  <c:v>0.58299999999999996</c:v>
                </c:pt>
                <c:pt idx="30663">
                  <c:v>0.58299999999999996</c:v>
                </c:pt>
                <c:pt idx="30664">
                  <c:v>0.56599999999999995</c:v>
                </c:pt>
                <c:pt idx="30665">
                  <c:v>0.56599999999999995</c:v>
                </c:pt>
                <c:pt idx="30666">
                  <c:v>0.78600000000000003</c:v>
                </c:pt>
                <c:pt idx="30667">
                  <c:v>0.64500000000000002</c:v>
                </c:pt>
                <c:pt idx="30668">
                  <c:v>0.54600000000000004</c:v>
                </c:pt>
                <c:pt idx="30669">
                  <c:v>0.80300000000000005</c:v>
                </c:pt>
                <c:pt idx="30670">
                  <c:v>0.54600000000000004</c:v>
                </c:pt>
                <c:pt idx="30671">
                  <c:v>0.72499999999999998</c:v>
                </c:pt>
                <c:pt idx="30672">
                  <c:v>0.58399999999999996</c:v>
                </c:pt>
                <c:pt idx="30673">
                  <c:v>0.57199999999999995</c:v>
                </c:pt>
                <c:pt idx="30674">
                  <c:v>0.58599999999999997</c:v>
                </c:pt>
                <c:pt idx="30675">
                  <c:v>0.53400000000000003</c:v>
                </c:pt>
                <c:pt idx="30676">
                  <c:v>0.53400000000000003</c:v>
                </c:pt>
                <c:pt idx="30677">
                  <c:v>0.57099999999999995</c:v>
                </c:pt>
                <c:pt idx="30678">
                  <c:v>0.55400000000000005</c:v>
                </c:pt>
                <c:pt idx="30679">
                  <c:v>0.55400000000000005</c:v>
                </c:pt>
                <c:pt idx="30680">
                  <c:v>0.55300000000000005</c:v>
                </c:pt>
                <c:pt idx="30681">
                  <c:v>0.55300000000000005</c:v>
                </c:pt>
                <c:pt idx="30682">
                  <c:v>0.58499999999999996</c:v>
                </c:pt>
                <c:pt idx="30683">
                  <c:v>0.61399999999999999</c:v>
                </c:pt>
                <c:pt idx="30684">
                  <c:v>0.59299999999999997</c:v>
                </c:pt>
                <c:pt idx="30685">
                  <c:v>0.61</c:v>
                </c:pt>
                <c:pt idx="30686">
                  <c:v>0.79100000000000004</c:v>
                </c:pt>
                <c:pt idx="30687">
                  <c:v>0.60899999999999999</c:v>
                </c:pt>
                <c:pt idx="30688">
                  <c:v>0.59199999999999997</c:v>
                </c:pt>
                <c:pt idx="30689">
                  <c:v>0.752</c:v>
                </c:pt>
                <c:pt idx="30690">
                  <c:v>0.75</c:v>
                </c:pt>
                <c:pt idx="30691">
                  <c:v>0.59699999999999998</c:v>
                </c:pt>
                <c:pt idx="30692">
                  <c:v>0.59699999999999998</c:v>
                </c:pt>
                <c:pt idx="30693">
                  <c:v>0.55700000000000005</c:v>
                </c:pt>
                <c:pt idx="30694">
                  <c:v>0.59099999999999997</c:v>
                </c:pt>
                <c:pt idx="30695">
                  <c:v>0.55200000000000005</c:v>
                </c:pt>
                <c:pt idx="30696">
                  <c:v>0.58399999999999996</c:v>
                </c:pt>
                <c:pt idx="30697">
                  <c:v>0.57999999999999996</c:v>
                </c:pt>
                <c:pt idx="30698">
                  <c:v>0.75600000000000001</c:v>
                </c:pt>
                <c:pt idx="30699">
                  <c:v>0.56399999999999995</c:v>
                </c:pt>
                <c:pt idx="30700">
                  <c:v>0.58599999999999997</c:v>
                </c:pt>
                <c:pt idx="30701">
                  <c:v>0.58899999999999997</c:v>
                </c:pt>
                <c:pt idx="30702">
                  <c:v>0.57199999999999995</c:v>
                </c:pt>
                <c:pt idx="30703">
                  <c:v>0.55100000000000005</c:v>
                </c:pt>
                <c:pt idx="30704">
                  <c:v>0.55100000000000005</c:v>
                </c:pt>
                <c:pt idx="30705">
                  <c:v>0.56499999999999995</c:v>
                </c:pt>
                <c:pt idx="30706">
                  <c:v>0.56499999999999995</c:v>
                </c:pt>
                <c:pt idx="30707">
                  <c:v>0.55100000000000005</c:v>
                </c:pt>
                <c:pt idx="30708">
                  <c:v>0.57699999999999996</c:v>
                </c:pt>
                <c:pt idx="30709">
                  <c:v>0.57699999999999996</c:v>
                </c:pt>
                <c:pt idx="30710">
                  <c:v>0.59199999999999997</c:v>
                </c:pt>
                <c:pt idx="30711">
                  <c:v>0.58499999999999996</c:v>
                </c:pt>
                <c:pt idx="30712">
                  <c:v>0.54600000000000004</c:v>
                </c:pt>
                <c:pt idx="30713">
                  <c:v>0.753</c:v>
                </c:pt>
                <c:pt idx="30714">
                  <c:v>0.75600000000000001</c:v>
                </c:pt>
                <c:pt idx="30715">
                  <c:v>0.53800000000000003</c:v>
                </c:pt>
                <c:pt idx="30716">
                  <c:v>0.53800000000000003</c:v>
                </c:pt>
                <c:pt idx="30717">
                  <c:v>0.60499999999999998</c:v>
                </c:pt>
                <c:pt idx="30718">
                  <c:v>0.60499999999999998</c:v>
                </c:pt>
                <c:pt idx="30719">
                  <c:v>0.57099999999999995</c:v>
                </c:pt>
                <c:pt idx="30720">
                  <c:v>0.56499999999999995</c:v>
                </c:pt>
                <c:pt idx="30721">
                  <c:v>0.58699999999999997</c:v>
                </c:pt>
                <c:pt idx="30722">
                  <c:v>0.56599999999999995</c:v>
                </c:pt>
                <c:pt idx="30723">
                  <c:v>0.76200000000000001</c:v>
                </c:pt>
                <c:pt idx="30724">
                  <c:v>0.55600000000000005</c:v>
                </c:pt>
                <c:pt idx="30725">
                  <c:v>0.58699999999999997</c:v>
                </c:pt>
                <c:pt idx="30726">
                  <c:v>0.57299999999999995</c:v>
                </c:pt>
                <c:pt idx="30727">
                  <c:v>0.57299999999999995</c:v>
                </c:pt>
                <c:pt idx="30728">
                  <c:v>0.60699999999999998</c:v>
                </c:pt>
                <c:pt idx="30729">
                  <c:v>0.60599999999999998</c:v>
                </c:pt>
                <c:pt idx="30730">
                  <c:v>0.75800000000000001</c:v>
                </c:pt>
                <c:pt idx="30731">
                  <c:v>0.60599999999999998</c:v>
                </c:pt>
                <c:pt idx="30732">
                  <c:v>0.54500000000000004</c:v>
                </c:pt>
                <c:pt idx="30733">
                  <c:v>0.56299999999999994</c:v>
                </c:pt>
                <c:pt idx="30734">
                  <c:v>0.63400000000000001</c:v>
                </c:pt>
                <c:pt idx="30735">
                  <c:v>0.755</c:v>
                </c:pt>
                <c:pt idx="30736">
                  <c:v>0.75700000000000001</c:v>
                </c:pt>
                <c:pt idx="30737">
                  <c:v>0.57399999999999995</c:v>
                </c:pt>
                <c:pt idx="30738">
                  <c:v>0.57399999999999995</c:v>
                </c:pt>
                <c:pt idx="30739">
                  <c:v>0.55700000000000005</c:v>
                </c:pt>
                <c:pt idx="30740">
                  <c:v>0.68799999999999994</c:v>
                </c:pt>
                <c:pt idx="30741">
                  <c:v>0.55800000000000005</c:v>
                </c:pt>
                <c:pt idx="30742">
                  <c:v>0.76300000000000001</c:v>
                </c:pt>
                <c:pt idx="30743">
                  <c:v>0.56999999999999995</c:v>
                </c:pt>
                <c:pt idx="30744">
                  <c:v>0.56999999999999995</c:v>
                </c:pt>
                <c:pt idx="30745">
                  <c:v>0.57499999999999996</c:v>
                </c:pt>
                <c:pt idx="30746">
                  <c:v>0.60699999999999998</c:v>
                </c:pt>
                <c:pt idx="30747">
                  <c:v>0.57699999999999996</c:v>
                </c:pt>
                <c:pt idx="30748">
                  <c:v>0.76200000000000001</c:v>
                </c:pt>
                <c:pt idx="30749">
                  <c:v>0.57699999999999996</c:v>
                </c:pt>
                <c:pt idx="30750">
                  <c:v>0.60599999999999998</c:v>
                </c:pt>
                <c:pt idx="30751">
                  <c:v>0.58599999999999997</c:v>
                </c:pt>
                <c:pt idx="30752">
                  <c:v>0.60299999999999998</c:v>
                </c:pt>
                <c:pt idx="30753">
                  <c:v>0.56399999999999995</c:v>
                </c:pt>
                <c:pt idx="30754">
                  <c:v>0.58499999999999996</c:v>
                </c:pt>
                <c:pt idx="30755">
                  <c:v>0.747</c:v>
                </c:pt>
                <c:pt idx="30756">
                  <c:v>0.76500000000000001</c:v>
                </c:pt>
                <c:pt idx="30757">
                  <c:v>0.54600000000000004</c:v>
                </c:pt>
                <c:pt idx="30758">
                  <c:v>0.54600000000000004</c:v>
                </c:pt>
                <c:pt idx="30759">
                  <c:v>0.60199999999999998</c:v>
                </c:pt>
                <c:pt idx="30760">
                  <c:v>0.56399999999999995</c:v>
                </c:pt>
                <c:pt idx="30761">
                  <c:v>0.59099999999999997</c:v>
                </c:pt>
                <c:pt idx="30762">
                  <c:v>0.753</c:v>
                </c:pt>
                <c:pt idx="30763">
                  <c:v>0.75800000000000001</c:v>
                </c:pt>
                <c:pt idx="30764">
                  <c:v>0.59499999999999997</c:v>
                </c:pt>
                <c:pt idx="30765">
                  <c:v>0.75700000000000001</c:v>
                </c:pt>
                <c:pt idx="30766">
                  <c:v>0.57499999999999996</c:v>
                </c:pt>
                <c:pt idx="30767">
                  <c:v>0.58599999999999997</c:v>
                </c:pt>
                <c:pt idx="30768">
                  <c:v>0.58599999999999997</c:v>
                </c:pt>
                <c:pt idx="30769">
                  <c:v>0.57099999999999995</c:v>
                </c:pt>
                <c:pt idx="30770">
                  <c:v>0.58199999999999996</c:v>
                </c:pt>
                <c:pt idx="30771">
                  <c:v>0.76700000000000002</c:v>
                </c:pt>
                <c:pt idx="30772">
                  <c:v>0.55600000000000005</c:v>
                </c:pt>
                <c:pt idx="30773">
                  <c:v>0.58899999999999997</c:v>
                </c:pt>
                <c:pt idx="30774">
                  <c:v>0.58899999999999997</c:v>
                </c:pt>
                <c:pt idx="30775">
                  <c:v>0.60699999999999998</c:v>
                </c:pt>
                <c:pt idx="30776">
                  <c:v>0.59199999999999997</c:v>
                </c:pt>
                <c:pt idx="30777">
                  <c:v>0.59199999999999997</c:v>
                </c:pt>
                <c:pt idx="30778">
                  <c:v>0.626</c:v>
                </c:pt>
                <c:pt idx="30779">
                  <c:v>0.626</c:v>
                </c:pt>
                <c:pt idx="30780">
                  <c:v>0.55700000000000005</c:v>
                </c:pt>
                <c:pt idx="30781">
                  <c:v>0.55700000000000005</c:v>
                </c:pt>
                <c:pt idx="30782">
                  <c:v>0.56399999999999995</c:v>
                </c:pt>
                <c:pt idx="30783">
                  <c:v>0.75900000000000001</c:v>
                </c:pt>
                <c:pt idx="30784">
                  <c:v>0.58599999999999997</c:v>
                </c:pt>
                <c:pt idx="30785">
                  <c:v>0.57699999999999996</c:v>
                </c:pt>
                <c:pt idx="30786">
                  <c:v>0.70599999999999996</c:v>
                </c:pt>
                <c:pt idx="30787">
                  <c:v>0.58399999999999996</c:v>
                </c:pt>
                <c:pt idx="30788">
                  <c:v>0.54400000000000004</c:v>
                </c:pt>
                <c:pt idx="30789">
                  <c:v>0.54400000000000004</c:v>
                </c:pt>
                <c:pt idx="30790">
                  <c:v>0.753</c:v>
                </c:pt>
                <c:pt idx="30791">
                  <c:v>0.59599999999999997</c:v>
                </c:pt>
                <c:pt idx="30792">
                  <c:v>0.59599999999999997</c:v>
                </c:pt>
                <c:pt idx="30793">
                  <c:v>0.58299999999999996</c:v>
                </c:pt>
                <c:pt idx="30794">
                  <c:v>0.57799999999999996</c:v>
                </c:pt>
                <c:pt idx="30795">
                  <c:v>0.58099999999999996</c:v>
                </c:pt>
                <c:pt idx="30796">
                  <c:v>0.57799999999999996</c:v>
                </c:pt>
                <c:pt idx="30797">
                  <c:v>0.754</c:v>
                </c:pt>
                <c:pt idx="30798">
                  <c:v>0.55700000000000005</c:v>
                </c:pt>
                <c:pt idx="30799">
                  <c:v>0.57999999999999996</c:v>
                </c:pt>
                <c:pt idx="30800">
                  <c:v>0.59699999999999998</c:v>
                </c:pt>
                <c:pt idx="30801">
                  <c:v>0.55800000000000005</c:v>
                </c:pt>
                <c:pt idx="30802">
                  <c:v>0.59799999999999998</c:v>
                </c:pt>
                <c:pt idx="30803">
                  <c:v>0.67400000000000004</c:v>
                </c:pt>
                <c:pt idx="30804">
                  <c:v>0.59799999999999998</c:v>
                </c:pt>
                <c:pt idx="30805">
                  <c:v>0.626</c:v>
                </c:pt>
                <c:pt idx="30806">
                  <c:v>0.56599999999999995</c:v>
                </c:pt>
                <c:pt idx="30807">
                  <c:v>0.56599999999999995</c:v>
                </c:pt>
                <c:pt idx="30808">
                  <c:v>0.76200000000000001</c:v>
                </c:pt>
                <c:pt idx="30809">
                  <c:v>0.56499999999999995</c:v>
                </c:pt>
                <c:pt idx="30810">
                  <c:v>0.56499999999999995</c:v>
                </c:pt>
                <c:pt idx="30811">
                  <c:v>0.60399999999999998</c:v>
                </c:pt>
                <c:pt idx="30812">
                  <c:v>0.60399999999999998</c:v>
                </c:pt>
                <c:pt idx="30813">
                  <c:v>0.55000000000000004</c:v>
                </c:pt>
                <c:pt idx="30814">
                  <c:v>0.60599999999999998</c:v>
                </c:pt>
                <c:pt idx="30815">
                  <c:v>0.60199999999999998</c:v>
                </c:pt>
                <c:pt idx="30816">
                  <c:v>0.56299999999999994</c:v>
                </c:pt>
                <c:pt idx="30817">
                  <c:v>0.56699999999999995</c:v>
                </c:pt>
                <c:pt idx="30818">
                  <c:v>0.75700000000000001</c:v>
                </c:pt>
                <c:pt idx="30819">
                  <c:v>0.56799999999999995</c:v>
                </c:pt>
                <c:pt idx="30820">
                  <c:v>0.56200000000000006</c:v>
                </c:pt>
                <c:pt idx="30821">
                  <c:v>0.6</c:v>
                </c:pt>
                <c:pt idx="30822">
                  <c:v>0.59699999999999998</c:v>
                </c:pt>
                <c:pt idx="30823">
                  <c:v>0.56200000000000006</c:v>
                </c:pt>
                <c:pt idx="30824">
                  <c:v>0.56200000000000006</c:v>
                </c:pt>
                <c:pt idx="30825">
                  <c:v>0.76500000000000001</c:v>
                </c:pt>
                <c:pt idx="30826">
                  <c:v>0.57599999999999996</c:v>
                </c:pt>
                <c:pt idx="30827">
                  <c:v>0.748</c:v>
                </c:pt>
                <c:pt idx="30828">
                  <c:v>0.59199999999999997</c:v>
                </c:pt>
                <c:pt idx="30829">
                  <c:v>0.60399999999999998</c:v>
                </c:pt>
                <c:pt idx="30830">
                  <c:v>0.58699999999999997</c:v>
                </c:pt>
                <c:pt idx="30831">
                  <c:v>0.58699999999999997</c:v>
                </c:pt>
                <c:pt idx="30832">
                  <c:v>0.60299999999999998</c:v>
                </c:pt>
                <c:pt idx="30833">
                  <c:v>0.754</c:v>
                </c:pt>
                <c:pt idx="30834">
                  <c:v>0.53800000000000003</c:v>
                </c:pt>
                <c:pt idx="30835">
                  <c:v>0.53800000000000003</c:v>
                </c:pt>
                <c:pt idx="30836">
                  <c:v>0.58499999999999996</c:v>
                </c:pt>
                <c:pt idx="30837">
                  <c:v>0.55600000000000005</c:v>
                </c:pt>
                <c:pt idx="30838">
                  <c:v>0.629</c:v>
                </c:pt>
                <c:pt idx="30839">
                  <c:v>0.76800000000000002</c:v>
                </c:pt>
                <c:pt idx="30840">
                  <c:v>0.57699999999999996</c:v>
                </c:pt>
                <c:pt idx="30841">
                  <c:v>0.57699999999999996</c:v>
                </c:pt>
                <c:pt idx="30842">
                  <c:v>0.56299999999999994</c:v>
                </c:pt>
                <c:pt idx="30843">
                  <c:v>0.58299999999999996</c:v>
                </c:pt>
                <c:pt idx="30844">
                  <c:v>0.76200000000000001</c:v>
                </c:pt>
                <c:pt idx="30845">
                  <c:v>0.59699999999999998</c:v>
                </c:pt>
                <c:pt idx="30846">
                  <c:v>0.59699999999999998</c:v>
                </c:pt>
                <c:pt idx="30847">
                  <c:v>0.59799999999999998</c:v>
                </c:pt>
                <c:pt idx="30848">
                  <c:v>0.76500000000000001</c:v>
                </c:pt>
                <c:pt idx="30849">
                  <c:v>0.60199999999999998</c:v>
                </c:pt>
                <c:pt idx="30850">
                  <c:v>0.60199999999999998</c:v>
                </c:pt>
                <c:pt idx="30851">
                  <c:v>0.58399999999999996</c:v>
                </c:pt>
                <c:pt idx="30852">
                  <c:v>0.76100000000000001</c:v>
                </c:pt>
                <c:pt idx="30853">
                  <c:v>0.57399999999999995</c:v>
                </c:pt>
                <c:pt idx="30854">
                  <c:v>0.61799999999999999</c:v>
                </c:pt>
                <c:pt idx="30855">
                  <c:v>0.61799999999999999</c:v>
                </c:pt>
                <c:pt idx="30856">
                  <c:v>0.54900000000000004</c:v>
                </c:pt>
                <c:pt idx="30857">
                  <c:v>0.54900000000000004</c:v>
                </c:pt>
                <c:pt idx="30858">
                  <c:v>0.57699999999999996</c:v>
                </c:pt>
                <c:pt idx="30859">
                  <c:v>0.69299999999999995</c:v>
                </c:pt>
                <c:pt idx="30860">
                  <c:v>0.59899999999999998</c:v>
                </c:pt>
                <c:pt idx="30861">
                  <c:v>0.57799999999999996</c:v>
                </c:pt>
                <c:pt idx="30862">
                  <c:v>0.754</c:v>
                </c:pt>
                <c:pt idx="30863">
                  <c:v>0.58499999999999996</c:v>
                </c:pt>
                <c:pt idx="30864">
                  <c:v>0.58499999999999996</c:v>
                </c:pt>
                <c:pt idx="30865">
                  <c:v>0.56799999999999995</c:v>
                </c:pt>
                <c:pt idx="30866">
                  <c:v>0.58099999999999996</c:v>
                </c:pt>
                <c:pt idx="30867">
                  <c:v>0.58099999999999996</c:v>
                </c:pt>
                <c:pt idx="30868">
                  <c:v>0.61899999999999999</c:v>
                </c:pt>
                <c:pt idx="30869">
                  <c:v>0.61899999999999999</c:v>
                </c:pt>
                <c:pt idx="30870">
                  <c:v>0.754</c:v>
                </c:pt>
                <c:pt idx="30871">
                  <c:v>0.77600000000000002</c:v>
                </c:pt>
                <c:pt idx="30872">
                  <c:v>0.57799999999999996</c:v>
                </c:pt>
                <c:pt idx="30873">
                  <c:v>0.55600000000000005</c:v>
                </c:pt>
                <c:pt idx="30874">
                  <c:v>0.58699999999999997</c:v>
                </c:pt>
                <c:pt idx="30875">
                  <c:v>0.58699999999999997</c:v>
                </c:pt>
                <c:pt idx="30876">
                  <c:v>0.628</c:v>
                </c:pt>
                <c:pt idx="30877">
                  <c:v>0.56899999999999995</c:v>
                </c:pt>
                <c:pt idx="30878">
                  <c:v>0.59599999999999997</c:v>
                </c:pt>
                <c:pt idx="30879">
                  <c:v>0.59599999999999997</c:v>
                </c:pt>
                <c:pt idx="30880">
                  <c:v>0.56999999999999995</c:v>
                </c:pt>
                <c:pt idx="30881">
                  <c:v>0.76700000000000002</c:v>
                </c:pt>
                <c:pt idx="30882">
                  <c:v>0.58799999999999997</c:v>
                </c:pt>
                <c:pt idx="30883">
                  <c:v>0.57599999999999996</c:v>
                </c:pt>
                <c:pt idx="30884">
                  <c:v>0.77600000000000002</c:v>
                </c:pt>
                <c:pt idx="30885">
                  <c:v>0.59499999999999997</c:v>
                </c:pt>
                <c:pt idx="30886">
                  <c:v>0.58899999999999997</c:v>
                </c:pt>
                <c:pt idx="30887">
                  <c:v>0.60399999999999998</c:v>
                </c:pt>
                <c:pt idx="30888">
                  <c:v>0.75600000000000001</c:v>
                </c:pt>
                <c:pt idx="30889">
                  <c:v>0.57499999999999996</c:v>
                </c:pt>
                <c:pt idx="30890">
                  <c:v>0.54900000000000004</c:v>
                </c:pt>
                <c:pt idx="30891">
                  <c:v>0.77300000000000002</c:v>
                </c:pt>
                <c:pt idx="30892">
                  <c:v>0.77200000000000002</c:v>
                </c:pt>
                <c:pt idx="30893">
                  <c:v>0.58899999999999997</c:v>
                </c:pt>
                <c:pt idx="30894">
                  <c:v>0.61799999999999999</c:v>
                </c:pt>
                <c:pt idx="30895">
                  <c:v>0.76</c:v>
                </c:pt>
                <c:pt idx="30896">
                  <c:v>0.59699999999999998</c:v>
                </c:pt>
                <c:pt idx="30897">
                  <c:v>0.55700000000000005</c:v>
                </c:pt>
                <c:pt idx="30898">
                  <c:v>0.55700000000000005</c:v>
                </c:pt>
                <c:pt idx="30899">
                  <c:v>0.57299999999999995</c:v>
                </c:pt>
                <c:pt idx="30900">
                  <c:v>0.76700000000000002</c:v>
                </c:pt>
                <c:pt idx="30901">
                  <c:v>0.77700000000000002</c:v>
                </c:pt>
                <c:pt idx="30902">
                  <c:v>0.59399999999999997</c:v>
                </c:pt>
                <c:pt idx="30903">
                  <c:v>0.60099999999999998</c:v>
                </c:pt>
                <c:pt idx="30904">
                  <c:v>0.60099999999999998</c:v>
                </c:pt>
                <c:pt idx="30905">
                  <c:v>0.76700000000000002</c:v>
                </c:pt>
                <c:pt idx="30906">
                  <c:v>0.58799999999999997</c:v>
                </c:pt>
                <c:pt idx="30907">
                  <c:v>0.755</c:v>
                </c:pt>
                <c:pt idx="30908">
                  <c:v>0.55600000000000005</c:v>
                </c:pt>
                <c:pt idx="30909">
                  <c:v>0.57699999999999996</c:v>
                </c:pt>
                <c:pt idx="30910">
                  <c:v>0.57699999999999996</c:v>
                </c:pt>
                <c:pt idx="30911">
                  <c:v>0.59799999999999998</c:v>
                </c:pt>
                <c:pt idx="30912">
                  <c:v>0.59799999999999998</c:v>
                </c:pt>
                <c:pt idx="30913">
                  <c:v>0.56799999999999995</c:v>
                </c:pt>
                <c:pt idx="30914">
                  <c:v>0.58399999999999996</c:v>
                </c:pt>
                <c:pt idx="30915">
                  <c:v>0.76</c:v>
                </c:pt>
                <c:pt idx="30916">
                  <c:v>0.59499999999999997</c:v>
                </c:pt>
                <c:pt idx="30917">
                  <c:v>0.62</c:v>
                </c:pt>
                <c:pt idx="30918">
                  <c:v>0.63200000000000001</c:v>
                </c:pt>
                <c:pt idx="30919">
                  <c:v>0.63200000000000001</c:v>
                </c:pt>
                <c:pt idx="30920">
                  <c:v>0.59799999999999998</c:v>
                </c:pt>
                <c:pt idx="30921">
                  <c:v>0.59599999999999997</c:v>
                </c:pt>
                <c:pt idx="30922">
                  <c:v>0.56899999999999995</c:v>
                </c:pt>
                <c:pt idx="30923">
                  <c:v>0.56899999999999995</c:v>
                </c:pt>
                <c:pt idx="30924">
                  <c:v>0.57599999999999996</c:v>
                </c:pt>
                <c:pt idx="30925">
                  <c:v>0.59499999999999997</c:v>
                </c:pt>
                <c:pt idx="30926">
                  <c:v>0.76300000000000001</c:v>
                </c:pt>
                <c:pt idx="30927">
                  <c:v>0.59099999999999997</c:v>
                </c:pt>
                <c:pt idx="30928">
                  <c:v>0.753</c:v>
                </c:pt>
                <c:pt idx="30929">
                  <c:v>0.76100000000000001</c:v>
                </c:pt>
                <c:pt idx="30930">
                  <c:v>0.59</c:v>
                </c:pt>
                <c:pt idx="30931">
                  <c:v>0.76400000000000001</c:v>
                </c:pt>
                <c:pt idx="30932">
                  <c:v>0.58899999999999997</c:v>
                </c:pt>
                <c:pt idx="30933">
                  <c:v>0.75700000000000001</c:v>
                </c:pt>
                <c:pt idx="30934">
                  <c:v>0.75900000000000001</c:v>
                </c:pt>
                <c:pt idx="30935">
                  <c:v>0.69299999999999995</c:v>
                </c:pt>
                <c:pt idx="30936">
                  <c:v>0.60899999999999999</c:v>
                </c:pt>
                <c:pt idx="30937">
                  <c:v>0.60899999999999999</c:v>
                </c:pt>
                <c:pt idx="30938">
                  <c:v>0.76</c:v>
                </c:pt>
                <c:pt idx="30939">
                  <c:v>0.59</c:v>
                </c:pt>
                <c:pt idx="30940">
                  <c:v>0.59099999999999997</c:v>
                </c:pt>
                <c:pt idx="30941">
                  <c:v>0.61199999999999999</c:v>
                </c:pt>
                <c:pt idx="30942">
                  <c:v>0.59099999999999997</c:v>
                </c:pt>
                <c:pt idx="30943">
                  <c:v>0.57499999999999996</c:v>
                </c:pt>
                <c:pt idx="30944">
                  <c:v>0.61</c:v>
                </c:pt>
                <c:pt idx="30945">
                  <c:v>0.56799999999999995</c:v>
                </c:pt>
                <c:pt idx="30946">
                  <c:v>0.56899999999999995</c:v>
                </c:pt>
                <c:pt idx="30947">
                  <c:v>0.76600000000000001</c:v>
                </c:pt>
                <c:pt idx="30948">
                  <c:v>0.76</c:v>
                </c:pt>
                <c:pt idx="30949">
                  <c:v>0.61099999999999999</c:v>
                </c:pt>
                <c:pt idx="30950">
                  <c:v>0.63300000000000001</c:v>
                </c:pt>
                <c:pt idx="30951">
                  <c:v>0.57699999999999996</c:v>
                </c:pt>
                <c:pt idx="30952">
                  <c:v>0.57699999999999996</c:v>
                </c:pt>
                <c:pt idx="30953">
                  <c:v>0.58899999999999997</c:v>
                </c:pt>
                <c:pt idx="30954">
                  <c:v>0.59399999999999997</c:v>
                </c:pt>
                <c:pt idx="30955">
                  <c:v>0.61899999999999999</c:v>
                </c:pt>
                <c:pt idx="30956">
                  <c:v>0.56100000000000005</c:v>
                </c:pt>
                <c:pt idx="30957">
                  <c:v>0.751</c:v>
                </c:pt>
                <c:pt idx="30958">
                  <c:v>0.76800000000000002</c:v>
                </c:pt>
                <c:pt idx="30959">
                  <c:v>0.57899999999999996</c:v>
                </c:pt>
                <c:pt idx="30960">
                  <c:v>0.75700000000000001</c:v>
                </c:pt>
                <c:pt idx="30961">
                  <c:v>0.57299999999999995</c:v>
                </c:pt>
                <c:pt idx="30962">
                  <c:v>0.57299999999999995</c:v>
                </c:pt>
                <c:pt idx="30963">
                  <c:v>0.57999999999999996</c:v>
                </c:pt>
                <c:pt idx="30964">
                  <c:v>0.59299999999999997</c:v>
                </c:pt>
                <c:pt idx="30965">
                  <c:v>0.61</c:v>
                </c:pt>
                <c:pt idx="30966">
                  <c:v>0.76600000000000001</c:v>
                </c:pt>
                <c:pt idx="30967">
                  <c:v>0.59199999999999997</c:v>
                </c:pt>
                <c:pt idx="30968">
                  <c:v>0.76100000000000001</c:v>
                </c:pt>
                <c:pt idx="30969">
                  <c:v>0.76100000000000001</c:v>
                </c:pt>
                <c:pt idx="30970">
                  <c:v>0.58899999999999997</c:v>
                </c:pt>
                <c:pt idx="30971">
                  <c:v>0.62</c:v>
                </c:pt>
                <c:pt idx="30972">
                  <c:v>0.62</c:v>
                </c:pt>
                <c:pt idx="30973">
                  <c:v>0.76900000000000002</c:v>
                </c:pt>
                <c:pt idx="30974">
                  <c:v>0.59499999999999997</c:v>
                </c:pt>
                <c:pt idx="30975">
                  <c:v>0.60499999999999998</c:v>
                </c:pt>
                <c:pt idx="30976">
                  <c:v>0.76600000000000001</c:v>
                </c:pt>
                <c:pt idx="30977">
                  <c:v>0.76700000000000002</c:v>
                </c:pt>
                <c:pt idx="30978">
                  <c:v>0.54900000000000004</c:v>
                </c:pt>
                <c:pt idx="30979">
                  <c:v>0.54900000000000004</c:v>
                </c:pt>
                <c:pt idx="30980">
                  <c:v>0.59799999999999998</c:v>
                </c:pt>
                <c:pt idx="30981">
                  <c:v>0.57899999999999996</c:v>
                </c:pt>
                <c:pt idx="30982">
                  <c:v>0.57899999999999996</c:v>
                </c:pt>
                <c:pt idx="30983">
                  <c:v>0.61399999999999999</c:v>
                </c:pt>
                <c:pt idx="30984">
                  <c:v>0.66700000000000004</c:v>
                </c:pt>
                <c:pt idx="30985">
                  <c:v>0.76200000000000001</c:v>
                </c:pt>
                <c:pt idx="30986">
                  <c:v>0.58599999999999997</c:v>
                </c:pt>
                <c:pt idx="30987">
                  <c:v>0.59</c:v>
                </c:pt>
                <c:pt idx="30988">
                  <c:v>0.59</c:v>
                </c:pt>
                <c:pt idx="30989">
                  <c:v>0.57499999999999996</c:v>
                </c:pt>
                <c:pt idx="30990">
                  <c:v>0.75700000000000001</c:v>
                </c:pt>
                <c:pt idx="30991">
                  <c:v>0.76500000000000001</c:v>
                </c:pt>
                <c:pt idx="30992">
                  <c:v>0.59299999999999997</c:v>
                </c:pt>
                <c:pt idx="30993">
                  <c:v>0.59299999999999997</c:v>
                </c:pt>
                <c:pt idx="30994">
                  <c:v>0.77</c:v>
                </c:pt>
                <c:pt idx="30995">
                  <c:v>0.77100000000000002</c:v>
                </c:pt>
                <c:pt idx="30996">
                  <c:v>0.61099999999999999</c:v>
                </c:pt>
                <c:pt idx="30997">
                  <c:v>0.58899999999999997</c:v>
                </c:pt>
                <c:pt idx="30998">
                  <c:v>0.63</c:v>
                </c:pt>
                <c:pt idx="30999">
                  <c:v>0.63</c:v>
                </c:pt>
                <c:pt idx="31000">
                  <c:v>0.75800000000000001</c:v>
                </c:pt>
                <c:pt idx="31001">
                  <c:v>0.58899999999999997</c:v>
                </c:pt>
                <c:pt idx="31002">
                  <c:v>0.63200000000000001</c:v>
                </c:pt>
                <c:pt idx="31003">
                  <c:v>0.56100000000000005</c:v>
                </c:pt>
                <c:pt idx="31004">
                  <c:v>0.56100000000000005</c:v>
                </c:pt>
                <c:pt idx="31005">
                  <c:v>0.59</c:v>
                </c:pt>
                <c:pt idx="31006">
                  <c:v>0.57999999999999996</c:v>
                </c:pt>
                <c:pt idx="31007">
                  <c:v>0.59799999999999998</c:v>
                </c:pt>
                <c:pt idx="31008">
                  <c:v>0.59799999999999998</c:v>
                </c:pt>
                <c:pt idx="31009">
                  <c:v>0.67800000000000005</c:v>
                </c:pt>
                <c:pt idx="31010">
                  <c:v>0.63200000000000001</c:v>
                </c:pt>
                <c:pt idx="31011">
                  <c:v>0.63100000000000001</c:v>
                </c:pt>
                <c:pt idx="31012">
                  <c:v>0.58099999999999996</c:v>
                </c:pt>
                <c:pt idx="31013">
                  <c:v>0.57999999999999996</c:v>
                </c:pt>
                <c:pt idx="31014">
                  <c:v>0.58799999999999997</c:v>
                </c:pt>
                <c:pt idx="31015">
                  <c:v>0.61599999999999999</c:v>
                </c:pt>
                <c:pt idx="31016">
                  <c:v>0.6</c:v>
                </c:pt>
                <c:pt idx="31017">
                  <c:v>0.6</c:v>
                </c:pt>
                <c:pt idx="31018">
                  <c:v>0.56799999999999995</c:v>
                </c:pt>
                <c:pt idx="31019">
                  <c:v>0.76800000000000002</c:v>
                </c:pt>
                <c:pt idx="31020">
                  <c:v>0.77</c:v>
                </c:pt>
                <c:pt idx="31021">
                  <c:v>0.58699999999999997</c:v>
                </c:pt>
                <c:pt idx="31022">
                  <c:v>0.61299999999999999</c:v>
                </c:pt>
                <c:pt idx="31023">
                  <c:v>0.75900000000000001</c:v>
                </c:pt>
                <c:pt idx="31024">
                  <c:v>0.58199999999999996</c:v>
                </c:pt>
                <c:pt idx="31025">
                  <c:v>0.60099999999999998</c:v>
                </c:pt>
                <c:pt idx="31026">
                  <c:v>0.77200000000000002</c:v>
                </c:pt>
                <c:pt idx="31027">
                  <c:v>0.58199999999999996</c:v>
                </c:pt>
                <c:pt idx="31028">
                  <c:v>0.60199999999999998</c:v>
                </c:pt>
                <c:pt idx="31029">
                  <c:v>0.55900000000000005</c:v>
                </c:pt>
                <c:pt idx="31030">
                  <c:v>0.60199999999999998</c:v>
                </c:pt>
                <c:pt idx="31031">
                  <c:v>0.56100000000000005</c:v>
                </c:pt>
                <c:pt idx="31032">
                  <c:v>0.63</c:v>
                </c:pt>
                <c:pt idx="31033">
                  <c:v>0.60599999999999998</c:v>
                </c:pt>
                <c:pt idx="31034">
                  <c:v>0.75800000000000001</c:v>
                </c:pt>
                <c:pt idx="31035">
                  <c:v>0.59</c:v>
                </c:pt>
                <c:pt idx="31036">
                  <c:v>0.59</c:v>
                </c:pt>
                <c:pt idx="31037">
                  <c:v>0.76200000000000001</c:v>
                </c:pt>
                <c:pt idx="31038">
                  <c:v>0.76600000000000001</c:v>
                </c:pt>
                <c:pt idx="31039">
                  <c:v>0.61</c:v>
                </c:pt>
                <c:pt idx="31040">
                  <c:v>0.56799999999999995</c:v>
                </c:pt>
                <c:pt idx="31041">
                  <c:v>0.56799999999999995</c:v>
                </c:pt>
                <c:pt idx="31042">
                  <c:v>0.75900000000000001</c:v>
                </c:pt>
                <c:pt idx="31043">
                  <c:v>0.56699999999999995</c:v>
                </c:pt>
                <c:pt idx="31044">
                  <c:v>0.75900000000000001</c:v>
                </c:pt>
                <c:pt idx="31045">
                  <c:v>0.60099999999999998</c:v>
                </c:pt>
                <c:pt idx="31046">
                  <c:v>0.56499999999999995</c:v>
                </c:pt>
                <c:pt idx="31047">
                  <c:v>0.56499999999999995</c:v>
                </c:pt>
                <c:pt idx="31048">
                  <c:v>0.60799999999999998</c:v>
                </c:pt>
                <c:pt idx="31049">
                  <c:v>0.61099999999999999</c:v>
                </c:pt>
                <c:pt idx="31050">
                  <c:v>0.61099999999999999</c:v>
                </c:pt>
                <c:pt idx="31051">
                  <c:v>0.57999999999999996</c:v>
                </c:pt>
                <c:pt idx="31052">
                  <c:v>0.60699999999999998</c:v>
                </c:pt>
                <c:pt idx="31053">
                  <c:v>0.76900000000000002</c:v>
                </c:pt>
                <c:pt idx="31054">
                  <c:v>0.60099999999999998</c:v>
                </c:pt>
                <c:pt idx="31055">
                  <c:v>0.59599999999999997</c:v>
                </c:pt>
                <c:pt idx="31056">
                  <c:v>0.6</c:v>
                </c:pt>
                <c:pt idx="31057">
                  <c:v>0.627</c:v>
                </c:pt>
                <c:pt idx="31058">
                  <c:v>0.61899999999999999</c:v>
                </c:pt>
                <c:pt idx="31059">
                  <c:v>0.61899999999999999</c:v>
                </c:pt>
                <c:pt idx="31060">
                  <c:v>0.75800000000000001</c:v>
                </c:pt>
                <c:pt idx="31061">
                  <c:v>0.76300000000000001</c:v>
                </c:pt>
                <c:pt idx="31062">
                  <c:v>0.58899999999999997</c:v>
                </c:pt>
                <c:pt idx="31063">
                  <c:v>0.58099999999999996</c:v>
                </c:pt>
                <c:pt idx="31064">
                  <c:v>0.58099999999999996</c:v>
                </c:pt>
                <c:pt idx="31065">
                  <c:v>0.76600000000000001</c:v>
                </c:pt>
                <c:pt idx="31066">
                  <c:v>0.56699999999999995</c:v>
                </c:pt>
                <c:pt idx="31067">
                  <c:v>0.58499999999999996</c:v>
                </c:pt>
                <c:pt idx="31068">
                  <c:v>0.58599999999999997</c:v>
                </c:pt>
                <c:pt idx="31069">
                  <c:v>0.76900000000000002</c:v>
                </c:pt>
                <c:pt idx="31070">
                  <c:v>0.60199999999999998</c:v>
                </c:pt>
                <c:pt idx="31071">
                  <c:v>0.76500000000000001</c:v>
                </c:pt>
                <c:pt idx="31072">
                  <c:v>0.76100000000000001</c:v>
                </c:pt>
                <c:pt idx="31073">
                  <c:v>0.622</c:v>
                </c:pt>
                <c:pt idx="31074">
                  <c:v>0.622</c:v>
                </c:pt>
                <c:pt idx="31075">
                  <c:v>0.57899999999999996</c:v>
                </c:pt>
                <c:pt idx="31076">
                  <c:v>0.59899999999999998</c:v>
                </c:pt>
                <c:pt idx="31077">
                  <c:v>0.625</c:v>
                </c:pt>
                <c:pt idx="31078">
                  <c:v>0.76500000000000001</c:v>
                </c:pt>
                <c:pt idx="31079">
                  <c:v>0.60299999999999998</c:v>
                </c:pt>
                <c:pt idx="31080">
                  <c:v>0.623</c:v>
                </c:pt>
                <c:pt idx="31081">
                  <c:v>0.58299999999999996</c:v>
                </c:pt>
                <c:pt idx="31082">
                  <c:v>0.75800000000000001</c:v>
                </c:pt>
                <c:pt idx="31083">
                  <c:v>0.76100000000000001</c:v>
                </c:pt>
                <c:pt idx="31084">
                  <c:v>0.58099999999999996</c:v>
                </c:pt>
                <c:pt idx="31085">
                  <c:v>0.60699999999999998</c:v>
                </c:pt>
                <c:pt idx="31086">
                  <c:v>0.58199999999999996</c:v>
                </c:pt>
                <c:pt idx="31087">
                  <c:v>0.60399999999999998</c:v>
                </c:pt>
                <c:pt idx="31088">
                  <c:v>0.624</c:v>
                </c:pt>
                <c:pt idx="31089">
                  <c:v>0.58499999999999996</c:v>
                </c:pt>
                <c:pt idx="31090">
                  <c:v>0.58499999999999996</c:v>
                </c:pt>
                <c:pt idx="31091">
                  <c:v>0.58199999999999996</c:v>
                </c:pt>
                <c:pt idx="31092">
                  <c:v>0.59099999999999997</c:v>
                </c:pt>
                <c:pt idx="31093">
                  <c:v>0.59099999999999997</c:v>
                </c:pt>
                <c:pt idx="31094">
                  <c:v>0.75800000000000001</c:v>
                </c:pt>
                <c:pt idx="31095">
                  <c:v>0.72299999999999998</c:v>
                </c:pt>
                <c:pt idx="31096">
                  <c:v>0.58899999999999997</c:v>
                </c:pt>
                <c:pt idx="31097">
                  <c:v>0.58899999999999997</c:v>
                </c:pt>
                <c:pt idx="31098">
                  <c:v>0.58699999999999997</c:v>
                </c:pt>
                <c:pt idx="31099">
                  <c:v>0.627</c:v>
                </c:pt>
                <c:pt idx="31100">
                  <c:v>0.57299999999999995</c:v>
                </c:pt>
                <c:pt idx="31101">
                  <c:v>0.58699999999999997</c:v>
                </c:pt>
                <c:pt idx="31102">
                  <c:v>0.77100000000000002</c:v>
                </c:pt>
                <c:pt idx="31103">
                  <c:v>0.623</c:v>
                </c:pt>
                <c:pt idx="31104">
                  <c:v>0.78</c:v>
                </c:pt>
                <c:pt idx="31105">
                  <c:v>0.60799999999999998</c:v>
                </c:pt>
                <c:pt idx="31106">
                  <c:v>0.77700000000000002</c:v>
                </c:pt>
                <c:pt idx="31107">
                  <c:v>0.77100000000000002</c:v>
                </c:pt>
                <c:pt idx="31108">
                  <c:v>0.76400000000000001</c:v>
                </c:pt>
                <c:pt idx="31109">
                  <c:v>0.60099999999999998</c:v>
                </c:pt>
                <c:pt idx="31110">
                  <c:v>0.77600000000000002</c:v>
                </c:pt>
                <c:pt idx="31111">
                  <c:v>0.59799999999999998</c:v>
                </c:pt>
                <c:pt idx="31112">
                  <c:v>0.628</c:v>
                </c:pt>
                <c:pt idx="31113">
                  <c:v>0.628</c:v>
                </c:pt>
                <c:pt idx="31114">
                  <c:v>0.56100000000000005</c:v>
                </c:pt>
                <c:pt idx="31115">
                  <c:v>0.56100000000000005</c:v>
                </c:pt>
                <c:pt idx="31116">
                  <c:v>0.61799999999999999</c:v>
                </c:pt>
                <c:pt idx="31117">
                  <c:v>0.61099999999999999</c:v>
                </c:pt>
                <c:pt idx="31118">
                  <c:v>0.60499999999999998</c:v>
                </c:pt>
                <c:pt idx="31119">
                  <c:v>0.60499999999999998</c:v>
                </c:pt>
                <c:pt idx="31120">
                  <c:v>0.78100000000000003</c:v>
                </c:pt>
                <c:pt idx="31121">
                  <c:v>0.76700000000000002</c:v>
                </c:pt>
                <c:pt idx="31122">
                  <c:v>0.76500000000000001</c:v>
                </c:pt>
                <c:pt idx="31123">
                  <c:v>0.60199999999999998</c:v>
                </c:pt>
                <c:pt idx="31124">
                  <c:v>0.60199999999999998</c:v>
                </c:pt>
                <c:pt idx="31125">
                  <c:v>0.75900000000000001</c:v>
                </c:pt>
                <c:pt idx="31126">
                  <c:v>0.59399999999999997</c:v>
                </c:pt>
                <c:pt idx="31127">
                  <c:v>0.69699999999999995</c:v>
                </c:pt>
                <c:pt idx="31128">
                  <c:v>0.58799999999999997</c:v>
                </c:pt>
                <c:pt idx="31129">
                  <c:v>0.59399999999999997</c:v>
                </c:pt>
                <c:pt idx="31130">
                  <c:v>0.61699999999999999</c:v>
                </c:pt>
                <c:pt idx="31131">
                  <c:v>0.61699999999999999</c:v>
                </c:pt>
                <c:pt idx="31132">
                  <c:v>0.623</c:v>
                </c:pt>
                <c:pt idx="31133">
                  <c:v>0.76400000000000001</c:v>
                </c:pt>
                <c:pt idx="31134">
                  <c:v>0.6</c:v>
                </c:pt>
                <c:pt idx="31135">
                  <c:v>0.60399999999999998</c:v>
                </c:pt>
                <c:pt idx="31136">
                  <c:v>0.76400000000000001</c:v>
                </c:pt>
                <c:pt idx="31137">
                  <c:v>0.61899999999999999</c:v>
                </c:pt>
                <c:pt idx="31138">
                  <c:v>0.59899999999999998</c:v>
                </c:pt>
                <c:pt idx="31139">
                  <c:v>0.60199999999999998</c:v>
                </c:pt>
                <c:pt idx="31140">
                  <c:v>0.60299999999999998</c:v>
                </c:pt>
                <c:pt idx="31141">
                  <c:v>0.61899999999999999</c:v>
                </c:pt>
                <c:pt idx="31142">
                  <c:v>0.61</c:v>
                </c:pt>
                <c:pt idx="31143">
                  <c:v>0.61</c:v>
                </c:pt>
                <c:pt idx="31144">
                  <c:v>0.625</c:v>
                </c:pt>
                <c:pt idx="31145">
                  <c:v>0.61799999999999999</c:v>
                </c:pt>
                <c:pt idx="31146">
                  <c:v>0.76100000000000001</c:v>
                </c:pt>
                <c:pt idx="31147">
                  <c:v>0.625</c:v>
                </c:pt>
                <c:pt idx="31148">
                  <c:v>0.59299999999999997</c:v>
                </c:pt>
                <c:pt idx="31149">
                  <c:v>0.59299999999999997</c:v>
                </c:pt>
                <c:pt idx="31150">
                  <c:v>0.76300000000000001</c:v>
                </c:pt>
                <c:pt idx="31151">
                  <c:v>0.61299999999999999</c:v>
                </c:pt>
                <c:pt idx="31152">
                  <c:v>0.61299999999999999</c:v>
                </c:pt>
                <c:pt idx="31153">
                  <c:v>0.57999999999999996</c:v>
                </c:pt>
                <c:pt idx="31154">
                  <c:v>0.76900000000000002</c:v>
                </c:pt>
                <c:pt idx="31155">
                  <c:v>0.755</c:v>
                </c:pt>
                <c:pt idx="31156">
                  <c:v>0.75700000000000001</c:v>
                </c:pt>
                <c:pt idx="31157">
                  <c:v>0.57799999999999996</c:v>
                </c:pt>
                <c:pt idx="31158">
                  <c:v>0.58499999999999996</c:v>
                </c:pt>
                <c:pt idx="31159">
                  <c:v>0.58499999999999996</c:v>
                </c:pt>
                <c:pt idx="31160">
                  <c:v>0.61399999999999999</c:v>
                </c:pt>
                <c:pt idx="31161">
                  <c:v>0.61599999999999999</c:v>
                </c:pt>
                <c:pt idx="31162">
                  <c:v>0.76100000000000001</c:v>
                </c:pt>
                <c:pt idx="31163">
                  <c:v>0.59399999999999997</c:v>
                </c:pt>
                <c:pt idx="31164">
                  <c:v>0.76400000000000001</c:v>
                </c:pt>
                <c:pt idx="31165">
                  <c:v>0.59499999999999997</c:v>
                </c:pt>
                <c:pt idx="31166">
                  <c:v>0.61599999999999999</c:v>
                </c:pt>
                <c:pt idx="31167">
                  <c:v>0.61699999999999999</c:v>
                </c:pt>
                <c:pt idx="31168">
                  <c:v>0.57199999999999995</c:v>
                </c:pt>
                <c:pt idx="31169">
                  <c:v>0.77100000000000002</c:v>
                </c:pt>
                <c:pt idx="31170">
                  <c:v>0.76600000000000001</c:v>
                </c:pt>
                <c:pt idx="31171">
                  <c:v>0.77200000000000002</c:v>
                </c:pt>
                <c:pt idx="31172">
                  <c:v>0.77</c:v>
                </c:pt>
                <c:pt idx="31173">
                  <c:v>0.623</c:v>
                </c:pt>
                <c:pt idx="31174">
                  <c:v>0.58099999999999996</c:v>
                </c:pt>
                <c:pt idx="31175">
                  <c:v>0.58099999999999996</c:v>
                </c:pt>
                <c:pt idx="31176">
                  <c:v>0.57899999999999996</c:v>
                </c:pt>
                <c:pt idx="31177">
                  <c:v>0.61399999999999999</c:v>
                </c:pt>
                <c:pt idx="31178">
                  <c:v>0.57899999999999996</c:v>
                </c:pt>
                <c:pt idx="31179">
                  <c:v>0.77100000000000002</c:v>
                </c:pt>
                <c:pt idx="31180">
                  <c:v>0.76400000000000001</c:v>
                </c:pt>
                <c:pt idx="31181">
                  <c:v>0.59299999999999997</c:v>
                </c:pt>
                <c:pt idx="31182">
                  <c:v>0.624</c:v>
                </c:pt>
                <c:pt idx="31183">
                  <c:v>0.624</c:v>
                </c:pt>
                <c:pt idx="31184">
                  <c:v>0.59899999999999998</c:v>
                </c:pt>
                <c:pt idx="31185">
                  <c:v>0.60899999999999999</c:v>
                </c:pt>
                <c:pt idx="31186">
                  <c:v>0.77600000000000002</c:v>
                </c:pt>
                <c:pt idx="31187">
                  <c:v>0.67200000000000004</c:v>
                </c:pt>
                <c:pt idx="31188">
                  <c:v>0.76400000000000001</c:v>
                </c:pt>
                <c:pt idx="31189">
                  <c:v>0.77300000000000002</c:v>
                </c:pt>
                <c:pt idx="31190">
                  <c:v>0.627</c:v>
                </c:pt>
                <c:pt idx="31191">
                  <c:v>0.627</c:v>
                </c:pt>
                <c:pt idx="31192">
                  <c:v>0.624</c:v>
                </c:pt>
                <c:pt idx="31193">
                  <c:v>0.60499999999999998</c:v>
                </c:pt>
                <c:pt idx="31194">
                  <c:v>0.625</c:v>
                </c:pt>
                <c:pt idx="31195">
                  <c:v>0.68200000000000005</c:v>
                </c:pt>
                <c:pt idx="31196">
                  <c:v>0.77100000000000002</c:v>
                </c:pt>
                <c:pt idx="31197">
                  <c:v>0.60199999999999998</c:v>
                </c:pt>
                <c:pt idx="31198">
                  <c:v>0.59399999999999997</c:v>
                </c:pt>
                <c:pt idx="31199">
                  <c:v>0.59399999999999997</c:v>
                </c:pt>
                <c:pt idx="31200">
                  <c:v>0.58299999999999996</c:v>
                </c:pt>
                <c:pt idx="31201">
                  <c:v>0.77600000000000002</c:v>
                </c:pt>
                <c:pt idx="31202">
                  <c:v>0.76800000000000002</c:v>
                </c:pt>
                <c:pt idx="31203">
                  <c:v>0.59699999999999998</c:v>
                </c:pt>
                <c:pt idx="31204">
                  <c:v>0.63400000000000001</c:v>
                </c:pt>
                <c:pt idx="31205">
                  <c:v>0.59699999999999998</c:v>
                </c:pt>
                <c:pt idx="31206">
                  <c:v>0.63400000000000001</c:v>
                </c:pt>
                <c:pt idx="31207">
                  <c:v>0.58299999999999996</c:v>
                </c:pt>
                <c:pt idx="31208">
                  <c:v>0.76700000000000002</c:v>
                </c:pt>
                <c:pt idx="31209">
                  <c:v>0.57899999999999996</c:v>
                </c:pt>
                <c:pt idx="31210">
                  <c:v>0.61499999999999999</c:v>
                </c:pt>
                <c:pt idx="31211">
                  <c:v>0.63700000000000001</c:v>
                </c:pt>
                <c:pt idx="31212">
                  <c:v>0.67500000000000004</c:v>
                </c:pt>
                <c:pt idx="31213">
                  <c:v>0.77900000000000003</c:v>
                </c:pt>
                <c:pt idx="31214">
                  <c:v>0.77900000000000003</c:v>
                </c:pt>
                <c:pt idx="31215">
                  <c:v>0.63500000000000001</c:v>
                </c:pt>
                <c:pt idx="31216">
                  <c:v>0.78</c:v>
                </c:pt>
                <c:pt idx="31217">
                  <c:v>0.68600000000000005</c:v>
                </c:pt>
                <c:pt idx="31218">
                  <c:v>0.63700000000000001</c:v>
                </c:pt>
                <c:pt idx="31219">
                  <c:v>0.61599999999999999</c:v>
                </c:pt>
                <c:pt idx="31220">
                  <c:v>0.59299999999999997</c:v>
                </c:pt>
                <c:pt idx="31221">
                  <c:v>0.67400000000000004</c:v>
                </c:pt>
                <c:pt idx="31222">
                  <c:v>0.59399999999999997</c:v>
                </c:pt>
                <c:pt idx="31223">
                  <c:v>0.61699999999999999</c:v>
                </c:pt>
                <c:pt idx="31224">
                  <c:v>0.77700000000000002</c:v>
                </c:pt>
                <c:pt idx="31225">
                  <c:v>0.60199999999999998</c:v>
                </c:pt>
                <c:pt idx="31226">
                  <c:v>0.60199999999999998</c:v>
                </c:pt>
                <c:pt idx="31227">
                  <c:v>0.62</c:v>
                </c:pt>
                <c:pt idx="31228">
                  <c:v>0.60599999999999998</c:v>
                </c:pt>
                <c:pt idx="31229">
                  <c:v>0.60499999999999998</c:v>
                </c:pt>
                <c:pt idx="31230">
                  <c:v>0.77</c:v>
                </c:pt>
                <c:pt idx="31231">
                  <c:v>0.77800000000000002</c:v>
                </c:pt>
                <c:pt idx="31232">
                  <c:v>0.57199999999999995</c:v>
                </c:pt>
                <c:pt idx="31233">
                  <c:v>0.63600000000000001</c:v>
                </c:pt>
                <c:pt idx="31234">
                  <c:v>0.59199999999999997</c:v>
                </c:pt>
                <c:pt idx="31235">
                  <c:v>0.78400000000000003</c:v>
                </c:pt>
                <c:pt idx="31236">
                  <c:v>0.57699999999999996</c:v>
                </c:pt>
                <c:pt idx="31237">
                  <c:v>0.57699999999999996</c:v>
                </c:pt>
                <c:pt idx="31238">
                  <c:v>0.77100000000000002</c:v>
                </c:pt>
                <c:pt idx="31239">
                  <c:v>0.77</c:v>
                </c:pt>
                <c:pt idx="31240">
                  <c:v>0.61399999999999999</c:v>
                </c:pt>
                <c:pt idx="31241">
                  <c:v>0.79100000000000004</c:v>
                </c:pt>
                <c:pt idx="31242">
                  <c:v>0.60499999999999998</c:v>
                </c:pt>
                <c:pt idx="31243">
                  <c:v>0.624</c:v>
                </c:pt>
                <c:pt idx="31244">
                  <c:v>0.60499999999999998</c:v>
                </c:pt>
                <c:pt idx="31245">
                  <c:v>0.63500000000000001</c:v>
                </c:pt>
                <c:pt idx="31246">
                  <c:v>0.59499999999999997</c:v>
                </c:pt>
                <c:pt idx="31247">
                  <c:v>0.59399999999999997</c:v>
                </c:pt>
                <c:pt idx="31248">
                  <c:v>0.59299999999999997</c:v>
                </c:pt>
                <c:pt idx="31249">
                  <c:v>0.78700000000000003</c:v>
                </c:pt>
                <c:pt idx="31250">
                  <c:v>0.61599999999999999</c:v>
                </c:pt>
                <c:pt idx="31251">
                  <c:v>0.61599999999999999</c:v>
                </c:pt>
                <c:pt idx="31252">
                  <c:v>0.60799999999999998</c:v>
                </c:pt>
                <c:pt idx="31253">
                  <c:v>0.60799999999999998</c:v>
                </c:pt>
                <c:pt idx="31254">
                  <c:v>0.77900000000000003</c:v>
                </c:pt>
                <c:pt idx="31255">
                  <c:v>0.6</c:v>
                </c:pt>
                <c:pt idx="31256">
                  <c:v>0.77600000000000002</c:v>
                </c:pt>
                <c:pt idx="31257">
                  <c:v>0.61099999999999999</c:v>
                </c:pt>
                <c:pt idx="31258">
                  <c:v>0.61599999999999999</c:v>
                </c:pt>
                <c:pt idx="31259">
                  <c:v>0.61499999999999999</c:v>
                </c:pt>
                <c:pt idx="31260">
                  <c:v>0.61199999999999999</c:v>
                </c:pt>
                <c:pt idx="31261">
                  <c:v>0.78500000000000003</c:v>
                </c:pt>
                <c:pt idx="31262">
                  <c:v>0.61599999999999999</c:v>
                </c:pt>
                <c:pt idx="31263">
                  <c:v>0.626</c:v>
                </c:pt>
                <c:pt idx="31264">
                  <c:v>0.626</c:v>
                </c:pt>
                <c:pt idx="31265">
                  <c:v>0.58799999999999997</c:v>
                </c:pt>
                <c:pt idx="31266">
                  <c:v>0.61099999999999999</c:v>
                </c:pt>
                <c:pt idx="31267">
                  <c:v>0.58499999999999996</c:v>
                </c:pt>
                <c:pt idx="31268">
                  <c:v>0.58499999999999996</c:v>
                </c:pt>
                <c:pt idx="31269">
                  <c:v>0.61799999999999999</c:v>
                </c:pt>
                <c:pt idx="31270">
                  <c:v>0.78</c:v>
                </c:pt>
                <c:pt idx="31271">
                  <c:v>0.78200000000000003</c:v>
                </c:pt>
                <c:pt idx="31272">
                  <c:v>0.626</c:v>
                </c:pt>
                <c:pt idx="31273">
                  <c:v>0.626</c:v>
                </c:pt>
                <c:pt idx="31274">
                  <c:v>0.61899999999999999</c:v>
                </c:pt>
                <c:pt idx="31275">
                  <c:v>0.79300000000000004</c:v>
                </c:pt>
                <c:pt idx="31276">
                  <c:v>0.60599999999999998</c:v>
                </c:pt>
                <c:pt idx="31277">
                  <c:v>0.78500000000000003</c:v>
                </c:pt>
                <c:pt idx="31278">
                  <c:v>0.59</c:v>
                </c:pt>
                <c:pt idx="31279">
                  <c:v>0.59299999999999997</c:v>
                </c:pt>
                <c:pt idx="31280">
                  <c:v>0.79600000000000004</c:v>
                </c:pt>
                <c:pt idx="31281">
                  <c:v>0.78900000000000003</c:v>
                </c:pt>
                <c:pt idx="31282">
                  <c:v>0.78600000000000003</c:v>
                </c:pt>
                <c:pt idx="31283">
                  <c:v>0.629</c:v>
                </c:pt>
                <c:pt idx="31284">
                  <c:v>0.627</c:v>
                </c:pt>
                <c:pt idx="31285">
                  <c:v>0.79400000000000004</c:v>
                </c:pt>
                <c:pt idx="31286">
                  <c:v>0.78</c:v>
                </c:pt>
                <c:pt idx="31287">
                  <c:v>0.60699999999999998</c:v>
                </c:pt>
                <c:pt idx="31288">
                  <c:v>0.629</c:v>
                </c:pt>
                <c:pt idx="31289">
                  <c:v>0.61099999999999999</c:v>
                </c:pt>
                <c:pt idx="31290">
                  <c:v>0.60799999999999998</c:v>
                </c:pt>
                <c:pt idx="31291">
                  <c:v>0.78800000000000003</c:v>
                </c:pt>
                <c:pt idx="31292">
                  <c:v>0.59099999999999997</c:v>
                </c:pt>
                <c:pt idx="31293">
                  <c:v>0.79800000000000004</c:v>
                </c:pt>
                <c:pt idx="31294">
                  <c:v>0.79500000000000004</c:v>
                </c:pt>
                <c:pt idx="31295">
                  <c:v>0.78700000000000003</c:v>
                </c:pt>
                <c:pt idx="31296">
                  <c:v>0.59099999999999997</c:v>
                </c:pt>
                <c:pt idx="31297">
                  <c:v>0.755</c:v>
                </c:pt>
                <c:pt idx="31298">
                  <c:v>0.59299999999999997</c:v>
                </c:pt>
                <c:pt idx="31299">
                  <c:v>0.59299999999999997</c:v>
                </c:pt>
                <c:pt idx="31300">
                  <c:v>0.61699999999999999</c:v>
                </c:pt>
                <c:pt idx="31301">
                  <c:v>0.79600000000000004</c:v>
                </c:pt>
                <c:pt idx="31302">
                  <c:v>0.80100000000000005</c:v>
                </c:pt>
                <c:pt idx="31303">
                  <c:v>0.628</c:v>
                </c:pt>
                <c:pt idx="31304">
                  <c:v>0.80200000000000005</c:v>
                </c:pt>
                <c:pt idx="31305">
                  <c:v>0.61199999999999999</c:v>
                </c:pt>
                <c:pt idx="31306">
                  <c:v>0.80300000000000005</c:v>
                </c:pt>
                <c:pt idx="31307">
                  <c:v>0.78500000000000003</c:v>
                </c:pt>
                <c:pt idx="31308">
                  <c:v>0.79600000000000004</c:v>
                </c:pt>
                <c:pt idx="31309">
                  <c:v>0.71899999999999997</c:v>
                </c:pt>
                <c:pt idx="31310">
                  <c:v>0.752</c:v>
                </c:pt>
                <c:pt idx="31311">
                  <c:v>0.60499999999999998</c:v>
                </c:pt>
                <c:pt idx="31312">
                  <c:v>0.80700000000000005</c:v>
                </c:pt>
                <c:pt idx="31313">
                  <c:v>0.62</c:v>
                </c:pt>
                <c:pt idx="31314">
                  <c:v>0.62</c:v>
                </c:pt>
                <c:pt idx="31315">
                  <c:v>0.59799999999999998</c:v>
                </c:pt>
                <c:pt idx="31316">
                  <c:v>0.80600000000000005</c:v>
                </c:pt>
                <c:pt idx="31317">
                  <c:v>0.78800000000000003</c:v>
                </c:pt>
                <c:pt idx="31318">
                  <c:v>0.59099999999999997</c:v>
                </c:pt>
                <c:pt idx="31319">
                  <c:v>0.59099999999999997</c:v>
                </c:pt>
                <c:pt idx="31320">
                  <c:v>0.59799999999999998</c:v>
                </c:pt>
                <c:pt idx="31321">
                  <c:v>0.626</c:v>
                </c:pt>
                <c:pt idx="31322">
                  <c:v>0.61899999999999999</c:v>
                </c:pt>
                <c:pt idx="31323">
                  <c:v>0.79100000000000004</c:v>
                </c:pt>
                <c:pt idx="31324">
                  <c:v>0.70099999999999996</c:v>
                </c:pt>
                <c:pt idx="31325">
                  <c:v>0.79900000000000004</c:v>
                </c:pt>
                <c:pt idx="31326">
                  <c:v>0.62</c:v>
                </c:pt>
                <c:pt idx="31327">
                  <c:v>0.61499999999999999</c:v>
                </c:pt>
                <c:pt idx="31328">
                  <c:v>0.60599999999999998</c:v>
                </c:pt>
                <c:pt idx="31329">
                  <c:v>0.60599999999999998</c:v>
                </c:pt>
                <c:pt idx="31330">
                  <c:v>0.60799999999999998</c:v>
                </c:pt>
                <c:pt idx="31331">
                  <c:v>0.60799999999999998</c:v>
                </c:pt>
                <c:pt idx="31332">
                  <c:v>0.78600000000000003</c:v>
                </c:pt>
                <c:pt idx="31333">
                  <c:v>0.78800000000000003</c:v>
                </c:pt>
                <c:pt idx="31334">
                  <c:v>0.63500000000000001</c:v>
                </c:pt>
                <c:pt idx="31335">
                  <c:v>0.61099999999999999</c:v>
                </c:pt>
                <c:pt idx="31336">
                  <c:v>0.58799999999999997</c:v>
                </c:pt>
                <c:pt idx="31337">
                  <c:v>0.79100000000000004</c:v>
                </c:pt>
                <c:pt idx="31338">
                  <c:v>0.61099999999999999</c:v>
                </c:pt>
                <c:pt idx="31339">
                  <c:v>0.73299999999999998</c:v>
                </c:pt>
                <c:pt idx="31340">
                  <c:v>0.61</c:v>
                </c:pt>
                <c:pt idx="31341">
                  <c:v>0.60599999999999998</c:v>
                </c:pt>
                <c:pt idx="31342">
                  <c:v>0.63700000000000001</c:v>
                </c:pt>
                <c:pt idx="31343">
                  <c:v>0.60699999999999998</c:v>
                </c:pt>
                <c:pt idx="31344">
                  <c:v>0.73</c:v>
                </c:pt>
                <c:pt idx="31345">
                  <c:v>0.79100000000000004</c:v>
                </c:pt>
                <c:pt idx="31346">
                  <c:v>0.63800000000000001</c:v>
                </c:pt>
                <c:pt idx="31347">
                  <c:v>0.61499999999999999</c:v>
                </c:pt>
                <c:pt idx="31348">
                  <c:v>0.61499999999999999</c:v>
                </c:pt>
                <c:pt idx="31349">
                  <c:v>0.56100000000000005</c:v>
                </c:pt>
                <c:pt idx="31350">
                  <c:v>0.61799999999999999</c:v>
                </c:pt>
                <c:pt idx="31351">
                  <c:v>0.66</c:v>
                </c:pt>
                <c:pt idx="31352">
                  <c:v>0.56399999999999995</c:v>
                </c:pt>
                <c:pt idx="31353">
                  <c:v>0.56399999999999995</c:v>
                </c:pt>
                <c:pt idx="31354">
                  <c:v>0.80300000000000005</c:v>
                </c:pt>
                <c:pt idx="31355">
                  <c:v>0.80800000000000005</c:v>
                </c:pt>
                <c:pt idx="31356">
                  <c:v>0.58399999999999996</c:v>
                </c:pt>
                <c:pt idx="31357">
                  <c:v>0.79100000000000004</c:v>
                </c:pt>
                <c:pt idx="31358">
                  <c:v>0.61</c:v>
                </c:pt>
                <c:pt idx="31359">
                  <c:v>0.81100000000000005</c:v>
                </c:pt>
                <c:pt idx="31360">
                  <c:v>0.80500000000000005</c:v>
                </c:pt>
                <c:pt idx="31361">
                  <c:v>0.81200000000000006</c:v>
                </c:pt>
                <c:pt idx="31362">
                  <c:v>0.81799999999999995</c:v>
                </c:pt>
                <c:pt idx="31363">
                  <c:v>0.80100000000000005</c:v>
                </c:pt>
                <c:pt idx="31364">
                  <c:v>0.79800000000000004</c:v>
                </c:pt>
                <c:pt idx="31365">
                  <c:v>0.65600000000000003</c:v>
                </c:pt>
                <c:pt idx="31366">
                  <c:v>0.63500000000000001</c:v>
                </c:pt>
                <c:pt idx="31367">
                  <c:v>0.56299999999999994</c:v>
                </c:pt>
                <c:pt idx="31368">
                  <c:v>0.58399999999999996</c:v>
                </c:pt>
                <c:pt idx="31369">
                  <c:v>0.58399999999999996</c:v>
                </c:pt>
                <c:pt idx="31370">
                  <c:v>0.56200000000000006</c:v>
                </c:pt>
                <c:pt idx="31371">
                  <c:v>0.81799999999999995</c:v>
                </c:pt>
                <c:pt idx="31372">
                  <c:v>0.82199999999999995</c:v>
                </c:pt>
                <c:pt idx="31373">
                  <c:v>0.64700000000000002</c:v>
                </c:pt>
                <c:pt idx="31374">
                  <c:v>0.63200000000000001</c:v>
                </c:pt>
                <c:pt idx="31375">
                  <c:v>0.82699999999999996</c:v>
                </c:pt>
                <c:pt idx="31376">
                  <c:v>0.80400000000000005</c:v>
                </c:pt>
                <c:pt idx="31377">
                  <c:v>0.77700000000000002</c:v>
                </c:pt>
                <c:pt idx="31378">
                  <c:v>0.63800000000000001</c:v>
                </c:pt>
                <c:pt idx="31379">
                  <c:v>0.63800000000000001</c:v>
                </c:pt>
                <c:pt idx="31380">
                  <c:v>0.83399999999999996</c:v>
                </c:pt>
                <c:pt idx="31381">
                  <c:v>0.77700000000000002</c:v>
                </c:pt>
                <c:pt idx="31382">
                  <c:v>0.67700000000000005</c:v>
                </c:pt>
                <c:pt idx="31383">
                  <c:v>0.61399999999999999</c:v>
                </c:pt>
                <c:pt idx="31384">
                  <c:v>0.60199999999999998</c:v>
                </c:pt>
                <c:pt idx="31385">
                  <c:v>0.59799999999999998</c:v>
                </c:pt>
                <c:pt idx="31386">
                  <c:v>0.83599999999999997</c:v>
                </c:pt>
                <c:pt idx="31387">
                  <c:v>0.67700000000000005</c:v>
                </c:pt>
                <c:pt idx="31388">
                  <c:v>0.63700000000000001</c:v>
                </c:pt>
                <c:pt idx="31389">
                  <c:v>0.751</c:v>
                </c:pt>
                <c:pt idx="31390">
                  <c:v>0.63800000000000001</c:v>
                </c:pt>
                <c:pt idx="31391">
                  <c:v>0.621</c:v>
                </c:pt>
                <c:pt idx="31392">
                  <c:v>0.621</c:v>
                </c:pt>
                <c:pt idx="31393">
                  <c:v>0.78400000000000003</c:v>
                </c:pt>
                <c:pt idx="31394">
                  <c:v>0.67700000000000005</c:v>
                </c:pt>
                <c:pt idx="31395">
                  <c:v>0.80800000000000005</c:v>
                </c:pt>
                <c:pt idx="31396">
                  <c:v>0.74399999999999999</c:v>
                </c:pt>
                <c:pt idx="31397">
                  <c:v>0.627</c:v>
                </c:pt>
                <c:pt idx="31398">
                  <c:v>0.627</c:v>
                </c:pt>
                <c:pt idx="31399">
                  <c:v>0.74299999999999999</c:v>
                </c:pt>
                <c:pt idx="31400">
                  <c:v>0.6</c:v>
                </c:pt>
                <c:pt idx="31401">
                  <c:v>0.6</c:v>
                </c:pt>
                <c:pt idx="31402">
                  <c:v>0.6</c:v>
                </c:pt>
                <c:pt idx="31403">
                  <c:v>0.60099999999999998</c:v>
                </c:pt>
                <c:pt idx="31404">
                  <c:v>0.624</c:v>
                </c:pt>
                <c:pt idx="31405">
                  <c:v>0.60599999999999998</c:v>
                </c:pt>
                <c:pt idx="31406">
                  <c:v>0.63100000000000001</c:v>
                </c:pt>
                <c:pt idx="31407">
                  <c:v>0.74199999999999999</c:v>
                </c:pt>
                <c:pt idx="31408">
                  <c:v>0.746</c:v>
                </c:pt>
                <c:pt idx="31409">
                  <c:v>0.65400000000000003</c:v>
                </c:pt>
                <c:pt idx="31410">
                  <c:v>0.80600000000000005</c:v>
                </c:pt>
                <c:pt idx="31411">
                  <c:v>0.629</c:v>
                </c:pt>
                <c:pt idx="31412">
                  <c:v>0.81</c:v>
                </c:pt>
                <c:pt idx="31413">
                  <c:v>0.83399999999999996</c:v>
                </c:pt>
                <c:pt idx="31414">
                  <c:v>0.63100000000000001</c:v>
                </c:pt>
                <c:pt idx="31415">
                  <c:v>0.67700000000000005</c:v>
                </c:pt>
                <c:pt idx="31416">
                  <c:v>0.65400000000000003</c:v>
                </c:pt>
                <c:pt idx="31417">
                  <c:v>0.625</c:v>
                </c:pt>
                <c:pt idx="31418">
                  <c:v>0.754</c:v>
                </c:pt>
                <c:pt idx="31419">
                  <c:v>0.82</c:v>
                </c:pt>
                <c:pt idx="31420">
                  <c:v>0.626</c:v>
                </c:pt>
                <c:pt idx="31421">
                  <c:v>0.81499999999999995</c:v>
                </c:pt>
                <c:pt idx="31422">
                  <c:v>0.81699999999999995</c:v>
                </c:pt>
                <c:pt idx="31423">
                  <c:v>0.82899999999999996</c:v>
                </c:pt>
                <c:pt idx="31424">
                  <c:v>0.60599999999999998</c:v>
                </c:pt>
                <c:pt idx="31425">
                  <c:v>0.60599999999999998</c:v>
                </c:pt>
                <c:pt idx="31426">
                  <c:v>0.60499999999999998</c:v>
                </c:pt>
                <c:pt idx="31427">
                  <c:v>0.59799999999999998</c:v>
                </c:pt>
                <c:pt idx="31428">
                  <c:v>0.629</c:v>
                </c:pt>
                <c:pt idx="31429">
                  <c:v>0.79700000000000004</c:v>
                </c:pt>
                <c:pt idx="31430">
                  <c:v>0.82</c:v>
                </c:pt>
                <c:pt idx="31431">
                  <c:v>0.83099999999999996</c:v>
                </c:pt>
                <c:pt idx="31432">
                  <c:v>0.82799999999999996</c:v>
                </c:pt>
                <c:pt idx="31433">
                  <c:v>0.56000000000000005</c:v>
                </c:pt>
                <c:pt idx="31434">
                  <c:v>0.56000000000000005</c:v>
                </c:pt>
                <c:pt idx="31435">
                  <c:v>0.82899999999999996</c:v>
                </c:pt>
                <c:pt idx="31436">
                  <c:v>0.83299999999999996</c:v>
                </c:pt>
                <c:pt idx="31437">
                  <c:v>0.623</c:v>
                </c:pt>
                <c:pt idx="31438">
                  <c:v>0.60199999999999998</c:v>
                </c:pt>
                <c:pt idx="31439">
                  <c:v>0.60199999999999998</c:v>
                </c:pt>
                <c:pt idx="31440">
                  <c:v>0.84099999999999997</c:v>
                </c:pt>
                <c:pt idx="31441">
                  <c:v>0.6</c:v>
                </c:pt>
                <c:pt idx="31442">
                  <c:v>0.57799999999999996</c:v>
                </c:pt>
                <c:pt idx="31443">
                  <c:v>0.60099999999999998</c:v>
                </c:pt>
                <c:pt idx="31444">
                  <c:v>0.65100000000000002</c:v>
                </c:pt>
                <c:pt idx="31445">
                  <c:v>0.82799999999999996</c:v>
                </c:pt>
                <c:pt idx="31446">
                  <c:v>0.57699999999999996</c:v>
                </c:pt>
                <c:pt idx="31447">
                  <c:v>0.57699999999999996</c:v>
                </c:pt>
                <c:pt idx="31448">
                  <c:v>0.80100000000000005</c:v>
                </c:pt>
                <c:pt idx="31449">
                  <c:v>0.63600000000000001</c:v>
                </c:pt>
                <c:pt idx="31450">
                  <c:v>0.76800000000000002</c:v>
                </c:pt>
                <c:pt idx="31451">
                  <c:v>0.59699999999999998</c:v>
                </c:pt>
                <c:pt idx="31452">
                  <c:v>0.59699999999999998</c:v>
                </c:pt>
                <c:pt idx="31453">
                  <c:v>0.626</c:v>
                </c:pt>
                <c:pt idx="31454">
                  <c:v>0.626</c:v>
                </c:pt>
                <c:pt idx="31455">
                  <c:v>0.60099999999999998</c:v>
                </c:pt>
                <c:pt idx="31456">
                  <c:v>0.60799999999999998</c:v>
                </c:pt>
                <c:pt idx="31457">
                  <c:v>0.85</c:v>
                </c:pt>
                <c:pt idx="31458">
                  <c:v>0.83899999999999997</c:v>
                </c:pt>
                <c:pt idx="31459">
                  <c:v>0.60099999999999998</c:v>
                </c:pt>
                <c:pt idx="31460">
                  <c:v>0.60399999999999998</c:v>
                </c:pt>
                <c:pt idx="31461">
                  <c:v>0.752</c:v>
                </c:pt>
                <c:pt idx="31462">
                  <c:v>0.60099999999999998</c:v>
                </c:pt>
                <c:pt idx="31463">
                  <c:v>0.63600000000000001</c:v>
                </c:pt>
                <c:pt idx="31464">
                  <c:v>0.63600000000000001</c:v>
                </c:pt>
                <c:pt idx="31465">
                  <c:v>0.624</c:v>
                </c:pt>
                <c:pt idx="31466">
                  <c:v>0.84499999999999997</c:v>
                </c:pt>
                <c:pt idx="31467">
                  <c:v>0.626</c:v>
                </c:pt>
                <c:pt idx="31468">
                  <c:v>0.61</c:v>
                </c:pt>
                <c:pt idx="31469">
                  <c:v>0.84</c:v>
                </c:pt>
                <c:pt idx="31470">
                  <c:v>0.61099999999999999</c:v>
                </c:pt>
                <c:pt idx="31471">
                  <c:v>0.63800000000000001</c:v>
                </c:pt>
                <c:pt idx="31472">
                  <c:v>0.63800000000000001</c:v>
                </c:pt>
                <c:pt idx="31473">
                  <c:v>0.85799999999999998</c:v>
                </c:pt>
                <c:pt idx="31474">
                  <c:v>0.63800000000000001</c:v>
                </c:pt>
                <c:pt idx="31475">
                  <c:v>0.84399999999999997</c:v>
                </c:pt>
                <c:pt idx="31476">
                  <c:v>0.85199999999999998</c:v>
                </c:pt>
                <c:pt idx="31477">
                  <c:v>0.6</c:v>
                </c:pt>
                <c:pt idx="31478">
                  <c:v>0.84</c:v>
                </c:pt>
                <c:pt idx="31479">
                  <c:v>0.84499999999999997</c:v>
                </c:pt>
                <c:pt idx="31480">
                  <c:v>0.7</c:v>
                </c:pt>
                <c:pt idx="31481">
                  <c:v>0.57099999999999995</c:v>
                </c:pt>
                <c:pt idx="31482">
                  <c:v>0.85099999999999998</c:v>
                </c:pt>
                <c:pt idx="31483">
                  <c:v>0.85199999999999998</c:v>
                </c:pt>
                <c:pt idx="31484">
                  <c:v>0.57099999999999995</c:v>
                </c:pt>
                <c:pt idx="31485">
                  <c:v>0.84099999999999997</c:v>
                </c:pt>
                <c:pt idx="31486">
                  <c:v>0.83299999999999996</c:v>
                </c:pt>
                <c:pt idx="31487">
                  <c:v>0.60799999999999998</c:v>
                </c:pt>
                <c:pt idx="31488">
                  <c:v>0.85399999999999998</c:v>
                </c:pt>
                <c:pt idx="31489">
                  <c:v>0.86899999999999999</c:v>
                </c:pt>
                <c:pt idx="31490">
                  <c:v>0.83399999999999996</c:v>
                </c:pt>
                <c:pt idx="31491">
                  <c:v>0.64500000000000002</c:v>
                </c:pt>
                <c:pt idx="31492">
                  <c:v>0.83899999999999997</c:v>
                </c:pt>
                <c:pt idx="31493">
                  <c:v>0.85699999999999998</c:v>
                </c:pt>
                <c:pt idx="31494">
                  <c:v>0.61499999999999999</c:v>
                </c:pt>
                <c:pt idx="31495">
                  <c:v>0.61399999999999999</c:v>
                </c:pt>
                <c:pt idx="31496">
                  <c:v>0.873</c:v>
                </c:pt>
                <c:pt idx="31497">
                  <c:v>0.81399999999999995</c:v>
                </c:pt>
                <c:pt idx="31498">
                  <c:v>0.82599999999999996</c:v>
                </c:pt>
                <c:pt idx="31499">
                  <c:v>0.77900000000000003</c:v>
                </c:pt>
                <c:pt idx="31500">
                  <c:v>0.80200000000000005</c:v>
                </c:pt>
                <c:pt idx="31501">
                  <c:v>0.85499999999999998</c:v>
                </c:pt>
                <c:pt idx="31502">
                  <c:v>0.84199999999999997</c:v>
                </c:pt>
                <c:pt idx="31503">
                  <c:v>0.61099999999999999</c:v>
                </c:pt>
                <c:pt idx="31504">
                  <c:v>0.61099999999999999</c:v>
                </c:pt>
                <c:pt idx="31505">
                  <c:v>0.57499999999999996</c:v>
                </c:pt>
                <c:pt idx="31506">
                  <c:v>0.57499999999999996</c:v>
                </c:pt>
                <c:pt idx="31507">
                  <c:v>0.68700000000000006</c:v>
                </c:pt>
                <c:pt idx="31508">
                  <c:v>0.63800000000000001</c:v>
                </c:pt>
                <c:pt idx="31509">
                  <c:v>0.60899999999999999</c:v>
                </c:pt>
                <c:pt idx="31510">
                  <c:v>0.61099999999999999</c:v>
                </c:pt>
                <c:pt idx="31511">
                  <c:v>0.60299999999999998</c:v>
                </c:pt>
                <c:pt idx="31512">
                  <c:v>0.60299999999999998</c:v>
                </c:pt>
                <c:pt idx="31513">
                  <c:v>0.72499999999999998</c:v>
                </c:pt>
                <c:pt idx="31514">
                  <c:v>0.85399999999999998</c:v>
                </c:pt>
                <c:pt idx="31515">
                  <c:v>0.59899999999999998</c:v>
                </c:pt>
                <c:pt idx="31516">
                  <c:v>0.59899999999999998</c:v>
                </c:pt>
                <c:pt idx="31517">
                  <c:v>0.76500000000000001</c:v>
                </c:pt>
                <c:pt idx="31518">
                  <c:v>0.69099999999999995</c:v>
                </c:pt>
                <c:pt idx="31519">
                  <c:v>0.76600000000000001</c:v>
                </c:pt>
                <c:pt idx="31520">
                  <c:v>0.60299999999999998</c:v>
                </c:pt>
                <c:pt idx="31521">
                  <c:v>0.69199999999999995</c:v>
                </c:pt>
                <c:pt idx="31522">
                  <c:v>0.625</c:v>
                </c:pt>
                <c:pt idx="31523">
                  <c:v>0.621</c:v>
                </c:pt>
                <c:pt idx="31524">
                  <c:v>0.60299999999999998</c:v>
                </c:pt>
                <c:pt idx="31525">
                  <c:v>0.60099999999999998</c:v>
                </c:pt>
                <c:pt idx="31526">
                  <c:v>0.84499999999999997</c:v>
                </c:pt>
                <c:pt idx="31527">
                  <c:v>0.84399999999999997</c:v>
                </c:pt>
                <c:pt idx="31528">
                  <c:v>0.57299999999999995</c:v>
                </c:pt>
                <c:pt idx="31529">
                  <c:v>0.76600000000000001</c:v>
                </c:pt>
                <c:pt idx="31530">
                  <c:v>0.628</c:v>
                </c:pt>
                <c:pt idx="31531">
                  <c:v>0.76800000000000002</c:v>
                </c:pt>
                <c:pt idx="31532">
                  <c:v>0.629</c:v>
                </c:pt>
                <c:pt idx="31533">
                  <c:v>0.85699999999999998</c:v>
                </c:pt>
                <c:pt idx="31534">
                  <c:v>0.86699999999999999</c:v>
                </c:pt>
                <c:pt idx="31535">
                  <c:v>0.624</c:v>
                </c:pt>
                <c:pt idx="31536">
                  <c:v>0.624</c:v>
                </c:pt>
                <c:pt idx="31537">
                  <c:v>0.68600000000000005</c:v>
                </c:pt>
                <c:pt idx="31538">
                  <c:v>0.60199999999999998</c:v>
                </c:pt>
                <c:pt idx="31539">
                  <c:v>0.85599999999999998</c:v>
                </c:pt>
                <c:pt idx="31540">
                  <c:v>0.88500000000000001</c:v>
                </c:pt>
                <c:pt idx="31541">
                  <c:v>0.874</c:v>
                </c:pt>
                <c:pt idx="31542">
                  <c:v>0.874</c:v>
                </c:pt>
                <c:pt idx="31543">
                  <c:v>0.879</c:v>
                </c:pt>
                <c:pt idx="31544">
                  <c:v>0.88500000000000001</c:v>
                </c:pt>
                <c:pt idx="31545">
                  <c:v>0.876</c:v>
                </c:pt>
                <c:pt idx="31546">
                  <c:v>0.872</c:v>
                </c:pt>
                <c:pt idx="31547">
                  <c:v>0.55700000000000005</c:v>
                </c:pt>
                <c:pt idx="31548">
                  <c:v>0.82299999999999995</c:v>
                </c:pt>
                <c:pt idx="31549">
                  <c:v>0.85899999999999999</c:v>
                </c:pt>
                <c:pt idx="31550">
                  <c:v>0.55700000000000005</c:v>
                </c:pt>
                <c:pt idx="31551">
                  <c:v>0.625</c:v>
                </c:pt>
                <c:pt idx="31552">
                  <c:v>0.82599999999999996</c:v>
                </c:pt>
                <c:pt idx="31553">
                  <c:v>0.67900000000000005</c:v>
                </c:pt>
                <c:pt idx="31554">
                  <c:v>0.69199999999999995</c:v>
                </c:pt>
                <c:pt idx="31555">
                  <c:v>0.69299999999999995</c:v>
                </c:pt>
                <c:pt idx="31556">
                  <c:v>0.83299999999999996</c:v>
                </c:pt>
                <c:pt idx="31557">
                  <c:v>0.88700000000000001</c:v>
                </c:pt>
                <c:pt idx="31558">
                  <c:v>0.89400000000000002</c:v>
                </c:pt>
                <c:pt idx="31559">
                  <c:v>0.624</c:v>
                </c:pt>
                <c:pt idx="31560">
                  <c:v>0.83099999999999996</c:v>
                </c:pt>
                <c:pt idx="31561">
                  <c:v>0.66400000000000003</c:v>
                </c:pt>
                <c:pt idx="31562">
                  <c:v>0.70599999999999996</c:v>
                </c:pt>
                <c:pt idx="31563">
                  <c:v>0.628</c:v>
                </c:pt>
                <c:pt idx="31564">
                  <c:v>0.628</c:v>
                </c:pt>
                <c:pt idx="31565">
                  <c:v>0.70699999999999996</c:v>
                </c:pt>
                <c:pt idx="31566">
                  <c:v>0.89700000000000002</c:v>
                </c:pt>
                <c:pt idx="31567">
                  <c:v>0.90300000000000002</c:v>
                </c:pt>
                <c:pt idx="31568">
                  <c:v>0.86199999999999999</c:v>
                </c:pt>
                <c:pt idx="31569">
                  <c:v>0.60299999999999998</c:v>
                </c:pt>
                <c:pt idx="31570">
                  <c:v>0.70599999999999996</c:v>
                </c:pt>
                <c:pt idx="31571">
                  <c:v>0.622</c:v>
                </c:pt>
                <c:pt idx="31572">
                  <c:v>0.88</c:v>
                </c:pt>
                <c:pt idx="31573">
                  <c:v>0.86899999999999999</c:v>
                </c:pt>
                <c:pt idx="31574">
                  <c:v>0.61499999999999999</c:v>
                </c:pt>
                <c:pt idx="31575">
                  <c:v>0.61499999999999999</c:v>
                </c:pt>
                <c:pt idx="31576">
                  <c:v>0.90500000000000003</c:v>
                </c:pt>
                <c:pt idx="31577">
                  <c:v>0.627</c:v>
                </c:pt>
                <c:pt idx="31578">
                  <c:v>0.628</c:v>
                </c:pt>
                <c:pt idx="31579">
                  <c:v>0.60699999999999998</c:v>
                </c:pt>
                <c:pt idx="31580">
                  <c:v>0.81699999999999995</c:v>
                </c:pt>
                <c:pt idx="31581">
                  <c:v>0.78500000000000003</c:v>
                </c:pt>
                <c:pt idx="31582">
                  <c:v>0.61099999999999999</c:v>
                </c:pt>
                <c:pt idx="31583">
                  <c:v>0.61099999999999999</c:v>
                </c:pt>
                <c:pt idx="31584">
                  <c:v>0.62</c:v>
                </c:pt>
                <c:pt idx="31585">
                  <c:v>0.60699999999999998</c:v>
                </c:pt>
                <c:pt idx="31586">
                  <c:v>0.67500000000000004</c:v>
                </c:pt>
                <c:pt idx="31587">
                  <c:v>0.61699999999999999</c:v>
                </c:pt>
                <c:pt idx="31588">
                  <c:v>0.62</c:v>
                </c:pt>
                <c:pt idx="31589">
                  <c:v>0.67500000000000004</c:v>
                </c:pt>
                <c:pt idx="31590">
                  <c:v>0.88200000000000001</c:v>
                </c:pt>
                <c:pt idx="31591">
                  <c:v>0.80400000000000005</c:v>
                </c:pt>
                <c:pt idx="31592">
                  <c:v>0.79300000000000004</c:v>
                </c:pt>
                <c:pt idx="31593">
                  <c:v>0.61</c:v>
                </c:pt>
                <c:pt idx="31594">
                  <c:v>0.88700000000000001</c:v>
                </c:pt>
                <c:pt idx="31595">
                  <c:v>0.88900000000000001</c:v>
                </c:pt>
                <c:pt idx="31596">
                  <c:v>0.89</c:v>
                </c:pt>
                <c:pt idx="31597">
                  <c:v>0.81899999999999995</c:v>
                </c:pt>
                <c:pt idx="31598">
                  <c:v>0.89400000000000002</c:v>
                </c:pt>
                <c:pt idx="31599">
                  <c:v>0.89</c:v>
                </c:pt>
                <c:pt idx="31600">
                  <c:v>0.60099999999999998</c:v>
                </c:pt>
                <c:pt idx="31601">
                  <c:v>0.58899999999999997</c:v>
                </c:pt>
                <c:pt idx="31602">
                  <c:v>0.84099999999999997</c:v>
                </c:pt>
                <c:pt idx="31603">
                  <c:v>0.89600000000000002</c:v>
                </c:pt>
                <c:pt idx="31604">
                  <c:v>0.89700000000000002</c:v>
                </c:pt>
                <c:pt idx="31605">
                  <c:v>0.89500000000000002</c:v>
                </c:pt>
                <c:pt idx="31606">
                  <c:v>0.88400000000000001</c:v>
                </c:pt>
                <c:pt idx="31607">
                  <c:v>0.626</c:v>
                </c:pt>
                <c:pt idx="31608">
                  <c:v>0.89</c:v>
                </c:pt>
                <c:pt idx="31609">
                  <c:v>0.71099999999999997</c:v>
                </c:pt>
                <c:pt idx="31610">
                  <c:v>0.89900000000000002</c:v>
                </c:pt>
                <c:pt idx="31611">
                  <c:v>0.60799999999999998</c:v>
                </c:pt>
                <c:pt idx="31612">
                  <c:v>0.60799999999999998</c:v>
                </c:pt>
                <c:pt idx="31613">
                  <c:v>0.60499999999999998</c:v>
                </c:pt>
                <c:pt idx="31614">
                  <c:v>0.90700000000000003</c:v>
                </c:pt>
                <c:pt idx="31615">
                  <c:v>0.81499999999999995</c:v>
                </c:pt>
                <c:pt idx="31616">
                  <c:v>0.60599999999999998</c:v>
                </c:pt>
                <c:pt idx="31617">
                  <c:v>0.64200000000000002</c:v>
                </c:pt>
                <c:pt idx="31618">
                  <c:v>0.90100000000000002</c:v>
                </c:pt>
                <c:pt idx="31619">
                  <c:v>0.59</c:v>
                </c:pt>
                <c:pt idx="31620">
                  <c:v>0.61899999999999999</c:v>
                </c:pt>
                <c:pt idx="31621">
                  <c:v>0.63600000000000001</c:v>
                </c:pt>
                <c:pt idx="31622">
                  <c:v>0.63600000000000001</c:v>
                </c:pt>
                <c:pt idx="31623">
                  <c:v>0.61899999999999999</c:v>
                </c:pt>
                <c:pt idx="31624">
                  <c:v>0.59699999999999998</c:v>
                </c:pt>
                <c:pt idx="31625">
                  <c:v>0.64800000000000002</c:v>
                </c:pt>
                <c:pt idx="31626">
                  <c:v>0.61799999999999999</c:v>
                </c:pt>
                <c:pt idx="31627">
                  <c:v>0.90800000000000003</c:v>
                </c:pt>
                <c:pt idx="31628">
                  <c:v>0.90700000000000003</c:v>
                </c:pt>
                <c:pt idx="31629">
                  <c:v>0.91400000000000003</c:v>
                </c:pt>
                <c:pt idx="31630">
                  <c:v>0.92200000000000004</c:v>
                </c:pt>
                <c:pt idx="31631">
                  <c:v>0.6</c:v>
                </c:pt>
                <c:pt idx="31632">
                  <c:v>0.60099999999999998</c:v>
                </c:pt>
                <c:pt idx="31633">
                  <c:v>0.91100000000000003</c:v>
                </c:pt>
                <c:pt idx="31634">
                  <c:v>0.92600000000000005</c:v>
                </c:pt>
                <c:pt idx="31635">
                  <c:v>0.628</c:v>
                </c:pt>
                <c:pt idx="31636">
                  <c:v>0.628</c:v>
                </c:pt>
                <c:pt idx="31637">
                  <c:v>0.89100000000000001</c:v>
                </c:pt>
                <c:pt idx="31638">
                  <c:v>0.93100000000000005</c:v>
                </c:pt>
                <c:pt idx="31639">
                  <c:v>0.57999999999999996</c:v>
                </c:pt>
                <c:pt idx="31640">
                  <c:v>0.92</c:v>
                </c:pt>
                <c:pt idx="31641">
                  <c:v>0.93600000000000005</c:v>
                </c:pt>
                <c:pt idx="31642">
                  <c:v>0.91500000000000004</c:v>
                </c:pt>
                <c:pt idx="31643">
                  <c:v>0.88900000000000001</c:v>
                </c:pt>
                <c:pt idx="31644">
                  <c:v>0.57999999999999996</c:v>
                </c:pt>
                <c:pt idx="31645">
                  <c:v>0.73199999999999998</c:v>
                </c:pt>
                <c:pt idx="31646">
                  <c:v>0.92100000000000004</c:v>
                </c:pt>
                <c:pt idx="31647">
                  <c:v>0.92100000000000004</c:v>
                </c:pt>
                <c:pt idx="31648">
                  <c:v>0.92400000000000004</c:v>
                </c:pt>
                <c:pt idx="31649">
                  <c:v>0.92100000000000004</c:v>
                </c:pt>
                <c:pt idx="31650">
                  <c:v>0.92500000000000004</c:v>
                </c:pt>
                <c:pt idx="31651">
                  <c:v>0.59699999999999998</c:v>
                </c:pt>
                <c:pt idx="31652">
                  <c:v>0.82399999999999995</c:v>
                </c:pt>
                <c:pt idx="31653">
                  <c:v>0.89900000000000002</c:v>
                </c:pt>
                <c:pt idx="31654">
                  <c:v>0.92900000000000005</c:v>
                </c:pt>
                <c:pt idx="31655">
                  <c:v>0.86699999999999999</c:v>
                </c:pt>
                <c:pt idx="31656">
                  <c:v>0.94399999999999995</c:v>
                </c:pt>
                <c:pt idx="31657">
                  <c:v>0.92900000000000005</c:v>
                </c:pt>
                <c:pt idx="31658">
                  <c:v>0.62</c:v>
                </c:pt>
                <c:pt idx="31659">
                  <c:v>0.63800000000000001</c:v>
                </c:pt>
                <c:pt idx="31660">
                  <c:v>0.94699999999999995</c:v>
                </c:pt>
                <c:pt idx="31661">
                  <c:v>0.90400000000000003</c:v>
                </c:pt>
                <c:pt idx="31662">
                  <c:v>0.6</c:v>
                </c:pt>
                <c:pt idx="31663">
                  <c:v>0.6</c:v>
                </c:pt>
                <c:pt idx="31664">
                  <c:v>0.92300000000000004</c:v>
                </c:pt>
                <c:pt idx="31665">
                  <c:v>0.76300000000000001</c:v>
                </c:pt>
                <c:pt idx="31666">
                  <c:v>0.94099999999999995</c:v>
                </c:pt>
                <c:pt idx="31667">
                  <c:v>0.59799999999999998</c:v>
                </c:pt>
                <c:pt idx="31668">
                  <c:v>0.65</c:v>
                </c:pt>
                <c:pt idx="31669">
                  <c:v>0.91600000000000004</c:v>
                </c:pt>
                <c:pt idx="31670">
                  <c:v>0.6</c:v>
                </c:pt>
                <c:pt idx="31671">
                  <c:v>0.72</c:v>
                </c:pt>
                <c:pt idx="31672">
                  <c:v>0.59399999999999997</c:v>
                </c:pt>
                <c:pt idx="31673">
                  <c:v>0.60699999999999998</c:v>
                </c:pt>
                <c:pt idx="31674">
                  <c:v>0.60699999999999998</c:v>
                </c:pt>
                <c:pt idx="31675">
                  <c:v>0.72099999999999997</c:v>
                </c:pt>
                <c:pt idx="31676">
                  <c:v>0.59199999999999997</c:v>
                </c:pt>
                <c:pt idx="31677">
                  <c:v>0.59399999999999997</c:v>
                </c:pt>
                <c:pt idx="31678">
                  <c:v>0.871</c:v>
                </c:pt>
                <c:pt idx="31679">
                  <c:v>0.94199999999999995</c:v>
                </c:pt>
                <c:pt idx="31680">
                  <c:v>0.95099999999999996</c:v>
                </c:pt>
                <c:pt idx="31681">
                  <c:v>0.83499999999999996</c:v>
                </c:pt>
                <c:pt idx="31682">
                  <c:v>0.83899999999999997</c:v>
                </c:pt>
                <c:pt idx="31683">
                  <c:v>0.93200000000000005</c:v>
                </c:pt>
                <c:pt idx="31684">
                  <c:v>0.61399999999999999</c:v>
                </c:pt>
                <c:pt idx="31685">
                  <c:v>0.91600000000000004</c:v>
                </c:pt>
                <c:pt idx="31686">
                  <c:v>0.63</c:v>
                </c:pt>
                <c:pt idx="31687">
                  <c:v>0.90500000000000003</c:v>
                </c:pt>
                <c:pt idx="31688">
                  <c:v>0.56399999999999995</c:v>
                </c:pt>
                <c:pt idx="31689">
                  <c:v>0.61499999999999999</c:v>
                </c:pt>
                <c:pt idx="31690">
                  <c:v>0.84399999999999997</c:v>
                </c:pt>
                <c:pt idx="31691">
                  <c:v>0.93500000000000005</c:v>
                </c:pt>
                <c:pt idx="31692">
                  <c:v>0.63400000000000001</c:v>
                </c:pt>
                <c:pt idx="31693">
                  <c:v>0.63400000000000001</c:v>
                </c:pt>
                <c:pt idx="31694">
                  <c:v>0.94899999999999995</c:v>
                </c:pt>
                <c:pt idx="31695">
                  <c:v>0.89700000000000002</c:v>
                </c:pt>
                <c:pt idx="31696">
                  <c:v>0.94399999999999995</c:v>
                </c:pt>
                <c:pt idx="31697">
                  <c:v>0.73799999999999999</c:v>
                </c:pt>
                <c:pt idx="31698">
                  <c:v>0.875</c:v>
                </c:pt>
                <c:pt idx="31699">
                  <c:v>0.95499999999999996</c:v>
                </c:pt>
                <c:pt idx="31700">
                  <c:v>0.77</c:v>
                </c:pt>
                <c:pt idx="31701">
                  <c:v>0.94299999999999995</c:v>
                </c:pt>
                <c:pt idx="31702">
                  <c:v>0.94299999999999995</c:v>
                </c:pt>
                <c:pt idx="31703">
                  <c:v>0.70499999999999996</c:v>
                </c:pt>
                <c:pt idx="31704">
                  <c:v>0.96399999999999997</c:v>
                </c:pt>
                <c:pt idx="31705">
                  <c:v>0.92</c:v>
                </c:pt>
                <c:pt idx="31706">
                  <c:v>0.72</c:v>
                </c:pt>
                <c:pt idx="31707">
                  <c:v>0.72099999999999997</c:v>
                </c:pt>
                <c:pt idx="31708">
                  <c:v>0.96399999999999997</c:v>
                </c:pt>
                <c:pt idx="31709">
                  <c:v>0.93</c:v>
                </c:pt>
                <c:pt idx="31710">
                  <c:v>0.73699999999999999</c:v>
                </c:pt>
                <c:pt idx="31711">
                  <c:v>0.61399999999999999</c:v>
                </c:pt>
                <c:pt idx="31712">
                  <c:v>0.96</c:v>
                </c:pt>
                <c:pt idx="31713">
                  <c:v>0.73799999999999999</c:v>
                </c:pt>
                <c:pt idx="31714">
                  <c:v>0.61399999999999999</c:v>
                </c:pt>
                <c:pt idx="31715">
                  <c:v>0.61399999999999999</c:v>
                </c:pt>
                <c:pt idx="31716">
                  <c:v>0.96</c:v>
                </c:pt>
                <c:pt idx="31717">
                  <c:v>0.73699999999999999</c:v>
                </c:pt>
                <c:pt idx="31718">
                  <c:v>0.65400000000000003</c:v>
                </c:pt>
                <c:pt idx="31719">
                  <c:v>0.95599999999999996</c:v>
                </c:pt>
                <c:pt idx="31720">
                  <c:v>0.94799999999999995</c:v>
                </c:pt>
                <c:pt idx="31721">
                  <c:v>0.61199999999999999</c:v>
                </c:pt>
                <c:pt idx="31722">
                  <c:v>0.624</c:v>
                </c:pt>
                <c:pt idx="31723">
                  <c:v>0.97599999999999998</c:v>
                </c:pt>
                <c:pt idx="31724">
                  <c:v>0.61399999999999999</c:v>
                </c:pt>
                <c:pt idx="31725">
                  <c:v>0.625</c:v>
                </c:pt>
                <c:pt idx="31726">
                  <c:v>0.95299999999999996</c:v>
                </c:pt>
                <c:pt idx="31727">
                  <c:v>0.82699999999999996</c:v>
                </c:pt>
                <c:pt idx="31728">
                  <c:v>0.88600000000000001</c:v>
                </c:pt>
                <c:pt idx="31729">
                  <c:v>0.59899999999999998</c:v>
                </c:pt>
                <c:pt idx="31730">
                  <c:v>0.59899999999999998</c:v>
                </c:pt>
                <c:pt idx="31731">
                  <c:v>0.96299999999999997</c:v>
                </c:pt>
                <c:pt idx="31732">
                  <c:v>0.86199999999999999</c:v>
                </c:pt>
                <c:pt idx="31733">
                  <c:v>0.96399999999999997</c:v>
                </c:pt>
                <c:pt idx="31734">
                  <c:v>0.86399999999999999</c:v>
                </c:pt>
                <c:pt idx="31735">
                  <c:v>0.96599999999999997</c:v>
                </c:pt>
                <c:pt idx="31736">
                  <c:v>0.874</c:v>
                </c:pt>
                <c:pt idx="31737">
                  <c:v>0.89100000000000001</c:v>
                </c:pt>
                <c:pt idx="31738">
                  <c:v>0.97</c:v>
                </c:pt>
                <c:pt idx="31739">
                  <c:v>0.93700000000000006</c:v>
                </c:pt>
                <c:pt idx="31740">
                  <c:v>0.877</c:v>
                </c:pt>
                <c:pt idx="31741">
                  <c:v>0.96399999999999997</c:v>
                </c:pt>
                <c:pt idx="31742">
                  <c:v>0.89900000000000002</c:v>
                </c:pt>
                <c:pt idx="31743">
                  <c:v>0.96499999999999997</c:v>
                </c:pt>
                <c:pt idx="31744">
                  <c:v>0.95799999999999996</c:v>
                </c:pt>
                <c:pt idx="31745">
                  <c:v>0.95099999999999996</c:v>
                </c:pt>
                <c:pt idx="31746">
                  <c:v>0.96499999999999997</c:v>
                </c:pt>
                <c:pt idx="31747">
                  <c:v>0.96899999999999997</c:v>
                </c:pt>
                <c:pt idx="31748">
                  <c:v>0.63</c:v>
                </c:pt>
                <c:pt idx="31749">
                  <c:v>0.74199999999999999</c:v>
                </c:pt>
                <c:pt idx="31750">
                  <c:v>0.96899999999999997</c:v>
                </c:pt>
                <c:pt idx="31751">
                  <c:v>0.97399999999999998</c:v>
                </c:pt>
                <c:pt idx="31752">
                  <c:v>0.86299999999999999</c:v>
                </c:pt>
                <c:pt idx="31753">
                  <c:v>0.96599999999999997</c:v>
                </c:pt>
                <c:pt idx="31754">
                  <c:v>0.622</c:v>
                </c:pt>
                <c:pt idx="31755">
                  <c:v>0.95599999999999996</c:v>
                </c:pt>
                <c:pt idx="31756">
                  <c:v>0.623</c:v>
                </c:pt>
                <c:pt idx="31757">
                  <c:v>0.63900000000000001</c:v>
                </c:pt>
                <c:pt idx="31758">
                  <c:v>0.98199999999999998</c:v>
                </c:pt>
                <c:pt idx="31759">
                  <c:v>0.629</c:v>
                </c:pt>
                <c:pt idx="31760">
                  <c:v>0.97599999999999998</c:v>
                </c:pt>
                <c:pt idx="31761">
                  <c:v>0.97299999999999998</c:v>
                </c:pt>
                <c:pt idx="31762">
                  <c:v>0.63900000000000001</c:v>
                </c:pt>
                <c:pt idx="31763">
                  <c:v>0.60399999999999998</c:v>
                </c:pt>
                <c:pt idx="31764">
                  <c:v>0.63700000000000001</c:v>
                </c:pt>
                <c:pt idx="31765">
                  <c:v>0.94299999999999995</c:v>
                </c:pt>
                <c:pt idx="31766">
                  <c:v>0.98599999999999999</c:v>
                </c:pt>
                <c:pt idx="31767">
                  <c:v>0.98399999999999999</c:v>
                </c:pt>
                <c:pt idx="31768">
                  <c:v>0.98899999999999999</c:v>
                </c:pt>
                <c:pt idx="31769">
                  <c:v>0.97699999999999998</c:v>
                </c:pt>
                <c:pt idx="31770">
                  <c:v>0.94699999999999995</c:v>
                </c:pt>
                <c:pt idx="31771">
                  <c:v>0.95199999999999996</c:v>
                </c:pt>
                <c:pt idx="31772">
                  <c:v>0.59299999999999997</c:v>
                </c:pt>
                <c:pt idx="31773">
                  <c:v>0.66100000000000003</c:v>
                </c:pt>
                <c:pt idx="31774">
                  <c:v>0.98099999999999998</c:v>
                </c:pt>
                <c:pt idx="31775">
                  <c:v>0.59399999999999997</c:v>
                </c:pt>
                <c:pt idx="31776">
                  <c:v>0.94399999999999995</c:v>
                </c:pt>
                <c:pt idx="31777">
                  <c:v>0.998</c:v>
                </c:pt>
                <c:pt idx="31778">
                  <c:v>0.96</c:v>
                </c:pt>
                <c:pt idx="31779">
                  <c:v>0.61199999999999999</c:v>
                </c:pt>
                <c:pt idx="31780">
                  <c:v>0.61199999999999999</c:v>
                </c:pt>
                <c:pt idx="31781">
                  <c:v>1.006</c:v>
                </c:pt>
                <c:pt idx="31782">
                  <c:v>1.0049999999999999</c:v>
                </c:pt>
                <c:pt idx="31783">
                  <c:v>0.99399999999999999</c:v>
                </c:pt>
                <c:pt idx="31784">
                  <c:v>1.0129999999999999</c:v>
                </c:pt>
                <c:pt idx="31785">
                  <c:v>0.76800000000000002</c:v>
                </c:pt>
                <c:pt idx="31786">
                  <c:v>0.92300000000000004</c:v>
                </c:pt>
                <c:pt idx="31787">
                  <c:v>0.99299999999999999</c:v>
                </c:pt>
                <c:pt idx="31788">
                  <c:v>0.79100000000000004</c:v>
                </c:pt>
                <c:pt idx="31789">
                  <c:v>0.99399999999999999</c:v>
                </c:pt>
                <c:pt idx="31790">
                  <c:v>0.99299999999999999</c:v>
                </c:pt>
                <c:pt idx="31791">
                  <c:v>0.998</c:v>
                </c:pt>
                <c:pt idx="31792">
                  <c:v>0.98799999999999999</c:v>
                </c:pt>
                <c:pt idx="31793">
                  <c:v>0.874</c:v>
                </c:pt>
                <c:pt idx="31794">
                  <c:v>0.998</c:v>
                </c:pt>
                <c:pt idx="31795">
                  <c:v>1.008</c:v>
                </c:pt>
                <c:pt idx="31796">
                  <c:v>1.022</c:v>
                </c:pt>
                <c:pt idx="31797">
                  <c:v>0.63900000000000001</c:v>
                </c:pt>
                <c:pt idx="31798">
                  <c:v>1.008</c:v>
                </c:pt>
                <c:pt idx="31799">
                  <c:v>1.0229999999999999</c:v>
                </c:pt>
                <c:pt idx="31800">
                  <c:v>0.80300000000000005</c:v>
                </c:pt>
                <c:pt idx="31801">
                  <c:v>0.99399999999999999</c:v>
                </c:pt>
                <c:pt idx="31802">
                  <c:v>0.63200000000000001</c:v>
                </c:pt>
                <c:pt idx="31803">
                  <c:v>1.018</c:v>
                </c:pt>
                <c:pt idx="31804">
                  <c:v>1.008</c:v>
                </c:pt>
                <c:pt idx="31805">
                  <c:v>0.97099999999999997</c:v>
                </c:pt>
                <c:pt idx="31806">
                  <c:v>0.58899999999999997</c:v>
                </c:pt>
                <c:pt idx="31807">
                  <c:v>0.97699999999999998</c:v>
                </c:pt>
                <c:pt idx="31808">
                  <c:v>0.75</c:v>
                </c:pt>
                <c:pt idx="31809">
                  <c:v>0.59</c:v>
                </c:pt>
                <c:pt idx="31810">
                  <c:v>0.751</c:v>
                </c:pt>
                <c:pt idx="31811">
                  <c:v>1.008</c:v>
                </c:pt>
                <c:pt idx="31812">
                  <c:v>1.014</c:v>
                </c:pt>
                <c:pt idx="31813">
                  <c:v>0.95199999999999996</c:v>
                </c:pt>
                <c:pt idx="31814">
                  <c:v>0.90700000000000003</c:v>
                </c:pt>
                <c:pt idx="31815">
                  <c:v>0.93400000000000005</c:v>
                </c:pt>
                <c:pt idx="31816">
                  <c:v>0.998</c:v>
                </c:pt>
                <c:pt idx="31817">
                  <c:v>0.99299999999999999</c:v>
                </c:pt>
                <c:pt idx="31818">
                  <c:v>0.95699999999999996</c:v>
                </c:pt>
                <c:pt idx="31819">
                  <c:v>0.97499999999999998</c:v>
                </c:pt>
                <c:pt idx="31820">
                  <c:v>0.85399999999999998</c:v>
                </c:pt>
                <c:pt idx="31821">
                  <c:v>0.85499999999999998</c:v>
                </c:pt>
                <c:pt idx="31822">
                  <c:v>1.006</c:v>
                </c:pt>
                <c:pt idx="31823">
                  <c:v>1.0049999999999999</c:v>
                </c:pt>
                <c:pt idx="31824">
                  <c:v>0.96699999999999997</c:v>
                </c:pt>
                <c:pt idx="31825">
                  <c:v>0.94399999999999995</c:v>
                </c:pt>
                <c:pt idx="31826">
                  <c:v>0.92600000000000005</c:v>
                </c:pt>
                <c:pt idx="31827">
                  <c:v>1.002</c:v>
                </c:pt>
                <c:pt idx="31828">
                  <c:v>0.996</c:v>
                </c:pt>
                <c:pt idx="31829">
                  <c:v>0.997</c:v>
                </c:pt>
                <c:pt idx="31830">
                  <c:v>0.95499999999999996</c:v>
                </c:pt>
                <c:pt idx="31831">
                  <c:v>0.97599999999999998</c:v>
                </c:pt>
                <c:pt idx="31832">
                  <c:v>0.999</c:v>
                </c:pt>
                <c:pt idx="31833">
                  <c:v>0.76600000000000001</c:v>
                </c:pt>
                <c:pt idx="31834">
                  <c:v>0.80600000000000005</c:v>
                </c:pt>
                <c:pt idx="31835">
                  <c:v>0.97899999999999998</c:v>
                </c:pt>
                <c:pt idx="31836">
                  <c:v>0.96299999999999997</c:v>
                </c:pt>
                <c:pt idx="31837">
                  <c:v>0.97899999999999998</c:v>
                </c:pt>
                <c:pt idx="31838">
                  <c:v>0.96599999999999997</c:v>
                </c:pt>
                <c:pt idx="31839">
                  <c:v>0.98299999999999998</c:v>
                </c:pt>
                <c:pt idx="31840">
                  <c:v>0.94599999999999995</c:v>
                </c:pt>
                <c:pt idx="31841">
                  <c:v>0.94799999999999995</c:v>
                </c:pt>
                <c:pt idx="31842">
                  <c:v>0.73699999999999999</c:v>
                </c:pt>
                <c:pt idx="31843">
                  <c:v>0.98799999999999999</c:v>
                </c:pt>
                <c:pt idx="31844">
                  <c:v>0.73799999999999999</c:v>
                </c:pt>
                <c:pt idx="31845">
                  <c:v>0.96499999999999997</c:v>
                </c:pt>
                <c:pt idx="31846">
                  <c:v>0.99</c:v>
                </c:pt>
                <c:pt idx="31847">
                  <c:v>0.6</c:v>
                </c:pt>
                <c:pt idx="31848">
                  <c:v>0.95</c:v>
                </c:pt>
                <c:pt idx="31849">
                  <c:v>0.96</c:v>
                </c:pt>
                <c:pt idx="31850">
                  <c:v>0.96099999999999997</c:v>
                </c:pt>
                <c:pt idx="31851">
                  <c:v>0.95899999999999996</c:v>
                </c:pt>
                <c:pt idx="31852">
                  <c:v>0.63700000000000001</c:v>
                </c:pt>
                <c:pt idx="31853">
                  <c:v>0.63400000000000001</c:v>
                </c:pt>
                <c:pt idx="31854">
                  <c:v>0.97199999999999998</c:v>
                </c:pt>
                <c:pt idx="31855">
                  <c:v>0.63500000000000001</c:v>
                </c:pt>
                <c:pt idx="31856">
                  <c:v>0.97199999999999998</c:v>
                </c:pt>
                <c:pt idx="31857">
                  <c:v>0.99399999999999999</c:v>
                </c:pt>
                <c:pt idx="31858">
                  <c:v>0.85</c:v>
                </c:pt>
                <c:pt idx="31859">
                  <c:v>0.96</c:v>
                </c:pt>
                <c:pt idx="31860">
                  <c:v>0.97</c:v>
                </c:pt>
                <c:pt idx="31861">
                  <c:v>0.97899999999999998</c:v>
                </c:pt>
                <c:pt idx="31862">
                  <c:v>0.89800000000000002</c:v>
                </c:pt>
                <c:pt idx="31863">
                  <c:v>0.99099999999999999</c:v>
                </c:pt>
                <c:pt idx="31864">
                  <c:v>0.95799999999999996</c:v>
                </c:pt>
                <c:pt idx="31865">
                  <c:v>0.995</c:v>
                </c:pt>
                <c:pt idx="31866">
                  <c:v>0.95299999999999996</c:v>
                </c:pt>
                <c:pt idx="31867">
                  <c:v>0.96099999999999997</c:v>
                </c:pt>
                <c:pt idx="31868">
                  <c:v>0.99399999999999999</c:v>
                </c:pt>
                <c:pt idx="31869">
                  <c:v>0.998</c:v>
                </c:pt>
                <c:pt idx="31870">
                  <c:v>0.85799999999999998</c:v>
                </c:pt>
                <c:pt idx="31871">
                  <c:v>0.86</c:v>
                </c:pt>
                <c:pt idx="31872">
                  <c:v>0.98199999999999998</c:v>
                </c:pt>
                <c:pt idx="31873">
                  <c:v>0.99299999999999999</c:v>
                </c:pt>
                <c:pt idx="31874">
                  <c:v>0.752</c:v>
                </c:pt>
                <c:pt idx="31875">
                  <c:v>0.88100000000000001</c:v>
                </c:pt>
                <c:pt idx="31876">
                  <c:v>0.95</c:v>
                </c:pt>
                <c:pt idx="31877">
                  <c:v>0.63500000000000001</c:v>
                </c:pt>
                <c:pt idx="31878">
                  <c:v>0.99299999999999999</c:v>
                </c:pt>
                <c:pt idx="31879">
                  <c:v>0.96799999999999997</c:v>
                </c:pt>
                <c:pt idx="31880">
                  <c:v>0.627</c:v>
                </c:pt>
                <c:pt idx="31881">
                  <c:v>0.628</c:v>
                </c:pt>
                <c:pt idx="31882">
                  <c:v>0.96399999999999997</c:v>
                </c:pt>
                <c:pt idx="31883">
                  <c:v>0.96099999999999997</c:v>
                </c:pt>
                <c:pt idx="31884">
                  <c:v>0.98899999999999999</c:v>
                </c:pt>
                <c:pt idx="31885">
                  <c:v>0.96099999999999997</c:v>
                </c:pt>
                <c:pt idx="31886">
                  <c:v>0.95599999999999996</c:v>
                </c:pt>
                <c:pt idx="31887">
                  <c:v>0.998</c:v>
                </c:pt>
                <c:pt idx="31888">
                  <c:v>0.95099999999999996</c:v>
                </c:pt>
                <c:pt idx="31889">
                  <c:v>0.95299999999999996</c:v>
                </c:pt>
                <c:pt idx="31890">
                  <c:v>0.95699999999999996</c:v>
                </c:pt>
                <c:pt idx="31891">
                  <c:v>0.98699999999999999</c:v>
                </c:pt>
                <c:pt idx="31892">
                  <c:v>1.004</c:v>
                </c:pt>
                <c:pt idx="31893">
                  <c:v>0.96199999999999997</c:v>
                </c:pt>
                <c:pt idx="31894">
                  <c:v>0.96599999999999997</c:v>
                </c:pt>
                <c:pt idx="31895">
                  <c:v>0.96</c:v>
                </c:pt>
                <c:pt idx="31896">
                  <c:v>0.95399999999999996</c:v>
                </c:pt>
                <c:pt idx="31897">
                  <c:v>0.99399999999999999</c:v>
                </c:pt>
                <c:pt idx="31898">
                  <c:v>0.999</c:v>
                </c:pt>
                <c:pt idx="31899">
                  <c:v>1.0129999999999999</c:v>
                </c:pt>
                <c:pt idx="31900">
                  <c:v>1.012</c:v>
                </c:pt>
                <c:pt idx="31901">
                  <c:v>0.97499999999999998</c:v>
                </c:pt>
                <c:pt idx="31902">
                  <c:v>0.97799999999999998</c:v>
                </c:pt>
                <c:pt idx="31903">
                  <c:v>0.95799999999999996</c:v>
                </c:pt>
                <c:pt idx="31904">
                  <c:v>0.95799999999999996</c:v>
                </c:pt>
                <c:pt idx="31905">
                  <c:v>1</c:v>
                </c:pt>
                <c:pt idx="31906">
                  <c:v>0.80500000000000005</c:v>
                </c:pt>
                <c:pt idx="31907">
                  <c:v>0.95699999999999996</c:v>
                </c:pt>
                <c:pt idx="31908">
                  <c:v>0.88100000000000001</c:v>
                </c:pt>
                <c:pt idx="31909">
                  <c:v>0.96099999999999997</c:v>
                </c:pt>
                <c:pt idx="31910">
                  <c:v>0.98099999999999998</c:v>
                </c:pt>
                <c:pt idx="31911">
                  <c:v>0.64</c:v>
                </c:pt>
                <c:pt idx="31912">
                  <c:v>1.004</c:v>
                </c:pt>
                <c:pt idx="31913">
                  <c:v>0.96699999999999997</c:v>
                </c:pt>
                <c:pt idx="31914">
                  <c:v>0.99099999999999999</c:v>
                </c:pt>
                <c:pt idx="31915">
                  <c:v>0.98</c:v>
                </c:pt>
                <c:pt idx="31916">
                  <c:v>0.96299999999999997</c:v>
                </c:pt>
                <c:pt idx="31917">
                  <c:v>0.99399999999999999</c:v>
                </c:pt>
                <c:pt idx="31918">
                  <c:v>0.96399999999999997</c:v>
                </c:pt>
                <c:pt idx="31919">
                  <c:v>0.61499999999999999</c:v>
                </c:pt>
                <c:pt idx="31920">
                  <c:v>0.95299999999999996</c:v>
                </c:pt>
                <c:pt idx="31921">
                  <c:v>1.0049999999999999</c:v>
                </c:pt>
                <c:pt idx="31922">
                  <c:v>1.01</c:v>
                </c:pt>
                <c:pt idx="31923">
                  <c:v>0.96599999999999997</c:v>
                </c:pt>
                <c:pt idx="31924">
                  <c:v>0.97599999999999998</c:v>
                </c:pt>
                <c:pt idx="31925">
                  <c:v>1.004</c:v>
                </c:pt>
                <c:pt idx="31926">
                  <c:v>0.999</c:v>
                </c:pt>
                <c:pt idx="31927">
                  <c:v>0.997</c:v>
                </c:pt>
                <c:pt idx="31928">
                  <c:v>1.0109999999999999</c:v>
                </c:pt>
                <c:pt idx="31929">
                  <c:v>0.96199999999999997</c:v>
                </c:pt>
                <c:pt idx="31930">
                  <c:v>1.01</c:v>
                </c:pt>
                <c:pt idx="31931">
                  <c:v>0.85699999999999998</c:v>
                </c:pt>
                <c:pt idx="31932">
                  <c:v>0.95099999999999996</c:v>
                </c:pt>
                <c:pt idx="31933">
                  <c:v>1.008</c:v>
                </c:pt>
                <c:pt idx="31934">
                  <c:v>1.002</c:v>
                </c:pt>
                <c:pt idx="31935">
                  <c:v>1.002</c:v>
                </c:pt>
                <c:pt idx="31936">
                  <c:v>0.96699999999999997</c:v>
                </c:pt>
                <c:pt idx="31937">
                  <c:v>0.95799999999999996</c:v>
                </c:pt>
                <c:pt idx="31938">
                  <c:v>1.004</c:v>
                </c:pt>
                <c:pt idx="31939">
                  <c:v>0.81200000000000006</c:v>
                </c:pt>
                <c:pt idx="31940">
                  <c:v>0.98399999999999999</c:v>
                </c:pt>
                <c:pt idx="31941">
                  <c:v>0.77100000000000002</c:v>
                </c:pt>
                <c:pt idx="31942">
                  <c:v>0.98499999999999999</c:v>
                </c:pt>
                <c:pt idx="31943">
                  <c:v>0.97099999999999997</c:v>
                </c:pt>
                <c:pt idx="31944">
                  <c:v>0.97399999999999998</c:v>
                </c:pt>
                <c:pt idx="31945">
                  <c:v>1.006</c:v>
                </c:pt>
                <c:pt idx="31946">
                  <c:v>0.95099999999999996</c:v>
                </c:pt>
                <c:pt idx="31947">
                  <c:v>0.95099999999999996</c:v>
                </c:pt>
                <c:pt idx="31948">
                  <c:v>0.96199999999999997</c:v>
                </c:pt>
                <c:pt idx="31949">
                  <c:v>0.95799999999999996</c:v>
                </c:pt>
                <c:pt idx="31950">
                  <c:v>0.98199999999999998</c:v>
                </c:pt>
                <c:pt idx="31951">
                  <c:v>1.002</c:v>
                </c:pt>
                <c:pt idx="31952">
                  <c:v>0.97599999999999998</c:v>
                </c:pt>
                <c:pt idx="31953">
                  <c:v>0.96299999999999997</c:v>
                </c:pt>
                <c:pt idx="31954">
                  <c:v>0.96299999999999997</c:v>
                </c:pt>
                <c:pt idx="31955">
                  <c:v>0.97599999999999998</c:v>
                </c:pt>
                <c:pt idx="31956">
                  <c:v>0.98699999999999999</c:v>
                </c:pt>
                <c:pt idx="31957">
                  <c:v>0.98599999999999999</c:v>
                </c:pt>
                <c:pt idx="31958">
                  <c:v>1.0029999999999999</c:v>
                </c:pt>
                <c:pt idx="31959">
                  <c:v>1.002</c:v>
                </c:pt>
                <c:pt idx="31960">
                  <c:v>0.96099999999999997</c:v>
                </c:pt>
                <c:pt idx="31961">
                  <c:v>0.90400000000000003</c:v>
                </c:pt>
                <c:pt idx="31962">
                  <c:v>0.96399999999999997</c:v>
                </c:pt>
                <c:pt idx="31963">
                  <c:v>0.998</c:v>
                </c:pt>
                <c:pt idx="31964">
                  <c:v>0.97499999999999998</c:v>
                </c:pt>
                <c:pt idx="31965">
                  <c:v>0.86</c:v>
                </c:pt>
                <c:pt idx="31966">
                  <c:v>0.96</c:v>
                </c:pt>
                <c:pt idx="31967">
                  <c:v>0.86299999999999999</c:v>
                </c:pt>
                <c:pt idx="31968">
                  <c:v>0.99</c:v>
                </c:pt>
                <c:pt idx="31969">
                  <c:v>0.995</c:v>
                </c:pt>
                <c:pt idx="31970">
                  <c:v>1.006</c:v>
                </c:pt>
                <c:pt idx="31971">
                  <c:v>0.95399999999999996</c:v>
                </c:pt>
                <c:pt idx="31972">
                  <c:v>0.995</c:v>
                </c:pt>
                <c:pt idx="31973">
                  <c:v>0.63700000000000001</c:v>
                </c:pt>
                <c:pt idx="31974">
                  <c:v>0.96499999999999997</c:v>
                </c:pt>
                <c:pt idx="31975">
                  <c:v>1</c:v>
                </c:pt>
                <c:pt idx="31976">
                  <c:v>0.99399999999999999</c:v>
                </c:pt>
                <c:pt idx="31977">
                  <c:v>0.96499999999999997</c:v>
                </c:pt>
                <c:pt idx="31978">
                  <c:v>0.94799999999999995</c:v>
                </c:pt>
                <c:pt idx="31979">
                  <c:v>0.96899999999999997</c:v>
                </c:pt>
                <c:pt idx="31980">
                  <c:v>1.0009999999999999</c:v>
                </c:pt>
                <c:pt idx="31981">
                  <c:v>0.99399999999999999</c:v>
                </c:pt>
                <c:pt idx="31982">
                  <c:v>0.98599999999999999</c:v>
                </c:pt>
                <c:pt idx="31983">
                  <c:v>0.95699999999999996</c:v>
                </c:pt>
                <c:pt idx="31984">
                  <c:v>0.96199999999999997</c:v>
                </c:pt>
                <c:pt idx="31985">
                  <c:v>1.0029999999999999</c:v>
                </c:pt>
                <c:pt idx="31986">
                  <c:v>0.95499999999999996</c:v>
                </c:pt>
                <c:pt idx="31987">
                  <c:v>0.99399999999999999</c:v>
                </c:pt>
                <c:pt idx="31988">
                  <c:v>1.0009999999999999</c:v>
                </c:pt>
                <c:pt idx="31989">
                  <c:v>0.96599999999999997</c:v>
                </c:pt>
                <c:pt idx="31990">
                  <c:v>0.98099999999999998</c:v>
                </c:pt>
                <c:pt idx="31991">
                  <c:v>1.012</c:v>
                </c:pt>
                <c:pt idx="31992">
                  <c:v>1.0089999999999999</c:v>
                </c:pt>
                <c:pt idx="31993">
                  <c:v>1.0029999999999999</c:v>
                </c:pt>
                <c:pt idx="31994">
                  <c:v>0.95899999999999996</c:v>
                </c:pt>
                <c:pt idx="31995">
                  <c:v>0.97899999999999998</c:v>
                </c:pt>
                <c:pt idx="31996">
                  <c:v>1.0169999999999999</c:v>
                </c:pt>
                <c:pt idx="31997">
                  <c:v>1.0189999999999999</c:v>
                </c:pt>
                <c:pt idx="31998">
                  <c:v>1.006</c:v>
                </c:pt>
                <c:pt idx="31999">
                  <c:v>0.96099999999999997</c:v>
                </c:pt>
                <c:pt idx="32000">
                  <c:v>0.88700000000000001</c:v>
                </c:pt>
                <c:pt idx="32001">
                  <c:v>0.81</c:v>
                </c:pt>
                <c:pt idx="32002">
                  <c:v>0.96399999999999997</c:v>
                </c:pt>
                <c:pt idx="32003">
                  <c:v>0.96099999999999997</c:v>
                </c:pt>
                <c:pt idx="32004">
                  <c:v>1.006</c:v>
                </c:pt>
                <c:pt idx="32005">
                  <c:v>0.98699999999999999</c:v>
                </c:pt>
                <c:pt idx="32006">
                  <c:v>1.0089999999999999</c:v>
                </c:pt>
                <c:pt idx="32007">
                  <c:v>0.96699999999999997</c:v>
                </c:pt>
                <c:pt idx="32008">
                  <c:v>0.96499999999999997</c:v>
                </c:pt>
                <c:pt idx="32009">
                  <c:v>0.97799999999999998</c:v>
                </c:pt>
                <c:pt idx="32010">
                  <c:v>1</c:v>
                </c:pt>
                <c:pt idx="32011">
                  <c:v>1.01</c:v>
                </c:pt>
                <c:pt idx="32012">
                  <c:v>0.96899999999999997</c:v>
                </c:pt>
                <c:pt idx="32013">
                  <c:v>1.0149999999999999</c:v>
                </c:pt>
                <c:pt idx="32014">
                  <c:v>0.96699999999999997</c:v>
                </c:pt>
                <c:pt idx="32015">
                  <c:v>0.97399999999999998</c:v>
                </c:pt>
                <c:pt idx="32016">
                  <c:v>0.95699999999999996</c:v>
                </c:pt>
                <c:pt idx="32017">
                  <c:v>1.0089999999999999</c:v>
                </c:pt>
                <c:pt idx="32018">
                  <c:v>1.0049999999999999</c:v>
                </c:pt>
                <c:pt idx="32019">
                  <c:v>0.98799999999999999</c:v>
                </c:pt>
                <c:pt idx="32020">
                  <c:v>1.002</c:v>
                </c:pt>
                <c:pt idx="32021">
                  <c:v>0.98299999999999998</c:v>
                </c:pt>
                <c:pt idx="32022">
                  <c:v>1.0169999999999999</c:v>
                </c:pt>
                <c:pt idx="32023">
                  <c:v>1.016</c:v>
                </c:pt>
                <c:pt idx="32024">
                  <c:v>0.96599999999999997</c:v>
                </c:pt>
                <c:pt idx="32025">
                  <c:v>1.014</c:v>
                </c:pt>
                <c:pt idx="32026">
                  <c:v>0.95699999999999996</c:v>
                </c:pt>
                <c:pt idx="32027">
                  <c:v>0.97099999999999997</c:v>
                </c:pt>
                <c:pt idx="32028">
                  <c:v>0.997</c:v>
                </c:pt>
                <c:pt idx="32029">
                  <c:v>1.0069999999999999</c:v>
                </c:pt>
                <c:pt idx="32030">
                  <c:v>1</c:v>
                </c:pt>
                <c:pt idx="32031">
                  <c:v>1.008</c:v>
                </c:pt>
                <c:pt idx="32032">
                  <c:v>1.0089999999999999</c:v>
                </c:pt>
                <c:pt idx="32033">
                  <c:v>0.97699999999999998</c:v>
                </c:pt>
                <c:pt idx="32034">
                  <c:v>0.96199999999999997</c:v>
                </c:pt>
                <c:pt idx="32035">
                  <c:v>0.98899999999999999</c:v>
                </c:pt>
                <c:pt idx="32036">
                  <c:v>0.97599999999999998</c:v>
                </c:pt>
                <c:pt idx="32037">
                  <c:v>1.012</c:v>
                </c:pt>
                <c:pt idx="32038">
                  <c:v>0.96499999999999997</c:v>
                </c:pt>
                <c:pt idx="32039">
                  <c:v>0.95699999999999996</c:v>
                </c:pt>
                <c:pt idx="32040">
                  <c:v>0.95499999999999996</c:v>
                </c:pt>
                <c:pt idx="32041">
                  <c:v>0.95599999999999996</c:v>
                </c:pt>
                <c:pt idx="32042">
                  <c:v>0.98899999999999999</c:v>
                </c:pt>
                <c:pt idx="32043">
                  <c:v>1.0089999999999999</c:v>
                </c:pt>
                <c:pt idx="32044">
                  <c:v>0.96299999999999997</c:v>
                </c:pt>
                <c:pt idx="32045">
                  <c:v>0.98099999999999998</c:v>
                </c:pt>
                <c:pt idx="32046">
                  <c:v>0.98</c:v>
                </c:pt>
                <c:pt idx="32047">
                  <c:v>0.96899999999999997</c:v>
                </c:pt>
                <c:pt idx="32048">
                  <c:v>0.96599999999999997</c:v>
                </c:pt>
                <c:pt idx="32049">
                  <c:v>1.01</c:v>
                </c:pt>
                <c:pt idx="32050">
                  <c:v>0.96399999999999997</c:v>
                </c:pt>
                <c:pt idx="32051">
                  <c:v>0.96699999999999997</c:v>
                </c:pt>
                <c:pt idx="32052">
                  <c:v>0.97899999999999998</c:v>
                </c:pt>
                <c:pt idx="32053">
                  <c:v>0.91</c:v>
                </c:pt>
                <c:pt idx="32054">
                  <c:v>0.96499999999999997</c:v>
                </c:pt>
                <c:pt idx="32055">
                  <c:v>0.96199999999999997</c:v>
                </c:pt>
                <c:pt idx="32056">
                  <c:v>0.998</c:v>
                </c:pt>
                <c:pt idx="32057">
                  <c:v>1.0009999999999999</c:v>
                </c:pt>
                <c:pt idx="32058">
                  <c:v>0.95799999999999996</c:v>
                </c:pt>
                <c:pt idx="32059">
                  <c:v>0.98799999999999999</c:v>
                </c:pt>
                <c:pt idx="32060">
                  <c:v>1.0109999999999999</c:v>
                </c:pt>
                <c:pt idx="32061">
                  <c:v>0.96499999999999997</c:v>
                </c:pt>
                <c:pt idx="32062">
                  <c:v>0.97</c:v>
                </c:pt>
                <c:pt idx="32063">
                  <c:v>1.002</c:v>
                </c:pt>
                <c:pt idx="32064">
                  <c:v>1.002</c:v>
                </c:pt>
                <c:pt idx="32065">
                  <c:v>0.96499999999999997</c:v>
                </c:pt>
                <c:pt idx="32066">
                  <c:v>0.95199999999999996</c:v>
                </c:pt>
                <c:pt idx="32067">
                  <c:v>0.96599999999999997</c:v>
                </c:pt>
                <c:pt idx="32068">
                  <c:v>1.0069999999999999</c:v>
                </c:pt>
                <c:pt idx="32069">
                  <c:v>0.998</c:v>
                </c:pt>
                <c:pt idx="32070">
                  <c:v>1.006</c:v>
                </c:pt>
                <c:pt idx="32071">
                  <c:v>0.99199999999999999</c:v>
                </c:pt>
                <c:pt idx="32072">
                  <c:v>0.97</c:v>
                </c:pt>
                <c:pt idx="32073">
                  <c:v>0.98699999999999999</c:v>
                </c:pt>
                <c:pt idx="32074">
                  <c:v>0.98199999999999998</c:v>
                </c:pt>
                <c:pt idx="32075">
                  <c:v>1.008</c:v>
                </c:pt>
                <c:pt idx="32076">
                  <c:v>0.96299999999999997</c:v>
                </c:pt>
                <c:pt idx="32077">
                  <c:v>1.0109999999999999</c:v>
                </c:pt>
                <c:pt idx="32078">
                  <c:v>1.014</c:v>
                </c:pt>
                <c:pt idx="32079">
                  <c:v>1.022</c:v>
                </c:pt>
                <c:pt idx="32080">
                  <c:v>1.0169999999999999</c:v>
                </c:pt>
                <c:pt idx="32081">
                  <c:v>1.024</c:v>
                </c:pt>
                <c:pt idx="32082">
                  <c:v>0.96499999999999997</c:v>
                </c:pt>
                <c:pt idx="32083">
                  <c:v>0.96799999999999997</c:v>
                </c:pt>
                <c:pt idx="32084">
                  <c:v>1.01</c:v>
                </c:pt>
                <c:pt idx="32085">
                  <c:v>1.0149999999999999</c:v>
                </c:pt>
                <c:pt idx="32086">
                  <c:v>0.99399999999999999</c:v>
                </c:pt>
                <c:pt idx="32087">
                  <c:v>0.96499999999999997</c:v>
                </c:pt>
                <c:pt idx="32088">
                  <c:v>0.96299999999999997</c:v>
                </c:pt>
                <c:pt idx="32089">
                  <c:v>1.016</c:v>
                </c:pt>
                <c:pt idx="32090">
                  <c:v>0.98399999999999999</c:v>
                </c:pt>
                <c:pt idx="32091">
                  <c:v>1.0209999999999999</c:v>
                </c:pt>
                <c:pt idx="32092">
                  <c:v>1.0049999999999999</c:v>
                </c:pt>
                <c:pt idx="32093">
                  <c:v>1.004</c:v>
                </c:pt>
                <c:pt idx="32094">
                  <c:v>0.96799999999999997</c:v>
                </c:pt>
                <c:pt idx="32095">
                  <c:v>1.0149999999999999</c:v>
                </c:pt>
                <c:pt idx="32096">
                  <c:v>1.0109999999999999</c:v>
                </c:pt>
                <c:pt idx="32097">
                  <c:v>0.96099999999999997</c:v>
                </c:pt>
                <c:pt idx="32098">
                  <c:v>0.97199999999999998</c:v>
                </c:pt>
                <c:pt idx="32099">
                  <c:v>0.97</c:v>
                </c:pt>
                <c:pt idx="32100">
                  <c:v>1.022</c:v>
                </c:pt>
                <c:pt idx="32101">
                  <c:v>1.006</c:v>
                </c:pt>
                <c:pt idx="32102">
                  <c:v>1.0209999999999999</c:v>
                </c:pt>
                <c:pt idx="32103">
                  <c:v>0.92200000000000004</c:v>
                </c:pt>
                <c:pt idx="32104">
                  <c:v>0.94599999999999995</c:v>
                </c:pt>
                <c:pt idx="32105">
                  <c:v>0.93600000000000005</c:v>
                </c:pt>
                <c:pt idx="32106">
                  <c:v>0.94499999999999995</c:v>
                </c:pt>
                <c:pt idx="32107">
                  <c:v>0.93899999999999995</c:v>
                </c:pt>
                <c:pt idx="32108">
                  <c:v>0.92400000000000004</c:v>
                </c:pt>
                <c:pt idx="32109">
                  <c:v>0.94799999999999995</c:v>
                </c:pt>
                <c:pt idx="32110">
                  <c:v>0.86899999999999999</c:v>
                </c:pt>
                <c:pt idx="32111">
                  <c:v>0.871</c:v>
                </c:pt>
                <c:pt idx="32112">
                  <c:v>0.87</c:v>
                </c:pt>
                <c:pt idx="32113">
                  <c:v>0.94699999999999995</c:v>
                </c:pt>
                <c:pt idx="32114">
                  <c:v>0.88900000000000001</c:v>
                </c:pt>
                <c:pt idx="32115">
                  <c:v>0.88900000000000001</c:v>
                </c:pt>
                <c:pt idx="32116">
                  <c:v>0.874</c:v>
                </c:pt>
                <c:pt idx="32117">
                  <c:v>0.876</c:v>
                </c:pt>
                <c:pt idx="32118">
                  <c:v>0.871</c:v>
                </c:pt>
                <c:pt idx="32119">
                  <c:v>0.879</c:v>
                </c:pt>
                <c:pt idx="32120">
                  <c:v>0.876</c:v>
                </c:pt>
                <c:pt idx="32121">
                  <c:v>0.875</c:v>
                </c:pt>
                <c:pt idx="32122">
                  <c:v>0.872</c:v>
                </c:pt>
                <c:pt idx="32123">
                  <c:v>0.876</c:v>
                </c:pt>
                <c:pt idx="32124">
                  <c:v>0.88</c:v>
                </c:pt>
                <c:pt idx="32125">
                  <c:v>0.93799999999999994</c:v>
                </c:pt>
                <c:pt idx="32126">
                  <c:v>0.94</c:v>
                </c:pt>
                <c:pt idx="32127">
                  <c:v>0.94699999999999995</c:v>
                </c:pt>
                <c:pt idx="32128">
                  <c:v>0.876</c:v>
                </c:pt>
                <c:pt idx="32129">
                  <c:v>0.93200000000000005</c:v>
                </c:pt>
                <c:pt idx="32130">
                  <c:v>0.873</c:v>
                </c:pt>
                <c:pt idx="32131">
                  <c:v>0.94399999999999995</c:v>
                </c:pt>
                <c:pt idx="32132">
                  <c:v>0.88</c:v>
                </c:pt>
                <c:pt idx="32133">
                  <c:v>0.93300000000000005</c:v>
                </c:pt>
                <c:pt idx="32134">
                  <c:v>0.86399999999999999</c:v>
                </c:pt>
                <c:pt idx="32135">
                  <c:v>0.94199999999999995</c:v>
                </c:pt>
                <c:pt idx="32136">
                  <c:v>0.94399999999999995</c:v>
                </c:pt>
                <c:pt idx="32137">
                  <c:v>0.874</c:v>
                </c:pt>
                <c:pt idx="32138">
                  <c:v>0.94399999999999995</c:v>
                </c:pt>
                <c:pt idx="32139">
                  <c:v>0.95599999999999996</c:v>
                </c:pt>
                <c:pt idx="32140">
                  <c:v>0.95699999999999996</c:v>
                </c:pt>
                <c:pt idx="32141">
                  <c:v>0.94899999999999995</c:v>
                </c:pt>
                <c:pt idx="32142">
                  <c:v>0.95199999999999996</c:v>
                </c:pt>
                <c:pt idx="32143">
                  <c:v>0.875</c:v>
                </c:pt>
                <c:pt idx="32144">
                  <c:v>0.94599999999999995</c:v>
                </c:pt>
                <c:pt idx="32145">
                  <c:v>0.878</c:v>
                </c:pt>
                <c:pt idx="32146">
                  <c:v>0.871</c:v>
                </c:pt>
                <c:pt idx="32147">
                  <c:v>0.95599999999999996</c:v>
                </c:pt>
                <c:pt idx="32148">
                  <c:v>0.94199999999999995</c:v>
                </c:pt>
                <c:pt idx="32149">
                  <c:v>0.872</c:v>
                </c:pt>
                <c:pt idx="32150">
                  <c:v>0.95799999999999996</c:v>
                </c:pt>
                <c:pt idx="32151">
                  <c:v>0.95699999999999996</c:v>
                </c:pt>
                <c:pt idx="32152">
                  <c:v>0.94299999999999995</c:v>
                </c:pt>
                <c:pt idx="32153">
                  <c:v>0.92700000000000005</c:v>
                </c:pt>
                <c:pt idx="32154">
                  <c:v>0.95</c:v>
                </c:pt>
                <c:pt idx="32155">
                  <c:v>0.94899999999999995</c:v>
                </c:pt>
                <c:pt idx="32156">
                  <c:v>0.94099999999999995</c:v>
                </c:pt>
                <c:pt idx="32157">
                  <c:v>0.95199999999999996</c:v>
                </c:pt>
                <c:pt idx="32158">
                  <c:v>0.871</c:v>
                </c:pt>
                <c:pt idx="32159">
                  <c:v>0.873</c:v>
                </c:pt>
                <c:pt idx="32160">
                  <c:v>0.872</c:v>
                </c:pt>
                <c:pt idx="32161">
                  <c:v>0.873</c:v>
                </c:pt>
                <c:pt idx="32162">
                  <c:v>0.879</c:v>
                </c:pt>
                <c:pt idx="32163">
                  <c:v>0.877</c:v>
                </c:pt>
                <c:pt idx="32164">
                  <c:v>0.879</c:v>
                </c:pt>
                <c:pt idx="32165">
                  <c:v>0.88200000000000001</c:v>
                </c:pt>
                <c:pt idx="32166">
                  <c:v>0.874</c:v>
                </c:pt>
                <c:pt idx="32167">
                  <c:v>0.94399999999999995</c:v>
                </c:pt>
                <c:pt idx="32168">
                  <c:v>0.876</c:v>
                </c:pt>
                <c:pt idx="32169">
                  <c:v>0.86599999999999999</c:v>
                </c:pt>
                <c:pt idx="32170">
                  <c:v>0.94599999999999995</c:v>
                </c:pt>
                <c:pt idx="32171">
                  <c:v>0.877</c:v>
                </c:pt>
                <c:pt idx="32172">
                  <c:v>0.95199999999999996</c:v>
                </c:pt>
                <c:pt idx="32173">
                  <c:v>0.95499999999999996</c:v>
                </c:pt>
                <c:pt idx="32174">
                  <c:v>0.88100000000000001</c:v>
                </c:pt>
                <c:pt idx="32175">
                  <c:v>0.874</c:v>
                </c:pt>
                <c:pt idx="32176">
                  <c:v>0.95399999999999996</c:v>
                </c:pt>
                <c:pt idx="32177">
                  <c:v>0.95299999999999996</c:v>
                </c:pt>
                <c:pt idx="32178">
                  <c:v>0.94499999999999995</c:v>
                </c:pt>
                <c:pt idx="32179">
                  <c:v>0.95599999999999996</c:v>
                </c:pt>
                <c:pt idx="32180">
                  <c:v>0.88100000000000001</c:v>
                </c:pt>
                <c:pt idx="32181">
                  <c:v>0.88500000000000001</c:v>
                </c:pt>
                <c:pt idx="32182">
                  <c:v>0.94899999999999995</c:v>
                </c:pt>
                <c:pt idx="32183">
                  <c:v>0.95499999999999996</c:v>
                </c:pt>
                <c:pt idx="32184">
                  <c:v>0.95799999999999996</c:v>
                </c:pt>
                <c:pt idx="32185">
                  <c:v>0.75800000000000001</c:v>
                </c:pt>
                <c:pt idx="32186">
                  <c:v>0.5</c:v>
                </c:pt>
                <c:pt idx="32187">
                  <c:v>0.5</c:v>
                </c:pt>
                <c:pt idx="32188">
                  <c:v>0.51100000000000001</c:v>
                </c:pt>
                <c:pt idx="32189">
                  <c:v>0.51100000000000001</c:v>
                </c:pt>
                <c:pt idx="32190">
                  <c:v>0.503</c:v>
                </c:pt>
                <c:pt idx="32191">
                  <c:v>0.503</c:v>
                </c:pt>
                <c:pt idx="32192">
                  <c:v>0.50800000000000001</c:v>
                </c:pt>
                <c:pt idx="32193">
                  <c:v>0.51200000000000001</c:v>
                </c:pt>
                <c:pt idx="32194">
                  <c:v>0.51400000000000001</c:v>
                </c:pt>
                <c:pt idx="32195">
                  <c:v>0.51400000000000001</c:v>
                </c:pt>
                <c:pt idx="32196">
                  <c:v>0.78500000000000003</c:v>
                </c:pt>
                <c:pt idx="32197">
                  <c:v>0.51900000000000002</c:v>
                </c:pt>
                <c:pt idx="32198">
                  <c:v>0.52300000000000002</c:v>
                </c:pt>
                <c:pt idx="32199">
                  <c:v>0.5</c:v>
                </c:pt>
                <c:pt idx="32200">
                  <c:v>0.5</c:v>
                </c:pt>
                <c:pt idx="32201">
                  <c:v>0.52500000000000002</c:v>
                </c:pt>
                <c:pt idx="32202">
                  <c:v>0.52500000000000002</c:v>
                </c:pt>
                <c:pt idx="32203">
                  <c:v>0.76600000000000001</c:v>
                </c:pt>
                <c:pt idx="32204">
                  <c:v>0.48</c:v>
                </c:pt>
                <c:pt idx="32205">
                  <c:v>0.48</c:v>
                </c:pt>
                <c:pt idx="32206">
                  <c:v>0.51600000000000001</c:v>
                </c:pt>
                <c:pt idx="32207">
                  <c:v>0.76600000000000001</c:v>
                </c:pt>
                <c:pt idx="32208">
                  <c:v>0.51700000000000002</c:v>
                </c:pt>
                <c:pt idx="32209">
                  <c:v>0.51700000000000002</c:v>
                </c:pt>
                <c:pt idx="32210">
                  <c:v>0.53</c:v>
                </c:pt>
                <c:pt idx="32211">
                  <c:v>0.48899999999999999</c:v>
                </c:pt>
                <c:pt idx="32212">
                  <c:v>0.52800000000000002</c:v>
                </c:pt>
                <c:pt idx="32213">
                  <c:v>0.53400000000000003</c:v>
                </c:pt>
                <c:pt idx="32214">
                  <c:v>0.52800000000000002</c:v>
                </c:pt>
                <c:pt idx="32215">
                  <c:v>0.53600000000000003</c:v>
                </c:pt>
                <c:pt idx="32216">
                  <c:v>0.53600000000000003</c:v>
                </c:pt>
                <c:pt idx="32217">
                  <c:v>0.51</c:v>
                </c:pt>
                <c:pt idx="32218">
                  <c:v>0.51</c:v>
                </c:pt>
                <c:pt idx="32219">
                  <c:v>0.48599999999999999</c:v>
                </c:pt>
                <c:pt idx="32220">
                  <c:v>0.48599999999999999</c:v>
                </c:pt>
                <c:pt idx="32221">
                  <c:v>0.48899999999999999</c:v>
                </c:pt>
                <c:pt idx="32222">
                  <c:v>0.48899999999999999</c:v>
                </c:pt>
                <c:pt idx="32223">
                  <c:v>0.52700000000000002</c:v>
                </c:pt>
                <c:pt idx="32224">
                  <c:v>0.51100000000000001</c:v>
                </c:pt>
                <c:pt idx="32225">
                  <c:v>0.52800000000000002</c:v>
                </c:pt>
                <c:pt idx="32226">
                  <c:v>0.52800000000000002</c:v>
                </c:pt>
                <c:pt idx="32227">
                  <c:v>0.54100000000000004</c:v>
                </c:pt>
                <c:pt idx="32228">
                  <c:v>0.498</c:v>
                </c:pt>
                <c:pt idx="32229">
                  <c:v>0.503</c:v>
                </c:pt>
                <c:pt idx="32230">
                  <c:v>0.503</c:v>
                </c:pt>
                <c:pt idx="32231">
                  <c:v>0.749</c:v>
                </c:pt>
                <c:pt idx="32232">
                  <c:v>0.54</c:v>
                </c:pt>
                <c:pt idx="32233">
                  <c:v>0.53900000000000003</c:v>
                </c:pt>
                <c:pt idx="32234">
                  <c:v>0.48299999999999998</c:v>
                </c:pt>
                <c:pt idx="32235">
                  <c:v>0.48299999999999998</c:v>
                </c:pt>
                <c:pt idx="32236">
                  <c:v>0.49399999999999999</c:v>
                </c:pt>
                <c:pt idx="32237">
                  <c:v>0.53300000000000003</c:v>
                </c:pt>
                <c:pt idx="32238">
                  <c:v>0.48299999999999998</c:v>
                </c:pt>
                <c:pt idx="32239">
                  <c:v>0.48299999999999998</c:v>
                </c:pt>
                <c:pt idx="32240">
                  <c:v>0.54700000000000004</c:v>
                </c:pt>
                <c:pt idx="32241">
                  <c:v>0.54700000000000004</c:v>
                </c:pt>
                <c:pt idx="32242">
                  <c:v>0.49199999999999999</c:v>
                </c:pt>
                <c:pt idx="32243">
                  <c:v>0.78300000000000003</c:v>
                </c:pt>
                <c:pt idx="32244">
                  <c:v>0.75600000000000001</c:v>
                </c:pt>
                <c:pt idx="32245">
                  <c:v>0.49099999999999999</c:v>
                </c:pt>
                <c:pt idx="32246">
                  <c:v>0.53200000000000003</c:v>
                </c:pt>
                <c:pt idx="32247">
                  <c:v>0.53100000000000003</c:v>
                </c:pt>
                <c:pt idx="32248">
                  <c:v>0.495</c:v>
                </c:pt>
                <c:pt idx="32249">
                  <c:v>0.495</c:v>
                </c:pt>
                <c:pt idx="32250">
                  <c:v>0.52100000000000002</c:v>
                </c:pt>
                <c:pt idx="32251">
                  <c:v>0.53900000000000003</c:v>
                </c:pt>
                <c:pt idx="32252">
                  <c:v>0.53900000000000003</c:v>
                </c:pt>
                <c:pt idx="32253">
                  <c:v>0.55200000000000005</c:v>
                </c:pt>
                <c:pt idx="32254">
                  <c:v>0.50700000000000001</c:v>
                </c:pt>
                <c:pt idx="32255">
                  <c:v>0.51400000000000001</c:v>
                </c:pt>
                <c:pt idx="32256">
                  <c:v>0.51400000000000001</c:v>
                </c:pt>
                <c:pt idx="32257">
                  <c:v>0.78100000000000003</c:v>
                </c:pt>
                <c:pt idx="32258">
                  <c:v>0.51400000000000001</c:v>
                </c:pt>
                <c:pt idx="32259">
                  <c:v>0.48899999999999999</c:v>
                </c:pt>
                <c:pt idx="32260">
                  <c:v>0.48899999999999999</c:v>
                </c:pt>
                <c:pt idx="32261">
                  <c:v>0.53</c:v>
                </c:pt>
                <c:pt idx="32262">
                  <c:v>0.55100000000000005</c:v>
                </c:pt>
                <c:pt idx="32263">
                  <c:v>0.49199999999999999</c:v>
                </c:pt>
                <c:pt idx="32264">
                  <c:v>0.49199999999999999</c:v>
                </c:pt>
                <c:pt idx="32265">
                  <c:v>0.55100000000000005</c:v>
                </c:pt>
                <c:pt idx="32266">
                  <c:v>0.53200000000000003</c:v>
                </c:pt>
                <c:pt idx="32267">
                  <c:v>0.53200000000000003</c:v>
                </c:pt>
                <c:pt idx="32268">
                  <c:v>0.54500000000000004</c:v>
                </c:pt>
                <c:pt idx="32269">
                  <c:v>0.51400000000000001</c:v>
                </c:pt>
                <c:pt idx="32270">
                  <c:v>0.503</c:v>
                </c:pt>
                <c:pt idx="32271">
                  <c:v>0.49199999999999999</c:v>
                </c:pt>
                <c:pt idx="32272">
                  <c:v>0.49199999999999999</c:v>
                </c:pt>
                <c:pt idx="32273">
                  <c:v>0.55900000000000005</c:v>
                </c:pt>
                <c:pt idx="32274">
                  <c:v>0.55900000000000005</c:v>
                </c:pt>
                <c:pt idx="32275">
                  <c:v>0.501</c:v>
                </c:pt>
                <c:pt idx="32276">
                  <c:v>0.502</c:v>
                </c:pt>
                <c:pt idx="32277">
                  <c:v>0.54300000000000004</c:v>
                </c:pt>
                <c:pt idx="32278">
                  <c:v>0.501</c:v>
                </c:pt>
                <c:pt idx="32279">
                  <c:v>0.54300000000000004</c:v>
                </c:pt>
                <c:pt idx="32280">
                  <c:v>0.54900000000000004</c:v>
                </c:pt>
                <c:pt idx="32281">
                  <c:v>0.5</c:v>
                </c:pt>
                <c:pt idx="32282">
                  <c:v>0.53700000000000003</c:v>
                </c:pt>
                <c:pt idx="32283">
                  <c:v>0.497</c:v>
                </c:pt>
                <c:pt idx="32284">
                  <c:v>0.55100000000000005</c:v>
                </c:pt>
                <c:pt idx="32285">
                  <c:v>0.55100000000000005</c:v>
                </c:pt>
                <c:pt idx="32286">
                  <c:v>0.56499999999999995</c:v>
                </c:pt>
                <c:pt idx="32287">
                  <c:v>0.48599999999999999</c:v>
                </c:pt>
                <c:pt idx="32288">
                  <c:v>0.48599999999999999</c:v>
                </c:pt>
                <c:pt idx="32289">
                  <c:v>0.53200000000000003</c:v>
                </c:pt>
                <c:pt idx="32290">
                  <c:v>0.503</c:v>
                </c:pt>
                <c:pt idx="32291">
                  <c:v>0.54100000000000004</c:v>
                </c:pt>
                <c:pt idx="32292">
                  <c:v>0.52500000000000002</c:v>
                </c:pt>
                <c:pt idx="32293">
                  <c:v>0.52500000000000002</c:v>
                </c:pt>
                <c:pt idx="32294">
                  <c:v>0.56299999999999994</c:v>
                </c:pt>
                <c:pt idx="32295">
                  <c:v>0.52400000000000002</c:v>
                </c:pt>
                <c:pt idx="32296">
                  <c:v>0.501</c:v>
                </c:pt>
                <c:pt idx="32297">
                  <c:v>0.501</c:v>
                </c:pt>
                <c:pt idx="32298">
                  <c:v>0.56299999999999994</c:v>
                </c:pt>
                <c:pt idx="32299">
                  <c:v>0.49399999999999999</c:v>
                </c:pt>
                <c:pt idx="32300">
                  <c:v>0.498</c:v>
                </c:pt>
                <c:pt idx="32301">
                  <c:v>0.498</c:v>
                </c:pt>
                <c:pt idx="32302">
                  <c:v>0.52600000000000002</c:v>
                </c:pt>
                <c:pt idx="32303">
                  <c:v>0.52600000000000002</c:v>
                </c:pt>
                <c:pt idx="32304">
                  <c:v>0.55600000000000005</c:v>
                </c:pt>
                <c:pt idx="32305">
                  <c:v>0.54300000000000004</c:v>
                </c:pt>
                <c:pt idx="32306">
                  <c:v>0.54300000000000004</c:v>
                </c:pt>
                <c:pt idx="32307">
                  <c:v>0.78100000000000003</c:v>
                </c:pt>
                <c:pt idx="32308">
                  <c:v>0.52500000000000002</c:v>
                </c:pt>
                <c:pt idx="32309">
                  <c:v>0.57199999999999995</c:v>
                </c:pt>
                <c:pt idx="32310">
                  <c:v>0.57199999999999995</c:v>
                </c:pt>
                <c:pt idx="32311">
                  <c:v>0.51300000000000001</c:v>
                </c:pt>
                <c:pt idx="32312">
                  <c:v>0.78500000000000003</c:v>
                </c:pt>
                <c:pt idx="32313">
                  <c:v>0.51700000000000002</c:v>
                </c:pt>
                <c:pt idx="32314">
                  <c:v>0.51700000000000002</c:v>
                </c:pt>
                <c:pt idx="32315">
                  <c:v>0.55500000000000005</c:v>
                </c:pt>
                <c:pt idx="32316">
                  <c:v>0.51200000000000001</c:v>
                </c:pt>
                <c:pt idx="32317">
                  <c:v>0.51100000000000001</c:v>
                </c:pt>
                <c:pt idx="32318">
                  <c:v>0.55400000000000005</c:v>
                </c:pt>
                <c:pt idx="32319">
                  <c:v>0.502</c:v>
                </c:pt>
                <c:pt idx="32320">
                  <c:v>0.56100000000000005</c:v>
                </c:pt>
                <c:pt idx="32321">
                  <c:v>0.79300000000000004</c:v>
                </c:pt>
                <c:pt idx="32322">
                  <c:v>0.54800000000000004</c:v>
                </c:pt>
                <c:pt idx="32323">
                  <c:v>0.495</c:v>
                </c:pt>
                <c:pt idx="32324">
                  <c:v>0.495</c:v>
                </c:pt>
                <c:pt idx="32325">
                  <c:v>0.51</c:v>
                </c:pt>
                <c:pt idx="32326">
                  <c:v>0.79800000000000004</c:v>
                </c:pt>
                <c:pt idx="32327">
                  <c:v>0.56299999999999994</c:v>
                </c:pt>
                <c:pt idx="32328">
                  <c:v>0.56299999999999994</c:v>
                </c:pt>
                <c:pt idx="32329">
                  <c:v>0.57699999999999996</c:v>
                </c:pt>
                <c:pt idx="32330">
                  <c:v>0.50700000000000001</c:v>
                </c:pt>
                <c:pt idx="32331">
                  <c:v>0.51300000000000001</c:v>
                </c:pt>
                <c:pt idx="32332">
                  <c:v>0.504</c:v>
                </c:pt>
                <c:pt idx="32333">
                  <c:v>0.50700000000000001</c:v>
                </c:pt>
                <c:pt idx="32334">
                  <c:v>0.496</c:v>
                </c:pt>
                <c:pt idx="32335">
                  <c:v>0.496</c:v>
                </c:pt>
                <c:pt idx="32336">
                  <c:v>0.50800000000000001</c:v>
                </c:pt>
                <c:pt idx="32337">
                  <c:v>0.54700000000000004</c:v>
                </c:pt>
                <c:pt idx="32338">
                  <c:v>0.54600000000000004</c:v>
                </c:pt>
                <c:pt idx="32339">
                  <c:v>0.55300000000000005</c:v>
                </c:pt>
                <c:pt idx="32340">
                  <c:v>0.505</c:v>
                </c:pt>
                <c:pt idx="32341">
                  <c:v>0.504</c:v>
                </c:pt>
                <c:pt idx="32342">
                  <c:v>0.51100000000000001</c:v>
                </c:pt>
                <c:pt idx="32343">
                  <c:v>0.51100000000000001</c:v>
                </c:pt>
                <c:pt idx="32344">
                  <c:v>0.78100000000000003</c:v>
                </c:pt>
                <c:pt idx="32345">
                  <c:v>0.53600000000000003</c:v>
                </c:pt>
                <c:pt idx="32346">
                  <c:v>0.53600000000000003</c:v>
                </c:pt>
                <c:pt idx="32347">
                  <c:v>0.53500000000000003</c:v>
                </c:pt>
                <c:pt idx="32348">
                  <c:v>0.503</c:v>
                </c:pt>
                <c:pt idx="32349">
                  <c:v>0.56799999999999995</c:v>
                </c:pt>
                <c:pt idx="32350">
                  <c:v>0.50800000000000001</c:v>
                </c:pt>
                <c:pt idx="32351">
                  <c:v>0.50800000000000001</c:v>
                </c:pt>
                <c:pt idx="32352">
                  <c:v>0.53700000000000003</c:v>
                </c:pt>
                <c:pt idx="32353">
                  <c:v>0.55500000000000005</c:v>
                </c:pt>
                <c:pt idx="32354">
                  <c:v>0.55500000000000005</c:v>
                </c:pt>
                <c:pt idx="32355">
                  <c:v>0.53700000000000003</c:v>
                </c:pt>
                <c:pt idx="32356">
                  <c:v>0.504</c:v>
                </c:pt>
                <c:pt idx="32357">
                  <c:v>0.505</c:v>
                </c:pt>
                <c:pt idx="32358">
                  <c:v>0.52</c:v>
                </c:pt>
                <c:pt idx="32359">
                  <c:v>0.58399999999999996</c:v>
                </c:pt>
                <c:pt idx="32360">
                  <c:v>0.58399999999999996</c:v>
                </c:pt>
                <c:pt idx="32361">
                  <c:v>0.56699999999999995</c:v>
                </c:pt>
                <c:pt idx="32362">
                  <c:v>0.52200000000000002</c:v>
                </c:pt>
                <c:pt idx="32363">
                  <c:v>0.56599999999999995</c:v>
                </c:pt>
                <c:pt idx="32364">
                  <c:v>0.57399999999999995</c:v>
                </c:pt>
                <c:pt idx="32365">
                  <c:v>0.52100000000000002</c:v>
                </c:pt>
                <c:pt idx="32366">
                  <c:v>0.52800000000000002</c:v>
                </c:pt>
                <c:pt idx="32367">
                  <c:v>0.52800000000000002</c:v>
                </c:pt>
                <c:pt idx="32368">
                  <c:v>0.56000000000000005</c:v>
                </c:pt>
                <c:pt idx="32369">
                  <c:v>0.505</c:v>
                </c:pt>
                <c:pt idx="32370">
                  <c:v>0.505</c:v>
                </c:pt>
                <c:pt idx="32371">
                  <c:v>0.54700000000000004</c:v>
                </c:pt>
                <c:pt idx="32372">
                  <c:v>0.54700000000000004</c:v>
                </c:pt>
                <c:pt idx="32373">
                  <c:v>0.51200000000000001</c:v>
                </c:pt>
                <c:pt idx="32374">
                  <c:v>0.504</c:v>
                </c:pt>
                <c:pt idx="32375">
                  <c:v>0.52900000000000003</c:v>
                </c:pt>
                <c:pt idx="32376">
                  <c:v>0.502</c:v>
                </c:pt>
                <c:pt idx="32377">
                  <c:v>0.502</c:v>
                </c:pt>
                <c:pt idx="32378">
                  <c:v>0.52900000000000003</c:v>
                </c:pt>
                <c:pt idx="32379">
                  <c:v>0.58899999999999997</c:v>
                </c:pt>
                <c:pt idx="32380">
                  <c:v>0.57499999999999996</c:v>
                </c:pt>
                <c:pt idx="32381">
                  <c:v>0.57499999999999996</c:v>
                </c:pt>
                <c:pt idx="32382">
                  <c:v>0.52800000000000002</c:v>
                </c:pt>
                <c:pt idx="32383">
                  <c:v>0.52400000000000002</c:v>
                </c:pt>
                <c:pt idx="32384">
                  <c:v>0.51400000000000001</c:v>
                </c:pt>
                <c:pt idx="32385">
                  <c:v>0.55900000000000005</c:v>
                </c:pt>
                <c:pt idx="32386">
                  <c:v>0.505</c:v>
                </c:pt>
                <c:pt idx="32387">
                  <c:v>0.505</c:v>
                </c:pt>
                <c:pt idx="32388">
                  <c:v>0.55800000000000005</c:v>
                </c:pt>
                <c:pt idx="32389">
                  <c:v>0.51700000000000002</c:v>
                </c:pt>
                <c:pt idx="32390">
                  <c:v>0.51800000000000002</c:v>
                </c:pt>
                <c:pt idx="32391">
                  <c:v>0.56499999999999995</c:v>
                </c:pt>
                <c:pt idx="32392">
                  <c:v>0.51500000000000001</c:v>
                </c:pt>
                <c:pt idx="32393">
                  <c:v>0.58899999999999997</c:v>
                </c:pt>
                <c:pt idx="32394">
                  <c:v>0.59399999999999997</c:v>
                </c:pt>
                <c:pt idx="32395">
                  <c:v>0.52100000000000002</c:v>
                </c:pt>
                <c:pt idx="32396">
                  <c:v>0.52100000000000002</c:v>
                </c:pt>
                <c:pt idx="32397">
                  <c:v>0.51400000000000001</c:v>
                </c:pt>
                <c:pt idx="32398">
                  <c:v>0.58799999999999997</c:v>
                </c:pt>
                <c:pt idx="32399">
                  <c:v>0.54700000000000004</c:v>
                </c:pt>
                <c:pt idx="32400">
                  <c:v>0.54700000000000004</c:v>
                </c:pt>
                <c:pt idx="32401">
                  <c:v>0.58099999999999996</c:v>
                </c:pt>
                <c:pt idx="32402">
                  <c:v>0.76300000000000001</c:v>
                </c:pt>
                <c:pt idx="32403">
                  <c:v>0.56699999999999995</c:v>
                </c:pt>
                <c:pt idx="32404">
                  <c:v>0.56699999999999995</c:v>
                </c:pt>
                <c:pt idx="32405">
                  <c:v>0.54700000000000004</c:v>
                </c:pt>
                <c:pt idx="32406">
                  <c:v>0.75600000000000001</c:v>
                </c:pt>
                <c:pt idx="32407">
                  <c:v>0.54800000000000004</c:v>
                </c:pt>
                <c:pt idx="32408">
                  <c:v>0.54900000000000004</c:v>
                </c:pt>
                <c:pt idx="32409">
                  <c:v>0.51800000000000002</c:v>
                </c:pt>
                <c:pt idx="32410">
                  <c:v>0.51800000000000002</c:v>
                </c:pt>
                <c:pt idx="32411">
                  <c:v>0.53100000000000003</c:v>
                </c:pt>
                <c:pt idx="32412">
                  <c:v>0.51</c:v>
                </c:pt>
                <c:pt idx="32413">
                  <c:v>0.59599999999999997</c:v>
                </c:pt>
                <c:pt idx="32414">
                  <c:v>0.59599999999999997</c:v>
                </c:pt>
                <c:pt idx="32415">
                  <c:v>0.54700000000000004</c:v>
                </c:pt>
                <c:pt idx="32416">
                  <c:v>0.51100000000000001</c:v>
                </c:pt>
                <c:pt idx="32417">
                  <c:v>0.51300000000000001</c:v>
                </c:pt>
                <c:pt idx="32418">
                  <c:v>0.51400000000000001</c:v>
                </c:pt>
                <c:pt idx="32419">
                  <c:v>0.51100000000000001</c:v>
                </c:pt>
                <c:pt idx="32420">
                  <c:v>0.55700000000000005</c:v>
                </c:pt>
                <c:pt idx="32421">
                  <c:v>0.499</c:v>
                </c:pt>
                <c:pt idx="32422">
                  <c:v>0.499</c:v>
                </c:pt>
                <c:pt idx="32423">
                  <c:v>0.57999999999999996</c:v>
                </c:pt>
                <c:pt idx="32424">
                  <c:v>0.53200000000000003</c:v>
                </c:pt>
                <c:pt idx="32425">
                  <c:v>0.57899999999999996</c:v>
                </c:pt>
                <c:pt idx="32426">
                  <c:v>0.58599999999999997</c:v>
                </c:pt>
                <c:pt idx="32427">
                  <c:v>0.53100000000000003</c:v>
                </c:pt>
                <c:pt idx="32428">
                  <c:v>0.51400000000000001</c:v>
                </c:pt>
                <c:pt idx="32429">
                  <c:v>0.51400000000000001</c:v>
                </c:pt>
                <c:pt idx="32430">
                  <c:v>0.57199999999999995</c:v>
                </c:pt>
                <c:pt idx="32431">
                  <c:v>0.53900000000000003</c:v>
                </c:pt>
                <c:pt idx="32432">
                  <c:v>0.53900000000000003</c:v>
                </c:pt>
                <c:pt idx="32433">
                  <c:v>0.55800000000000005</c:v>
                </c:pt>
                <c:pt idx="32434">
                  <c:v>0.55800000000000005</c:v>
                </c:pt>
                <c:pt idx="32435">
                  <c:v>0.53900000000000003</c:v>
                </c:pt>
                <c:pt idx="32436">
                  <c:v>0.80300000000000005</c:v>
                </c:pt>
                <c:pt idx="32437">
                  <c:v>0.80800000000000005</c:v>
                </c:pt>
                <c:pt idx="32438">
                  <c:v>0.50700000000000001</c:v>
                </c:pt>
                <c:pt idx="32439">
                  <c:v>0.54</c:v>
                </c:pt>
                <c:pt idx="32440">
                  <c:v>0.52200000000000002</c:v>
                </c:pt>
                <c:pt idx="32441">
                  <c:v>0.51300000000000001</c:v>
                </c:pt>
                <c:pt idx="32442">
                  <c:v>0.54100000000000004</c:v>
                </c:pt>
                <c:pt idx="32443">
                  <c:v>0.51100000000000001</c:v>
                </c:pt>
                <c:pt idx="32444">
                  <c:v>0.51100000000000001</c:v>
                </c:pt>
                <c:pt idx="32445">
                  <c:v>0.6</c:v>
                </c:pt>
                <c:pt idx="32446">
                  <c:v>0.58799999999999997</c:v>
                </c:pt>
                <c:pt idx="32447">
                  <c:v>0.58799999999999997</c:v>
                </c:pt>
                <c:pt idx="32448">
                  <c:v>0.53400000000000003</c:v>
                </c:pt>
                <c:pt idx="32449">
                  <c:v>0.76900000000000002</c:v>
                </c:pt>
                <c:pt idx="32450">
                  <c:v>0.52400000000000002</c:v>
                </c:pt>
                <c:pt idx="32451">
                  <c:v>0.53900000000000003</c:v>
                </c:pt>
                <c:pt idx="32452">
                  <c:v>0.50700000000000001</c:v>
                </c:pt>
                <c:pt idx="32453">
                  <c:v>0.50800000000000001</c:v>
                </c:pt>
                <c:pt idx="32454">
                  <c:v>0.57099999999999995</c:v>
                </c:pt>
                <c:pt idx="32455">
                  <c:v>0.56999999999999995</c:v>
                </c:pt>
                <c:pt idx="32456">
                  <c:v>0.57799999999999996</c:v>
                </c:pt>
                <c:pt idx="32457">
                  <c:v>0.52700000000000002</c:v>
                </c:pt>
                <c:pt idx="32458">
                  <c:v>0.56399999999999995</c:v>
                </c:pt>
                <c:pt idx="32459">
                  <c:v>0.60599999999999998</c:v>
                </c:pt>
                <c:pt idx="32460">
                  <c:v>0.52500000000000002</c:v>
                </c:pt>
                <c:pt idx="32461">
                  <c:v>0.53100000000000003</c:v>
                </c:pt>
                <c:pt idx="32462">
                  <c:v>0.53100000000000003</c:v>
                </c:pt>
                <c:pt idx="32463">
                  <c:v>0.51500000000000001</c:v>
                </c:pt>
                <c:pt idx="32464">
                  <c:v>0.51500000000000001</c:v>
                </c:pt>
                <c:pt idx="32465">
                  <c:v>0.76300000000000001</c:v>
                </c:pt>
                <c:pt idx="32466">
                  <c:v>0.52400000000000002</c:v>
                </c:pt>
                <c:pt idx="32467">
                  <c:v>0.52800000000000002</c:v>
                </c:pt>
                <c:pt idx="32468">
                  <c:v>0.53200000000000003</c:v>
                </c:pt>
                <c:pt idx="32469">
                  <c:v>0.53200000000000003</c:v>
                </c:pt>
                <c:pt idx="32470">
                  <c:v>0.52800000000000002</c:v>
                </c:pt>
                <c:pt idx="32471">
                  <c:v>0.78100000000000003</c:v>
                </c:pt>
                <c:pt idx="32472">
                  <c:v>0.50800000000000001</c:v>
                </c:pt>
                <c:pt idx="32473">
                  <c:v>0.50800000000000001</c:v>
                </c:pt>
                <c:pt idx="32474">
                  <c:v>0.59199999999999997</c:v>
                </c:pt>
                <c:pt idx="32475">
                  <c:v>0.76600000000000001</c:v>
                </c:pt>
                <c:pt idx="32476">
                  <c:v>0.57899999999999996</c:v>
                </c:pt>
                <c:pt idx="32477">
                  <c:v>0.57899999999999996</c:v>
                </c:pt>
                <c:pt idx="32478">
                  <c:v>0.55900000000000005</c:v>
                </c:pt>
                <c:pt idx="32479">
                  <c:v>0.55900000000000005</c:v>
                </c:pt>
                <c:pt idx="32480">
                  <c:v>0.76300000000000001</c:v>
                </c:pt>
                <c:pt idx="32481">
                  <c:v>0.55900000000000005</c:v>
                </c:pt>
                <c:pt idx="32482">
                  <c:v>0.52300000000000002</c:v>
                </c:pt>
                <c:pt idx="32483">
                  <c:v>0.56000000000000005</c:v>
                </c:pt>
                <c:pt idx="32484">
                  <c:v>0.54100000000000004</c:v>
                </c:pt>
                <c:pt idx="32485">
                  <c:v>0.56100000000000005</c:v>
                </c:pt>
                <c:pt idx="32486">
                  <c:v>0.60799999999999998</c:v>
                </c:pt>
                <c:pt idx="32487">
                  <c:v>0.60799999999999998</c:v>
                </c:pt>
                <c:pt idx="32488">
                  <c:v>0.81499999999999995</c:v>
                </c:pt>
                <c:pt idx="32489">
                  <c:v>0.52800000000000002</c:v>
                </c:pt>
                <c:pt idx="32490">
                  <c:v>0.52800000000000002</c:v>
                </c:pt>
                <c:pt idx="32491">
                  <c:v>0.52700000000000002</c:v>
                </c:pt>
                <c:pt idx="32492">
                  <c:v>0.56299999999999994</c:v>
                </c:pt>
                <c:pt idx="32493">
                  <c:v>0.52</c:v>
                </c:pt>
                <c:pt idx="32494">
                  <c:v>0.56899999999999995</c:v>
                </c:pt>
                <c:pt idx="32495">
                  <c:v>0.59299999999999997</c:v>
                </c:pt>
                <c:pt idx="32496">
                  <c:v>0.55900000000000005</c:v>
                </c:pt>
                <c:pt idx="32497">
                  <c:v>0.59199999999999997</c:v>
                </c:pt>
                <c:pt idx="32498">
                  <c:v>0.59799999999999998</c:v>
                </c:pt>
                <c:pt idx="32499">
                  <c:v>0.76700000000000002</c:v>
                </c:pt>
                <c:pt idx="32500">
                  <c:v>0.52300000000000002</c:v>
                </c:pt>
                <c:pt idx="32501">
                  <c:v>0.52100000000000002</c:v>
                </c:pt>
                <c:pt idx="32502">
                  <c:v>0.52500000000000002</c:v>
                </c:pt>
                <c:pt idx="32503">
                  <c:v>0.52100000000000002</c:v>
                </c:pt>
                <c:pt idx="32504">
                  <c:v>0.50900000000000001</c:v>
                </c:pt>
                <c:pt idx="32505">
                  <c:v>0.50900000000000001</c:v>
                </c:pt>
                <c:pt idx="32506">
                  <c:v>0.51800000000000002</c:v>
                </c:pt>
                <c:pt idx="32507">
                  <c:v>0.51700000000000002</c:v>
                </c:pt>
                <c:pt idx="32508">
                  <c:v>0.52400000000000002</c:v>
                </c:pt>
                <c:pt idx="32509">
                  <c:v>0.52400000000000002</c:v>
                </c:pt>
                <c:pt idx="32510">
                  <c:v>0.58399999999999996</c:v>
                </c:pt>
                <c:pt idx="32511">
                  <c:v>0.56999999999999995</c:v>
                </c:pt>
                <c:pt idx="32512">
                  <c:v>0.56999999999999995</c:v>
                </c:pt>
                <c:pt idx="32513">
                  <c:v>0.76100000000000001</c:v>
                </c:pt>
                <c:pt idx="32514">
                  <c:v>0.76800000000000002</c:v>
                </c:pt>
                <c:pt idx="32515">
                  <c:v>0.55100000000000005</c:v>
                </c:pt>
                <c:pt idx="32516">
                  <c:v>0.55100000000000005</c:v>
                </c:pt>
                <c:pt idx="32517">
                  <c:v>0.55100000000000005</c:v>
                </c:pt>
                <c:pt idx="32518">
                  <c:v>0.61199999999999999</c:v>
                </c:pt>
                <c:pt idx="32519">
                  <c:v>0.6</c:v>
                </c:pt>
                <c:pt idx="32520">
                  <c:v>0.6</c:v>
                </c:pt>
                <c:pt idx="32521">
                  <c:v>0.51700000000000002</c:v>
                </c:pt>
                <c:pt idx="32522">
                  <c:v>0.55200000000000005</c:v>
                </c:pt>
                <c:pt idx="32523">
                  <c:v>0.54500000000000004</c:v>
                </c:pt>
                <c:pt idx="32524">
                  <c:v>0.55200000000000005</c:v>
                </c:pt>
                <c:pt idx="32525">
                  <c:v>0.52400000000000002</c:v>
                </c:pt>
                <c:pt idx="32526">
                  <c:v>0.53300000000000003</c:v>
                </c:pt>
                <c:pt idx="32527">
                  <c:v>0.56000000000000005</c:v>
                </c:pt>
                <c:pt idx="32528">
                  <c:v>0.52100000000000002</c:v>
                </c:pt>
                <c:pt idx="32529">
                  <c:v>0.52100000000000002</c:v>
                </c:pt>
                <c:pt idx="32530">
                  <c:v>0.53400000000000003</c:v>
                </c:pt>
                <c:pt idx="32531">
                  <c:v>0.58399999999999996</c:v>
                </c:pt>
                <c:pt idx="32532">
                  <c:v>0.628</c:v>
                </c:pt>
                <c:pt idx="32533">
                  <c:v>0.628</c:v>
                </c:pt>
                <c:pt idx="32534">
                  <c:v>0.55100000000000005</c:v>
                </c:pt>
                <c:pt idx="32535">
                  <c:v>0.58299999999999996</c:v>
                </c:pt>
                <c:pt idx="32536">
                  <c:v>0.59</c:v>
                </c:pt>
                <c:pt idx="32537">
                  <c:v>0.51700000000000002</c:v>
                </c:pt>
                <c:pt idx="32538">
                  <c:v>0.51800000000000002</c:v>
                </c:pt>
                <c:pt idx="32539">
                  <c:v>0.57499999999999996</c:v>
                </c:pt>
                <c:pt idx="32540">
                  <c:v>0.61799999999999999</c:v>
                </c:pt>
                <c:pt idx="32541">
                  <c:v>0.61299999999999999</c:v>
                </c:pt>
                <c:pt idx="32542">
                  <c:v>0.54100000000000004</c:v>
                </c:pt>
                <c:pt idx="32543">
                  <c:v>0.54100000000000004</c:v>
                </c:pt>
                <c:pt idx="32544">
                  <c:v>0.53500000000000003</c:v>
                </c:pt>
                <c:pt idx="32545">
                  <c:v>0.53400000000000003</c:v>
                </c:pt>
                <c:pt idx="32546">
                  <c:v>0.77400000000000002</c:v>
                </c:pt>
                <c:pt idx="32547">
                  <c:v>0.53800000000000003</c:v>
                </c:pt>
                <c:pt idx="32548">
                  <c:v>0.52500000000000002</c:v>
                </c:pt>
                <c:pt idx="32549">
                  <c:v>0.52500000000000002</c:v>
                </c:pt>
                <c:pt idx="32550">
                  <c:v>0.54300000000000004</c:v>
                </c:pt>
                <c:pt idx="32551">
                  <c:v>0.54300000000000004</c:v>
                </c:pt>
                <c:pt idx="32552">
                  <c:v>0.51800000000000002</c:v>
                </c:pt>
                <c:pt idx="32553">
                  <c:v>0.51800000000000002</c:v>
                </c:pt>
                <c:pt idx="32554">
                  <c:v>0.53900000000000003</c:v>
                </c:pt>
                <c:pt idx="32555">
                  <c:v>0.53900000000000003</c:v>
                </c:pt>
                <c:pt idx="32556">
                  <c:v>0.54300000000000004</c:v>
                </c:pt>
                <c:pt idx="32557">
                  <c:v>0.60399999999999998</c:v>
                </c:pt>
                <c:pt idx="32558">
                  <c:v>0.76400000000000001</c:v>
                </c:pt>
                <c:pt idx="32559">
                  <c:v>0.59199999999999997</c:v>
                </c:pt>
                <c:pt idx="32560">
                  <c:v>0.59199999999999997</c:v>
                </c:pt>
                <c:pt idx="32561">
                  <c:v>0.54400000000000004</c:v>
                </c:pt>
                <c:pt idx="32562">
                  <c:v>0.54400000000000004</c:v>
                </c:pt>
                <c:pt idx="32563">
                  <c:v>0.52600000000000002</c:v>
                </c:pt>
                <c:pt idx="32564">
                  <c:v>0.51500000000000001</c:v>
                </c:pt>
                <c:pt idx="32565">
                  <c:v>0.51500000000000001</c:v>
                </c:pt>
                <c:pt idx="32566">
                  <c:v>0.57199999999999995</c:v>
                </c:pt>
                <c:pt idx="32567">
                  <c:v>0.57199999999999995</c:v>
                </c:pt>
                <c:pt idx="32568">
                  <c:v>0.55200000000000005</c:v>
                </c:pt>
                <c:pt idx="32569">
                  <c:v>0.62</c:v>
                </c:pt>
                <c:pt idx="32570">
                  <c:v>0.62</c:v>
                </c:pt>
                <c:pt idx="32571">
                  <c:v>0.57199999999999995</c:v>
                </c:pt>
                <c:pt idx="32572">
                  <c:v>0.53800000000000003</c:v>
                </c:pt>
                <c:pt idx="32573">
                  <c:v>0.53400000000000003</c:v>
                </c:pt>
                <c:pt idx="32574">
                  <c:v>0.57499999999999996</c:v>
                </c:pt>
                <c:pt idx="32575">
                  <c:v>0.52700000000000002</c:v>
                </c:pt>
                <c:pt idx="32576">
                  <c:v>0.58099999999999996</c:v>
                </c:pt>
                <c:pt idx="32577">
                  <c:v>0.76700000000000002</c:v>
                </c:pt>
                <c:pt idx="32578">
                  <c:v>0.53900000000000003</c:v>
                </c:pt>
                <c:pt idx="32579">
                  <c:v>0.53900000000000003</c:v>
                </c:pt>
                <c:pt idx="32580">
                  <c:v>0.60499999999999998</c:v>
                </c:pt>
                <c:pt idx="32581">
                  <c:v>0.79900000000000004</c:v>
                </c:pt>
                <c:pt idx="32582">
                  <c:v>0.61</c:v>
                </c:pt>
                <c:pt idx="32583">
                  <c:v>0.60399999999999998</c:v>
                </c:pt>
                <c:pt idx="32584">
                  <c:v>0.55300000000000005</c:v>
                </c:pt>
                <c:pt idx="32585">
                  <c:v>0.55200000000000005</c:v>
                </c:pt>
                <c:pt idx="32586">
                  <c:v>0.65400000000000003</c:v>
                </c:pt>
                <c:pt idx="32587">
                  <c:v>0.53</c:v>
                </c:pt>
                <c:pt idx="32588">
                  <c:v>0.76400000000000001</c:v>
                </c:pt>
                <c:pt idx="32589">
                  <c:v>0.52900000000000003</c:v>
                </c:pt>
                <c:pt idx="32590">
                  <c:v>0.57199999999999995</c:v>
                </c:pt>
                <c:pt idx="32591">
                  <c:v>0.52700000000000002</c:v>
                </c:pt>
                <c:pt idx="32592">
                  <c:v>0.53400000000000003</c:v>
                </c:pt>
                <c:pt idx="32593">
                  <c:v>0.53400000000000003</c:v>
                </c:pt>
                <c:pt idx="32594">
                  <c:v>0.59599999999999997</c:v>
                </c:pt>
                <c:pt idx="32595">
                  <c:v>0.53400000000000003</c:v>
                </c:pt>
                <c:pt idx="32596">
                  <c:v>0.53500000000000003</c:v>
                </c:pt>
                <c:pt idx="32597">
                  <c:v>0.53100000000000003</c:v>
                </c:pt>
                <c:pt idx="32598">
                  <c:v>0.53200000000000003</c:v>
                </c:pt>
                <c:pt idx="32599">
                  <c:v>0.51800000000000002</c:v>
                </c:pt>
                <c:pt idx="32600">
                  <c:v>0.51800000000000002</c:v>
                </c:pt>
                <c:pt idx="32601">
                  <c:v>0.78600000000000003</c:v>
                </c:pt>
                <c:pt idx="32602">
                  <c:v>0.623</c:v>
                </c:pt>
                <c:pt idx="32603">
                  <c:v>0.56299999999999994</c:v>
                </c:pt>
                <c:pt idx="32604">
                  <c:v>0.56299999999999994</c:v>
                </c:pt>
                <c:pt idx="32605">
                  <c:v>0.61199999999999999</c:v>
                </c:pt>
                <c:pt idx="32606">
                  <c:v>0.61199999999999999</c:v>
                </c:pt>
                <c:pt idx="32607">
                  <c:v>0.55600000000000005</c:v>
                </c:pt>
                <c:pt idx="32608">
                  <c:v>0.56299999999999994</c:v>
                </c:pt>
                <c:pt idx="32609">
                  <c:v>0.57099999999999995</c:v>
                </c:pt>
                <c:pt idx="32610">
                  <c:v>0.76900000000000002</c:v>
                </c:pt>
                <c:pt idx="32611">
                  <c:v>0.56399999999999995</c:v>
                </c:pt>
                <c:pt idx="32612">
                  <c:v>0.52700000000000002</c:v>
                </c:pt>
                <c:pt idx="32613">
                  <c:v>0.54400000000000004</c:v>
                </c:pt>
                <c:pt idx="32614">
                  <c:v>0.56399999999999995</c:v>
                </c:pt>
                <c:pt idx="32615">
                  <c:v>0.53400000000000003</c:v>
                </c:pt>
                <c:pt idx="32616">
                  <c:v>0.54400000000000004</c:v>
                </c:pt>
                <c:pt idx="32617">
                  <c:v>0.59699999999999998</c:v>
                </c:pt>
                <c:pt idx="32618">
                  <c:v>0.53200000000000003</c:v>
                </c:pt>
                <c:pt idx="32619">
                  <c:v>0.53200000000000003</c:v>
                </c:pt>
                <c:pt idx="32620">
                  <c:v>0.65600000000000003</c:v>
                </c:pt>
                <c:pt idx="32621">
                  <c:v>0.65600000000000003</c:v>
                </c:pt>
                <c:pt idx="32622">
                  <c:v>0.59599999999999997</c:v>
                </c:pt>
                <c:pt idx="32623">
                  <c:v>0.53100000000000003</c:v>
                </c:pt>
                <c:pt idx="32624">
                  <c:v>0.60199999999999998</c:v>
                </c:pt>
                <c:pt idx="32625">
                  <c:v>0.63</c:v>
                </c:pt>
                <c:pt idx="32626">
                  <c:v>0.55200000000000005</c:v>
                </c:pt>
                <c:pt idx="32627">
                  <c:v>0.55200000000000005</c:v>
                </c:pt>
                <c:pt idx="32628">
                  <c:v>0.56299999999999994</c:v>
                </c:pt>
                <c:pt idx="32629">
                  <c:v>0.54600000000000004</c:v>
                </c:pt>
                <c:pt idx="32630">
                  <c:v>0.80600000000000005</c:v>
                </c:pt>
                <c:pt idx="32631">
                  <c:v>0.54500000000000004</c:v>
                </c:pt>
                <c:pt idx="32632">
                  <c:v>0.76500000000000001</c:v>
                </c:pt>
                <c:pt idx="32633">
                  <c:v>0.52400000000000002</c:v>
                </c:pt>
                <c:pt idx="32634">
                  <c:v>0.52700000000000002</c:v>
                </c:pt>
                <c:pt idx="32635">
                  <c:v>0.52500000000000002</c:v>
                </c:pt>
                <c:pt idx="32636">
                  <c:v>0.52800000000000002</c:v>
                </c:pt>
                <c:pt idx="32637">
                  <c:v>0.51200000000000001</c:v>
                </c:pt>
                <c:pt idx="32638">
                  <c:v>0.51200000000000001</c:v>
                </c:pt>
                <c:pt idx="32639">
                  <c:v>0.52800000000000002</c:v>
                </c:pt>
                <c:pt idx="32640">
                  <c:v>0.52800000000000002</c:v>
                </c:pt>
                <c:pt idx="32641">
                  <c:v>0.59299999999999997</c:v>
                </c:pt>
                <c:pt idx="32642">
                  <c:v>0.61599999999999999</c:v>
                </c:pt>
                <c:pt idx="32643">
                  <c:v>0.54900000000000004</c:v>
                </c:pt>
                <c:pt idx="32644">
                  <c:v>0.53600000000000003</c:v>
                </c:pt>
                <c:pt idx="32645">
                  <c:v>0.53600000000000003</c:v>
                </c:pt>
                <c:pt idx="32646">
                  <c:v>0.60399999999999998</c:v>
                </c:pt>
                <c:pt idx="32647">
                  <c:v>0.60399999999999998</c:v>
                </c:pt>
                <c:pt idx="32648">
                  <c:v>0.77200000000000002</c:v>
                </c:pt>
                <c:pt idx="32649">
                  <c:v>0.55400000000000005</c:v>
                </c:pt>
                <c:pt idx="32650">
                  <c:v>0.55400000000000005</c:v>
                </c:pt>
                <c:pt idx="32651">
                  <c:v>0.55400000000000005</c:v>
                </c:pt>
                <c:pt idx="32652">
                  <c:v>0.55600000000000005</c:v>
                </c:pt>
                <c:pt idx="32653">
                  <c:v>0.55600000000000005</c:v>
                </c:pt>
                <c:pt idx="32654">
                  <c:v>0.81599999999999995</c:v>
                </c:pt>
                <c:pt idx="32655">
                  <c:v>0.56299999999999994</c:v>
                </c:pt>
                <c:pt idx="32656">
                  <c:v>0.77</c:v>
                </c:pt>
                <c:pt idx="32657">
                  <c:v>0.63200000000000001</c:v>
                </c:pt>
                <c:pt idx="32658">
                  <c:v>0.63200000000000001</c:v>
                </c:pt>
                <c:pt idx="32659">
                  <c:v>0.54900000000000004</c:v>
                </c:pt>
                <c:pt idx="32660">
                  <c:v>0.58699999999999997</c:v>
                </c:pt>
                <c:pt idx="32661">
                  <c:v>0.53600000000000003</c:v>
                </c:pt>
                <c:pt idx="32662">
                  <c:v>0.52500000000000002</c:v>
                </c:pt>
                <c:pt idx="32663">
                  <c:v>0.52500000000000002</c:v>
                </c:pt>
                <c:pt idx="32664">
                  <c:v>0.53700000000000003</c:v>
                </c:pt>
                <c:pt idx="32665">
                  <c:v>0.58399999999999996</c:v>
                </c:pt>
                <c:pt idx="32666">
                  <c:v>0.58399999999999996</c:v>
                </c:pt>
                <c:pt idx="32667">
                  <c:v>0.52700000000000002</c:v>
                </c:pt>
                <c:pt idx="32668">
                  <c:v>0.59399999999999997</c:v>
                </c:pt>
                <c:pt idx="32669">
                  <c:v>0.58399999999999996</c:v>
                </c:pt>
                <c:pt idx="32670">
                  <c:v>0.77700000000000002</c:v>
                </c:pt>
                <c:pt idx="32671">
                  <c:v>0.61699999999999999</c:v>
                </c:pt>
                <c:pt idx="32672">
                  <c:v>0.54500000000000004</c:v>
                </c:pt>
                <c:pt idx="32673">
                  <c:v>0.58599999999999997</c:v>
                </c:pt>
                <c:pt idx="32674">
                  <c:v>0.55500000000000005</c:v>
                </c:pt>
                <c:pt idx="32675">
                  <c:v>0.622</c:v>
                </c:pt>
                <c:pt idx="32676">
                  <c:v>0.61599999999999999</c:v>
                </c:pt>
                <c:pt idx="32677">
                  <c:v>0.81200000000000006</c:v>
                </c:pt>
                <c:pt idx="32678">
                  <c:v>0.58599999999999997</c:v>
                </c:pt>
                <c:pt idx="32679">
                  <c:v>0.66600000000000004</c:v>
                </c:pt>
                <c:pt idx="32680">
                  <c:v>0.53900000000000003</c:v>
                </c:pt>
                <c:pt idx="32681">
                  <c:v>0.79900000000000004</c:v>
                </c:pt>
                <c:pt idx="32682">
                  <c:v>0.52100000000000002</c:v>
                </c:pt>
                <c:pt idx="32683">
                  <c:v>0.52200000000000002</c:v>
                </c:pt>
                <c:pt idx="32684">
                  <c:v>0.55100000000000005</c:v>
                </c:pt>
                <c:pt idx="32685">
                  <c:v>0.55100000000000005</c:v>
                </c:pt>
                <c:pt idx="32686">
                  <c:v>0.53800000000000003</c:v>
                </c:pt>
                <c:pt idx="32687">
                  <c:v>0.54500000000000004</c:v>
                </c:pt>
                <c:pt idx="32688">
                  <c:v>0.54500000000000004</c:v>
                </c:pt>
                <c:pt idx="32689">
                  <c:v>0.60799999999999998</c:v>
                </c:pt>
                <c:pt idx="32690">
                  <c:v>0.59499999999999997</c:v>
                </c:pt>
                <c:pt idx="32691">
                  <c:v>0.59499999999999997</c:v>
                </c:pt>
                <c:pt idx="32692">
                  <c:v>0.54100000000000004</c:v>
                </c:pt>
                <c:pt idx="32693">
                  <c:v>0.58399999999999996</c:v>
                </c:pt>
                <c:pt idx="32694">
                  <c:v>0.54700000000000004</c:v>
                </c:pt>
                <c:pt idx="32695">
                  <c:v>0.54700000000000004</c:v>
                </c:pt>
                <c:pt idx="32696">
                  <c:v>0.82</c:v>
                </c:pt>
                <c:pt idx="32697">
                  <c:v>0.52100000000000002</c:v>
                </c:pt>
                <c:pt idx="32698">
                  <c:v>0.52100000000000002</c:v>
                </c:pt>
                <c:pt idx="32699">
                  <c:v>0.54200000000000004</c:v>
                </c:pt>
                <c:pt idx="32700">
                  <c:v>0.52800000000000002</c:v>
                </c:pt>
                <c:pt idx="32701">
                  <c:v>0.52800000000000002</c:v>
                </c:pt>
                <c:pt idx="32702">
                  <c:v>0.54300000000000004</c:v>
                </c:pt>
                <c:pt idx="32703">
                  <c:v>0.65200000000000002</c:v>
                </c:pt>
                <c:pt idx="32704">
                  <c:v>0.624</c:v>
                </c:pt>
                <c:pt idx="32705">
                  <c:v>0.624</c:v>
                </c:pt>
                <c:pt idx="32706">
                  <c:v>0.56799999999999995</c:v>
                </c:pt>
                <c:pt idx="32707">
                  <c:v>0.56899999999999995</c:v>
                </c:pt>
                <c:pt idx="32708">
                  <c:v>0.58299999999999996</c:v>
                </c:pt>
                <c:pt idx="32709">
                  <c:v>0.57499999999999996</c:v>
                </c:pt>
                <c:pt idx="32710">
                  <c:v>0.57499999999999996</c:v>
                </c:pt>
                <c:pt idx="32711">
                  <c:v>0.52900000000000003</c:v>
                </c:pt>
                <c:pt idx="32712">
                  <c:v>0.755</c:v>
                </c:pt>
                <c:pt idx="32713">
                  <c:v>0.55500000000000005</c:v>
                </c:pt>
                <c:pt idx="32714">
                  <c:v>0.751</c:v>
                </c:pt>
                <c:pt idx="32715">
                  <c:v>0.57499999999999996</c:v>
                </c:pt>
                <c:pt idx="32716">
                  <c:v>0.60899999999999999</c:v>
                </c:pt>
                <c:pt idx="32717">
                  <c:v>0.57699999999999996</c:v>
                </c:pt>
                <c:pt idx="32718">
                  <c:v>0.60799999999999998</c:v>
                </c:pt>
                <c:pt idx="32719">
                  <c:v>0.53700000000000003</c:v>
                </c:pt>
                <c:pt idx="32720">
                  <c:v>0.54100000000000004</c:v>
                </c:pt>
                <c:pt idx="32721">
                  <c:v>0.57699999999999996</c:v>
                </c:pt>
                <c:pt idx="32722">
                  <c:v>0.61399999999999999</c:v>
                </c:pt>
                <c:pt idx="32723">
                  <c:v>0.751</c:v>
                </c:pt>
                <c:pt idx="32724">
                  <c:v>0.6</c:v>
                </c:pt>
                <c:pt idx="32725">
                  <c:v>0.54500000000000004</c:v>
                </c:pt>
                <c:pt idx="32726">
                  <c:v>0.61699999999999999</c:v>
                </c:pt>
                <c:pt idx="32727">
                  <c:v>0.63700000000000001</c:v>
                </c:pt>
                <c:pt idx="32728">
                  <c:v>0.56299999999999994</c:v>
                </c:pt>
                <c:pt idx="32729">
                  <c:v>0.56299999999999994</c:v>
                </c:pt>
                <c:pt idx="32730">
                  <c:v>0.76100000000000001</c:v>
                </c:pt>
                <c:pt idx="32731">
                  <c:v>0.63600000000000001</c:v>
                </c:pt>
                <c:pt idx="32732">
                  <c:v>0.55500000000000005</c:v>
                </c:pt>
                <c:pt idx="32733">
                  <c:v>0.55700000000000005</c:v>
                </c:pt>
                <c:pt idx="32734">
                  <c:v>0.54300000000000004</c:v>
                </c:pt>
                <c:pt idx="32735">
                  <c:v>0.54300000000000004</c:v>
                </c:pt>
                <c:pt idx="32736">
                  <c:v>0.76300000000000001</c:v>
                </c:pt>
                <c:pt idx="32737">
                  <c:v>0.55500000000000005</c:v>
                </c:pt>
                <c:pt idx="32738">
                  <c:v>0.56399999999999995</c:v>
                </c:pt>
                <c:pt idx="32739">
                  <c:v>0.53400000000000003</c:v>
                </c:pt>
                <c:pt idx="32740">
                  <c:v>0.57499999999999996</c:v>
                </c:pt>
                <c:pt idx="32741">
                  <c:v>0.76</c:v>
                </c:pt>
                <c:pt idx="32742">
                  <c:v>0.53100000000000003</c:v>
                </c:pt>
                <c:pt idx="32743">
                  <c:v>0.751</c:v>
                </c:pt>
                <c:pt idx="32744">
                  <c:v>0.53800000000000003</c:v>
                </c:pt>
                <c:pt idx="32745">
                  <c:v>0.53800000000000003</c:v>
                </c:pt>
                <c:pt idx="32746">
                  <c:v>0.53500000000000003</c:v>
                </c:pt>
                <c:pt idx="32747">
                  <c:v>0.53700000000000003</c:v>
                </c:pt>
                <c:pt idx="32748">
                  <c:v>0.53900000000000003</c:v>
                </c:pt>
                <c:pt idx="32749">
                  <c:v>0.60899999999999999</c:v>
                </c:pt>
                <c:pt idx="32750">
                  <c:v>0.53600000000000003</c:v>
                </c:pt>
                <c:pt idx="32751">
                  <c:v>0.61599999999999999</c:v>
                </c:pt>
                <c:pt idx="32752">
                  <c:v>0.61599999999999999</c:v>
                </c:pt>
                <c:pt idx="32753">
                  <c:v>0.52200000000000002</c:v>
                </c:pt>
                <c:pt idx="32754">
                  <c:v>0.52200000000000002</c:v>
                </c:pt>
                <c:pt idx="32755">
                  <c:v>0.60699999999999998</c:v>
                </c:pt>
                <c:pt idx="32756">
                  <c:v>0.75600000000000001</c:v>
                </c:pt>
                <c:pt idx="32757">
                  <c:v>0.56100000000000005</c:v>
                </c:pt>
                <c:pt idx="32758">
                  <c:v>0.76300000000000001</c:v>
                </c:pt>
                <c:pt idx="32759">
                  <c:v>0.54700000000000004</c:v>
                </c:pt>
                <c:pt idx="32760">
                  <c:v>0.54700000000000004</c:v>
                </c:pt>
                <c:pt idx="32761">
                  <c:v>0.56599999999999995</c:v>
                </c:pt>
                <c:pt idx="32762">
                  <c:v>0.56599999999999995</c:v>
                </c:pt>
                <c:pt idx="32763">
                  <c:v>0.59699999999999998</c:v>
                </c:pt>
                <c:pt idx="32764">
                  <c:v>0.56100000000000005</c:v>
                </c:pt>
                <c:pt idx="32765">
                  <c:v>0.56599999999999995</c:v>
                </c:pt>
                <c:pt idx="32766">
                  <c:v>0.56200000000000006</c:v>
                </c:pt>
                <c:pt idx="32767">
                  <c:v>0.57499999999999996</c:v>
                </c:pt>
                <c:pt idx="32768">
                  <c:v>0.60199999999999998</c:v>
                </c:pt>
                <c:pt idx="32769">
                  <c:v>0.60199999999999998</c:v>
                </c:pt>
                <c:pt idx="32770">
                  <c:v>0.56000000000000005</c:v>
                </c:pt>
                <c:pt idx="32771">
                  <c:v>0.56799999999999995</c:v>
                </c:pt>
                <c:pt idx="32772">
                  <c:v>0.54800000000000004</c:v>
                </c:pt>
                <c:pt idx="32773">
                  <c:v>0.56799999999999995</c:v>
                </c:pt>
                <c:pt idx="32774">
                  <c:v>0.53</c:v>
                </c:pt>
                <c:pt idx="32775">
                  <c:v>0.60599999999999998</c:v>
                </c:pt>
                <c:pt idx="32776">
                  <c:v>0.75700000000000001</c:v>
                </c:pt>
                <c:pt idx="32777">
                  <c:v>0.629</c:v>
                </c:pt>
                <c:pt idx="32778">
                  <c:v>0.751</c:v>
                </c:pt>
                <c:pt idx="32779">
                  <c:v>0.63400000000000001</c:v>
                </c:pt>
                <c:pt idx="32780">
                  <c:v>0.628</c:v>
                </c:pt>
                <c:pt idx="32781">
                  <c:v>0.59699999999999998</c:v>
                </c:pt>
                <c:pt idx="32782">
                  <c:v>0.59699999999999998</c:v>
                </c:pt>
                <c:pt idx="32783">
                  <c:v>0.54700000000000004</c:v>
                </c:pt>
                <c:pt idx="32784">
                  <c:v>0.53500000000000003</c:v>
                </c:pt>
                <c:pt idx="32785">
                  <c:v>0.53500000000000003</c:v>
                </c:pt>
                <c:pt idx="32786">
                  <c:v>0.57499999999999996</c:v>
                </c:pt>
                <c:pt idx="32787">
                  <c:v>0.53800000000000003</c:v>
                </c:pt>
                <c:pt idx="32788">
                  <c:v>0.59699999999999998</c:v>
                </c:pt>
                <c:pt idx="32789">
                  <c:v>0.56699999999999995</c:v>
                </c:pt>
                <c:pt idx="32790">
                  <c:v>0.55000000000000004</c:v>
                </c:pt>
                <c:pt idx="32791">
                  <c:v>0.55600000000000005</c:v>
                </c:pt>
                <c:pt idx="32792">
                  <c:v>0.55600000000000005</c:v>
                </c:pt>
                <c:pt idx="32793">
                  <c:v>0.55600000000000005</c:v>
                </c:pt>
                <c:pt idx="32794">
                  <c:v>0.54800000000000004</c:v>
                </c:pt>
                <c:pt idx="32795">
                  <c:v>0.62</c:v>
                </c:pt>
                <c:pt idx="32796">
                  <c:v>0.53100000000000003</c:v>
                </c:pt>
                <c:pt idx="32797">
                  <c:v>0.53200000000000003</c:v>
                </c:pt>
                <c:pt idx="32798">
                  <c:v>0.56200000000000006</c:v>
                </c:pt>
                <c:pt idx="32799">
                  <c:v>0.56200000000000006</c:v>
                </c:pt>
                <c:pt idx="32800">
                  <c:v>0.53100000000000003</c:v>
                </c:pt>
                <c:pt idx="32801">
                  <c:v>0.53100000000000003</c:v>
                </c:pt>
                <c:pt idx="32802">
                  <c:v>0.59699999999999998</c:v>
                </c:pt>
                <c:pt idx="32803">
                  <c:v>0.55300000000000005</c:v>
                </c:pt>
                <c:pt idx="32804">
                  <c:v>0.55800000000000005</c:v>
                </c:pt>
                <c:pt idx="32805">
                  <c:v>0.55800000000000005</c:v>
                </c:pt>
                <c:pt idx="32806">
                  <c:v>0.59499999999999997</c:v>
                </c:pt>
                <c:pt idx="32807">
                  <c:v>0.55600000000000005</c:v>
                </c:pt>
                <c:pt idx="32808">
                  <c:v>0.55800000000000005</c:v>
                </c:pt>
                <c:pt idx="32809">
                  <c:v>0.53900000000000003</c:v>
                </c:pt>
                <c:pt idx="32810">
                  <c:v>0.53900000000000003</c:v>
                </c:pt>
                <c:pt idx="32811">
                  <c:v>0.55300000000000005</c:v>
                </c:pt>
                <c:pt idx="32812">
                  <c:v>0.61699999999999999</c:v>
                </c:pt>
                <c:pt idx="32813">
                  <c:v>0.61699999999999999</c:v>
                </c:pt>
                <c:pt idx="32814">
                  <c:v>0.57999999999999996</c:v>
                </c:pt>
                <c:pt idx="32815">
                  <c:v>0.55400000000000005</c:v>
                </c:pt>
                <c:pt idx="32816">
                  <c:v>0.59399999999999997</c:v>
                </c:pt>
                <c:pt idx="32817">
                  <c:v>0.56000000000000005</c:v>
                </c:pt>
                <c:pt idx="32818">
                  <c:v>0.76600000000000001</c:v>
                </c:pt>
                <c:pt idx="32819">
                  <c:v>0.76400000000000001</c:v>
                </c:pt>
                <c:pt idx="32820">
                  <c:v>0.56699999999999995</c:v>
                </c:pt>
                <c:pt idx="32821">
                  <c:v>0.76100000000000001</c:v>
                </c:pt>
                <c:pt idx="32822">
                  <c:v>0.58099999999999996</c:v>
                </c:pt>
                <c:pt idx="32823">
                  <c:v>0.621</c:v>
                </c:pt>
                <c:pt idx="32824">
                  <c:v>0.58799999999999997</c:v>
                </c:pt>
                <c:pt idx="32825">
                  <c:v>0.58799999999999997</c:v>
                </c:pt>
                <c:pt idx="32826">
                  <c:v>0.62</c:v>
                </c:pt>
                <c:pt idx="32827">
                  <c:v>0.75700000000000001</c:v>
                </c:pt>
                <c:pt idx="32828">
                  <c:v>0.55200000000000005</c:v>
                </c:pt>
                <c:pt idx="32829">
                  <c:v>0.626</c:v>
                </c:pt>
                <c:pt idx="32830">
                  <c:v>0.52900000000000003</c:v>
                </c:pt>
                <c:pt idx="32831">
                  <c:v>0.52900000000000003</c:v>
                </c:pt>
                <c:pt idx="32832">
                  <c:v>0.54</c:v>
                </c:pt>
                <c:pt idx="32833">
                  <c:v>0.75</c:v>
                </c:pt>
                <c:pt idx="32834">
                  <c:v>0.58799999999999997</c:v>
                </c:pt>
                <c:pt idx="32835">
                  <c:v>0.61199999999999999</c:v>
                </c:pt>
                <c:pt idx="32836">
                  <c:v>0.59499999999999997</c:v>
                </c:pt>
                <c:pt idx="32837">
                  <c:v>0.57499999999999996</c:v>
                </c:pt>
                <c:pt idx="32838">
                  <c:v>0.57499999999999996</c:v>
                </c:pt>
                <c:pt idx="32839">
                  <c:v>0.60699999999999998</c:v>
                </c:pt>
                <c:pt idx="32840">
                  <c:v>0.59</c:v>
                </c:pt>
                <c:pt idx="32841">
                  <c:v>0.77</c:v>
                </c:pt>
                <c:pt idx="32842">
                  <c:v>0.60599999999999998</c:v>
                </c:pt>
                <c:pt idx="32843">
                  <c:v>0.59</c:v>
                </c:pt>
                <c:pt idx="32844">
                  <c:v>0.56799999999999995</c:v>
                </c:pt>
                <c:pt idx="32845">
                  <c:v>0.54800000000000004</c:v>
                </c:pt>
                <c:pt idx="32846">
                  <c:v>0.76200000000000001</c:v>
                </c:pt>
                <c:pt idx="32847">
                  <c:v>0.53100000000000003</c:v>
                </c:pt>
                <c:pt idx="32848">
                  <c:v>0.56699999999999995</c:v>
                </c:pt>
                <c:pt idx="32849">
                  <c:v>0.55700000000000005</c:v>
                </c:pt>
                <c:pt idx="32850">
                  <c:v>0.54100000000000004</c:v>
                </c:pt>
                <c:pt idx="32851">
                  <c:v>0.54800000000000004</c:v>
                </c:pt>
                <c:pt idx="32852">
                  <c:v>0.54800000000000004</c:v>
                </c:pt>
                <c:pt idx="32853">
                  <c:v>0.55400000000000005</c:v>
                </c:pt>
                <c:pt idx="32854">
                  <c:v>0.55400000000000005</c:v>
                </c:pt>
                <c:pt idx="32855">
                  <c:v>0.56699999999999995</c:v>
                </c:pt>
                <c:pt idx="32856">
                  <c:v>0.57499999999999996</c:v>
                </c:pt>
                <c:pt idx="32857">
                  <c:v>0.58099999999999996</c:v>
                </c:pt>
                <c:pt idx="32858">
                  <c:v>0.58799999999999997</c:v>
                </c:pt>
                <c:pt idx="32859">
                  <c:v>0.54500000000000004</c:v>
                </c:pt>
                <c:pt idx="32860">
                  <c:v>0.628</c:v>
                </c:pt>
                <c:pt idx="32861">
                  <c:v>0.628</c:v>
                </c:pt>
                <c:pt idx="32862">
                  <c:v>0.754</c:v>
                </c:pt>
                <c:pt idx="32863">
                  <c:v>0.54900000000000004</c:v>
                </c:pt>
                <c:pt idx="32864">
                  <c:v>0.54600000000000004</c:v>
                </c:pt>
                <c:pt idx="32865">
                  <c:v>0.55000000000000004</c:v>
                </c:pt>
                <c:pt idx="32866">
                  <c:v>0.755</c:v>
                </c:pt>
                <c:pt idx="32867">
                  <c:v>0.54600000000000004</c:v>
                </c:pt>
                <c:pt idx="32868">
                  <c:v>0.75800000000000001</c:v>
                </c:pt>
                <c:pt idx="32869">
                  <c:v>0.755</c:v>
                </c:pt>
                <c:pt idx="32870">
                  <c:v>0.53200000000000003</c:v>
                </c:pt>
                <c:pt idx="32871">
                  <c:v>0.53200000000000003</c:v>
                </c:pt>
                <c:pt idx="32872">
                  <c:v>0.57899999999999996</c:v>
                </c:pt>
                <c:pt idx="32873">
                  <c:v>0.62</c:v>
                </c:pt>
                <c:pt idx="32874">
                  <c:v>0.755</c:v>
                </c:pt>
                <c:pt idx="32875">
                  <c:v>0.58599999999999997</c:v>
                </c:pt>
                <c:pt idx="32876">
                  <c:v>0.55800000000000005</c:v>
                </c:pt>
                <c:pt idx="32877">
                  <c:v>0.55800000000000005</c:v>
                </c:pt>
                <c:pt idx="32878">
                  <c:v>0.57199999999999995</c:v>
                </c:pt>
                <c:pt idx="32879">
                  <c:v>0.59699999999999998</c:v>
                </c:pt>
                <c:pt idx="32880">
                  <c:v>0.59699999999999998</c:v>
                </c:pt>
                <c:pt idx="32881">
                  <c:v>0.57099999999999995</c:v>
                </c:pt>
                <c:pt idx="32882">
                  <c:v>0.57899999999999996</c:v>
                </c:pt>
                <c:pt idx="32883">
                  <c:v>0.57899999999999996</c:v>
                </c:pt>
                <c:pt idx="32884">
                  <c:v>0.75600000000000001</c:v>
                </c:pt>
                <c:pt idx="32885">
                  <c:v>0.55900000000000005</c:v>
                </c:pt>
                <c:pt idx="32886">
                  <c:v>0.57899999999999996</c:v>
                </c:pt>
                <c:pt idx="32887">
                  <c:v>0.61799999999999999</c:v>
                </c:pt>
                <c:pt idx="32888">
                  <c:v>0.77500000000000002</c:v>
                </c:pt>
                <c:pt idx="32889">
                  <c:v>0.59399999999999997</c:v>
                </c:pt>
                <c:pt idx="32890">
                  <c:v>0.59399999999999997</c:v>
                </c:pt>
                <c:pt idx="32891">
                  <c:v>0.76700000000000002</c:v>
                </c:pt>
                <c:pt idx="32892">
                  <c:v>0.622</c:v>
                </c:pt>
                <c:pt idx="32893">
                  <c:v>0.58099999999999996</c:v>
                </c:pt>
                <c:pt idx="32894">
                  <c:v>0.60399999999999998</c:v>
                </c:pt>
                <c:pt idx="32895">
                  <c:v>0.621</c:v>
                </c:pt>
                <c:pt idx="32896">
                  <c:v>0.58099999999999996</c:v>
                </c:pt>
                <c:pt idx="32897">
                  <c:v>0.54100000000000004</c:v>
                </c:pt>
                <c:pt idx="32898">
                  <c:v>0.76</c:v>
                </c:pt>
                <c:pt idx="32899">
                  <c:v>0.755</c:v>
                </c:pt>
                <c:pt idx="32900">
                  <c:v>0.56699999999999995</c:v>
                </c:pt>
                <c:pt idx="32901">
                  <c:v>0.56699999999999995</c:v>
                </c:pt>
                <c:pt idx="32902">
                  <c:v>0.56000000000000005</c:v>
                </c:pt>
                <c:pt idx="32903">
                  <c:v>0.61099999999999999</c:v>
                </c:pt>
                <c:pt idx="32904">
                  <c:v>0.61099999999999999</c:v>
                </c:pt>
                <c:pt idx="32905">
                  <c:v>0.55900000000000005</c:v>
                </c:pt>
                <c:pt idx="32906">
                  <c:v>0.59399999999999997</c:v>
                </c:pt>
                <c:pt idx="32907">
                  <c:v>0.54600000000000004</c:v>
                </c:pt>
                <c:pt idx="32908">
                  <c:v>0.54600000000000004</c:v>
                </c:pt>
                <c:pt idx="32909">
                  <c:v>0.55900000000000005</c:v>
                </c:pt>
                <c:pt idx="32910">
                  <c:v>0.76500000000000001</c:v>
                </c:pt>
                <c:pt idx="32911">
                  <c:v>0.54900000000000004</c:v>
                </c:pt>
                <c:pt idx="32912">
                  <c:v>0.61199999999999999</c:v>
                </c:pt>
                <c:pt idx="32913">
                  <c:v>0.61099999999999999</c:v>
                </c:pt>
                <c:pt idx="32914">
                  <c:v>0.57899999999999996</c:v>
                </c:pt>
                <c:pt idx="32915">
                  <c:v>0.56699999999999995</c:v>
                </c:pt>
                <c:pt idx="32916">
                  <c:v>0.76100000000000001</c:v>
                </c:pt>
                <c:pt idx="32917">
                  <c:v>0.54100000000000004</c:v>
                </c:pt>
                <c:pt idx="32918">
                  <c:v>0.54100000000000004</c:v>
                </c:pt>
                <c:pt idx="32919">
                  <c:v>0.53800000000000003</c:v>
                </c:pt>
                <c:pt idx="32920">
                  <c:v>0.76500000000000001</c:v>
                </c:pt>
                <c:pt idx="32921">
                  <c:v>0.76400000000000001</c:v>
                </c:pt>
                <c:pt idx="32922">
                  <c:v>0.54100000000000004</c:v>
                </c:pt>
                <c:pt idx="32923">
                  <c:v>0.54200000000000004</c:v>
                </c:pt>
                <c:pt idx="32924">
                  <c:v>0.67700000000000005</c:v>
                </c:pt>
                <c:pt idx="32925">
                  <c:v>0.57399999999999995</c:v>
                </c:pt>
                <c:pt idx="32926">
                  <c:v>0.57399999999999995</c:v>
                </c:pt>
                <c:pt idx="32927">
                  <c:v>0.61099999999999999</c:v>
                </c:pt>
                <c:pt idx="32928">
                  <c:v>0.59099999999999997</c:v>
                </c:pt>
                <c:pt idx="32929">
                  <c:v>0.59099999999999997</c:v>
                </c:pt>
                <c:pt idx="32930">
                  <c:v>0.59199999999999997</c:v>
                </c:pt>
                <c:pt idx="32931">
                  <c:v>0.52500000000000002</c:v>
                </c:pt>
                <c:pt idx="32932">
                  <c:v>0.52500000000000002</c:v>
                </c:pt>
                <c:pt idx="32933">
                  <c:v>0.56399999999999995</c:v>
                </c:pt>
                <c:pt idx="32934">
                  <c:v>0.56999999999999995</c:v>
                </c:pt>
                <c:pt idx="32935">
                  <c:v>0.56999999999999995</c:v>
                </c:pt>
                <c:pt idx="32936">
                  <c:v>0.58299999999999996</c:v>
                </c:pt>
                <c:pt idx="32937">
                  <c:v>0.76100000000000001</c:v>
                </c:pt>
                <c:pt idx="32938">
                  <c:v>0.56999999999999995</c:v>
                </c:pt>
                <c:pt idx="32939">
                  <c:v>0.55000000000000004</c:v>
                </c:pt>
                <c:pt idx="32940">
                  <c:v>0.55000000000000004</c:v>
                </c:pt>
                <c:pt idx="32941">
                  <c:v>0.56499999999999995</c:v>
                </c:pt>
                <c:pt idx="32942">
                  <c:v>0.77600000000000002</c:v>
                </c:pt>
                <c:pt idx="32943">
                  <c:v>0.57799999999999996</c:v>
                </c:pt>
                <c:pt idx="32944">
                  <c:v>0.755</c:v>
                </c:pt>
                <c:pt idx="32945">
                  <c:v>0.56599999999999995</c:v>
                </c:pt>
                <c:pt idx="32946">
                  <c:v>0.63300000000000001</c:v>
                </c:pt>
                <c:pt idx="32947">
                  <c:v>0.71399999999999997</c:v>
                </c:pt>
                <c:pt idx="32948">
                  <c:v>0.57199999999999995</c:v>
                </c:pt>
                <c:pt idx="32949">
                  <c:v>0.63400000000000001</c:v>
                </c:pt>
                <c:pt idx="32950">
                  <c:v>0.63300000000000001</c:v>
                </c:pt>
                <c:pt idx="32951">
                  <c:v>0.61899999999999999</c:v>
                </c:pt>
                <c:pt idx="32952">
                  <c:v>0.56399999999999995</c:v>
                </c:pt>
                <c:pt idx="32953">
                  <c:v>0.68500000000000005</c:v>
                </c:pt>
                <c:pt idx="32954">
                  <c:v>0.61199999999999999</c:v>
                </c:pt>
                <c:pt idx="32955">
                  <c:v>0.58699999999999997</c:v>
                </c:pt>
                <c:pt idx="32956">
                  <c:v>0.58699999999999997</c:v>
                </c:pt>
                <c:pt idx="32957">
                  <c:v>0.6</c:v>
                </c:pt>
                <c:pt idx="32958">
                  <c:v>0.59299999999999997</c:v>
                </c:pt>
                <c:pt idx="32959">
                  <c:v>0.60099999999999998</c:v>
                </c:pt>
                <c:pt idx="32960">
                  <c:v>0.60099999999999998</c:v>
                </c:pt>
                <c:pt idx="32961">
                  <c:v>0.76100000000000001</c:v>
                </c:pt>
                <c:pt idx="32962">
                  <c:v>0.6</c:v>
                </c:pt>
                <c:pt idx="32963">
                  <c:v>0.57999999999999996</c:v>
                </c:pt>
                <c:pt idx="32964">
                  <c:v>0.57899999999999996</c:v>
                </c:pt>
                <c:pt idx="32965">
                  <c:v>0.53900000000000003</c:v>
                </c:pt>
                <c:pt idx="32966">
                  <c:v>0.53900000000000003</c:v>
                </c:pt>
                <c:pt idx="32967">
                  <c:v>0.55100000000000005</c:v>
                </c:pt>
                <c:pt idx="32968">
                  <c:v>0.60099999999999998</c:v>
                </c:pt>
                <c:pt idx="32969">
                  <c:v>0.60299999999999998</c:v>
                </c:pt>
                <c:pt idx="32970">
                  <c:v>0.55200000000000005</c:v>
                </c:pt>
                <c:pt idx="32971">
                  <c:v>0.60299999999999998</c:v>
                </c:pt>
                <c:pt idx="32972">
                  <c:v>0.55900000000000005</c:v>
                </c:pt>
                <c:pt idx="32973">
                  <c:v>0.55900000000000005</c:v>
                </c:pt>
                <c:pt idx="32974">
                  <c:v>0.56000000000000005</c:v>
                </c:pt>
                <c:pt idx="32975">
                  <c:v>0.54200000000000004</c:v>
                </c:pt>
                <c:pt idx="32976">
                  <c:v>0.72799999999999998</c:v>
                </c:pt>
                <c:pt idx="32977">
                  <c:v>0.59799999999999998</c:v>
                </c:pt>
                <c:pt idx="32978">
                  <c:v>0.56899999999999995</c:v>
                </c:pt>
                <c:pt idx="32979">
                  <c:v>0.63200000000000001</c:v>
                </c:pt>
                <c:pt idx="32980">
                  <c:v>0.63200000000000001</c:v>
                </c:pt>
                <c:pt idx="32981">
                  <c:v>0.53400000000000003</c:v>
                </c:pt>
                <c:pt idx="32982">
                  <c:v>0.60099999999999998</c:v>
                </c:pt>
                <c:pt idx="32983">
                  <c:v>0.60099999999999998</c:v>
                </c:pt>
                <c:pt idx="32984">
                  <c:v>0.56599999999999995</c:v>
                </c:pt>
                <c:pt idx="32985">
                  <c:v>0.56599999999999995</c:v>
                </c:pt>
                <c:pt idx="32986">
                  <c:v>0.57899999999999996</c:v>
                </c:pt>
                <c:pt idx="32987">
                  <c:v>0.60099999999999998</c:v>
                </c:pt>
                <c:pt idx="32988">
                  <c:v>0.58699999999999997</c:v>
                </c:pt>
                <c:pt idx="32989">
                  <c:v>0.55600000000000005</c:v>
                </c:pt>
                <c:pt idx="32990">
                  <c:v>0.76300000000000001</c:v>
                </c:pt>
                <c:pt idx="32991">
                  <c:v>0.76800000000000002</c:v>
                </c:pt>
                <c:pt idx="32992">
                  <c:v>0.76500000000000001</c:v>
                </c:pt>
                <c:pt idx="32993">
                  <c:v>0.56000000000000005</c:v>
                </c:pt>
                <c:pt idx="32994">
                  <c:v>0.76400000000000001</c:v>
                </c:pt>
                <c:pt idx="32995">
                  <c:v>0.69799999999999995</c:v>
                </c:pt>
                <c:pt idx="32996">
                  <c:v>0.56100000000000005</c:v>
                </c:pt>
                <c:pt idx="32997">
                  <c:v>0.55700000000000005</c:v>
                </c:pt>
                <c:pt idx="32998">
                  <c:v>0.55800000000000005</c:v>
                </c:pt>
                <c:pt idx="32999">
                  <c:v>0.59799999999999998</c:v>
                </c:pt>
                <c:pt idx="33000">
                  <c:v>0.58399999999999996</c:v>
                </c:pt>
                <c:pt idx="33001">
                  <c:v>0.54300000000000004</c:v>
                </c:pt>
                <c:pt idx="33002">
                  <c:v>0.54300000000000004</c:v>
                </c:pt>
                <c:pt idx="33003">
                  <c:v>0.63200000000000001</c:v>
                </c:pt>
                <c:pt idx="33004">
                  <c:v>0.754</c:v>
                </c:pt>
                <c:pt idx="33005">
                  <c:v>0.56999999999999995</c:v>
                </c:pt>
                <c:pt idx="33006">
                  <c:v>0.63</c:v>
                </c:pt>
                <c:pt idx="33007">
                  <c:v>0.58299999999999996</c:v>
                </c:pt>
                <c:pt idx="33008">
                  <c:v>0.58299999999999996</c:v>
                </c:pt>
                <c:pt idx="33009">
                  <c:v>0.56899999999999995</c:v>
                </c:pt>
                <c:pt idx="33010">
                  <c:v>0.56899999999999995</c:v>
                </c:pt>
                <c:pt idx="33011">
                  <c:v>0.77100000000000002</c:v>
                </c:pt>
                <c:pt idx="33012">
                  <c:v>0.59499999999999997</c:v>
                </c:pt>
                <c:pt idx="33013">
                  <c:v>0.58399999999999996</c:v>
                </c:pt>
                <c:pt idx="33014">
                  <c:v>0.59199999999999997</c:v>
                </c:pt>
                <c:pt idx="33015">
                  <c:v>0.59199999999999997</c:v>
                </c:pt>
                <c:pt idx="33016">
                  <c:v>0.59899999999999998</c:v>
                </c:pt>
                <c:pt idx="33017">
                  <c:v>0.59499999999999997</c:v>
                </c:pt>
                <c:pt idx="33018">
                  <c:v>0.59199999999999997</c:v>
                </c:pt>
                <c:pt idx="33019">
                  <c:v>0.6</c:v>
                </c:pt>
                <c:pt idx="33020">
                  <c:v>0.58499999999999996</c:v>
                </c:pt>
                <c:pt idx="33021">
                  <c:v>0.76900000000000002</c:v>
                </c:pt>
                <c:pt idx="33022">
                  <c:v>0.55600000000000005</c:v>
                </c:pt>
                <c:pt idx="33023">
                  <c:v>0.59799999999999998</c:v>
                </c:pt>
                <c:pt idx="33024">
                  <c:v>0.59399999999999997</c:v>
                </c:pt>
                <c:pt idx="33025">
                  <c:v>0.57899999999999996</c:v>
                </c:pt>
                <c:pt idx="33026">
                  <c:v>0.57899999999999996</c:v>
                </c:pt>
                <c:pt idx="33027">
                  <c:v>0.57199999999999995</c:v>
                </c:pt>
                <c:pt idx="33028">
                  <c:v>0.59399999999999997</c:v>
                </c:pt>
                <c:pt idx="33029">
                  <c:v>0.58499999999999996</c:v>
                </c:pt>
                <c:pt idx="33030">
                  <c:v>0.56999999999999995</c:v>
                </c:pt>
                <c:pt idx="33031">
                  <c:v>0.77400000000000002</c:v>
                </c:pt>
                <c:pt idx="33032">
                  <c:v>0.55200000000000005</c:v>
                </c:pt>
                <c:pt idx="33033">
                  <c:v>0.76600000000000001</c:v>
                </c:pt>
                <c:pt idx="33034">
                  <c:v>0.76</c:v>
                </c:pt>
                <c:pt idx="33035">
                  <c:v>0.60799999999999998</c:v>
                </c:pt>
                <c:pt idx="33036">
                  <c:v>0.62</c:v>
                </c:pt>
                <c:pt idx="33037">
                  <c:v>0.62</c:v>
                </c:pt>
                <c:pt idx="33038">
                  <c:v>0.624</c:v>
                </c:pt>
                <c:pt idx="33039">
                  <c:v>0.624</c:v>
                </c:pt>
                <c:pt idx="33040">
                  <c:v>0.55800000000000005</c:v>
                </c:pt>
                <c:pt idx="33041">
                  <c:v>0.55800000000000005</c:v>
                </c:pt>
                <c:pt idx="33042">
                  <c:v>0.76700000000000002</c:v>
                </c:pt>
                <c:pt idx="33043">
                  <c:v>0.75900000000000001</c:v>
                </c:pt>
                <c:pt idx="33044">
                  <c:v>0.57099999999999995</c:v>
                </c:pt>
                <c:pt idx="33045">
                  <c:v>0.56100000000000005</c:v>
                </c:pt>
                <c:pt idx="33046">
                  <c:v>0.59199999999999997</c:v>
                </c:pt>
                <c:pt idx="33047">
                  <c:v>0.624</c:v>
                </c:pt>
                <c:pt idx="33048">
                  <c:v>0.57899999999999996</c:v>
                </c:pt>
                <c:pt idx="33049">
                  <c:v>0.69699999999999995</c:v>
                </c:pt>
                <c:pt idx="33050">
                  <c:v>0.75800000000000001</c:v>
                </c:pt>
                <c:pt idx="33051">
                  <c:v>0.75900000000000001</c:v>
                </c:pt>
                <c:pt idx="33052">
                  <c:v>0.60499999999999998</c:v>
                </c:pt>
                <c:pt idx="33053">
                  <c:v>0.54900000000000004</c:v>
                </c:pt>
                <c:pt idx="33054">
                  <c:v>0.6</c:v>
                </c:pt>
                <c:pt idx="33055">
                  <c:v>0.6</c:v>
                </c:pt>
                <c:pt idx="33056">
                  <c:v>0.76</c:v>
                </c:pt>
                <c:pt idx="33057">
                  <c:v>0.55200000000000005</c:v>
                </c:pt>
                <c:pt idx="33058">
                  <c:v>0.55300000000000005</c:v>
                </c:pt>
                <c:pt idx="33059">
                  <c:v>0.58199999999999996</c:v>
                </c:pt>
                <c:pt idx="33060">
                  <c:v>0.624</c:v>
                </c:pt>
                <c:pt idx="33061">
                  <c:v>0.58599999999999997</c:v>
                </c:pt>
                <c:pt idx="33062">
                  <c:v>0.58599999999999997</c:v>
                </c:pt>
                <c:pt idx="33063">
                  <c:v>0.60199999999999998</c:v>
                </c:pt>
                <c:pt idx="33064">
                  <c:v>0.77100000000000002</c:v>
                </c:pt>
                <c:pt idx="33065">
                  <c:v>0.76600000000000001</c:v>
                </c:pt>
                <c:pt idx="33066">
                  <c:v>0.53600000000000003</c:v>
                </c:pt>
                <c:pt idx="33067">
                  <c:v>0.53600000000000003</c:v>
                </c:pt>
                <c:pt idx="33068">
                  <c:v>0.59</c:v>
                </c:pt>
                <c:pt idx="33069">
                  <c:v>0.60599999999999998</c:v>
                </c:pt>
                <c:pt idx="33070">
                  <c:v>0.57599999999999996</c:v>
                </c:pt>
                <c:pt idx="33071">
                  <c:v>0.754</c:v>
                </c:pt>
                <c:pt idx="33072">
                  <c:v>0.57999999999999996</c:v>
                </c:pt>
                <c:pt idx="33073">
                  <c:v>0.60499999999999998</c:v>
                </c:pt>
                <c:pt idx="33074">
                  <c:v>0.77300000000000002</c:v>
                </c:pt>
                <c:pt idx="33075">
                  <c:v>0.59299999999999997</c:v>
                </c:pt>
                <c:pt idx="33076">
                  <c:v>0.57499999999999996</c:v>
                </c:pt>
                <c:pt idx="33077">
                  <c:v>0.56100000000000005</c:v>
                </c:pt>
                <c:pt idx="33078">
                  <c:v>0.56100000000000005</c:v>
                </c:pt>
                <c:pt idx="33079">
                  <c:v>0.58299999999999996</c:v>
                </c:pt>
                <c:pt idx="33080">
                  <c:v>0.75900000000000001</c:v>
                </c:pt>
                <c:pt idx="33081">
                  <c:v>0.57699999999999996</c:v>
                </c:pt>
                <c:pt idx="33082">
                  <c:v>0.58099999999999996</c:v>
                </c:pt>
                <c:pt idx="33083">
                  <c:v>0.59799999999999998</c:v>
                </c:pt>
                <c:pt idx="33084">
                  <c:v>0.59799999999999998</c:v>
                </c:pt>
                <c:pt idx="33085">
                  <c:v>0.58399999999999996</c:v>
                </c:pt>
                <c:pt idx="33086">
                  <c:v>0.69199999999999995</c:v>
                </c:pt>
                <c:pt idx="33087">
                  <c:v>0.57799999999999996</c:v>
                </c:pt>
                <c:pt idx="33088">
                  <c:v>0.60699999999999998</c:v>
                </c:pt>
                <c:pt idx="33089">
                  <c:v>0.69099999999999995</c:v>
                </c:pt>
                <c:pt idx="33090">
                  <c:v>0.77200000000000002</c:v>
                </c:pt>
                <c:pt idx="33091">
                  <c:v>0.59199999999999997</c:v>
                </c:pt>
                <c:pt idx="33092">
                  <c:v>0.59</c:v>
                </c:pt>
                <c:pt idx="33093">
                  <c:v>0.76500000000000001</c:v>
                </c:pt>
                <c:pt idx="33094">
                  <c:v>0.61499999999999999</c:v>
                </c:pt>
                <c:pt idx="33095">
                  <c:v>0.61499999999999999</c:v>
                </c:pt>
                <c:pt idx="33096">
                  <c:v>0.60499999999999998</c:v>
                </c:pt>
                <c:pt idx="33097">
                  <c:v>0.56999999999999995</c:v>
                </c:pt>
                <c:pt idx="33098">
                  <c:v>0.56999999999999995</c:v>
                </c:pt>
                <c:pt idx="33099">
                  <c:v>0.77100000000000002</c:v>
                </c:pt>
                <c:pt idx="33100">
                  <c:v>0.76500000000000001</c:v>
                </c:pt>
                <c:pt idx="33101">
                  <c:v>0.76200000000000001</c:v>
                </c:pt>
                <c:pt idx="33102">
                  <c:v>0.61499999999999999</c:v>
                </c:pt>
                <c:pt idx="33103">
                  <c:v>0.55000000000000004</c:v>
                </c:pt>
                <c:pt idx="33104">
                  <c:v>0.55000000000000004</c:v>
                </c:pt>
                <c:pt idx="33105">
                  <c:v>0.61599999999999999</c:v>
                </c:pt>
                <c:pt idx="33106">
                  <c:v>0.68200000000000005</c:v>
                </c:pt>
                <c:pt idx="33107">
                  <c:v>0.56299999999999994</c:v>
                </c:pt>
                <c:pt idx="33108">
                  <c:v>0.61699999999999999</c:v>
                </c:pt>
                <c:pt idx="33109">
                  <c:v>0.76900000000000002</c:v>
                </c:pt>
                <c:pt idx="33110">
                  <c:v>0.57099999999999995</c:v>
                </c:pt>
                <c:pt idx="33111">
                  <c:v>0.55300000000000005</c:v>
                </c:pt>
                <c:pt idx="33112">
                  <c:v>0.59299999999999997</c:v>
                </c:pt>
                <c:pt idx="33113">
                  <c:v>0.59299999999999997</c:v>
                </c:pt>
                <c:pt idx="33114">
                  <c:v>0.76500000000000001</c:v>
                </c:pt>
                <c:pt idx="33115">
                  <c:v>0.58099999999999996</c:v>
                </c:pt>
                <c:pt idx="33116">
                  <c:v>0.621</c:v>
                </c:pt>
                <c:pt idx="33117">
                  <c:v>0.621</c:v>
                </c:pt>
                <c:pt idx="33118">
                  <c:v>0.54500000000000004</c:v>
                </c:pt>
                <c:pt idx="33119">
                  <c:v>0.75900000000000001</c:v>
                </c:pt>
                <c:pt idx="33120">
                  <c:v>0.61499999999999999</c:v>
                </c:pt>
                <c:pt idx="33121">
                  <c:v>0.57799999999999996</c:v>
                </c:pt>
                <c:pt idx="33122">
                  <c:v>0.57799999999999996</c:v>
                </c:pt>
                <c:pt idx="33123">
                  <c:v>0.72</c:v>
                </c:pt>
                <c:pt idx="33124">
                  <c:v>0.6</c:v>
                </c:pt>
                <c:pt idx="33125">
                  <c:v>0.59199999999999997</c:v>
                </c:pt>
                <c:pt idx="33126">
                  <c:v>0.56999999999999995</c:v>
                </c:pt>
                <c:pt idx="33127">
                  <c:v>0.56799999999999995</c:v>
                </c:pt>
                <c:pt idx="33128">
                  <c:v>0.59599999999999997</c:v>
                </c:pt>
                <c:pt idx="33129">
                  <c:v>0.58199999999999996</c:v>
                </c:pt>
                <c:pt idx="33130">
                  <c:v>0.57199999999999995</c:v>
                </c:pt>
                <c:pt idx="33131">
                  <c:v>0.753</c:v>
                </c:pt>
                <c:pt idx="33132">
                  <c:v>0.60299999999999998</c:v>
                </c:pt>
                <c:pt idx="33133">
                  <c:v>0.57299999999999995</c:v>
                </c:pt>
                <c:pt idx="33134">
                  <c:v>0.56899999999999995</c:v>
                </c:pt>
                <c:pt idx="33135">
                  <c:v>0.60399999999999998</c:v>
                </c:pt>
                <c:pt idx="33136">
                  <c:v>0.56999999999999995</c:v>
                </c:pt>
                <c:pt idx="33137">
                  <c:v>0.55400000000000005</c:v>
                </c:pt>
                <c:pt idx="33138">
                  <c:v>0.55400000000000005</c:v>
                </c:pt>
                <c:pt idx="33139">
                  <c:v>0.69</c:v>
                </c:pt>
                <c:pt idx="33140">
                  <c:v>0.621</c:v>
                </c:pt>
                <c:pt idx="33141">
                  <c:v>0.60399999999999998</c:v>
                </c:pt>
                <c:pt idx="33142">
                  <c:v>0.60699999999999998</c:v>
                </c:pt>
                <c:pt idx="33143">
                  <c:v>0.60699999999999998</c:v>
                </c:pt>
                <c:pt idx="33144">
                  <c:v>0.57199999999999995</c:v>
                </c:pt>
                <c:pt idx="33145">
                  <c:v>0.56699999999999995</c:v>
                </c:pt>
                <c:pt idx="33146">
                  <c:v>0.76700000000000002</c:v>
                </c:pt>
                <c:pt idx="33147">
                  <c:v>0.58099999999999996</c:v>
                </c:pt>
                <c:pt idx="33148">
                  <c:v>0.58099999999999996</c:v>
                </c:pt>
                <c:pt idx="33149">
                  <c:v>0.57099999999999995</c:v>
                </c:pt>
                <c:pt idx="33150">
                  <c:v>0.76800000000000002</c:v>
                </c:pt>
                <c:pt idx="33151">
                  <c:v>0.60499999999999998</c:v>
                </c:pt>
                <c:pt idx="33152">
                  <c:v>0.60499999999999998</c:v>
                </c:pt>
                <c:pt idx="33153">
                  <c:v>0.59</c:v>
                </c:pt>
                <c:pt idx="33154">
                  <c:v>0.59</c:v>
                </c:pt>
                <c:pt idx="33155">
                  <c:v>0.59699999999999998</c:v>
                </c:pt>
                <c:pt idx="33156">
                  <c:v>0.58399999999999996</c:v>
                </c:pt>
                <c:pt idx="33157">
                  <c:v>0.60199999999999998</c:v>
                </c:pt>
                <c:pt idx="33158">
                  <c:v>0.58199999999999996</c:v>
                </c:pt>
                <c:pt idx="33159">
                  <c:v>0.76900000000000002</c:v>
                </c:pt>
                <c:pt idx="33160">
                  <c:v>0.60499999999999998</c:v>
                </c:pt>
                <c:pt idx="33161">
                  <c:v>0.76400000000000001</c:v>
                </c:pt>
                <c:pt idx="33162">
                  <c:v>0.60699999999999998</c:v>
                </c:pt>
                <c:pt idx="33163">
                  <c:v>0.76800000000000002</c:v>
                </c:pt>
                <c:pt idx="33164">
                  <c:v>0.60699999999999998</c:v>
                </c:pt>
                <c:pt idx="33165">
                  <c:v>0.55500000000000005</c:v>
                </c:pt>
                <c:pt idx="33166">
                  <c:v>0.58699999999999997</c:v>
                </c:pt>
                <c:pt idx="33167">
                  <c:v>0.58699999999999997</c:v>
                </c:pt>
                <c:pt idx="33168">
                  <c:v>0.56299999999999994</c:v>
                </c:pt>
                <c:pt idx="33169">
                  <c:v>0.56299999999999994</c:v>
                </c:pt>
                <c:pt idx="33170">
                  <c:v>0.56299999999999994</c:v>
                </c:pt>
                <c:pt idx="33171">
                  <c:v>0.76800000000000002</c:v>
                </c:pt>
                <c:pt idx="33172">
                  <c:v>0.76200000000000001</c:v>
                </c:pt>
                <c:pt idx="33173">
                  <c:v>0.745</c:v>
                </c:pt>
                <c:pt idx="33174">
                  <c:v>0.63900000000000001</c:v>
                </c:pt>
                <c:pt idx="33175">
                  <c:v>0.63900000000000001</c:v>
                </c:pt>
                <c:pt idx="33176">
                  <c:v>0.59199999999999997</c:v>
                </c:pt>
                <c:pt idx="33177">
                  <c:v>0.77300000000000002</c:v>
                </c:pt>
                <c:pt idx="33178">
                  <c:v>0.70899999999999996</c:v>
                </c:pt>
                <c:pt idx="33179">
                  <c:v>0.64100000000000001</c:v>
                </c:pt>
                <c:pt idx="33180">
                  <c:v>0.60499999999999998</c:v>
                </c:pt>
                <c:pt idx="33181">
                  <c:v>0.56899999999999995</c:v>
                </c:pt>
                <c:pt idx="33182">
                  <c:v>0.56899999999999995</c:v>
                </c:pt>
                <c:pt idx="33183">
                  <c:v>0.78400000000000003</c:v>
                </c:pt>
                <c:pt idx="33184">
                  <c:v>0.63900000000000001</c:v>
                </c:pt>
                <c:pt idx="33185">
                  <c:v>0.57299999999999995</c:v>
                </c:pt>
                <c:pt idx="33186">
                  <c:v>0.61699999999999999</c:v>
                </c:pt>
                <c:pt idx="33187">
                  <c:v>0.64100000000000001</c:v>
                </c:pt>
                <c:pt idx="33188">
                  <c:v>0.58299999999999996</c:v>
                </c:pt>
                <c:pt idx="33189">
                  <c:v>0.59199999999999997</c:v>
                </c:pt>
                <c:pt idx="33190">
                  <c:v>0.76500000000000001</c:v>
                </c:pt>
                <c:pt idx="33191">
                  <c:v>0.59599999999999997</c:v>
                </c:pt>
                <c:pt idx="33192">
                  <c:v>0.78400000000000003</c:v>
                </c:pt>
                <c:pt idx="33193">
                  <c:v>0.77200000000000002</c:v>
                </c:pt>
                <c:pt idx="33194">
                  <c:v>0.58499999999999996</c:v>
                </c:pt>
                <c:pt idx="33195">
                  <c:v>0.56000000000000005</c:v>
                </c:pt>
                <c:pt idx="33196">
                  <c:v>0.56399999999999995</c:v>
                </c:pt>
                <c:pt idx="33197">
                  <c:v>0.78100000000000003</c:v>
                </c:pt>
                <c:pt idx="33198">
                  <c:v>0.56499999999999995</c:v>
                </c:pt>
                <c:pt idx="33199">
                  <c:v>0.59699999999999998</c:v>
                </c:pt>
                <c:pt idx="33200">
                  <c:v>0.64</c:v>
                </c:pt>
                <c:pt idx="33201">
                  <c:v>0.59699999999999998</c:v>
                </c:pt>
                <c:pt idx="33202">
                  <c:v>0.60399999999999998</c:v>
                </c:pt>
                <c:pt idx="33203">
                  <c:v>0.78200000000000003</c:v>
                </c:pt>
                <c:pt idx="33204">
                  <c:v>0.58899999999999997</c:v>
                </c:pt>
                <c:pt idx="33205">
                  <c:v>0.58699999999999997</c:v>
                </c:pt>
                <c:pt idx="33206">
                  <c:v>0.6</c:v>
                </c:pt>
                <c:pt idx="33207">
                  <c:v>0.6</c:v>
                </c:pt>
                <c:pt idx="33208">
                  <c:v>0.54600000000000004</c:v>
                </c:pt>
                <c:pt idx="33209">
                  <c:v>0.54600000000000004</c:v>
                </c:pt>
                <c:pt idx="33210">
                  <c:v>0.77900000000000003</c:v>
                </c:pt>
                <c:pt idx="33211">
                  <c:v>0.57099999999999995</c:v>
                </c:pt>
                <c:pt idx="33212">
                  <c:v>0.57099999999999995</c:v>
                </c:pt>
                <c:pt idx="33213">
                  <c:v>0.59599999999999997</c:v>
                </c:pt>
                <c:pt idx="33214">
                  <c:v>0.59599999999999997</c:v>
                </c:pt>
                <c:pt idx="33215">
                  <c:v>0.58799999999999997</c:v>
                </c:pt>
                <c:pt idx="33216">
                  <c:v>0.77100000000000002</c:v>
                </c:pt>
                <c:pt idx="33217">
                  <c:v>0.58799999999999997</c:v>
                </c:pt>
                <c:pt idx="33218">
                  <c:v>0.78200000000000003</c:v>
                </c:pt>
                <c:pt idx="33219">
                  <c:v>0.57299999999999995</c:v>
                </c:pt>
                <c:pt idx="33220">
                  <c:v>0.57299999999999995</c:v>
                </c:pt>
                <c:pt idx="33221">
                  <c:v>0.58599999999999997</c:v>
                </c:pt>
                <c:pt idx="33222">
                  <c:v>0.58499999999999996</c:v>
                </c:pt>
                <c:pt idx="33223">
                  <c:v>0.58899999999999997</c:v>
                </c:pt>
                <c:pt idx="33224">
                  <c:v>0.59</c:v>
                </c:pt>
                <c:pt idx="33225">
                  <c:v>0.78300000000000003</c:v>
                </c:pt>
                <c:pt idx="33226">
                  <c:v>0.60399999999999998</c:v>
                </c:pt>
                <c:pt idx="33227">
                  <c:v>0.60399999999999998</c:v>
                </c:pt>
                <c:pt idx="33228">
                  <c:v>0.77400000000000002</c:v>
                </c:pt>
                <c:pt idx="33229">
                  <c:v>0.58199999999999996</c:v>
                </c:pt>
                <c:pt idx="33230">
                  <c:v>0.58199999999999996</c:v>
                </c:pt>
                <c:pt idx="33231">
                  <c:v>0.77200000000000002</c:v>
                </c:pt>
                <c:pt idx="33232">
                  <c:v>0.77100000000000002</c:v>
                </c:pt>
                <c:pt idx="33233">
                  <c:v>0.79</c:v>
                </c:pt>
                <c:pt idx="33234">
                  <c:v>0.71599999999999997</c:v>
                </c:pt>
                <c:pt idx="33235">
                  <c:v>0.79800000000000004</c:v>
                </c:pt>
                <c:pt idx="33236">
                  <c:v>0.63100000000000001</c:v>
                </c:pt>
                <c:pt idx="33237">
                  <c:v>0.63100000000000001</c:v>
                </c:pt>
                <c:pt idx="33238">
                  <c:v>0.78700000000000003</c:v>
                </c:pt>
                <c:pt idx="33239">
                  <c:v>0.77500000000000002</c:v>
                </c:pt>
                <c:pt idx="33240">
                  <c:v>0.59699999999999998</c:v>
                </c:pt>
                <c:pt idx="33241">
                  <c:v>0.8</c:v>
                </c:pt>
                <c:pt idx="33242">
                  <c:v>0.63300000000000001</c:v>
                </c:pt>
                <c:pt idx="33243">
                  <c:v>0.78900000000000003</c:v>
                </c:pt>
                <c:pt idx="33244">
                  <c:v>0.63100000000000001</c:v>
                </c:pt>
                <c:pt idx="33245">
                  <c:v>0.63400000000000001</c:v>
                </c:pt>
                <c:pt idx="33246">
                  <c:v>0.57499999999999996</c:v>
                </c:pt>
                <c:pt idx="33247">
                  <c:v>0.78700000000000003</c:v>
                </c:pt>
                <c:pt idx="33248">
                  <c:v>0.58299999999999996</c:v>
                </c:pt>
                <c:pt idx="33249">
                  <c:v>0.77400000000000002</c:v>
                </c:pt>
                <c:pt idx="33250">
                  <c:v>0.56499999999999995</c:v>
                </c:pt>
                <c:pt idx="33251">
                  <c:v>0.77500000000000002</c:v>
                </c:pt>
                <c:pt idx="33252">
                  <c:v>0.59099999999999997</c:v>
                </c:pt>
                <c:pt idx="33253">
                  <c:v>0.59299999999999997</c:v>
                </c:pt>
                <c:pt idx="33254">
                  <c:v>0.58699999999999997</c:v>
                </c:pt>
                <c:pt idx="33255">
                  <c:v>0.79400000000000004</c:v>
                </c:pt>
                <c:pt idx="33256">
                  <c:v>0.60799999999999998</c:v>
                </c:pt>
                <c:pt idx="33257">
                  <c:v>0.55600000000000005</c:v>
                </c:pt>
                <c:pt idx="33258">
                  <c:v>0.59099999999999997</c:v>
                </c:pt>
                <c:pt idx="33259">
                  <c:v>0.63200000000000001</c:v>
                </c:pt>
                <c:pt idx="33260">
                  <c:v>0.77800000000000002</c:v>
                </c:pt>
                <c:pt idx="33261">
                  <c:v>0.79700000000000004</c:v>
                </c:pt>
                <c:pt idx="33262">
                  <c:v>0.59699999999999998</c:v>
                </c:pt>
                <c:pt idx="33263">
                  <c:v>0.59399999999999997</c:v>
                </c:pt>
                <c:pt idx="33264">
                  <c:v>0.59</c:v>
                </c:pt>
                <c:pt idx="33265">
                  <c:v>0.59</c:v>
                </c:pt>
                <c:pt idx="33266">
                  <c:v>0.59299999999999997</c:v>
                </c:pt>
                <c:pt idx="33267">
                  <c:v>0.60699999999999998</c:v>
                </c:pt>
                <c:pt idx="33268">
                  <c:v>0.80500000000000005</c:v>
                </c:pt>
                <c:pt idx="33269">
                  <c:v>0.78600000000000003</c:v>
                </c:pt>
                <c:pt idx="33270">
                  <c:v>0.76400000000000001</c:v>
                </c:pt>
                <c:pt idx="33271">
                  <c:v>0.71399999999999997</c:v>
                </c:pt>
                <c:pt idx="33272">
                  <c:v>0.57999999999999996</c:v>
                </c:pt>
                <c:pt idx="33273">
                  <c:v>0.71399999999999997</c:v>
                </c:pt>
                <c:pt idx="33274">
                  <c:v>0.80600000000000005</c:v>
                </c:pt>
                <c:pt idx="33275">
                  <c:v>0.58399999999999996</c:v>
                </c:pt>
                <c:pt idx="33276">
                  <c:v>0.58499999999999996</c:v>
                </c:pt>
                <c:pt idx="33277">
                  <c:v>0.59</c:v>
                </c:pt>
                <c:pt idx="33278">
                  <c:v>0.58099999999999996</c:v>
                </c:pt>
                <c:pt idx="33279">
                  <c:v>0.79200000000000004</c:v>
                </c:pt>
                <c:pt idx="33280">
                  <c:v>0.59</c:v>
                </c:pt>
                <c:pt idx="33281">
                  <c:v>0.61599999999999999</c:v>
                </c:pt>
                <c:pt idx="33282">
                  <c:v>0.56499999999999995</c:v>
                </c:pt>
                <c:pt idx="33283">
                  <c:v>0.56499999999999995</c:v>
                </c:pt>
                <c:pt idx="33284">
                  <c:v>0.58499999999999996</c:v>
                </c:pt>
                <c:pt idx="33285">
                  <c:v>0.58499999999999996</c:v>
                </c:pt>
                <c:pt idx="33286">
                  <c:v>0.58199999999999996</c:v>
                </c:pt>
                <c:pt idx="33287">
                  <c:v>0.79300000000000004</c:v>
                </c:pt>
                <c:pt idx="33288">
                  <c:v>0.59599999999999997</c:v>
                </c:pt>
                <c:pt idx="33289">
                  <c:v>0.7</c:v>
                </c:pt>
                <c:pt idx="33290">
                  <c:v>0.59399999999999997</c:v>
                </c:pt>
                <c:pt idx="33291">
                  <c:v>0.60199999999999998</c:v>
                </c:pt>
                <c:pt idx="33292">
                  <c:v>0.60199999999999998</c:v>
                </c:pt>
                <c:pt idx="33293">
                  <c:v>0.80400000000000005</c:v>
                </c:pt>
                <c:pt idx="33294">
                  <c:v>0.59399999999999997</c:v>
                </c:pt>
                <c:pt idx="33295">
                  <c:v>0.59399999999999997</c:v>
                </c:pt>
                <c:pt idx="33296">
                  <c:v>0.61899999999999999</c:v>
                </c:pt>
                <c:pt idx="33297">
                  <c:v>0.61899999999999999</c:v>
                </c:pt>
                <c:pt idx="33298">
                  <c:v>0.79300000000000004</c:v>
                </c:pt>
                <c:pt idx="33299">
                  <c:v>0.61499999999999999</c:v>
                </c:pt>
                <c:pt idx="33300">
                  <c:v>0.61899999999999999</c:v>
                </c:pt>
                <c:pt idx="33301">
                  <c:v>0.79400000000000004</c:v>
                </c:pt>
                <c:pt idx="33302">
                  <c:v>0.621</c:v>
                </c:pt>
                <c:pt idx="33303">
                  <c:v>0.79100000000000004</c:v>
                </c:pt>
                <c:pt idx="33304">
                  <c:v>0.79500000000000004</c:v>
                </c:pt>
                <c:pt idx="33305">
                  <c:v>0.61599999999999999</c:v>
                </c:pt>
                <c:pt idx="33306">
                  <c:v>0.79800000000000004</c:v>
                </c:pt>
                <c:pt idx="33307">
                  <c:v>0.622</c:v>
                </c:pt>
                <c:pt idx="33308">
                  <c:v>0.61799999999999999</c:v>
                </c:pt>
                <c:pt idx="33309">
                  <c:v>0.56599999999999995</c:v>
                </c:pt>
                <c:pt idx="33310">
                  <c:v>0.79500000000000004</c:v>
                </c:pt>
                <c:pt idx="33311">
                  <c:v>0.57499999999999996</c:v>
                </c:pt>
                <c:pt idx="33312">
                  <c:v>0.74099999999999999</c:v>
                </c:pt>
                <c:pt idx="33313">
                  <c:v>0.79800000000000004</c:v>
                </c:pt>
                <c:pt idx="33314">
                  <c:v>0.58399999999999996</c:v>
                </c:pt>
                <c:pt idx="33315">
                  <c:v>0.79600000000000004</c:v>
                </c:pt>
                <c:pt idx="33316">
                  <c:v>0.61399999999999999</c:v>
                </c:pt>
                <c:pt idx="33317">
                  <c:v>0.61399999999999999</c:v>
                </c:pt>
                <c:pt idx="33318">
                  <c:v>0.55700000000000005</c:v>
                </c:pt>
                <c:pt idx="33319">
                  <c:v>0.61699999999999999</c:v>
                </c:pt>
                <c:pt idx="33320">
                  <c:v>0.62</c:v>
                </c:pt>
                <c:pt idx="33321">
                  <c:v>0.61699999999999999</c:v>
                </c:pt>
                <c:pt idx="33322">
                  <c:v>0.61299999999999999</c:v>
                </c:pt>
                <c:pt idx="33323">
                  <c:v>0.58099999999999996</c:v>
                </c:pt>
                <c:pt idx="33324">
                  <c:v>0.58099999999999996</c:v>
                </c:pt>
                <c:pt idx="33325">
                  <c:v>0.58499999999999996</c:v>
                </c:pt>
                <c:pt idx="33326">
                  <c:v>0.55400000000000005</c:v>
                </c:pt>
                <c:pt idx="33327">
                  <c:v>0.60899999999999999</c:v>
                </c:pt>
                <c:pt idx="33328">
                  <c:v>0.58899999999999997</c:v>
                </c:pt>
                <c:pt idx="33329">
                  <c:v>0.59599999999999997</c:v>
                </c:pt>
                <c:pt idx="33330">
                  <c:v>0.80700000000000005</c:v>
                </c:pt>
                <c:pt idx="33331">
                  <c:v>0.58899999999999997</c:v>
                </c:pt>
                <c:pt idx="33332">
                  <c:v>0.80200000000000005</c:v>
                </c:pt>
                <c:pt idx="33333">
                  <c:v>0.6</c:v>
                </c:pt>
                <c:pt idx="33334">
                  <c:v>0.77700000000000002</c:v>
                </c:pt>
                <c:pt idx="33335">
                  <c:v>0.57499999999999996</c:v>
                </c:pt>
                <c:pt idx="33336">
                  <c:v>0.56399999999999995</c:v>
                </c:pt>
                <c:pt idx="33337">
                  <c:v>0.56399999999999995</c:v>
                </c:pt>
                <c:pt idx="33338">
                  <c:v>0.58199999999999996</c:v>
                </c:pt>
                <c:pt idx="33339">
                  <c:v>0.57699999999999996</c:v>
                </c:pt>
                <c:pt idx="33340">
                  <c:v>0.73199999999999998</c:v>
                </c:pt>
                <c:pt idx="33341">
                  <c:v>0.61599999999999999</c:v>
                </c:pt>
                <c:pt idx="33342">
                  <c:v>0.80700000000000005</c:v>
                </c:pt>
                <c:pt idx="33343">
                  <c:v>0.55600000000000005</c:v>
                </c:pt>
                <c:pt idx="33344">
                  <c:v>0.61899999999999999</c:v>
                </c:pt>
                <c:pt idx="33345">
                  <c:v>0.61899999999999999</c:v>
                </c:pt>
                <c:pt idx="33346">
                  <c:v>0.80500000000000005</c:v>
                </c:pt>
                <c:pt idx="33347">
                  <c:v>0.55200000000000005</c:v>
                </c:pt>
                <c:pt idx="33348">
                  <c:v>0.61</c:v>
                </c:pt>
                <c:pt idx="33349">
                  <c:v>0.59399999999999997</c:v>
                </c:pt>
                <c:pt idx="33350">
                  <c:v>0.59399999999999997</c:v>
                </c:pt>
                <c:pt idx="33351">
                  <c:v>0.81599999999999995</c:v>
                </c:pt>
                <c:pt idx="33352">
                  <c:v>0.60399999999999998</c:v>
                </c:pt>
                <c:pt idx="33353">
                  <c:v>0.61199999999999999</c:v>
                </c:pt>
                <c:pt idx="33354">
                  <c:v>0.81200000000000006</c:v>
                </c:pt>
                <c:pt idx="33355">
                  <c:v>0.58499999999999996</c:v>
                </c:pt>
                <c:pt idx="33356">
                  <c:v>0.58499999999999996</c:v>
                </c:pt>
                <c:pt idx="33357">
                  <c:v>0.60899999999999999</c:v>
                </c:pt>
                <c:pt idx="33358">
                  <c:v>0.83099999999999996</c:v>
                </c:pt>
                <c:pt idx="33359">
                  <c:v>0.82199999999999995</c:v>
                </c:pt>
                <c:pt idx="33360">
                  <c:v>0.751</c:v>
                </c:pt>
                <c:pt idx="33361">
                  <c:v>0.60599999999999998</c:v>
                </c:pt>
                <c:pt idx="33362">
                  <c:v>0.80600000000000005</c:v>
                </c:pt>
                <c:pt idx="33363">
                  <c:v>0.73499999999999999</c:v>
                </c:pt>
                <c:pt idx="33364">
                  <c:v>0.59599999999999997</c:v>
                </c:pt>
                <c:pt idx="33365">
                  <c:v>0.59599999999999997</c:v>
                </c:pt>
                <c:pt idx="33366">
                  <c:v>0.60699999999999998</c:v>
                </c:pt>
                <c:pt idx="33367">
                  <c:v>0.82099999999999995</c:v>
                </c:pt>
                <c:pt idx="33368">
                  <c:v>0.81399999999999995</c:v>
                </c:pt>
                <c:pt idx="33369">
                  <c:v>0.80800000000000005</c:v>
                </c:pt>
                <c:pt idx="33370">
                  <c:v>0.63300000000000001</c:v>
                </c:pt>
                <c:pt idx="33371">
                  <c:v>0.63300000000000001</c:v>
                </c:pt>
                <c:pt idx="33372">
                  <c:v>0.57899999999999996</c:v>
                </c:pt>
                <c:pt idx="33373">
                  <c:v>0.63500000000000001</c:v>
                </c:pt>
                <c:pt idx="33374">
                  <c:v>0.80200000000000005</c:v>
                </c:pt>
                <c:pt idx="33375">
                  <c:v>0.63300000000000001</c:v>
                </c:pt>
                <c:pt idx="33376">
                  <c:v>0.63600000000000001</c:v>
                </c:pt>
                <c:pt idx="33377">
                  <c:v>0.57299999999999995</c:v>
                </c:pt>
                <c:pt idx="33378">
                  <c:v>0.57299999999999995</c:v>
                </c:pt>
                <c:pt idx="33379">
                  <c:v>0.57799999999999996</c:v>
                </c:pt>
                <c:pt idx="33380">
                  <c:v>0.58199999999999996</c:v>
                </c:pt>
                <c:pt idx="33381">
                  <c:v>0.60199999999999998</c:v>
                </c:pt>
                <c:pt idx="33382">
                  <c:v>0.59799999999999998</c:v>
                </c:pt>
                <c:pt idx="33383">
                  <c:v>0.58699999999999997</c:v>
                </c:pt>
                <c:pt idx="33384">
                  <c:v>0.57799999999999996</c:v>
                </c:pt>
                <c:pt idx="33385">
                  <c:v>0.74199999999999999</c:v>
                </c:pt>
                <c:pt idx="33386">
                  <c:v>0.57699999999999996</c:v>
                </c:pt>
                <c:pt idx="33387">
                  <c:v>0.56899999999999995</c:v>
                </c:pt>
                <c:pt idx="33388">
                  <c:v>0.84399999999999997</c:v>
                </c:pt>
                <c:pt idx="33389">
                  <c:v>0.61099999999999999</c:v>
                </c:pt>
                <c:pt idx="33390">
                  <c:v>0.63400000000000001</c:v>
                </c:pt>
                <c:pt idx="33391">
                  <c:v>0.57499999999999996</c:v>
                </c:pt>
                <c:pt idx="33392">
                  <c:v>0.83099999999999996</c:v>
                </c:pt>
                <c:pt idx="33393">
                  <c:v>0.60699999999999998</c:v>
                </c:pt>
                <c:pt idx="33394">
                  <c:v>0.60699999999999998</c:v>
                </c:pt>
                <c:pt idx="33395">
                  <c:v>0.82299999999999995</c:v>
                </c:pt>
                <c:pt idx="33396">
                  <c:v>0.58499999999999996</c:v>
                </c:pt>
                <c:pt idx="33397">
                  <c:v>0.59099999999999997</c:v>
                </c:pt>
                <c:pt idx="33398">
                  <c:v>0.81100000000000005</c:v>
                </c:pt>
                <c:pt idx="33399">
                  <c:v>0.55200000000000005</c:v>
                </c:pt>
                <c:pt idx="33400">
                  <c:v>0.55200000000000005</c:v>
                </c:pt>
                <c:pt idx="33401">
                  <c:v>0.58399999999999996</c:v>
                </c:pt>
                <c:pt idx="33402">
                  <c:v>0.74299999999999999</c:v>
                </c:pt>
                <c:pt idx="33403">
                  <c:v>0.629</c:v>
                </c:pt>
                <c:pt idx="33404">
                  <c:v>0.59199999999999997</c:v>
                </c:pt>
                <c:pt idx="33405">
                  <c:v>0.70299999999999996</c:v>
                </c:pt>
                <c:pt idx="33406">
                  <c:v>0.57099999999999995</c:v>
                </c:pt>
                <c:pt idx="33407">
                  <c:v>0.59799999999999998</c:v>
                </c:pt>
                <c:pt idx="33408">
                  <c:v>0.56899999999999995</c:v>
                </c:pt>
                <c:pt idx="33409">
                  <c:v>0.82499999999999996</c:v>
                </c:pt>
                <c:pt idx="33410">
                  <c:v>0.6</c:v>
                </c:pt>
                <c:pt idx="33411">
                  <c:v>0.83399999999999996</c:v>
                </c:pt>
                <c:pt idx="33412">
                  <c:v>0.69299999999999995</c:v>
                </c:pt>
                <c:pt idx="33413">
                  <c:v>0.75900000000000001</c:v>
                </c:pt>
                <c:pt idx="33414">
                  <c:v>0.59299999999999997</c:v>
                </c:pt>
                <c:pt idx="33415">
                  <c:v>0.57699999999999996</c:v>
                </c:pt>
                <c:pt idx="33416">
                  <c:v>0.57699999999999996</c:v>
                </c:pt>
                <c:pt idx="33417">
                  <c:v>0.74399999999999999</c:v>
                </c:pt>
                <c:pt idx="33418">
                  <c:v>0.59399999999999997</c:v>
                </c:pt>
                <c:pt idx="33419">
                  <c:v>0.83299999999999996</c:v>
                </c:pt>
                <c:pt idx="33420">
                  <c:v>0.83699999999999997</c:v>
                </c:pt>
                <c:pt idx="33421">
                  <c:v>0.82099999999999995</c:v>
                </c:pt>
                <c:pt idx="33422">
                  <c:v>0.82399999999999995</c:v>
                </c:pt>
                <c:pt idx="33423">
                  <c:v>0.61299999999999999</c:v>
                </c:pt>
                <c:pt idx="33424">
                  <c:v>0.61299999999999999</c:v>
                </c:pt>
                <c:pt idx="33425">
                  <c:v>0.64300000000000002</c:v>
                </c:pt>
                <c:pt idx="33426">
                  <c:v>0.64300000000000002</c:v>
                </c:pt>
                <c:pt idx="33427">
                  <c:v>0.84899999999999998</c:v>
                </c:pt>
                <c:pt idx="33428">
                  <c:v>0.58599999999999997</c:v>
                </c:pt>
                <c:pt idx="33429">
                  <c:v>0.84799999999999998</c:v>
                </c:pt>
                <c:pt idx="33430">
                  <c:v>0.83599999999999997</c:v>
                </c:pt>
                <c:pt idx="33431">
                  <c:v>0.64600000000000002</c:v>
                </c:pt>
                <c:pt idx="33432">
                  <c:v>0.64300000000000002</c:v>
                </c:pt>
                <c:pt idx="33433">
                  <c:v>0.76300000000000001</c:v>
                </c:pt>
                <c:pt idx="33434">
                  <c:v>0.64600000000000002</c:v>
                </c:pt>
                <c:pt idx="33435">
                  <c:v>0.58799999999999997</c:v>
                </c:pt>
                <c:pt idx="33436">
                  <c:v>0.58099999999999996</c:v>
                </c:pt>
                <c:pt idx="33437">
                  <c:v>0.83499999999999996</c:v>
                </c:pt>
                <c:pt idx="33438">
                  <c:v>0.59</c:v>
                </c:pt>
                <c:pt idx="33439">
                  <c:v>0.58699999999999997</c:v>
                </c:pt>
                <c:pt idx="33440">
                  <c:v>0.754</c:v>
                </c:pt>
                <c:pt idx="33441">
                  <c:v>0.753</c:v>
                </c:pt>
                <c:pt idx="33442">
                  <c:v>0.85</c:v>
                </c:pt>
                <c:pt idx="33443">
                  <c:v>0.56799999999999995</c:v>
                </c:pt>
                <c:pt idx="33444">
                  <c:v>0.60399999999999998</c:v>
                </c:pt>
                <c:pt idx="33445">
                  <c:v>0.60399999999999998</c:v>
                </c:pt>
                <c:pt idx="33446">
                  <c:v>0.7</c:v>
                </c:pt>
                <c:pt idx="33447">
                  <c:v>0.60699999999999998</c:v>
                </c:pt>
                <c:pt idx="33448">
                  <c:v>0.7</c:v>
                </c:pt>
                <c:pt idx="33449">
                  <c:v>0.64400000000000002</c:v>
                </c:pt>
                <c:pt idx="33450">
                  <c:v>0.56799999999999995</c:v>
                </c:pt>
                <c:pt idx="33451">
                  <c:v>0.61199999999999999</c:v>
                </c:pt>
                <c:pt idx="33452">
                  <c:v>0.83699999999999997</c:v>
                </c:pt>
                <c:pt idx="33453">
                  <c:v>0.60699999999999998</c:v>
                </c:pt>
                <c:pt idx="33454">
                  <c:v>0.86</c:v>
                </c:pt>
                <c:pt idx="33455">
                  <c:v>0.60599999999999998</c:v>
                </c:pt>
                <c:pt idx="33456">
                  <c:v>0.59399999999999997</c:v>
                </c:pt>
                <c:pt idx="33457">
                  <c:v>0.59399999999999997</c:v>
                </c:pt>
                <c:pt idx="33458">
                  <c:v>0.59699999999999998</c:v>
                </c:pt>
                <c:pt idx="33459">
                  <c:v>0.57999999999999996</c:v>
                </c:pt>
                <c:pt idx="33460">
                  <c:v>0.83599999999999997</c:v>
                </c:pt>
                <c:pt idx="33461">
                  <c:v>0.61599999999999999</c:v>
                </c:pt>
                <c:pt idx="33462">
                  <c:v>0.87</c:v>
                </c:pt>
                <c:pt idx="33463">
                  <c:v>0.82199999999999995</c:v>
                </c:pt>
                <c:pt idx="33464">
                  <c:v>0.85399999999999998</c:v>
                </c:pt>
                <c:pt idx="33465">
                  <c:v>0.57099999999999995</c:v>
                </c:pt>
                <c:pt idx="33466">
                  <c:v>0.58699999999999997</c:v>
                </c:pt>
                <c:pt idx="33467">
                  <c:v>0.57099999999999995</c:v>
                </c:pt>
                <c:pt idx="33468">
                  <c:v>0.58899999999999997</c:v>
                </c:pt>
                <c:pt idx="33469">
                  <c:v>0.60599999999999998</c:v>
                </c:pt>
                <c:pt idx="33470">
                  <c:v>0.56899999999999995</c:v>
                </c:pt>
                <c:pt idx="33471">
                  <c:v>0.56899999999999995</c:v>
                </c:pt>
                <c:pt idx="33472">
                  <c:v>0.85299999999999998</c:v>
                </c:pt>
                <c:pt idx="33473">
                  <c:v>0.56899999999999995</c:v>
                </c:pt>
                <c:pt idx="33474">
                  <c:v>0.56899999999999995</c:v>
                </c:pt>
                <c:pt idx="33475">
                  <c:v>0.59</c:v>
                </c:pt>
                <c:pt idx="33476">
                  <c:v>0.59</c:v>
                </c:pt>
                <c:pt idx="33477">
                  <c:v>0.58099999999999996</c:v>
                </c:pt>
                <c:pt idx="33478">
                  <c:v>0.873</c:v>
                </c:pt>
                <c:pt idx="33479">
                  <c:v>0.85199999999999998</c:v>
                </c:pt>
                <c:pt idx="33480">
                  <c:v>0.58299999999999996</c:v>
                </c:pt>
                <c:pt idx="33481">
                  <c:v>0.84399999999999997</c:v>
                </c:pt>
                <c:pt idx="33482">
                  <c:v>0.85199999999999998</c:v>
                </c:pt>
                <c:pt idx="33483">
                  <c:v>0.60399999999999998</c:v>
                </c:pt>
                <c:pt idx="33484">
                  <c:v>0.6</c:v>
                </c:pt>
                <c:pt idx="33485">
                  <c:v>0.6</c:v>
                </c:pt>
                <c:pt idx="33486">
                  <c:v>0.628</c:v>
                </c:pt>
                <c:pt idx="33487">
                  <c:v>0.85599999999999998</c:v>
                </c:pt>
                <c:pt idx="33488">
                  <c:v>0.86099999999999999</c:v>
                </c:pt>
                <c:pt idx="33489">
                  <c:v>0.84299999999999997</c:v>
                </c:pt>
                <c:pt idx="33490">
                  <c:v>0.60599999999999998</c:v>
                </c:pt>
                <c:pt idx="33491">
                  <c:v>0.86</c:v>
                </c:pt>
                <c:pt idx="33492">
                  <c:v>0.60699999999999998</c:v>
                </c:pt>
                <c:pt idx="33493">
                  <c:v>0.86099999999999999</c:v>
                </c:pt>
                <c:pt idx="33494">
                  <c:v>0.85599999999999998</c:v>
                </c:pt>
                <c:pt idx="33495">
                  <c:v>0.86699999999999999</c:v>
                </c:pt>
                <c:pt idx="33496">
                  <c:v>0.61</c:v>
                </c:pt>
                <c:pt idx="33497">
                  <c:v>0.61</c:v>
                </c:pt>
                <c:pt idx="33498">
                  <c:v>0.60499999999999998</c:v>
                </c:pt>
                <c:pt idx="33499">
                  <c:v>0.57199999999999995</c:v>
                </c:pt>
                <c:pt idx="33500">
                  <c:v>0.61299999999999999</c:v>
                </c:pt>
                <c:pt idx="33501">
                  <c:v>0.60499999999999998</c:v>
                </c:pt>
                <c:pt idx="33502">
                  <c:v>0.60499999999999998</c:v>
                </c:pt>
                <c:pt idx="33503">
                  <c:v>0.60599999999999998</c:v>
                </c:pt>
                <c:pt idx="33504">
                  <c:v>0.61399999999999999</c:v>
                </c:pt>
                <c:pt idx="33505">
                  <c:v>0.55400000000000005</c:v>
                </c:pt>
                <c:pt idx="33506">
                  <c:v>0.872</c:v>
                </c:pt>
                <c:pt idx="33507">
                  <c:v>0.59699999999999998</c:v>
                </c:pt>
                <c:pt idx="33508">
                  <c:v>0.60099999999999998</c:v>
                </c:pt>
                <c:pt idx="33509">
                  <c:v>0.58899999999999997</c:v>
                </c:pt>
                <c:pt idx="33510">
                  <c:v>0.879</c:v>
                </c:pt>
                <c:pt idx="33511">
                  <c:v>0.60299999999999998</c:v>
                </c:pt>
                <c:pt idx="33512">
                  <c:v>0.86299999999999999</c:v>
                </c:pt>
                <c:pt idx="33513">
                  <c:v>0.57299999999999995</c:v>
                </c:pt>
                <c:pt idx="33514">
                  <c:v>0.57299999999999995</c:v>
                </c:pt>
                <c:pt idx="33515">
                  <c:v>0.61199999999999999</c:v>
                </c:pt>
                <c:pt idx="33516">
                  <c:v>0.63500000000000001</c:v>
                </c:pt>
                <c:pt idx="33517">
                  <c:v>0.79100000000000004</c:v>
                </c:pt>
                <c:pt idx="33518">
                  <c:v>0.55600000000000005</c:v>
                </c:pt>
                <c:pt idx="33519">
                  <c:v>0.83399999999999996</c:v>
                </c:pt>
                <c:pt idx="33520">
                  <c:v>0.60099999999999998</c:v>
                </c:pt>
                <c:pt idx="33521">
                  <c:v>0.53800000000000003</c:v>
                </c:pt>
                <c:pt idx="33522">
                  <c:v>0.60799999999999998</c:v>
                </c:pt>
                <c:pt idx="33523">
                  <c:v>0.60799999999999998</c:v>
                </c:pt>
                <c:pt idx="33524">
                  <c:v>0.873</c:v>
                </c:pt>
                <c:pt idx="33525">
                  <c:v>0.81599999999999995</c:v>
                </c:pt>
                <c:pt idx="33526">
                  <c:v>0.58599999999999997</c:v>
                </c:pt>
                <c:pt idx="33527">
                  <c:v>0.58599999999999997</c:v>
                </c:pt>
                <c:pt idx="33528">
                  <c:v>0.60099999999999998</c:v>
                </c:pt>
                <c:pt idx="33529">
                  <c:v>0.61099999999999999</c:v>
                </c:pt>
                <c:pt idx="33530">
                  <c:v>0.59799999999999998</c:v>
                </c:pt>
                <c:pt idx="33531">
                  <c:v>0.875</c:v>
                </c:pt>
                <c:pt idx="33532">
                  <c:v>0.6</c:v>
                </c:pt>
                <c:pt idx="33533">
                  <c:v>0.88800000000000001</c:v>
                </c:pt>
                <c:pt idx="33534">
                  <c:v>0.877</c:v>
                </c:pt>
                <c:pt idx="33535">
                  <c:v>0.58899999999999997</c:v>
                </c:pt>
                <c:pt idx="33536">
                  <c:v>0.58899999999999997</c:v>
                </c:pt>
                <c:pt idx="33537">
                  <c:v>0.61399999999999999</c:v>
                </c:pt>
                <c:pt idx="33538">
                  <c:v>0.89700000000000002</c:v>
                </c:pt>
                <c:pt idx="33539">
                  <c:v>0.874</c:v>
                </c:pt>
                <c:pt idx="33540">
                  <c:v>0.876</c:v>
                </c:pt>
                <c:pt idx="33541">
                  <c:v>0.61499999999999999</c:v>
                </c:pt>
                <c:pt idx="33542">
                  <c:v>0.88500000000000001</c:v>
                </c:pt>
                <c:pt idx="33543">
                  <c:v>0.90200000000000002</c:v>
                </c:pt>
                <c:pt idx="33544">
                  <c:v>0.876</c:v>
                </c:pt>
                <c:pt idx="33545">
                  <c:v>0.77400000000000002</c:v>
                </c:pt>
                <c:pt idx="33546">
                  <c:v>0.88800000000000001</c:v>
                </c:pt>
                <c:pt idx="33547">
                  <c:v>0.58399999999999996</c:v>
                </c:pt>
                <c:pt idx="33548">
                  <c:v>0.58399999999999996</c:v>
                </c:pt>
                <c:pt idx="33549">
                  <c:v>0.622</c:v>
                </c:pt>
                <c:pt idx="33550">
                  <c:v>0.622</c:v>
                </c:pt>
                <c:pt idx="33551">
                  <c:v>0.68600000000000005</c:v>
                </c:pt>
                <c:pt idx="33552">
                  <c:v>0.89500000000000002</c:v>
                </c:pt>
                <c:pt idx="33553">
                  <c:v>0.86799999999999999</c:v>
                </c:pt>
                <c:pt idx="33554">
                  <c:v>0.876</c:v>
                </c:pt>
                <c:pt idx="33555">
                  <c:v>0.625</c:v>
                </c:pt>
                <c:pt idx="33556">
                  <c:v>0.59299999999999997</c:v>
                </c:pt>
                <c:pt idx="33557">
                  <c:v>0.623</c:v>
                </c:pt>
                <c:pt idx="33558">
                  <c:v>0.626</c:v>
                </c:pt>
                <c:pt idx="33559">
                  <c:v>0.59599999999999997</c:v>
                </c:pt>
                <c:pt idx="33560">
                  <c:v>0.86099999999999999</c:v>
                </c:pt>
                <c:pt idx="33561">
                  <c:v>0.89300000000000002</c:v>
                </c:pt>
                <c:pt idx="33562">
                  <c:v>0.59699999999999998</c:v>
                </c:pt>
                <c:pt idx="33563">
                  <c:v>0.89200000000000002</c:v>
                </c:pt>
                <c:pt idx="33564">
                  <c:v>0.60399999999999998</c:v>
                </c:pt>
                <c:pt idx="33565">
                  <c:v>0.78600000000000003</c:v>
                </c:pt>
                <c:pt idx="33566">
                  <c:v>0.58599999999999997</c:v>
                </c:pt>
                <c:pt idx="33567">
                  <c:v>0.59099999999999997</c:v>
                </c:pt>
                <c:pt idx="33568">
                  <c:v>0.79</c:v>
                </c:pt>
                <c:pt idx="33569">
                  <c:v>0.91200000000000003</c:v>
                </c:pt>
                <c:pt idx="33570">
                  <c:v>0.72699999999999998</c:v>
                </c:pt>
                <c:pt idx="33571">
                  <c:v>0.624</c:v>
                </c:pt>
                <c:pt idx="33572">
                  <c:v>0.89600000000000002</c:v>
                </c:pt>
                <c:pt idx="33573">
                  <c:v>0.91400000000000003</c:v>
                </c:pt>
                <c:pt idx="33574">
                  <c:v>0.72799999999999998</c:v>
                </c:pt>
                <c:pt idx="33575">
                  <c:v>0.71599999999999997</c:v>
                </c:pt>
                <c:pt idx="33576">
                  <c:v>0.59899999999999998</c:v>
                </c:pt>
                <c:pt idx="33577">
                  <c:v>0.58799999999999997</c:v>
                </c:pt>
                <c:pt idx="33578">
                  <c:v>0.59799999999999998</c:v>
                </c:pt>
                <c:pt idx="33579">
                  <c:v>0.61899999999999999</c:v>
                </c:pt>
                <c:pt idx="33580">
                  <c:v>0.61499999999999999</c:v>
                </c:pt>
                <c:pt idx="33581">
                  <c:v>0.61499999999999999</c:v>
                </c:pt>
                <c:pt idx="33582">
                  <c:v>0.89400000000000002</c:v>
                </c:pt>
                <c:pt idx="33583">
                  <c:v>0.53800000000000003</c:v>
                </c:pt>
                <c:pt idx="33584">
                  <c:v>0.53800000000000003</c:v>
                </c:pt>
                <c:pt idx="33585">
                  <c:v>0.55500000000000005</c:v>
                </c:pt>
                <c:pt idx="33586">
                  <c:v>0.88500000000000001</c:v>
                </c:pt>
                <c:pt idx="33587">
                  <c:v>0.89200000000000002</c:v>
                </c:pt>
                <c:pt idx="33588">
                  <c:v>0.61899999999999999</c:v>
                </c:pt>
                <c:pt idx="33589">
                  <c:v>0.55400000000000005</c:v>
                </c:pt>
                <c:pt idx="33590">
                  <c:v>0.60399999999999998</c:v>
                </c:pt>
                <c:pt idx="33591">
                  <c:v>0.72599999999999998</c:v>
                </c:pt>
                <c:pt idx="33592">
                  <c:v>0.60699999999999998</c:v>
                </c:pt>
                <c:pt idx="33593">
                  <c:v>0.879</c:v>
                </c:pt>
                <c:pt idx="33594">
                  <c:v>0.89800000000000002</c:v>
                </c:pt>
                <c:pt idx="33595">
                  <c:v>0.88800000000000001</c:v>
                </c:pt>
                <c:pt idx="33596">
                  <c:v>0.82699999999999996</c:v>
                </c:pt>
                <c:pt idx="33597">
                  <c:v>0.90200000000000002</c:v>
                </c:pt>
                <c:pt idx="33598">
                  <c:v>0.79900000000000004</c:v>
                </c:pt>
                <c:pt idx="33599">
                  <c:v>0.63900000000000001</c:v>
                </c:pt>
                <c:pt idx="33600">
                  <c:v>0.63900000000000001</c:v>
                </c:pt>
                <c:pt idx="33601">
                  <c:v>0.59699999999999998</c:v>
                </c:pt>
                <c:pt idx="33602">
                  <c:v>0.59699999999999998</c:v>
                </c:pt>
                <c:pt idx="33603">
                  <c:v>0.85599999999999998</c:v>
                </c:pt>
                <c:pt idx="33604">
                  <c:v>0.89900000000000002</c:v>
                </c:pt>
                <c:pt idx="33605">
                  <c:v>0.79400000000000004</c:v>
                </c:pt>
                <c:pt idx="33606">
                  <c:v>0.58199999999999996</c:v>
                </c:pt>
                <c:pt idx="33607">
                  <c:v>0.89200000000000002</c:v>
                </c:pt>
                <c:pt idx="33608">
                  <c:v>0.59199999999999997</c:v>
                </c:pt>
                <c:pt idx="33609">
                  <c:v>0.6</c:v>
                </c:pt>
                <c:pt idx="33610">
                  <c:v>0.6</c:v>
                </c:pt>
                <c:pt idx="33611">
                  <c:v>0.91600000000000004</c:v>
                </c:pt>
                <c:pt idx="33612">
                  <c:v>0.64</c:v>
                </c:pt>
                <c:pt idx="33613">
                  <c:v>0.57399999999999995</c:v>
                </c:pt>
                <c:pt idx="33614">
                  <c:v>0.88800000000000001</c:v>
                </c:pt>
                <c:pt idx="33615">
                  <c:v>0.91200000000000003</c:v>
                </c:pt>
                <c:pt idx="33616">
                  <c:v>0.91700000000000004</c:v>
                </c:pt>
                <c:pt idx="33617">
                  <c:v>0.874</c:v>
                </c:pt>
                <c:pt idx="33618">
                  <c:v>0.57599999999999996</c:v>
                </c:pt>
                <c:pt idx="33619">
                  <c:v>0.91200000000000003</c:v>
                </c:pt>
                <c:pt idx="33620">
                  <c:v>0.90600000000000003</c:v>
                </c:pt>
                <c:pt idx="33621">
                  <c:v>0.59499999999999997</c:v>
                </c:pt>
                <c:pt idx="33622">
                  <c:v>0.90400000000000003</c:v>
                </c:pt>
                <c:pt idx="33623">
                  <c:v>0.57699999999999996</c:v>
                </c:pt>
                <c:pt idx="33624">
                  <c:v>0.82099999999999995</c:v>
                </c:pt>
                <c:pt idx="33625">
                  <c:v>0.623</c:v>
                </c:pt>
                <c:pt idx="33626">
                  <c:v>0.623</c:v>
                </c:pt>
                <c:pt idx="33627">
                  <c:v>0.626</c:v>
                </c:pt>
                <c:pt idx="33628">
                  <c:v>0.91700000000000004</c:v>
                </c:pt>
                <c:pt idx="33629">
                  <c:v>0.627</c:v>
                </c:pt>
                <c:pt idx="33630">
                  <c:v>0.89900000000000002</c:v>
                </c:pt>
                <c:pt idx="33631">
                  <c:v>0.626</c:v>
                </c:pt>
                <c:pt idx="33632">
                  <c:v>0.91800000000000004</c:v>
                </c:pt>
                <c:pt idx="33633">
                  <c:v>0.60399999999999998</c:v>
                </c:pt>
                <c:pt idx="33634">
                  <c:v>0.92600000000000005</c:v>
                </c:pt>
                <c:pt idx="33635">
                  <c:v>0.56699999999999995</c:v>
                </c:pt>
                <c:pt idx="33636">
                  <c:v>0.93799999999999994</c:v>
                </c:pt>
                <c:pt idx="33637">
                  <c:v>0.58199999999999996</c:v>
                </c:pt>
                <c:pt idx="33638">
                  <c:v>0.625</c:v>
                </c:pt>
                <c:pt idx="33639">
                  <c:v>0.60199999999999998</c:v>
                </c:pt>
                <c:pt idx="33640">
                  <c:v>0.58099999999999996</c:v>
                </c:pt>
                <c:pt idx="33641">
                  <c:v>0.93799999999999994</c:v>
                </c:pt>
                <c:pt idx="33642">
                  <c:v>0.625</c:v>
                </c:pt>
                <c:pt idx="33643">
                  <c:v>0.88100000000000001</c:v>
                </c:pt>
                <c:pt idx="33644">
                  <c:v>0.89900000000000002</c:v>
                </c:pt>
                <c:pt idx="33645">
                  <c:v>0.60599999999999998</c:v>
                </c:pt>
                <c:pt idx="33646">
                  <c:v>0.55400000000000005</c:v>
                </c:pt>
                <c:pt idx="33647">
                  <c:v>0.55400000000000005</c:v>
                </c:pt>
                <c:pt idx="33648">
                  <c:v>0.88300000000000001</c:v>
                </c:pt>
                <c:pt idx="33649">
                  <c:v>0.92400000000000004</c:v>
                </c:pt>
                <c:pt idx="33650">
                  <c:v>0.83299999999999996</c:v>
                </c:pt>
                <c:pt idx="33651">
                  <c:v>0.92100000000000004</c:v>
                </c:pt>
                <c:pt idx="33652">
                  <c:v>0.57699999999999996</c:v>
                </c:pt>
                <c:pt idx="33653">
                  <c:v>0.57699999999999996</c:v>
                </c:pt>
                <c:pt idx="33654">
                  <c:v>0.91100000000000003</c:v>
                </c:pt>
                <c:pt idx="33655">
                  <c:v>0.92</c:v>
                </c:pt>
                <c:pt idx="33656">
                  <c:v>0.58899999999999997</c:v>
                </c:pt>
                <c:pt idx="33657">
                  <c:v>0.56799999999999995</c:v>
                </c:pt>
                <c:pt idx="33658">
                  <c:v>0.93300000000000005</c:v>
                </c:pt>
                <c:pt idx="33659">
                  <c:v>0.60699999999999998</c:v>
                </c:pt>
                <c:pt idx="33660">
                  <c:v>0.56999999999999995</c:v>
                </c:pt>
                <c:pt idx="33661">
                  <c:v>0.92</c:v>
                </c:pt>
                <c:pt idx="33662">
                  <c:v>0.94799999999999995</c:v>
                </c:pt>
                <c:pt idx="33663">
                  <c:v>0.93</c:v>
                </c:pt>
                <c:pt idx="33664">
                  <c:v>0.60599999999999998</c:v>
                </c:pt>
                <c:pt idx="33665">
                  <c:v>0.60599999999999998</c:v>
                </c:pt>
                <c:pt idx="33666">
                  <c:v>0.74299999999999999</c:v>
                </c:pt>
                <c:pt idx="33667">
                  <c:v>0.59099999999999997</c:v>
                </c:pt>
                <c:pt idx="33668">
                  <c:v>0.91600000000000004</c:v>
                </c:pt>
                <c:pt idx="33669">
                  <c:v>0.91800000000000004</c:v>
                </c:pt>
                <c:pt idx="33670">
                  <c:v>0.59299999999999997</c:v>
                </c:pt>
                <c:pt idx="33671">
                  <c:v>0.59399999999999997</c:v>
                </c:pt>
                <c:pt idx="33672">
                  <c:v>0.59399999999999997</c:v>
                </c:pt>
                <c:pt idx="33673">
                  <c:v>0.60599999999999998</c:v>
                </c:pt>
                <c:pt idx="33674">
                  <c:v>0.60599999999999998</c:v>
                </c:pt>
                <c:pt idx="33675">
                  <c:v>0.93799999999999994</c:v>
                </c:pt>
                <c:pt idx="33676">
                  <c:v>0.92700000000000005</c:v>
                </c:pt>
                <c:pt idx="33677">
                  <c:v>0.94</c:v>
                </c:pt>
                <c:pt idx="33678">
                  <c:v>0.92</c:v>
                </c:pt>
                <c:pt idx="33679">
                  <c:v>0.92300000000000004</c:v>
                </c:pt>
                <c:pt idx="33680">
                  <c:v>0.61</c:v>
                </c:pt>
                <c:pt idx="33681">
                  <c:v>0.625</c:v>
                </c:pt>
                <c:pt idx="33682">
                  <c:v>0.94499999999999995</c:v>
                </c:pt>
                <c:pt idx="33683">
                  <c:v>0.59699999999999998</c:v>
                </c:pt>
                <c:pt idx="33684">
                  <c:v>0.61</c:v>
                </c:pt>
                <c:pt idx="33685">
                  <c:v>0.56599999999999995</c:v>
                </c:pt>
                <c:pt idx="33686">
                  <c:v>0.86499999999999999</c:v>
                </c:pt>
                <c:pt idx="33687">
                  <c:v>0.94099999999999995</c:v>
                </c:pt>
                <c:pt idx="33688">
                  <c:v>0.629</c:v>
                </c:pt>
                <c:pt idx="33689">
                  <c:v>0.63</c:v>
                </c:pt>
                <c:pt idx="33690">
                  <c:v>0.58099999999999996</c:v>
                </c:pt>
                <c:pt idx="33691">
                  <c:v>0.60799999999999998</c:v>
                </c:pt>
                <c:pt idx="33692">
                  <c:v>0.94499999999999995</c:v>
                </c:pt>
                <c:pt idx="33693">
                  <c:v>0.60799999999999998</c:v>
                </c:pt>
                <c:pt idx="33694">
                  <c:v>0.92900000000000005</c:v>
                </c:pt>
                <c:pt idx="33695">
                  <c:v>0.93899999999999995</c:v>
                </c:pt>
                <c:pt idx="33696">
                  <c:v>0.56000000000000005</c:v>
                </c:pt>
                <c:pt idx="33697">
                  <c:v>0.59299999999999997</c:v>
                </c:pt>
                <c:pt idx="33698">
                  <c:v>0.52600000000000002</c:v>
                </c:pt>
                <c:pt idx="33699">
                  <c:v>0.77800000000000002</c:v>
                </c:pt>
                <c:pt idx="33700">
                  <c:v>0.61899999999999999</c:v>
                </c:pt>
                <c:pt idx="33701">
                  <c:v>0.622</c:v>
                </c:pt>
                <c:pt idx="33702">
                  <c:v>0.59299999999999997</c:v>
                </c:pt>
                <c:pt idx="33703">
                  <c:v>0.59299999999999997</c:v>
                </c:pt>
                <c:pt idx="33704">
                  <c:v>0.95399999999999996</c:v>
                </c:pt>
                <c:pt idx="33705">
                  <c:v>0.89400000000000002</c:v>
                </c:pt>
                <c:pt idx="33706">
                  <c:v>0.95699999999999996</c:v>
                </c:pt>
                <c:pt idx="33707">
                  <c:v>0.86599999999999999</c:v>
                </c:pt>
                <c:pt idx="33708">
                  <c:v>0.59099999999999997</c:v>
                </c:pt>
                <c:pt idx="33709">
                  <c:v>0.58199999999999996</c:v>
                </c:pt>
                <c:pt idx="33710">
                  <c:v>0.58399999999999996</c:v>
                </c:pt>
                <c:pt idx="33711">
                  <c:v>0.94199999999999995</c:v>
                </c:pt>
                <c:pt idx="33712">
                  <c:v>0.94499999999999995</c:v>
                </c:pt>
                <c:pt idx="33713">
                  <c:v>0.95299999999999996</c:v>
                </c:pt>
                <c:pt idx="33714">
                  <c:v>0.96699999999999997</c:v>
                </c:pt>
                <c:pt idx="33715">
                  <c:v>0.94199999999999995</c:v>
                </c:pt>
                <c:pt idx="33716">
                  <c:v>0.60699999999999998</c:v>
                </c:pt>
                <c:pt idx="33717">
                  <c:v>0.60699999999999998</c:v>
                </c:pt>
                <c:pt idx="33718">
                  <c:v>0.91100000000000003</c:v>
                </c:pt>
                <c:pt idx="33719">
                  <c:v>0.95699999999999996</c:v>
                </c:pt>
                <c:pt idx="33720">
                  <c:v>0.91600000000000004</c:v>
                </c:pt>
                <c:pt idx="33721">
                  <c:v>0.95599999999999996</c:v>
                </c:pt>
                <c:pt idx="33722">
                  <c:v>0.96199999999999997</c:v>
                </c:pt>
                <c:pt idx="33723">
                  <c:v>0.95499999999999996</c:v>
                </c:pt>
                <c:pt idx="33724">
                  <c:v>0.624</c:v>
                </c:pt>
                <c:pt idx="33725">
                  <c:v>0.84299999999999997</c:v>
                </c:pt>
                <c:pt idx="33726">
                  <c:v>0.56899999999999995</c:v>
                </c:pt>
                <c:pt idx="33727">
                  <c:v>0.56899999999999995</c:v>
                </c:pt>
                <c:pt idx="33728">
                  <c:v>0.625</c:v>
                </c:pt>
                <c:pt idx="33729">
                  <c:v>0.61</c:v>
                </c:pt>
                <c:pt idx="33730">
                  <c:v>0.71199999999999997</c:v>
                </c:pt>
                <c:pt idx="33731">
                  <c:v>0.60799999999999998</c:v>
                </c:pt>
                <c:pt idx="33732">
                  <c:v>0.60699999999999998</c:v>
                </c:pt>
                <c:pt idx="33733">
                  <c:v>0.93200000000000005</c:v>
                </c:pt>
                <c:pt idx="33734">
                  <c:v>0.61099999999999999</c:v>
                </c:pt>
                <c:pt idx="33735">
                  <c:v>0.61099999999999999</c:v>
                </c:pt>
                <c:pt idx="33736">
                  <c:v>0.94699999999999995</c:v>
                </c:pt>
                <c:pt idx="33737">
                  <c:v>0.96399999999999997</c:v>
                </c:pt>
                <c:pt idx="33738">
                  <c:v>0.61199999999999999</c:v>
                </c:pt>
                <c:pt idx="33739">
                  <c:v>0.92200000000000004</c:v>
                </c:pt>
                <c:pt idx="33740">
                  <c:v>0.95899999999999996</c:v>
                </c:pt>
                <c:pt idx="33741">
                  <c:v>0.96299999999999997</c:v>
                </c:pt>
                <c:pt idx="33742">
                  <c:v>0.56999999999999995</c:v>
                </c:pt>
                <c:pt idx="33743">
                  <c:v>0.76200000000000001</c:v>
                </c:pt>
                <c:pt idx="33744">
                  <c:v>0.98699999999999999</c:v>
                </c:pt>
                <c:pt idx="33745">
                  <c:v>0.76300000000000001</c:v>
                </c:pt>
                <c:pt idx="33746">
                  <c:v>0.748</c:v>
                </c:pt>
                <c:pt idx="33747">
                  <c:v>0.61499999999999999</c:v>
                </c:pt>
                <c:pt idx="33748">
                  <c:v>0.96099999999999997</c:v>
                </c:pt>
                <c:pt idx="33749">
                  <c:v>0.61399999999999999</c:v>
                </c:pt>
                <c:pt idx="33750">
                  <c:v>0.98699999999999999</c:v>
                </c:pt>
                <c:pt idx="33751">
                  <c:v>0.60099999999999998</c:v>
                </c:pt>
                <c:pt idx="33752">
                  <c:v>0.60799999999999998</c:v>
                </c:pt>
                <c:pt idx="33753">
                  <c:v>0.60799999999999998</c:v>
                </c:pt>
                <c:pt idx="33754">
                  <c:v>0.90200000000000002</c:v>
                </c:pt>
                <c:pt idx="33755">
                  <c:v>0.628</c:v>
                </c:pt>
                <c:pt idx="33756">
                  <c:v>0.95099999999999996</c:v>
                </c:pt>
                <c:pt idx="33757">
                  <c:v>0.60399999999999998</c:v>
                </c:pt>
                <c:pt idx="33758">
                  <c:v>0.97699999999999998</c:v>
                </c:pt>
                <c:pt idx="33759">
                  <c:v>0.97099999999999997</c:v>
                </c:pt>
                <c:pt idx="33760">
                  <c:v>0.61199999999999999</c:v>
                </c:pt>
                <c:pt idx="33761">
                  <c:v>0.93</c:v>
                </c:pt>
                <c:pt idx="33762">
                  <c:v>0.91500000000000004</c:v>
                </c:pt>
                <c:pt idx="33763">
                  <c:v>0.97699999999999998</c:v>
                </c:pt>
                <c:pt idx="33764">
                  <c:v>0.89900000000000002</c:v>
                </c:pt>
                <c:pt idx="33765">
                  <c:v>0.84199999999999997</c:v>
                </c:pt>
                <c:pt idx="33766">
                  <c:v>0.95699999999999996</c:v>
                </c:pt>
                <c:pt idx="33767">
                  <c:v>0.95599999999999996</c:v>
                </c:pt>
                <c:pt idx="33768">
                  <c:v>0.61199999999999999</c:v>
                </c:pt>
                <c:pt idx="33769">
                  <c:v>0.61199999999999999</c:v>
                </c:pt>
                <c:pt idx="33770">
                  <c:v>0.97</c:v>
                </c:pt>
                <c:pt idx="33771">
                  <c:v>0.98</c:v>
                </c:pt>
                <c:pt idx="33772">
                  <c:v>0.98799999999999999</c:v>
                </c:pt>
                <c:pt idx="33773">
                  <c:v>0.59299999999999997</c:v>
                </c:pt>
                <c:pt idx="33774">
                  <c:v>0.56000000000000005</c:v>
                </c:pt>
                <c:pt idx="33775">
                  <c:v>0.60599999999999998</c:v>
                </c:pt>
                <c:pt idx="33776">
                  <c:v>0.64500000000000002</c:v>
                </c:pt>
                <c:pt idx="33777">
                  <c:v>0.58399999999999996</c:v>
                </c:pt>
                <c:pt idx="33778">
                  <c:v>0.58399999999999996</c:v>
                </c:pt>
                <c:pt idx="33779">
                  <c:v>0.98799999999999999</c:v>
                </c:pt>
                <c:pt idx="33780">
                  <c:v>0.98399999999999999</c:v>
                </c:pt>
                <c:pt idx="33781">
                  <c:v>0.86599999999999999</c:v>
                </c:pt>
                <c:pt idx="33782">
                  <c:v>0.95599999999999996</c:v>
                </c:pt>
                <c:pt idx="33783">
                  <c:v>0.56200000000000006</c:v>
                </c:pt>
                <c:pt idx="33784">
                  <c:v>0.95899999999999996</c:v>
                </c:pt>
                <c:pt idx="33785">
                  <c:v>0.56399999999999995</c:v>
                </c:pt>
                <c:pt idx="33786">
                  <c:v>0.98699999999999999</c:v>
                </c:pt>
                <c:pt idx="33787">
                  <c:v>0.89100000000000001</c:v>
                </c:pt>
                <c:pt idx="33788">
                  <c:v>0.88900000000000001</c:v>
                </c:pt>
                <c:pt idx="33789">
                  <c:v>0.60899999999999999</c:v>
                </c:pt>
                <c:pt idx="33790">
                  <c:v>0.64700000000000002</c:v>
                </c:pt>
                <c:pt idx="33791">
                  <c:v>0.97499999999999998</c:v>
                </c:pt>
                <c:pt idx="33792">
                  <c:v>0.64800000000000002</c:v>
                </c:pt>
                <c:pt idx="33793">
                  <c:v>0.64600000000000002</c:v>
                </c:pt>
                <c:pt idx="33794">
                  <c:v>0.89200000000000002</c:v>
                </c:pt>
                <c:pt idx="33795">
                  <c:v>0.99399999999999999</c:v>
                </c:pt>
                <c:pt idx="33796">
                  <c:v>0.55200000000000005</c:v>
                </c:pt>
                <c:pt idx="33797">
                  <c:v>0.59299999999999997</c:v>
                </c:pt>
                <c:pt idx="33798">
                  <c:v>0.99099999999999999</c:v>
                </c:pt>
                <c:pt idx="33799">
                  <c:v>0.59199999999999997</c:v>
                </c:pt>
                <c:pt idx="33800">
                  <c:v>0.98499999999999999</c:v>
                </c:pt>
                <c:pt idx="33801">
                  <c:v>1.0089999999999999</c:v>
                </c:pt>
                <c:pt idx="33802">
                  <c:v>0.61899999999999999</c:v>
                </c:pt>
                <c:pt idx="33803">
                  <c:v>1.008</c:v>
                </c:pt>
                <c:pt idx="33804">
                  <c:v>0.998</c:v>
                </c:pt>
                <c:pt idx="33805">
                  <c:v>0.94299999999999995</c:v>
                </c:pt>
                <c:pt idx="33806">
                  <c:v>0.60899999999999999</c:v>
                </c:pt>
                <c:pt idx="33807">
                  <c:v>0.88300000000000001</c:v>
                </c:pt>
                <c:pt idx="33808">
                  <c:v>0.96499999999999997</c:v>
                </c:pt>
                <c:pt idx="33809">
                  <c:v>0.59399999999999997</c:v>
                </c:pt>
                <c:pt idx="33810">
                  <c:v>0.56299999999999994</c:v>
                </c:pt>
                <c:pt idx="33811">
                  <c:v>0.56299999999999994</c:v>
                </c:pt>
                <c:pt idx="33812">
                  <c:v>0.98699999999999999</c:v>
                </c:pt>
                <c:pt idx="33813">
                  <c:v>1.008</c:v>
                </c:pt>
                <c:pt idx="33814">
                  <c:v>0.998</c:v>
                </c:pt>
                <c:pt idx="33815">
                  <c:v>0.55300000000000005</c:v>
                </c:pt>
                <c:pt idx="33816">
                  <c:v>0.624</c:v>
                </c:pt>
                <c:pt idx="33817">
                  <c:v>0.55500000000000005</c:v>
                </c:pt>
                <c:pt idx="33818">
                  <c:v>0.98399999999999999</c:v>
                </c:pt>
                <c:pt idx="33819">
                  <c:v>1.01</c:v>
                </c:pt>
                <c:pt idx="33820">
                  <c:v>0.98899999999999999</c:v>
                </c:pt>
                <c:pt idx="33821">
                  <c:v>1.024</c:v>
                </c:pt>
                <c:pt idx="33822">
                  <c:v>0.57399999999999995</c:v>
                </c:pt>
                <c:pt idx="33823">
                  <c:v>0.99099999999999999</c:v>
                </c:pt>
                <c:pt idx="33824">
                  <c:v>0.77600000000000002</c:v>
                </c:pt>
                <c:pt idx="33825">
                  <c:v>0.59899999999999998</c:v>
                </c:pt>
                <c:pt idx="33826">
                  <c:v>0.59899999999999998</c:v>
                </c:pt>
                <c:pt idx="33827">
                  <c:v>0.57699999999999996</c:v>
                </c:pt>
                <c:pt idx="33828">
                  <c:v>0.93500000000000005</c:v>
                </c:pt>
                <c:pt idx="33829">
                  <c:v>0.95599999999999996</c:v>
                </c:pt>
                <c:pt idx="33830">
                  <c:v>0.95799999999999996</c:v>
                </c:pt>
                <c:pt idx="33831">
                  <c:v>0.61799999999999999</c:v>
                </c:pt>
                <c:pt idx="33832">
                  <c:v>0.60199999999999998</c:v>
                </c:pt>
                <c:pt idx="33833">
                  <c:v>0.60199999999999998</c:v>
                </c:pt>
                <c:pt idx="33834">
                  <c:v>0.6</c:v>
                </c:pt>
                <c:pt idx="33835">
                  <c:v>0.98199999999999998</c:v>
                </c:pt>
                <c:pt idx="33836">
                  <c:v>0.97599999999999998</c:v>
                </c:pt>
                <c:pt idx="33837">
                  <c:v>0.61899999999999999</c:v>
                </c:pt>
                <c:pt idx="33838">
                  <c:v>0.81299999999999994</c:v>
                </c:pt>
                <c:pt idx="33839">
                  <c:v>0.95099999999999996</c:v>
                </c:pt>
                <c:pt idx="33840">
                  <c:v>0.94399999999999995</c:v>
                </c:pt>
                <c:pt idx="33841">
                  <c:v>0.56699999999999995</c:v>
                </c:pt>
                <c:pt idx="33842">
                  <c:v>0.64400000000000002</c:v>
                </c:pt>
                <c:pt idx="33843">
                  <c:v>0.87</c:v>
                </c:pt>
                <c:pt idx="33844">
                  <c:v>0.64500000000000002</c:v>
                </c:pt>
                <c:pt idx="33845">
                  <c:v>0.998</c:v>
                </c:pt>
                <c:pt idx="33846">
                  <c:v>0.81299999999999994</c:v>
                </c:pt>
                <c:pt idx="33847">
                  <c:v>0.97499999999999998</c:v>
                </c:pt>
                <c:pt idx="33848">
                  <c:v>1.002</c:v>
                </c:pt>
                <c:pt idx="33849">
                  <c:v>0.95199999999999996</c:v>
                </c:pt>
                <c:pt idx="33850">
                  <c:v>0.57499999999999996</c:v>
                </c:pt>
                <c:pt idx="33851">
                  <c:v>0.57499999999999996</c:v>
                </c:pt>
                <c:pt idx="33852">
                  <c:v>0.95699999999999996</c:v>
                </c:pt>
                <c:pt idx="33853">
                  <c:v>0.99</c:v>
                </c:pt>
                <c:pt idx="33854">
                  <c:v>0.996</c:v>
                </c:pt>
                <c:pt idx="33855">
                  <c:v>0.60499999999999998</c:v>
                </c:pt>
                <c:pt idx="33856">
                  <c:v>0.97499999999999998</c:v>
                </c:pt>
                <c:pt idx="33857">
                  <c:v>0.99199999999999999</c:v>
                </c:pt>
                <c:pt idx="33858">
                  <c:v>0.58399999999999996</c:v>
                </c:pt>
                <c:pt idx="33859">
                  <c:v>0.56499999999999995</c:v>
                </c:pt>
                <c:pt idx="33860">
                  <c:v>0.94899999999999995</c:v>
                </c:pt>
                <c:pt idx="33861">
                  <c:v>0.56699999999999995</c:v>
                </c:pt>
                <c:pt idx="33862">
                  <c:v>0.64200000000000002</c:v>
                </c:pt>
                <c:pt idx="33863">
                  <c:v>0.94399999999999995</c:v>
                </c:pt>
                <c:pt idx="33864">
                  <c:v>0.98299999999999998</c:v>
                </c:pt>
                <c:pt idx="33865">
                  <c:v>0.96</c:v>
                </c:pt>
                <c:pt idx="33866">
                  <c:v>0.98</c:v>
                </c:pt>
                <c:pt idx="33867">
                  <c:v>0.98499999999999999</c:v>
                </c:pt>
                <c:pt idx="33868">
                  <c:v>0.95599999999999996</c:v>
                </c:pt>
                <c:pt idx="33869">
                  <c:v>0.90100000000000002</c:v>
                </c:pt>
                <c:pt idx="33870">
                  <c:v>0.98</c:v>
                </c:pt>
                <c:pt idx="33871">
                  <c:v>0.95799999999999996</c:v>
                </c:pt>
                <c:pt idx="33872">
                  <c:v>0.93600000000000005</c:v>
                </c:pt>
                <c:pt idx="33873">
                  <c:v>0.63300000000000001</c:v>
                </c:pt>
                <c:pt idx="33874">
                  <c:v>0.96599999999999997</c:v>
                </c:pt>
                <c:pt idx="33875">
                  <c:v>0.98899999999999999</c:v>
                </c:pt>
                <c:pt idx="33876">
                  <c:v>0.63500000000000001</c:v>
                </c:pt>
                <c:pt idx="33877">
                  <c:v>0.72199999999999998</c:v>
                </c:pt>
                <c:pt idx="33878">
                  <c:v>0.55800000000000005</c:v>
                </c:pt>
                <c:pt idx="33879">
                  <c:v>0.55800000000000005</c:v>
                </c:pt>
                <c:pt idx="33880">
                  <c:v>0.78100000000000003</c:v>
                </c:pt>
                <c:pt idx="33881">
                  <c:v>0.96799999999999997</c:v>
                </c:pt>
                <c:pt idx="33882">
                  <c:v>0.61699999999999999</c:v>
                </c:pt>
                <c:pt idx="33883">
                  <c:v>0.93600000000000005</c:v>
                </c:pt>
                <c:pt idx="33884">
                  <c:v>0.61799999999999999</c:v>
                </c:pt>
                <c:pt idx="33885">
                  <c:v>0.78200000000000003</c:v>
                </c:pt>
                <c:pt idx="33886">
                  <c:v>0.93300000000000005</c:v>
                </c:pt>
                <c:pt idx="33887">
                  <c:v>0.96299999999999997</c:v>
                </c:pt>
                <c:pt idx="33888">
                  <c:v>0.78300000000000003</c:v>
                </c:pt>
                <c:pt idx="33889">
                  <c:v>0.76</c:v>
                </c:pt>
                <c:pt idx="33890">
                  <c:v>0.998</c:v>
                </c:pt>
                <c:pt idx="33891">
                  <c:v>0.94599999999999995</c:v>
                </c:pt>
                <c:pt idx="33892">
                  <c:v>1.002</c:v>
                </c:pt>
                <c:pt idx="33893">
                  <c:v>0.96899999999999997</c:v>
                </c:pt>
                <c:pt idx="33894">
                  <c:v>0.97199999999999998</c:v>
                </c:pt>
                <c:pt idx="33895">
                  <c:v>0.97</c:v>
                </c:pt>
                <c:pt idx="33896">
                  <c:v>0.93100000000000005</c:v>
                </c:pt>
                <c:pt idx="33897">
                  <c:v>1.0029999999999999</c:v>
                </c:pt>
                <c:pt idx="33898">
                  <c:v>0.58399999999999996</c:v>
                </c:pt>
                <c:pt idx="33899">
                  <c:v>0.99099999999999999</c:v>
                </c:pt>
                <c:pt idx="33900">
                  <c:v>0.996</c:v>
                </c:pt>
                <c:pt idx="33901">
                  <c:v>0.97699999999999998</c:v>
                </c:pt>
                <c:pt idx="33902">
                  <c:v>0.61799999999999999</c:v>
                </c:pt>
                <c:pt idx="33903">
                  <c:v>0.95499999999999996</c:v>
                </c:pt>
                <c:pt idx="33904">
                  <c:v>0.61499999999999999</c:v>
                </c:pt>
                <c:pt idx="33905">
                  <c:v>1.004</c:v>
                </c:pt>
                <c:pt idx="33906">
                  <c:v>0.85299999999999998</c:v>
                </c:pt>
                <c:pt idx="33907">
                  <c:v>0.59099999999999997</c:v>
                </c:pt>
                <c:pt idx="33908">
                  <c:v>0.80900000000000005</c:v>
                </c:pt>
                <c:pt idx="33909">
                  <c:v>0.97</c:v>
                </c:pt>
                <c:pt idx="33910">
                  <c:v>0.60799999999999998</c:v>
                </c:pt>
                <c:pt idx="33911">
                  <c:v>0.65100000000000002</c:v>
                </c:pt>
                <c:pt idx="33912">
                  <c:v>0.93</c:v>
                </c:pt>
                <c:pt idx="33913">
                  <c:v>0.93899999999999995</c:v>
                </c:pt>
                <c:pt idx="33914">
                  <c:v>0.997</c:v>
                </c:pt>
                <c:pt idx="33915">
                  <c:v>0.55600000000000005</c:v>
                </c:pt>
                <c:pt idx="33916">
                  <c:v>0.56499999999999995</c:v>
                </c:pt>
                <c:pt idx="33917">
                  <c:v>0.56499999999999995</c:v>
                </c:pt>
                <c:pt idx="33918">
                  <c:v>0.85199999999999998</c:v>
                </c:pt>
                <c:pt idx="33919">
                  <c:v>0.55700000000000005</c:v>
                </c:pt>
                <c:pt idx="33920">
                  <c:v>0.96699999999999997</c:v>
                </c:pt>
                <c:pt idx="33921">
                  <c:v>0.65100000000000002</c:v>
                </c:pt>
                <c:pt idx="33922">
                  <c:v>0.61</c:v>
                </c:pt>
                <c:pt idx="33923">
                  <c:v>0.64900000000000002</c:v>
                </c:pt>
                <c:pt idx="33924">
                  <c:v>0.65100000000000002</c:v>
                </c:pt>
                <c:pt idx="33925">
                  <c:v>0.94399999999999995</c:v>
                </c:pt>
                <c:pt idx="33926">
                  <c:v>0.995</c:v>
                </c:pt>
                <c:pt idx="33927">
                  <c:v>0.98399999999999999</c:v>
                </c:pt>
                <c:pt idx="33928">
                  <c:v>0.91100000000000003</c:v>
                </c:pt>
                <c:pt idx="33929">
                  <c:v>0.98199999999999998</c:v>
                </c:pt>
                <c:pt idx="33930">
                  <c:v>0.95499999999999996</c:v>
                </c:pt>
                <c:pt idx="33931">
                  <c:v>0.95499999999999996</c:v>
                </c:pt>
                <c:pt idx="33932">
                  <c:v>0.88800000000000001</c:v>
                </c:pt>
                <c:pt idx="33933">
                  <c:v>1.0029999999999999</c:v>
                </c:pt>
                <c:pt idx="33934">
                  <c:v>0.95099999999999996</c:v>
                </c:pt>
                <c:pt idx="33935">
                  <c:v>0.96399999999999997</c:v>
                </c:pt>
                <c:pt idx="33936">
                  <c:v>0.96199999999999997</c:v>
                </c:pt>
                <c:pt idx="33937">
                  <c:v>0.99199999999999999</c:v>
                </c:pt>
                <c:pt idx="33938">
                  <c:v>0.96099999999999997</c:v>
                </c:pt>
                <c:pt idx="33939">
                  <c:v>0.99</c:v>
                </c:pt>
                <c:pt idx="33940">
                  <c:v>0.98899999999999999</c:v>
                </c:pt>
                <c:pt idx="33941">
                  <c:v>0.57899999999999996</c:v>
                </c:pt>
                <c:pt idx="33942">
                  <c:v>0.96899999999999997</c:v>
                </c:pt>
                <c:pt idx="33943">
                  <c:v>0.54600000000000004</c:v>
                </c:pt>
                <c:pt idx="33944">
                  <c:v>0.622</c:v>
                </c:pt>
                <c:pt idx="33945">
                  <c:v>0.54700000000000004</c:v>
                </c:pt>
                <c:pt idx="33946">
                  <c:v>0.77700000000000002</c:v>
                </c:pt>
                <c:pt idx="33947">
                  <c:v>0.93799999999999994</c:v>
                </c:pt>
                <c:pt idx="33948">
                  <c:v>0.97299999999999998</c:v>
                </c:pt>
                <c:pt idx="33949">
                  <c:v>0.94</c:v>
                </c:pt>
                <c:pt idx="33950">
                  <c:v>0.78200000000000003</c:v>
                </c:pt>
                <c:pt idx="33951">
                  <c:v>0.95899999999999996</c:v>
                </c:pt>
                <c:pt idx="33952">
                  <c:v>0.96199999999999997</c:v>
                </c:pt>
                <c:pt idx="33953">
                  <c:v>0.94399999999999995</c:v>
                </c:pt>
                <c:pt idx="33954">
                  <c:v>0.93300000000000005</c:v>
                </c:pt>
                <c:pt idx="33955">
                  <c:v>0.93700000000000006</c:v>
                </c:pt>
                <c:pt idx="33956">
                  <c:v>0.96099999999999997</c:v>
                </c:pt>
                <c:pt idx="33957">
                  <c:v>1.0029999999999999</c:v>
                </c:pt>
                <c:pt idx="33958">
                  <c:v>0.97099999999999997</c:v>
                </c:pt>
                <c:pt idx="33959">
                  <c:v>0.95499999999999996</c:v>
                </c:pt>
                <c:pt idx="33960">
                  <c:v>0.98099999999999998</c:v>
                </c:pt>
                <c:pt idx="33961">
                  <c:v>0.98799999999999999</c:v>
                </c:pt>
                <c:pt idx="33962">
                  <c:v>0.98899999999999999</c:v>
                </c:pt>
                <c:pt idx="33963">
                  <c:v>0.82</c:v>
                </c:pt>
                <c:pt idx="33964">
                  <c:v>0.93799999999999994</c:v>
                </c:pt>
                <c:pt idx="33965">
                  <c:v>0.64800000000000002</c:v>
                </c:pt>
                <c:pt idx="33966">
                  <c:v>0.64900000000000002</c:v>
                </c:pt>
                <c:pt idx="33967">
                  <c:v>0.872</c:v>
                </c:pt>
                <c:pt idx="33968">
                  <c:v>0.95599999999999996</c:v>
                </c:pt>
                <c:pt idx="33969">
                  <c:v>0.995</c:v>
                </c:pt>
                <c:pt idx="33970">
                  <c:v>0.96199999999999997</c:v>
                </c:pt>
                <c:pt idx="33971">
                  <c:v>0.81899999999999995</c:v>
                </c:pt>
                <c:pt idx="33972">
                  <c:v>0.99399999999999999</c:v>
                </c:pt>
                <c:pt idx="33973">
                  <c:v>0.98</c:v>
                </c:pt>
                <c:pt idx="33974">
                  <c:v>1.0089999999999999</c:v>
                </c:pt>
                <c:pt idx="33975">
                  <c:v>0.997</c:v>
                </c:pt>
                <c:pt idx="33976">
                  <c:v>0.98099999999999998</c:v>
                </c:pt>
                <c:pt idx="33977">
                  <c:v>0.95299999999999996</c:v>
                </c:pt>
                <c:pt idx="33978">
                  <c:v>0.96099999999999997</c:v>
                </c:pt>
                <c:pt idx="33979">
                  <c:v>0.95299999999999996</c:v>
                </c:pt>
                <c:pt idx="33980">
                  <c:v>1.006</c:v>
                </c:pt>
                <c:pt idx="33981">
                  <c:v>1.0029999999999999</c:v>
                </c:pt>
                <c:pt idx="33982">
                  <c:v>0.99299999999999999</c:v>
                </c:pt>
                <c:pt idx="33983">
                  <c:v>0.58599999999999997</c:v>
                </c:pt>
                <c:pt idx="33984">
                  <c:v>0.58199999999999996</c:v>
                </c:pt>
                <c:pt idx="33985">
                  <c:v>0.96599999999999997</c:v>
                </c:pt>
                <c:pt idx="33986">
                  <c:v>0.98799999999999999</c:v>
                </c:pt>
                <c:pt idx="33987">
                  <c:v>0.64600000000000002</c:v>
                </c:pt>
                <c:pt idx="33988">
                  <c:v>0.96199999999999997</c:v>
                </c:pt>
                <c:pt idx="33989">
                  <c:v>0.99</c:v>
                </c:pt>
                <c:pt idx="33990">
                  <c:v>0.95299999999999996</c:v>
                </c:pt>
                <c:pt idx="33991">
                  <c:v>0.98399999999999999</c:v>
                </c:pt>
                <c:pt idx="33992">
                  <c:v>0.63700000000000001</c:v>
                </c:pt>
                <c:pt idx="33993">
                  <c:v>0.90800000000000003</c:v>
                </c:pt>
                <c:pt idx="33994">
                  <c:v>0.93899999999999995</c:v>
                </c:pt>
                <c:pt idx="33995">
                  <c:v>0.63800000000000001</c:v>
                </c:pt>
                <c:pt idx="33996">
                  <c:v>0.97</c:v>
                </c:pt>
                <c:pt idx="33997">
                  <c:v>1.002</c:v>
                </c:pt>
                <c:pt idx="33998">
                  <c:v>0.97499999999999998</c:v>
                </c:pt>
                <c:pt idx="33999">
                  <c:v>0.78700000000000003</c:v>
                </c:pt>
                <c:pt idx="34000">
                  <c:v>0.62</c:v>
                </c:pt>
                <c:pt idx="34001">
                  <c:v>0.96299999999999997</c:v>
                </c:pt>
                <c:pt idx="34002">
                  <c:v>0.95299999999999996</c:v>
                </c:pt>
                <c:pt idx="34003">
                  <c:v>0.62</c:v>
                </c:pt>
                <c:pt idx="34004">
                  <c:v>0.93899999999999995</c:v>
                </c:pt>
                <c:pt idx="34005">
                  <c:v>0.92100000000000004</c:v>
                </c:pt>
                <c:pt idx="34006">
                  <c:v>0.96899999999999997</c:v>
                </c:pt>
                <c:pt idx="34007">
                  <c:v>1.008</c:v>
                </c:pt>
                <c:pt idx="34008">
                  <c:v>0.93600000000000005</c:v>
                </c:pt>
                <c:pt idx="34009">
                  <c:v>1</c:v>
                </c:pt>
                <c:pt idx="34010">
                  <c:v>0.93500000000000005</c:v>
                </c:pt>
                <c:pt idx="34011">
                  <c:v>0.97599999999999998</c:v>
                </c:pt>
                <c:pt idx="34012">
                  <c:v>1.0089999999999999</c:v>
                </c:pt>
                <c:pt idx="34013">
                  <c:v>1.006</c:v>
                </c:pt>
                <c:pt idx="34014">
                  <c:v>0.97</c:v>
                </c:pt>
                <c:pt idx="34015">
                  <c:v>0.97399999999999998</c:v>
                </c:pt>
                <c:pt idx="34016">
                  <c:v>0.95799999999999996</c:v>
                </c:pt>
                <c:pt idx="34017">
                  <c:v>1.0029999999999999</c:v>
                </c:pt>
                <c:pt idx="34018">
                  <c:v>0.997</c:v>
                </c:pt>
                <c:pt idx="34019">
                  <c:v>0.98399999999999999</c:v>
                </c:pt>
                <c:pt idx="34020">
                  <c:v>0.92900000000000005</c:v>
                </c:pt>
                <c:pt idx="34021">
                  <c:v>1.0069999999999999</c:v>
                </c:pt>
                <c:pt idx="34022">
                  <c:v>1.01</c:v>
                </c:pt>
                <c:pt idx="34023">
                  <c:v>0.98299999999999998</c:v>
                </c:pt>
                <c:pt idx="34024">
                  <c:v>0.97699999999999998</c:v>
                </c:pt>
                <c:pt idx="34025">
                  <c:v>1.0089999999999999</c:v>
                </c:pt>
                <c:pt idx="34026">
                  <c:v>0.98</c:v>
                </c:pt>
                <c:pt idx="34027">
                  <c:v>0.85699999999999998</c:v>
                </c:pt>
                <c:pt idx="34028">
                  <c:v>0.61699999999999999</c:v>
                </c:pt>
                <c:pt idx="34029">
                  <c:v>0.59299999999999997</c:v>
                </c:pt>
                <c:pt idx="34030">
                  <c:v>0.99199999999999999</c:v>
                </c:pt>
                <c:pt idx="34031">
                  <c:v>0.61</c:v>
                </c:pt>
                <c:pt idx="34032">
                  <c:v>0.99</c:v>
                </c:pt>
                <c:pt idx="34033">
                  <c:v>0.65500000000000003</c:v>
                </c:pt>
                <c:pt idx="34034">
                  <c:v>1.004</c:v>
                </c:pt>
                <c:pt idx="34035">
                  <c:v>0.81599999999999995</c:v>
                </c:pt>
                <c:pt idx="34036">
                  <c:v>0.97599999999999998</c:v>
                </c:pt>
                <c:pt idx="34037">
                  <c:v>0.85399999999999998</c:v>
                </c:pt>
                <c:pt idx="34038">
                  <c:v>1</c:v>
                </c:pt>
                <c:pt idx="34039">
                  <c:v>0.94099999999999995</c:v>
                </c:pt>
                <c:pt idx="34040">
                  <c:v>0.95899999999999996</c:v>
                </c:pt>
                <c:pt idx="34041">
                  <c:v>0.93200000000000005</c:v>
                </c:pt>
                <c:pt idx="34042">
                  <c:v>1.0089999999999999</c:v>
                </c:pt>
                <c:pt idx="34043">
                  <c:v>1.014</c:v>
                </c:pt>
                <c:pt idx="34044">
                  <c:v>0.97</c:v>
                </c:pt>
                <c:pt idx="34045">
                  <c:v>1.006</c:v>
                </c:pt>
                <c:pt idx="34046">
                  <c:v>0.998</c:v>
                </c:pt>
                <c:pt idx="34047">
                  <c:v>0.98899999999999999</c:v>
                </c:pt>
                <c:pt idx="34048">
                  <c:v>0.96</c:v>
                </c:pt>
                <c:pt idx="34049">
                  <c:v>0.95399999999999996</c:v>
                </c:pt>
                <c:pt idx="34050">
                  <c:v>0.98599999999999999</c:v>
                </c:pt>
                <c:pt idx="34051">
                  <c:v>0.98399999999999999</c:v>
                </c:pt>
                <c:pt idx="34052">
                  <c:v>0.89400000000000002</c:v>
                </c:pt>
                <c:pt idx="34053">
                  <c:v>0.996</c:v>
                </c:pt>
                <c:pt idx="34054">
                  <c:v>0.97199999999999998</c:v>
                </c:pt>
                <c:pt idx="34055">
                  <c:v>1</c:v>
                </c:pt>
                <c:pt idx="34056">
                  <c:v>0.96899999999999997</c:v>
                </c:pt>
                <c:pt idx="34057">
                  <c:v>0.96399999999999997</c:v>
                </c:pt>
                <c:pt idx="34058">
                  <c:v>0.997</c:v>
                </c:pt>
                <c:pt idx="34059">
                  <c:v>0.97099999999999997</c:v>
                </c:pt>
                <c:pt idx="34060">
                  <c:v>1.0069999999999999</c:v>
                </c:pt>
                <c:pt idx="34061">
                  <c:v>0.625</c:v>
                </c:pt>
                <c:pt idx="34062">
                  <c:v>0.57999999999999996</c:v>
                </c:pt>
                <c:pt idx="34063">
                  <c:v>0.96299999999999997</c:v>
                </c:pt>
                <c:pt idx="34064">
                  <c:v>0.94199999999999995</c:v>
                </c:pt>
                <c:pt idx="34065">
                  <c:v>0.95099999999999996</c:v>
                </c:pt>
                <c:pt idx="34066">
                  <c:v>0.97599999999999998</c:v>
                </c:pt>
                <c:pt idx="34067">
                  <c:v>0.94399999999999995</c:v>
                </c:pt>
                <c:pt idx="34068">
                  <c:v>0.78200000000000003</c:v>
                </c:pt>
                <c:pt idx="34069">
                  <c:v>0.96</c:v>
                </c:pt>
                <c:pt idx="34070">
                  <c:v>0.96</c:v>
                </c:pt>
                <c:pt idx="34071">
                  <c:v>0.97599999999999998</c:v>
                </c:pt>
                <c:pt idx="34072">
                  <c:v>0.93500000000000005</c:v>
                </c:pt>
                <c:pt idx="34073">
                  <c:v>0.98599999999999999</c:v>
                </c:pt>
                <c:pt idx="34074">
                  <c:v>0.82699999999999996</c:v>
                </c:pt>
                <c:pt idx="34075">
                  <c:v>0.99299999999999999</c:v>
                </c:pt>
                <c:pt idx="34076">
                  <c:v>0.98</c:v>
                </c:pt>
                <c:pt idx="34077">
                  <c:v>0.98299999999999998</c:v>
                </c:pt>
                <c:pt idx="34078">
                  <c:v>0.94099999999999995</c:v>
                </c:pt>
                <c:pt idx="34079">
                  <c:v>0.96599999999999997</c:v>
                </c:pt>
                <c:pt idx="34080">
                  <c:v>0.95599999999999996</c:v>
                </c:pt>
                <c:pt idx="34081">
                  <c:v>1.0009999999999999</c:v>
                </c:pt>
                <c:pt idx="34082">
                  <c:v>1.014</c:v>
                </c:pt>
                <c:pt idx="34083">
                  <c:v>0.98</c:v>
                </c:pt>
                <c:pt idx="34084">
                  <c:v>0.98499999999999999</c:v>
                </c:pt>
                <c:pt idx="34085">
                  <c:v>0.96599999999999997</c:v>
                </c:pt>
                <c:pt idx="34086">
                  <c:v>0.98299999999999998</c:v>
                </c:pt>
                <c:pt idx="34087">
                  <c:v>0.95799999999999996</c:v>
                </c:pt>
                <c:pt idx="34088">
                  <c:v>0.98199999999999998</c:v>
                </c:pt>
                <c:pt idx="34089">
                  <c:v>1.01</c:v>
                </c:pt>
                <c:pt idx="34090">
                  <c:v>1.0129999999999999</c:v>
                </c:pt>
                <c:pt idx="34091">
                  <c:v>0.96399999999999997</c:v>
                </c:pt>
                <c:pt idx="34092">
                  <c:v>0.97</c:v>
                </c:pt>
                <c:pt idx="34093">
                  <c:v>0.96699999999999997</c:v>
                </c:pt>
                <c:pt idx="34094">
                  <c:v>0.99199999999999999</c:v>
                </c:pt>
                <c:pt idx="34095">
                  <c:v>0.97699999999999998</c:v>
                </c:pt>
                <c:pt idx="34096">
                  <c:v>0.95699999999999996</c:v>
                </c:pt>
                <c:pt idx="34097">
                  <c:v>1.008</c:v>
                </c:pt>
                <c:pt idx="34098">
                  <c:v>0.64900000000000002</c:v>
                </c:pt>
                <c:pt idx="34099">
                  <c:v>0.98899999999999999</c:v>
                </c:pt>
                <c:pt idx="34100">
                  <c:v>0.94199999999999995</c:v>
                </c:pt>
                <c:pt idx="34101">
                  <c:v>0.97099999999999997</c:v>
                </c:pt>
                <c:pt idx="34102">
                  <c:v>0.96099999999999997</c:v>
                </c:pt>
                <c:pt idx="34103">
                  <c:v>0.96899999999999997</c:v>
                </c:pt>
                <c:pt idx="34104">
                  <c:v>0.97499999999999998</c:v>
                </c:pt>
                <c:pt idx="34105">
                  <c:v>0.98099999999999998</c:v>
                </c:pt>
                <c:pt idx="34106">
                  <c:v>0.79300000000000004</c:v>
                </c:pt>
                <c:pt idx="34107">
                  <c:v>0.98699999999999999</c:v>
                </c:pt>
                <c:pt idx="34108">
                  <c:v>1.0109999999999999</c:v>
                </c:pt>
                <c:pt idx="34109">
                  <c:v>1.014</c:v>
                </c:pt>
                <c:pt idx="34110">
                  <c:v>0.97899999999999998</c:v>
                </c:pt>
                <c:pt idx="34111">
                  <c:v>0.92800000000000005</c:v>
                </c:pt>
                <c:pt idx="34112">
                  <c:v>0.97399999999999998</c:v>
                </c:pt>
                <c:pt idx="34113">
                  <c:v>0.94199999999999995</c:v>
                </c:pt>
                <c:pt idx="34114">
                  <c:v>1.0149999999999999</c:v>
                </c:pt>
                <c:pt idx="34115">
                  <c:v>1.012</c:v>
                </c:pt>
                <c:pt idx="34116">
                  <c:v>0.98</c:v>
                </c:pt>
                <c:pt idx="34117">
                  <c:v>0.93899999999999995</c:v>
                </c:pt>
                <c:pt idx="34118">
                  <c:v>0.98</c:v>
                </c:pt>
                <c:pt idx="34119">
                  <c:v>1.01</c:v>
                </c:pt>
                <c:pt idx="34120">
                  <c:v>1.004</c:v>
                </c:pt>
                <c:pt idx="34121">
                  <c:v>0.97799999999999998</c:v>
                </c:pt>
                <c:pt idx="34122">
                  <c:v>1.016</c:v>
                </c:pt>
                <c:pt idx="34123">
                  <c:v>1.0129999999999999</c:v>
                </c:pt>
                <c:pt idx="34124">
                  <c:v>0.93600000000000005</c:v>
                </c:pt>
                <c:pt idx="34125">
                  <c:v>0.98899999999999999</c:v>
                </c:pt>
                <c:pt idx="34126">
                  <c:v>1.0149999999999999</c:v>
                </c:pt>
                <c:pt idx="34127">
                  <c:v>0.98899999999999999</c:v>
                </c:pt>
                <c:pt idx="34128">
                  <c:v>0.98199999999999998</c:v>
                </c:pt>
                <c:pt idx="34129">
                  <c:v>0.98499999999999999</c:v>
                </c:pt>
                <c:pt idx="34130">
                  <c:v>0.99</c:v>
                </c:pt>
                <c:pt idx="34131">
                  <c:v>0.61899999999999999</c:v>
                </c:pt>
                <c:pt idx="34132">
                  <c:v>1.0089999999999999</c:v>
                </c:pt>
                <c:pt idx="34133">
                  <c:v>0.99399999999999999</c:v>
                </c:pt>
                <c:pt idx="34134">
                  <c:v>0.96899999999999997</c:v>
                </c:pt>
                <c:pt idx="34135">
                  <c:v>1.0129999999999999</c:v>
                </c:pt>
                <c:pt idx="34136">
                  <c:v>0.94299999999999995</c:v>
                </c:pt>
                <c:pt idx="34137">
                  <c:v>0.98199999999999998</c:v>
                </c:pt>
                <c:pt idx="34138">
                  <c:v>0.82099999999999995</c:v>
                </c:pt>
                <c:pt idx="34139">
                  <c:v>1.02</c:v>
                </c:pt>
                <c:pt idx="34140">
                  <c:v>0.97399999999999998</c:v>
                </c:pt>
                <c:pt idx="34141">
                  <c:v>1.006</c:v>
                </c:pt>
                <c:pt idx="34142">
                  <c:v>0.97</c:v>
                </c:pt>
                <c:pt idx="34143">
                  <c:v>0.97599999999999998</c:v>
                </c:pt>
                <c:pt idx="34144">
                  <c:v>0.99199999999999999</c:v>
                </c:pt>
                <c:pt idx="34145">
                  <c:v>0.99</c:v>
                </c:pt>
                <c:pt idx="34146">
                  <c:v>1.0069999999999999</c:v>
                </c:pt>
                <c:pt idx="34147">
                  <c:v>0.96699999999999997</c:v>
                </c:pt>
                <c:pt idx="34148">
                  <c:v>1.004</c:v>
                </c:pt>
                <c:pt idx="34149">
                  <c:v>0.97599999999999998</c:v>
                </c:pt>
                <c:pt idx="34150">
                  <c:v>0.97399999999999998</c:v>
                </c:pt>
                <c:pt idx="34151">
                  <c:v>1.0049999999999999</c:v>
                </c:pt>
                <c:pt idx="34152">
                  <c:v>0.97799999999999998</c:v>
                </c:pt>
                <c:pt idx="34153">
                  <c:v>0.98</c:v>
                </c:pt>
                <c:pt idx="34154">
                  <c:v>0.96499999999999997</c:v>
                </c:pt>
                <c:pt idx="34155">
                  <c:v>0.98</c:v>
                </c:pt>
                <c:pt idx="34156">
                  <c:v>0.94399999999999995</c:v>
                </c:pt>
                <c:pt idx="34157">
                  <c:v>0.95499999999999996</c:v>
                </c:pt>
                <c:pt idx="34158">
                  <c:v>0.99099999999999999</c:v>
                </c:pt>
                <c:pt idx="34159">
                  <c:v>0.94699999999999995</c:v>
                </c:pt>
                <c:pt idx="34160">
                  <c:v>0.91600000000000004</c:v>
                </c:pt>
                <c:pt idx="34161">
                  <c:v>0.622</c:v>
                </c:pt>
                <c:pt idx="34162">
                  <c:v>0.93300000000000005</c:v>
                </c:pt>
                <c:pt idx="34163">
                  <c:v>0.92100000000000004</c:v>
                </c:pt>
                <c:pt idx="34164">
                  <c:v>0.92400000000000004</c:v>
                </c:pt>
                <c:pt idx="34165">
                  <c:v>0.95199999999999996</c:v>
                </c:pt>
                <c:pt idx="34166">
                  <c:v>0.88100000000000001</c:v>
                </c:pt>
                <c:pt idx="34167">
                  <c:v>0.90400000000000003</c:v>
                </c:pt>
                <c:pt idx="34168">
                  <c:v>0.65900000000000003</c:v>
                </c:pt>
                <c:pt idx="34169">
                  <c:v>0.93100000000000005</c:v>
                </c:pt>
                <c:pt idx="34170">
                  <c:v>0.93</c:v>
                </c:pt>
                <c:pt idx="34171">
                  <c:v>0.92900000000000005</c:v>
                </c:pt>
                <c:pt idx="34172">
                  <c:v>0.875</c:v>
                </c:pt>
                <c:pt idx="34173">
                  <c:v>0.84399999999999997</c:v>
                </c:pt>
                <c:pt idx="34174">
                  <c:v>0.92100000000000004</c:v>
                </c:pt>
                <c:pt idx="34175">
                  <c:v>0.93600000000000005</c:v>
                </c:pt>
                <c:pt idx="34176">
                  <c:v>0.95</c:v>
                </c:pt>
                <c:pt idx="34177">
                  <c:v>0.93899999999999995</c:v>
                </c:pt>
                <c:pt idx="34178">
                  <c:v>0.84799999999999998</c:v>
                </c:pt>
                <c:pt idx="34179">
                  <c:v>0.877</c:v>
                </c:pt>
                <c:pt idx="34180">
                  <c:v>0.92200000000000004</c:v>
                </c:pt>
                <c:pt idx="34181">
                  <c:v>0.91800000000000004</c:v>
                </c:pt>
                <c:pt idx="34182">
                  <c:v>0.92100000000000004</c:v>
                </c:pt>
                <c:pt idx="34183">
                  <c:v>0.871</c:v>
                </c:pt>
                <c:pt idx="34184">
                  <c:v>0.92100000000000004</c:v>
                </c:pt>
                <c:pt idx="34185">
                  <c:v>0.91900000000000004</c:v>
                </c:pt>
                <c:pt idx="34186">
                  <c:v>0.91800000000000004</c:v>
                </c:pt>
                <c:pt idx="34187">
                  <c:v>0.876</c:v>
                </c:pt>
                <c:pt idx="34188">
                  <c:v>0.94299999999999995</c:v>
                </c:pt>
                <c:pt idx="34189">
                  <c:v>0.94699999999999995</c:v>
                </c:pt>
                <c:pt idx="34190">
                  <c:v>0.95</c:v>
                </c:pt>
                <c:pt idx="34191">
                  <c:v>0.94599999999999995</c:v>
                </c:pt>
                <c:pt idx="34192">
                  <c:v>0.92800000000000005</c:v>
                </c:pt>
                <c:pt idx="34193">
                  <c:v>0.92200000000000004</c:v>
                </c:pt>
                <c:pt idx="34194">
                  <c:v>0.93100000000000005</c:v>
                </c:pt>
                <c:pt idx="34195">
                  <c:v>0.879</c:v>
                </c:pt>
                <c:pt idx="34196">
                  <c:v>0.94399999999999995</c:v>
                </c:pt>
                <c:pt idx="34197">
                  <c:v>0.92500000000000004</c:v>
                </c:pt>
                <c:pt idx="34198">
                  <c:v>0.92</c:v>
                </c:pt>
                <c:pt idx="34199">
                  <c:v>0.94899999999999995</c:v>
                </c:pt>
                <c:pt idx="34200">
                  <c:v>0.93300000000000005</c:v>
                </c:pt>
                <c:pt idx="34201">
                  <c:v>0.93300000000000005</c:v>
                </c:pt>
                <c:pt idx="34202">
                  <c:v>0.94899999999999995</c:v>
                </c:pt>
                <c:pt idx="34203">
                  <c:v>0.91600000000000004</c:v>
                </c:pt>
                <c:pt idx="34204">
                  <c:v>0.92200000000000004</c:v>
                </c:pt>
                <c:pt idx="34205">
                  <c:v>0.90200000000000002</c:v>
                </c:pt>
                <c:pt idx="34206">
                  <c:v>0.95199999999999996</c:v>
                </c:pt>
                <c:pt idx="34207">
                  <c:v>0.94899999999999995</c:v>
                </c:pt>
                <c:pt idx="34208">
                  <c:v>0.94199999999999995</c:v>
                </c:pt>
                <c:pt idx="34209">
                  <c:v>0.91900000000000004</c:v>
                </c:pt>
                <c:pt idx="34210">
                  <c:v>0.94799999999999995</c:v>
                </c:pt>
                <c:pt idx="34211">
                  <c:v>0.94299999999999995</c:v>
                </c:pt>
                <c:pt idx="34212">
                  <c:v>0.85199999999999998</c:v>
                </c:pt>
                <c:pt idx="34213">
                  <c:v>0.84899999999999998</c:v>
                </c:pt>
                <c:pt idx="34214">
                  <c:v>0.94099999999999995</c:v>
                </c:pt>
                <c:pt idx="34215">
                  <c:v>0.95299999999999996</c:v>
                </c:pt>
                <c:pt idx="34216">
                  <c:v>0.95</c:v>
                </c:pt>
                <c:pt idx="34217">
                  <c:v>0.94399999999999995</c:v>
                </c:pt>
                <c:pt idx="34218">
                  <c:v>0.91100000000000003</c:v>
                </c:pt>
                <c:pt idx="34219">
                  <c:v>0.95199999999999996</c:v>
                </c:pt>
                <c:pt idx="34220">
                  <c:v>0.92800000000000005</c:v>
                </c:pt>
                <c:pt idx="34221">
                  <c:v>0.92600000000000005</c:v>
                </c:pt>
                <c:pt idx="34222">
                  <c:v>0.91900000000000004</c:v>
                </c:pt>
                <c:pt idx="34223">
                  <c:v>0.92800000000000005</c:v>
                </c:pt>
                <c:pt idx="34224">
                  <c:v>0.94799999999999995</c:v>
                </c:pt>
                <c:pt idx="34225">
                  <c:v>0.94499999999999995</c:v>
                </c:pt>
                <c:pt idx="34226">
                  <c:v>0.94199999999999995</c:v>
                </c:pt>
                <c:pt idx="34227">
                  <c:v>0.93</c:v>
                </c:pt>
                <c:pt idx="34228">
                  <c:v>0.91300000000000003</c:v>
                </c:pt>
                <c:pt idx="34229">
                  <c:v>0.92</c:v>
                </c:pt>
                <c:pt idx="34230">
                  <c:v>0.65300000000000002</c:v>
                </c:pt>
                <c:pt idx="34231">
                  <c:v>0.95499999999999996</c:v>
                </c:pt>
                <c:pt idx="34232">
                  <c:v>0.94499999999999995</c:v>
                </c:pt>
                <c:pt idx="34233">
                  <c:v>0.91</c:v>
                </c:pt>
                <c:pt idx="34234">
                  <c:v>0.88500000000000001</c:v>
                </c:pt>
                <c:pt idx="34235">
                  <c:v>0.92100000000000004</c:v>
                </c:pt>
                <c:pt idx="34236">
                  <c:v>0.94699999999999995</c:v>
                </c:pt>
                <c:pt idx="34237">
                  <c:v>0.92800000000000005</c:v>
                </c:pt>
                <c:pt idx="34238">
                  <c:v>0.92500000000000004</c:v>
                </c:pt>
                <c:pt idx="34239">
                  <c:v>0.91</c:v>
                </c:pt>
                <c:pt idx="34240">
                  <c:v>0.88300000000000001</c:v>
                </c:pt>
                <c:pt idx="34241">
                  <c:v>0.88500000000000001</c:v>
                </c:pt>
                <c:pt idx="34242">
                  <c:v>0.95099999999999996</c:v>
                </c:pt>
                <c:pt idx="34243">
                  <c:v>0.95199999999999996</c:v>
                </c:pt>
                <c:pt idx="34244">
                  <c:v>0.95199999999999996</c:v>
                </c:pt>
                <c:pt idx="34245">
                  <c:v>0.85399999999999998</c:v>
                </c:pt>
                <c:pt idx="34246">
                  <c:v>0.92800000000000005</c:v>
                </c:pt>
                <c:pt idx="34247">
                  <c:v>0.92800000000000005</c:v>
                </c:pt>
                <c:pt idx="34248">
                  <c:v>0.85699999999999998</c:v>
                </c:pt>
                <c:pt idx="34249">
                  <c:v>0.94</c:v>
                </c:pt>
                <c:pt idx="34250">
                  <c:v>0.88400000000000001</c:v>
                </c:pt>
                <c:pt idx="34251">
                  <c:v>0.92700000000000005</c:v>
                </c:pt>
                <c:pt idx="34252">
                  <c:v>0.92</c:v>
                </c:pt>
                <c:pt idx="34253">
                  <c:v>0.878</c:v>
                </c:pt>
                <c:pt idx="34254">
                  <c:v>0.92600000000000005</c:v>
                </c:pt>
                <c:pt idx="34255">
                  <c:v>0.92500000000000004</c:v>
                </c:pt>
                <c:pt idx="34256">
                  <c:v>0.90800000000000003</c:v>
                </c:pt>
                <c:pt idx="34257">
                  <c:v>0.93300000000000005</c:v>
                </c:pt>
                <c:pt idx="34258">
                  <c:v>0.94199999999999995</c:v>
                </c:pt>
                <c:pt idx="34259">
                  <c:v>0.88</c:v>
                </c:pt>
                <c:pt idx="34260">
                  <c:v>0.878</c:v>
                </c:pt>
                <c:pt idx="34261">
                  <c:v>0.94299999999999995</c:v>
                </c:pt>
                <c:pt idx="34262">
                  <c:v>0.878</c:v>
                </c:pt>
                <c:pt idx="34263">
                  <c:v>0.92500000000000004</c:v>
                </c:pt>
                <c:pt idx="34264">
                  <c:v>0.92200000000000004</c:v>
                </c:pt>
                <c:pt idx="34265">
                  <c:v>0.92400000000000004</c:v>
                </c:pt>
                <c:pt idx="34266">
                  <c:v>0.879</c:v>
                </c:pt>
                <c:pt idx="34267">
                  <c:v>0.92500000000000004</c:v>
                </c:pt>
                <c:pt idx="34268">
                  <c:v>0.95</c:v>
                </c:pt>
                <c:pt idx="34269">
                  <c:v>0.92400000000000004</c:v>
                </c:pt>
                <c:pt idx="34270">
                  <c:v>0.95</c:v>
                </c:pt>
                <c:pt idx="34271">
                  <c:v>0.95299999999999996</c:v>
                </c:pt>
                <c:pt idx="34272">
                  <c:v>0.95</c:v>
                </c:pt>
                <c:pt idx="34273">
                  <c:v>0.93100000000000005</c:v>
                </c:pt>
                <c:pt idx="34274">
                  <c:v>0.92600000000000005</c:v>
                </c:pt>
                <c:pt idx="34275">
                  <c:v>0.88100000000000001</c:v>
                </c:pt>
                <c:pt idx="34276">
                  <c:v>0.95499999999999996</c:v>
                </c:pt>
                <c:pt idx="34277">
                  <c:v>0.93400000000000005</c:v>
                </c:pt>
                <c:pt idx="34278">
                  <c:v>0.95299999999999996</c:v>
                </c:pt>
                <c:pt idx="34279">
                  <c:v>0.92400000000000004</c:v>
                </c:pt>
                <c:pt idx="34280">
                  <c:v>0.92900000000000005</c:v>
                </c:pt>
                <c:pt idx="34281">
                  <c:v>0.86099999999999999</c:v>
                </c:pt>
                <c:pt idx="34282">
                  <c:v>0.95599999999999996</c:v>
                </c:pt>
                <c:pt idx="34283">
                  <c:v>0.95399999999999996</c:v>
                </c:pt>
                <c:pt idx="34284">
                  <c:v>0.93799999999999994</c:v>
                </c:pt>
                <c:pt idx="34285">
                  <c:v>0.92</c:v>
                </c:pt>
                <c:pt idx="34286">
                  <c:v>0.95199999999999996</c:v>
                </c:pt>
                <c:pt idx="34287">
                  <c:v>0.94699999999999995</c:v>
                </c:pt>
                <c:pt idx="34288">
                  <c:v>0.92200000000000004</c:v>
                </c:pt>
                <c:pt idx="34289">
                  <c:v>0.92500000000000004</c:v>
                </c:pt>
                <c:pt idx="34290">
                  <c:v>0.95699999999999996</c:v>
                </c:pt>
                <c:pt idx="34291">
                  <c:v>0.95499999999999996</c:v>
                </c:pt>
                <c:pt idx="34292">
                  <c:v>0.85399999999999998</c:v>
                </c:pt>
                <c:pt idx="34293">
                  <c:v>0.85099999999999998</c:v>
                </c:pt>
                <c:pt idx="34294">
                  <c:v>0.94699999999999995</c:v>
                </c:pt>
                <c:pt idx="34295">
                  <c:v>0.95</c:v>
                </c:pt>
                <c:pt idx="34296">
                  <c:v>0.93200000000000005</c:v>
                </c:pt>
                <c:pt idx="34297">
                  <c:v>0.92900000000000005</c:v>
                </c:pt>
                <c:pt idx="34298">
                  <c:v>0.92100000000000004</c:v>
                </c:pt>
                <c:pt idx="34299">
                  <c:v>0.93100000000000005</c:v>
                </c:pt>
                <c:pt idx="34300">
                  <c:v>0.91700000000000004</c:v>
                </c:pt>
                <c:pt idx="34301">
                  <c:v>0.95</c:v>
                </c:pt>
                <c:pt idx="34302">
                  <c:v>0.92500000000000004</c:v>
                </c:pt>
                <c:pt idx="34303">
                  <c:v>0.93</c:v>
                </c:pt>
                <c:pt idx="34304">
                  <c:v>0.92400000000000004</c:v>
                </c:pt>
                <c:pt idx="34305">
                  <c:v>0.93</c:v>
                </c:pt>
                <c:pt idx="34306">
                  <c:v>0.88500000000000001</c:v>
                </c:pt>
                <c:pt idx="34307">
                  <c:v>0.873</c:v>
                </c:pt>
                <c:pt idx="34308">
                  <c:v>0.92800000000000005</c:v>
                </c:pt>
                <c:pt idx="34309">
                  <c:v>0.93200000000000005</c:v>
                </c:pt>
                <c:pt idx="34310">
                  <c:v>0.88700000000000001</c:v>
                </c:pt>
                <c:pt idx="34311">
                  <c:v>0.91500000000000004</c:v>
                </c:pt>
                <c:pt idx="34312">
                  <c:v>0.95699999999999996</c:v>
                </c:pt>
                <c:pt idx="34313">
                  <c:v>0.95699999999999996</c:v>
                </c:pt>
                <c:pt idx="34314">
                  <c:v>0.93100000000000005</c:v>
                </c:pt>
                <c:pt idx="34315">
                  <c:v>0.93100000000000005</c:v>
                </c:pt>
                <c:pt idx="34316">
                  <c:v>0.88</c:v>
                </c:pt>
                <c:pt idx="34317">
                  <c:v>0.92800000000000005</c:v>
                </c:pt>
                <c:pt idx="34318">
                  <c:v>0.92500000000000004</c:v>
                </c:pt>
                <c:pt idx="34319">
                  <c:v>0.88300000000000001</c:v>
                </c:pt>
                <c:pt idx="34320">
                  <c:v>0.93600000000000005</c:v>
                </c:pt>
                <c:pt idx="34321">
                  <c:v>0.88100000000000001</c:v>
                </c:pt>
                <c:pt idx="34322">
                  <c:v>0.91100000000000003</c:v>
                </c:pt>
                <c:pt idx="34323">
                  <c:v>0.92500000000000004</c:v>
                </c:pt>
                <c:pt idx="34324">
                  <c:v>0.88</c:v>
                </c:pt>
                <c:pt idx="34325">
                  <c:v>0.93899999999999995</c:v>
                </c:pt>
                <c:pt idx="34326">
                  <c:v>0.92800000000000005</c:v>
                </c:pt>
                <c:pt idx="34327">
                  <c:v>0.88100000000000001</c:v>
                </c:pt>
                <c:pt idx="34328">
                  <c:v>0.92700000000000005</c:v>
                </c:pt>
                <c:pt idx="34329">
                  <c:v>0.92600000000000005</c:v>
                </c:pt>
                <c:pt idx="34330">
                  <c:v>0.92900000000000005</c:v>
                </c:pt>
                <c:pt idx="34331">
                  <c:v>0.95299999999999996</c:v>
                </c:pt>
                <c:pt idx="34332">
                  <c:v>0.95599999999999996</c:v>
                </c:pt>
                <c:pt idx="34333">
                  <c:v>0.92900000000000005</c:v>
                </c:pt>
                <c:pt idx="34334">
                  <c:v>0.93400000000000005</c:v>
                </c:pt>
                <c:pt idx="34335">
                  <c:v>0.93700000000000006</c:v>
                </c:pt>
                <c:pt idx="34336">
                  <c:v>0.92800000000000005</c:v>
                </c:pt>
                <c:pt idx="34337">
                  <c:v>0.96</c:v>
                </c:pt>
                <c:pt idx="34338">
                  <c:v>0.86399999999999999</c:v>
                </c:pt>
                <c:pt idx="34339">
                  <c:v>0.92400000000000004</c:v>
                </c:pt>
                <c:pt idx="34340">
                  <c:v>0.94299999999999995</c:v>
                </c:pt>
                <c:pt idx="34341">
                  <c:v>0.92600000000000005</c:v>
                </c:pt>
                <c:pt idx="34342">
                  <c:v>0.96099999999999997</c:v>
                </c:pt>
                <c:pt idx="34343">
                  <c:v>0.95799999999999996</c:v>
                </c:pt>
                <c:pt idx="34344">
                  <c:v>0.95199999999999996</c:v>
                </c:pt>
                <c:pt idx="34345">
                  <c:v>0.93600000000000005</c:v>
                </c:pt>
                <c:pt idx="34346">
                  <c:v>0.93300000000000005</c:v>
                </c:pt>
                <c:pt idx="34347">
                  <c:v>0.93500000000000005</c:v>
                </c:pt>
                <c:pt idx="34348">
                  <c:v>0.92</c:v>
                </c:pt>
                <c:pt idx="34349">
                  <c:v>0.92900000000000005</c:v>
                </c:pt>
                <c:pt idx="34350">
                  <c:v>0.93200000000000005</c:v>
                </c:pt>
                <c:pt idx="34351">
                  <c:v>0.92800000000000005</c:v>
                </c:pt>
                <c:pt idx="34352">
                  <c:v>0.93200000000000005</c:v>
                </c:pt>
                <c:pt idx="34353">
                  <c:v>0.876</c:v>
                </c:pt>
                <c:pt idx="34354">
                  <c:v>0.93100000000000005</c:v>
                </c:pt>
                <c:pt idx="34355">
                  <c:v>0.93500000000000005</c:v>
                </c:pt>
                <c:pt idx="34356">
                  <c:v>0.96099999999999997</c:v>
                </c:pt>
                <c:pt idx="34357">
                  <c:v>0.93300000000000005</c:v>
                </c:pt>
                <c:pt idx="34358">
                  <c:v>0.95899999999999996</c:v>
                </c:pt>
                <c:pt idx="34359">
                  <c:v>0.94</c:v>
                </c:pt>
                <c:pt idx="34360">
                  <c:v>0.95399999999999996</c:v>
                </c:pt>
                <c:pt idx="34361">
                  <c:v>0.95499999999999996</c:v>
                </c:pt>
                <c:pt idx="34362">
                  <c:v>0.95799999999999996</c:v>
                </c:pt>
                <c:pt idx="34363">
                  <c:v>0.96699999999999997</c:v>
                </c:pt>
                <c:pt idx="34364">
                  <c:v>0.96899999999999997</c:v>
                </c:pt>
                <c:pt idx="34365">
                  <c:v>0.82699999999999996</c:v>
                </c:pt>
                <c:pt idx="34366">
                  <c:v>0.96399999999999997</c:v>
                </c:pt>
                <c:pt idx="34367">
                  <c:v>0.81399999999999995</c:v>
                </c:pt>
                <c:pt idx="34368">
                  <c:v>0.96099999999999997</c:v>
                </c:pt>
                <c:pt idx="34369">
                  <c:v>0.96399999999999997</c:v>
                </c:pt>
                <c:pt idx="34370">
                  <c:v>0.96499999999999997</c:v>
                </c:pt>
                <c:pt idx="34371">
                  <c:v>0.96899999999999997</c:v>
                </c:pt>
                <c:pt idx="34372">
                  <c:v>0.95699999999999996</c:v>
                </c:pt>
                <c:pt idx="34373">
                  <c:v>0.95799999999999996</c:v>
                </c:pt>
                <c:pt idx="34374">
                  <c:v>0.96199999999999997</c:v>
                </c:pt>
                <c:pt idx="34375">
                  <c:v>0.50700000000000001</c:v>
                </c:pt>
                <c:pt idx="34376">
                  <c:v>0.50700000000000001</c:v>
                </c:pt>
                <c:pt idx="34377">
                  <c:v>0.51800000000000002</c:v>
                </c:pt>
                <c:pt idx="34378">
                  <c:v>0.51800000000000002</c:v>
                </c:pt>
                <c:pt idx="34379">
                  <c:v>0.51</c:v>
                </c:pt>
                <c:pt idx="34380">
                  <c:v>0.51</c:v>
                </c:pt>
                <c:pt idx="34381">
                  <c:v>0.77300000000000002</c:v>
                </c:pt>
                <c:pt idx="34382">
                  <c:v>0.51400000000000001</c:v>
                </c:pt>
                <c:pt idx="34383">
                  <c:v>0.52</c:v>
                </c:pt>
                <c:pt idx="34384">
                  <c:v>0.52100000000000002</c:v>
                </c:pt>
                <c:pt idx="34385">
                  <c:v>0.52100000000000002</c:v>
                </c:pt>
                <c:pt idx="34386">
                  <c:v>0.52500000000000002</c:v>
                </c:pt>
                <c:pt idx="34387">
                  <c:v>0.53100000000000003</c:v>
                </c:pt>
                <c:pt idx="34388">
                  <c:v>0.495</c:v>
                </c:pt>
                <c:pt idx="34389">
                  <c:v>0.495</c:v>
                </c:pt>
                <c:pt idx="34390">
                  <c:v>0.47799999999999998</c:v>
                </c:pt>
                <c:pt idx="34391">
                  <c:v>0.47799999999999998</c:v>
                </c:pt>
                <c:pt idx="34392">
                  <c:v>0.53300000000000003</c:v>
                </c:pt>
                <c:pt idx="34393">
                  <c:v>0.53300000000000003</c:v>
                </c:pt>
                <c:pt idx="34394">
                  <c:v>0.52300000000000002</c:v>
                </c:pt>
                <c:pt idx="34395">
                  <c:v>0.52500000000000002</c:v>
                </c:pt>
                <c:pt idx="34396">
                  <c:v>0.52500000000000002</c:v>
                </c:pt>
                <c:pt idx="34397">
                  <c:v>0.48599999999999999</c:v>
                </c:pt>
                <c:pt idx="34398">
                  <c:v>0.53700000000000003</c:v>
                </c:pt>
                <c:pt idx="34399">
                  <c:v>0.53700000000000003</c:v>
                </c:pt>
                <c:pt idx="34400">
                  <c:v>0.53600000000000003</c:v>
                </c:pt>
                <c:pt idx="34401">
                  <c:v>0.54300000000000004</c:v>
                </c:pt>
                <c:pt idx="34402">
                  <c:v>0.47699999999999998</c:v>
                </c:pt>
                <c:pt idx="34403">
                  <c:v>0.47699999999999998</c:v>
                </c:pt>
                <c:pt idx="34404">
                  <c:v>0.505</c:v>
                </c:pt>
                <c:pt idx="34405">
                  <c:v>0.505</c:v>
                </c:pt>
                <c:pt idx="34406">
                  <c:v>0.48699999999999999</c:v>
                </c:pt>
                <c:pt idx="34407">
                  <c:v>0.48699999999999999</c:v>
                </c:pt>
                <c:pt idx="34408">
                  <c:v>0.54500000000000004</c:v>
                </c:pt>
                <c:pt idx="34409">
                  <c:v>0.54500000000000004</c:v>
                </c:pt>
                <c:pt idx="34410">
                  <c:v>0.505</c:v>
                </c:pt>
                <c:pt idx="34411">
                  <c:v>0.53500000000000003</c:v>
                </c:pt>
                <c:pt idx="34412">
                  <c:v>0.498</c:v>
                </c:pt>
                <c:pt idx="34413">
                  <c:v>0.498</c:v>
                </c:pt>
                <c:pt idx="34414">
                  <c:v>0.78500000000000003</c:v>
                </c:pt>
                <c:pt idx="34415">
                  <c:v>0.495</c:v>
                </c:pt>
                <c:pt idx="34416">
                  <c:v>0.53600000000000003</c:v>
                </c:pt>
                <c:pt idx="34417">
                  <c:v>0.53600000000000003</c:v>
                </c:pt>
                <c:pt idx="34418">
                  <c:v>0.48099999999999998</c:v>
                </c:pt>
                <c:pt idx="34419">
                  <c:v>0.48099999999999998</c:v>
                </c:pt>
                <c:pt idx="34420">
                  <c:v>0.47399999999999998</c:v>
                </c:pt>
                <c:pt idx="34421">
                  <c:v>0.47399999999999998</c:v>
                </c:pt>
                <c:pt idx="34422">
                  <c:v>0.54800000000000004</c:v>
                </c:pt>
                <c:pt idx="34423">
                  <c:v>0.48499999999999999</c:v>
                </c:pt>
                <c:pt idx="34424">
                  <c:v>0.54900000000000004</c:v>
                </c:pt>
                <c:pt idx="34425">
                  <c:v>0.54800000000000004</c:v>
                </c:pt>
                <c:pt idx="34426">
                  <c:v>0.48899999999999999</c:v>
                </c:pt>
                <c:pt idx="34427">
                  <c:v>0.54</c:v>
                </c:pt>
                <c:pt idx="34428">
                  <c:v>0.753</c:v>
                </c:pt>
                <c:pt idx="34429">
                  <c:v>0.48199999999999998</c:v>
                </c:pt>
                <c:pt idx="34430">
                  <c:v>0.48599999999999999</c:v>
                </c:pt>
                <c:pt idx="34431">
                  <c:v>0.48599999999999999</c:v>
                </c:pt>
                <c:pt idx="34432">
                  <c:v>0.77900000000000003</c:v>
                </c:pt>
                <c:pt idx="34433">
                  <c:v>0.54100000000000004</c:v>
                </c:pt>
                <c:pt idx="34434">
                  <c:v>0.54</c:v>
                </c:pt>
                <c:pt idx="34435">
                  <c:v>0.55700000000000005</c:v>
                </c:pt>
                <c:pt idx="34436">
                  <c:v>0.55700000000000005</c:v>
                </c:pt>
                <c:pt idx="34437">
                  <c:v>0.51600000000000001</c:v>
                </c:pt>
                <c:pt idx="34438">
                  <c:v>0.48</c:v>
                </c:pt>
                <c:pt idx="34439">
                  <c:v>0.48</c:v>
                </c:pt>
                <c:pt idx="34440">
                  <c:v>0.50900000000000001</c:v>
                </c:pt>
                <c:pt idx="34441">
                  <c:v>0.50900000000000001</c:v>
                </c:pt>
                <c:pt idx="34442">
                  <c:v>0.50600000000000001</c:v>
                </c:pt>
                <c:pt idx="34443">
                  <c:v>0.505</c:v>
                </c:pt>
                <c:pt idx="34444">
                  <c:v>0.54800000000000004</c:v>
                </c:pt>
                <c:pt idx="34445">
                  <c:v>0.54800000000000004</c:v>
                </c:pt>
                <c:pt idx="34446">
                  <c:v>0.49</c:v>
                </c:pt>
                <c:pt idx="34447">
                  <c:v>0.49</c:v>
                </c:pt>
                <c:pt idx="34448">
                  <c:v>0.53800000000000003</c:v>
                </c:pt>
                <c:pt idx="34449">
                  <c:v>0.56100000000000005</c:v>
                </c:pt>
                <c:pt idx="34450">
                  <c:v>0.50900000000000001</c:v>
                </c:pt>
                <c:pt idx="34451">
                  <c:v>0.48299999999999998</c:v>
                </c:pt>
                <c:pt idx="34452">
                  <c:v>0.48299999999999998</c:v>
                </c:pt>
                <c:pt idx="34453">
                  <c:v>0.49399999999999999</c:v>
                </c:pt>
                <c:pt idx="34454">
                  <c:v>0.54</c:v>
                </c:pt>
                <c:pt idx="34455">
                  <c:v>0.54</c:v>
                </c:pt>
                <c:pt idx="34456">
                  <c:v>0.56100000000000005</c:v>
                </c:pt>
                <c:pt idx="34457">
                  <c:v>0.56000000000000005</c:v>
                </c:pt>
                <c:pt idx="34458">
                  <c:v>0.498</c:v>
                </c:pt>
                <c:pt idx="34459">
                  <c:v>0.55200000000000005</c:v>
                </c:pt>
                <c:pt idx="34460">
                  <c:v>0.5</c:v>
                </c:pt>
                <c:pt idx="34461">
                  <c:v>0.499</c:v>
                </c:pt>
                <c:pt idx="34462">
                  <c:v>0.49099999999999999</c:v>
                </c:pt>
                <c:pt idx="34463">
                  <c:v>0.47699999999999998</c:v>
                </c:pt>
                <c:pt idx="34464">
                  <c:v>0.47699999999999998</c:v>
                </c:pt>
                <c:pt idx="34465">
                  <c:v>0.48799999999999999</c:v>
                </c:pt>
                <c:pt idx="34466">
                  <c:v>0.55300000000000005</c:v>
                </c:pt>
                <c:pt idx="34467">
                  <c:v>0.55200000000000005</c:v>
                </c:pt>
                <c:pt idx="34468">
                  <c:v>0.751</c:v>
                </c:pt>
                <c:pt idx="34469">
                  <c:v>0.56999999999999995</c:v>
                </c:pt>
                <c:pt idx="34470">
                  <c:v>0.56999999999999995</c:v>
                </c:pt>
                <c:pt idx="34471">
                  <c:v>0.499</c:v>
                </c:pt>
                <c:pt idx="34472">
                  <c:v>0.54400000000000004</c:v>
                </c:pt>
                <c:pt idx="34473">
                  <c:v>0.55800000000000005</c:v>
                </c:pt>
                <c:pt idx="34474">
                  <c:v>0.52600000000000002</c:v>
                </c:pt>
                <c:pt idx="34475">
                  <c:v>0.48499999999999999</c:v>
                </c:pt>
                <c:pt idx="34476">
                  <c:v>0.48899999999999999</c:v>
                </c:pt>
                <c:pt idx="34477">
                  <c:v>0.48899999999999999</c:v>
                </c:pt>
                <c:pt idx="34478">
                  <c:v>0.56000000000000005</c:v>
                </c:pt>
                <c:pt idx="34479">
                  <c:v>0.56000000000000005</c:v>
                </c:pt>
                <c:pt idx="34480">
                  <c:v>0.51900000000000002</c:v>
                </c:pt>
                <c:pt idx="34481">
                  <c:v>0.51900000000000002</c:v>
                </c:pt>
                <c:pt idx="34482">
                  <c:v>0.499</c:v>
                </c:pt>
                <c:pt idx="34483">
                  <c:v>0.499</c:v>
                </c:pt>
                <c:pt idx="34484">
                  <c:v>0.51700000000000002</c:v>
                </c:pt>
                <c:pt idx="34485">
                  <c:v>0.52100000000000002</c:v>
                </c:pt>
                <c:pt idx="34486">
                  <c:v>0.55000000000000004</c:v>
                </c:pt>
                <c:pt idx="34487">
                  <c:v>0.52100000000000002</c:v>
                </c:pt>
                <c:pt idx="34488">
                  <c:v>0.57399999999999995</c:v>
                </c:pt>
                <c:pt idx="34489">
                  <c:v>0.51900000000000002</c:v>
                </c:pt>
                <c:pt idx="34490">
                  <c:v>0.75700000000000001</c:v>
                </c:pt>
                <c:pt idx="34491">
                  <c:v>0.55200000000000005</c:v>
                </c:pt>
                <c:pt idx="34492">
                  <c:v>0.55200000000000005</c:v>
                </c:pt>
                <c:pt idx="34493">
                  <c:v>0.51200000000000001</c:v>
                </c:pt>
                <c:pt idx="34494">
                  <c:v>0.51200000000000001</c:v>
                </c:pt>
                <c:pt idx="34495">
                  <c:v>0.57499999999999996</c:v>
                </c:pt>
                <c:pt idx="34496">
                  <c:v>0.49099999999999999</c:v>
                </c:pt>
                <c:pt idx="34497">
                  <c:v>0.57299999999999995</c:v>
                </c:pt>
                <c:pt idx="34498">
                  <c:v>0.504</c:v>
                </c:pt>
                <c:pt idx="34499">
                  <c:v>0.49299999999999999</c:v>
                </c:pt>
                <c:pt idx="34500">
                  <c:v>0.49299999999999999</c:v>
                </c:pt>
                <c:pt idx="34501">
                  <c:v>0.56399999999999995</c:v>
                </c:pt>
                <c:pt idx="34502">
                  <c:v>0.65</c:v>
                </c:pt>
                <c:pt idx="34503">
                  <c:v>0.50900000000000001</c:v>
                </c:pt>
                <c:pt idx="34504">
                  <c:v>0.50800000000000001</c:v>
                </c:pt>
                <c:pt idx="34505">
                  <c:v>0.5</c:v>
                </c:pt>
                <c:pt idx="34506">
                  <c:v>0.56499999999999995</c:v>
                </c:pt>
                <c:pt idx="34507">
                  <c:v>0.48599999999999999</c:v>
                </c:pt>
                <c:pt idx="34508">
                  <c:v>0.48599999999999999</c:v>
                </c:pt>
                <c:pt idx="34509">
                  <c:v>0.56399999999999995</c:v>
                </c:pt>
                <c:pt idx="34510">
                  <c:v>0.497</c:v>
                </c:pt>
                <c:pt idx="34511">
                  <c:v>0.58299999999999996</c:v>
                </c:pt>
                <c:pt idx="34512">
                  <c:v>0.58299999999999996</c:v>
                </c:pt>
                <c:pt idx="34513">
                  <c:v>0.50900000000000001</c:v>
                </c:pt>
                <c:pt idx="34514">
                  <c:v>0.55600000000000005</c:v>
                </c:pt>
                <c:pt idx="34515">
                  <c:v>0.498</c:v>
                </c:pt>
                <c:pt idx="34516">
                  <c:v>0.499</c:v>
                </c:pt>
                <c:pt idx="34517">
                  <c:v>0.502</c:v>
                </c:pt>
                <c:pt idx="34518">
                  <c:v>0.57099999999999995</c:v>
                </c:pt>
                <c:pt idx="34519">
                  <c:v>0.503</c:v>
                </c:pt>
                <c:pt idx="34520">
                  <c:v>0.502</c:v>
                </c:pt>
                <c:pt idx="34521">
                  <c:v>0.76700000000000002</c:v>
                </c:pt>
                <c:pt idx="34522">
                  <c:v>0.49399999999999999</c:v>
                </c:pt>
                <c:pt idx="34523">
                  <c:v>0.55600000000000005</c:v>
                </c:pt>
                <c:pt idx="34524">
                  <c:v>0.57299999999999995</c:v>
                </c:pt>
                <c:pt idx="34525">
                  <c:v>0.57299999999999995</c:v>
                </c:pt>
                <c:pt idx="34526">
                  <c:v>0.55500000000000005</c:v>
                </c:pt>
                <c:pt idx="34527">
                  <c:v>0.50900000000000001</c:v>
                </c:pt>
                <c:pt idx="34528">
                  <c:v>0.50900000000000001</c:v>
                </c:pt>
                <c:pt idx="34529">
                  <c:v>0.498</c:v>
                </c:pt>
                <c:pt idx="34530">
                  <c:v>0.498</c:v>
                </c:pt>
                <c:pt idx="34531">
                  <c:v>0.53</c:v>
                </c:pt>
                <c:pt idx="34532">
                  <c:v>0.53</c:v>
                </c:pt>
                <c:pt idx="34533">
                  <c:v>0.52800000000000002</c:v>
                </c:pt>
                <c:pt idx="34534">
                  <c:v>0.56200000000000006</c:v>
                </c:pt>
                <c:pt idx="34535">
                  <c:v>0.58699999999999997</c:v>
                </c:pt>
                <c:pt idx="34536">
                  <c:v>0.53200000000000003</c:v>
                </c:pt>
                <c:pt idx="34537">
                  <c:v>0.49399999999999999</c:v>
                </c:pt>
                <c:pt idx="34538">
                  <c:v>0.495</c:v>
                </c:pt>
                <c:pt idx="34539">
                  <c:v>0.53100000000000003</c:v>
                </c:pt>
                <c:pt idx="34540">
                  <c:v>0.56399999999999995</c:v>
                </c:pt>
                <c:pt idx="34541">
                  <c:v>0.56399999999999995</c:v>
                </c:pt>
                <c:pt idx="34542">
                  <c:v>0.51800000000000002</c:v>
                </c:pt>
                <c:pt idx="34543">
                  <c:v>0.49199999999999999</c:v>
                </c:pt>
                <c:pt idx="34544">
                  <c:v>0.49199999999999999</c:v>
                </c:pt>
                <c:pt idx="34545">
                  <c:v>0.49199999999999999</c:v>
                </c:pt>
                <c:pt idx="34546">
                  <c:v>0.52300000000000002</c:v>
                </c:pt>
                <c:pt idx="34547">
                  <c:v>0.52300000000000002</c:v>
                </c:pt>
                <c:pt idx="34548">
                  <c:v>0.5</c:v>
                </c:pt>
                <c:pt idx="34549">
                  <c:v>0.502</c:v>
                </c:pt>
                <c:pt idx="34550">
                  <c:v>0.502</c:v>
                </c:pt>
                <c:pt idx="34551">
                  <c:v>0.57699999999999996</c:v>
                </c:pt>
                <c:pt idx="34552">
                  <c:v>0.52400000000000002</c:v>
                </c:pt>
                <c:pt idx="34553">
                  <c:v>0.51900000000000002</c:v>
                </c:pt>
                <c:pt idx="34554">
                  <c:v>0.51800000000000002</c:v>
                </c:pt>
                <c:pt idx="34555">
                  <c:v>0.52400000000000002</c:v>
                </c:pt>
                <c:pt idx="34556">
                  <c:v>0.55500000000000005</c:v>
                </c:pt>
                <c:pt idx="34557">
                  <c:v>0.55500000000000005</c:v>
                </c:pt>
                <c:pt idx="34558">
                  <c:v>0.52300000000000002</c:v>
                </c:pt>
                <c:pt idx="34559">
                  <c:v>0.57799999999999996</c:v>
                </c:pt>
                <c:pt idx="34560">
                  <c:v>0.57699999999999996</c:v>
                </c:pt>
                <c:pt idx="34561">
                  <c:v>0.59599999999999997</c:v>
                </c:pt>
                <c:pt idx="34562">
                  <c:v>0.59599999999999997</c:v>
                </c:pt>
                <c:pt idx="34563">
                  <c:v>0.51900000000000002</c:v>
                </c:pt>
                <c:pt idx="34564">
                  <c:v>0.56799999999999995</c:v>
                </c:pt>
                <c:pt idx="34565">
                  <c:v>0.495</c:v>
                </c:pt>
                <c:pt idx="34566">
                  <c:v>0.495</c:v>
                </c:pt>
                <c:pt idx="34567">
                  <c:v>0.51100000000000001</c:v>
                </c:pt>
                <c:pt idx="34568">
                  <c:v>0.58499999999999996</c:v>
                </c:pt>
                <c:pt idx="34569">
                  <c:v>0.50800000000000001</c:v>
                </c:pt>
                <c:pt idx="34570">
                  <c:v>0.50800000000000001</c:v>
                </c:pt>
                <c:pt idx="34571">
                  <c:v>0.51200000000000001</c:v>
                </c:pt>
                <c:pt idx="34572">
                  <c:v>0.51200000000000001</c:v>
                </c:pt>
                <c:pt idx="34573">
                  <c:v>0.56899999999999995</c:v>
                </c:pt>
                <c:pt idx="34574">
                  <c:v>0.51900000000000002</c:v>
                </c:pt>
                <c:pt idx="34575">
                  <c:v>0.51900000000000002</c:v>
                </c:pt>
                <c:pt idx="34576">
                  <c:v>0.56799999999999995</c:v>
                </c:pt>
                <c:pt idx="34577">
                  <c:v>0.58699999999999997</c:v>
                </c:pt>
                <c:pt idx="34578">
                  <c:v>0.58699999999999997</c:v>
                </c:pt>
                <c:pt idx="34579">
                  <c:v>0.76600000000000001</c:v>
                </c:pt>
                <c:pt idx="34580">
                  <c:v>0.501</c:v>
                </c:pt>
                <c:pt idx="34581">
                  <c:v>0.57499999999999996</c:v>
                </c:pt>
                <c:pt idx="34582">
                  <c:v>0.50800000000000001</c:v>
                </c:pt>
                <c:pt idx="34583">
                  <c:v>0.50800000000000001</c:v>
                </c:pt>
                <c:pt idx="34584">
                  <c:v>0.48899999999999999</c:v>
                </c:pt>
                <c:pt idx="34585">
                  <c:v>0.48899999999999999</c:v>
                </c:pt>
                <c:pt idx="34586">
                  <c:v>0.54100000000000004</c:v>
                </c:pt>
                <c:pt idx="34587">
                  <c:v>0.54100000000000004</c:v>
                </c:pt>
                <c:pt idx="34588">
                  <c:v>0.59899999999999998</c:v>
                </c:pt>
                <c:pt idx="34589">
                  <c:v>0.502</c:v>
                </c:pt>
                <c:pt idx="34590">
                  <c:v>0.53900000000000003</c:v>
                </c:pt>
                <c:pt idx="34591">
                  <c:v>0.502</c:v>
                </c:pt>
                <c:pt idx="34592">
                  <c:v>0.77100000000000002</c:v>
                </c:pt>
                <c:pt idx="34593">
                  <c:v>0.54300000000000004</c:v>
                </c:pt>
                <c:pt idx="34594">
                  <c:v>0.504</c:v>
                </c:pt>
                <c:pt idx="34595">
                  <c:v>0.54300000000000004</c:v>
                </c:pt>
                <c:pt idx="34596">
                  <c:v>0.504</c:v>
                </c:pt>
                <c:pt idx="34597">
                  <c:v>0.77100000000000002</c:v>
                </c:pt>
                <c:pt idx="34598">
                  <c:v>0.57699999999999996</c:v>
                </c:pt>
                <c:pt idx="34599">
                  <c:v>0.57699999999999996</c:v>
                </c:pt>
                <c:pt idx="34600">
                  <c:v>0.60099999999999998</c:v>
                </c:pt>
                <c:pt idx="34601">
                  <c:v>0.6</c:v>
                </c:pt>
                <c:pt idx="34602">
                  <c:v>0.52800000000000002</c:v>
                </c:pt>
                <c:pt idx="34603">
                  <c:v>0.54100000000000004</c:v>
                </c:pt>
                <c:pt idx="34604">
                  <c:v>0.497</c:v>
                </c:pt>
                <c:pt idx="34605">
                  <c:v>0.60599999999999998</c:v>
                </c:pt>
                <c:pt idx="34606">
                  <c:v>0.51200000000000001</c:v>
                </c:pt>
                <c:pt idx="34607">
                  <c:v>0.51200000000000001</c:v>
                </c:pt>
                <c:pt idx="34608">
                  <c:v>0.77600000000000002</c:v>
                </c:pt>
                <c:pt idx="34609">
                  <c:v>0.59</c:v>
                </c:pt>
                <c:pt idx="34610">
                  <c:v>0.501</c:v>
                </c:pt>
                <c:pt idx="34611">
                  <c:v>0.56599999999999995</c:v>
                </c:pt>
                <c:pt idx="34612">
                  <c:v>0.502</c:v>
                </c:pt>
                <c:pt idx="34613">
                  <c:v>0.502</c:v>
                </c:pt>
                <c:pt idx="34614">
                  <c:v>0.53400000000000003</c:v>
                </c:pt>
                <c:pt idx="34615">
                  <c:v>0.53400000000000003</c:v>
                </c:pt>
                <c:pt idx="34616">
                  <c:v>0.53100000000000003</c:v>
                </c:pt>
                <c:pt idx="34617">
                  <c:v>0.52900000000000003</c:v>
                </c:pt>
                <c:pt idx="34618">
                  <c:v>0.52800000000000002</c:v>
                </c:pt>
                <c:pt idx="34619">
                  <c:v>0.51</c:v>
                </c:pt>
                <c:pt idx="34620">
                  <c:v>0.53500000000000003</c:v>
                </c:pt>
                <c:pt idx="34621">
                  <c:v>0.53500000000000003</c:v>
                </c:pt>
                <c:pt idx="34622">
                  <c:v>0.56799999999999995</c:v>
                </c:pt>
                <c:pt idx="34623">
                  <c:v>0.56799999999999995</c:v>
                </c:pt>
                <c:pt idx="34624">
                  <c:v>0.498</c:v>
                </c:pt>
                <c:pt idx="34625">
                  <c:v>0.498</c:v>
                </c:pt>
                <c:pt idx="34626">
                  <c:v>0.59199999999999997</c:v>
                </c:pt>
                <c:pt idx="34627">
                  <c:v>0.59099999999999997</c:v>
                </c:pt>
                <c:pt idx="34628">
                  <c:v>0.81200000000000006</c:v>
                </c:pt>
                <c:pt idx="34629">
                  <c:v>0.53300000000000003</c:v>
                </c:pt>
                <c:pt idx="34630">
                  <c:v>0.60899999999999999</c:v>
                </c:pt>
                <c:pt idx="34631">
                  <c:v>0.60899999999999999</c:v>
                </c:pt>
                <c:pt idx="34632">
                  <c:v>0.53</c:v>
                </c:pt>
                <c:pt idx="34633">
                  <c:v>0.58099999999999996</c:v>
                </c:pt>
                <c:pt idx="34634">
                  <c:v>0.52100000000000002</c:v>
                </c:pt>
                <c:pt idx="34635">
                  <c:v>0.59799999999999998</c:v>
                </c:pt>
                <c:pt idx="34636">
                  <c:v>0.52600000000000002</c:v>
                </c:pt>
                <c:pt idx="34637">
                  <c:v>0.52600000000000002</c:v>
                </c:pt>
                <c:pt idx="34638">
                  <c:v>0.504</c:v>
                </c:pt>
                <c:pt idx="34639">
                  <c:v>0.504</c:v>
                </c:pt>
                <c:pt idx="34640">
                  <c:v>0.50600000000000001</c:v>
                </c:pt>
                <c:pt idx="34641">
                  <c:v>0.50600000000000001</c:v>
                </c:pt>
                <c:pt idx="34642">
                  <c:v>0.51700000000000002</c:v>
                </c:pt>
                <c:pt idx="34643">
                  <c:v>0.52200000000000002</c:v>
                </c:pt>
                <c:pt idx="34644">
                  <c:v>0.51800000000000002</c:v>
                </c:pt>
                <c:pt idx="34645">
                  <c:v>0.52100000000000002</c:v>
                </c:pt>
                <c:pt idx="34646">
                  <c:v>0.51800000000000002</c:v>
                </c:pt>
                <c:pt idx="34647">
                  <c:v>0.52900000000000003</c:v>
                </c:pt>
                <c:pt idx="34648">
                  <c:v>0.52900000000000003</c:v>
                </c:pt>
                <c:pt idx="34649">
                  <c:v>0.58199999999999996</c:v>
                </c:pt>
                <c:pt idx="34650">
                  <c:v>0.58099999999999996</c:v>
                </c:pt>
                <c:pt idx="34651">
                  <c:v>0.6</c:v>
                </c:pt>
                <c:pt idx="34652">
                  <c:v>0.6</c:v>
                </c:pt>
                <c:pt idx="34653">
                  <c:v>0.57199999999999995</c:v>
                </c:pt>
                <c:pt idx="34654">
                  <c:v>0.58799999999999997</c:v>
                </c:pt>
                <c:pt idx="34655">
                  <c:v>0.51300000000000001</c:v>
                </c:pt>
                <c:pt idx="34656">
                  <c:v>0.61099999999999999</c:v>
                </c:pt>
                <c:pt idx="34657">
                  <c:v>0.52300000000000002</c:v>
                </c:pt>
                <c:pt idx="34658">
                  <c:v>0.51</c:v>
                </c:pt>
                <c:pt idx="34659">
                  <c:v>0.498</c:v>
                </c:pt>
                <c:pt idx="34660">
                  <c:v>0.498</c:v>
                </c:pt>
                <c:pt idx="34661">
                  <c:v>0.51800000000000002</c:v>
                </c:pt>
                <c:pt idx="34662">
                  <c:v>0.51800000000000002</c:v>
                </c:pt>
                <c:pt idx="34663">
                  <c:v>0.55300000000000005</c:v>
                </c:pt>
                <c:pt idx="34664">
                  <c:v>0.55300000000000005</c:v>
                </c:pt>
                <c:pt idx="34665">
                  <c:v>0.51100000000000001</c:v>
                </c:pt>
                <c:pt idx="34666">
                  <c:v>0.55100000000000005</c:v>
                </c:pt>
                <c:pt idx="34667">
                  <c:v>0.51200000000000001</c:v>
                </c:pt>
                <c:pt idx="34668">
                  <c:v>0.55500000000000005</c:v>
                </c:pt>
                <c:pt idx="34669">
                  <c:v>0.51600000000000001</c:v>
                </c:pt>
                <c:pt idx="34670">
                  <c:v>0.51500000000000001</c:v>
                </c:pt>
                <c:pt idx="34671">
                  <c:v>0.59</c:v>
                </c:pt>
                <c:pt idx="34672">
                  <c:v>0.59</c:v>
                </c:pt>
                <c:pt idx="34673">
                  <c:v>0.51300000000000001</c:v>
                </c:pt>
                <c:pt idx="34674">
                  <c:v>0.55500000000000005</c:v>
                </c:pt>
                <c:pt idx="34675">
                  <c:v>0.57299999999999995</c:v>
                </c:pt>
                <c:pt idx="34676">
                  <c:v>0.51400000000000001</c:v>
                </c:pt>
                <c:pt idx="34677">
                  <c:v>0.53800000000000003</c:v>
                </c:pt>
                <c:pt idx="34678">
                  <c:v>0.52200000000000002</c:v>
                </c:pt>
                <c:pt idx="34679">
                  <c:v>0.52200000000000002</c:v>
                </c:pt>
                <c:pt idx="34680">
                  <c:v>0.61899999999999999</c:v>
                </c:pt>
                <c:pt idx="34681">
                  <c:v>0.55300000000000005</c:v>
                </c:pt>
                <c:pt idx="34682">
                  <c:v>0.60299999999999998</c:v>
                </c:pt>
                <c:pt idx="34683">
                  <c:v>0.57899999999999996</c:v>
                </c:pt>
                <c:pt idx="34684">
                  <c:v>0.50600000000000001</c:v>
                </c:pt>
                <c:pt idx="34685">
                  <c:v>0.51100000000000001</c:v>
                </c:pt>
                <c:pt idx="34686">
                  <c:v>0.54500000000000004</c:v>
                </c:pt>
                <c:pt idx="34687">
                  <c:v>0.54500000000000004</c:v>
                </c:pt>
                <c:pt idx="34688">
                  <c:v>0.51100000000000001</c:v>
                </c:pt>
                <c:pt idx="34689">
                  <c:v>0.51100000000000001</c:v>
                </c:pt>
                <c:pt idx="34690">
                  <c:v>0.54200000000000004</c:v>
                </c:pt>
                <c:pt idx="34691">
                  <c:v>0.52</c:v>
                </c:pt>
                <c:pt idx="34692">
                  <c:v>0.57999999999999996</c:v>
                </c:pt>
                <c:pt idx="34693">
                  <c:v>0.57999999999999996</c:v>
                </c:pt>
                <c:pt idx="34694">
                  <c:v>0.54700000000000004</c:v>
                </c:pt>
                <c:pt idx="34695">
                  <c:v>0.54600000000000004</c:v>
                </c:pt>
                <c:pt idx="34696">
                  <c:v>0.60499999999999998</c:v>
                </c:pt>
                <c:pt idx="34697">
                  <c:v>0.60399999999999998</c:v>
                </c:pt>
                <c:pt idx="34698">
                  <c:v>0.50700000000000001</c:v>
                </c:pt>
                <c:pt idx="34699">
                  <c:v>0.50800000000000001</c:v>
                </c:pt>
                <c:pt idx="34700">
                  <c:v>0.54</c:v>
                </c:pt>
                <c:pt idx="34701">
                  <c:v>0.621</c:v>
                </c:pt>
                <c:pt idx="34702">
                  <c:v>0.621</c:v>
                </c:pt>
                <c:pt idx="34703">
                  <c:v>0.59399999999999997</c:v>
                </c:pt>
                <c:pt idx="34704">
                  <c:v>0.53100000000000003</c:v>
                </c:pt>
                <c:pt idx="34705">
                  <c:v>0.61</c:v>
                </c:pt>
                <c:pt idx="34706">
                  <c:v>0.54500000000000004</c:v>
                </c:pt>
                <c:pt idx="34707">
                  <c:v>0.76800000000000002</c:v>
                </c:pt>
                <c:pt idx="34708">
                  <c:v>0.76900000000000002</c:v>
                </c:pt>
                <c:pt idx="34709">
                  <c:v>0.51500000000000001</c:v>
                </c:pt>
                <c:pt idx="34710">
                  <c:v>0.51500000000000001</c:v>
                </c:pt>
                <c:pt idx="34711">
                  <c:v>0.53700000000000003</c:v>
                </c:pt>
                <c:pt idx="34712">
                  <c:v>0.53700000000000003</c:v>
                </c:pt>
                <c:pt idx="34713">
                  <c:v>0.51400000000000001</c:v>
                </c:pt>
                <c:pt idx="34714">
                  <c:v>0.51400000000000001</c:v>
                </c:pt>
                <c:pt idx="34715">
                  <c:v>0.505</c:v>
                </c:pt>
                <c:pt idx="34716">
                  <c:v>0.505</c:v>
                </c:pt>
                <c:pt idx="34717">
                  <c:v>0.53500000000000003</c:v>
                </c:pt>
                <c:pt idx="34718">
                  <c:v>0.53300000000000003</c:v>
                </c:pt>
                <c:pt idx="34719">
                  <c:v>0.53200000000000003</c:v>
                </c:pt>
                <c:pt idx="34720">
                  <c:v>0.52700000000000002</c:v>
                </c:pt>
                <c:pt idx="34721">
                  <c:v>0.51400000000000001</c:v>
                </c:pt>
                <c:pt idx="34722">
                  <c:v>0.53900000000000003</c:v>
                </c:pt>
                <c:pt idx="34723">
                  <c:v>0.55700000000000005</c:v>
                </c:pt>
                <c:pt idx="34724">
                  <c:v>0.53900000000000003</c:v>
                </c:pt>
                <c:pt idx="34725">
                  <c:v>0.53900000000000003</c:v>
                </c:pt>
                <c:pt idx="34726">
                  <c:v>0.53900000000000003</c:v>
                </c:pt>
                <c:pt idx="34727">
                  <c:v>0.52800000000000002</c:v>
                </c:pt>
                <c:pt idx="34728">
                  <c:v>0.59599999999999997</c:v>
                </c:pt>
                <c:pt idx="34729">
                  <c:v>0.52900000000000003</c:v>
                </c:pt>
                <c:pt idx="34730">
                  <c:v>0.59399999999999997</c:v>
                </c:pt>
                <c:pt idx="34731">
                  <c:v>0.61199999999999999</c:v>
                </c:pt>
                <c:pt idx="34732">
                  <c:v>0.61199999999999999</c:v>
                </c:pt>
                <c:pt idx="34733">
                  <c:v>0.58399999999999996</c:v>
                </c:pt>
                <c:pt idx="34734">
                  <c:v>0.80800000000000005</c:v>
                </c:pt>
                <c:pt idx="34735">
                  <c:v>0.60199999999999998</c:v>
                </c:pt>
                <c:pt idx="34736">
                  <c:v>0.81699999999999995</c:v>
                </c:pt>
                <c:pt idx="34737">
                  <c:v>0.623</c:v>
                </c:pt>
                <c:pt idx="34738">
                  <c:v>0.52400000000000002</c:v>
                </c:pt>
                <c:pt idx="34739">
                  <c:v>0.53300000000000003</c:v>
                </c:pt>
                <c:pt idx="34740">
                  <c:v>0.52300000000000002</c:v>
                </c:pt>
                <c:pt idx="34741">
                  <c:v>0.50800000000000001</c:v>
                </c:pt>
                <c:pt idx="34742">
                  <c:v>0.50800000000000001</c:v>
                </c:pt>
                <c:pt idx="34743">
                  <c:v>0.52</c:v>
                </c:pt>
                <c:pt idx="34744">
                  <c:v>0.52800000000000002</c:v>
                </c:pt>
                <c:pt idx="34745">
                  <c:v>0.52800000000000002</c:v>
                </c:pt>
                <c:pt idx="34746">
                  <c:v>0.56499999999999995</c:v>
                </c:pt>
                <c:pt idx="34747">
                  <c:v>0.56499999999999995</c:v>
                </c:pt>
                <c:pt idx="34748">
                  <c:v>0.52600000000000002</c:v>
                </c:pt>
                <c:pt idx="34749">
                  <c:v>0.52500000000000002</c:v>
                </c:pt>
                <c:pt idx="34750">
                  <c:v>0.58599999999999997</c:v>
                </c:pt>
                <c:pt idx="34751">
                  <c:v>0.60399999999999998</c:v>
                </c:pt>
                <c:pt idx="34752">
                  <c:v>0.60399999999999998</c:v>
                </c:pt>
                <c:pt idx="34753">
                  <c:v>0.52100000000000002</c:v>
                </c:pt>
                <c:pt idx="34754">
                  <c:v>0.56299999999999994</c:v>
                </c:pt>
                <c:pt idx="34755">
                  <c:v>0.627</c:v>
                </c:pt>
                <c:pt idx="34756">
                  <c:v>0.52200000000000002</c:v>
                </c:pt>
                <c:pt idx="34757">
                  <c:v>0.77500000000000002</c:v>
                </c:pt>
                <c:pt idx="34758">
                  <c:v>0.54900000000000004</c:v>
                </c:pt>
                <c:pt idx="34759">
                  <c:v>0.52300000000000002</c:v>
                </c:pt>
                <c:pt idx="34760">
                  <c:v>0.52400000000000002</c:v>
                </c:pt>
                <c:pt idx="34761">
                  <c:v>0.53200000000000003</c:v>
                </c:pt>
                <c:pt idx="34762">
                  <c:v>0.53200000000000003</c:v>
                </c:pt>
                <c:pt idx="34763">
                  <c:v>0.63100000000000001</c:v>
                </c:pt>
                <c:pt idx="34764">
                  <c:v>0.64700000000000002</c:v>
                </c:pt>
                <c:pt idx="34765">
                  <c:v>0.64700000000000002</c:v>
                </c:pt>
                <c:pt idx="34766">
                  <c:v>0.61499999999999999</c:v>
                </c:pt>
                <c:pt idx="34767">
                  <c:v>0.59199999999999997</c:v>
                </c:pt>
                <c:pt idx="34768">
                  <c:v>0.55100000000000005</c:v>
                </c:pt>
                <c:pt idx="34769">
                  <c:v>0.56499999999999995</c:v>
                </c:pt>
                <c:pt idx="34770">
                  <c:v>0.55000000000000004</c:v>
                </c:pt>
                <c:pt idx="34771">
                  <c:v>0.51600000000000001</c:v>
                </c:pt>
                <c:pt idx="34772">
                  <c:v>0.52600000000000002</c:v>
                </c:pt>
                <c:pt idx="34773">
                  <c:v>0.52100000000000002</c:v>
                </c:pt>
                <c:pt idx="34774">
                  <c:v>0.55700000000000005</c:v>
                </c:pt>
                <c:pt idx="34775">
                  <c:v>0.55700000000000005</c:v>
                </c:pt>
                <c:pt idx="34776">
                  <c:v>0.77500000000000002</c:v>
                </c:pt>
                <c:pt idx="34777">
                  <c:v>0.52100000000000002</c:v>
                </c:pt>
                <c:pt idx="34778">
                  <c:v>0.52100000000000002</c:v>
                </c:pt>
                <c:pt idx="34779">
                  <c:v>0.502</c:v>
                </c:pt>
                <c:pt idx="34780">
                  <c:v>0.502</c:v>
                </c:pt>
                <c:pt idx="34781">
                  <c:v>0.55400000000000005</c:v>
                </c:pt>
                <c:pt idx="34782">
                  <c:v>0.81799999999999995</c:v>
                </c:pt>
                <c:pt idx="34783">
                  <c:v>0.51500000000000001</c:v>
                </c:pt>
                <c:pt idx="34784">
                  <c:v>0.61799999999999999</c:v>
                </c:pt>
                <c:pt idx="34785">
                  <c:v>0.51500000000000001</c:v>
                </c:pt>
                <c:pt idx="34786">
                  <c:v>0.61699999999999999</c:v>
                </c:pt>
                <c:pt idx="34787">
                  <c:v>0.53100000000000003</c:v>
                </c:pt>
                <c:pt idx="34788">
                  <c:v>0.55900000000000005</c:v>
                </c:pt>
                <c:pt idx="34789">
                  <c:v>0.55100000000000005</c:v>
                </c:pt>
                <c:pt idx="34790">
                  <c:v>0.55900000000000005</c:v>
                </c:pt>
                <c:pt idx="34791">
                  <c:v>0.76</c:v>
                </c:pt>
                <c:pt idx="34792">
                  <c:v>0.77</c:v>
                </c:pt>
                <c:pt idx="34793">
                  <c:v>0.60599999999999998</c:v>
                </c:pt>
                <c:pt idx="34794">
                  <c:v>0.63400000000000001</c:v>
                </c:pt>
                <c:pt idx="34795">
                  <c:v>0.63400000000000001</c:v>
                </c:pt>
                <c:pt idx="34796">
                  <c:v>0.51700000000000002</c:v>
                </c:pt>
                <c:pt idx="34797">
                  <c:v>0.51700000000000002</c:v>
                </c:pt>
                <c:pt idx="34798">
                  <c:v>0.54200000000000004</c:v>
                </c:pt>
                <c:pt idx="34799">
                  <c:v>0.623</c:v>
                </c:pt>
                <c:pt idx="34800">
                  <c:v>0.76400000000000001</c:v>
                </c:pt>
                <c:pt idx="34801">
                  <c:v>0.52500000000000002</c:v>
                </c:pt>
                <c:pt idx="34802">
                  <c:v>0.52500000000000002</c:v>
                </c:pt>
                <c:pt idx="34803">
                  <c:v>0.55700000000000005</c:v>
                </c:pt>
                <c:pt idx="34804">
                  <c:v>0.76600000000000001</c:v>
                </c:pt>
                <c:pt idx="34805">
                  <c:v>0.54300000000000004</c:v>
                </c:pt>
                <c:pt idx="34806">
                  <c:v>0.54200000000000004</c:v>
                </c:pt>
                <c:pt idx="34807">
                  <c:v>0.54900000000000004</c:v>
                </c:pt>
                <c:pt idx="34808">
                  <c:v>0.54900000000000004</c:v>
                </c:pt>
                <c:pt idx="34809">
                  <c:v>0.52400000000000002</c:v>
                </c:pt>
                <c:pt idx="34810">
                  <c:v>0.52400000000000002</c:v>
                </c:pt>
                <c:pt idx="34811">
                  <c:v>0.56799999999999995</c:v>
                </c:pt>
                <c:pt idx="34812">
                  <c:v>0.54600000000000004</c:v>
                </c:pt>
                <c:pt idx="34813">
                  <c:v>0.55000000000000004</c:v>
                </c:pt>
                <c:pt idx="34814">
                  <c:v>0.55000000000000004</c:v>
                </c:pt>
                <c:pt idx="34815">
                  <c:v>0.51500000000000001</c:v>
                </c:pt>
                <c:pt idx="34816">
                  <c:v>0.51500000000000001</c:v>
                </c:pt>
                <c:pt idx="34817">
                  <c:v>0.60899999999999999</c:v>
                </c:pt>
                <c:pt idx="34818">
                  <c:v>0.51400000000000001</c:v>
                </c:pt>
                <c:pt idx="34819">
                  <c:v>0.60799999999999998</c:v>
                </c:pt>
                <c:pt idx="34820">
                  <c:v>0.53800000000000003</c:v>
                </c:pt>
                <c:pt idx="34821">
                  <c:v>0.55000000000000004</c:v>
                </c:pt>
                <c:pt idx="34822">
                  <c:v>0.625</c:v>
                </c:pt>
                <c:pt idx="34823">
                  <c:v>0.625</c:v>
                </c:pt>
                <c:pt idx="34824">
                  <c:v>0.52400000000000002</c:v>
                </c:pt>
                <c:pt idx="34825">
                  <c:v>0.55000000000000004</c:v>
                </c:pt>
                <c:pt idx="34826">
                  <c:v>0.625</c:v>
                </c:pt>
                <c:pt idx="34827">
                  <c:v>0.61399999999999999</c:v>
                </c:pt>
                <c:pt idx="34828">
                  <c:v>0.51</c:v>
                </c:pt>
                <c:pt idx="34829">
                  <c:v>0.51100000000000001</c:v>
                </c:pt>
                <c:pt idx="34830">
                  <c:v>0.75700000000000001</c:v>
                </c:pt>
                <c:pt idx="34831">
                  <c:v>0.75600000000000001</c:v>
                </c:pt>
                <c:pt idx="34832">
                  <c:v>0.53500000000000003</c:v>
                </c:pt>
                <c:pt idx="34833">
                  <c:v>0.61599999999999999</c:v>
                </c:pt>
                <c:pt idx="34834">
                  <c:v>0.54400000000000004</c:v>
                </c:pt>
                <c:pt idx="34835">
                  <c:v>0.54800000000000004</c:v>
                </c:pt>
                <c:pt idx="34836">
                  <c:v>0.58699999999999997</c:v>
                </c:pt>
                <c:pt idx="34837">
                  <c:v>0.51900000000000002</c:v>
                </c:pt>
                <c:pt idx="34838">
                  <c:v>0.51900000000000002</c:v>
                </c:pt>
                <c:pt idx="34839">
                  <c:v>0.54100000000000004</c:v>
                </c:pt>
                <c:pt idx="34840">
                  <c:v>0.54100000000000004</c:v>
                </c:pt>
                <c:pt idx="34841">
                  <c:v>0.53300000000000003</c:v>
                </c:pt>
                <c:pt idx="34842">
                  <c:v>0.53600000000000003</c:v>
                </c:pt>
                <c:pt idx="34843">
                  <c:v>0.53500000000000003</c:v>
                </c:pt>
                <c:pt idx="34844">
                  <c:v>0.59899999999999998</c:v>
                </c:pt>
                <c:pt idx="34845">
                  <c:v>0.51700000000000002</c:v>
                </c:pt>
                <c:pt idx="34846">
                  <c:v>0.51700000000000002</c:v>
                </c:pt>
                <c:pt idx="34847">
                  <c:v>0.61599999999999999</c:v>
                </c:pt>
                <c:pt idx="34848">
                  <c:v>0.61599999999999999</c:v>
                </c:pt>
                <c:pt idx="34849">
                  <c:v>0.53</c:v>
                </c:pt>
                <c:pt idx="34850">
                  <c:v>0.56000000000000005</c:v>
                </c:pt>
                <c:pt idx="34851">
                  <c:v>0.53900000000000003</c:v>
                </c:pt>
                <c:pt idx="34852">
                  <c:v>0.53900000000000003</c:v>
                </c:pt>
                <c:pt idx="34853">
                  <c:v>0.57799999999999996</c:v>
                </c:pt>
                <c:pt idx="34854">
                  <c:v>0.57799999999999996</c:v>
                </c:pt>
                <c:pt idx="34855">
                  <c:v>0.51700000000000002</c:v>
                </c:pt>
                <c:pt idx="34856">
                  <c:v>0.54200000000000004</c:v>
                </c:pt>
                <c:pt idx="34857">
                  <c:v>0.54200000000000004</c:v>
                </c:pt>
                <c:pt idx="34858">
                  <c:v>0.57499999999999996</c:v>
                </c:pt>
                <c:pt idx="34859">
                  <c:v>0.53200000000000003</c:v>
                </c:pt>
                <c:pt idx="34860">
                  <c:v>0.64400000000000002</c:v>
                </c:pt>
                <c:pt idx="34861">
                  <c:v>0.53200000000000003</c:v>
                </c:pt>
                <c:pt idx="34862">
                  <c:v>0.57999999999999996</c:v>
                </c:pt>
                <c:pt idx="34863">
                  <c:v>0.627</c:v>
                </c:pt>
                <c:pt idx="34864">
                  <c:v>0.61</c:v>
                </c:pt>
                <c:pt idx="34865">
                  <c:v>0.61</c:v>
                </c:pt>
                <c:pt idx="34866">
                  <c:v>0.60599999999999998</c:v>
                </c:pt>
                <c:pt idx="34867">
                  <c:v>0.57999999999999996</c:v>
                </c:pt>
                <c:pt idx="34868">
                  <c:v>0.76600000000000001</c:v>
                </c:pt>
                <c:pt idx="34869">
                  <c:v>0.57799999999999996</c:v>
                </c:pt>
                <c:pt idx="34870">
                  <c:v>0.53700000000000003</c:v>
                </c:pt>
                <c:pt idx="34871">
                  <c:v>0.60699999999999998</c:v>
                </c:pt>
                <c:pt idx="34872">
                  <c:v>0.60699999999999998</c:v>
                </c:pt>
                <c:pt idx="34873">
                  <c:v>0.52600000000000002</c:v>
                </c:pt>
                <c:pt idx="34874">
                  <c:v>0.76300000000000001</c:v>
                </c:pt>
                <c:pt idx="34875">
                  <c:v>0.63100000000000001</c:v>
                </c:pt>
                <c:pt idx="34876">
                  <c:v>0.63</c:v>
                </c:pt>
                <c:pt idx="34877">
                  <c:v>0.52300000000000002</c:v>
                </c:pt>
                <c:pt idx="34878">
                  <c:v>0.53100000000000003</c:v>
                </c:pt>
                <c:pt idx="34879">
                  <c:v>0.56899999999999995</c:v>
                </c:pt>
                <c:pt idx="34880">
                  <c:v>0.56899999999999995</c:v>
                </c:pt>
                <c:pt idx="34881">
                  <c:v>0.52800000000000002</c:v>
                </c:pt>
                <c:pt idx="34882">
                  <c:v>0.53200000000000003</c:v>
                </c:pt>
                <c:pt idx="34883">
                  <c:v>0.53200000000000003</c:v>
                </c:pt>
                <c:pt idx="34884">
                  <c:v>0.51100000000000001</c:v>
                </c:pt>
                <c:pt idx="34885">
                  <c:v>0.51100000000000001</c:v>
                </c:pt>
                <c:pt idx="34886">
                  <c:v>0.56299999999999994</c:v>
                </c:pt>
                <c:pt idx="34887">
                  <c:v>0.56599999999999995</c:v>
                </c:pt>
                <c:pt idx="34888">
                  <c:v>0.746</c:v>
                </c:pt>
                <c:pt idx="34889">
                  <c:v>0.75700000000000001</c:v>
                </c:pt>
                <c:pt idx="34890">
                  <c:v>0.61899999999999999</c:v>
                </c:pt>
                <c:pt idx="34891">
                  <c:v>0.52500000000000002</c:v>
                </c:pt>
                <c:pt idx="34892">
                  <c:v>0.626</c:v>
                </c:pt>
                <c:pt idx="34893">
                  <c:v>0.626</c:v>
                </c:pt>
                <c:pt idx="34894">
                  <c:v>0.55700000000000005</c:v>
                </c:pt>
                <c:pt idx="34895">
                  <c:v>0.52500000000000002</c:v>
                </c:pt>
                <c:pt idx="34896">
                  <c:v>0.55300000000000005</c:v>
                </c:pt>
                <c:pt idx="34897">
                  <c:v>0.63500000000000001</c:v>
                </c:pt>
                <c:pt idx="34898">
                  <c:v>0.57099999999999995</c:v>
                </c:pt>
                <c:pt idx="34899">
                  <c:v>0.57099999999999995</c:v>
                </c:pt>
                <c:pt idx="34900">
                  <c:v>0.54200000000000004</c:v>
                </c:pt>
                <c:pt idx="34901">
                  <c:v>0.52700000000000002</c:v>
                </c:pt>
                <c:pt idx="34902">
                  <c:v>0.53600000000000003</c:v>
                </c:pt>
                <c:pt idx="34903">
                  <c:v>0.53600000000000003</c:v>
                </c:pt>
                <c:pt idx="34904">
                  <c:v>0.52800000000000002</c:v>
                </c:pt>
                <c:pt idx="34905">
                  <c:v>0.55400000000000005</c:v>
                </c:pt>
                <c:pt idx="34906">
                  <c:v>0.55300000000000005</c:v>
                </c:pt>
                <c:pt idx="34907">
                  <c:v>0.56899999999999995</c:v>
                </c:pt>
                <c:pt idx="34908">
                  <c:v>0.76100000000000001</c:v>
                </c:pt>
                <c:pt idx="34909">
                  <c:v>0.56100000000000005</c:v>
                </c:pt>
                <c:pt idx="34910">
                  <c:v>0.56100000000000005</c:v>
                </c:pt>
                <c:pt idx="34911">
                  <c:v>0.57999999999999996</c:v>
                </c:pt>
                <c:pt idx="34912">
                  <c:v>0.76300000000000001</c:v>
                </c:pt>
                <c:pt idx="34913">
                  <c:v>0.55100000000000005</c:v>
                </c:pt>
                <c:pt idx="34914">
                  <c:v>0.51900000000000002</c:v>
                </c:pt>
                <c:pt idx="34915">
                  <c:v>0.622</c:v>
                </c:pt>
                <c:pt idx="34916">
                  <c:v>0.621</c:v>
                </c:pt>
                <c:pt idx="34917">
                  <c:v>0.53500000000000003</c:v>
                </c:pt>
                <c:pt idx="34918">
                  <c:v>0.53500000000000003</c:v>
                </c:pt>
                <c:pt idx="34919">
                  <c:v>0.56000000000000005</c:v>
                </c:pt>
                <c:pt idx="34920">
                  <c:v>0.56000000000000005</c:v>
                </c:pt>
                <c:pt idx="34921">
                  <c:v>0.61</c:v>
                </c:pt>
                <c:pt idx="34922">
                  <c:v>0.63800000000000001</c:v>
                </c:pt>
                <c:pt idx="34923">
                  <c:v>0.63800000000000001</c:v>
                </c:pt>
                <c:pt idx="34924">
                  <c:v>0.55800000000000005</c:v>
                </c:pt>
                <c:pt idx="34925">
                  <c:v>0.52500000000000002</c:v>
                </c:pt>
                <c:pt idx="34926">
                  <c:v>0.52500000000000002</c:v>
                </c:pt>
                <c:pt idx="34927">
                  <c:v>0.67100000000000004</c:v>
                </c:pt>
                <c:pt idx="34928">
                  <c:v>0.52400000000000002</c:v>
                </c:pt>
                <c:pt idx="34929">
                  <c:v>0.54900000000000004</c:v>
                </c:pt>
                <c:pt idx="34930">
                  <c:v>0.56200000000000006</c:v>
                </c:pt>
                <c:pt idx="34931">
                  <c:v>0.627</c:v>
                </c:pt>
                <c:pt idx="34932">
                  <c:v>0.56200000000000006</c:v>
                </c:pt>
                <c:pt idx="34933">
                  <c:v>0.53400000000000003</c:v>
                </c:pt>
                <c:pt idx="34934">
                  <c:v>0.55000000000000004</c:v>
                </c:pt>
                <c:pt idx="34935">
                  <c:v>0.55500000000000005</c:v>
                </c:pt>
                <c:pt idx="34936">
                  <c:v>0.54500000000000004</c:v>
                </c:pt>
                <c:pt idx="34937">
                  <c:v>0.59</c:v>
                </c:pt>
                <c:pt idx="34938">
                  <c:v>0.55100000000000005</c:v>
                </c:pt>
                <c:pt idx="34939">
                  <c:v>0.77300000000000002</c:v>
                </c:pt>
                <c:pt idx="34940">
                  <c:v>0.52</c:v>
                </c:pt>
                <c:pt idx="34941">
                  <c:v>0.52100000000000002</c:v>
                </c:pt>
                <c:pt idx="34942">
                  <c:v>0.52900000000000003</c:v>
                </c:pt>
                <c:pt idx="34943">
                  <c:v>0.52900000000000003</c:v>
                </c:pt>
                <c:pt idx="34944">
                  <c:v>0.56000000000000005</c:v>
                </c:pt>
                <c:pt idx="34945">
                  <c:v>0.76400000000000001</c:v>
                </c:pt>
                <c:pt idx="34946">
                  <c:v>0.54700000000000004</c:v>
                </c:pt>
                <c:pt idx="34947">
                  <c:v>0.6</c:v>
                </c:pt>
                <c:pt idx="34948">
                  <c:v>0.54600000000000004</c:v>
                </c:pt>
                <c:pt idx="34949">
                  <c:v>0.55200000000000005</c:v>
                </c:pt>
                <c:pt idx="34950">
                  <c:v>0.55200000000000005</c:v>
                </c:pt>
                <c:pt idx="34951">
                  <c:v>0.629</c:v>
                </c:pt>
                <c:pt idx="34952">
                  <c:v>0.629</c:v>
                </c:pt>
                <c:pt idx="34953">
                  <c:v>0.63200000000000001</c:v>
                </c:pt>
                <c:pt idx="34954">
                  <c:v>0.54400000000000004</c:v>
                </c:pt>
                <c:pt idx="34955">
                  <c:v>0.63100000000000001</c:v>
                </c:pt>
                <c:pt idx="34956">
                  <c:v>0.57199999999999995</c:v>
                </c:pt>
                <c:pt idx="34957">
                  <c:v>0.55300000000000005</c:v>
                </c:pt>
                <c:pt idx="34958">
                  <c:v>0.55300000000000005</c:v>
                </c:pt>
                <c:pt idx="34959">
                  <c:v>0.52700000000000002</c:v>
                </c:pt>
                <c:pt idx="34960">
                  <c:v>0.52700000000000002</c:v>
                </c:pt>
                <c:pt idx="34961">
                  <c:v>0.51800000000000002</c:v>
                </c:pt>
                <c:pt idx="34962">
                  <c:v>0.51800000000000002</c:v>
                </c:pt>
                <c:pt idx="34963">
                  <c:v>0.61099999999999999</c:v>
                </c:pt>
                <c:pt idx="34964">
                  <c:v>0.54100000000000004</c:v>
                </c:pt>
                <c:pt idx="34965">
                  <c:v>0.76</c:v>
                </c:pt>
                <c:pt idx="34966">
                  <c:v>0.55400000000000005</c:v>
                </c:pt>
                <c:pt idx="34967">
                  <c:v>0.59099999999999997</c:v>
                </c:pt>
                <c:pt idx="34968">
                  <c:v>0.59099999999999997</c:v>
                </c:pt>
                <c:pt idx="34969">
                  <c:v>0.60099999999999998</c:v>
                </c:pt>
                <c:pt idx="34970">
                  <c:v>0.55000000000000004</c:v>
                </c:pt>
                <c:pt idx="34971">
                  <c:v>0.55000000000000004</c:v>
                </c:pt>
                <c:pt idx="34972">
                  <c:v>0.61799999999999999</c:v>
                </c:pt>
                <c:pt idx="34973">
                  <c:v>0.58799999999999997</c:v>
                </c:pt>
                <c:pt idx="34974">
                  <c:v>0.51800000000000002</c:v>
                </c:pt>
                <c:pt idx="34975">
                  <c:v>0.54300000000000004</c:v>
                </c:pt>
                <c:pt idx="34976">
                  <c:v>0.52700000000000002</c:v>
                </c:pt>
                <c:pt idx="34977">
                  <c:v>0.76200000000000001</c:v>
                </c:pt>
                <c:pt idx="34978">
                  <c:v>0.54300000000000004</c:v>
                </c:pt>
                <c:pt idx="34979">
                  <c:v>0.57199999999999995</c:v>
                </c:pt>
                <c:pt idx="34980">
                  <c:v>0.54500000000000004</c:v>
                </c:pt>
                <c:pt idx="34981">
                  <c:v>0.54600000000000004</c:v>
                </c:pt>
                <c:pt idx="34982">
                  <c:v>0.76</c:v>
                </c:pt>
                <c:pt idx="34983">
                  <c:v>0.57599999999999996</c:v>
                </c:pt>
                <c:pt idx="34984">
                  <c:v>0.76900000000000002</c:v>
                </c:pt>
                <c:pt idx="34985">
                  <c:v>0.54800000000000004</c:v>
                </c:pt>
                <c:pt idx="34986">
                  <c:v>0.59</c:v>
                </c:pt>
                <c:pt idx="34987">
                  <c:v>0.64400000000000002</c:v>
                </c:pt>
                <c:pt idx="34988">
                  <c:v>0.64200000000000002</c:v>
                </c:pt>
                <c:pt idx="34989">
                  <c:v>0.53600000000000003</c:v>
                </c:pt>
                <c:pt idx="34990">
                  <c:v>0.53900000000000003</c:v>
                </c:pt>
                <c:pt idx="34991">
                  <c:v>0.57499999999999996</c:v>
                </c:pt>
                <c:pt idx="34992">
                  <c:v>0.62</c:v>
                </c:pt>
                <c:pt idx="34993">
                  <c:v>0.75600000000000001</c:v>
                </c:pt>
                <c:pt idx="34994">
                  <c:v>0.76900000000000002</c:v>
                </c:pt>
                <c:pt idx="34995">
                  <c:v>0.59899999999999998</c:v>
                </c:pt>
                <c:pt idx="34996">
                  <c:v>0.59899999999999998</c:v>
                </c:pt>
                <c:pt idx="34997">
                  <c:v>0.56399999999999995</c:v>
                </c:pt>
                <c:pt idx="34998">
                  <c:v>0.628</c:v>
                </c:pt>
                <c:pt idx="34999">
                  <c:v>0.53400000000000003</c:v>
                </c:pt>
                <c:pt idx="35000">
                  <c:v>0.58199999999999996</c:v>
                </c:pt>
                <c:pt idx="35001">
                  <c:v>0.58199999999999996</c:v>
                </c:pt>
                <c:pt idx="35002">
                  <c:v>0.54200000000000004</c:v>
                </c:pt>
                <c:pt idx="35003">
                  <c:v>0.52100000000000002</c:v>
                </c:pt>
                <c:pt idx="35004">
                  <c:v>0.52100000000000002</c:v>
                </c:pt>
                <c:pt idx="35005">
                  <c:v>0.54300000000000004</c:v>
                </c:pt>
                <c:pt idx="35006">
                  <c:v>0.54300000000000004</c:v>
                </c:pt>
                <c:pt idx="35007">
                  <c:v>0.57899999999999996</c:v>
                </c:pt>
                <c:pt idx="35008">
                  <c:v>0.54600000000000004</c:v>
                </c:pt>
                <c:pt idx="35009">
                  <c:v>0.54600000000000004</c:v>
                </c:pt>
                <c:pt idx="35010">
                  <c:v>0.76400000000000001</c:v>
                </c:pt>
                <c:pt idx="35011">
                  <c:v>0.53500000000000003</c:v>
                </c:pt>
                <c:pt idx="35012">
                  <c:v>0.56799999999999995</c:v>
                </c:pt>
                <c:pt idx="35013">
                  <c:v>0.58399999999999996</c:v>
                </c:pt>
                <c:pt idx="35014">
                  <c:v>0.53600000000000003</c:v>
                </c:pt>
                <c:pt idx="35015">
                  <c:v>0.58399999999999996</c:v>
                </c:pt>
                <c:pt idx="35016">
                  <c:v>0.55300000000000005</c:v>
                </c:pt>
                <c:pt idx="35017">
                  <c:v>0.53700000000000003</c:v>
                </c:pt>
                <c:pt idx="35018">
                  <c:v>0.56599999999999995</c:v>
                </c:pt>
                <c:pt idx="35019">
                  <c:v>0.53800000000000003</c:v>
                </c:pt>
                <c:pt idx="35020">
                  <c:v>0.56399999999999995</c:v>
                </c:pt>
                <c:pt idx="35021">
                  <c:v>0.76600000000000001</c:v>
                </c:pt>
                <c:pt idx="35022">
                  <c:v>0.57299999999999995</c:v>
                </c:pt>
                <c:pt idx="35023">
                  <c:v>0.57299999999999995</c:v>
                </c:pt>
                <c:pt idx="35024">
                  <c:v>0.59199999999999997</c:v>
                </c:pt>
                <c:pt idx="35025">
                  <c:v>0.58199999999999996</c:v>
                </c:pt>
                <c:pt idx="35026">
                  <c:v>0.63500000000000001</c:v>
                </c:pt>
                <c:pt idx="35027">
                  <c:v>0.63400000000000001</c:v>
                </c:pt>
                <c:pt idx="35028">
                  <c:v>0.76100000000000001</c:v>
                </c:pt>
                <c:pt idx="35029">
                  <c:v>0.75</c:v>
                </c:pt>
                <c:pt idx="35030">
                  <c:v>0.623</c:v>
                </c:pt>
                <c:pt idx="35031">
                  <c:v>0.61</c:v>
                </c:pt>
                <c:pt idx="35032">
                  <c:v>0.61</c:v>
                </c:pt>
                <c:pt idx="35033">
                  <c:v>0.52900000000000003</c:v>
                </c:pt>
                <c:pt idx="35034">
                  <c:v>0.56299999999999994</c:v>
                </c:pt>
                <c:pt idx="35035">
                  <c:v>0.54500000000000004</c:v>
                </c:pt>
                <c:pt idx="35036">
                  <c:v>0.54500000000000004</c:v>
                </c:pt>
                <c:pt idx="35037">
                  <c:v>0.57299999999999995</c:v>
                </c:pt>
                <c:pt idx="35038">
                  <c:v>0.57299999999999995</c:v>
                </c:pt>
                <c:pt idx="35039">
                  <c:v>0.64</c:v>
                </c:pt>
                <c:pt idx="35040">
                  <c:v>0.56999999999999995</c:v>
                </c:pt>
                <c:pt idx="35041">
                  <c:v>0.53500000000000003</c:v>
                </c:pt>
                <c:pt idx="35042">
                  <c:v>0.53500000000000003</c:v>
                </c:pt>
                <c:pt idx="35043">
                  <c:v>0.56699999999999995</c:v>
                </c:pt>
                <c:pt idx="35044">
                  <c:v>0.55600000000000005</c:v>
                </c:pt>
                <c:pt idx="35045">
                  <c:v>0.60099999999999998</c:v>
                </c:pt>
                <c:pt idx="35046">
                  <c:v>0.53500000000000003</c:v>
                </c:pt>
                <c:pt idx="35047">
                  <c:v>0.52800000000000002</c:v>
                </c:pt>
                <c:pt idx="35048">
                  <c:v>0.57499999999999996</c:v>
                </c:pt>
                <c:pt idx="35049">
                  <c:v>0.51500000000000001</c:v>
                </c:pt>
                <c:pt idx="35050">
                  <c:v>0.51500000000000001</c:v>
                </c:pt>
                <c:pt idx="35051">
                  <c:v>0.56000000000000005</c:v>
                </c:pt>
                <c:pt idx="35052">
                  <c:v>0.57499999999999996</c:v>
                </c:pt>
                <c:pt idx="35053">
                  <c:v>0.76600000000000001</c:v>
                </c:pt>
                <c:pt idx="35054">
                  <c:v>0.54500000000000004</c:v>
                </c:pt>
                <c:pt idx="35055">
                  <c:v>0.53900000000000003</c:v>
                </c:pt>
                <c:pt idx="35056">
                  <c:v>0.53900000000000003</c:v>
                </c:pt>
                <c:pt idx="35057">
                  <c:v>0.76600000000000001</c:v>
                </c:pt>
                <c:pt idx="35058">
                  <c:v>0.53</c:v>
                </c:pt>
                <c:pt idx="35059">
                  <c:v>0.53100000000000003</c:v>
                </c:pt>
                <c:pt idx="35060">
                  <c:v>0.76700000000000002</c:v>
                </c:pt>
                <c:pt idx="35061">
                  <c:v>0.76200000000000001</c:v>
                </c:pt>
                <c:pt idx="35062">
                  <c:v>0.77400000000000002</c:v>
                </c:pt>
                <c:pt idx="35063">
                  <c:v>0.75900000000000001</c:v>
                </c:pt>
                <c:pt idx="35064">
                  <c:v>0.55800000000000005</c:v>
                </c:pt>
                <c:pt idx="35065">
                  <c:v>0.55600000000000005</c:v>
                </c:pt>
                <c:pt idx="35066">
                  <c:v>0.57299999999999995</c:v>
                </c:pt>
                <c:pt idx="35067">
                  <c:v>0.60399999999999998</c:v>
                </c:pt>
                <c:pt idx="35068">
                  <c:v>0.63</c:v>
                </c:pt>
                <c:pt idx="35069">
                  <c:v>0.63</c:v>
                </c:pt>
                <c:pt idx="35070">
                  <c:v>0.60299999999999998</c:v>
                </c:pt>
                <c:pt idx="35071">
                  <c:v>0.58299999999999996</c:v>
                </c:pt>
                <c:pt idx="35072">
                  <c:v>0.61299999999999999</c:v>
                </c:pt>
                <c:pt idx="35073">
                  <c:v>0.56499999999999995</c:v>
                </c:pt>
                <c:pt idx="35074">
                  <c:v>0.56499999999999995</c:v>
                </c:pt>
                <c:pt idx="35075">
                  <c:v>0.56399999999999995</c:v>
                </c:pt>
                <c:pt idx="35076">
                  <c:v>0.56399999999999995</c:v>
                </c:pt>
                <c:pt idx="35077">
                  <c:v>0.67500000000000004</c:v>
                </c:pt>
                <c:pt idx="35078">
                  <c:v>0.55500000000000005</c:v>
                </c:pt>
                <c:pt idx="35079">
                  <c:v>0.56100000000000005</c:v>
                </c:pt>
                <c:pt idx="35080">
                  <c:v>0.59399999999999997</c:v>
                </c:pt>
                <c:pt idx="35081">
                  <c:v>0.63100000000000001</c:v>
                </c:pt>
                <c:pt idx="35082">
                  <c:v>0.53800000000000003</c:v>
                </c:pt>
                <c:pt idx="35083">
                  <c:v>0.53800000000000003</c:v>
                </c:pt>
                <c:pt idx="35084">
                  <c:v>0.52800000000000002</c:v>
                </c:pt>
                <c:pt idx="35085">
                  <c:v>0.52800000000000002</c:v>
                </c:pt>
                <c:pt idx="35086">
                  <c:v>0.56599999999999995</c:v>
                </c:pt>
                <c:pt idx="35087">
                  <c:v>0.55200000000000005</c:v>
                </c:pt>
                <c:pt idx="35088">
                  <c:v>0.75900000000000001</c:v>
                </c:pt>
                <c:pt idx="35089">
                  <c:v>0.59199999999999997</c:v>
                </c:pt>
                <c:pt idx="35090">
                  <c:v>0.60399999999999998</c:v>
                </c:pt>
                <c:pt idx="35091">
                  <c:v>0.59199999999999997</c:v>
                </c:pt>
                <c:pt idx="35092">
                  <c:v>0.60399999999999998</c:v>
                </c:pt>
                <c:pt idx="35093">
                  <c:v>0.56200000000000006</c:v>
                </c:pt>
                <c:pt idx="35094">
                  <c:v>0.56200000000000006</c:v>
                </c:pt>
                <c:pt idx="35095">
                  <c:v>0.60099999999999998</c:v>
                </c:pt>
                <c:pt idx="35096">
                  <c:v>0.52800000000000002</c:v>
                </c:pt>
                <c:pt idx="35097">
                  <c:v>0.55400000000000005</c:v>
                </c:pt>
                <c:pt idx="35098">
                  <c:v>0.60599999999999998</c:v>
                </c:pt>
                <c:pt idx="35099">
                  <c:v>0.58099999999999996</c:v>
                </c:pt>
                <c:pt idx="35100">
                  <c:v>0.53800000000000003</c:v>
                </c:pt>
                <c:pt idx="35101">
                  <c:v>0.55400000000000005</c:v>
                </c:pt>
                <c:pt idx="35102">
                  <c:v>0.76800000000000002</c:v>
                </c:pt>
                <c:pt idx="35103">
                  <c:v>0.55900000000000005</c:v>
                </c:pt>
                <c:pt idx="35104">
                  <c:v>0.52400000000000002</c:v>
                </c:pt>
                <c:pt idx="35105">
                  <c:v>0.61499999999999999</c:v>
                </c:pt>
                <c:pt idx="35106">
                  <c:v>0.61399999999999999</c:v>
                </c:pt>
                <c:pt idx="35107">
                  <c:v>0.60299999999999998</c:v>
                </c:pt>
                <c:pt idx="35108">
                  <c:v>0.58699999999999997</c:v>
                </c:pt>
                <c:pt idx="35109">
                  <c:v>0.54900000000000004</c:v>
                </c:pt>
                <c:pt idx="35110">
                  <c:v>0.76300000000000001</c:v>
                </c:pt>
                <c:pt idx="35111">
                  <c:v>0.58699999999999997</c:v>
                </c:pt>
                <c:pt idx="35112">
                  <c:v>0.57499999999999996</c:v>
                </c:pt>
                <c:pt idx="35113">
                  <c:v>0.59899999999999998</c:v>
                </c:pt>
                <c:pt idx="35114">
                  <c:v>0.67700000000000005</c:v>
                </c:pt>
                <c:pt idx="35115">
                  <c:v>0.67700000000000005</c:v>
                </c:pt>
                <c:pt idx="35116">
                  <c:v>0.54700000000000004</c:v>
                </c:pt>
                <c:pt idx="35117">
                  <c:v>0.55700000000000005</c:v>
                </c:pt>
                <c:pt idx="35118">
                  <c:v>0.55700000000000005</c:v>
                </c:pt>
                <c:pt idx="35119">
                  <c:v>0.59499999999999997</c:v>
                </c:pt>
                <c:pt idx="35120">
                  <c:v>0.59499999999999997</c:v>
                </c:pt>
                <c:pt idx="35121">
                  <c:v>0.54500000000000004</c:v>
                </c:pt>
                <c:pt idx="35122">
                  <c:v>0.55300000000000005</c:v>
                </c:pt>
                <c:pt idx="35123">
                  <c:v>0.53100000000000003</c:v>
                </c:pt>
                <c:pt idx="35124">
                  <c:v>0.53100000000000003</c:v>
                </c:pt>
                <c:pt idx="35125">
                  <c:v>0.59199999999999997</c:v>
                </c:pt>
                <c:pt idx="35126">
                  <c:v>0.55400000000000005</c:v>
                </c:pt>
                <c:pt idx="35127">
                  <c:v>0.55400000000000005</c:v>
                </c:pt>
                <c:pt idx="35128">
                  <c:v>0.57699999999999996</c:v>
                </c:pt>
                <c:pt idx="35129">
                  <c:v>0.59699999999999998</c:v>
                </c:pt>
                <c:pt idx="35130">
                  <c:v>0.54600000000000004</c:v>
                </c:pt>
                <c:pt idx="35131">
                  <c:v>0.57599999999999996</c:v>
                </c:pt>
                <c:pt idx="35132">
                  <c:v>0.57999999999999996</c:v>
                </c:pt>
                <c:pt idx="35133">
                  <c:v>0.54700000000000004</c:v>
                </c:pt>
                <c:pt idx="35134">
                  <c:v>0.59699999999999998</c:v>
                </c:pt>
                <c:pt idx="35135">
                  <c:v>0.58399999999999996</c:v>
                </c:pt>
                <c:pt idx="35136">
                  <c:v>0.58399999999999996</c:v>
                </c:pt>
                <c:pt idx="35137">
                  <c:v>0.76800000000000002</c:v>
                </c:pt>
                <c:pt idx="35138">
                  <c:v>0.54800000000000004</c:v>
                </c:pt>
                <c:pt idx="35139">
                  <c:v>0.56499999999999995</c:v>
                </c:pt>
                <c:pt idx="35140">
                  <c:v>0.56499999999999995</c:v>
                </c:pt>
                <c:pt idx="35141">
                  <c:v>0.54900000000000004</c:v>
                </c:pt>
                <c:pt idx="35142">
                  <c:v>0.63600000000000001</c:v>
                </c:pt>
                <c:pt idx="35143">
                  <c:v>0.63500000000000001</c:v>
                </c:pt>
                <c:pt idx="35144">
                  <c:v>0.60399999999999998</c:v>
                </c:pt>
                <c:pt idx="35145">
                  <c:v>0.55100000000000005</c:v>
                </c:pt>
                <c:pt idx="35146">
                  <c:v>0.77400000000000002</c:v>
                </c:pt>
                <c:pt idx="35147">
                  <c:v>0.76200000000000001</c:v>
                </c:pt>
                <c:pt idx="35148">
                  <c:v>0.77400000000000002</c:v>
                </c:pt>
                <c:pt idx="35149">
                  <c:v>0.59399999999999997</c:v>
                </c:pt>
                <c:pt idx="35150">
                  <c:v>0.77200000000000002</c:v>
                </c:pt>
                <c:pt idx="35151">
                  <c:v>0.59799999999999998</c:v>
                </c:pt>
                <c:pt idx="35152">
                  <c:v>0.59799999999999998</c:v>
                </c:pt>
                <c:pt idx="35153">
                  <c:v>0.60799999999999998</c:v>
                </c:pt>
                <c:pt idx="35154">
                  <c:v>0.61199999999999999</c:v>
                </c:pt>
                <c:pt idx="35155">
                  <c:v>0.54</c:v>
                </c:pt>
                <c:pt idx="35156">
                  <c:v>0.57399999999999995</c:v>
                </c:pt>
                <c:pt idx="35157">
                  <c:v>0.57899999999999996</c:v>
                </c:pt>
                <c:pt idx="35158">
                  <c:v>0.55600000000000005</c:v>
                </c:pt>
                <c:pt idx="35159">
                  <c:v>0.55600000000000005</c:v>
                </c:pt>
                <c:pt idx="35160">
                  <c:v>0.56699999999999995</c:v>
                </c:pt>
                <c:pt idx="35161">
                  <c:v>0.69599999999999995</c:v>
                </c:pt>
                <c:pt idx="35162">
                  <c:v>0.58599999999999997</c:v>
                </c:pt>
                <c:pt idx="35163">
                  <c:v>0.58599999999999997</c:v>
                </c:pt>
                <c:pt idx="35164">
                  <c:v>0.58299999999999996</c:v>
                </c:pt>
                <c:pt idx="35165">
                  <c:v>0.54600000000000004</c:v>
                </c:pt>
                <c:pt idx="35166">
                  <c:v>0.54600000000000004</c:v>
                </c:pt>
                <c:pt idx="35167">
                  <c:v>0.77200000000000002</c:v>
                </c:pt>
                <c:pt idx="35168">
                  <c:v>0.58799999999999997</c:v>
                </c:pt>
                <c:pt idx="35169">
                  <c:v>0.52400000000000002</c:v>
                </c:pt>
                <c:pt idx="35170">
                  <c:v>0.52400000000000002</c:v>
                </c:pt>
                <c:pt idx="35171">
                  <c:v>0.77900000000000003</c:v>
                </c:pt>
                <c:pt idx="35172">
                  <c:v>0.54600000000000004</c:v>
                </c:pt>
                <c:pt idx="35173">
                  <c:v>0.53900000000000003</c:v>
                </c:pt>
                <c:pt idx="35174">
                  <c:v>0.57199999999999995</c:v>
                </c:pt>
                <c:pt idx="35175">
                  <c:v>0.58799999999999997</c:v>
                </c:pt>
                <c:pt idx="35176">
                  <c:v>0.628</c:v>
                </c:pt>
                <c:pt idx="35177">
                  <c:v>0.628</c:v>
                </c:pt>
                <c:pt idx="35178">
                  <c:v>0.56899999999999995</c:v>
                </c:pt>
                <c:pt idx="35179">
                  <c:v>0.57299999999999995</c:v>
                </c:pt>
                <c:pt idx="35180">
                  <c:v>0.77200000000000002</c:v>
                </c:pt>
                <c:pt idx="35181">
                  <c:v>0.56799999999999995</c:v>
                </c:pt>
                <c:pt idx="35182">
                  <c:v>0.55700000000000005</c:v>
                </c:pt>
                <c:pt idx="35183">
                  <c:v>0.78200000000000003</c:v>
                </c:pt>
                <c:pt idx="35184">
                  <c:v>0.54100000000000004</c:v>
                </c:pt>
                <c:pt idx="35185">
                  <c:v>0.76100000000000001</c:v>
                </c:pt>
                <c:pt idx="35186">
                  <c:v>0.78</c:v>
                </c:pt>
                <c:pt idx="35187">
                  <c:v>0.54200000000000004</c:v>
                </c:pt>
                <c:pt idx="35188">
                  <c:v>0.68899999999999995</c:v>
                </c:pt>
                <c:pt idx="35189">
                  <c:v>0.68799999999999994</c:v>
                </c:pt>
                <c:pt idx="35190">
                  <c:v>0.59499999999999997</c:v>
                </c:pt>
                <c:pt idx="35191">
                  <c:v>0.59499999999999997</c:v>
                </c:pt>
                <c:pt idx="35192">
                  <c:v>0.57799999999999996</c:v>
                </c:pt>
                <c:pt idx="35193">
                  <c:v>0.78</c:v>
                </c:pt>
                <c:pt idx="35194">
                  <c:v>0.77400000000000002</c:v>
                </c:pt>
                <c:pt idx="35195">
                  <c:v>0.57599999999999996</c:v>
                </c:pt>
                <c:pt idx="35196">
                  <c:v>0.57599999999999996</c:v>
                </c:pt>
                <c:pt idx="35197">
                  <c:v>0.58499999999999996</c:v>
                </c:pt>
                <c:pt idx="35198">
                  <c:v>0.70499999999999996</c:v>
                </c:pt>
                <c:pt idx="35199">
                  <c:v>0.629</c:v>
                </c:pt>
                <c:pt idx="35200">
                  <c:v>0.60699999999999998</c:v>
                </c:pt>
                <c:pt idx="35201">
                  <c:v>0.63200000000000001</c:v>
                </c:pt>
                <c:pt idx="35202">
                  <c:v>0.56599999999999995</c:v>
                </c:pt>
                <c:pt idx="35203">
                  <c:v>0.79</c:v>
                </c:pt>
                <c:pt idx="35204">
                  <c:v>0.57999999999999996</c:v>
                </c:pt>
                <c:pt idx="35205">
                  <c:v>0.57899999999999996</c:v>
                </c:pt>
                <c:pt idx="35206">
                  <c:v>0.56499999999999995</c:v>
                </c:pt>
                <c:pt idx="35207">
                  <c:v>0.56499999999999995</c:v>
                </c:pt>
                <c:pt idx="35208">
                  <c:v>0.57399999999999995</c:v>
                </c:pt>
                <c:pt idx="35209">
                  <c:v>0.77500000000000002</c:v>
                </c:pt>
                <c:pt idx="35210">
                  <c:v>0.54900000000000004</c:v>
                </c:pt>
                <c:pt idx="35211">
                  <c:v>0.54900000000000004</c:v>
                </c:pt>
                <c:pt idx="35212">
                  <c:v>0.79</c:v>
                </c:pt>
                <c:pt idx="35213">
                  <c:v>0.53900000000000003</c:v>
                </c:pt>
                <c:pt idx="35214">
                  <c:v>0.53900000000000003</c:v>
                </c:pt>
                <c:pt idx="35215">
                  <c:v>0.57899999999999996</c:v>
                </c:pt>
                <c:pt idx="35216">
                  <c:v>0.748</c:v>
                </c:pt>
                <c:pt idx="35217">
                  <c:v>0.56399999999999995</c:v>
                </c:pt>
                <c:pt idx="35218">
                  <c:v>0.77</c:v>
                </c:pt>
                <c:pt idx="35219">
                  <c:v>0.77700000000000002</c:v>
                </c:pt>
                <c:pt idx="35220">
                  <c:v>0.62</c:v>
                </c:pt>
                <c:pt idx="35221">
                  <c:v>0.62</c:v>
                </c:pt>
                <c:pt idx="35222">
                  <c:v>0.56999999999999995</c:v>
                </c:pt>
                <c:pt idx="35223">
                  <c:v>0.57299999999999995</c:v>
                </c:pt>
                <c:pt idx="35224">
                  <c:v>0.57299999999999995</c:v>
                </c:pt>
                <c:pt idx="35225">
                  <c:v>0.61699999999999999</c:v>
                </c:pt>
                <c:pt idx="35226">
                  <c:v>0.53800000000000003</c:v>
                </c:pt>
                <c:pt idx="35227">
                  <c:v>0.56499999999999995</c:v>
                </c:pt>
                <c:pt idx="35228">
                  <c:v>0.61399999999999999</c:v>
                </c:pt>
                <c:pt idx="35229">
                  <c:v>0.61399999999999999</c:v>
                </c:pt>
                <c:pt idx="35230">
                  <c:v>0.57999999999999996</c:v>
                </c:pt>
                <c:pt idx="35231">
                  <c:v>0.56599999999999995</c:v>
                </c:pt>
                <c:pt idx="35232">
                  <c:v>0.54900000000000004</c:v>
                </c:pt>
                <c:pt idx="35233">
                  <c:v>0.56699999999999995</c:v>
                </c:pt>
                <c:pt idx="35234">
                  <c:v>0.60599999999999998</c:v>
                </c:pt>
                <c:pt idx="35235">
                  <c:v>0.60599999999999998</c:v>
                </c:pt>
                <c:pt idx="35236">
                  <c:v>0.78300000000000003</c:v>
                </c:pt>
                <c:pt idx="35237">
                  <c:v>0.53400000000000003</c:v>
                </c:pt>
                <c:pt idx="35238">
                  <c:v>0.78400000000000003</c:v>
                </c:pt>
                <c:pt idx="35239">
                  <c:v>0.59899999999999998</c:v>
                </c:pt>
                <c:pt idx="35240">
                  <c:v>0.59799999999999998</c:v>
                </c:pt>
                <c:pt idx="35241">
                  <c:v>0.58699999999999997</c:v>
                </c:pt>
                <c:pt idx="35242">
                  <c:v>0.69399999999999995</c:v>
                </c:pt>
                <c:pt idx="35243">
                  <c:v>0.621</c:v>
                </c:pt>
                <c:pt idx="35244">
                  <c:v>0.78600000000000003</c:v>
                </c:pt>
                <c:pt idx="35245">
                  <c:v>0.56799999999999995</c:v>
                </c:pt>
                <c:pt idx="35246">
                  <c:v>0.56799999999999995</c:v>
                </c:pt>
                <c:pt idx="35247">
                  <c:v>0.76400000000000001</c:v>
                </c:pt>
                <c:pt idx="35248">
                  <c:v>0.57399999999999995</c:v>
                </c:pt>
                <c:pt idx="35249">
                  <c:v>0.55800000000000005</c:v>
                </c:pt>
                <c:pt idx="35250">
                  <c:v>0.74299999999999999</c:v>
                </c:pt>
                <c:pt idx="35251">
                  <c:v>0.78800000000000003</c:v>
                </c:pt>
                <c:pt idx="35252">
                  <c:v>0.58899999999999997</c:v>
                </c:pt>
                <c:pt idx="35253">
                  <c:v>0.58799999999999997</c:v>
                </c:pt>
                <c:pt idx="35254">
                  <c:v>0.60899999999999999</c:v>
                </c:pt>
                <c:pt idx="35255">
                  <c:v>0.60899999999999999</c:v>
                </c:pt>
                <c:pt idx="35256">
                  <c:v>0.54100000000000004</c:v>
                </c:pt>
                <c:pt idx="35257">
                  <c:v>0.54100000000000004</c:v>
                </c:pt>
                <c:pt idx="35258">
                  <c:v>0.55600000000000005</c:v>
                </c:pt>
                <c:pt idx="35259">
                  <c:v>0.56499999999999995</c:v>
                </c:pt>
                <c:pt idx="35260">
                  <c:v>0.57899999999999996</c:v>
                </c:pt>
                <c:pt idx="35261">
                  <c:v>0.57899999999999996</c:v>
                </c:pt>
                <c:pt idx="35262">
                  <c:v>0.80500000000000005</c:v>
                </c:pt>
                <c:pt idx="35263">
                  <c:v>0.60599999999999998</c:v>
                </c:pt>
                <c:pt idx="35264">
                  <c:v>0.56499999999999995</c:v>
                </c:pt>
                <c:pt idx="35265">
                  <c:v>0.56499999999999995</c:v>
                </c:pt>
                <c:pt idx="35266">
                  <c:v>0.58899999999999997</c:v>
                </c:pt>
                <c:pt idx="35267">
                  <c:v>0.61199999999999999</c:v>
                </c:pt>
                <c:pt idx="35268">
                  <c:v>0.55700000000000005</c:v>
                </c:pt>
                <c:pt idx="35269">
                  <c:v>0.61199999999999999</c:v>
                </c:pt>
                <c:pt idx="35270">
                  <c:v>0.59499999999999997</c:v>
                </c:pt>
                <c:pt idx="35271">
                  <c:v>0.60099999999999998</c:v>
                </c:pt>
                <c:pt idx="35272">
                  <c:v>0.55800000000000005</c:v>
                </c:pt>
                <c:pt idx="35273">
                  <c:v>0.59899999999999998</c:v>
                </c:pt>
                <c:pt idx="35274">
                  <c:v>0.54100000000000004</c:v>
                </c:pt>
                <c:pt idx="35275">
                  <c:v>0.78</c:v>
                </c:pt>
                <c:pt idx="35276">
                  <c:v>0.57499999999999996</c:v>
                </c:pt>
                <c:pt idx="35277">
                  <c:v>0.55900000000000005</c:v>
                </c:pt>
                <c:pt idx="35278">
                  <c:v>0.56200000000000006</c:v>
                </c:pt>
                <c:pt idx="35279">
                  <c:v>0.56000000000000005</c:v>
                </c:pt>
                <c:pt idx="35280">
                  <c:v>0.57599999999999996</c:v>
                </c:pt>
                <c:pt idx="35281">
                  <c:v>0.65800000000000003</c:v>
                </c:pt>
                <c:pt idx="35282">
                  <c:v>0.65800000000000003</c:v>
                </c:pt>
                <c:pt idx="35283">
                  <c:v>0.74299999999999999</c:v>
                </c:pt>
                <c:pt idx="35284">
                  <c:v>0.58599999999999997</c:v>
                </c:pt>
                <c:pt idx="35285">
                  <c:v>0.61</c:v>
                </c:pt>
                <c:pt idx="35286">
                  <c:v>0.59099999999999997</c:v>
                </c:pt>
                <c:pt idx="35287">
                  <c:v>0.57899999999999996</c:v>
                </c:pt>
                <c:pt idx="35288">
                  <c:v>0.69299999999999995</c:v>
                </c:pt>
                <c:pt idx="35289">
                  <c:v>0.59099999999999997</c:v>
                </c:pt>
                <c:pt idx="35290">
                  <c:v>0.55100000000000005</c:v>
                </c:pt>
                <c:pt idx="35291">
                  <c:v>0.58899999999999997</c:v>
                </c:pt>
                <c:pt idx="35292">
                  <c:v>0.56799999999999995</c:v>
                </c:pt>
                <c:pt idx="35293">
                  <c:v>0.56799999999999995</c:v>
                </c:pt>
                <c:pt idx="35294">
                  <c:v>0.56000000000000005</c:v>
                </c:pt>
                <c:pt idx="35295">
                  <c:v>0.56000000000000005</c:v>
                </c:pt>
                <c:pt idx="35296">
                  <c:v>0.59899999999999998</c:v>
                </c:pt>
                <c:pt idx="35297">
                  <c:v>0.59899999999999998</c:v>
                </c:pt>
                <c:pt idx="35298">
                  <c:v>0.59599999999999997</c:v>
                </c:pt>
                <c:pt idx="35299">
                  <c:v>0.58099999999999996</c:v>
                </c:pt>
                <c:pt idx="35300">
                  <c:v>0.60099999999999998</c:v>
                </c:pt>
                <c:pt idx="35301">
                  <c:v>0.53400000000000003</c:v>
                </c:pt>
                <c:pt idx="35302">
                  <c:v>0.53400000000000003</c:v>
                </c:pt>
                <c:pt idx="35303">
                  <c:v>0.55700000000000005</c:v>
                </c:pt>
                <c:pt idx="35304">
                  <c:v>0.55700000000000005</c:v>
                </c:pt>
                <c:pt idx="35305">
                  <c:v>0.57999999999999996</c:v>
                </c:pt>
                <c:pt idx="35306">
                  <c:v>0.55700000000000005</c:v>
                </c:pt>
                <c:pt idx="35307">
                  <c:v>0.54900000000000004</c:v>
                </c:pt>
                <c:pt idx="35308">
                  <c:v>0.60099999999999998</c:v>
                </c:pt>
                <c:pt idx="35309">
                  <c:v>0.58499999999999996</c:v>
                </c:pt>
                <c:pt idx="35310">
                  <c:v>0.79900000000000004</c:v>
                </c:pt>
                <c:pt idx="35311">
                  <c:v>0.8</c:v>
                </c:pt>
                <c:pt idx="35312">
                  <c:v>0.60099999999999998</c:v>
                </c:pt>
                <c:pt idx="35313">
                  <c:v>0.60099999999999998</c:v>
                </c:pt>
                <c:pt idx="35314">
                  <c:v>0.69299999999999995</c:v>
                </c:pt>
                <c:pt idx="35315">
                  <c:v>0.80400000000000005</c:v>
                </c:pt>
                <c:pt idx="35316">
                  <c:v>0.59799999999999998</c:v>
                </c:pt>
                <c:pt idx="35317">
                  <c:v>0.59799999999999998</c:v>
                </c:pt>
                <c:pt idx="35318">
                  <c:v>0.69299999999999995</c:v>
                </c:pt>
                <c:pt idx="35319">
                  <c:v>0.54500000000000004</c:v>
                </c:pt>
                <c:pt idx="35320">
                  <c:v>0.58799999999999997</c:v>
                </c:pt>
                <c:pt idx="35321">
                  <c:v>0.58799999999999997</c:v>
                </c:pt>
                <c:pt idx="35322">
                  <c:v>0.57999999999999996</c:v>
                </c:pt>
                <c:pt idx="35323">
                  <c:v>0.57999999999999996</c:v>
                </c:pt>
                <c:pt idx="35324">
                  <c:v>0.73399999999999999</c:v>
                </c:pt>
                <c:pt idx="35325">
                  <c:v>0.79500000000000004</c:v>
                </c:pt>
                <c:pt idx="35326">
                  <c:v>0.81799999999999995</c:v>
                </c:pt>
                <c:pt idx="35327">
                  <c:v>0.55200000000000005</c:v>
                </c:pt>
                <c:pt idx="35328">
                  <c:v>0.56799999999999995</c:v>
                </c:pt>
                <c:pt idx="35329">
                  <c:v>0.55300000000000005</c:v>
                </c:pt>
                <c:pt idx="35330">
                  <c:v>0.73499999999999999</c:v>
                </c:pt>
                <c:pt idx="35331">
                  <c:v>0.81699999999999995</c:v>
                </c:pt>
                <c:pt idx="35332">
                  <c:v>0.59699999999999998</c:v>
                </c:pt>
                <c:pt idx="35333">
                  <c:v>0.68300000000000005</c:v>
                </c:pt>
                <c:pt idx="35334">
                  <c:v>0.59799999999999998</c:v>
                </c:pt>
                <c:pt idx="35335">
                  <c:v>0.54700000000000004</c:v>
                </c:pt>
                <c:pt idx="35336">
                  <c:v>0.60099999999999998</c:v>
                </c:pt>
                <c:pt idx="35337">
                  <c:v>0.748</c:v>
                </c:pt>
                <c:pt idx="35338">
                  <c:v>0.54600000000000004</c:v>
                </c:pt>
                <c:pt idx="35339">
                  <c:v>0.68</c:v>
                </c:pt>
                <c:pt idx="35340">
                  <c:v>0.58899999999999997</c:v>
                </c:pt>
                <c:pt idx="35341">
                  <c:v>0.58899999999999997</c:v>
                </c:pt>
                <c:pt idx="35342">
                  <c:v>0.57899999999999996</c:v>
                </c:pt>
                <c:pt idx="35343">
                  <c:v>0.80700000000000005</c:v>
                </c:pt>
                <c:pt idx="35344">
                  <c:v>0.81699999999999995</c:v>
                </c:pt>
                <c:pt idx="35345">
                  <c:v>0.58199999999999996</c:v>
                </c:pt>
                <c:pt idx="35346">
                  <c:v>0.56000000000000005</c:v>
                </c:pt>
                <c:pt idx="35347">
                  <c:v>0.56000000000000005</c:v>
                </c:pt>
                <c:pt idx="35348">
                  <c:v>0.81899999999999995</c:v>
                </c:pt>
                <c:pt idx="35349">
                  <c:v>0.57699999999999996</c:v>
                </c:pt>
                <c:pt idx="35350">
                  <c:v>0.57699999999999996</c:v>
                </c:pt>
                <c:pt idx="35351">
                  <c:v>0.622</c:v>
                </c:pt>
                <c:pt idx="35352">
                  <c:v>0.622</c:v>
                </c:pt>
                <c:pt idx="35353">
                  <c:v>0.57499999999999996</c:v>
                </c:pt>
                <c:pt idx="35354">
                  <c:v>0.85499999999999998</c:v>
                </c:pt>
                <c:pt idx="35355">
                  <c:v>0.67500000000000004</c:v>
                </c:pt>
                <c:pt idx="35356">
                  <c:v>0.67400000000000004</c:v>
                </c:pt>
                <c:pt idx="35357">
                  <c:v>0.754</c:v>
                </c:pt>
                <c:pt idx="35358">
                  <c:v>0.58799999999999997</c:v>
                </c:pt>
                <c:pt idx="35359">
                  <c:v>0.58799999999999997</c:v>
                </c:pt>
                <c:pt idx="35360">
                  <c:v>0.625</c:v>
                </c:pt>
                <c:pt idx="35361">
                  <c:v>0.59299999999999997</c:v>
                </c:pt>
                <c:pt idx="35362">
                  <c:v>0.61799999999999999</c:v>
                </c:pt>
                <c:pt idx="35363">
                  <c:v>0.54900000000000004</c:v>
                </c:pt>
                <c:pt idx="35364">
                  <c:v>0.57699999999999996</c:v>
                </c:pt>
                <c:pt idx="35365">
                  <c:v>0.625</c:v>
                </c:pt>
                <c:pt idx="35366">
                  <c:v>0.56599999999999995</c:v>
                </c:pt>
                <c:pt idx="35367">
                  <c:v>0.59399999999999997</c:v>
                </c:pt>
                <c:pt idx="35368">
                  <c:v>0.81699999999999995</c:v>
                </c:pt>
                <c:pt idx="35369">
                  <c:v>0.57799999999999996</c:v>
                </c:pt>
                <c:pt idx="35370">
                  <c:v>0.56000000000000005</c:v>
                </c:pt>
                <c:pt idx="35371">
                  <c:v>0.56299999999999994</c:v>
                </c:pt>
                <c:pt idx="35372">
                  <c:v>0.69499999999999995</c:v>
                </c:pt>
                <c:pt idx="35373">
                  <c:v>0.54400000000000004</c:v>
                </c:pt>
                <c:pt idx="35374">
                  <c:v>0.81499999999999995</c:v>
                </c:pt>
                <c:pt idx="35375">
                  <c:v>0.81799999999999995</c:v>
                </c:pt>
                <c:pt idx="35376">
                  <c:v>0.82399999999999995</c:v>
                </c:pt>
                <c:pt idx="35377">
                  <c:v>0.57999999999999996</c:v>
                </c:pt>
                <c:pt idx="35378">
                  <c:v>0.57999999999999996</c:v>
                </c:pt>
                <c:pt idx="35379">
                  <c:v>0.81</c:v>
                </c:pt>
                <c:pt idx="35380">
                  <c:v>0.622</c:v>
                </c:pt>
                <c:pt idx="35381">
                  <c:v>0.83499999999999996</c:v>
                </c:pt>
                <c:pt idx="35382">
                  <c:v>0.79800000000000004</c:v>
                </c:pt>
                <c:pt idx="35383">
                  <c:v>0.81100000000000005</c:v>
                </c:pt>
                <c:pt idx="35384">
                  <c:v>0.74399999999999999</c:v>
                </c:pt>
                <c:pt idx="35385">
                  <c:v>0.56399999999999995</c:v>
                </c:pt>
                <c:pt idx="35386">
                  <c:v>0.82099999999999995</c:v>
                </c:pt>
                <c:pt idx="35387">
                  <c:v>0.59199999999999997</c:v>
                </c:pt>
                <c:pt idx="35388">
                  <c:v>0.59199999999999997</c:v>
                </c:pt>
                <c:pt idx="35389">
                  <c:v>0.56299999999999994</c:v>
                </c:pt>
                <c:pt idx="35390">
                  <c:v>0.56100000000000005</c:v>
                </c:pt>
                <c:pt idx="35391">
                  <c:v>0.56999999999999995</c:v>
                </c:pt>
                <c:pt idx="35392">
                  <c:v>0.54600000000000004</c:v>
                </c:pt>
                <c:pt idx="35393">
                  <c:v>0.54600000000000004</c:v>
                </c:pt>
                <c:pt idx="35394">
                  <c:v>0.58399999999999996</c:v>
                </c:pt>
                <c:pt idx="35395">
                  <c:v>0.63100000000000001</c:v>
                </c:pt>
                <c:pt idx="35396">
                  <c:v>0.63100000000000001</c:v>
                </c:pt>
                <c:pt idx="35397">
                  <c:v>0.55200000000000005</c:v>
                </c:pt>
                <c:pt idx="35398">
                  <c:v>0.55200000000000005</c:v>
                </c:pt>
                <c:pt idx="35399">
                  <c:v>0.59299999999999997</c:v>
                </c:pt>
                <c:pt idx="35400">
                  <c:v>0.57599999999999996</c:v>
                </c:pt>
                <c:pt idx="35401">
                  <c:v>0.56699999999999995</c:v>
                </c:pt>
                <c:pt idx="35402">
                  <c:v>0.59199999999999997</c:v>
                </c:pt>
                <c:pt idx="35403">
                  <c:v>0.628</c:v>
                </c:pt>
                <c:pt idx="35404">
                  <c:v>0.57999999999999996</c:v>
                </c:pt>
                <c:pt idx="35405">
                  <c:v>0.63500000000000001</c:v>
                </c:pt>
                <c:pt idx="35406">
                  <c:v>0.57699999999999996</c:v>
                </c:pt>
                <c:pt idx="35407">
                  <c:v>0.57699999999999996</c:v>
                </c:pt>
                <c:pt idx="35408">
                  <c:v>0.63500000000000001</c:v>
                </c:pt>
                <c:pt idx="35409">
                  <c:v>0.56899999999999995</c:v>
                </c:pt>
                <c:pt idx="35410">
                  <c:v>0.56599999999999995</c:v>
                </c:pt>
                <c:pt idx="35411">
                  <c:v>0.56899999999999995</c:v>
                </c:pt>
                <c:pt idx="35412">
                  <c:v>0.748</c:v>
                </c:pt>
                <c:pt idx="35413">
                  <c:v>0.57099999999999995</c:v>
                </c:pt>
                <c:pt idx="35414">
                  <c:v>0.55200000000000005</c:v>
                </c:pt>
                <c:pt idx="35415">
                  <c:v>0.67800000000000005</c:v>
                </c:pt>
                <c:pt idx="35416">
                  <c:v>0.54200000000000004</c:v>
                </c:pt>
                <c:pt idx="35417">
                  <c:v>0.57199999999999995</c:v>
                </c:pt>
                <c:pt idx="35418">
                  <c:v>0.59299999999999997</c:v>
                </c:pt>
                <c:pt idx="35419">
                  <c:v>0.60299999999999998</c:v>
                </c:pt>
                <c:pt idx="35420">
                  <c:v>0.57999999999999996</c:v>
                </c:pt>
                <c:pt idx="35421">
                  <c:v>0.77900000000000003</c:v>
                </c:pt>
                <c:pt idx="35422">
                  <c:v>0.78800000000000003</c:v>
                </c:pt>
                <c:pt idx="35423">
                  <c:v>0.83899999999999997</c:v>
                </c:pt>
                <c:pt idx="35424">
                  <c:v>0.63200000000000001</c:v>
                </c:pt>
                <c:pt idx="35425">
                  <c:v>0.84399999999999997</c:v>
                </c:pt>
                <c:pt idx="35426">
                  <c:v>0.81399999999999995</c:v>
                </c:pt>
                <c:pt idx="35427">
                  <c:v>0.82099999999999995</c:v>
                </c:pt>
                <c:pt idx="35428">
                  <c:v>0.83599999999999997</c:v>
                </c:pt>
                <c:pt idx="35429">
                  <c:v>0.56200000000000006</c:v>
                </c:pt>
                <c:pt idx="35430">
                  <c:v>0.55900000000000005</c:v>
                </c:pt>
                <c:pt idx="35431">
                  <c:v>0.57999999999999996</c:v>
                </c:pt>
                <c:pt idx="35432">
                  <c:v>0.57999999999999996</c:v>
                </c:pt>
                <c:pt idx="35433">
                  <c:v>0.58199999999999996</c:v>
                </c:pt>
                <c:pt idx="35434">
                  <c:v>0.58099999999999996</c:v>
                </c:pt>
                <c:pt idx="35435">
                  <c:v>0.61599999999999999</c:v>
                </c:pt>
                <c:pt idx="35436">
                  <c:v>0.61599999999999999</c:v>
                </c:pt>
                <c:pt idx="35437">
                  <c:v>0.753</c:v>
                </c:pt>
                <c:pt idx="35438">
                  <c:v>0.58699999999999997</c:v>
                </c:pt>
                <c:pt idx="35439">
                  <c:v>0.58499999999999996</c:v>
                </c:pt>
                <c:pt idx="35440">
                  <c:v>0.61199999999999999</c:v>
                </c:pt>
                <c:pt idx="35441">
                  <c:v>0.56299999999999994</c:v>
                </c:pt>
                <c:pt idx="35442">
                  <c:v>0.56299999999999994</c:v>
                </c:pt>
                <c:pt idx="35443">
                  <c:v>0.56999999999999995</c:v>
                </c:pt>
                <c:pt idx="35444">
                  <c:v>0.877</c:v>
                </c:pt>
                <c:pt idx="35445">
                  <c:v>0.62</c:v>
                </c:pt>
                <c:pt idx="35446">
                  <c:v>0.87</c:v>
                </c:pt>
                <c:pt idx="35447">
                  <c:v>0.85099999999999998</c:v>
                </c:pt>
                <c:pt idx="35448">
                  <c:v>0.56899999999999995</c:v>
                </c:pt>
                <c:pt idx="35449">
                  <c:v>0.56899999999999995</c:v>
                </c:pt>
                <c:pt idx="35450">
                  <c:v>0.62</c:v>
                </c:pt>
                <c:pt idx="35451">
                  <c:v>0.56799999999999995</c:v>
                </c:pt>
                <c:pt idx="35452">
                  <c:v>0.85599999999999998</c:v>
                </c:pt>
                <c:pt idx="35453">
                  <c:v>0.58299999999999996</c:v>
                </c:pt>
                <c:pt idx="35454">
                  <c:v>0.56899999999999995</c:v>
                </c:pt>
                <c:pt idx="35455">
                  <c:v>0.56899999999999995</c:v>
                </c:pt>
                <c:pt idx="35456">
                  <c:v>0.83</c:v>
                </c:pt>
                <c:pt idx="35457">
                  <c:v>0.59</c:v>
                </c:pt>
                <c:pt idx="35458">
                  <c:v>0.72699999999999998</c:v>
                </c:pt>
                <c:pt idx="35459">
                  <c:v>0.83099999999999996</c:v>
                </c:pt>
                <c:pt idx="35460">
                  <c:v>0.58599999999999997</c:v>
                </c:pt>
                <c:pt idx="35461">
                  <c:v>0.56299999999999994</c:v>
                </c:pt>
                <c:pt idx="35462">
                  <c:v>0.56399999999999995</c:v>
                </c:pt>
                <c:pt idx="35463">
                  <c:v>0.58699999999999997</c:v>
                </c:pt>
                <c:pt idx="35464">
                  <c:v>0.57999999999999996</c:v>
                </c:pt>
                <c:pt idx="35465">
                  <c:v>0.57299999999999995</c:v>
                </c:pt>
                <c:pt idx="35466">
                  <c:v>0.56399999999999995</c:v>
                </c:pt>
                <c:pt idx="35467">
                  <c:v>0.61699999999999999</c:v>
                </c:pt>
                <c:pt idx="35468">
                  <c:v>0.83599999999999997</c:v>
                </c:pt>
                <c:pt idx="35469">
                  <c:v>0.60299999999999998</c:v>
                </c:pt>
                <c:pt idx="35470">
                  <c:v>0.59499999999999997</c:v>
                </c:pt>
                <c:pt idx="35471">
                  <c:v>0.88700000000000001</c:v>
                </c:pt>
                <c:pt idx="35472">
                  <c:v>0.57599999999999996</c:v>
                </c:pt>
                <c:pt idx="35473">
                  <c:v>0.85699999999999998</c:v>
                </c:pt>
                <c:pt idx="35474">
                  <c:v>0.86099999999999999</c:v>
                </c:pt>
                <c:pt idx="35475">
                  <c:v>0.59899999999999998</c:v>
                </c:pt>
                <c:pt idx="35476">
                  <c:v>0.88900000000000001</c:v>
                </c:pt>
                <c:pt idx="35477">
                  <c:v>0.72699999999999998</c:v>
                </c:pt>
                <c:pt idx="35478">
                  <c:v>0.57099999999999995</c:v>
                </c:pt>
                <c:pt idx="35479">
                  <c:v>0.57099999999999995</c:v>
                </c:pt>
                <c:pt idx="35480">
                  <c:v>0.72599999999999998</c:v>
                </c:pt>
                <c:pt idx="35481">
                  <c:v>0.84</c:v>
                </c:pt>
                <c:pt idx="35482">
                  <c:v>0.56499999999999995</c:v>
                </c:pt>
                <c:pt idx="35483">
                  <c:v>0.56100000000000005</c:v>
                </c:pt>
                <c:pt idx="35484">
                  <c:v>0.56100000000000005</c:v>
                </c:pt>
                <c:pt idx="35485">
                  <c:v>0.59299999999999997</c:v>
                </c:pt>
                <c:pt idx="35486">
                  <c:v>0.59299999999999997</c:v>
                </c:pt>
                <c:pt idx="35487">
                  <c:v>0.71199999999999997</c:v>
                </c:pt>
                <c:pt idx="35488">
                  <c:v>0.86599999999999999</c:v>
                </c:pt>
                <c:pt idx="35489">
                  <c:v>0.59099999999999997</c:v>
                </c:pt>
                <c:pt idx="35490">
                  <c:v>0.53200000000000003</c:v>
                </c:pt>
                <c:pt idx="35491">
                  <c:v>0.59699999999999998</c:v>
                </c:pt>
                <c:pt idx="35492">
                  <c:v>0.58099999999999996</c:v>
                </c:pt>
                <c:pt idx="35493">
                  <c:v>0.58099999999999996</c:v>
                </c:pt>
                <c:pt idx="35494">
                  <c:v>0.59099999999999997</c:v>
                </c:pt>
                <c:pt idx="35495">
                  <c:v>0.58599999999999997</c:v>
                </c:pt>
                <c:pt idx="35496">
                  <c:v>0.58599999999999997</c:v>
                </c:pt>
                <c:pt idx="35497">
                  <c:v>0.56100000000000005</c:v>
                </c:pt>
                <c:pt idx="35498">
                  <c:v>0.59699999999999998</c:v>
                </c:pt>
                <c:pt idx="35499">
                  <c:v>0.59399999999999997</c:v>
                </c:pt>
                <c:pt idx="35500">
                  <c:v>0.57699999999999996</c:v>
                </c:pt>
                <c:pt idx="35501">
                  <c:v>0.57899999999999996</c:v>
                </c:pt>
                <c:pt idx="35502">
                  <c:v>0.59399999999999997</c:v>
                </c:pt>
                <c:pt idx="35503">
                  <c:v>0.77500000000000002</c:v>
                </c:pt>
                <c:pt idx="35504">
                  <c:v>0.83899999999999997</c:v>
                </c:pt>
                <c:pt idx="35505">
                  <c:v>0.88300000000000001</c:v>
                </c:pt>
                <c:pt idx="35506">
                  <c:v>0.82499999999999996</c:v>
                </c:pt>
                <c:pt idx="35507">
                  <c:v>0.88100000000000001</c:v>
                </c:pt>
                <c:pt idx="35508">
                  <c:v>0.85899999999999999</c:v>
                </c:pt>
                <c:pt idx="35509">
                  <c:v>0.57199999999999995</c:v>
                </c:pt>
                <c:pt idx="35510">
                  <c:v>0.84899999999999998</c:v>
                </c:pt>
                <c:pt idx="35511">
                  <c:v>0.879</c:v>
                </c:pt>
                <c:pt idx="35512">
                  <c:v>0.53400000000000003</c:v>
                </c:pt>
                <c:pt idx="35513">
                  <c:v>0.53300000000000003</c:v>
                </c:pt>
                <c:pt idx="35514">
                  <c:v>0.59399999999999997</c:v>
                </c:pt>
                <c:pt idx="35515">
                  <c:v>0.57499999999999996</c:v>
                </c:pt>
                <c:pt idx="35516">
                  <c:v>0.57499999999999996</c:v>
                </c:pt>
                <c:pt idx="35517">
                  <c:v>0.878</c:v>
                </c:pt>
                <c:pt idx="35518">
                  <c:v>0.85099999999999998</c:v>
                </c:pt>
                <c:pt idx="35519">
                  <c:v>0.81200000000000006</c:v>
                </c:pt>
                <c:pt idx="35520">
                  <c:v>0.88100000000000001</c:v>
                </c:pt>
                <c:pt idx="35521">
                  <c:v>0.56200000000000006</c:v>
                </c:pt>
                <c:pt idx="35522">
                  <c:v>0.56200000000000006</c:v>
                </c:pt>
                <c:pt idx="35523">
                  <c:v>0.58299999999999996</c:v>
                </c:pt>
                <c:pt idx="35524">
                  <c:v>0.7</c:v>
                </c:pt>
                <c:pt idx="35525">
                  <c:v>0.7</c:v>
                </c:pt>
                <c:pt idx="35526">
                  <c:v>0.58599999999999997</c:v>
                </c:pt>
                <c:pt idx="35527">
                  <c:v>0.61</c:v>
                </c:pt>
                <c:pt idx="35528">
                  <c:v>0.56399999999999995</c:v>
                </c:pt>
                <c:pt idx="35529">
                  <c:v>0.56399999999999995</c:v>
                </c:pt>
                <c:pt idx="35530">
                  <c:v>0.61</c:v>
                </c:pt>
                <c:pt idx="35531">
                  <c:v>0.61</c:v>
                </c:pt>
                <c:pt idx="35532">
                  <c:v>0.89400000000000002</c:v>
                </c:pt>
                <c:pt idx="35533">
                  <c:v>0.59199999999999997</c:v>
                </c:pt>
                <c:pt idx="35534">
                  <c:v>0.57899999999999996</c:v>
                </c:pt>
                <c:pt idx="35535">
                  <c:v>0.61399999999999999</c:v>
                </c:pt>
                <c:pt idx="35536">
                  <c:v>0.60699999999999998</c:v>
                </c:pt>
                <c:pt idx="35537">
                  <c:v>0.87</c:v>
                </c:pt>
                <c:pt idx="35538">
                  <c:v>0.78200000000000003</c:v>
                </c:pt>
                <c:pt idx="35539">
                  <c:v>0.92500000000000004</c:v>
                </c:pt>
                <c:pt idx="35540">
                  <c:v>0.59299999999999997</c:v>
                </c:pt>
                <c:pt idx="35541">
                  <c:v>0.59299999999999997</c:v>
                </c:pt>
                <c:pt idx="35542">
                  <c:v>0.61399999999999999</c:v>
                </c:pt>
                <c:pt idx="35543">
                  <c:v>0.89700000000000002</c:v>
                </c:pt>
                <c:pt idx="35544">
                  <c:v>0.58099999999999996</c:v>
                </c:pt>
                <c:pt idx="35545">
                  <c:v>0.81599999999999995</c:v>
                </c:pt>
                <c:pt idx="35546">
                  <c:v>0.57799999999999996</c:v>
                </c:pt>
                <c:pt idx="35547">
                  <c:v>0.89</c:v>
                </c:pt>
                <c:pt idx="35548">
                  <c:v>0.54800000000000004</c:v>
                </c:pt>
                <c:pt idx="35549">
                  <c:v>0.57599999999999996</c:v>
                </c:pt>
                <c:pt idx="35550">
                  <c:v>0.58099999999999996</c:v>
                </c:pt>
                <c:pt idx="35551">
                  <c:v>0.88</c:v>
                </c:pt>
                <c:pt idx="35552">
                  <c:v>0.88700000000000001</c:v>
                </c:pt>
                <c:pt idx="35553">
                  <c:v>0.58399999999999996</c:v>
                </c:pt>
                <c:pt idx="35554">
                  <c:v>0.79600000000000004</c:v>
                </c:pt>
                <c:pt idx="35555">
                  <c:v>0.58599999999999997</c:v>
                </c:pt>
                <c:pt idx="35556">
                  <c:v>0.55300000000000005</c:v>
                </c:pt>
                <c:pt idx="35557">
                  <c:v>0.88600000000000001</c:v>
                </c:pt>
                <c:pt idx="35558">
                  <c:v>0.88800000000000001</c:v>
                </c:pt>
                <c:pt idx="35559">
                  <c:v>0.59199999999999997</c:v>
                </c:pt>
                <c:pt idx="35560">
                  <c:v>0.61099999999999999</c:v>
                </c:pt>
                <c:pt idx="35561">
                  <c:v>0.83299999999999996</c:v>
                </c:pt>
                <c:pt idx="35562">
                  <c:v>0.878</c:v>
                </c:pt>
                <c:pt idx="35563">
                  <c:v>0.877</c:v>
                </c:pt>
                <c:pt idx="35564">
                  <c:v>0.55000000000000004</c:v>
                </c:pt>
                <c:pt idx="35565">
                  <c:v>0.54900000000000004</c:v>
                </c:pt>
                <c:pt idx="35566">
                  <c:v>0.60799999999999998</c:v>
                </c:pt>
                <c:pt idx="35567">
                  <c:v>0.879</c:v>
                </c:pt>
                <c:pt idx="35568">
                  <c:v>0.60699999999999998</c:v>
                </c:pt>
                <c:pt idx="35569">
                  <c:v>0.53300000000000003</c:v>
                </c:pt>
                <c:pt idx="35570">
                  <c:v>0.53300000000000003</c:v>
                </c:pt>
                <c:pt idx="35571">
                  <c:v>0.57099999999999995</c:v>
                </c:pt>
                <c:pt idx="35572">
                  <c:v>0.57299999999999995</c:v>
                </c:pt>
                <c:pt idx="35573">
                  <c:v>0.57799999999999996</c:v>
                </c:pt>
                <c:pt idx="35574">
                  <c:v>0.57799999999999996</c:v>
                </c:pt>
                <c:pt idx="35575">
                  <c:v>0.59799999999999998</c:v>
                </c:pt>
                <c:pt idx="35576">
                  <c:v>0.628</c:v>
                </c:pt>
                <c:pt idx="35577">
                  <c:v>0.628</c:v>
                </c:pt>
                <c:pt idx="35578">
                  <c:v>0.92400000000000004</c:v>
                </c:pt>
                <c:pt idx="35579">
                  <c:v>0.80800000000000005</c:v>
                </c:pt>
                <c:pt idx="35580">
                  <c:v>0.624</c:v>
                </c:pt>
                <c:pt idx="35581">
                  <c:v>0.90900000000000003</c:v>
                </c:pt>
                <c:pt idx="35582">
                  <c:v>0.63200000000000001</c:v>
                </c:pt>
                <c:pt idx="35583">
                  <c:v>0.55600000000000005</c:v>
                </c:pt>
                <c:pt idx="35584">
                  <c:v>0.55600000000000005</c:v>
                </c:pt>
                <c:pt idx="35585">
                  <c:v>0.83399999999999996</c:v>
                </c:pt>
                <c:pt idx="35586">
                  <c:v>0.63200000000000001</c:v>
                </c:pt>
                <c:pt idx="35587">
                  <c:v>0.90500000000000003</c:v>
                </c:pt>
                <c:pt idx="35588">
                  <c:v>0.58099999999999996</c:v>
                </c:pt>
                <c:pt idx="35589">
                  <c:v>0.58099999999999996</c:v>
                </c:pt>
                <c:pt idx="35590">
                  <c:v>0.57999999999999996</c:v>
                </c:pt>
                <c:pt idx="35591">
                  <c:v>0.55300000000000005</c:v>
                </c:pt>
                <c:pt idx="35592">
                  <c:v>0.60199999999999998</c:v>
                </c:pt>
                <c:pt idx="35593">
                  <c:v>0.60099999999999998</c:v>
                </c:pt>
                <c:pt idx="35594">
                  <c:v>0.91500000000000004</c:v>
                </c:pt>
                <c:pt idx="35595">
                  <c:v>0.91200000000000003</c:v>
                </c:pt>
                <c:pt idx="35596">
                  <c:v>0.57399999999999995</c:v>
                </c:pt>
                <c:pt idx="35597">
                  <c:v>0.55600000000000005</c:v>
                </c:pt>
                <c:pt idx="35598">
                  <c:v>0.57499999999999996</c:v>
                </c:pt>
                <c:pt idx="35599">
                  <c:v>0.91100000000000003</c:v>
                </c:pt>
                <c:pt idx="35600">
                  <c:v>0.55700000000000005</c:v>
                </c:pt>
                <c:pt idx="35601">
                  <c:v>0.89400000000000002</c:v>
                </c:pt>
                <c:pt idx="35602">
                  <c:v>0.59899999999999998</c:v>
                </c:pt>
                <c:pt idx="35603">
                  <c:v>0.629</c:v>
                </c:pt>
                <c:pt idx="35604">
                  <c:v>0.59599999999999997</c:v>
                </c:pt>
                <c:pt idx="35605">
                  <c:v>0.91500000000000004</c:v>
                </c:pt>
                <c:pt idx="35606">
                  <c:v>0.89600000000000002</c:v>
                </c:pt>
                <c:pt idx="35607">
                  <c:v>0.84499999999999997</c:v>
                </c:pt>
                <c:pt idx="35608">
                  <c:v>0.71399999999999997</c:v>
                </c:pt>
                <c:pt idx="35609">
                  <c:v>0.871</c:v>
                </c:pt>
                <c:pt idx="35610">
                  <c:v>0.91700000000000004</c:v>
                </c:pt>
                <c:pt idx="35611">
                  <c:v>0.59</c:v>
                </c:pt>
                <c:pt idx="35612">
                  <c:v>0.88100000000000001</c:v>
                </c:pt>
                <c:pt idx="35613">
                  <c:v>0.54600000000000004</c:v>
                </c:pt>
                <c:pt idx="35614">
                  <c:v>0.76200000000000001</c:v>
                </c:pt>
                <c:pt idx="35615">
                  <c:v>0.61899999999999999</c:v>
                </c:pt>
                <c:pt idx="35616">
                  <c:v>0.58399999999999996</c:v>
                </c:pt>
                <c:pt idx="35617">
                  <c:v>0.58399999999999996</c:v>
                </c:pt>
                <c:pt idx="35618">
                  <c:v>0.92400000000000004</c:v>
                </c:pt>
                <c:pt idx="35619">
                  <c:v>0.57899999999999996</c:v>
                </c:pt>
                <c:pt idx="35620">
                  <c:v>0.94699999999999995</c:v>
                </c:pt>
                <c:pt idx="35621">
                  <c:v>0.88300000000000001</c:v>
                </c:pt>
                <c:pt idx="35622">
                  <c:v>0.54900000000000004</c:v>
                </c:pt>
                <c:pt idx="35623">
                  <c:v>0.54900000000000004</c:v>
                </c:pt>
                <c:pt idx="35624">
                  <c:v>0.93700000000000006</c:v>
                </c:pt>
                <c:pt idx="35625">
                  <c:v>0.92400000000000004</c:v>
                </c:pt>
                <c:pt idx="35626">
                  <c:v>0.621</c:v>
                </c:pt>
                <c:pt idx="35627">
                  <c:v>0.621</c:v>
                </c:pt>
                <c:pt idx="35628">
                  <c:v>0.56799999999999995</c:v>
                </c:pt>
                <c:pt idx="35629">
                  <c:v>0.625</c:v>
                </c:pt>
                <c:pt idx="35630">
                  <c:v>0.61599999999999999</c:v>
                </c:pt>
                <c:pt idx="35631">
                  <c:v>0.625</c:v>
                </c:pt>
                <c:pt idx="35632">
                  <c:v>0.55600000000000005</c:v>
                </c:pt>
                <c:pt idx="35633">
                  <c:v>0.55600000000000005</c:v>
                </c:pt>
                <c:pt idx="35634">
                  <c:v>0.57199999999999995</c:v>
                </c:pt>
                <c:pt idx="35635">
                  <c:v>0.54800000000000004</c:v>
                </c:pt>
                <c:pt idx="35636">
                  <c:v>0.57099999999999995</c:v>
                </c:pt>
                <c:pt idx="35637">
                  <c:v>0.89</c:v>
                </c:pt>
                <c:pt idx="35638">
                  <c:v>0.54900000000000004</c:v>
                </c:pt>
                <c:pt idx="35639">
                  <c:v>0.58299999999999996</c:v>
                </c:pt>
                <c:pt idx="35640">
                  <c:v>0.90300000000000002</c:v>
                </c:pt>
                <c:pt idx="35641">
                  <c:v>0.57199999999999995</c:v>
                </c:pt>
                <c:pt idx="35642">
                  <c:v>0.57199999999999995</c:v>
                </c:pt>
                <c:pt idx="35643">
                  <c:v>0.58399999999999996</c:v>
                </c:pt>
                <c:pt idx="35644">
                  <c:v>0.92600000000000005</c:v>
                </c:pt>
                <c:pt idx="35645">
                  <c:v>0.92500000000000004</c:v>
                </c:pt>
                <c:pt idx="35646">
                  <c:v>0.622</c:v>
                </c:pt>
                <c:pt idx="35647">
                  <c:v>0.76200000000000001</c:v>
                </c:pt>
                <c:pt idx="35648">
                  <c:v>0.89700000000000002</c:v>
                </c:pt>
                <c:pt idx="35649">
                  <c:v>0.76100000000000001</c:v>
                </c:pt>
                <c:pt idx="35650">
                  <c:v>0.59799999999999998</c:v>
                </c:pt>
                <c:pt idx="35651">
                  <c:v>0.56000000000000005</c:v>
                </c:pt>
                <c:pt idx="35652">
                  <c:v>0.96</c:v>
                </c:pt>
                <c:pt idx="35653">
                  <c:v>0.57499999999999996</c:v>
                </c:pt>
                <c:pt idx="35654">
                  <c:v>0.57499999999999996</c:v>
                </c:pt>
                <c:pt idx="35655">
                  <c:v>0.59199999999999997</c:v>
                </c:pt>
                <c:pt idx="35656">
                  <c:v>0.59199999999999997</c:v>
                </c:pt>
                <c:pt idx="35657">
                  <c:v>0.56499999999999995</c:v>
                </c:pt>
                <c:pt idx="35658">
                  <c:v>0.93200000000000005</c:v>
                </c:pt>
                <c:pt idx="35659">
                  <c:v>0.52100000000000002</c:v>
                </c:pt>
                <c:pt idx="35660">
                  <c:v>0.94499999999999995</c:v>
                </c:pt>
                <c:pt idx="35661">
                  <c:v>0.59199999999999997</c:v>
                </c:pt>
                <c:pt idx="35662">
                  <c:v>0.58399999999999996</c:v>
                </c:pt>
                <c:pt idx="35663">
                  <c:v>0.59599999999999997</c:v>
                </c:pt>
                <c:pt idx="35664">
                  <c:v>0.59199999999999997</c:v>
                </c:pt>
                <c:pt idx="35665">
                  <c:v>0.91100000000000003</c:v>
                </c:pt>
                <c:pt idx="35666">
                  <c:v>0.59599999999999997</c:v>
                </c:pt>
                <c:pt idx="35667">
                  <c:v>0.56599999999999995</c:v>
                </c:pt>
                <c:pt idx="35668">
                  <c:v>0.56599999999999995</c:v>
                </c:pt>
                <c:pt idx="35669">
                  <c:v>0.91700000000000004</c:v>
                </c:pt>
                <c:pt idx="35670">
                  <c:v>0.57099999999999995</c:v>
                </c:pt>
                <c:pt idx="35671">
                  <c:v>0.57099999999999995</c:v>
                </c:pt>
                <c:pt idx="35672">
                  <c:v>0.58599999999999997</c:v>
                </c:pt>
                <c:pt idx="35673">
                  <c:v>0.94</c:v>
                </c:pt>
                <c:pt idx="35674">
                  <c:v>0.84499999999999997</c:v>
                </c:pt>
                <c:pt idx="35675">
                  <c:v>0.95</c:v>
                </c:pt>
                <c:pt idx="35676">
                  <c:v>0.61</c:v>
                </c:pt>
                <c:pt idx="35677">
                  <c:v>0.56100000000000005</c:v>
                </c:pt>
                <c:pt idx="35678">
                  <c:v>0.58699999999999997</c:v>
                </c:pt>
                <c:pt idx="35679">
                  <c:v>0.94799999999999995</c:v>
                </c:pt>
                <c:pt idx="35680">
                  <c:v>0.95199999999999996</c:v>
                </c:pt>
                <c:pt idx="35681">
                  <c:v>0.56299999999999994</c:v>
                </c:pt>
                <c:pt idx="35682">
                  <c:v>0.88100000000000001</c:v>
                </c:pt>
                <c:pt idx="35683">
                  <c:v>0.57599999999999996</c:v>
                </c:pt>
                <c:pt idx="35684">
                  <c:v>0.92700000000000005</c:v>
                </c:pt>
                <c:pt idx="35685">
                  <c:v>0.52300000000000002</c:v>
                </c:pt>
                <c:pt idx="35686">
                  <c:v>0.52200000000000002</c:v>
                </c:pt>
                <c:pt idx="35687">
                  <c:v>0.59299999999999997</c:v>
                </c:pt>
                <c:pt idx="35688">
                  <c:v>0.9</c:v>
                </c:pt>
                <c:pt idx="35689">
                  <c:v>0.56200000000000006</c:v>
                </c:pt>
                <c:pt idx="35690">
                  <c:v>0.72799999999999998</c:v>
                </c:pt>
                <c:pt idx="35691">
                  <c:v>0.92400000000000004</c:v>
                </c:pt>
                <c:pt idx="35692">
                  <c:v>0.58399999999999996</c:v>
                </c:pt>
                <c:pt idx="35693">
                  <c:v>0.58399999999999996</c:v>
                </c:pt>
                <c:pt idx="35694">
                  <c:v>0.72699999999999998</c:v>
                </c:pt>
                <c:pt idx="35695">
                  <c:v>0.85</c:v>
                </c:pt>
                <c:pt idx="35696">
                  <c:v>0.88200000000000001</c:v>
                </c:pt>
                <c:pt idx="35697">
                  <c:v>0.96299999999999997</c:v>
                </c:pt>
                <c:pt idx="35698">
                  <c:v>0.60399999999999998</c:v>
                </c:pt>
                <c:pt idx="35699">
                  <c:v>0.57499999999999996</c:v>
                </c:pt>
                <c:pt idx="35700">
                  <c:v>0.54800000000000004</c:v>
                </c:pt>
                <c:pt idx="35701">
                  <c:v>0.54800000000000004</c:v>
                </c:pt>
                <c:pt idx="35702">
                  <c:v>0.59499999999999997</c:v>
                </c:pt>
                <c:pt idx="35703">
                  <c:v>0.59499999999999997</c:v>
                </c:pt>
                <c:pt idx="35704">
                  <c:v>0.86099999999999999</c:v>
                </c:pt>
                <c:pt idx="35705">
                  <c:v>0.59099999999999997</c:v>
                </c:pt>
                <c:pt idx="35706">
                  <c:v>0.59899999999999998</c:v>
                </c:pt>
                <c:pt idx="35707">
                  <c:v>0.96</c:v>
                </c:pt>
                <c:pt idx="35708">
                  <c:v>0.95399999999999996</c:v>
                </c:pt>
                <c:pt idx="35709">
                  <c:v>0.59899999999999998</c:v>
                </c:pt>
                <c:pt idx="35710">
                  <c:v>0.58599999999999997</c:v>
                </c:pt>
                <c:pt idx="35711">
                  <c:v>0.58599999999999997</c:v>
                </c:pt>
                <c:pt idx="35712">
                  <c:v>0.59799999999999998</c:v>
                </c:pt>
                <c:pt idx="35713">
                  <c:v>0.998</c:v>
                </c:pt>
                <c:pt idx="35714">
                  <c:v>0.96599999999999997</c:v>
                </c:pt>
                <c:pt idx="35715">
                  <c:v>0.94399999999999995</c:v>
                </c:pt>
                <c:pt idx="35716">
                  <c:v>0.98499999999999999</c:v>
                </c:pt>
                <c:pt idx="35717">
                  <c:v>0.58699999999999997</c:v>
                </c:pt>
                <c:pt idx="35718">
                  <c:v>0.96299999999999997</c:v>
                </c:pt>
                <c:pt idx="35719">
                  <c:v>0.56200000000000006</c:v>
                </c:pt>
                <c:pt idx="35720">
                  <c:v>0.88900000000000001</c:v>
                </c:pt>
                <c:pt idx="35721">
                  <c:v>0.57599999999999996</c:v>
                </c:pt>
                <c:pt idx="35722">
                  <c:v>0.59099999999999997</c:v>
                </c:pt>
                <c:pt idx="35723">
                  <c:v>0.57799999999999996</c:v>
                </c:pt>
                <c:pt idx="35724">
                  <c:v>0.59199999999999997</c:v>
                </c:pt>
                <c:pt idx="35725">
                  <c:v>0.59499999999999997</c:v>
                </c:pt>
                <c:pt idx="35726">
                  <c:v>0.95299999999999996</c:v>
                </c:pt>
                <c:pt idx="35727">
                  <c:v>0.57699999999999996</c:v>
                </c:pt>
                <c:pt idx="35728">
                  <c:v>0.95299999999999996</c:v>
                </c:pt>
                <c:pt idx="35729">
                  <c:v>0.95499999999999996</c:v>
                </c:pt>
                <c:pt idx="35730">
                  <c:v>0.873</c:v>
                </c:pt>
                <c:pt idx="35731">
                  <c:v>0.53600000000000003</c:v>
                </c:pt>
                <c:pt idx="35732">
                  <c:v>0.629</c:v>
                </c:pt>
                <c:pt idx="35733">
                  <c:v>0.53500000000000003</c:v>
                </c:pt>
                <c:pt idx="35734">
                  <c:v>0.94</c:v>
                </c:pt>
                <c:pt idx="35735">
                  <c:v>0.88100000000000001</c:v>
                </c:pt>
                <c:pt idx="35736">
                  <c:v>0.97499999999999998</c:v>
                </c:pt>
                <c:pt idx="35737">
                  <c:v>0.52200000000000002</c:v>
                </c:pt>
                <c:pt idx="35738">
                  <c:v>0.52200000000000002</c:v>
                </c:pt>
                <c:pt idx="35739">
                  <c:v>0.88900000000000001</c:v>
                </c:pt>
                <c:pt idx="35740">
                  <c:v>0.95</c:v>
                </c:pt>
                <c:pt idx="35741">
                  <c:v>0.58099999999999996</c:v>
                </c:pt>
                <c:pt idx="35742">
                  <c:v>0.61099999999999999</c:v>
                </c:pt>
                <c:pt idx="35743">
                  <c:v>0.61099999999999999</c:v>
                </c:pt>
                <c:pt idx="35744">
                  <c:v>0.95</c:v>
                </c:pt>
                <c:pt idx="35745">
                  <c:v>0.56100000000000005</c:v>
                </c:pt>
                <c:pt idx="35746">
                  <c:v>0.56100000000000005</c:v>
                </c:pt>
                <c:pt idx="35747">
                  <c:v>0.876</c:v>
                </c:pt>
                <c:pt idx="35748">
                  <c:v>0.60699999999999998</c:v>
                </c:pt>
                <c:pt idx="35749">
                  <c:v>0.98199999999999998</c:v>
                </c:pt>
                <c:pt idx="35750">
                  <c:v>0.97199999999999998</c:v>
                </c:pt>
                <c:pt idx="35751">
                  <c:v>1</c:v>
                </c:pt>
                <c:pt idx="35752">
                  <c:v>0.61699999999999999</c:v>
                </c:pt>
                <c:pt idx="35753">
                  <c:v>0.748</c:v>
                </c:pt>
                <c:pt idx="35754">
                  <c:v>0.61599999999999999</c:v>
                </c:pt>
                <c:pt idx="35755">
                  <c:v>0.54100000000000004</c:v>
                </c:pt>
                <c:pt idx="35756">
                  <c:v>0.94599999999999995</c:v>
                </c:pt>
                <c:pt idx="35757">
                  <c:v>0.98799999999999999</c:v>
                </c:pt>
                <c:pt idx="35758">
                  <c:v>0.749</c:v>
                </c:pt>
                <c:pt idx="35759">
                  <c:v>0.74399999999999999</c:v>
                </c:pt>
                <c:pt idx="35760">
                  <c:v>0.58499999999999996</c:v>
                </c:pt>
                <c:pt idx="35761">
                  <c:v>0.59099999999999997</c:v>
                </c:pt>
                <c:pt idx="35762">
                  <c:v>0.59099999999999997</c:v>
                </c:pt>
                <c:pt idx="35763">
                  <c:v>0.58399999999999996</c:v>
                </c:pt>
                <c:pt idx="35764">
                  <c:v>0.54400000000000004</c:v>
                </c:pt>
                <c:pt idx="35765">
                  <c:v>0.97899999999999998</c:v>
                </c:pt>
                <c:pt idx="35766">
                  <c:v>0.58499999999999996</c:v>
                </c:pt>
                <c:pt idx="35767">
                  <c:v>0.54400000000000004</c:v>
                </c:pt>
                <c:pt idx="35768">
                  <c:v>0.59199999999999997</c:v>
                </c:pt>
                <c:pt idx="35769">
                  <c:v>0.58099999999999996</c:v>
                </c:pt>
                <c:pt idx="35770">
                  <c:v>0.746</c:v>
                </c:pt>
                <c:pt idx="35771">
                  <c:v>0.96299999999999997</c:v>
                </c:pt>
                <c:pt idx="35772">
                  <c:v>0.99</c:v>
                </c:pt>
                <c:pt idx="35773">
                  <c:v>0.96099999999999997</c:v>
                </c:pt>
                <c:pt idx="35774">
                  <c:v>0.92900000000000005</c:v>
                </c:pt>
                <c:pt idx="35775">
                  <c:v>0.53300000000000003</c:v>
                </c:pt>
                <c:pt idx="35776">
                  <c:v>0.60299999999999998</c:v>
                </c:pt>
                <c:pt idx="35777">
                  <c:v>0.94</c:v>
                </c:pt>
                <c:pt idx="35778">
                  <c:v>0.98899999999999999</c:v>
                </c:pt>
                <c:pt idx="35779">
                  <c:v>1.02</c:v>
                </c:pt>
                <c:pt idx="35780">
                  <c:v>0.97599999999999998</c:v>
                </c:pt>
                <c:pt idx="35781">
                  <c:v>0.53500000000000003</c:v>
                </c:pt>
                <c:pt idx="35782">
                  <c:v>0.53500000000000003</c:v>
                </c:pt>
                <c:pt idx="35783">
                  <c:v>0.57599999999999996</c:v>
                </c:pt>
                <c:pt idx="35784">
                  <c:v>0.57599999999999996</c:v>
                </c:pt>
                <c:pt idx="35785">
                  <c:v>0.99399999999999999</c:v>
                </c:pt>
                <c:pt idx="35786">
                  <c:v>0.97699999999999998</c:v>
                </c:pt>
                <c:pt idx="35787">
                  <c:v>0.63900000000000001</c:v>
                </c:pt>
                <c:pt idx="35788">
                  <c:v>0.63900000000000001</c:v>
                </c:pt>
                <c:pt idx="35789">
                  <c:v>0.64400000000000002</c:v>
                </c:pt>
                <c:pt idx="35790">
                  <c:v>1.0049999999999999</c:v>
                </c:pt>
                <c:pt idx="35791">
                  <c:v>0.56100000000000005</c:v>
                </c:pt>
                <c:pt idx="35792">
                  <c:v>0.99199999999999999</c:v>
                </c:pt>
                <c:pt idx="35793">
                  <c:v>0.55100000000000005</c:v>
                </c:pt>
                <c:pt idx="35794">
                  <c:v>0.63500000000000001</c:v>
                </c:pt>
                <c:pt idx="35795">
                  <c:v>0.79500000000000004</c:v>
                </c:pt>
                <c:pt idx="35796">
                  <c:v>0.97399999999999998</c:v>
                </c:pt>
                <c:pt idx="35797">
                  <c:v>0.64400000000000002</c:v>
                </c:pt>
                <c:pt idx="35798">
                  <c:v>0.999</c:v>
                </c:pt>
                <c:pt idx="35799">
                  <c:v>1.0149999999999999</c:v>
                </c:pt>
                <c:pt idx="35800">
                  <c:v>1.012</c:v>
                </c:pt>
                <c:pt idx="35801">
                  <c:v>0.54300000000000004</c:v>
                </c:pt>
                <c:pt idx="35802">
                  <c:v>0.54300000000000004</c:v>
                </c:pt>
                <c:pt idx="35803">
                  <c:v>0.59399999999999997</c:v>
                </c:pt>
                <c:pt idx="35804">
                  <c:v>0.55300000000000005</c:v>
                </c:pt>
                <c:pt idx="35805">
                  <c:v>0.58099999999999996</c:v>
                </c:pt>
                <c:pt idx="35806">
                  <c:v>0.53400000000000003</c:v>
                </c:pt>
                <c:pt idx="35807">
                  <c:v>0.55400000000000005</c:v>
                </c:pt>
                <c:pt idx="35808">
                  <c:v>0.53600000000000003</c:v>
                </c:pt>
                <c:pt idx="35809">
                  <c:v>0.95</c:v>
                </c:pt>
                <c:pt idx="35810">
                  <c:v>1.0049999999999999</c:v>
                </c:pt>
                <c:pt idx="35811">
                  <c:v>0.57599999999999996</c:v>
                </c:pt>
                <c:pt idx="35812">
                  <c:v>0.97699999999999998</c:v>
                </c:pt>
                <c:pt idx="35813">
                  <c:v>0.91200000000000003</c:v>
                </c:pt>
                <c:pt idx="35814">
                  <c:v>0.58699999999999997</c:v>
                </c:pt>
                <c:pt idx="35815">
                  <c:v>0.64100000000000001</c:v>
                </c:pt>
                <c:pt idx="35816">
                  <c:v>0.59</c:v>
                </c:pt>
                <c:pt idx="35817">
                  <c:v>0.95199999999999996</c:v>
                </c:pt>
                <c:pt idx="35818">
                  <c:v>0.94899999999999995</c:v>
                </c:pt>
                <c:pt idx="35819">
                  <c:v>0.54300000000000004</c:v>
                </c:pt>
                <c:pt idx="35820">
                  <c:v>0.57699999999999996</c:v>
                </c:pt>
                <c:pt idx="35821">
                  <c:v>0.57699999999999996</c:v>
                </c:pt>
                <c:pt idx="35822">
                  <c:v>0.97199999999999998</c:v>
                </c:pt>
                <c:pt idx="35823">
                  <c:v>0.94099999999999995</c:v>
                </c:pt>
                <c:pt idx="35824">
                  <c:v>0.59399999999999997</c:v>
                </c:pt>
                <c:pt idx="35825">
                  <c:v>0.59399999999999997</c:v>
                </c:pt>
                <c:pt idx="35826">
                  <c:v>0.97899999999999998</c:v>
                </c:pt>
                <c:pt idx="35827">
                  <c:v>0.95199999999999996</c:v>
                </c:pt>
                <c:pt idx="35828">
                  <c:v>0.995</c:v>
                </c:pt>
                <c:pt idx="35829">
                  <c:v>0.96899999999999997</c:v>
                </c:pt>
                <c:pt idx="35830">
                  <c:v>0.59799999999999998</c:v>
                </c:pt>
                <c:pt idx="35831">
                  <c:v>0.59399999999999997</c:v>
                </c:pt>
                <c:pt idx="35832">
                  <c:v>0.56499999999999995</c:v>
                </c:pt>
                <c:pt idx="35833">
                  <c:v>0.59799999999999998</c:v>
                </c:pt>
                <c:pt idx="35834">
                  <c:v>0.94599999999999995</c:v>
                </c:pt>
                <c:pt idx="35835">
                  <c:v>0.98</c:v>
                </c:pt>
                <c:pt idx="35836">
                  <c:v>0.57499999999999996</c:v>
                </c:pt>
                <c:pt idx="35837">
                  <c:v>0.99399999999999999</c:v>
                </c:pt>
                <c:pt idx="35838">
                  <c:v>0.84699999999999998</c:v>
                </c:pt>
                <c:pt idx="35839">
                  <c:v>0.55200000000000005</c:v>
                </c:pt>
                <c:pt idx="35840">
                  <c:v>0.55200000000000005</c:v>
                </c:pt>
                <c:pt idx="35841">
                  <c:v>0.621</c:v>
                </c:pt>
                <c:pt idx="35842">
                  <c:v>0.91400000000000003</c:v>
                </c:pt>
                <c:pt idx="35843">
                  <c:v>0.54400000000000004</c:v>
                </c:pt>
                <c:pt idx="35844">
                  <c:v>0.96299999999999997</c:v>
                </c:pt>
                <c:pt idx="35845">
                  <c:v>0.82399999999999995</c:v>
                </c:pt>
                <c:pt idx="35846">
                  <c:v>0.99</c:v>
                </c:pt>
                <c:pt idx="35847">
                  <c:v>0.54500000000000004</c:v>
                </c:pt>
                <c:pt idx="35848">
                  <c:v>0.53200000000000003</c:v>
                </c:pt>
                <c:pt idx="35849">
                  <c:v>0.76400000000000001</c:v>
                </c:pt>
                <c:pt idx="35850">
                  <c:v>0.625</c:v>
                </c:pt>
                <c:pt idx="35851">
                  <c:v>0.84599999999999997</c:v>
                </c:pt>
                <c:pt idx="35852">
                  <c:v>1</c:v>
                </c:pt>
                <c:pt idx="35853">
                  <c:v>0.53100000000000003</c:v>
                </c:pt>
                <c:pt idx="35854">
                  <c:v>0.59399999999999997</c:v>
                </c:pt>
                <c:pt idx="35855">
                  <c:v>0.92800000000000005</c:v>
                </c:pt>
                <c:pt idx="35856">
                  <c:v>0.625</c:v>
                </c:pt>
                <c:pt idx="35857">
                  <c:v>0.92700000000000005</c:v>
                </c:pt>
                <c:pt idx="35858">
                  <c:v>0.55500000000000005</c:v>
                </c:pt>
                <c:pt idx="35859">
                  <c:v>0.85</c:v>
                </c:pt>
                <c:pt idx="35860">
                  <c:v>0.94799999999999995</c:v>
                </c:pt>
                <c:pt idx="35861">
                  <c:v>0.94699999999999995</c:v>
                </c:pt>
                <c:pt idx="35862">
                  <c:v>0.93899999999999995</c:v>
                </c:pt>
                <c:pt idx="35863">
                  <c:v>0.98199999999999998</c:v>
                </c:pt>
                <c:pt idx="35864">
                  <c:v>0.92300000000000004</c:v>
                </c:pt>
                <c:pt idx="35865">
                  <c:v>0.94799999999999995</c:v>
                </c:pt>
                <c:pt idx="35866">
                  <c:v>0.61099999999999999</c:v>
                </c:pt>
                <c:pt idx="35867">
                  <c:v>0.57799999999999996</c:v>
                </c:pt>
                <c:pt idx="35868">
                  <c:v>0.57799999999999996</c:v>
                </c:pt>
                <c:pt idx="35869">
                  <c:v>0.871</c:v>
                </c:pt>
                <c:pt idx="35870">
                  <c:v>0.96899999999999997</c:v>
                </c:pt>
                <c:pt idx="35871">
                  <c:v>0.53800000000000003</c:v>
                </c:pt>
                <c:pt idx="35872">
                  <c:v>0.53800000000000003</c:v>
                </c:pt>
                <c:pt idx="35873">
                  <c:v>0.57499999999999996</c:v>
                </c:pt>
                <c:pt idx="35874">
                  <c:v>0.58199999999999996</c:v>
                </c:pt>
                <c:pt idx="35875">
                  <c:v>0.58199999999999996</c:v>
                </c:pt>
                <c:pt idx="35876">
                  <c:v>0.94599999999999995</c:v>
                </c:pt>
                <c:pt idx="35877">
                  <c:v>0.97799999999999998</c:v>
                </c:pt>
                <c:pt idx="35878">
                  <c:v>0.95699999999999996</c:v>
                </c:pt>
                <c:pt idx="35879">
                  <c:v>0.56699999999999995</c:v>
                </c:pt>
                <c:pt idx="35880">
                  <c:v>0.56699999999999995</c:v>
                </c:pt>
                <c:pt idx="35881">
                  <c:v>0.96499999999999997</c:v>
                </c:pt>
                <c:pt idx="35882">
                  <c:v>0.58699999999999997</c:v>
                </c:pt>
                <c:pt idx="35883">
                  <c:v>0.85099999999999998</c:v>
                </c:pt>
                <c:pt idx="35884">
                  <c:v>0.98099999999999998</c:v>
                </c:pt>
                <c:pt idx="35885">
                  <c:v>0.79300000000000004</c:v>
                </c:pt>
                <c:pt idx="35886">
                  <c:v>0.61499999999999999</c:v>
                </c:pt>
                <c:pt idx="35887">
                  <c:v>0.55000000000000004</c:v>
                </c:pt>
                <c:pt idx="35888">
                  <c:v>0.58899999999999997</c:v>
                </c:pt>
                <c:pt idx="35889">
                  <c:v>0.59099999999999997</c:v>
                </c:pt>
                <c:pt idx="35890">
                  <c:v>0.61599999999999999</c:v>
                </c:pt>
                <c:pt idx="35891">
                  <c:v>0.95499999999999996</c:v>
                </c:pt>
                <c:pt idx="35892">
                  <c:v>0.94599999999999995</c:v>
                </c:pt>
                <c:pt idx="35893">
                  <c:v>0.59199999999999997</c:v>
                </c:pt>
                <c:pt idx="35894">
                  <c:v>0.96599999999999997</c:v>
                </c:pt>
                <c:pt idx="35895">
                  <c:v>0.55700000000000005</c:v>
                </c:pt>
                <c:pt idx="35896">
                  <c:v>0.97699999999999998</c:v>
                </c:pt>
                <c:pt idx="35897">
                  <c:v>0.98299999999999998</c:v>
                </c:pt>
                <c:pt idx="35898">
                  <c:v>0.63600000000000001</c:v>
                </c:pt>
                <c:pt idx="35899">
                  <c:v>0.94599999999999995</c:v>
                </c:pt>
                <c:pt idx="35900">
                  <c:v>0.96499999999999997</c:v>
                </c:pt>
                <c:pt idx="35901">
                  <c:v>0.99399999999999999</c:v>
                </c:pt>
                <c:pt idx="35902">
                  <c:v>0.57899999999999996</c:v>
                </c:pt>
                <c:pt idx="35903">
                  <c:v>0.95799999999999996</c:v>
                </c:pt>
                <c:pt idx="35904">
                  <c:v>0.92600000000000005</c:v>
                </c:pt>
                <c:pt idx="35905">
                  <c:v>0.89900000000000002</c:v>
                </c:pt>
                <c:pt idx="35906">
                  <c:v>0.92500000000000004</c:v>
                </c:pt>
                <c:pt idx="35907">
                  <c:v>0.91700000000000004</c:v>
                </c:pt>
                <c:pt idx="35908">
                  <c:v>0.54400000000000004</c:v>
                </c:pt>
                <c:pt idx="35909">
                  <c:v>0.54400000000000004</c:v>
                </c:pt>
                <c:pt idx="35910">
                  <c:v>0.95499999999999996</c:v>
                </c:pt>
                <c:pt idx="35911">
                  <c:v>0.97399999999999998</c:v>
                </c:pt>
                <c:pt idx="35912">
                  <c:v>0.62</c:v>
                </c:pt>
                <c:pt idx="35913">
                  <c:v>0.75600000000000001</c:v>
                </c:pt>
                <c:pt idx="35914">
                  <c:v>0.61899999999999999</c:v>
                </c:pt>
                <c:pt idx="35915">
                  <c:v>0.58599999999999997</c:v>
                </c:pt>
                <c:pt idx="35916">
                  <c:v>0.95599999999999996</c:v>
                </c:pt>
                <c:pt idx="35917">
                  <c:v>0.54</c:v>
                </c:pt>
                <c:pt idx="35918">
                  <c:v>0.95899999999999996</c:v>
                </c:pt>
                <c:pt idx="35919">
                  <c:v>0.751</c:v>
                </c:pt>
                <c:pt idx="35920">
                  <c:v>0.75600000000000001</c:v>
                </c:pt>
                <c:pt idx="35921">
                  <c:v>0.95399999999999996</c:v>
                </c:pt>
                <c:pt idx="35922">
                  <c:v>0.96199999999999997</c:v>
                </c:pt>
                <c:pt idx="35923">
                  <c:v>0.98099999999999998</c:v>
                </c:pt>
                <c:pt idx="35924">
                  <c:v>0.94699999999999995</c:v>
                </c:pt>
                <c:pt idx="35925">
                  <c:v>0.58899999999999997</c:v>
                </c:pt>
                <c:pt idx="35926">
                  <c:v>0.58899999999999997</c:v>
                </c:pt>
                <c:pt idx="35927">
                  <c:v>0.54400000000000004</c:v>
                </c:pt>
                <c:pt idx="35928">
                  <c:v>0.58199999999999996</c:v>
                </c:pt>
                <c:pt idx="35929">
                  <c:v>0.58299999999999996</c:v>
                </c:pt>
                <c:pt idx="35930">
                  <c:v>0.54400000000000004</c:v>
                </c:pt>
                <c:pt idx="35931">
                  <c:v>0.58799999999999997</c:v>
                </c:pt>
                <c:pt idx="35932">
                  <c:v>0.95699999999999996</c:v>
                </c:pt>
                <c:pt idx="35933">
                  <c:v>0.57099999999999995</c:v>
                </c:pt>
                <c:pt idx="35934">
                  <c:v>0.97199999999999998</c:v>
                </c:pt>
                <c:pt idx="35935">
                  <c:v>0.629</c:v>
                </c:pt>
                <c:pt idx="35936">
                  <c:v>0.97499999999999998</c:v>
                </c:pt>
                <c:pt idx="35937">
                  <c:v>0.874</c:v>
                </c:pt>
                <c:pt idx="35938">
                  <c:v>0.96699999999999997</c:v>
                </c:pt>
                <c:pt idx="35939">
                  <c:v>0.96799999999999997</c:v>
                </c:pt>
                <c:pt idx="35940">
                  <c:v>0.94799999999999995</c:v>
                </c:pt>
                <c:pt idx="35941">
                  <c:v>0.53</c:v>
                </c:pt>
                <c:pt idx="35942">
                  <c:v>0.95399999999999996</c:v>
                </c:pt>
                <c:pt idx="35943">
                  <c:v>0.97599999999999998</c:v>
                </c:pt>
                <c:pt idx="35944">
                  <c:v>0.60199999999999998</c:v>
                </c:pt>
                <c:pt idx="35945">
                  <c:v>0.995</c:v>
                </c:pt>
                <c:pt idx="35946">
                  <c:v>0.96</c:v>
                </c:pt>
                <c:pt idx="35947">
                  <c:v>0.97499999999999998</c:v>
                </c:pt>
                <c:pt idx="35948">
                  <c:v>1.0009999999999999</c:v>
                </c:pt>
                <c:pt idx="35949">
                  <c:v>0.64600000000000002</c:v>
                </c:pt>
                <c:pt idx="35950">
                  <c:v>0.63400000000000001</c:v>
                </c:pt>
                <c:pt idx="35951">
                  <c:v>0.56200000000000006</c:v>
                </c:pt>
                <c:pt idx="35952">
                  <c:v>0.56200000000000006</c:v>
                </c:pt>
                <c:pt idx="35953">
                  <c:v>0.64600000000000002</c:v>
                </c:pt>
                <c:pt idx="35954">
                  <c:v>1.0049999999999999</c:v>
                </c:pt>
                <c:pt idx="35955">
                  <c:v>0.96099999999999997</c:v>
                </c:pt>
                <c:pt idx="35956">
                  <c:v>0.95</c:v>
                </c:pt>
                <c:pt idx="35957">
                  <c:v>0.80400000000000005</c:v>
                </c:pt>
                <c:pt idx="35958">
                  <c:v>0.59099999999999997</c:v>
                </c:pt>
                <c:pt idx="35959">
                  <c:v>0.57499999999999996</c:v>
                </c:pt>
                <c:pt idx="35960">
                  <c:v>0.99099999999999999</c:v>
                </c:pt>
                <c:pt idx="35961">
                  <c:v>0.55100000000000005</c:v>
                </c:pt>
                <c:pt idx="35962">
                  <c:v>0.53500000000000003</c:v>
                </c:pt>
                <c:pt idx="35963">
                  <c:v>0.54100000000000004</c:v>
                </c:pt>
                <c:pt idx="35964">
                  <c:v>0.54100000000000004</c:v>
                </c:pt>
                <c:pt idx="35965">
                  <c:v>0.95699999999999996</c:v>
                </c:pt>
                <c:pt idx="35966">
                  <c:v>0.97099999999999997</c:v>
                </c:pt>
                <c:pt idx="35967">
                  <c:v>0.53500000000000003</c:v>
                </c:pt>
                <c:pt idx="35968">
                  <c:v>0.53200000000000003</c:v>
                </c:pt>
                <c:pt idx="35969">
                  <c:v>0.93799999999999994</c:v>
                </c:pt>
                <c:pt idx="35970">
                  <c:v>0.92300000000000004</c:v>
                </c:pt>
                <c:pt idx="35971">
                  <c:v>0.53200000000000003</c:v>
                </c:pt>
                <c:pt idx="35972">
                  <c:v>0.96399999999999997</c:v>
                </c:pt>
                <c:pt idx="35973">
                  <c:v>0.92600000000000005</c:v>
                </c:pt>
                <c:pt idx="35974">
                  <c:v>0.94599999999999995</c:v>
                </c:pt>
                <c:pt idx="35975">
                  <c:v>1.0009999999999999</c:v>
                </c:pt>
                <c:pt idx="35976">
                  <c:v>0.59399999999999997</c:v>
                </c:pt>
                <c:pt idx="35977">
                  <c:v>0.82299999999999995</c:v>
                </c:pt>
                <c:pt idx="35978">
                  <c:v>0.98499999999999999</c:v>
                </c:pt>
                <c:pt idx="35979">
                  <c:v>0.95599999999999996</c:v>
                </c:pt>
                <c:pt idx="35980">
                  <c:v>0.98599999999999999</c:v>
                </c:pt>
                <c:pt idx="35981">
                  <c:v>0.57899999999999996</c:v>
                </c:pt>
                <c:pt idx="35982">
                  <c:v>0.57899999999999996</c:v>
                </c:pt>
                <c:pt idx="35983">
                  <c:v>0.6</c:v>
                </c:pt>
                <c:pt idx="35984">
                  <c:v>0.59599999999999997</c:v>
                </c:pt>
                <c:pt idx="35985">
                  <c:v>0.97599999999999998</c:v>
                </c:pt>
                <c:pt idx="35986">
                  <c:v>1.0049999999999999</c:v>
                </c:pt>
                <c:pt idx="35987">
                  <c:v>0.97299999999999998</c:v>
                </c:pt>
                <c:pt idx="35988">
                  <c:v>0.6</c:v>
                </c:pt>
                <c:pt idx="35989">
                  <c:v>0.97399999999999998</c:v>
                </c:pt>
                <c:pt idx="35990">
                  <c:v>0.56599999999999995</c:v>
                </c:pt>
                <c:pt idx="35991">
                  <c:v>1.0009999999999999</c:v>
                </c:pt>
                <c:pt idx="35992">
                  <c:v>0.85199999999999998</c:v>
                </c:pt>
                <c:pt idx="35993">
                  <c:v>0.53500000000000003</c:v>
                </c:pt>
                <c:pt idx="35994">
                  <c:v>0.53500000000000003</c:v>
                </c:pt>
                <c:pt idx="35995">
                  <c:v>0.95</c:v>
                </c:pt>
                <c:pt idx="35996">
                  <c:v>0.83199999999999996</c:v>
                </c:pt>
                <c:pt idx="35997">
                  <c:v>0.55300000000000005</c:v>
                </c:pt>
                <c:pt idx="35998">
                  <c:v>0.52900000000000003</c:v>
                </c:pt>
                <c:pt idx="35999">
                  <c:v>0.629</c:v>
                </c:pt>
                <c:pt idx="36000">
                  <c:v>0.98799999999999999</c:v>
                </c:pt>
                <c:pt idx="36001">
                  <c:v>0.998</c:v>
                </c:pt>
                <c:pt idx="36002">
                  <c:v>0.53</c:v>
                </c:pt>
                <c:pt idx="36003">
                  <c:v>0.76800000000000002</c:v>
                </c:pt>
                <c:pt idx="36004">
                  <c:v>0.95199999999999996</c:v>
                </c:pt>
                <c:pt idx="36005">
                  <c:v>0.63</c:v>
                </c:pt>
                <c:pt idx="36006">
                  <c:v>0.96699999999999997</c:v>
                </c:pt>
                <c:pt idx="36007">
                  <c:v>0.97399999999999998</c:v>
                </c:pt>
                <c:pt idx="36008">
                  <c:v>0.91700000000000004</c:v>
                </c:pt>
                <c:pt idx="36009">
                  <c:v>0.93700000000000006</c:v>
                </c:pt>
                <c:pt idx="36010">
                  <c:v>0.54600000000000004</c:v>
                </c:pt>
                <c:pt idx="36011">
                  <c:v>0.79</c:v>
                </c:pt>
                <c:pt idx="36012">
                  <c:v>0.85199999999999998</c:v>
                </c:pt>
                <c:pt idx="36013">
                  <c:v>0.95599999999999996</c:v>
                </c:pt>
                <c:pt idx="36014">
                  <c:v>0.92500000000000004</c:v>
                </c:pt>
                <c:pt idx="36015">
                  <c:v>0.873</c:v>
                </c:pt>
                <c:pt idx="36016">
                  <c:v>0.53100000000000003</c:v>
                </c:pt>
                <c:pt idx="36017">
                  <c:v>0.53100000000000003</c:v>
                </c:pt>
                <c:pt idx="36018">
                  <c:v>0.95799999999999996</c:v>
                </c:pt>
                <c:pt idx="36019">
                  <c:v>0.95099999999999996</c:v>
                </c:pt>
                <c:pt idx="36020">
                  <c:v>0.98699999999999999</c:v>
                </c:pt>
                <c:pt idx="36021">
                  <c:v>0.96</c:v>
                </c:pt>
                <c:pt idx="36022">
                  <c:v>0.95599999999999996</c:v>
                </c:pt>
                <c:pt idx="36023">
                  <c:v>0.95099999999999996</c:v>
                </c:pt>
                <c:pt idx="36024">
                  <c:v>0.624</c:v>
                </c:pt>
                <c:pt idx="36025">
                  <c:v>0.8</c:v>
                </c:pt>
                <c:pt idx="36026">
                  <c:v>0.97</c:v>
                </c:pt>
                <c:pt idx="36027">
                  <c:v>0.98699999999999999</c:v>
                </c:pt>
                <c:pt idx="36028">
                  <c:v>0.95</c:v>
                </c:pt>
                <c:pt idx="36029">
                  <c:v>0.61899999999999999</c:v>
                </c:pt>
                <c:pt idx="36030">
                  <c:v>0.59399999999999997</c:v>
                </c:pt>
                <c:pt idx="36031">
                  <c:v>0.62</c:v>
                </c:pt>
                <c:pt idx="36032">
                  <c:v>0.59399999999999997</c:v>
                </c:pt>
                <c:pt idx="36033">
                  <c:v>0.57099999999999995</c:v>
                </c:pt>
                <c:pt idx="36034">
                  <c:v>0.53800000000000003</c:v>
                </c:pt>
                <c:pt idx="36035">
                  <c:v>0.97799999999999998</c:v>
                </c:pt>
                <c:pt idx="36036">
                  <c:v>0.98099999999999998</c:v>
                </c:pt>
                <c:pt idx="36037">
                  <c:v>0.95899999999999996</c:v>
                </c:pt>
                <c:pt idx="36038">
                  <c:v>0.63800000000000001</c:v>
                </c:pt>
                <c:pt idx="36039">
                  <c:v>0.99099999999999999</c:v>
                </c:pt>
                <c:pt idx="36040">
                  <c:v>0.97</c:v>
                </c:pt>
                <c:pt idx="36041">
                  <c:v>0.66500000000000004</c:v>
                </c:pt>
                <c:pt idx="36042">
                  <c:v>0.97</c:v>
                </c:pt>
                <c:pt idx="36043">
                  <c:v>0.96099999999999997</c:v>
                </c:pt>
                <c:pt idx="36044">
                  <c:v>0.95799999999999996</c:v>
                </c:pt>
                <c:pt idx="36045">
                  <c:v>0.95499999999999996</c:v>
                </c:pt>
                <c:pt idx="36046">
                  <c:v>0.81799999999999995</c:v>
                </c:pt>
                <c:pt idx="36047">
                  <c:v>0.92700000000000005</c:v>
                </c:pt>
                <c:pt idx="36048">
                  <c:v>0.76100000000000001</c:v>
                </c:pt>
                <c:pt idx="36049">
                  <c:v>0.53</c:v>
                </c:pt>
                <c:pt idx="36050">
                  <c:v>0.53</c:v>
                </c:pt>
                <c:pt idx="36051">
                  <c:v>0.75600000000000001</c:v>
                </c:pt>
                <c:pt idx="36052">
                  <c:v>0.95899999999999996</c:v>
                </c:pt>
                <c:pt idx="36053">
                  <c:v>0.76100000000000001</c:v>
                </c:pt>
                <c:pt idx="36054">
                  <c:v>0.97799999999999998</c:v>
                </c:pt>
                <c:pt idx="36055">
                  <c:v>0.96299999999999997</c:v>
                </c:pt>
                <c:pt idx="36056">
                  <c:v>0.92600000000000005</c:v>
                </c:pt>
                <c:pt idx="36057">
                  <c:v>0.95099999999999996</c:v>
                </c:pt>
                <c:pt idx="36058">
                  <c:v>0.96699999999999997</c:v>
                </c:pt>
                <c:pt idx="36059">
                  <c:v>0.58799999999999997</c:v>
                </c:pt>
                <c:pt idx="36060">
                  <c:v>0.54500000000000004</c:v>
                </c:pt>
                <c:pt idx="36061">
                  <c:v>0.58399999999999996</c:v>
                </c:pt>
                <c:pt idx="36062">
                  <c:v>0.54600000000000004</c:v>
                </c:pt>
                <c:pt idx="36063">
                  <c:v>0.58499999999999996</c:v>
                </c:pt>
                <c:pt idx="36064">
                  <c:v>0.95199999999999996</c:v>
                </c:pt>
                <c:pt idx="36065">
                  <c:v>0.98199999999999998</c:v>
                </c:pt>
                <c:pt idx="36066">
                  <c:v>0.95799999999999996</c:v>
                </c:pt>
                <c:pt idx="36067">
                  <c:v>1.004</c:v>
                </c:pt>
                <c:pt idx="36068">
                  <c:v>1.01</c:v>
                </c:pt>
                <c:pt idx="36069">
                  <c:v>1.006</c:v>
                </c:pt>
                <c:pt idx="36070">
                  <c:v>0.97599999999999998</c:v>
                </c:pt>
                <c:pt idx="36071">
                  <c:v>0.63300000000000001</c:v>
                </c:pt>
                <c:pt idx="36072">
                  <c:v>0.97899999999999998</c:v>
                </c:pt>
                <c:pt idx="36073">
                  <c:v>0.876</c:v>
                </c:pt>
                <c:pt idx="36074">
                  <c:v>0.98099999999999998</c:v>
                </c:pt>
                <c:pt idx="36075">
                  <c:v>0.97499999999999998</c:v>
                </c:pt>
                <c:pt idx="36076">
                  <c:v>0.92200000000000004</c:v>
                </c:pt>
                <c:pt idx="36077">
                  <c:v>0.97199999999999998</c:v>
                </c:pt>
                <c:pt idx="36078">
                  <c:v>0.96799999999999997</c:v>
                </c:pt>
                <c:pt idx="36079">
                  <c:v>1.0009999999999999</c:v>
                </c:pt>
                <c:pt idx="36080">
                  <c:v>0.96099999999999997</c:v>
                </c:pt>
                <c:pt idx="36081">
                  <c:v>0.60299999999999998</c:v>
                </c:pt>
                <c:pt idx="36082">
                  <c:v>0.95399999999999996</c:v>
                </c:pt>
                <c:pt idx="36083">
                  <c:v>0.64900000000000002</c:v>
                </c:pt>
                <c:pt idx="36084">
                  <c:v>0.63700000000000001</c:v>
                </c:pt>
                <c:pt idx="36085">
                  <c:v>0.96699999999999997</c:v>
                </c:pt>
                <c:pt idx="36086">
                  <c:v>0.64900000000000002</c:v>
                </c:pt>
                <c:pt idx="36087">
                  <c:v>0.97899999999999998</c:v>
                </c:pt>
                <c:pt idx="36088">
                  <c:v>1.01</c:v>
                </c:pt>
                <c:pt idx="36089">
                  <c:v>0.78500000000000003</c:v>
                </c:pt>
                <c:pt idx="36090">
                  <c:v>1.0129999999999999</c:v>
                </c:pt>
                <c:pt idx="36091">
                  <c:v>0.96699999999999997</c:v>
                </c:pt>
                <c:pt idx="36092">
                  <c:v>0.95</c:v>
                </c:pt>
                <c:pt idx="36093">
                  <c:v>0.80800000000000005</c:v>
                </c:pt>
                <c:pt idx="36094">
                  <c:v>0.97399999999999998</c:v>
                </c:pt>
                <c:pt idx="36095">
                  <c:v>0.94299999999999995</c:v>
                </c:pt>
                <c:pt idx="36096">
                  <c:v>0.97299999999999998</c:v>
                </c:pt>
                <c:pt idx="36097">
                  <c:v>0.97899999999999998</c:v>
                </c:pt>
                <c:pt idx="36098">
                  <c:v>0.53400000000000003</c:v>
                </c:pt>
                <c:pt idx="36099">
                  <c:v>0.54100000000000004</c:v>
                </c:pt>
                <c:pt idx="36100">
                  <c:v>0.53400000000000003</c:v>
                </c:pt>
                <c:pt idx="36101">
                  <c:v>0.97399999999999998</c:v>
                </c:pt>
                <c:pt idx="36102">
                  <c:v>0.97099999999999997</c:v>
                </c:pt>
                <c:pt idx="36103">
                  <c:v>1.0049999999999999</c:v>
                </c:pt>
                <c:pt idx="36104">
                  <c:v>1.01</c:v>
                </c:pt>
                <c:pt idx="36105">
                  <c:v>0.59699999999999998</c:v>
                </c:pt>
                <c:pt idx="36106">
                  <c:v>1.006</c:v>
                </c:pt>
                <c:pt idx="36107">
                  <c:v>0.83</c:v>
                </c:pt>
                <c:pt idx="36108">
                  <c:v>0.99199999999999999</c:v>
                </c:pt>
                <c:pt idx="36109">
                  <c:v>0.96199999999999997</c:v>
                </c:pt>
                <c:pt idx="36110">
                  <c:v>0.98</c:v>
                </c:pt>
                <c:pt idx="36111">
                  <c:v>1.0069999999999999</c:v>
                </c:pt>
                <c:pt idx="36112">
                  <c:v>0.97799999999999998</c:v>
                </c:pt>
                <c:pt idx="36113">
                  <c:v>0.95599999999999996</c:v>
                </c:pt>
                <c:pt idx="36114">
                  <c:v>0.74199999999999999</c:v>
                </c:pt>
                <c:pt idx="36115">
                  <c:v>0.84</c:v>
                </c:pt>
                <c:pt idx="36116">
                  <c:v>0.63300000000000001</c:v>
                </c:pt>
                <c:pt idx="36117">
                  <c:v>0.95399999999999996</c:v>
                </c:pt>
                <c:pt idx="36118">
                  <c:v>1.006</c:v>
                </c:pt>
                <c:pt idx="36119">
                  <c:v>0.63400000000000001</c:v>
                </c:pt>
                <c:pt idx="36120">
                  <c:v>0.77200000000000002</c:v>
                </c:pt>
                <c:pt idx="36121">
                  <c:v>0.53800000000000003</c:v>
                </c:pt>
                <c:pt idx="36122">
                  <c:v>0.97599999999999998</c:v>
                </c:pt>
                <c:pt idx="36123">
                  <c:v>0.94599999999999995</c:v>
                </c:pt>
                <c:pt idx="36124">
                  <c:v>0.93200000000000005</c:v>
                </c:pt>
                <c:pt idx="36125">
                  <c:v>0.97099999999999997</c:v>
                </c:pt>
                <c:pt idx="36126">
                  <c:v>0.54700000000000004</c:v>
                </c:pt>
                <c:pt idx="36127">
                  <c:v>0.96099999999999997</c:v>
                </c:pt>
                <c:pt idx="36128">
                  <c:v>0.91900000000000004</c:v>
                </c:pt>
                <c:pt idx="36129">
                  <c:v>0.79700000000000004</c:v>
                </c:pt>
                <c:pt idx="36130">
                  <c:v>0.95599999999999996</c:v>
                </c:pt>
                <c:pt idx="36131">
                  <c:v>0.95399999999999996</c:v>
                </c:pt>
                <c:pt idx="36132">
                  <c:v>0.91700000000000004</c:v>
                </c:pt>
                <c:pt idx="36133">
                  <c:v>0.995</c:v>
                </c:pt>
                <c:pt idx="36134">
                  <c:v>0.96299999999999997</c:v>
                </c:pt>
                <c:pt idx="36135">
                  <c:v>0.95799999999999996</c:v>
                </c:pt>
                <c:pt idx="36136">
                  <c:v>0.95599999999999996</c:v>
                </c:pt>
                <c:pt idx="36137">
                  <c:v>0.80600000000000005</c:v>
                </c:pt>
                <c:pt idx="36138">
                  <c:v>1.0069999999999999</c:v>
                </c:pt>
                <c:pt idx="36139">
                  <c:v>0.96099999999999997</c:v>
                </c:pt>
                <c:pt idx="36140">
                  <c:v>0.627</c:v>
                </c:pt>
                <c:pt idx="36141">
                  <c:v>0.59599999999999997</c:v>
                </c:pt>
                <c:pt idx="36142">
                  <c:v>1.0029999999999999</c:v>
                </c:pt>
                <c:pt idx="36143">
                  <c:v>0.622</c:v>
                </c:pt>
                <c:pt idx="36144">
                  <c:v>0.99299999999999999</c:v>
                </c:pt>
                <c:pt idx="36145">
                  <c:v>0.59699999999999998</c:v>
                </c:pt>
                <c:pt idx="36146">
                  <c:v>0.623</c:v>
                </c:pt>
                <c:pt idx="36147">
                  <c:v>0.96199999999999997</c:v>
                </c:pt>
                <c:pt idx="36148">
                  <c:v>0.96299999999999997</c:v>
                </c:pt>
                <c:pt idx="36149">
                  <c:v>0.95799999999999996</c:v>
                </c:pt>
                <c:pt idx="36150">
                  <c:v>0.98199999999999998</c:v>
                </c:pt>
                <c:pt idx="36151">
                  <c:v>0.98</c:v>
                </c:pt>
                <c:pt idx="36152">
                  <c:v>0.98499999999999999</c:v>
                </c:pt>
                <c:pt idx="36153">
                  <c:v>0.96499999999999997</c:v>
                </c:pt>
                <c:pt idx="36154">
                  <c:v>0.67</c:v>
                </c:pt>
                <c:pt idx="36155">
                  <c:v>0.997</c:v>
                </c:pt>
                <c:pt idx="36156">
                  <c:v>0.97499999999999998</c:v>
                </c:pt>
                <c:pt idx="36157">
                  <c:v>0.996</c:v>
                </c:pt>
                <c:pt idx="36158">
                  <c:v>0.97299999999999998</c:v>
                </c:pt>
                <c:pt idx="36159">
                  <c:v>0.97499999999999998</c:v>
                </c:pt>
                <c:pt idx="36160">
                  <c:v>0.96299999999999997</c:v>
                </c:pt>
                <c:pt idx="36161">
                  <c:v>0.92900000000000005</c:v>
                </c:pt>
                <c:pt idx="36162">
                  <c:v>0.96599999999999997</c:v>
                </c:pt>
                <c:pt idx="36163">
                  <c:v>0.96199999999999997</c:v>
                </c:pt>
                <c:pt idx="36164">
                  <c:v>0.82499999999999996</c:v>
                </c:pt>
                <c:pt idx="36165">
                  <c:v>0.95599999999999996</c:v>
                </c:pt>
                <c:pt idx="36166">
                  <c:v>0.98699999999999999</c:v>
                </c:pt>
                <c:pt idx="36167">
                  <c:v>0.98099999999999998</c:v>
                </c:pt>
                <c:pt idx="36168">
                  <c:v>0.97099999999999997</c:v>
                </c:pt>
                <c:pt idx="36169">
                  <c:v>0.996</c:v>
                </c:pt>
                <c:pt idx="36170">
                  <c:v>1.01</c:v>
                </c:pt>
                <c:pt idx="36171">
                  <c:v>0.93</c:v>
                </c:pt>
                <c:pt idx="36172">
                  <c:v>0.93500000000000005</c:v>
                </c:pt>
                <c:pt idx="36173">
                  <c:v>0.58599999999999997</c:v>
                </c:pt>
                <c:pt idx="36174">
                  <c:v>0.59</c:v>
                </c:pt>
                <c:pt idx="36175">
                  <c:v>0.58699999999999997</c:v>
                </c:pt>
                <c:pt idx="36176">
                  <c:v>1.016</c:v>
                </c:pt>
                <c:pt idx="36177">
                  <c:v>0.96399999999999997</c:v>
                </c:pt>
                <c:pt idx="36178">
                  <c:v>1.0109999999999999</c:v>
                </c:pt>
                <c:pt idx="36179">
                  <c:v>0.96399999999999997</c:v>
                </c:pt>
                <c:pt idx="36180">
                  <c:v>0.95799999999999996</c:v>
                </c:pt>
                <c:pt idx="36181">
                  <c:v>1.016</c:v>
                </c:pt>
                <c:pt idx="36182">
                  <c:v>0.98499999999999999</c:v>
                </c:pt>
                <c:pt idx="36183">
                  <c:v>0.98099999999999998</c:v>
                </c:pt>
                <c:pt idx="36184">
                  <c:v>0.91500000000000004</c:v>
                </c:pt>
                <c:pt idx="36185">
                  <c:v>0.63600000000000001</c:v>
                </c:pt>
                <c:pt idx="36186">
                  <c:v>0.98399999999999999</c:v>
                </c:pt>
                <c:pt idx="36187">
                  <c:v>1.0049999999999999</c:v>
                </c:pt>
                <c:pt idx="36188">
                  <c:v>0.98099999999999998</c:v>
                </c:pt>
                <c:pt idx="36189">
                  <c:v>0.878</c:v>
                </c:pt>
                <c:pt idx="36190">
                  <c:v>0.95399999999999996</c:v>
                </c:pt>
                <c:pt idx="36191">
                  <c:v>0.97599999999999998</c:v>
                </c:pt>
                <c:pt idx="36192">
                  <c:v>0.95899999999999996</c:v>
                </c:pt>
                <c:pt idx="36193">
                  <c:v>1.018</c:v>
                </c:pt>
                <c:pt idx="36194">
                  <c:v>0.97199999999999998</c:v>
                </c:pt>
                <c:pt idx="36195">
                  <c:v>1.0029999999999999</c:v>
                </c:pt>
                <c:pt idx="36196">
                  <c:v>0.98199999999999998</c:v>
                </c:pt>
                <c:pt idx="36197">
                  <c:v>0.97199999999999998</c:v>
                </c:pt>
                <c:pt idx="36198">
                  <c:v>0.94699999999999995</c:v>
                </c:pt>
                <c:pt idx="36199">
                  <c:v>0.89700000000000002</c:v>
                </c:pt>
                <c:pt idx="36200">
                  <c:v>0.79100000000000004</c:v>
                </c:pt>
                <c:pt idx="36201">
                  <c:v>0.81200000000000006</c:v>
                </c:pt>
                <c:pt idx="36202">
                  <c:v>0.97799999999999998</c:v>
                </c:pt>
                <c:pt idx="36203">
                  <c:v>0.97199999999999998</c:v>
                </c:pt>
                <c:pt idx="36204">
                  <c:v>0.54300000000000004</c:v>
                </c:pt>
                <c:pt idx="36205">
                  <c:v>1.012</c:v>
                </c:pt>
                <c:pt idx="36206">
                  <c:v>0.98299999999999998</c:v>
                </c:pt>
                <c:pt idx="36207">
                  <c:v>0.97699999999999998</c:v>
                </c:pt>
                <c:pt idx="36208">
                  <c:v>0.97799999999999998</c:v>
                </c:pt>
                <c:pt idx="36209">
                  <c:v>1.0129999999999999</c:v>
                </c:pt>
                <c:pt idx="36210">
                  <c:v>1.006</c:v>
                </c:pt>
                <c:pt idx="36211">
                  <c:v>0.96</c:v>
                </c:pt>
                <c:pt idx="36212">
                  <c:v>0.59899999999999998</c:v>
                </c:pt>
                <c:pt idx="36213">
                  <c:v>0.93899999999999995</c:v>
                </c:pt>
                <c:pt idx="36214">
                  <c:v>0.93300000000000005</c:v>
                </c:pt>
                <c:pt idx="36215">
                  <c:v>0.94199999999999995</c:v>
                </c:pt>
                <c:pt idx="36216">
                  <c:v>0.91800000000000004</c:v>
                </c:pt>
                <c:pt idx="36217">
                  <c:v>0.86799999999999999</c:v>
                </c:pt>
                <c:pt idx="36218">
                  <c:v>0.92200000000000004</c:v>
                </c:pt>
                <c:pt idx="36219">
                  <c:v>0.94299999999999995</c:v>
                </c:pt>
                <c:pt idx="36220">
                  <c:v>0.94499999999999995</c:v>
                </c:pt>
                <c:pt idx="36221">
                  <c:v>0.92600000000000005</c:v>
                </c:pt>
                <c:pt idx="36222">
                  <c:v>0.94599999999999995</c:v>
                </c:pt>
                <c:pt idx="36223">
                  <c:v>0.90300000000000002</c:v>
                </c:pt>
                <c:pt idx="36224">
                  <c:v>0.88900000000000001</c:v>
                </c:pt>
                <c:pt idx="36225">
                  <c:v>0.67300000000000004</c:v>
                </c:pt>
                <c:pt idx="36226">
                  <c:v>0.88700000000000001</c:v>
                </c:pt>
                <c:pt idx="36227">
                  <c:v>0.91400000000000003</c:v>
                </c:pt>
                <c:pt idx="36228">
                  <c:v>0.87</c:v>
                </c:pt>
                <c:pt idx="36229">
                  <c:v>0.59099999999999997</c:v>
                </c:pt>
                <c:pt idx="36230">
                  <c:v>0.94499999999999995</c:v>
                </c:pt>
                <c:pt idx="36231">
                  <c:v>0.89100000000000001</c:v>
                </c:pt>
                <c:pt idx="36232">
                  <c:v>0.93500000000000005</c:v>
                </c:pt>
                <c:pt idx="36233">
                  <c:v>0.94399999999999995</c:v>
                </c:pt>
                <c:pt idx="36234">
                  <c:v>0.86799999999999999</c:v>
                </c:pt>
                <c:pt idx="36235">
                  <c:v>0.95299999999999996</c:v>
                </c:pt>
                <c:pt idx="36236">
                  <c:v>0.92200000000000004</c:v>
                </c:pt>
                <c:pt idx="36237">
                  <c:v>0.93799999999999994</c:v>
                </c:pt>
                <c:pt idx="36238">
                  <c:v>0.84099999999999997</c:v>
                </c:pt>
                <c:pt idx="36239">
                  <c:v>0.91200000000000003</c:v>
                </c:pt>
                <c:pt idx="36240">
                  <c:v>0.90800000000000003</c:v>
                </c:pt>
                <c:pt idx="36241">
                  <c:v>0.63600000000000001</c:v>
                </c:pt>
                <c:pt idx="36242">
                  <c:v>0.82699999999999996</c:v>
                </c:pt>
                <c:pt idx="36243">
                  <c:v>0.87</c:v>
                </c:pt>
                <c:pt idx="36244">
                  <c:v>0.95199999999999996</c:v>
                </c:pt>
                <c:pt idx="36245">
                  <c:v>0.93600000000000005</c:v>
                </c:pt>
                <c:pt idx="36246">
                  <c:v>0.86699999999999999</c:v>
                </c:pt>
                <c:pt idx="36247">
                  <c:v>0.86899999999999999</c:v>
                </c:pt>
                <c:pt idx="36248">
                  <c:v>0.94099999999999995</c:v>
                </c:pt>
                <c:pt idx="36249">
                  <c:v>0.872</c:v>
                </c:pt>
                <c:pt idx="36250">
                  <c:v>0.92300000000000004</c:v>
                </c:pt>
                <c:pt idx="36251">
                  <c:v>0.93500000000000005</c:v>
                </c:pt>
                <c:pt idx="36252">
                  <c:v>0.86799999999999999</c:v>
                </c:pt>
                <c:pt idx="36253">
                  <c:v>0.90300000000000002</c:v>
                </c:pt>
                <c:pt idx="36254">
                  <c:v>0.88700000000000001</c:v>
                </c:pt>
                <c:pt idx="36255">
                  <c:v>0.55400000000000005</c:v>
                </c:pt>
                <c:pt idx="36256">
                  <c:v>0.94799999999999995</c:v>
                </c:pt>
                <c:pt idx="36257">
                  <c:v>0.874</c:v>
                </c:pt>
                <c:pt idx="36258">
                  <c:v>0.91700000000000004</c:v>
                </c:pt>
                <c:pt idx="36259">
                  <c:v>0.91800000000000004</c:v>
                </c:pt>
                <c:pt idx="36260">
                  <c:v>0.872</c:v>
                </c:pt>
                <c:pt idx="36261">
                  <c:v>0.92</c:v>
                </c:pt>
                <c:pt idx="36262">
                  <c:v>0.59099999999999997</c:v>
                </c:pt>
                <c:pt idx="36263">
                  <c:v>0.91300000000000003</c:v>
                </c:pt>
                <c:pt idx="36264">
                  <c:v>0.92700000000000005</c:v>
                </c:pt>
                <c:pt idx="36265">
                  <c:v>0.93500000000000005</c:v>
                </c:pt>
                <c:pt idx="36266">
                  <c:v>0.91200000000000003</c:v>
                </c:pt>
                <c:pt idx="36267">
                  <c:v>0.872</c:v>
                </c:pt>
                <c:pt idx="36268">
                  <c:v>0.94</c:v>
                </c:pt>
                <c:pt idx="36269">
                  <c:v>0.86799999999999999</c:v>
                </c:pt>
                <c:pt idx="36270">
                  <c:v>0.90600000000000003</c:v>
                </c:pt>
                <c:pt idx="36271">
                  <c:v>0.873</c:v>
                </c:pt>
                <c:pt idx="36272">
                  <c:v>0.92600000000000005</c:v>
                </c:pt>
                <c:pt idx="36273">
                  <c:v>0.93500000000000005</c:v>
                </c:pt>
                <c:pt idx="36274">
                  <c:v>0.90900000000000003</c:v>
                </c:pt>
                <c:pt idx="36275">
                  <c:v>0.93400000000000005</c:v>
                </c:pt>
                <c:pt idx="36276">
                  <c:v>0.90600000000000003</c:v>
                </c:pt>
                <c:pt idx="36277">
                  <c:v>0.95299999999999996</c:v>
                </c:pt>
                <c:pt idx="36278">
                  <c:v>0.83799999999999997</c:v>
                </c:pt>
                <c:pt idx="36279">
                  <c:v>0.91100000000000003</c:v>
                </c:pt>
                <c:pt idx="36280">
                  <c:v>0.52300000000000002</c:v>
                </c:pt>
                <c:pt idx="36281">
                  <c:v>0.93799999999999994</c:v>
                </c:pt>
                <c:pt idx="36282">
                  <c:v>0.89600000000000002</c:v>
                </c:pt>
                <c:pt idx="36283">
                  <c:v>0.94899999999999995</c:v>
                </c:pt>
                <c:pt idx="36284">
                  <c:v>0.86799999999999999</c:v>
                </c:pt>
                <c:pt idx="36285">
                  <c:v>0.94199999999999995</c:v>
                </c:pt>
                <c:pt idx="36286">
                  <c:v>0.95399999999999996</c:v>
                </c:pt>
                <c:pt idx="36287">
                  <c:v>0.89</c:v>
                </c:pt>
                <c:pt idx="36288">
                  <c:v>0.91700000000000004</c:v>
                </c:pt>
                <c:pt idx="36289">
                  <c:v>0.92600000000000005</c:v>
                </c:pt>
                <c:pt idx="36290">
                  <c:v>0.95</c:v>
                </c:pt>
                <c:pt idx="36291">
                  <c:v>0.94099999999999995</c:v>
                </c:pt>
                <c:pt idx="36292">
                  <c:v>0.95299999999999996</c:v>
                </c:pt>
                <c:pt idx="36293">
                  <c:v>0.91300000000000003</c:v>
                </c:pt>
                <c:pt idx="36294">
                  <c:v>0.90100000000000002</c:v>
                </c:pt>
                <c:pt idx="36295">
                  <c:v>0.94199999999999995</c:v>
                </c:pt>
                <c:pt idx="36296">
                  <c:v>0.88300000000000001</c:v>
                </c:pt>
                <c:pt idx="36297">
                  <c:v>0.876</c:v>
                </c:pt>
                <c:pt idx="36298">
                  <c:v>0.91700000000000004</c:v>
                </c:pt>
                <c:pt idx="36299">
                  <c:v>0.90700000000000003</c:v>
                </c:pt>
                <c:pt idx="36300">
                  <c:v>0.92300000000000004</c:v>
                </c:pt>
                <c:pt idx="36301">
                  <c:v>0.94699999999999995</c:v>
                </c:pt>
                <c:pt idx="36302">
                  <c:v>0.63</c:v>
                </c:pt>
                <c:pt idx="36303">
                  <c:v>0.86899999999999999</c:v>
                </c:pt>
                <c:pt idx="36304">
                  <c:v>0.878</c:v>
                </c:pt>
                <c:pt idx="36305">
                  <c:v>0.94799999999999995</c:v>
                </c:pt>
                <c:pt idx="36306">
                  <c:v>0.88700000000000001</c:v>
                </c:pt>
                <c:pt idx="36307">
                  <c:v>0.95</c:v>
                </c:pt>
                <c:pt idx="36308">
                  <c:v>0.94399999999999995</c:v>
                </c:pt>
                <c:pt idx="36309">
                  <c:v>0.94799999999999995</c:v>
                </c:pt>
                <c:pt idx="36310">
                  <c:v>0.94499999999999995</c:v>
                </c:pt>
                <c:pt idx="36311">
                  <c:v>0.93899999999999995</c:v>
                </c:pt>
                <c:pt idx="36312">
                  <c:v>0.91700000000000004</c:v>
                </c:pt>
                <c:pt idx="36313">
                  <c:v>0.91200000000000003</c:v>
                </c:pt>
                <c:pt idx="36314">
                  <c:v>0.94699999999999995</c:v>
                </c:pt>
                <c:pt idx="36315">
                  <c:v>0.92700000000000005</c:v>
                </c:pt>
                <c:pt idx="36316">
                  <c:v>0.94799999999999995</c:v>
                </c:pt>
                <c:pt idx="36317">
                  <c:v>0.94899999999999995</c:v>
                </c:pt>
                <c:pt idx="36318">
                  <c:v>0.92200000000000004</c:v>
                </c:pt>
                <c:pt idx="36319">
                  <c:v>0.95099999999999996</c:v>
                </c:pt>
                <c:pt idx="36320">
                  <c:v>0.92600000000000005</c:v>
                </c:pt>
                <c:pt idx="36321">
                  <c:v>0.95099999999999996</c:v>
                </c:pt>
                <c:pt idx="36322">
                  <c:v>0.89200000000000002</c:v>
                </c:pt>
                <c:pt idx="36323">
                  <c:v>0.89</c:v>
                </c:pt>
                <c:pt idx="36324">
                  <c:v>0.90800000000000003</c:v>
                </c:pt>
                <c:pt idx="36325">
                  <c:v>0.91800000000000004</c:v>
                </c:pt>
                <c:pt idx="36326">
                  <c:v>0.92600000000000005</c:v>
                </c:pt>
                <c:pt idx="36327">
                  <c:v>0.95</c:v>
                </c:pt>
                <c:pt idx="36328">
                  <c:v>0.59299999999999997</c:v>
                </c:pt>
                <c:pt idx="36329">
                  <c:v>0.94199999999999995</c:v>
                </c:pt>
                <c:pt idx="36330">
                  <c:v>0.94799999999999995</c:v>
                </c:pt>
                <c:pt idx="36331">
                  <c:v>0.89500000000000002</c:v>
                </c:pt>
                <c:pt idx="36332">
                  <c:v>0.94499999999999995</c:v>
                </c:pt>
                <c:pt idx="36333">
                  <c:v>0.95799999999999996</c:v>
                </c:pt>
                <c:pt idx="36334">
                  <c:v>0.92900000000000005</c:v>
                </c:pt>
                <c:pt idx="36335">
                  <c:v>0.84199999999999997</c:v>
                </c:pt>
                <c:pt idx="36336">
                  <c:v>0.64</c:v>
                </c:pt>
                <c:pt idx="36337">
                  <c:v>0.92900000000000005</c:v>
                </c:pt>
                <c:pt idx="36338">
                  <c:v>0.95799999999999996</c:v>
                </c:pt>
                <c:pt idx="36339">
                  <c:v>0.94199999999999995</c:v>
                </c:pt>
                <c:pt idx="36340">
                  <c:v>0.91200000000000003</c:v>
                </c:pt>
                <c:pt idx="36341">
                  <c:v>0.93100000000000005</c:v>
                </c:pt>
                <c:pt idx="36342">
                  <c:v>0.96</c:v>
                </c:pt>
                <c:pt idx="36343">
                  <c:v>0.92700000000000005</c:v>
                </c:pt>
                <c:pt idx="36344">
                  <c:v>0.88800000000000001</c:v>
                </c:pt>
                <c:pt idx="36345">
                  <c:v>0.93400000000000005</c:v>
                </c:pt>
                <c:pt idx="36346">
                  <c:v>0.94</c:v>
                </c:pt>
                <c:pt idx="36347">
                  <c:v>0.92700000000000005</c:v>
                </c:pt>
                <c:pt idx="36348">
                  <c:v>0.95399999999999996</c:v>
                </c:pt>
                <c:pt idx="36349">
                  <c:v>0.90700000000000003</c:v>
                </c:pt>
                <c:pt idx="36350">
                  <c:v>0.89</c:v>
                </c:pt>
                <c:pt idx="36351">
                  <c:v>0.93100000000000005</c:v>
                </c:pt>
                <c:pt idx="36352">
                  <c:v>0.876</c:v>
                </c:pt>
                <c:pt idx="36353">
                  <c:v>0.95299999999999996</c:v>
                </c:pt>
                <c:pt idx="36354">
                  <c:v>0.93</c:v>
                </c:pt>
                <c:pt idx="36355">
                  <c:v>0.91100000000000003</c:v>
                </c:pt>
                <c:pt idx="36356">
                  <c:v>0.91900000000000004</c:v>
                </c:pt>
                <c:pt idx="36357">
                  <c:v>0.93200000000000005</c:v>
                </c:pt>
                <c:pt idx="36358">
                  <c:v>0.91700000000000004</c:v>
                </c:pt>
                <c:pt idx="36359">
                  <c:v>0.92300000000000004</c:v>
                </c:pt>
                <c:pt idx="36360">
                  <c:v>0.88700000000000001</c:v>
                </c:pt>
                <c:pt idx="36361">
                  <c:v>0.93700000000000006</c:v>
                </c:pt>
                <c:pt idx="36362">
                  <c:v>0.93799999999999994</c:v>
                </c:pt>
                <c:pt idx="36363">
                  <c:v>0.874</c:v>
                </c:pt>
                <c:pt idx="36364">
                  <c:v>0.94499999999999995</c:v>
                </c:pt>
                <c:pt idx="36365">
                  <c:v>0.93600000000000005</c:v>
                </c:pt>
                <c:pt idx="36366">
                  <c:v>0.93200000000000005</c:v>
                </c:pt>
                <c:pt idx="36367">
                  <c:v>0.93100000000000005</c:v>
                </c:pt>
                <c:pt idx="36368">
                  <c:v>0.90900000000000003</c:v>
                </c:pt>
                <c:pt idx="36369">
                  <c:v>0.94</c:v>
                </c:pt>
                <c:pt idx="36370">
                  <c:v>0.88400000000000001</c:v>
                </c:pt>
                <c:pt idx="36371">
                  <c:v>0.91300000000000003</c:v>
                </c:pt>
                <c:pt idx="36372">
                  <c:v>0.877</c:v>
                </c:pt>
                <c:pt idx="36373">
                  <c:v>0.95599999999999996</c:v>
                </c:pt>
                <c:pt idx="36374">
                  <c:v>0.91100000000000003</c:v>
                </c:pt>
                <c:pt idx="36375">
                  <c:v>0.89900000000000002</c:v>
                </c:pt>
                <c:pt idx="36376">
                  <c:v>0.94499999999999995</c:v>
                </c:pt>
                <c:pt idx="36377">
                  <c:v>0.94599999999999995</c:v>
                </c:pt>
                <c:pt idx="36378">
                  <c:v>0.84</c:v>
                </c:pt>
                <c:pt idx="36379">
                  <c:v>0.91700000000000004</c:v>
                </c:pt>
                <c:pt idx="36380">
                  <c:v>0.93200000000000005</c:v>
                </c:pt>
                <c:pt idx="36381">
                  <c:v>0.95399999999999996</c:v>
                </c:pt>
                <c:pt idx="36382">
                  <c:v>0.89600000000000002</c:v>
                </c:pt>
                <c:pt idx="36383">
                  <c:v>0.91500000000000004</c:v>
                </c:pt>
                <c:pt idx="36384">
                  <c:v>0.95799999999999996</c:v>
                </c:pt>
                <c:pt idx="36385">
                  <c:v>0.92100000000000004</c:v>
                </c:pt>
                <c:pt idx="36386">
                  <c:v>0.93100000000000005</c:v>
                </c:pt>
                <c:pt idx="36387">
                  <c:v>0.95299999999999996</c:v>
                </c:pt>
                <c:pt idx="36388">
                  <c:v>0.92400000000000004</c:v>
                </c:pt>
                <c:pt idx="36389">
                  <c:v>0.94599999999999995</c:v>
                </c:pt>
                <c:pt idx="36390">
                  <c:v>0.91700000000000004</c:v>
                </c:pt>
                <c:pt idx="36391">
                  <c:v>0.88200000000000001</c:v>
                </c:pt>
                <c:pt idx="36392">
                  <c:v>0.90500000000000003</c:v>
                </c:pt>
                <c:pt idx="36393">
                  <c:v>0.94499999999999995</c:v>
                </c:pt>
                <c:pt idx="36394">
                  <c:v>0.95099999999999996</c:v>
                </c:pt>
                <c:pt idx="36395">
                  <c:v>0.92800000000000005</c:v>
                </c:pt>
                <c:pt idx="36396">
                  <c:v>0.93</c:v>
                </c:pt>
                <c:pt idx="36397">
                  <c:v>0.88100000000000001</c:v>
                </c:pt>
                <c:pt idx="36398">
                  <c:v>0.93500000000000005</c:v>
                </c:pt>
                <c:pt idx="36399">
                  <c:v>0.95199999999999996</c:v>
                </c:pt>
                <c:pt idx="36400">
                  <c:v>0.91100000000000003</c:v>
                </c:pt>
                <c:pt idx="36401">
                  <c:v>0.95399999999999996</c:v>
                </c:pt>
                <c:pt idx="36402">
                  <c:v>0.63300000000000001</c:v>
                </c:pt>
                <c:pt idx="36403">
                  <c:v>0.94899999999999995</c:v>
                </c:pt>
                <c:pt idx="36404">
                  <c:v>0.94399999999999995</c:v>
                </c:pt>
                <c:pt idx="36405">
                  <c:v>0.94899999999999995</c:v>
                </c:pt>
                <c:pt idx="36406">
                  <c:v>0.95399999999999996</c:v>
                </c:pt>
                <c:pt idx="36407">
                  <c:v>0.95099999999999996</c:v>
                </c:pt>
                <c:pt idx="36408">
                  <c:v>0.95199999999999996</c:v>
                </c:pt>
                <c:pt idx="36409">
                  <c:v>0.95499999999999996</c:v>
                </c:pt>
                <c:pt idx="36410">
                  <c:v>0.92</c:v>
                </c:pt>
                <c:pt idx="36411">
                  <c:v>0.93300000000000005</c:v>
                </c:pt>
                <c:pt idx="36412">
                  <c:v>0.91500000000000004</c:v>
                </c:pt>
                <c:pt idx="36413">
                  <c:v>0.92500000000000004</c:v>
                </c:pt>
                <c:pt idx="36414">
                  <c:v>0.95299999999999996</c:v>
                </c:pt>
                <c:pt idx="36415">
                  <c:v>0.95599999999999996</c:v>
                </c:pt>
                <c:pt idx="36416">
                  <c:v>0.90200000000000002</c:v>
                </c:pt>
                <c:pt idx="36417">
                  <c:v>0.91300000000000003</c:v>
                </c:pt>
                <c:pt idx="36418">
                  <c:v>0.92100000000000004</c:v>
                </c:pt>
                <c:pt idx="36419">
                  <c:v>0.94799999999999995</c:v>
                </c:pt>
                <c:pt idx="36420">
                  <c:v>0.95099999999999996</c:v>
                </c:pt>
                <c:pt idx="36421">
                  <c:v>0.95399999999999996</c:v>
                </c:pt>
                <c:pt idx="36422">
                  <c:v>0.879</c:v>
                </c:pt>
                <c:pt idx="36423">
                  <c:v>0.90900000000000003</c:v>
                </c:pt>
                <c:pt idx="36424">
                  <c:v>0.89800000000000002</c:v>
                </c:pt>
                <c:pt idx="36425">
                  <c:v>0.96099999999999997</c:v>
                </c:pt>
                <c:pt idx="36426">
                  <c:v>0.93500000000000005</c:v>
                </c:pt>
                <c:pt idx="36427">
                  <c:v>0.94899999999999995</c:v>
                </c:pt>
                <c:pt idx="36428">
                  <c:v>0.93500000000000005</c:v>
                </c:pt>
                <c:pt idx="36429">
                  <c:v>0.93700000000000006</c:v>
                </c:pt>
                <c:pt idx="36430">
                  <c:v>0.91500000000000004</c:v>
                </c:pt>
                <c:pt idx="36431">
                  <c:v>0.92</c:v>
                </c:pt>
                <c:pt idx="36432">
                  <c:v>0.89</c:v>
                </c:pt>
                <c:pt idx="36433">
                  <c:v>0.93799999999999994</c:v>
                </c:pt>
                <c:pt idx="36434">
                  <c:v>0.91</c:v>
                </c:pt>
                <c:pt idx="36435">
                  <c:v>0.96</c:v>
                </c:pt>
                <c:pt idx="36436">
                  <c:v>0.93200000000000005</c:v>
                </c:pt>
                <c:pt idx="36437">
                  <c:v>0.89300000000000002</c:v>
                </c:pt>
                <c:pt idx="36438">
                  <c:v>0.94599999999999995</c:v>
                </c:pt>
                <c:pt idx="36439">
                  <c:v>0.93600000000000005</c:v>
                </c:pt>
                <c:pt idx="36440">
                  <c:v>0.91900000000000004</c:v>
                </c:pt>
                <c:pt idx="36441">
                  <c:v>0.93600000000000005</c:v>
                </c:pt>
                <c:pt idx="36442">
                  <c:v>0.91500000000000004</c:v>
                </c:pt>
                <c:pt idx="36443">
                  <c:v>0.92100000000000004</c:v>
                </c:pt>
                <c:pt idx="36444">
                  <c:v>0.92</c:v>
                </c:pt>
                <c:pt idx="36445">
                  <c:v>0.92500000000000004</c:v>
                </c:pt>
                <c:pt idx="36446">
                  <c:v>0.89200000000000002</c:v>
                </c:pt>
                <c:pt idx="36447">
                  <c:v>0.94199999999999995</c:v>
                </c:pt>
                <c:pt idx="36448">
                  <c:v>0.94199999999999995</c:v>
                </c:pt>
                <c:pt idx="36449">
                  <c:v>0.93500000000000005</c:v>
                </c:pt>
                <c:pt idx="36450">
                  <c:v>0.88600000000000001</c:v>
                </c:pt>
                <c:pt idx="36451">
                  <c:v>0.88</c:v>
                </c:pt>
                <c:pt idx="36452">
                  <c:v>0.94399999999999995</c:v>
                </c:pt>
                <c:pt idx="36453">
                  <c:v>0.95</c:v>
                </c:pt>
                <c:pt idx="36454">
                  <c:v>0.93700000000000006</c:v>
                </c:pt>
                <c:pt idx="36455">
                  <c:v>0.91500000000000004</c:v>
                </c:pt>
                <c:pt idx="36456">
                  <c:v>0.90200000000000002</c:v>
                </c:pt>
                <c:pt idx="36457">
                  <c:v>0.877</c:v>
                </c:pt>
                <c:pt idx="36458">
                  <c:v>0.94399999999999995</c:v>
                </c:pt>
                <c:pt idx="36459">
                  <c:v>0.95399999999999996</c:v>
                </c:pt>
                <c:pt idx="36460">
                  <c:v>0.93600000000000005</c:v>
                </c:pt>
                <c:pt idx="36461">
                  <c:v>0.95699999999999996</c:v>
                </c:pt>
                <c:pt idx="36462">
                  <c:v>0.95599999999999996</c:v>
                </c:pt>
                <c:pt idx="36463">
                  <c:v>0.92300000000000004</c:v>
                </c:pt>
                <c:pt idx="36464">
                  <c:v>0.92200000000000004</c:v>
                </c:pt>
                <c:pt idx="36465">
                  <c:v>0.96199999999999997</c:v>
                </c:pt>
                <c:pt idx="36466">
                  <c:v>0.95</c:v>
                </c:pt>
                <c:pt idx="36467">
                  <c:v>0.93600000000000005</c:v>
                </c:pt>
                <c:pt idx="36468">
                  <c:v>0.92700000000000005</c:v>
                </c:pt>
                <c:pt idx="36469">
                  <c:v>0.90900000000000003</c:v>
                </c:pt>
                <c:pt idx="36470">
                  <c:v>0.95599999999999996</c:v>
                </c:pt>
                <c:pt idx="36471">
                  <c:v>0.92100000000000004</c:v>
                </c:pt>
                <c:pt idx="36472">
                  <c:v>0.88300000000000001</c:v>
                </c:pt>
                <c:pt idx="36473">
                  <c:v>0.93200000000000005</c:v>
                </c:pt>
                <c:pt idx="36474">
                  <c:v>0.90500000000000003</c:v>
                </c:pt>
                <c:pt idx="36475">
                  <c:v>0.95899999999999996</c:v>
                </c:pt>
                <c:pt idx="36476">
                  <c:v>0.95299999999999996</c:v>
                </c:pt>
                <c:pt idx="36477">
                  <c:v>0.93600000000000005</c:v>
                </c:pt>
                <c:pt idx="36478">
                  <c:v>0.94799999999999995</c:v>
                </c:pt>
                <c:pt idx="36479">
                  <c:v>0.95399999999999996</c:v>
                </c:pt>
                <c:pt idx="36480">
                  <c:v>0.94</c:v>
                </c:pt>
                <c:pt idx="36481">
                  <c:v>0.91400000000000003</c:v>
                </c:pt>
                <c:pt idx="36482">
                  <c:v>0.95799999999999996</c:v>
                </c:pt>
                <c:pt idx="36483">
                  <c:v>0.95699999999999996</c:v>
                </c:pt>
                <c:pt idx="36484">
                  <c:v>0.95899999999999996</c:v>
                </c:pt>
                <c:pt idx="36485">
                  <c:v>0.95499999999999996</c:v>
                </c:pt>
                <c:pt idx="36486">
                  <c:v>0.95299999999999996</c:v>
                </c:pt>
                <c:pt idx="36487">
                  <c:v>0.81499999999999995</c:v>
                </c:pt>
                <c:pt idx="36488">
                  <c:v>0.95299999999999996</c:v>
                </c:pt>
                <c:pt idx="36489">
                  <c:v>0.94799999999999995</c:v>
                </c:pt>
                <c:pt idx="36490">
                  <c:v>0.92900000000000005</c:v>
                </c:pt>
                <c:pt idx="36491">
                  <c:v>0.97699999999999998</c:v>
                </c:pt>
                <c:pt idx="36492">
                  <c:v>0.94099999999999995</c:v>
                </c:pt>
                <c:pt idx="36493">
                  <c:v>0.75</c:v>
                </c:pt>
                <c:pt idx="36494">
                  <c:v>0.94799999999999995</c:v>
                </c:pt>
                <c:pt idx="36495">
                  <c:v>0.93799999999999994</c:v>
                </c:pt>
                <c:pt idx="36496">
                  <c:v>0.80200000000000005</c:v>
                </c:pt>
                <c:pt idx="36497">
                  <c:v>0.8</c:v>
                </c:pt>
                <c:pt idx="36498">
                  <c:v>0.94599999999999995</c:v>
                </c:pt>
                <c:pt idx="36499">
                  <c:v>0.94399999999999995</c:v>
                </c:pt>
                <c:pt idx="36500">
                  <c:v>0.95</c:v>
                </c:pt>
                <c:pt idx="36501">
                  <c:v>0.95</c:v>
                </c:pt>
                <c:pt idx="36502">
                  <c:v>0.92300000000000004</c:v>
                </c:pt>
                <c:pt idx="36503">
                  <c:v>0.872</c:v>
                </c:pt>
                <c:pt idx="36504">
                  <c:v>0.85199999999999998</c:v>
                </c:pt>
                <c:pt idx="36505">
                  <c:v>0.94699999999999995</c:v>
                </c:pt>
                <c:pt idx="36506">
                  <c:v>0.92200000000000004</c:v>
                </c:pt>
                <c:pt idx="36507">
                  <c:v>0.81</c:v>
                </c:pt>
                <c:pt idx="36508">
                  <c:v>0.90100000000000002</c:v>
                </c:pt>
                <c:pt idx="36509">
                  <c:v>0.8</c:v>
                </c:pt>
                <c:pt idx="36510">
                  <c:v>0.97</c:v>
                </c:pt>
                <c:pt idx="36511">
                  <c:v>0.92</c:v>
                </c:pt>
                <c:pt idx="36512">
                  <c:v>0.84</c:v>
                </c:pt>
                <c:pt idx="36513">
                  <c:v>0.94299999999999995</c:v>
                </c:pt>
                <c:pt idx="36514">
                  <c:v>0.86499999999999999</c:v>
                </c:pt>
                <c:pt idx="36515">
                  <c:v>0.83799999999999997</c:v>
                </c:pt>
                <c:pt idx="36516">
                  <c:v>0.94299999999999995</c:v>
                </c:pt>
                <c:pt idx="36517">
                  <c:v>0.81100000000000005</c:v>
                </c:pt>
                <c:pt idx="36518">
                  <c:v>0.99</c:v>
                </c:pt>
                <c:pt idx="36519">
                  <c:v>0.92300000000000004</c:v>
                </c:pt>
                <c:pt idx="36520">
                  <c:v>0.92200000000000004</c:v>
                </c:pt>
                <c:pt idx="36521">
                  <c:v>0.99</c:v>
                </c:pt>
                <c:pt idx="36522">
                  <c:v>0.99199999999999999</c:v>
                </c:pt>
                <c:pt idx="36523">
                  <c:v>0.95099999999999996</c:v>
                </c:pt>
                <c:pt idx="36524">
                  <c:v>0.92200000000000004</c:v>
                </c:pt>
                <c:pt idx="36525">
                  <c:v>0.997</c:v>
                </c:pt>
                <c:pt idx="36526">
                  <c:v>0.78900000000000003</c:v>
                </c:pt>
                <c:pt idx="36527">
                  <c:v>0.95499999999999996</c:v>
                </c:pt>
                <c:pt idx="36528">
                  <c:v>0.93700000000000006</c:v>
                </c:pt>
                <c:pt idx="36529">
                  <c:v>0.99199999999999999</c:v>
                </c:pt>
                <c:pt idx="36530">
                  <c:v>0.91800000000000004</c:v>
                </c:pt>
                <c:pt idx="36531">
                  <c:v>0.93700000000000006</c:v>
                </c:pt>
                <c:pt idx="36532">
                  <c:v>0.8</c:v>
                </c:pt>
                <c:pt idx="36533">
                  <c:v>0.99199999999999999</c:v>
                </c:pt>
                <c:pt idx="36534">
                  <c:v>0.99</c:v>
                </c:pt>
                <c:pt idx="36535">
                  <c:v>0.81899999999999995</c:v>
                </c:pt>
                <c:pt idx="36536">
                  <c:v>0.81499999999999995</c:v>
                </c:pt>
                <c:pt idx="36537">
                  <c:v>0.81799999999999995</c:v>
                </c:pt>
                <c:pt idx="36538">
                  <c:v>0.93300000000000005</c:v>
                </c:pt>
                <c:pt idx="36539">
                  <c:v>0.94499999999999995</c:v>
                </c:pt>
                <c:pt idx="36540">
                  <c:v>0.95</c:v>
                </c:pt>
                <c:pt idx="36541">
                  <c:v>0.94199999999999995</c:v>
                </c:pt>
                <c:pt idx="36542">
                  <c:v>0.80400000000000005</c:v>
                </c:pt>
                <c:pt idx="36543">
                  <c:v>0.94899999999999995</c:v>
                </c:pt>
                <c:pt idx="36544">
                  <c:v>0.95299999999999996</c:v>
                </c:pt>
                <c:pt idx="36545">
                  <c:v>0.94799999999999995</c:v>
                </c:pt>
                <c:pt idx="36546">
                  <c:v>0.95299999999999996</c:v>
                </c:pt>
                <c:pt idx="36547">
                  <c:v>0.94899999999999995</c:v>
                </c:pt>
                <c:pt idx="36548">
                  <c:v>0.81299999999999994</c:v>
                </c:pt>
                <c:pt idx="36549">
                  <c:v>0.90500000000000003</c:v>
                </c:pt>
                <c:pt idx="36550">
                  <c:v>0.94599999999999995</c:v>
                </c:pt>
                <c:pt idx="36551">
                  <c:v>0.81399999999999995</c:v>
                </c:pt>
                <c:pt idx="36552">
                  <c:v>0.92700000000000005</c:v>
                </c:pt>
                <c:pt idx="36553">
                  <c:v>0.95399999999999996</c:v>
                </c:pt>
                <c:pt idx="36554">
                  <c:v>0.95799999999999996</c:v>
                </c:pt>
                <c:pt idx="36555">
                  <c:v>0.94</c:v>
                </c:pt>
                <c:pt idx="36556">
                  <c:v>0.80300000000000005</c:v>
                </c:pt>
                <c:pt idx="36557">
                  <c:v>0.82199999999999995</c:v>
                </c:pt>
                <c:pt idx="36558">
                  <c:v>0.81699999999999995</c:v>
                </c:pt>
                <c:pt idx="36559">
                  <c:v>0.82</c:v>
                </c:pt>
                <c:pt idx="36560">
                  <c:v>0.95</c:v>
                </c:pt>
                <c:pt idx="36561">
                  <c:v>0.95599999999999996</c:v>
                </c:pt>
                <c:pt idx="36562">
                  <c:v>0.81499999999999995</c:v>
                </c:pt>
                <c:pt idx="36563">
                  <c:v>0.81599999999999995</c:v>
                </c:pt>
                <c:pt idx="36564">
                  <c:v>0.92900000000000005</c:v>
                </c:pt>
                <c:pt idx="36565">
                  <c:v>0.50800000000000001</c:v>
                </c:pt>
                <c:pt idx="36566">
                  <c:v>0.50800000000000001</c:v>
                </c:pt>
                <c:pt idx="36567">
                  <c:v>0.51900000000000002</c:v>
                </c:pt>
                <c:pt idx="36568">
                  <c:v>0.51900000000000002</c:v>
                </c:pt>
                <c:pt idx="36569">
                  <c:v>0.51100000000000001</c:v>
                </c:pt>
                <c:pt idx="36570">
                  <c:v>0.51100000000000001</c:v>
                </c:pt>
                <c:pt idx="36571">
                  <c:v>0.51600000000000001</c:v>
                </c:pt>
                <c:pt idx="36572">
                  <c:v>0.52100000000000002</c:v>
                </c:pt>
                <c:pt idx="36573">
                  <c:v>0.52300000000000002</c:v>
                </c:pt>
                <c:pt idx="36574">
                  <c:v>0.52300000000000002</c:v>
                </c:pt>
                <c:pt idx="36575">
                  <c:v>0.52700000000000002</c:v>
                </c:pt>
                <c:pt idx="36576">
                  <c:v>0.496</c:v>
                </c:pt>
                <c:pt idx="36577">
                  <c:v>0.496</c:v>
                </c:pt>
                <c:pt idx="36578">
                  <c:v>0.47899999999999998</c:v>
                </c:pt>
                <c:pt idx="36579">
                  <c:v>0.47899999999999998</c:v>
                </c:pt>
                <c:pt idx="36580">
                  <c:v>0.53200000000000003</c:v>
                </c:pt>
                <c:pt idx="36581">
                  <c:v>0.77400000000000002</c:v>
                </c:pt>
                <c:pt idx="36582">
                  <c:v>0.53400000000000003</c:v>
                </c:pt>
                <c:pt idx="36583">
                  <c:v>0.53400000000000003</c:v>
                </c:pt>
                <c:pt idx="36584">
                  <c:v>0.52400000000000002</c:v>
                </c:pt>
                <c:pt idx="36585">
                  <c:v>0.48699999999999999</c:v>
                </c:pt>
                <c:pt idx="36586">
                  <c:v>0.52600000000000002</c:v>
                </c:pt>
                <c:pt idx="36587">
                  <c:v>0.52600000000000002</c:v>
                </c:pt>
                <c:pt idx="36588">
                  <c:v>0.47799999999999998</c:v>
                </c:pt>
                <c:pt idx="36589">
                  <c:v>0.47799999999999998</c:v>
                </c:pt>
                <c:pt idx="36590">
                  <c:v>0.53800000000000003</c:v>
                </c:pt>
                <c:pt idx="36591">
                  <c:v>0.53800000000000003</c:v>
                </c:pt>
                <c:pt idx="36592">
                  <c:v>0.53700000000000003</c:v>
                </c:pt>
                <c:pt idx="36593">
                  <c:v>0.50600000000000001</c:v>
                </c:pt>
                <c:pt idx="36594">
                  <c:v>0.50600000000000001</c:v>
                </c:pt>
                <c:pt idx="36595">
                  <c:v>0.48799999999999999</c:v>
                </c:pt>
                <c:pt idx="36596">
                  <c:v>0.48799999999999999</c:v>
                </c:pt>
                <c:pt idx="36597">
                  <c:v>0.54400000000000004</c:v>
                </c:pt>
                <c:pt idx="36598">
                  <c:v>0.50600000000000001</c:v>
                </c:pt>
                <c:pt idx="36599">
                  <c:v>0.499</c:v>
                </c:pt>
                <c:pt idx="36600">
                  <c:v>0.499</c:v>
                </c:pt>
                <c:pt idx="36601">
                  <c:v>0.54600000000000004</c:v>
                </c:pt>
                <c:pt idx="36602">
                  <c:v>0.54600000000000004</c:v>
                </c:pt>
                <c:pt idx="36603">
                  <c:v>0.53600000000000003</c:v>
                </c:pt>
                <c:pt idx="36604">
                  <c:v>0.48199999999999998</c:v>
                </c:pt>
                <c:pt idx="36605">
                  <c:v>0.48199999999999998</c:v>
                </c:pt>
                <c:pt idx="36606">
                  <c:v>0.47499999999999998</c:v>
                </c:pt>
                <c:pt idx="36607">
                  <c:v>0.47499999999999998</c:v>
                </c:pt>
                <c:pt idx="36608">
                  <c:v>0.497</c:v>
                </c:pt>
                <c:pt idx="36609">
                  <c:v>0.53800000000000003</c:v>
                </c:pt>
                <c:pt idx="36610">
                  <c:v>0.53800000000000003</c:v>
                </c:pt>
                <c:pt idx="36611">
                  <c:v>0.48599999999999999</c:v>
                </c:pt>
                <c:pt idx="36612">
                  <c:v>0.49</c:v>
                </c:pt>
                <c:pt idx="36613">
                  <c:v>0.55000000000000004</c:v>
                </c:pt>
                <c:pt idx="36614">
                  <c:v>0.48299999999999998</c:v>
                </c:pt>
                <c:pt idx="36615">
                  <c:v>0.48699999999999999</c:v>
                </c:pt>
                <c:pt idx="36616">
                  <c:v>0.48699999999999999</c:v>
                </c:pt>
                <c:pt idx="36617">
                  <c:v>0.55100000000000005</c:v>
                </c:pt>
                <c:pt idx="36618">
                  <c:v>0.55000000000000004</c:v>
                </c:pt>
                <c:pt idx="36619">
                  <c:v>0.54200000000000004</c:v>
                </c:pt>
                <c:pt idx="36620">
                  <c:v>0.48099999999999998</c:v>
                </c:pt>
                <c:pt idx="36621">
                  <c:v>0.48099999999999998</c:v>
                </c:pt>
                <c:pt idx="36622">
                  <c:v>0.54200000000000004</c:v>
                </c:pt>
                <c:pt idx="36623">
                  <c:v>0.54100000000000004</c:v>
                </c:pt>
                <c:pt idx="36624">
                  <c:v>0.51700000000000002</c:v>
                </c:pt>
                <c:pt idx="36625">
                  <c:v>0.51</c:v>
                </c:pt>
                <c:pt idx="36626">
                  <c:v>0.51</c:v>
                </c:pt>
                <c:pt idx="36627">
                  <c:v>0.50800000000000001</c:v>
                </c:pt>
                <c:pt idx="36628">
                  <c:v>0.55900000000000005</c:v>
                </c:pt>
                <c:pt idx="36629">
                  <c:v>0.55900000000000005</c:v>
                </c:pt>
                <c:pt idx="36630">
                  <c:v>0.49099999999999999</c:v>
                </c:pt>
                <c:pt idx="36631">
                  <c:v>0.49099999999999999</c:v>
                </c:pt>
                <c:pt idx="36632">
                  <c:v>0.50600000000000001</c:v>
                </c:pt>
                <c:pt idx="36633">
                  <c:v>0.51</c:v>
                </c:pt>
                <c:pt idx="36634">
                  <c:v>0.48399999999999999</c:v>
                </c:pt>
                <c:pt idx="36635">
                  <c:v>0.48399999999999999</c:v>
                </c:pt>
                <c:pt idx="36636">
                  <c:v>0.55000000000000004</c:v>
                </c:pt>
                <c:pt idx="36637">
                  <c:v>0.55000000000000004</c:v>
                </c:pt>
                <c:pt idx="36638">
                  <c:v>0.54</c:v>
                </c:pt>
                <c:pt idx="36639">
                  <c:v>0.495</c:v>
                </c:pt>
                <c:pt idx="36640">
                  <c:v>0.54100000000000004</c:v>
                </c:pt>
                <c:pt idx="36641">
                  <c:v>0.54100000000000004</c:v>
                </c:pt>
                <c:pt idx="36642">
                  <c:v>0.5</c:v>
                </c:pt>
                <c:pt idx="36643">
                  <c:v>0.47799999999999998</c:v>
                </c:pt>
                <c:pt idx="36644">
                  <c:v>0.47799999999999998</c:v>
                </c:pt>
                <c:pt idx="36645">
                  <c:v>0.56299999999999994</c:v>
                </c:pt>
                <c:pt idx="36646">
                  <c:v>0.501</c:v>
                </c:pt>
                <c:pt idx="36647">
                  <c:v>0.48899999999999999</c:v>
                </c:pt>
                <c:pt idx="36648">
                  <c:v>0.5</c:v>
                </c:pt>
                <c:pt idx="36649">
                  <c:v>0.49199999999999999</c:v>
                </c:pt>
                <c:pt idx="36650">
                  <c:v>0.56399999999999995</c:v>
                </c:pt>
                <c:pt idx="36651">
                  <c:v>0.56200000000000006</c:v>
                </c:pt>
                <c:pt idx="36652">
                  <c:v>0.5</c:v>
                </c:pt>
                <c:pt idx="36653">
                  <c:v>0.55400000000000005</c:v>
                </c:pt>
                <c:pt idx="36654">
                  <c:v>0.76500000000000001</c:v>
                </c:pt>
                <c:pt idx="36655">
                  <c:v>0.55400000000000005</c:v>
                </c:pt>
                <c:pt idx="36656">
                  <c:v>0.48599999999999999</c:v>
                </c:pt>
                <c:pt idx="36657">
                  <c:v>0.55300000000000005</c:v>
                </c:pt>
                <c:pt idx="36658">
                  <c:v>0.49</c:v>
                </c:pt>
                <c:pt idx="36659">
                  <c:v>0.49</c:v>
                </c:pt>
                <c:pt idx="36660">
                  <c:v>0.54600000000000004</c:v>
                </c:pt>
                <c:pt idx="36661">
                  <c:v>0.56100000000000005</c:v>
                </c:pt>
                <c:pt idx="36662">
                  <c:v>0.52800000000000002</c:v>
                </c:pt>
                <c:pt idx="36663">
                  <c:v>0.5</c:v>
                </c:pt>
                <c:pt idx="36664">
                  <c:v>0.5</c:v>
                </c:pt>
                <c:pt idx="36665">
                  <c:v>0.57199999999999995</c:v>
                </c:pt>
                <c:pt idx="36666">
                  <c:v>0.57199999999999995</c:v>
                </c:pt>
                <c:pt idx="36667">
                  <c:v>0.52</c:v>
                </c:pt>
                <c:pt idx="36668">
                  <c:v>0.52</c:v>
                </c:pt>
                <c:pt idx="36669">
                  <c:v>0.51800000000000002</c:v>
                </c:pt>
                <c:pt idx="36670">
                  <c:v>0.52200000000000002</c:v>
                </c:pt>
                <c:pt idx="36671">
                  <c:v>0.52200000000000002</c:v>
                </c:pt>
                <c:pt idx="36672">
                  <c:v>0.80600000000000005</c:v>
                </c:pt>
                <c:pt idx="36673">
                  <c:v>0.56200000000000006</c:v>
                </c:pt>
                <c:pt idx="36674">
                  <c:v>0.56200000000000006</c:v>
                </c:pt>
                <c:pt idx="36675">
                  <c:v>0.49199999999999999</c:v>
                </c:pt>
                <c:pt idx="36676">
                  <c:v>0.52</c:v>
                </c:pt>
                <c:pt idx="36677">
                  <c:v>0.55200000000000005</c:v>
                </c:pt>
                <c:pt idx="36678">
                  <c:v>0.51300000000000001</c:v>
                </c:pt>
                <c:pt idx="36679">
                  <c:v>0.51300000000000001</c:v>
                </c:pt>
                <c:pt idx="36680">
                  <c:v>0.49399999999999999</c:v>
                </c:pt>
                <c:pt idx="36681">
                  <c:v>0.49399999999999999</c:v>
                </c:pt>
                <c:pt idx="36682">
                  <c:v>0.505</c:v>
                </c:pt>
                <c:pt idx="36683">
                  <c:v>0.55400000000000005</c:v>
                </c:pt>
                <c:pt idx="36684">
                  <c:v>0.55400000000000005</c:v>
                </c:pt>
                <c:pt idx="36685">
                  <c:v>0.76100000000000001</c:v>
                </c:pt>
                <c:pt idx="36686">
                  <c:v>0.57599999999999996</c:v>
                </c:pt>
                <c:pt idx="36687">
                  <c:v>0.48699999999999999</c:v>
                </c:pt>
                <c:pt idx="36688">
                  <c:v>0.48699999999999999</c:v>
                </c:pt>
                <c:pt idx="36689">
                  <c:v>0.51100000000000001</c:v>
                </c:pt>
                <c:pt idx="36690">
                  <c:v>0.51</c:v>
                </c:pt>
                <c:pt idx="36691">
                  <c:v>0.57699999999999996</c:v>
                </c:pt>
                <c:pt idx="36692">
                  <c:v>0.498</c:v>
                </c:pt>
                <c:pt idx="36693">
                  <c:v>0.57599999999999996</c:v>
                </c:pt>
                <c:pt idx="36694">
                  <c:v>0.501</c:v>
                </c:pt>
                <c:pt idx="36695">
                  <c:v>0.499</c:v>
                </c:pt>
                <c:pt idx="36696">
                  <c:v>0.51</c:v>
                </c:pt>
                <c:pt idx="36697">
                  <c:v>0.5</c:v>
                </c:pt>
                <c:pt idx="36698">
                  <c:v>0.56699999999999995</c:v>
                </c:pt>
                <c:pt idx="36699">
                  <c:v>0.503</c:v>
                </c:pt>
                <c:pt idx="36700">
                  <c:v>0.504</c:v>
                </c:pt>
                <c:pt idx="36701">
                  <c:v>0.56699999999999995</c:v>
                </c:pt>
                <c:pt idx="36702">
                  <c:v>0.503</c:v>
                </c:pt>
                <c:pt idx="36703">
                  <c:v>0.56599999999999995</c:v>
                </c:pt>
                <c:pt idx="36704">
                  <c:v>0.55800000000000005</c:v>
                </c:pt>
                <c:pt idx="36705">
                  <c:v>0.495</c:v>
                </c:pt>
                <c:pt idx="36706">
                  <c:v>0.499</c:v>
                </c:pt>
                <c:pt idx="36707">
                  <c:v>0.499</c:v>
                </c:pt>
                <c:pt idx="36708">
                  <c:v>0.51</c:v>
                </c:pt>
                <c:pt idx="36709">
                  <c:v>0.51</c:v>
                </c:pt>
                <c:pt idx="36710">
                  <c:v>0.57399999999999995</c:v>
                </c:pt>
                <c:pt idx="36711">
                  <c:v>0.58499999999999996</c:v>
                </c:pt>
                <c:pt idx="36712">
                  <c:v>0.58499999999999996</c:v>
                </c:pt>
                <c:pt idx="36713">
                  <c:v>0.55800000000000005</c:v>
                </c:pt>
                <c:pt idx="36714">
                  <c:v>0.495</c:v>
                </c:pt>
                <c:pt idx="36715">
                  <c:v>0.55700000000000005</c:v>
                </c:pt>
                <c:pt idx="36716">
                  <c:v>0.496</c:v>
                </c:pt>
                <c:pt idx="36717">
                  <c:v>0.53200000000000003</c:v>
                </c:pt>
                <c:pt idx="36718">
                  <c:v>0.53200000000000003</c:v>
                </c:pt>
                <c:pt idx="36719">
                  <c:v>0.52900000000000003</c:v>
                </c:pt>
                <c:pt idx="36720">
                  <c:v>0.53300000000000003</c:v>
                </c:pt>
                <c:pt idx="36721">
                  <c:v>0.49299999999999999</c:v>
                </c:pt>
                <c:pt idx="36722">
                  <c:v>0.49299999999999999</c:v>
                </c:pt>
                <c:pt idx="36723">
                  <c:v>0.49299999999999999</c:v>
                </c:pt>
                <c:pt idx="36724">
                  <c:v>0.53300000000000003</c:v>
                </c:pt>
                <c:pt idx="36725">
                  <c:v>0.80100000000000005</c:v>
                </c:pt>
                <c:pt idx="36726">
                  <c:v>0.57599999999999996</c:v>
                </c:pt>
                <c:pt idx="36727">
                  <c:v>0.57599999999999996</c:v>
                </c:pt>
                <c:pt idx="36728">
                  <c:v>0.56399999999999995</c:v>
                </c:pt>
                <c:pt idx="36729">
                  <c:v>0.502</c:v>
                </c:pt>
                <c:pt idx="36730">
                  <c:v>0.52400000000000002</c:v>
                </c:pt>
                <c:pt idx="36731">
                  <c:v>0.52400000000000002</c:v>
                </c:pt>
                <c:pt idx="36732">
                  <c:v>0.504</c:v>
                </c:pt>
                <c:pt idx="36733">
                  <c:v>0.504</c:v>
                </c:pt>
                <c:pt idx="36734">
                  <c:v>0.52600000000000002</c:v>
                </c:pt>
                <c:pt idx="36735">
                  <c:v>0.51900000000000002</c:v>
                </c:pt>
                <c:pt idx="36736">
                  <c:v>0.56599999999999995</c:v>
                </c:pt>
                <c:pt idx="36737">
                  <c:v>0.56599999999999995</c:v>
                </c:pt>
                <c:pt idx="36738">
                  <c:v>0.52500000000000002</c:v>
                </c:pt>
                <c:pt idx="36739">
                  <c:v>0.58899999999999997</c:v>
                </c:pt>
                <c:pt idx="36740">
                  <c:v>0.52100000000000002</c:v>
                </c:pt>
                <c:pt idx="36741">
                  <c:v>0.52400000000000002</c:v>
                </c:pt>
                <c:pt idx="36742">
                  <c:v>0.52</c:v>
                </c:pt>
                <c:pt idx="36743">
                  <c:v>0.496</c:v>
                </c:pt>
                <c:pt idx="36744">
                  <c:v>0.496</c:v>
                </c:pt>
                <c:pt idx="36745">
                  <c:v>0.55700000000000005</c:v>
                </c:pt>
                <c:pt idx="36746">
                  <c:v>0.55700000000000005</c:v>
                </c:pt>
                <c:pt idx="36747">
                  <c:v>0.52100000000000002</c:v>
                </c:pt>
                <c:pt idx="36748">
                  <c:v>0.57999999999999996</c:v>
                </c:pt>
                <c:pt idx="36749">
                  <c:v>0.51300000000000001</c:v>
                </c:pt>
                <c:pt idx="36750">
                  <c:v>0.50900000000000001</c:v>
                </c:pt>
                <c:pt idx="36751">
                  <c:v>0.80700000000000005</c:v>
                </c:pt>
                <c:pt idx="36752">
                  <c:v>0.51</c:v>
                </c:pt>
                <c:pt idx="36753">
                  <c:v>0.51400000000000001</c:v>
                </c:pt>
                <c:pt idx="36754">
                  <c:v>0.51300000000000001</c:v>
                </c:pt>
                <c:pt idx="36755">
                  <c:v>0.58099999999999996</c:v>
                </c:pt>
                <c:pt idx="36756">
                  <c:v>0.57999999999999996</c:v>
                </c:pt>
                <c:pt idx="36757">
                  <c:v>0.49</c:v>
                </c:pt>
                <c:pt idx="36758">
                  <c:v>0.49</c:v>
                </c:pt>
                <c:pt idx="36759">
                  <c:v>0.56999999999999995</c:v>
                </c:pt>
                <c:pt idx="36760">
                  <c:v>0.502</c:v>
                </c:pt>
                <c:pt idx="36761">
                  <c:v>0.503</c:v>
                </c:pt>
                <c:pt idx="36762">
                  <c:v>0.52</c:v>
                </c:pt>
                <c:pt idx="36763">
                  <c:v>0.52</c:v>
                </c:pt>
                <c:pt idx="36764">
                  <c:v>0.503</c:v>
                </c:pt>
                <c:pt idx="36765">
                  <c:v>0.50900000000000001</c:v>
                </c:pt>
                <c:pt idx="36766">
                  <c:v>0.50900000000000001</c:v>
                </c:pt>
                <c:pt idx="36767">
                  <c:v>0.58699999999999997</c:v>
                </c:pt>
                <c:pt idx="36768">
                  <c:v>0.59899999999999998</c:v>
                </c:pt>
                <c:pt idx="36769">
                  <c:v>0.59899999999999998</c:v>
                </c:pt>
                <c:pt idx="36770">
                  <c:v>0.57099999999999995</c:v>
                </c:pt>
                <c:pt idx="36771">
                  <c:v>0.56999999999999995</c:v>
                </c:pt>
                <c:pt idx="36772">
                  <c:v>0.505</c:v>
                </c:pt>
                <c:pt idx="36773">
                  <c:v>0.50600000000000001</c:v>
                </c:pt>
                <c:pt idx="36774">
                  <c:v>0.54300000000000004</c:v>
                </c:pt>
                <c:pt idx="36775">
                  <c:v>0.54300000000000004</c:v>
                </c:pt>
                <c:pt idx="36776">
                  <c:v>0.54100000000000004</c:v>
                </c:pt>
                <c:pt idx="36777">
                  <c:v>0.498</c:v>
                </c:pt>
                <c:pt idx="36778">
                  <c:v>0.65700000000000003</c:v>
                </c:pt>
                <c:pt idx="36779">
                  <c:v>0.54500000000000004</c:v>
                </c:pt>
                <c:pt idx="36780">
                  <c:v>0.58899999999999997</c:v>
                </c:pt>
                <c:pt idx="36781">
                  <c:v>0.58899999999999997</c:v>
                </c:pt>
                <c:pt idx="36782">
                  <c:v>0.57699999999999996</c:v>
                </c:pt>
                <c:pt idx="36783">
                  <c:v>0.502</c:v>
                </c:pt>
                <c:pt idx="36784">
                  <c:v>0.54500000000000004</c:v>
                </c:pt>
                <c:pt idx="36785">
                  <c:v>0.503</c:v>
                </c:pt>
                <c:pt idx="36786">
                  <c:v>0.503</c:v>
                </c:pt>
                <c:pt idx="36787">
                  <c:v>0.51300000000000001</c:v>
                </c:pt>
                <c:pt idx="36788">
                  <c:v>0.51300000000000001</c:v>
                </c:pt>
                <c:pt idx="36789">
                  <c:v>0.54300000000000004</c:v>
                </c:pt>
                <c:pt idx="36790">
                  <c:v>0.53500000000000003</c:v>
                </c:pt>
                <c:pt idx="36791">
                  <c:v>0.53500000000000003</c:v>
                </c:pt>
                <c:pt idx="36792">
                  <c:v>0.51200000000000001</c:v>
                </c:pt>
                <c:pt idx="36793">
                  <c:v>0.499</c:v>
                </c:pt>
                <c:pt idx="36794">
                  <c:v>0.499</c:v>
                </c:pt>
                <c:pt idx="36795">
                  <c:v>0.53300000000000003</c:v>
                </c:pt>
                <c:pt idx="36796">
                  <c:v>0.53</c:v>
                </c:pt>
                <c:pt idx="36797">
                  <c:v>0.57899999999999996</c:v>
                </c:pt>
                <c:pt idx="36798">
                  <c:v>0.57899999999999996</c:v>
                </c:pt>
                <c:pt idx="36799">
                  <c:v>0.53700000000000003</c:v>
                </c:pt>
                <c:pt idx="36800">
                  <c:v>0.53700000000000003</c:v>
                </c:pt>
                <c:pt idx="36801">
                  <c:v>0.56799999999999995</c:v>
                </c:pt>
                <c:pt idx="36802">
                  <c:v>0.60199999999999998</c:v>
                </c:pt>
                <c:pt idx="36803">
                  <c:v>0.53100000000000003</c:v>
                </c:pt>
                <c:pt idx="36804">
                  <c:v>0.53</c:v>
                </c:pt>
                <c:pt idx="36805">
                  <c:v>0.52700000000000002</c:v>
                </c:pt>
                <c:pt idx="36806">
                  <c:v>0.52700000000000002</c:v>
                </c:pt>
                <c:pt idx="36807">
                  <c:v>0.53500000000000003</c:v>
                </c:pt>
                <c:pt idx="36808">
                  <c:v>0.56999999999999995</c:v>
                </c:pt>
                <c:pt idx="36809">
                  <c:v>0.56999999999999995</c:v>
                </c:pt>
                <c:pt idx="36810">
                  <c:v>0.50700000000000001</c:v>
                </c:pt>
                <c:pt idx="36811">
                  <c:v>0.50700000000000001</c:v>
                </c:pt>
                <c:pt idx="36812">
                  <c:v>0.60399999999999998</c:v>
                </c:pt>
                <c:pt idx="36813">
                  <c:v>0.77600000000000002</c:v>
                </c:pt>
                <c:pt idx="36814">
                  <c:v>0.60299999999999998</c:v>
                </c:pt>
                <c:pt idx="36815">
                  <c:v>0.50600000000000001</c:v>
                </c:pt>
                <c:pt idx="36816">
                  <c:v>0.50600000000000001</c:v>
                </c:pt>
                <c:pt idx="36817">
                  <c:v>0.53100000000000003</c:v>
                </c:pt>
                <c:pt idx="36818">
                  <c:v>0.52300000000000002</c:v>
                </c:pt>
                <c:pt idx="36819">
                  <c:v>0.59299999999999997</c:v>
                </c:pt>
                <c:pt idx="36820">
                  <c:v>0.51800000000000002</c:v>
                </c:pt>
                <c:pt idx="36821">
                  <c:v>0.61</c:v>
                </c:pt>
                <c:pt idx="36822">
                  <c:v>0.51900000000000002</c:v>
                </c:pt>
                <c:pt idx="36823">
                  <c:v>0.52</c:v>
                </c:pt>
                <c:pt idx="36824">
                  <c:v>0.52400000000000002</c:v>
                </c:pt>
                <c:pt idx="36825">
                  <c:v>0.52300000000000002</c:v>
                </c:pt>
                <c:pt idx="36826">
                  <c:v>0.59499999999999997</c:v>
                </c:pt>
                <c:pt idx="36827">
                  <c:v>0.59299999999999997</c:v>
                </c:pt>
                <c:pt idx="36828">
                  <c:v>0.58399999999999996</c:v>
                </c:pt>
                <c:pt idx="36829">
                  <c:v>0.5</c:v>
                </c:pt>
                <c:pt idx="36830">
                  <c:v>0.5</c:v>
                </c:pt>
                <c:pt idx="36831">
                  <c:v>0.53</c:v>
                </c:pt>
                <c:pt idx="36832">
                  <c:v>0.53</c:v>
                </c:pt>
                <c:pt idx="36833">
                  <c:v>0.51100000000000001</c:v>
                </c:pt>
                <c:pt idx="36834">
                  <c:v>0.52400000000000002</c:v>
                </c:pt>
                <c:pt idx="36835">
                  <c:v>0.51400000000000001</c:v>
                </c:pt>
                <c:pt idx="36836">
                  <c:v>0.60099999999999998</c:v>
                </c:pt>
                <c:pt idx="36837">
                  <c:v>0.51200000000000001</c:v>
                </c:pt>
                <c:pt idx="36838">
                  <c:v>0.61199999999999999</c:v>
                </c:pt>
                <c:pt idx="36839">
                  <c:v>0.61199999999999999</c:v>
                </c:pt>
                <c:pt idx="36840">
                  <c:v>0.51300000000000001</c:v>
                </c:pt>
                <c:pt idx="36841">
                  <c:v>0.58399999999999996</c:v>
                </c:pt>
                <c:pt idx="36842">
                  <c:v>0.58299999999999996</c:v>
                </c:pt>
                <c:pt idx="36843">
                  <c:v>0.57399999999999995</c:v>
                </c:pt>
                <c:pt idx="36844">
                  <c:v>0.52</c:v>
                </c:pt>
                <c:pt idx="36845">
                  <c:v>0.52</c:v>
                </c:pt>
                <c:pt idx="36846">
                  <c:v>0.51700000000000002</c:v>
                </c:pt>
                <c:pt idx="36847">
                  <c:v>0.51600000000000001</c:v>
                </c:pt>
                <c:pt idx="36848">
                  <c:v>0.51500000000000001</c:v>
                </c:pt>
                <c:pt idx="36849">
                  <c:v>0.51600000000000001</c:v>
                </c:pt>
                <c:pt idx="36850">
                  <c:v>0.55500000000000005</c:v>
                </c:pt>
                <c:pt idx="36851">
                  <c:v>0.55500000000000005</c:v>
                </c:pt>
                <c:pt idx="36852">
                  <c:v>0.55300000000000005</c:v>
                </c:pt>
                <c:pt idx="36853">
                  <c:v>0.60299999999999998</c:v>
                </c:pt>
                <c:pt idx="36854">
                  <c:v>0.60299999999999998</c:v>
                </c:pt>
                <c:pt idx="36855">
                  <c:v>0.59099999999999997</c:v>
                </c:pt>
                <c:pt idx="36856">
                  <c:v>0.50700000000000001</c:v>
                </c:pt>
                <c:pt idx="36857">
                  <c:v>0.57499999999999996</c:v>
                </c:pt>
                <c:pt idx="36858">
                  <c:v>0.52300000000000002</c:v>
                </c:pt>
                <c:pt idx="36859">
                  <c:v>0.52300000000000002</c:v>
                </c:pt>
                <c:pt idx="36860">
                  <c:v>0.55700000000000005</c:v>
                </c:pt>
                <c:pt idx="36861">
                  <c:v>0.51200000000000001</c:v>
                </c:pt>
                <c:pt idx="36862">
                  <c:v>0.55700000000000005</c:v>
                </c:pt>
                <c:pt idx="36863">
                  <c:v>0.51300000000000001</c:v>
                </c:pt>
                <c:pt idx="36864">
                  <c:v>0.51300000000000001</c:v>
                </c:pt>
                <c:pt idx="36865">
                  <c:v>0.54</c:v>
                </c:pt>
                <c:pt idx="36866">
                  <c:v>0.55500000000000005</c:v>
                </c:pt>
                <c:pt idx="36867">
                  <c:v>0.59299999999999997</c:v>
                </c:pt>
                <c:pt idx="36868">
                  <c:v>0.59299999999999997</c:v>
                </c:pt>
                <c:pt idx="36869">
                  <c:v>0.50800000000000001</c:v>
                </c:pt>
                <c:pt idx="36870">
                  <c:v>0.54700000000000004</c:v>
                </c:pt>
                <c:pt idx="36871">
                  <c:v>0.54700000000000004</c:v>
                </c:pt>
                <c:pt idx="36872">
                  <c:v>0.50900000000000001</c:v>
                </c:pt>
                <c:pt idx="36873">
                  <c:v>0.52200000000000002</c:v>
                </c:pt>
                <c:pt idx="36874">
                  <c:v>0.54400000000000004</c:v>
                </c:pt>
                <c:pt idx="36875">
                  <c:v>0.58099999999999996</c:v>
                </c:pt>
                <c:pt idx="36876">
                  <c:v>0.61399999999999999</c:v>
                </c:pt>
                <c:pt idx="36877">
                  <c:v>0.54900000000000004</c:v>
                </c:pt>
                <c:pt idx="36878">
                  <c:v>0.54800000000000004</c:v>
                </c:pt>
                <c:pt idx="36879">
                  <c:v>0.50600000000000001</c:v>
                </c:pt>
                <c:pt idx="36880">
                  <c:v>0.50600000000000001</c:v>
                </c:pt>
                <c:pt idx="36881">
                  <c:v>0.77500000000000002</c:v>
                </c:pt>
                <c:pt idx="36882">
                  <c:v>0.51700000000000002</c:v>
                </c:pt>
                <c:pt idx="36883">
                  <c:v>0.51700000000000002</c:v>
                </c:pt>
                <c:pt idx="36884">
                  <c:v>0.58299999999999996</c:v>
                </c:pt>
                <c:pt idx="36885">
                  <c:v>0.58299999999999996</c:v>
                </c:pt>
                <c:pt idx="36886">
                  <c:v>0.54700000000000004</c:v>
                </c:pt>
                <c:pt idx="36887">
                  <c:v>0.53900000000000003</c:v>
                </c:pt>
                <c:pt idx="36888">
                  <c:v>0.53900000000000003</c:v>
                </c:pt>
                <c:pt idx="36889">
                  <c:v>0.54200000000000004</c:v>
                </c:pt>
                <c:pt idx="36890">
                  <c:v>0.53600000000000003</c:v>
                </c:pt>
                <c:pt idx="36891">
                  <c:v>0.53300000000000003</c:v>
                </c:pt>
                <c:pt idx="36892">
                  <c:v>0.51600000000000001</c:v>
                </c:pt>
                <c:pt idx="36893">
                  <c:v>0.51600000000000001</c:v>
                </c:pt>
                <c:pt idx="36894">
                  <c:v>0.60599999999999998</c:v>
                </c:pt>
                <c:pt idx="36895">
                  <c:v>0.51500000000000001</c:v>
                </c:pt>
                <c:pt idx="36896">
                  <c:v>0.76200000000000001</c:v>
                </c:pt>
                <c:pt idx="36897">
                  <c:v>0.54</c:v>
                </c:pt>
                <c:pt idx="36898">
                  <c:v>0.54</c:v>
                </c:pt>
                <c:pt idx="36899">
                  <c:v>0.622</c:v>
                </c:pt>
                <c:pt idx="36900">
                  <c:v>0.53400000000000003</c:v>
                </c:pt>
                <c:pt idx="36901">
                  <c:v>0.52900000000000003</c:v>
                </c:pt>
                <c:pt idx="36902">
                  <c:v>0.76400000000000001</c:v>
                </c:pt>
                <c:pt idx="36903">
                  <c:v>0.53300000000000003</c:v>
                </c:pt>
                <c:pt idx="36904">
                  <c:v>0.60799999999999998</c:v>
                </c:pt>
                <c:pt idx="36905">
                  <c:v>0.60699999999999998</c:v>
                </c:pt>
                <c:pt idx="36906">
                  <c:v>0.53</c:v>
                </c:pt>
                <c:pt idx="36907">
                  <c:v>0.59699999999999998</c:v>
                </c:pt>
                <c:pt idx="36908">
                  <c:v>0.53100000000000003</c:v>
                </c:pt>
                <c:pt idx="36909">
                  <c:v>0.76800000000000002</c:v>
                </c:pt>
                <c:pt idx="36910">
                  <c:v>0.54100000000000004</c:v>
                </c:pt>
                <c:pt idx="36911">
                  <c:v>0.54100000000000004</c:v>
                </c:pt>
                <c:pt idx="36912">
                  <c:v>0.50900000000000001</c:v>
                </c:pt>
                <c:pt idx="36913">
                  <c:v>0.50900000000000001</c:v>
                </c:pt>
                <c:pt idx="36914">
                  <c:v>0.52600000000000002</c:v>
                </c:pt>
                <c:pt idx="36915">
                  <c:v>0.53500000000000003</c:v>
                </c:pt>
                <c:pt idx="36916">
                  <c:v>0.61299999999999999</c:v>
                </c:pt>
                <c:pt idx="36917">
                  <c:v>0.52200000000000002</c:v>
                </c:pt>
                <c:pt idx="36918">
                  <c:v>0.624</c:v>
                </c:pt>
                <c:pt idx="36919">
                  <c:v>0.624</c:v>
                </c:pt>
                <c:pt idx="36920">
                  <c:v>0.59899999999999998</c:v>
                </c:pt>
                <c:pt idx="36921">
                  <c:v>0.52400000000000002</c:v>
                </c:pt>
                <c:pt idx="36922">
                  <c:v>0.58699999999999997</c:v>
                </c:pt>
                <c:pt idx="36923">
                  <c:v>0.59699999999999998</c:v>
                </c:pt>
                <c:pt idx="36924">
                  <c:v>0.76500000000000001</c:v>
                </c:pt>
                <c:pt idx="36925">
                  <c:v>0.55900000000000005</c:v>
                </c:pt>
                <c:pt idx="36926">
                  <c:v>0.52700000000000002</c:v>
                </c:pt>
                <c:pt idx="36927">
                  <c:v>0.52300000000000002</c:v>
                </c:pt>
                <c:pt idx="36928">
                  <c:v>0.52600000000000002</c:v>
                </c:pt>
                <c:pt idx="36929">
                  <c:v>0.52300000000000002</c:v>
                </c:pt>
                <c:pt idx="36930">
                  <c:v>0.53</c:v>
                </c:pt>
                <c:pt idx="36931">
                  <c:v>0.53</c:v>
                </c:pt>
                <c:pt idx="36932">
                  <c:v>0.52500000000000002</c:v>
                </c:pt>
                <c:pt idx="36933">
                  <c:v>0.52600000000000002</c:v>
                </c:pt>
                <c:pt idx="36934">
                  <c:v>0.60499999999999998</c:v>
                </c:pt>
                <c:pt idx="36935">
                  <c:v>0.503</c:v>
                </c:pt>
                <c:pt idx="36936">
                  <c:v>0.503</c:v>
                </c:pt>
                <c:pt idx="36937">
                  <c:v>0.61599999999999999</c:v>
                </c:pt>
                <c:pt idx="36938">
                  <c:v>0.61599999999999999</c:v>
                </c:pt>
                <c:pt idx="36939">
                  <c:v>0.53400000000000003</c:v>
                </c:pt>
                <c:pt idx="36940">
                  <c:v>0.53400000000000003</c:v>
                </c:pt>
                <c:pt idx="36941">
                  <c:v>0.58799999999999997</c:v>
                </c:pt>
                <c:pt idx="36942">
                  <c:v>0.56799999999999995</c:v>
                </c:pt>
                <c:pt idx="36943">
                  <c:v>0.56799999999999995</c:v>
                </c:pt>
                <c:pt idx="36944">
                  <c:v>0.56499999999999995</c:v>
                </c:pt>
                <c:pt idx="36945">
                  <c:v>0.51700000000000002</c:v>
                </c:pt>
                <c:pt idx="36946">
                  <c:v>0.52800000000000002</c:v>
                </c:pt>
                <c:pt idx="36947">
                  <c:v>0.51600000000000001</c:v>
                </c:pt>
                <c:pt idx="36948">
                  <c:v>0.51600000000000001</c:v>
                </c:pt>
                <c:pt idx="36949">
                  <c:v>0.52200000000000002</c:v>
                </c:pt>
                <c:pt idx="36950">
                  <c:v>0.52300000000000002</c:v>
                </c:pt>
                <c:pt idx="36951">
                  <c:v>0.52300000000000002</c:v>
                </c:pt>
                <c:pt idx="36952">
                  <c:v>0.55200000000000005</c:v>
                </c:pt>
                <c:pt idx="36953">
                  <c:v>0.60699999999999998</c:v>
                </c:pt>
                <c:pt idx="36954">
                  <c:v>0.60699999999999998</c:v>
                </c:pt>
                <c:pt idx="36955">
                  <c:v>0.56799999999999995</c:v>
                </c:pt>
                <c:pt idx="36956">
                  <c:v>0.59499999999999997</c:v>
                </c:pt>
                <c:pt idx="36957">
                  <c:v>0.51800000000000002</c:v>
                </c:pt>
                <c:pt idx="36958">
                  <c:v>0.51900000000000002</c:v>
                </c:pt>
                <c:pt idx="36959">
                  <c:v>0.55900000000000005</c:v>
                </c:pt>
                <c:pt idx="36960">
                  <c:v>0.55900000000000005</c:v>
                </c:pt>
                <c:pt idx="36961">
                  <c:v>0.627</c:v>
                </c:pt>
                <c:pt idx="36962">
                  <c:v>0.55300000000000005</c:v>
                </c:pt>
                <c:pt idx="36963">
                  <c:v>0.55600000000000005</c:v>
                </c:pt>
                <c:pt idx="36964">
                  <c:v>0.55200000000000005</c:v>
                </c:pt>
                <c:pt idx="36965">
                  <c:v>0.53300000000000003</c:v>
                </c:pt>
                <c:pt idx="36966">
                  <c:v>0.56100000000000005</c:v>
                </c:pt>
                <c:pt idx="36967">
                  <c:v>0.52700000000000002</c:v>
                </c:pt>
                <c:pt idx="36968">
                  <c:v>0.52700000000000002</c:v>
                </c:pt>
                <c:pt idx="36969">
                  <c:v>0.56100000000000005</c:v>
                </c:pt>
                <c:pt idx="36970">
                  <c:v>0.63100000000000001</c:v>
                </c:pt>
                <c:pt idx="36971">
                  <c:v>0.51600000000000001</c:v>
                </c:pt>
                <c:pt idx="36972">
                  <c:v>0.51600000000000001</c:v>
                </c:pt>
                <c:pt idx="36973">
                  <c:v>0.55400000000000005</c:v>
                </c:pt>
                <c:pt idx="36974">
                  <c:v>0.51500000000000001</c:v>
                </c:pt>
                <c:pt idx="36975">
                  <c:v>0.54400000000000004</c:v>
                </c:pt>
                <c:pt idx="36976">
                  <c:v>0.61799999999999999</c:v>
                </c:pt>
                <c:pt idx="36977">
                  <c:v>0.55900000000000005</c:v>
                </c:pt>
                <c:pt idx="36978">
                  <c:v>0.55000000000000004</c:v>
                </c:pt>
                <c:pt idx="36979">
                  <c:v>0.55000000000000004</c:v>
                </c:pt>
                <c:pt idx="36980">
                  <c:v>0.54800000000000004</c:v>
                </c:pt>
                <c:pt idx="36981">
                  <c:v>0.52600000000000002</c:v>
                </c:pt>
                <c:pt idx="36982">
                  <c:v>0.52600000000000002</c:v>
                </c:pt>
                <c:pt idx="36983">
                  <c:v>0.51200000000000001</c:v>
                </c:pt>
                <c:pt idx="36984">
                  <c:v>0.51200000000000001</c:v>
                </c:pt>
                <c:pt idx="36985">
                  <c:v>0.52500000000000002</c:v>
                </c:pt>
                <c:pt idx="36986">
                  <c:v>0.63500000000000001</c:v>
                </c:pt>
                <c:pt idx="36987">
                  <c:v>0.55200000000000005</c:v>
                </c:pt>
                <c:pt idx="36988">
                  <c:v>0.54500000000000004</c:v>
                </c:pt>
                <c:pt idx="36989">
                  <c:v>0.54400000000000004</c:v>
                </c:pt>
                <c:pt idx="36990">
                  <c:v>0.55200000000000005</c:v>
                </c:pt>
                <c:pt idx="36991">
                  <c:v>0.622</c:v>
                </c:pt>
                <c:pt idx="36992">
                  <c:v>0.62</c:v>
                </c:pt>
                <c:pt idx="36993">
                  <c:v>0.626</c:v>
                </c:pt>
                <c:pt idx="36994">
                  <c:v>0.626</c:v>
                </c:pt>
                <c:pt idx="36995">
                  <c:v>0.61</c:v>
                </c:pt>
                <c:pt idx="36996">
                  <c:v>0.54</c:v>
                </c:pt>
                <c:pt idx="36997">
                  <c:v>0.52</c:v>
                </c:pt>
                <c:pt idx="36998">
                  <c:v>0.52</c:v>
                </c:pt>
                <c:pt idx="36999">
                  <c:v>0.54200000000000004</c:v>
                </c:pt>
                <c:pt idx="37000">
                  <c:v>0.54200000000000004</c:v>
                </c:pt>
                <c:pt idx="37001">
                  <c:v>0.55000000000000004</c:v>
                </c:pt>
                <c:pt idx="37002">
                  <c:v>0.55200000000000005</c:v>
                </c:pt>
                <c:pt idx="37003">
                  <c:v>0.55200000000000005</c:v>
                </c:pt>
                <c:pt idx="37004">
                  <c:v>0.53600000000000003</c:v>
                </c:pt>
                <c:pt idx="37005">
                  <c:v>0.54600000000000004</c:v>
                </c:pt>
                <c:pt idx="37006">
                  <c:v>0.626</c:v>
                </c:pt>
                <c:pt idx="37007">
                  <c:v>0.51800000000000002</c:v>
                </c:pt>
                <c:pt idx="37008">
                  <c:v>0.51900000000000002</c:v>
                </c:pt>
                <c:pt idx="37009">
                  <c:v>0.51900000000000002</c:v>
                </c:pt>
                <c:pt idx="37010">
                  <c:v>0.61199999999999999</c:v>
                </c:pt>
                <c:pt idx="37011">
                  <c:v>0.63700000000000001</c:v>
                </c:pt>
                <c:pt idx="37012">
                  <c:v>0.63700000000000001</c:v>
                </c:pt>
                <c:pt idx="37013">
                  <c:v>0.61099999999999999</c:v>
                </c:pt>
                <c:pt idx="37014">
                  <c:v>0.57099999999999995</c:v>
                </c:pt>
                <c:pt idx="37015">
                  <c:v>0.53800000000000003</c:v>
                </c:pt>
                <c:pt idx="37016">
                  <c:v>0.53700000000000003</c:v>
                </c:pt>
                <c:pt idx="37017">
                  <c:v>0.53200000000000003</c:v>
                </c:pt>
                <c:pt idx="37018">
                  <c:v>0.53500000000000003</c:v>
                </c:pt>
                <c:pt idx="37019">
                  <c:v>0.53300000000000003</c:v>
                </c:pt>
                <c:pt idx="37020">
                  <c:v>0.75900000000000001</c:v>
                </c:pt>
                <c:pt idx="37021">
                  <c:v>0.53400000000000003</c:v>
                </c:pt>
                <c:pt idx="37022">
                  <c:v>0.54100000000000004</c:v>
                </c:pt>
                <c:pt idx="37023">
                  <c:v>0.54100000000000004</c:v>
                </c:pt>
                <c:pt idx="37024">
                  <c:v>0.75900000000000001</c:v>
                </c:pt>
                <c:pt idx="37025">
                  <c:v>0.76200000000000001</c:v>
                </c:pt>
                <c:pt idx="37026">
                  <c:v>0.61799999999999999</c:v>
                </c:pt>
                <c:pt idx="37027">
                  <c:v>0.629</c:v>
                </c:pt>
                <c:pt idx="37028">
                  <c:v>0.629</c:v>
                </c:pt>
                <c:pt idx="37029">
                  <c:v>0.54400000000000004</c:v>
                </c:pt>
                <c:pt idx="37030">
                  <c:v>0.54400000000000004</c:v>
                </c:pt>
                <c:pt idx="37031">
                  <c:v>0.60199999999999998</c:v>
                </c:pt>
                <c:pt idx="37032">
                  <c:v>0.58899999999999997</c:v>
                </c:pt>
                <c:pt idx="37033">
                  <c:v>0.51300000000000001</c:v>
                </c:pt>
                <c:pt idx="37034">
                  <c:v>0.51300000000000001</c:v>
                </c:pt>
                <c:pt idx="37035">
                  <c:v>0.53800000000000003</c:v>
                </c:pt>
                <c:pt idx="37036">
                  <c:v>0.58099999999999996</c:v>
                </c:pt>
                <c:pt idx="37037">
                  <c:v>0.58099999999999996</c:v>
                </c:pt>
                <c:pt idx="37038">
                  <c:v>0.52500000000000002</c:v>
                </c:pt>
                <c:pt idx="37039">
                  <c:v>0.57799999999999996</c:v>
                </c:pt>
                <c:pt idx="37040">
                  <c:v>0.52800000000000002</c:v>
                </c:pt>
                <c:pt idx="37041">
                  <c:v>0.56299999999999994</c:v>
                </c:pt>
                <c:pt idx="37042">
                  <c:v>0.53</c:v>
                </c:pt>
                <c:pt idx="37043">
                  <c:v>0.58299999999999996</c:v>
                </c:pt>
                <c:pt idx="37044">
                  <c:v>0.52600000000000002</c:v>
                </c:pt>
                <c:pt idx="37045">
                  <c:v>0.52700000000000002</c:v>
                </c:pt>
                <c:pt idx="37046">
                  <c:v>0.58299999999999996</c:v>
                </c:pt>
                <c:pt idx="37047">
                  <c:v>0.76800000000000002</c:v>
                </c:pt>
                <c:pt idx="37048">
                  <c:v>0.53300000000000003</c:v>
                </c:pt>
                <c:pt idx="37049">
                  <c:v>0.62</c:v>
                </c:pt>
                <c:pt idx="37050">
                  <c:v>0.62</c:v>
                </c:pt>
                <c:pt idx="37051">
                  <c:v>0.53400000000000003</c:v>
                </c:pt>
                <c:pt idx="37052">
                  <c:v>0.53400000000000003</c:v>
                </c:pt>
                <c:pt idx="37053">
                  <c:v>0.60899999999999999</c:v>
                </c:pt>
                <c:pt idx="37054">
                  <c:v>0.6</c:v>
                </c:pt>
                <c:pt idx="37055">
                  <c:v>0.57999999999999996</c:v>
                </c:pt>
                <c:pt idx="37056">
                  <c:v>0.61</c:v>
                </c:pt>
                <c:pt idx="37057">
                  <c:v>0.52800000000000002</c:v>
                </c:pt>
                <c:pt idx="37058">
                  <c:v>0.52900000000000003</c:v>
                </c:pt>
                <c:pt idx="37059">
                  <c:v>0.57099999999999995</c:v>
                </c:pt>
                <c:pt idx="37060">
                  <c:v>0.57099999999999995</c:v>
                </c:pt>
                <c:pt idx="37061">
                  <c:v>0.53700000000000003</c:v>
                </c:pt>
                <c:pt idx="37062">
                  <c:v>0.53700000000000003</c:v>
                </c:pt>
                <c:pt idx="37063">
                  <c:v>0.56899999999999995</c:v>
                </c:pt>
                <c:pt idx="37064">
                  <c:v>0.54400000000000004</c:v>
                </c:pt>
                <c:pt idx="37065">
                  <c:v>0.76500000000000001</c:v>
                </c:pt>
                <c:pt idx="37066">
                  <c:v>0.52100000000000002</c:v>
                </c:pt>
                <c:pt idx="37067">
                  <c:v>0.57399999999999995</c:v>
                </c:pt>
                <c:pt idx="37068">
                  <c:v>0.61</c:v>
                </c:pt>
                <c:pt idx="37069">
                  <c:v>0.61</c:v>
                </c:pt>
                <c:pt idx="37070">
                  <c:v>0.56499999999999995</c:v>
                </c:pt>
                <c:pt idx="37071">
                  <c:v>0.57299999999999995</c:v>
                </c:pt>
                <c:pt idx="37072">
                  <c:v>0.55500000000000005</c:v>
                </c:pt>
                <c:pt idx="37073">
                  <c:v>0.62</c:v>
                </c:pt>
                <c:pt idx="37074">
                  <c:v>0.52600000000000002</c:v>
                </c:pt>
                <c:pt idx="37075">
                  <c:v>0.52600000000000002</c:v>
                </c:pt>
                <c:pt idx="37076">
                  <c:v>0.55900000000000005</c:v>
                </c:pt>
                <c:pt idx="37077">
                  <c:v>0.52600000000000002</c:v>
                </c:pt>
                <c:pt idx="37078">
                  <c:v>0.57099999999999995</c:v>
                </c:pt>
                <c:pt idx="37079">
                  <c:v>0.627</c:v>
                </c:pt>
                <c:pt idx="37080">
                  <c:v>0.56299999999999994</c:v>
                </c:pt>
                <c:pt idx="37081">
                  <c:v>0.56299999999999994</c:v>
                </c:pt>
                <c:pt idx="37082">
                  <c:v>0.53700000000000003</c:v>
                </c:pt>
                <c:pt idx="37083">
                  <c:v>0.53700000000000003</c:v>
                </c:pt>
                <c:pt idx="37084">
                  <c:v>0.55700000000000005</c:v>
                </c:pt>
                <c:pt idx="37085">
                  <c:v>0.56000000000000005</c:v>
                </c:pt>
                <c:pt idx="37086">
                  <c:v>0.55500000000000005</c:v>
                </c:pt>
                <c:pt idx="37087">
                  <c:v>0.52200000000000002</c:v>
                </c:pt>
                <c:pt idx="37088">
                  <c:v>0.52200000000000002</c:v>
                </c:pt>
                <c:pt idx="37089">
                  <c:v>0.53600000000000003</c:v>
                </c:pt>
                <c:pt idx="37090">
                  <c:v>0.63500000000000001</c:v>
                </c:pt>
                <c:pt idx="37091">
                  <c:v>0.77</c:v>
                </c:pt>
                <c:pt idx="37092">
                  <c:v>0.63300000000000001</c:v>
                </c:pt>
                <c:pt idx="37093">
                  <c:v>0.76700000000000002</c:v>
                </c:pt>
                <c:pt idx="37094">
                  <c:v>0.56499999999999995</c:v>
                </c:pt>
                <c:pt idx="37095">
                  <c:v>0.622</c:v>
                </c:pt>
                <c:pt idx="37096">
                  <c:v>0.56399999999999995</c:v>
                </c:pt>
                <c:pt idx="37097">
                  <c:v>0.59599999999999997</c:v>
                </c:pt>
                <c:pt idx="37098">
                  <c:v>0.59599999999999997</c:v>
                </c:pt>
                <c:pt idx="37099">
                  <c:v>0.53</c:v>
                </c:pt>
                <c:pt idx="37100">
                  <c:v>0.53</c:v>
                </c:pt>
                <c:pt idx="37101">
                  <c:v>0.55400000000000005</c:v>
                </c:pt>
                <c:pt idx="37102">
                  <c:v>0.56399999999999995</c:v>
                </c:pt>
                <c:pt idx="37103">
                  <c:v>0.56399999999999995</c:v>
                </c:pt>
                <c:pt idx="37104">
                  <c:v>0.51900000000000002</c:v>
                </c:pt>
                <c:pt idx="37105">
                  <c:v>0.51900000000000002</c:v>
                </c:pt>
                <c:pt idx="37106">
                  <c:v>0.55100000000000005</c:v>
                </c:pt>
                <c:pt idx="37107">
                  <c:v>0.54700000000000004</c:v>
                </c:pt>
                <c:pt idx="37108">
                  <c:v>0.76500000000000001</c:v>
                </c:pt>
                <c:pt idx="37109">
                  <c:v>0.55700000000000005</c:v>
                </c:pt>
                <c:pt idx="37110">
                  <c:v>0.55300000000000005</c:v>
                </c:pt>
                <c:pt idx="37111">
                  <c:v>0.56200000000000006</c:v>
                </c:pt>
                <c:pt idx="37112">
                  <c:v>0.55400000000000005</c:v>
                </c:pt>
                <c:pt idx="37113">
                  <c:v>0.55400000000000005</c:v>
                </c:pt>
                <c:pt idx="37114">
                  <c:v>0.63900000000000001</c:v>
                </c:pt>
                <c:pt idx="37115">
                  <c:v>0.55300000000000005</c:v>
                </c:pt>
                <c:pt idx="37116">
                  <c:v>0.51900000000000002</c:v>
                </c:pt>
                <c:pt idx="37117">
                  <c:v>0.626</c:v>
                </c:pt>
                <c:pt idx="37118">
                  <c:v>0.61299999999999999</c:v>
                </c:pt>
                <c:pt idx="37119">
                  <c:v>0.624</c:v>
                </c:pt>
                <c:pt idx="37120">
                  <c:v>0.60899999999999999</c:v>
                </c:pt>
                <c:pt idx="37121">
                  <c:v>0.60899999999999999</c:v>
                </c:pt>
                <c:pt idx="37122">
                  <c:v>0.52900000000000003</c:v>
                </c:pt>
                <c:pt idx="37123">
                  <c:v>0.52900000000000003</c:v>
                </c:pt>
                <c:pt idx="37124">
                  <c:v>0.77300000000000002</c:v>
                </c:pt>
                <c:pt idx="37125">
                  <c:v>0.77700000000000002</c:v>
                </c:pt>
                <c:pt idx="37126">
                  <c:v>0.58299999999999996</c:v>
                </c:pt>
                <c:pt idx="37127">
                  <c:v>0.54900000000000004</c:v>
                </c:pt>
                <c:pt idx="37128">
                  <c:v>0.52900000000000003</c:v>
                </c:pt>
                <c:pt idx="37129">
                  <c:v>0.55600000000000005</c:v>
                </c:pt>
                <c:pt idx="37130">
                  <c:v>0.54800000000000004</c:v>
                </c:pt>
                <c:pt idx="37131">
                  <c:v>0.54600000000000004</c:v>
                </c:pt>
                <c:pt idx="37132">
                  <c:v>0.54300000000000004</c:v>
                </c:pt>
                <c:pt idx="37133">
                  <c:v>0.77</c:v>
                </c:pt>
                <c:pt idx="37134">
                  <c:v>0.54500000000000004</c:v>
                </c:pt>
                <c:pt idx="37135">
                  <c:v>0.63</c:v>
                </c:pt>
                <c:pt idx="37136">
                  <c:v>0.55600000000000005</c:v>
                </c:pt>
                <c:pt idx="37137">
                  <c:v>0.55600000000000005</c:v>
                </c:pt>
                <c:pt idx="37138">
                  <c:v>0.54500000000000004</c:v>
                </c:pt>
                <c:pt idx="37139">
                  <c:v>0.63100000000000001</c:v>
                </c:pt>
                <c:pt idx="37140">
                  <c:v>0.63100000000000001</c:v>
                </c:pt>
                <c:pt idx="37141">
                  <c:v>0.55200000000000005</c:v>
                </c:pt>
                <c:pt idx="37142">
                  <c:v>0.55200000000000005</c:v>
                </c:pt>
                <c:pt idx="37143">
                  <c:v>0.54900000000000004</c:v>
                </c:pt>
                <c:pt idx="37144">
                  <c:v>0.54700000000000004</c:v>
                </c:pt>
                <c:pt idx="37145">
                  <c:v>0.54800000000000004</c:v>
                </c:pt>
                <c:pt idx="37146">
                  <c:v>0.52200000000000002</c:v>
                </c:pt>
                <c:pt idx="37147">
                  <c:v>0.52200000000000002</c:v>
                </c:pt>
                <c:pt idx="37148">
                  <c:v>0.60299999999999998</c:v>
                </c:pt>
                <c:pt idx="37149">
                  <c:v>0.57499999999999996</c:v>
                </c:pt>
                <c:pt idx="37150">
                  <c:v>0.54</c:v>
                </c:pt>
                <c:pt idx="37151">
                  <c:v>0.76300000000000001</c:v>
                </c:pt>
                <c:pt idx="37152">
                  <c:v>0.59399999999999997</c:v>
                </c:pt>
                <c:pt idx="37153">
                  <c:v>0.59399999999999997</c:v>
                </c:pt>
                <c:pt idx="37154">
                  <c:v>0.76300000000000001</c:v>
                </c:pt>
                <c:pt idx="37155">
                  <c:v>0.53600000000000003</c:v>
                </c:pt>
                <c:pt idx="37156">
                  <c:v>0.53800000000000003</c:v>
                </c:pt>
                <c:pt idx="37157">
                  <c:v>0.59099999999999997</c:v>
                </c:pt>
                <c:pt idx="37158">
                  <c:v>0.63200000000000001</c:v>
                </c:pt>
                <c:pt idx="37159">
                  <c:v>0.63200000000000001</c:v>
                </c:pt>
                <c:pt idx="37160">
                  <c:v>0.53700000000000003</c:v>
                </c:pt>
                <c:pt idx="37161">
                  <c:v>0.622</c:v>
                </c:pt>
                <c:pt idx="37162">
                  <c:v>0.53700000000000003</c:v>
                </c:pt>
                <c:pt idx="37163">
                  <c:v>0.54400000000000004</c:v>
                </c:pt>
                <c:pt idx="37164">
                  <c:v>0.59399999999999997</c:v>
                </c:pt>
                <c:pt idx="37165">
                  <c:v>0.57499999999999996</c:v>
                </c:pt>
                <c:pt idx="37166">
                  <c:v>0.54500000000000004</c:v>
                </c:pt>
                <c:pt idx="37167">
                  <c:v>0.54500000000000004</c:v>
                </c:pt>
                <c:pt idx="37168">
                  <c:v>0.67600000000000005</c:v>
                </c:pt>
                <c:pt idx="37169">
                  <c:v>0.54800000000000004</c:v>
                </c:pt>
                <c:pt idx="37170">
                  <c:v>0.54800000000000004</c:v>
                </c:pt>
                <c:pt idx="37171">
                  <c:v>0.59299999999999997</c:v>
                </c:pt>
                <c:pt idx="37172">
                  <c:v>0.53900000000000003</c:v>
                </c:pt>
                <c:pt idx="37173">
                  <c:v>0.54</c:v>
                </c:pt>
                <c:pt idx="37174">
                  <c:v>0.61499999999999999</c:v>
                </c:pt>
                <c:pt idx="37175">
                  <c:v>0.58399999999999996</c:v>
                </c:pt>
                <c:pt idx="37176">
                  <c:v>0.58399999999999996</c:v>
                </c:pt>
                <c:pt idx="37177">
                  <c:v>0.61399999999999999</c:v>
                </c:pt>
                <c:pt idx="37178">
                  <c:v>0.51600000000000001</c:v>
                </c:pt>
                <c:pt idx="37179">
                  <c:v>0.51600000000000001</c:v>
                </c:pt>
                <c:pt idx="37180">
                  <c:v>0.57799999999999996</c:v>
                </c:pt>
                <c:pt idx="37181">
                  <c:v>0.58199999999999996</c:v>
                </c:pt>
                <c:pt idx="37182">
                  <c:v>0.56599999999999995</c:v>
                </c:pt>
                <c:pt idx="37183">
                  <c:v>0.55500000000000005</c:v>
                </c:pt>
                <c:pt idx="37184">
                  <c:v>0.53100000000000003</c:v>
                </c:pt>
                <c:pt idx="37185">
                  <c:v>0.58599999999999997</c:v>
                </c:pt>
                <c:pt idx="37186">
                  <c:v>0.58699999999999997</c:v>
                </c:pt>
                <c:pt idx="37187">
                  <c:v>0.77400000000000002</c:v>
                </c:pt>
                <c:pt idx="37188">
                  <c:v>0.53</c:v>
                </c:pt>
                <c:pt idx="37189">
                  <c:v>0.58599999999999997</c:v>
                </c:pt>
                <c:pt idx="37190">
                  <c:v>0.753</c:v>
                </c:pt>
                <c:pt idx="37191">
                  <c:v>0.53700000000000003</c:v>
                </c:pt>
                <c:pt idx="37192">
                  <c:v>0.53700000000000003</c:v>
                </c:pt>
                <c:pt idx="37193">
                  <c:v>0.59899999999999998</c:v>
                </c:pt>
                <c:pt idx="37194">
                  <c:v>0.57099999999999995</c:v>
                </c:pt>
                <c:pt idx="37195">
                  <c:v>0.53700000000000003</c:v>
                </c:pt>
                <c:pt idx="37196">
                  <c:v>0.56399999999999995</c:v>
                </c:pt>
                <c:pt idx="37197">
                  <c:v>0.56799999999999995</c:v>
                </c:pt>
                <c:pt idx="37198">
                  <c:v>0.76700000000000002</c:v>
                </c:pt>
                <c:pt idx="37199">
                  <c:v>0.56699999999999995</c:v>
                </c:pt>
                <c:pt idx="37200">
                  <c:v>0.58399999999999996</c:v>
                </c:pt>
                <c:pt idx="37201">
                  <c:v>0.63700000000000001</c:v>
                </c:pt>
                <c:pt idx="37202">
                  <c:v>0.57499999999999996</c:v>
                </c:pt>
                <c:pt idx="37203">
                  <c:v>0.57499999999999996</c:v>
                </c:pt>
                <c:pt idx="37204">
                  <c:v>0.54800000000000004</c:v>
                </c:pt>
                <c:pt idx="37205">
                  <c:v>0.54800000000000004</c:v>
                </c:pt>
                <c:pt idx="37206">
                  <c:v>0.63500000000000001</c:v>
                </c:pt>
                <c:pt idx="37207">
                  <c:v>0.53200000000000003</c:v>
                </c:pt>
                <c:pt idx="37208">
                  <c:v>0.57299999999999995</c:v>
                </c:pt>
                <c:pt idx="37209">
                  <c:v>0.53300000000000003</c:v>
                </c:pt>
                <c:pt idx="37210">
                  <c:v>0.60499999999999998</c:v>
                </c:pt>
                <c:pt idx="37211">
                  <c:v>0.54100000000000004</c:v>
                </c:pt>
                <c:pt idx="37212">
                  <c:v>0.54100000000000004</c:v>
                </c:pt>
                <c:pt idx="37213">
                  <c:v>0.57499999999999996</c:v>
                </c:pt>
                <c:pt idx="37214">
                  <c:v>0.57499999999999996</c:v>
                </c:pt>
                <c:pt idx="37215">
                  <c:v>0.54700000000000004</c:v>
                </c:pt>
                <c:pt idx="37216">
                  <c:v>0.57699999999999996</c:v>
                </c:pt>
                <c:pt idx="37217">
                  <c:v>0.57699999999999996</c:v>
                </c:pt>
                <c:pt idx="37218">
                  <c:v>0.77500000000000002</c:v>
                </c:pt>
                <c:pt idx="37219">
                  <c:v>0.55800000000000005</c:v>
                </c:pt>
                <c:pt idx="37220">
                  <c:v>0.56899999999999995</c:v>
                </c:pt>
                <c:pt idx="37221">
                  <c:v>0.56499999999999995</c:v>
                </c:pt>
                <c:pt idx="37222">
                  <c:v>0.77200000000000002</c:v>
                </c:pt>
                <c:pt idx="37223">
                  <c:v>0.61199999999999999</c:v>
                </c:pt>
                <c:pt idx="37224">
                  <c:v>0.53</c:v>
                </c:pt>
                <c:pt idx="37225">
                  <c:v>0.53</c:v>
                </c:pt>
                <c:pt idx="37226">
                  <c:v>0.56299999999999994</c:v>
                </c:pt>
                <c:pt idx="37227">
                  <c:v>0.57499999999999996</c:v>
                </c:pt>
                <c:pt idx="37228">
                  <c:v>0.625</c:v>
                </c:pt>
                <c:pt idx="37229">
                  <c:v>0.63900000000000001</c:v>
                </c:pt>
                <c:pt idx="37230">
                  <c:v>0.56599999999999995</c:v>
                </c:pt>
                <c:pt idx="37231">
                  <c:v>0.56599999999999995</c:v>
                </c:pt>
                <c:pt idx="37232">
                  <c:v>0.63700000000000001</c:v>
                </c:pt>
                <c:pt idx="37233">
                  <c:v>0.52900000000000003</c:v>
                </c:pt>
                <c:pt idx="37234">
                  <c:v>0.57799999999999996</c:v>
                </c:pt>
                <c:pt idx="37235">
                  <c:v>0.56000000000000005</c:v>
                </c:pt>
                <c:pt idx="37236">
                  <c:v>0.56299999999999994</c:v>
                </c:pt>
                <c:pt idx="37237">
                  <c:v>0.59799999999999998</c:v>
                </c:pt>
                <c:pt idx="37238">
                  <c:v>0.59799999999999998</c:v>
                </c:pt>
                <c:pt idx="37239">
                  <c:v>0.55900000000000005</c:v>
                </c:pt>
                <c:pt idx="37240">
                  <c:v>0.52500000000000002</c:v>
                </c:pt>
                <c:pt idx="37241">
                  <c:v>0.54</c:v>
                </c:pt>
                <c:pt idx="37242">
                  <c:v>0.54</c:v>
                </c:pt>
                <c:pt idx="37243">
                  <c:v>0.56799999999999995</c:v>
                </c:pt>
                <c:pt idx="37244">
                  <c:v>0.54</c:v>
                </c:pt>
                <c:pt idx="37245">
                  <c:v>0.77400000000000002</c:v>
                </c:pt>
                <c:pt idx="37246">
                  <c:v>0.56699999999999995</c:v>
                </c:pt>
                <c:pt idx="37247">
                  <c:v>0.56699999999999995</c:v>
                </c:pt>
                <c:pt idx="37248">
                  <c:v>0.55700000000000005</c:v>
                </c:pt>
                <c:pt idx="37249">
                  <c:v>0.63300000000000001</c:v>
                </c:pt>
                <c:pt idx="37250">
                  <c:v>0.55500000000000005</c:v>
                </c:pt>
                <c:pt idx="37251">
                  <c:v>0.59499999999999997</c:v>
                </c:pt>
                <c:pt idx="37252">
                  <c:v>0.59499999999999997</c:v>
                </c:pt>
                <c:pt idx="37253">
                  <c:v>0.55600000000000005</c:v>
                </c:pt>
                <c:pt idx="37254">
                  <c:v>0.56100000000000005</c:v>
                </c:pt>
                <c:pt idx="37255">
                  <c:v>0.55700000000000005</c:v>
                </c:pt>
                <c:pt idx="37256">
                  <c:v>0.56399999999999995</c:v>
                </c:pt>
                <c:pt idx="37257">
                  <c:v>0.56399999999999995</c:v>
                </c:pt>
                <c:pt idx="37258">
                  <c:v>0.78300000000000003</c:v>
                </c:pt>
                <c:pt idx="37259">
                  <c:v>0.58599999999999997</c:v>
                </c:pt>
                <c:pt idx="37260">
                  <c:v>0.55100000000000005</c:v>
                </c:pt>
                <c:pt idx="37261">
                  <c:v>0.79100000000000004</c:v>
                </c:pt>
                <c:pt idx="37262">
                  <c:v>0.53300000000000003</c:v>
                </c:pt>
                <c:pt idx="37263">
                  <c:v>0.53300000000000003</c:v>
                </c:pt>
                <c:pt idx="37264">
                  <c:v>0.62</c:v>
                </c:pt>
                <c:pt idx="37265">
                  <c:v>0.79100000000000004</c:v>
                </c:pt>
                <c:pt idx="37266">
                  <c:v>0.61399999999999999</c:v>
                </c:pt>
                <c:pt idx="37267">
                  <c:v>0.61399999999999999</c:v>
                </c:pt>
                <c:pt idx="37268">
                  <c:v>0.63400000000000001</c:v>
                </c:pt>
                <c:pt idx="37269">
                  <c:v>0.60899999999999999</c:v>
                </c:pt>
                <c:pt idx="37270">
                  <c:v>0.60899999999999999</c:v>
                </c:pt>
                <c:pt idx="37271">
                  <c:v>0.54700000000000004</c:v>
                </c:pt>
                <c:pt idx="37272">
                  <c:v>0.54900000000000004</c:v>
                </c:pt>
                <c:pt idx="37273">
                  <c:v>0.60599999999999998</c:v>
                </c:pt>
                <c:pt idx="37274">
                  <c:v>0.61499999999999999</c:v>
                </c:pt>
                <c:pt idx="37275">
                  <c:v>0.61199999999999999</c:v>
                </c:pt>
                <c:pt idx="37276">
                  <c:v>0.54800000000000004</c:v>
                </c:pt>
                <c:pt idx="37277">
                  <c:v>0.55900000000000005</c:v>
                </c:pt>
                <c:pt idx="37278">
                  <c:v>0.55900000000000005</c:v>
                </c:pt>
                <c:pt idx="37279">
                  <c:v>0.54900000000000004</c:v>
                </c:pt>
                <c:pt idx="37280">
                  <c:v>0.55600000000000005</c:v>
                </c:pt>
                <c:pt idx="37281">
                  <c:v>0.57899999999999996</c:v>
                </c:pt>
                <c:pt idx="37282">
                  <c:v>0.57899999999999996</c:v>
                </c:pt>
                <c:pt idx="37283">
                  <c:v>0.55600000000000005</c:v>
                </c:pt>
                <c:pt idx="37284">
                  <c:v>0.55600000000000005</c:v>
                </c:pt>
                <c:pt idx="37285">
                  <c:v>0.77800000000000002</c:v>
                </c:pt>
                <c:pt idx="37286">
                  <c:v>0.79400000000000004</c:v>
                </c:pt>
                <c:pt idx="37287">
                  <c:v>0.55300000000000005</c:v>
                </c:pt>
                <c:pt idx="37288">
                  <c:v>0.61299999999999999</c:v>
                </c:pt>
                <c:pt idx="37289">
                  <c:v>0.61299999999999999</c:v>
                </c:pt>
                <c:pt idx="37290">
                  <c:v>0.59</c:v>
                </c:pt>
                <c:pt idx="37291">
                  <c:v>0.61</c:v>
                </c:pt>
                <c:pt idx="37292">
                  <c:v>0.57799999999999996</c:v>
                </c:pt>
                <c:pt idx="37293">
                  <c:v>0.55000000000000004</c:v>
                </c:pt>
                <c:pt idx="37294">
                  <c:v>0.55100000000000005</c:v>
                </c:pt>
                <c:pt idx="37295">
                  <c:v>0.60299999999999998</c:v>
                </c:pt>
                <c:pt idx="37296">
                  <c:v>0.52600000000000002</c:v>
                </c:pt>
                <c:pt idx="37297">
                  <c:v>0.52600000000000002</c:v>
                </c:pt>
                <c:pt idx="37298">
                  <c:v>0.59699999999999998</c:v>
                </c:pt>
                <c:pt idx="37299">
                  <c:v>0.59699999999999998</c:v>
                </c:pt>
                <c:pt idx="37300">
                  <c:v>0.72799999999999998</c:v>
                </c:pt>
                <c:pt idx="37301">
                  <c:v>0.59499999999999997</c:v>
                </c:pt>
                <c:pt idx="37302">
                  <c:v>0.78700000000000003</c:v>
                </c:pt>
                <c:pt idx="37303">
                  <c:v>0.54200000000000004</c:v>
                </c:pt>
                <c:pt idx="37304">
                  <c:v>0.56699999999999995</c:v>
                </c:pt>
                <c:pt idx="37305">
                  <c:v>0.6</c:v>
                </c:pt>
                <c:pt idx="37306">
                  <c:v>0.66200000000000003</c:v>
                </c:pt>
                <c:pt idx="37307">
                  <c:v>0.6</c:v>
                </c:pt>
                <c:pt idx="37308">
                  <c:v>0.80800000000000005</c:v>
                </c:pt>
                <c:pt idx="37309">
                  <c:v>0.54</c:v>
                </c:pt>
                <c:pt idx="37310">
                  <c:v>0.56499999999999995</c:v>
                </c:pt>
                <c:pt idx="37311">
                  <c:v>0.57999999999999996</c:v>
                </c:pt>
                <c:pt idx="37312">
                  <c:v>0.57899999999999996</c:v>
                </c:pt>
                <c:pt idx="37313">
                  <c:v>0.79600000000000004</c:v>
                </c:pt>
                <c:pt idx="37314">
                  <c:v>0.54800000000000004</c:v>
                </c:pt>
                <c:pt idx="37315">
                  <c:v>0.54800000000000004</c:v>
                </c:pt>
                <c:pt idx="37316">
                  <c:v>0.58499999999999996</c:v>
                </c:pt>
                <c:pt idx="37317">
                  <c:v>0.60299999999999998</c:v>
                </c:pt>
                <c:pt idx="37318">
                  <c:v>0.54800000000000004</c:v>
                </c:pt>
                <c:pt idx="37319">
                  <c:v>0.60199999999999998</c:v>
                </c:pt>
                <c:pt idx="37320">
                  <c:v>0.56699999999999995</c:v>
                </c:pt>
                <c:pt idx="37321">
                  <c:v>0.59699999999999998</c:v>
                </c:pt>
                <c:pt idx="37322">
                  <c:v>0.58699999999999997</c:v>
                </c:pt>
                <c:pt idx="37323">
                  <c:v>0.58699999999999997</c:v>
                </c:pt>
                <c:pt idx="37324">
                  <c:v>0.55900000000000005</c:v>
                </c:pt>
                <c:pt idx="37325">
                  <c:v>0.55900000000000005</c:v>
                </c:pt>
                <c:pt idx="37326">
                  <c:v>0.58799999999999997</c:v>
                </c:pt>
                <c:pt idx="37327">
                  <c:v>0.58799999999999997</c:v>
                </c:pt>
                <c:pt idx="37328">
                  <c:v>0.54300000000000004</c:v>
                </c:pt>
                <c:pt idx="37329">
                  <c:v>0.80300000000000005</c:v>
                </c:pt>
                <c:pt idx="37330">
                  <c:v>0.54400000000000004</c:v>
                </c:pt>
                <c:pt idx="37331">
                  <c:v>0.58499999999999996</c:v>
                </c:pt>
                <c:pt idx="37332">
                  <c:v>0.56999999999999995</c:v>
                </c:pt>
                <c:pt idx="37333">
                  <c:v>0.58099999999999996</c:v>
                </c:pt>
                <c:pt idx="37334">
                  <c:v>0.80500000000000005</c:v>
                </c:pt>
                <c:pt idx="37335">
                  <c:v>0.59</c:v>
                </c:pt>
                <c:pt idx="37336">
                  <c:v>0.55900000000000005</c:v>
                </c:pt>
                <c:pt idx="37337">
                  <c:v>0.59</c:v>
                </c:pt>
                <c:pt idx="37338">
                  <c:v>0.59</c:v>
                </c:pt>
                <c:pt idx="37339">
                  <c:v>0.57799999999999996</c:v>
                </c:pt>
                <c:pt idx="37340">
                  <c:v>0.58799999999999997</c:v>
                </c:pt>
                <c:pt idx="37341">
                  <c:v>0.623</c:v>
                </c:pt>
                <c:pt idx="37342">
                  <c:v>0.54400000000000004</c:v>
                </c:pt>
                <c:pt idx="37343">
                  <c:v>0.622</c:v>
                </c:pt>
                <c:pt idx="37344">
                  <c:v>0.54</c:v>
                </c:pt>
                <c:pt idx="37345">
                  <c:v>0.54</c:v>
                </c:pt>
                <c:pt idx="37346">
                  <c:v>0.57499999999999996</c:v>
                </c:pt>
                <c:pt idx="37347">
                  <c:v>0.57199999999999995</c:v>
                </c:pt>
                <c:pt idx="37348">
                  <c:v>0.57099999999999995</c:v>
                </c:pt>
                <c:pt idx="37349">
                  <c:v>0.66800000000000004</c:v>
                </c:pt>
                <c:pt idx="37350">
                  <c:v>0.66800000000000004</c:v>
                </c:pt>
                <c:pt idx="37351">
                  <c:v>0.58799999999999997</c:v>
                </c:pt>
                <c:pt idx="37352">
                  <c:v>0.57699999999999996</c:v>
                </c:pt>
                <c:pt idx="37353">
                  <c:v>0.81899999999999995</c:v>
                </c:pt>
                <c:pt idx="37354">
                  <c:v>0.54</c:v>
                </c:pt>
                <c:pt idx="37355">
                  <c:v>0.57599999999999996</c:v>
                </c:pt>
                <c:pt idx="37356">
                  <c:v>0.68100000000000005</c:v>
                </c:pt>
                <c:pt idx="37357">
                  <c:v>0.53500000000000003</c:v>
                </c:pt>
                <c:pt idx="37358">
                  <c:v>0.55100000000000005</c:v>
                </c:pt>
                <c:pt idx="37359">
                  <c:v>0.55100000000000005</c:v>
                </c:pt>
                <c:pt idx="37360">
                  <c:v>0.58099999999999996</c:v>
                </c:pt>
                <c:pt idx="37361">
                  <c:v>0.57899999999999996</c:v>
                </c:pt>
                <c:pt idx="37362">
                  <c:v>0.57899999999999996</c:v>
                </c:pt>
                <c:pt idx="37363">
                  <c:v>0.55100000000000005</c:v>
                </c:pt>
                <c:pt idx="37364">
                  <c:v>0.60099999999999998</c:v>
                </c:pt>
                <c:pt idx="37365">
                  <c:v>0.60099999999999998</c:v>
                </c:pt>
                <c:pt idx="37366">
                  <c:v>0.81</c:v>
                </c:pt>
                <c:pt idx="37367">
                  <c:v>0.58399999999999996</c:v>
                </c:pt>
                <c:pt idx="37368">
                  <c:v>0.58399999999999996</c:v>
                </c:pt>
                <c:pt idx="37369">
                  <c:v>0.56899999999999995</c:v>
                </c:pt>
                <c:pt idx="37370">
                  <c:v>0.75900000000000001</c:v>
                </c:pt>
                <c:pt idx="37371">
                  <c:v>0.57299999999999995</c:v>
                </c:pt>
                <c:pt idx="37372">
                  <c:v>0.81699999999999995</c:v>
                </c:pt>
                <c:pt idx="37373">
                  <c:v>0.56599999999999995</c:v>
                </c:pt>
                <c:pt idx="37374">
                  <c:v>0.621</c:v>
                </c:pt>
                <c:pt idx="37375">
                  <c:v>0.621</c:v>
                </c:pt>
                <c:pt idx="37376">
                  <c:v>0.74199999999999999</c:v>
                </c:pt>
                <c:pt idx="37377">
                  <c:v>0.74099999999999999</c:v>
                </c:pt>
                <c:pt idx="37378">
                  <c:v>0.56200000000000006</c:v>
                </c:pt>
                <c:pt idx="37379">
                  <c:v>0.56799999999999995</c:v>
                </c:pt>
                <c:pt idx="37380">
                  <c:v>0.56799999999999995</c:v>
                </c:pt>
                <c:pt idx="37381">
                  <c:v>0.57599999999999996</c:v>
                </c:pt>
                <c:pt idx="37382">
                  <c:v>0.57599999999999996</c:v>
                </c:pt>
                <c:pt idx="37383">
                  <c:v>0.56999999999999995</c:v>
                </c:pt>
                <c:pt idx="37384">
                  <c:v>0.54300000000000004</c:v>
                </c:pt>
                <c:pt idx="37385">
                  <c:v>0.54300000000000004</c:v>
                </c:pt>
                <c:pt idx="37386">
                  <c:v>0.57999999999999996</c:v>
                </c:pt>
                <c:pt idx="37387">
                  <c:v>0.57999999999999996</c:v>
                </c:pt>
                <c:pt idx="37388">
                  <c:v>0.621</c:v>
                </c:pt>
                <c:pt idx="37389">
                  <c:v>0.622</c:v>
                </c:pt>
                <c:pt idx="37390">
                  <c:v>0.54300000000000004</c:v>
                </c:pt>
                <c:pt idx="37391">
                  <c:v>0.56399999999999995</c:v>
                </c:pt>
                <c:pt idx="37392">
                  <c:v>0.56299999999999994</c:v>
                </c:pt>
                <c:pt idx="37393">
                  <c:v>0.69599999999999995</c:v>
                </c:pt>
                <c:pt idx="37394">
                  <c:v>0.57099999999999995</c:v>
                </c:pt>
                <c:pt idx="37395">
                  <c:v>0.57099999999999995</c:v>
                </c:pt>
                <c:pt idx="37396">
                  <c:v>0.63200000000000001</c:v>
                </c:pt>
                <c:pt idx="37397">
                  <c:v>0.63200000000000001</c:v>
                </c:pt>
                <c:pt idx="37398">
                  <c:v>0.745</c:v>
                </c:pt>
                <c:pt idx="37399">
                  <c:v>0.82799999999999996</c:v>
                </c:pt>
                <c:pt idx="37400">
                  <c:v>0.56100000000000005</c:v>
                </c:pt>
                <c:pt idx="37401">
                  <c:v>0.55800000000000005</c:v>
                </c:pt>
                <c:pt idx="37402">
                  <c:v>0.628</c:v>
                </c:pt>
                <c:pt idx="37403">
                  <c:v>0.54600000000000004</c:v>
                </c:pt>
                <c:pt idx="37404">
                  <c:v>0.54600000000000004</c:v>
                </c:pt>
                <c:pt idx="37405">
                  <c:v>0.56000000000000005</c:v>
                </c:pt>
                <c:pt idx="37406">
                  <c:v>0.56000000000000005</c:v>
                </c:pt>
                <c:pt idx="37407">
                  <c:v>0.56399999999999995</c:v>
                </c:pt>
                <c:pt idx="37408">
                  <c:v>0.56699999999999995</c:v>
                </c:pt>
                <c:pt idx="37409">
                  <c:v>0.60199999999999998</c:v>
                </c:pt>
                <c:pt idx="37410">
                  <c:v>0.68500000000000005</c:v>
                </c:pt>
                <c:pt idx="37411">
                  <c:v>0.68400000000000005</c:v>
                </c:pt>
                <c:pt idx="37412">
                  <c:v>0.57999999999999996</c:v>
                </c:pt>
                <c:pt idx="37413">
                  <c:v>0.56799999999999995</c:v>
                </c:pt>
                <c:pt idx="37414">
                  <c:v>0.56799999999999995</c:v>
                </c:pt>
                <c:pt idx="37415">
                  <c:v>0.59699999999999998</c:v>
                </c:pt>
                <c:pt idx="37416">
                  <c:v>0.59699999999999998</c:v>
                </c:pt>
                <c:pt idx="37417">
                  <c:v>0.56399999999999995</c:v>
                </c:pt>
                <c:pt idx="37418">
                  <c:v>0.60299999999999998</c:v>
                </c:pt>
                <c:pt idx="37419">
                  <c:v>0.63200000000000001</c:v>
                </c:pt>
                <c:pt idx="37420">
                  <c:v>0.56200000000000006</c:v>
                </c:pt>
                <c:pt idx="37421">
                  <c:v>0.56299999999999994</c:v>
                </c:pt>
                <c:pt idx="37422">
                  <c:v>0.85299999999999998</c:v>
                </c:pt>
                <c:pt idx="37423">
                  <c:v>0.53600000000000003</c:v>
                </c:pt>
                <c:pt idx="37424">
                  <c:v>0.53600000000000003</c:v>
                </c:pt>
                <c:pt idx="37425">
                  <c:v>0.61699999999999999</c:v>
                </c:pt>
                <c:pt idx="37426">
                  <c:v>0.61699999999999999</c:v>
                </c:pt>
                <c:pt idx="37427">
                  <c:v>0.70599999999999996</c:v>
                </c:pt>
                <c:pt idx="37428">
                  <c:v>0.58199999999999996</c:v>
                </c:pt>
                <c:pt idx="37429">
                  <c:v>0.61399999999999999</c:v>
                </c:pt>
                <c:pt idx="37430">
                  <c:v>0.58099999999999996</c:v>
                </c:pt>
                <c:pt idx="37431">
                  <c:v>0.751</c:v>
                </c:pt>
                <c:pt idx="37432">
                  <c:v>0.55300000000000005</c:v>
                </c:pt>
                <c:pt idx="37433">
                  <c:v>0.621</c:v>
                </c:pt>
                <c:pt idx="37434">
                  <c:v>0.57999999999999996</c:v>
                </c:pt>
                <c:pt idx="37435">
                  <c:v>0.621</c:v>
                </c:pt>
                <c:pt idx="37436">
                  <c:v>0.55700000000000005</c:v>
                </c:pt>
                <c:pt idx="37437">
                  <c:v>0.55100000000000005</c:v>
                </c:pt>
                <c:pt idx="37438">
                  <c:v>0.56200000000000006</c:v>
                </c:pt>
                <c:pt idx="37439">
                  <c:v>0.56200000000000006</c:v>
                </c:pt>
                <c:pt idx="37440">
                  <c:v>0.59899999999999998</c:v>
                </c:pt>
                <c:pt idx="37441">
                  <c:v>0.59899999999999998</c:v>
                </c:pt>
                <c:pt idx="37442">
                  <c:v>0.58699999999999997</c:v>
                </c:pt>
                <c:pt idx="37443">
                  <c:v>0.56299999999999994</c:v>
                </c:pt>
                <c:pt idx="37444">
                  <c:v>0.56299999999999994</c:v>
                </c:pt>
                <c:pt idx="37445">
                  <c:v>0.56000000000000005</c:v>
                </c:pt>
                <c:pt idx="37446">
                  <c:v>0.56000000000000005</c:v>
                </c:pt>
                <c:pt idx="37447">
                  <c:v>0.58299999999999996</c:v>
                </c:pt>
                <c:pt idx="37448">
                  <c:v>0.55900000000000005</c:v>
                </c:pt>
                <c:pt idx="37449">
                  <c:v>0.84799999999999998</c:v>
                </c:pt>
                <c:pt idx="37450">
                  <c:v>0.58199999999999996</c:v>
                </c:pt>
                <c:pt idx="37451">
                  <c:v>0.61799999999999999</c:v>
                </c:pt>
                <c:pt idx="37452">
                  <c:v>0.59399999999999997</c:v>
                </c:pt>
                <c:pt idx="37453">
                  <c:v>0.56999999999999995</c:v>
                </c:pt>
                <c:pt idx="37454">
                  <c:v>0.56999999999999995</c:v>
                </c:pt>
                <c:pt idx="37455">
                  <c:v>0.83899999999999997</c:v>
                </c:pt>
                <c:pt idx="37456">
                  <c:v>0.55400000000000005</c:v>
                </c:pt>
                <c:pt idx="37457">
                  <c:v>0.60099999999999998</c:v>
                </c:pt>
                <c:pt idx="37458">
                  <c:v>0.60099999999999998</c:v>
                </c:pt>
                <c:pt idx="37459">
                  <c:v>0.55500000000000005</c:v>
                </c:pt>
                <c:pt idx="37460">
                  <c:v>0.85299999999999998</c:v>
                </c:pt>
                <c:pt idx="37461">
                  <c:v>0.59799999999999998</c:v>
                </c:pt>
                <c:pt idx="37462">
                  <c:v>0.84699999999999998</c:v>
                </c:pt>
                <c:pt idx="37463">
                  <c:v>0.68799999999999994</c:v>
                </c:pt>
                <c:pt idx="37464">
                  <c:v>0.60399999999999998</c:v>
                </c:pt>
                <c:pt idx="37465">
                  <c:v>0.60399999999999998</c:v>
                </c:pt>
                <c:pt idx="37466">
                  <c:v>0.79300000000000004</c:v>
                </c:pt>
                <c:pt idx="37467">
                  <c:v>0.55200000000000005</c:v>
                </c:pt>
                <c:pt idx="37468">
                  <c:v>0.57099999999999995</c:v>
                </c:pt>
                <c:pt idx="37469">
                  <c:v>0.57399999999999995</c:v>
                </c:pt>
                <c:pt idx="37470">
                  <c:v>0.59199999999999997</c:v>
                </c:pt>
                <c:pt idx="37471">
                  <c:v>0.58399999999999996</c:v>
                </c:pt>
                <c:pt idx="37472">
                  <c:v>0.58199999999999996</c:v>
                </c:pt>
                <c:pt idx="37473">
                  <c:v>0.59</c:v>
                </c:pt>
                <c:pt idx="37474">
                  <c:v>0.57499999999999996</c:v>
                </c:pt>
                <c:pt idx="37475">
                  <c:v>0.86199999999999999</c:v>
                </c:pt>
                <c:pt idx="37476">
                  <c:v>0.82799999999999996</c:v>
                </c:pt>
                <c:pt idx="37477">
                  <c:v>0.59099999999999997</c:v>
                </c:pt>
                <c:pt idx="37478">
                  <c:v>0.86699999999999999</c:v>
                </c:pt>
                <c:pt idx="37479">
                  <c:v>0.60099999999999998</c:v>
                </c:pt>
                <c:pt idx="37480">
                  <c:v>0.59199999999999997</c:v>
                </c:pt>
                <c:pt idx="37481">
                  <c:v>0.59199999999999997</c:v>
                </c:pt>
                <c:pt idx="37482">
                  <c:v>0.58099999999999996</c:v>
                </c:pt>
                <c:pt idx="37483">
                  <c:v>0.58099999999999996</c:v>
                </c:pt>
                <c:pt idx="37484">
                  <c:v>0.55100000000000005</c:v>
                </c:pt>
                <c:pt idx="37485">
                  <c:v>0.86799999999999999</c:v>
                </c:pt>
                <c:pt idx="37486">
                  <c:v>0.54600000000000004</c:v>
                </c:pt>
                <c:pt idx="37487">
                  <c:v>0.58599999999999997</c:v>
                </c:pt>
                <c:pt idx="37488">
                  <c:v>0.58599999999999997</c:v>
                </c:pt>
                <c:pt idx="37489">
                  <c:v>0.59599999999999997</c:v>
                </c:pt>
                <c:pt idx="37490">
                  <c:v>0.56299999999999994</c:v>
                </c:pt>
                <c:pt idx="37491">
                  <c:v>0.56299999999999994</c:v>
                </c:pt>
                <c:pt idx="37492">
                  <c:v>0.86899999999999999</c:v>
                </c:pt>
                <c:pt idx="37493">
                  <c:v>0.79800000000000004</c:v>
                </c:pt>
                <c:pt idx="37494">
                  <c:v>0.871</c:v>
                </c:pt>
                <c:pt idx="37495">
                  <c:v>0.58499999999999996</c:v>
                </c:pt>
                <c:pt idx="37496">
                  <c:v>0.69199999999999995</c:v>
                </c:pt>
                <c:pt idx="37497">
                  <c:v>0.69199999999999995</c:v>
                </c:pt>
                <c:pt idx="37498">
                  <c:v>0.60599999999999998</c:v>
                </c:pt>
                <c:pt idx="37499">
                  <c:v>0.88100000000000001</c:v>
                </c:pt>
                <c:pt idx="37500">
                  <c:v>0.56299999999999994</c:v>
                </c:pt>
                <c:pt idx="37501">
                  <c:v>0.81200000000000006</c:v>
                </c:pt>
                <c:pt idx="37502">
                  <c:v>0.58399999999999996</c:v>
                </c:pt>
                <c:pt idx="37503">
                  <c:v>0.53100000000000003</c:v>
                </c:pt>
                <c:pt idx="37504">
                  <c:v>0.84499999999999997</c:v>
                </c:pt>
                <c:pt idx="37505">
                  <c:v>0.70099999999999996</c:v>
                </c:pt>
                <c:pt idx="37506">
                  <c:v>0.57799999999999996</c:v>
                </c:pt>
                <c:pt idx="37507">
                  <c:v>0.89900000000000002</c:v>
                </c:pt>
                <c:pt idx="37508">
                  <c:v>0.59299999999999997</c:v>
                </c:pt>
                <c:pt idx="37509">
                  <c:v>0.59299999999999997</c:v>
                </c:pt>
                <c:pt idx="37510">
                  <c:v>0.57999999999999996</c:v>
                </c:pt>
                <c:pt idx="37511">
                  <c:v>0.58099999999999996</c:v>
                </c:pt>
                <c:pt idx="37512">
                  <c:v>0.59</c:v>
                </c:pt>
                <c:pt idx="37513">
                  <c:v>0.874</c:v>
                </c:pt>
                <c:pt idx="37514">
                  <c:v>0.53300000000000003</c:v>
                </c:pt>
                <c:pt idx="37515">
                  <c:v>0.59399999999999997</c:v>
                </c:pt>
                <c:pt idx="37516">
                  <c:v>0.59699999999999998</c:v>
                </c:pt>
                <c:pt idx="37517">
                  <c:v>0.59399999999999997</c:v>
                </c:pt>
                <c:pt idx="37518">
                  <c:v>0.59699999999999998</c:v>
                </c:pt>
                <c:pt idx="37519">
                  <c:v>0.53200000000000003</c:v>
                </c:pt>
                <c:pt idx="37520">
                  <c:v>0.54400000000000004</c:v>
                </c:pt>
                <c:pt idx="37521">
                  <c:v>0.745</c:v>
                </c:pt>
                <c:pt idx="37522">
                  <c:v>0.89100000000000001</c:v>
                </c:pt>
                <c:pt idx="37523">
                  <c:v>0.58299999999999996</c:v>
                </c:pt>
                <c:pt idx="37524">
                  <c:v>0.58299999999999996</c:v>
                </c:pt>
                <c:pt idx="37525">
                  <c:v>0.55500000000000005</c:v>
                </c:pt>
                <c:pt idx="37526">
                  <c:v>0.55500000000000005</c:v>
                </c:pt>
                <c:pt idx="37527">
                  <c:v>0.59299999999999997</c:v>
                </c:pt>
                <c:pt idx="37528">
                  <c:v>0.79</c:v>
                </c:pt>
                <c:pt idx="37529">
                  <c:v>0.78</c:v>
                </c:pt>
                <c:pt idx="37530">
                  <c:v>0.55400000000000005</c:v>
                </c:pt>
                <c:pt idx="37531">
                  <c:v>0.57199999999999995</c:v>
                </c:pt>
                <c:pt idx="37532">
                  <c:v>0.61099999999999999</c:v>
                </c:pt>
                <c:pt idx="37533">
                  <c:v>0.61099999999999999</c:v>
                </c:pt>
                <c:pt idx="37534">
                  <c:v>0.56999999999999995</c:v>
                </c:pt>
                <c:pt idx="37535">
                  <c:v>0.57999999999999996</c:v>
                </c:pt>
                <c:pt idx="37536">
                  <c:v>0.82399999999999995</c:v>
                </c:pt>
                <c:pt idx="37537">
                  <c:v>0.60699999999999998</c:v>
                </c:pt>
                <c:pt idx="37538">
                  <c:v>0.74199999999999999</c:v>
                </c:pt>
                <c:pt idx="37539">
                  <c:v>0.61499999999999999</c:v>
                </c:pt>
                <c:pt idx="37540">
                  <c:v>0.74099999999999999</c:v>
                </c:pt>
                <c:pt idx="37541">
                  <c:v>0.54700000000000004</c:v>
                </c:pt>
                <c:pt idx="37542">
                  <c:v>0.61499999999999999</c:v>
                </c:pt>
                <c:pt idx="37543">
                  <c:v>0.57099999999999995</c:v>
                </c:pt>
                <c:pt idx="37544">
                  <c:v>0.871</c:v>
                </c:pt>
                <c:pt idx="37545">
                  <c:v>0.57299999999999995</c:v>
                </c:pt>
                <c:pt idx="37546">
                  <c:v>0.57299999999999995</c:v>
                </c:pt>
                <c:pt idx="37547">
                  <c:v>0.57199999999999995</c:v>
                </c:pt>
                <c:pt idx="37548">
                  <c:v>0.72599999999999998</c:v>
                </c:pt>
                <c:pt idx="37549">
                  <c:v>0.57899999999999996</c:v>
                </c:pt>
                <c:pt idx="37550">
                  <c:v>0.91</c:v>
                </c:pt>
                <c:pt idx="37551">
                  <c:v>0.57999999999999996</c:v>
                </c:pt>
                <c:pt idx="37552">
                  <c:v>0.57999999999999996</c:v>
                </c:pt>
                <c:pt idx="37553">
                  <c:v>0.89400000000000002</c:v>
                </c:pt>
                <c:pt idx="37554">
                  <c:v>0.57899999999999996</c:v>
                </c:pt>
                <c:pt idx="37555">
                  <c:v>0.57899999999999996</c:v>
                </c:pt>
                <c:pt idx="37556">
                  <c:v>0.57599999999999996</c:v>
                </c:pt>
                <c:pt idx="37557">
                  <c:v>0.61199999999999999</c:v>
                </c:pt>
                <c:pt idx="37558">
                  <c:v>0.57299999999999995</c:v>
                </c:pt>
                <c:pt idx="37559">
                  <c:v>0.54900000000000004</c:v>
                </c:pt>
                <c:pt idx="37560">
                  <c:v>0.54800000000000004</c:v>
                </c:pt>
                <c:pt idx="37561">
                  <c:v>0.57399999999999995</c:v>
                </c:pt>
                <c:pt idx="37562">
                  <c:v>0.63100000000000001</c:v>
                </c:pt>
                <c:pt idx="37563">
                  <c:v>0.63100000000000001</c:v>
                </c:pt>
                <c:pt idx="37564">
                  <c:v>0.627</c:v>
                </c:pt>
                <c:pt idx="37565">
                  <c:v>0.71099999999999997</c:v>
                </c:pt>
                <c:pt idx="37566">
                  <c:v>0.56399999999999995</c:v>
                </c:pt>
                <c:pt idx="37567">
                  <c:v>0.71</c:v>
                </c:pt>
                <c:pt idx="37568">
                  <c:v>0.63500000000000001</c:v>
                </c:pt>
                <c:pt idx="37569">
                  <c:v>0.53200000000000003</c:v>
                </c:pt>
                <c:pt idx="37570">
                  <c:v>0.53200000000000003</c:v>
                </c:pt>
                <c:pt idx="37571">
                  <c:v>0.62</c:v>
                </c:pt>
                <c:pt idx="37572">
                  <c:v>0.63400000000000001</c:v>
                </c:pt>
                <c:pt idx="37573">
                  <c:v>0.59899999999999998</c:v>
                </c:pt>
                <c:pt idx="37574">
                  <c:v>0.57099999999999995</c:v>
                </c:pt>
                <c:pt idx="37575">
                  <c:v>0.56599999999999995</c:v>
                </c:pt>
                <c:pt idx="37576">
                  <c:v>0.59699999999999998</c:v>
                </c:pt>
                <c:pt idx="37577">
                  <c:v>0.89800000000000002</c:v>
                </c:pt>
                <c:pt idx="37578">
                  <c:v>0.57099999999999995</c:v>
                </c:pt>
                <c:pt idx="37579">
                  <c:v>0.57099999999999995</c:v>
                </c:pt>
                <c:pt idx="37580">
                  <c:v>0.55200000000000005</c:v>
                </c:pt>
                <c:pt idx="37581">
                  <c:v>0.57099999999999995</c:v>
                </c:pt>
                <c:pt idx="37582">
                  <c:v>0.80700000000000005</c:v>
                </c:pt>
                <c:pt idx="37583">
                  <c:v>0.63100000000000001</c:v>
                </c:pt>
                <c:pt idx="37584">
                  <c:v>0.74</c:v>
                </c:pt>
                <c:pt idx="37585">
                  <c:v>0.58499999999999996</c:v>
                </c:pt>
                <c:pt idx="37586">
                  <c:v>0.58499999999999996</c:v>
                </c:pt>
                <c:pt idx="37587">
                  <c:v>0.56499999999999995</c:v>
                </c:pt>
                <c:pt idx="37588">
                  <c:v>0.625</c:v>
                </c:pt>
                <c:pt idx="37589">
                  <c:v>0.625</c:v>
                </c:pt>
                <c:pt idx="37590">
                  <c:v>0.56599999999999995</c:v>
                </c:pt>
                <c:pt idx="37591">
                  <c:v>0.92</c:v>
                </c:pt>
                <c:pt idx="37592">
                  <c:v>0.92100000000000004</c:v>
                </c:pt>
                <c:pt idx="37593">
                  <c:v>0.60399999999999998</c:v>
                </c:pt>
                <c:pt idx="37594">
                  <c:v>0.59899999999999998</c:v>
                </c:pt>
                <c:pt idx="37595">
                  <c:v>0.56799999999999995</c:v>
                </c:pt>
                <c:pt idx="37596">
                  <c:v>0.621</c:v>
                </c:pt>
                <c:pt idx="37597">
                  <c:v>0.56699999999999995</c:v>
                </c:pt>
                <c:pt idx="37598">
                  <c:v>0.61499999999999999</c:v>
                </c:pt>
                <c:pt idx="37599">
                  <c:v>0.83799999999999997</c:v>
                </c:pt>
                <c:pt idx="37600">
                  <c:v>0.61499999999999999</c:v>
                </c:pt>
                <c:pt idx="37601">
                  <c:v>0.629</c:v>
                </c:pt>
                <c:pt idx="37602">
                  <c:v>0.629</c:v>
                </c:pt>
                <c:pt idx="37603">
                  <c:v>0.91</c:v>
                </c:pt>
                <c:pt idx="37604">
                  <c:v>0.91200000000000003</c:v>
                </c:pt>
                <c:pt idx="37605">
                  <c:v>0.90100000000000002</c:v>
                </c:pt>
                <c:pt idx="37606">
                  <c:v>0.58399999999999996</c:v>
                </c:pt>
                <c:pt idx="37607">
                  <c:v>0.54500000000000004</c:v>
                </c:pt>
                <c:pt idx="37608">
                  <c:v>0.54800000000000004</c:v>
                </c:pt>
                <c:pt idx="37609">
                  <c:v>0.54800000000000004</c:v>
                </c:pt>
                <c:pt idx="37610">
                  <c:v>0.91600000000000004</c:v>
                </c:pt>
                <c:pt idx="37611">
                  <c:v>0.56899999999999995</c:v>
                </c:pt>
                <c:pt idx="37612">
                  <c:v>0.56299999999999994</c:v>
                </c:pt>
                <c:pt idx="37613">
                  <c:v>0.56299999999999994</c:v>
                </c:pt>
                <c:pt idx="37614">
                  <c:v>0.626</c:v>
                </c:pt>
                <c:pt idx="37615">
                  <c:v>0.71399999999999997</c:v>
                </c:pt>
                <c:pt idx="37616">
                  <c:v>0.57099999999999995</c:v>
                </c:pt>
                <c:pt idx="37617">
                  <c:v>0.56299999999999994</c:v>
                </c:pt>
                <c:pt idx="37618">
                  <c:v>0.57199999999999995</c:v>
                </c:pt>
                <c:pt idx="37619">
                  <c:v>0.60199999999999998</c:v>
                </c:pt>
                <c:pt idx="37620">
                  <c:v>0.59799999999999998</c:v>
                </c:pt>
                <c:pt idx="37621">
                  <c:v>0.91100000000000003</c:v>
                </c:pt>
                <c:pt idx="37622">
                  <c:v>0.58399999999999996</c:v>
                </c:pt>
                <c:pt idx="37623">
                  <c:v>0.57399999999999995</c:v>
                </c:pt>
                <c:pt idx="37624">
                  <c:v>0.57399999999999995</c:v>
                </c:pt>
                <c:pt idx="37625">
                  <c:v>0.58299999999999996</c:v>
                </c:pt>
                <c:pt idx="37626">
                  <c:v>0.83</c:v>
                </c:pt>
                <c:pt idx="37627">
                  <c:v>0.55500000000000005</c:v>
                </c:pt>
                <c:pt idx="37628">
                  <c:v>0.55500000000000005</c:v>
                </c:pt>
                <c:pt idx="37629">
                  <c:v>0.92300000000000004</c:v>
                </c:pt>
                <c:pt idx="37630">
                  <c:v>0.88200000000000001</c:v>
                </c:pt>
                <c:pt idx="37631">
                  <c:v>0.91900000000000004</c:v>
                </c:pt>
                <c:pt idx="37632">
                  <c:v>0.93200000000000005</c:v>
                </c:pt>
                <c:pt idx="37633">
                  <c:v>0.83299999999999996</c:v>
                </c:pt>
                <c:pt idx="37634">
                  <c:v>0.96599999999999997</c:v>
                </c:pt>
                <c:pt idx="37635">
                  <c:v>0.58399999999999996</c:v>
                </c:pt>
                <c:pt idx="37636">
                  <c:v>0.57399999999999995</c:v>
                </c:pt>
                <c:pt idx="37637">
                  <c:v>0.86199999999999999</c:v>
                </c:pt>
                <c:pt idx="37638">
                  <c:v>0.56100000000000005</c:v>
                </c:pt>
                <c:pt idx="37639">
                  <c:v>0.58599999999999997</c:v>
                </c:pt>
                <c:pt idx="37640">
                  <c:v>0.58799999999999997</c:v>
                </c:pt>
                <c:pt idx="37641">
                  <c:v>0.61099999999999999</c:v>
                </c:pt>
                <c:pt idx="37642">
                  <c:v>0.57699999999999996</c:v>
                </c:pt>
                <c:pt idx="37643">
                  <c:v>0.94499999999999995</c:v>
                </c:pt>
                <c:pt idx="37644">
                  <c:v>0.58799999999999997</c:v>
                </c:pt>
                <c:pt idx="37645">
                  <c:v>0.86</c:v>
                </c:pt>
                <c:pt idx="37646">
                  <c:v>0.56699999999999995</c:v>
                </c:pt>
                <c:pt idx="37647">
                  <c:v>0.56699999999999995</c:v>
                </c:pt>
                <c:pt idx="37648">
                  <c:v>0.92700000000000005</c:v>
                </c:pt>
                <c:pt idx="37649">
                  <c:v>0.58899999999999997</c:v>
                </c:pt>
                <c:pt idx="37650">
                  <c:v>0.57099999999999995</c:v>
                </c:pt>
                <c:pt idx="37651">
                  <c:v>0.57099999999999995</c:v>
                </c:pt>
                <c:pt idx="37652">
                  <c:v>0.94399999999999995</c:v>
                </c:pt>
                <c:pt idx="37653">
                  <c:v>0.745</c:v>
                </c:pt>
                <c:pt idx="37654">
                  <c:v>0.56200000000000006</c:v>
                </c:pt>
                <c:pt idx="37655">
                  <c:v>0.55500000000000005</c:v>
                </c:pt>
                <c:pt idx="37656">
                  <c:v>0.92900000000000005</c:v>
                </c:pt>
                <c:pt idx="37657">
                  <c:v>0.94599999999999995</c:v>
                </c:pt>
                <c:pt idx="37658">
                  <c:v>0.56599999999999995</c:v>
                </c:pt>
                <c:pt idx="37659">
                  <c:v>0.56599999999999995</c:v>
                </c:pt>
                <c:pt idx="37660">
                  <c:v>0.56399999999999995</c:v>
                </c:pt>
                <c:pt idx="37661">
                  <c:v>0.625</c:v>
                </c:pt>
                <c:pt idx="37662">
                  <c:v>0.58899999999999997</c:v>
                </c:pt>
                <c:pt idx="37663">
                  <c:v>0.87</c:v>
                </c:pt>
                <c:pt idx="37664">
                  <c:v>0.56899999999999995</c:v>
                </c:pt>
                <c:pt idx="37665">
                  <c:v>0.52100000000000002</c:v>
                </c:pt>
                <c:pt idx="37666">
                  <c:v>0.57699999999999996</c:v>
                </c:pt>
                <c:pt idx="37667">
                  <c:v>0.59399999999999997</c:v>
                </c:pt>
                <c:pt idx="37668">
                  <c:v>0.59399999999999997</c:v>
                </c:pt>
                <c:pt idx="37669">
                  <c:v>0.58199999999999996</c:v>
                </c:pt>
                <c:pt idx="37670">
                  <c:v>0.94199999999999995</c:v>
                </c:pt>
                <c:pt idx="37671">
                  <c:v>0.89800000000000002</c:v>
                </c:pt>
                <c:pt idx="37672">
                  <c:v>0.78200000000000003</c:v>
                </c:pt>
                <c:pt idx="37673">
                  <c:v>0.90700000000000003</c:v>
                </c:pt>
                <c:pt idx="37674">
                  <c:v>0.59399999999999997</c:v>
                </c:pt>
                <c:pt idx="37675">
                  <c:v>0.59799999999999998</c:v>
                </c:pt>
                <c:pt idx="37676">
                  <c:v>0.59799999999999998</c:v>
                </c:pt>
                <c:pt idx="37677">
                  <c:v>0.58399999999999996</c:v>
                </c:pt>
                <c:pt idx="37678">
                  <c:v>0.85399999999999998</c:v>
                </c:pt>
                <c:pt idx="37679">
                  <c:v>0.58399999999999996</c:v>
                </c:pt>
                <c:pt idx="37680">
                  <c:v>0.59899999999999998</c:v>
                </c:pt>
                <c:pt idx="37681">
                  <c:v>0.52300000000000002</c:v>
                </c:pt>
                <c:pt idx="37682">
                  <c:v>0.52200000000000002</c:v>
                </c:pt>
                <c:pt idx="37683">
                  <c:v>0.54800000000000004</c:v>
                </c:pt>
                <c:pt idx="37684">
                  <c:v>0.54800000000000004</c:v>
                </c:pt>
                <c:pt idx="37685">
                  <c:v>0.58799999999999997</c:v>
                </c:pt>
                <c:pt idx="37686">
                  <c:v>0.58799999999999997</c:v>
                </c:pt>
                <c:pt idx="37687">
                  <c:v>0.57799999999999996</c:v>
                </c:pt>
                <c:pt idx="37688">
                  <c:v>0.59499999999999997</c:v>
                </c:pt>
                <c:pt idx="37689">
                  <c:v>0.57999999999999996</c:v>
                </c:pt>
                <c:pt idx="37690">
                  <c:v>0.95</c:v>
                </c:pt>
                <c:pt idx="37691">
                  <c:v>0.77800000000000002</c:v>
                </c:pt>
                <c:pt idx="37692">
                  <c:v>0.91800000000000004</c:v>
                </c:pt>
                <c:pt idx="37693">
                  <c:v>0.55800000000000005</c:v>
                </c:pt>
                <c:pt idx="37694">
                  <c:v>0.55800000000000005</c:v>
                </c:pt>
                <c:pt idx="37695">
                  <c:v>0.58899999999999997</c:v>
                </c:pt>
                <c:pt idx="37696">
                  <c:v>0.58899999999999997</c:v>
                </c:pt>
                <c:pt idx="37697">
                  <c:v>0.77700000000000002</c:v>
                </c:pt>
                <c:pt idx="37698">
                  <c:v>0.75700000000000001</c:v>
                </c:pt>
                <c:pt idx="37699">
                  <c:v>0.59699999999999998</c:v>
                </c:pt>
                <c:pt idx="37700">
                  <c:v>0.59699999999999998</c:v>
                </c:pt>
                <c:pt idx="37701">
                  <c:v>0.95599999999999996</c:v>
                </c:pt>
                <c:pt idx="37702">
                  <c:v>0.59299999999999997</c:v>
                </c:pt>
                <c:pt idx="37703">
                  <c:v>0.57599999999999996</c:v>
                </c:pt>
                <c:pt idx="37704">
                  <c:v>0.96299999999999997</c:v>
                </c:pt>
                <c:pt idx="37705">
                  <c:v>0.53400000000000003</c:v>
                </c:pt>
                <c:pt idx="37706">
                  <c:v>0.86599999999999999</c:v>
                </c:pt>
                <c:pt idx="37707">
                  <c:v>0.60099999999999998</c:v>
                </c:pt>
                <c:pt idx="37708">
                  <c:v>0.56299999999999994</c:v>
                </c:pt>
                <c:pt idx="37709">
                  <c:v>0.60099999999999998</c:v>
                </c:pt>
                <c:pt idx="37710">
                  <c:v>0.89300000000000002</c:v>
                </c:pt>
                <c:pt idx="37711">
                  <c:v>0.57699999999999996</c:v>
                </c:pt>
                <c:pt idx="37712">
                  <c:v>0.99399999999999999</c:v>
                </c:pt>
                <c:pt idx="37713">
                  <c:v>0.92500000000000004</c:v>
                </c:pt>
                <c:pt idx="37714">
                  <c:v>0.97</c:v>
                </c:pt>
                <c:pt idx="37715">
                  <c:v>0.98</c:v>
                </c:pt>
                <c:pt idx="37716">
                  <c:v>0.58799999999999997</c:v>
                </c:pt>
                <c:pt idx="37717">
                  <c:v>0.58299999999999996</c:v>
                </c:pt>
                <c:pt idx="37718">
                  <c:v>0.58299999999999996</c:v>
                </c:pt>
                <c:pt idx="37719">
                  <c:v>0.58299999999999996</c:v>
                </c:pt>
                <c:pt idx="37720">
                  <c:v>0.59699999999999998</c:v>
                </c:pt>
                <c:pt idx="37721">
                  <c:v>0.53500000000000003</c:v>
                </c:pt>
                <c:pt idx="37722">
                  <c:v>0.63800000000000001</c:v>
                </c:pt>
                <c:pt idx="37723">
                  <c:v>0.53400000000000003</c:v>
                </c:pt>
                <c:pt idx="37724">
                  <c:v>0.56299999999999994</c:v>
                </c:pt>
                <c:pt idx="37725">
                  <c:v>0.56299999999999994</c:v>
                </c:pt>
                <c:pt idx="37726">
                  <c:v>0.74</c:v>
                </c:pt>
                <c:pt idx="37727">
                  <c:v>0.73899999999999999</c:v>
                </c:pt>
                <c:pt idx="37728">
                  <c:v>0.57699999999999996</c:v>
                </c:pt>
                <c:pt idx="37729">
                  <c:v>0.57799999999999996</c:v>
                </c:pt>
                <c:pt idx="37730">
                  <c:v>0.61499999999999999</c:v>
                </c:pt>
                <c:pt idx="37731">
                  <c:v>0.61499999999999999</c:v>
                </c:pt>
                <c:pt idx="37732">
                  <c:v>0.97399999999999998</c:v>
                </c:pt>
                <c:pt idx="37733">
                  <c:v>0.61099999999999999</c:v>
                </c:pt>
                <c:pt idx="37734">
                  <c:v>0.90200000000000002</c:v>
                </c:pt>
                <c:pt idx="37735">
                  <c:v>0.61899999999999999</c:v>
                </c:pt>
                <c:pt idx="37736">
                  <c:v>0.96199999999999997</c:v>
                </c:pt>
                <c:pt idx="37737">
                  <c:v>0.52200000000000002</c:v>
                </c:pt>
                <c:pt idx="37738">
                  <c:v>0.52200000000000002</c:v>
                </c:pt>
                <c:pt idx="37739">
                  <c:v>0.874</c:v>
                </c:pt>
                <c:pt idx="37740">
                  <c:v>0.61899999999999999</c:v>
                </c:pt>
                <c:pt idx="37741">
                  <c:v>0.92400000000000004</c:v>
                </c:pt>
                <c:pt idx="37742">
                  <c:v>0.58199999999999996</c:v>
                </c:pt>
                <c:pt idx="37743">
                  <c:v>0.59399999999999997</c:v>
                </c:pt>
                <c:pt idx="37744">
                  <c:v>0.96499999999999997</c:v>
                </c:pt>
                <c:pt idx="37745">
                  <c:v>0.54100000000000004</c:v>
                </c:pt>
                <c:pt idx="37746">
                  <c:v>0.58099999999999996</c:v>
                </c:pt>
                <c:pt idx="37747">
                  <c:v>0.61599999999999999</c:v>
                </c:pt>
                <c:pt idx="37748">
                  <c:v>0.63200000000000001</c:v>
                </c:pt>
                <c:pt idx="37749">
                  <c:v>0.63100000000000001</c:v>
                </c:pt>
                <c:pt idx="37750">
                  <c:v>1.0069999999999999</c:v>
                </c:pt>
                <c:pt idx="37751">
                  <c:v>0.54300000000000004</c:v>
                </c:pt>
                <c:pt idx="37752">
                  <c:v>0.97899999999999998</c:v>
                </c:pt>
                <c:pt idx="37753">
                  <c:v>0.57499999999999996</c:v>
                </c:pt>
                <c:pt idx="37754">
                  <c:v>1.0069999999999999</c:v>
                </c:pt>
                <c:pt idx="37755">
                  <c:v>0.99099999999999999</c:v>
                </c:pt>
                <c:pt idx="37756">
                  <c:v>0.61899999999999999</c:v>
                </c:pt>
                <c:pt idx="37757">
                  <c:v>0.54400000000000004</c:v>
                </c:pt>
                <c:pt idx="37758">
                  <c:v>0.628</c:v>
                </c:pt>
                <c:pt idx="37759">
                  <c:v>0.96299999999999997</c:v>
                </c:pt>
                <c:pt idx="37760">
                  <c:v>0.57799999999999996</c:v>
                </c:pt>
                <c:pt idx="37761">
                  <c:v>0.57799999999999996</c:v>
                </c:pt>
                <c:pt idx="37762">
                  <c:v>0.98899999999999999</c:v>
                </c:pt>
                <c:pt idx="37763">
                  <c:v>0.98699999999999999</c:v>
                </c:pt>
                <c:pt idx="37764">
                  <c:v>0.98</c:v>
                </c:pt>
                <c:pt idx="37765">
                  <c:v>0.58799999999999997</c:v>
                </c:pt>
                <c:pt idx="37766">
                  <c:v>0.53300000000000003</c:v>
                </c:pt>
                <c:pt idx="37767">
                  <c:v>0.624</c:v>
                </c:pt>
                <c:pt idx="37768">
                  <c:v>0.622</c:v>
                </c:pt>
                <c:pt idx="37769">
                  <c:v>0.53400000000000003</c:v>
                </c:pt>
                <c:pt idx="37770">
                  <c:v>0.53400000000000003</c:v>
                </c:pt>
                <c:pt idx="37771">
                  <c:v>0.98499999999999999</c:v>
                </c:pt>
                <c:pt idx="37772">
                  <c:v>0.55200000000000005</c:v>
                </c:pt>
                <c:pt idx="37773">
                  <c:v>0.998</c:v>
                </c:pt>
                <c:pt idx="37774">
                  <c:v>0.98199999999999998</c:v>
                </c:pt>
                <c:pt idx="37775">
                  <c:v>0.90500000000000003</c:v>
                </c:pt>
                <c:pt idx="37776">
                  <c:v>0.55500000000000005</c:v>
                </c:pt>
                <c:pt idx="37777">
                  <c:v>0.97499999999999998</c:v>
                </c:pt>
                <c:pt idx="37778">
                  <c:v>0.55500000000000005</c:v>
                </c:pt>
                <c:pt idx="37779">
                  <c:v>1.0009999999999999</c:v>
                </c:pt>
                <c:pt idx="37780">
                  <c:v>0.6</c:v>
                </c:pt>
                <c:pt idx="37781">
                  <c:v>0.60799999999999998</c:v>
                </c:pt>
                <c:pt idx="37782">
                  <c:v>0.53500000000000003</c:v>
                </c:pt>
                <c:pt idx="37783">
                  <c:v>0.54300000000000004</c:v>
                </c:pt>
                <c:pt idx="37784">
                  <c:v>0.54300000000000004</c:v>
                </c:pt>
                <c:pt idx="37785">
                  <c:v>0.90400000000000003</c:v>
                </c:pt>
                <c:pt idx="37786">
                  <c:v>0.59499999999999997</c:v>
                </c:pt>
                <c:pt idx="37787">
                  <c:v>0.57799999999999996</c:v>
                </c:pt>
                <c:pt idx="37788">
                  <c:v>0.57799999999999996</c:v>
                </c:pt>
                <c:pt idx="37789">
                  <c:v>0.98499999999999999</c:v>
                </c:pt>
                <c:pt idx="37790">
                  <c:v>0.53600000000000003</c:v>
                </c:pt>
                <c:pt idx="37791">
                  <c:v>1.0009999999999999</c:v>
                </c:pt>
                <c:pt idx="37792">
                  <c:v>0.751</c:v>
                </c:pt>
                <c:pt idx="37793">
                  <c:v>0.98599999999999999</c:v>
                </c:pt>
                <c:pt idx="37794">
                  <c:v>0.98399999999999999</c:v>
                </c:pt>
                <c:pt idx="37795">
                  <c:v>1.0089999999999999</c:v>
                </c:pt>
                <c:pt idx="37796">
                  <c:v>1.038</c:v>
                </c:pt>
                <c:pt idx="37797">
                  <c:v>0.90600000000000003</c:v>
                </c:pt>
                <c:pt idx="37798">
                  <c:v>0.57799999999999996</c:v>
                </c:pt>
                <c:pt idx="37799">
                  <c:v>0.54400000000000004</c:v>
                </c:pt>
                <c:pt idx="37800">
                  <c:v>0.873</c:v>
                </c:pt>
                <c:pt idx="37801">
                  <c:v>0.96799999999999997</c:v>
                </c:pt>
                <c:pt idx="37802">
                  <c:v>0.63900000000000001</c:v>
                </c:pt>
                <c:pt idx="37803">
                  <c:v>0.63900000000000001</c:v>
                </c:pt>
                <c:pt idx="37804">
                  <c:v>0.56799999999999995</c:v>
                </c:pt>
                <c:pt idx="37805">
                  <c:v>0.64400000000000002</c:v>
                </c:pt>
                <c:pt idx="37806">
                  <c:v>0.59399999999999997</c:v>
                </c:pt>
                <c:pt idx="37807">
                  <c:v>0.63200000000000001</c:v>
                </c:pt>
                <c:pt idx="37808">
                  <c:v>0.57699999999999996</c:v>
                </c:pt>
                <c:pt idx="37809">
                  <c:v>0.64400000000000002</c:v>
                </c:pt>
                <c:pt idx="37810">
                  <c:v>0.57099999999999995</c:v>
                </c:pt>
                <c:pt idx="37811">
                  <c:v>0.55200000000000005</c:v>
                </c:pt>
                <c:pt idx="37812">
                  <c:v>0.55200000000000005</c:v>
                </c:pt>
                <c:pt idx="37813">
                  <c:v>0.57099999999999995</c:v>
                </c:pt>
                <c:pt idx="37814">
                  <c:v>0.57599999999999996</c:v>
                </c:pt>
                <c:pt idx="37815">
                  <c:v>0.95799999999999996</c:v>
                </c:pt>
                <c:pt idx="37816">
                  <c:v>0.55400000000000005</c:v>
                </c:pt>
                <c:pt idx="37817">
                  <c:v>0.55400000000000005</c:v>
                </c:pt>
                <c:pt idx="37818">
                  <c:v>0.95799999999999996</c:v>
                </c:pt>
                <c:pt idx="37819">
                  <c:v>0.81399999999999995</c:v>
                </c:pt>
                <c:pt idx="37820">
                  <c:v>0.93400000000000005</c:v>
                </c:pt>
                <c:pt idx="37821">
                  <c:v>0.54500000000000004</c:v>
                </c:pt>
                <c:pt idx="37822">
                  <c:v>0.94699999999999995</c:v>
                </c:pt>
                <c:pt idx="37823">
                  <c:v>0.63900000000000001</c:v>
                </c:pt>
                <c:pt idx="37824">
                  <c:v>0.54600000000000004</c:v>
                </c:pt>
                <c:pt idx="37825">
                  <c:v>0.93500000000000005</c:v>
                </c:pt>
                <c:pt idx="37826">
                  <c:v>0.53100000000000003</c:v>
                </c:pt>
                <c:pt idx="37827">
                  <c:v>0.85</c:v>
                </c:pt>
                <c:pt idx="37828">
                  <c:v>0.84599999999999997</c:v>
                </c:pt>
                <c:pt idx="37829">
                  <c:v>0.56799999999999995</c:v>
                </c:pt>
                <c:pt idx="37830">
                  <c:v>0.872</c:v>
                </c:pt>
                <c:pt idx="37831">
                  <c:v>0.59599999999999997</c:v>
                </c:pt>
                <c:pt idx="37832">
                  <c:v>0.59599999999999997</c:v>
                </c:pt>
                <c:pt idx="37833">
                  <c:v>0.56000000000000005</c:v>
                </c:pt>
                <c:pt idx="37834">
                  <c:v>0.59699999999999998</c:v>
                </c:pt>
                <c:pt idx="37835">
                  <c:v>0.60099999999999998</c:v>
                </c:pt>
                <c:pt idx="37836">
                  <c:v>0.96599999999999997</c:v>
                </c:pt>
                <c:pt idx="37837">
                  <c:v>0.6</c:v>
                </c:pt>
                <c:pt idx="37838">
                  <c:v>0.97699999999999998</c:v>
                </c:pt>
                <c:pt idx="37839">
                  <c:v>0.95699999999999996</c:v>
                </c:pt>
                <c:pt idx="37840">
                  <c:v>0.99</c:v>
                </c:pt>
                <c:pt idx="37841">
                  <c:v>0.96799999999999997</c:v>
                </c:pt>
                <c:pt idx="37842">
                  <c:v>0.96</c:v>
                </c:pt>
                <c:pt idx="37843">
                  <c:v>0.55500000000000005</c:v>
                </c:pt>
                <c:pt idx="37844">
                  <c:v>0.97499999999999998</c:v>
                </c:pt>
                <c:pt idx="37845">
                  <c:v>0.53300000000000003</c:v>
                </c:pt>
                <c:pt idx="37846">
                  <c:v>0.53300000000000003</c:v>
                </c:pt>
                <c:pt idx="37847">
                  <c:v>0.80400000000000005</c:v>
                </c:pt>
                <c:pt idx="37848">
                  <c:v>0.80200000000000005</c:v>
                </c:pt>
                <c:pt idx="37849">
                  <c:v>0.95899999999999996</c:v>
                </c:pt>
                <c:pt idx="37850">
                  <c:v>0.621</c:v>
                </c:pt>
                <c:pt idx="37851">
                  <c:v>0.95</c:v>
                </c:pt>
                <c:pt idx="37852">
                  <c:v>0.56899999999999995</c:v>
                </c:pt>
                <c:pt idx="37853">
                  <c:v>0.56899999999999995</c:v>
                </c:pt>
                <c:pt idx="37854">
                  <c:v>0.95899999999999996</c:v>
                </c:pt>
                <c:pt idx="37855">
                  <c:v>0.95499999999999996</c:v>
                </c:pt>
                <c:pt idx="37856">
                  <c:v>0.59199999999999997</c:v>
                </c:pt>
                <c:pt idx="37857">
                  <c:v>0.85099999999999998</c:v>
                </c:pt>
                <c:pt idx="37858">
                  <c:v>0.59699999999999998</c:v>
                </c:pt>
                <c:pt idx="37859">
                  <c:v>0.53900000000000003</c:v>
                </c:pt>
                <c:pt idx="37860">
                  <c:v>0.53900000000000003</c:v>
                </c:pt>
                <c:pt idx="37861">
                  <c:v>0.56100000000000005</c:v>
                </c:pt>
                <c:pt idx="37862">
                  <c:v>0.56200000000000006</c:v>
                </c:pt>
                <c:pt idx="37863">
                  <c:v>0.59199999999999997</c:v>
                </c:pt>
                <c:pt idx="37864">
                  <c:v>0.59199999999999997</c:v>
                </c:pt>
                <c:pt idx="37865">
                  <c:v>0.58099999999999996</c:v>
                </c:pt>
                <c:pt idx="37866">
                  <c:v>0.58099999999999996</c:v>
                </c:pt>
                <c:pt idx="37867">
                  <c:v>0.96299999999999997</c:v>
                </c:pt>
                <c:pt idx="37868">
                  <c:v>0.57799999999999996</c:v>
                </c:pt>
                <c:pt idx="37869">
                  <c:v>0.58499999999999996</c:v>
                </c:pt>
                <c:pt idx="37870">
                  <c:v>0.58499999999999996</c:v>
                </c:pt>
                <c:pt idx="37871">
                  <c:v>0.61199999999999999</c:v>
                </c:pt>
                <c:pt idx="37872">
                  <c:v>0.55000000000000004</c:v>
                </c:pt>
                <c:pt idx="37873">
                  <c:v>0.97699999999999998</c:v>
                </c:pt>
                <c:pt idx="37874">
                  <c:v>0.55900000000000005</c:v>
                </c:pt>
                <c:pt idx="37875">
                  <c:v>0.874</c:v>
                </c:pt>
                <c:pt idx="37876">
                  <c:v>0.95299999999999996</c:v>
                </c:pt>
                <c:pt idx="37877">
                  <c:v>0.996</c:v>
                </c:pt>
                <c:pt idx="37878">
                  <c:v>0.748</c:v>
                </c:pt>
                <c:pt idx="37879">
                  <c:v>0.95499999999999996</c:v>
                </c:pt>
                <c:pt idx="37880">
                  <c:v>0.747</c:v>
                </c:pt>
                <c:pt idx="37881">
                  <c:v>0.58799999999999997</c:v>
                </c:pt>
                <c:pt idx="37882">
                  <c:v>0.95399999999999996</c:v>
                </c:pt>
                <c:pt idx="37883">
                  <c:v>0.52700000000000002</c:v>
                </c:pt>
                <c:pt idx="37884">
                  <c:v>0.95899999999999996</c:v>
                </c:pt>
                <c:pt idx="37885">
                  <c:v>0.58099999999999996</c:v>
                </c:pt>
                <c:pt idx="37886">
                  <c:v>0.52600000000000002</c:v>
                </c:pt>
                <c:pt idx="37887">
                  <c:v>0.59199999999999997</c:v>
                </c:pt>
                <c:pt idx="37888">
                  <c:v>0.59299999999999997</c:v>
                </c:pt>
                <c:pt idx="37889">
                  <c:v>0.59299999999999997</c:v>
                </c:pt>
                <c:pt idx="37890">
                  <c:v>0.58699999999999997</c:v>
                </c:pt>
                <c:pt idx="37891">
                  <c:v>0.54400000000000004</c:v>
                </c:pt>
                <c:pt idx="37892">
                  <c:v>0.54400000000000004</c:v>
                </c:pt>
                <c:pt idx="37893">
                  <c:v>0.92500000000000004</c:v>
                </c:pt>
                <c:pt idx="37894">
                  <c:v>0.59199999999999997</c:v>
                </c:pt>
                <c:pt idx="37895">
                  <c:v>0.58899999999999997</c:v>
                </c:pt>
                <c:pt idx="37896">
                  <c:v>0.93100000000000005</c:v>
                </c:pt>
                <c:pt idx="37897">
                  <c:v>0.53200000000000003</c:v>
                </c:pt>
                <c:pt idx="37898">
                  <c:v>0.53200000000000003</c:v>
                </c:pt>
                <c:pt idx="37899">
                  <c:v>0.93799999999999994</c:v>
                </c:pt>
                <c:pt idx="37900">
                  <c:v>0.94699999999999995</c:v>
                </c:pt>
                <c:pt idx="37901">
                  <c:v>0.58099999999999996</c:v>
                </c:pt>
                <c:pt idx="37902">
                  <c:v>0.98399999999999999</c:v>
                </c:pt>
                <c:pt idx="37903">
                  <c:v>0.57399999999999995</c:v>
                </c:pt>
                <c:pt idx="37904">
                  <c:v>0.97099999999999997</c:v>
                </c:pt>
                <c:pt idx="37905">
                  <c:v>0.95399999999999996</c:v>
                </c:pt>
                <c:pt idx="37906">
                  <c:v>0.54200000000000004</c:v>
                </c:pt>
                <c:pt idx="37907">
                  <c:v>0.95299999999999996</c:v>
                </c:pt>
                <c:pt idx="37908">
                  <c:v>0.56499999999999995</c:v>
                </c:pt>
                <c:pt idx="37909">
                  <c:v>0.64100000000000001</c:v>
                </c:pt>
                <c:pt idx="37910">
                  <c:v>0.54600000000000004</c:v>
                </c:pt>
                <c:pt idx="37911">
                  <c:v>1</c:v>
                </c:pt>
                <c:pt idx="37912">
                  <c:v>0.54600000000000004</c:v>
                </c:pt>
                <c:pt idx="37913">
                  <c:v>0.97299999999999998</c:v>
                </c:pt>
                <c:pt idx="37914">
                  <c:v>0.58399999999999996</c:v>
                </c:pt>
                <c:pt idx="37915">
                  <c:v>0.99399999999999999</c:v>
                </c:pt>
                <c:pt idx="37916">
                  <c:v>0.56200000000000006</c:v>
                </c:pt>
                <c:pt idx="37917">
                  <c:v>0.56200000000000006</c:v>
                </c:pt>
                <c:pt idx="37918">
                  <c:v>0.59</c:v>
                </c:pt>
                <c:pt idx="37919">
                  <c:v>0.59</c:v>
                </c:pt>
                <c:pt idx="37920">
                  <c:v>0.57799999999999996</c:v>
                </c:pt>
                <c:pt idx="37921">
                  <c:v>0.58399999999999996</c:v>
                </c:pt>
                <c:pt idx="37922">
                  <c:v>0.95599999999999996</c:v>
                </c:pt>
                <c:pt idx="37923">
                  <c:v>0.94399999999999995</c:v>
                </c:pt>
                <c:pt idx="37924">
                  <c:v>0.92700000000000005</c:v>
                </c:pt>
                <c:pt idx="37925">
                  <c:v>0.625</c:v>
                </c:pt>
                <c:pt idx="37926">
                  <c:v>0.624</c:v>
                </c:pt>
                <c:pt idx="37927">
                  <c:v>0.53100000000000003</c:v>
                </c:pt>
                <c:pt idx="37928">
                  <c:v>0.93799999999999994</c:v>
                </c:pt>
                <c:pt idx="37929">
                  <c:v>0.58899999999999997</c:v>
                </c:pt>
                <c:pt idx="37930">
                  <c:v>0.95499999999999996</c:v>
                </c:pt>
                <c:pt idx="37931">
                  <c:v>0.52600000000000002</c:v>
                </c:pt>
                <c:pt idx="37932">
                  <c:v>0.52600000000000002</c:v>
                </c:pt>
                <c:pt idx="37933">
                  <c:v>0.53300000000000003</c:v>
                </c:pt>
                <c:pt idx="37934">
                  <c:v>0.75800000000000001</c:v>
                </c:pt>
                <c:pt idx="37935">
                  <c:v>0.752</c:v>
                </c:pt>
                <c:pt idx="37936">
                  <c:v>0.75700000000000001</c:v>
                </c:pt>
                <c:pt idx="37937">
                  <c:v>1.004</c:v>
                </c:pt>
                <c:pt idx="37938">
                  <c:v>0.98299999999999998</c:v>
                </c:pt>
                <c:pt idx="37939">
                  <c:v>0.53500000000000003</c:v>
                </c:pt>
                <c:pt idx="37940">
                  <c:v>0.91300000000000003</c:v>
                </c:pt>
                <c:pt idx="37941">
                  <c:v>0.53600000000000003</c:v>
                </c:pt>
                <c:pt idx="37942">
                  <c:v>0.55200000000000005</c:v>
                </c:pt>
                <c:pt idx="37943">
                  <c:v>0.93700000000000006</c:v>
                </c:pt>
                <c:pt idx="37944">
                  <c:v>0.92</c:v>
                </c:pt>
                <c:pt idx="37945">
                  <c:v>0.85299999999999998</c:v>
                </c:pt>
                <c:pt idx="37946">
                  <c:v>0.54400000000000004</c:v>
                </c:pt>
                <c:pt idx="37947">
                  <c:v>0.54400000000000004</c:v>
                </c:pt>
                <c:pt idx="37948">
                  <c:v>0.60599999999999998</c:v>
                </c:pt>
                <c:pt idx="37949">
                  <c:v>0.53300000000000003</c:v>
                </c:pt>
                <c:pt idx="37950">
                  <c:v>0.752</c:v>
                </c:pt>
                <c:pt idx="37951">
                  <c:v>0.90400000000000003</c:v>
                </c:pt>
                <c:pt idx="37952">
                  <c:v>0.95399999999999996</c:v>
                </c:pt>
                <c:pt idx="37953">
                  <c:v>0.53400000000000003</c:v>
                </c:pt>
                <c:pt idx="37954">
                  <c:v>0.98699999999999999</c:v>
                </c:pt>
                <c:pt idx="37955">
                  <c:v>0.98599999999999999</c:v>
                </c:pt>
                <c:pt idx="37956">
                  <c:v>0.97299999999999998</c:v>
                </c:pt>
                <c:pt idx="37957">
                  <c:v>0.64400000000000002</c:v>
                </c:pt>
                <c:pt idx="37958">
                  <c:v>0.64400000000000002</c:v>
                </c:pt>
                <c:pt idx="37959">
                  <c:v>0.52800000000000002</c:v>
                </c:pt>
                <c:pt idx="37960">
                  <c:v>0.64900000000000002</c:v>
                </c:pt>
                <c:pt idx="37961">
                  <c:v>0.63700000000000001</c:v>
                </c:pt>
                <c:pt idx="37962">
                  <c:v>0.59499999999999997</c:v>
                </c:pt>
                <c:pt idx="37963">
                  <c:v>0.57899999999999996</c:v>
                </c:pt>
                <c:pt idx="37964">
                  <c:v>0.97199999999999998</c:v>
                </c:pt>
                <c:pt idx="37965">
                  <c:v>0.875</c:v>
                </c:pt>
                <c:pt idx="37966">
                  <c:v>0.98699999999999999</c:v>
                </c:pt>
                <c:pt idx="37967">
                  <c:v>0.98699999999999999</c:v>
                </c:pt>
                <c:pt idx="37968">
                  <c:v>0.64900000000000002</c:v>
                </c:pt>
                <c:pt idx="37969">
                  <c:v>0.95</c:v>
                </c:pt>
                <c:pt idx="37970">
                  <c:v>0.85199999999999998</c:v>
                </c:pt>
                <c:pt idx="37971">
                  <c:v>0.59499999999999997</c:v>
                </c:pt>
                <c:pt idx="37972">
                  <c:v>0.84699999999999998</c:v>
                </c:pt>
                <c:pt idx="37973">
                  <c:v>0.96099999999999997</c:v>
                </c:pt>
                <c:pt idx="37974">
                  <c:v>0.96099999999999997</c:v>
                </c:pt>
                <c:pt idx="37975">
                  <c:v>0.53400000000000003</c:v>
                </c:pt>
                <c:pt idx="37976">
                  <c:v>0.53400000000000003</c:v>
                </c:pt>
                <c:pt idx="37977">
                  <c:v>0.64400000000000002</c:v>
                </c:pt>
                <c:pt idx="37978">
                  <c:v>0.55500000000000005</c:v>
                </c:pt>
                <c:pt idx="37979">
                  <c:v>0.58199999999999996</c:v>
                </c:pt>
                <c:pt idx="37980">
                  <c:v>0.58199999999999996</c:v>
                </c:pt>
                <c:pt idx="37981">
                  <c:v>0.52900000000000003</c:v>
                </c:pt>
                <c:pt idx="37982">
                  <c:v>0.53</c:v>
                </c:pt>
                <c:pt idx="37983">
                  <c:v>0.97099999999999997</c:v>
                </c:pt>
                <c:pt idx="37984">
                  <c:v>0.59899999999999998</c:v>
                </c:pt>
                <c:pt idx="37985">
                  <c:v>0.59899999999999998</c:v>
                </c:pt>
                <c:pt idx="37986">
                  <c:v>0.93700000000000006</c:v>
                </c:pt>
                <c:pt idx="37987">
                  <c:v>0.93799999999999994</c:v>
                </c:pt>
                <c:pt idx="37988">
                  <c:v>0.59899999999999998</c:v>
                </c:pt>
                <c:pt idx="37989">
                  <c:v>0.56999999999999995</c:v>
                </c:pt>
                <c:pt idx="37990">
                  <c:v>0.80900000000000005</c:v>
                </c:pt>
                <c:pt idx="37991">
                  <c:v>0.60299999999999998</c:v>
                </c:pt>
                <c:pt idx="37992">
                  <c:v>0.874</c:v>
                </c:pt>
                <c:pt idx="37993">
                  <c:v>0.60299999999999998</c:v>
                </c:pt>
                <c:pt idx="37994">
                  <c:v>0.95799999999999996</c:v>
                </c:pt>
                <c:pt idx="37995">
                  <c:v>0.94899999999999995</c:v>
                </c:pt>
                <c:pt idx="37996">
                  <c:v>0.85299999999999998</c:v>
                </c:pt>
                <c:pt idx="37997">
                  <c:v>0.96399999999999997</c:v>
                </c:pt>
                <c:pt idx="37998">
                  <c:v>0.97299999999999998</c:v>
                </c:pt>
                <c:pt idx="37999">
                  <c:v>0.98199999999999998</c:v>
                </c:pt>
                <c:pt idx="38000">
                  <c:v>0.53500000000000003</c:v>
                </c:pt>
                <c:pt idx="38001">
                  <c:v>0.53500000000000003</c:v>
                </c:pt>
                <c:pt idx="38002">
                  <c:v>0.96599999999999997</c:v>
                </c:pt>
                <c:pt idx="38003">
                  <c:v>0.54800000000000004</c:v>
                </c:pt>
                <c:pt idx="38004">
                  <c:v>0.97399999999999998</c:v>
                </c:pt>
                <c:pt idx="38005">
                  <c:v>0.97899999999999998</c:v>
                </c:pt>
                <c:pt idx="38006">
                  <c:v>0.95399999999999996</c:v>
                </c:pt>
                <c:pt idx="38007">
                  <c:v>0.96299999999999997</c:v>
                </c:pt>
                <c:pt idx="38008">
                  <c:v>0.626</c:v>
                </c:pt>
                <c:pt idx="38009">
                  <c:v>0.59899999999999998</c:v>
                </c:pt>
                <c:pt idx="38010">
                  <c:v>0.55300000000000005</c:v>
                </c:pt>
                <c:pt idx="38011">
                  <c:v>0.55300000000000005</c:v>
                </c:pt>
                <c:pt idx="38012">
                  <c:v>0.63</c:v>
                </c:pt>
                <c:pt idx="38013">
                  <c:v>0.56299999999999994</c:v>
                </c:pt>
                <c:pt idx="38014">
                  <c:v>0.56299999999999994</c:v>
                </c:pt>
                <c:pt idx="38015">
                  <c:v>0.92500000000000004</c:v>
                </c:pt>
                <c:pt idx="38016">
                  <c:v>0.53100000000000003</c:v>
                </c:pt>
                <c:pt idx="38017">
                  <c:v>0.53100000000000003</c:v>
                </c:pt>
                <c:pt idx="38018">
                  <c:v>0.57099999999999995</c:v>
                </c:pt>
                <c:pt idx="38019">
                  <c:v>0.63100000000000001</c:v>
                </c:pt>
                <c:pt idx="38020">
                  <c:v>0.55900000000000005</c:v>
                </c:pt>
                <c:pt idx="38021">
                  <c:v>0.95699999999999996</c:v>
                </c:pt>
                <c:pt idx="38022">
                  <c:v>0.56699999999999995</c:v>
                </c:pt>
                <c:pt idx="38023">
                  <c:v>0.995</c:v>
                </c:pt>
                <c:pt idx="38024">
                  <c:v>0.97</c:v>
                </c:pt>
                <c:pt idx="38025">
                  <c:v>0.98799999999999999</c:v>
                </c:pt>
                <c:pt idx="38026">
                  <c:v>0.56699999999999995</c:v>
                </c:pt>
                <c:pt idx="38027">
                  <c:v>0.98199999999999998</c:v>
                </c:pt>
                <c:pt idx="38028">
                  <c:v>0.98499999999999999</c:v>
                </c:pt>
                <c:pt idx="38029">
                  <c:v>0.61699999999999999</c:v>
                </c:pt>
                <c:pt idx="38030">
                  <c:v>1.002</c:v>
                </c:pt>
                <c:pt idx="38031">
                  <c:v>0.53800000000000003</c:v>
                </c:pt>
                <c:pt idx="38032">
                  <c:v>0.77300000000000002</c:v>
                </c:pt>
                <c:pt idx="38033">
                  <c:v>0.98</c:v>
                </c:pt>
                <c:pt idx="38034">
                  <c:v>0.53800000000000003</c:v>
                </c:pt>
                <c:pt idx="38035">
                  <c:v>0.59199999999999997</c:v>
                </c:pt>
                <c:pt idx="38036">
                  <c:v>1.012</c:v>
                </c:pt>
                <c:pt idx="38037">
                  <c:v>0.96499999999999997</c:v>
                </c:pt>
                <c:pt idx="38038">
                  <c:v>1.004</c:v>
                </c:pt>
                <c:pt idx="38039">
                  <c:v>0.95699999999999996</c:v>
                </c:pt>
                <c:pt idx="38040">
                  <c:v>0.83399999999999996</c:v>
                </c:pt>
                <c:pt idx="38041">
                  <c:v>0.59599999999999997</c:v>
                </c:pt>
                <c:pt idx="38042">
                  <c:v>0.96099999999999997</c:v>
                </c:pt>
                <c:pt idx="38043">
                  <c:v>0.97399999999999998</c:v>
                </c:pt>
                <c:pt idx="38044">
                  <c:v>0.95099999999999996</c:v>
                </c:pt>
                <c:pt idx="38045">
                  <c:v>0.59699999999999998</c:v>
                </c:pt>
                <c:pt idx="38046">
                  <c:v>0.62</c:v>
                </c:pt>
                <c:pt idx="38047">
                  <c:v>0.52900000000000003</c:v>
                </c:pt>
                <c:pt idx="38048">
                  <c:v>0.52900000000000003</c:v>
                </c:pt>
                <c:pt idx="38049">
                  <c:v>0.621</c:v>
                </c:pt>
                <c:pt idx="38050">
                  <c:v>0.58899999999999997</c:v>
                </c:pt>
                <c:pt idx="38051">
                  <c:v>0.94</c:v>
                </c:pt>
                <c:pt idx="38052">
                  <c:v>0.99199999999999999</c:v>
                </c:pt>
                <c:pt idx="38053">
                  <c:v>0.93899999999999995</c:v>
                </c:pt>
                <c:pt idx="38054">
                  <c:v>0.58399999999999996</c:v>
                </c:pt>
                <c:pt idx="38055">
                  <c:v>0.99299999999999999</c:v>
                </c:pt>
                <c:pt idx="38056">
                  <c:v>0.55600000000000005</c:v>
                </c:pt>
                <c:pt idx="38057">
                  <c:v>1.004</c:v>
                </c:pt>
                <c:pt idx="38058">
                  <c:v>0.95899999999999996</c:v>
                </c:pt>
                <c:pt idx="38059">
                  <c:v>0.54400000000000004</c:v>
                </c:pt>
                <c:pt idx="38060">
                  <c:v>0.96</c:v>
                </c:pt>
                <c:pt idx="38061">
                  <c:v>0.80200000000000005</c:v>
                </c:pt>
                <c:pt idx="38062">
                  <c:v>0.94899999999999995</c:v>
                </c:pt>
                <c:pt idx="38063">
                  <c:v>1.0069999999999999</c:v>
                </c:pt>
                <c:pt idx="38064">
                  <c:v>0.97499999999999998</c:v>
                </c:pt>
                <c:pt idx="38065">
                  <c:v>0.54800000000000004</c:v>
                </c:pt>
                <c:pt idx="38066">
                  <c:v>0.64300000000000002</c:v>
                </c:pt>
                <c:pt idx="38067">
                  <c:v>0.95099999999999996</c:v>
                </c:pt>
                <c:pt idx="38068">
                  <c:v>0.96099999999999997</c:v>
                </c:pt>
                <c:pt idx="38069">
                  <c:v>0.54800000000000004</c:v>
                </c:pt>
                <c:pt idx="38070">
                  <c:v>0.59099999999999997</c:v>
                </c:pt>
                <c:pt idx="38071">
                  <c:v>0.97899999999999998</c:v>
                </c:pt>
                <c:pt idx="38072">
                  <c:v>0.95799999999999996</c:v>
                </c:pt>
                <c:pt idx="38073">
                  <c:v>0.58699999999999997</c:v>
                </c:pt>
                <c:pt idx="38074">
                  <c:v>0.97799999999999998</c:v>
                </c:pt>
                <c:pt idx="38075">
                  <c:v>0.59399999999999997</c:v>
                </c:pt>
                <c:pt idx="38076">
                  <c:v>0.59399999999999997</c:v>
                </c:pt>
                <c:pt idx="38077">
                  <c:v>1.002</c:v>
                </c:pt>
                <c:pt idx="38078">
                  <c:v>0.58799999999999997</c:v>
                </c:pt>
                <c:pt idx="38079">
                  <c:v>0.54800000000000004</c:v>
                </c:pt>
                <c:pt idx="38080">
                  <c:v>0.54800000000000004</c:v>
                </c:pt>
                <c:pt idx="38081">
                  <c:v>1.008</c:v>
                </c:pt>
                <c:pt idx="38082">
                  <c:v>0.627</c:v>
                </c:pt>
                <c:pt idx="38083">
                  <c:v>0.625</c:v>
                </c:pt>
                <c:pt idx="38084">
                  <c:v>0.99199999999999999</c:v>
                </c:pt>
                <c:pt idx="38085">
                  <c:v>0.53300000000000003</c:v>
                </c:pt>
                <c:pt idx="38086">
                  <c:v>0.92900000000000005</c:v>
                </c:pt>
                <c:pt idx="38087">
                  <c:v>0.76400000000000001</c:v>
                </c:pt>
                <c:pt idx="38088">
                  <c:v>0.75900000000000001</c:v>
                </c:pt>
                <c:pt idx="38089">
                  <c:v>0.94099999999999995</c:v>
                </c:pt>
                <c:pt idx="38090">
                  <c:v>0.76400000000000001</c:v>
                </c:pt>
                <c:pt idx="38091">
                  <c:v>0.99099999999999999</c:v>
                </c:pt>
                <c:pt idx="38092">
                  <c:v>0.52100000000000002</c:v>
                </c:pt>
                <c:pt idx="38093">
                  <c:v>0.95499999999999996</c:v>
                </c:pt>
                <c:pt idx="38094">
                  <c:v>0.52200000000000002</c:v>
                </c:pt>
                <c:pt idx="38095">
                  <c:v>0.63400000000000001</c:v>
                </c:pt>
                <c:pt idx="38096">
                  <c:v>0.97699999999999998</c:v>
                </c:pt>
                <c:pt idx="38097">
                  <c:v>0.85399999999999998</c:v>
                </c:pt>
                <c:pt idx="38098">
                  <c:v>0.54300000000000004</c:v>
                </c:pt>
                <c:pt idx="38099">
                  <c:v>0.54500000000000004</c:v>
                </c:pt>
                <c:pt idx="38100">
                  <c:v>0.54500000000000004</c:v>
                </c:pt>
                <c:pt idx="38101">
                  <c:v>0.53500000000000003</c:v>
                </c:pt>
                <c:pt idx="38102">
                  <c:v>0.60799999999999998</c:v>
                </c:pt>
                <c:pt idx="38103">
                  <c:v>0.96</c:v>
                </c:pt>
                <c:pt idx="38104">
                  <c:v>0.91100000000000003</c:v>
                </c:pt>
                <c:pt idx="38105">
                  <c:v>0.53500000000000003</c:v>
                </c:pt>
                <c:pt idx="38106">
                  <c:v>0.93799999999999994</c:v>
                </c:pt>
                <c:pt idx="38107">
                  <c:v>0.95299999999999996</c:v>
                </c:pt>
                <c:pt idx="38108">
                  <c:v>0.92900000000000005</c:v>
                </c:pt>
                <c:pt idx="38109">
                  <c:v>0.85299999999999998</c:v>
                </c:pt>
                <c:pt idx="38110">
                  <c:v>0.84699999999999998</c:v>
                </c:pt>
                <c:pt idx="38111">
                  <c:v>0.64</c:v>
                </c:pt>
                <c:pt idx="38112">
                  <c:v>0.97399999999999998</c:v>
                </c:pt>
                <c:pt idx="38113">
                  <c:v>0.99199999999999999</c:v>
                </c:pt>
                <c:pt idx="38114">
                  <c:v>0.996</c:v>
                </c:pt>
                <c:pt idx="38115">
                  <c:v>0.65300000000000002</c:v>
                </c:pt>
                <c:pt idx="38116">
                  <c:v>0.59699999999999998</c:v>
                </c:pt>
                <c:pt idx="38117">
                  <c:v>0.57999999999999996</c:v>
                </c:pt>
                <c:pt idx="38118">
                  <c:v>0.65300000000000002</c:v>
                </c:pt>
                <c:pt idx="38119">
                  <c:v>0.97799999999999998</c:v>
                </c:pt>
                <c:pt idx="38120">
                  <c:v>0.95399999999999996</c:v>
                </c:pt>
                <c:pt idx="38121">
                  <c:v>0.878</c:v>
                </c:pt>
                <c:pt idx="38122">
                  <c:v>0.99099999999999999</c:v>
                </c:pt>
                <c:pt idx="38123">
                  <c:v>0.98</c:v>
                </c:pt>
                <c:pt idx="38124">
                  <c:v>1.0029999999999999</c:v>
                </c:pt>
                <c:pt idx="38125">
                  <c:v>0.59899999999999998</c:v>
                </c:pt>
                <c:pt idx="38126">
                  <c:v>0.96299999999999997</c:v>
                </c:pt>
                <c:pt idx="38127">
                  <c:v>0.52100000000000002</c:v>
                </c:pt>
                <c:pt idx="38128">
                  <c:v>0.52100000000000002</c:v>
                </c:pt>
                <c:pt idx="38129">
                  <c:v>0.96</c:v>
                </c:pt>
                <c:pt idx="38130">
                  <c:v>0.85399999999999998</c:v>
                </c:pt>
                <c:pt idx="38131">
                  <c:v>0.95299999999999996</c:v>
                </c:pt>
                <c:pt idx="38132">
                  <c:v>0.58399999999999996</c:v>
                </c:pt>
                <c:pt idx="38133">
                  <c:v>0.58399999999999996</c:v>
                </c:pt>
                <c:pt idx="38134">
                  <c:v>0.51700000000000002</c:v>
                </c:pt>
                <c:pt idx="38135">
                  <c:v>0.97</c:v>
                </c:pt>
                <c:pt idx="38136">
                  <c:v>0.53700000000000003</c:v>
                </c:pt>
                <c:pt idx="38137">
                  <c:v>0.51700000000000002</c:v>
                </c:pt>
                <c:pt idx="38138">
                  <c:v>0.97599999999999998</c:v>
                </c:pt>
                <c:pt idx="38139">
                  <c:v>0.60099999999999998</c:v>
                </c:pt>
                <c:pt idx="38140">
                  <c:v>0.60599999999999998</c:v>
                </c:pt>
                <c:pt idx="38141">
                  <c:v>0.995</c:v>
                </c:pt>
                <c:pt idx="38142">
                  <c:v>0.94</c:v>
                </c:pt>
                <c:pt idx="38143">
                  <c:v>0.60499999999999998</c:v>
                </c:pt>
                <c:pt idx="38144">
                  <c:v>0.57099999999999995</c:v>
                </c:pt>
                <c:pt idx="38145">
                  <c:v>0.81399999999999995</c:v>
                </c:pt>
                <c:pt idx="38146">
                  <c:v>0.96799999999999997</c:v>
                </c:pt>
                <c:pt idx="38147">
                  <c:v>0.94</c:v>
                </c:pt>
                <c:pt idx="38148">
                  <c:v>0.98</c:v>
                </c:pt>
                <c:pt idx="38149">
                  <c:v>0.98699999999999999</c:v>
                </c:pt>
                <c:pt idx="38150">
                  <c:v>0.98499999999999999</c:v>
                </c:pt>
                <c:pt idx="38151">
                  <c:v>0.96099999999999997</c:v>
                </c:pt>
                <c:pt idx="38152">
                  <c:v>0.95899999999999996</c:v>
                </c:pt>
                <c:pt idx="38153">
                  <c:v>0.96099999999999997</c:v>
                </c:pt>
                <c:pt idx="38154">
                  <c:v>0.55000000000000004</c:v>
                </c:pt>
                <c:pt idx="38155">
                  <c:v>0.96699999999999997</c:v>
                </c:pt>
                <c:pt idx="38156">
                  <c:v>0.97299999999999998</c:v>
                </c:pt>
                <c:pt idx="38157">
                  <c:v>0.96699999999999997</c:v>
                </c:pt>
                <c:pt idx="38158">
                  <c:v>0.98299999999999998</c:v>
                </c:pt>
                <c:pt idx="38159">
                  <c:v>0.97899999999999998</c:v>
                </c:pt>
                <c:pt idx="38160">
                  <c:v>0.93400000000000005</c:v>
                </c:pt>
                <c:pt idx="38161">
                  <c:v>0.63500000000000001</c:v>
                </c:pt>
                <c:pt idx="38162">
                  <c:v>0.83199999999999996</c:v>
                </c:pt>
                <c:pt idx="38163">
                  <c:v>0.63600000000000001</c:v>
                </c:pt>
                <c:pt idx="38164">
                  <c:v>0.95</c:v>
                </c:pt>
                <c:pt idx="38165">
                  <c:v>0.53400000000000003</c:v>
                </c:pt>
                <c:pt idx="38166">
                  <c:v>0.53400000000000003</c:v>
                </c:pt>
                <c:pt idx="38167">
                  <c:v>0.55600000000000005</c:v>
                </c:pt>
                <c:pt idx="38168">
                  <c:v>0.98699999999999999</c:v>
                </c:pt>
                <c:pt idx="38169">
                  <c:v>0.97699999999999998</c:v>
                </c:pt>
                <c:pt idx="38170">
                  <c:v>1.0089999999999999</c:v>
                </c:pt>
                <c:pt idx="38171">
                  <c:v>0.99</c:v>
                </c:pt>
                <c:pt idx="38172">
                  <c:v>0.96099999999999997</c:v>
                </c:pt>
                <c:pt idx="38173">
                  <c:v>1.008</c:v>
                </c:pt>
                <c:pt idx="38174">
                  <c:v>0.95499999999999996</c:v>
                </c:pt>
                <c:pt idx="38175">
                  <c:v>1.004</c:v>
                </c:pt>
                <c:pt idx="38176">
                  <c:v>0.77700000000000002</c:v>
                </c:pt>
                <c:pt idx="38177">
                  <c:v>1.018</c:v>
                </c:pt>
                <c:pt idx="38178">
                  <c:v>0.52400000000000002</c:v>
                </c:pt>
                <c:pt idx="38179">
                  <c:v>0.84199999999999997</c:v>
                </c:pt>
                <c:pt idx="38180">
                  <c:v>0.879</c:v>
                </c:pt>
                <c:pt idx="38181">
                  <c:v>0.98499999999999999</c:v>
                </c:pt>
                <c:pt idx="38182">
                  <c:v>0.95699999999999996</c:v>
                </c:pt>
                <c:pt idx="38183">
                  <c:v>0.97</c:v>
                </c:pt>
                <c:pt idx="38184">
                  <c:v>0.59899999999999998</c:v>
                </c:pt>
                <c:pt idx="38185">
                  <c:v>0.63</c:v>
                </c:pt>
                <c:pt idx="38186">
                  <c:v>0.59899999999999998</c:v>
                </c:pt>
                <c:pt idx="38187">
                  <c:v>0.79900000000000004</c:v>
                </c:pt>
                <c:pt idx="38188">
                  <c:v>0.96799999999999997</c:v>
                </c:pt>
                <c:pt idx="38189">
                  <c:v>0.998</c:v>
                </c:pt>
                <c:pt idx="38190">
                  <c:v>0.624</c:v>
                </c:pt>
                <c:pt idx="38191">
                  <c:v>1.0089999999999999</c:v>
                </c:pt>
                <c:pt idx="38192">
                  <c:v>0.96299999999999997</c:v>
                </c:pt>
                <c:pt idx="38193">
                  <c:v>0.625</c:v>
                </c:pt>
                <c:pt idx="38194">
                  <c:v>0.51600000000000001</c:v>
                </c:pt>
                <c:pt idx="38195">
                  <c:v>0.51600000000000001</c:v>
                </c:pt>
                <c:pt idx="38196">
                  <c:v>0.95299999999999996</c:v>
                </c:pt>
                <c:pt idx="38197">
                  <c:v>0.999</c:v>
                </c:pt>
                <c:pt idx="38198">
                  <c:v>0.94899999999999995</c:v>
                </c:pt>
                <c:pt idx="38199">
                  <c:v>0.98699999999999999</c:v>
                </c:pt>
                <c:pt idx="38200">
                  <c:v>0.94099999999999995</c:v>
                </c:pt>
                <c:pt idx="38201">
                  <c:v>0.80900000000000005</c:v>
                </c:pt>
                <c:pt idx="38202">
                  <c:v>1.0129999999999999</c:v>
                </c:pt>
                <c:pt idx="38203">
                  <c:v>1.0129999999999999</c:v>
                </c:pt>
                <c:pt idx="38204">
                  <c:v>0.96299999999999997</c:v>
                </c:pt>
                <c:pt idx="38205">
                  <c:v>0.54900000000000004</c:v>
                </c:pt>
                <c:pt idx="38206">
                  <c:v>0.64600000000000002</c:v>
                </c:pt>
                <c:pt idx="38207">
                  <c:v>0.55000000000000004</c:v>
                </c:pt>
                <c:pt idx="38208">
                  <c:v>0.67200000000000004</c:v>
                </c:pt>
                <c:pt idx="38209">
                  <c:v>0.998</c:v>
                </c:pt>
                <c:pt idx="38210">
                  <c:v>0.98</c:v>
                </c:pt>
                <c:pt idx="38211">
                  <c:v>0.59299999999999997</c:v>
                </c:pt>
                <c:pt idx="38212">
                  <c:v>0.96799999999999997</c:v>
                </c:pt>
                <c:pt idx="38213">
                  <c:v>0.58899999999999997</c:v>
                </c:pt>
                <c:pt idx="38214">
                  <c:v>0.98299999999999998</c:v>
                </c:pt>
                <c:pt idx="38215">
                  <c:v>1.0089999999999999</c:v>
                </c:pt>
                <c:pt idx="38216">
                  <c:v>0.98199999999999998</c:v>
                </c:pt>
                <c:pt idx="38217">
                  <c:v>0.59</c:v>
                </c:pt>
                <c:pt idx="38218">
                  <c:v>0.98099999999999998</c:v>
                </c:pt>
                <c:pt idx="38219">
                  <c:v>0.77</c:v>
                </c:pt>
                <c:pt idx="38220">
                  <c:v>0.76400000000000001</c:v>
                </c:pt>
                <c:pt idx="38221">
                  <c:v>0.95899999999999996</c:v>
                </c:pt>
                <c:pt idx="38222">
                  <c:v>0.76900000000000002</c:v>
                </c:pt>
                <c:pt idx="38223">
                  <c:v>0.999</c:v>
                </c:pt>
                <c:pt idx="38224">
                  <c:v>0.93100000000000005</c:v>
                </c:pt>
                <c:pt idx="38225">
                  <c:v>0.85399999999999998</c:v>
                </c:pt>
                <c:pt idx="38226">
                  <c:v>0.82699999999999996</c:v>
                </c:pt>
                <c:pt idx="38227">
                  <c:v>0.63900000000000001</c:v>
                </c:pt>
                <c:pt idx="38228">
                  <c:v>0.53700000000000003</c:v>
                </c:pt>
                <c:pt idx="38229">
                  <c:v>0.96499999999999997</c:v>
                </c:pt>
                <c:pt idx="38230">
                  <c:v>0.60899999999999999</c:v>
                </c:pt>
                <c:pt idx="38231">
                  <c:v>0.53700000000000003</c:v>
                </c:pt>
                <c:pt idx="38232">
                  <c:v>0.54400000000000004</c:v>
                </c:pt>
                <c:pt idx="38233">
                  <c:v>0.95799999999999996</c:v>
                </c:pt>
                <c:pt idx="38234">
                  <c:v>0.64300000000000002</c:v>
                </c:pt>
                <c:pt idx="38235">
                  <c:v>0.65600000000000003</c:v>
                </c:pt>
                <c:pt idx="38236">
                  <c:v>0.94</c:v>
                </c:pt>
                <c:pt idx="38237">
                  <c:v>0.65600000000000003</c:v>
                </c:pt>
                <c:pt idx="38238">
                  <c:v>0.93799999999999994</c:v>
                </c:pt>
                <c:pt idx="38239">
                  <c:v>0.998</c:v>
                </c:pt>
                <c:pt idx="38240">
                  <c:v>0.97899999999999998</c:v>
                </c:pt>
                <c:pt idx="38241">
                  <c:v>1.004</c:v>
                </c:pt>
                <c:pt idx="38242">
                  <c:v>0.96299999999999997</c:v>
                </c:pt>
                <c:pt idx="38243">
                  <c:v>0.85499999999999998</c:v>
                </c:pt>
                <c:pt idx="38244">
                  <c:v>0.98299999999999998</c:v>
                </c:pt>
                <c:pt idx="38245">
                  <c:v>0.86499999999999999</c:v>
                </c:pt>
                <c:pt idx="38246">
                  <c:v>0.92500000000000004</c:v>
                </c:pt>
                <c:pt idx="38247">
                  <c:v>0.82699999999999996</c:v>
                </c:pt>
                <c:pt idx="38248">
                  <c:v>0.92700000000000005</c:v>
                </c:pt>
                <c:pt idx="38249">
                  <c:v>0.873</c:v>
                </c:pt>
                <c:pt idx="38250">
                  <c:v>0.873</c:v>
                </c:pt>
                <c:pt idx="38251">
                  <c:v>0.53200000000000003</c:v>
                </c:pt>
                <c:pt idx="38252">
                  <c:v>0.91400000000000003</c:v>
                </c:pt>
                <c:pt idx="38253">
                  <c:v>0.63</c:v>
                </c:pt>
                <c:pt idx="38254">
                  <c:v>0.90100000000000002</c:v>
                </c:pt>
                <c:pt idx="38255">
                  <c:v>0.91400000000000003</c:v>
                </c:pt>
                <c:pt idx="38256">
                  <c:v>0.872</c:v>
                </c:pt>
                <c:pt idx="38257">
                  <c:v>0.87</c:v>
                </c:pt>
                <c:pt idx="38258">
                  <c:v>0.92800000000000005</c:v>
                </c:pt>
                <c:pt idx="38259">
                  <c:v>0.52400000000000002</c:v>
                </c:pt>
                <c:pt idx="38260">
                  <c:v>0.878</c:v>
                </c:pt>
                <c:pt idx="38261">
                  <c:v>0.64600000000000002</c:v>
                </c:pt>
                <c:pt idx="38262">
                  <c:v>0.84799999999999998</c:v>
                </c:pt>
                <c:pt idx="38263">
                  <c:v>0.86699999999999999</c:v>
                </c:pt>
                <c:pt idx="38264">
                  <c:v>0.92600000000000005</c:v>
                </c:pt>
                <c:pt idx="38265">
                  <c:v>0.872</c:v>
                </c:pt>
                <c:pt idx="38266">
                  <c:v>0.878</c:v>
                </c:pt>
                <c:pt idx="38267">
                  <c:v>0.92300000000000004</c:v>
                </c:pt>
                <c:pt idx="38268">
                  <c:v>0.877</c:v>
                </c:pt>
                <c:pt idx="38269">
                  <c:v>0.94799999999999995</c:v>
                </c:pt>
                <c:pt idx="38270">
                  <c:v>0.92500000000000004</c:v>
                </c:pt>
                <c:pt idx="38271">
                  <c:v>0.55300000000000005</c:v>
                </c:pt>
                <c:pt idx="38272">
                  <c:v>0.94499999999999995</c:v>
                </c:pt>
                <c:pt idx="38273">
                  <c:v>0.95199999999999996</c:v>
                </c:pt>
                <c:pt idx="38274">
                  <c:v>0.89100000000000001</c:v>
                </c:pt>
                <c:pt idx="38275">
                  <c:v>0.94599999999999995</c:v>
                </c:pt>
                <c:pt idx="38276">
                  <c:v>0.56200000000000006</c:v>
                </c:pt>
                <c:pt idx="38277">
                  <c:v>0.872</c:v>
                </c:pt>
                <c:pt idx="38278">
                  <c:v>0.91800000000000004</c:v>
                </c:pt>
                <c:pt idx="38279">
                  <c:v>0.92100000000000004</c:v>
                </c:pt>
                <c:pt idx="38280">
                  <c:v>0.91300000000000003</c:v>
                </c:pt>
                <c:pt idx="38281">
                  <c:v>0.59399999999999997</c:v>
                </c:pt>
                <c:pt idx="38282">
                  <c:v>0.56299999999999994</c:v>
                </c:pt>
                <c:pt idx="38283">
                  <c:v>0.66600000000000004</c:v>
                </c:pt>
                <c:pt idx="38284">
                  <c:v>0.86499999999999999</c:v>
                </c:pt>
                <c:pt idx="38285">
                  <c:v>0.92500000000000004</c:v>
                </c:pt>
                <c:pt idx="38286">
                  <c:v>0.89900000000000002</c:v>
                </c:pt>
                <c:pt idx="38287">
                  <c:v>0.94499999999999995</c:v>
                </c:pt>
                <c:pt idx="38288">
                  <c:v>0.94899999999999995</c:v>
                </c:pt>
                <c:pt idx="38289">
                  <c:v>0.92500000000000004</c:v>
                </c:pt>
                <c:pt idx="38290">
                  <c:v>0.86899999999999999</c:v>
                </c:pt>
                <c:pt idx="38291">
                  <c:v>0.95399999999999996</c:v>
                </c:pt>
                <c:pt idx="38292">
                  <c:v>0.95399999999999996</c:v>
                </c:pt>
                <c:pt idx="38293">
                  <c:v>0.67700000000000005</c:v>
                </c:pt>
                <c:pt idx="38294">
                  <c:v>0.873</c:v>
                </c:pt>
                <c:pt idx="38295">
                  <c:v>0.61399999999999999</c:v>
                </c:pt>
                <c:pt idx="38296">
                  <c:v>0.86599999999999999</c:v>
                </c:pt>
                <c:pt idx="38297">
                  <c:v>0.53100000000000003</c:v>
                </c:pt>
                <c:pt idx="38298">
                  <c:v>0.88200000000000001</c:v>
                </c:pt>
                <c:pt idx="38299">
                  <c:v>0.82799999999999996</c:v>
                </c:pt>
                <c:pt idx="38300">
                  <c:v>0.92400000000000004</c:v>
                </c:pt>
                <c:pt idx="38301">
                  <c:v>0.53100000000000003</c:v>
                </c:pt>
                <c:pt idx="38302">
                  <c:v>0.91900000000000004</c:v>
                </c:pt>
                <c:pt idx="38303">
                  <c:v>0.63900000000000001</c:v>
                </c:pt>
                <c:pt idx="38304">
                  <c:v>0.94899999999999995</c:v>
                </c:pt>
                <c:pt idx="38305">
                  <c:v>0.88900000000000001</c:v>
                </c:pt>
                <c:pt idx="38306">
                  <c:v>0.95099999999999996</c:v>
                </c:pt>
                <c:pt idx="38307">
                  <c:v>0.55200000000000005</c:v>
                </c:pt>
                <c:pt idx="38308">
                  <c:v>0.55700000000000005</c:v>
                </c:pt>
                <c:pt idx="38309">
                  <c:v>0.93899999999999995</c:v>
                </c:pt>
                <c:pt idx="38310">
                  <c:v>0.90800000000000003</c:v>
                </c:pt>
                <c:pt idx="38311">
                  <c:v>0.55300000000000005</c:v>
                </c:pt>
                <c:pt idx="38312">
                  <c:v>0.94899999999999995</c:v>
                </c:pt>
                <c:pt idx="38313">
                  <c:v>0.64700000000000002</c:v>
                </c:pt>
                <c:pt idx="38314">
                  <c:v>0.92500000000000004</c:v>
                </c:pt>
                <c:pt idx="38315">
                  <c:v>0.95199999999999996</c:v>
                </c:pt>
                <c:pt idx="38316">
                  <c:v>0.9</c:v>
                </c:pt>
                <c:pt idx="38317">
                  <c:v>0.89600000000000002</c:v>
                </c:pt>
                <c:pt idx="38318">
                  <c:v>0.59399999999999997</c:v>
                </c:pt>
                <c:pt idx="38319">
                  <c:v>0.87</c:v>
                </c:pt>
                <c:pt idx="38320">
                  <c:v>0.52200000000000002</c:v>
                </c:pt>
                <c:pt idx="38321">
                  <c:v>0.92100000000000004</c:v>
                </c:pt>
                <c:pt idx="38322">
                  <c:v>0.94799999999999995</c:v>
                </c:pt>
                <c:pt idx="38323">
                  <c:v>0.91700000000000004</c:v>
                </c:pt>
                <c:pt idx="38324">
                  <c:v>0.89200000000000002</c:v>
                </c:pt>
                <c:pt idx="38325">
                  <c:v>0.89100000000000001</c:v>
                </c:pt>
                <c:pt idx="38326">
                  <c:v>0.52300000000000002</c:v>
                </c:pt>
                <c:pt idx="38327">
                  <c:v>0.52600000000000002</c:v>
                </c:pt>
                <c:pt idx="38328">
                  <c:v>0.94</c:v>
                </c:pt>
                <c:pt idx="38329">
                  <c:v>0.94099999999999995</c:v>
                </c:pt>
                <c:pt idx="38330">
                  <c:v>0.95699999999999996</c:v>
                </c:pt>
                <c:pt idx="38331">
                  <c:v>0.85299999999999998</c:v>
                </c:pt>
                <c:pt idx="38332">
                  <c:v>0.87</c:v>
                </c:pt>
                <c:pt idx="38333">
                  <c:v>0.56499999999999995</c:v>
                </c:pt>
                <c:pt idx="38334">
                  <c:v>0.83899999999999997</c:v>
                </c:pt>
                <c:pt idx="38335">
                  <c:v>0.91400000000000003</c:v>
                </c:pt>
                <c:pt idx="38336">
                  <c:v>0.66200000000000003</c:v>
                </c:pt>
                <c:pt idx="38337">
                  <c:v>0.871</c:v>
                </c:pt>
                <c:pt idx="38338">
                  <c:v>0.877</c:v>
                </c:pt>
                <c:pt idx="38339">
                  <c:v>0.86799999999999999</c:v>
                </c:pt>
                <c:pt idx="38340">
                  <c:v>0.94399999999999995</c:v>
                </c:pt>
                <c:pt idx="38341">
                  <c:v>0.54700000000000004</c:v>
                </c:pt>
                <c:pt idx="38342">
                  <c:v>0.92600000000000005</c:v>
                </c:pt>
                <c:pt idx="38343">
                  <c:v>0.90800000000000003</c:v>
                </c:pt>
                <c:pt idx="38344">
                  <c:v>0.94199999999999995</c:v>
                </c:pt>
                <c:pt idx="38345">
                  <c:v>0.94099999999999995</c:v>
                </c:pt>
                <c:pt idx="38346">
                  <c:v>0.92100000000000004</c:v>
                </c:pt>
                <c:pt idx="38347">
                  <c:v>0.91400000000000003</c:v>
                </c:pt>
                <c:pt idx="38348">
                  <c:v>0.875</c:v>
                </c:pt>
                <c:pt idx="38349">
                  <c:v>0.92700000000000005</c:v>
                </c:pt>
                <c:pt idx="38350">
                  <c:v>0.92</c:v>
                </c:pt>
                <c:pt idx="38351">
                  <c:v>0.874</c:v>
                </c:pt>
                <c:pt idx="38352">
                  <c:v>0.93</c:v>
                </c:pt>
                <c:pt idx="38353">
                  <c:v>0.872</c:v>
                </c:pt>
                <c:pt idx="38354">
                  <c:v>0.53300000000000003</c:v>
                </c:pt>
                <c:pt idx="38355">
                  <c:v>0.93300000000000005</c:v>
                </c:pt>
                <c:pt idx="38356">
                  <c:v>0.89500000000000002</c:v>
                </c:pt>
                <c:pt idx="38357">
                  <c:v>0.91700000000000004</c:v>
                </c:pt>
                <c:pt idx="38358">
                  <c:v>0.63400000000000001</c:v>
                </c:pt>
                <c:pt idx="38359">
                  <c:v>0.94299999999999995</c:v>
                </c:pt>
                <c:pt idx="38360">
                  <c:v>0.91800000000000004</c:v>
                </c:pt>
                <c:pt idx="38361">
                  <c:v>0.86899999999999999</c:v>
                </c:pt>
                <c:pt idx="38362">
                  <c:v>0.88</c:v>
                </c:pt>
                <c:pt idx="38363">
                  <c:v>0.94099999999999995</c:v>
                </c:pt>
                <c:pt idx="38364">
                  <c:v>0.94899999999999995</c:v>
                </c:pt>
                <c:pt idx="38365">
                  <c:v>0.64800000000000002</c:v>
                </c:pt>
                <c:pt idx="38366">
                  <c:v>0.875</c:v>
                </c:pt>
                <c:pt idx="38367">
                  <c:v>0.876</c:v>
                </c:pt>
                <c:pt idx="38368">
                  <c:v>0.84899999999999998</c:v>
                </c:pt>
                <c:pt idx="38369">
                  <c:v>0.88</c:v>
                </c:pt>
                <c:pt idx="38370">
                  <c:v>0.88</c:v>
                </c:pt>
                <c:pt idx="38371">
                  <c:v>0.93200000000000005</c:v>
                </c:pt>
                <c:pt idx="38372">
                  <c:v>0.88</c:v>
                </c:pt>
                <c:pt idx="38373">
                  <c:v>0.92600000000000005</c:v>
                </c:pt>
                <c:pt idx="38374">
                  <c:v>0.95399999999999996</c:v>
                </c:pt>
                <c:pt idx="38375">
                  <c:v>0.95699999999999996</c:v>
                </c:pt>
                <c:pt idx="38376">
                  <c:v>0.92900000000000005</c:v>
                </c:pt>
                <c:pt idx="38377">
                  <c:v>0.85</c:v>
                </c:pt>
                <c:pt idx="38378">
                  <c:v>0.95699999999999996</c:v>
                </c:pt>
                <c:pt idx="38379">
                  <c:v>0.95</c:v>
                </c:pt>
                <c:pt idx="38380">
                  <c:v>0.92400000000000004</c:v>
                </c:pt>
                <c:pt idx="38381">
                  <c:v>0.89400000000000002</c:v>
                </c:pt>
                <c:pt idx="38382">
                  <c:v>0.90200000000000002</c:v>
                </c:pt>
                <c:pt idx="38383">
                  <c:v>0.872</c:v>
                </c:pt>
                <c:pt idx="38384">
                  <c:v>0.92200000000000004</c:v>
                </c:pt>
                <c:pt idx="38385">
                  <c:v>0.876</c:v>
                </c:pt>
                <c:pt idx="38386">
                  <c:v>0.59699999999999998</c:v>
                </c:pt>
                <c:pt idx="38387">
                  <c:v>0.94899999999999995</c:v>
                </c:pt>
                <c:pt idx="38388">
                  <c:v>0.86899999999999999</c:v>
                </c:pt>
                <c:pt idx="38389">
                  <c:v>0.94799999999999995</c:v>
                </c:pt>
                <c:pt idx="38390">
                  <c:v>0.91800000000000004</c:v>
                </c:pt>
                <c:pt idx="38391">
                  <c:v>0.95499999999999996</c:v>
                </c:pt>
                <c:pt idx="38392">
                  <c:v>0.68</c:v>
                </c:pt>
                <c:pt idx="38393">
                  <c:v>0.92700000000000005</c:v>
                </c:pt>
                <c:pt idx="38394">
                  <c:v>0.95799999999999996</c:v>
                </c:pt>
                <c:pt idx="38395">
                  <c:v>0.95399999999999996</c:v>
                </c:pt>
                <c:pt idx="38396">
                  <c:v>0.87</c:v>
                </c:pt>
                <c:pt idx="38397">
                  <c:v>0.88600000000000001</c:v>
                </c:pt>
                <c:pt idx="38398">
                  <c:v>0.82899999999999996</c:v>
                </c:pt>
                <c:pt idx="38399">
                  <c:v>0.95499999999999996</c:v>
                </c:pt>
                <c:pt idx="38400">
                  <c:v>0.95599999999999996</c:v>
                </c:pt>
                <c:pt idx="38401">
                  <c:v>0.92900000000000005</c:v>
                </c:pt>
                <c:pt idx="38402">
                  <c:v>0.95099999999999996</c:v>
                </c:pt>
                <c:pt idx="38403">
                  <c:v>0.64300000000000002</c:v>
                </c:pt>
                <c:pt idx="38404">
                  <c:v>0.92700000000000005</c:v>
                </c:pt>
                <c:pt idx="38405">
                  <c:v>0.94499999999999995</c:v>
                </c:pt>
                <c:pt idx="38406">
                  <c:v>0.95</c:v>
                </c:pt>
                <c:pt idx="38407">
                  <c:v>0.92200000000000004</c:v>
                </c:pt>
                <c:pt idx="38408">
                  <c:v>0.93400000000000005</c:v>
                </c:pt>
                <c:pt idx="38409">
                  <c:v>0.89300000000000002</c:v>
                </c:pt>
                <c:pt idx="38410">
                  <c:v>0.55900000000000005</c:v>
                </c:pt>
                <c:pt idx="38411">
                  <c:v>0.93799999999999994</c:v>
                </c:pt>
                <c:pt idx="38412">
                  <c:v>0.91400000000000003</c:v>
                </c:pt>
                <c:pt idx="38413">
                  <c:v>0.95499999999999996</c:v>
                </c:pt>
                <c:pt idx="38414">
                  <c:v>0.95699999999999996</c:v>
                </c:pt>
                <c:pt idx="38415">
                  <c:v>0.95499999999999996</c:v>
                </c:pt>
                <c:pt idx="38416">
                  <c:v>0.93200000000000005</c:v>
                </c:pt>
                <c:pt idx="38417">
                  <c:v>0.92700000000000005</c:v>
                </c:pt>
                <c:pt idx="38418">
                  <c:v>0.871</c:v>
                </c:pt>
                <c:pt idx="38419">
                  <c:v>0.873</c:v>
                </c:pt>
                <c:pt idx="38420">
                  <c:v>0.94599999999999995</c:v>
                </c:pt>
                <c:pt idx="38421">
                  <c:v>0.95</c:v>
                </c:pt>
                <c:pt idx="38422">
                  <c:v>0.90400000000000003</c:v>
                </c:pt>
                <c:pt idx="38423">
                  <c:v>0.59599999999999997</c:v>
                </c:pt>
                <c:pt idx="38424">
                  <c:v>0.95399999999999996</c:v>
                </c:pt>
                <c:pt idx="38425">
                  <c:v>0.89400000000000002</c:v>
                </c:pt>
                <c:pt idx="38426">
                  <c:v>0.89400000000000002</c:v>
                </c:pt>
                <c:pt idx="38427">
                  <c:v>0.93500000000000005</c:v>
                </c:pt>
                <c:pt idx="38428">
                  <c:v>0.96399999999999997</c:v>
                </c:pt>
                <c:pt idx="38429">
                  <c:v>0.95699999999999996</c:v>
                </c:pt>
                <c:pt idx="38430">
                  <c:v>0.92100000000000004</c:v>
                </c:pt>
                <c:pt idx="38431">
                  <c:v>0.92500000000000004</c:v>
                </c:pt>
                <c:pt idx="38432">
                  <c:v>0.94699999999999995</c:v>
                </c:pt>
                <c:pt idx="38433">
                  <c:v>0.96399999999999997</c:v>
                </c:pt>
                <c:pt idx="38434">
                  <c:v>0.52700000000000002</c:v>
                </c:pt>
                <c:pt idx="38435">
                  <c:v>0.94699999999999995</c:v>
                </c:pt>
                <c:pt idx="38436">
                  <c:v>0.873</c:v>
                </c:pt>
                <c:pt idx="38437">
                  <c:v>0.873</c:v>
                </c:pt>
                <c:pt idx="38438">
                  <c:v>0.85399999999999998</c:v>
                </c:pt>
                <c:pt idx="38439">
                  <c:v>0.96</c:v>
                </c:pt>
                <c:pt idx="38440">
                  <c:v>0.94799999999999995</c:v>
                </c:pt>
                <c:pt idx="38441">
                  <c:v>0.88100000000000001</c:v>
                </c:pt>
                <c:pt idx="38442">
                  <c:v>0.84</c:v>
                </c:pt>
                <c:pt idx="38443">
                  <c:v>0.877</c:v>
                </c:pt>
                <c:pt idx="38444">
                  <c:v>0.873</c:v>
                </c:pt>
                <c:pt idx="38445">
                  <c:v>0.94</c:v>
                </c:pt>
                <c:pt idx="38446">
                  <c:v>0.93</c:v>
                </c:pt>
                <c:pt idx="38447">
                  <c:v>0.91200000000000003</c:v>
                </c:pt>
                <c:pt idx="38448">
                  <c:v>0.95299999999999996</c:v>
                </c:pt>
                <c:pt idx="38449">
                  <c:v>0.876</c:v>
                </c:pt>
                <c:pt idx="38450">
                  <c:v>0.89300000000000002</c:v>
                </c:pt>
                <c:pt idx="38451">
                  <c:v>0.92500000000000004</c:v>
                </c:pt>
                <c:pt idx="38452">
                  <c:v>0.94599999999999995</c:v>
                </c:pt>
                <c:pt idx="38453">
                  <c:v>0.92400000000000004</c:v>
                </c:pt>
                <c:pt idx="38454">
                  <c:v>0.94499999999999995</c:v>
                </c:pt>
                <c:pt idx="38455">
                  <c:v>0.93</c:v>
                </c:pt>
                <c:pt idx="38456">
                  <c:v>0.93300000000000005</c:v>
                </c:pt>
                <c:pt idx="38457">
                  <c:v>0.92200000000000004</c:v>
                </c:pt>
                <c:pt idx="38458">
                  <c:v>0.93899999999999995</c:v>
                </c:pt>
                <c:pt idx="38459">
                  <c:v>0.871</c:v>
                </c:pt>
                <c:pt idx="38460">
                  <c:v>0.90100000000000002</c:v>
                </c:pt>
                <c:pt idx="38461">
                  <c:v>0.877</c:v>
                </c:pt>
                <c:pt idx="38462">
                  <c:v>0.95</c:v>
                </c:pt>
                <c:pt idx="38463">
                  <c:v>0.88200000000000001</c:v>
                </c:pt>
                <c:pt idx="38464">
                  <c:v>0.91900000000000004</c:v>
                </c:pt>
                <c:pt idx="38465">
                  <c:v>0.92200000000000004</c:v>
                </c:pt>
                <c:pt idx="38466">
                  <c:v>0.63700000000000001</c:v>
                </c:pt>
                <c:pt idx="38467">
                  <c:v>0.94699999999999995</c:v>
                </c:pt>
                <c:pt idx="38468">
                  <c:v>0.92</c:v>
                </c:pt>
                <c:pt idx="38469">
                  <c:v>0.879</c:v>
                </c:pt>
                <c:pt idx="38470">
                  <c:v>0.88200000000000001</c:v>
                </c:pt>
                <c:pt idx="38471">
                  <c:v>0.88600000000000001</c:v>
                </c:pt>
                <c:pt idx="38472">
                  <c:v>0.93799999999999994</c:v>
                </c:pt>
                <c:pt idx="38473">
                  <c:v>0.877</c:v>
                </c:pt>
                <c:pt idx="38474">
                  <c:v>0.96099999999999997</c:v>
                </c:pt>
                <c:pt idx="38475">
                  <c:v>0.93</c:v>
                </c:pt>
                <c:pt idx="38476">
                  <c:v>0.96</c:v>
                </c:pt>
                <c:pt idx="38477">
                  <c:v>0.96199999999999997</c:v>
                </c:pt>
                <c:pt idx="38478">
                  <c:v>0.95399999999999996</c:v>
                </c:pt>
                <c:pt idx="38479">
                  <c:v>0.90600000000000003</c:v>
                </c:pt>
                <c:pt idx="38480">
                  <c:v>0.85099999999999998</c:v>
                </c:pt>
                <c:pt idx="38481">
                  <c:v>0.91300000000000003</c:v>
                </c:pt>
                <c:pt idx="38482">
                  <c:v>0.95299999999999996</c:v>
                </c:pt>
                <c:pt idx="38483">
                  <c:v>0.93600000000000005</c:v>
                </c:pt>
                <c:pt idx="38484">
                  <c:v>0.92600000000000005</c:v>
                </c:pt>
                <c:pt idx="38485">
                  <c:v>0.95299999999999996</c:v>
                </c:pt>
                <c:pt idx="38486">
                  <c:v>0.59899999999999998</c:v>
                </c:pt>
                <c:pt idx="38487">
                  <c:v>0.96199999999999997</c:v>
                </c:pt>
                <c:pt idx="38488">
                  <c:v>0.92</c:v>
                </c:pt>
                <c:pt idx="38489">
                  <c:v>0.872</c:v>
                </c:pt>
                <c:pt idx="38490">
                  <c:v>0.96099999999999997</c:v>
                </c:pt>
                <c:pt idx="38491">
                  <c:v>0.96099999999999997</c:v>
                </c:pt>
                <c:pt idx="38492">
                  <c:v>0.93799999999999994</c:v>
                </c:pt>
                <c:pt idx="38493">
                  <c:v>0.93</c:v>
                </c:pt>
                <c:pt idx="38494">
                  <c:v>0.95599999999999996</c:v>
                </c:pt>
                <c:pt idx="38495">
                  <c:v>0.95899999999999996</c:v>
                </c:pt>
                <c:pt idx="38496">
                  <c:v>0.88900000000000001</c:v>
                </c:pt>
                <c:pt idx="38497">
                  <c:v>0.96</c:v>
                </c:pt>
                <c:pt idx="38498">
                  <c:v>0.96099999999999997</c:v>
                </c:pt>
                <c:pt idx="38499">
                  <c:v>0.95599999999999996</c:v>
                </c:pt>
                <c:pt idx="38500">
                  <c:v>0.96099999999999997</c:v>
                </c:pt>
                <c:pt idx="38501">
                  <c:v>0.95</c:v>
                </c:pt>
                <c:pt idx="38502">
                  <c:v>0.95499999999999996</c:v>
                </c:pt>
                <c:pt idx="38503">
                  <c:v>0.93400000000000005</c:v>
                </c:pt>
                <c:pt idx="38504">
                  <c:v>0.64600000000000002</c:v>
                </c:pt>
                <c:pt idx="38505">
                  <c:v>0.93700000000000006</c:v>
                </c:pt>
                <c:pt idx="38506">
                  <c:v>0.89100000000000001</c:v>
                </c:pt>
                <c:pt idx="38507">
                  <c:v>0.93899999999999995</c:v>
                </c:pt>
                <c:pt idx="38508">
                  <c:v>0.89600000000000002</c:v>
                </c:pt>
                <c:pt idx="38509">
                  <c:v>0.93</c:v>
                </c:pt>
                <c:pt idx="38510">
                  <c:v>0.96</c:v>
                </c:pt>
                <c:pt idx="38511">
                  <c:v>0.92500000000000004</c:v>
                </c:pt>
                <c:pt idx="38512">
                  <c:v>0.873</c:v>
                </c:pt>
                <c:pt idx="38513">
                  <c:v>0.96199999999999997</c:v>
                </c:pt>
                <c:pt idx="38514">
                  <c:v>0.96</c:v>
                </c:pt>
                <c:pt idx="38515">
                  <c:v>0.92</c:v>
                </c:pt>
                <c:pt idx="38516">
                  <c:v>0.93899999999999995</c:v>
                </c:pt>
                <c:pt idx="38517">
                  <c:v>0.93</c:v>
                </c:pt>
                <c:pt idx="38518">
                  <c:v>0.95399999999999996</c:v>
                </c:pt>
                <c:pt idx="38519">
                  <c:v>0.94</c:v>
                </c:pt>
                <c:pt idx="38520">
                  <c:v>0.95799999999999996</c:v>
                </c:pt>
                <c:pt idx="38521">
                  <c:v>0.94099999999999995</c:v>
                </c:pt>
                <c:pt idx="38522">
                  <c:v>0.90700000000000003</c:v>
                </c:pt>
                <c:pt idx="38523">
                  <c:v>0.95799999999999996</c:v>
                </c:pt>
                <c:pt idx="38524">
                  <c:v>0.97099999999999997</c:v>
                </c:pt>
                <c:pt idx="38525">
                  <c:v>0.96099999999999997</c:v>
                </c:pt>
                <c:pt idx="38526">
                  <c:v>0.95399999999999996</c:v>
                </c:pt>
                <c:pt idx="38527">
                  <c:v>0.89600000000000002</c:v>
                </c:pt>
                <c:pt idx="38528">
                  <c:v>0.89700000000000002</c:v>
                </c:pt>
                <c:pt idx="38529">
                  <c:v>0.93899999999999995</c:v>
                </c:pt>
                <c:pt idx="38530">
                  <c:v>0.97099999999999997</c:v>
                </c:pt>
                <c:pt idx="38531">
                  <c:v>0.96799999999999997</c:v>
                </c:pt>
                <c:pt idx="38532">
                  <c:v>0.92400000000000004</c:v>
                </c:pt>
                <c:pt idx="38533">
                  <c:v>0.93799999999999994</c:v>
                </c:pt>
                <c:pt idx="38534">
                  <c:v>0.96599999999999997</c:v>
                </c:pt>
                <c:pt idx="38535">
                  <c:v>0.95299999999999996</c:v>
                </c:pt>
                <c:pt idx="38536">
                  <c:v>0.94599999999999995</c:v>
                </c:pt>
                <c:pt idx="38537">
                  <c:v>0.85499999999999998</c:v>
                </c:pt>
                <c:pt idx="38538">
                  <c:v>0.94199999999999995</c:v>
                </c:pt>
                <c:pt idx="38539">
                  <c:v>0.89700000000000002</c:v>
                </c:pt>
                <c:pt idx="38540">
                  <c:v>0.94199999999999995</c:v>
                </c:pt>
                <c:pt idx="38541">
                  <c:v>0.96499999999999997</c:v>
                </c:pt>
                <c:pt idx="38542">
                  <c:v>0.92300000000000004</c:v>
                </c:pt>
                <c:pt idx="38543">
                  <c:v>0.94399999999999995</c:v>
                </c:pt>
                <c:pt idx="38544">
                  <c:v>0.89400000000000002</c:v>
                </c:pt>
                <c:pt idx="38545">
                  <c:v>0.94799999999999995</c:v>
                </c:pt>
                <c:pt idx="38546">
                  <c:v>0.91500000000000004</c:v>
                </c:pt>
                <c:pt idx="38547">
                  <c:v>0.92900000000000005</c:v>
                </c:pt>
                <c:pt idx="38548">
                  <c:v>0.89600000000000002</c:v>
                </c:pt>
                <c:pt idx="38549">
                  <c:v>0.95</c:v>
                </c:pt>
                <c:pt idx="38550">
                  <c:v>0.95</c:v>
                </c:pt>
                <c:pt idx="38551">
                  <c:v>0.95799999999999996</c:v>
                </c:pt>
                <c:pt idx="38552">
                  <c:v>0.96199999999999997</c:v>
                </c:pt>
                <c:pt idx="38553">
                  <c:v>0.92500000000000004</c:v>
                </c:pt>
                <c:pt idx="38554">
                  <c:v>0.92600000000000005</c:v>
                </c:pt>
                <c:pt idx="38555">
                  <c:v>0.96499999999999997</c:v>
                </c:pt>
                <c:pt idx="38556">
                  <c:v>0.81799999999999995</c:v>
                </c:pt>
                <c:pt idx="38557">
                  <c:v>0.77100000000000002</c:v>
                </c:pt>
                <c:pt idx="38558">
                  <c:v>0.84099999999999997</c:v>
                </c:pt>
                <c:pt idx="38559">
                  <c:v>0.79</c:v>
                </c:pt>
                <c:pt idx="38560">
                  <c:v>0.94699999999999995</c:v>
                </c:pt>
                <c:pt idx="38561">
                  <c:v>0.95</c:v>
                </c:pt>
                <c:pt idx="38562">
                  <c:v>0.98399999999999999</c:v>
                </c:pt>
                <c:pt idx="38563">
                  <c:v>0.78900000000000003</c:v>
                </c:pt>
                <c:pt idx="38564">
                  <c:v>0.84199999999999997</c:v>
                </c:pt>
                <c:pt idx="38565">
                  <c:v>0.55900000000000005</c:v>
                </c:pt>
                <c:pt idx="38566">
                  <c:v>0.75700000000000001</c:v>
                </c:pt>
                <c:pt idx="38567">
                  <c:v>0.92700000000000005</c:v>
                </c:pt>
                <c:pt idx="38568">
                  <c:v>0.95599999999999996</c:v>
                </c:pt>
                <c:pt idx="38569">
                  <c:v>0.997</c:v>
                </c:pt>
                <c:pt idx="38570">
                  <c:v>0.92500000000000004</c:v>
                </c:pt>
                <c:pt idx="38571">
                  <c:v>0.84299999999999997</c:v>
                </c:pt>
                <c:pt idx="38572">
                  <c:v>0.85099999999999998</c:v>
                </c:pt>
                <c:pt idx="38573">
                  <c:v>0.95799999999999996</c:v>
                </c:pt>
                <c:pt idx="38574">
                  <c:v>0.997</c:v>
                </c:pt>
                <c:pt idx="38575">
                  <c:v>0.87</c:v>
                </c:pt>
                <c:pt idx="38576">
                  <c:v>0.80200000000000005</c:v>
                </c:pt>
                <c:pt idx="38577">
                  <c:v>0.96199999999999997</c:v>
                </c:pt>
                <c:pt idx="38578">
                  <c:v>0.98699999999999999</c:v>
                </c:pt>
                <c:pt idx="38579">
                  <c:v>0.999</c:v>
                </c:pt>
                <c:pt idx="38580">
                  <c:v>0.81499999999999995</c:v>
                </c:pt>
                <c:pt idx="38581">
                  <c:v>0.80600000000000005</c:v>
                </c:pt>
                <c:pt idx="38582">
                  <c:v>0.94099999999999995</c:v>
                </c:pt>
                <c:pt idx="38583">
                  <c:v>0.92200000000000004</c:v>
                </c:pt>
                <c:pt idx="38584">
                  <c:v>0.98699999999999999</c:v>
                </c:pt>
                <c:pt idx="38585">
                  <c:v>0.80900000000000005</c:v>
                </c:pt>
                <c:pt idx="38586">
                  <c:v>0.997</c:v>
                </c:pt>
                <c:pt idx="38587">
                  <c:v>0.96</c:v>
                </c:pt>
                <c:pt idx="38588">
                  <c:v>0.99099999999999999</c:v>
                </c:pt>
                <c:pt idx="38589">
                  <c:v>0.82299999999999995</c:v>
                </c:pt>
                <c:pt idx="38590">
                  <c:v>0.80500000000000005</c:v>
                </c:pt>
                <c:pt idx="38591">
                  <c:v>0.95399999999999996</c:v>
                </c:pt>
                <c:pt idx="38592">
                  <c:v>0.995</c:v>
                </c:pt>
                <c:pt idx="38593">
                  <c:v>0.996</c:v>
                </c:pt>
                <c:pt idx="38594">
                  <c:v>0.99099999999999999</c:v>
                </c:pt>
                <c:pt idx="38595">
                  <c:v>0.82099999999999995</c:v>
                </c:pt>
                <c:pt idx="38596">
                  <c:v>0.98099999999999998</c:v>
                </c:pt>
                <c:pt idx="38597">
                  <c:v>0.99</c:v>
                </c:pt>
                <c:pt idx="38598">
                  <c:v>0.82299999999999995</c:v>
                </c:pt>
                <c:pt idx="38599">
                  <c:v>0.85099999999999998</c:v>
                </c:pt>
                <c:pt idx="38600">
                  <c:v>0.755</c:v>
                </c:pt>
                <c:pt idx="38601">
                  <c:v>0.96199999999999997</c:v>
                </c:pt>
                <c:pt idx="38602">
                  <c:v>0.995</c:v>
                </c:pt>
                <c:pt idx="38603">
                  <c:v>0.996</c:v>
                </c:pt>
                <c:pt idx="38604">
                  <c:v>0.995</c:v>
                </c:pt>
                <c:pt idx="38605">
                  <c:v>0.95899999999999996</c:v>
                </c:pt>
                <c:pt idx="38606">
                  <c:v>0.96399999999999997</c:v>
                </c:pt>
                <c:pt idx="38607">
                  <c:v>0.93799999999999994</c:v>
                </c:pt>
                <c:pt idx="38608">
                  <c:v>0.94899999999999995</c:v>
                </c:pt>
                <c:pt idx="38609">
                  <c:v>0.98299999999999998</c:v>
                </c:pt>
                <c:pt idx="38610">
                  <c:v>0.80700000000000005</c:v>
                </c:pt>
                <c:pt idx="38611">
                  <c:v>0.95899999999999996</c:v>
                </c:pt>
                <c:pt idx="38612">
                  <c:v>0.80600000000000005</c:v>
                </c:pt>
                <c:pt idx="38613">
                  <c:v>0.94599999999999995</c:v>
                </c:pt>
                <c:pt idx="38614">
                  <c:v>0.80800000000000005</c:v>
                </c:pt>
                <c:pt idx="38615">
                  <c:v>0.996</c:v>
                </c:pt>
                <c:pt idx="38616">
                  <c:v>0.98499999999999999</c:v>
                </c:pt>
                <c:pt idx="38617">
                  <c:v>0.995</c:v>
                </c:pt>
                <c:pt idx="38618">
                  <c:v>0.93600000000000005</c:v>
                </c:pt>
                <c:pt idx="38619">
                  <c:v>1.0049999999999999</c:v>
                </c:pt>
                <c:pt idx="38620">
                  <c:v>0.95399999999999996</c:v>
                </c:pt>
                <c:pt idx="38621">
                  <c:v>0.95899999999999996</c:v>
                </c:pt>
                <c:pt idx="38622">
                  <c:v>0.80500000000000005</c:v>
                </c:pt>
                <c:pt idx="38623">
                  <c:v>0.93200000000000005</c:v>
                </c:pt>
                <c:pt idx="38624">
                  <c:v>0.76600000000000001</c:v>
                </c:pt>
                <c:pt idx="38625">
                  <c:v>0.80800000000000005</c:v>
                </c:pt>
                <c:pt idx="38626">
                  <c:v>0.81699999999999995</c:v>
                </c:pt>
                <c:pt idx="38627">
                  <c:v>0.95399999999999996</c:v>
                </c:pt>
                <c:pt idx="38628">
                  <c:v>0.93</c:v>
                </c:pt>
                <c:pt idx="38629">
                  <c:v>0.91</c:v>
                </c:pt>
                <c:pt idx="38630">
                  <c:v>0.85299999999999998</c:v>
                </c:pt>
                <c:pt idx="38631">
                  <c:v>0.81299999999999994</c:v>
                </c:pt>
                <c:pt idx="38632">
                  <c:v>0.95699999999999996</c:v>
                </c:pt>
                <c:pt idx="38633">
                  <c:v>0.879</c:v>
                </c:pt>
                <c:pt idx="38634">
                  <c:v>0.95699999999999996</c:v>
                </c:pt>
                <c:pt idx="38635">
                  <c:v>0.85599999999999998</c:v>
                </c:pt>
                <c:pt idx="38636">
                  <c:v>0.97899999999999998</c:v>
                </c:pt>
                <c:pt idx="38637">
                  <c:v>0.92900000000000005</c:v>
                </c:pt>
                <c:pt idx="38638">
                  <c:v>0.96299999999999997</c:v>
                </c:pt>
                <c:pt idx="38639">
                  <c:v>0.81899999999999995</c:v>
                </c:pt>
                <c:pt idx="38640">
                  <c:v>0.81399999999999995</c:v>
                </c:pt>
                <c:pt idx="38641">
                  <c:v>0.96699999999999997</c:v>
                </c:pt>
                <c:pt idx="38642">
                  <c:v>0.93100000000000005</c:v>
                </c:pt>
                <c:pt idx="38643">
                  <c:v>0.95199999999999996</c:v>
                </c:pt>
                <c:pt idx="38644">
                  <c:v>0.79500000000000004</c:v>
                </c:pt>
                <c:pt idx="38645">
                  <c:v>0.98799999999999999</c:v>
                </c:pt>
                <c:pt idx="38646">
                  <c:v>0.93</c:v>
                </c:pt>
                <c:pt idx="38647">
                  <c:v>0.84499999999999997</c:v>
                </c:pt>
                <c:pt idx="38648">
                  <c:v>0.85299999999999998</c:v>
                </c:pt>
                <c:pt idx="38649">
                  <c:v>0.93</c:v>
                </c:pt>
                <c:pt idx="38650">
                  <c:v>0.872</c:v>
                </c:pt>
                <c:pt idx="38651">
                  <c:v>0.84499999999999997</c:v>
                </c:pt>
                <c:pt idx="38652">
                  <c:v>0.96099999999999997</c:v>
                </c:pt>
                <c:pt idx="38653">
                  <c:v>1.0009999999999999</c:v>
                </c:pt>
                <c:pt idx="38654">
                  <c:v>0.996</c:v>
                </c:pt>
                <c:pt idx="38655">
                  <c:v>0.96499999999999997</c:v>
                </c:pt>
                <c:pt idx="38656">
                  <c:v>1.0029999999999999</c:v>
                </c:pt>
                <c:pt idx="38657">
                  <c:v>0.80700000000000005</c:v>
                </c:pt>
                <c:pt idx="38658">
                  <c:v>0.99199999999999999</c:v>
                </c:pt>
                <c:pt idx="38659">
                  <c:v>0.94499999999999995</c:v>
                </c:pt>
                <c:pt idx="38660">
                  <c:v>0.998</c:v>
                </c:pt>
                <c:pt idx="38661">
                  <c:v>0.92600000000000005</c:v>
                </c:pt>
                <c:pt idx="38662">
                  <c:v>0.81100000000000005</c:v>
                </c:pt>
                <c:pt idx="38663">
                  <c:v>0.995</c:v>
                </c:pt>
                <c:pt idx="38664">
                  <c:v>0.96399999999999997</c:v>
                </c:pt>
                <c:pt idx="38665">
                  <c:v>0.94799999999999995</c:v>
                </c:pt>
                <c:pt idx="38666">
                  <c:v>0.82699999999999996</c:v>
                </c:pt>
                <c:pt idx="38667">
                  <c:v>0.999</c:v>
                </c:pt>
                <c:pt idx="38668">
                  <c:v>0.995</c:v>
                </c:pt>
                <c:pt idx="38669">
                  <c:v>0.98599999999999999</c:v>
                </c:pt>
                <c:pt idx="38670">
                  <c:v>0.99399999999999999</c:v>
                </c:pt>
                <c:pt idx="38671">
                  <c:v>0.82299999999999995</c:v>
                </c:pt>
                <c:pt idx="38672">
                  <c:v>0.95699999999999996</c:v>
                </c:pt>
                <c:pt idx="38673">
                  <c:v>0.85199999999999998</c:v>
                </c:pt>
                <c:pt idx="38674">
                  <c:v>0.82599999999999996</c:v>
                </c:pt>
                <c:pt idx="38675">
                  <c:v>0.999</c:v>
                </c:pt>
                <c:pt idx="38676">
                  <c:v>0.96499999999999997</c:v>
                </c:pt>
                <c:pt idx="38677">
                  <c:v>1</c:v>
                </c:pt>
                <c:pt idx="38678">
                  <c:v>0.75800000000000001</c:v>
                </c:pt>
                <c:pt idx="38679">
                  <c:v>0.94199999999999995</c:v>
                </c:pt>
                <c:pt idx="38680">
                  <c:v>0.98899999999999999</c:v>
                </c:pt>
                <c:pt idx="38681">
                  <c:v>0.96</c:v>
                </c:pt>
                <c:pt idx="38682">
                  <c:v>0.96499999999999997</c:v>
                </c:pt>
                <c:pt idx="38683">
                  <c:v>0.95399999999999996</c:v>
                </c:pt>
                <c:pt idx="38684">
                  <c:v>0.81200000000000006</c:v>
                </c:pt>
                <c:pt idx="38685">
                  <c:v>0.81100000000000005</c:v>
                </c:pt>
                <c:pt idx="38686">
                  <c:v>0.95</c:v>
                </c:pt>
                <c:pt idx="38687">
                  <c:v>0.96</c:v>
                </c:pt>
                <c:pt idx="38688">
                  <c:v>0.95899999999999996</c:v>
                </c:pt>
                <c:pt idx="38689">
                  <c:v>0.95699999999999996</c:v>
                </c:pt>
                <c:pt idx="38690">
                  <c:v>0.93500000000000005</c:v>
                </c:pt>
                <c:pt idx="38691">
                  <c:v>0.96299999999999997</c:v>
                </c:pt>
                <c:pt idx="38692">
                  <c:v>0.96299999999999997</c:v>
                </c:pt>
                <c:pt idx="38693">
                  <c:v>0.82099999999999995</c:v>
                </c:pt>
                <c:pt idx="38694">
                  <c:v>0.93300000000000005</c:v>
                </c:pt>
                <c:pt idx="38695">
                  <c:v>0.81100000000000005</c:v>
                </c:pt>
                <c:pt idx="38696">
                  <c:v>0.91300000000000003</c:v>
                </c:pt>
                <c:pt idx="38697">
                  <c:v>0.96</c:v>
                </c:pt>
                <c:pt idx="38698">
                  <c:v>0.88100000000000001</c:v>
                </c:pt>
                <c:pt idx="38699">
                  <c:v>0.93200000000000005</c:v>
                </c:pt>
                <c:pt idx="38700">
                  <c:v>0.85799999999999998</c:v>
                </c:pt>
                <c:pt idx="38701">
                  <c:v>0.98199999999999998</c:v>
                </c:pt>
                <c:pt idx="38702">
                  <c:v>0.82199999999999995</c:v>
                </c:pt>
                <c:pt idx="38703">
                  <c:v>0.95599999999999996</c:v>
                </c:pt>
                <c:pt idx="38704">
                  <c:v>0.95599999999999996</c:v>
                </c:pt>
                <c:pt idx="38705">
                  <c:v>0.93500000000000005</c:v>
                </c:pt>
                <c:pt idx="38706">
                  <c:v>0.93300000000000005</c:v>
                </c:pt>
                <c:pt idx="38707">
                  <c:v>0.79900000000000004</c:v>
                </c:pt>
                <c:pt idx="38708">
                  <c:v>0.84699999999999998</c:v>
                </c:pt>
                <c:pt idx="38709">
                  <c:v>0.93400000000000005</c:v>
                </c:pt>
                <c:pt idx="38710">
                  <c:v>0.874</c:v>
                </c:pt>
                <c:pt idx="38711">
                  <c:v>0.84799999999999998</c:v>
                </c:pt>
                <c:pt idx="38712">
                  <c:v>0.997</c:v>
                </c:pt>
                <c:pt idx="38713">
                  <c:v>0.96399999999999997</c:v>
                </c:pt>
                <c:pt idx="38714">
                  <c:v>1.0029999999999999</c:v>
                </c:pt>
                <c:pt idx="38715">
                  <c:v>0.96799999999999997</c:v>
                </c:pt>
                <c:pt idx="38716">
                  <c:v>1</c:v>
                </c:pt>
                <c:pt idx="38717">
                  <c:v>1.0049999999999999</c:v>
                </c:pt>
                <c:pt idx="38718">
                  <c:v>0.94899999999999995</c:v>
                </c:pt>
                <c:pt idx="38719">
                  <c:v>0.93</c:v>
                </c:pt>
                <c:pt idx="38720">
                  <c:v>0.81100000000000005</c:v>
                </c:pt>
                <c:pt idx="38721">
                  <c:v>1.002</c:v>
                </c:pt>
                <c:pt idx="38722">
                  <c:v>0.95</c:v>
                </c:pt>
                <c:pt idx="38723">
                  <c:v>0.83</c:v>
                </c:pt>
                <c:pt idx="38724">
                  <c:v>0.82599999999999996</c:v>
                </c:pt>
                <c:pt idx="38725">
                  <c:v>1.002</c:v>
                </c:pt>
                <c:pt idx="38726">
                  <c:v>1.0029999999999999</c:v>
                </c:pt>
                <c:pt idx="38727">
                  <c:v>0.82899999999999996</c:v>
                </c:pt>
                <c:pt idx="38728">
                  <c:v>0.94499999999999995</c:v>
                </c:pt>
                <c:pt idx="38729">
                  <c:v>0.95799999999999996</c:v>
                </c:pt>
                <c:pt idx="38730">
                  <c:v>0.81399999999999995</c:v>
                </c:pt>
                <c:pt idx="38731">
                  <c:v>0.96299999999999997</c:v>
                </c:pt>
                <c:pt idx="38732">
                  <c:v>0.95399999999999996</c:v>
                </c:pt>
                <c:pt idx="38733">
                  <c:v>0.96099999999999997</c:v>
                </c:pt>
                <c:pt idx="38734">
                  <c:v>0.96</c:v>
                </c:pt>
                <c:pt idx="38735">
                  <c:v>0.96599999999999997</c:v>
                </c:pt>
                <c:pt idx="38736">
                  <c:v>0.96599999999999997</c:v>
                </c:pt>
                <c:pt idx="38737">
                  <c:v>0.82299999999999995</c:v>
                </c:pt>
                <c:pt idx="38738">
                  <c:v>0.96199999999999997</c:v>
                </c:pt>
                <c:pt idx="38739">
                  <c:v>0.91700000000000004</c:v>
                </c:pt>
                <c:pt idx="38740">
                  <c:v>0.90700000000000003</c:v>
                </c:pt>
                <c:pt idx="38741">
                  <c:v>0.77100000000000002</c:v>
                </c:pt>
                <c:pt idx="38742">
                  <c:v>0.89500000000000002</c:v>
                </c:pt>
                <c:pt idx="38743">
                  <c:v>0.91600000000000004</c:v>
                </c:pt>
                <c:pt idx="38744">
                  <c:v>0.92</c:v>
                </c:pt>
                <c:pt idx="38745">
                  <c:v>0.76300000000000001</c:v>
                </c:pt>
                <c:pt idx="38746">
                  <c:v>0.90100000000000002</c:v>
                </c:pt>
                <c:pt idx="38747">
                  <c:v>0.78</c:v>
                </c:pt>
                <c:pt idx="38748">
                  <c:v>0.77500000000000002</c:v>
                </c:pt>
                <c:pt idx="38749">
                  <c:v>0.77800000000000002</c:v>
                </c:pt>
                <c:pt idx="38750">
                  <c:v>0.91200000000000003</c:v>
                </c:pt>
                <c:pt idx="38751">
                  <c:v>0.91800000000000004</c:v>
                </c:pt>
                <c:pt idx="38752">
                  <c:v>0.77300000000000002</c:v>
                </c:pt>
                <c:pt idx="38753">
                  <c:v>0.77300000000000002</c:v>
                </c:pt>
                <c:pt idx="38754">
                  <c:v>0.89700000000000002</c:v>
                </c:pt>
                <c:pt idx="38755">
                  <c:v>0.51</c:v>
                </c:pt>
                <c:pt idx="38756">
                  <c:v>0.51</c:v>
                </c:pt>
                <c:pt idx="38757">
                  <c:v>0.52100000000000002</c:v>
                </c:pt>
                <c:pt idx="38758">
                  <c:v>0.52100000000000002</c:v>
                </c:pt>
                <c:pt idx="38759">
                  <c:v>0.51300000000000001</c:v>
                </c:pt>
                <c:pt idx="38760">
                  <c:v>0.51300000000000001</c:v>
                </c:pt>
                <c:pt idx="38761">
                  <c:v>0.51800000000000002</c:v>
                </c:pt>
                <c:pt idx="38762">
                  <c:v>0.52200000000000002</c:v>
                </c:pt>
                <c:pt idx="38763">
                  <c:v>0.52400000000000002</c:v>
                </c:pt>
                <c:pt idx="38764">
                  <c:v>0.52400000000000002</c:v>
                </c:pt>
                <c:pt idx="38765">
                  <c:v>0.49099999999999999</c:v>
                </c:pt>
                <c:pt idx="38766">
                  <c:v>0.49099999999999999</c:v>
                </c:pt>
                <c:pt idx="38767">
                  <c:v>0.53</c:v>
                </c:pt>
                <c:pt idx="38768">
                  <c:v>0.48</c:v>
                </c:pt>
                <c:pt idx="38769">
                  <c:v>0.48</c:v>
                </c:pt>
                <c:pt idx="38770">
                  <c:v>0.53400000000000003</c:v>
                </c:pt>
                <c:pt idx="38771">
                  <c:v>0.52600000000000002</c:v>
                </c:pt>
                <c:pt idx="38772">
                  <c:v>0.53600000000000003</c:v>
                </c:pt>
                <c:pt idx="38773">
                  <c:v>0.53600000000000003</c:v>
                </c:pt>
                <c:pt idx="38774">
                  <c:v>0.48899999999999999</c:v>
                </c:pt>
                <c:pt idx="38775">
                  <c:v>0.52800000000000002</c:v>
                </c:pt>
                <c:pt idx="38776">
                  <c:v>0.52800000000000002</c:v>
                </c:pt>
                <c:pt idx="38777">
                  <c:v>0.47299999999999998</c:v>
                </c:pt>
                <c:pt idx="38778">
                  <c:v>0.47299999999999998</c:v>
                </c:pt>
                <c:pt idx="38779">
                  <c:v>0.501</c:v>
                </c:pt>
                <c:pt idx="38780">
                  <c:v>0.501</c:v>
                </c:pt>
                <c:pt idx="38781">
                  <c:v>0.54200000000000004</c:v>
                </c:pt>
                <c:pt idx="38782">
                  <c:v>0.49</c:v>
                </c:pt>
                <c:pt idx="38783">
                  <c:v>0.49</c:v>
                </c:pt>
                <c:pt idx="38784">
                  <c:v>0.53900000000000003</c:v>
                </c:pt>
                <c:pt idx="38785">
                  <c:v>0.53900000000000003</c:v>
                </c:pt>
                <c:pt idx="38786">
                  <c:v>0.49399999999999999</c:v>
                </c:pt>
                <c:pt idx="38787">
                  <c:v>0.49399999999999999</c:v>
                </c:pt>
                <c:pt idx="38788">
                  <c:v>0.501</c:v>
                </c:pt>
                <c:pt idx="38789">
                  <c:v>0.48299999999999998</c:v>
                </c:pt>
                <c:pt idx="38790">
                  <c:v>0.48299999999999998</c:v>
                </c:pt>
                <c:pt idx="38791">
                  <c:v>0.54600000000000004</c:v>
                </c:pt>
                <c:pt idx="38792">
                  <c:v>0.47099999999999997</c:v>
                </c:pt>
                <c:pt idx="38793">
                  <c:v>0.47099999999999997</c:v>
                </c:pt>
                <c:pt idx="38794">
                  <c:v>0.53700000000000003</c:v>
                </c:pt>
                <c:pt idx="38795">
                  <c:v>0.499</c:v>
                </c:pt>
                <c:pt idx="38796">
                  <c:v>0.54900000000000004</c:v>
                </c:pt>
                <c:pt idx="38797">
                  <c:v>0.54900000000000004</c:v>
                </c:pt>
                <c:pt idx="38798">
                  <c:v>0.48099999999999998</c:v>
                </c:pt>
                <c:pt idx="38799">
                  <c:v>0.54</c:v>
                </c:pt>
                <c:pt idx="38800">
                  <c:v>0.54</c:v>
                </c:pt>
                <c:pt idx="38801">
                  <c:v>0.49199999999999999</c:v>
                </c:pt>
                <c:pt idx="38802">
                  <c:v>0.47899999999999998</c:v>
                </c:pt>
                <c:pt idx="38803">
                  <c:v>0.48199999999999998</c:v>
                </c:pt>
                <c:pt idx="38804">
                  <c:v>0.48199999999999998</c:v>
                </c:pt>
                <c:pt idx="38805">
                  <c:v>0.78400000000000003</c:v>
                </c:pt>
                <c:pt idx="38806">
                  <c:v>0.47599999999999998</c:v>
                </c:pt>
                <c:pt idx="38807">
                  <c:v>0.47599999999999998</c:v>
                </c:pt>
                <c:pt idx="38808">
                  <c:v>0.55400000000000005</c:v>
                </c:pt>
                <c:pt idx="38809">
                  <c:v>0.55200000000000005</c:v>
                </c:pt>
                <c:pt idx="38810">
                  <c:v>0.55100000000000005</c:v>
                </c:pt>
                <c:pt idx="38811">
                  <c:v>0.54500000000000004</c:v>
                </c:pt>
                <c:pt idx="38812">
                  <c:v>0.54300000000000004</c:v>
                </c:pt>
                <c:pt idx="38813">
                  <c:v>0.504</c:v>
                </c:pt>
                <c:pt idx="38814">
                  <c:v>0.504</c:v>
                </c:pt>
                <c:pt idx="38815">
                  <c:v>0.54300000000000004</c:v>
                </c:pt>
                <c:pt idx="38816">
                  <c:v>0.502</c:v>
                </c:pt>
                <c:pt idx="38817">
                  <c:v>0.49299999999999999</c:v>
                </c:pt>
                <c:pt idx="38818">
                  <c:v>0.49299999999999999</c:v>
                </c:pt>
                <c:pt idx="38819">
                  <c:v>0.51100000000000001</c:v>
                </c:pt>
                <c:pt idx="38820">
                  <c:v>0.48</c:v>
                </c:pt>
                <c:pt idx="38821">
                  <c:v>0.48</c:v>
                </c:pt>
                <c:pt idx="38822">
                  <c:v>0.504</c:v>
                </c:pt>
                <c:pt idx="38823">
                  <c:v>0.50800000000000001</c:v>
                </c:pt>
                <c:pt idx="38824">
                  <c:v>0.56200000000000006</c:v>
                </c:pt>
                <c:pt idx="38825">
                  <c:v>0.56200000000000006</c:v>
                </c:pt>
                <c:pt idx="38826">
                  <c:v>0.49</c:v>
                </c:pt>
                <c:pt idx="38827">
                  <c:v>0.47399999999999998</c:v>
                </c:pt>
                <c:pt idx="38828">
                  <c:v>0.47399999999999998</c:v>
                </c:pt>
                <c:pt idx="38829">
                  <c:v>0.54100000000000004</c:v>
                </c:pt>
                <c:pt idx="38830">
                  <c:v>0.55200000000000005</c:v>
                </c:pt>
                <c:pt idx="38831">
                  <c:v>0.55200000000000005</c:v>
                </c:pt>
                <c:pt idx="38832">
                  <c:v>0.502</c:v>
                </c:pt>
                <c:pt idx="38833">
                  <c:v>0.48399999999999999</c:v>
                </c:pt>
                <c:pt idx="38834">
                  <c:v>0.54300000000000004</c:v>
                </c:pt>
                <c:pt idx="38835">
                  <c:v>0.54300000000000004</c:v>
                </c:pt>
                <c:pt idx="38836">
                  <c:v>0.503</c:v>
                </c:pt>
                <c:pt idx="38837">
                  <c:v>0.48799999999999999</c:v>
                </c:pt>
                <c:pt idx="38838">
                  <c:v>0.502</c:v>
                </c:pt>
                <c:pt idx="38839">
                  <c:v>0.502</c:v>
                </c:pt>
                <c:pt idx="38840">
                  <c:v>0.48199999999999998</c:v>
                </c:pt>
                <c:pt idx="38841">
                  <c:v>0.48499999999999999</c:v>
                </c:pt>
                <c:pt idx="38842">
                  <c:v>0.48499999999999999</c:v>
                </c:pt>
                <c:pt idx="38843">
                  <c:v>0.56699999999999995</c:v>
                </c:pt>
                <c:pt idx="38844">
                  <c:v>0.56499999999999995</c:v>
                </c:pt>
                <c:pt idx="38845">
                  <c:v>0.56399999999999995</c:v>
                </c:pt>
                <c:pt idx="38846">
                  <c:v>0.55800000000000005</c:v>
                </c:pt>
                <c:pt idx="38847">
                  <c:v>0.55600000000000005</c:v>
                </c:pt>
                <c:pt idx="38848">
                  <c:v>0.55500000000000005</c:v>
                </c:pt>
                <c:pt idx="38849">
                  <c:v>0.54900000000000004</c:v>
                </c:pt>
                <c:pt idx="38850">
                  <c:v>0.502</c:v>
                </c:pt>
                <c:pt idx="38851">
                  <c:v>0.502</c:v>
                </c:pt>
                <c:pt idx="38852">
                  <c:v>0.51500000000000001</c:v>
                </c:pt>
                <c:pt idx="38853">
                  <c:v>0.51500000000000001</c:v>
                </c:pt>
                <c:pt idx="38854">
                  <c:v>0.51300000000000001</c:v>
                </c:pt>
                <c:pt idx="38855">
                  <c:v>0.52200000000000002</c:v>
                </c:pt>
                <c:pt idx="38856">
                  <c:v>0.51600000000000001</c:v>
                </c:pt>
                <c:pt idx="38857">
                  <c:v>0.48599999999999999</c:v>
                </c:pt>
                <c:pt idx="38858">
                  <c:v>0.51600000000000001</c:v>
                </c:pt>
                <c:pt idx="38859">
                  <c:v>0.50800000000000001</c:v>
                </c:pt>
                <c:pt idx="38860">
                  <c:v>0.50800000000000001</c:v>
                </c:pt>
                <c:pt idx="38861">
                  <c:v>0.56299999999999994</c:v>
                </c:pt>
                <c:pt idx="38862">
                  <c:v>0.51500000000000001</c:v>
                </c:pt>
                <c:pt idx="38863">
                  <c:v>0.496</c:v>
                </c:pt>
                <c:pt idx="38864">
                  <c:v>0.496</c:v>
                </c:pt>
                <c:pt idx="38865">
                  <c:v>0.57499999999999996</c:v>
                </c:pt>
                <c:pt idx="38866">
                  <c:v>0.57499999999999996</c:v>
                </c:pt>
                <c:pt idx="38867">
                  <c:v>0.55300000000000005</c:v>
                </c:pt>
                <c:pt idx="38868">
                  <c:v>0.48299999999999998</c:v>
                </c:pt>
                <c:pt idx="38869">
                  <c:v>0.48299999999999998</c:v>
                </c:pt>
                <c:pt idx="38870">
                  <c:v>0.5</c:v>
                </c:pt>
                <c:pt idx="38871">
                  <c:v>0.56499999999999995</c:v>
                </c:pt>
                <c:pt idx="38872">
                  <c:v>0.56499999999999995</c:v>
                </c:pt>
                <c:pt idx="38873">
                  <c:v>0.55600000000000005</c:v>
                </c:pt>
                <c:pt idx="38874">
                  <c:v>0.55600000000000005</c:v>
                </c:pt>
                <c:pt idx="38875">
                  <c:v>0.49299999999999999</c:v>
                </c:pt>
                <c:pt idx="38876">
                  <c:v>0.51300000000000001</c:v>
                </c:pt>
                <c:pt idx="38877">
                  <c:v>0.51200000000000001</c:v>
                </c:pt>
                <c:pt idx="38878">
                  <c:v>0.49399999999999999</c:v>
                </c:pt>
                <c:pt idx="38879">
                  <c:v>0.495</c:v>
                </c:pt>
                <c:pt idx="38880">
                  <c:v>0.498</c:v>
                </c:pt>
                <c:pt idx="38881">
                  <c:v>0.51200000000000001</c:v>
                </c:pt>
                <c:pt idx="38882">
                  <c:v>0.505</c:v>
                </c:pt>
                <c:pt idx="38883">
                  <c:v>0.50600000000000001</c:v>
                </c:pt>
                <c:pt idx="38884">
                  <c:v>0.505</c:v>
                </c:pt>
                <c:pt idx="38885">
                  <c:v>0.49099999999999999</c:v>
                </c:pt>
                <c:pt idx="38886">
                  <c:v>0.58099999999999996</c:v>
                </c:pt>
                <c:pt idx="38887">
                  <c:v>0.49399999999999999</c:v>
                </c:pt>
                <c:pt idx="38888">
                  <c:v>0.49399999999999999</c:v>
                </c:pt>
                <c:pt idx="38889">
                  <c:v>0.57899999999999996</c:v>
                </c:pt>
                <c:pt idx="38890">
                  <c:v>0.57799999999999996</c:v>
                </c:pt>
                <c:pt idx="38891">
                  <c:v>0.57099999999999995</c:v>
                </c:pt>
                <c:pt idx="38892">
                  <c:v>0.49199999999999999</c:v>
                </c:pt>
                <c:pt idx="38893">
                  <c:v>0.49299999999999999</c:v>
                </c:pt>
                <c:pt idx="38894">
                  <c:v>0.56899999999999995</c:v>
                </c:pt>
                <c:pt idx="38895">
                  <c:v>0.56799999999999995</c:v>
                </c:pt>
                <c:pt idx="38896">
                  <c:v>0.51200000000000001</c:v>
                </c:pt>
                <c:pt idx="38897">
                  <c:v>0.51200000000000001</c:v>
                </c:pt>
                <c:pt idx="38898">
                  <c:v>0.48799999999999999</c:v>
                </c:pt>
                <c:pt idx="38899">
                  <c:v>0.48799999999999999</c:v>
                </c:pt>
                <c:pt idx="38900">
                  <c:v>0.48799999999999999</c:v>
                </c:pt>
                <c:pt idx="38901">
                  <c:v>0.56100000000000005</c:v>
                </c:pt>
                <c:pt idx="38902">
                  <c:v>0.52600000000000002</c:v>
                </c:pt>
                <c:pt idx="38903">
                  <c:v>0.52600000000000002</c:v>
                </c:pt>
                <c:pt idx="38904">
                  <c:v>0.52400000000000002</c:v>
                </c:pt>
                <c:pt idx="38905">
                  <c:v>0.56000000000000005</c:v>
                </c:pt>
                <c:pt idx="38906">
                  <c:v>0.55900000000000005</c:v>
                </c:pt>
                <c:pt idx="38907">
                  <c:v>0.52700000000000002</c:v>
                </c:pt>
                <c:pt idx="38908">
                  <c:v>0.496</c:v>
                </c:pt>
                <c:pt idx="38909">
                  <c:v>0.52700000000000002</c:v>
                </c:pt>
                <c:pt idx="38910">
                  <c:v>0.57599999999999996</c:v>
                </c:pt>
                <c:pt idx="38911">
                  <c:v>0.50600000000000001</c:v>
                </c:pt>
                <c:pt idx="38912">
                  <c:v>0.50600000000000001</c:v>
                </c:pt>
                <c:pt idx="38913">
                  <c:v>0.51800000000000002</c:v>
                </c:pt>
                <c:pt idx="38914">
                  <c:v>0.51800000000000002</c:v>
                </c:pt>
                <c:pt idx="38915">
                  <c:v>0.77300000000000002</c:v>
                </c:pt>
                <c:pt idx="38916">
                  <c:v>0.52</c:v>
                </c:pt>
                <c:pt idx="38917">
                  <c:v>0.58899999999999997</c:v>
                </c:pt>
                <c:pt idx="38918">
                  <c:v>0.58899999999999997</c:v>
                </c:pt>
                <c:pt idx="38919">
                  <c:v>0.52</c:v>
                </c:pt>
                <c:pt idx="38920">
                  <c:v>0.56599999999999995</c:v>
                </c:pt>
                <c:pt idx="38921">
                  <c:v>0.57899999999999996</c:v>
                </c:pt>
                <c:pt idx="38922">
                  <c:v>0.57899999999999996</c:v>
                </c:pt>
                <c:pt idx="38923">
                  <c:v>0.51800000000000002</c:v>
                </c:pt>
                <c:pt idx="38924">
                  <c:v>0.49199999999999999</c:v>
                </c:pt>
                <c:pt idx="38925">
                  <c:v>0.49199999999999999</c:v>
                </c:pt>
                <c:pt idx="38926">
                  <c:v>0.52200000000000002</c:v>
                </c:pt>
                <c:pt idx="38927">
                  <c:v>0.56899999999999995</c:v>
                </c:pt>
                <c:pt idx="38928">
                  <c:v>0.56899999999999995</c:v>
                </c:pt>
                <c:pt idx="38929">
                  <c:v>0.52300000000000002</c:v>
                </c:pt>
                <c:pt idx="38930">
                  <c:v>0.52200000000000002</c:v>
                </c:pt>
                <c:pt idx="38931">
                  <c:v>0.56000000000000005</c:v>
                </c:pt>
                <c:pt idx="38932">
                  <c:v>0.56000000000000005</c:v>
                </c:pt>
                <c:pt idx="38933">
                  <c:v>0.81</c:v>
                </c:pt>
                <c:pt idx="38934">
                  <c:v>0.48599999999999999</c:v>
                </c:pt>
                <c:pt idx="38935">
                  <c:v>0.48599999999999999</c:v>
                </c:pt>
                <c:pt idx="38936">
                  <c:v>0.52200000000000002</c:v>
                </c:pt>
                <c:pt idx="38937">
                  <c:v>0.51500000000000001</c:v>
                </c:pt>
                <c:pt idx="38938">
                  <c:v>0.504</c:v>
                </c:pt>
                <c:pt idx="38939">
                  <c:v>0.504</c:v>
                </c:pt>
                <c:pt idx="38940">
                  <c:v>0.496</c:v>
                </c:pt>
                <c:pt idx="38941">
                  <c:v>0.51600000000000001</c:v>
                </c:pt>
                <c:pt idx="38942">
                  <c:v>0.51500000000000001</c:v>
                </c:pt>
                <c:pt idx="38943">
                  <c:v>0.498</c:v>
                </c:pt>
                <c:pt idx="38944">
                  <c:v>0.59399999999999997</c:v>
                </c:pt>
                <c:pt idx="38945">
                  <c:v>0.498</c:v>
                </c:pt>
                <c:pt idx="38946">
                  <c:v>0.504</c:v>
                </c:pt>
                <c:pt idx="38947">
                  <c:v>0.504</c:v>
                </c:pt>
                <c:pt idx="38948">
                  <c:v>0.58499999999999996</c:v>
                </c:pt>
                <c:pt idx="38949">
                  <c:v>0.52200000000000002</c:v>
                </c:pt>
                <c:pt idx="38950">
                  <c:v>0.52200000000000002</c:v>
                </c:pt>
                <c:pt idx="38951">
                  <c:v>0.58299999999999996</c:v>
                </c:pt>
                <c:pt idx="38952">
                  <c:v>0.58199999999999996</c:v>
                </c:pt>
                <c:pt idx="38953">
                  <c:v>0.76900000000000002</c:v>
                </c:pt>
                <c:pt idx="38954">
                  <c:v>0.502</c:v>
                </c:pt>
                <c:pt idx="38955">
                  <c:v>0.502</c:v>
                </c:pt>
                <c:pt idx="38956">
                  <c:v>0.57499999999999996</c:v>
                </c:pt>
                <c:pt idx="38957">
                  <c:v>0.49399999999999999</c:v>
                </c:pt>
                <c:pt idx="38958">
                  <c:v>0.497</c:v>
                </c:pt>
                <c:pt idx="38959">
                  <c:v>0.497</c:v>
                </c:pt>
                <c:pt idx="38960">
                  <c:v>0.497</c:v>
                </c:pt>
                <c:pt idx="38961">
                  <c:v>0.57299999999999995</c:v>
                </c:pt>
                <c:pt idx="38962">
                  <c:v>0.57199999999999995</c:v>
                </c:pt>
                <c:pt idx="38963">
                  <c:v>0.53700000000000003</c:v>
                </c:pt>
                <c:pt idx="38964">
                  <c:v>0.53700000000000003</c:v>
                </c:pt>
                <c:pt idx="38965">
                  <c:v>0.53500000000000003</c:v>
                </c:pt>
                <c:pt idx="38966">
                  <c:v>0.495</c:v>
                </c:pt>
                <c:pt idx="38967">
                  <c:v>0.496</c:v>
                </c:pt>
                <c:pt idx="38968">
                  <c:v>0.51600000000000001</c:v>
                </c:pt>
                <c:pt idx="38969">
                  <c:v>0.51600000000000001</c:v>
                </c:pt>
                <c:pt idx="38970">
                  <c:v>0.59</c:v>
                </c:pt>
                <c:pt idx="38971">
                  <c:v>0.53900000000000003</c:v>
                </c:pt>
                <c:pt idx="38972">
                  <c:v>0.53900000000000003</c:v>
                </c:pt>
                <c:pt idx="38973">
                  <c:v>0.505</c:v>
                </c:pt>
                <c:pt idx="38974">
                  <c:v>0.52900000000000003</c:v>
                </c:pt>
                <c:pt idx="38975">
                  <c:v>0.52900000000000003</c:v>
                </c:pt>
                <c:pt idx="38976">
                  <c:v>0.52700000000000002</c:v>
                </c:pt>
                <c:pt idx="38977">
                  <c:v>0.60299999999999998</c:v>
                </c:pt>
                <c:pt idx="38978">
                  <c:v>0.60299999999999998</c:v>
                </c:pt>
                <c:pt idx="38979">
                  <c:v>0.53700000000000003</c:v>
                </c:pt>
                <c:pt idx="38980">
                  <c:v>0.57999999999999996</c:v>
                </c:pt>
                <c:pt idx="38981">
                  <c:v>0.53100000000000003</c:v>
                </c:pt>
                <c:pt idx="38982">
                  <c:v>0.53100000000000003</c:v>
                </c:pt>
                <c:pt idx="38983">
                  <c:v>0.52200000000000002</c:v>
                </c:pt>
                <c:pt idx="38984">
                  <c:v>0.52200000000000002</c:v>
                </c:pt>
                <c:pt idx="38985">
                  <c:v>0.59299999999999997</c:v>
                </c:pt>
                <c:pt idx="38986">
                  <c:v>0.59299999999999997</c:v>
                </c:pt>
                <c:pt idx="38987">
                  <c:v>0.50900000000000001</c:v>
                </c:pt>
                <c:pt idx="38988">
                  <c:v>0.50900000000000001</c:v>
                </c:pt>
                <c:pt idx="38989">
                  <c:v>0.53300000000000003</c:v>
                </c:pt>
                <c:pt idx="38990">
                  <c:v>0.502</c:v>
                </c:pt>
                <c:pt idx="38991">
                  <c:v>0.502</c:v>
                </c:pt>
                <c:pt idx="38992">
                  <c:v>0.79900000000000004</c:v>
                </c:pt>
                <c:pt idx="38993">
                  <c:v>0.52900000000000003</c:v>
                </c:pt>
                <c:pt idx="38994">
                  <c:v>0.56999999999999995</c:v>
                </c:pt>
                <c:pt idx="38995">
                  <c:v>0.58199999999999996</c:v>
                </c:pt>
                <c:pt idx="38996">
                  <c:v>0.58199999999999996</c:v>
                </c:pt>
                <c:pt idx="38997">
                  <c:v>0.53400000000000003</c:v>
                </c:pt>
                <c:pt idx="38998">
                  <c:v>0.53300000000000003</c:v>
                </c:pt>
                <c:pt idx="38999">
                  <c:v>0.57199999999999995</c:v>
                </c:pt>
                <c:pt idx="39000">
                  <c:v>0.57199999999999995</c:v>
                </c:pt>
                <c:pt idx="39001">
                  <c:v>0.53300000000000003</c:v>
                </c:pt>
                <c:pt idx="39002">
                  <c:v>0.52500000000000002</c:v>
                </c:pt>
                <c:pt idx="39003">
                  <c:v>0.51300000000000001</c:v>
                </c:pt>
                <c:pt idx="39004">
                  <c:v>0.495</c:v>
                </c:pt>
                <c:pt idx="39005">
                  <c:v>0.495</c:v>
                </c:pt>
                <c:pt idx="39006">
                  <c:v>0.51400000000000001</c:v>
                </c:pt>
                <c:pt idx="39007">
                  <c:v>0.51500000000000001</c:v>
                </c:pt>
                <c:pt idx="39008">
                  <c:v>0.52700000000000002</c:v>
                </c:pt>
                <c:pt idx="39009">
                  <c:v>0.52600000000000002</c:v>
                </c:pt>
                <c:pt idx="39010">
                  <c:v>0.50600000000000001</c:v>
                </c:pt>
                <c:pt idx="39011">
                  <c:v>0.60699999999999998</c:v>
                </c:pt>
                <c:pt idx="39012">
                  <c:v>0.50700000000000001</c:v>
                </c:pt>
                <c:pt idx="39013">
                  <c:v>0.52600000000000002</c:v>
                </c:pt>
                <c:pt idx="39014">
                  <c:v>0.60699999999999998</c:v>
                </c:pt>
                <c:pt idx="39015">
                  <c:v>0.60599999999999998</c:v>
                </c:pt>
                <c:pt idx="39016">
                  <c:v>0.50800000000000001</c:v>
                </c:pt>
                <c:pt idx="39017">
                  <c:v>0.51</c:v>
                </c:pt>
                <c:pt idx="39018">
                  <c:v>0.59799999999999998</c:v>
                </c:pt>
                <c:pt idx="39019">
                  <c:v>0.52</c:v>
                </c:pt>
                <c:pt idx="39020">
                  <c:v>0.51400000000000001</c:v>
                </c:pt>
                <c:pt idx="39021">
                  <c:v>0.51400000000000001</c:v>
                </c:pt>
                <c:pt idx="39022">
                  <c:v>0.51900000000000002</c:v>
                </c:pt>
                <c:pt idx="39023">
                  <c:v>0.53300000000000003</c:v>
                </c:pt>
                <c:pt idx="39024">
                  <c:v>0.53300000000000003</c:v>
                </c:pt>
                <c:pt idx="39025">
                  <c:v>0.59699999999999998</c:v>
                </c:pt>
                <c:pt idx="39026">
                  <c:v>0.59599999999999997</c:v>
                </c:pt>
                <c:pt idx="39027">
                  <c:v>0.75600000000000001</c:v>
                </c:pt>
                <c:pt idx="39028">
                  <c:v>0.58799999999999997</c:v>
                </c:pt>
                <c:pt idx="39029">
                  <c:v>0.51100000000000001</c:v>
                </c:pt>
                <c:pt idx="39030">
                  <c:v>0.51200000000000001</c:v>
                </c:pt>
                <c:pt idx="39031">
                  <c:v>0.504</c:v>
                </c:pt>
                <c:pt idx="39032">
                  <c:v>0.61299999999999999</c:v>
                </c:pt>
                <c:pt idx="39033">
                  <c:v>0.50700000000000001</c:v>
                </c:pt>
                <c:pt idx="39034">
                  <c:v>0.57799999999999996</c:v>
                </c:pt>
                <c:pt idx="39035">
                  <c:v>0.50700000000000001</c:v>
                </c:pt>
                <c:pt idx="39036">
                  <c:v>0.50700000000000001</c:v>
                </c:pt>
                <c:pt idx="39037">
                  <c:v>0.58599999999999997</c:v>
                </c:pt>
                <c:pt idx="39038">
                  <c:v>0.58599999999999997</c:v>
                </c:pt>
                <c:pt idx="39039">
                  <c:v>0.52600000000000002</c:v>
                </c:pt>
                <c:pt idx="39040">
                  <c:v>0.52600000000000002</c:v>
                </c:pt>
                <c:pt idx="39041">
                  <c:v>0.54900000000000004</c:v>
                </c:pt>
                <c:pt idx="39042">
                  <c:v>0.54900000000000004</c:v>
                </c:pt>
                <c:pt idx="39043">
                  <c:v>0.54700000000000004</c:v>
                </c:pt>
                <c:pt idx="39044">
                  <c:v>0.60399999999999998</c:v>
                </c:pt>
                <c:pt idx="39045">
                  <c:v>0.505</c:v>
                </c:pt>
                <c:pt idx="39046">
                  <c:v>0.505</c:v>
                </c:pt>
                <c:pt idx="39047">
                  <c:v>0.57599999999999996</c:v>
                </c:pt>
                <c:pt idx="39048">
                  <c:v>0.55100000000000005</c:v>
                </c:pt>
                <c:pt idx="39049">
                  <c:v>0.501</c:v>
                </c:pt>
                <c:pt idx="39050">
                  <c:v>0.501</c:v>
                </c:pt>
                <c:pt idx="39051">
                  <c:v>0.55100000000000005</c:v>
                </c:pt>
                <c:pt idx="39052">
                  <c:v>0.51500000000000001</c:v>
                </c:pt>
                <c:pt idx="39053">
                  <c:v>0.54100000000000004</c:v>
                </c:pt>
                <c:pt idx="39054">
                  <c:v>0.54100000000000004</c:v>
                </c:pt>
                <c:pt idx="39055">
                  <c:v>0.61599999999999999</c:v>
                </c:pt>
                <c:pt idx="39056">
                  <c:v>0.61599999999999999</c:v>
                </c:pt>
                <c:pt idx="39057">
                  <c:v>0.53800000000000003</c:v>
                </c:pt>
                <c:pt idx="39058">
                  <c:v>0.59399999999999997</c:v>
                </c:pt>
                <c:pt idx="39059">
                  <c:v>0.54900000000000004</c:v>
                </c:pt>
                <c:pt idx="39060">
                  <c:v>0.51900000000000002</c:v>
                </c:pt>
                <c:pt idx="39061">
                  <c:v>0.51900000000000002</c:v>
                </c:pt>
                <c:pt idx="39062">
                  <c:v>0.54200000000000004</c:v>
                </c:pt>
                <c:pt idx="39063">
                  <c:v>0.54200000000000004</c:v>
                </c:pt>
                <c:pt idx="39064">
                  <c:v>0.54400000000000004</c:v>
                </c:pt>
                <c:pt idx="39065">
                  <c:v>0.60599999999999998</c:v>
                </c:pt>
                <c:pt idx="39066">
                  <c:v>0.60599999999999998</c:v>
                </c:pt>
                <c:pt idx="39067">
                  <c:v>0.50900000000000001</c:v>
                </c:pt>
                <c:pt idx="39068">
                  <c:v>0.53300000000000003</c:v>
                </c:pt>
                <c:pt idx="39069">
                  <c:v>0.53300000000000003</c:v>
                </c:pt>
                <c:pt idx="39070">
                  <c:v>0.53100000000000003</c:v>
                </c:pt>
                <c:pt idx="39071">
                  <c:v>0.58299999999999996</c:v>
                </c:pt>
                <c:pt idx="39072">
                  <c:v>0.51100000000000001</c:v>
                </c:pt>
                <c:pt idx="39073">
                  <c:v>0.51100000000000001</c:v>
                </c:pt>
                <c:pt idx="39074">
                  <c:v>0.54</c:v>
                </c:pt>
                <c:pt idx="39075">
                  <c:v>0.59599999999999997</c:v>
                </c:pt>
                <c:pt idx="39076">
                  <c:v>0.59599999999999997</c:v>
                </c:pt>
                <c:pt idx="39077">
                  <c:v>0.53400000000000003</c:v>
                </c:pt>
                <c:pt idx="39078">
                  <c:v>0.53400000000000003</c:v>
                </c:pt>
                <c:pt idx="39079">
                  <c:v>0.54500000000000004</c:v>
                </c:pt>
                <c:pt idx="39080">
                  <c:v>0.53600000000000003</c:v>
                </c:pt>
                <c:pt idx="39081">
                  <c:v>0.58599999999999997</c:v>
                </c:pt>
                <c:pt idx="39082">
                  <c:v>0.58599999999999997</c:v>
                </c:pt>
                <c:pt idx="39083">
                  <c:v>0.52300000000000002</c:v>
                </c:pt>
                <c:pt idx="39084">
                  <c:v>0.505</c:v>
                </c:pt>
                <c:pt idx="39085">
                  <c:v>0.505</c:v>
                </c:pt>
                <c:pt idx="39086">
                  <c:v>0.76500000000000001</c:v>
                </c:pt>
                <c:pt idx="39087">
                  <c:v>0.53700000000000003</c:v>
                </c:pt>
                <c:pt idx="39088">
                  <c:v>0.53600000000000003</c:v>
                </c:pt>
                <c:pt idx="39089">
                  <c:v>0.52500000000000002</c:v>
                </c:pt>
                <c:pt idx="39090">
                  <c:v>0.52500000000000002</c:v>
                </c:pt>
                <c:pt idx="39091">
                  <c:v>0.62</c:v>
                </c:pt>
                <c:pt idx="39092">
                  <c:v>0.52900000000000003</c:v>
                </c:pt>
                <c:pt idx="39093">
                  <c:v>0.53700000000000003</c:v>
                </c:pt>
                <c:pt idx="39094">
                  <c:v>0.51600000000000001</c:v>
                </c:pt>
                <c:pt idx="39095">
                  <c:v>0.499</c:v>
                </c:pt>
                <c:pt idx="39096">
                  <c:v>0.499</c:v>
                </c:pt>
                <c:pt idx="39097">
                  <c:v>0.51700000000000002</c:v>
                </c:pt>
                <c:pt idx="39098">
                  <c:v>0.61099999999999999</c:v>
                </c:pt>
                <c:pt idx="39099">
                  <c:v>0.51800000000000002</c:v>
                </c:pt>
                <c:pt idx="39100">
                  <c:v>0.52100000000000002</c:v>
                </c:pt>
                <c:pt idx="39101">
                  <c:v>0.53</c:v>
                </c:pt>
                <c:pt idx="39102">
                  <c:v>0.54400000000000004</c:v>
                </c:pt>
                <c:pt idx="39103">
                  <c:v>0.54400000000000004</c:v>
                </c:pt>
                <c:pt idx="39104">
                  <c:v>0.52900000000000003</c:v>
                </c:pt>
                <c:pt idx="39105">
                  <c:v>0.61099999999999999</c:v>
                </c:pt>
                <c:pt idx="39106">
                  <c:v>0.61</c:v>
                </c:pt>
                <c:pt idx="39107">
                  <c:v>0.60199999999999998</c:v>
                </c:pt>
                <c:pt idx="39108">
                  <c:v>0.52400000000000002</c:v>
                </c:pt>
                <c:pt idx="39109">
                  <c:v>0.52400000000000002</c:v>
                </c:pt>
                <c:pt idx="39110">
                  <c:v>0.51100000000000001</c:v>
                </c:pt>
                <c:pt idx="39111">
                  <c:v>0.51100000000000001</c:v>
                </c:pt>
                <c:pt idx="39112">
                  <c:v>0.626</c:v>
                </c:pt>
                <c:pt idx="39113">
                  <c:v>0.76500000000000001</c:v>
                </c:pt>
                <c:pt idx="39114">
                  <c:v>0.52200000000000002</c:v>
                </c:pt>
                <c:pt idx="39115">
                  <c:v>0.53</c:v>
                </c:pt>
                <c:pt idx="39116">
                  <c:v>0.52200000000000002</c:v>
                </c:pt>
                <c:pt idx="39117">
                  <c:v>0.51400000000000001</c:v>
                </c:pt>
                <c:pt idx="39118">
                  <c:v>0.59199999999999997</c:v>
                </c:pt>
                <c:pt idx="39119">
                  <c:v>0.60099999999999998</c:v>
                </c:pt>
                <c:pt idx="39120">
                  <c:v>0.6</c:v>
                </c:pt>
                <c:pt idx="39121">
                  <c:v>0.51700000000000002</c:v>
                </c:pt>
                <c:pt idx="39122">
                  <c:v>0.53600000000000003</c:v>
                </c:pt>
                <c:pt idx="39123">
                  <c:v>0.51700000000000002</c:v>
                </c:pt>
                <c:pt idx="39124">
                  <c:v>0.53600000000000003</c:v>
                </c:pt>
                <c:pt idx="39125">
                  <c:v>0.51700000000000002</c:v>
                </c:pt>
                <c:pt idx="39126">
                  <c:v>0.61699999999999999</c:v>
                </c:pt>
                <c:pt idx="39127">
                  <c:v>0.56299999999999994</c:v>
                </c:pt>
                <c:pt idx="39128">
                  <c:v>0.59</c:v>
                </c:pt>
                <c:pt idx="39129">
                  <c:v>0.56100000000000005</c:v>
                </c:pt>
                <c:pt idx="39130">
                  <c:v>0.56100000000000005</c:v>
                </c:pt>
                <c:pt idx="39131">
                  <c:v>0.51500000000000001</c:v>
                </c:pt>
                <c:pt idx="39132">
                  <c:v>0.55900000000000005</c:v>
                </c:pt>
                <c:pt idx="39133">
                  <c:v>0.51500000000000001</c:v>
                </c:pt>
                <c:pt idx="39134">
                  <c:v>0.51</c:v>
                </c:pt>
                <c:pt idx="39135">
                  <c:v>0.51</c:v>
                </c:pt>
                <c:pt idx="39136">
                  <c:v>0.629</c:v>
                </c:pt>
                <c:pt idx="39137">
                  <c:v>0.629</c:v>
                </c:pt>
                <c:pt idx="39138">
                  <c:v>0.60699999999999998</c:v>
                </c:pt>
                <c:pt idx="39139">
                  <c:v>0.51</c:v>
                </c:pt>
                <c:pt idx="39140">
                  <c:v>0.52600000000000002</c:v>
                </c:pt>
                <c:pt idx="39141">
                  <c:v>0.55300000000000005</c:v>
                </c:pt>
                <c:pt idx="39142">
                  <c:v>0.55300000000000005</c:v>
                </c:pt>
                <c:pt idx="39143">
                  <c:v>0.52900000000000003</c:v>
                </c:pt>
                <c:pt idx="39144">
                  <c:v>0.52900000000000003</c:v>
                </c:pt>
                <c:pt idx="39145">
                  <c:v>0.55000000000000004</c:v>
                </c:pt>
                <c:pt idx="39146">
                  <c:v>0.55500000000000005</c:v>
                </c:pt>
                <c:pt idx="39147">
                  <c:v>0.56100000000000005</c:v>
                </c:pt>
                <c:pt idx="39148">
                  <c:v>0.50800000000000001</c:v>
                </c:pt>
                <c:pt idx="39149">
                  <c:v>0.62</c:v>
                </c:pt>
                <c:pt idx="39150">
                  <c:v>0.62</c:v>
                </c:pt>
                <c:pt idx="39151">
                  <c:v>0.50900000000000001</c:v>
                </c:pt>
                <c:pt idx="39152">
                  <c:v>0.55400000000000005</c:v>
                </c:pt>
                <c:pt idx="39153">
                  <c:v>0.55400000000000005</c:v>
                </c:pt>
                <c:pt idx="39154">
                  <c:v>0.59699999999999998</c:v>
                </c:pt>
                <c:pt idx="39155">
                  <c:v>0.54400000000000004</c:v>
                </c:pt>
                <c:pt idx="39156">
                  <c:v>0.54400000000000004</c:v>
                </c:pt>
                <c:pt idx="39157">
                  <c:v>0.51900000000000002</c:v>
                </c:pt>
                <c:pt idx="39158">
                  <c:v>0.54200000000000004</c:v>
                </c:pt>
                <c:pt idx="39159">
                  <c:v>0.55700000000000005</c:v>
                </c:pt>
                <c:pt idx="39160">
                  <c:v>0.55600000000000005</c:v>
                </c:pt>
                <c:pt idx="39161">
                  <c:v>0.61</c:v>
                </c:pt>
                <c:pt idx="39162">
                  <c:v>0.61</c:v>
                </c:pt>
                <c:pt idx="39163">
                  <c:v>0.52200000000000002</c:v>
                </c:pt>
                <c:pt idx="39164">
                  <c:v>0.52200000000000002</c:v>
                </c:pt>
                <c:pt idx="39165">
                  <c:v>0.55200000000000005</c:v>
                </c:pt>
                <c:pt idx="39166">
                  <c:v>0.54600000000000004</c:v>
                </c:pt>
                <c:pt idx="39167">
                  <c:v>0.55600000000000005</c:v>
                </c:pt>
                <c:pt idx="39168">
                  <c:v>0.54700000000000004</c:v>
                </c:pt>
                <c:pt idx="39169">
                  <c:v>0.52200000000000002</c:v>
                </c:pt>
                <c:pt idx="39170">
                  <c:v>0.52200000000000002</c:v>
                </c:pt>
                <c:pt idx="39171">
                  <c:v>0.54600000000000004</c:v>
                </c:pt>
                <c:pt idx="39172">
                  <c:v>0.53600000000000003</c:v>
                </c:pt>
                <c:pt idx="39173">
                  <c:v>0.53600000000000003</c:v>
                </c:pt>
                <c:pt idx="39174">
                  <c:v>0.51200000000000001</c:v>
                </c:pt>
                <c:pt idx="39175">
                  <c:v>0.54400000000000004</c:v>
                </c:pt>
                <c:pt idx="39176">
                  <c:v>0.54900000000000004</c:v>
                </c:pt>
                <c:pt idx="39177">
                  <c:v>0.54800000000000004</c:v>
                </c:pt>
                <c:pt idx="39178">
                  <c:v>0.51500000000000001</c:v>
                </c:pt>
                <c:pt idx="39179">
                  <c:v>0.51500000000000001</c:v>
                </c:pt>
                <c:pt idx="39180">
                  <c:v>0.53400000000000003</c:v>
                </c:pt>
                <c:pt idx="39181">
                  <c:v>0.53900000000000003</c:v>
                </c:pt>
                <c:pt idx="39182">
                  <c:v>0.623</c:v>
                </c:pt>
                <c:pt idx="39183">
                  <c:v>0.54800000000000004</c:v>
                </c:pt>
                <c:pt idx="39184">
                  <c:v>0.63300000000000001</c:v>
                </c:pt>
                <c:pt idx="39185">
                  <c:v>0.624</c:v>
                </c:pt>
                <c:pt idx="39186">
                  <c:v>0.52700000000000002</c:v>
                </c:pt>
                <c:pt idx="39187">
                  <c:v>0.76300000000000001</c:v>
                </c:pt>
                <c:pt idx="39188">
                  <c:v>0.55600000000000005</c:v>
                </c:pt>
                <c:pt idx="39189">
                  <c:v>0.55600000000000005</c:v>
                </c:pt>
                <c:pt idx="39190">
                  <c:v>0.54100000000000004</c:v>
                </c:pt>
                <c:pt idx="39191">
                  <c:v>0.54</c:v>
                </c:pt>
                <c:pt idx="39192">
                  <c:v>0.50800000000000001</c:v>
                </c:pt>
                <c:pt idx="39193">
                  <c:v>0.50800000000000001</c:v>
                </c:pt>
                <c:pt idx="39194">
                  <c:v>0.52800000000000002</c:v>
                </c:pt>
                <c:pt idx="39195">
                  <c:v>0.52800000000000002</c:v>
                </c:pt>
                <c:pt idx="39196">
                  <c:v>0.53100000000000003</c:v>
                </c:pt>
                <c:pt idx="39197">
                  <c:v>0.76900000000000002</c:v>
                </c:pt>
                <c:pt idx="39198">
                  <c:v>0.624</c:v>
                </c:pt>
                <c:pt idx="39199">
                  <c:v>0.623</c:v>
                </c:pt>
                <c:pt idx="39200">
                  <c:v>0.61499999999999999</c:v>
                </c:pt>
                <c:pt idx="39201">
                  <c:v>0.51900000000000002</c:v>
                </c:pt>
                <c:pt idx="39202">
                  <c:v>0.53500000000000003</c:v>
                </c:pt>
                <c:pt idx="39203">
                  <c:v>0.53500000000000003</c:v>
                </c:pt>
                <c:pt idx="39204">
                  <c:v>0.54</c:v>
                </c:pt>
                <c:pt idx="39205">
                  <c:v>0.63900000000000001</c:v>
                </c:pt>
                <c:pt idx="39206">
                  <c:v>0.52100000000000002</c:v>
                </c:pt>
                <c:pt idx="39207">
                  <c:v>0.61499999999999999</c:v>
                </c:pt>
                <c:pt idx="39208">
                  <c:v>0.52100000000000002</c:v>
                </c:pt>
                <c:pt idx="39209">
                  <c:v>0.61399999999999999</c:v>
                </c:pt>
                <c:pt idx="39210">
                  <c:v>0.53300000000000003</c:v>
                </c:pt>
                <c:pt idx="39211">
                  <c:v>0.52400000000000002</c:v>
                </c:pt>
                <c:pt idx="39212">
                  <c:v>0.54800000000000004</c:v>
                </c:pt>
                <c:pt idx="39213">
                  <c:v>0.54800000000000004</c:v>
                </c:pt>
                <c:pt idx="39214">
                  <c:v>0.76800000000000002</c:v>
                </c:pt>
                <c:pt idx="39215">
                  <c:v>0.57499999999999996</c:v>
                </c:pt>
                <c:pt idx="39216">
                  <c:v>0.52800000000000002</c:v>
                </c:pt>
                <c:pt idx="39217">
                  <c:v>0.76800000000000002</c:v>
                </c:pt>
                <c:pt idx="39218">
                  <c:v>0.63</c:v>
                </c:pt>
                <c:pt idx="39219">
                  <c:v>0.52700000000000002</c:v>
                </c:pt>
                <c:pt idx="39220">
                  <c:v>0.52700000000000002</c:v>
                </c:pt>
                <c:pt idx="39221">
                  <c:v>0.77500000000000002</c:v>
                </c:pt>
                <c:pt idx="39222">
                  <c:v>0.60399999999999998</c:v>
                </c:pt>
                <c:pt idx="39223">
                  <c:v>0.61</c:v>
                </c:pt>
                <c:pt idx="39224">
                  <c:v>0.61</c:v>
                </c:pt>
                <c:pt idx="39225">
                  <c:v>0.52500000000000002</c:v>
                </c:pt>
                <c:pt idx="39226">
                  <c:v>0.57399999999999995</c:v>
                </c:pt>
                <c:pt idx="39227">
                  <c:v>0.57399999999999995</c:v>
                </c:pt>
                <c:pt idx="39228">
                  <c:v>0.52600000000000002</c:v>
                </c:pt>
                <c:pt idx="39229">
                  <c:v>0.51700000000000002</c:v>
                </c:pt>
                <c:pt idx="39230">
                  <c:v>0.57099999999999995</c:v>
                </c:pt>
                <c:pt idx="39231">
                  <c:v>0.58299999999999996</c:v>
                </c:pt>
                <c:pt idx="39232">
                  <c:v>0.63200000000000001</c:v>
                </c:pt>
                <c:pt idx="39233">
                  <c:v>0.63200000000000001</c:v>
                </c:pt>
                <c:pt idx="39234">
                  <c:v>0.621</c:v>
                </c:pt>
                <c:pt idx="39235">
                  <c:v>0.57599999999999996</c:v>
                </c:pt>
                <c:pt idx="39236">
                  <c:v>0.54</c:v>
                </c:pt>
                <c:pt idx="39237">
                  <c:v>0.54</c:v>
                </c:pt>
                <c:pt idx="39238">
                  <c:v>0.52</c:v>
                </c:pt>
                <c:pt idx="39239">
                  <c:v>0.52</c:v>
                </c:pt>
                <c:pt idx="39240">
                  <c:v>0.57599999999999996</c:v>
                </c:pt>
                <c:pt idx="39241">
                  <c:v>0.56699999999999995</c:v>
                </c:pt>
                <c:pt idx="39242">
                  <c:v>0.52</c:v>
                </c:pt>
                <c:pt idx="39243">
                  <c:v>0.53700000000000003</c:v>
                </c:pt>
                <c:pt idx="39244">
                  <c:v>0.56499999999999995</c:v>
                </c:pt>
                <c:pt idx="39245">
                  <c:v>0.56499999999999995</c:v>
                </c:pt>
                <c:pt idx="39246">
                  <c:v>0.56200000000000006</c:v>
                </c:pt>
                <c:pt idx="39247">
                  <c:v>0.63300000000000001</c:v>
                </c:pt>
                <c:pt idx="39248">
                  <c:v>0.63300000000000001</c:v>
                </c:pt>
                <c:pt idx="39249">
                  <c:v>0.51800000000000002</c:v>
                </c:pt>
                <c:pt idx="39250">
                  <c:v>0.57299999999999995</c:v>
                </c:pt>
                <c:pt idx="39251">
                  <c:v>0.51900000000000002</c:v>
                </c:pt>
                <c:pt idx="39252">
                  <c:v>0.61099999999999999</c:v>
                </c:pt>
                <c:pt idx="39253">
                  <c:v>0.56699999999999995</c:v>
                </c:pt>
                <c:pt idx="39254">
                  <c:v>0.56699999999999995</c:v>
                </c:pt>
                <c:pt idx="39255">
                  <c:v>0.51400000000000001</c:v>
                </c:pt>
                <c:pt idx="39256">
                  <c:v>0.51400000000000001</c:v>
                </c:pt>
                <c:pt idx="39257">
                  <c:v>0.624</c:v>
                </c:pt>
                <c:pt idx="39258">
                  <c:v>0.624</c:v>
                </c:pt>
                <c:pt idx="39259">
                  <c:v>0.55600000000000005</c:v>
                </c:pt>
                <c:pt idx="39260">
                  <c:v>0.55600000000000005</c:v>
                </c:pt>
                <c:pt idx="39261">
                  <c:v>0.52900000000000003</c:v>
                </c:pt>
                <c:pt idx="39262">
                  <c:v>0.55400000000000005</c:v>
                </c:pt>
                <c:pt idx="39263">
                  <c:v>0.53300000000000003</c:v>
                </c:pt>
                <c:pt idx="39264">
                  <c:v>0.53300000000000003</c:v>
                </c:pt>
                <c:pt idx="39265">
                  <c:v>0.55900000000000005</c:v>
                </c:pt>
                <c:pt idx="39266">
                  <c:v>0.56799999999999995</c:v>
                </c:pt>
                <c:pt idx="39267">
                  <c:v>0.53200000000000003</c:v>
                </c:pt>
                <c:pt idx="39268">
                  <c:v>0.53200000000000003</c:v>
                </c:pt>
                <c:pt idx="39269">
                  <c:v>0.51400000000000001</c:v>
                </c:pt>
                <c:pt idx="39270">
                  <c:v>0.56499999999999995</c:v>
                </c:pt>
                <c:pt idx="39271">
                  <c:v>0.55800000000000005</c:v>
                </c:pt>
                <c:pt idx="39272">
                  <c:v>0.61399999999999999</c:v>
                </c:pt>
                <c:pt idx="39273">
                  <c:v>0.61399999999999999</c:v>
                </c:pt>
                <c:pt idx="39274">
                  <c:v>0.55300000000000005</c:v>
                </c:pt>
                <c:pt idx="39275">
                  <c:v>0.55800000000000005</c:v>
                </c:pt>
                <c:pt idx="39276">
                  <c:v>0.54800000000000004</c:v>
                </c:pt>
                <c:pt idx="39277">
                  <c:v>0.54800000000000004</c:v>
                </c:pt>
                <c:pt idx="39278">
                  <c:v>0.56000000000000005</c:v>
                </c:pt>
                <c:pt idx="39279">
                  <c:v>0.55900000000000005</c:v>
                </c:pt>
                <c:pt idx="39280">
                  <c:v>0.52200000000000002</c:v>
                </c:pt>
                <c:pt idx="39281">
                  <c:v>0.55600000000000005</c:v>
                </c:pt>
                <c:pt idx="39282">
                  <c:v>0.54900000000000004</c:v>
                </c:pt>
                <c:pt idx="39283">
                  <c:v>0.52500000000000002</c:v>
                </c:pt>
                <c:pt idx="39284">
                  <c:v>0.52500000000000002</c:v>
                </c:pt>
                <c:pt idx="39285">
                  <c:v>0.55000000000000004</c:v>
                </c:pt>
                <c:pt idx="39286">
                  <c:v>0.54500000000000004</c:v>
                </c:pt>
                <c:pt idx="39287">
                  <c:v>0.58799999999999997</c:v>
                </c:pt>
                <c:pt idx="39288">
                  <c:v>0.56000000000000005</c:v>
                </c:pt>
                <c:pt idx="39289">
                  <c:v>0.55000000000000004</c:v>
                </c:pt>
                <c:pt idx="39290">
                  <c:v>0.54700000000000004</c:v>
                </c:pt>
                <c:pt idx="39291">
                  <c:v>0.54700000000000004</c:v>
                </c:pt>
                <c:pt idx="39292">
                  <c:v>0.60699999999999998</c:v>
                </c:pt>
                <c:pt idx="39293">
                  <c:v>0.56699999999999995</c:v>
                </c:pt>
                <c:pt idx="39294">
                  <c:v>0.56699999999999995</c:v>
                </c:pt>
                <c:pt idx="39295">
                  <c:v>0.55200000000000005</c:v>
                </c:pt>
                <c:pt idx="39296">
                  <c:v>0.55100000000000005</c:v>
                </c:pt>
                <c:pt idx="39297">
                  <c:v>0.60099999999999998</c:v>
                </c:pt>
                <c:pt idx="39298">
                  <c:v>0.53700000000000003</c:v>
                </c:pt>
                <c:pt idx="39299">
                  <c:v>0.51800000000000002</c:v>
                </c:pt>
                <c:pt idx="39300">
                  <c:v>0.51800000000000002</c:v>
                </c:pt>
                <c:pt idx="39301">
                  <c:v>0.63800000000000001</c:v>
                </c:pt>
                <c:pt idx="39302">
                  <c:v>0.63700000000000001</c:v>
                </c:pt>
                <c:pt idx="39303">
                  <c:v>0.628</c:v>
                </c:pt>
                <c:pt idx="39304">
                  <c:v>0.53900000000000003</c:v>
                </c:pt>
                <c:pt idx="39305">
                  <c:v>0.54200000000000004</c:v>
                </c:pt>
                <c:pt idx="39306">
                  <c:v>0.53900000000000003</c:v>
                </c:pt>
                <c:pt idx="39307">
                  <c:v>0.55200000000000005</c:v>
                </c:pt>
                <c:pt idx="39308">
                  <c:v>0.61399999999999999</c:v>
                </c:pt>
                <c:pt idx="39309">
                  <c:v>0.61899999999999999</c:v>
                </c:pt>
                <c:pt idx="39310">
                  <c:v>0.53</c:v>
                </c:pt>
                <c:pt idx="39311">
                  <c:v>0.54600000000000004</c:v>
                </c:pt>
                <c:pt idx="39312">
                  <c:v>0.54600000000000004</c:v>
                </c:pt>
                <c:pt idx="39313">
                  <c:v>0.54300000000000004</c:v>
                </c:pt>
                <c:pt idx="39314">
                  <c:v>0.628</c:v>
                </c:pt>
                <c:pt idx="39315">
                  <c:v>0.627</c:v>
                </c:pt>
                <c:pt idx="39316">
                  <c:v>0.55900000000000005</c:v>
                </c:pt>
                <c:pt idx="39317">
                  <c:v>0.55900000000000005</c:v>
                </c:pt>
                <c:pt idx="39318">
                  <c:v>0.53100000000000003</c:v>
                </c:pt>
                <c:pt idx="39319">
                  <c:v>0.54300000000000004</c:v>
                </c:pt>
                <c:pt idx="39320">
                  <c:v>0.53200000000000003</c:v>
                </c:pt>
                <c:pt idx="39321">
                  <c:v>0.54400000000000004</c:v>
                </c:pt>
                <c:pt idx="39322">
                  <c:v>0.51200000000000001</c:v>
                </c:pt>
                <c:pt idx="39323">
                  <c:v>0.51200000000000001</c:v>
                </c:pt>
                <c:pt idx="39324">
                  <c:v>0.78600000000000003</c:v>
                </c:pt>
                <c:pt idx="39325">
                  <c:v>0.53500000000000003</c:v>
                </c:pt>
                <c:pt idx="39326">
                  <c:v>0.58699999999999997</c:v>
                </c:pt>
                <c:pt idx="39327">
                  <c:v>0.63600000000000001</c:v>
                </c:pt>
                <c:pt idx="39328">
                  <c:v>0.53800000000000003</c:v>
                </c:pt>
                <c:pt idx="39329">
                  <c:v>0.60699999999999998</c:v>
                </c:pt>
                <c:pt idx="39330">
                  <c:v>0.60699999999999998</c:v>
                </c:pt>
                <c:pt idx="39331">
                  <c:v>0.53800000000000003</c:v>
                </c:pt>
                <c:pt idx="39332">
                  <c:v>0.53800000000000003</c:v>
                </c:pt>
                <c:pt idx="39333">
                  <c:v>0.77200000000000002</c:v>
                </c:pt>
                <c:pt idx="39334">
                  <c:v>0.52400000000000002</c:v>
                </c:pt>
                <c:pt idx="39335">
                  <c:v>0.53600000000000003</c:v>
                </c:pt>
                <c:pt idx="39336">
                  <c:v>0.55100000000000005</c:v>
                </c:pt>
                <c:pt idx="39337">
                  <c:v>0.55100000000000005</c:v>
                </c:pt>
                <c:pt idx="39338">
                  <c:v>0.63400000000000001</c:v>
                </c:pt>
                <c:pt idx="39339">
                  <c:v>0.53600000000000003</c:v>
                </c:pt>
                <c:pt idx="39340">
                  <c:v>0.52700000000000002</c:v>
                </c:pt>
                <c:pt idx="39341">
                  <c:v>0.59899999999999998</c:v>
                </c:pt>
                <c:pt idx="39342">
                  <c:v>0.59899999999999998</c:v>
                </c:pt>
                <c:pt idx="39343">
                  <c:v>0.58699999999999997</c:v>
                </c:pt>
                <c:pt idx="39344">
                  <c:v>0.58699999999999997</c:v>
                </c:pt>
                <c:pt idx="39345">
                  <c:v>0.58399999999999996</c:v>
                </c:pt>
                <c:pt idx="39346">
                  <c:v>0.59699999999999998</c:v>
                </c:pt>
                <c:pt idx="39347">
                  <c:v>0.57899999999999996</c:v>
                </c:pt>
                <c:pt idx="39348">
                  <c:v>0.77700000000000002</c:v>
                </c:pt>
                <c:pt idx="39349">
                  <c:v>0.53100000000000003</c:v>
                </c:pt>
                <c:pt idx="39350">
                  <c:v>0.53100000000000003</c:v>
                </c:pt>
                <c:pt idx="39351">
                  <c:v>0.53100000000000003</c:v>
                </c:pt>
                <c:pt idx="39352">
                  <c:v>0.61699999999999999</c:v>
                </c:pt>
                <c:pt idx="39353">
                  <c:v>0.61699999999999999</c:v>
                </c:pt>
                <c:pt idx="39354">
                  <c:v>0.54800000000000004</c:v>
                </c:pt>
                <c:pt idx="39355">
                  <c:v>0.625</c:v>
                </c:pt>
                <c:pt idx="39356">
                  <c:v>0.57699999999999996</c:v>
                </c:pt>
                <c:pt idx="39357">
                  <c:v>0.57699999999999996</c:v>
                </c:pt>
                <c:pt idx="39358">
                  <c:v>0.57499999999999996</c:v>
                </c:pt>
                <c:pt idx="39359">
                  <c:v>0.57999999999999996</c:v>
                </c:pt>
                <c:pt idx="39360">
                  <c:v>0.52800000000000002</c:v>
                </c:pt>
                <c:pt idx="39361">
                  <c:v>0.79100000000000004</c:v>
                </c:pt>
                <c:pt idx="39362">
                  <c:v>0.52900000000000003</c:v>
                </c:pt>
                <c:pt idx="39363">
                  <c:v>0.58699999999999997</c:v>
                </c:pt>
                <c:pt idx="39364">
                  <c:v>0.57999999999999996</c:v>
                </c:pt>
                <c:pt idx="39365">
                  <c:v>0.63700000000000001</c:v>
                </c:pt>
                <c:pt idx="39366">
                  <c:v>0.63700000000000001</c:v>
                </c:pt>
                <c:pt idx="39367">
                  <c:v>0.57899999999999996</c:v>
                </c:pt>
                <c:pt idx="39368">
                  <c:v>0.54300000000000004</c:v>
                </c:pt>
                <c:pt idx="39369">
                  <c:v>0.54300000000000004</c:v>
                </c:pt>
                <c:pt idx="39370">
                  <c:v>0.56999999999999995</c:v>
                </c:pt>
                <c:pt idx="39371">
                  <c:v>0.58099999999999996</c:v>
                </c:pt>
                <c:pt idx="39372">
                  <c:v>0.52400000000000002</c:v>
                </c:pt>
                <c:pt idx="39373">
                  <c:v>0.52400000000000002</c:v>
                </c:pt>
                <c:pt idx="39374">
                  <c:v>0.56799999999999995</c:v>
                </c:pt>
                <c:pt idx="39375">
                  <c:v>0.56799999999999995</c:v>
                </c:pt>
                <c:pt idx="39376">
                  <c:v>0.56599999999999995</c:v>
                </c:pt>
                <c:pt idx="39377">
                  <c:v>0.54</c:v>
                </c:pt>
                <c:pt idx="39378">
                  <c:v>0.54300000000000004</c:v>
                </c:pt>
                <c:pt idx="39379">
                  <c:v>0.54300000000000004</c:v>
                </c:pt>
                <c:pt idx="39380">
                  <c:v>0.52400000000000002</c:v>
                </c:pt>
                <c:pt idx="39381">
                  <c:v>0.57699999999999996</c:v>
                </c:pt>
                <c:pt idx="39382">
                  <c:v>0.57099999999999995</c:v>
                </c:pt>
                <c:pt idx="39383">
                  <c:v>0.52100000000000002</c:v>
                </c:pt>
                <c:pt idx="39384">
                  <c:v>0.57199999999999995</c:v>
                </c:pt>
                <c:pt idx="39385">
                  <c:v>0.56499999999999995</c:v>
                </c:pt>
                <c:pt idx="39386">
                  <c:v>0.57099999999999995</c:v>
                </c:pt>
                <c:pt idx="39387">
                  <c:v>0.56999999999999995</c:v>
                </c:pt>
                <c:pt idx="39388">
                  <c:v>0.74099999999999999</c:v>
                </c:pt>
                <c:pt idx="39389">
                  <c:v>0.55900000000000005</c:v>
                </c:pt>
                <c:pt idx="39390">
                  <c:v>0.55900000000000005</c:v>
                </c:pt>
                <c:pt idx="39391">
                  <c:v>0.55700000000000005</c:v>
                </c:pt>
                <c:pt idx="39392">
                  <c:v>0.56200000000000006</c:v>
                </c:pt>
                <c:pt idx="39393">
                  <c:v>0.81699999999999995</c:v>
                </c:pt>
                <c:pt idx="39394">
                  <c:v>0.53300000000000003</c:v>
                </c:pt>
                <c:pt idx="39395">
                  <c:v>0.58199999999999996</c:v>
                </c:pt>
                <c:pt idx="39396">
                  <c:v>0.56799999999999995</c:v>
                </c:pt>
                <c:pt idx="39397">
                  <c:v>0.57199999999999995</c:v>
                </c:pt>
                <c:pt idx="39398">
                  <c:v>0.81100000000000005</c:v>
                </c:pt>
                <c:pt idx="39399">
                  <c:v>0.53600000000000003</c:v>
                </c:pt>
                <c:pt idx="39400">
                  <c:v>0.53600000000000003</c:v>
                </c:pt>
                <c:pt idx="39401">
                  <c:v>0.56200000000000006</c:v>
                </c:pt>
                <c:pt idx="39402">
                  <c:v>0.55600000000000005</c:v>
                </c:pt>
                <c:pt idx="39403">
                  <c:v>0.60699999999999998</c:v>
                </c:pt>
                <c:pt idx="39404">
                  <c:v>0.60599999999999998</c:v>
                </c:pt>
                <c:pt idx="39405">
                  <c:v>0.57899999999999996</c:v>
                </c:pt>
                <c:pt idx="39406">
                  <c:v>0.57899999999999996</c:v>
                </c:pt>
                <c:pt idx="39407">
                  <c:v>0.56100000000000005</c:v>
                </c:pt>
                <c:pt idx="39408">
                  <c:v>0.57399999999999995</c:v>
                </c:pt>
                <c:pt idx="39409">
                  <c:v>0.56399999999999995</c:v>
                </c:pt>
                <c:pt idx="39410">
                  <c:v>0.56299999999999994</c:v>
                </c:pt>
                <c:pt idx="39411">
                  <c:v>0.66900000000000004</c:v>
                </c:pt>
                <c:pt idx="39412">
                  <c:v>0.54600000000000004</c:v>
                </c:pt>
                <c:pt idx="39413">
                  <c:v>0.628</c:v>
                </c:pt>
                <c:pt idx="39414">
                  <c:v>0.59099999999999997</c:v>
                </c:pt>
                <c:pt idx="39415">
                  <c:v>0.627</c:v>
                </c:pt>
                <c:pt idx="39416">
                  <c:v>0.54900000000000004</c:v>
                </c:pt>
                <c:pt idx="39417">
                  <c:v>0.52800000000000002</c:v>
                </c:pt>
                <c:pt idx="39418">
                  <c:v>0.52800000000000002</c:v>
                </c:pt>
                <c:pt idx="39419">
                  <c:v>0.56299999999999994</c:v>
                </c:pt>
                <c:pt idx="39420">
                  <c:v>0.55000000000000004</c:v>
                </c:pt>
                <c:pt idx="39421">
                  <c:v>0.82699999999999996</c:v>
                </c:pt>
                <c:pt idx="39422">
                  <c:v>0.55300000000000005</c:v>
                </c:pt>
                <c:pt idx="39423">
                  <c:v>0.59299999999999997</c:v>
                </c:pt>
                <c:pt idx="39424">
                  <c:v>0.55100000000000005</c:v>
                </c:pt>
                <c:pt idx="39425">
                  <c:v>0.61299999999999999</c:v>
                </c:pt>
                <c:pt idx="39426">
                  <c:v>0.57099999999999995</c:v>
                </c:pt>
                <c:pt idx="39427">
                  <c:v>0.57099999999999995</c:v>
                </c:pt>
                <c:pt idx="39428">
                  <c:v>0.55400000000000005</c:v>
                </c:pt>
                <c:pt idx="39429">
                  <c:v>0.74099999999999999</c:v>
                </c:pt>
                <c:pt idx="39430">
                  <c:v>0.64700000000000002</c:v>
                </c:pt>
                <c:pt idx="39431">
                  <c:v>0.64500000000000002</c:v>
                </c:pt>
                <c:pt idx="39432">
                  <c:v>0.54100000000000004</c:v>
                </c:pt>
                <c:pt idx="39433">
                  <c:v>0.55700000000000005</c:v>
                </c:pt>
                <c:pt idx="39434">
                  <c:v>0.55700000000000005</c:v>
                </c:pt>
                <c:pt idx="39435">
                  <c:v>0.56399999999999995</c:v>
                </c:pt>
                <c:pt idx="39436">
                  <c:v>0.54200000000000004</c:v>
                </c:pt>
                <c:pt idx="39437">
                  <c:v>0.60499999999999998</c:v>
                </c:pt>
                <c:pt idx="39438">
                  <c:v>0.52100000000000002</c:v>
                </c:pt>
                <c:pt idx="39439">
                  <c:v>0.52100000000000002</c:v>
                </c:pt>
                <c:pt idx="39440">
                  <c:v>0.54300000000000004</c:v>
                </c:pt>
                <c:pt idx="39441">
                  <c:v>0.75900000000000001</c:v>
                </c:pt>
                <c:pt idx="39442">
                  <c:v>0.54600000000000004</c:v>
                </c:pt>
                <c:pt idx="39443">
                  <c:v>0.55500000000000005</c:v>
                </c:pt>
                <c:pt idx="39444">
                  <c:v>0.55000000000000004</c:v>
                </c:pt>
                <c:pt idx="39445">
                  <c:v>0.54900000000000004</c:v>
                </c:pt>
                <c:pt idx="39446">
                  <c:v>0.54900000000000004</c:v>
                </c:pt>
                <c:pt idx="39447">
                  <c:v>0.56299999999999994</c:v>
                </c:pt>
                <c:pt idx="39448">
                  <c:v>0.56299999999999994</c:v>
                </c:pt>
                <c:pt idx="39449">
                  <c:v>0.626</c:v>
                </c:pt>
                <c:pt idx="39450">
                  <c:v>0.53500000000000003</c:v>
                </c:pt>
                <c:pt idx="39451">
                  <c:v>0.59399999999999997</c:v>
                </c:pt>
                <c:pt idx="39452">
                  <c:v>0.59399999999999997</c:v>
                </c:pt>
                <c:pt idx="39453">
                  <c:v>0.58199999999999996</c:v>
                </c:pt>
                <c:pt idx="39454">
                  <c:v>0.745</c:v>
                </c:pt>
                <c:pt idx="39455">
                  <c:v>0.54700000000000004</c:v>
                </c:pt>
                <c:pt idx="39456">
                  <c:v>0.54700000000000004</c:v>
                </c:pt>
                <c:pt idx="39457">
                  <c:v>0.53800000000000003</c:v>
                </c:pt>
                <c:pt idx="39458">
                  <c:v>0.60499999999999998</c:v>
                </c:pt>
                <c:pt idx="39459">
                  <c:v>0.60499999999999998</c:v>
                </c:pt>
                <c:pt idx="39460">
                  <c:v>0.60099999999999998</c:v>
                </c:pt>
                <c:pt idx="39461">
                  <c:v>0.61799999999999999</c:v>
                </c:pt>
                <c:pt idx="39462">
                  <c:v>0.747</c:v>
                </c:pt>
                <c:pt idx="39463">
                  <c:v>0.60799999999999998</c:v>
                </c:pt>
                <c:pt idx="39464">
                  <c:v>0.58499999999999996</c:v>
                </c:pt>
                <c:pt idx="39465">
                  <c:v>0.58499999999999996</c:v>
                </c:pt>
                <c:pt idx="39466">
                  <c:v>0.54200000000000004</c:v>
                </c:pt>
                <c:pt idx="39467">
                  <c:v>0.54200000000000004</c:v>
                </c:pt>
                <c:pt idx="39468">
                  <c:v>0.64500000000000002</c:v>
                </c:pt>
                <c:pt idx="39469">
                  <c:v>0.749</c:v>
                </c:pt>
                <c:pt idx="39470">
                  <c:v>0.54200000000000004</c:v>
                </c:pt>
                <c:pt idx="39471">
                  <c:v>0.56000000000000005</c:v>
                </c:pt>
                <c:pt idx="39472">
                  <c:v>0.59</c:v>
                </c:pt>
                <c:pt idx="39473">
                  <c:v>0.59</c:v>
                </c:pt>
                <c:pt idx="39474">
                  <c:v>0.58799999999999997</c:v>
                </c:pt>
                <c:pt idx="39475">
                  <c:v>0.53900000000000003</c:v>
                </c:pt>
                <c:pt idx="39476">
                  <c:v>0.60299999999999998</c:v>
                </c:pt>
                <c:pt idx="39477">
                  <c:v>0.60299999999999998</c:v>
                </c:pt>
                <c:pt idx="39478">
                  <c:v>0.86</c:v>
                </c:pt>
                <c:pt idx="39479">
                  <c:v>0.58199999999999996</c:v>
                </c:pt>
                <c:pt idx="39480">
                  <c:v>0.54</c:v>
                </c:pt>
                <c:pt idx="39481">
                  <c:v>0.59299999999999997</c:v>
                </c:pt>
                <c:pt idx="39482">
                  <c:v>0.60499999999999998</c:v>
                </c:pt>
                <c:pt idx="39483">
                  <c:v>0.59299999999999997</c:v>
                </c:pt>
                <c:pt idx="39484">
                  <c:v>0.59299999999999997</c:v>
                </c:pt>
                <c:pt idx="39485">
                  <c:v>0.53400000000000003</c:v>
                </c:pt>
                <c:pt idx="39486">
                  <c:v>0.53400000000000003</c:v>
                </c:pt>
                <c:pt idx="39487">
                  <c:v>0.56499999999999995</c:v>
                </c:pt>
                <c:pt idx="39488">
                  <c:v>0.56499999999999995</c:v>
                </c:pt>
                <c:pt idx="39489">
                  <c:v>0.84799999999999998</c:v>
                </c:pt>
                <c:pt idx="39490">
                  <c:v>0.55400000000000005</c:v>
                </c:pt>
                <c:pt idx="39491">
                  <c:v>0.58099999999999996</c:v>
                </c:pt>
                <c:pt idx="39492">
                  <c:v>0.55400000000000005</c:v>
                </c:pt>
                <c:pt idx="39493">
                  <c:v>0.58099999999999996</c:v>
                </c:pt>
                <c:pt idx="39494">
                  <c:v>0.85499999999999998</c:v>
                </c:pt>
                <c:pt idx="39495">
                  <c:v>0.57899999999999996</c:v>
                </c:pt>
                <c:pt idx="39496">
                  <c:v>0.58399999999999996</c:v>
                </c:pt>
                <c:pt idx="39497">
                  <c:v>0.58299999999999996</c:v>
                </c:pt>
                <c:pt idx="39498">
                  <c:v>0.55200000000000005</c:v>
                </c:pt>
                <c:pt idx="39499">
                  <c:v>0.53400000000000003</c:v>
                </c:pt>
                <c:pt idx="39500">
                  <c:v>0.59</c:v>
                </c:pt>
                <c:pt idx="39501">
                  <c:v>0.53200000000000003</c:v>
                </c:pt>
                <c:pt idx="39502">
                  <c:v>0.58299999999999996</c:v>
                </c:pt>
                <c:pt idx="39503">
                  <c:v>0.86299999999999999</c:v>
                </c:pt>
                <c:pt idx="39504">
                  <c:v>0.57899999999999996</c:v>
                </c:pt>
                <c:pt idx="39505">
                  <c:v>0.58299999999999996</c:v>
                </c:pt>
                <c:pt idx="39506">
                  <c:v>0.57399999999999995</c:v>
                </c:pt>
                <c:pt idx="39507">
                  <c:v>0.61199999999999999</c:v>
                </c:pt>
                <c:pt idx="39508">
                  <c:v>0.58499999999999996</c:v>
                </c:pt>
                <c:pt idx="39509">
                  <c:v>0.56999999999999995</c:v>
                </c:pt>
                <c:pt idx="39510">
                  <c:v>0.54400000000000004</c:v>
                </c:pt>
                <c:pt idx="39511">
                  <c:v>0.58299999999999996</c:v>
                </c:pt>
                <c:pt idx="39512">
                  <c:v>0.58299999999999996</c:v>
                </c:pt>
                <c:pt idx="39513">
                  <c:v>0.58099999999999996</c:v>
                </c:pt>
                <c:pt idx="39514">
                  <c:v>0.60599999999999998</c:v>
                </c:pt>
                <c:pt idx="39515">
                  <c:v>0.54700000000000004</c:v>
                </c:pt>
                <c:pt idx="39516">
                  <c:v>0.54700000000000004</c:v>
                </c:pt>
                <c:pt idx="39517">
                  <c:v>0.60499999999999998</c:v>
                </c:pt>
                <c:pt idx="39518">
                  <c:v>0.57399999999999995</c:v>
                </c:pt>
                <c:pt idx="39519">
                  <c:v>0.57599999999999996</c:v>
                </c:pt>
                <c:pt idx="39520">
                  <c:v>0.57499999999999996</c:v>
                </c:pt>
                <c:pt idx="39521">
                  <c:v>0.59399999999999997</c:v>
                </c:pt>
                <c:pt idx="39522">
                  <c:v>0.56799999999999995</c:v>
                </c:pt>
                <c:pt idx="39523">
                  <c:v>0.57499999999999996</c:v>
                </c:pt>
                <c:pt idx="39524">
                  <c:v>0.56999999999999995</c:v>
                </c:pt>
                <c:pt idx="39525">
                  <c:v>0.57799999999999996</c:v>
                </c:pt>
                <c:pt idx="39526">
                  <c:v>0.57199999999999995</c:v>
                </c:pt>
                <c:pt idx="39527">
                  <c:v>0.59599999999999997</c:v>
                </c:pt>
                <c:pt idx="39528">
                  <c:v>0.59499999999999997</c:v>
                </c:pt>
                <c:pt idx="39529">
                  <c:v>0.53600000000000003</c:v>
                </c:pt>
                <c:pt idx="39530">
                  <c:v>0.57599999999999996</c:v>
                </c:pt>
                <c:pt idx="39531">
                  <c:v>0.56000000000000005</c:v>
                </c:pt>
                <c:pt idx="39532">
                  <c:v>0.53900000000000003</c:v>
                </c:pt>
                <c:pt idx="39533">
                  <c:v>0.53900000000000003</c:v>
                </c:pt>
                <c:pt idx="39534">
                  <c:v>0.69599999999999995</c:v>
                </c:pt>
                <c:pt idx="39535">
                  <c:v>0.58299999999999996</c:v>
                </c:pt>
                <c:pt idx="39536">
                  <c:v>0.58299999999999996</c:v>
                </c:pt>
                <c:pt idx="39537">
                  <c:v>0.57499999999999996</c:v>
                </c:pt>
                <c:pt idx="39538">
                  <c:v>0.56499999999999995</c:v>
                </c:pt>
                <c:pt idx="39539">
                  <c:v>0.56200000000000006</c:v>
                </c:pt>
                <c:pt idx="39540">
                  <c:v>0.76400000000000001</c:v>
                </c:pt>
                <c:pt idx="39541">
                  <c:v>0.56200000000000006</c:v>
                </c:pt>
                <c:pt idx="39542">
                  <c:v>0.61399999999999999</c:v>
                </c:pt>
                <c:pt idx="39543">
                  <c:v>0.61299999999999999</c:v>
                </c:pt>
                <c:pt idx="39544">
                  <c:v>0.53300000000000003</c:v>
                </c:pt>
                <c:pt idx="39545">
                  <c:v>0.55200000000000005</c:v>
                </c:pt>
                <c:pt idx="39546">
                  <c:v>0.60199999999999998</c:v>
                </c:pt>
                <c:pt idx="39547">
                  <c:v>0.77800000000000002</c:v>
                </c:pt>
                <c:pt idx="39548">
                  <c:v>0.56899999999999995</c:v>
                </c:pt>
                <c:pt idx="39549">
                  <c:v>0.56899999999999995</c:v>
                </c:pt>
                <c:pt idx="39550">
                  <c:v>0.89800000000000002</c:v>
                </c:pt>
                <c:pt idx="39551">
                  <c:v>0.56599999999999995</c:v>
                </c:pt>
                <c:pt idx="39552">
                  <c:v>0.55400000000000005</c:v>
                </c:pt>
                <c:pt idx="39553">
                  <c:v>0.88300000000000001</c:v>
                </c:pt>
                <c:pt idx="39554">
                  <c:v>0.53100000000000003</c:v>
                </c:pt>
                <c:pt idx="39555">
                  <c:v>0.53100000000000003</c:v>
                </c:pt>
                <c:pt idx="39556">
                  <c:v>0.56699999999999995</c:v>
                </c:pt>
                <c:pt idx="39557">
                  <c:v>0.55700000000000005</c:v>
                </c:pt>
                <c:pt idx="39558">
                  <c:v>0.55400000000000005</c:v>
                </c:pt>
                <c:pt idx="39559">
                  <c:v>0.57499999999999996</c:v>
                </c:pt>
                <c:pt idx="39560">
                  <c:v>0.57499999999999996</c:v>
                </c:pt>
                <c:pt idx="39561">
                  <c:v>0.57999999999999996</c:v>
                </c:pt>
                <c:pt idx="39562">
                  <c:v>0.59699999999999998</c:v>
                </c:pt>
                <c:pt idx="39563">
                  <c:v>0.59699999999999998</c:v>
                </c:pt>
                <c:pt idx="39564">
                  <c:v>0.59399999999999997</c:v>
                </c:pt>
                <c:pt idx="39565">
                  <c:v>0.56100000000000005</c:v>
                </c:pt>
                <c:pt idx="39566">
                  <c:v>0.54800000000000004</c:v>
                </c:pt>
                <c:pt idx="39567">
                  <c:v>0.70299999999999996</c:v>
                </c:pt>
                <c:pt idx="39568">
                  <c:v>0.70299999999999996</c:v>
                </c:pt>
                <c:pt idx="39569">
                  <c:v>0.56100000000000005</c:v>
                </c:pt>
                <c:pt idx="39570">
                  <c:v>0.56100000000000005</c:v>
                </c:pt>
                <c:pt idx="39571">
                  <c:v>0.54600000000000004</c:v>
                </c:pt>
                <c:pt idx="39572">
                  <c:v>0.55800000000000005</c:v>
                </c:pt>
                <c:pt idx="39573">
                  <c:v>0.55900000000000005</c:v>
                </c:pt>
                <c:pt idx="39574">
                  <c:v>0.54900000000000004</c:v>
                </c:pt>
                <c:pt idx="39575">
                  <c:v>0.82099999999999995</c:v>
                </c:pt>
                <c:pt idx="39576">
                  <c:v>0.89900000000000002</c:v>
                </c:pt>
                <c:pt idx="39577">
                  <c:v>0.60899999999999999</c:v>
                </c:pt>
                <c:pt idx="39578">
                  <c:v>0.60899999999999999</c:v>
                </c:pt>
                <c:pt idx="39579">
                  <c:v>0.61699999999999999</c:v>
                </c:pt>
                <c:pt idx="39580">
                  <c:v>0.61699999999999999</c:v>
                </c:pt>
                <c:pt idx="39581">
                  <c:v>0.55000000000000004</c:v>
                </c:pt>
                <c:pt idx="39582">
                  <c:v>0.54900000000000004</c:v>
                </c:pt>
                <c:pt idx="39583">
                  <c:v>0.59699999999999998</c:v>
                </c:pt>
                <c:pt idx="39584">
                  <c:v>0.61399999999999999</c:v>
                </c:pt>
                <c:pt idx="39585">
                  <c:v>0.61199999999999999</c:v>
                </c:pt>
                <c:pt idx="39586">
                  <c:v>0.56599999999999995</c:v>
                </c:pt>
                <c:pt idx="39587">
                  <c:v>0.56599999999999995</c:v>
                </c:pt>
                <c:pt idx="39588">
                  <c:v>0.55300000000000005</c:v>
                </c:pt>
                <c:pt idx="39589">
                  <c:v>0.55300000000000005</c:v>
                </c:pt>
                <c:pt idx="39590">
                  <c:v>0.55300000000000005</c:v>
                </c:pt>
                <c:pt idx="39591">
                  <c:v>0.91300000000000003</c:v>
                </c:pt>
                <c:pt idx="39592">
                  <c:v>0.56699999999999995</c:v>
                </c:pt>
                <c:pt idx="39593">
                  <c:v>0.60099999999999998</c:v>
                </c:pt>
                <c:pt idx="39594">
                  <c:v>0.57899999999999996</c:v>
                </c:pt>
                <c:pt idx="39595">
                  <c:v>0.57899999999999996</c:v>
                </c:pt>
                <c:pt idx="39596">
                  <c:v>0.89900000000000002</c:v>
                </c:pt>
                <c:pt idx="39597">
                  <c:v>0.57199999999999995</c:v>
                </c:pt>
                <c:pt idx="39598">
                  <c:v>0.55000000000000004</c:v>
                </c:pt>
                <c:pt idx="39599">
                  <c:v>0.80300000000000005</c:v>
                </c:pt>
                <c:pt idx="39600">
                  <c:v>0.61099999999999999</c:v>
                </c:pt>
                <c:pt idx="39601">
                  <c:v>0.61099999999999999</c:v>
                </c:pt>
                <c:pt idx="39602">
                  <c:v>0.60799999999999998</c:v>
                </c:pt>
                <c:pt idx="39603">
                  <c:v>0.55100000000000005</c:v>
                </c:pt>
                <c:pt idx="39604">
                  <c:v>0.53400000000000003</c:v>
                </c:pt>
                <c:pt idx="39605">
                  <c:v>0.53400000000000003</c:v>
                </c:pt>
                <c:pt idx="39606">
                  <c:v>0.61699999999999999</c:v>
                </c:pt>
                <c:pt idx="39607">
                  <c:v>0.81100000000000005</c:v>
                </c:pt>
                <c:pt idx="39608">
                  <c:v>0.61499999999999999</c:v>
                </c:pt>
                <c:pt idx="39609">
                  <c:v>0.54</c:v>
                </c:pt>
                <c:pt idx="39610">
                  <c:v>0.61499999999999999</c:v>
                </c:pt>
                <c:pt idx="39611">
                  <c:v>0.92300000000000004</c:v>
                </c:pt>
                <c:pt idx="39612">
                  <c:v>0.58699999999999997</c:v>
                </c:pt>
                <c:pt idx="39613">
                  <c:v>0.58699999999999997</c:v>
                </c:pt>
                <c:pt idx="39614">
                  <c:v>0.56899999999999995</c:v>
                </c:pt>
                <c:pt idx="39615">
                  <c:v>0.56799999999999995</c:v>
                </c:pt>
                <c:pt idx="39616">
                  <c:v>0.56599999999999995</c:v>
                </c:pt>
                <c:pt idx="39617">
                  <c:v>0.56599999999999995</c:v>
                </c:pt>
                <c:pt idx="39618">
                  <c:v>0.90600000000000003</c:v>
                </c:pt>
                <c:pt idx="39619">
                  <c:v>0.59399999999999997</c:v>
                </c:pt>
                <c:pt idx="39620">
                  <c:v>0.59399999999999997</c:v>
                </c:pt>
                <c:pt idx="39621">
                  <c:v>0.59099999999999997</c:v>
                </c:pt>
                <c:pt idx="39622">
                  <c:v>0.56299999999999994</c:v>
                </c:pt>
                <c:pt idx="39623">
                  <c:v>0.58599999999999997</c:v>
                </c:pt>
                <c:pt idx="39624">
                  <c:v>0.54500000000000004</c:v>
                </c:pt>
                <c:pt idx="39625">
                  <c:v>0.61199999999999999</c:v>
                </c:pt>
                <c:pt idx="39626">
                  <c:v>0.91800000000000004</c:v>
                </c:pt>
                <c:pt idx="39627">
                  <c:v>0.54200000000000004</c:v>
                </c:pt>
                <c:pt idx="39628">
                  <c:v>0.59699999999999998</c:v>
                </c:pt>
                <c:pt idx="39629">
                  <c:v>0.59699999999999998</c:v>
                </c:pt>
                <c:pt idx="39630">
                  <c:v>0.74199999999999999</c:v>
                </c:pt>
                <c:pt idx="39631">
                  <c:v>0.53600000000000003</c:v>
                </c:pt>
                <c:pt idx="39632">
                  <c:v>0.55600000000000005</c:v>
                </c:pt>
                <c:pt idx="39633">
                  <c:v>0.59699999999999998</c:v>
                </c:pt>
                <c:pt idx="39634">
                  <c:v>0.92700000000000005</c:v>
                </c:pt>
                <c:pt idx="39635">
                  <c:v>0.54800000000000004</c:v>
                </c:pt>
                <c:pt idx="39636">
                  <c:v>0.54800000000000004</c:v>
                </c:pt>
                <c:pt idx="39637">
                  <c:v>0.58499999999999996</c:v>
                </c:pt>
                <c:pt idx="39638">
                  <c:v>0.58499999999999996</c:v>
                </c:pt>
                <c:pt idx="39639">
                  <c:v>0.72099999999999997</c:v>
                </c:pt>
                <c:pt idx="39640">
                  <c:v>0.58799999999999997</c:v>
                </c:pt>
                <c:pt idx="39641">
                  <c:v>0.72099999999999997</c:v>
                </c:pt>
                <c:pt idx="39642">
                  <c:v>0.58699999999999997</c:v>
                </c:pt>
                <c:pt idx="39643">
                  <c:v>0.63100000000000001</c:v>
                </c:pt>
                <c:pt idx="39644">
                  <c:v>0.59399999999999997</c:v>
                </c:pt>
                <c:pt idx="39645">
                  <c:v>0.55500000000000005</c:v>
                </c:pt>
                <c:pt idx="39646">
                  <c:v>0.55800000000000005</c:v>
                </c:pt>
                <c:pt idx="39647">
                  <c:v>0.55800000000000005</c:v>
                </c:pt>
                <c:pt idx="39648">
                  <c:v>0.57499999999999996</c:v>
                </c:pt>
                <c:pt idx="39649">
                  <c:v>0.53800000000000003</c:v>
                </c:pt>
                <c:pt idx="39650">
                  <c:v>0.55200000000000005</c:v>
                </c:pt>
                <c:pt idx="39651">
                  <c:v>0.60799999999999998</c:v>
                </c:pt>
                <c:pt idx="39652">
                  <c:v>0.622</c:v>
                </c:pt>
                <c:pt idx="39653">
                  <c:v>0.622</c:v>
                </c:pt>
                <c:pt idx="39654">
                  <c:v>0.58799999999999997</c:v>
                </c:pt>
                <c:pt idx="39655">
                  <c:v>0.56799999999999995</c:v>
                </c:pt>
                <c:pt idx="39656">
                  <c:v>0.56799999999999995</c:v>
                </c:pt>
                <c:pt idx="39657">
                  <c:v>0.753</c:v>
                </c:pt>
                <c:pt idx="39658">
                  <c:v>0.54700000000000004</c:v>
                </c:pt>
                <c:pt idx="39659">
                  <c:v>0.57899999999999996</c:v>
                </c:pt>
                <c:pt idx="39660">
                  <c:v>0.55000000000000004</c:v>
                </c:pt>
                <c:pt idx="39661">
                  <c:v>0.55000000000000004</c:v>
                </c:pt>
                <c:pt idx="39662">
                  <c:v>0.93400000000000005</c:v>
                </c:pt>
                <c:pt idx="39663">
                  <c:v>0.57099999999999995</c:v>
                </c:pt>
                <c:pt idx="39664">
                  <c:v>0.55800000000000005</c:v>
                </c:pt>
                <c:pt idx="39665">
                  <c:v>0.55800000000000005</c:v>
                </c:pt>
                <c:pt idx="39666">
                  <c:v>0.93</c:v>
                </c:pt>
                <c:pt idx="39667">
                  <c:v>0.58899999999999997</c:v>
                </c:pt>
                <c:pt idx="39668">
                  <c:v>0.58899999999999997</c:v>
                </c:pt>
                <c:pt idx="39669">
                  <c:v>0.56999999999999995</c:v>
                </c:pt>
                <c:pt idx="39670">
                  <c:v>0.58899999999999997</c:v>
                </c:pt>
                <c:pt idx="39671">
                  <c:v>0.57299999999999995</c:v>
                </c:pt>
                <c:pt idx="39672">
                  <c:v>0.57399999999999995</c:v>
                </c:pt>
                <c:pt idx="39673">
                  <c:v>0.871</c:v>
                </c:pt>
                <c:pt idx="39674">
                  <c:v>0.72399999999999998</c:v>
                </c:pt>
                <c:pt idx="39675">
                  <c:v>0.82199999999999995</c:v>
                </c:pt>
                <c:pt idx="39676">
                  <c:v>0.56299999999999994</c:v>
                </c:pt>
                <c:pt idx="39677">
                  <c:v>0.84899999999999998</c:v>
                </c:pt>
                <c:pt idx="39678">
                  <c:v>0.57599999999999996</c:v>
                </c:pt>
                <c:pt idx="39679">
                  <c:v>0.57599999999999996</c:v>
                </c:pt>
                <c:pt idx="39680">
                  <c:v>0.58699999999999997</c:v>
                </c:pt>
                <c:pt idx="39681">
                  <c:v>0.58699999999999997</c:v>
                </c:pt>
                <c:pt idx="39682">
                  <c:v>0.56499999999999995</c:v>
                </c:pt>
                <c:pt idx="39683">
                  <c:v>0.56799999999999995</c:v>
                </c:pt>
                <c:pt idx="39684">
                  <c:v>0.84499999999999997</c:v>
                </c:pt>
                <c:pt idx="39685">
                  <c:v>0.56599999999999995</c:v>
                </c:pt>
                <c:pt idx="39686">
                  <c:v>0.52200000000000002</c:v>
                </c:pt>
                <c:pt idx="39687">
                  <c:v>0.61799999999999999</c:v>
                </c:pt>
                <c:pt idx="39688">
                  <c:v>0.95099999999999996</c:v>
                </c:pt>
                <c:pt idx="39689">
                  <c:v>0.61399999999999999</c:v>
                </c:pt>
                <c:pt idx="39690">
                  <c:v>0.58799999999999997</c:v>
                </c:pt>
                <c:pt idx="39691">
                  <c:v>0.58799999999999997</c:v>
                </c:pt>
                <c:pt idx="39692">
                  <c:v>0.96199999999999997</c:v>
                </c:pt>
                <c:pt idx="39693">
                  <c:v>0.57299999999999995</c:v>
                </c:pt>
                <c:pt idx="39694">
                  <c:v>0.85899999999999999</c:v>
                </c:pt>
                <c:pt idx="39695">
                  <c:v>0.57199999999999995</c:v>
                </c:pt>
                <c:pt idx="39696">
                  <c:v>0.57199999999999995</c:v>
                </c:pt>
                <c:pt idx="39697">
                  <c:v>0.52400000000000002</c:v>
                </c:pt>
                <c:pt idx="39698">
                  <c:v>0.52300000000000002</c:v>
                </c:pt>
                <c:pt idx="39699">
                  <c:v>0.56899999999999995</c:v>
                </c:pt>
                <c:pt idx="39700">
                  <c:v>0.73</c:v>
                </c:pt>
                <c:pt idx="39701">
                  <c:v>0.73</c:v>
                </c:pt>
                <c:pt idx="39702">
                  <c:v>0.56999999999999995</c:v>
                </c:pt>
                <c:pt idx="39703">
                  <c:v>0.56000000000000005</c:v>
                </c:pt>
                <c:pt idx="39704">
                  <c:v>0.58899999999999997</c:v>
                </c:pt>
                <c:pt idx="39705">
                  <c:v>0.58299999999999996</c:v>
                </c:pt>
                <c:pt idx="39706">
                  <c:v>0.58299999999999996</c:v>
                </c:pt>
                <c:pt idx="39707">
                  <c:v>0.58899999999999997</c:v>
                </c:pt>
                <c:pt idx="39708">
                  <c:v>0.57899999999999996</c:v>
                </c:pt>
                <c:pt idx="39709">
                  <c:v>0.53400000000000003</c:v>
                </c:pt>
                <c:pt idx="39710">
                  <c:v>0.56599999999999995</c:v>
                </c:pt>
                <c:pt idx="39711">
                  <c:v>0.58599999999999997</c:v>
                </c:pt>
                <c:pt idx="39712">
                  <c:v>0.95299999999999996</c:v>
                </c:pt>
                <c:pt idx="39713">
                  <c:v>0.55300000000000005</c:v>
                </c:pt>
                <c:pt idx="39714">
                  <c:v>0.55300000000000005</c:v>
                </c:pt>
                <c:pt idx="39715">
                  <c:v>0.58599999999999997</c:v>
                </c:pt>
                <c:pt idx="39716">
                  <c:v>0.625</c:v>
                </c:pt>
                <c:pt idx="39717">
                  <c:v>0.625</c:v>
                </c:pt>
                <c:pt idx="39718">
                  <c:v>0.56399999999999995</c:v>
                </c:pt>
                <c:pt idx="39719">
                  <c:v>0.56399999999999995</c:v>
                </c:pt>
                <c:pt idx="39720">
                  <c:v>0.91700000000000004</c:v>
                </c:pt>
                <c:pt idx="39721">
                  <c:v>0.56499999999999995</c:v>
                </c:pt>
                <c:pt idx="39722">
                  <c:v>0.56200000000000006</c:v>
                </c:pt>
                <c:pt idx="39723">
                  <c:v>0.57999999999999996</c:v>
                </c:pt>
                <c:pt idx="39724">
                  <c:v>0.56200000000000006</c:v>
                </c:pt>
                <c:pt idx="39725">
                  <c:v>0.60199999999999998</c:v>
                </c:pt>
                <c:pt idx="39726">
                  <c:v>0.60199999999999998</c:v>
                </c:pt>
                <c:pt idx="39727">
                  <c:v>0.53600000000000003</c:v>
                </c:pt>
                <c:pt idx="39728">
                  <c:v>0.59799999999999998</c:v>
                </c:pt>
                <c:pt idx="39729">
                  <c:v>0.53500000000000003</c:v>
                </c:pt>
                <c:pt idx="39730">
                  <c:v>0.58299999999999996</c:v>
                </c:pt>
                <c:pt idx="39731">
                  <c:v>0.96599999999999997</c:v>
                </c:pt>
                <c:pt idx="39732">
                  <c:v>0.58799999999999997</c:v>
                </c:pt>
                <c:pt idx="39733">
                  <c:v>0.58799999999999997</c:v>
                </c:pt>
                <c:pt idx="39734">
                  <c:v>0.95499999999999996</c:v>
                </c:pt>
                <c:pt idx="39735">
                  <c:v>0.60599999999999998</c:v>
                </c:pt>
                <c:pt idx="39736">
                  <c:v>0.88800000000000001</c:v>
                </c:pt>
                <c:pt idx="39737">
                  <c:v>0.87</c:v>
                </c:pt>
                <c:pt idx="39738">
                  <c:v>0.52800000000000002</c:v>
                </c:pt>
                <c:pt idx="39739">
                  <c:v>0.60599999999999998</c:v>
                </c:pt>
                <c:pt idx="39740">
                  <c:v>0.55300000000000005</c:v>
                </c:pt>
                <c:pt idx="39741">
                  <c:v>0.55600000000000005</c:v>
                </c:pt>
                <c:pt idx="39742">
                  <c:v>0.55600000000000005</c:v>
                </c:pt>
                <c:pt idx="39743">
                  <c:v>0.56999999999999995</c:v>
                </c:pt>
                <c:pt idx="39744">
                  <c:v>0.56999999999999995</c:v>
                </c:pt>
                <c:pt idx="39745">
                  <c:v>0.99</c:v>
                </c:pt>
                <c:pt idx="39746">
                  <c:v>0.58399999999999996</c:v>
                </c:pt>
                <c:pt idx="39747">
                  <c:v>0.61899999999999999</c:v>
                </c:pt>
                <c:pt idx="39748">
                  <c:v>0.61899999999999999</c:v>
                </c:pt>
                <c:pt idx="39749">
                  <c:v>0.61499999999999999</c:v>
                </c:pt>
                <c:pt idx="39750">
                  <c:v>0.80400000000000005</c:v>
                </c:pt>
                <c:pt idx="39751">
                  <c:v>0.55700000000000005</c:v>
                </c:pt>
                <c:pt idx="39752">
                  <c:v>0.57499999999999996</c:v>
                </c:pt>
                <c:pt idx="39753">
                  <c:v>0.60199999999999998</c:v>
                </c:pt>
                <c:pt idx="39754">
                  <c:v>0.97699999999999998</c:v>
                </c:pt>
                <c:pt idx="39755">
                  <c:v>0.52300000000000002</c:v>
                </c:pt>
                <c:pt idx="39756">
                  <c:v>0.52300000000000002</c:v>
                </c:pt>
                <c:pt idx="39757">
                  <c:v>0.93700000000000006</c:v>
                </c:pt>
                <c:pt idx="39758">
                  <c:v>0.623</c:v>
                </c:pt>
                <c:pt idx="39759">
                  <c:v>0.52400000000000002</c:v>
                </c:pt>
                <c:pt idx="39760">
                  <c:v>0.52900000000000003</c:v>
                </c:pt>
                <c:pt idx="39761">
                  <c:v>0.623</c:v>
                </c:pt>
                <c:pt idx="39762">
                  <c:v>0.98499999999999999</c:v>
                </c:pt>
                <c:pt idx="39763">
                  <c:v>0.55400000000000005</c:v>
                </c:pt>
                <c:pt idx="39764">
                  <c:v>0.55300000000000005</c:v>
                </c:pt>
                <c:pt idx="39765">
                  <c:v>0.79300000000000004</c:v>
                </c:pt>
                <c:pt idx="39766">
                  <c:v>0.79200000000000004</c:v>
                </c:pt>
                <c:pt idx="39767">
                  <c:v>0.77500000000000002</c:v>
                </c:pt>
                <c:pt idx="39768">
                  <c:v>0.91200000000000003</c:v>
                </c:pt>
                <c:pt idx="39769">
                  <c:v>0.59499999999999997</c:v>
                </c:pt>
                <c:pt idx="39770">
                  <c:v>0.99199999999999999</c:v>
                </c:pt>
                <c:pt idx="39771">
                  <c:v>0.98899999999999999</c:v>
                </c:pt>
                <c:pt idx="39772">
                  <c:v>0.56899999999999995</c:v>
                </c:pt>
                <c:pt idx="39773">
                  <c:v>0.56899999999999995</c:v>
                </c:pt>
                <c:pt idx="39774">
                  <c:v>0.61899999999999999</c:v>
                </c:pt>
                <c:pt idx="39775">
                  <c:v>0.56699999999999995</c:v>
                </c:pt>
                <c:pt idx="39776">
                  <c:v>0.65</c:v>
                </c:pt>
                <c:pt idx="39777">
                  <c:v>0.99199999999999999</c:v>
                </c:pt>
                <c:pt idx="39778">
                  <c:v>0.75</c:v>
                </c:pt>
                <c:pt idx="39779">
                  <c:v>0.749</c:v>
                </c:pt>
                <c:pt idx="39780">
                  <c:v>0.54100000000000004</c:v>
                </c:pt>
                <c:pt idx="39781">
                  <c:v>0.54900000000000004</c:v>
                </c:pt>
                <c:pt idx="39782">
                  <c:v>0.52500000000000002</c:v>
                </c:pt>
                <c:pt idx="39783">
                  <c:v>0.60099999999999998</c:v>
                </c:pt>
                <c:pt idx="39784">
                  <c:v>0.99399999999999999</c:v>
                </c:pt>
                <c:pt idx="39785">
                  <c:v>0.54300000000000004</c:v>
                </c:pt>
                <c:pt idx="39786">
                  <c:v>0.53500000000000003</c:v>
                </c:pt>
                <c:pt idx="39787">
                  <c:v>0.53500000000000003</c:v>
                </c:pt>
                <c:pt idx="39788">
                  <c:v>0.54400000000000004</c:v>
                </c:pt>
                <c:pt idx="39789">
                  <c:v>0.622</c:v>
                </c:pt>
                <c:pt idx="39790">
                  <c:v>0.63900000000000001</c:v>
                </c:pt>
                <c:pt idx="39791">
                  <c:v>0.63800000000000001</c:v>
                </c:pt>
                <c:pt idx="39792">
                  <c:v>1.022</c:v>
                </c:pt>
                <c:pt idx="39793">
                  <c:v>0.625</c:v>
                </c:pt>
                <c:pt idx="39794">
                  <c:v>0.56100000000000005</c:v>
                </c:pt>
                <c:pt idx="39795">
                  <c:v>0.56100000000000005</c:v>
                </c:pt>
                <c:pt idx="39796">
                  <c:v>0.56000000000000005</c:v>
                </c:pt>
                <c:pt idx="39797">
                  <c:v>1.0009999999999999</c:v>
                </c:pt>
                <c:pt idx="39798">
                  <c:v>0.92500000000000004</c:v>
                </c:pt>
                <c:pt idx="39799">
                  <c:v>0.53</c:v>
                </c:pt>
                <c:pt idx="39800">
                  <c:v>0.53</c:v>
                </c:pt>
                <c:pt idx="39801">
                  <c:v>0.53700000000000003</c:v>
                </c:pt>
                <c:pt idx="39802">
                  <c:v>0.56299999999999994</c:v>
                </c:pt>
                <c:pt idx="39803">
                  <c:v>0.78800000000000003</c:v>
                </c:pt>
                <c:pt idx="39804">
                  <c:v>0.56299999999999994</c:v>
                </c:pt>
                <c:pt idx="39805">
                  <c:v>0.999</c:v>
                </c:pt>
                <c:pt idx="39806">
                  <c:v>0.59199999999999997</c:v>
                </c:pt>
                <c:pt idx="39807">
                  <c:v>0.59099999999999997</c:v>
                </c:pt>
                <c:pt idx="39808">
                  <c:v>0.59099999999999997</c:v>
                </c:pt>
                <c:pt idx="39809">
                  <c:v>0.55300000000000005</c:v>
                </c:pt>
                <c:pt idx="39810">
                  <c:v>0.55300000000000005</c:v>
                </c:pt>
                <c:pt idx="39811">
                  <c:v>0.57499999999999996</c:v>
                </c:pt>
                <c:pt idx="39812">
                  <c:v>0.83499999999999996</c:v>
                </c:pt>
                <c:pt idx="39813">
                  <c:v>0.54200000000000004</c:v>
                </c:pt>
                <c:pt idx="39814">
                  <c:v>0.54200000000000004</c:v>
                </c:pt>
                <c:pt idx="39815">
                  <c:v>0.53800000000000003</c:v>
                </c:pt>
                <c:pt idx="39816">
                  <c:v>0.59499999999999997</c:v>
                </c:pt>
                <c:pt idx="39817">
                  <c:v>0.55300000000000005</c:v>
                </c:pt>
                <c:pt idx="39818">
                  <c:v>0.55300000000000005</c:v>
                </c:pt>
                <c:pt idx="39819">
                  <c:v>0.53900000000000003</c:v>
                </c:pt>
                <c:pt idx="39820">
                  <c:v>0.74199999999999999</c:v>
                </c:pt>
                <c:pt idx="39821">
                  <c:v>0.55400000000000005</c:v>
                </c:pt>
                <c:pt idx="39822">
                  <c:v>0.57699999999999996</c:v>
                </c:pt>
                <c:pt idx="39823">
                  <c:v>0.85099999999999998</c:v>
                </c:pt>
                <c:pt idx="39824">
                  <c:v>0.95799999999999996</c:v>
                </c:pt>
                <c:pt idx="39825">
                  <c:v>0.92700000000000005</c:v>
                </c:pt>
                <c:pt idx="39826">
                  <c:v>0.57699999999999996</c:v>
                </c:pt>
                <c:pt idx="39827">
                  <c:v>0.873</c:v>
                </c:pt>
                <c:pt idx="39828">
                  <c:v>0.84699999999999998</c:v>
                </c:pt>
                <c:pt idx="39829">
                  <c:v>0.96899999999999997</c:v>
                </c:pt>
                <c:pt idx="39830">
                  <c:v>0.59799999999999998</c:v>
                </c:pt>
                <c:pt idx="39831">
                  <c:v>0.59799999999999998</c:v>
                </c:pt>
                <c:pt idx="39832">
                  <c:v>0.57999999999999996</c:v>
                </c:pt>
                <c:pt idx="39833">
                  <c:v>0.95399999999999996</c:v>
                </c:pt>
                <c:pt idx="39834">
                  <c:v>0.55900000000000005</c:v>
                </c:pt>
                <c:pt idx="39835">
                  <c:v>0.55900000000000005</c:v>
                </c:pt>
                <c:pt idx="39836">
                  <c:v>0.626</c:v>
                </c:pt>
                <c:pt idx="39837">
                  <c:v>0.55500000000000005</c:v>
                </c:pt>
                <c:pt idx="39838">
                  <c:v>0.55600000000000005</c:v>
                </c:pt>
                <c:pt idx="39839">
                  <c:v>0.57199999999999995</c:v>
                </c:pt>
                <c:pt idx="39840">
                  <c:v>0.53300000000000003</c:v>
                </c:pt>
                <c:pt idx="39841">
                  <c:v>0.98499999999999999</c:v>
                </c:pt>
                <c:pt idx="39842">
                  <c:v>0.57099999999999995</c:v>
                </c:pt>
                <c:pt idx="39843">
                  <c:v>0.624</c:v>
                </c:pt>
                <c:pt idx="39844">
                  <c:v>0.59099999999999997</c:v>
                </c:pt>
                <c:pt idx="39845">
                  <c:v>0.59099999999999997</c:v>
                </c:pt>
                <c:pt idx="39846">
                  <c:v>0.56299999999999994</c:v>
                </c:pt>
                <c:pt idx="39847">
                  <c:v>0.97599999999999998</c:v>
                </c:pt>
                <c:pt idx="39848">
                  <c:v>0.59399999999999997</c:v>
                </c:pt>
                <c:pt idx="39849">
                  <c:v>0.53100000000000003</c:v>
                </c:pt>
                <c:pt idx="39850">
                  <c:v>0.53100000000000003</c:v>
                </c:pt>
                <c:pt idx="39851">
                  <c:v>0.99199999999999999</c:v>
                </c:pt>
                <c:pt idx="39852">
                  <c:v>0.59399999999999997</c:v>
                </c:pt>
                <c:pt idx="39853">
                  <c:v>0.57599999999999996</c:v>
                </c:pt>
                <c:pt idx="39854">
                  <c:v>0.57599999999999996</c:v>
                </c:pt>
                <c:pt idx="39855">
                  <c:v>0.53500000000000003</c:v>
                </c:pt>
                <c:pt idx="39856">
                  <c:v>0.53500000000000003</c:v>
                </c:pt>
                <c:pt idx="39857">
                  <c:v>0.57599999999999996</c:v>
                </c:pt>
                <c:pt idx="39858">
                  <c:v>0.96699999999999997</c:v>
                </c:pt>
                <c:pt idx="39859">
                  <c:v>0.57299999999999995</c:v>
                </c:pt>
                <c:pt idx="39860">
                  <c:v>0.95399999999999996</c:v>
                </c:pt>
                <c:pt idx="39861">
                  <c:v>0.57399999999999995</c:v>
                </c:pt>
                <c:pt idx="39862">
                  <c:v>0.98699999999999999</c:v>
                </c:pt>
                <c:pt idx="39863">
                  <c:v>0.54500000000000004</c:v>
                </c:pt>
                <c:pt idx="39864">
                  <c:v>0.56899999999999995</c:v>
                </c:pt>
                <c:pt idx="39865">
                  <c:v>0.56899999999999995</c:v>
                </c:pt>
                <c:pt idx="39866">
                  <c:v>0.56599999999999995</c:v>
                </c:pt>
                <c:pt idx="39867">
                  <c:v>0.59</c:v>
                </c:pt>
                <c:pt idx="39868">
                  <c:v>0.52600000000000002</c:v>
                </c:pt>
                <c:pt idx="39869">
                  <c:v>0.57299999999999995</c:v>
                </c:pt>
                <c:pt idx="39870">
                  <c:v>0.57199999999999995</c:v>
                </c:pt>
                <c:pt idx="39871">
                  <c:v>0.55000000000000004</c:v>
                </c:pt>
                <c:pt idx="39872">
                  <c:v>0.94599999999999995</c:v>
                </c:pt>
                <c:pt idx="39873">
                  <c:v>0.91600000000000004</c:v>
                </c:pt>
                <c:pt idx="39874">
                  <c:v>0.98399999999999999</c:v>
                </c:pt>
                <c:pt idx="39875">
                  <c:v>0.53600000000000003</c:v>
                </c:pt>
                <c:pt idx="39876">
                  <c:v>0.53600000000000003</c:v>
                </c:pt>
                <c:pt idx="39877">
                  <c:v>0.84699999999999998</c:v>
                </c:pt>
                <c:pt idx="39878">
                  <c:v>0.59699999999999998</c:v>
                </c:pt>
                <c:pt idx="39879">
                  <c:v>0.59699999999999998</c:v>
                </c:pt>
                <c:pt idx="39880">
                  <c:v>0.58099999999999996</c:v>
                </c:pt>
                <c:pt idx="39881">
                  <c:v>0.58099999999999996</c:v>
                </c:pt>
                <c:pt idx="39882">
                  <c:v>0.57799999999999996</c:v>
                </c:pt>
                <c:pt idx="39883">
                  <c:v>0.52800000000000002</c:v>
                </c:pt>
                <c:pt idx="39884">
                  <c:v>0.52700000000000002</c:v>
                </c:pt>
                <c:pt idx="39885">
                  <c:v>0.56799999999999995</c:v>
                </c:pt>
                <c:pt idx="39886">
                  <c:v>0.56899999999999995</c:v>
                </c:pt>
                <c:pt idx="39887">
                  <c:v>0.56200000000000006</c:v>
                </c:pt>
                <c:pt idx="39888">
                  <c:v>0.96099999999999997</c:v>
                </c:pt>
                <c:pt idx="39889">
                  <c:v>0.58499999999999996</c:v>
                </c:pt>
                <c:pt idx="39890">
                  <c:v>0.82199999999999995</c:v>
                </c:pt>
                <c:pt idx="39891">
                  <c:v>0.55200000000000005</c:v>
                </c:pt>
                <c:pt idx="39892">
                  <c:v>0.58499999999999996</c:v>
                </c:pt>
                <c:pt idx="39893">
                  <c:v>0.96299999999999997</c:v>
                </c:pt>
                <c:pt idx="39894">
                  <c:v>0.873</c:v>
                </c:pt>
                <c:pt idx="39895">
                  <c:v>0.94799999999999995</c:v>
                </c:pt>
                <c:pt idx="39896">
                  <c:v>0.95399999999999996</c:v>
                </c:pt>
                <c:pt idx="39897">
                  <c:v>0.59499999999999997</c:v>
                </c:pt>
                <c:pt idx="39898">
                  <c:v>0.78600000000000003</c:v>
                </c:pt>
                <c:pt idx="39899">
                  <c:v>0.55500000000000005</c:v>
                </c:pt>
                <c:pt idx="39900">
                  <c:v>0.55500000000000005</c:v>
                </c:pt>
                <c:pt idx="39901">
                  <c:v>0.80800000000000005</c:v>
                </c:pt>
                <c:pt idx="39902">
                  <c:v>0.80700000000000005</c:v>
                </c:pt>
                <c:pt idx="39903">
                  <c:v>0.56599999999999995</c:v>
                </c:pt>
                <c:pt idx="39904">
                  <c:v>0.58099999999999996</c:v>
                </c:pt>
                <c:pt idx="39905">
                  <c:v>1</c:v>
                </c:pt>
                <c:pt idx="39906">
                  <c:v>0.53400000000000003</c:v>
                </c:pt>
                <c:pt idx="39907">
                  <c:v>0.53400000000000003</c:v>
                </c:pt>
                <c:pt idx="39908">
                  <c:v>0.57799999999999996</c:v>
                </c:pt>
                <c:pt idx="39909">
                  <c:v>0.84899999999999998</c:v>
                </c:pt>
                <c:pt idx="39910">
                  <c:v>0.94699999999999995</c:v>
                </c:pt>
                <c:pt idx="39911">
                  <c:v>0.53300000000000003</c:v>
                </c:pt>
                <c:pt idx="39912">
                  <c:v>0.54600000000000004</c:v>
                </c:pt>
                <c:pt idx="39913">
                  <c:v>0.96899999999999997</c:v>
                </c:pt>
                <c:pt idx="39914">
                  <c:v>0.84899999999999998</c:v>
                </c:pt>
                <c:pt idx="39915">
                  <c:v>0.93500000000000005</c:v>
                </c:pt>
                <c:pt idx="39916">
                  <c:v>0.65200000000000002</c:v>
                </c:pt>
                <c:pt idx="39917">
                  <c:v>0.53600000000000003</c:v>
                </c:pt>
                <c:pt idx="39918">
                  <c:v>0.95</c:v>
                </c:pt>
                <c:pt idx="39919">
                  <c:v>0.53600000000000003</c:v>
                </c:pt>
                <c:pt idx="39920">
                  <c:v>0.752</c:v>
                </c:pt>
                <c:pt idx="39921">
                  <c:v>0.751</c:v>
                </c:pt>
                <c:pt idx="39922">
                  <c:v>0.875</c:v>
                </c:pt>
                <c:pt idx="39923">
                  <c:v>0.95499999999999996</c:v>
                </c:pt>
                <c:pt idx="39924">
                  <c:v>0.57299999999999995</c:v>
                </c:pt>
                <c:pt idx="39925">
                  <c:v>0.57299999999999995</c:v>
                </c:pt>
                <c:pt idx="39926">
                  <c:v>0.56999999999999995</c:v>
                </c:pt>
                <c:pt idx="39927">
                  <c:v>0.95499999999999996</c:v>
                </c:pt>
                <c:pt idx="39928">
                  <c:v>0.52500000000000002</c:v>
                </c:pt>
                <c:pt idx="39929">
                  <c:v>0.95599999999999996</c:v>
                </c:pt>
                <c:pt idx="39930">
                  <c:v>0.52900000000000003</c:v>
                </c:pt>
                <c:pt idx="39931">
                  <c:v>0.58699999999999997</c:v>
                </c:pt>
                <c:pt idx="39932">
                  <c:v>0.52700000000000002</c:v>
                </c:pt>
                <c:pt idx="39933">
                  <c:v>0.52700000000000002</c:v>
                </c:pt>
                <c:pt idx="39934">
                  <c:v>0.52700000000000002</c:v>
                </c:pt>
                <c:pt idx="39935">
                  <c:v>0.63900000000000001</c:v>
                </c:pt>
                <c:pt idx="39936">
                  <c:v>0.63900000000000001</c:v>
                </c:pt>
                <c:pt idx="39937">
                  <c:v>0.52700000000000002</c:v>
                </c:pt>
                <c:pt idx="39938">
                  <c:v>0.97899999999999998</c:v>
                </c:pt>
                <c:pt idx="39939">
                  <c:v>0.626</c:v>
                </c:pt>
                <c:pt idx="39940">
                  <c:v>0.95</c:v>
                </c:pt>
                <c:pt idx="39941">
                  <c:v>0.96199999999999997</c:v>
                </c:pt>
                <c:pt idx="39942">
                  <c:v>0.54400000000000004</c:v>
                </c:pt>
                <c:pt idx="39943">
                  <c:v>0.53100000000000003</c:v>
                </c:pt>
                <c:pt idx="39944">
                  <c:v>0.92200000000000004</c:v>
                </c:pt>
                <c:pt idx="39945">
                  <c:v>0.53400000000000003</c:v>
                </c:pt>
                <c:pt idx="39946">
                  <c:v>0.53400000000000003</c:v>
                </c:pt>
                <c:pt idx="39947">
                  <c:v>0.53100000000000003</c:v>
                </c:pt>
                <c:pt idx="39948">
                  <c:v>0.874</c:v>
                </c:pt>
                <c:pt idx="39949">
                  <c:v>0.52200000000000002</c:v>
                </c:pt>
                <c:pt idx="39950">
                  <c:v>0.54600000000000004</c:v>
                </c:pt>
                <c:pt idx="39951">
                  <c:v>0.83499999999999996</c:v>
                </c:pt>
                <c:pt idx="39952">
                  <c:v>0.54600000000000004</c:v>
                </c:pt>
                <c:pt idx="39953">
                  <c:v>0.63</c:v>
                </c:pt>
                <c:pt idx="39954">
                  <c:v>0.629</c:v>
                </c:pt>
                <c:pt idx="39955">
                  <c:v>0.85299999999999998</c:v>
                </c:pt>
                <c:pt idx="39956">
                  <c:v>0.94799999999999995</c:v>
                </c:pt>
                <c:pt idx="39957">
                  <c:v>1.0029999999999999</c:v>
                </c:pt>
                <c:pt idx="39958">
                  <c:v>0.53800000000000003</c:v>
                </c:pt>
                <c:pt idx="39959">
                  <c:v>0.53800000000000003</c:v>
                </c:pt>
                <c:pt idx="39960">
                  <c:v>0.99099999999999999</c:v>
                </c:pt>
                <c:pt idx="39961">
                  <c:v>0.94799999999999995</c:v>
                </c:pt>
                <c:pt idx="39962">
                  <c:v>0.54400000000000004</c:v>
                </c:pt>
                <c:pt idx="39963">
                  <c:v>0.59699999999999998</c:v>
                </c:pt>
                <c:pt idx="39964">
                  <c:v>0.61</c:v>
                </c:pt>
                <c:pt idx="39965">
                  <c:v>0.52600000000000002</c:v>
                </c:pt>
                <c:pt idx="39966">
                  <c:v>0.52600000000000002</c:v>
                </c:pt>
                <c:pt idx="39967">
                  <c:v>0.52300000000000002</c:v>
                </c:pt>
                <c:pt idx="39968">
                  <c:v>0.95699999999999996</c:v>
                </c:pt>
                <c:pt idx="39969">
                  <c:v>0.52400000000000002</c:v>
                </c:pt>
                <c:pt idx="39970">
                  <c:v>0.54100000000000004</c:v>
                </c:pt>
                <c:pt idx="39971">
                  <c:v>0.96399999999999997</c:v>
                </c:pt>
                <c:pt idx="39972">
                  <c:v>0.85299999999999998</c:v>
                </c:pt>
                <c:pt idx="39973">
                  <c:v>0.97699999999999998</c:v>
                </c:pt>
                <c:pt idx="39974">
                  <c:v>0.65700000000000003</c:v>
                </c:pt>
                <c:pt idx="39975">
                  <c:v>0.63</c:v>
                </c:pt>
                <c:pt idx="39976">
                  <c:v>0.63</c:v>
                </c:pt>
                <c:pt idx="39977">
                  <c:v>0.60099999999999998</c:v>
                </c:pt>
                <c:pt idx="39978">
                  <c:v>0.6</c:v>
                </c:pt>
                <c:pt idx="39979">
                  <c:v>0.63</c:v>
                </c:pt>
                <c:pt idx="39980">
                  <c:v>0.876</c:v>
                </c:pt>
                <c:pt idx="39981">
                  <c:v>0.63400000000000001</c:v>
                </c:pt>
                <c:pt idx="39982">
                  <c:v>0.63400000000000001</c:v>
                </c:pt>
                <c:pt idx="39983">
                  <c:v>0.54500000000000004</c:v>
                </c:pt>
                <c:pt idx="39984">
                  <c:v>0.54500000000000004</c:v>
                </c:pt>
                <c:pt idx="39985">
                  <c:v>0.56200000000000006</c:v>
                </c:pt>
                <c:pt idx="39986">
                  <c:v>0.95799999999999996</c:v>
                </c:pt>
                <c:pt idx="39987">
                  <c:v>0.53500000000000003</c:v>
                </c:pt>
                <c:pt idx="39988">
                  <c:v>0.54200000000000004</c:v>
                </c:pt>
                <c:pt idx="39989">
                  <c:v>0.99299999999999999</c:v>
                </c:pt>
                <c:pt idx="39990">
                  <c:v>0.93700000000000006</c:v>
                </c:pt>
                <c:pt idx="39991">
                  <c:v>0.54300000000000004</c:v>
                </c:pt>
                <c:pt idx="39992">
                  <c:v>0.91300000000000003</c:v>
                </c:pt>
                <c:pt idx="39993">
                  <c:v>0.57299999999999995</c:v>
                </c:pt>
                <c:pt idx="39994">
                  <c:v>0.53800000000000003</c:v>
                </c:pt>
                <c:pt idx="39995">
                  <c:v>0.59399999999999997</c:v>
                </c:pt>
                <c:pt idx="39996">
                  <c:v>0.59399999999999997</c:v>
                </c:pt>
                <c:pt idx="39997">
                  <c:v>0.63</c:v>
                </c:pt>
                <c:pt idx="39998">
                  <c:v>0.56399999999999995</c:v>
                </c:pt>
                <c:pt idx="39999">
                  <c:v>0.59799999999999998</c:v>
                </c:pt>
                <c:pt idx="40000">
                  <c:v>0.59799999999999998</c:v>
                </c:pt>
                <c:pt idx="40001">
                  <c:v>1</c:v>
                </c:pt>
                <c:pt idx="40002">
                  <c:v>0.53700000000000003</c:v>
                </c:pt>
                <c:pt idx="40003">
                  <c:v>0.53700000000000003</c:v>
                </c:pt>
                <c:pt idx="40004">
                  <c:v>0.52900000000000003</c:v>
                </c:pt>
                <c:pt idx="40005">
                  <c:v>0.52900000000000003</c:v>
                </c:pt>
                <c:pt idx="40006">
                  <c:v>0.92400000000000004</c:v>
                </c:pt>
                <c:pt idx="40007">
                  <c:v>0.97599999999999998</c:v>
                </c:pt>
                <c:pt idx="40008">
                  <c:v>0.95</c:v>
                </c:pt>
                <c:pt idx="40009">
                  <c:v>0.92200000000000004</c:v>
                </c:pt>
                <c:pt idx="40010">
                  <c:v>0.97799999999999998</c:v>
                </c:pt>
                <c:pt idx="40011">
                  <c:v>0.55200000000000005</c:v>
                </c:pt>
                <c:pt idx="40012">
                  <c:v>0.55200000000000005</c:v>
                </c:pt>
                <c:pt idx="40013">
                  <c:v>0.97699999999999998</c:v>
                </c:pt>
                <c:pt idx="40014">
                  <c:v>0.84799999999999998</c:v>
                </c:pt>
                <c:pt idx="40015">
                  <c:v>0.55000000000000004</c:v>
                </c:pt>
                <c:pt idx="40016">
                  <c:v>0.57999999999999996</c:v>
                </c:pt>
                <c:pt idx="40017">
                  <c:v>0.59399999999999997</c:v>
                </c:pt>
                <c:pt idx="40018">
                  <c:v>0.52800000000000002</c:v>
                </c:pt>
                <c:pt idx="40019">
                  <c:v>0.98899999999999999</c:v>
                </c:pt>
                <c:pt idx="40020">
                  <c:v>0.55600000000000005</c:v>
                </c:pt>
                <c:pt idx="40021">
                  <c:v>0.61799999999999999</c:v>
                </c:pt>
                <c:pt idx="40022">
                  <c:v>0.55600000000000005</c:v>
                </c:pt>
                <c:pt idx="40023">
                  <c:v>0.96599999999999997</c:v>
                </c:pt>
                <c:pt idx="40024">
                  <c:v>0.82699999999999996</c:v>
                </c:pt>
                <c:pt idx="40025">
                  <c:v>0.53800000000000003</c:v>
                </c:pt>
                <c:pt idx="40026">
                  <c:v>0.59899999999999998</c:v>
                </c:pt>
                <c:pt idx="40027">
                  <c:v>0.59899999999999998</c:v>
                </c:pt>
                <c:pt idx="40028">
                  <c:v>0.95</c:v>
                </c:pt>
                <c:pt idx="40029">
                  <c:v>0.55800000000000005</c:v>
                </c:pt>
                <c:pt idx="40030">
                  <c:v>0.55800000000000005</c:v>
                </c:pt>
                <c:pt idx="40031">
                  <c:v>0.99299999999999999</c:v>
                </c:pt>
                <c:pt idx="40032">
                  <c:v>0.55500000000000005</c:v>
                </c:pt>
                <c:pt idx="40033">
                  <c:v>0.52300000000000002</c:v>
                </c:pt>
                <c:pt idx="40034">
                  <c:v>0.52300000000000002</c:v>
                </c:pt>
                <c:pt idx="40035">
                  <c:v>0.52400000000000002</c:v>
                </c:pt>
                <c:pt idx="40036">
                  <c:v>0.52300000000000002</c:v>
                </c:pt>
                <c:pt idx="40037">
                  <c:v>0.95799999999999996</c:v>
                </c:pt>
                <c:pt idx="40038">
                  <c:v>0.55200000000000005</c:v>
                </c:pt>
                <c:pt idx="40039">
                  <c:v>0.97</c:v>
                </c:pt>
                <c:pt idx="40040">
                  <c:v>0.97299999999999998</c:v>
                </c:pt>
                <c:pt idx="40041">
                  <c:v>0.54700000000000004</c:v>
                </c:pt>
                <c:pt idx="40042">
                  <c:v>0.61099999999999999</c:v>
                </c:pt>
                <c:pt idx="40043">
                  <c:v>0.93899999999999995</c:v>
                </c:pt>
                <c:pt idx="40044">
                  <c:v>0.57199999999999995</c:v>
                </c:pt>
                <c:pt idx="40045">
                  <c:v>0.55600000000000005</c:v>
                </c:pt>
                <c:pt idx="40046">
                  <c:v>0.95899999999999996</c:v>
                </c:pt>
                <c:pt idx="40047">
                  <c:v>1.006</c:v>
                </c:pt>
                <c:pt idx="40048">
                  <c:v>0.81299999999999994</c:v>
                </c:pt>
                <c:pt idx="40049">
                  <c:v>0.81200000000000006</c:v>
                </c:pt>
                <c:pt idx="40050">
                  <c:v>0.96899999999999997</c:v>
                </c:pt>
                <c:pt idx="40051">
                  <c:v>0.95799999999999996</c:v>
                </c:pt>
                <c:pt idx="40052">
                  <c:v>0.56000000000000005</c:v>
                </c:pt>
                <c:pt idx="40053">
                  <c:v>0.93200000000000005</c:v>
                </c:pt>
                <c:pt idx="40054">
                  <c:v>0.56000000000000005</c:v>
                </c:pt>
                <c:pt idx="40055">
                  <c:v>0.55000000000000004</c:v>
                </c:pt>
                <c:pt idx="40056">
                  <c:v>0.54200000000000004</c:v>
                </c:pt>
                <c:pt idx="40057">
                  <c:v>0.54200000000000004</c:v>
                </c:pt>
                <c:pt idx="40058">
                  <c:v>0.53600000000000003</c:v>
                </c:pt>
                <c:pt idx="40059">
                  <c:v>0.53600000000000003</c:v>
                </c:pt>
                <c:pt idx="40060">
                  <c:v>0.95399999999999996</c:v>
                </c:pt>
                <c:pt idx="40061">
                  <c:v>0.56499999999999995</c:v>
                </c:pt>
                <c:pt idx="40062">
                  <c:v>0.85099999999999998</c:v>
                </c:pt>
                <c:pt idx="40063">
                  <c:v>0.75600000000000001</c:v>
                </c:pt>
                <c:pt idx="40064">
                  <c:v>0.53600000000000003</c:v>
                </c:pt>
                <c:pt idx="40065">
                  <c:v>0.755</c:v>
                </c:pt>
                <c:pt idx="40066">
                  <c:v>0.55000000000000004</c:v>
                </c:pt>
                <c:pt idx="40067">
                  <c:v>0.97799999999999998</c:v>
                </c:pt>
                <c:pt idx="40068">
                  <c:v>0.53900000000000003</c:v>
                </c:pt>
                <c:pt idx="40069">
                  <c:v>0.97599999999999998</c:v>
                </c:pt>
                <c:pt idx="40070">
                  <c:v>0.53900000000000003</c:v>
                </c:pt>
                <c:pt idx="40071">
                  <c:v>0.93799999999999994</c:v>
                </c:pt>
                <c:pt idx="40072">
                  <c:v>0.95399999999999996</c:v>
                </c:pt>
                <c:pt idx="40073">
                  <c:v>0.877</c:v>
                </c:pt>
                <c:pt idx="40074">
                  <c:v>0.97199999999999998</c:v>
                </c:pt>
                <c:pt idx="40075">
                  <c:v>1.002</c:v>
                </c:pt>
                <c:pt idx="40076">
                  <c:v>0.95799999999999996</c:v>
                </c:pt>
                <c:pt idx="40077">
                  <c:v>0.96299999999999997</c:v>
                </c:pt>
                <c:pt idx="40078">
                  <c:v>0.95899999999999996</c:v>
                </c:pt>
                <c:pt idx="40079">
                  <c:v>0.51600000000000001</c:v>
                </c:pt>
                <c:pt idx="40080">
                  <c:v>0.55300000000000005</c:v>
                </c:pt>
                <c:pt idx="40081">
                  <c:v>0.55700000000000005</c:v>
                </c:pt>
                <c:pt idx="40082">
                  <c:v>0.55700000000000005</c:v>
                </c:pt>
                <c:pt idx="40083">
                  <c:v>0.55400000000000005</c:v>
                </c:pt>
                <c:pt idx="40084">
                  <c:v>0.53100000000000003</c:v>
                </c:pt>
                <c:pt idx="40085">
                  <c:v>0.95299999999999996</c:v>
                </c:pt>
                <c:pt idx="40086">
                  <c:v>0.52300000000000002</c:v>
                </c:pt>
                <c:pt idx="40087">
                  <c:v>0.52300000000000002</c:v>
                </c:pt>
                <c:pt idx="40088">
                  <c:v>0.51800000000000002</c:v>
                </c:pt>
                <c:pt idx="40089">
                  <c:v>0.51800000000000002</c:v>
                </c:pt>
                <c:pt idx="40090">
                  <c:v>0.96</c:v>
                </c:pt>
                <c:pt idx="40091">
                  <c:v>1</c:v>
                </c:pt>
                <c:pt idx="40092">
                  <c:v>0.64800000000000002</c:v>
                </c:pt>
                <c:pt idx="40093">
                  <c:v>0.85399999999999998</c:v>
                </c:pt>
                <c:pt idx="40094">
                  <c:v>0.53500000000000003</c:v>
                </c:pt>
                <c:pt idx="40095">
                  <c:v>0.95899999999999996</c:v>
                </c:pt>
                <c:pt idx="40096">
                  <c:v>0.96</c:v>
                </c:pt>
                <c:pt idx="40097">
                  <c:v>0.53700000000000003</c:v>
                </c:pt>
                <c:pt idx="40098">
                  <c:v>0.53700000000000003</c:v>
                </c:pt>
                <c:pt idx="40099">
                  <c:v>0.53300000000000003</c:v>
                </c:pt>
                <c:pt idx="40100">
                  <c:v>0.98199999999999998</c:v>
                </c:pt>
                <c:pt idx="40101">
                  <c:v>0.97</c:v>
                </c:pt>
                <c:pt idx="40102">
                  <c:v>0.93100000000000005</c:v>
                </c:pt>
                <c:pt idx="40103">
                  <c:v>0.53300000000000003</c:v>
                </c:pt>
                <c:pt idx="40104">
                  <c:v>0.51300000000000001</c:v>
                </c:pt>
                <c:pt idx="40105">
                  <c:v>0.84799999999999998</c:v>
                </c:pt>
                <c:pt idx="40106">
                  <c:v>0.876</c:v>
                </c:pt>
                <c:pt idx="40107">
                  <c:v>0.63300000000000001</c:v>
                </c:pt>
                <c:pt idx="40108">
                  <c:v>0.63200000000000001</c:v>
                </c:pt>
                <c:pt idx="40109">
                  <c:v>0.96</c:v>
                </c:pt>
                <c:pt idx="40110">
                  <c:v>1.008</c:v>
                </c:pt>
                <c:pt idx="40111">
                  <c:v>0.997</c:v>
                </c:pt>
                <c:pt idx="40112">
                  <c:v>0.66300000000000003</c:v>
                </c:pt>
                <c:pt idx="40113">
                  <c:v>0.66800000000000004</c:v>
                </c:pt>
                <c:pt idx="40114">
                  <c:v>0.85499999999999998</c:v>
                </c:pt>
                <c:pt idx="40115">
                  <c:v>0.66800000000000004</c:v>
                </c:pt>
                <c:pt idx="40116">
                  <c:v>0.96</c:v>
                </c:pt>
                <c:pt idx="40117">
                  <c:v>0.51600000000000001</c:v>
                </c:pt>
                <c:pt idx="40118">
                  <c:v>0.51600000000000001</c:v>
                </c:pt>
                <c:pt idx="40119">
                  <c:v>0.61299999999999999</c:v>
                </c:pt>
                <c:pt idx="40120">
                  <c:v>0.52900000000000003</c:v>
                </c:pt>
                <c:pt idx="40121">
                  <c:v>0.95599999999999996</c:v>
                </c:pt>
                <c:pt idx="40122">
                  <c:v>0.51500000000000001</c:v>
                </c:pt>
                <c:pt idx="40123">
                  <c:v>0.51500000000000001</c:v>
                </c:pt>
                <c:pt idx="40124">
                  <c:v>0.96899999999999997</c:v>
                </c:pt>
                <c:pt idx="40125">
                  <c:v>0.96099999999999997</c:v>
                </c:pt>
                <c:pt idx="40126">
                  <c:v>0.98399999999999999</c:v>
                </c:pt>
                <c:pt idx="40127">
                  <c:v>0.66300000000000003</c:v>
                </c:pt>
                <c:pt idx="40128">
                  <c:v>0.63400000000000001</c:v>
                </c:pt>
                <c:pt idx="40129">
                  <c:v>0.63400000000000001</c:v>
                </c:pt>
                <c:pt idx="40130">
                  <c:v>0.56200000000000006</c:v>
                </c:pt>
                <c:pt idx="40131">
                  <c:v>0.60199999999999998</c:v>
                </c:pt>
                <c:pt idx="40132">
                  <c:v>0.63400000000000001</c:v>
                </c:pt>
                <c:pt idx="40133">
                  <c:v>0.60099999999999998</c:v>
                </c:pt>
                <c:pt idx="40134">
                  <c:v>0.97199999999999998</c:v>
                </c:pt>
                <c:pt idx="40135">
                  <c:v>0.63900000000000001</c:v>
                </c:pt>
                <c:pt idx="40136">
                  <c:v>0.63900000000000001</c:v>
                </c:pt>
                <c:pt idx="40137">
                  <c:v>0.878</c:v>
                </c:pt>
                <c:pt idx="40138">
                  <c:v>0.55000000000000004</c:v>
                </c:pt>
                <c:pt idx="40139">
                  <c:v>0.55000000000000004</c:v>
                </c:pt>
                <c:pt idx="40140">
                  <c:v>0.53200000000000003</c:v>
                </c:pt>
                <c:pt idx="40141">
                  <c:v>0.53200000000000003</c:v>
                </c:pt>
                <c:pt idx="40142">
                  <c:v>0.92600000000000005</c:v>
                </c:pt>
                <c:pt idx="40143">
                  <c:v>1</c:v>
                </c:pt>
                <c:pt idx="40144">
                  <c:v>0.59699999999999998</c:v>
                </c:pt>
                <c:pt idx="40145">
                  <c:v>0.59699999999999998</c:v>
                </c:pt>
                <c:pt idx="40146">
                  <c:v>0.54800000000000004</c:v>
                </c:pt>
                <c:pt idx="40147">
                  <c:v>0.56599999999999995</c:v>
                </c:pt>
                <c:pt idx="40148">
                  <c:v>0.63400000000000001</c:v>
                </c:pt>
                <c:pt idx="40149">
                  <c:v>0.93899999999999995</c:v>
                </c:pt>
                <c:pt idx="40150">
                  <c:v>0.60099999999999998</c:v>
                </c:pt>
                <c:pt idx="40151">
                  <c:v>0.57499999999999996</c:v>
                </c:pt>
                <c:pt idx="40152">
                  <c:v>0.54</c:v>
                </c:pt>
                <c:pt idx="40153">
                  <c:v>0.92800000000000005</c:v>
                </c:pt>
                <c:pt idx="40154">
                  <c:v>0.95399999999999996</c:v>
                </c:pt>
                <c:pt idx="40155">
                  <c:v>0.60099999999999998</c:v>
                </c:pt>
                <c:pt idx="40156">
                  <c:v>0.92200000000000004</c:v>
                </c:pt>
                <c:pt idx="40157">
                  <c:v>0.53900000000000003</c:v>
                </c:pt>
                <c:pt idx="40158">
                  <c:v>0.53900000000000003</c:v>
                </c:pt>
                <c:pt idx="40159">
                  <c:v>0.91600000000000004</c:v>
                </c:pt>
                <c:pt idx="40160">
                  <c:v>1.008</c:v>
                </c:pt>
                <c:pt idx="40161">
                  <c:v>0.98399999999999999</c:v>
                </c:pt>
                <c:pt idx="40162">
                  <c:v>0.53100000000000003</c:v>
                </c:pt>
                <c:pt idx="40163">
                  <c:v>0.53100000000000003</c:v>
                </c:pt>
                <c:pt idx="40164">
                  <c:v>0.54100000000000004</c:v>
                </c:pt>
                <c:pt idx="40165">
                  <c:v>0.54100000000000004</c:v>
                </c:pt>
                <c:pt idx="40166">
                  <c:v>0.97</c:v>
                </c:pt>
                <c:pt idx="40167">
                  <c:v>0.54100000000000004</c:v>
                </c:pt>
                <c:pt idx="40168">
                  <c:v>0.59699999999999998</c:v>
                </c:pt>
                <c:pt idx="40169">
                  <c:v>0.54500000000000004</c:v>
                </c:pt>
                <c:pt idx="40170">
                  <c:v>0.95199999999999996</c:v>
                </c:pt>
                <c:pt idx="40171">
                  <c:v>0.92700000000000005</c:v>
                </c:pt>
                <c:pt idx="40172">
                  <c:v>0.98099999999999998</c:v>
                </c:pt>
                <c:pt idx="40173">
                  <c:v>0.96199999999999997</c:v>
                </c:pt>
                <c:pt idx="40174">
                  <c:v>0.54500000000000004</c:v>
                </c:pt>
                <c:pt idx="40175">
                  <c:v>0.51900000000000002</c:v>
                </c:pt>
                <c:pt idx="40176">
                  <c:v>0.99099999999999999</c:v>
                </c:pt>
                <c:pt idx="40177">
                  <c:v>0.56699999999999995</c:v>
                </c:pt>
                <c:pt idx="40178">
                  <c:v>0.624</c:v>
                </c:pt>
                <c:pt idx="40179">
                  <c:v>0.628</c:v>
                </c:pt>
                <c:pt idx="40180">
                  <c:v>1.0109999999999999</c:v>
                </c:pt>
                <c:pt idx="40181">
                  <c:v>0.53</c:v>
                </c:pt>
                <c:pt idx="40182">
                  <c:v>0.628</c:v>
                </c:pt>
                <c:pt idx="40183">
                  <c:v>0.96099999999999997</c:v>
                </c:pt>
                <c:pt idx="40184">
                  <c:v>1.002</c:v>
                </c:pt>
                <c:pt idx="40185">
                  <c:v>0.51400000000000001</c:v>
                </c:pt>
                <c:pt idx="40186">
                  <c:v>0.51400000000000001</c:v>
                </c:pt>
                <c:pt idx="40187">
                  <c:v>0.81899999999999995</c:v>
                </c:pt>
                <c:pt idx="40188">
                  <c:v>0.97399999999999998</c:v>
                </c:pt>
                <c:pt idx="40189">
                  <c:v>0.55900000000000005</c:v>
                </c:pt>
                <c:pt idx="40190">
                  <c:v>0.53500000000000003</c:v>
                </c:pt>
                <c:pt idx="40191">
                  <c:v>0.61699999999999999</c:v>
                </c:pt>
                <c:pt idx="40192">
                  <c:v>0.96499999999999997</c:v>
                </c:pt>
                <c:pt idx="40193">
                  <c:v>0.56299999999999994</c:v>
                </c:pt>
                <c:pt idx="40194">
                  <c:v>0.98899999999999999</c:v>
                </c:pt>
                <c:pt idx="40195">
                  <c:v>0.98699999999999999</c:v>
                </c:pt>
                <c:pt idx="40196">
                  <c:v>0.94099999999999995</c:v>
                </c:pt>
                <c:pt idx="40197">
                  <c:v>0.97499999999999998</c:v>
                </c:pt>
                <c:pt idx="40198">
                  <c:v>0.96099999999999997</c:v>
                </c:pt>
                <c:pt idx="40199">
                  <c:v>0.56399999999999995</c:v>
                </c:pt>
                <c:pt idx="40200">
                  <c:v>0.97199999999999998</c:v>
                </c:pt>
                <c:pt idx="40201">
                  <c:v>0.85199999999999998</c:v>
                </c:pt>
                <c:pt idx="40202">
                  <c:v>0.62</c:v>
                </c:pt>
                <c:pt idx="40203">
                  <c:v>0.53</c:v>
                </c:pt>
                <c:pt idx="40204">
                  <c:v>0.53</c:v>
                </c:pt>
                <c:pt idx="40205">
                  <c:v>0.53800000000000003</c:v>
                </c:pt>
                <c:pt idx="40206">
                  <c:v>0.96099999999999997</c:v>
                </c:pt>
                <c:pt idx="40207">
                  <c:v>0.621</c:v>
                </c:pt>
                <c:pt idx="40208">
                  <c:v>0.55300000000000005</c:v>
                </c:pt>
                <c:pt idx="40209">
                  <c:v>0.9</c:v>
                </c:pt>
                <c:pt idx="40210">
                  <c:v>0.54100000000000004</c:v>
                </c:pt>
                <c:pt idx="40211">
                  <c:v>0.78200000000000003</c:v>
                </c:pt>
                <c:pt idx="40212">
                  <c:v>0.98699999999999999</c:v>
                </c:pt>
                <c:pt idx="40213">
                  <c:v>0.54100000000000004</c:v>
                </c:pt>
                <c:pt idx="40214">
                  <c:v>0.98199999999999998</c:v>
                </c:pt>
                <c:pt idx="40215">
                  <c:v>0.95599999999999996</c:v>
                </c:pt>
                <c:pt idx="40216">
                  <c:v>0.95599999999999996</c:v>
                </c:pt>
                <c:pt idx="40217">
                  <c:v>0.96099999999999997</c:v>
                </c:pt>
                <c:pt idx="40218">
                  <c:v>0.96099999999999997</c:v>
                </c:pt>
                <c:pt idx="40219">
                  <c:v>0.879</c:v>
                </c:pt>
                <c:pt idx="40220">
                  <c:v>0.56200000000000006</c:v>
                </c:pt>
                <c:pt idx="40221">
                  <c:v>0.94099999999999995</c:v>
                </c:pt>
                <c:pt idx="40222">
                  <c:v>0.97699999999999998</c:v>
                </c:pt>
                <c:pt idx="40223">
                  <c:v>0.83299999999999996</c:v>
                </c:pt>
                <c:pt idx="40224">
                  <c:v>0.55600000000000005</c:v>
                </c:pt>
                <c:pt idx="40225">
                  <c:v>0.97</c:v>
                </c:pt>
                <c:pt idx="40226">
                  <c:v>0.56000000000000005</c:v>
                </c:pt>
                <c:pt idx="40227">
                  <c:v>0.56000000000000005</c:v>
                </c:pt>
                <c:pt idx="40228">
                  <c:v>0.85499999999999998</c:v>
                </c:pt>
                <c:pt idx="40229">
                  <c:v>0.55600000000000005</c:v>
                </c:pt>
                <c:pt idx="40230">
                  <c:v>0.53300000000000003</c:v>
                </c:pt>
                <c:pt idx="40231">
                  <c:v>0.52</c:v>
                </c:pt>
                <c:pt idx="40232">
                  <c:v>0.95599999999999996</c:v>
                </c:pt>
                <c:pt idx="40233">
                  <c:v>0.52</c:v>
                </c:pt>
                <c:pt idx="40234">
                  <c:v>0.96399999999999997</c:v>
                </c:pt>
                <c:pt idx="40235">
                  <c:v>1.0049999999999999</c:v>
                </c:pt>
                <c:pt idx="40236">
                  <c:v>0.84899999999999998</c:v>
                </c:pt>
                <c:pt idx="40237">
                  <c:v>0.65100000000000002</c:v>
                </c:pt>
                <c:pt idx="40238">
                  <c:v>0.96299999999999997</c:v>
                </c:pt>
                <c:pt idx="40239">
                  <c:v>0.8</c:v>
                </c:pt>
                <c:pt idx="40240">
                  <c:v>0.96299999999999997</c:v>
                </c:pt>
                <c:pt idx="40241">
                  <c:v>0.98699999999999999</c:v>
                </c:pt>
                <c:pt idx="40242">
                  <c:v>0.53800000000000003</c:v>
                </c:pt>
                <c:pt idx="40243">
                  <c:v>0.53800000000000003</c:v>
                </c:pt>
                <c:pt idx="40244">
                  <c:v>0.53600000000000003</c:v>
                </c:pt>
                <c:pt idx="40245">
                  <c:v>0.53500000000000003</c:v>
                </c:pt>
                <c:pt idx="40246">
                  <c:v>1.0029999999999999</c:v>
                </c:pt>
                <c:pt idx="40247">
                  <c:v>0.85599999999999998</c:v>
                </c:pt>
                <c:pt idx="40248">
                  <c:v>0.63500000000000001</c:v>
                </c:pt>
                <c:pt idx="40249">
                  <c:v>0.63300000000000001</c:v>
                </c:pt>
                <c:pt idx="40250">
                  <c:v>0.98499999999999999</c:v>
                </c:pt>
                <c:pt idx="40251">
                  <c:v>0.53500000000000003</c:v>
                </c:pt>
                <c:pt idx="40252">
                  <c:v>0.93899999999999995</c:v>
                </c:pt>
                <c:pt idx="40253">
                  <c:v>1.0129999999999999</c:v>
                </c:pt>
                <c:pt idx="40254">
                  <c:v>0.97699999999999998</c:v>
                </c:pt>
                <c:pt idx="40255">
                  <c:v>0.96399999999999997</c:v>
                </c:pt>
                <c:pt idx="40256">
                  <c:v>0.98899999999999999</c:v>
                </c:pt>
                <c:pt idx="40257">
                  <c:v>1.0029999999999999</c:v>
                </c:pt>
                <c:pt idx="40258">
                  <c:v>0.877</c:v>
                </c:pt>
                <c:pt idx="40259">
                  <c:v>0.98299999999999998</c:v>
                </c:pt>
                <c:pt idx="40260">
                  <c:v>0.63100000000000001</c:v>
                </c:pt>
                <c:pt idx="40261">
                  <c:v>0.66800000000000004</c:v>
                </c:pt>
                <c:pt idx="40262">
                  <c:v>0.67300000000000004</c:v>
                </c:pt>
                <c:pt idx="40263">
                  <c:v>1.012</c:v>
                </c:pt>
                <c:pt idx="40264">
                  <c:v>0.67300000000000004</c:v>
                </c:pt>
                <c:pt idx="40265">
                  <c:v>1.0129999999999999</c:v>
                </c:pt>
                <c:pt idx="40266">
                  <c:v>0.52200000000000002</c:v>
                </c:pt>
                <c:pt idx="40267">
                  <c:v>0.52200000000000002</c:v>
                </c:pt>
                <c:pt idx="40268">
                  <c:v>0.54</c:v>
                </c:pt>
                <c:pt idx="40269">
                  <c:v>0.52</c:v>
                </c:pt>
                <c:pt idx="40270">
                  <c:v>0.92600000000000005</c:v>
                </c:pt>
                <c:pt idx="40271">
                  <c:v>0.52</c:v>
                </c:pt>
                <c:pt idx="40272">
                  <c:v>0.871</c:v>
                </c:pt>
                <c:pt idx="40273">
                  <c:v>0.52100000000000002</c:v>
                </c:pt>
                <c:pt idx="40274">
                  <c:v>0.56100000000000005</c:v>
                </c:pt>
                <c:pt idx="40275">
                  <c:v>0.53200000000000003</c:v>
                </c:pt>
                <c:pt idx="40276">
                  <c:v>0.53200000000000003</c:v>
                </c:pt>
                <c:pt idx="40277">
                  <c:v>0.88100000000000001</c:v>
                </c:pt>
                <c:pt idx="40278">
                  <c:v>0.92900000000000005</c:v>
                </c:pt>
                <c:pt idx="40279">
                  <c:v>0.56499999999999995</c:v>
                </c:pt>
                <c:pt idx="40280">
                  <c:v>0.93</c:v>
                </c:pt>
                <c:pt idx="40281">
                  <c:v>0.93700000000000006</c:v>
                </c:pt>
                <c:pt idx="40282">
                  <c:v>0.56599999999999995</c:v>
                </c:pt>
                <c:pt idx="40283">
                  <c:v>0.88800000000000001</c:v>
                </c:pt>
                <c:pt idx="40284">
                  <c:v>0.89500000000000002</c:v>
                </c:pt>
                <c:pt idx="40285">
                  <c:v>0.56499999999999995</c:v>
                </c:pt>
                <c:pt idx="40286">
                  <c:v>0.91</c:v>
                </c:pt>
                <c:pt idx="40287">
                  <c:v>0.86499999999999999</c:v>
                </c:pt>
                <c:pt idx="40288">
                  <c:v>0.94399999999999995</c:v>
                </c:pt>
                <c:pt idx="40289">
                  <c:v>0.94</c:v>
                </c:pt>
                <c:pt idx="40290">
                  <c:v>0.55400000000000005</c:v>
                </c:pt>
                <c:pt idx="40291">
                  <c:v>0.55400000000000005</c:v>
                </c:pt>
                <c:pt idx="40292">
                  <c:v>0.56899999999999995</c:v>
                </c:pt>
                <c:pt idx="40293">
                  <c:v>0.53200000000000003</c:v>
                </c:pt>
                <c:pt idx="40294">
                  <c:v>0.88300000000000001</c:v>
                </c:pt>
                <c:pt idx="40295">
                  <c:v>0.84699999999999998</c:v>
                </c:pt>
                <c:pt idx="40296">
                  <c:v>0.53200000000000003</c:v>
                </c:pt>
                <c:pt idx="40297">
                  <c:v>0.51500000000000001</c:v>
                </c:pt>
                <c:pt idx="40298">
                  <c:v>0.54400000000000004</c:v>
                </c:pt>
                <c:pt idx="40299">
                  <c:v>0.53300000000000003</c:v>
                </c:pt>
                <c:pt idx="40300">
                  <c:v>0.873</c:v>
                </c:pt>
                <c:pt idx="40301">
                  <c:v>0.95799999999999996</c:v>
                </c:pt>
                <c:pt idx="40302">
                  <c:v>0.94599999999999995</c:v>
                </c:pt>
                <c:pt idx="40303">
                  <c:v>0.89100000000000001</c:v>
                </c:pt>
                <c:pt idx="40304">
                  <c:v>0.89900000000000002</c:v>
                </c:pt>
                <c:pt idx="40305">
                  <c:v>0.93400000000000005</c:v>
                </c:pt>
                <c:pt idx="40306">
                  <c:v>0.94799999999999995</c:v>
                </c:pt>
                <c:pt idx="40307">
                  <c:v>0.53500000000000003</c:v>
                </c:pt>
                <c:pt idx="40308">
                  <c:v>0.53500000000000003</c:v>
                </c:pt>
                <c:pt idx="40309">
                  <c:v>0.871</c:v>
                </c:pt>
                <c:pt idx="40310">
                  <c:v>0.89</c:v>
                </c:pt>
                <c:pt idx="40311">
                  <c:v>0.89100000000000001</c:v>
                </c:pt>
                <c:pt idx="40312">
                  <c:v>0.52400000000000002</c:v>
                </c:pt>
                <c:pt idx="40313">
                  <c:v>0.92500000000000004</c:v>
                </c:pt>
                <c:pt idx="40314">
                  <c:v>0.83499999999999996</c:v>
                </c:pt>
                <c:pt idx="40315">
                  <c:v>0.55700000000000005</c:v>
                </c:pt>
                <c:pt idx="40316">
                  <c:v>0.55800000000000005</c:v>
                </c:pt>
                <c:pt idx="40317">
                  <c:v>0.86899999999999999</c:v>
                </c:pt>
                <c:pt idx="40318">
                  <c:v>0.872</c:v>
                </c:pt>
                <c:pt idx="40319">
                  <c:v>0.94199999999999995</c:v>
                </c:pt>
                <c:pt idx="40320">
                  <c:v>0.65100000000000002</c:v>
                </c:pt>
                <c:pt idx="40321">
                  <c:v>0.51900000000000002</c:v>
                </c:pt>
                <c:pt idx="40322">
                  <c:v>0.51900000000000002</c:v>
                </c:pt>
                <c:pt idx="40323">
                  <c:v>0.91300000000000003</c:v>
                </c:pt>
                <c:pt idx="40324">
                  <c:v>0.878</c:v>
                </c:pt>
                <c:pt idx="40325">
                  <c:v>0.93500000000000005</c:v>
                </c:pt>
                <c:pt idx="40326">
                  <c:v>0.56699999999999995</c:v>
                </c:pt>
                <c:pt idx="40327">
                  <c:v>0.92300000000000004</c:v>
                </c:pt>
                <c:pt idx="40328">
                  <c:v>0.56799999999999995</c:v>
                </c:pt>
                <c:pt idx="40329">
                  <c:v>0.94499999999999995</c:v>
                </c:pt>
                <c:pt idx="40330">
                  <c:v>0.88600000000000001</c:v>
                </c:pt>
                <c:pt idx="40331">
                  <c:v>0.88800000000000001</c:v>
                </c:pt>
                <c:pt idx="40332">
                  <c:v>0.91100000000000003</c:v>
                </c:pt>
                <c:pt idx="40333">
                  <c:v>0.65500000000000003</c:v>
                </c:pt>
                <c:pt idx="40334">
                  <c:v>0.84699999999999998</c:v>
                </c:pt>
                <c:pt idx="40335">
                  <c:v>0.8</c:v>
                </c:pt>
                <c:pt idx="40336">
                  <c:v>0.88800000000000001</c:v>
                </c:pt>
                <c:pt idx="40337">
                  <c:v>0.55300000000000005</c:v>
                </c:pt>
                <c:pt idx="40338">
                  <c:v>0.91</c:v>
                </c:pt>
                <c:pt idx="40339">
                  <c:v>0.86599999999999999</c:v>
                </c:pt>
                <c:pt idx="40340">
                  <c:v>0.55000000000000004</c:v>
                </c:pt>
                <c:pt idx="40341">
                  <c:v>0.88200000000000001</c:v>
                </c:pt>
                <c:pt idx="40342">
                  <c:v>0.93400000000000005</c:v>
                </c:pt>
                <c:pt idx="40343">
                  <c:v>0.55100000000000005</c:v>
                </c:pt>
                <c:pt idx="40344">
                  <c:v>0.54500000000000004</c:v>
                </c:pt>
                <c:pt idx="40345">
                  <c:v>0.62</c:v>
                </c:pt>
                <c:pt idx="40346">
                  <c:v>0.54500000000000004</c:v>
                </c:pt>
                <c:pt idx="40347">
                  <c:v>0.92900000000000005</c:v>
                </c:pt>
                <c:pt idx="40348">
                  <c:v>0.80400000000000005</c:v>
                </c:pt>
                <c:pt idx="40349">
                  <c:v>0.94</c:v>
                </c:pt>
                <c:pt idx="40350">
                  <c:v>0.95899999999999996</c:v>
                </c:pt>
                <c:pt idx="40351">
                  <c:v>0.91800000000000004</c:v>
                </c:pt>
                <c:pt idx="40352">
                  <c:v>0.61299999999999999</c:v>
                </c:pt>
                <c:pt idx="40353">
                  <c:v>0.86899999999999999</c:v>
                </c:pt>
                <c:pt idx="40354">
                  <c:v>0.86699999999999999</c:v>
                </c:pt>
                <c:pt idx="40355">
                  <c:v>0.66900000000000004</c:v>
                </c:pt>
                <c:pt idx="40356">
                  <c:v>0.79600000000000004</c:v>
                </c:pt>
                <c:pt idx="40357">
                  <c:v>0.86499999999999999</c:v>
                </c:pt>
                <c:pt idx="40358">
                  <c:v>0.93200000000000005</c:v>
                </c:pt>
                <c:pt idx="40359">
                  <c:v>0.82799999999999996</c:v>
                </c:pt>
                <c:pt idx="40360">
                  <c:v>0.872</c:v>
                </c:pt>
                <c:pt idx="40361">
                  <c:v>0.55900000000000005</c:v>
                </c:pt>
                <c:pt idx="40362">
                  <c:v>0.56499999999999995</c:v>
                </c:pt>
                <c:pt idx="40363">
                  <c:v>0.94199999999999995</c:v>
                </c:pt>
                <c:pt idx="40364">
                  <c:v>0.91600000000000004</c:v>
                </c:pt>
                <c:pt idx="40365">
                  <c:v>0.85</c:v>
                </c:pt>
                <c:pt idx="40366">
                  <c:v>0.56000000000000005</c:v>
                </c:pt>
                <c:pt idx="40367">
                  <c:v>0.874</c:v>
                </c:pt>
                <c:pt idx="40368">
                  <c:v>0.94199999999999995</c:v>
                </c:pt>
                <c:pt idx="40369">
                  <c:v>0.80500000000000005</c:v>
                </c:pt>
                <c:pt idx="40370">
                  <c:v>0.64</c:v>
                </c:pt>
                <c:pt idx="40371">
                  <c:v>0.58199999999999996</c:v>
                </c:pt>
                <c:pt idx="40372">
                  <c:v>0.874</c:v>
                </c:pt>
                <c:pt idx="40373">
                  <c:v>0.874</c:v>
                </c:pt>
                <c:pt idx="40374">
                  <c:v>0.873</c:v>
                </c:pt>
                <c:pt idx="40375">
                  <c:v>0.57099999999999995</c:v>
                </c:pt>
                <c:pt idx="40376">
                  <c:v>0.872</c:v>
                </c:pt>
                <c:pt idx="40377">
                  <c:v>0.92</c:v>
                </c:pt>
                <c:pt idx="40378">
                  <c:v>0.53900000000000003</c:v>
                </c:pt>
                <c:pt idx="40379">
                  <c:v>0.95</c:v>
                </c:pt>
                <c:pt idx="40380">
                  <c:v>0.94899999999999995</c:v>
                </c:pt>
                <c:pt idx="40381">
                  <c:v>0.94099999999999995</c:v>
                </c:pt>
                <c:pt idx="40382">
                  <c:v>0.53900000000000003</c:v>
                </c:pt>
                <c:pt idx="40383">
                  <c:v>0.93700000000000006</c:v>
                </c:pt>
                <c:pt idx="40384">
                  <c:v>0.54100000000000004</c:v>
                </c:pt>
                <c:pt idx="40385">
                  <c:v>0.89300000000000002</c:v>
                </c:pt>
                <c:pt idx="40386">
                  <c:v>0.91600000000000004</c:v>
                </c:pt>
                <c:pt idx="40387">
                  <c:v>0.58899999999999997</c:v>
                </c:pt>
                <c:pt idx="40388">
                  <c:v>0.59399999999999997</c:v>
                </c:pt>
                <c:pt idx="40389">
                  <c:v>0.92300000000000004</c:v>
                </c:pt>
                <c:pt idx="40390">
                  <c:v>0.94899999999999995</c:v>
                </c:pt>
                <c:pt idx="40391">
                  <c:v>0.55900000000000005</c:v>
                </c:pt>
                <c:pt idx="40392">
                  <c:v>0.874</c:v>
                </c:pt>
                <c:pt idx="40393">
                  <c:v>0.59399999999999997</c:v>
                </c:pt>
                <c:pt idx="40394">
                  <c:v>0.91800000000000004</c:v>
                </c:pt>
                <c:pt idx="40395">
                  <c:v>0.94199999999999995</c:v>
                </c:pt>
                <c:pt idx="40396">
                  <c:v>0.93300000000000005</c:v>
                </c:pt>
                <c:pt idx="40397">
                  <c:v>0.54100000000000004</c:v>
                </c:pt>
                <c:pt idx="40398">
                  <c:v>0.86699999999999999</c:v>
                </c:pt>
                <c:pt idx="40399">
                  <c:v>0.56200000000000006</c:v>
                </c:pt>
                <c:pt idx="40400">
                  <c:v>0.94899999999999995</c:v>
                </c:pt>
                <c:pt idx="40401">
                  <c:v>0.91800000000000004</c:v>
                </c:pt>
                <c:pt idx="40402">
                  <c:v>0.871</c:v>
                </c:pt>
                <c:pt idx="40403">
                  <c:v>0.56699999999999995</c:v>
                </c:pt>
                <c:pt idx="40404">
                  <c:v>0.88500000000000001</c:v>
                </c:pt>
                <c:pt idx="40405">
                  <c:v>0.56599999999999995</c:v>
                </c:pt>
                <c:pt idx="40406">
                  <c:v>0.52300000000000002</c:v>
                </c:pt>
                <c:pt idx="40407">
                  <c:v>0.56899999999999995</c:v>
                </c:pt>
                <c:pt idx="40408">
                  <c:v>0.93600000000000005</c:v>
                </c:pt>
                <c:pt idx="40409">
                  <c:v>0.94599999999999995</c:v>
                </c:pt>
                <c:pt idx="40410">
                  <c:v>0.89900000000000002</c:v>
                </c:pt>
                <c:pt idx="40411">
                  <c:v>0.88700000000000001</c:v>
                </c:pt>
                <c:pt idx="40412">
                  <c:v>0.65400000000000003</c:v>
                </c:pt>
                <c:pt idx="40413">
                  <c:v>0.876</c:v>
                </c:pt>
                <c:pt idx="40414">
                  <c:v>0.82899999999999996</c:v>
                </c:pt>
                <c:pt idx="40415">
                  <c:v>0.91400000000000003</c:v>
                </c:pt>
                <c:pt idx="40416">
                  <c:v>0.95199999999999996</c:v>
                </c:pt>
                <c:pt idx="40417">
                  <c:v>0.93899999999999995</c:v>
                </c:pt>
                <c:pt idx="40418">
                  <c:v>0.84699999999999998</c:v>
                </c:pt>
                <c:pt idx="40419">
                  <c:v>0.54600000000000004</c:v>
                </c:pt>
                <c:pt idx="40420">
                  <c:v>0.96599999999999997</c:v>
                </c:pt>
                <c:pt idx="40421">
                  <c:v>0.95199999999999996</c:v>
                </c:pt>
                <c:pt idx="40422">
                  <c:v>0.61099999999999999</c:v>
                </c:pt>
                <c:pt idx="40423">
                  <c:v>0.90800000000000003</c:v>
                </c:pt>
                <c:pt idx="40424">
                  <c:v>0.875</c:v>
                </c:pt>
                <c:pt idx="40425">
                  <c:v>0.89300000000000002</c:v>
                </c:pt>
                <c:pt idx="40426">
                  <c:v>0.89400000000000002</c:v>
                </c:pt>
                <c:pt idx="40427">
                  <c:v>0.872</c:v>
                </c:pt>
                <c:pt idx="40428">
                  <c:v>0.56000000000000005</c:v>
                </c:pt>
                <c:pt idx="40429">
                  <c:v>0.56000000000000005</c:v>
                </c:pt>
                <c:pt idx="40430">
                  <c:v>0.83699999999999997</c:v>
                </c:pt>
                <c:pt idx="40431">
                  <c:v>0.876</c:v>
                </c:pt>
                <c:pt idx="40432">
                  <c:v>0.57899999999999996</c:v>
                </c:pt>
                <c:pt idx="40433">
                  <c:v>0.65400000000000003</c:v>
                </c:pt>
                <c:pt idx="40434">
                  <c:v>0.91800000000000004</c:v>
                </c:pt>
                <c:pt idx="40435">
                  <c:v>0.94899999999999995</c:v>
                </c:pt>
                <c:pt idx="40436">
                  <c:v>0.88300000000000001</c:v>
                </c:pt>
                <c:pt idx="40437">
                  <c:v>0.56899999999999995</c:v>
                </c:pt>
                <c:pt idx="40438">
                  <c:v>0.89200000000000002</c:v>
                </c:pt>
                <c:pt idx="40439">
                  <c:v>0.56999999999999995</c:v>
                </c:pt>
                <c:pt idx="40440">
                  <c:v>0.92400000000000004</c:v>
                </c:pt>
                <c:pt idx="40441">
                  <c:v>0.92800000000000005</c:v>
                </c:pt>
                <c:pt idx="40442">
                  <c:v>0.89</c:v>
                </c:pt>
                <c:pt idx="40443">
                  <c:v>0.66100000000000003</c:v>
                </c:pt>
                <c:pt idx="40444">
                  <c:v>0.89200000000000002</c:v>
                </c:pt>
                <c:pt idx="40445">
                  <c:v>0.80400000000000005</c:v>
                </c:pt>
                <c:pt idx="40446">
                  <c:v>0.91400000000000003</c:v>
                </c:pt>
                <c:pt idx="40447">
                  <c:v>0.91400000000000003</c:v>
                </c:pt>
                <c:pt idx="40448">
                  <c:v>0.93600000000000005</c:v>
                </c:pt>
                <c:pt idx="40449">
                  <c:v>0.55200000000000005</c:v>
                </c:pt>
                <c:pt idx="40450">
                  <c:v>0.84799999999999998</c:v>
                </c:pt>
                <c:pt idx="40451">
                  <c:v>0.87</c:v>
                </c:pt>
                <c:pt idx="40452">
                  <c:v>0.55500000000000005</c:v>
                </c:pt>
                <c:pt idx="40453">
                  <c:v>0.94099999999999995</c:v>
                </c:pt>
                <c:pt idx="40454">
                  <c:v>0.55200000000000005</c:v>
                </c:pt>
                <c:pt idx="40455">
                  <c:v>0.873</c:v>
                </c:pt>
                <c:pt idx="40456">
                  <c:v>0.622</c:v>
                </c:pt>
                <c:pt idx="40457">
                  <c:v>0.871</c:v>
                </c:pt>
                <c:pt idx="40458">
                  <c:v>0.92200000000000004</c:v>
                </c:pt>
                <c:pt idx="40459">
                  <c:v>0.872</c:v>
                </c:pt>
                <c:pt idx="40460">
                  <c:v>0.96399999999999997</c:v>
                </c:pt>
                <c:pt idx="40461">
                  <c:v>0.67300000000000004</c:v>
                </c:pt>
                <c:pt idx="40462">
                  <c:v>0.61699999999999999</c:v>
                </c:pt>
                <c:pt idx="40463">
                  <c:v>0.92600000000000005</c:v>
                </c:pt>
                <c:pt idx="40464">
                  <c:v>0.80500000000000005</c:v>
                </c:pt>
                <c:pt idx="40465">
                  <c:v>0.93600000000000005</c:v>
                </c:pt>
                <c:pt idx="40466">
                  <c:v>0.877</c:v>
                </c:pt>
                <c:pt idx="40467">
                  <c:v>0.93799999999999994</c:v>
                </c:pt>
                <c:pt idx="40468">
                  <c:v>0.95799999999999996</c:v>
                </c:pt>
                <c:pt idx="40469">
                  <c:v>0.86499999999999999</c:v>
                </c:pt>
                <c:pt idx="40470">
                  <c:v>0.82899999999999996</c:v>
                </c:pt>
                <c:pt idx="40471">
                  <c:v>0.56100000000000005</c:v>
                </c:pt>
                <c:pt idx="40472">
                  <c:v>0.876</c:v>
                </c:pt>
                <c:pt idx="40473">
                  <c:v>0.94599999999999995</c:v>
                </c:pt>
                <c:pt idx="40474">
                  <c:v>0.56100000000000005</c:v>
                </c:pt>
                <c:pt idx="40475">
                  <c:v>0.94899999999999995</c:v>
                </c:pt>
                <c:pt idx="40476">
                  <c:v>0.91300000000000003</c:v>
                </c:pt>
                <c:pt idx="40477">
                  <c:v>0.56699999999999995</c:v>
                </c:pt>
                <c:pt idx="40478">
                  <c:v>0.874</c:v>
                </c:pt>
                <c:pt idx="40479">
                  <c:v>0.92100000000000004</c:v>
                </c:pt>
                <c:pt idx="40480">
                  <c:v>0.64300000000000002</c:v>
                </c:pt>
                <c:pt idx="40481">
                  <c:v>0.95299999999999996</c:v>
                </c:pt>
                <c:pt idx="40482">
                  <c:v>0.877</c:v>
                </c:pt>
                <c:pt idx="40483">
                  <c:v>0.876</c:v>
                </c:pt>
                <c:pt idx="40484">
                  <c:v>0.96099999999999997</c:v>
                </c:pt>
                <c:pt idx="40485">
                  <c:v>0.58599999999999997</c:v>
                </c:pt>
                <c:pt idx="40486">
                  <c:v>0.871</c:v>
                </c:pt>
                <c:pt idx="40487">
                  <c:v>0.877</c:v>
                </c:pt>
                <c:pt idx="40488">
                  <c:v>0.95399999999999996</c:v>
                </c:pt>
                <c:pt idx="40489">
                  <c:v>0.94499999999999995</c:v>
                </c:pt>
                <c:pt idx="40490">
                  <c:v>0.92300000000000004</c:v>
                </c:pt>
                <c:pt idx="40491">
                  <c:v>0.89600000000000002</c:v>
                </c:pt>
                <c:pt idx="40492">
                  <c:v>0.92300000000000004</c:v>
                </c:pt>
                <c:pt idx="40493">
                  <c:v>0.95299999999999996</c:v>
                </c:pt>
                <c:pt idx="40494">
                  <c:v>0.86899999999999999</c:v>
                </c:pt>
                <c:pt idx="40495">
                  <c:v>0.54300000000000004</c:v>
                </c:pt>
                <c:pt idx="40496">
                  <c:v>0.95299999999999996</c:v>
                </c:pt>
                <c:pt idx="40497">
                  <c:v>0.56100000000000005</c:v>
                </c:pt>
                <c:pt idx="40498">
                  <c:v>0.93</c:v>
                </c:pt>
                <c:pt idx="40499">
                  <c:v>0.874</c:v>
                </c:pt>
                <c:pt idx="40500">
                  <c:v>0.873</c:v>
                </c:pt>
                <c:pt idx="40501">
                  <c:v>0.95</c:v>
                </c:pt>
                <c:pt idx="40502">
                  <c:v>0.92800000000000005</c:v>
                </c:pt>
                <c:pt idx="40503">
                  <c:v>0.93899999999999995</c:v>
                </c:pt>
                <c:pt idx="40504">
                  <c:v>0.92100000000000004</c:v>
                </c:pt>
                <c:pt idx="40505">
                  <c:v>0.89</c:v>
                </c:pt>
                <c:pt idx="40506">
                  <c:v>0.878</c:v>
                </c:pt>
                <c:pt idx="40507">
                  <c:v>0.95899999999999996</c:v>
                </c:pt>
                <c:pt idx="40508">
                  <c:v>0.88800000000000001</c:v>
                </c:pt>
                <c:pt idx="40509">
                  <c:v>0.95499999999999996</c:v>
                </c:pt>
                <c:pt idx="40510">
                  <c:v>0.95099999999999996</c:v>
                </c:pt>
                <c:pt idx="40511">
                  <c:v>0.56999999999999995</c:v>
                </c:pt>
                <c:pt idx="40512">
                  <c:v>0.89500000000000002</c:v>
                </c:pt>
                <c:pt idx="40513">
                  <c:v>0.90300000000000002</c:v>
                </c:pt>
                <c:pt idx="40514">
                  <c:v>0.94299999999999995</c:v>
                </c:pt>
                <c:pt idx="40515">
                  <c:v>0.65900000000000003</c:v>
                </c:pt>
                <c:pt idx="40516">
                  <c:v>0.83</c:v>
                </c:pt>
                <c:pt idx="40517">
                  <c:v>0.91800000000000004</c:v>
                </c:pt>
                <c:pt idx="40518">
                  <c:v>0.92500000000000004</c:v>
                </c:pt>
                <c:pt idx="40519">
                  <c:v>0.97299999999999998</c:v>
                </c:pt>
                <c:pt idx="40520">
                  <c:v>0.97099999999999997</c:v>
                </c:pt>
                <c:pt idx="40521">
                  <c:v>0.95799999999999996</c:v>
                </c:pt>
                <c:pt idx="40522">
                  <c:v>0.875</c:v>
                </c:pt>
                <c:pt idx="40523">
                  <c:v>0.92900000000000005</c:v>
                </c:pt>
                <c:pt idx="40524">
                  <c:v>0.61399999999999999</c:v>
                </c:pt>
                <c:pt idx="40525">
                  <c:v>0.91600000000000004</c:v>
                </c:pt>
                <c:pt idx="40526">
                  <c:v>0.89600000000000002</c:v>
                </c:pt>
                <c:pt idx="40527">
                  <c:v>0.89700000000000002</c:v>
                </c:pt>
                <c:pt idx="40528">
                  <c:v>0.92800000000000005</c:v>
                </c:pt>
                <c:pt idx="40529">
                  <c:v>0.876</c:v>
                </c:pt>
                <c:pt idx="40530">
                  <c:v>0.89500000000000002</c:v>
                </c:pt>
                <c:pt idx="40531">
                  <c:v>0.95</c:v>
                </c:pt>
                <c:pt idx="40532">
                  <c:v>0.83799999999999997</c:v>
                </c:pt>
                <c:pt idx="40533">
                  <c:v>0.94</c:v>
                </c:pt>
                <c:pt idx="40534">
                  <c:v>0.92200000000000004</c:v>
                </c:pt>
                <c:pt idx="40535">
                  <c:v>0.65600000000000003</c:v>
                </c:pt>
                <c:pt idx="40536">
                  <c:v>0.93300000000000005</c:v>
                </c:pt>
                <c:pt idx="40537">
                  <c:v>0.58099999999999996</c:v>
                </c:pt>
                <c:pt idx="40538">
                  <c:v>0.95299999999999996</c:v>
                </c:pt>
                <c:pt idx="40539">
                  <c:v>0.95599999999999996</c:v>
                </c:pt>
                <c:pt idx="40540">
                  <c:v>0.88700000000000001</c:v>
                </c:pt>
                <c:pt idx="40541">
                  <c:v>0.68400000000000005</c:v>
                </c:pt>
                <c:pt idx="40542">
                  <c:v>0.93600000000000005</c:v>
                </c:pt>
                <c:pt idx="40543">
                  <c:v>0.873</c:v>
                </c:pt>
                <c:pt idx="40544">
                  <c:v>0.94099999999999995</c:v>
                </c:pt>
                <c:pt idx="40545">
                  <c:v>0.92600000000000005</c:v>
                </c:pt>
                <c:pt idx="40546">
                  <c:v>0.93100000000000005</c:v>
                </c:pt>
                <c:pt idx="40547">
                  <c:v>0.875</c:v>
                </c:pt>
                <c:pt idx="40548">
                  <c:v>0.89400000000000002</c:v>
                </c:pt>
                <c:pt idx="40549">
                  <c:v>0.91800000000000004</c:v>
                </c:pt>
                <c:pt idx="40550">
                  <c:v>0.94699999999999995</c:v>
                </c:pt>
                <c:pt idx="40551">
                  <c:v>0.879</c:v>
                </c:pt>
                <c:pt idx="40552">
                  <c:v>0.91700000000000004</c:v>
                </c:pt>
                <c:pt idx="40553">
                  <c:v>0.55600000000000005</c:v>
                </c:pt>
                <c:pt idx="40554">
                  <c:v>0.95299999999999996</c:v>
                </c:pt>
                <c:pt idx="40555">
                  <c:v>0.67700000000000005</c:v>
                </c:pt>
                <c:pt idx="40556">
                  <c:v>0.873</c:v>
                </c:pt>
                <c:pt idx="40557">
                  <c:v>0.94</c:v>
                </c:pt>
                <c:pt idx="40558">
                  <c:v>0.875</c:v>
                </c:pt>
                <c:pt idx="40559">
                  <c:v>0.92500000000000004</c:v>
                </c:pt>
                <c:pt idx="40560">
                  <c:v>0.621</c:v>
                </c:pt>
                <c:pt idx="40561">
                  <c:v>0.96899999999999997</c:v>
                </c:pt>
                <c:pt idx="40562">
                  <c:v>0.92900000000000005</c:v>
                </c:pt>
                <c:pt idx="40563">
                  <c:v>0.95599999999999996</c:v>
                </c:pt>
                <c:pt idx="40564">
                  <c:v>0.879</c:v>
                </c:pt>
                <c:pt idx="40565">
                  <c:v>0.95</c:v>
                </c:pt>
                <c:pt idx="40566">
                  <c:v>0.96399999999999997</c:v>
                </c:pt>
                <c:pt idx="40567">
                  <c:v>0.86599999999999999</c:v>
                </c:pt>
                <c:pt idx="40568">
                  <c:v>0.879</c:v>
                </c:pt>
                <c:pt idx="40569">
                  <c:v>0.873</c:v>
                </c:pt>
                <c:pt idx="40570">
                  <c:v>0.95499999999999996</c:v>
                </c:pt>
                <c:pt idx="40571">
                  <c:v>0.96699999999999997</c:v>
                </c:pt>
                <c:pt idx="40572">
                  <c:v>0.879</c:v>
                </c:pt>
                <c:pt idx="40573">
                  <c:v>0.96499999999999997</c:v>
                </c:pt>
                <c:pt idx="40574">
                  <c:v>0.878</c:v>
                </c:pt>
                <c:pt idx="40575">
                  <c:v>0.92500000000000004</c:v>
                </c:pt>
                <c:pt idx="40576">
                  <c:v>0.56799999999999995</c:v>
                </c:pt>
                <c:pt idx="40577">
                  <c:v>0.58799999999999997</c:v>
                </c:pt>
                <c:pt idx="40578">
                  <c:v>0.93100000000000005</c:v>
                </c:pt>
                <c:pt idx="40579">
                  <c:v>0.95299999999999996</c:v>
                </c:pt>
                <c:pt idx="40580">
                  <c:v>0.85199999999999998</c:v>
                </c:pt>
                <c:pt idx="40581">
                  <c:v>0.95699999999999996</c:v>
                </c:pt>
                <c:pt idx="40582">
                  <c:v>0.94899999999999995</c:v>
                </c:pt>
                <c:pt idx="40583">
                  <c:v>0.94799999999999995</c:v>
                </c:pt>
                <c:pt idx="40584">
                  <c:v>0.876</c:v>
                </c:pt>
                <c:pt idx="40585">
                  <c:v>0.92500000000000004</c:v>
                </c:pt>
                <c:pt idx="40586">
                  <c:v>0.88</c:v>
                </c:pt>
                <c:pt idx="40587">
                  <c:v>0.89300000000000002</c:v>
                </c:pt>
                <c:pt idx="40588">
                  <c:v>0.95699999999999996</c:v>
                </c:pt>
                <c:pt idx="40589">
                  <c:v>0.89800000000000002</c:v>
                </c:pt>
                <c:pt idx="40590">
                  <c:v>0.93100000000000005</c:v>
                </c:pt>
                <c:pt idx="40591">
                  <c:v>0.94299999999999995</c:v>
                </c:pt>
                <c:pt idx="40592">
                  <c:v>0.95499999999999996</c:v>
                </c:pt>
                <c:pt idx="40593">
                  <c:v>0.95099999999999996</c:v>
                </c:pt>
                <c:pt idx="40594">
                  <c:v>0.94499999999999995</c:v>
                </c:pt>
                <c:pt idx="40595">
                  <c:v>0.95</c:v>
                </c:pt>
                <c:pt idx="40596">
                  <c:v>0.95599999999999996</c:v>
                </c:pt>
                <c:pt idx="40597">
                  <c:v>0.94799999999999995</c:v>
                </c:pt>
                <c:pt idx="40598">
                  <c:v>0.93600000000000005</c:v>
                </c:pt>
                <c:pt idx="40599">
                  <c:v>0.96399999999999997</c:v>
                </c:pt>
                <c:pt idx="40600">
                  <c:v>0.92400000000000004</c:v>
                </c:pt>
                <c:pt idx="40601">
                  <c:v>0.93</c:v>
                </c:pt>
                <c:pt idx="40602">
                  <c:v>0.97899999999999998</c:v>
                </c:pt>
                <c:pt idx="40603">
                  <c:v>0.98099999999999998</c:v>
                </c:pt>
                <c:pt idx="40604">
                  <c:v>0.97899999999999998</c:v>
                </c:pt>
                <c:pt idx="40605">
                  <c:v>0.84899999999999998</c:v>
                </c:pt>
                <c:pt idx="40606">
                  <c:v>0.94899999999999995</c:v>
                </c:pt>
                <c:pt idx="40607">
                  <c:v>0.83899999999999997</c:v>
                </c:pt>
                <c:pt idx="40608">
                  <c:v>0.82599999999999996</c:v>
                </c:pt>
                <c:pt idx="40609">
                  <c:v>0.83099999999999996</c:v>
                </c:pt>
                <c:pt idx="40610">
                  <c:v>0.85499999999999998</c:v>
                </c:pt>
                <c:pt idx="40611">
                  <c:v>0.80700000000000005</c:v>
                </c:pt>
                <c:pt idx="40612">
                  <c:v>0.93</c:v>
                </c:pt>
                <c:pt idx="40613">
                  <c:v>0.83699999999999997</c:v>
                </c:pt>
                <c:pt idx="40614">
                  <c:v>0.76500000000000001</c:v>
                </c:pt>
                <c:pt idx="40615">
                  <c:v>0.84</c:v>
                </c:pt>
                <c:pt idx="40616">
                  <c:v>0.80900000000000005</c:v>
                </c:pt>
                <c:pt idx="40617">
                  <c:v>0.81299999999999994</c:v>
                </c:pt>
                <c:pt idx="40618">
                  <c:v>0.83599999999999997</c:v>
                </c:pt>
                <c:pt idx="40619">
                  <c:v>0.94699999999999995</c:v>
                </c:pt>
                <c:pt idx="40620">
                  <c:v>0.95399999999999996</c:v>
                </c:pt>
                <c:pt idx="40621">
                  <c:v>0.83199999999999996</c:v>
                </c:pt>
                <c:pt idx="40622">
                  <c:v>0.996</c:v>
                </c:pt>
                <c:pt idx="40623">
                  <c:v>0.999</c:v>
                </c:pt>
                <c:pt idx="40624">
                  <c:v>1.004</c:v>
                </c:pt>
                <c:pt idx="40625">
                  <c:v>0.54</c:v>
                </c:pt>
                <c:pt idx="40626">
                  <c:v>0.85899999999999999</c:v>
                </c:pt>
                <c:pt idx="40627">
                  <c:v>0.85499999999999998</c:v>
                </c:pt>
                <c:pt idx="40628">
                  <c:v>0.81200000000000006</c:v>
                </c:pt>
                <c:pt idx="40629">
                  <c:v>0.98399999999999999</c:v>
                </c:pt>
                <c:pt idx="40630">
                  <c:v>0.79500000000000004</c:v>
                </c:pt>
                <c:pt idx="40631">
                  <c:v>0.85499999999999998</c:v>
                </c:pt>
                <c:pt idx="40632">
                  <c:v>0.78700000000000003</c:v>
                </c:pt>
                <c:pt idx="40633">
                  <c:v>0.96099999999999997</c:v>
                </c:pt>
                <c:pt idx="40634">
                  <c:v>0.75</c:v>
                </c:pt>
                <c:pt idx="40635">
                  <c:v>0.80800000000000005</c:v>
                </c:pt>
                <c:pt idx="40636">
                  <c:v>0.83199999999999996</c:v>
                </c:pt>
                <c:pt idx="40637">
                  <c:v>0.80400000000000005</c:v>
                </c:pt>
                <c:pt idx="40638">
                  <c:v>0.96899999999999997</c:v>
                </c:pt>
                <c:pt idx="40639">
                  <c:v>0.81100000000000005</c:v>
                </c:pt>
                <c:pt idx="40640">
                  <c:v>0.95</c:v>
                </c:pt>
                <c:pt idx="40641">
                  <c:v>0.96399999999999997</c:v>
                </c:pt>
                <c:pt idx="40642">
                  <c:v>0.84799999999999998</c:v>
                </c:pt>
                <c:pt idx="40643">
                  <c:v>0.60299999999999998</c:v>
                </c:pt>
                <c:pt idx="40644">
                  <c:v>0.98699999999999999</c:v>
                </c:pt>
                <c:pt idx="40645">
                  <c:v>0.79600000000000004</c:v>
                </c:pt>
                <c:pt idx="40646">
                  <c:v>0.54700000000000004</c:v>
                </c:pt>
                <c:pt idx="40647">
                  <c:v>0.83799999999999997</c:v>
                </c:pt>
                <c:pt idx="40648">
                  <c:v>0.95799999999999996</c:v>
                </c:pt>
                <c:pt idx="40649">
                  <c:v>0.92200000000000004</c:v>
                </c:pt>
                <c:pt idx="40650">
                  <c:v>0.96299999999999997</c:v>
                </c:pt>
                <c:pt idx="40651">
                  <c:v>0.85499999999999998</c:v>
                </c:pt>
                <c:pt idx="40652">
                  <c:v>0.85599999999999998</c:v>
                </c:pt>
                <c:pt idx="40653">
                  <c:v>0.83299999999999996</c:v>
                </c:pt>
                <c:pt idx="40654">
                  <c:v>0.94499999999999995</c:v>
                </c:pt>
                <c:pt idx="40655">
                  <c:v>0.81200000000000006</c:v>
                </c:pt>
                <c:pt idx="40656">
                  <c:v>0.83099999999999996</c:v>
                </c:pt>
                <c:pt idx="40657">
                  <c:v>0.99099999999999999</c:v>
                </c:pt>
                <c:pt idx="40658">
                  <c:v>0.83899999999999997</c:v>
                </c:pt>
                <c:pt idx="40659">
                  <c:v>0.94899999999999995</c:v>
                </c:pt>
                <c:pt idx="40660">
                  <c:v>0.95299999999999996</c:v>
                </c:pt>
                <c:pt idx="40661">
                  <c:v>0.54600000000000004</c:v>
                </c:pt>
                <c:pt idx="40662">
                  <c:v>0.83099999999999996</c:v>
                </c:pt>
                <c:pt idx="40663">
                  <c:v>0.83799999999999997</c:v>
                </c:pt>
                <c:pt idx="40664">
                  <c:v>0.83</c:v>
                </c:pt>
                <c:pt idx="40665">
                  <c:v>0.98299999999999998</c:v>
                </c:pt>
                <c:pt idx="40666">
                  <c:v>0.80700000000000005</c:v>
                </c:pt>
                <c:pt idx="40667">
                  <c:v>0.80800000000000005</c:v>
                </c:pt>
                <c:pt idx="40668">
                  <c:v>1.0009999999999999</c:v>
                </c:pt>
                <c:pt idx="40669">
                  <c:v>0.83799999999999997</c:v>
                </c:pt>
                <c:pt idx="40670">
                  <c:v>1.002</c:v>
                </c:pt>
                <c:pt idx="40671">
                  <c:v>0.79300000000000004</c:v>
                </c:pt>
                <c:pt idx="40672">
                  <c:v>0.81799999999999995</c:v>
                </c:pt>
                <c:pt idx="40673">
                  <c:v>1.004</c:v>
                </c:pt>
                <c:pt idx="40674">
                  <c:v>0.83899999999999997</c:v>
                </c:pt>
                <c:pt idx="40675">
                  <c:v>0.99</c:v>
                </c:pt>
                <c:pt idx="40676">
                  <c:v>0.95499999999999996</c:v>
                </c:pt>
                <c:pt idx="40677">
                  <c:v>0.98299999999999998</c:v>
                </c:pt>
                <c:pt idx="40678">
                  <c:v>0.97699999999999998</c:v>
                </c:pt>
                <c:pt idx="40679">
                  <c:v>0.81499999999999995</c:v>
                </c:pt>
                <c:pt idx="40680">
                  <c:v>0.94499999999999995</c:v>
                </c:pt>
                <c:pt idx="40681">
                  <c:v>0.79100000000000004</c:v>
                </c:pt>
                <c:pt idx="40682">
                  <c:v>0.81799999999999995</c:v>
                </c:pt>
                <c:pt idx="40683">
                  <c:v>0.81100000000000005</c:v>
                </c:pt>
                <c:pt idx="40684">
                  <c:v>0.99</c:v>
                </c:pt>
                <c:pt idx="40685">
                  <c:v>0.98099999999999998</c:v>
                </c:pt>
                <c:pt idx="40686">
                  <c:v>0.99</c:v>
                </c:pt>
                <c:pt idx="40687">
                  <c:v>0.95699999999999996</c:v>
                </c:pt>
                <c:pt idx="40688">
                  <c:v>0.98499999999999999</c:v>
                </c:pt>
                <c:pt idx="40689">
                  <c:v>0.79900000000000004</c:v>
                </c:pt>
                <c:pt idx="40690">
                  <c:v>0.97099999999999997</c:v>
                </c:pt>
                <c:pt idx="40691">
                  <c:v>0.97399999999999998</c:v>
                </c:pt>
                <c:pt idx="40692">
                  <c:v>0.98</c:v>
                </c:pt>
                <c:pt idx="40693">
                  <c:v>0.97899999999999998</c:v>
                </c:pt>
                <c:pt idx="40694">
                  <c:v>0.79900000000000004</c:v>
                </c:pt>
                <c:pt idx="40695">
                  <c:v>1.0009999999999999</c:v>
                </c:pt>
                <c:pt idx="40696">
                  <c:v>0.97699999999999998</c:v>
                </c:pt>
                <c:pt idx="40697">
                  <c:v>0.92400000000000004</c:v>
                </c:pt>
                <c:pt idx="40698">
                  <c:v>0.98399999999999999</c:v>
                </c:pt>
                <c:pt idx="40699">
                  <c:v>0.83199999999999996</c:v>
                </c:pt>
                <c:pt idx="40700">
                  <c:v>0.80100000000000005</c:v>
                </c:pt>
                <c:pt idx="40701">
                  <c:v>0.98599999999999999</c:v>
                </c:pt>
                <c:pt idx="40702">
                  <c:v>0.98399999999999999</c:v>
                </c:pt>
                <c:pt idx="40703">
                  <c:v>0.85199999999999998</c:v>
                </c:pt>
                <c:pt idx="40704">
                  <c:v>0.95699999999999996</c:v>
                </c:pt>
                <c:pt idx="40705">
                  <c:v>0.84399999999999997</c:v>
                </c:pt>
                <c:pt idx="40706">
                  <c:v>0.96399999999999997</c:v>
                </c:pt>
                <c:pt idx="40707">
                  <c:v>0.83199999999999996</c:v>
                </c:pt>
                <c:pt idx="40708">
                  <c:v>0.95199999999999996</c:v>
                </c:pt>
                <c:pt idx="40709">
                  <c:v>0.85399999999999998</c:v>
                </c:pt>
                <c:pt idx="40710">
                  <c:v>0.85799999999999998</c:v>
                </c:pt>
                <c:pt idx="40711">
                  <c:v>0.84299999999999997</c:v>
                </c:pt>
                <c:pt idx="40712">
                  <c:v>0.60799999999999998</c:v>
                </c:pt>
                <c:pt idx="40713">
                  <c:v>0.80900000000000005</c:v>
                </c:pt>
                <c:pt idx="40714">
                  <c:v>0.84499999999999997</c:v>
                </c:pt>
                <c:pt idx="40715">
                  <c:v>0.93400000000000005</c:v>
                </c:pt>
                <c:pt idx="40716">
                  <c:v>0.83299999999999996</c:v>
                </c:pt>
                <c:pt idx="40717">
                  <c:v>0.84299999999999997</c:v>
                </c:pt>
                <c:pt idx="40718">
                  <c:v>0.81699999999999995</c:v>
                </c:pt>
                <c:pt idx="40719">
                  <c:v>0.80200000000000005</c:v>
                </c:pt>
                <c:pt idx="40720">
                  <c:v>0.79600000000000004</c:v>
                </c:pt>
                <c:pt idx="40721">
                  <c:v>0.81399999999999995</c:v>
                </c:pt>
                <c:pt idx="40722">
                  <c:v>0.8</c:v>
                </c:pt>
                <c:pt idx="40723">
                  <c:v>0.81399999999999995</c:v>
                </c:pt>
                <c:pt idx="40724">
                  <c:v>0.95099999999999996</c:v>
                </c:pt>
                <c:pt idx="40725">
                  <c:v>1</c:v>
                </c:pt>
                <c:pt idx="40726">
                  <c:v>1.002</c:v>
                </c:pt>
                <c:pt idx="40727">
                  <c:v>0.83799999999999997</c:v>
                </c:pt>
                <c:pt idx="40728">
                  <c:v>1.008</c:v>
                </c:pt>
                <c:pt idx="40729">
                  <c:v>0.80100000000000005</c:v>
                </c:pt>
                <c:pt idx="40730">
                  <c:v>0.79800000000000004</c:v>
                </c:pt>
                <c:pt idx="40731">
                  <c:v>0.81599999999999995</c:v>
                </c:pt>
                <c:pt idx="40732">
                  <c:v>0.54100000000000004</c:v>
                </c:pt>
                <c:pt idx="40733">
                  <c:v>0.85699999999999998</c:v>
                </c:pt>
                <c:pt idx="40734">
                  <c:v>0.85699999999999998</c:v>
                </c:pt>
                <c:pt idx="40735">
                  <c:v>0.754</c:v>
                </c:pt>
                <c:pt idx="40736">
                  <c:v>0.96099999999999997</c:v>
                </c:pt>
                <c:pt idx="40737">
                  <c:v>0.79200000000000004</c:v>
                </c:pt>
                <c:pt idx="40738">
                  <c:v>0.81200000000000006</c:v>
                </c:pt>
                <c:pt idx="40739">
                  <c:v>0.80900000000000005</c:v>
                </c:pt>
                <c:pt idx="40740">
                  <c:v>0.81399999999999995</c:v>
                </c:pt>
                <c:pt idx="40741">
                  <c:v>0.81799999999999995</c:v>
                </c:pt>
                <c:pt idx="40742">
                  <c:v>0.95399999999999996</c:v>
                </c:pt>
                <c:pt idx="40743">
                  <c:v>0.60599999999999998</c:v>
                </c:pt>
                <c:pt idx="40744">
                  <c:v>0.98699999999999999</c:v>
                </c:pt>
                <c:pt idx="40745">
                  <c:v>0.78500000000000003</c:v>
                </c:pt>
                <c:pt idx="40746">
                  <c:v>0.99099999999999999</c:v>
                </c:pt>
                <c:pt idx="40747">
                  <c:v>0.96</c:v>
                </c:pt>
                <c:pt idx="40748">
                  <c:v>0.92700000000000005</c:v>
                </c:pt>
                <c:pt idx="40749">
                  <c:v>0.96499999999999997</c:v>
                </c:pt>
                <c:pt idx="40750">
                  <c:v>0.85799999999999998</c:v>
                </c:pt>
                <c:pt idx="40751">
                  <c:v>0.85499999999999998</c:v>
                </c:pt>
                <c:pt idx="40752">
                  <c:v>0.81399999999999995</c:v>
                </c:pt>
                <c:pt idx="40753">
                  <c:v>0.94899999999999995</c:v>
                </c:pt>
                <c:pt idx="40754">
                  <c:v>0.85799999999999998</c:v>
                </c:pt>
                <c:pt idx="40755">
                  <c:v>0.79700000000000004</c:v>
                </c:pt>
                <c:pt idx="40756">
                  <c:v>0.81599999999999995</c:v>
                </c:pt>
                <c:pt idx="40757">
                  <c:v>0.996</c:v>
                </c:pt>
                <c:pt idx="40758">
                  <c:v>0.80300000000000005</c:v>
                </c:pt>
                <c:pt idx="40759">
                  <c:v>0.83899999999999997</c:v>
                </c:pt>
                <c:pt idx="40760">
                  <c:v>0.95599999999999996</c:v>
                </c:pt>
                <c:pt idx="40761">
                  <c:v>0.95099999999999996</c:v>
                </c:pt>
                <c:pt idx="40762">
                  <c:v>0.83199999999999996</c:v>
                </c:pt>
                <c:pt idx="40763">
                  <c:v>0.96099999999999997</c:v>
                </c:pt>
                <c:pt idx="40764">
                  <c:v>0.81100000000000005</c:v>
                </c:pt>
                <c:pt idx="40765">
                  <c:v>0.81</c:v>
                </c:pt>
                <c:pt idx="40766">
                  <c:v>1.0049999999999999</c:v>
                </c:pt>
                <c:pt idx="40767">
                  <c:v>0.84</c:v>
                </c:pt>
                <c:pt idx="40768">
                  <c:v>0.98799999999999999</c:v>
                </c:pt>
                <c:pt idx="40769">
                  <c:v>1.0049999999999999</c:v>
                </c:pt>
                <c:pt idx="40770">
                  <c:v>0.79800000000000004</c:v>
                </c:pt>
                <c:pt idx="40771">
                  <c:v>0.82199999999999995</c:v>
                </c:pt>
                <c:pt idx="40772">
                  <c:v>0.99199999999999999</c:v>
                </c:pt>
                <c:pt idx="40773">
                  <c:v>0.60699999999999998</c:v>
                </c:pt>
                <c:pt idx="40774">
                  <c:v>0.98699999999999999</c:v>
                </c:pt>
                <c:pt idx="40775">
                  <c:v>1.008</c:v>
                </c:pt>
                <c:pt idx="40776">
                  <c:v>0.85599999999999998</c:v>
                </c:pt>
                <c:pt idx="40777">
                  <c:v>0.98199999999999998</c:v>
                </c:pt>
                <c:pt idx="40778">
                  <c:v>0.81799999999999995</c:v>
                </c:pt>
                <c:pt idx="40779">
                  <c:v>0.95899999999999996</c:v>
                </c:pt>
                <c:pt idx="40780">
                  <c:v>0.99199999999999999</c:v>
                </c:pt>
                <c:pt idx="40781">
                  <c:v>0.82099999999999995</c:v>
                </c:pt>
                <c:pt idx="40782">
                  <c:v>0.98499999999999999</c:v>
                </c:pt>
                <c:pt idx="40783">
                  <c:v>0.94799999999999995</c:v>
                </c:pt>
                <c:pt idx="40784">
                  <c:v>0.81100000000000005</c:v>
                </c:pt>
                <c:pt idx="40785">
                  <c:v>0.99</c:v>
                </c:pt>
                <c:pt idx="40786">
                  <c:v>0.98</c:v>
                </c:pt>
                <c:pt idx="40787">
                  <c:v>0.98499999999999999</c:v>
                </c:pt>
                <c:pt idx="40788">
                  <c:v>0.98399999999999999</c:v>
                </c:pt>
                <c:pt idx="40789">
                  <c:v>0.97499999999999998</c:v>
                </c:pt>
                <c:pt idx="40790">
                  <c:v>0.80500000000000005</c:v>
                </c:pt>
                <c:pt idx="40791">
                  <c:v>1.004</c:v>
                </c:pt>
                <c:pt idx="40792">
                  <c:v>0.98899999999999999</c:v>
                </c:pt>
                <c:pt idx="40793">
                  <c:v>0.80300000000000005</c:v>
                </c:pt>
                <c:pt idx="40794">
                  <c:v>0.99</c:v>
                </c:pt>
                <c:pt idx="40795">
                  <c:v>0.80500000000000005</c:v>
                </c:pt>
                <c:pt idx="40796">
                  <c:v>0.98899999999999999</c:v>
                </c:pt>
                <c:pt idx="40797">
                  <c:v>0.92900000000000005</c:v>
                </c:pt>
                <c:pt idx="40798">
                  <c:v>0.84899999999999998</c:v>
                </c:pt>
                <c:pt idx="40799">
                  <c:v>0.80600000000000005</c:v>
                </c:pt>
                <c:pt idx="40800">
                  <c:v>0.81100000000000005</c:v>
                </c:pt>
                <c:pt idx="40801">
                  <c:v>0.85599999999999998</c:v>
                </c:pt>
                <c:pt idx="40802">
                  <c:v>0.95499999999999996</c:v>
                </c:pt>
                <c:pt idx="40803">
                  <c:v>0.95899999999999996</c:v>
                </c:pt>
                <c:pt idx="40804">
                  <c:v>0.96599999999999997</c:v>
                </c:pt>
                <c:pt idx="40805">
                  <c:v>0.85</c:v>
                </c:pt>
                <c:pt idx="40806">
                  <c:v>0.61099999999999999</c:v>
                </c:pt>
                <c:pt idx="40807">
                  <c:v>0.93799999999999994</c:v>
                </c:pt>
                <c:pt idx="40808">
                  <c:v>0.80700000000000005</c:v>
                </c:pt>
                <c:pt idx="40809">
                  <c:v>0.80400000000000005</c:v>
                </c:pt>
                <c:pt idx="40810">
                  <c:v>1.0049999999999999</c:v>
                </c:pt>
                <c:pt idx="40811">
                  <c:v>0.81699999999999995</c:v>
                </c:pt>
                <c:pt idx="40812">
                  <c:v>1.0029999999999999</c:v>
                </c:pt>
                <c:pt idx="40813">
                  <c:v>0.81799999999999995</c:v>
                </c:pt>
                <c:pt idx="40814">
                  <c:v>0.95399999999999996</c:v>
                </c:pt>
                <c:pt idx="40815">
                  <c:v>0.84399999999999997</c:v>
                </c:pt>
                <c:pt idx="40816">
                  <c:v>0.96099999999999997</c:v>
                </c:pt>
                <c:pt idx="40817">
                  <c:v>0.80700000000000005</c:v>
                </c:pt>
                <c:pt idx="40818">
                  <c:v>1.0109999999999999</c:v>
                </c:pt>
                <c:pt idx="40819">
                  <c:v>0.81799999999999995</c:v>
                </c:pt>
                <c:pt idx="40820">
                  <c:v>0.80100000000000005</c:v>
                </c:pt>
                <c:pt idx="40821">
                  <c:v>0.80500000000000005</c:v>
                </c:pt>
                <c:pt idx="40822">
                  <c:v>0.81699999999999995</c:v>
                </c:pt>
                <c:pt idx="40823">
                  <c:v>0.95499999999999996</c:v>
                </c:pt>
                <c:pt idx="40824">
                  <c:v>0.81499999999999995</c:v>
                </c:pt>
                <c:pt idx="40825">
                  <c:v>0.79700000000000004</c:v>
                </c:pt>
                <c:pt idx="40826">
                  <c:v>0.95699999999999996</c:v>
                </c:pt>
                <c:pt idx="40827">
                  <c:v>0.82199999999999995</c:v>
                </c:pt>
                <c:pt idx="40828">
                  <c:v>0.99399999999999999</c:v>
                </c:pt>
                <c:pt idx="40829">
                  <c:v>0.93100000000000005</c:v>
                </c:pt>
                <c:pt idx="40830">
                  <c:v>0.96199999999999997</c:v>
                </c:pt>
                <c:pt idx="40831">
                  <c:v>0.85699999999999998</c:v>
                </c:pt>
                <c:pt idx="40832">
                  <c:v>0.86</c:v>
                </c:pt>
                <c:pt idx="40833">
                  <c:v>0.96599999999999997</c:v>
                </c:pt>
                <c:pt idx="40834">
                  <c:v>0.81599999999999995</c:v>
                </c:pt>
                <c:pt idx="40835">
                  <c:v>0.86099999999999999</c:v>
                </c:pt>
                <c:pt idx="40836">
                  <c:v>0.81899999999999995</c:v>
                </c:pt>
                <c:pt idx="40837">
                  <c:v>1</c:v>
                </c:pt>
                <c:pt idx="40838">
                  <c:v>0.80200000000000005</c:v>
                </c:pt>
                <c:pt idx="40839">
                  <c:v>0.80800000000000005</c:v>
                </c:pt>
                <c:pt idx="40840">
                  <c:v>0.95899999999999996</c:v>
                </c:pt>
                <c:pt idx="40841">
                  <c:v>0.81399999999999995</c:v>
                </c:pt>
                <c:pt idx="40842">
                  <c:v>0.96399999999999997</c:v>
                </c:pt>
                <c:pt idx="40843">
                  <c:v>0.81299999999999994</c:v>
                </c:pt>
                <c:pt idx="40844">
                  <c:v>0.99</c:v>
                </c:pt>
                <c:pt idx="40845">
                  <c:v>1.008</c:v>
                </c:pt>
                <c:pt idx="40846">
                  <c:v>0.99299999999999999</c:v>
                </c:pt>
                <c:pt idx="40847">
                  <c:v>0.99099999999999999</c:v>
                </c:pt>
                <c:pt idx="40848">
                  <c:v>0.85799999999999998</c:v>
                </c:pt>
                <c:pt idx="40849">
                  <c:v>0.98599999999999999</c:v>
                </c:pt>
                <c:pt idx="40850">
                  <c:v>0.99099999999999999</c:v>
                </c:pt>
                <c:pt idx="40851">
                  <c:v>0.82499999999999996</c:v>
                </c:pt>
                <c:pt idx="40852">
                  <c:v>1.01</c:v>
                </c:pt>
                <c:pt idx="40853">
                  <c:v>0.60899999999999999</c:v>
                </c:pt>
                <c:pt idx="40854">
                  <c:v>0.99399999999999999</c:v>
                </c:pt>
                <c:pt idx="40855">
                  <c:v>0.82</c:v>
                </c:pt>
                <c:pt idx="40856">
                  <c:v>0.99</c:v>
                </c:pt>
                <c:pt idx="40857">
                  <c:v>0.96299999999999997</c:v>
                </c:pt>
                <c:pt idx="40858">
                  <c:v>0.94399999999999995</c:v>
                </c:pt>
                <c:pt idx="40859">
                  <c:v>0.82399999999999995</c:v>
                </c:pt>
                <c:pt idx="40860">
                  <c:v>0.99299999999999999</c:v>
                </c:pt>
                <c:pt idx="40861">
                  <c:v>0.98399999999999999</c:v>
                </c:pt>
                <c:pt idx="40862">
                  <c:v>0.98899999999999999</c:v>
                </c:pt>
                <c:pt idx="40863">
                  <c:v>0.98899999999999999</c:v>
                </c:pt>
                <c:pt idx="40864">
                  <c:v>0.95199999999999996</c:v>
                </c:pt>
                <c:pt idx="40865">
                  <c:v>0.97799999999999998</c:v>
                </c:pt>
                <c:pt idx="40866">
                  <c:v>0.81</c:v>
                </c:pt>
                <c:pt idx="40867">
                  <c:v>0.99299999999999999</c:v>
                </c:pt>
                <c:pt idx="40868">
                  <c:v>0.99399999999999999</c:v>
                </c:pt>
                <c:pt idx="40869">
                  <c:v>0.80800000000000005</c:v>
                </c:pt>
                <c:pt idx="40870">
                  <c:v>0.85299999999999998</c:v>
                </c:pt>
                <c:pt idx="40871">
                  <c:v>0.80700000000000005</c:v>
                </c:pt>
                <c:pt idx="40872">
                  <c:v>0.93400000000000005</c:v>
                </c:pt>
                <c:pt idx="40873">
                  <c:v>0.85799999999999998</c:v>
                </c:pt>
                <c:pt idx="40874">
                  <c:v>0.76200000000000001</c:v>
                </c:pt>
                <c:pt idx="40875">
                  <c:v>0.91</c:v>
                </c:pt>
                <c:pt idx="40876">
                  <c:v>0.91700000000000004</c:v>
                </c:pt>
                <c:pt idx="40877">
                  <c:v>0.91</c:v>
                </c:pt>
                <c:pt idx="40878">
                  <c:v>0.76700000000000002</c:v>
                </c:pt>
                <c:pt idx="40879">
                  <c:v>0.755</c:v>
                </c:pt>
                <c:pt idx="40880">
                  <c:v>0.77100000000000002</c:v>
                </c:pt>
                <c:pt idx="40881">
                  <c:v>0.90800000000000003</c:v>
                </c:pt>
                <c:pt idx="40882">
                  <c:v>0.90800000000000003</c:v>
                </c:pt>
                <c:pt idx="40883">
                  <c:v>0.76900000000000002</c:v>
                </c:pt>
                <c:pt idx="40884">
                  <c:v>0.91500000000000004</c:v>
                </c:pt>
                <c:pt idx="40885">
                  <c:v>0.753</c:v>
                </c:pt>
                <c:pt idx="40886">
                  <c:v>0.91200000000000003</c:v>
                </c:pt>
                <c:pt idx="40887">
                  <c:v>0.76700000000000002</c:v>
                </c:pt>
                <c:pt idx="40888">
                  <c:v>0.90700000000000003</c:v>
                </c:pt>
                <c:pt idx="40889">
                  <c:v>0.76600000000000001</c:v>
                </c:pt>
                <c:pt idx="40890">
                  <c:v>0.751</c:v>
                </c:pt>
                <c:pt idx="40891">
                  <c:v>0.94599999999999995</c:v>
                </c:pt>
                <c:pt idx="40892">
                  <c:v>0.77300000000000002</c:v>
                </c:pt>
                <c:pt idx="40893">
                  <c:v>0.89100000000000001</c:v>
                </c:pt>
                <c:pt idx="40894">
                  <c:v>0.76700000000000002</c:v>
                </c:pt>
                <c:pt idx="40895">
                  <c:v>0.81299999999999994</c:v>
                </c:pt>
                <c:pt idx="40896">
                  <c:v>0.90400000000000003</c:v>
                </c:pt>
                <c:pt idx="40897">
                  <c:v>0.77</c:v>
                </c:pt>
                <c:pt idx="40898">
                  <c:v>0.81299999999999994</c:v>
                </c:pt>
                <c:pt idx="40899">
                  <c:v>0.75700000000000001</c:v>
                </c:pt>
                <c:pt idx="40900">
                  <c:v>0.91100000000000003</c:v>
                </c:pt>
                <c:pt idx="40901">
                  <c:v>0.94399999999999995</c:v>
                </c:pt>
                <c:pt idx="40902">
                  <c:v>0.76500000000000001</c:v>
                </c:pt>
                <c:pt idx="40903">
                  <c:v>0.76400000000000001</c:v>
                </c:pt>
                <c:pt idx="40904">
                  <c:v>0.91600000000000004</c:v>
                </c:pt>
                <c:pt idx="40905">
                  <c:v>0.94799999999999995</c:v>
                </c:pt>
                <c:pt idx="40906">
                  <c:v>0.94499999999999995</c:v>
                </c:pt>
                <c:pt idx="40907">
                  <c:v>0.94499999999999995</c:v>
                </c:pt>
                <c:pt idx="40908">
                  <c:v>0.95799999999999996</c:v>
                </c:pt>
                <c:pt idx="40909">
                  <c:v>0.77500000000000002</c:v>
                </c:pt>
                <c:pt idx="40910">
                  <c:v>0.94799999999999995</c:v>
                </c:pt>
                <c:pt idx="40911">
                  <c:v>0.96</c:v>
                </c:pt>
                <c:pt idx="40912">
                  <c:v>0.77</c:v>
                </c:pt>
                <c:pt idx="40913">
                  <c:v>0.94799999999999995</c:v>
                </c:pt>
                <c:pt idx="40914">
                  <c:v>0.89700000000000002</c:v>
                </c:pt>
                <c:pt idx="40915">
                  <c:v>0.77400000000000002</c:v>
                </c:pt>
                <c:pt idx="40916">
                  <c:v>0.94699999999999995</c:v>
                </c:pt>
                <c:pt idx="40917">
                  <c:v>0.94799999999999995</c:v>
                </c:pt>
                <c:pt idx="40918">
                  <c:v>0.76100000000000001</c:v>
                </c:pt>
                <c:pt idx="40919">
                  <c:v>0.75800000000000001</c:v>
                </c:pt>
                <c:pt idx="40920">
                  <c:v>0.89400000000000002</c:v>
                </c:pt>
                <c:pt idx="40921">
                  <c:v>0.76400000000000001</c:v>
                </c:pt>
                <c:pt idx="40922">
                  <c:v>0.91200000000000003</c:v>
                </c:pt>
                <c:pt idx="40923">
                  <c:v>0.91</c:v>
                </c:pt>
                <c:pt idx="40924">
                  <c:v>0.77300000000000002</c:v>
                </c:pt>
                <c:pt idx="40925">
                  <c:v>0.91</c:v>
                </c:pt>
                <c:pt idx="40926">
                  <c:v>0.91700000000000004</c:v>
                </c:pt>
                <c:pt idx="40927">
                  <c:v>0.755</c:v>
                </c:pt>
                <c:pt idx="40928">
                  <c:v>0.91400000000000003</c:v>
                </c:pt>
                <c:pt idx="40929">
                  <c:v>0.90900000000000003</c:v>
                </c:pt>
                <c:pt idx="40930">
                  <c:v>0.76800000000000002</c:v>
                </c:pt>
                <c:pt idx="40931">
                  <c:v>0.77500000000000002</c:v>
                </c:pt>
                <c:pt idx="40932">
                  <c:v>0.90600000000000003</c:v>
                </c:pt>
                <c:pt idx="40933">
                  <c:v>0.75900000000000001</c:v>
                </c:pt>
                <c:pt idx="40934">
                  <c:v>0.91300000000000003</c:v>
                </c:pt>
                <c:pt idx="40935">
                  <c:v>0.91800000000000004</c:v>
                </c:pt>
                <c:pt idx="40936">
                  <c:v>0.77700000000000002</c:v>
                </c:pt>
                <c:pt idx="40937">
                  <c:v>0.77100000000000002</c:v>
                </c:pt>
                <c:pt idx="40938">
                  <c:v>0.89900000000000002</c:v>
                </c:pt>
                <c:pt idx="40939">
                  <c:v>0.77600000000000002</c:v>
                </c:pt>
                <c:pt idx="40940">
                  <c:v>0.91200000000000003</c:v>
                </c:pt>
                <c:pt idx="40941">
                  <c:v>0.77400000000000002</c:v>
                </c:pt>
                <c:pt idx="40942">
                  <c:v>0.92</c:v>
                </c:pt>
                <c:pt idx="40943">
                  <c:v>0.76900000000000002</c:v>
                </c:pt>
                <c:pt idx="40944">
                  <c:v>0.77600000000000002</c:v>
                </c:pt>
                <c:pt idx="40945">
                  <c:v>0.50700000000000001</c:v>
                </c:pt>
                <c:pt idx="40946">
                  <c:v>0.50700000000000001</c:v>
                </c:pt>
                <c:pt idx="40947">
                  <c:v>0.51900000000000002</c:v>
                </c:pt>
                <c:pt idx="40948">
                  <c:v>0.51900000000000002</c:v>
                </c:pt>
                <c:pt idx="40949">
                  <c:v>0.51</c:v>
                </c:pt>
                <c:pt idx="40950">
                  <c:v>0.51</c:v>
                </c:pt>
                <c:pt idx="40951">
                  <c:v>0.51700000000000002</c:v>
                </c:pt>
                <c:pt idx="40952">
                  <c:v>0.51900000000000002</c:v>
                </c:pt>
                <c:pt idx="40953">
                  <c:v>0.52200000000000002</c:v>
                </c:pt>
                <c:pt idx="40954">
                  <c:v>0.52200000000000002</c:v>
                </c:pt>
                <c:pt idx="40955">
                  <c:v>0.48599999999999999</c:v>
                </c:pt>
                <c:pt idx="40956">
                  <c:v>0.48599999999999999</c:v>
                </c:pt>
                <c:pt idx="40957">
                  <c:v>0.48299999999999998</c:v>
                </c:pt>
                <c:pt idx="40958">
                  <c:v>0.48299999999999998</c:v>
                </c:pt>
                <c:pt idx="40959">
                  <c:v>0.52900000000000003</c:v>
                </c:pt>
                <c:pt idx="40960">
                  <c:v>0.53100000000000003</c:v>
                </c:pt>
                <c:pt idx="40961">
                  <c:v>0.52200000000000002</c:v>
                </c:pt>
                <c:pt idx="40962">
                  <c:v>0.49199999999999999</c:v>
                </c:pt>
                <c:pt idx="40963">
                  <c:v>0.53400000000000003</c:v>
                </c:pt>
                <c:pt idx="40964">
                  <c:v>0.53400000000000003</c:v>
                </c:pt>
                <c:pt idx="40965">
                  <c:v>0.52500000000000002</c:v>
                </c:pt>
                <c:pt idx="40966">
                  <c:v>0.52500000000000002</c:v>
                </c:pt>
                <c:pt idx="40967">
                  <c:v>0.47</c:v>
                </c:pt>
                <c:pt idx="40968">
                  <c:v>0.47</c:v>
                </c:pt>
                <c:pt idx="40969">
                  <c:v>0.496</c:v>
                </c:pt>
                <c:pt idx="40970">
                  <c:v>0.496</c:v>
                </c:pt>
                <c:pt idx="40971">
                  <c:v>0.49299999999999999</c:v>
                </c:pt>
                <c:pt idx="40972">
                  <c:v>0.49299999999999999</c:v>
                </c:pt>
                <c:pt idx="40973">
                  <c:v>0.48899999999999999</c:v>
                </c:pt>
                <c:pt idx="40974">
                  <c:v>0.48899999999999999</c:v>
                </c:pt>
                <c:pt idx="40975">
                  <c:v>0.53600000000000003</c:v>
                </c:pt>
                <c:pt idx="40976">
                  <c:v>0.53600000000000003</c:v>
                </c:pt>
                <c:pt idx="40977">
                  <c:v>0.48599999999999999</c:v>
                </c:pt>
                <c:pt idx="40978">
                  <c:v>0.48599999999999999</c:v>
                </c:pt>
                <c:pt idx="40979">
                  <c:v>0.496</c:v>
                </c:pt>
                <c:pt idx="40980">
                  <c:v>0.54</c:v>
                </c:pt>
                <c:pt idx="40981">
                  <c:v>0.47</c:v>
                </c:pt>
                <c:pt idx="40982">
                  <c:v>0.47</c:v>
                </c:pt>
                <c:pt idx="40983">
                  <c:v>0.54300000000000004</c:v>
                </c:pt>
                <c:pt idx="40984">
                  <c:v>0.47899999999999998</c:v>
                </c:pt>
                <c:pt idx="40985">
                  <c:v>0.53400000000000003</c:v>
                </c:pt>
                <c:pt idx="40986">
                  <c:v>0.502</c:v>
                </c:pt>
                <c:pt idx="40987">
                  <c:v>0.54600000000000004</c:v>
                </c:pt>
                <c:pt idx="40988">
                  <c:v>0.54600000000000004</c:v>
                </c:pt>
                <c:pt idx="40989">
                  <c:v>0.495</c:v>
                </c:pt>
                <c:pt idx="40990">
                  <c:v>0.53700000000000003</c:v>
                </c:pt>
                <c:pt idx="40991">
                  <c:v>0.53700000000000003</c:v>
                </c:pt>
                <c:pt idx="40992">
                  <c:v>0.47899999999999998</c:v>
                </c:pt>
                <c:pt idx="40993">
                  <c:v>0.47899999999999998</c:v>
                </c:pt>
                <c:pt idx="40994">
                  <c:v>0.47899999999999998</c:v>
                </c:pt>
                <c:pt idx="40995">
                  <c:v>0.47299999999999998</c:v>
                </c:pt>
                <c:pt idx="40996">
                  <c:v>0.47299999999999998</c:v>
                </c:pt>
                <c:pt idx="40997">
                  <c:v>0.499</c:v>
                </c:pt>
                <c:pt idx="40998">
                  <c:v>0.499</c:v>
                </c:pt>
                <c:pt idx="40999">
                  <c:v>0.497</c:v>
                </c:pt>
                <c:pt idx="41000">
                  <c:v>0.54800000000000004</c:v>
                </c:pt>
                <c:pt idx="41001">
                  <c:v>0.496</c:v>
                </c:pt>
                <c:pt idx="41002">
                  <c:v>0.496</c:v>
                </c:pt>
                <c:pt idx="41003">
                  <c:v>0.54800000000000004</c:v>
                </c:pt>
                <c:pt idx="41004">
                  <c:v>0.55300000000000005</c:v>
                </c:pt>
                <c:pt idx="41005">
                  <c:v>0.53900000000000003</c:v>
                </c:pt>
                <c:pt idx="41006">
                  <c:v>0.54400000000000004</c:v>
                </c:pt>
                <c:pt idx="41007">
                  <c:v>0.53900000000000003</c:v>
                </c:pt>
                <c:pt idx="41008">
                  <c:v>0.50600000000000001</c:v>
                </c:pt>
                <c:pt idx="41009">
                  <c:v>0.47899999999999998</c:v>
                </c:pt>
                <c:pt idx="41010">
                  <c:v>0.47899999999999998</c:v>
                </c:pt>
                <c:pt idx="41011">
                  <c:v>0.499</c:v>
                </c:pt>
                <c:pt idx="41012">
                  <c:v>0.47299999999999998</c:v>
                </c:pt>
                <c:pt idx="41013">
                  <c:v>0.47299999999999998</c:v>
                </c:pt>
                <c:pt idx="41014">
                  <c:v>0.48799999999999999</c:v>
                </c:pt>
                <c:pt idx="41015">
                  <c:v>0.51200000000000001</c:v>
                </c:pt>
                <c:pt idx="41016">
                  <c:v>0.53800000000000003</c:v>
                </c:pt>
                <c:pt idx="41017">
                  <c:v>0.48199999999999998</c:v>
                </c:pt>
                <c:pt idx="41018">
                  <c:v>0.505</c:v>
                </c:pt>
                <c:pt idx="41019">
                  <c:v>0.55900000000000005</c:v>
                </c:pt>
                <c:pt idx="41020">
                  <c:v>0.55900000000000005</c:v>
                </c:pt>
                <c:pt idx="41021">
                  <c:v>0.55000000000000004</c:v>
                </c:pt>
                <c:pt idx="41022">
                  <c:v>0.55000000000000004</c:v>
                </c:pt>
                <c:pt idx="41023">
                  <c:v>0.54100000000000004</c:v>
                </c:pt>
                <c:pt idx="41024">
                  <c:v>0.54100000000000004</c:v>
                </c:pt>
                <c:pt idx="41025">
                  <c:v>0.48799999999999999</c:v>
                </c:pt>
                <c:pt idx="41026">
                  <c:v>0.50700000000000001</c:v>
                </c:pt>
                <c:pt idx="41027">
                  <c:v>0.50600000000000001</c:v>
                </c:pt>
                <c:pt idx="41028">
                  <c:v>0.504</c:v>
                </c:pt>
                <c:pt idx="41029">
                  <c:v>0.48199999999999998</c:v>
                </c:pt>
                <c:pt idx="41030">
                  <c:v>0.48199999999999998</c:v>
                </c:pt>
                <c:pt idx="41031">
                  <c:v>0.48199999999999998</c:v>
                </c:pt>
                <c:pt idx="41032">
                  <c:v>0.48299999999999998</c:v>
                </c:pt>
                <c:pt idx="41033">
                  <c:v>0.50600000000000001</c:v>
                </c:pt>
                <c:pt idx="41034">
                  <c:v>0.50600000000000001</c:v>
                </c:pt>
                <c:pt idx="41035">
                  <c:v>0.50900000000000001</c:v>
                </c:pt>
                <c:pt idx="41036">
                  <c:v>0.50900000000000001</c:v>
                </c:pt>
                <c:pt idx="41037">
                  <c:v>0.50800000000000001</c:v>
                </c:pt>
                <c:pt idx="41038">
                  <c:v>0.56200000000000006</c:v>
                </c:pt>
                <c:pt idx="41039">
                  <c:v>0.56100000000000005</c:v>
                </c:pt>
                <c:pt idx="41040">
                  <c:v>0.56599999999999995</c:v>
                </c:pt>
                <c:pt idx="41041">
                  <c:v>0.502</c:v>
                </c:pt>
                <c:pt idx="41042">
                  <c:v>0.502</c:v>
                </c:pt>
                <c:pt idx="41043">
                  <c:v>0.55700000000000005</c:v>
                </c:pt>
                <c:pt idx="41044">
                  <c:v>0.55200000000000005</c:v>
                </c:pt>
                <c:pt idx="41045">
                  <c:v>0.55200000000000005</c:v>
                </c:pt>
                <c:pt idx="41046">
                  <c:v>0.51100000000000001</c:v>
                </c:pt>
                <c:pt idx="41047">
                  <c:v>0.54800000000000004</c:v>
                </c:pt>
                <c:pt idx="41048">
                  <c:v>0.51100000000000001</c:v>
                </c:pt>
                <c:pt idx="41049">
                  <c:v>0.51700000000000002</c:v>
                </c:pt>
                <c:pt idx="41050">
                  <c:v>0.499</c:v>
                </c:pt>
                <c:pt idx="41051">
                  <c:v>0.499</c:v>
                </c:pt>
                <c:pt idx="41052">
                  <c:v>0.50900000000000001</c:v>
                </c:pt>
                <c:pt idx="41053">
                  <c:v>0.76500000000000001</c:v>
                </c:pt>
                <c:pt idx="41054">
                  <c:v>0.48199999999999998</c:v>
                </c:pt>
                <c:pt idx="41055">
                  <c:v>0.48199999999999998</c:v>
                </c:pt>
                <c:pt idx="41056">
                  <c:v>0.55900000000000005</c:v>
                </c:pt>
                <c:pt idx="41057">
                  <c:v>0.498</c:v>
                </c:pt>
                <c:pt idx="41058">
                  <c:v>0.55000000000000004</c:v>
                </c:pt>
                <c:pt idx="41059">
                  <c:v>0.49099999999999999</c:v>
                </c:pt>
                <c:pt idx="41060">
                  <c:v>0.49199999999999999</c:v>
                </c:pt>
                <c:pt idx="41061">
                  <c:v>0.49199999999999999</c:v>
                </c:pt>
                <c:pt idx="41062">
                  <c:v>0.57199999999999995</c:v>
                </c:pt>
                <c:pt idx="41063">
                  <c:v>0.57199999999999995</c:v>
                </c:pt>
                <c:pt idx="41064">
                  <c:v>0.56299999999999994</c:v>
                </c:pt>
                <c:pt idx="41065">
                  <c:v>0.56299999999999994</c:v>
                </c:pt>
                <c:pt idx="41066">
                  <c:v>0.55300000000000005</c:v>
                </c:pt>
                <c:pt idx="41067">
                  <c:v>0.55300000000000005</c:v>
                </c:pt>
                <c:pt idx="41068">
                  <c:v>0.51700000000000002</c:v>
                </c:pt>
                <c:pt idx="41069">
                  <c:v>0.51600000000000001</c:v>
                </c:pt>
                <c:pt idx="41070">
                  <c:v>0.50900000000000001</c:v>
                </c:pt>
                <c:pt idx="41071">
                  <c:v>0.51500000000000001</c:v>
                </c:pt>
                <c:pt idx="41072">
                  <c:v>0.497</c:v>
                </c:pt>
                <c:pt idx="41073">
                  <c:v>0.49099999999999999</c:v>
                </c:pt>
                <c:pt idx="41074">
                  <c:v>0.51</c:v>
                </c:pt>
                <c:pt idx="41075">
                  <c:v>0.50900000000000001</c:v>
                </c:pt>
                <c:pt idx="41076">
                  <c:v>0.49099999999999999</c:v>
                </c:pt>
                <c:pt idx="41077">
                  <c:v>0.49099999999999999</c:v>
                </c:pt>
                <c:pt idx="41078">
                  <c:v>0.48499999999999999</c:v>
                </c:pt>
                <c:pt idx="41079">
                  <c:v>0.48499999999999999</c:v>
                </c:pt>
                <c:pt idx="41080">
                  <c:v>0.48599999999999999</c:v>
                </c:pt>
                <c:pt idx="41081">
                  <c:v>0.49199999999999999</c:v>
                </c:pt>
                <c:pt idx="41082">
                  <c:v>0.49199999999999999</c:v>
                </c:pt>
                <c:pt idx="41083">
                  <c:v>0.51600000000000001</c:v>
                </c:pt>
                <c:pt idx="41084">
                  <c:v>0.51600000000000001</c:v>
                </c:pt>
                <c:pt idx="41085">
                  <c:v>0.57499999999999996</c:v>
                </c:pt>
                <c:pt idx="41086">
                  <c:v>0.57499999999999996</c:v>
                </c:pt>
                <c:pt idx="41087">
                  <c:v>0.49199999999999999</c:v>
                </c:pt>
                <c:pt idx="41088">
                  <c:v>0.57999999999999996</c:v>
                </c:pt>
                <c:pt idx="41089">
                  <c:v>0.52</c:v>
                </c:pt>
                <c:pt idx="41090">
                  <c:v>0.52</c:v>
                </c:pt>
                <c:pt idx="41091">
                  <c:v>0.51800000000000002</c:v>
                </c:pt>
                <c:pt idx="41092">
                  <c:v>0.56999999999999995</c:v>
                </c:pt>
                <c:pt idx="41093">
                  <c:v>0.56499999999999995</c:v>
                </c:pt>
                <c:pt idx="41094">
                  <c:v>0.56499999999999995</c:v>
                </c:pt>
                <c:pt idx="41095">
                  <c:v>0.56000000000000005</c:v>
                </c:pt>
                <c:pt idx="41096">
                  <c:v>0.51300000000000001</c:v>
                </c:pt>
                <c:pt idx="41097">
                  <c:v>0.51300000000000001</c:v>
                </c:pt>
                <c:pt idx="41098">
                  <c:v>0.50900000000000001</c:v>
                </c:pt>
                <c:pt idx="41099">
                  <c:v>0.50900000000000001</c:v>
                </c:pt>
                <c:pt idx="41100">
                  <c:v>0.55600000000000005</c:v>
                </c:pt>
                <c:pt idx="41101">
                  <c:v>0.55500000000000005</c:v>
                </c:pt>
                <c:pt idx="41102">
                  <c:v>0.52200000000000002</c:v>
                </c:pt>
                <c:pt idx="41103">
                  <c:v>0.52200000000000002</c:v>
                </c:pt>
                <c:pt idx="41104">
                  <c:v>0.51400000000000001</c:v>
                </c:pt>
                <c:pt idx="41105">
                  <c:v>0.51400000000000001</c:v>
                </c:pt>
                <c:pt idx="41106">
                  <c:v>0.49099999999999999</c:v>
                </c:pt>
                <c:pt idx="41107">
                  <c:v>0.49099999999999999</c:v>
                </c:pt>
                <c:pt idx="41108">
                  <c:v>0.51300000000000001</c:v>
                </c:pt>
                <c:pt idx="41109">
                  <c:v>0.57299999999999995</c:v>
                </c:pt>
                <c:pt idx="41110">
                  <c:v>0.48499999999999999</c:v>
                </c:pt>
                <c:pt idx="41111">
                  <c:v>0.48499999999999999</c:v>
                </c:pt>
                <c:pt idx="41112">
                  <c:v>0.56299999999999994</c:v>
                </c:pt>
                <c:pt idx="41113">
                  <c:v>0.52600000000000002</c:v>
                </c:pt>
                <c:pt idx="41114">
                  <c:v>0.58599999999999997</c:v>
                </c:pt>
                <c:pt idx="41115">
                  <c:v>0.58599999999999997</c:v>
                </c:pt>
                <c:pt idx="41116">
                  <c:v>0.502</c:v>
                </c:pt>
                <c:pt idx="41117">
                  <c:v>0.57599999999999996</c:v>
                </c:pt>
                <c:pt idx="41118">
                  <c:v>0.57599999999999996</c:v>
                </c:pt>
                <c:pt idx="41119">
                  <c:v>0.502</c:v>
                </c:pt>
                <c:pt idx="41120">
                  <c:v>0.52800000000000002</c:v>
                </c:pt>
                <c:pt idx="41121">
                  <c:v>0.56599999999999995</c:v>
                </c:pt>
                <c:pt idx="41122">
                  <c:v>0.56599999999999995</c:v>
                </c:pt>
                <c:pt idx="41123">
                  <c:v>0.52700000000000002</c:v>
                </c:pt>
                <c:pt idx="41124">
                  <c:v>0.49399999999999999</c:v>
                </c:pt>
                <c:pt idx="41125">
                  <c:v>0.51900000000000002</c:v>
                </c:pt>
                <c:pt idx="41126">
                  <c:v>0.52500000000000002</c:v>
                </c:pt>
                <c:pt idx="41127">
                  <c:v>0.55700000000000005</c:v>
                </c:pt>
                <c:pt idx="41128">
                  <c:v>0.55700000000000005</c:v>
                </c:pt>
                <c:pt idx="41129">
                  <c:v>0.495</c:v>
                </c:pt>
                <c:pt idx="41130">
                  <c:v>0.495</c:v>
                </c:pt>
                <c:pt idx="41131">
                  <c:v>0.52</c:v>
                </c:pt>
                <c:pt idx="41132">
                  <c:v>0.52</c:v>
                </c:pt>
                <c:pt idx="41133">
                  <c:v>0.501</c:v>
                </c:pt>
                <c:pt idx="41134">
                  <c:v>0.501</c:v>
                </c:pt>
                <c:pt idx="41135">
                  <c:v>0.49399999999999999</c:v>
                </c:pt>
                <c:pt idx="41136">
                  <c:v>0.495</c:v>
                </c:pt>
                <c:pt idx="41137">
                  <c:v>0.495</c:v>
                </c:pt>
                <c:pt idx="41138">
                  <c:v>0.495</c:v>
                </c:pt>
                <c:pt idx="41139">
                  <c:v>0.501</c:v>
                </c:pt>
                <c:pt idx="41140">
                  <c:v>0.502</c:v>
                </c:pt>
                <c:pt idx="41141">
                  <c:v>0.52600000000000002</c:v>
                </c:pt>
                <c:pt idx="41142">
                  <c:v>0.52600000000000002</c:v>
                </c:pt>
                <c:pt idx="41143">
                  <c:v>0.495</c:v>
                </c:pt>
                <c:pt idx="41144">
                  <c:v>0.495</c:v>
                </c:pt>
                <c:pt idx="41145">
                  <c:v>0.59399999999999997</c:v>
                </c:pt>
                <c:pt idx="41146">
                  <c:v>0.58399999999999996</c:v>
                </c:pt>
                <c:pt idx="41147">
                  <c:v>0.57899999999999996</c:v>
                </c:pt>
                <c:pt idx="41148">
                  <c:v>0.57799999999999996</c:v>
                </c:pt>
                <c:pt idx="41149">
                  <c:v>0.57399999999999995</c:v>
                </c:pt>
                <c:pt idx="41150">
                  <c:v>0.502</c:v>
                </c:pt>
                <c:pt idx="41151">
                  <c:v>0.51900000000000002</c:v>
                </c:pt>
                <c:pt idx="41152">
                  <c:v>0.51900000000000002</c:v>
                </c:pt>
                <c:pt idx="41153">
                  <c:v>0.53100000000000003</c:v>
                </c:pt>
                <c:pt idx="41154">
                  <c:v>0.53100000000000003</c:v>
                </c:pt>
                <c:pt idx="41155">
                  <c:v>0.52900000000000003</c:v>
                </c:pt>
                <c:pt idx="41156">
                  <c:v>0.56899999999999995</c:v>
                </c:pt>
                <c:pt idx="41157">
                  <c:v>0.56799999999999995</c:v>
                </c:pt>
                <c:pt idx="41158">
                  <c:v>0.52300000000000002</c:v>
                </c:pt>
                <c:pt idx="41159">
                  <c:v>0.52300000000000002</c:v>
                </c:pt>
                <c:pt idx="41160">
                  <c:v>0.52100000000000002</c:v>
                </c:pt>
                <c:pt idx="41161">
                  <c:v>0.53300000000000003</c:v>
                </c:pt>
                <c:pt idx="41162">
                  <c:v>0.53300000000000003</c:v>
                </c:pt>
                <c:pt idx="41163">
                  <c:v>0.51600000000000001</c:v>
                </c:pt>
                <c:pt idx="41164">
                  <c:v>0.51600000000000001</c:v>
                </c:pt>
                <c:pt idx="41165">
                  <c:v>0.52500000000000002</c:v>
                </c:pt>
                <c:pt idx="41166">
                  <c:v>0.51200000000000001</c:v>
                </c:pt>
                <c:pt idx="41167">
                  <c:v>0.51200000000000001</c:v>
                </c:pt>
                <c:pt idx="41168">
                  <c:v>0.52500000000000002</c:v>
                </c:pt>
                <c:pt idx="41169">
                  <c:v>0.53100000000000003</c:v>
                </c:pt>
                <c:pt idx="41170">
                  <c:v>0.501</c:v>
                </c:pt>
                <c:pt idx="41171">
                  <c:v>0.501</c:v>
                </c:pt>
                <c:pt idx="41172">
                  <c:v>0.52300000000000002</c:v>
                </c:pt>
                <c:pt idx="41173">
                  <c:v>0.58599999999999997</c:v>
                </c:pt>
                <c:pt idx="41174">
                  <c:v>0.57599999999999996</c:v>
                </c:pt>
                <c:pt idx="41175">
                  <c:v>0.49399999999999999</c:v>
                </c:pt>
                <c:pt idx="41176">
                  <c:v>0.49399999999999999</c:v>
                </c:pt>
                <c:pt idx="41177">
                  <c:v>0.53700000000000003</c:v>
                </c:pt>
                <c:pt idx="41178">
                  <c:v>0.56599999999999995</c:v>
                </c:pt>
                <c:pt idx="41179">
                  <c:v>0.6</c:v>
                </c:pt>
                <c:pt idx="41180">
                  <c:v>0.6</c:v>
                </c:pt>
                <c:pt idx="41181">
                  <c:v>0.51100000000000001</c:v>
                </c:pt>
                <c:pt idx="41182">
                  <c:v>0.53900000000000003</c:v>
                </c:pt>
                <c:pt idx="41183">
                  <c:v>0.53800000000000003</c:v>
                </c:pt>
                <c:pt idx="41184">
                  <c:v>0.59</c:v>
                </c:pt>
                <c:pt idx="41185">
                  <c:v>0.59</c:v>
                </c:pt>
                <c:pt idx="41186">
                  <c:v>0.53</c:v>
                </c:pt>
                <c:pt idx="41187">
                  <c:v>0.53700000000000003</c:v>
                </c:pt>
                <c:pt idx="41188">
                  <c:v>0.57999999999999996</c:v>
                </c:pt>
                <c:pt idx="41189">
                  <c:v>0.57999999999999996</c:v>
                </c:pt>
                <c:pt idx="41190">
                  <c:v>0.51200000000000001</c:v>
                </c:pt>
                <c:pt idx="41191">
                  <c:v>0.51200000000000001</c:v>
                </c:pt>
                <c:pt idx="41192">
                  <c:v>0.56999999999999995</c:v>
                </c:pt>
                <c:pt idx="41193">
                  <c:v>0.56999999999999995</c:v>
                </c:pt>
                <c:pt idx="41194">
                  <c:v>0.504</c:v>
                </c:pt>
                <c:pt idx="41195">
                  <c:v>0.76600000000000001</c:v>
                </c:pt>
                <c:pt idx="41196">
                  <c:v>0.505</c:v>
                </c:pt>
                <c:pt idx="41197">
                  <c:v>0.53100000000000003</c:v>
                </c:pt>
                <c:pt idx="41198">
                  <c:v>0.505</c:v>
                </c:pt>
                <c:pt idx="41199">
                  <c:v>0.53</c:v>
                </c:pt>
                <c:pt idx="41200">
                  <c:v>0.52900000000000003</c:v>
                </c:pt>
                <c:pt idx="41201">
                  <c:v>0.51</c:v>
                </c:pt>
                <c:pt idx="41202">
                  <c:v>0.52400000000000002</c:v>
                </c:pt>
                <c:pt idx="41203">
                  <c:v>0.75900000000000001</c:v>
                </c:pt>
                <c:pt idx="41204">
                  <c:v>0.52300000000000002</c:v>
                </c:pt>
                <c:pt idx="41205">
                  <c:v>0.51100000000000001</c:v>
                </c:pt>
                <c:pt idx="41206">
                  <c:v>0.51100000000000001</c:v>
                </c:pt>
                <c:pt idx="41207">
                  <c:v>0.503</c:v>
                </c:pt>
                <c:pt idx="41208">
                  <c:v>0.51100000000000001</c:v>
                </c:pt>
                <c:pt idx="41209">
                  <c:v>0.505</c:v>
                </c:pt>
                <c:pt idx="41210">
                  <c:v>0.504</c:v>
                </c:pt>
                <c:pt idx="41211">
                  <c:v>0.504</c:v>
                </c:pt>
                <c:pt idx="41212">
                  <c:v>0.51200000000000001</c:v>
                </c:pt>
                <c:pt idx="41213">
                  <c:v>0.53800000000000003</c:v>
                </c:pt>
                <c:pt idx="41214">
                  <c:v>0.53800000000000003</c:v>
                </c:pt>
                <c:pt idx="41215">
                  <c:v>0.498</c:v>
                </c:pt>
                <c:pt idx="41216">
                  <c:v>0.498</c:v>
                </c:pt>
                <c:pt idx="41217">
                  <c:v>0.505</c:v>
                </c:pt>
                <c:pt idx="41218">
                  <c:v>0.505</c:v>
                </c:pt>
                <c:pt idx="41219">
                  <c:v>0.60299999999999998</c:v>
                </c:pt>
                <c:pt idx="41220">
                  <c:v>0.60299999999999998</c:v>
                </c:pt>
                <c:pt idx="41221">
                  <c:v>0.60599999999999998</c:v>
                </c:pt>
                <c:pt idx="41222">
                  <c:v>0.59699999999999998</c:v>
                </c:pt>
                <c:pt idx="41223">
                  <c:v>0.53</c:v>
                </c:pt>
                <c:pt idx="41224">
                  <c:v>0.53</c:v>
                </c:pt>
                <c:pt idx="41225">
                  <c:v>0.59299999999999997</c:v>
                </c:pt>
                <c:pt idx="41226">
                  <c:v>0.59199999999999997</c:v>
                </c:pt>
                <c:pt idx="41227">
                  <c:v>0.58699999999999997</c:v>
                </c:pt>
                <c:pt idx="41228">
                  <c:v>0.57699999999999996</c:v>
                </c:pt>
                <c:pt idx="41229">
                  <c:v>0.58299999999999996</c:v>
                </c:pt>
                <c:pt idx="41230">
                  <c:v>0.58199999999999996</c:v>
                </c:pt>
                <c:pt idx="41231">
                  <c:v>0.51200000000000001</c:v>
                </c:pt>
                <c:pt idx="41232">
                  <c:v>0.54100000000000004</c:v>
                </c:pt>
                <c:pt idx="41233">
                  <c:v>0.54300000000000004</c:v>
                </c:pt>
                <c:pt idx="41234">
                  <c:v>0.54300000000000004</c:v>
                </c:pt>
                <c:pt idx="41235">
                  <c:v>0.57199999999999995</c:v>
                </c:pt>
                <c:pt idx="41236">
                  <c:v>0.53500000000000003</c:v>
                </c:pt>
                <c:pt idx="41237">
                  <c:v>0.53500000000000003</c:v>
                </c:pt>
                <c:pt idx="41238">
                  <c:v>0.53300000000000003</c:v>
                </c:pt>
                <c:pt idx="41239">
                  <c:v>0.54500000000000004</c:v>
                </c:pt>
                <c:pt idx="41240">
                  <c:v>0.52300000000000002</c:v>
                </c:pt>
                <c:pt idx="41241">
                  <c:v>0.52300000000000002</c:v>
                </c:pt>
                <c:pt idx="41242">
                  <c:v>0.54500000000000004</c:v>
                </c:pt>
                <c:pt idx="41243">
                  <c:v>0.505</c:v>
                </c:pt>
                <c:pt idx="41244">
                  <c:v>0.52700000000000002</c:v>
                </c:pt>
                <c:pt idx="41245">
                  <c:v>0.52700000000000002</c:v>
                </c:pt>
                <c:pt idx="41246">
                  <c:v>0.52500000000000002</c:v>
                </c:pt>
                <c:pt idx="41247">
                  <c:v>0.53600000000000003</c:v>
                </c:pt>
                <c:pt idx="41248">
                  <c:v>0.53600000000000003</c:v>
                </c:pt>
                <c:pt idx="41249">
                  <c:v>0.60899999999999999</c:v>
                </c:pt>
                <c:pt idx="41250">
                  <c:v>0.76</c:v>
                </c:pt>
                <c:pt idx="41251">
                  <c:v>0.54300000000000004</c:v>
                </c:pt>
                <c:pt idx="41252">
                  <c:v>0.52800000000000002</c:v>
                </c:pt>
                <c:pt idx="41253">
                  <c:v>0.51100000000000001</c:v>
                </c:pt>
                <c:pt idx="41254">
                  <c:v>0.51100000000000001</c:v>
                </c:pt>
                <c:pt idx="41255">
                  <c:v>0.52800000000000002</c:v>
                </c:pt>
                <c:pt idx="41256">
                  <c:v>0.6</c:v>
                </c:pt>
                <c:pt idx="41257">
                  <c:v>0.53400000000000003</c:v>
                </c:pt>
                <c:pt idx="41258">
                  <c:v>0.59</c:v>
                </c:pt>
                <c:pt idx="41259">
                  <c:v>0.54900000000000004</c:v>
                </c:pt>
                <c:pt idx="41260">
                  <c:v>0.504</c:v>
                </c:pt>
                <c:pt idx="41261">
                  <c:v>0.504</c:v>
                </c:pt>
                <c:pt idx="41262">
                  <c:v>0.57999999999999996</c:v>
                </c:pt>
                <c:pt idx="41263">
                  <c:v>0.76700000000000002</c:v>
                </c:pt>
                <c:pt idx="41264">
                  <c:v>0.61299999999999999</c:v>
                </c:pt>
                <c:pt idx="41265">
                  <c:v>0.61299999999999999</c:v>
                </c:pt>
                <c:pt idx="41266">
                  <c:v>0.54100000000000004</c:v>
                </c:pt>
                <c:pt idx="41267">
                  <c:v>0.54800000000000004</c:v>
                </c:pt>
                <c:pt idx="41268">
                  <c:v>0.60399999999999998</c:v>
                </c:pt>
                <c:pt idx="41269">
                  <c:v>0.60399999999999998</c:v>
                </c:pt>
                <c:pt idx="41270">
                  <c:v>0.52100000000000002</c:v>
                </c:pt>
                <c:pt idx="41271">
                  <c:v>0.498</c:v>
                </c:pt>
                <c:pt idx="41272">
                  <c:v>0.498</c:v>
                </c:pt>
                <c:pt idx="41273">
                  <c:v>0.59399999999999997</c:v>
                </c:pt>
                <c:pt idx="41274">
                  <c:v>0.59399999999999997</c:v>
                </c:pt>
                <c:pt idx="41275">
                  <c:v>0.58299999999999996</c:v>
                </c:pt>
                <c:pt idx="41276">
                  <c:v>0.58299999999999996</c:v>
                </c:pt>
                <c:pt idx="41277">
                  <c:v>0.52300000000000002</c:v>
                </c:pt>
                <c:pt idx="41278">
                  <c:v>0.52300000000000002</c:v>
                </c:pt>
                <c:pt idx="41279">
                  <c:v>0.51400000000000001</c:v>
                </c:pt>
                <c:pt idx="41280">
                  <c:v>0.54200000000000004</c:v>
                </c:pt>
                <c:pt idx="41281">
                  <c:v>0.54100000000000004</c:v>
                </c:pt>
                <c:pt idx="41282">
                  <c:v>0.53300000000000003</c:v>
                </c:pt>
                <c:pt idx="41283">
                  <c:v>0.51500000000000001</c:v>
                </c:pt>
                <c:pt idx="41284">
                  <c:v>0.54</c:v>
                </c:pt>
                <c:pt idx="41285">
                  <c:v>0.51500000000000001</c:v>
                </c:pt>
                <c:pt idx="41286">
                  <c:v>0.53500000000000003</c:v>
                </c:pt>
                <c:pt idx="41287">
                  <c:v>0.53400000000000003</c:v>
                </c:pt>
                <c:pt idx="41288">
                  <c:v>0.50800000000000001</c:v>
                </c:pt>
                <c:pt idx="41289">
                  <c:v>0.52100000000000002</c:v>
                </c:pt>
                <c:pt idx="41290">
                  <c:v>0.50800000000000001</c:v>
                </c:pt>
                <c:pt idx="41291">
                  <c:v>0.52100000000000002</c:v>
                </c:pt>
                <c:pt idx="41292">
                  <c:v>0.52100000000000002</c:v>
                </c:pt>
                <c:pt idx="41293">
                  <c:v>0.53300000000000003</c:v>
                </c:pt>
                <c:pt idx="41294">
                  <c:v>0.51300000000000001</c:v>
                </c:pt>
                <c:pt idx="41295">
                  <c:v>0.54900000000000004</c:v>
                </c:pt>
                <c:pt idx="41296">
                  <c:v>0.54900000000000004</c:v>
                </c:pt>
                <c:pt idx="41297">
                  <c:v>0.52200000000000002</c:v>
                </c:pt>
                <c:pt idx="41298">
                  <c:v>0.51500000000000001</c:v>
                </c:pt>
                <c:pt idx="41299">
                  <c:v>0.52200000000000002</c:v>
                </c:pt>
                <c:pt idx="41300">
                  <c:v>0.51400000000000001</c:v>
                </c:pt>
                <c:pt idx="41301">
                  <c:v>0.51400000000000001</c:v>
                </c:pt>
                <c:pt idx="41302">
                  <c:v>0.76100000000000001</c:v>
                </c:pt>
                <c:pt idx="41303">
                  <c:v>0.50700000000000001</c:v>
                </c:pt>
                <c:pt idx="41304">
                  <c:v>0.50700000000000001</c:v>
                </c:pt>
                <c:pt idx="41305">
                  <c:v>0.51400000000000001</c:v>
                </c:pt>
                <c:pt idx="41306">
                  <c:v>0.61899999999999999</c:v>
                </c:pt>
                <c:pt idx="41307">
                  <c:v>0.51500000000000001</c:v>
                </c:pt>
                <c:pt idx="41308">
                  <c:v>0.54100000000000004</c:v>
                </c:pt>
                <c:pt idx="41309">
                  <c:v>0.54100000000000004</c:v>
                </c:pt>
                <c:pt idx="41310">
                  <c:v>0.61</c:v>
                </c:pt>
                <c:pt idx="41311">
                  <c:v>0.50800000000000001</c:v>
                </c:pt>
                <c:pt idx="41312">
                  <c:v>0.60699999999999998</c:v>
                </c:pt>
                <c:pt idx="41313">
                  <c:v>0.60099999999999998</c:v>
                </c:pt>
                <c:pt idx="41314">
                  <c:v>0.60599999999999998</c:v>
                </c:pt>
                <c:pt idx="41315">
                  <c:v>0.59099999999999997</c:v>
                </c:pt>
                <c:pt idx="41316">
                  <c:v>0.59699999999999998</c:v>
                </c:pt>
                <c:pt idx="41317">
                  <c:v>0.59599999999999997</c:v>
                </c:pt>
                <c:pt idx="41318">
                  <c:v>0.50800000000000001</c:v>
                </c:pt>
                <c:pt idx="41319">
                  <c:v>0.50800000000000001</c:v>
                </c:pt>
                <c:pt idx="41320">
                  <c:v>0.58599999999999997</c:v>
                </c:pt>
                <c:pt idx="41321">
                  <c:v>0.52300000000000002</c:v>
                </c:pt>
                <c:pt idx="41322">
                  <c:v>0.55300000000000005</c:v>
                </c:pt>
                <c:pt idx="41323">
                  <c:v>0.55500000000000005</c:v>
                </c:pt>
                <c:pt idx="41324">
                  <c:v>0.55500000000000005</c:v>
                </c:pt>
                <c:pt idx="41325">
                  <c:v>0.53300000000000003</c:v>
                </c:pt>
                <c:pt idx="41326">
                  <c:v>0.53300000000000003</c:v>
                </c:pt>
                <c:pt idx="41327">
                  <c:v>0.54600000000000004</c:v>
                </c:pt>
                <c:pt idx="41328">
                  <c:v>0.54600000000000004</c:v>
                </c:pt>
                <c:pt idx="41329">
                  <c:v>0.54400000000000004</c:v>
                </c:pt>
                <c:pt idx="41330">
                  <c:v>0.51500000000000001</c:v>
                </c:pt>
                <c:pt idx="41331">
                  <c:v>0.622</c:v>
                </c:pt>
                <c:pt idx="41332">
                  <c:v>0.56899999999999995</c:v>
                </c:pt>
                <c:pt idx="41333">
                  <c:v>0.53800000000000003</c:v>
                </c:pt>
                <c:pt idx="41334">
                  <c:v>0.53800000000000003</c:v>
                </c:pt>
                <c:pt idx="41335">
                  <c:v>0.53600000000000003</c:v>
                </c:pt>
                <c:pt idx="41336">
                  <c:v>0.54800000000000004</c:v>
                </c:pt>
                <c:pt idx="41337">
                  <c:v>0.54800000000000004</c:v>
                </c:pt>
                <c:pt idx="41338">
                  <c:v>0.52600000000000002</c:v>
                </c:pt>
                <c:pt idx="41339">
                  <c:v>0.52600000000000002</c:v>
                </c:pt>
                <c:pt idx="41340">
                  <c:v>0.55500000000000005</c:v>
                </c:pt>
                <c:pt idx="41341">
                  <c:v>0.61299999999999999</c:v>
                </c:pt>
                <c:pt idx="41342">
                  <c:v>0.50900000000000001</c:v>
                </c:pt>
                <c:pt idx="41343">
                  <c:v>0.53</c:v>
                </c:pt>
                <c:pt idx="41344">
                  <c:v>0.53</c:v>
                </c:pt>
                <c:pt idx="41345">
                  <c:v>0.52100000000000002</c:v>
                </c:pt>
                <c:pt idx="41346">
                  <c:v>0.52100000000000002</c:v>
                </c:pt>
                <c:pt idx="41347">
                  <c:v>0.54</c:v>
                </c:pt>
                <c:pt idx="41348">
                  <c:v>0.54</c:v>
                </c:pt>
                <c:pt idx="41349">
                  <c:v>0.56100000000000005</c:v>
                </c:pt>
                <c:pt idx="41350">
                  <c:v>0.60399999999999998</c:v>
                </c:pt>
                <c:pt idx="41351">
                  <c:v>0.54600000000000004</c:v>
                </c:pt>
                <c:pt idx="41352">
                  <c:v>0.59399999999999997</c:v>
                </c:pt>
                <c:pt idx="41353">
                  <c:v>0.51400000000000001</c:v>
                </c:pt>
                <c:pt idx="41354">
                  <c:v>0.51400000000000001</c:v>
                </c:pt>
                <c:pt idx="41355">
                  <c:v>0.53800000000000003</c:v>
                </c:pt>
                <c:pt idx="41356">
                  <c:v>0.56200000000000006</c:v>
                </c:pt>
                <c:pt idx="41357">
                  <c:v>0.56200000000000006</c:v>
                </c:pt>
                <c:pt idx="41358">
                  <c:v>0.55200000000000005</c:v>
                </c:pt>
                <c:pt idx="41359">
                  <c:v>0.56000000000000005</c:v>
                </c:pt>
                <c:pt idx="41360">
                  <c:v>0.626</c:v>
                </c:pt>
                <c:pt idx="41361">
                  <c:v>0.626</c:v>
                </c:pt>
                <c:pt idx="41362">
                  <c:v>0.61699999999999999</c:v>
                </c:pt>
                <c:pt idx="41363">
                  <c:v>0.61699999999999999</c:v>
                </c:pt>
                <c:pt idx="41364">
                  <c:v>0.60799999999999998</c:v>
                </c:pt>
                <c:pt idx="41365">
                  <c:v>0.60799999999999998</c:v>
                </c:pt>
                <c:pt idx="41366">
                  <c:v>0.50700000000000001</c:v>
                </c:pt>
                <c:pt idx="41367">
                  <c:v>0.50700000000000001</c:v>
                </c:pt>
                <c:pt idx="41368">
                  <c:v>0.53200000000000003</c:v>
                </c:pt>
                <c:pt idx="41369">
                  <c:v>0.55400000000000005</c:v>
                </c:pt>
                <c:pt idx="41370">
                  <c:v>0.55300000000000005</c:v>
                </c:pt>
                <c:pt idx="41371">
                  <c:v>0.54400000000000004</c:v>
                </c:pt>
                <c:pt idx="41372">
                  <c:v>0.52400000000000002</c:v>
                </c:pt>
                <c:pt idx="41373">
                  <c:v>0.55200000000000005</c:v>
                </c:pt>
                <c:pt idx="41374">
                  <c:v>0.52600000000000002</c:v>
                </c:pt>
                <c:pt idx="41375">
                  <c:v>0.52600000000000002</c:v>
                </c:pt>
                <c:pt idx="41376">
                  <c:v>0.54600000000000004</c:v>
                </c:pt>
                <c:pt idx="41377">
                  <c:v>0.54500000000000004</c:v>
                </c:pt>
                <c:pt idx="41378">
                  <c:v>0.51700000000000002</c:v>
                </c:pt>
                <c:pt idx="41379">
                  <c:v>0.53100000000000003</c:v>
                </c:pt>
                <c:pt idx="41380">
                  <c:v>0.51800000000000002</c:v>
                </c:pt>
                <c:pt idx="41381">
                  <c:v>0.51900000000000002</c:v>
                </c:pt>
                <c:pt idx="41382">
                  <c:v>0.54400000000000004</c:v>
                </c:pt>
                <c:pt idx="41383">
                  <c:v>0.56100000000000005</c:v>
                </c:pt>
                <c:pt idx="41384">
                  <c:v>0.56100000000000005</c:v>
                </c:pt>
                <c:pt idx="41385">
                  <c:v>0.53700000000000003</c:v>
                </c:pt>
                <c:pt idx="41386">
                  <c:v>0.53200000000000003</c:v>
                </c:pt>
                <c:pt idx="41387">
                  <c:v>0.53200000000000003</c:v>
                </c:pt>
                <c:pt idx="41388">
                  <c:v>0.52400000000000002</c:v>
                </c:pt>
                <c:pt idx="41389">
                  <c:v>0.77500000000000002</c:v>
                </c:pt>
                <c:pt idx="41390">
                  <c:v>0.52600000000000002</c:v>
                </c:pt>
                <c:pt idx="41391">
                  <c:v>0.52500000000000002</c:v>
                </c:pt>
                <c:pt idx="41392">
                  <c:v>0.52500000000000002</c:v>
                </c:pt>
                <c:pt idx="41393">
                  <c:v>0.51700000000000002</c:v>
                </c:pt>
                <c:pt idx="41394">
                  <c:v>0.55300000000000005</c:v>
                </c:pt>
                <c:pt idx="41395">
                  <c:v>0.55300000000000005</c:v>
                </c:pt>
                <c:pt idx="41396">
                  <c:v>0.60499999999999998</c:v>
                </c:pt>
                <c:pt idx="41397">
                  <c:v>0.63</c:v>
                </c:pt>
                <c:pt idx="41398">
                  <c:v>0.623</c:v>
                </c:pt>
                <c:pt idx="41399">
                  <c:v>0.52500000000000002</c:v>
                </c:pt>
                <c:pt idx="41400">
                  <c:v>0.51700000000000002</c:v>
                </c:pt>
                <c:pt idx="41401">
                  <c:v>0.51700000000000002</c:v>
                </c:pt>
                <c:pt idx="41402">
                  <c:v>0.52500000000000002</c:v>
                </c:pt>
                <c:pt idx="41403">
                  <c:v>0.61399999999999999</c:v>
                </c:pt>
                <c:pt idx="41404">
                  <c:v>0.62</c:v>
                </c:pt>
                <c:pt idx="41405">
                  <c:v>0.62</c:v>
                </c:pt>
                <c:pt idx="41406">
                  <c:v>0.51900000000000002</c:v>
                </c:pt>
                <c:pt idx="41407">
                  <c:v>0.61099999999999999</c:v>
                </c:pt>
                <c:pt idx="41408">
                  <c:v>0.61</c:v>
                </c:pt>
                <c:pt idx="41409">
                  <c:v>0.51100000000000001</c:v>
                </c:pt>
                <c:pt idx="41410">
                  <c:v>0.51100000000000001</c:v>
                </c:pt>
                <c:pt idx="41411">
                  <c:v>0.51800000000000002</c:v>
                </c:pt>
                <c:pt idx="41412">
                  <c:v>0.54400000000000004</c:v>
                </c:pt>
                <c:pt idx="41413">
                  <c:v>0.54400000000000004</c:v>
                </c:pt>
                <c:pt idx="41414">
                  <c:v>0.51800000000000002</c:v>
                </c:pt>
                <c:pt idx="41415">
                  <c:v>0.6</c:v>
                </c:pt>
                <c:pt idx="41416">
                  <c:v>0.53400000000000003</c:v>
                </c:pt>
                <c:pt idx="41417">
                  <c:v>0.51200000000000001</c:v>
                </c:pt>
                <c:pt idx="41418">
                  <c:v>0.56499999999999995</c:v>
                </c:pt>
                <c:pt idx="41419">
                  <c:v>0.56699999999999995</c:v>
                </c:pt>
                <c:pt idx="41420">
                  <c:v>0.56699999999999995</c:v>
                </c:pt>
                <c:pt idx="41421">
                  <c:v>0.58199999999999996</c:v>
                </c:pt>
                <c:pt idx="41422">
                  <c:v>0.56899999999999995</c:v>
                </c:pt>
                <c:pt idx="41423">
                  <c:v>0.63100000000000001</c:v>
                </c:pt>
                <c:pt idx="41424">
                  <c:v>0.55600000000000005</c:v>
                </c:pt>
                <c:pt idx="41425">
                  <c:v>0.55800000000000005</c:v>
                </c:pt>
                <c:pt idx="41426">
                  <c:v>0.55800000000000005</c:v>
                </c:pt>
                <c:pt idx="41427">
                  <c:v>0.78</c:v>
                </c:pt>
                <c:pt idx="41428">
                  <c:v>0.56899999999999995</c:v>
                </c:pt>
                <c:pt idx="41429">
                  <c:v>0.53700000000000003</c:v>
                </c:pt>
                <c:pt idx="41430">
                  <c:v>0.53700000000000003</c:v>
                </c:pt>
                <c:pt idx="41431">
                  <c:v>0.52600000000000002</c:v>
                </c:pt>
                <c:pt idx="41432">
                  <c:v>0.57599999999999996</c:v>
                </c:pt>
                <c:pt idx="41433">
                  <c:v>0.55000000000000004</c:v>
                </c:pt>
                <c:pt idx="41434">
                  <c:v>0.55000000000000004</c:v>
                </c:pt>
                <c:pt idx="41435">
                  <c:v>0.54800000000000004</c:v>
                </c:pt>
                <c:pt idx="41436">
                  <c:v>0.629</c:v>
                </c:pt>
                <c:pt idx="41437">
                  <c:v>0.56000000000000005</c:v>
                </c:pt>
                <c:pt idx="41438">
                  <c:v>0.56000000000000005</c:v>
                </c:pt>
                <c:pt idx="41439">
                  <c:v>0.56699999999999995</c:v>
                </c:pt>
                <c:pt idx="41440">
                  <c:v>0.57299999999999995</c:v>
                </c:pt>
                <c:pt idx="41441">
                  <c:v>0.53200000000000003</c:v>
                </c:pt>
                <c:pt idx="41442">
                  <c:v>0.53200000000000003</c:v>
                </c:pt>
                <c:pt idx="41443">
                  <c:v>0.51900000000000002</c:v>
                </c:pt>
                <c:pt idx="41444">
                  <c:v>0.54100000000000004</c:v>
                </c:pt>
                <c:pt idx="41445">
                  <c:v>0.54100000000000004</c:v>
                </c:pt>
                <c:pt idx="41446">
                  <c:v>0.61699999999999999</c:v>
                </c:pt>
                <c:pt idx="41447">
                  <c:v>0.55200000000000005</c:v>
                </c:pt>
                <c:pt idx="41448">
                  <c:v>0.55200000000000005</c:v>
                </c:pt>
                <c:pt idx="41449">
                  <c:v>0.55800000000000005</c:v>
                </c:pt>
                <c:pt idx="41450">
                  <c:v>0.60799999999999998</c:v>
                </c:pt>
                <c:pt idx="41451">
                  <c:v>0.54300000000000004</c:v>
                </c:pt>
                <c:pt idx="41452">
                  <c:v>0.56399999999999995</c:v>
                </c:pt>
                <c:pt idx="41453">
                  <c:v>0.52400000000000002</c:v>
                </c:pt>
                <c:pt idx="41454">
                  <c:v>0.52400000000000002</c:v>
                </c:pt>
                <c:pt idx="41455">
                  <c:v>0.57299999999999995</c:v>
                </c:pt>
                <c:pt idx="41456">
                  <c:v>0.59599999999999997</c:v>
                </c:pt>
                <c:pt idx="41457">
                  <c:v>0.59599999999999997</c:v>
                </c:pt>
                <c:pt idx="41458">
                  <c:v>0.55000000000000004</c:v>
                </c:pt>
                <c:pt idx="41459">
                  <c:v>0.61499999999999999</c:v>
                </c:pt>
                <c:pt idx="41460">
                  <c:v>0.61499999999999999</c:v>
                </c:pt>
                <c:pt idx="41461">
                  <c:v>0.55100000000000005</c:v>
                </c:pt>
                <c:pt idx="41462">
                  <c:v>0.63200000000000001</c:v>
                </c:pt>
                <c:pt idx="41463">
                  <c:v>0.63200000000000001</c:v>
                </c:pt>
                <c:pt idx="41464">
                  <c:v>0.621</c:v>
                </c:pt>
                <c:pt idx="41465">
                  <c:v>0.621</c:v>
                </c:pt>
                <c:pt idx="41466">
                  <c:v>0.61199999999999999</c:v>
                </c:pt>
                <c:pt idx="41467">
                  <c:v>0.61199999999999999</c:v>
                </c:pt>
                <c:pt idx="41468">
                  <c:v>0.56599999999999995</c:v>
                </c:pt>
                <c:pt idx="41469">
                  <c:v>0.56499999999999995</c:v>
                </c:pt>
                <c:pt idx="41470">
                  <c:v>0.55600000000000005</c:v>
                </c:pt>
                <c:pt idx="41471">
                  <c:v>0.51700000000000002</c:v>
                </c:pt>
                <c:pt idx="41472">
                  <c:v>0.51700000000000002</c:v>
                </c:pt>
                <c:pt idx="41473">
                  <c:v>0.54300000000000004</c:v>
                </c:pt>
                <c:pt idx="41474">
                  <c:v>0.56399999999999995</c:v>
                </c:pt>
                <c:pt idx="41475">
                  <c:v>0.54500000000000004</c:v>
                </c:pt>
                <c:pt idx="41476">
                  <c:v>0.54500000000000004</c:v>
                </c:pt>
                <c:pt idx="41477">
                  <c:v>0.53500000000000003</c:v>
                </c:pt>
                <c:pt idx="41478">
                  <c:v>0.55700000000000005</c:v>
                </c:pt>
                <c:pt idx="41479">
                  <c:v>0.55700000000000005</c:v>
                </c:pt>
                <c:pt idx="41480">
                  <c:v>0.55000000000000004</c:v>
                </c:pt>
                <c:pt idx="41481">
                  <c:v>0.51100000000000001</c:v>
                </c:pt>
                <c:pt idx="41482">
                  <c:v>0.51100000000000001</c:v>
                </c:pt>
                <c:pt idx="41483">
                  <c:v>0.53700000000000003</c:v>
                </c:pt>
                <c:pt idx="41484">
                  <c:v>0.53700000000000003</c:v>
                </c:pt>
                <c:pt idx="41485">
                  <c:v>0.52700000000000002</c:v>
                </c:pt>
                <c:pt idx="41486">
                  <c:v>0.55500000000000005</c:v>
                </c:pt>
                <c:pt idx="41487">
                  <c:v>0.54200000000000004</c:v>
                </c:pt>
                <c:pt idx="41488">
                  <c:v>0.52900000000000003</c:v>
                </c:pt>
                <c:pt idx="41489">
                  <c:v>0.57299999999999995</c:v>
                </c:pt>
                <c:pt idx="41490">
                  <c:v>0.57299999999999995</c:v>
                </c:pt>
                <c:pt idx="41491">
                  <c:v>0.54800000000000004</c:v>
                </c:pt>
                <c:pt idx="41492">
                  <c:v>0.52900000000000003</c:v>
                </c:pt>
                <c:pt idx="41493">
                  <c:v>0.54300000000000004</c:v>
                </c:pt>
                <c:pt idx="41494">
                  <c:v>0.54300000000000004</c:v>
                </c:pt>
                <c:pt idx="41495">
                  <c:v>0.52200000000000002</c:v>
                </c:pt>
                <c:pt idx="41496">
                  <c:v>0.53400000000000003</c:v>
                </c:pt>
                <c:pt idx="41497">
                  <c:v>0.54400000000000004</c:v>
                </c:pt>
                <c:pt idx="41498">
                  <c:v>0.73799999999999999</c:v>
                </c:pt>
                <c:pt idx="41499">
                  <c:v>0.54400000000000004</c:v>
                </c:pt>
                <c:pt idx="41500">
                  <c:v>0.56499999999999995</c:v>
                </c:pt>
                <c:pt idx="41501">
                  <c:v>0.56499999999999995</c:v>
                </c:pt>
                <c:pt idx="41502">
                  <c:v>0.53700000000000003</c:v>
                </c:pt>
                <c:pt idx="41503">
                  <c:v>0.53500000000000003</c:v>
                </c:pt>
                <c:pt idx="41504">
                  <c:v>0.53500000000000003</c:v>
                </c:pt>
                <c:pt idx="41505">
                  <c:v>0.57099999999999995</c:v>
                </c:pt>
                <c:pt idx="41506">
                  <c:v>0.52700000000000002</c:v>
                </c:pt>
                <c:pt idx="41507">
                  <c:v>0.59099999999999997</c:v>
                </c:pt>
                <c:pt idx="41508">
                  <c:v>0.755</c:v>
                </c:pt>
                <c:pt idx="41509">
                  <c:v>0.61099999999999999</c:v>
                </c:pt>
                <c:pt idx="41510">
                  <c:v>0.64</c:v>
                </c:pt>
                <c:pt idx="41511">
                  <c:v>0.64</c:v>
                </c:pt>
                <c:pt idx="41512">
                  <c:v>0.53600000000000003</c:v>
                </c:pt>
                <c:pt idx="41513">
                  <c:v>0.61799999999999999</c:v>
                </c:pt>
                <c:pt idx="41514">
                  <c:v>0.53600000000000003</c:v>
                </c:pt>
                <c:pt idx="41515">
                  <c:v>0.52800000000000002</c:v>
                </c:pt>
                <c:pt idx="41516">
                  <c:v>0.52800000000000002</c:v>
                </c:pt>
                <c:pt idx="41517">
                  <c:v>0.624</c:v>
                </c:pt>
                <c:pt idx="41518">
                  <c:v>0.82299999999999995</c:v>
                </c:pt>
                <c:pt idx="41519">
                  <c:v>0.624</c:v>
                </c:pt>
                <c:pt idx="41520">
                  <c:v>0.52900000000000003</c:v>
                </c:pt>
                <c:pt idx="41521">
                  <c:v>0.55600000000000005</c:v>
                </c:pt>
                <c:pt idx="41522">
                  <c:v>0.55600000000000005</c:v>
                </c:pt>
                <c:pt idx="41523">
                  <c:v>0.52100000000000002</c:v>
                </c:pt>
                <c:pt idx="41524">
                  <c:v>0.52100000000000002</c:v>
                </c:pt>
                <c:pt idx="41525">
                  <c:v>0.52800000000000002</c:v>
                </c:pt>
                <c:pt idx="41526">
                  <c:v>0.52900000000000003</c:v>
                </c:pt>
                <c:pt idx="41527">
                  <c:v>0.58799999999999997</c:v>
                </c:pt>
                <c:pt idx="41528">
                  <c:v>0.58799999999999997</c:v>
                </c:pt>
                <c:pt idx="41529">
                  <c:v>0.52200000000000002</c:v>
                </c:pt>
                <c:pt idx="41530">
                  <c:v>0.54500000000000004</c:v>
                </c:pt>
                <c:pt idx="41531">
                  <c:v>0.57799999999999996</c:v>
                </c:pt>
                <c:pt idx="41532">
                  <c:v>0.57999999999999996</c:v>
                </c:pt>
                <c:pt idx="41533">
                  <c:v>0.57999999999999996</c:v>
                </c:pt>
                <c:pt idx="41534">
                  <c:v>0.54800000000000004</c:v>
                </c:pt>
                <c:pt idx="41535">
                  <c:v>0.54800000000000004</c:v>
                </c:pt>
                <c:pt idx="41536">
                  <c:v>0.6</c:v>
                </c:pt>
                <c:pt idx="41537">
                  <c:v>0.52100000000000002</c:v>
                </c:pt>
                <c:pt idx="41538">
                  <c:v>0.745</c:v>
                </c:pt>
                <c:pt idx="41539">
                  <c:v>0.76300000000000001</c:v>
                </c:pt>
                <c:pt idx="41540">
                  <c:v>0.56899999999999995</c:v>
                </c:pt>
                <c:pt idx="41541">
                  <c:v>0.57099999999999995</c:v>
                </c:pt>
                <c:pt idx="41542">
                  <c:v>0.57099999999999995</c:v>
                </c:pt>
                <c:pt idx="41543">
                  <c:v>0.621</c:v>
                </c:pt>
                <c:pt idx="41544">
                  <c:v>0.53700000000000003</c:v>
                </c:pt>
                <c:pt idx="41545">
                  <c:v>0.59199999999999997</c:v>
                </c:pt>
                <c:pt idx="41546">
                  <c:v>0.58499999999999996</c:v>
                </c:pt>
                <c:pt idx="41547">
                  <c:v>0.57299999999999995</c:v>
                </c:pt>
                <c:pt idx="41548">
                  <c:v>0.56000000000000005</c:v>
                </c:pt>
                <c:pt idx="41549">
                  <c:v>0.56200000000000006</c:v>
                </c:pt>
                <c:pt idx="41550">
                  <c:v>0.56200000000000006</c:v>
                </c:pt>
                <c:pt idx="41551">
                  <c:v>0.57299999999999995</c:v>
                </c:pt>
                <c:pt idx="41552">
                  <c:v>0.63800000000000001</c:v>
                </c:pt>
                <c:pt idx="41553">
                  <c:v>0.54300000000000004</c:v>
                </c:pt>
                <c:pt idx="41554">
                  <c:v>0.54300000000000004</c:v>
                </c:pt>
                <c:pt idx="41555">
                  <c:v>0.57999999999999996</c:v>
                </c:pt>
                <c:pt idx="41556">
                  <c:v>0.52900000000000003</c:v>
                </c:pt>
                <c:pt idx="41557">
                  <c:v>0.55300000000000005</c:v>
                </c:pt>
                <c:pt idx="41558">
                  <c:v>0.55300000000000005</c:v>
                </c:pt>
                <c:pt idx="41559">
                  <c:v>0.55100000000000005</c:v>
                </c:pt>
                <c:pt idx="41560">
                  <c:v>0.56399999999999995</c:v>
                </c:pt>
                <c:pt idx="41561">
                  <c:v>0.622</c:v>
                </c:pt>
                <c:pt idx="41562">
                  <c:v>0.56399999999999995</c:v>
                </c:pt>
                <c:pt idx="41563">
                  <c:v>0.58599999999999997</c:v>
                </c:pt>
                <c:pt idx="41564">
                  <c:v>0.57599999999999996</c:v>
                </c:pt>
                <c:pt idx="41565">
                  <c:v>0.57099999999999995</c:v>
                </c:pt>
                <c:pt idx="41566">
                  <c:v>0.58599999999999997</c:v>
                </c:pt>
                <c:pt idx="41567">
                  <c:v>0.55500000000000005</c:v>
                </c:pt>
                <c:pt idx="41568">
                  <c:v>0.59199999999999997</c:v>
                </c:pt>
                <c:pt idx="41569">
                  <c:v>0.59199999999999997</c:v>
                </c:pt>
                <c:pt idx="41570">
                  <c:v>0.53500000000000003</c:v>
                </c:pt>
                <c:pt idx="41571">
                  <c:v>0.53500000000000003</c:v>
                </c:pt>
                <c:pt idx="41572">
                  <c:v>0.58299999999999996</c:v>
                </c:pt>
                <c:pt idx="41573">
                  <c:v>0.58299999999999996</c:v>
                </c:pt>
                <c:pt idx="41574">
                  <c:v>0.56200000000000006</c:v>
                </c:pt>
                <c:pt idx="41575">
                  <c:v>0.60199999999999998</c:v>
                </c:pt>
                <c:pt idx="41576">
                  <c:v>0.60199999999999998</c:v>
                </c:pt>
                <c:pt idx="41577">
                  <c:v>0.621</c:v>
                </c:pt>
                <c:pt idx="41578">
                  <c:v>0.621</c:v>
                </c:pt>
                <c:pt idx="41579">
                  <c:v>0.56200000000000006</c:v>
                </c:pt>
                <c:pt idx="41580">
                  <c:v>0.57799999999999996</c:v>
                </c:pt>
                <c:pt idx="41581">
                  <c:v>0.57699999999999996</c:v>
                </c:pt>
                <c:pt idx="41582">
                  <c:v>0.56799999999999995</c:v>
                </c:pt>
                <c:pt idx="41583">
                  <c:v>0.57699999999999996</c:v>
                </c:pt>
                <c:pt idx="41584">
                  <c:v>0.52700000000000002</c:v>
                </c:pt>
                <c:pt idx="41585">
                  <c:v>0.52700000000000002</c:v>
                </c:pt>
                <c:pt idx="41586">
                  <c:v>0.55400000000000005</c:v>
                </c:pt>
                <c:pt idx="41587">
                  <c:v>0.56999999999999995</c:v>
                </c:pt>
                <c:pt idx="41588">
                  <c:v>0.56899999999999995</c:v>
                </c:pt>
                <c:pt idx="41589">
                  <c:v>0.54600000000000004</c:v>
                </c:pt>
                <c:pt idx="41590">
                  <c:v>0.52</c:v>
                </c:pt>
                <c:pt idx="41591">
                  <c:v>0.52</c:v>
                </c:pt>
                <c:pt idx="41592">
                  <c:v>0.56200000000000006</c:v>
                </c:pt>
                <c:pt idx="41593">
                  <c:v>0.54800000000000004</c:v>
                </c:pt>
                <c:pt idx="41594">
                  <c:v>0.56799999999999995</c:v>
                </c:pt>
                <c:pt idx="41595">
                  <c:v>0.54800000000000004</c:v>
                </c:pt>
                <c:pt idx="41596">
                  <c:v>0.58499999999999996</c:v>
                </c:pt>
                <c:pt idx="41597">
                  <c:v>0.58499999999999996</c:v>
                </c:pt>
                <c:pt idx="41598">
                  <c:v>0.53800000000000003</c:v>
                </c:pt>
                <c:pt idx="41599">
                  <c:v>0.56000000000000005</c:v>
                </c:pt>
                <c:pt idx="41600">
                  <c:v>0.55300000000000005</c:v>
                </c:pt>
                <c:pt idx="41601">
                  <c:v>0.54</c:v>
                </c:pt>
                <c:pt idx="41602">
                  <c:v>0.54</c:v>
                </c:pt>
                <c:pt idx="41603">
                  <c:v>0.88400000000000001</c:v>
                </c:pt>
                <c:pt idx="41604">
                  <c:v>0.55900000000000005</c:v>
                </c:pt>
                <c:pt idx="41605">
                  <c:v>0.55400000000000005</c:v>
                </c:pt>
                <c:pt idx="41606">
                  <c:v>0.55400000000000005</c:v>
                </c:pt>
                <c:pt idx="41607">
                  <c:v>0.53200000000000003</c:v>
                </c:pt>
                <c:pt idx="41608">
                  <c:v>0.54600000000000004</c:v>
                </c:pt>
                <c:pt idx="41609">
                  <c:v>0.57699999999999996</c:v>
                </c:pt>
                <c:pt idx="41610">
                  <c:v>0.57699999999999996</c:v>
                </c:pt>
                <c:pt idx="41611">
                  <c:v>0.59799999999999998</c:v>
                </c:pt>
                <c:pt idx="41612">
                  <c:v>0.59099999999999997</c:v>
                </c:pt>
                <c:pt idx="41613">
                  <c:v>0.59099999999999997</c:v>
                </c:pt>
                <c:pt idx="41614">
                  <c:v>0.55700000000000005</c:v>
                </c:pt>
                <c:pt idx="41615">
                  <c:v>0.54800000000000004</c:v>
                </c:pt>
                <c:pt idx="41616">
                  <c:v>0.54600000000000004</c:v>
                </c:pt>
                <c:pt idx="41617">
                  <c:v>0.54600000000000004</c:v>
                </c:pt>
                <c:pt idx="41618">
                  <c:v>0.57399999999999995</c:v>
                </c:pt>
                <c:pt idx="41619">
                  <c:v>0.53800000000000003</c:v>
                </c:pt>
                <c:pt idx="41620">
                  <c:v>0.61</c:v>
                </c:pt>
                <c:pt idx="41621">
                  <c:v>0.60899999999999999</c:v>
                </c:pt>
                <c:pt idx="41622">
                  <c:v>0.59399999999999997</c:v>
                </c:pt>
                <c:pt idx="41623">
                  <c:v>0.54700000000000004</c:v>
                </c:pt>
                <c:pt idx="41624">
                  <c:v>0.56799999999999995</c:v>
                </c:pt>
                <c:pt idx="41625">
                  <c:v>0.56799999999999995</c:v>
                </c:pt>
                <c:pt idx="41626">
                  <c:v>0.53700000000000003</c:v>
                </c:pt>
                <c:pt idx="41627">
                  <c:v>0.63</c:v>
                </c:pt>
                <c:pt idx="41628">
                  <c:v>0.54700000000000004</c:v>
                </c:pt>
                <c:pt idx="41629">
                  <c:v>0.629</c:v>
                </c:pt>
                <c:pt idx="41630">
                  <c:v>0.53900000000000003</c:v>
                </c:pt>
                <c:pt idx="41631">
                  <c:v>0.53900000000000003</c:v>
                </c:pt>
                <c:pt idx="41632">
                  <c:v>0.54</c:v>
                </c:pt>
                <c:pt idx="41633">
                  <c:v>0.88100000000000001</c:v>
                </c:pt>
                <c:pt idx="41634">
                  <c:v>0.53900000000000003</c:v>
                </c:pt>
                <c:pt idx="41635">
                  <c:v>0.623</c:v>
                </c:pt>
                <c:pt idx="41636">
                  <c:v>0.53100000000000003</c:v>
                </c:pt>
                <c:pt idx="41637">
                  <c:v>0.53100000000000003</c:v>
                </c:pt>
                <c:pt idx="41638">
                  <c:v>0.54</c:v>
                </c:pt>
                <c:pt idx="41639">
                  <c:v>0.55300000000000005</c:v>
                </c:pt>
                <c:pt idx="41640">
                  <c:v>0.60199999999999998</c:v>
                </c:pt>
                <c:pt idx="41641">
                  <c:v>0.53300000000000003</c:v>
                </c:pt>
                <c:pt idx="41642">
                  <c:v>0.55600000000000005</c:v>
                </c:pt>
                <c:pt idx="41643">
                  <c:v>0.59499999999999997</c:v>
                </c:pt>
                <c:pt idx="41644">
                  <c:v>0.59799999999999998</c:v>
                </c:pt>
                <c:pt idx="41645">
                  <c:v>0.59799999999999998</c:v>
                </c:pt>
                <c:pt idx="41646">
                  <c:v>0.53100000000000003</c:v>
                </c:pt>
                <c:pt idx="41647">
                  <c:v>0.58899999999999997</c:v>
                </c:pt>
                <c:pt idx="41648">
                  <c:v>0.57099999999999995</c:v>
                </c:pt>
                <c:pt idx="41649">
                  <c:v>0.60099999999999998</c:v>
                </c:pt>
                <c:pt idx="41650">
                  <c:v>0.58099999999999996</c:v>
                </c:pt>
                <c:pt idx="41651">
                  <c:v>0.58299999999999996</c:v>
                </c:pt>
                <c:pt idx="41652">
                  <c:v>0.58299999999999996</c:v>
                </c:pt>
                <c:pt idx="41653">
                  <c:v>0.79900000000000004</c:v>
                </c:pt>
                <c:pt idx="41654">
                  <c:v>0.60399999999999998</c:v>
                </c:pt>
                <c:pt idx="41655">
                  <c:v>0.54800000000000004</c:v>
                </c:pt>
                <c:pt idx="41656">
                  <c:v>0.60699999999999998</c:v>
                </c:pt>
                <c:pt idx="41657">
                  <c:v>0.58599999999999997</c:v>
                </c:pt>
                <c:pt idx="41658">
                  <c:v>0.89700000000000002</c:v>
                </c:pt>
                <c:pt idx="41659">
                  <c:v>0.57199999999999995</c:v>
                </c:pt>
                <c:pt idx="41660">
                  <c:v>0.57399999999999995</c:v>
                </c:pt>
                <c:pt idx="41661">
                  <c:v>0.57399999999999995</c:v>
                </c:pt>
                <c:pt idx="41662">
                  <c:v>0.58599999999999997</c:v>
                </c:pt>
                <c:pt idx="41663">
                  <c:v>0.55400000000000005</c:v>
                </c:pt>
                <c:pt idx="41664">
                  <c:v>0.55400000000000005</c:v>
                </c:pt>
                <c:pt idx="41665">
                  <c:v>0.59799999999999998</c:v>
                </c:pt>
                <c:pt idx="41666">
                  <c:v>0.627</c:v>
                </c:pt>
                <c:pt idx="41667">
                  <c:v>0.58899999999999997</c:v>
                </c:pt>
                <c:pt idx="41668">
                  <c:v>0.54</c:v>
                </c:pt>
                <c:pt idx="41669">
                  <c:v>0.56299999999999994</c:v>
                </c:pt>
                <c:pt idx="41670">
                  <c:v>0.57699999999999996</c:v>
                </c:pt>
                <c:pt idx="41671">
                  <c:v>0.59899999999999998</c:v>
                </c:pt>
                <c:pt idx="41672">
                  <c:v>0.57599999999999996</c:v>
                </c:pt>
                <c:pt idx="41673">
                  <c:v>0.58299999999999996</c:v>
                </c:pt>
                <c:pt idx="41674">
                  <c:v>0.92300000000000004</c:v>
                </c:pt>
                <c:pt idx="41675">
                  <c:v>0.56799999999999995</c:v>
                </c:pt>
                <c:pt idx="41676">
                  <c:v>0.60699999999999998</c:v>
                </c:pt>
                <c:pt idx="41677">
                  <c:v>0.60699999999999998</c:v>
                </c:pt>
                <c:pt idx="41678">
                  <c:v>0.54600000000000004</c:v>
                </c:pt>
                <c:pt idx="41679">
                  <c:v>0.54600000000000004</c:v>
                </c:pt>
                <c:pt idx="41680">
                  <c:v>0.53200000000000003</c:v>
                </c:pt>
                <c:pt idx="41681">
                  <c:v>0.59099999999999997</c:v>
                </c:pt>
                <c:pt idx="41682">
                  <c:v>0.58099999999999996</c:v>
                </c:pt>
                <c:pt idx="41683">
                  <c:v>0.58099999999999996</c:v>
                </c:pt>
                <c:pt idx="41684">
                  <c:v>0.59</c:v>
                </c:pt>
                <c:pt idx="41685">
                  <c:v>0.57999999999999996</c:v>
                </c:pt>
                <c:pt idx="41686">
                  <c:v>0.57399999999999995</c:v>
                </c:pt>
                <c:pt idx="41687">
                  <c:v>0.92600000000000005</c:v>
                </c:pt>
                <c:pt idx="41688">
                  <c:v>0.58499999999999996</c:v>
                </c:pt>
                <c:pt idx="41689">
                  <c:v>0.58499999999999996</c:v>
                </c:pt>
                <c:pt idx="41690">
                  <c:v>0.56799999999999995</c:v>
                </c:pt>
                <c:pt idx="41691">
                  <c:v>0.85</c:v>
                </c:pt>
                <c:pt idx="41692">
                  <c:v>0.58899999999999997</c:v>
                </c:pt>
                <c:pt idx="41693">
                  <c:v>0.55400000000000005</c:v>
                </c:pt>
                <c:pt idx="41694">
                  <c:v>0.55400000000000005</c:v>
                </c:pt>
                <c:pt idx="41695">
                  <c:v>0.53800000000000003</c:v>
                </c:pt>
                <c:pt idx="41696">
                  <c:v>0.53800000000000003</c:v>
                </c:pt>
                <c:pt idx="41697">
                  <c:v>0.58199999999999996</c:v>
                </c:pt>
                <c:pt idx="41698">
                  <c:v>0.58099999999999996</c:v>
                </c:pt>
                <c:pt idx="41699">
                  <c:v>0.56499999999999995</c:v>
                </c:pt>
                <c:pt idx="41700">
                  <c:v>0.56799999999999995</c:v>
                </c:pt>
                <c:pt idx="41701">
                  <c:v>0.57999999999999996</c:v>
                </c:pt>
                <c:pt idx="41702">
                  <c:v>0.55700000000000005</c:v>
                </c:pt>
                <c:pt idx="41703">
                  <c:v>0.53100000000000003</c:v>
                </c:pt>
                <c:pt idx="41704">
                  <c:v>0.53100000000000003</c:v>
                </c:pt>
                <c:pt idx="41705">
                  <c:v>0.56799999999999995</c:v>
                </c:pt>
                <c:pt idx="41706">
                  <c:v>0.57099999999999995</c:v>
                </c:pt>
                <c:pt idx="41707">
                  <c:v>0.57099999999999995</c:v>
                </c:pt>
                <c:pt idx="41708">
                  <c:v>0.55900000000000005</c:v>
                </c:pt>
                <c:pt idx="41709">
                  <c:v>0.94299999999999995</c:v>
                </c:pt>
                <c:pt idx="41710">
                  <c:v>0.55900000000000005</c:v>
                </c:pt>
                <c:pt idx="41711">
                  <c:v>0.54900000000000004</c:v>
                </c:pt>
                <c:pt idx="41712">
                  <c:v>0.56499999999999995</c:v>
                </c:pt>
                <c:pt idx="41713">
                  <c:v>0.55100000000000005</c:v>
                </c:pt>
                <c:pt idx="41714">
                  <c:v>0.55100000000000005</c:v>
                </c:pt>
                <c:pt idx="41715">
                  <c:v>0.57099999999999995</c:v>
                </c:pt>
                <c:pt idx="41716">
                  <c:v>0.58899999999999997</c:v>
                </c:pt>
                <c:pt idx="41717">
                  <c:v>0.58899999999999997</c:v>
                </c:pt>
                <c:pt idx="41718">
                  <c:v>0.55700000000000005</c:v>
                </c:pt>
                <c:pt idx="41719">
                  <c:v>0.54300000000000004</c:v>
                </c:pt>
                <c:pt idx="41720">
                  <c:v>0.56599999999999995</c:v>
                </c:pt>
                <c:pt idx="41721">
                  <c:v>0.56599999999999995</c:v>
                </c:pt>
                <c:pt idx="41722">
                  <c:v>0.63600000000000001</c:v>
                </c:pt>
                <c:pt idx="41723">
                  <c:v>0.61799999999999999</c:v>
                </c:pt>
                <c:pt idx="41724">
                  <c:v>0.61799999999999999</c:v>
                </c:pt>
                <c:pt idx="41725">
                  <c:v>0.84399999999999997</c:v>
                </c:pt>
                <c:pt idx="41726">
                  <c:v>0.61199999999999999</c:v>
                </c:pt>
                <c:pt idx="41727">
                  <c:v>0.56599999999999995</c:v>
                </c:pt>
                <c:pt idx="41728">
                  <c:v>0.54400000000000004</c:v>
                </c:pt>
                <c:pt idx="41729">
                  <c:v>0.59</c:v>
                </c:pt>
                <c:pt idx="41730">
                  <c:v>0.59</c:v>
                </c:pt>
                <c:pt idx="41731">
                  <c:v>0.56000000000000005</c:v>
                </c:pt>
                <c:pt idx="41732">
                  <c:v>0.55700000000000005</c:v>
                </c:pt>
                <c:pt idx="41733">
                  <c:v>0.57999999999999996</c:v>
                </c:pt>
                <c:pt idx="41734">
                  <c:v>0.57999999999999996</c:v>
                </c:pt>
                <c:pt idx="41735">
                  <c:v>0.55800000000000005</c:v>
                </c:pt>
                <c:pt idx="41736">
                  <c:v>0.55800000000000005</c:v>
                </c:pt>
                <c:pt idx="41737">
                  <c:v>0.54900000000000004</c:v>
                </c:pt>
                <c:pt idx="41738">
                  <c:v>0.59499999999999997</c:v>
                </c:pt>
                <c:pt idx="41739">
                  <c:v>0.59299999999999997</c:v>
                </c:pt>
                <c:pt idx="41740">
                  <c:v>0.59199999999999997</c:v>
                </c:pt>
                <c:pt idx="41741">
                  <c:v>0.55800000000000005</c:v>
                </c:pt>
                <c:pt idx="41742">
                  <c:v>0.55900000000000005</c:v>
                </c:pt>
                <c:pt idx="41743">
                  <c:v>0.55000000000000004</c:v>
                </c:pt>
                <c:pt idx="41744">
                  <c:v>0.55000000000000004</c:v>
                </c:pt>
                <c:pt idx="41745">
                  <c:v>0.55200000000000005</c:v>
                </c:pt>
                <c:pt idx="41746">
                  <c:v>0.877</c:v>
                </c:pt>
                <c:pt idx="41747">
                  <c:v>0.52700000000000002</c:v>
                </c:pt>
                <c:pt idx="41748">
                  <c:v>0.57099999999999995</c:v>
                </c:pt>
                <c:pt idx="41749">
                  <c:v>0.57099999999999995</c:v>
                </c:pt>
                <c:pt idx="41750">
                  <c:v>0.55000000000000004</c:v>
                </c:pt>
                <c:pt idx="41751">
                  <c:v>0.95599999999999996</c:v>
                </c:pt>
                <c:pt idx="41752">
                  <c:v>0.55100000000000005</c:v>
                </c:pt>
                <c:pt idx="41753">
                  <c:v>0.95399999999999996</c:v>
                </c:pt>
                <c:pt idx="41754">
                  <c:v>0.64600000000000002</c:v>
                </c:pt>
                <c:pt idx="41755">
                  <c:v>0.56899999999999995</c:v>
                </c:pt>
                <c:pt idx="41756">
                  <c:v>0.56899999999999995</c:v>
                </c:pt>
                <c:pt idx="41757">
                  <c:v>0.54400000000000004</c:v>
                </c:pt>
                <c:pt idx="41758">
                  <c:v>0.53700000000000003</c:v>
                </c:pt>
                <c:pt idx="41759">
                  <c:v>0.61799999999999999</c:v>
                </c:pt>
                <c:pt idx="41760">
                  <c:v>0.54200000000000004</c:v>
                </c:pt>
                <c:pt idx="41761">
                  <c:v>0.56799999999999995</c:v>
                </c:pt>
                <c:pt idx="41762">
                  <c:v>0.58599999999999997</c:v>
                </c:pt>
                <c:pt idx="41763">
                  <c:v>0.55200000000000005</c:v>
                </c:pt>
                <c:pt idx="41764">
                  <c:v>0.84799999999999998</c:v>
                </c:pt>
                <c:pt idx="41765">
                  <c:v>0.58899999999999997</c:v>
                </c:pt>
                <c:pt idx="41766">
                  <c:v>0.58899999999999997</c:v>
                </c:pt>
                <c:pt idx="41767">
                  <c:v>0.96599999999999997</c:v>
                </c:pt>
                <c:pt idx="41768">
                  <c:v>0.97299999999999998</c:v>
                </c:pt>
                <c:pt idx="41769">
                  <c:v>0.97</c:v>
                </c:pt>
                <c:pt idx="41770">
                  <c:v>0.58899999999999997</c:v>
                </c:pt>
                <c:pt idx="41771">
                  <c:v>0.86699999999999999</c:v>
                </c:pt>
                <c:pt idx="41772">
                  <c:v>0.60099999999999998</c:v>
                </c:pt>
                <c:pt idx="41773">
                  <c:v>0.60399999999999998</c:v>
                </c:pt>
                <c:pt idx="41774">
                  <c:v>0.60399999999999998</c:v>
                </c:pt>
                <c:pt idx="41775">
                  <c:v>0.56799999999999995</c:v>
                </c:pt>
                <c:pt idx="41776">
                  <c:v>0.55900000000000005</c:v>
                </c:pt>
                <c:pt idx="41777">
                  <c:v>0.53800000000000003</c:v>
                </c:pt>
                <c:pt idx="41778">
                  <c:v>0.53900000000000003</c:v>
                </c:pt>
                <c:pt idx="41779">
                  <c:v>0.55600000000000005</c:v>
                </c:pt>
                <c:pt idx="41780">
                  <c:v>0.53600000000000003</c:v>
                </c:pt>
                <c:pt idx="41781">
                  <c:v>0.60799999999999998</c:v>
                </c:pt>
                <c:pt idx="41782">
                  <c:v>0.59</c:v>
                </c:pt>
                <c:pt idx="41783">
                  <c:v>0.58499999999999996</c:v>
                </c:pt>
                <c:pt idx="41784">
                  <c:v>0.58699999999999997</c:v>
                </c:pt>
                <c:pt idx="41785">
                  <c:v>0.58699999999999997</c:v>
                </c:pt>
                <c:pt idx="41786">
                  <c:v>0.56499999999999995</c:v>
                </c:pt>
                <c:pt idx="41787">
                  <c:v>0.56499999999999995</c:v>
                </c:pt>
                <c:pt idx="41788">
                  <c:v>0.59</c:v>
                </c:pt>
                <c:pt idx="41789">
                  <c:v>0.60799999999999998</c:v>
                </c:pt>
                <c:pt idx="41790">
                  <c:v>0.58899999999999997</c:v>
                </c:pt>
                <c:pt idx="41791">
                  <c:v>0.59</c:v>
                </c:pt>
                <c:pt idx="41792">
                  <c:v>0.55100000000000005</c:v>
                </c:pt>
                <c:pt idx="41793">
                  <c:v>0.57799999999999996</c:v>
                </c:pt>
                <c:pt idx="41794">
                  <c:v>0.57799999999999996</c:v>
                </c:pt>
                <c:pt idx="41795">
                  <c:v>0.58899999999999997</c:v>
                </c:pt>
                <c:pt idx="41796">
                  <c:v>0.55800000000000005</c:v>
                </c:pt>
                <c:pt idx="41797">
                  <c:v>0.73499999999999999</c:v>
                </c:pt>
                <c:pt idx="41798">
                  <c:v>0.73499999999999999</c:v>
                </c:pt>
                <c:pt idx="41799">
                  <c:v>0.55700000000000005</c:v>
                </c:pt>
                <c:pt idx="41800">
                  <c:v>0.60399999999999998</c:v>
                </c:pt>
                <c:pt idx="41801">
                  <c:v>0.57699999999999996</c:v>
                </c:pt>
                <c:pt idx="41802">
                  <c:v>0.622</c:v>
                </c:pt>
                <c:pt idx="41803">
                  <c:v>0.622</c:v>
                </c:pt>
                <c:pt idx="41804">
                  <c:v>0.52200000000000002</c:v>
                </c:pt>
                <c:pt idx="41805">
                  <c:v>0.55700000000000005</c:v>
                </c:pt>
                <c:pt idx="41806">
                  <c:v>0.55700000000000005</c:v>
                </c:pt>
                <c:pt idx="41807">
                  <c:v>0.58899999999999997</c:v>
                </c:pt>
                <c:pt idx="41808">
                  <c:v>0.58899999999999997</c:v>
                </c:pt>
                <c:pt idx="41809">
                  <c:v>0.54400000000000004</c:v>
                </c:pt>
                <c:pt idx="41810">
                  <c:v>0.60499999999999998</c:v>
                </c:pt>
                <c:pt idx="41811">
                  <c:v>0.56699999999999995</c:v>
                </c:pt>
                <c:pt idx="41812">
                  <c:v>0.56699999999999995</c:v>
                </c:pt>
                <c:pt idx="41813">
                  <c:v>0.58699999999999997</c:v>
                </c:pt>
                <c:pt idx="41814">
                  <c:v>0.52700000000000002</c:v>
                </c:pt>
                <c:pt idx="41815">
                  <c:v>0.52700000000000002</c:v>
                </c:pt>
                <c:pt idx="41816">
                  <c:v>0.53400000000000003</c:v>
                </c:pt>
                <c:pt idx="41817">
                  <c:v>0.57899999999999996</c:v>
                </c:pt>
                <c:pt idx="41818">
                  <c:v>0.57799999999999996</c:v>
                </c:pt>
                <c:pt idx="41819">
                  <c:v>0.54900000000000004</c:v>
                </c:pt>
                <c:pt idx="41820">
                  <c:v>0.54900000000000004</c:v>
                </c:pt>
                <c:pt idx="41821">
                  <c:v>0.52100000000000002</c:v>
                </c:pt>
                <c:pt idx="41822">
                  <c:v>0.55500000000000005</c:v>
                </c:pt>
                <c:pt idx="41823">
                  <c:v>0.59299999999999997</c:v>
                </c:pt>
                <c:pt idx="41824">
                  <c:v>0.53700000000000003</c:v>
                </c:pt>
                <c:pt idx="41825">
                  <c:v>0.53700000000000003</c:v>
                </c:pt>
                <c:pt idx="41826">
                  <c:v>0.56899999999999995</c:v>
                </c:pt>
                <c:pt idx="41827">
                  <c:v>0.53400000000000003</c:v>
                </c:pt>
                <c:pt idx="41828">
                  <c:v>1.006</c:v>
                </c:pt>
                <c:pt idx="41829">
                  <c:v>0.57099999999999995</c:v>
                </c:pt>
                <c:pt idx="41830">
                  <c:v>0.57099999999999995</c:v>
                </c:pt>
                <c:pt idx="41831">
                  <c:v>0.56100000000000005</c:v>
                </c:pt>
                <c:pt idx="41832">
                  <c:v>0.55600000000000005</c:v>
                </c:pt>
                <c:pt idx="41833">
                  <c:v>0.55600000000000005</c:v>
                </c:pt>
                <c:pt idx="41834">
                  <c:v>0.55400000000000005</c:v>
                </c:pt>
                <c:pt idx="41835">
                  <c:v>0.56299999999999994</c:v>
                </c:pt>
                <c:pt idx="41836">
                  <c:v>0.53500000000000003</c:v>
                </c:pt>
                <c:pt idx="41837">
                  <c:v>0.53500000000000003</c:v>
                </c:pt>
                <c:pt idx="41838">
                  <c:v>0.56299999999999994</c:v>
                </c:pt>
                <c:pt idx="41839">
                  <c:v>1.0069999999999999</c:v>
                </c:pt>
                <c:pt idx="41840">
                  <c:v>0.78200000000000003</c:v>
                </c:pt>
                <c:pt idx="41841">
                  <c:v>0.56799999999999995</c:v>
                </c:pt>
                <c:pt idx="41842">
                  <c:v>0.745</c:v>
                </c:pt>
                <c:pt idx="41843">
                  <c:v>0.74399999999999999</c:v>
                </c:pt>
                <c:pt idx="41844">
                  <c:v>0.65</c:v>
                </c:pt>
                <c:pt idx="41845">
                  <c:v>0.84199999999999997</c:v>
                </c:pt>
                <c:pt idx="41846">
                  <c:v>0.55400000000000005</c:v>
                </c:pt>
                <c:pt idx="41847">
                  <c:v>0.55400000000000005</c:v>
                </c:pt>
                <c:pt idx="41848">
                  <c:v>0.62</c:v>
                </c:pt>
                <c:pt idx="41849">
                  <c:v>0.84799999999999998</c:v>
                </c:pt>
                <c:pt idx="41850">
                  <c:v>0.57699999999999996</c:v>
                </c:pt>
                <c:pt idx="41851">
                  <c:v>0.57699999999999996</c:v>
                </c:pt>
                <c:pt idx="41852">
                  <c:v>0.55100000000000005</c:v>
                </c:pt>
                <c:pt idx="41853">
                  <c:v>0.628</c:v>
                </c:pt>
                <c:pt idx="41854">
                  <c:v>0.628</c:v>
                </c:pt>
                <c:pt idx="41855">
                  <c:v>0.57099999999999995</c:v>
                </c:pt>
                <c:pt idx="41856">
                  <c:v>0.95099999999999996</c:v>
                </c:pt>
                <c:pt idx="41857">
                  <c:v>0.59099999999999997</c:v>
                </c:pt>
                <c:pt idx="41858">
                  <c:v>0.56000000000000005</c:v>
                </c:pt>
                <c:pt idx="41859">
                  <c:v>0.59</c:v>
                </c:pt>
                <c:pt idx="41860">
                  <c:v>0.56899999999999995</c:v>
                </c:pt>
                <c:pt idx="41861">
                  <c:v>0.56899999999999995</c:v>
                </c:pt>
                <c:pt idx="41862">
                  <c:v>0.56999999999999995</c:v>
                </c:pt>
                <c:pt idx="41863">
                  <c:v>0.56999999999999995</c:v>
                </c:pt>
                <c:pt idx="41864">
                  <c:v>0.95499999999999996</c:v>
                </c:pt>
                <c:pt idx="41865">
                  <c:v>0.60099999999999998</c:v>
                </c:pt>
                <c:pt idx="41866">
                  <c:v>0.56100000000000005</c:v>
                </c:pt>
                <c:pt idx="41867">
                  <c:v>0.56100000000000005</c:v>
                </c:pt>
                <c:pt idx="41868">
                  <c:v>0.56299999999999994</c:v>
                </c:pt>
                <c:pt idx="41869">
                  <c:v>0.94499999999999995</c:v>
                </c:pt>
                <c:pt idx="41870">
                  <c:v>0.56200000000000006</c:v>
                </c:pt>
                <c:pt idx="41871">
                  <c:v>0.98799999999999999</c:v>
                </c:pt>
                <c:pt idx="41872">
                  <c:v>0.78300000000000003</c:v>
                </c:pt>
                <c:pt idx="41873">
                  <c:v>0.56200000000000006</c:v>
                </c:pt>
                <c:pt idx="41874">
                  <c:v>0.55300000000000005</c:v>
                </c:pt>
                <c:pt idx="41875">
                  <c:v>0.55300000000000005</c:v>
                </c:pt>
                <c:pt idx="41876">
                  <c:v>0.54</c:v>
                </c:pt>
                <c:pt idx="41877">
                  <c:v>0.65800000000000003</c:v>
                </c:pt>
                <c:pt idx="41878">
                  <c:v>0.55400000000000005</c:v>
                </c:pt>
                <c:pt idx="41879">
                  <c:v>0.55400000000000005</c:v>
                </c:pt>
                <c:pt idx="41880">
                  <c:v>0.872</c:v>
                </c:pt>
                <c:pt idx="41881">
                  <c:v>0.55500000000000005</c:v>
                </c:pt>
                <c:pt idx="41882">
                  <c:v>0.95</c:v>
                </c:pt>
                <c:pt idx="41883">
                  <c:v>0.53400000000000003</c:v>
                </c:pt>
                <c:pt idx="41884">
                  <c:v>0.53400000000000003</c:v>
                </c:pt>
                <c:pt idx="41885">
                  <c:v>0.55600000000000005</c:v>
                </c:pt>
                <c:pt idx="41886">
                  <c:v>0.6</c:v>
                </c:pt>
                <c:pt idx="41887">
                  <c:v>0.624</c:v>
                </c:pt>
                <c:pt idx="41888">
                  <c:v>0.54800000000000004</c:v>
                </c:pt>
                <c:pt idx="41889">
                  <c:v>0.55700000000000005</c:v>
                </c:pt>
                <c:pt idx="41890">
                  <c:v>0.55700000000000005</c:v>
                </c:pt>
                <c:pt idx="41891">
                  <c:v>0.996</c:v>
                </c:pt>
                <c:pt idx="41892">
                  <c:v>0.95199999999999996</c:v>
                </c:pt>
                <c:pt idx="41893">
                  <c:v>0.53900000000000003</c:v>
                </c:pt>
                <c:pt idx="41894">
                  <c:v>0.54300000000000004</c:v>
                </c:pt>
                <c:pt idx="41895">
                  <c:v>0.84799999999999998</c:v>
                </c:pt>
                <c:pt idx="41896">
                  <c:v>0.56100000000000005</c:v>
                </c:pt>
                <c:pt idx="41897">
                  <c:v>0.52900000000000003</c:v>
                </c:pt>
                <c:pt idx="41898">
                  <c:v>0.56000000000000005</c:v>
                </c:pt>
                <c:pt idx="41899">
                  <c:v>0.56799999999999995</c:v>
                </c:pt>
                <c:pt idx="41900">
                  <c:v>0.56999999999999995</c:v>
                </c:pt>
                <c:pt idx="41901">
                  <c:v>0.56999999999999995</c:v>
                </c:pt>
                <c:pt idx="41902">
                  <c:v>0.58699999999999997</c:v>
                </c:pt>
                <c:pt idx="41903">
                  <c:v>0.55500000000000005</c:v>
                </c:pt>
                <c:pt idx="41904">
                  <c:v>0.55400000000000005</c:v>
                </c:pt>
                <c:pt idx="41905">
                  <c:v>0.94799999999999995</c:v>
                </c:pt>
                <c:pt idx="41906">
                  <c:v>0.57099999999999995</c:v>
                </c:pt>
                <c:pt idx="41907">
                  <c:v>0.54700000000000004</c:v>
                </c:pt>
                <c:pt idx="41908">
                  <c:v>0.57399999999999995</c:v>
                </c:pt>
                <c:pt idx="41909">
                  <c:v>0.55200000000000005</c:v>
                </c:pt>
                <c:pt idx="41910">
                  <c:v>0.55200000000000005</c:v>
                </c:pt>
                <c:pt idx="41911">
                  <c:v>0.58499999999999996</c:v>
                </c:pt>
                <c:pt idx="41912">
                  <c:v>0.58799999999999997</c:v>
                </c:pt>
                <c:pt idx="41913">
                  <c:v>0.58799999999999997</c:v>
                </c:pt>
                <c:pt idx="41914">
                  <c:v>0.57399999999999995</c:v>
                </c:pt>
                <c:pt idx="41915">
                  <c:v>0.55700000000000005</c:v>
                </c:pt>
                <c:pt idx="41916">
                  <c:v>0.53</c:v>
                </c:pt>
                <c:pt idx="41917">
                  <c:v>0.53100000000000003</c:v>
                </c:pt>
                <c:pt idx="41918">
                  <c:v>0.54100000000000004</c:v>
                </c:pt>
                <c:pt idx="41919">
                  <c:v>0.59199999999999997</c:v>
                </c:pt>
                <c:pt idx="41920">
                  <c:v>0.56299999999999994</c:v>
                </c:pt>
                <c:pt idx="41921">
                  <c:v>0.58799999999999997</c:v>
                </c:pt>
                <c:pt idx="41922">
                  <c:v>0.59199999999999997</c:v>
                </c:pt>
                <c:pt idx="41923">
                  <c:v>0.74099999999999999</c:v>
                </c:pt>
                <c:pt idx="41924">
                  <c:v>0.74099999999999999</c:v>
                </c:pt>
                <c:pt idx="41925">
                  <c:v>0.56999999999999995</c:v>
                </c:pt>
                <c:pt idx="41926">
                  <c:v>0.56899999999999995</c:v>
                </c:pt>
                <c:pt idx="41927">
                  <c:v>0.624</c:v>
                </c:pt>
                <c:pt idx="41928">
                  <c:v>0.624</c:v>
                </c:pt>
                <c:pt idx="41929">
                  <c:v>0.56899999999999995</c:v>
                </c:pt>
                <c:pt idx="41930">
                  <c:v>0.56899999999999995</c:v>
                </c:pt>
                <c:pt idx="41931">
                  <c:v>0.54800000000000004</c:v>
                </c:pt>
                <c:pt idx="41932">
                  <c:v>0.58499999999999996</c:v>
                </c:pt>
                <c:pt idx="41933">
                  <c:v>0.58499999999999996</c:v>
                </c:pt>
                <c:pt idx="41934">
                  <c:v>0.54300000000000004</c:v>
                </c:pt>
                <c:pt idx="41935">
                  <c:v>0.54200000000000004</c:v>
                </c:pt>
                <c:pt idx="41936">
                  <c:v>0.58799999999999997</c:v>
                </c:pt>
                <c:pt idx="41937">
                  <c:v>0.53</c:v>
                </c:pt>
                <c:pt idx="41938">
                  <c:v>0.56100000000000005</c:v>
                </c:pt>
                <c:pt idx="41939">
                  <c:v>0.56100000000000005</c:v>
                </c:pt>
                <c:pt idx="41940">
                  <c:v>0.95499999999999996</c:v>
                </c:pt>
                <c:pt idx="41941">
                  <c:v>0.53800000000000003</c:v>
                </c:pt>
                <c:pt idx="41942">
                  <c:v>0.53800000000000003</c:v>
                </c:pt>
                <c:pt idx="41943">
                  <c:v>0.59</c:v>
                </c:pt>
                <c:pt idx="41944">
                  <c:v>0.54400000000000004</c:v>
                </c:pt>
                <c:pt idx="41945">
                  <c:v>0.94799999999999995</c:v>
                </c:pt>
                <c:pt idx="41946">
                  <c:v>0.52</c:v>
                </c:pt>
                <c:pt idx="41947">
                  <c:v>0.52300000000000002</c:v>
                </c:pt>
                <c:pt idx="41948">
                  <c:v>0.52300000000000002</c:v>
                </c:pt>
                <c:pt idx="41949">
                  <c:v>0.55300000000000005</c:v>
                </c:pt>
                <c:pt idx="41950">
                  <c:v>0.55300000000000005</c:v>
                </c:pt>
                <c:pt idx="41951">
                  <c:v>0.52800000000000002</c:v>
                </c:pt>
                <c:pt idx="41952">
                  <c:v>0.54</c:v>
                </c:pt>
                <c:pt idx="41953">
                  <c:v>0.52900000000000003</c:v>
                </c:pt>
                <c:pt idx="41954">
                  <c:v>0.52900000000000003</c:v>
                </c:pt>
                <c:pt idx="41955">
                  <c:v>0.54200000000000004</c:v>
                </c:pt>
                <c:pt idx="41956">
                  <c:v>0.59699999999999998</c:v>
                </c:pt>
                <c:pt idx="41957">
                  <c:v>0.876</c:v>
                </c:pt>
                <c:pt idx="41958">
                  <c:v>0.54200000000000004</c:v>
                </c:pt>
                <c:pt idx="41959">
                  <c:v>0.55800000000000005</c:v>
                </c:pt>
                <c:pt idx="41960">
                  <c:v>0.95299999999999996</c:v>
                </c:pt>
                <c:pt idx="41961">
                  <c:v>0.97299999999999998</c:v>
                </c:pt>
                <c:pt idx="41962">
                  <c:v>0.51900000000000002</c:v>
                </c:pt>
                <c:pt idx="41963">
                  <c:v>0.85299999999999998</c:v>
                </c:pt>
                <c:pt idx="41964">
                  <c:v>0.91500000000000004</c:v>
                </c:pt>
                <c:pt idx="41965">
                  <c:v>0.56000000000000005</c:v>
                </c:pt>
                <c:pt idx="41966">
                  <c:v>0.53100000000000003</c:v>
                </c:pt>
                <c:pt idx="41967">
                  <c:v>0.53100000000000003</c:v>
                </c:pt>
                <c:pt idx="41968">
                  <c:v>0.95599999999999996</c:v>
                </c:pt>
                <c:pt idx="41969">
                  <c:v>0.82199999999999995</c:v>
                </c:pt>
                <c:pt idx="41970">
                  <c:v>0.56000000000000005</c:v>
                </c:pt>
                <c:pt idx="41971">
                  <c:v>0.78700000000000003</c:v>
                </c:pt>
                <c:pt idx="41972">
                  <c:v>0.79500000000000004</c:v>
                </c:pt>
                <c:pt idx="41973">
                  <c:v>0.79500000000000004</c:v>
                </c:pt>
                <c:pt idx="41974">
                  <c:v>0.99399999999999999</c:v>
                </c:pt>
                <c:pt idx="41975">
                  <c:v>0.54100000000000004</c:v>
                </c:pt>
                <c:pt idx="41976">
                  <c:v>0.54100000000000004</c:v>
                </c:pt>
                <c:pt idx="41977">
                  <c:v>0.65300000000000002</c:v>
                </c:pt>
                <c:pt idx="41978">
                  <c:v>0.84199999999999997</c:v>
                </c:pt>
                <c:pt idx="41979">
                  <c:v>0.53900000000000003</c:v>
                </c:pt>
                <c:pt idx="41980">
                  <c:v>0.621</c:v>
                </c:pt>
                <c:pt idx="41981">
                  <c:v>0.749</c:v>
                </c:pt>
                <c:pt idx="41982">
                  <c:v>0.749</c:v>
                </c:pt>
                <c:pt idx="41983">
                  <c:v>0.84899999999999998</c:v>
                </c:pt>
                <c:pt idx="41984">
                  <c:v>0.52100000000000002</c:v>
                </c:pt>
                <c:pt idx="41985">
                  <c:v>0.52100000000000002</c:v>
                </c:pt>
                <c:pt idx="41986">
                  <c:v>0.52100000000000002</c:v>
                </c:pt>
                <c:pt idx="41987">
                  <c:v>0.95599999999999996</c:v>
                </c:pt>
                <c:pt idx="41988">
                  <c:v>0.52100000000000002</c:v>
                </c:pt>
                <c:pt idx="41989">
                  <c:v>0.63100000000000001</c:v>
                </c:pt>
                <c:pt idx="41990">
                  <c:v>0.63100000000000001</c:v>
                </c:pt>
                <c:pt idx="41991">
                  <c:v>0.55800000000000005</c:v>
                </c:pt>
                <c:pt idx="41992">
                  <c:v>0.55700000000000005</c:v>
                </c:pt>
                <c:pt idx="41993">
                  <c:v>0.54</c:v>
                </c:pt>
                <c:pt idx="41994">
                  <c:v>0.54</c:v>
                </c:pt>
                <c:pt idx="41995">
                  <c:v>0.59099999999999997</c:v>
                </c:pt>
                <c:pt idx="41996">
                  <c:v>0.59099999999999997</c:v>
                </c:pt>
                <c:pt idx="41997">
                  <c:v>0.63300000000000001</c:v>
                </c:pt>
                <c:pt idx="41998">
                  <c:v>0.54</c:v>
                </c:pt>
                <c:pt idx="41999">
                  <c:v>0.54100000000000004</c:v>
                </c:pt>
                <c:pt idx="42000">
                  <c:v>0.98299999999999998</c:v>
                </c:pt>
                <c:pt idx="42001">
                  <c:v>0.55800000000000005</c:v>
                </c:pt>
                <c:pt idx="42002">
                  <c:v>0.55800000000000005</c:v>
                </c:pt>
                <c:pt idx="42003">
                  <c:v>0.93600000000000005</c:v>
                </c:pt>
                <c:pt idx="42004">
                  <c:v>0.94899999999999995</c:v>
                </c:pt>
                <c:pt idx="42005">
                  <c:v>0.57499999999999996</c:v>
                </c:pt>
                <c:pt idx="42006">
                  <c:v>0.99399999999999999</c:v>
                </c:pt>
                <c:pt idx="42007">
                  <c:v>0.55900000000000005</c:v>
                </c:pt>
                <c:pt idx="42008">
                  <c:v>0.60399999999999998</c:v>
                </c:pt>
                <c:pt idx="42009">
                  <c:v>0.55900000000000005</c:v>
                </c:pt>
                <c:pt idx="42010">
                  <c:v>0.78900000000000003</c:v>
                </c:pt>
                <c:pt idx="42011">
                  <c:v>0.66200000000000003</c:v>
                </c:pt>
                <c:pt idx="42012">
                  <c:v>0.56699999999999995</c:v>
                </c:pt>
                <c:pt idx="42013">
                  <c:v>0.60699999999999998</c:v>
                </c:pt>
                <c:pt idx="42014">
                  <c:v>0.60699999999999998</c:v>
                </c:pt>
                <c:pt idx="42015">
                  <c:v>0.52800000000000002</c:v>
                </c:pt>
                <c:pt idx="42016">
                  <c:v>0.52800000000000002</c:v>
                </c:pt>
                <c:pt idx="42017">
                  <c:v>1.002</c:v>
                </c:pt>
                <c:pt idx="42018">
                  <c:v>0.54200000000000004</c:v>
                </c:pt>
                <c:pt idx="42019">
                  <c:v>0.95699999999999996</c:v>
                </c:pt>
                <c:pt idx="42020">
                  <c:v>0.52300000000000002</c:v>
                </c:pt>
                <c:pt idx="42021">
                  <c:v>0.55800000000000005</c:v>
                </c:pt>
                <c:pt idx="42022">
                  <c:v>0.55800000000000005</c:v>
                </c:pt>
                <c:pt idx="42023">
                  <c:v>0.55800000000000005</c:v>
                </c:pt>
                <c:pt idx="42024">
                  <c:v>0.57799999999999996</c:v>
                </c:pt>
                <c:pt idx="42025">
                  <c:v>0.84899999999999998</c:v>
                </c:pt>
                <c:pt idx="42026">
                  <c:v>0.627</c:v>
                </c:pt>
                <c:pt idx="42027">
                  <c:v>0.56200000000000006</c:v>
                </c:pt>
                <c:pt idx="42028">
                  <c:v>0.56100000000000005</c:v>
                </c:pt>
                <c:pt idx="42029">
                  <c:v>0.95099999999999996</c:v>
                </c:pt>
                <c:pt idx="42030">
                  <c:v>0.53</c:v>
                </c:pt>
                <c:pt idx="42031">
                  <c:v>0.54300000000000004</c:v>
                </c:pt>
                <c:pt idx="42032">
                  <c:v>0.54300000000000004</c:v>
                </c:pt>
                <c:pt idx="42033">
                  <c:v>0.60499999999999998</c:v>
                </c:pt>
                <c:pt idx="42034">
                  <c:v>0.54200000000000004</c:v>
                </c:pt>
                <c:pt idx="42035">
                  <c:v>0.54100000000000004</c:v>
                </c:pt>
                <c:pt idx="42036">
                  <c:v>0.54400000000000004</c:v>
                </c:pt>
                <c:pt idx="42037">
                  <c:v>0.52</c:v>
                </c:pt>
                <c:pt idx="42038">
                  <c:v>0.52</c:v>
                </c:pt>
                <c:pt idx="42039">
                  <c:v>0.54600000000000004</c:v>
                </c:pt>
                <c:pt idx="42040">
                  <c:v>0.52400000000000002</c:v>
                </c:pt>
                <c:pt idx="42041">
                  <c:v>0.95799999999999996</c:v>
                </c:pt>
                <c:pt idx="42042">
                  <c:v>0.54600000000000004</c:v>
                </c:pt>
                <c:pt idx="42043">
                  <c:v>0.54900000000000004</c:v>
                </c:pt>
                <c:pt idx="42044">
                  <c:v>0.55100000000000005</c:v>
                </c:pt>
                <c:pt idx="42045">
                  <c:v>0.55100000000000005</c:v>
                </c:pt>
                <c:pt idx="42046">
                  <c:v>0.95499999999999996</c:v>
                </c:pt>
                <c:pt idx="42047">
                  <c:v>0.55800000000000005</c:v>
                </c:pt>
                <c:pt idx="42048">
                  <c:v>0.95399999999999996</c:v>
                </c:pt>
                <c:pt idx="42049">
                  <c:v>0.54</c:v>
                </c:pt>
                <c:pt idx="42050">
                  <c:v>0.55400000000000005</c:v>
                </c:pt>
                <c:pt idx="42051">
                  <c:v>0.56000000000000005</c:v>
                </c:pt>
                <c:pt idx="42052">
                  <c:v>0.56599999999999995</c:v>
                </c:pt>
                <c:pt idx="42053">
                  <c:v>0.55400000000000005</c:v>
                </c:pt>
                <c:pt idx="42054">
                  <c:v>0.877</c:v>
                </c:pt>
                <c:pt idx="42055">
                  <c:v>0.54300000000000004</c:v>
                </c:pt>
                <c:pt idx="42056">
                  <c:v>0.53900000000000003</c:v>
                </c:pt>
                <c:pt idx="42057">
                  <c:v>0.53900000000000003</c:v>
                </c:pt>
                <c:pt idx="42058">
                  <c:v>0.52600000000000002</c:v>
                </c:pt>
                <c:pt idx="42059">
                  <c:v>0.52500000000000002</c:v>
                </c:pt>
                <c:pt idx="42060">
                  <c:v>1.0049999999999999</c:v>
                </c:pt>
                <c:pt idx="42061">
                  <c:v>0.56599999999999995</c:v>
                </c:pt>
                <c:pt idx="42062">
                  <c:v>0.55100000000000005</c:v>
                </c:pt>
                <c:pt idx="42063">
                  <c:v>0.60499999999999998</c:v>
                </c:pt>
                <c:pt idx="42064">
                  <c:v>0.60499999999999998</c:v>
                </c:pt>
                <c:pt idx="42065">
                  <c:v>0.55200000000000005</c:v>
                </c:pt>
                <c:pt idx="42066">
                  <c:v>0.55300000000000005</c:v>
                </c:pt>
                <c:pt idx="42067">
                  <c:v>0.55800000000000005</c:v>
                </c:pt>
                <c:pt idx="42068">
                  <c:v>0.55800000000000005</c:v>
                </c:pt>
                <c:pt idx="42069">
                  <c:v>0.98199999999999998</c:v>
                </c:pt>
                <c:pt idx="42070">
                  <c:v>0.97199999999999998</c:v>
                </c:pt>
                <c:pt idx="42071">
                  <c:v>0.95099999999999996</c:v>
                </c:pt>
                <c:pt idx="42072">
                  <c:v>0.53400000000000003</c:v>
                </c:pt>
                <c:pt idx="42073">
                  <c:v>0.53700000000000003</c:v>
                </c:pt>
                <c:pt idx="42074">
                  <c:v>0.54</c:v>
                </c:pt>
                <c:pt idx="42075">
                  <c:v>0.54</c:v>
                </c:pt>
                <c:pt idx="42076">
                  <c:v>0.53700000000000003</c:v>
                </c:pt>
                <c:pt idx="42077">
                  <c:v>0.98699999999999999</c:v>
                </c:pt>
                <c:pt idx="42078">
                  <c:v>0.54900000000000004</c:v>
                </c:pt>
                <c:pt idx="42079">
                  <c:v>0.57399999999999995</c:v>
                </c:pt>
                <c:pt idx="42080">
                  <c:v>0.875</c:v>
                </c:pt>
                <c:pt idx="42081">
                  <c:v>0.51400000000000001</c:v>
                </c:pt>
                <c:pt idx="42082">
                  <c:v>0.93600000000000005</c:v>
                </c:pt>
                <c:pt idx="42083">
                  <c:v>0.97</c:v>
                </c:pt>
                <c:pt idx="42084">
                  <c:v>0.51600000000000001</c:v>
                </c:pt>
                <c:pt idx="42085">
                  <c:v>0.98399999999999999</c:v>
                </c:pt>
                <c:pt idx="42086">
                  <c:v>0.96799999999999997</c:v>
                </c:pt>
                <c:pt idx="42087">
                  <c:v>0.51600000000000001</c:v>
                </c:pt>
                <c:pt idx="42088">
                  <c:v>0.96199999999999997</c:v>
                </c:pt>
                <c:pt idx="42089">
                  <c:v>0.52800000000000002</c:v>
                </c:pt>
                <c:pt idx="42090">
                  <c:v>0.53100000000000003</c:v>
                </c:pt>
                <c:pt idx="42091">
                  <c:v>0.92200000000000004</c:v>
                </c:pt>
                <c:pt idx="42092">
                  <c:v>0.85499999999999998</c:v>
                </c:pt>
                <c:pt idx="42093">
                  <c:v>0.52400000000000002</c:v>
                </c:pt>
                <c:pt idx="42094">
                  <c:v>0.52400000000000002</c:v>
                </c:pt>
                <c:pt idx="42095">
                  <c:v>0.96</c:v>
                </c:pt>
                <c:pt idx="42096">
                  <c:v>0.82699999999999996</c:v>
                </c:pt>
                <c:pt idx="42097">
                  <c:v>0.53</c:v>
                </c:pt>
                <c:pt idx="42098">
                  <c:v>0.79100000000000004</c:v>
                </c:pt>
                <c:pt idx="42099">
                  <c:v>0.53</c:v>
                </c:pt>
                <c:pt idx="42100">
                  <c:v>0.65500000000000003</c:v>
                </c:pt>
                <c:pt idx="42101">
                  <c:v>0.878</c:v>
                </c:pt>
                <c:pt idx="42102">
                  <c:v>0.80100000000000005</c:v>
                </c:pt>
                <c:pt idx="42103">
                  <c:v>0.8</c:v>
                </c:pt>
                <c:pt idx="42104">
                  <c:v>0.84099999999999997</c:v>
                </c:pt>
                <c:pt idx="42105">
                  <c:v>0.51200000000000001</c:v>
                </c:pt>
                <c:pt idx="42106">
                  <c:v>0.98</c:v>
                </c:pt>
                <c:pt idx="42107">
                  <c:v>0.85</c:v>
                </c:pt>
                <c:pt idx="42108">
                  <c:v>0.53500000000000003</c:v>
                </c:pt>
                <c:pt idx="42109">
                  <c:v>0.53500000000000003</c:v>
                </c:pt>
                <c:pt idx="42110">
                  <c:v>0.53300000000000003</c:v>
                </c:pt>
                <c:pt idx="42111">
                  <c:v>0.753</c:v>
                </c:pt>
                <c:pt idx="42112">
                  <c:v>0.753</c:v>
                </c:pt>
                <c:pt idx="42113">
                  <c:v>0.53300000000000003</c:v>
                </c:pt>
                <c:pt idx="42114">
                  <c:v>0.99399999999999999</c:v>
                </c:pt>
                <c:pt idx="42115">
                  <c:v>0.52600000000000002</c:v>
                </c:pt>
                <c:pt idx="42116">
                  <c:v>0.52600000000000002</c:v>
                </c:pt>
                <c:pt idx="42117">
                  <c:v>0.63300000000000001</c:v>
                </c:pt>
                <c:pt idx="42118">
                  <c:v>0.63200000000000001</c:v>
                </c:pt>
                <c:pt idx="42119">
                  <c:v>1.002</c:v>
                </c:pt>
                <c:pt idx="42120">
                  <c:v>0.52700000000000002</c:v>
                </c:pt>
                <c:pt idx="42121">
                  <c:v>0.52500000000000002</c:v>
                </c:pt>
                <c:pt idx="42122">
                  <c:v>0.51500000000000001</c:v>
                </c:pt>
                <c:pt idx="42123">
                  <c:v>0.51500000000000001</c:v>
                </c:pt>
                <c:pt idx="42124">
                  <c:v>0.51400000000000001</c:v>
                </c:pt>
                <c:pt idx="42125">
                  <c:v>0.51400000000000001</c:v>
                </c:pt>
                <c:pt idx="42126">
                  <c:v>0.95299999999999996</c:v>
                </c:pt>
                <c:pt idx="42127">
                  <c:v>0.63600000000000001</c:v>
                </c:pt>
                <c:pt idx="42128">
                  <c:v>0.52800000000000002</c:v>
                </c:pt>
                <c:pt idx="42129">
                  <c:v>0.52800000000000002</c:v>
                </c:pt>
                <c:pt idx="42130">
                  <c:v>0.95199999999999996</c:v>
                </c:pt>
                <c:pt idx="42131">
                  <c:v>0.54500000000000004</c:v>
                </c:pt>
                <c:pt idx="42132">
                  <c:v>0.999</c:v>
                </c:pt>
                <c:pt idx="42133">
                  <c:v>0.52800000000000002</c:v>
                </c:pt>
                <c:pt idx="42134">
                  <c:v>0.52900000000000003</c:v>
                </c:pt>
                <c:pt idx="42135">
                  <c:v>0.99199999999999999</c:v>
                </c:pt>
                <c:pt idx="42136">
                  <c:v>0.97399999999999998</c:v>
                </c:pt>
                <c:pt idx="42137">
                  <c:v>0.64</c:v>
                </c:pt>
                <c:pt idx="42138">
                  <c:v>0.64</c:v>
                </c:pt>
                <c:pt idx="42139">
                  <c:v>0.96099999999999997</c:v>
                </c:pt>
                <c:pt idx="42140">
                  <c:v>0.60599999999999998</c:v>
                </c:pt>
                <c:pt idx="42141">
                  <c:v>1.0069999999999999</c:v>
                </c:pt>
                <c:pt idx="42142">
                  <c:v>0.61799999999999999</c:v>
                </c:pt>
                <c:pt idx="42143">
                  <c:v>0.96099999999999997</c:v>
                </c:pt>
                <c:pt idx="42144">
                  <c:v>0.56399999999999995</c:v>
                </c:pt>
                <c:pt idx="42145">
                  <c:v>0.84899999999999998</c:v>
                </c:pt>
                <c:pt idx="42146">
                  <c:v>0.53800000000000003</c:v>
                </c:pt>
                <c:pt idx="42147">
                  <c:v>0.61099999999999999</c:v>
                </c:pt>
                <c:pt idx="42148">
                  <c:v>0.61</c:v>
                </c:pt>
                <c:pt idx="42149">
                  <c:v>0.61</c:v>
                </c:pt>
                <c:pt idx="42150">
                  <c:v>0.61499999999999999</c:v>
                </c:pt>
                <c:pt idx="42151">
                  <c:v>0.60899999999999999</c:v>
                </c:pt>
                <c:pt idx="42152">
                  <c:v>0.61</c:v>
                </c:pt>
                <c:pt idx="42153">
                  <c:v>0.95199999999999996</c:v>
                </c:pt>
                <c:pt idx="42154">
                  <c:v>0.54400000000000004</c:v>
                </c:pt>
                <c:pt idx="42155">
                  <c:v>0.90100000000000002</c:v>
                </c:pt>
                <c:pt idx="42156">
                  <c:v>0.61399999999999999</c:v>
                </c:pt>
                <c:pt idx="42157">
                  <c:v>0.98599999999999999</c:v>
                </c:pt>
                <c:pt idx="42158">
                  <c:v>0.94599999999999995</c:v>
                </c:pt>
                <c:pt idx="42159">
                  <c:v>0.65400000000000003</c:v>
                </c:pt>
                <c:pt idx="42160">
                  <c:v>0.56100000000000005</c:v>
                </c:pt>
                <c:pt idx="42161">
                  <c:v>0.56100000000000005</c:v>
                </c:pt>
                <c:pt idx="42162">
                  <c:v>0.56100000000000005</c:v>
                </c:pt>
                <c:pt idx="42163">
                  <c:v>0.53100000000000003</c:v>
                </c:pt>
                <c:pt idx="42164">
                  <c:v>0.53100000000000003</c:v>
                </c:pt>
                <c:pt idx="42165">
                  <c:v>0.56999999999999995</c:v>
                </c:pt>
                <c:pt idx="42166">
                  <c:v>0.51700000000000002</c:v>
                </c:pt>
                <c:pt idx="42167">
                  <c:v>0.56499999999999995</c:v>
                </c:pt>
                <c:pt idx="42168">
                  <c:v>0.57899999999999996</c:v>
                </c:pt>
                <c:pt idx="42169">
                  <c:v>0.56499999999999995</c:v>
                </c:pt>
                <c:pt idx="42170">
                  <c:v>0.95399999999999996</c:v>
                </c:pt>
                <c:pt idx="42171">
                  <c:v>0.52600000000000002</c:v>
                </c:pt>
                <c:pt idx="42172">
                  <c:v>0.53800000000000003</c:v>
                </c:pt>
                <c:pt idx="42173">
                  <c:v>0.53800000000000003</c:v>
                </c:pt>
                <c:pt idx="42174">
                  <c:v>0.61</c:v>
                </c:pt>
                <c:pt idx="42175">
                  <c:v>0.96599999999999997</c:v>
                </c:pt>
                <c:pt idx="42176">
                  <c:v>0.95299999999999996</c:v>
                </c:pt>
                <c:pt idx="42177">
                  <c:v>0.54300000000000004</c:v>
                </c:pt>
                <c:pt idx="42178">
                  <c:v>0.54600000000000004</c:v>
                </c:pt>
                <c:pt idx="42179">
                  <c:v>0.875</c:v>
                </c:pt>
                <c:pt idx="42180">
                  <c:v>0.54100000000000004</c:v>
                </c:pt>
                <c:pt idx="42181">
                  <c:v>0.98299999999999998</c:v>
                </c:pt>
                <c:pt idx="42182">
                  <c:v>0.53600000000000003</c:v>
                </c:pt>
                <c:pt idx="42183">
                  <c:v>0.53</c:v>
                </c:pt>
                <c:pt idx="42184">
                  <c:v>0.53800000000000003</c:v>
                </c:pt>
                <c:pt idx="42185">
                  <c:v>0.53800000000000003</c:v>
                </c:pt>
                <c:pt idx="42186">
                  <c:v>0.54100000000000004</c:v>
                </c:pt>
                <c:pt idx="42187">
                  <c:v>0.51300000000000001</c:v>
                </c:pt>
                <c:pt idx="42188">
                  <c:v>0.51300000000000001</c:v>
                </c:pt>
                <c:pt idx="42189">
                  <c:v>0.56100000000000005</c:v>
                </c:pt>
                <c:pt idx="42190">
                  <c:v>0.95799999999999996</c:v>
                </c:pt>
                <c:pt idx="42191">
                  <c:v>0.95699999999999996</c:v>
                </c:pt>
                <c:pt idx="42192">
                  <c:v>0.95699999999999996</c:v>
                </c:pt>
                <c:pt idx="42193">
                  <c:v>0.53100000000000003</c:v>
                </c:pt>
                <c:pt idx="42194">
                  <c:v>0.54600000000000004</c:v>
                </c:pt>
                <c:pt idx="42195">
                  <c:v>0.53800000000000003</c:v>
                </c:pt>
                <c:pt idx="42196">
                  <c:v>0.52800000000000002</c:v>
                </c:pt>
                <c:pt idx="42197">
                  <c:v>0.52800000000000002</c:v>
                </c:pt>
                <c:pt idx="42198">
                  <c:v>0.879</c:v>
                </c:pt>
                <c:pt idx="42199">
                  <c:v>0.60299999999999998</c:v>
                </c:pt>
                <c:pt idx="42200">
                  <c:v>0.52700000000000002</c:v>
                </c:pt>
                <c:pt idx="42201">
                  <c:v>0.52700000000000002</c:v>
                </c:pt>
                <c:pt idx="42202">
                  <c:v>1.004</c:v>
                </c:pt>
                <c:pt idx="42203">
                  <c:v>0.99399999999999999</c:v>
                </c:pt>
                <c:pt idx="42204">
                  <c:v>0.95399999999999996</c:v>
                </c:pt>
                <c:pt idx="42205">
                  <c:v>0.60699999999999998</c:v>
                </c:pt>
                <c:pt idx="42206">
                  <c:v>0.60699999999999998</c:v>
                </c:pt>
                <c:pt idx="42207">
                  <c:v>0.55700000000000005</c:v>
                </c:pt>
                <c:pt idx="42208">
                  <c:v>0.92200000000000004</c:v>
                </c:pt>
                <c:pt idx="42209">
                  <c:v>0.53700000000000003</c:v>
                </c:pt>
                <c:pt idx="42210">
                  <c:v>0.95199999999999996</c:v>
                </c:pt>
                <c:pt idx="42211">
                  <c:v>0.98</c:v>
                </c:pt>
                <c:pt idx="42212">
                  <c:v>0.56000000000000005</c:v>
                </c:pt>
                <c:pt idx="42213">
                  <c:v>0.56100000000000005</c:v>
                </c:pt>
                <c:pt idx="42214">
                  <c:v>0.59899999999999998</c:v>
                </c:pt>
                <c:pt idx="42215">
                  <c:v>0.53600000000000003</c:v>
                </c:pt>
                <c:pt idx="42216">
                  <c:v>0.54</c:v>
                </c:pt>
                <c:pt idx="42217">
                  <c:v>0.995</c:v>
                </c:pt>
                <c:pt idx="42218">
                  <c:v>0.54200000000000004</c:v>
                </c:pt>
                <c:pt idx="42219">
                  <c:v>0.54200000000000004</c:v>
                </c:pt>
                <c:pt idx="42220">
                  <c:v>0.54</c:v>
                </c:pt>
                <c:pt idx="42221">
                  <c:v>0.92900000000000005</c:v>
                </c:pt>
                <c:pt idx="42222">
                  <c:v>0.85599999999999998</c:v>
                </c:pt>
                <c:pt idx="42223">
                  <c:v>0.55300000000000005</c:v>
                </c:pt>
                <c:pt idx="42224">
                  <c:v>0.51600000000000001</c:v>
                </c:pt>
                <c:pt idx="42225">
                  <c:v>0.83199999999999996</c:v>
                </c:pt>
                <c:pt idx="42226">
                  <c:v>0.96299999999999997</c:v>
                </c:pt>
                <c:pt idx="42227">
                  <c:v>0.876</c:v>
                </c:pt>
                <c:pt idx="42228">
                  <c:v>0.97499999999999998</c:v>
                </c:pt>
                <c:pt idx="42229">
                  <c:v>0.51800000000000002</c:v>
                </c:pt>
                <c:pt idx="42230">
                  <c:v>0.97699999999999998</c:v>
                </c:pt>
                <c:pt idx="42231">
                  <c:v>0.51800000000000002</c:v>
                </c:pt>
                <c:pt idx="42232">
                  <c:v>0.84</c:v>
                </c:pt>
                <c:pt idx="42233">
                  <c:v>0.53300000000000003</c:v>
                </c:pt>
                <c:pt idx="42234">
                  <c:v>0.80500000000000005</c:v>
                </c:pt>
                <c:pt idx="42235">
                  <c:v>0.80500000000000005</c:v>
                </c:pt>
                <c:pt idx="42236">
                  <c:v>0.52700000000000002</c:v>
                </c:pt>
                <c:pt idx="42237">
                  <c:v>0.52700000000000002</c:v>
                </c:pt>
                <c:pt idx="42238">
                  <c:v>0.96</c:v>
                </c:pt>
                <c:pt idx="42239">
                  <c:v>0.55600000000000005</c:v>
                </c:pt>
                <c:pt idx="42240">
                  <c:v>0.55800000000000005</c:v>
                </c:pt>
                <c:pt idx="42241">
                  <c:v>0.55800000000000005</c:v>
                </c:pt>
                <c:pt idx="42242">
                  <c:v>0.96299999999999997</c:v>
                </c:pt>
                <c:pt idx="42243">
                  <c:v>0.94399999999999995</c:v>
                </c:pt>
                <c:pt idx="42244">
                  <c:v>0.55600000000000005</c:v>
                </c:pt>
                <c:pt idx="42245">
                  <c:v>0.75700000000000001</c:v>
                </c:pt>
                <c:pt idx="42246">
                  <c:v>0.75600000000000001</c:v>
                </c:pt>
                <c:pt idx="42247">
                  <c:v>0.88</c:v>
                </c:pt>
                <c:pt idx="42248">
                  <c:v>0.51400000000000001</c:v>
                </c:pt>
                <c:pt idx="42249">
                  <c:v>0.98599999999999999</c:v>
                </c:pt>
                <c:pt idx="42250">
                  <c:v>0.53600000000000003</c:v>
                </c:pt>
                <c:pt idx="42251">
                  <c:v>0.53700000000000003</c:v>
                </c:pt>
                <c:pt idx="42252">
                  <c:v>0.53700000000000003</c:v>
                </c:pt>
                <c:pt idx="42253">
                  <c:v>0.53500000000000003</c:v>
                </c:pt>
                <c:pt idx="42254">
                  <c:v>0.93300000000000005</c:v>
                </c:pt>
                <c:pt idx="42255">
                  <c:v>0.53500000000000003</c:v>
                </c:pt>
                <c:pt idx="42256">
                  <c:v>0.996</c:v>
                </c:pt>
                <c:pt idx="42257">
                  <c:v>0.97599999999999998</c:v>
                </c:pt>
                <c:pt idx="42258">
                  <c:v>0.95599999999999996</c:v>
                </c:pt>
                <c:pt idx="42259">
                  <c:v>1.01</c:v>
                </c:pt>
                <c:pt idx="42260">
                  <c:v>0.51700000000000002</c:v>
                </c:pt>
                <c:pt idx="42261">
                  <c:v>0.51700000000000002</c:v>
                </c:pt>
                <c:pt idx="42262">
                  <c:v>1.004</c:v>
                </c:pt>
                <c:pt idx="42263">
                  <c:v>0.51700000000000002</c:v>
                </c:pt>
                <c:pt idx="42264">
                  <c:v>0.51600000000000001</c:v>
                </c:pt>
                <c:pt idx="42265">
                  <c:v>0.98399999999999999</c:v>
                </c:pt>
                <c:pt idx="42266">
                  <c:v>0.51600000000000001</c:v>
                </c:pt>
                <c:pt idx="42267">
                  <c:v>0.98599999999999999</c:v>
                </c:pt>
                <c:pt idx="42268">
                  <c:v>0.98099999999999998</c:v>
                </c:pt>
                <c:pt idx="42269">
                  <c:v>0.92700000000000005</c:v>
                </c:pt>
                <c:pt idx="42270">
                  <c:v>0.58499999999999996</c:v>
                </c:pt>
                <c:pt idx="42271">
                  <c:v>0.51200000000000001</c:v>
                </c:pt>
                <c:pt idx="42272">
                  <c:v>0.51200000000000001</c:v>
                </c:pt>
                <c:pt idx="42273">
                  <c:v>0.94499999999999995</c:v>
                </c:pt>
                <c:pt idx="42274">
                  <c:v>0.872</c:v>
                </c:pt>
                <c:pt idx="42275">
                  <c:v>0.53</c:v>
                </c:pt>
                <c:pt idx="42276">
                  <c:v>0.56299999999999994</c:v>
                </c:pt>
                <c:pt idx="42277">
                  <c:v>0.878</c:v>
                </c:pt>
                <c:pt idx="42278">
                  <c:v>0.56399999999999995</c:v>
                </c:pt>
                <c:pt idx="42279">
                  <c:v>0.79700000000000004</c:v>
                </c:pt>
                <c:pt idx="42280">
                  <c:v>0.94</c:v>
                </c:pt>
                <c:pt idx="42281">
                  <c:v>0.93400000000000005</c:v>
                </c:pt>
                <c:pt idx="42282">
                  <c:v>0.56299999999999994</c:v>
                </c:pt>
                <c:pt idx="42283">
                  <c:v>0.88600000000000001</c:v>
                </c:pt>
                <c:pt idx="42284">
                  <c:v>0.57999999999999996</c:v>
                </c:pt>
                <c:pt idx="42285">
                  <c:v>0.93400000000000005</c:v>
                </c:pt>
                <c:pt idx="42286">
                  <c:v>0.86</c:v>
                </c:pt>
                <c:pt idx="42287">
                  <c:v>0.58499999999999996</c:v>
                </c:pt>
                <c:pt idx="42288">
                  <c:v>0.85499999999999998</c:v>
                </c:pt>
                <c:pt idx="42289">
                  <c:v>0.84399999999999997</c:v>
                </c:pt>
                <c:pt idx="42290">
                  <c:v>0.54600000000000004</c:v>
                </c:pt>
                <c:pt idx="42291">
                  <c:v>0.58399999999999996</c:v>
                </c:pt>
                <c:pt idx="42292">
                  <c:v>0.871</c:v>
                </c:pt>
                <c:pt idx="42293">
                  <c:v>0.55400000000000005</c:v>
                </c:pt>
                <c:pt idx="42294">
                  <c:v>0.55400000000000005</c:v>
                </c:pt>
                <c:pt idx="42295">
                  <c:v>0.54300000000000004</c:v>
                </c:pt>
                <c:pt idx="42296">
                  <c:v>0.54300000000000004</c:v>
                </c:pt>
                <c:pt idx="42297">
                  <c:v>0.54300000000000004</c:v>
                </c:pt>
                <c:pt idx="42298">
                  <c:v>0.54900000000000004</c:v>
                </c:pt>
                <c:pt idx="42299">
                  <c:v>0.54600000000000004</c:v>
                </c:pt>
                <c:pt idx="42300">
                  <c:v>0.54200000000000004</c:v>
                </c:pt>
                <c:pt idx="42301">
                  <c:v>0.53700000000000003</c:v>
                </c:pt>
                <c:pt idx="42302">
                  <c:v>0.53800000000000003</c:v>
                </c:pt>
                <c:pt idx="42303">
                  <c:v>0.91600000000000004</c:v>
                </c:pt>
                <c:pt idx="42304">
                  <c:v>0.54600000000000004</c:v>
                </c:pt>
                <c:pt idx="42305">
                  <c:v>0.56499999999999995</c:v>
                </c:pt>
                <c:pt idx="42306">
                  <c:v>0.56499999999999995</c:v>
                </c:pt>
                <c:pt idx="42307">
                  <c:v>0.56499999999999995</c:v>
                </c:pt>
                <c:pt idx="42308">
                  <c:v>0.57999999999999996</c:v>
                </c:pt>
                <c:pt idx="42309">
                  <c:v>0.88200000000000001</c:v>
                </c:pt>
                <c:pt idx="42310">
                  <c:v>0.94399999999999995</c:v>
                </c:pt>
                <c:pt idx="42311">
                  <c:v>0.92100000000000004</c:v>
                </c:pt>
                <c:pt idx="42312">
                  <c:v>0.56899999999999995</c:v>
                </c:pt>
                <c:pt idx="42313">
                  <c:v>0.56899999999999995</c:v>
                </c:pt>
                <c:pt idx="42314">
                  <c:v>0.53100000000000003</c:v>
                </c:pt>
                <c:pt idx="42315">
                  <c:v>0.52200000000000002</c:v>
                </c:pt>
                <c:pt idx="42316">
                  <c:v>0.53500000000000003</c:v>
                </c:pt>
                <c:pt idx="42317">
                  <c:v>0.53500000000000003</c:v>
                </c:pt>
                <c:pt idx="42318">
                  <c:v>0.54100000000000004</c:v>
                </c:pt>
                <c:pt idx="42319">
                  <c:v>0.54100000000000004</c:v>
                </c:pt>
                <c:pt idx="42320">
                  <c:v>0.85499999999999998</c:v>
                </c:pt>
                <c:pt idx="42321">
                  <c:v>0.51700000000000002</c:v>
                </c:pt>
                <c:pt idx="42322">
                  <c:v>0.54300000000000004</c:v>
                </c:pt>
                <c:pt idx="42323">
                  <c:v>0.86099999999999999</c:v>
                </c:pt>
                <c:pt idx="42324">
                  <c:v>0.54600000000000004</c:v>
                </c:pt>
                <c:pt idx="42325">
                  <c:v>0.54900000000000004</c:v>
                </c:pt>
                <c:pt idx="42326">
                  <c:v>0.54500000000000004</c:v>
                </c:pt>
                <c:pt idx="42327">
                  <c:v>0.54500000000000004</c:v>
                </c:pt>
                <c:pt idx="42328">
                  <c:v>0.93799999999999994</c:v>
                </c:pt>
                <c:pt idx="42329">
                  <c:v>0.56499999999999995</c:v>
                </c:pt>
                <c:pt idx="42330">
                  <c:v>0.51400000000000001</c:v>
                </c:pt>
                <c:pt idx="42331">
                  <c:v>0.86699999999999999</c:v>
                </c:pt>
                <c:pt idx="42332">
                  <c:v>0.93300000000000005</c:v>
                </c:pt>
                <c:pt idx="42333">
                  <c:v>0.86599999999999999</c:v>
                </c:pt>
                <c:pt idx="42334">
                  <c:v>0.51800000000000002</c:v>
                </c:pt>
                <c:pt idx="42335">
                  <c:v>0.51800000000000002</c:v>
                </c:pt>
                <c:pt idx="42336">
                  <c:v>0.88800000000000001</c:v>
                </c:pt>
                <c:pt idx="42337">
                  <c:v>0.53500000000000003</c:v>
                </c:pt>
                <c:pt idx="42338">
                  <c:v>0.86499999999999999</c:v>
                </c:pt>
                <c:pt idx="42339">
                  <c:v>0.93100000000000005</c:v>
                </c:pt>
                <c:pt idx="42340">
                  <c:v>0.94399999999999995</c:v>
                </c:pt>
                <c:pt idx="42341">
                  <c:v>0.94299999999999995</c:v>
                </c:pt>
                <c:pt idx="42342">
                  <c:v>0.53800000000000003</c:v>
                </c:pt>
                <c:pt idx="42343">
                  <c:v>0.94199999999999995</c:v>
                </c:pt>
                <c:pt idx="42344">
                  <c:v>0.82799999999999996</c:v>
                </c:pt>
                <c:pt idx="42345">
                  <c:v>0.93400000000000005</c:v>
                </c:pt>
                <c:pt idx="42346">
                  <c:v>0.54100000000000004</c:v>
                </c:pt>
                <c:pt idx="42347">
                  <c:v>0.51200000000000001</c:v>
                </c:pt>
                <c:pt idx="42348">
                  <c:v>0.51200000000000001</c:v>
                </c:pt>
                <c:pt idx="42349">
                  <c:v>0.54100000000000004</c:v>
                </c:pt>
                <c:pt idx="42350">
                  <c:v>0.56200000000000006</c:v>
                </c:pt>
                <c:pt idx="42351">
                  <c:v>0.92300000000000004</c:v>
                </c:pt>
                <c:pt idx="42352">
                  <c:v>0.56599999999999995</c:v>
                </c:pt>
                <c:pt idx="42353">
                  <c:v>0.91400000000000003</c:v>
                </c:pt>
                <c:pt idx="42354">
                  <c:v>0.90200000000000002</c:v>
                </c:pt>
                <c:pt idx="42355">
                  <c:v>0.80500000000000005</c:v>
                </c:pt>
                <c:pt idx="42356">
                  <c:v>0.56599999999999995</c:v>
                </c:pt>
                <c:pt idx="42357">
                  <c:v>0.53400000000000003</c:v>
                </c:pt>
                <c:pt idx="42358">
                  <c:v>0.89900000000000002</c:v>
                </c:pt>
                <c:pt idx="42359">
                  <c:v>0.89400000000000002</c:v>
                </c:pt>
                <c:pt idx="42360">
                  <c:v>0.54</c:v>
                </c:pt>
                <c:pt idx="42361">
                  <c:v>0.872</c:v>
                </c:pt>
                <c:pt idx="42362">
                  <c:v>0.873</c:v>
                </c:pt>
                <c:pt idx="42363">
                  <c:v>0.93600000000000005</c:v>
                </c:pt>
                <c:pt idx="42364">
                  <c:v>0.54400000000000004</c:v>
                </c:pt>
                <c:pt idx="42365">
                  <c:v>0.89900000000000002</c:v>
                </c:pt>
                <c:pt idx="42366">
                  <c:v>0.54400000000000004</c:v>
                </c:pt>
                <c:pt idx="42367">
                  <c:v>0.79900000000000004</c:v>
                </c:pt>
                <c:pt idx="42368">
                  <c:v>0.55700000000000005</c:v>
                </c:pt>
                <c:pt idx="42369">
                  <c:v>0.86899999999999999</c:v>
                </c:pt>
                <c:pt idx="42370">
                  <c:v>0.95099999999999996</c:v>
                </c:pt>
                <c:pt idx="42371">
                  <c:v>0.53700000000000003</c:v>
                </c:pt>
                <c:pt idx="42372">
                  <c:v>0.52300000000000002</c:v>
                </c:pt>
                <c:pt idx="42373">
                  <c:v>0.872</c:v>
                </c:pt>
                <c:pt idx="42374">
                  <c:v>0.82399999999999995</c:v>
                </c:pt>
                <c:pt idx="42375">
                  <c:v>0.88600000000000001</c:v>
                </c:pt>
                <c:pt idx="42376">
                  <c:v>0.53800000000000003</c:v>
                </c:pt>
                <c:pt idx="42377">
                  <c:v>0.52300000000000002</c:v>
                </c:pt>
                <c:pt idx="42378">
                  <c:v>0.53700000000000003</c:v>
                </c:pt>
                <c:pt idx="42379">
                  <c:v>0.65900000000000003</c:v>
                </c:pt>
                <c:pt idx="42380">
                  <c:v>0.56100000000000005</c:v>
                </c:pt>
                <c:pt idx="42381">
                  <c:v>0.56000000000000005</c:v>
                </c:pt>
                <c:pt idx="42382">
                  <c:v>0.56200000000000006</c:v>
                </c:pt>
                <c:pt idx="42383">
                  <c:v>0.56200000000000006</c:v>
                </c:pt>
                <c:pt idx="42384">
                  <c:v>0.84</c:v>
                </c:pt>
                <c:pt idx="42385">
                  <c:v>0.56100000000000005</c:v>
                </c:pt>
                <c:pt idx="42386">
                  <c:v>0.85199999999999998</c:v>
                </c:pt>
                <c:pt idx="42387">
                  <c:v>0.89900000000000002</c:v>
                </c:pt>
                <c:pt idx="42388">
                  <c:v>0.86699999999999999</c:v>
                </c:pt>
                <c:pt idx="42389">
                  <c:v>0.82899999999999996</c:v>
                </c:pt>
                <c:pt idx="42390">
                  <c:v>0.54100000000000004</c:v>
                </c:pt>
                <c:pt idx="42391">
                  <c:v>0.54100000000000004</c:v>
                </c:pt>
                <c:pt idx="42392">
                  <c:v>0.94</c:v>
                </c:pt>
                <c:pt idx="42393">
                  <c:v>0.53900000000000003</c:v>
                </c:pt>
                <c:pt idx="42394">
                  <c:v>0.54</c:v>
                </c:pt>
                <c:pt idx="42395">
                  <c:v>0.53900000000000003</c:v>
                </c:pt>
                <c:pt idx="42396">
                  <c:v>0.627</c:v>
                </c:pt>
                <c:pt idx="42397">
                  <c:v>0.92900000000000005</c:v>
                </c:pt>
                <c:pt idx="42398">
                  <c:v>0.84199999999999997</c:v>
                </c:pt>
                <c:pt idx="42399">
                  <c:v>0.91500000000000004</c:v>
                </c:pt>
                <c:pt idx="42400">
                  <c:v>0.68200000000000005</c:v>
                </c:pt>
                <c:pt idx="42401">
                  <c:v>0.94899999999999995</c:v>
                </c:pt>
                <c:pt idx="42402">
                  <c:v>0.52200000000000002</c:v>
                </c:pt>
                <c:pt idx="42403">
                  <c:v>0.52200000000000002</c:v>
                </c:pt>
                <c:pt idx="42404">
                  <c:v>0.875</c:v>
                </c:pt>
                <c:pt idx="42405">
                  <c:v>0.95</c:v>
                </c:pt>
                <c:pt idx="42406">
                  <c:v>0.52100000000000002</c:v>
                </c:pt>
                <c:pt idx="42407">
                  <c:v>0.52100000000000002</c:v>
                </c:pt>
                <c:pt idx="42408">
                  <c:v>0.89300000000000002</c:v>
                </c:pt>
                <c:pt idx="42409">
                  <c:v>0.52200000000000002</c:v>
                </c:pt>
                <c:pt idx="42410">
                  <c:v>0.65300000000000002</c:v>
                </c:pt>
                <c:pt idx="42411">
                  <c:v>0.92500000000000004</c:v>
                </c:pt>
                <c:pt idx="42412">
                  <c:v>0.93300000000000005</c:v>
                </c:pt>
                <c:pt idx="42413">
                  <c:v>0.92800000000000005</c:v>
                </c:pt>
                <c:pt idx="42414">
                  <c:v>0.58699999999999997</c:v>
                </c:pt>
                <c:pt idx="42415">
                  <c:v>0.86099999999999999</c:v>
                </c:pt>
                <c:pt idx="42416">
                  <c:v>0.54200000000000004</c:v>
                </c:pt>
                <c:pt idx="42417">
                  <c:v>0.61599999999999999</c:v>
                </c:pt>
                <c:pt idx="42418">
                  <c:v>0.91100000000000003</c:v>
                </c:pt>
                <c:pt idx="42419">
                  <c:v>0.56399999999999995</c:v>
                </c:pt>
                <c:pt idx="42420">
                  <c:v>0.56499999999999995</c:v>
                </c:pt>
                <c:pt idx="42421">
                  <c:v>0.873</c:v>
                </c:pt>
                <c:pt idx="42422">
                  <c:v>0.88200000000000001</c:v>
                </c:pt>
                <c:pt idx="42423">
                  <c:v>0.58399999999999996</c:v>
                </c:pt>
                <c:pt idx="42424">
                  <c:v>0.51700000000000002</c:v>
                </c:pt>
                <c:pt idx="42425">
                  <c:v>0.58799999999999997</c:v>
                </c:pt>
                <c:pt idx="42426">
                  <c:v>0.874</c:v>
                </c:pt>
                <c:pt idx="42427">
                  <c:v>0.94799999999999995</c:v>
                </c:pt>
                <c:pt idx="42428">
                  <c:v>0.56599999999999995</c:v>
                </c:pt>
                <c:pt idx="42429">
                  <c:v>0.93899999999999995</c:v>
                </c:pt>
                <c:pt idx="42430">
                  <c:v>0.89</c:v>
                </c:pt>
                <c:pt idx="42431">
                  <c:v>0.58799999999999997</c:v>
                </c:pt>
                <c:pt idx="42432">
                  <c:v>0.94099999999999995</c:v>
                </c:pt>
                <c:pt idx="42433">
                  <c:v>0.54400000000000004</c:v>
                </c:pt>
                <c:pt idx="42434">
                  <c:v>0.54700000000000004</c:v>
                </c:pt>
                <c:pt idx="42435">
                  <c:v>0.53800000000000003</c:v>
                </c:pt>
                <c:pt idx="42436">
                  <c:v>0.54800000000000004</c:v>
                </c:pt>
                <c:pt idx="42437">
                  <c:v>0.53900000000000003</c:v>
                </c:pt>
                <c:pt idx="42438">
                  <c:v>0.85699999999999998</c:v>
                </c:pt>
                <c:pt idx="42439">
                  <c:v>0.55600000000000005</c:v>
                </c:pt>
                <c:pt idx="42440">
                  <c:v>0.55600000000000005</c:v>
                </c:pt>
                <c:pt idx="42441">
                  <c:v>0.54800000000000004</c:v>
                </c:pt>
                <c:pt idx="42442">
                  <c:v>0.56599999999999995</c:v>
                </c:pt>
                <c:pt idx="42443">
                  <c:v>0.54400000000000004</c:v>
                </c:pt>
                <c:pt idx="42444">
                  <c:v>0.56999999999999995</c:v>
                </c:pt>
                <c:pt idx="42445">
                  <c:v>0.92200000000000004</c:v>
                </c:pt>
                <c:pt idx="42446">
                  <c:v>0.88900000000000001</c:v>
                </c:pt>
                <c:pt idx="42447">
                  <c:v>0.56999999999999995</c:v>
                </c:pt>
                <c:pt idx="42448">
                  <c:v>0.92300000000000004</c:v>
                </c:pt>
                <c:pt idx="42449">
                  <c:v>0.52400000000000002</c:v>
                </c:pt>
                <c:pt idx="42450">
                  <c:v>0.86299999999999999</c:v>
                </c:pt>
                <c:pt idx="42451">
                  <c:v>0.53700000000000003</c:v>
                </c:pt>
                <c:pt idx="42452">
                  <c:v>0.53700000000000003</c:v>
                </c:pt>
                <c:pt idx="42453">
                  <c:v>0.51900000000000002</c:v>
                </c:pt>
                <c:pt idx="42454">
                  <c:v>0.85699999999999998</c:v>
                </c:pt>
                <c:pt idx="42455">
                  <c:v>0.86699999999999999</c:v>
                </c:pt>
                <c:pt idx="42456">
                  <c:v>0.93799999999999994</c:v>
                </c:pt>
                <c:pt idx="42457">
                  <c:v>0.86899999999999999</c:v>
                </c:pt>
                <c:pt idx="42458">
                  <c:v>0.86799999999999999</c:v>
                </c:pt>
                <c:pt idx="42459">
                  <c:v>0.94499999999999995</c:v>
                </c:pt>
                <c:pt idx="42460">
                  <c:v>0.92300000000000004</c:v>
                </c:pt>
                <c:pt idx="42461">
                  <c:v>0.89100000000000001</c:v>
                </c:pt>
                <c:pt idx="42462">
                  <c:v>0.86799999999999999</c:v>
                </c:pt>
                <c:pt idx="42463">
                  <c:v>0.52100000000000002</c:v>
                </c:pt>
                <c:pt idx="42464">
                  <c:v>0.52100000000000002</c:v>
                </c:pt>
                <c:pt idx="42465">
                  <c:v>0.94799999999999995</c:v>
                </c:pt>
                <c:pt idx="42466">
                  <c:v>0.94</c:v>
                </c:pt>
                <c:pt idx="42467">
                  <c:v>0.94599999999999995</c:v>
                </c:pt>
                <c:pt idx="42468">
                  <c:v>0.93899999999999995</c:v>
                </c:pt>
                <c:pt idx="42469">
                  <c:v>0.93100000000000005</c:v>
                </c:pt>
                <c:pt idx="42470">
                  <c:v>0.92300000000000004</c:v>
                </c:pt>
                <c:pt idx="42471">
                  <c:v>0.93799999999999994</c:v>
                </c:pt>
                <c:pt idx="42472">
                  <c:v>0.54400000000000004</c:v>
                </c:pt>
                <c:pt idx="42473">
                  <c:v>0.80600000000000005</c:v>
                </c:pt>
                <c:pt idx="42474">
                  <c:v>0.82899999999999996</c:v>
                </c:pt>
                <c:pt idx="42475">
                  <c:v>0.54400000000000004</c:v>
                </c:pt>
                <c:pt idx="42476">
                  <c:v>0.874</c:v>
                </c:pt>
                <c:pt idx="42477">
                  <c:v>0.94699999999999995</c:v>
                </c:pt>
                <c:pt idx="42478">
                  <c:v>0.94399999999999995</c:v>
                </c:pt>
                <c:pt idx="42479">
                  <c:v>0.92900000000000005</c:v>
                </c:pt>
                <c:pt idx="42480">
                  <c:v>0.876</c:v>
                </c:pt>
                <c:pt idx="42481">
                  <c:v>0.95099999999999996</c:v>
                </c:pt>
                <c:pt idx="42482">
                  <c:v>0.56799999999999995</c:v>
                </c:pt>
                <c:pt idx="42483">
                  <c:v>0.94299999999999995</c:v>
                </c:pt>
                <c:pt idx="42484">
                  <c:v>0.56799999999999995</c:v>
                </c:pt>
                <c:pt idx="42485">
                  <c:v>0.90400000000000003</c:v>
                </c:pt>
                <c:pt idx="42486">
                  <c:v>0.79900000000000004</c:v>
                </c:pt>
                <c:pt idx="42487">
                  <c:v>0.87</c:v>
                </c:pt>
                <c:pt idx="42488">
                  <c:v>0.91800000000000004</c:v>
                </c:pt>
                <c:pt idx="42489">
                  <c:v>0.89600000000000002</c:v>
                </c:pt>
                <c:pt idx="42490">
                  <c:v>0.94199999999999995</c:v>
                </c:pt>
                <c:pt idx="42491">
                  <c:v>0.54500000000000004</c:v>
                </c:pt>
                <c:pt idx="42492">
                  <c:v>0.90700000000000003</c:v>
                </c:pt>
                <c:pt idx="42493">
                  <c:v>0.95099999999999996</c:v>
                </c:pt>
                <c:pt idx="42494">
                  <c:v>0.90400000000000003</c:v>
                </c:pt>
                <c:pt idx="42495">
                  <c:v>0.54500000000000004</c:v>
                </c:pt>
                <c:pt idx="42496">
                  <c:v>0.94899999999999995</c:v>
                </c:pt>
                <c:pt idx="42497">
                  <c:v>0.95899999999999996</c:v>
                </c:pt>
                <c:pt idx="42498">
                  <c:v>0.55400000000000005</c:v>
                </c:pt>
                <c:pt idx="42499">
                  <c:v>0.54</c:v>
                </c:pt>
                <c:pt idx="42500">
                  <c:v>0.88900000000000001</c:v>
                </c:pt>
                <c:pt idx="42501">
                  <c:v>0.54</c:v>
                </c:pt>
                <c:pt idx="42502">
                  <c:v>0.82499999999999996</c:v>
                </c:pt>
                <c:pt idx="42503">
                  <c:v>0.89500000000000002</c:v>
                </c:pt>
                <c:pt idx="42504">
                  <c:v>0.86899999999999999</c:v>
                </c:pt>
                <c:pt idx="42505">
                  <c:v>0.66100000000000003</c:v>
                </c:pt>
                <c:pt idx="42506">
                  <c:v>0.94399999999999995</c:v>
                </c:pt>
                <c:pt idx="42507">
                  <c:v>0.56200000000000006</c:v>
                </c:pt>
                <c:pt idx="42508">
                  <c:v>0.94099999999999995</c:v>
                </c:pt>
                <c:pt idx="42509">
                  <c:v>0.56299999999999994</c:v>
                </c:pt>
                <c:pt idx="42510">
                  <c:v>0.64800000000000002</c:v>
                </c:pt>
                <c:pt idx="42511">
                  <c:v>0.56200000000000006</c:v>
                </c:pt>
                <c:pt idx="42512">
                  <c:v>0.85199999999999998</c:v>
                </c:pt>
                <c:pt idx="42513">
                  <c:v>0.95299999999999996</c:v>
                </c:pt>
                <c:pt idx="42514">
                  <c:v>0.878</c:v>
                </c:pt>
                <c:pt idx="42515">
                  <c:v>0.90400000000000003</c:v>
                </c:pt>
                <c:pt idx="42516">
                  <c:v>0.92600000000000005</c:v>
                </c:pt>
                <c:pt idx="42517">
                  <c:v>0.54100000000000004</c:v>
                </c:pt>
                <c:pt idx="42518">
                  <c:v>0.61199999999999999</c:v>
                </c:pt>
                <c:pt idx="42519">
                  <c:v>0.54100000000000004</c:v>
                </c:pt>
                <c:pt idx="42520">
                  <c:v>0.629</c:v>
                </c:pt>
                <c:pt idx="42521">
                  <c:v>0.54200000000000004</c:v>
                </c:pt>
                <c:pt idx="42522">
                  <c:v>0.68799999999999994</c:v>
                </c:pt>
                <c:pt idx="42523">
                  <c:v>0.91900000000000004</c:v>
                </c:pt>
                <c:pt idx="42524">
                  <c:v>0.93100000000000005</c:v>
                </c:pt>
                <c:pt idx="42525">
                  <c:v>0.84299999999999997</c:v>
                </c:pt>
                <c:pt idx="42526">
                  <c:v>0.58199999999999996</c:v>
                </c:pt>
                <c:pt idx="42527">
                  <c:v>0.65900000000000003</c:v>
                </c:pt>
                <c:pt idx="42528">
                  <c:v>0.95599999999999996</c:v>
                </c:pt>
                <c:pt idx="42529">
                  <c:v>0.874</c:v>
                </c:pt>
                <c:pt idx="42530">
                  <c:v>0.89600000000000002</c:v>
                </c:pt>
                <c:pt idx="42531">
                  <c:v>0.94799999999999995</c:v>
                </c:pt>
                <c:pt idx="42532">
                  <c:v>0.89700000000000002</c:v>
                </c:pt>
                <c:pt idx="42533">
                  <c:v>0.62</c:v>
                </c:pt>
                <c:pt idx="42534">
                  <c:v>0.52400000000000002</c:v>
                </c:pt>
                <c:pt idx="42535">
                  <c:v>0.877</c:v>
                </c:pt>
                <c:pt idx="42536">
                  <c:v>0.94</c:v>
                </c:pt>
                <c:pt idx="42537">
                  <c:v>0.92800000000000005</c:v>
                </c:pt>
                <c:pt idx="42538">
                  <c:v>0.58799999999999997</c:v>
                </c:pt>
                <c:pt idx="42539">
                  <c:v>0.54500000000000004</c:v>
                </c:pt>
                <c:pt idx="42540">
                  <c:v>0.91500000000000004</c:v>
                </c:pt>
                <c:pt idx="42541">
                  <c:v>0.95199999999999996</c:v>
                </c:pt>
                <c:pt idx="42542">
                  <c:v>0.58599999999999997</c:v>
                </c:pt>
                <c:pt idx="42543">
                  <c:v>0.88600000000000001</c:v>
                </c:pt>
                <c:pt idx="42544">
                  <c:v>0.91900000000000004</c:v>
                </c:pt>
                <c:pt idx="42545">
                  <c:v>0.59099999999999997</c:v>
                </c:pt>
                <c:pt idx="42546">
                  <c:v>0.59</c:v>
                </c:pt>
                <c:pt idx="42547">
                  <c:v>0.95299999999999996</c:v>
                </c:pt>
                <c:pt idx="42548">
                  <c:v>0.54500000000000004</c:v>
                </c:pt>
                <c:pt idx="42549">
                  <c:v>0.56799999999999995</c:v>
                </c:pt>
                <c:pt idx="42550">
                  <c:v>0.94099999999999995</c:v>
                </c:pt>
                <c:pt idx="42551">
                  <c:v>0.95599999999999996</c:v>
                </c:pt>
                <c:pt idx="42552">
                  <c:v>0.89400000000000002</c:v>
                </c:pt>
                <c:pt idx="42553">
                  <c:v>0.54900000000000004</c:v>
                </c:pt>
                <c:pt idx="42554">
                  <c:v>0.94699999999999995</c:v>
                </c:pt>
                <c:pt idx="42555">
                  <c:v>0.94899999999999995</c:v>
                </c:pt>
                <c:pt idx="42556">
                  <c:v>0.89500000000000002</c:v>
                </c:pt>
                <c:pt idx="42557">
                  <c:v>0.54800000000000004</c:v>
                </c:pt>
                <c:pt idx="42558">
                  <c:v>0.54900000000000004</c:v>
                </c:pt>
                <c:pt idx="42559">
                  <c:v>0.95199999999999996</c:v>
                </c:pt>
                <c:pt idx="42560">
                  <c:v>0.54500000000000004</c:v>
                </c:pt>
                <c:pt idx="42561">
                  <c:v>0.95199999999999996</c:v>
                </c:pt>
                <c:pt idx="42562">
                  <c:v>0.85699999999999998</c:v>
                </c:pt>
                <c:pt idx="42563">
                  <c:v>0.86899999999999999</c:v>
                </c:pt>
                <c:pt idx="42564">
                  <c:v>0.86299999999999999</c:v>
                </c:pt>
                <c:pt idx="42565">
                  <c:v>0.92700000000000005</c:v>
                </c:pt>
                <c:pt idx="42566">
                  <c:v>0.89700000000000002</c:v>
                </c:pt>
                <c:pt idx="42567">
                  <c:v>0.92400000000000004</c:v>
                </c:pt>
                <c:pt idx="42568">
                  <c:v>0.871</c:v>
                </c:pt>
                <c:pt idx="42569">
                  <c:v>0.94199999999999995</c:v>
                </c:pt>
                <c:pt idx="42570">
                  <c:v>0.871</c:v>
                </c:pt>
                <c:pt idx="42571">
                  <c:v>0.89400000000000002</c:v>
                </c:pt>
                <c:pt idx="42572">
                  <c:v>0.85899999999999999</c:v>
                </c:pt>
                <c:pt idx="42573">
                  <c:v>0.80600000000000005</c:v>
                </c:pt>
                <c:pt idx="42574">
                  <c:v>0.64900000000000002</c:v>
                </c:pt>
                <c:pt idx="42575">
                  <c:v>0.92400000000000004</c:v>
                </c:pt>
                <c:pt idx="42576">
                  <c:v>0.93700000000000006</c:v>
                </c:pt>
                <c:pt idx="42577">
                  <c:v>0.95199999999999996</c:v>
                </c:pt>
                <c:pt idx="42578">
                  <c:v>0.875</c:v>
                </c:pt>
                <c:pt idx="42579">
                  <c:v>0.95</c:v>
                </c:pt>
                <c:pt idx="42580">
                  <c:v>0.95099999999999996</c:v>
                </c:pt>
                <c:pt idx="42581">
                  <c:v>0.879</c:v>
                </c:pt>
                <c:pt idx="42582">
                  <c:v>0.95</c:v>
                </c:pt>
                <c:pt idx="42583">
                  <c:v>0.94299999999999995</c:v>
                </c:pt>
                <c:pt idx="42584">
                  <c:v>0.95499999999999996</c:v>
                </c:pt>
                <c:pt idx="42585">
                  <c:v>0.94799999999999995</c:v>
                </c:pt>
                <c:pt idx="42586">
                  <c:v>0.54600000000000004</c:v>
                </c:pt>
                <c:pt idx="42587">
                  <c:v>0.95</c:v>
                </c:pt>
                <c:pt idx="42588">
                  <c:v>0.79800000000000004</c:v>
                </c:pt>
                <c:pt idx="42589">
                  <c:v>0.54600000000000004</c:v>
                </c:pt>
                <c:pt idx="42590">
                  <c:v>0.93600000000000005</c:v>
                </c:pt>
                <c:pt idx="42591">
                  <c:v>0.94</c:v>
                </c:pt>
                <c:pt idx="42592">
                  <c:v>0.83</c:v>
                </c:pt>
                <c:pt idx="42593">
                  <c:v>0.92600000000000005</c:v>
                </c:pt>
                <c:pt idx="42594">
                  <c:v>0.61199999999999999</c:v>
                </c:pt>
                <c:pt idx="42595">
                  <c:v>0.871</c:v>
                </c:pt>
                <c:pt idx="42596">
                  <c:v>0.94499999999999995</c:v>
                </c:pt>
                <c:pt idx="42597">
                  <c:v>0.876</c:v>
                </c:pt>
                <c:pt idx="42598">
                  <c:v>0.95399999999999996</c:v>
                </c:pt>
                <c:pt idx="42599">
                  <c:v>0.56999999999999995</c:v>
                </c:pt>
                <c:pt idx="42600">
                  <c:v>0.95299999999999996</c:v>
                </c:pt>
                <c:pt idx="42601">
                  <c:v>0.56999999999999995</c:v>
                </c:pt>
                <c:pt idx="42602">
                  <c:v>0.94699999999999995</c:v>
                </c:pt>
                <c:pt idx="42603">
                  <c:v>0.90800000000000003</c:v>
                </c:pt>
                <c:pt idx="42604">
                  <c:v>0.57999999999999996</c:v>
                </c:pt>
                <c:pt idx="42605">
                  <c:v>0.89900000000000002</c:v>
                </c:pt>
                <c:pt idx="42606">
                  <c:v>0.92200000000000004</c:v>
                </c:pt>
                <c:pt idx="42607">
                  <c:v>0.89500000000000002</c:v>
                </c:pt>
                <c:pt idx="42608">
                  <c:v>0.96699999999999997</c:v>
                </c:pt>
                <c:pt idx="42609">
                  <c:v>0.91500000000000004</c:v>
                </c:pt>
                <c:pt idx="42610">
                  <c:v>0.871</c:v>
                </c:pt>
                <c:pt idx="42611">
                  <c:v>0.94799999999999995</c:v>
                </c:pt>
                <c:pt idx="42612">
                  <c:v>0.54100000000000004</c:v>
                </c:pt>
                <c:pt idx="42613">
                  <c:v>0.94499999999999995</c:v>
                </c:pt>
                <c:pt idx="42614">
                  <c:v>0.89200000000000002</c:v>
                </c:pt>
                <c:pt idx="42615">
                  <c:v>0.55600000000000005</c:v>
                </c:pt>
                <c:pt idx="42616">
                  <c:v>0.54100000000000004</c:v>
                </c:pt>
                <c:pt idx="42617">
                  <c:v>0.68200000000000005</c:v>
                </c:pt>
                <c:pt idx="42618">
                  <c:v>0.95699999999999996</c:v>
                </c:pt>
                <c:pt idx="42619">
                  <c:v>0.88</c:v>
                </c:pt>
                <c:pt idx="42620">
                  <c:v>0.66400000000000003</c:v>
                </c:pt>
                <c:pt idx="42621">
                  <c:v>0.56299999999999994</c:v>
                </c:pt>
                <c:pt idx="42622">
                  <c:v>0.65400000000000003</c:v>
                </c:pt>
                <c:pt idx="42623">
                  <c:v>0.56399999999999995</c:v>
                </c:pt>
                <c:pt idx="42624">
                  <c:v>0.56499999999999995</c:v>
                </c:pt>
                <c:pt idx="42625">
                  <c:v>0.85299999999999998</c:v>
                </c:pt>
                <c:pt idx="42626">
                  <c:v>0.90800000000000003</c:v>
                </c:pt>
                <c:pt idx="42627">
                  <c:v>0.83099999999999996</c:v>
                </c:pt>
                <c:pt idx="42628">
                  <c:v>0.61699999999999999</c:v>
                </c:pt>
                <c:pt idx="42629">
                  <c:v>0.63100000000000001</c:v>
                </c:pt>
                <c:pt idx="42630">
                  <c:v>0.879</c:v>
                </c:pt>
                <c:pt idx="42631">
                  <c:v>0.92400000000000004</c:v>
                </c:pt>
                <c:pt idx="42632">
                  <c:v>0.95099999999999996</c:v>
                </c:pt>
                <c:pt idx="42633">
                  <c:v>0.54400000000000004</c:v>
                </c:pt>
                <c:pt idx="42634">
                  <c:v>0.66300000000000003</c:v>
                </c:pt>
                <c:pt idx="42635">
                  <c:v>0.58499999999999996</c:v>
                </c:pt>
                <c:pt idx="42636">
                  <c:v>0.96299999999999997</c:v>
                </c:pt>
                <c:pt idx="42637">
                  <c:v>0.623</c:v>
                </c:pt>
                <c:pt idx="42638">
                  <c:v>0.89900000000000002</c:v>
                </c:pt>
                <c:pt idx="42639">
                  <c:v>0.84399999999999997</c:v>
                </c:pt>
                <c:pt idx="42640">
                  <c:v>0.94599999999999995</c:v>
                </c:pt>
                <c:pt idx="42641">
                  <c:v>0.89900000000000002</c:v>
                </c:pt>
                <c:pt idx="42642">
                  <c:v>0.92800000000000005</c:v>
                </c:pt>
                <c:pt idx="42643">
                  <c:v>0.93400000000000005</c:v>
                </c:pt>
                <c:pt idx="42644">
                  <c:v>0.54600000000000004</c:v>
                </c:pt>
                <c:pt idx="42645">
                  <c:v>0.95899999999999996</c:v>
                </c:pt>
                <c:pt idx="42646">
                  <c:v>0.91900000000000004</c:v>
                </c:pt>
                <c:pt idx="42647">
                  <c:v>0.84799999999999998</c:v>
                </c:pt>
                <c:pt idx="42648">
                  <c:v>0.98599999999999999</c:v>
                </c:pt>
                <c:pt idx="42649">
                  <c:v>0.55500000000000005</c:v>
                </c:pt>
                <c:pt idx="42650">
                  <c:v>0.95299999999999996</c:v>
                </c:pt>
                <c:pt idx="42651">
                  <c:v>0.92700000000000005</c:v>
                </c:pt>
                <c:pt idx="42652">
                  <c:v>0.85399999999999998</c:v>
                </c:pt>
                <c:pt idx="42653">
                  <c:v>0.80300000000000005</c:v>
                </c:pt>
                <c:pt idx="42654">
                  <c:v>0.94399999999999995</c:v>
                </c:pt>
                <c:pt idx="42655">
                  <c:v>0.81499999999999995</c:v>
                </c:pt>
                <c:pt idx="42656">
                  <c:v>0.93200000000000005</c:v>
                </c:pt>
                <c:pt idx="42657">
                  <c:v>0.81200000000000006</c:v>
                </c:pt>
                <c:pt idx="42658">
                  <c:v>0.85499999999999998</c:v>
                </c:pt>
                <c:pt idx="42659">
                  <c:v>0.83199999999999996</c:v>
                </c:pt>
                <c:pt idx="42660">
                  <c:v>0.81399999999999995</c:v>
                </c:pt>
                <c:pt idx="42661">
                  <c:v>0.94499999999999995</c:v>
                </c:pt>
                <c:pt idx="42662">
                  <c:v>0.77</c:v>
                </c:pt>
                <c:pt idx="42663">
                  <c:v>1.0009999999999999</c:v>
                </c:pt>
                <c:pt idx="42664">
                  <c:v>0.74</c:v>
                </c:pt>
                <c:pt idx="42665">
                  <c:v>0.95599999999999996</c:v>
                </c:pt>
                <c:pt idx="42666">
                  <c:v>0.97499999999999998</c:v>
                </c:pt>
                <c:pt idx="42667">
                  <c:v>0.95399999999999996</c:v>
                </c:pt>
                <c:pt idx="42668">
                  <c:v>0.745</c:v>
                </c:pt>
                <c:pt idx="42669">
                  <c:v>0.83299999999999996</c:v>
                </c:pt>
                <c:pt idx="42670">
                  <c:v>0.82799999999999996</c:v>
                </c:pt>
                <c:pt idx="42671">
                  <c:v>0.82899999999999996</c:v>
                </c:pt>
                <c:pt idx="42672">
                  <c:v>0.83899999999999997</c:v>
                </c:pt>
                <c:pt idx="42673">
                  <c:v>0.85699999999999998</c:v>
                </c:pt>
                <c:pt idx="42674">
                  <c:v>0.98799999999999999</c:v>
                </c:pt>
                <c:pt idx="42675">
                  <c:v>0.98099999999999998</c:v>
                </c:pt>
                <c:pt idx="42676">
                  <c:v>0.98499999999999999</c:v>
                </c:pt>
                <c:pt idx="42677">
                  <c:v>0.98299999999999998</c:v>
                </c:pt>
                <c:pt idx="42678">
                  <c:v>0.82699999999999996</c:v>
                </c:pt>
                <c:pt idx="42679">
                  <c:v>0.97699999999999998</c:v>
                </c:pt>
                <c:pt idx="42680">
                  <c:v>0.85199999999999998</c:v>
                </c:pt>
                <c:pt idx="42681">
                  <c:v>0.95199999999999996</c:v>
                </c:pt>
                <c:pt idx="42682">
                  <c:v>0.57299999999999995</c:v>
                </c:pt>
                <c:pt idx="42683">
                  <c:v>0.81899999999999995</c:v>
                </c:pt>
                <c:pt idx="42684">
                  <c:v>0.83399999999999996</c:v>
                </c:pt>
                <c:pt idx="42685">
                  <c:v>0.98899999999999999</c:v>
                </c:pt>
                <c:pt idx="42686">
                  <c:v>0.98299999999999998</c:v>
                </c:pt>
                <c:pt idx="42687">
                  <c:v>0.97499999999999998</c:v>
                </c:pt>
                <c:pt idx="42688">
                  <c:v>0.96499999999999997</c:v>
                </c:pt>
                <c:pt idx="42689">
                  <c:v>0.98399999999999999</c:v>
                </c:pt>
                <c:pt idx="42690">
                  <c:v>0.83199999999999996</c:v>
                </c:pt>
                <c:pt idx="42691">
                  <c:v>0.76300000000000001</c:v>
                </c:pt>
                <c:pt idx="42692">
                  <c:v>0.54</c:v>
                </c:pt>
                <c:pt idx="42693">
                  <c:v>0.96</c:v>
                </c:pt>
                <c:pt idx="42694">
                  <c:v>0.96799999999999997</c:v>
                </c:pt>
                <c:pt idx="42695">
                  <c:v>0.81200000000000006</c:v>
                </c:pt>
                <c:pt idx="42696">
                  <c:v>0.85899999999999999</c:v>
                </c:pt>
                <c:pt idx="42697">
                  <c:v>0.97599999999999998</c:v>
                </c:pt>
                <c:pt idx="42698">
                  <c:v>0.83099999999999996</c:v>
                </c:pt>
                <c:pt idx="42699">
                  <c:v>0.98099999999999998</c:v>
                </c:pt>
                <c:pt idx="42700">
                  <c:v>1.0009999999999999</c:v>
                </c:pt>
                <c:pt idx="42701">
                  <c:v>0.93500000000000005</c:v>
                </c:pt>
                <c:pt idx="42702">
                  <c:v>0.83399999999999996</c:v>
                </c:pt>
                <c:pt idx="42703">
                  <c:v>0.83199999999999996</c:v>
                </c:pt>
                <c:pt idx="42704">
                  <c:v>0.85599999999999998</c:v>
                </c:pt>
                <c:pt idx="42705">
                  <c:v>0.54700000000000004</c:v>
                </c:pt>
                <c:pt idx="42706">
                  <c:v>0.99</c:v>
                </c:pt>
                <c:pt idx="42707">
                  <c:v>0.84</c:v>
                </c:pt>
                <c:pt idx="42708">
                  <c:v>0.95099999999999996</c:v>
                </c:pt>
                <c:pt idx="42709">
                  <c:v>0.95899999999999996</c:v>
                </c:pt>
                <c:pt idx="42710">
                  <c:v>0.78700000000000003</c:v>
                </c:pt>
                <c:pt idx="42711">
                  <c:v>0.85199999999999998</c:v>
                </c:pt>
                <c:pt idx="42712">
                  <c:v>0.79800000000000004</c:v>
                </c:pt>
                <c:pt idx="42713">
                  <c:v>0.752</c:v>
                </c:pt>
                <c:pt idx="42714">
                  <c:v>0.52500000000000002</c:v>
                </c:pt>
                <c:pt idx="42715">
                  <c:v>0.85799999999999998</c:v>
                </c:pt>
                <c:pt idx="42716">
                  <c:v>0.58099999999999996</c:v>
                </c:pt>
                <c:pt idx="42717">
                  <c:v>0.60099999999999998</c:v>
                </c:pt>
                <c:pt idx="42718">
                  <c:v>0.79700000000000004</c:v>
                </c:pt>
                <c:pt idx="42719">
                  <c:v>0.873</c:v>
                </c:pt>
                <c:pt idx="42720">
                  <c:v>0.55200000000000005</c:v>
                </c:pt>
                <c:pt idx="42721">
                  <c:v>0.98699999999999999</c:v>
                </c:pt>
                <c:pt idx="42722">
                  <c:v>0.54400000000000004</c:v>
                </c:pt>
                <c:pt idx="42723">
                  <c:v>0.76500000000000001</c:v>
                </c:pt>
                <c:pt idx="42724">
                  <c:v>0.58299999999999996</c:v>
                </c:pt>
                <c:pt idx="42725">
                  <c:v>0.95099999999999996</c:v>
                </c:pt>
                <c:pt idx="42726">
                  <c:v>0.96199999999999997</c:v>
                </c:pt>
                <c:pt idx="42727">
                  <c:v>0.98099999999999998</c:v>
                </c:pt>
                <c:pt idx="42728">
                  <c:v>0.55200000000000005</c:v>
                </c:pt>
                <c:pt idx="42729">
                  <c:v>0.99099999999999999</c:v>
                </c:pt>
                <c:pt idx="42730">
                  <c:v>0.94699999999999995</c:v>
                </c:pt>
                <c:pt idx="42731">
                  <c:v>1</c:v>
                </c:pt>
                <c:pt idx="42732">
                  <c:v>1.0009999999999999</c:v>
                </c:pt>
                <c:pt idx="42733">
                  <c:v>0.98</c:v>
                </c:pt>
                <c:pt idx="42734">
                  <c:v>0.98799999999999999</c:v>
                </c:pt>
                <c:pt idx="42735">
                  <c:v>0.85699999999999998</c:v>
                </c:pt>
                <c:pt idx="42736">
                  <c:v>0.81100000000000005</c:v>
                </c:pt>
                <c:pt idx="42737">
                  <c:v>0.95599999999999996</c:v>
                </c:pt>
                <c:pt idx="42738">
                  <c:v>0.85699999999999998</c:v>
                </c:pt>
                <c:pt idx="42739">
                  <c:v>0.80200000000000005</c:v>
                </c:pt>
                <c:pt idx="42740">
                  <c:v>0.94599999999999995</c:v>
                </c:pt>
                <c:pt idx="42741">
                  <c:v>0.96199999999999997</c:v>
                </c:pt>
                <c:pt idx="42742">
                  <c:v>0.85099999999999998</c:v>
                </c:pt>
                <c:pt idx="42743">
                  <c:v>0.83299999999999996</c:v>
                </c:pt>
                <c:pt idx="42744">
                  <c:v>0.81799999999999995</c:v>
                </c:pt>
                <c:pt idx="42745">
                  <c:v>0.93100000000000005</c:v>
                </c:pt>
                <c:pt idx="42746">
                  <c:v>0.85699999999999998</c:v>
                </c:pt>
                <c:pt idx="42747">
                  <c:v>0.94799999999999995</c:v>
                </c:pt>
                <c:pt idx="42748">
                  <c:v>0.93600000000000005</c:v>
                </c:pt>
                <c:pt idx="42749">
                  <c:v>0.95499999999999996</c:v>
                </c:pt>
                <c:pt idx="42750">
                  <c:v>0.81699999999999995</c:v>
                </c:pt>
                <c:pt idx="42751">
                  <c:v>0.996</c:v>
                </c:pt>
                <c:pt idx="42752">
                  <c:v>0.83399999999999996</c:v>
                </c:pt>
                <c:pt idx="42753">
                  <c:v>0.84</c:v>
                </c:pt>
                <c:pt idx="42754">
                  <c:v>0.81399999999999995</c:v>
                </c:pt>
                <c:pt idx="42755">
                  <c:v>0.99099999999999999</c:v>
                </c:pt>
                <c:pt idx="42756">
                  <c:v>0.97899999999999998</c:v>
                </c:pt>
                <c:pt idx="42757">
                  <c:v>0.77600000000000002</c:v>
                </c:pt>
                <c:pt idx="42758">
                  <c:v>1.006</c:v>
                </c:pt>
                <c:pt idx="42759">
                  <c:v>0.82899999999999996</c:v>
                </c:pt>
                <c:pt idx="42760">
                  <c:v>0.85899999999999999</c:v>
                </c:pt>
                <c:pt idx="42761">
                  <c:v>0.96099999999999997</c:v>
                </c:pt>
                <c:pt idx="42762">
                  <c:v>0.95399999999999996</c:v>
                </c:pt>
                <c:pt idx="42763">
                  <c:v>0.97</c:v>
                </c:pt>
                <c:pt idx="42764">
                  <c:v>0.83499999999999996</c:v>
                </c:pt>
                <c:pt idx="42765">
                  <c:v>1.008</c:v>
                </c:pt>
                <c:pt idx="42766">
                  <c:v>0.99</c:v>
                </c:pt>
                <c:pt idx="42767">
                  <c:v>0.97099999999999997</c:v>
                </c:pt>
                <c:pt idx="42768">
                  <c:v>0.98099999999999998</c:v>
                </c:pt>
                <c:pt idx="42769">
                  <c:v>0.98699999999999999</c:v>
                </c:pt>
                <c:pt idx="42770">
                  <c:v>0.98599999999999999</c:v>
                </c:pt>
                <c:pt idx="42771">
                  <c:v>0.98099999999999998</c:v>
                </c:pt>
                <c:pt idx="42772">
                  <c:v>0.85499999999999998</c:v>
                </c:pt>
                <c:pt idx="42773">
                  <c:v>0.83</c:v>
                </c:pt>
                <c:pt idx="42774">
                  <c:v>0.95399999999999996</c:v>
                </c:pt>
                <c:pt idx="42775">
                  <c:v>0.83299999999999996</c:v>
                </c:pt>
                <c:pt idx="42776">
                  <c:v>0.98299999999999998</c:v>
                </c:pt>
                <c:pt idx="42777">
                  <c:v>0.81799999999999995</c:v>
                </c:pt>
                <c:pt idx="42778">
                  <c:v>0.98</c:v>
                </c:pt>
                <c:pt idx="42779">
                  <c:v>0.82399999999999995</c:v>
                </c:pt>
                <c:pt idx="42780">
                  <c:v>0.97</c:v>
                </c:pt>
                <c:pt idx="42781">
                  <c:v>0.97499999999999998</c:v>
                </c:pt>
                <c:pt idx="42782">
                  <c:v>0.97599999999999998</c:v>
                </c:pt>
                <c:pt idx="42783">
                  <c:v>0.98799999999999999</c:v>
                </c:pt>
                <c:pt idx="42784">
                  <c:v>0.86099999999999999</c:v>
                </c:pt>
                <c:pt idx="42785">
                  <c:v>0.99</c:v>
                </c:pt>
                <c:pt idx="42786">
                  <c:v>0.98299999999999998</c:v>
                </c:pt>
                <c:pt idx="42787">
                  <c:v>0.95699999999999996</c:v>
                </c:pt>
                <c:pt idx="42788">
                  <c:v>0.83799999999999997</c:v>
                </c:pt>
                <c:pt idx="42789">
                  <c:v>0.82699999999999996</c:v>
                </c:pt>
                <c:pt idx="42790">
                  <c:v>0.92900000000000005</c:v>
                </c:pt>
                <c:pt idx="42791">
                  <c:v>0.98</c:v>
                </c:pt>
                <c:pt idx="42792">
                  <c:v>0.98099999999999998</c:v>
                </c:pt>
                <c:pt idx="42793">
                  <c:v>0.84099999999999997</c:v>
                </c:pt>
                <c:pt idx="42794">
                  <c:v>0.54100000000000004</c:v>
                </c:pt>
                <c:pt idx="42795">
                  <c:v>0.96199999999999997</c:v>
                </c:pt>
                <c:pt idx="42796">
                  <c:v>0.82099999999999995</c:v>
                </c:pt>
                <c:pt idx="42797">
                  <c:v>0.81100000000000005</c:v>
                </c:pt>
                <c:pt idx="42798">
                  <c:v>0.97</c:v>
                </c:pt>
                <c:pt idx="42799">
                  <c:v>0.83599999999999997</c:v>
                </c:pt>
                <c:pt idx="42800">
                  <c:v>1.0049999999999999</c:v>
                </c:pt>
                <c:pt idx="42801">
                  <c:v>0.81699999999999995</c:v>
                </c:pt>
                <c:pt idx="42802">
                  <c:v>0.83899999999999997</c:v>
                </c:pt>
                <c:pt idx="42803">
                  <c:v>0.93899999999999995</c:v>
                </c:pt>
                <c:pt idx="42804">
                  <c:v>0.85699999999999998</c:v>
                </c:pt>
                <c:pt idx="42805">
                  <c:v>0.54900000000000004</c:v>
                </c:pt>
                <c:pt idx="42806">
                  <c:v>0.95499999999999996</c:v>
                </c:pt>
                <c:pt idx="42807">
                  <c:v>0.85499999999999998</c:v>
                </c:pt>
                <c:pt idx="42808">
                  <c:v>0.96299999999999997</c:v>
                </c:pt>
                <c:pt idx="42809">
                  <c:v>0.79700000000000004</c:v>
                </c:pt>
                <c:pt idx="42810">
                  <c:v>0.75700000000000001</c:v>
                </c:pt>
                <c:pt idx="42811">
                  <c:v>0.83399999999999996</c:v>
                </c:pt>
                <c:pt idx="42812">
                  <c:v>0.79400000000000004</c:v>
                </c:pt>
                <c:pt idx="42813">
                  <c:v>0.86</c:v>
                </c:pt>
                <c:pt idx="42814">
                  <c:v>0.81599999999999995</c:v>
                </c:pt>
                <c:pt idx="42815">
                  <c:v>0.60499999999999998</c:v>
                </c:pt>
                <c:pt idx="42816">
                  <c:v>0.98799999999999999</c:v>
                </c:pt>
                <c:pt idx="42817">
                  <c:v>0.80300000000000005</c:v>
                </c:pt>
                <c:pt idx="42818">
                  <c:v>0.81499999999999995</c:v>
                </c:pt>
                <c:pt idx="42819">
                  <c:v>0.877</c:v>
                </c:pt>
                <c:pt idx="42820">
                  <c:v>1.006</c:v>
                </c:pt>
                <c:pt idx="42821">
                  <c:v>0.81499999999999995</c:v>
                </c:pt>
                <c:pt idx="42822">
                  <c:v>1.016</c:v>
                </c:pt>
                <c:pt idx="42823">
                  <c:v>0.98499999999999999</c:v>
                </c:pt>
                <c:pt idx="42824">
                  <c:v>0.83499999999999996</c:v>
                </c:pt>
                <c:pt idx="42825">
                  <c:v>0.54500000000000004</c:v>
                </c:pt>
                <c:pt idx="42826">
                  <c:v>0.76500000000000001</c:v>
                </c:pt>
                <c:pt idx="42827">
                  <c:v>0.95499999999999996</c:v>
                </c:pt>
                <c:pt idx="42828">
                  <c:v>0.99</c:v>
                </c:pt>
                <c:pt idx="42829">
                  <c:v>0.96199999999999997</c:v>
                </c:pt>
                <c:pt idx="42830">
                  <c:v>0.98399999999999999</c:v>
                </c:pt>
                <c:pt idx="42831">
                  <c:v>0.996</c:v>
                </c:pt>
                <c:pt idx="42832">
                  <c:v>0.82599999999999996</c:v>
                </c:pt>
                <c:pt idx="42833">
                  <c:v>1.006</c:v>
                </c:pt>
                <c:pt idx="42834">
                  <c:v>0.85799999999999998</c:v>
                </c:pt>
                <c:pt idx="42835">
                  <c:v>0.81599999999999995</c:v>
                </c:pt>
                <c:pt idx="42836">
                  <c:v>0.95899999999999996</c:v>
                </c:pt>
                <c:pt idx="42837">
                  <c:v>0.95</c:v>
                </c:pt>
                <c:pt idx="42838">
                  <c:v>0.85799999999999998</c:v>
                </c:pt>
                <c:pt idx="42839">
                  <c:v>0.96399999999999997</c:v>
                </c:pt>
                <c:pt idx="42840">
                  <c:v>0.85399999999999998</c:v>
                </c:pt>
                <c:pt idx="42841">
                  <c:v>0.80200000000000005</c:v>
                </c:pt>
                <c:pt idx="42842">
                  <c:v>0.83399999999999996</c:v>
                </c:pt>
                <c:pt idx="42843">
                  <c:v>0.84199999999999997</c:v>
                </c:pt>
                <c:pt idx="42844">
                  <c:v>0.79700000000000004</c:v>
                </c:pt>
                <c:pt idx="42845">
                  <c:v>0.81200000000000006</c:v>
                </c:pt>
                <c:pt idx="42846">
                  <c:v>0.93400000000000005</c:v>
                </c:pt>
                <c:pt idx="42847">
                  <c:v>0.86</c:v>
                </c:pt>
                <c:pt idx="42848">
                  <c:v>0.81399999999999995</c:v>
                </c:pt>
                <c:pt idx="42849">
                  <c:v>0.95199999999999996</c:v>
                </c:pt>
                <c:pt idx="42850">
                  <c:v>0.82099999999999995</c:v>
                </c:pt>
                <c:pt idx="42851">
                  <c:v>1.0009999999999999</c:v>
                </c:pt>
                <c:pt idx="42852">
                  <c:v>0.86099999999999999</c:v>
                </c:pt>
                <c:pt idx="42853">
                  <c:v>0.95699999999999996</c:v>
                </c:pt>
                <c:pt idx="42854">
                  <c:v>0.83499999999999996</c:v>
                </c:pt>
                <c:pt idx="42855">
                  <c:v>0.79500000000000004</c:v>
                </c:pt>
                <c:pt idx="42856">
                  <c:v>0.81699999999999995</c:v>
                </c:pt>
                <c:pt idx="42857">
                  <c:v>0.99</c:v>
                </c:pt>
                <c:pt idx="42858">
                  <c:v>0.98199999999999998</c:v>
                </c:pt>
                <c:pt idx="42859">
                  <c:v>0.83</c:v>
                </c:pt>
                <c:pt idx="42860">
                  <c:v>0.82199999999999995</c:v>
                </c:pt>
                <c:pt idx="42861">
                  <c:v>0.86099999999999999</c:v>
                </c:pt>
                <c:pt idx="42862">
                  <c:v>0.78200000000000003</c:v>
                </c:pt>
                <c:pt idx="42863">
                  <c:v>1.01</c:v>
                </c:pt>
                <c:pt idx="42864">
                  <c:v>0.97599999999999998</c:v>
                </c:pt>
                <c:pt idx="42865">
                  <c:v>0.96499999999999997</c:v>
                </c:pt>
                <c:pt idx="42866">
                  <c:v>0.95199999999999996</c:v>
                </c:pt>
                <c:pt idx="42867">
                  <c:v>0.98199999999999998</c:v>
                </c:pt>
                <c:pt idx="42868">
                  <c:v>0.80100000000000005</c:v>
                </c:pt>
                <c:pt idx="42869">
                  <c:v>0.83299999999999996</c:v>
                </c:pt>
                <c:pt idx="42870">
                  <c:v>0.99</c:v>
                </c:pt>
                <c:pt idx="42871">
                  <c:v>1.012</c:v>
                </c:pt>
                <c:pt idx="42872">
                  <c:v>0.98499999999999999</c:v>
                </c:pt>
                <c:pt idx="42873">
                  <c:v>0.85799999999999998</c:v>
                </c:pt>
                <c:pt idx="42874">
                  <c:v>0.98</c:v>
                </c:pt>
                <c:pt idx="42875">
                  <c:v>0.80400000000000005</c:v>
                </c:pt>
                <c:pt idx="42876">
                  <c:v>0.99</c:v>
                </c:pt>
                <c:pt idx="42877">
                  <c:v>0.98399999999999999</c:v>
                </c:pt>
                <c:pt idx="42878">
                  <c:v>0.97599999999999998</c:v>
                </c:pt>
                <c:pt idx="42879">
                  <c:v>0.98</c:v>
                </c:pt>
                <c:pt idx="42880">
                  <c:v>0.98099999999999998</c:v>
                </c:pt>
                <c:pt idx="42881">
                  <c:v>0.95599999999999996</c:v>
                </c:pt>
                <c:pt idx="42882">
                  <c:v>0.98799999999999999</c:v>
                </c:pt>
                <c:pt idx="42883">
                  <c:v>0.84199999999999997</c:v>
                </c:pt>
                <c:pt idx="42884">
                  <c:v>0.99099999999999999</c:v>
                </c:pt>
                <c:pt idx="42885">
                  <c:v>0.61</c:v>
                </c:pt>
                <c:pt idx="42886">
                  <c:v>0.82799999999999996</c:v>
                </c:pt>
                <c:pt idx="42887">
                  <c:v>0.81899999999999995</c:v>
                </c:pt>
                <c:pt idx="42888">
                  <c:v>0.84299999999999997</c:v>
                </c:pt>
                <c:pt idx="42889">
                  <c:v>0.83299999999999996</c:v>
                </c:pt>
                <c:pt idx="42890">
                  <c:v>0.96099999999999997</c:v>
                </c:pt>
                <c:pt idx="42891">
                  <c:v>0.995</c:v>
                </c:pt>
                <c:pt idx="42892">
                  <c:v>0.98599999999999999</c:v>
                </c:pt>
                <c:pt idx="42893">
                  <c:v>0.98499999999999999</c:v>
                </c:pt>
                <c:pt idx="42894">
                  <c:v>0.93200000000000005</c:v>
                </c:pt>
                <c:pt idx="42895">
                  <c:v>0.81599999999999995</c:v>
                </c:pt>
                <c:pt idx="42896">
                  <c:v>0.84099999999999997</c:v>
                </c:pt>
                <c:pt idx="42897">
                  <c:v>1.0089999999999999</c:v>
                </c:pt>
                <c:pt idx="42898">
                  <c:v>0.82399999999999995</c:v>
                </c:pt>
                <c:pt idx="42899">
                  <c:v>0.84399999999999997</c:v>
                </c:pt>
                <c:pt idx="42900">
                  <c:v>0.54200000000000004</c:v>
                </c:pt>
                <c:pt idx="42901">
                  <c:v>0.96499999999999997</c:v>
                </c:pt>
                <c:pt idx="42902">
                  <c:v>0.80100000000000005</c:v>
                </c:pt>
                <c:pt idx="42903">
                  <c:v>0.80500000000000005</c:v>
                </c:pt>
                <c:pt idx="42904">
                  <c:v>0.84299999999999997</c:v>
                </c:pt>
                <c:pt idx="42905">
                  <c:v>0.97299999999999998</c:v>
                </c:pt>
                <c:pt idx="42906">
                  <c:v>0.80800000000000005</c:v>
                </c:pt>
                <c:pt idx="42907">
                  <c:v>0.82199999999999995</c:v>
                </c:pt>
                <c:pt idx="42908">
                  <c:v>0.81599999999999995</c:v>
                </c:pt>
                <c:pt idx="42909">
                  <c:v>0.94299999999999995</c:v>
                </c:pt>
                <c:pt idx="42910">
                  <c:v>0.83399999999999996</c:v>
                </c:pt>
                <c:pt idx="42911">
                  <c:v>0.80500000000000005</c:v>
                </c:pt>
                <c:pt idx="42912">
                  <c:v>0.85699999999999998</c:v>
                </c:pt>
                <c:pt idx="42913">
                  <c:v>0.95799999999999996</c:v>
                </c:pt>
                <c:pt idx="42914">
                  <c:v>0.83799999999999997</c:v>
                </c:pt>
                <c:pt idx="42915">
                  <c:v>0.76100000000000001</c:v>
                </c:pt>
                <c:pt idx="42916">
                  <c:v>0.85799999999999998</c:v>
                </c:pt>
                <c:pt idx="42917">
                  <c:v>0.80500000000000005</c:v>
                </c:pt>
                <c:pt idx="42918">
                  <c:v>0.86199999999999999</c:v>
                </c:pt>
                <c:pt idx="42919">
                  <c:v>0.81899999999999995</c:v>
                </c:pt>
                <c:pt idx="42920">
                  <c:v>0.60799999999999998</c:v>
                </c:pt>
                <c:pt idx="42921">
                  <c:v>0.79900000000000004</c:v>
                </c:pt>
                <c:pt idx="42922">
                  <c:v>0.80800000000000005</c:v>
                </c:pt>
                <c:pt idx="42923">
                  <c:v>0.83499999999999996</c:v>
                </c:pt>
                <c:pt idx="42924">
                  <c:v>1.0089999999999999</c:v>
                </c:pt>
                <c:pt idx="42925">
                  <c:v>0.88</c:v>
                </c:pt>
                <c:pt idx="42926">
                  <c:v>0.81799999999999995</c:v>
                </c:pt>
                <c:pt idx="42927">
                  <c:v>0.81799999999999995</c:v>
                </c:pt>
                <c:pt idx="42928">
                  <c:v>0.79200000000000004</c:v>
                </c:pt>
                <c:pt idx="42929">
                  <c:v>0.82599999999999996</c:v>
                </c:pt>
                <c:pt idx="42930">
                  <c:v>1.018</c:v>
                </c:pt>
                <c:pt idx="42931">
                  <c:v>0.95899999999999996</c:v>
                </c:pt>
                <c:pt idx="42932">
                  <c:v>0.96099999999999997</c:v>
                </c:pt>
                <c:pt idx="42933">
                  <c:v>0.80300000000000005</c:v>
                </c:pt>
                <c:pt idx="42934">
                  <c:v>0.82899999999999996</c:v>
                </c:pt>
                <c:pt idx="42935">
                  <c:v>0.81699999999999995</c:v>
                </c:pt>
                <c:pt idx="42936">
                  <c:v>1.0089999999999999</c:v>
                </c:pt>
                <c:pt idx="42937">
                  <c:v>1.0089999999999999</c:v>
                </c:pt>
                <c:pt idx="42938">
                  <c:v>0.86</c:v>
                </c:pt>
                <c:pt idx="42939">
                  <c:v>0.82</c:v>
                </c:pt>
                <c:pt idx="42940">
                  <c:v>0.81</c:v>
                </c:pt>
                <c:pt idx="42941">
                  <c:v>0.96</c:v>
                </c:pt>
                <c:pt idx="42942">
                  <c:v>0.95399999999999996</c:v>
                </c:pt>
                <c:pt idx="42943">
                  <c:v>0.85899999999999999</c:v>
                </c:pt>
                <c:pt idx="42944">
                  <c:v>0.96599999999999997</c:v>
                </c:pt>
                <c:pt idx="42945">
                  <c:v>0.54600000000000004</c:v>
                </c:pt>
                <c:pt idx="42946">
                  <c:v>0.754</c:v>
                </c:pt>
                <c:pt idx="42947">
                  <c:v>0.76400000000000001</c:v>
                </c:pt>
                <c:pt idx="42948">
                  <c:v>0.89300000000000002</c:v>
                </c:pt>
                <c:pt idx="42949">
                  <c:v>0.81299999999999994</c:v>
                </c:pt>
                <c:pt idx="42950">
                  <c:v>0.76600000000000001</c:v>
                </c:pt>
                <c:pt idx="42951">
                  <c:v>0.89900000000000002</c:v>
                </c:pt>
                <c:pt idx="42952">
                  <c:v>0.91200000000000003</c:v>
                </c:pt>
                <c:pt idx="42953">
                  <c:v>0.95299999999999996</c:v>
                </c:pt>
                <c:pt idx="42954">
                  <c:v>0.77300000000000002</c:v>
                </c:pt>
                <c:pt idx="42955">
                  <c:v>0.81399999999999995</c:v>
                </c:pt>
                <c:pt idx="42956">
                  <c:v>0.81</c:v>
                </c:pt>
                <c:pt idx="42957">
                  <c:v>0.76800000000000002</c:v>
                </c:pt>
                <c:pt idx="42958">
                  <c:v>0.90700000000000003</c:v>
                </c:pt>
                <c:pt idx="42959">
                  <c:v>0.81399999999999995</c:v>
                </c:pt>
                <c:pt idx="42960">
                  <c:v>0.77300000000000002</c:v>
                </c:pt>
                <c:pt idx="42961">
                  <c:v>0.93799999999999994</c:v>
                </c:pt>
                <c:pt idx="42962">
                  <c:v>0.93200000000000005</c:v>
                </c:pt>
                <c:pt idx="42963">
                  <c:v>0.96199999999999997</c:v>
                </c:pt>
                <c:pt idx="42964">
                  <c:v>0.74299999999999999</c:v>
                </c:pt>
                <c:pt idx="42965">
                  <c:v>0.93700000000000006</c:v>
                </c:pt>
                <c:pt idx="42966">
                  <c:v>0.94199999999999995</c:v>
                </c:pt>
                <c:pt idx="42967">
                  <c:v>0.93700000000000006</c:v>
                </c:pt>
                <c:pt idx="42968">
                  <c:v>0.81100000000000005</c:v>
                </c:pt>
                <c:pt idx="42969">
                  <c:v>0.75700000000000001</c:v>
                </c:pt>
                <c:pt idx="42970">
                  <c:v>0.92</c:v>
                </c:pt>
                <c:pt idx="42971">
                  <c:v>0.93500000000000005</c:v>
                </c:pt>
                <c:pt idx="42972">
                  <c:v>0.96399999999999997</c:v>
                </c:pt>
                <c:pt idx="42973">
                  <c:v>0.90500000000000003</c:v>
                </c:pt>
                <c:pt idx="42974">
                  <c:v>0.94199999999999995</c:v>
                </c:pt>
                <c:pt idx="42975">
                  <c:v>0.93899999999999995</c:v>
                </c:pt>
                <c:pt idx="42976">
                  <c:v>0.93200000000000005</c:v>
                </c:pt>
                <c:pt idx="42977">
                  <c:v>0.76</c:v>
                </c:pt>
                <c:pt idx="42978">
                  <c:v>0.93500000000000005</c:v>
                </c:pt>
                <c:pt idx="42979">
                  <c:v>0.93600000000000005</c:v>
                </c:pt>
                <c:pt idx="42980">
                  <c:v>0.81100000000000005</c:v>
                </c:pt>
                <c:pt idx="42981">
                  <c:v>0.94099999999999995</c:v>
                </c:pt>
                <c:pt idx="42982">
                  <c:v>0.54900000000000004</c:v>
                </c:pt>
                <c:pt idx="42983">
                  <c:v>0.75900000000000001</c:v>
                </c:pt>
                <c:pt idx="42984">
                  <c:v>0.79600000000000004</c:v>
                </c:pt>
                <c:pt idx="42985">
                  <c:v>0.92200000000000004</c:v>
                </c:pt>
                <c:pt idx="42986">
                  <c:v>0.78</c:v>
                </c:pt>
                <c:pt idx="42987">
                  <c:v>0.94099999999999995</c:v>
                </c:pt>
                <c:pt idx="42988">
                  <c:v>0.94</c:v>
                </c:pt>
                <c:pt idx="42989">
                  <c:v>0.77</c:v>
                </c:pt>
                <c:pt idx="42990">
                  <c:v>0.76500000000000001</c:v>
                </c:pt>
                <c:pt idx="42991">
                  <c:v>0.96</c:v>
                </c:pt>
                <c:pt idx="42992">
                  <c:v>0.89100000000000001</c:v>
                </c:pt>
                <c:pt idx="42993">
                  <c:v>0.79800000000000004</c:v>
                </c:pt>
                <c:pt idx="42994">
                  <c:v>0.76</c:v>
                </c:pt>
                <c:pt idx="42995">
                  <c:v>0.76300000000000001</c:v>
                </c:pt>
                <c:pt idx="42996">
                  <c:v>0.91500000000000004</c:v>
                </c:pt>
                <c:pt idx="42997">
                  <c:v>0.92400000000000004</c:v>
                </c:pt>
                <c:pt idx="42998">
                  <c:v>0.76600000000000001</c:v>
                </c:pt>
                <c:pt idx="42999">
                  <c:v>0.77400000000000002</c:v>
                </c:pt>
                <c:pt idx="43000">
                  <c:v>0.89700000000000002</c:v>
                </c:pt>
                <c:pt idx="43001">
                  <c:v>0.76100000000000001</c:v>
                </c:pt>
                <c:pt idx="43002">
                  <c:v>0.79200000000000004</c:v>
                </c:pt>
                <c:pt idx="43003">
                  <c:v>0.81100000000000005</c:v>
                </c:pt>
                <c:pt idx="43004">
                  <c:v>0.91200000000000003</c:v>
                </c:pt>
                <c:pt idx="43005">
                  <c:v>0.75600000000000001</c:v>
                </c:pt>
                <c:pt idx="43006">
                  <c:v>0.77</c:v>
                </c:pt>
                <c:pt idx="43007">
                  <c:v>0.75700000000000001</c:v>
                </c:pt>
                <c:pt idx="43008">
                  <c:v>0.92</c:v>
                </c:pt>
                <c:pt idx="43009">
                  <c:v>0.96099999999999997</c:v>
                </c:pt>
                <c:pt idx="43010">
                  <c:v>0.754</c:v>
                </c:pt>
                <c:pt idx="43011">
                  <c:v>0.83399999999999996</c:v>
                </c:pt>
                <c:pt idx="43012">
                  <c:v>0.76800000000000002</c:v>
                </c:pt>
                <c:pt idx="43013">
                  <c:v>0.77</c:v>
                </c:pt>
                <c:pt idx="43014">
                  <c:v>0.97099999999999997</c:v>
                </c:pt>
                <c:pt idx="43015">
                  <c:v>0.90900000000000003</c:v>
                </c:pt>
                <c:pt idx="43016">
                  <c:v>0.77800000000000002</c:v>
                </c:pt>
                <c:pt idx="43017">
                  <c:v>0.91300000000000003</c:v>
                </c:pt>
                <c:pt idx="43018">
                  <c:v>0.76700000000000002</c:v>
                </c:pt>
                <c:pt idx="43019">
                  <c:v>0.77900000000000003</c:v>
                </c:pt>
                <c:pt idx="43020">
                  <c:v>0.75800000000000001</c:v>
                </c:pt>
                <c:pt idx="43021">
                  <c:v>0.77100000000000002</c:v>
                </c:pt>
                <c:pt idx="43022">
                  <c:v>0.96</c:v>
                </c:pt>
                <c:pt idx="43023">
                  <c:v>0.91200000000000003</c:v>
                </c:pt>
                <c:pt idx="43024">
                  <c:v>0.76500000000000001</c:v>
                </c:pt>
                <c:pt idx="43025">
                  <c:v>0.91900000000000004</c:v>
                </c:pt>
                <c:pt idx="43026">
                  <c:v>0.76600000000000001</c:v>
                </c:pt>
                <c:pt idx="43027">
                  <c:v>0.54700000000000004</c:v>
                </c:pt>
                <c:pt idx="43028">
                  <c:v>0.89500000000000002</c:v>
                </c:pt>
                <c:pt idx="43029">
                  <c:v>0.81499999999999995</c:v>
                </c:pt>
                <c:pt idx="43030">
                  <c:v>0.76800000000000002</c:v>
                </c:pt>
                <c:pt idx="43031">
                  <c:v>0.95599999999999996</c:v>
                </c:pt>
                <c:pt idx="43032">
                  <c:v>0.90100000000000002</c:v>
                </c:pt>
                <c:pt idx="43033">
                  <c:v>0.81100000000000005</c:v>
                </c:pt>
                <c:pt idx="43034">
                  <c:v>0.77600000000000002</c:v>
                </c:pt>
                <c:pt idx="43035">
                  <c:v>0.81499999999999995</c:v>
                </c:pt>
                <c:pt idx="43036">
                  <c:v>0.77</c:v>
                </c:pt>
                <c:pt idx="43037">
                  <c:v>0.94</c:v>
                </c:pt>
                <c:pt idx="43038">
                  <c:v>0.93600000000000005</c:v>
                </c:pt>
                <c:pt idx="43039">
                  <c:v>0.77500000000000002</c:v>
                </c:pt>
                <c:pt idx="43040">
                  <c:v>0.94499999999999995</c:v>
                </c:pt>
                <c:pt idx="43041">
                  <c:v>0.96399999999999997</c:v>
                </c:pt>
                <c:pt idx="43042">
                  <c:v>0.94099999999999995</c:v>
                </c:pt>
                <c:pt idx="43043">
                  <c:v>0.747</c:v>
                </c:pt>
                <c:pt idx="43044">
                  <c:v>0.94299999999999995</c:v>
                </c:pt>
                <c:pt idx="43045">
                  <c:v>0.93899999999999995</c:v>
                </c:pt>
                <c:pt idx="43046">
                  <c:v>0.76</c:v>
                </c:pt>
                <c:pt idx="43047">
                  <c:v>0.94299999999999995</c:v>
                </c:pt>
                <c:pt idx="43048">
                  <c:v>0.93600000000000005</c:v>
                </c:pt>
                <c:pt idx="43049">
                  <c:v>0.94499999999999995</c:v>
                </c:pt>
                <c:pt idx="43050">
                  <c:v>0.90100000000000002</c:v>
                </c:pt>
                <c:pt idx="43051">
                  <c:v>0.96599999999999997</c:v>
                </c:pt>
                <c:pt idx="43052">
                  <c:v>0.92300000000000004</c:v>
                </c:pt>
                <c:pt idx="43053">
                  <c:v>0.93899999999999995</c:v>
                </c:pt>
                <c:pt idx="43054">
                  <c:v>0.94</c:v>
                </c:pt>
                <c:pt idx="43055">
                  <c:v>0.81200000000000006</c:v>
                </c:pt>
                <c:pt idx="43056">
                  <c:v>0.90800000000000003</c:v>
                </c:pt>
                <c:pt idx="43057">
                  <c:v>0.79900000000000004</c:v>
                </c:pt>
                <c:pt idx="43058">
                  <c:v>0.92500000000000004</c:v>
                </c:pt>
                <c:pt idx="43059">
                  <c:v>0.94299999999999995</c:v>
                </c:pt>
                <c:pt idx="43060">
                  <c:v>0.76100000000000001</c:v>
                </c:pt>
                <c:pt idx="43061">
                  <c:v>0.94399999999999995</c:v>
                </c:pt>
                <c:pt idx="43062">
                  <c:v>0.78300000000000003</c:v>
                </c:pt>
                <c:pt idx="43063">
                  <c:v>0.76700000000000002</c:v>
                </c:pt>
                <c:pt idx="43064">
                  <c:v>0.91700000000000004</c:v>
                </c:pt>
                <c:pt idx="43065">
                  <c:v>0.76800000000000002</c:v>
                </c:pt>
                <c:pt idx="43066">
                  <c:v>0.91400000000000003</c:v>
                </c:pt>
                <c:pt idx="43067">
                  <c:v>0.76</c:v>
                </c:pt>
                <c:pt idx="43068">
                  <c:v>0.92500000000000004</c:v>
                </c:pt>
                <c:pt idx="43069">
                  <c:v>0.81200000000000006</c:v>
                </c:pt>
                <c:pt idx="43070">
                  <c:v>0.77700000000000002</c:v>
                </c:pt>
                <c:pt idx="43071">
                  <c:v>0.77200000000000002</c:v>
                </c:pt>
                <c:pt idx="43072">
                  <c:v>0.91200000000000003</c:v>
                </c:pt>
                <c:pt idx="43073">
                  <c:v>0.91500000000000004</c:v>
                </c:pt>
                <c:pt idx="43074">
                  <c:v>0.76</c:v>
                </c:pt>
                <c:pt idx="43075">
                  <c:v>0.92300000000000004</c:v>
                </c:pt>
                <c:pt idx="43076">
                  <c:v>0.77</c:v>
                </c:pt>
                <c:pt idx="43077">
                  <c:v>0.75800000000000001</c:v>
                </c:pt>
                <c:pt idx="43078">
                  <c:v>0.92100000000000004</c:v>
                </c:pt>
                <c:pt idx="43079">
                  <c:v>0.91100000000000003</c:v>
                </c:pt>
                <c:pt idx="43080">
                  <c:v>0.77200000000000002</c:v>
                </c:pt>
                <c:pt idx="43081">
                  <c:v>0.78</c:v>
                </c:pt>
                <c:pt idx="43082">
                  <c:v>0.76900000000000002</c:v>
                </c:pt>
                <c:pt idx="43083">
                  <c:v>0.78100000000000003</c:v>
                </c:pt>
                <c:pt idx="43084">
                  <c:v>0.77400000000000002</c:v>
                </c:pt>
                <c:pt idx="43085">
                  <c:v>0.76200000000000001</c:v>
                </c:pt>
                <c:pt idx="43086">
                  <c:v>0.96099999999999997</c:v>
                </c:pt>
                <c:pt idx="43087">
                  <c:v>0.91200000000000003</c:v>
                </c:pt>
                <c:pt idx="43088">
                  <c:v>0.76800000000000002</c:v>
                </c:pt>
                <c:pt idx="43089">
                  <c:v>0.89700000000000002</c:v>
                </c:pt>
                <c:pt idx="43090">
                  <c:v>0.77</c:v>
                </c:pt>
                <c:pt idx="43091">
                  <c:v>0.81599999999999995</c:v>
                </c:pt>
                <c:pt idx="43092">
                  <c:v>0.90300000000000002</c:v>
                </c:pt>
                <c:pt idx="43093">
                  <c:v>0.77800000000000002</c:v>
                </c:pt>
                <c:pt idx="43094">
                  <c:v>0.81599999999999995</c:v>
                </c:pt>
                <c:pt idx="43095">
                  <c:v>0.94199999999999995</c:v>
                </c:pt>
                <c:pt idx="43096">
                  <c:v>0.77200000000000002</c:v>
                </c:pt>
                <c:pt idx="43097">
                  <c:v>0.94699999999999995</c:v>
                </c:pt>
                <c:pt idx="43098">
                  <c:v>0.94299999999999995</c:v>
                </c:pt>
                <c:pt idx="43099">
                  <c:v>0.94499999999999995</c:v>
                </c:pt>
                <c:pt idx="43100">
                  <c:v>0.77700000000000002</c:v>
                </c:pt>
                <c:pt idx="43101">
                  <c:v>0.96599999999999997</c:v>
                </c:pt>
                <c:pt idx="43102">
                  <c:v>0.94599999999999995</c:v>
                </c:pt>
                <c:pt idx="43103">
                  <c:v>0.94699999999999995</c:v>
                </c:pt>
                <c:pt idx="43104">
                  <c:v>0.76300000000000001</c:v>
                </c:pt>
                <c:pt idx="43105">
                  <c:v>0.90300000000000002</c:v>
                </c:pt>
                <c:pt idx="43106">
                  <c:v>0.96699999999999997</c:v>
                </c:pt>
                <c:pt idx="43107">
                  <c:v>0.92800000000000005</c:v>
                </c:pt>
                <c:pt idx="43108">
                  <c:v>0.94799999999999995</c:v>
                </c:pt>
                <c:pt idx="43109">
                  <c:v>0.76300000000000001</c:v>
                </c:pt>
                <c:pt idx="43110">
                  <c:v>0.78500000000000003</c:v>
                </c:pt>
                <c:pt idx="43111">
                  <c:v>0.76900000000000002</c:v>
                </c:pt>
                <c:pt idx="43112">
                  <c:v>0.91600000000000004</c:v>
                </c:pt>
                <c:pt idx="43113">
                  <c:v>0.77900000000000003</c:v>
                </c:pt>
                <c:pt idx="43114">
                  <c:v>0.91400000000000003</c:v>
                </c:pt>
                <c:pt idx="43115">
                  <c:v>0.91700000000000004</c:v>
                </c:pt>
                <c:pt idx="43116">
                  <c:v>0.76200000000000001</c:v>
                </c:pt>
                <c:pt idx="43117">
                  <c:v>0.92600000000000005</c:v>
                </c:pt>
                <c:pt idx="43118">
                  <c:v>0.91200000000000003</c:v>
                </c:pt>
                <c:pt idx="43119">
                  <c:v>0.92300000000000004</c:v>
                </c:pt>
                <c:pt idx="43120">
                  <c:v>0.77400000000000002</c:v>
                </c:pt>
                <c:pt idx="43121">
                  <c:v>0.78200000000000003</c:v>
                </c:pt>
                <c:pt idx="43122">
                  <c:v>0.76400000000000001</c:v>
                </c:pt>
                <c:pt idx="43123">
                  <c:v>0.91400000000000003</c:v>
                </c:pt>
                <c:pt idx="43124">
                  <c:v>0.89800000000000002</c:v>
                </c:pt>
                <c:pt idx="43125">
                  <c:v>0.90400000000000003</c:v>
                </c:pt>
                <c:pt idx="43126">
                  <c:v>0.77900000000000003</c:v>
                </c:pt>
                <c:pt idx="43127">
                  <c:v>0.77300000000000002</c:v>
                </c:pt>
                <c:pt idx="43128">
                  <c:v>0.77800000000000002</c:v>
                </c:pt>
                <c:pt idx="43129">
                  <c:v>0.90500000000000003</c:v>
                </c:pt>
                <c:pt idx="43130">
                  <c:v>0.78</c:v>
                </c:pt>
                <c:pt idx="43131">
                  <c:v>0.91900000000000004</c:v>
                </c:pt>
                <c:pt idx="43132">
                  <c:v>0.92800000000000005</c:v>
                </c:pt>
                <c:pt idx="43133">
                  <c:v>0.77500000000000002</c:v>
                </c:pt>
                <c:pt idx="43134">
                  <c:v>0.78300000000000003</c:v>
                </c:pt>
                <c:pt idx="43135">
                  <c:v>0.504</c:v>
                </c:pt>
                <c:pt idx="43136">
                  <c:v>0.504</c:v>
                </c:pt>
                <c:pt idx="43137">
                  <c:v>0.50700000000000001</c:v>
                </c:pt>
                <c:pt idx="43138">
                  <c:v>0.50700000000000001</c:v>
                </c:pt>
                <c:pt idx="43139">
                  <c:v>0.51500000000000001</c:v>
                </c:pt>
                <c:pt idx="43140">
                  <c:v>0.51500000000000001</c:v>
                </c:pt>
                <c:pt idx="43141">
                  <c:v>0.51500000000000001</c:v>
                </c:pt>
                <c:pt idx="43142">
                  <c:v>0.51400000000000001</c:v>
                </c:pt>
                <c:pt idx="43143">
                  <c:v>0.51800000000000002</c:v>
                </c:pt>
                <c:pt idx="43144">
                  <c:v>0.51800000000000002</c:v>
                </c:pt>
                <c:pt idx="43145">
                  <c:v>0.48099999999999998</c:v>
                </c:pt>
                <c:pt idx="43146">
                  <c:v>0.48099999999999998</c:v>
                </c:pt>
                <c:pt idx="43147">
                  <c:v>0.48699999999999999</c:v>
                </c:pt>
                <c:pt idx="43148">
                  <c:v>0.48699999999999999</c:v>
                </c:pt>
                <c:pt idx="43149">
                  <c:v>0.52700000000000002</c:v>
                </c:pt>
                <c:pt idx="43150">
                  <c:v>0.51800000000000002</c:v>
                </c:pt>
                <c:pt idx="43151">
                  <c:v>0.52600000000000002</c:v>
                </c:pt>
                <c:pt idx="43152">
                  <c:v>0.497</c:v>
                </c:pt>
                <c:pt idx="43153">
                  <c:v>0.46899999999999997</c:v>
                </c:pt>
                <c:pt idx="43154">
                  <c:v>0.46899999999999997</c:v>
                </c:pt>
                <c:pt idx="43155">
                  <c:v>0.52200000000000002</c:v>
                </c:pt>
                <c:pt idx="43156">
                  <c:v>0.52200000000000002</c:v>
                </c:pt>
                <c:pt idx="43157">
                  <c:v>0.53</c:v>
                </c:pt>
                <c:pt idx="43158">
                  <c:v>0.53</c:v>
                </c:pt>
                <c:pt idx="43159">
                  <c:v>0.48399999999999999</c:v>
                </c:pt>
                <c:pt idx="43160">
                  <c:v>0.48399999999999999</c:v>
                </c:pt>
                <c:pt idx="43161">
                  <c:v>0.49099999999999999</c:v>
                </c:pt>
                <c:pt idx="43162">
                  <c:v>0.49099999999999999</c:v>
                </c:pt>
                <c:pt idx="43163">
                  <c:v>0.497</c:v>
                </c:pt>
                <c:pt idx="43164">
                  <c:v>0.497</c:v>
                </c:pt>
                <c:pt idx="43165">
                  <c:v>0.49</c:v>
                </c:pt>
                <c:pt idx="43166">
                  <c:v>0.49</c:v>
                </c:pt>
                <c:pt idx="43167">
                  <c:v>0.47</c:v>
                </c:pt>
                <c:pt idx="43168">
                  <c:v>0.47</c:v>
                </c:pt>
                <c:pt idx="43169">
                  <c:v>0.49</c:v>
                </c:pt>
                <c:pt idx="43170">
                  <c:v>0.53100000000000003</c:v>
                </c:pt>
                <c:pt idx="43171">
                  <c:v>0.53100000000000003</c:v>
                </c:pt>
                <c:pt idx="43172">
                  <c:v>0.53900000000000003</c:v>
                </c:pt>
                <c:pt idx="43173">
                  <c:v>0.47699999999999998</c:v>
                </c:pt>
                <c:pt idx="43174">
                  <c:v>0.52900000000000003</c:v>
                </c:pt>
                <c:pt idx="43175">
                  <c:v>0.53800000000000003</c:v>
                </c:pt>
                <c:pt idx="43176">
                  <c:v>0.50700000000000001</c:v>
                </c:pt>
                <c:pt idx="43177">
                  <c:v>0.47899999999999998</c:v>
                </c:pt>
                <c:pt idx="43178">
                  <c:v>0.5</c:v>
                </c:pt>
                <c:pt idx="43179">
                  <c:v>0.47699999999999998</c:v>
                </c:pt>
                <c:pt idx="43180">
                  <c:v>0.47699999999999998</c:v>
                </c:pt>
                <c:pt idx="43181">
                  <c:v>0.47099999999999997</c:v>
                </c:pt>
                <c:pt idx="43182">
                  <c:v>0.47099999999999997</c:v>
                </c:pt>
                <c:pt idx="43183">
                  <c:v>0.53300000000000003</c:v>
                </c:pt>
                <c:pt idx="43184">
                  <c:v>0.53300000000000003</c:v>
                </c:pt>
                <c:pt idx="43185">
                  <c:v>0.54200000000000004</c:v>
                </c:pt>
                <c:pt idx="43186">
                  <c:v>0.54200000000000004</c:v>
                </c:pt>
                <c:pt idx="43187">
                  <c:v>0.49199999999999999</c:v>
                </c:pt>
                <c:pt idx="43188">
                  <c:v>0.49399999999999999</c:v>
                </c:pt>
                <c:pt idx="43189">
                  <c:v>0.49399999999999999</c:v>
                </c:pt>
                <c:pt idx="43190">
                  <c:v>0.5</c:v>
                </c:pt>
                <c:pt idx="43191">
                  <c:v>0.5</c:v>
                </c:pt>
                <c:pt idx="43192">
                  <c:v>0.47899999999999998</c:v>
                </c:pt>
                <c:pt idx="43193">
                  <c:v>0.47899999999999998</c:v>
                </c:pt>
                <c:pt idx="43194">
                  <c:v>0.5</c:v>
                </c:pt>
                <c:pt idx="43195">
                  <c:v>0.47299999999999998</c:v>
                </c:pt>
                <c:pt idx="43196">
                  <c:v>0.47299999999999998</c:v>
                </c:pt>
                <c:pt idx="43197">
                  <c:v>0.49299999999999999</c:v>
                </c:pt>
                <c:pt idx="43198">
                  <c:v>0.53400000000000003</c:v>
                </c:pt>
                <c:pt idx="43199">
                  <c:v>0.53400000000000003</c:v>
                </c:pt>
                <c:pt idx="43200">
                  <c:v>0.54300000000000004</c:v>
                </c:pt>
                <c:pt idx="43201">
                  <c:v>0.54300000000000004</c:v>
                </c:pt>
                <c:pt idx="43202">
                  <c:v>0.54200000000000004</c:v>
                </c:pt>
                <c:pt idx="43203">
                  <c:v>0.55100000000000005</c:v>
                </c:pt>
                <c:pt idx="43204">
                  <c:v>0.48699999999999999</c:v>
                </c:pt>
                <c:pt idx="43205">
                  <c:v>0.48</c:v>
                </c:pt>
                <c:pt idx="43206">
                  <c:v>0.53300000000000003</c:v>
                </c:pt>
                <c:pt idx="43207">
                  <c:v>0.51800000000000002</c:v>
                </c:pt>
                <c:pt idx="43208">
                  <c:v>0.51</c:v>
                </c:pt>
                <c:pt idx="43209">
                  <c:v>0.48799999999999999</c:v>
                </c:pt>
                <c:pt idx="43210">
                  <c:v>0.50800000000000001</c:v>
                </c:pt>
                <c:pt idx="43211">
                  <c:v>0.48199999999999998</c:v>
                </c:pt>
                <c:pt idx="43212">
                  <c:v>0.53700000000000003</c:v>
                </c:pt>
                <c:pt idx="43213">
                  <c:v>0.53700000000000003</c:v>
                </c:pt>
                <c:pt idx="43214">
                  <c:v>0.48</c:v>
                </c:pt>
                <c:pt idx="43215">
                  <c:v>0.48</c:v>
                </c:pt>
                <c:pt idx="43216">
                  <c:v>0.51100000000000001</c:v>
                </c:pt>
                <c:pt idx="43217">
                  <c:v>0.51100000000000001</c:v>
                </c:pt>
                <c:pt idx="43218">
                  <c:v>0.54600000000000004</c:v>
                </c:pt>
                <c:pt idx="43219">
                  <c:v>0.54600000000000004</c:v>
                </c:pt>
                <c:pt idx="43220">
                  <c:v>0.55500000000000005</c:v>
                </c:pt>
                <c:pt idx="43221">
                  <c:v>0.55500000000000005</c:v>
                </c:pt>
                <c:pt idx="43222">
                  <c:v>0.48099999999999998</c:v>
                </c:pt>
                <c:pt idx="43223">
                  <c:v>0.497</c:v>
                </c:pt>
                <c:pt idx="43224">
                  <c:v>0.497</c:v>
                </c:pt>
                <c:pt idx="43225">
                  <c:v>0.502</c:v>
                </c:pt>
                <c:pt idx="43226">
                  <c:v>0.504</c:v>
                </c:pt>
                <c:pt idx="43227">
                  <c:v>0.504</c:v>
                </c:pt>
                <c:pt idx="43228">
                  <c:v>0.51</c:v>
                </c:pt>
                <c:pt idx="43229">
                  <c:v>0.51</c:v>
                </c:pt>
                <c:pt idx="43230">
                  <c:v>0.505</c:v>
                </c:pt>
                <c:pt idx="43231">
                  <c:v>0.503</c:v>
                </c:pt>
                <c:pt idx="43232">
                  <c:v>0.503</c:v>
                </c:pt>
                <c:pt idx="43233">
                  <c:v>0.505</c:v>
                </c:pt>
                <c:pt idx="43234">
                  <c:v>0.48199999999999998</c:v>
                </c:pt>
                <c:pt idx="43235">
                  <c:v>0.48199999999999998</c:v>
                </c:pt>
                <c:pt idx="43236">
                  <c:v>0.54700000000000004</c:v>
                </c:pt>
                <c:pt idx="43237">
                  <c:v>0.51100000000000001</c:v>
                </c:pt>
                <c:pt idx="43238">
                  <c:v>0.54700000000000004</c:v>
                </c:pt>
                <c:pt idx="43239">
                  <c:v>0.504</c:v>
                </c:pt>
                <c:pt idx="43240">
                  <c:v>0.54600000000000004</c:v>
                </c:pt>
                <c:pt idx="43241">
                  <c:v>0.55600000000000005</c:v>
                </c:pt>
                <c:pt idx="43242">
                  <c:v>0.55600000000000005</c:v>
                </c:pt>
                <c:pt idx="43243">
                  <c:v>0.55500000000000005</c:v>
                </c:pt>
                <c:pt idx="43244">
                  <c:v>0.56499999999999995</c:v>
                </c:pt>
                <c:pt idx="43245">
                  <c:v>0.496</c:v>
                </c:pt>
                <c:pt idx="43246">
                  <c:v>0.48899999999999999</c:v>
                </c:pt>
                <c:pt idx="43247">
                  <c:v>0.49099999999999999</c:v>
                </c:pt>
                <c:pt idx="43248">
                  <c:v>0.49099999999999999</c:v>
                </c:pt>
                <c:pt idx="43249">
                  <c:v>0.54500000000000004</c:v>
                </c:pt>
                <c:pt idx="43250">
                  <c:v>0.55400000000000005</c:v>
                </c:pt>
                <c:pt idx="43251">
                  <c:v>0.51400000000000001</c:v>
                </c:pt>
                <c:pt idx="43252">
                  <c:v>0.51900000000000002</c:v>
                </c:pt>
                <c:pt idx="43253">
                  <c:v>0.498</c:v>
                </c:pt>
                <c:pt idx="43254">
                  <c:v>0.52200000000000002</c:v>
                </c:pt>
                <c:pt idx="43255">
                  <c:v>0.52200000000000002</c:v>
                </c:pt>
                <c:pt idx="43256">
                  <c:v>0.54900000000000004</c:v>
                </c:pt>
                <c:pt idx="43257">
                  <c:v>0.54900000000000004</c:v>
                </c:pt>
                <c:pt idx="43258">
                  <c:v>0.49099999999999999</c:v>
                </c:pt>
                <c:pt idx="43259">
                  <c:v>0.49</c:v>
                </c:pt>
                <c:pt idx="43260">
                  <c:v>0.49</c:v>
                </c:pt>
                <c:pt idx="43261">
                  <c:v>0.55900000000000005</c:v>
                </c:pt>
                <c:pt idx="43262">
                  <c:v>0.55900000000000005</c:v>
                </c:pt>
                <c:pt idx="43263">
                  <c:v>0.51500000000000001</c:v>
                </c:pt>
                <c:pt idx="43264">
                  <c:v>0.51400000000000001</c:v>
                </c:pt>
                <c:pt idx="43265">
                  <c:v>0.48299999999999998</c:v>
                </c:pt>
                <c:pt idx="43266">
                  <c:v>0.48299999999999998</c:v>
                </c:pt>
                <c:pt idx="43267">
                  <c:v>0.48499999999999999</c:v>
                </c:pt>
                <c:pt idx="43268">
                  <c:v>0.56799999999999995</c:v>
                </c:pt>
                <c:pt idx="43269">
                  <c:v>0.56799999999999995</c:v>
                </c:pt>
                <c:pt idx="43270">
                  <c:v>0.49199999999999999</c:v>
                </c:pt>
                <c:pt idx="43271">
                  <c:v>0.49199999999999999</c:v>
                </c:pt>
                <c:pt idx="43272">
                  <c:v>0.49</c:v>
                </c:pt>
                <c:pt idx="43273">
                  <c:v>0.52100000000000002</c:v>
                </c:pt>
                <c:pt idx="43274">
                  <c:v>0.52100000000000002</c:v>
                </c:pt>
                <c:pt idx="43275">
                  <c:v>0.50700000000000001</c:v>
                </c:pt>
                <c:pt idx="43276">
                  <c:v>0.50700000000000001</c:v>
                </c:pt>
                <c:pt idx="43277">
                  <c:v>0.51300000000000001</c:v>
                </c:pt>
                <c:pt idx="43278">
                  <c:v>0.51400000000000001</c:v>
                </c:pt>
                <c:pt idx="43279">
                  <c:v>0.51400000000000001</c:v>
                </c:pt>
                <c:pt idx="43280">
                  <c:v>0.51400000000000001</c:v>
                </c:pt>
                <c:pt idx="43281">
                  <c:v>0.51400000000000001</c:v>
                </c:pt>
                <c:pt idx="43282">
                  <c:v>0.51600000000000001</c:v>
                </c:pt>
                <c:pt idx="43283">
                  <c:v>0.50800000000000001</c:v>
                </c:pt>
                <c:pt idx="43284">
                  <c:v>0.51600000000000001</c:v>
                </c:pt>
                <c:pt idx="43285">
                  <c:v>0.50800000000000001</c:v>
                </c:pt>
                <c:pt idx="43286">
                  <c:v>0.55000000000000004</c:v>
                </c:pt>
                <c:pt idx="43287">
                  <c:v>0.55000000000000004</c:v>
                </c:pt>
                <c:pt idx="43288">
                  <c:v>0.56000000000000005</c:v>
                </c:pt>
                <c:pt idx="43289">
                  <c:v>0.56000000000000005</c:v>
                </c:pt>
                <c:pt idx="43290">
                  <c:v>0.55800000000000005</c:v>
                </c:pt>
                <c:pt idx="43291">
                  <c:v>0.49099999999999999</c:v>
                </c:pt>
                <c:pt idx="43292">
                  <c:v>0.49099999999999999</c:v>
                </c:pt>
                <c:pt idx="43293">
                  <c:v>0.56999999999999995</c:v>
                </c:pt>
                <c:pt idx="43294">
                  <c:v>0.56899999999999995</c:v>
                </c:pt>
                <c:pt idx="43295">
                  <c:v>0.50700000000000001</c:v>
                </c:pt>
                <c:pt idx="43296">
                  <c:v>0.56799999999999995</c:v>
                </c:pt>
                <c:pt idx="43297">
                  <c:v>0.48499999999999999</c:v>
                </c:pt>
                <c:pt idx="43298">
                  <c:v>0.48499999999999999</c:v>
                </c:pt>
                <c:pt idx="43299">
                  <c:v>0.57799999999999996</c:v>
                </c:pt>
                <c:pt idx="43300">
                  <c:v>0.49199999999999999</c:v>
                </c:pt>
                <c:pt idx="43301">
                  <c:v>0.501</c:v>
                </c:pt>
                <c:pt idx="43302">
                  <c:v>0.501</c:v>
                </c:pt>
                <c:pt idx="43303">
                  <c:v>0.55800000000000005</c:v>
                </c:pt>
                <c:pt idx="43304">
                  <c:v>0.56699999999999995</c:v>
                </c:pt>
                <c:pt idx="43305">
                  <c:v>0.49399999999999999</c:v>
                </c:pt>
                <c:pt idx="43306">
                  <c:v>0.49399999999999999</c:v>
                </c:pt>
                <c:pt idx="43307">
                  <c:v>0.53200000000000003</c:v>
                </c:pt>
                <c:pt idx="43308">
                  <c:v>0.52400000000000002</c:v>
                </c:pt>
                <c:pt idx="43309">
                  <c:v>0.754</c:v>
                </c:pt>
                <c:pt idx="43310">
                  <c:v>0.53</c:v>
                </c:pt>
                <c:pt idx="43311">
                  <c:v>0.55300000000000005</c:v>
                </c:pt>
                <c:pt idx="43312">
                  <c:v>0.55300000000000005</c:v>
                </c:pt>
                <c:pt idx="43313">
                  <c:v>0.53300000000000003</c:v>
                </c:pt>
                <c:pt idx="43314">
                  <c:v>0.53300000000000003</c:v>
                </c:pt>
                <c:pt idx="43315">
                  <c:v>0.56200000000000006</c:v>
                </c:pt>
                <c:pt idx="43316">
                  <c:v>0.56200000000000006</c:v>
                </c:pt>
                <c:pt idx="43317">
                  <c:v>0.52600000000000002</c:v>
                </c:pt>
                <c:pt idx="43318">
                  <c:v>0.52500000000000002</c:v>
                </c:pt>
                <c:pt idx="43319">
                  <c:v>0.57199999999999995</c:v>
                </c:pt>
                <c:pt idx="43320">
                  <c:v>0.57199999999999995</c:v>
                </c:pt>
                <c:pt idx="43321">
                  <c:v>0.49399999999999999</c:v>
                </c:pt>
                <c:pt idx="43322">
                  <c:v>0.499</c:v>
                </c:pt>
                <c:pt idx="43323">
                  <c:v>0.499</c:v>
                </c:pt>
                <c:pt idx="43324">
                  <c:v>0.49299999999999999</c:v>
                </c:pt>
                <c:pt idx="43325">
                  <c:v>0.49299999999999999</c:v>
                </c:pt>
                <c:pt idx="43326">
                  <c:v>0.495</c:v>
                </c:pt>
                <c:pt idx="43327">
                  <c:v>0.58199999999999996</c:v>
                </c:pt>
                <c:pt idx="43328">
                  <c:v>0.58199999999999996</c:v>
                </c:pt>
                <c:pt idx="43329">
                  <c:v>0.502</c:v>
                </c:pt>
                <c:pt idx="43330">
                  <c:v>0.502</c:v>
                </c:pt>
                <c:pt idx="43331">
                  <c:v>0.496</c:v>
                </c:pt>
                <c:pt idx="43332">
                  <c:v>0.496</c:v>
                </c:pt>
                <c:pt idx="43333">
                  <c:v>0.53200000000000003</c:v>
                </c:pt>
                <c:pt idx="43334">
                  <c:v>0.53200000000000003</c:v>
                </c:pt>
                <c:pt idx="43335">
                  <c:v>0.5</c:v>
                </c:pt>
                <c:pt idx="43336">
                  <c:v>0.52400000000000002</c:v>
                </c:pt>
                <c:pt idx="43337">
                  <c:v>0.52400000000000002</c:v>
                </c:pt>
                <c:pt idx="43338">
                  <c:v>0.51</c:v>
                </c:pt>
                <c:pt idx="43339">
                  <c:v>0.51</c:v>
                </c:pt>
                <c:pt idx="43340">
                  <c:v>0.51600000000000001</c:v>
                </c:pt>
                <c:pt idx="43341">
                  <c:v>0.51700000000000002</c:v>
                </c:pt>
                <c:pt idx="43342">
                  <c:v>0.51700000000000002</c:v>
                </c:pt>
                <c:pt idx="43343">
                  <c:v>0.52400000000000002</c:v>
                </c:pt>
                <c:pt idx="43344">
                  <c:v>0.52500000000000002</c:v>
                </c:pt>
                <c:pt idx="43345">
                  <c:v>0.52500000000000002</c:v>
                </c:pt>
                <c:pt idx="43346">
                  <c:v>0.51700000000000002</c:v>
                </c:pt>
                <c:pt idx="43347">
                  <c:v>0.51700000000000002</c:v>
                </c:pt>
                <c:pt idx="43348">
                  <c:v>0.52700000000000002</c:v>
                </c:pt>
                <c:pt idx="43349">
                  <c:v>0.51900000000000002</c:v>
                </c:pt>
                <c:pt idx="43350">
                  <c:v>0.56299999999999994</c:v>
                </c:pt>
                <c:pt idx="43351">
                  <c:v>0.52700000000000002</c:v>
                </c:pt>
                <c:pt idx="43352">
                  <c:v>0.51900000000000002</c:v>
                </c:pt>
                <c:pt idx="43353">
                  <c:v>0.56299999999999994</c:v>
                </c:pt>
                <c:pt idx="43354">
                  <c:v>0.57299999999999995</c:v>
                </c:pt>
                <c:pt idx="43355">
                  <c:v>0.57299999999999995</c:v>
                </c:pt>
                <c:pt idx="43356">
                  <c:v>0.57199999999999995</c:v>
                </c:pt>
                <c:pt idx="43357">
                  <c:v>0.501</c:v>
                </c:pt>
                <c:pt idx="43358">
                  <c:v>0.501</c:v>
                </c:pt>
                <c:pt idx="43359">
                  <c:v>0.58199999999999996</c:v>
                </c:pt>
                <c:pt idx="43360">
                  <c:v>0.52500000000000002</c:v>
                </c:pt>
                <c:pt idx="43361">
                  <c:v>0.51700000000000002</c:v>
                </c:pt>
                <c:pt idx="43362">
                  <c:v>0.49399999999999999</c:v>
                </c:pt>
                <c:pt idx="43363">
                  <c:v>0.49399999999999999</c:v>
                </c:pt>
                <c:pt idx="43364">
                  <c:v>0.59199999999999997</c:v>
                </c:pt>
                <c:pt idx="43365">
                  <c:v>0.50900000000000001</c:v>
                </c:pt>
                <c:pt idx="43366">
                  <c:v>0.502</c:v>
                </c:pt>
                <c:pt idx="43367">
                  <c:v>0.56100000000000005</c:v>
                </c:pt>
                <c:pt idx="43368">
                  <c:v>0.57099999999999995</c:v>
                </c:pt>
                <c:pt idx="43369">
                  <c:v>0.54400000000000004</c:v>
                </c:pt>
                <c:pt idx="43370">
                  <c:v>0.58099999999999996</c:v>
                </c:pt>
                <c:pt idx="43371">
                  <c:v>0.51100000000000001</c:v>
                </c:pt>
                <c:pt idx="43372">
                  <c:v>0.51100000000000001</c:v>
                </c:pt>
                <c:pt idx="43373">
                  <c:v>0.504</c:v>
                </c:pt>
                <c:pt idx="43374">
                  <c:v>0.504</c:v>
                </c:pt>
                <c:pt idx="43375">
                  <c:v>0.53500000000000003</c:v>
                </c:pt>
                <c:pt idx="43376">
                  <c:v>0.54200000000000004</c:v>
                </c:pt>
                <c:pt idx="43377">
                  <c:v>0.54500000000000004</c:v>
                </c:pt>
                <c:pt idx="43378">
                  <c:v>0.54500000000000004</c:v>
                </c:pt>
                <c:pt idx="43379">
                  <c:v>0.56499999999999995</c:v>
                </c:pt>
                <c:pt idx="43380">
                  <c:v>0.56499999999999995</c:v>
                </c:pt>
                <c:pt idx="43381">
                  <c:v>0.53400000000000003</c:v>
                </c:pt>
                <c:pt idx="43382">
                  <c:v>0.53700000000000003</c:v>
                </c:pt>
                <c:pt idx="43383">
                  <c:v>0.57499999999999996</c:v>
                </c:pt>
                <c:pt idx="43384">
                  <c:v>0.57499999999999996</c:v>
                </c:pt>
                <c:pt idx="43385">
                  <c:v>0.53600000000000003</c:v>
                </c:pt>
                <c:pt idx="43386">
                  <c:v>0.51100000000000001</c:v>
                </c:pt>
                <c:pt idx="43387">
                  <c:v>0.58599999999999997</c:v>
                </c:pt>
                <c:pt idx="43388">
                  <c:v>0.58599999999999997</c:v>
                </c:pt>
                <c:pt idx="43389">
                  <c:v>0.52900000000000003</c:v>
                </c:pt>
                <c:pt idx="43390">
                  <c:v>0.52900000000000003</c:v>
                </c:pt>
                <c:pt idx="43391">
                  <c:v>0.504</c:v>
                </c:pt>
                <c:pt idx="43392">
                  <c:v>0.50900000000000001</c:v>
                </c:pt>
                <c:pt idx="43393">
                  <c:v>0.50900000000000001</c:v>
                </c:pt>
                <c:pt idx="43394">
                  <c:v>0.59599999999999997</c:v>
                </c:pt>
                <c:pt idx="43395">
                  <c:v>0.59599999999999997</c:v>
                </c:pt>
                <c:pt idx="43396">
                  <c:v>0.502</c:v>
                </c:pt>
                <c:pt idx="43397">
                  <c:v>0.502</c:v>
                </c:pt>
                <c:pt idx="43398">
                  <c:v>0.505</c:v>
                </c:pt>
                <c:pt idx="43399">
                  <c:v>0.496</c:v>
                </c:pt>
                <c:pt idx="43400">
                  <c:v>0.496</c:v>
                </c:pt>
                <c:pt idx="43401">
                  <c:v>0.51200000000000001</c:v>
                </c:pt>
                <c:pt idx="43402">
                  <c:v>0.51200000000000001</c:v>
                </c:pt>
                <c:pt idx="43403">
                  <c:v>0.505</c:v>
                </c:pt>
                <c:pt idx="43404">
                  <c:v>0.505</c:v>
                </c:pt>
                <c:pt idx="43405">
                  <c:v>0.54400000000000004</c:v>
                </c:pt>
                <c:pt idx="43406">
                  <c:v>0.54400000000000004</c:v>
                </c:pt>
                <c:pt idx="43407">
                  <c:v>0.51</c:v>
                </c:pt>
                <c:pt idx="43408">
                  <c:v>0.53500000000000003</c:v>
                </c:pt>
                <c:pt idx="43409">
                  <c:v>0.53500000000000003</c:v>
                </c:pt>
                <c:pt idx="43410">
                  <c:v>0.503</c:v>
                </c:pt>
                <c:pt idx="43411">
                  <c:v>0.52800000000000002</c:v>
                </c:pt>
                <c:pt idx="43412">
                  <c:v>0.52800000000000002</c:v>
                </c:pt>
                <c:pt idx="43413">
                  <c:v>0.51900000000000002</c:v>
                </c:pt>
                <c:pt idx="43414">
                  <c:v>0.52100000000000002</c:v>
                </c:pt>
                <c:pt idx="43415">
                  <c:v>0.52100000000000002</c:v>
                </c:pt>
                <c:pt idx="43416">
                  <c:v>0.52700000000000002</c:v>
                </c:pt>
                <c:pt idx="43417">
                  <c:v>0.53500000000000003</c:v>
                </c:pt>
                <c:pt idx="43418">
                  <c:v>0.52900000000000003</c:v>
                </c:pt>
                <c:pt idx="43419">
                  <c:v>0.52900000000000003</c:v>
                </c:pt>
                <c:pt idx="43420">
                  <c:v>0.53700000000000003</c:v>
                </c:pt>
                <c:pt idx="43421">
                  <c:v>0.53700000000000003</c:v>
                </c:pt>
                <c:pt idx="43422">
                  <c:v>0.57499999999999996</c:v>
                </c:pt>
                <c:pt idx="43423">
                  <c:v>0.56699999999999995</c:v>
                </c:pt>
                <c:pt idx="43424">
                  <c:v>0.57699999999999996</c:v>
                </c:pt>
                <c:pt idx="43425">
                  <c:v>0.57699999999999996</c:v>
                </c:pt>
                <c:pt idx="43426">
                  <c:v>0.53800000000000003</c:v>
                </c:pt>
                <c:pt idx="43427">
                  <c:v>0.58699999999999997</c:v>
                </c:pt>
                <c:pt idx="43428">
                  <c:v>0.58499999999999996</c:v>
                </c:pt>
                <c:pt idx="43429">
                  <c:v>0.53</c:v>
                </c:pt>
                <c:pt idx="43430">
                  <c:v>0.58699999999999997</c:v>
                </c:pt>
                <c:pt idx="43431">
                  <c:v>0.52200000000000002</c:v>
                </c:pt>
                <c:pt idx="43432">
                  <c:v>0.53800000000000003</c:v>
                </c:pt>
                <c:pt idx="43433">
                  <c:v>0.53</c:v>
                </c:pt>
                <c:pt idx="43434">
                  <c:v>0.52200000000000002</c:v>
                </c:pt>
                <c:pt idx="43435">
                  <c:v>0.59699999999999998</c:v>
                </c:pt>
                <c:pt idx="43436">
                  <c:v>0.59699999999999998</c:v>
                </c:pt>
                <c:pt idx="43437">
                  <c:v>0.59599999999999997</c:v>
                </c:pt>
                <c:pt idx="43438">
                  <c:v>0.51100000000000001</c:v>
                </c:pt>
                <c:pt idx="43439">
                  <c:v>0.51100000000000001</c:v>
                </c:pt>
                <c:pt idx="43440">
                  <c:v>0.60499999999999998</c:v>
                </c:pt>
                <c:pt idx="43441">
                  <c:v>0.53600000000000003</c:v>
                </c:pt>
                <c:pt idx="43442">
                  <c:v>0.504</c:v>
                </c:pt>
                <c:pt idx="43443">
                  <c:v>0.504</c:v>
                </c:pt>
                <c:pt idx="43444">
                  <c:v>0.52800000000000002</c:v>
                </c:pt>
                <c:pt idx="43445">
                  <c:v>0.498</c:v>
                </c:pt>
                <c:pt idx="43446">
                  <c:v>0.498</c:v>
                </c:pt>
                <c:pt idx="43447">
                  <c:v>0.55600000000000005</c:v>
                </c:pt>
                <c:pt idx="43448">
                  <c:v>0.57399999999999995</c:v>
                </c:pt>
                <c:pt idx="43449">
                  <c:v>0.58399999999999996</c:v>
                </c:pt>
                <c:pt idx="43450">
                  <c:v>0.52</c:v>
                </c:pt>
                <c:pt idx="43451">
                  <c:v>0.59499999999999997</c:v>
                </c:pt>
                <c:pt idx="43452">
                  <c:v>0.60399999999999998</c:v>
                </c:pt>
                <c:pt idx="43453">
                  <c:v>0.51200000000000001</c:v>
                </c:pt>
                <c:pt idx="43454">
                  <c:v>0.54700000000000004</c:v>
                </c:pt>
                <c:pt idx="43455">
                  <c:v>0.52100000000000002</c:v>
                </c:pt>
                <c:pt idx="43456">
                  <c:v>0.55400000000000005</c:v>
                </c:pt>
                <c:pt idx="43457">
                  <c:v>0.52100000000000002</c:v>
                </c:pt>
                <c:pt idx="43458">
                  <c:v>0.51400000000000001</c:v>
                </c:pt>
                <c:pt idx="43459">
                  <c:v>0.51400000000000001</c:v>
                </c:pt>
                <c:pt idx="43460">
                  <c:v>0.53900000000000003</c:v>
                </c:pt>
                <c:pt idx="43461">
                  <c:v>0.50700000000000001</c:v>
                </c:pt>
                <c:pt idx="43462">
                  <c:v>0.50700000000000001</c:v>
                </c:pt>
                <c:pt idx="43463">
                  <c:v>0.57899999999999996</c:v>
                </c:pt>
                <c:pt idx="43464">
                  <c:v>0.57899999999999996</c:v>
                </c:pt>
                <c:pt idx="43465">
                  <c:v>0.54500000000000004</c:v>
                </c:pt>
                <c:pt idx="43466">
                  <c:v>0.54900000000000004</c:v>
                </c:pt>
                <c:pt idx="43467">
                  <c:v>0.54800000000000004</c:v>
                </c:pt>
                <c:pt idx="43468">
                  <c:v>0.58899999999999997</c:v>
                </c:pt>
                <c:pt idx="43469">
                  <c:v>0.58899999999999997</c:v>
                </c:pt>
                <c:pt idx="43470">
                  <c:v>0.54</c:v>
                </c:pt>
                <c:pt idx="43471">
                  <c:v>0.54</c:v>
                </c:pt>
                <c:pt idx="43472">
                  <c:v>0.6</c:v>
                </c:pt>
                <c:pt idx="43473">
                  <c:v>0.6</c:v>
                </c:pt>
                <c:pt idx="43474">
                  <c:v>0.53700000000000003</c:v>
                </c:pt>
                <c:pt idx="43475">
                  <c:v>0.52200000000000002</c:v>
                </c:pt>
                <c:pt idx="43476">
                  <c:v>0.51400000000000001</c:v>
                </c:pt>
                <c:pt idx="43477">
                  <c:v>0.60899999999999999</c:v>
                </c:pt>
                <c:pt idx="43478">
                  <c:v>0.60899999999999999</c:v>
                </c:pt>
                <c:pt idx="43479">
                  <c:v>0.52</c:v>
                </c:pt>
                <c:pt idx="43480">
                  <c:v>0.52</c:v>
                </c:pt>
                <c:pt idx="43481">
                  <c:v>0.51200000000000001</c:v>
                </c:pt>
                <c:pt idx="43482">
                  <c:v>0.51200000000000001</c:v>
                </c:pt>
                <c:pt idx="43483">
                  <c:v>0.51500000000000001</c:v>
                </c:pt>
                <c:pt idx="43484">
                  <c:v>0.505</c:v>
                </c:pt>
                <c:pt idx="43485">
                  <c:v>0.505</c:v>
                </c:pt>
                <c:pt idx="43486">
                  <c:v>0.76200000000000001</c:v>
                </c:pt>
                <c:pt idx="43487">
                  <c:v>0.52300000000000002</c:v>
                </c:pt>
                <c:pt idx="43488">
                  <c:v>0.52300000000000002</c:v>
                </c:pt>
                <c:pt idx="43489">
                  <c:v>0.50800000000000001</c:v>
                </c:pt>
                <c:pt idx="43490">
                  <c:v>0.77600000000000002</c:v>
                </c:pt>
                <c:pt idx="43491">
                  <c:v>0.51500000000000001</c:v>
                </c:pt>
                <c:pt idx="43492">
                  <c:v>0.51600000000000001</c:v>
                </c:pt>
                <c:pt idx="43493">
                  <c:v>0.50900000000000001</c:v>
                </c:pt>
                <c:pt idx="43494">
                  <c:v>0.50900000000000001</c:v>
                </c:pt>
                <c:pt idx="43495">
                  <c:v>0.55500000000000005</c:v>
                </c:pt>
                <c:pt idx="43496">
                  <c:v>0.55500000000000005</c:v>
                </c:pt>
                <c:pt idx="43497">
                  <c:v>0.54700000000000004</c:v>
                </c:pt>
                <c:pt idx="43498">
                  <c:v>0.54700000000000004</c:v>
                </c:pt>
                <c:pt idx="43499">
                  <c:v>0.52100000000000002</c:v>
                </c:pt>
                <c:pt idx="43500">
                  <c:v>0.53900000000000003</c:v>
                </c:pt>
                <c:pt idx="43501">
                  <c:v>0.53900000000000003</c:v>
                </c:pt>
                <c:pt idx="43502">
                  <c:v>0.51300000000000001</c:v>
                </c:pt>
                <c:pt idx="43503">
                  <c:v>0.50600000000000001</c:v>
                </c:pt>
                <c:pt idx="43504">
                  <c:v>0.58899999999999997</c:v>
                </c:pt>
                <c:pt idx="43505">
                  <c:v>0.57999999999999996</c:v>
                </c:pt>
                <c:pt idx="43506">
                  <c:v>0.53100000000000003</c:v>
                </c:pt>
                <c:pt idx="43507">
                  <c:v>0.53100000000000003</c:v>
                </c:pt>
                <c:pt idx="43508">
                  <c:v>0.52400000000000002</c:v>
                </c:pt>
                <c:pt idx="43509">
                  <c:v>0.52400000000000002</c:v>
                </c:pt>
                <c:pt idx="43510">
                  <c:v>0.53</c:v>
                </c:pt>
                <c:pt idx="43511">
                  <c:v>0.53900000000000003</c:v>
                </c:pt>
                <c:pt idx="43512">
                  <c:v>0.53200000000000003</c:v>
                </c:pt>
                <c:pt idx="43513">
                  <c:v>0.53200000000000003</c:v>
                </c:pt>
                <c:pt idx="43514">
                  <c:v>0.54700000000000004</c:v>
                </c:pt>
                <c:pt idx="43515">
                  <c:v>0.54</c:v>
                </c:pt>
                <c:pt idx="43516">
                  <c:v>0.54</c:v>
                </c:pt>
                <c:pt idx="43517">
                  <c:v>0.54800000000000004</c:v>
                </c:pt>
                <c:pt idx="43518">
                  <c:v>0.54800000000000004</c:v>
                </c:pt>
                <c:pt idx="43519">
                  <c:v>0.59099999999999997</c:v>
                </c:pt>
                <c:pt idx="43520">
                  <c:v>0.59099999999999997</c:v>
                </c:pt>
                <c:pt idx="43521">
                  <c:v>0.59899999999999998</c:v>
                </c:pt>
                <c:pt idx="43522">
                  <c:v>0.60099999999999998</c:v>
                </c:pt>
                <c:pt idx="43523">
                  <c:v>0.60099999999999998</c:v>
                </c:pt>
                <c:pt idx="43524">
                  <c:v>0.54200000000000004</c:v>
                </c:pt>
                <c:pt idx="43525">
                  <c:v>0.53300000000000003</c:v>
                </c:pt>
                <c:pt idx="43526">
                  <c:v>0.60899999999999999</c:v>
                </c:pt>
                <c:pt idx="43527">
                  <c:v>0.54200000000000004</c:v>
                </c:pt>
                <c:pt idx="43528">
                  <c:v>0.53300000000000003</c:v>
                </c:pt>
                <c:pt idx="43529">
                  <c:v>0.52100000000000002</c:v>
                </c:pt>
                <c:pt idx="43530">
                  <c:v>0.52100000000000002</c:v>
                </c:pt>
                <c:pt idx="43531">
                  <c:v>0.61799999999999999</c:v>
                </c:pt>
                <c:pt idx="43532">
                  <c:v>0.51400000000000001</c:v>
                </c:pt>
                <c:pt idx="43533">
                  <c:v>0.51400000000000001</c:v>
                </c:pt>
                <c:pt idx="43534">
                  <c:v>0.54800000000000004</c:v>
                </c:pt>
                <c:pt idx="43535">
                  <c:v>0.54</c:v>
                </c:pt>
                <c:pt idx="43536">
                  <c:v>0.53200000000000003</c:v>
                </c:pt>
                <c:pt idx="43537">
                  <c:v>0.50700000000000001</c:v>
                </c:pt>
                <c:pt idx="43538">
                  <c:v>0.50700000000000001</c:v>
                </c:pt>
                <c:pt idx="43539">
                  <c:v>0.57699999999999996</c:v>
                </c:pt>
                <c:pt idx="43540">
                  <c:v>0.79900000000000004</c:v>
                </c:pt>
                <c:pt idx="43541">
                  <c:v>0.77300000000000002</c:v>
                </c:pt>
                <c:pt idx="43542">
                  <c:v>0.56799999999999995</c:v>
                </c:pt>
                <c:pt idx="43543">
                  <c:v>0.58799999999999997</c:v>
                </c:pt>
                <c:pt idx="43544">
                  <c:v>0.59799999999999998</c:v>
                </c:pt>
                <c:pt idx="43545">
                  <c:v>0.60799999999999998</c:v>
                </c:pt>
                <c:pt idx="43546">
                  <c:v>0.62</c:v>
                </c:pt>
                <c:pt idx="43547">
                  <c:v>0.55900000000000005</c:v>
                </c:pt>
                <c:pt idx="43548">
                  <c:v>0.53</c:v>
                </c:pt>
                <c:pt idx="43549">
                  <c:v>0.56599999999999995</c:v>
                </c:pt>
                <c:pt idx="43550">
                  <c:v>0.52300000000000002</c:v>
                </c:pt>
                <c:pt idx="43551">
                  <c:v>0.51500000000000001</c:v>
                </c:pt>
                <c:pt idx="43552">
                  <c:v>0.55000000000000004</c:v>
                </c:pt>
                <c:pt idx="43553">
                  <c:v>0.56999999999999995</c:v>
                </c:pt>
                <c:pt idx="43554">
                  <c:v>0.56899999999999995</c:v>
                </c:pt>
                <c:pt idx="43555">
                  <c:v>0.52400000000000002</c:v>
                </c:pt>
                <c:pt idx="43556">
                  <c:v>0.52400000000000002</c:v>
                </c:pt>
                <c:pt idx="43557">
                  <c:v>0.51700000000000002</c:v>
                </c:pt>
                <c:pt idx="43558">
                  <c:v>0.55700000000000005</c:v>
                </c:pt>
                <c:pt idx="43559">
                  <c:v>0.56100000000000005</c:v>
                </c:pt>
                <c:pt idx="43560">
                  <c:v>0.56000000000000005</c:v>
                </c:pt>
                <c:pt idx="43561">
                  <c:v>0.51700000000000002</c:v>
                </c:pt>
                <c:pt idx="43562">
                  <c:v>0.55200000000000005</c:v>
                </c:pt>
                <c:pt idx="43563">
                  <c:v>0.60299999999999998</c:v>
                </c:pt>
                <c:pt idx="43564">
                  <c:v>0.60299999999999998</c:v>
                </c:pt>
                <c:pt idx="43565">
                  <c:v>0.55100000000000005</c:v>
                </c:pt>
                <c:pt idx="43566">
                  <c:v>0.54900000000000004</c:v>
                </c:pt>
                <c:pt idx="43567">
                  <c:v>0.61299999999999999</c:v>
                </c:pt>
                <c:pt idx="43568">
                  <c:v>0.61299999999999999</c:v>
                </c:pt>
                <c:pt idx="43569">
                  <c:v>0.54300000000000004</c:v>
                </c:pt>
                <c:pt idx="43570">
                  <c:v>0.53200000000000003</c:v>
                </c:pt>
                <c:pt idx="43571">
                  <c:v>0.625</c:v>
                </c:pt>
                <c:pt idx="43572">
                  <c:v>0.625</c:v>
                </c:pt>
                <c:pt idx="43573">
                  <c:v>0.52500000000000002</c:v>
                </c:pt>
                <c:pt idx="43574">
                  <c:v>0.53</c:v>
                </c:pt>
                <c:pt idx="43575">
                  <c:v>0.53</c:v>
                </c:pt>
                <c:pt idx="43576">
                  <c:v>0.51700000000000002</c:v>
                </c:pt>
                <c:pt idx="43577">
                  <c:v>0.52300000000000002</c:v>
                </c:pt>
                <c:pt idx="43578">
                  <c:v>0.52300000000000002</c:v>
                </c:pt>
                <c:pt idx="43579">
                  <c:v>0.52600000000000002</c:v>
                </c:pt>
                <c:pt idx="43580">
                  <c:v>0.51500000000000001</c:v>
                </c:pt>
                <c:pt idx="43581">
                  <c:v>0.51500000000000001</c:v>
                </c:pt>
                <c:pt idx="43582">
                  <c:v>0.50900000000000001</c:v>
                </c:pt>
                <c:pt idx="43583">
                  <c:v>0.50900000000000001</c:v>
                </c:pt>
                <c:pt idx="43584">
                  <c:v>0.51800000000000002</c:v>
                </c:pt>
                <c:pt idx="43585">
                  <c:v>0.52600000000000002</c:v>
                </c:pt>
                <c:pt idx="43586">
                  <c:v>0.56799999999999995</c:v>
                </c:pt>
                <c:pt idx="43587">
                  <c:v>0.56799999999999995</c:v>
                </c:pt>
                <c:pt idx="43588">
                  <c:v>0.52600000000000002</c:v>
                </c:pt>
                <c:pt idx="43589">
                  <c:v>0.51900000000000002</c:v>
                </c:pt>
                <c:pt idx="43590">
                  <c:v>0.51100000000000001</c:v>
                </c:pt>
                <c:pt idx="43591">
                  <c:v>0.51900000000000002</c:v>
                </c:pt>
                <c:pt idx="43592">
                  <c:v>0.82</c:v>
                </c:pt>
                <c:pt idx="43593">
                  <c:v>0.55900000000000005</c:v>
                </c:pt>
                <c:pt idx="43594">
                  <c:v>0.55900000000000005</c:v>
                </c:pt>
                <c:pt idx="43595">
                  <c:v>0.55000000000000004</c:v>
                </c:pt>
                <c:pt idx="43596">
                  <c:v>0.55000000000000004</c:v>
                </c:pt>
                <c:pt idx="43597">
                  <c:v>0.53100000000000003</c:v>
                </c:pt>
                <c:pt idx="43598">
                  <c:v>0.54200000000000004</c:v>
                </c:pt>
                <c:pt idx="43599">
                  <c:v>0.54200000000000004</c:v>
                </c:pt>
                <c:pt idx="43600">
                  <c:v>0.52400000000000002</c:v>
                </c:pt>
                <c:pt idx="43601">
                  <c:v>0.59399999999999997</c:v>
                </c:pt>
                <c:pt idx="43602">
                  <c:v>0.51700000000000002</c:v>
                </c:pt>
                <c:pt idx="43603">
                  <c:v>0.60499999999999998</c:v>
                </c:pt>
                <c:pt idx="43604">
                  <c:v>0.60499999999999998</c:v>
                </c:pt>
                <c:pt idx="43605">
                  <c:v>0.61199999999999999</c:v>
                </c:pt>
                <c:pt idx="43606">
                  <c:v>0.54200000000000004</c:v>
                </c:pt>
                <c:pt idx="43607">
                  <c:v>0.53500000000000003</c:v>
                </c:pt>
                <c:pt idx="43608">
                  <c:v>0.53500000000000003</c:v>
                </c:pt>
                <c:pt idx="43609">
                  <c:v>0.55000000000000004</c:v>
                </c:pt>
                <c:pt idx="43610">
                  <c:v>0.61499999999999999</c:v>
                </c:pt>
                <c:pt idx="43611">
                  <c:v>0.54300000000000004</c:v>
                </c:pt>
                <c:pt idx="43612">
                  <c:v>0.54300000000000004</c:v>
                </c:pt>
                <c:pt idx="43613">
                  <c:v>0.61499999999999999</c:v>
                </c:pt>
                <c:pt idx="43614">
                  <c:v>0.55900000000000005</c:v>
                </c:pt>
                <c:pt idx="43615">
                  <c:v>0.55200000000000005</c:v>
                </c:pt>
                <c:pt idx="43616">
                  <c:v>0.55200000000000005</c:v>
                </c:pt>
                <c:pt idx="43617">
                  <c:v>0.56000000000000005</c:v>
                </c:pt>
                <c:pt idx="43618">
                  <c:v>0.56000000000000005</c:v>
                </c:pt>
                <c:pt idx="43619">
                  <c:v>0.63100000000000001</c:v>
                </c:pt>
                <c:pt idx="43620">
                  <c:v>0.61</c:v>
                </c:pt>
                <c:pt idx="43621">
                  <c:v>0.56200000000000006</c:v>
                </c:pt>
                <c:pt idx="43622">
                  <c:v>0.55400000000000005</c:v>
                </c:pt>
                <c:pt idx="43623">
                  <c:v>0.54500000000000004</c:v>
                </c:pt>
                <c:pt idx="43624">
                  <c:v>0.53700000000000003</c:v>
                </c:pt>
                <c:pt idx="43625">
                  <c:v>0.56200000000000006</c:v>
                </c:pt>
                <c:pt idx="43626">
                  <c:v>0.55400000000000005</c:v>
                </c:pt>
                <c:pt idx="43627">
                  <c:v>0.59</c:v>
                </c:pt>
                <c:pt idx="43628">
                  <c:v>0.54500000000000004</c:v>
                </c:pt>
                <c:pt idx="43629">
                  <c:v>0.53200000000000003</c:v>
                </c:pt>
                <c:pt idx="43630">
                  <c:v>0.53200000000000003</c:v>
                </c:pt>
                <c:pt idx="43631">
                  <c:v>0.52500000000000002</c:v>
                </c:pt>
                <c:pt idx="43632">
                  <c:v>0.52500000000000002</c:v>
                </c:pt>
                <c:pt idx="43633">
                  <c:v>0.56899999999999995</c:v>
                </c:pt>
                <c:pt idx="43634">
                  <c:v>0.56000000000000005</c:v>
                </c:pt>
                <c:pt idx="43635">
                  <c:v>0.55100000000000005</c:v>
                </c:pt>
                <c:pt idx="43636">
                  <c:v>0.54300000000000004</c:v>
                </c:pt>
                <c:pt idx="43637">
                  <c:v>0.51700000000000002</c:v>
                </c:pt>
                <c:pt idx="43638">
                  <c:v>0.51700000000000002</c:v>
                </c:pt>
                <c:pt idx="43639">
                  <c:v>0.59</c:v>
                </c:pt>
                <c:pt idx="43640">
                  <c:v>0.51100000000000001</c:v>
                </c:pt>
                <c:pt idx="43641">
                  <c:v>0.51100000000000001</c:v>
                </c:pt>
                <c:pt idx="43642">
                  <c:v>0.58099999999999996</c:v>
                </c:pt>
                <c:pt idx="43643">
                  <c:v>0.60199999999999998</c:v>
                </c:pt>
                <c:pt idx="43644">
                  <c:v>0.61299999999999999</c:v>
                </c:pt>
                <c:pt idx="43645">
                  <c:v>0.57199999999999995</c:v>
                </c:pt>
                <c:pt idx="43646">
                  <c:v>0.629</c:v>
                </c:pt>
                <c:pt idx="43647">
                  <c:v>0.61299999999999999</c:v>
                </c:pt>
                <c:pt idx="43648">
                  <c:v>0.57899999999999996</c:v>
                </c:pt>
                <c:pt idx="43649">
                  <c:v>0.54900000000000004</c:v>
                </c:pt>
                <c:pt idx="43650">
                  <c:v>0.56299999999999994</c:v>
                </c:pt>
                <c:pt idx="43651">
                  <c:v>0.54100000000000004</c:v>
                </c:pt>
                <c:pt idx="43652">
                  <c:v>0.53400000000000003</c:v>
                </c:pt>
                <c:pt idx="43653">
                  <c:v>0.52600000000000002</c:v>
                </c:pt>
                <c:pt idx="43654">
                  <c:v>0.54300000000000004</c:v>
                </c:pt>
                <c:pt idx="43655">
                  <c:v>0.57299999999999995</c:v>
                </c:pt>
                <c:pt idx="43656">
                  <c:v>0.56999999999999995</c:v>
                </c:pt>
                <c:pt idx="43657">
                  <c:v>0.57299999999999995</c:v>
                </c:pt>
                <c:pt idx="43658">
                  <c:v>0.54300000000000004</c:v>
                </c:pt>
                <c:pt idx="43659">
                  <c:v>0.53500000000000003</c:v>
                </c:pt>
                <c:pt idx="43660">
                  <c:v>0.53500000000000003</c:v>
                </c:pt>
                <c:pt idx="43661">
                  <c:v>0.60699999999999998</c:v>
                </c:pt>
                <c:pt idx="43662">
                  <c:v>0.60699999999999998</c:v>
                </c:pt>
                <c:pt idx="43663">
                  <c:v>0.52800000000000002</c:v>
                </c:pt>
                <c:pt idx="43664">
                  <c:v>0.52800000000000002</c:v>
                </c:pt>
                <c:pt idx="43665">
                  <c:v>0.56399999999999995</c:v>
                </c:pt>
                <c:pt idx="43666">
                  <c:v>0.56399999999999995</c:v>
                </c:pt>
                <c:pt idx="43667">
                  <c:v>0.52</c:v>
                </c:pt>
                <c:pt idx="43668">
                  <c:v>0.61699999999999999</c:v>
                </c:pt>
                <c:pt idx="43669">
                  <c:v>0.61699999999999999</c:v>
                </c:pt>
                <c:pt idx="43670">
                  <c:v>0.56100000000000005</c:v>
                </c:pt>
                <c:pt idx="43671">
                  <c:v>0.55500000000000005</c:v>
                </c:pt>
                <c:pt idx="43672">
                  <c:v>0.55100000000000005</c:v>
                </c:pt>
                <c:pt idx="43673">
                  <c:v>0.61699999999999999</c:v>
                </c:pt>
                <c:pt idx="43674">
                  <c:v>0.61699999999999999</c:v>
                </c:pt>
                <c:pt idx="43675">
                  <c:v>0.54300000000000004</c:v>
                </c:pt>
                <c:pt idx="43676">
                  <c:v>0.59699999999999998</c:v>
                </c:pt>
                <c:pt idx="43677">
                  <c:v>0.59699999999999998</c:v>
                </c:pt>
                <c:pt idx="43678">
                  <c:v>0.53600000000000003</c:v>
                </c:pt>
                <c:pt idx="43679">
                  <c:v>0.57499999999999996</c:v>
                </c:pt>
                <c:pt idx="43680">
                  <c:v>0.57499999999999996</c:v>
                </c:pt>
                <c:pt idx="43681">
                  <c:v>0.52800000000000002</c:v>
                </c:pt>
                <c:pt idx="43682">
                  <c:v>0.54100000000000004</c:v>
                </c:pt>
                <c:pt idx="43683">
                  <c:v>0.54100000000000004</c:v>
                </c:pt>
                <c:pt idx="43684">
                  <c:v>0.53400000000000003</c:v>
                </c:pt>
                <c:pt idx="43685">
                  <c:v>0.53400000000000003</c:v>
                </c:pt>
                <c:pt idx="43686">
                  <c:v>0.53700000000000003</c:v>
                </c:pt>
                <c:pt idx="43687">
                  <c:v>0.52600000000000002</c:v>
                </c:pt>
                <c:pt idx="43688">
                  <c:v>0.52600000000000002</c:v>
                </c:pt>
                <c:pt idx="43689">
                  <c:v>0.54500000000000004</c:v>
                </c:pt>
                <c:pt idx="43690">
                  <c:v>0.57999999999999996</c:v>
                </c:pt>
                <c:pt idx="43691">
                  <c:v>0.57999999999999996</c:v>
                </c:pt>
                <c:pt idx="43692">
                  <c:v>0.54500000000000004</c:v>
                </c:pt>
                <c:pt idx="43693">
                  <c:v>0.51900000000000002</c:v>
                </c:pt>
                <c:pt idx="43694">
                  <c:v>0.51900000000000002</c:v>
                </c:pt>
                <c:pt idx="43695">
                  <c:v>0.52900000000000003</c:v>
                </c:pt>
                <c:pt idx="43696">
                  <c:v>0.53700000000000003</c:v>
                </c:pt>
                <c:pt idx="43697">
                  <c:v>0.53700000000000003</c:v>
                </c:pt>
                <c:pt idx="43698">
                  <c:v>0.57099999999999995</c:v>
                </c:pt>
                <c:pt idx="43699">
                  <c:v>0.57099999999999995</c:v>
                </c:pt>
                <c:pt idx="43700">
                  <c:v>0.52900000000000003</c:v>
                </c:pt>
                <c:pt idx="43701">
                  <c:v>0.52100000000000002</c:v>
                </c:pt>
                <c:pt idx="43702">
                  <c:v>0.53</c:v>
                </c:pt>
                <c:pt idx="43703">
                  <c:v>0.52200000000000002</c:v>
                </c:pt>
                <c:pt idx="43704">
                  <c:v>0.56299999999999994</c:v>
                </c:pt>
                <c:pt idx="43705">
                  <c:v>0.56299999999999994</c:v>
                </c:pt>
                <c:pt idx="43706">
                  <c:v>0.76600000000000001</c:v>
                </c:pt>
                <c:pt idx="43707">
                  <c:v>0.55400000000000005</c:v>
                </c:pt>
                <c:pt idx="43708">
                  <c:v>0.55400000000000005</c:v>
                </c:pt>
                <c:pt idx="43709">
                  <c:v>0.54300000000000004</c:v>
                </c:pt>
                <c:pt idx="43710">
                  <c:v>0.61499999999999999</c:v>
                </c:pt>
                <c:pt idx="43711">
                  <c:v>0.53500000000000003</c:v>
                </c:pt>
                <c:pt idx="43712">
                  <c:v>0.621</c:v>
                </c:pt>
                <c:pt idx="43713">
                  <c:v>0.621</c:v>
                </c:pt>
                <c:pt idx="43714">
                  <c:v>0.59299999999999997</c:v>
                </c:pt>
                <c:pt idx="43715">
                  <c:v>0.52700000000000002</c:v>
                </c:pt>
                <c:pt idx="43716">
                  <c:v>0.622</c:v>
                </c:pt>
                <c:pt idx="43717">
                  <c:v>0.622</c:v>
                </c:pt>
                <c:pt idx="43718">
                  <c:v>0.54500000000000004</c:v>
                </c:pt>
                <c:pt idx="43719">
                  <c:v>0.55400000000000005</c:v>
                </c:pt>
                <c:pt idx="43720">
                  <c:v>0.57299999999999995</c:v>
                </c:pt>
                <c:pt idx="43721">
                  <c:v>0.54700000000000004</c:v>
                </c:pt>
                <c:pt idx="43722">
                  <c:v>0.54700000000000004</c:v>
                </c:pt>
                <c:pt idx="43723">
                  <c:v>0.56200000000000006</c:v>
                </c:pt>
                <c:pt idx="43724">
                  <c:v>0.55500000000000005</c:v>
                </c:pt>
                <c:pt idx="43725">
                  <c:v>0.55500000000000005</c:v>
                </c:pt>
                <c:pt idx="43726">
                  <c:v>0.57099999999999995</c:v>
                </c:pt>
                <c:pt idx="43727">
                  <c:v>0.56399999999999995</c:v>
                </c:pt>
                <c:pt idx="43728">
                  <c:v>0.56399999999999995</c:v>
                </c:pt>
                <c:pt idx="43729">
                  <c:v>0.57299999999999995</c:v>
                </c:pt>
                <c:pt idx="43730">
                  <c:v>0.57299999999999995</c:v>
                </c:pt>
                <c:pt idx="43731">
                  <c:v>0.55500000000000005</c:v>
                </c:pt>
                <c:pt idx="43732">
                  <c:v>0.56599999999999995</c:v>
                </c:pt>
                <c:pt idx="43733">
                  <c:v>0.55700000000000005</c:v>
                </c:pt>
                <c:pt idx="43734">
                  <c:v>0.54800000000000004</c:v>
                </c:pt>
                <c:pt idx="43735">
                  <c:v>0.54300000000000004</c:v>
                </c:pt>
                <c:pt idx="43736">
                  <c:v>0.54300000000000004</c:v>
                </c:pt>
                <c:pt idx="43737">
                  <c:v>0.56599999999999995</c:v>
                </c:pt>
                <c:pt idx="43738">
                  <c:v>0.55700000000000005</c:v>
                </c:pt>
                <c:pt idx="43739">
                  <c:v>0.53500000000000003</c:v>
                </c:pt>
                <c:pt idx="43740">
                  <c:v>0.53500000000000003</c:v>
                </c:pt>
                <c:pt idx="43741">
                  <c:v>0.58399999999999996</c:v>
                </c:pt>
                <c:pt idx="43742">
                  <c:v>0.57199999999999995</c:v>
                </c:pt>
                <c:pt idx="43743">
                  <c:v>0.56399999999999995</c:v>
                </c:pt>
                <c:pt idx="43744">
                  <c:v>0.57999999999999996</c:v>
                </c:pt>
                <c:pt idx="43745">
                  <c:v>0.55500000000000005</c:v>
                </c:pt>
                <c:pt idx="43746">
                  <c:v>0.78400000000000003</c:v>
                </c:pt>
                <c:pt idx="43747">
                  <c:v>0.52800000000000002</c:v>
                </c:pt>
                <c:pt idx="43748">
                  <c:v>0.52800000000000002</c:v>
                </c:pt>
                <c:pt idx="43749">
                  <c:v>0.59299999999999997</c:v>
                </c:pt>
                <c:pt idx="43750">
                  <c:v>0.52100000000000002</c:v>
                </c:pt>
                <c:pt idx="43751">
                  <c:v>0.52100000000000002</c:v>
                </c:pt>
                <c:pt idx="43752">
                  <c:v>0.58399999999999996</c:v>
                </c:pt>
                <c:pt idx="43753">
                  <c:v>0.61799999999999999</c:v>
                </c:pt>
                <c:pt idx="43754">
                  <c:v>0.62</c:v>
                </c:pt>
                <c:pt idx="43755">
                  <c:v>0.59899999999999998</c:v>
                </c:pt>
                <c:pt idx="43756">
                  <c:v>0.57699999999999996</c:v>
                </c:pt>
                <c:pt idx="43757">
                  <c:v>0.59199999999999997</c:v>
                </c:pt>
                <c:pt idx="43758">
                  <c:v>0.6</c:v>
                </c:pt>
                <c:pt idx="43759">
                  <c:v>0.57499999999999996</c:v>
                </c:pt>
                <c:pt idx="43760">
                  <c:v>0.59499999999999997</c:v>
                </c:pt>
                <c:pt idx="43761">
                  <c:v>0.56100000000000005</c:v>
                </c:pt>
                <c:pt idx="43762">
                  <c:v>0.55300000000000005</c:v>
                </c:pt>
                <c:pt idx="43763">
                  <c:v>0.58599999999999997</c:v>
                </c:pt>
                <c:pt idx="43764">
                  <c:v>0.58599999999999997</c:v>
                </c:pt>
                <c:pt idx="43765">
                  <c:v>0.58299999999999996</c:v>
                </c:pt>
                <c:pt idx="43766">
                  <c:v>0.54500000000000004</c:v>
                </c:pt>
                <c:pt idx="43767">
                  <c:v>0.53700000000000003</c:v>
                </c:pt>
                <c:pt idx="43768">
                  <c:v>0.57699999999999996</c:v>
                </c:pt>
                <c:pt idx="43769">
                  <c:v>0.57599999999999996</c:v>
                </c:pt>
                <c:pt idx="43770">
                  <c:v>0.54700000000000004</c:v>
                </c:pt>
                <c:pt idx="43771">
                  <c:v>0.54700000000000004</c:v>
                </c:pt>
                <c:pt idx="43772">
                  <c:v>0.53900000000000003</c:v>
                </c:pt>
                <c:pt idx="43773">
                  <c:v>0.57399999999999995</c:v>
                </c:pt>
                <c:pt idx="43774">
                  <c:v>0.53900000000000003</c:v>
                </c:pt>
                <c:pt idx="43775">
                  <c:v>0.6</c:v>
                </c:pt>
                <c:pt idx="43776">
                  <c:v>0.6</c:v>
                </c:pt>
                <c:pt idx="43777">
                  <c:v>0.53100000000000003</c:v>
                </c:pt>
                <c:pt idx="43778">
                  <c:v>0.56699999999999995</c:v>
                </c:pt>
                <c:pt idx="43779">
                  <c:v>0.57999999999999996</c:v>
                </c:pt>
                <c:pt idx="43780">
                  <c:v>0.57999999999999996</c:v>
                </c:pt>
                <c:pt idx="43781">
                  <c:v>0.56299999999999994</c:v>
                </c:pt>
                <c:pt idx="43782">
                  <c:v>0.56399999999999995</c:v>
                </c:pt>
                <c:pt idx="43783">
                  <c:v>0.56200000000000006</c:v>
                </c:pt>
                <c:pt idx="43784">
                  <c:v>0.56200000000000006</c:v>
                </c:pt>
                <c:pt idx="43785">
                  <c:v>0.55500000000000005</c:v>
                </c:pt>
                <c:pt idx="43786">
                  <c:v>0.54700000000000004</c:v>
                </c:pt>
                <c:pt idx="43787">
                  <c:v>0.60699999999999998</c:v>
                </c:pt>
                <c:pt idx="43788">
                  <c:v>0.60699999999999998</c:v>
                </c:pt>
                <c:pt idx="43789">
                  <c:v>0.53900000000000003</c:v>
                </c:pt>
                <c:pt idx="43790">
                  <c:v>0.55300000000000005</c:v>
                </c:pt>
                <c:pt idx="43791">
                  <c:v>0.55300000000000005</c:v>
                </c:pt>
                <c:pt idx="43792">
                  <c:v>0.59399999999999997</c:v>
                </c:pt>
                <c:pt idx="43793">
                  <c:v>0.59399999999999997</c:v>
                </c:pt>
                <c:pt idx="43794">
                  <c:v>0.54800000000000004</c:v>
                </c:pt>
                <c:pt idx="43795">
                  <c:v>0.54500000000000004</c:v>
                </c:pt>
                <c:pt idx="43796">
                  <c:v>0.54500000000000004</c:v>
                </c:pt>
                <c:pt idx="43797">
                  <c:v>0.53700000000000003</c:v>
                </c:pt>
                <c:pt idx="43798">
                  <c:v>0.53700000000000003</c:v>
                </c:pt>
                <c:pt idx="43799">
                  <c:v>0.52900000000000003</c:v>
                </c:pt>
                <c:pt idx="43800">
                  <c:v>0.52900000000000003</c:v>
                </c:pt>
                <c:pt idx="43801">
                  <c:v>0.58399999999999996</c:v>
                </c:pt>
                <c:pt idx="43802">
                  <c:v>0.58399999999999996</c:v>
                </c:pt>
                <c:pt idx="43803">
                  <c:v>0.54</c:v>
                </c:pt>
                <c:pt idx="43804">
                  <c:v>0.54900000000000004</c:v>
                </c:pt>
                <c:pt idx="43805">
                  <c:v>0.93400000000000005</c:v>
                </c:pt>
                <c:pt idx="43806">
                  <c:v>0.54900000000000004</c:v>
                </c:pt>
                <c:pt idx="43807">
                  <c:v>0.54100000000000004</c:v>
                </c:pt>
                <c:pt idx="43808">
                  <c:v>0.84</c:v>
                </c:pt>
                <c:pt idx="43809">
                  <c:v>0.54100000000000004</c:v>
                </c:pt>
                <c:pt idx="43810">
                  <c:v>0.53200000000000003</c:v>
                </c:pt>
                <c:pt idx="43811">
                  <c:v>0.57499999999999996</c:v>
                </c:pt>
                <c:pt idx="43812">
                  <c:v>0.57499999999999996</c:v>
                </c:pt>
                <c:pt idx="43813">
                  <c:v>0.53300000000000003</c:v>
                </c:pt>
                <c:pt idx="43814">
                  <c:v>0.872</c:v>
                </c:pt>
                <c:pt idx="43815">
                  <c:v>0.57599999999999996</c:v>
                </c:pt>
                <c:pt idx="43816">
                  <c:v>0.55400000000000005</c:v>
                </c:pt>
                <c:pt idx="43817">
                  <c:v>0.60499999999999998</c:v>
                </c:pt>
                <c:pt idx="43818">
                  <c:v>0.55600000000000005</c:v>
                </c:pt>
                <c:pt idx="43819">
                  <c:v>0.60499999999999998</c:v>
                </c:pt>
                <c:pt idx="43820">
                  <c:v>0.58499999999999996</c:v>
                </c:pt>
                <c:pt idx="43821">
                  <c:v>0.54600000000000004</c:v>
                </c:pt>
                <c:pt idx="43822">
                  <c:v>0.58499999999999996</c:v>
                </c:pt>
                <c:pt idx="43823">
                  <c:v>0.56699999999999995</c:v>
                </c:pt>
                <c:pt idx="43824">
                  <c:v>0.56599999999999995</c:v>
                </c:pt>
                <c:pt idx="43825">
                  <c:v>0.54300000000000004</c:v>
                </c:pt>
                <c:pt idx="43826">
                  <c:v>0.53800000000000003</c:v>
                </c:pt>
                <c:pt idx="43827">
                  <c:v>0.53</c:v>
                </c:pt>
                <c:pt idx="43828">
                  <c:v>0.55700000000000005</c:v>
                </c:pt>
                <c:pt idx="43829">
                  <c:v>0.56599999999999995</c:v>
                </c:pt>
                <c:pt idx="43830">
                  <c:v>0.57499999999999996</c:v>
                </c:pt>
                <c:pt idx="43831">
                  <c:v>0.61399999999999999</c:v>
                </c:pt>
                <c:pt idx="43832">
                  <c:v>0.56699999999999995</c:v>
                </c:pt>
                <c:pt idx="43833">
                  <c:v>0.56699999999999995</c:v>
                </c:pt>
                <c:pt idx="43834">
                  <c:v>0.58799999999999997</c:v>
                </c:pt>
                <c:pt idx="43835">
                  <c:v>0.57599999999999996</c:v>
                </c:pt>
                <c:pt idx="43836">
                  <c:v>0.57599999999999996</c:v>
                </c:pt>
                <c:pt idx="43837">
                  <c:v>0.59</c:v>
                </c:pt>
                <c:pt idx="43838">
                  <c:v>0.59</c:v>
                </c:pt>
                <c:pt idx="43839">
                  <c:v>0.55500000000000005</c:v>
                </c:pt>
                <c:pt idx="43840">
                  <c:v>0.55500000000000005</c:v>
                </c:pt>
                <c:pt idx="43841">
                  <c:v>0.59299999999999997</c:v>
                </c:pt>
                <c:pt idx="43842">
                  <c:v>0.57799999999999996</c:v>
                </c:pt>
                <c:pt idx="43843">
                  <c:v>0.56899999999999995</c:v>
                </c:pt>
                <c:pt idx="43844">
                  <c:v>0.57399999999999995</c:v>
                </c:pt>
                <c:pt idx="43845">
                  <c:v>0.56100000000000005</c:v>
                </c:pt>
                <c:pt idx="43846">
                  <c:v>0.57799999999999996</c:v>
                </c:pt>
                <c:pt idx="43847">
                  <c:v>0.56899999999999995</c:v>
                </c:pt>
                <c:pt idx="43848">
                  <c:v>0.85299999999999998</c:v>
                </c:pt>
                <c:pt idx="43849">
                  <c:v>0.54700000000000004</c:v>
                </c:pt>
                <c:pt idx="43850">
                  <c:v>0.54700000000000004</c:v>
                </c:pt>
                <c:pt idx="43851">
                  <c:v>0.54400000000000004</c:v>
                </c:pt>
                <c:pt idx="43852">
                  <c:v>0.88400000000000001</c:v>
                </c:pt>
                <c:pt idx="43853">
                  <c:v>0.57499999999999996</c:v>
                </c:pt>
                <c:pt idx="43854">
                  <c:v>0.59</c:v>
                </c:pt>
                <c:pt idx="43855">
                  <c:v>0.57599999999999996</c:v>
                </c:pt>
                <c:pt idx="43856">
                  <c:v>0.56200000000000006</c:v>
                </c:pt>
                <c:pt idx="43857">
                  <c:v>0.53900000000000003</c:v>
                </c:pt>
                <c:pt idx="43858">
                  <c:v>0.53900000000000003</c:v>
                </c:pt>
                <c:pt idx="43859">
                  <c:v>0.56699999999999995</c:v>
                </c:pt>
                <c:pt idx="43860">
                  <c:v>0.58299999999999996</c:v>
                </c:pt>
                <c:pt idx="43861">
                  <c:v>0.53100000000000003</c:v>
                </c:pt>
                <c:pt idx="43862">
                  <c:v>0.53100000000000003</c:v>
                </c:pt>
                <c:pt idx="43863">
                  <c:v>0.60199999999999998</c:v>
                </c:pt>
                <c:pt idx="43864">
                  <c:v>0.58199999999999996</c:v>
                </c:pt>
                <c:pt idx="43865">
                  <c:v>0.61299999999999999</c:v>
                </c:pt>
                <c:pt idx="43866">
                  <c:v>0.56399999999999995</c:v>
                </c:pt>
                <c:pt idx="43867">
                  <c:v>0.61599999999999999</c:v>
                </c:pt>
                <c:pt idx="43868">
                  <c:v>0.58799999999999997</c:v>
                </c:pt>
                <c:pt idx="43869">
                  <c:v>0.64</c:v>
                </c:pt>
                <c:pt idx="43870">
                  <c:v>0.58499999999999996</c:v>
                </c:pt>
                <c:pt idx="43871">
                  <c:v>0.58499999999999996</c:v>
                </c:pt>
                <c:pt idx="43872">
                  <c:v>0.59599999999999997</c:v>
                </c:pt>
                <c:pt idx="43873">
                  <c:v>0.55100000000000005</c:v>
                </c:pt>
                <c:pt idx="43874">
                  <c:v>0.56399999999999995</c:v>
                </c:pt>
                <c:pt idx="43875">
                  <c:v>0.59</c:v>
                </c:pt>
                <c:pt idx="43876">
                  <c:v>0.58899999999999997</c:v>
                </c:pt>
                <c:pt idx="43877">
                  <c:v>0.55600000000000005</c:v>
                </c:pt>
                <c:pt idx="43878">
                  <c:v>0.54800000000000004</c:v>
                </c:pt>
                <c:pt idx="43879">
                  <c:v>0.56699999999999995</c:v>
                </c:pt>
                <c:pt idx="43880">
                  <c:v>0.58699999999999997</c:v>
                </c:pt>
                <c:pt idx="43881">
                  <c:v>0.99299999999999999</c:v>
                </c:pt>
                <c:pt idx="43882">
                  <c:v>0.55800000000000005</c:v>
                </c:pt>
                <c:pt idx="43883">
                  <c:v>0.55800000000000005</c:v>
                </c:pt>
                <c:pt idx="43884">
                  <c:v>0.55000000000000004</c:v>
                </c:pt>
                <c:pt idx="43885">
                  <c:v>0.56200000000000006</c:v>
                </c:pt>
                <c:pt idx="43886">
                  <c:v>0.56200000000000006</c:v>
                </c:pt>
                <c:pt idx="43887">
                  <c:v>0.55000000000000004</c:v>
                </c:pt>
                <c:pt idx="43888">
                  <c:v>0.54200000000000004</c:v>
                </c:pt>
                <c:pt idx="43889">
                  <c:v>0.57699999999999996</c:v>
                </c:pt>
                <c:pt idx="43890">
                  <c:v>0.54900000000000004</c:v>
                </c:pt>
                <c:pt idx="43891">
                  <c:v>0.54900000000000004</c:v>
                </c:pt>
                <c:pt idx="43892">
                  <c:v>0.55300000000000005</c:v>
                </c:pt>
                <c:pt idx="43893">
                  <c:v>0.54500000000000004</c:v>
                </c:pt>
                <c:pt idx="43894">
                  <c:v>0.54500000000000004</c:v>
                </c:pt>
                <c:pt idx="43895">
                  <c:v>0.622</c:v>
                </c:pt>
                <c:pt idx="43896">
                  <c:v>0.622</c:v>
                </c:pt>
                <c:pt idx="43897">
                  <c:v>0.56599999999999995</c:v>
                </c:pt>
                <c:pt idx="43898">
                  <c:v>0.55800000000000005</c:v>
                </c:pt>
                <c:pt idx="43899">
                  <c:v>0.56200000000000006</c:v>
                </c:pt>
                <c:pt idx="43900">
                  <c:v>0.56200000000000006</c:v>
                </c:pt>
                <c:pt idx="43901">
                  <c:v>0.55000000000000004</c:v>
                </c:pt>
                <c:pt idx="43902">
                  <c:v>0.56399999999999995</c:v>
                </c:pt>
                <c:pt idx="43903">
                  <c:v>0.56399999999999995</c:v>
                </c:pt>
                <c:pt idx="43904">
                  <c:v>0.55900000000000005</c:v>
                </c:pt>
                <c:pt idx="43905">
                  <c:v>0.55600000000000005</c:v>
                </c:pt>
                <c:pt idx="43906">
                  <c:v>0.55600000000000005</c:v>
                </c:pt>
                <c:pt idx="43907">
                  <c:v>0.58299999999999996</c:v>
                </c:pt>
                <c:pt idx="43908">
                  <c:v>0.58299999999999996</c:v>
                </c:pt>
                <c:pt idx="43909">
                  <c:v>0.56799999999999995</c:v>
                </c:pt>
                <c:pt idx="43910">
                  <c:v>0.54800000000000004</c:v>
                </c:pt>
                <c:pt idx="43911">
                  <c:v>0.54800000000000004</c:v>
                </c:pt>
                <c:pt idx="43912">
                  <c:v>0.56000000000000005</c:v>
                </c:pt>
                <c:pt idx="43913">
                  <c:v>0.55100000000000005</c:v>
                </c:pt>
                <c:pt idx="43914">
                  <c:v>0.56000000000000005</c:v>
                </c:pt>
                <c:pt idx="43915">
                  <c:v>0.58799999999999997</c:v>
                </c:pt>
                <c:pt idx="43916">
                  <c:v>0.58799999999999997</c:v>
                </c:pt>
                <c:pt idx="43917">
                  <c:v>0.55200000000000005</c:v>
                </c:pt>
                <c:pt idx="43918">
                  <c:v>0.94699999999999995</c:v>
                </c:pt>
                <c:pt idx="43919">
                  <c:v>0.55200000000000005</c:v>
                </c:pt>
                <c:pt idx="43920">
                  <c:v>0.54300000000000004</c:v>
                </c:pt>
                <c:pt idx="43921">
                  <c:v>0.54400000000000004</c:v>
                </c:pt>
                <c:pt idx="43922">
                  <c:v>0.57799999999999996</c:v>
                </c:pt>
                <c:pt idx="43923">
                  <c:v>0.57799999999999996</c:v>
                </c:pt>
                <c:pt idx="43924">
                  <c:v>0.53500000000000003</c:v>
                </c:pt>
                <c:pt idx="43925">
                  <c:v>0.54400000000000004</c:v>
                </c:pt>
                <c:pt idx="43926">
                  <c:v>0.55200000000000005</c:v>
                </c:pt>
                <c:pt idx="43927">
                  <c:v>0.56899999999999995</c:v>
                </c:pt>
                <c:pt idx="43928">
                  <c:v>0.56899999999999995</c:v>
                </c:pt>
                <c:pt idx="43929">
                  <c:v>0.56200000000000006</c:v>
                </c:pt>
                <c:pt idx="43930">
                  <c:v>0.56200000000000006</c:v>
                </c:pt>
                <c:pt idx="43931">
                  <c:v>0.56499999999999995</c:v>
                </c:pt>
                <c:pt idx="43932">
                  <c:v>0.624</c:v>
                </c:pt>
                <c:pt idx="43933">
                  <c:v>0.62</c:v>
                </c:pt>
                <c:pt idx="43934">
                  <c:v>0.624</c:v>
                </c:pt>
                <c:pt idx="43935">
                  <c:v>0.55700000000000005</c:v>
                </c:pt>
                <c:pt idx="43936">
                  <c:v>0.54900000000000004</c:v>
                </c:pt>
                <c:pt idx="43937">
                  <c:v>0.65</c:v>
                </c:pt>
                <c:pt idx="43938">
                  <c:v>0.95499999999999996</c:v>
                </c:pt>
                <c:pt idx="43939">
                  <c:v>0.95399999999999996</c:v>
                </c:pt>
                <c:pt idx="43940">
                  <c:v>0.54100000000000004</c:v>
                </c:pt>
                <c:pt idx="43941">
                  <c:v>0.84899999999999998</c:v>
                </c:pt>
                <c:pt idx="43942">
                  <c:v>0.57799999999999996</c:v>
                </c:pt>
                <c:pt idx="43943">
                  <c:v>0.57099999999999995</c:v>
                </c:pt>
                <c:pt idx="43944">
                  <c:v>0.57099999999999995</c:v>
                </c:pt>
                <c:pt idx="43945">
                  <c:v>0.57599999999999996</c:v>
                </c:pt>
                <c:pt idx="43946">
                  <c:v>0.57999999999999996</c:v>
                </c:pt>
                <c:pt idx="43947">
                  <c:v>0.57999999999999996</c:v>
                </c:pt>
                <c:pt idx="43948">
                  <c:v>0.55700000000000005</c:v>
                </c:pt>
                <c:pt idx="43949">
                  <c:v>0.60699999999999998</c:v>
                </c:pt>
                <c:pt idx="43950">
                  <c:v>0.57799999999999996</c:v>
                </c:pt>
                <c:pt idx="43951">
                  <c:v>0.57799999999999996</c:v>
                </c:pt>
                <c:pt idx="43952">
                  <c:v>0.55900000000000005</c:v>
                </c:pt>
                <c:pt idx="43953">
                  <c:v>0.55900000000000005</c:v>
                </c:pt>
                <c:pt idx="43954">
                  <c:v>0.53800000000000003</c:v>
                </c:pt>
                <c:pt idx="43955">
                  <c:v>0.53800000000000003</c:v>
                </c:pt>
                <c:pt idx="43956">
                  <c:v>0.56599999999999995</c:v>
                </c:pt>
                <c:pt idx="43957">
                  <c:v>0.56599999999999995</c:v>
                </c:pt>
                <c:pt idx="43958">
                  <c:v>0.96</c:v>
                </c:pt>
                <c:pt idx="43959">
                  <c:v>0.58099999999999996</c:v>
                </c:pt>
                <c:pt idx="43960">
                  <c:v>0.58199999999999996</c:v>
                </c:pt>
                <c:pt idx="43961">
                  <c:v>0.57299999999999995</c:v>
                </c:pt>
                <c:pt idx="43962">
                  <c:v>0.58099999999999996</c:v>
                </c:pt>
                <c:pt idx="43963">
                  <c:v>0.58199999999999996</c:v>
                </c:pt>
                <c:pt idx="43964">
                  <c:v>0.55800000000000005</c:v>
                </c:pt>
                <c:pt idx="43965">
                  <c:v>0.55800000000000005</c:v>
                </c:pt>
                <c:pt idx="43966">
                  <c:v>0.53400000000000003</c:v>
                </c:pt>
                <c:pt idx="43967">
                  <c:v>0.54100000000000004</c:v>
                </c:pt>
                <c:pt idx="43968">
                  <c:v>0.53700000000000003</c:v>
                </c:pt>
                <c:pt idx="43969">
                  <c:v>0.55000000000000004</c:v>
                </c:pt>
                <c:pt idx="43970">
                  <c:v>0.55000000000000004</c:v>
                </c:pt>
                <c:pt idx="43971">
                  <c:v>0.55800000000000005</c:v>
                </c:pt>
                <c:pt idx="43972">
                  <c:v>0.57799999999999996</c:v>
                </c:pt>
                <c:pt idx="43973">
                  <c:v>0.54600000000000004</c:v>
                </c:pt>
                <c:pt idx="43974">
                  <c:v>0.57899999999999996</c:v>
                </c:pt>
                <c:pt idx="43975">
                  <c:v>0.57899999999999996</c:v>
                </c:pt>
                <c:pt idx="43976">
                  <c:v>0.56399999999999995</c:v>
                </c:pt>
                <c:pt idx="43977">
                  <c:v>0.55800000000000005</c:v>
                </c:pt>
                <c:pt idx="43978">
                  <c:v>0.56799999999999995</c:v>
                </c:pt>
                <c:pt idx="43979">
                  <c:v>0.53500000000000003</c:v>
                </c:pt>
                <c:pt idx="43980">
                  <c:v>0.53600000000000003</c:v>
                </c:pt>
                <c:pt idx="43981">
                  <c:v>0.62</c:v>
                </c:pt>
                <c:pt idx="43982">
                  <c:v>0.64800000000000002</c:v>
                </c:pt>
                <c:pt idx="43983">
                  <c:v>0.875</c:v>
                </c:pt>
                <c:pt idx="43984">
                  <c:v>0.54700000000000004</c:v>
                </c:pt>
                <c:pt idx="43985">
                  <c:v>0.54800000000000004</c:v>
                </c:pt>
                <c:pt idx="43986">
                  <c:v>0.59799999999999998</c:v>
                </c:pt>
                <c:pt idx="43987">
                  <c:v>0.56899999999999995</c:v>
                </c:pt>
                <c:pt idx="43988">
                  <c:v>0.56999999999999995</c:v>
                </c:pt>
                <c:pt idx="43989">
                  <c:v>0.51700000000000002</c:v>
                </c:pt>
                <c:pt idx="43990">
                  <c:v>0.52300000000000002</c:v>
                </c:pt>
                <c:pt idx="43991">
                  <c:v>0.96399999999999997</c:v>
                </c:pt>
                <c:pt idx="43992">
                  <c:v>0.6</c:v>
                </c:pt>
                <c:pt idx="43993">
                  <c:v>0.53700000000000003</c:v>
                </c:pt>
                <c:pt idx="43994">
                  <c:v>0.54700000000000004</c:v>
                </c:pt>
                <c:pt idx="43995">
                  <c:v>0.54700000000000004</c:v>
                </c:pt>
                <c:pt idx="43996">
                  <c:v>0.55500000000000005</c:v>
                </c:pt>
                <c:pt idx="43997">
                  <c:v>0.55900000000000005</c:v>
                </c:pt>
                <c:pt idx="43998">
                  <c:v>0.55700000000000005</c:v>
                </c:pt>
                <c:pt idx="43999">
                  <c:v>0.55300000000000005</c:v>
                </c:pt>
                <c:pt idx="44000">
                  <c:v>0.55300000000000005</c:v>
                </c:pt>
                <c:pt idx="44001">
                  <c:v>0.55700000000000005</c:v>
                </c:pt>
                <c:pt idx="44002">
                  <c:v>0.56100000000000005</c:v>
                </c:pt>
                <c:pt idx="44003">
                  <c:v>0.56100000000000005</c:v>
                </c:pt>
                <c:pt idx="44004">
                  <c:v>0.57299999999999995</c:v>
                </c:pt>
                <c:pt idx="44005">
                  <c:v>0.622</c:v>
                </c:pt>
                <c:pt idx="44006">
                  <c:v>0.57299999999999995</c:v>
                </c:pt>
                <c:pt idx="44007">
                  <c:v>0.622</c:v>
                </c:pt>
                <c:pt idx="44008">
                  <c:v>0.52700000000000002</c:v>
                </c:pt>
                <c:pt idx="44009">
                  <c:v>0.65200000000000002</c:v>
                </c:pt>
                <c:pt idx="44010">
                  <c:v>0.65200000000000002</c:v>
                </c:pt>
                <c:pt idx="44011">
                  <c:v>0.51800000000000002</c:v>
                </c:pt>
                <c:pt idx="44012">
                  <c:v>0.53400000000000003</c:v>
                </c:pt>
                <c:pt idx="44013">
                  <c:v>0.53400000000000003</c:v>
                </c:pt>
                <c:pt idx="44014">
                  <c:v>0.53800000000000003</c:v>
                </c:pt>
                <c:pt idx="44015">
                  <c:v>0.55700000000000005</c:v>
                </c:pt>
                <c:pt idx="44016">
                  <c:v>0.98499999999999999</c:v>
                </c:pt>
                <c:pt idx="44017">
                  <c:v>0.54600000000000004</c:v>
                </c:pt>
                <c:pt idx="44018">
                  <c:v>0.54600000000000004</c:v>
                </c:pt>
                <c:pt idx="44019">
                  <c:v>0.56200000000000006</c:v>
                </c:pt>
                <c:pt idx="44020">
                  <c:v>0.52400000000000002</c:v>
                </c:pt>
                <c:pt idx="44021">
                  <c:v>0.52400000000000002</c:v>
                </c:pt>
                <c:pt idx="44022">
                  <c:v>0.85099999999999998</c:v>
                </c:pt>
                <c:pt idx="44023">
                  <c:v>0.53700000000000003</c:v>
                </c:pt>
                <c:pt idx="44024">
                  <c:v>0.53700000000000003</c:v>
                </c:pt>
                <c:pt idx="44025">
                  <c:v>0.57099999999999995</c:v>
                </c:pt>
                <c:pt idx="44026">
                  <c:v>0.55500000000000005</c:v>
                </c:pt>
                <c:pt idx="44027">
                  <c:v>0.55500000000000005</c:v>
                </c:pt>
                <c:pt idx="44028">
                  <c:v>0.56799999999999995</c:v>
                </c:pt>
                <c:pt idx="44029">
                  <c:v>0.56799999999999995</c:v>
                </c:pt>
                <c:pt idx="44030">
                  <c:v>0.55900000000000005</c:v>
                </c:pt>
                <c:pt idx="44031">
                  <c:v>0.55900000000000005</c:v>
                </c:pt>
                <c:pt idx="44032">
                  <c:v>0.55900000000000005</c:v>
                </c:pt>
                <c:pt idx="44033">
                  <c:v>0.55100000000000005</c:v>
                </c:pt>
                <c:pt idx="44034">
                  <c:v>0.55100000000000005</c:v>
                </c:pt>
                <c:pt idx="44035">
                  <c:v>0.56299999999999994</c:v>
                </c:pt>
                <c:pt idx="44036">
                  <c:v>0.55900000000000005</c:v>
                </c:pt>
                <c:pt idx="44037">
                  <c:v>0.996</c:v>
                </c:pt>
                <c:pt idx="44038">
                  <c:v>0.94799999999999995</c:v>
                </c:pt>
                <c:pt idx="44039">
                  <c:v>0.56299999999999994</c:v>
                </c:pt>
                <c:pt idx="44040">
                  <c:v>0.56399999999999995</c:v>
                </c:pt>
                <c:pt idx="44041">
                  <c:v>0.55500000000000005</c:v>
                </c:pt>
                <c:pt idx="44042">
                  <c:v>0.95</c:v>
                </c:pt>
                <c:pt idx="44043">
                  <c:v>0.95299999999999996</c:v>
                </c:pt>
                <c:pt idx="44044">
                  <c:v>0.54700000000000004</c:v>
                </c:pt>
                <c:pt idx="44045">
                  <c:v>0.55200000000000005</c:v>
                </c:pt>
                <c:pt idx="44046">
                  <c:v>0.81100000000000005</c:v>
                </c:pt>
                <c:pt idx="44047">
                  <c:v>0.622</c:v>
                </c:pt>
                <c:pt idx="44048">
                  <c:v>0.55800000000000005</c:v>
                </c:pt>
                <c:pt idx="44049">
                  <c:v>0.55800000000000005</c:v>
                </c:pt>
                <c:pt idx="44050">
                  <c:v>0.627</c:v>
                </c:pt>
                <c:pt idx="44051">
                  <c:v>0.627</c:v>
                </c:pt>
                <c:pt idx="44052">
                  <c:v>0.65300000000000002</c:v>
                </c:pt>
                <c:pt idx="44053">
                  <c:v>0.65800000000000003</c:v>
                </c:pt>
                <c:pt idx="44054">
                  <c:v>0.65700000000000003</c:v>
                </c:pt>
                <c:pt idx="44055">
                  <c:v>0.53800000000000003</c:v>
                </c:pt>
                <c:pt idx="44056">
                  <c:v>0.85</c:v>
                </c:pt>
                <c:pt idx="44057">
                  <c:v>0.78600000000000003</c:v>
                </c:pt>
                <c:pt idx="44058">
                  <c:v>0.55600000000000005</c:v>
                </c:pt>
                <c:pt idx="44059">
                  <c:v>0.84199999999999997</c:v>
                </c:pt>
                <c:pt idx="44060">
                  <c:v>0.56100000000000005</c:v>
                </c:pt>
                <c:pt idx="44061">
                  <c:v>0.51800000000000002</c:v>
                </c:pt>
                <c:pt idx="44062">
                  <c:v>0.51800000000000002</c:v>
                </c:pt>
                <c:pt idx="44063">
                  <c:v>0.57999999999999996</c:v>
                </c:pt>
                <c:pt idx="44064">
                  <c:v>0.55900000000000005</c:v>
                </c:pt>
                <c:pt idx="44065">
                  <c:v>0.54200000000000004</c:v>
                </c:pt>
                <c:pt idx="44066">
                  <c:v>0.61099999999999999</c:v>
                </c:pt>
                <c:pt idx="44067">
                  <c:v>0.52200000000000002</c:v>
                </c:pt>
                <c:pt idx="44068">
                  <c:v>0.56100000000000005</c:v>
                </c:pt>
                <c:pt idx="44069">
                  <c:v>0.56100000000000005</c:v>
                </c:pt>
                <c:pt idx="44070">
                  <c:v>0.54300000000000004</c:v>
                </c:pt>
                <c:pt idx="44071">
                  <c:v>0.54300000000000004</c:v>
                </c:pt>
                <c:pt idx="44072">
                  <c:v>0.52300000000000002</c:v>
                </c:pt>
                <c:pt idx="44073">
                  <c:v>0.52300000000000002</c:v>
                </c:pt>
                <c:pt idx="44074">
                  <c:v>0.53800000000000003</c:v>
                </c:pt>
                <c:pt idx="44075">
                  <c:v>0.53800000000000003</c:v>
                </c:pt>
                <c:pt idx="44076">
                  <c:v>0.55100000000000005</c:v>
                </c:pt>
                <c:pt idx="44077">
                  <c:v>0.55100000000000005</c:v>
                </c:pt>
                <c:pt idx="44078">
                  <c:v>0.52500000000000002</c:v>
                </c:pt>
                <c:pt idx="44079">
                  <c:v>0.54500000000000004</c:v>
                </c:pt>
                <c:pt idx="44080">
                  <c:v>0.56200000000000006</c:v>
                </c:pt>
                <c:pt idx="44081">
                  <c:v>0.57499999999999996</c:v>
                </c:pt>
                <c:pt idx="44082">
                  <c:v>0.52500000000000002</c:v>
                </c:pt>
                <c:pt idx="44083">
                  <c:v>0.54500000000000004</c:v>
                </c:pt>
                <c:pt idx="44084">
                  <c:v>0.56200000000000006</c:v>
                </c:pt>
                <c:pt idx="44085">
                  <c:v>0.55700000000000005</c:v>
                </c:pt>
                <c:pt idx="44086">
                  <c:v>0.55700000000000005</c:v>
                </c:pt>
                <c:pt idx="44087">
                  <c:v>0.52600000000000002</c:v>
                </c:pt>
                <c:pt idx="44088">
                  <c:v>0.56100000000000005</c:v>
                </c:pt>
                <c:pt idx="44089">
                  <c:v>0.56100000000000005</c:v>
                </c:pt>
                <c:pt idx="44090">
                  <c:v>0.59699999999999998</c:v>
                </c:pt>
                <c:pt idx="44091">
                  <c:v>0.54500000000000004</c:v>
                </c:pt>
                <c:pt idx="44092">
                  <c:v>1.01</c:v>
                </c:pt>
                <c:pt idx="44093">
                  <c:v>0.54700000000000004</c:v>
                </c:pt>
                <c:pt idx="44094">
                  <c:v>0.52200000000000002</c:v>
                </c:pt>
                <c:pt idx="44095">
                  <c:v>0.54200000000000004</c:v>
                </c:pt>
                <c:pt idx="44096">
                  <c:v>0.53100000000000003</c:v>
                </c:pt>
                <c:pt idx="44097">
                  <c:v>0.57699999999999996</c:v>
                </c:pt>
                <c:pt idx="44098">
                  <c:v>0.57799999999999996</c:v>
                </c:pt>
                <c:pt idx="44099">
                  <c:v>0.56000000000000005</c:v>
                </c:pt>
                <c:pt idx="44100">
                  <c:v>0.55500000000000005</c:v>
                </c:pt>
                <c:pt idx="44101">
                  <c:v>0.623</c:v>
                </c:pt>
                <c:pt idx="44102">
                  <c:v>0.65300000000000002</c:v>
                </c:pt>
                <c:pt idx="44103">
                  <c:v>0.78300000000000003</c:v>
                </c:pt>
                <c:pt idx="44104">
                  <c:v>0.55300000000000005</c:v>
                </c:pt>
                <c:pt idx="44105">
                  <c:v>0.55300000000000005</c:v>
                </c:pt>
                <c:pt idx="44106">
                  <c:v>0.52800000000000002</c:v>
                </c:pt>
                <c:pt idx="44107">
                  <c:v>0.52800000000000002</c:v>
                </c:pt>
                <c:pt idx="44108">
                  <c:v>0.55700000000000005</c:v>
                </c:pt>
                <c:pt idx="44109">
                  <c:v>0.53200000000000003</c:v>
                </c:pt>
                <c:pt idx="44110">
                  <c:v>0.53300000000000003</c:v>
                </c:pt>
                <c:pt idx="44111">
                  <c:v>0.57999999999999996</c:v>
                </c:pt>
                <c:pt idx="44112">
                  <c:v>0.54900000000000004</c:v>
                </c:pt>
                <c:pt idx="44113">
                  <c:v>0.52</c:v>
                </c:pt>
                <c:pt idx="44114">
                  <c:v>0.55400000000000005</c:v>
                </c:pt>
                <c:pt idx="44115">
                  <c:v>0.55400000000000005</c:v>
                </c:pt>
                <c:pt idx="44116">
                  <c:v>0.51800000000000002</c:v>
                </c:pt>
                <c:pt idx="44117">
                  <c:v>0.95899999999999996</c:v>
                </c:pt>
                <c:pt idx="44118">
                  <c:v>0.52500000000000002</c:v>
                </c:pt>
                <c:pt idx="44119">
                  <c:v>0.60199999999999998</c:v>
                </c:pt>
                <c:pt idx="44120">
                  <c:v>0.54100000000000004</c:v>
                </c:pt>
                <c:pt idx="44121">
                  <c:v>0.52</c:v>
                </c:pt>
                <c:pt idx="44122">
                  <c:v>0.624</c:v>
                </c:pt>
                <c:pt idx="44123">
                  <c:v>0.624</c:v>
                </c:pt>
                <c:pt idx="44124">
                  <c:v>0.52700000000000002</c:v>
                </c:pt>
                <c:pt idx="44125">
                  <c:v>0.52</c:v>
                </c:pt>
                <c:pt idx="44126">
                  <c:v>0.52700000000000002</c:v>
                </c:pt>
                <c:pt idx="44127">
                  <c:v>0.54300000000000004</c:v>
                </c:pt>
                <c:pt idx="44128">
                  <c:v>0.65500000000000003</c:v>
                </c:pt>
                <c:pt idx="44129">
                  <c:v>0.65500000000000003</c:v>
                </c:pt>
                <c:pt idx="44130">
                  <c:v>0.95899999999999996</c:v>
                </c:pt>
                <c:pt idx="44131">
                  <c:v>0.54300000000000004</c:v>
                </c:pt>
                <c:pt idx="44132">
                  <c:v>0.54800000000000004</c:v>
                </c:pt>
                <c:pt idx="44133">
                  <c:v>0.57499999999999996</c:v>
                </c:pt>
                <c:pt idx="44134">
                  <c:v>0.57499999999999996</c:v>
                </c:pt>
                <c:pt idx="44135">
                  <c:v>0.53</c:v>
                </c:pt>
                <c:pt idx="44136">
                  <c:v>0.96299999999999997</c:v>
                </c:pt>
                <c:pt idx="44137">
                  <c:v>0.51200000000000001</c:v>
                </c:pt>
                <c:pt idx="44138">
                  <c:v>0.99099999999999999</c:v>
                </c:pt>
                <c:pt idx="44139">
                  <c:v>0.85199999999999998</c:v>
                </c:pt>
                <c:pt idx="44140">
                  <c:v>0.52700000000000002</c:v>
                </c:pt>
                <c:pt idx="44141">
                  <c:v>0.52700000000000002</c:v>
                </c:pt>
                <c:pt idx="44142">
                  <c:v>0.52600000000000002</c:v>
                </c:pt>
                <c:pt idx="44143">
                  <c:v>0.94699999999999995</c:v>
                </c:pt>
                <c:pt idx="44144">
                  <c:v>0.84399999999999997</c:v>
                </c:pt>
                <c:pt idx="44145">
                  <c:v>0.54300000000000004</c:v>
                </c:pt>
                <c:pt idx="44146">
                  <c:v>0.52100000000000002</c:v>
                </c:pt>
                <c:pt idx="44147">
                  <c:v>0.52100000000000002</c:v>
                </c:pt>
                <c:pt idx="44148">
                  <c:v>0.53100000000000003</c:v>
                </c:pt>
                <c:pt idx="44149">
                  <c:v>0.53100000000000003</c:v>
                </c:pt>
                <c:pt idx="44150">
                  <c:v>0.51800000000000002</c:v>
                </c:pt>
                <c:pt idx="44151">
                  <c:v>0.51800000000000002</c:v>
                </c:pt>
                <c:pt idx="44152">
                  <c:v>1.002</c:v>
                </c:pt>
                <c:pt idx="44153">
                  <c:v>0.54300000000000004</c:v>
                </c:pt>
                <c:pt idx="44154">
                  <c:v>0.51400000000000001</c:v>
                </c:pt>
                <c:pt idx="44155">
                  <c:v>0.52500000000000002</c:v>
                </c:pt>
                <c:pt idx="44156">
                  <c:v>0.52500000000000002</c:v>
                </c:pt>
                <c:pt idx="44157">
                  <c:v>0.51400000000000001</c:v>
                </c:pt>
                <c:pt idx="44158">
                  <c:v>0.54100000000000004</c:v>
                </c:pt>
                <c:pt idx="44159">
                  <c:v>0.54100000000000004</c:v>
                </c:pt>
                <c:pt idx="44160">
                  <c:v>0.52800000000000002</c:v>
                </c:pt>
                <c:pt idx="44161">
                  <c:v>0.52800000000000002</c:v>
                </c:pt>
                <c:pt idx="44162">
                  <c:v>0.95799999999999996</c:v>
                </c:pt>
                <c:pt idx="44163">
                  <c:v>0.56200000000000006</c:v>
                </c:pt>
                <c:pt idx="44164">
                  <c:v>0.54500000000000004</c:v>
                </c:pt>
                <c:pt idx="44165">
                  <c:v>0.95</c:v>
                </c:pt>
                <c:pt idx="44166">
                  <c:v>0.54500000000000004</c:v>
                </c:pt>
                <c:pt idx="44167">
                  <c:v>0.56599999999999995</c:v>
                </c:pt>
                <c:pt idx="44168">
                  <c:v>0.623</c:v>
                </c:pt>
                <c:pt idx="44169">
                  <c:v>0.55900000000000005</c:v>
                </c:pt>
                <c:pt idx="44170">
                  <c:v>0.55900000000000005</c:v>
                </c:pt>
                <c:pt idx="44171">
                  <c:v>0.65500000000000003</c:v>
                </c:pt>
                <c:pt idx="44172">
                  <c:v>0.629</c:v>
                </c:pt>
                <c:pt idx="44173">
                  <c:v>0.629</c:v>
                </c:pt>
                <c:pt idx="44174">
                  <c:v>0.95799999999999996</c:v>
                </c:pt>
                <c:pt idx="44175">
                  <c:v>0.66100000000000003</c:v>
                </c:pt>
                <c:pt idx="44176">
                  <c:v>0.66100000000000003</c:v>
                </c:pt>
                <c:pt idx="44177">
                  <c:v>0.85099999999999998</c:v>
                </c:pt>
                <c:pt idx="44178">
                  <c:v>0.79</c:v>
                </c:pt>
                <c:pt idx="44179">
                  <c:v>0.79500000000000004</c:v>
                </c:pt>
                <c:pt idx="44180">
                  <c:v>0.79500000000000004</c:v>
                </c:pt>
                <c:pt idx="44181">
                  <c:v>0.81100000000000005</c:v>
                </c:pt>
                <c:pt idx="44182">
                  <c:v>0.82599999999999996</c:v>
                </c:pt>
                <c:pt idx="44183">
                  <c:v>0.52100000000000002</c:v>
                </c:pt>
                <c:pt idx="44184">
                  <c:v>0.92100000000000004</c:v>
                </c:pt>
                <c:pt idx="44185">
                  <c:v>0.52700000000000002</c:v>
                </c:pt>
                <c:pt idx="44186">
                  <c:v>0.53100000000000003</c:v>
                </c:pt>
                <c:pt idx="44187">
                  <c:v>0.53100000000000003</c:v>
                </c:pt>
                <c:pt idx="44188">
                  <c:v>0.65</c:v>
                </c:pt>
                <c:pt idx="44189">
                  <c:v>0.54300000000000004</c:v>
                </c:pt>
                <c:pt idx="44190">
                  <c:v>0.95899999999999996</c:v>
                </c:pt>
                <c:pt idx="44191">
                  <c:v>0.56299999999999994</c:v>
                </c:pt>
                <c:pt idx="44192">
                  <c:v>0.54400000000000004</c:v>
                </c:pt>
                <c:pt idx="44193">
                  <c:v>0.53</c:v>
                </c:pt>
                <c:pt idx="44194">
                  <c:v>0.61399999999999999</c:v>
                </c:pt>
                <c:pt idx="44195">
                  <c:v>0.52400000000000002</c:v>
                </c:pt>
                <c:pt idx="44196">
                  <c:v>0.51200000000000001</c:v>
                </c:pt>
                <c:pt idx="44197">
                  <c:v>0.51200000000000001</c:v>
                </c:pt>
                <c:pt idx="44198">
                  <c:v>0.55000000000000004</c:v>
                </c:pt>
                <c:pt idx="44199">
                  <c:v>0.53100000000000003</c:v>
                </c:pt>
                <c:pt idx="44200">
                  <c:v>0.53100000000000003</c:v>
                </c:pt>
                <c:pt idx="44201">
                  <c:v>0.52300000000000002</c:v>
                </c:pt>
                <c:pt idx="44202">
                  <c:v>0.52300000000000002</c:v>
                </c:pt>
                <c:pt idx="44203">
                  <c:v>0.55500000000000005</c:v>
                </c:pt>
                <c:pt idx="44204">
                  <c:v>0.55500000000000005</c:v>
                </c:pt>
                <c:pt idx="44205">
                  <c:v>0.96499999999999997</c:v>
                </c:pt>
                <c:pt idx="44206">
                  <c:v>0.55900000000000005</c:v>
                </c:pt>
                <c:pt idx="44207">
                  <c:v>0.52500000000000002</c:v>
                </c:pt>
                <c:pt idx="44208">
                  <c:v>0.57599999999999996</c:v>
                </c:pt>
                <c:pt idx="44209">
                  <c:v>0.53300000000000003</c:v>
                </c:pt>
                <c:pt idx="44210">
                  <c:v>0.95299999999999996</c:v>
                </c:pt>
                <c:pt idx="44211">
                  <c:v>0.52600000000000002</c:v>
                </c:pt>
                <c:pt idx="44212">
                  <c:v>0.52600000000000002</c:v>
                </c:pt>
                <c:pt idx="44213">
                  <c:v>0.55900000000000005</c:v>
                </c:pt>
                <c:pt idx="44214">
                  <c:v>0.52500000000000002</c:v>
                </c:pt>
                <c:pt idx="44215">
                  <c:v>0.53300000000000003</c:v>
                </c:pt>
                <c:pt idx="44216">
                  <c:v>0.58599999999999997</c:v>
                </c:pt>
                <c:pt idx="44217">
                  <c:v>0.52800000000000002</c:v>
                </c:pt>
                <c:pt idx="44218">
                  <c:v>0.61699999999999999</c:v>
                </c:pt>
                <c:pt idx="44219">
                  <c:v>0.61799999999999999</c:v>
                </c:pt>
                <c:pt idx="44220">
                  <c:v>0.54300000000000004</c:v>
                </c:pt>
                <c:pt idx="44221">
                  <c:v>0.54300000000000004</c:v>
                </c:pt>
                <c:pt idx="44222">
                  <c:v>0.625</c:v>
                </c:pt>
                <c:pt idx="44223">
                  <c:v>0.65600000000000003</c:v>
                </c:pt>
                <c:pt idx="44224">
                  <c:v>0.60199999999999998</c:v>
                </c:pt>
                <c:pt idx="44225">
                  <c:v>0.78900000000000003</c:v>
                </c:pt>
                <c:pt idx="44226">
                  <c:v>0.55000000000000004</c:v>
                </c:pt>
                <c:pt idx="44227">
                  <c:v>0.52300000000000002</c:v>
                </c:pt>
                <c:pt idx="44228">
                  <c:v>0.57899999999999996</c:v>
                </c:pt>
                <c:pt idx="44229">
                  <c:v>0.57899999999999996</c:v>
                </c:pt>
                <c:pt idx="44230">
                  <c:v>0.53100000000000003</c:v>
                </c:pt>
                <c:pt idx="44231">
                  <c:v>0.53700000000000003</c:v>
                </c:pt>
                <c:pt idx="44232">
                  <c:v>0.96599999999999997</c:v>
                </c:pt>
                <c:pt idx="44233">
                  <c:v>1.0129999999999999</c:v>
                </c:pt>
                <c:pt idx="44234">
                  <c:v>0.53</c:v>
                </c:pt>
                <c:pt idx="44235">
                  <c:v>0.53</c:v>
                </c:pt>
                <c:pt idx="44236">
                  <c:v>0.54100000000000004</c:v>
                </c:pt>
                <c:pt idx="44237">
                  <c:v>0.96199999999999997</c:v>
                </c:pt>
                <c:pt idx="44238">
                  <c:v>0.99099999999999999</c:v>
                </c:pt>
                <c:pt idx="44239">
                  <c:v>0.96</c:v>
                </c:pt>
                <c:pt idx="44240">
                  <c:v>0.55400000000000005</c:v>
                </c:pt>
                <c:pt idx="44241">
                  <c:v>0.56399999999999995</c:v>
                </c:pt>
                <c:pt idx="44242">
                  <c:v>0.879</c:v>
                </c:pt>
                <c:pt idx="44243">
                  <c:v>0.52300000000000002</c:v>
                </c:pt>
                <c:pt idx="44244">
                  <c:v>0.52</c:v>
                </c:pt>
                <c:pt idx="44245">
                  <c:v>0.52600000000000002</c:v>
                </c:pt>
                <c:pt idx="44246">
                  <c:v>0.51400000000000001</c:v>
                </c:pt>
                <c:pt idx="44247">
                  <c:v>0.52300000000000002</c:v>
                </c:pt>
                <c:pt idx="44248">
                  <c:v>0.52600000000000002</c:v>
                </c:pt>
                <c:pt idx="44249">
                  <c:v>0.61499999999999999</c:v>
                </c:pt>
                <c:pt idx="44250">
                  <c:v>0.61499999999999999</c:v>
                </c:pt>
                <c:pt idx="44251">
                  <c:v>0.96099999999999997</c:v>
                </c:pt>
                <c:pt idx="44252">
                  <c:v>0.52300000000000002</c:v>
                </c:pt>
                <c:pt idx="44253">
                  <c:v>0.51600000000000001</c:v>
                </c:pt>
                <c:pt idx="44254">
                  <c:v>0.51600000000000001</c:v>
                </c:pt>
                <c:pt idx="44255">
                  <c:v>0.996</c:v>
                </c:pt>
                <c:pt idx="44256">
                  <c:v>0.85299999999999998</c:v>
                </c:pt>
                <c:pt idx="44257">
                  <c:v>0.94399999999999995</c:v>
                </c:pt>
                <c:pt idx="44258">
                  <c:v>0.55200000000000005</c:v>
                </c:pt>
                <c:pt idx="44259">
                  <c:v>0.57699999999999996</c:v>
                </c:pt>
                <c:pt idx="44260">
                  <c:v>0.57699999999999996</c:v>
                </c:pt>
                <c:pt idx="44261">
                  <c:v>0.95099999999999996</c:v>
                </c:pt>
                <c:pt idx="44262">
                  <c:v>0.84299999999999997</c:v>
                </c:pt>
                <c:pt idx="44263">
                  <c:v>0.53300000000000003</c:v>
                </c:pt>
                <c:pt idx="44264">
                  <c:v>0.51400000000000001</c:v>
                </c:pt>
                <c:pt idx="44265">
                  <c:v>1.0069999999999999</c:v>
                </c:pt>
                <c:pt idx="44266">
                  <c:v>0.52900000000000003</c:v>
                </c:pt>
                <c:pt idx="44267">
                  <c:v>0.52900000000000003</c:v>
                </c:pt>
                <c:pt idx="44268">
                  <c:v>0.51500000000000001</c:v>
                </c:pt>
                <c:pt idx="44269">
                  <c:v>0.96199999999999997</c:v>
                </c:pt>
                <c:pt idx="44270">
                  <c:v>0.52400000000000002</c:v>
                </c:pt>
                <c:pt idx="44271">
                  <c:v>0.52400000000000002</c:v>
                </c:pt>
                <c:pt idx="44272">
                  <c:v>0.51600000000000001</c:v>
                </c:pt>
                <c:pt idx="44273">
                  <c:v>0.51600000000000001</c:v>
                </c:pt>
                <c:pt idx="44274">
                  <c:v>0.53600000000000003</c:v>
                </c:pt>
                <c:pt idx="44275">
                  <c:v>0.51600000000000001</c:v>
                </c:pt>
                <c:pt idx="44276">
                  <c:v>0.52100000000000002</c:v>
                </c:pt>
                <c:pt idx="44277">
                  <c:v>0.52100000000000002</c:v>
                </c:pt>
                <c:pt idx="44278">
                  <c:v>0.53600000000000003</c:v>
                </c:pt>
                <c:pt idx="44279">
                  <c:v>0.51400000000000001</c:v>
                </c:pt>
                <c:pt idx="44280">
                  <c:v>0.51400000000000001</c:v>
                </c:pt>
                <c:pt idx="44281">
                  <c:v>0.51600000000000001</c:v>
                </c:pt>
                <c:pt idx="44282">
                  <c:v>0.51600000000000001</c:v>
                </c:pt>
                <c:pt idx="44283">
                  <c:v>0.53</c:v>
                </c:pt>
                <c:pt idx="44284">
                  <c:v>0.51700000000000002</c:v>
                </c:pt>
                <c:pt idx="44285">
                  <c:v>0.51700000000000002</c:v>
                </c:pt>
                <c:pt idx="44286">
                  <c:v>0.54800000000000004</c:v>
                </c:pt>
                <c:pt idx="44287">
                  <c:v>0.95499999999999996</c:v>
                </c:pt>
                <c:pt idx="44288">
                  <c:v>0.65600000000000003</c:v>
                </c:pt>
                <c:pt idx="44289">
                  <c:v>0.96299999999999997</c:v>
                </c:pt>
                <c:pt idx="44290">
                  <c:v>0.95599999999999996</c:v>
                </c:pt>
                <c:pt idx="44291">
                  <c:v>1.0049999999999999</c:v>
                </c:pt>
                <c:pt idx="44292">
                  <c:v>0.96</c:v>
                </c:pt>
                <c:pt idx="44293">
                  <c:v>0.97399999999999998</c:v>
                </c:pt>
                <c:pt idx="44294">
                  <c:v>0.63100000000000001</c:v>
                </c:pt>
                <c:pt idx="44295">
                  <c:v>0.63100000000000001</c:v>
                </c:pt>
                <c:pt idx="44296">
                  <c:v>0.79500000000000004</c:v>
                </c:pt>
                <c:pt idx="44297">
                  <c:v>0.85099999999999998</c:v>
                </c:pt>
                <c:pt idx="44298">
                  <c:v>0.56799999999999995</c:v>
                </c:pt>
                <c:pt idx="44299">
                  <c:v>0.58199999999999996</c:v>
                </c:pt>
                <c:pt idx="44300">
                  <c:v>0.58199999999999996</c:v>
                </c:pt>
                <c:pt idx="44301">
                  <c:v>0.63500000000000001</c:v>
                </c:pt>
                <c:pt idx="44302">
                  <c:v>0.63500000000000001</c:v>
                </c:pt>
                <c:pt idx="44303">
                  <c:v>0.66</c:v>
                </c:pt>
                <c:pt idx="44304">
                  <c:v>0.89700000000000002</c:v>
                </c:pt>
                <c:pt idx="44305">
                  <c:v>0.95499999999999996</c:v>
                </c:pt>
                <c:pt idx="44306">
                  <c:v>0.92700000000000005</c:v>
                </c:pt>
                <c:pt idx="44307">
                  <c:v>0.93400000000000005</c:v>
                </c:pt>
                <c:pt idx="44308">
                  <c:v>0.53</c:v>
                </c:pt>
                <c:pt idx="44309">
                  <c:v>0.498</c:v>
                </c:pt>
                <c:pt idx="44310">
                  <c:v>0.92400000000000004</c:v>
                </c:pt>
                <c:pt idx="44311">
                  <c:v>0.57299999999999995</c:v>
                </c:pt>
                <c:pt idx="44312">
                  <c:v>0.51100000000000001</c:v>
                </c:pt>
                <c:pt idx="44313">
                  <c:v>0.82699999999999996</c:v>
                </c:pt>
                <c:pt idx="44314">
                  <c:v>0.86399999999999999</c:v>
                </c:pt>
                <c:pt idx="44315">
                  <c:v>0.52900000000000003</c:v>
                </c:pt>
                <c:pt idx="44316">
                  <c:v>0.53500000000000003</c:v>
                </c:pt>
                <c:pt idx="44317">
                  <c:v>0.53500000000000003</c:v>
                </c:pt>
                <c:pt idx="44318">
                  <c:v>0.51200000000000001</c:v>
                </c:pt>
                <c:pt idx="44319">
                  <c:v>0.54300000000000004</c:v>
                </c:pt>
                <c:pt idx="44320">
                  <c:v>0.52800000000000002</c:v>
                </c:pt>
                <c:pt idx="44321">
                  <c:v>0.55600000000000005</c:v>
                </c:pt>
                <c:pt idx="44322">
                  <c:v>0.51200000000000001</c:v>
                </c:pt>
                <c:pt idx="44323">
                  <c:v>0.51200000000000001</c:v>
                </c:pt>
                <c:pt idx="44324">
                  <c:v>0.53800000000000003</c:v>
                </c:pt>
                <c:pt idx="44325">
                  <c:v>0.52700000000000002</c:v>
                </c:pt>
                <c:pt idx="44326">
                  <c:v>0.52700000000000002</c:v>
                </c:pt>
                <c:pt idx="44327">
                  <c:v>0.56000000000000005</c:v>
                </c:pt>
                <c:pt idx="44328">
                  <c:v>0.56000000000000005</c:v>
                </c:pt>
                <c:pt idx="44329">
                  <c:v>0.53700000000000003</c:v>
                </c:pt>
                <c:pt idx="44330">
                  <c:v>0.53700000000000003</c:v>
                </c:pt>
                <c:pt idx="44331">
                  <c:v>0.83</c:v>
                </c:pt>
                <c:pt idx="44332">
                  <c:v>0.54</c:v>
                </c:pt>
                <c:pt idx="44333">
                  <c:v>0.55800000000000005</c:v>
                </c:pt>
                <c:pt idx="44334">
                  <c:v>0.56299999999999994</c:v>
                </c:pt>
                <c:pt idx="44335">
                  <c:v>0.57199999999999995</c:v>
                </c:pt>
                <c:pt idx="44336">
                  <c:v>0.51700000000000002</c:v>
                </c:pt>
                <c:pt idx="44337">
                  <c:v>0.51700000000000002</c:v>
                </c:pt>
                <c:pt idx="44338">
                  <c:v>0.51400000000000001</c:v>
                </c:pt>
                <c:pt idx="44339">
                  <c:v>0.53</c:v>
                </c:pt>
                <c:pt idx="44340">
                  <c:v>0.57599999999999996</c:v>
                </c:pt>
                <c:pt idx="44341">
                  <c:v>0.54</c:v>
                </c:pt>
                <c:pt idx="44342">
                  <c:v>0.56299999999999994</c:v>
                </c:pt>
                <c:pt idx="44343">
                  <c:v>0.53</c:v>
                </c:pt>
                <c:pt idx="44344">
                  <c:v>0.54500000000000004</c:v>
                </c:pt>
                <c:pt idx="44345">
                  <c:v>0.51100000000000001</c:v>
                </c:pt>
                <c:pt idx="44346">
                  <c:v>0.51100000000000001</c:v>
                </c:pt>
                <c:pt idx="44347">
                  <c:v>0.54500000000000004</c:v>
                </c:pt>
                <c:pt idx="44348">
                  <c:v>0.85399999999999998</c:v>
                </c:pt>
                <c:pt idx="44349">
                  <c:v>0.52</c:v>
                </c:pt>
                <c:pt idx="44350">
                  <c:v>0.88500000000000001</c:v>
                </c:pt>
                <c:pt idx="44351">
                  <c:v>0.56699999999999995</c:v>
                </c:pt>
                <c:pt idx="44352">
                  <c:v>0.53700000000000003</c:v>
                </c:pt>
                <c:pt idx="44353">
                  <c:v>0.55500000000000005</c:v>
                </c:pt>
                <c:pt idx="44354">
                  <c:v>0.51600000000000001</c:v>
                </c:pt>
                <c:pt idx="44355">
                  <c:v>0.52700000000000002</c:v>
                </c:pt>
                <c:pt idx="44356">
                  <c:v>0.51600000000000001</c:v>
                </c:pt>
                <c:pt idx="44357">
                  <c:v>0.92700000000000005</c:v>
                </c:pt>
                <c:pt idx="44358">
                  <c:v>0.872</c:v>
                </c:pt>
                <c:pt idx="44359">
                  <c:v>0.54100000000000004</c:v>
                </c:pt>
                <c:pt idx="44360">
                  <c:v>0.53500000000000003</c:v>
                </c:pt>
                <c:pt idx="44361">
                  <c:v>0.53500000000000003</c:v>
                </c:pt>
                <c:pt idx="44362">
                  <c:v>0.88</c:v>
                </c:pt>
                <c:pt idx="44363">
                  <c:v>0.93500000000000005</c:v>
                </c:pt>
                <c:pt idx="44364">
                  <c:v>0.86899999999999999</c:v>
                </c:pt>
                <c:pt idx="44365">
                  <c:v>0.95199999999999996</c:v>
                </c:pt>
                <c:pt idx="44366">
                  <c:v>0.92500000000000004</c:v>
                </c:pt>
                <c:pt idx="44367">
                  <c:v>0.52600000000000002</c:v>
                </c:pt>
                <c:pt idx="44368">
                  <c:v>0.81200000000000006</c:v>
                </c:pt>
                <c:pt idx="44369">
                  <c:v>0.53500000000000003</c:v>
                </c:pt>
                <c:pt idx="44370">
                  <c:v>0.879</c:v>
                </c:pt>
                <c:pt idx="44371">
                  <c:v>0.56000000000000005</c:v>
                </c:pt>
                <c:pt idx="44372">
                  <c:v>0.93300000000000005</c:v>
                </c:pt>
                <c:pt idx="44373">
                  <c:v>0.52900000000000003</c:v>
                </c:pt>
                <c:pt idx="44374">
                  <c:v>0.56399999999999995</c:v>
                </c:pt>
                <c:pt idx="44375">
                  <c:v>0.496</c:v>
                </c:pt>
                <c:pt idx="44376">
                  <c:v>0.82799999999999996</c:v>
                </c:pt>
                <c:pt idx="44377">
                  <c:v>0.93400000000000005</c:v>
                </c:pt>
                <c:pt idx="44378">
                  <c:v>0.80100000000000005</c:v>
                </c:pt>
                <c:pt idx="44379">
                  <c:v>0.53200000000000003</c:v>
                </c:pt>
                <c:pt idx="44380">
                  <c:v>0.56399999999999995</c:v>
                </c:pt>
                <c:pt idx="44381">
                  <c:v>0.498</c:v>
                </c:pt>
                <c:pt idx="44382">
                  <c:v>0.53200000000000003</c:v>
                </c:pt>
                <c:pt idx="44383">
                  <c:v>0.86299999999999999</c:v>
                </c:pt>
                <c:pt idx="44384">
                  <c:v>0.79100000000000004</c:v>
                </c:pt>
                <c:pt idx="44385">
                  <c:v>0.54300000000000004</c:v>
                </c:pt>
                <c:pt idx="44386">
                  <c:v>0.54300000000000004</c:v>
                </c:pt>
                <c:pt idx="44387">
                  <c:v>0.498</c:v>
                </c:pt>
                <c:pt idx="44388">
                  <c:v>0.94499999999999995</c:v>
                </c:pt>
                <c:pt idx="44389">
                  <c:v>0.53400000000000003</c:v>
                </c:pt>
                <c:pt idx="44390">
                  <c:v>0.51500000000000001</c:v>
                </c:pt>
                <c:pt idx="44391">
                  <c:v>0.51500000000000001</c:v>
                </c:pt>
                <c:pt idx="44392">
                  <c:v>0.55800000000000005</c:v>
                </c:pt>
                <c:pt idx="44393">
                  <c:v>0.89</c:v>
                </c:pt>
                <c:pt idx="44394">
                  <c:v>0.53800000000000003</c:v>
                </c:pt>
                <c:pt idx="44395">
                  <c:v>0.873</c:v>
                </c:pt>
                <c:pt idx="44396">
                  <c:v>0.94199999999999995</c:v>
                </c:pt>
                <c:pt idx="44397">
                  <c:v>0.51900000000000002</c:v>
                </c:pt>
                <c:pt idx="44398">
                  <c:v>0.53300000000000003</c:v>
                </c:pt>
                <c:pt idx="44399">
                  <c:v>0.53300000000000003</c:v>
                </c:pt>
                <c:pt idx="44400">
                  <c:v>0.92500000000000004</c:v>
                </c:pt>
                <c:pt idx="44401">
                  <c:v>0.93400000000000005</c:v>
                </c:pt>
                <c:pt idx="44402">
                  <c:v>0.56000000000000005</c:v>
                </c:pt>
                <c:pt idx="44403">
                  <c:v>0.56000000000000005</c:v>
                </c:pt>
                <c:pt idx="44404">
                  <c:v>0.56100000000000005</c:v>
                </c:pt>
                <c:pt idx="44405">
                  <c:v>0.92300000000000004</c:v>
                </c:pt>
                <c:pt idx="44406">
                  <c:v>0.86699999999999999</c:v>
                </c:pt>
                <c:pt idx="44407">
                  <c:v>0.54</c:v>
                </c:pt>
                <c:pt idx="44408">
                  <c:v>0.52900000000000003</c:v>
                </c:pt>
                <c:pt idx="44409">
                  <c:v>0.52900000000000003</c:v>
                </c:pt>
                <c:pt idx="44410">
                  <c:v>0.56100000000000005</c:v>
                </c:pt>
                <c:pt idx="44411">
                  <c:v>0.54</c:v>
                </c:pt>
                <c:pt idx="44412">
                  <c:v>0.497</c:v>
                </c:pt>
                <c:pt idx="44413">
                  <c:v>0.497</c:v>
                </c:pt>
                <c:pt idx="44414">
                  <c:v>0.54100000000000004</c:v>
                </c:pt>
                <c:pt idx="44415">
                  <c:v>0.498</c:v>
                </c:pt>
                <c:pt idx="44416">
                  <c:v>0.498</c:v>
                </c:pt>
                <c:pt idx="44417">
                  <c:v>0.52100000000000002</c:v>
                </c:pt>
                <c:pt idx="44418">
                  <c:v>0.9</c:v>
                </c:pt>
                <c:pt idx="44419">
                  <c:v>0.52100000000000002</c:v>
                </c:pt>
                <c:pt idx="44420">
                  <c:v>0.52100000000000002</c:v>
                </c:pt>
                <c:pt idx="44421">
                  <c:v>0.86899999999999999</c:v>
                </c:pt>
                <c:pt idx="44422">
                  <c:v>0.79900000000000004</c:v>
                </c:pt>
                <c:pt idx="44423">
                  <c:v>0.86</c:v>
                </c:pt>
                <c:pt idx="44424">
                  <c:v>0.51500000000000001</c:v>
                </c:pt>
                <c:pt idx="44425">
                  <c:v>0.66200000000000003</c:v>
                </c:pt>
                <c:pt idx="44426">
                  <c:v>0.86499999999999999</c:v>
                </c:pt>
                <c:pt idx="44427">
                  <c:v>0.58299999999999996</c:v>
                </c:pt>
                <c:pt idx="44428">
                  <c:v>0.86099999999999999</c:v>
                </c:pt>
                <c:pt idx="44429">
                  <c:v>0.58299999999999996</c:v>
                </c:pt>
                <c:pt idx="44430">
                  <c:v>0.92900000000000005</c:v>
                </c:pt>
                <c:pt idx="44431">
                  <c:v>0.93799999999999994</c:v>
                </c:pt>
                <c:pt idx="44432">
                  <c:v>0.86599999999999999</c:v>
                </c:pt>
                <c:pt idx="44433">
                  <c:v>0.63700000000000001</c:v>
                </c:pt>
                <c:pt idx="44434">
                  <c:v>0.94799999999999995</c:v>
                </c:pt>
                <c:pt idx="44435">
                  <c:v>0.63700000000000001</c:v>
                </c:pt>
                <c:pt idx="44436">
                  <c:v>0.53400000000000003</c:v>
                </c:pt>
                <c:pt idx="44437">
                  <c:v>0.90200000000000002</c:v>
                </c:pt>
                <c:pt idx="44438">
                  <c:v>0.96199999999999997</c:v>
                </c:pt>
                <c:pt idx="44439">
                  <c:v>0.93500000000000005</c:v>
                </c:pt>
                <c:pt idx="44440">
                  <c:v>0.94</c:v>
                </c:pt>
                <c:pt idx="44441">
                  <c:v>0.56399999999999995</c:v>
                </c:pt>
                <c:pt idx="44442">
                  <c:v>0.86699999999999999</c:v>
                </c:pt>
                <c:pt idx="44443">
                  <c:v>0.53200000000000003</c:v>
                </c:pt>
                <c:pt idx="44444">
                  <c:v>0.81200000000000006</c:v>
                </c:pt>
                <c:pt idx="44445">
                  <c:v>0.499</c:v>
                </c:pt>
                <c:pt idx="44446">
                  <c:v>0.55700000000000005</c:v>
                </c:pt>
                <c:pt idx="44447">
                  <c:v>0.55700000000000005</c:v>
                </c:pt>
                <c:pt idx="44448">
                  <c:v>0.499</c:v>
                </c:pt>
                <c:pt idx="44449">
                  <c:v>0.59499999999999997</c:v>
                </c:pt>
                <c:pt idx="44450">
                  <c:v>0.53</c:v>
                </c:pt>
                <c:pt idx="44451">
                  <c:v>0.55800000000000005</c:v>
                </c:pt>
                <c:pt idx="44452">
                  <c:v>0.54100000000000004</c:v>
                </c:pt>
                <c:pt idx="44453">
                  <c:v>0.82799999999999996</c:v>
                </c:pt>
                <c:pt idx="44454">
                  <c:v>0.52900000000000003</c:v>
                </c:pt>
                <c:pt idx="44455">
                  <c:v>0.52900000000000003</c:v>
                </c:pt>
                <c:pt idx="44456">
                  <c:v>0.57199999999999995</c:v>
                </c:pt>
                <c:pt idx="44457">
                  <c:v>0.56200000000000006</c:v>
                </c:pt>
                <c:pt idx="44458">
                  <c:v>0.56200000000000006</c:v>
                </c:pt>
                <c:pt idx="44459">
                  <c:v>0.54</c:v>
                </c:pt>
                <c:pt idx="44460">
                  <c:v>0.54</c:v>
                </c:pt>
                <c:pt idx="44461">
                  <c:v>0.53700000000000003</c:v>
                </c:pt>
                <c:pt idx="44462">
                  <c:v>0.53700000000000003</c:v>
                </c:pt>
                <c:pt idx="44463">
                  <c:v>0.57499999999999996</c:v>
                </c:pt>
                <c:pt idx="44464">
                  <c:v>0.54300000000000004</c:v>
                </c:pt>
                <c:pt idx="44465">
                  <c:v>0.57399999999999995</c:v>
                </c:pt>
                <c:pt idx="44466">
                  <c:v>0.56599999999999995</c:v>
                </c:pt>
                <c:pt idx="44467">
                  <c:v>0.53100000000000003</c:v>
                </c:pt>
                <c:pt idx="44468">
                  <c:v>0.57799999999999996</c:v>
                </c:pt>
                <c:pt idx="44469">
                  <c:v>0.57499999999999996</c:v>
                </c:pt>
                <c:pt idx="44470">
                  <c:v>0.54300000000000004</c:v>
                </c:pt>
                <c:pt idx="44471">
                  <c:v>0.56499999999999995</c:v>
                </c:pt>
                <c:pt idx="44472">
                  <c:v>0.53100000000000003</c:v>
                </c:pt>
                <c:pt idx="44473">
                  <c:v>0.55900000000000005</c:v>
                </c:pt>
                <c:pt idx="44474">
                  <c:v>0.52</c:v>
                </c:pt>
                <c:pt idx="44475">
                  <c:v>0.52</c:v>
                </c:pt>
                <c:pt idx="44476">
                  <c:v>0.54600000000000004</c:v>
                </c:pt>
                <c:pt idx="44477">
                  <c:v>0.54700000000000004</c:v>
                </c:pt>
                <c:pt idx="44478">
                  <c:v>0.874</c:v>
                </c:pt>
                <c:pt idx="44479">
                  <c:v>0.57099999999999995</c:v>
                </c:pt>
                <c:pt idx="44480">
                  <c:v>0.499</c:v>
                </c:pt>
                <c:pt idx="44481">
                  <c:v>0.499</c:v>
                </c:pt>
                <c:pt idx="44482">
                  <c:v>0.54</c:v>
                </c:pt>
                <c:pt idx="44483">
                  <c:v>0.88900000000000001</c:v>
                </c:pt>
                <c:pt idx="44484">
                  <c:v>0.55700000000000005</c:v>
                </c:pt>
                <c:pt idx="44485">
                  <c:v>0.51800000000000002</c:v>
                </c:pt>
                <c:pt idx="44486">
                  <c:v>0.87</c:v>
                </c:pt>
                <c:pt idx="44487">
                  <c:v>0.52100000000000002</c:v>
                </c:pt>
                <c:pt idx="44488">
                  <c:v>0.51800000000000002</c:v>
                </c:pt>
                <c:pt idx="44489">
                  <c:v>0.93700000000000006</c:v>
                </c:pt>
                <c:pt idx="44490">
                  <c:v>0.85899999999999999</c:v>
                </c:pt>
                <c:pt idx="44491">
                  <c:v>0.93500000000000005</c:v>
                </c:pt>
                <c:pt idx="44492">
                  <c:v>0.874</c:v>
                </c:pt>
                <c:pt idx="44493">
                  <c:v>0.54300000000000004</c:v>
                </c:pt>
                <c:pt idx="44494">
                  <c:v>0.88400000000000001</c:v>
                </c:pt>
                <c:pt idx="44495">
                  <c:v>0.93600000000000005</c:v>
                </c:pt>
                <c:pt idx="44496">
                  <c:v>0.85</c:v>
                </c:pt>
                <c:pt idx="44497">
                  <c:v>0.871</c:v>
                </c:pt>
                <c:pt idx="44498">
                  <c:v>0.95799999999999996</c:v>
                </c:pt>
                <c:pt idx="44499">
                  <c:v>0.93799999999999994</c:v>
                </c:pt>
                <c:pt idx="44500">
                  <c:v>0.93300000000000005</c:v>
                </c:pt>
                <c:pt idx="44501">
                  <c:v>0.81200000000000006</c:v>
                </c:pt>
                <c:pt idx="44502">
                  <c:v>0.53900000000000003</c:v>
                </c:pt>
                <c:pt idx="44503">
                  <c:v>0.92400000000000004</c:v>
                </c:pt>
                <c:pt idx="44504">
                  <c:v>0.86599999999999999</c:v>
                </c:pt>
                <c:pt idx="44505">
                  <c:v>0.56299999999999994</c:v>
                </c:pt>
                <c:pt idx="44506">
                  <c:v>0.78900000000000003</c:v>
                </c:pt>
                <c:pt idx="44507">
                  <c:v>0.95499999999999996</c:v>
                </c:pt>
                <c:pt idx="44508">
                  <c:v>0.54300000000000004</c:v>
                </c:pt>
                <c:pt idx="44509">
                  <c:v>0.53</c:v>
                </c:pt>
                <c:pt idx="44510">
                  <c:v>0.88700000000000001</c:v>
                </c:pt>
                <c:pt idx="44511">
                  <c:v>0.95</c:v>
                </c:pt>
                <c:pt idx="44512">
                  <c:v>0.56699999999999995</c:v>
                </c:pt>
                <c:pt idx="44513">
                  <c:v>0.94099999999999995</c:v>
                </c:pt>
                <c:pt idx="44514">
                  <c:v>0.54300000000000004</c:v>
                </c:pt>
                <c:pt idx="44515">
                  <c:v>0.53300000000000003</c:v>
                </c:pt>
                <c:pt idx="44516">
                  <c:v>0.56699999999999995</c:v>
                </c:pt>
                <c:pt idx="44517">
                  <c:v>0.82899999999999996</c:v>
                </c:pt>
                <c:pt idx="44518">
                  <c:v>0.5</c:v>
                </c:pt>
                <c:pt idx="44519">
                  <c:v>0.53400000000000003</c:v>
                </c:pt>
                <c:pt idx="44520">
                  <c:v>0.5</c:v>
                </c:pt>
                <c:pt idx="44521">
                  <c:v>0.876</c:v>
                </c:pt>
                <c:pt idx="44522">
                  <c:v>0.89600000000000002</c:v>
                </c:pt>
                <c:pt idx="44523">
                  <c:v>0.53800000000000003</c:v>
                </c:pt>
                <c:pt idx="44524">
                  <c:v>0.83299999999999996</c:v>
                </c:pt>
                <c:pt idx="44525">
                  <c:v>0.88700000000000001</c:v>
                </c:pt>
                <c:pt idx="44526">
                  <c:v>0.56100000000000005</c:v>
                </c:pt>
                <c:pt idx="44527">
                  <c:v>0.92800000000000005</c:v>
                </c:pt>
                <c:pt idx="44528">
                  <c:v>0.89400000000000002</c:v>
                </c:pt>
                <c:pt idx="44529">
                  <c:v>0.53900000000000003</c:v>
                </c:pt>
                <c:pt idx="44530">
                  <c:v>0.85</c:v>
                </c:pt>
                <c:pt idx="44531">
                  <c:v>0.94899999999999995</c:v>
                </c:pt>
                <c:pt idx="44532">
                  <c:v>0.86899999999999999</c:v>
                </c:pt>
                <c:pt idx="44533">
                  <c:v>0.95</c:v>
                </c:pt>
                <c:pt idx="44534">
                  <c:v>0.54100000000000004</c:v>
                </c:pt>
                <c:pt idx="44535">
                  <c:v>0.92700000000000005</c:v>
                </c:pt>
                <c:pt idx="44536">
                  <c:v>0.874</c:v>
                </c:pt>
                <c:pt idx="44537">
                  <c:v>0.56399999999999995</c:v>
                </c:pt>
                <c:pt idx="44538">
                  <c:v>0.54100000000000004</c:v>
                </c:pt>
                <c:pt idx="44539">
                  <c:v>0.56299999999999994</c:v>
                </c:pt>
                <c:pt idx="44540">
                  <c:v>0.56299999999999994</c:v>
                </c:pt>
                <c:pt idx="44541">
                  <c:v>0.87</c:v>
                </c:pt>
                <c:pt idx="44542">
                  <c:v>0.56399999999999995</c:v>
                </c:pt>
                <c:pt idx="44543">
                  <c:v>0.94199999999999995</c:v>
                </c:pt>
                <c:pt idx="44544">
                  <c:v>0.53</c:v>
                </c:pt>
                <c:pt idx="44545">
                  <c:v>0.53</c:v>
                </c:pt>
                <c:pt idx="44546">
                  <c:v>0.79800000000000004</c:v>
                </c:pt>
                <c:pt idx="44547">
                  <c:v>0.56399999999999995</c:v>
                </c:pt>
                <c:pt idx="44548">
                  <c:v>0.498</c:v>
                </c:pt>
                <c:pt idx="44549">
                  <c:v>0.498</c:v>
                </c:pt>
                <c:pt idx="44550">
                  <c:v>0.54200000000000004</c:v>
                </c:pt>
                <c:pt idx="44551">
                  <c:v>0.54200000000000004</c:v>
                </c:pt>
                <c:pt idx="44552">
                  <c:v>0.86799999999999999</c:v>
                </c:pt>
                <c:pt idx="44553">
                  <c:v>0.93400000000000005</c:v>
                </c:pt>
                <c:pt idx="44554">
                  <c:v>0.54200000000000004</c:v>
                </c:pt>
                <c:pt idx="44555">
                  <c:v>0.52300000000000002</c:v>
                </c:pt>
                <c:pt idx="44556">
                  <c:v>0.90700000000000003</c:v>
                </c:pt>
                <c:pt idx="44557">
                  <c:v>0.52300000000000002</c:v>
                </c:pt>
                <c:pt idx="44558">
                  <c:v>0.52300000000000002</c:v>
                </c:pt>
                <c:pt idx="44559">
                  <c:v>0.90900000000000003</c:v>
                </c:pt>
                <c:pt idx="44560">
                  <c:v>0.94399999999999995</c:v>
                </c:pt>
                <c:pt idx="44561">
                  <c:v>0.86199999999999999</c:v>
                </c:pt>
                <c:pt idx="44562">
                  <c:v>0.86599999999999999</c:v>
                </c:pt>
                <c:pt idx="44563">
                  <c:v>0.93400000000000005</c:v>
                </c:pt>
                <c:pt idx="44564">
                  <c:v>0.94199999999999995</c:v>
                </c:pt>
                <c:pt idx="44565">
                  <c:v>0.95499999999999996</c:v>
                </c:pt>
                <c:pt idx="44566">
                  <c:v>0.86799999999999999</c:v>
                </c:pt>
                <c:pt idx="44567">
                  <c:v>0.94399999999999995</c:v>
                </c:pt>
                <c:pt idx="44568">
                  <c:v>0.503</c:v>
                </c:pt>
                <c:pt idx="44569">
                  <c:v>0.94499999999999995</c:v>
                </c:pt>
                <c:pt idx="44570">
                  <c:v>0.91500000000000004</c:v>
                </c:pt>
                <c:pt idx="44571">
                  <c:v>0.92400000000000004</c:v>
                </c:pt>
                <c:pt idx="44572">
                  <c:v>0.86899999999999999</c:v>
                </c:pt>
                <c:pt idx="44573">
                  <c:v>0.96799999999999997</c:v>
                </c:pt>
                <c:pt idx="44574">
                  <c:v>0.94399999999999995</c:v>
                </c:pt>
                <c:pt idx="44575">
                  <c:v>0.86399999999999999</c:v>
                </c:pt>
                <c:pt idx="44576">
                  <c:v>0.54300000000000004</c:v>
                </c:pt>
                <c:pt idx="44577">
                  <c:v>0.56699999999999995</c:v>
                </c:pt>
                <c:pt idx="44578">
                  <c:v>0.63800000000000001</c:v>
                </c:pt>
                <c:pt idx="44579">
                  <c:v>0.53300000000000003</c:v>
                </c:pt>
                <c:pt idx="44580">
                  <c:v>0.89700000000000002</c:v>
                </c:pt>
                <c:pt idx="44581">
                  <c:v>0.5</c:v>
                </c:pt>
                <c:pt idx="44582">
                  <c:v>0.55900000000000005</c:v>
                </c:pt>
                <c:pt idx="44583">
                  <c:v>0.54200000000000004</c:v>
                </c:pt>
                <c:pt idx="44584">
                  <c:v>0.57499999999999996</c:v>
                </c:pt>
                <c:pt idx="44585">
                  <c:v>0.60099999999999998</c:v>
                </c:pt>
                <c:pt idx="44586">
                  <c:v>0.65</c:v>
                </c:pt>
                <c:pt idx="44587">
                  <c:v>0.55900000000000005</c:v>
                </c:pt>
                <c:pt idx="44588">
                  <c:v>0.55900000000000005</c:v>
                </c:pt>
                <c:pt idx="44589">
                  <c:v>0.67900000000000005</c:v>
                </c:pt>
                <c:pt idx="44590">
                  <c:v>0.59599999999999997</c:v>
                </c:pt>
                <c:pt idx="44591">
                  <c:v>0.876</c:v>
                </c:pt>
                <c:pt idx="44592">
                  <c:v>0.57799999999999996</c:v>
                </c:pt>
                <c:pt idx="44593">
                  <c:v>0.54500000000000004</c:v>
                </c:pt>
                <c:pt idx="44594">
                  <c:v>0.82899999999999996</c:v>
                </c:pt>
                <c:pt idx="44595">
                  <c:v>0.57499999999999996</c:v>
                </c:pt>
                <c:pt idx="44596">
                  <c:v>0.56699999999999995</c:v>
                </c:pt>
                <c:pt idx="44597">
                  <c:v>0.57899999999999996</c:v>
                </c:pt>
                <c:pt idx="44598">
                  <c:v>0.57799999999999996</c:v>
                </c:pt>
                <c:pt idx="44599">
                  <c:v>0.54500000000000004</c:v>
                </c:pt>
                <c:pt idx="44600">
                  <c:v>0.56699999999999995</c:v>
                </c:pt>
                <c:pt idx="44601">
                  <c:v>0.871</c:v>
                </c:pt>
                <c:pt idx="44602">
                  <c:v>0.53900000000000003</c:v>
                </c:pt>
                <c:pt idx="44603">
                  <c:v>0.53900000000000003</c:v>
                </c:pt>
                <c:pt idx="44604">
                  <c:v>0.54700000000000004</c:v>
                </c:pt>
                <c:pt idx="44605">
                  <c:v>0.54700000000000004</c:v>
                </c:pt>
                <c:pt idx="44606">
                  <c:v>0.56000000000000005</c:v>
                </c:pt>
                <c:pt idx="44607">
                  <c:v>0.83399999999999996</c:v>
                </c:pt>
                <c:pt idx="44608">
                  <c:v>0.52200000000000002</c:v>
                </c:pt>
                <c:pt idx="44609">
                  <c:v>0.52200000000000002</c:v>
                </c:pt>
                <c:pt idx="44610">
                  <c:v>0.876</c:v>
                </c:pt>
                <c:pt idx="44611">
                  <c:v>0.89200000000000002</c:v>
                </c:pt>
                <c:pt idx="44612">
                  <c:v>0.872</c:v>
                </c:pt>
                <c:pt idx="44613">
                  <c:v>0.52300000000000002</c:v>
                </c:pt>
                <c:pt idx="44614">
                  <c:v>0.94099999999999995</c:v>
                </c:pt>
                <c:pt idx="44615">
                  <c:v>0.8</c:v>
                </c:pt>
                <c:pt idx="44616">
                  <c:v>0.94199999999999995</c:v>
                </c:pt>
                <c:pt idx="44617">
                  <c:v>0.86</c:v>
                </c:pt>
                <c:pt idx="44618">
                  <c:v>0.94099999999999995</c:v>
                </c:pt>
                <c:pt idx="44619">
                  <c:v>0.85</c:v>
                </c:pt>
                <c:pt idx="44620">
                  <c:v>0.88800000000000001</c:v>
                </c:pt>
                <c:pt idx="44621">
                  <c:v>0.86799999999999999</c:v>
                </c:pt>
                <c:pt idx="44622">
                  <c:v>0.93600000000000005</c:v>
                </c:pt>
                <c:pt idx="44623">
                  <c:v>0.95399999999999996</c:v>
                </c:pt>
                <c:pt idx="44624">
                  <c:v>0.96399999999999997</c:v>
                </c:pt>
                <c:pt idx="44625">
                  <c:v>0.85199999999999998</c:v>
                </c:pt>
                <c:pt idx="44626">
                  <c:v>0.93700000000000006</c:v>
                </c:pt>
                <c:pt idx="44627">
                  <c:v>0.93200000000000005</c:v>
                </c:pt>
                <c:pt idx="44628">
                  <c:v>0.93500000000000005</c:v>
                </c:pt>
                <c:pt idx="44629">
                  <c:v>0.94</c:v>
                </c:pt>
                <c:pt idx="44630">
                  <c:v>0.81200000000000006</c:v>
                </c:pt>
                <c:pt idx="44631">
                  <c:v>0.879</c:v>
                </c:pt>
                <c:pt idx="44632">
                  <c:v>0.54600000000000004</c:v>
                </c:pt>
                <c:pt idx="44633">
                  <c:v>0.96</c:v>
                </c:pt>
                <c:pt idx="44634">
                  <c:v>0.56899999999999995</c:v>
                </c:pt>
                <c:pt idx="44635">
                  <c:v>0.54600000000000004</c:v>
                </c:pt>
                <c:pt idx="44636">
                  <c:v>0.89500000000000002</c:v>
                </c:pt>
                <c:pt idx="44637">
                  <c:v>0.53500000000000003</c:v>
                </c:pt>
                <c:pt idx="44638">
                  <c:v>0.56899999999999995</c:v>
                </c:pt>
                <c:pt idx="44639">
                  <c:v>0.94899999999999995</c:v>
                </c:pt>
                <c:pt idx="44640">
                  <c:v>0.53500000000000003</c:v>
                </c:pt>
                <c:pt idx="44641">
                  <c:v>0.83</c:v>
                </c:pt>
                <c:pt idx="44642">
                  <c:v>0.89800000000000002</c:v>
                </c:pt>
                <c:pt idx="44643">
                  <c:v>0.95499999999999996</c:v>
                </c:pt>
                <c:pt idx="44644">
                  <c:v>0.89</c:v>
                </c:pt>
                <c:pt idx="44645">
                  <c:v>0.876</c:v>
                </c:pt>
                <c:pt idx="44646">
                  <c:v>0.87</c:v>
                </c:pt>
                <c:pt idx="44647">
                  <c:v>0.93300000000000005</c:v>
                </c:pt>
                <c:pt idx="44648">
                  <c:v>0.89700000000000002</c:v>
                </c:pt>
                <c:pt idx="44649">
                  <c:v>0.54300000000000004</c:v>
                </c:pt>
                <c:pt idx="44650">
                  <c:v>0.54300000000000004</c:v>
                </c:pt>
                <c:pt idx="44651">
                  <c:v>0.95699999999999996</c:v>
                </c:pt>
                <c:pt idx="44652">
                  <c:v>0.92900000000000005</c:v>
                </c:pt>
                <c:pt idx="44653">
                  <c:v>0.54300000000000004</c:v>
                </c:pt>
                <c:pt idx="44654">
                  <c:v>0.87</c:v>
                </c:pt>
                <c:pt idx="44655">
                  <c:v>0.56599999999999995</c:v>
                </c:pt>
                <c:pt idx="44656">
                  <c:v>0.56599999999999995</c:v>
                </c:pt>
                <c:pt idx="44657">
                  <c:v>0.93799999999999994</c:v>
                </c:pt>
                <c:pt idx="44658">
                  <c:v>0.56599999999999995</c:v>
                </c:pt>
                <c:pt idx="44659">
                  <c:v>0.92900000000000005</c:v>
                </c:pt>
                <c:pt idx="44660">
                  <c:v>0.54300000000000004</c:v>
                </c:pt>
                <c:pt idx="44661">
                  <c:v>0.94899999999999995</c:v>
                </c:pt>
                <c:pt idx="44662">
                  <c:v>0.54300000000000004</c:v>
                </c:pt>
                <c:pt idx="44663">
                  <c:v>0.54300000000000004</c:v>
                </c:pt>
                <c:pt idx="44664">
                  <c:v>0.87</c:v>
                </c:pt>
                <c:pt idx="44665">
                  <c:v>0.94699999999999995</c:v>
                </c:pt>
                <c:pt idx="44666">
                  <c:v>0.86299999999999999</c:v>
                </c:pt>
                <c:pt idx="44667">
                  <c:v>0.93899999999999995</c:v>
                </c:pt>
                <c:pt idx="44668">
                  <c:v>0.94499999999999995</c:v>
                </c:pt>
                <c:pt idx="44669">
                  <c:v>0.94599999999999995</c:v>
                </c:pt>
                <c:pt idx="44670">
                  <c:v>0.86799999999999999</c:v>
                </c:pt>
                <c:pt idx="44671">
                  <c:v>0.96199999999999997</c:v>
                </c:pt>
                <c:pt idx="44672">
                  <c:v>0.96199999999999997</c:v>
                </c:pt>
                <c:pt idx="44673">
                  <c:v>0.86899999999999999</c:v>
                </c:pt>
                <c:pt idx="44674">
                  <c:v>0.52500000000000002</c:v>
                </c:pt>
                <c:pt idx="44675">
                  <c:v>0.94699999999999995</c:v>
                </c:pt>
                <c:pt idx="44676">
                  <c:v>0.94699999999999995</c:v>
                </c:pt>
                <c:pt idx="44677">
                  <c:v>0.871</c:v>
                </c:pt>
                <c:pt idx="44678">
                  <c:v>0.91700000000000004</c:v>
                </c:pt>
                <c:pt idx="44679">
                  <c:v>0.93400000000000005</c:v>
                </c:pt>
                <c:pt idx="44680">
                  <c:v>0.94599999999999995</c:v>
                </c:pt>
                <c:pt idx="44681">
                  <c:v>0.94399999999999995</c:v>
                </c:pt>
                <c:pt idx="44682">
                  <c:v>0.96699999999999997</c:v>
                </c:pt>
                <c:pt idx="44683">
                  <c:v>0.92100000000000004</c:v>
                </c:pt>
                <c:pt idx="44684">
                  <c:v>0.64900000000000002</c:v>
                </c:pt>
                <c:pt idx="44685">
                  <c:v>0.97399999999999998</c:v>
                </c:pt>
                <c:pt idx="44686">
                  <c:v>0.91500000000000004</c:v>
                </c:pt>
                <c:pt idx="44687">
                  <c:v>0.95599999999999996</c:v>
                </c:pt>
                <c:pt idx="44688">
                  <c:v>0.95199999999999996</c:v>
                </c:pt>
                <c:pt idx="44689">
                  <c:v>0.92900000000000005</c:v>
                </c:pt>
                <c:pt idx="44690">
                  <c:v>0.60099999999999998</c:v>
                </c:pt>
                <c:pt idx="44691">
                  <c:v>0.73699999999999999</c:v>
                </c:pt>
                <c:pt idx="44692">
                  <c:v>0.86099999999999999</c:v>
                </c:pt>
                <c:pt idx="44693">
                  <c:v>0.54300000000000004</c:v>
                </c:pt>
                <c:pt idx="44694">
                  <c:v>0.51500000000000001</c:v>
                </c:pt>
                <c:pt idx="44695">
                  <c:v>0.83499999999999996</c:v>
                </c:pt>
                <c:pt idx="44696">
                  <c:v>0.55400000000000005</c:v>
                </c:pt>
                <c:pt idx="44697">
                  <c:v>0.98099999999999998</c:v>
                </c:pt>
                <c:pt idx="44698">
                  <c:v>0.55900000000000005</c:v>
                </c:pt>
                <c:pt idx="44699">
                  <c:v>0.52500000000000002</c:v>
                </c:pt>
                <c:pt idx="44700">
                  <c:v>0.82799999999999996</c:v>
                </c:pt>
                <c:pt idx="44701">
                  <c:v>0.51300000000000001</c:v>
                </c:pt>
                <c:pt idx="44702">
                  <c:v>0.54300000000000004</c:v>
                </c:pt>
                <c:pt idx="44703">
                  <c:v>0.56799999999999995</c:v>
                </c:pt>
                <c:pt idx="44704">
                  <c:v>0.98499999999999999</c:v>
                </c:pt>
                <c:pt idx="44705">
                  <c:v>0.57399999999999995</c:v>
                </c:pt>
                <c:pt idx="44706">
                  <c:v>0.59899999999999998</c:v>
                </c:pt>
                <c:pt idx="44707">
                  <c:v>0.77</c:v>
                </c:pt>
                <c:pt idx="44708">
                  <c:v>0.54600000000000004</c:v>
                </c:pt>
                <c:pt idx="44709">
                  <c:v>0.51500000000000001</c:v>
                </c:pt>
                <c:pt idx="44710">
                  <c:v>0.52200000000000002</c:v>
                </c:pt>
                <c:pt idx="44711">
                  <c:v>0.54600000000000004</c:v>
                </c:pt>
                <c:pt idx="44712">
                  <c:v>0.51500000000000001</c:v>
                </c:pt>
                <c:pt idx="44713">
                  <c:v>0.76200000000000001</c:v>
                </c:pt>
                <c:pt idx="44714">
                  <c:v>0.82899999999999996</c:v>
                </c:pt>
                <c:pt idx="44715">
                  <c:v>0.96599999999999997</c:v>
                </c:pt>
                <c:pt idx="44716">
                  <c:v>0.52700000000000002</c:v>
                </c:pt>
                <c:pt idx="44717">
                  <c:v>0.73299999999999998</c:v>
                </c:pt>
                <c:pt idx="44718">
                  <c:v>0.76900000000000002</c:v>
                </c:pt>
                <c:pt idx="44719">
                  <c:v>0.97599999999999998</c:v>
                </c:pt>
                <c:pt idx="44720">
                  <c:v>0.82799999999999996</c:v>
                </c:pt>
                <c:pt idx="44721">
                  <c:v>0.85199999999999998</c:v>
                </c:pt>
                <c:pt idx="44722">
                  <c:v>0.98799999999999999</c:v>
                </c:pt>
                <c:pt idx="44723">
                  <c:v>0.92800000000000005</c:v>
                </c:pt>
                <c:pt idx="44724">
                  <c:v>0.85699999999999998</c:v>
                </c:pt>
                <c:pt idx="44725">
                  <c:v>0.80800000000000005</c:v>
                </c:pt>
                <c:pt idx="44726">
                  <c:v>0.81699999999999995</c:v>
                </c:pt>
                <c:pt idx="44727">
                  <c:v>0.83899999999999997</c:v>
                </c:pt>
                <c:pt idx="44728">
                  <c:v>0.85</c:v>
                </c:pt>
                <c:pt idx="44729">
                  <c:v>0.96799999999999997</c:v>
                </c:pt>
                <c:pt idx="44730">
                  <c:v>0.92400000000000004</c:v>
                </c:pt>
                <c:pt idx="44731">
                  <c:v>1.002</c:v>
                </c:pt>
                <c:pt idx="44732">
                  <c:v>0.96</c:v>
                </c:pt>
                <c:pt idx="44733">
                  <c:v>0.80700000000000005</c:v>
                </c:pt>
                <c:pt idx="44734">
                  <c:v>0.51700000000000002</c:v>
                </c:pt>
                <c:pt idx="44735">
                  <c:v>0.81</c:v>
                </c:pt>
                <c:pt idx="44736">
                  <c:v>0.83199999999999996</c:v>
                </c:pt>
                <c:pt idx="44737">
                  <c:v>0.745</c:v>
                </c:pt>
                <c:pt idx="44738">
                  <c:v>0.55600000000000005</c:v>
                </c:pt>
                <c:pt idx="44739">
                  <c:v>0.82</c:v>
                </c:pt>
                <c:pt idx="44740">
                  <c:v>0.51700000000000002</c:v>
                </c:pt>
                <c:pt idx="44741">
                  <c:v>0.98299999999999998</c:v>
                </c:pt>
                <c:pt idx="44742">
                  <c:v>0.98399999999999999</c:v>
                </c:pt>
                <c:pt idx="44743">
                  <c:v>0.55600000000000005</c:v>
                </c:pt>
                <c:pt idx="44744">
                  <c:v>0.76800000000000002</c:v>
                </c:pt>
                <c:pt idx="44745">
                  <c:v>0.98499999999999999</c:v>
                </c:pt>
                <c:pt idx="44746">
                  <c:v>0.98099999999999998</c:v>
                </c:pt>
                <c:pt idx="44747">
                  <c:v>0.83399999999999996</c:v>
                </c:pt>
                <c:pt idx="44748">
                  <c:v>0.96099999999999997</c:v>
                </c:pt>
                <c:pt idx="44749">
                  <c:v>0.57199999999999995</c:v>
                </c:pt>
                <c:pt idx="44750">
                  <c:v>0.96299999999999997</c:v>
                </c:pt>
                <c:pt idx="44751">
                  <c:v>0.85599999999999998</c:v>
                </c:pt>
                <c:pt idx="44752">
                  <c:v>0.54</c:v>
                </c:pt>
                <c:pt idx="44753">
                  <c:v>0.85099999999999998</c:v>
                </c:pt>
                <c:pt idx="44754">
                  <c:v>0.98099999999999998</c:v>
                </c:pt>
                <c:pt idx="44755">
                  <c:v>0.76900000000000002</c:v>
                </c:pt>
                <c:pt idx="44756">
                  <c:v>0.85699999999999998</c:v>
                </c:pt>
                <c:pt idx="44757">
                  <c:v>0.54800000000000004</c:v>
                </c:pt>
                <c:pt idx="44758">
                  <c:v>0.997</c:v>
                </c:pt>
                <c:pt idx="44759">
                  <c:v>0.96299999999999997</c:v>
                </c:pt>
                <c:pt idx="44760">
                  <c:v>0.51400000000000001</c:v>
                </c:pt>
                <c:pt idx="44761">
                  <c:v>0.51400000000000001</c:v>
                </c:pt>
                <c:pt idx="44762">
                  <c:v>0.85799999999999998</c:v>
                </c:pt>
                <c:pt idx="44763">
                  <c:v>0.51400000000000001</c:v>
                </c:pt>
                <c:pt idx="44764">
                  <c:v>0.96699999999999997</c:v>
                </c:pt>
                <c:pt idx="44765">
                  <c:v>0.96</c:v>
                </c:pt>
                <c:pt idx="44766">
                  <c:v>0.55300000000000005</c:v>
                </c:pt>
                <c:pt idx="44767">
                  <c:v>0.82299999999999995</c:v>
                </c:pt>
                <c:pt idx="44768">
                  <c:v>0.93799999999999994</c:v>
                </c:pt>
                <c:pt idx="44769">
                  <c:v>0.55300000000000005</c:v>
                </c:pt>
                <c:pt idx="44770">
                  <c:v>0.82599999999999996</c:v>
                </c:pt>
                <c:pt idx="44771">
                  <c:v>0.97899999999999998</c:v>
                </c:pt>
                <c:pt idx="44772">
                  <c:v>0.55300000000000005</c:v>
                </c:pt>
                <c:pt idx="44773">
                  <c:v>0.95499999999999996</c:v>
                </c:pt>
                <c:pt idx="44774">
                  <c:v>0.83</c:v>
                </c:pt>
                <c:pt idx="44775">
                  <c:v>0.97899999999999998</c:v>
                </c:pt>
                <c:pt idx="44776">
                  <c:v>0.81599999999999995</c:v>
                </c:pt>
                <c:pt idx="44777">
                  <c:v>0.95499999999999996</c:v>
                </c:pt>
                <c:pt idx="44778">
                  <c:v>0.96799999999999997</c:v>
                </c:pt>
                <c:pt idx="44779">
                  <c:v>0.82</c:v>
                </c:pt>
                <c:pt idx="44780">
                  <c:v>0.97599999999999998</c:v>
                </c:pt>
                <c:pt idx="44781">
                  <c:v>0.82899999999999996</c:v>
                </c:pt>
                <c:pt idx="44782">
                  <c:v>0.53400000000000003</c:v>
                </c:pt>
                <c:pt idx="44783">
                  <c:v>0.82699999999999996</c:v>
                </c:pt>
                <c:pt idx="44784">
                  <c:v>0.81699999999999995</c:v>
                </c:pt>
                <c:pt idx="44785">
                  <c:v>0.82899999999999996</c:v>
                </c:pt>
                <c:pt idx="44786">
                  <c:v>0.98</c:v>
                </c:pt>
                <c:pt idx="44787">
                  <c:v>0.97899999999999998</c:v>
                </c:pt>
                <c:pt idx="44788">
                  <c:v>0.99</c:v>
                </c:pt>
                <c:pt idx="44789">
                  <c:v>0.97699999999999998</c:v>
                </c:pt>
                <c:pt idx="44790">
                  <c:v>0.86399999999999999</c:v>
                </c:pt>
                <c:pt idx="44791">
                  <c:v>0.96899999999999997</c:v>
                </c:pt>
                <c:pt idx="44792">
                  <c:v>0.78900000000000003</c:v>
                </c:pt>
                <c:pt idx="44793">
                  <c:v>0.59799999999999998</c:v>
                </c:pt>
                <c:pt idx="44794">
                  <c:v>0.83899999999999997</c:v>
                </c:pt>
                <c:pt idx="44795">
                  <c:v>0.82099999999999995</c:v>
                </c:pt>
                <c:pt idx="44796">
                  <c:v>0.83499999999999996</c:v>
                </c:pt>
                <c:pt idx="44797">
                  <c:v>0.57399999999999995</c:v>
                </c:pt>
                <c:pt idx="44798">
                  <c:v>0.98499999999999999</c:v>
                </c:pt>
                <c:pt idx="44799">
                  <c:v>0.94299999999999995</c:v>
                </c:pt>
                <c:pt idx="44800">
                  <c:v>0.56899999999999995</c:v>
                </c:pt>
                <c:pt idx="44801">
                  <c:v>0.82799999999999996</c:v>
                </c:pt>
                <c:pt idx="44802">
                  <c:v>0.95699999999999996</c:v>
                </c:pt>
                <c:pt idx="44803">
                  <c:v>0.74</c:v>
                </c:pt>
                <c:pt idx="44804">
                  <c:v>0.54600000000000004</c:v>
                </c:pt>
                <c:pt idx="44805">
                  <c:v>0.98699999999999999</c:v>
                </c:pt>
                <c:pt idx="44806">
                  <c:v>0.51600000000000001</c:v>
                </c:pt>
                <c:pt idx="44807">
                  <c:v>0.83599999999999997</c:v>
                </c:pt>
                <c:pt idx="44808">
                  <c:v>0.55600000000000005</c:v>
                </c:pt>
                <c:pt idx="44809">
                  <c:v>0.56000000000000005</c:v>
                </c:pt>
                <c:pt idx="44810">
                  <c:v>0.56999999999999995</c:v>
                </c:pt>
                <c:pt idx="44811">
                  <c:v>0.57699999999999996</c:v>
                </c:pt>
                <c:pt idx="44812">
                  <c:v>0.82899999999999996</c:v>
                </c:pt>
                <c:pt idx="44813">
                  <c:v>0.97099999999999997</c:v>
                </c:pt>
                <c:pt idx="44814">
                  <c:v>0.86099999999999999</c:v>
                </c:pt>
                <c:pt idx="44815">
                  <c:v>0.73099999999999998</c:v>
                </c:pt>
                <c:pt idx="44816">
                  <c:v>0.97899999999999998</c:v>
                </c:pt>
                <c:pt idx="44817">
                  <c:v>0.99099999999999999</c:v>
                </c:pt>
                <c:pt idx="44818">
                  <c:v>0.83</c:v>
                </c:pt>
                <c:pt idx="44819">
                  <c:v>0.76200000000000001</c:v>
                </c:pt>
                <c:pt idx="44820">
                  <c:v>0.76900000000000002</c:v>
                </c:pt>
                <c:pt idx="44821">
                  <c:v>0.84099999999999997</c:v>
                </c:pt>
                <c:pt idx="44822">
                  <c:v>0.85399999999999998</c:v>
                </c:pt>
                <c:pt idx="44823">
                  <c:v>0.93300000000000005</c:v>
                </c:pt>
                <c:pt idx="44824">
                  <c:v>0.81299999999999994</c:v>
                </c:pt>
                <c:pt idx="44825">
                  <c:v>0.81599999999999995</c:v>
                </c:pt>
                <c:pt idx="44826">
                  <c:v>0.85299999999999998</c:v>
                </c:pt>
                <c:pt idx="44827">
                  <c:v>0.83799999999999997</c:v>
                </c:pt>
                <c:pt idx="44828">
                  <c:v>0.98599999999999999</c:v>
                </c:pt>
                <c:pt idx="44829">
                  <c:v>0.98599999999999999</c:v>
                </c:pt>
                <c:pt idx="44830">
                  <c:v>0.92800000000000005</c:v>
                </c:pt>
                <c:pt idx="44831">
                  <c:v>1.008</c:v>
                </c:pt>
                <c:pt idx="44832">
                  <c:v>0.96099999999999997</c:v>
                </c:pt>
                <c:pt idx="44833">
                  <c:v>0.80900000000000005</c:v>
                </c:pt>
                <c:pt idx="44834">
                  <c:v>0.96699999999999997</c:v>
                </c:pt>
                <c:pt idx="44835">
                  <c:v>0.81200000000000006</c:v>
                </c:pt>
                <c:pt idx="44836">
                  <c:v>0.82199999999999995</c:v>
                </c:pt>
                <c:pt idx="44837">
                  <c:v>0.81</c:v>
                </c:pt>
                <c:pt idx="44838">
                  <c:v>0.83199999999999996</c:v>
                </c:pt>
                <c:pt idx="44839">
                  <c:v>0.77500000000000002</c:v>
                </c:pt>
                <c:pt idx="44840">
                  <c:v>0.60199999999999998</c:v>
                </c:pt>
                <c:pt idx="44841">
                  <c:v>0.96799999999999997</c:v>
                </c:pt>
                <c:pt idx="44842">
                  <c:v>0.98799999999999999</c:v>
                </c:pt>
                <c:pt idx="44843">
                  <c:v>0.98299999999999998</c:v>
                </c:pt>
                <c:pt idx="44844">
                  <c:v>0.76200000000000001</c:v>
                </c:pt>
                <c:pt idx="44845">
                  <c:v>0.96399999999999997</c:v>
                </c:pt>
                <c:pt idx="44846">
                  <c:v>0.57599999999999996</c:v>
                </c:pt>
                <c:pt idx="44847">
                  <c:v>0.85799999999999998</c:v>
                </c:pt>
                <c:pt idx="44848">
                  <c:v>0.85399999999999998</c:v>
                </c:pt>
                <c:pt idx="44849">
                  <c:v>0.54200000000000004</c:v>
                </c:pt>
                <c:pt idx="44850">
                  <c:v>0.95499999999999996</c:v>
                </c:pt>
                <c:pt idx="44851">
                  <c:v>0.77</c:v>
                </c:pt>
                <c:pt idx="44852">
                  <c:v>0.86</c:v>
                </c:pt>
                <c:pt idx="44853">
                  <c:v>0.98099999999999998</c:v>
                </c:pt>
                <c:pt idx="44854">
                  <c:v>0.55000000000000004</c:v>
                </c:pt>
                <c:pt idx="44855">
                  <c:v>0.96799999999999997</c:v>
                </c:pt>
                <c:pt idx="44856">
                  <c:v>0.97099999999999997</c:v>
                </c:pt>
                <c:pt idx="44857">
                  <c:v>0.86099999999999999</c:v>
                </c:pt>
                <c:pt idx="44858">
                  <c:v>1.0109999999999999</c:v>
                </c:pt>
                <c:pt idx="44859">
                  <c:v>0.51500000000000001</c:v>
                </c:pt>
                <c:pt idx="44860">
                  <c:v>0.96</c:v>
                </c:pt>
                <c:pt idx="44861">
                  <c:v>0.99299999999999999</c:v>
                </c:pt>
                <c:pt idx="44862">
                  <c:v>0.82899999999999996</c:v>
                </c:pt>
                <c:pt idx="44863">
                  <c:v>0.98</c:v>
                </c:pt>
                <c:pt idx="44864">
                  <c:v>0.97199999999999998</c:v>
                </c:pt>
                <c:pt idx="44865">
                  <c:v>0.98</c:v>
                </c:pt>
                <c:pt idx="44866">
                  <c:v>0.95699999999999996</c:v>
                </c:pt>
                <c:pt idx="44867">
                  <c:v>0.55400000000000005</c:v>
                </c:pt>
                <c:pt idx="44868">
                  <c:v>0.82599999999999996</c:v>
                </c:pt>
                <c:pt idx="44869">
                  <c:v>0.86599999999999999</c:v>
                </c:pt>
                <c:pt idx="44870">
                  <c:v>0.83399999999999996</c:v>
                </c:pt>
                <c:pt idx="44871">
                  <c:v>0.84099999999999997</c:v>
                </c:pt>
                <c:pt idx="44872">
                  <c:v>0.82699999999999996</c:v>
                </c:pt>
                <c:pt idx="44873">
                  <c:v>0.82899999999999996</c:v>
                </c:pt>
                <c:pt idx="44874">
                  <c:v>0.98199999999999998</c:v>
                </c:pt>
                <c:pt idx="44875">
                  <c:v>0.98099999999999998</c:v>
                </c:pt>
                <c:pt idx="44876">
                  <c:v>0.83599999999999997</c:v>
                </c:pt>
                <c:pt idx="44877">
                  <c:v>0.98099999999999998</c:v>
                </c:pt>
                <c:pt idx="44878">
                  <c:v>0.82199999999999995</c:v>
                </c:pt>
                <c:pt idx="44879">
                  <c:v>0.97899999999999998</c:v>
                </c:pt>
                <c:pt idx="44880">
                  <c:v>0.82699999999999996</c:v>
                </c:pt>
                <c:pt idx="44881">
                  <c:v>0.84299999999999997</c:v>
                </c:pt>
                <c:pt idx="44882">
                  <c:v>0.85799999999999998</c:v>
                </c:pt>
                <c:pt idx="44883">
                  <c:v>0.98799999999999999</c:v>
                </c:pt>
                <c:pt idx="44884">
                  <c:v>0.82499999999999996</c:v>
                </c:pt>
                <c:pt idx="44885">
                  <c:v>0.82699999999999996</c:v>
                </c:pt>
                <c:pt idx="44886">
                  <c:v>0.97099999999999997</c:v>
                </c:pt>
                <c:pt idx="44887">
                  <c:v>0.83699999999999997</c:v>
                </c:pt>
                <c:pt idx="44888">
                  <c:v>0.79600000000000004</c:v>
                </c:pt>
                <c:pt idx="44889">
                  <c:v>0.76100000000000001</c:v>
                </c:pt>
                <c:pt idx="44890">
                  <c:v>0.98099999999999998</c:v>
                </c:pt>
                <c:pt idx="44891">
                  <c:v>0.57199999999999995</c:v>
                </c:pt>
                <c:pt idx="44892">
                  <c:v>0.60499999999999998</c:v>
                </c:pt>
                <c:pt idx="44893">
                  <c:v>0.82799999999999996</c:v>
                </c:pt>
                <c:pt idx="44894">
                  <c:v>0.94699999999999995</c:v>
                </c:pt>
                <c:pt idx="44895">
                  <c:v>0.74199999999999999</c:v>
                </c:pt>
                <c:pt idx="44896">
                  <c:v>0.54800000000000004</c:v>
                </c:pt>
                <c:pt idx="44897">
                  <c:v>0.96199999999999997</c:v>
                </c:pt>
                <c:pt idx="44898">
                  <c:v>0.83399999999999996</c:v>
                </c:pt>
                <c:pt idx="44899">
                  <c:v>0.86299999999999999</c:v>
                </c:pt>
                <c:pt idx="44900">
                  <c:v>0.98199999999999998</c:v>
                </c:pt>
                <c:pt idx="44901">
                  <c:v>0.80800000000000005</c:v>
                </c:pt>
                <c:pt idx="44902">
                  <c:v>0.57899999999999996</c:v>
                </c:pt>
                <c:pt idx="44903">
                  <c:v>0.77700000000000002</c:v>
                </c:pt>
                <c:pt idx="44904">
                  <c:v>0.97199999999999998</c:v>
                </c:pt>
                <c:pt idx="44905">
                  <c:v>0.99399999999999999</c:v>
                </c:pt>
                <c:pt idx="44906">
                  <c:v>0.83099999999999996</c:v>
                </c:pt>
                <c:pt idx="44907">
                  <c:v>0.85799999999999998</c:v>
                </c:pt>
                <c:pt idx="44908">
                  <c:v>0.84299999999999997</c:v>
                </c:pt>
                <c:pt idx="44909">
                  <c:v>0.76100000000000001</c:v>
                </c:pt>
                <c:pt idx="44910">
                  <c:v>0.77</c:v>
                </c:pt>
                <c:pt idx="44911">
                  <c:v>0.85599999999999998</c:v>
                </c:pt>
                <c:pt idx="44912">
                  <c:v>0.93700000000000006</c:v>
                </c:pt>
                <c:pt idx="44913">
                  <c:v>0.86099999999999999</c:v>
                </c:pt>
                <c:pt idx="44914">
                  <c:v>0.84199999999999997</c:v>
                </c:pt>
                <c:pt idx="44915">
                  <c:v>0.81799999999999995</c:v>
                </c:pt>
                <c:pt idx="44916">
                  <c:v>0.98699999999999999</c:v>
                </c:pt>
                <c:pt idx="44917">
                  <c:v>0.85599999999999998</c:v>
                </c:pt>
                <c:pt idx="44918">
                  <c:v>0.98499999999999999</c:v>
                </c:pt>
                <c:pt idx="44919">
                  <c:v>0.96799999999999997</c:v>
                </c:pt>
                <c:pt idx="44920">
                  <c:v>0.93100000000000005</c:v>
                </c:pt>
                <c:pt idx="44921">
                  <c:v>1.0029999999999999</c:v>
                </c:pt>
                <c:pt idx="44922">
                  <c:v>0.96299999999999997</c:v>
                </c:pt>
                <c:pt idx="44923">
                  <c:v>1.012</c:v>
                </c:pt>
                <c:pt idx="44924">
                  <c:v>1.0049999999999999</c:v>
                </c:pt>
                <c:pt idx="44925">
                  <c:v>1.012</c:v>
                </c:pt>
                <c:pt idx="44926">
                  <c:v>0.96899999999999997</c:v>
                </c:pt>
                <c:pt idx="44927">
                  <c:v>0.81699999999999995</c:v>
                </c:pt>
                <c:pt idx="44928">
                  <c:v>0.98499999999999999</c:v>
                </c:pt>
                <c:pt idx="44929">
                  <c:v>0.82499999999999996</c:v>
                </c:pt>
                <c:pt idx="44930">
                  <c:v>0.97099999999999997</c:v>
                </c:pt>
                <c:pt idx="44931">
                  <c:v>0.83399999999999996</c:v>
                </c:pt>
                <c:pt idx="44932">
                  <c:v>0.78100000000000003</c:v>
                </c:pt>
                <c:pt idx="44933">
                  <c:v>0.81399999999999995</c:v>
                </c:pt>
                <c:pt idx="44934">
                  <c:v>0.81100000000000005</c:v>
                </c:pt>
                <c:pt idx="44935">
                  <c:v>0.99199999999999999</c:v>
                </c:pt>
                <c:pt idx="44936">
                  <c:v>0.76200000000000001</c:v>
                </c:pt>
                <c:pt idx="44937">
                  <c:v>0.85899999999999999</c:v>
                </c:pt>
                <c:pt idx="44938">
                  <c:v>0.98199999999999998</c:v>
                </c:pt>
                <c:pt idx="44939">
                  <c:v>0.85599999999999998</c:v>
                </c:pt>
                <c:pt idx="44940">
                  <c:v>0.96499999999999997</c:v>
                </c:pt>
                <c:pt idx="44941">
                  <c:v>0.77</c:v>
                </c:pt>
                <c:pt idx="44942">
                  <c:v>1.006</c:v>
                </c:pt>
                <c:pt idx="44943">
                  <c:v>0.54400000000000004</c:v>
                </c:pt>
                <c:pt idx="44944">
                  <c:v>0.995</c:v>
                </c:pt>
                <c:pt idx="44945">
                  <c:v>0.86199999999999999</c:v>
                </c:pt>
                <c:pt idx="44946">
                  <c:v>0.97499999999999998</c:v>
                </c:pt>
                <c:pt idx="44947">
                  <c:v>0.94899999999999995</c:v>
                </c:pt>
                <c:pt idx="44948">
                  <c:v>0.86699999999999999</c:v>
                </c:pt>
                <c:pt idx="44949">
                  <c:v>0.97299999999999998</c:v>
                </c:pt>
                <c:pt idx="44950">
                  <c:v>0.82899999999999996</c:v>
                </c:pt>
                <c:pt idx="44951">
                  <c:v>0.55100000000000005</c:v>
                </c:pt>
                <c:pt idx="44952">
                  <c:v>0.98899999999999999</c:v>
                </c:pt>
                <c:pt idx="44953">
                  <c:v>0.83599999999999997</c:v>
                </c:pt>
                <c:pt idx="44954">
                  <c:v>1.014</c:v>
                </c:pt>
                <c:pt idx="44955">
                  <c:v>0.95799999999999996</c:v>
                </c:pt>
                <c:pt idx="44956">
                  <c:v>0.98099999999999998</c:v>
                </c:pt>
                <c:pt idx="44957">
                  <c:v>0.97599999999999998</c:v>
                </c:pt>
                <c:pt idx="44958">
                  <c:v>0.98299999999999998</c:v>
                </c:pt>
                <c:pt idx="44959">
                  <c:v>0.83799999999999997</c:v>
                </c:pt>
                <c:pt idx="44960">
                  <c:v>0.84499999999999997</c:v>
                </c:pt>
                <c:pt idx="44961">
                  <c:v>0.83399999999999996</c:v>
                </c:pt>
                <c:pt idx="44962">
                  <c:v>0.82</c:v>
                </c:pt>
                <c:pt idx="44963">
                  <c:v>0.84199999999999997</c:v>
                </c:pt>
                <c:pt idx="44964">
                  <c:v>0.83099999999999996</c:v>
                </c:pt>
                <c:pt idx="44965">
                  <c:v>0.82899999999999996</c:v>
                </c:pt>
                <c:pt idx="44966">
                  <c:v>0.84699999999999998</c:v>
                </c:pt>
                <c:pt idx="44967">
                  <c:v>0.79</c:v>
                </c:pt>
                <c:pt idx="44968">
                  <c:v>0.95899999999999996</c:v>
                </c:pt>
                <c:pt idx="44969">
                  <c:v>0.98299999999999998</c:v>
                </c:pt>
                <c:pt idx="44970">
                  <c:v>0.98899999999999999</c:v>
                </c:pt>
                <c:pt idx="44971">
                  <c:v>0.98199999999999998</c:v>
                </c:pt>
                <c:pt idx="44972">
                  <c:v>1.0009999999999999</c:v>
                </c:pt>
                <c:pt idx="44973">
                  <c:v>0.86299999999999999</c:v>
                </c:pt>
                <c:pt idx="44974">
                  <c:v>0.84599999999999997</c:v>
                </c:pt>
                <c:pt idx="44975">
                  <c:v>0.98299999999999998</c:v>
                </c:pt>
                <c:pt idx="44976">
                  <c:v>0.83699999999999997</c:v>
                </c:pt>
                <c:pt idx="44977">
                  <c:v>0.83099999999999996</c:v>
                </c:pt>
                <c:pt idx="44978">
                  <c:v>0.82199999999999995</c:v>
                </c:pt>
                <c:pt idx="44979">
                  <c:v>0.84499999999999997</c:v>
                </c:pt>
                <c:pt idx="44980">
                  <c:v>0.84599999999999997</c:v>
                </c:pt>
                <c:pt idx="44981">
                  <c:v>0.86</c:v>
                </c:pt>
                <c:pt idx="44982">
                  <c:v>0.83299999999999996</c:v>
                </c:pt>
                <c:pt idx="44983">
                  <c:v>0.82699999999999996</c:v>
                </c:pt>
                <c:pt idx="44984">
                  <c:v>0.84</c:v>
                </c:pt>
                <c:pt idx="44985">
                  <c:v>1.0129999999999999</c:v>
                </c:pt>
                <c:pt idx="44986">
                  <c:v>0.83</c:v>
                </c:pt>
                <c:pt idx="44987">
                  <c:v>0.98399999999999999</c:v>
                </c:pt>
                <c:pt idx="44988">
                  <c:v>0.78</c:v>
                </c:pt>
                <c:pt idx="44989">
                  <c:v>0.83499999999999996</c:v>
                </c:pt>
                <c:pt idx="44990">
                  <c:v>0.76600000000000001</c:v>
                </c:pt>
                <c:pt idx="44991">
                  <c:v>0.86499999999999999</c:v>
                </c:pt>
                <c:pt idx="44992">
                  <c:v>0.97299999999999998</c:v>
                </c:pt>
                <c:pt idx="44993">
                  <c:v>0.60899999999999999</c:v>
                </c:pt>
                <c:pt idx="44994">
                  <c:v>0.57399999999999995</c:v>
                </c:pt>
                <c:pt idx="44995">
                  <c:v>0.80300000000000005</c:v>
                </c:pt>
                <c:pt idx="44996">
                  <c:v>0.93200000000000005</c:v>
                </c:pt>
                <c:pt idx="44997">
                  <c:v>0.90200000000000002</c:v>
                </c:pt>
                <c:pt idx="44998">
                  <c:v>0.79500000000000004</c:v>
                </c:pt>
                <c:pt idx="44999">
                  <c:v>0.74</c:v>
                </c:pt>
                <c:pt idx="45000">
                  <c:v>0.91600000000000004</c:v>
                </c:pt>
                <c:pt idx="45001">
                  <c:v>0.81200000000000006</c:v>
                </c:pt>
                <c:pt idx="45002">
                  <c:v>0.77100000000000002</c:v>
                </c:pt>
                <c:pt idx="45003">
                  <c:v>0.92600000000000005</c:v>
                </c:pt>
                <c:pt idx="45004">
                  <c:v>0.77200000000000002</c:v>
                </c:pt>
                <c:pt idx="45005">
                  <c:v>0.76900000000000002</c:v>
                </c:pt>
                <c:pt idx="45006">
                  <c:v>0.71399999999999997</c:v>
                </c:pt>
                <c:pt idx="45007">
                  <c:v>0.94199999999999995</c:v>
                </c:pt>
                <c:pt idx="45008">
                  <c:v>0.78700000000000003</c:v>
                </c:pt>
                <c:pt idx="45009">
                  <c:v>0.80900000000000005</c:v>
                </c:pt>
                <c:pt idx="45010">
                  <c:v>0.94</c:v>
                </c:pt>
                <c:pt idx="45011">
                  <c:v>0.89700000000000002</c:v>
                </c:pt>
                <c:pt idx="45012">
                  <c:v>0.81299999999999994</c:v>
                </c:pt>
                <c:pt idx="45013">
                  <c:v>0.77100000000000002</c:v>
                </c:pt>
                <c:pt idx="45014">
                  <c:v>0.81299999999999994</c:v>
                </c:pt>
                <c:pt idx="45015">
                  <c:v>0.78300000000000003</c:v>
                </c:pt>
                <c:pt idx="45016">
                  <c:v>0.81100000000000005</c:v>
                </c:pt>
                <c:pt idx="45017">
                  <c:v>0.754</c:v>
                </c:pt>
                <c:pt idx="45018">
                  <c:v>0.81599999999999995</c:v>
                </c:pt>
                <c:pt idx="45019">
                  <c:v>0.93899999999999995</c:v>
                </c:pt>
                <c:pt idx="45020">
                  <c:v>0.78500000000000003</c:v>
                </c:pt>
                <c:pt idx="45021">
                  <c:v>0.89200000000000002</c:v>
                </c:pt>
                <c:pt idx="45022">
                  <c:v>0.95599999999999996</c:v>
                </c:pt>
                <c:pt idx="45023">
                  <c:v>0.92100000000000004</c:v>
                </c:pt>
                <c:pt idx="45024">
                  <c:v>0.95499999999999996</c:v>
                </c:pt>
                <c:pt idx="45025">
                  <c:v>0.91500000000000004</c:v>
                </c:pt>
                <c:pt idx="45026">
                  <c:v>0.76600000000000001</c:v>
                </c:pt>
                <c:pt idx="45027">
                  <c:v>0.96299999999999997</c:v>
                </c:pt>
                <c:pt idx="45028">
                  <c:v>0.92200000000000004</c:v>
                </c:pt>
                <c:pt idx="45029">
                  <c:v>0.77100000000000002</c:v>
                </c:pt>
                <c:pt idx="45030">
                  <c:v>0.752</c:v>
                </c:pt>
                <c:pt idx="45031">
                  <c:v>0.77400000000000002</c:v>
                </c:pt>
                <c:pt idx="45032">
                  <c:v>0.77400000000000002</c:v>
                </c:pt>
                <c:pt idx="45033">
                  <c:v>0.74299999999999999</c:v>
                </c:pt>
                <c:pt idx="45034">
                  <c:v>0.76700000000000002</c:v>
                </c:pt>
                <c:pt idx="45035">
                  <c:v>0.94599999999999995</c:v>
                </c:pt>
                <c:pt idx="45036">
                  <c:v>0.76200000000000001</c:v>
                </c:pt>
                <c:pt idx="45037">
                  <c:v>0.77500000000000002</c:v>
                </c:pt>
                <c:pt idx="45038">
                  <c:v>0.74099999999999999</c:v>
                </c:pt>
                <c:pt idx="45039">
                  <c:v>0.70499999999999996</c:v>
                </c:pt>
                <c:pt idx="45040">
                  <c:v>0.81</c:v>
                </c:pt>
                <c:pt idx="45041">
                  <c:v>0.81</c:v>
                </c:pt>
                <c:pt idx="45042">
                  <c:v>0.82</c:v>
                </c:pt>
                <c:pt idx="45043">
                  <c:v>0.55000000000000004</c:v>
                </c:pt>
                <c:pt idx="45044">
                  <c:v>0.745</c:v>
                </c:pt>
                <c:pt idx="45045">
                  <c:v>0.91500000000000004</c:v>
                </c:pt>
                <c:pt idx="45046">
                  <c:v>0.78700000000000003</c:v>
                </c:pt>
                <c:pt idx="45047">
                  <c:v>0.95899999999999996</c:v>
                </c:pt>
                <c:pt idx="45048">
                  <c:v>0.92900000000000005</c:v>
                </c:pt>
                <c:pt idx="45049">
                  <c:v>0.71499999999999997</c:v>
                </c:pt>
                <c:pt idx="45050">
                  <c:v>0.91</c:v>
                </c:pt>
                <c:pt idx="45051">
                  <c:v>0.81499999999999995</c:v>
                </c:pt>
                <c:pt idx="45052">
                  <c:v>0.49199999999999999</c:v>
                </c:pt>
                <c:pt idx="45053">
                  <c:v>0.94399999999999995</c:v>
                </c:pt>
                <c:pt idx="45054">
                  <c:v>0.91200000000000003</c:v>
                </c:pt>
                <c:pt idx="45055">
                  <c:v>0.92700000000000005</c:v>
                </c:pt>
                <c:pt idx="45056">
                  <c:v>0.91500000000000004</c:v>
                </c:pt>
                <c:pt idx="45057">
                  <c:v>0.93500000000000005</c:v>
                </c:pt>
                <c:pt idx="45058">
                  <c:v>0.93100000000000005</c:v>
                </c:pt>
                <c:pt idx="45059">
                  <c:v>0.93700000000000006</c:v>
                </c:pt>
                <c:pt idx="45060">
                  <c:v>0.81399999999999995</c:v>
                </c:pt>
                <c:pt idx="45061">
                  <c:v>0.79100000000000004</c:v>
                </c:pt>
                <c:pt idx="45062">
                  <c:v>0.96699999999999997</c:v>
                </c:pt>
                <c:pt idx="45063">
                  <c:v>0.78800000000000003</c:v>
                </c:pt>
                <c:pt idx="45064">
                  <c:v>0.79600000000000004</c:v>
                </c:pt>
                <c:pt idx="45065">
                  <c:v>0.77800000000000002</c:v>
                </c:pt>
                <c:pt idx="45066">
                  <c:v>0.78700000000000003</c:v>
                </c:pt>
                <c:pt idx="45067">
                  <c:v>0.79400000000000004</c:v>
                </c:pt>
                <c:pt idx="45068">
                  <c:v>0.79700000000000004</c:v>
                </c:pt>
                <c:pt idx="45069">
                  <c:v>0.78</c:v>
                </c:pt>
                <c:pt idx="45070">
                  <c:v>0.75</c:v>
                </c:pt>
                <c:pt idx="45071">
                  <c:v>0.93700000000000006</c:v>
                </c:pt>
                <c:pt idx="45072">
                  <c:v>0.93799999999999994</c:v>
                </c:pt>
                <c:pt idx="45073">
                  <c:v>0.78600000000000003</c:v>
                </c:pt>
                <c:pt idx="45074">
                  <c:v>0.79700000000000004</c:v>
                </c:pt>
                <c:pt idx="45075">
                  <c:v>0.91100000000000003</c:v>
                </c:pt>
                <c:pt idx="45076">
                  <c:v>0.93700000000000006</c:v>
                </c:pt>
                <c:pt idx="45077">
                  <c:v>0.95499999999999996</c:v>
                </c:pt>
                <c:pt idx="45078">
                  <c:v>0.78700000000000003</c:v>
                </c:pt>
                <c:pt idx="45079">
                  <c:v>0.81699999999999995</c:v>
                </c:pt>
                <c:pt idx="45080">
                  <c:v>0.79600000000000004</c:v>
                </c:pt>
                <c:pt idx="45081">
                  <c:v>0.79800000000000004</c:v>
                </c:pt>
                <c:pt idx="45082">
                  <c:v>0.81399999999999995</c:v>
                </c:pt>
                <c:pt idx="45083">
                  <c:v>0.76</c:v>
                </c:pt>
                <c:pt idx="45084">
                  <c:v>0.78800000000000003</c:v>
                </c:pt>
                <c:pt idx="45085">
                  <c:v>0.77100000000000002</c:v>
                </c:pt>
                <c:pt idx="45086">
                  <c:v>0.78700000000000003</c:v>
                </c:pt>
                <c:pt idx="45087">
                  <c:v>0.76500000000000001</c:v>
                </c:pt>
                <c:pt idx="45088">
                  <c:v>0.78600000000000003</c:v>
                </c:pt>
                <c:pt idx="45089">
                  <c:v>0.76900000000000002</c:v>
                </c:pt>
                <c:pt idx="45090">
                  <c:v>0.79</c:v>
                </c:pt>
                <c:pt idx="45091">
                  <c:v>0.76500000000000001</c:v>
                </c:pt>
                <c:pt idx="45092">
                  <c:v>0.96399999999999997</c:v>
                </c:pt>
                <c:pt idx="45093">
                  <c:v>0.79600000000000004</c:v>
                </c:pt>
                <c:pt idx="45094">
                  <c:v>0.78</c:v>
                </c:pt>
                <c:pt idx="45095">
                  <c:v>0.76200000000000001</c:v>
                </c:pt>
                <c:pt idx="45096">
                  <c:v>0.78100000000000003</c:v>
                </c:pt>
                <c:pt idx="45097">
                  <c:v>0.72699999999999998</c:v>
                </c:pt>
                <c:pt idx="45098">
                  <c:v>0.54900000000000004</c:v>
                </c:pt>
                <c:pt idx="45099">
                  <c:v>0.78300000000000003</c:v>
                </c:pt>
                <c:pt idx="45100">
                  <c:v>0.92300000000000004</c:v>
                </c:pt>
                <c:pt idx="45101">
                  <c:v>0.74399999999999999</c:v>
                </c:pt>
                <c:pt idx="45102">
                  <c:v>0.75900000000000001</c:v>
                </c:pt>
                <c:pt idx="45103">
                  <c:v>0.90500000000000003</c:v>
                </c:pt>
                <c:pt idx="45104">
                  <c:v>0.81399999999999995</c:v>
                </c:pt>
                <c:pt idx="45105">
                  <c:v>0.93400000000000005</c:v>
                </c:pt>
                <c:pt idx="45106">
                  <c:v>0.77300000000000002</c:v>
                </c:pt>
                <c:pt idx="45107">
                  <c:v>0.91900000000000004</c:v>
                </c:pt>
                <c:pt idx="45108">
                  <c:v>0.76400000000000001</c:v>
                </c:pt>
                <c:pt idx="45109">
                  <c:v>0.753</c:v>
                </c:pt>
                <c:pt idx="45110">
                  <c:v>0.77600000000000002</c:v>
                </c:pt>
                <c:pt idx="45111">
                  <c:v>0.77100000000000002</c:v>
                </c:pt>
                <c:pt idx="45112">
                  <c:v>0.78700000000000003</c:v>
                </c:pt>
                <c:pt idx="45113">
                  <c:v>0.78500000000000003</c:v>
                </c:pt>
                <c:pt idx="45114">
                  <c:v>0.76200000000000001</c:v>
                </c:pt>
                <c:pt idx="45115">
                  <c:v>0.81</c:v>
                </c:pt>
                <c:pt idx="45116">
                  <c:v>0.9</c:v>
                </c:pt>
                <c:pt idx="45117">
                  <c:v>0.81200000000000006</c:v>
                </c:pt>
                <c:pt idx="45118">
                  <c:v>0.76900000000000002</c:v>
                </c:pt>
                <c:pt idx="45119">
                  <c:v>0.77100000000000002</c:v>
                </c:pt>
                <c:pt idx="45120">
                  <c:v>0.55100000000000005</c:v>
                </c:pt>
                <c:pt idx="45121">
                  <c:v>0.81499999999999995</c:v>
                </c:pt>
                <c:pt idx="45122">
                  <c:v>0.78500000000000003</c:v>
                </c:pt>
                <c:pt idx="45123">
                  <c:v>0.81399999999999995</c:v>
                </c:pt>
                <c:pt idx="45124">
                  <c:v>0.77400000000000002</c:v>
                </c:pt>
                <c:pt idx="45125">
                  <c:v>0.81299999999999994</c:v>
                </c:pt>
                <c:pt idx="45126">
                  <c:v>0.78600000000000003</c:v>
                </c:pt>
                <c:pt idx="45127">
                  <c:v>0.75900000000000001</c:v>
                </c:pt>
                <c:pt idx="45128">
                  <c:v>0.81799999999999995</c:v>
                </c:pt>
                <c:pt idx="45129">
                  <c:v>0.89400000000000002</c:v>
                </c:pt>
                <c:pt idx="45130">
                  <c:v>0.92100000000000004</c:v>
                </c:pt>
                <c:pt idx="45131">
                  <c:v>0.76900000000000002</c:v>
                </c:pt>
                <c:pt idx="45132">
                  <c:v>0.91700000000000004</c:v>
                </c:pt>
                <c:pt idx="45133">
                  <c:v>0.96699999999999997</c:v>
                </c:pt>
                <c:pt idx="45134">
                  <c:v>0.96599999999999997</c:v>
                </c:pt>
                <c:pt idx="45135">
                  <c:v>0.92300000000000004</c:v>
                </c:pt>
                <c:pt idx="45136">
                  <c:v>0.77400000000000002</c:v>
                </c:pt>
                <c:pt idx="45137">
                  <c:v>0.77600000000000002</c:v>
                </c:pt>
                <c:pt idx="45138">
                  <c:v>0.77700000000000002</c:v>
                </c:pt>
                <c:pt idx="45139">
                  <c:v>0.78400000000000003</c:v>
                </c:pt>
                <c:pt idx="45140">
                  <c:v>0.747</c:v>
                </c:pt>
                <c:pt idx="45141">
                  <c:v>0.76900000000000002</c:v>
                </c:pt>
                <c:pt idx="45142">
                  <c:v>0.94899999999999995</c:v>
                </c:pt>
                <c:pt idx="45143">
                  <c:v>0.77800000000000002</c:v>
                </c:pt>
                <c:pt idx="45144">
                  <c:v>0.745</c:v>
                </c:pt>
                <c:pt idx="45145">
                  <c:v>0.81</c:v>
                </c:pt>
                <c:pt idx="45146">
                  <c:v>0.55200000000000005</c:v>
                </c:pt>
                <c:pt idx="45147">
                  <c:v>0.749</c:v>
                </c:pt>
                <c:pt idx="45148">
                  <c:v>0.96199999999999997</c:v>
                </c:pt>
                <c:pt idx="45149">
                  <c:v>0.91400000000000003</c:v>
                </c:pt>
                <c:pt idx="45150">
                  <c:v>0.71399999999999997</c:v>
                </c:pt>
                <c:pt idx="45151">
                  <c:v>0.81599999999999995</c:v>
                </c:pt>
                <c:pt idx="45152">
                  <c:v>0.91600000000000004</c:v>
                </c:pt>
                <c:pt idx="45153">
                  <c:v>0.93700000000000006</c:v>
                </c:pt>
                <c:pt idx="45154">
                  <c:v>0.93600000000000005</c:v>
                </c:pt>
                <c:pt idx="45155">
                  <c:v>0.91900000000000004</c:v>
                </c:pt>
                <c:pt idx="45156">
                  <c:v>0.93400000000000005</c:v>
                </c:pt>
                <c:pt idx="45157">
                  <c:v>0.93899999999999995</c:v>
                </c:pt>
                <c:pt idx="45158">
                  <c:v>0.79400000000000004</c:v>
                </c:pt>
                <c:pt idx="45159">
                  <c:v>0.79900000000000004</c:v>
                </c:pt>
                <c:pt idx="45160">
                  <c:v>0.79100000000000004</c:v>
                </c:pt>
                <c:pt idx="45161">
                  <c:v>0.79700000000000004</c:v>
                </c:pt>
                <c:pt idx="45162">
                  <c:v>0.8</c:v>
                </c:pt>
                <c:pt idx="45163">
                  <c:v>0.91400000000000003</c:v>
                </c:pt>
                <c:pt idx="45164">
                  <c:v>0.93100000000000005</c:v>
                </c:pt>
                <c:pt idx="45165">
                  <c:v>0.97</c:v>
                </c:pt>
                <c:pt idx="45166">
                  <c:v>0.81499999999999995</c:v>
                </c:pt>
                <c:pt idx="45167">
                  <c:v>0.93700000000000006</c:v>
                </c:pt>
                <c:pt idx="45168">
                  <c:v>0.94</c:v>
                </c:pt>
                <c:pt idx="45169">
                  <c:v>0.76900000000000002</c:v>
                </c:pt>
                <c:pt idx="45170">
                  <c:v>0.81100000000000005</c:v>
                </c:pt>
                <c:pt idx="45171">
                  <c:v>0.8</c:v>
                </c:pt>
                <c:pt idx="45172">
                  <c:v>0.77200000000000002</c:v>
                </c:pt>
                <c:pt idx="45173">
                  <c:v>0.78900000000000003</c:v>
                </c:pt>
                <c:pt idx="45174">
                  <c:v>0.81499999999999995</c:v>
                </c:pt>
                <c:pt idx="45175">
                  <c:v>0.8</c:v>
                </c:pt>
                <c:pt idx="45176">
                  <c:v>0.79900000000000004</c:v>
                </c:pt>
                <c:pt idx="45177">
                  <c:v>0.95799999999999996</c:v>
                </c:pt>
                <c:pt idx="45178">
                  <c:v>0.79300000000000004</c:v>
                </c:pt>
                <c:pt idx="45179">
                  <c:v>0.81899999999999995</c:v>
                </c:pt>
                <c:pt idx="45180">
                  <c:v>0.77200000000000002</c:v>
                </c:pt>
                <c:pt idx="45181">
                  <c:v>0.77200000000000002</c:v>
                </c:pt>
                <c:pt idx="45182">
                  <c:v>0.76900000000000002</c:v>
                </c:pt>
                <c:pt idx="45183">
                  <c:v>0.76600000000000001</c:v>
                </c:pt>
                <c:pt idx="45184">
                  <c:v>0.76700000000000002</c:v>
                </c:pt>
                <c:pt idx="45185">
                  <c:v>0.78300000000000003</c:v>
                </c:pt>
                <c:pt idx="45186">
                  <c:v>0.81200000000000006</c:v>
                </c:pt>
                <c:pt idx="45187">
                  <c:v>0.78800000000000003</c:v>
                </c:pt>
                <c:pt idx="45188">
                  <c:v>0.74399999999999999</c:v>
                </c:pt>
                <c:pt idx="45189">
                  <c:v>0.78100000000000003</c:v>
                </c:pt>
                <c:pt idx="45190">
                  <c:v>0.81599999999999995</c:v>
                </c:pt>
                <c:pt idx="45191">
                  <c:v>0.92500000000000004</c:v>
                </c:pt>
                <c:pt idx="45192">
                  <c:v>0.90800000000000003</c:v>
                </c:pt>
                <c:pt idx="45193">
                  <c:v>0.77500000000000002</c:v>
                </c:pt>
                <c:pt idx="45194">
                  <c:v>0.76300000000000001</c:v>
                </c:pt>
                <c:pt idx="45195">
                  <c:v>0.93600000000000005</c:v>
                </c:pt>
                <c:pt idx="45196">
                  <c:v>0.76700000000000002</c:v>
                </c:pt>
                <c:pt idx="45197">
                  <c:v>0.92200000000000004</c:v>
                </c:pt>
                <c:pt idx="45198">
                  <c:v>0.77300000000000002</c:v>
                </c:pt>
                <c:pt idx="45199">
                  <c:v>0.93200000000000005</c:v>
                </c:pt>
                <c:pt idx="45200">
                  <c:v>0.77800000000000002</c:v>
                </c:pt>
                <c:pt idx="45201">
                  <c:v>0.78800000000000003</c:v>
                </c:pt>
                <c:pt idx="45202">
                  <c:v>0.81200000000000006</c:v>
                </c:pt>
                <c:pt idx="45203">
                  <c:v>0.89700000000000002</c:v>
                </c:pt>
                <c:pt idx="45204">
                  <c:v>0.76600000000000001</c:v>
                </c:pt>
                <c:pt idx="45205">
                  <c:v>0.90300000000000002</c:v>
                </c:pt>
                <c:pt idx="45206">
                  <c:v>0.77100000000000002</c:v>
                </c:pt>
                <c:pt idx="45207">
                  <c:v>0.81699999999999995</c:v>
                </c:pt>
                <c:pt idx="45208">
                  <c:v>0.77700000000000002</c:v>
                </c:pt>
                <c:pt idx="45209">
                  <c:v>0.81499999999999995</c:v>
                </c:pt>
                <c:pt idx="45210">
                  <c:v>0.77500000000000002</c:v>
                </c:pt>
                <c:pt idx="45211">
                  <c:v>0.78800000000000003</c:v>
                </c:pt>
                <c:pt idx="45212">
                  <c:v>0.55200000000000005</c:v>
                </c:pt>
                <c:pt idx="45213">
                  <c:v>0.82</c:v>
                </c:pt>
                <c:pt idx="45214">
                  <c:v>0.77100000000000002</c:v>
                </c:pt>
                <c:pt idx="45215">
                  <c:v>0.91800000000000004</c:v>
                </c:pt>
                <c:pt idx="45216">
                  <c:v>0.96799999999999997</c:v>
                </c:pt>
                <c:pt idx="45217">
                  <c:v>0.92500000000000004</c:v>
                </c:pt>
                <c:pt idx="45218">
                  <c:v>0.77700000000000002</c:v>
                </c:pt>
                <c:pt idx="45219">
                  <c:v>0.77700000000000002</c:v>
                </c:pt>
                <c:pt idx="45220">
                  <c:v>0.77900000000000003</c:v>
                </c:pt>
                <c:pt idx="45221">
                  <c:v>0.78500000000000003</c:v>
                </c:pt>
                <c:pt idx="45222">
                  <c:v>0.77100000000000002</c:v>
                </c:pt>
                <c:pt idx="45223">
                  <c:v>0.751</c:v>
                </c:pt>
                <c:pt idx="45224">
                  <c:v>0.748</c:v>
                </c:pt>
                <c:pt idx="45225">
                  <c:v>0.78</c:v>
                </c:pt>
                <c:pt idx="45226">
                  <c:v>0.91800000000000004</c:v>
                </c:pt>
                <c:pt idx="45227">
                  <c:v>0.96499999999999997</c:v>
                </c:pt>
                <c:pt idx="45228">
                  <c:v>0.93899999999999995</c:v>
                </c:pt>
                <c:pt idx="45229">
                  <c:v>0.81699999999999995</c:v>
                </c:pt>
                <c:pt idx="45230">
                  <c:v>0.92200000000000004</c:v>
                </c:pt>
                <c:pt idx="45231">
                  <c:v>0.94099999999999995</c:v>
                </c:pt>
                <c:pt idx="45232">
                  <c:v>0.79700000000000004</c:v>
                </c:pt>
                <c:pt idx="45233">
                  <c:v>0.80100000000000005</c:v>
                </c:pt>
                <c:pt idx="45234">
                  <c:v>0.93899999999999995</c:v>
                </c:pt>
                <c:pt idx="45235">
                  <c:v>0.94</c:v>
                </c:pt>
                <c:pt idx="45236">
                  <c:v>0.79500000000000004</c:v>
                </c:pt>
                <c:pt idx="45237">
                  <c:v>0.79900000000000004</c:v>
                </c:pt>
                <c:pt idx="45238">
                  <c:v>0.80200000000000005</c:v>
                </c:pt>
                <c:pt idx="45239">
                  <c:v>0.91300000000000003</c:v>
                </c:pt>
                <c:pt idx="45240">
                  <c:v>0.94299999999999995</c:v>
                </c:pt>
                <c:pt idx="45241">
                  <c:v>0.81100000000000005</c:v>
                </c:pt>
                <c:pt idx="45242">
                  <c:v>0.97199999999999998</c:v>
                </c:pt>
                <c:pt idx="45243">
                  <c:v>0.81499999999999995</c:v>
                </c:pt>
                <c:pt idx="45244">
                  <c:v>0.80200000000000005</c:v>
                </c:pt>
                <c:pt idx="45245">
                  <c:v>0.93400000000000005</c:v>
                </c:pt>
                <c:pt idx="45246">
                  <c:v>0.77100000000000002</c:v>
                </c:pt>
                <c:pt idx="45247">
                  <c:v>0.91700000000000004</c:v>
                </c:pt>
                <c:pt idx="45248">
                  <c:v>0.80200000000000005</c:v>
                </c:pt>
                <c:pt idx="45249">
                  <c:v>0.96</c:v>
                </c:pt>
                <c:pt idx="45250">
                  <c:v>0.79200000000000004</c:v>
                </c:pt>
                <c:pt idx="45251">
                  <c:v>0.82</c:v>
                </c:pt>
                <c:pt idx="45252">
                  <c:v>0.77500000000000002</c:v>
                </c:pt>
                <c:pt idx="45253">
                  <c:v>0.76700000000000002</c:v>
                </c:pt>
                <c:pt idx="45254">
                  <c:v>0.76800000000000002</c:v>
                </c:pt>
                <c:pt idx="45255">
                  <c:v>0.81299999999999994</c:v>
                </c:pt>
                <c:pt idx="45256">
                  <c:v>0.78600000000000003</c:v>
                </c:pt>
                <c:pt idx="45257">
                  <c:v>0.90300000000000002</c:v>
                </c:pt>
                <c:pt idx="45258">
                  <c:v>0.77700000000000002</c:v>
                </c:pt>
                <c:pt idx="45259">
                  <c:v>0.92600000000000005</c:v>
                </c:pt>
                <c:pt idx="45260">
                  <c:v>0.76600000000000001</c:v>
                </c:pt>
                <c:pt idx="45261">
                  <c:v>0.90100000000000002</c:v>
                </c:pt>
                <c:pt idx="45262">
                  <c:v>0.93700000000000006</c:v>
                </c:pt>
                <c:pt idx="45263">
                  <c:v>0.76900000000000002</c:v>
                </c:pt>
                <c:pt idx="45264">
                  <c:v>0.92400000000000004</c:v>
                </c:pt>
                <c:pt idx="45265">
                  <c:v>0.77500000000000002</c:v>
                </c:pt>
                <c:pt idx="45266">
                  <c:v>0.93500000000000005</c:v>
                </c:pt>
                <c:pt idx="45267">
                  <c:v>0.78</c:v>
                </c:pt>
                <c:pt idx="45268">
                  <c:v>0.81299999999999994</c:v>
                </c:pt>
                <c:pt idx="45269">
                  <c:v>0.89900000000000002</c:v>
                </c:pt>
                <c:pt idx="45270">
                  <c:v>0.77300000000000002</c:v>
                </c:pt>
                <c:pt idx="45271">
                  <c:v>0.79</c:v>
                </c:pt>
                <c:pt idx="45272">
                  <c:v>0.76900000000000002</c:v>
                </c:pt>
                <c:pt idx="45273">
                  <c:v>0.93200000000000005</c:v>
                </c:pt>
                <c:pt idx="45274">
                  <c:v>0.77900000000000003</c:v>
                </c:pt>
                <c:pt idx="45275">
                  <c:v>0.79</c:v>
                </c:pt>
                <c:pt idx="45276">
                  <c:v>0.77300000000000002</c:v>
                </c:pt>
                <c:pt idx="45277">
                  <c:v>0.92400000000000004</c:v>
                </c:pt>
                <c:pt idx="45278">
                  <c:v>0.96899999999999997</c:v>
                </c:pt>
                <c:pt idx="45279">
                  <c:v>0.77900000000000003</c:v>
                </c:pt>
                <c:pt idx="45280">
                  <c:v>0.77700000000000002</c:v>
                </c:pt>
                <c:pt idx="45281">
                  <c:v>0.78100000000000003</c:v>
                </c:pt>
                <c:pt idx="45282">
                  <c:v>0.77300000000000002</c:v>
                </c:pt>
                <c:pt idx="45283">
                  <c:v>0.78600000000000003</c:v>
                </c:pt>
                <c:pt idx="45284">
                  <c:v>0.75</c:v>
                </c:pt>
                <c:pt idx="45285">
                  <c:v>0.78100000000000003</c:v>
                </c:pt>
                <c:pt idx="45286">
                  <c:v>0.94099999999999995</c:v>
                </c:pt>
                <c:pt idx="45287">
                  <c:v>0.94299999999999995</c:v>
                </c:pt>
                <c:pt idx="45288">
                  <c:v>0.80300000000000005</c:v>
                </c:pt>
                <c:pt idx="45289">
                  <c:v>0.94199999999999995</c:v>
                </c:pt>
                <c:pt idx="45290">
                  <c:v>0.94199999999999995</c:v>
                </c:pt>
                <c:pt idx="45291">
                  <c:v>0.81699999999999995</c:v>
                </c:pt>
                <c:pt idx="45292">
                  <c:v>0.94399999999999995</c:v>
                </c:pt>
                <c:pt idx="45293">
                  <c:v>0.80400000000000005</c:v>
                </c:pt>
                <c:pt idx="45294">
                  <c:v>0.91400000000000003</c:v>
                </c:pt>
                <c:pt idx="45295">
                  <c:v>0.97199999999999998</c:v>
                </c:pt>
                <c:pt idx="45296">
                  <c:v>0.80400000000000005</c:v>
                </c:pt>
                <c:pt idx="45297">
                  <c:v>0.81599999999999995</c:v>
                </c:pt>
                <c:pt idx="45298">
                  <c:v>0.77200000000000002</c:v>
                </c:pt>
                <c:pt idx="45299">
                  <c:v>0.82099999999999995</c:v>
                </c:pt>
                <c:pt idx="45300">
                  <c:v>0.79400000000000004</c:v>
                </c:pt>
                <c:pt idx="45301">
                  <c:v>0.77600000000000002</c:v>
                </c:pt>
                <c:pt idx="45302">
                  <c:v>0.90500000000000003</c:v>
                </c:pt>
                <c:pt idx="45303">
                  <c:v>0.78800000000000003</c:v>
                </c:pt>
                <c:pt idx="45304">
                  <c:v>0.90200000000000002</c:v>
                </c:pt>
                <c:pt idx="45305">
                  <c:v>0.77100000000000002</c:v>
                </c:pt>
                <c:pt idx="45306">
                  <c:v>0.92600000000000005</c:v>
                </c:pt>
                <c:pt idx="45307">
                  <c:v>0.93700000000000006</c:v>
                </c:pt>
                <c:pt idx="45308">
                  <c:v>0.9</c:v>
                </c:pt>
                <c:pt idx="45309">
                  <c:v>0.78100000000000003</c:v>
                </c:pt>
                <c:pt idx="45310">
                  <c:v>0.93400000000000005</c:v>
                </c:pt>
                <c:pt idx="45311">
                  <c:v>0.79200000000000004</c:v>
                </c:pt>
                <c:pt idx="45312">
                  <c:v>0.77200000000000002</c:v>
                </c:pt>
                <c:pt idx="45313">
                  <c:v>0.92600000000000005</c:v>
                </c:pt>
                <c:pt idx="45314">
                  <c:v>0.78</c:v>
                </c:pt>
                <c:pt idx="45315">
                  <c:v>0.77700000000000002</c:v>
                </c:pt>
                <c:pt idx="45316">
                  <c:v>0.77400000000000002</c:v>
                </c:pt>
                <c:pt idx="45317">
                  <c:v>0.78600000000000003</c:v>
                </c:pt>
                <c:pt idx="45318">
                  <c:v>0.78300000000000003</c:v>
                </c:pt>
                <c:pt idx="45319">
                  <c:v>0.91600000000000004</c:v>
                </c:pt>
                <c:pt idx="45320">
                  <c:v>0.78900000000000003</c:v>
                </c:pt>
                <c:pt idx="45321">
                  <c:v>0.92800000000000005</c:v>
                </c:pt>
                <c:pt idx="45322">
                  <c:v>0.93899999999999995</c:v>
                </c:pt>
                <c:pt idx="45323">
                  <c:v>0.78200000000000003</c:v>
                </c:pt>
                <c:pt idx="45324">
                  <c:v>0.79200000000000004</c:v>
                </c:pt>
                <c:pt idx="45325">
                  <c:v>0.503</c:v>
                </c:pt>
                <c:pt idx="45326">
                  <c:v>0.503</c:v>
                </c:pt>
                <c:pt idx="45327">
                  <c:v>0.50600000000000001</c:v>
                </c:pt>
                <c:pt idx="45328">
                  <c:v>0.50600000000000001</c:v>
                </c:pt>
                <c:pt idx="45329">
                  <c:v>0.51400000000000001</c:v>
                </c:pt>
                <c:pt idx="45330">
                  <c:v>0.51400000000000001</c:v>
                </c:pt>
                <c:pt idx="45331">
                  <c:v>0.51600000000000001</c:v>
                </c:pt>
                <c:pt idx="45332">
                  <c:v>0.51300000000000001</c:v>
                </c:pt>
                <c:pt idx="45333">
                  <c:v>0.51700000000000002</c:v>
                </c:pt>
                <c:pt idx="45334">
                  <c:v>0.51700000000000002</c:v>
                </c:pt>
                <c:pt idx="45335">
                  <c:v>0.47899999999999998</c:v>
                </c:pt>
                <c:pt idx="45336">
                  <c:v>0.47899999999999998</c:v>
                </c:pt>
                <c:pt idx="45337">
                  <c:v>0.48899999999999999</c:v>
                </c:pt>
                <c:pt idx="45338">
                  <c:v>0.48899999999999999</c:v>
                </c:pt>
                <c:pt idx="45339">
                  <c:v>0.52700000000000002</c:v>
                </c:pt>
                <c:pt idx="45340">
                  <c:v>0.46800000000000003</c:v>
                </c:pt>
                <c:pt idx="45341">
                  <c:v>0.46800000000000003</c:v>
                </c:pt>
                <c:pt idx="45342">
                  <c:v>0.51600000000000001</c:v>
                </c:pt>
                <c:pt idx="45343">
                  <c:v>0.5</c:v>
                </c:pt>
                <c:pt idx="45344">
                  <c:v>0.52500000000000002</c:v>
                </c:pt>
                <c:pt idx="45345">
                  <c:v>0.52</c:v>
                </c:pt>
                <c:pt idx="45346">
                  <c:v>0.52</c:v>
                </c:pt>
                <c:pt idx="45347">
                  <c:v>0.52900000000000003</c:v>
                </c:pt>
                <c:pt idx="45348">
                  <c:v>0.52900000000000003</c:v>
                </c:pt>
                <c:pt idx="45349">
                  <c:v>0.48199999999999998</c:v>
                </c:pt>
                <c:pt idx="45350">
                  <c:v>0.48199999999999998</c:v>
                </c:pt>
                <c:pt idx="45351">
                  <c:v>0.48899999999999999</c:v>
                </c:pt>
                <c:pt idx="45352">
                  <c:v>0.48899999999999999</c:v>
                </c:pt>
                <c:pt idx="45353">
                  <c:v>0.499</c:v>
                </c:pt>
                <c:pt idx="45354">
                  <c:v>0.499</c:v>
                </c:pt>
                <c:pt idx="45355">
                  <c:v>0.47099999999999997</c:v>
                </c:pt>
                <c:pt idx="45356">
                  <c:v>0.47099999999999997</c:v>
                </c:pt>
                <c:pt idx="45357">
                  <c:v>0.49199999999999999</c:v>
                </c:pt>
                <c:pt idx="45358">
                  <c:v>0.49199999999999999</c:v>
                </c:pt>
                <c:pt idx="45359">
                  <c:v>0.48899999999999999</c:v>
                </c:pt>
                <c:pt idx="45360">
                  <c:v>0.53</c:v>
                </c:pt>
                <c:pt idx="45361">
                  <c:v>0.53</c:v>
                </c:pt>
                <c:pt idx="45362">
                  <c:v>0.47699999999999998</c:v>
                </c:pt>
                <c:pt idx="45363">
                  <c:v>0.54</c:v>
                </c:pt>
                <c:pt idx="45364">
                  <c:v>0.48</c:v>
                </c:pt>
                <c:pt idx="45365">
                  <c:v>0.47099999999999997</c:v>
                </c:pt>
                <c:pt idx="45366">
                  <c:v>0.47099999999999997</c:v>
                </c:pt>
                <c:pt idx="45367">
                  <c:v>0.52800000000000002</c:v>
                </c:pt>
                <c:pt idx="45368">
                  <c:v>0.47699999999999998</c:v>
                </c:pt>
                <c:pt idx="45369">
                  <c:v>0.47699999999999998</c:v>
                </c:pt>
                <c:pt idx="45370">
                  <c:v>0.51</c:v>
                </c:pt>
                <c:pt idx="45371">
                  <c:v>0.503</c:v>
                </c:pt>
                <c:pt idx="45372">
                  <c:v>0.53700000000000003</c:v>
                </c:pt>
                <c:pt idx="45373">
                  <c:v>0.53200000000000003</c:v>
                </c:pt>
                <c:pt idx="45374">
                  <c:v>0.53200000000000003</c:v>
                </c:pt>
                <c:pt idx="45375">
                  <c:v>0.54100000000000004</c:v>
                </c:pt>
                <c:pt idx="45376">
                  <c:v>0.54100000000000004</c:v>
                </c:pt>
                <c:pt idx="45377">
                  <c:v>0.49099999999999999</c:v>
                </c:pt>
                <c:pt idx="45378">
                  <c:v>0.49199999999999999</c:v>
                </c:pt>
                <c:pt idx="45379">
                  <c:v>0.49199999999999999</c:v>
                </c:pt>
                <c:pt idx="45380">
                  <c:v>0.503</c:v>
                </c:pt>
                <c:pt idx="45381">
                  <c:v>0.503</c:v>
                </c:pt>
                <c:pt idx="45382">
                  <c:v>0.48</c:v>
                </c:pt>
                <c:pt idx="45383">
                  <c:v>0.48</c:v>
                </c:pt>
                <c:pt idx="45384">
                  <c:v>0.47399999999999998</c:v>
                </c:pt>
                <c:pt idx="45385">
                  <c:v>0.47399999999999998</c:v>
                </c:pt>
                <c:pt idx="45386">
                  <c:v>0.49199999999999999</c:v>
                </c:pt>
                <c:pt idx="45387">
                  <c:v>0.499</c:v>
                </c:pt>
                <c:pt idx="45388">
                  <c:v>0.53300000000000003</c:v>
                </c:pt>
                <c:pt idx="45389">
                  <c:v>0.53300000000000003</c:v>
                </c:pt>
                <c:pt idx="45390">
                  <c:v>0.54200000000000004</c:v>
                </c:pt>
                <c:pt idx="45391">
                  <c:v>0.54200000000000004</c:v>
                </c:pt>
                <c:pt idx="45392">
                  <c:v>0.54300000000000004</c:v>
                </c:pt>
                <c:pt idx="45393">
                  <c:v>0.48</c:v>
                </c:pt>
                <c:pt idx="45394">
                  <c:v>0.48699999999999999</c:v>
                </c:pt>
                <c:pt idx="45395">
                  <c:v>0.55300000000000005</c:v>
                </c:pt>
                <c:pt idx="45396">
                  <c:v>0.53100000000000003</c:v>
                </c:pt>
                <c:pt idx="45397">
                  <c:v>0.52100000000000002</c:v>
                </c:pt>
                <c:pt idx="45398">
                  <c:v>0.48299999999999998</c:v>
                </c:pt>
                <c:pt idx="45399">
                  <c:v>0.51300000000000001</c:v>
                </c:pt>
                <c:pt idx="45400">
                  <c:v>0.48899999999999999</c:v>
                </c:pt>
                <c:pt idx="45401">
                  <c:v>0.48</c:v>
                </c:pt>
                <c:pt idx="45402">
                  <c:v>0.48</c:v>
                </c:pt>
                <c:pt idx="45403">
                  <c:v>0.51200000000000001</c:v>
                </c:pt>
                <c:pt idx="45404">
                  <c:v>0.53600000000000003</c:v>
                </c:pt>
                <c:pt idx="45405">
                  <c:v>0.53600000000000003</c:v>
                </c:pt>
                <c:pt idx="45406">
                  <c:v>0.51400000000000001</c:v>
                </c:pt>
                <c:pt idx="45407">
                  <c:v>0.51400000000000001</c:v>
                </c:pt>
                <c:pt idx="45408">
                  <c:v>0.54500000000000004</c:v>
                </c:pt>
                <c:pt idx="45409">
                  <c:v>0.54500000000000004</c:v>
                </c:pt>
                <c:pt idx="45410">
                  <c:v>0.55400000000000005</c:v>
                </c:pt>
                <c:pt idx="45411">
                  <c:v>0.55400000000000005</c:v>
                </c:pt>
                <c:pt idx="45412">
                  <c:v>0.48099999999999998</c:v>
                </c:pt>
                <c:pt idx="45413">
                  <c:v>0.495</c:v>
                </c:pt>
                <c:pt idx="45414">
                  <c:v>0.495</c:v>
                </c:pt>
                <c:pt idx="45415">
                  <c:v>0.501</c:v>
                </c:pt>
                <c:pt idx="45416">
                  <c:v>0.502</c:v>
                </c:pt>
                <c:pt idx="45417">
                  <c:v>0.502</c:v>
                </c:pt>
                <c:pt idx="45418">
                  <c:v>0.51300000000000001</c:v>
                </c:pt>
                <c:pt idx="45419">
                  <c:v>0.51300000000000001</c:v>
                </c:pt>
                <c:pt idx="45420">
                  <c:v>0.50600000000000001</c:v>
                </c:pt>
                <c:pt idx="45421">
                  <c:v>0.50600000000000001</c:v>
                </c:pt>
                <c:pt idx="45422">
                  <c:v>0.503</c:v>
                </c:pt>
                <c:pt idx="45423">
                  <c:v>0.503</c:v>
                </c:pt>
                <c:pt idx="45424">
                  <c:v>0.48299999999999998</c:v>
                </c:pt>
                <c:pt idx="45425">
                  <c:v>0.48299999999999998</c:v>
                </c:pt>
                <c:pt idx="45426">
                  <c:v>0.502</c:v>
                </c:pt>
                <c:pt idx="45427">
                  <c:v>0.50900000000000001</c:v>
                </c:pt>
                <c:pt idx="45428">
                  <c:v>0.54500000000000004</c:v>
                </c:pt>
                <c:pt idx="45429">
                  <c:v>0.54500000000000004</c:v>
                </c:pt>
                <c:pt idx="45430">
                  <c:v>0.54700000000000004</c:v>
                </c:pt>
                <c:pt idx="45431">
                  <c:v>0.55500000000000005</c:v>
                </c:pt>
                <c:pt idx="45432">
                  <c:v>0.55500000000000005</c:v>
                </c:pt>
                <c:pt idx="45433">
                  <c:v>0.55600000000000005</c:v>
                </c:pt>
                <c:pt idx="45434">
                  <c:v>0.48899999999999999</c:v>
                </c:pt>
                <c:pt idx="45435">
                  <c:v>0.496</c:v>
                </c:pt>
                <c:pt idx="45436">
                  <c:v>0.56599999999999995</c:v>
                </c:pt>
                <c:pt idx="45437">
                  <c:v>0.49099999999999999</c:v>
                </c:pt>
                <c:pt idx="45438">
                  <c:v>0.49099999999999999</c:v>
                </c:pt>
                <c:pt idx="45439">
                  <c:v>0.54400000000000004</c:v>
                </c:pt>
                <c:pt idx="45440">
                  <c:v>0.51700000000000002</c:v>
                </c:pt>
                <c:pt idx="45441">
                  <c:v>0.55300000000000005</c:v>
                </c:pt>
                <c:pt idx="45442">
                  <c:v>0.52300000000000002</c:v>
                </c:pt>
                <c:pt idx="45443">
                  <c:v>0.49199999999999999</c:v>
                </c:pt>
                <c:pt idx="45444">
                  <c:v>0.499</c:v>
                </c:pt>
                <c:pt idx="45445">
                  <c:v>0.48299999999999998</c:v>
                </c:pt>
                <c:pt idx="45446">
                  <c:v>0.48299999999999998</c:v>
                </c:pt>
                <c:pt idx="45447">
                  <c:v>0.48599999999999999</c:v>
                </c:pt>
                <c:pt idx="45448">
                  <c:v>0.49</c:v>
                </c:pt>
                <c:pt idx="45449">
                  <c:v>0.49</c:v>
                </c:pt>
                <c:pt idx="45450">
                  <c:v>0.52500000000000002</c:v>
                </c:pt>
                <c:pt idx="45451">
                  <c:v>0.52500000000000002</c:v>
                </c:pt>
                <c:pt idx="45452">
                  <c:v>0.51800000000000002</c:v>
                </c:pt>
                <c:pt idx="45453">
                  <c:v>0.51700000000000002</c:v>
                </c:pt>
                <c:pt idx="45454">
                  <c:v>0.54800000000000004</c:v>
                </c:pt>
                <c:pt idx="45455">
                  <c:v>0.54800000000000004</c:v>
                </c:pt>
                <c:pt idx="45456">
                  <c:v>0.49299999999999999</c:v>
                </c:pt>
                <c:pt idx="45457">
                  <c:v>0.49299999999999999</c:v>
                </c:pt>
                <c:pt idx="45458">
                  <c:v>0.55800000000000005</c:v>
                </c:pt>
                <c:pt idx="45459">
                  <c:v>0.55800000000000005</c:v>
                </c:pt>
                <c:pt idx="45460">
                  <c:v>0.56699999999999995</c:v>
                </c:pt>
                <c:pt idx="45461">
                  <c:v>0.56699999999999995</c:v>
                </c:pt>
                <c:pt idx="45462">
                  <c:v>0.49</c:v>
                </c:pt>
                <c:pt idx="45463">
                  <c:v>0.505</c:v>
                </c:pt>
                <c:pt idx="45464">
                  <c:v>0.505</c:v>
                </c:pt>
                <c:pt idx="45465">
                  <c:v>0.52400000000000002</c:v>
                </c:pt>
                <c:pt idx="45466">
                  <c:v>0.52400000000000002</c:v>
                </c:pt>
                <c:pt idx="45467">
                  <c:v>0.51200000000000001</c:v>
                </c:pt>
                <c:pt idx="45468">
                  <c:v>0.51300000000000001</c:v>
                </c:pt>
                <c:pt idx="45469">
                  <c:v>0.51300000000000001</c:v>
                </c:pt>
                <c:pt idx="45470">
                  <c:v>0.51600000000000001</c:v>
                </c:pt>
                <c:pt idx="45471">
                  <c:v>0.51600000000000001</c:v>
                </c:pt>
                <c:pt idx="45472">
                  <c:v>0.50700000000000001</c:v>
                </c:pt>
                <c:pt idx="45473">
                  <c:v>0.50700000000000001</c:v>
                </c:pt>
                <c:pt idx="45474">
                  <c:v>0.51400000000000001</c:v>
                </c:pt>
                <c:pt idx="45475">
                  <c:v>0.51400000000000001</c:v>
                </c:pt>
                <c:pt idx="45476">
                  <c:v>0.49199999999999999</c:v>
                </c:pt>
                <c:pt idx="45477">
                  <c:v>0.49199999999999999</c:v>
                </c:pt>
                <c:pt idx="45478">
                  <c:v>0.48599999999999999</c:v>
                </c:pt>
                <c:pt idx="45479">
                  <c:v>0.48599999999999999</c:v>
                </c:pt>
                <c:pt idx="45480">
                  <c:v>0.505</c:v>
                </c:pt>
                <c:pt idx="45481">
                  <c:v>0.54900000000000004</c:v>
                </c:pt>
                <c:pt idx="45482">
                  <c:v>0.54900000000000004</c:v>
                </c:pt>
                <c:pt idx="45483">
                  <c:v>0.55900000000000005</c:v>
                </c:pt>
                <c:pt idx="45484">
                  <c:v>0.55900000000000005</c:v>
                </c:pt>
                <c:pt idx="45485">
                  <c:v>0.55900000000000005</c:v>
                </c:pt>
                <c:pt idx="45486">
                  <c:v>0.56799999999999995</c:v>
                </c:pt>
                <c:pt idx="45487">
                  <c:v>0.56799999999999995</c:v>
                </c:pt>
                <c:pt idx="45488">
                  <c:v>0.56899999999999995</c:v>
                </c:pt>
                <c:pt idx="45489">
                  <c:v>0.49199999999999999</c:v>
                </c:pt>
                <c:pt idx="45490">
                  <c:v>0.57899999999999996</c:v>
                </c:pt>
                <c:pt idx="45491">
                  <c:v>0.49399999999999999</c:v>
                </c:pt>
                <c:pt idx="45492">
                  <c:v>0.49399999999999999</c:v>
                </c:pt>
                <c:pt idx="45493">
                  <c:v>0.501</c:v>
                </c:pt>
                <c:pt idx="45494">
                  <c:v>0.501</c:v>
                </c:pt>
                <c:pt idx="45495">
                  <c:v>0.55600000000000005</c:v>
                </c:pt>
                <c:pt idx="45496">
                  <c:v>0.53600000000000003</c:v>
                </c:pt>
                <c:pt idx="45497">
                  <c:v>0.52700000000000002</c:v>
                </c:pt>
                <c:pt idx="45498">
                  <c:v>0.53400000000000003</c:v>
                </c:pt>
                <c:pt idx="45499">
                  <c:v>0.56599999999999995</c:v>
                </c:pt>
                <c:pt idx="45500">
                  <c:v>0.55200000000000005</c:v>
                </c:pt>
                <c:pt idx="45501">
                  <c:v>0.55200000000000005</c:v>
                </c:pt>
                <c:pt idx="45502">
                  <c:v>0.495</c:v>
                </c:pt>
                <c:pt idx="45503">
                  <c:v>0.49299999999999999</c:v>
                </c:pt>
                <c:pt idx="45504">
                  <c:v>0.49299999999999999</c:v>
                </c:pt>
                <c:pt idx="45505">
                  <c:v>0.53700000000000003</c:v>
                </c:pt>
                <c:pt idx="45506">
                  <c:v>0.495</c:v>
                </c:pt>
                <c:pt idx="45507">
                  <c:v>0.53700000000000003</c:v>
                </c:pt>
                <c:pt idx="45508">
                  <c:v>0.499</c:v>
                </c:pt>
                <c:pt idx="45509">
                  <c:v>0.499</c:v>
                </c:pt>
                <c:pt idx="45510">
                  <c:v>0.52900000000000003</c:v>
                </c:pt>
                <c:pt idx="45511">
                  <c:v>0.52800000000000002</c:v>
                </c:pt>
                <c:pt idx="45512">
                  <c:v>0.56100000000000005</c:v>
                </c:pt>
                <c:pt idx="45513">
                  <c:v>0.56100000000000005</c:v>
                </c:pt>
                <c:pt idx="45514">
                  <c:v>0.503</c:v>
                </c:pt>
                <c:pt idx="45515">
                  <c:v>0.496</c:v>
                </c:pt>
                <c:pt idx="45516">
                  <c:v>0.496</c:v>
                </c:pt>
                <c:pt idx="45517">
                  <c:v>0.503</c:v>
                </c:pt>
                <c:pt idx="45518">
                  <c:v>0.57099999999999995</c:v>
                </c:pt>
                <c:pt idx="45519">
                  <c:v>0.57099999999999995</c:v>
                </c:pt>
                <c:pt idx="45520">
                  <c:v>0.58099999999999996</c:v>
                </c:pt>
                <c:pt idx="45521">
                  <c:v>0.58099999999999996</c:v>
                </c:pt>
                <c:pt idx="45522">
                  <c:v>0.5</c:v>
                </c:pt>
                <c:pt idx="45523">
                  <c:v>0.50900000000000001</c:v>
                </c:pt>
                <c:pt idx="45524">
                  <c:v>0.50900000000000001</c:v>
                </c:pt>
                <c:pt idx="45525">
                  <c:v>0.53500000000000003</c:v>
                </c:pt>
                <c:pt idx="45526">
                  <c:v>0.53500000000000003</c:v>
                </c:pt>
                <c:pt idx="45527">
                  <c:v>0.52700000000000002</c:v>
                </c:pt>
                <c:pt idx="45528">
                  <c:v>0.52700000000000002</c:v>
                </c:pt>
                <c:pt idx="45529">
                  <c:v>0.51500000000000001</c:v>
                </c:pt>
                <c:pt idx="45530">
                  <c:v>0.51600000000000001</c:v>
                </c:pt>
                <c:pt idx="45531">
                  <c:v>0.51600000000000001</c:v>
                </c:pt>
                <c:pt idx="45532">
                  <c:v>0.52</c:v>
                </c:pt>
                <c:pt idx="45533">
                  <c:v>0.52</c:v>
                </c:pt>
                <c:pt idx="45534">
                  <c:v>0.52300000000000002</c:v>
                </c:pt>
                <c:pt idx="45535">
                  <c:v>0.52400000000000002</c:v>
                </c:pt>
                <c:pt idx="45536">
                  <c:v>0.52400000000000002</c:v>
                </c:pt>
                <c:pt idx="45537">
                  <c:v>0.51700000000000002</c:v>
                </c:pt>
                <c:pt idx="45538">
                  <c:v>0.51700000000000002</c:v>
                </c:pt>
                <c:pt idx="45539">
                  <c:v>0.52500000000000002</c:v>
                </c:pt>
                <c:pt idx="45540">
                  <c:v>0.502</c:v>
                </c:pt>
                <c:pt idx="45541">
                  <c:v>0.502</c:v>
                </c:pt>
                <c:pt idx="45542">
                  <c:v>0.52500000000000002</c:v>
                </c:pt>
                <c:pt idx="45543">
                  <c:v>0.495</c:v>
                </c:pt>
                <c:pt idx="45544">
                  <c:v>0.495</c:v>
                </c:pt>
                <c:pt idx="45545">
                  <c:v>0.56200000000000006</c:v>
                </c:pt>
                <c:pt idx="45546">
                  <c:v>0.56200000000000006</c:v>
                </c:pt>
                <c:pt idx="45547">
                  <c:v>0.51600000000000001</c:v>
                </c:pt>
                <c:pt idx="45548">
                  <c:v>0.52300000000000002</c:v>
                </c:pt>
                <c:pt idx="45549">
                  <c:v>0.57199999999999995</c:v>
                </c:pt>
                <c:pt idx="45550">
                  <c:v>0.57199999999999995</c:v>
                </c:pt>
                <c:pt idx="45551">
                  <c:v>0.57299999999999995</c:v>
                </c:pt>
                <c:pt idx="45552">
                  <c:v>0.58299999999999996</c:v>
                </c:pt>
                <c:pt idx="45553">
                  <c:v>0.75700000000000001</c:v>
                </c:pt>
                <c:pt idx="45554">
                  <c:v>0.502</c:v>
                </c:pt>
                <c:pt idx="45555">
                  <c:v>0.59299999999999997</c:v>
                </c:pt>
                <c:pt idx="45556">
                  <c:v>0.50900000000000001</c:v>
                </c:pt>
                <c:pt idx="45557">
                  <c:v>0.504</c:v>
                </c:pt>
                <c:pt idx="45558">
                  <c:v>0.504</c:v>
                </c:pt>
                <c:pt idx="45559">
                  <c:v>0.51100000000000001</c:v>
                </c:pt>
                <c:pt idx="45560">
                  <c:v>0.51100000000000001</c:v>
                </c:pt>
                <c:pt idx="45561">
                  <c:v>0.56000000000000005</c:v>
                </c:pt>
                <c:pt idx="45562">
                  <c:v>0.54800000000000004</c:v>
                </c:pt>
                <c:pt idx="45563">
                  <c:v>0.56999999999999995</c:v>
                </c:pt>
                <c:pt idx="45564">
                  <c:v>0.53900000000000003</c:v>
                </c:pt>
                <c:pt idx="45565">
                  <c:v>0.54600000000000004</c:v>
                </c:pt>
                <c:pt idx="45566">
                  <c:v>0.57999999999999996</c:v>
                </c:pt>
                <c:pt idx="45567">
                  <c:v>0.53800000000000003</c:v>
                </c:pt>
                <c:pt idx="45568">
                  <c:v>0.56399999999999995</c:v>
                </c:pt>
                <c:pt idx="45569">
                  <c:v>0.56399999999999995</c:v>
                </c:pt>
                <c:pt idx="45570">
                  <c:v>0.54900000000000004</c:v>
                </c:pt>
                <c:pt idx="45571">
                  <c:v>0.54900000000000004</c:v>
                </c:pt>
                <c:pt idx="45572">
                  <c:v>0.505</c:v>
                </c:pt>
                <c:pt idx="45573">
                  <c:v>0.51200000000000001</c:v>
                </c:pt>
                <c:pt idx="45574">
                  <c:v>0.54</c:v>
                </c:pt>
                <c:pt idx="45575">
                  <c:v>0.54</c:v>
                </c:pt>
                <c:pt idx="45576">
                  <c:v>0.53200000000000003</c:v>
                </c:pt>
                <c:pt idx="45577">
                  <c:v>0.496</c:v>
                </c:pt>
                <c:pt idx="45578">
                  <c:v>0.496</c:v>
                </c:pt>
                <c:pt idx="45579">
                  <c:v>0.53200000000000003</c:v>
                </c:pt>
                <c:pt idx="45580">
                  <c:v>0.502</c:v>
                </c:pt>
                <c:pt idx="45581">
                  <c:v>0.502</c:v>
                </c:pt>
                <c:pt idx="45582">
                  <c:v>0.505</c:v>
                </c:pt>
                <c:pt idx="45583">
                  <c:v>0.50900000000000001</c:v>
                </c:pt>
                <c:pt idx="45584">
                  <c:v>0.50900000000000001</c:v>
                </c:pt>
                <c:pt idx="45585">
                  <c:v>0.57499999999999996</c:v>
                </c:pt>
                <c:pt idx="45586">
                  <c:v>0.57499999999999996</c:v>
                </c:pt>
                <c:pt idx="45587">
                  <c:v>0.51400000000000001</c:v>
                </c:pt>
                <c:pt idx="45588">
                  <c:v>0.50600000000000001</c:v>
                </c:pt>
                <c:pt idx="45589">
                  <c:v>0.50600000000000001</c:v>
                </c:pt>
                <c:pt idx="45590">
                  <c:v>0.51400000000000001</c:v>
                </c:pt>
                <c:pt idx="45591">
                  <c:v>0.58499999999999996</c:v>
                </c:pt>
                <c:pt idx="45592">
                  <c:v>0.58499999999999996</c:v>
                </c:pt>
                <c:pt idx="45593">
                  <c:v>0.59499999999999997</c:v>
                </c:pt>
                <c:pt idx="45594">
                  <c:v>0.59499999999999997</c:v>
                </c:pt>
                <c:pt idx="45595">
                  <c:v>0.503</c:v>
                </c:pt>
                <c:pt idx="45596">
                  <c:v>0.51</c:v>
                </c:pt>
                <c:pt idx="45597">
                  <c:v>0.54700000000000004</c:v>
                </c:pt>
                <c:pt idx="45598">
                  <c:v>0.54700000000000004</c:v>
                </c:pt>
                <c:pt idx="45599">
                  <c:v>0.53900000000000003</c:v>
                </c:pt>
                <c:pt idx="45600">
                  <c:v>0.53900000000000003</c:v>
                </c:pt>
                <c:pt idx="45601">
                  <c:v>0.51800000000000002</c:v>
                </c:pt>
                <c:pt idx="45602">
                  <c:v>0.51900000000000002</c:v>
                </c:pt>
                <c:pt idx="45603">
                  <c:v>0.51900000000000002</c:v>
                </c:pt>
                <c:pt idx="45604">
                  <c:v>0.53100000000000003</c:v>
                </c:pt>
                <c:pt idx="45605">
                  <c:v>0.53100000000000003</c:v>
                </c:pt>
                <c:pt idx="45606">
                  <c:v>0.52600000000000002</c:v>
                </c:pt>
                <c:pt idx="45607">
                  <c:v>0.52700000000000002</c:v>
                </c:pt>
                <c:pt idx="45608">
                  <c:v>0.52700000000000002</c:v>
                </c:pt>
                <c:pt idx="45609">
                  <c:v>0.52100000000000002</c:v>
                </c:pt>
                <c:pt idx="45610">
                  <c:v>0.53400000000000003</c:v>
                </c:pt>
                <c:pt idx="45611">
                  <c:v>0.52</c:v>
                </c:pt>
                <c:pt idx="45612">
                  <c:v>0.53500000000000003</c:v>
                </c:pt>
                <c:pt idx="45613">
                  <c:v>0.53500000000000003</c:v>
                </c:pt>
                <c:pt idx="45614">
                  <c:v>0.56499999999999995</c:v>
                </c:pt>
                <c:pt idx="45615">
                  <c:v>0.52800000000000002</c:v>
                </c:pt>
                <c:pt idx="45616">
                  <c:v>0.52800000000000002</c:v>
                </c:pt>
                <c:pt idx="45617">
                  <c:v>0.51200000000000001</c:v>
                </c:pt>
                <c:pt idx="45618">
                  <c:v>0.51200000000000001</c:v>
                </c:pt>
                <c:pt idx="45619">
                  <c:v>0.57599999999999996</c:v>
                </c:pt>
                <c:pt idx="45620">
                  <c:v>0.53700000000000003</c:v>
                </c:pt>
                <c:pt idx="45621">
                  <c:v>0.505</c:v>
                </c:pt>
                <c:pt idx="45622">
                  <c:v>0.505</c:v>
                </c:pt>
                <c:pt idx="45623">
                  <c:v>0.53700000000000003</c:v>
                </c:pt>
                <c:pt idx="45624">
                  <c:v>0.57599999999999996</c:v>
                </c:pt>
                <c:pt idx="45625">
                  <c:v>0.57599999999999996</c:v>
                </c:pt>
                <c:pt idx="45626">
                  <c:v>0.498</c:v>
                </c:pt>
                <c:pt idx="45627">
                  <c:v>0.498</c:v>
                </c:pt>
                <c:pt idx="45628">
                  <c:v>0.52700000000000002</c:v>
                </c:pt>
                <c:pt idx="45629">
                  <c:v>0.58599999999999997</c:v>
                </c:pt>
                <c:pt idx="45630">
                  <c:v>0.58699999999999997</c:v>
                </c:pt>
                <c:pt idx="45631">
                  <c:v>0.58599999999999997</c:v>
                </c:pt>
                <c:pt idx="45632">
                  <c:v>0.53500000000000003</c:v>
                </c:pt>
                <c:pt idx="45633">
                  <c:v>0.59599999999999997</c:v>
                </c:pt>
                <c:pt idx="45634">
                  <c:v>0.59599999999999997</c:v>
                </c:pt>
                <c:pt idx="45635">
                  <c:v>0.59699999999999998</c:v>
                </c:pt>
                <c:pt idx="45636">
                  <c:v>0.60699999999999998</c:v>
                </c:pt>
                <c:pt idx="45637">
                  <c:v>0.51200000000000001</c:v>
                </c:pt>
                <c:pt idx="45638">
                  <c:v>0.52</c:v>
                </c:pt>
                <c:pt idx="45639">
                  <c:v>0.50700000000000001</c:v>
                </c:pt>
                <c:pt idx="45640">
                  <c:v>0.50700000000000001</c:v>
                </c:pt>
                <c:pt idx="45641">
                  <c:v>0.51400000000000001</c:v>
                </c:pt>
                <c:pt idx="45642">
                  <c:v>0.51400000000000001</c:v>
                </c:pt>
                <c:pt idx="45643">
                  <c:v>0.52200000000000002</c:v>
                </c:pt>
                <c:pt idx="45644">
                  <c:v>0.57299999999999995</c:v>
                </c:pt>
                <c:pt idx="45645">
                  <c:v>0.52200000000000002</c:v>
                </c:pt>
                <c:pt idx="45646">
                  <c:v>0.56000000000000005</c:v>
                </c:pt>
                <c:pt idx="45647">
                  <c:v>0.55100000000000005</c:v>
                </c:pt>
                <c:pt idx="45648">
                  <c:v>0.54200000000000004</c:v>
                </c:pt>
                <c:pt idx="45649">
                  <c:v>0.58299999999999996</c:v>
                </c:pt>
                <c:pt idx="45650">
                  <c:v>0.55900000000000005</c:v>
                </c:pt>
                <c:pt idx="45651">
                  <c:v>0.55000000000000004</c:v>
                </c:pt>
                <c:pt idx="45652">
                  <c:v>0.59299999999999997</c:v>
                </c:pt>
                <c:pt idx="45653">
                  <c:v>0.54100000000000004</c:v>
                </c:pt>
                <c:pt idx="45654">
                  <c:v>0.57799999999999996</c:v>
                </c:pt>
                <c:pt idx="45655">
                  <c:v>0.57799999999999996</c:v>
                </c:pt>
                <c:pt idx="45656">
                  <c:v>0.55300000000000005</c:v>
                </c:pt>
                <c:pt idx="45657">
                  <c:v>0.55200000000000005</c:v>
                </c:pt>
                <c:pt idx="45658">
                  <c:v>0.54400000000000004</c:v>
                </c:pt>
                <c:pt idx="45659">
                  <c:v>0.54300000000000004</c:v>
                </c:pt>
                <c:pt idx="45660">
                  <c:v>0.60299999999999998</c:v>
                </c:pt>
                <c:pt idx="45661">
                  <c:v>0.51500000000000001</c:v>
                </c:pt>
                <c:pt idx="45662">
                  <c:v>0.52300000000000002</c:v>
                </c:pt>
                <c:pt idx="45663">
                  <c:v>0.505</c:v>
                </c:pt>
                <c:pt idx="45664">
                  <c:v>0.505</c:v>
                </c:pt>
                <c:pt idx="45665">
                  <c:v>0.51200000000000001</c:v>
                </c:pt>
                <c:pt idx="45666">
                  <c:v>0.51200000000000001</c:v>
                </c:pt>
                <c:pt idx="45667">
                  <c:v>0.51600000000000001</c:v>
                </c:pt>
                <c:pt idx="45668">
                  <c:v>0.52</c:v>
                </c:pt>
                <c:pt idx="45669">
                  <c:v>0.52</c:v>
                </c:pt>
                <c:pt idx="45670">
                  <c:v>0.58799999999999997</c:v>
                </c:pt>
                <c:pt idx="45671">
                  <c:v>0.58799999999999997</c:v>
                </c:pt>
                <c:pt idx="45672">
                  <c:v>0.50900000000000001</c:v>
                </c:pt>
                <c:pt idx="45673">
                  <c:v>0.52400000000000002</c:v>
                </c:pt>
                <c:pt idx="45674">
                  <c:v>0.51700000000000002</c:v>
                </c:pt>
                <c:pt idx="45675">
                  <c:v>0.51</c:v>
                </c:pt>
                <c:pt idx="45676">
                  <c:v>0.59899999999999998</c:v>
                </c:pt>
                <c:pt idx="45677">
                  <c:v>0.59899999999999998</c:v>
                </c:pt>
                <c:pt idx="45678">
                  <c:v>0.51</c:v>
                </c:pt>
                <c:pt idx="45679">
                  <c:v>0.51700000000000002</c:v>
                </c:pt>
                <c:pt idx="45680">
                  <c:v>0.52400000000000002</c:v>
                </c:pt>
                <c:pt idx="45681">
                  <c:v>0.60799999999999998</c:v>
                </c:pt>
                <c:pt idx="45682">
                  <c:v>0.60799999999999998</c:v>
                </c:pt>
                <c:pt idx="45683">
                  <c:v>0.55900000000000005</c:v>
                </c:pt>
                <c:pt idx="45684">
                  <c:v>0.55900000000000005</c:v>
                </c:pt>
                <c:pt idx="45685">
                  <c:v>0.50600000000000001</c:v>
                </c:pt>
                <c:pt idx="45686">
                  <c:v>0.55100000000000005</c:v>
                </c:pt>
                <c:pt idx="45687">
                  <c:v>0.55100000000000005</c:v>
                </c:pt>
                <c:pt idx="45688">
                  <c:v>0.51300000000000001</c:v>
                </c:pt>
                <c:pt idx="45689">
                  <c:v>0.52100000000000002</c:v>
                </c:pt>
                <c:pt idx="45690">
                  <c:v>0.54200000000000004</c:v>
                </c:pt>
                <c:pt idx="45691">
                  <c:v>0.54200000000000004</c:v>
                </c:pt>
                <c:pt idx="45692">
                  <c:v>0.52200000000000002</c:v>
                </c:pt>
                <c:pt idx="45693">
                  <c:v>0.52200000000000002</c:v>
                </c:pt>
                <c:pt idx="45694">
                  <c:v>0.53400000000000003</c:v>
                </c:pt>
                <c:pt idx="45695">
                  <c:v>0.53400000000000003</c:v>
                </c:pt>
                <c:pt idx="45696">
                  <c:v>0.52900000000000003</c:v>
                </c:pt>
                <c:pt idx="45697">
                  <c:v>0.53</c:v>
                </c:pt>
                <c:pt idx="45698">
                  <c:v>0.53</c:v>
                </c:pt>
                <c:pt idx="45699">
                  <c:v>0.53700000000000003</c:v>
                </c:pt>
                <c:pt idx="45700">
                  <c:v>0.53800000000000003</c:v>
                </c:pt>
                <c:pt idx="45701">
                  <c:v>0.53800000000000003</c:v>
                </c:pt>
                <c:pt idx="45702">
                  <c:v>0.53200000000000003</c:v>
                </c:pt>
                <c:pt idx="45703">
                  <c:v>0.57899999999999996</c:v>
                </c:pt>
                <c:pt idx="45704">
                  <c:v>0.54600000000000004</c:v>
                </c:pt>
                <c:pt idx="45705">
                  <c:v>0.53200000000000003</c:v>
                </c:pt>
                <c:pt idx="45706">
                  <c:v>0.54700000000000004</c:v>
                </c:pt>
                <c:pt idx="45707">
                  <c:v>0.54700000000000004</c:v>
                </c:pt>
                <c:pt idx="45708">
                  <c:v>0.54</c:v>
                </c:pt>
                <c:pt idx="45709">
                  <c:v>0.59</c:v>
                </c:pt>
                <c:pt idx="45710">
                  <c:v>0.54</c:v>
                </c:pt>
                <c:pt idx="45711">
                  <c:v>0.52300000000000002</c:v>
                </c:pt>
                <c:pt idx="45712">
                  <c:v>0.52300000000000002</c:v>
                </c:pt>
                <c:pt idx="45713">
                  <c:v>0.58899999999999997</c:v>
                </c:pt>
                <c:pt idx="45714">
                  <c:v>0.59</c:v>
                </c:pt>
                <c:pt idx="45715">
                  <c:v>0.51500000000000001</c:v>
                </c:pt>
                <c:pt idx="45716">
                  <c:v>0.51500000000000001</c:v>
                </c:pt>
                <c:pt idx="45717">
                  <c:v>0.50800000000000001</c:v>
                </c:pt>
                <c:pt idx="45718">
                  <c:v>0.50800000000000001</c:v>
                </c:pt>
                <c:pt idx="45719">
                  <c:v>0.53</c:v>
                </c:pt>
                <c:pt idx="45720">
                  <c:v>0.60099999999999998</c:v>
                </c:pt>
                <c:pt idx="45721">
                  <c:v>0.6</c:v>
                </c:pt>
                <c:pt idx="45722">
                  <c:v>0.6</c:v>
                </c:pt>
                <c:pt idx="45723">
                  <c:v>0.53800000000000003</c:v>
                </c:pt>
                <c:pt idx="45724">
                  <c:v>0.54600000000000004</c:v>
                </c:pt>
                <c:pt idx="45725">
                  <c:v>0.61</c:v>
                </c:pt>
                <c:pt idx="45726">
                  <c:v>0.61699999999999999</c:v>
                </c:pt>
                <c:pt idx="45727">
                  <c:v>0.81</c:v>
                </c:pt>
                <c:pt idx="45728">
                  <c:v>0.51500000000000001</c:v>
                </c:pt>
                <c:pt idx="45729">
                  <c:v>0.52300000000000002</c:v>
                </c:pt>
                <c:pt idx="45730">
                  <c:v>0.53100000000000003</c:v>
                </c:pt>
                <c:pt idx="45731">
                  <c:v>0.51700000000000002</c:v>
                </c:pt>
                <c:pt idx="45732">
                  <c:v>0.51700000000000002</c:v>
                </c:pt>
                <c:pt idx="45733">
                  <c:v>0.58699999999999997</c:v>
                </c:pt>
                <c:pt idx="45734">
                  <c:v>0.52500000000000002</c:v>
                </c:pt>
                <c:pt idx="45735">
                  <c:v>0.58199999999999996</c:v>
                </c:pt>
                <c:pt idx="45736">
                  <c:v>0.57199999999999995</c:v>
                </c:pt>
                <c:pt idx="45737">
                  <c:v>0.52500000000000002</c:v>
                </c:pt>
                <c:pt idx="45738">
                  <c:v>0.56299999999999994</c:v>
                </c:pt>
                <c:pt idx="45739">
                  <c:v>0.55400000000000005</c:v>
                </c:pt>
                <c:pt idx="45740">
                  <c:v>0.57199999999999995</c:v>
                </c:pt>
                <c:pt idx="45741">
                  <c:v>0.59699999999999998</c:v>
                </c:pt>
                <c:pt idx="45742">
                  <c:v>0.56200000000000006</c:v>
                </c:pt>
                <c:pt idx="45743">
                  <c:v>0.60799999999999998</c:v>
                </c:pt>
                <c:pt idx="45744">
                  <c:v>0.57399999999999995</c:v>
                </c:pt>
                <c:pt idx="45745">
                  <c:v>0.57399999999999995</c:v>
                </c:pt>
                <c:pt idx="45746">
                  <c:v>0.55300000000000005</c:v>
                </c:pt>
                <c:pt idx="45747">
                  <c:v>0.56499999999999995</c:v>
                </c:pt>
                <c:pt idx="45748">
                  <c:v>0.56499999999999995</c:v>
                </c:pt>
                <c:pt idx="45749">
                  <c:v>0.55600000000000005</c:v>
                </c:pt>
                <c:pt idx="45750">
                  <c:v>0.753</c:v>
                </c:pt>
                <c:pt idx="45751">
                  <c:v>0.55600000000000005</c:v>
                </c:pt>
                <c:pt idx="45752">
                  <c:v>0.54700000000000004</c:v>
                </c:pt>
                <c:pt idx="45753">
                  <c:v>0.622</c:v>
                </c:pt>
                <c:pt idx="45754">
                  <c:v>0.51800000000000002</c:v>
                </c:pt>
                <c:pt idx="45755">
                  <c:v>0.52600000000000002</c:v>
                </c:pt>
                <c:pt idx="45756">
                  <c:v>0.53400000000000003</c:v>
                </c:pt>
                <c:pt idx="45757">
                  <c:v>0.50900000000000001</c:v>
                </c:pt>
                <c:pt idx="45758">
                  <c:v>0.50900000000000001</c:v>
                </c:pt>
                <c:pt idx="45759">
                  <c:v>0.51500000000000001</c:v>
                </c:pt>
                <c:pt idx="45760">
                  <c:v>0.51500000000000001</c:v>
                </c:pt>
                <c:pt idx="45761">
                  <c:v>0.52300000000000002</c:v>
                </c:pt>
                <c:pt idx="45762">
                  <c:v>0.60299999999999998</c:v>
                </c:pt>
                <c:pt idx="45763">
                  <c:v>0.52300000000000002</c:v>
                </c:pt>
                <c:pt idx="45764">
                  <c:v>0.60299999999999998</c:v>
                </c:pt>
                <c:pt idx="45765">
                  <c:v>0.52700000000000002</c:v>
                </c:pt>
                <c:pt idx="45766">
                  <c:v>0.53100000000000003</c:v>
                </c:pt>
                <c:pt idx="45767">
                  <c:v>0.53100000000000003</c:v>
                </c:pt>
                <c:pt idx="45768">
                  <c:v>0.51900000000000002</c:v>
                </c:pt>
                <c:pt idx="45769">
                  <c:v>0.51200000000000001</c:v>
                </c:pt>
                <c:pt idx="45770">
                  <c:v>0.61199999999999999</c:v>
                </c:pt>
                <c:pt idx="45771">
                  <c:v>0.61199999999999999</c:v>
                </c:pt>
                <c:pt idx="45772">
                  <c:v>0.52800000000000002</c:v>
                </c:pt>
                <c:pt idx="45773">
                  <c:v>0.52</c:v>
                </c:pt>
                <c:pt idx="45774">
                  <c:v>0.52</c:v>
                </c:pt>
                <c:pt idx="45775">
                  <c:v>0.52800000000000002</c:v>
                </c:pt>
                <c:pt idx="45776">
                  <c:v>0.621</c:v>
                </c:pt>
                <c:pt idx="45777">
                  <c:v>0.621</c:v>
                </c:pt>
                <c:pt idx="45778">
                  <c:v>0.57199999999999995</c:v>
                </c:pt>
                <c:pt idx="45779">
                  <c:v>0.57199999999999995</c:v>
                </c:pt>
                <c:pt idx="45780">
                  <c:v>0.56299999999999994</c:v>
                </c:pt>
                <c:pt idx="45781">
                  <c:v>0.56299999999999994</c:v>
                </c:pt>
                <c:pt idx="45782">
                  <c:v>0.55400000000000005</c:v>
                </c:pt>
                <c:pt idx="45783">
                  <c:v>0.55400000000000005</c:v>
                </c:pt>
                <c:pt idx="45784">
                  <c:v>0.85399999999999998</c:v>
                </c:pt>
                <c:pt idx="45785">
                  <c:v>0.51700000000000002</c:v>
                </c:pt>
                <c:pt idx="45786">
                  <c:v>0.52400000000000002</c:v>
                </c:pt>
                <c:pt idx="45787">
                  <c:v>0.54500000000000004</c:v>
                </c:pt>
                <c:pt idx="45788">
                  <c:v>0.54500000000000004</c:v>
                </c:pt>
                <c:pt idx="45789">
                  <c:v>0.53200000000000003</c:v>
                </c:pt>
                <c:pt idx="45790">
                  <c:v>0.53300000000000003</c:v>
                </c:pt>
                <c:pt idx="45791">
                  <c:v>0.53300000000000003</c:v>
                </c:pt>
                <c:pt idx="45792">
                  <c:v>0.54100000000000004</c:v>
                </c:pt>
                <c:pt idx="45793">
                  <c:v>0.54200000000000004</c:v>
                </c:pt>
                <c:pt idx="45794">
                  <c:v>0.54200000000000004</c:v>
                </c:pt>
                <c:pt idx="45795">
                  <c:v>0.53500000000000003</c:v>
                </c:pt>
                <c:pt idx="45796">
                  <c:v>0.54900000000000004</c:v>
                </c:pt>
                <c:pt idx="45797">
                  <c:v>0.59299999999999997</c:v>
                </c:pt>
                <c:pt idx="45798">
                  <c:v>0.55000000000000004</c:v>
                </c:pt>
                <c:pt idx="45799">
                  <c:v>0.55000000000000004</c:v>
                </c:pt>
                <c:pt idx="45800">
                  <c:v>0.754</c:v>
                </c:pt>
                <c:pt idx="45801">
                  <c:v>0.54300000000000004</c:v>
                </c:pt>
                <c:pt idx="45802">
                  <c:v>0.55800000000000005</c:v>
                </c:pt>
                <c:pt idx="45803">
                  <c:v>0.54300000000000004</c:v>
                </c:pt>
                <c:pt idx="45804">
                  <c:v>0.55900000000000005</c:v>
                </c:pt>
                <c:pt idx="45805">
                  <c:v>0.55900000000000005</c:v>
                </c:pt>
                <c:pt idx="45806">
                  <c:v>0.55200000000000005</c:v>
                </c:pt>
                <c:pt idx="45807">
                  <c:v>0.60399999999999998</c:v>
                </c:pt>
                <c:pt idx="45808">
                  <c:v>0.60399999999999998</c:v>
                </c:pt>
                <c:pt idx="45809">
                  <c:v>0.53300000000000003</c:v>
                </c:pt>
                <c:pt idx="45810">
                  <c:v>0.53300000000000003</c:v>
                </c:pt>
                <c:pt idx="45811">
                  <c:v>0.55200000000000005</c:v>
                </c:pt>
                <c:pt idx="45812">
                  <c:v>0.52600000000000002</c:v>
                </c:pt>
                <c:pt idx="45813">
                  <c:v>0.52600000000000002</c:v>
                </c:pt>
                <c:pt idx="45814">
                  <c:v>0.56100000000000005</c:v>
                </c:pt>
                <c:pt idx="45815">
                  <c:v>0.51800000000000002</c:v>
                </c:pt>
                <c:pt idx="45816">
                  <c:v>0.51800000000000002</c:v>
                </c:pt>
                <c:pt idx="45817">
                  <c:v>0.56000000000000005</c:v>
                </c:pt>
                <c:pt idx="45818">
                  <c:v>0.51100000000000001</c:v>
                </c:pt>
                <c:pt idx="45819">
                  <c:v>0.51100000000000001</c:v>
                </c:pt>
                <c:pt idx="45820">
                  <c:v>0.61399999999999999</c:v>
                </c:pt>
                <c:pt idx="45821">
                  <c:v>0.61599999999999999</c:v>
                </c:pt>
                <c:pt idx="45822">
                  <c:v>0.54100000000000004</c:v>
                </c:pt>
                <c:pt idx="45823">
                  <c:v>0.61599999999999999</c:v>
                </c:pt>
                <c:pt idx="45824">
                  <c:v>0.55000000000000004</c:v>
                </c:pt>
                <c:pt idx="45825">
                  <c:v>0.626</c:v>
                </c:pt>
                <c:pt idx="45826">
                  <c:v>0.55800000000000005</c:v>
                </c:pt>
                <c:pt idx="45827">
                  <c:v>0.60199999999999998</c:v>
                </c:pt>
                <c:pt idx="45828">
                  <c:v>0.56699999999999995</c:v>
                </c:pt>
                <c:pt idx="45829">
                  <c:v>0.58099999999999996</c:v>
                </c:pt>
                <c:pt idx="45830">
                  <c:v>0.52600000000000002</c:v>
                </c:pt>
                <c:pt idx="45831">
                  <c:v>0.53400000000000003</c:v>
                </c:pt>
                <c:pt idx="45832">
                  <c:v>0.59799999999999998</c:v>
                </c:pt>
                <c:pt idx="45833">
                  <c:v>0.52</c:v>
                </c:pt>
                <c:pt idx="45834">
                  <c:v>0.58499999999999996</c:v>
                </c:pt>
                <c:pt idx="45835">
                  <c:v>0.57599999999999996</c:v>
                </c:pt>
                <c:pt idx="45836">
                  <c:v>0.60099999999999998</c:v>
                </c:pt>
                <c:pt idx="45837">
                  <c:v>0.54200000000000004</c:v>
                </c:pt>
                <c:pt idx="45838">
                  <c:v>0.56699999999999995</c:v>
                </c:pt>
                <c:pt idx="45839">
                  <c:v>0.52800000000000002</c:v>
                </c:pt>
                <c:pt idx="45840">
                  <c:v>0.55000000000000004</c:v>
                </c:pt>
                <c:pt idx="45841">
                  <c:v>0.52800000000000002</c:v>
                </c:pt>
                <c:pt idx="45842">
                  <c:v>0.53600000000000003</c:v>
                </c:pt>
                <c:pt idx="45843">
                  <c:v>0.89</c:v>
                </c:pt>
                <c:pt idx="45844">
                  <c:v>0.58499999999999996</c:v>
                </c:pt>
                <c:pt idx="45845">
                  <c:v>0.53600000000000003</c:v>
                </c:pt>
                <c:pt idx="45846">
                  <c:v>0.54400000000000004</c:v>
                </c:pt>
                <c:pt idx="45847">
                  <c:v>0.61299999999999999</c:v>
                </c:pt>
                <c:pt idx="45848">
                  <c:v>0.54400000000000004</c:v>
                </c:pt>
                <c:pt idx="45849">
                  <c:v>0.57499999999999996</c:v>
                </c:pt>
                <c:pt idx="45850">
                  <c:v>0.624</c:v>
                </c:pt>
                <c:pt idx="45851">
                  <c:v>0.57799999999999996</c:v>
                </c:pt>
                <c:pt idx="45852">
                  <c:v>0.57699999999999996</c:v>
                </c:pt>
                <c:pt idx="45853">
                  <c:v>0.56599999999999995</c:v>
                </c:pt>
                <c:pt idx="45854">
                  <c:v>0.56899999999999995</c:v>
                </c:pt>
                <c:pt idx="45855">
                  <c:v>0.56799999999999995</c:v>
                </c:pt>
                <c:pt idx="45856">
                  <c:v>0.55900000000000005</c:v>
                </c:pt>
                <c:pt idx="45857">
                  <c:v>0.60199999999999998</c:v>
                </c:pt>
                <c:pt idx="45858">
                  <c:v>0.60599999999999998</c:v>
                </c:pt>
                <c:pt idx="45859">
                  <c:v>0.60599999999999998</c:v>
                </c:pt>
                <c:pt idx="45860">
                  <c:v>0.52900000000000003</c:v>
                </c:pt>
                <c:pt idx="45861">
                  <c:v>0.53700000000000003</c:v>
                </c:pt>
                <c:pt idx="45862">
                  <c:v>0.54500000000000004</c:v>
                </c:pt>
                <c:pt idx="45863">
                  <c:v>0.55300000000000005</c:v>
                </c:pt>
                <c:pt idx="45864">
                  <c:v>0.51900000000000002</c:v>
                </c:pt>
                <c:pt idx="45865">
                  <c:v>0.51900000000000002</c:v>
                </c:pt>
                <c:pt idx="45866">
                  <c:v>0.61799999999999999</c:v>
                </c:pt>
                <c:pt idx="45867">
                  <c:v>0.61799999999999999</c:v>
                </c:pt>
                <c:pt idx="45868">
                  <c:v>0.52600000000000002</c:v>
                </c:pt>
                <c:pt idx="45869">
                  <c:v>0.52600000000000002</c:v>
                </c:pt>
                <c:pt idx="45870">
                  <c:v>0.53400000000000003</c:v>
                </c:pt>
                <c:pt idx="45871">
                  <c:v>0.53400000000000003</c:v>
                </c:pt>
                <c:pt idx="45872">
                  <c:v>0.53800000000000003</c:v>
                </c:pt>
                <c:pt idx="45873">
                  <c:v>0.54200000000000004</c:v>
                </c:pt>
                <c:pt idx="45874">
                  <c:v>0.54200000000000004</c:v>
                </c:pt>
                <c:pt idx="45875">
                  <c:v>0.53</c:v>
                </c:pt>
                <c:pt idx="45876">
                  <c:v>0.52200000000000002</c:v>
                </c:pt>
                <c:pt idx="45877">
                  <c:v>0.60599999999999998</c:v>
                </c:pt>
                <c:pt idx="45878">
                  <c:v>0.60599999999999998</c:v>
                </c:pt>
                <c:pt idx="45879">
                  <c:v>0.54700000000000004</c:v>
                </c:pt>
                <c:pt idx="45880">
                  <c:v>0.53900000000000003</c:v>
                </c:pt>
                <c:pt idx="45881">
                  <c:v>0.53100000000000003</c:v>
                </c:pt>
                <c:pt idx="45882">
                  <c:v>0.52300000000000002</c:v>
                </c:pt>
                <c:pt idx="45883">
                  <c:v>0.53100000000000003</c:v>
                </c:pt>
                <c:pt idx="45884">
                  <c:v>0.53900000000000003</c:v>
                </c:pt>
                <c:pt idx="45885">
                  <c:v>0.54700000000000004</c:v>
                </c:pt>
                <c:pt idx="45886">
                  <c:v>0.58499999999999996</c:v>
                </c:pt>
                <c:pt idx="45887">
                  <c:v>0.58499999999999996</c:v>
                </c:pt>
                <c:pt idx="45888">
                  <c:v>0.58499999999999996</c:v>
                </c:pt>
                <c:pt idx="45889">
                  <c:v>0.58499999999999996</c:v>
                </c:pt>
                <c:pt idx="45890">
                  <c:v>0.57599999999999996</c:v>
                </c:pt>
                <c:pt idx="45891">
                  <c:v>0.57599999999999996</c:v>
                </c:pt>
                <c:pt idx="45892">
                  <c:v>0.56599999999999995</c:v>
                </c:pt>
                <c:pt idx="45893">
                  <c:v>0.56599999999999995</c:v>
                </c:pt>
                <c:pt idx="45894">
                  <c:v>0.56399999999999995</c:v>
                </c:pt>
                <c:pt idx="45895">
                  <c:v>0.56399999999999995</c:v>
                </c:pt>
                <c:pt idx="45896">
                  <c:v>0.55700000000000005</c:v>
                </c:pt>
                <c:pt idx="45897">
                  <c:v>0.55700000000000005</c:v>
                </c:pt>
                <c:pt idx="45898">
                  <c:v>0.52700000000000002</c:v>
                </c:pt>
                <c:pt idx="45899">
                  <c:v>0.53500000000000003</c:v>
                </c:pt>
                <c:pt idx="45900">
                  <c:v>0.54300000000000004</c:v>
                </c:pt>
                <c:pt idx="45901">
                  <c:v>0.54400000000000004</c:v>
                </c:pt>
                <c:pt idx="45902">
                  <c:v>0.54500000000000004</c:v>
                </c:pt>
                <c:pt idx="45903">
                  <c:v>0.54500000000000004</c:v>
                </c:pt>
                <c:pt idx="45904">
                  <c:v>0.55200000000000005</c:v>
                </c:pt>
                <c:pt idx="45905">
                  <c:v>0.55300000000000005</c:v>
                </c:pt>
                <c:pt idx="45906">
                  <c:v>0.55300000000000005</c:v>
                </c:pt>
                <c:pt idx="45907">
                  <c:v>0.54700000000000004</c:v>
                </c:pt>
                <c:pt idx="45908">
                  <c:v>0.56100000000000005</c:v>
                </c:pt>
                <c:pt idx="45909">
                  <c:v>0.60499999999999998</c:v>
                </c:pt>
                <c:pt idx="45910">
                  <c:v>0.56200000000000006</c:v>
                </c:pt>
                <c:pt idx="45911">
                  <c:v>0.56200000000000006</c:v>
                </c:pt>
                <c:pt idx="45912">
                  <c:v>0.55500000000000005</c:v>
                </c:pt>
                <c:pt idx="45913">
                  <c:v>0.622</c:v>
                </c:pt>
                <c:pt idx="45914">
                  <c:v>0.55500000000000005</c:v>
                </c:pt>
                <c:pt idx="45915">
                  <c:v>0.622</c:v>
                </c:pt>
                <c:pt idx="45916">
                  <c:v>0.56999999999999995</c:v>
                </c:pt>
                <c:pt idx="45917">
                  <c:v>0.57099999999999995</c:v>
                </c:pt>
                <c:pt idx="45918">
                  <c:v>0.57099999999999995</c:v>
                </c:pt>
                <c:pt idx="45919">
                  <c:v>0.54500000000000004</c:v>
                </c:pt>
                <c:pt idx="45920">
                  <c:v>0.54500000000000004</c:v>
                </c:pt>
                <c:pt idx="45921">
                  <c:v>0.56399999999999995</c:v>
                </c:pt>
                <c:pt idx="45922">
                  <c:v>0.53700000000000003</c:v>
                </c:pt>
                <c:pt idx="45923">
                  <c:v>0.53700000000000003</c:v>
                </c:pt>
                <c:pt idx="45924">
                  <c:v>0.56399999999999995</c:v>
                </c:pt>
                <c:pt idx="45925">
                  <c:v>0.52900000000000003</c:v>
                </c:pt>
                <c:pt idx="45926">
                  <c:v>0.52900000000000003</c:v>
                </c:pt>
                <c:pt idx="45927">
                  <c:v>0.58399999999999996</c:v>
                </c:pt>
                <c:pt idx="45928">
                  <c:v>0.61</c:v>
                </c:pt>
                <c:pt idx="45929">
                  <c:v>0.52100000000000002</c:v>
                </c:pt>
                <c:pt idx="45930">
                  <c:v>0.52100000000000002</c:v>
                </c:pt>
                <c:pt idx="45931">
                  <c:v>0.61</c:v>
                </c:pt>
                <c:pt idx="45932">
                  <c:v>0.55300000000000005</c:v>
                </c:pt>
                <c:pt idx="45933">
                  <c:v>0.56200000000000006</c:v>
                </c:pt>
                <c:pt idx="45934">
                  <c:v>0.56399999999999995</c:v>
                </c:pt>
                <c:pt idx="45935">
                  <c:v>0.57099999999999995</c:v>
                </c:pt>
                <c:pt idx="45936">
                  <c:v>0.58299999999999996</c:v>
                </c:pt>
                <c:pt idx="45937">
                  <c:v>0.54800000000000004</c:v>
                </c:pt>
                <c:pt idx="45938">
                  <c:v>0.57399999999999995</c:v>
                </c:pt>
                <c:pt idx="45939">
                  <c:v>0.59399999999999997</c:v>
                </c:pt>
                <c:pt idx="45940">
                  <c:v>0.58899999999999997</c:v>
                </c:pt>
                <c:pt idx="45941">
                  <c:v>0.53700000000000003</c:v>
                </c:pt>
                <c:pt idx="45942">
                  <c:v>0.57999999999999996</c:v>
                </c:pt>
                <c:pt idx="45943">
                  <c:v>0.61899999999999999</c:v>
                </c:pt>
                <c:pt idx="45944">
                  <c:v>0.54500000000000004</c:v>
                </c:pt>
                <c:pt idx="45945">
                  <c:v>0.53100000000000003</c:v>
                </c:pt>
                <c:pt idx="45946">
                  <c:v>0.59899999999999998</c:v>
                </c:pt>
                <c:pt idx="45947">
                  <c:v>0.55300000000000005</c:v>
                </c:pt>
                <c:pt idx="45948">
                  <c:v>0.53900000000000003</c:v>
                </c:pt>
                <c:pt idx="45949">
                  <c:v>0.56100000000000005</c:v>
                </c:pt>
                <c:pt idx="45950">
                  <c:v>0.53900000000000003</c:v>
                </c:pt>
                <c:pt idx="45951">
                  <c:v>0.60699999999999998</c:v>
                </c:pt>
                <c:pt idx="45952">
                  <c:v>0.54700000000000004</c:v>
                </c:pt>
                <c:pt idx="45953">
                  <c:v>0.58899999999999997</c:v>
                </c:pt>
                <c:pt idx="45954">
                  <c:v>0.54700000000000004</c:v>
                </c:pt>
                <c:pt idx="45955">
                  <c:v>0.59599999999999997</c:v>
                </c:pt>
                <c:pt idx="45956">
                  <c:v>0.59</c:v>
                </c:pt>
                <c:pt idx="45957">
                  <c:v>0.59099999999999997</c:v>
                </c:pt>
                <c:pt idx="45958">
                  <c:v>0.57899999999999996</c:v>
                </c:pt>
                <c:pt idx="45959">
                  <c:v>0.58199999999999996</c:v>
                </c:pt>
                <c:pt idx="45960">
                  <c:v>0.58099999999999996</c:v>
                </c:pt>
                <c:pt idx="45961">
                  <c:v>0.58599999999999997</c:v>
                </c:pt>
                <c:pt idx="45962">
                  <c:v>0.57199999999999995</c:v>
                </c:pt>
                <c:pt idx="45963">
                  <c:v>0.56899999999999995</c:v>
                </c:pt>
                <c:pt idx="45964">
                  <c:v>0.56599999999999995</c:v>
                </c:pt>
                <c:pt idx="45965">
                  <c:v>0.59899999999999998</c:v>
                </c:pt>
                <c:pt idx="45966">
                  <c:v>0.54</c:v>
                </c:pt>
                <c:pt idx="45967">
                  <c:v>0.54800000000000004</c:v>
                </c:pt>
                <c:pt idx="45968">
                  <c:v>0.55700000000000005</c:v>
                </c:pt>
                <c:pt idx="45969">
                  <c:v>0.56499999999999995</c:v>
                </c:pt>
                <c:pt idx="45970">
                  <c:v>0.85599999999999998</c:v>
                </c:pt>
                <c:pt idx="45971">
                  <c:v>0.58799999999999997</c:v>
                </c:pt>
                <c:pt idx="45972">
                  <c:v>0.58799999999999997</c:v>
                </c:pt>
                <c:pt idx="45973">
                  <c:v>0.52900000000000003</c:v>
                </c:pt>
                <c:pt idx="45974">
                  <c:v>0.52900000000000003</c:v>
                </c:pt>
                <c:pt idx="45975">
                  <c:v>0.53700000000000003</c:v>
                </c:pt>
                <c:pt idx="45976">
                  <c:v>0.53700000000000003</c:v>
                </c:pt>
                <c:pt idx="45977">
                  <c:v>0.54500000000000004</c:v>
                </c:pt>
                <c:pt idx="45978">
                  <c:v>0.54500000000000004</c:v>
                </c:pt>
                <c:pt idx="45979">
                  <c:v>0.54900000000000004</c:v>
                </c:pt>
                <c:pt idx="45980">
                  <c:v>0.55300000000000005</c:v>
                </c:pt>
                <c:pt idx="45981">
                  <c:v>0.55300000000000005</c:v>
                </c:pt>
                <c:pt idx="45982">
                  <c:v>0.54100000000000004</c:v>
                </c:pt>
                <c:pt idx="45983">
                  <c:v>0.53300000000000003</c:v>
                </c:pt>
                <c:pt idx="45984">
                  <c:v>0.56699999999999995</c:v>
                </c:pt>
                <c:pt idx="45985">
                  <c:v>0.56699999999999995</c:v>
                </c:pt>
                <c:pt idx="45986">
                  <c:v>0.55000000000000004</c:v>
                </c:pt>
                <c:pt idx="45987">
                  <c:v>0.54200000000000004</c:v>
                </c:pt>
                <c:pt idx="45988">
                  <c:v>0.53400000000000003</c:v>
                </c:pt>
                <c:pt idx="45989">
                  <c:v>0.54200000000000004</c:v>
                </c:pt>
                <c:pt idx="45990">
                  <c:v>0.55000000000000004</c:v>
                </c:pt>
                <c:pt idx="45991">
                  <c:v>0.59399999999999997</c:v>
                </c:pt>
                <c:pt idx="45992">
                  <c:v>0.59399999999999997</c:v>
                </c:pt>
                <c:pt idx="45993">
                  <c:v>0.55200000000000005</c:v>
                </c:pt>
                <c:pt idx="45994">
                  <c:v>0.55200000000000005</c:v>
                </c:pt>
                <c:pt idx="45995">
                  <c:v>0.58799999999999997</c:v>
                </c:pt>
                <c:pt idx="45996">
                  <c:v>0.58799999999999997</c:v>
                </c:pt>
                <c:pt idx="45997">
                  <c:v>0.57899999999999996</c:v>
                </c:pt>
                <c:pt idx="45998">
                  <c:v>0.57899999999999996</c:v>
                </c:pt>
                <c:pt idx="45999">
                  <c:v>0.61799999999999999</c:v>
                </c:pt>
                <c:pt idx="46000">
                  <c:v>0.61799999999999999</c:v>
                </c:pt>
                <c:pt idx="46001">
                  <c:v>0.878</c:v>
                </c:pt>
                <c:pt idx="46002">
                  <c:v>0.53</c:v>
                </c:pt>
                <c:pt idx="46003">
                  <c:v>0.53800000000000003</c:v>
                </c:pt>
                <c:pt idx="46004">
                  <c:v>0.54600000000000004</c:v>
                </c:pt>
                <c:pt idx="46005">
                  <c:v>0.55400000000000005</c:v>
                </c:pt>
                <c:pt idx="46006">
                  <c:v>0.55600000000000005</c:v>
                </c:pt>
                <c:pt idx="46007">
                  <c:v>0.56499999999999995</c:v>
                </c:pt>
                <c:pt idx="46008">
                  <c:v>0.56599999999999995</c:v>
                </c:pt>
                <c:pt idx="46009">
                  <c:v>0.56599999999999995</c:v>
                </c:pt>
                <c:pt idx="46010">
                  <c:v>0.56699999999999995</c:v>
                </c:pt>
                <c:pt idx="46011">
                  <c:v>0.55900000000000005</c:v>
                </c:pt>
                <c:pt idx="46012">
                  <c:v>0.57299999999999995</c:v>
                </c:pt>
                <c:pt idx="46013">
                  <c:v>0.59199999999999997</c:v>
                </c:pt>
                <c:pt idx="46014">
                  <c:v>0.59199999999999997</c:v>
                </c:pt>
                <c:pt idx="46015">
                  <c:v>0.57399999999999995</c:v>
                </c:pt>
                <c:pt idx="46016">
                  <c:v>0.57399999999999995</c:v>
                </c:pt>
                <c:pt idx="46017">
                  <c:v>0.56799999999999995</c:v>
                </c:pt>
                <c:pt idx="46018">
                  <c:v>0.56699999999999995</c:v>
                </c:pt>
                <c:pt idx="46019">
                  <c:v>0.55600000000000005</c:v>
                </c:pt>
                <c:pt idx="46020">
                  <c:v>0.55600000000000005</c:v>
                </c:pt>
                <c:pt idx="46021">
                  <c:v>0.57999999999999996</c:v>
                </c:pt>
                <c:pt idx="46022">
                  <c:v>0.54600000000000004</c:v>
                </c:pt>
                <c:pt idx="46023">
                  <c:v>0.54800000000000004</c:v>
                </c:pt>
                <c:pt idx="46024">
                  <c:v>0.54800000000000004</c:v>
                </c:pt>
                <c:pt idx="46025">
                  <c:v>0.58099999999999996</c:v>
                </c:pt>
                <c:pt idx="46026">
                  <c:v>0.58099999999999996</c:v>
                </c:pt>
                <c:pt idx="46027">
                  <c:v>0.57599999999999996</c:v>
                </c:pt>
                <c:pt idx="46028">
                  <c:v>0.54</c:v>
                </c:pt>
                <c:pt idx="46029">
                  <c:v>0.54</c:v>
                </c:pt>
                <c:pt idx="46030">
                  <c:v>0.57099999999999995</c:v>
                </c:pt>
                <c:pt idx="46031">
                  <c:v>0.57599999999999996</c:v>
                </c:pt>
                <c:pt idx="46032">
                  <c:v>0.57099999999999995</c:v>
                </c:pt>
                <c:pt idx="46033">
                  <c:v>0.53200000000000003</c:v>
                </c:pt>
                <c:pt idx="46034">
                  <c:v>0.53200000000000003</c:v>
                </c:pt>
                <c:pt idx="46035">
                  <c:v>0.58399999999999996</c:v>
                </c:pt>
                <c:pt idx="46036">
                  <c:v>0.56499999999999995</c:v>
                </c:pt>
                <c:pt idx="46037">
                  <c:v>0.55600000000000005</c:v>
                </c:pt>
                <c:pt idx="46038">
                  <c:v>0.55600000000000005</c:v>
                </c:pt>
                <c:pt idx="46039">
                  <c:v>0.53800000000000003</c:v>
                </c:pt>
                <c:pt idx="46040">
                  <c:v>0.57399999999999995</c:v>
                </c:pt>
                <c:pt idx="46041">
                  <c:v>0.58099999999999996</c:v>
                </c:pt>
                <c:pt idx="46042">
                  <c:v>0.56000000000000005</c:v>
                </c:pt>
                <c:pt idx="46043">
                  <c:v>0.621</c:v>
                </c:pt>
                <c:pt idx="46044">
                  <c:v>0.94499999999999995</c:v>
                </c:pt>
                <c:pt idx="46045">
                  <c:v>0.57499999999999996</c:v>
                </c:pt>
                <c:pt idx="46046">
                  <c:v>0.54200000000000004</c:v>
                </c:pt>
                <c:pt idx="46047">
                  <c:v>0.55500000000000005</c:v>
                </c:pt>
                <c:pt idx="46048">
                  <c:v>0.57699999999999996</c:v>
                </c:pt>
                <c:pt idx="46049">
                  <c:v>0.59299999999999997</c:v>
                </c:pt>
                <c:pt idx="46050">
                  <c:v>0.58799999999999997</c:v>
                </c:pt>
                <c:pt idx="46051">
                  <c:v>0.61499999999999999</c:v>
                </c:pt>
                <c:pt idx="46052">
                  <c:v>0.54800000000000004</c:v>
                </c:pt>
                <c:pt idx="46053">
                  <c:v>0.55600000000000005</c:v>
                </c:pt>
                <c:pt idx="46054">
                  <c:v>0.54200000000000004</c:v>
                </c:pt>
                <c:pt idx="46055">
                  <c:v>0.60199999999999998</c:v>
                </c:pt>
                <c:pt idx="46056">
                  <c:v>0.56599999999999995</c:v>
                </c:pt>
                <c:pt idx="46057">
                  <c:v>0.55900000000000005</c:v>
                </c:pt>
                <c:pt idx="46058">
                  <c:v>0.55000000000000004</c:v>
                </c:pt>
                <c:pt idx="46059">
                  <c:v>0.57799999999999996</c:v>
                </c:pt>
                <c:pt idx="46060">
                  <c:v>0.57899999999999996</c:v>
                </c:pt>
                <c:pt idx="46061">
                  <c:v>0.54</c:v>
                </c:pt>
                <c:pt idx="46062">
                  <c:v>0.55000000000000004</c:v>
                </c:pt>
                <c:pt idx="46063">
                  <c:v>0.85</c:v>
                </c:pt>
                <c:pt idx="46064">
                  <c:v>0.55900000000000005</c:v>
                </c:pt>
                <c:pt idx="46065">
                  <c:v>0.59399999999999997</c:v>
                </c:pt>
                <c:pt idx="46066">
                  <c:v>0.59499999999999997</c:v>
                </c:pt>
                <c:pt idx="46067">
                  <c:v>0.59299999999999997</c:v>
                </c:pt>
                <c:pt idx="46068">
                  <c:v>0.56100000000000005</c:v>
                </c:pt>
                <c:pt idx="46069">
                  <c:v>0.55800000000000005</c:v>
                </c:pt>
                <c:pt idx="46070">
                  <c:v>0.56000000000000005</c:v>
                </c:pt>
                <c:pt idx="46071">
                  <c:v>0.58299999999999996</c:v>
                </c:pt>
                <c:pt idx="46072">
                  <c:v>0.60199999999999998</c:v>
                </c:pt>
                <c:pt idx="46073">
                  <c:v>0.64500000000000002</c:v>
                </c:pt>
                <c:pt idx="46074">
                  <c:v>0.874</c:v>
                </c:pt>
                <c:pt idx="46075">
                  <c:v>0.55200000000000005</c:v>
                </c:pt>
                <c:pt idx="46076">
                  <c:v>0.56000000000000005</c:v>
                </c:pt>
                <c:pt idx="46077">
                  <c:v>0.56200000000000006</c:v>
                </c:pt>
                <c:pt idx="46078">
                  <c:v>0.54300000000000004</c:v>
                </c:pt>
                <c:pt idx="46079">
                  <c:v>0.55200000000000005</c:v>
                </c:pt>
                <c:pt idx="46080">
                  <c:v>0.55200000000000005</c:v>
                </c:pt>
                <c:pt idx="46081">
                  <c:v>0.54800000000000004</c:v>
                </c:pt>
                <c:pt idx="46082">
                  <c:v>0.54800000000000004</c:v>
                </c:pt>
                <c:pt idx="46083">
                  <c:v>0.55600000000000005</c:v>
                </c:pt>
                <c:pt idx="46084">
                  <c:v>0.55600000000000005</c:v>
                </c:pt>
                <c:pt idx="46085">
                  <c:v>0.56100000000000005</c:v>
                </c:pt>
                <c:pt idx="46086">
                  <c:v>0.55900000000000005</c:v>
                </c:pt>
                <c:pt idx="46087">
                  <c:v>0.55900000000000005</c:v>
                </c:pt>
                <c:pt idx="46088">
                  <c:v>0.55300000000000005</c:v>
                </c:pt>
                <c:pt idx="46089">
                  <c:v>0.55400000000000005</c:v>
                </c:pt>
                <c:pt idx="46090">
                  <c:v>0.55400000000000005</c:v>
                </c:pt>
                <c:pt idx="46091">
                  <c:v>0.54200000000000004</c:v>
                </c:pt>
                <c:pt idx="46092">
                  <c:v>0.54200000000000004</c:v>
                </c:pt>
                <c:pt idx="46093">
                  <c:v>0.54500000000000004</c:v>
                </c:pt>
                <c:pt idx="46094">
                  <c:v>0.56399999999999995</c:v>
                </c:pt>
                <c:pt idx="46095">
                  <c:v>0.56200000000000006</c:v>
                </c:pt>
                <c:pt idx="46096">
                  <c:v>0.55400000000000005</c:v>
                </c:pt>
                <c:pt idx="46097">
                  <c:v>0.54500000000000004</c:v>
                </c:pt>
                <c:pt idx="46098">
                  <c:v>0.55300000000000005</c:v>
                </c:pt>
                <c:pt idx="46099">
                  <c:v>0.55300000000000005</c:v>
                </c:pt>
                <c:pt idx="46100">
                  <c:v>0.53700000000000003</c:v>
                </c:pt>
                <c:pt idx="46101">
                  <c:v>0.55400000000000005</c:v>
                </c:pt>
                <c:pt idx="46102">
                  <c:v>0.56200000000000006</c:v>
                </c:pt>
                <c:pt idx="46103">
                  <c:v>0.57599999999999996</c:v>
                </c:pt>
                <c:pt idx="46104">
                  <c:v>0.57599999999999996</c:v>
                </c:pt>
                <c:pt idx="46105">
                  <c:v>0.621</c:v>
                </c:pt>
                <c:pt idx="46106">
                  <c:v>0.621</c:v>
                </c:pt>
                <c:pt idx="46107">
                  <c:v>0.59199999999999997</c:v>
                </c:pt>
                <c:pt idx="46108">
                  <c:v>0.59199999999999997</c:v>
                </c:pt>
                <c:pt idx="46109">
                  <c:v>0.58299999999999996</c:v>
                </c:pt>
                <c:pt idx="46110">
                  <c:v>0.58299999999999996</c:v>
                </c:pt>
                <c:pt idx="46111">
                  <c:v>0.84299999999999997</c:v>
                </c:pt>
                <c:pt idx="46112">
                  <c:v>0.86699999999999999</c:v>
                </c:pt>
                <c:pt idx="46113">
                  <c:v>0.54100000000000004</c:v>
                </c:pt>
                <c:pt idx="46114">
                  <c:v>1.004</c:v>
                </c:pt>
                <c:pt idx="46115">
                  <c:v>0.54900000000000004</c:v>
                </c:pt>
                <c:pt idx="46116">
                  <c:v>0.55800000000000005</c:v>
                </c:pt>
                <c:pt idx="46117">
                  <c:v>0.56000000000000005</c:v>
                </c:pt>
                <c:pt idx="46118">
                  <c:v>0.56899999999999995</c:v>
                </c:pt>
                <c:pt idx="46119">
                  <c:v>0.56899999999999995</c:v>
                </c:pt>
                <c:pt idx="46120">
                  <c:v>0.53600000000000003</c:v>
                </c:pt>
                <c:pt idx="46121">
                  <c:v>0.57699999999999996</c:v>
                </c:pt>
                <c:pt idx="46122">
                  <c:v>0.57799999999999996</c:v>
                </c:pt>
                <c:pt idx="46123">
                  <c:v>0.57799999999999996</c:v>
                </c:pt>
                <c:pt idx="46124">
                  <c:v>0.55500000000000005</c:v>
                </c:pt>
                <c:pt idx="46125">
                  <c:v>0.55500000000000005</c:v>
                </c:pt>
                <c:pt idx="46126">
                  <c:v>0.56200000000000006</c:v>
                </c:pt>
                <c:pt idx="46127">
                  <c:v>0.56299999999999994</c:v>
                </c:pt>
                <c:pt idx="46128">
                  <c:v>0.56299999999999994</c:v>
                </c:pt>
                <c:pt idx="46129">
                  <c:v>0.57999999999999996</c:v>
                </c:pt>
                <c:pt idx="46130">
                  <c:v>0.55400000000000005</c:v>
                </c:pt>
                <c:pt idx="46131">
                  <c:v>0.56200000000000006</c:v>
                </c:pt>
                <c:pt idx="46132">
                  <c:v>0.56200000000000006</c:v>
                </c:pt>
                <c:pt idx="46133">
                  <c:v>0.57999999999999996</c:v>
                </c:pt>
                <c:pt idx="46134">
                  <c:v>0.55900000000000005</c:v>
                </c:pt>
                <c:pt idx="46135">
                  <c:v>0.55900000000000005</c:v>
                </c:pt>
                <c:pt idx="46136">
                  <c:v>0.55800000000000005</c:v>
                </c:pt>
                <c:pt idx="46137">
                  <c:v>0.54400000000000004</c:v>
                </c:pt>
                <c:pt idx="46138">
                  <c:v>0.55800000000000005</c:v>
                </c:pt>
                <c:pt idx="46139">
                  <c:v>0.55100000000000005</c:v>
                </c:pt>
                <c:pt idx="46140">
                  <c:v>0.55100000000000005</c:v>
                </c:pt>
                <c:pt idx="46141">
                  <c:v>0.56599999999999995</c:v>
                </c:pt>
                <c:pt idx="46142">
                  <c:v>0.54500000000000004</c:v>
                </c:pt>
                <c:pt idx="46143">
                  <c:v>0.54500000000000004</c:v>
                </c:pt>
                <c:pt idx="46144">
                  <c:v>0.56599999999999995</c:v>
                </c:pt>
                <c:pt idx="46145">
                  <c:v>0.52400000000000002</c:v>
                </c:pt>
                <c:pt idx="46146">
                  <c:v>0.52400000000000002</c:v>
                </c:pt>
                <c:pt idx="46147">
                  <c:v>0.626</c:v>
                </c:pt>
                <c:pt idx="46148">
                  <c:v>0.623</c:v>
                </c:pt>
                <c:pt idx="46149">
                  <c:v>0.626</c:v>
                </c:pt>
                <c:pt idx="46150">
                  <c:v>0.57699999999999996</c:v>
                </c:pt>
                <c:pt idx="46151">
                  <c:v>0.56299999999999994</c:v>
                </c:pt>
                <c:pt idx="46152">
                  <c:v>0.54500000000000004</c:v>
                </c:pt>
                <c:pt idx="46153">
                  <c:v>0.65400000000000003</c:v>
                </c:pt>
                <c:pt idx="46154">
                  <c:v>0.61399999999999999</c:v>
                </c:pt>
                <c:pt idx="46155">
                  <c:v>0.52300000000000002</c:v>
                </c:pt>
                <c:pt idx="46156">
                  <c:v>0.57799999999999996</c:v>
                </c:pt>
                <c:pt idx="46157">
                  <c:v>0.52900000000000003</c:v>
                </c:pt>
                <c:pt idx="46158">
                  <c:v>0.53800000000000003</c:v>
                </c:pt>
                <c:pt idx="46159">
                  <c:v>0.56100000000000005</c:v>
                </c:pt>
                <c:pt idx="46160">
                  <c:v>0.54200000000000004</c:v>
                </c:pt>
                <c:pt idx="46161">
                  <c:v>0.57099999999999995</c:v>
                </c:pt>
                <c:pt idx="46162">
                  <c:v>0.95099999999999996</c:v>
                </c:pt>
                <c:pt idx="46163">
                  <c:v>0.54300000000000004</c:v>
                </c:pt>
                <c:pt idx="46164">
                  <c:v>0.59199999999999997</c:v>
                </c:pt>
                <c:pt idx="46165">
                  <c:v>0.56000000000000005</c:v>
                </c:pt>
                <c:pt idx="46166">
                  <c:v>0.53100000000000003</c:v>
                </c:pt>
                <c:pt idx="46167">
                  <c:v>0.53100000000000003</c:v>
                </c:pt>
                <c:pt idx="46168">
                  <c:v>0.54</c:v>
                </c:pt>
                <c:pt idx="46169">
                  <c:v>0.54</c:v>
                </c:pt>
                <c:pt idx="46170">
                  <c:v>0.55500000000000005</c:v>
                </c:pt>
                <c:pt idx="46171">
                  <c:v>0.54500000000000004</c:v>
                </c:pt>
                <c:pt idx="46172">
                  <c:v>0.56299999999999994</c:v>
                </c:pt>
                <c:pt idx="46173">
                  <c:v>0.56299999999999994</c:v>
                </c:pt>
                <c:pt idx="46174">
                  <c:v>0.60599999999999998</c:v>
                </c:pt>
                <c:pt idx="46175">
                  <c:v>0.52800000000000002</c:v>
                </c:pt>
                <c:pt idx="46176">
                  <c:v>0.56200000000000006</c:v>
                </c:pt>
                <c:pt idx="46177">
                  <c:v>0.51700000000000002</c:v>
                </c:pt>
                <c:pt idx="46178">
                  <c:v>0.54700000000000004</c:v>
                </c:pt>
                <c:pt idx="46179">
                  <c:v>0.56200000000000006</c:v>
                </c:pt>
                <c:pt idx="46180">
                  <c:v>0.60599999999999998</c:v>
                </c:pt>
                <c:pt idx="46181">
                  <c:v>0.51900000000000002</c:v>
                </c:pt>
                <c:pt idx="46182">
                  <c:v>0.54700000000000004</c:v>
                </c:pt>
                <c:pt idx="46183">
                  <c:v>0.65</c:v>
                </c:pt>
                <c:pt idx="46184">
                  <c:v>0.53700000000000003</c:v>
                </c:pt>
                <c:pt idx="46185">
                  <c:v>0.53700000000000003</c:v>
                </c:pt>
                <c:pt idx="46186">
                  <c:v>0.96</c:v>
                </c:pt>
                <c:pt idx="46187">
                  <c:v>0.56299999999999994</c:v>
                </c:pt>
                <c:pt idx="46188">
                  <c:v>0.54900000000000004</c:v>
                </c:pt>
                <c:pt idx="46189">
                  <c:v>0.55400000000000005</c:v>
                </c:pt>
                <c:pt idx="46190">
                  <c:v>0.55400000000000005</c:v>
                </c:pt>
                <c:pt idx="46191">
                  <c:v>0.53</c:v>
                </c:pt>
                <c:pt idx="46192">
                  <c:v>0.51100000000000001</c:v>
                </c:pt>
                <c:pt idx="46193">
                  <c:v>0.52900000000000003</c:v>
                </c:pt>
                <c:pt idx="46194">
                  <c:v>0.95699999999999996</c:v>
                </c:pt>
                <c:pt idx="46195">
                  <c:v>0.96399999999999997</c:v>
                </c:pt>
                <c:pt idx="46196">
                  <c:v>0.55200000000000005</c:v>
                </c:pt>
                <c:pt idx="46197">
                  <c:v>0.55200000000000005</c:v>
                </c:pt>
                <c:pt idx="46198">
                  <c:v>0.56000000000000005</c:v>
                </c:pt>
                <c:pt idx="46199">
                  <c:v>0.56000000000000005</c:v>
                </c:pt>
                <c:pt idx="46200">
                  <c:v>0.57899999999999996</c:v>
                </c:pt>
                <c:pt idx="46201">
                  <c:v>0.57899999999999996</c:v>
                </c:pt>
                <c:pt idx="46202">
                  <c:v>0.54500000000000004</c:v>
                </c:pt>
                <c:pt idx="46203">
                  <c:v>0.54500000000000004</c:v>
                </c:pt>
                <c:pt idx="46204">
                  <c:v>0.56699999999999995</c:v>
                </c:pt>
                <c:pt idx="46205">
                  <c:v>0.85099999999999998</c:v>
                </c:pt>
                <c:pt idx="46206">
                  <c:v>0.52800000000000002</c:v>
                </c:pt>
                <c:pt idx="46207">
                  <c:v>0.52800000000000002</c:v>
                </c:pt>
                <c:pt idx="46208">
                  <c:v>0.623</c:v>
                </c:pt>
                <c:pt idx="46209">
                  <c:v>0.623</c:v>
                </c:pt>
                <c:pt idx="46210">
                  <c:v>0.52900000000000003</c:v>
                </c:pt>
                <c:pt idx="46211">
                  <c:v>0.52900000000000003</c:v>
                </c:pt>
                <c:pt idx="46212">
                  <c:v>0.51700000000000002</c:v>
                </c:pt>
                <c:pt idx="46213">
                  <c:v>0.51700000000000002</c:v>
                </c:pt>
                <c:pt idx="46214">
                  <c:v>0.56399999999999995</c:v>
                </c:pt>
                <c:pt idx="46215">
                  <c:v>0.55600000000000005</c:v>
                </c:pt>
                <c:pt idx="46216">
                  <c:v>0.53800000000000003</c:v>
                </c:pt>
                <c:pt idx="46217">
                  <c:v>0.53800000000000003</c:v>
                </c:pt>
                <c:pt idx="46218">
                  <c:v>0.55100000000000005</c:v>
                </c:pt>
                <c:pt idx="46219">
                  <c:v>0.56499999999999995</c:v>
                </c:pt>
                <c:pt idx="46220">
                  <c:v>0.56499999999999995</c:v>
                </c:pt>
                <c:pt idx="46221">
                  <c:v>0.55100000000000005</c:v>
                </c:pt>
                <c:pt idx="46222">
                  <c:v>0.54800000000000004</c:v>
                </c:pt>
                <c:pt idx="46223">
                  <c:v>0.56100000000000005</c:v>
                </c:pt>
                <c:pt idx="46224">
                  <c:v>0.56100000000000005</c:v>
                </c:pt>
                <c:pt idx="46225">
                  <c:v>0.65400000000000003</c:v>
                </c:pt>
                <c:pt idx="46226">
                  <c:v>0.65400000000000003</c:v>
                </c:pt>
                <c:pt idx="46227">
                  <c:v>0.96799999999999997</c:v>
                </c:pt>
                <c:pt idx="46228">
                  <c:v>0.877</c:v>
                </c:pt>
                <c:pt idx="46229">
                  <c:v>0.56100000000000005</c:v>
                </c:pt>
                <c:pt idx="46230">
                  <c:v>0.54700000000000004</c:v>
                </c:pt>
                <c:pt idx="46231">
                  <c:v>0.52900000000000003</c:v>
                </c:pt>
                <c:pt idx="46232">
                  <c:v>0.55500000000000005</c:v>
                </c:pt>
                <c:pt idx="46233">
                  <c:v>0.56899999999999995</c:v>
                </c:pt>
                <c:pt idx="46234">
                  <c:v>0.55900000000000005</c:v>
                </c:pt>
                <c:pt idx="46235">
                  <c:v>0.55900000000000005</c:v>
                </c:pt>
                <c:pt idx="46236">
                  <c:v>0.54700000000000004</c:v>
                </c:pt>
                <c:pt idx="46237">
                  <c:v>0.54800000000000004</c:v>
                </c:pt>
                <c:pt idx="46238">
                  <c:v>0.54800000000000004</c:v>
                </c:pt>
                <c:pt idx="46239">
                  <c:v>0.625</c:v>
                </c:pt>
                <c:pt idx="46240">
                  <c:v>0.51100000000000001</c:v>
                </c:pt>
                <c:pt idx="46241">
                  <c:v>0.51100000000000001</c:v>
                </c:pt>
                <c:pt idx="46242">
                  <c:v>0.53200000000000003</c:v>
                </c:pt>
                <c:pt idx="46243">
                  <c:v>0.98899999999999999</c:v>
                </c:pt>
                <c:pt idx="46244">
                  <c:v>0.53</c:v>
                </c:pt>
                <c:pt idx="46245">
                  <c:v>0.53</c:v>
                </c:pt>
                <c:pt idx="46246">
                  <c:v>0.628</c:v>
                </c:pt>
                <c:pt idx="46247">
                  <c:v>0.628</c:v>
                </c:pt>
                <c:pt idx="46248">
                  <c:v>0.53200000000000003</c:v>
                </c:pt>
                <c:pt idx="46249">
                  <c:v>0.53200000000000003</c:v>
                </c:pt>
                <c:pt idx="46250">
                  <c:v>0.55000000000000004</c:v>
                </c:pt>
                <c:pt idx="46251">
                  <c:v>0.54800000000000004</c:v>
                </c:pt>
                <c:pt idx="46252">
                  <c:v>0.54800000000000004</c:v>
                </c:pt>
                <c:pt idx="46253">
                  <c:v>0.55000000000000004</c:v>
                </c:pt>
                <c:pt idx="46254">
                  <c:v>0.56299999999999994</c:v>
                </c:pt>
                <c:pt idx="46255">
                  <c:v>0.56299999999999994</c:v>
                </c:pt>
                <c:pt idx="46256">
                  <c:v>0.52300000000000002</c:v>
                </c:pt>
                <c:pt idx="46257">
                  <c:v>0.53400000000000003</c:v>
                </c:pt>
                <c:pt idx="46258">
                  <c:v>0.55500000000000005</c:v>
                </c:pt>
                <c:pt idx="46259">
                  <c:v>0.55500000000000005</c:v>
                </c:pt>
                <c:pt idx="46260">
                  <c:v>0.52200000000000002</c:v>
                </c:pt>
                <c:pt idx="46261">
                  <c:v>0.52200000000000002</c:v>
                </c:pt>
                <c:pt idx="46262">
                  <c:v>0.53400000000000003</c:v>
                </c:pt>
                <c:pt idx="46263">
                  <c:v>0.65700000000000003</c:v>
                </c:pt>
                <c:pt idx="46264">
                  <c:v>0.65900000000000003</c:v>
                </c:pt>
                <c:pt idx="46265">
                  <c:v>0.65900000000000003</c:v>
                </c:pt>
                <c:pt idx="46266">
                  <c:v>0.52400000000000002</c:v>
                </c:pt>
                <c:pt idx="46267">
                  <c:v>0.54600000000000004</c:v>
                </c:pt>
                <c:pt idx="46268">
                  <c:v>0.54600000000000004</c:v>
                </c:pt>
                <c:pt idx="46269">
                  <c:v>0.52400000000000002</c:v>
                </c:pt>
                <c:pt idx="46270">
                  <c:v>1.0009999999999999</c:v>
                </c:pt>
                <c:pt idx="46271">
                  <c:v>0.54800000000000004</c:v>
                </c:pt>
                <c:pt idx="46272">
                  <c:v>0.53200000000000003</c:v>
                </c:pt>
                <c:pt idx="46273">
                  <c:v>0.79100000000000004</c:v>
                </c:pt>
                <c:pt idx="46274">
                  <c:v>0.85299999999999998</c:v>
                </c:pt>
                <c:pt idx="46275">
                  <c:v>0.61799999999999999</c:v>
                </c:pt>
                <c:pt idx="46276">
                  <c:v>0.57999999999999996</c:v>
                </c:pt>
                <c:pt idx="46277">
                  <c:v>0.52200000000000002</c:v>
                </c:pt>
                <c:pt idx="46278">
                  <c:v>0.52900000000000003</c:v>
                </c:pt>
                <c:pt idx="46279">
                  <c:v>0.52400000000000002</c:v>
                </c:pt>
                <c:pt idx="46280">
                  <c:v>0.95199999999999996</c:v>
                </c:pt>
                <c:pt idx="46281">
                  <c:v>0.54600000000000004</c:v>
                </c:pt>
                <c:pt idx="46282">
                  <c:v>0.97799999999999998</c:v>
                </c:pt>
                <c:pt idx="46283">
                  <c:v>0.95399999999999996</c:v>
                </c:pt>
                <c:pt idx="46284">
                  <c:v>0.54500000000000004</c:v>
                </c:pt>
                <c:pt idx="46285">
                  <c:v>0.59799999999999998</c:v>
                </c:pt>
                <c:pt idx="46286">
                  <c:v>0.55500000000000005</c:v>
                </c:pt>
                <c:pt idx="46287">
                  <c:v>0.55000000000000004</c:v>
                </c:pt>
                <c:pt idx="46288">
                  <c:v>0.58299999999999996</c:v>
                </c:pt>
                <c:pt idx="46289">
                  <c:v>0.58299999999999996</c:v>
                </c:pt>
                <c:pt idx="46290">
                  <c:v>0.53100000000000003</c:v>
                </c:pt>
                <c:pt idx="46291">
                  <c:v>0.53100000000000003</c:v>
                </c:pt>
                <c:pt idx="46292">
                  <c:v>0.52500000000000002</c:v>
                </c:pt>
                <c:pt idx="46293">
                  <c:v>0.52500000000000002</c:v>
                </c:pt>
                <c:pt idx="46294">
                  <c:v>0.57399999999999995</c:v>
                </c:pt>
                <c:pt idx="46295">
                  <c:v>0.60799999999999998</c:v>
                </c:pt>
                <c:pt idx="46296">
                  <c:v>0.53200000000000003</c:v>
                </c:pt>
                <c:pt idx="46297">
                  <c:v>0.51700000000000002</c:v>
                </c:pt>
                <c:pt idx="46298">
                  <c:v>0.59699999999999998</c:v>
                </c:pt>
                <c:pt idx="46299">
                  <c:v>0.51900000000000002</c:v>
                </c:pt>
                <c:pt idx="46300">
                  <c:v>0.65500000000000003</c:v>
                </c:pt>
                <c:pt idx="46301">
                  <c:v>0.53400000000000003</c:v>
                </c:pt>
                <c:pt idx="46302">
                  <c:v>0.52200000000000002</c:v>
                </c:pt>
                <c:pt idx="46303">
                  <c:v>0.51900000000000002</c:v>
                </c:pt>
                <c:pt idx="46304">
                  <c:v>0.53400000000000003</c:v>
                </c:pt>
                <c:pt idx="46305">
                  <c:v>0.55100000000000005</c:v>
                </c:pt>
                <c:pt idx="46306">
                  <c:v>0.52200000000000002</c:v>
                </c:pt>
                <c:pt idx="46307">
                  <c:v>0.51900000000000002</c:v>
                </c:pt>
                <c:pt idx="46308">
                  <c:v>0.76500000000000001</c:v>
                </c:pt>
                <c:pt idx="46309">
                  <c:v>0.52200000000000002</c:v>
                </c:pt>
                <c:pt idx="46310">
                  <c:v>0.55500000000000005</c:v>
                </c:pt>
                <c:pt idx="46311">
                  <c:v>0.55500000000000005</c:v>
                </c:pt>
                <c:pt idx="46312">
                  <c:v>0.81</c:v>
                </c:pt>
                <c:pt idx="46313">
                  <c:v>0.85199999999999998</c:v>
                </c:pt>
                <c:pt idx="46314">
                  <c:v>0.625</c:v>
                </c:pt>
                <c:pt idx="46315">
                  <c:v>0.625</c:v>
                </c:pt>
                <c:pt idx="46316">
                  <c:v>0.53500000000000003</c:v>
                </c:pt>
                <c:pt idx="46317">
                  <c:v>0.51900000000000002</c:v>
                </c:pt>
                <c:pt idx="46318">
                  <c:v>0.51300000000000001</c:v>
                </c:pt>
                <c:pt idx="46319">
                  <c:v>0.53200000000000003</c:v>
                </c:pt>
                <c:pt idx="46320">
                  <c:v>0.55100000000000005</c:v>
                </c:pt>
                <c:pt idx="46321">
                  <c:v>0.84299999999999997</c:v>
                </c:pt>
                <c:pt idx="46322">
                  <c:v>0.58099999999999996</c:v>
                </c:pt>
                <c:pt idx="46323">
                  <c:v>0.58099999999999996</c:v>
                </c:pt>
                <c:pt idx="46324">
                  <c:v>1.016</c:v>
                </c:pt>
                <c:pt idx="46325">
                  <c:v>0.53200000000000003</c:v>
                </c:pt>
                <c:pt idx="46326">
                  <c:v>0.53200000000000003</c:v>
                </c:pt>
                <c:pt idx="46327">
                  <c:v>0.65700000000000003</c:v>
                </c:pt>
                <c:pt idx="46328">
                  <c:v>0.65700000000000003</c:v>
                </c:pt>
                <c:pt idx="46329">
                  <c:v>0.53</c:v>
                </c:pt>
                <c:pt idx="46330">
                  <c:v>0.51700000000000002</c:v>
                </c:pt>
                <c:pt idx="46331">
                  <c:v>0.53</c:v>
                </c:pt>
                <c:pt idx="46332">
                  <c:v>0.51700000000000002</c:v>
                </c:pt>
                <c:pt idx="46333">
                  <c:v>0.53500000000000003</c:v>
                </c:pt>
                <c:pt idx="46334">
                  <c:v>0.52</c:v>
                </c:pt>
                <c:pt idx="46335">
                  <c:v>0.52</c:v>
                </c:pt>
                <c:pt idx="46336">
                  <c:v>0.55300000000000005</c:v>
                </c:pt>
                <c:pt idx="46337">
                  <c:v>0.52200000000000002</c:v>
                </c:pt>
                <c:pt idx="46338">
                  <c:v>0.52200000000000002</c:v>
                </c:pt>
                <c:pt idx="46339">
                  <c:v>0.52300000000000002</c:v>
                </c:pt>
                <c:pt idx="46340">
                  <c:v>0.52300000000000002</c:v>
                </c:pt>
                <c:pt idx="46341">
                  <c:v>0.51500000000000001</c:v>
                </c:pt>
                <c:pt idx="46342">
                  <c:v>0.52100000000000002</c:v>
                </c:pt>
                <c:pt idx="46343">
                  <c:v>0.53700000000000003</c:v>
                </c:pt>
                <c:pt idx="46344">
                  <c:v>0.56799999999999995</c:v>
                </c:pt>
                <c:pt idx="46345">
                  <c:v>0.53700000000000003</c:v>
                </c:pt>
                <c:pt idx="46346">
                  <c:v>0.52100000000000002</c:v>
                </c:pt>
                <c:pt idx="46347">
                  <c:v>0.51500000000000001</c:v>
                </c:pt>
                <c:pt idx="46348">
                  <c:v>0.96299999999999997</c:v>
                </c:pt>
                <c:pt idx="46349">
                  <c:v>0.96699999999999997</c:v>
                </c:pt>
                <c:pt idx="46350">
                  <c:v>0.55300000000000005</c:v>
                </c:pt>
                <c:pt idx="46351">
                  <c:v>0.55900000000000005</c:v>
                </c:pt>
                <c:pt idx="46352">
                  <c:v>0.55900000000000005</c:v>
                </c:pt>
                <c:pt idx="46353">
                  <c:v>0.53300000000000003</c:v>
                </c:pt>
                <c:pt idx="46354">
                  <c:v>0.626</c:v>
                </c:pt>
                <c:pt idx="46355">
                  <c:v>0.51800000000000002</c:v>
                </c:pt>
                <c:pt idx="46356">
                  <c:v>0.52200000000000002</c:v>
                </c:pt>
                <c:pt idx="46357">
                  <c:v>0.995</c:v>
                </c:pt>
                <c:pt idx="46358">
                  <c:v>0.96799999999999997</c:v>
                </c:pt>
                <c:pt idx="46359">
                  <c:v>0.53200000000000003</c:v>
                </c:pt>
                <c:pt idx="46360">
                  <c:v>0.63</c:v>
                </c:pt>
                <c:pt idx="46361">
                  <c:v>0.63</c:v>
                </c:pt>
                <c:pt idx="46362">
                  <c:v>0.65900000000000003</c:v>
                </c:pt>
                <c:pt idx="46363">
                  <c:v>0.52300000000000002</c:v>
                </c:pt>
                <c:pt idx="46364">
                  <c:v>0.52300000000000002</c:v>
                </c:pt>
                <c:pt idx="46365">
                  <c:v>0.52300000000000002</c:v>
                </c:pt>
                <c:pt idx="46366">
                  <c:v>0.53300000000000003</c:v>
                </c:pt>
                <c:pt idx="46367">
                  <c:v>0.53300000000000003</c:v>
                </c:pt>
                <c:pt idx="46368">
                  <c:v>0.95</c:v>
                </c:pt>
                <c:pt idx="46369">
                  <c:v>0.66200000000000003</c:v>
                </c:pt>
                <c:pt idx="46370">
                  <c:v>0.66200000000000003</c:v>
                </c:pt>
                <c:pt idx="46371">
                  <c:v>0.51400000000000001</c:v>
                </c:pt>
                <c:pt idx="46372">
                  <c:v>0.51400000000000001</c:v>
                </c:pt>
                <c:pt idx="46373">
                  <c:v>1.0069999999999999</c:v>
                </c:pt>
                <c:pt idx="46374">
                  <c:v>0.52400000000000002</c:v>
                </c:pt>
                <c:pt idx="46375">
                  <c:v>0.51900000000000002</c:v>
                </c:pt>
                <c:pt idx="46376">
                  <c:v>0.51900000000000002</c:v>
                </c:pt>
                <c:pt idx="46377">
                  <c:v>0.52500000000000002</c:v>
                </c:pt>
                <c:pt idx="46378">
                  <c:v>0.52300000000000002</c:v>
                </c:pt>
                <c:pt idx="46379">
                  <c:v>0.52300000000000002</c:v>
                </c:pt>
                <c:pt idx="46380">
                  <c:v>0.53400000000000003</c:v>
                </c:pt>
                <c:pt idx="46381">
                  <c:v>0.53400000000000003</c:v>
                </c:pt>
                <c:pt idx="46382">
                  <c:v>0.52500000000000002</c:v>
                </c:pt>
                <c:pt idx="46383">
                  <c:v>0.79600000000000004</c:v>
                </c:pt>
                <c:pt idx="46384">
                  <c:v>0.85399999999999998</c:v>
                </c:pt>
                <c:pt idx="46385">
                  <c:v>0.55100000000000005</c:v>
                </c:pt>
                <c:pt idx="46386">
                  <c:v>0.79700000000000004</c:v>
                </c:pt>
                <c:pt idx="46387">
                  <c:v>0.79700000000000004</c:v>
                </c:pt>
                <c:pt idx="46388">
                  <c:v>0.52600000000000002</c:v>
                </c:pt>
                <c:pt idx="46389">
                  <c:v>0.55000000000000004</c:v>
                </c:pt>
                <c:pt idx="46390">
                  <c:v>0.55000000000000004</c:v>
                </c:pt>
                <c:pt idx="46391">
                  <c:v>0.52600000000000002</c:v>
                </c:pt>
                <c:pt idx="46392">
                  <c:v>0.55300000000000005</c:v>
                </c:pt>
                <c:pt idx="46393">
                  <c:v>0.55300000000000005</c:v>
                </c:pt>
                <c:pt idx="46394">
                  <c:v>0.98199999999999998</c:v>
                </c:pt>
                <c:pt idx="46395">
                  <c:v>0.52200000000000002</c:v>
                </c:pt>
                <c:pt idx="46396">
                  <c:v>0.83199999999999996</c:v>
                </c:pt>
                <c:pt idx="46397">
                  <c:v>0.74</c:v>
                </c:pt>
                <c:pt idx="46398">
                  <c:v>0.84499999999999997</c:v>
                </c:pt>
                <c:pt idx="46399">
                  <c:v>0.621</c:v>
                </c:pt>
                <c:pt idx="46400">
                  <c:v>0.58199999999999996</c:v>
                </c:pt>
                <c:pt idx="46401">
                  <c:v>0.53300000000000003</c:v>
                </c:pt>
                <c:pt idx="46402">
                  <c:v>0.52700000000000002</c:v>
                </c:pt>
                <c:pt idx="46403">
                  <c:v>0.86099999999999999</c:v>
                </c:pt>
                <c:pt idx="46404">
                  <c:v>0.55200000000000005</c:v>
                </c:pt>
                <c:pt idx="46405">
                  <c:v>0.52400000000000002</c:v>
                </c:pt>
                <c:pt idx="46406">
                  <c:v>0.89700000000000002</c:v>
                </c:pt>
                <c:pt idx="46407">
                  <c:v>0.53300000000000003</c:v>
                </c:pt>
                <c:pt idx="46408">
                  <c:v>0.53800000000000003</c:v>
                </c:pt>
                <c:pt idx="46409">
                  <c:v>0.54900000000000004</c:v>
                </c:pt>
                <c:pt idx="46410">
                  <c:v>0.54300000000000004</c:v>
                </c:pt>
                <c:pt idx="46411">
                  <c:v>0.55000000000000004</c:v>
                </c:pt>
                <c:pt idx="46412">
                  <c:v>0.51700000000000002</c:v>
                </c:pt>
                <c:pt idx="46413">
                  <c:v>0.51700000000000002</c:v>
                </c:pt>
                <c:pt idx="46414">
                  <c:v>0.53500000000000003</c:v>
                </c:pt>
                <c:pt idx="46415">
                  <c:v>0.53600000000000003</c:v>
                </c:pt>
                <c:pt idx="46416">
                  <c:v>0.53400000000000003</c:v>
                </c:pt>
                <c:pt idx="46417">
                  <c:v>0.57799999999999996</c:v>
                </c:pt>
                <c:pt idx="46418">
                  <c:v>0.55800000000000005</c:v>
                </c:pt>
                <c:pt idx="46419">
                  <c:v>0.93300000000000005</c:v>
                </c:pt>
                <c:pt idx="46420">
                  <c:v>0.501</c:v>
                </c:pt>
                <c:pt idx="46421">
                  <c:v>0.61299999999999999</c:v>
                </c:pt>
                <c:pt idx="46422">
                  <c:v>0.495</c:v>
                </c:pt>
                <c:pt idx="46423">
                  <c:v>0.86799999999999999</c:v>
                </c:pt>
                <c:pt idx="46424">
                  <c:v>0.52800000000000002</c:v>
                </c:pt>
                <c:pt idx="46425">
                  <c:v>0.503</c:v>
                </c:pt>
                <c:pt idx="46426">
                  <c:v>0.55700000000000005</c:v>
                </c:pt>
                <c:pt idx="46427">
                  <c:v>0.497</c:v>
                </c:pt>
                <c:pt idx="46428">
                  <c:v>0.502</c:v>
                </c:pt>
                <c:pt idx="46429">
                  <c:v>0.53100000000000003</c:v>
                </c:pt>
                <c:pt idx="46430">
                  <c:v>0.497</c:v>
                </c:pt>
                <c:pt idx="46431">
                  <c:v>0.8</c:v>
                </c:pt>
                <c:pt idx="46432">
                  <c:v>0.53100000000000003</c:v>
                </c:pt>
                <c:pt idx="46433">
                  <c:v>0.81</c:v>
                </c:pt>
                <c:pt idx="46434">
                  <c:v>0.503</c:v>
                </c:pt>
                <c:pt idx="46435">
                  <c:v>0.876</c:v>
                </c:pt>
                <c:pt idx="46436">
                  <c:v>0.51800000000000002</c:v>
                </c:pt>
                <c:pt idx="46437">
                  <c:v>0.53800000000000003</c:v>
                </c:pt>
                <c:pt idx="46438">
                  <c:v>0.54700000000000004</c:v>
                </c:pt>
                <c:pt idx="46439">
                  <c:v>0.54700000000000004</c:v>
                </c:pt>
                <c:pt idx="46440">
                  <c:v>0.55700000000000005</c:v>
                </c:pt>
                <c:pt idx="46441">
                  <c:v>0.86599999999999999</c:v>
                </c:pt>
                <c:pt idx="46442">
                  <c:v>0.51500000000000001</c:v>
                </c:pt>
                <c:pt idx="46443">
                  <c:v>0.51500000000000001</c:v>
                </c:pt>
                <c:pt idx="46444">
                  <c:v>0.53400000000000003</c:v>
                </c:pt>
                <c:pt idx="46445">
                  <c:v>0.53400000000000003</c:v>
                </c:pt>
                <c:pt idx="46446">
                  <c:v>0.501</c:v>
                </c:pt>
                <c:pt idx="46447">
                  <c:v>0.501</c:v>
                </c:pt>
                <c:pt idx="46448">
                  <c:v>0.496</c:v>
                </c:pt>
                <c:pt idx="46449">
                  <c:v>0.496</c:v>
                </c:pt>
                <c:pt idx="46450">
                  <c:v>0.52</c:v>
                </c:pt>
                <c:pt idx="46451">
                  <c:v>0.95399999999999996</c:v>
                </c:pt>
                <c:pt idx="46452">
                  <c:v>0.51800000000000002</c:v>
                </c:pt>
                <c:pt idx="46453">
                  <c:v>0.51800000000000002</c:v>
                </c:pt>
                <c:pt idx="46454">
                  <c:v>0.52900000000000003</c:v>
                </c:pt>
                <c:pt idx="46455">
                  <c:v>0.52900000000000003</c:v>
                </c:pt>
                <c:pt idx="46456">
                  <c:v>0.51900000000000002</c:v>
                </c:pt>
                <c:pt idx="46457">
                  <c:v>0.88</c:v>
                </c:pt>
                <c:pt idx="46458">
                  <c:v>0.54100000000000004</c:v>
                </c:pt>
                <c:pt idx="46459">
                  <c:v>0.52</c:v>
                </c:pt>
                <c:pt idx="46460">
                  <c:v>0.505</c:v>
                </c:pt>
                <c:pt idx="46461">
                  <c:v>0.53900000000000003</c:v>
                </c:pt>
                <c:pt idx="46462">
                  <c:v>0.505</c:v>
                </c:pt>
                <c:pt idx="46463">
                  <c:v>0.52</c:v>
                </c:pt>
                <c:pt idx="46464">
                  <c:v>0.54100000000000004</c:v>
                </c:pt>
                <c:pt idx="46465">
                  <c:v>0.56000000000000005</c:v>
                </c:pt>
                <c:pt idx="46466">
                  <c:v>0.93600000000000005</c:v>
                </c:pt>
                <c:pt idx="46467">
                  <c:v>0.873</c:v>
                </c:pt>
                <c:pt idx="46468">
                  <c:v>0.86299999999999999</c:v>
                </c:pt>
                <c:pt idx="46469">
                  <c:v>0.93300000000000005</c:v>
                </c:pt>
                <c:pt idx="46470">
                  <c:v>0.55500000000000005</c:v>
                </c:pt>
                <c:pt idx="46471">
                  <c:v>0.55500000000000005</c:v>
                </c:pt>
                <c:pt idx="46472">
                  <c:v>0.57799999999999996</c:v>
                </c:pt>
                <c:pt idx="46473">
                  <c:v>0.82699999999999996</c:v>
                </c:pt>
                <c:pt idx="46474">
                  <c:v>0.87</c:v>
                </c:pt>
                <c:pt idx="46475">
                  <c:v>0.51900000000000002</c:v>
                </c:pt>
                <c:pt idx="46476">
                  <c:v>0.85899999999999999</c:v>
                </c:pt>
                <c:pt idx="46477">
                  <c:v>0.502</c:v>
                </c:pt>
                <c:pt idx="46478">
                  <c:v>0.86299999999999999</c:v>
                </c:pt>
                <c:pt idx="46479">
                  <c:v>0.498</c:v>
                </c:pt>
                <c:pt idx="46480">
                  <c:v>0.94499999999999995</c:v>
                </c:pt>
                <c:pt idx="46481">
                  <c:v>0.53200000000000003</c:v>
                </c:pt>
                <c:pt idx="46482">
                  <c:v>0.58299999999999996</c:v>
                </c:pt>
                <c:pt idx="46483">
                  <c:v>0.58299999999999996</c:v>
                </c:pt>
                <c:pt idx="46484">
                  <c:v>0.503</c:v>
                </c:pt>
                <c:pt idx="46485">
                  <c:v>0.63200000000000001</c:v>
                </c:pt>
                <c:pt idx="46486">
                  <c:v>0.80200000000000005</c:v>
                </c:pt>
                <c:pt idx="46487">
                  <c:v>0.503</c:v>
                </c:pt>
                <c:pt idx="46488">
                  <c:v>0.503</c:v>
                </c:pt>
                <c:pt idx="46489">
                  <c:v>0.63600000000000001</c:v>
                </c:pt>
                <c:pt idx="46490">
                  <c:v>0.63600000000000001</c:v>
                </c:pt>
                <c:pt idx="46491">
                  <c:v>0.52900000000000003</c:v>
                </c:pt>
                <c:pt idx="46492">
                  <c:v>0.53700000000000003</c:v>
                </c:pt>
                <c:pt idx="46493">
                  <c:v>0.53700000000000003</c:v>
                </c:pt>
                <c:pt idx="46494">
                  <c:v>0.52800000000000002</c:v>
                </c:pt>
                <c:pt idx="46495">
                  <c:v>0.52800000000000002</c:v>
                </c:pt>
                <c:pt idx="46496">
                  <c:v>0.89300000000000002</c:v>
                </c:pt>
                <c:pt idx="46497">
                  <c:v>0.51900000000000002</c:v>
                </c:pt>
                <c:pt idx="46498">
                  <c:v>0.51900000000000002</c:v>
                </c:pt>
                <c:pt idx="46499">
                  <c:v>0.55700000000000005</c:v>
                </c:pt>
                <c:pt idx="46500">
                  <c:v>0.66400000000000003</c:v>
                </c:pt>
                <c:pt idx="46501">
                  <c:v>0.503</c:v>
                </c:pt>
                <c:pt idx="46502">
                  <c:v>0.503</c:v>
                </c:pt>
                <c:pt idx="46503">
                  <c:v>0.53</c:v>
                </c:pt>
                <c:pt idx="46504">
                  <c:v>0.79300000000000004</c:v>
                </c:pt>
                <c:pt idx="46505">
                  <c:v>0.55500000000000005</c:v>
                </c:pt>
                <c:pt idx="46506">
                  <c:v>0.55500000000000005</c:v>
                </c:pt>
                <c:pt idx="46507">
                  <c:v>0.53</c:v>
                </c:pt>
                <c:pt idx="46508">
                  <c:v>0.53900000000000003</c:v>
                </c:pt>
                <c:pt idx="46509">
                  <c:v>0.55900000000000005</c:v>
                </c:pt>
                <c:pt idx="46510">
                  <c:v>0.94399999999999995</c:v>
                </c:pt>
                <c:pt idx="46511">
                  <c:v>0.53700000000000003</c:v>
                </c:pt>
                <c:pt idx="46512">
                  <c:v>0.53700000000000003</c:v>
                </c:pt>
                <c:pt idx="46513">
                  <c:v>0.55900000000000005</c:v>
                </c:pt>
                <c:pt idx="46514">
                  <c:v>0.58799999999999997</c:v>
                </c:pt>
                <c:pt idx="46515">
                  <c:v>0.54100000000000004</c:v>
                </c:pt>
                <c:pt idx="46516">
                  <c:v>0.54800000000000004</c:v>
                </c:pt>
                <c:pt idx="46517">
                  <c:v>0.90400000000000003</c:v>
                </c:pt>
                <c:pt idx="46518">
                  <c:v>0.51700000000000002</c:v>
                </c:pt>
                <c:pt idx="46519">
                  <c:v>0.54100000000000004</c:v>
                </c:pt>
                <c:pt idx="46520">
                  <c:v>0.52800000000000002</c:v>
                </c:pt>
                <c:pt idx="46521">
                  <c:v>0.94099999999999995</c:v>
                </c:pt>
                <c:pt idx="46522">
                  <c:v>0.93</c:v>
                </c:pt>
                <c:pt idx="46523">
                  <c:v>0.86499999999999999</c:v>
                </c:pt>
                <c:pt idx="46524">
                  <c:v>0.55500000000000005</c:v>
                </c:pt>
                <c:pt idx="46525">
                  <c:v>0.56499999999999995</c:v>
                </c:pt>
                <c:pt idx="46526">
                  <c:v>0.95899999999999996</c:v>
                </c:pt>
                <c:pt idx="46527">
                  <c:v>0.86699999999999999</c:v>
                </c:pt>
                <c:pt idx="46528">
                  <c:v>0.873</c:v>
                </c:pt>
                <c:pt idx="46529">
                  <c:v>0.59099999999999997</c:v>
                </c:pt>
                <c:pt idx="46530">
                  <c:v>0.53700000000000003</c:v>
                </c:pt>
                <c:pt idx="46531">
                  <c:v>0.94099999999999995</c:v>
                </c:pt>
                <c:pt idx="46532">
                  <c:v>0.59199999999999997</c:v>
                </c:pt>
                <c:pt idx="46533">
                  <c:v>0.52500000000000002</c:v>
                </c:pt>
                <c:pt idx="46534">
                  <c:v>0.55100000000000005</c:v>
                </c:pt>
                <c:pt idx="46535">
                  <c:v>0.55100000000000005</c:v>
                </c:pt>
                <c:pt idx="46536">
                  <c:v>0.51900000000000002</c:v>
                </c:pt>
                <c:pt idx="46537">
                  <c:v>0.51900000000000002</c:v>
                </c:pt>
                <c:pt idx="46538">
                  <c:v>0.53800000000000003</c:v>
                </c:pt>
                <c:pt idx="46539">
                  <c:v>0.53800000000000003</c:v>
                </c:pt>
                <c:pt idx="46540">
                  <c:v>0.56699999999999995</c:v>
                </c:pt>
                <c:pt idx="46541">
                  <c:v>0.54500000000000004</c:v>
                </c:pt>
                <c:pt idx="46542">
                  <c:v>0.87</c:v>
                </c:pt>
                <c:pt idx="46543">
                  <c:v>0.52300000000000002</c:v>
                </c:pt>
                <c:pt idx="46544">
                  <c:v>0.93200000000000005</c:v>
                </c:pt>
                <c:pt idx="46545">
                  <c:v>0.8</c:v>
                </c:pt>
                <c:pt idx="46546">
                  <c:v>0.497</c:v>
                </c:pt>
                <c:pt idx="46547">
                  <c:v>0.53</c:v>
                </c:pt>
                <c:pt idx="46548">
                  <c:v>0.56200000000000006</c:v>
                </c:pt>
                <c:pt idx="46549">
                  <c:v>0.499</c:v>
                </c:pt>
                <c:pt idx="46550">
                  <c:v>0.53700000000000003</c:v>
                </c:pt>
                <c:pt idx="46551">
                  <c:v>0.53400000000000003</c:v>
                </c:pt>
                <c:pt idx="46552">
                  <c:v>0.499</c:v>
                </c:pt>
                <c:pt idx="46553">
                  <c:v>0.56599999999999995</c:v>
                </c:pt>
                <c:pt idx="46554">
                  <c:v>0.53400000000000003</c:v>
                </c:pt>
                <c:pt idx="46555">
                  <c:v>0.56599999999999995</c:v>
                </c:pt>
                <c:pt idx="46556">
                  <c:v>0.86799999999999999</c:v>
                </c:pt>
                <c:pt idx="46557">
                  <c:v>0.93500000000000005</c:v>
                </c:pt>
                <c:pt idx="46558">
                  <c:v>0.52</c:v>
                </c:pt>
                <c:pt idx="46559">
                  <c:v>0.54800000000000004</c:v>
                </c:pt>
                <c:pt idx="46560">
                  <c:v>0.54800000000000004</c:v>
                </c:pt>
                <c:pt idx="46561">
                  <c:v>0.54</c:v>
                </c:pt>
                <c:pt idx="46562">
                  <c:v>0.56100000000000005</c:v>
                </c:pt>
                <c:pt idx="46563">
                  <c:v>0.53700000000000003</c:v>
                </c:pt>
                <c:pt idx="46564">
                  <c:v>0.82799999999999996</c:v>
                </c:pt>
                <c:pt idx="46565">
                  <c:v>0.93300000000000005</c:v>
                </c:pt>
                <c:pt idx="46566">
                  <c:v>0.51800000000000002</c:v>
                </c:pt>
                <c:pt idx="46567">
                  <c:v>0.51800000000000002</c:v>
                </c:pt>
                <c:pt idx="46568">
                  <c:v>0.83199999999999996</c:v>
                </c:pt>
                <c:pt idx="46569">
                  <c:v>0.86199999999999999</c:v>
                </c:pt>
                <c:pt idx="46570">
                  <c:v>0.88500000000000001</c:v>
                </c:pt>
                <c:pt idx="46571">
                  <c:v>0.53600000000000003</c:v>
                </c:pt>
                <c:pt idx="46572">
                  <c:v>0.53600000000000003</c:v>
                </c:pt>
                <c:pt idx="46573">
                  <c:v>0.49099999999999999</c:v>
                </c:pt>
                <c:pt idx="46574">
                  <c:v>0.49099999999999999</c:v>
                </c:pt>
                <c:pt idx="46575">
                  <c:v>0.497</c:v>
                </c:pt>
                <c:pt idx="46576">
                  <c:v>0.497</c:v>
                </c:pt>
                <c:pt idx="46577">
                  <c:v>0.88900000000000001</c:v>
                </c:pt>
                <c:pt idx="46578">
                  <c:v>0.94299999999999995</c:v>
                </c:pt>
                <c:pt idx="46579">
                  <c:v>0.53100000000000003</c:v>
                </c:pt>
                <c:pt idx="46580">
                  <c:v>0.53100000000000003</c:v>
                </c:pt>
                <c:pt idx="46581">
                  <c:v>0.54300000000000004</c:v>
                </c:pt>
                <c:pt idx="46582">
                  <c:v>0.96</c:v>
                </c:pt>
                <c:pt idx="46583">
                  <c:v>0.56200000000000006</c:v>
                </c:pt>
                <c:pt idx="46584">
                  <c:v>0.56200000000000006</c:v>
                </c:pt>
                <c:pt idx="46585">
                  <c:v>0.52200000000000002</c:v>
                </c:pt>
                <c:pt idx="46586">
                  <c:v>0.88500000000000001</c:v>
                </c:pt>
                <c:pt idx="46587">
                  <c:v>0.56399999999999995</c:v>
                </c:pt>
                <c:pt idx="46588">
                  <c:v>0.54300000000000004</c:v>
                </c:pt>
                <c:pt idx="46589">
                  <c:v>0.52200000000000002</c:v>
                </c:pt>
                <c:pt idx="46590">
                  <c:v>0.875</c:v>
                </c:pt>
                <c:pt idx="46591">
                  <c:v>0.50700000000000001</c:v>
                </c:pt>
                <c:pt idx="46592">
                  <c:v>0.52200000000000002</c:v>
                </c:pt>
                <c:pt idx="46593">
                  <c:v>0.54300000000000004</c:v>
                </c:pt>
                <c:pt idx="46594">
                  <c:v>0.56399999999999995</c:v>
                </c:pt>
                <c:pt idx="46595">
                  <c:v>0.52500000000000002</c:v>
                </c:pt>
                <c:pt idx="46596">
                  <c:v>0.94399999999999995</c:v>
                </c:pt>
                <c:pt idx="46597">
                  <c:v>0.86399999999999999</c:v>
                </c:pt>
                <c:pt idx="46598">
                  <c:v>0.93700000000000006</c:v>
                </c:pt>
                <c:pt idx="46599">
                  <c:v>0.95</c:v>
                </c:pt>
                <c:pt idx="46600">
                  <c:v>0.86499999999999999</c:v>
                </c:pt>
                <c:pt idx="46601">
                  <c:v>0.95099999999999996</c:v>
                </c:pt>
                <c:pt idx="46602">
                  <c:v>0.94299999999999995</c:v>
                </c:pt>
                <c:pt idx="46603">
                  <c:v>0.81</c:v>
                </c:pt>
                <c:pt idx="46604">
                  <c:v>0.58299999999999996</c:v>
                </c:pt>
                <c:pt idx="46605">
                  <c:v>0.58299999999999996</c:v>
                </c:pt>
                <c:pt idx="46606">
                  <c:v>0.80200000000000005</c:v>
                </c:pt>
                <c:pt idx="46607">
                  <c:v>0.82799999999999996</c:v>
                </c:pt>
                <c:pt idx="46608">
                  <c:v>0.49199999999999999</c:v>
                </c:pt>
                <c:pt idx="46609">
                  <c:v>0.90800000000000003</c:v>
                </c:pt>
                <c:pt idx="46610">
                  <c:v>0.499</c:v>
                </c:pt>
                <c:pt idx="46611">
                  <c:v>0.89600000000000002</c:v>
                </c:pt>
                <c:pt idx="46612">
                  <c:v>0.63700000000000001</c:v>
                </c:pt>
                <c:pt idx="46613">
                  <c:v>0.63800000000000001</c:v>
                </c:pt>
                <c:pt idx="46614">
                  <c:v>0.53300000000000003</c:v>
                </c:pt>
                <c:pt idx="46615">
                  <c:v>0.93200000000000005</c:v>
                </c:pt>
                <c:pt idx="46616">
                  <c:v>0.56599999999999995</c:v>
                </c:pt>
                <c:pt idx="46617">
                  <c:v>0.89600000000000002</c:v>
                </c:pt>
                <c:pt idx="46618">
                  <c:v>0.93</c:v>
                </c:pt>
                <c:pt idx="46619">
                  <c:v>0.66600000000000004</c:v>
                </c:pt>
                <c:pt idx="46620">
                  <c:v>0.79100000000000004</c:v>
                </c:pt>
                <c:pt idx="46621">
                  <c:v>0.53100000000000003</c:v>
                </c:pt>
                <c:pt idx="46622">
                  <c:v>0.53</c:v>
                </c:pt>
                <c:pt idx="46623">
                  <c:v>0.53</c:v>
                </c:pt>
                <c:pt idx="46624">
                  <c:v>0.876</c:v>
                </c:pt>
                <c:pt idx="46625">
                  <c:v>0.56000000000000005</c:v>
                </c:pt>
                <c:pt idx="46626">
                  <c:v>0.56000000000000005</c:v>
                </c:pt>
                <c:pt idx="46627">
                  <c:v>0.55800000000000005</c:v>
                </c:pt>
                <c:pt idx="46628">
                  <c:v>0.90900000000000003</c:v>
                </c:pt>
                <c:pt idx="46629">
                  <c:v>0.53200000000000003</c:v>
                </c:pt>
                <c:pt idx="46630">
                  <c:v>0.53900000000000003</c:v>
                </c:pt>
                <c:pt idx="46631">
                  <c:v>0.53900000000000003</c:v>
                </c:pt>
                <c:pt idx="46632">
                  <c:v>0.55700000000000005</c:v>
                </c:pt>
                <c:pt idx="46633">
                  <c:v>0.55700000000000005</c:v>
                </c:pt>
                <c:pt idx="46634">
                  <c:v>0.52100000000000002</c:v>
                </c:pt>
                <c:pt idx="46635">
                  <c:v>0.52100000000000002</c:v>
                </c:pt>
                <c:pt idx="46636">
                  <c:v>0.53200000000000003</c:v>
                </c:pt>
                <c:pt idx="46637">
                  <c:v>0.54100000000000004</c:v>
                </c:pt>
                <c:pt idx="46638">
                  <c:v>0.49199999999999999</c:v>
                </c:pt>
                <c:pt idx="46639">
                  <c:v>0.49199999999999999</c:v>
                </c:pt>
                <c:pt idx="46640">
                  <c:v>0.56100000000000005</c:v>
                </c:pt>
                <c:pt idx="46641">
                  <c:v>0.95199999999999996</c:v>
                </c:pt>
                <c:pt idx="46642">
                  <c:v>0.54</c:v>
                </c:pt>
                <c:pt idx="46643">
                  <c:v>0.54</c:v>
                </c:pt>
                <c:pt idx="46644">
                  <c:v>0.56100000000000005</c:v>
                </c:pt>
                <c:pt idx="46645">
                  <c:v>0.93300000000000005</c:v>
                </c:pt>
                <c:pt idx="46646">
                  <c:v>0.94299999999999995</c:v>
                </c:pt>
                <c:pt idx="46647">
                  <c:v>0.54300000000000004</c:v>
                </c:pt>
                <c:pt idx="46648">
                  <c:v>0.57299999999999995</c:v>
                </c:pt>
                <c:pt idx="46649">
                  <c:v>0.54300000000000004</c:v>
                </c:pt>
                <c:pt idx="46650">
                  <c:v>0.57499999999999996</c:v>
                </c:pt>
                <c:pt idx="46651">
                  <c:v>0.93899999999999995</c:v>
                </c:pt>
                <c:pt idx="46652">
                  <c:v>0.86699999999999999</c:v>
                </c:pt>
                <c:pt idx="46653">
                  <c:v>0.57499999999999996</c:v>
                </c:pt>
                <c:pt idx="46654">
                  <c:v>0.60299999999999998</c:v>
                </c:pt>
                <c:pt idx="46655">
                  <c:v>0.871</c:v>
                </c:pt>
                <c:pt idx="46656">
                  <c:v>0.55700000000000005</c:v>
                </c:pt>
                <c:pt idx="46657">
                  <c:v>0.86299999999999999</c:v>
                </c:pt>
                <c:pt idx="46658">
                  <c:v>0.96599999999999997</c:v>
                </c:pt>
                <c:pt idx="46659">
                  <c:v>0.86899999999999999</c:v>
                </c:pt>
                <c:pt idx="46660">
                  <c:v>0.59299999999999997</c:v>
                </c:pt>
                <c:pt idx="46661">
                  <c:v>0.56599999999999995</c:v>
                </c:pt>
                <c:pt idx="46662">
                  <c:v>0.59299999999999997</c:v>
                </c:pt>
                <c:pt idx="46663">
                  <c:v>0.54</c:v>
                </c:pt>
                <c:pt idx="46664">
                  <c:v>0.86399999999999999</c:v>
                </c:pt>
                <c:pt idx="46665">
                  <c:v>0.55200000000000005</c:v>
                </c:pt>
                <c:pt idx="46666">
                  <c:v>0.55200000000000005</c:v>
                </c:pt>
                <c:pt idx="46667">
                  <c:v>0.52100000000000002</c:v>
                </c:pt>
                <c:pt idx="46668">
                  <c:v>0.52100000000000002</c:v>
                </c:pt>
                <c:pt idx="46669">
                  <c:v>0.52600000000000002</c:v>
                </c:pt>
                <c:pt idx="46670">
                  <c:v>0.8</c:v>
                </c:pt>
                <c:pt idx="46671">
                  <c:v>0.57099999999999995</c:v>
                </c:pt>
                <c:pt idx="46672">
                  <c:v>0.54700000000000004</c:v>
                </c:pt>
                <c:pt idx="46673">
                  <c:v>0.89</c:v>
                </c:pt>
                <c:pt idx="46674">
                  <c:v>0.53200000000000003</c:v>
                </c:pt>
                <c:pt idx="46675">
                  <c:v>0.56499999999999995</c:v>
                </c:pt>
                <c:pt idx="46676">
                  <c:v>0.501</c:v>
                </c:pt>
                <c:pt idx="46677">
                  <c:v>0.871</c:v>
                </c:pt>
                <c:pt idx="46678">
                  <c:v>0.54100000000000004</c:v>
                </c:pt>
                <c:pt idx="46679">
                  <c:v>0.53500000000000003</c:v>
                </c:pt>
                <c:pt idx="46680">
                  <c:v>0.501</c:v>
                </c:pt>
                <c:pt idx="46681">
                  <c:v>0.56899999999999995</c:v>
                </c:pt>
                <c:pt idx="46682">
                  <c:v>0.53500000000000003</c:v>
                </c:pt>
                <c:pt idx="46683">
                  <c:v>0.54400000000000004</c:v>
                </c:pt>
                <c:pt idx="46684">
                  <c:v>0.56899999999999995</c:v>
                </c:pt>
                <c:pt idx="46685">
                  <c:v>0.54500000000000004</c:v>
                </c:pt>
                <c:pt idx="46686">
                  <c:v>0.94499999999999995</c:v>
                </c:pt>
                <c:pt idx="46687">
                  <c:v>0.94199999999999995</c:v>
                </c:pt>
                <c:pt idx="46688">
                  <c:v>0.54200000000000004</c:v>
                </c:pt>
                <c:pt idx="46689">
                  <c:v>0.56399999999999995</c:v>
                </c:pt>
                <c:pt idx="46690">
                  <c:v>0.81</c:v>
                </c:pt>
                <c:pt idx="46691">
                  <c:v>0.54</c:v>
                </c:pt>
                <c:pt idx="46692">
                  <c:v>0.877</c:v>
                </c:pt>
                <c:pt idx="46693">
                  <c:v>0.82799999999999996</c:v>
                </c:pt>
                <c:pt idx="46694">
                  <c:v>0.94</c:v>
                </c:pt>
                <c:pt idx="46695">
                  <c:v>0.89300000000000002</c:v>
                </c:pt>
                <c:pt idx="46696">
                  <c:v>0.499</c:v>
                </c:pt>
                <c:pt idx="46697">
                  <c:v>0.499</c:v>
                </c:pt>
                <c:pt idx="46698">
                  <c:v>0.86599999999999999</c:v>
                </c:pt>
                <c:pt idx="46699">
                  <c:v>0.89200000000000002</c:v>
                </c:pt>
                <c:pt idx="46700">
                  <c:v>0.53200000000000003</c:v>
                </c:pt>
                <c:pt idx="46701">
                  <c:v>0.53200000000000003</c:v>
                </c:pt>
                <c:pt idx="46702">
                  <c:v>0.94299999999999995</c:v>
                </c:pt>
                <c:pt idx="46703">
                  <c:v>0.56499999999999995</c:v>
                </c:pt>
                <c:pt idx="46704">
                  <c:v>0.56499999999999995</c:v>
                </c:pt>
                <c:pt idx="46705">
                  <c:v>0.56699999999999995</c:v>
                </c:pt>
                <c:pt idx="46706">
                  <c:v>0.876</c:v>
                </c:pt>
                <c:pt idx="46707">
                  <c:v>0.86499999999999999</c:v>
                </c:pt>
                <c:pt idx="46708">
                  <c:v>0.96199999999999997</c:v>
                </c:pt>
                <c:pt idx="46709">
                  <c:v>0.96599999999999997</c:v>
                </c:pt>
                <c:pt idx="46710">
                  <c:v>0.88900000000000001</c:v>
                </c:pt>
                <c:pt idx="46711">
                  <c:v>0.85799999999999998</c:v>
                </c:pt>
                <c:pt idx="46712">
                  <c:v>0.54400000000000004</c:v>
                </c:pt>
                <c:pt idx="46713">
                  <c:v>0.56699999999999995</c:v>
                </c:pt>
                <c:pt idx="46714">
                  <c:v>0.54400000000000004</c:v>
                </c:pt>
                <c:pt idx="46715">
                  <c:v>0.52400000000000002</c:v>
                </c:pt>
                <c:pt idx="46716">
                  <c:v>0.54400000000000004</c:v>
                </c:pt>
                <c:pt idx="46717">
                  <c:v>0.94099999999999995</c:v>
                </c:pt>
                <c:pt idx="46718">
                  <c:v>0.52400000000000002</c:v>
                </c:pt>
                <c:pt idx="46719">
                  <c:v>0.54400000000000004</c:v>
                </c:pt>
                <c:pt idx="46720">
                  <c:v>0.56699999999999995</c:v>
                </c:pt>
                <c:pt idx="46721">
                  <c:v>0.54400000000000004</c:v>
                </c:pt>
                <c:pt idx="46722">
                  <c:v>0.52400000000000002</c:v>
                </c:pt>
                <c:pt idx="46723">
                  <c:v>0.93200000000000005</c:v>
                </c:pt>
                <c:pt idx="46724">
                  <c:v>0.496</c:v>
                </c:pt>
                <c:pt idx="46725">
                  <c:v>0.95099999999999996</c:v>
                </c:pt>
                <c:pt idx="46726">
                  <c:v>0.872</c:v>
                </c:pt>
                <c:pt idx="46727">
                  <c:v>0.95399999999999996</c:v>
                </c:pt>
                <c:pt idx="46728">
                  <c:v>0.86799999999999999</c:v>
                </c:pt>
                <c:pt idx="46729">
                  <c:v>0.89900000000000002</c:v>
                </c:pt>
                <c:pt idx="46730">
                  <c:v>0.93700000000000006</c:v>
                </c:pt>
                <c:pt idx="46731">
                  <c:v>0.78900000000000003</c:v>
                </c:pt>
                <c:pt idx="46732">
                  <c:v>0.95899999999999996</c:v>
                </c:pt>
                <c:pt idx="46733">
                  <c:v>0.81</c:v>
                </c:pt>
                <c:pt idx="46734">
                  <c:v>0.95199999999999996</c:v>
                </c:pt>
                <c:pt idx="46735">
                  <c:v>0.95099999999999996</c:v>
                </c:pt>
                <c:pt idx="46736">
                  <c:v>0.89900000000000002</c:v>
                </c:pt>
                <c:pt idx="46737">
                  <c:v>0.82899999999999996</c:v>
                </c:pt>
                <c:pt idx="46738">
                  <c:v>0.89200000000000002</c:v>
                </c:pt>
                <c:pt idx="46739">
                  <c:v>0.501</c:v>
                </c:pt>
                <c:pt idx="46740">
                  <c:v>0.91400000000000003</c:v>
                </c:pt>
                <c:pt idx="46741">
                  <c:v>0.85699999999999998</c:v>
                </c:pt>
                <c:pt idx="46742">
                  <c:v>0.53500000000000003</c:v>
                </c:pt>
                <c:pt idx="46743">
                  <c:v>0.56899999999999995</c:v>
                </c:pt>
                <c:pt idx="46744">
                  <c:v>0.93500000000000005</c:v>
                </c:pt>
                <c:pt idx="46745">
                  <c:v>0.54500000000000004</c:v>
                </c:pt>
                <c:pt idx="46746">
                  <c:v>0.89900000000000002</c:v>
                </c:pt>
                <c:pt idx="46747">
                  <c:v>0.91700000000000004</c:v>
                </c:pt>
                <c:pt idx="46748">
                  <c:v>0.83399999999999996</c:v>
                </c:pt>
                <c:pt idx="46749">
                  <c:v>0.94</c:v>
                </c:pt>
                <c:pt idx="46750">
                  <c:v>0.56000000000000005</c:v>
                </c:pt>
                <c:pt idx="46751">
                  <c:v>0.878</c:v>
                </c:pt>
                <c:pt idx="46752">
                  <c:v>0.876</c:v>
                </c:pt>
                <c:pt idx="46753">
                  <c:v>0.56200000000000006</c:v>
                </c:pt>
                <c:pt idx="46754">
                  <c:v>0.56200000000000006</c:v>
                </c:pt>
                <c:pt idx="46755">
                  <c:v>0.54300000000000004</c:v>
                </c:pt>
                <c:pt idx="46756">
                  <c:v>0.95899999999999996</c:v>
                </c:pt>
                <c:pt idx="46757">
                  <c:v>0.56200000000000006</c:v>
                </c:pt>
                <c:pt idx="46758">
                  <c:v>0.54100000000000004</c:v>
                </c:pt>
                <c:pt idx="46759">
                  <c:v>0.54100000000000004</c:v>
                </c:pt>
                <c:pt idx="46760">
                  <c:v>0.877</c:v>
                </c:pt>
                <c:pt idx="46761">
                  <c:v>0.92900000000000005</c:v>
                </c:pt>
                <c:pt idx="46762">
                  <c:v>0.56200000000000006</c:v>
                </c:pt>
                <c:pt idx="46763">
                  <c:v>0.52300000000000002</c:v>
                </c:pt>
                <c:pt idx="46764">
                  <c:v>0.52300000000000002</c:v>
                </c:pt>
                <c:pt idx="46765">
                  <c:v>0.871</c:v>
                </c:pt>
                <c:pt idx="46766">
                  <c:v>0.93799999999999994</c:v>
                </c:pt>
                <c:pt idx="46767">
                  <c:v>0.94699999999999995</c:v>
                </c:pt>
                <c:pt idx="46768">
                  <c:v>0.57599999999999996</c:v>
                </c:pt>
                <c:pt idx="46769">
                  <c:v>0.54500000000000004</c:v>
                </c:pt>
                <c:pt idx="46770">
                  <c:v>0.875</c:v>
                </c:pt>
                <c:pt idx="46771">
                  <c:v>0.54500000000000004</c:v>
                </c:pt>
                <c:pt idx="46772">
                  <c:v>0.94899999999999995</c:v>
                </c:pt>
                <c:pt idx="46773">
                  <c:v>0.57899999999999996</c:v>
                </c:pt>
                <c:pt idx="46774">
                  <c:v>0.60199999999999998</c:v>
                </c:pt>
                <c:pt idx="46775">
                  <c:v>0.94699999999999995</c:v>
                </c:pt>
                <c:pt idx="46776">
                  <c:v>0.93400000000000005</c:v>
                </c:pt>
                <c:pt idx="46777">
                  <c:v>0.94699999999999995</c:v>
                </c:pt>
                <c:pt idx="46778">
                  <c:v>0.79900000000000004</c:v>
                </c:pt>
                <c:pt idx="46779">
                  <c:v>0.65400000000000003</c:v>
                </c:pt>
                <c:pt idx="46780">
                  <c:v>0.57899999999999996</c:v>
                </c:pt>
                <c:pt idx="46781">
                  <c:v>0.94899999999999995</c:v>
                </c:pt>
                <c:pt idx="46782">
                  <c:v>0.86899999999999999</c:v>
                </c:pt>
                <c:pt idx="46783">
                  <c:v>0.97199999999999998</c:v>
                </c:pt>
                <c:pt idx="46784">
                  <c:v>0.87</c:v>
                </c:pt>
                <c:pt idx="46785">
                  <c:v>0.60399999999999998</c:v>
                </c:pt>
                <c:pt idx="46786">
                  <c:v>0.65100000000000002</c:v>
                </c:pt>
                <c:pt idx="46787">
                  <c:v>0.59399999999999997</c:v>
                </c:pt>
                <c:pt idx="46788">
                  <c:v>0.59399999999999997</c:v>
                </c:pt>
                <c:pt idx="46789">
                  <c:v>0.55300000000000005</c:v>
                </c:pt>
                <c:pt idx="46790">
                  <c:v>0.86499999999999999</c:v>
                </c:pt>
                <c:pt idx="46791">
                  <c:v>0.55300000000000005</c:v>
                </c:pt>
                <c:pt idx="46792">
                  <c:v>0.56699999999999995</c:v>
                </c:pt>
                <c:pt idx="46793">
                  <c:v>0.59599999999999997</c:v>
                </c:pt>
                <c:pt idx="46794">
                  <c:v>0.502</c:v>
                </c:pt>
                <c:pt idx="46795">
                  <c:v>0.83</c:v>
                </c:pt>
                <c:pt idx="46796">
                  <c:v>0.52500000000000002</c:v>
                </c:pt>
                <c:pt idx="46797">
                  <c:v>0.83899999999999997</c:v>
                </c:pt>
                <c:pt idx="46798">
                  <c:v>0.55700000000000005</c:v>
                </c:pt>
                <c:pt idx="46799">
                  <c:v>0.52500000000000002</c:v>
                </c:pt>
                <c:pt idx="46800">
                  <c:v>0.51700000000000002</c:v>
                </c:pt>
                <c:pt idx="46801">
                  <c:v>0.55700000000000005</c:v>
                </c:pt>
                <c:pt idx="46802">
                  <c:v>0.51700000000000002</c:v>
                </c:pt>
                <c:pt idx="46803">
                  <c:v>0.83499999999999996</c:v>
                </c:pt>
                <c:pt idx="46804">
                  <c:v>0.93100000000000005</c:v>
                </c:pt>
                <c:pt idx="46805">
                  <c:v>0.80900000000000005</c:v>
                </c:pt>
                <c:pt idx="46806">
                  <c:v>0.83499999999999996</c:v>
                </c:pt>
                <c:pt idx="46807">
                  <c:v>0.82499999999999996</c:v>
                </c:pt>
                <c:pt idx="46808">
                  <c:v>0.97499999999999998</c:v>
                </c:pt>
                <c:pt idx="46809">
                  <c:v>0.76100000000000001</c:v>
                </c:pt>
                <c:pt idx="46810">
                  <c:v>0.80700000000000005</c:v>
                </c:pt>
                <c:pt idx="46811">
                  <c:v>0.76800000000000002</c:v>
                </c:pt>
                <c:pt idx="46812">
                  <c:v>0.76600000000000001</c:v>
                </c:pt>
                <c:pt idx="46813">
                  <c:v>0.92700000000000005</c:v>
                </c:pt>
                <c:pt idx="46814">
                  <c:v>0.85199999999999998</c:v>
                </c:pt>
                <c:pt idx="46815">
                  <c:v>0.82399999999999995</c:v>
                </c:pt>
                <c:pt idx="46816">
                  <c:v>0.82899999999999996</c:v>
                </c:pt>
                <c:pt idx="46817">
                  <c:v>0.98799999999999999</c:v>
                </c:pt>
                <c:pt idx="46818">
                  <c:v>0.97399999999999998</c:v>
                </c:pt>
                <c:pt idx="46819">
                  <c:v>0.96299999999999997</c:v>
                </c:pt>
                <c:pt idx="46820">
                  <c:v>0.51500000000000001</c:v>
                </c:pt>
                <c:pt idx="46821">
                  <c:v>0.85</c:v>
                </c:pt>
                <c:pt idx="46822">
                  <c:v>0.82899999999999996</c:v>
                </c:pt>
                <c:pt idx="46823">
                  <c:v>0.82399999999999995</c:v>
                </c:pt>
                <c:pt idx="46824">
                  <c:v>0.96799999999999997</c:v>
                </c:pt>
                <c:pt idx="46825">
                  <c:v>0.51600000000000001</c:v>
                </c:pt>
                <c:pt idx="46826">
                  <c:v>0.55500000000000005</c:v>
                </c:pt>
                <c:pt idx="46827">
                  <c:v>0.53400000000000003</c:v>
                </c:pt>
                <c:pt idx="46828">
                  <c:v>0.81499999999999995</c:v>
                </c:pt>
                <c:pt idx="46829">
                  <c:v>1.004</c:v>
                </c:pt>
                <c:pt idx="46830">
                  <c:v>0.55400000000000005</c:v>
                </c:pt>
                <c:pt idx="46831">
                  <c:v>0.53400000000000003</c:v>
                </c:pt>
                <c:pt idx="46832">
                  <c:v>0.55500000000000005</c:v>
                </c:pt>
                <c:pt idx="46833">
                  <c:v>0.51600000000000001</c:v>
                </c:pt>
                <c:pt idx="46834">
                  <c:v>0.53400000000000003</c:v>
                </c:pt>
                <c:pt idx="46835">
                  <c:v>0.81699999999999995</c:v>
                </c:pt>
                <c:pt idx="46836">
                  <c:v>0.73499999999999999</c:v>
                </c:pt>
                <c:pt idx="46837">
                  <c:v>0.51800000000000002</c:v>
                </c:pt>
                <c:pt idx="46838">
                  <c:v>0.98399999999999999</c:v>
                </c:pt>
                <c:pt idx="46839">
                  <c:v>0.86299999999999999</c:v>
                </c:pt>
                <c:pt idx="46840">
                  <c:v>0.98599999999999999</c:v>
                </c:pt>
                <c:pt idx="46841">
                  <c:v>0.96699999999999997</c:v>
                </c:pt>
                <c:pt idx="46842">
                  <c:v>0.74299999999999999</c:v>
                </c:pt>
                <c:pt idx="46843">
                  <c:v>0.82499999999999996</c:v>
                </c:pt>
                <c:pt idx="46844">
                  <c:v>0.83499999999999996</c:v>
                </c:pt>
                <c:pt idx="46845">
                  <c:v>0.85299999999999998</c:v>
                </c:pt>
                <c:pt idx="46846">
                  <c:v>0.85599999999999998</c:v>
                </c:pt>
                <c:pt idx="46847">
                  <c:v>0.81799999999999995</c:v>
                </c:pt>
                <c:pt idx="46848">
                  <c:v>0.76100000000000001</c:v>
                </c:pt>
                <c:pt idx="46849">
                  <c:v>0.52600000000000002</c:v>
                </c:pt>
                <c:pt idx="46850">
                  <c:v>0.55600000000000005</c:v>
                </c:pt>
                <c:pt idx="46851">
                  <c:v>0.51600000000000001</c:v>
                </c:pt>
                <c:pt idx="46852">
                  <c:v>0.85799999999999998</c:v>
                </c:pt>
                <c:pt idx="46853">
                  <c:v>0.96599999999999997</c:v>
                </c:pt>
                <c:pt idx="46854">
                  <c:v>0.54500000000000004</c:v>
                </c:pt>
                <c:pt idx="46855">
                  <c:v>0.82799999999999996</c:v>
                </c:pt>
                <c:pt idx="46856">
                  <c:v>0.96799999999999997</c:v>
                </c:pt>
                <c:pt idx="46857">
                  <c:v>0.56699999999999995</c:v>
                </c:pt>
                <c:pt idx="46858">
                  <c:v>0.96099999999999997</c:v>
                </c:pt>
                <c:pt idx="46859">
                  <c:v>0.57099999999999995</c:v>
                </c:pt>
                <c:pt idx="46860">
                  <c:v>0.78900000000000003</c:v>
                </c:pt>
                <c:pt idx="46861">
                  <c:v>0.51300000000000001</c:v>
                </c:pt>
                <c:pt idx="46862">
                  <c:v>0.82599999999999996</c:v>
                </c:pt>
                <c:pt idx="46863">
                  <c:v>0.94099999999999995</c:v>
                </c:pt>
                <c:pt idx="46864">
                  <c:v>0.83499999999999996</c:v>
                </c:pt>
                <c:pt idx="46865">
                  <c:v>0.96699999999999997</c:v>
                </c:pt>
                <c:pt idx="46866">
                  <c:v>0.54400000000000004</c:v>
                </c:pt>
                <c:pt idx="46867">
                  <c:v>0.97599999999999998</c:v>
                </c:pt>
                <c:pt idx="46868">
                  <c:v>0.51500000000000001</c:v>
                </c:pt>
                <c:pt idx="46869">
                  <c:v>0.79600000000000004</c:v>
                </c:pt>
                <c:pt idx="46870">
                  <c:v>0.98099999999999998</c:v>
                </c:pt>
                <c:pt idx="46871">
                  <c:v>0.51500000000000001</c:v>
                </c:pt>
                <c:pt idx="46872">
                  <c:v>0.98099999999999998</c:v>
                </c:pt>
                <c:pt idx="46873">
                  <c:v>0.54600000000000004</c:v>
                </c:pt>
                <c:pt idx="46874">
                  <c:v>0.56899999999999995</c:v>
                </c:pt>
                <c:pt idx="46875">
                  <c:v>0.83599999999999997</c:v>
                </c:pt>
                <c:pt idx="46876">
                  <c:v>0.81699999999999995</c:v>
                </c:pt>
                <c:pt idx="46877">
                  <c:v>0.97399999999999998</c:v>
                </c:pt>
                <c:pt idx="46878">
                  <c:v>0.747</c:v>
                </c:pt>
                <c:pt idx="46879">
                  <c:v>0.97899999999999998</c:v>
                </c:pt>
                <c:pt idx="46880">
                  <c:v>0.54600000000000004</c:v>
                </c:pt>
                <c:pt idx="46881">
                  <c:v>0.98</c:v>
                </c:pt>
                <c:pt idx="46882">
                  <c:v>0.97499999999999998</c:v>
                </c:pt>
                <c:pt idx="46883">
                  <c:v>0.82799999999999996</c:v>
                </c:pt>
                <c:pt idx="46884">
                  <c:v>0.83699999999999997</c:v>
                </c:pt>
                <c:pt idx="46885">
                  <c:v>0.85799999999999998</c:v>
                </c:pt>
                <c:pt idx="46886">
                  <c:v>0.57299999999999995</c:v>
                </c:pt>
                <c:pt idx="46887">
                  <c:v>0.57399999999999995</c:v>
                </c:pt>
                <c:pt idx="46888">
                  <c:v>0.82899999999999996</c:v>
                </c:pt>
                <c:pt idx="46889">
                  <c:v>0.98499999999999999</c:v>
                </c:pt>
                <c:pt idx="46890">
                  <c:v>0.82199999999999995</c:v>
                </c:pt>
                <c:pt idx="46891">
                  <c:v>0.96299999999999997</c:v>
                </c:pt>
                <c:pt idx="46892">
                  <c:v>0.95</c:v>
                </c:pt>
                <c:pt idx="46893">
                  <c:v>0.52800000000000002</c:v>
                </c:pt>
                <c:pt idx="46894">
                  <c:v>0.6</c:v>
                </c:pt>
                <c:pt idx="46895">
                  <c:v>0.83099999999999996</c:v>
                </c:pt>
                <c:pt idx="46896">
                  <c:v>0.99099999999999999</c:v>
                </c:pt>
                <c:pt idx="46897">
                  <c:v>0.53300000000000003</c:v>
                </c:pt>
                <c:pt idx="46898">
                  <c:v>0.77300000000000002</c:v>
                </c:pt>
                <c:pt idx="46899">
                  <c:v>0.98299999999999998</c:v>
                </c:pt>
                <c:pt idx="46900">
                  <c:v>0.84099999999999997</c:v>
                </c:pt>
                <c:pt idx="46901">
                  <c:v>0.98699999999999999</c:v>
                </c:pt>
                <c:pt idx="46902">
                  <c:v>0.83599999999999997</c:v>
                </c:pt>
                <c:pt idx="46903">
                  <c:v>0.55800000000000005</c:v>
                </c:pt>
                <c:pt idx="46904">
                  <c:v>0.51800000000000002</c:v>
                </c:pt>
                <c:pt idx="46905">
                  <c:v>0.96899999999999997</c:v>
                </c:pt>
                <c:pt idx="46906">
                  <c:v>0.55800000000000005</c:v>
                </c:pt>
                <c:pt idx="46907">
                  <c:v>0.51800000000000002</c:v>
                </c:pt>
                <c:pt idx="46908">
                  <c:v>0.82499999999999996</c:v>
                </c:pt>
                <c:pt idx="46909">
                  <c:v>0.97799999999999998</c:v>
                </c:pt>
                <c:pt idx="46910">
                  <c:v>0.93500000000000005</c:v>
                </c:pt>
                <c:pt idx="46911">
                  <c:v>0.81399999999999995</c:v>
                </c:pt>
                <c:pt idx="46912">
                  <c:v>0.99199999999999999</c:v>
                </c:pt>
                <c:pt idx="46913">
                  <c:v>0.82899999999999996</c:v>
                </c:pt>
                <c:pt idx="46914">
                  <c:v>0.83</c:v>
                </c:pt>
                <c:pt idx="46915">
                  <c:v>0.76</c:v>
                </c:pt>
                <c:pt idx="46916">
                  <c:v>0.81299999999999994</c:v>
                </c:pt>
                <c:pt idx="46917">
                  <c:v>0.73299999999999998</c:v>
                </c:pt>
                <c:pt idx="46918">
                  <c:v>0.76900000000000002</c:v>
                </c:pt>
                <c:pt idx="46919">
                  <c:v>0.93100000000000005</c:v>
                </c:pt>
                <c:pt idx="46920">
                  <c:v>0.57599999999999996</c:v>
                </c:pt>
                <c:pt idx="46921">
                  <c:v>0.77300000000000002</c:v>
                </c:pt>
                <c:pt idx="46922">
                  <c:v>0.85399999999999998</c:v>
                </c:pt>
                <c:pt idx="46923">
                  <c:v>0.86499999999999999</c:v>
                </c:pt>
                <c:pt idx="46924">
                  <c:v>0.86</c:v>
                </c:pt>
                <c:pt idx="46925">
                  <c:v>0.83399999999999996</c:v>
                </c:pt>
                <c:pt idx="46926">
                  <c:v>0.82299999999999995</c:v>
                </c:pt>
                <c:pt idx="46927">
                  <c:v>0.54300000000000004</c:v>
                </c:pt>
                <c:pt idx="46928">
                  <c:v>0.97499999999999998</c:v>
                </c:pt>
                <c:pt idx="46929">
                  <c:v>0.96599999999999997</c:v>
                </c:pt>
                <c:pt idx="46930">
                  <c:v>0.85299999999999998</c:v>
                </c:pt>
                <c:pt idx="46931">
                  <c:v>0.55100000000000005</c:v>
                </c:pt>
                <c:pt idx="46932">
                  <c:v>0.51600000000000001</c:v>
                </c:pt>
                <c:pt idx="46933">
                  <c:v>0.55600000000000005</c:v>
                </c:pt>
                <c:pt idx="46934">
                  <c:v>0.82499999999999996</c:v>
                </c:pt>
                <c:pt idx="46935">
                  <c:v>0.51600000000000001</c:v>
                </c:pt>
                <c:pt idx="46936">
                  <c:v>0.55600000000000005</c:v>
                </c:pt>
                <c:pt idx="46937">
                  <c:v>1.0089999999999999</c:v>
                </c:pt>
                <c:pt idx="46938">
                  <c:v>0.51700000000000002</c:v>
                </c:pt>
                <c:pt idx="46939">
                  <c:v>0.55500000000000005</c:v>
                </c:pt>
                <c:pt idx="46940">
                  <c:v>0.98599999999999999</c:v>
                </c:pt>
                <c:pt idx="46941">
                  <c:v>0.53600000000000003</c:v>
                </c:pt>
                <c:pt idx="46942">
                  <c:v>0.81799999999999995</c:v>
                </c:pt>
                <c:pt idx="46943">
                  <c:v>0.99</c:v>
                </c:pt>
                <c:pt idx="46944">
                  <c:v>0.98599999999999999</c:v>
                </c:pt>
                <c:pt idx="46945">
                  <c:v>0.97399999999999998</c:v>
                </c:pt>
                <c:pt idx="46946">
                  <c:v>0.98799999999999999</c:v>
                </c:pt>
                <c:pt idx="46947">
                  <c:v>0.97</c:v>
                </c:pt>
                <c:pt idx="46948">
                  <c:v>0.83499999999999996</c:v>
                </c:pt>
                <c:pt idx="46949">
                  <c:v>0.98299999999999998</c:v>
                </c:pt>
                <c:pt idx="46950">
                  <c:v>0.97199999999999998</c:v>
                </c:pt>
                <c:pt idx="46951">
                  <c:v>0.74099999999999999</c:v>
                </c:pt>
                <c:pt idx="46952">
                  <c:v>0.85499999999999998</c:v>
                </c:pt>
                <c:pt idx="46953">
                  <c:v>0.83099999999999996</c:v>
                </c:pt>
                <c:pt idx="46954">
                  <c:v>0.83799999999999997</c:v>
                </c:pt>
                <c:pt idx="46955">
                  <c:v>0.85699999999999998</c:v>
                </c:pt>
                <c:pt idx="46956">
                  <c:v>0.876</c:v>
                </c:pt>
                <c:pt idx="46957">
                  <c:v>0.97299999999999998</c:v>
                </c:pt>
                <c:pt idx="46958">
                  <c:v>0.55700000000000005</c:v>
                </c:pt>
                <c:pt idx="46959">
                  <c:v>0.51800000000000002</c:v>
                </c:pt>
                <c:pt idx="46960">
                  <c:v>0.86</c:v>
                </c:pt>
                <c:pt idx="46961">
                  <c:v>0.54800000000000004</c:v>
                </c:pt>
                <c:pt idx="46962">
                  <c:v>0.82399999999999995</c:v>
                </c:pt>
                <c:pt idx="46963">
                  <c:v>0.96699999999999997</c:v>
                </c:pt>
                <c:pt idx="46964">
                  <c:v>0.57099999999999995</c:v>
                </c:pt>
                <c:pt idx="46965">
                  <c:v>0.57599999999999996</c:v>
                </c:pt>
                <c:pt idx="46966">
                  <c:v>0.96199999999999997</c:v>
                </c:pt>
                <c:pt idx="46967">
                  <c:v>0.76900000000000002</c:v>
                </c:pt>
                <c:pt idx="46968">
                  <c:v>0.60199999999999998</c:v>
                </c:pt>
                <c:pt idx="46969">
                  <c:v>0.83099999999999996</c:v>
                </c:pt>
                <c:pt idx="46970">
                  <c:v>0.82299999999999995</c:v>
                </c:pt>
                <c:pt idx="46971">
                  <c:v>0.98399999999999999</c:v>
                </c:pt>
                <c:pt idx="46972">
                  <c:v>0.97099999999999997</c:v>
                </c:pt>
                <c:pt idx="46973">
                  <c:v>0.98</c:v>
                </c:pt>
                <c:pt idx="46974">
                  <c:v>0.79600000000000004</c:v>
                </c:pt>
                <c:pt idx="46975">
                  <c:v>0.86</c:v>
                </c:pt>
                <c:pt idx="46976">
                  <c:v>0.86</c:v>
                </c:pt>
                <c:pt idx="46977">
                  <c:v>0.98299999999999998</c:v>
                </c:pt>
                <c:pt idx="46978">
                  <c:v>0.56999999999999995</c:v>
                </c:pt>
                <c:pt idx="46979">
                  <c:v>0.97899999999999998</c:v>
                </c:pt>
                <c:pt idx="46980">
                  <c:v>0.82299999999999995</c:v>
                </c:pt>
                <c:pt idx="46981">
                  <c:v>0.83399999999999996</c:v>
                </c:pt>
                <c:pt idx="46982">
                  <c:v>0.99399999999999999</c:v>
                </c:pt>
                <c:pt idx="46983">
                  <c:v>0.98299999999999998</c:v>
                </c:pt>
                <c:pt idx="46984">
                  <c:v>0.98199999999999998</c:v>
                </c:pt>
                <c:pt idx="46985">
                  <c:v>0.83199999999999996</c:v>
                </c:pt>
                <c:pt idx="46986">
                  <c:v>0.84099999999999997</c:v>
                </c:pt>
                <c:pt idx="46987">
                  <c:v>0.75</c:v>
                </c:pt>
                <c:pt idx="46988">
                  <c:v>0.82899999999999996</c:v>
                </c:pt>
                <c:pt idx="46989">
                  <c:v>0.57799999999999996</c:v>
                </c:pt>
                <c:pt idx="46990">
                  <c:v>0.83699999999999997</c:v>
                </c:pt>
                <c:pt idx="46991">
                  <c:v>0.57299999999999995</c:v>
                </c:pt>
                <c:pt idx="46992">
                  <c:v>0.82199999999999995</c:v>
                </c:pt>
                <c:pt idx="46993">
                  <c:v>0.97799999999999998</c:v>
                </c:pt>
                <c:pt idx="46994">
                  <c:v>0.84299999999999997</c:v>
                </c:pt>
                <c:pt idx="46995">
                  <c:v>0.98699999999999999</c:v>
                </c:pt>
                <c:pt idx="46996">
                  <c:v>0.95399999999999996</c:v>
                </c:pt>
                <c:pt idx="46997">
                  <c:v>0.96699999999999997</c:v>
                </c:pt>
                <c:pt idx="46998">
                  <c:v>0.83699999999999997</c:v>
                </c:pt>
                <c:pt idx="46999">
                  <c:v>0.98899999999999999</c:v>
                </c:pt>
                <c:pt idx="47000">
                  <c:v>0.97399999999999998</c:v>
                </c:pt>
                <c:pt idx="47001">
                  <c:v>0.83699999999999997</c:v>
                </c:pt>
                <c:pt idx="47002">
                  <c:v>0.82399999999999995</c:v>
                </c:pt>
                <c:pt idx="47003">
                  <c:v>0.98599999999999999</c:v>
                </c:pt>
                <c:pt idx="47004">
                  <c:v>0.98199999999999998</c:v>
                </c:pt>
                <c:pt idx="47005">
                  <c:v>0.995</c:v>
                </c:pt>
                <c:pt idx="47006">
                  <c:v>0.82899999999999996</c:v>
                </c:pt>
                <c:pt idx="47007">
                  <c:v>0.83099999999999996</c:v>
                </c:pt>
                <c:pt idx="47008">
                  <c:v>0.94</c:v>
                </c:pt>
                <c:pt idx="47009">
                  <c:v>0.82</c:v>
                </c:pt>
                <c:pt idx="47010">
                  <c:v>0.73099999999999998</c:v>
                </c:pt>
                <c:pt idx="47011">
                  <c:v>0.86699999999999999</c:v>
                </c:pt>
                <c:pt idx="47012">
                  <c:v>0.83899999999999997</c:v>
                </c:pt>
                <c:pt idx="47013">
                  <c:v>0.76</c:v>
                </c:pt>
                <c:pt idx="47014">
                  <c:v>0.81799999999999995</c:v>
                </c:pt>
                <c:pt idx="47015">
                  <c:v>0.81499999999999995</c:v>
                </c:pt>
                <c:pt idx="47016">
                  <c:v>0.93400000000000005</c:v>
                </c:pt>
                <c:pt idx="47017">
                  <c:v>0.85599999999999998</c:v>
                </c:pt>
                <c:pt idx="47018">
                  <c:v>0.60699999999999998</c:v>
                </c:pt>
                <c:pt idx="47019">
                  <c:v>0.76900000000000002</c:v>
                </c:pt>
                <c:pt idx="47020">
                  <c:v>0.78</c:v>
                </c:pt>
                <c:pt idx="47021">
                  <c:v>0.57999999999999996</c:v>
                </c:pt>
                <c:pt idx="47022">
                  <c:v>0.82299999999999995</c:v>
                </c:pt>
                <c:pt idx="47023">
                  <c:v>0.85599999999999998</c:v>
                </c:pt>
                <c:pt idx="47024">
                  <c:v>0.96699999999999997</c:v>
                </c:pt>
                <c:pt idx="47025">
                  <c:v>0.54500000000000004</c:v>
                </c:pt>
                <c:pt idx="47026">
                  <c:v>0.82799999999999996</c:v>
                </c:pt>
                <c:pt idx="47027">
                  <c:v>0.98799999999999999</c:v>
                </c:pt>
                <c:pt idx="47028">
                  <c:v>0.97399999999999998</c:v>
                </c:pt>
                <c:pt idx="47029">
                  <c:v>0.98799999999999999</c:v>
                </c:pt>
                <c:pt idx="47030">
                  <c:v>0.55300000000000005</c:v>
                </c:pt>
                <c:pt idx="47031">
                  <c:v>1.0129999999999999</c:v>
                </c:pt>
                <c:pt idx="47032">
                  <c:v>0.83799999999999997</c:v>
                </c:pt>
                <c:pt idx="47033">
                  <c:v>0.51700000000000002</c:v>
                </c:pt>
                <c:pt idx="47034">
                  <c:v>0.55600000000000005</c:v>
                </c:pt>
                <c:pt idx="47035">
                  <c:v>0.97799999999999998</c:v>
                </c:pt>
                <c:pt idx="47036">
                  <c:v>0.997</c:v>
                </c:pt>
                <c:pt idx="47037">
                  <c:v>0.81799999999999995</c:v>
                </c:pt>
                <c:pt idx="47038">
                  <c:v>0.98599999999999999</c:v>
                </c:pt>
                <c:pt idx="47039">
                  <c:v>0.97199999999999998</c:v>
                </c:pt>
                <c:pt idx="47040">
                  <c:v>0.96299999999999997</c:v>
                </c:pt>
                <c:pt idx="47041">
                  <c:v>0.97699999999999998</c:v>
                </c:pt>
                <c:pt idx="47042">
                  <c:v>0.85699999999999998</c:v>
                </c:pt>
                <c:pt idx="47043">
                  <c:v>0.97699999999999998</c:v>
                </c:pt>
                <c:pt idx="47044">
                  <c:v>0.85799999999999998</c:v>
                </c:pt>
                <c:pt idx="47045">
                  <c:v>0.83699999999999997</c:v>
                </c:pt>
                <c:pt idx="47046">
                  <c:v>0.86199999999999999</c:v>
                </c:pt>
                <c:pt idx="47047">
                  <c:v>0.76</c:v>
                </c:pt>
                <c:pt idx="47048">
                  <c:v>0.83599999999999997</c:v>
                </c:pt>
                <c:pt idx="47049">
                  <c:v>0.54900000000000004</c:v>
                </c:pt>
                <c:pt idx="47050">
                  <c:v>0.86199999999999999</c:v>
                </c:pt>
                <c:pt idx="47051">
                  <c:v>0.84499999999999997</c:v>
                </c:pt>
                <c:pt idx="47052">
                  <c:v>0.57399999999999995</c:v>
                </c:pt>
                <c:pt idx="47053">
                  <c:v>0.96499999999999997</c:v>
                </c:pt>
                <c:pt idx="47054">
                  <c:v>0.997</c:v>
                </c:pt>
                <c:pt idx="47055">
                  <c:v>0.97499999999999998</c:v>
                </c:pt>
                <c:pt idx="47056">
                  <c:v>0.76900000000000002</c:v>
                </c:pt>
                <c:pt idx="47057">
                  <c:v>0.98399999999999999</c:v>
                </c:pt>
                <c:pt idx="47058">
                  <c:v>0.96399999999999997</c:v>
                </c:pt>
                <c:pt idx="47059">
                  <c:v>0.82899999999999996</c:v>
                </c:pt>
                <c:pt idx="47060">
                  <c:v>0.88700000000000001</c:v>
                </c:pt>
                <c:pt idx="47061">
                  <c:v>0.98399999999999999</c:v>
                </c:pt>
                <c:pt idx="47062">
                  <c:v>0.82699999999999996</c:v>
                </c:pt>
                <c:pt idx="47063">
                  <c:v>0.82899999999999996</c:v>
                </c:pt>
                <c:pt idx="47064">
                  <c:v>0.86199999999999999</c:v>
                </c:pt>
                <c:pt idx="47065">
                  <c:v>0.98299999999999998</c:v>
                </c:pt>
                <c:pt idx="47066">
                  <c:v>0.98199999999999998</c:v>
                </c:pt>
                <c:pt idx="47067">
                  <c:v>0.60899999999999999</c:v>
                </c:pt>
                <c:pt idx="47068">
                  <c:v>0.76800000000000002</c:v>
                </c:pt>
                <c:pt idx="47069">
                  <c:v>0.98399999999999999</c:v>
                </c:pt>
                <c:pt idx="47070">
                  <c:v>0.80400000000000005</c:v>
                </c:pt>
                <c:pt idx="47071">
                  <c:v>0.84399999999999997</c:v>
                </c:pt>
                <c:pt idx="47072">
                  <c:v>0.84499999999999997</c:v>
                </c:pt>
                <c:pt idx="47073">
                  <c:v>0.98299999999999998</c:v>
                </c:pt>
                <c:pt idx="47074">
                  <c:v>0.57899999999999996</c:v>
                </c:pt>
                <c:pt idx="47075">
                  <c:v>0.82899999999999996</c:v>
                </c:pt>
                <c:pt idx="47076">
                  <c:v>0.83099999999999996</c:v>
                </c:pt>
                <c:pt idx="47077">
                  <c:v>0.753</c:v>
                </c:pt>
                <c:pt idx="47078">
                  <c:v>0.83399999999999996</c:v>
                </c:pt>
                <c:pt idx="47079">
                  <c:v>0.63</c:v>
                </c:pt>
                <c:pt idx="47080">
                  <c:v>0.83699999999999997</c:v>
                </c:pt>
                <c:pt idx="47081">
                  <c:v>0.98899999999999999</c:v>
                </c:pt>
                <c:pt idx="47082">
                  <c:v>0.98</c:v>
                </c:pt>
                <c:pt idx="47083">
                  <c:v>0.86099999999999999</c:v>
                </c:pt>
                <c:pt idx="47084">
                  <c:v>0.95799999999999996</c:v>
                </c:pt>
                <c:pt idx="47085">
                  <c:v>0.81699999999999995</c:v>
                </c:pt>
                <c:pt idx="47086">
                  <c:v>0.98899999999999999</c:v>
                </c:pt>
                <c:pt idx="47087">
                  <c:v>0.97099999999999997</c:v>
                </c:pt>
                <c:pt idx="47088">
                  <c:v>0.77400000000000002</c:v>
                </c:pt>
                <c:pt idx="47089">
                  <c:v>0.78900000000000003</c:v>
                </c:pt>
                <c:pt idx="47090">
                  <c:v>0.93100000000000005</c:v>
                </c:pt>
                <c:pt idx="47091">
                  <c:v>0.93400000000000005</c:v>
                </c:pt>
                <c:pt idx="47092">
                  <c:v>0.94099999999999995</c:v>
                </c:pt>
                <c:pt idx="47093">
                  <c:v>0.94799999999999995</c:v>
                </c:pt>
                <c:pt idx="47094">
                  <c:v>0.77900000000000003</c:v>
                </c:pt>
                <c:pt idx="47095">
                  <c:v>0.78700000000000003</c:v>
                </c:pt>
                <c:pt idx="47096">
                  <c:v>0.78400000000000003</c:v>
                </c:pt>
                <c:pt idx="47097">
                  <c:v>0.81200000000000006</c:v>
                </c:pt>
                <c:pt idx="47098">
                  <c:v>0.82099999999999995</c:v>
                </c:pt>
                <c:pt idx="47099">
                  <c:v>0.90100000000000002</c:v>
                </c:pt>
                <c:pt idx="47100">
                  <c:v>0.77300000000000002</c:v>
                </c:pt>
                <c:pt idx="47101">
                  <c:v>0.79200000000000004</c:v>
                </c:pt>
                <c:pt idx="47102">
                  <c:v>0.93799999999999994</c:v>
                </c:pt>
                <c:pt idx="47103">
                  <c:v>0.94199999999999995</c:v>
                </c:pt>
                <c:pt idx="47104">
                  <c:v>0.89500000000000002</c:v>
                </c:pt>
                <c:pt idx="47105">
                  <c:v>0.70299999999999996</c:v>
                </c:pt>
                <c:pt idx="47106">
                  <c:v>0.77300000000000002</c:v>
                </c:pt>
                <c:pt idx="47107">
                  <c:v>0.80800000000000005</c:v>
                </c:pt>
                <c:pt idx="47108">
                  <c:v>0.71299999999999997</c:v>
                </c:pt>
                <c:pt idx="47109">
                  <c:v>0.74199999999999999</c:v>
                </c:pt>
                <c:pt idx="47110">
                  <c:v>0.81100000000000005</c:v>
                </c:pt>
                <c:pt idx="47111">
                  <c:v>0.81299999999999994</c:v>
                </c:pt>
                <c:pt idx="47112">
                  <c:v>0.91900000000000004</c:v>
                </c:pt>
                <c:pt idx="47113">
                  <c:v>0.92700000000000005</c:v>
                </c:pt>
                <c:pt idx="47114">
                  <c:v>0.77700000000000002</c:v>
                </c:pt>
                <c:pt idx="47115">
                  <c:v>0.76900000000000002</c:v>
                </c:pt>
                <c:pt idx="47116">
                  <c:v>0.95599999999999996</c:v>
                </c:pt>
                <c:pt idx="47117">
                  <c:v>0.92600000000000005</c:v>
                </c:pt>
                <c:pt idx="47118">
                  <c:v>0.49399999999999999</c:v>
                </c:pt>
                <c:pt idx="47119">
                  <c:v>0.95799999999999996</c:v>
                </c:pt>
                <c:pt idx="47120">
                  <c:v>0.96499999999999997</c:v>
                </c:pt>
                <c:pt idx="47121">
                  <c:v>0.96499999999999997</c:v>
                </c:pt>
                <c:pt idx="47122">
                  <c:v>0.78600000000000003</c:v>
                </c:pt>
                <c:pt idx="47123">
                  <c:v>0.505</c:v>
                </c:pt>
                <c:pt idx="47124">
                  <c:v>0.93200000000000005</c:v>
                </c:pt>
                <c:pt idx="47125">
                  <c:v>0.93899999999999995</c:v>
                </c:pt>
                <c:pt idx="47126">
                  <c:v>0.95199999999999996</c:v>
                </c:pt>
                <c:pt idx="47127">
                  <c:v>0.76900000000000002</c:v>
                </c:pt>
                <c:pt idx="47128">
                  <c:v>0.92100000000000004</c:v>
                </c:pt>
                <c:pt idx="47129">
                  <c:v>0.77900000000000003</c:v>
                </c:pt>
                <c:pt idx="47130">
                  <c:v>0.81599999999999995</c:v>
                </c:pt>
                <c:pt idx="47131">
                  <c:v>0.79400000000000004</c:v>
                </c:pt>
                <c:pt idx="47132">
                  <c:v>0.95</c:v>
                </c:pt>
                <c:pt idx="47133">
                  <c:v>0.93100000000000005</c:v>
                </c:pt>
                <c:pt idx="47134">
                  <c:v>0.749</c:v>
                </c:pt>
                <c:pt idx="47135">
                  <c:v>0.81</c:v>
                </c:pt>
                <c:pt idx="47136">
                  <c:v>0.77400000000000002</c:v>
                </c:pt>
                <c:pt idx="47137">
                  <c:v>0.83499999999999996</c:v>
                </c:pt>
                <c:pt idx="47138">
                  <c:v>0.93200000000000005</c:v>
                </c:pt>
                <c:pt idx="47139">
                  <c:v>0.78600000000000003</c:v>
                </c:pt>
                <c:pt idx="47140">
                  <c:v>0.80900000000000005</c:v>
                </c:pt>
                <c:pt idx="47141">
                  <c:v>0.95499999999999996</c:v>
                </c:pt>
                <c:pt idx="47142">
                  <c:v>0.79</c:v>
                </c:pt>
                <c:pt idx="47143">
                  <c:v>0.79700000000000004</c:v>
                </c:pt>
                <c:pt idx="47144">
                  <c:v>0.79300000000000004</c:v>
                </c:pt>
                <c:pt idx="47145">
                  <c:v>0.78900000000000003</c:v>
                </c:pt>
                <c:pt idx="47146">
                  <c:v>0.70199999999999996</c:v>
                </c:pt>
                <c:pt idx="47147">
                  <c:v>0.79300000000000004</c:v>
                </c:pt>
                <c:pt idx="47148">
                  <c:v>0.93</c:v>
                </c:pt>
                <c:pt idx="47149">
                  <c:v>0.79700000000000004</c:v>
                </c:pt>
                <c:pt idx="47150">
                  <c:v>0.81399999999999995</c:v>
                </c:pt>
                <c:pt idx="47151">
                  <c:v>0.93799999999999994</c:v>
                </c:pt>
                <c:pt idx="47152">
                  <c:v>0.52500000000000002</c:v>
                </c:pt>
                <c:pt idx="47153">
                  <c:v>0.78400000000000003</c:v>
                </c:pt>
                <c:pt idx="47154">
                  <c:v>0.91600000000000004</c:v>
                </c:pt>
                <c:pt idx="47155">
                  <c:v>0.93799999999999994</c:v>
                </c:pt>
                <c:pt idx="47156">
                  <c:v>0.79600000000000004</c:v>
                </c:pt>
                <c:pt idx="47157">
                  <c:v>0.71299999999999997</c:v>
                </c:pt>
                <c:pt idx="47158">
                  <c:v>0.84099999999999997</c:v>
                </c:pt>
                <c:pt idx="47159">
                  <c:v>0.91600000000000004</c:v>
                </c:pt>
                <c:pt idx="47160">
                  <c:v>0.78500000000000003</c:v>
                </c:pt>
                <c:pt idx="47161">
                  <c:v>0.77500000000000002</c:v>
                </c:pt>
                <c:pt idx="47162">
                  <c:v>0.79500000000000004</c:v>
                </c:pt>
                <c:pt idx="47163">
                  <c:v>0.78300000000000003</c:v>
                </c:pt>
                <c:pt idx="47164">
                  <c:v>0.93600000000000005</c:v>
                </c:pt>
                <c:pt idx="47165">
                  <c:v>0.93700000000000006</c:v>
                </c:pt>
                <c:pt idx="47166">
                  <c:v>0.79700000000000004</c:v>
                </c:pt>
                <c:pt idx="47167">
                  <c:v>0.55100000000000005</c:v>
                </c:pt>
                <c:pt idx="47168">
                  <c:v>0.96299999999999997</c:v>
                </c:pt>
                <c:pt idx="47169">
                  <c:v>0.78700000000000003</c:v>
                </c:pt>
                <c:pt idx="47170">
                  <c:v>0.93600000000000005</c:v>
                </c:pt>
                <c:pt idx="47171">
                  <c:v>0.74099999999999999</c:v>
                </c:pt>
                <c:pt idx="47172">
                  <c:v>0.94399999999999995</c:v>
                </c:pt>
                <c:pt idx="47173">
                  <c:v>0.73</c:v>
                </c:pt>
                <c:pt idx="47174">
                  <c:v>0.78200000000000003</c:v>
                </c:pt>
                <c:pt idx="47175">
                  <c:v>0.92300000000000004</c:v>
                </c:pt>
                <c:pt idx="47176">
                  <c:v>0.81699999999999995</c:v>
                </c:pt>
                <c:pt idx="47177">
                  <c:v>0.76100000000000001</c:v>
                </c:pt>
                <c:pt idx="47178">
                  <c:v>0.56899999999999995</c:v>
                </c:pt>
                <c:pt idx="47179">
                  <c:v>0.78800000000000003</c:v>
                </c:pt>
                <c:pt idx="47180">
                  <c:v>0.96499999999999997</c:v>
                </c:pt>
                <c:pt idx="47181">
                  <c:v>0.81399999999999995</c:v>
                </c:pt>
                <c:pt idx="47182">
                  <c:v>0.93700000000000006</c:v>
                </c:pt>
                <c:pt idx="47183">
                  <c:v>0.78900000000000003</c:v>
                </c:pt>
                <c:pt idx="47184">
                  <c:v>0.93100000000000005</c:v>
                </c:pt>
                <c:pt idx="47185">
                  <c:v>0.91200000000000003</c:v>
                </c:pt>
                <c:pt idx="47186">
                  <c:v>0.94199999999999995</c:v>
                </c:pt>
                <c:pt idx="47187">
                  <c:v>0.77600000000000002</c:v>
                </c:pt>
                <c:pt idx="47188">
                  <c:v>0.92500000000000004</c:v>
                </c:pt>
                <c:pt idx="47189">
                  <c:v>0.94099999999999995</c:v>
                </c:pt>
                <c:pt idx="47190">
                  <c:v>0.78600000000000003</c:v>
                </c:pt>
                <c:pt idx="47191">
                  <c:v>0.78</c:v>
                </c:pt>
                <c:pt idx="47192">
                  <c:v>0.82199999999999995</c:v>
                </c:pt>
                <c:pt idx="47193">
                  <c:v>0.93400000000000005</c:v>
                </c:pt>
                <c:pt idx="47194">
                  <c:v>0.77400000000000002</c:v>
                </c:pt>
                <c:pt idx="47195">
                  <c:v>0.81399999999999995</c:v>
                </c:pt>
                <c:pt idx="47196">
                  <c:v>0.90400000000000003</c:v>
                </c:pt>
                <c:pt idx="47197">
                  <c:v>0.77700000000000002</c:v>
                </c:pt>
                <c:pt idx="47198">
                  <c:v>0.94099999999999995</c:v>
                </c:pt>
                <c:pt idx="47199">
                  <c:v>0.76</c:v>
                </c:pt>
                <c:pt idx="47200">
                  <c:v>0.94299999999999995</c:v>
                </c:pt>
                <c:pt idx="47201">
                  <c:v>0.79</c:v>
                </c:pt>
                <c:pt idx="47202">
                  <c:v>0.78800000000000003</c:v>
                </c:pt>
                <c:pt idx="47203">
                  <c:v>0.75700000000000001</c:v>
                </c:pt>
                <c:pt idx="47204">
                  <c:v>0.77200000000000002</c:v>
                </c:pt>
                <c:pt idx="47205">
                  <c:v>0.89800000000000002</c:v>
                </c:pt>
                <c:pt idx="47206">
                  <c:v>0.80900000000000005</c:v>
                </c:pt>
                <c:pt idx="47207">
                  <c:v>0.77600000000000002</c:v>
                </c:pt>
                <c:pt idx="47208">
                  <c:v>0.71299999999999997</c:v>
                </c:pt>
                <c:pt idx="47209">
                  <c:v>0.81499999999999995</c:v>
                </c:pt>
                <c:pt idx="47210">
                  <c:v>0.748</c:v>
                </c:pt>
                <c:pt idx="47211">
                  <c:v>0.94099999999999995</c:v>
                </c:pt>
                <c:pt idx="47212">
                  <c:v>0.81299999999999994</c:v>
                </c:pt>
                <c:pt idx="47213">
                  <c:v>0.81399999999999995</c:v>
                </c:pt>
                <c:pt idx="47214">
                  <c:v>0.96099999999999997</c:v>
                </c:pt>
                <c:pt idx="47215">
                  <c:v>0.92100000000000004</c:v>
                </c:pt>
                <c:pt idx="47216">
                  <c:v>0.77900000000000003</c:v>
                </c:pt>
                <c:pt idx="47217">
                  <c:v>0.92700000000000005</c:v>
                </c:pt>
                <c:pt idx="47218">
                  <c:v>0.96</c:v>
                </c:pt>
                <c:pt idx="47219">
                  <c:v>0.81799999999999995</c:v>
                </c:pt>
                <c:pt idx="47220">
                  <c:v>0.77200000000000002</c:v>
                </c:pt>
                <c:pt idx="47221">
                  <c:v>0.78700000000000003</c:v>
                </c:pt>
                <c:pt idx="47222">
                  <c:v>0.78100000000000003</c:v>
                </c:pt>
                <c:pt idx="47223">
                  <c:v>0.746</c:v>
                </c:pt>
                <c:pt idx="47224">
                  <c:v>0.92800000000000005</c:v>
                </c:pt>
                <c:pt idx="47225">
                  <c:v>0.55300000000000005</c:v>
                </c:pt>
                <c:pt idx="47226">
                  <c:v>0.96899999999999997</c:v>
                </c:pt>
                <c:pt idx="47227">
                  <c:v>0.49399999999999999</c:v>
                </c:pt>
                <c:pt idx="47228">
                  <c:v>0.77800000000000002</c:v>
                </c:pt>
                <c:pt idx="47229">
                  <c:v>0.75</c:v>
                </c:pt>
                <c:pt idx="47230">
                  <c:v>0.95599999999999996</c:v>
                </c:pt>
                <c:pt idx="47231">
                  <c:v>0.76800000000000002</c:v>
                </c:pt>
                <c:pt idx="47232">
                  <c:v>0.79700000000000004</c:v>
                </c:pt>
                <c:pt idx="47233">
                  <c:v>0.93400000000000005</c:v>
                </c:pt>
                <c:pt idx="47234">
                  <c:v>0.79700000000000004</c:v>
                </c:pt>
                <c:pt idx="47235">
                  <c:v>0.752</c:v>
                </c:pt>
                <c:pt idx="47236">
                  <c:v>0.92300000000000004</c:v>
                </c:pt>
                <c:pt idx="47237">
                  <c:v>0.78</c:v>
                </c:pt>
                <c:pt idx="47238">
                  <c:v>0.81100000000000005</c:v>
                </c:pt>
                <c:pt idx="47239">
                  <c:v>0.79</c:v>
                </c:pt>
                <c:pt idx="47240">
                  <c:v>0.79600000000000004</c:v>
                </c:pt>
                <c:pt idx="47241">
                  <c:v>0.92</c:v>
                </c:pt>
                <c:pt idx="47242">
                  <c:v>0.83799999999999997</c:v>
                </c:pt>
                <c:pt idx="47243">
                  <c:v>0.79300000000000004</c:v>
                </c:pt>
                <c:pt idx="47244">
                  <c:v>0.8</c:v>
                </c:pt>
                <c:pt idx="47245">
                  <c:v>0.79600000000000004</c:v>
                </c:pt>
                <c:pt idx="47246">
                  <c:v>0.79600000000000004</c:v>
                </c:pt>
                <c:pt idx="47247">
                  <c:v>0.93400000000000005</c:v>
                </c:pt>
                <c:pt idx="47248">
                  <c:v>0.80800000000000005</c:v>
                </c:pt>
                <c:pt idx="47249">
                  <c:v>0.93600000000000005</c:v>
                </c:pt>
                <c:pt idx="47250">
                  <c:v>0.94</c:v>
                </c:pt>
                <c:pt idx="47251">
                  <c:v>0.78600000000000003</c:v>
                </c:pt>
                <c:pt idx="47252">
                  <c:v>0.94499999999999995</c:v>
                </c:pt>
                <c:pt idx="47253">
                  <c:v>0.78800000000000003</c:v>
                </c:pt>
                <c:pt idx="47254">
                  <c:v>0.7</c:v>
                </c:pt>
                <c:pt idx="47255">
                  <c:v>0.93899999999999995</c:v>
                </c:pt>
                <c:pt idx="47256">
                  <c:v>0.81499999999999995</c:v>
                </c:pt>
                <c:pt idx="47257">
                  <c:v>0.76600000000000001</c:v>
                </c:pt>
                <c:pt idx="47258">
                  <c:v>0.79900000000000004</c:v>
                </c:pt>
                <c:pt idx="47259">
                  <c:v>0.79300000000000004</c:v>
                </c:pt>
                <c:pt idx="47260">
                  <c:v>0.79</c:v>
                </c:pt>
                <c:pt idx="47261">
                  <c:v>0.78800000000000003</c:v>
                </c:pt>
                <c:pt idx="47262">
                  <c:v>0.94</c:v>
                </c:pt>
                <c:pt idx="47263">
                  <c:v>0.79800000000000004</c:v>
                </c:pt>
                <c:pt idx="47264">
                  <c:v>0.84399999999999997</c:v>
                </c:pt>
                <c:pt idx="47265">
                  <c:v>0.77200000000000002</c:v>
                </c:pt>
                <c:pt idx="47266">
                  <c:v>0.71299999999999997</c:v>
                </c:pt>
                <c:pt idx="47267">
                  <c:v>0.8</c:v>
                </c:pt>
                <c:pt idx="47268">
                  <c:v>0.93899999999999995</c:v>
                </c:pt>
                <c:pt idx="47269">
                  <c:v>0.93799999999999994</c:v>
                </c:pt>
                <c:pt idx="47270">
                  <c:v>0.91800000000000004</c:v>
                </c:pt>
                <c:pt idx="47271">
                  <c:v>0.77600000000000002</c:v>
                </c:pt>
                <c:pt idx="47272">
                  <c:v>0.76700000000000002</c:v>
                </c:pt>
                <c:pt idx="47273">
                  <c:v>0.55300000000000005</c:v>
                </c:pt>
                <c:pt idx="47274">
                  <c:v>0.77600000000000002</c:v>
                </c:pt>
                <c:pt idx="47275">
                  <c:v>0.78800000000000003</c:v>
                </c:pt>
                <c:pt idx="47276">
                  <c:v>0.78100000000000003</c:v>
                </c:pt>
                <c:pt idx="47277">
                  <c:v>0.77</c:v>
                </c:pt>
                <c:pt idx="47278">
                  <c:v>0.96699999999999997</c:v>
                </c:pt>
                <c:pt idx="47279">
                  <c:v>0.73299999999999998</c:v>
                </c:pt>
                <c:pt idx="47280">
                  <c:v>0.81399999999999995</c:v>
                </c:pt>
                <c:pt idx="47281">
                  <c:v>0.78700000000000003</c:v>
                </c:pt>
                <c:pt idx="47282">
                  <c:v>0.92600000000000005</c:v>
                </c:pt>
                <c:pt idx="47283">
                  <c:v>0.57099999999999995</c:v>
                </c:pt>
                <c:pt idx="47284">
                  <c:v>0.81899999999999995</c:v>
                </c:pt>
                <c:pt idx="47285">
                  <c:v>0.78400000000000003</c:v>
                </c:pt>
                <c:pt idx="47286">
                  <c:v>0.81599999999999995</c:v>
                </c:pt>
                <c:pt idx="47287">
                  <c:v>0.76600000000000001</c:v>
                </c:pt>
                <c:pt idx="47288">
                  <c:v>0.96799999999999997</c:v>
                </c:pt>
                <c:pt idx="47289">
                  <c:v>0.78600000000000003</c:v>
                </c:pt>
                <c:pt idx="47290">
                  <c:v>0.82199999999999995</c:v>
                </c:pt>
                <c:pt idx="47291">
                  <c:v>0.77900000000000003</c:v>
                </c:pt>
                <c:pt idx="47292">
                  <c:v>0.91500000000000004</c:v>
                </c:pt>
                <c:pt idx="47293">
                  <c:v>0.93200000000000005</c:v>
                </c:pt>
                <c:pt idx="47294">
                  <c:v>0.78800000000000003</c:v>
                </c:pt>
                <c:pt idx="47295">
                  <c:v>0.77200000000000002</c:v>
                </c:pt>
                <c:pt idx="47296">
                  <c:v>0.76100000000000001</c:v>
                </c:pt>
                <c:pt idx="47297">
                  <c:v>0.92800000000000005</c:v>
                </c:pt>
                <c:pt idx="47298">
                  <c:v>0.94199999999999995</c:v>
                </c:pt>
                <c:pt idx="47299">
                  <c:v>0.77700000000000002</c:v>
                </c:pt>
                <c:pt idx="47300">
                  <c:v>0.78300000000000003</c:v>
                </c:pt>
                <c:pt idx="47301">
                  <c:v>0.81599999999999995</c:v>
                </c:pt>
                <c:pt idx="47302">
                  <c:v>0.76900000000000002</c:v>
                </c:pt>
                <c:pt idx="47303">
                  <c:v>0.79200000000000004</c:v>
                </c:pt>
                <c:pt idx="47304">
                  <c:v>0.55600000000000005</c:v>
                </c:pt>
                <c:pt idx="47305">
                  <c:v>0.77700000000000002</c:v>
                </c:pt>
                <c:pt idx="47306">
                  <c:v>0.77500000000000002</c:v>
                </c:pt>
                <c:pt idx="47307">
                  <c:v>0.90700000000000003</c:v>
                </c:pt>
                <c:pt idx="47308">
                  <c:v>0.78</c:v>
                </c:pt>
                <c:pt idx="47309">
                  <c:v>0.78700000000000003</c:v>
                </c:pt>
                <c:pt idx="47310">
                  <c:v>0.76500000000000001</c:v>
                </c:pt>
                <c:pt idx="47311">
                  <c:v>0.79300000000000004</c:v>
                </c:pt>
                <c:pt idx="47312">
                  <c:v>0.77400000000000002</c:v>
                </c:pt>
                <c:pt idx="47313">
                  <c:v>0.90100000000000002</c:v>
                </c:pt>
                <c:pt idx="47314">
                  <c:v>0.81</c:v>
                </c:pt>
                <c:pt idx="47315">
                  <c:v>0.81699999999999995</c:v>
                </c:pt>
                <c:pt idx="47316">
                  <c:v>0.78600000000000003</c:v>
                </c:pt>
                <c:pt idx="47317">
                  <c:v>0.78</c:v>
                </c:pt>
                <c:pt idx="47318">
                  <c:v>0.81100000000000005</c:v>
                </c:pt>
                <c:pt idx="47319">
                  <c:v>0.81499999999999995</c:v>
                </c:pt>
                <c:pt idx="47320">
                  <c:v>0.752</c:v>
                </c:pt>
                <c:pt idx="47321">
                  <c:v>0.92200000000000004</c:v>
                </c:pt>
                <c:pt idx="47322">
                  <c:v>0.81399999999999995</c:v>
                </c:pt>
                <c:pt idx="47323">
                  <c:v>0.78</c:v>
                </c:pt>
                <c:pt idx="47324">
                  <c:v>0.92600000000000005</c:v>
                </c:pt>
                <c:pt idx="47325">
                  <c:v>0.77400000000000002</c:v>
                </c:pt>
                <c:pt idx="47326">
                  <c:v>0.82</c:v>
                </c:pt>
                <c:pt idx="47327">
                  <c:v>0.78400000000000003</c:v>
                </c:pt>
                <c:pt idx="47328">
                  <c:v>0.749</c:v>
                </c:pt>
                <c:pt idx="47329">
                  <c:v>0.93</c:v>
                </c:pt>
                <c:pt idx="47330">
                  <c:v>0.55500000000000005</c:v>
                </c:pt>
                <c:pt idx="47331">
                  <c:v>0.97099999999999997</c:v>
                </c:pt>
                <c:pt idx="47332">
                  <c:v>0.79</c:v>
                </c:pt>
                <c:pt idx="47333">
                  <c:v>0.97099999999999997</c:v>
                </c:pt>
                <c:pt idx="47334">
                  <c:v>0.78</c:v>
                </c:pt>
                <c:pt idx="47335">
                  <c:v>0.754</c:v>
                </c:pt>
                <c:pt idx="47336">
                  <c:v>0.95899999999999996</c:v>
                </c:pt>
                <c:pt idx="47337">
                  <c:v>0.8</c:v>
                </c:pt>
                <c:pt idx="47338">
                  <c:v>0.79400000000000004</c:v>
                </c:pt>
                <c:pt idx="47339">
                  <c:v>0.79900000000000004</c:v>
                </c:pt>
                <c:pt idx="47340">
                  <c:v>0.79600000000000004</c:v>
                </c:pt>
                <c:pt idx="47341">
                  <c:v>0.80200000000000005</c:v>
                </c:pt>
                <c:pt idx="47342">
                  <c:v>0.93899999999999995</c:v>
                </c:pt>
                <c:pt idx="47343">
                  <c:v>0.79900000000000004</c:v>
                </c:pt>
                <c:pt idx="47344">
                  <c:v>0.84</c:v>
                </c:pt>
                <c:pt idx="47345">
                  <c:v>0.92400000000000004</c:v>
                </c:pt>
                <c:pt idx="47346">
                  <c:v>0.93700000000000006</c:v>
                </c:pt>
                <c:pt idx="47347">
                  <c:v>0.79900000000000004</c:v>
                </c:pt>
                <c:pt idx="47348">
                  <c:v>0.94299999999999995</c:v>
                </c:pt>
                <c:pt idx="47349">
                  <c:v>0.80800000000000005</c:v>
                </c:pt>
                <c:pt idx="47350">
                  <c:v>0.92200000000000004</c:v>
                </c:pt>
                <c:pt idx="47351">
                  <c:v>0.93899999999999995</c:v>
                </c:pt>
                <c:pt idx="47352">
                  <c:v>0.77600000000000002</c:v>
                </c:pt>
                <c:pt idx="47353">
                  <c:v>0.80100000000000005</c:v>
                </c:pt>
                <c:pt idx="47354">
                  <c:v>0.93899999999999995</c:v>
                </c:pt>
                <c:pt idx="47355">
                  <c:v>0.79400000000000004</c:v>
                </c:pt>
                <c:pt idx="47356">
                  <c:v>0.94199999999999995</c:v>
                </c:pt>
                <c:pt idx="47357">
                  <c:v>0.77900000000000003</c:v>
                </c:pt>
                <c:pt idx="47358">
                  <c:v>0.81599999999999995</c:v>
                </c:pt>
                <c:pt idx="47359">
                  <c:v>0.8</c:v>
                </c:pt>
                <c:pt idx="47360">
                  <c:v>0.80200000000000005</c:v>
                </c:pt>
                <c:pt idx="47361">
                  <c:v>0.93899999999999995</c:v>
                </c:pt>
                <c:pt idx="47362">
                  <c:v>0.79600000000000004</c:v>
                </c:pt>
                <c:pt idx="47363">
                  <c:v>0.84599999999999997</c:v>
                </c:pt>
                <c:pt idx="47364">
                  <c:v>0.77100000000000002</c:v>
                </c:pt>
                <c:pt idx="47365">
                  <c:v>0.71099999999999997</c:v>
                </c:pt>
                <c:pt idx="47366">
                  <c:v>0.77900000000000003</c:v>
                </c:pt>
                <c:pt idx="47367">
                  <c:v>0.77600000000000002</c:v>
                </c:pt>
                <c:pt idx="47368">
                  <c:v>0.77700000000000002</c:v>
                </c:pt>
                <c:pt idx="47369">
                  <c:v>0.96899999999999997</c:v>
                </c:pt>
                <c:pt idx="47370">
                  <c:v>0.77200000000000002</c:v>
                </c:pt>
                <c:pt idx="47371">
                  <c:v>0.81399999999999995</c:v>
                </c:pt>
                <c:pt idx="47372">
                  <c:v>0.749</c:v>
                </c:pt>
                <c:pt idx="47373">
                  <c:v>0.78900000000000003</c:v>
                </c:pt>
                <c:pt idx="47374">
                  <c:v>0.81100000000000005</c:v>
                </c:pt>
                <c:pt idx="47375">
                  <c:v>0.79</c:v>
                </c:pt>
                <c:pt idx="47376">
                  <c:v>0.81699999999999995</c:v>
                </c:pt>
                <c:pt idx="47377">
                  <c:v>0.82</c:v>
                </c:pt>
                <c:pt idx="47378">
                  <c:v>0.77</c:v>
                </c:pt>
                <c:pt idx="47379">
                  <c:v>0.78100000000000003</c:v>
                </c:pt>
                <c:pt idx="47380">
                  <c:v>0.91800000000000004</c:v>
                </c:pt>
                <c:pt idx="47381">
                  <c:v>0.93400000000000005</c:v>
                </c:pt>
                <c:pt idx="47382">
                  <c:v>0.77500000000000002</c:v>
                </c:pt>
                <c:pt idx="47383">
                  <c:v>0.78800000000000003</c:v>
                </c:pt>
                <c:pt idx="47384">
                  <c:v>0.81100000000000005</c:v>
                </c:pt>
                <c:pt idx="47385">
                  <c:v>0.81799999999999995</c:v>
                </c:pt>
                <c:pt idx="47386">
                  <c:v>0.77900000000000003</c:v>
                </c:pt>
                <c:pt idx="47387">
                  <c:v>0.93</c:v>
                </c:pt>
                <c:pt idx="47388">
                  <c:v>0.94399999999999995</c:v>
                </c:pt>
                <c:pt idx="47389">
                  <c:v>0.78500000000000003</c:v>
                </c:pt>
                <c:pt idx="47390">
                  <c:v>0.94</c:v>
                </c:pt>
                <c:pt idx="47391">
                  <c:v>0.77300000000000002</c:v>
                </c:pt>
                <c:pt idx="47392">
                  <c:v>0.79500000000000004</c:v>
                </c:pt>
                <c:pt idx="47393">
                  <c:v>0.55700000000000005</c:v>
                </c:pt>
                <c:pt idx="47394">
                  <c:v>0.77600000000000002</c:v>
                </c:pt>
                <c:pt idx="47395">
                  <c:v>0.90300000000000002</c:v>
                </c:pt>
                <c:pt idx="47396">
                  <c:v>0.91</c:v>
                </c:pt>
                <c:pt idx="47397">
                  <c:v>0.78200000000000003</c:v>
                </c:pt>
                <c:pt idx="47398">
                  <c:v>0.78300000000000003</c:v>
                </c:pt>
                <c:pt idx="47399">
                  <c:v>0.79500000000000004</c:v>
                </c:pt>
                <c:pt idx="47400">
                  <c:v>0.81799999999999995</c:v>
                </c:pt>
                <c:pt idx="47401">
                  <c:v>0.77600000000000002</c:v>
                </c:pt>
                <c:pt idx="47402">
                  <c:v>0.81200000000000006</c:v>
                </c:pt>
                <c:pt idx="47403">
                  <c:v>0.78200000000000003</c:v>
                </c:pt>
                <c:pt idx="47404">
                  <c:v>0.81599999999999995</c:v>
                </c:pt>
                <c:pt idx="47405">
                  <c:v>0.75600000000000001</c:v>
                </c:pt>
                <c:pt idx="47406">
                  <c:v>0.92300000000000004</c:v>
                </c:pt>
                <c:pt idx="47407">
                  <c:v>0.78100000000000003</c:v>
                </c:pt>
                <c:pt idx="47408">
                  <c:v>0.77600000000000002</c:v>
                </c:pt>
                <c:pt idx="47409">
                  <c:v>0.78600000000000003</c:v>
                </c:pt>
                <c:pt idx="47410">
                  <c:v>0.82099999999999995</c:v>
                </c:pt>
                <c:pt idx="47411">
                  <c:v>0.752</c:v>
                </c:pt>
                <c:pt idx="47412">
                  <c:v>0.93100000000000005</c:v>
                </c:pt>
                <c:pt idx="47413">
                  <c:v>0.79100000000000004</c:v>
                </c:pt>
                <c:pt idx="47414">
                  <c:v>0.97199999999999998</c:v>
                </c:pt>
                <c:pt idx="47415">
                  <c:v>0.78200000000000003</c:v>
                </c:pt>
                <c:pt idx="47416">
                  <c:v>0.80200000000000005</c:v>
                </c:pt>
                <c:pt idx="47417">
                  <c:v>0.79700000000000004</c:v>
                </c:pt>
                <c:pt idx="47418">
                  <c:v>0.80100000000000005</c:v>
                </c:pt>
                <c:pt idx="47419">
                  <c:v>0.79900000000000004</c:v>
                </c:pt>
                <c:pt idx="47420">
                  <c:v>0.80400000000000005</c:v>
                </c:pt>
                <c:pt idx="47421">
                  <c:v>0.94099999999999995</c:v>
                </c:pt>
                <c:pt idx="47422">
                  <c:v>0.80100000000000005</c:v>
                </c:pt>
                <c:pt idx="47423">
                  <c:v>0.80100000000000005</c:v>
                </c:pt>
                <c:pt idx="47424">
                  <c:v>0.94499999999999995</c:v>
                </c:pt>
                <c:pt idx="47425">
                  <c:v>0.84199999999999997</c:v>
                </c:pt>
                <c:pt idx="47426">
                  <c:v>0.94099999999999995</c:v>
                </c:pt>
                <c:pt idx="47427">
                  <c:v>0.94099999999999995</c:v>
                </c:pt>
                <c:pt idx="47428">
                  <c:v>0.80300000000000005</c:v>
                </c:pt>
                <c:pt idx="47429">
                  <c:v>0.77800000000000002</c:v>
                </c:pt>
                <c:pt idx="47430">
                  <c:v>0.94399999999999995</c:v>
                </c:pt>
                <c:pt idx="47431">
                  <c:v>0.92</c:v>
                </c:pt>
                <c:pt idx="47432">
                  <c:v>0.80400000000000005</c:v>
                </c:pt>
                <c:pt idx="47433">
                  <c:v>0.92400000000000004</c:v>
                </c:pt>
                <c:pt idx="47434">
                  <c:v>0.94199999999999995</c:v>
                </c:pt>
                <c:pt idx="47435">
                  <c:v>0.81699999999999995</c:v>
                </c:pt>
                <c:pt idx="47436">
                  <c:v>0.78100000000000003</c:v>
                </c:pt>
                <c:pt idx="47437">
                  <c:v>0.79900000000000004</c:v>
                </c:pt>
                <c:pt idx="47438">
                  <c:v>0.84699999999999998</c:v>
                </c:pt>
                <c:pt idx="47439">
                  <c:v>0.77300000000000002</c:v>
                </c:pt>
                <c:pt idx="47440">
                  <c:v>0.97099999999999997</c:v>
                </c:pt>
                <c:pt idx="47441">
                  <c:v>0.77300000000000002</c:v>
                </c:pt>
                <c:pt idx="47442">
                  <c:v>0.81</c:v>
                </c:pt>
                <c:pt idx="47443">
                  <c:v>0.81399999999999995</c:v>
                </c:pt>
                <c:pt idx="47444">
                  <c:v>0.82099999999999995</c:v>
                </c:pt>
                <c:pt idx="47445">
                  <c:v>0.79300000000000004</c:v>
                </c:pt>
                <c:pt idx="47446">
                  <c:v>0.78300000000000003</c:v>
                </c:pt>
                <c:pt idx="47447">
                  <c:v>0.90900000000000003</c:v>
                </c:pt>
                <c:pt idx="47448">
                  <c:v>0.77200000000000002</c:v>
                </c:pt>
                <c:pt idx="47449">
                  <c:v>0.81100000000000005</c:v>
                </c:pt>
                <c:pt idx="47450">
                  <c:v>0.77700000000000002</c:v>
                </c:pt>
                <c:pt idx="47451">
                  <c:v>0.78</c:v>
                </c:pt>
                <c:pt idx="47452">
                  <c:v>0.93400000000000005</c:v>
                </c:pt>
                <c:pt idx="47453">
                  <c:v>0.90700000000000003</c:v>
                </c:pt>
                <c:pt idx="47454">
                  <c:v>0.93300000000000005</c:v>
                </c:pt>
                <c:pt idx="47455">
                  <c:v>0.94399999999999995</c:v>
                </c:pt>
                <c:pt idx="47456">
                  <c:v>0.78700000000000003</c:v>
                </c:pt>
                <c:pt idx="47457">
                  <c:v>0.94299999999999995</c:v>
                </c:pt>
                <c:pt idx="47458">
                  <c:v>0.77600000000000002</c:v>
                </c:pt>
                <c:pt idx="47459">
                  <c:v>0.77800000000000002</c:v>
                </c:pt>
                <c:pt idx="47460">
                  <c:v>0.90400000000000003</c:v>
                </c:pt>
                <c:pt idx="47461">
                  <c:v>0.79700000000000004</c:v>
                </c:pt>
                <c:pt idx="47462">
                  <c:v>0.78500000000000003</c:v>
                </c:pt>
                <c:pt idx="47463">
                  <c:v>0.94</c:v>
                </c:pt>
                <c:pt idx="47464">
                  <c:v>0.79700000000000004</c:v>
                </c:pt>
                <c:pt idx="47465">
                  <c:v>0.81100000000000005</c:v>
                </c:pt>
                <c:pt idx="47466">
                  <c:v>0.77800000000000002</c:v>
                </c:pt>
                <c:pt idx="47467">
                  <c:v>0.78400000000000003</c:v>
                </c:pt>
                <c:pt idx="47468">
                  <c:v>0.78100000000000003</c:v>
                </c:pt>
                <c:pt idx="47469">
                  <c:v>0.93200000000000005</c:v>
                </c:pt>
                <c:pt idx="47470">
                  <c:v>0.77700000000000002</c:v>
                </c:pt>
                <c:pt idx="47471">
                  <c:v>0.78700000000000003</c:v>
                </c:pt>
                <c:pt idx="47472">
                  <c:v>0.754</c:v>
                </c:pt>
                <c:pt idx="47473">
                  <c:v>0.79100000000000004</c:v>
                </c:pt>
                <c:pt idx="47474">
                  <c:v>0.97299999999999998</c:v>
                </c:pt>
                <c:pt idx="47475">
                  <c:v>0.78400000000000003</c:v>
                </c:pt>
                <c:pt idx="47476">
                  <c:v>0.80600000000000005</c:v>
                </c:pt>
                <c:pt idx="47477">
                  <c:v>0.94199999999999995</c:v>
                </c:pt>
                <c:pt idx="47478">
                  <c:v>0.94599999999999995</c:v>
                </c:pt>
                <c:pt idx="47479">
                  <c:v>0.94399999999999995</c:v>
                </c:pt>
                <c:pt idx="47480">
                  <c:v>0.94299999999999995</c:v>
                </c:pt>
                <c:pt idx="47481">
                  <c:v>0.80500000000000005</c:v>
                </c:pt>
                <c:pt idx="47482">
                  <c:v>0.94599999999999995</c:v>
                </c:pt>
                <c:pt idx="47483">
                  <c:v>0.80600000000000005</c:v>
                </c:pt>
                <c:pt idx="47484">
                  <c:v>0.77900000000000003</c:v>
                </c:pt>
                <c:pt idx="47485">
                  <c:v>0.92200000000000004</c:v>
                </c:pt>
                <c:pt idx="47486">
                  <c:v>0.81599999999999995</c:v>
                </c:pt>
                <c:pt idx="47487">
                  <c:v>0.84799999999999998</c:v>
                </c:pt>
                <c:pt idx="47488">
                  <c:v>0.80100000000000005</c:v>
                </c:pt>
                <c:pt idx="47489">
                  <c:v>0.78300000000000003</c:v>
                </c:pt>
                <c:pt idx="47490">
                  <c:v>0.81399999999999995</c:v>
                </c:pt>
                <c:pt idx="47491">
                  <c:v>0.82099999999999995</c:v>
                </c:pt>
                <c:pt idx="47492">
                  <c:v>0.79500000000000004</c:v>
                </c:pt>
                <c:pt idx="47493">
                  <c:v>0.91100000000000003</c:v>
                </c:pt>
                <c:pt idx="47494">
                  <c:v>0.90800000000000003</c:v>
                </c:pt>
                <c:pt idx="47495">
                  <c:v>0.77900000000000003</c:v>
                </c:pt>
                <c:pt idx="47496">
                  <c:v>0.93400000000000005</c:v>
                </c:pt>
                <c:pt idx="47497">
                  <c:v>0.78900000000000003</c:v>
                </c:pt>
                <c:pt idx="47498">
                  <c:v>0.90500000000000003</c:v>
                </c:pt>
                <c:pt idx="47499">
                  <c:v>0.94499999999999995</c:v>
                </c:pt>
                <c:pt idx="47500">
                  <c:v>0.77800000000000002</c:v>
                </c:pt>
                <c:pt idx="47501">
                  <c:v>0.79800000000000004</c:v>
                </c:pt>
                <c:pt idx="47502">
                  <c:v>0.94099999999999995</c:v>
                </c:pt>
                <c:pt idx="47503">
                  <c:v>0.78500000000000003</c:v>
                </c:pt>
                <c:pt idx="47504">
                  <c:v>0.78100000000000003</c:v>
                </c:pt>
                <c:pt idx="47505">
                  <c:v>0.93300000000000005</c:v>
                </c:pt>
                <c:pt idx="47506">
                  <c:v>0.77800000000000002</c:v>
                </c:pt>
                <c:pt idx="47507">
                  <c:v>0.79100000000000004</c:v>
                </c:pt>
                <c:pt idx="47508">
                  <c:v>0.78500000000000003</c:v>
                </c:pt>
                <c:pt idx="47509">
                  <c:v>0.92300000000000004</c:v>
                </c:pt>
                <c:pt idx="47510">
                  <c:v>0.79500000000000004</c:v>
                </c:pt>
                <c:pt idx="47511">
                  <c:v>0.93600000000000005</c:v>
                </c:pt>
                <c:pt idx="47512">
                  <c:v>0.78900000000000003</c:v>
                </c:pt>
                <c:pt idx="47513">
                  <c:v>0.94599999999999995</c:v>
                </c:pt>
                <c:pt idx="47514">
                  <c:v>0.79900000000000004</c:v>
                </c:pt>
              </c:numCache>
            </c:numRef>
          </c:yVal>
          <c:smooth val="0"/>
          <c:extLst>
            <c:ext xmlns:c16="http://schemas.microsoft.com/office/drawing/2014/chart" uri="{C3380CC4-5D6E-409C-BE32-E72D297353CC}">
              <c16:uniqueId val="{00000000-0E54-46C5-B3C3-2DBF2D851CAC}"/>
            </c:ext>
          </c:extLst>
        </c:ser>
        <c:ser>
          <c:idx val="2"/>
          <c:order val="1"/>
          <c:tx>
            <c:v>1% Strain Limit</c:v>
          </c:tx>
          <c:spPr>
            <a:ln w="25400" cap="rnd">
              <a:solidFill>
                <a:srgbClr val="FF0000"/>
              </a:solidFill>
              <a:round/>
            </a:ln>
            <a:effectLst/>
          </c:spPr>
          <c:marker>
            <c:symbol val="none"/>
          </c:marker>
          <c:xVal>
            <c:numLit>
              <c:formatCode>General</c:formatCode>
              <c:ptCount val="2"/>
              <c:pt idx="0">
                <c:v>0</c:v>
              </c:pt>
              <c:pt idx="1">
                <c:v>90000</c:v>
              </c:pt>
            </c:numLit>
          </c:xVal>
          <c:yVal>
            <c:numLit>
              <c:formatCode>General</c:formatCode>
              <c:ptCount val="2"/>
              <c:pt idx="0">
                <c:v>1</c:v>
              </c:pt>
              <c:pt idx="1">
                <c:v>1</c:v>
              </c:pt>
            </c:numLit>
          </c:yVal>
          <c:smooth val="0"/>
          <c:extLst>
            <c:ext xmlns:c16="http://schemas.microsoft.com/office/drawing/2014/chart" uri="{C3380CC4-5D6E-409C-BE32-E72D297353CC}">
              <c16:uniqueId val="{00000001-0E54-46C5-B3C3-2DBF2D851CAC}"/>
            </c:ext>
          </c:extLst>
        </c:ser>
        <c:dLbls>
          <c:showLegendKey val="0"/>
          <c:showVal val="0"/>
          <c:showCatName val="0"/>
          <c:showSerName val="0"/>
          <c:showPercent val="0"/>
          <c:showBubbleSize val="0"/>
        </c:dLbls>
        <c:axId val="281824975"/>
        <c:axId val="281802895"/>
      </c:scatterChart>
      <c:valAx>
        <c:axId val="281824975"/>
        <c:scaling>
          <c:orientation val="minMax"/>
          <c:max val="80000"/>
          <c:min val="55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Local 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min val="0.9"/>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Transient Clad</a:t>
                </a:r>
                <a:r>
                  <a:rPr lang="en-US" baseline="0"/>
                  <a:t> </a:t>
                </a:r>
                <a:r>
                  <a:rPr lang="en-US"/>
                  <a:t>Strain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19050" cap="flat" cmpd="sng" algn="ctr">
      <a:solidFill>
        <a:schemeClr val="accent2"/>
      </a:solidFill>
      <a:round/>
    </a:ln>
    <a:effectLst/>
  </c:spPr>
  <c:txPr>
    <a:bodyPr/>
    <a:lstStyle/>
    <a:p>
      <a:pPr>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1"/>
          <c:order val="0"/>
          <c:tx>
            <c:v>Optimized ZIRLO</c:v>
          </c:tx>
          <c:spPr>
            <a:ln w="25400" cap="rnd">
              <a:noFill/>
              <a:round/>
            </a:ln>
            <a:effectLst/>
          </c:spPr>
          <c:marker>
            <c:symbol val="circle"/>
            <c:size val="5"/>
            <c:spPr>
              <a:solidFill>
                <a:schemeClr val="accent2"/>
              </a:solidFill>
              <a:ln w="9525">
                <a:solidFill>
                  <a:schemeClr val="accent2"/>
                </a:solidFill>
              </a:ln>
              <a:effectLst/>
            </c:spPr>
          </c:marker>
          <c:xVal>
            <c:numRef>
              <c:f>'Optimized Zirlo'!$E$2:$E$47516</c:f>
              <c:numCache>
                <c:formatCode>General</c:formatCode>
                <c:ptCount val="47515"/>
                <c:pt idx="0">
                  <c:v>2377</c:v>
                </c:pt>
                <c:pt idx="1">
                  <c:v>2309</c:v>
                </c:pt>
                <c:pt idx="2">
                  <c:v>2241</c:v>
                </c:pt>
                <c:pt idx="3">
                  <c:v>2173</c:v>
                </c:pt>
                <c:pt idx="4">
                  <c:v>2634</c:v>
                </c:pt>
                <c:pt idx="5">
                  <c:v>2559</c:v>
                </c:pt>
                <c:pt idx="6">
                  <c:v>2483</c:v>
                </c:pt>
                <c:pt idx="7">
                  <c:v>2408</c:v>
                </c:pt>
                <c:pt idx="8">
                  <c:v>2748</c:v>
                </c:pt>
                <c:pt idx="9">
                  <c:v>2670</c:v>
                </c:pt>
                <c:pt idx="10">
                  <c:v>2591</c:v>
                </c:pt>
                <c:pt idx="11">
                  <c:v>2513</c:v>
                </c:pt>
                <c:pt idx="12">
                  <c:v>2768</c:v>
                </c:pt>
                <c:pt idx="13">
                  <c:v>2689</c:v>
                </c:pt>
                <c:pt idx="14">
                  <c:v>2610</c:v>
                </c:pt>
                <c:pt idx="15">
                  <c:v>2531</c:v>
                </c:pt>
                <c:pt idx="16">
                  <c:v>2628</c:v>
                </c:pt>
                <c:pt idx="17">
                  <c:v>2553</c:v>
                </c:pt>
                <c:pt idx="18">
                  <c:v>2478</c:v>
                </c:pt>
                <c:pt idx="19">
                  <c:v>2403</c:v>
                </c:pt>
                <c:pt idx="20">
                  <c:v>2311</c:v>
                </c:pt>
                <c:pt idx="21">
                  <c:v>2243</c:v>
                </c:pt>
                <c:pt idx="22">
                  <c:v>2175</c:v>
                </c:pt>
                <c:pt idx="23">
                  <c:v>2107</c:v>
                </c:pt>
                <c:pt idx="24">
                  <c:v>2039</c:v>
                </c:pt>
                <c:pt idx="25">
                  <c:v>2558</c:v>
                </c:pt>
                <c:pt idx="26">
                  <c:v>2482</c:v>
                </c:pt>
                <c:pt idx="27">
                  <c:v>2407</c:v>
                </c:pt>
                <c:pt idx="28">
                  <c:v>2332</c:v>
                </c:pt>
                <c:pt idx="29">
                  <c:v>2257</c:v>
                </c:pt>
                <c:pt idx="30">
                  <c:v>2672</c:v>
                </c:pt>
                <c:pt idx="31">
                  <c:v>2594</c:v>
                </c:pt>
                <c:pt idx="32">
                  <c:v>2515</c:v>
                </c:pt>
                <c:pt idx="33">
                  <c:v>2436</c:v>
                </c:pt>
                <c:pt idx="34">
                  <c:v>2358</c:v>
                </c:pt>
                <c:pt idx="35">
                  <c:v>2696</c:v>
                </c:pt>
                <c:pt idx="36">
                  <c:v>2617</c:v>
                </c:pt>
                <c:pt idx="37">
                  <c:v>2538</c:v>
                </c:pt>
                <c:pt idx="38">
                  <c:v>2458</c:v>
                </c:pt>
                <c:pt idx="39">
                  <c:v>2379</c:v>
                </c:pt>
                <c:pt idx="40">
                  <c:v>2568</c:v>
                </c:pt>
                <c:pt idx="41">
                  <c:v>2492</c:v>
                </c:pt>
                <c:pt idx="42">
                  <c:v>2417</c:v>
                </c:pt>
                <c:pt idx="43">
                  <c:v>2341</c:v>
                </c:pt>
                <c:pt idx="44">
                  <c:v>2266</c:v>
                </c:pt>
                <c:pt idx="45">
                  <c:v>2311</c:v>
                </c:pt>
                <c:pt idx="46">
                  <c:v>2243</c:v>
                </c:pt>
                <c:pt idx="47">
                  <c:v>2175</c:v>
                </c:pt>
                <c:pt idx="48">
                  <c:v>2107</c:v>
                </c:pt>
                <c:pt idx="49">
                  <c:v>2039</c:v>
                </c:pt>
                <c:pt idx="50">
                  <c:v>2558</c:v>
                </c:pt>
                <c:pt idx="51">
                  <c:v>2482</c:v>
                </c:pt>
                <c:pt idx="52">
                  <c:v>2407</c:v>
                </c:pt>
                <c:pt idx="53">
                  <c:v>2332</c:v>
                </c:pt>
                <c:pt idx="54">
                  <c:v>2257</c:v>
                </c:pt>
                <c:pt idx="55">
                  <c:v>2672</c:v>
                </c:pt>
                <c:pt idx="56">
                  <c:v>2594</c:v>
                </c:pt>
                <c:pt idx="57">
                  <c:v>2515</c:v>
                </c:pt>
                <c:pt idx="58">
                  <c:v>2436</c:v>
                </c:pt>
                <c:pt idx="59">
                  <c:v>2358</c:v>
                </c:pt>
                <c:pt idx="60">
                  <c:v>2696</c:v>
                </c:pt>
                <c:pt idx="61">
                  <c:v>2617</c:v>
                </c:pt>
                <c:pt idx="62">
                  <c:v>2538</c:v>
                </c:pt>
                <c:pt idx="63">
                  <c:v>2458</c:v>
                </c:pt>
                <c:pt idx="64">
                  <c:v>2379</c:v>
                </c:pt>
                <c:pt idx="65">
                  <c:v>2568</c:v>
                </c:pt>
                <c:pt idx="66">
                  <c:v>2492</c:v>
                </c:pt>
                <c:pt idx="67">
                  <c:v>2417</c:v>
                </c:pt>
                <c:pt idx="68">
                  <c:v>2341</c:v>
                </c:pt>
                <c:pt idx="69">
                  <c:v>2266</c:v>
                </c:pt>
                <c:pt idx="70">
                  <c:v>2504</c:v>
                </c:pt>
                <c:pt idx="71">
                  <c:v>2431</c:v>
                </c:pt>
                <c:pt idx="72">
                  <c:v>2357</c:v>
                </c:pt>
                <c:pt idx="73">
                  <c:v>2283</c:v>
                </c:pt>
                <c:pt idx="74">
                  <c:v>2210</c:v>
                </c:pt>
                <c:pt idx="75">
                  <c:v>2136</c:v>
                </c:pt>
                <c:pt idx="76">
                  <c:v>2062</c:v>
                </c:pt>
                <c:pt idx="77">
                  <c:v>1989</c:v>
                </c:pt>
                <c:pt idx="78">
                  <c:v>1915</c:v>
                </c:pt>
                <c:pt idx="79">
                  <c:v>1841</c:v>
                </c:pt>
                <c:pt idx="80">
                  <c:v>1768</c:v>
                </c:pt>
                <c:pt idx="81">
                  <c:v>2756</c:v>
                </c:pt>
                <c:pt idx="82">
                  <c:v>2675</c:v>
                </c:pt>
                <c:pt idx="83">
                  <c:v>2594</c:v>
                </c:pt>
                <c:pt idx="84">
                  <c:v>2513</c:v>
                </c:pt>
                <c:pt idx="85">
                  <c:v>2432</c:v>
                </c:pt>
                <c:pt idx="86">
                  <c:v>2351</c:v>
                </c:pt>
                <c:pt idx="87">
                  <c:v>2270</c:v>
                </c:pt>
                <c:pt idx="88">
                  <c:v>2189</c:v>
                </c:pt>
                <c:pt idx="89">
                  <c:v>2108</c:v>
                </c:pt>
                <c:pt idx="90">
                  <c:v>2027</c:v>
                </c:pt>
                <c:pt idx="91">
                  <c:v>1946</c:v>
                </c:pt>
                <c:pt idx="92">
                  <c:v>2765</c:v>
                </c:pt>
                <c:pt idx="93">
                  <c:v>2683</c:v>
                </c:pt>
                <c:pt idx="94">
                  <c:v>2602</c:v>
                </c:pt>
                <c:pt idx="95">
                  <c:v>2521</c:v>
                </c:pt>
                <c:pt idx="96">
                  <c:v>2439</c:v>
                </c:pt>
                <c:pt idx="97">
                  <c:v>2358</c:v>
                </c:pt>
                <c:pt idx="98">
                  <c:v>2277</c:v>
                </c:pt>
                <c:pt idx="99">
                  <c:v>2196</c:v>
                </c:pt>
                <c:pt idx="100">
                  <c:v>2114</c:v>
                </c:pt>
                <c:pt idx="101">
                  <c:v>2033</c:v>
                </c:pt>
                <c:pt idx="102">
                  <c:v>1952</c:v>
                </c:pt>
                <c:pt idx="103">
                  <c:v>2656</c:v>
                </c:pt>
                <c:pt idx="104">
                  <c:v>2578</c:v>
                </c:pt>
                <c:pt idx="105">
                  <c:v>2500</c:v>
                </c:pt>
                <c:pt idx="106">
                  <c:v>2422</c:v>
                </c:pt>
                <c:pt idx="107">
                  <c:v>2344</c:v>
                </c:pt>
                <c:pt idx="108">
                  <c:v>2266</c:v>
                </c:pt>
                <c:pt idx="109">
                  <c:v>2188</c:v>
                </c:pt>
                <c:pt idx="110">
                  <c:v>2109</c:v>
                </c:pt>
                <c:pt idx="111">
                  <c:v>2031</c:v>
                </c:pt>
                <c:pt idx="112">
                  <c:v>1953</c:v>
                </c:pt>
                <c:pt idx="113">
                  <c:v>1875</c:v>
                </c:pt>
                <c:pt idx="114">
                  <c:v>2375</c:v>
                </c:pt>
                <c:pt idx="115">
                  <c:v>2305</c:v>
                </c:pt>
                <c:pt idx="116">
                  <c:v>2235</c:v>
                </c:pt>
                <c:pt idx="117">
                  <c:v>2166</c:v>
                </c:pt>
                <c:pt idx="118">
                  <c:v>2096</c:v>
                </c:pt>
                <c:pt idx="119">
                  <c:v>2026</c:v>
                </c:pt>
                <c:pt idx="120">
                  <c:v>1956</c:v>
                </c:pt>
                <c:pt idx="121">
                  <c:v>1886</c:v>
                </c:pt>
                <c:pt idx="122">
                  <c:v>1816</c:v>
                </c:pt>
                <c:pt idx="123">
                  <c:v>1746</c:v>
                </c:pt>
                <c:pt idx="124">
                  <c:v>1677</c:v>
                </c:pt>
                <c:pt idx="125">
                  <c:v>2432</c:v>
                </c:pt>
                <c:pt idx="126">
                  <c:v>2359</c:v>
                </c:pt>
                <c:pt idx="127">
                  <c:v>2285</c:v>
                </c:pt>
                <c:pt idx="128">
                  <c:v>2211</c:v>
                </c:pt>
                <c:pt idx="129">
                  <c:v>2138</c:v>
                </c:pt>
                <c:pt idx="130">
                  <c:v>2064</c:v>
                </c:pt>
                <c:pt idx="131">
                  <c:v>1990</c:v>
                </c:pt>
                <c:pt idx="132">
                  <c:v>1916</c:v>
                </c:pt>
                <c:pt idx="133">
                  <c:v>1843</c:v>
                </c:pt>
                <c:pt idx="134">
                  <c:v>1769</c:v>
                </c:pt>
                <c:pt idx="135">
                  <c:v>1695</c:v>
                </c:pt>
                <c:pt idx="136">
                  <c:v>1622</c:v>
                </c:pt>
                <c:pt idx="137">
                  <c:v>1548</c:v>
                </c:pt>
                <c:pt idx="138">
                  <c:v>1400</c:v>
                </c:pt>
                <c:pt idx="139">
                  <c:v>1253</c:v>
                </c:pt>
                <c:pt idx="140">
                  <c:v>2694</c:v>
                </c:pt>
                <c:pt idx="141">
                  <c:v>2612</c:v>
                </c:pt>
                <c:pt idx="142">
                  <c:v>2530</c:v>
                </c:pt>
                <c:pt idx="143">
                  <c:v>2449</c:v>
                </c:pt>
                <c:pt idx="144">
                  <c:v>2367</c:v>
                </c:pt>
                <c:pt idx="145">
                  <c:v>2286</c:v>
                </c:pt>
                <c:pt idx="146">
                  <c:v>2204</c:v>
                </c:pt>
                <c:pt idx="147">
                  <c:v>2122</c:v>
                </c:pt>
                <c:pt idx="148">
                  <c:v>2041</c:v>
                </c:pt>
                <c:pt idx="149">
                  <c:v>1959</c:v>
                </c:pt>
                <c:pt idx="150">
                  <c:v>1877</c:v>
                </c:pt>
                <c:pt idx="151">
                  <c:v>1796</c:v>
                </c:pt>
                <c:pt idx="152">
                  <c:v>1714</c:v>
                </c:pt>
                <c:pt idx="153">
                  <c:v>1551</c:v>
                </c:pt>
                <c:pt idx="154">
                  <c:v>1388</c:v>
                </c:pt>
                <c:pt idx="155">
                  <c:v>2712</c:v>
                </c:pt>
                <c:pt idx="156">
                  <c:v>2630</c:v>
                </c:pt>
                <c:pt idx="157">
                  <c:v>2548</c:v>
                </c:pt>
                <c:pt idx="158">
                  <c:v>2466</c:v>
                </c:pt>
                <c:pt idx="159">
                  <c:v>2383</c:v>
                </c:pt>
                <c:pt idx="160">
                  <c:v>2301</c:v>
                </c:pt>
                <c:pt idx="161">
                  <c:v>2219</c:v>
                </c:pt>
                <c:pt idx="162">
                  <c:v>2137</c:v>
                </c:pt>
                <c:pt idx="163">
                  <c:v>2055</c:v>
                </c:pt>
                <c:pt idx="164">
                  <c:v>1972</c:v>
                </c:pt>
                <c:pt idx="165">
                  <c:v>1890</c:v>
                </c:pt>
                <c:pt idx="166">
                  <c:v>1808</c:v>
                </c:pt>
                <c:pt idx="167">
                  <c:v>1726</c:v>
                </c:pt>
                <c:pt idx="168">
                  <c:v>1562</c:v>
                </c:pt>
                <c:pt idx="169">
                  <c:v>1397</c:v>
                </c:pt>
                <c:pt idx="170">
                  <c:v>2617</c:v>
                </c:pt>
                <c:pt idx="171">
                  <c:v>2538</c:v>
                </c:pt>
                <c:pt idx="172">
                  <c:v>2458</c:v>
                </c:pt>
                <c:pt idx="173">
                  <c:v>2379</c:v>
                </c:pt>
                <c:pt idx="174">
                  <c:v>2300</c:v>
                </c:pt>
                <c:pt idx="175">
                  <c:v>2220</c:v>
                </c:pt>
                <c:pt idx="176">
                  <c:v>2141</c:v>
                </c:pt>
                <c:pt idx="177">
                  <c:v>2062</c:v>
                </c:pt>
                <c:pt idx="178">
                  <c:v>1982</c:v>
                </c:pt>
                <c:pt idx="179">
                  <c:v>1903</c:v>
                </c:pt>
                <c:pt idx="180">
                  <c:v>1824</c:v>
                </c:pt>
                <c:pt idx="181">
                  <c:v>1745</c:v>
                </c:pt>
                <c:pt idx="182">
                  <c:v>1665</c:v>
                </c:pt>
                <c:pt idx="183">
                  <c:v>1507</c:v>
                </c:pt>
                <c:pt idx="184">
                  <c:v>1348</c:v>
                </c:pt>
                <c:pt idx="185">
                  <c:v>2342</c:v>
                </c:pt>
                <c:pt idx="186">
                  <c:v>2271</c:v>
                </c:pt>
                <c:pt idx="187">
                  <c:v>2200</c:v>
                </c:pt>
                <c:pt idx="188">
                  <c:v>2129</c:v>
                </c:pt>
                <c:pt idx="189">
                  <c:v>2058</c:v>
                </c:pt>
                <c:pt idx="190">
                  <c:v>1987</c:v>
                </c:pt>
                <c:pt idx="191">
                  <c:v>1916</c:v>
                </c:pt>
                <c:pt idx="192">
                  <c:v>1845</c:v>
                </c:pt>
                <c:pt idx="193">
                  <c:v>1774</c:v>
                </c:pt>
                <c:pt idx="194">
                  <c:v>1703</c:v>
                </c:pt>
                <c:pt idx="195">
                  <c:v>1632</c:v>
                </c:pt>
                <c:pt idx="196">
                  <c:v>1561</c:v>
                </c:pt>
                <c:pt idx="197">
                  <c:v>1490</c:v>
                </c:pt>
                <c:pt idx="198">
                  <c:v>1348</c:v>
                </c:pt>
                <c:pt idx="199">
                  <c:v>1206</c:v>
                </c:pt>
                <c:pt idx="200">
                  <c:v>2462</c:v>
                </c:pt>
                <c:pt idx="201">
                  <c:v>2389</c:v>
                </c:pt>
                <c:pt idx="202">
                  <c:v>2317</c:v>
                </c:pt>
                <c:pt idx="203">
                  <c:v>2245</c:v>
                </c:pt>
                <c:pt idx="204">
                  <c:v>2172</c:v>
                </c:pt>
                <c:pt idx="205">
                  <c:v>2100</c:v>
                </c:pt>
                <c:pt idx="206">
                  <c:v>2027</c:v>
                </c:pt>
                <c:pt idx="207">
                  <c:v>1955</c:v>
                </c:pt>
                <c:pt idx="208">
                  <c:v>1883</c:v>
                </c:pt>
                <c:pt idx="209">
                  <c:v>1810</c:v>
                </c:pt>
                <c:pt idx="210">
                  <c:v>1738</c:v>
                </c:pt>
                <c:pt idx="211">
                  <c:v>2733</c:v>
                </c:pt>
                <c:pt idx="212">
                  <c:v>2653</c:v>
                </c:pt>
                <c:pt idx="213">
                  <c:v>2572</c:v>
                </c:pt>
                <c:pt idx="214">
                  <c:v>2492</c:v>
                </c:pt>
                <c:pt idx="215">
                  <c:v>2412</c:v>
                </c:pt>
                <c:pt idx="216">
                  <c:v>2331</c:v>
                </c:pt>
                <c:pt idx="217">
                  <c:v>2251</c:v>
                </c:pt>
                <c:pt idx="218">
                  <c:v>2170</c:v>
                </c:pt>
                <c:pt idx="219">
                  <c:v>2090</c:v>
                </c:pt>
                <c:pt idx="220">
                  <c:v>2010</c:v>
                </c:pt>
                <c:pt idx="221">
                  <c:v>1929</c:v>
                </c:pt>
                <c:pt idx="222">
                  <c:v>2771</c:v>
                </c:pt>
                <c:pt idx="223">
                  <c:v>2689</c:v>
                </c:pt>
                <c:pt idx="224">
                  <c:v>2608</c:v>
                </c:pt>
                <c:pt idx="225">
                  <c:v>2526</c:v>
                </c:pt>
                <c:pt idx="226">
                  <c:v>2445</c:v>
                </c:pt>
                <c:pt idx="227">
                  <c:v>2363</c:v>
                </c:pt>
                <c:pt idx="228">
                  <c:v>2282</c:v>
                </c:pt>
                <c:pt idx="229">
                  <c:v>2200</c:v>
                </c:pt>
                <c:pt idx="230">
                  <c:v>2119</c:v>
                </c:pt>
                <c:pt idx="231">
                  <c:v>2037</c:v>
                </c:pt>
                <c:pt idx="232">
                  <c:v>1956</c:v>
                </c:pt>
                <c:pt idx="233">
                  <c:v>2697</c:v>
                </c:pt>
                <c:pt idx="234">
                  <c:v>2617</c:v>
                </c:pt>
                <c:pt idx="235">
                  <c:v>2538</c:v>
                </c:pt>
                <c:pt idx="236">
                  <c:v>2459</c:v>
                </c:pt>
                <c:pt idx="237">
                  <c:v>2379</c:v>
                </c:pt>
                <c:pt idx="238">
                  <c:v>2300</c:v>
                </c:pt>
                <c:pt idx="239">
                  <c:v>2221</c:v>
                </c:pt>
                <c:pt idx="240">
                  <c:v>2142</c:v>
                </c:pt>
                <c:pt idx="241">
                  <c:v>2062</c:v>
                </c:pt>
                <c:pt idx="242">
                  <c:v>1983</c:v>
                </c:pt>
                <c:pt idx="243">
                  <c:v>1904</c:v>
                </c:pt>
                <c:pt idx="244">
                  <c:v>2435</c:v>
                </c:pt>
                <c:pt idx="245">
                  <c:v>2363</c:v>
                </c:pt>
                <c:pt idx="246">
                  <c:v>2292</c:v>
                </c:pt>
                <c:pt idx="247">
                  <c:v>2220</c:v>
                </c:pt>
                <c:pt idx="248">
                  <c:v>2148</c:v>
                </c:pt>
                <c:pt idx="249">
                  <c:v>2077</c:v>
                </c:pt>
                <c:pt idx="250">
                  <c:v>2005</c:v>
                </c:pt>
                <c:pt idx="251">
                  <c:v>1934</c:v>
                </c:pt>
                <c:pt idx="252">
                  <c:v>1862</c:v>
                </c:pt>
                <c:pt idx="253">
                  <c:v>1790</c:v>
                </c:pt>
                <c:pt idx="254">
                  <c:v>1719</c:v>
                </c:pt>
                <c:pt idx="255">
                  <c:v>2334</c:v>
                </c:pt>
                <c:pt idx="256">
                  <c:v>2261</c:v>
                </c:pt>
                <c:pt idx="257">
                  <c:v>2188</c:v>
                </c:pt>
                <c:pt idx="258">
                  <c:v>2115</c:v>
                </c:pt>
                <c:pt idx="259">
                  <c:v>2042</c:v>
                </c:pt>
                <c:pt idx="260">
                  <c:v>1969</c:v>
                </c:pt>
                <c:pt idx="261">
                  <c:v>1896</c:v>
                </c:pt>
                <c:pt idx="262">
                  <c:v>1823</c:v>
                </c:pt>
                <c:pt idx="263">
                  <c:v>1750</c:v>
                </c:pt>
                <c:pt idx="264">
                  <c:v>1677</c:v>
                </c:pt>
                <c:pt idx="265">
                  <c:v>1604</c:v>
                </c:pt>
                <c:pt idx="266">
                  <c:v>1531</c:v>
                </c:pt>
                <c:pt idx="267">
                  <c:v>1386</c:v>
                </c:pt>
                <c:pt idx="268">
                  <c:v>1313</c:v>
                </c:pt>
                <c:pt idx="269">
                  <c:v>1240</c:v>
                </c:pt>
                <c:pt idx="270">
                  <c:v>1021</c:v>
                </c:pt>
                <c:pt idx="271">
                  <c:v>2602</c:v>
                </c:pt>
                <c:pt idx="272">
                  <c:v>2520</c:v>
                </c:pt>
                <c:pt idx="273">
                  <c:v>2439</c:v>
                </c:pt>
                <c:pt idx="274">
                  <c:v>2358</c:v>
                </c:pt>
                <c:pt idx="275">
                  <c:v>2277</c:v>
                </c:pt>
                <c:pt idx="276">
                  <c:v>2195</c:v>
                </c:pt>
                <c:pt idx="277">
                  <c:v>2114</c:v>
                </c:pt>
                <c:pt idx="278">
                  <c:v>2033</c:v>
                </c:pt>
                <c:pt idx="279">
                  <c:v>1951</c:v>
                </c:pt>
                <c:pt idx="280">
                  <c:v>1870</c:v>
                </c:pt>
                <c:pt idx="281">
                  <c:v>1789</c:v>
                </c:pt>
                <c:pt idx="282">
                  <c:v>1707</c:v>
                </c:pt>
                <c:pt idx="283">
                  <c:v>1545</c:v>
                </c:pt>
                <c:pt idx="284">
                  <c:v>1464</c:v>
                </c:pt>
                <c:pt idx="285">
                  <c:v>1382</c:v>
                </c:pt>
                <c:pt idx="286">
                  <c:v>1138</c:v>
                </c:pt>
                <c:pt idx="287">
                  <c:v>2638</c:v>
                </c:pt>
                <c:pt idx="288">
                  <c:v>2556</c:v>
                </c:pt>
                <c:pt idx="289">
                  <c:v>2473</c:v>
                </c:pt>
                <c:pt idx="290">
                  <c:v>2391</c:v>
                </c:pt>
                <c:pt idx="291">
                  <c:v>2309</c:v>
                </c:pt>
                <c:pt idx="292">
                  <c:v>2226</c:v>
                </c:pt>
                <c:pt idx="293">
                  <c:v>2144</c:v>
                </c:pt>
                <c:pt idx="294">
                  <c:v>2061</c:v>
                </c:pt>
                <c:pt idx="295">
                  <c:v>1979</c:v>
                </c:pt>
                <c:pt idx="296">
                  <c:v>1896</c:v>
                </c:pt>
                <c:pt idx="297">
                  <c:v>1814</c:v>
                </c:pt>
                <c:pt idx="298">
                  <c:v>1731</c:v>
                </c:pt>
                <c:pt idx="299">
                  <c:v>1567</c:v>
                </c:pt>
                <c:pt idx="300">
                  <c:v>1484</c:v>
                </c:pt>
                <c:pt idx="301">
                  <c:v>1402</c:v>
                </c:pt>
                <c:pt idx="302">
                  <c:v>1154</c:v>
                </c:pt>
                <c:pt idx="303">
                  <c:v>2567</c:v>
                </c:pt>
                <c:pt idx="304">
                  <c:v>2487</c:v>
                </c:pt>
                <c:pt idx="305">
                  <c:v>2407</c:v>
                </c:pt>
                <c:pt idx="306">
                  <c:v>2327</c:v>
                </c:pt>
                <c:pt idx="307">
                  <c:v>2246</c:v>
                </c:pt>
                <c:pt idx="308">
                  <c:v>2166</c:v>
                </c:pt>
                <c:pt idx="309">
                  <c:v>2086</c:v>
                </c:pt>
                <c:pt idx="310">
                  <c:v>2006</c:v>
                </c:pt>
                <c:pt idx="311">
                  <c:v>1926</c:v>
                </c:pt>
                <c:pt idx="312">
                  <c:v>1845</c:v>
                </c:pt>
                <c:pt idx="313">
                  <c:v>1765</c:v>
                </c:pt>
                <c:pt idx="314">
                  <c:v>1685</c:v>
                </c:pt>
                <c:pt idx="315">
                  <c:v>1524</c:v>
                </c:pt>
                <c:pt idx="316">
                  <c:v>1444</c:v>
                </c:pt>
                <c:pt idx="317">
                  <c:v>1364</c:v>
                </c:pt>
                <c:pt idx="318">
                  <c:v>1123</c:v>
                </c:pt>
                <c:pt idx="319">
                  <c:v>2312</c:v>
                </c:pt>
                <c:pt idx="320">
                  <c:v>2240</c:v>
                </c:pt>
                <c:pt idx="321">
                  <c:v>2168</c:v>
                </c:pt>
                <c:pt idx="322">
                  <c:v>2095</c:v>
                </c:pt>
                <c:pt idx="323">
                  <c:v>2023</c:v>
                </c:pt>
                <c:pt idx="324">
                  <c:v>1951</c:v>
                </c:pt>
                <c:pt idx="325">
                  <c:v>1879</c:v>
                </c:pt>
                <c:pt idx="326">
                  <c:v>1806</c:v>
                </c:pt>
                <c:pt idx="327">
                  <c:v>1734</c:v>
                </c:pt>
                <c:pt idx="328">
                  <c:v>1662</c:v>
                </c:pt>
                <c:pt idx="329">
                  <c:v>1590</c:v>
                </c:pt>
                <c:pt idx="330">
                  <c:v>1517</c:v>
                </c:pt>
                <c:pt idx="331">
                  <c:v>1373</c:v>
                </c:pt>
                <c:pt idx="332">
                  <c:v>1301</c:v>
                </c:pt>
                <c:pt idx="333">
                  <c:v>1228</c:v>
                </c:pt>
                <c:pt idx="334">
                  <c:v>1012</c:v>
                </c:pt>
                <c:pt idx="335">
                  <c:v>2427</c:v>
                </c:pt>
                <c:pt idx="336">
                  <c:v>2356</c:v>
                </c:pt>
                <c:pt idx="337">
                  <c:v>2284</c:v>
                </c:pt>
                <c:pt idx="338">
                  <c:v>2213</c:v>
                </c:pt>
                <c:pt idx="339">
                  <c:v>2142</c:v>
                </c:pt>
                <c:pt idx="340">
                  <c:v>2651</c:v>
                </c:pt>
                <c:pt idx="341">
                  <c:v>2573</c:v>
                </c:pt>
                <c:pt idx="342">
                  <c:v>2495</c:v>
                </c:pt>
                <c:pt idx="343">
                  <c:v>2417</c:v>
                </c:pt>
                <c:pt idx="344">
                  <c:v>2339</c:v>
                </c:pt>
                <c:pt idx="345">
                  <c:v>2683</c:v>
                </c:pt>
                <c:pt idx="346">
                  <c:v>2604</c:v>
                </c:pt>
                <c:pt idx="347">
                  <c:v>2525</c:v>
                </c:pt>
                <c:pt idx="348">
                  <c:v>2446</c:v>
                </c:pt>
                <c:pt idx="349">
                  <c:v>2367</c:v>
                </c:pt>
                <c:pt idx="350">
                  <c:v>2612</c:v>
                </c:pt>
                <c:pt idx="351">
                  <c:v>2535</c:v>
                </c:pt>
                <c:pt idx="352">
                  <c:v>2458</c:v>
                </c:pt>
                <c:pt idx="353">
                  <c:v>2381</c:v>
                </c:pt>
                <c:pt idx="354">
                  <c:v>2305</c:v>
                </c:pt>
                <c:pt idx="355">
                  <c:v>2390</c:v>
                </c:pt>
                <c:pt idx="356">
                  <c:v>2320</c:v>
                </c:pt>
                <c:pt idx="357">
                  <c:v>2250</c:v>
                </c:pt>
                <c:pt idx="358">
                  <c:v>2179</c:v>
                </c:pt>
                <c:pt idx="359">
                  <c:v>2109</c:v>
                </c:pt>
                <c:pt idx="360">
                  <c:v>2436</c:v>
                </c:pt>
                <c:pt idx="361">
                  <c:v>2362</c:v>
                </c:pt>
                <c:pt idx="362">
                  <c:v>2289</c:v>
                </c:pt>
                <c:pt idx="363">
                  <c:v>2215</c:v>
                </c:pt>
                <c:pt idx="364">
                  <c:v>2141</c:v>
                </c:pt>
                <c:pt idx="365">
                  <c:v>2067</c:v>
                </c:pt>
                <c:pt idx="366">
                  <c:v>1993</c:v>
                </c:pt>
                <c:pt idx="367">
                  <c:v>1919</c:v>
                </c:pt>
                <c:pt idx="368">
                  <c:v>1846</c:v>
                </c:pt>
                <c:pt idx="369">
                  <c:v>1772</c:v>
                </c:pt>
                <c:pt idx="370">
                  <c:v>2655</c:v>
                </c:pt>
                <c:pt idx="371">
                  <c:v>2575</c:v>
                </c:pt>
                <c:pt idx="372">
                  <c:v>2494</c:v>
                </c:pt>
                <c:pt idx="373">
                  <c:v>2414</c:v>
                </c:pt>
                <c:pt idx="374">
                  <c:v>2333</c:v>
                </c:pt>
                <c:pt idx="375">
                  <c:v>2253</c:v>
                </c:pt>
                <c:pt idx="376">
                  <c:v>2172</c:v>
                </c:pt>
                <c:pt idx="377">
                  <c:v>2092</c:v>
                </c:pt>
                <c:pt idx="378">
                  <c:v>2011</c:v>
                </c:pt>
                <c:pt idx="379">
                  <c:v>1931</c:v>
                </c:pt>
                <c:pt idx="380">
                  <c:v>2652</c:v>
                </c:pt>
                <c:pt idx="381">
                  <c:v>2572</c:v>
                </c:pt>
                <c:pt idx="382">
                  <c:v>2491</c:v>
                </c:pt>
                <c:pt idx="383">
                  <c:v>2411</c:v>
                </c:pt>
                <c:pt idx="384">
                  <c:v>2331</c:v>
                </c:pt>
                <c:pt idx="385">
                  <c:v>2250</c:v>
                </c:pt>
                <c:pt idx="386">
                  <c:v>2170</c:v>
                </c:pt>
                <c:pt idx="387">
                  <c:v>2090</c:v>
                </c:pt>
                <c:pt idx="388">
                  <c:v>2009</c:v>
                </c:pt>
                <c:pt idx="389">
                  <c:v>1929</c:v>
                </c:pt>
                <c:pt idx="390">
                  <c:v>2539</c:v>
                </c:pt>
                <c:pt idx="391">
                  <c:v>2462</c:v>
                </c:pt>
                <c:pt idx="392">
                  <c:v>2385</c:v>
                </c:pt>
                <c:pt idx="393">
                  <c:v>2308</c:v>
                </c:pt>
                <c:pt idx="394">
                  <c:v>2231</c:v>
                </c:pt>
                <c:pt idx="395">
                  <c:v>2154</c:v>
                </c:pt>
                <c:pt idx="396">
                  <c:v>2077</c:v>
                </c:pt>
                <c:pt idx="397">
                  <c:v>2000</c:v>
                </c:pt>
                <c:pt idx="398">
                  <c:v>1923</c:v>
                </c:pt>
                <c:pt idx="399">
                  <c:v>1846</c:v>
                </c:pt>
                <c:pt idx="400">
                  <c:v>2276</c:v>
                </c:pt>
                <c:pt idx="401">
                  <c:v>2207</c:v>
                </c:pt>
                <c:pt idx="402">
                  <c:v>2138</c:v>
                </c:pt>
                <c:pt idx="403">
                  <c:v>2069</c:v>
                </c:pt>
                <c:pt idx="404">
                  <c:v>2000</c:v>
                </c:pt>
                <c:pt idx="405">
                  <c:v>1931</c:v>
                </c:pt>
                <c:pt idx="406">
                  <c:v>1862</c:v>
                </c:pt>
                <c:pt idx="407">
                  <c:v>1793</c:v>
                </c:pt>
                <c:pt idx="408">
                  <c:v>1724</c:v>
                </c:pt>
                <c:pt idx="409">
                  <c:v>1655</c:v>
                </c:pt>
                <c:pt idx="410">
                  <c:v>2504</c:v>
                </c:pt>
                <c:pt idx="411">
                  <c:v>2430</c:v>
                </c:pt>
                <c:pt idx="412">
                  <c:v>2357</c:v>
                </c:pt>
                <c:pt idx="413">
                  <c:v>2283</c:v>
                </c:pt>
                <c:pt idx="414">
                  <c:v>2209</c:v>
                </c:pt>
                <c:pt idx="415">
                  <c:v>2136</c:v>
                </c:pt>
                <c:pt idx="416">
                  <c:v>2062</c:v>
                </c:pt>
                <c:pt idx="417">
                  <c:v>1988</c:v>
                </c:pt>
                <c:pt idx="418">
                  <c:v>1915</c:v>
                </c:pt>
                <c:pt idx="419">
                  <c:v>1841</c:v>
                </c:pt>
                <c:pt idx="420">
                  <c:v>1768</c:v>
                </c:pt>
                <c:pt idx="421">
                  <c:v>2740</c:v>
                </c:pt>
                <c:pt idx="422">
                  <c:v>2660</c:v>
                </c:pt>
                <c:pt idx="423">
                  <c:v>2579</c:v>
                </c:pt>
                <c:pt idx="424">
                  <c:v>2498</c:v>
                </c:pt>
                <c:pt idx="425">
                  <c:v>2418</c:v>
                </c:pt>
                <c:pt idx="426">
                  <c:v>2337</c:v>
                </c:pt>
                <c:pt idx="427">
                  <c:v>2257</c:v>
                </c:pt>
                <c:pt idx="428">
                  <c:v>2176</c:v>
                </c:pt>
                <c:pt idx="429">
                  <c:v>2095</c:v>
                </c:pt>
                <c:pt idx="430">
                  <c:v>2015</c:v>
                </c:pt>
                <c:pt idx="431">
                  <c:v>1934</c:v>
                </c:pt>
                <c:pt idx="432">
                  <c:v>2740</c:v>
                </c:pt>
                <c:pt idx="433">
                  <c:v>2659</c:v>
                </c:pt>
                <c:pt idx="434">
                  <c:v>2579</c:v>
                </c:pt>
                <c:pt idx="435">
                  <c:v>2498</c:v>
                </c:pt>
                <c:pt idx="436">
                  <c:v>2418</c:v>
                </c:pt>
                <c:pt idx="437">
                  <c:v>2337</c:v>
                </c:pt>
                <c:pt idx="438">
                  <c:v>2257</c:v>
                </c:pt>
                <c:pt idx="439">
                  <c:v>2176</c:v>
                </c:pt>
                <c:pt idx="440">
                  <c:v>2095</c:v>
                </c:pt>
                <c:pt idx="441">
                  <c:v>2015</c:v>
                </c:pt>
                <c:pt idx="442">
                  <c:v>1934</c:v>
                </c:pt>
                <c:pt idx="443">
                  <c:v>2625</c:v>
                </c:pt>
                <c:pt idx="444">
                  <c:v>2547</c:v>
                </c:pt>
                <c:pt idx="445">
                  <c:v>2470</c:v>
                </c:pt>
                <c:pt idx="446">
                  <c:v>2393</c:v>
                </c:pt>
                <c:pt idx="447">
                  <c:v>2316</c:v>
                </c:pt>
                <c:pt idx="448">
                  <c:v>2239</c:v>
                </c:pt>
                <c:pt idx="449">
                  <c:v>2161</c:v>
                </c:pt>
                <c:pt idx="450">
                  <c:v>2084</c:v>
                </c:pt>
                <c:pt idx="451">
                  <c:v>2007</c:v>
                </c:pt>
                <c:pt idx="452">
                  <c:v>1930</c:v>
                </c:pt>
                <c:pt idx="453">
                  <c:v>1853</c:v>
                </c:pt>
                <c:pt idx="454">
                  <c:v>2348</c:v>
                </c:pt>
                <c:pt idx="455">
                  <c:v>2278</c:v>
                </c:pt>
                <c:pt idx="456">
                  <c:v>2209</c:v>
                </c:pt>
                <c:pt idx="457">
                  <c:v>2140</c:v>
                </c:pt>
                <c:pt idx="458">
                  <c:v>2071</c:v>
                </c:pt>
                <c:pt idx="459">
                  <c:v>2002</c:v>
                </c:pt>
                <c:pt idx="460">
                  <c:v>1933</c:v>
                </c:pt>
                <c:pt idx="461">
                  <c:v>1864</c:v>
                </c:pt>
                <c:pt idx="462">
                  <c:v>1795</c:v>
                </c:pt>
                <c:pt idx="463">
                  <c:v>1726</c:v>
                </c:pt>
                <c:pt idx="464">
                  <c:v>1657</c:v>
                </c:pt>
                <c:pt idx="465">
                  <c:v>2290</c:v>
                </c:pt>
                <c:pt idx="466">
                  <c:v>2220</c:v>
                </c:pt>
                <c:pt idx="467">
                  <c:v>2151</c:v>
                </c:pt>
                <c:pt idx="468">
                  <c:v>2518</c:v>
                </c:pt>
                <c:pt idx="469">
                  <c:v>2441</c:v>
                </c:pt>
                <c:pt idx="470">
                  <c:v>2365</c:v>
                </c:pt>
                <c:pt idx="471">
                  <c:v>2589</c:v>
                </c:pt>
                <c:pt idx="472">
                  <c:v>2510</c:v>
                </c:pt>
                <c:pt idx="473">
                  <c:v>2432</c:v>
                </c:pt>
                <c:pt idx="474">
                  <c:v>2565</c:v>
                </c:pt>
                <c:pt idx="475">
                  <c:v>2487</c:v>
                </c:pt>
                <c:pt idx="476">
                  <c:v>2409</c:v>
                </c:pt>
                <c:pt idx="477">
                  <c:v>2397</c:v>
                </c:pt>
                <c:pt idx="478">
                  <c:v>2325</c:v>
                </c:pt>
                <c:pt idx="479">
                  <c:v>2252</c:v>
                </c:pt>
                <c:pt idx="480">
                  <c:v>2329</c:v>
                </c:pt>
                <c:pt idx="481">
                  <c:v>2260</c:v>
                </c:pt>
                <c:pt idx="482">
                  <c:v>2192</c:v>
                </c:pt>
                <c:pt idx="483">
                  <c:v>2123</c:v>
                </c:pt>
                <c:pt idx="484">
                  <c:v>2578</c:v>
                </c:pt>
                <c:pt idx="485">
                  <c:v>2502</c:v>
                </c:pt>
                <c:pt idx="486">
                  <c:v>2427</c:v>
                </c:pt>
                <c:pt idx="487">
                  <c:v>2351</c:v>
                </c:pt>
                <c:pt idx="488">
                  <c:v>2676</c:v>
                </c:pt>
                <c:pt idx="489">
                  <c:v>2597</c:v>
                </c:pt>
                <c:pt idx="490">
                  <c:v>2518</c:v>
                </c:pt>
                <c:pt idx="491">
                  <c:v>2440</c:v>
                </c:pt>
                <c:pt idx="492">
                  <c:v>2675</c:v>
                </c:pt>
                <c:pt idx="493">
                  <c:v>2597</c:v>
                </c:pt>
                <c:pt idx="494">
                  <c:v>2518</c:v>
                </c:pt>
                <c:pt idx="495">
                  <c:v>2439</c:v>
                </c:pt>
                <c:pt idx="496">
                  <c:v>2518</c:v>
                </c:pt>
                <c:pt idx="497">
                  <c:v>2444</c:v>
                </c:pt>
                <c:pt idx="498">
                  <c:v>2370</c:v>
                </c:pt>
                <c:pt idx="499">
                  <c:v>2296</c:v>
                </c:pt>
                <c:pt idx="500">
                  <c:v>2323</c:v>
                </c:pt>
                <c:pt idx="501">
                  <c:v>2254</c:v>
                </c:pt>
                <c:pt idx="502">
                  <c:v>2186</c:v>
                </c:pt>
                <c:pt idx="503">
                  <c:v>2118</c:v>
                </c:pt>
                <c:pt idx="504">
                  <c:v>2049</c:v>
                </c:pt>
                <c:pt idx="505">
                  <c:v>2569</c:v>
                </c:pt>
                <c:pt idx="506">
                  <c:v>2494</c:v>
                </c:pt>
                <c:pt idx="507">
                  <c:v>2418</c:v>
                </c:pt>
                <c:pt idx="508">
                  <c:v>2342</c:v>
                </c:pt>
                <c:pt idx="509">
                  <c:v>2267</c:v>
                </c:pt>
                <c:pt idx="510">
                  <c:v>2675</c:v>
                </c:pt>
                <c:pt idx="511">
                  <c:v>2596</c:v>
                </c:pt>
                <c:pt idx="512">
                  <c:v>2517</c:v>
                </c:pt>
                <c:pt idx="513">
                  <c:v>2439</c:v>
                </c:pt>
                <c:pt idx="514">
                  <c:v>2360</c:v>
                </c:pt>
                <c:pt idx="515">
                  <c:v>2685</c:v>
                </c:pt>
                <c:pt idx="516">
                  <c:v>2606</c:v>
                </c:pt>
                <c:pt idx="517">
                  <c:v>2527</c:v>
                </c:pt>
                <c:pt idx="518">
                  <c:v>2448</c:v>
                </c:pt>
                <c:pt idx="519">
                  <c:v>2369</c:v>
                </c:pt>
                <c:pt idx="520">
                  <c:v>2543</c:v>
                </c:pt>
                <c:pt idx="521">
                  <c:v>2468</c:v>
                </c:pt>
                <c:pt idx="522">
                  <c:v>2393</c:v>
                </c:pt>
                <c:pt idx="523">
                  <c:v>2318</c:v>
                </c:pt>
                <c:pt idx="524">
                  <c:v>2243</c:v>
                </c:pt>
                <c:pt idx="525">
                  <c:v>2323</c:v>
                </c:pt>
                <c:pt idx="526">
                  <c:v>2254</c:v>
                </c:pt>
                <c:pt idx="527">
                  <c:v>2186</c:v>
                </c:pt>
                <c:pt idx="528">
                  <c:v>2118</c:v>
                </c:pt>
                <c:pt idx="529">
                  <c:v>2049</c:v>
                </c:pt>
                <c:pt idx="530">
                  <c:v>2569</c:v>
                </c:pt>
                <c:pt idx="531">
                  <c:v>2494</c:v>
                </c:pt>
                <c:pt idx="532">
                  <c:v>2418</c:v>
                </c:pt>
                <c:pt idx="533">
                  <c:v>2342</c:v>
                </c:pt>
                <c:pt idx="534">
                  <c:v>2267</c:v>
                </c:pt>
                <c:pt idx="535">
                  <c:v>2675</c:v>
                </c:pt>
                <c:pt idx="536">
                  <c:v>2596</c:v>
                </c:pt>
                <c:pt idx="537">
                  <c:v>2517</c:v>
                </c:pt>
                <c:pt idx="538">
                  <c:v>2439</c:v>
                </c:pt>
                <c:pt idx="539">
                  <c:v>2360</c:v>
                </c:pt>
                <c:pt idx="540">
                  <c:v>2685</c:v>
                </c:pt>
                <c:pt idx="541">
                  <c:v>2606</c:v>
                </c:pt>
                <c:pt idx="542">
                  <c:v>2527</c:v>
                </c:pt>
                <c:pt idx="543">
                  <c:v>2448</c:v>
                </c:pt>
                <c:pt idx="544">
                  <c:v>2369</c:v>
                </c:pt>
                <c:pt idx="545">
                  <c:v>2543</c:v>
                </c:pt>
                <c:pt idx="546">
                  <c:v>2468</c:v>
                </c:pt>
                <c:pt idx="547">
                  <c:v>2393</c:v>
                </c:pt>
                <c:pt idx="548">
                  <c:v>2318</c:v>
                </c:pt>
                <c:pt idx="549">
                  <c:v>2243</c:v>
                </c:pt>
                <c:pt idx="550">
                  <c:v>2389</c:v>
                </c:pt>
                <c:pt idx="551">
                  <c:v>2319</c:v>
                </c:pt>
                <c:pt idx="552">
                  <c:v>2249</c:v>
                </c:pt>
                <c:pt idx="553">
                  <c:v>2178</c:v>
                </c:pt>
                <c:pt idx="554">
                  <c:v>2108</c:v>
                </c:pt>
                <c:pt idx="555">
                  <c:v>2623</c:v>
                </c:pt>
                <c:pt idx="556">
                  <c:v>2546</c:v>
                </c:pt>
                <c:pt idx="557">
                  <c:v>2468</c:v>
                </c:pt>
                <c:pt idx="558">
                  <c:v>2391</c:v>
                </c:pt>
                <c:pt idx="559">
                  <c:v>2314</c:v>
                </c:pt>
                <c:pt idx="560">
                  <c:v>2689</c:v>
                </c:pt>
                <c:pt idx="561">
                  <c:v>2610</c:v>
                </c:pt>
                <c:pt idx="562">
                  <c:v>2531</c:v>
                </c:pt>
                <c:pt idx="563">
                  <c:v>2452</c:v>
                </c:pt>
                <c:pt idx="564">
                  <c:v>2373</c:v>
                </c:pt>
                <c:pt idx="565">
                  <c:v>2656</c:v>
                </c:pt>
                <c:pt idx="566">
                  <c:v>2578</c:v>
                </c:pt>
                <c:pt idx="567">
                  <c:v>2500</c:v>
                </c:pt>
                <c:pt idx="568">
                  <c:v>2422</c:v>
                </c:pt>
                <c:pt idx="569">
                  <c:v>2344</c:v>
                </c:pt>
                <c:pt idx="570">
                  <c:v>2472</c:v>
                </c:pt>
                <c:pt idx="571">
                  <c:v>2400</c:v>
                </c:pt>
                <c:pt idx="572">
                  <c:v>2327</c:v>
                </c:pt>
                <c:pt idx="573">
                  <c:v>2254</c:v>
                </c:pt>
                <c:pt idx="574">
                  <c:v>2182</c:v>
                </c:pt>
                <c:pt idx="575">
                  <c:v>2439</c:v>
                </c:pt>
                <c:pt idx="576">
                  <c:v>2367</c:v>
                </c:pt>
                <c:pt idx="577">
                  <c:v>2295</c:v>
                </c:pt>
                <c:pt idx="578">
                  <c:v>2224</c:v>
                </c:pt>
                <c:pt idx="579">
                  <c:v>2152</c:v>
                </c:pt>
                <c:pt idx="580">
                  <c:v>2080</c:v>
                </c:pt>
                <c:pt idx="581">
                  <c:v>2693</c:v>
                </c:pt>
                <c:pt idx="582">
                  <c:v>2613</c:v>
                </c:pt>
                <c:pt idx="583">
                  <c:v>2534</c:v>
                </c:pt>
                <c:pt idx="584">
                  <c:v>2455</c:v>
                </c:pt>
                <c:pt idx="585">
                  <c:v>2376</c:v>
                </c:pt>
                <c:pt idx="586">
                  <c:v>2297</c:v>
                </c:pt>
                <c:pt idx="587">
                  <c:v>2731</c:v>
                </c:pt>
                <c:pt idx="588">
                  <c:v>2650</c:v>
                </c:pt>
                <c:pt idx="589">
                  <c:v>2570</c:v>
                </c:pt>
                <c:pt idx="590">
                  <c:v>2490</c:v>
                </c:pt>
                <c:pt idx="591">
                  <c:v>2409</c:v>
                </c:pt>
                <c:pt idx="592">
                  <c:v>2329</c:v>
                </c:pt>
                <c:pt idx="593">
                  <c:v>2661</c:v>
                </c:pt>
                <c:pt idx="594">
                  <c:v>2583</c:v>
                </c:pt>
                <c:pt idx="595">
                  <c:v>2505</c:v>
                </c:pt>
                <c:pt idx="596">
                  <c:v>2427</c:v>
                </c:pt>
                <c:pt idx="597">
                  <c:v>2348</c:v>
                </c:pt>
                <c:pt idx="598">
                  <c:v>2270</c:v>
                </c:pt>
                <c:pt idx="599">
                  <c:v>2418</c:v>
                </c:pt>
                <c:pt idx="600">
                  <c:v>2347</c:v>
                </c:pt>
                <c:pt idx="601">
                  <c:v>2276</c:v>
                </c:pt>
                <c:pt idx="602">
                  <c:v>2205</c:v>
                </c:pt>
                <c:pt idx="603">
                  <c:v>2134</c:v>
                </c:pt>
                <c:pt idx="604">
                  <c:v>2062</c:v>
                </c:pt>
                <c:pt idx="605">
                  <c:v>4747</c:v>
                </c:pt>
                <c:pt idx="606">
                  <c:v>4612</c:v>
                </c:pt>
                <c:pt idx="607">
                  <c:v>4476</c:v>
                </c:pt>
                <c:pt idx="608">
                  <c:v>4341</c:v>
                </c:pt>
                <c:pt idx="609">
                  <c:v>5321</c:v>
                </c:pt>
                <c:pt idx="610">
                  <c:v>5169</c:v>
                </c:pt>
                <c:pt idx="611">
                  <c:v>5017</c:v>
                </c:pt>
                <c:pt idx="612">
                  <c:v>4865</c:v>
                </c:pt>
                <c:pt idx="613">
                  <c:v>5570</c:v>
                </c:pt>
                <c:pt idx="614">
                  <c:v>5411</c:v>
                </c:pt>
                <c:pt idx="615">
                  <c:v>5252</c:v>
                </c:pt>
                <c:pt idx="616">
                  <c:v>5093</c:v>
                </c:pt>
                <c:pt idx="617">
                  <c:v>5593</c:v>
                </c:pt>
                <c:pt idx="618">
                  <c:v>5433</c:v>
                </c:pt>
                <c:pt idx="619">
                  <c:v>5274</c:v>
                </c:pt>
                <c:pt idx="620">
                  <c:v>5114</c:v>
                </c:pt>
                <c:pt idx="621">
                  <c:v>5259</c:v>
                </c:pt>
                <c:pt idx="622">
                  <c:v>5109</c:v>
                </c:pt>
                <c:pt idx="623">
                  <c:v>4959</c:v>
                </c:pt>
                <c:pt idx="624">
                  <c:v>4808</c:v>
                </c:pt>
                <c:pt idx="625">
                  <c:v>4614</c:v>
                </c:pt>
                <c:pt idx="626">
                  <c:v>4478</c:v>
                </c:pt>
                <c:pt idx="627">
                  <c:v>4343</c:v>
                </c:pt>
                <c:pt idx="628">
                  <c:v>4207</c:v>
                </c:pt>
                <c:pt idx="629">
                  <c:v>4071</c:v>
                </c:pt>
                <c:pt idx="630">
                  <c:v>5161</c:v>
                </c:pt>
                <c:pt idx="631">
                  <c:v>5009</c:v>
                </c:pt>
                <c:pt idx="632">
                  <c:v>4857</c:v>
                </c:pt>
                <c:pt idx="633">
                  <c:v>4705</c:v>
                </c:pt>
                <c:pt idx="634">
                  <c:v>4553</c:v>
                </c:pt>
                <c:pt idx="635">
                  <c:v>5408</c:v>
                </c:pt>
                <c:pt idx="636">
                  <c:v>5249</c:v>
                </c:pt>
                <c:pt idx="637">
                  <c:v>5090</c:v>
                </c:pt>
                <c:pt idx="638">
                  <c:v>4931</c:v>
                </c:pt>
                <c:pt idx="639">
                  <c:v>4772</c:v>
                </c:pt>
                <c:pt idx="640">
                  <c:v>5444</c:v>
                </c:pt>
                <c:pt idx="641">
                  <c:v>5283</c:v>
                </c:pt>
                <c:pt idx="642">
                  <c:v>5123</c:v>
                </c:pt>
                <c:pt idx="643">
                  <c:v>4963</c:v>
                </c:pt>
                <c:pt idx="644">
                  <c:v>4803</c:v>
                </c:pt>
                <c:pt idx="645">
                  <c:v>5140</c:v>
                </c:pt>
                <c:pt idx="646">
                  <c:v>4989</c:v>
                </c:pt>
                <c:pt idx="647">
                  <c:v>4837</c:v>
                </c:pt>
                <c:pt idx="648">
                  <c:v>4686</c:v>
                </c:pt>
                <c:pt idx="649">
                  <c:v>4535</c:v>
                </c:pt>
                <c:pt idx="650">
                  <c:v>4614</c:v>
                </c:pt>
                <c:pt idx="651">
                  <c:v>4478</c:v>
                </c:pt>
                <c:pt idx="652">
                  <c:v>4343</c:v>
                </c:pt>
                <c:pt idx="653">
                  <c:v>4207</c:v>
                </c:pt>
                <c:pt idx="654">
                  <c:v>4071</c:v>
                </c:pt>
                <c:pt idx="655">
                  <c:v>5161</c:v>
                </c:pt>
                <c:pt idx="656">
                  <c:v>5009</c:v>
                </c:pt>
                <c:pt idx="657">
                  <c:v>4857</c:v>
                </c:pt>
                <c:pt idx="658">
                  <c:v>4705</c:v>
                </c:pt>
                <c:pt idx="659">
                  <c:v>4553</c:v>
                </c:pt>
                <c:pt idx="660">
                  <c:v>5408</c:v>
                </c:pt>
                <c:pt idx="661">
                  <c:v>5249</c:v>
                </c:pt>
                <c:pt idx="662">
                  <c:v>5090</c:v>
                </c:pt>
                <c:pt idx="663">
                  <c:v>4931</c:v>
                </c:pt>
                <c:pt idx="664">
                  <c:v>4772</c:v>
                </c:pt>
                <c:pt idx="665">
                  <c:v>5444</c:v>
                </c:pt>
                <c:pt idx="666">
                  <c:v>5283</c:v>
                </c:pt>
                <c:pt idx="667">
                  <c:v>5123</c:v>
                </c:pt>
                <c:pt idx="668">
                  <c:v>4963</c:v>
                </c:pt>
                <c:pt idx="669">
                  <c:v>4803</c:v>
                </c:pt>
                <c:pt idx="670">
                  <c:v>5140</c:v>
                </c:pt>
                <c:pt idx="671">
                  <c:v>4989</c:v>
                </c:pt>
                <c:pt idx="672">
                  <c:v>4837</c:v>
                </c:pt>
                <c:pt idx="673">
                  <c:v>4686</c:v>
                </c:pt>
                <c:pt idx="674">
                  <c:v>4535</c:v>
                </c:pt>
                <c:pt idx="675">
                  <c:v>5009</c:v>
                </c:pt>
                <c:pt idx="676">
                  <c:v>4862</c:v>
                </c:pt>
                <c:pt idx="677">
                  <c:v>4715</c:v>
                </c:pt>
                <c:pt idx="678">
                  <c:v>4567</c:v>
                </c:pt>
                <c:pt idx="679">
                  <c:v>4420</c:v>
                </c:pt>
                <c:pt idx="680">
                  <c:v>4273</c:v>
                </c:pt>
                <c:pt idx="681">
                  <c:v>4125</c:v>
                </c:pt>
                <c:pt idx="682">
                  <c:v>3978</c:v>
                </c:pt>
                <c:pt idx="683">
                  <c:v>3831</c:v>
                </c:pt>
                <c:pt idx="684">
                  <c:v>3683</c:v>
                </c:pt>
                <c:pt idx="685">
                  <c:v>3536</c:v>
                </c:pt>
                <c:pt idx="686">
                  <c:v>5571</c:v>
                </c:pt>
                <c:pt idx="687">
                  <c:v>5407</c:v>
                </c:pt>
                <c:pt idx="688">
                  <c:v>5243</c:v>
                </c:pt>
                <c:pt idx="689">
                  <c:v>5079</c:v>
                </c:pt>
                <c:pt idx="690">
                  <c:v>4915</c:v>
                </c:pt>
                <c:pt idx="691">
                  <c:v>4751</c:v>
                </c:pt>
                <c:pt idx="692">
                  <c:v>4588</c:v>
                </c:pt>
                <c:pt idx="693">
                  <c:v>4424</c:v>
                </c:pt>
                <c:pt idx="694">
                  <c:v>4260</c:v>
                </c:pt>
                <c:pt idx="695">
                  <c:v>4096</c:v>
                </c:pt>
                <c:pt idx="696">
                  <c:v>3932</c:v>
                </c:pt>
                <c:pt idx="697">
                  <c:v>5596</c:v>
                </c:pt>
                <c:pt idx="698">
                  <c:v>5432</c:v>
                </c:pt>
                <c:pt idx="699">
                  <c:v>5267</c:v>
                </c:pt>
                <c:pt idx="700">
                  <c:v>5102</c:v>
                </c:pt>
                <c:pt idx="701">
                  <c:v>4938</c:v>
                </c:pt>
                <c:pt idx="702">
                  <c:v>4773</c:v>
                </c:pt>
                <c:pt idx="703">
                  <c:v>4609</c:v>
                </c:pt>
                <c:pt idx="704">
                  <c:v>4444</c:v>
                </c:pt>
                <c:pt idx="705">
                  <c:v>4279</c:v>
                </c:pt>
                <c:pt idx="706">
                  <c:v>4115</c:v>
                </c:pt>
                <c:pt idx="707">
                  <c:v>3950</c:v>
                </c:pt>
                <c:pt idx="708">
                  <c:v>5352</c:v>
                </c:pt>
                <c:pt idx="709">
                  <c:v>5195</c:v>
                </c:pt>
                <c:pt idx="710">
                  <c:v>5037</c:v>
                </c:pt>
                <c:pt idx="711">
                  <c:v>4880</c:v>
                </c:pt>
                <c:pt idx="712">
                  <c:v>4723</c:v>
                </c:pt>
                <c:pt idx="713">
                  <c:v>4565</c:v>
                </c:pt>
                <c:pt idx="714">
                  <c:v>4408</c:v>
                </c:pt>
                <c:pt idx="715">
                  <c:v>4250</c:v>
                </c:pt>
                <c:pt idx="716">
                  <c:v>4093</c:v>
                </c:pt>
                <c:pt idx="717">
                  <c:v>3936</c:v>
                </c:pt>
                <c:pt idx="718">
                  <c:v>3778</c:v>
                </c:pt>
                <c:pt idx="719">
                  <c:v>4737</c:v>
                </c:pt>
                <c:pt idx="720">
                  <c:v>4598</c:v>
                </c:pt>
                <c:pt idx="721">
                  <c:v>4458</c:v>
                </c:pt>
                <c:pt idx="722">
                  <c:v>4319</c:v>
                </c:pt>
                <c:pt idx="723">
                  <c:v>4180</c:v>
                </c:pt>
                <c:pt idx="724">
                  <c:v>4040</c:v>
                </c:pt>
                <c:pt idx="725">
                  <c:v>3901</c:v>
                </c:pt>
                <c:pt idx="726">
                  <c:v>3762</c:v>
                </c:pt>
                <c:pt idx="727">
                  <c:v>3622</c:v>
                </c:pt>
                <c:pt idx="728">
                  <c:v>3483</c:v>
                </c:pt>
                <c:pt idx="729">
                  <c:v>3344</c:v>
                </c:pt>
                <c:pt idx="730">
                  <c:v>4862</c:v>
                </c:pt>
                <c:pt idx="731">
                  <c:v>4715</c:v>
                </c:pt>
                <c:pt idx="732">
                  <c:v>4567</c:v>
                </c:pt>
                <c:pt idx="733">
                  <c:v>4420</c:v>
                </c:pt>
                <c:pt idx="734">
                  <c:v>4273</c:v>
                </c:pt>
                <c:pt idx="735">
                  <c:v>4125</c:v>
                </c:pt>
                <c:pt idx="736">
                  <c:v>3978</c:v>
                </c:pt>
                <c:pt idx="737">
                  <c:v>3831</c:v>
                </c:pt>
                <c:pt idx="738">
                  <c:v>3683</c:v>
                </c:pt>
                <c:pt idx="739">
                  <c:v>3536</c:v>
                </c:pt>
                <c:pt idx="740">
                  <c:v>3389</c:v>
                </c:pt>
                <c:pt idx="741">
                  <c:v>3241</c:v>
                </c:pt>
                <c:pt idx="742">
                  <c:v>3094</c:v>
                </c:pt>
                <c:pt idx="743">
                  <c:v>2799</c:v>
                </c:pt>
                <c:pt idx="744">
                  <c:v>2505</c:v>
                </c:pt>
                <c:pt idx="745">
                  <c:v>5437</c:v>
                </c:pt>
                <c:pt idx="746">
                  <c:v>5272</c:v>
                </c:pt>
                <c:pt idx="747">
                  <c:v>5108</c:v>
                </c:pt>
                <c:pt idx="748">
                  <c:v>4943</c:v>
                </c:pt>
                <c:pt idx="749">
                  <c:v>4778</c:v>
                </c:pt>
                <c:pt idx="750">
                  <c:v>4613</c:v>
                </c:pt>
                <c:pt idx="751">
                  <c:v>4449</c:v>
                </c:pt>
                <c:pt idx="752">
                  <c:v>4284</c:v>
                </c:pt>
                <c:pt idx="753">
                  <c:v>4119</c:v>
                </c:pt>
                <c:pt idx="754">
                  <c:v>3954</c:v>
                </c:pt>
                <c:pt idx="755">
                  <c:v>3790</c:v>
                </c:pt>
                <c:pt idx="756">
                  <c:v>3625</c:v>
                </c:pt>
                <c:pt idx="757">
                  <c:v>3460</c:v>
                </c:pt>
                <c:pt idx="758">
                  <c:v>3131</c:v>
                </c:pt>
                <c:pt idx="759">
                  <c:v>2801</c:v>
                </c:pt>
                <c:pt idx="760">
                  <c:v>5484</c:v>
                </c:pt>
                <c:pt idx="761">
                  <c:v>5318</c:v>
                </c:pt>
                <c:pt idx="762">
                  <c:v>5152</c:v>
                </c:pt>
                <c:pt idx="763">
                  <c:v>4985</c:v>
                </c:pt>
                <c:pt idx="764">
                  <c:v>4819</c:v>
                </c:pt>
                <c:pt idx="765">
                  <c:v>4653</c:v>
                </c:pt>
                <c:pt idx="766">
                  <c:v>4487</c:v>
                </c:pt>
                <c:pt idx="767">
                  <c:v>4321</c:v>
                </c:pt>
                <c:pt idx="768">
                  <c:v>4154</c:v>
                </c:pt>
                <c:pt idx="769">
                  <c:v>3988</c:v>
                </c:pt>
                <c:pt idx="770">
                  <c:v>3822</c:v>
                </c:pt>
                <c:pt idx="771">
                  <c:v>3656</c:v>
                </c:pt>
                <c:pt idx="772">
                  <c:v>3490</c:v>
                </c:pt>
                <c:pt idx="773">
                  <c:v>3157</c:v>
                </c:pt>
                <c:pt idx="774">
                  <c:v>2825</c:v>
                </c:pt>
                <c:pt idx="775">
                  <c:v>5269</c:v>
                </c:pt>
                <c:pt idx="776">
                  <c:v>5110</c:v>
                </c:pt>
                <c:pt idx="777">
                  <c:v>4950</c:v>
                </c:pt>
                <c:pt idx="778">
                  <c:v>4790</c:v>
                </c:pt>
                <c:pt idx="779">
                  <c:v>4631</c:v>
                </c:pt>
                <c:pt idx="780">
                  <c:v>4471</c:v>
                </c:pt>
                <c:pt idx="781">
                  <c:v>4311</c:v>
                </c:pt>
                <c:pt idx="782">
                  <c:v>4152</c:v>
                </c:pt>
                <c:pt idx="783">
                  <c:v>3992</c:v>
                </c:pt>
                <c:pt idx="784">
                  <c:v>3832</c:v>
                </c:pt>
                <c:pt idx="785">
                  <c:v>3673</c:v>
                </c:pt>
                <c:pt idx="786">
                  <c:v>3513</c:v>
                </c:pt>
                <c:pt idx="787">
                  <c:v>3353</c:v>
                </c:pt>
                <c:pt idx="788">
                  <c:v>3034</c:v>
                </c:pt>
                <c:pt idx="789">
                  <c:v>2714</c:v>
                </c:pt>
                <c:pt idx="790">
                  <c:v>4671</c:v>
                </c:pt>
                <c:pt idx="791">
                  <c:v>4530</c:v>
                </c:pt>
                <c:pt idx="792">
                  <c:v>4388</c:v>
                </c:pt>
                <c:pt idx="793">
                  <c:v>4247</c:v>
                </c:pt>
                <c:pt idx="794">
                  <c:v>4105</c:v>
                </c:pt>
                <c:pt idx="795">
                  <c:v>3964</c:v>
                </c:pt>
                <c:pt idx="796">
                  <c:v>3822</c:v>
                </c:pt>
                <c:pt idx="797">
                  <c:v>3680</c:v>
                </c:pt>
                <c:pt idx="798">
                  <c:v>3539</c:v>
                </c:pt>
                <c:pt idx="799">
                  <c:v>3397</c:v>
                </c:pt>
                <c:pt idx="800">
                  <c:v>3256</c:v>
                </c:pt>
                <c:pt idx="801">
                  <c:v>3114</c:v>
                </c:pt>
                <c:pt idx="802">
                  <c:v>2973</c:v>
                </c:pt>
                <c:pt idx="803">
                  <c:v>2690</c:v>
                </c:pt>
                <c:pt idx="804">
                  <c:v>2406</c:v>
                </c:pt>
                <c:pt idx="805">
                  <c:v>4921</c:v>
                </c:pt>
                <c:pt idx="806">
                  <c:v>4777</c:v>
                </c:pt>
                <c:pt idx="807">
                  <c:v>4632</c:v>
                </c:pt>
                <c:pt idx="808">
                  <c:v>4487</c:v>
                </c:pt>
                <c:pt idx="809">
                  <c:v>4342</c:v>
                </c:pt>
                <c:pt idx="810">
                  <c:v>4198</c:v>
                </c:pt>
                <c:pt idx="811">
                  <c:v>4053</c:v>
                </c:pt>
                <c:pt idx="812">
                  <c:v>3908</c:v>
                </c:pt>
                <c:pt idx="813">
                  <c:v>3763</c:v>
                </c:pt>
                <c:pt idx="814">
                  <c:v>3619</c:v>
                </c:pt>
                <c:pt idx="815">
                  <c:v>3474</c:v>
                </c:pt>
                <c:pt idx="816">
                  <c:v>5522</c:v>
                </c:pt>
                <c:pt idx="817">
                  <c:v>5360</c:v>
                </c:pt>
                <c:pt idx="818">
                  <c:v>5197</c:v>
                </c:pt>
                <c:pt idx="819">
                  <c:v>5035</c:v>
                </c:pt>
                <c:pt idx="820">
                  <c:v>4872</c:v>
                </c:pt>
                <c:pt idx="821">
                  <c:v>4710</c:v>
                </c:pt>
                <c:pt idx="822">
                  <c:v>4548</c:v>
                </c:pt>
                <c:pt idx="823">
                  <c:v>4385</c:v>
                </c:pt>
                <c:pt idx="824">
                  <c:v>4223</c:v>
                </c:pt>
                <c:pt idx="825">
                  <c:v>4060</c:v>
                </c:pt>
                <c:pt idx="826">
                  <c:v>3898</c:v>
                </c:pt>
                <c:pt idx="827">
                  <c:v>5608</c:v>
                </c:pt>
                <c:pt idx="828">
                  <c:v>5443</c:v>
                </c:pt>
                <c:pt idx="829">
                  <c:v>5278</c:v>
                </c:pt>
                <c:pt idx="830">
                  <c:v>5113</c:v>
                </c:pt>
                <c:pt idx="831">
                  <c:v>4948</c:v>
                </c:pt>
                <c:pt idx="832">
                  <c:v>4783</c:v>
                </c:pt>
                <c:pt idx="833">
                  <c:v>4618</c:v>
                </c:pt>
                <c:pt idx="834">
                  <c:v>4453</c:v>
                </c:pt>
                <c:pt idx="835">
                  <c:v>4289</c:v>
                </c:pt>
                <c:pt idx="836">
                  <c:v>4124</c:v>
                </c:pt>
                <c:pt idx="837">
                  <c:v>3959</c:v>
                </c:pt>
                <c:pt idx="838">
                  <c:v>5435</c:v>
                </c:pt>
                <c:pt idx="839">
                  <c:v>5275</c:v>
                </c:pt>
                <c:pt idx="840">
                  <c:v>5116</c:v>
                </c:pt>
                <c:pt idx="841">
                  <c:v>4956</c:v>
                </c:pt>
                <c:pt idx="842">
                  <c:v>4796</c:v>
                </c:pt>
                <c:pt idx="843">
                  <c:v>4636</c:v>
                </c:pt>
                <c:pt idx="844">
                  <c:v>4476</c:v>
                </c:pt>
                <c:pt idx="845">
                  <c:v>4316</c:v>
                </c:pt>
                <c:pt idx="846">
                  <c:v>4156</c:v>
                </c:pt>
                <c:pt idx="847">
                  <c:v>3997</c:v>
                </c:pt>
                <c:pt idx="848">
                  <c:v>3837</c:v>
                </c:pt>
                <c:pt idx="849">
                  <c:v>4858</c:v>
                </c:pt>
                <c:pt idx="850">
                  <c:v>4715</c:v>
                </c:pt>
                <c:pt idx="851">
                  <c:v>4573</c:v>
                </c:pt>
                <c:pt idx="852">
                  <c:v>4430</c:v>
                </c:pt>
                <c:pt idx="853">
                  <c:v>4287</c:v>
                </c:pt>
                <c:pt idx="854">
                  <c:v>4144</c:v>
                </c:pt>
                <c:pt idx="855">
                  <c:v>4001</c:v>
                </c:pt>
                <c:pt idx="856">
                  <c:v>3858</c:v>
                </c:pt>
                <c:pt idx="857">
                  <c:v>3715</c:v>
                </c:pt>
                <c:pt idx="858">
                  <c:v>3572</c:v>
                </c:pt>
                <c:pt idx="859">
                  <c:v>3429</c:v>
                </c:pt>
                <c:pt idx="860">
                  <c:v>4662</c:v>
                </c:pt>
                <c:pt idx="861">
                  <c:v>4516</c:v>
                </c:pt>
                <c:pt idx="862">
                  <c:v>4370</c:v>
                </c:pt>
                <c:pt idx="863">
                  <c:v>4225</c:v>
                </c:pt>
                <c:pt idx="864">
                  <c:v>4079</c:v>
                </c:pt>
                <c:pt idx="865">
                  <c:v>3933</c:v>
                </c:pt>
                <c:pt idx="866">
                  <c:v>3788</c:v>
                </c:pt>
                <c:pt idx="867">
                  <c:v>3642</c:v>
                </c:pt>
                <c:pt idx="868">
                  <c:v>3496</c:v>
                </c:pt>
                <c:pt idx="869">
                  <c:v>3350</c:v>
                </c:pt>
                <c:pt idx="870">
                  <c:v>3205</c:v>
                </c:pt>
                <c:pt idx="871">
                  <c:v>3059</c:v>
                </c:pt>
                <c:pt idx="872">
                  <c:v>2768</c:v>
                </c:pt>
                <c:pt idx="873">
                  <c:v>2622</c:v>
                </c:pt>
                <c:pt idx="874">
                  <c:v>2476</c:v>
                </c:pt>
                <c:pt idx="875">
                  <c:v>2039</c:v>
                </c:pt>
                <c:pt idx="876">
                  <c:v>5249</c:v>
                </c:pt>
                <c:pt idx="877">
                  <c:v>5085</c:v>
                </c:pt>
                <c:pt idx="878">
                  <c:v>4921</c:v>
                </c:pt>
                <c:pt idx="879">
                  <c:v>4757</c:v>
                </c:pt>
                <c:pt idx="880">
                  <c:v>4593</c:v>
                </c:pt>
                <c:pt idx="881">
                  <c:v>4429</c:v>
                </c:pt>
                <c:pt idx="882">
                  <c:v>4265</c:v>
                </c:pt>
                <c:pt idx="883">
                  <c:v>4101</c:v>
                </c:pt>
                <c:pt idx="884">
                  <c:v>3937</c:v>
                </c:pt>
                <c:pt idx="885">
                  <c:v>3773</c:v>
                </c:pt>
                <c:pt idx="886">
                  <c:v>3609</c:v>
                </c:pt>
                <c:pt idx="887">
                  <c:v>3445</c:v>
                </c:pt>
                <c:pt idx="888">
                  <c:v>3117</c:v>
                </c:pt>
                <c:pt idx="889">
                  <c:v>2953</c:v>
                </c:pt>
                <c:pt idx="890">
                  <c:v>2788</c:v>
                </c:pt>
                <c:pt idx="891">
                  <c:v>2296</c:v>
                </c:pt>
                <c:pt idx="892">
                  <c:v>5333</c:v>
                </c:pt>
                <c:pt idx="893">
                  <c:v>5166</c:v>
                </c:pt>
                <c:pt idx="894">
                  <c:v>5000</c:v>
                </c:pt>
                <c:pt idx="895">
                  <c:v>4833</c:v>
                </c:pt>
                <c:pt idx="896">
                  <c:v>4666</c:v>
                </c:pt>
                <c:pt idx="897">
                  <c:v>4500</c:v>
                </c:pt>
                <c:pt idx="898">
                  <c:v>4333</c:v>
                </c:pt>
                <c:pt idx="899">
                  <c:v>4167</c:v>
                </c:pt>
                <c:pt idx="900">
                  <c:v>4000</c:v>
                </c:pt>
                <c:pt idx="901">
                  <c:v>3833</c:v>
                </c:pt>
                <c:pt idx="902">
                  <c:v>3667</c:v>
                </c:pt>
                <c:pt idx="903">
                  <c:v>3500</c:v>
                </c:pt>
                <c:pt idx="904">
                  <c:v>3167</c:v>
                </c:pt>
                <c:pt idx="905">
                  <c:v>3000</c:v>
                </c:pt>
                <c:pt idx="906">
                  <c:v>2833</c:v>
                </c:pt>
                <c:pt idx="907">
                  <c:v>2333</c:v>
                </c:pt>
                <c:pt idx="908">
                  <c:v>5170</c:v>
                </c:pt>
                <c:pt idx="909">
                  <c:v>5009</c:v>
                </c:pt>
                <c:pt idx="910">
                  <c:v>4847</c:v>
                </c:pt>
                <c:pt idx="911">
                  <c:v>4686</c:v>
                </c:pt>
                <c:pt idx="912">
                  <c:v>4524</c:v>
                </c:pt>
                <c:pt idx="913">
                  <c:v>4363</c:v>
                </c:pt>
                <c:pt idx="914">
                  <c:v>4201</c:v>
                </c:pt>
                <c:pt idx="915">
                  <c:v>4039</c:v>
                </c:pt>
                <c:pt idx="916">
                  <c:v>3878</c:v>
                </c:pt>
                <c:pt idx="917">
                  <c:v>3716</c:v>
                </c:pt>
                <c:pt idx="918">
                  <c:v>3555</c:v>
                </c:pt>
                <c:pt idx="919">
                  <c:v>3393</c:v>
                </c:pt>
                <c:pt idx="920">
                  <c:v>3070</c:v>
                </c:pt>
                <c:pt idx="921">
                  <c:v>2908</c:v>
                </c:pt>
                <c:pt idx="922">
                  <c:v>2747</c:v>
                </c:pt>
                <c:pt idx="923">
                  <c:v>2262</c:v>
                </c:pt>
                <c:pt idx="924">
                  <c:v>4614</c:v>
                </c:pt>
                <c:pt idx="925">
                  <c:v>4470</c:v>
                </c:pt>
                <c:pt idx="926">
                  <c:v>4326</c:v>
                </c:pt>
                <c:pt idx="927">
                  <c:v>4182</c:v>
                </c:pt>
                <c:pt idx="928">
                  <c:v>4038</c:v>
                </c:pt>
                <c:pt idx="929">
                  <c:v>3893</c:v>
                </c:pt>
                <c:pt idx="930">
                  <c:v>3749</c:v>
                </c:pt>
                <c:pt idx="931">
                  <c:v>3605</c:v>
                </c:pt>
                <c:pt idx="932">
                  <c:v>3461</c:v>
                </c:pt>
                <c:pt idx="933">
                  <c:v>3317</c:v>
                </c:pt>
                <c:pt idx="934">
                  <c:v>3172</c:v>
                </c:pt>
                <c:pt idx="935">
                  <c:v>3028</c:v>
                </c:pt>
                <c:pt idx="936">
                  <c:v>2740</c:v>
                </c:pt>
                <c:pt idx="937">
                  <c:v>2596</c:v>
                </c:pt>
                <c:pt idx="938">
                  <c:v>2451</c:v>
                </c:pt>
                <c:pt idx="939">
                  <c:v>2019</c:v>
                </c:pt>
                <c:pt idx="940">
                  <c:v>4862</c:v>
                </c:pt>
                <c:pt idx="941">
                  <c:v>4719</c:v>
                </c:pt>
                <c:pt idx="942">
                  <c:v>4576</c:v>
                </c:pt>
                <c:pt idx="943">
                  <c:v>4433</c:v>
                </c:pt>
                <c:pt idx="944">
                  <c:v>4290</c:v>
                </c:pt>
                <c:pt idx="945">
                  <c:v>5368</c:v>
                </c:pt>
                <c:pt idx="946">
                  <c:v>5210</c:v>
                </c:pt>
                <c:pt idx="947">
                  <c:v>5052</c:v>
                </c:pt>
                <c:pt idx="948">
                  <c:v>4894</c:v>
                </c:pt>
                <c:pt idx="949">
                  <c:v>4736</c:v>
                </c:pt>
                <c:pt idx="950">
                  <c:v>5441</c:v>
                </c:pt>
                <c:pt idx="951">
                  <c:v>5281</c:v>
                </c:pt>
                <c:pt idx="952">
                  <c:v>5121</c:v>
                </c:pt>
                <c:pt idx="953">
                  <c:v>4961</c:v>
                </c:pt>
                <c:pt idx="954">
                  <c:v>4801</c:v>
                </c:pt>
                <c:pt idx="955">
                  <c:v>5272</c:v>
                </c:pt>
                <c:pt idx="956">
                  <c:v>5117</c:v>
                </c:pt>
                <c:pt idx="957">
                  <c:v>4962</c:v>
                </c:pt>
                <c:pt idx="958">
                  <c:v>4807</c:v>
                </c:pt>
                <c:pt idx="959">
                  <c:v>4652</c:v>
                </c:pt>
                <c:pt idx="960">
                  <c:v>4772</c:v>
                </c:pt>
                <c:pt idx="961">
                  <c:v>4632</c:v>
                </c:pt>
                <c:pt idx="962">
                  <c:v>4491</c:v>
                </c:pt>
                <c:pt idx="963">
                  <c:v>4351</c:v>
                </c:pt>
                <c:pt idx="964">
                  <c:v>4211</c:v>
                </c:pt>
                <c:pt idx="965">
                  <c:v>4873</c:v>
                </c:pt>
                <c:pt idx="966">
                  <c:v>4726</c:v>
                </c:pt>
                <c:pt idx="967">
                  <c:v>4578</c:v>
                </c:pt>
                <c:pt idx="968">
                  <c:v>4430</c:v>
                </c:pt>
                <c:pt idx="969">
                  <c:v>4283</c:v>
                </c:pt>
                <c:pt idx="970">
                  <c:v>4135</c:v>
                </c:pt>
                <c:pt idx="971">
                  <c:v>3987</c:v>
                </c:pt>
                <c:pt idx="972">
                  <c:v>3840</c:v>
                </c:pt>
                <c:pt idx="973">
                  <c:v>3692</c:v>
                </c:pt>
                <c:pt idx="974">
                  <c:v>3544</c:v>
                </c:pt>
                <c:pt idx="975">
                  <c:v>5370</c:v>
                </c:pt>
                <c:pt idx="976">
                  <c:v>5207</c:v>
                </c:pt>
                <c:pt idx="977">
                  <c:v>5044</c:v>
                </c:pt>
                <c:pt idx="978">
                  <c:v>4881</c:v>
                </c:pt>
                <c:pt idx="979">
                  <c:v>4719</c:v>
                </c:pt>
                <c:pt idx="980">
                  <c:v>4556</c:v>
                </c:pt>
                <c:pt idx="981">
                  <c:v>4393</c:v>
                </c:pt>
                <c:pt idx="982">
                  <c:v>4231</c:v>
                </c:pt>
                <c:pt idx="983">
                  <c:v>4068</c:v>
                </c:pt>
                <c:pt idx="984">
                  <c:v>3905</c:v>
                </c:pt>
                <c:pt idx="985">
                  <c:v>5373</c:v>
                </c:pt>
                <c:pt idx="986">
                  <c:v>5211</c:v>
                </c:pt>
                <c:pt idx="987">
                  <c:v>5048</c:v>
                </c:pt>
                <c:pt idx="988">
                  <c:v>4885</c:v>
                </c:pt>
                <c:pt idx="989">
                  <c:v>4722</c:v>
                </c:pt>
                <c:pt idx="990">
                  <c:v>4559</c:v>
                </c:pt>
                <c:pt idx="991">
                  <c:v>4396</c:v>
                </c:pt>
                <c:pt idx="992">
                  <c:v>4234</c:v>
                </c:pt>
                <c:pt idx="993">
                  <c:v>4071</c:v>
                </c:pt>
                <c:pt idx="994">
                  <c:v>3908</c:v>
                </c:pt>
                <c:pt idx="995">
                  <c:v>5121</c:v>
                </c:pt>
                <c:pt idx="996">
                  <c:v>4965</c:v>
                </c:pt>
                <c:pt idx="997">
                  <c:v>4810</c:v>
                </c:pt>
                <c:pt idx="998">
                  <c:v>4655</c:v>
                </c:pt>
                <c:pt idx="999">
                  <c:v>4500</c:v>
                </c:pt>
                <c:pt idx="1000">
                  <c:v>4345</c:v>
                </c:pt>
                <c:pt idx="1001">
                  <c:v>4190</c:v>
                </c:pt>
                <c:pt idx="1002">
                  <c:v>4034</c:v>
                </c:pt>
                <c:pt idx="1003">
                  <c:v>3879</c:v>
                </c:pt>
                <c:pt idx="1004">
                  <c:v>3724</c:v>
                </c:pt>
                <c:pt idx="1005">
                  <c:v>4543</c:v>
                </c:pt>
                <c:pt idx="1006">
                  <c:v>4405</c:v>
                </c:pt>
                <c:pt idx="1007">
                  <c:v>4267</c:v>
                </c:pt>
                <c:pt idx="1008">
                  <c:v>4130</c:v>
                </c:pt>
                <c:pt idx="1009">
                  <c:v>3992</c:v>
                </c:pt>
                <c:pt idx="1010">
                  <c:v>3854</c:v>
                </c:pt>
                <c:pt idx="1011">
                  <c:v>3717</c:v>
                </c:pt>
                <c:pt idx="1012">
                  <c:v>3579</c:v>
                </c:pt>
                <c:pt idx="1013">
                  <c:v>3441</c:v>
                </c:pt>
                <c:pt idx="1014">
                  <c:v>3304</c:v>
                </c:pt>
                <c:pt idx="1015">
                  <c:v>5010</c:v>
                </c:pt>
                <c:pt idx="1016">
                  <c:v>4863</c:v>
                </c:pt>
                <c:pt idx="1017">
                  <c:v>4715</c:v>
                </c:pt>
                <c:pt idx="1018">
                  <c:v>4568</c:v>
                </c:pt>
                <c:pt idx="1019">
                  <c:v>4421</c:v>
                </c:pt>
                <c:pt idx="1020">
                  <c:v>4273</c:v>
                </c:pt>
                <c:pt idx="1021">
                  <c:v>4126</c:v>
                </c:pt>
                <c:pt idx="1022">
                  <c:v>3979</c:v>
                </c:pt>
                <c:pt idx="1023">
                  <c:v>3831</c:v>
                </c:pt>
                <c:pt idx="1024">
                  <c:v>3684</c:v>
                </c:pt>
                <c:pt idx="1025">
                  <c:v>3537</c:v>
                </c:pt>
                <c:pt idx="1026">
                  <c:v>5541</c:v>
                </c:pt>
                <c:pt idx="1027">
                  <c:v>5378</c:v>
                </c:pt>
                <c:pt idx="1028">
                  <c:v>5215</c:v>
                </c:pt>
                <c:pt idx="1029">
                  <c:v>5052</c:v>
                </c:pt>
                <c:pt idx="1030">
                  <c:v>4889</c:v>
                </c:pt>
                <c:pt idx="1031">
                  <c:v>4726</c:v>
                </c:pt>
                <c:pt idx="1032">
                  <c:v>4563</c:v>
                </c:pt>
                <c:pt idx="1033">
                  <c:v>4400</c:v>
                </c:pt>
                <c:pt idx="1034">
                  <c:v>4237</c:v>
                </c:pt>
                <c:pt idx="1035">
                  <c:v>4074</c:v>
                </c:pt>
                <c:pt idx="1036">
                  <c:v>3911</c:v>
                </c:pt>
                <c:pt idx="1037">
                  <c:v>5550</c:v>
                </c:pt>
                <c:pt idx="1038">
                  <c:v>5386</c:v>
                </c:pt>
                <c:pt idx="1039">
                  <c:v>5223</c:v>
                </c:pt>
                <c:pt idx="1040">
                  <c:v>5060</c:v>
                </c:pt>
                <c:pt idx="1041">
                  <c:v>4897</c:v>
                </c:pt>
                <c:pt idx="1042">
                  <c:v>4733</c:v>
                </c:pt>
                <c:pt idx="1043">
                  <c:v>4570</c:v>
                </c:pt>
                <c:pt idx="1044">
                  <c:v>4407</c:v>
                </c:pt>
                <c:pt idx="1045">
                  <c:v>4244</c:v>
                </c:pt>
                <c:pt idx="1046">
                  <c:v>4081</c:v>
                </c:pt>
                <c:pt idx="1047">
                  <c:v>3917</c:v>
                </c:pt>
                <c:pt idx="1048">
                  <c:v>5292</c:v>
                </c:pt>
                <c:pt idx="1049">
                  <c:v>5136</c:v>
                </c:pt>
                <c:pt idx="1050">
                  <c:v>4980</c:v>
                </c:pt>
                <c:pt idx="1051">
                  <c:v>4825</c:v>
                </c:pt>
                <c:pt idx="1052">
                  <c:v>4669</c:v>
                </c:pt>
                <c:pt idx="1053">
                  <c:v>4514</c:v>
                </c:pt>
                <c:pt idx="1054">
                  <c:v>4358</c:v>
                </c:pt>
                <c:pt idx="1055">
                  <c:v>4202</c:v>
                </c:pt>
                <c:pt idx="1056">
                  <c:v>4047</c:v>
                </c:pt>
                <c:pt idx="1057">
                  <c:v>3891</c:v>
                </c:pt>
                <c:pt idx="1058">
                  <c:v>3735</c:v>
                </c:pt>
                <c:pt idx="1059">
                  <c:v>4685</c:v>
                </c:pt>
                <c:pt idx="1060">
                  <c:v>4547</c:v>
                </c:pt>
                <c:pt idx="1061">
                  <c:v>4409</c:v>
                </c:pt>
                <c:pt idx="1062">
                  <c:v>4271</c:v>
                </c:pt>
                <c:pt idx="1063">
                  <c:v>4134</c:v>
                </c:pt>
                <c:pt idx="1064">
                  <c:v>3996</c:v>
                </c:pt>
                <c:pt idx="1065">
                  <c:v>3858</c:v>
                </c:pt>
                <c:pt idx="1066">
                  <c:v>3720</c:v>
                </c:pt>
                <c:pt idx="1067">
                  <c:v>3582</c:v>
                </c:pt>
                <c:pt idx="1068">
                  <c:v>3445</c:v>
                </c:pt>
                <c:pt idx="1069">
                  <c:v>3307</c:v>
                </c:pt>
                <c:pt idx="1070">
                  <c:v>4583</c:v>
                </c:pt>
                <c:pt idx="1071">
                  <c:v>4444</c:v>
                </c:pt>
                <c:pt idx="1072">
                  <c:v>4306</c:v>
                </c:pt>
                <c:pt idx="1073">
                  <c:v>5089</c:v>
                </c:pt>
                <c:pt idx="1074">
                  <c:v>4935</c:v>
                </c:pt>
                <c:pt idx="1075">
                  <c:v>4781</c:v>
                </c:pt>
                <c:pt idx="1076">
                  <c:v>5242</c:v>
                </c:pt>
                <c:pt idx="1077">
                  <c:v>5084</c:v>
                </c:pt>
                <c:pt idx="1078">
                  <c:v>4925</c:v>
                </c:pt>
                <c:pt idx="1079">
                  <c:v>5174</c:v>
                </c:pt>
                <c:pt idx="1080">
                  <c:v>5017</c:v>
                </c:pt>
                <c:pt idx="1081">
                  <c:v>4860</c:v>
                </c:pt>
                <c:pt idx="1082">
                  <c:v>4791</c:v>
                </c:pt>
                <c:pt idx="1083">
                  <c:v>4646</c:v>
                </c:pt>
                <c:pt idx="1084">
                  <c:v>4500</c:v>
                </c:pt>
                <c:pt idx="1085">
                  <c:v>4656</c:v>
                </c:pt>
                <c:pt idx="1086">
                  <c:v>4519</c:v>
                </c:pt>
                <c:pt idx="1087">
                  <c:v>4382</c:v>
                </c:pt>
                <c:pt idx="1088">
                  <c:v>4245</c:v>
                </c:pt>
                <c:pt idx="1089">
                  <c:v>5207</c:v>
                </c:pt>
                <c:pt idx="1090">
                  <c:v>5054</c:v>
                </c:pt>
                <c:pt idx="1091">
                  <c:v>4900</c:v>
                </c:pt>
                <c:pt idx="1092">
                  <c:v>4747</c:v>
                </c:pt>
                <c:pt idx="1093">
                  <c:v>5416</c:v>
                </c:pt>
                <c:pt idx="1094">
                  <c:v>5257</c:v>
                </c:pt>
                <c:pt idx="1095">
                  <c:v>5097</c:v>
                </c:pt>
                <c:pt idx="1096">
                  <c:v>4938</c:v>
                </c:pt>
                <c:pt idx="1097">
                  <c:v>5398</c:v>
                </c:pt>
                <c:pt idx="1098">
                  <c:v>5239</c:v>
                </c:pt>
                <c:pt idx="1099">
                  <c:v>5080</c:v>
                </c:pt>
                <c:pt idx="1100">
                  <c:v>4922</c:v>
                </c:pt>
                <c:pt idx="1101">
                  <c:v>5036</c:v>
                </c:pt>
                <c:pt idx="1102">
                  <c:v>4888</c:v>
                </c:pt>
                <c:pt idx="1103">
                  <c:v>4740</c:v>
                </c:pt>
                <c:pt idx="1104">
                  <c:v>4591</c:v>
                </c:pt>
                <c:pt idx="1105">
                  <c:v>4635</c:v>
                </c:pt>
                <c:pt idx="1106">
                  <c:v>4499</c:v>
                </c:pt>
                <c:pt idx="1107">
                  <c:v>4363</c:v>
                </c:pt>
                <c:pt idx="1108">
                  <c:v>4226</c:v>
                </c:pt>
                <c:pt idx="1109">
                  <c:v>4090</c:v>
                </c:pt>
                <c:pt idx="1110">
                  <c:v>5187</c:v>
                </c:pt>
                <c:pt idx="1111">
                  <c:v>5034</c:v>
                </c:pt>
                <c:pt idx="1112">
                  <c:v>4882</c:v>
                </c:pt>
                <c:pt idx="1113">
                  <c:v>4729</c:v>
                </c:pt>
                <c:pt idx="1114">
                  <c:v>4576</c:v>
                </c:pt>
                <c:pt idx="1115">
                  <c:v>5419</c:v>
                </c:pt>
                <c:pt idx="1116">
                  <c:v>5259</c:v>
                </c:pt>
                <c:pt idx="1117">
                  <c:v>5100</c:v>
                </c:pt>
                <c:pt idx="1118">
                  <c:v>4940</c:v>
                </c:pt>
                <c:pt idx="1119">
                  <c:v>4781</c:v>
                </c:pt>
                <c:pt idx="1120">
                  <c:v>5426</c:v>
                </c:pt>
                <c:pt idx="1121">
                  <c:v>5267</c:v>
                </c:pt>
                <c:pt idx="1122">
                  <c:v>5107</c:v>
                </c:pt>
                <c:pt idx="1123">
                  <c:v>4948</c:v>
                </c:pt>
                <c:pt idx="1124">
                  <c:v>4788</c:v>
                </c:pt>
                <c:pt idx="1125">
                  <c:v>5091</c:v>
                </c:pt>
                <c:pt idx="1126">
                  <c:v>4941</c:v>
                </c:pt>
                <c:pt idx="1127">
                  <c:v>4791</c:v>
                </c:pt>
                <c:pt idx="1128">
                  <c:v>4642</c:v>
                </c:pt>
                <c:pt idx="1129">
                  <c:v>4492</c:v>
                </c:pt>
                <c:pt idx="1130">
                  <c:v>4635</c:v>
                </c:pt>
                <c:pt idx="1131">
                  <c:v>4499</c:v>
                </c:pt>
                <c:pt idx="1132">
                  <c:v>4363</c:v>
                </c:pt>
                <c:pt idx="1133">
                  <c:v>4226</c:v>
                </c:pt>
                <c:pt idx="1134">
                  <c:v>4090</c:v>
                </c:pt>
                <c:pt idx="1135">
                  <c:v>5187</c:v>
                </c:pt>
                <c:pt idx="1136">
                  <c:v>5034</c:v>
                </c:pt>
                <c:pt idx="1137">
                  <c:v>4882</c:v>
                </c:pt>
                <c:pt idx="1138">
                  <c:v>4729</c:v>
                </c:pt>
                <c:pt idx="1139">
                  <c:v>4576</c:v>
                </c:pt>
                <c:pt idx="1140">
                  <c:v>5419</c:v>
                </c:pt>
                <c:pt idx="1141">
                  <c:v>5259</c:v>
                </c:pt>
                <c:pt idx="1142">
                  <c:v>5100</c:v>
                </c:pt>
                <c:pt idx="1143">
                  <c:v>4940</c:v>
                </c:pt>
                <c:pt idx="1144">
                  <c:v>4781</c:v>
                </c:pt>
                <c:pt idx="1145">
                  <c:v>5426</c:v>
                </c:pt>
                <c:pt idx="1146">
                  <c:v>5267</c:v>
                </c:pt>
                <c:pt idx="1147">
                  <c:v>5107</c:v>
                </c:pt>
                <c:pt idx="1148">
                  <c:v>4948</c:v>
                </c:pt>
                <c:pt idx="1149">
                  <c:v>4788</c:v>
                </c:pt>
                <c:pt idx="1150">
                  <c:v>5091</c:v>
                </c:pt>
                <c:pt idx="1151">
                  <c:v>4941</c:v>
                </c:pt>
                <c:pt idx="1152">
                  <c:v>4791</c:v>
                </c:pt>
                <c:pt idx="1153">
                  <c:v>4642</c:v>
                </c:pt>
                <c:pt idx="1154">
                  <c:v>4492</c:v>
                </c:pt>
                <c:pt idx="1155">
                  <c:v>4777</c:v>
                </c:pt>
                <c:pt idx="1156">
                  <c:v>4636</c:v>
                </c:pt>
                <c:pt idx="1157">
                  <c:v>4496</c:v>
                </c:pt>
                <c:pt idx="1158">
                  <c:v>4355</c:v>
                </c:pt>
                <c:pt idx="1159">
                  <c:v>4215</c:v>
                </c:pt>
                <c:pt idx="1160">
                  <c:v>5294</c:v>
                </c:pt>
                <c:pt idx="1161">
                  <c:v>5139</c:v>
                </c:pt>
                <c:pt idx="1162">
                  <c:v>4983</c:v>
                </c:pt>
                <c:pt idx="1163">
                  <c:v>4827</c:v>
                </c:pt>
                <c:pt idx="1164">
                  <c:v>4672</c:v>
                </c:pt>
                <c:pt idx="1165">
                  <c:v>5440</c:v>
                </c:pt>
                <c:pt idx="1166">
                  <c:v>5280</c:v>
                </c:pt>
                <c:pt idx="1167">
                  <c:v>5120</c:v>
                </c:pt>
                <c:pt idx="1168">
                  <c:v>4960</c:v>
                </c:pt>
                <c:pt idx="1169">
                  <c:v>4800</c:v>
                </c:pt>
                <c:pt idx="1170">
                  <c:v>5356</c:v>
                </c:pt>
                <c:pt idx="1171">
                  <c:v>5199</c:v>
                </c:pt>
                <c:pt idx="1172">
                  <c:v>5041</c:v>
                </c:pt>
                <c:pt idx="1173">
                  <c:v>4884</c:v>
                </c:pt>
                <c:pt idx="1174">
                  <c:v>4726</c:v>
                </c:pt>
                <c:pt idx="1175">
                  <c:v>4944</c:v>
                </c:pt>
                <c:pt idx="1176">
                  <c:v>4798</c:v>
                </c:pt>
                <c:pt idx="1177">
                  <c:v>4653</c:v>
                </c:pt>
                <c:pt idx="1178">
                  <c:v>4507</c:v>
                </c:pt>
                <c:pt idx="1179">
                  <c:v>4362</c:v>
                </c:pt>
                <c:pt idx="1180">
                  <c:v>4879</c:v>
                </c:pt>
                <c:pt idx="1181">
                  <c:v>4736</c:v>
                </c:pt>
                <c:pt idx="1182">
                  <c:v>4592</c:v>
                </c:pt>
                <c:pt idx="1183">
                  <c:v>4449</c:v>
                </c:pt>
                <c:pt idx="1184">
                  <c:v>4305</c:v>
                </c:pt>
                <c:pt idx="1185">
                  <c:v>4162</c:v>
                </c:pt>
                <c:pt idx="1186">
                  <c:v>5446</c:v>
                </c:pt>
                <c:pt idx="1187">
                  <c:v>5285</c:v>
                </c:pt>
                <c:pt idx="1188">
                  <c:v>5125</c:v>
                </c:pt>
                <c:pt idx="1189">
                  <c:v>4965</c:v>
                </c:pt>
                <c:pt idx="1190">
                  <c:v>4805</c:v>
                </c:pt>
                <c:pt idx="1191">
                  <c:v>4645</c:v>
                </c:pt>
                <c:pt idx="1192">
                  <c:v>5532</c:v>
                </c:pt>
                <c:pt idx="1193">
                  <c:v>5369</c:v>
                </c:pt>
                <c:pt idx="1194">
                  <c:v>5206</c:v>
                </c:pt>
                <c:pt idx="1195">
                  <c:v>5044</c:v>
                </c:pt>
                <c:pt idx="1196">
                  <c:v>4881</c:v>
                </c:pt>
                <c:pt idx="1197">
                  <c:v>4718</c:v>
                </c:pt>
                <c:pt idx="1198">
                  <c:v>5368</c:v>
                </c:pt>
                <c:pt idx="1199">
                  <c:v>5210</c:v>
                </c:pt>
                <c:pt idx="1200">
                  <c:v>5052</c:v>
                </c:pt>
                <c:pt idx="1201">
                  <c:v>4894</c:v>
                </c:pt>
                <c:pt idx="1202">
                  <c:v>4736</c:v>
                </c:pt>
                <c:pt idx="1203">
                  <c:v>4578</c:v>
                </c:pt>
                <c:pt idx="1204">
                  <c:v>4826</c:v>
                </c:pt>
                <c:pt idx="1205">
                  <c:v>4684</c:v>
                </c:pt>
                <c:pt idx="1206">
                  <c:v>4542</c:v>
                </c:pt>
                <c:pt idx="1207">
                  <c:v>4400</c:v>
                </c:pt>
                <c:pt idx="1208">
                  <c:v>4258</c:v>
                </c:pt>
                <c:pt idx="1209">
                  <c:v>4116</c:v>
                </c:pt>
                <c:pt idx="1210">
                  <c:v>7127</c:v>
                </c:pt>
                <c:pt idx="1211">
                  <c:v>6923</c:v>
                </c:pt>
                <c:pt idx="1212">
                  <c:v>6720</c:v>
                </c:pt>
                <c:pt idx="1213">
                  <c:v>6516</c:v>
                </c:pt>
                <c:pt idx="1214">
                  <c:v>8060</c:v>
                </c:pt>
                <c:pt idx="1215">
                  <c:v>7829</c:v>
                </c:pt>
                <c:pt idx="1216">
                  <c:v>7599</c:v>
                </c:pt>
                <c:pt idx="1217">
                  <c:v>7369</c:v>
                </c:pt>
                <c:pt idx="1218">
                  <c:v>8450</c:v>
                </c:pt>
                <c:pt idx="1219">
                  <c:v>8209</c:v>
                </c:pt>
                <c:pt idx="1220">
                  <c:v>7967</c:v>
                </c:pt>
                <c:pt idx="1221">
                  <c:v>7726</c:v>
                </c:pt>
                <c:pt idx="1222">
                  <c:v>8452</c:v>
                </c:pt>
                <c:pt idx="1223">
                  <c:v>8211</c:v>
                </c:pt>
                <c:pt idx="1224">
                  <c:v>7969</c:v>
                </c:pt>
                <c:pt idx="1225">
                  <c:v>7728</c:v>
                </c:pt>
                <c:pt idx="1226">
                  <c:v>7877</c:v>
                </c:pt>
                <c:pt idx="1227">
                  <c:v>7652</c:v>
                </c:pt>
                <c:pt idx="1228">
                  <c:v>7427</c:v>
                </c:pt>
                <c:pt idx="1229">
                  <c:v>7202</c:v>
                </c:pt>
                <c:pt idx="1230">
                  <c:v>6919</c:v>
                </c:pt>
                <c:pt idx="1231">
                  <c:v>6716</c:v>
                </c:pt>
                <c:pt idx="1232">
                  <c:v>6512</c:v>
                </c:pt>
                <c:pt idx="1233">
                  <c:v>6309</c:v>
                </c:pt>
                <c:pt idx="1234">
                  <c:v>6105</c:v>
                </c:pt>
                <c:pt idx="1235">
                  <c:v>7814</c:v>
                </c:pt>
                <c:pt idx="1236">
                  <c:v>7584</c:v>
                </c:pt>
                <c:pt idx="1237">
                  <c:v>7354</c:v>
                </c:pt>
                <c:pt idx="1238">
                  <c:v>7125</c:v>
                </c:pt>
                <c:pt idx="1239">
                  <c:v>6895</c:v>
                </c:pt>
                <c:pt idx="1240">
                  <c:v>8207</c:v>
                </c:pt>
                <c:pt idx="1241">
                  <c:v>7965</c:v>
                </c:pt>
                <c:pt idx="1242">
                  <c:v>7724</c:v>
                </c:pt>
                <c:pt idx="1243">
                  <c:v>7483</c:v>
                </c:pt>
                <c:pt idx="1244">
                  <c:v>7241</c:v>
                </c:pt>
                <c:pt idx="1245">
                  <c:v>8232</c:v>
                </c:pt>
                <c:pt idx="1246">
                  <c:v>7989</c:v>
                </c:pt>
                <c:pt idx="1247">
                  <c:v>7747</c:v>
                </c:pt>
                <c:pt idx="1248">
                  <c:v>7505</c:v>
                </c:pt>
                <c:pt idx="1249">
                  <c:v>7263</c:v>
                </c:pt>
                <c:pt idx="1250">
                  <c:v>7703</c:v>
                </c:pt>
                <c:pt idx="1251">
                  <c:v>7477</c:v>
                </c:pt>
                <c:pt idx="1252">
                  <c:v>7250</c:v>
                </c:pt>
                <c:pt idx="1253">
                  <c:v>7023</c:v>
                </c:pt>
                <c:pt idx="1254">
                  <c:v>6797</c:v>
                </c:pt>
                <c:pt idx="1255">
                  <c:v>6919</c:v>
                </c:pt>
                <c:pt idx="1256">
                  <c:v>6716</c:v>
                </c:pt>
                <c:pt idx="1257">
                  <c:v>6512</c:v>
                </c:pt>
                <c:pt idx="1258">
                  <c:v>6309</c:v>
                </c:pt>
                <c:pt idx="1259">
                  <c:v>6105</c:v>
                </c:pt>
                <c:pt idx="1260">
                  <c:v>7814</c:v>
                </c:pt>
                <c:pt idx="1261">
                  <c:v>7584</c:v>
                </c:pt>
                <c:pt idx="1262">
                  <c:v>7354</c:v>
                </c:pt>
                <c:pt idx="1263">
                  <c:v>7125</c:v>
                </c:pt>
                <c:pt idx="1264">
                  <c:v>6895</c:v>
                </c:pt>
                <c:pt idx="1265">
                  <c:v>8207</c:v>
                </c:pt>
                <c:pt idx="1266">
                  <c:v>7965</c:v>
                </c:pt>
                <c:pt idx="1267">
                  <c:v>7724</c:v>
                </c:pt>
                <c:pt idx="1268">
                  <c:v>7483</c:v>
                </c:pt>
                <c:pt idx="1269">
                  <c:v>7241</c:v>
                </c:pt>
                <c:pt idx="1270">
                  <c:v>8232</c:v>
                </c:pt>
                <c:pt idx="1271">
                  <c:v>7989</c:v>
                </c:pt>
                <c:pt idx="1272">
                  <c:v>7747</c:v>
                </c:pt>
                <c:pt idx="1273">
                  <c:v>7505</c:v>
                </c:pt>
                <c:pt idx="1274">
                  <c:v>7263</c:v>
                </c:pt>
                <c:pt idx="1275">
                  <c:v>7703</c:v>
                </c:pt>
                <c:pt idx="1276">
                  <c:v>7477</c:v>
                </c:pt>
                <c:pt idx="1277">
                  <c:v>7250</c:v>
                </c:pt>
                <c:pt idx="1278">
                  <c:v>7023</c:v>
                </c:pt>
                <c:pt idx="1279">
                  <c:v>6797</c:v>
                </c:pt>
                <c:pt idx="1280">
                  <c:v>7525</c:v>
                </c:pt>
                <c:pt idx="1281">
                  <c:v>7303</c:v>
                </c:pt>
                <c:pt idx="1282">
                  <c:v>7082</c:v>
                </c:pt>
                <c:pt idx="1283">
                  <c:v>6861</c:v>
                </c:pt>
                <c:pt idx="1284">
                  <c:v>6639</c:v>
                </c:pt>
                <c:pt idx="1285">
                  <c:v>6418</c:v>
                </c:pt>
                <c:pt idx="1286">
                  <c:v>6197</c:v>
                </c:pt>
                <c:pt idx="1287">
                  <c:v>5975</c:v>
                </c:pt>
                <c:pt idx="1288">
                  <c:v>5754</c:v>
                </c:pt>
                <c:pt idx="1289">
                  <c:v>5533</c:v>
                </c:pt>
                <c:pt idx="1290">
                  <c:v>5312</c:v>
                </c:pt>
                <c:pt idx="1291">
                  <c:v>8441</c:v>
                </c:pt>
                <c:pt idx="1292">
                  <c:v>8193</c:v>
                </c:pt>
                <c:pt idx="1293">
                  <c:v>7945</c:v>
                </c:pt>
                <c:pt idx="1294">
                  <c:v>7697</c:v>
                </c:pt>
                <c:pt idx="1295">
                  <c:v>7448</c:v>
                </c:pt>
                <c:pt idx="1296">
                  <c:v>7200</c:v>
                </c:pt>
                <c:pt idx="1297">
                  <c:v>6952</c:v>
                </c:pt>
                <c:pt idx="1298">
                  <c:v>6704</c:v>
                </c:pt>
                <c:pt idx="1299">
                  <c:v>6455</c:v>
                </c:pt>
                <c:pt idx="1300">
                  <c:v>6207</c:v>
                </c:pt>
                <c:pt idx="1301">
                  <c:v>5959</c:v>
                </c:pt>
                <c:pt idx="1302">
                  <c:v>8484</c:v>
                </c:pt>
                <c:pt idx="1303">
                  <c:v>8235</c:v>
                </c:pt>
                <c:pt idx="1304">
                  <c:v>7985</c:v>
                </c:pt>
                <c:pt idx="1305">
                  <c:v>7736</c:v>
                </c:pt>
                <c:pt idx="1306">
                  <c:v>7486</c:v>
                </c:pt>
                <c:pt idx="1307">
                  <c:v>7237</c:v>
                </c:pt>
                <c:pt idx="1308">
                  <c:v>6987</c:v>
                </c:pt>
                <c:pt idx="1309">
                  <c:v>6738</c:v>
                </c:pt>
                <c:pt idx="1310">
                  <c:v>6488</c:v>
                </c:pt>
                <c:pt idx="1311">
                  <c:v>6239</c:v>
                </c:pt>
                <c:pt idx="1312">
                  <c:v>5989</c:v>
                </c:pt>
                <c:pt idx="1313">
                  <c:v>8075</c:v>
                </c:pt>
                <c:pt idx="1314">
                  <c:v>7838</c:v>
                </c:pt>
                <c:pt idx="1315">
                  <c:v>7600</c:v>
                </c:pt>
                <c:pt idx="1316">
                  <c:v>7363</c:v>
                </c:pt>
                <c:pt idx="1317">
                  <c:v>7125</c:v>
                </c:pt>
                <c:pt idx="1318">
                  <c:v>6888</c:v>
                </c:pt>
                <c:pt idx="1319">
                  <c:v>6650</c:v>
                </c:pt>
                <c:pt idx="1320">
                  <c:v>6413</c:v>
                </c:pt>
                <c:pt idx="1321">
                  <c:v>6175</c:v>
                </c:pt>
                <c:pt idx="1322">
                  <c:v>5938</c:v>
                </c:pt>
                <c:pt idx="1323">
                  <c:v>5700</c:v>
                </c:pt>
                <c:pt idx="1324">
                  <c:v>7079</c:v>
                </c:pt>
                <c:pt idx="1325">
                  <c:v>6871</c:v>
                </c:pt>
                <c:pt idx="1326">
                  <c:v>6663</c:v>
                </c:pt>
                <c:pt idx="1327">
                  <c:v>6455</c:v>
                </c:pt>
                <c:pt idx="1328">
                  <c:v>6246</c:v>
                </c:pt>
                <c:pt idx="1329">
                  <c:v>6038</c:v>
                </c:pt>
                <c:pt idx="1330">
                  <c:v>5830</c:v>
                </c:pt>
                <c:pt idx="1331">
                  <c:v>5622</c:v>
                </c:pt>
                <c:pt idx="1332">
                  <c:v>5413</c:v>
                </c:pt>
                <c:pt idx="1333">
                  <c:v>5205</c:v>
                </c:pt>
                <c:pt idx="1334">
                  <c:v>4997</c:v>
                </c:pt>
                <c:pt idx="1335">
                  <c:v>7299</c:v>
                </c:pt>
                <c:pt idx="1336">
                  <c:v>7078</c:v>
                </c:pt>
                <c:pt idx="1337">
                  <c:v>6857</c:v>
                </c:pt>
                <c:pt idx="1338">
                  <c:v>6636</c:v>
                </c:pt>
                <c:pt idx="1339">
                  <c:v>6415</c:v>
                </c:pt>
                <c:pt idx="1340">
                  <c:v>6193</c:v>
                </c:pt>
                <c:pt idx="1341">
                  <c:v>5972</c:v>
                </c:pt>
                <c:pt idx="1342">
                  <c:v>5751</c:v>
                </c:pt>
                <c:pt idx="1343">
                  <c:v>5530</c:v>
                </c:pt>
                <c:pt idx="1344">
                  <c:v>5309</c:v>
                </c:pt>
                <c:pt idx="1345">
                  <c:v>5088</c:v>
                </c:pt>
                <c:pt idx="1346">
                  <c:v>4866</c:v>
                </c:pt>
                <c:pt idx="1347">
                  <c:v>4645</c:v>
                </c:pt>
                <c:pt idx="1348">
                  <c:v>4203</c:v>
                </c:pt>
                <c:pt idx="1349">
                  <c:v>3760</c:v>
                </c:pt>
                <c:pt idx="1350">
                  <c:v>8231</c:v>
                </c:pt>
                <c:pt idx="1351">
                  <c:v>7982</c:v>
                </c:pt>
                <c:pt idx="1352">
                  <c:v>7732</c:v>
                </c:pt>
                <c:pt idx="1353">
                  <c:v>7483</c:v>
                </c:pt>
                <c:pt idx="1354">
                  <c:v>7233</c:v>
                </c:pt>
                <c:pt idx="1355">
                  <c:v>6984</c:v>
                </c:pt>
                <c:pt idx="1356">
                  <c:v>6735</c:v>
                </c:pt>
                <c:pt idx="1357">
                  <c:v>6485</c:v>
                </c:pt>
                <c:pt idx="1358">
                  <c:v>6236</c:v>
                </c:pt>
                <c:pt idx="1359">
                  <c:v>5986</c:v>
                </c:pt>
                <c:pt idx="1360">
                  <c:v>5737</c:v>
                </c:pt>
                <c:pt idx="1361">
                  <c:v>5487</c:v>
                </c:pt>
                <c:pt idx="1362">
                  <c:v>5238</c:v>
                </c:pt>
                <c:pt idx="1363">
                  <c:v>4739</c:v>
                </c:pt>
                <c:pt idx="1364">
                  <c:v>4240</c:v>
                </c:pt>
                <c:pt idx="1365">
                  <c:v>8307</c:v>
                </c:pt>
                <c:pt idx="1366">
                  <c:v>8055</c:v>
                </c:pt>
                <c:pt idx="1367">
                  <c:v>7803</c:v>
                </c:pt>
                <c:pt idx="1368">
                  <c:v>7552</c:v>
                </c:pt>
                <c:pt idx="1369">
                  <c:v>7300</c:v>
                </c:pt>
                <c:pt idx="1370">
                  <c:v>7048</c:v>
                </c:pt>
                <c:pt idx="1371">
                  <c:v>6797</c:v>
                </c:pt>
                <c:pt idx="1372">
                  <c:v>6545</c:v>
                </c:pt>
                <c:pt idx="1373">
                  <c:v>6293</c:v>
                </c:pt>
                <c:pt idx="1374">
                  <c:v>6041</c:v>
                </c:pt>
                <c:pt idx="1375">
                  <c:v>5790</c:v>
                </c:pt>
                <c:pt idx="1376">
                  <c:v>5538</c:v>
                </c:pt>
                <c:pt idx="1377">
                  <c:v>5286</c:v>
                </c:pt>
                <c:pt idx="1378">
                  <c:v>4783</c:v>
                </c:pt>
                <c:pt idx="1379">
                  <c:v>4279</c:v>
                </c:pt>
                <c:pt idx="1380">
                  <c:v>7946</c:v>
                </c:pt>
                <c:pt idx="1381">
                  <c:v>7705</c:v>
                </c:pt>
                <c:pt idx="1382">
                  <c:v>7464</c:v>
                </c:pt>
                <c:pt idx="1383">
                  <c:v>7223</c:v>
                </c:pt>
                <c:pt idx="1384">
                  <c:v>6982</c:v>
                </c:pt>
                <c:pt idx="1385">
                  <c:v>6742</c:v>
                </c:pt>
                <c:pt idx="1386">
                  <c:v>6501</c:v>
                </c:pt>
                <c:pt idx="1387">
                  <c:v>6260</c:v>
                </c:pt>
                <c:pt idx="1388">
                  <c:v>6019</c:v>
                </c:pt>
                <c:pt idx="1389">
                  <c:v>5779</c:v>
                </c:pt>
                <c:pt idx="1390">
                  <c:v>5538</c:v>
                </c:pt>
                <c:pt idx="1391">
                  <c:v>5297</c:v>
                </c:pt>
                <c:pt idx="1392">
                  <c:v>5056</c:v>
                </c:pt>
                <c:pt idx="1393">
                  <c:v>4575</c:v>
                </c:pt>
                <c:pt idx="1394">
                  <c:v>4093</c:v>
                </c:pt>
                <c:pt idx="1395">
                  <c:v>6981</c:v>
                </c:pt>
                <c:pt idx="1396">
                  <c:v>6769</c:v>
                </c:pt>
                <c:pt idx="1397">
                  <c:v>6558</c:v>
                </c:pt>
                <c:pt idx="1398">
                  <c:v>6346</c:v>
                </c:pt>
                <c:pt idx="1399">
                  <c:v>6135</c:v>
                </c:pt>
                <c:pt idx="1400">
                  <c:v>5923</c:v>
                </c:pt>
                <c:pt idx="1401">
                  <c:v>5712</c:v>
                </c:pt>
                <c:pt idx="1402">
                  <c:v>5500</c:v>
                </c:pt>
                <c:pt idx="1403">
                  <c:v>5289</c:v>
                </c:pt>
                <c:pt idx="1404">
                  <c:v>5077</c:v>
                </c:pt>
                <c:pt idx="1405">
                  <c:v>4865</c:v>
                </c:pt>
                <c:pt idx="1406">
                  <c:v>4654</c:v>
                </c:pt>
                <c:pt idx="1407">
                  <c:v>4442</c:v>
                </c:pt>
                <c:pt idx="1408">
                  <c:v>4019</c:v>
                </c:pt>
                <c:pt idx="1409">
                  <c:v>3596</c:v>
                </c:pt>
                <c:pt idx="1410">
                  <c:v>7390</c:v>
                </c:pt>
                <c:pt idx="1411">
                  <c:v>7173</c:v>
                </c:pt>
                <c:pt idx="1412">
                  <c:v>6955</c:v>
                </c:pt>
                <c:pt idx="1413">
                  <c:v>6738</c:v>
                </c:pt>
                <c:pt idx="1414">
                  <c:v>6521</c:v>
                </c:pt>
                <c:pt idx="1415">
                  <c:v>6303</c:v>
                </c:pt>
                <c:pt idx="1416">
                  <c:v>6086</c:v>
                </c:pt>
                <c:pt idx="1417">
                  <c:v>5869</c:v>
                </c:pt>
                <c:pt idx="1418">
                  <c:v>5651</c:v>
                </c:pt>
                <c:pt idx="1419">
                  <c:v>5434</c:v>
                </c:pt>
                <c:pt idx="1420">
                  <c:v>5217</c:v>
                </c:pt>
                <c:pt idx="1421">
                  <c:v>8367</c:v>
                </c:pt>
                <c:pt idx="1422">
                  <c:v>8121</c:v>
                </c:pt>
                <c:pt idx="1423">
                  <c:v>7875</c:v>
                </c:pt>
                <c:pt idx="1424">
                  <c:v>7629</c:v>
                </c:pt>
                <c:pt idx="1425">
                  <c:v>7383</c:v>
                </c:pt>
                <c:pt idx="1426">
                  <c:v>7137</c:v>
                </c:pt>
                <c:pt idx="1427">
                  <c:v>6891</c:v>
                </c:pt>
                <c:pt idx="1428">
                  <c:v>6645</c:v>
                </c:pt>
                <c:pt idx="1429">
                  <c:v>6399</c:v>
                </c:pt>
                <c:pt idx="1430">
                  <c:v>6153</c:v>
                </c:pt>
                <c:pt idx="1431">
                  <c:v>5906</c:v>
                </c:pt>
                <c:pt idx="1432">
                  <c:v>8503</c:v>
                </c:pt>
                <c:pt idx="1433">
                  <c:v>8253</c:v>
                </c:pt>
                <c:pt idx="1434">
                  <c:v>8003</c:v>
                </c:pt>
                <c:pt idx="1435">
                  <c:v>7753</c:v>
                </c:pt>
                <c:pt idx="1436">
                  <c:v>7503</c:v>
                </c:pt>
                <c:pt idx="1437">
                  <c:v>7253</c:v>
                </c:pt>
                <c:pt idx="1438">
                  <c:v>7003</c:v>
                </c:pt>
                <c:pt idx="1439">
                  <c:v>6753</c:v>
                </c:pt>
                <c:pt idx="1440">
                  <c:v>6503</c:v>
                </c:pt>
                <c:pt idx="1441">
                  <c:v>6252</c:v>
                </c:pt>
                <c:pt idx="1442">
                  <c:v>6002</c:v>
                </c:pt>
                <c:pt idx="1443">
                  <c:v>8202</c:v>
                </c:pt>
                <c:pt idx="1444">
                  <c:v>7960</c:v>
                </c:pt>
                <c:pt idx="1445">
                  <c:v>7719</c:v>
                </c:pt>
                <c:pt idx="1446">
                  <c:v>7478</c:v>
                </c:pt>
                <c:pt idx="1447">
                  <c:v>7237</c:v>
                </c:pt>
                <c:pt idx="1448">
                  <c:v>6996</c:v>
                </c:pt>
                <c:pt idx="1449">
                  <c:v>6754</c:v>
                </c:pt>
                <c:pt idx="1450">
                  <c:v>6513</c:v>
                </c:pt>
                <c:pt idx="1451">
                  <c:v>6272</c:v>
                </c:pt>
                <c:pt idx="1452">
                  <c:v>6031</c:v>
                </c:pt>
                <c:pt idx="1453">
                  <c:v>5789</c:v>
                </c:pt>
                <c:pt idx="1454">
                  <c:v>7260</c:v>
                </c:pt>
                <c:pt idx="1455">
                  <c:v>7046</c:v>
                </c:pt>
                <c:pt idx="1456">
                  <c:v>6833</c:v>
                </c:pt>
                <c:pt idx="1457">
                  <c:v>6619</c:v>
                </c:pt>
                <c:pt idx="1458">
                  <c:v>6406</c:v>
                </c:pt>
                <c:pt idx="1459">
                  <c:v>6192</c:v>
                </c:pt>
                <c:pt idx="1460">
                  <c:v>5979</c:v>
                </c:pt>
                <c:pt idx="1461">
                  <c:v>5765</c:v>
                </c:pt>
                <c:pt idx="1462">
                  <c:v>5552</c:v>
                </c:pt>
                <c:pt idx="1463">
                  <c:v>5338</c:v>
                </c:pt>
                <c:pt idx="1464">
                  <c:v>5124</c:v>
                </c:pt>
                <c:pt idx="1465">
                  <c:v>6995</c:v>
                </c:pt>
                <c:pt idx="1466">
                  <c:v>6777</c:v>
                </c:pt>
                <c:pt idx="1467">
                  <c:v>6558</c:v>
                </c:pt>
                <c:pt idx="1468">
                  <c:v>6339</c:v>
                </c:pt>
                <c:pt idx="1469">
                  <c:v>6121</c:v>
                </c:pt>
                <c:pt idx="1470">
                  <c:v>5902</c:v>
                </c:pt>
                <c:pt idx="1471">
                  <c:v>5684</c:v>
                </c:pt>
                <c:pt idx="1472">
                  <c:v>5465</c:v>
                </c:pt>
                <c:pt idx="1473">
                  <c:v>5246</c:v>
                </c:pt>
                <c:pt idx="1474">
                  <c:v>5028</c:v>
                </c:pt>
                <c:pt idx="1475">
                  <c:v>4809</c:v>
                </c:pt>
                <c:pt idx="1476">
                  <c:v>4591</c:v>
                </c:pt>
                <c:pt idx="1477">
                  <c:v>4153</c:v>
                </c:pt>
                <c:pt idx="1478">
                  <c:v>3935</c:v>
                </c:pt>
                <c:pt idx="1479">
                  <c:v>3716</c:v>
                </c:pt>
                <c:pt idx="1480">
                  <c:v>3060</c:v>
                </c:pt>
                <c:pt idx="1481">
                  <c:v>7942</c:v>
                </c:pt>
                <c:pt idx="1482">
                  <c:v>7694</c:v>
                </c:pt>
                <c:pt idx="1483">
                  <c:v>7446</c:v>
                </c:pt>
                <c:pt idx="1484">
                  <c:v>7198</c:v>
                </c:pt>
                <c:pt idx="1485">
                  <c:v>6949</c:v>
                </c:pt>
                <c:pt idx="1486">
                  <c:v>6701</c:v>
                </c:pt>
                <c:pt idx="1487">
                  <c:v>6453</c:v>
                </c:pt>
                <c:pt idx="1488">
                  <c:v>6205</c:v>
                </c:pt>
                <c:pt idx="1489">
                  <c:v>5957</c:v>
                </c:pt>
                <c:pt idx="1490">
                  <c:v>5708</c:v>
                </c:pt>
                <c:pt idx="1491">
                  <c:v>5460</c:v>
                </c:pt>
                <c:pt idx="1492">
                  <c:v>5212</c:v>
                </c:pt>
                <c:pt idx="1493">
                  <c:v>4716</c:v>
                </c:pt>
                <c:pt idx="1494">
                  <c:v>4467</c:v>
                </c:pt>
                <c:pt idx="1495">
                  <c:v>4219</c:v>
                </c:pt>
                <c:pt idx="1496">
                  <c:v>3475</c:v>
                </c:pt>
                <c:pt idx="1497">
                  <c:v>8076</c:v>
                </c:pt>
                <c:pt idx="1498">
                  <c:v>7824</c:v>
                </c:pt>
                <c:pt idx="1499">
                  <c:v>7571</c:v>
                </c:pt>
                <c:pt idx="1500">
                  <c:v>7319</c:v>
                </c:pt>
                <c:pt idx="1501">
                  <c:v>7067</c:v>
                </c:pt>
                <c:pt idx="1502">
                  <c:v>6814</c:v>
                </c:pt>
                <c:pt idx="1503">
                  <c:v>6562</c:v>
                </c:pt>
                <c:pt idx="1504">
                  <c:v>6310</c:v>
                </c:pt>
                <c:pt idx="1505">
                  <c:v>6057</c:v>
                </c:pt>
                <c:pt idx="1506">
                  <c:v>5805</c:v>
                </c:pt>
                <c:pt idx="1507">
                  <c:v>5552</c:v>
                </c:pt>
                <c:pt idx="1508">
                  <c:v>5300</c:v>
                </c:pt>
                <c:pt idx="1509">
                  <c:v>4795</c:v>
                </c:pt>
                <c:pt idx="1510">
                  <c:v>4543</c:v>
                </c:pt>
                <c:pt idx="1511">
                  <c:v>4291</c:v>
                </c:pt>
                <c:pt idx="1512">
                  <c:v>3533</c:v>
                </c:pt>
                <c:pt idx="1513">
                  <c:v>7797</c:v>
                </c:pt>
                <c:pt idx="1514">
                  <c:v>7553</c:v>
                </c:pt>
                <c:pt idx="1515">
                  <c:v>7309</c:v>
                </c:pt>
                <c:pt idx="1516">
                  <c:v>7066</c:v>
                </c:pt>
                <c:pt idx="1517">
                  <c:v>6822</c:v>
                </c:pt>
                <c:pt idx="1518">
                  <c:v>6578</c:v>
                </c:pt>
                <c:pt idx="1519">
                  <c:v>6335</c:v>
                </c:pt>
                <c:pt idx="1520">
                  <c:v>6091</c:v>
                </c:pt>
                <c:pt idx="1521">
                  <c:v>5847</c:v>
                </c:pt>
                <c:pt idx="1522">
                  <c:v>5604</c:v>
                </c:pt>
                <c:pt idx="1523">
                  <c:v>5360</c:v>
                </c:pt>
                <c:pt idx="1524">
                  <c:v>5117</c:v>
                </c:pt>
                <c:pt idx="1525">
                  <c:v>4629</c:v>
                </c:pt>
                <c:pt idx="1526">
                  <c:v>4386</c:v>
                </c:pt>
                <c:pt idx="1527">
                  <c:v>4142</c:v>
                </c:pt>
                <c:pt idx="1528">
                  <c:v>3411</c:v>
                </c:pt>
                <c:pt idx="1529">
                  <c:v>6897</c:v>
                </c:pt>
                <c:pt idx="1530">
                  <c:v>6682</c:v>
                </c:pt>
                <c:pt idx="1531">
                  <c:v>6466</c:v>
                </c:pt>
                <c:pt idx="1532">
                  <c:v>6251</c:v>
                </c:pt>
                <c:pt idx="1533">
                  <c:v>6035</c:v>
                </c:pt>
                <c:pt idx="1534">
                  <c:v>5820</c:v>
                </c:pt>
                <c:pt idx="1535">
                  <c:v>5604</c:v>
                </c:pt>
                <c:pt idx="1536">
                  <c:v>5389</c:v>
                </c:pt>
                <c:pt idx="1537">
                  <c:v>5173</c:v>
                </c:pt>
                <c:pt idx="1538">
                  <c:v>4958</c:v>
                </c:pt>
                <c:pt idx="1539">
                  <c:v>4742</c:v>
                </c:pt>
                <c:pt idx="1540">
                  <c:v>4526</c:v>
                </c:pt>
                <c:pt idx="1541">
                  <c:v>4095</c:v>
                </c:pt>
                <c:pt idx="1542">
                  <c:v>3880</c:v>
                </c:pt>
                <c:pt idx="1543">
                  <c:v>3664</c:v>
                </c:pt>
                <c:pt idx="1544">
                  <c:v>3018</c:v>
                </c:pt>
                <c:pt idx="1545">
                  <c:v>7311</c:v>
                </c:pt>
                <c:pt idx="1546">
                  <c:v>7096</c:v>
                </c:pt>
                <c:pt idx="1547">
                  <c:v>6881</c:v>
                </c:pt>
                <c:pt idx="1548">
                  <c:v>6666</c:v>
                </c:pt>
                <c:pt idx="1549">
                  <c:v>6451</c:v>
                </c:pt>
                <c:pt idx="1550">
                  <c:v>8148</c:v>
                </c:pt>
                <c:pt idx="1551">
                  <c:v>7908</c:v>
                </c:pt>
                <c:pt idx="1552">
                  <c:v>7669</c:v>
                </c:pt>
                <c:pt idx="1553">
                  <c:v>7429</c:v>
                </c:pt>
                <c:pt idx="1554">
                  <c:v>7189</c:v>
                </c:pt>
                <c:pt idx="1555">
                  <c:v>8264</c:v>
                </c:pt>
                <c:pt idx="1556">
                  <c:v>8021</c:v>
                </c:pt>
                <c:pt idx="1557">
                  <c:v>7778</c:v>
                </c:pt>
                <c:pt idx="1558">
                  <c:v>7535</c:v>
                </c:pt>
                <c:pt idx="1559">
                  <c:v>7292</c:v>
                </c:pt>
                <c:pt idx="1560">
                  <c:v>7967</c:v>
                </c:pt>
                <c:pt idx="1561">
                  <c:v>7733</c:v>
                </c:pt>
                <c:pt idx="1562">
                  <c:v>7499</c:v>
                </c:pt>
                <c:pt idx="1563">
                  <c:v>7264</c:v>
                </c:pt>
                <c:pt idx="1564">
                  <c:v>7030</c:v>
                </c:pt>
                <c:pt idx="1565">
                  <c:v>7139</c:v>
                </c:pt>
                <c:pt idx="1566">
                  <c:v>6929</c:v>
                </c:pt>
                <c:pt idx="1567">
                  <c:v>6719</c:v>
                </c:pt>
                <c:pt idx="1568">
                  <c:v>6509</c:v>
                </c:pt>
                <c:pt idx="1569">
                  <c:v>6299</c:v>
                </c:pt>
                <c:pt idx="1570">
                  <c:v>7320</c:v>
                </c:pt>
                <c:pt idx="1571">
                  <c:v>7098</c:v>
                </c:pt>
                <c:pt idx="1572">
                  <c:v>6876</c:v>
                </c:pt>
                <c:pt idx="1573">
                  <c:v>6654</c:v>
                </c:pt>
                <c:pt idx="1574">
                  <c:v>6432</c:v>
                </c:pt>
                <c:pt idx="1575">
                  <c:v>6211</c:v>
                </c:pt>
                <c:pt idx="1576">
                  <c:v>5989</c:v>
                </c:pt>
                <c:pt idx="1577">
                  <c:v>5767</c:v>
                </c:pt>
                <c:pt idx="1578">
                  <c:v>5545</c:v>
                </c:pt>
                <c:pt idx="1579">
                  <c:v>5323</c:v>
                </c:pt>
                <c:pt idx="1580">
                  <c:v>8137</c:v>
                </c:pt>
                <c:pt idx="1581">
                  <c:v>7891</c:v>
                </c:pt>
                <c:pt idx="1582">
                  <c:v>7644</c:v>
                </c:pt>
                <c:pt idx="1583">
                  <c:v>7397</c:v>
                </c:pt>
                <c:pt idx="1584">
                  <c:v>7151</c:v>
                </c:pt>
                <c:pt idx="1585">
                  <c:v>6904</c:v>
                </c:pt>
                <c:pt idx="1586">
                  <c:v>6658</c:v>
                </c:pt>
                <c:pt idx="1587">
                  <c:v>6411</c:v>
                </c:pt>
                <c:pt idx="1588">
                  <c:v>6165</c:v>
                </c:pt>
                <c:pt idx="1589">
                  <c:v>5918</c:v>
                </c:pt>
                <c:pt idx="1590">
                  <c:v>8150</c:v>
                </c:pt>
                <c:pt idx="1591">
                  <c:v>7903</c:v>
                </c:pt>
                <c:pt idx="1592">
                  <c:v>7656</c:v>
                </c:pt>
                <c:pt idx="1593">
                  <c:v>7409</c:v>
                </c:pt>
                <c:pt idx="1594">
                  <c:v>7162</c:v>
                </c:pt>
                <c:pt idx="1595">
                  <c:v>6915</c:v>
                </c:pt>
                <c:pt idx="1596">
                  <c:v>6668</c:v>
                </c:pt>
                <c:pt idx="1597">
                  <c:v>6421</c:v>
                </c:pt>
                <c:pt idx="1598">
                  <c:v>6174</c:v>
                </c:pt>
                <c:pt idx="1599">
                  <c:v>5927</c:v>
                </c:pt>
                <c:pt idx="1600">
                  <c:v>7733</c:v>
                </c:pt>
                <c:pt idx="1601">
                  <c:v>7498</c:v>
                </c:pt>
                <c:pt idx="1602">
                  <c:v>7264</c:v>
                </c:pt>
                <c:pt idx="1603">
                  <c:v>7030</c:v>
                </c:pt>
                <c:pt idx="1604">
                  <c:v>6795</c:v>
                </c:pt>
                <c:pt idx="1605">
                  <c:v>6561</c:v>
                </c:pt>
                <c:pt idx="1606">
                  <c:v>6327</c:v>
                </c:pt>
                <c:pt idx="1607">
                  <c:v>6092</c:v>
                </c:pt>
                <c:pt idx="1608">
                  <c:v>5858</c:v>
                </c:pt>
                <c:pt idx="1609">
                  <c:v>5624</c:v>
                </c:pt>
                <c:pt idx="1610">
                  <c:v>6797</c:v>
                </c:pt>
                <c:pt idx="1611">
                  <c:v>6591</c:v>
                </c:pt>
                <c:pt idx="1612">
                  <c:v>6385</c:v>
                </c:pt>
                <c:pt idx="1613">
                  <c:v>6179</c:v>
                </c:pt>
                <c:pt idx="1614">
                  <c:v>5973</c:v>
                </c:pt>
                <c:pt idx="1615">
                  <c:v>5767</c:v>
                </c:pt>
                <c:pt idx="1616">
                  <c:v>5561</c:v>
                </c:pt>
                <c:pt idx="1617">
                  <c:v>5355</c:v>
                </c:pt>
                <c:pt idx="1618">
                  <c:v>5149</c:v>
                </c:pt>
                <c:pt idx="1619">
                  <c:v>4943</c:v>
                </c:pt>
                <c:pt idx="1620">
                  <c:v>7527</c:v>
                </c:pt>
                <c:pt idx="1621">
                  <c:v>7306</c:v>
                </c:pt>
                <c:pt idx="1622">
                  <c:v>7085</c:v>
                </c:pt>
                <c:pt idx="1623">
                  <c:v>6863</c:v>
                </c:pt>
                <c:pt idx="1624">
                  <c:v>6642</c:v>
                </c:pt>
                <c:pt idx="1625">
                  <c:v>6421</c:v>
                </c:pt>
                <c:pt idx="1626">
                  <c:v>6199</c:v>
                </c:pt>
                <c:pt idx="1627">
                  <c:v>5978</c:v>
                </c:pt>
                <c:pt idx="1628">
                  <c:v>5756</c:v>
                </c:pt>
                <c:pt idx="1629">
                  <c:v>5535</c:v>
                </c:pt>
                <c:pt idx="1630">
                  <c:v>5314</c:v>
                </c:pt>
                <c:pt idx="1631">
                  <c:v>8399</c:v>
                </c:pt>
                <c:pt idx="1632">
                  <c:v>8152</c:v>
                </c:pt>
                <c:pt idx="1633">
                  <c:v>7905</c:v>
                </c:pt>
                <c:pt idx="1634">
                  <c:v>7658</c:v>
                </c:pt>
                <c:pt idx="1635">
                  <c:v>7411</c:v>
                </c:pt>
                <c:pt idx="1636">
                  <c:v>7164</c:v>
                </c:pt>
                <c:pt idx="1637">
                  <c:v>6917</c:v>
                </c:pt>
                <c:pt idx="1638">
                  <c:v>6670</c:v>
                </c:pt>
                <c:pt idx="1639">
                  <c:v>6423</c:v>
                </c:pt>
                <c:pt idx="1640">
                  <c:v>6176</c:v>
                </c:pt>
                <c:pt idx="1641">
                  <c:v>5929</c:v>
                </c:pt>
                <c:pt idx="1642">
                  <c:v>8417</c:v>
                </c:pt>
                <c:pt idx="1643">
                  <c:v>8170</c:v>
                </c:pt>
                <c:pt idx="1644">
                  <c:v>7922</c:v>
                </c:pt>
                <c:pt idx="1645">
                  <c:v>7675</c:v>
                </c:pt>
                <c:pt idx="1646">
                  <c:v>7427</c:v>
                </c:pt>
                <c:pt idx="1647">
                  <c:v>7179</c:v>
                </c:pt>
                <c:pt idx="1648">
                  <c:v>6932</c:v>
                </c:pt>
                <c:pt idx="1649">
                  <c:v>6684</c:v>
                </c:pt>
                <c:pt idx="1650">
                  <c:v>6437</c:v>
                </c:pt>
                <c:pt idx="1651">
                  <c:v>6189</c:v>
                </c:pt>
                <c:pt idx="1652">
                  <c:v>5942</c:v>
                </c:pt>
                <c:pt idx="1653">
                  <c:v>7989</c:v>
                </c:pt>
                <c:pt idx="1654">
                  <c:v>7754</c:v>
                </c:pt>
                <c:pt idx="1655">
                  <c:v>7519</c:v>
                </c:pt>
                <c:pt idx="1656">
                  <c:v>7284</c:v>
                </c:pt>
                <c:pt idx="1657">
                  <c:v>7049</c:v>
                </c:pt>
                <c:pt idx="1658">
                  <c:v>6814</c:v>
                </c:pt>
                <c:pt idx="1659">
                  <c:v>6579</c:v>
                </c:pt>
                <c:pt idx="1660">
                  <c:v>6344</c:v>
                </c:pt>
                <c:pt idx="1661">
                  <c:v>6109</c:v>
                </c:pt>
                <c:pt idx="1662">
                  <c:v>5874</c:v>
                </c:pt>
                <c:pt idx="1663">
                  <c:v>5639</c:v>
                </c:pt>
                <c:pt idx="1664">
                  <c:v>7006</c:v>
                </c:pt>
                <c:pt idx="1665">
                  <c:v>6800</c:v>
                </c:pt>
                <c:pt idx="1666">
                  <c:v>6594</c:v>
                </c:pt>
                <c:pt idx="1667">
                  <c:v>6388</c:v>
                </c:pt>
                <c:pt idx="1668">
                  <c:v>6182</c:v>
                </c:pt>
                <c:pt idx="1669">
                  <c:v>5976</c:v>
                </c:pt>
                <c:pt idx="1670">
                  <c:v>5770</c:v>
                </c:pt>
                <c:pt idx="1671">
                  <c:v>5564</c:v>
                </c:pt>
                <c:pt idx="1672">
                  <c:v>5358</c:v>
                </c:pt>
                <c:pt idx="1673">
                  <c:v>5152</c:v>
                </c:pt>
                <c:pt idx="1674">
                  <c:v>4946</c:v>
                </c:pt>
                <c:pt idx="1675">
                  <c:v>6890</c:v>
                </c:pt>
                <c:pt idx="1676">
                  <c:v>6681</c:v>
                </c:pt>
                <c:pt idx="1677">
                  <c:v>6472</c:v>
                </c:pt>
                <c:pt idx="1678">
                  <c:v>7716</c:v>
                </c:pt>
                <c:pt idx="1679">
                  <c:v>7482</c:v>
                </c:pt>
                <c:pt idx="1680">
                  <c:v>7248</c:v>
                </c:pt>
                <c:pt idx="1681">
                  <c:v>7954</c:v>
                </c:pt>
                <c:pt idx="1682">
                  <c:v>7713</c:v>
                </c:pt>
                <c:pt idx="1683">
                  <c:v>7472</c:v>
                </c:pt>
                <c:pt idx="1684">
                  <c:v>7817</c:v>
                </c:pt>
                <c:pt idx="1685">
                  <c:v>7580</c:v>
                </c:pt>
                <c:pt idx="1686">
                  <c:v>7343</c:v>
                </c:pt>
                <c:pt idx="1687">
                  <c:v>7172</c:v>
                </c:pt>
                <c:pt idx="1688">
                  <c:v>6954</c:v>
                </c:pt>
                <c:pt idx="1689">
                  <c:v>6737</c:v>
                </c:pt>
                <c:pt idx="1690">
                  <c:v>6994</c:v>
                </c:pt>
                <c:pt idx="1691">
                  <c:v>6788</c:v>
                </c:pt>
                <c:pt idx="1692">
                  <c:v>6582</c:v>
                </c:pt>
                <c:pt idx="1693">
                  <c:v>6377</c:v>
                </c:pt>
                <c:pt idx="1694">
                  <c:v>7885</c:v>
                </c:pt>
                <c:pt idx="1695">
                  <c:v>7653</c:v>
                </c:pt>
                <c:pt idx="1696">
                  <c:v>7422</c:v>
                </c:pt>
                <c:pt idx="1697">
                  <c:v>7190</c:v>
                </c:pt>
                <c:pt idx="1698">
                  <c:v>8211</c:v>
                </c:pt>
                <c:pt idx="1699">
                  <c:v>7969</c:v>
                </c:pt>
                <c:pt idx="1700">
                  <c:v>7728</c:v>
                </c:pt>
                <c:pt idx="1701">
                  <c:v>7486</c:v>
                </c:pt>
                <c:pt idx="1702">
                  <c:v>8151</c:v>
                </c:pt>
                <c:pt idx="1703">
                  <c:v>7911</c:v>
                </c:pt>
                <c:pt idx="1704">
                  <c:v>7672</c:v>
                </c:pt>
                <c:pt idx="1705">
                  <c:v>7432</c:v>
                </c:pt>
                <c:pt idx="1706">
                  <c:v>7541</c:v>
                </c:pt>
                <c:pt idx="1707">
                  <c:v>7319</c:v>
                </c:pt>
                <c:pt idx="1708">
                  <c:v>7097</c:v>
                </c:pt>
                <c:pt idx="1709">
                  <c:v>6876</c:v>
                </c:pt>
                <c:pt idx="1710">
                  <c:v>6955</c:v>
                </c:pt>
                <c:pt idx="1711">
                  <c:v>6750</c:v>
                </c:pt>
                <c:pt idx="1712">
                  <c:v>6546</c:v>
                </c:pt>
                <c:pt idx="1713">
                  <c:v>6341</c:v>
                </c:pt>
                <c:pt idx="1714">
                  <c:v>6137</c:v>
                </c:pt>
                <c:pt idx="1715">
                  <c:v>7850</c:v>
                </c:pt>
                <c:pt idx="1716">
                  <c:v>7620</c:v>
                </c:pt>
                <c:pt idx="1717">
                  <c:v>7389</c:v>
                </c:pt>
                <c:pt idx="1718">
                  <c:v>7158</c:v>
                </c:pt>
                <c:pt idx="1719">
                  <c:v>6927</c:v>
                </c:pt>
                <c:pt idx="1720">
                  <c:v>8215</c:v>
                </c:pt>
                <c:pt idx="1721">
                  <c:v>7973</c:v>
                </c:pt>
                <c:pt idx="1722">
                  <c:v>7732</c:v>
                </c:pt>
                <c:pt idx="1723">
                  <c:v>7490</c:v>
                </c:pt>
                <c:pt idx="1724">
                  <c:v>7248</c:v>
                </c:pt>
                <c:pt idx="1725">
                  <c:v>8199</c:v>
                </c:pt>
                <c:pt idx="1726">
                  <c:v>7957</c:v>
                </c:pt>
                <c:pt idx="1727">
                  <c:v>7716</c:v>
                </c:pt>
                <c:pt idx="1728">
                  <c:v>7475</c:v>
                </c:pt>
                <c:pt idx="1729">
                  <c:v>7234</c:v>
                </c:pt>
                <c:pt idx="1730">
                  <c:v>7629</c:v>
                </c:pt>
                <c:pt idx="1731">
                  <c:v>7405</c:v>
                </c:pt>
                <c:pt idx="1732">
                  <c:v>7180</c:v>
                </c:pt>
                <c:pt idx="1733">
                  <c:v>6956</c:v>
                </c:pt>
                <c:pt idx="1734">
                  <c:v>6732</c:v>
                </c:pt>
                <c:pt idx="1735">
                  <c:v>6955</c:v>
                </c:pt>
                <c:pt idx="1736">
                  <c:v>6750</c:v>
                </c:pt>
                <c:pt idx="1737">
                  <c:v>6546</c:v>
                </c:pt>
                <c:pt idx="1738">
                  <c:v>6341</c:v>
                </c:pt>
                <c:pt idx="1739">
                  <c:v>6137</c:v>
                </c:pt>
                <c:pt idx="1740">
                  <c:v>7850</c:v>
                </c:pt>
                <c:pt idx="1741">
                  <c:v>7620</c:v>
                </c:pt>
                <c:pt idx="1742">
                  <c:v>7389</c:v>
                </c:pt>
                <c:pt idx="1743">
                  <c:v>7158</c:v>
                </c:pt>
                <c:pt idx="1744">
                  <c:v>6927</c:v>
                </c:pt>
                <c:pt idx="1745">
                  <c:v>8215</c:v>
                </c:pt>
                <c:pt idx="1746">
                  <c:v>7973</c:v>
                </c:pt>
                <c:pt idx="1747">
                  <c:v>7732</c:v>
                </c:pt>
                <c:pt idx="1748">
                  <c:v>7490</c:v>
                </c:pt>
                <c:pt idx="1749">
                  <c:v>7248</c:v>
                </c:pt>
                <c:pt idx="1750">
                  <c:v>8199</c:v>
                </c:pt>
                <c:pt idx="1751">
                  <c:v>7957</c:v>
                </c:pt>
                <c:pt idx="1752">
                  <c:v>7716</c:v>
                </c:pt>
                <c:pt idx="1753">
                  <c:v>7475</c:v>
                </c:pt>
                <c:pt idx="1754">
                  <c:v>7234</c:v>
                </c:pt>
                <c:pt idx="1755">
                  <c:v>7629</c:v>
                </c:pt>
                <c:pt idx="1756">
                  <c:v>7405</c:v>
                </c:pt>
                <c:pt idx="1757">
                  <c:v>7180</c:v>
                </c:pt>
                <c:pt idx="1758">
                  <c:v>6956</c:v>
                </c:pt>
                <c:pt idx="1759">
                  <c:v>6732</c:v>
                </c:pt>
                <c:pt idx="1760">
                  <c:v>7172</c:v>
                </c:pt>
                <c:pt idx="1761">
                  <c:v>6961</c:v>
                </c:pt>
                <c:pt idx="1762">
                  <c:v>6750</c:v>
                </c:pt>
                <c:pt idx="1763">
                  <c:v>6539</c:v>
                </c:pt>
                <c:pt idx="1764">
                  <c:v>6328</c:v>
                </c:pt>
                <c:pt idx="1765">
                  <c:v>8017</c:v>
                </c:pt>
                <c:pt idx="1766">
                  <c:v>7781</c:v>
                </c:pt>
                <c:pt idx="1767">
                  <c:v>7545</c:v>
                </c:pt>
                <c:pt idx="1768">
                  <c:v>7309</c:v>
                </c:pt>
                <c:pt idx="1769">
                  <c:v>7073</c:v>
                </c:pt>
                <c:pt idx="1770">
                  <c:v>8245</c:v>
                </c:pt>
                <c:pt idx="1771">
                  <c:v>8003</c:v>
                </c:pt>
                <c:pt idx="1772">
                  <c:v>7760</c:v>
                </c:pt>
                <c:pt idx="1773">
                  <c:v>7518</c:v>
                </c:pt>
                <c:pt idx="1774">
                  <c:v>7275</c:v>
                </c:pt>
                <c:pt idx="1775">
                  <c:v>8089</c:v>
                </c:pt>
                <c:pt idx="1776">
                  <c:v>7851</c:v>
                </c:pt>
                <c:pt idx="1777">
                  <c:v>7613</c:v>
                </c:pt>
                <c:pt idx="1778">
                  <c:v>7375</c:v>
                </c:pt>
                <c:pt idx="1779">
                  <c:v>7138</c:v>
                </c:pt>
                <c:pt idx="1780">
                  <c:v>7404</c:v>
                </c:pt>
                <c:pt idx="1781">
                  <c:v>7186</c:v>
                </c:pt>
                <c:pt idx="1782">
                  <c:v>6969</c:v>
                </c:pt>
                <c:pt idx="1783">
                  <c:v>6751</c:v>
                </c:pt>
                <c:pt idx="1784">
                  <c:v>6533</c:v>
                </c:pt>
                <c:pt idx="1785">
                  <c:v>7332</c:v>
                </c:pt>
                <c:pt idx="1786">
                  <c:v>7116</c:v>
                </c:pt>
                <c:pt idx="1787">
                  <c:v>6901</c:v>
                </c:pt>
                <c:pt idx="1788">
                  <c:v>6685</c:v>
                </c:pt>
                <c:pt idx="1789">
                  <c:v>6469</c:v>
                </c:pt>
                <c:pt idx="1790">
                  <c:v>6254</c:v>
                </c:pt>
                <c:pt idx="1791">
                  <c:v>8259</c:v>
                </c:pt>
                <c:pt idx="1792">
                  <c:v>8016</c:v>
                </c:pt>
                <c:pt idx="1793">
                  <c:v>7773</c:v>
                </c:pt>
                <c:pt idx="1794">
                  <c:v>7530</c:v>
                </c:pt>
                <c:pt idx="1795">
                  <c:v>7287</c:v>
                </c:pt>
                <c:pt idx="1796">
                  <c:v>7044</c:v>
                </c:pt>
                <c:pt idx="1797">
                  <c:v>8395</c:v>
                </c:pt>
                <c:pt idx="1798">
                  <c:v>8148</c:v>
                </c:pt>
                <c:pt idx="1799">
                  <c:v>7901</c:v>
                </c:pt>
                <c:pt idx="1800">
                  <c:v>7654</c:v>
                </c:pt>
                <c:pt idx="1801">
                  <c:v>7407</c:v>
                </c:pt>
                <c:pt idx="1802">
                  <c:v>7160</c:v>
                </c:pt>
                <c:pt idx="1803">
                  <c:v>8105</c:v>
                </c:pt>
                <c:pt idx="1804">
                  <c:v>7867</c:v>
                </c:pt>
                <c:pt idx="1805">
                  <c:v>7628</c:v>
                </c:pt>
                <c:pt idx="1806">
                  <c:v>7390</c:v>
                </c:pt>
                <c:pt idx="1807">
                  <c:v>7152</c:v>
                </c:pt>
                <c:pt idx="1808">
                  <c:v>6913</c:v>
                </c:pt>
                <c:pt idx="1809">
                  <c:v>7213</c:v>
                </c:pt>
                <c:pt idx="1810">
                  <c:v>7001</c:v>
                </c:pt>
                <c:pt idx="1811">
                  <c:v>6789</c:v>
                </c:pt>
                <c:pt idx="1812">
                  <c:v>6577</c:v>
                </c:pt>
                <c:pt idx="1813">
                  <c:v>6365</c:v>
                </c:pt>
                <c:pt idx="1814">
                  <c:v>6153</c:v>
                </c:pt>
                <c:pt idx="1815">
                  <c:v>9587</c:v>
                </c:pt>
                <c:pt idx="1816">
                  <c:v>9313</c:v>
                </c:pt>
                <c:pt idx="1817">
                  <c:v>9039</c:v>
                </c:pt>
                <c:pt idx="1818">
                  <c:v>8765</c:v>
                </c:pt>
                <c:pt idx="1819">
                  <c:v>10878</c:v>
                </c:pt>
                <c:pt idx="1820">
                  <c:v>10567</c:v>
                </c:pt>
                <c:pt idx="1821">
                  <c:v>10257</c:v>
                </c:pt>
                <c:pt idx="1822">
                  <c:v>9946</c:v>
                </c:pt>
                <c:pt idx="1823">
                  <c:v>11367</c:v>
                </c:pt>
                <c:pt idx="1824">
                  <c:v>11042</c:v>
                </c:pt>
                <c:pt idx="1825">
                  <c:v>10718</c:v>
                </c:pt>
                <c:pt idx="1826">
                  <c:v>10393</c:v>
                </c:pt>
                <c:pt idx="1827">
                  <c:v>11301</c:v>
                </c:pt>
                <c:pt idx="1828">
                  <c:v>10978</c:v>
                </c:pt>
                <c:pt idx="1829">
                  <c:v>10655</c:v>
                </c:pt>
                <c:pt idx="1830">
                  <c:v>10332</c:v>
                </c:pt>
                <c:pt idx="1831">
                  <c:v>10440</c:v>
                </c:pt>
                <c:pt idx="1832">
                  <c:v>10142</c:v>
                </c:pt>
                <c:pt idx="1833">
                  <c:v>9844</c:v>
                </c:pt>
                <c:pt idx="1834">
                  <c:v>9545</c:v>
                </c:pt>
                <c:pt idx="1835">
                  <c:v>9300</c:v>
                </c:pt>
                <c:pt idx="1836">
                  <c:v>9027</c:v>
                </c:pt>
                <c:pt idx="1837">
                  <c:v>8753</c:v>
                </c:pt>
                <c:pt idx="1838">
                  <c:v>8480</c:v>
                </c:pt>
                <c:pt idx="1839">
                  <c:v>8206</c:v>
                </c:pt>
                <c:pt idx="1840">
                  <c:v>10540</c:v>
                </c:pt>
                <c:pt idx="1841">
                  <c:v>10230</c:v>
                </c:pt>
                <c:pt idx="1842">
                  <c:v>9920</c:v>
                </c:pt>
                <c:pt idx="1843">
                  <c:v>9610</c:v>
                </c:pt>
                <c:pt idx="1844">
                  <c:v>9300</c:v>
                </c:pt>
                <c:pt idx="1845">
                  <c:v>11036</c:v>
                </c:pt>
                <c:pt idx="1846">
                  <c:v>10712</c:v>
                </c:pt>
                <c:pt idx="1847">
                  <c:v>10387</c:v>
                </c:pt>
                <c:pt idx="1848">
                  <c:v>10063</c:v>
                </c:pt>
                <c:pt idx="1849">
                  <c:v>9738</c:v>
                </c:pt>
                <c:pt idx="1850">
                  <c:v>11006</c:v>
                </c:pt>
                <c:pt idx="1851">
                  <c:v>10683</c:v>
                </c:pt>
                <c:pt idx="1852">
                  <c:v>10359</c:v>
                </c:pt>
                <c:pt idx="1853">
                  <c:v>10035</c:v>
                </c:pt>
                <c:pt idx="1854">
                  <c:v>9711</c:v>
                </c:pt>
                <c:pt idx="1855">
                  <c:v>10214</c:v>
                </c:pt>
                <c:pt idx="1856">
                  <c:v>9914</c:v>
                </c:pt>
                <c:pt idx="1857">
                  <c:v>9613</c:v>
                </c:pt>
                <c:pt idx="1858">
                  <c:v>9313</c:v>
                </c:pt>
                <c:pt idx="1859">
                  <c:v>9013</c:v>
                </c:pt>
                <c:pt idx="1860">
                  <c:v>9300</c:v>
                </c:pt>
                <c:pt idx="1861">
                  <c:v>9027</c:v>
                </c:pt>
                <c:pt idx="1862">
                  <c:v>8753</c:v>
                </c:pt>
                <c:pt idx="1863">
                  <c:v>8480</c:v>
                </c:pt>
                <c:pt idx="1864">
                  <c:v>8206</c:v>
                </c:pt>
                <c:pt idx="1865">
                  <c:v>10540</c:v>
                </c:pt>
                <c:pt idx="1866">
                  <c:v>10230</c:v>
                </c:pt>
                <c:pt idx="1867">
                  <c:v>9920</c:v>
                </c:pt>
                <c:pt idx="1868">
                  <c:v>9610</c:v>
                </c:pt>
                <c:pt idx="1869">
                  <c:v>9300</c:v>
                </c:pt>
                <c:pt idx="1870">
                  <c:v>11036</c:v>
                </c:pt>
                <c:pt idx="1871">
                  <c:v>10712</c:v>
                </c:pt>
                <c:pt idx="1872">
                  <c:v>10387</c:v>
                </c:pt>
                <c:pt idx="1873">
                  <c:v>10063</c:v>
                </c:pt>
                <c:pt idx="1874">
                  <c:v>9738</c:v>
                </c:pt>
                <c:pt idx="1875">
                  <c:v>11006</c:v>
                </c:pt>
                <c:pt idx="1876">
                  <c:v>10683</c:v>
                </c:pt>
                <c:pt idx="1877">
                  <c:v>10359</c:v>
                </c:pt>
                <c:pt idx="1878">
                  <c:v>10035</c:v>
                </c:pt>
                <c:pt idx="1879">
                  <c:v>9711</c:v>
                </c:pt>
                <c:pt idx="1880">
                  <c:v>10214</c:v>
                </c:pt>
                <c:pt idx="1881">
                  <c:v>9914</c:v>
                </c:pt>
                <c:pt idx="1882">
                  <c:v>9613</c:v>
                </c:pt>
                <c:pt idx="1883">
                  <c:v>9313</c:v>
                </c:pt>
                <c:pt idx="1884">
                  <c:v>9013</c:v>
                </c:pt>
                <c:pt idx="1885">
                  <c:v>10101</c:v>
                </c:pt>
                <c:pt idx="1886">
                  <c:v>9804</c:v>
                </c:pt>
                <c:pt idx="1887">
                  <c:v>9507</c:v>
                </c:pt>
                <c:pt idx="1888">
                  <c:v>9210</c:v>
                </c:pt>
                <c:pt idx="1889">
                  <c:v>8913</c:v>
                </c:pt>
                <c:pt idx="1890">
                  <c:v>8616</c:v>
                </c:pt>
                <c:pt idx="1891">
                  <c:v>8319</c:v>
                </c:pt>
                <c:pt idx="1892">
                  <c:v>8022</c:v>
                </c:pt>
                <c:pt idx="1893">
                  <c:v>7725</c:v>
                </c:pt>
                <c:pt idx="1894">
                  <c:v>7428</c:v>
                </c:pt>
                <c:pt idx="1895">
                  <c:v>7130</c:v>
                </c:pt>
                <c:pt idx="1896">
                  <c:v>11388</c:v>
                </c:pt>
                <c:pt idx="1897">
                  <c:v>11053</c:v>
                </c:pt>
                <c:pt idx="1898">
                  <c:v>10718</c:v>
                </c:pt>
                <c:pt idx="1899">
                  <c:v>10383</c:v>
                </c:pt>
                <c:pt idx="1900">
                  <c:v>10048</c:v>
                </c:pt>
                <c:pt idx="1901">
                  <c:v>9713</c:v>
                </c:pt>
                <c:pt idx="1902">
                  <c:v>9379</c:v>
                </c:pt>
                <c:pt idx="1903">
                  <c:v>9044</c:v>
                </c:pt>
                <c:pt idx="1904">
                  <c:v>8709</c:v>
                </c:pt>
                <c:pt idx="1905">
                  <c:v>8374</c:v>
                </c:pt>
                <c:pt idx="1906">
                  <c:v>8039</c:v>
                </c:pt>
                <c:pt idx="1907">
                  <c:v>11413</c:v>
                </c:pt>
                <c:pt idx="1908">
                  <c:v>11077</c:v>
                </c:pt>
                <c:pt idx="1909">
                  <c:v>10742</c:v>
                </c:pt>
                <c:pt idx="1910">
                  <c:v>10406</c:v>
                </c:pt>
                <c:pt idx="1911">
                  <c:v>10070</c:v>
                </c:pt>
                <c:pt idx="1912">
                  <c:v>9735</c:v>
                </c:pt>
                <c:pt idx="1913">
                  <c:v>9399</c:v>
                </c:pt>
                <c:pt idx="1914">
                  <c:v>9063</c:v>
                </c:pt>
                <c:pt idx="1915">
                  <c:v>8728</c:v>
                </c:pt>
                <c:pt idx="1916">
                  <c:v>8392</c:v>
                </c:pt>
                <c:pt idx="1917">
                  <c:v>8056</c:v>
                </c:pt>
                <c:pt idx="1918">
                  <c:v>10798</c:v>
                </c:pt>
                <c:pt idx="1919">
                  <c:v>10480</c:v>
                </c:pt>
                <c:pt idx="1920">
                  <c:v>10162</c:v>
                </c:pt>
                <c:pt idx="1921">
                  <c:v>9845</c:v>
                </c:pt>
                <c:pt idx="1922">
                  <c:v>9527</c:v>
                </c:pt>
                <c:pt idx="1923">
                  <c:v>9210</c:v>
                </c:pt>
                <c:pt idx="1924">
                  <c:v>8892</c:v>
                </c:pt>
                <c:pt idx="1925">
                  <c:v>8575</c:v>
                </c:pt>
                <c:pt idx="1926">
                  <c:v>8257</c:v>
                </c:pt>
                <c:pt idx="1927">
                  <c:v>7939</c:v>
                </c:pt>
                <c:pt idx="1928">
                  <c:v>7622</c:v>
                </c:pt>
                <c:pt idx="1929">
                  <c:v>9379</c:v>
                </c:pt>
                <c:pt idx="1930">
                  <c:v>9103</c:v>
                </c:pt>
                <c:pt idx="1931">
                  <c:v>8827</c:v>
                </c:pt>
                <c:pt idx="1932">
                  <c:v>8551</c:v>
                </c:pt>
                <c:pt idx="1933">
                  <c:v>8275</c:v>
                </c:pt>
                <c:pt idx="1934">
                  <c:v>8000</c:v>
                </c:pt>
                <c:pt idx="1935">
                  <c:v>7724</c:v>
                </c:pt>
                <c:pt idx="1936">
                  <c:v>7448</c:v>
                </c:pt>
                <c:pt idx="1937">
                  <c:v>7172</c:v>
                </c:pt>
                <c:pt idx="1938">
                  <c:v>6896</c:v>
                </c:pt>
                <c:pt idx="1939">
                  <c:v>6620</c:v>
                </c:pt>
                <c:pt idx="1940">
                  <c:v>9794</c:v>
                </c:pt>
                <c:pt idx="1941">
                  <c:v>9497</c:v>
                </c:pt>
                <c:pt idx="1942">
                  <c:v>9200</c:v>
                </c:pt>
                <c:pt idx="1943">
                  <c:v>8903</c:v>
                </c:pt>
                <c:pt idx="1944">
                  <c:v>8606</c:v>
                </c:pt>
                <c:pt idx="1945">
                  <c:v>8310</c:v>
                </c:pt>
                <c:pt idx="1946">
                  <c:v>8013</c:v>
                </c:pt>
                <c:pt idx="1947">
                  <c:v>7716</c:v>
                </c:pt>
                <c:pt idx="1948">
                  <c:v>7419</c:v>
                </c:pt>
                <c:pt idx="1949">
                  <c:v>7123</c:v>
                </c:pt>
                <c:pt idx="1950">
                  <c:v>6826</c:v>
                </c:pt>
                <c:pt idx="1951">
                  <c:v>6529</c:v>
                </c:pt>
                <c:pt idx="1952">
                  <c:v>6232</c:v>
                </c:pt>
                <c:pt idx="1953">
                  <c:v>5639</c:v>
                </c:pt>
                <c:pt idx="1954">
                  <c:v>5045</c:v>
                </c:pt>
                <c:pt idx="1955">
                  <c:v>11106</c:v>
                </c:pt>
                <c:pt idx="1956">
                  <c:v>10769</c:v>
                </c:pt>
                <c:pt idx="1957">
                  <c:v>10433</c:v>
                </c:pt>
                <c:pt idx="1958">
                  <c:v>10096</c:v>
                </c:pt>
                <c:pt idx="1959">
                  <c:v>9760</c:v>
                </c:pt>
                <c:pt idx="1960">
                  <c:v>9423</c:v>
                </c:pt>
                <c:pt idx="1961">
                  <c:v>9087</c:v>
                </c:pt>
                <c:pt idx="1962">
                  <c:v>8750</c:v>
                </c:pt>
                <c:pt idx="1963">
                  <c:v>8414</c:v>
                </c:pt>
                <c:pt idx="1964">
                  <c:v>8077</c:v>
                </c:pt>
                <c:pt idx="1965">
                  <c:v>7741</c:v>
                </c:pt>
                <c:pt idx="1966">
                  <c:v>7404</c:v>
                </c:pt>
                <c:pt idx="1967">
                  <c:v>7067</c:v>
                </c:pt>
                <c:pt idx="1968">
                  <c:v>6394</c:v>
                </c:pt>
                <c:pt idx="1969">
                  <c:v>5721</c:v>
                </c:pt>
                <c:pt idx="1970">
                  <c:v>11176</c:v>
                </c:pt>
                <c:pt idx="1971">
                  <c:v>10837</c:v>
                </c:pt>
                <c:pt idx="1972">
                  <c:v>10499</c:v>
                </c:pt>
                <c:pt idx="1973">
                  <c:v>10160</c:v>
                </c:pt>
                <c:pt idx="1974">
                  <c:v>9821</c:v>
                </c:pt>
                <c:pt idx="1975">
                  <c:v>9483</c:v>
                </c:pt>
                <c:pt idx="1976">
                  <c:v>9144</c:v>
                </c:pt>
                <c:pt idx="1977">
                  <c:v>8805</c:v>
                </c:pt>
                <c:pt idx="1978">
                  <c:v>8467</c:v>
                </c:pt>
                <c:pt idx="1979">
                  <c:v>8128</c:v>
                </c:pt>
                <c:pt idx="1980">
                  <c:v>7789</c:v>
                </c:pt>
                <c:pt idx="1981">
                  <c:v>7451</c:v>
                </c:pt>
                <c:pt idx="1982">
                  <c:v>7112</c:v>
                </c:pt>
                <c:pt idx="1983">
                  <c:v>6435</c:v>
                </c:pt>
                <c:pt idx="1984">
                  <c:v>5757</c:v>
                </c:pt>
                <c:pt idx="1985">
                  <c:v>10621</c:v>
                </c:pt>
                <c:pt idx="1986">
                  <c:v>10299</c:v>
                </c:pt>
                <c:pt idx="1987">
                  <c:v>9977</c:v>
                </c:pt>
                <c:pt idx="1988">
                  <c:v>9655</c:v>
                </c:pt>
                <c:pt idx="1989">
                  <c:v>9333</c:v>
                </c:pt>
                <c:pt idx="1990">
                  <c:v>9011</c:v>
                </c:pt>
                <c:pt idx="1991">
                  <c:v>8690</c:v>
                </c:pt>
                <c:pt idx="1992">
                  <c:v>8368</c:v>
                </c:pt>
                <c:pt idx="1993">
                  <c:v>8046</c:v>
                </c:pt>
                <c:pt idx="1994">
                  <c:v>7724</c:v>
                </c:pt>
                <c:pt idx="1995">
                  <c:v>7402</c:v>
                </c:pt>
                <c:pt idx="1996">
                  <c:v>7080</c:v>
                </c:pt>
                <c:pt idx="1997">
                  <c:v>6759</c:v>
                </c:pt>
                <c:pt idx="1998">
                  <c:v>6115</c:v>
                </c:pt>
                <c:pt idx="1999">
                  <c:v>5471</c:v>
                </c:pt>
                <c:pt idx="2000">
                  <c:v>9239</c:v>
                </c:pt>
                <c:pt idx="2001">
                  <c:v>8959</c:v>
                </c:pt>
                <c:pt idx="2002">
                  <c:v>8680</c:v>
                </c:pt>
                <c:pt idx="2003">
                  <c:v>8400</c:v>
                </c:pt>
                <c:pt idx="2004">
                  <c:v>8120</c:v>
                </c:pt>
                <c:pt idx="2005">
                  <c:v>7840</c:v>
                </c:pt>
                <c:pt idx="2006">
                  <c:v>7560</c:v>
                </c:pt>
                <c:pt idx="2007">
                  <c:v>7280</c:v>
                </c:pt>
                <c:pt idx="2008">
                  <c:v>7000</c:v>
                </c:pt>
                <c:pt idx="2009">
                  <c:v>6720</c:v>
                </c:pt>
                <c:pt idx="2010">
                  <c:v>6440</c:v>
                </c:pt>
                <c:pt idx="2011">
                  <c:v>6160</c:v>
                </c:pt>
                <c:pt idx="2012">
                  <c:v>5880</c:v>
                </c:pt>
                <c:pt idx="2013">
                  <c:v>5320</c:v>
                </c:pt>
                <c:pt idx="2014">
                  <c:v>4760</c:v>
                </c:pt>
                <c:pt idx="2015">
                  <c:v>9921</c:v>
                </c:pt>
                <c:pt idx="2016">
                  <c:v>9629</c:v>
                </c:pt>
                <c:pt idx="2017">
                  <c:v>9337</c:v>
                </c:pt>
                <c:pt idx="2018">
                  <c:v>9045</c:v>
                </c:pt>
                <c:pt idx="2019">
                  <c:v>8754</c:v>
                </c:pt>
                <c:pt idx="2020">
                  <c:v>8462</c:v>
                </c:pt>
                <c:pt idx="2021">
                  <c:v>8170</c:v>
                </c:pt>
                <c:pt idx="2022">
                  <c:v>7878</c:v>
                </c:pt>
                <c:pt idx="2023">
                  <c:v>7586</c:v>
                </c:pt>
                <c:pt idx="2024">
                  <c:v>7295</c:v>
                </c:pt>
                <c:pt idx="2025">
                  <c:v>7003</c:v>
                </c:pt>
                <c:pt idx="2026">
                  <c:v>11311</c:v>
                </c:pt>
                <c:pt idx="2027">
                  <c:v>10978</c:v>
                </c:pt>
                <c:pt idx="2028">
                  <c:v>10646</c:v>
                </c:pt>
                <c:pt idx="2029">
                  <c:v>10313</c:v>
                </c:pt>
                <c:pt idx="2030">
                  <c:v>9980</c:v>
                </c:pt>
                <c:pt idx="2031">
                  <c:v>9648</c:v>
                </c:pt>
                <c:pt idx="2032">
                  <c:v>9315</c:v>
                </c:pt>
                <c:pt idx="2033">
                  <c:v>8982</c:v>
                </c:pt>
                <c:pt idx="2034">
                  <c:v>8650</c:v>
                </c:pt>
                <c:pt idx="2035">
                  <c:v>8317</c:v>
                </c:pt>
                <c:pt idx="2036">
                  <c:v>7984</c:v>
                </c:pt>
                <c:pt idx="2037">
                  <c:v>11460</c:v>
                </c:pt>
                <c:pt idx="2038">
                  <c:v>11123</c:v>
                </c:pt>
                <c:pt idx="2039">
                  <c:v>10786</c:v>
                </c:pt>
                <c:pt idx="2040">
                  <c:v>10449</c:v>
                </c:pt>
                <c:pt idx="2041">
                  <c:v>10112</c:v>
                </c:pt>
                <c:pt idx="2042">
                  <c:v>9775</c:v>
                </c:pt>
                <c:pt idx="2043">
                  <c:v>9438</c:v>
                </c:pt>
                <c:pt idx="2044">
                  <c:v>9101</c:v>
                </c:pt>
                <c:pt idx="2045">
                  <c:v>8764</c:v>
                </c:pt>
                <c:pt idx="2046">
                  <c:v>8427</c:v>
                </c:pt>
                <c:pt idx="2047">
                  <c:v>8089</c:v>
                </c:pt>
                <c:pt idx="2048">
                  <c:v>10970</c:v>
                </c:pt>
                <c:pt idx="2049">
                  <c:v>10648</c:v>
                </c:pt>
                <c:pt idx="2050">
                  <c:v>10325</c:v>
                </c:pt>
                <c:pt idx="2051">
                  <c:v>10002</c:v>
                </c:pt>
                <c:pt idx="2052">
                  <c:v>9680</c:v>
                </c:pt>
                <c:pt idx="2053">
                  <c:v>9357</c:v>
                </c:pt>
                <c:pt idx="2054">
                  <c:v>9034</c:v>
                </c:pt>
                <c:pt idx="2055">
                  <c:v>8712</c:v>
                </c:pt>
                <c:pt idx="2056">
                  <c:v>8389</c:v>
                </c:pt>
                <c:pt idx="2057">
                  <c:v>8066</c:v>
                </c:pt>
                <c:pt idx="2058">
                  <c:v>7744</c:v>
                </c:pt>
                <c:pt idx="2059">
                  <c:v>9598</c:v>
                </c:pt>
                <c:pt idx="2060">
                  <c:v>9316</c:v>
                </c:pt>
                <c:pt idx="2061">
                  <c:v>9033</c:v>
                </c:pt>
                <c:pt idx="2062">
                  <c:v>8751</c:v>
                </c:pt>
                <c:pt idx="2063">
                  <c:v>8469</c:v>
                </c:pt>
                <c:pt idx="2064">
                  <c:v>8186</c:v>
                </c:pt>
                <c:pt idx="2065">
                  <c:v>7904</c:v>
                </c:pt>
                <c:pt idx="2066">
                  <c:v>7622</c:v>
                </c:pt>
                <c:pt idx="2067">
                  <c:v>7340</c:v>
                </c:pt>
                <c:pt idx="2068">
                  <c:v>7057</c:v>
                </c:pt>
                <c:pt idx="2069">
                  <c:v>6775</c:v>
                </c:pt>
                <c:pt idx="2070">
                  <c:v>9381</c:v>
                </c:pt>
                <c:pt idx="2071">
                  <c:v>9088</c:v>
                </c:pt>
                <c:pt idx="2072">
                  <c:v>8795</c:v>
                </c:pt>
                <c:pt idx="2073">
                  <c:v>8502</c:v>
                </c:pt>
                <c:pt idx="2074">
                  <c:v>8208</c:v>
                </c:pt>
                <c:pt idx="2075">
                  <c:v>7915</c:v>
                </c:pt>
                <c:pt idx="2076">
                  <c:v>7622</c:v>
                </c:pt>
                <c:pt idx="2077">
                  <c:v>7329</c:v>
                </c:pt>
                <c:pt idx="2078">
                  <c:v>7036</c:v>
                </c:pt>
                <c:pt idx="2079">
                  <c:v>6743</c:v>
                </c:pt>
                <c:pt idx="2080">
                  <c:v>6449</c:v>
                </c:pt>
                <c:pt idx="2081">
                  <c:v>6156</c:v>
                </c:pt>
                <c:pt idx="2082">
                  <c:v>5570</c:v>
                </c:pt>
                <c:pt idx="2083">
                  <c:v>5277</c:v>
                </c:pt>
                <c:pt idx="2084">
                  <c:v>4984</c:v>
                </c:pt>
                <c:pt idx="2085">
                  <c:v>4104</c:v>
                </c:pt>
                <c:pt idx="2086">
                  <c:v>10715</c:v>
                </c:pt>
                <c:pt idx="2087">
                  <c:v>10380</c:v>
                </c:pt>
                <c:pt idx="2088">
                  <c:v>10045</c:v>
                </c:pt>
                <c:pt idx="2089">
                  <c:v>9710</c:v>
                </c:pt>
                <c:pt idx="2090">
                  <c:v>9375</c:v>
                </c:pt>
                <c:pt idx="2091">
                  <c:v>9040</c:v>
                </c:pt>
                <c:pt idx="2092">
                  <c:v>8706</c:v>
                </c:pt>
                <c:pt idx="2093">
                  <c:v>8371</c:v>
                </c:pt>
                <c:pt idx="2094">
                  <c:v>8036</c:v>
                </c:pt>
                <c:pt idx="2095">
                  <c:v>7701</c:v>
                </c:pt>
                <c:pt idx="2096">
                  <c:v>7366</c:v>
                </c:pt>
                <c:pt idx="2097">
                  <c:v>7031</c:v>
                </c:pt>
                <c:pt idx="2098">
                  <c:v>6362</c:v>
                </c:pt>
                <c:pt idx="2099">
                  <c:v>6027</c:v>
                </c:pt>
                <c:pt idx="2100">
                  <c:v>5692</c:v>
                </c:pt>
                <c:pt idx="2101">
                  <c:v>4688</c:v>
                </c:pt>
                <c:pt idx="2102">
                  <c:v>10867</c:v>
                </c:pt>
                <c:pt idx="2103">
                  <c:v>10527</c:v>
                </c:pt>
                <c:pt idx="2104">
                  <c:v>10188</c:v>
                </c:pt>
                <c:pt idx="2105">
                  <c:v>9848</c:v>
                </c:pt>
                <c:pt idx="2106">
                  <c:v>9509</c:v>
                </c:pt>
                <c:pt idx="2107">
                  <c:v>9169</c:v>
                </c:pt>
                <c:pt idx="2108">
                  <c:v>8829</c:v>
                </c:pt>
                <c:pt idx="2109">
                  <c:v>8490</c:v>
                </c:pt>
                <c:pt idx="2110">
                  <c:v>8150</c:v>
                </c:pt>
                <c:pt idx="2111">
                  <c:v>7811</c:v>
                </c:pt>
                <c:pt idx="2112">
                  <c:v>7471</c:v>
                </c:pt>
                <c:pt idx="2113">
                  <c:v>7131</c:v>
                </c:pt>
                <c:pt idx="2114">
                  <c:v>6452</c:v>
                </c:pt>
                <c:pt idx="2115">
                  <c:v>6113</c:v>
                </c:pt>
                <c:pt idx="2116">
                  <c:v>5773</c:v>
                </c:pt>
                <c:pt idx="2117">
                  <c:v>4754</c:v>
                </c:pt>
                <c:pt idx="2118">
                  <c:v>10422</c:v>
                </c:pt>
                <c:pt idx="2119">
                  <c:v>10096</c:v>
                </c:pt>
                <c:pt idx="2120">
                  <c:v>9770</c:v>
                </c:pt>
                <c:pt idx="2121">
                  <c:v>9445</c:v>
                </c:pt>
                <c:pt idx="2122">
                  <c:v>9119</c:v>
                </c:pt>
                <c:pt idx="2123">
                  <c:v>8793</c:v>
                </c:pt>
                <c:pt idx="2124">
                  <c:v>8468</c:v>
                </c:pt>
                <c:pt idx="2125">
                  <c:v>8142</c:v>
                </c:pt>
                <c:pt idx="2126">
                  <c:v>7816</c:v>
                </c:pt>
                <c:pt idx="2127">
                  <c:v>7491</c:v>
                </c:pt>
                <c:pt idx="2128">
                  <c:v>7165</c:v>
                </c:pt>
                <c:pt idx="2129">
                  <c:v>6839</c:v>
                </c:pt>
                <c:pt idx="2130">
                  <c:v>6188</c:v>
                </c:pt>
                <c:pt idx="2131">
                  <c:v>5862</c:v>
                </c:pt>
                <c:pt idx="2132">
                  <c:v>5537</c:v>
                </c:pt>
                <c:pt idx="2133">
                  <c:v>4560</c:v>
                </c:pt>
                <c:pt idx="2134">
                  <c:v>9126</c:v>
                </c:pt>
                <c:pt idx="2135">
                  <c:v>8841</c:v>
                </c:pt>
                <c:pt idx="2136">
                  <c:v>8556</c:v>
                </c:pt>
                <c:pt idx="2137">
                  <c:v>8271</c:v>
                </c:pt>
                <c:pt idx="2138">
                  <c:v>7986</c:v>
                </c:pt>
                <c:pt idx="2139">
                  <c:v>7700</c:v>
                </c:pt>
                <c:pt idx="2140">
                  <c:v>7415</c:v>
                </c:pt>
                <c:pt idx="2141">
                  <c:v>7130</c:v>
                </c:pt>
                <c:pt idx="2142">
                  <c:v>6845</c:v>
                </c:pt>
                <c:pt idx="2143">
                  <c:v>6560</c:v>
                </c:pt>
                <c:pt idx="2144">
                  <c:v>6274</c:v>
                </c:pt>
                <c:pt idx="2145">
                  <c:v>5989</c:v>
                </c:pt>
                <c:pt idx="2146">
                  <c:v>5419</c:v>
                </c:pt>
                <c:pt idx="2147">
                  <c:v>5134</c:v>
                </c:pt>
                <c:pt idx="2148">
                  <c:v>4848</c:v>
                </c:pt>
                <c:pt idx="2149">
                  <c:v>3993</c:v>
                </c:pt>
                <c:pt idx="2150">
                  <c:v>9828</c:v>
                </c:pt>
                <c:pt idx="2151">
                  <c:v>9539</c:v>
                </c:pt>
                <c:pt idx="2152">
                  <c:v>9250</c:v>
                </c:pt>
                <c:pt idx="2153">
                  <c:v>8961</c:v>
                </c:pt>
                <c:pt idx="2154">
                  <c:v>8672</c:v>
                </c:pt>
                <c:pt idx="2155">
                  <c:v>11033</c:v>
                </c:pt>
                <c:pt idx="2156">
                  <c:v>10709</c:v>
                </c:pt>
                <c:pt idx="2157">
                  <c:v>10384</c:v>
                </c:pt>
                <c:pt idx="2158">
                  <c:v>10060</c:v>
                </c:pt>
                <c:pt idx="2159">
                  <c:v>9735</c:v>
                </c:pt>
                <c:pt idx="2160">
                  <c:v>11159</c:v>
                </c:pt>
                <c:pt idx="2161">
                  <c:v>10831</c:v>
                </c:pt>
                <c:pt idx="2162">
                  <c:v>10502</c:v>
                </c:pt>
                <c:pt idx="2163">
                  <c:v>10174</c:v>
                </c:pt>
                <c:pt idx="2164">
                  <c:v>9846</c:v>
                </c:pt>
                <c:pt idx="2165">
                  <c:v>10680</c:v>
                </c:pt>
                <c:pt idx="2166">
                  <c:v>10366</c:v>
                </c:pt>
                <c:pt idx="2167">
                  <c:v>10052</c:v>
                </c:pt>
                <c:pt idx="2168">
                  <c:v>9738</c:v>
                </c:pt>
                <c:pt idx="2169">
                  <c:v>9423</c:v>
                </c:pt>
                <c:pt idx="2170">
                  <c:v>9456</c:v>
                </c:pt>
                <c:pt idx="2171">
                  <c:v>9178</c:v>
                </c:pt>
                <c:pt idx="2172">
                  <c:v>8900</c:v>
                </c:pt>
                <c:pt idx="2173">
                  <c:v>8622</c:v>
                </c:pt>
                <c:pt idx="2174">
                  <c:v>8344</c:v>
                </c:pt>
                <c:pt idx="2175">
                  <c:v>9821</c:v>
                </c:pt>
                <c:pt idx="2176">
                  <c:v>9523</c:v>
                </c:pt>
                <c:pt idx="2177">
                  <c:v>9225</c:v>
                </c:pt>
                <c:pt idx="2178">
                  <c:v>8928</c:v>
                </c:pt>
                <c:pt idx="2179">
                  <c:v>8630</c:v>
                </c:pt>
                <c:pt idx="2180">
                  <c:v>8333</c:v>
                </c:pt>
                <c:pt idx="2181">
                  <c:v>8035</c:v>
                </c:pt>
                <c:pt idx="2182">
                  <c:v>7737</c:v>
                </c:pt>
                <c:pt idx="2183">
                  <c:v>7440</c:v>
                </c:pt>
                <c:pt idx="2184">
                  <c:v>7142</c:v>
                </c:pt>
                <c:pt idx="2185">
                  <c:v>10969</c:v>
                </c:pt>
                <c:pt idx="2186">
                  <c:v>10637</c:v>
                </c:pt>
                <c:pt idx="2187">
                  <c:v>10304</c:v>
                </c:pt>
                <c:pt idx="2188">
                  <c:v>9972</c:v>
                </c:pt>
                <c:pt idx="2189">
                  <c:v>9640</c:v>
                </c:pt>
                <c:pt idx="2190">
                  <c:v>9307</c:v>
                </c:pt>
                <c:pt idx="2191">
                  <c:v>8975</c:v>
                </c:pt>
                <c:pt idx="2192">
                  <c:v>8642</c:v>
                </c:pt>
                <c:pt idx="2193">
                  <c:v>8310</c:v>
                </c:pt>
                <c:pt idx="2194">
                  <c:v>7978</c:v>
                </c:pt>
                <c:pt idx="2195">
                  <c:v>10961</c:v>
                </c:pt>
                <c:pt idx="2196">
                  <c:v>10629</c:v>
                </c:pt>
                <c:pt idx="2197">
                  <c:v>10297</c:v>
                </c:pt>
                <c:pt idx="2198">
                  <c:v>9965</c:v>
                </c:pt>
                <c:pt idx="2199">
                  <c:v>9633</c:v>
                </c:pt>
                <c:pt idx="2200">
                  <c:v>9301</c:v>
                </c:pt>
                <c:pt idx="2201">
                  <c:v>8968</c:v>
                </c:pt>
                <c:pt idx="2202">
                  <c:v>8636</c:v>
                </c:pt>
                <c:pt idx="2203">
                  <c:v>8304</c:v>
                </c:pt>
                <c:pt idx="2204">
                  <c:v>7972</c:v>
                </c:pt>
                <c:pt idx="2205">
                  <c:v>10350</c:v>
                </c:pt>
                <c:pt idx="2206">
                  <c:v>10036</c:v>
                </c:pt>
                <c:pt idx="2207">
                  <c:v>9723</c:v>
                </c:pt>
                <c:pt idx="2208">
                  <c:v>9409</c:v>
                </c:pt>
                <c:pt idx="2209">
                  <c:v>9095</c:v>
                </c:pt>
                <c:pt idx="2210">
                  <c:v>8782</c:v>
                </c:pt>
                <c:pt idx="2211">
                  <c:v>8468</c:v>
                </c:pt>
                <c:pt idx="2212">
                  <c:v>8155</c:v>
                </c:pt>
                <c:pt idx="2213">
                  <c:v>7841</c:v>
                </c:pt>
                <c:pt idx="2214">
                  <c:v>7527</c:v>
                </c:pt>
                <c:pt idx="2215">
                  <c:v>9025</c:v>
                </c:pt>
                <c:pt idx="2216">
                  <c:v>8751</c:v>
                </c:pt>
                <c:pt idx="2217">
                  <c:v>8478</c:v>
                </c:pt>
                <c:pt idx="2218">
                  <c:v>8204</c:v>
                </c:pt>
                <c:pt idx="2219">
                  <c:v>7931</c:v>
                </c:pt>
                <c:pt idx="2220">
                  <c:v>7657</c:v>
                </c:pt>
                <c:pt idx="2221">
                  <c:v>7384</c:v>
                </c:pt>
                <c:pt idx="2222">
                  <c:v>7111</c:v>
                </c:pt>
                <c:pt idx="2223">
                  <c:v>6837</c:v>
                </c:pt>
                <c:pt idx="2224">
                  <c:v>6564</c:v>
                </c:pt>
                <c:pt idx="2225">
                  <c:v>10105</c:v>
                </c:pt>
                <c:pt idx="2226">
                  <c:v>9808</c:v>
                </c:pt>
                <c:pt idx="2227">
                  <c:v>9511</c:v>
                </c:pt>
                <c:pt idx="2228">
                  <c:v>9214</c:v>
                </c:pt>
                <c:pt idx="2229">
                  <c:v>8917</c:v>
                </c:pt>
                <c:pt idx="2230">
                  <c:v>8619</c:v>
                </c:pt>
                <c:pt idx="2231">
                  <c:v>8322</c:v>
                </c:pt>
                <c:pt idx="2232">
                  <c:v>8025</c:v>
                </c:pt>
                <c:pt idx="2233">
                  <c:v>7728</c:v>
                </c:pt>
                <c:pt idx="2234">
                  <c:v>7430</c:v>
                </c:pt>
                <c:pt idx="2235">
                  <c:v>7133</c:v>
                </c:pt>
                <c:pt idx="2236">
                  <c:v>11326</c:v>
                </c:pt>
                <c:pt idx="2237">
                  <c:v>10993</c:v>
                </c:pt>
                <c:pt idx="2238">
                  <c:v>10660</c:v>
                </c:pt>
                <c:pt idx="2239">
                  <c:v>10327</c:v>
                </c:pt>
                <c:pt idx="2240">
                  <c:v>9994</c:v>
                </c:pt>
                <c:pt idx="2241">
                  <c:v>9661</c:v>
                </c:pt>
                <c:pt idx="2242">
                  <c:v>9328</c:v>
                </c:pt>
                <c:pt idx="2243">
                  <c:v>8995</c:v>
                </c:pt>
                <c:pt idx="2244">
                  <c:v>8661</c:v>
                </c:pt>
                <c:pt idx="2245">
                  <c:v>8328</c:v>
                </c:pt>
                <c:pt idx="2246">
                  <c:v>7995</c:v>
                </c:pt>
                <c:pt idx="2247">
                  <c:v>11322</c:v>
                </c:pt>
                <c:pt idx="2248">
                  <c:v>10989</c:v>
                </c:pt>
                <c:pt idx="2249">
                  <c:v>10656</c:v>
                </c:pt>
                <c:pt idx="2250">
                  <c:v>10323</c:v>
                </c:pt>
                <c:pt idx="2251">
                  <c:v>9990</c:v>
                </c:pt>
                <c:pt idx="2252">
                  <c:v>9657</c:v>
                </c:pt>
                <c:pt idx="2253">
                  <c:v>9324</c:v>
                </c:pt>
                <c:pt idx="2254">
                  <c:v>8991</c:v>
                </c:pt>
                <c:pt idx="2255">
                  <c:v>8658</c:v>
                </c:pt>
                <c:pt idx="2256">
                  <c:v>8325</c:v>
                </c:pt>
                <c:pt idx="2257">
                  <c:v>7992</c:v>
                </c:pt>
                <c:pt idx="2258">
                  <c:v>10689</c:v>
                </c:pt>
                <c:pt idx="2259">
                  <c:v>10375</c:v>
                </c:pt>
                <c:pt idx="2260">
                  <c:v>10060</c:v>
                </c:pt>
                <c:pt idx="2261">
                  <c:v>9746</c:v>
                </c:pt>
                <c:pt idx="2262">
                  <c:v>9432</c:v>
                </c:pt>
                <c:pt idx="2263">
                  <c:v>9117</c:v>
                </c:pt>
                <c:pt idx="2264">
                  <c:v>8803</c:v>
                </c:pt>
                <c:pt idx="2265">
                  <c:v>8488</c:v>
                </c:pt>
                <c:pt idx="2266">
                  <c:v>8174</c:v>
                </c:pt>
                <c:pt idx="2267">
                  <c:v>7860</c:v>
                </c:pt>
                <c:pt idx="2268">
                  <c:v>7545</c:v>
                </c:pt>
                <c:pt idx="2269">
                  <c:v>9296</c:v>
                </c:pt>
                <c:pt idx="2270">
                  <c:v>9023</c:v>
                </c:pt>
                <c:pt idx="2271">
                  <c:v>8749</c:v>
                </c:pt>
                <c:pt idx="2272">
                  <c:v>8476</c:v>
                </c:pt>
                <c:pt idx="2273">
                  <c:v>8202</c:v>
                </c:pt>
                <c:pt idx="2274">
                  <c:v>7929</c:v>
                </c:pt>
                <c:pt idx="2275">
                  <c:v>7656</c:v>
                </c:pt>
                <c:pt idx="2276">
                  <c:v>7382</c:v>
                </c:pt>
                <c:pt idx="2277">
                  <c:v>7109</c:v>
                </c:pt>
                <c:pt idx="2278">
                  <c:v>6835</c:v>
                </c:pt>
                <c:pt idx="2279">
                  <c:v>6562</c:v>
                </c:pt>
                <c:pt idx="2280">
                  <c:v>9263</c:v>
                </c:pt>
                <c:pt idx="2281">
                  <c:v>8982</c:v>
                </c:pt>
                <c:pt idx="2282">
                  <c:v>8701</c:v>
                </c:pt>
                <c:pt idx="2283">
                  <c:v>10433</c:v>
                </c:pt>
                <c:pt idx="2284">
                  <c:v>10117</c:v>
                </c:pt>
                <c:pt idx="2285">
                  <c:v>9801</c:v>
                </c:pt>
                <c:pt idx="2286">
                  <c:v>10727</c:v>
                </c:pt>
                <c:pt idx="2287">
                  <c:v>10402</c:v>
                </c:pt>
                <c:pt idx="2288">
                  <c:v>10077</c:v>
                </c:pt>
                <c:pt idx="2289">
                  <c:v>10473</c:v>
                </c:pt>
                <c:pt idx="2290">
                  <c:v>10155</c:v>
                </c:pt>
                <c:pt idx="2291">
                  <c:v>9838</c:v>
                </c:pt>
                <c:pt idx="2292">
                  <c:v>9506</c:v>
                </c:pt>
                <c:pt idx="2293">
                  <c:v>9218</c:v>
                </c:pt>
                <c:pt idx="2294">
                  <c:v>8930</c:v>
                </c:pt>
                <c:pt idx="2295">
                  <c:v>9405</c:v>
                </c:pt>
                <c:pt idx="2296">
                  <c:v>9128</c:v>
                </c:pt>
                <c:pt idx="2297">
                  <c:v>8851</c:v>
                </c:pt>
                <c:pt idx="2298">
                  <c:v>8575</c:v>
                </c:pt>
                <c:pt idx="2299">
                  <c:v>10643</c:v>
                </c:pt>
                <c:pt idx="2300">
                  <c:v>10330</c:v>
                </c:pt>
                <c:pt idx="2301">
                  <c:v>10017</c:v>
                </c:pt>
                <c:pt idx="2302">
                  <c:v>9704</c:v>
                </c:pt>
                <c:pt idx="2303">
                  <c:v>11048</c:v>
                </c:pt>
                <c:pt idx="2304">
                  <c:v>10723</c:v>
                </c:pt>
                <c:pt idx="2305">
                  <c:v>10398</c:v>
                </c:pt>
                <c:pt idx="2306">
                  <c:v>10073</c:v>
                </c:pt>
                <c:pt idx="2307">
                  <c:v>10903</c:v>
                </c:pt>
                <c:pt idx="2308">
                  <c:v>10582</c:v>
                </c:pt>
                <c:pt idx="2309">
                  <c:v>10262</c:v>
                </c:pt>
                <c:pt idx="2310">
                  <c:v>9941</c:v>
                </c:pt>
                <c:pt idx="2311">
                  <c:v>9999</c:v>
                </c:pt>
                <c:pt idx="2312">
                  <c:v>9705</c:v>
                </c:pt>
                <c:pt idx="2313">
                  <c:v>9411</c:v>
                </c:pt>
                <c:pt idx="2314">
                  <c:v>9117</c:v>
                </c:pt>
                <c:pt idx="2315">
                  <c:v>9344</c:v>
                </c:pt>
                <c:pt idx="2316">
                  <c:v>9070</c:v>
                </c:pt>
                <c:pt idx="2317">
                  <c:v>8795</c:v>
                </c:pt>
                <c:pt idx="2318">
                  <c:v>8520</c:v>
                </c:pt>
                <c:pt idx="2319">
                  <c:v>8245</c:v>
                </c:pt>
                <c:pt idx="2320">
                  <c:v>10586</c:v>
                </c:pt>
                <c:pt idx="2321">
                  <c:v>10275</c:v>
                </c:pt>
                <c:pt idx="2322">
                  <c:v>9963</c:v>
                </c:pt>
                <c:pt idx="2323">
                  <c:v>9652</c:v>
                </c:pt>
                <c:pt idx="2324">
                  <c:v>9341</c:v>
                </c:pt>
                <c:pt idx="2325">
                  <c:v>11046</c:v>
                </c:pt>
                <c:pt idx="2326">
                  <c:v>10721</c:v>
                </c:pt>
                <c:pt idx="2327">
                  <c:v>10396</c:v>
                </c:pt>
                <c:pt idx="2328">
                  <c:v>10071</c:v>
                </c:pt>
                <c:pt idx="2329">
                  <c:v>9746</c:v>
                </c:pt>
                <c:pt idx="2330">
                  <c:v>10964</c:v>
                </c:pt>
                <c:pt idx="2331">
                  <c:v>10642</c:v>
                </c:pt>
                <c:pt idx="2332">
                  <c:v>10319</c:v>
                </c:pt>
                <c:pt idx="2333">
                  <c:v>9997</c:v>
                </c:pt>
                <c:pt idx="2334">
                  <c:v>9674</c:v>
                </c:pt>
                <c:pt idx="2335">
                  <c:v>10122</c:v>
                </c:pt>
                <c:pt idx="2336">
                  <c:v>9824</c:v>
                </c:pt>
                <c:pt idx="2337">
                  <c:v>9526</c:v>
                </c:pt>
                <c:pt idx="2338">
                  <c:v>9229</c:v>
                </c:pt>
                <c:pt idx="2339">
                  <c:v>8931</c:v>
                </c:pt>
                <c:pt idx="2340">
                  <c:v>9344</c:v>
                </c:pt>
                <c:pt idx="2341">
                  <c:v>9070</c:v>
                </c:pt>
                <c:pt idx="2342">
                  <c:v>8795</c:v>
                </c:pt>
                <c:pt idx="2343">
                  <c:v>8520</c:v>
                </c:pt>
                <c:pt idx="2344">
                  <c:v>8245</c:v>
                </c:pt>
                <c:pt idx="2345">
                  <c:v>10586</c:v>
                </c:pt>
                <c:pt idx="2346">
                  <c:v>10275</c:v>
                </c:pt>
                <c:pt idx="2347">
                  <c:v>9963</c:v>
                </c:pt>
                <c:pt idx="2348">
                  <c:v>9652</c:v>
                </c:pt>
                <c:pt idx="2349">
                  <c:v>9341</c:v>
                </c:pt>
                <c:pt idx="2350">
                  <c:v>11046</c:v>
                </c:pt>
                <c:pt idx="2351">
                  <c:v>10721</c:v>
                </c:pt>
                <c:pt idx="2352">
                  <c:v>10396</c:v>
                </c:pt>
                <c:pt idx="2353">
                  <c:v>10071</c:v>
                </c:pt>
                <c:pt idx="2354">
                  <c:v>9746</c:v>
                </c:pt>
                <c:pt idx="2355">
                  <c:v>10964</c:v>
                </c:pt>
                <c:pt idx="2356">
                  <c:v>10642</c:v>
                </c:pt>
                <c:pt idx="2357">
                  <c:v>10319</c:v>
                </c:pt>
                <c:pt idx="2358">
                  <c:v>9997</c:v>
                </c:pt>
                <c:pt idx="2359">
                  <c:v>9674</c:v>
                </c:pt>
                <c:pt idx="2360">
                  <c:v>10122</c:v>
                </c:pt>
                <c:pt idx="2361">
                  <c:v>9824</c:v>
                </c:pt>
                <c:pt idx="2362">
                  <c:v>9526</c:v>
                </c:pt>
                <c:pt idx="2363">
                  <c:v>9229</c:v>
                </c:pt>
                <c:pt idx="2364">
                  <c:v>8931</c:v>
                </c:pt>
                <c:pt idx="2365">
                  <c:v>9628</c:v>
                </c:pt>
                <c:pt idx="2366">
                  <c:v>9345</c:v>
                </c:pt>
                <c:pt idx="2367">
                  <c:v>9061</c:v>
                </c:pt>
                <c:pt idx="2368">
                  <c:v>8778</c:v>
                </c:pt>
                <c:pt idx="2369">
                  <c:v>8495</c:v>
                </c:pt>
                <c:pt idx="2370">
                  <c:v>10821</c:v>
                </c:pt>
                <c:pt idx="2371">
                  <c:v>10503</c:v>
                </c:pt>
                <c:pt idx="2372">
                  <c:v>10184</c:v>
                </c:pt>
                <c:pt idx="2373">
                  <c:v>9866</c:v>
                </c:pt>
                <c:pt idx="2374">
                  <c:v>9548</c:v>
                </c:pt>
                <c:pt idx="2375">
                  <c:v>11105</c:v>
                </c:pt>
                <c:pt idx="2376">
                  <c:v>10778</c:v>
                </c:pt>
                <c:pt idx="2377">
                  <c:v>10452</c:v>
                </c:pt>
                <c:pt idx="2378">
                  <c:v>10125</c:v>
                </c:pt>
                <c:pt idx="2379">
                  <c:v>9798</c:v>
                </c:pt>
                <c:pt idx="2380">
                  <c:v>10832</c:v>
                </c:pt>
                <c:pt idx="2381">
                  <c:v>10513</c:v>
                </c:pt>
                <c:pt idx="2382">
                  <c:v>10195</c:v>
                </c:pt>
                <c:pt idx="2383">
                  <c:v>9876</c:v>
                </c:pt>
                <c:pt idx="2384">
                  <c:v>9558</c:v>
                </c:pt>
                <c:pt idx="2385">
                  <c:v>9822</c:v>
                </c:pt>
                <c:pt idx="2386">
                  <c:v>9533</c:v>
                </c:pt>
                <c:pt idx="2387">
                  <c:v>9244</c:v>
                </c:pt>
                <c:pt idx="2388">
                  <c:v>8955</c:v>
                </c:pt>
                <c:pt idx="2389">
                  <c:v>8666</c:v>
                </c:pt>
                <c:pt idx="2390">
                  <c:v>9850</c:v>
                </c:pt>
                <c:pt idx="2391">
                  <c:v>9561</c:v>
                </c:pt>
                <c:pt idx="2392">
                  <c:v>9271</c:v>
                </c:pt>
                <c:pt idx="2393">
                  <c:v>8981</c:v>
                </c:pt>
                <c:pt idx="2394">
                  <c:v>8692</c:v>
                </c:pt>
                <c:pt idx="2395">
                  <c:v>8402</c:v>
                </c:pt>
                <c:pt idx="2396">
                  <c:v>11176</c:v>
                </c:pt>
                <c:pt idx="2397">
                  <c:v>10847</c:v>
                </c:pt>
                <c:pt idx="2398">
                  <c:v>10518</c:v>
                </c:pt>
                <c:pt idx="2399">
                  <c:v>10190</c:v>
                </c:pt>
                <c:pt idx="2400">
                  <c:v>9861</c:v>
                </c:pt>
                <c:pt idx="2401">
                  <c:v>9532</c:v>
                </c:pt>
                <c:pt idx="2402">
                  <c:v>11324</c:v>
                </c:pt>
                <c:pt idx="2403">
                  <c:v>10991</c:v>
                </c:pt>
                <c:pt idx="2404">
                  <c:v>10658</c:v>
                </c:pt>
                <c:pt idx="2405">
                  <c:v>10325</c:v>
                </c:pt>
                <c:pt idx="2406">
                  <c:v>9992</c:v>
                </c:pt>
                <c:pt idx="2407">
                  <c:v>9659</c:v>
                </c:pt>
                <c:pt idx="2408">
                  <c:v>10850</c:v>
                </c:pt>
                <c:pt idx="2409">
                  <c:v>10531</c:v>
                </c:pt>
                <c:pt idx="2410">
                  <c:v>10212</c:v>
                </c:pt>
                <c:pt idx="2411">
                  <c:v>9893</c:v>
                </c:pt>
                <c:pt idx="2412">
                  <c:v>9574</c:v>
                </c:pt>
                <c:pt idx="2413">
                  <c:v>9255</c:v>
                </c:pt>
                <c:pt idx="2414">
                  <c:v>9541</c:v>
                </c:pt>
                <c:pt idx="2415">
                  <c:v>9261</c:v>
                </c:pt>
                <c:pt idx="2416">
                  <c:v>8980</c:v>
                </c:pt>
                <c:pt idx="2417">
                  <c:v>8699</c:v>
                </c:pt>
                <c:pt idx="2418">
                  <c:v>8419</c:v>
                </c:pt>
                <c:pt idx="2419">
                  <c:v>8138</c:v>
                </c:pt>
                <c:pt idx="2420">
                  <c:v>12102</c:v>
                </c:pt>
                <c:pt idx="2421">
                  <c:v>11756</c:v>
                </c:pt>
                <c:pt idx="2422">
                  <c:v>11411</c:v>
                </c:pt>
                <c:pt idx="2423">
                  <c:v>11065</c:v>
                </c:pt>
                <c:pt idx="2424">
                  <c:v>13731</c:v>
                </c:pt>
                <c:pt idx="2425">
                  <c:v>13339</c:v>
                </c:pt>
                <c:pt idx="2426">
                  <c:v>12946</c:v>
                </c:pt>
                <c:pt idx="2427">
                  <c:v>12554</c:v>
                </c:pt>
                <c:pt idx="2428">
                  <c:v>14285</c:v>
                </c:pt>
                <c:pt idx="2429">
                  <c:v>13876</c:v>
                </c:pt>
                <c:pt idx="2430">
                  <c:v>13468</c:v>
                </c:pt>
                <c:pt idx="2431">
                  <c:v>13060</c:v>
                </c:pt>
                <c:pt idx="2432">
                  <c:v>14127</c:v>
                </c:pt>
                <c:pt idx="2433">
                  <c:v>13724</c:v>
                </c:pt>
                <c:pt idx="2434">
                  <c:v>13320</c:v>
                </c:pt>
                <c:pt idx="2435">
                  <c:v>12917</c:v>
                </c:pt>
                <c:pt idx="2436">
                  <c:v>12971</c:v>
                </c:pt>
                <c:pt idx="2437">
                  <c:v>12600</c:v>
                </c:pt>
                <c:pt idx="2438">
                  <c:v>12229</c:v>
                </c:pt>
                <c:pt idx="2439">
                  <c:v>11859</c:v>
                </c:pt>
                <c:pt idx="2440">
                  <c:v>11735</c:v>
                </c:pt>
                <c:pt idx="2441">
                  <c:v>11390</c:v>
                </c:pt>
                <c:pt idx="2442">
                  <c:v>11045</c:v>
                </c:pt>
                <c:pt idx="2443">
                  <c:v>10700</c:v>
                </c:pt>
                <c:pt idx="2444">
                  <c:v>10355</c:v>
                </c:pt>
                <c:pt idx="2445">
                  <c:v>13294</c:v>
                </c:pt>
                <c:pt idx="2446">
                  <c:v>12903</c:v>
                </c:pt>
                <c:pt idx="2447">
                  <c:v>12512</c:v>
                </c:pt>
                <c:pt idx="2448">
                  <c:v>12121</c:v>
                </c:pt>
                <c:pt idx="2449">
                  <c:v>11730</c:v>
                </c:pt>
                <c:pt idx="2450">
                  <c:v>13860</c:v>
                </c:pt>
                <c:pt idx="2451">
                  <c:v>13453</c:v>
                </c:pt>
                <c:pt idx="2452">
                  <c:v>13045</c:v>
                </c:pt>
                <c:pt idx="2453">
                  <c:v>12637</c:v>
                </c:pt>
                <c:pt idx="2454">
                  <c:v>12230</c:v>
                </c:pt>
                <c:pt idx="2455">
                  <c:v>13756</c:v>
                </c:pt>
                <c:pt idx="2456">
                  <c:v>13351</c:v>
                </c:pt>
                <c:pt idx="2457">
                  <c:v>12946</c:v>
                </c:pt>
                <c:pt idx="2458">
                  <c:v>12542</c:v>
                </c:pt>
                <c:pt idx="2459">
                  <c:v>12137</c:v>
                </c:pt>
                <c:pt idx="2460">
                  <c:v>12695</c:v>
                </c:pt>
                <c:pt idx="2461">
                  <c:v>12321</c:v>
                </c:pt>
                <c:pt idx="2462">
                  <c:v>11948</c:v>
                </c:pt>
                <c:pt idx="2463">
                  <c:v>11575</c:v>
                </c:pt>
                <c:pt idx="2464">
                  <c:v>11201</c:v>
                </c:pt>
                <c:pt idx="2465">
                  <c:v>11735</c:v>
                </c:pt>
                <c:pt idx="2466">
                  <c:v>11390</c:v>
                </c:pt>
                <c:pt idx="2467">
                  <c:v>11045</c:v>
                </c:pt>
                <c:pt idx="2468">
                  <c:v>10700</c:v>
                </c:pt>
                <c:pt idx="2469">
                  <c:v>10355</c:v>
                </c:pt>
                <c:pt idx="2470">
                  <c:v>13294</c:v>
                </c:pt>
                <c:pt idx="2471">
                  <c:v>12903</c:v>
                </c:pt>
                <c:pt idx="2472">
                  <c:v>12512</c:v>
                </c:pt>
                <c:pt idx="2473">
                  <c:v>12121</c:v>
                </c:pt>
                <c:pt idx="2474">
                  <c:v>11730</c:v>
                </c:pt>
                <c:pt idx="2475">
                  <c:v>13860</c:v>
                </c:pt>
                <c:pt idx="2476">
                  <c:v>13453</c:v>
                </c:pt>
                <c:pt idx="2477">
                  <c:v>13045</c:v>
                </c:pt>
                <c:pt idx="2478">
                  <c:v>12637</c:v>
                </c:pt>
                <c:pt idx="2479">
                  <c:v>12230</c:v>
                </c:pt>
                <c:pt idx="2480">
                  <c:v>13756</c:v>
                </c:pt>
                <c:pt idx="2481">
                  <c:v>13351</c:v>
                </c:pt>
                <c:pt idx="2482">
                  <c:v>12946</c:v>
                </c:pt>
                <c:pt idx="2483">
                  <c:v>12542</c:v>
                </c:pt>
                <c:pt idx="2484">
                  <c:v>12137</c:v>
                </c:pt>
                <c:pt idx="2485">
                  <c:v>12695</c:v>
                </c:pt>
                <c:pt idx="2486">
                  <c:v>12321</c:v>
                </c:pt>
                <c:pt idx="2487">
                  <c:v>11948</c:v>
                </c:pt>
                <c:pt idx="2488">
                  <c:v>11575</c:v>
                </c:pt>
                <c:pt idx="2489">
                  <c:v>11201</c:v>
                </c:pt>
                <c:pt idx="2490">
                  <c:v>12723</c:v>
                </c:pt>
                <c:pt idx="2491">
                  <c:v>12349</c:v>
                </c:pt>
                <c:pt idx="2492">
                  <c:v>11975</c:v>
                </c:pt>
                <c:pt idx="2493">
                  <c:v>11600</c:v>
                </c:pt>
                <c:pt idx="2494">
                  <c:v>11226</c:v>
                </c:pt>
                <c:pt idx="2495">
                  <c:v>10852</c:v>
                </c:pt>
                <c:pt idx="2496">
                  <c:v>10478</c:v>
                </c:pt>
                <c:pt idx="2497">
                  <c:v>10104</c:v>
                </c:pt>
                <c:pt idx="2498">
                  <c:v>9729</c:v>
                </c:pt>
                <c:pt idx="2499">
                  <c:v>9355</c:v>
                </c:pt>
                <c:pt idx="2500">
                  <c:v>8981</c:v>
                </c:pt>
                <c:pt idx="2501">
                  <c:v>14343</c:v>
                </c:pt>
                <c:pt idx="2502">
                  <c:v>13921</c:v>
                </c:pt>
                <c:pt idx="2503">
                  <c:v>13499</c:v>
                </c:pt>
                <c:pt idx="2504">
                  <c:v>13078</c:v>
                </c:pt>
                <c:pt idx="2505">
                  <c:v>12656</c:v>
                </c:pt>
                <c:pt idx="2506">
                  <c:v>12234</c:v>
                </c:pt>
                <c:pt idx="2507">
                  <c:v>11812</c:v>
                </c:pt>
                <c:pt idx="2508">
                  <c:v>11390</c:v>
                </c:pt>
                <c:pt idx="2509">
                  <c:v>10968</c:v>
                </c:pt>
                <c:pt idx="2510">
                  <c:v>10546</c:v>
                </c:pt>
                <c:pt idx="2511">
                  <c:v>10125</c:v>
                </c:pt>
                <c:pt idx="2512">
                  <c:v>14322</c:v>
                </c:pt>
                <c:pt idx="2513">
                  <c:v>13901</c:v>
                </c:pt>
                <c:pt idx="2514">
                  <c:v>13480</c:v>
                </c:pt>
                <c:pt idx="2515">
                  <c:v>13059</c:v>
                </c:pt>
                <c:pt idx="2516">
                  <c:v>12637</c:v>
                </c:pt>
                <c:pt idx="2517">
                  <c:v>12216</c:v>
                </c:pt>
                <c:pt idx="2518">
                  <c:v>11795</c:v>
                </c:pt>
                <c:pt idx="2519">
                  <c:v>11374</c:v>
                </c:pt>
                <c:pt idx="2520">
                  <c:v>10952</c:v>
                </c:pt>
                <c:pt idx="2521">
                  <c:v>10531</c:v>
                </c:pt>
                <c:pt idx="2522">
                  <c:v>10110</c:v>
                </c:pt>
                <c:pt idx="2523">
                  <c:v>13497</c:v>
                </c:pt>
                <c:pt idx="2524">
                  <c:v>13100</c:v>
                </c:pt>
                <c:pt idx="2525">
                  <c:v>12703</c:v>
                </c:pt>
                <c:pt idx="2526">
                  <c:v>12306</c:v>
                </c:pt>
                <c:pt idx="2527">
                  <c:v>11909</c:v>
                </c:pt>
                <c:pt idx="2528">
                  <c:v>11512</c:v>
                </c:pt>
                <c:pt idx="2529">
                  <c:v>11115</c:v>
                </c:pt>
                <c:pt idx="2530">
                  <c:v>10718</c:v>
                </c:pt>
                <c:pt idx="2531">
                  <c:v>10321</c:v>
                </c:pt>
                <c:pt idx="2532">
                  <c:v>9924</c:v>
                </c:pt>
                <c:pt idx="2533">
                  <c:v>9527</c:v>
                </c:pt>
                <c:pt idx="2534">
                  <c:v>11666</c:v>
                </c:pt>
                <c:pt idx="2535">
                  <c:v>11323</c:v>
                </c:pt>
                <c:pt idx="2536">
                  <c:v>10980</c:v>
                </c:pt>
                <c:pt idx="2537">
                  <c:v>10636</c:v>
                </c:pt>
                <c:pt idx="2538">
                  <c:v>10293</c:v>
                </c:pt>
                <c:pt idx="2539">
                  <c:v>9950</c:v>
                </c:pt>
                <c:pt idx="2540">
                  <c:v>9607</c:v>
                </c:pt>
                <c:pt idx="2541">
                  <c:v>9264</c:v>
                </c:pt>
                <c:pt idx="2542">
                  <c:v>8921</c:v>
                </c:pt>
                <c:pt idx="2543">
                  <c:v>8578</c:v>
                </c:pt>
                <c:pt idx="2544">
                  <c:v>8235</c:v>
                </c:pt>
                <c:pt idx="2545">
                  <c:v>12333</c:v>
                </c:pt>
                <c:pt idx="2546">
                  <c:v>11959</c:v>
                </c:pt>
                <c:pt idx="2547">
                  <c:v>11585</c:v>
                </c:pt>
                <c:pt idx="2548">
                  <c:v>11211</c:v>
                </c:pt>
                <c:pt idx="2549">
                  <c:v>10838</c:v>
                </c:pt>
                <c:pt idx="2550">
                  <c:v>10464</c:v>
                </c:pt>
                <c:pt idx="2551">
                  <c:v>10090</c:v>
                </c:pt>
                <c:pt idx="2552">
                  <c:v>9717</c:v>
                </c:pt>
                <c:pt idx="2553">
                  <c:v>9343</c:v>
                </c:pt>
                <c:pt idx="2554">
                  <c:v>8969</c:v>
                </c:pt>
                <c:pt idx="2555">
                  <c:v>8595</c:v>
                </c:pt>
                <c:pt idx="2556">
                  <c:v>8222</c:v>
                </c:pt>
                <c:pt idx="2557">
                  <c:v>7848</c:v>
                </c:pt>
                <c:pt idx="2558">
                  <c:v>7101</c:v>
                </c:pt>
                <c:pt idx="2559">
                  <c:v>6353</c:v>
                </c:pt>
                <c:pt idx="2560">
                  <c:v>13987</c:v>
                </c:pt>
                <c:pt idx="2561">
                  <c:v>13563</c:v>
                </c:pt>
                <c:pt idx="2562">
                  <c:v>13139</c:v>
                </c:pt>
                <c:pt idx="2563">
                  <c:v>12715</c:v>
                </c:pt>
                <c:pt idx="2564">
                  <c:v>12292</c:v>
                </c:pt>
                <c:pt idx="2565">
                  <c:v>11868</c:v>
                </c:pt>
                <c:pt idx="2566">
                  <c:v>11444</c:v>
                </c:pt>
                <c:pt idx="2567">
                  <c:v>11020</c:v>
                </c:pt>
                <c:pt idx="2568">
                  <c:v>10596</c:v>
                </c:pt>
                <c:pt idx="2569">
                  <c:v>10172</c:v>
                </c:pt>
                <c:pt idx="2570">
                  <c:v>9748</c:v>
                </c:pt>
                <c:pt idx="2571">
                  <c:v>9325</c:v>
                </c:pt>
                <c:pt idx="2572">
                  <c:v>8901</c:v>
                </c:pt>
                <c:pt idx="2573">
                  <c:v>8053</c:v>
                </c:pt>
                <c:pt idx="2574">
                  <c:v>7205</c:v>
                </c:pt>
                <c:pt idx="2575">
                  <c:v>14023</c:v>
                </c:pt>
                <c:pt idx="2576">
                  <c:v>13598</c:v>
                </c:pt>
                <c:pt idx="2577">
                  <c:v>13173</c:v>
                </c:pt>
                <c:pt idx="2578">
                  <c:v>12748</c:v>
                </c:pt>
                <c:pt idx="2579">
                  <c:v>12323</c:v>
                </c:pt>
                <c:pt idx="2580">
                  <c:v>11898</c:v>
                </c:pt>
                <c:pt idx="2581">
                  <c:v>11473</c:v>
                </c:pt>
                <c:pt idx="2582">
                  <c:v>11048</c:v>
                </c:pt>
                <c:pt idx="2583">
                  <c:v>10623</c:v>
                </c:pt>
                <c:pt idx="2584">
                  <c:v>10198</c:v>
                </c:pt>
                <c:pt idx="2585">
                  <c:v>9773</c:v>
                </c:pt>
                <c:pt idx="2586">
                  <c:v>9348</c:v>
                </c:pt>
                <c:pt idx="2587">
                  <c:v>8924</c:v>
                </c:pt>
                <c:pt idx="2588">
                  <c:v>8074</c:v>
                </c:pt>
                <c:pt idx="2589">
                  <c:v>7224</c:v>
                </c:pt>
                <c:pt idx="2590">
                  <c:v>13269</c:v>
                </c:pt>
                <c:pt idx="2591">
                  <c:v>12867</c:v>
                </c:pt>
                <c:pt idx="2592">
                  <c:v>12465</c:v>
                </c:pt>
                <c:pt idx="2593">
                  <c:v>12063</c:v>
                </c:pt>
                <c:pt idx="2594">
                  <c:v>11661</c:v>
                </c:pt>
                <c:pt idx="2595">
                  <c:v>11259</c:v>
                </c:pt>
                <c:pt idx="2596">
                  <c:v>10857</c:v>
                </c:pt>
                <c:pt idx="2597">
                  <c:v>10454</c:v>
                </c:pt>
                <c:pt idx="2598">
                  <c:v>10052</c:v>
                </c:pt>
                <c:pt idx="2599">
                  <c:v>9650</c:v>
                </c:pt>
                <c:pt idx="2600">
                  <c:v>9248</c:v>
                </c:pt>
                <c:pt idx="2601">
                  <c:v>8846</c:v>
                </c:pt>
                <c:pt idx="2602">
                  <c:v>8444</c:v>
                </c:pt>
                <c:pt idx="2603">
                  <c:v>7640</c:v>
                </c:pt>
                <c:pt idx="2604">
                  <c:v>6836</c:v>
                </c:pt>
                <c:pt idx="2605">
                  <c:v>11484</c:v>
                </c:pt>
                <c:pt idx="2606">
                  <c:v>11136</c:v>
                </c:pt>
                <c:pt idx="2607">
                  <c:v>10788</c:v>
                </c:pt>
                <c:pt idx="2608">
                  <c:v>10440</c:v>
                </c:pt>
                <c:pt idx="2609">
                  <c:v>10092</c:v>
                </c:pt>
                <c:pt idx="2610">
                  <c:v>9744</c:v>
                </c:pt>
                <c:pt idx="2611">
                  <c:v>9396</c:v>
                </c:pt>
                <c:pt idx="2612">
                  <c:v>9048</c:v>
                </c:pt>
                <c:pt idx="2613">
                  <c:v>8700</c:v>
                </c:pt>
                <c:pt idx="2614">
                  <c:v>8352</c:v>
                </c:pt>
                <c:pt idx="2615">
                  <c:v>8004</c:v>
                </c:pt>
                <c:pt idx="2616">
                  <c:v>7656</c:v>
                </c:pt>
                <c:pt idx="2617">
                  <c:v>7308</c:v>
                </c:pt>
                <c:pt idx="2618">
                  <c:v>6612</c:v>
                </c:pt>
                <c:pt idx="2619">
                  <c:v>5916</c:v>
                </c:pt>
                <c:pt idx="2620">
                  <c:v>12502</c:v>
                </c:pt>
                <c:pt idx="2621">
                  <c:v>12134</c:v>
                </c:pt>
                <c:pt idx="2622">
                  <c:v>11767</c:v>
                </c:pt>
                <c:pt idx="2623">
                  <c:v>11399</c:v>
                </c:pt>
                <c:pt idx="2624">
                  <c:v>11031</c:v>
                </c:pt>
                <c:pt idx="2625">
                  <c:v>10663</c:v>
                </c:pt>
                <c:pt idx="2626">
                  <c:v>10296</c:v>
                </c:pt>
                <c:pt idx="2627">
                  <c:v>9928</c:v>
                </c:pt>
                <c:pt idx="2628">
                  <c:v>9560</c:v>
                </c:pt>
                <c:pt idx="2629">
                  <c:v>9193</c:v>
                </c:pt>
                <c:pt idx="2630">
                  <c:v>8825</c:v>
                </c:pt>
                <c:pt idx="2631">
                  <c:v>14279</c:v>
                </c:pt>
                <c:pt idx="2632">
                  <c:v>13859</c:v>
                </c:pt>
                <c:pt idx="2633">
                  <c:v>13439</c:v>
                </c:pt>
                <c:pt idx="2634">
                  <c:v>13019</c:v>
                </c:pt>
                <c:pt idx="2635">
                  <c:v>12599</c:v>
                </c:pt>
                <c:pt idx="2636">
                  <c:v>12179</c:v>
                </c:pt>
                <c:pt idx="2637">
                  <c:v>11759</c:v>
                </c:pt>
                <c:pt idx="2638">
                  <c:v>11339</c:v>
                </c:pt>
                <c:pt idx="2639">
                  <c:v>10919</c:v>
                </c:pt>
                <c:pt idx="2640">
                  <c:v>10499</c:v>
                </c:pt>
                <c:pt idx="2641">
                  <c:v>10079</c:v>
                </c:pt>
                <c:pt idx="2642">
                  <c:v>14407</c:v>
                </c:pt>
                <c:pt idx="2643">
                  <c:v>13983</c:v>
                </c:pt>
                <c:pt idx="2644">
                  <c:v>13560</c:v>
                </c:pt>
                <c:pt idx="2645">
                  <c:v>13136</c:v>
                </c:pt>
                <c:pt idx="2646">
                  <c:v>12712</c:v>
                </c:pt>
                <c:pt idx="2647">
                  <c:v>12288</c:v>
                </c:pt>
                <c:pt idx="2648">
                  <c:v>11865</c:v>
                </c:pt>
                <c:pt idx="2649">
                  <c:v>11441</c:v>
                </c:pt>
                <c:pt idx="2650">
                  <c:v>11017</c:v>
                </c:pt>
                <c:pt idx="2651">
                  <c:v>10593</c:v>
                </c:pt>
                <c:pt idx="2652">
                  <c:v>10170</c:v>
                </c:pt>
                <c:pt idx="2653">
                  <c:v>13713</c:v>
                </c:pt>
                <c:pt idx="2654">
                  <c:v>13310</c:v>
                </c:pt>
                <c:pt idx="2655">
                  <c:v>12907</c:v>
                </c:pt>
                <c:pt idx="2656">
                  <c:v>12503</c:v>
                </c:pt>
                <c:pt idx="2657">
                  <c:v>12100</c:v>
                </c:pt>
                <c:pt idx="2658">
                  <c:v>11697</c:v>
                </c:pt>
                <c:pt idx="2659">
                  <c:v>11293</c:v>
                </c:pt>
                <c:pt idx="2660">
                  <c:v>10890</c:v>
                </c:pt>
                <c:pt idx="2661">
                  <c:v>10487</c:v>
                </c:pt>
                <c:pt idx="2662">
                  <c:v>10083</c:v>
                </c:pt>
                <c:pt idx="2663">
                  <c:v>9680</c:v>
                </c:pt>
                <c:pt idx="2664">
                  <c:v>11909</c:v>
                </c:pt>
                <c:pt idx="2665">
                  <c:v>11559</c:v>
                </c:pt>
                <c:pt idx="2666">
                  <c:v>11209</c:v>
                </c:pt>
                <c:pt idx="2667">
                  <c:v>10859</c:v>
                </c:pt>
                <c:pt idx="2668">
                  <c:v>10508</c:v>
                </c:pt>
                <c:pt idx="2669">
                  <c:v>10158</c:v>
                </c:pt>
                <c:pt idx="2670">
                  <c:v>9808</c:v>
                </c:pt>
                <c:pt idx="2671">
                  <c:v>9457</c:v>
                </c:pt>
                <c:pt idx="2672">
                  <c:v>9107</c:v>
                </c:pt>
                <c:pt idx="2673">
                  <c:v>8757</c:v>
                </c:pt>
                <c:pt idx="2674">
                  <c:v>8407</c:v>
                </c:pt>
                <c:pt idx="2675">
                  <c:v>11811</c:v>
                </c:pt>
                <c:pt idx="2676">
                  <c:v>11442</c:v>
                </c:pt>
                <c:pt idx="2677">
                  <c:v>11073</c:v>
                </c:pt>
                <c:pt idx="2678">
                  <c:v>10704</c:v>
                </c:pt>
                <c:pt idx="2679">
                  <c:v>10335</c:v>
                </c:pt>
                <c:pt idx="2680">
                  <c:v>9965</c:v>
                </c:pt>
                <c:pt idx="2681">
                  <c:v>9596</c:v>
                </c:pt>
                <c:pt idx="2682">
                  <c:v>9227</c:v>
                </c:pt>
                <c:pt idx="2683">
                  <c:v>8858</c:v>
                </c:pt>
                <c:pt idx="2684">
                  <c:v>8489</c:v>
                </c:pt>
                <c:pt idx="2685">
                  <c:v>8120</c:v>
                </c:pt>
                <c:pt idx="2686">
                  <c:v>7751</c:v>
                </c:pt>
                <c:pt idx="2687">
                  <c:v>7013</c:v>
                </c:pt>
                <c:pt idx="2688">
                  <c:v>6644</c:v>
                </c:pt>
                <c:pt idx="2689">
                  <c:v>6275</c:v>
                </c:pt>
                <c:pt idx="2690">
                  <c:v>5167</c:v>
                </c:pt>
                <c:pt idx="2691">
                  <c:v>13511</c:v>
                </c:pt>
                <c:pt idx="2692">
                  <c:v>13089</c:v>
                </c:pt>
                <c:pt idx="2693">
                  <c:v>12667</c:v>
                </c:pt>
                <c:pt idx="2694">
                  <c:v>12245</c:v>
                </c:pt>
                <c:pt idx="2695">
                  <c:v>11823</c:v>
                </c:pt>
                <c:pt idx="2696">
                  <c:v>11400</c:v>
                </c:pt>
                <c:pt idx="2697">
                  <c:v>10978</c:v>
                </c:pt>
                <c:pt idx="2698">
                  <c:v>10556</c:v>
                </c:pt>
                <c:pt idx="2699">
                  <c:v>10134</c:v>
                </c:pt>
                <c:pt idx="2700">
                  <c:v>9711</c:v>
                </c:pt>
                <c:pt idx="2701">
                  <c:v>9289</c:v>
                </c:pt>
                <c:pt idx="2702">
                  <c:v>8867</c:v>
                </c:pt>
                <c:pt idx="2703">
                  <c:v>8022</c:v>
                </c:pt>
                <c:pt idx="2704">
                  <c:v>7600</c:v>
                </c:pt>
                <c:pt idx="2705">
                  <c:v>7178</c:v>
                </c:pt>
                <c:pt idx="2706">
                  <c:v>5911</c:v>
                </c:pt>
                <c:pt idx="2707">
                  <c:v>13652</c:v>
                </c:pt>
                <c:pt idx="2708">
                  <c:v>13225</c:v>
                </c:pt>
                <c:pt idx="2709">
                  <c:v>12799</c:v>
                </c:pt>
                <c:pt idx="2710">
                  <c:v>12372</c:v>
                </c:pt>
                <c:pt idx="2711">
                  <c:v>11945</c:v>
                </c:pt>
                <c:pt idx="2712">
                  <c:v>11519</c:v>
                </c:pt>
                <c:pt idx="2713">
                  <c:v>11092</c:v>
                </c:pt>
                <c:pt idx="2714">
                  <c:v>10666</c:v>
                </c:pt>
                <c:pt idx="2715">
                  <c:v>10239</c:v>
                </c:pt>
                <c:pt idx="2716">
                  <c:v>9812</c:v>
                </c:pt>
                <c:pt idx="2717">
                  <c:v>9386</c:v>
                </c:pt>
                <c:pt idx="2718">
                  <c:v>8959</c:v>
                </c:pt>
                <c:pt idx="2719">
                  <c:v>8106</c:v>
                </c:pt>
                <c:pt idx="2720">
                  <c:v>7679</c:v>
                </c:pt>
                <c:pt idx="2721">
                  <c:v>7253</c:v>
                </c:pt>
                <c:pt idx="2722">
                  <c:v>5973</c:v>
                </c:pt>
                <c:pt idx="2723">
                  <c:v>13025</c:v>
                </c:pt>
                <c:pt idx="2724">
                  <c:v>12618</c:v>
                </c:pt>
                <c:pt idx="2725">
                  <c:v>12211</c:v>
                </c:pt>
                <c:pt idx="2726">
                  <c:v>11804</c:v>
                </c:pt>
                <c:pt idx="2727">
                  <c:v>11397</c:v>
                </c:pt>
                <c:pt idx="2728">
                  <c:v>10990</c:v>
                </c:pt>
                <c:pt idx="2729">
                  <c:v>10583</c:v>
                </c:pt>
                <c:pt idx="2730">
                  <c:v>10176</c:v>
                </c:pt>
                <c:pt idx="2731">
                  <c:v>9769</c:v>
                </c:pt>
                <c:pt idx="2732">
                  <c:v>9362</c:v>
                </c:pt>
                <c:pt idx="2733">
                  <c:v>8955</c:v>
                </c:pt>
                <c:pt idx="2734">
                  <c:v>8548</c:v>
                </c:pt>
                <c:pt idx="2735">
                  <c:v>7734</c:v>
                </c:pt>
                <c:pt idx="2736">
                  <c:v>7327</c:v>
                </c:pt>
                <c:pt idx="2737">
                  <c:v>6920</c:v>
                </c:pt>
                <c:pt idx="2738">
                  <c:v>5698</c:v>
                </c:pt>
                <c:pt idx="2739">
                  <c:v>11330</c:v>
                </c:pt>
                <c:pt idx="2740">
                  <c:v>10976</c:v>
                </c:pt>
                <c:pt idx="2741">
                  <c:v>10622</c:v>
                </c:pt>
                <c:pt idx="2742">
                  <c:v>10268</c:v>
                </c:pt>
                <c:pt idx="2743">
                  <c:v>9914</c:v>
                </c:pt>
                <c:pt idx="2744">
                  <c:v>9559</c:v>
                </c:pt>
                <c:pt idx="2745">
                  <c:v>9205</c:v>
                </c:pt>
                <c:pt idx="2746">
                  <c:v>8851</c:v>
                </c:pt>
                <c:pt idx="2747">
                  <c:v>8497</c:v>
                </c:pt>
                <c:pt idx="2748">
                  <c:v>8143</c:v>
                </c:pt>
                <c:pt idx="2749">
                  <c:v>7789</c:v>
                </c:pt>
                <c:pt idx="2750">
                  <c:v>7435</c:v>
                </c:pt>
                <c:pt idx="2751">
                  <c:v>6727</c:v>
                </c:pt>
                <c:pt idx="2752">
                  <c:v>6373</c:v>
                </c:pt>
                <c:pt idx="2753">
                  <c:v>6019</c:v>
                </c:pt>
                <c:pt idx="2754">
                  <c:v>4957</c:v>
                </c:pt>
                <c:pt idx="2755">
                  <c:v>12396</c:v>
                </c:pt>
                <c:pt idx="2756">
                  <c:v>12031</c:v>
                </c:pt>
                <c:pt idx="2757">
                  <c:v>11667</c:v>
                </c:pt>
                <c:pt idx="2758">
                  <c:v>11302</c:v>
                </c:pt>
                <c:pt idx="2759">
                  <c:v>10938</c:v>
                </c:pt>
                <c:pt idx="2760">
                  <c:v>13943</c:v>
                </c:pt>
                <c:pt idx="2761">
                  <c:v>13533</c:v>
                </c:pt>
                <c:pt idx="2762">
                  <c:v>13123</c:v>
                </c:pt>
                <c:pt idx="2763">
                  <c:v>12713</c:v>
                </c:pt>
                <c:pt idx="2764">
                  <c:v>12303</c:v>
                </c:pt>
                <c:pt idx="2765">
                  <c:v>14047</c:v>
                </c:pt>
                <c:pt idx="2766">
                  <c:v>13634</c:v>
                </c:pt>
                <c:pt idx="2767">
                  <c:v>13221</c:v>
                </c:pt>
                <c:pt idx="2768">
                  <c:v>12808</c:v>
                </c:pt>
                <c:pt idx="2769">
                  <c:v>12394</c:v>
                </c:pt>
                <c:pt idx="2770">
                  <c:v>13373</c:v>
                </c:pt>
                <c:pt idx="2771">
                  <c:v>12980</c:v>
                </c:pt>
                <c:pt idx="2772">
                  <c:v>12586</c:v>
                </c:pt>
                <c:pt idx="2773">
                  <c:v>12193</c:v>
                </c:pt>
                <c:pt idx="2774">
                  <c:v>11800</c:v>
                </c:pt>
                <c:pt idx="2775">
                  <c:v>11754</c:v>
                </c:pt>
                <c:pt idx="2776">
                  <c:v>11408</c:v>
                </c:pt>
                <c:pt idx="2777">
                  <c:v>11063</c:v>
                </c:pt>
                <c:pt idx="2778">
                  <c:v>10717</c:v>
                </c:pt>
                <c:pt idx="2779">
                  <c:v>10371</c:v>
                </c:pt>
                <c:pt idx="2780">
                  <c:v>12362</c:v>
                </c:pt>
                <c:pt idx="2781">
                  <c:v>11987</c:v>
                </c:pt>
                <c:pt idx="2782">
                  <c:v>11613</c:v>
                </c:pt>
                <c:pt idx="2783">
                  <c:v>11238</c:v>
                </c:pt>
                <c:pt idx="2784">
                  <c:v>10864</c:v>
                </c:pt>
                <c:pt idx="2785">
                  <c:v>10489</c:v>
                </c:pt>
                <c:pt idx="2786">
                  <c:v>10114</c:v>
                </c:pt>
                <c:pt idx="2787">
                  <c:v>9740</c:v>
                </c:pt>
                <c:pt idx="2788">
                  <c:v>9365</c:v>
                </c:pt>
                <c:pt idx="2789">
                  <c:v>8991</c:v>
                </c:pt>
                <c:pt idx="2790">
                  <c:v>13810</c:v>
                </c:pt>
                <c:pt idx="2791">
                  <c:v>13391</c:v>
                </c:pt>
                <c:pt idx="2792">
                  <c:v>12973</c:v>
                </c:pt>
                <c:pt idx="2793">
                  <c:v>12554</c:v>
                </c:pt>
                <c:pt idx="2794">
                  <c:v>12136</c:v>
                </c:pt>
                <c:pt idx="2795">
                  <c:v>11717</c:v>
                </c:pt>
                <c:pt idx="2796">
                  <c:v>11299</c:v>
                </c:pt>
                <c:pt idx="2797">
                  <c:v>10880</c:v>
                </c:pt>
                <c:pt idx="2798">
                  <c:v>10462</c:v>
                </c:pt>
                <c:pt idx="2799">
                  <c:v>10043</c:v>
                </c:pt>
                <c:pt idx="2800">
                  <c:v>13757</c:v>
                </c:pt>
                <c:pt idx="2801">
                  <c:v>13340</c:v>
                </c:pt>
                <c:pt idx="2802">
                  <c:v>12923</c:v>
                </c:pt>
                <c:pt idx="2803">
                  <c:v>12507</c:v>
                </c:pt>
                <c:pt idx="2804">
                  <c:v>12090</c:v>
                </c:pt>
                <c:pt idx="2805">
                  <c:v>11673</c:v>
                </c:pt>
                <c:pt idx="2806">
                  <c:v>11256</c:v>
                </c:pt>
                <c:pt idx="2807">
                  <c:v>10839</c:v>
                </c:pt>
                <c:pt idx="2808">
                  <c:v>10422</c:v>
                </c:pt>
                <c:pt idx="2809">
                  <c:v>10005</c:v>
                </c:pt>
                <c:pt idx="2810">
                  <c:v>12950</c:v>
                </c:pt>
                <c:pt idx="2811">
                  <c:v>12557</c:v>
                </c:pt>
                <c:pt idx="2812">
                  <c:v>12165</c:v>
                </c:pt>
                <c:pt idx="2813">
                  <c:v>11773</c:v>
                </c:pt>
                <c:pt idx="2814">
                  <c:v>11380</c:v>
                </c:pt>
                <c:pt idx="2815">
                  <c:v>10988</c:v>
                </c:pt>
                <c:pt idx="2816">
                  <c:v>10595</c:v>
                </c:pt>
                <c:pt idx="2817">
                  <c:v>10203</c:v>
                </c:pt>
                <c:pt idx="2818">
                  <c:v>9810</c:v>
                </c:pt>
                <c:pt idx="2819">
                  <c:v>9418</c:v>
                </c:pt>
                <c:pt idx="2820">
                  <c:v>11245</c:v>
                </c:pt>
                <c:pt idx="2821">
                  <c:v>10904</c:v>
                </c:pt>
                <c:pt idx="2822">
                  <c:v>10563</c:v>
                </c:pt>
                <c:pt idx="2823">
                  <c:v>10223</c:v>
                </c:pt>
                <c:pt idx="2824">
                  <c:v>9882</c:v>
                </c:pt>
                <c:pt idx="2825">
                  <c:v>9541</c:v>
                </c:pt>
                <c:pt idx="2826">
                  <c:v>9200</c:v>
                </c:pt>
                <c:pt idx="2827">
                  <c:v>8860</c:v>
                </c:pt>
                <c:pt idx="2828">
                  <c:v>8519</c:v>
                </c:pt>
                <c:pt idx="2829">
                  <c:v>8178</c:v>
                </c:pt>
                <c:pt idx="2830">
                  <c:v>12727</c:v>
                </c:pt>
                <c:pt idx="2831">
                  <c:v>12352</c:v>
                </c:pt>
                <c:pt idx="2832">
                  <c:v>11978</c:v>
                </c:pt>
                <c:pt idx="2833">
                  <c:v>11604</c:v>
                </c:pt>
                <c:pt idx="2834">
                  <c:v>11229</c:v>
                </c:pt>
                <c:pt idx="2835">
                  <c:v>10855</c:v>
                </c:pt>
                <c:pt idx="2836">
                  <c:v>10481</c:v>
                </c:pt>
                <c:pt idx="2837">
                  <c:v>10106</c:v>
                </c:pt>
                <c:pt idx="2838">
                  <c:v>9732</c:v>
                </c:pt>
                <c:pt idx="2839">
                  <c:v>9358</c:v>
                </c:pt>
                <c:pt idx="2840">
                  <c:v>8984</c:v>
                </c:pt>
                <c:pt idx="2841">
                  <c:v>14263</c:v>
                </c:pt>
                <c:pt idx="2842">
                  <c:v>13844</c:v>
                </c:pt>
                <c:pt idx="2843">
                  <c:v>13424</c:v>
                </c:pt>
                <c:pt idx="2844">
                  <c:v>13005</c:v>
                </c:pt>
                <c:pt idx="2845">
                  <c:v>12585</c:v>
                </c:pt>
                <c:pt idx="2846">
                  <c:v>12166</c:v>
                </c:pt>
                <c:pt idx="2847">
                  <c:v>11746</c:v>
                </c:pt>
                <c:pt idx="2848">
                  <c:v>11327</c:v>
                </c:pt>
                <c:pt idx="2849">
                  <c:v>10907</c:v>
                </c:pt>
                <c:pt idx="2850">
                  <c:v>10488</c:v>
                </c:pt>
                <c:pt idx="2851">
                  <c:v>10068</c:v>
                </c:pt>
                <c:pt idx="2852">
                  <c:v>14210</c:v>
                </c:pt>
                <c:pt idx="2853">
                  <c:v>13792</c:v>
                </c:pt>
                <c:pt idx="2854">
                  <c:v>13374</c:v>
                </c:pt>
                <c:pt idx="2855">
                  <c:v>12956</c:v>
                </c:pt>
                <c:pt idx="2856">
                  <c:v>12538</c:v>
                </c:pt>
                <c:pt idx="2857">
                  <c:v>12120</c:v>
                </c:pt>
                <c:pt idx="2858">
                  <c:v>11702</c:v>
                </c:pt>
                <c:pt idx="2859">
                  <c:v>11284</c:v>
                </c:pt>
                <c:pt idx="2860">
                  <c:v>10866</c:v>
                </c:pt>
                <c:pt idx="2861">
                  <c:v>10448</c:v>
                </c:pt>
                <c:pt idx="2862">
                  <c:v>10030</c:v>
                </c:pt>
                <c:pt idx="2863">
                  <c:v>13370</c:v>
                </c:pt>
                <c:pt idx="2864">
                  <c:v>12977</c:v>
                </c:pt>
                <c:pt idx="2865">
                  <c:v>12583</c:v>
                </c:pt>
                <c:pt idx="2866">
                  <c:v>12190</c:v>
                </c:pt>
                <c:pt idx="2867">
                  <c:v>11797</c:v>
                </c:pt>
                <c:pt idx="2868">
                  <c:v>11404</c:v>
                </c:pt>
                <c:pt idx="2869">
                  <c:v>11010</c:v>
                </c:pt>
                <c:pt idx="2870">
                  <c:v>10617</c:v>
                </c:pt>
                <c:pt idx="2871">
                  <c:v>10224</c:v>
                </c:pt>
                <c:pt idx="2872">
                  <c:v>9831</c:v>
                </c:pt>
                <c:pt idx="2873">
                  <c:v>9438</c:v>
                </c:pt>
                <c:pt idx="2874">
                  <c:v>11576</c:v>
                </c:pt>
                <c:pt idx="2875">
                  <c:v>11236</c:v>
                </c:pt>
                <c:pt idx="2876">
                  <c:v>10895</c:v>
                </c:pt>
                <c:pt idx="2877">
                  <c:v>10555</c:v>
                </c:pt>
                <c:pt idx="2878">
                  <c:v>10215</c:v>
                </c:pt>
                <c:pt idx="2879">
                  <c:v>9874</c:v>
                </c:pt>
                <c:pt idx="2880">
                  <c:v>9534</c:v>
                </c:pt>
                <c:pt idx="2881">
                  <c:v>9193</c:v>
                </c:pt>
                <c:pt idx="2882">
                  <c:v>8853</c:v>
                </c:pt>
                <c:pt idx="2883">
                  <c:v>8512</c:v>
                </c:pt>
                <c:pt idx="2884">
                  <c:v>8172</c:v>
                </c:pt>
                <c:pt idx="2885">
                  <c:v>11683</c:v>
                </c:pt>
                <c:pt idx="2886">
                  <c:v>11329</c:v>
                </c:pt>
                <c:pt idx="2887">
                  <c:v>10975</c:v>
                </c:pt>
                <c:pt idx="2888">
                  <c:v>13191</c:v>
                </c:pt>
                <c:pt idx="2889">
                  <c:v>12791</c:v>
                </c:pt>
                <c:pt idx="2890">
                  <c:v>12392</c:v>
                </c:pt>
                <c:pt idx="2891">
                  <c:v>13512</c:v>
                </c:pt>
                <c:pt idx="2892">
                  <c:v>13102</c:v>
                </c:pt>
                <c:pt idx="2893">
                  <c:v>12693</c:v>
                </c:pt>
                <c:pt idx="2894">
                  <c:v>13117</c:v>
                </c:pt>
                <c:pt idx="2895">
                  <c:v>12719</c:v>
                </c:pt>
                <c:pt idx="2896">
                  <c:v>12322</c:v>
                </c:pt>
                <c:pt idx="2897">
                  <c:v>11812</c:v>
                </c:pt>
                <c:pt idx="2898">
                  <c:v>11454</c:v>
                </c:pt>
                <c:pt idx="2899">
                  <c:v>11096</c:v>
                </c:pt>
                <c:pt idx="2900">
                  <c:v>11865</c:v>
                </c:pt>
                <c:pt idx="2901">
                  <c:v>11516</c:v>
                </c:pt>
                <c:pt idx="2902">
                  <c:v>11167</c:v>
                </c:pt>
                <c:pt idx="2903">
                  <c:v>10818</c:v>
                </c:pt>
                <c:pt idx="2904">
                  <c:v>13440</c:v>
                </c:pt>
                <c:pt idx="2905">
                  <c:v>13045</c:v>
                </c:pt>
                <c:pt idx="2906">
                  <c:v>12649</c:v>
                </c:pt>
                <c:pt idx="2907">
                  <c:v>12254</c:v>
                </c:pt>
                <c:pt idx="2908">
                  <c:v>13895</c:v>
                </c:pt>
                <c:pt idx="2909">
                  <c:v>13487</c:v>
                </c:pt>
                <c:pt idx="2910">
                  <c:v>13078</c:v>
                </c:pt>
                <c:pt idx="2911">
                  <c:v>12669</c:v>
                </c:pt>
                <c:pt idx="2912">
                  <c:v>13641</c:v>
                </c:pt>
                <c:pt idx="2913">
                  <c:v>13240</c:v>
                </c:pt>
                <c:pt idx="2914">
                  <c:v>12839</c:v>
                </c:pt>
                <c:pt idx="2915">
                  <c:v>12438</c:v>
                </c:pt>
                <c:pt idx="2916">
                  <c:v>12426</c:v>
                </c:pt>
                <c:pt idx="2917">
                  <c:v>12061</c:v>
                </c:pt>
                <c:pt idx="2918">
                  <c:v>11696</c:v>
                </c:pt>
                <c:pt idx="2919">
                  <c:v>11330</c:v>
                </c:pt>
                <c:pt idx="2920">
                  <c:v>11785</c:v>
                </c:pt>
                <c:pt idx="2921">
                  <c:v>11438</c:v>
                </c:pt>
                <c:pt idx="2922">
                  <c:v>11091</c:v>
                </c:pt>
                <c:pt idx="2923">
                  <c:v>10745</c:v>
                </c:pt>
                <c:pt idx="2924">
                  <c:v>10398</c:v>
                </c:pt>
                <c:pt idx="2925">
                  <c:v>13351</c:v>
                </c:pt>
                <c:pt idx="2926">
                  <c:v>12958</c:v>
                </c:pt>
                <c:pt idx="2927">
                  <c:v>12565</c:v>
                </c:pt>
                <c:pt idx="2928">
                  <c:v>12173</c:v>
                </c:pt>
                <c:pt idx="2929">
                  <c:v>11780</c:v>
                </c:pt>
                <c:pt idx="2930">
                  <c:v>13875</c:v>
                </c:pt>
                <c:pt idx="2931">
                  <c:v>13467</c:v>
                </c:pt>
                <c:pt idx="2932">
                  <c:v>13059</c:v>
                </c:pt>
                <c:pt idx="2933">
                  <c:v>12651</c:v>
                </c:pt>
                <c:pt idx="2934">
                  <c:v>12243</c:v>
                </c:pt>
                <c:pt idx="2935">
                  <c:v>13709</c:v>
                </c:pt>
                <c:pt idx="2936">
                  <c:v>13306</c:v>
                </c:pt>
                <c:pt idx="2937">
                  <c:v>12903</c:v>
                </c:pt>
                <c:pt idx="2938">
                  <c:v>12500</c:v>
                </c:pt>
                <c:pt idx="2939">
                  <c:v>12097</c:v>
                </c:pt>
                <c:pt idx="2940">
                  <c:v>12586</c:v>
                </c:pt>
                <c:pt idx="2941">
                  <c:v>12216</c:v>
                </c:pt>
                <c:pt idx="2942">
                  <c:v>11846</c:v>
                </c:pt>
                <c:pt idx="2943">
                  <c:v>11476</c:v>
                </c:pt>
                <c:pt idx="2944">
                  <c:v>11106</c:v>
                </c:pt>
                <c:pt idx="2945">
                  <c:v>11785</c:v>
                </c:pt>
                <c:pt idx="2946">
                  <c:v>11438</c:v>
                </c:pt>
                <c:pt idx="2947">
                  <c:v>11091</c:v>
                </c:pt>
                <c:pt idx="2948">
                  <c:v>10745</c:v>
                </c:pt>
                <c:pt idx="2949">
                  <c:v>10398</c:v>
                </c:pt>
                <c:pt idx="2950">
                  <c:v>13351</c:v>
                </c:pt>
                <c:pt idx="2951">
                  <c:v>12958</c:v>
                </c:pt>
                <c:pt idx="2952">
                  <c:v>12565</c:v>
                </c:pt>
                <c:pt idx="2953">
                  <c:v>12173</c:v>
                </c:pt>
                <c:pt idx="2954">
                  <c:v>11780</c:v>
                </c:pt>
                <c:pt idx="2955">
                  <c:v>13875</c:v>
                </c:pt>
                <c:pt idx="2956">
                  <c:v>13467</c:v>
                </c:pt>
                <c:pt idx="2957">
                  <c:v>13059</c:v>
                </c:pt>
                <c:pt idx="2958">
                  <c:v>12651</c:v>
                </c:pt>
                <c:pt idx="2959">
                  <c:v>12243</c:v>
                </c:pt>
                <c:pt idx="2960">
                  <c:v>13709</c:v>
                </c:pt>
                <c:pt idx="2961">
                  <c:v>13306</c:v>
                </c:pt>
                <c:pt idx="2962">
                  <c:v>12903</c:v>
                </c:pt>
                <c:pt idx="2963">
                  <c:v>12500</c:v>
                </c:pt>
                <c:pt idx="2964">
                  <c:v>12097</c:v>
                </c:pt>
                <c:pt idx="2965">
                  <c:v>12586</c:v>
                </c:pt>
                <c:pt idx="2966">
                  <c:v>12216</c:v>
                </c:pt>
                <c:pt idx="2967">
                  <c:v>11846</c:v>
                </c:pt>
                <c:pt idx="2968">
                  <c:v>11476</c:v>
                </c:pt>
                <c:pt idx="2969">
                  <c:v>11106</c:v>
                </c:pt>
                <c:pt idx="2970">
                  <c:v>12130</c:v>
                </c:pt>
                <c:pt idx="2971">
                  <c:v>11773</c:v>
                </c:pt>
                <c:pt idx="2972">
                  <c:v>11416</c:v>
                </c:pt>
                <c:pt idx="2973">
                  <c:v>11059</c:v>
                </c:pt>
                <c:pt idx="2974">
                  <c:v>10703</c:v>
                </c:pt>
                <c:pt idx="2975">
                  <c:v>13662</c:v>
                </c:pt>
                <c:pt idx="2976">
                  <c:v>13260</c:v>
                </c:pt>
                <c:pt idx="2977">
                  <c:v>12858</c:v>
                </c:pt>
                <c:pt idx="2978">
                  <c:v>12456</c:v>
                </c:pt>
                <c:pt idx="2979">
                  <c:v>12055</c:v>
                </c:pt>
                <c:pt idx="2980">
                  <c:v>13973</c:v>
                </c:pt>
                <c:pt idx="2981">
                  <c:v>13562</c:v>
                </c:pt>
                <c:pt idx="2982">
                  <c:v>13151</c:v>
                </c:pt>
                <c:pt idx="2983">
                  <c:v>12740</c:v>
                </c:pt>
                <c:pt idx="2984">
                  <c:v>12329</c:v>
                </c:pt>
                <c:pt idx="2985">
                  <c:v>13562</c:v>
                </c:pt>
                <c:pt idx="2986">
                  <c:v>13163</c:v>
                </c:pt>
                <c:pt idx="2987">
                  <c:v>12764</c:v>
                </c:pt>
                <c:pt idx="2988">
                  <c:v>12365</c:v>
                </c:pt>
                <c:pt idx="2989">
                  <c:v>11967</c:v>
                </c:pt>
                <c:pt idx="2990">
                  <c:v>12211</c:v>
                </c:pt>
                <c:pt idx="2991">
                  <c:v>11852</c:v>
                </c:pt>
                <c:pt idx="2992">
                  <c:v>11493</c:v>
                </c:pt>
                <c:pt idx="2993">
                  <c:v>11134</c:v>
                </c:pt>
                <c:pt idx="2994">
                  <c:v>10775</c:v>
                </c:pt>
                <c:pt idx="2995">
                  <c:v>12421</c:v>
                </c:pt>
                <c:pt idx="2996">
                  <c:v>12055</c:v>
                </c:pt>
                <c:pt idx="2997">
                  <c:v>11690</c:v>
                </c:pt>
                <c:pt idx="2998">
                  <c:v>11325</c:v>
                </c:pt>
                <c:pt idx="2999">
                  <c:v>10959</c:v>
                </c:pt>
                <c:pt idx="3000">
                  <c:v>10594</c:v>
                </c:pt>
                <c:pt idx="3001">
                  <c:v>14120</c:v>
                </c:pt>
                <c:pt idx="3002">
                  <c:v>13704</c:v>
                </c:pt>
                <c:pt idx="3003">
                  <c:v>13289</c:v>
                </c:pt>
                <c:pt idx="3004">
                  <c:v>12874</c:v>
                </c:pt>
                <c:pt idx="3005">
                  <c:v>12459</c:v>
                </c:pt>
                <c:pt idx="3006">
                  <c:v>12043</c:v>
                </c:pt>
                <c:pt idx="3007">
                  <c:v>14248</c:v>
                </c:pt>
                <c:pt idx="3008">
                  <c:v>13828</c:v>
                </c:pt>
                <c:pt idx="3009">
                  <c:v>13409</c:v>
                </c:pt>
                <c:pt idx="3010">
                  <c:v>12990</c:v>
                </c:pt>
                <c:pt idx="3011">
                  <c:v>12571</c:v>
                </c:pt>
                <c:pt idx="3012">
                  <c:v>12152</c:v>
                </c:pt>
                <c:pt idx="3013">
                  <c:v>13572</c:v>
                </c:pt>
                <c:pt idx="3014">
                  <c:v>13173</c:v>
                </c:pt>
                <c:pt idx="3015">
                  <c:v>12774</c:v>
                </c:pt>
                <c:pt idx="3016">
                  <c:v>12374</c:v>
                </c:pt>
                <c:pt idx="3017">
                  <c:v>11975</c:v>
                </c:pt>
                <c:pt idx="3018">
                  <c:v>11576</c:v>
                </c:pt>
                <c:pt idx="3019">
                  <c:v>11843</c:v>
                </c:pt>
                <c:pt idx="3020">
                  <c:v>11495</c:v>
                </c:pt>
                <c:pt idx="3021">
                  <c:v>11147</c:v>
                </c:pt>
                <c:pt idx="3022">
                  <c:v>10798</c:v>
                </c:pt>
                <c:pt idx="3023">
                  <c:v>10450</c:v>
                </c:pt>
                <c:pt idx="3024">
                  <c:v>10102</c:v>
                </c:pt>
                <c:pt idx="3025">
                  <c:v>14678</c:v>
                </c:pt>
                <c:pt idx="3026">
                  <c:v>14259</c:v>
                </c:pt>
                <c:pt idx="3027">
                  <c:v>13839</c:v>
                </c:pt>
                <c:pt idx="3028">
                  <c:v>13420</c:v>
                </c:pt>
                <c:pt idx="3029">
                  <c:v>16625</c:v>
                </c:pt>
                <c:pt idx="3030">
                  <c:v>16150</c:v>
                </c:pt>
                <c:pt idx="3031">
                  <c:v>15675</c:v>
                </c:pt>
                <c:pt idx="3032">
                  <c:v>15200</c:v>
                </c:pt>
                <c:pt idx="3033">
                  <c:v>17206</c:v>
                </c:pt>
                <c:pt idx="3034">
                  <c:v>16714</c:v>
                </c:pt>
                <c:pt idx="3035">
                  <c:v>16223</c:v>
                </c:pt>
                <c:pt idx="3036">
                  <c:v>15731</c:v>
                </c:pt>
                <c:pt idx="3037">
                  <c:v>16932</c:v>
                </c:pt>
                <c:pt idx="3038">
                  <c:v>16448</c:v>
                </c:pt>
                <c:pt idx="3039">
                  <c:v>15965</c:v>
                </c:pt>
                <c:pt idx="3040">
                  <c:v>15481</c:v>
                </c:pt>
                <c:pt idx="3041">
                  <c:v>15465</c:v>
                </c:pt>
                <c:pt idx="3042">
                  <c:v>15023</c:v>
                </c:pt>
                <c:pt idx="3043">
                  <c:v>14581</c:v>
                </c:pt>
                <c:pt idx="3044">
                  <c:v>14139</c:v>
                </c:pt>
                <c:pt idx="3045">
                  <c:v>14227</c:v>
                </c:pt>
                <c:pt idx="3046">
                  <c:v>13809</c:v>
                </c:pt>
                <c:pt idx="3047">
                  <c:v>13390</c:v>
                </c:pt>
                <c:pt idx="3048">
                  <c:v>12972</c:v>
                </c:pt>
                <c:pt idx="3049">
                  <c:v>12554</c:v>
                </c:pt>
                <c:pt idx="3050">
                  <c:v>16083</c:v>
                </c:pt>
                <c:pt idx="3051">
                  <c:v>15610</c:v>
                </c:pt>
                <c:pt idx="3052">
                  <c:v>15137</c:v>
                </c:pt>
                <c:pt idx="3053">
                  <c:v>14664</c:v>
                </c:pt>
                <c:pt idx="3054">
                  <c:v>14191</c:v>
                </c:pt>
                <c:pt idx="3055">
                  <c:v>16684</c:v>
                </c:pt>
                <c:pt idx="3056">
                  <c:v>16193</c:v>
                </c:pt>
                <c:pt idx="3057">
                  <c:v>15702</c:v>
                </c:pt>
                <c:pt idx="3058">
                  <c:v>15212</c:v>
                </c:pt>
                <c:pt idx="3059">
                  <c:v>14721</c:v>
                </c:pt>
                <c:pt idx="3060">
                  <c:v>16482</c:v>
                </c:pt>
                <c:pt idx="3061">
                  <c:v>15997</c:v>
                </c:pt>
                <c:pt idx="3062">
                  <c:v>15512</c:v>
                </c:pt>
                <c:pt idx="3063">
                  <c:v>15028</c:v>
                </c:pt>
                <c:pt idx="3064">
                  <c:v>14543</c:v>
                </c:pt>
                <c:pt idx="3065">
                  <c:v>15142</c:v>
                </c:pt>
                <c:pt idx="3066">
                  <c:v>14697</c:v>
                </c:pt>
                <c:pt idx="3067">
                  <c:v>14252</c:v>
                </c:pt>
                <c:pt idx="3068">
                  <c:v>13806</c:v>
                </c:pt>
                <c:pt idx="3069">
                  <c:v>13361</c:v>
                </c:pt>
                <c:pt idx="3070">
                  <c:v>14227</c:v>
                </c:pt>
                <c:pt idx="3071">
                  <c:v>13809</c:v>
                </c:pt>
                <c:pt idx="3072">
                  <c:v>13390</c:v>
                </c:pt>
                <c:pt idx="3073">
                  <c:v>12972</c:v>
                </c:pt>
                <c:pt idx="3074">
                  <c:v>12554</c:v>
                </c:pt>
                <c:pt idx="3075">
                  <c:v>16083</c:v>
                </c:pt>
                <c:pt idx="3076">
                  <c:v>15610</c:v>
                </c:pt>
                <c:pt idx="3077">
                  <c:v>15137</c:v>
                </c:pt>
                <c:pt idx="3078">
                  <c:v>14664</c:v>
                </c:pt>
                <c:pt idx="3079">
                  <c:v>14191</c:v>
                </c:pt>
                <c:pt idx="3080">
                  <c:v>16684</c:v>
                </c:pt>
                <c:pt idx="3081">
                  <c:v>16193</c:v>
                </c:pt>
                <c:pt idx="3082">
                  <c:v>15702</c:v>
                </c:pt>
                <c:pt idx="3083">
                  <c:v>15212</c:v>
                </c:pt>
                <c:pt idx="3084">
                  <c:v>14721</c:v>
                </c:pt>
                <c:pt idx="3085">
                  <c:v>16482</c:v>
                </c:pt>
                <c:pt idx="3086">
                  <c:v>15997</c:v>
                </c:pt>
                <c:pt idx="3087">
                  <c:v>15512</c:v>
                </c:pt>
                <c:pt idx="3088">
                  <c:v>15028</c:v>
                </c:pt>
                <c:pt idx="3089">
                  <c:v>14543</c:v>
                </c:pt>
                <c:pt idx="3090">
                  <c:v>15142</c:v>
                </c:pt>
                <c:pt idx="3091">
                  <c:v>14697</c:v>
                </c:pt>
                <c:pt idx="3092">
                  <c:v>14252</c:v>
                </c:pt>
                <c:pt idx="3093">
                  <c:v>13806</c:v>
                </c:pt>
                <c:pt idx="3094">
                  <c:v>13361</c:v>
                </c:pt>
                <c:pt idx="3095">
                  <c:v>15391</c:v>
                </c:pt>
                <c:pt idx="3096">
                  <c:v>14938</c:v>
                </c:pt>
                <c:pt idx="3097">
                  <c:v>14485</c:v>
                </c:pt>
                <c:pt idx="3098">
                  <c:v>14033</c:v>
                </c:pt>
                <c:pt idx="3099">
                  <c:v>13580</c:v>
                </c:pt>
                <c:pt idx="3100">
                  <c:v>13127</c:v>
                </c:pt>
                <c:pt idx="3101">
                  <c:v>12675</c:v>
                </c:pt>
                <c:pt idx="3102">
                  <c:v>12222</c:v>
                </c:pt>
                <c:pt idx="3103">
                  <c:v>11769</c:v>
                </c:pt>
                <c:pt idx="3104">
                  <c:v>11317</c:v>
                </c:pt>
                <c:pt idx="3105">
                  <c:v>10864</c:v>
                </c:pt>
                <c:pt idx="3106">
                  <c:v>17297</c:v>
                </c:pt>
                <c:pt idx="3107">
                  <c:v>16788</c:v>
                </c:pt>
                <c:pt idx="3108">
                  <c:v>16279</c:v>
                </c:pt>
                <c:pt idx="3109">
                  <c:v>15771</c:v>
                </c:pt>
                <c:pt idx="3110">
                  <c:v>15262</c:v>
                </c:pt>
                <c:pt idx="3111">
                  <c:v>14753</c:v>
                </c:pt>
                <c:pt idx="3112">
                  <c:v>14245</c:v>
                </c:pt>
                <c:pt idx="3113">
                  <c:v>13736</c:v>
                </c:pt>
                <c:pt idx="3114">
                  <c:v>13227</c:v>
                </c:pt>
                <c:pt idx="3115">
                  <c:v>12718</c:v>
                </c:pt>
                <c:pt idx="3116">
                  <c:v>12210</c:v>
                </c:pt>
                <c:pt idx="3117">
                  <c:v>17203</c:v>
                </c:pt>
                <c:pt idx="3118">
                  <c:v>16697</c:v>
                </c:pt>
                <c:pt idx="3119">
                  <c:v>16191</c:v>
                </c:pt>
                <c:pt idx="3120">
                  <c:v>15685</c:v>
                </c:pt>
                <c:pt idx="3121">
                  <c:v>15179</c:v>
                </c:pt>
                <c:pt idx="3122">
                  <c:v>14673</c:v>
                </c:pt>
                <c:pt idx="3123">
                  <c:v>14167</c:v>
                </c:pt>
                <c:pt idx="3124">
                  <c:v>13661</c:v>
                </c:pt>
                <c:pt idx="3125">
                  <c:v>13155</c:v>
                </c:pt>
                <c:pt idx="3126">
                  <c:v>12649</c:v>
                </c:pt>
                <c:pt idx="3127">
                  <c:v>12143</c:v>
                </c:pt>
                <c:pt idx="3128">
                  <c:v>16169</c:v>
                </c:pt>
                <c:pt idx="3129">
                  <c:v>15693</c:v>
                </c:pt>
                <c:pt idx="3130">
                  <c:v>15217</c:v>
                </c:pt>
                <c:pt idx="3131">
                  <c:v>14742</c:v>
                </c:pt>
                <c:pt idx="3132">
                  <c:v>14266</c:v>
                </c:pt>
                <c:pt idx="3133">
                  <c:v>13791</c:v>
                </c:pt>
                <c:pt idx="3134">
                  <c:v>13315</c:v>
                </c:pt>
                <c:pt idx="3135">
                  <c:v>12840</c:v>
                </c:pt>
                <c:pt idx="3136">
                  <c:v>12364</c:v>
                </c:pt>
                <c:pt idx="3137">
                  <c:v>11889</c:v>
                </c:pt>
                <c:pt idx="3138">
                  <c:v>11413</c:v>
                </c:pt>
                <c:pt idx="3139">
                  <c:v>13944</c:v>
                </c:pt>
                <c:pt idx="3140">
                  <c:v>13534</c:v>
                </c:pt>
                <c:pt idx="3141">
                  <c:v>13123</c:v>
                </c:pt>
                <c:pt idx="3142">
                  <c:v>12713</c:v>
                </c:pt>
                <c:pt idx="3143">
                  <c:v>12303</c:v>
                </c:pt>
                <c:pt idx="3144">
                  <c:v>11893</c:v>
                </c:pt>
                <c:pt idx="3145">
                  <c:v>11483</c:v>
                </c:pt>
                <c:pt idx="3146">
                  <c:v>11073</c:v>
                </c:pt>
                <c:pt idx="3147">
                  <c:v>10663</c:v>
                </c:pt>
                <c:pt idx="3148">
                  <c:v>10253</c:v>
                </c:pt>
                <c:pt idx="3149">
                  <c:v>9843</c:v>
                </c:pt>
                <c:pt idx="3150">
                  <c:v>14918</c:v>
                </c:pt>
                <c:pt idx="3151">
                  <c:v>14466</c:v>
                </c:pt>
                <c:pt idx="3152">
                  <c:v>14014</c:v>
                </c:pt>
                <c:pt idx="3153">
                  <c:v>13562</c:v>
                </c:pt>
                <c:pt idx="3154">
                  <c:v>13110</c:v>
                </c:pt>
                <c:pt idx="3155">
                  <c:v>12658</c:v>
                </c:pt>
                <c:pt idx="3156">
                  <c:v>12206</c:v>
                </c:pt>
                <c:pt idx="3157">
                  <c:v>11754</c:v>
                </c:pt>
                <c:pt idx="3158">
                  <c:v>11301</c:v>
                </c:pt>
                <c:pt idx="3159">
                  <c:v>10849</c:v>
                </c:pt>
                <c:pt idx="3160">
                  <c:v>10397</c:v>
                </c:pt>
                <c:pt idx="3161">
                  <c:v>9945</c:v>
                </c:pt>
                <c:pt idx="3162">
                  <c:v>9493</c:v>
                </c:pt>
                <c:pt idx="3163">
                  <c:v>8589</c:v>
                </c:pt>
                <c:pt idx="3164">
                  <c:v>7685</c:v>
                </c:pt>
                <c:pt idx="3165">
                  <c:v>16864</c:v>
                </c:pt>
                <c:pt idx="3166">
                  <c:v>16353</c:v>
                </c:pt>
                <c:pt idx="3167">
                  <c:v>15842</c:v>
                </c:pt>
                <c:pt idx="3168">
                  <c:v>15331</c:v>
                </c:pt>
                <c:pt idx="3169">
                  <c:v>14820</c:v>
                </c:pt>
                <c:pt idx="3170">
                  <c:v>14309</c:v>
                </c:pt>
                <c:pt idx="3171">
                  <c:v>13798</c:v>
                </c:pt>
                <c:pt idx="3172">
                  <c:v>13287</c:v>
                </c:pt>
                <c:pt idx="3173">
                  <c:v>12776</c:v>
                </c:pt>
                <c:pt idx="3174">
                  <c:v>12265</c:v>
                </c:pt>
                <c:pt idx="3175">
                  <c:v>11754</c:v>
                </c:pt>
                <c:pt idx="3176">
                  <c:v>11243</c:v>
                </c:pt>
                <c:pt idx="3177">
                  <c:v>10732</c:v>
                </c:pt>
                <c:pt idx="3178">
                  <c:v>9710</c:v>
                </c:pt>
                <c:pt idx="3179">
                  <c:v>8688</c:v>
                </c:pt>
                <c:pt idx="3180">
                  <c:v>16837</c:v>
                </c:pt>
                <c:pt idx="3181">
                  <c:v>16327</c:v>
                </c:pt>
                <c:pt idx="3182">
                  <c:v>15817</c:v>
                </c:pt>
                <c:pt idx="3183">
                  <c:v>15307</c:v>
                </c:pt>
                <c:pt idx="3184">
                  <c:v>14796</c:v>
                </c:pt>
                <c:pt idx="3185">
                  <c:v>14286</c:v>
                </c:pt>
                <c:pt idx="3186">
                  <c:v>13776</c:v>
                </c:pt>
                <c:pt idx="3187">
                  <c:v>13266</c:v>
                </c:pt>
                <c:pt idx="3188">
                  <c:v>12756</c:v>
                </c:pt>
                <c:pt idx="3189">
                  <c:v>12245</c:v>
                </c:pt>
                <c:pt idx="3190">
                  <c:v>11735</c:v>
                </c:pt>
                <c:pt idx="3191">
                  <c:v>11225</c:v>
                </c:pt>
                <c:pt idx="3192">
                  <c:v>10715</c:v>
                </c:pt>
                <c:pt idx="3193">
                  <c:v>9694</c:v>
                </c:pt>
                <c:pt idx="3194">
                  <c:v>8674</c:v>
                </c:pt>
                <c:pt idx="3195">
                  <c:v>15887</c:v>
                </c:pt>
                <c:pt idx="3196">
                  <c:v>15406</c:v>
                </c:pt>
                <c:pt idx="3197">
                  <c:v>14925</c:v>
                </c:pt>
                <c:pt idx="3198">
                  <c:v>14443</c:v>
                </c:pt>
                <c:pt idx="3199">
                  <c:v>13962</c:v>
                </c:pt>
                <c:pt idx="3200">
                  <c:v>13480</c:v>
                </c:pt>
                <c:pt idx="3201">
                  <c:v>12999</c:v>
                </c:pt>
                <c:pt idx="3202">
                  <c:v>12517</c:v>
                </c:pt>
                <c:pt idx="3203">
                  <c:v>12036</c:v>
                </c:pt>
                <c:pt idx="3204">
                  <c:v>11554</c:v>
                </c:pt>
                <c:pt idx="3205">
                  <c:v>11073</c:v>
                </c:pt>
                <c:pt idx="3206">
                  <c:v>10592</c:v>
                </c:pt>
                <c:pt idx="3207">
                  <c:v>10110</c:v>
                </c:pt>
                <c:pt idx="3208">
                  <c:v>9147</c:v>
                </c:pt>
                <c:pt idx="3209">
                  <c:v>8184</c:v>
                </c:pt>
                <c:pt idx="3210">
                  <c:v>13718</c:v>
                </c:pt>
                <c:pt idx="3211">
                  <c:v>13303</c:v>
                </c:pt>
                <c:pt idx="3212">
                  <c:v>12887</c:v>
                </c:pt>
                <c:pt idx="3213">
                  <c:v>12471</c:v>
                </c:pt>
                <c:pt idx="3214">
                  <c:v>12055</c:v>
                </c:pt>
                <c:pt idx="3215">
                  <c:v>11640</c:v>
                </c:pt>
                <c:pt idx="3216">
                  <c:v>11224</c:v>
                </c:pt>
                <c:pt idx="3217">
                  <c:v>10808</c:v>
                </c:pt>
                <c:pt idx="3218">
                  <c:v>10393</c:v>
                </c:pt>
                <c:pt idx="3219">
                  <c:v>9977</c:v>
                </c:pt>
                <c:pt idx="3220">
                  <c:v>9561</c:v>
                </c:pt>
                <c:pt idx="3221">
                  <c:v>9146</c:v>
                </c:pt>
                <c:pt idx="3222">
                  <c:v>8730</c:v>
                </c:pt>
                <c:pt idx="3223">
                  <c:v>7898</c:v>
                </c:pt>
                <c:pt idx="3224">
                  <c:v>7067</c:v>
                </c:pt>
                <c:pt idx="3225">
                  <c:v>15138</c:v>
                </c:pt>
                <c:pt idx="3226">
                  <c:v>14692</c:v>
                </c:pt>
                <c:pt idx="3227">
                  <c:v>14247</c:v>
                </c:pt>
                <c:pt idx="3228">
                  <c:v>13802</c:v>
                </c:pt>
                <c:pt idx="3229">
                  <c:v>13357</c:v>
                </c:pt>
                <c:pt idx="3230">
                  <c:v>12912</c:v>
                </c:pt>
                <c:pt idx="3231">
                  <c:v>12466</c:v>
                </c:pt>
                <c:pt idx="3232">
                  <c:v>12021</c:v>
                </c:pt>
                <c:pt idx="3233">
                  <c:v>11576</c:v>
                </c:pt>
                <c:pt idx="3234">
                  <c:v>11131</c:v>
                </c:pt>
                <c:pt idx="3235">
                  <c:v>10685</c:v>
                </c:pt>
                <c:pt idx="3236">
                  <c:v>17246</c:v>
                </c:pt>
                <c:pt idx="3237">
                  <c:v>16739</c:v>
                </c:pt>
                <c:pt idx="3238">
                  <c:v>16232</c:v>
                </c:pt>
                <c:pt idx="3239">
                  <c:v>15725</c:v>
                </c:pt>
                <c:pt idx="3240">
                  <c:v>15217</c:v>
                </c:pt>
                <c:pt idx="3241">
                  <c:v>14710</c:v>
                </c:pt>
                <c:pt idx="3242">
                  <c:v>14203</c:v>
                </c:pt>
                <c:pt idx="3243">
                  <c:v>13696</c:v>
                </c:pt>
                <c:pt idx="3244">
                  <c:v>13188</c:v>
                </c:pt>
                <c:pt idx="3245">
                  <c:v>12681</c:v>
                </c:pt>
                <c:pt idx="3246">
                  <c:v>12174</c:v>
                </c:pt>
                <c:pt idx="3247">
                  <c:v>17319</c:v>
                </c:pt>
                <c:pt idx="3248">
                  <c:v>16810</c:v>
                </c:pt>
                <c:pt idx="3249">
                  <c:v>16301</c:v>
                </c:pt>
                <c:pt idx="3250">
                  <c:v>15791</c:v>
                </c:pt>
                <c:pt idx="3251">
                  <c:v>15282</c:v>
                </c:pt>
                <c:pt idx="3252">
                  <c:v>14772</c:v>
                </c:pt>
                <c:pt idx="3253">
                  <c:v>14263</c:v>
                </c:pt>
                <c:pt idx="3254">
                  <c:v>13754</c:v>
                </c:pt>
                <c:pt idx="3255">
                  <c:v>13244</c:v>
                </c:pt>
                <c:pt idx="3256">
                  <c:v>12735</c:v>
                </c:pt>
                <c:pt idx="3257">
                  <c:v>12225</c:v>
                </c:pt>
                <c:pt idx="3258">
                  <c:v>16421</c:v>
                </c:pt>
                <c:pt idx="3259">
                  <c:v>15938</c:v>
                </c:pt>
                <c:pt idx="3260">
                  <c:v>15455</c:v>
                </c:pt>
                <c:pt idx="3261">
                  <c:v>14972</c:v>
                </c:pt>
                <c:pt idx="3262">
                  <c:v>14489</c:v>
                </c:pt>
                <c:pt idx="3263">
                  <c:v>14006</c:v>
                </c:pt>
                <c:pt idx="3264">
                  <c:v>13523</c:v>
                </c:pt>
                <c:pt idx="3265">
                  <c:v>13040</c:v>
                </c:pt>
                <c:pt idx="3266">
                  <c:v>12557</c:v>
                </c:pt>
                <c:pt idx="3267">
                  <c:v>12074</c:v>
                </c:pt>
                <c:pt idx="3268">
                  <c:v>11591</c:v>
                </c:pt>
                <c:pt idx="3269">
                  <c:v>14206</c:v>
                </c:pt>
                <c:pt idx="3270">
                  <c:v>13788</c:v>
                </c:pt>
                <c:pt idx="3271">
                  <c:v>13370</c:v>
                </c:pt>
                <c:pt idx="3272">
                  <c:v>12953</c:v>
                </c:pt>
                <c:pt idx="3273">
                  <c:v>12535</c:v>
                </c:pt>
                <c:pt idx="3274">
                  <c:v>12117</c:v>
                </c:pt>
                <c:pt idx="3275">
                  <c:v>11699</c:v>
                </c:pt>
                <c:pt idx="3276">
                  <c:v>11281</c:v>
                </c:pt>
                <c:pt idx="3277">
                  <c:v>10863</c:v>
                </c:pt>
                <c:pt idx="3278">
                  <c:v>10446</c:v>
                </c:pt>
                <c:pt idx="3279">
                  <c:v>10028</c:v>
                </c:pt>
                <c:pt idx="3280">
                  <c:v>14289</c:v>
                </c:pt>
                <c:pt idx="3281">
                  <c:v>13843</c:v>
                </c:pt>
                <c:pt idx="3282">
                  <c:v>13396</c:v>
                </c:pt>
                <c:pt idx="3283">
                  <c:v>12950</c:v>
                </c:pt>
                <c:pt idx="3284">
                  <c:v>12503</c:v>
                </c:pt>
                <c:pt idx="3285">
                  <c:v>12057</c:v>
                </c:pt>
                <c:pt idx="3286">
                  <c:v>11610</c:v>
                </c:pt>
                <c:pt idx="3287">
                  <c:v>11164</c:v>
                </c:pt>
                <c:pt idx="3288">
                  <c:v>10717</c:v>
                </c:pt>
                <c:pt idx="3289">
                  <c:v>10270</c:v>
                </c:pt>
                <c:pt idx="3290">
                  <c:v>9824</c:v>
                </c:pt>
                <c:pt idx="3291">
                  <c:v>9377</c:v>
                </c:pt>
                <c:pt idx="3292">
                  <c:v>8484</c:v>
                </c:pt>
                <c:pt idx="3293">
                  <c:v>8038</c:v>
                </c:pt>
                <c:pt idx="3294">
                  <c:v>7591</c:v>
                </c:pt>
                <c:pt idx="3295">
                  <c:v>6252</c:v>
                </c:pt>
                <c:pt idx="3296">
                  <c:v>16305</c:v>
                </c:pt>
                <c:pt idx="3297">
                  <c:v>15795</c:v>
                </c:pt>
                <c:pt idx="3298">
                  <c:v>15286</c:v>
                </c:pt>
                <c:pt idx="3299">
                  <c:v>14776</c:v>
                </c:pt>
                <c:pt idx="3300">
                  <c:v>14267</c:v>
                </c:pt>
                <c:pt idx="3301">
                  <c:v>13757</c:v>
                </c:pt>
                <c:pt idx="3302">
                  <c:v>13248</c:v>
                </c:pt>
                <c:pt idx="3303">
                  <c:v>12738</c:v>
                </c:pt>
                <c:pt idx="3304">
                  <c:v>12229</c:v>
                </c:pt>
                <c:pt idx="3305">
                  <c:v>11719</c:v>
                </c:pt>
                <c:pt idx="3306">
                  <c:v>11210</c:v>
                </c:pt>
                <c:pt idx="3307">
                  <c:v>10700</c:v>
                </c:pt>
                <c:pt idx="3308">
                  <c:v>9681</c:v>
                </c:pt>
                <c:pt idx="3309">
                  <c:v>9171</c:v>
                </c:pt>
                <c:pt idx="3310">
                  <c:v>8662</c:v>
                </c:pt>
                <c:pt idx="3311">
                  <c:v>7133</c:v>
                </c:pt>
                <c:pt idx="3312">
                  <c:v>16402</c:v>
                </c:pt>
                <c:pt idx="3313">
                  <c:v>15889</c:v>
                </c:pt>
                <c:pt idx="3314">
                  <c:v>15377</c:v>
                </c:pt>
                <c:pt idx="3315">
                  <c:v>14864</c:v>
                </c:pt>
                <c:pt idx="3316">
                  <c:v>14352</c:v>
                </c:pt>
                <c:pt idx="3317">
                  <c:v>13839</c:v>
                </c:pt>
                <c:pt idx="3318">
                  <c:v>13327</c:v>
                </c:pt>
                <c:pt idx="3319">
                  <c:v>12814</c:v>
                </c:pt>
                <c:pt idx="3320">
                  <c:v>12302</c:v>
                </c:pt>
                <c:pt idx="3321">
                  <c:v>11789</c:v>
                </c:pt>
                <c:pt idx="3322">
                  <c:v>11276</c:v>
                </c:pt>
                <c:pt idx="3323">
                  <c:v>10764</c:v>
                </c:pt>
                <c:pt idx="3324">
                  <c:v>9739</c:v>
                </c:pt>
                <c:pt idx="3325">
                  <c:v>9226</c:v>
                </c:pt>
                <c:pt idx="3326">
                  <c:v>8714</c:v>
                </c:pt>
                <c:pt idx="3327">
                  <c:v>7176</c:v>
                </c:pt>
                <c:pt idx="3328">
                  <c:v>15594</c:v>
                </c:pt>
                <c:pt idx="3329">
                  <c:v>15107</c:v>
                </c:pt>
                <c:pt idx="3330">
                  <c:v>14619</c:v>
                </c:pt>
                <c:pt idx="3331">
                  <c:v>14132</c:v>
                </c:pt>
                <c:pt idx="3332">
                  <c:v>13645</c:v>
                </c:pt>
                <c:pt idx="3333">
                  <c:v>13157</c:v>
                </c:pt>
                <c:pt idx="3334">
                  <c:v>12670</c:v>
                </c:pt>
                <c:pt idx="3335">
                  <c:v>12183</c:v>
                </c:pt>
                <c:pt idx="3336">
                  <c:v>11695</c:v>
                </c:pt>
                <c:pt idx="3337">
                  <c:v>11208</c:v>
                </c:pt>
                <c:pt idx="3338">
                  <c:v>10721</c:v>
                </c:pt>
                <c:pt idx="3339">
                  <c:v>10234</c:v>
                </c:pt>
                <c:pt idx="3340">
                  <c:v>9259</c:v>
                </c:pt>
                <c:pt idx="3341">
                  <c:v>8772</c:v>
                </c:pt>
                <c:pt idx="3342">
                  <c:v>8284</c:v>
                </c:pt>
                <c:pt idx="3343">
                  <c:v>6822</c:v>
                </c:pt>
                <c:pt idx="3344">
                  <c:v>13520</c:v>
                </c:pt>
                <c:pt idx="3345">
                  <c:v>13098</c:v>
                </c:pt>
                <c:pt idx="3346">
                  <c:v>12675</c:v>
                </c:pt>
                <c:pt idx="3347">
                  <c:v>12253</c:v>
                </c:pt>
                <c:pt idx="3348">
                  <c:v>11830</c:v>
                </c:pt>
                <c:pt idx="3349">
                  <c:v>11408</c:v>
                </c:pt>
                <c:pt idx="3350">
                  <c:v>10985</c:v>
                </c:pt>
                <c:pt idx="3351">
                  <c:v>10563</c:v>
                </c:pt>
                <c:pt idx="3352">
                  <c:v>10140</c:v>
                </c:pt>
                <c:pt idx="3353">
                  <c:v>9718</c:v>
                </c:pt>
                <c:pt idx="3354">
                  <c:v>9295</c:v>
                </c:pt>
                <c:pt idx="3355">
                  <c:v>8873</c:v>
                </c:pt>
                <c:pt idx="3356">
                  <c:v>8028</c:v>
                </c:pt>
                <c:pt idx="3357">
                  <c:v>7605</c:v>
                </c:pt>
                <c:pt idx="3358">
                  <c:v>7183</c:v>
                </c:pt>
                <c:pt idx="3359">
                  <c:v>5915</c:v>
                </c:pt>
                <c:pt idx="3360">
                  <c:v>15017</c:v>
                </c:pt>
                <c:pt idx="3361">
                  <c:v>14575</c:v>
                </c:pt>
                <c:pt idx="3362">
                  <c:v>14134</c:v>
                </c:pt>
                <c:pt idx="3363">
                  <c:v>13692</c:v>
                </c:pt>
                <c:pt idx="3364">
                  <c:v>13250</c:v>
                </c:pt>
                <c:pt idx="3365">
                  <c:v>16859</c:v>
                </c:pt>
                <c:pt idx="3366">
                  <c:v>16363</c:v>
                </c:pt>
                <c:pt idx="3367">
                  <c:v>15867</c:v>
                </c:pt>
                <c:pt idx="3368">
                  <c:v>15372</c:v>
                </c:pt>
                <c:pt idx="3369">
                  <c:v>14876</c:v>
                </c:pt>
                <c:pt idx="3370">
                  <c:v>16909</c:v>
                </c:pt>
                <c:pt idx="3371">
                  <c:v>16411</c:v>
                </c:pt>
                <c:pt idx="3372">
                  <c:v>15914</c:v>
                </c:pt>
                <c:pt idx="3373">
                  <c:v>15417</c:v>
                </c:pt>
                <c:pt idx="3374">
                  <c:v>14919</c:v>
                </c:pt>
                <c:pt idx="3375">
                  <c:v>16038</c:v>
                </c:pt>
                <c:pt idx="3376">
                  <c:v>15566</c:v>
                </c:pt>
                <c:pt idx="3377">
                  <c:v>15094</c:v>
                </c:pt>
                <c:pt idx="3378">
                  <c:v>14623</c:v>
                </c:pt>
                <c:pt idx="3379">
                  <c:v>14151</c:v>
                </c:pt>
                <c:pt idx="3380">
                  <c:v>14040</c:v>
                </c:pt>
                <c:pt idx="3381">
                  <c:v>13627</c:v>
                </c:pt>
                <c:pt idx="3382">
                  <c:v>13214</c:v>
                </c:pt>
                <c:pt idx="3383">
                  <c:v>12801</c:v>
                </c:pt>
                <c:pt idx="3384">
                  <c:v>12388</c:v>
                </c:pt>
                <c:pt idx="3385">
                  <c:v>14945</c:v>
                </c:pt>
                <c:pt idx="3386">
                  <c:v>14492</c:v>
                </c:pt>
                <c:pt idx="3387">
                  <c:v>14039</c:v>
                </c:pt>
                <c:pt idx="3388">
                  <c:v>13586</c:v>
                </c:pt>
                <c:pt idx="3389">
                  <c:v>13133</c:v>
                </c:pt>
                <c:pt idx="3390">
                  <c:v>12681</c:v>
                </c:pt>
                <c:pt idx="3391">
                  <c:v>12228</c:v>
                </c:pt>
                <c:pt idx="3392">
                  <c:v>11775</c:v>
                </c:pt>
                <c:pt idx="3393">
                  <c:v>11322</c:v>
                </c:pt>
                <c:pt idx="3394">
                  <c:v>10869</c:v>
                </c:pt>
                <c:pt idx="3395">
                  <c:v>16650</c:v>
                </c:pt>
                <c:pt idx="3396">
                  <c:v>16146</c:v>
                </c:pt>
                <c:pt idx="3397">
                  <c:v>15641</c:v>
                </c:pt>
                <c:pt idx="3398">
                  <c:v>15137</c:v>
                </c:pt>
                <c:pt idx="3399">
                  <c:v>14632</c:v>
                </c:pt>
                <c:pt idx="3400">
                  <c:v>14128</c:v>
                </c:pt>
                <c:pt idx="3401">
                  <c:v>13623</c:v>
                </c:pt>
                <c:pt idx="3402">
                  <c:v>13119</c:v>
                </c:pt>
                <c:pt idx="3403">
                  <c:v>12614</c:v>
                </c:pt>
                <c:pt idx="3404">
                  <c:v>12109</c:v>
                </c:pt>
                <c:pt idx="3405">
                  <c:v>16529</c:v>
                </c:pt>
                <c:pt idx="3406">
                  <c:v>16028</c:v>
                </c:pt>
                <c:pt idx="3407">
                  <c:v>15527</c:v>
                </c:pt>
                <c:pt idx="3408">
                  <c:v>15026</c:v>
                </c:pt>
                <c:pt idx="3409">
                  <c:v>14525</c:v>
                </c:pt>
                <c:pt idx="3410">
                  <c:v>14024</c:v>
                </c:pt>
                <c:pt idx="3411">
                  <c:v>13523</c:v>
                </c:pt>
                <c:pt idx="3412">
                  <c:v>13023</c:v>
                </c:pt>
                <c:pt idx="3413">
                  <c:v>12522</c:v>
                </c:pt>
                <c:pt idx="3414">
                  <c:v>12021</c:v>
                </c:pt>
                <c:pt idx="3415">
                  <c:v>15528</c:v>
                </c:pt>
                <c:pt idx="3416">
                  <c:v>15057</c:v>
                </c:pt>
                <c:pt idx="3417">
                  <c:v>14586</c:v>
                </c:pt>
                <c:pt idx="3418">
                  <c:v>14116</c:v>
                </c:pt>
                <c:pt idx="3419">
                  <c:v>13645</c:v>
                </c:pt>
                <c:pt idx="3420">
                  <c:v>13175</c:v>
                </c:pt>
                <c:pt idx="3421">
                  <c:v>12704</c:v>
                </c:pt>
                <c:pt idx="3422">
                  <c:v>12234</c:v>
                </c:pt>
                <c:pt idx="3423">
                  <c:v>11763</c:v>
                </c:pt>
                <c:pt idx="3424">
                  <c:v>11293</c:v>
                </c:pt>
                <c:pt idx="3425">
                  <c:v>13459</c:v>
                </c:pt>
                <c:pt idx="3426">
                  <c:v>13052</c:v>
                </c:pt>
                <c:pt idx="3427">
                  <c:v>12644</c:v>
                </c:pt>
                <c:pt idx="3428">
                  <c:v>12236</c:v>
                </c:pt>
                <c:pt idx="3429">
                  <c:v>11828</c:v>
                </c:pt>
                <c:pt idx="3430">
                  <c:v>11420</c:v>
                </c:pt>
                <c:pt idx="3431">
                  <c:v>11012</c:v>
                </c:pt>
                <c:pt idx="3432">
                  <c:v>10604</c:v>
                </c:pt>
                <c:pt idx="3433">
                  <c:v>10197</c:v>
                </c:pt>
                <c:pt idx="3434">
                  <c:v>9789</c:v>
                </c:pt>
                <c:pt idx="3435">
                  <c:v>15393</c:v>
                </c:pt>
                <c:pt idx="3436">
                  <c:v>14940</c:v>
                </c:pt>
                <c:pt idx="3437">
                  <c:v>14487</c:v>
                </c:pt>
                <c:pt idx="3438">
                  <c:v>14034</c:v>
                </c:pt>
                <c:pt idx="3439">
                  <c:v>13582</c:v>
                </c:pt>
                <c:pt idx="3440">
                  <c:v>13129</c:v>
                </c:pt>
                <c:pt idx="3441">
                  <c:v>12676</c:v>
                </c:pt>
                <c:pt idx="3442">
                  <c:v>12224</c:v>
                </c:pt>
                <c:pt idx="3443">
                  <c:v>11771</c:v>
                </c:pt>
                <c:pt idx="3444">
                  <c:v>11318</c:v>
                </c:pt>
                <c:pt idx="3445">
                  <c:v>10865</c:v>
                </c:pt>
                <c:pt idx="3446">
                  <c:v>17201</c:v>
                </c:pt>
                <c:pt idx="3447">
                  <c:v>16695</c:v>
                </c:pt>
                <c:pt idx="3448">
                  <c:v>16189</c:v>
                </c:pt>
                <c:pt idx="3449">
                  <c:v>15683</c:v>
                </c:pt>
                <c:pt idx="3450">
                  <c:v>15177</c:v>
                </c:pt>
                <c:pt idx="3451">
                  <c:v>14671</c:v>
                </c:pt>
                <c:pt idx="3452">
                  <c:v>14165</c:v>
                </c:pt>
                <c:pt idx="3453">
                  <c:v>13659</c:v>
                </c:pt>
                <c:pt idx="3454">
                  <c:v>13153</c:v>
                </c:pt>
                <c:pt idx="3455">
                  <c:v>12647</c:v>
                </c:pt>
                <c:pt idx="3456">
                  <c:v>12142</c:v>
                </c:pt>
                <c:pt idx="3457">
                  <c:v>17072</c:v>
                </c:pt>
                <c:pt idx="3458">
                  <c:v>16569</c:v>
                </c:pt>
                <c:pt idx="3459">
                  <c:v>16067</c:v>
                </c:pt>
                <c:pt idx="3460">
                  <c:v>15565</c:v>
                </c:pt>
                <c:pt idx="3461">
                  <c:v>15063</c:v>
                </c:pt>
                <c:pt idx="3462">
                  <c:v>14561</c:v>
                </c:pt>
                <c:pt idx="3463">
                  <c:v>14059</c:v>
                </c:pt>
                <c:pt idx="3464">
                  <c:v>13557</c:v>
                </c:pt>
                <c:pt idx="3465">
                  <c:v>13055</c:v>
                </c:pt>
                <c:pt idx="3466">
                  <c:v>12553</c:v>
                </c:pt>
                <c:pt idx="3467">
                  <c:v>12051</c:v>
                </c:pt>
                <c:pt idx="3468">
                  <c:v>16027</c:v>
                </c:pt>
                <c:pt idx="3469">
                  <c:v>15555</c:v>
                </c:pt>
                <c:pt idx="3470">
                  <c:v>15084</c:v>
                </c:pt>
                <c:pt idx="3471">
                  <c:v>14612</c:v>
                </c:pt>
                <c:pt idx="3472">
                  <c:v>14141</c:v>
                </c:pt>
                <c:pt idx="3473">
                  <c:v>13670</c:v>
                </c:pt>
                <c:pt idx="3474">
                  <c:v>13198</c:v>
                </c:pt>
                <c:pt idx="3475">
                  <c:v>12727</c:v>
                </c:pt>
                <c:pt idx="3476">
                  <c:v>12256</c:v>
                </c:pt>
                <c:pt idx="3477">
                  <c:v>11784</c:v>
                </c:pt>
                <c:pt idx="3478">
                  <c:v>11313</c:v>
                </c:pt>
                <c:pt idx="3479">
                  <c:v>13850</c:v>
                </c:pt>
                <c:pt idx="3480">
                  <c:v>13443</c:v>
                </c:pt>
                <c:pt idx="3481">
                  <c:v>13035</c:v>
                </c:pt>
                <c:pt idx="3482">
                  <c:v>12628</c:v>
                </c:pt>
                <c:pt idx="3483">
                  <c:v>12221</c:v>
                </c:pt>
                <c:pt idx="3484">
                  <c:v>11813</c:v>
                </c:pt>
                <c:pt idx="3485">
                  <c:v>11406</c:v>
                </c:pt>
                <c:pt idx="3486">
                  <c:v>10998</c:v>
                </c:pt>
                <c:pt idx="3487">
                  <c:v>10591</c:v>
                </c:pt>
                <c:pt idx="3488">
                  <c:v>10184</c:v>
                </c:pt>
                <c:pt idx="3489">
                  <c:v>9776</c:v>
                </c:pt>
                <c:pt idx="3490">
                  <c:v>14160</c:v>
                </c:pt>
                <c:pt idx="3491">
                  <c:v>13731</c:v>
                </c:pt>
                <c:pt idx="3492">
                  <c:v>13302</c:v>
                </c:pt>
                <c:pt idx="3493">
                  <c:v>15986</c:v>
                </c:pt>
                <c:pt idx="3494">
                  <c:v>15501</c:v>
                </c:pt>
                <c:pt idx="3495">
                  <c:v>15017</c:v>
                </c:pt>
                <c:pt idx="3496">
                  <c:v>16297</c:v>
                </c:pt>
                <c:pt idx="3497">
                  <c:v>15803</c:v>
                </c:pt>
                <c:pt idx="3498">
                  <c:v>15309</c:v>
                </c:pt>
                <c:pt idx="3499">
                  <c:v>15741</c:v>
                </c:pt>
                <c:pt idx="3500">
                  <c:v>15264</c:v>
                </c:pt>
                <c:pt idx="3501">
                  <c:v>14787</c:v>
                </c:pt>
                <c:pt idx="3502">
                  <c:v>14087</c:v>
                </c:pt>
                <c:pt idx="3503">
                  <c:v>13660</c:v>
                </c:pt>
                <c:pt idx="3504">
                  <c:v>13233</c:v>
                </c:pt>
                <c:pt idx="3505">
                  <c:v>14382</c:v>
                </c:pt>
                <c:pt idx="3506">
                  <c:v>13959</c:v>
                </c:pt>
                <c:pt idx="3507">
                  <c:v>13536</c:v>
                </c:pt>
                <c:pt idx="3508">
                  <c:v>13113</c:v>
                </c:pt>
                <c:pt idx="3509">
                  <c:v>16278</c:v>
                </c:pt>
                <c:pt idx="3510">
                  <c:v>15800</c:v>
                </c:pt>
                <c:pt idx="3511">
                  <c:v>15321</c:v>
                </c:pt>
                <c:pt idx="3512">
                  <c:v>14842</c:v>
                </c:pt>
                <c:pt idx="3513">
                  <c:v>16749</c:v>
                </c:pt>
                <c:pt idx="3514">
                  <c:v>16256</c:v>
                </c:pt>
                <c:pt idx="3515">
                  <c:v>15763</c:v>
                </c:pt>
                <c:pt idx="3516">
                  <c:v>15271</c:v>
                </c:pt>
                <c:pt idx="3517">
                  <c:v>16361</c:v>
                </c:pt>
                <c:pt idx="3518">
                  <c:v>15880</c:v>
                </c:pt>
                <c:pt idx="3519">
                  <c:v>15399</c:v>
                </c:pt>
                <c:pt idx="3520">
                  <c:v>14918</c:v>
                </c:pt>
                <c:pt idx="3521">
                  <c:v>14820</c:v>
                </c:pt>
                <c:pt idx="3522">
                  <c:v>14384</c:v>
                </c:pt>
                <c:pt idx="3523">
                  <c:v>13948</c:v>
                </c:pt>
                <c:pt idx="3524">
                  <c:v>13513</c:v>
                </c:pt>
                <c:pt idx="3525">
                  <c:v>14279</c:v>
                </c:pt>
                <c:pt idx="3526">
                  <c:v>13859</c:v>
                </c:pt>
                <c:pt idx="3527">
                  <c:v>13439</c:v>
                </c:pt>
                <c:pt idx="3528">
                  <c:v>13019</c:v>
                </c:pt>
                <c:pt idx="3529">
                  <c:v>12599</c:v>
                </c:pt>
                <c:pt idx="3530">
                  <c:v>16149</c:v>
                </c:pt>
                <c:pt idx="3531">
                  <c:v>15674</c:v>
                </c:pt>
                <c:pt idx="3532">
                  <c:v>15199</c:v>
                </c:pt>
                <c:pt idx="3533">
                  <c:v>14724</c:v>
                </c:pt>
                <c:pt idx="3534">
                  <c:v>14249</c:v>
                </c:pt>
                <c:pt idx="3535">
                  <c:v>16705</c:v>
                </c:pt>
                <c:pt idx="3536">
                  <c:v>16214</c:v>
                </c:pt>
                <c:pt idx="3537">
                  <c:v>15723</c:v>
                </c:pt>
                <c:pt idx="3538">
                  <c:v>15231</c:v>
                </c:pt>
                <c:pt idx="3539">
                  <c:v>14740</c:v>
                </c:pt>
                <c:pt idx="3540">
                  <c:v>16435</c:v>
                </c:pt>
                <c:pt idx="3541">
                  <c:v>15951</c:v>
                </c:pt>
                <c:pt idx="3542">
                  <c:v>15468</c:v>
                </c:pt>
                <c:pt idx="3543">
                  <c:v>14984</c:v>
                </c:pt>
                <c:pt idx="3544">
                  <c:v>14501</c:v>
                </c:pt>
                <c:pt idx="3545">
                  <c:v>15021</c:v>
                </c:pt>
                <c:pt idx="3546">
                  <c:v>14579</c:v>
                </c:pt>
                <c:pt idx="3547">
                  <c:v>14138</c:v>
                </c:pt>
                <c:pt idx="3548">
                  <c:v>13696</c:v>
                </c:pt>
                <c:pt idx="3549">
                  <c:v>13254</c:v>
                </c:pt>
                <c:pt idx="3550">
                  <c:v>14279</c:v>
                </c:pt>
                <c:pt idx="3551">
                  <c:v>13859</c:v>
                </c:pt>
                <c:pt idx="3552">
                  <c:v>13439</c:v>
                </c:pt>
                <c:pt idx="3553">
                  <c:v>13019</c:v>
                </c:pt>
                <c:pt idx="3554">
                  <c:v>12599</c:v>
                </c:pt>
                <c:pt idx="3555">
                  <c:v>16149</c:v>
                </c:pt>
                <c:pt idx="3556">
                  <c:v>15674</c:v>
                </c:pt>
                <c:pt idx="3557">
                  <c:v>15199</c:v>
                </c:pt>
                <c:pt idx="3558">
                  <c:v>14724</c:v>
                </c:pt>
                <c:pt idx="3559">
                  <c:v>14249</c:v>
                </c:pt>
                <c:pt idx="3560">
                  <c:v>16705</c:v>
                </c:pt>
                <c:pt idx="3561">
                  <c:v>16214</c:v>
                </c:pt>
                <c:pt idx="3562">
                  <c:v>15723</c:v>
                </c:pt>
                <c:pt idx="3563">
                  <c:v>15231</c:v>
                </c:pt>
                <c:pt idx="3564">
                  <c:v>14740</c:v>
                </c:pt>
                <c:pt idx="3565">
                  <c:v>16435</c:v>
                </c:pt>
                <c:pt idx="3566">
                  <c:v>15951</c:v>
                </c:pt>
                <c:pt idx="3567">
                  <c:v>15468</c:v>
                </c:pt>
                <c:pt idx="3568">
                  <c:v>14984</c:v>
                </c:pt>
                <c:pt idx="3569">
                  <c:v>14501</c:v>
                </c:pt>
                <c:pt idx="3570">
                  <c:v>15021</c:v>
                </c:pt>
                <c:pt idx="3571">
                  <c:v>14579</c:v>
                </c:pt>
                <c:pt idx="3572">
                  <c:v>14138</c:v>
                </c:pt>
                <c:pt idx="3573">
                  <c:v>13696</c:v>
                </c:pt>
                <c:pt idx="3574">
                  <c:v>13254</c:v>
                </c:pt>
                <c:pt idx="3575">
                  <c:v>14686</c:v>
                </c:pt>
                <c:pt idx="3576">
                  <c:v>14254</c:v>
                </c:pt>
                <c:pt idx="3577">
                  <c:v>13822</c:v>
                </c:pt>
                <c:pt idx="3578">
                  <c:v>13390</c:v>
                </c:pt>
                <c:pt idx="3579">
                  <c:v>12958</c:v>
                </c:pt>
                <c:pt idx="3580">
                  <c:v>16536</c:v>
                </c:pt>
                <c:pt idx="3581">
                  <c:v>16049</c:v>
                </c:pt>
                <c:pt idx="3582">
                  <c:v>15563</c:v>
                </c:pt>
                <c:pt idx="3583">
                  <c:v>15077</c:v>
                </c:pt>
                <c:pt idx="3584">
                  <c:v>14590</c:v>
                </c:pt>
                <c:pt idx="3585">
                  <c:v>16839</c:v>
                </c:pt>
                <c:pt idx="3586">
                  <c:v>16344</c:v>
                </c:pt>
                <c:pt idx="3587">
                  <c:v>15848</c:v>
                </c:pt>
                <c:pt idx="3588">
                  <c:v>15353</c:v>
                </c:pt>
                <c:pt idx="3589">
                  <c:v>14858</c:v>
                </c:pt>
                <c:pt idx="3590">
                  <c:v>16271</c:v>
                </c:pt>
                <c:pt idx="3591">
                  <c:v>15793</c:v>
                </c:pt>
                <c:pt idx="3592">
                  <c:v>15314</c:v>
                </c:pt>
                <c:pt idx="3593">
                  <c:v>14836</c:v>
                </c:pt>
                <c:pt idx="3594">
                  <c:v>14357</c:v>
                </c:pt>
                <c:pt idx="3595">
                  <c:v>14573</c:v>
                </c:pt>
                <c:pt idx="3596">
                  <c:v>14144</c:v>
                </c:pt>
                <c:pt idx="3597">
                  <c:v>13716</c:v>
                </c:pt>
                <c:pt idx="3598">
                  <c:v>13287</c:v>
                </c:pt>
                <c:pt idx="3599">
                  <c:v>12858</c:v>
                </c:pt>
                <c:pt idx="3600">
                  <c:v>15046</c:v>
                </c:pt>
                <c:pt idx="3601">
                  <c:v>14604</c:v>
                </c:pt>
                <c:pt idx="3602">
                  <c:v>14161</c:v>
                </c:pt>
                <c:pt idx="3603">
                  <c:v>13719</c:v>
                </c:pt>
                <c:pt idx="3604">
                  <c:v>13276</c:v>
                </c:pt>
                <c:pt idx="3605">
                  <c:v>12834</c:v>
                </c:pt>
                <c:pt idx="3606">
                  <c:v>17066</c:v>
                </c:pt>
                <c:pt idx="3607">
                  <c:v>16565</c:v>
                </c:pt>
                <c:pt idx="3608">
                  <c:v>16063</c:v>
                </c:pt>
                <c:pt idx="3609">
                  <c:v>15561</c:v>
                </c:pt>
                <c:pt idx="3610">
                  <c:v>15059</c:v>
                </c:pt>
                <c:pt idx="3611">
                  <c:v>14557</c:v>
                </c:pt>
                <c:pt idx="3612">
                  <c:v>17139</c:v>
                </c:pt>
                <c:pt idx="3613">
                  <c:v>16635</c:v>
                </c:pt>
                <c:pt idx="3614">
                  <c:v>16131</c:v>
                </c:pt>
                <c:pt idx="3615">
                  <c:v>15627</c:v>
                </c:pt>
                <c:pt idx="3616">
                  <c:v>15123</c:v>
                </c:pt>
                <c:pt idx="3617">
                  <c:v>14618</c:v>
                </c:pt>
                <c:pt idx="3618">
                  <c:v>16260</c:v>
                </c:pt>
                <c:pt idx="3619">
                  <c:v>15782</c:v>
                </c:pt>
                <c:pt idx="3620">
                  <c:v>15304</c:v>
                </c:pt>
                <c:pt idx="3621">
                  <c:v>14825</c:v>
                </c:pt>
                <c:pt idx="3622">
                  <c:v>14347</c:v>
                </c:pt>
                <c:pt idx="3623">
                  <c:v>13869</c:v>
                </c:pt>
                <c:pt idx="3624">
                  <c:v>14131</c:v>
                </c:pt>
                <c:pt idx="3625">
                  <c:v>13715</c:v>
                </c:pt>
                <c:pt idx="3626">
                  <c:v>13300</c:v>
                </c:pt>
                <c:pt idx="3627">
                  <c:v>12884</c:v>
                </c:pt>
                <c:pt idx="3628">
                  <c:v>12468</c:v>
                </c:pt>
                <c:pt idx="3629">
                  <c:v>12053</c:v>
                </c:pt>
                <c:pt idx="3630">
                  <c:v>17339</c:v>
                </c:pt>
                <c:pt idx="3631">
                  <c:v>16844</c:v>
                </c:pt>
                <c:pt idx="3632">
                  <c:v>16349</c:v>
                </c:pt>
                <c:pt idx="3633">
                  <c:v>15853</c:v>
                </c:pt>
                <c:pt idx="3634">
                  <c:v>19551</c:v>
                </c:pt>
                <c:pt idx="3635">
                  <c:v>18993</c:v>
                </c:pt>
                <c:pt idx="3636">
                  <c:v>18434</c:v>
                </c:pt>
                <c:pt idx="3637">
                  <c:v>17876</c:v>
                </c:pt>
                <c:pt idx="3638">
                  <c:v>20105</c:v>
                </c:pt>
                <c:pt idx="3639">
                  <c:v>19531</c:v>
                </c:pt>
                <c:pt idx="3640">
                  <c:v>18956</c:v>
                </c:pt>
                <c:pt idx="3641">
                  <c:v>18382</c:v>
                </c:pt>
                <c:pt idx="3642">
                  <c:v>19693</c:v>
                </c:pt>
                <c:pt idx="3643">
                  <c:v>19131</c:v>
                </c:pt>
                <c:pt idx="3644">
                  <c:v>18568</c:v>
                </c:pt>
                <c:pt idx="3645">
                  <c:v>18005</c:v>
                </c:pt>
                <c:pt idx="3646">
                  <c:v>17918</c:v>
                </c:pt>
                <c:pt idx="3647">
                  <c:v>17406</c:v>
                </c:pt>
                <c:pt idx="3648">
                  <c:v>16895</c:v>
                </c:pt>
                <c:pt idx="3649">
                  <c:v>16383</c:v>
                </c:pt>
                <c:pt idx="3650">
                  <c:v>16800</c:v>
                </c:pt>
                <c:pt idx="3651">
                  <c:v>16306</c:v>
                </c:pt>
                <c:pt idx="3652">
                  <c:v>15812</c:v>
                </c:pt>
                <c:pt idx="3653">
                  <c:v>15318</c:v>
                </c:pt>
                <c:pt idx="3654">
                  <c:v>14823</c:v>
                </c:pt>
                <c:pt idx="3655">
                  <c:v>18911</c:v>
                </c:pt>
                <c:pt idx="3656">
                  <c:v>18355</c:v>
                </c:pt>
                <c:pt idx="3657">
                  <c:v>17798</c:v>
                </c:pt>
                <c:pt idx="3658">
                  <c:v>17242</c:v>
                </c:pt>
                <c:pt idx="3659">
                  <c:v>16686</c:v>
                </c:pt>
                <c:pt idx="3660">
                  <c:v>19495</c:v>
                </c:pt>
                <c:pt idx="3661">
                  <c:v>18922</c:v>
                </c:pt>
                <c:pt idx="3662">
                  <c:v>18348</c:v>
                </c:pt>
                <c:pt idx="3663">
                  <c:v>17775</c:v>
                </c:pt>
                <c:pt idx="3664">
                  <c:v>17201</c:v>
                </c:pt>
                <c:pt idx="3665">
                  <c:v>19172</c:v>
                </c:pt>
                <c:pt idx="3666">
                  <c:v>18608</c:v>
                </c:pt>
                <c:pt idx="3667">
                  <c:v>18044</c:v>
                </c:pt>
                <c:pt idx="3668">
                  <c:v>17481</c:v>
                </c:pt>
                <c:pt idx="3669">
                  <c:v>16917</c:v>
                </c:pt>
                <c:pt idx="3670">
                  <c:v>17548</c:v>
                </c:pt>
                <c:pt idx="3671">
                  <c:v>17032</c:v>
                </c:pt>
                <c:pt idx="3672">
                  <c:v>16516</c:v>
                </c:pt>
                <c:pt idx="3673">
                  <c:v>16000</c:v>
                </c:pt>
                <c:pt idx="3674">
                  <c:v>15484</c:v>
                </c:pt>
                <c:pt idx="3675">
                  <c:v>16800</c:v>
                </c:pt>
                <c:pt idx="3676">
                  <c:v>16306</c:v>
                </c:pt>
                <c:pt idx="3677">
                  <c:v>15812</c:v>
                </c:pt>
                <c:pt idx="3678">
                  <c:v>15318</c:v>
                </c:pt>
                <c:pt idx="3679">
                  <c:v>14823</c:v>
                </c:pt>
                <c:pt idx="3680">
                  <c:v>18911</c:v>
                </c:pt>
                <c:pt idx="3681">
                  <c:v>18355</c:v>
                </c:pt>
                <c:pt idx="3682">
                  <c:v>17798</c:v>
                </c:pt>
                <c:pt idx="3683">
                  <c:v>17242</c:v>
                </c:pt>
                <c:pt idx="3684">
                  <c:v>16686</c:v>
                </c:pt>
                <c:pt idx="3685">
                  <c:v>19495</c:v>
                </c:pt>
                <c:pt idx="3686">
                  <c:v>18922</c:v>
                </c:pt>
                <c:pt idx="3687">
                  <c:v>18348</c:v>
                </c:pt>
                <c:pt idx="3688">
                  <c:v>17775</c:v>
                </c:pt>
                <c:pt idx="3689">
                  <c:v>17201</c:v>
                </c:pt>
                <c:pt idx="3690">
                  <c:v>19172</c:v>
                </c:pt>
                <c:pt idx="3691">
                  <c:v>18608</c:v>
                </c:pt>
                <c:pt idx="3692">
                  <c:v>18044</c:v>
                </c:pt>
                <c:pt idx="3693">
                  <c:v>17481</c:v>
                </c:pt>
                <c:pt idx="3694">
                  <c:v>16917</c:v>
                </c:pt>
                <c:pt idx="3695">
                  <c:v>17548</c:v>
                </c:pt>
                <c:pt idx="3696">
                  <c:v>17032</c:v>
                </c:pt>
                <c:pt idx="3697">
                  <c:v>16516</c:v>
                </c:pt>
                <c:pt idx="3698">
                  <c:v>16000</c:v>
                </c:pt>
                <c:pt idx="3699">
                  <c:v>15484</c:v>
                </c:pt>
                <c:pt idx="3700">
                  <c:v>18117</c:v>
                </c:pt>
                <c:pt idx="3701">
                  <c:v>17584</c:v>
                </c:pt>
                <c:pt idx="3702">
                  <c:v>17052</c:v>
                </c:pt>
                <c:pt idx="3703">
                  <c:v>16519</c:v>
                </c:pt>
                <c:pt idx="3704">
                  <c:v>15986</c:v>
                </c:pt>
                <c:pt idx="3705">
                  <c:v>15453</c:v>
                </c:pt>
                <c:pt idx="3706">
                  <c:v>14920</c:v>
                </c:pt>
                <c:pt idx="3707">
                  <c:v>14387</c:v>
                </c:pt>
                <c:pt idx="3708">
                  <c:v>13854</c:v>
                </c:pt>
                <c:pt idx="3709">
                  <c:v>13322</c:v>
                </c:pt>
                <c:pt idx="3710">
                  <c:v>12789</c:v>
                </c:pt>
                <c:pt idx="3711">
                  <c:v>20246</c:v>
                </c:pt>
                <c:pt idx="3712">
                  <c:v>19650</c:v>
                </c:pt>
                <c:pt idx="3713">
                  <c:v>19055</c:v>
                </c:pt>
                <c:pt idx="3714">
                  <c:v>18459</c:v>
                </c:pt>
                <c:pt idx="3715">
                  <c:v>17864</c:v>
                </c:pt>
                <c:pt idx="3716">
                  <c:v>17268</c:v>
                </c:pt>
                <c:pt idx="3717">
                  <c:v>16673</c:v>
                </c:pt>
                <c:pt idx="3718">
                  <c:v>16078</c:v>
                </c:pt>
                <c:pt idx="3719">
                  <c:v>15482</c:v>
                </c:pt>
                <c:pt idx="3720">
                  <c:v>14887</c:v>
                </c:pt>
                <c:pt idx="3721">
                  <c:v>14291</c:v>
                </c:pt>
                <c:pt idx="3722">
                  <c:v>20043</c:v>
                </c:pt>
                <c:pt idx="3723">
                  <c:v>19454</c:v>
                </c:pt>
                <c:pt idx="3724">
                  <c:v>18864</c:v>
                </c:pt>
                <c:pt idx="3725">
                  <c:v>18275</c:v>
                </c:pt>
                <c:pt idx="3726">
                  <c:v>17685</c:v>
                </c:pt>
                <c:pt idx="3727">
                  <c:v>17096</c:v>
                </c:pt>
                <c:pt idx="3728">
                  <c:v>16506</c:v>
                </c:pt>
                <c:pt idx="3729">
                  <c:v>15917</c:v>
                </c:pt>
                <c:pt idx="3730">
                  <c:v>15327</c:v>
                </c:pt>
                <c:pt idx="3731">
                  <c:v>14738</c:v>
                </c:pt>
                <c:pt idx="3732">
                  <c:v>14148</c:v>
                </c:pt>
                <c:pt idx="3733">
                  <c:v>18804</c:v>
                </c:pt>
                <c:pt idx="3734">
                  <c:v>18251</c:v>
                </c:pt>
                <c:pt idx="3735">
                  <c:v>17698</c:v>
                </c:pt>
                <c:pt idx="3736">
                  <c:v>17145</c:v>
                </c:pt>
                <c:pt idx="3737">
                  <c:v>16592</c:v>
                </c:pt>
                <c:pt idx="3738">
                  <c:v>16039</c:v>
                </c:pt>
                <c:pt idx="3739">
                  <c:v>15486</c:v>
                </c:pt>
                <c:pt idx="3740">
                  <c:v>14933</c:v>
                </c:pt>
                <c:pt idx="3741">
                  <c:v>14379</c:v>
                </c:pt>
                <c:pt idx="3742">
                  <c:v>13826</c:v>
                </c:pt>
                <c:pt idx="3743">
                  <c:v>13273</c:v>
                </c:pt>
                <c:pt idx="3744">
                  <c:v>16211</c:v>
                </c:pt>
                <c:pt idx="3745">
                  <c:v>15734</c:v>
                </c:pt>
                <c:pt idx="3746">
                  <c:v>15258</c:v>
                </c:pt>
                <c:pt idx="3747">
                  <c:v>14781</c:v>
                </c:pt>
                <c:pt idx="3748">
                  <c:v>14304</c:v>
                </c:pt>
                <c:pt idx="3749">
                  <c:v>13827</c:v>
                </c:pt>
                <c:pt idx="3750">
                  <c:v>13350</c:v>
                </c:pt>
                <c:pt idx="3751">
                  <c:v>12874</c:v>
                </c:pt>
                <c:pt idx="3752">
                  <c:v>12397</c:v>
                </c:pt>
                <c:pt idx="3753">
                  <c:v>11920</c:v>
                </c:pt>
                <c:pt idx="3754">
                  <c:v>11443</c:v>
                </c:pt>
                <c:pt idx="3755">
                  <c:v>17561</c:v>
                </c:pt>
                <c:pt idx="3756">
                  <c:v>17028</c:v>
                </c:pt>
                <c:pt idx="3757">
                  <c:v>16496</c:v>
                </c:pt>
                <c:pt idx="3758">
                  <c:v>15964</c:v>
                </c:pt>
                <c:pt idx="3759">
                  <c:v>15432</c:v>
                </c:pt>
                <c:pt idx="3760">
                  <c:v>14900</c:v>
                </c:pt>
                <c:pt idx="3761">
                  <c:v>14368</c:v>
                </c:pt>
                <c:pt idx="3762">
                  <c:v>13836</c:v>
                </c:pt>
                <c:pt idx="3763">
                  <c:v>13304</c:v>
                </c:pt>
                <c:pt idx="3764">
                  <c:v>12771</c:v>
                </c:pt>
                <c:pt idx="3765">
                  <c:v>12239</c:v>
                </c:pt>
                <c:pt idx="3766">
                  <c:v>11707</c:v>
                </c:pt>
                <c:pt idx="3767">
                  <c:v>11175</c:v>
                </c:pt>
                <c:pt idx="3768">
                  <c:v>10111</c:v>
                </c:pt>
                <c:pt idx="3769">
                  <c:v>9046</c:v>
                </c:pt>
                <c:pt idx="3770">
                  <c:v>19732</c:v>
                </c:pt>
                <c:pt idx="3771">
                  <c:v>19134</c:v>
                </c:pt>
                <c:pt idx="3772">
                  <c:v>18536</c:v>
                </c:pt>
                <c:pt idx="3773">
                  <c:v>17938</c:v>
                </c:pt>
                <c:pt idx="3774">
                  <c:v>17340</c:v>
                </c:pt>
                <c:pt idx="3775">
                  <c:v>16742</c:v>
                </c:pt>
                <c:pt idx="3776">
                  <c:v>16144</c:v>
                </c:pt>
                <c:pt idx="3777">
                  <c:v>15546</c:v>
                </c:pt>
                <c:pt idx="3778">
                  <c:v>14948</c:v>
                </c:pt>
                <c:pt idx="3779">
                  <c:v>14351</c:v>
                </c:pt>
                <c:pt idx="3780">
                  <c:v>13753</c:v>
                </c:pt>
                <c:pt idx="3781">
                  <c:v>13155</c:v>
                </c:pt>
                <c:pt idx="3782">
                  <c:v>12557</c:v>
                </c:pt>
                <c:pt idx="3783">
                  <c:v>11361</c:v>
                </c:pt>
                <c:pt idx="3784">
                  <c:v>10165</c:v>
                </c:pt>
                <c:pt idx="3785">
                  <c:v>19608</c:v>
                </c:pt>
                <c:pt idx="3786">
                  <c:v>19013</c:v>
                </c:pt>
                <c:pt idx="3787">
                  <c:v>18419</c:v>
                </c:pt>
                <c:pt idx="3788">
                  <c:v>17825</c:v>
                </c:pt>
                <c:pt idx="3789">
                  <c:v>17231</c:v>
                </c:pt>
                <c:pt idx="3790">
                  <c:v>16637</c:v>
                </c:pt>
                <c:pt idx="3791">
                  <c:v>16043</c:v>
                </c:pt>
                <c:pt idx="3792">
                  <c:v>15448</c:v>
                </c:pt>
                <c:pt idx="3793">
                  <c:v>14854</c:v>
                </c:pt>
                <c:pt idx="3794">
                  <c:v>14260</c:v>
                </c:pt>
                <c:pt idx="3795">
                  <c:v>13666</c:v>
                </c:pt>
                <c:pt idx="3796">
                  <c:v>13072</c:v>
                </c:pt>
                <c:pt idx="3797">
                  <c:v>12478</c:v>
                </c:pt>
                <c:pt idx="3798">
                  <c:v>11289</c:v>
                </c:pt>
                <c:pt idx="3799">
                  <c:v>10101</c:v>
                </c:pt>
                <c:pt idx="3800">
                  <c:v>18466</c:v>
                </c:pt>
                <c:pt idx="3801">
                  <c:v>17907</c:v>
                </c:pt>
                <c:pt idx="3802">
                  <c:v>17347</c:v>
                </c:pt>
                <c:pt idx="3803">
                  <c:v>16788</c:v>
                </c:pt>
                <c:pt idx="3804">
                  <c:v>16228</c:v>
                </c:pt>
                <c:pt idx="3805">
                  <c:v>15668</c:v>
                </c:pt>
                <c:pt idx="3806">
                  <c:v>15109</c:v>
                </c:pt>
                <c:pt idx="3807">
                  <c:v>14549</c:v>
                </c:pt>
                <c:pt idx="3808">
                  <c:v>13990</c:v>
                </c:pt>
                <c:pt idx="3809">
                  <c:v>13430</c:v>
                </c:pt>
                <c:pt idx="3810">
                  <c:v>12870</c:v>
                </c:pt>
                <c:pt idx="3811">
                  <c:v>12311</c:v>
                </c:pt>
                <c:pt idx="3812">
                  <c:v>11751</c:v>
                </c:pt>
                <c:pt idx="3813">
                  <c:v>10632</c:v>
                </c:pt>
                <c:pt idx="3814">
                  <c:v>9513</c:v>
                </c:pt>
                <c:pt idx="3815">
                  <c:v>15942</c:v>
                </c:pt>
                <c:pt idx="3816">
                  <c:v>15459</c:v>
                </c:pt>
                <c:pt idx="3817">
                  <c:v>14976</c:v>
                </c:pt>
                <c:pt idx="3818">
                  <c:v>14493</c:v>
                </c:pt>
                <c:pt idx="3819">
                  <c:v>14010</c:v>
                </c:pt>
                <c:pt idx="3820">
                  <c:v>13527</c:v>
                </c:pt>
                <c:pt idx="3821">
                  <c:v>13044</c:v>
                </c:pt>
                <c:pt idx="3822">
                  <c:v>12560</c:v>
                </c:pt>
                <c:pt idx="3823">
                  <c:v>12077</c:v>
                </c:pt>
                <c:pt idx="3824">
                  <c:v>11594</c:v>
                </c:pt>
                <c:pt idx="3825">
                  <c:v>11111</c:v>
                </c:pt>
                <c:pt idx="3826">
                  <c:v>10628</c:v>
                </c:pt>
                <c:pt idx="3827">
                  <c:v>10145</c:v>
                </c:pt>
                <c:pt idx="3828">
                  <c:v>9179</c:v>
                </c:pt>
                <c:pt idx="3829">
                  <c:v>8213</c:v>
                </c:pt>
                <c:pt idx="3830">
                  <c:v>17841</c:v>
                </c:pt>
                <c:pt idx="3831">
                  <c:v>17316</c:v>
                </c:pt>
                <c:pt idx="3832">
                  <c:v>16791</c:v>
                </c:pt>
                <c:pt idx="3833">
                  <c:v>16266</c:v>
                </c:pt>
                <c:pt idx="3834">
                  <c:v>15742</c:v>
                </c:pt>
                <c:pt idx="3835">
                  <c:v>15217</c:v>
                </c:pt>
                <c:pt idx="3836">
                  <c:v>14692</c:v>
                </c:pt>
                <c:pt idx="3837">
                  <c:v>14168</c:v>
                </c:pt>
                <c:pt idx="3838">
                  <c:v>13643</c:v>
                </c:pt>
                <c:pt idx="3839">
                  <c:v>13118</c:v>
                </c:pt>
                <c:pt idx="3840">
                  <c:v>12593</c:v>
                </c:pt>
                <c:pt idx="3841">
                  <c:v>20202</c:v>
                </c:pt>
                <c:pt idx="3842">
                  <c:v>19608</c:v>
                </c:pt>
                <c:pt idx="3843">
                  <c:v>19014</c:v>
                </c:pt>
                <c:pt idx="3844">
                  <c:v>18420</c:v>
                </c:pt>
                <c:pt idx="3845">
                  <c:v>17826</c:v>
                </c:pt>
                <c:pt idx="3846">
                  <c:v>17231</c:v>
                </c:pt>
                <c:pt idx="3847">
                  <c:v>16637</c:v>
                </c:pt>
                <c:pt idx="3848">
                  <c:v>16043</c:v>
                </c:pt>
                <c:pt idx="3849">
                  <c:v>15449</c:v>
                </c:pt>
                <c:pt idx="3850">
                  <c:v>14855</c:v>
                </c:pt>
                <c:pt idx="3851">
                  <c:v>14260</c:v>
                </c:pt>
                <c:pt idx="3852">
                  <c:v>20180</c:v>
                </c:pt>
                <c:pt idx="3853">
                  <c:v>19586</c:v>
                </c:pt>
                <c:pt idx="3854">
                  <c:v>18993</c:v>
                </c:pt>
                <c:pt idx="3855">
                  <c:v>18399</c:v>
                </c:pt>
                <c:pt idx="3856">
                  <c:v>17806</c:v>
                </c:pt>
                <c:pt idx="3857">
                  <c:v>17212</c:v>
                </c:pt>
                <c:pt idx="3858">
                  <c:v>16619</c:v>
                </c:pt>
                <c:pt idx="3859">
                  <c:v>16025</c:v>
                </c:pt>
                <c:pt idx="3860">
                  <c:v>15432</c:v>
                </c:pt>
                <c:pt idx="3861">
                  <c:v>14838</c:v>
                </c:pt>
                <c:pt idx="3862">
                  <c:v>14245</c:v>
                </c:pt>
                <c:pt idx="3863">
                  <c:v>19081</c:v>
                </c:pt>
                <c:pt idx="3864">
                  <c:v>18520</c:v>
                </c:pt>
                <c:pt idx="3865">
                  <c:v>17958</c:v>
                </c:pt>
                <c:pt idx="3866">
                  <c:v>17397</c:v>
                </c:pt>
                <c:pt idx="3867">
                  <c:v>16836</c:v>
                </c:pt>
                <c:pt idx="3868">
                  <c:v>16275</c:v>
                </c:pt>
                <c:pt idx="3869">
                  <c:v>15714</c:v>
                </c:pt>
                <c:pt idx="3870">
                  <c:v>15152</c:v>
                </c:pt>
                <c:pt idx="3871">
                  <c:v>14591</c:v>
                </c:pt>
                <c:pt idx="3872">
                  <c:v>14030</c:v>
                </c:pt>
                <c:pt idx="3873">
                  <c:v>13469</c:v>
                </c:pt>
                <c:pt idx="3874">
                  <c:v>16489</c:v>
                </c:pt>
                <c:pt idx="3875">
                  <c:v>16004</c:v>
                </c:pt>
                <c:pt idx="3876">
                  <c:v>15519</c:v>
                </c:pt>
                <c:pt idx="3877">
                  <c:v>15034</c:v>
                </c:pt>
                <c:pt idx="3878">
                  <c:v>14549</c:v>
                </c:pt>
                <c:pt idx="3879">
                  <c:v>14064</c:v>
                </c:pt>
                <c:pt idx="3880">
                  <c:v>13579</c:v>
                </c:pt>
                <c:pt idx="3881">
                  <c:v>13094</c:v>
                </c:pt>
                <c:pt idx="3882">
                  <c:v>12609</c:v>
                </c:pt>
                <c:pt idx="3883">
                  <c:v>12124</c:v>
                </c:pt>
                <c:pt idx="3884">
                  <c:v>11639</c:v>
                </c:pt>
                <c:pt idx="3885">
                  <c:v>16827</c:v>
                </c:pt>
                <c:pt idx="3886">
                  <c:v>16301</c:v>
                </c:pt>
                <c:pt idx="3887">
                  <c:v>15775</c:v>
                </c:pt>
                <c:pt idx="3888">
                  <c:v>15249</c:v>
                </c:pt>
                <c:pt idx="3889">
                  <c:v>14723</c:v>
                </c:pt>
                <c:pt idx="3890">
                  <c:v>14198</c:v>
                </c:pt>
                <c:pt idx="3891">
                  <c:v>13672</c:v>
                </c:pt>
                <c:pt idx="3892">
                  <c:v>13146</c:v>
                </c:pt>
                <c:pt idx="3893">
                  <c:v>12620</c:v>
                </c:pt>
                <c:pt idx="3894">
                  <c:v>12094</c:v>
                </c:pt>
                <c:pt idx="3895">
                  <c:v>11568</c:v>
                </c:pt>
                <c:pt idx="3896">
                  <c:v>11043</c:v>
                </c:pt>
                <c:pt idx="3897">
                  <c:v>9991</c:v>
                </c:pt>
                <c:pt idx="3898">
                  <c:v>9465</c:v>
                </c:pt>
                <c:pt idx="3899">
                  <c:v>8939</c:v>
                </c:pt>
                <c:pt idx="3900">
                  <c:v>7362</c:v>
                </c:pt>
                <c:pt idx="3901">
                  <c:v>19084</c:v>
                </c:pt>
                <c:pt idx="3902">
                  <c:v>18488</c:v>
                </c:pt>
                <c:pt idx="3903">
                  <c:v>17891</c:v>
                </c:pt>
                <c:pt idx="3904">
                  <c:v>17295</c:v>
                </c:pt>
                <c:pt idx="3905">
                  <c:v>16699</c:v>
                </c:pt>
                <c:pt idx="3906">
                  <c:v>16102</c:v>
                </c:pt>
                <c:pt idx="3907">
                  <c:v>15506</c:v>
                </c:pt>
                <c:pt idx="3908">
                  <c:v>14910</c:v>
                </c:pt>
                <c:pt idx="3909">
                  <c:v>14313</c:v>
                </c:pt>
                <c:pt idx="3910">
                  <c:v>13717</c:v>
                </c:pt>
                <c:pt idx="3911">
                  <c:v>13120</c:v>
                </c:pt>
                <c:pt idx="3912">
                  <c:v>12524</c:v>
                </c:pt>
                <c:pt idx="3913">
                  <c:v>11331</c:v>
                </c:pt>
                <c:pt idx="3914">
                  <c:v>10735</c:v>
                </c:pt>
                <c:pt idx="3915">
                  <c:v>10138</c:v>
                </c:pt>
                <c:pt idx="3916">
                  <c:v>8349</c:v>
                </c:pt>
                <c:pt idx="3917">
                  <c:v>19102</c:v>
                </c:pt>
                <c:pt idx="3918">
                  <c:v>18505</c:v>
                </c:pt>
                <c:pt idx="3919">
                  <c:v>17908</c:v>
                </c:pt>
                <c:pt idx="3920">
                  <c:v>17311</c:v>
                </c:pt>
                <c:pt idx="3921">
                  <c:v>16714</c:v>
                </c:pt>
                <c:pt idx="3922">
                  <c:v>16118</c:v>
                </c:pt>
                <c:pt idx="3923">
                  <c:v>15521</c:v>
                </c:pt>
                <c:pt idx="3924">
                  <c:v>14924</c:v>
                </c:pt>
                <c:pt idx="3925">
                  <c:v>14327</c:v>
                </c:pt>
                <c:pt idx="3926">
                  <c:v>13730</c:v>
                </c:pt>
                <c:pt idx="3927">
                  <c:v>13133</c:v>
                </c:pt>
                <c:pt idx="3928">
                  <c:v>12536</c:v>
                </c:pt>
                <c:pt idx="3929">
                  <c:v>11342</c:v>
                </c:pt>
                <c:pt idx="3930">
                  <c:v>10745</c:v>
                </c:pt>
                <c:pt idx="3931">
                  <c:v>10148</c:v>
                </c:pt>
                <c:pt idx="3932">
                  <c:v>8357</c:v>
                </c:pt>
                <c:pt idx="3933">
                  <c:v>18119</c:v>
                </c:pt>
                <c:pt idx="3934">
                  <c:v>17552</c:v>
                </c:pt>
                <c:pt idx="3935">
                  <c:v>16986</c:v>
                </c:pt>
                <c:pt idx="3936">
                  <c:v>16420</c:v>
                </c:pt>
                <c:pt idx="3937">
                  <c:v>15854</c:v>
                </c:pt>
                <c:pt idx="3938">
                  <c:v>15288</c:v>
                </c:pt>
                <c:pt idx="3939">
                  <c:v>14721</c:v>
                </c:pt>
                <c:pt idx="3940">
                  <c:v>14155</c:v>
                </c:pt>
                <c:pt idx="3941">
                  <c:v>13589</c:v>
                </c:pt>
                <c:pt idx="3942">
                  <c:v>13023</c:v>
                </c:pt>
                <c:pt idx="3943">
                  <c:v>12457</c:v>
                </c:pt>
                <c:pt idx="3944">
                  <c:v>11890</c:v>
                </c:pt>
                <c:pt idx="3945">
                  <c:v>10758</c:v>
                </c:pt>
                <c:pt idx="3946">
                  <c:v>10192</c:v>
                </c:pt>
                <c:pt idx="3947">
                  <c:v>9625</c:v>
                </c:pt>
                <c:pt idx="3948">
                  <c:v>7927</c:v>
                </c:pt>
                <c:pt idx="3949">
                  <c:v>15699</c:v>
                </c:pt>
                <c:pt idx="3950">
                  <c:v>15209</c:v>
                </c:pt>
                <c:pt idx="3951">
                  <c:v>14718</c:v>
                </c:pt>
                <c:pt idx="3952">
                  <c:v>14228</c:v>
                </c:pt>
                <c:pt idx="3953">
                  <c:v>13737</c:v>
                </c:pt>
                <c:pt idx="3954">
                  <c:v>13246</c:v>
                </c:pt>
                <c:pt idx="3955">
                  <c:v>12756</c:v>
                </c:pt>
                <c:pt idx="3956">
                  <c:v>12265</c:v>
                </c:pt>
                <c:pt idx="3957">
                  <c:v>11775</c:v>
                </c:pt>
                <c:pt idx="3958">
                  <c:v>11284</c:v>
                </c:pt>
                <c:pt idx="3959">
                  <c:v>10793</c:v>
                </c:pt>
                <c:pt idx="3960">
                  <c:v>10303</c:v>
                </c:pt>
                <c:pt idx="3961">
                  <c:v>9322</c:v>
                </c:pt>
                <c:pt idx="3962">
                  <c:v>8831</c:v>
                </c:pt>
                <c:pt idx="3963">
                  <c:v>8340</c:v>
                </c:pt>
                <c:pt idx="3964">
                  <c:v>6869</c:v>
                </c:pt>
                <c:pt idx="3965">
                  <c:v>17705</c:v>
                </c:pt>
                <c:pt idx="3966">
                  <c:v>17184</c:v>
                </c:pt>
                <c:pt idx="3967">
                  <c:v>16663</c:v>
                </c:pt>
                <c:pt idx="3968">
                  <c:v>16142</c:v>
                </c:pt>
                <c:pt idx="3969">
                  <c:v>15622</c:v>
                </c:pt>
                <c:pt idx="3970">
                  <c:v>19777</c:v>
                </c:pt>
                <c:pt idx="3971">
                  <c:v>19195</c:v>
                </c:pt>
                <c:pt idx="3972">
                  <c:v>18613</c:v>
                </c:pt>
                <c:pt idx="3973">
                  <c:v>18032</c:v>
                </c:pt>
                <c:pt idx="3974">
                  <c:v>17450</c:v>
                </c:pt>
                <c:pt idx="3975">
                  <c:v>19733</c:v>
                </c:pt>
                <c:pt idx="3976">
                  <c:v>19152</c:v>
                </c:pt>
                <c:pt idx="3977">
                  <c:v>18572</c:v>
                </c:pt>
                <c:pt idx="3978">
                  <c:v>17992</c:v>
                </c:pt>
                <c:pt idx="3979">
                  <c:v>17411</c:v>
                </c:pt>
                <c:pt idx="3980">
                  <c:v>18666</c:v>
                </c:pt>
                <c:pt idx="3981">
                  <c:v>18117</c:v>
                </c:pt>
                <c:pt idx="3982">
                  <c:v>17568</c:v>
                </c:pt>
                <c:pt idx="3983">
                  <c:v>17019</c:v>
                </c:pt>
                <c:pt idx="3984">
                  <c:v>16470</c:v>
                </c:pt>
                <c:pt idx="3985">
                  <c:v>16312</c:v>
                </c:pt>
                <c:pt idx="3986">
                  <c:v>15832</c:v>
                </c:pt>
                <c:pt idx="3987">
                  <c:v>15353</c:v>
                </c:pt>
                <c:pt idx="3988">
                  <c:v>14873</c:v>
                </c:pt>
                <c:pt idx="3989">
                  <c:v>14393</c:v>
                </c:pt>
                <c:pt idx="3990">
                  <c:v>17582</c:v>
                </c:pt>
                <c:pt idx="3991">
                  <c:v>17049</c:v>
                </c:pt>
                <c:pt idx="3992">
                  <c:v>16516</c:v>
                </c:pt>
                <c:pt idx="3993">
                  <c:v>15984</c:v>
                </c:pt>
                <c:pt idx="3994">
                  <c:v>15451</c:v>
                </c:pt>
                <c:pt idx="3995">
                  <c:v>14918</c:v>
                </c:pt>
                <c:pt idx="3996">
                  <c:v>14385</c:v>
                </c:pt>
                <c:pt idx="3997">
                  <c:v>13852</c:v>
                </c:pt>
                <c:pt idx="3998">
                  <c:v>13320</c:v>
                </c:pt>
                <c:pt idx="3999">
                  <c:v>12787</c:v>
                </c:pt>
                <c:pt idx="4000">
                  <c:v>19492</c:v>
                </c:pt>
                <c:pt idx="4001">
                  <c:v>18901</c:v>
                </c:pt>
                <c:pt idx="4002">
                  <c:v>18310</c:v>
                </c:pt>
                <c:pt idx="4003">
                  <c:v>17720</c:v>
                </c:pt>
                <c:pt idx="4004">
                  <c:v>17129</c:v>
                </c:pt>
                <c:pt idx="4005">
                  <c:v>16538</c:v>
                </c:pt>
                <c:pt idx="4006">
                  <c:v>15948</c:v>
                </c:pt>
                <c:pt idx="4007">
                  <c:v>15357</c:v>
                </c:pt>
                <c:pt idx="4008">
                  <c:v>14766</c:v>
                </c:pt>
                <c:pt idx="4009">
                  <c:v>14176</c:v>
                </c:pt>
                <c:pt idx="4010">
                  <c:v>19268</c:v>
                </c:pt>
                <c:pt idx="4011">
                  <c:v>18684</c:v>
                </c:pt>
                <c:pt idx="4012">
                  <c:v>18100</c:v>
                </c:pt>
                <c:pt idx="4013">
                  <c:v>17517</c:v>
                </c:pt>
                <c:pt idx="4014">
                  <c:v>16933</c:v>
                </c:pt>
                <c:pt idx="4015">
                  <c:v>16349</c:v>
                </c:pt>
                <c:pt idx="4016">
                  <c:v>15765</c:v>
                </c:pt>
                <c:pt idx="4017">
                  <c:v>15181</c:v>
                </c:pt>
                <c:pt idx="4018">
                  <c:v>14597</c:v>
                </c:pt>
                <c:pt idx="4019">
                  <c:v>14013</c:v>
                </c:pt>
                <c:pt idx="4020">
                  <c:v>18075</c:v>
                </c:pt>
                <c:pt idx="4021">
                  <c:v>17528</c:v>
                </c:pt>
                <c:pt idx="4022">
                  <c:v>16980</c:v>
                </c:pt>
                <c:pt idx="4023">
                  <c:v>16432</c:v>
                </c:pt>
                <c:pt idx="4024">
                  <c:v>15885</c:v>
                </c:pt>
                <c:pt idx="4025">
                  <c:v>15337</c:v>
                </c:pt>
                <c:pt idx="4026">
                  <c:v>14789</c:v>
                </c:pt>
                <c:pt idx="4027">
                  <c:v>14241</c:v>
                </c:pt>
                <c:pt idx="4028">
                  <c:v>13694</c:v>
                </c:pt>
                <c:pt idx="4029">
                  <c:v>13146</c:v>
                </c:pt>
                <c:pt idx="4030">
                  <c:v>15665</c:v>
                </c:pt>
                <c:pt idx="4031">
                  <c:v>15191</c:v>
                </c:pt>
                <c:pt idx="4032">
                  <c:v>14716</c:v>
                </c:pt>
                <c:pt idx="4033">
                  <c:v>14241</c:v>
                </c:pt>
                <c:pt idx="4034">
                  <c:v>13766</c:v>
                </c:pt>
                <c:pt idx="4035">
                  <c:v>13292</c:v>
                </c:pt>
                <c:pt idx="4036">
                  <c:v>12817</c:v>
                </c:pt>
                <c:pt idx="4037">
                  <c:v>12342</c:v>
                </c:pt>
                <c:pt idx="4038">
                  <c:v>11868</c:v>
                </c:pt>
                <c:pt idx="4039">
                  <c:v>11393</c:v>
                </c:pt>
                <c:pt idx="4040">
                  <c:v>18117</c:v>
                </c:pt>
                <c:pt idx="4041">
                  <c:v>17584</c:v>
                </c:pt>
                <c:pt idx="4042">
                  <c:v>17051</c:v>
                </c:pt>
                <c:pt idx="4043">
                  <c:v>16518</c:v>
                </c:pt>
                <c:pt idx="4044">
                  <c:v>15985</c:v>
                </c:pt>
                <c:pt idx="4045">
                  <c:v>15453</c:v>
                </c:pt>
                <c:pt idx="4046">
                  <c:v>14920</c:v>
                </c:pt>
                <c:pt idx="4047">
                  <c:v>14387</c:v>
                </c:pt>
                <c:pt idx="4048">
                  <c:v>13854</c:v>
                </c:pt>
                <c:pt idx="4049">
                  <c:v>13321</c:v>
                </c:pt>
                <c:pt idx="4050">
                  <c:v>12788</c:v>
                </c:pt>
                <c:pt idx="4051">
                  <c:v>20138</c:v>
                </c:pt>
                <c:pt idx="4052">
                  <c:v>19546</c:v>
                </c:pt>
                <c:pt idx="4053">
                  <c:v>18954</c:v>
                </c:pt>
                <c:pt idx="4054">
                  <c:v>18361</c:v>
                </c:pt>
                <c:pt idx="4055">
                  <c:v>17769</c:v>
                </c:pt>
                <c:pt idx="4056">
                  <c:v>17177</c:v>
                </c:pt>
                <c:pt idx="4057">
                  <c:v>16584</c:v>
                </c:pt>
                <c:pt idx="4058">
                  <c:v>15992</c:v>
                </c:pt>
                <c:pt idx="4059">
                  <c:v>15400</c:v>
                </c:pt>
                <c:pt idx="4060">
                  <c:v>14808</c:v>
                </c:pt>
                <c:pt idx="4061">
                  <c:v>14215</c:v>
                </c:pt>
                <c:pt idx="4062">
                  <c:v>19900</c:v>
                </c:pt>
                <c:pt idx="4063">
                  <c:v>19314</c:v>
                </c:pt>
                <c:pt idx="4064">
                  <c:v>18729</c:v>
                </c:pt>
                <c:pt idx="4065">
                  <c:v>18144</c:v>
                </c:pt>
                <c:pt idx="4066">
                  <c:v>17558</c:v>
                </c:pt>
                <c:pt idx="4067">
                  <c:v>16973</c:v>
                </c:pt>
                <c:pt idx="4068">
                  <c:v>16388</c:v>
                </c:pt>
                <c:pt idx="4069">
                  <c:v>15803</c:v>
                </c:pt>
                <c:pt idx="4070">
                  <c:v>15217</c:v>
                </c:pt>
                <c:pt idx="4071">
                  <c:v>14632</c:v>
                </c:pt>
                <c:pt idx="4072">
                  <c:v>14047</c:v>
                </c:pt>
                <c:pt idx="4073">
                  <c:v>18651</c:v>
                </c:pt>
                <c:pt idx="4074">
                  <c:v>18102</c:v>
                </c:pt>
                <c:pt idx="4075">
                  <c:v>17554</c:v>
                </c:pt>
                <c:pt idx="4076">
                  <c:v>17005</c:v>
                </c:pt>
                <c:pt idx="4077">
                  <c:v>16457</c:v>
                </c:pt>
                <c:pt idx="4078">
                  <c:v>15908</c:v>
                </c:pt>
                <c:pt idx="4079">
                  <c:v>15360</c:v>
                </c:pt>
                <c:pt idx="4080">
                  <c:v>14811</c:v>
                </c:pt>
                <c:pt idx="4081">
                  <c:v>14263</c:v>
                </c:pt>
                <c:pt idx="4082">
                  <c:v>13714</c:v>
                </c:pt>
                <c:pt idx="4083">
                  <c:v>13165</c:v>
                </c:pt>
                <c:pt idx="4084">
                  <c:v>16113</c:v>
                </c:pt>
                <c:pt idx="4085">
                  <c:v>15639</c:v>
                </c:pt>
                <c:pt idx="4086">
                  <c:v>15166</c:v>
                </c:pt>
                <c:pt idx="4087">
                  <c:v>14692</c:v>
                </c:pt>
                <c:pt idx="4088">
                  <c:v>14218</c:v>
                </c:pt>
                <c:pt idx="4089">
                  <c:v>13744</c:v>
                </c:pt>
                <c:pt idx="4090">
                  <c:v>13270</c:v>
                </c:pt>
                <c:pt idx="4091">
                  <c:v>12796</c:v>
                </c:pt>
                <c:pt idx="4092">
                  <c:v>12322</c:v>
                </c:pt>
                <c:pt idx="4093">
                  <c:v>11848</c:v>
                </c:pt>
                <c:pt idx="4094">
                  <c:v>11374</c:v>
                </c:pt>
                <c:pt idx="4095">
                  <c:v>16711</c:v>
                </c:pt>
                <c:pt idx="4096">
                  <c:v>16205</c:v>
                </c:pt>
                <c:pt idx="4097">
                  <c:v>15698</c:v>
                </c:pt>
                <c:pt idx="4098">
                  <c:v>18784</c:v>
                </c:pt>
                <c:pt idx="4099">
                  <c:v>18214</c:v>
                </c:pt>
                <c:pt idx="4100">
                  <c:v>17645</c:v>
                </c:pt>
                <c:pt idx="4101">
                  <c:v>19039</c:v>
                </c:pt>
                <c:pt idx="4102">
                  <c:v>18462</c:v>
                </c:pt>
                <c:pt idx="4103">
                  <c:v>17885</c:v>
                </c:pt>
                <c:pt idx="4104">
                  <c:v>18319</c:v>
                </c:pt>
                <c:pt idx="4105">
                  <c:v>17764</c:v>
                </c:pt>
                <c:pt idx="4106">
                  <c:v>17209</c:v>
                </c:pt>
                <c:pt idx="4107">
                  <c:v>16342</c:v>
                </c:pt>
                <c:pt idx="4108">
                  <c:v>15847</c:v>
                </c:pt>
                <c:pt idx="4109">
                  <c:v>15351</c:v>
                </c:pt>
                <c:pt idx="4110">
                  <c:v>16981</c:v>
                </c:pt>
                <c:pt idx="4111">
                  <c:v>16481</c:v>
                </c:pt>
                <c:pt idx="4112">
                  <c:v>15982</c:v>
                </c:pt>
                <c:pt idx="4113">
                  <c:v>15482</c:v>
                </c:pt>
                <c:pt idx="4114">
                  <c:v>19136</c:v>
                </c:pt>
                <c:pt idx="4115">
                  <c:v>18573</c:v>
                </c:pt>
                <c:pt idx="4116">
                  <c:v>18010</c:v>
                </c:pt>
                <c:pt idx="4117">
                  <c:v>17447</c:v>
                </c:pt>
                <c:pt idx="4118">
                  <c:v>19570</c:v>
                </c:pt>
                <c:pt idx="4119">
                  <c:v>18994</c:v>
                </c:pt>
                <c:pt idx="4120">
                  <c:v>18418</c:v>
                </c:pt>
                <c:pt idx="4121">
                  <c:v>17843</c:v>
                </c:pt>
                <c:pt idx="4122">
                  <c:v>19036</c:v>
                </c:pt>
                <c:pt idx="4123">
                  <c:v>18476</c:v>
                </c:pt>
                <c:pt idx="4124">
                  <c:v>17916</c:v>
                </c:pt>
                <c:pt idx="4125">
                  <c:v>17356</c:v>
                </c:pt>
                <c:pt idx="4126">
                  <c:v>17182</c:v>
                </c:pt>
                <c:pt idx="4127">
                  <c:v>16677</c:v>
                </c:pt>
                <c:pt idx="4128">
                  <c:v>16171</c:v>
                </c:pt>
                <c:pt idx="4129">
                  <c:v>15666</c:v>
                </c:pt>
                <c:pt idx="4130">
                  <c:v>16852</c:v>
                </c:pt>
                <c:pt idx="4131">
                  <c:v>16357</c:v>
                </c:pt>
                <c:pt idx="4132">
                  <c:v>15861</c:v>
                </c:pt>
                <c:pt idx="4133">
                  <c:v>15365</c:v>
                </c:pt>
                <c:pt idx="4134">
                  <c:v>14870</c:v>
                </c:pt>
                <c:pt idx="4135">
                  <c:v>18983</c:v>
                </c:pt>
                <c:pt idx="4136">
                  <c:v>18425</c:v>
                </c:pt>
                <c:pt idx="4137">
                  <c:v>17866</c:v>
                </c:pt>
                <c:pt idx="4138">
                  <c:v>17308</c:v>
                </c:pt>
                <c:pt idx="4139">
                  <c:v>16750</c:v>
                </c:pt>
                <c:pt idx="4140">
                  <c:v>19521</c:v>
                </c:pt>
                <c:pt idx="4141">
                  <c:v>18946</c:v>
                </c:pt>
                <c:pt idx="4142">
                  <c:v>18372</c:v>
                </c:pt>
                <c:pt idx="4143">
                  <c:v>17798</c:v>
                </c:pt>
                <c:pt idx="4144">
                  <c:v>17224</c:v>
                </c:pt>
                <c:pt idx="4145">
                  <c:v>19124</c:v>
                </c:pt>
                <c:pt idx="4146">
                  <c:v>18561</c:v>
                </c:pt>
                <c:pt idx="4147">
                  <c:v>17999</c:v>
                </c:pt>
                <c:pt idx="4148">
                  <c:v>17436</c:v>
                </c:pt>
                <c:pt idx="4149">
                  <c:v>16874</c:v>
                </c:pt>
                <c:pt idx="4150">
                  <c:v>17418</c:v>
                </c:pt>
                <c:pt idx="4151">
                  <c:v>16906</c:v>
                </c:pt>
                <c:pt idx="4152">
                  <c:v>16394</c:v>
                </c:pt>
                <c:pt idx="4153">
                  <c:v>15881</c:v>
                </c:pt>
                <c:pt idx="4154">
                  <c:v>15369</c:v>
                </c:pt>
                <c:pt idx="4155">
                  <c:v>16852</c:v>
                </c:pt>
                <c:pt idx="4156">
                  <c:v>16357</c:v>
                </c:pt>
                <c:pt idx="4157">
                  <c:v>15861</c:v>
                </c:pt>
                <c:pt idx="4158">
                  <c:v>15365</c:v>
                </c:pt>
                <c:pt idx="4159">
                  <c:v>14870</c:v>
                </c:pt>
                <c:pt idx="4160">
                  <c:v>18983</c:v>
                </c:pt>
                <c:pt idx="4161">
                  <c:v>18425</c:v>
                </c:pt>
                <c:pt idx="4162">
                  <c:v>17866</c:v>
                </c:pt>
                <c:pt idx="4163">
                  <c:v>17308</c:v>
                </c:pt>
                <c:pt idx="4164">
                  <c:v>16750</c:v>
                </c:pt>
                <c:pt idx="4165">
                  <c:v>19521</c:v>
                </c:pt>
                <c:pt idx="4166">
                  <c:v>18946</c:v>
                </c:pt>
                <c:pt idx="4167">
                  <c:v>18372</c:v>
                </c:pt>
                <c:pt idx="4168">
                  <c:v>17798</c:v>
                </c:pt>
                <c:pt idx="4169">
                  <c:v>17224</c:v>
                </c:pt>
                <c:pt idx="4170">
                  <c:v>19124</c:v>
                </c:pt>
                <c:pt idx="4171">
                  <c:v>18561</c:v>
                </c:pt>
                <c:pt idx="4172">
                  <c:v>17999</c:v>
                </c:pt>
                <c:pt idx="4173">
                  <c:v>17436</c:v>
                </c:pt>
                <c:pt idx="4174">
                  <c:v>16874</c:v>
                </c:pt>
                <c:pt idx="4175">
                  <c:v>17418</c:v>
                </c:pt>
                <c:pt idx="4176">
                  <c:v>16906</c:v>
                </c:pt>
                <c:pt idx="4177">
                  <c:v>16394</c:v>
                </c:pt>
                <c:pt idx="4178">
                  <c:v>15881</c:v>
                </c:pt>
                <c:pt idx="4179">
                  <c:v>15369</c:v>
                </c:pt>
                <c:pt idx="4180">
                  <c:v>17312</c:v>
                </c:pt>
                <c:pt idx="4181">
                  <c:v>16803</c:v>
                </c:pt>
                <c:pt idx="4182">
                  <c:v>16294</c:v>
                </c:pt>
                <c:pt idx="4183">
                  <c:v>15785</c:v>
                </c:pt>
                <c:pt idx="4184">
                  <c:v>15275</c:v>
                </c:pt>
                <c:pt idx="4185">
                  <c:v>19408</c:v>
                </c:pt>
                <c:pt idx="4186">
                  <c:v>18837</c:v>
                </c:pt>
                <c:pt idx="4187">
                  <c:v>18266</c:v>
                </c:pt>
                <c:pt idx="4188">
                  <c:v>17695</c:v>
                </c:pt>
                <c:pt idx="4189">
                  <c:v>17124</c:v>
                </c:pt>
                <c:pt idx="4190">
                  <c:v>19659</c:v>
                </c:pt>
                <c:pt idx="4191">
                  <c:v>19081</c:v>
                </c:pt>
                <c:pt idx="4192">
                  <c:v>18503</c:v>
                </c:pt>
                <c:pt idx="4193">
                  <c:v>17924</c:v>
                </c:pt>
                <c:pt idx="4194">
                  <c:v>17346</c:v>
                </c:pt>
                <c:pt idx="4195">
                  <c:v>18934</c:v>
                </c:pt>
                <c:pt idx="4196">
                  <c:v>18377</c:v>
                </c:pt>
                <c:pt idx="4197">
                  <c:v>17820</c:v>
                </c:pt>
                <c:pt idx="4198">
                  <c:v>17263</c:v>
                </c:pt>
                <c:pt idx="4199">
                  <c:v>16706</c:v>
                </c:pt>
                <c:pt idx="4200">
                  <c:v>16915</c:v>
                </c:pt>
                <c:pt idx="4201">
                  <c:v>16418</c:v>
                </c:pt>
                <c:pt idx="4202">
                  <c:v>15920</c:v>
                </c:pt>
                <c:pt idx="4203">
                  <c:v>15423</c:v>
                </c:pt>
                <c:pt idx="4204">
                  <c:v>14925</c:v>
                </c:pt>
                <c:pt idx="4205">
                  <c:v>17741</c:v>
                </c:pt>
                <c:pt idx="4206">
                  <c:v>17219</c:v>
                </c:pt>
                <c:pt idx="4207">
                  <c:v>16697</c:v>
                </c:pt>
                <c:pt idx="4208">
                  <c:v>16175</c:v>
                </c:pt>
                <c:pt idx="4209">
                  <c:v>15654</c:v>
                </c:pt>
                <c:pt idx="4210">
                  <c:v>15132</c:v>
                </c:pt>
                <c:pt idx="4211">
                  <c:v>20007</c:v>
                </c:pt>
                <c:pt idx="4212">
                  <c:v>19419</c:v>
                </c:pt>
                <c:pt idx="4213">
                  <c:v>18830</c:v>
                </c:pt>
                <c:pt idx="4214">
                  <c:v>18242</c:v>
                </c:pt>
                <c:pt idx="4215">
                  <c:v>17653</c:v>
                </c:pt>
                <c:pt idx="4216">
                  <c:v>17065</c:v>
                </c:pt>
                <c:pt idx="4217">
                  <c:v>19984</c:v>
                </c:pt>
                <c:pt idx="4218">
                  <c:v>19396</c:v>
                </c:pt>
                <c:pt idx="4219">
                  <c:v>18808</c:v>
                </c:pt>
                <c:pt idx="4220">
                  <c:v>18220</c:v>
                </c:pt>
                <c:pt idx="4221">
                  <c:v>17633</c:v>
                </c:pt>
                <c:pt idx="4222">
                  <c:v>17045</c:v>
                </c:pt>
                <c:pt idx="4223">
                  <c:v>18904</c:v>
                </c:pt>
                <c:pt idx="4224">
                  <c:v>18348</c:v>
                </c:pt>
                <c:pt idx="4225">
                  <c:v>17792</c:v>
                </c:pt>
                <c:pt idx="4226">
                  <c:v>17236</c:v>
                </c:pt>
                <c:pt idx="4227">
                  <c:v>16680</c:v>
                </c:pt>
                <c:pt idx="4228">
                  <c:v>16124</c:v>
                </c:pt>
                <c:pt idx="4229">
                  <c:v>16403</c:v>
                </c:pt>
                <c:pt idx="4230">
                  <c:v>15921</c:v>
                </c:pt>
                <c:pt idx="4231">
                  <c:v>15438</c:v>
                </c:pt>
                <c:pt idx="4232">
                  <c:v>14956</c:v>
                </c:pt>
                <c:pt idx="4233">
                  <c:v>14473</c:v>
                </c:pt>
                <c:pt idx="4234">
                  <c:v>13991</c:v>
                </c:pt>
                <c:pt idx="4235">
                  <c:v>20086</c:v>
                </c:pt>
                <c:pt idx="4236">
                  <c:v>19512</c:v>
                </c:pt>
                <c:pt idx="4237">
                  <c:v>18938</c:v>
                </c:pt>
                <c:pt idx="4238">
                  <c:v>18364</c:v>
                </c:pt>
                <c:pt idx="4239">
                  <c:v>22479</c:v>
                </c:pt>
                <c:pt idx="4240">
                  <c:v>21836</c:v>
                </c:pt>
                <c:pt idx="4241">
                  <c:v>21194</c:v>
                </c:pt>
                <c:pt idx="4242">
                  <c:v>20552</c:v>
                </c:pt>
                <c:pt idx="4243">
                  <c:v>22955</c:v>
                </c:pt>
                <c:pt idx="4244">
                  <c:v>22299</c:v>
                </c:pt>
                <c:pt idx="4245">
                  <c:v>21643</c:v>
                </c:pt>
                <c:pt idx="4246">
                  <c:v>20987</c:v>
                </c:pt>
                <c:pt idx="4247">
                  <c:v>22401</c:v>
                </c:pt>
                <c:pt idx="4248">
                  <c:v>21761</c:v>
                </c:pt>
                <c:pt idx="4249">
                  <c:v>21121</c:v>
                </c:pt>
                <c:pt idx="4250">
                  <c:v>20481</c:v>
                </c:pt>
                <c:pt idx="4251">
                  <c:v>20345</c:v>
                </c:pt>
                <c:pt idx="4252">
                  <c:v>19763</c:v>
                </c:pt>
                <c:pt idx="4253">
                  <c:v>19182</c:v>
                </c:pt>
                <c:pt idx="4254">
                  <c:v>18601</c:v>
                </c:pt>
                <c:pt idx="4255">
                  <c:v>19453</c:v>
                </c:pt>
                <c:pt idx="4256">
                  <c:v>18881</c:v>
                </c:pt>
                <c:pt idx="4257">
                  <c:v>18309</c:v>
                </c:pt>
                <c:pt idx="4258">
                  <c:v>17737</c:v>
                </c:pt>
                <c:pt idx="4259">
                  <c:v>17165</c:v>
                </c:pt>
                <c:pt idx="4260">
                  <c:v>21737</c:v>
                </c:pt>
                <c:pt idx="4261">
                  <c:v>21098</c:v>
                </c:pt>
                <c:pt idx="4262">
                  <c:v>20459</c:v>
                </c:pt>
                <c:pt idx="4263">
                  <c:v>19819</c:v>
                </c:pt>
                <c:pt idx="4264">
                  <c:v>19180</c:v>
                </c:pt>
                <c:pt idx="4265">
                  <c:v>22256</c:v>
                </c:pt>
                <c:pt idx="4266">
                  <c:v>21602</c:v>
                </c:pt>
                <c:pt idx="4267">
                  <c:v>20947</c:v>
                </c:pt>
                <c:pt idx="4268">
                  <c:v>20293</c:v>
                </c:pt>
                <c:pt idx="4269">
                  <c:v>19638</c:v>
                </c:pt>
                <c:pt idx="4270">
                  <c:v>21809</c:v>
                </c:pt>
                <c:pt idx="4271">
                  <c:v>21168</c:v>
                </c:pt>
                <c:pt idx="4272">
                  <c:v>20526</c:v>
                </c:pt>
                <c:pt idx="4273">
                  <c:v>19885</c:v>
                </c:pt>
                <c:pt idx="4274">
                  <c:v>19244</c:v>
                </c:pt>
                <c:pt idx="4275">
                  <c:v>19927</c:v>
                </c:pt>
                <c:pt idx="4276">
                  <c:v>19341</c:v>
                </c:pt>
                <c:pt idx="4277">
                  <c:v>18755</c:v>
                </c:pt>
                <c:pt idx="4278">
                  <c:v>18169</c:v>
                </c:pt>
                <c:pt idx="4279">
                  <c:v>17583</c:v>
                </c:pt>
                <c:pt idx="4280">
                  <c:v>19453</c:v>
                </c:pt>
                <c:pt idx="4281">
                  <c:v>18881</c:v>
                </c:pt>
                <c:pt idx="4282">
                  <c:v>18309</c:v>
                </c:pt>
                <c:pt idx="4283">
                  <c:v>17737</c:v>
                </c:pt>
                <c:pt idx="4284">
                  <c:v>17165</c:v>
                </c:pt>
                <c:pt idx="4285">
                  <c:v>21737</c:v>
                </c:pt>
                <c:pt idx="4286">
                  <c:v>21098</c:v>
                </c:pt>
                <c:pt idx="4287">
                  <c:v>20459</c:v>
                </c:pt>
                <c:pt idx="4288">
                  <c:v>19819</c:v>
                </c:pt>
                <c:pt idx="4289">
                  <c:v>19180</c:v>
                </c:pt>
                <c:pt idx="4290">
                  <c:v>22256</c:v>
                </c:pt>
                <c:pt idx="4291">
                  <c:v>21602</c:v>
                </c:pt>
                <c:pt idx="4292">
                  <c:v>20947</c:v>
                </c:pt>
                <c:pt idx="4293">
                  <c:v>20293</c:v>
                </c:pt>
                <c:pt idx="4294">
                  <c:v>19638</c:v>
                </c:pt>
                <c:pt idx="4295">
                  <c:v>21809</c:v>
                </c:pt>
                <c:pt idx="4296">
                  <c:v>21168</c:v>
                </c:pt>
                <c:pt idx="4297">
                  <c:v>20526</c:v>
                </c:pt>
                <c:pt idx="4298">
                  <c:v>19885</c:v>
                </c:pt>
                <c:pt idx="4299">
                  <c:v>19244</c:v>
                </c:pt>
                <c:pt idx="4300">
                  <c:v>19927</c:v>
                </c:pt>
                <c:pt idx="4301">
                  <c:v>19341</c:v>
                </c:pt>
                <c:pt idx="4302">
                  <c:v>18755</c:v>
                </c:pt>
                <c:pt idx="4303">
                  <c:v>18169</c:v>
                </c:pt>
                <c:pt idx="4304">
                  <c:v>17583</c:v>
                </c:pt>
                <c:pt idx="4305">
                  <c:v>20909</c:v>
                </c:pt>
                <c:pt idx="4306">
                  <c:v>20294</c:v>
                </c:pt>
                <c:pt idx="4307">
                  <c:v>19679</c:v>
                </c:pt>
                <c:pt idx="4308">
                  <c:v>19064</c:v>
                </c:pt>
                <c:pt idx="4309">
                  <c:v>18449</c:v>
                </c:pt>
                <c:pt idx="4310">
                  <c:v>17834</c:v>
                </c:pt>
                <c:pt idx="4311">
                  <c:v>17219</c:v>
                </c:pt>
                <c:pt idx="4312">
                  <c:v>16604</c:v>
                </c:pt>
                <c:pt idx="4313">
                  <c:v>15989</c:v>
                </c:pt>
                <c:pt idx="4314">
                  <c:v>15374</c:v>
                </c:pt>
                <c:pt idx="4315">
                  <c:v>14759</c:v>
                </c:pt>
                <c:pt idx="4316">
                  <c:v>23193</c:v>
                </c:pt>
                <c:pt idx="4317">
                  <c:v>22511</c:v>
                </c:pt>
                <c:pt idx="4318">
                  <c:v>21829</c:v>
                </c:pt>
                <c:pt idx="4319">
                  <c:v>21147</c:v>
                </c:pt>
                <c:pt idx="4320">
                  <c:v>20464</c:v>
                </c:pt>
                <c:pt idx="4321">
                  <c:v>19782</c:v>
                </c:pt>
                <c:pt idx="4322">
                  <c:v>19100</c:v>
                </c:pt>
                <c:pt idx="4323">
                  <c:v>18418</c:v>
                </c:pt>
                <c:pt idx="4324">
                  <c:v>17736</c:v>
                </c:pt>
                <c:pt idx="4325">
                  <c:v>17054</c:v>
                </c:pt>
                <c:pt idx="4326">
                  <c:v>16372</c:v>
                </c:pt>
                <c:pt idx="4327">
                  <c:v>22847</c:v>
                </c:pt>
                <c:pt idx="4328">
                  <c:v>22175</c:v>
                </c:pt>
                <c:pt idx="4329">
                  <c:v>21503</c:v>
                </c:pt>
                <c:pt idx="4330">
                  <c:v>20831</c:v>
                </c:pt>
                <c:pt idx="4331">
                  <c:v>20159</c:v>
                </c:pt>
                <c:pt idx="4332">
                  <c:v>19487</c:v>
                </c:pt>
                <c:pt idx="4333">
                  <c:v>18815</c:v>
                </c:pt>
                <c:pt idx="4334">
                  <c:v>18143</c:v>
                </c:pt>
                <c:pt idx="4335">
                  <c:v>17471</c:v>
                </c:pt>
                <c:pt idx="4336">
                  <c:v>16799</c:v>
                </c:pt>
                <c:pt idx="4337">
                  <c:v>16127</c:v>
                </c:pt>
                <c:pt idx="4338">
                  <c:v>21407</c:v>
                </c:pt>
                <c:pt idx="4339">
                  <c:v>20778</c:v>
                </c:pt>
                <c:pt idx="4340">
                  <c:v>20148</c:v>
                </c:pt>
                <c:pt idx="4341">
                  <c:v>19518</c:v>
                </c:pt>
                <c:pt idx="4342">
                  <c:v>18889</c:v>
                </c:pt>
                <c:pt idx="4343">
                  <c:v>18259</c:v>
                </c:pt>
                <c:pt idx="4344">
                  <c:v>17629</c:v>
                </c:pt>
                <c:pt idx="4345">
                  <c:v>17000</c:v>
                </c:pt>
                <c:pt idx="4346">
                  <c:v>16370</c:v>
                </c:pt>
                <c:pt idx="4347">
                  <c:v>15741</c:v>
                </c:pt>
                <c:pt idx="4348">
                  <c:v>15111</c:v>
                </c:pt>
                <c:pt idx="4349">
                  <c:v>18468</c:v>
                </c:pt>
                <c:pt idx="4350">
                  <c:v>17925</c:v>
                </c:pt>
                <c:pt idx="4351">
                  <c:v>17382</c:v>
                </c:pt>
                <c:pt idx="4352">
                  <c:v>16839</c:v>
                </c:pt>
                <c:pt idx="4353">
                  <c:v>16296</c:v>
                </c:pt>
                <c:pt idx="4354">
                  <c:v>15752</c:v>
                </c:pt>
                <c:pt idx="4355">
                  <c:v>15209</c:v>
                </c:pt>
                <c:pt idx="4356">
                  <c:v>14666</c:v>
                </c:pt>
                <c:pt idx="4357">
                  <c:v>14123</c:v>
                </c:pt>
                <c:pt idx="4358">
                  <c:v>13580</c:v>
                </c:pt>
                <c:pt idx="4359">
                  <c:v>13036</c:v>
                </c:pt>
                <c:pt idx="4360">
                  <c:v>20265</c:v>
                </c:pt>
                <c:pt idx="4361">
                  <c:v>19651</c:v>
                </c:pt>
                <c:pt idx="4362">
                  <c:v>19037</c:v>
                </c:pt>
                <c:pt idx="4363">
                  <c:v>18423</c:v>
                </c:pt>
                <c:pt idx="4364">
                  <c:v>17809</c:v>
                </c:pt>
                <c:pt idx="4365">
                  <c:v>17195</c:v>
                </c:pt>
                <c:pt idx="4366">
                  <c:v>16580</c:v>
                </c:pt>
                <c:pt idx="4367">
                  <c:v>15966</c:v>
                </c:pt>
                <c:pt idx="4368">
                  <c:v>15352</c:v>
                </c:pt>
                <c:pt idx="4369">
                  <c:v>14738</c:v>
                </c:pt>
                <c:pt idx="4370">
                  <c:v>14124</c:v>
                </c:pt>
                <c:pt idx="4371">
                  <c:v>13510</c:v>
                </c:pt>
                <c:pt idx="4372">
                  <c:v>12896</c:v>
                </c:pt>
                <c:pt idx="4373">
                  <c:v>11668</c:v>
                </c:pt>
                <c:pt idx="4374">
                  <c:v>10440</c:v>
                </c:pt>
                <c:pt idx="4375">
                  <c:v>22591</c:v>
                </c:pt>
                <c:pt idx="4376">
                  <c:v>21907</c:v>
                </c:pt>
                <c:pt idx="4377">
                  <c:v>21222</c:v>
                </c:pt>
                <c:pt idx="4378">
                  <c:v>20537</c:v>
                </c:pt>
                <c:pt idx="4379">
                  <c:v>19853</c:v>
                </c:pt>
                <c:pt idx="4380">
                  <c:v>19168</c:v>
                </c:pt>
                <c:pt idx="4381">
                  <c:v>18484</c:v>
                </c:pt>
                <c:pt idx="4382">
                  <c:v>17799</c:v>
                </c:pt>
                <c:pt idx="4383">
                  <c:v>17115</c:v>
                </c:pt>
                <c:pt idx="4384">
                  <c:v>16430</c:v>
                </c:pt>
                <c:pt idx="4385">
                  <c:v>15745</c:v>
                </c:pt>
                <c:pt idx="4386">
                  <c:v>15061</c:v>
                </c:pt>
                <c:pt idx="4387">
                  <c:v>14376</c:v>
                </c:pt>
                <c:pt idx="4388">
                  <c:v>13007</c:v>
                </c:pt>
                <c:pt idx="4389">
                  <c:v>11638</c:v>
                </c:pt>
                <c:pt idx="4390">
                  <c:v>22335</c:v>
                </c:pt>
                <c:pt idx="4391">
                  <c:v>21659</c:v>
                </c:pt>
                <c:pt idx="4392">
                  <c:v>20982</c:v>
                </c:pt>
                <c:pt idx="4393">
                  <c:v>20305</c:v>
                </c:pt>
                <c:pt idx="4394">
                  <c:v>19628</c:v>
                </c:pt>
                <c:pt idx="4395">
                  <c:v>18951</c:v>
                </c:pt>
                <c:pt idx="4396">
                  <c:v>18274</c:v>
                </c:pt>
                <c:pt idx="4397">
                  <c:v>17598</c:v>
                </c:pt>
                <c:pt idx="4398">
                  <c:v>16921</c:v>
                </c:pt>
                <c:pt idx="4399">
                  <c:v>16244</c:v>
                </c:pt>
                <c:pt idx="4400">
                  <c:v>15567</c:v>
                </c:pt>
                <c:pt idx="4401">
                  <c:v>14890</c:v>
                </c:pt>
                <c:pt idx="4402">
                  <c:v>14213</c:v>
                </c:pt>
                <c:pt idx="4403">
                  <c:v>12860</c:v>
                </c:pt>
                <c:pt idx="4404">
                  <c:v>11506</c:v>
                </c:pt>
                <c:pt idx="4405">
                  <c:v>21009</c:v>
                </c:pt>
                <c:pt idx="4406">
                  <c:v>20373</c:v>
                </c:pt>
                <c:pt idx="4407">
                  <c:v>19736</c:v>
                </c:pt>
                <c:pt idx="4408">
                  <c:v>19099</c:v>
                </c:pt>
                <c:pt idx="4409">
                  <c:v>18463</c:v>
                </c:pt>
                <c:pt idx="4410">
                  <c:v>17826</c:v>
                </c:pt>
                <c:pt idx="4411">
                  <c:v>17189</c:v>
                </c:pt>
                <c:pt idx="4412">
                  <c:v>16553</c:v>
                </c:pt>
                <c:pt idx="4413">
                  <c:v>15916</c:v>
                </c:pt>
                <c:pt idx="4414">
                  <c:v>15279</c:v>
                </c:pt>
                <c:pt idx="4415">
                  <c:v>14643</c:v>
                </c:pt>
                <c:pt idx="4416">
                  <c:v>14006</c:v>
                </c:pt>
                <c:pt idx="4417">
                  <c:v>13370</c:v>
                </c:pt>
                <c:pt idx="4418">
                  <c:v>12096</c:v>
                </c:pt>
                <c:pt idx="4419">
                  <c:v>10823</c:v>
                </c:pt>
                <c:pt idx="4420">
                  <c:v>18156</c:v>
                </c:pt>
                <c:pt idx="4421">
                  <c:v>17606</c:v>
                </c:pt>
                <c:pt idx="4422">
                  <c:v>17056</c:v>
                </c:pt>
                <c:pt idx="4423">
                  <c:v>16506</c:v>
                </c:pt>
                <c:pt idx="4424">
                  <c:v>15955</c:v>
                </c:pt>
                <c:pt idx="4425">
                  <c:v>15405</c:v>
                </c:pt>
                <c:pt idx="4426">
                  <c:v>14855</c:v>
                </c:pt>
                <c:pt idx="4427">
                  <c:v>14305</c:v>
                </c:pt>
                <c:pt idx="4428">
                  <c:v>13755</c:v>
                </c:pt>
                <c:pt idx="4429">
                  <c:v>13205</c:v>
                </c:pt>
                <c:pt idx="4430">
                  <c:v>12654</c:v>
                </c:pt>
                <c:pt idx="4431">
                  <c:v>12104</c:v>
                </c:pt>
                <c:pt idx="4432">
                  <c:v>11554</c:v>
                </c:pt>
                <c:pt idx="4433">
                  <c:v>10454</c:v>
                </c:pt>
                <c:pt idx="4434">
                  <c:v>9353</c:v>
                </c:pt>
                <c:pt idx="4435">
                  <c:v>20614</c:v>
                </c:pt>
                <c:pt idx="4436">
                  <c:v>20008</c:v>
                </c:pt>
                <c:pt idx="4437">
                  <c:v>19402</c:v>
                </c:pt>
                <c:pt idx="4438">
                  <c:v>18795</c:v>
                </c:pt>
                <c:pt idx="4439">
                  <c:v>18189</c:v>
                </c:pt>
                <c:pt idx="4440">
                  <c:v>17583</c:v>
                </c:pt>
                <c:pt idx="4441">
                  <c:v>16976</c:v>
                </c:pt>
                <c:pt idx="4442">
                  <c:v>16370</c:v>
                </c:pt>
                <c:pt idx="4443">
                  <c:v>15764</c:v>
                </c:pt>
                <c:pt idx="4444">
                  <c:v>15157</c:v>
                </c:pt>
                <c:pt idx="4445">
                  <c:v>14551</c:v>
                </c:pt>
                <c:pt idx="4446">
                  <c:v>23148</c:v>
                </c:pt>
                <c:pt idx="4447">
                  <c:v>22468</c:v>
                </c:pt>
                <c:pt idx="4448">
                  <c:v>21787</c:v>
                </c:pt>
                <c:pt idx="4449">
                  <c:v>21106</c:v>
                </c:pt>
                <c:pt idx="4450">
                  <c:v>20425</c:v>
                </c:pt>
                <c:pt idx="4451">
                  <c:v>19744</c:v>
                </c:pt>
                <c:pt idx="4452">
                  <c:v>19063</c:v>
                </c:pt>
                <c:pt idx="4453">
                  <c:v>18383</c:v>
                </c:pt>
                <c:pt idx="4454">
                  <c:v>17702</c:v>
                </c:pt>
                <c:pt idx="4455">
                  <c:v>17021</c:v>
                </c:pt>
                <c:pt idx="4456">
                  <c:v>16340</c:v>
                </c:pt>
                <c:pt idx="4457">
                  <c:v>22991</c:v>
                </c:pt>
                <c:pt idx="4458">
                  <c:v>22315</c:v>
                </c:pt>
                <c:pt idx="4459">
                  <c:v>21639</c:v>
                </c:pt>
                <c:pt idx="4460">
                  <c:v>20962</c:v>
                </c:pt>
                <c:pt idx="4461">
                  <c:v>20286</c:v>
                </c:pt>
                <c:pt idx="4462">
                  <c:v>19610</c:v>
                </c:pt>
                <c:pt idx="4463">
                  <c:v>18934</c:v>
                </c:pt>
                <c:pt idx="4464">
                  <c:v>18257</c:v>
                </c:pt>
                <c:pt idx="4465">
                  <c:v>17581</c:v>
                </c:pt>
                <c:pt idx="4466">
                  <c:v>16905</c:v>
                </c:pt>
                <c:pt idx="4467">
                  <c:v>16229</c:v>
                </c:pt>
                <c:pt idx="4468">
                  <c:v>21696</c:v>
                </c:pt>
                <c:pt idx="4469">
                  <c:v>21058</c:v>
                </c:pt>
                <c:pt idx="4470">
                  <c:v>20420</c:v>
                </c:pt>
                <c:pt idx="4471">
                  <c:v>19782</c:v>
                </c:pt>
                <c:pt idx="4472">
                  <c:v>19144</c:v>
                </c:pt>
                <c:pt idx="4473">
                  <c:v>18506</c:v>
                </c:pt>
                <c:pt idx="4474">
                  <c:v>17868</c:v>
                </c:pt>
                <c:pt idx="4475">
                  <c:v>17229</c:v>
                </c:pt>
                <c:pt idx="4476">
                  <c:v>16591</c:v>
                </c:pt>
                <c:pt idx="4477">
                  <c:v>15953</c:v>
                </c:pt>
                <c:pt idx="4478">
                  <c:v>15315</c:v>
                </c:pt>
                <c:pt idx="4479">
                  <c:v>18757</c:v>
                </c:pt>
                <c:pt idx="4480">
                  <c:v>18205</c:v>
                </c:pt>
                <c:pt idx="4481">
                  <c:v>17653</c:v>
                </c:pt>
                <c:pt idx="4482">
                  <c:v>17102</c:v>
                </c:pt>
                <c:pt idx="4483">
                  <c:v>16550</c:v>
                </c:pt>
                <c:pt idx="4484">
                  <c:v>15998</c:v>
                </c:pt>
                <c:pt idx="4485">
                  <c:v>15447</c:v>
                </c:pt>
                <c:pt idx="4486">
                  <c:v>14895</c:v>
                </c:pt>
                <c:pt idx="4487">
                  <c:v>14343</c:v>
                </c:pt>
                <c:pt idx="4488">
                  <c:v>13792</c:v>
                </c:pt>
                <c:pt idx="4489">
                  <c:v>13240</c:v>
                </c:pt>
                <c:pt idx="4490">
                  <c:v>19424</c:v>
                </c:pt>
                <c:pt idx="4491">
                  <c:v>18817</c:v>
                </c:pt>
                <c:pt idx="4492">
                  <c:v>18210</c:v>
                </c:pt>
                <c:pt idx="4493">
                  <c:v>17603</c:v>
                </c:pt>
                <c:pt idx="4494">
                  <c:v>16996</c:v>
                </c:pt>
                <c:pt idx="4495">
                  <c:v>16389</c:v>
                </c:pt>
                <c:pt idx="4496">
                  <c:v>15782</c:v>
                </c:pt>
                <c:pt idx="4497">
                  <c:v>15175</c:v>
                </c:pt>
                <c:pt idx="4498">
                  <c:v>14568</c:v>
                </c:pt>
                <c:pt idx="4499">
                  <c:v>13961</c:v>
                </c:pt>
                <c:pt idx="4500">
                  <c:v>13354</c:v>
                </c:pt>
                <c:pt idx="4501">
                  <c:v>12747</c:v>
                </c:pt>
                <c:pt idx="4502">
                  <c:v>11533</c:v>
                </c:pt>
                <c:pt idx="4503">
                  <c:v>10926</c:v>
                </c:pt>
                <c:pt idx="4504">
                  <c:v>10319</c:v>
                </c:pt>
                <c:pt idx="4505">
                  <c:v>8498</c:v>
                </c:pt>
                <c:pt idx="4506">
                  <c:v>21848</c:v>
                </c:pt>
                <c:pt idx="4507">
                  <c:v>21165</c:v>
                </c:pt>
                <c:pt idx="4508">
                  <c:v>20482</c:v>
                </c:pt>
                <c:pt idx="4509">
                  <c:v>19800</c:v>
                </c:pt>
                <c:pt idx="4510">
                  <c:v>19117</c:v>
                </c:pt>
                <c:pt idx="4511">
                  <c:v>18434</c:v>
                </c:pt>
                <c:pt idx="4512">
                  <c:v>17751</c:v>
                </c:pt>
                <c:pt idx="4513">
                  <c:v>17069</c:v>
                </c:pt>
                <c:pt idx="4514">
                  <c:v>16386</c:v>
                </c:pt>
                <c:pt idx="4515">
                  <c:v>15703</c:v>
                </c:pt>
                <c:pt idx="4516">
                  <c:v>15020</c:v>
                </c:pt>
                <c:pt idx="4517">
                  <c:v>14338</c:v>
                </c:pt>
                <c:pt idx="4518">
                  <c:v>12972</c:v>
                </c:pt>
                <c:pt idx="4519">
                  <c:v>12289</c:v>
                </c:pt>
                <c:pt idx="4520">
                  <c:v>11607</c:v>
                </c:pt>
                <c:pt idx="4521">
                  <c:v>9558</c:v>
                </c:pt>
                <c:pt idx="4522">
                  <c:v>21753</c:v>
                </c:pt>
                <c:pt idx="4523">
                  <c:v>21073</c:v>
                </c:pt>
                <c:pt idx="4524">
                  <c:v>20393</c:v>
                </c:pt>
                <c:pt idx="4525">
                  <c:v>19713</c:v>
                </c:pt>
                <c:pt idx="4526">
                  <c:v>19034</c:v>
                </c:pt>
                <c:pt idx="4527">
                  <c:v>18354</c:v>
                </c:pt>
                <c:pt idx="4528">
                  <c:v>17674</c:v>
                </c:pt>
                <c:pt idx="4529">
                  <c:v>16994</c:v>
                </c:pt>
                <c:pt idx="4530">
                  <c:v>16315</c:v>
                </c:pt>
                <c:pt idx="4531">
                  <c:v>15635</c:v>
                </c:pt>
                <c:pt idx="4532">
                  <c:v>14955</c:v>
                </c:pt>
                <c:pt idx="4533">
                  <c:v>14275</c:v>
                </c:pt>
                <c:pt idx="4534">
                  <c:v>12916</c:v>
                </c:pt>
                <c:pt idx="4535">
                  <c:v>12236</c:v>
                </c:pt>
                <c:pt idx="4536">
                  <c:v>11556</c:v>
                </c:pt>
                <c:pt idx="4537">
                  <c:v>9517</c:v>
                </c:pt>
                <c:pt idx="4538">
                  <c:v>20601</c:v>
                </c:pt>
                <c:pt idx="4539">
                  <c:v>19957</c:v>
                </c:pt>
                <c:pt idx="4540">
                  <c:v>19313</c:v>
                </c:pt>
                <c:pt idx="4541">
                  <c:v>18670</c:v>
                </c:pt>
                <c:pt idx="4542">
                  <c:v>18026</c:v>
                </c:pt>
                <c:pt idx="4543">
                  <c:v>17382</c:v>
                </c:pt>
                <c:pt idx="4544">
                  <c:v>16738</c:v>
                </c:pt>
                <c:pt idx="4545">
                  <c:v>16095</c:v>
                </c:pt>
                <c:pt idx="4546">
                  <c:v>15451</c:v>
                </c:pt>
                <c:pt idx="4547">
                  <c:v>14807</c:v>
                </c:pt>
                <c:pt idx="4548">
                  <c:v>14163</c:v>
                </c:pt>
                <c:pt idx="4549">
                  <c:v>13519</c:v>
                </c:pt>
                <c:pt idx="4550">
                  <c:v>12232</c:v>
                </c:pt>
                <c:pt idx="4551">
                  <c:v>11588</c:v>
                </c:pt>
                <c:pt idx="4552">
                  <c:v>10944</c:v>
                </c:pt>
                <c:pt idx="4553">
                  <c:v>9013</c:v>
                </c:pt>
                <c:pt idx="4554">
                  <c:v>17869</c:v>
                </c:pt>
                <c:pt idx="4555">
                  <c:v>17310</c:v>
                </c:pt>
                <c:pt idx="4556">
                  <c:v>16752</c:v>
                </c:pt>
                <c:pt idx="4557">
                  <c:v>16193</c:v>
                </c:pt>
                <c:pt idx="4558">
                  <c:v>15635</c:v>
                </c:pt>
                <c:pt idx="4559">
                  <c:v>15077</c:v>
                </c:pt>
                <c:pt idx="4560">
                  <c:v>14518</c:v>
                </c:pt>
                <c:pt idx="4561">
                  <c:v>13960</c:v>
                </c:pt>
                <c:pt idx="4562">
                  <c:v>13401</c:v>
                </c:pt>
                <c:pt idx="4563">
                  <c:v>12843</c:v>
                </c:pt>
                <c:pt idx="4564">
                  <c:v>12285</c:v>
                </c:pt>
                <c:pt idx="4565">
                  <c:v>11726</c:v>
                </c:pt>
                <c:pt idx="4566">
                  <c:v>10609</c:v>
                </c:pt>
                <c:pt idx="4567">
                  <c:v>10051</c:v>
                </c:pt>
                <c:pt idx="4568">
                  <c:v>9493</c:v>
                </c:pt>
                <c:pt idx="4569">
                  <c:v>7817</c:v>
                </c:pt>
                <c:pt idx="4570">
                  <c:v>20464</c:v>
                </c:pt>
                <c:pt idx="4571">
                  <c:v>19862</c:v>
                </c:pt>
                <c:pt idx="4572">
                  <c:v>19260</c:v>
                </c:pt>
                <c:pt idx="4573">
                  <c:v>18658</c:v>
                </c:pt>
                <c:pt idx="4574">
                  <c:v>18056</c:v>
                </c:pt>
                <c:pt idx="4575">
                  <c:v>22695</c:v>
                </c:pt>
                <c:pt idx="4576">
                  <c:v>22027</c:v>
                </c:pt>
                <c:pt idx="4577">
                  <c:v>21360</c:v>
                </c:pt>
                <c:pt idx="4578">
                  <c:v>20692</c:v>
                </c:pt>
                <c:pt idx="4579">
                  <c:v>20025</c:v>
                </c:pt>
                <c:pt idx="4580">
                  <c:v>22523</c:v>
                </c:pt>
                <c:pt idx="4581">
                  <c:v>21860</c:v>
                </c:pt>
                <c:pt idx="4582">
                  <c:v>21198</c:v>
                </c:pt>
                <c:pt idx="4583">
                  <c:v>20535</c:v>
                </c:pt>
                <c:pt idx="4584">
                  <c:v>19873</c:v>
                </c:pt>
                <c:pt idx="4585">
                  <c:v>21264</c:v>
                </c:pt>
                <c:pt idx="4586">
                  <c:v>20639</c:v>
                </c:pt>
                <c:pt idx="4587">
                  <c:v>20013</c:v>
                </c:pt>
                <c:pt idx="4588">
                  <c:v>19388</c:v>
                </c:pt>
                <c:pt idx="4589">
                  <c:v>18762</c:v>
                </c:pt>
                <c:pt idx="4590">
                  <c:v>18574</c:v>
                </c:pt>
                <c:pt idx="4591">
                  <c:v>18027</c:v>
                </c:pt>
                <c:pt idx="4592">
                  <c:v>17481</c:v>
                </c:pt>
                <c:pt idx="4593">
                  <c:v>16935</c:v>
                </c:pt>
                <c:pt idx="4594">
                  <c:v>16388</c:v>
                </c:pt>
                <c:pt idx="4595">
                  <c:v>20279</c:v>
                </c:pt>
                <c:pt idx="4596">
                  <c:v>19665</c:v>
                </c:pt>
                <c:pt idx="4597">
                  <c:v>19050</c:v>
                </c:pt>
                <c:pt idx="4598">
                  <c:v>18436</c:v>
                </c:pt>
                <c:pt idx="4599">
                  <c:v>17821</c:v>
                </c:pt>
                <c:pt idx="4600">
                  <c:v>17207</c:v>
                </c:pt>
                <c:pt idx="4601">
                  <c:v>16592</c:v>
                </c:pt>
                <c:pt idx="4602">
                  <c:v>15978</c:v>
                </c:pt>
                <c:pt idx="4603">
                  <c:v>15363</c:v>
                </c:pt>
                <c:pt idx="4604">
                  <c:v>14748</c:v>
                </c:pt>
                <c:pt idx="4605">
                  <c:v>22334</c:v>
                </c:pt>
                <c:pt idx="4606">
                  <c:v>21657</c:v>
                </c:pt>
                <c:pt idx="4607">
                  <c:v>20980</c:v>
                </c:pt>
                <c:pt idx="4608">
                  <c:v>20304</c:v>
                </c:pt>
                <c:pt idx="4609">
                  <c:v>19627</c:v>
                </c:pt>
                <c:pt idx="4610">
                  <c:v>18950</c:v>
                </c:pt>
                <c:pt idx="4611">
                  <c:v>18273</c:v>
                </c:pt>
                <c:pt idx="4612">
                  <c:v>17596</c:v>
                </c:pt>
                <c:pt idx="4613">
                  <c:v>16920</c:v>
                </c:pt>
                <c:pt idx="4614">
                  <c:v>16243</c:v>
                </c:pt>
                <c:pt idx="4615">
                  <c:v>21979</c:v>
                </c:pt>
                <c:pt idx="4616">
                  <c:v>21313</c:v>
                </c:pt>
                <c:pt idx="4617">
                  <c:v>20647</c:v>
                </c:pt>
                <c:pt idx="4618">
                  <c:v>19981</c:v>
                </c:pt>
                <c:pt idx="4619">
                  <c:v>19315</c:v>
                </c:pt>
                <c:pt idx="4620">
                  <c:v>18649</c:v>
                </c:pt>
                <c:pt idx="4621">
                  <c:v>17983</c:v>
                </c:pt>
                <c:pt idx="4622">
                  <c:v>17317</c:v>
                </c:pt>
                <c:pt idx="4623">
                  <c:v>16651</c:v>
                </c:pt>
                <c:pt idx="4624">
                  <c:v>15985</c:v>
                </c:pt>
                <c:pt idx="4625">
                  <c:v>20600</c:v>
                </c:pt>
                <c:pt idx="4626">
                  <c:v>19976</c:v>
                </c:pt>
                <c:pt idx="4627">
                  <c:v>19352</c:v>
                </c:pt>
                <c:pt idx="4628">
                  <c:v>18728</c:v>
                </c:pt>
                <c:pt idx="4629">
                  <c:v>18103</c:v>
                </c:pt>
                <c:pt idx="4630">
                  <c:v>17479</c:v>
                </c:pt>
                <c:pt idx="4631">
                  <c:v>16855</c:v>
                </c:pt>
                <c:pt idx="4632">
                  <c:v>16231</c:v>
                </c:pt>
                <c:pt idx="4633">
                  <c:v>15606</c:v>
                </c:pt>
                <c:pt idx="4634">
                  <c:v>14982</c:v>
                </c:pt>
                <c:pt idx="4635">
                  <c:v>17864</c:v>
                </c:pt>
                <c:pt idx="4636">
                  <c:v>17323</c:v>
                </c:pt>
                <c:pt idx="4637">
                  <c:v>16782</c:v>
                </c:pt>
                <c:pt idx="4638">
                  <c:v>16240</c:v>
                </c:pt>
                <c:pt idx="4639">
                  <c:v>15699</c:v>
                </c:pt>
                <c:pt idx="4640">
                  <c:v>15158</c:v>
                </c:pt>
                <c:pt idx="4641">
                  <c:v>14616</c:v>
                </c:pt>
                <c:pt idx="4642">
                  <c:v>14075</c:v>
                </c:pt>
                <c:pt idx="4643">
                  <c:v>13534</c:v>
                </c:pt>
                <c:pt idx="4644">
                  <c:v>12992</c:v>
                </c:pt>
                <c:pt idx="4645">
                  <c:v>20906</c:v>
                </c:pt>
                <c:pt idx="4646">
                  <c:v>20291</c:v>
                </c:pt>
                <c:pt idx="4647">
                  <c:v>19676</c:v>
                </c:pt>
                <c:pt idx="4648">
                  <c:v>19061</c:v>
                </c:pt>
                <c:pt idx="4649">
                  <c:v>18447</c:v>
                </c:pt>
                <c:pt idx="4650">
                  <c:v>17832</c:v>
                </c:pt>
                <c:pt idx="4651">
                  <c:v>17217</c:v>
                </c:pt>
                <c:pt idx="4652">
                  <c:v>16602</c:v>
                </c:pt>
                <c:pt idx="4653">
                  <c:v>15987</c:v>
                </c:pt>
                <c:pt idx="4654">
                  <c:v>15372</c:v>
                </c:pt>
                <c:pt idx="4655">
                  <c:v>14757</c:v>
                </c:pt>
                <c:pt idx="4656">
                  <c:v>23079</c:v>
                </c:pt>
                <c:pt idx="4657">
                  <c:v>22400</c:v>
                </c:pt>
                <c:pt idx="4658">
                  <c:v>21721</c:v>
                </c:pt>
                <c:pt idx="4659">
                  <c:v>21042</c:v>
                </c:pt>
                <c:pt idx="4660">
                  <c:v>20364</c:v>
                </c:pt>
                <c:pt idx="4661">
                  <c:v>19685</c:v>
                </c:pt>
                <c:pt idx="4662">
                  <c:v>19006</c:v>
                </c:pt>
                <c:pt idx="4663">
                  <c:v>18327</c:v>
                </c:pt>
                <c:pt idx="4664">
                  <c:v>17648</c:v>
                </c:pt>
                <c:pt idx="4665">
                  <c:v>16970</c:v>
                </c:pt>
                <c:pt idx="4666">
                  <c:v>16291</c:v>
                </c:pt>
                <c:pt idx="4667">
                  <c:v>22697</c:v>
                </c:pt>
                <c:pt idx="4668">
                  <c:v>22029</c:v>
                </c:pt>
                <c:pt idx="4669">
                  <c:v>21362</c:v>
                </c:pt>
                <c:pt idx="4670">
                  <c:v>20694</c:v>
                </c:pt>
                <c:pt idx="4671">
                  <c:v>20027</c:v>
                </c:pt>
                <c:pt idx="4672">
                  <c:v>19359</c:v>
                </c:pt>
                <c:pt idx="4673">
                  <c:v>18692</c:v>
                </c:pt>
                <c:pt idx="4674">
                  <c:v>18024</c:v>
                </c:pt>
                <c:pt idx="4675">
                  <c:v>17357</c:v>
                </c:pt>
                <c:pt idx="4676">
                  <c:v>16689</c:v>
                </c:pt>
                <c:pt idx="4677">
                  <c:v>16021</c:v>
                </c:pt>
                <c:pt idx="4678">
                  <c:v>21250</c:v>
                </c:pt>
                <c:pt idx="4679">
                  <c:v>20625</c:v>
                </c:pt>
                <c:pt idx="4680">
                  <c:v>20000</c:v>
                </c:pt>
                <c:pt idx="4681">
                  <c:v>19375</c:v>
                </c:pt>
                <c:pt idx="4682">
                  <c:v>18750</c:v>
                </c:pt>
                <c:pt idx="4683">
                  <c:v>18125</c:v>
                </c:pt>
                <c:pt idx="4684">
                  <c:v>17500</c:v>
                </c:pt>
                <c:pt idx="4685">
                  <c:v>16875</c:v>
                </c:pt>
                <c:pt idx="4686">
                  <c:v>16250</c:v>
                </c:pt>
                <c:pt idx="4687">
                  <c:v>15625</c:v>
                </c:pt>
                <c:pt idx="4688">
                  <c:v>15000</c:v>
                </c:pt>
                <c:pt idx="4689">
                  <c:v>18368</c:v>
                </c:pt>
                <c:pt idx="4690">
                  <c:v>17827</c:v>
                </c:pt>
                <c:pt idx="4691">
                  <c:v>17287</c:v>
                </c:pt>
                <c:pt idx="4692">
                  <c:v>16747</c:v>
                </c:pt>
                <c:pt idx="4693">
                  <c:v>16207</c:v>
                </c:pt>
                <c:pt idx="4694">
                  <c:v>15667</c:v>
                </c:pt>
                <c:pt idx="4695">
                  <c:v>15126</c:v>
                </c:pt>
                <c:pt idx="4696">
                  <c:v>14586</c:v>
                </c:pt>
                <c:pt idx="4697">
                  <c:v>14046</c:v>
                </c:pt>
                <c:pt idx="4698">
                  <c:v>13506</c:v>
                </c:pt>
                <c:pt idx="4699">
                  <c:v>12965</c:v>
                </c:pt>
                <c:pt idx="4700">
                  <c:v>19336</c:v>
                </c:pt>
                <c:pt idx="4701">
                  <c:v>18751</c:v>
                </c:pt>
                <c:pt idx="4702">
                  <c:v>18165</c:v>
                </c:pt>
                <c:pt idx="4703">
                  <c:v>21583</c:v>
                </c:pt>
                <c:pt idx="4704">
                  <c:v>20929</c:v>
                </c:pt>
                <c:pt idx="4705">
                  <c:v>20275</c:v>
                </c:pt>
                <c:pt idx="4706">
                  <c:v>21741</c:v>
                </c:pt>
                <c:pt idx="4707">
                  <c:v>21083</c:v>
                </c:pt>
                <c:pt idx="4708">
                  <c:v>20424</c:v>
                </c:pt>
                <c:pt idx="4709">
                  <c:v>20859</c:v>
                </c:pt>
                <c:pt idx="4710">
                  <c:v>20227</c:v>
                </c:pt>
                <c:pt idx="4711">
                  <c:v>19595</c:v>
                </c:pt>
                <c:pt idx="4712">
                  <c:v>18580</c:v>
                </c:pt>
                <c:pt idx="4713">
                  <c:v>18017</c:v>
                </c:pt>
                <c:pt idx="4714">
                  <c:v>17454</c:v>
                </c:pt>
                <c:pt idx="4715">
                  <c:v>19659</c:v>
                </c:pt>
                <c:pt idx="4716">
                  <c:v>19081</c:v>
                </c:pt>
                <c:pt idx="4717">
                  <c:v>18503</c:v>
                </c:pt>
                <c:pt idx="4718">
                  <c:v>17924</c:v>
                </c:pt>
                <c:pt idx="4719">
                  <c:v>21993</c:v>
                </c:pt>
                <c:pt idx="4720">
                  <c:v>21346</c:v>
                </c:pt>
                <c:pt idx="4721">
                  <c:v>20699</c:v>
                </c:pt>
                <c:pt idx="4722">
                  <c:v>20052</c:v>
                </c:pt>
                <c:pt idx="4723">
                  <c:v>22344</c:v>
                </c:pt>
                <c:pt idx="4724">
                  <c:v>21687</c:v>
                </c:pt>
                <c:pt idx="4725">
                  <c:v>21030</c:v>
                </c:pt>
                <c:pt idx="4726">
                  <c:v>20373</c:v>
                </c:pt>
                <c:pt idx="4727">
                  <c:v>21663</c:v>
                </c:pt>
                <c:pt idx="4728">
                  <c:v>21026</c:v>
                </c:pt>
                <c:pt idx="4729">
                  <c:v>20389</c:v>
                </c:pt>
                <c:pt idx="4730">
                  <c:v>19752</c:v>
                </c:pt>
                <c:pt idx="4731">
                  <c:v>19522</c:v>
                </c:pt>
                <c:pt idx="4732">
                  <c:v>18948</c:v>
                </c:pt>
                <c:pt idx="4733">
                  <c:v>18374</c:v>
                </c:pt>
                <c:pt idx="4734">
                  <c:v>17799</c:v>
                </c:pt>
                <c:pt idx="4735">
                  <c:v>19504</c:v>
                </c:pt>
                <c:pt idx="4736">
                  <c:v>18930</c:v>
                </c:pt>
                <c:pt idx="4737">
                  <c:v>18357</c:v>
                </c:pt>
                <c:pt idx="4738">
                  <c:v>17783</c:v>
                </c:pt>
                <c:pt idx="4739">
                  <c:v>17209</c:v>
                </c:pt>
                <c:pt idx="4740">
                  <c:v>21813</c:v>
                </c:pt>
                <c:pt idx="4741">
                  <c:v>21172</c:v>
                </c:pt>
                <c:pt idx="4742">
                  <c:v>20530</c:v>
                </c:pt>
                <c:pt idx="4743">
                  <c:v>19889</c:v>
                </c:pt>
                <c:pt idx="4744">
                  <c:v>19247</c:v>
                </c:pt>
                <c:pt idx="4745">
                  <c:v>22286</c:v>
                </c:pt>
                <c:pt idx="4746">
                  <c:v>21631</c:v>
                </c:pt>
                <c:pt idx="4747">
                  <c:v>20975</c:v>
                </c:pt>
                <c:pt idx="4748">
                  <c:v>20320</c:v>
                </c:pt>
                <c:pt idx="4749">
                  <c:v>19664</c:v>
                </c:pt>
                <c:pt idx="4750">
                  <c:v>21763</c:v>
                </c:pt>
                <c:pt idx="4751">
                  <c:v>21123</c:v>
                </c:pt>
                <c:pt idx="4752">
                  <c:v>20483</c:v>
                </c:pt>
                <c:pt idx="4753">
                  <c:v>19842</c:v>
                </c:pt>
                <c:pt idx="4754">
                  <c:v>19202</c:v>
                </c:pt>
                <c:pt idx="4755">
                  <c:v>19792</c:v>
                </c:pt>
                <c:pt idx="4756">
                  <c:v>19210</c:v>
                </c:pt>
                <c:pt idx="4757">
                  <c:v>18628</c:v>
                </c:pt>
                <c:pt idx="4758">
                  <c:v>18046</c:v>
                </c:pt>
                <c:pt idx="4759">
                  <c:v>17464</c:v>
                </c:pt>
                <c:pt idx="4760">
                  <c:v>19504</c:v>
                </c:pt>
                <c:pt idx="4761">
                  <c:v>18930</c:v>
                </c:pt>
                <c:pt idx="4762">
                  <c:v>18357</c:v>
                </c:pt>
                <c:pt idx="4763">
                  <c:v>17783</c:v>
                </c:pt>
                <c:pt idx="4764">
                  <c:v>17209</c:v>
                </c:pt>
                <c:pt idx="4765">
                  <c:v>21813</c:v>
                </c:pt>
                <c:pt idx="4766">
                  <c:v>21172</c:v>
                </c:pt>
                <c:pt idx="4767">
                  <c:v>20530</c:v>
                </c:pt>
                <c:pt idx="4768">
                  <c:v>19889</c:v>
                </c:pt>
                <c:pt idx="4769">
                  <c:v>19247</c:v>
                </c:pt>
                <c:pt idx="4770">
                  <c:v>22286</c:v>
                </c:pt>
                <c:pt idx="4771">
                  <c:v>21631</c:v>
                </c:pt>
                <c:pt idx="4772">
                  <c:v>20975</c:v>
                </c:pt>
                <c:pt idx="4773">
                  <c:v>20320</c:v>
                </c:pt>
                <c:pt idx="4774">
                  <c:v>19664</c:v>
                </c:pt>
                <c:pt idx="4775">
                  <c:v>21763</c:v>
                </c:pt>
                <c:pt idx="4776">
                  <c:v>21123</c:v>
                </c:pt>
                <c:pt idx="4777">
                  <c:v>20483</c:v>
                </c:pt>
                <c:pt idx="4778">
                  <c:v>19842</c:v>
                </c:pt>
                <c:pt idx="4779">
                  <c:v>19202</c:v>
                </c:pt>
                <c:pt idx="4780">
                  <c:v>19792</c:v>
                </c:pt>
                <c:pt idx="4781">
                  <c:v>19210</c:v>
                </c:pt>
                <c:pt idx="4782">
                  <c:v>18628</c:v>
                </c:pt>
                <c:pt idx="4783">
                  <c:v>18046</c:v>
                </c:pt>
                <c:pt idx="4784">
                  <c:v>17464</c:v>
                </c:pt>
                <c:pt idx="4785">
                  <c:v>20009</c:v>
                </c:pt>
                <c:pt idx="4786">
                  <c:v>19421</c:v>
                </c:pt>
                <c:pt idx="4787">
                  <c:v>18832</c:v>
                </c:pt>
                <c:pt idx="4788">
                  <c:v>18244</c:v>
                </c:pt>
                <c:pt idx="4789">
                  <c:v>17655</c:v>
                </c:pt>
                <c:pt idx="4790">
                  <c:v>22276</c:v>
                </c:pt>
                <c:pt idx="4791">
                  <c:v>21621</c:v>
                </c:pt>
                <c:pt idx="4792">
                  <c:v>20966</c:v>
                </c:pt>
                <c:pt idx="4793">
                  <c:v>20310</c:v>
                </c:pt>
                <c:pt idx="4794">
                  <c:v>19655</c:v>
                </c:pt>
                <c:pt idx="4795">
                  <c:v>22435</c:v>
                </c:pt>
                <c:pt idx="4796">
                  <c:v>21775</c:v>
                </c:pt>
                <c:pt idx="4797">
                  <c:v>21115</c:v>
                </c:pt>
                <c:pt idx="4798">
                  <c:v>20456</c:v>
                </c:pt>
                <c:pt idx="4799">
                  <c:v>19796</c:v>
                </c:pt>
                <c:pt idx="4800">
                  <c:v>21556</c:v>
                </c:pt>
                <c:pt idx="4801">
                  <c:v>20922</c:v>
                </c:pt>
                <c:pt idx="4802">
                  <c:v>20288</c:v>
                </c:pt>
                <c:pt idx="4803">
                  <c:v>19654</c:v>
                </c:pt>
                <c:pt idx="4804">
                  <c:v>19020</c:v>
                </c:pt>
                <c:pt idx="4805">
                  <c:v>19243</c:v>
                </c:pt>
                <c:pt idx="4806">
                  <c:v>18677</c:v>
                </c:pt>
                <c:pt idx="4807">
                  <c:v>18111</c:v>
                </c:pt>
                <c:pt idx="4808">
                  <c:v>17545</c:v>
                </c:pt>
                <c:pt idx="4809">
                  <c:v>16979</c:v>
                </c:pt>
                <c:pt idx="4810">
                  <c:v>20509</c:v>
                </c:pt>
                <c:pt idx="4811">
                  <c:v>19905</c:v>
                </c:pt>
                <c:pt idx="4812">
                  <c:v>19302</c:v>
                </c:pt>
                <c:pt idx="4813">
                  <c:v>18699</c:v>
                </c:pt>
                <c:pt idx="4814">
                  <c:v>18096</c:v>
                </c:pt>
                <c:pt idx="4815">
                  <c:v>17493</c:v>
                </c:pt>
                <c:pt idx="4816">
                  <c:v>22945</c:v>
                </c:pt>
                <c:pt idx="4817">
                  <c:v>22270</c:v>
                </c:pt>
                <c:pt idx="4818">
                  <c:v>21595</c:v>
                </c:pt>
                <c:pt idx="4819">
                  <c:v>20920</c:v>
                </c:pt>
                <c:pt idx="4820">
                  <c:v>20245</c:v>
                </c:pt>
                <c:pt idx="4821">
                  <c:v>19570</c:v>
                </c:pt>
                <c:pt idx="4822">
                  <c:v>22785</c:v>
                </c:pt>
                <c:pt idx="4823">
                  <c:v>22115</c:v>
                </c:pt>
                <c:pt idx="4824">
                  <c:v>21445</c:v>
                </c:pt>
                <c:pt idx="4825">
                  <c:v>20774</c:v>
                </c:pt>
                <c:pt idx="4826">
                  <c:v>20104</c:v>
                </c:pt>
                <c:pt idx="4827">
                  <c:v>19434</c:v>
                </c:pt>
                <c:pt idx="4828">
                  <c:v>21507</c:v>
                </c:pt>
                <c:pt idx="4829">
                  <c:v>20875</c:v>
                </c:pt>
                <c:pt idx="4830">
                  <c:v>20242</c:v>
                </c:pt>
                <c:pt idx="4831">
                  <c:v>19610</c:v>
                </c:pt>
                <c:pt idx="4832">
                  <c:v>18977</c:v>
                </c:pt>
                <c:pt idx="4833">
                  <c:v>18345</c:v>
                </c:pt>
                <c:pt idx="4834">
                  <c:v>18660</c:v>
                </c:pt>
                <c:pt idx="4835">
                  <c:v>18111</c:v>
                </c:pt>
                <c:pt idx="4836">
                  <c:v>17562</c:v>
                </c:pt>
                <c:pt idx="4837">
                  <c:v>17014</c:v>
                </c:pt>
                <c:pt idx="4838">
                  <c:v>16465</c:v>
                </c:pt>
                <c:pt idx="4839">
                  <c:v>15916</c:v>
                </c:pt>
                <c:pt idx="4840">
                  <c:v>22905</c:v>
                </c:pt>
                <c:pt idx="4841">
                  <c:v>22251</c:v>
                </c:pt>
                <c:pt idx="4842">
                  <c:v>21596</c:v>
                </c:pt>
                <c:pt idx="4843">
                  <c:v>20942</c:v>
                </c:pt>
                <c:pt idx="4844">
                  <c:v>25403</c:v>
                </c:pt>
                <c:pt idx="4845">
                  <c:v>24677</c:v>
                </c:pt>
                <c:pt idx="4846">
                  <c:v>23951</c:v>
                </c:pt>
                <c:pt idx="4847">
                  <c:v>23225</c:v>
                </c:pt>
                <c:pt idx="4848">
                  <c:v>25766</c:v>
                </c:pt>
                <c:pt idx="4849">
                  <c:v>25030</c:v>
                </c:pt>
                <c:pt idx="4850">
                  <c:v>24294</c:v>
                </c:pt>
                <c:pt idx="4851">
                  <c:v>23558</c:v>
                </c:pt>
                <c:pt idx="4852">
                  <c:v>25088</c:v>
                </c:pt>
                <c:pt idx="4853">
                  <c:v>24372</c:v>
                </c:pt>
                <c:pt idx="4854">
                  <c:v>23655</c:v>
                </c:pt>
                <c:pt idx="4855">
                  <c:v>22938</c:v>
                </c:pt>
                <c:pt idx="4856">
                  <c:v>22772</c:v>
                </c:pt>
                <c:pt idx="4857">
                  <c:v>22121</c:v>
                </c:pt>
                <c:pt idx="4858">
                  <c:v>21471</c:v>
                </c:pt>
                <c:pt idx="4859">
                  <c:v>20820</c:v>
                </c:pt>
                <c:pt idx="4860">
                  <c:v>22175</c:v>
                </c:pt>
                <c:pt idx="4861">
                  <c:v>21523</c:v>
                </c:pt>
                <c:pt idx="4862">
                  <c:v>20871</c:v>
                </c:pt>
                <c:pt idx="4863">
                  <c:v>20219</c:v>
                </c:pt>
                <c:pt idx="4864">
                  <c:v>19566</c:v>
                </c:pt>
                <c:pt idx="4865">
                  <c:v>24561</c:v>
                </c:pt>
                <c:pt idx="4866">
                  <c:v>23838</c:v>
                </c:pt>
                <c:pt idx="4867">
                  <c:v>23116</c:v>
                </c:pt>
                <c:pt idx="4868">
                  <c:v>22394</c:v>
                </c:pt>
                <c:pt idx="4869">
                  <c:v>21671</c:v>
                </c:pt>
                <c:pt idx="4870">
                  <c:v>24981</c:v>
                </c:pt>
                <c:pt idx="4871">
                  <c:v>24246</c:v>
                </c:pt>
                <c:pt idx="4872">
                  <c:v>23511</c:v>
                </c:pt>
                <c:pt idx="4873">
                  <c:v>22777</c:v>
                </c:pt>
                <c:pt idx="4874">
                  <c:v>22042</c:v>
                </c:pt>
                <c:pt idx="4875">
                  <c:v>24425</c:v>
                </c:pt>
                <c:pt idx="4876">
                  <c:v>23706</c:v>
                </c:pt>
                <c:pt idx="4877">
                  <c:v>22988</c:v>
                </c:pt>
                <c:pt idx="4878">
                  <c:v>22270</c:v>
                </c:pt>
                <c:pt idx="4879">
                  <c:v>21551</c:v>
                </c:pt>
                <c:pt idx="4880">
                  <c:v>22307</c:v>
                </c:pt>
                <c:pt idx="4881">
                  <c:v>21651</c:v>
                </c:pt>
                <c:pt idx="4882">
                  <c:v>20995</c:v>
                </c:pt>
                <c:pt idx="4883">
                  <c:v>20339</c:v>
                </c:pt>
                <c:pt idx="4884">
                  <c:v>19683</c:v>
                </c:pt>
                <c:pt idx="4885">
                  <c:v>22175</c:v>
                </c:pt>
                <c:pt idx="4886">
                  <c:v>21523</c:v>
                </c:pt>
                <c:pt idx="4887">
                  <c:v>20871</c:v>
                </c:pt>
                <c:pt idx="4888">
                  <c:v>20219</c:v>
                </c:pt>
                <c:pt idx="4889">
                  <c:v>19566</c:v>
                </c:pt>
                <c:pt idx="4890">
                  <c:v>24561</c:v>
                </c:pt>
                <c:pt idx="4891">
                  <c:v>23838</c:v>
                </c:pt>
                <c:pt idx="4892">
                  <c:v>23116</c:v>
                </c:pt>
                <c:pt idx="4893">
                  <c:v>22394</c:v>
                </c:pt>
                <c:pt idx="4894">
                  <c:v>21671</c:v>
                </c:pt>
                <c:pt idx="4895">
                  <c:v>24981</c:v>
                </c:pt>
                <c:pt idx="4896">
                  <c:v>24246</c:v>
                </c:pt>
                <c:pt idx="4897">
                  <c:v>23511</c:v>
                </c:pt>
                <c:pt idx="4898">
                  <c:v>22777</c:v>
                </c:pt>
                <c:pt idx="4899">
                  <c:v>22042</c:v>
                </c:pt>
                <c:pt idx="4900">
                  <c:v>24425</c:v>
                </c:pt>
                <c:pt idx="4901">
                  <c:v>23706</c:v>
                </c:pt>
                <c:pt idx="4902">
                  <c:v>22988</c:v>
                </c:pt>
                <c:pt idx="4903">
                  <c:v>22270</c:v>
                </c:pt>
                <c:pt idx="4904">
                  <c:v>21551</c:v>
                </c:pt>
                <c:pt idx="4905">
                  <c:v>22307</c:v>
                </c:pt>
                <c:pt idx="4906">
                  <c:v>21651</c:v>
                </c:pt>
                <c:pt idx="4907">
                  <c:v>20995</c:v>
                </c:pt>
                <c:pt idx="4908">
                  <c:v>20339</c:v>
                </c:pt>
                <c:pt idx="4909">
                  <c:v>19683</c:v>
                </c:pt>
                <c:pt idx="4910">
                  <c:v>23752</c:v>
                </c:pt>
                <c:pt idx="4911">
                  <c:v>23053</c:v>
                </c:pt>
                <c:pt idx="4912">
                  <c:v>22354</c:v>
                </c:pt>
                <c:pt idx="4913">
                  <c:v>21656</c:v>
                </c:pt>
                <c:pt idx="4914">
                  <c:v>20957</c:v>
                </c:pt>
                <c:pt idx="4915">
                  <c:v>20259</c:v>
                </c:pt>
                <c:pt idx="4916">
                  <c:v>19560</c:v>
                </c:pt>
                <c:pt idx="4917">
                  <c:v>18862</c:v>
                </c:pt>
                <c:pt idx="4918">
                  <c:v>18163</c:v>
                </c:pt>
                <c:pt idx="4919">
                  <c:v>17464</c:v>
                </c:pt>
                <c:pt idx="4920">
                  <c:v>16766</c:v>
                </c:pt>
                <c:pt idx="4921">
                  <c:v>26122</c:v>
                </c:pt>
                <c:pt idx="4922">
                  <c:v>25353</c:v>
                </c:pt>
                <c:pt idx="4923">
                  <c:v>24585</c:v>
                </c:pt>
                <c:pt idx="4924">
                  <c:v>23817</c:v>
                </c:pt>
                <c:pt idx="4925">
                  <c:v>23048</c:v>
                </c:pt>
                <c:pt idx="4926">
                  <c:v>22280</c:v>
                </c:pt>
                <c:pt idx="4927">
                  <c:v>21512</c:v>
                </c:pt>
                <c:pt idx="4928">
                  <c:v>20744</c:v>
                </c:pt>
                <c:pt idx="4929">
                  <c:v>19975</c:v>
                </c:pt>
                <c:pt idx="4930">
                  <c:v>19207</c:v>
                </c:pt>
                <c:pt idx="4931">
                  <c:v>18439</c:v>
                </c:pt>
                <c:pt idx="4932">
                  <c:v>25615</c:v>
                </c:pt>
                <c:pt idx="4933">
                  <c:v>24861</c:v>
                </c:pt>
                <c:pt idx="4934">
                  <c:v>24108</c:v>
                </c:pt>
                <c:pt idx="4935">
                  <c:v>23354</c:v>
                </c:pt>
                <c:pt idx="4936">
                  <c:v>22601</c:v>
                </c:pt>
                <c:pt idx="4937">
                  <c:v>21848</c:v>
                </c:pt>
                <c:pt idx="4938">
                  <c:v>21094</c:v>
                </c:pt>
                <c:pt idx="4939">
                  <c:v>20341</c:v>
                </c:pt>
                <c:pt idx="4940">
                  <c:v>19588</c:v>
                </c:pt>
                <c:pt idx="4941">
                  <c:v>18834</c:v>
                </c:pt>
                <c:pt idx="4942">
                  <c:v>18081</c:v>
                </c:pt>
                <c:pt idx="4943">
                  <c:v>24006</c:v>
                </c:pt>
                <c:pt idx="4944">
                  <c:v>23300</c:v>
                </c:pt>
                <c:pt idx="4945">
                  <c:v>22593</c:v>
                </c:pt>
                <c:pt idx="4946">
                  <c:v>21887</c:v>
                </c:pt>
                <c:pt idx="4947">
                  <c:v>21181</c:v>
                </c:pt>
                <c:pt idx="4948">
                  <c:v>20475</c:v>
                </c:pt>
                <c:pt idx="4949">
                  <c:v>19769</c:v>
                </c:pt>
                <c:pt idx="4950">
                  <c:v>19063</c:v>
                </c:pt>
                <c:pt idx="4951">
                  <c:v>18357</c:v>
                </c:pt>
                <c:pt idx="4952">
                  <c:v>17651</c:v>
                </c:pt>
                <c:pt idx="4953">
                  <c:v>16945</c:v>
                </c:pt>
                <c:pt idx="4954">
                  <c:v>20745</c:v>
                </c:pt>
                <c:pt idx="4955">
                  <c:v>20135</c:v>
                </c:pt>
                <c:pt idx="4956">
                  <c:v>19525</c:v>
                </c:pt>
                <c:pt idx="4957">
                  <c:v>18914</c:v>
                </c:pt>
                <c:pt idx="4958">
                  <c:v>18304</c:v>
                </c:pt>
                <c:pt idx="4959">
                  <c:v>17694</c:v>
                </c:pt>
                <c:pt idx="4960">
                  <c:v>17084</c:v>
                </c:pt>
                <c:pt idx="4961">
                  <c:v>16474</c:v>
                </c:pt>
                <c:pt idx="4962">
                  <c:v>15864</c:v>
                </c:pt>
                <c:pt idx="4963">
                  <c:v>15254</c:v>
                </c:pt>
                <c:pt idx="4964">
                  <c:v>14643</c:v>
                </c:pt>
                <c:pt idx="4965">
                  <c:v>23021</c:v>
                </c:pt>
                <c:pt idx="4966">
                  <c:v>22323</c:v>
                </c:pt>
                <c:pt idx="4967">
                  <c:v>21625</c:v>
                </c:pt>
                <c:pt idx="4968">
                  <c:v>20928</c:v>
                </c:pt>
                <c:pt idx="4969">
                  <c:v>20230</c:v>
                </c:pt>
                <c:pt idx="4970">
                  <c:v>19533</c:v>
                </c:pt>
                <c:pt idx="4971">
                  <c:v>18835</c:v>
                </c:pt>
                <c:pt idx="4972">
                  <c:v>18137</c:v>
                </c:pt>
                <c:pt idx="4973">
                  <c:v>17440</c:v>
                </c:pt>
                <c:pt idx="4974">
                  <c:v>16742</c:v>
                </c:pt>
                <c:pt idx="4975">
                  <c:v>16045</c:v>
                </c:pt>
                <c:pt idx="4976">
                  <c:v>15347</c:v>
                </c:pt>
                <c:pt idx="4977">
                  <c:v>14649</c:v>
                </c:pt>
                <c:pt idx="4978">
                  <c:v>13254</c:v>
                </c:pt>
                <c:pt idx="4979">
                  <c:v>11859</c:v>
                </c:pt>
                <c:pt idx="4980">
                  <c:v>25432</c:v>
                </c:pt>
                <c:pt idx="4981">
                  <c:v>24662</c:v>
                </c:pt>
                <c:pt idx="4982">
                  <c:v>23891</c:v>
                </c:pt>
                <c:pt idx="4983">
                  <c:v>23120</c:v>
                </c:pt>
                <c:pt idx="4984">
                  <c:v>22350</c:v>
                </c:pt>
                <c:pt idx="4985">
                  <c:v>21579</c:v>
                </c:pt>
                <c:pt idx="4986">
                  <c:v>20808</c:v>
                </c:pt>
                <c:pt idx="4987">
                  <c:v>20038</c:v>
                </c:pt>
                <c:pt idx="4988">
                  <c:v>19267</c:v>
                </c:pt>
                <c:pt idx="4989">
                  <c:v>18496</c:v>
                </c:pt>
                <c:pt idx="4990">
                  <c:v>17726</c:v>
                </c:pt>
                <c:pt idx="4991">
                  <c:v>16955</c:v>
                </c:pt>
                <c:pt idx="4992">
                  <c:v>16184</c:v>
                </c:pt>
                <c:pt idx="4993">
                  <c:v>14643</c:v>
                </c:pt>
                <c:pt idx="4994">
                  <c:v>13101</c:v>
                </c:pt>
                <c:pt idx="4995">
                  <c:v>25026</c:v>
                </c:pt>
                <c:pt idx="4996">
                  <c:v>24267</c:v>
                </c:pt>
                <c:pt idx="4997">
                  <c:v>23509</c:v>
                </c:pt>
                <c:pt idx="4998">
                  <c:v>22751</c:v>
                </c:pt>
                <c:pt idx="4999">
                  <c:v>21992</c:v>
                </c:pt>
                <c:pt idx="5000">
                  <c:v>21234</c:v>
                </c:pt>
                <c:pt idx="5001">
                  <c:v>20475</c:v>
                </c:pt>
                <c:pt idx="5002">
                  <c:v>19717</c:v>
                </c:pt>
                <c:pt idx="5003">
                  <c:v>18959</c:v>
                </c:pt>
                <c:pt idx="5004">
                  <c:v>18200</c:v>
                </c:pt>
                <c:pt idx="5005">
                  <c:v>17442</c:v>
                </c:pt>
                <c:pt idx="5006">
                  <c:v>16684</c:v>
                </c:pt>
                <c:pt idx="5007">
                  <c:v>15925</c:v>
                </c:pt>
                <c:pt idx="5008">
                  <c:v>14409</c:v>
                </c:pt>
                <c:pt idx="5009">
                  <c:v>12892</c:v>
                </c:pt>
                <c:pt idx="5010">
                  <c:v>23542</c:v>
                </c:pt>
                <c:pt idx="5011">
                  <c:v>22828</c:v>
                </c:pt>
                <c:pt idx="5012">
                  <c:v>22115</c:v>
                </c:pt>
                <c:pt idx="5013">
                  <c:v>21402</c:v>
                </c:pt>
                <c:pt idx="5014">
                  <c:v>20688</c:v>
                </c:pt>
                <c:pt idx="5015">
                  <c:v>19975</c:v>
                </c:pt>
                <c:pt idx="5016">
                  <c:v>19261</c:v>
                </c:pt>
                <c:pt idx="5017">
                  <c:v>18548</c:v>
                </c:pt>
                <c:pt idx="5018">
                  <c:v>17835</c:v>
                </c:pt>
                <c:pt idx="5019">
                  <c:v>17121</c:v>
                </c:pt>
                <c:pt idx="5020">
                  <c:v>16408</c:v>
                </c:pt>
                <c:pt idx="5021">
                  <c:v>15695</c:v>
                </c:pt>
                <c:pt idx="5022">
                  <c:v>14981</c:v>
                </c:pt>
                <c:pt idx="5023">
                  <c:v>13554</c:v>
                </c:pt>
                <c:pt idx="5024">
                  <c:v>12128</c:v>
                </c:pt>
                <c:pt idx="5025">
                  <c:v>20385</c:v>
                </c:pt>
                <c:pt idx="5026">
                  <c:v>19768</c:v>
                </c:pt>
                <c:pt idx="5027">
                  <c:v>19150</c:v>
                </c:pt>
                <c:pt idx="5028">
                  <c:v>18532</c:v>
                </c:pt>
                <c:pt idx="5029">
                  <c:v>17914</c:v>
                </c:pt>
                <c:pt idx="5030">
                  <c:v>17297</c:v>
                </c:pt>
                <c:pt idx="5031">
                  <c:v>16679</c:v>
                </c:pt>
                <c:pt idx="5032">
                  <c:v>16061</c:v>
                </c:pt>
                <c:pt idx="5033">
                  <c:v>15443</c:v>
                </c:pt>
                <c:pt idx="5034">
                  <c:v>14826</c:v>
                </c:pt>
                <c:pt idx="5035">
                  <c:v>14208</c:v>
                </c:pt>
                <c:pt idx="5036">
                  <c:v>13590</c:v>
                </c:pt>
                <c:pt idx="5037">
                  <c:v>12972</c:v>
                </c:pt>
                <c:pt idx="5038">
                  <c:v>11737</c:v>
                </c:pt>
                <c:pt idx="5039">
                  <c:v>10502</c:v>
                </c:pt>
                <c:pt idx="5040">
                  <c:v>23452</c:v>
                </c:pt>
                <c:pt idx="5041">
                  <c:v>22763</c:v>
                </c:pt>
                <c:pt idx="5042">
                  <c:v>22073</c:v>
                </c:pt>
                <c:pt idx="5043">
                  <c:v>21383</c:v>
                </c:pt>
                <c:pt idx="5044">
                  <c:v>20693</c:v>
                </c:pt>
                <c:pt idx="5045">
                  <c:v>20004</c:v>
                </c:pt>
                <c:pt idx="5046">
                  <c:v>19314</c:v>
                </c:pt>
                <c:pt idx="5047">
                  <c:v>18624</c:v>
                </c:pt>
                <c:pt idx="5048">
                  <c:v>17934</c:v>
                </c:pt>
                <c:pt idx="5049">
                  <c:v>17244</c:v>
                </c:pt>
                <c:pt idx="5050">
                  <c:v>16555</c:v>
                </c:pt>
                <c:pt idx="5051">
                  <c:v>26086</c:v>
                </c:pt>
                <c:pt idx="5052">
                  <c:v>25319</c:v>
                </c:pt>
                <c:pt idx="5053">
                  <c:v>24551</c:v>
                </c:pt>
                <c:pt idx="5054">
                  <c:v>23784</c:v>
                </c:pt>
                <c:pt idx="5055">
                  <c:v>23017</c:v>
                </c:pt>
                <c:pt idx="5056">
                  <c:v>22250</c:v>
                </c:pt>
                <c:pt idx="5057">
                  <c:v>21482</c:v>
                </c:pt>
                <c:pt idx="5058">
                  <c:v>20715</c:v>
                </c:pt>
                <c:pt idx="5059">
                  <c:v>19948</c:v>
                </c:pt>
                <c:pt idx="5060">
                  <c:v>19181</c:v>
                </c:pt>
                <c:pt idx="5061">
                  <c:v>18413</c:v>
                </c:pt>
                <c:pt idx="5062">
                  <c:v>25764</c:v>
                </c:pt>
                <c:pt idx="5063">
                  <c:v>25006</c:v>
                </c:pt>
                <c:pt idx="5064">
                  <c:v>24248</c:v>
                </c:pt>
                <c:pt idx="5065">
                  <c:v>23490</c:v>
                </c:pt>
                <c:pt idx="5066">
                  <c:v>22733</c:v>
                </c:pt>
                <c:pt idx="5067">
                  <c:v>21975</c:v>
                </c:pt>
                <c:pt idx="5068">
                  <c:v>21217</c:v>
                </c:pt>
                <c:pt idx="5069">
                  <c:v>20459</c:v>
                </c:pt>
                <c:pt idx="5070">
                  <c:v>19702</c:v>
                </c:pt>
                <c:pt idx="5071">
                  <c:v>18944</c:v>
                </c:pt>
                <c:pt idx="5072">
                  <c:v>18186</c:v>
                </c:pt>
                <c:pt idx="5073">
                  <c:v>24292</c:v>
                </c:pt>
                <c:pt idx="5074">
                  <c:v>23578</c:v>
                </c:pt>
                <c:pt idx="5075">
                  <c:v>22863</c:v>
                </c:pt>
                <c:pt idx="5076">
                  <c:v>22149</c:v>
                </c:pt>
                <c:pt idx="5077">
                  <c:v>21434</c:v>
                </c:pt>
                <c:pt idx="5078">
                  <c:v>20720</c:v>
                </c:pt>
                <c:pt idx="5079">
                  <c:v>20005</c:v>
                </c:pt>
                <c:pt idx="5080">
                  <c:v>19291</c:v>
                </c:pt>
                <c:pt idx="5081">
                  <c:v>18576</c:v>
                </c:pt>
                <c:pt idx="5082">
                  <c:v>17862</c:v>
                </c:pt>
                <c:pt idx="5083">
                  <c:v>17147</c:v>
                </c:pt>
                <c:pt idx="5084">
                  <c:v>21027</c:v>
                </c:pt>
                <c:pt idx="5085">
                  <c:v>20409</c:v>
                </c:pt>
                <c:pt idx="5086">
                  <c:v>19790</c:v>
                </c:pt>
                <c:pt idx="5087">
                  <c:v>19172</c:v>
                </c:pt>
                <c:pt idx="5088">
                  <c:v>18553</c:v>
                </c:pt>
                <c:pt idx="5089">
                  <c:v>17935</c:v>
                </c:pt>
                <c:pt idx="5090">
                  <c:v>17317</c:v>
                </c:pt>
                <c:pt idx="5091">
                  <c:v>16698</c:v>
                </c:pt>
                <c:pt idx="5092">
                  <c:v>16080</c:v>
                </c:pt>
                <c:pt idx="5093">
                  <c:v>15461</c:v>
                </c:pt>
                <c:pt idx="5094">
                  <c:v>14843</c:v>
                </c:pt>
                <c:pt idx="5095">
                  <c:v>22074</c:v>
                </c:pt>
                <c:pt idx="5096">
                  <c:v>21384</c:v>
                </c:pt>
                <c:pt idx="5097">
                  <c:v>20694</c:v>
                </c:pt>
                <c:pt idx="5098">
                  <c:v>20005</c:v>
                </c:pt>
                <c:pt idx="5099">
                  <c:v>19315</c:v>
                </c:pt>
                <c:pt idx="5100">
                  <c:v>18625</c:v>
                </c:pt>
                <c:pt idx="5101">
                  <c:v>17935</c:v>
                </c:pt>
                <c:pt idx="5102">
                  <c:v>17245</c:v>
                </c:pt>
                <c:pt idx="5103">
                  <c:v>16556</c:v>
                </c:pt>
                <c:pt idx="5104">
                  <c:v>15866</c:v>
                </c:pt>
                <c:pt idx="5105">
                  <c:v>15176</c:v>
                </c:pt>
                <c:pt idx="5106">
                  <c:v>14486</c:v>
                </c:pt>
                <c:pt idx="5107">
                  <c:v>13106</c:v>
                </c:pt>
                <c:pt idx="5108">
                  <c:v>12417</c:v>
                </c:pt>
                <c:pt idx="5109">
                  <c:v>11727</c:v>
                </c:pt>
                <c:pt idx="5110">
                  <c:v>9657</c:v>
                </c:pt>
                <c:pt idx="5111">
                  <c:v>24597</c:v>
                </c:pt>
                <c:pt idx="5112">
                  <c:v>23829</c:v>
                </c:pt>
                <c:pt idx="5113">
                  <c:v>23060</c:v>
                </c:pt>
                <c:pt idx="5114">
                  <c:v>22291</c:v>
                </c:pt>
                <c:pt idx="5115">
                  <c:v>21523</c:v>
                </c:pt>
                <c:pt idx="5116">
                  <c:v>20754</c:v>
                </c:pt>
                <c:pt idx="5117">
                  <c:v>19985</c:v>
                </c:pt>
                <c:pt idx="5118">
                  <c:v>19217</c:v>
                </c:pt>
                <c:pt idx="5119">
                  <c:v>18448</c:v>
                </c:pt>
                <c:pt idx="5120">
                  <c:v>17679</c:v>
                </c:pt>
                <c:pt idx="5121">
                  <c:v>16911</c:v>
                </c:pt>
                <c:pt idx="5122">
                  <c:v>16142</c:v>
                </c:pt>
                <c:pt idx="5123">
                  <c:v>14605</c:v>
                </c:pt>
                <c:pt idx="5124">
                  <c:v>13836</c:v>
                </c:pt>
                <c:pt idx="5125">
                  <c:v>13067</c:v>
                </c:pt>
                <c:pt idx="5126">
                  <c:v>10761</c:v>
                </c:pt>
                <c:pt idx="5127">
                  <c:v>24365</c:v>
                </c:pt>
                <c:pt idx="5128">
                  <c:v>23604</c:v>
                </c:pt>
                <c:pt idx="5129">
                  <c:v>22842</c:v>
                </c:pt>
                <c:pt idx="5130">
                  <c:v>22081</c:v>
                </c:pt>
                <c:pt idx="5131">
                  <c:v>21319</c:v>
                </c:pt>
                <c:pt idx="5132">
                  <c:v>20558</c:v>
                </c:pt>
                <c:pt idx="5133">
                  <c:v>19797</c:v>
                </c:pt>
                <c:pt idx="5134">
                  <c:v>19035</c:v>
                </c:pt>
                <c:pt idx="5135">
                  <c:v>18274</c:v>
                </c:pt>
                <c:pt idx="5136">
                  <c:v>17512</c:v>
                </c:pt>
                <c:pt idx="5137">
                  <c:v>16751</c:v>
                </c:pt>
                <c:pt idx="5138">
                  <c:v>15990</c:v>
                </c:pt>
                <c:pt idx="5139">
                  <c:v>14467</c:v>
                </c:pt>
                <c:pt idx="5140">
                  <c:v>13705</c:v>
                </c:pt>
                <c:pt idx="5141">
                  <c:v>12944</c:v>
                </c:pt>
                <c:pt idx="5142">
                  <c:v>10660</c:v>
                </c:pt>
                <c:pt idx="5143">
                  <c:v>23065</c:v>
                </c:pt>
                <c:pt idx="5144">
                  <c:v>22344</c:v>
                </c:pt>
                <c:pt idx="5145">
                  <c:v>21623</c:v>
                </c:pt>
                <c:pt idx="5146">
                  <c:v>20902</c:v>
                </c:pt>
                <c:pt idx="5147">
                  <c:v>20182</c:v>
                </c:pt>
                <c:pt idx="5148">
                  <c:v>19461</c:v>
                </c:pt>
                <c:pt idx="5149">
                  <c:v>18740</c:v>
                </c:pt>
                <c:pt idx="5150">
                  <c:v>18019</c:v>
                </c:pt>
                <c:pt idx="5151">
                  <c:v>17298</c:v>
                </c:pt>
                <c:pt idx="5152">
                  <c:v>16578</c:v>
                </c:pt>
                <c:pt idx="5153">
                  <c:v>15857</c:v>
                </c:pt>
                <c:pt idx="5154">
                  <c:v>15136</c:v>
                </c:pt>
                <c:pt idx="5155">
                  <c:v>13695</c:v>
                </c:pt>
                <c:pt idx="5156">
                  <c:v>12974</c:v>
                </c:pt>
                <c:pt idx="5157">
                  <c:v>12253</c:v>
                </c:pt>
                <c:pt idx="5158">
                  <c:v>10091</c:v>
                </c:pt>
                <c:pt idx="5159">
                  <c:v>20044</c:v>
                </c:pt>
                <c:pt idx="5160">
                  <c:v>19418</c:v>
                </c:pt>
                <c:pt idx="5161">
                  <c:v>18791</c:v>
                </c:pt>
                <c:pt idx="5162">
                  <c:v>18165</c:v>
                </c:pt>
                <c:pt idx="5163">
                  <c:v>17538</c:v>
                </c:pt>
                <c:pt idx="5164">
                  <c:v>16912</c:v>
                </c:pt>
                <c:pt idx="5165">
                  <c:v>16286</c:v>
                </c:pt>
                <c:pt idx="5166">
                  <c:v>15659</c:v>
                </c:pt>
                <c:pt idx="5167">
                  <c:v>15033</c:v>
                </c:pt>
                <c:pt idx="5168">
                  <c:v>14407</c:v>
                </c:pt>
                <c:pt idx="5169">
                  <c:v>13780</c:v>
                </c:pt>
                <c:pt idx="5170">
                  <c:v>13154</c:v>
                </c:pt>
                <c:pt idx="5171">
                  <c:v>11901</c:v>
                </c:pt>
                <c:pt idx="5172">
                  <c:v>11275</c:v>
                </c:pt>
                <c:pt idx="5173">
                  <c:v>10648</c:v>
                </c:pt>
                <c:pt idx="5174">
                  <c:v>8769</c:v>
                </c:pt>
                <c:pt idx="5175">
                  <c:v>23280</c:v>
                </c:pt>
                <c:pt idx="5176">
                  <c:v>22596</c:v>
                </c:pt>
                <c:pt idx="5177">
                  <c:v>21911</c:v>
                </c:pt>
                <c:pt idx="5178">
                  <c:v>21226</c:v>
                </c:pt>
                <c:pt idx="5179">
                  <c:v>20542</c:v>
                </c:pt>
                <c:pt idx="5180">
                  <c:v>25595</c:v>
                </c:pt>
                <c:pt idx="5181">
                  <c:v>24842</c:v>
                </c:pt>
                <c:pt idx="5182">
                  <c:v>24089</c:v>
                </c:pt>
                <c:pt idx="5183">
                  <c:v>23337</c:v>
                </c:pt>
                <c:pt idx="5184">
                  <c:v>22584</c:v>
                </c:pt>
                <c:pt idx="5185">
                  <c:v>25279</c:v>
                </c:pt>
                <c:pt idx="5186">
                  <c:v>24536</c:v>
                </c:pt>
                <c:pt idx="5187">
                  <c:v>23792</c:v>
                </c:pt>
                <c:pt idx="5188">
                  <c:v>23049</c:v>
                </c:pt>
                <c:pt idx="5189">
                  <c:v>22305</c:v>
                </c:pt>
                <c:pt idx="5190">
                  <c:v>23865</c:v>
                </c:pt>
                <c:pt idx="5191">
                  <c:v>23163</c:v>
                </c:pt>
                <c:pt idx="5192">
                  <c:v>22461</c:v>
                </c:pt>
                <c:pt idx="5193">
                  <c:v>21759</c:v>
                </c:pt>
                <c:pt idx="5194">
                  <c:v>21057</c:v>
                </c:pt>
                <c:pt idx="5195">
                  <c:v>20861</c:v>
                </c:pt>
                <c:pt idx="5196">
                  <c:v>20247</c:v>
                </c:pt>
                <c:pt idx="5197">
                  <c:v>19634</c:v>
                </c:pt>
                <c:pt idx="5198">
                  <c:v>19020</c:v>
                </c:pt>
                <c:pt idx="5199">
                  <c:v>18407</c:v>
                </c:pt>
                <c:pt idx="5200">
                  <c:v>23019</c:v>
                </c:pt>
                <c:pt idx="5201">
                  <c:v>22322</c:v>
                </c:pt>
                <c:pt idx="5202">
                  <c:v>21624</c:v>
                </c:pt>
                <c:pt idx="5203">
                  <c:v>20926</c:v>
                </c:pt>
                <c:pt idx="5204">
                  <c:v>20229</c:v>
                </c:pt>
                <c:pt idx="5205">
                  <c:v>19531</c:v>
                </c:pt>
                <c:pt idx="5206">
                  <c:v>18834</c:v>
                </c:pt>
                <c:pt idx="5207">
                  <c:v>18136</c:v>
                </c:pt>
                <c:pt idx="5208">
                  <c:v>17439</c:v>
                </c:pt>
                <c:pt idx="5209">
                  <c:v>16741</c:v>
                </c:pt>
                <c:pt idx="5210">
                  <c:v>25152</c:v>
                </c:pt>
                <c:pt idx="5211">
                  <c:v>24390</c:v>
                </c:pt>
                <c:pt idx="5212">
                  <c:v>23628</c:v>
                </c:pt>
                <c:pt idx="5213">
                  <c:v>22865</c:v>
                </c:pt>
                <c:pt idx="5214">
                  <c:v>22103</c:v>
                </c:pt>
                <c:pt idx="5215">
                  <c:v>21341</c:v>
                </c:pt>
                <c:pt idx="5216">
                  <c:v>20579</c:v>
                </c:pt>
                <c:pt idx="5217">
                  <c:v>19817</c:v>
                </c:pt>
                <c:pt idx="5218">
                  <c:v>19054</c:v>
                </c:pt>
                <c:pt idx="5219">
                  <c:v>18292</c:v>
                </c:pt>
                <c:pt idx="5220">
                  <c:v>24658</c:v>
                </c:pt>
                <c:pt idx="5221">
                  <c:v>23910</c:v>
                </c:pt>
                <c:pt idx="5222">
                  <c:v>23163</c:v>
                </c:pt>
                <c:pt idx="5223">
                  <c:v>22416</c:v>
                </c:pt>
                <c:pt idx="5224">
                  <c:v>21669</c:v>
                </c:pt>
                <c:pt idx="5225">
                  <c:v>20922</c:v>
                </c:pt>
                <c:pt idx="5226">
                  <c:v>20174</c:v>
                </c:pt>
                <c:pt idx="5227">
                  <c:v>19427</c:v>
                </c:pt>
                <c:pt idx="5228">
                  <c:v>18680</c:v>
                </c:pt>
                <c:pt idx="5229">
                  <c:v>17933</c:v>
                </c:pt>
                <c:pt idx="5230">
                  <c:v>23132</c:v>
                </c:pt>
                <c:pt idx="5231">
                  <c:v>22432</c:v>
                </c:pt>
                <c:pt idx="5232">
                  <c:v>21731</c:v>
                </c:pt>
                <c:pt idx="5233">
                  <c:v>21030</c:v>
                </c:pt>
                <c:pt idx="5234">
                  <c:v>20329</c:v>
                </c:pt>
                <c:pt idx="5235">
                  <c:v>19628</c:v>
                </c:pt>
                <c:pt idx="5236">
                  <c:v>18927</c:v>
                </c:pt>
                <c:pt idx="5237">
                  <c:v>18226</c:v>
                </c:pt>
                <c:pt idx="5238">
                  <c:v>17525</c:v>
                </c:pt>
                <c:pt idx="5239">
                  <c:v>16824</c:v>
                </c:pt>
                <c:pt idx="5240">
                  <c:v>20095</c:v>
                </c:pt>
                <c:pt idx="5241">
                  <c:v>19486</c:v>
                </c:pt>
                <c:pt idx="5242">
                  <c:v>18877</c:v>
                </c:pt>
                <c:pt idx="5243">
                  <c:v>18268</c:v>
                </c:pt>
                <c:pt idx="5244">
                  <c:v>17659</c:v>
                </c:pt>
                <c:pt idx="5245">
                  <c:v>17050</c:v>
                </c:pt>
                <c:pt idx="5246">
                  <c:v>16441</c:v>
                </c:pt>
                <c:pt idx="5247">
                  <c:v>15832</c:v>
                </c:pt>
                <c:pt idx="5248">
                  <c:v>15223</c:v>
                </c:pt>
                <c:pt idx="5249">
                  <c:v>14614</c:v>
                </c:pt>
                <c:pt idx="5250">
                  <c:v>23743</c:v>
                </c:pt>
                <c:pt idx="5251">
                  <c:v>23045</c:v>
                </c:pt>
                <c:pt idx="5252">
                  <c:v>22346</c:v>
                </c:pt>
                <c:pt idx="5253">
                  <c:v>21648</c:v>
                </c:pt>
                <c:pt idx="5254">
                  <c:v>20950</c:v>
                </c:pt>
                <c:pt idx="5255">
                  <c:v>20252</c:v>
                </c:pt>
                <c:pt idx="5256">
                  <c:v>19553</c:v>
                </c:pt>
                <c:pt idx="5257">
                  <c:v>18855</c:v>
                </c:pt>
                <c:pt idx="5258">
                  <c:v>18157</c:v>
                </c:pt>
                <c:pt idx="5259">
                  <c:v>17458</c:v>
                </c:pt>
                <c:pt idx="5260">
                  <c:v>16760</c:v>
                </c:pt>
                <c:pt idx="5261">
                  <c:v>25995</c:v>
                </c:pt>
                <c:pt idx="5262">
                  <c:v>25231</c:v>
                </c:pt>
                <c:pt idx="5263">
                  <c:v>24466</c:v>
                </c:pt>
                <c:pt idx="5264">
                  <c:v>23702</c:v>
                </c:pt>
                <c:pt idx="5265">
                  <c:v>22937</c:v>
                </c:pt>
                <c:pt idx="5266">
                  <c:v>22173</c:v>
                </c:pt>
                <c:pt idx="5267">
                  <c:v>21408</c:v>
                </c:pt>
                <c:pt idx="5268">
                  <c:v>20643</c:v>
                </c:pt>
                <c:pt idx="5269">
                  <c:v>19879</c:v>
                </c:pt>
                <c:pt idx="5270">
                  <c:v>19114</c:v>
                </c:pt>
                <c:pt idx="5271">
                  <c:v>18350</c:v>
                </c:pt>
                <c:pt idx="5272">
                  <c:v>25461</c:v>
                </c:pt>
                <c:pt idx="5273">
                  <c:v>24712</c:v>
                </c:pt>
                <c:pt idx="5274">
                  <c:v>23963</c:v>
                </c:pt>
                <c:pt idx="5275">
                  <c:v>23214</c:v>
                </c:pt>
                <c:pt idx="5276">
                  <c:v>22465</c:v>
                </c:pt>
                <c:pt idx="5277">
                  <c:v>21716</c:v>
                </c:pt>
                <c:pt idx="5278">
                  <c:v>20968</c:v>
                </c:pt>
                <c:pt idx="5279">
                  <c:v>20219</c:v>
                </c:pt>
                <c:pt idx="5280">
                  <c:v>19470</c:v>
                </c:pt>
                <c:pt idx="5281">
                  <c:v>18721</c:v>
                </c:pt>
                <c:pt idx="5282">
                  <c:v>17972</c:v>
                </c:pt>
                <c:pt idx="5283">
                  <c:v>23853</c:v>
                </c:pt>
                <c:pt idx="5284">
                  <c:v>23151</c:v>
                </c:pt>
                <c:pt idx="5285">
                  <c:v>22450</c:v>
                </c:pt>
                <c:pt idx="5286">
                  <c:v>21748</c:v>
                </c:pt>
                <c:pt idx="5287">
                  <c:v>21047</c:v>
                </c:pt>
                <c:pt idx="5288">
                  <c:v>20345</c:v>
                </c:pt>
                <c:pt idx="5289">
                  <c:v>19643</c:v>
                </c:pt>
                <c:pt idx="5290">
                  <c:v>18942</c:v>
                </c:pt>
                <c:pt idx="5291">
                  <c:v>18240</c:v>
                </c:pt>
                <c:pt idx="5292">
                  <c:v>17539</c:v>
                </c:pt>
                <c:pt idx="5293">
                  <c:v>16837</c:v>
                </c:pt>
                <c:pt idx="5294">
                  <c:v>20651</c:v>
                </c:pt>
                <c:pt idx="5295">
                  <c:v>20044</c:v>
                </c:pt>
                <c:pt idx="5296">
                  <c:v>19437</c:v>
                </c:pt>
                <c:pt idx="5297">
                  <c:v>18829</c:v>
                </c:pt>
                <c:pt idx="5298">
                  <c:v>18222</c:v>
                </c:pt>
                <c:pt idx="5299">
                  <c:v>17614</c:v>
                </c:pt>
                <c:pt idx="5300">
                  <c:v>17007</c:v>
                </c:pt>
                <c:pt idx="5301">
                  <c:v>16400</c:v>
                </c:pt>
                <c:pt idx="5302">
                  <c:v>15792</c:v>
                </c:pt>
                <c:pt idx="5303">
                  <c:v>15185</c:v>
                </c:pt>
                <c:pt idx="5304">
                  <c:v>14577</c:v>
                </c:pt>
                <c:pt idx="5305">
                  <c:v>22020</c:v>
                </c:pt>
                <c:pt idx="5306">
                  <c:v>21353</c:v>
                </c:pt>
                <c:pt idx="5307">
                  <c:v>20686</c:v>
                </c:pt>
                <c:pt idx="5308">
                  <c:v>24367</c:v>
                </c:pt>
                <c:pt idx="5309">
                  <c:v>23629</c:v>
                </c:pt>
                <c:pt idx="5310">
                  <c:v>22891</c:v>
                </c:pt>
                <c:pt idx="5311">
                  <c:v>24407</c:v>
                </c:pt>
                <c:pt idx="5312">
                  <c:v>23668</c:v>
                </c:pt>
                <c:pt idx="5313">
                  <c:v>22928</c:v>
                </c:pt>
                <c:pt idx="5314">
                  <c:v>23390</c:v>
                </c:pt>
                <c:pt idx="5315">
                  <c:v>22681</c:v>
                </c:pt>
                <c:pt idx="5316">
                  <c:v>21972</c:v>
                </c:pt>
                <c:pt idx="5317">
                  <c:v>20833</c:v>
                </c:pt>
                <c:pt idx="5318">
                  <c:v>20202</c:v>
                </c:pt>
                <c:pt idx="5319">
                  <c:v>19571</c:v>
                </c:pt>
                <c:pt idx="5320">
                  <c:v>22402</c:v>
                </c:pt>
                <c:pt idx="5321">
                  <c:v>21744</c:v>
                </c:pt>
                <c:pt idx="5322">
                  <c:v>21085</c:v>
                </c:pt>
                <c:pt idx="5323">
                  <c:v>20426</c:v>
                </c:pt>
                <c:pt idx="5324">
                  <c:v>24840</c:v>
                </c:pt>
                <c:pt idx="5325">
                  <c:v>24110</c:v>
                </c:pt>
                <c:pt idx="5326">
                  <c:v>23379</c:v>
                </c:pt>
                <c:pt idx="5327">
                  <c:v>22649</c:v>
                </c:pt>
                <c:pt idx="5328">
                  <c:v>25081</c:v>
                </c:pt>
                <c:pt idx="5329">
                  <c:v>24343</c:v>
                </c:pt>
                <c:pt idx="5330">
                  <c:v>23605</c:v>
                </c:pt>
                <c:pt idx="5331">
                  <c:v>22868</c:v>
                </c:pt>
                <c:pt idx="5332">
                  <c:v>24274</c:v>
                </c:pt>
                <c:pt idx="5333">
                  <c:v>23560</c:v>
                </c:pt>
                <c:pt idx="5334">
                  <c:v>22846</c:v>
                </c:pt>
                <c:pt idx="5335">
                  <c:v>22133</c:v>
                </c:pt>
                <c:pt idx="5336">
                  <c:v>21871</c:v>
                </c:pt>
                <c:pt idx="5337">
                  <c:v>21228</c:v>
                </c:pt>
                <c:pt idx="5338">
                  <c:v>20585</c:v>
                </c:pt>
                <c:pt idx="5339">
                  <c:v>19941</c:v>
                </c:pt>
                <c:pt idx="5340">
                  <c:v>22219</c:v>
                </c:pt>
                <c:pt idx="5341">
                  <c:v>21565</c:v>
                </c:pt>
                <c:pt idx="5342">
                  <c:v>20912</c:v>
                </c:pt>
                <c:pt idx="5343">
                  <c:v>20258</c:v>
                </c:pt>
                <c:pt idx="5344">
                  <c:v>19605</c:v>
                </c:pt>
                <c:pt idx="5345">
                  <c:v>24634</c:v>
                </c:pt>
                <c:pt idx="5346">
                  <c:v>23909</c:v>
                </c:pt>
                <c:pt idx="5347">
                  <c:v>23184</c:v>
                </c:pt>
                <c:pt idx="5348">
                  <c:v>22460</c:v>
                </c:pt>
                <c:pt idx="5349">
                  <c:v>21735</c:v>
                </c:pt>
                <c:pt idx="5350">
                  <c:v>25012</c:v>
                </c:pt>
                <c:pt idx="5351">
                  <c:v>24276</c:v>
                </c:pt>
                <c:pt idx="5352">
                  <c:v>23541</c:v>
                </c:pt>
                <c:pt idx="5353">
                  <c:v>22805</c:v>
                </c:pt>
                <c:pt idx="5354">
                  <c:v>22069</c:v>
                </c:pt>
                <c:pt idx="5355">
                  <c:v>24382</c:v>
                </c:pt>
                <c:pt idx="5356">
                  <c:v>23665</c:v>
                </c:pt>
                <c:pt idx="5357">
                  <c:v>22948</c:v>
                </c:pt>
                <c:pt idx="5358">
                  <c:v>22231</c:v>
                </c:pt>
                <c:pt idx="5359">
                  <c:v>21514</c:v>
                </c:pt>
                <c:pt idx="5360">
                  <c:v>22175</c:v>
                </c:pt>
                <c:pt idx="5361">
                  <c:v>21523</c:v>
                </c:pt>
                <c:pt idx="5362">
                  <c:v>20871</c:v>
                </c:pt>
                <c:pt idx="5363">
                  <c:v>20219</c:v>
                </c:pt>
                <c:pt idx="5364">
                  <c:v>19566</c:v>
                </c:pt>
                <c:pt idx="5365">
                  <c:v>22219</c:v>
                </c:pt>
                <c:pt idx="5366">
                  <c:v>21565</c:v>
                </c:pt>
                <c:pt idx="5367">
                  <c:v>20912</c:v>
                </c:pt>
                <c:pt idx="5368">
                  <c:v>20258</c:v>
                </c:pt>
                <c:pt idx="5369">
                  <c:v>19605</c:v>
                </c:pt>
                <c:pt idx="5370">
                  <c:v>24634</c:v>
                </c:pt>
                <c:pt idx="5371">
                  <c:v>23909</c:v>
                </c:pt>
                <c:pt idx="5372">
                  <c:v>23184</c:v>
                </c:pt>
                <c:pt idx="5373">
                  <c:v>22460</c:v>
                </c:pt>
                <c:pt idx="5374">
                  <c:v>21735</c:v>
                </c:pt>
                <c:pt idx="5375">
                  <c:v>25012</c:v>
                </c:pt>
                <c:pt idx="5376">
                  <c:v>24276</c:v>
                </c:pt>
                <c:pt idx="5377">
                  <c:v>23541</c:v>
                </c:pt>
                <c:pt idx="5378">
                  <c:v>22805</c:v>
                </c:pt>
                <c:pt idx="5379">
                  <c:v>22069</c:v>
                </c:pt>
                <c:pt idx="5380">
                  <c:v>24382</c:v>
                </c:pt>
                <c:pt idx="5381">
                  <c:v>23665</c:v>
                </c:pt>
                <c:pt idx="5382">
                  <c:v>22948</c:v>
                </c:pt>
                <c:pt idx="5383">
                  <c:v>22231</c:v>
                </c:pt>
                <c:pt idx="5384">
                  <c:v>21514</c:v>
                </c:pt>
                <c:pt idx="5385">
                  <c:v>22175</c:v>
                </c:pt>
                <c:pt idx="5386">
                  <c:v>21523</c:v>
                </c:pt>
                <c:pt idx="5387">
                  <c:v>20871</c:v>
                </c:pt>
                <c:pt idx="5388">
                  <c:v>20219</c:v>
                </c:pt>
                <c:pt idx="5389">
                  <c:v>19566</c:v>
                </c:pt>
                <c:pt idx="5390">
                  <c:v>22763</c:v>
                </c:pt>
                <c:pt idx="5391">
                  <c:v>22094</c:v>
                </c:pt>
                <c:pt idx="5392">
                  <c:v>21424</c:v>
                </c:pt>
                <c:pt idx="5393">
                  <c:v>20755</c:v>
                </c:pt>
                <c:pt idx="5394">
                  <c:v>20085</c:v>
                </c:pt>
                <c:pt idx="5395">
                  <c:v>25128</c:v>
                </c:pt>
                <c:pt idx="5396">
                  <c:v>24389</c:v>
                </c:pt>
                <c:pt idx="5397">
                  <c:v>23650</c:v>
                </c:pt>
                <c:pt idx="5398">
                  <c:v>22911</c:v>
                </c:pt>
                <c:pt idx="5399">
                  <c:v>22172</c:v>
                </c:pt>
                <c:pt idx="5400">
                  <c:v>25174</c:v>
                </c:pt>
                <c:pt idx="5401">
                  <c:v>24434</c:v>
                </c:pt>
                <c:pt idx="5402">
                  <c:v>23693</c:v>
                </c:pt>
                <c:pt idx="5403">
                  <c:v>22953</c:v>
                </c:pt>
                <c:pt idx="5404">
                  <c:v>22212</c:v>
                </c:pt>
                <c:pt idx="5405">
                  <c:v>24168</c:v>
                </c:pt>
                <c:pt idx="5406">
                  <c:v>23457</c:v>
                </c:pt>
                <c:pt idx="5407">
                  <c:v>22746</c:v>
                </c:pt>
                <c:pt idx="5408">
                  <c:v>22035</c:v>
                </c:pt>
                <c:pt idx="5409">
                  <c:v>21324</c:v>
                </c:pt>
                <c:pt idx="5410">
                  <c:v>21586</c:v>
                </c:pt>
                <c:pt idx="5411">
                  <c:v>20952</c:v>
                </c:pt>
                <c:pt idx="5412">
                  <c:v>20317</c:v>
                </c:pt>
                <c:pt idx="5413">
                  <c:v>19682</c:v>
                </c:pt>
                <c:pt idx="5414">
                  <c:v>19047</c:v>
                </c:pt>
                <c:pt idx="5415">
                  <c:v>23343</c:v>
                </c:pt>
                <c:pt idx="5416">
                  <c:v>22656</c:v>
                </c:pt>
                <c:pt idx="5417">
                  <c:v>21970</c:v>
                </c:pt>
                <c:pt idx="5418">
                  <c:v>21283</c:v>
                </c:pt>
                <c:pt idx="5419">
                  <c:v>20597</c:v>
                </c:pt>
                <c:pt idx="5420">
                  <c:v>19910</c:v>
                </c:pt>
                <c:pt idx="5421">
                  <c:v>25873</c:v>
                </c:pt>
                <c:pt idx="5422">
                  <c:v>25112</c:v>
                </c:pt>
                <c:pt idx="5423">
                  <c:v>24351</c:v>
                </c:pt>
                <c:pt idx="5424">
                  <c:v>23590</c:v>
                </c:pt>
                <c:pt idx="5425">
                  <c:v>22829</c:v>
                </c:pt>
                <c:pt idx="5426">
                  <c:v>22068</c:v>
                </c:pt>
                <c:pt idx="5427">
                  <c:v>25551</c:v>
                </c:pt>
                <c:pt idx="5428">
                  <c:v>24799</c:v>
                </c:pt>
                <c:pt idx="5429">
                  <c:v>24048</c:v>
                </c:pt>
                <c:pt idx="5430">
                  <c:v>23296</c:v>
                </c:pt>
                <c:pt idx="5431">
                  <c:v>22545</c:v>
                </c:pt>
                <c:pt idx="5432">
                  <c:v>21793</c:v>
                </c:pt>
                <c:pt idx="5433">
                  <c:v>24098</c:v>
                </c:pt>
                <c:pt idx="5434">
                  <c:v>23389</c:v>
                </c:pt>
                <c:pt idx="5435">
                  <c:v>22680</c:v>
                </c:pt>
                <c:pt idx="5436">
                  <c:v>21972</c:v>
                </c:pt>
                <c:pt idx="5437">
                  <c:v>21263</c:v>
                </c:pt>
                <c:pt idx="5438">
                  <c:v>20554</c:v>
                </c:pt>
                <c:pt idx="5439">
                  <c:v>20924</c:v>
                </c:pt>
                <c:pt idx="5440">
                  <c:v>20309</c:v>
                </c:pt>
                <c:pt idx="5441">
                  <c:v>19693</c:v>
                </c:pt>
                <c:pt idx="5442">
                  <c:v>19078</c:v>
                </c:pt>
                <c:pt idx="5443">
                  <c:v>18462</c:v>
                </c:pt>
                <c:pt idx="5444">
                  <c:v>17847</c:v>
                </c:pt>
                <c:pt idx="5445">
                  <c:v>25796</c:v>
                </c:pt>
                <c:pt idx="5446">
                  <c:v>25059</c:v>
                </c:pt>
                <c:pt idx="5447">
                  <c:v>24322</c:v>
                </c:pt>
                <c:pt idx="5448">
                  <c:v>23585</c:v>
                </c:pt>
                <c:pt idx="5449">
                  <c:v>28284</c:v>
                </c:pt>
                <c:pt idx="5450">
                  <c:v>27476</c:v>
                </c:pt>
                <c:pt idx="5451">
                  <c:v>26668</c:v>
                </c:pt>
                <c:pt idx="5452">
                  <c:v>25860</c:v>
                </c:pt>
                <c:pt idx="5453">
                  <c:v>28515</c:v>
                </c:pt>
                <c:pt idx="5454">
                  <c:v>27700</c:v>
                </c:pt>
                <c:pt idx="5455">
                  <c:v>26886</c:v>
                </c:pt>
                <c:pt idx="5456">
                  <c:v>26071</c:v>
                </c:pt>
                <c:pt idx="5457">
                  <c:v>27777</c:v>
                </c:pt>
                <c:pt idx="5458">
                  <c:v>26983</c:v>
                </c:pt>
                <c:pt idx="5459">
                  <c:v>26190</c:v>
                </c:pt>
                <c:pt idx="5460">
                  <c:v>25396</c:v>
                </c:pt>
                <c:pt idx="5461">
                  <c:v>25264</c:v>
                </c:pt>
                <c:pt idx="5462">
                  <c:v>24542</c:v>
                </c:pt>
                <c:pt idx="5463">
                  <c:v>23820</c:v>
                </c:pt>
                <c:pt idx="5464">
                  <c:v>23099</c:v>
                </c:pt>
                <c:pt idx="5465">
                  <c:v>24970</c:v>
                </c:pt>
                <c:pt idx="5466">
                  <c:v>24235</c:v>
                </c:pt>
                <c:pt idx="5467">
                  <c:v>23501</c:v>
                </c:pt>
                <c:pt idx="5468">
                  <c:v>22767</c:v>
                </c:pt>
                <c:pt idx="5469">
                  <c:v>22032</c:v>
                </c:pt>
                <c:pt idx="5470">
                  <c:v>27350</c:v>
                </c:pt>
                <c:pt idx="5471">
                  <c:v>26546</c:v>
                </c:pt>
                <c:pt idx="5472">
                  <c:v>25741</c:v>
                </c:pt>
                <c:pt idx="5473">
                  <c:v>24937</c:v>
                </c:pt>
                <c:pt idx="5474">
                  <c:v>24132</c:v>
                </c:pt>
                <c:pt idx="5475">
                  <c:v>27648</c:v>
                </c:pt>
                <c:pt idx="5476">
                  <c:v>26835</c:v>
                </c:pt>
                <c:pt idx="5477">
                  <c:v>26021</c:v>
                </c:pt>
                <c:pt idx="5478">
                  <c:v>25208</c:v>
                </c:pt>
                <c:pt idx="5479">
                  <c:v>24395</c:v>
                </c:pt>
                <c:pt idx="5480">
                  <c:v>27041</c:v>
                </c:pt>
                <c:pt idx="5481">
                  <c:v>26246</c:v>
                </c:pt>
                <c:pt idx="5482">
                  <c:v>25450</c:v>
                </c:pt>
                <c:pt idx="5483">
                  <c:v>24655</c:v>
                </c:pt>
                <c:pt idx="5484">
                  <c:v>23860</c:v>
                </c:pt>
                <c:pt idx="5485">
                  <c:v>24746</c:v>
                </c:pt>
                <c:pt idx="5486">
                  <c:v>24018</c:v>
                </c:pt>
                <c:pt idx="5487">
                  <c:v>23290</c:v>
                </c:pt>
                <c:pt idx="5488">
                  <c:v>22563</c:v>
                </c:pt>
                <c:pt idx="5489">
                  <c:v>21835</c:v>
                </c:pt>
                <c:pt idx="5490">
                  <c:v>24970</c:v>
                </c:pt>
                <c:pt idx="5491">
                  <c:v>24235</c:v>
                </c:pt>
                <c:pt idx="5492">
                  <c:v>23501</c:v>
                </c:pt>
                <c:pt idx="5493">
                  <c:v>22767</c:v>
                </c:pt>
                <c:pt idx="5494">
                  <c:v>22032</c:v>
                </c:pt>
                <c:pt idx="5495">
                  <c:v>27350</c:v>
                </c:pt>
                <c:pt idx="5496">
                  <c:v>26546</c:v>
                </c:pt>
                <c:pt idx="5497">
                  <c:v>25741</c:v>
                </c:pt>
                <c:pt idx="5498">
                  <c:v>24937</c:v>
                </c:pt>
                <c:pt idx="5499">
                  <c:v>24132</c:v>
                </c:pt>
                <c:pt idx="5500">
                  <c:v>27648</c:v>
                </c:pt>
                <c:pt idx="5501">
                  <c:v>26835</c:v>
                </c:pt>
                <c:pt idx="5502">
                  <c:v>26021</c:v>
                </c:pt>
                <c:pt idx="5503">
                  <c:v>25208</c:v>
                </c:pt>
                <c:pt idx="5504">
                  <c:v>24395</c:v>
                </c:pt>
                <c:pt idx="5505">
                  <c:v>27041</c:v>
                </c:pt>
                <c:pt idx="5506">
                  <c:v>26246</c:v>
                </c:pt>
                <c:pt idx="5507">
                  <c:v>25450</c:v>
                </c:pt>
                <c:pt idx="5508">
                  <c:v>24655</c:v>
                </c:pt>
                <c:pt idx="5509">
                  <c:v>23860</c:v>
                </c:pt>
                <c:pt idx="5510">
                  <c:v>24746</c:v>
                </c:pt>
                <c:pt idx="5511">
                  <c:v>24018</c:v>
                </c:pt>
                <c:pt idx="5512">
                  <c:v>23290</c:v>
                </c:pt>
                <c:pt idx="5513">
                  <c:v>22563</c:v>
                </c:pt>
                <c:pt idx="5514">
                  <c:v>21835</c:v>
                </c:pt>
                <c:pt idx="5515">
                  <c:v>26611</c:v>
                </c:pt>
                <c:pt idx="5516">
                  <c:v>25828</c:v>
                </c:pt>
                <c:pt idx="5517">
                  <c:v>25045</c:v>
                </c:pt>
                <c:pt idx="5518">
                  <c:v>24263</c:v>
                </c:pt>
                <c:pt idx="5519">
                  <c:v>23480</c:v>
                </c:pt>
                <c:pt idx="5520">
                  <c:v>22697</c:v>
                </c:pt>
                <c:pt idx="5521">
                  <c:v>21915</c:v>
                </c:pt>
                <c:pt idx="5522">
                  <c:v>21132</c:v>
                </c:pt>
                <c:pt idx="5523">
                  <c:v>20349</c:v>
                </c:pt>
                <c:pt idx="5524">
                  <c:v>19567</c:v>
                </c:pt>
                <c:pt idx="5525">
                  <c:v>18784</c:v>
                </c:pt>
                <c:pt idx="5526">
                  <c:v>28964</c:v>
                </c:pt>
                <c:pt idx="5527">
                  <c:v>28112</c:v>
                </c:pt>
                <c:pt idx="5528">
                  <c:v>27260</c:v>
                </c:pt>
                <c:pt idx="5529">
                  <c:v>26409</c:v>
                </c:pt>
                <c:pt idx="5530">
                  <c:v>25557</c:v>
                </c:pt>
                <c:pt idx="5531">
                  <c:v>24705</c:v>
                </c:pt>
                <c:pt idx="5532">
                  <c:v>23853</c:v>
                </c:pt>
                <c:pt idx="5533">
                  <c:v>23001</c:v>
                </c:pt>
                <c:pt idx="5534">
                  <c:v>22149</c:v>
                </c:pt>
                <c:pt idx="5535">
                  <c:v>21297</c:v>
                </c:pt>
                <c:pt idx="5536">
                  <c:v>20445</c:v>
                </c:pt>
                <c:pt idx="5537">
                  <c:v>28317</c:v>
                </c:pt>
                <c:pt idx="5538">
                  <c:v>27484</c:v>
                </c:pt>
                <c:pt idx="5539">
                  <c:v>26651</c:v>
                </c:pt>
                <c:pt idx="5540">
                  <c:v>25818</c:v>
                </c:pt>
                <c:pt idx="5541">
                  <c:v>24985</c:v>
                </c:pt>
                <c:pt idx="5542">
                  <c:v>24152</c:v>
                </c:pt>
                <c:pt idx="5543">
                  <c:v>23320</c:v>
                </c:pt>
                <c:pt idx="5544">
                  <c:v>22487</c:v>
                </c:pt>
                <c:pt idx="5545">
                  <c:v>21654</c:v>
                </c:pt>
                <c:pt idx="5546">
                  <c:v>20821</c:v>
                </c:pt>
                <c:pt idx="5547">
                  <c:v>19988</c:v>
                </c:pt>
                <c:pt idx="5548">
                  <c:v>26630</c:v>
                </c:pt>
                <c:pt idx="5549">
                  <c:v>25846</c:v>
                </c:pt>
                <c:pt idx="5550">
                  <c:v>25063</c:v>
                </c:pt>
                <c:pt idx="5551">
                  <c:v>24280</c:v>
                </c:pt>
                <c:pt idx="5552">
                  <c:v>23497</c:v>
                </c:pt>
                <c:pt idx="5553">
                  <c:v>22714</c:v>
                </c:pt>
                <c:pt idx="5554">
                  <c:v>21930</c:v>
                </c:pt>
                <c:pt idx="5555">
                  <c:v>21147</c:v>
                </c:pt>
                <c:pt idx="5556">
                  <c:v>20364</c:v>
                </c:pt>
                <c:pt idx="5557">
                  <c:v>19581</c:v>
                </c:pt>
                <c:pt idx="5558">
                  <c:v>18797</c:v>
                </c:pt>
                <c:pt idx="5559">
                  <c:v>23116</c:v>
                </c:pt>
                <c:pt idx="5560">
                  <c:v>22437</c:v>
                </c:pt>
                <c:pt idx="5561">
                  <c:v>21757</c:v>
                </c:pt>
                <c:pt idx="5562">
                  <c:v>21077</c:v>
                </c:pt>
                <c:pt idx="5563">
                  <c:v>20397</c:v>
                </c:pt>
                <c:pt idx="5564">
                  <c:v>19717</c:v>
                </c:pt>
                <c:pt idx="5565">
                  <c:v>19037</c:v>
                </c:pt>
                <c:pt idx="5566">
                  <c:v>18357</c:v>
                </c:pt>
                <c:pt idx="5567">
                  <c:v>17677</c:v>
                </c:pt>
                <c:pt idx="5568">
                  <c:v>16997</c:v>
                </c:pt>
                <c:pt idx="5569">
                  <c:v>16317</c:v>
                </c:pt>
                <c:pt idx="5570">
                  <c:v>25798</c:v>
                </c:pt>
                <c:pt idx="5571">
                  <c:v>25016</c:v>
                </c:pt>
                <c:pt idx="5572">
                  <c:v>24234</c:v>
                </c:pt>
                <c:pt idx="5573">
                  <c:v>23453</c:v>
                </c:pt>
                <c:pt idx="5574">
                  <c:v>22671</c:v>
                </c:pt>
                <c:pt idx="5575">
                  <c:v>21889</c:v>
                </c:pt>
                <c:pt idx="5576">
                  <c:v>21107</c:v>
                </c:pt>
                <c:pt idx="5577">
                  <c:v>20326</c:v>
                </c:pt>
                <c:pt idx="5578">
                  <c:v>19544</c:v>
                </c:pt>
                <c:pt idx="5579">
                  <c:v>18762</c:v>
                </c:pt>
                <c:pt idx="5580">
                  <c:v>17980</c:v>
                </c:pt>
                <c:pt idx="5581">
                  <c:v>17199</c:v>
                </c:pt>
                <c:pt idx="5582">
                  <c:v>16417</c:v>
                </c:pt>
                <c:pt idx="5583">
                  <c:v>14853</c:v>
                </c:pt>
                <c:pt idx="5584">
                  <c:v>13290</c:v>
                </c:pt>
                <c:pt idx="5585">
                  <c:v>28195</c:v>
                </c:pt>
                <c:pt idx="5586">
                  <c:v>27340</c:v>
                </c:pt>
                <c:pt idx="5587">
                  <c:v>26486</c:v>
                </c:pt>
                <c:pt idx="5588">
                  <c:v>25632</c:v>
                </c:pt>
                <c:pt idx="5589">
                  <c:v>24777</c:v>
                </c:pt>
                <c:pt idx="5590">
                  <c:v>23923</c:v>
                </c:pt>
                <c:pt idx="5591">
                  <c:v>23068</c:v>
                </c:pt>
                <c:pt idx="5592">
                  <c:v>22214</c:v>
                </c:pt>
                <c:pt idx="5593">
                  <c:v>21360</c:v>
                </c:pt>
                <c:pt idx="5594">
                  <c:v>20505</c:v>
                </c:pt>
                <c:pt idx="5595">
                  <c:v>19651</c:v>
                </c:pt>
                <c:pt idx="5596">
                  <c:v>18797</c:v>
                </c:pt>
                <c:pt idx="5597">
                  <c:v>17942</c:v>
                </c:pt>
                <c:pt idx="5598">
                  <c:v>16233</c:v>
                </c:pt>
                <c:pt idx="5599">
                  <c:v>14525</c:v>
                </c:pt>
                <c:pt idx="5600">
                  <c:v>27651</c:v>
                </c:pt>
                <c:pt idx="5601">
                  <c:v>26813</c:v>
                </c:pt>
                <c:pt idx="5602">
                  <c:v>25975</c:v>
                </c:pt>
                <c:pt idx="5603">
                  <c:v>25137</c:v>
                </c:pt>
                <c:pt idx="5604">
                  <c:v>24299</c:v>
                </c:pt>
                <c:pt idx="5605">
                  <c:v>23462</c:v>
                </c:pt>
                <c:pt idx="5606">
                  <c:v>22624</c:v>
                </c:pt>
                <c:pt idx="5607">
                  <c:v>21786</c:v>
                </c:pt>
                <c:pt idx="5608">
                  <c:v>20948</c:v>
                </c:pt>
                <c:pt idx="5609">
                  <c:v>20110</c:v>
                </c:pt>
                <c:pt idx="5610">
                  <c:v>19272</c:v>
                </c:pt>
                <c:pt idx="5611">
                  <c:v>18434</c:v>
                </c:pt>
                <c:pt idx="5612">
                  <c:v>17596</c:v>
                </c:pt>
                <c:pt idx="5613">
                  <c:v>15920</c:v>
                </c:pt>
                <c:pt idx="5614">
                  <c:v>14244</c:v>
                </c:pt>
                <c:pt idx="5615">
                  <c:v>26091</c:v>
                </c:pt>
                <c:pt idx="5616">
                  <c:v>25301</c:v>
                </c:pt>
                <c:pt idx="5617">
                  <c:v>24510</c:v>
                </c:pt>
                <c:pt idx="5618">
                  <c:v>23719</c:v>
                </c:pt>
                <c:pt idx="5619">
                  <c:v>22929</c:v>
                </c:pt>
                <c:pt idx="5620">
                  <c:v>22138</c:v>
                </c:pt>
                <c:pt idx="5621">
                  <c:v>21347</c:v>
                </c:pt>
                <c:pt idx="5622">
                  <c:v>20557</c:v>
                </c:pt>
                <c:pt idx="5623">
                  <c:v>19766</c:v>
                </c:pt>
                <c:pt idx="5624">
                  <c:v>18976</c:v>
                </c:pt>
                <c:pt idx="5625">
                  <c:v>18185</c:v>
                </c:pt>
                <c:pt idx="5626">
                  <c:v>17394</c:v>
                </c:pt>
                <c:pt idx="5627">
                  <c:v>16604</c:v>
                </c:pt>
                <c:pt idx="5628">
                  <c:v>15022</c:v>
                </c:pt>
                <c:pt idx="5629">
                  <c:v>13441</c:v>
                </c:pt>
                <c:pt idx="5630">
                  <c:v>22698</c:v>
                </c:pt>
                <c:pt idx="5631">
                  <c:v>22010</c:v>
                </c:pt>
                <c:pt idx="5632">
                  <c:v>21322</c:v>
                </c:pt>
                <c:pt idx="5633">
                  <c:v>20634</c:v>
                </c:pt>
                <c:pt idx="5634">
                  <c:v>19946</c:v>
                </c:pt>
                <c:pt idx="5635">
                  <c:v>19259</c:v>
                </c:pt>
                <c:pt idx="5636">
                  <c:v>18571</c:v>
                </c:pt>
                <c:pt idx="5637">
                  <c:v>17883</c:v>
                </c:pt>
                <c:pt idx="5638">
                  <c:v>17195</c:v>
                </c:pt>
                <c:pt idx="5639">
                  <c:v>16507</c:v>
                </c:pt>
                <c:pt idx="5640">
                  <c:v>15820</c:v>
                </c:pt>
                <c:pt idx="5641">
                  <c:v>15132</c:v>
                </c:pt>
                <c:pt idx="5642">
                  <c:v>14444</c:v>
                </c:pt>
                <c:pt idx="5643">
                  <c:v>13068</c:v>
                </c:pt>
                <c:pt idx="5644">
                  <c:v>11693</c:v>
                </c:pt>
                <c:pt idx="5645">
                  <c:v>26334</c:v>
                </c:pt>
                <c:pt idx="5646">
                  <c:v>25560</c:v>
                </c:pt>
                <c:pt idx="5647">
                  <c:v>24785</c:v>
                </c:pt>
                <c:pt idx="5648">
                  <c:v>24011</c:v>
                </c:pt>
                <c:pt idx="5649">
                  <c:v>23236</c:v>
                </c:pt>
                <c:pt idx="5650">
                  <c:v>22462</c:v>
                </c:pt>
                <c:pt idx="5651">
                  <c:v>21687</c:v>
                </c:pt>
                <c:pt idx="5652">
                  <c:v>20913</c:v>
                </c:pt>
                <c:pt idx="5653">
                  <c:v>20138</c:v>
                </c:pt>
                <c:pt idx="5654">
                  <c:v>19364</c:v>
                </c:pt>
                <c:pt idx="5655">
                  <c:v>18589</c:v>
                </c:pt>
                <c:pt idx="5656">
                  <c:v>28958</c:v>
                </c:pt>
                <c:pt idx="5657">
                  <c:v>28106</c:v>
                </c:pt>
                <c:pt idx="5658">
                  <c:v>27254</c:v>
                </c:pt>
                <c:pt idx="5659">
                  <c:v>26403</c:v>
                </c:pt>
                <c:pt idx="5660">
                  <c:v>25551</c:v>
                </c:pt>
                <c:pt idx="5661">
                  <c:v>24699</c:v>
                </c:pt>
                <c:pt idx="5662">
                  <c:v>23847</c:v>
                </c:pt>
                <c:pt idx="5663">
                  <c:v>22996</c:v>
                </c:pt>
                <c:pt idx="5664">
                  <c:v>22144</c:v>
                </c:pt>
                <c:pt idx="5665">
                  <c:v>21292</c:v>
                </c:pt>
                <c:pt idx="5666">
                  <c:v>20441</c:v>
                </c:pt>
                <c:pt idx="5667">
                  <c:v>28473</c:v>
                </c:pt>
                <c:pt idx="5668">
                  <c:v>27635</c:v>
                </c:pt>
                <c:pt idx="5669">
                  <c:v>26798</c:v>
                </c:pt>
                <c:pt idx="5670">
                  <c:v>25961</c:v>
                </c:pt>
                <c:pt idx="5671">
                  <c:v>25123</c:v>
                </c:pt>
                <c:pt idx="5672">
                  <c:v>24286</c:v>
                </c:pt>
                <c:pt idx="5673">
                  <c:v>23448</c:v>
                </c:pt>
                <c:pt idx="5674">
                  <c:v>22611</c:v>
                </c:pt>
                <c:pt idx="5675">
                  <c:v>21773</c:v>
                </c:pt>
                <c:pt idx="5676">
                  <c:v>20936</c:v>
                </c:pt>
                <c:pt idx="5677">
                  <c:v>20099</c:v>
                </c:pt>
                <c:pt idx="5678">
                  <c:v>26895</c:v>
                </c:pt>
                <c:pt idx="5679">
                  <c:v>26104</c:v>
                </c:pt>
                <c:pt idx="5680">
                  <c:v>25313</c:v>
                </c:pt>
                <c:pt idx="5681">
                  <c:v>24522</c:v>
                </c:pt>
                <c:pt idx="5682">
                  <c:v>23731</c:v>
                </c:pt>
                <c:pt idx="5683">
                  <c:v>22940</c:v>
                </c:pt>
                <c:pt idx="5684">
                  <c:v>22149</c:v>
                </c:pt>
                <c:pt idx="5685">
                  <c:v>21358</c:v>
                </c:pt>
                <c:pt idx="5686">
                  <c:v>20567</c:v>
                </c:pt>
                <c:pt idx="5687">
                  <c:v>19776</c:v>
                </c:pt>
                <c:pt idx="5688">
                  <c:v>18985</c:v>
                </c:pt>
                <c:pt idx="5689">
                  <c:v>23361</c:v>
                </c:pt>
                <c:pt idx="5690">
                  <c:v>22674</c:v>
                </c:pt>
                <c:pt idx="5691">
                  <c:v>21987</c:v>
                </c:pt>
                <c:pt idx="5692">
                  <c:v>21300</c:v>
                </c:pt>
                <c:pt idx="5693">
                  <c:v>20613</c:v>
                </c:pt>
                <c:pt idx="5694">
                  <c:v>19926</c:v>
                </c:pt>
                <c:pt idx="5695">
                  <c:v>19239</c:v>
                </c:pt>
                <c:pt idx="5696">
                  <c:v>18552</c:v>
                </c:pt>
                <c:pt idx="5697">
                  <c:v>17864</c:v>
                </c:pt>
                <c:pt idx="5698">
                  <c:v>17177</c:v>
                </c:pt>
                <c:pt idx="5699">
                  <c:v>16490</c:v>
                </c:pt>
                <c:pt idx="5700">
                  <c:v>24764</c:v>
                </c:pt>
                <c:pt idx="5701">
                  <c:v>23990</c:v>
                </c:pt>
                <c:pt idx="5702">
                  <c:v>23216</c:v>
                </c:pt>
                <c:pt idx="5703">
                  <c:v>22442</c:v>
                </c:pt>
                <c:pt idx="5704">
                  <c:v>21668</c:v>
                </c:pt>
                <c:pt idx="5705">
                  <c:v>20894</c:v>
                </c:pt>
                <c:pt idx="5706">
                  <c:v>20120</c:v>
                </c:pt>
                <c:pt idx="5707">
                  <c:v>19347</c:v>
                </c:pt>
                <c:pt idx="5708">
                  <c:v>18573</c:v>
                </c:pt>
                <c:pt idx="5709">
                  <c:v>17799</c:v>
                </c:pt>
                <c:pt idx="5710">
                  <c:v>17025</c:v>
                </c:pt>
                <c:pt idx="5711">
                  <c:v>16251</c:v>
                </c:pt>
                <c:pt idx="5712">
                  <c:v>14703</c:v>
                </c:pt>
                <c:pt idx="5713">
                  <c:v>13930</c:v>
                </c:pt>
                <c:pt idx="5714">
                  <c:v>13156</c:v>
                </c:pt>
                <c:pt idx="5715">
                  <c:v>10834</c:v>
                </c:pt>
                <c:pt idx="5716">
                  <c:v>27294</c:v>
                </c:pt>
                <c:pt idx="5717">
                  <c:v>26441</c:v>
                </c:pt>
                <c:pt idx="5718">
                  <c:v>25588</c:v>
                </c:pt>
                <c:pt idx="5719">
                  <c:v>24735</c:v>
                </c:pt>
                <c:pt idx="5720">
                  <c:v>23882</c:v>
                </c:pt>
                <c:pt idx="5721">
                  <c:v>23029</c:v>
                </c:pt>
                <c:pt idx="5722">
                  <c:v>22176</c:v>
                </c:pt>
                <c:pt idx="5723">
                  <c:v>21323</c:v>
                </c:pt>
                <c:pt idx="5724">
                  <c:v>20470</c:v>
                </c:pt>
                <c:pt idx="5725">
                  <c:v>19617</c:v>
                </c:pt>
                <c:pt idx="5726">
                  <c:v>18764</c:v>
                </c:pt>
                <c:pt idx="5727">
                  <c:v>17912</c:v>
                </c:pt>
                <c:pt idx="5728">
                  <c:v>16206</c:v>
                </c:pt>
                <c:pt idx="5729">
                  <c:v>15353</c:v>
                </c:pt>
                <c:pt idx="5730">
                  <c:v>14500</c:v>
                </c:pt>
                <c:pt idx="5731">
                  <c:v>11941</c:v>
                </c:pt>
                <c:pt idx="5732">
                  <c:v>26922</c:v>
                </c:pt>
                <c:pt idx="5733">
                  <c:v>26080</c:v>
                </c:pt>
                <c:pt idx="5734">
                  <c:v>25239</c:v>
                </c:pt>
                <c:pt idx="5735">
                  <c:v>24398</c:v>
                </c:pt>
                <c:pt idx="5736">
                  <c:v>23556</c:v>
                </c:pt>
                <c:pt idx="5737">
                  <c:v>22715</c:v>
                </c:pt>
                <c:pt idx="5738">
                  <c:v>21874</c:v>
                </c:pt>
                <c:pt idx="5739">
                  <c:v>21033</c:v>
                </c:pt>
                <c:pt idx="5740">
                  <c:v>20191</c:v>
                </c:pt>
                <c:pt idx="5741">
                  <c:v>19350</c:v>
                </c:pt>
                <c:pt idx="5742">
                  <c:v>18509</c:v>
                </c:pt>
                <c:pt idx="5743">
                  <c:v>17667</c:v>
                </c:pt>
                <c:pt idx="5744">
                  <c:v>15985</c:v>
                </c:pt>
                <c:pt idx="5745">
                  <c:v>15143</c:v>
                </c:pt>
                <c:pt idx="5746">
                  <c:v>14302</c:v>
                </c:pt>
                <c:pt idx="5747">
                  <c:v>11778</c:v>
                </c:pt>
                <c:pt idx="5748">
                  <c:v>25535</c:v>
                </c:pt>
                <c:pt idx="5749">
                  <c:v>24737</c:v>
                </c:pt>
                <c:pt idx="5750">
                  <c:v>23939</c:v>
                </c:pt>
                <c:pt idx="5751">
                  <c:v>23141</c:v>
                </c:pt>
                <c:pt idx="5752">
                  <c:v>22343</c:v>
                </c:pt>
                <c:pt idx="5753">
                  <c:v>21545</c:v>
                </c:pt>
                <c:pt idx="5754">
                  <c:v>20747</c:v>
                </c:pt>
                <c:pt idx="5755">
                  <c:v>19949</c:v>
                </c:pt>
                <c:pt idx="5756">
                  <c:v>19151</c:v>
                </c:pt>
                <c:pt idx="5757">
                  <c:v>18353</c:v>
                </c:pt>
                <c:pt idx="5758">
                  <c:v>17555</c:v>
                </c:pt>
                <c:pt idx="5759">
                  <c:v>16757</c:v>
                </c:pt>
                <c:pt idx="5760">
                  <c:v>15161</c:v>
                </c:pt>
                <c:pt idx="5761">
                  <c:v>14363</c:v>
                </c:pt>
                <c:pt idx="5762">
                  <c:v>13565</c:v>
                </c:pt>
                <c:pt idx="5763">
                  <c:v>11171</c:v>
                </c:pt>
                <c:pt idx="5764">
                  <c:v>22276</c:v>
                </c:pt>
                <c:pt idx="5765">
                  <c:v>21580</c:v>
                </c:pt>
                <c:pt idx="5766">
                  <c:v>20884</c:v>
                </c:pt>
                <c:pt idx="5767">
                  <c:v>20188</c:v>
                </c:pt>
                <c:pt idx="5768">
                  <c:v>19492</c:v>
                </c:pt>
                <c:pt idx="5769">
                  <c:v>18795</c:v>
                </c:pt>
                <c:pt idx="5770">
                  <c:v>18099</c:v>
                </c:pt>
                <c:pt idx="5771">
                  <c:v>17403</c:v>
                </c:pt>
                <c:pt idx="5772">
                  <c:v>16707</c:v>
                </c:pt>
                <c:pt idx="5773">
                  <c:v>16011</c:v>
                </c:pt>
                <c:pt idx="5774">
                  <c:v>15315</c:v>
                </c:pt>
                <c:pt idx="5775">
                  <c:v>14619</c:v>
                </c:pt>
                <c:pt idx="5776">
                  <c:v>13226</c:v>
                </c:pt>
                <c:pt idx="5777">
                  <c:v>12530</c:v>
                </c:pt>
                <c:pt idx="5778">
                  <c:v>11834</c:v>
                </c:pt>
                <c:pt idx="5779">
                  <c:v>9746</c:v>
                </c:pt>
                <c:pt idx="5780">
                  <c:v>26104</c:v>
                </c:pt>
                <c:pt idx="5781">
                  <c:v>25336</c:v>
                </c:pt>
                <c:pt idx="5782">
                  <c:v>24568</c:v>
                </c:pt>
                <c:pt idx="5783">
                  <c:v>23801</c:v>
                </c:pt>
                <c:pt idx="5784">
                  <c:v>23033</c:v>
                </c:pt>
                <c:pt idx="5785">
                  <c:v>28388</c:v>
                </c:pt>
                <c:pt idx="5786">
                  <c:v>27553</c:v>
                </c:pt>
                <c:pt idx="5787">
                  <c:v>26718</c:v>
                </c:pt>
                <c:pt idx="5788">
                  <c:v>25883</c:v>
                </c:pt>
                <c:pt idx="5789">
                  <c:v>25048</c:v>
                </c:pt>
                <c:pt idx="5790">
                  <c:v>27956</c:v>
                </c:pt>
                <c:pt idx="5791">
                  <c:v>27134</c:v>
                </c:pt>
                <c:pt idx="5792">
                  <c:v>26312</c:v>
                </c:pt>
                <c:pt idx="5793">
                  <c:v>25489</c:v>
                </c:pt>
                <c:pt idx="5794">
                  <c:v>24667</c:v>
                </c:pt>
                <c:pt idx="5795">
                  <c:v>26494</c:v>
                </c:pt>
                <c:pt idx="5796">
                  <c:v>25714</c:v>
                </c:pt>
                <c:pt idx="5797">
                  <c:v>24935</c:v>
                </c:pt>
                <c:pt idx="5798">
                  <c:v>24156</c:v>
                </c:pt>
                <c:pt idx="5799">
                  <c:v>23377</c:v>
                </c:pt>
                <c:pt idx="5800">
                  <c:v>23271</c:v>
                </c:pt>
                <c:pt idx="5801">
                  <c:v>22586</c:v>
                </c:pt>
                <c:pt idx="5802">
                  <c:v>21902</c:v>
                </c:pt>
                <c:pt idx="5803">
                  <c:v>21217</c:v>
                </c:pt>
                <c:pt idx="5804">
                  <c:v>20533</c:v>
                </c:pt>
                <c:pt idx="5805">
                  <c:v>25758</c:v>
                </c:pt>
                <c:pt idx="5806">
                  <c:v>24977</c:v>
                </c:pt>
                <c:pt idx="5807">
                  <c:v>24197</c:v>
                </c:pt>
                <c:pt idx="5808">
                  <c:v>23416</c:v>
                </c:pt>
                <c:pt idx="5809">
                  <c:v>22636</c:v>
                </c:pt>
                <c:pt idx="5810">
                  <c:v>21855</c:v>
                </c:pt>
                <c:pt idx="5811">
                  <c:v>21075</c:v>
                </c:pt>
                <c:pt idx="5812">
                  <c:v>20294</c:v>
                </c:pt>
                <c:pt idx="5813">
                  <c:v>19514</c:v>
                </c:pt>
                <c:pt idx="5814">
                  <c:v>18733</c:v>
                </c:pt>
                <c:pt idx="5815">
                  <c:v>27870</c:v>
                </c:pt>
                <c:pt idx="5816">
                  <c:v>27025</c:v>
                </c:pt>
                <c:pt idx="5817">
                  <c:v>26181</c:v>
                </c:pt>
                <c:pt idx="5818">
                  <c:v>25336</c:v>
                </c:pt>
                <c:pt idx="5819">
                  <c:v>24492</c:v>
                </c:pt>
                <c:pt idx="5820">
                  <c:v>23647</c:v>
                </c:pt>
                <c:pt idx="5821">
                  <c:v>22803</c:v>
                </c:pt>
                <c:pt idx="5822">
                  <c:v>21958</c:v>
                </c:pt>
                <c:pt idx="5823">
                  <c:v>21114</c:v>
                </c:pt>
                <c:pt idx="5824">
                  <c:v>20269</c:v>
                </c:pt>
                <c:pt idx="5825">
                  <c:v>27267</c:v>
                </c:pt>
                <c:pt idx="5826">
                  <c:v>26441</c:v>
                </c:pt>
                <c:pt idx="5827">
                  <c:v>25615</c:v>
                </c:pt>
                <c:pt idx="5828">
                  <c:v>24788</c:v>
                </c:pt>
                <c:pt idx="5829">
                  <c:v>23962</c:v>
                </c:pt>
                <c:pt idx="5830">
                  <c:v>23136</c:v>
                </c:pt>
                <c:pt idx="5831">
                  <c:v>22310</c:v>
                </c:pt>
                <c:pt idx="5832">
                  <c:v>21483</c:v>
                </c:pt>
                <c:pt idx="5833">
                  <c:v>20657</c:v>
                </c:pt>
                <c:pt idx="5834">
                  <c:v>19831</c:v>
                </c:pt>
                <c:pt idx="5835">
                  <c:v>25702</c:v>
                </c:pt>
                <c:pt idx="5836">
                  <c:v>24923</c:v>
                </c:pt>
                <c:pt idx="5837">
                  <c:v>24144</c:v>
                </c:pt>
                <c:pt idx="5838">
                  <c:v>23365</c:v>
                </c:pt>
                <c:pt idx="5839">
                  <c:v>22586</c:v>
                </c:pt>
                <c:pt idx="5840">
                  <c:v>21808</c:v>
                </c:pt>
                <c:pt idx="5841">
                  <c:v>21029</c:v>
                </c:pt>
                <c:pt idx="5842">
                  <c:v>20250</c:v>
                </c:pt>
                <c:pt idx="5843">
                  <c:v>19471</c:v>
                </c:pt>
                <c:pt idx="5844">
                  <c:v>18692</c:v>
                </c:pt>
                <c:pt idx="5845">
                  <c:v>22446</c:v>
                </c:pt>
                <c:pt idx="5846">
                  <c:v>21766</c:v>
                </c:pt>
                <c:pt idx="5847">
                  <c:v>21086</c:v>
                </c:pt>
                <c:pt idx="5848">
                  <c:v>20406</c:v>
                </c:pt>
                <c:pt idx="5849">
                  <c:v>19725</c:v>
                </c:pt>
                <c:pt idx="5850">
                  <c:v>19045</c:v>
                </c:pt>
                <c:pt idx="5851">
                  <c:v>18365</c:v>
                </c:pt>
                <c:pt idx="5852">
                  <c:v>17685</c:v>
                </c:pt>
                <c:pt idx="5853">
                  <c:v>17005</c:v>
                </c:pt>
                <c:pt idx="5854">
                  <c:v>16324</c:v>
                </c:pt>
                <c:pt idx="5855">
                  <c:v>26581</c:v>
                </c:pt>
                <c:pt idx="5856">
                  <c:v>25799</c:v>
                </c:pt>
                <c:pt idx="5857">
                  <c:v>25018</c:v>
                </c:pt>
                <c:pt idx="5858">
                  <c:v>24236</c:v>
                </c:pt>
                <c:pt idx="5859">
                  <c:v>23454</c:v>
                </c:pt>
                <c:pt idx="5860">
                  <c:v>22672</c:v>
                </c:pt>
                <c:pt idx="5861">
                  <c:v>21890</c:v>
                </c:pt>
                <c:pt idx="5862">
                  <c:v>21109</c:v>
                </c:pt>
                <c:pt idx="5863">
                  <c:v>20327</c:v>
                </c:pt>
                <c:pt idx="5864">
                  <c:v>19545</c:v>
                </c:pt>
                <c:pt idx="5865">
                  <c:v>18763</c:v>
                </c:pt>
                <c:pt idx="5866">
                  <c:v>28808</c:v>
                </c:pt>
                <c:pt idx="5867">
                  <c:v>27961</c:v>
                </c:pt>
                <c:pt idx="5868">
                  <c:v>27114</c:v>
                </c:pt>
                <c:pt idx="5869">
                  <c:v>26267</c:v>
                </c:pt>
                <c:pt idx="5870">
                  <c:v>25419</c:v>
                </c:pt>
                <c:pt idx="5871">
                  <c:v>24572</c:v>
                </c:pt>
                <c:pt idx="5872">
                  <c:v>23725</c:v>
                </c:pt>
                <c:pt idx="5873">
                  <c:v>22877</c:v>
                </c:pt>
                <c:pt idx="5874">
                  <c:v>22030</c:v>
                </c:pt>
                <c:pt idx="5875">
                  <c:v>21183</c:v>
                </c:pt>
                <c:pt idx="5876">
                  <c:v>20335</c:v>
                </c:pt>
                <c:pt idx="5877">
                  <c:v>28152</c:v>
                </c:pt>
                <c:pt idx="5878">
                  <c:v>27324</c:v>
                </c:pt>
                <c:pt idx="5879">
                  <c:v>26496</c:v>
                </c:pt>
                <c:pt idx="5880">
                  <c:v>25668</c:v>
                </c:pt>
                <c:pt idx="5881">
                  <c:v>24840</c:v>
                </c:pt>
                <c:pt idx="5882">
                  <c:v>24012</c:v>
                </c:pt>
                <c:pt idx="5883">
                  <c:v>23184</c:v>
                </c:pt>
                <c:pt idx="5884">
                  <c:v>22356</c:v>
                </c:pt>
                <c:pt idx="5885">
                  <c:v>21528</c:v>
                </c:pt>
                <c:pt idx="5886">
                  <c:v>20700</c:v>
                </c:pt>
                <c:pt idx="5887">
                  <c:v>19872</c:v>
                </c:pt>
                <c:pt idx="5888">
                  <c:v>26490</c:v>
                </c:pt>
                <c:pt idx="5889">
                  <c:v>25711</c:v>
                </c:pt>
                <c:pt idx="5890">
                  <c:v>24932</c:v>
                </c:pt>
                <c:pt idx="5891">
                  <c:v>24153</c:v>
                </c:pt>
                <c:pt idx="5892">
                  <c:v>23374</c:v>
                </c:pt>
                <c:pt idx="5893">
                  <c:v>22594</c:v>
                </c:pt>
                <c:pt idx="5894">
                  <c:v>21815</c:v>
                </c:pt>
                <c:pt idx="5895">
                  <c:v>21036</c:v>
                </c:pt>
                <c:pt idx="5896">
                  <c:v>20257</c:v>
                </c:pt>
                <c:pt idx="5897">
                  <c:v>19478</c:v>
                </c:pt>
                <c:pt idx="5898">
                  <c:v>18699</c:v>
                </c:pt>
                <c:pt idx="5899">
                  <c:v>23054</c:v>
                </c:pt>
                <c:pt idx="5900">
                  <c:v>22376</c:v>
                </c:pt>
                <c:pt idx="5901">
                  <c:v>21698</c:v>
                </c:pt>
                <c:pt idx="5902">
                  <c:v>21020</c:v>
                </c:pt>
                <c:pt idx="5903">
                  <c:v>20342</c:v>
                </c:pt>
                <c:pt idx="5904">
                  <c:v>19664</c:v>
                </c:pt>
                <c:pt idx="5905">
                  <c:v>18986</c:v>
                </c:pt>
                <c:pt idx="5906">
                  <c:v>18308</c:v>
                </c:pt>
                <c:pt idx="5907">
                  <c:v>17630</c:v>
                </c:pt>
                <c:pt idx="5908">
                  <c:v>16952</c:v>
                </c:pt>
                <c:pt idx="5909">
                  <c:v>16274</c:v>
                </c:pt>
                <c:pt idx="5910">
                  <c:v>24748</c:v>
                </c:pt>
                <c:pt idx="5911">
                  <c:v>23998</c:v>
                </c:pt>
                <c:pt idx="5912">
                  <c:v>23248</c:v>
                </c:pt>
                <c:pt idx="5913">
                  <c:v>27086</c:v>
                </c:pt>
                <c:pt idx="5914">
                  <c:v>26266</c:v>
                </c:pt>
                <c:pt idx="5915">
                  <c:v>25445</c:v>
                </c:pt>
                <c:pt idx="5916">
                  <c:v>27010</c:v>
                </c:pt>
                <c:pt idx="5917">
                  <c:v>26191</c:v>
                </c:pt>
                <c:pt idx="5918">
                  <c:v>25373</c:v>
                </c:pt>
                <c:pt idx="5919">
                  <c:v>25942</c:v>
                </c:pt>
                <c:pt idx="5920">
                  <c:v>25156</c:v>
                </c:pt>
                <c:pt idx="5921">
                  <c:v>24369</c:v>
                </c:pt>
                <c:pt idx="5922">
                  <c:v>23176</c:v>
                </c:pt>
                <c:pt idx="5923">
                  <c:v>22474</c:v>
                </c:pt>
                <c:pt idx="5924">
                  <c:v>21772</c:v>
                </c:pt>
                <c:pt idx="5925">
                  <c:v>25206</c:v>
                </c:pt>
                <c:pt idx="5926">
                  <c:v>24465</c:v>
                </c:pt>
                <c:pt idx="5927">
                  <c:v>23723</c:v>
                </c:pt>
                <c:pt idx="5928">
                  <c:v>22982</c:v>
                </c:pt>
                <c:pt idx="5929">
                  <c:v>27635</c:v>
                </c:pt>
                <c:pt idx="5930">
                  <c:v>26822</c:v>
                </c:pt>
                <c:pt idx="5931">
                  <c:v>26009</c:v>
                </c:pt>
                <c:pt idx="5932">
                  <c:v>25196</c:v>
                </c:pt>
                <c:pt idx="5933">
                  <c:v>27753</c:v>
                </c:pt>
                <c:pt idx="5934">
                  <c:v>26937</c:v>
                </c:pt>
                <c:pt idx="5935">
                  <c:v>26121</c:v>
                </c:pt>
                <c:pt idx="5936">
                  <c:v>25304</c:v>
                </c:pt>
                <c:pt idx="5937">
                  <c:v>26896</c:v>
                </c:pt>
                <c:pt idx="5938">
                  <c:v>26105</c:v>
                </c:pt>
                <c:pt idx="5939">
                  <c:v>25313</c:v>
                </c:pt>
                <c:pt idx="5940">
                  <c:v>24522</c:v>
                </c:pt>
                <c:pt idx="5941">
                  <c:v>24297</c:v>
                </c:pt>
                <c:pt idx="5942">
                  <c:v>23582</c:v>
                </c:pt>
                <c:pt idx="5943">
                  <c:v>22868</c:v>
                </c:pt>
                <c:pt idx="5944">
                  <c:v>22153</c:v>
                </c:pt>
                <c:pt idx="5945">
                  <c:v>25001</c:v>
                </c:pt>
                <c:pt idx="5946">
                  <c:v>24266</c:v>
                </c:pt>
                <c:pt idx="5947">
                  <c:v>23530</c:v>
                </c:pt>
                <c:pt idx="5948">
                  <c:v>22795</c:v>
                </c:pt>
                <c:pt idx="5949">
                  <c:v>22060</c:v>
                </c:pt>
                <c:pt idx="5950">
                  <c:v>27413</c:v>
                </c:pt>
                <c:pt idx="5951">
                  <c:v>26607</c:v>
                </c:pt>
                <c:pt idx="5952">
                  <c:v>25801</c:v>
                </c:pt>
                <c:pt idx="5953">
                  <c:v>24994</c:v>
                </c:pt>
                <c:pt idx="5954">
                  <c:v>24188</c:v>
                </c:pt>
                <c:pt idx="5955">
                  <c:v>27680</c:v>
                </c:pt>
                <c:pt idx="5956">
                  <c:v>26865</c:v>
                </c:pt>
                <c:pt idx="5957">
                  <c:v>26051</c:v>
                </c:pt>
                <c:pt idx="5958">
                  <c:v>25237</c:v>
                </c:pt>
                <c:pt idx="5959">
                  <c:v>24423</c:v>
                </c:pt>
                <c:pt idx="5960">
                  <c:v>27011</c:v>
                </c:pt>
                <c:pt idx="5961">
                  <c:v>26216</c:v>
                </c:pt>
                <c:pt idx="5962">
                  <c:v>25422</c:v>
                </c:pt>
                <c:pt idx="5963">
                  <c:v>24627</c:v>
                </c:pt>
                <c:pt idx="5964">
                  <c:v>23833</c:v>
                </c:pt>
                <c:pt idx="5965">
                  <c:v>24630</c:v>
                </c:pt>
                <c:pt idx="5966">
                  <c:v>23905</c:v>
                </c:pt>
                <c:pt idx="5967">
                  <c:v>23181</c:v>
                </c:pt>
                <c:pt idx="5968">
                  <c:v>22456</c:v>
                </c:pt>
                <c:pt idx="5969">
                  <c:v>21732</c:v>
                </c:pt>
                <c:pt idx="5970">
                  <c:v>25001</c:v>
                </c:pt>
                <c:pt idx="5971">
                  <c:v>24266</c:v>
                </c:pt>
                <c:pt idx="5972">
                  <c:v>23530</c:v>
                </c:pt>
                <c:pt idx="5973">
                  <c:v>22795</c:v>
                </c:pt>
                <c:pt idx="5974">
                  <c:v>22060</c:v>
                </c:pt>
                <c:pt idx="5975">
                  <c:v>27413</c:v>
                </c:pt>
                <c:pt idx="5976">
                  <c:v>26607</c:v>
                </c:pt>
                <c:pt idx="5977">
                  <c:v>25801</c:v>
                </c:pt>
                <c:pt idx="5978">
                  <c:v>24994</c:v>
                </c:pt>
                <c:pt idx="5979">
                  <c:v>24188</c:v>
                </c:pt>
                <c:pt idx="5980">
                  <c:v>27680</c:v>
                </c:pt>
                <c:pt idx="5981">
                  <c:v>26865</c:v>
                </c:pt>
                <c:pt idx="5982">
                  <c:v>26051</c:v>
                </c:pt>
                <c:pt idx="5983">
                  <c:v>25237</c:v>
                </c:pt>
                <c:pt idx="5984">
                  <c:v>24423</c:v>
                </c:pt>
                <c:pt idx="5985">
                  <c:v>27011</c:v>
                </c:pt>
                <c:pt idx="5986">
                  <c:v>26216</c:v>
                </c:pt>
                <c:pt idx="5987">
                  <c:v>25422</c:v>
                </c:pt>
                <c:pt idx="5988">
                  <c:v>24627</c:v>
                </c:pt>
                <c:pt idx="5989">
                  <c:v>23833</c:v>
                </c:pt>
                <c:pt idx="5990">
                  <c:v>24630</c:v>
                </c:pt>
                <c:pt idx="5991">
                  <c:v>23905</c:v>
                </c:pt>
                <c:pt idx="5992">
                  <c:v>23181</c:v>
                </c:pt>
                <c:pt idx="5993">
                  <c:v>22456</c:v>
                </c:pt>
                <c:pt idx="5994">
                  <c:v>21732</c:v>
                </c:pt>
                <c:pt idx="5995">
                  <c:v>25560</c:v>
                </c:pt>
                <c:pt idx="5996">
                  <c:v>24808</c:v>
                </c:pt>
                <c:pt idx="5997">
                  <c:v>24056</c:v>
                </c:pt>
                <c:pt idx="5998">
                  <c:v>23305</c:v>
                </c:pt>
                <c:pt idx="5999">
                  <c:v>22553</c:v>
                </c:pt>
                <c:pt idx="6000">
                  <c:v>27915</c:v>
                </c:pt>
                <c:pt idx="6001">
                  <c:v>27094</c:v>
                </c:pt>
                <c:pt idx="6002">
                  <c:v>26273</c:v>
                </c:pt>
                <c:pt idx="6003">
                  <c:v>25452</c:v>
                </c:pt>
                <c:pt idx="6004">
                  <c:v>24631</c:v>
                </c:pt>
                <c:pt idx="6005">
                  <c:v>27849</c:v>
                </c:pt>
                <c:pt idx="6006">
                  <c:v>27030</c:v>
                </c:pt>
                <c:pt idx="6007">
                  <c:v>26211</c:v>
                </c:pt>
                <c:pt idx="6008">
                  <c:v>25392</c:v>
                </c:pt>
                <c:pt idx="6009">
                  <c:v>24573</c:v>
                </c:pt>
                <c:pt idx="6010">
                  <c:v>26799</c:v>
                </c:pt>
                <c:pt idx="6011">
                  <c:v>26010</c:v>
                </c:pt>
                <c:pt idx="6012">
                  <c:v>25222</c:v>
                </c:pt>
                <c:pt idx="6013">
                  <c:v>24434</c:v>
                </c:pt>
                <c:pt idx="6014">
                  <c:v>23646</c:v>
                </c:pt>
                <c:pt idx="6015">
                  <c:v>24018</c:v>
                </c:pt>
                <c:pt idx="6016">
                  <c:v>23312</c:v>
                </c:pt>
                <c:pt idx="6017">
                  <c:v>22605</c:v>
                </c:pt>
                <c:pt idx="6018">
                  <c:v>21899</c:v>
                </c:pt>
                <c:pt idx="6019">
                  <c:v>21193</c:v>
                </c:pt>
                <c:pt idx="6020">
                  <c:v>26210</c:v>
                </c:pt>
                <c:pt idx="6021">
                  <c:v>25439</c:v>
                </c:pt>
                <c:pt idx="6022">
                  <c:v>24668</c:v>
                </c:pt>
                <c:pt idx="6023">
                  <c:v>23898</c:v>
                </c:pt>
                <c:pt idx="6024">
                  <c:v>23127</c:v>
                </c:pt>
                <c:pt idx="6025">
                  <c:v>22356</c:v>
                </c:pt>
                <c:pt idx="6026">
                  <c:v>28718</c:v>
                </c:pt>
                <c:pt idx="6027">
                  <c:v>27873</c:v>
                </c:pt>
                <c:pt idx="6028">
                  <c:v>27028</c:v>
                </c:pt>
                <c:pt idx="6029">
                  <c:v>26184</c:v>
                </c:pt>
                <c:pt idx="6030">
                  <c:v>25339</c:v>
                </c:pt>
                <c:pt idx="6031">
                  <c:v>24494</c:v>
                </c:pt>
                <c:pt idx="6032">
                  <c:v>28246</c:v>
                </c:pt>
                <c:pt idx="6033">
                  <c:v>27416</c:v>
                </c:pt>
                <c:pt idx="6034">
                  <c:v>26585</c:v>
                </c:pt>
                <c:pt idx="6035">
                  <c:v>25754</c:v>
                </c:pt>
                <c:pt idx="6036">
                  <c:v>24923</c:v>
                </c:pt>
                <c:pt idx="6037">
                  <c:v>24092</c:v>
                </c:pt>
                <c:pt idx="6038">
                  <c:v>26704</c:v>
                </c:pt>
                <c:pt idx="6039">
                  <c:v>25918</c:v>
                </c:pt>
                <c:pt idx="6040">
                  <c:v>25133</c:v>
                </c:pt>
                <c:pt idx="6041">
                  <c:v>24347</c:v>
                </c:pt>
                <c:pt idx="6042">
                  <c:v>23562</c:v>
                </c:pt>
                <c:pt idx="6043">
                  <c:v>22777</c:v>
                </c:pt>
                <c:pt idx="6044">
                  <c:v>23272</c:v>
                </c:pt>
                <c:pt idx="6045">
                  <c:v>22587</c:v>
                </c:pt>
                <c:pt idx="6046">
                  <c:v>21903</c:v>
                </c:pt>
                <c:pt idx="6047">
                  <c:v>21218</c:v>
                </c:pt>
                <c:pt idx="6048">
                  <c:v>20534</c:v>
                </c:pt>
                <c:pt idx="6049">
                  <c:v>19849</c:v>
                </c:pt>
                <c:pt idx="6050">
                  <c:v>28644</c:v>
                </c:pt>
                <c:pt idx="6051">
                  <c:v>27825</c:v>
                </c:pt>
                <c:pt idx="6052">
                  <c:v>27007</c:v>
                </c:pt>
                <c:pt idx="6053">
                  <c:v>26189</c:v>
                </c:pt>
                <c:pt idx="6054">
                  <c:v>31012</c:v>
                </c:pt>
                <c:pt idx="6055">
                  <c:v>30126</c:v>
                </c:pt>
                <c:pt idx="6056">
                  <c:v>29240</c:v>
                </c:pt>
                <c:pt idx="6057">
                  <c:v>28354</c:v>
                </c:pt>
                <c:pt idx="6058">
                  <c:v>31142</c:v>
                </c:pt>
                <c:pt idx="6059">
                  <c:v>30252</c:v>
                </c:pt>
                <c:pt idx="6060">
                  <c:v>29362</c:v>
                </c:pt>
                <c:pt idx="6061">
                  <c:v>28472</c:v>
                </c:pt>
                <c:pt idx="6062">
                  <c:v>30431</c:v>
                </c:pt>
                <c:pt idx="6063">
                  <c:v>29561</c:v>
                </c:pt>
                <c:pt idx="6064">
                  <c:v>28692</c:v>
                </c:pt>
                <c:pt idx="6065">
                  <c:v>27822</c:v>
                </c:pt>
                <c:pt idx="6066">
                  <c:v>27867</c:v>
                </c:pt>
                <c:pt idx="6067">
                  <c:v>27071</c:v>
                </c:pt>
                <c:pt idx="6068">
                  <c:v>26275</c:v>
                </c:pt>
                <c:pt idx="6069">
                  <c:v>25478</c:v>
                </c:pt>
                <c:pt idx="6070">
                  <c:v>27728</c:v>
                </c:pt>
                <c:pt idx="6071">
                  <c:v>26912</c:v>
                </c:pt>
                <c:pt idx="6072">
                  <c:v>26097</c:v>
                </c:pt>
                <c:pt idx="6073">
                  <c:v>25281</c:v>
                </c:pt>
                <c:pt idx="6074">
                  <c:v>24466</c:v>
                </c:pt>
                <c:pt idx="6075">
                  <c:v>29996</c:v>
                </c:pt>
                <c:pt idx="6076">
                  <c:v>29113</c:v>
                </c:pt>
                <c:pt idx="6077">
                  <c:v>28231</c:v>
                </c:pt>
                <c:pt idx="6078">
                  <c:v>27349</c:v>
                </c:pt>
                <c:pt idx="6079">
                  <c:v>26467</c:v>
                </c:pt>
                <c:pt idx="6080">
                  <c:v>30197</c:v>
                </c:pt>
                <c:pt idx="6081">
                  <c:v>29309</c:v>
                </c:pt>
                <c:pt idx="6082">
                  <c:v>28421</c:v>
                </c:pt>
                <c:pt idx="6083">
                  <c:v>27533</c:v>
                </c:pt>
                <c:pt idx="6084">
                  <c:v>26644</c:v>
                </c:pt>
                <c:pt idx="6085">
                  <c:v>29619</c:v>
                </c:pt>
                <c:pt idx="6086">
                  <c:v>28748</c:v>
                </c:pt>
                <c:pt idx="6087">
                  <c:v>27877</c:v>
                </c:pt>
                <c:pt idx="6088">
                  <c:v>27006</c:v>
                </c:pt>
                <c:pt idx="6089">
                  <c:v>26135</c:v>
                </c:pt>
                <c:pt idx="6090">
                  <c:v>27284</c:v>
                </c:pt>
                <c:pt idx="6091">
                  <c:v>26482</c:v>
                </c:pt>
                <c:pt idx="6092">
                  <c:v>25679</c:v>
                </c:pt>
                <c:pt idx="6093">
                  <c:v>24877</c:v>
                </c:pt>
                <c:pt idx="6094">
                  <c:v>24074</c:v>
                </c:pt>
                <c:pt idx="6095">
                  <c:v>27728</c:v>
                </c:pt>
                <c:pt idx="6096">
                  <c:v>26912</c:v>
                </c:pt>
                <c:pt idx="6097">
                  <c:v>26097</c:v>
                </c:pt>
                <c:pt idx="6098">
                  <c:v>25281</c:v>
                </c:pt>
                <c:pt idx="6099">
                  <c:v>24466</c:v>
                </c:pt>
                <c:pt idx="6100">
                  <c:v>29996</c:v>
                </c:pt>
                <c:pt idx="6101">
                  <c:v>29113</c:v>
                </c:pt>
                <c:pt idx="6102">
                  <c:v>28231</c:v>
                </c:pt>
                <c:pt idx="6103">
                  <c:v>27349</c:v>
                </c:pt>
                <c:pt idx="6104">
                  <c:v>26467</c:v>
                </c:pt>
                <c:pt idx="6105">
                  <c:v>30197</c:v>
                </c:pt>
                <c:pt idx="6106">
                  <c:v>29309</c:v>
                </c:pt>
                <c:pt idx="6107">
                  <c:v>28421</c:v>
                </c:pt>
                <c:pt idx="6108">
                  <c:v>27533</c:v>
                </c:pt>
                <c:pt idx="6109">
                  <c:v>26644</c:v>
                </c:pt>
                <c:pt idx="6110">
                  <c:v>29619</c:v>
                </c:pt>
                <c:pt idx="6111">
                  <c:v>28748</c:v>
                </c:pt>
                <c:pt idx="6112">
                  <c:v>27877</c:v>
                </c:pt>
                <c:pt idx="6113">
                  <c:v>27006</c:v>
                </c:pt>
                <c:pt idx="6114">
                  <c:v>26135</c:v>
                </c:pt>
                <c:pt idx="6115">
                  <c:v>27284</c:v>
                </c:pt>
                <c:pt idx="6116">
                  <c:v>26482</c:v>
                </c:pt>
                <c:pt idx="6117">
                  <c:v>25679</c:v>
                </c:pt>
                <c:pt idx="6118">
                  <c:v>24877</c:v>
                </c:pt>
                <c:pt idx="6119">
                  <c:v>24074</c:v>
                </c:pt>
                <c:pt idx="6120">
                  <c:v>29392</c:v>
                </c:pt>
                <c:pt idx="6121">
                  <c:v>28527</c:v>
                </c:pt>
                <c:pt idx="6122">
                  <c:v>27663</c:v>
                </c:pt>
                <c:pt idx="6123">
                  <c:v>26798</c:v>
                </c:pt>
                <c:pt idx="6124">
                  <c:v>25934</c:v>
                </c:pt>
                <c:pt idx="6125">
                  <c:v>25069</c:v>
                </c:pt>
                <c:pt idx="6126">
                  <c:v>24205</c:v>
                </c:pt>
                <c:pt idx="6127">
                  <c:v>23340</c:v>
                </c:pt>
                <c:pt idx="6128">
                  <c:v>22476</c:v>
                </c:pt>
                <c:pt idx="6129">
                  <c:v>21611</c:v>
                </c:pt>
                <c:pt idx="6130">
                  <c:v>20747</c:v>
                </c:pt>
                <c:pt idx="6131">
                  <c:v>31636</c:v>
                </c:pt>
                <c:pt idx="6132">
                  <c:v>30706</c:v>
                </c:pt>
                <c:pt idx="6133">
                  <c:v>29775</c:v>
                </c:pt>
                <c:pt idx="6134">
                  <c:v>28845</c:v>
                </c:pt>
                <c:pt idx="6135">
                  <c:v>27914</c:v>
                </c:pt>
                <c:pt idx="6136">
                  <c:v>26984</c:v>
                </c:pt>
                <c:pt idx="6137">
                  <c:v>26053</c:v>
                </c:pt>
                <c:pt idx="6138">
                  <c:v>25123</c:v>
                </c:pt>
                <c:pt idx="6139">
                  <c:v>24192</c:v>
                </c:pt>
                <c:pt idx="6140">
                  <c:v>23262</c:v>
                </c:pt>
                <c:pt idx="6141">
                  <c:v>22331</c:v>
                </c:pt>
                <c:pt idx="6142">
                  <c:v>30904</c:v>
                </c:pt>
                <c:pt idx="6143">
                  <c:v>29995</c:v>
                </c:pt>
                <c:pt idx="6144">
                  <c:v>29086</c:v>
                </c:pt>
                <c:pt idx="6145">
                  <c:v>28177</c:v>
                </c:pt>
                <c:pt idx="6146">
                  <c:v>27268</c:v>
                </c:pt>
                <c:pt idx="6147">
                  <c:v>26359</c:v>
                </c:pt>
                <c:pt idx="6148">
                  <c:v>25450</c:v>
                </c:pt>
                <c:pt idx="6149">
                  <c:v>24541</c:v>
                </c:pt>
                <c:pt idx="6150">
                  <c:v>23632</c:v>
                </c:pt>
                <c:pt idx="6151">
                  <c:v>22723</c:v>
                </c:pt>
                <c:pt idx="6152">
                  <c:v>21814</c:v>
                </c:pt>
                <c:pt idx="6153">
                  <c:v>29252</c:v>
                </c:pt>
                <c:pt idx="6154">
                  <c:v>28391</c:v>
                </c:pt>
                <c:pt idx="6155">
                  <c:v>27531</c:v>
                </c:pt>
                <c:pt idx="6156">
                  <c:v>26671</c:v>
                </c:pt>
                <c:pt idx="6157">
                  <c:v>25810</c:v>
                </c:pt>
                <c:pt idx="6158">
                  <c:v>24950</c:v>
                </c:pt>
                <c:pt idx="6159">
                  <c:v>24090</c:v>
                </c:pt>
                <c:pt idx="6160">
                  <c:v>23229</c:v>
                </c:pt>
                <c:pt idx="6161">
                  <c:v>22369</c:v>
                </c:pt>
                <c:pt idx="6162">
                  <c:v>21509</c:v>
                </c:pt>
                <c:pt idx="6163">
                  <c:v>20648</c:v>
                </c:pt>
                <c:pt idx="6164">
                  <c:v>25639</c:v>
                </c:pt>
                <c:pt idx="6165">
                  <c:v>24884</c:v>
                </c:pt>
                <c:pt idx="6166">
                  <c:v>24130</c:v>
                </c:pt>
                <c:pt idx="6167">
                  <c:v>23376</c:v>
                </c:pt>
                <c:pt idx="6168">
                  <c:v>22622</c:v>
                </c:pt>
                <c:pt idx="6169">
                  <c:v>21868</c:v>
                </c:pt>
                <c:pt idx="6170">
                  <c:v>21114</c:v>
                </c:pt>
                <c:pt idx="6171">
                  <c:v>20360</c:v>
                </c:pt>
                <c:pt idx="6172">
                  <c:v>19606</c:v>
                </c:pt>
                <c:pt idx="6173">
                  <c:v>18852</c:v>
                </c:pt>
                <c:pt idx="6174">
                  <c:v>18098</c:v>
                </c:pt>
                <c:pt idx="6175">
                  <c:v>28506</c:v>
                </c:pt>
                <c:pt idx="6176">
                  <c:v>27642</c:v>
                </c:pt>
                <c:pt idx="6177">
                  <c:v>26778</c:v>
                </c:pt>
                <c:pt idx="6178">
                  <c:v>25914</c:v>
                </c:pt>
                <c:pt idx="6179">
                  <c:v>25051</c:v>
                </c:pt>
                <c:pt idx="6180">
                  <c:v>24187</c:v>
                </c:pt>
                <c:pt idx="6181">
                  <c:v>23323</c:v>
                </c:pt>
                <c:pt idx="6182">
                  <c:v>22459</c:v>
                </c:pt>
                <c:pt idx="6183">
                  <c:v>21595</c:v>
                </c:pt>
                <c:pt idx="6184">
                  <c:v>20732</c:v>
                </c:pt>
                <c:pt idx="6185">
                  <c:v>19868</c:v>
                </c:pt>
                <c:pt idx="6186">
                  <c:v>19004</c:v>
                </c:pt>
                <c:pt idx="6187">
                  <c:v>18140</c:v>
                </c:pt>
                <c:pt idx="6188">
                  <c:v>16412</c:v>
                </c:pt>
                <c:pt idx="6189">
                  <c:v>14685</c:v>
                </c:pt>
                <c:pt idx="6190">
                  <c:v>30796</c:v>
                </c:pt>
                <c:pt idx="6191">
                  <c:v>29863</c:v>
                </c:pt>
                <c:pt idx="6192">
                  <c:v>28930</c:v>
                </c:pt>
                <c:pt idx="6193">
                  <c:v>27996</c:v>
                </c:pt>
                <c:pt idx="6194">
                  <c:v>27063</c:v>
                </c:pt>
                <c:pt idx="6195">
                  <c:v>26130</c:v>
                </c:pt>
                <c:pt idx="6196">
                  <c:v>25197</c:v>
                </c:pt>
                <c:pt idx="6197">
                  <c:v>24263</c:v>
                </c:pt>
                <c:pt idx="6198">
                  <c:v>23330</c:v>
                </c:pt>
                <c:pt idx="6199">
                  <c:v>22397</c:v>
                </c:pt>
                <c:pt idx="6200">
                  <c:v>21464</c:v>
                </c:pt>
                <c:pt idx="6201">
                  <c:v>20531</c:v>
                </c:pt>
                <c:pt idx="6202">
                  <c:v>19597</c:v>
                </c:pt>
                <c:pt idx="6203">
                  <c:v>17731</c:v>
                </c:pt>
                <c:pt idx="6204">
                  <c:v>15865</c:v>
                </c:pt>
                <c:pt idx="6205">
                  <c:v>30165</c:v>
                </c:pt>
                <c:pt idx="6206">
                  <c:v>29251</c:v>
                </c:pt>
                <c:pt idx="6207">
                  <c:v>28336</c:v>
                </c:pt>
                <c:pt idx="6208">
                  <c:v>27422</c:v>
                </c:pt>
                <c:pt idx="6209">
                  <c:v>26508</c:v>
                </c:pt>
                <c:pt idx="6210">
                  <c:v>25594</c:v>
                </c:pt>
                <c:pt idx="6211">
                  <c:v>24680</c:v>
                </c:pt>
                <c:pt idx="6212">
                  <c:v>23766</c:v>
                </c:pt>
                <c:pt idx="6213">
                  <c:v>22852</c:v>
                </c:pt>
                <c:pt idx="6214">
                  <c:v>21938</c:v>
                </c:pt>
                <c:pt idx="6215">
                  <c:v>21024</c:v>
                </c:pt>
                <c:pt idx="6216">
                  <c:v>20110</c:v>
                </c:pt>
                <c:pt idx="6217">
                  <c:v>19196</c:v>
                </c:pt>
                <c:pt idx="6218">
                  <c:v>17368</c:v>
                </c:pt>
                <c:pt idx="6219">
                  <c:v>15539</c:v>
                </c:pt>
                <c:pt idx="6220">
                  <c:v>28632</c:v>
                </c:pt>
                <c:pt idx="6221">
                  <c:v>27765</c:v>
                </c:pt>
                <c:pt idx="6222">
                  <c:v>26897</c:v>
                </c:pt>
                <c:pt idx="6223">
                  <c:v>26030</c:v>
                </c:pt>
                <c:pt idx="6224">
                  <c:v>25162</c:v>
                </c:pt>
                <c:pt idx="6225">
                  <c:v>24294</c:v>
                </c:pt>
                <c:pt idx="6226">
                  <c:v>23427</c:v>
                </c:pt>
                <c:pt idx="6227">
                  <c:v>22559</c:v>
                </c:pt>
                <c:pt idx="6228">
                  <c:v>21691</c:v>
                </c:pt>
                <c:pt idx="6229">
                  <c:v>20824</c:v>
                </c:pt>
                <c:pt idx="6230">
                  <c:v>19956</c:v>
                </c:pt>
                <c:pt idx="6231">
                  <c:v>19088</c:v>
                </c:pt>
                <c:pt idx="6232">
                  <c:v>18221</c:v>
                </c:pt>
                <c:pt idx="6233">
                  <c:v>16485</c:v>
                </c:pt>
                <c:pt idx="6234">
                  <c:v>14750</c:v>
                </c:pt>
                <c:pt idx="6235">
                  <c:v>25144</c:v>
                </c:pt>
                <c:pt idx="6236">
                  <c:v>24382</c:v>
                </c:pt>
                <c:pt idx="6237">
                  <c:v>23621</c:v>
                </c:pt>
                <c:pt idx="6238">
                  <c:v>22859</c:v>
                </c:pt>
                <c:pt idx="6239">
                  <c:v>22097</c:v>
                </c:pt>
                <c:pt idx="6240">
                  <c:v>21335</c:v>
                </c:pt>
                <c:pt idx="6241">
                  <c:v>20573</c:v>
                </c:pt>
                <c:pt idx="6242">
                  <c:v>19811</c:v>
                </c:pt>
                <c:pt idx="6243">
                  <c:v>19049</c:v>
                </c:pt>
                <c:pt idx="6244">
                  <c:v>18287</c:v>
                </c:pt>
                <c:pt idx="6245">
                  <c:v>17525</c:v>
                </c:pt>
                <c:pt idx="6246">
                  <c:v>16763</c:v>
                </c:pt>
                <c:pt idx="6247">
                  <c:v>16001</c:v>
                </c:pt>
                <c:pt idx="6248">
                  <c:v>14477</c:v>
                </c:pt>
                <c:pt idx="6249">
                  <c:v>12953</c:v>
                </c:pt>
                <c:pt idx="6250">
                  <c:v>29153</c:v>
                </c:pt>
                <c:pt idx="6251">
                  <c:v>28296</c:v>
                </c:pt>
                <c:pt idx="6252">
                  <c:v>27438</c:v>
                </c:pt>
                <c:pt idx="6253">
                  <c:v>26581</c:v>
                </c:pt>
                <c:pt idx="6254">
                  <c:v>25724</c:v>
                </c:pt>
                <c:pt idx="6255">
                  <c:v>24866</c:v>
                </c:pt>
                <c:pt idx="6256">
                  <c:v>24009</c:v>
                </c:pt>
                <c:pt idx="6257">
                  <c:v>23151</c:v>
                </c:pt>
                <c:pt idx="6258">
                  <c:v>22294</c:v>
                </c:pt>
                <c:pt idx="6259">
                  <c:v>21436</c:v>
                </c:pt>
                <c:pt idx="6260">
                  <c:v>20579</c:v>
                </c:pt>
                <c:pt idx="6261">
                  <c:v>31660</c:v>
                </c:pt>
                <c:pt idx="6262">
                  <c:v>30729</c:v>
                </c:pt>
                <c:pt idx="6263">
                  <c:v>29798</c:v>
                </c:pt>
                <c:pt idx="6264">
                  <c:v>28867</c:v>
                </c:pt>
                <c:pt idx="6265">
                  <c:v>27935</c:v>
                </c:pt>
                <c:pt idx="6266">
                  <c:v>27004</c:v>
                </c:pt>
                <c:pt idx="6267">
                  <c:v>26073</c:v>
                </c:pt>
                <c:pt idx="6268">
                  <c:v>25142</c:v>
                </c:pt>
                <c:pt idx="6269">
                  <c:v>24211</c:v>
                </c:pt>
                <c:pt idx="6270">
                  <c:v>23280</c:v>
                </c:pt>
                <c:pt idx="6271">
                  <c:v>22348</c:v>
                </c:pt>
                <c:pt idx="6272">
                  <c:v>31065</c:v>
                </c:pt>
                <c:pt idx="6273">
                  <c:v>30152</c:v>
                </c:pt>
                <c:pt idx="6274">
                  <c:v>29238</c:v>
                </c:pt>
                <c:pt idx="6275">
                  <c:v>28324</c:v>
                </c:pt>
                <c:pt idx="6276">
                  <c:v>27411</c:v>
                </c:pt>
                <c:pt idx="6277">
                  <c:v>26497</c:v>
                </c:pt>
                <c:pt idx="6278">
                  <c:v>25583</c:v>
                </c:pt>
                <c:pt idx="6279">
                  <c:v>24670</c:v>
                </c:pt>
                <c:pt idx="6280">
                  <c:v>23756</c:v>
                </c:pt>
                <c:pt idx="6281">
                  <c:v>22842</c:v>
                </c:pt>
                <c:pt idx="6282">
                  <c:v>21929</c:v>
                </c:pt>
                <c:pt idx="6283">
                  <c:v>29488</c:v>
                </c:pt>
                <c:pt idx="6284">
                  <c:v>28621</c:v>
                </c:pt>
                <c:pt idx="6285">
                  <c:v>27754</c:v>
                </c:pt>
                <c:pt idx="6286">
                  <c:v>26886</c:v>
                </c:pt>
                <c:pt idx="6287">
                  <c:v>26019</c:v>
                </c:pt>
                <c:pt idx="6288">
                  <c:v>25152</c:v>
                </c:pt>
                <c:pt idx="6289">
                  <c:v>24284</c:v>
                </c:pt>
                <c:pt idx="6290">
                  <c:v>23417</c:v>
                </c:pt>
                <c:pt idx="6291">
                  <c:v>22550</c:v>
                </c:pt>
                <c:pt idx="6292">
                  <c:v>21682</c:v>
                </c:pt>
                <c:pt idx="6293">
                  <c:v>20815</c:v>
                </c:pt>
                <c:pt idx="6294">
                  <c:v>25826</c:v>
                </c:pt>
                <c:pt idx="6295">
                  <c:v>25066</c:v>
                </c:pt>
                <c:pt idx="6296">
                  <c:v>24307</c:v>
                </c:pt>
                <c:pt idx="6297">
                  <c:v>23547</c:v>
                </c:pt>
                <c:pt idx="6298">
                  <c:v>22787</c:v>
                </c:pt>
                <c:pt idx="6299">
                  <c:v>22028</c:v>
                </c:pt>
                <c:pt idx="6300">
                  <c:v>21268</c:v>
                </c:pt>
                <c:pt idx="6301">
                  <c:v>20509</c:v>
                </c:pt>
                <c:pt idx="6302">
                  <c:v>19749</c:v>
                </c:pt>
                <c:pt idx="6303">
                  <c:v>18990</c:v>
                </c:pt>
                <c:pt idx="6304">
                  <c:v>18230</c:v>
                </c:pt>
                <c:pt idx="6305">
                  <c:v>27406</c:v>
                </c:pt>
                <c:pt idx="6306">
                  <c:v>26549</c:v>
                </c:pt>
                <c:pt idx="6307">
                  <c:v>25693</c:v>
                </c:pt>
                <c:pt idx="6308">
                  <c:v>24836</c:v>
                </c:pt>
                <c:pt idx="6309">
                  <c:v>23980</c:v>
                </c:pt>
                <c:pt idx="6310">
                  <c:v>23124</c:v>
                </c:pt>
                <c:pt idx="6311">
                  <c:v>22267</c:v>
                </c:pt>
                <c:pt idx="6312">
                  <c:v>21411</c:v>
                </c:pt>
                <c:pt idx="6313">
                  <c:v>20554</c:v>
                </c:pt>
                <c:pt idx="6314">
                  <c:v>19698</c:v>
                </c:pt>
                <c:pt idx="6315">
                  <c:v>18841</c:v>
                </c:pt>
                <c:pt idx="6316">
                  <c:v>17985</c:v>
                </c:pt>
                <c:pt idx="6317">
                  <c:v>16272</c:v>
                </c:pt>
                <c:pt idx="6318">
                  <c:v>15416</c:v>
                </c:pt>
                <c:pt idx="6319">
                  <c:v>14559</c:v>
                </c:pt>
                <c:pt idx="6320">
                  <c:v>11990</c:v>
                </c:pt>
                <c:pt idx="6321">
                  <c:v>29842</c:v>
                </c:pt>
                <c:pt idx="6322">
                  <c:v>28910</c:v>
                </c:pt>
                <c:pt idx="6323">
                  <c:v>27977</c:v>
                </c:pt>
                <c:pt idx="6324">
                  <c:v>27045</c:v>
                </c:pt>
                <c:pt idx="6325">
                  <c:v>26112</c:v>
                </c:pt>
                <c:pt idx="6326">
                  <c:v>25180</c:v>
                </c:pt>
                <c:pt idx="6327">
                  <c:v>24247</c:v>
                </c:pt>
                <c:pt idx="6328">
                  <c:v>23314</c:v>
                </c:pt>
                <c:pt idx="6329">
                  <c:v>22382</c:v>
                </c:pt>
                <c:pt idx="6330">
                  <c:v>21449</c:v>
                </c:pt>
                <c:pt idx="6331">
                  <c:v>20517</c:v>
                </c:pt>
                <c:pt idx="6332">
                  <c:v>19584</c:v>
                </c:pt>
                <c:pt idx="6333">
                  <c:v>17719</c:v>
                </c:pt>
                <c:pt idx="6334">
                  <c:v>16786</c:v>
                </c:pt>
                <c:pt idx="6335">
                  <c:v>15854</c:v>
                </c:pt>
                <c:pt idx="6336">
                  <c:v>13056</c:v>
                </c:pt>
                <c:pt idx="6337">
                  <c:v>29371</c:v>
                </c:pt>
                <c:pt idx="6338">
                  <c:v>28454</c:v>
                </c:pt>
                <c:pt idx="6339">
                  <c:v>27536</c:v>
                </c:pt>
                <c:pt idx="6340">
                  <c:v>26618</c:v>
                </c:pt>
                <c:pt idx="6341">
                  <c:v>25700</c:v>
                </c:pt>
                <c:pt idx="6342">
                  <c:v>24782</c:v>
                </c:pt>
                <c:pt idx="6343">
                  <c:v>23864</c:v>
                </c:pt>
                <c:pt idx="6344">
                  <c:v>22946</c:v>
                </c:pt>
                <c:pt idx="6345">
                  <c:v>22029</c:v>
                </c:pt>
                <c:pt idx="6346">
                  <c:v>21111</c:v>
                </c:pt>
                <c:pt idx="6347">
                  <c:v>20193</c:v>
                </c:pt>
                <c:pt idx="6348">
                  <c:v>19275</c:v>
                </c:pt>
                <c:pt idx="6349">
                  <c:v>17439</c:v>
                </c:pt>
                <c:pt idx="6350">
                  <c:v>16521</c:v>
                </c:pt>
                <c:pt idx="6351">
                  <c:v>15604</c:v>
                </c:pt>
                <c:pt idx="6352">
                  <c:v>12850</c:v>
                </c:pt>
                <c:pt idx="6353">
                  <c:v>27992</c:v>
                </c:pt>
                <c:pt idx="6354">
                  <c:v>27117</c:v>
                </c:pt>
                <c:pt idx="6355">
                  <c:v>26242</c:v>
                </c:pt>
                <c:pt idx="6356">
                  <c:v>25367</c:v>
                </c:pt>
                <c:pt idx="6357">
                  <c:v>24493</c:v>
                </c:pt>
                <c:pt idx="6358">
                  <c:v>23618</c:v>
                </c:pt>
                <c:pt idx="6359">
                  <c:v>22743</c:v>
                </c:pt>
                <c:pt idx="6360">
                  <c:v>21868</c:v>
                </c:pt>
                <c:pt idx="6361">
                  <c:v>20994</c:v>
                </c:pt>
                <c:pt idx="6362">
                  <c:v>20119</c:v>
                </c:pt>
                <c:pt idx="6363">
                  <c:v>19244</c:v>
                </c:pt>
                <c:pt idx="6364">
                  <c:v>18369</c:v>
                </c:pt>
                <c:pt idx="6365">
                  <c:v>16620</c:v>
                </c:pt>
                <c:pt idx="6366">
                  <c:v>15745</c:v>
                </c:pt>
                <c:pt idx="6367">
                  <c:v>14870</c:v>
                </c:pt>
                <c:pt idx="6368">
                  <c:v>12246</c:v>
                </c:pt>
                <c:pt idx="6369">
                  <c:v>24622</c:v>
                </c:pt>
                <c:pt idx="6370">
                  <c:v>23852</c:v>
                </c:pt>
                <c:pt idx="6371">
                  <c:v>23083</c:v>
                </c:pt>
                <c:pt idx="6372">
                  <c:v>22314</c:v>
                </c:pt>
                <c:pt idx="6373">
                  <c:v>21544</c:v>
                </c:pt>
                <c:pt idx="6374">
                  <c:v>20775</c:v>
                </c:pt>
                <c:pt idx="6375">
                  <c:v>20005</c:v>
                </c:pt>
                <c:pt idx="6376">
                  <c:v>19236</c:v>
                </c:pt>
                <c:pt idx="6377">
                  <c:v>18466</c:v>
                </c:pt>
                <c:pt idx="6378">
                  <c:v>17697</c:v>
                </c:pt>
                <c:pt idx="6379">
                  <c:v>16927</c:v>
                </c:pt>
                <c:pt idx="6380">
                  <c:v>16158</c:v>
                </c:pt>
                <c:pt idx="6381">
                  <c:v>14619</c:v>
                </c:pt>
                <c:pt idx="6382">
                  <c:v>13850</c:v>
                </c:pt>
                <c:pt idx="6383">
                  <c:v>13080</c:v>
                </c:pt>
                <c:pt idx="6384">
                  <c:v>10772</c:v>
                </c:pt>
                <c:pt idx="6385">
                  <c:v>28843</c:v>
                </c:pt>
                <c:pt idx="6386">
                  <c:v>27995</c:v>
                </c:pt>
                <c:pt idx="6387">
                  <c:v>27146</c:v>
                </c:pt>
                <c:pt idx="6388">
                  <c:v>26298</c:v>
                </c:pt>
                <c:pt idx="6389">
                  <c:v>25450</c:v>
                </c:pt>
                <c:pt idx="6390">
                  <c:v>31010</c:v>
                </c:pt>
                <c:pt idx="6391">
                  <c:v>30098</c:v>
                </c:pt>
                <c:pt idx="6392">
                  <c:v>29186</c:v>
                </c:pt>
                <c:pt idx="6393">
                  <c:v>28274</c:v>
                </c:pt>
                <c:pt idx="6394">
                  <c:v>27362</c:v>
                </c:pt>
                <c:pt idx="6395">
                  <c:v>30513</c:v>
                </c:pt>
                <c:pt idx="6396">
                  <c:v>29615</c:v>
                </c:pt>
                <c:pt idx="6397">
                  <c:v>28718</c:v>
                </c:pt>
                <c:pt idx="6398">
                  <c:v>27820</c:v>
                </c:pt>
                <c:pt idx="6399">
                  <c:v>26923</c:v>
                </c:pt>
                <c:pt idx="6400">
                  <c:v>29112</c:v>
                </c:pt>
                <c:pt idx="6401">
                  <c:v>28256</c:v>
                </c:pt>
                <c:pt idx="6402">
                  <c:v>27400</c:v>
                </c:pt>
                <c:pt idx="6403">
                  <c:v>26544</c:v>
                </c:pt>
                <c:pt idx="6404">
                  <c:v>25687</c:v>
                </c:pt>
                <c:pt idx="6405">
                  <c:v>25839</c:v>
                </c:pt>
                <c:pt idx="6406">
                  <c:v>25079</c:v>
                </c:pt>
                <c:pt idx="6407">
                  <c:v>24319</c:v>
                </c:pt>
                <c:pt idx="6408">
                  <c:v>23559</c:v>
                </c:pt>
                <c:pt idx="6409">
                  <c:v>22799</c:v>
                </c:pt>
                <c:pt idx="6410">
                  <c:v>28410</c:v>
                </c:pt>
                <c:pt idx="6411">
                  <c:v>27549</c:v>
                </c:pt>
                <c:pt idx="6412">
                  <c:v>26688</c:v>
                </c:pt>
                <c:pt idx="6413">
                  <c:v>25827</c:v>
                </c:pt>
                <c:pt idx="6414">
                  <c:v>24967</c:v>
                </c:pt>
                <c:pt idx="6415">
                  <c:v>24106</c:v>
                </c:pt>
                <c:pt idx="6416">
                  <c:v>23245</c:v>
                </c:pt>
                <c:pt idx="6417">
                  <c:v>22384</c:v>
                </c:pt>
                <c:pt idx="6418">
                  <c:v>21523</c:v>
                </c:pt>
                <c:pt idx="6419">
                  <c:v>20662</c:v>
                </c:pt>
                <c:pt idx="6420">
                  <c:v>30419</c:v>
                </c:pt>
                <c:pt idx="6421">
                  <c:v>29497</c:v>
                </c:pt>
                <c:pt idx="6422">
                  <c:v>28575</c:v>
                </c:pt>
                <c:pt idx="6423">
                  <c:v>27653</c:v>
                </c:pt>
                <c:pt idx="6424">
                  <c:v>26732</c:v>
                </c:pt>
                <c:pt idx="6425">
                  <c:v>25810</c:v>
                </c:pt>
                <c:pt idx="6426">
                  <c:v>24888</c:v>
                </c:pt>
                <c:pt idx="6427">
                  <c:v>23966</c:v>
                </c:pt>
                <c:pt idx="6428">
                  <c:v>23045</c:v>
                </c:pt>
                <c:pt idx="6429">
                  <c:v>22123</c:v>
                </c:pt>
                <c:pt idx="6430">
                  <c:v>29761</c:v>
                </c:pt>
                <c:pt idx="6431">
                  <c:v>28859</c:v>
                </c:pt>
                <c:pt idx="6432">
                  <c:v>27957</c:v>
                </c:pt>
                <c:pt idx="6433">
                  <c:v>27055</c:v>
                </c:pt>
                <c:pt idx="6434">
                  <c:v>26153</c:v>
                </c:pt>
                <c:pt idx="6435">
                  <c:v>25252</c:v>
                </c:pt>
                <c:pt idx="6436">
                  <c:v>24350</c:v>
                </c:pt>
                <c:pt idx="6437">
                  <c:v>23448</c:v>
                </c:pt>
                <c:pt idx="6438">
                  <c:v>22546</c:v>
                </c:pt>
                <c:pt idx="6439">
                  <c:v>21644</c:v>
                </c:pt>
                <c:pt idx="6440">
                  <c:v>28268</c:v>
                </c:pt>
                <c:pt idx="6441">
                  <c:v>27411</c:v>
                </c:pt>
                <c:pt idx="6442">
                  <c:v>26555</c:v>
                </c:pt>
                <c:pt idx="6443">
                  <c:v>25698</c:v>
                </c:pt>
                <c:pt idx="6444">
                  <c:v>24841</c:v>
                </c:pt>
                <c:pt idx="6445">
                  <c:v>23985</c:v>
                </c:pt>
                <c:pt idx="6446">
                  <c:v>23128</c:v>
                </c:pt>
                <c:pt idx="6447">
                  <c:v>22272</c:v>
                </c:pt>
                <c:pt idx="6448">
                  <c:v>21415</c:v>
                </c:pt>
                <c:pt idx="6449">
                  <c:v>20558</c:v>
                </c:pt>
                <c:pt idx="6450">
                  <c:v>24960</c:v>
                </c:pt>
                <c:pt idx="6451">
                  <c:v>24204</c:v>
                </c:pt>
                <c:pt idx="6452">
                  <c:v>23447</c:v>
                </c:pt>
                <c:pt idx="6453">
                  <c:v>22691</c:v>
                </c:pt>
                <c:pt idx="6454">
                  <c:v>21934</c:v>
                </c:pt>
                <c:pt idx="6455">
                  <c:v>21178</c:v>
                </c:pt>
                <c:pt idx="6456">
                  <c:v>20422</c:v>
                </c:pt>
                <c:pt idx="6457">
                  <c:v>19665</c:v>
                </c:pt>
                <c:pt idx="6458">
                  <c:v>18909</c:v>
                </c:pt>
                <c:pt idx="6459">
                  <c:v>18153</c:v>
                </c:pt>
                <c:pt idx="6460">
                  <c:v>29331</c:v>
                </c:pt>
                <c:pt idx="6461">
                  <c:v>28468</c:v>
                </c:pt>
                <c:pt idx="6462">
                  <c:v>27606</c:v>
                </c:pt>
                <c:pt idx="6463">
                  <c:v>26743</c:v>
                </c:pt>
                <c:pt idx="6464">
                  <c:v>25880</c:v>
                </c:pt>
                <c:pt idx="6465">
                  <c:v>25018</c:v>
                </c:pt>
                <c:pt idx="6466">
                  <c:v>24155</c:v>
                </c:pt>
                <c:pt idx="6467">
                  <c:v>23292</c:v>
                </c:pt>
                <c:pt idx="6468">
                  <c:v>22430</c:v>
                </c:pt>
                <c:pt idx="6469">
                  <c:v>21567</c:v>
                </c:pt>
                <c:pt idx="6470">
                  <c:v>20704</c:v>
                </c:pt>
                <c:pt idx="6471">
                  <c:v>31447</c:v>
                </c:pt>
                <c:pt idx="6472">
                  <c:v>30522</c:v>
                </c:pt>
                <c:pt idx="6473">
                  <c:v>29598</c:v>
                </c:pt>
                <c:pt idx="6474">
                  <c:v>28673</c:v>
                </c:pt>
                <c:pt idx="6475">
                  <c:v>27748</c:v>
                </c:pt>
                <c:pt idx="6476">
                  <c:v>26823</c:v>
                </c:pt>
                <c:pt idx="6477">
                  <c:v>25898</c:v>
                </c:pt>
                <c:pt idx="6478">
                  <c:v>24973</c:v>
                </c:pt>
                <c:pt idx="6479">
                  <c:v>24048</c:v>
                </c:pt>
                <c:pt idx="6480">
                  <c:v>23123</c:v>
                </c:pt>
                <c:pt idx="6481">
                  <c:v>22198</c:v>
                </c:pt>
                <c:pt idx="6482">
                  <c:v>30725</c:v>
                </c:pt>
                <c:pt idx="6483">
                  <c:v>29822</c:v>
                </c:pt>
                <c:pt idx="6484">
                  <c:v>28918</c:v>
                </c:pt>
                <c:pt idx="6485">
                  <c:v>28014</c:v>
                </c:pt>
                <c:pt idx="6486">
                  <c:v>27110</c:v>
                </c:pt>
                <c:pt idx="6487">
                  <c:v>26207</c:v>
                </c:pt>
                <c:pt idx="6488">
                  <c:v>25303</c:v>
                </c:pt>
                <c:pt idx="6489">
                  <c:v>24399</c:v>
                </c:pt>
                <c:pt idx="6490">
                  <c:v>23496</c:v>
                </c:pt>
                <c:pt idx="6491">
                  <c:v>22592</c:v>
                </c:pt>
                <c:pt idx="6492">
                  <c:v>21688</c:v>
                </c:pt>
                <c:pt idx="6493">
                  <c:v>29125</c:v>
                </c:pt>
                <c:pt idx="6494">
                  <c:v>28269</c:v>
                </c:pt>
                <c:pt idx="6495">
                  <c:v>27412</c:v>
                </c:pt>
                <c:pt idx="6496">
                  <c:v>26555</c:v>
                </c:pt>
                <c:pt idx="6497">
                  <c:v>25699</c:v>
                </c:pt>
                <c:pt idx="6498">
                  <c:v>24842</c:v>
                </c:pt>
                <c:pt idx="6499">
                  <c:v>23986</c:v>
                </c:pt>
                <c:pt idx="6500">
                  <c:v>23129</c:v>
                </c:pt>
                <c:pt idx="6501">
                  <c:v>22272</c:v>
                </c:pt>
                <c:pt idx="6502">
                  <c:v>21416</c:v>
                </c:pt>
                <c:pt idx="6503">
                  <c:v>20559</c:v>
                </c:pt>
                <c:pt idx="6504">
                  <c:v>25621</c:v>
                </c:pt>
                <c:pt idx="6505">
                  <c:v>24868</c:v>
                </c:pt>
                <c:pt idx="6506">
                  <c:v>24114</c:v>
                </c:pt>
                <c:pt idx="6507">
                  <c:v>23361</c:v>
                </c:pt>
                <c:pt idx="6508">
                  <c:v>22607</c:v>
                </c:pt>
                <c:pt idx="6509">
                  <c:v>21854</c:v>
                </c:pt>
                <c:pt idx="6510">
                  <c:v>21100</c:v>
                </c:pt>
                <c:pt idx="6511">
                  <c:v>20346</c:v>
                </c:pt>
                <c:pt idx="6512">
                  <c:v>19593</c:v>
                </c:pt>
                <c:pt idx="6513">
                  <c:v>18839</c:v>
                </c:pt>
                <c:pt idx="6514">
                  <c:v>18086</c:v>
                </c:pt>
                <c:pt idx="6515">
                  <c:v>27411</c:v>
                </c:pt>
                <c:pt idx="6516">
                  <c:v>26581</c:v>
                </c:pt>
                <c:pt idx="6517">
                  <c:v>25750</c:v>
                </c:pt>
                <c:pt idx="6518">
                  <c:v>29643</c:v>
                </c:pt>
                <c:pt idx="6519">
                  <c:v>28744</c:v>
                </c:pt>
                <c:pt idx="6520">
                  <c:v>27846</c:v>
                </c:pt>
                <c:pt idx="6521">
                  <c:v>29492</c:v>
                </c:pt>
                <c:pt idx="6522">
                  <c:v>28598</c:v>
                </c:pt>
                <c:pt idx="6523">
                  <c:v>27705</c:v>
                </c:pt>
                <c:pt idx="6524">
                  <c:v>28473</c:v>
                </c:pt>
                <c:pt idx="6525">
                  <c:v>27611</c:v>
                </c:pt>
                <c:pt idx="6526">
                  <c:v>26748</c:v>
                </c:pt>
                <c:pt idx="6527">
                  <c:v>25658</c:v>
                </c:pt>
                <c:pt idx="6528">
                  <c:v>24880</c:v>
                </c:pt>
                <c:pt idx="6529">
                  <c:v>24103</c:v>
                </c:pt>
                <c:pt idx="6530">
                  <c:v>27957</c:v>
                </c:pt>
                <c:pt idx="6531">
                  <c:v>27135</c:v>
                </c:pt>
                <c:pt idx="6532">
                  <c:v>26313</c:v>
                </c:pt>
                <c:pt idx="6533">
                  <c:v>25491</c:v>
                </c:pt>
                <c:pt idx="6534">
                  <c:v>30272</c:v>
                </c:pt>
                <c:pt idx="6535">
                  <c:v>29382</c:v>
                </c:pt>
                <c:pt idx="6536">
                  <c:v>28491</c:v>
                </c:pt>
                <c:pt idx="6537">
                  <c:v>27601</c:v>
                </c:pt>
                <c:pt idx="6538">
                  <c:v>30304</c:v>
                </c:pt>
                <c:pt idx="6539">
                  <c:v>29413</c:v>
                </c:pt>
                <c:pt idx="6540">
                  <c:v>28521</c:v>
                </c:pt>
                <c:pt idx="6541">
                  <c:v>27630</c:v>
                </c:pt>
                <c:pt idx="6542">
                  <c:v>29487</c:v>
                </c:pt>
                <c:pt idx="6543">
                  <c:v>28620</c:v>
                </c:pt>
                <c:pt idx="6544">
                  <c:v>27752</c:v>
                </c:pt>
                <c:pt idx="6545">
                  <c:v>26885</c:v>
                </c:pt>
                <c:pt idx="6546">
                  <c:v>26844</c:v>
                </c:pt>
                <c:pt idx="6547">
                  <c:v>26055</c:v>
                </c:pt>
                <c:pt idx="6548">
                  <c:v>25265</c:v>
                </c:pt>
                <c:pt idx="6549">
                  <c:v>24476</c:v>
                </c:pt>
                <c:pt idx="6550">
                  <c:v>27739</c:v>
                </c:pt>
                <c:pt idx="6551">
                  <c:v>26923</c:v>
                </c:pt>
                <c:pt idx="6552">
                  <c:v>26108</c:v>
                </c:pt>
                <c:pt idx="6553">
                  <c:v>25292</c:v>
                </c:pt>
                <c:pt idx="6554">
                  <c:v>24476</c:v>
                </c:pt>
                <c:pt idx="6555">
                  <c:v>30042</c:v>
                </c:pt>
                <c:pt idx="6556">
                  <c:v>29158</c:v>
                </c:pt>
                <c:pt idx="6557">
                  <c:v>28275</c:v>
                </c:pt>
                <c:pt idx="6558">
                  <c:v>27391</c:v>
                </c:pt>
                <c:pt idx="6559">
                  <c:v>26508</c:v>
                </c:pt>
                <c:pt idx="6560">
                  <c:v>30226</c:v>
                </c:pt>
                <c:pt idx="6561">
                  <c:v>29337</c:v>
                </c:pt>
                <c:pt idx="6562">
                  <c:v>28448</c:v>
                </c:pt>
                <c:pt idx="6563">
                  <c:v>27559</c:v>
                </c:pt>
                <c:pt idx="6564">
                  <c:v>26670</c:v>
                </c:pt>
                <c:pt idx="6565">
                  <c:v>29602</c:v>
                </c:pt>
                <c:pt idx="6566">
                  <c:v>28731</c:v>
                </c:pt>
                <c:pt idx="6567">
                  <c:v>27861</c:v>
                </c:pt>
                <c:pt idx="6568">
                  <c:v>26990</c:v>
                </c:pt>
                <c:pt idx="6569">
                  <c:v>26119</c:v>
                </c:pt>
                <c:pt idx="6570">
                  <c:v>27192</c:v>
                </c:pt>
                <c:pt idx="6571">
                  <c:v>26392</c:v>
                </c:pt>
                <c:pt idx="6572">
                  <c:v>25592</c:v>
                </c:pt>
                <c:pt idx="6573">
                  <c:v>24793</c:v>
                </c:pt>
                <c:pt idx="6574">
                  <c:v>23993</c:v>
                </c:pt>
                <c:pt idx="6575">
                  <c:v>27739</c:v>
                </c:pt>
                <c:pt idx="6576">
                  <c:v>26923</c:v>
                </c:pt>
                <c:pt idx="6577">
                  <c:v>26108</c:v>
                </c:pt>
                <c:pt idx="6578">
                  <c:v>25292</c:v>
                </c:pt>
                <c:pt idx="6579">
                  <c:v>24476</c:v>
                </c:pt>
                <c:pt idx="6580">
                  <c:v>30042</c:v>
                </c:pt>
                <c:pt idx="6581">
                  <c:v>29158</c:v>
                </c:pt>
                <c:pt idx="6582">
                  <c:v>28275</c:v>
                </c:pt>
                <c:pt idx="6583">
                  <c:v>27391</c:v>
                </c:pt>
                <c:pt idx="6584">
                  <c:v>26508</c:v>
                </c:pt>
                <c:pt idx="6585">
                  <c:v>30226</c:v>
                </c:pt>
                <c:pt idx="6586">
                  <c:v>29337</c:v>
                </c:pt>
                <c:pt idx="6587">
                  <c:v>28448</c:v>
                </c:pt>
                <c:pt idx="6588">
                  <c:v>27559</c:v>
                </c:pt>
                <c:pt idx="6589">
                  <c:v>26670</c:v>
                </c:pt>
                <c:pt idx="6590">
                  <c:v>29602</c:v>
                </c:pt>
                <c:pt idx="6591">
                  <c:v>28731</c:v>
                </c:pt>
                <c:pt idx="6592">
                  <c:v>27861</c:v>
                </c:pt>
                <c:pt idx="6593">
                  <c:v>26990</c:v>
                </c:pt>
                <c:pt idx="6594">
                  <c:v>26119</c:v>
                </c:pt>
                <c:pt idx="6595">
                  <c:v>27192</c:v>
                </c:pt>
                <c:pt idx="6596">
                  <c:v>26392</c:v>
                </c:pt>
                <c:pt idx="6597">
                  <c:v>25592</c:v>
                </c:pt>
                <c:pt idx="6598">
                  <c:v>24793</c:v>
                </c:pt>
                <c:pt idx="6599">
                  <c:v>23993</c:v>
                </c:pt>
                <c:pt idx="6600">
                  <c:v>28293</c:v>
                </c:pt>
                <c:pt idx="6601">
                  <c:v>27461</c:v>
                </c:pt>
                <c:pt idx="6602">
                  <c:v>26629</c:v>
                </c:pt>
                <c:pt idx="6603">
                  <c:v>25796</c:v>
                </c:pt>
                <c:pt idx="6604">
                  <c:v>24964</c:v>
                </c:pt>
                <c:pt idx="6605">
                  <c:v>30540</c:v>
                </c:pt>
                <c:pt idx="6606">
                  <c:v>29641</c:v>
                </c:pt>
                <c:pt idx="6607">
                  <c:v>28743</c:v>
                </c:pt>
                <c:pt idx="6608">
                  <c:v>27845</c:v>
                </c:pt>
                <c:pt idx="6609">
                  <c:v>26947</c:v>
                </c:pt>
                <c:pt idx="6610">
                  <c:v>30403</c:v>
                </c:pt>
                <c:pt idx="6611">
                  <c:v>29509</c:v>
                </c:pt>
                <c:pt idx="6612">
                  <c:v>28614</c:v>
                </c:pt>
                <c:pt idx="6613">
                  <c:v>27720</c:v>
                </c:pt>
                <c:pt idx="6614">
                  <c:v>26826</c:v>
                </c:pt>
                <c:pt idx="6615">
                  <c:v>29406</c:v>
                </c:pt>
                <c:pt idx="6616">
                  <c:v>28541</c:v>
                </c:pt>
                <c:pt idx="6617">
                  <c:v>27676</c:v>
                </c:pt>
                <c:pt idx="6618">
                  <c:v>26811</c:v>
                </c:pt>
                <c:pt idx="6619">
                  <c:v>25946</c:v>
                </c:pt>
                <c:pt idx="6620">
                  <c:v>26582</c:v>
                </c:pt>
                <c:pt idx="6621">
                  <c:v>25801</c:v>
                </c:pt>
                <c:pt idx="6622">
                  <c:v>25019</c:v>
                </c:pt>
                <c:pt idx="6623">
                  <c:v>24237</c:v>
                </c:pt>
                <c:pt idx="6624">
                  <c:v>23455</c:v>
                </c:pt>
                <c:pt idx="6625">
                  <c:v>29004</c:v>
                </c:pt>
                <c:pt idx="6626">
                  <c:v>28151</c:v>
                </c:pt>
                <c:pt idx="6627">
                  <c:v>27298</c:v>
                </c:pt>
                <c:pt idx="6628">
                  <c:v>26445</c:v>
                </c:pt>
                <c:pt idx="6629">
                  <c:v>25592</c:v>
                </c:pt>
                <c:pt idx="6630">
                  <c:v>24739</c:v>
                </c:pt>
                <c:pt idx="6631">
                  <c:v>31389</c:v>
                </c:pt>
                <c:pt idx="6632">
                  <c:v>30466</c:v>
                </c:pt>
                <c:pt idx="6633">
                  <c:v>29543</c:v>
                </c:pt>
                <c:pt idx="6634">
                  <c:v>28619</c:v>
                </c:pt>
                <c:pt idx="6635">
                  <c:v>27696</c:v>
                </c:pt>
                <c:pt idx="6636">
                  <c:v>26773</c:v>
                </c:pt>
                <c:pt idx="6637">
                  <c:v>30823</c:v>
                </c:pt>
                <c:pt idx="6638">
                  <c:v>29916</c:v>
                </c:pt>
                <c:pt idx="6639">
                  <c:v>29010</c:v>
                </c:pt>
                <c:pt idx="6640">
                  <c:v>28103</c:v>
                </c:pt>
                <c:pt idx="6641">
                  <c:v>27196</c:v>
                </c:pt>
                <c:pt idx="6642">
                  <c:v>26290</c:v>
                </c:pt>
                <c:pt idx="6643">
                  <c:v>29299</c:v>
                </c:pt>
                <c:pt idx="6644">
                  <c:v>28438</c:v>
                </c:pt>
                <c:pt idx="6645">
                  <c:v>27576</c:v>
                </c:pt>
                <c:pt idx="6646">
                  <c:v>26714</c:v>
                </c:pt>
                <c:pt idx="6647">
                  <c:v>25852</c:v>
                </c:pt>
                <c:pt idx="6648">
                  <c:v>24991</c:v>
                </c:pt>
                <c:pt idx="6649">
                  <c:v>25763</c:v>
                </c:pt>
                <c:pt idx="6650">
                  <c:v>25006</c:v>
                </c:pt>
                <c:pt idx="6651">
                  <c:v>24248</c:v>
                </c:pt>
                <c:pt idx="6652">
                  <c:v>23490</c:v>
                </c:pt>
                <c:pt idx="6653">
                  <c:v>22732</c:v>
                </c:pt>
                <c:pt idx="6654">
                  <c:v>21975</c:v>
                </c:pt>
                <c:pt idx="6655">
                  <c:v>31492</c:v>
                </c:pt>
                <c:pt idx="6656">
                  <c:v>30592</c:v>
                </c:pt>
                <c:pt idx="6657">
                  <c:v>29692</c:v>
                </c:pt>
                <c:pt idx="6658">
                  <c:v>28793</c:v>
                </c:pt>
                <c:pt idx="6659">
                  <c:v>33741</c:v>
                </c:pt>
                <c:pt idx="6660">
                  <c:v>32777</c:v>
                </c:pt>
                <c:pt idx="6661">
                  <c:v>31813</c:v>
                </c:pt>
                <c:pt idx="6662">
                  <c:v>30849</c:v>
                </c:pt>
                <c:pt idx="6663">
                  <c:v>33768</c:v>
                </c:pt>
                <c:pt idx="6664">
                  <c:v>32803</c:v>
                </c:pt>
                <c:pt idx="6665">
                  <c:v>31839</c:v>
                </c:pt>
                <c:pt idx="6666">
                  <c:v>30874</c:v>
                </c:pt>
                <c:pt idx="6667">
                  <c:v>33085</c:v>
                </c:pt>
                <c:pt idx="6668">
                  <c:v>32139</c:v>
                </c:pt>
                <c:pt idx="6669">
                  <c:v>31194</c:v>
                </c:pt>
                <c:pt idx="6670">
                  <c:v>30249</c:v>
                </c:pt>
                <c:pt idx="6671">
                  <c:v>30470</c:v>
                </c:pt>
                <c:pt idx="6672">
                  <c:v>29600</c:v>
                </c:pt>
                <c:pt idx="6673">
                  <c:v>28729</c:v>
                </c:pt>
                <c:pt idx="6674">
                  <c:v>27858</c:v>
                </c:pt>
                <c:pt idx="6675">
                  <c:v>30486</c:v>
                </c:pt>
                <c:pt idx="6676">
                  <c:v>29589</c:v>
                </c:pt>
                <c:pt idx="6677">
                  <c:v>28692</c:v>
                </c:pt>
                <c:pt idx="6678">
                  <c:v>27796</c:v>
                </c:pt>
                <c:pt idx="6679">
                  <c:v>26899</c:v>
                </c:pt>
                <c:pt idx="6680">
                  <c:v>32641</c:v>
                </c:pt>
                <c:pt idx="6681">
                  <c:v>31681</c:v>
                </c:pt>
                <c:pt idx="6682">
                  <c:v>30721</c:v>
                </c:pt>
                <c:pt idx="6683">
                  <c:v>29761</c:v>
                </c:pt>
                <c:pt idx="6684">
                  <c:v>28801</c:v>
                </c:pt>
                <c:pt idx="6685">
                  <c:v>32746</c:v>
                </c:pt>
                <c:pt idx="6686">
                  <c:v>31783</c:v>
                </c:pt>
                <c:pt idx="6687">
                  <c:v>30820</c:v>
                </c:pt>
                <c:pt idx="6688">
                  <c:v>29857</c:v>
                </c:pt>
                <c:pt idx="6689">
                  <c:v>28894</c:v>
                </c:pt>
                <c:pt idx="6690">
                  <c:v>32198</c:v>
                </c:pt>
                <c:pt idx="6691">
                  <c:v>31251</c:v>
                </c:pt>
                <c:pt idx="6692">
                  <c:v>30304</c:v>
                </c:pt>
                <c:pt idx="6693">
                  <c:v>29357</c:v>
                </c:pt>
                <c:pt idx="6694">
                  <c:v>28410</c:v>
                </c:pt>
                <c:pt idx="6695">
                  <c:v>29823</c:v>
                </c:pt>
                <c:pt idx="6696">
                  <c:v>28945</c:v>
                </c:pt>
                <c:pt idx="6697">
                  <c:v>28068</c:v>
                </c:pt>
                <c:pt idx="6698">
                  <c:v>27191</c:v>
                </c:pt>
                <c:pt idx="6699">
                  <c:v>26314</c:v>
                </c:pt>
                <c:pt idx="6700">
                  <c:v>30486</c:v>
                </c:pt>
                <c:pt idx="6701">
                  <c:v>29589</c:v>
                </c:pt>
                <c:pt idx="6702">
                  <c:v>28692</c:v>
                </c:pt>
                <c:pt idx="6703">
                  <c:v>27796</c:v>
                </c:pt>
                <c:pt idx="6704">
                  <c:v>26899</c:v>
                </c:pt>
                <c:pt idx="6705">
                  <c:v>32641</c:v>
                </c:pt>
                <c:pt idx="6706">
                  <c:v>31681</c:v>
                </c:pt>
                <c:pt idx="6707">
                  <c:v>30721</c:v>
                </c:pt>
                <c:pt idx="6708">
                  <c:v>29761</c:v>
                </c:pt>
                <c:pt idx="6709">
                  <c:v>28801</c:v>
                </c:pt>
                <c:pt idx="6710">
                  <c:v>32746</c:v>
                </c:pt>
                <c:pt idx="6711">
                  <c:v>31783</c:v>
                </c:pt>
                <c:pt idx="6712">
                  <c:v>30820</c:v>
                </c:pt>
                <c:pt idx="6713">
                  <c:v>29857</c:v>
                </c:pt>
                <c:pt idx="6714">
                  <c:v>28894</c:v>
                </c:pt>
                <c:pt idx="6715">
                  <c:v>32198</c:v>
                </c:pt>
                <c:pt idx="6716">
                  <c:v>31251</c:v>
                </c:pt>
                <c:pt idx="6717">
                  <c:v>30304</c:v>
                </c:pt>
                <c:pt idx="6718">
                  <c:v>29357</c:v>
                </c:pt>
                <c:pt idx="6719">
                  <c:v>28410</c:v>
                </c:pt>
                <c:pt idx="6720">
                  <c:v>29823</c:v>
                </c:pt>
                <c:pt idx="6721">
                  <c:v>28945</c:v>
                </c:pt>
                <c:pt idx="6722">
                  <c:v>28068</c:v>
                </c:pt>
                <c:pt idx="6723">
                  <c:v>27191</c:v>
                </c:pt>
                <c:pt idx="6724">
                  <c:v>26314</c:v>
                </c:pt>
                <c:pt idx="6725">
                  <c:v>32173</c:v>
                </c:pt>
                <c:pt idx="6726">
                  <c:v>31226</c:v>
                </c:pt>
                <c:pt idx="6727">
                  <c:v>30280</c:v>
                </c:pt>
                <c:pt idx="6728">
                  <c:v>29334</c:v>
                </c:pt>
                <c:pt idx="6729">
                  <c:v>28388</c:v>
                </c:pt>
                <c:pt idx="6730">
                  <c:v>27441</c:v>
                </c:pt>
                <c:pt idx="6731">
                  <c:v>26495</c:v>
                </c:pt>
                <c:pt idx="6732">
                  <c:v>25549</c:v>
                </c:pt>
                <c:pt idx="6733">
                  <c:v>24603</c:v>
                </c:pt>
                <c:pt idx="6734">
                  <c:v>23656</c:v>
                </c:pt>
                <c:pt idx="6735">
                  <c:v>22710</c:v>
                </c:pt>
                <c:pt idx="6736">
                  <c:v>34308</c:v>
                </c:pt>
                <c:pt idx="6737">
                  <c:v>33299</c:v>
                </c:pt>
                <c:pt idx="6738">
                  <c:v>32290</c:v>
                </c:pt>
                <c:pt idx="6739">
                  <c:v>31281</c:v>
                </c:pt>
                <c:pt idx="6740">
                  <c:v>30272</c:v>
                </c:pt>
                <c:pt idx="6741">
                  <c:v>29263</c:v>
                </c:pt>
                <c:pt idx="6742">
                  <c:v>28254</c:v>
                </c:pt>
                <c:pt idx="6743">
                  <c:v>27245</c:v>
                </c:pt>
                <c:pt idx="6744">
                  <c:v>26236</c:v>
                </c:pt>
                <c:pt idx="6745">
                  <c:v>25227</c:v>
                </c:pt>
                <c:pt idx="6746">
                  <c:v>24217</c:v>
                </c:pt>
                <c:pt idx="6747">
                  <c:v>33490</c:v>
                </c:pt>
                <c:pt idx="6748">
                  <c:v>32505</c:v>
                </c:pt>
                <c:pt idx="6749">
                  <c:v>31520</c:v>
                </c:pt>
                <c:pt idx="6750">
                  <c:v>30535</c:v>
                </c:pt>
                <c:pt idx="6751">
                  <c:v>29550</c:v>
                </c:pt>
                <c:pt idx="6752">
                  <c:v>28565</c:v>
                </c:pt>
                <c:pt idx="6753">
                  <c:v>27580</c:v>
                </c:pt>
                <c:pt idx="6754">
                  <c:v>26595</c:v>
                </c:pt>
                <c:pt idx="6755">
                  <c:v>25610</c:v>
                </c:pt>
                <c:pt idx="6756">
                  <c:v>24625</c:v>
                </c:pt>
                <c:pt idx="6757">
                  <c:v>23640</c:v>
                </c:pt>
                <c:pt idx="6758">
                  <c:v>31874</c:v>
                </c:pt>
                <c:pt idx="6759">
                  <c:v>30936</c:v>
                </c:pt>
                <c:pt idx="6760">
                  <c:v>29999</c:v>
                </c:pt>
                <c:pt idx="6761">
                  <c:v>29061</c:v>
                </c:pt>
                <c:pt idx="6762">
                  <c:v>28124</c:v>
                </c:pt>
                <c:pt idx="6763">
                  <c:v>27187</c:v>
                </c:pt>
                <c:pt idx="6764">
                  <c:v>26249</c:v>
                </c:pt>
                <c:pt idx="6765">
                  <c:v>25312</c:v>
                </c:pt>
                <c:pt idx="6766">
                  <c:v>24374</c:v>
                </c:pt>
                <c:pt idx="6767">
                  <c:v>23437</c:v>
                </c:pt>
                <c:pt idx="6768">
                  <c:v>22499</c:v>
                </c:pt>
                <c:pt idx="6769">
                  <c:v>28161</c:v>
                </c:pt>
                <c:pt idx="6770">
                  <c:v>27332</c:v>
                </c:pt>
                <c:pt idx="6771">
                  <c:v>26504</c:v>
                </c:pt>
                <c:pt idx="6772">
                  <c:v>25676</c:v>
                </c:pt>
                <c:pt idx="6773">
                  <c:v>24848</c:v>
                </c:pt>
                <c:pt idx="6774">
                  <c:v>24019</c:v>
                </c:pt>
                <c:pt idx="6775">
                  <c:v>23191</c:v>
                </c:pt>
                <c:pt idx="6776">
                  <c:v>22363</c:v>
                </c:pt>
                <c:pt idx="6777">
                  <c:v>21535</c:v>
                </c:pt>
                <c:pt idx="6778">
                  <c:v>20706</c:v>
                </c:pt>
                <c:pt idx="6779">
                  <c:v>19878</c:v>
                </c:pt>
                <c:pt idx="6780">
                  <c:v>31214</c:v>
                </c:pt>
                <c:pt idx="6781">
                  <c:v>30268</c:v>
                </c:pt>
                <c:pt idx="6782">
                  <c:v>29322</c:v>
                </c:pt>
                <c:pt idx="6783">
                  <c:v>28376</c:v>
                </c:pt>
                <c:pt idx="6784">
                  <c:v>27430</c:v>
                </c:pt>
                <c:pt idx="6785">
                  <c:v>26484</c:v>
                </c:pt>
                <c:pt idx="6786">
                  <c:v>25539</c:v>
                </c:pt>
                <c:pt idx="6787">
                  <c:v>24593</c:v>
                </c:pt>
                <c:pt idx="6788">
                  <c:v>23647</c:v>
                </c:pt>
                <c:pt idx="6789">
                  <c:v>22701</c:v>
                </c:pt>
                <c:pt idx="6790">
                  <c:v>21755</c:v>
                </c:pt>
                <c:pt idx="6791">
                  <c:v>20809</c:v>
                </c:pt>
                <c:pt idx="6792">
                  <c:v>19863</c:v>
                </c:pt>
                <c:pt idx="6793">
                  <c:v>17972</c:v>
                </c:pt>
                <c:pt idx="6794">
                  <c:v>16080</c:v>
                </c:pt>
                <c:pt idx="6795">
                  <c:v>33397</c:v>
                </c:pt>
                <c:pt idx="6796">
                  <c:v>32385</c:v>
                </c:pt>
                <c:pt idx="6797">
                  <c:v>31373</c:v>
                </c:pt>
                <c:pt idx="6798">
                  <c:v>30361</c:v>
                </c:pt>
                <c:pt idx="6799">
                  <c:v>29349</c:v>
                </c:pt>
                <c:pt idx="6800">
                  <c:v>28337</c:v>
                </c:pt>
                <c:pt idx="6801">
                  <c:v>27325</c:v>
                </c:pt>
                <c:pt idx="6802">
                  <c:v>26313</c:v>
                </c:pt>
                <c:pt idx="6803">
                  <c:v>25301</c:v>
                </c:pt>
                <c:pt idx="6804">
                  <c:v>24289</c:v>
                </c:pt>
                <c:pt idx="6805">
                  <c:v>23277</c:v>
                </c:pt>
                <c:pt idx="6806">
                  <c:v>22265</c:v>
                </c:pt>
                <c:pt idx="6807">
                  <c:v>21253</c:v>
                </c:pt>
                <c:pt idx="6808">
                  <c:v>19229</c:v>
                </c:pt>
                <c:pt idx="6809">
                  <c:v>17205</c:v>
                </c:pt>
                <c:pt idx="6810">
                  <c:v>32678</c:v>
                </c:pt>
                <c:pt idx="6811">
                  <c:v>31688</c:v>
                </c:pt>
                <c:pt idx="6812">
                  <c:v>30698</c:v>
                </c:pt>
                <c:pt idx="6813">
                  <c:v>29707</c:v>
                </c:pt>
                <c:pt idx="6814">
                  <c:v>28717</c:v>
                </c:pt>
                <c:pt idx="6815">
                  <c:v>27727</c:v>
                </c:pt>
                <c:pt idx="6816">
                  <c:v>26737</c:v>
                </c:pt>
                <c:pt idx="6817">
                  <c:v>25746</c:v>
                </c:pt>
                <c:pt idx="6818">
                  <c:v>24756</c:v>
                </c:pt>
                <c:pt idx="6819">
                  <c:v>23766</c:v>
                </c:pt>
                <c:pt idx="6820">
                  <c:v>22776</c:v>
                </c:pt>
                <c:pt idx="6821">
                  <c:v>21785</c:v>
                </c:pt>
                <c:pt idx="6822">
                  <c:v>20795</c:v>
                </c:pt>
                <c:pt idx="6823">
                  <c:v>18815</c:v>
                </c:pt>
                <c:pt idx="6824">
                  <c:v>16834</c:v>
                </c:pt>
                <c:pt idx="6825">
                  <c:v>31174</c:v>
                </c:pt>
                <c:pt idx="6826">
                  <c:v>30229</c:v>
                </c:pt>
                <c:pt idx="6827">
                  <c:v>29284</c:v>
                </c:pt>
                <c:pt idx="6828">
                  <c:v>28340</c:v>
                </c:pt>
                <c:pt idx="6829">
                  <c:v>27395</c:v>
                </c:pt>
                <c:pt idx="6830">
                  <c:v>26450</c:v>
                </c:pt>
                <c:pt idx="6831">
                  <c:v>25506</c:v>
                </c:pt>
                <c:pt idx="6832">
                  <c:v>24561</c:v>
                </c:pt>
                <c:pt idx="6833">
                  <c:v>23616</c:v>
                </c:pt>
                <c:pt idx="6834">
                  <c:v>22672</c:v>
                </c:pt>
                <c:pt idx="6835">
                  <c:v>21727</c:v>
                </c:pt>
                <c:pt idx="6836">
                  <c:v>20782</c:v>
                </c:pt>
                <c:pt idx="6837">
                  <c:v>19838</c:v>
                </c:pt>
                <c:pt idx="6838">
                  <c:v>17948</c:v>
                </c:pt>
                <c:pt idx="6839">
                  <c:v>16059</c:v>
                </c:pt>
                <c:pt idx="6840">
                  <c:v>27591</c:v>
                </c:pt>
                <c:pt idx="6841">
                  <c:v>26755</c:v>
                </c:pt>
                <c:pt idx="6842">
                  <c:v>25919</c:v>
                </c:pt>
                <c:pt idx="6843">
                  <c:v>25083</c:v>
                </c:pt>
                <c:pt idx="6844">
                  <c:v>24247</c:v>
                </c:pt>
                <c:pt idx="6845">
                  <c:v>23411</c:v>
                </c:pt>
                <c:pt idx="6846">
                  <c:v>22575</c:v>
                </c:pt>
                <c:pt idx="6847">
                  <c:v>21739</c:v>
                </c:pt>
                <c:pt idx="6848">
                  <c:v>20902</c:v>
                </c:pt>
                <c:pt idx="6849">
                  <c:v>20066</c:v>
                </c:pt>
                <c:pt idx="6850">
                  <c:v>19230</c:v>
                </c:pt>
                <c:pt idx="6851">
                  <c:v>18394</c:v>
                </c:pt>
                <c:pt idx="6852">
                  <c:v>17558</c:v>
                </c:pt>
                <c:pt idx="6853">
                  <c:v>15886</c:v>
                </c:pt>
                <c:pt idx="6854">
                  <c:v>14214</c:v>
                </c:pt>
                <c:pt idx="6855">
                  <c:v>31972</c:v>
                </c:pt>
                <c:pt idx="6856">
                  <c:v>31032</c:v>
                </c:pt>
                <c:pt idx="6857">
                  <c:v>30092</c:v>
                </c:pt>
                <c:pt idx="6858">
                  <c:v>29151</c:v>
                </c:pt>
                <c:pt idx="6859">
                  <c:v>28211</c:v>
                </c:pt>
                <c:pt idx="6860">
                  <c:v>27270</c:v>
                </c:pt>
                <c:pt idx="6861">
                  <c:v>26330</c:v>
                </c:pt>
                <c:pt idx="6862">
                  <c:v>25390</c:v>
                </c:pt>
                <c:pt idx="6863">
                  <c:v>24449</c:v>
                </c:pt>
                <c:pt idx="6864">
                  <c:v>23509</c:v>
                </c:pt>
                <c:pt idx="6865">
                  <c:v>22569</c:v>
                </c:pt>
                <c:pt idx="6866">
                  <c:v>34363</c:v>
                </c:pt>
                <c:pt idx="6867">
                  <c:v>33352</c:v>
                </c:pt>
                <c:pt idx="6868">
                  <c:v>32341</c:v>
                </c:pt>
                <c:pt idx="6869">
                  <c:v>31331</c:v>
                </c:pt>
                <c:pt idx="6870">
                  <c:v>30320</c:v>
                </c:pt>
                <c:pt idx="6871">
                  <c:v>29309</c:v>
                </c:pt>
                <c:pt idx="6872">
                  <c:v>28299</c:v>
                </c:pt>
                <c:pt idx="6873">
                  <c:v>27288</c:v>
                </c:pt>
                <c:pt idx="6874">
                  <c:v>26277</c:v>
                </c:pt>
                <c:pt idx="6875">
                  <c:v>25267</c:v>
                </c:pt>
                <c:pt idx="6876">
                  <c:v>24256</c:v>
                </c:pt>
                <c:pt idx="6877">
                  <c:v>33658</c:v>
                </c:pt>
                <c:pt idx="6878">
                  <c:v>32668</c:v>
                </c:pt>
                <c:pt idx="6879">
                  <c:v>31678</c:v>
                </c:pt>
                <c:pt idx="6880">
                  <c:v>30688</c:v>
                </c:pt>
                <c:pt idx="6881">
                  <c:v>29698</c:v>
                </c:pt>
                <c:pt idx="6882">
                  <c:v>28708</c:v>
                </c:pt>
                <c:pt idx="6883">
                  <c:v>27718</c:v>
                </c:pt>
                <c:pt idx="6884">
                  <c:v>26728</c:v>
                </c:pt>
                <c:pt idx="6885">
                  <c:v>25738</c:v>
                </c:pt>
                <c:pt idx="6886">
                  <c:v>24749</c:v>
                </c:pt>
                <c:pt idx="6887">
                  <c:v>23759</c:v>
                </c:pt>
                <c:pt idx="6888">
                  <c:v>32081</c:v>
                </c:pt>
                <c:pt idx="6889">
                  <c:v>31137</c:v>
                </c:pt>
                <c:pt idx="6890">
                  <c:v>30194</c:v>
                </c:pt>
                <c:pt idx="6891">
                  <c:v>29250</c:v>
                </c:pt>
                <c:pt idx="6892">
                  <c:v>28307</c:v>
                </c:pt>
                <c:pt idx="6893">
                  <c:v>27363</c:v>
                </c:pt>
                <c:pt idx="6894">
                  <c:v>26420</c:v>
                </c:pt>
                <c:pt idx="6895">
                  <c:v>25476</c:v>
                </c:pt>
                <c:pt idx="6896">
                  <c:v>24532</c:v>
                </c:pt>
                <c:pt idx="6897">
                  <c:v>23589</c:v>
                </c:pt>
                <c:pt idx="6898">
                  <c:v>22645</c:v>
                </c:pt>
                <c:pt idx="6899">
                  <c:v>28290</c:v>
                </c:pt>
                <c:pt idx="6900">
                  <c:v>27458</c:v>
                </c:pt>
                <c:pt idx="6901">
                  <c:v>26626</c:v>
                </c:pt>
                <c:pt idx="6902">
                  <c:v>25794</c:v>
                </c:pt>
                <c:pt idx="6903">
                  <c:v>24962</c:v>
                </c:pt>
                <c:pt idx="6904">
                  <c:v>24130</c:v>
                </c:pt>
                <c:pt idx="6905">
                  <c:v>23298</c:v>
                </c:pt>
                <c:pt idx="6906">
                  <c:v>22466</c:v>
                </c:pt>
                <c:pt idx="6907">
                  <c:v>21634</c:v>
                </c:pt>
                <c:pt idx="6908">
                  <c:v>20802</c:v>
                </c:pt>
                <c:pt idx="6909">
                  <c:v>19970</c:v>
                </c:pt>
                <c:pt idx="6910">
                  <c:v>30048</c:v>
                </c:pt>
                <c:pt idx="6911">
                  <c:v>29109</c:v>
                </c:pt>
                <c:pt idx="6912">
                  <c:v>28170</c:v>
                </c:pt>
                <c:pt idx="6913">
                  <c:v>27231</c:v>
                </c:pt>
                <c:pt idx="6914">
                  <c:v>26292</c:v>
                </c:pt>
                <c:pt idx="6915">
                  <c:v>25353</c:v>
                </c:pt>
                <c:pt idx="6916">
                  <c:v>24414</c:v>
                </c:pt>
                <c:pt idx="6917">
                  <c:v>23475</c:v>
                </c:pt>
                <c:pt idx="6918">
                  <c:v>22536</c:v>
                </c:pt>
                <c:pt idx="6919">
                  <c:v>21597</c:v>
                </c:pt>
                <c:pt idx="6920">
                  <c:v>20658</c:v>
                </c:pt>
                <c:pt idx="6921">
                  <c:v>19719</c:v>
                </c:pt>
                <c:pt idx="6922">
                  <c:v>17841</c:v>
                </c:pt>
                <c:pt idx="6923">
                  <c:v>16902</c:v>
                </c:pt>
                <c:pt idx="6924">
                  <c:v>15963</c:v>
                </c:pt>
                <c:pt idx="6925">
                  <c:v>13146</c:v>
                </c:pt>
                <c:pt idx="6926">
                  <c:v>32391</c:v>
                </c:pt>
                <c:pt idx="6927">
                  <c:v>31379</c:v>
                </c:pt>
                <c:pt idx="6928">
                  <c:v>30367</c:v>
                </c:pt>
                <c:pt idx="6929">
                  <c:v>29354</c:v>
                </c:pt>
                <c:pt idx="6930">
                  <c:v>28342</c:v>
                </c:pt>
                <c:pt idx="6931">
                  <c:v>27330</c:v>
                </c:pt>
                <c:pt idx="6932">
                  <c:v>26318</c:v>
                </c:pt>
                <c:pt idx="6933">
                  <c:v>25306</c:v>
                </c:pt>
                <c:pt idx="6934">
                  <c:v>24293</c:v>
                </c:pt>
                <c:pt idx="6935">
                  <c:v>23281</c:v>
                </c:pt>
                <c:pt idx="6936">
                  <c:v>22269</c:v>
                </c:pt>
                <c:pt idx="6937">
                  <c:v>21257</c:v>
                </c:pt>
                <c:pt idx="6938">
                  <c:v>19232</c:v>
                </c:pt>
                <c:pt idx="6939">
                  <c:v>18220</c:v>
                </c:pt>
                <c:pt idx="6940">
                  <c:v>17208</c:v>
                </c:pt>
                <c:pt idx="6941">
                  <c:v>14171</c:v>
                </c:pt>
                <c:pt idx="6942">
                  <c:v>31821</c:v>
                </c:pt>
                <c:pt idx="6943">
                  <c:v>30827</c:v>
                </c:pt>
                <c:pt idx="6944">
                  <c:v>29832</c:v>
                </c:pt>
                <c:pt idx="6945">
                  <c:v>28838</c:v>
                </c:pt>
                <c:pt idx="6946">
                  <c:v>27844</c:v>
                </c:pt>
                <c:pt idx="6947">
                  <c:v>26849</c:v>
                </c:pt>
                <c:pt idx="6948">
                  <c:v>25855</c:v>
                </c:pt>
                <c:pt idx="6949">
                  <c:v>24860</c:v>
                </c:pt>
                <c:pt idx="6950">
                  <c:v>23866</c:v>
                </c:pt>
                <c:pt idx="6951">
                  <c:v>22871</c:v>
                </c:pt>
                <c:pt idx="6952">
                  <c:v>21877</c:v>
                </c:pt>
                <c:pt idx="6953">
                  <c:v>20883</c:v>
                </c:pt>
                <c:pt idx="6954">
                  <c:v>18894</c:v>
                </c:pt>
                <c:pt idx="6955">
                  <c:v>17899</c:v>
                </c:pt>
                <c:pt idx="6956">
                  <c:v>16905</c:v>
                </c:pt>
                <c:pt idx="6957">
                  <c:v>13922</c:v>
                </c:pt>
                <c:pt idx="6958">
                  <c:v>30448</c:v>
                </c:pt>
                <c:pt idx="6959">
                  <c:v>29497</c:v>
                </c:pt>
                <c:pt idx="6960">
                  <c:v>28545</c:v>
                </c:pt>
                <c:pt idx="6961">
                  <c:v>27594</c:v>
                </c:pt>
                <c:pt idx="6962">
                  <c:v>26642</c:v>
                </c:pt>
                <c:pt idx="6963">
                  <c:v>25691</c:v>
                </c:pt>
                <c:pt idx="6964">
                  <c:v>24739</c:v>
                </c:pt>
                <c:pt idx="6965">
                  <c:v>23788</c:v>
                </c:pt>
                <c:pt idx="6966">
                  <c:v>22836</c:v>
                </c:pt>
                <c:pt idx="6967">
                  <c:v>21885</c:v>
                </c:pt>
                <c:pt idx="6968">
                  <c:v>20933</c:v>
                </c:pt>
                <c:pt idx="6969">
                  <c:v>19982</c:v>
                </c:pt>
                <c:pt idx="6970">
                  <c:v>18079</c:v>
                </c:pt>
                <c:pt idx="6971">
                  <c:v>17127</c:v>
                </c:pt>
                <c:pt idx="6972">
                  <c:v>16176</c:v>
                </c:pt>
                <c:pt idx="6973">
                  <c:v>13321</c:v>
                </c:pt>
                <c:pt idx="6974">
                  <c:v>26968</c:v>
                </c:pt>
                <c:pt idx="6975">
                  <c:v>26125</c:v>
                </c:pt>
                <c:pt idx="6976">
                  <c:v>25282</c:v>
                </c:pt>
                <c:pt idx="6977">
                  <c:v>24439</c:v>
                </c:pt>
                <c:pt idx="6978">
                  <c:v>23597</c:v>
                </c:pt>
                <c:pt idx="6979">
                  <c:v>22754</c:v>
                </c:pt>
                <c:pt idx="6980">
                  <c:v>21911</c:v>
                </c:pt>
                <c:pt idx="6981">
                  <c:v>21068</c:v>
                </c:pt>
                <c:pt idx="6982">
                  <c:v>20226</c:v>
                </c:pt>
                <c:pt idx="6983">
                  <c:v>19383</c:v>
                </c:pt>
                <c:pt idx="6984">
                  <c:v>18540</c:v>
                </c:pt>
                <c:pt idx="6985">
                  <c:v>17697</c:v>
                </c:pt>
                <c:pt idx="6986">
                  <c:v>16012</c:v>
                </c:pt>
                <c:pt idx="6987">
                  <c:v>15169</c:v>
                </c:pt>
                <c:pt idx="6988">
                  <c:v>14326</c:v>
                </c:pt>
                <c:pt idx="6989">
                  <c:v>11798</c:v>
                </c:pt>
                <c:pt idx="6990">
                  <c:v>31582</c:v>
                </c:pt>
                <c:pt idx="6991">
                  <c:v>30653</c:v>
                </c:pt>
                <c:pt idx="6992">
                  <c:v>29724</c:v>
                </c:pt>
                <c:pt idx="6993">
                  <c:v>28795</c:v>
                </c:pt>
                <c:pt idx="6994">
                  <c:v>27866</c:v>
                </c:pt>
                <c:pt idx="6995">
                  <c:v>33632</c:v>
                </c:pt>
                <c:pt idx="6996">
                  <c:v>32643</c:v>
                </c:pt>
                <c:pt idx="6997">
                  <c:v>31654</c:v>
                </c:pt>
                <c:pt idx="6998">
                  <c:v>30665</c:v>
                </c:pt>
                <c:pt idx="6999">
                  <c:v>29675</c:v>
                </c:pt>
                <c:pt idx="7000">
                  <c:v>33069</c:v>
                </c:pt>
                <c:pt idx="7001">
                  <c:v>32097</c:v>
                </c:pt>
                <c:pt idx="7002">
                  <c:v>31124</c:v>
                </c:pt>
                <c:pt idx="7003">
                  <c:v>30151</c:v>
                </c:pt>
                <c:pt idx="7004">
                  <c:v>29179</c:v>
                </c:pt>
                <c:pt idx="7005">
                  <c:v>31731</c:v>
                </c:pt>
                <c:pt idx="7006">
                  <c:v>30798</c:v>
                </c:pt>
                <c:pt idx="7007">
                  <c:v>29865</c:v>
                </c:pt>
                <c:pt idx="7008">
                  <c:v>28931</c:v>
                </c:pt>
                <c:pt idx="7009">
                  <c:v>27998</c:v>
                </c:pt>
                <c:pt idx="7010">
                  <c:v>28408</c:v>
                </c:pt>
                <c:pt idx="7011">
                  <c:v>27572</c:v>
                </c:pt>
                <c:pt idx="7012">
                  <c:v>26737</c:v>
                </c:pt>
                <c:pt idx="7013">
                  <c:v>25901</c:v>
                </c:pt>
                <c:pt idx="7014">
                  <c:v>25066</c:v>
                </c:pt>
                <c:pt idx="7015">
                  <c:v>31062</c:v>
                </c:pt>
                <c:pt idx="7016">
                  <c:v>30121</c:v>
                </c:pt>
                <c:pt idx="7017">
                  <c:v>29180</c:v>
                </c:pt>
                <c:pt idx="7018">
                  <c:v>28238</c:v>
                </c:pt>
                <c:pt idx="7019">
                  <c:v>27297</c:v>
                </c:pt>
                <c:pt idx="7020">
                  <c:v>26356</c:v>
                </c:pt>
                <c:pt idx="7021">
                  <c:v>25415</c:v>
                </c:pt>
                <c:pt idx="7022">
                  <c:v>24473</c:v>
                </c:pt>
                <c:pt idx="7023">
                  <c:v>23532</c:v>
                </c:pt>
                <c:pt idx="7024">
                  <c:v>22591</c:v>
                </c:pt>
                <c:pt idx="7025">
                  <c:v>32968</c:v>
                </c:pt>
                <c:pt idx="7026">
                  <c:v>31969</c:v>
                </c:pt>
                <c:pt idx="7027">
                  <c:v>30970</c:v>
                </c:pt>
                <c:pt idx="7028">
                  <c:v>29971</c:v>
                </c:pt>
                <c:pt idx="7029">
                  <c:v>28972</c:v>
                </c:pt>
                <c:pt idx="7030">
                  <c:v>27973</c:v>
                </c:pt>
                <c:pt idx="7031">
                  <c:v>26974</c:v>
                </c:pt>
                <c:pt idx="7032">
                  <c:v>25975</c:v>
                </c:pt>
                <c:pt idx="7033">
                  <c:v>24976</c:v>
                </c:pt>
                <c:pt idx="7034">
                  <c:v>23976</c:v>
                </c:pt>
                <c:pt idx="7035">
                  <c:v>32254</c:v>
                </c:pt>
                <c:pt idx="7036">
                  <c:v>31277</c:v>
                </c:pt>
                <c:pt idx="7037">
                  <c:v>30300</c:v>
                </c:pt>
                <c:pt idx="7038">
                  <c:v>29322</c:v>
                </c:pt>
                <c:pt idx="7039">
                  <c:v>28345</c:v>
                </c:pt>
                <c:pt idx="7040">
                  <c:v>27367</c:v>
                </c:pt>
                <c:pt idx="7041">
                  <c:v>26390</c:v>
                </c:pt>
                <c:pt idx="7042">
                  <c:v>25413</c:v>
                </c:pt>
                <c:pt idx="7043">
                  <c:v>24435</c:v>
                </c:pt>
                <c:pt idx="7044">
                  <c:v>23458</c:v>
                </c:pt>
                <c:pt idx="7045">
                  <c:v>30834</c:v>
                </c:pt>
                <c:pt idx="7046">
                  <c:v>29899</c:v>
                </c:pt>
                <c:pt idx="7047">
                  <c:v>28965</c:v>
                </c:pt>
                <c:pt idx="7048">
                  <c:v>28031</c:v>
                </c:pt>
                <c:pt idx="7049">
                  <c:v>27096</c:v>
                </c:pt>
                <c:pt idx="7050">
                  <c:v>26162</c:v>
                </c:pt>
                <c:pt idx="7051">
                  <c:v>25228</c:v>
                </c:pt>
                <c:pt idx="7052">
                  <c:v>24293</c:v>
                </c:pt>
                <c:pt idx="7053">
                  <c:v>23359</c:v>
                </c:pt>
                <c:pt idx="7054">
                  <c:v>22425</c:v>
                </c:pt>
                <c:pt idx="7055">
                  <c:v>27474</c:v>
                </c:pt>
                <c:pt idx="7056">
                  <c:v>26641</c:v>
                </c:pt>
                <c:pt idx="7057">
                  <c:v>25809</c:v>
                </c:pt>
                <c:pt idx="7058">
                  <c:v>24976</c:v>
                </c:pt>
                <c:pt idx="7059">
                  <c:v>24144</c:v>
                </c:pt>
                <c:pt idx="7060">
                  <c:v>23311</c:v>
                </c:pt>
                <c:pt idx="7061">
                  <c:v>22478</c:v>
                </c:pt>
                <c:pt idx="7062">
                  <c:v>21646</c:v>
                </c:pt>
                <c:pt idx="7063">
                  <c:v>20813</c:v>
                </c:pt>
                <c:pt idx="7064">
                  <c:v>19981</c:v>
                </c:pt>
                <c:pt idx="7065">
                  <c:v>32081</c:v>
                </c:pt>
                <c:pt idx="7066">
                  <c:v>31137</c:v>
                </c:pt>
                <c:pt idx="7067">
                  <c:v>30194</c:v>
                </c:pt>
                <c:pt idx="7068">
                  <c:v>29250</c:v>
                </c:pt>
                <c:pt idx="7069">
                  <c:v>28307</c:v>
                </c:pt>
                <c:pt idx="7070">
                  <c:v>27363</c:v>
                </c:pt>
                <c:pt idx="7071">
                  <c:v>26419</c:v>
                </c:pt>
                <c:pt idx="7072">
                  <c:v>25476</c:v>
                </c:pt>
                <c:pt idx="7073">
                  <c:v>24532</c:v>
                </c:pt>
                <c:pt idx="7074">
                  <c:v>23589</c:v>
                </c:pt>
                <c:pt idx="7075">
                  <c:v>22645</c:v>
                </c:pt>
                <c:pt idx="7076">
                  <c:v>34086</c:v>
                </c:pt>
                <c:pt idx="7077">
                  <c:v>33084</c:v>
                </c:pt>
                <c:pt idx="7078">
                  <c:v>32081</c:v>
                </c:pt>
                <c:pt idx="7079">
                  <c:v>31079</c:v>
                </c:pt>
                <c:pt idx="7080">
                  <c:v>30076</c:v>
                </c:pt>
                <c:pt idx="7081">
                  <c:v>29074</c:v>
                </c:pt>
                <c:pt idx="7082">
                  <c:v>28071</c:v>
                </c:pt>
                <c:pt idx="7083">
                  <c:v>27069</c:v>
                </c:pt>
                <c:pt idx="7084">
                  <c:v>26066</c:v>
                </c:pt>
                <c:pt idx="7085">
                  <c:v>25063</c:v>
                </c:pt>
                <c:pt idx="7086">
                  <c:v>24061</c:v>
                </c:pt>
                <c:pt idx="7087">
                  <c:v>33298</c:v>
                </c:pt>
                <c:pt idx="7088">
                  <c:v>32319</c:v>
                </c:pt>
                <c:pt idx="7089">
                  <c:v>31340</c:v>
                </c:pt>
                <c:pt idx="7090">
                  <c:v>30360</c:v>
                </c:pt>
                <c:pt idx="7091">
                  <c:v>29381</c:v>
                </c:pt>
                <c:pt idx="7092">
                  <c:v>28402</c:v>
                </c:pt>
                <c:pt idx="7093">
                  <c:v>27422</c:v>
                </c:pt>
                <c:pt idx="7094">
                  <c:v>26443</c:v>
                </c:pt>
                <c:pt idx="7095">
                  <c:v>25463</c:v>
                </c:pt>
                <c:pt idx="7096">
                  <c:v>24484</c:v>
                </c:pt>
                <c:pt idx="7097">
                  <c:v>23505</c:v>
                </c:pt>
                <c:pt idx="7098">
                  <c:v>31761</c:v>
                </c:pt>
                <c:pt idx="7099">
                  <c:v>30826</c:v>
                </c:pt>
                <c:pt idx="7100">
                  <c:v>29892</c:v>
                </c:pt>
                <c:pt idx="7101">
                  <c:v>28958</c:v>
                </c:pt>
                <c:pt idx="7102">
                  <c:v>28024</c:v>
                </c:pt>
                <c:pt idx="7103">
                  <c:v>27090</c:v>
                </c:pt>
                <c:pt idx="7104">
                  <c:v>26156</c:v>
                </c:pt>
                <c:pt idx="7105">
                  <c:v>25222</c:v>
                </c:pt>
                <c:pt idx="7106">
                  <c:v>24288</c:v>
                </c:pt>
                <c:pt idx="7107">
                  <c:v>23353</c:v>
                </c:pt>
                <c:pt idx="7108">
                  <c:v>22419</c:v>
                </c:pt>
                <c:pt idx="7109">
                  <c:v>28189</c:v>
                </c:pt>
                <c:pt idx="7110">
                  <c:v>27360</c:v>
                </c:pt>
                <c:pt idx="7111">
                  <c:v>26531</c:v>
                </c:pt>
                <c:pt idx="7112">
                  <c:v>25701</c:v>
                </c:pt>
                <c:pt idx="7113">
                  <c:v>24872</c:v>
                </c:pt>
                <c:pt idx="7114">
                  <c:v>24043</c:v>
                </c:pt>
                <c:pt idx="7115">
                  <c:v>23214</c:v>
                </c:pt>
                <c:pt idx="7116">
                  <c:v>22385</c:v>
                </c:pt>
                <c:pt idx="7117">
                  <c:v>21556</c:v>
                </c:pt>
                <c:pt idx="7118">
                  <c:v>20727</c:v>
                </c:pt>
                <c:pt idx="7119">
                  <c:v>19898</c:v>
                </c:pt>
                <c:pt idx="7120">
                  <c:v>30075</c:v>
                </c:pt>
                <c:pt idx="7121">
                  <c:v>29163</c:v>
                </c:pt>
                <c:pt idx="7122">
                  <c:v>28252</c:v>
                </c:pt>
                <c:pt idx="7123">
                  <c:v>32199</c:v>
                </c:pt>
                <c:pt idx="7124">
                  <c:v>31223</c:v>
                </c:pt>
                <c:pt idx="7125">
                  <c:v>30248</c:v>
                </c:pt>
                <c:pt idx="7126">
                  <c:v>31974</c:v>
                </c:pt>
                <c:pt idx="7127">
                  <c:v>31005</c:v>
                </c:pt>
                <c:pt idx="7128">
                  <c:v>30036</c:v>
                </c:pt>
                <c:pt idx="7129">
                  <c:v>31005</c:v>
                </c:pt>
                <c:pt idx="7130">
                  <c:v>30066</c:v>
                </c:pt>
                <c:pt idx="7131">
                  <c:v>29126</c:v>
                </c:pt>
                <c:pt idx="7132">
                  <c:v>28139</c:v>
                </c:pt>
                <c:pt idx="7133">
                  <c:v>27287</c:v>
                </c:pt>
                <c:pt idx="7134">
                  <c:v>26434</c:v>
                </c:pt>
                <c:pt idx="7135">
                  <c:v>30709</c:v>
                </c:pt>
                <c:pt idx="7136">
                  <c:v>29806</c:v>
                </c:pt>
                <c:pt idx="7137">
                  <c:v>28902</c:v>
                </c:pt>
                <c:pt idx="7138">
                  <c:v>27999</c:v>
                </c:pt>
                <c:pt idx="7139">
                  <c:v>32910</c:v>
                </c:pt>
                <c:pt idx="7140">
                  <c:v>31942</c:v>
                </c:pt>
                <c:pt idx="7141">
                  <c:v>30974</c:v>
                </c:pt>
                <c:pt idx="7142">
                  <c:v>30006</c:v>
                </c:pt>
                <c:pt idx="7143">
                  <c:v>32855</c:v>
                </c:pt>
                <c:pt idx="7144">
                  <c:v>31889</c:v>
                </c:pt>
                <c:pt idx="7145">
                  <c:v>30922</c:v>
                </c:pt>
                <c:pt idx="7146">
                  <c:v>29956</c:v>
                </c:pt>
                <c:pt idx="7147">
                  <c:v>32078</c:v>
                </c:pt>
                <c:pt idx="7148">
                  <c:v>31135</c:v>
                </c:pt>
                <c:pt idx="7149">
                  <c:v>30191</c:v>
                </c:pt>
                <c:pt idx="7150">
                  <c:v>29248</c:v>
                </c:pt>
                <c:pt idx="7151">
                  <c:v>29392</c:v>
                </c:pt>
                <c:pt idx="7152">
                  <c:v>28527</c:v>
                </c:pt>
                <c:pt idx="7153">
                  <c:v>27663</c:v>
                </c:pt>
                <c:pt idx="7154">
                  <c:v>26798</c:v>
                </c:pt>
                <c:pt idx="7155">
                  <c:v>30478</c:v>
                </c:pt>
                <c:pt idx="7156">
                  <c:v>29581</c:v>
                </c:pt>
                <c:pt idx="7157">
                  <c:v>28685</c:v>
                </c:pt>
                <c:pt idx="7158">
                  <c:v>27789</c:v>
                </c:pt>
                <c:pt idx="7159">
                  <c:v>26892</c:v>
                </c:pt>
                <c:pt idx="7160">
                  <c:v>32671</c:v>
                </c:pt>
                <c:pt idx="7161">
                  <c:v>31710</c:v>
                </c:pt>
                <c:pt idx="7162">
                  <c:v>30749</c:v>
                </c:pt>
                <c:pt idx="7163">
                  <c:v>29788</c:v>
                </c:pt>
                <c:pt idx="7164">
                  <c:v>28827</c:v>
                </c:pt>
                <c:pt idx="7165">
                  <c:v>32772</c:v>
                </c:pt>
                <c:pt idx="7166">
                  <c:v>31808</c:v>
                </c:pt>
                <c:pt idx="7167">
                  <c:v>30844</c:v>
                </c:pt>
                <c:pt idx="7168">
                  <c:v>29880</c:v>
                </c:pt>
                <c:pt idx="7169">
                  <c:v>28916</c:v>
                </c:pt>
                <c:pt idx="7170">
                  <c:v>32193</c:v>
                </c:pt>
                <c:pt idx="7171">
                  <c:v>31246</c:v>
                </c:pt>
                <c:pt idx="7172">
                  <c:v>30299</c:v>
                </c:pt>
                <c:pt idx="7173">
                  <c:v>29352</c:v>
                </c:pt>
                <c:pt idx="7174">
                  <c:v>28406</c:v>
                </c:pt>
                <c:pt idx="7175">
                  <c:v>29754</c:v>
                </c:pt>
                <c:pt idx="7176">
                  <c:v>28879</c:v>
                </c:pt>
                <c:pt idx="7177">
                  <c:v>28004</c:v>
                </c:pt>
                <c:pt idx="7178">
                  <c:v>27129</c:v>
                </c:pt>
                <c:pt idx="7179">
                  <c:v>26254</c:v>
                </c:pt>
                <c:pt idx="7180">
                  <c:v>30478</c:v>
                </c:pt>
                <c:pt idx="7181">
                  <c:v>29581</c:v>
                </c:pt>
                <c:pt idx="7182">
                  <c:v>28685</c:v>
                </c:pt>
                <c:pt idx="7183">
                  <c:v>27789</c:v>
                </c:pt>
                <c:pt idx="7184">
                  <c:v>26892</c:v>
                </c:pt>
                <c:pt idx="7185">
                  <c:v>32671</c:v>
                </c:pt>
                <c:pt idx="7186">
                  <c:v>31710</c:v>
                </c:pt>
                <c:pt idx="7187">
                  <c:v>30749</c:v>
                </c:pt>
                <c:pt idx="7188">
                  <c:v>29788</c:v>
                </c:pt>
                <c:pt idx="7189">
                  <c:v>28827</c:v>
                </c:pt>
                <c:pt idx="7190">
                  <c:v>32772</c:v>
                </c:pt>
                <c:pt idx="7191">
                  <c:v>31808</c:v>
                </c:pt>
                <c:pt idx="7192">
                  <c:v>30844</c:v>
                </c:pt>
                <c:pt idx="7193">
                  <c:v>29880</c:v>
                </c:pt>
                <c:pt idx="7194">
                  <c:v>28916</c:v>
                </c:pt>
                <c:pt idx="7195">
                  <c:v>32193</c:v>
                </c:pt>
                <c:pt idx="7196">
                  <c:v>31246</c:v>
                </c:pt>
                <c:pt idx="7197">
                  <c:v>30299</c:v>
                </c:pt>
                <c:pt idx="7198">
                  <c:v>29352</c:v>
                </c:pt>
                <c:pt idx="7199">
                  <c:v>28406</c:v>
                </c:pt>
                <c:pt idx="7200">
                  <c:v>29754</c:v>
                </c:pt>
                <c:pt idx="7201">
                  <c:v>28879</c:v>
                </c:pt>
                <c:pt idx="7202">
                  <c:v>28004</c:v>
                </c:pt>
                <c:pt idx="7203">
                  <c:v>27129</c:v>
                </c:pt>
                <c:pt idx="7204">
                  <c:v>26254</c:v>
                </c:pt>
                <c:pt idx="7205">
                  <c:v>31026</c:v>
                </c:pt>
                <c:pt idx="7206">
                  <c:v>30113</c:v>
                </c:pt>
                <c:pt idx="7207">
                  <c:v>29201</c:v>
                </c:pt>
                <c:pt idx="7208">
                  <c:v>28288</c:v>
                </c:pt>
                <c:pt idx="7209">
                  <c:v>27376</c:v>
                </c:pt>
                <c:pt idx="7210">
                  <c:v>33164</c:v>
                </c:pt>
                <c:pt idx="7211">
                  <c:v>32189</c:v>
                </c:pt>
                <c:pt idx="7212">
                  <c:v>31213</c:v>
                </c:pt>
                <c:pt idx="7213">
                  <c:v>30238</c:v>
                </c:pt>
                <c:pt idx="7214">
                  <c:v>29262</c:v>
                </c:pt>
                <c:pt idx="7215">
                  <c:v>32956</c:v>
                </c:pt>
                <c:pt idx="7216">
                  <c:v>31987</c:v>
                </c:pt>
                <c:pt idx="7217">
                  <c:v>31018</c:v>
                </c:pt>
                <c:pt idx="7218">
                  <c:v>30048</c:v>
                </c:pt>
                <c:pt idx="7219">
                  <c:v>29079</c:v>
                </c:pt>
                <c:pt idx="7220">
                  <c:v>32013</c:v>
                </c:pt>
                <c:pt idx="7221">
                  <c:v>31072</c:v>
                </c:pt>
                <c:pt idx="7222">
                  <c:v>30130</c:v>
                </c:pt>
                <c:pt idx="7223">
                  <c:v>29189</c:v>
                </c:pt>
                <c:pt idx="7224">
                  <c:v>28247</c:v>
                </c:pt>
                <c:pt idx="7225">
                  <c:v>29147</c:v>
                </c:pt>
                <c:pt idx="7226">
                  <c:v>28290</c:v>
                </c:pt>
                <c:pt idx="7227">
                  <c:v>27432</c:v>
                </c:pt>
                <c:pt idx="7228">
                  <c:v>26575</c:v>
                </c:pt>
                <c:pt idx="7229">
                  <c:v>25718</c:v>
                </c:pt>
                <c:pt idx="7230">
                  <c:v>31798</c:v>
                </c:pt>
                <c:pt idx="7231">
                  <c:v>30863</c:v>
                </c:pt>
                <c:pt idx="7232">
                  <c:v>29928</c:v>
                </c:pt>
                <c:pt idx="7233">
                  <c:v>28993</c:v>
                </c:pt>
                <c:pt idx="7234">
                  <c:v>28057</c:v>
                </c:pt>
                <c:pt idx="7235">
                  <c:v>27122</c:v>
                </c:pt>
                <c:pt idx="7236">
                  <c:v>34060</c:v>
                </c:pt>
                <c:pt idx="7237">
                  <c:v>33059</c:v>
                </c:pt>
                <c:pt idx="7238">
                  <c:v>32057</c:v>
                </c:pt>
                <c:pt idx="7239">
                  <c:v>31055</c:v>
                </c:pt>
                <c:pt idx="7240">
                  <c:v>30053</c:v>
                </c:pt>
                <c:pt idx="7241">
                  <c:v>29051</c:v>
                </c:pt>
                <c:pt idx="7242">
                  <c:v>33399</c:v>
                </c:pt>
                <c:pt idx="7243">
                  <c:v>32417</c:v>
                </c:pt>
                <c:pt idx="7244">
                  <c:v>31434</c:v>
                </c:pt>
                <c:pt idx="7245">
                  <c:v>30452</c:v>
                </c:pt>
                <c:pt idx="7246">
                  <c:v>29470</c:v>
                </c:pt>
                <c:pt idx="7247">
                  <c:v>28487</c:v>
                </c:pt>
                <c:pt idx="7248">
                  <c:v>31895</c:v>
                </c:pt>
                <c:pt idx="7249">
                  <c:v>30957</c:v>
                </c:pt>
                <c:pt idx="7250">
                  <c:v>30019</c:v>
                </c:pt>
                <c:pt idx="7251">
                  <c:v>29081</c:v>
                </c:pt>
                <c:pt idx="7252">
                  <c:v>28143</c:v>
                </c:pt>
                <c:pt idx="7253">
                  <c:v>27205</c:v>
                </c:pt>
                <c:pt idx="7254">
                  <c:v>28255</c:v>
                </c:pt>
                <c:pt idx="7255">
                  <c:v>27424</c:v>
                </c:pt>
                <c:pt idx="7256">
                  <c:v>26593</c:v>
                </c:pt>
                <c:pt idx="7257">
                  <c:v>25762</c:v>
                </c:pt>
                <c:pt idx="7258">
                  <c:v>24931</c:v>
                </c:pt>
                <c:pt idx="7259">
                  <c:v>24100</c:v>
                </c:pt>
                <c:pt idx="7260">
                  <c:v>34300</c:v>
                </c:pt>
                <c:pt idx="7261">
                  <c:v>33320</c:v>
                </c:pt>
                <c:pt idx="7262">
                  <c:v>32340</c:v>
                </c:pt>
                <c:pt idx="7263">
                  <c:v>31360</c:v>
                </c:pt>
                <c:pt idx="7264">
                  <c:v>36371</c:v>
                </c:pt>
                <c:pt idx="7265">
                  <c:v>35331</c:v>
                </c:pt>
                <c:pt idx="7266">
                  <c:v>34292</c:v>
                </c:pt>
                <c:pt idx="7267">
                  <c:v>33253</c:v>
                </c:pt>
                <c:pt idx="7268">
                  <c:v>36311</c:v>
                </c:pt>
                <c:pt idx="7269">
                  <c:v>35273</c:v>
                </c:pt>
                <c:pt idx="7270">
                  <c:v>34236</c:v>
                </c:pt>
                <c:pt idx="7271">
                  <c:v>33198</c:v>
                </c:pt>
                <c:pt idx="7272">
                  <c:v>35687</c:v>
                </c:pt>
                <c:pt idx="7273">
                  <c:v>34667</c:v>
                </c:pt>
                <c:pt idx="7274">
                  <c:v>33648</c:v>
                </c:pt>
                <c:pt idx="7275">
                  <c:v>32628</c:v>
                </c:pt>
                <c:pt idx="7276">
                  <c:v>33118</c:v>
                </c:pt>
                <c:pt idx="7277">
                  <c:v>32172</c:v>
                </c:pt>
                <c:pt idx="7278">
                  <c:v>31226</c:v>
                </c:pt>
                <c:pt idx="7279">
                  <c:v>30280</c:v>
                </c:pt>
                <c:pt idx="7280">
                  <c:v>33209</c:v>
                </c:pt>
                <c:pt idx="7281">
                  <c:v>32232</c:v>
                </c:pt>
                <c:pt idx="7282">
                  <c:v>31256</c:v>
                </c:pt>
                <c:pt idx="7283">
                  <c:v>30279</c:v>
                </c:pt>
                <c:pt idx="7284">
                  <c:v>29302</c:v>
                </c:pt>
                <c:pt idx="7285">
                  <c:v>35194</c:v>
                </c:pt>
                <c:pt idx="7286">
                  <c:v>34159</c:v>
                </c:pt>
                <c:pt idx="7287">
                  <c:v>33123</c:v>
                </c:pt>
                <c:pt idx="7288">
                  <c:v>32088</c:v>
                </c:pt>
                <c:pt idx="7289">
                  <c:v>31053</c:v>
                </c:pt>
                <c:pt idx="7290">
                  <c:v>35215</c:v>
                </c:pt>
                <c:pt idx="7291">
                  <c:v>34179</c:v>
                </c:pt>
                <c:pt idx="7292">
                  <c:v>33143</c:v>
                </c:pt>
                <c:pt idx="7293">
                  <c:v>32108</c:v>
                </c:pt>
                <c:pt idx="7294">
                  <c:v>31072</c:v>
                </c:pt>
                <c:pt idx="7295">
                  <c:v>34724</c:v>
                </c:pt>
                <c:pt idx="7296">
                  <c:v>33703</c:v>
                </c:pt>
                <c:pt idx="7297">
                  <c:v>32682</c:v>
                </c:pt>
                <c:pt idx="7298">
                  <c:v>31661</c:v>
                </c:pt>
                <c:pt idx="7299">
                  <c:v>30639</c:v>
                </c:pt>
                <c:pt idx="7300">
                  <c:v>32398</c:v>
                </c:pt>
                <c:pt idx="7301">
                  <c:v>31445</c:v>
                </c:pt>
                <c:pt idx="7302">
                  <c:v>30493</c:v>
                </c:pt>
                <c:pt idx="7303">
                  <c:v>29540</c:v>
                </c:pt>
                <c:pt idx="7304">
                  <c:v>28587</c:v>
                </c:pt>
                <c:pt idx="7305">
                  <c:v>33209</c:v>
                </c:pt>
                <c:pt idx="7306">
                  <c:v>32232</c:v>
                </c:pt>
                <c:pt idx="7307">
                  <c:v>31256</c:v>
                </c:pt>
                <c:pt idx="7308">
                  <c:v>30279</c:v>
                </c:pt>
                <c:pt idx="7309">
                  <c:v>29302</c:v>
                </c:pt>
                <c:pt idx="7310">
                  <c:v>35194</c:v>
                </c:pt>
                <c:pt idx="7311">
                  <c:v>34159</c:v>
                </c:pt>
                <c:pt idx="7312">
                  <c:v>33123</c:v>
                </c:pt>
                <c:pt idx="7313">
                  <c:v>32088</c:v>
                </c:pt>
                <c:pt idx="7314">
                  <c:v>31053</c:v>
                </c:pt>
                <c:pt idx="7315">
                  <c:v>35215</c:v>
                </c:pt>
                <c:pt idx="7316">
                  <c:v>34179</c:v>
                </c:pt>
                <c:pt idx="7317">
                  <c:v>33143</c:v>
                </c:pt>
                <c:pt idx="7318">
                  <c:v>32108</c:v>
                </c:pt>
                <c:pt idx="7319">
                  <c:v>31072</c:v>
                </c:pt>
                <c:pt idx="7320">
                  <c:v>34724</c:v>
                </c:pt>
                <c:pt idx="7321">
                  <c:v>33703</c:v>
                </c:pt>
                <c:pt idx="7322">
                  <c:v>32682</c:v>
                </c:pt>
                <c:pt idx="7323">
                  <c:v>31661</c:v>
                </c:pt>
                <c:pt idx="7324">
                  <c:v>30639</c:v>
                </c:pt>
                <c:pt idx="7325">
                  <c:v>32398</c:v>
                </c:pt>
                <c:pt idx="7326">
                  <c:v>31445</c:v>
                </c:pt>
                <c:pt idx="7327">
                  <c:v>30493</c:v>
                </c:pt>
                <c:pt idx="7328">
                  <c:v>29540</c:v>
                </c:pt>
                <c:pt idx="7329">
                  <c:v>28587</c:v>
                </c:pt>
                <c:pt idx="7330">
                  <c:v>34893</c:v>
                </c:pt>
                <c:pt idx="7331">
                  <c:v>33867</c:v>
                </c:pt>
                <c:pt idx="7332">
                  <c:v>32841</c:v>
                </c:pt>
                <c:pt idx="7333">
                  <c:v>31814</c:v>
                </c:pt>
                <c:pt idx="7334">
                  <c:v>30788</c:v>
                </c:pt>
                <c:pt idx="7335">
                  <c:v>29762</c:v>
                </c:pt>
                <c:pt idx="7336">
                  <c:v>28735</c:v>
                </c:pt>
                <c:pt idx="7337">
                  <c:v>27709</c:v>
                </c:pt>
                <c:pt idx="7338">
                  <c:v>26683</c:v>
                </c:pt>
                <c:pt idx="7339">
                  <c:v>25657</c:v>
                </c:pt>
                <c:pt idx="7340">
                  <c:v>24630</c:v>
                </c:pt>
                <c:pt idx="7341">
                  <c:v>36865</c:v>
                </c:pt>
                <c:pt idx="7342">
                  <c:v>35781</c:v>
                </c:pt>
                <c:pt idx="7343">
                  <c:v>34697</c:v>
                </c:pt>
                <c:pt idx="7344">
                  <c:v>33612</c:v>
                </c:pt>
                <c:pt idx="7345">
                  <c:v>32528</c:v>
                </c:pt>
                <c:pt idx="7346">
                  <c:v>31444</c:v>
                </c:pt>
                <c:pt idx="7347">
                  <c:v>30360</c:v>
                </c:pt>
                <c:pt idx="7348">
                  <c:v>29275</c:v>
                </c:pt>
                <c:pt idx="7349">
                  <c:v>28191</c:v>
                </c:pt>
                <c:pt idx="7350">
                  <c:v>27107</c:v>
                </c:pt>
                <c:pt idx="7351">
                  <c:v>26023</c:v>
                </c:pt>
                <c:pt idx="7352">
                  <c:v>35986</c:v>
                </c:pt>
                <c:pt idx="7353">
                  <c:v>34928</c:v>
                </c:pt>
                <c:pt idx="7354">
                  <c:v>33869</c:v>
                </c:pt>
                <c:pt idx="7355">
                  <c:v>32811</c:v>
                </c:pt>
                <c:pt idx="7356">
                  <c:v>31752</c:v>
                </c:pt>
                <c:pt idx="7357">
                  <c:v>30694</c:v>
                </c:pt>
                <c:pt idx="7358">
                  <c:v>29636</c:v>
                </c:pt>
                <c:pt idx="7359">
                  <c:v>28577</c:v>
                </c:pt>
                <c:pt idx="7360">
                  <c:v>27519</c:v>
                </c:pt>
                <c:pt idx="7361">
                  <c:v>26460</c:v>
                </c:pt>
                <c:pt idx="7362">
                  <c:v>25402</c:v>
                </c:pt>
                <c:pt idx="7363">
                  <c:v>34453</c:v>
                </c:pt>
                <c:pt idx="7364">
                  <c:v>33440</c:v>
                </c:pt>
                <c:pt idx="7365">
                  <c:v>32427</c:v>
                </c:pt>
                <c:pt idx="7366">
                  <c:v>31413</c:v>
                </c:pt>
                <c:pt idx="7367">
                  <c:v>30400</c:v>
                </c:pt>
                <c:pt idx="7368">
                  <c:v>29387</c:v>
                </c:pt>
                <c:pt idx="7369">
                  <c:v>28373</c:v>
                </c:pt>
                <c:pt idx="7370">
                  <c:v>27360</c:v>
                </c:pt>
                <c:pt idx="7371">
                  <c:v>26347</c:v>
                </c:pt>
                <c:pt idx="7372">
                  <c:v>25333</c:v>
                </c:pt>
                <c:pt idx="7373">
                  <c:v>24320</c:v>
                </c:pt>
                <c:pt idx="7374">
                  <c:v>30763</c:v>
                </c:pt>
                <c:pt idx="7375">
                  <c:v>29858</c:v>
                </c:pt>
                <c:pt idx="7376">
                  <c:v>28953</c:v>
                </c:pt>
                <c:pt idx="7377">
                  <c:v>28048</c:v>
                </c:pt>
                <c:pt idx="7378">
                  <c:v>27144</c:v>
                </c:pt>
                <c:pt idx="7379">
                  <c:v>26239</c:v>
                </c:pt>
                <c:pt idx="7380">
                  <c:v>25334</c:v>
                </c:pt>
                <c:pt idx="7381">
                  <c:v>24429</c:v>
                </c:pt>
                <c:pt idx="7382">
                  <c:v>23524</c:v>
                </c:pt>
                <c:pt idx="7383">
                  <c:v>22620</c:v>
                </c:pt>
                <c:pt idx="7384">
                  <c:v>21715</c:v>
                </c:pt>
                <c:pt idx="7385">
                  <c:v>33866</c:v>
                </c:pt>
                <c:pt idx="7386">
                  <c:v>32840</c:v>
                </c:pt>
                <c:pt idx="7387">
                  <c:v>31814</c:v>
                </c:pt>
                <c:pt idx="7388">
                  <c:v>30787</c:v>
                </c:pt>
                <c:pt idx="7389">
                  <c:v>29761</c:v>
                </c:pt>
                <c:pt idx="7390">
                  <c:v>28735</c:v>
                </c:pt>
                <c:pt idx="7391">
                  <c:v>27709</c:v>
                </c:pt>
                <c:pt idx="7392">
                  <c:v>26682</c:v>
                </c:pt>
                <c:pt idx="7393">
                  <c:v>25656</c:v>
                </c:pt>
                <c:pt idx="7394">
                  <c:v>24630</c:v>
                </c:pt>
                <c:pt idx="7395">
                  <c:v>23604</c:v>
                </c:pt>
                <c:pt idx="7396">
                  <c:v>22577</c:v>
                </c:pt>
                <c:pt idx="7397">
                  <c:v>21551</c:v>
                </c:pt>
                <c:pt idx="7398">
                  <c:v>19499</c:v>
                </c:pt>
                <c:pt idx="7399">
                  <c:v>17446</c:v>
                </c:pt>
                <c:pt idx="7400">
                  <c:v>35888</c:v>
                </c:pt>
                <c:pt idx="7401">
                  <c:v>34800</c:v>
                </c:pt>
                <c:pt idx="7402">
                  <c:v>33713</c:v>
                </c:pt>
                <c:pt idx="7403">
                  <c:v>32625</c:v>
                </c:pt>
                <c:pt idx="7404">
                  <c:v>31538</c:v>
                </c:pt>
                <c:pt idx="7405">
                  <c:v>30450</c:v>
                </c:pt>
                <c:pt idx="7406">
                  <c:v>29363</c:v>
                </c:pt>
                <c:pt idx="7407">
                  <c:v>28275</c:v>
                </c:pt>
                <c:pt idx="7408">
                  <c:v>27188</c:v>
                </c:pt>
                <c:pt idx="7409">
                  <c:v>26100</c:v>
                </c:pt>
                <c:pt idx="7410">
                  <c:v>25013</c:v>
                </c:pt>
                <c:pt idx="7411">
                  <c:v>23925</c:v>
                </c:pt>
                <c:pt idx="7412">
                  <c:v>22838</c:v>
                </c:pt>
                <c:pt idx="7413">
                  <c:v>20663</c:v>
                </c:pt>
                <c:pt idx="7414">
                  <c:v>18488</c:v>
                </c:pt>
                <c:pt idx="7415">
                  <c:v>35103</c:v>
                </c:pt>
                <c:pt idx="7416">
                  <c:v>34039</c:v>
                </c:pt>
                <c:pt idx="7417">
                  <c:v>32976</c:v>
                </c:pt>
                <c:pt idx="7418">
                  <c:v>31912</c:v>
                </c:pt>
                <c:pt idx="7419">
                  <c:v>30848</c:v>
                </c:pt>
                <c:pt idx="7420">
                  <c:v>29785</c:v>
                </c:pt>
                <c:pt idx="7421">
                  <c:v>28721</c:v>
                </c:pt>
                <c:pt idx="7422">
                  <c:v>27657</c:v>
                </c:pt>
                <c:pt idx="7423">
                  <c:v>26593</c:v>
                </c:pt>
                <c:pt idx="7424">
                  <c:v>25530</c:v>
                </c:pt>
                <c:pt idx="7425">
                  <c:v>24466</c:v>
                </c:pt>
                <c:pt idx="7426">
                  <c:v>23402</c:v>
                </c:pt>
                <c:pt idx="7427">
                  <c:v>22338</c:v>
                </c:pt>
                <c:pt idx="7428">
                  <c:v>20211</c:v>
                </c:pt>
                <c:pt idx="7429">
                  <c:v>18083</c:v>
                </c:pt>
                <c:pt idx="7430">
                  <c:v>33672</c:v>
                </c:pt>
                <c:pt idx="7431">
                  <c:v>32652</c:v>
                </c:pt>
                <c:pt idx="7432">
                  <c:v>31632</c:v>
                </c:pt>
                <c:pt idx="7433">
                  <c:v>30611</c:v>
                </c:pt>
                <c:pt idx="7434">
                  <c:v>29591</c:v>
                </c:pt>
                <c:pt idx="7435">
                  <c:v>28571</c:v>
                </c:pt>
                <c:pt idx="7436">
                  <c:v>27550</c:v>
                </c:pt>
                <c:pt idx="7437">
                  <c:v>26530</c:v>
                </c:pt>
                <c:pt idx="7438">
                  <c:v>25509</c:v>
                </c:pt>
                <c:pt idx="7439">
                  <c:v>24489</c:v>
                </c:pt>
                <c:pt idx="7440">
                  <c:v>23469</c:v>
                </c:pt>
                <c:pt idx="7441">
                  <c:v>22448</c:v>
                </c:pt>
                <c:pt idx="7442">
                  <c:v>21428</c:v>
                </c:pt>
                <c:pt idx="7443">
                  <c:v>19387</c:v>
                </c:pt>
                <c:pt idx="7444">
                  <c:v>17346</c:v>
                </c:pt>
                <c:pt idx="7445">
                  <c:v>30110</c:v>
                </c:pt>
                <c:pt idx="7446">
                  <c:v>29197</c:v>
                </c:pt>
                <c:pt idx="7447">
                  <c:v>28285</c:v>
                </c:pt>
                <c:pt idx="7448">
                  <c:v>27372</c:v>
                </c:pt>
                <c:pt idx="7449">
                  <c:v>26460</c:v>
                </c:pt>
                <c:pt idx="7450">
                  <c:v>25548</c:v>
                </c:pt>
                <c:pt idx="7451">
                  <c:v>24635</c:v>
                </c:pt>
                <c:pt idx="7452">
                  <c:v>23723</c:v>
                </c:pt>
                <c:pt idx="7453">
                  <c:v>22810</c:v>
                </c:pt>
                <c:pt idx="7454">
                  <c:v>21898</c:v>
                </c:pt>
                <c:pt idx="7455">
                  <c:v>20985</c:v>
                </c:pt>
                <c:pt idx="7456">
                  <c:v>20073</c:v>
                </c:pt>
                <c:pt idx="7457">
                  <c:v>19161</c:v>
                </c:pt>
                <c:pt idx="7458">
                  <c:v>17336</c:v>
                </c:pt>
                <c:pt idx="7459">
                  <c:v>15511</c:v>
                </c:pt>
                <c:pt idx="7460">
                  <c:v>34733</c:v>
                </c:pt>
                <c:pt idx="7461">
                  <c:v>33712</c:v>
                </c:pt>
                <c:pt idx="7462">
                  <c:v>32690</c:v>
                </c:pt>
                <c:pt idx="7463">
                  <c:v>31669</c:v>
                </c:pt>
                <c:pt idx="7464">
                  <c:v>30647</c:v>
                </c:pt>
                <c:pt idx="7465">
                  <c:v>29625</c:v>
                </c:pt>
                <c:pt idx="7466">
                  <c:v>28604</c:v>
                </c:pt>
                <c:pt idx="7467">
                  <c:v>27582</c:v>
                </c:pt>
                <c:pt idx="7468">
                  <c:v>26561</c:v>
                </c:pt>
                <c:pt idx="7469">
                  <c:v>25539</c:v>
                </c:pt>
                <c:pt idx="7470">
                  <c:v>24518</c:v>
                </c:pt>
                <c:pt idx="7471">
                  <c:v>36944</c:v>
                </c:pt>
                <c:pt idx="7472">
                  <c:v>35857</c:v>
                </c:pt>
                <c:pt idx="7473">
                  <c:v>34771</c:v>
                </c:pt>
                <c:pt idx="7474">
                  <c:v>33684</c:v>
                </c:pt>
                <c:pt idx="7475">
                  <c:v>32598</c:v>
                </c:pt>
                <c:pt idx="7476">
                  <c:v>31511</c:v>
                </c:pt>
                <c:pt idx="7477">
                  <c:v>30424</c:v>
                </c:pt>
                <c:pt idx="7478">
                  <c:v>29338</c:v>
                </c:pt>
                <c:pt idx="7479">
                  <c:v>28251</c:v>
                </c:pt>
                <c:pt idx="7480">
                  <c:v>27165</c:v>
                </c:pt>
                <c:pt idx="7481">
                  <c:v>26078</c:v>
                </c:pt>
                <c:pt idx="7482">
                  <c:v>36156</c:v>
                </c:pt>
                <c:pt idx="7483">
                  <c:v>35092</c:v>
                </c:pt>
                <c:pt idx="7484">
                  <c:v>34029</c:v>
                </c:pt>
                <c:pt idx="7485">
                  <c:v>32965</c:v>
                </c:pt>
                <c:pt idx="7486">
                  <c:v>31902</c:v>
                </c:pt>
                <c:pt idx="7487">
                  <c:v>30839</c:v>
                </c:pt>
                <c:pt idx="7488">
                  <c:v>29775</c:v>
                </c:pt>
                <c:pt idx="7489">
                  <c:v>28712</c:v>
                </c:pt>
                <c:pt idx="7490">
                  <c:v>27648</c:v>
                </c:pt>
                <c:pt idx="7491">
                  <c:v>26585</c:v>
                </c:pt>
                <c:pt idx="7492">
                  <c:v>25522</c:v>
                </c:pt>
                <c:pt idx="7493">
                  <c:v>34632</c:v>
                </c:pt>
                <c:pt idx="7494">
                  <c:v>33614</c:v>
                </c:pt>
                <c:pt idx="7495">
                  <c:v>32595</c:v>
                </c:pt>
                <c:pt idx="7496">
                  <c:v>31576</c:v>
                </c:pt>
                <c:pt idx="7497">
                  <c:v>30558</c:v>
                </c:pt>
                <c:pt idx="7498">
                  <c:v>29539</c:v>
                </c:pt>
                <c:pt idx="7499">
                  <c:v>28521</c:v>
                </c:pt>
                <c:pt idx="7500">
                  <c:v>27502</c:v>
                </c:pt>
                <c:pt idx="7501">
                  <c:v>26483</c:v>
                </c:pt>
                <c:pt idx="7502">
                  <c:v>25465</c:v>
                </c:pt>
                <c:pt idx="7503">
                  <c:v>24446</c:v>
                </c:pt>
                <c:pt idx="7504">
                  <c:v>30834</c:v>
                </c:pt>
                <c:pt idx="7505">
                  <c:v>29927</c:v>
                </c:pt>
                <c:pt idx="7506">
                  <c:v>29020</c:v>
                </c:pt>
                <c:pt idx="7507">
                  <c:v>28113</c:v>
                </c:pt>
                <c:pt idx="7508">
                  <c:v>27206</c:v>
                </c:pt>
                <c:pt idx="7509">
                  <c:v>26300</c:v>
                </c:pt>
                <c:pt idx="7510">
                  <c:v>25393</c:v>
                </c:pt>
                <c:pt idx="7511">
                  <c:v>24486</c:v>
                </c:pt>
                <c:pt idx="7512">
                  <c:v>23579</c:v>
                </c:pt>
                <c:pt idx="7513">
                  <c:v>22672</c:v>
                </c:pt>
                <c:pt idx="7514">
                  <c:v>21765</c:v>
                </c:pt>
                <c:pt idx="7515">
                  <c:v>32642</c:v>
                </c:pt>
                <c:pt idx="7516">
                  <c:v>31622</c:v>
                </c:pt>
                <c:pt idx="7517">
                  <c:v>30602</c:v>
                </c:pt>
                <c:pt idx="7518">
                  <c:v>29582</c:v>
                </c:pt>
                <c:pt idx="7519">
                  <c:v>28562</c:v>
                </c:pt>
                <c:pt idx="7520">
                  <c:v>27542</c:v>
                </c:pt>
                <c:pt idx="7521">
                  <c:v>26522</c:v>
                </c:pt>
                <c:pt idx="7522">
                  <c:v>25502</c:v>
                </c:pt>
                <c:pt idx="7523">
                  <c:v>24482</c:v>
                </c:pt>
                <c:pt idx="7524">
                  <c:v>23462</c:v>
                </c:pt>
                <c:pt idx="7525">
                  <c:v>22442</c:v>
                </c:pt>
                <c:pt idx="7526">
                  <c:v>21422</c:v>
                </c:pt>
                <c:pt idx="7527">
                  <c:v>19381</c:v>
                </c:pt>
                <c:pt idx="7528">
                  <c:v>18361</c:v>
                </c:pt>
                <c:pt idx="7529">
                  <c:v>17341</c:v>
                </c:pt>
                <c:pt idx="7530">
                  <c:v>14281</c:v>
                </c:pt>
                <c:pt idx="7531">
                  <c:v>34828</c:v>
                </c:pt>
                <c:pt idx="7532">
                  <c:v>33740</c:v>
                </c:pt>
                <c:pt idx="7533">
                  <c:v>32652</c:v>
                </c:pt>
                <c:pt idx="7534">
                  <c:v>31563</c:v>
                </c:pt>
                <c:pt idx="7535">
                  <c:v>30475</c:v>
                </c:pt>
                <c:pt idx="7536">
                  <c:v>29386</c:v>
                </c:pt>
                <c:pt idx="7537">
                  <c:v>28298</c:v>
                </c:pt>
                <c:pt idx="7538">
                  <c:v>27210</c:v>
                </c:pt>
                <c:pt idx="7539">
                  <c:v>26121</c:v>
                </c:pt>
                <c:pt idx="7540">
                  <c:v>25033</c:v>
                </c:pt>
                <c:pt idx="7541">
                  <c:v>23945</c:v>
                </c:pt>
                <c:pt idx="7542">
                  <c:v>22856</c:v>
                </c:pt>
                <c:pt idx="7543">
                  <c:v>20679</c:v>
                </c:pt>
                <c:pt idx="7544">
                  <c:v>19591</c:v>
                </c:pt>
                <c:pt idx="7545">
                  <c:v>18503</c:v>
                </c:pt>
                <c:pt idx="7546">
                  <c:v>15237</c:v>
                </c:pt>
                <c:pt idx="7547">
                  <c:v>34181</c:v>
                </c:pt>
                <c:pt idx="7548">
                  <c:v>33113</c:v>
                </c:pt>
                <c:pt idx="7549">
                  <c:v>32045</c:v>
                </c:pt>
                <c:pt idx="7550">
                  <c:v>30977</c:v>
                </c:pt>
                <c:pt idx="7551">
                  <c:v>29909</c:v>
                </c:pt>
                <c:pt idx="7552">
                  <c:v>28840</c:v>
                </c:pt>
                <c:pt idx="7553">
                  <c:v>27772</c:v>
                </c:pt>
                <c:pt idx="7554">
                  <c:v>26704</c:v>
                </c:pt>
                <c:pt idx="7555">
                  <c:v>25636</c:v>
                </c:pt>
                <c:pt idx="7556">
                  <c:v>24568</c:v>
                </c:pt>
                <c:pt idx="7557">
                  <c:v>23500</c:v>
                </c:pt>
                <c:pt idx="7558">
                  <c:v>22431</c:v>
                </c:pt>
                <c:pt idx="7559">
                  <c:v>20295</c:v>
                </c:pt>
                <c:pt idx="7560">
                  <c:v>19227</c:v>
                </c:pt>
                <c:pt idx="7561">
                  <c:v>18159</c:v>
                </c:pt>
                <c:pt idx="7562">
                  <c:v>14954</c:v>
                </c:pt>
                <c:pt idx="7563">
                  <c:v>32864</c:v>
                </c:pt>
                <c:pt idx="7564">
                  <c:v>31837</c:v>
                </c:pt>
                <c:pt idx="7565">
                  <c:v>30810</c:v>
                </c:pt>
                <c:pt idx="7566">
                  <c:v>29783</c:v>
                </c:pt>
                <c:pt idx="7567">
                  <c:v>28756</c:v>
                </c:pt>
                <c:pt idx="7568">
                  <c:v>27729</c:v>
                </c:pt>
                <c:pt idx="7569">
                  <c:v>26702</c:v>
                </c:pt>
                <c:pt idx="7570">
                  <c:v>25675</c:v>
                </c:pt>
                <c:pt idx="7571">
                  <c:v>24648</c:v>
                </c:pt>
                <c:pt idx="7572">
                  <c:v>23621</c:v>
                </c:pt>
                <c:pt idx="7573">
                  <c:v>22594</c:v>
                </c:pt>
                <c:pt idx="7574">
                  <c:v>21567</c:v>
                </c:pt>
                <c:pt idx="7575">
                  <c:v>19513</c:v>
                </c:pt>
                <c:pt idx="7576">
                  <c:v>18486</c:v>
                </c:pt>
                <c:pt idx="7577">
                  <c:v>17459</c:v>
                </c:pt>
                <c:pt idx="7578">
                  <c:v>14378</c:v>
                </c:pt>
                <c:pt idx="7579">
                  <c:v>29380</c:v>
                </c:pt>
                <c:pt idx="7580">
                  <c:v>28462</c:v>
                </c:pt>
                <c:pt idx="7581">
                  <c:v>27544</c:v>
                </c:pt>
                <c:pt idx="7582">
                  <c:v>26626</c:v>
                </c:pt>
                <c:pt idx="7583">
                  <c:v>25708</c:v>
                </c:pt>
                <c:pt idx="7584">
                  <c:v>24789</c:v>
                </c:pt>
                <c:pt idx="7585">
                  <c:v>23871</c:v>
                </c:pt>
                <c:pt idx="7586">
                  <c:v>22953</c:v>
                </c:pt>
                <c:pt idx="7587">
                  <c:v>22035</c:v>
                </c:pt>
                <c:pt idx="7588">
                  <c:v>21117</c:v>
                </c:pt>
                <c:pt idx="7589">
                  <c:v>20199</c:v>
                </c:pt>
                <c:pt idx="7590">
                  <c:v>19281</c:v>
                </c:pt>
                <c:pt idx="7591">
                  <c:v>17444</c:v>
                </c:pt>
                <c:pt idx="7592">
                  <c:v>16526</c:v>
                </c:pt>
                <c:pt idx="7593">
                  <c:v>15608</c:v>
                </c:pt>
                <c:pt idx="7594">
                  <c:v>12854</c:v>
                </c:pt>
                <c:pt idx="7595">
                  <c:v>34260</c:v>
                </c:pt>
                <c:pt idx="7596">
                  <c:v>33252</c:v>
                </c:pt>
                <c:pt idx="7597">
                  <c:v>32244</c:v>
                </c:pt>
                <c:pt idx="7598">
                  <c:v>31237</c:v>
                </c:pt>
                <c:pt idx="7599">
                  <c:v>30229</c:v>
                </c:pt>
                <c:pt idx="7600">
                  <c:v>36150</c:v>
                </c:pt>
                <c:pt idx="7601">
                  <c:v>35087</c:v>
                </c:pt>
                <c:pt idx="7602">
                  <c:v>34024</c:v>
                </c:pt>
                <c:pt idx="7603">
                  <c:v>32961</c:v>
                </c:pt>
                <c:pt idx="7604">
                  <c:v>31897</c:v>
                </c:pt>
                <c:pt idx="7605">
                  <c:v>35541</c:v>
                </c:pt>
                <c:pt idx="7606">
                  <c:v>34495</c:v>
                </c:pt>
                <c:pt idx="7607">
                  <c:v>33450</c:v>
                </c:pt>
                <c:pt idx="7608">
                  <c:v>32405</c:v>
                </c:pt>
                <c:pt idx="7609">
                  <c:v>31359</c:v>
                </c:pt>
                <c:pt idx="7610">
                  <c:v>34302</c:v>
                </c:pt>
                <c:pt idx="7611">
                  <c:v>33293</c:v>
                </c:pt>
                <c:pt idx="7612">
                  <c:v>32284</c:v>
                </c:pt>
                <c:pt idx="7613">
                  <c:v>31276</c:v>
                </c:pt>
                <c:pt idx="7614">
                  <c:v>30267</c:v>
                </c:pt>
                <c:pt idx="7615">
                  <c:v>31043</c:v>
                </c:pt>
                <c:pt idx="7616">
                  <c:v>30130</c:v>
                </c:pt>
                <c:pt idx="7617">
                  <c:v>29217</c:v>
                </c:pt>
                <c:pt idx="7618">
                  <c:v>28304</c:v>
                </c:pt>
                <c:pt idx="7619">
                  <c:v>27391</c:v>
                </c:pt>
                <c:pt idx="7620">
                  <c:v>33663</c:v>
                </c:pt>
                <c:pt idx="7621">
                  <c:v>32643</c:v>
                </c:pt>
                <c:pt idx="7622">
                  <c:v>31623</c:v>
                </c:pt>
                <c:pt idx="7623">
                  <c:v>30603</c:v>
                </c:pt>
                <c:pt idx="7624">
                  <c:v>29583</c:v>
                </c:pt>
                <c:pt idx="7625">
                  <c:v>28563</c:v>
                </c:pt>
                <c:pt idx="7626">
                  <c:v>27543</c:v>
                </c:pt>
                <c:pt idx="7627">
                  <c:v>26523</c:v>
                </c:pt>
                <c:pt idx="7628">
                  <c:v>25502</c:v>
                </c:pt>
                <c:pt idx="7629">
                  <c:v>24482</c:v>
                </c:pt>
                <c:pt idx="7630">
                  <c:v>35416</c:v>
                </c:pt>
                <c:pt idx="7631">
                  <c:v>34342</c:v>
                </c:pt>
                <c:pt idx="7632">
                  <c:v>33269</c:v>
                </c:pt>
                <c:pt idx="7633">
                  <c:v>32196</c:v>
                </c:pt>
                <c:pt idx="7634">
                  <c:v>31123</c:v>
                </c:pt>
                <c:pt idx="7635">
                  <c:v>30050</c:v>
                </c:pt>
                <c:pt idx="7636">
                  <c:v>28976</c:v>
                </c:pt>
                <c:pt idx="7637">
                  <c:v>27903</c:v>
                </c:pt>
                <c:pt idx="7638">
                  <c:v>26830</c:v>
                </c:pt>
                <c:pt idx="7639">
                  <c:v>25757</c:v>
                </c:pt>
                <c:pt idx="7640">
                  <c:v>34664</c:v>
                </c:pt>
                <c:pt idx="7641">
                  <c:v>33613</c:v>
                </c:pt>
                <c:pt idx="7642">
                  <c:v>32563</c:v>
                </c:pt>
                <c:pt idx="7643">
                  <c:v>31512</c:v>
                </c:pt>
                <c:pt idx="7644">
                  <c:v>30462</c:v>
                </c:pt>
                <c:pt idx="7645">
                  <c:v>29411</c:v>
                </c:pt>
                <c:pt idx="7646">
                  <c:v>28361</c:v>
                </c:pt>
                <c:pt idx="7647">
                  <c:v>27311</c:v>
                </c:pt>
                <c:pt idx="7648">
                  <c:v>26260</c:v>
                </c:pt>
                <c:pt idx="7649">
                  <c:v>25210</c:v>
                </c:pt>
                <c:pt idx="7650">
                  <c:v>33358</c:v>
                </c:pt>
                <c:pt idx="7651">
                  <c:v>32347</c:v>
                </c:pt>
                <c:pt idx="7652">
                  <c:v>31336</c:v>
                </c:pt>
                <c:pt idx="7653">
                  <c:v>30325</c:v>
                </c:pt>
                <c:pt idx="7654">
                  <c:v>29314</c:v>
                </c:pt>
                <c:pt idx="7655">
                  <c:v>28303</c:v>
                </c:pt>
                <c:pt idx="7656">
                  <c:v>27293</c:v>
                </c:pt>
                <c:pt idx="7657">
                  <c:v>26282</c:v>
                </c:pt>
                <c:pt idx="7658">
                  <c:v>25271</c:v>
                </c:pt>
                <c:pt idx="7659">
                  <c:v>24260</c:v>
                </c:pt>
                <c:pt idx="7660">
                  <c:v>30066</c:v>
                </c:pt>
                <c:pt idx="7661">
                  <c:v>29155</c:v>
                </c:pt>
                <c:pt idx="7662">
                  <c:v>28244</c:v>
                </c:pt>
                <c:pt idx="7663">
                  <c:v>27333</c:v>
                </c:pt>
                <c:pt idx="7664">
                  <c:v>26421</c:v>
                </c:pt>
                <c:pt idx="7665">
                  <c:v>25510</c:v>
                </c:pt>
                <c:pt idx="7666">
                  <c:v>24599</c:v>
                </c:pt>
                <c:pt idx="7667">
                  <c:v>23688</c:v>
                </c:pt>
                <c:pt idx="7668">
                  <c:v>22777</c:v>
                </c:pt>
                <c:pt idx="7669">
                  <c:v>21866</c:v>
                </c:pt>
                <c:pt idx="7670">
                  <c:v>34768</c:v>
                </c:pt>
                <c:pt idx="7671">
                  <c:v>33745</c:v>
                </c:pt>
                <c:pt idx="7672">
                  <c:v>32722</c:v>
                </c:pt>
                <c:pt idx="7673">
                  <c:v>31700</c:v>
                </c:pt>
                <c:pt idx="7674">
                  <c:v>30677</c:v>
                </c:pt>
                <c:pt idx="7675">
                  <c:v>29655</c:v>
                </c:pt>
                <c:pt idx="7676">
                  <c:v>28632</c:v>
                </c:pt>
                <c:pt idx="7677">
                  <c:v>27610</c:v>
                </c:pt>
                <c:pt idx="7678">
                  <c:v>26587</c:v>
                </c:pt>
                <c:pt idx="7679">
                  <c:v>25564</c:v>
                </c:pt>
                <c:pt idx="7680">
                  <c:v>24542</c:v>
                </c:pt>
                <c:pt idx="7681">
                  <c:v>36617</c:v>
                </c:pt>
                <c:pt idx="7682">
                  <c:v>35540</c:v>
                </c:pt>
                <c:pt idx="7683">
                  <c:v>34463</c:v>
                </c:pt>
                <c:pt idx="7684">
                  <c:v>33386</c:v>
                </c:pt>
                <c:pt idx="7685">
                  <c:v>32309</c:v>
                </c:pt>
                <c:pt idx="7686">
                  <c:v>31232</c:v>
                </c:pt>
                <c:pt idx="7687">
                  <c:v>30155</c:v>
                </c:pt>
                <c:pt idx="7688">
                  <c:v>29078</c:v>
                </c:pt>
                <c:pt idx="7689">
                  <c:v>28001</c:v>
                </c:pt>
                <c:pt idx="7690">
                  <c:v>26924</c:v>
                </c:pt>
                <c:pt idx="7691">
                  <c:v>25847</c:v>
                </c:pt>
                <c:pt idx="7692">
                  <c:v>35783</c:v>
                </c:pt>
                <c:pt idx="7693">
                  <c:v>34731</c:v>
                </c:pt>
                <c:pt idx="7694">
                  <c:v>33678</c:v>
                </c:pt>
                <c:pt idx="7695">
                  <c:v>32626</c:v>
                </c:pt>
                <c:pt idx="7696">
                  <c:v>31574</c:v>
                </c:pt>
                <c:pt idx="7697">
                  <c:v>30521</c:v>
                </c:pt>
                <c:pt idx="7698">
                  <c:v>29469</c:v>
                </c:pt>
                <c:pt idx="7699">
                  <c:v>28416</c:v>
                </c:pt>
                <c:pt idx="7700">
                  <c:v>27364</c:v>
                </c:pt>
                <c:pt idx="7701">
                  <c:v>26311</c:v>
                </c:pt>
                <c:pt idx="7702">
                  <c:v>25259</c:v>
                </c:pt>
                <c:pt idx="7703">
                  <c:v>34349</c:v>
                </c:pt>
                <c:pt idx="7704">
                  <c:v>33339</c:v>
                </c:pt>
                <c:pt idx="7705">
                  <c:v>32329</c:v>
                </c:pt>
                <c:pt idx="7706">
                  <c:v>31319</c:v>
                </c:pt>
                <c:pt idx="7707">
                  <c:v>30308</c:v>
                </c:pt>
                <c:pt idx="7708">
                  <c:v>29298</c:v>
                </c:pt>
                <c:pt idx="7709">
                  <c:v>28288</c:v>
                </c:pt>
                <c:pt idx="7710">
                  <c:v>27277</c:v>
                </c:pt>
                <c:pt idx="7711">
                  <c:v>26267</c:v>
                </c:pt>
                <c:pt idx="7712">
                  <c:v>25257</c:v>
                </c:pt>
                <c:pt idx="7713">
                  <c:v>24247</c:v>
                </c:pt>
                <c:pt idx="7714">
                  <c:v>30832</c:v>
                </c:pt>
                <c:pt idx="7715">
                  <c:v>29925</c:v>
                </c:pt>
                <c:pt idx="7716">
                  <c:v>29018</c:v>
                </c:pt>
                <c:pt idx="7717">
                  <c:v>28111</c:v>
                </c:pt>
                <c:pt idx="7718">
                  <c:v>27204</c:v>
                </c:pt>
                <c:pt idx="7719">
                  <c:v>26298</c:v>
                </c:pt>
                <c:pt idx="7720">
                  <c:v>25391</c:v>
                </c:pt>
                <c:pt idx="7721">
                  <c:v>24484</c:v>
                </c:pt>
                <c:pt idx="7722">
                  <c:v>23577</c:v>
                </c:pt>
                <c:pt idx="7723">
                  <c:v>22670</c:v>
                </c:pt>
                <c:pt idx="7724">
                  <c:v>21763</c:v>
                </c:pt>
                <c:pt idx="7725">
                  <c:v>32688</c:v>
                </c:pt>
                <c:pt idx="7726">
                  <c:v>31698</c:v>
                </c:pt>
                <c:pt idx="7727">
                  <c:v>30707</c:v>
                </c:pt>
                <c:pt idx="7728">
                  <c:v>34655</c:v>
                </c:pt>
                <c:pt idx="7729">
                  <c:v>33605</c:v>
                </c:pt>
                <c:pt idx="7730">
                  <c:v>32555</c:v>
                </c:pt>
                <c:pt idx="7731">
                  <c:v>34371</c:v>
                </c:pt>
                <c:pt idx="7732">
                  <c:v>33330</c:v>
                </c:pt>
                <c:pt idx="7733">
                  <c:v>32288</c:v>
                </c:pt>
                <c:pt idx="7734">
                  <c:v>33487</c:v>
                </c:pt>
                <c:pt idx="7735">
                  <c:v>32472</c:v>
                </c:pt>
                <c:pt idx="7736">
                  <c:v>31457</c:v>
                </c:pt>
                <c:pt idx="7737">
                  <c:v>30678</c:v>
                </c:pt>
                <c:pt idx="7738">
                  <c:v>29749</c:v>
                </c:pt>
                <c:pt idx="7739">
                  <c:v>28819</c:v>
                </c:pt>
                <c:pt idx="7740">
                  <c:v>33416</c:v>
                </c:pt>
                <c:pt idx="7741">
                  <c:v>32434</c:v>
                </c:pt>
                <c:pt idx="7742">
                  <c:v>31451</c:v>
                </c:pt>
                <c:pt idx="7743">
                  <c:v>30468</c:v>
                </c:pt>
                <c:pt idx="7744">
                  <c:v>35449</c:v>
                </c:pt>
                <c:pt idx="7745">
                  <c:v>34407</c:v>
                </c:pt>
                <c:pt idx="7746">
                  <c:v>33364</c:v>
                </c:pt>
                <c:pt idx="7747">
                  <c:v>32321</c:v>
                </c:pt>
                <c:pt idx="7748">
                  <c:v>35322</c:v>
                </c:pt>
                <c:pt idx="7749">
                  <c:v>34283</c:v>
                </c:pt>
                <c:pt idx="7750">
                  <c:v>33244</c:v>
                </c:pt>
                <c:pt idx="7751">
                  <c:v>32205</c:v>
                </c:pt>
                <c:pt idx="7752">
                  <c:v>34618</c:v>
                </c:pt>
                <c:pt idx="7753">
                  <c:v>33600</c:v>
                </c:pt>
                <c:pt idx="7754">
                  <c:v>32581</c:v>
                </c:pt>
                <c:pt idx="7755">
                  <c:v>31563</c:v>
                </c:pt>
                <c:pt idx="7756">
                  <c:v>31987</c:v>
                </c:pt>
                <c:pt idx="7757">
                  <c:v>31046</c:v>
                </c:pt>
                <c:pt idx="7758">
                  <c:v>30105</c:v>
                </c:pt>
                <c:pt idx="7759">
                  <c:v>29165</c:v>
                </c:pt>
                <c:pt idx="7760">
                  <c:v>33178</c:v>
                </c:pt>
                <c:pt idx="7761">
                  <c:v>32202</c:v>
                </c:pt>
                <c:pt idx="7762">
                  <c:v>31226</c:v>
                </c:pt>
                <c:pt idx="7763">
                  <c:v>30250</c:v>
                </c:pt>
                <c:pt idx="7764">
                  <c:v>29275</c:v>
                </c:pt>
                <c:pt idx="7765">
                  <c:v>35206</c:v>
                </c:pt>
                <c:pt idx="7766">
                  <c:v>34170</c:v>
                </c:pt>
                <c:pt idx="7767">
                  <c:v>33135</c:v>
                </c:pt>
                <c:pt idx="7768">
                  <c:v>32100</c:v>
                </c:pt>
                <c:pt idx="7769">
                  <c:v>31064</c:v>
                </c:pt>
                <c:pt idx="7770">
                  <c:v>35235</c:v>
                </c:pt>
                <c:pt idx="7771">
                  <c:v>34199</c:v>
                </c:pt>
                <c:pt idx="7772">
                  <c:v>33162</c:v>
                </c:pt>
                <c:pt idx="7773">
                  <c:v>32126</c:v>
                </c:pt>
                <c:pt idx="7774">
                  <c:v>31090</c:v>
                </c:pt>
                <c:pt idx="7775">
                  <c:v>34730</c:v>
                </c:pt>
                <c:pt idx="7776">
                  <c:v>33708</c:v>
                </c:pt>
                <c:pt idx="7777">
                  <c:v>32687</c:v>
                </c:pt>
                <c:pt idx="7778">
                  <c:v>31665</c:v>
                </c:pt>
                <c:pt idx="7779">
                  <c:v>30644</c:v>
                </c:pt>
                <c:pt idx="7780">
                  <c:v>32354</c:v>
                </c:pt>
                <c:pt idx="7781">
                  <c:v>31403</c:v>
                </c:pt>
                <c:pt idx="7782">
                  <c:v>30451</c:v>
                </c:pt>
                <c:pt idx="7783">
                  <c:v>29500</c:v>
                </c:pt>
                <c:pt idx="7784">
                  <c:v>28548</c:v>
                </c:pt>
                <c:pt idx="7785">
                  <c:v>33178</c:v>
                </c:pt>
                <c:pt idx="7786">
                  <c:v>32202</c:v>
                </c:pt>
                <c:pt idx="7787">
                  <c:v>31226</c:v>
                </c:pt>
                <c:pt idx="7788">
                  <c:v>30250</c:v>
                </c:pt>
                <c:pt idx="7789">
                  <c:v>29275</c:v>
                </c:pt>
                <c:pt idx="7790">
                  <c:v>35206</c:v>
                </c:pt>
                <c:pt idx="7791">
                  <c:v>34170</c:v>
                </c:pt>
                <c:pt idx="7792">
                  <c:v>33135</c:v>
                </c:pt>
                <c:pt idx="7793">
                  <c:v>32100</c:v>
                </c:pt>
                <c:pt idx="7794">
                  <c:v>31064</c:v>
                </c:pt>
                <c:pt idx="7795">
                  <c:v>35235</c:v>
                </c:pt>
                <c:pt idx="7796">
                  <c:v>34199</c:v>
                </c:pt>
                <c:pt idx="7797">
                  <c:v>33162</c:v>
                </c:pt>
                <c:pt idx="7798">
                  <c:v>32126</c:v>
                </c:pt>
                <c:pt idx="7799">
                  <c:v>31090</c:v>
                </c:pt>
                <c:pt idx="7800">
                  <c:v>34730</c:v>
                </c:pt>
                <c:pt idx="7801">
                  <c:v>33708</c:v>
                </c:pt>
                <c:pt idx="7802">
                  <c:v>32687</c:v>
                </c:pt>
                <c:pt idx="7803">
                  <c:v>31665</c:v>
                </c:pt>
                <c:pt idx="7804">
                  <c:v>30644</c:v>
                </c:pt>
                <c:pt idx="7805">
                  <c:v>32354</c:v>
                </c:pt>
                <c:pt idx="7806">
                  <c:v>31403</c:v>
                </c:pt>
                <c:pt idx="7807">
                  <c:v>30451</c:v>
                </c:pt>
                <c:pt idx="7808">
                  <c:v>29500</c:v>
                </c:pt>
                <c:pt idx="7809">
                  <c:v>28548</c:v>
                </c:pt>
                <c:pt idx="7810">
                  <c:v>33709</c:v>
                </c:pt>
                <c:pt idx="7811">
                  <c:v>32717</c:v>
                </c:pt>
                <c:pt idx="7812">
                  <c:v>31726</c:v>
                </c:pt>
                <c:pt idx="7813">
                  <c:v>30735</c:v>
                </c:pt>
                <c:pt idx="7814">
                  <c:v>29743</c:v>
                </c:pt>
                <c:pt idx="7815">
                  <c:v>35687</c:v>
                </c:pt>
                <c:pt idx="7816">
                  <c:v>34637</c:v>
                </c:pt>
                <c:pt idx="7817">
                  <c:v>33587</c:v>
                </c:pt>
                <c:pt idx="7818">
                  <c:v>32538</c:v>
                </c:pt>
                <c:pt idx="7819">
                  <c:v>31488</c:v>
                </c:pt>
                <c:pt idx="7820">
                  <c:v>35423</c:v>
                </c:pt>
                <c:pt idx="7821">
                  <c:v>34381</c:v>
                </c:pt>
                <c:pt idx="7822">
                  <c:v>33339</c:v>
                </c:pt>
                <c:pt idx="7823">
                  <c:v>32298</c:v>
                </c:pt>
                <c:pt idx="7824">
                  <c:v>31256</c:v>
                </c:pt>
                <c:pt idx="7825">
                  <c:v>34568</c:v>
                </c:pt>
                <c:pt idx="7826">
                  <c:v>33552</c:v>
                </c:pt>
                <c:pt idx="7827">
                  <c:v>32535</c:v>
                </c:pt>
                <c:pt idx="7828">
                  <c:v>31518</c:v>
                </c:pt>
                <c:pt idx="7829">
                  <c:v>30501</c:v>
                </c:pt>
                <c:pt idx="7830">
                  <c:v>31766</c:v>
                </c:pt>
                <c:pt idx="7831">
                  <c:v>30831</c:v>
                </c:pt>
                <c:pt idx="7832">
                  <c:v>29897</c:v>
                </c:pt>
                <c:pt idx="7833">
                  <c:v>28963</c:v>
                </c:pt>
                <c:pt idx="7834">
                  <c:v>28029</c:v>
                </c:pt>
                <c:pt idx="7835">
                  <c:v>34531</c:v>
                </c:pt>
                <c:pt idx="7836">
                  <c:v>33515</c:v>
                </c:pt>
                <c:pt idx="7837">
                  <c:v>32500</c:v>
                </c:pt>
                <c:pt idx="7838">
                  <c:v>31484</c:v>
                </c:pt>
                <c:pt idx="7839">
                  <c:v>30468</c:v>
                </c:pt>
                <c:pt idx="7840">
                  <c:v>29453</c:v>
                </c:pt>
                <c:pt idx="7841">
                  <c:v>36615</c:v>
                </c:pt>
                <c:pt idx="7842">
                  <c:v>35538</c:v>
                </c:pt>
                <c:pt idx="7843">
                  <c:v>34461</c:v>
                </c:pt>
                <c:pt idx="7844">
                  <c:v>33385</c:v>
                </c:pt>
                <c:pt idx="7845">
                  <c:v>32308</c:v>
                </c:pt>
                <c:pt idx="7846">
                  <c:v>31231</c:v>
                </c:pt>
                <c:pt idx="7847">
                  <c:v>35883</c:v>
                </c:pt>
                <c:pt idx="7848">
                  <c:v>34827</c:v>
                </c:pt>
                <c:pt idx="7849">
                  <c:v>33772</c:v>
                </c:pt>
                <c:pt idx="7850">
                  <c:v>32717</c:v>
                </c:pt>
                <c:pt idx="7851">
                  <c:v>31661</c:v>
                </c:pt>
                <c:pt idx="7852">
                  <c:v>30606</c:v>
                </c:pt>
                <c:pt idx="7853">
                  <c:v>34447</c:v>
                </c:pt>
                <c:pt idx="7854">
                  <c:v>33434</c:v>
                </c:pt>
                <c:pt idx="7855">
                  <c:v>32421</c:v>
                </c:pt>
                <c:pt idx="7856">
                  <c:v>31408</c:v>
                </c:pt>
                <c:pt idx="7857">
                  <c:v>30394</c:v>
                </c:pt>
                <c:pt idx="7858">
                  <c:v>29381</c:v>
                </c:pt>
                <c:pt idx="7859">
                  <c:v>30825</c:v>
                </c:pt>
                <c:pt idx="7860">
                  <c:v>29919</c:v>
                </c:pt>
                <c:pt idx="7861">
                  <c:v>29012</c:v>
                </c:pt>
                <c:pt idx="7862">
                  <c:v>28106</c:v>
                </c:pt>
                <c:pt idx="7863">
                  <c:v>27199</c:v>
                </c:pt>
                <c:pt idx="7864">
                  <c:v>26292</c:v>
                </c:pt>
                <c:pt idx="7865">
                  <c:v>37109</c:v>
                </c:pt>
                <c:pt idx="7866">
                  <c:v>36048</c:v>
                </c:pt>
                <c:pt idx="7867">
                  <c:v>34988</c:v>
                </c:pt>
                <c:pt idx="7868">
                  <c:v>33928</c:v>
                </c:pt>
                <c:pt idx="7869">
                  <c:v>38960</c:v>
                </c:pt>
                <c:pt idx="7870">
                  <c:v>37847</c:v>
                </c:pt>
                <c:pt idx="7871">
                  <c:v>36733</c:v>
                </c:pt>
                <c:pt idx="7872">
                  <c:v>35620</c:v>
                </c:pt>
                <c:pt idx="7873">
                  <c:v>38807</c:v>
                </c:pt>
                <c:pt idx="7874">
                  <c:v>37698</c:v>
                </c:pt>
                <c:pt idx="7875">
                  <c:v>36589</c:v>
                </c:pt>
                <c:pt idx="7876">
                  <c:v>35481</c:v>
                </c:pt>
                <c:pt idx="7877">
                  <c:v>38238</c:v>
                </c:pt>
                <c:pt idx="7878">
                  <c:v>37146</c:v>
                </c:pt>
                <c:pt idx="7879">
                  <c:v>36053</c:v>
                </c:pt>
                <c:pt idx="7880">
                  <c:v>34961</c:v>
                </c:pt>
                <c:pt idx="7881">
                  <c:v>35758</c:v>
                </c:pt>
                <c:pt idx="7882">
                  <c:v>34737</c:v>
                </c:pt>
                <c:pt idx="7883">
                  <c:v>33715</c:v>
                </c:pt>
                <c:pt idx="7884">
                  <c:v>32693</c:v>
                </c:pt>
                <c:pt idx="7885">
                  <c:v>35933</c:v>
                </c:pt>
                <c:pt idx="7886">
                  <c:v>34877</c:v>
                </c:pt>
                <c:pt idx="7887">
                  <c:v>33820</c:v>
                </c:pt>
                <c:pt idx="7888">
                  <c:v>32763</c:v>
                </c:pt>
                <c:pt idx="7889">
                  <c:v>31706</c:v>
                </c:pt>
                <c:pt idx="7890">
                  <c:v>37708</c:v>
                </c:pt>
                <c:pt idx="7891">
                  <c:v>36599</c:v>
                </c:pt>
                <c:pt idx="7892">
                  <c:v>35490</c:v>
                </c:pt>
                <c:pt idx="7893">
                  <c:v>34381</c:v>
                </c:pt>
                <c:pt idx="7894">
                  <c:v>33272</c:v>
                </c:pt>
                <c:pt idx="7895">
                  <c:v>37639</c:v>
                </c:pt>
                <c:pt idx="7896">
                  <c:v>36532</c:v>
                </c:pt>
                <c:pt idx="7897">
                  <c:v>35425</c:v>
                </c:pt>
                <c:pt idx="7898">
                  <c:v>34318</c:v>
                </c:pt>
                <c:pt idx="7899">
                  <c:v>33211</c:v>
                </c:pt>
                <c:pt idx="7900">
                  <c:v>37201</c:v>
                </c:pt>
                <c:pt idx="7901">
                  <c:v>36107</c:v>
                </c:pt>
                <c:pt idx="7902">
                  <c:v>35013</c:v>
                </c:pt>
                <c:pt idx="7903">
                  <c:v>33919</c:v>
                </c:pt>
                <c:pt idx="7904">
                  <c:v>32825</c:v>
                </c:pt>
                <c:pt idx="7905">
                  <c:v>34963</c:v>
                </c:pt>
                <c:pt idx="7906">
                  <c:v>33935</c:v>
                </c:pt>
                <c:pt idx="7907">
                  <c:v>32906</c:v>
                </c:pt>
                <c:pt idx="7908">
                  <c:v>31878</c:v>
                </c:pt>
                <c:pt idx="7909">
                  <c:v>30850</c:v>
                </c:pt>
                <c:pt idx="7910">
                  <c:v>35933</c:v>
                </c:pt>
                <c:pt idx="7911">
                  <c:v>34877</c:v>
                </c:pt>
                <c:pt idx="7912">
                  <c:v>33820</c:v>
                </c:pt>
                <c:pt idx="7913">
                  <c:v>32763</c:v>
                </c:pt>
                <c:pt idx="7914">
                  <c:v>31706</c:v>
                </c:pt>
                <c:pt idx="7915">
                  <c:v>37708</c:v>
                </c:pt>
                <c:pt idx="7916">
                  <c:v>36599</c:v>
                </c:pt>
                <c:pt idx="7917">
                  <c:v>35490</c:v>
                </c:pt>
                <c:pt idx="7918">
                  <c:v>34381</c:v>
                </c:pt>
                <c:pt idx="7919">
                  <c:v>33272</c:v>
                </c:pt>
                <c:pt idx="7920">
                  <c:v>37639</c:v>
                </c:pt>
                <c:pt idx="7921">
                  <c:v>36532</c:v>
                </c:pt>
                <c:pt idx="7922">
                  <c:v>35425</c:v>
                </c:pt>
                <c:pt idx="7923">
                  <c:v>34318</c:v>
                </c:pt>
                <c:pt idx="7924">
                  <c:v>33211</c:v>
                </c:pt>
                <c:pt idx="7925">
                  <c:v>37201</c:v>
                </c:pt>
                <c:pt idx="7926">
                  <c:v>36107</c:v>
                </c:pt>
                <c:pt idx="7927">
                  <c:v>35013</c:v>
                </c:pt>
                <c:pt idx="7928">
                  <c:v>33919</c:v>
                </c:pt>
                <c:pt idx="7929">
                  <c:v>32825</c:v>
                </c:pt>
                <c:pt idx="7930">
                  <c:v>34963</c:v>
                </c:pt>
                <c:pt idx="7931">
                  <c:v>33935</c:v>
                </c:pt>
                <c:pt idx="7932">
                  <c:v>32906</c:v>
                </c:pt>
                <c:pt idx="7933">
                  <c:v>31878</c:v>
                </c:pt>
                <c:pt idx="7934">
                  <c:v>30850</c:v>
                </c:pt>
                <c:pt idx="7935">
                  <c:v>37599</c:v>
                </c:pt>
                <c:pt idx="7936">
                  <c:v>36493</c:v>
                </c:pt>
                <c:pt idx="7937">
                  <c:v>35387</c:v>
                </c:pt>
                <c:pt idx="7938">
                  <c:v>34282</c:v>
                </c:pt>
                <c:pt idx="7939">
                  <c:v>33176</c:v>
                </c:pt>
                <c:pt idx="7940">
                  <c:v>32070</c:v>
                </c:pt>
                <c:pt idx="7941">
                  <c:v>30964</c:v>
                </c:pt>
                <c:pt idx="7942">
                  <c:v>29858</c:v>
                </c:pt>
                <c:pt idx="7943">
                  <c:v>28752</c:v>
                </c:pt>
                <c:pt idx="7944">
                  <c:v>27646</c:v>
                </c:pt>
                <c:pt idx="7945">
                  <c:v>26541</c:v>
                </c:pt>
                <c:pt idx="7946">
                  <c:v>39369</c:v>
                </c:pt>
                <c:pt idx="7947">
                  <c:v>38211</c:v>
                </c:pt>
                <c:pt idx="7948">
                  <c:v>37054</c:v>
                </c:pt>
                <c:pt idx="7949">
                  <c:v>35896</c:v>
                </c:pt>
                <c:pt idx="7950">
                  <c:v>34738</c:v>
                </c:pt>
                <c:pt idx="7951">
                  <c:v>33580</c:v>
                </c:pt>
                <c:pt idx="7952">
                  <c:v>32422</c:v>
                </c:pt>
                <c:pt idx="7953">
                  <c:v>31264</c:v>
                </c:pt>
                <c:pt idx="7954">
                  <c:v>30106</c:v>
                </c:pt>
                <c:pt idx="7955">
                  <c:v>28948</c:v>
                </c:pt>
                <c:pt idx="7956">
                  <c:v>27790</c:v>
                </c:pt>
                <c:pt idx="7957">
                  <c:v>38427</c:v>
                </c:pt>
                <c:pt idx="7958">
                  <c:v>37296</c:v>
                </c:pt>
                <c:pt idx="7959">
                  <c:v>36166</c:v>
                </c:pt>
                <c:pt idx="7960">
                  <c:v>35036</c:v>
                </c:pt>
                <c:pt idx="7961">
                  <c:v>33906</c:v>
                </c:pt>
                <c:pt idx="7962">
                  <c:v>32776</c:v>
                </c:pt>
                <c:pt idx="7963">
                  <c:v>31645</c:v>
                </c:pt>
                <c:pt idx="7964">
                  <c:v>30515</c:v>
                </c:pt>
                <c:pt idx="7965">
                  <c:v>29385</c:v>
                </c:pt>
                <c:pt idx="7966">
                  <c:v>28255</c:v>
                </c:pt>
                <c:pt idx="7967">
                  <c:v>27125</c:v>
                </c:pt>
                <c:pt idx="7968">
                  <c:v>36979</c:v>
                </c:pt>
                <c:pt idx="7969">
                  <c:v>35892</c:v>
                </c:pt>
                <c:pt idx="7970">
                  <c:v>34804</c:v>
                </c:pt>
                <c:pt idx="7971">
                  <c:v>33716</c:v>
                </c:pt>
                <c:pt idx="7972">
                  <c:v>32629</c:v>
                </c:pt>
                <c:pt idx="7973">
                  <c:v>31541</c:v>
                </c:pt>
                <c:pt idx="7974">
                  <c:v>30453</c:v>
                </c:pt>
                <c:pt idx="7975">
                  <c:v>29366</c:v>
                </c:pt>
                <c:pt idx="7976">
                  <c:v>28278</c:v>
                </c:pt>
                <c:pt idx="7977">
                  <c:v>27191</c:v>
                </c:pt>
                <c:pt idx="7978">
                  <c:v>26103</c:v>
                </c:pt>
                <c:pt idx="7979">
                  <c:v>33375</c:v>
                </c:pt>
                <c:pt idx="7980">
                  <c:v>32393</c:v>
                </c:pt>
                <c:pt idx="7981">
                  <c:v>31412</c:v>
                </c:pt>
                <c:pt idx="7982">
                  <c:v>30430</c:v>
                </c:pt>
                <c:pt idx="7983">
                  <c:v>29448</c:v>
                </c:pt>
                <c:pt idx="7984">
                  <c:v>28467</c:v>
                </c:pt>
                <c:pt idx="7985">
                  <c:v>27485</c:v>
                </c:pt>
                <c:pt idx="7986">
                  <c:v>26504</c:v>
                </c:pt>
                <c:pt idx="7987">
                  <c:v>25522</c:v>
                </c:pt>
                <c:pt idx="7988">
                  <c:v>24540</c:v>
                </c:pt>
                <c:pt idx="7989">
                  <c:v>23559</c:v>
                </c:pt>
                <c:pt idx="7990">
                  <c:v>36504</c:v>
                </c:pt>
                <c:pt idx="7991">
                  <c:v>35398</c:v>
                </c:pt>
                <c:pt idx="7992">
                  <c:v>34292</c:v>
                </c:pt>
                <c:pt idx="7993">
                  <c:v>33186</c:v>
                </c:pt>
                <c:pt idx="7994">
                  <c:v>32079</c:v>
                </c:pt>
                <c:pt idx="7995">
                  <c:v>30973</c:v>
                </c:pt>
                <c:pt idx="7996">
                  <c:v>29867</c:v>
                </c:pt>
                <c:pt idx="7997">
                  <c:v>28761</c:v>
                </c:pt>
                <c:pt idx="7998">
                  <c:v>27655</c:v>
                </c:pt>
                <c:pt idx="7999">
                  <c:v>26549</c:v>
                </c:pt>
                <c:pt idx="8000">
                  <c:v>25442</c:v>
                </c:pt>
                <c:pt idx="8001">
                  <c:v>24336</c:v>
                </c:pt>
                <c:pt idx="8002">
                  <c:v>23230</c:v>
                </c:pt>
                <c:pt idx="8003">
                  <c:v>21018</c:v>
                </c:pt>
                <c:pt idx="8004">
                  <c:v>18805</c:v>
                </c:pt>
                <c:pt idx="8005">
                  <c:v>38326</c:v>
                </c:pt>
                <c:pt idx="8006">
                  <c:v>37164</c:v>
                </c:pt>
                <c:pt idx="8007">
                  <c:v>36003</c:v>
                </c:pt>
                <c:pt idx="8008">
                  <c:v>34842</c:v>
                </c:pt>
                <c:pt idx="8009">
                  <c:v>33680</c:v>
                </c:pt>
                <c:pt idx="8010">
                  <c:v>32519</c:v>
                </c:pt>
                <c:pt idx="8011">
                  <c:v>31357</c:v>
                </c:pt>
                <c:pt idx="8012">
                  <c:v>30196</c:v>
                </c:pt>
                <c:pt idx="8013">
                  <c:v>29035</c:v>
                </c:pt>
                <c:pt idx="8014">
                  <c:v>27873</c:v>
                </c:pt>
                <c:pt idx="8015">
                  <c:v>26712</c:v>
                </c:pt>
                <c:pt idx="8016">
                  <c:v>25550</c:v>
                </c:pt>
                <c:pt idx="8017">
                  <c:v>24389</c:v>
                </c:pt>
                <c:pt idx="8018">
                  <c:v>22066</c:v>
                </c:pt>
                <c:pt idx="8019">
                  <c:v>19744</c:v>
                </c:pt>
                <c:pt idx="8020">
                  <c:v>37473</c:v>
                </c:pt>
                <c:pt idx="8021">
                  <c:v>36338</c:v>
                </c:pt>
                <c:pt idx="8022">
                  <c:v>35202</c:v>
                </c:pt>
                <c:pt idx="8023">
                  <c:v>34067</c:v>
                </c:pt>
                <c:pt idx="8024">
                  <c:v>32931</c:v>
                </c:pt>
                <c:pt idx="8025">
                  <c:v>31796</c:v>
                </c:pt>
                <c:pt idx="8026">
                  <c:v>30660</c:v>
                </c:pt>
                <c:pt idx="8027">
                  <c:v>29525</c:v>
                </c:pt>
                <c:pt idx="8028">
                  <c:v>28389</c:v>
                </c:pt>
                <c:pt idx="8029">
                  <c:v>27253</c:v>
                </c:pt>
                <c:pt idx="8030">
                  <c:v>26118</c:v>
                </c:pt>
                <c:pt idx="8031">
                  <c:v>24982</c:v>
                </c:pt>
                <c:pt idx="8032">
                  <c:v>23847</c:v>
                </c:pt>
                <c:pt idx="8033">
                  <c:v>21576</c:v>
                </c:pt>
                <c:pt idx="8034">
                  <c:v>19305</c:v>
                </c:pt>
                <c:pt idx="8035">
                  <c:v>36120</c:v>
                </c:pt>
                <c:pt idx="8036">
                  <c:v>35025</c:v>
                </c:pt>
                <c:pt idx="8037">
                  <c:v>33931</c:v>
                </c:pt>
                <c:pt idx="8038">
                  <c:v>32836</c:v>
                </c:pt>
                <c:pt idx="8039">
                  <c:v>31742</c:v>
                </c:pt>
                <c:pt idx="8040">
                  <c:v>30647</c:v>
                </c:pt>
                <c:pt idx="8041">
                  <c:v>29553</c:v>
                </c:pt>
                <c:pt idx="8042">
                  <c:v>28458</c:v>
                </c:pt>
                <c:pt idx="8043">
                  <c:v>27363</c:v>
                </c:pt>
                <c:pt idx="8044">
                  <c:v>26269</c:v>
                </c:pt>
                <c:pt idx="8045">
                  <c:v>25174</c:v>
                </c:pt>
                <c:pt idx="8046">
                  <c:v>24080</c:v>
                </c:pt>
                <c:pt idx="8047">
                  <c:v>22985</c:v>
                </c:pt>
                <c:pt idx="8048">
                  <c:v>20796</c:v>
                </c:pt>
                <c:pt idx="8049">
                  <c:v>18607</c:v>
                </c:pt>
                <c:pt idx="8050">
                  <c:v>32637</c:v>
                </c:pt>
                <c:pt idx="8051">
                  <c:v>31648</c:v>
                </c:pt>
                <c:pt idx="8052">
                  <c:v>30659</c:v>
                </c:pt>
                <c:pt idx="8053">
                  <c:v>29670</c:v>
                </c:pt>
                <c:pt idx="8054">
                  <c:v>28681</c:v>
                </c:pt>
                <c:pt idx="8055">
                  <c:v>27692</c:v>
                </c:pt>
                <c:pt idx="8056">
                  <c:v>26703</c:v>
                </c:pt>
                <c:pt idx="8057">
                  <c:v>25714</c:v>
                </c:pt>
                <c:pt idx="8058">
                  <c:v>24725</c:v>
                </c:pt>
                <c:pt idx="8059">
                  <c:v>23736</c:v>
                </c:pt>
                <c:pt idx="8060">
                  <c:v>22747</c:v>
                </c:pt>
                <c:pt idx="8061">
                  <c:v>21758</c:v>
                </c:pt>
                <c:pt idx="8062">
                  <c:v>20769</c:v>
                </c:pt>
                <c:pt idx="8063">
                  <c:v>18791</c:v>
                </c:pt>
                <c:pt idx="8064">
                  <c:v>16813</c:v>
                </c:pt>
                <c:pt idx="8065">
                  <c:v>37482</c:v>
                </c:pt>
                <c:pt idx="8066">
                  <c:v>36379</c:v>
                </c:pt>
                <c:pt idx="8067">
                  <c:v>35277</c:v>
                </c:pt>
                <c:pt idx="8068">
                  <c:v>34174</c:v>
                </c:pt>
                <c:pt idx="8069">
                  <c:v>33072</c:v>
                </c:pt>
                <c:pt idx="8070">
                  <c:v>31970</c:v>
                </c:pt>
                <c:pt idx="8071">
                  <c:v>30867</c:v>
                </c:pt>
                <c:pt idx="8072">
                  <c:v>29765</c:v>
                </c:pt>
                <c:pt idx="8073">
                  <c:v>28662</c:v>
                </c:pt>
                <c:pt idx="8074">
                  <c:v>27560</c:v>
                </c:pt>
                <c:pt idx="8075">
                  <c:v>26458</c:v>
                </c:pt>
                <c:pt idx="8076">
                  <c:v>39465</c:v>
                </c:pt>
                <c:pt idx="8077">
                  <c:v>38305</c:v>
                </c:pt>
                <c:pt idx="8078">
                  <c:v>37144</c:v>
                </c:pt>
                <c:pt idx="8079">
                  <c:v>35983</c:v>
                </c:pt>
                <c:pt idx="8080">
                  <c:v>34822</c:v>
                </c:pt>
                <c:pt idx="8081">
                  <c:v>33662</c:v>
                </c:pt>
                <c:pt idx="8082">
                  <c:v>32501</c:v>
                </c:pt>
                <c:pt idx="8083">
                  <c:v>31340</c:v>
                </c:pt>
                <c:pt idx="8084">
                  <c:v>30179</c:v>
                </c:pt>
                <c:pt idx="8085">
                  <c:v>29019</c:v>
                </c:pt>
                <c:pt idx="8086">
                  <c:v>27858</c:v>
                </c:pt>
                <c:pt idx="8087">
                  <c:v>38593</c:v>
                </c:pt>
                <c:pt idx="8088">
                  <c:v>37458</c:v>
                </c:pt>
                <c:pt idx="8089">
                  <c:v>36323</c:v>
                </c:pt>
                <c:pt idx="8090">
                  <c:v>35188</c:v>
                </c:pt>
                <c:pt idx="8091">
                  <c:v>34053</c:v>
                </c:pt>
                <c:pt idx="8092">
                  <c:v>32918</c:v>
                </c:pt>
                <c:pt idx="8093">
                  <c:v>31783</c:v>
                </c:pt>
                <c:pt idx="8094">
                  <c:v>30648</c:v>
                </c:pt>
                <c:pt idx="8095">
                  <c:v>29513</c:v>
                </c:pt>
                <c:pt idx="8096">
                  <c:v>28378</c:v>
                </c:pt>
                <c:pt idx="8097">
                  <c:v>27242</c:v>
                </c:pt>
                <c:pt idx="8098">
                  <c:v>37133</c:v>
                </c:pt>
                <c:pt idx="8099">
                  <c:v>36041</c:v>
                </c:pt>
                <c:pt idx="8100">
                  <c:v>34949</c:v>
                </c:pt>
                <c:pt idx="8101">
                  <c:v>33857</c:v>
                </c:pt>
                <c:pt idx="8102">
                  <c:v>32765</c:v>
                </c:pt>
                <c:pt idx="8103">
                  <c:v>31672</c:v>
                </c:pt>
                <c:pt idx="8104">
                  <c:v>30580</c:v>
                </c:pt>
                <c:pt idx="8105">
                  <c:v>29488</c:v>
                </c:pt>
                <c:pt idx="8106">
                  <c:v>28396</c:v>
                </c:pt>
                <c:pt idx="8107">
                  <c:v>27304</c:v>
                </c:pt>
                <c:pt idx="8108">
                  <c:v>26212</c:v>
                </c:pt>
                <c:pt idx="8109">
                  <c:v>33398</c:v>
                </c:pt>
                <c:pt idx="8110">
                  <c:v>32416</c:v>
                </c:pt>
                <c:pt idx="8111">
                  <c:v>31434</c:v>
                </c:pt>
                <c:pt idx="8112">
                  <c:v>30451</c:v>
                </c:pt>
                <c:pt idx="8113">
                  <c:v>29469</c:v>
                </c:pt>
                <c:pt idx="8114">
                  <c:v>28487</c:v>
                </c:pt>
                <c:pt idx="8115">
                  <c:v>27504</c:v>
                </c:pt>
                <c:pt idx="8116">
                  <c:v>26522</c:v>
                </c:pt>
                <c:pt idx="8117">
                  <c:v>25540</c:v>
                </c:pt>
                <c:pt idx="8118">
                  <c:v>24557</c:v>
                </c:pt>
                <c:pt idx="8119">
                  <c:v>23575</c:v>
                </c:pt>
                <c:pt idx="8120">
                  <c:v>35221</c:v>
                </c:pt>
                <c:pt idx="8121">
                  <c:v>34120</c:v>
                </c:pt>
                <c:pt idx="8122">
                  <c:v>33019</c:v>
                </c:pt>
                <c:pt idx="8123">
                  <c:v>31919</c:v>
                </c:pt>
                <c:pt idx="8124">
                  <c:v>30818</c:v>
                </c:pt>
                <c:pt idx="8125">
                  <c:v>29717</c:v>
                </c:pt>
                <c:pt idx="8126">
                  <c:v>28617</c:v>
                </c:pt>
                <c:pt idx="8127">
                  <c:v>27516</c:v>
                </c:pt>
                <c:pt idx="8128">
                  <c:v>26415</c:v>
                </c:pt>
                <c:pt idx="8129">
                  <c:v>25315</c:v>
                </c:pt>
                <c:pt idx="8130">
                  <c:v>24214</c:v>
                </c:pt>
                <c:pt idx="8131">
                  <c:v>23113</c:v>
                </c:pt>
                <c:pt idx="8132">
                  <c:v>20912</c:v>
                </c:pt>
                <c:pt idx="8133">
                  <c:v>19812</c:v>
                </c:pt>
                <c:pt idx="8134">
                  <c:v>18711</c:v>
                </c:pt>
                <c:pt idx="8135">
                  <c:v>15409</c:v>
                </c:pt>
                <c:pt idx="8136">
                  <c:v>37208</c:v>
                </c:pt>
                <c:pt idx="8137">
                  <c:v>36045</c:v>
                </c:pt>
                <c:pt idx="8138">
                  <c:v>34882</c:v>
                </c:pt>
                <c:pt idx="8139">
                  <c:v>33720</c:v>
                </c:pt>
                <c:pt idx="8140">
                  <c:v>32557</c:v>
                </c:pt>
                <c:pt idx="8141">
                  <c:v>31394</c:v>
                </c:pt>
                <c:pt idx="8142">
                  <c:v>30231</c:v>
                </c:pt>
                <c:pt idx="8143">
                  <c:v>29069</c:v>
                </c:pt>
                <c:pt idx="8144">
                  <c:v>27906</c:v>
                </c:pt>
                <c:pt idx="8145">
                  <c:v>26743</c:v>
                </c:pt>
                <c:pt idx="8146">
                  <c:v>25580</c:v>
                </c:pt>
                <c:pt idx="8147">
                  <c:v>24418</c:v>
                </c:pt>
                <c:pt idx="8148">
                  <c:v>22092</c:v>
                </c:pt>
                <c:pt idx="8149">
                  <c:v>20929</c:v>
                </c:pt>
                <c:pt idx="8150">
                  <c:v>19767</c:v>
                </c:pt>
                <c:pt idx="8151">
                  <c:v>16278</c:v>
                </c:pt>
                <c:pt idx="8152">
                  <c:v>36484</c:v>
                </c:pt>
                <c:pt idx="8153">
                  <c:v>35344</c:v>
                </c:pt>
                <c:pt idx="8154">
                  <c:v>34204</c:v>
                </c:pt>
                <c:pt idx="8155">
                  <c:v>33063</c:v>
                </c:pt>
                <c:pt idx="8156">
                  <c:v>31923</c:v>
                </c:pt>
                <c:pt idx="8157">
                  <c:v>30783</c:v>
                </c:pt>
                <c:pt idx="8158">
                  <c:v>29643</c:v>
                </c:pt>
                <c:pt idx="8159">
                  <c:v>28503</c:v>
                </c:pt>
                <c:pt idx="8160">
                  <c:v>27363</c:v>
                </c:pt>
                <c:pt idx="8161">
                  <c:v>26223</c:v>
                </c:pt>
                <c:pt idx="8162">
                  <c:v>25083</c:v>
                </c:pt>
                <c:pt idx="8163">
                  <c:v>23942</c:v>
                </c:pt>
                <c:pt idx="8164">
                  <c:v>21662</c:v>
                </c:pt>
                <c:pt idx="8165">
                  <c:v>20522</c:v>
                </c:pt>
                <c:pt idx="8166">
                  <c:v>19382</c:v>
                </c:pt>
                <c:pt idx="8167">
                  <c:v>15962</c:v>
                </c:pt>
                <c:pt idx="8168">
                  <c:v>35228</c:v>
                </c:pt>
                <c:pt idx="8169">
                  <c:v>34127</c:v>
                </c:pt>
                <c:pt idx="8170">
                  <c:v>33026</c:v>
                </c:pt>
                <c:pt idx="8171">
                  <c:v>31925</c:v>
                </c:pt>
                <c:pt idx="8172">
                  <c:v>30824</c:v>
                </c:pt>
                <c:pt idx="8173">
                  <c:v>29723</c:v>
                </c:pt>
                <c:pt idx="8174">
                  <c:v>28623</c:v>
                </c:pt>
                <c:pt idx="8175">
                  <c:v>27522</c:v>
                </c:pt>
                <c:pt idx="8176">
                  <c:v>26421</c:v>
                </c:pt>
                <c:pt idx="8177">
                  <c:v>25320</c:v>
                </c:pt>
                <c:pt idx="8178">
                  <c:v>24219</c:v>
                </c:pt>
                <c:pt idx="8179">
                  <c:v>23118</c:v>
                </c:pt>
                <c:pt idx="8180">
                  <c:v>20916</c:v>
                </c:pt>
                <c:pt idx="8181">
                  <c:v>19816</c:v>
                </c:pt>
                <c:pt idx="8182">
                  <c:v>18715</c:v>
                </c:pt>
                <c:pt idx="8183">
                  <c:v>15412</c:v>
                </c:pt>
                <c:pt idx="8184">
                  <c:v>31804</c:v>
                </c:pt>
                <c:pt idx="8185">
                  <c:v>30810</c:v>
                </c:pt>
                <c:pt idx="8186">
                  <c:v>29816</c:v>
                </c:pt>
                <c:pt idx="8187">
                  <c:v>28822</c:v>
                </c:pt>
                <c:pt idx="8188">
                  <c:v>27828</c:v>
                </c:pt>
                <c:pt idx="8189">
                  <c:v>26834</c:v>
                </c:pt>
                <c:pt idx="8190">
                  <c:v>25841</c:v>
                </c:pt>
                <c:pt idx="8191">
                  <c:v>24847</c:v>
                </c:pt>
                <c:pt idx="8192">
                  <c:v>23853</c:v>
                </c:pt>
                <c:pt idx="8193">
                  <c:v>22859</c:v>
                </c:pt>
                <c:pt idx="8194">
                  <c:v>21865</c:v>
                </c:pt>
                <c:pt idx="8195">
                  <c:v>20871</c:v>
                </c:pt>
                <c:pt idx="8196">
                  <c:v>18884</c:v>
                </c:pt>
                <c:pt idx="8197">
                  <c:v>17890</c:v>
                </c:pt>
                <c:pt idx="8198">
                  <c:v>16896</c:v>
                </c:pt>
                <c:pt idx="8199">
                  <c:v>13914</c:v>
                </c:pt>
                <c:pt idx="8200">
                  <c:v>36933</c:v>
                </c:pt>
                <c:pt idx="8201">
                  <c:v>35846</c:v>
                </c:pt>
                <c:pt idx="8202">
                  <c:v>34760</c:v>
                </c:pt>
                <c:pt idx="8203">
                  <c:v>33674</c:v>
                </c:pt>
                <c:pt idx="8204">
                  <c:v>32588</c:v>
                </c:pt>
                <c:pt idx="8205">
                  <c:v>38627</c:v>
                </c:pt>
                <c:pt idx="8206">
                  <c:v>37491</c:v>
                </c:pt>
                <c:pt idx="8207">
                  <c:v>36355</c:v>
                </c:pt>
                <c:pt idx="8208">
                  <c:v>35219</c:v>
                </c:pt>
                <c:pt idx="8209">
                  <c:v>34083</c:v>
                </c:pt>
                <c:pt idx="8210">
                  <c:v>37964</c:v>
                </c:pt>
                <c:pt idx="8211">
                  <c:v>36848</c:v>
                </c:pt>
                <c:pt idx="8212">
                  <c:v>35731</c:v>
                </c:pt>
                <c:pt idx="8213">
                  <c:v>34615</c:v>
                </c:pt>
                <c:pt idx="8214">
                  <c:v>33498</c:v>
                </c:pt>
                <c:pt idx="8215">
                  <c:v>36824</c:v>
                </c:pt>
                <c:pt idx="8216">
                  <c:v>35741</c:v>
                </c:pt>
                <c:pt idx="8217">
                  <c:v>34658</c:v>
                </c:pt>
                <c:pt idx="8218">
                  <c:v>33575</c:v>
                </c:pt>
                <c:pt idx="8219">
                  <c:v>32492</c:v>
                </c:pt>
                <c:pt idx="8220">
                  <c:v>33681</c:v>
                </c:pt>
                <c:pt idx="8221">
                  <c:v>32690</c:v>
                </c:pt>
                <c:pt idx="8222">
                  <c:v>31699</c:v>
                </c:pt>
                <c:pt idx="8223">
                  <c:v>30709</c:v>
                </c:pt>
                <c:pt idx="8224">
                  <c:v>29718</c:v>
                </c:pt>
                <c:pt idx="8225">
                  <c:v>36269</c:v>
                </c:pt>
                <c:pt idx="8226">
                  <c:v>35170</c:v>
                </c:pt>
                <c:pt idx="8227">
                  <c:v>34071</c:v>
                </c:pt>
                <c:pt idx="8228">
                  <c:v>32972</c:v>
                </c:pt>
                <c:pt idx="8229">
                  <c:v>31873</c:v>
                </c:pt>
                <c:pt idx="8230">
                  <c:v>30774</c:v>
                </c:pt>
                <c:pt idx="8231">
                  <c:v>29675</c:v>
                </c:pt>
                <c:pt idx="8232">
                  <c:v>28576</c:v>
                </c:pt>
                <c:pt idx="8233">
                  <c:v>27477</c:v>
                </c:pt>
                <c:pt idx="8234">
                  <c:v>26377</c:v>
                </c:pt>
                <c:pt idx="8235">
                  <c:v>37823</c:v>
                </c:pt>
                <c:pt idx="8236">
                  <c:v>36677</c:v>
                </c:pt>
                <c:pt idx="8237">
                  <c:v>35531</c:v>
                </c:pt>
                <c:pt idx="8238">
                  <c:v>34385</c:v>
                </c:pt>
                <c:pt idx="8239">
                  <c:v>33239</c:v>
                </c:pt>
                <c:pt idx="8240">
                  <c:v>32093</c:v>
                </c:pt>
                <c:pt idx="8241">
                  <c:v>30946</c:v>
                </c:pt>
                <c:pt idx="8242">
                  <c:v>29800</c:v>
                </c:pt>
                <c:pt idx="8243">
                  <c:v>28654</c:v>
                </c:pt>
                <c:pt idx="8244">
                  <c:v>27508</c:v>
                </c:pt>
                <c:pt idx="8245">
                  <c:v>37024</c:v>
                </c:pt>
                <c:pt idx="8246">
                  <c:v>35902</c:v>
                </c:pt>
                <c:pt idx="8247">
                  <c:v>34780</c:v>
                </c:pt>
                <c:pt idx="8248">
                  <c:v>33658</c:v>
                </c:pt>
                <c:pt idx="8249">
                  <c:v>32536</c:v>
                </c:pt>
                <c:pt idx="8250">
                  <c:v>31414</c:v>
                </c:pt>
                <c:pt idx="8251">
                  <c:v>30292</c:v>
                </c:pt>
                <c:pt idx="8252">
                  <c:v>29170</c:v>
                </c:pt>
                <c:pt idx="8253">
                  <c:v>28049</c:v>
                </c:pt>
                <c:pt idx="8254">
                  <c:v>26927</c:v>
                </c:pt>
                <c:pt idx="8255">
                  <c:v>35832</c:v>
                </c:pt>
                <c:pt idx="8256">
                  <c:v>34746</c:v>
                </c:pt>
                <c:pt idx="8257">
                  <c:v>33660</c:v>
                </c:pt>
                <c:pt idx="8258">
                  <c:v>32574</c:v>
                </c:pt>
                <c:pt idx="8259">
                  <c:v>31488</c:v>
                </c:pt>
                <c:pt idx="8260">
                  <c:v>30403</c:v>
                </c:pt>
                <c:pt idx="8261">
                  <c:v>29317</c:v>
                </c:pt>
                <c:pt idx="8262">
                  <c:v>28231</c:v>
                </c:pt>
                <c:pt idx="8263">
                  <c:v>27145</c:v>
                </c:pt>
                <c:pt idx="8264">
                  <c:v>26059</c:v>
                </c:pt>
                <c:pt idx="8265">
                  <c:v>32668</c:v>
                </c:pt>
                <c:pt idx="8266">
                  <c:v>31678</c:v>
                </c:pt>
                <c:pt idx="8267">
                  <c:v>30688</c:v>
                </c:pt>
                <c:pt idx="8268">
                  <c:v>29698</c:v>
                </c:pt>
                <c:pt idx="8269">
                  <c:v>28708</c:v>
                </c:pt>
                <c:pt idx="8270">
                  <c:v>27718</c:v>
                </c:pt>
                <c:pt idx="8271">
                  <c:v>26728</c:v>
                </c:pt>
                <c:pt idx="8272">
                  <c:v>25739</c:v>
                </c:pt>
                <c:pt idx="8273">
                  <c:v>24749</c:v>
                </c:pt>
                <c:pt idx="8274">
                  <c:v>23759</c:v>
                </c:pt>
                <c:pt idx="8275">
                  <c:v>37445</c:v>
                </c:pt>
                <c:pt idx="8276">
                  <c:v>36344</c:v>
                </c:pt>
                <c:pt idx="8277">
                  <c:v>35242</c:v>
                </c:pt>
                <c:pt idx="8278">
                  <c:v>34141</c:v>
                </c:pt>
                <c:pt idx="8279">
                  <c:v>33040</c:v>
                </c:pt>
                <c:pt idx="8280">
                  <c:v>31938</c:v>
                </c:pt>
                <c:pt idx="8281">
                  <c:v>30837</c:v>
                </c:pt>
                <c:pt idx="8282">
                  <c:v>29736</c:v>
                </c:pt>
                <c:pt idx="8283">
                  <c:v>28634</c:v>
                </c:pt>
                <c:pt idx="8284">
                  <c:v>27533</c:v>
                </c:pt>
                <c:pt idx="8285">
                  <c:v>26432</c:v>
                </c:pt>
                <c:pt idx="8286">
                  <c:v>39102</c:v>
                </c:pt>
                <c:pt idx="8287">
                  <c:v>37952</c:v>
                </c:pt>
                <c:pt idx="8288">
                  <c:v>36802</c:v>
                </c:pt>
                <c:pt idx="8289">
                  <c:v>35652</c:v>
                </c:pt>
                <c:pt idx="8290">
                  <c:v>34502</c:v>
                </c:pt>
                <c:pt idx="8291">
                  <c:v>33352</c:v>
                </c:pt>
                <c:pt idx="8292">
                  <c:v>32202</c:v>
                </c:pt>
                <c:pt idx="8293">
                  <c:v>31052</c:v>
                </c:pt>
                <c:pt idx="8294">
                  <c:v>29902</c:v>
                </c:pt>
                <c:pt idx="8295">
                  <c:v>28752</c:v>
                </c:pt>
                <c:pt idx="8296">
                  <c:v>27602</c:v>
                </c:pt>
                <c:pt idx="8297">
                  <c:v>38218</c:v>
                </c:pt>
                <c:pt idx="8298">
                  <c:v>37094</c:v>
                </c:pt>
                <c:pt idx="8299">
                  <c:v>35970</c:v>
                </c:pt>
                <c:pt idx="8300">
                  <c:v>34846</c:v>
                </c:pt>
                <c:pt idx="8301">
                  <c:v>33722</c:v>
                </c:pt>
                <c:pt idx="8302">
                  <c:v>32597</c:v>
                </c:pt>
                <c:pt idx="8303">
                  <c:v>31473</c:v>
                </c:pt>
                <c:pt idx="8304">
                  <c:v>30349</c:v>
                </c:pt>
                <c:pt idx="8305">
                  <c:v>29225</c:v>
                </c:pt>
                <c:pt idx="8306">
                  <c:v>28101</c:v>
                </c:pt>
                <c:pt idx="8307">
                  <c:v>26977</c:v>
                </c:pt>
                <c:pt idx="8308">
                  <c:v>36885</c:v>
                </c:pt>
                <c:pt idx="8309">
                  <c:v>35800</c:v>
                </c:pt>
                <c:pt idx="8310">
                  <c:v>34715</c:v>
                </c:pt>
                <c:pt idx="8311">
                  <c:v>33630</c:v>
                </c:pt>
                <c:pt idx="8312">
                  <c:v>32545</c:v>
                </c:pt>
                <c:pt idx="8313">
                  <c:v>31461</c:v>
                </c:pt>
                <c:pt idx="8314">
                  <c:v>30376</c:v>
                </c:pt>
                <c:pt idx="8315">
                  <c:v>29291</c:v>
                </c:pt>
                <c:pt idx="8316">
                  <c:v>28206</c:v>
                </c:pt>
                <c:pt idx="8317">
                  <c:v>27121</c:v>
                </c:pt>
                <c:pt idx="8318">
                  <c:v>26036</c:v>
                </c:pt>
                <c:pt idx="8319">
                  <c:v>33477</c:v>
                </c:pt>
                <c:pt idx="8320">
                  <c:v>32493</c:v>
                </c:pt>
                <c:pt idx="8321">
                  <c:v>31508</c:v>
                </c:pt>
                <c:pt idx="8322">
                  <c:v>30523</c:v>
                </c:pt>
                <c:pt idx="8323">
                  <c:v>29539</c:v>
                </c:pt>
                <c:pt idx="8324">
                  <c:v>28554</c:v>
                </c:pt>
                <c:pt idx="8325">
                  <c:v>27569</c:v>
                </c:pt>
                <c:pt idx="8326">
                  <c:v>26585</c:v>
                </c:pt>
                <c:pt idx="8327">
                  <c:v>25600</c:v>
                </c:pt>
                <c:pt idx="8328">
                  <c:v>24616</c:v>
                </c:pt>
                <c:pt idx="8329">
                  <c:v>23631</c:v>
                </c:pt>
                <c:pt idx="8330">
                  <c:v>35298</c:v>
                </c:pt>
                <c:pt idx="8331">
                  <c:v>34228</c:v>
                </c:pt>
                <c:pt idx="8332">
                  <c:v>33158</c:v>
                </c:pt>
                <c:pt idx="8333">
                  <c:v>37071</c:v>
                </c:pt>
                <c:pt idx="8334">
                  <c:v>35948</c:v>
                </c:pt>
                <c:pt idx="8335">
                  <c:v>34824</c:v>
                </c:pt>
                <c:pt idx="8336">
                  <c:v>36723</c:v>
                </c:pt>
                <c:pt idx="8337">
                  <c:v>35610</c:v>
                </c:pt>
                <c:pt idx="8338">
                  <c:v>34497</c:v>
                </c:pt>
                <c:pt idx="8339">
                  <c:v>35918</c:v>
                </c:pt>
                <c:pt idx="8340">
                  <c:v>34830</c:v>
                </c:pt>
                <c:pt idx="8341">
                  <c:v>33741</c:v>
                </c:pt>
                <c:pt idx="8342">
                  <c:v>33213</c:v>
                </c:pt>
                <c:pt idx="8343">
                  <c:v>32207</c:v>
                </c:pt>
                <c:pt idx="8344">
                  <c:v>31200</c:v>
                </c:pt>
                <c:pt idx="8345">
                  <c:v>36123</c:v>
                </c:pt>
                <c:pt idx="8346">
                  <c:v>35061</c:v>
                </c:pt>
                <c:pt idx="8347">
                  <c:v>33998</c:v>
                </c:pt>
                <c:pt idx="8348">
                  <c:v>32936</c:v>
                </c:pt>
                <c:pt idx="8349">
                  <c:v>37949</c:v>
                </c:pt>
                <c:pt idx="8350">
                  <c:v>36833</c:v>
                </c:pt>
                <c:pt idx="8351">
                  <c:v>35716</c:v>
                </c:pt>
                <c:pt idx="8352">
                  <c:v>34600</c:v>
                </c:pt>
                <c:pt idx="8353">
                  <c:v>37743</c:v>
                </c:pt>
                <c:pt idx="8354">
                  <c:v>36633</c:v>
                </c:pt>
                <c:pt idx="8355">
                  <c:v>35523</c:v>
                </c:pt>
                <c:pt idx="8356">
                  <c:v>34413</c:v>
                </c:pt>
                <c:pt idx="8357">
                  <c:v>37108</c:v>
                </c:pt>
                <c:pt idx="8358">
                  <c:v>36016</c:v>
                </c:pt>
                <c:pt idx="8359">
                  <c:v>34925</c:v>
                </c:pt>
                <c:pt idx="8360">
                  <c:v>33833</c:v>
                </c:pt>
                <c:pt idx="8361">
                  <c:v>34576</c:v>
                </c:pt>
                <c:pt idx="8362">
                  <c:v>33559</c:v>
                </c:pt>
                <c:pt idx="8363">
                  <c:v>32542</c:v>
                </c:pt>
                <c:pt idx="8364">
                  <c:v>31525</c:v>
                </c:pt>
                <c:pt idx="8365">
                  <c:v>35880</c:v>
                </c:pt>
                <c:pt idx="8366">
                  <c:v>34824</c:v>
                </c:pt>
                <c:pt idx="8367">
                  <c:v>33769</c:v>
                </c:pt>
                <c:pt idx="8368">
                  <c:v>32714</c:v>
                </c:pt>
                <c:pt idx="8369">
                  <c:v>31658</c:v>
                </c:pt>
                <c:pt idx="8370">
                  <c:v>37703</c:v>
                </c:pt>
                <c:pt idx="8371">
                  <c:v>36594</c:v>
                </c:pt>
                <c:pt idx="8372">
                  <c:v>35485</c:v>
                </c:pt>
                <c:pt idx="8373">
                  <c:v>34376</c:v>
                </c:pt>
                <c:pt idx="8374">
                  <c:v>33267</c:v>
                </c:pt>
                <c:pt idx="8375">
                  <c:v>37654</c:v>
                </c:pt>
                <c:pt idx="8376">
                  <c:v>36546</c:v>
                </c:pt>
                <c:pt idx="8377">
                  <c:v>35439</c:v>
                </c:pt>
                <c:pt idx="8378">
                  <c:v>34331</c:v>
                </c:pt>
                <c:pt idx="8379">
                  <c:v>33224</c:v>
                </c:pt>
                <c:pt idx="8380">
                  <c:v>37216</c:v>
                </c:pt>
                <c:pt idx="8381">
                  <c:v>36122</c:v>
                </c:pt>
                <c:pt idx="8382">
                  <c:v>35027</c:v>
                </c:pt>
                <c:pt idx="8383">
                  <c:v>33932</c:v>
                </c:pt>
                <c:pt idx="8384">
                  <c:v>32838</c:v>
                </c:pt>
                <c:pt idx="8385">
                  <c:v>34943</c:v>
                </c:pt>
                <c:pt idx="8386">
                  <c:v>33916</c:v>
                </c:pt>
                <c:pt idx="8387">
                  <c:v>32888</c:v>
                </c:pt>
                <c:pt idx="8388">
                  <c:v>31860</c:v>
                </c:pt>
                <c:pt idx="8389">
                  <c:v>30832</c:v>
                </c:pt>
                <c:pt idx="8390">
                  <c:v>35880</c:v>
                </c:pt>
                <c:pt idx="8391">
                  <c:v>34824</c:v>
                </c:pt>
                <c:pt idx="8392">
                  <c:v>33769</c:v>
                </c:pt>
                <c:pt idx="8393">
                  <c:v>32714</c:v>
                </c:pt>
                <c:pt idx="8394">
                  <c:v>31658</c:v>
                </c:pt>
                <c:pt idx="8395">
                  <c:v>37703</c:v>
                </c:pt>
                <c:pt idx="8396">
                  <c:v>36594</c:v>
                </c:pt>
                <c:pt idx="8397">
                  <c:v>35485</c:v>
                </c:pt>
                <c:pt idx="8398">
                  <c:v>34376</c:v>
                </c:pt>
                <c:pt idx="8399">
                  <c:v>33267</c:v>
                </c:pt>
                <c:pt idx="8400">
                  <c:v>37654</c:v>
                </c:pt>
                <c:pt idx="8401">
                  <c:v>36546</c:v>
                </c:pt>
                <c:pt idx="8402">
                  <c:v>35439</c:v>
                </c:pt>
                <c:pt idx="8403">
                  <c:v>34331</c:v>
                </c:pt>
                <c:pt idx="8404">
                  <c:v>33224</c:v>
                </c:pt>
                <c:pt idx="8405">
                  <c:v>37216</c:v>
                </c:pt>
                <c:pt idx="8406">
                  <c:v>36122</c:v>
                </c:pt>
                <c:pt idx="8407">
                  <c:v>35027</c:v>
                </c:pt>
                <c:pt idx="8408">
                  <c:v>33932</c:v>
                </c:pt>
                <c:pt idx="8409">
                  <c:v>32838</c:v>
                </c:pt>
                <c:pt idx="8410">
                  <c:v>34943</c:v>
                </c:pt>
                <c:pt idx="8411">
                  <c:v>33916</c:v>
                </c:pt>
                <c:pt idx="8412">
                  <c:v>32888</c:v>
                </c:pt>
                <c:pt idx="8413">
                  <c:v>31860</c:v>
                </c:pt>
                <c:pt idx="8414">
                  <c:v>30832</c:v>
                </c:pt>
                <c:pt idx="8415">
                  <c:v>36390</c:v>
                </c:pt>
                <c:pt idx="8416">
                  <c:v>35320</c:v>
                </c:pt>
                <c:pt idx="8417">
                  <c:v>34250</c:v>
                </c:pt>
                <c:pt idx="8418">
                  <c:v>33179</c:v>
                </c:pt>
                <c:pt idx="8419">
                  <c:v>32109</c:v>
                </c:pt>
                <c:pt idx="8420">
                  <c:v>38167</c:v>
                </c:pt>
                <c:pt idx="8421">
                  <c:v>37044</c:v>
                </c:pt>
                <c:pt idx="8422">
                  <c:v>35922</c:v>
                </c:pt>
                <c:pt idx="8423">
                  <c:v>34799</c:v>
                </c:pt>
                <c:pt idx="8424">
                  <c:v>33677</c:v>
                </c:pt>
                <c:pt idx="8425">
                  <c:v>37841</c:v>
                </c:pt>
                <c:pt idx="8426">
                  <c:v>36728</c:v>
                </c:pt>
                <c:pt idx="8427">
                  <c:v>35615</c:v>
                </c:pt>
                <c:pt idx="8428">
                  <c:v>34502</c:v>
                </c:pt>
                <c:pt idx="8429">
                  <c:v>33389</c:v>
                </c:pt>
                <c:pt idx="8430">
                  <c:v>37072</c:v>
                </c:pt>
                <c:pt idx="8431">
                  <c:v>35982</c:v>
                </c:pt>
                <c:pt idx="8432">
                  <c:v>34891</c:v>
                </c:pt>
                <c:pt idx="8433">
                  <c:v>33801</c:v>
                </c:pt>
                <c:pt idx="8434">
                  <c:v>32710</c:v>
                </c:pt>
                <c:pt idx="8435">
                  <c:v>34382</c:v>
                </c:pt>
                <c:pt idx="8436">
                  <c:v>33371</c:v>
                </c:pt>
                <c:pt idx="8437">
                  <c:v>32360</c:v>
                </c:pt>
                <c:pt idx="8438">
                  <c:v>31349</c:v>
                </c:pt>
                <c:pt idx="8439">
                  <c:v>30337</c:v>
                </c:pt>
                <c:pt idx="8440">
                  <c:v>37260</c:v>
                </c:pt>
                <c:pt idx="8441">
                  <c:v>36164</c:v>
                </c:pt>
                <c:pt idx="8442">
                  <c:v>35068</c:v>
                </c:pt>
                <c:pt idx="8443">
                  <c:v>33972</c:v>
                </c:pt>
                <c:pt idx="8444">
                  <c:v>32876</c:v>
                </c:pt>
                <c:pt idx="8445">
                  <c:v>31781</c:v>
                </c:pt>
                <c:pt idx="8446">
                  <c:v>39118</c:v>
                </c:pt>
                <c:pt idx="8447">
                  <c:v>37968</c:v>
                </c:pt>
                <c:pt idx="8448">
                  <c:v>36817</c:v>
                </c:pt>
                <c:pt idx="8449">
                  <c:v>35667</c:v>
                </c:pt>
                <c:pt idx="8450">
                  <c:v>34516</c:v>
                </c:pt>
                <c:pt idx="8451">
                  <c:v>33366</c:v>
                </c:pt>
                <c:pt idx="8452">
                  <c:v>38311</c:v>
                </c:pt>
                <c:pt idx="8453">
                  <c:v>37184</c:v>
                </c:pt>
                <c:pt idx="8454">
                  <c:v>36058</c:v>
                </c:pt>
                <c:pt idx="8455">
                  <c:v>34931</c:v>
                </c:pt>
                <c:pt idx="8456">
                  <c:v>33804</c:v>
                </c:pt>
                <c:pt idx="8457">
                  <c:v>32677</c:v>
                </c:pt>
                <c:pt idx="8458">
                  <c:v>36951</c:v>
                </c:pt>
                <c:pt idx="8459">
                  <c:v>35864</c:v>
                </c:pt>
                <c:pt idx="8460">
                  <c:v>34778</c:v>
                </c:pt>
                <c:pt idx="8461">
                  <c:v>33691</c:v>
                </c:pt>
                <c:pt idx="8462">
                  <c:v>32604</c:v>
                </c:pt>
                <c:pt idx="8463">
                  <c:v>31517</c:v>
                </c:pt>
                <c:pt idx="8464">
                  <c:v>33415</c:v>
                </c:pt>
                <c:pt idx="8465">
                  <c:v>32432</c:v>
                </c:pt>
                <c:pt idx="8466">
                  <c:v>31450</c:v>
                </c:pt>
                <c:pt idx="8467">
                  <c:v>30467</c:v>
                </c:pt>
                <c:pt idx="8468">
                  <c:v>29484</c:v>
                </c:pt>
                <c:pt idx="8469">
                  <c:v>28501</c:v>
                </c:pt>
                <c:pt idx="8470">
                  <c:v>39949</c:v>
                </c:pt>
                <c:pt idx="8471">
                  <c:v>38808</c:v>
                </c:pt>
                <c:pt idx="8472">
                  <c:v>37666</c:v>
                </c:pt>
                <c:pt idx="8473">
                  <c:v>36525</c:v>
                </c:pt>
                <c:pt idx="8474">
                  <c:v>41537</c:v>
                </c:pt>
                <c:pt idx="8475">
                  <c:v>40351</c:v>
                </c:pt>
                <c:pt idx="8476">
                  <c:v>39164</c:v>
                </c:pt>
                <c:pt idx="8477">
                  <c:v>37977</c:v>
                </c:pt>
                <c:pt idx="8478">
                  <c:v>41277</c:v>
                </c:pt>
                <c:pt idx="8479">
                  <c:v>40097</c:v>
                </c:pt>
                <c:pt idx="8480">
                  <c:v>38918</c:v>
                </c:pt>
                <c:pt idx="8481">
                  <c:v>37739</c:v>
                </c:pt>
                <c:pt idx="8482">
                  <c:v>40747</c:v>
                </c:pt>
                <c:pt idx="8483">
                  <c:v>39583</c:v>
                </c:pt>
                <c:pt idx="8484">
                  <c:v>38419</c:v>
                </c:pt>
                <c:pt idx="8485">
                  <c:v>37254</c:v>
                </c:pt>
                <c:pt idx="8486">
                  <c:v>38375</c:v>
                </c:pt>
                <c:pt idx="8487">
                  <c:v>37278</c:v>
                </c:pt>
                <c:pt idx="8488">
                  <c:v>36182</c:v>
                </c:pt>
                <c:pt idx="8489">
                  <c:v>35085</c:v>
                </c:pt>
                <c:pt idx="8490">
                  <c:v>38690</c:v>
                </c:pt>
                <c:pt idx="8491">
                  <c:v>37552</c:v>
                </c:pt>
                <c:pt idx="8492">
                  <c:v>36414</c:v>
                </c:pt>
                <c:pt idx="8493">
                  <c:v>35276</c:v>
                </c:pt>
                <c:pt idx="8494">
                  <c:v>34138</c:v>
                </c:pt>
                <c:pt idx="8495">
                  <c:v>40212</c:v>
                </c:pt>
                <c:pt idx="8496">
                  <c:v>39029</c:v>
                </c:pt>
                <c:pt idx="8497">
                  <c:v>37846</c:v>
                </c:pt>
                <c:pt idx="8498">
                  <c:v>36663</c:v>
                </c:pt>
                <c:pt idx="8499">
                  <c:v>35481</c:v>
                </c:pt>
                <c:pt idx="8500">
                  <c:v>40038</c:v>
                </c:pt>
                <c:pt idx="8501">
                  <c:v>38860</c:v>
                </c:pt>
                <c:pt idx="8502">
                  <c:v>37682</c:v>
                </c:pt>
                <c:pt idx="8503">
                  <c:v>36505</c:v>
                </c:pt>
                <c:pt idx="8504">
                  <c:v>35327</c:v>
                </c:pt>
                <c:pt idx="8505">
                  <c:v>39636</c:v>
                </c:pt>
                <c:pt idx="8506">
                  <c:v>38471</c:v>
                </c:pt>
                <c:pt idx="8507">
                  <c:v>37305</c:v>
                </c:pt>
                <c:pt idx="8508">
                  <c:v>36139</c:v>
                </c:pt>
                <c:pt idx="8509">
                  <c:v>34973</c:v>
                </c:pt>
                <c:pt idx="8510">
                  <c:v>37503</c:v>
                </c:pt>
                <c:pt idx="8511">
                  <c:v>36400</c:v>
                </c:pt>
                <c:pt idx="8512">
                  <c:v>35297</c:v>
                </c:pt>
                <c:pt idx="8513">
                  <c:v>34194</c:v>
                </c:pt>
                <c:pt idx="8514">
                  <c:v>33091</c:v>
                </c:pt>
                <c:pt idx="8515">
                  <c:v>38690</c:v>
                </c:pt>
                <c:pt idx="8516">
                  <c:v>37552</c:v>
                </c:pt>
                <c:pt idx="8517">
                  <c:v>36414</c:v>
                </c:pt>
                <c:pt idx="8518">
                  <c:v>35276</c:v>
                </c:pt>
                <c:pt idx="8519">
                  <c:v>34138</c:v>
                </c:pt>
                <c:pt idx="8520">
                  <c:v>40212</c:v>
                </c:pt>
                <c:pt idx="8521">
                  <c:v>39029</c:v>
                </c:pt>
                <c:pt idx="8522">
                  <c:v>37846</c:v>
                </c:pt>
                <c:pt idx="8523">
                  <c:v>36663</c:v>
                </c:pt>
                <c:pt idx="8524">
                  <c:v>35481</c:v>
                </c:pt>
                <c:pt idx="8525">
                  <c:v>40038</c:v>
                </c:pt>
                <c:pt idx="8526">
                  <c:v>38860</c:v>
                </c:pt>
                <c:pt idx="8527">
                  <c:v>37682</c:v>
                </c:pt>
                <c:pt idx="8528">
                  <c:v>36505</c:v>
                </c:pt>
                <c:pt idx="8529">
                  <c:v>35327</c:v>
                </c:pt>
                <c:pt idx="8530">
                  <c:v>39636</c:v>
                </c:pt>
                <c:pt idx="8531">
                  <c:v>38471</c:v>
                </c:pt>
                <c:pt idx="8532">
                  <c:v>37305</c:v>
                </c:pt>
                <c:pt idx="8533">
                  <c:v>36139</c:v>
                </c:pt>
                <c:pt idx="8534">
                  <c:v>34973</c:v>
                </c:pt>
                <c:pt idx="8535">
                  <c:v>37503</c:v>
                </c:pt>
                <c:pt idx="8536">
                  <c:v>36400</c:v>
                </c:pt>
                <c:pt idx="8537">
                  <c:v>35297</c:v>
                </c:pt>
                <c:pt idx="8538">
                  <c:v>34194</c:v>
                </c:pt>
                <c:pt idx="8539">
                  <c:v>33091</c:v>
                </c:pt>
                <c:pt idx="8540">
                  <c:v>40331</c:v>
                </c:pt>
                <c:pt idx="8541">
                  <c:v>39144</c:v>
                </c:pt>
                <c:pt idx="8542">
                  <c:v>37958</c:v>
                </c:pt>
                <c:pt idx="8543">
                  <c:v>36772</c:v>
                </c:pt>
                <c:pt idx="8544">
                  <c:v>35586</c:v>
                </c:pt>
                <c:pt idx="8545">
                  <c:v>34400</c:v>
                </c:pt>
                <c:pt idx="8546">
                  <c:v>33213</c:v>
                </c:pt>
                <c:pt idx="8547">
                  <c:v>32027</c:v>
                </c:pt>
                <c:pt idx="8548">
                  <c:v>30841</c:v>
                </c:pt>
                <c:pt idx="8549">
                  <c:v>29655</c:v>
                </c:pt>
                <c:pt idx="8550">
                  <c:v>28469</c:v>
                </c:pt>
                <c:pt idx="8551">
                  <c:v>41855</c:v>
                </c:pt>
                <c:pt idx="8552">
                  <c:v>40624</c:v>
                </c:pt>
                <c:pt idx="8553">
                  <c:v>39393</c:v>
                </c:pt>
                <c:pt idx="8554">
                  <c:v>38162</c:v>
                </c:pt>
                <c:pt idx="8555">
                  <c:v>36931</c:v>
                </c:pt>
                <c:pt idx="8556">
                  <c:v>35700</c:v>
                </c:pt>
                <c:pt idx="8557">
                  <c:v>34469</c:v>
                </c:pt>
                <c:pt idx="8558">
                  <c:v>33238</c:v>
                </c:pt>
                <c:pt idx="8559">
                  <c:v>32007</c:v>
                </c:pt>
                <c:pt idx="8560">
                  <c:v>30776</c:v>
                </c:pt>
                <c:pt idx="8561">
                  <c:v>29545</c:v>
                </c:pt>
                <c:pt idx="8562">
                  <c:v>40835</c:v>
                </c:pt>
                <c:pt idx="8563">
                  <c:v>39634</c:v>
                </c:pt>
                <c:pt idx="8564">
                  <c:v>38433</c:v>
                </c:pt>
                <c:pt idx="8565">
                  <c:v>37232</c:v>
                </c:pt>
                <c:pt idx="8566">
                  <c:v>36031</c:v>
                </c:pt>
                <c:pt idx="8567">
                  <c:v>34830</c:v>
                </c:pt>
                <c:pt idx="8568">
                  <c:v>33629</c:v>
                </c:pt>
                <c:pt idx="8569">
                  <c:v>32428</c:v>
                </c:pt>
                <c:pt idx="8570">
                  <c:v>31227</c:v>
                </c:pt>
                <c:pt idx="8571">
                  <c:v>30026</c:v>
                </c:pt>
                <c:pt idx="8572">
                  <c:v>28825</c:v>
                </c:pt>
                <c:pt idx="8573">
                  <c:v>39459</c:v>
                </c:pt>
                <c:pt idx="8574">
                  <c:v>38298</c:v>
                </c:pt>
                <c:pt idx="8575">
                  <c:v>37138</c:v>
                </c:pt>
                <c:pt idx="8576">
                  <c:v>35977</c:v>
                </c:pt>
                <c:pt idx="8577">
                  <c:v>34817</c:v>
                </c:pt>
                <c:pt idx="8578">
                  <c:v>33656</c:v>
                </c:pt>
                <c:pt idx="8579">
                  <c:v>32496</c:v>
                </c:pt>
                <c:pt idx="8580">
                  <c:v>31335</c:v>
                </c:pt>
                <c:pt idx="8581">
                  <c:v>30175</c:v>
                </c:pt>
                <c:pt idx="8582">
                  <c:v>29014</c:v>
                </c:pt>
                <c:pt idx="8583">
                  <c:v>27853</c:v>
                </c:pt>
                <c:pt idx="8584">
                  <c:v>35974</c:v>
                </c:pt>
                <c:pt idx="8585">
                  <c:v>34916</c:v>
                </c:pt>
                <c:pt idx="8586">
                  <c:v>33858</c:v>
                </c:pt>
                <c:pt idx="8587">
                  <c:v>32800</c:v>
                </c:pt>
                <c:pt idx="8588">
                  <c:v>31742</c:v>
                </c:pt>
                <c:pt idx="8589">
                  <c:v>30684</c:v>
                </c:pt>
                <c:pt idx="8590">
                  <c:v>29626</c:v>
                </c:pt>
                <c:pt idx="8591">
                  <c:v>28568</c:v>
                </c:pt>
                <c:pt idx="8592">
                  <c:v>27510</c:v>
                </c:pt>
                <c:pt idx="8593">
                  <c:v>26452</c:v>
                </c:pt>
                <c:pt idx="8594">
                  <c:v>25394</c:v>
                </c:pt>
                <c:pt idx="8595">
                  <c:v>39166</c:v>
                </c:pt>
                <c:pt idx="8596">
                  <c:v>37979</c:v>
                </c:pt>
                <c:pt idx="8597">
                  <c:v>36792</c:v>
                </c:pt>
                <c:pt idx="8598">
                  <c:v>35606</c:v>
                </c:pt>
                <c:pt idx="8599">
                  <c:v>34419</c:v>
                </c:pt>
                <c:pt idx="8600">
                  <c:v>33232</c:v>
                </c:pt>
                <c:pt idx="8601">
                  <c:v>32045</c:v>
                </c:pt>
                <c:pt idx="8602">
                  <c:v>30858</c:v>
                </c:pt>
                <c:pt idx="8603">
                  <c:v>29671</c:v>
                </c:pt>
                <c:pt idx="8604">
                  <c:v>28484</c:v>
                </c:pt>
                <c:pt idx="8605">
                  <c:v>27298</c:v>
                </c:pt>
                <c:pt idx="8606">
                  <c:v>26111</c:v>
                </c:pt>
                <c:pt idx="8607">
                  <c:v>24924</c:v>
                </c:pt>
                <c:pt idx="8608">
                  <c:v>22550</c:v>
                </c:pt>
                <c:pt idx="8609">
                  <c:v>20176</c:v>
                </c:pt>
                <c:pt idx="8610">
                  <c:v>40744</c:v>
                </c:pt>
                <c:pt idx="8611">
                  <c:v>39509</c:v>
                </c:pt>
                <c:pt idx="8612">
                  <c:v>38274</c:v>
                </c:pt>
                <c:pt idx="8613">
                  <c:v>37040</c:v>
                </c:pt>
                <c:pt idx="8614">
                  <c:v>35805</c:v>
                </c:pt>
                <c:pt idx="8615">
                  <c:v>34570</c:v>
                </c:pt>
                <c:pt idx="8616">
                  <c:v>33336</c:v>
                </c:pt>
                <c:pt idx="8617">
                  <c:v>32101</c:v>
                </c:pt>
                <c:pt idx="8618">
                  <c:v>30866</c:v>
                </c:pt>
                <c:pt idx="8619">
                  <c:v>29632</c:v>
                </c:pt>
                <c:pt idx="8620">
                  <c:v>28397</c:v>
                </c:pt>
                <c:pt idx="8621">
                  <c:v>27162</c:v>
                </c:pt>
                <c:pt idx="8622">
                  <c:v>25928</c:v>
                </c:pt>
                <c:pt idx="8623">
                  <c:v>23458</c:v>
                </c:pt>
                <c:pt idx="8624">
                  <c:v>20989</c:v>
                </c:pt>
                <c:pt idx="8625">
                  <c:v>39811</c:v>
                </c:pt>
                <c:pt idx="8626">
                  <c:v>38605</c:v>
                </c:pt>
                <c:pt idx="8627">
                  <c:v>37399</c:v>
                </c:pt>
                <c:pt idx="8628">
                  <c:v>36192</c:v>
                </c:pt>
                <c:pt idx="8629">
                  <c:v>34986</c:v>
                </c:pt>
                <c:pt idx="8630">
                  <c:v>33779</c:v>
                </c:pt>
                <c:pt idx="8631">
                  <c:v>32573</c:v>
                </c:pt>
                <c:pt idx="8632">
                  <c:v>31367</c:v>
                </c:pt>
                <c:pt idx="8633">
                  <c:v>30160</c:v>
                </c:pt>
                <c:pt idx="8634">
                  <c:v>28954</c:v>
                </c:pt>
                <c:pt idx="8635">
                  <c:v>27747</c:v>
                </c:pt>
                <c:pt idx="8636">
                  <c:v>26541</c:v>
                </c:pt>
                <c:pt idx="8637">
                  <c:v>25335</c:v>
                </c:pt>
                <c:pt idx="8638">
                  <c:v>22922</c:v>
                </c:pt>
                <c:pt idx="8639">
                  <c:v>20509</c:v>
                </c:pt>
                <c:pt idx="8640">
                  <c:v>38523</c:v>
                </c:pt>
                <c:pt idx="8641">
                  <c:v>37355</c:v>
                </c:pt>
                <c:pt idx="8642">
                  <c:v>36188</c:v>
                </c:pt>
                <c:pt idx="8643">
                  <c:v>35021</c:v>
                </c:pt>
                <c:pt idx="8644">
                  <c:v>33853</c:v>
                </c:pt>
                <c:pt idx="8645">
                  <c:v>32686</c:v>
                </c:pt>
                <c:pt idx="8646">
                  <c:v>31519</c:v>
                </c:pt>
                <c:pt idx="8647">
                  <c:v>30351</c:v>
                </c:pt>
                <c:pt idx="8648">
                  <c:v>29184</c:v>
                </c:pt>
                <c:pt idx="8649">
                  <c:v>28017</c:v>
                </c:pt>
                <c:pt idx="8650">
                  <c:v>26849</c:v>
                </c:pt>
                <c:pt idx="8651">
                  <c:v>25682</c:v>
                </c:pt>
                <c:pt idx="8652">
                  <c:v>24515</c:v>
                </c:pt>
                <c:pt idx="8653">
                  <c:v>22180</c:v>
                </c:pt>
                <c:pt idx="8654">
                  <c:v>19845</c:v>
                </c:pt>
                <c:pt idx="8655">
                  <c:v>35152</c:v>
                </c:pt>
                <c:pt idx="8656">
                  <c:v>34087</c:v>
                </c:pt>
                <c:pt idx="8657">
                  <c:v>33021</c:v>
                </c:pt>
                <c:pt idx="8658">
                  <c:v>31956</c:v>
                </c:pt>
                <c:pt idx="8659">
                  <c:v>30891</c:v>
                </c:pt>
                <c:pt idx="8660">
                  <c:v>29826</c:v>
                </c:pt>
                <c:pt idx="8661">
                  <c:v>28761</c:v>
                </c:pt>
                <c:pt idx="8662">
                  <c:v>27695</c:v>
                </c:pt>
                <c:pt idx="8663">
                  <c:v>26630</c:v>
                </c:pt>
                <c:pt idx="8664">
                  <c:v>25565</c:v>
                </c:pt>
                <c:pt idx="8665">
                  <c:v>24500</c:v>
                </c:pt>
                <c:pt idx="8666">
                  <c:v>23435</c:v>
                </c:pt>
                <c:pt idx="8667">
                  <c:v>22369</c:v>
                </c:pt>
                <c:pt idx="8668">
                  <c:v>20239</c:v>
                </c:pt>
                <c:pt idx="8669">
                  <c:v>18109</c:v>
                </c:pt>
                <c:pt idx="8670">
                  <c:v>40261</c:v>
                </c:pt>
                <c:pt idx="8671">
                  <c:v>39077</c:v>
                </c:pt>
                <c:pt idx="8672">
                  <c:v>37893</c:v>
                </c:pt>
                <c:pt idx="8673">
                  <c:v>36709</c:v>
                </c:pt>
                <c:pt idx="8674">
                  <c:v>35525</c:v>
                </c:pt>
                <c:pt idx="8675">
                  <c:v>34341</c:v>
                </c:pt>
                <c:pt idx="8676">
                  <c:v>33156</c:v>
                </c:pt>
                <c:pt idx="8677">
                  <c:v>31972</c:v>
                </c:pt>
                <c:pt idx="8678">
                  <c:v>30788</c:v>
                </c:pt>
                <c:pt idx="8679">
                  <c:v>29604</c:v>
                </c:pt>
                <c:pt idx="8680">
                  <c:v>28420</c:v>
                </c:pt>
                <c:pt idx="8681">
                  <c:v>41964</c:v>
                </c:pt>
                <c:pt idx="8682">
                  <c:v>40730</c:v>
                </c:pt>
                <c:pt idx="8683">
                  <c:v>39495</c:v>
                </c:pt>
                <c:pt idx="8684">
                  <c:v>38261</c:v>
                </c:pt>
                <c:pt idx="8685">
                  <c:v>37027</c:v>
                </c:pt>
                <c:pt idx="8686">
                  <c:v>35793</c:v>
                </c:pt>
                <c:pt idx="8687">
                  <c:v>34558</c:v>
                </c:pt>
                <c:pt idx="8688">
                  <c:v>33324</c:v>
                </c:pt>
                <c:pt idx="8689">
                  <c:v>32090</c:v>
                </c:pt>
                <c:pt idx="8690">
                  <c:v>30856</c:v>
                </c:pt>
                <c:pt idx="8691">
                  <c:v>29621</c:v>
                </c:pt>
                <c:pt idx="8692">
                  <c:v>40995</c:v>
                </c:pt>
                <c:pt idx="8693">
                  <c:v>39789</c:v>
                </c:pt>
                <c:pt idx="8694">
                  <c:v>38583</c:v>
                </c:pt>
                <c:pt idx="8695">
                  <c:v>37378</c:v>
                </c:pt>
                <c:pt idx="8696">
                  <c:v>36172</c:v>
                </c:pt>
                <c:pt idx="8697">
                  <c:v>34966</c:v>
                </c:pt>
                <c:pt idx="8698">
                  <c:v>33760</c:v>
                </c:pt>
                <c:pt idx="8699">
                  <c:v>32555</c:v>
                </c:pt>
                <c:pt idx="8700">
                  <c:v>31349</c:v>
                </c:pt>
                <c:pt idx="8701">
                  <c:v>30143</c:v>
                </c:pt>
                <c:pt idx="8702">
                  <c:v>28937</c:v>
                </c:pt>
                <c:pt idx="8703">
                  <c:v>39589</c:v>
                </c:pt>
                <c:pt idx="8704">
                  <c:v>38425</c:v>
                </c:pt>
                <c:pt idx="8705">
                  <c:v>37260</c:v>
                </c:pt>
                <c:pt idx="8706">
                  <c:v>36096</c:v>
                </c:pt>
                <c:pt idx="8707">
                  <c:v>34931</c:v>
                </c:pt>
                <c:pt idx="8708">
                  <c:v>33767</c:v>
                </c:pt>
                <c:pt idx="8709">
                  <c:v>32603</c:v>
                </c:pt>
                <c:pt idx="8710">
                  <c:v>31438</c:v>
                </c:pt>
                <c:pt idx="8711">
                  <c:v>30274</c:v>
                </c:pt>
                <c:pt idx="8712">
                  <c:v>29110</c:v>
                </c:pt>
                <c:pt idx="8713">
                  <c:v>27945</c:v>
                </c:pt>
                <c:pt idx="8714">
                  <c:v>35959</c:v>
                </c:pt>
                <c:pt idx="8715">
                  <c:v>34901</c:v>
                </c:pt>
                <c:pt idx="8716">
                  <c:v>33844</c:v>
                </c:pt>
                <c:pt idx="8717">
                  <c:v>32786</c:v>
                </c:pt>
                <c:pt idx="8718">
                  <c:v>31728</c:v>
                </c:pt>
                <c:pt idx="8719">
                  <c:v>30671</c:v>
                </c:pt>
                <c:pt idx="8720">
                  <c:v>29613</c:v>
                </c:pt>
                <c:pt idx="8721">
                  <c:v>28556</c:v>
                </c:pt>
                <c:pt idx="8722">
                  <c:v>27498</c:v>
                </c:pt>
                <c:pt idx="8723">
                  <c:v>26440</c:v>
                </c:pt>
                <c:pt idx="8724">
                  <c:v>25383</c:v>
                </c:pt>
                <c:pt idx="8725">
                  <c:v>37820</c:v>
                </c:pt>
                <c:pt idx="8726">
                  <c:v>36638</c:v>
                </c:pt>
                <c:pt idx="8727">
                  <c:v>35456</c:v>
                </c:pt>
                <c:pt idx="8728">
                  <c:v>34275</c:v>
                </c:pt>
                <c:pt idx="8729">
                  <c:v>33093</c:v>
                </c:pt>
                <c:pt idx="8730">
                  <c:v>31911</c:v>
                </c:pt>
                <c:pt idx="8731">
                  <c:v>30729</c:v>
                </c:pt>
                <c:pt idx="8732">
                  <c:v>29547</c:v>
                </c:pt>
                <c:pt idx="8733">
                  <c:v>28365</c:v>
                </c:pt>
                <c:pt idx="8734">
                  <c:v>27183</c:v>
                </c:pt>
                <c:pt idx="8735">
                  <c:v>26001</c:v>
                </c:pt>
                <c:pt idx="8736">
                  <c:v>24819</c:v>
                </c:pt>
                <c:pt idx="8737">
                  <c:v>22456</c:v>
                </c:pt>
                <c:pt idx="8738">
                  <c:v>21274</c:v>
                </c:pt>
                <c:pt idx="8739">
                  <c:v>20092</c:v>
                </c:pt>
                <c:pt idx="8740">
                  <c:v>16546</c:v>
                </c:pt>
                <c:pt idx="8741">
                  <c:v>39564</c:v>
                </c:pt>
                <c:pt idx="8742">
                  <c:v>38327</c:v>
                </c:pt>
                <c:pt idx="8743">
                  <c:v>37091</c:v>
                </c:pt>
                <c:pt idx="8744">
                  <c:v>35855</c:v>
                </c:pt>
                <c:pt idx="8745">
                  <c:v>34618</c:v>
                </c:pt>
                <c:pt idx="8746">
                  <c:v>33382</c:v>
                </c:pt>
                <c:pt idx="8747">
                  <c:v>32145</c:v>
                </c:pt>
                <c:pt idx="8748">
                  <c:v>30909</c:v>
                </c:pt>
                <c:pt idx="8749">
                  <c:v>29673</c:v>
                </c:pt>
                <c:pt idx="8750">
                  <c:v>28436</c:v>
                </c:pt>
                <c:pt idx="8751">
                  <c:v>27200</c:v>
                </c:pt>
                <c:pt idx="8752">
                  <c:v>25964</c:v>
                </c:pt>
                <c:pt idx="8753">
                  <c:v>23491</c:v>
                </c:pt>
                <c:pt idx="8754">
                  <c:v>22255</c:v>
                </c:pt>
                <c:pt idx="8755">
                  <c:v>21018</c:v>
                </c:pt>
                <c:pt idx="8756">
                  <c:v>17309</c:v>
                </c:pt>
                <c:pt idx="8757">
                  <c:v>38752</c:v>
                </c:pt>
                <c:pt idx="8758">
                  <c:v>37541</c:v>
                </c:pt>
                <c:pt idx="8759">
                  <c:v>36330</c:v>
                </c:pt>
                <c:pt idx="8760">
                  <c:v>35119</c:v>
                </c:pt>
                <c:pt idx="8761">
                  <c:v>33908</c:v>
                </c:pt>
                <c:pt idx="8762">
                  <c:v>32697</c:v>
                </c:pt>
                <c:pt idx="8763">
                  <c:v>31486</c:v>
                </c:pt>
                <c:pt idx="8764">
                  <c:v>30275</c:v>
                </c:pt>
                <c:pt idx="8765">
                  <c:v>29064</c:v>
                </c:pt>
                <c:pt idx="8766">
                  <c:v>27853</c:v>
                </c:pt>
                <c:pt idx="8767">
                  <c:v>26642</c:v>
                </c:pt>
                <c:pt idx="8768">
                  <c:v>25431</c:v>
                </c:pt>
                <c:pt idx="8769">
                  <c:v>23009</c:v>
                </c:pt>
                <c:pt idx="8770">
                  <c:v>21798</c:v>
                </c:pt>
                <c:pt idx="8771">
                  <c:v>20587</c:v>
                </c:pt>
                <c:pt idx="8772">
                  <c:v>16954</c:v>
                </c:pt>
                <c:pt idx="8773">
                  <c:v>37548</c:v>
                </c:pt>
                <c:pt idx="8774">
                  <c:v>36374</c:v>
                </c:pt>
                <c:pt idx="8775">
                  <c:v>35201</c:v>
                </c:pt>
                <c:pt idx="8776">
                  <c:v>34028</c:v>
                </c:pt>
                <c:pt idx="8777">
                  <c:v>32854</c:v>
                </c:pt>
                <c:pt idx="8778">
                  <c:v>31681</c:v>
                </c:pt>
                <c:pt idx="8779">
                  <c:v>30508</c:v>
                </c:pt>
                <c:pt idx="8780">
                  <c:v>29334</c:v>
                </c:pt>
                <c:pt idx="8781">
                  <c:v>28161</c:v>
                </c:pt>
                <c:pt idx="8782">
                  <c:v>26987</c:v>
                </c:pt>
                <c:pt idx="8783">
                  <c:v>25814</c:v>
                </c:pt>
                <c:pt idx="8784">
                  <c:v>24641</c:v>
                </c:pt>
                <c:pt idx="8785">
                  <c:v>22294</c:v>
                </c:pt>
                <c:pt idx="8786">
                  <c:v>21121</c:v>
                </c:pt>
                <c:pt idx="8787">
                  <c:v>19947</c:v>
                </c:pt>
                <c:pt idx="8788">
                  <c:v>16427</c:v>
                </c:pt>
                <c:pt idx="8789">
                  <c:v>34219</c:v>
                </c:pt>
                <c:pt idx="8790">
                  <c:v>33150</c:v>
                </c:pt>
                <c:pt idx="8791">
                  <c:v>32081</c:v>
                </c:pt>
                <c:pt idx="8792">
                  <c:v>31011</c:v>
                </c:pt>
                <c:pt idx="8793">
                  <c:v>29942</c:v>
                </c:pt>
                <c:pt idx="8794">
                  <c:v>28873</c:v>
                </c:pt>
                <c:pt idx="8795">
                  <c:v>27803</c:v>
                </c:pt>
                <c:pt idx="8796">
                  <c:v>26734</c:v>
                </c:pt>
                <c:pt idx="8797">
                  <c:v>25665</c:v>
                </c:pt>
                <c:pt idx="8798">
                  <c:v>24595</c:v>
                </c:pt>
                <c:pt idx="8799">
                  <c:v>23526</c:v>
                </c:pt>
                <c:pt idx="8800">
                  <c:v>22456</c:v>
                </c:pt>
                <c:pt idx="8801">
                  <c:v>20318</c:v>
                </c:pt>
                <c:pt idx="8802">
                  <c:v>19248</c:v>
                </c:pt>
                <c:pt idx="8803">
                  <c:v>18179</c:v>
                </c:pt>
                <c:pt idx="8804">
                  <c:v>14971</c:v>
                </c:pt>
                <c:pt idx="8805">
                  <c:v>39637</c:v>
                </c:pt>
                <c:pt idx="8806">
                  <c:v>38471</c:v>
                </c:pt>
                <c:pt idx="8807">
                  <c:v>37305</c:v>
                </c:pt>
                <c:pt idx="8808">
                  <c:v>36139</c:v>
                </c:pt>
                <c:pt idx="8809">
                  <c:v>34974</c:v>
                </c:pt>
                <c:pt idx="8810">
                  <c:v>41091</c:v>
                </c:pt>
                <c:pt idx="8811">
                  <c:v>39882</c:v>
                </c:pt>
                <c:pt idx="8812">
                  <c:v>38674</c:v>
                </c:pt>
                <c:pt idx="8813">
                  <c:v>37465</c:v>
                </c:pt>
                <c:pt idx="8814">
                  <c:v>36257</c:v>
                </c:pt>
                <c:pt idx="8815">
                  <c:v>40361</c:v>
                </c:pt>
                <c:pt idx="8816">
                  <c:v>39174</c:v>
                </c:pt>
                <c:pt idx="8817">
                  <c:v>37987</c:v>
                </c:pt>
                <c:pt idx="8818">
                  <c:v>36800</c:v>
                </c:pt>
                <c:pt idx="8819">
                  <c:v>35613</c:v>
                </c:pt>
                <c:pt idx="8820">
                  <c:v>39304</c:v>
                </c:pt>
                <c:pt idx="8821">
                  <c:v>38148</c:v>
                </c:pt>
                <c:pt idx="8822">
                  <c:v>36992</c:v>
                </c:pt>
                <c:pt idx="8823">
                  <c:v>35836</c:v>
                </c:pt>
                <c:pt idx="8824">
                  <c:v>34680</c:v>
                </c:pt>
                <c:pt idx="8825">
                  <c:v>36303</c:v>
                </c:pt>
                <c:pt idx="8826">
                  <c:v>35236</c:v>
                </c:pt>
                <c:pt idx="8827">
                  <c:v>34168</c:v>
                </c:pt>
                <c:pt idx="8828">
                  <c:v>33100</c:v>
                </c:pt>
                <c:pt idx="8829">
                  <c:v>32032</c:v>
                </c:pt>
                <c:pt idx="8830">
                  <c:v>38878</c:v>
                </c:pt>
                <c:pt idx="8831">
                  <c:v>37700</c:v>
                </c:pt>
                <c:pt idx="8832">
                  <c:v>36522</c:v>
                </c:pt>
                <c:pt idx="8833">
                  <c:v>35344</c:v>
                </c:pt>
                <c:pt idx="8834">
                  <c:v>34166</c:v>
                </c:pt>
                <c:pt idx="8835">
                  <c:v>32988</c:v>
                </c:pt>
                <c:pt idx="8836">
                  <c:v>31810</c:v>
                </c:pt>
                <c:pt idx="8837">
                  <c:v>30631</c:v>
                </c:pt>
                <c:pt idx="8838">
                  <c:v>29453</c:v>
                </c:pt>
                <c:pt idx="8839">
                  <c:v>28275</c:v>
                </c:pt>
                <c:pt idx="8840">
                  <c:v>40215</c:v>
                </c:pt>
                <c:pt idx="8841">
                  <c:v>38996</c:v>
                </c:pt>
                <c:pt idx="8842">
                  <c:v>37778</c:v>
                </c:pt>
                <c:pt idx="8843">
                  <c:v>36559</c:v>
                </c:pt>
                <c:pt idx="8844">
                  <c:v>35340</c:v>
                </c:pt>
                <c:pt idx="8845">
                  <c:v>34122</c:v>
                </c:pt>
                <c:pt idx="8846">
                  <c:v>32903</c:v>
                </c:pt>
                <c:pt idx="8847">
                  <c:v>31685</c:v>
                </c:pt>
                <c:pt idx="8848">
                  <c:v>30466</c:v>
                </c:pt>
                <c:pt idx="8849">
                  <c:v>29247</c:v>
                </c:pt>
                <c:pt idx="8850">
                  <c:v>39358</c:v>
                </c:pt>
                <c:pt idx="8851">
                  <c:v>38165</c:v>
                </c:pt>
                <c:pt idx="8852">
                  <c:v>36972</c:v>
                </c:pt>
                <c:pt idx="8853">
                  <c:v>35780</c:v>
                </c:pt>
                <c:pt idx="8854">
                  <c:v>34587</c:v>
                </c:pt>
                <c:pt idx="8855">
                  <c:v>33394</c:v>
                </c:pt>
                <c:pt idx="8856">
                  <c:v>32202</c:v>
                </c:pt>
                <c:pt idx="8857">
                  <c:v>31009</c:v>
                </c:pt>
                <c:pt idx="8858">
                  <c:v>29816</c:v>
                </c:pt>
                <c:pt idx="8859">
                  <c:v>28624</c:v>
                </c:pt>
                <c:pt idx="8860">
                  <c:v>38252</c:v>
                </c:pt>
                <c:pt idx="8861">
                  <c:v>37093</c:v>
                </c:pt>
                <c:pt idx="8862">
                  <c:v>35933</c:v>
                </c:pt>
                <c:pt idx="8863">
                  <c:v>34774</c:v>
                </c:pt>
                <c:pt idx="8864">
                  <c:v>33615</c:v>
                </c:pt>
                <c:pt idx="8865">
                  <c:v>32456</c:v>
                </c:pt>
                <c:pt idx="8866">
                  <c:v>31297</c:v>
                </c:pt>
                <c:pt idx="8867">
                  <c:v>30138</c:v>
                </c:pt>
                <c:pt idx="8868">
                  <c:v>28979</c:v>
                </c:pt>
                <c:pt idx="8869">
                  <c:v>27819</c:v>
                </c:pt>
                <c:pt idx="8870">
                  <c:v>35228</c:v>
                </c:pt>
                <c:pt idx="8871">
                  <c:v>34160</c:v>
                </c:pt>
                <c:pt idx="8872">
                  <c:v>33093</c:v>
                </c:pt>
                <c:pt idx="8873">
                  <c:v>32025</c:v>
                </c:pt>
                <c:pt idx="8874">
                  <c:v>30958</c:v>
                </c:pt>
                <c:pt idx="8875">
                  <c:v>29890</c:v>
                </c:pt>
                <c:pt idx="8876">
                  <c:v>28823</c:v>
                </c:pt>
                <c:pt idx="8877">
                  <c:v>27755</c:v>
                </c:pt>
                <c:pt idx="8878">
                  <c:v>26688</c:v>
                </c:pt>
                <c:pt idx="8879">
                  <c:v>25620</c:v>
                </c:pt>
                <c:pt idx="8880">
                  <c:v>40149</c:v>
                </c:pt>
                <c:pt idx="8881">
                  <c:v>38968</c:v>
                </c:pt>
                <c:pt idx="8882">
                  <c:v>37787</c:v>
                </c:pt>
                <c:pt idx="8883">
                  <c:v>36606</c:v>
                </c:pt>
                <c:pt idx="8884">
                  <c:v>35425</c:v>
                </c:pt>
                <c:pt idx="8885">
                  <c:v>34244</c:v>
                </c:pt>
                <c:pt idx="8886">
                  <c:v>33064</c:v>
                </c:pt>
                <c:pt idx="8887">
                  <c:v>31883</c:v>
                </c:pt>
                <c:pt idx="8888">
                  <c:v>30702</c:v>
                </c:pt>
                <c:pt idx="8889">
                  <c:v>29521</c:v>
                </c:pt>
                <c:pt idx="8890">
                  <c:v>28340</c:v>
                </c:pt>
                <c:pt idx="8891">
                  <c:v>41573</c:v>
                </c:pt>
                <c:pt idx="8892">
                  <c:v>40351</c:v>
                </c:pt>
                <c:pt idx="8893">
                  <c:v>39128</c:v>
                </c:pt>
                <c:pt idx="8894">
                  <c:v>37905</c:v>
                </c:pt>
                <c:pt idx="8895">
                  <c:v>36682</c:v>
                </c:pt>
                <c:pt idx="8896">
                  <c:v>35460</c:v>
                </c:pt>
                <c:pt idx="8897">
                  <c:v>34237</c:v>
                </c:pt>
                <c:pt idx="8898">
                  <c:v>33014</c:v>
                </c:pt>
                <c:pt idx="8899">
                  <c:v>31791</c:v>
                </c:pt>
                <c:pt idx="8900">
                  <c:v>30569</c:v>
                </c:pt>
                <c:pt idx="8901">
                  <c:v>29346</c:v>
                </c:pt>
                <c:pt idx="8902">
                  <c:v>40624</c:v>
                </c:pt>
                <c:pt idx="8903">
                  <c:v>39429</c:v>
                </c:pt>
                <c:pt idx="8904">
                  <c:v>38234</c:v>
                </c:pt>
                <c:pt idx="8905">
                  <c:v>37039</c:v>
                </c:pt>
                <c:pt idx="8906">
                  <c:v>35845</c:v>
                </c:pt>
                <c:pt idx="8907">
                  <c:v>34650</c:v>
                </c:pt>
                <c:pt idx="8908">
                  <c:v>33455</c:v>
                </c:pt>
                <c:pt idx="8909">
                  <c:v>32260</c:v>
                </c:pt>
                <c:pt idx="8910">
                  <c:v>31065</c:v>
                </c:pt>
                <c:pt idx="8911">
                  <c:v>29870</c:v>
                </c:pt>
                <c:pt idx="8912">
                  <c:v>28676</c:v>
                </c:pt>
                <c:pt idx="8913">
                  <c:v>39375</c:v>
                </c:pt>
                <c:pt idx="8914">
                  <c:v>38217</c:v>
                </c:pt>
                <c:pt idx="8915">
                  <c:v>37059</c:v>
                </c:pt>
                <c:pt idx="8916">
                  <c:v>35901</c:v>
                </c:pt>
                <c:pt idx="8917">
                  <c:v>34743</c:v>
                </c:pt>
                <c:pt idx="8918">
                  <c:v>33584</c:v>
                </c:pt>
                <c:pt idx="8919">
                  <c:v>32426</c:v>
                </c:pt>
                <c:pt idx="8920">
                  <c:v>31268</c:v>
                </c:pt>
                <c:pt idx="8921">
                  <c:v>30110</c:v>
                </c:pt>
                <c:pt idx="8922">
                  <c:v>28952</c:v>
                </c:pt>
                <c:pt idx="8923">
                  <c:v>27794</c:v>
                </c:pt>
                <c:pt idx="8924">
                  <c:v>36104</c:v>
                </c:pt>
                <c:pt idx="8925">
                  <c:v>35042</c:v>
                </c:pt>
                <c:pt idx="8926">
                  <c:v>33980</c:v>
                </c:pt>
                <c:pt idx="8927">
                  <c:v>32918</c:v>
                </c:pt>
                <c:pt idx="8928">
                  <c:v>31856</c:v>
                </c:pt>
                <c:pt idx="8929">
                  <c:v>30795</c:v>
                </c:pt>
                <c:pt idx="8930">
                  <c:v>29733</c:v>
                </c:pt>
                <c:pt idx="8931">
                  <c:v>28671</c:v>
                </c:pt>
                <c:pt idx="8932">
                  <c:v>27609</c:v>
                </c:pt>
                <c:pt idx="8933">
                  <c:v>26547</c:v>
                </c:pt>
                <c:pt idx="8934">
                  <c:v>25485</c:v>
                </c:pt>
                <c:pt idx="8935">
                  <c:v>37936</c:v>
                </c:pt>
                <c:pt idx="8936">
                  <c:v>36787</c:v>
                </c:pt>
                <c:pt idx="8937">
                  <c:v>35637</c:v>
                </c:pt>
                <c:pt idx="8938">
                  <c:v>39475</c:v>
                </c:pt>
                <c:pt idx="8939">
                  <c:v>38278</c:v>
                </c:pt>
                <c:pt idx="8940">
                  <c:v>37082</c:v>
                </c:pt>
                <c:pt idx="8941">
                  <c:v>39048</c:v>
                </c:pt>
                <c:pt idx="8942">
                  <c:v>37865</c:v>
                </c:pt>
                <c:pt idx="8943">
                  <c:v>36682</c:v>
                </c:pt>
                <c:pt idx="8944">
                  <c:v>38308</c:v>
                </c:pt>
                <c:pt idx="8945">
                  <c:v>37148</c:v>
                </c:pt>
                <c:pt idx="8946">
                  <c:v>35987</c:v>
                </c:pt>
                <c:pt idx="8947">
                  <c:v>35729</c:v>
                </c:pt>
                <c:pt idx="8948">
                  <c:v>34646</c:v>
                </c:pt>
                <c:pt idx="8949">
                  <c:v>33563</c:v>
                </c:pt>
                <c:pt idx="8950">
                  <c:v>38862</c:v>
                </c:pt>
                <c:pt idx="8951">
                  <c:v>37719</c:v>
                </c:pt>
                <c:pt idx="8952">
                  <c:v>36576</c:v>
                </c:pt>
                <c:pt idx="8953">
                  <c:v>35433</c:v>
                </c:pt>
                <c:pt idx="8954">
                  <c:v>40437</c:v>
                </c:pt>
                <c:pt idx="8955">
                  <c:v>39247</c:v>
                </c:pt>
                <c:pt idx="8956">
                  <c:v>38058</c:v>
                </c:pt>
                <c:pt idx="8957">
                  <c:v>36869</c:v>
                </c:pt>
                <c:pt idx="8958">
                  <c:v>40139</c:v>
                </c:pt>
                <c:pt idx="8959">
                  <c:v>38958</c:v>
                </c:pt>
                <c:pt idx="8960">
                  <c:v>37778</c:v>
                </c:pt>
                <c:pt idx="8961">
                  <c:v>36597</c:v>
                </c:pt>
                <c:pt idx="8962">
                  <c:v>39556</c:v>
                </c:pt>
                <c:pt idx="8963">
                  <c:v>38393</c:v>
                </c:pt>
                <c:pt idx="8964">
                  <c:v>37229</c:v>
                </c:pt>
                <c:pt idx="8965">
                  <c:v>36066</c:v>
                </c:pt>
                <c:pt idx="8966">
                  <c:v>37143</c:v>
                </c:pt>
                <c:pt idx="8967">
                  <c:v>36050</c:v>
                </c:pt>
                <c:pt idx="8968">
                  <c:v>34958</c:v>
                </c:pt>
                <c:pt idx="8969">
                  <c:v>33865</c:v>
                </c:pt>
                <c:pt idx="8970">
                  <c:v>38615</c:v>
                </c:pt>
                <c:pt idx="8971">
                  <c:v>37479</c:v>
                </c:pt>
                <c:pt idx="8972">
                  <c:v>36344</c:v>
                </c:pt>
                <c:pt idx="8973">
                  <c:v>35208</c:v>
                </c:pt>
                <c:pt idx="8974">
                  <c:v>34072</c:v>
                </c:pt>
                <c:pt idx="8975">
                  <c:v>40189</c:v>
                </c:pt>
                <c:pt idx="8976">
                  <c:v>39007</c:v>
                </c:pt>
                <c:pt idx="8977">
                  <c:v>37825</c:v>
                </c:pt>
                <c:pt idx="8978">
                  <c:v>36643</c:v>
                </c:pt>
                <c:pt idx="8979">
                  <c:v>35461</c:v>
                </c:pt>
                <c:pt idx="8980">
                  <c:v>40047</c:v>
                </c:pt>
                <c:pt idx="8981">
                  <c:v>38869</c:v>
                </c:pt>
                <c:pt idx="8982">
                  <c:v>37691</c:v>
                </c:pt>
                <c:pt idx="8983">
                  <c:v>36514</c:v>
                </c:pt>
                <c:pt idx="8984">
                  <c:v>35336</c:v>
                </c:pt>
                <c:pt idx="8985">
                  <c:v>39661</c:v>
                </c:pt>
                <c:pt idx="8986">
                  <c:v>38495</c:v>
                </c:pt>
                <c:pt idx="8987">
                  <c:v>37328</c:v>
                </c:pt>
                <c:pt idx="8988">
                  <c:v>36162</c:v>
                </c:pt>
                <c:pt idx="8989">
                  <c:v>34995</c:v>
                </c:pt>
                <c:pt idx="8990">
                  <c:v>37509</c:v>
                </c:pt>
                <c:pt idx="8991">
                  <c:v>36406</c:v>
                </c:pt>
                <c:pt idx="8992">
                  <c:v>35303</c:v>
                </c:pt>
                <c:pt idx="8993">
                  <c:v>34200</c:v>
                </c:pt>
                <c:pt idx="8994">
                  <c:v>33096</c:v>
                </c:pt>
                <c:pt idx="8995">
                  <c:v>38615</c:v>
                </c:pt>
                <c:pt idx="8996">
                  <c:v>37479</c:v>
                </c:pt>
                <c:pt idx="8997">
                  <c:v>36344</c:v>
                </c:pt>
                <c:pt idx="8998">
                  <c:v>35208</c:v>
                </c:pt>
                <c:pt idx="8999">
                  <c:v>34072</c:v>
                </c:pt>
                <c:pt idx="9000">
                  <c:v>40189</c:v>
                </c:pt>
                <c:pt idx="9001">
                  <c:v>39007</c:v>
                </c:pt>
                <c:pt idx="9002">
                  <c:v>37825</c:v>
                </c:pt>
                <c:pt idx="9003">
                  <c:v>36643</c:v>
                </c:pt>
                <c:pt idx="9004">
                  <c:v>35461</c:v>
                </c:pt>
                <c:pt idx="9005">
                  <c:v>40047</c:v>
                </c:pt>
                <c:pt idx="9006">
                  <c:v>38869</c:v>
                </c:pt>
                <c:pt idx="9007">
                  <c:v>37691</c:v>
                </c:pt>
                <c:pt idx="9008">
                  <c:v>36514</c:v>
                </c:pt>
                <c:pt idx="9009">
                  <c:v>35336</c:v>
                </c:pt>
                <c:pt idx="9010">
                  <c:v>39661</c:v>
                </c:pt>
                <c:pt idx="9011">
                  <c:v>38495</c:v>
                </c:pt>
                <c:pt idx="9012">
                  <c:v>37328</c:v>
                </c:pt>
                <c:pt idx="9013">
                  <c:v>36162</c:v>
                </c:pt>
                <c:pt idx="9014">
                  <c:v>34995</c:v>
                </c:pt>
                <c:pt idx="9015">
                  <c:v>37509</c:v>
                </c:pt>
                <c:pt idx="9016">
                  <c:v>36406</c:v>
                </c:pt>
                <c:pt idx="9017">
                  <c:v>35303</c:v>
                </c:pt>
                <c:pt idx="9018">
                  <c:v>34200</c:v>
                </c:pt>
                <c:pt idx="9019">
                  <c:v>33096</c:v>
                </c:pt>
                <c:pt idx="9020">
                  <c:v>39106</c:v>
                </c:pt>
                <c:pt idx="9021">
                  <c:v>37956</c:v>
                </c:pt>
                <c:pt idx="9022">
                  <c:v>36806</c:v>
                </c:pt>
                <c:pt idx="9023">
                  <c:v>35656</c:v>
                </c:pt>
                <c:pt idx="9024">
                  <c:v>34506</c:v>
                </c:pt>
                <c:pt idx="9025">
                  <c:v>40634</c:v>
                </c:pt>
                <c:pt idx="9026">
                  <c:v>39439</c:v>
                </c:pt>
                <c:pt idx="9027">
                  <c:v>38244</c:v>
                </c:pt>
                <c:pt idx="9028">
                  <c:v>37049</c:v>
                </c:pt>
                <c:pt idx="9029">
                  <c:v>35854</c:v>
                </c:pt>
                <c:pt idx="9030">
                  <c:v>40231</c:v>
                </c:pt>
                <c:pt idx="9031">
                  <c:v>39047</c:v>
                </c:pt>
                <c:pt idx="9032">
                  <c:v>37864</c:v>
                </c:pt>
                <c:pt idx="9033">
                  <c:v>36681</c:v>
                </c:pt>
                <c:pt idx="9034">
                  <c:v>35498</c:v>
                </c:pt>
                <c:pt idx="9035">
                  <c:v>39534</c:v>
                </c:pt>
                <c:pt idx="9036">
                  <c:v>38371</c:v>
                </c:pt>
                <c:pt idx="9037">
                  <c:v>37208</c:v>
                </c:pt>
                <c:pt idx="9038">
                  <c:v>36045</c:v>
                </c:pt>
                <c:pt idx="9039">
                  <c:v>34883</c:v>
                </c:pt>
                <c:pt idx="9040">
                  <c:v>36983</c:v>
                </c:pt>
                <c:pt idx="9041">
                  <c:v>35895</c:v>
                </c:pt>
                <c:pt idx="9042">
                  <c:v>34808</c:v>
                </c:pt>
                <c:pt idx="9043">
                  <c:v>33720</c:v>
                </c:pt>
                <c:pt idx="9044">
                  <c:v>32632</c:v>
                </c:pt>
                <c:pt idx="9045">
                  <c:v>40019</c:v>
                </c:pt>
                <c:pt idx="9046">
                  <c:v>38842</c:v>
                </c:pt>
                <c:pt idx="9047">
                  <c:v>37665</c:v>
                </c:pt>
                <c:pt idx="9048">
                  <c:v>36488</c:v>
                </c:pt>
                <c:pt idx="9049">
                  <c:v>35311</c:v>
                </c:pt>
                <c:pt idx="9050">
                  <c:v>34134</c:v>
                </c:pt>
                <c:pt idx="9051">
                  <c:v>41601</c:v>
                </c:pt>
                <c:pt idx="9052">
                  <c:v>40377</c:v>
                </c:pt>
                <c:pt idx="9053">
                  <c:v>39154</c:v>
                </c:pt>
                <c:pt idx="9054">
                  <c:v>37930</c:v>
                </c:pt>
                <c:pt idx="9055">
                  <c:v>36707</c:v>
                </c:pt>
                <c:pt idx="9056">
                  <c:v>35483</c:v>
                </c:pt>
                <c:pt idx="9057">
                  <c:v>40707</c:v>
                </c:pt>
                <c:pt idx="9058">
                  <c:v>39510</c:v>
                </c:pt>
                <c:pt idx="9059">
                  <c:v>38312</c:v>
                </c:pt>
                <c:pt idx="9060">
                  <c:v>37115</c:v>
                </c:pt>
                <c:pt idx="9061">
                  <c:v>35918</c:v>
                </c:pt>
                <c:pt idx="9062">
                  <c:v>34721</c:v>
                </c:pt>
                <c:pt idx="9063">
                  <c:v>39412</c:v>
                </c:pt>
                <c:pt idx="9064">
                  <c:v>38253</c:v>
                </c:pt>
                <c:pt idx="9065">
                  <c:v>37094</c:v>
                </c:pt>
                <c:pt idx="9066">
                  <c:v>35934</c:v>
                </c:pt>
                <c:pt idx="9067">
                  <c:v>34775</c:v>
                </c:pt>
                <c:pt idx="9068">
                  <c:v>33616</c:v>
                </c:pt>
                <c:pt idx="9069">
                  <c:v>35997</c:v>
                </c:pt>
                <c:pt idx="9070">
                  <c:v>34939</c:v>
                </c:pt>
                <c:pt idx="9071">
                  <c:v>33880</c:v>
                </c:pt>
                <c:pt idx="9072">
                  <c:v>32821</c:v>
                </c:pt>
                <c:pt idx="9073">
                  <c:v>31762</c:v>
                </c:pt>
                <c:pt idx="9074">
                  <c:v>30704</c:v>
                </c:pt>
                <c:pt idx="9075">
                  <c:v>42806</c:v>
                </c:pt>
                <c:pt idx="9076">
                  <c:v>41583</c:v>
                </c:pt>
                <c:pt idx="9077">
                  <c:v>40360</c:v>
                </c:pt>
                <c:pt idx="9078">
                  <c:v>39137</c:v>
                </c:pt>
                <c:pt idx="9079">
                  <c:v>44110</c:v>
                </c:pt>
                <c:pt idx="9080">
                  <c:v>42850</c:v>
                </c:pt>
                <c:pt idx="9081">
                  <c:v>41590</c:v>
                </c:pt>
                <c:pt idx="9082">
                  <c:v>40330</c:v>
                </c:pt>
                <c:pt idx="9083">
                  <c:v>43735</c:v>
                </c:pt>
                <c:pt idx="9084">
                  <c:v>42485</c:v>
                </c:pt>
                <c:pt idx="9085">
                  <c:v>41236</c:v>
                </c:pt>
                <c:pt idx="9086">
                  <c:v>39986</c:v>
                </c:pt>
                <c:pt idx="9087">
                  <c:v>43228</c:v>
                </c:pt>
                <c:pt idx="9088">
                  <c:v>41993</c:v>
                </c:pt>
                <c:pt idx="9089">
                  <c:v>40758</c:v>
                </c:pt>
                <c:pt idx="9090">
                  <c:v>39523</c:v>
                </c:pt>
                <c:pt idx="9091">
                  <c:v>40967</c:v>
                </c:pt>
                <c:pt idx="9092">
                  <c:v>39797</c:v>
                </c:pt>
                <c:pt idx="9093">
                  <c:v>38626</c:v>
                </c:pt>
                <c:pt idx="9094">
                  <c:v>37456</c:v>
                </c:pt>
                <c:pt idx="9095">
                  <c:v>41463</c:v>
                </c:pt>
                <c:pt idx="9096">
                  <c:v>40243</c:v>
                </c:pt>
                <c:pt idx="9097">
                  <c:v>39024</c:v>
                </c:pt>
                <c:pt idx="9098">
                  <c:v>37804</c:v>
                </c:pt>
                <c:pt idx="9099">
                  <c:v>36585</c:v>
                </c:pt>
                <c:pt idx="9100">
                  <c:v>42711</c:v>
                </c:pt>
                <c:pt idx="9101">
                  <c:v>41455</c:v>
                </c:pt>
                <c:pt idx="9102">
                  <c:v>40199</c:v>
                </c:pt>
                <c:pt idx="9103">
                  <c:v>38942</c:v>
                </c:pt>
                <c:pt idx="9104">
                  <c:v>37686</c:v>
                </c:pt>
                <c:pt idx="9105">
                  <c:v>42425</c:v>
                </c:pt>
                <c:pt idx="9106">
                  <c:v>41177</c:v>
                </c:pt>
                <c:pt idx="9107">
                  <c:v>39929</c:v>
                </c:pt>
                <c:pt idx="9108">
                  <c:v>38682</c:v>
                </c:pt>
                <c:pt idx="9109">
                  <c:v>37434</c:v>
                </c:pt>
                <c:pt idx="9110">
                  <c:v>42044</c:v>
                </c:pt>
                <c:pt idx="9111">
                  <c:v>40807</c:v>
                </c:pt>
                <c:pt idx="9112">
                  <c:v>39571</c:v>
                </c:pt>
                <c:pt idx="9113">
                  <c:v>38334</c:v>
                </c:pt>
                <c:pt idx="9114">
                  <c:v>37098</c:v>
                </c:pt>
                <c:pt idx="9115">
                  <c:v>40019</c:v>
                </c:pt>
                <c:pt idx="9116">
                  <c:v>38842</c:v>
                </c:pt>
                <c:pt idx="9117">
                  <c:v>37665</c:v>
                </c:pt>
                <c:pt idx="9118">
                  <c:v>36488</c:v>
                </c:pt>
                <c:pt idx="9119">
                  <c:v>35311</c:v>
                </c:pt>
                <c:pt idx="9120">
                  <c:v>41463</c:v>
                </c:pt>
                <c:pt idx="9121">
                  <c:v>40243</c:v>
                </c:pt>
                <c:pt idx="9122">
                  <c:v>39024</c:v>
                </c:pt>
                <c:pt idx="9123">
                  <c:v>37804</c:v>
                </c:pt>
                <c:pt idx="9124">
                  <c:v>36585</c:v>
                </c:pt>
                <c:pt idx="9125">
                  <c:v>42711</c:v>
                </c:pt>
                <c:pt idx="9126">
                  <c:v>41455</c:v>
                </c:pt>
                <c:pt idx="9127">
                  <c:v>40199</c:v>
                </c:pt>
                <c:pt idx="9128">
                  <c:v>38942</c:v>
                </c:pt>
                <c:pt idx="9129">
                  <c:v>37686</c:v>
                </c:pt>
                <c:pt idx="9130">
                  <c:v>42425</c:v>
                </c:pt>
                <c:pt idx="9131">
                  <c:v>41177</c:v>
                </c:pt>
                <c:pt idx="9132">
                  <c:v>39929</c:v>
                </c:pt>
                <c:pt idx="9133">
                  <c:v>38682</c:v>
                </c:pt>
                <c:pt idx="9134">
                  <c:v>37434</c:v>
                </c:pt>
                <c:pt idx="9135">
                  <c:v>42044</c:v>
                </c:pt>
                <c:pt idx="9136">
                  <c:v>40807</c:v>
                </c:pt>
                <c:pt idx="9137">
                  <c:v>39571</c:v>
                </c:pt>
                <c:pt idx="9138">
                  <c:v>38334</c:v>
                </c:pt>
                <c:pt idx="9139">
                  <c:v>37098</c:v>
                </c:pt>
                <c:pt idx="9140">
                  <c:v>40019</c:v>
                </c:pt>
                <c:pt idx="9141">
                  <c:v>38842</c:v>
                </c:pt>
                <c:pt idx="9142">
                  <c:v>37665</c:v>
                </c:pt>
                <c:pt idx="9143">
                  <c:v>36488</c:v>
                </c:pt>
                <c:pt idx="9144">
                  <c:v>35311</c:v>
                </c:pt>
                <c:pt idx="9145">
                  <c:v>43081</c:v>
                </c:pt>
                <c:pt idx="9146">
                  <c:v>41814</c:v>
                </c:pt>
                <c:pt idx="9147">
                  <c:v>40546</c:v>
                </c:pt>
                <c:pt idx="9148">
                  <c:v>39279</c:v>
                </c:pt>
                <c:pt idx="9149">
                  <c:v>38012</c:v>
                </c:pt>
                <c:pt idx="9150">
                  <c:v>36745</c:v>
                </c:pt>
                <c:pt idx="9151">
                  <c:v>35478</c:v>
                </c:pt>
                <c:pt idx="9152">
                  <c:v>34211</c:v>
                </c:pt>
                <c:pt idx="9153">
                  <c:v>32944</c:v>
                </c:pt>
                <c:pt idx="9154">
                  <c:v>31677</c:v>
                </c:pt>
                <c:pt idx="9155">
                  <c:v>30410</c:v>
                </c:pt>
                <c:pt idx="9156">
                  <c:v>44334</c:v>
                </c:pt>
                <c:pt idx="9157">
                  <c:v>43030</c:v>
                </c:pt>
                <c:pt idx="9158">
                  <c:v>41726</c:v>
                </c:pt>
                <c:pt idx="9159">
                  <c:v>40422</c:v>
                </c:pt>
                <c:pt idx="9160">
                  <c:v>39118</c:v>
                </c:pt>
                <c:pt idx="9161">
                  <c:v>37814</c:v>
                </c:pt>
                <c:pt idx="9162">
                  <c:v>36510</c:v>
                </c:pt>
                <c:pt idx="9163">
                  <c:v>35206</c:v>
                </c:pt>
                <c:pt idx="9164">
                  <c:v>33902</c:v>
                </c:pt>
                <c:pt idx="9165">
                  <c:v>32598</c:v>
                </c:pt>
                <c:pt idx="9166">
                  <c:v>31294</c:v>
                </c:pt>
                <c:pt idx="9167">
                  <c:v>43227</c:v>
                </c:pt>
                <c:pt idx="9168">
                  <c:v>41956</c:v>
                </c:pt>
                <c:pt idx="9169">
                  <c:v>40684</c:v>
                </c:pt>
                <c:pt idx="9170">
                  <c:v>39413</c:v>
                </c:pt>
                <c:pt idx="9171">
                  <c:v>38142</c:v>
                </c:pt>
                <c:pt idx="9172">
                  <c:v>36870</c:v>
                </c:pt>
                <c:pt idx="9173">
                  <c:v>35599</c:v>
                </c:pt>
                <c:pt idx="9174">
                  <c:v>34327</c:v>
                </c:pt>
                <c:pt idx="9175">
                  <c:v>33056</c:v>
                </c:pt>
                <c:pt idx="9176">
                  <c:v>31785</c:v>
                </c:pt>
                <c:pt idx="9177">
                  <c:v>30513</c:v>
                </c:pt>
                <c:pt idx="9178">
                  <c:v>41907</c:v>
                </c:pt>
                <c:pt idx="9179">
                  <c:v>40674</c:v>
                </c:pt>
                <c:pt idx="9180">
                  <c:v>39442</c:v>
                </c:pt>
                <c:pt idx="9181">
                  <c:v>38209</c:v>
                </c:pt>
                <c:pt idx="9182">
                  <c:v>36977</c:v>
                </c:pt>
                <c:pt idx="9183">
                  <c:v>35744</c:v>
                </c:pt>
                <c:pt idx="9184">
                  <c:v>34511</c:v>
                </c:pt>
                <c:pt idx="9185">
                  <c:v>33279</c:v>
                </c:pt>
                <c:pt idx="9186">
                  <c:v>32046</c:v>
                </c:pt>
                <c:pt idx="9187">
                  <c:v>30814</c:v>
                </c:pt>
                <c:pt idx="9188">
                  <c:v>29581</c:v>
                </c:pt>
                <c:pt idx="9189">
                  <c:v>38554</c:v>
                </c:pt>
                <c:pt idx="9190">
                  <c:v>37420</c:v>
                </c:pt>
                <c:pt idx="9191">
                  <c:v>36287</c:v>
                </c:pt>
                <c:pt idx="9192">
                  <c:v>35153</c:v>
                </c:pt>
                <c:pt idx="9193">
                  <c:v>34019</c:v>
                </c:pt>
                <c:pt idx="9194">
                  <c:v>32885</c:v>
                </c:pt>
                <c:pt idx="9195">
                  <c:v>31751</c:v>
                </c:pt>
                <c:pt idx="9196">
                  <c:v>30617</c:v>
                </c:pt>
                <c:pt idx="9197">
                  <c:v>29483</c:v>
                </c:pt>
                <c:pt idx="9198">
                  <c:v>28349</c:v>
                </c:pt>
                <c:pt idx="9199">
                  <c:v>27215</c:v>
                </c:pt>
                <c:pt idx="9200">
                  <c:v>41845</c:v>
                </c:pt>
                <c:pt idx="9201">
                  <c:v>40577</c:v>
                </c:pt>
                <c:pt idx="9202">
                  <c:v>39309</c:v>
                </c:pt>
                <c:pt idx="9203">
                  <c:v>38041</c:v>
                </c:pt>
                <c:pt idx="9204">
                  <c:v>36773</c:v>
                </c:pt>
                <c:pt idx="9205">
                  <c:v>35505</c:v>
                </c:pt>
                <c:pt idx="9206">
                  <c:v>34237</c:v>
                </c:pt>
                <c:pt idx="9207">
                  <c:v>32969</c:v>
                </c:pt>
                <c:pt idx="9208">
                  <c:v>31701</c:v>
                </c:pt>
                <c:pt idx="9209">
                  <c:v>30433</c:v>
                </c:pt>
                <c:pt idx="9210">
                  <c:v>29165</c:v>
                </c:pt>
                <c:pt idx="9211">
                  <c:v>27897</c:v>
                </c:pt>
                <c:pt idx="9212">
                  <c:v>26629</c:v>
                </c:pt>
                <c:pt idx="9213">
                  <c:v>24093</c:v>
                </c:pt>
                <c:pt idx="9214">
                  <c:v>21557</c:v>
                </c:pt>
                <c:pt idx="9215">
                  <c:v>43153</c:v>
                </c:pt>
                <c:pt idx="9216">
                  <c:v>41845</c:v>
                </c:pt>
                <c:pt idx="9217">
                  <c:v>40538</c:v>
                </c:pt>
                <c:pt idx="9218">
                  <c:v>39230</c:v>
                </c:pt>
                <c:pt idx="9219">
                  <c:v>37922</c:v>
                </c:pt>
                <c:pt idx="9220">
                  <c:v>36615</c:v>
                </c:pt>
                <c:pt idx="9221">
                  <c:v>35307</c:v>
                </c:pt>
                <c:pt idx="9222">
                  <c:v>33999</c:v>
                </c:pt>
                <c:pt idx="9223">
                  <c:v>32692</c:v>
                </c:pt>
                <c:pt idx="9224">
                  <c:v>31384</c:v>
                </c:pt>
                <c:pt idx="9225">
                  <c:v>30076</c:v>
                </c:pt>
                <c:pt idx="9226">
                  <c:v>28769</c:v>
                </c:pt>
                <c:pt idx="9227">
                  <c:v>27461</c:v>
                </c:pt>
                <c:pt idx="9228">
                  <c:v>24846</c:v>
                </c:pt>
                <c:pt idx="9229">
                  <c:v>22230</c:v>
                </c:pt>
                <c:pt idx="9230">
                  <c:v>42133</c:v>
                </c:pt>
                <c:pt idx="9231">
                  <c:v>40856</c:v>
                </c:pt>
                <c:pt idx="9232">
                  <c:v>39579</c:v>
                </c:pt>
                <c:pt idx="9233">
                  <c:v>38303</c:v>
                </c:pt>
                <c:pt idx="9234">
                  <c:v>37026</c:v>
                </c:pt>
                <c:pt idx="9235">
                  <c:v>35749</c:v>
                </c:pt>
                <c:pt idx="9236">
                  <c:v>34472</c:v>
                </c:pt>
                <c:pt idx="9237">
                  <c:v>33196</c:v>
                </c:pt>
                <c:pt idx="9238">
                  <c:v>31919</c:v>
                </c:pt>
                <c:pt idx="9239">
                  <c:v>30642</c:v>
                </c:pt>
                <c:pt idx="9240">
                  <c:v>29365</c:v>
                </c:pt>
                <c:pt idx="9241">
                  <c:v>28089</c:v>
                </c:pt>
                <c:pt idx="9242">
                  <c:v>26812</c:v>
                </c:pt>
                <c:pt idx="9243">
                  <c:v>24258</c:v>
                </c:pt>
                <c:pt idx="9244">
                  <c:v>21705</c:v>
                </c:pt>
                <c:pt idx="9245">
                  <c:v>40895</c:v>
                </c:pt>
                <c:pt idx="9246">
                  <c:v>39656</c:v>
                </c:pt>
                <c:pt idx="9247">
                  <c:v>38416</c:v>
                </c:pt>
                <c:pt idx="9248">
                  <c:v>37177</c:v>
                </c:pt>
                <c:pt idx="9249">
                  <c:v>35938</c:v>
                </c:pt>
                <c:pt idx="9250">
                  <c:v>34699</c:v>
                </c:pt>
                <c:pt idx="9251">
                  <c:v>33460</c:v>
                </c:pt>
                <c:pt idx="9252">
                  <c:v>32220</c:v>
                </c:pt>
                <c:pt idx="9253">
                  <c:v>30981</c:v>
                </c:pt>
                <c:pt idx="9254">
                  <c:v>29742</c:v>
                </c:pt>
                <c:pt idx="9255">
                  <c:v>28503</c:v>
                </c:pt>
                <c:pt idx="9256">
                  <c:v>27263</c:v>
                </c:pt>
                <c:pt idx="9257">
                  <c:v>26024</c:v>
                </c:pt>
                <c:pt idx="9258">
                  <c:v>23546</c:v>
                </c:pt>
                <c:pt idx="9259">
                  <c:v>21067</c:v>
                </c:pt>
                <c:pt idx="9260">
                  <c:v>37650</c:v>
                </c:pt>
                <c:pt idx="9261">
                  <c:v>36509</c:v>
                </c:pt>
                <c:pt idx="9262">
                  <c:v>35368</c:v>
                </c:pt>
                <c:pt idx="9263">
                  <c:v>34228</c:v>
                </c:pt>
                <c:pt idx="9264">
                  <c:v>33087</c:v>
                </c:pt>
                <c:pt idx="9265">
                  <c:v>31946</c:v>
                </c:pt>
                <c:pt idx="9266">
                  <c:v>30805</c:v>
                </c:pt>
                <c:pt idx="9267">
                  <c:v>29664</c:v>
                </c:pt>
                <c:pt idx="9268">
                  <c:v>28523</c:v>
                </c:pt>
                <c:pt idx="9269">
                  <c:v>27382</c:v>
                </c:pt>
                <c:pt idx="9270">
                  <c:v>26241</c:v>
                </c:pt>
                <c:pt idx="9271">
                  <c:v>25100</c:v>
                </c:pt>
                <c:pt idx="9272">
                  <c:v>23959</c:v>
                </c:pt>
                <c:pt idx="9273">
                  <c:v>21677</c:v>
                </c:pt>
                <c:pt idx="9274">
                  <c:v>19396</c:v>
                </c:pt>
                <c:pt idx="9275">
                  <c:v>43055</c:v>
                </c:pt>
                <c:pt idx="9276">
                  <c:v>41789</c:v>
                </c:pt>
                <c:pt idx="9277">
                  <c:v>40523</c:v>
                </c:pt>
                <c:pt idx="9278">
                  <c:v>39256</c:v>
                </c:pt>
                <c:pt idx="9279">
                  <c:v>37990</c:v>
                </c:pt>
                <c:pt idx="9280">
                  <c:v>36724</c:v>
                </c:pt>
                <c:pt idx="9281">
                  <c:v>35457</c:v>
                </c:pt>
                <c:pt idx="9282">
                  <c:v>34191</c:v>
                </c:pt>
                <c:pt idx="9283">
                  <c:v>32925</c:v>
                </c:pt>
                <c:pt idx="9284">
                  <c:v>31658</c:v>
                </c:pt>
                <c:pt idx="9285">
                  <c:v>30392</c:v>
                </c:pt>
                <c:pt idx="9286">
                  <c:v>44451</c:v>
                </c:pt>
                <c:pt idx="9287">
                  <c:v>43143</c:v>
                </c:pt>
                <c:pt idx="9288">
                  <c:v>41836</c:v>
                </c:pt>
                <c:pt idx="9289">
                  <c:v>40529</c:v>
                </c:pt>
                <c:pt idx="9290">
                  <c:v>39221</c:v>
                </c:pt>
                <c:pt idx="9291">
                  <c:v>37914</c:v>
                </c:pt>
                <c:pt idx="9292">
                  <c:v>36606</c:v>
                </c:pt>
                <c:pt idx="9293">
                  <c:v>35299</c:v>
                </c:pt>
                <c:pt idx="9294">
                  <c:v>33992</c:v>
                </c:pt>
                <c:pt idx="9295">
                  <c:v>32684</c:v>
                </c:pt>
                <c:pt idx="9296">
                  <c:v>31377</c:v>
                </c:pt>
                <c:pt idx="9297">
                  <c:v>43378</c:v>
                </c:pt>
                <c:pt idx="9298">
                  <c:v>42102</c:v>
                </c:pt>
                <c:pt idx="9299">
                  <c:v>40826</c:v>
                </c:pt>
                <c:pt idx="9300">
                  <c:v>39550</c:v>
                </c:pt>
                <c:pt idx="9301">
                  <c:v>38275</c:v>
                </c:pt>
                <c:pt idx="9302">
                  <c:v>36999</c:v>
                </c:pt>
                <c:pt idx="9303">
                  <c:v>35723</c:v>
                </c:pt>
                <c:pt idx="9304">
                  <c:v>34447</c:v>
                </c:pt>
                <c:pt idx="9305">
                  <c:v>33171</c:v>
                </c:pt>
                <c:pt idx="9306">
                  <c:v>31895</c:v>
                </c:pt>
                <c:pt idx="9307">
                  <c:v>30620</c:v>
                </c:pt>
                <c:pt idx="9308">
                  <c:v>42013</c:v>
                </c:pt>
                <c:pt idx="9309">
                  <c:v>40778</c:v>
                </c:pt>
                <c:pt idx="9310">
                  <c:v>39542</c:v>
                </c:pt>
                <c:pt idx="9311">
                  <c:v>38306</c:v>
                </c:pt>
                <c:pt idx="9312">
                  <c:v>37070</c:v>
                </c:pt>
                <c:pt idx="9313">
                  <c:v>35835</c:v>
                </c:pt>
                <c:pt idx="9314">
                  <c:v>34599</c:v>
                </c:pt>
                <c:pt idx="9315">
                  <c:v>33363</c:v>
                </c:pt>
                <c:pt idx="9316">
                  <c:v>32128</c:v>
                </c:pt>
                <c:pt idx="9317">
                  <c:v>30892</c:v>
                </c:pt>
                <c:pt idx="9318">
                  <c:v>29656</c:v>
                </c:pt>
                <c:pt idx="9319">
                  <c:v>38506</c:v>
                </c:pt>
                <c:pt idx="9320">
                  <c:v>37373</c:v>
                </c:pt>
                <c:pt idx="9321">
                  <c:v>36241</c:v>
                </c:pt>
                <c:pt idx="9322">
                  <c:v>35108</c:v>
                </c:pt>
                <c:pt idx="9323">
                  <c:v>33976</c:v>
                </c:pt>
                <c:pt idx="9324">
                  <c:v>32843</c:v>
                </c:pt>
                <c:pt idx="9325">
                  <c:v>31710</c:v>
                </c:pt>
                <c:pt idx="9326">
                  <c:v>30578</c:v>
                </c:pt>
                <c:pt idx="9327">
                  <c:v>29445</c:v>
                </c:pt>
                <c:pt idx="9328">
                  <c:v>28313</c:v>
                </c:pt>
                <c:pt idx="9329">
                  <c:v>27180</c:v>
                </c:pt>
                <c:pt idx="9330">
                  <c:v>40436</c:v>
                </c:pt>
                <c:pt idx="9331">
                  <c:v>39173</c:v>
                </c:pt>
                <c:pt idx="9332">
                  <c:v>37909</c:v>
                </c:pt>
                <c:pt idx="9333">
                  <c:v>36645</c:v>
                </c:pt>
                <c:pt idx="9334">
                  <c:v>35382</c:v>
                </c:pt>
                <c:pt idx="9335">
                  <c:v>34118</c:v>
                </c:pt>
                <c:pt idx="9336">
                  <c:v>32855</c:v>
                </c:pt>
                <c:pt idx="9337">
                  <c:v>31591</c:v>
                </c:pt>
                <c:pt idx="9338">
                  <c:v>30327</c:v>
                </c:pt>
                <c:pt idx="9339">
                  <c:v>29064</c:v>
                </c:pt>
                <c:pt idx="9340">
                  <c:v>27800</c:v>
                </c:pt>
                <c:pt idx="9341">
                  <c:v>26536</c:v>
                </c:pt>
                <c:pt idx="9342">
                  <c:v>24009</c:v>
                </c:pt>
                <c:pt idx="9343">
                  <c:v>22745</c:v>
                </c:pt>
                <c:pt idx="9344">
                  <c:v>21482</c:v>
                </c:pt>
                <c:pt idx="9345">
                  <c:v>17691</c:v>
                </c:pt>
                <c:pt idx="9346">
                  <c:v>41909</c:v>
                </c:pt>
                <c:pt idx="9347">
                  <c:v>40599</c:v>
                </c:pt>
                <c:pt idx="9348">
                  <c:v>39290</c:v>
                </c:pt>
                <c:pt idx="9349">
                  <c:v>37980</c:v>
                </c:pt>
                <c:pt idx="9350">
                  <c:v>36670</c:v>
                </c:pt>
                <c:pt idx="9351">
                  <c:v>35361</c:v>
                </c:pt>
                <c:pt idx="9352">
                  <c:v>34051</c:v>
                </c:pt>
                <c:pt idx="9353">
                  <c:v>32741</c:v>
                </c:pt>
                <c:pt idx="9354">
                  <c:v>31432</c:v>
                </c:pt>
                <c:pt idx="9355">
                  <c:v>30122</c:v>
                </c:pt>
                <c:pt idx="9356">
                  <c:v>28812</c:v>
                </c:pt>
                <c:pt idx="9357">
                  <c:v>27503</c:v>
                </c:pt>
                <c:pt idx="9358">
                  <c:v>24883</c:v>
                </c:pt>
                <c:pt idx="9359">
                  <c:v>23574</c:v>
                </c:pt>
                <c:pt idx="9360">
                  <c:v>22264</c:v>
                </c:pt>
                <c:pt idx="9361">
                  <c:v>18335</c:v>
                </c:pt>
                <c:pt idx="9362">
                  <c:v>41001</c:v>
                </c:pt>
                <c:pt idx="9363">
                  <c:v>39720</c:v>
                </c:pt>
                <c:pt idx="9364">
                  <c:v>38439</c:v>
                </c:pt>
                <c:pt idx="9365">
                  <c:v>37157</c:v>
                </c:pt>
                <c:pt idx="9366">
                  <c:v>35876</c:v>
                </c:pt>
                <c:pt idx="9367">
                  <c:v>34595</c:v>
                </c:pt>
                <c:pt idx="9368">
                  <c:v>33314</c:v>
                </c:pt>
                <c:pt idx="9369">
                  <c:v>32032</c:v>
                </c:pt>
                <c:pt idx="9370">
                  <c:v>30751</c:v>
                </c:pt>
                <c:pt idx="9371">
                  <c:v>29470</c:v>
                </c:pt>
                <c:pt idx="9372">
                  <c:v>28188</c:v>
                </c:pt>
                <c:pt idx="9373">
                  <c:v>26907</c:v>
                </c:pt>
                <c:pt idx="9374">
                  <c:v>24345</c:v>
                </c:pt>
                <c:pt idx="9375">
                  <c:v>23063</c:v>
                </c:pt>
                <c:pt idx="9376">
                  <c:v>21782</c:v>
                </c:pt>
                <c:pt idx="9377">
                  <c:v>17938</c:v>
                </c:pt>
                <c:pt idx="9378">
                  <c:v>39838</c:v>
                </c:pt>
                <c:pt idx="9379">
                  <c:v>38593</c:v>
                </c:pt>
                <c:pt idx="9380">
                  <c:v>37348</c:v>
                </c:pt>
                <c:pt idx="9381">
                  <c:v>36103</c:v>
                </c:pt>
                <c:pt idx="9382">
                  <c:v>34858</c:v>
                </c:pt>
                <c:pt idx="9383">
                  <c:v>33613</c:v>
                </c:pt>
                <c:pt idx="9384">
                  <c:v>32368</c:v>
                </c:pt>
                <c:pt idx="9385">
                  <c:v>31123</c:v>
                </c:pt>
                <c:pt idx="9386">
                  <c:v>29879</c:v>
                </c:pt>
                <c:pt idx="9387">
                  <c:v>28634</c:v>
                </c:pt>
                <c:pt idx="9388">
                  <c:v>27389</c:v>
                </c:pt>
                <c:pt idx="9389">
                  <c:v>26144</c:v>
                </c:pt>
                <c:pt idx="9390">
                  <c:v>23654</c:v>
                </c:pt>
                <c:pt idx="9391">
                  <c:v>22409</c:v>
                </c:pt>
                <c:pt idx="9392">
                  <c:v>21164</c:v>
                </c:pt>
                <c:pt idx="9393">
                  <c:v>17429</c:v>
                </c:pt>
                <c:pt idx="9394">
                  <c:v>36622</c:v>
                </c:pt>
                <c:pt idx="9395">
                  <c:v>35477</c:v>
                </c:pt>
                <c:pt idx="9396">
                  <c:v>34333</c:v>
                </c:pt>
                <c:pt idx="9397">
                  <c:v>33188</c:v>
                </c:pt>
                <c:pt idx="9398">
                  <c:v>32044</c:v>
                </c:pt>
                <c:pt idx="9399">
                  <c:v>30900</c:v>
                </c:pt>
                <c:pt idx="9400">
                  <c:v>29755</c:v>
                </c:pt>
                <c:pt idx="9401">
                  <c:v>28611</c:v>
                </c:pt>
                <c:pt idx="9402">
                  <c:v>27466</c:v>
                </c:pt>
                <c:pt idx="9403">
                  <c:v>26322</c:v>
                </c:pt>
                <c:pt idx="9404">
                  <c:v>25177</c:v>
                </c:pt>
                <c:pt idx="9405">
                  <c:v>24033</c:v>
                </c:pt>
                <c:pt idx="9406">
                  <c:v>21744</c:v>
                </c:pt>
                <c:pt idx="9407">
                  <c:v>20600</c:v>
                </c:pt>
                <c:pt idx="9408">
                  <c:v>19455</c:v>
                </c:pt>
                <c:pt idx="9409">
                  <c:v>16022</c:v>
                </c:pt>
                <c:pt idx="9410">
                  <c:v>42358</c:v>
                </c:pt>
                <c:pt idx="9411">
                  <c:v>41112</c:v>
                </c:pt>
                <c:pt idx="9412">
                  <c:v>39866</c:v>
                </c:pt>
                <c:pt idx="9413">
                  <c:v>38621</c:v>
                </c:pt>
                <c:pt idx="9414">
                  <c:v>37375</c:v>
                </c:pt>
                <c:pt idx="9415">
                  <c:v>43551</c:v>
                </c:pt>
                <c:pt idx="9416">
                  <c:v>42270</c:v>
                </c:pt>
                <c:pt idx="9417">
                  <c:v>40989</c:v>
                </c:pt>
                <c:pt idx="9418">
                  <c:v>39708</c:v>
                </c:pt>
                <c:pt idx="9419">
                  <c:v>38427</c:v>
                </c:pt>
                <c:pt idx="9420">
                  <c:v>42745</c:v>
                </c:pt>
                <c:pt idx="9421">
                  <c:v>41488</c:v>
                </c:pt>
                <c:pt idx="9422">
                  <c:v>40231</c:v>
                </c:pt>
                <c:pt idx="9423">
                  <c:v>38973</c:v>
                </c:pt>
                <c:pt idx="9424">
                  <c:v>37716</c:v>
                </c:pt>
                <c:pt idx="9425">
                  <c:v>41753</c:v>
                </c:pt>
                <c:pt idx="9426">
                  <c:v>40525</c:v>
                </c:pt>
                <c:pt idx="9427">
                  <c:v>39297</c:v>
                </c:pt>
                <c:pt idx="9428">
                  <c:v>38069</c:v>
                </c:pt>
                <c:pt idx="9429">
                  <c:v>36841</c:v>
                </c:pt>
                <c:pt idx="9430">
                  <c:v>38904</c:v>
                </c:pt>
                <c:pt idx="9431">
                  <c:v>37760</c:v>
                </c:pt>
                <c:pt idx="9432">
                  <c:v>36615</c:v>
                </c:pt>
                <c:pt idx="9433">
                  <c:v>35471</c:v>
                </c:pt>
                <c:pt idx="9434">
                  <c:v>34327</c:v>
                </c:pt>
                <c:pt idx="9435">
                  <c:v>41508</c:v>
                </c:pt>
                <c:pt idx="9436">
                  <c:v>40250</c:v>
                </c:pt>
                <c:pt idx="9437">
                  <c:v>38992</c:v>
                </c:pt>
                <c:pt idx="9438">
                  <c:v>37735</c:v>
                </c:pt>
                <c:pt idx="9439">
                  <c:v>36477</c:v>
                </c:pt>
                <c:pt idx="9440">
                  <c:v>35219</c:v>
                </c:pt>
                <c:pt idx="9441">
                  <c:v>33961</c:v>
                </c:pt>
                <c:pt idx="9442">
                  <c:v>32703</c:v>
                </c:pt>
                <c:pt idx="9443">
                  <c:v>31446</c:v>
                </c:pt>
                <c:pt idx="9444">
                  <c:v>30188</c:v>
                </c:pt>
                <c:pt idx="9445">
                  <c:v>42603</c:v>
                </c:pt>
                <c:pt idx="9446">
                  <c:v>41312</c:v>
                </c:pt>
                <c:pt idx="9447">
                  <c:v>40021</c:v>
                </c:pt>
                <c:pt idx="9448">
                  <c:v>38730</c:v>
                </c:pt>
                <c:pt idx="9449">
                  <c:v>37439</c:v>
                </c:pt>
                <c:pt idx="9450">
                  <c:v>36148</c:v>
                </c:pt>
                <c:pt idx="9451">
                  <c:v>34857</c:v>
                </c:pt>
                <c:pt idx="9452">
                  <c:v>33566</c:v>
                </c:pt>
                <c:pt idx="9453">
                  <c:v>32275</c:v>
                </c:pt>
                <c:pt idx="9454">
                  <c:v>30984</c:v>
                </c:pt>
                <c:pt idx="9455">
                  <c:v>41678</c:v>
                </c:pt>
                <c:pt idx="9456">
                  <c:v>40415</c:v>
                </c:pt>
                <c:pt idx="9457">
                  <c:v>39152</c:v>
                </c:pt>
                <c:pt idx="9458">
                  <c:v>37889</c:v>
                </c:pt>
                <c:pt idx="9459">
                  <c:v>36626</c:v>
                </c:pt>
                <c:pt idx="9460">
                  <c:v>35363</c:v>
                </c:pt>
                <c:pt idx="9461">
                  <c:v>34101</c:v>
                </c:pt>
                <c:pt idx="9462">
                  <c:v>32838</c:v>
                </c:pt>
                <c:pt idx="9463">
                  <c:v>31575</c:v>
                </c:pt>
                <c:pt idx="9464">
                  <c:v>30312</c:v>
                </c:pt>
                <c:pt idx="9465">
                  <c:v>40641</c:v>
                </c:pt>
                <c:pt idx="9466">
                  <c:v>39409</c:v>
                </c:pt>
                <c:pt idx="9467">
                  <c:v>38178</c:v>
                </c:pt>
                <c:pt idx="9468">
                  <c:v>36946</c:v>
                </c:pt>
                <c:pt idx="9469">
                  <c:v>35715</c:v>
                </c:pt>
                <c:pt idx="9470">
                  <c:v>34483</c:v>
                </c:pt>
                <c:pt idx="9471">
                  <c:v>33252</c:v>
                </c:pt>
                <c:pt idx="9472">
                  <c:v>32020</c:v>
                </c:pt>
                <c:pt idx="9473">
                  <c:v>30789</c:v>
                </c:pt>
                <c:pt idx="9474">
                  <c:v>29557</c:v>
                </c:pt>
                <c:pt idx="9475">
                  <c:v>37764</c:v>
                </c:pt>
                <c:pt idx="9476">
                  <c:v>36620</c:v>
                </c:pt>
                <c:pt idx="9477">
                  <c:v>35475</c:v>
                </c:pt>
                <c:pt idx="9478">
                  <c:v>34331</c:v>
                </c:pt>
                <c:pt idx="9479">
                  <c:v>33186</c:v>
                </c:pt>
                <c:pt idx="9480">
                  <c:v>32042</c:v>
                </c:pt>
                <c:pt idx="9481">
                  <c:v>30898</c:v>
                </c:pt>
                <c:pt idx="9482">
                  <c:v>29753</c:v>
                </c:pt>
                <c:pt idx="9483">
                  <c:v>28609</c:v>
                </c:pt>
                <c:pt idx="9484">
                  <c:v>27465</c:v>
                </c:pt>
                <c:pt idx="9485">
                  <c:v>42872</c:v>
                </c:pt>
                <c:pt idx="9486">
                  <c:v>41611</c:v>
                </c:pt>
                <c:pt idx="9487">
                  <c:v>40350</c:v>
                </c:pt>
                <c:pt idx="9488">
                  <c:v>39089</c:v>
                </c:pt>
                <c:pt idx="9489">
                  <c:v>37828</c:v>
                </c:pt>
                <c:pt idx="9490">
                  <c:v>36567</c:v>
                </c:pt>
                <c:pt idx="9491">
                  <c:v>35306</c:v>
                </c:pt>
                <c:pt idx="9492">
                  <c:v>34045</c:v>
                </c:pt>
                <c:pt idx="9493">
                  <c:v>32784</c:v>
                </c:pt>
                <c:pt idx="9494">
                  <c:v>31523</c:v>
                </c:pt>
                <c:pt idx="9495">
                  <c:v>30262</c:v>
                </c:pt>
                <c:pt idx="9496">
                  <c:v>44040</c:v>
                </c:pt>
                <c:pt idx="9497">
                  <c:v>42745</c:v>
                </c:pt>
                <c:pt idx="9498">
                  <c:v>41450</c:v>
                </c:pt>
                <c:pt idx="9499">
                  <c:v>40154</c:v>
                </c:pt>
                <c:pt idx="9500">
                  <c:v>38859</c:v>
                </c:pt>
                <c:pt idx="9501">
                  <c:v>37564</c:v>
                </c:pt>
                <c:pt idx="9502">
                  <c:v>36268</c:v>
                </c:pt>
                <c:pt idx="9503">
                  <c:v>34973</c:v>
                </c:pt>
                <c:pt idx="9504">
                  <c:v>33678</c:v>
                </c:pt>
                <c:pt idx="9505">
                  <c:v>32383</c:v>
                </c:pt>
                <c:pt idx="9506">
                  <c:v>31087</c:v>
                </c:pt>
                <c:pt idx="9507">
                  <c:v>43016</c:v>
                </c:pt>
                <c:pt idx="9508">
                  <c:v>41751</c:v>
                </c:pt>
                <c:pt idx="9509">
                  <c:v>40486</c:v>
                </c:pt>
                <c:pt idx="9510">
                  <c:v>39220</c:v>
                </c:pt>
                <c:pt idx="9511">
                  <c:v>37955</c:v>
                </c:pt>
                <c:pt idx="9512">
                  <c:v>36690</c:v>
                </c:pt>
                <c:pt idx="9513">
                  <c:v>35425</c:v>
                </c:pt>
                <c:pt idx="9514">
                  <c:v>34160</c:v>
                </c:pt>
                <c:pt idx="9515">
                  <c:v>32895</c:v>
                </c:pt>
                <c:pt idx="9516">
                  <c:v>31629</c:v>
                </c:pt>
                <c:pt idx="9517">
                  <c:v>30364</c:v>
                </c:pt>
                <c:pt idx="9518">
                  <c:v>41833</c:v>
                </c:pt>
                <c:pt idx="9519">
                  <c:v>40603</c:v>
                </c:pt>
                <c:pt idx="9520">
                  <c:v>39373</c:v>
                </c:pt>
                <c:pt idx="9521">
                  <c:v>38142</c:v>
                </c:pt>
                <c:pt idx="9522">
                  <c:v>36912</c:v>
                </c:pt>
                <c:pt idx="9523">
                  <c:v>35681</c:v>
                </c:pt>
                <c:pt idx="9524">
                  <c:v>34451</c:v>
                </c:pt>
                <c:pt idx="9525">
                  <c:v>33221</c:v>
                </c:pt>
                <c:pt idx="9526">
                  <c:v>31990</c:v>
                </c:pt>
                <c:pt idx="9527">
                  <c:v>30760</c:v>
                </c:pt>
                <c:pt idx="9528">
                  <c:v>29529</c:v>
                </c:pt>
                <c:pt idx="9529">
                  <c:v>38708</c:v>
                </c:pt>
                <c:pt idx="9530">
                  <c:v>37570</c:v>
                </c:pt>
                <c:pt idx="9531">
                  <c:v>36431</c:v>
                </c:pt>
                <c:pt idx="9532">
                  <c:v>35293</c:v>
                </c:pt>
                <c:pt idx="9533">
                  <c:v>34154</c:v>
                </c:pt>
                <c:pt idx="9534">
                  <c:v>33016</c:v>
                </c:pt>
                <c:pt idx="9535">
                  <c:v>31877</c:v>
                </c:pt>
                <c:pt idx="9536">
                  <c:v>30739</c:v>
                </c:pt>
                <c:pt idx="9537">
                  <c:v>29600</c:v>
                </c:pt>
                <c:pt idx="9538">
                  <c:v>28462</c:v>
                </c:pt>
                <c:pt idx="9539">
                  <c:v>27323</c:v>
                </c:pt>
                <c:pt idx="9540">
                  <c:v>40593</c:v>
                </c:pt>
                <c:pt idx="9541">
                  <c:v>39363</c:v>
                </c:pt>
                <c:pt idx="9542">
                  <c:v>38132</c:v>
                </c:pt>
                <c:pt idx="9543">
                  <c:v>41874</c:v>
                </c:pt>
                <c:pt idx="9544">
                  <c:v>40605</c:v>
                </c:pt>
                <c:pt idx="9545">
                  <c:v>39336</c:v>
                </c:pt>
                <c:pt idx="9546">
                  <c:v>41362</c:v>
                </c:pt>
                <c:pt idx="9547">
                  <c:v>40108</c:v>
                </c:pt>
                <c:pt idx="9548">
                  <c:v>38855</c:v>
                </c:pt>
                <c:pt idx="9549">
                  <c:v>40670</c:v>
                </c:pt>
                <c:pt idx="9550">
                  <c:v>39438</c:v>
                </c:pt>
                <c:pt idx="9551">
                  <c:v>38206</c:v>
                </c:pt>
                <c:pt idx="9552">
                  <c:v>38222</c:v>
                </c:pt>
                <c:pt idx="9553">
                  <c:v>37064</c:v>
                </c:pt>
                <c:pt idx="9554">
                  <c:v>35905</c:v>
                </c:pt>
                <c:pt idx="9555">
                  <c:v>41618</c:v>
                </c:pt>
                <c:pt idx="9556">
                  <c:v>40394</c:v>
                </c:pt>
                <c:pt idx="9557">
                  <c:v>39170</c:v>
                </c:pt>
                <c:pt idx="9558">
                  <c:v>37946</c:v>
                </c:pt>
                <c:pt idx="9559">
                  <c:v>42920</c:v>
                </c:pt>
                <c:pt idx="9560">
                  <c:v>41658</c:v>
                </c:pt>
                <c:pt idx="9561">
                  <c:v>40395</c:v>
                </c:pt>
                <c:pt idx="9562">
                  <c:v>39133</c:v>
                </c:pt>
                <c:pt idx="9563">
                  <c:v>42523</c:v>
                </c:pt>
                <c:pt idx="9564">
                  <c:v>41272</c:v>
                </c:pt>
                <c:pt idx="9565">
                  <c:v>40021</c:v>
                </c:pt>
                <c:pt idx="9566">
                  <c:v>38771</c:v>
                </c:pt>
                <c:pt idx="9567">
                  <c:v>41977</c:v>
                </c:pt>
                <c:pt idx="9568">
                  <c:v>40742</c:v>
                </c:pt>
                <c:pt idx="9569">
                  <c:v>39507</c:v>
                </c:pt>
                <c:pt idx="9570">
                  <c:v>38273</c:v>
                </c:pt>
                <c:pt idx="9571">
                  <c:v>39687</c:v>
                </c:pt>
                <c:pt idx="9572">
                  <c:v>38519</c:v>
                </c:pt>
                <c:pt idx="9573">
                  <c:v>37352</c:v>
                </c:pt>
                <c:pt idx="9574">
                  <c:v>36185</c:v>
                </c:pt>
                <c:pt idx="9575">
                  <c:v>41369</c:v>
                </c:pt>
                <c:pt idx="9576">
                  <c:v>40152</c:v>
                </c:pt>
                <c:pt idx="9577">
                  <c:v>38935</c:v>
                </c:pt>
                <c:pt idx="9578">
                  <c:v>37718</c:v>
                </c:pt>
                <c:pt idx="9579">
                  <c:v>36502</c:v>
                </c:pt>
                <c:pt idx="9580">
                  <c:v>42672</c:v>
                </c:pt>
                <c:pt idx="9581">
                  <c:v>41417</c:v>
                </c:pt>
                <c:pt idx="9582">
                  <c:v>40162</c:v>
                </c:pt>
                <c:pt idx="9583">
                  <c:v>38907</c:v>
                </c:pt>
                <c:pt idx="9584">
                  <c:v>37652</c:v>
                </c:pt>
                <c:pt idx="9585">
                  <c:v>42429</c:v>
                </c:pt>
                <c:pt idx="9586">
                  <c:v>41181</c:v>
                </c:pt>
                <c:pt idx="9587">
                  <c:v>39933</c:v>
                </c:pt>
                <c:pt idx="9588">
                  <c:v>38685</c:v>
                </c:pt>
                <c:pt idx="9589">
                  <c:v>37437</c:v>
                </c:pt>
                <c:pt idx="9590">
                  <c:v>42078</c:v>
                </c:pt>
                <c:pt idx="9591">
                  <c:v>40840</c:v>
                </c:pt>
                <c:pt idx="9592">
                  <c:v>39603</c:v>
                </c:pt>
                <c:pt idx="9593">
                  <c:v>38365</c:v>
                </c:pt>
                <c:pt idx="9594">
                  <c:v>37127</c:v>
                </c:pt>
                <c:pt idx="9595">
                  <c:v>40051</c:v>
                </c:pt>
                <c:pt idx="9596">
                  <c:v>38873</c:v>
                </c:pt>
                <c:pt idx="9597">
                  <c:v>37695</c:v>
                </c:pt>
                <c:pt idx="9598">
                  <c:v>36517</c:v>
                </c:pt>
                <c:pt idx="9599">
                  <c:v>35339</c:v>
                </c:pt>
                <c:pt idx="9600">
                  <c:v>41369</c:v>
                </c:pt>
                <c:pt idx="9601">
                  <c:v>40152</c:v>
                </c:pt>
                <c:pt idx="9602">
                  <c:v>38935</c:v>
                </c:pt>
                <c:pt idx="9603">
                  <c:v>37718</c:v>
                </c:pt>
                <c:pt idx="9604">
                  <c:v>36502</c:v>
                </c:pt>
                <c:pt idx="9605">
                  <c:v>42672</c:v>
                </c:pt>
                <c:pt idx="9606">
                  <c:v>41417</c:v>
                </c:pt>
                <c:pt idx="9607">
                  <c:v>40162</c:v>
                </c:pt>
                <c:pt idx="9608">
                  <c:v>38907</c:v>
                </c:pt>
                <c:pt idx="9609">
                  <c:v>37652</c:v>
                </c:pt>
                <c:pt idx="9610">
                  <c:v>42429</c:v>
                </c:pt>
                <c:pt idx="9611">
                  <c:v>41181</c:v>
                </c:pt>
                <c:pt idx="9612">
                  <c:v>39933</c:v>
                </c:pt>
                <c:pt idx="9613">
                  <c:v>38685</c:v>
                </c:pt>
                <c:pt idx="9614">
                  <c:v>37437</c:v>
                </c:pt>
                <c:pt idx="9615">
                  <c:v>42078</c:v>
                </c:pt>
                <c:pt idx="9616">
                  <c:v>40840</c:v>
                </c:pt>
                <c:pt idx="9617">
                  <c:v>39603</c:v>
                </c:pt>
                <c:pt idx="9618">
                  <c:v>38365</c:v>
                </c:pt>
                <c:pt idx="9619">
                  <c:v>37127</c:v>
                </c:pt>
                <c:pt idx="9620">
                  <c:v>40051</c:v>
                </c:pt>
                <c:pt idx="9621">
                  <c:v>38873</c:v>
                </c:pt>
                <c:pt idx="9622">
                  <c:v>37695</c:v>
                </c:pt>
                <c:pt idx="9623">
                  <c:v>36517</c:v>
                </c:pt>
                <c:pt idx="9624">
                  <c:v>35339</c:v>
                </c:pt>
                <c:pt idx="9625">
                  <c:v>41841</c:v>
                </c:pt>
                <c:pt idx="9626">
                  <c:v>40610</c:v>
                </c:pt>
                <c:pt idx="9627">
                  <c:v>39379</c:v>
                </c:pt>
                <c:pt idx="9628">
                  <c:v>38149</c:v>
                </c:pt>
                <c:pt idx="9629">
                  <c:v>36918</c:v>
                </c:pt>
                <c:pt idx="9630">
                  <c:v>43097</c:v>
                </c:pt>
                <c:pt idx="9631">
                  <c:v>41829</c:v>
                </c:pt>
                <c:pt idx="9632">
                  <c:v>40562</c:v>
                </c:pt>
                <c:pt idx="9633">
                  <c:v>39294</c:v>
                </c:pt>
                <c:pt idx="9634">
                  <c:v>38027</c:v>
                </c:pt>
                <c:pt idx="9635">
                  <c:v>42607</c:v>
                </c:pt>
                <c:pt idx="9636">
                  <c:v>41354</c:v>
                </c:pt>
                <c:pt idx="9637">
                  <c:v>40101</c:v>
                </c:pt>
                <c:pt idx="9638">
                  <c:v>38848</c:v>
                </c:pt>
                <c:pt idx="9639">
                  <c:v>37595</c:v>
                </c:pt>
                <c:pt idx="9640">
                  <c:v>41965</c:v>
                </c:pt>
                <c:pt idx="9641">
                  <c:v>40731</c:v>
                </c:pt>
                <c:pt idx="9642">
                  <c:v>39497</c:v>
                </c:pt>
                <c:pt idx="9643">
                  <c:v>38263</c:v>
                </c:pt>
                <c:pt idx="9644">
                  <c:v>37028</c:v>
                </c:pt>
                <c:pt idx="9645">
                  <c:v>39561</c:v>
                </c:pt>
                <c:pt idx="9646">
                  <c:v>38398</c:v>
                </c:pt>
                <c:pt idx="9647">
                  <c:v>37234</c:v>
                </c:pt>
                <c:pt idx="9648">
                  <c:v>36071</c:v>
                </c:pt>
                <c:pt idx="9649">
                  <c:v>34907</c:v>
                </c:pt>
                <c:pt idx="9650">
                  <c:v>42791</c:v>
                </c:pt>
                <c:pt idx="9651">
                  <c:v>41533</c:v>
                </c:pt>
                <c:pt idx="9652">
                  <c:v>40274</c:v>
                </c:pt>
                <c:pt idx="9653">
                  <c:v>39015</c:v>
                </c:pt>
                <c:pt idx="9654">
                  <c:v>37757</c:v>
                </c:pt>
                <c:pt idx="9655">
                  <c:v>36498</c:v>
                </c:pt>
                <c:pt idx="9656">
                  <c:v>44075</c:v>
                </c:pt>
                <c:pt idx="9657">
                  <c:v>42779</c:v>
                </c:pt>
                <c:pt idx="9658">
                  <c:v>41482</c:v>
                </c:pt>
                <c:pt idx="9659">
                  <c:v>40186</c:v>
                </c:pt>
                <c:pt idx="9660">
                  <c:v>38890</c:v>
                </c:pt>
                <c:pt idx="9661">
                  <c:v>37593</c:v>
                </c:pt>
                <c:pt idx="9662">
                  <c:v>43087</c:v>
                </c:pt>
                <c:pt idx="9663">
                  <c:v>41820</c:v>
                </c:pt>
                <c:pt idx="9664">
                  <c:v>40552</c:v>
                </c:pt>
                <c:pt idx="9665">
                  <c:v>39285</c:v>
                </c:pt>
                <c:pt idx="9666">
                  <c:v>38018</c:v>
                </c:pt>
                <c:pt idx="9667">
                  <c:v>36751</c:v>
                </c:pt>
                <c:pt idx="9668">
                  <c:v>41842</c:v>
                </c:pt>
                <c:pt idx="9669">
                  <c:v>40612</c:v>
                </c:pt>
                <c:pt idx="9670">
                  <c:v>39381</c:v>
                </c:pt>
                <c:pt idx="9671">
                  <c:v>38150</c:v>
                </c:pt>
                <c:pt idx="9672">
                  <c:v>36920</c:v>
                </c:pt>
                <c:pt idx="9673">
                  <c:v>35689</c:v>
                </c:pt>
                <c:pt idx="9674">
                  <c:v>38563</c:v>
                </c:pt>
                <c:pt idx="9675">
                  <c:v>37429</c:v>
                </c:pt>
                <c:pt idx="9676">
                  <c:v>36295</c:v>
                </c:pt>
                <c:pt idx="9677">
                  <c:v>35160</c:v>
                </c:pt>
                <c:pt idx="9678">
                  <c:v>34026</c:v>
                </c:pt>
                <c:pt idx="9679">
                  <c:v>32892</c:v>
                </c:pt>
                <c:pt idx="9680">
                  <c:v>45445</c:v>
                </c:pt>
                <c:pt idx="9681">
                  <c:v>44147</c:v>
                </c:pt>
                <c:pt idx="9682">
                  <c:v>42849</c:v>
                </c:pt>
                <c:pt idx="9683">
                  <c:v>41550</c:v>
                </c:pt>
                <c:pt idx="9684">
                  <c:v>46476</c:v>
                </c:pt>
                <c:pt idx="9685">
                  <c:v>45148</c:v>
                </c:pt>
                <c:pt idx="9686">
                  <c:v>43820</c:v>
                </c:pt>
                <c:pt idx="9687">
                  <c:v>42492</c:v>
                </c:pt>
                <c:pt idx="9688">
                  <c:v>45989</c:v>
                </c:pt>
                <c:pt idx="9689">
                  <c:v>44675</c:v>
                </c:pt>
                <c:pt idx="9690">
                  <c:v>43361</c:v>
                </c:pt>
                <c:pt idx="9691">
                  <c:v>42047</c:v>
                </c:pt>
                <c:pt idx="9692">
                  <c:v>45479</c:v>
                </c:pt>
                <c:pt idx="9693">
                  <c:v>44180</c:v>
                </c:pt>
                <c:pt idx="9694">
                  <c:v>42881</c:v>
                </c:pt>
                <c:pt idx="9695">
                  <c:v>41581</c:v>
                </c:pt>
                <c:pt idx="9696">
                  <c:v>43318</c:v>
                </c:pt>
                <c:pt idx="9697">
                  <c:v>42081</c:v>
                </c:pt>
                <c:pt idx="9698">
                  <c:v>40843</c:v>
                </c:pt>
                <c:pt idx="9699">
                  <c:v>39605</c:v>
                </c:pt>
                <c:pt idx="9700">
                  <c:v>44026</c:v>
                </c:pt>
                <c:pt idx="9701">
                  <c:v>42731</c:v>
                </c:pt>
                <c:pt idx="9702">
                  <c:v>41436</c:v>
                </c:pt>
                <c:pt idx="9703">
                  <c:v>40141</c:v>
                </c:pt>
                <c:pt idx="9704">
                  <c:v>38846</c:v>
                </c:pt>
                <c:pt idx="9705">
                  <c:v>45009</c:v>
                </c:pt>
                <c:pt idx="9706">
                  <c:v>43686</c:v>
                </c:pt>
                <c:pt idx="9707">
                  <c:v>42362</c:v>
                </c:pt>
                <c:pt idx="9708">
                  <c:v>41038</c:v>
                </c:pt>
                <c:pt idx="9709">
                  <c:v>39714</c:v>
                </c:pt>
                <c:pt idx="9710">
                  <c:v>44614</c:v>
                </c:pt>
                <c:pt idx="9711">
                  <c:v>43302</c:v>
                </c:pt>
                <c:pt idx="9712">
                  <c:v>41989</c:v>
                </c:pt>
                <c:pt idx="9713">
                  <c:v>40677</c:v>
                </c:pt>
                <c:pt idx="9714">
                  <c:v>39365</c:v>
                </c:pt>
                <c:pt idx="9715">
                  <c:v>44229</c:v>
                </c:pt>
                <c:pt idx="9716">
                  <c:v>42928</c:v>
                </c:pt>
                <c:pt idx="9717">
                  <c:v>41628</c:v>
                </c:pt>
                <c:pt idx="9718">
                  <c:v>40327</c:v>
                </c:pt>
                <c:pt idx="9719">
                  <c:v>39026</c:v>
                </c:pt>
                <c:pt idx="9720">
                  <c:v>42301</c:v>
                </c:pt>
                <c:pt idx="9721">
                  <c:v>41057</c:v>
                </c:pt>
                <c:pt idx="9722">
                  <c:v>39813</c:v>
                </c:pt>
                <c:pt idx="9723">
                  <c:v>38569</c:v>
                </c:pt>
                <c:pt idx="9724">
                  <c:v>37324</c:v>
                </c:pt>
                <c:pt idx="9725">
                  <c:v>44026</c:v>
                </c:pt>
                <c:pt idx="9726">
                  <c:v>42731</c:v>
                </c:pt>
                <c:pt idx="9727">
                  <c:v>41436</c:v>
                </c:pt>
                <c:pt idx="9728">
                  <c:v>40141</c:v>
                </c:pt>
                <c:pt idx="9729">
                  <c:v>38846</c:v>
                </c:pt>
                <c:pt idx="9730">
                  <c:v>45009</c:v>
                </c:pt>
                <c:pt idx="9731">
                  <c:v>43686</c:v>
                </c:pt>
                <c:pt idx="9732">
                  <c:v>42362</c:v>
                </c:pt>
                <c:pt idx="9733">
                  <c:v>41038</c:v>
                </c:pt>
                <c:pt idx="9734">
                  <c:v>39714</c:v>
                </c:pt>
                <c:pt idx="9735">
                  <c:v>44614</c:v>
                </c:pt>
                <c:pt idx="9736">
                  <c:v>43302</c:v>
                </c:pt>
                <c:pt idx="9737">
                  <c:v>41989</c:v>
                </c:pt>
                <c:pt idx="9738">
                  <c:v>40677</c:v>
                </c:pt>
                <c:pt idx="9739">
                  <c:v>39365</c:v>
                </c:pt>
                <c:pt idx="9740">
                  <c:v>44229</c:v>
                </c:pt>
                <c:pt idx="9741">
                  <c:v>42928</c:v>
                </c:pt>
                <c:pt idx="9742">
                  <c:v>41628</c:v>
                </c:pt>
                <c:pt idx="9743">
                  <c:v>40327</c:v>
                </c:pt>
                <c:pt idx="9744">
                  <c:v>39026</c:v>
                </c:pt>
                <c:pt idx="9745">
                  <c:v>42301</c:v>
                </c:pt>
                <c:pt idx="9746">
                  <c:v>41057</c:v>
                </c:pt>
                <c:pt idx="9747">
                  <c:v>39813</c:v>
                </c:pt>
                <c:pt idx="9748">
                  <c:v>38569</c:v>
                </c:pt>
                <c:pt idx="9749">
                  <c:v>37324</c:v>
                </c:pt>
                <c:pt idx="9750">
                  <c:v>45626</c:v>
                </c:pt>
                <c:pt idx="9751">
                  <c:v>44284</c:v>
                </c:pt>
                <c:pt idx="9752">
                  <c:v>42942</c:v>
                </c:pt>
                <c:pt idx="9753">
                  <c:v>41600</c:v>
                </c:pt>
                <c:pt idx="9754">
                  <c:v>40258</c:v>
                </c:pt>
                <c:pt idx="9755">
                  <c:v>38916</c:v>
                </c:pt>
                <c:pt idx="9756">
                  <c:v>37574</c:v>
                </c:pt>
                <c:pt idx="9757">
                  <c:v>36232</c:v>
                </c:pt>
                <c:pt idx="9758">
                  <c:v>34890</c:v>
                </c:pt>
                <c:pt idx="9759">
                  <c:v>33548</c:v>
                </c:pt>
                <c:pt idx="9760">
                  <c:v>32206</c:v>
                </c:pt>
                <c:pt idx="9761">
                  <c:v>46611</c:v>
                </c:pt>
                <c:pt idx="9762">
                  <c:v>45240</c:v>
                </c:pt>
                <c:pt idx="9763">
                  <c:v>43869</c:v>
                </c:pt>
                <c:pt idx="9764">
                  <c:v>42498</c:v>
                </c:pt>
                <c:pt idx="9765">
                  <c:v>41127</c:v>
                </c:pt>
                <c:pt idx="9766">
                  <c:v>39756</c:v>
                </c:pt>
                <c:pt idx="9767">
                  <c:v>38386</c:v>
                </c:pt>
                <c:pt idx="9768">
                  <c:v>37015</c:v>
                </c:pt>
                <c:pt idx="9769">
                  <c:v>35644</c:v>
                </c:pt>
                <c:pt idx="9770">
                  <c:v>34273</c:v>
                </c:pt>
                <c:pt idx="9771">
                  <c:v>32902</c:v>
                </c:pt>
                <c:pt idx="9772">
                  <c:v>45416</c:v>
                </c:pt>
                <c:pt idx="9773">
                  <c:v>44081</c:v>
                </c:pt>
                <c:pt idx="9774">
                  <c:v>42745</c:v>
                </c:pt>
                <c:pt idx="9775">
                  <c:v>41409</c:v>
                </c:pt>
                <c:pt idx="9776">
                  <c:v>40073</c:v>
                </c:pt>
                <c:pt idx="9777">
                  <c:v>38737</c:v>
                </c:pt>
                <c:pt idx="9778">
                  <c:v>37402</c:v>
                </c:pt>
                <c:pt idx="9779">
                  <c:v>36066</c:v>
                </c:pt>
                <c:pt idx="9780">
                  <c:v>34730</c:v>
                </c:pt>
                <c:pt idx="9781">
                  <c:v>33394</c:v>
                </c:pt>
                <c:pt idx="9782">
                  <c:v>32059</c:v>
                </c:pt>
                <c:pt idx="9783">
                  <c:v>44122</c:v>
                </c:pt>
                <c:pt idx="9784">
                  <c:v>42824</c:v>
                </c:pt>
                <c:pt idx="9785">
                  <c:v>41526</c:v>
                </c:pt>
                <c:pt idx="9786">
                  <c:v>40229</c:v>
                </c:pt>
                <c:pt idx="9787">
                  <c:v>38931</c:v>
                </c:pt>
                <c:pt idx="9788">
                  <c:v>37633</c:v>
                </c:pt>
                <c:pt idx="9789">
                  <c:v>36336</c:v>
                </c:pt>
                <c:pt idx="9790">
                  <c:v>35038</c:v>
                </c:pt>
                <c:pt idx="9791">
                  <c:v>33740</c:v>
                </c:pt>
                <c:pt idx="9792">
                  <c:v>32443</c:v>
                </c:pt>
                <c:pt idx="9793">
                  <c:v>31145</c:v>
                </c:pt>
                <c:pt idx="9794">
                  <c:v>40893</c:v>
                </c:pt>
                <c:pt idx="9795">
                  <c:v>39690</c:v>
                </c:pt>
                <c:pt idx="9796">
                  <c:v>38488</c:v>
                </c:pt>
                <c:pt idx="9797">
                  <c:v>37285</c:v>
                </c:pt>
                <c:pt idx="9798">
                  <c:v>36082</c:v>
                </c:pt>
                <c:pt idx="9799">
                  <c:v>34879</c:v>
                </c:pt>
                <c:pt idx="9800">
                  <c:v>33677</c:v>
                </c:pt>
                <c:pt idx="9801">
                  <c:v>32474</c:v>
                </c:pt>
                <c:pt idx="9802">
                  <c:v>31271</c:v>
                </c:pt>
                <c:pt idx="9803">
                  <c:v>30068</c:v>
                </c:pt>
                <c:pt idx="9804">
                  <c:v>28866</c:v>
                </c:pt>
                <c:pt idx="9805">
                  <c:v>44322</c:v>
                </c:pt>
                <c:pt idx="9806">
                  <c:v>42979</c:v>
                </c:pt>
                <c:pt idx="9807">
                  <c:v>41636</c:v>
                </c:pt>
                <c:pt idx="9808">
                  <c:v>40293</c:v>
                </c:pt>
                <c:pt idx="9809">
                  <c:v>38950</c:v>
                </c:pt>
                <c:pt idx="9810">
                  <c:v>37607</c:v>
                </c:pt>
                <c:pt idx="9811">
                  <c:v>36264</c:v>
                </c:pt>
                <c:pt idx="9812">
                  <c:v>34921</c:v>
                </c:pt>
                <c:pt idx="9813">
                  <c:v>33577</c:v>
                </c:pt>
                <c:pt idx="9814">
                  <c:v>32234</c:v>
                </c:pt>
                <c:pt idx="9815">
                  <c:v>30891</c:v>
                </c:pt>
                <c:pt idx="9816">
                  <c:v>29548</c:v>
                </c:pt>
                <c:pt idx="9817">
                  <c:v>28205</c:v>
                </c:pt>
                <c:pt idx="9818">
                  <c:v>25519</c:v>
                </c:pt>
                <c:pt idx="9819">
                  <c:v>22833</c:v>
                </c:pt>
                <c:pt idx="9820">
                  <c:v>45366</c:v>
                </c:pt>
                <c:pt idx="9821">
                  <c:v>43991</c:v>
                </c:pt>
                <c:pt idx="9822">
                  <c:v>42616</c:v>
                </c:pt>
                <c:pt idx="9823">
                  <c:v>41242</c:v>
                </c:pt>
                <c:pt idx="9824">
                  <c:v>39867</c:v>
                </c:pt>
                <c:pt idx="9825">
                  <c:v>38492</c:v>
                </c:pt>
                <c:pt idx="9826">
                  <c:v>37117</c:v>
                </c:pt>
                <c:pt idx="9827">
                  <c:v>35743</c:v>
                </c:pt>
                <c:pt idx="9828">
                  <c:v>34368</c:v>
                </c:pt>
                <c:pt idx="9829">
                  <c:v>32993</c:v>
                </c:pt>
                <c:pt idx="9830">
                  <c:v>31618</c:v>
                </c:pt>
                <c:pt idx="9831">
                  <c:v>30244</c:v>
                </c:pt>
                <c:pt idx="9832">
                  <c:v>28869</c:v>
                </c:pt>
                <c:pt idx="9833">
                  <c:v>26120</c:v>
                </c:pt>
                <c:pt idx="9834">
                  <c:v>23370</c:v>
                </c:pt>
                <c:pt idx="9835">
                  <c:v>44257</c:v>
                </c:pt>
                <c:pt idx="9836">
                  <c:v>42916</c:v>
                </c:pt>
                <c:pt idx="9837">
                  <c:v>41574</c:v>
                </c:pt>
                <c:pt idx="9838">
                  <c:v>40233</c:v>
                </c:pt>
                <c:pt idx="9839">
                  <c:v>38892</c:v>
                </c:pt>
                <c:pt idx="9840">
                  <c:v>37551</c:v>
                </c:pt>
                <c:pt idx="9841">
                  <c:v>36210</c:v>
                </c:pt>
                <c:pt idx="9842">
                  <c:v>34869</c:v>
                </c:pt>
                <c:pt idx="9843">
                  <c:v>33528</c:v>
                </c:pt>
                <c:pt idx="9844">
                  <c:v>32187</c:v>
                </c:pt>
                <c:pt idx="9845">
                  <c:v>30846</c:v>
                </c:pt>
                <c:pt idx="9846">
                  <c:v>29504</c:v>
                </c:pt>
                <c:pt idx="9847">
                  <c:v>28163</c:v>
                </c:pt>
                <c:pt idx="9848">
                  <c:v>25481</c:v>
                </c:pt>
                <c:pt idx="9849">
                  <c:v>22799</c:v>
                </c:pt>
                <c:pt idx="9850">
                  <c:v>43042</c:v>
                </c:pt>
                <c:pt idx="9851">
                  <c:v>41738</c:v>
                </c:pt>
                <c:pt idx="9852">
                  <c:v>40434</c:v>
                </c:pt>
                <c:pt idx="9853">
                  <c:v>39129</c:v>
                </c:pt>
                <c:pt idx="9854">
                  <c:v>37825</c:v>
                </c:pt>
                <c:pt idx="9855">
                  <c:v>36521</c:v>
                </c:pt>
                <c:pt idx="9856">
                  <c:v>35217</c:v>
                </c:pt>
                <c:pt idx="9857">
                  <c:v>33912</c:v>
                </c:pt>
                <c:pt idx="9858">
                  <c:v>32608</c:v>
                </c:pt>
                <c:pt idx="9859">
                  <c:v>31304</c:v>
                </c:pt>
                <c:pt idx="9860">
                  <c:v>29999</c:v>
                </c:pt>
                <c:pt idx="9861">
                  <c:v>28695</c:v>
                </c:pt>
                <c:pt idx="9862">
                  <c:v>27391</c:v>
                </c:pt>
                <c:pt idx="9863">
                  <c:v>24782</c:v>
                </c:pt>
                <c:pt idx="9864">
                  <c:v>22173</c:v>
                </c:pt>
                <c:pt idx="9865">
                  <c:v>39917</c:v>
                </c:pt>
                <c:pt idx="9866">
                  <c:v>38707</c:v>
                </c:pt>
                <c:pt idx="9867">
                  <c:v>37498</c:v>
                </c:pt>
                <c:pt idx="9868">
                  <c:v>36288</c:v>
                </c:pt>
                <c:pt idx="9869">
                  <c:v>35079</c:v>
                </c:pt>
                <c:pt idx="9870">
                  <c:v>33869</c:v>
                </c:pt>
                <c:pt idx="9871">
                  <c:v>32659</c:v>
                </c:pt>
                <c:pt idx="9872">
                  <c:v>31450</c:v>
                </c:pt>
                <c:pt idx="9873">
                  <c:v>30240</c:v>
                </c:pt>
                <c:pt idx="9874">
                  <c:v>29031</c:v>
                </c:pt>
                <c:pt idx="9875">
                  <c:v>27821</c:v>
                </c:pt>
                <c:pt idx="9876">
                  <c:v>26611</c:v>
                </c:pt>
                <c:pt idx="9877">
                  <c:v>25402</c:v>
                </c:pt>
                <c:pt idx="9878">
                  <c:v>22983</c:v>
                </c:pt>
                <c:pt idx="9879">
                  <c:v>20563</c:v>
                </c:pt>
                <c:pt idx="9880">
                  <c:v>45633</c:v>
                </c:pt>
                <c:pt idx="9881">
                  <c:v>44291</c:v>
                </c:pt>
                <c:pt idx="9882">
                  <c:v>42949</c:v>
                </c:pt>
                <c:pt idx="9883">
                  <c:v>41607</c:v>
                </c:pt>
                <c:pt idx="9884">
                  <c:v>40264</c:v>
                </c:pt>
                <c:pt idx="9885">
                  <c:v>38922</c:v>
                </c:pt>
                <c:pt idx="9886">
                  <c:v>37580</c:v>
                </c:pt>
                <c:pt idx="9887">
                  <c:v>36238</c:v>
                </c:pt>
                <c:pt idx="9888">
                  <c:v>34896</c:v>
                </c:pt>
                <c:pt idx="9889">
                  <c:v>33554</c:v>
                </c:pt>
                <c:pt idx="9890">
                  <c:v>32212</c:v>
                </c:pt>
                <c:pt idx="9891">
                  <c:v>46732</c:v>
                </c:pt>
                <c:pt idx="9892">
                  <c:v>45358</c:v>
                </c:pt>
                <c:pt idx="9893">
                  <c:v>43983</c:v>
                </c:pt>
                <c:pt idx="9894">
                  <c:v>42609</c:v>
                </c:pt>
                <c:pt idx="9895">
                  <c:v>41234</c:v>
                </c:pt>
                <c:pt idx="9896">
                  <c:v>39860</c:v>
                </c:pt>
                <c:pt idx="9897">
                  <c:v>38485</c:v>
                </c:pt>
                <c:pt idx="9898">
                  <c:v>37111</c:v>
                </c:pt>
                <c:pt idx="9899">
                  <c:v>35736</c:v>
                </c:pt>
                <c:pt idx="9900">
                  <c:v>34362</c:v>
                </c:pt>
                <c:pt idx="9901">
                  <c:v>32987</c:v>
                </c:pt>
                <c:pt idx="9902">
                  <c:v>45558</c:v>
                </c:pt>
                <c:pt idx="9903">
                  <c:v>44218</c:v>
                </c:pt>
                <c:pt idx="9904">
                  <c:v>42878</c:v>
                </c:pt>
                <c:pt idx="9905">
                  <c:v>41538</c:v>
                </c:pt>
                <c:pt idx="9906">
                  <c:v>40198</c:v>
                </c:pt>
                <c:pt idx="9907">
                  <c:v>38858</c:v>
                </c:pt>
                <c:pt idx="9908">
                  <c:v>37518</c:v>
                </c:pt>
                <c:pt idx="9909">
                  <c:v>36178</c:v>
                </c:pt>
                <c:pt idx="9910">
                  <c:v>34838</c:v>
                </c:pt>
                <c:pt idx="9911">
                  <c:v>33498</c:v>
                </c:pt>
                <c:pt idx="9912">
                  <c:v>32158</c:v>
                </c:pt>
                <c:pt idx="9913">
                  <c:v>44209</c:v>
                </c:pt>
                <c:pt idx="9914">
                  <c:v>42909</c:v>
                </c:pt>
                <c:pt idx="9915">
                  <c:v>41609</c:v>
                </c:pt>
                <c:pt idx="9916">
                  <c:v>40309</c:v>
                </c:pt>
                <c:pt idx="9917">
                  <c:v>39008</c:v>
                </c:pt>
                <c:pt idx="9918">
                  <c:v>37708</c:v>
                </c:pt>
                <c:pt idx="9919">
                  <c:v>36408</c:v>
                </c:pt>
                <c:pt idx="9920">
                  <c:v>35107</c:v>
                </c:pt>
                <c:pt idx="9921">
                  <c:v>33807</c:v>
                </c:pt>
                <c:pt idx="9922">
                  <c:v>32507</c:v>
                </c:pt>
                <c:pt idx="9923">
                  <c:v>31207</c:v>
                </c:pt>
                <c:pt idx="9924">
                  <c:v>40820</c:v>
                </c:pt>
                <c:pt idx="9925">
                  <c:v>39619</c:v>
                </c:pt>
                <c:pt idx="9926">
                  <c:v>38419</c:v>
                </c:pt>
                <c:pt idx="9927">
                  <c:v>37218</c:v>
                </c:pt>
                <c:pt idx="9928">
                  <c:v>36018</c:v>
                </c:pt>
                <c:pt idx="9929">
                  <c:v>34817</c:v>
                </c:pt>
                <c:pt idx="9930">
                  <c:v>33616</c:v>
                </c:pt>
                <c:pt idx="9931">
                  <c:v>32416</c:v>
                </c:pt>
                <c:pt idx="9932">
                  <c:v>31215</c:v>
                </c:pt>
                <c:pt idx="9933">
                  <c:v>30015</c:v>
                </c:pt>
                <c:pt idx="9934">
                  <c:v>28814</c:v>
                </c:pt>
                <c:pt idx="9935">
                  <c:v>42854</c:v>
                </c:pt>
                <c:pt idx="9936">
                  <c:v>41515</c:v>
                </c:pt>
                <c:pt idx="9937">
                  <c:v>40176</c:v>
                </c:pt>
                <c:pt idx="9938">
                  <c:v>38837</c:v>
                </c:pt>
                <c:pt idx="9939">
                  <c:v>37497</c:v>
                </c:pt>
                <c:pt idx="9940">
                  <c:v>36158</c:v>
                </c:pt>
                <c:pt idx="9941">
                  <c:v>34819</c:v>
                </c:pt>
                <c:pt idx="9942">
                  <c:v>33480</c:v>
                </c:pt>
                <c:pt idx="9943">
                  <c:v>32141</c:v>
                </c:pt>
                <c:pt idx="9944">
                  <c:v>30801</c:v>
                </c:pt>
                <c:pt idx="9945">
                  <c:v>29462</c:v>
                </c:pt>
                <c:pt idx="9946">
                  <c:v>28123</c:v>
                </c:pt>
                <c:pt idx="9947">
                  <c:v>25445</c:v>
                </c:pt>
                <c:pt idx="9948">
                  <c:v>24105</c:v>
                </c:pt>
                <c:pt idx="9949">
                  <c:v>22766</c:v>
                </c:pt>
                <c:pt idx="9950">
                  <c:v>18749</c:v>
                </c:pt>
                <c:pt idx="9951">
                  <c:v>44060</c:v>
                </c:pt>
                <c:pt idx="9952">
                  <c:v>42683</c:v>
                </c:pt>
                <c:pt idx="9953">
                  <c:v>41306</c:v>
                </c:pt>
                <c:pt idx="9954">
                  <c:v>39929</c:v>
                </c:pt>
                <c:pt idx="9955">
                  <c:v>38552</c:v>
                </c:pt>
                <c:pt idx="9956">
                  <c:v>37175</c:v>
                </c:pt>
                <c:pt idx="9957">
                  <c:v>35799</c:v>
                </c:pt>
                <c:pt idx="9958">
                  <c:v>34422</c:v>
                </c:pt>
                <c:pt idx="9959">
                  <c:v>33045</c:v>
                </c:pt>
                <c:pt idx="9960">
                  <c:v>31668</c:v>
                </c:pt>
                <c:pt idx="9961">
                  <c:v>30291</c:v>
                </c:pt>
                <c:pt idx="9962">
                  <c:v>28914</c:v>
                </c:pt>
                <c:pt idx="9963">
                  <c:v>26160</c:v>
                </c:pt>
                <c:pt idx="9964">
                  <c:v>24784</c:v>
                </c:pt>
                <c:pt idx="9965">
                  <c:v>23407</c:v>
                </c:pt>
                <c:pt idx="9966">
                  <c:v>19276</c:v>
                </c:pt>
                <c:pt idx="9967">
                  <c:v>43058</c:v>
                </c:pt>
                <c:pt idx="9968">
                  <c:v>41712</c:v>
                </c:pt>
                <c:pt idx="9969">
                  <c:v>40367</c:v>
                </c:pt>
                <c:pt idx="9970">
                  <c:v>39021</c:v>
                </c:pt>
                <c:pt idx="9971">
                  <c:v>37676</c:v>
                </c:pt>
                <c:pt idx="9972">
                  <c:v>36330</c:v>
                </c:pt>
                <c:pt idx="9973">
                  <c:v>34985</c:v>
                </c:pt>
                <c:pt idx="9974">
                  <c:v>33639</c:v>
                </c:pt>
                <c:pt idx="9975">
                  <c:v>32293</c:v>
                </c:pt>
                <c:pt idx="9976">
                  <c:v>30948</c:v>
                </c:pt>
                <c:pt idx="9977">
                  <c:v>29602</c:v>
                </c:pt>
                <c:pt idx="9978">
                  <c:v>28257</c:v>
                </c:pt>
                <c:pt idx="9979">
                  <c:v>25566</c:v>
                </c:pt>
                <c:pt idx="9980">
                  <c:v>24220</c:v>
                </c:pt>
                <c:pt idx="9981">
                  <c:v>22875</c:v>
                </c:pt>
                <c:pt idx="9982">
                  <c:v>18838</c:v>
                </c:pt>
                <c:pt idx="9983">
                  <c:v>41911</c:v>
                </c:pt>
                <c:pt idx="9984">
                  <c:v>40602</c:v>
                </c:pt>
                <c:pt idx="9985">
                  <c:v>39292</c:v>
                </c:pt>
                <c:pt idx="9986">
                  <c:v>37982</c:v>
                </c:pt>
                <c:pt idx="9987">
                  <c:v>36672</c:v>
                </c:pt>
                <c:pt idx="9988">
                  <c:v>35363</c:v>
                </c:pt>
                <c:pt idx="9989">
                  <c:v>34053</c:v>
                </c:pt>
                <c:pt idx="9990">
                  <c:v>32743</c:v>
                </c:pt>
                <c:pt idx="9991">
                  <c:v>31434</c:v>
                </c:pt>
                <c:pt idx="9992">
                  <c:v>30124</c:v>
                </c:pt>
                <c:pt idx="9993">
                  <c:v>28814</c:v>
                </c:pt>
                <c:pt idx="9994">
                  <c:v>27504</c:v>
                </c:pt>
                <c:pt idx="9995">
                  <c:v>24885</c:v>
                </c:pt>
                <c:pt idx="9996">
                  <c:v>23575</c:v>
                </c:pt>
                <c:pt idx="9997">
                  <c:v>22265</c:v>
                </c:pt>
                <c:pt idx="9998">
                  <c:v>18336</c:v>
                </c:pt>
                <c:pt idx="9999">
                  <c:v>38804</c:v>
                </c:pt>
                <c:pt idx="10000">
                  <c:v>37592</c:v>
                </c:pt>
                <c:pt idx="10001">
                  <c:v>36379</c:v>
                </c:pt>
                <c:pt idx="10002">
                  <c:v>35166</c:v>
                </c:pt>
                <c:pt idx="10003">
                  <c:v>33954</c:v>
                </c:pt>
                <c:pt idx="10004">
                  <c:v>32741</c:v>
                </c:pt>
                <c:pt idx="10005">
                  <c:v>31529</c:v>
                </c:pt>
                <c:pt idx="10006">
                  <c:v>30316</c:v>
                </c:pt>
                <c:pt idx="10007">
                  <c:v>29103</c:v>
                </c:pt>
                <c:pt idx="10008">
                  <c:v>27891</c:v>
                </c:pt>
                <c:pt idx="10009">
                  <c:v>26678</c:v>
                </c:pt>
                <c:pt idx="10010">
                  <c:v>25465</c:v>
                </c:pt>
                <c:pt idx="10011">
                  <c:v>23040</c:v>
                </c:pt>
                <c:pt idx="10012">
                  <c:v>21827</c:v>
                </c:pt>
                <c:pt idx="10013">
                  <c:v>20615</c:v>
                </c:pt>
                <c:pt idx="10014">
                  <c:v>16977</c:v>
                </c:pt>
                <c:pt idx="10015">
                  <c:v>44875</c:v>
                </c:pt>
                <c:pt idx="10016">
                  <c:v>43555</c:v>
                </c:pt>
                <c:pt idx="10017">
                  <c:v>42236</c:v>
                </c:pt>
                <c:pt idx="10018">
                  <c:v>40916</c:v>
                </c:pt>
                <c:pt idx="10019">
                  <c:v>39596</c:v>
                </c:pt>
                <c:pt idx="10020">
                  <c:v>45813</c:v>
                </c:pt>
                <c:pt idx="10021">
                  <c:v>44466</c:v>
                </c:pt>
                <c:pt idx="10022">
                  <c:v>43119</c:v>
                </c:pt>
                <c:pt idx="10023">
                  <c:v>41771</c:v>
                </c:pt>
                <c:pt idx="10024">
                  <c:v>40424</c:v>
                </c:pt>
                <c:pt idx="10025">
                  <c:v>44930</c:v>
                </c:pt>
                <c:pt idx="10026">
                  <c:v>43608</c:v>
                </c:pt>
                <c:pt idx="10027">
                  <c:v>42287</c:v>
                </c:pt>
                <c:pt idx="10028">
                  <c:v>40965</c:v>
                </c:pt>
                <c:pt idx="10029">
                  <c:v>39644</c:v>
                </c:pt>
                <c:pt idx="10030">
                  <c:v>43972</c:v>
                </c:pt>
                <c:pt idx="10031">
                  <c:v>42679</c:v>
                </c:pt>
                <c:pt idx="10032">
                  <c:v>41386</c:v>
                </c:pt>
                <c:pt idx="10033">
                  <c:v>40092</c:v>
                </c:pt>
                <c:pt idx="10034">
                  <c:v>38799</c:v>
                </c:pt>
                <c:pt idx="10035">
                  <c:v>41260</c:v>
                </c:pt>
                <c:pt idx="10036">
                  <c:v>40047</c:v>
                </c:pt>
                <c:pt idx="10037">
                  <c:v>38833</c:v>
                </c:pt>
                <c:pt idx="10038">
                  <c:v>37620</c:v>
                </c:pt>
                <c:pt idx="10039">
                  <c:v>36406</c:v>
                </c:pt>
                <c:pt idx="10040">
                  <c:v>43946</c:v>
                </c:pt>
                <c:pt idx="10041">
                  <c:v>42614</c:v>
                </c:pt>
                <c:pt idx="10042">
                  <c:v>41282</c:v>
                </c:pt>
                <c:pt idx="10043">
                  <c:v>39951</c:v>
                </c:pt>
                <c:pt idx="10044">
                  <c:v>38619</c:v>
                </c:pt>
                <c:pt idx="10045">
                  <c:v>37287</c:v>
                </c:pt>
                <c:pt idx="10046">
                  <c:v>35956</c:v>
                </c:pt>
                <c:pt idx="10047">
                  <c:v>34624</c:v>
                </c:pt>
                <c:pt idx="10048">
                  <c:v>33292</c:v>
                </c:pt>
                <c:pt idx="10049">
                  <c:v>31961</c:v>
                </c:pt>
                <c:pt idx="10050">
                  <c:v>44802</c:v>
                </c:pt>
                <c:pt idx="10051">
                  <c:v>43444</c:v>
                </c:pt>
                <c:pt idx="10052">
                  <c:v>42086</c:v>
                </c:pt>
                <c:pt idx="10053">
                  <c:v>40729</c:v>
                </c:pt>
                <c:pt idx="10054">
                  <c:v>39371</c:v>
                </c:pt>
                <c:pt idx="10055">
                  <c:v>38013</c:v>
                </c:pt>
                <c:pt idx="10056">
                  <c:v>36656</c:v>
                </c:pt>
                <c:pt idx="10057">
                  <c:v>35298</c:v>
                </c:pt>
                <c:pt idx="10058">
                  <c:v>33941</c:v>
                </c:pt>
                <c:pt idx="10059">
                  <c:v>32583</c:v>
                </c:pt>
                <c:pt idx="10060">
                  <c:v>43804</c:v>
                </c:pt>
                <c:pt idx="10061">
                  <c:v>42476</c:v>
                </c:pt>
                <c:pt idx="10062">
                  <c:v>41149</c:v>
                </c:pt>
                <c:pt idx="10063">
                  <c:v>39822</c:v>
                </c:pt>
                <c:pt idx="10064">
                  <c:v>38494</c:v>
                </c:pt>
                <c:pt idx="10065">
                  <c:v>37167</c:v>
                </c:pt>
                <c:pt idx="10066">
                  <c:v>35840</c:v>
                </c:pt>
                <c:pt idx="10067">
                  <c:v>34512</c:v>
                </c:pt>
                <c:pt idx="10068">
                  <c:v>33185</c:v>
                </c:pt>
                <c:pt idx="10069">
                  <c:v>31857</c:v>
                </c:pt>
                <c:pt idx="10070">
                  <c:v>42803</c:v>
                </c:pt>
                <c:pt idx="10071">
                  <c:v>41506</c:v>
                </c:pt>
                <c:pt idx="10072">
                  <c:v>40209</c:v>
                </c:pt>
                <c:pt idx="10073">
                  <c:v>38912</c:v>
                </c:pt>
                <c:pt idx="10074">
                  <c:v>37615</c:v>
                </c:pt>
                <c:pt idx="10075">
                  <c:v>36318</c:v>
                </c:pt>
                <c:pt idx="10076">
                  <c:v>35021</c:v>
                </c:pt>
                <c:pt idx="10077">
                  <c:v>33724</c:v>
                </c:pt>
                <c:pt idx="10078">
                  <c:v>32426</c:v>
                </c:pt>
                <c:pt idx="10079">
                  <c:v>31129</c:v>
                </c:pt>
                <c:pt idx="10080">
                  <c:v>40059</c:v>
                </c:pt>
                <c:pt idx="10081">
                  <c:v>38845</c:v>
                </c:pt>
                <c:pt idx="10082">
                  <c:v>37631</c:v>
                </c:pt>
                <c:pt idx="10083">
                  <c:v>36417</c:v>
                </c:pt>
                <c:pt idx="10084">
                  <c:v>35203</c:v>
                </c:pt>
                <c:pt idx="10085">
                  <c:v>33989</c:v>
                </c:pt>
                <c:pt idx="10086">
                  <c:v>32775</c:v>
                </c:pt>
                <c:pt idx="10087">
                  <c:v>31561</c:v>
                </c:pt>
                <c:pt idx="10088">
                  <c:v>30348</c:v>
                </c:pt>
                <c:pt idx="10089">
                  <c:v>29134</c:v>
                </c:pt>
                <c:pt idx="10090">
                  <c:v>45394</c:v>
                </c:pt>
                <c:pt idx="10091">
                  <c:v>44059</c:v>
                </c:pt>
                <c:pt idx="10092">
                  <c:v>42723</c:v>
                </c:pt>
                <c:pt idx="10093">
                  <c:v>41388</c:v>
                </c:pt>
                <c:pt idx="10094">
                  <c:v>40053</c:v>
                </c:pt>
                <c:pt idx="10095">
                  <c:v>38718</c:v>
                </c:pt>
                <c:pt idx="10096">
                  <c:v>37383</c:v>
                </c:pt>
                <c:pt idx="10097">
                  <c:v>36048</c:v>
                </c:pt>
                <c:pt idx="10098">
                  <c:v>34713</c:v>
                </c:pt>
                <c:pt idx="10099">
                  <c:v>33378</c:v>
                </c:pt>
                <c:pt idx="10100">
                  <c:v>32043</c:v>
                </c:pt>
                <c:pt idx="10101">
                  <c:v>46309</c:v>
                </c:pt>
                <c:pt idx="10102">
                  <c:v>44947</c:v>
                </c:pt>
                <c:pt idx="10103">
                  <c:v>43585</c:v>
                </c:pt>
                <c:pt idx="10104">
                  <c:v>42223</c:v>
                </c:pt>
                <c:pt idx="10105">
                  <c:v>40861</c:v>
                </c:pt>
                <c:pt idx="10106">
                  <c:v>39499</c:v>
                </c:pt>
                <c:pt idx="10107">
                  <c:v>38137</c:v>
                </c:pt>
                <c:pt idx="10108">
                  <c:v>36775</c:v>
                </c:pt>
                <c:pt idx="10109">
                  <c:v>35413</c:v>
                </c:pt>
                <c:pt idx="10110">
                  <c:v>34051</c:v>
                </c:pt>
                <c:pt idx="10111">
                  <c:v>32689</c:v>
                </c:pt>
                <c:pt idx="10112">
                  <c:v>45207</c:v>
                </c:pt>
                <c:pt idx="10113">
                  <c:v>43877</c:v>
                </c:pt>
                <c:pt idx="10114">
                  <c:v>42547</c:v>
                </c:pt>
                <c:pt idx="10115">
                  <c:v>41218</c:v>
                </c:pt>
                <c:pt idx="10116">
                  <c:v>39888</c:v>
                </c:pt>
                <c:pt idx="10117">
                  <c:v>38559</c:v>
                </c:pt>
                <c:pt idx="10118">
                  <c:v>37229</c:v>
                </c:pt>
                <c:pt idx="10119">
                  <c:v>35899</c:v>
                </c:pt>
                <c:pt idx="10120">
                  <c:v>34570</c:v>
                </c:pt>
                <c:pt idx="10121">
                  <c:v>33240</c:v>
                </c:pt>
                <c:pt idx="10122">
                  <c:v>31911</c:v>
                </c:pt>
                <c:pt idx="10123">
                  <c:v>44058</c:v>
                </c:pt>
                <c:pt idx="10124">
                  <c:v>42762</c:v>
                </c:pt>
                <c:pt idx="10125">
                  <c:v>41467</c:v>
                </c:pt>
                <c:pt idx="10126">
                  <c:v>40171</c:v>
                </c:pt>
                <c:pt idx="10127">
                  <c:v>38875</c:v>
                </c:pt>
                <c:pt idx="10128">
                  <c:v>37579</c:v>
                </c:pt>
                <c:pt idx="10129">
                  <c:v>36283</c:v>
                </c:pt>
                <c:pt idx="10130">
                  <c:v>34987</c:v>
                </c:pt>
                <c:pt idx="10131">
                  <c:v>33692</c:v>
                </c:pt>
                <c:pt idx="10132">
                  <c:v>32396</c:v>
                </c:pt>
                <c:pt idx="10133">
                  <c:v>31100</c:v>
                </c:pt>
                <c:pt idx="10134">
                  <c:v>41066</c:v>
                </c:pt>
                <c:pt idx="10135">
                  <c:v>39858</c:v>
                </c:pt>
                <c:pt idx="10136">
                  <c:v>38650</c:v>
                </c:pt>
                <c:pt idx="10137">
                  <c:v>37443</c:v>
                </c:pt>
                <c:pt idx="10138">
                  <c:v>36235</c:v>
                </c:pt>
                <c:pt idx="10139">
                  <c:v>35027</c:v>
                </c:pt>
                <c:pt idx="10140">
                  <c:v>33819</c:v>
                </c:pt>
                <c:pt idx="10141">
                  <c:v>32611</c:v>
                </c:pt>
                <c:pt idx="10142">
                  <c:v>31403</c:v>
                </c:pt>
                <c:pt idx="10143">
                  <c:v>30196</c:v>
                </c:pt>
                <c:pt idx="10144">
                  <c:v>28988</c:v>
                </c:pt>
                <c:pt idx="10145">
                  <c:v>43050</c:v>
                </c:pt>
                <c:pt idx="10146">
                  <c:v>41746</c:v>
                </c:pt>
                <c:pt idx="10147">
                  <c:v>40441</c:v>
                </c:pt>
                <c:pt idx="10148">
                  <c:v>44081</c:v>
                </c:pt>
                <c:pt idx="10149">
                  <c:v>42745</c:v>
                </c:pt>
                <c:pt idx="10150">
                  <c:v>41410</c:v>
                </c:pt>
                <c:pt idx="10151">
                  <c:v>43483</c:v>
                </c:pt>
                <c:pt idx="10152">
                  <c:v>42165</c:v>
                </c:pt>
                <c:pt idx="10153">
                  <c:v>40847</c:v>
                </c:pt>
                <c:pt idx="10154">
                  <c:v>42812</c:v>
                </c:pt>
                <c:pt idx="10155">
                  <c:v>41514</c:v>
                </c:pt>
                <c:pt idx="10156">
                  <c:v>40217</c:v>
                </c:pt>
                <c:pt idx="10157">
                  <c:v>40481</c:v>
                </c:pt>
                <c:pt idx="10158">
                  <c:v>39255</c:v>
                </c:pt>
                <c:pt idx="10159">
                  <c:v>38028</c:v>
                </c:pt>
                <c:pt idx="10160">
                  <c:v>44166</c:v>
                </c:pt>
                <c:pt idx="10161">
                  <c:v>42867</c:v>
                </c:pt>
                <c:pt idx="10162">
                  <c:v>41568</c:v>
                </c:pt>
                <c:pt idx="10163">
                  <c:v>40269</c:v>
                </c:pt>
                <c:pt idx="10164">
                  <c:v>45204</c:v>
                </c:pt>
                <c:pt idx="10165">
                  <c:v>43875</c:v>
                </c:pt>
                <c:pt idx="10166">
                  <c:v>42545</c:v>
                </c:pt>
                <c:pt idx="10167">
                  <c:v>41216</c:v>
                </c:pt>
                <c:pt idx="10168">
                  <c:v>44709</c:v>
                </c:pt>
                <c:pt idx="10169">
                  <c:v>43394</c:v>
                </c:pt>
                <c:pt idx="10170">
                  <c:v>42079</c:v>
                </c:pt>
                <c:pt idx="10171">
                  <c:v>40764</c:v>
                </c:pt>
                <c:pt idx="10172">
                  <c:v>44172</c:v>
                </c:pt>
                <c:pt idx="10173">
                  <c:v>42873</c:v>
                </c:pt>
                <c:pt idx="10174">
                  <c:v>41574</c:v>
                </c:pt>
                <c:pt idx="10175">
                  <c:v>40275</c:v>
                </c:pt>
                <c:pt idx="10176">
                  <c:v>41993</c:v>
                </c:pt>
                <c:pt idx="10177">
                  <c:v>40758</c:v>
                </c:pt>
                <c:pt idx="10178">
                  <c:v>39523</c:v>
                </c:pt>
                <c:pt idx="10179">
                  <c:v>38288</c:v>
                </c:pt>
                <c:pt idx="10180">
                  <c:v>43915</c:v>
                </c:pt>
                <c:pt idx="10181">
                  <c:v>42624</c:v>
                </c:pt>
                <c:pt idx="10182">
                  <c:v>41332</c:v>
                </c:pt>
                <c:pt idx="10183">
                  <c:v>40040</c:v>
                </c:pt>
                <c:pt idx="10184">
                  <c:v>38749</c:v>
                </c:pt>
                <c:pt idx="10185">
                  <c:v>44956</c:v>
                </c:pt>
                <c:pt idx="10186">
                  <c:v>43634</c:v>
                </c:pt>
                <c:pt idx="10187">
                  <c:v>42311</c:v>
                </c:pt>
                <c:pt idx="10188">
                  <c:v>40989</c:v>
                </c:pt>
                <c:pt idx="10189">
                  <c:v>39667</c:v>
                </c:pt>
                <c:pt idx="10190">
                  <c:v>44613</c:v>
                </c:pt>
                <c:pt idx="10191">
                  <c:v>43301</c:v>
                </c:pt>
                <c:pt idx="10192">
                  <c:v>41989</c:v>
                </c:pt>
                <c:pt idx="10193">
                  <c:v>40676</c:v>
                </c:pt>
                <c:pt idx="10194">
                  <c:v>39364</c:v>
                </c:pt>
                <c:pt idx="10195">
                  <c:v>44270</c:v>
                </c:pt>
                <c:pt idx="10196">
                  <c:v>42968</c:v>
                </c:pt>
                <c:pt idx="10197">
                  <c:v>41666</c:v>
                </c:pt>
                <c:pt idx="10198">
                  <c:v>40364</c:v>
                </c:pt>
                <c:pt idx="10199">
                  <c:v>39062</c:v>
                </c:pt>
                <c:pt idx="10200">
                  <c:v>42354</c:v>
                </c:pt>
                <c:pt idx="10201">
                  <c:v>41108</c:v>
                </c:pt>
                <c:pt idx="10202">
                  <c:v>39863</c:v>
                </c:pt>
                <c:pt idx="10203">
                  <c:v>38617</c:v>
                </c:pt>
                <c:pt idx="10204">
                  <c:v>37371</c:v>
                </c:pt>
                <c:pt idx="10205">
                  <c:v>43915</c:v>
                </c:pt>
                <c:pt idx="10206">
                  <c:v>42624</c:v>
                </c:pt>
                <c:pt idx="10207">
                  <c:v>41332</c:v>
                </c:pt>
                <c:pt idx="10208">
                  <c:v>40040</c:v>
                </c:pt>
                <c:pt idx="10209">
                  <c:v>38749</c:v>
                </c:pt>
                <c:pt idx="10210">
                  <c:v>44956</c:v>
                </c:pt>
                <c:pt idx="10211">
                  <c:v>43634</c:v>
                </c:pt>
                <c:pt idx="10212">
                  <c:v>42311</c:v>
                </c:pt>
                <c:pt idx="10213">
                  <c:v>40989</c:v>
                </c:pt>
                <c:pt idx="10214">
                  <c:v>39667</c:v>
                </c:pt>
                <c:pt idx="10215">
                  <c:v>44613</c:v>
                </c:pt>
                <c:pt idx="10216">
                  <c:v>43301</c:v>
                </c:pt>
                <c:pt idx="10217">
                  <c:v>41989</c:v>
                </c:pt>
                <c:pt idx="10218">
                  <c:v>40676</c:v>
                </c:pt>
                <c:pt idx="10219">
                  <c:v>39364</c:v>
                </c:pt>
                <c:pt idx="10220">
                  <c:v>44270</c:v>
                </c:pt>
                <c:pt idx="10221">
                  <c:v>42968</c:v>
                </c:pt>
                <c:pt idx="10222">
                  <c:v>41666</c:v>
                </c:pt>
                <c:pt idx="10223">
                  <c:v>40364</c:v>
                </c:pt>
                <c:pt idx="10224">
                  <c:v>39062</c:v>
                </c:pt>
                <c:pt idx="10225">
                  <c:v>42354</c:v>
                </c:pt>
                <c:pt idx="10226">
                  <c:v>41108</c:v>
                </c:pt>
                <c:pt idx="10227">
                  <c:v>39863</c:v>
                </c:pt>
                <c:pt idx="10228">
                  <c:v>38617</c:v>
                </c:pt>
                <c:pt idx="10229">
                  <c:v>37371</c:v>
                </c:pt>
                <c:pt idx="10230">
                  <c:v>44370</c:v>
                </c:pt>
                <c:pt idx="10231">
                  <c:v>43065</c:v>
                </c:pt>
                <c:pt idx="10232">
                  <c:v>41760</c:v>
                </c:pt>
                <c:pt idx="10233">
                  <c:v>40455</c:v>
                </c:pt>
                <c:pt idx="10234">
                  <c:v>39150</c:v>
                </c:pt>
                <c:pt idx="10235">
                  <c:v>45362</c:v>
                </c:pt>
                <c:pt idx="10236">
                  <c:v>44028</c:v>
                </c:pt>
                <c:pt idx="10237">
                  <c:v>42694</c:v>
                </c:pt>
                <c:pt idx="10238">
                  <c:v>41360</c:v>
                </c:pt>
                <c:pt idx="10239">
                  <c:v>40025</c:v>
                </c:pt>
                <c:pt idx="10240">
                  <c:v>44786</c:v>
                </c:pt>
                <c:pt idx="10241">
                  <c:v>43468</c:v>
                </c:pt>
                <c:pt idx="10242">
                  <c:v>42151</c:v>
                </c:pt>
                <c:pt idx="10243">
                  <c:v>40834</c:v>
                </c:pt>
                <c:pt idx="10244">
                  <c:v>39517</c:v>
                </c:pt>
                <c:pt idx="10245">
                  <c:v>44169</c:v>
                </c:pt>
                <c:pt idx="10246">
                  <c:v>42870</c:v>
                </c:pt>
                <c:pt idx="10247">
                  <c:v>41571</c:v>
                </c:pt>
                <c:pt idx="10248">
                  <c:v>40272</c:v>
                </c:pt>
                <c:pt idx="10249">
                  <c:v>38973</c:v>
                </c:pt>
                <c:pt idx="10250">
                  <c:v>41897</c:v>
                </c:pt>
                <c:pt idx="10251">
                  <c:v>40665</c:v>
                </c:pt>
                <c:pt idx="10252">
                  <c:v>39433</c:v>
                </c:pt>
                <c:pt idx="10253">
                  <c:v>38201</c:v>
                </c:pt>
                <c:pt idx="10254">
                  <c:v>36968</c:v>
                </c:pt>
                <c:pt idx="10255">
                  <c:v>45350</c:v>
                </c:pt>
                <c:pt idx="10256">
                  <c:v>44016</c:v>
                </c:pt>
                <c:pt idx="10257">
                  <c:v>42682</c:v>
                </c:pt>
                <c:pt idx="10258">
                  <c:v>41348</c:v>
                </c:pt>
                <c:pt idx="10259">
                  <c:v>40014</c:v>
                </c:pt>
                <c:pt idx="10260">
                  <c:v>38681</c:v>
                </c:pt>
                <c:pt idx="10261">
                  <c:v>46347</c:v>
                </c:pt>
                <c:pt idx="10262">
                  <c:v>44984</c:v>
                </c:pt>
                <c:pt idx="10263">
                  <c:v>43621</c:v>
                </c:pt>
                <c:pt idx="10264">
                  <c:v>42258</c:v>
                </c:pt>
                <c:pt idx="10265">
                  <c:v>40894</c:v>
                </c:pt>
                <c:pt idx="10266">
                  <c:v>39531</c:v>
                </c:pt>
                <c:pt idx="10267">
                  <c:v>45266</c:v>
                </c:pt>
                <c:pt idx="10268">
                  <c:v>43935</c:v>
                </c:pt>
                <c:pt idx="10269">
                  <c:v>42604</c:v>
                </c:pt>
                <c:pt idx="10270">
                  <c:v>41272</c:v>
                </c:pt>
                <c:pt idx="10271">
                  <c:v>39941</c:v>
                </c:pt>
                <c:pt idx="10272">
                  <c:v>38610</c:v>
                </c:pt>
                <c:pt idx="10273">
                  <c:v>44045</c:v>
                </c:pt>
                <c:pt idx="10274">
                  <c:v>42750</c:v>
                </c:pt>
                <c:pt idx="10275">
                  <c:v>41454</c:v>
                </c:pt>
                <c:pt idx="10276">
                  <c:v>40159</c:v>
                </c:pt>
                <c:pt idx="10277">
                  <c:v>38864</c:v>
                </c:pt>
                <c:pt idx="10278">
                  <c:v>37568</c:v>
                </c:pt>
                <c:pt idx="10279">
                  <c:v>40893</c:v>
                </c:pt>
                <c:pt idx="10280">
                  <c:v>39691</c:v>
                </c:pt>
                <c:pt idx="10281">
                  <c:v>38488</c:v>
                </c:pt>
                <c:pt idx="10282">
                  <c:v>37285</c:v>
                </c:pt>
                <c:pt idx="10283">
                  <c:v>36082</c:v>
                </c:pt>
                <c:pt idx="10284">
                  <c:v>34880</c:v>
                </c:pt>
                <c:pt idx="10285">
                  <c:v>45809</c:v>
                </c:pt>
                <c:pt idx="10286">
                  <c:v>45722</c:v>
                </c:pt>
                <c:pt idx="10287">
                  <c:v>45460</c:v>
                </c:pt>
                <c:pt idx="10288">
                  <c:v>45285</c:v>
                </c:pt>
                <c:pt idx="10289">
                  <c:v>45198</c:v>
                </c:pt>
                <c:pt idx="10290">
                  <c:v>45111</c:v>
                </c:pt>
                <c:pt idx="10291">
                  <c:v>44593</c:v>
                </c:pt>
                <c:pt idx="10292">
                  <c:v>44506</c:v>
                </c:pt>
                <c:pt idx="10293">
                  <c:v>44418</c:v>
                </c:pt>
                <c:pt idx="10294">
                  <c:v>44331</c:v>
                </c:pt>
                <c:pt idx="10295">
                  <c:v>44244</c:v>
                </c:pt>
                <c:pt idx="10296">
                  <c:v>44156</c:v>
                </c:pt>
                <c:pt idx="10297">
                  <c:v>44069</c:v>
                </c:pt>
                <c:pt idx="10298">
                  <c:v>43982</c:v>
                </c:pt>
                <c:pt idx="10299">
                  <c:v>43894</c:v>
                </c:pt>
                <c:pt idx="10300">
                  <c:v>43807</c:v>
                </c:pt>
                <c:pt idx="10301">
                  <c:v>43720</c:v>
                </c:pt>
                <c:pt idx="10302">
                  <c:v>43377</c:v>
                </c:pt>
                <c:pt idx="10303">
                  <c:v>43289</c:v>
                </c:pt>
                <c:pt idx="10304">
                  <c:v>43202</c:v>
                </c:pt>
                <c:pt idx="10305">
                  <c:v>43115</c:v>
                </c:pt>
                <c:pt idx="10306">
                  <c:v>43027</c:v>
                </c:pt>
                <c:pt idx="10307">
                  <c:v>42940</c:v>
                </c:pt>
                <c:pt idx="10308">
                  <c:v>42853</c:v>
                </c:pt>
                <c:pt idx="10309">
                  <c:v>42765</c:v>
                </c:pt>
                <c:pt idx="10310">
                  <c:v>42678</c:v>
                </c:pt>
                <c:pt idx="10311">
                  <c:v>42591</c:v>
                </c:pt>
                <c:pt idx="10312">
                  <c:v>42503</c:v>
                </c:pt>
                <c:pt idx="10313">
                  <c:v>42416</c:v>
                </c:pt>
                <c:pt idx="10314">
                  <c:v>42329</c:v>
                </c:pt>
                <c:pt idx="10315">
                  <c:v>42073</c:v>
                </c:pt>
                <c:pt idx="10316">
                  <c:v>41986</c:v>
                </c:pt>
                <c:pt idx="10317">
                  <c:v>41898</c:v>
                </c:pt>
                <c:pt idx="10318">
                  <c:v>41811</c:v>
                </c:pt>
                <c:pt idx="10319">
                  <c:v>41724</c:v>
                </c:pt>
                <c:pt idx="10320">
                  <c:v>41636</c:v>
                </c:pt>
                <c:pt idx="10321">
                  <c:v>41549</c:v>
                </c:pt>
                <c:pt idx="10322">
                  <c:v>41462</c:v>
                </c:pt>
                <c:pt idx="10323">
                  <c:v>41374</c:v>
                </c:pt>
                <c:pt idx="10324">
                  <c:v>41287</c:v>
                </c:pt>
                <c:pt idx="10325">
                  <c:v>41200</c:v>
                </c:pt>
                <c:pt idx="10326">
                  <c:v>41112</c:v>
                </c:pt>
                <c:pt idx="10327">
                  <c:v>41025</c:v>
                </c:pt>
                <c:pt idx="10328">
                  <c:v>40938</c:v>
                </c:pt>
                <c:pt idx="10329">
                  <c:v>40682</c:v>
                </c:pt>
                <c:pt idx="10330">
                  <c:v>40595</c:v>
                </c:pt>
                <c:pt idx="10331">
                  <c:v>39721</c:v>
                </c:pt>
                <c:pt idx="10332">
                  <c:v>39634</c:v>
                </c:pt>
                <c:pt idx="10333">
                  <c:v>47102</c:v>
                </c:pt>
                <c:pt idx="10334">
                  <c:v>47004</c:v>
                </c:pt>
                <c:pt idx="10335">
                  <c:v>46711</c:v>
                </c:pt>
                <c:pt idx="10336">
                  <c:v>46515</c:v>
                </c:pt>
                <c:pt idx="10337">
                  <c:v>46417</c:v>
                </c:pt>
                <c:pt idx="10338">
                  <c:v>46320</c:v>
                </c:pt>
                <c:pt idx="10339">
                  <c:v>45863</c:v>
                </c:pt>
                <c:pt idx="10340">
                  <c:v>45765</c:v>
                </c:pt>
                <c:pt idx="10341">
                  <c:v>45668</c:v>
                </c:pt>
                <c:pt idx="10342">
                  <c:v>45570</c:v>
                </c:pt>
                <c:pt idx="10343">
                  <c:v>45472</c:v>
                </c:pt>
                <c:pt idx="10344">
                  <c:v>45374</c:v>
                </c:pt>
                <c:pt idx="10345">
                  <c:v>45277</c:v>
                </c:pt>
                <c:pt idx="10346">
                  <c:v>45179</c:v>
                </c:pt>
                <c:pt idx="10347">
                  <c:v>45081</c:v>
                </c:pt>
                <c:pt idx="10348">
                  <c:v>44983</c:v>
                </c:pt>
                <c:pt idx="10349">
                  <c:v>44885</c:v>
                </c:pt>
                <c:pt idx="10350">
                  <c:v>44625</c:v>
                </c:pt>
                <c:pt idx="10351">
                  <c:v>44527</c:v>
                </c:pt>
                <c:pt idx="10352">
                  <c:v>44429</c:v>
                </c:pt>
                <c:pt idx="10353">
                  <c:v>44331</c:v>
                </c:pt>
                <c:pt idx="10354">
                  <c:v>44233</c:v>
                </c:pt>
                <c:pt idx="10355">
                  <c:v>44136</c:v>
                </c:pt>
                <c:pt idx="10356">
                  <c:v>44038</c:v>
                </c:pt>
                <c:pt idx="10357">
                  <c:v>43940</c:v>
                </c:pt>
                <c:pt idx="10358">
                  <c:v>43842</c:v>
                </c:pt>
                <c:pt idx="10359">
                  <c:v>43744</c:v>
                </c:pt>
                <c:pt idx="10360">
                  <c:v>43647</c:v>
                </c:pt>
                <c:pt idx="10361">
                  <c:v>43549</c:v>
                </c:pt>
                <c:pt idx="10362">
                  <c:v>43451</c:v>
                </c:pt>
                <c:pt idx="10363">
                  <c:v>43288</c:v>
                </c:pt>
                <c:pt idx="10364">
                  <c:v>43190</c:v>
                </c:pt>
                <c:pt idx="10365">
                  <c:v>43093</c:v>
                </c:pt>
                <c:pt idx="10366">
                  <c:v>42995</c:v>
                </c:pt>
                <c:pt idx="10367">
                  <c:v>42897</c:v>
                </c:pt>
                <c:pt idx="10368">
                  <c:v>42799</c:v>
                </c:pt>
                <c:pt idx="10369">
                  <c:v>42701</c:v>
                </c:pt>
                <c:pt idx="10370">
                  <c:v>42604</c:v>
                </c:pt>
                <c:pt idx="10371">
                  <c:v>42506</c:v>
                </c:pt>
                <c:pt idx="10372">
                  <c:v>42408</c:v>
                </c:pt>
                <c:pt idx="10373">
                  <c:v>42310</c:v>
                </c:pt>
                <c:pt idx="10374">
                  <c:v>42212</c:v>
                </c:pt>
                <c:pt idx="10375">
                  <c:v>42115</c:v>
                </c:pt>
                <c:pt idx="10376">
                  <c:v>42017</c:v>
                </c:pt>
                <c:pt idx="10377">
                  <c:v>41854</c:v>
                </c:pt>
                <c:pt idx="10378">
                  <c:v>41756</c:v>
                </c:pt>
                <c:pt idx="10379">
                  <c:v>40778</c:v>
                </c:pt>
                <c:pt idx="10380">
                  <c:v>40680</c:v>
                </c:pt>
                <c:pt idx="10381">
                  <c:v>46353</c:v>
                </c:pt>
                <c:pt idx="10382">
                  <c:v>46251</c:v>
                </c:pt>
                <c:pt idx="10383">
                  <c:v>45945</c:v>
                </c:pt>
                <c:pt idx="10384">
                  <c:v>45741</c:v>
                </c:pt>
                <c:pt idx="10385">
                  <c:v>45639</c:v>
                </c:pt>
                <c:pt idx="10386">
                  <c:v>45537</c:v>
                </c:pt>
                <c:pt idx="10387">
                  <c:v>45143</c:v>
                </c:pt>
                <c:pt idx="10388">
                  <c:v>45041</c:v>
                </c:pt>
                <c:pt idx="10389">
                  <c:v>44939</c:v>
                </c:pt>
                <c:pt idx="10390">
                  <c:v>44837</c:v>
                </c:pt>
                <c:pt idx="10391">
                  <c:v>44735</c:v>
                </c:pt>
                <c:pt idx="10392">
                  <c:v>44633</c:v>
                </c:pt>
                <c:pt idx="10393">
                  <c:v>44531</c:v>
                </c:pt>
                <c:pt idx="10394">
                  <c:v>44429</c:v>
                </c:pt>
                <c:pt idx="10395">
                  <c:v>44327</c:v>
                </c:pt>
                <c:pt idx="10396">
                  <c:v>44225</c:v>
                </c:pt>
                <c:pt idx="10397">
                  <c:v>44123</c:v>
                </c:pt>
                <c:pt idx="10398">
                  <c:v>43932</c:v>
                </c:pt>
                <c:pt idx="10399">
                  <c:v>43831</c:v>
                </c:pt>
                <c:pt idx="10400">
                  <c:v>43729</c:v>
                </c:pt>
                <c:pt idx="10401">
                  <c:v>43627</c:v>
                </c:pt>
                <c:pt idx="10402">
                  <c:v>43525</c:v>
                </c:pt>
                <c:pt idx="10403">
                  <c:v>43423</c:v>
                </c:pt>
                <c:pt idx="10404">
                  <c:v>43321</c:v>
                </c:pt>
                <c:pt idx="10405">
                  <c:v>43219</c:v>
                </c:pt>
                <c:pt idx="10406">
                  <c:v>43117</c:v>
                </c:pt>
                <c:pt idx="10407">
                  <c:v>43015</c:v>
                </c:pt>
                <c:pt idx="10408">
                  <c:v>42913</c:v>
                </c:pt>
                <c:pt idx="10409">
                  <c:v>42811</c:v>
                </c:pt>
                <c:pt idx="10410">
                  <c:v>42709</c:v>
                </c:pt>
                <c:pt idx="10411">
                  <c:v>42620</c:v>
                </c:pt>
                <c:pt idx="10412">
                  <c:v>42518</c:v>
                </c:pt>
                <c:pt idx="10413">
                  <c:v>42416</c:v>
                </c:pt>
                <c:pt idx="10414">
                  <c:v>42314</c:v>
                </c:pt>
                <c:pt idx="10415">
                  <c:v>42212</c:v>
                </c:pt>
                <c:pt idx="10416">
                  <c:v>42110</c:v>
                </c:pt>
                <c:pt idx="10417">
                  <c:v>42008</c:v>
                </c:pt>
                <c:pt idx="10418">
                  <c:v>41906</c:v>
                </c:pt>
                <c:pt idx="10419">
                  <c:v>41804</c:v>
                </c:pt>
                <c:pt idx="10420">
                  <c:v>41702</c:v>
                </c:pt>
                <c:pt idx="10421">
                  <c:v>41600</c:v>
                </c:pt>
                <c:pt idx="10422">
                  <c:v>41498</c:v>
                </c:pt>
                <c:pt idx="10423">
                  <c:v>41396</c:v>
                </c:pt>
                <c:pt idx="10424">
                  <c:v>41294</c:v>
                </c:pt>
                <c:pt idx="10425">
                  <c:v>41206</c:v>
                </c:pt>
                <c:pt idx="10426">
                  <c:v>41104</c:v>
                </c:pt>
                <c:pt idx="10427">
                  <c:v>40084</c:v>
                </c:pt>
                <c:pt idx="10428">
                  <c:v>39982</c:v>
                </c:pt>
                <c:pt idx="10429">
                  <c:v>45379</c:v>
                </c:pt>
                <c:pt idx="10430">
                  <c:v>45277</c:v>
                </c:pt>
                <c:pt idx="10431">
                  <c:v>44971</c:v>
                </c:pt>
                <c:pt idx="10432">
                  <c:v>44768</c:v>
                </c:pt>
                <c:pt idx="10433">
                  <c:v>44666</c:v>
                </c:pt>
                <c:pt idx="10434">
                  <c:v>44564</c:v>
                </c:pt>
                <c:pt idx="10435">
                  <c:v>44197</c:v>
                </c:pt>
                <c:pt idx="10436">
                  <c:v>44095</c:v>
                </c:pt>
                <c:pt idx="10437">
                  <c:v>43993</c:v>
                </c:pt>
                <c:pt idx="10438">
                  <c:v>43891</c:v>
                </c:pt>
                <c:pt idx="10439">
                  <c:v>43789</c:v>
                </c:pt>
                <c:pt idx="10440">
                  <c:v>43688</c:v>
                </c:pt>
                <c:pt idx="10441">
                  <c:v>43586</c:v>
                </c:pt>
                <c:pt idx="10442">
                  <c:v>43484</c:v>
                </c:pt>
                <c:pt idx="10443">
                  <c:v>43382</c:v>
                </c:pt>
                <c:pt idx="10444">
                  <c:v>43280</c:v>
                </c:pt>
                <c:pt idx="10445">
                  <c:v>43179</c:v>
                </c:pt>
                <c:pt idx="10446">
                  <c:v>43015</c:v>
                </c:pt>
                <c:pt idx="10447">
                  <c:v>42913</c:v>
                </c:pt>
                <c:pt idx="10448">
                  <c:v>42811</c:v>
                </c:pt>
                <c:pt idx="10449">
                  <c:v>42709</c:v>
                </c:pt>
                <c:pt idx="10450">
                  <c:v>42607</c:v>
                </c:pt>
                <c:pt idx="10451">
                  <c:v>42506</c:v>
                </c:pt>
                <c:pt idx="10452">
                  <c:v>42404</c:v>
                </c:pt>
                <c:pt idx="10453">
                  <c:v>42302</c:v>
                </c:pt>
                <c:pt idx="10454">
                  <c:v>42200</c:v>
                </c:pt>
                <c:pt idx="10455">
                  <c:v>42098</c:v>
                </c:pt>
                <c:pt idx="10456">
                  <c:v>41997</c:v>
                </c:pt>
                <c:pt idx="10457">
                  <c:v>41895</c:v>
                </c:pt>
                <c:pt idx="10458">
                  <c:v>41793</c:v>
                </c:pt>
                <c:pt idx="10459">
                  <c:v>41731</c:v>
                </c:pt>
                <c:pt idx="10460">
                  <c:v>41629</c:v>
                </c:pt>
                <c:pt idx="10461">
                  <c:v>41527</c:v>
                </c:pt>
                <c:pt idx="10462">
                  <c:v>41425</c:v>
                </c:pt>
                <c:pt idx="10463">
                  <c:v>41324</c:v>
                </c:pt>
                <c:pt idx="10464">
                  <c:v>41222</c:v>
                </c:pt>
                <c:pt idx="10465">
                  <c:v>41120</c:v>
                </c:pt>
                <c:pt idx="10466">
                  <c:v>41018</c:v>
                </c:pt>
                <c:pt idx="10467">
                  <c:v>40916</c:v>
                </c:pt>
                <c:pt idx="10468">
                  <c:v>40815</c:v>
                </c:pt>
                <c:pt idx="10469">
                  <c:v>40713</c:v>
                </c:pt>
                <c:pt idx="10470">
                  <c:v>40611</c:v>
                </c:pt>
                <c:pt idx="10471">
                  <c:v>40509</c:v>
                </c:pt>
                <c:pt idx="10472">
                  <c:v>40407</c:v>
                </c:pt>
                <c:pt idx="10473">
                  <c:v>40345</c:v>
                </c:pt>
                <c:pt idx="10474">
                  <c:v>40243</c:v>
                </c:pt>
                <c:pt idx="10475">
                  <c:v>39225</c:v>
                </c:pt>
                <c:pt idx="10476">
                  <c:v>39124</c:v>
                </c:pt>
                <c:pt idx="10477">
                  <c:v>42444</c:v>
                </c:pt>
                <c:pt idx="10478">
                  <c:v>42348</c:v>
                </c:pt>
                <c:pt idx="10479">
                  <c:v>42061</c:v>
                </c:pt>
                <c:pt idx="10480">
                  <c:v>41870</c:v>
                </c:pt>
                <c:pt idx="10481">
                  <c:v>41774</c:v>
                </c:pt>
                <c:pt idx="10482">
                  <c:v>41678</c:v>
                </c:pt>
                <c:pt idx="10483">
                  <c:v>41339</c:v>
                </c:pt>
                <c:pt idx="10484">
                  <c:v>41244</c:v>
                </c:pt>
                <c:pt idx="10485">
                  <c:v>41148</c:v>
                </c:pt>
                <c:pt idx="10486">
                  <c:v>41052</c:v>
                </c:pt>
                <c:pt idx="10487">
                  <c:v>40956</c:v>
                </c:pt>
                <c:pt idx="10488">
                  <c:v>40861</c:v>
                </c:pt>
                <c:pt idx="10489">
                  <c:v>40765</c:v>
                </c:pt>
                <c:pt idx="10490">
                  <c:v>40669</c:v>
                </c:pt>
                <c:pt idx="10491">
                  <c:v>40574</c:v>
                </c:pt>
                <c:pt idx="10492">
                  <c:v>40478</c:v>
                </c:pt>
                <c:pt idx="10493">
                  <c:v>40382</c:v>
                </c:pt>
                <c:pt idx="10494">
                  <c:v>40235</c:v>
                </c:pt>
                <c:pt idx="10495">
                  <c:v>40139</c:v>
                </c:pt>
                <c:pt idx="10496">
                  <c:v>40043</c:v>
                </c:pt>
                <c:pt idx="10497">
                  <c:v>39947</c:v>
                </c:pt>
                <c:pt idx="10498">
                  <c:v>39852</c:v>
                </c:pt>
                <c:pt idx="10499">
                  <c:v>39756</c:v>
                </c:pt>
                <c:pt idx="10500">
                  <c:v>39660</c:v>
                </c:pt>
                <c:pt idx="10501">
                  <c:v>39565</c:v>
                </c:pt>
                <c:pt idx="10502">
                  <c:v>39469</c:v>
                </c:pt>
                <c:pt idx="10503">
                  <c:v>39373</c:v>
                </c:pt>
                <c:pt idx="10504">
                  <c:v>39277</c:v>
                </c:pt>
                <c:pt idx="10505">
                  <c:v>39182</c:v>
                </c:pt>
                <c:pt idx="10506">
                  <c:v>39086</c:v>
                </c:pt>
                <c:pt idx="10507">
                  <c:v>39034</c:v>
                </c:pt>
                <c:pt idx="10508">
                  <c:v>38938</c:v>
                </c:pt>
                <c:pt idx="10509">
                  <c:v>38843</c:v>
                </c:pt>
                <c:pt idx="10510">
                  <c:v>38747</c:v>
                </c:pt>
                <c:pt idx="10511">
                  <c:v>38651</c:v>
                </c:pt>
                <c:pt idx="10512">
                  <c:v>38555</c:v>
                </c:pt>
                <c:pt idx="10513">
                  <c:v>38460</c:v>
                </c:pt>
                <c:pt idx="10514">
                  <c:v>38364</c:v>
                </c:pt>
                <c:pt idx="10515">
                  <c:v>38268</c:v>
                </c:pt>
                <c:pt idx="10516">
                  <c:v>38173</c:v>
                </c:pt>
                <c:pt idx="10517">
                  <c:v>38077</c:v>
                </c:pt>
                <c:pt idx="10518">
                  <c:v>37981</c:v>
                </c:pt>
                <c:pt idx="10519">
                  <c:v>37885</c:v>
                </c:pt>
                <c:pt idx="10520">
                  <c:v>37790</c:v>
                </c:pt>
                <c:pt idx="10521">
                  <c:v>37738</c:v>
                </c:pt>
                <c:pt idx="10522">
                  <c:v>37642</c:v>
                </c:pt>
                <c:pt idx="10523">
                  <c:v>36685</c:v>
                </c:pt>
                <c:pt idx="10524">
                  <c:v>36589</c:v>
                </c:pt>
                <c:pt idx="10525">
                  <c:v>45809</c:v>
                </c:pt>
                <c:pt idx="10526">
                  <c:v>45722</c:v>
                </c:pt>
                <c:pt idx="10527">
                  <c:v>45460</c:v>
                </c:pt>
                <c:pt idx="10528">
                  <c:v>45285</c:v>
                </c:pt>
                <c:pt idx="10529">
                  <c:v>45198</c:v>
                </c:pt>
                <c:pt idx="10530">
                  <c:v>45111</c:v>
                </c:pt>
                <c:pt idx="10531">
                  <c:v>44593</c:v>
                </c:pt>
                <c:pt idx="10532">
                  <c:v>44506</c:v>
                </c:pt>
                <c:pt idx="10533">
                  <c:v>44418</c:v>
                </c:pt>
                <c:pt idx="10534">
                  <c:v>44331</c:v>
                </c:pt>
                <c:pt idx="10535">
                  <c:v>44244</c:v>
                </c:pt>
                <c:pt idx="10536">
                  <c:v>44156</c:v>
                </c:pt>
                <c:pt idx="10537">
                  <c:v>44069</c:v>
                </c:pt>
                <c:pt idx="10538">
                  <c:v>43982</c:v>
                </c:pt>
                <c:pt idx="10539">
                  <c:v>43894</c:v>
                </c:pt>
                <c:pt idx="10540">
                  <c:v>43807</c:v>
                </c:pt>
                <c:pt idx="10541">
                  <c:v>43720</c:v>
                </c:pt>
                <c:pt idx="10542">
                  <c:v>43377</c:v>
                </c:pt>
                <c:pt idx="10543">
                  <c:v>43289</c:v>
                </c:pt>
                <c:pt idx="10544">
                  <c:v>43202</c:v>
                </c:pt>
                <c:pt idx="10545">
                  <c:v>43115</c:v>
                </c:pt>
                <c:pt idx="10546">
                  <c:v>43027</c:v>
                </c:pt>
                <c:pt idx="10547">
                  <c:v>42940</c:v>
                </c:pt>
                <c:pt idx="10548">
                  <c:v>42853</c:v>
                </c:pt>
                <c:pt idx="10549">
                  <c:v>42765</c:v>
                </c:pt>
                <c:pt idx="10550">
                  <c:v>42678</c:v>
                </c:pt>
                <c:pt idx="10551">
                  <c:v>42591</c:v>
                </c:pt>
                <c:pt idx="10552">
                  <c:v>42503</c:v>
                </c:pt>
                <c:pt idx="10553">
                  <c:v>42416</c:v>
                </c:pt>
                <c:pt idx="10554">
                  <c:v>42329</c:v>
                </c:pt>
                <c:pt idx="10555">
                  <c:v>42073</c:v>
                </c:pt>
                <c:pt idx="10556">
                  <c:v>41986</c:v>
                </c:pt>
                <c:pt idx="10557">
                  <c:v>41898</c:v>
                </c:pt>
                <c:pt idx="10558">
                  <c:v>41811</c:v>
                </c:pt>
                <c:pt idx="10559">
                  <c:v>41724</c:v>
                </c:pt>
                <c:pt idx="10560">
                  <c:v>41636</c:v>
                </c:pt>
                <c:pt idx="10561">
                  <c:v>41549</c:v>
                </c:pt>
                <c:pt idx="10562">
                  <c:v>41462</c:v>
                </c:pt>
                <c:pt idx="10563">
                  <c:v>41374</c:v>
                </c:pt>
                <c:pt idx="10564">
                  <c:v>41287</c:v>
                </c:pt>
                <c:pt idx="10565">
                  <c:v>41200</c:v>
                </c:pt>
                <c:pt idx="10566">
                  <c:v>41112</c:v>
                </c:pt>
                <c:pt idx="10567">
                  <c:v>41025</c:v>
                </c:pt>
                <c:pt idx="10568">
                  <c:v>40938</c:v>
                </c:pt>
                <c:pt idx="10569">
                  <c:v>40682</c:v>
                </c:pt>
                <c:pt idx="10570">
                  <c:v>40595</c:v>
                </c:pt>
                <c:pt idx="10571">
                  <c:v>39721</c:v>
                </c:pt>
                <c:pt idx="10572">
                  <c:v>39634</c:v>
                </c:pt>
                <c:pt idx="10573">
                  <c:v>47102</c:v>
                </c:pt>
                <c:pt idx="10574">
                  <c:v>47004</c:v>
                </c:pt>
                <c:pt idx="10575">
                  <c:v>46711</c:v>
                </c:pt>
                <c:pt idx="10576">
                  <c:v>46515</c:v>
                </c:pt>
                <c:pt idx="10577">
                  <c:v>46417</c:v>
                </c:pt>
                <c:pt idx="10578">
                  <c:v>46320</c:v>
                </c:pt>
                <c:pt idx="10579">
                  <c:v>45863</c:v>
                </c:pt>
                <c:pt idx="10580">
                  <c:v>45765</c:v>
                </c:pt>
                <c:pt idx="10581">
                  <c:v>45668</c:v>
                </c:pt>
                <c:pt idx="10582">
                  <c:v>45570</c:v>
                </c:pt>
                <c:pt idx="10583">
                  <c:v>45472</c:v>
                </c:pt>
                <c:pt idx="10584">
                  <c:v>45374</c:v>
                </c:pt>
                <c:pt idx="10585">
                  <c:v>45277</c:v>
                </c:pt>
                <c:pt idx="10586">
                  <c:v>45179</c:v>
                </c:pt>
                <c:pt idx="10587">
                  <c:v>45081</c:v>
                </c:pt>
                <c:pt idx="10588">
                  <c:v>44983</c:v>
                </c:pt>
                <c:pt idx="10589">
                  <c:v>44885</c:v>
                </c:pt>
                <c:pt idx="10590">
                  <c:v>44625</c:v>
                </c:pt>
                <c:pt idx="10591">
                  <c:v>44527</c:v>
                </c:pt>
                <c:pt idx="10592">
                  <c:v>44429</c:v>
                </c:pt>
                <c:pt idx="10593">
                  <c:v>44331</c:v>
                </c:pt>
                <c:pt idx="10594">
                  <c:v>44233</c:v>
                </c:pt>
                <c:pt idx="10595">
                  <c:v>44136</c:v>
                </c:pt>
                <c:pt idx="10596">
                  <c:v>44038</c:v>
                </c:pt>
                <c:pt idx="10597">
                  <c:v>43940</c:v>
                </c:pt>
                <c:pt idx="10598">
                  <c:v>43842</c:v>
                </c:pt>
                <c:pt idx="10599">
                  <c:v>43744</c:v>
                </c:pt>
                <c:pt idx="10600">
                  <c:v>43647</c:v>
                </c:pt>
                <c:pt idx="10601">
                  <c:v>43549</c:v>
                </c:pt>
                <c:pt idx="10602">
                  <c:v>43451</c:v>
                </c:pt>
                <c:pt idx="10603">
                  <c:v>43288</c:v>
                </c:pt>
                <c:pt idx="10604">
                  <c:v>43190</c:v>
                </c:pt>
                <c:pt idx="10605">
                  <c:v>43093</c:v>
                </c:pt>
                <c:pt idx="10606">
                  <c:v>42995</c:v>
                </c:pt>
                <c:pt idx="10607">
                  <c:v>42897</c:v>
                </c:pt>
                <c:pt idx="10608">
                  <c:v>42799</c:v>
                </c:pt>
                <c:pt idx="10609">
                  <c:v>42701</c:v>
                </c:pt>
                <c:pt idx="10610">
                  <c:v>42604</c:v>
                </c:pt>
                <c:pt idx="10611">
                  <c:v>42506</c:v>
                </c:pt>
                <c:pt idx="10612">
                  <c:v>42408</c:v>
                </c:pt>
                <c:pt idx="10613">
                  <c:v>42310</c:v>
                </c:pt>
                <c:pt idx="10614">
                  <c:v>42212</c:v>
                </c:pt>
                <c:pt idx="10615">
                  <c:v>42115</c:v>
                </c:pt>
                <c:pt idx="10616">
                  <c:v>42017</c:v>
                </c:pt>
                <c:pt idx="10617">
                  <c:v>41854</c:v>
                </c:pt>
                <c:pt idx="10618">
                  <c:v>41756</c:v>
                </c:pt>
                <c:pt idx="10619">
                  <c:v>40778</c:v>
                </c:pt>
                <c:pt idx="10620">
                  <c:v>40680</c:v>
                </c:pt>
                <c:pt idx="10621">
                  <c:v>46353</c:v>
                </c:pt>
                <c:pt idx="10622">
                  <c:v>46251</c:v>
                </c:pt>
                <c:pt idx="10623">
                  <c:v>45945</c:v>
                </c:pt>
                <c:pt idx="10624">
                  <c:v>45741</c:v>
                </c:pt>
                <c:pt idx="10625">
                  <c:v>45639</c:v>
                </c:pt>
                <c:pt idx="10626">
                  <c:v>45537</c:v>
                </c:pt>
                <c:pt idx="10627">
                  <c:v>45143</c:v>
                </c:pt>
                <c:pt idx="10628">
                  <c:v>45041</c:v>
                </c:pt>
                <c:pt idx="10629">
                  <c:v>44939</c:v>
                </c:pt>
                <c:pt idx="10630">
                  <c:v>44837</c:v>
                </c:pt>
                <c:pt idx="10631">
                  <c:v>44735</c:v>
                </c:pt>
                <c:pt idx="10632">
                  <c:v>44633</c:v>
                </c:pt>
                <c:pt idx="10633">
                  <c:v>44531</c:v>
                </c:pt>
                <c:pt idx="10634">
                  <c:v>44429</c:v>
                </c:pt>
                <c:pt idx="10635">
                  <c:v>44327</c:v>
                </c:pt>
                <c:pt idx="10636">
                  <c:v>44225</c:v>
                </c:pt>
                <c:pt idx="10637">
                  <c:v>44123</c:v>
                </c:pt>
                <c:pt idx="10638">
                  <c:v>43932</c:v>
                </c:pt>
                <c:pt idx="10639">
                  <c:v>43831</c:v>
                </c:pt>
                <c:pt idx="10640">
                  <c:v>43729</c:v>
                </c:pt>
                <c:pt idx="10641">
                  <c:v>43627</c:v>
                </c:pt>
                <c:pt idx="10642">
                  <c:v>43525</c:v>
                </c:pt>
                <c:pt idx="10643">
                  <c:v>43423</c:v>
                </c:pt>
                <c:pt idx="10644">
                  <c:v>43321</c:v>
                </c:pt>
                <c:pt idx="10645">
                  <c:v>43219</c:v>
                </c:pt>
                <c:pt idx="10646">
                  <c:v>43117</c:v>
                </c:pt>
                <c:pt idx="10647">
                  <c:v>43015</c:v>
                </c:pt>
                <c:pt idx="10648">
                  <c:v>42913</c:v>
                </c:pt>
                <c:pt idx="10649">
                  <c:v>42811</c:v>
                </c:pt>
                <c:pt idx="10650">
                  <c:v>42709</c:v>
                </c:pt>
                <c:pt idx="10651">
                  <c:v>42620</c:v>
                </c:pt>
                <c:pt idx="10652">
                  <c:v>42518</c:v>
                </c:pt>
                <c:pt idx="10653">
                  <c:v>42416</c:v>
                </c:pt>
                <c:pt idx="10654">
                  <c:v>42314</c:v>
                </c:pt>
                <c:pt idx="10655">
                  <c:v>42212</c:v>
                </c:pt>
                <c:pt idx="10656">
                  <c:v>42110</c:v>
                </c:pt>
                <c:pt idx="10657">
                  <c:v>42008</c:v>
                </c:pt>
                <c:pt idx="10658">
                  <c:v>41906</c:v>
                </c:pt>
                <c:pt idx="10659">
                  <c:v>41804</c:v>
                </c:pt>
                <c:pt idx="10660">
                  <c:v>41702</c:v>
                </c:pt>
                <c:pt idx="10661">
                  <c:v>41600</c:v>
                </c:pt>
                <c:pt idx="10662">
                  <c:v>41498</c:v>
                </c:pt>
                <c:pt idx="10663">
                  <c:v>41396</c:v>
                </c:pt>
                <c:pt idx="10664">
                  <c:v>41294</c:v>
                </c:pt>
                <c:pt idx="10665">
                  <c:v>41206</c:v>
                </c:pt>
                <c:pt idx="10666">
                  <c:v>41104</c:v>
                </c:pt>
                <c:pt idx="10667">
                  <c:v>40084</c:v>
                </c:pt>
                <c:pt idx="10668">
                  <c:v>39982</c:v>
                </c:pt>
                <c:pt idx="10669">
                  <c:v>45379</c:v>
                </c:pt>
                <c:pt idx="10670">
                  <c:v>45277</c:v>
                </c:pt>
                <c:pt idx="10671">
                  <c:v>44971</c:v>
                </c:pt>
                <c:pt idx="10672">
                  <c:v>44768</c:v>
                </c:pt>
                <c:pt idx="10673">
                  <c:v>44666</c:v>
                </c:pt>
                <c:pt idx="10674">
                  <c:v>44564</c:v>
                </c:pt>
                <c:pt idx="10675">
                  <c:v>44197</c:v>
                </c:pt>
                <c:pt idx="10676">
                  <c:v>44095</c:v>
                </c:pt>
                <c:pt idx="10677">
                  <c:v>43993</c:v>
                </c:pt>
                <c:pt idx="10678">
                  <c:v>43891</c:v>
                </c:pt>
                <c:pt idx="10679">
                  <c:v>43789</c:v>
                </c:pt>
                <c:pt idx="10680">
                  <c:v>43688</c:v>
                </c:pt>
                <c:pt idx="10681">
                  <c:v>43586</c:v>
                </c:pt>
                <c:pt idx="10682">
                  <c:v>43484</c:v>
                </c:pt>
                <c:pt idx="10683">
                  <c:v>43382</c:v>
                </c:pt>
                <c:pt idx="10684">
                  <c:v>43280</c:v>
                </c:pt>
                <c:pt idx="10685">
                  <c:v>43179</c:v>
                </c:pt>
                <c:pt idx="10686">
                  <c:v>43015</c:v>
                </c:pt>
                <c:pt idx="10687">
                  <c:v>42913</c:v>
                </c:pt>
                <c:pt idx="10688">
                  <c:v>42811</c:v>
                </c:pt>
                <c:pt idx="10689">
                  <c:v>42709</c:v>
                </c:pt>
                <c:pt idx="10690">
                  <c:v>42607</c:v>
                </c:pt>
                <c:pt idx="10691">
                  <c:v>42506</c:v>
                </c:pt>
                <c:pt idx="10692">
                  <c:v>42404</c:v>
                </c:pt>
                <c:pt idx="10693">
                  <c:v>42302</c:v>
                </c:pt>
                <c:pt idx="10694">
                  <c:v>42200</c:v>
                </c:pt>
                <c:pt idx="10695">
                  <c:v>42098</c:v>
                </c:pt>
                <c:pt idx="10696">
                  <c:v>41997</c:v>
                </c:pt>
                <c:pt idx="10697">
                  <c:v>41895</c:v>
                </c:pt>
                <c:pt idx="10698">
                  <c:v>41793</c:v>
                </c:pt>
                <c:pt idx="10699">
                  <c:v>41731</c:v>
                </c:pt>
                <c:pt idx="10700">
                  <c:v>41629</c:v>
                </c:pt>
                <c:pt idx="10701">
                  <c:v>41527</c:v>
                </c:pt>
                <c:pt idx="10702">
                  <c:v>41425</c:v>
                </c:pt>
                <c:pt idx="10703">
                  <c:v>41324</c:v>
                </c:pt>
                <c:pt idx="10704">
                  <c:v>41222</c:v>
                </c:pt>
                <c:pt idx="10705">
                  <c:v>41120</c:v>
                </c:pt>
                <c:pt idx="10706">
                  <c:v>41018</c:v>
                </c:pt>
                <c:pt idx="10707">
                  <c:v>40916</c:v>
                </c:pt>
                <c:pt idx="10708">
                  <c:v>40815</c:v>
                </c:pt>
                <c:pt idx="10709">
                  <c:v>40713</c:v>
                </c:pt>
                <c:pt idx="10710">
                  <c:v>40611</c:v>
                </c:pt>
                <c:pt idx="10711">
                  <c:v>40509</c:v>
                </c:pt>
                <c:pt idx="10712">
                  <c:v>40407</c:v>
                </c:pt>
                <c:pt idx="10713">
                  <c:v>40345</c:v>
                </c:pt>
                <c:pt idx="10714">
                  <c:v>40243</c:v>
                </c:pt>
                <c:pt idx="10715">
                  <c:v>39225</c:v>
                </c:pt>
                <c:pt idx="10716">
                  <c:v>39124</c:v>
                </c:pt>
                <c:pt idx="10717">
                  <c:v>42444</c:v>
                </c:pt>
                <c:pt idx="10718">
                  <c:v>42348</c:v>
                </c:pt>
                <c:pt idx="10719">
                  <c:v>42061</c:v>
                </c:pt>
                <c:pt idx="10720">
                  <c:v>41870</c:v>
                </c:pt>
                <c:pt idx="10721">
                  <c:v>41774</c:v>
                </c:pt>
                <c:pt idx="10722">
                  <c:v>41678</c:v>
                </c:pt>
                <c:pt idx="10723">
                  <c:v>41339</c:v>
                </c:pt>
                <c:pt idx="10724">
                  <c:v>41244</c:v>
                </c:pt>
                <c:pt idx="10725">
                  <c:v>41148</c:v>
                </c:pt>
                <c:pt idx="10726">
                  <c:v>41052</c:v>
                </c:pt>
                <c:pt idx="10727">
                  <c:v>40956</c:v>
                </c:pt>
                <c:pt idx="10728">
                  <c:v>40861</c:v>
                </c:pt>
                <c:pt idx="10729">
                  <c:v>40765</c:v>
                </c:pt>
                <c:pt idx="10730">
                  <c:v>40669</c:v>
                </c:pt>
                <c:pt idx="10731">
                  <c:v>40574</c:v>
                </c:pt>
                <c:pt idx="10732">
                  <c:v>40478</c:v>
                </c:pt>
                <c:pt idx="10733">
                  <c:v>40382</c:v>
                </c:pt>
                <c:pt idx="10734">
                  <c:v>40235</c:v>
                </c:pt>
                <c:pt idx="10735">
                  <c:v>40139</c:v>
                </c:pt>
                <c:pt idx="10736">
                  <c:v>40043</c:v>
                </c:pt>
                <c:pt idx="10737">
                  <c:v>39947</c:v>
                </c:pt>
                <c:pt idx="10738">
                  <c:v>39852</c:v>
                </c:pt>
                <c:pt idx="10739">
                  <c:v>39756</c:v>
                </c:pt>
                <c:pt idx="10740">
                  <c:v>39660</c:v>
                </c:pt>
                <c:pt idx="10741">
                  <c:v>39565</c:v>
                </c:pt>
                <c:pt idx="10742">
                  <c:v>39469</c:v>
                </c:pt>
                <c:pt idx="10743">
                  <c:v>39373</c:v>
                </c:pt>
                <c:pt idx="10744">
                  <c:v>39277</c:v>
                </c:pt>
                <c:pt idx="10745">
                  <c:v>39182</c:v>
                </c:pt>
                <c:pt idx="10746">
                  <c:v>39086</c:v>
                </c:pt>
                <c:pt idx="10747">
                  <c:v>39034</c:v>
                </c:pt>
                <c:pt idx="10748">
                  <c:v>38938</c:v>
                </c:pt>
                <c:pt idx="10749">
                  <c:v>38843</c:v>
                </c:pt>
                <c:pt idx="10750">
                  <c:v>38747</c:v>
                </c:pt>
                <c:pt idx="10751">
                  <c:v>38651</c:v>
                </c:pt>
                <c:pt idx="10752">
                  <c:v>38555</c:v>
                </c:pt>
                <c:pt idx="10753">
                  <c:v>38460</c:v>
                </c:pt>
                <c:pt idx="10754">
                  <c:v>38364</c:v>
                </c:pt>
                <c:pt idx="10755">
                  <c:v>38268</c:v>
                </c:pt>
                <c:pt idx="10756">
                  <c:v>38173</c:v>
                </c:pt>
                <c:pt idx="10757">
                  <c:v>38077</c:v>
                </c:pt>
                <c:pt idx="10758">
                  <c:v>37981</c:v>
                </c:pt>
                <c:pt idx="10759">
                  <c:v>37885</c:v>
                </c:pt>
                <c:pt idx="10760">
                  <c:v>37790</c:v>
                </c:pt>
                <c:pt idx="10761">
                  <c:v>37738</c:v>
                </c:pt>
                <c:pt idx="10762">
                  <c:v>37642</c:v>
                </c:pt>
                <c:pt idx="10763">
                  <c:v>36685</c:v>
                </c:pt>
                <c:pt idx="10764">
                  <c:v>36589</c:v>
                </c:pt>
                <c:pt idx="10765">
                  <c:v>43924</c:v>
                </c:pt>
                <c:pt idx="10766">
                  <c:v>43835</c:v>
                </c:pt>
                <c:pt idx="10767">
                  <c:v>43747</c:v>
                </c:pt>
                <c:pt idx="10768">
                  <c:v>43658</c:v>
                </c:pt>
                <c:pt idx="10769">
                  <c:v>43570</c:v>
                </c:pt>
                <c:pt idx="10770">
                  <c:v>43481</c:v>
                </c:pt>
                <c:pt idx="10771">
                  <c:v>43393</c:v>
                </c:pt>
                <c:pt idx="10772">
                  <c:v>43305</c:v>
                </c:pt>
                <c:pt idx="10773">
                  <c:v>43216</c:v>
                </c:pt>
                <c:pt idx="10774">
                  <c:v>42729</c:v>
                </c:pt>
                <c:pt idx="10775">
                  <c:v>42641</c:v>
                </c:pt>
                <c:pt idx="10776">
                  <c:v>42552</c:v>
                </c:pt>
                <c:pt idx="10777">
                  <c:v>42464</c:v>
                </c:pt>
                <c:pt idx="10778">
                  <c:v>42376</c:v>
                </c:pt>
                <c:pt idx="10779">
                  <c:v>42287</c:v>
                </c:pt>
                <c:pt idx="10780">
                  <c:v>42199</c:v>
                </c:pt>
                <c:pt idx="10781">
                  <c:v>42110</c:v>
                </c:pt>
                <c:pt idx="10782">
                  <c:v>42022</c:v>
                </c:pt>
                <c:pt idx="10783">
                  <c:v>41933</c:v>
                </c:pt>
                <c:pt idx="10784">
                  <c:v>41845</c:v>
                </c:pt>
                <c:pt idx="10785">
                  <c:v>41757</c:v>
                </c:pt>
                <c:pt idx="10786">
                  <c:v>41535</c:v>
                </c:pt>
                <c:pt idx="10787">
                  <c:v>41446</c:v>
                </c:pt>
                <c:pt idx="10788">
                  <c:v>41358</c:v>
                </c:pt>
                <c:pt idx="10789">
                  <c:v>41270</c:v>
                </c:pt>
                <c:pt idx="10790">
                  <c:v>41181</c:v>
                </c:pt>
                <c:pt idx="10791">
                  <c:v>41093</c:v>
                </c:pt>
                <c:pt idx="10792">
                  <c:v>41004</c:v>
                </c:pt>
                <c:pt idx="10793">
                  <c:v>40916</c:v>
                </c:pt>
                <c:pt idx="10794">
                  <c:v>40828</c:v>
                </c:pt>
                <c:pt idx="10795">
                  <c:v>40739</c:v>
                </c:pt>
                <c:pt idx="10796">
                  <c:v>40651</c:v>
                </c:pt>
                <c:pt idx="10797">
                  <c:v>40474</c:v>
                </c:pt>
                <c:pt idx="10798">
                  <c:v>40385</c:v>
                </c:pt>
                <c:pt idx="10799">
                  <c:v>40252</c:v>
                </c:pt>
                <c:pt idx="10800">
                  <c:v>40164</c:v>
                </c:pt>
                <c:pt idx="10801">
                  <c:v>40075</c:v>
                </c:pt>
                <c:pt idx="10802">
                  <c:v>39987</c:v>
                </c:pt>
                <c:pt idx="10803">
                  <c:v>39898</c:v>
                </c:pt>
                <c:pt idx="10804">
                  <c:v>39810</c:v>
                </c:pt>
                <c:pt idx="10805">
                  <c:v>39722</c:v>
                </c:pt>
                <c:pt idx="10806">
                  <c:v>39279</c:v>
                </c:pt>
                <c:pt idx="10807">
                  <c:v>39191</c:v>
                </c:pt>
                <c:pt idx="10808">
                  <c:v>39103</c:v>
                </c:pt>
                <c:pt idx="10809">
                  <c:v>38881</c:v>
                </c:pt>
                <c:pt idx="10810">
                  <c:v>38792</c:v>
                </c:pt>
                <c:pt idx="10811">
                  <c:v>45115</c:v>
                </c:pt>
                <c:pt idx="10812">
                  <c:v>45017</c:v>
                </c:pt>
                <c:pt idx="10813">
                  <c:v>44919</c:v>
                </c:pt>
                <c:pt idx="10814">
                  <c:v>44821</c:v>
                </c:pt>
                <c:pt idx="10815">
                  <c:v>44723</c:v>
                </c:pt>
                <c:pt idx="10816">
                  <c:v>44625</c:v>
                </c:pt>
                <c:pt idx="10817">
                  <c:v>44527</c:v>
                </c:pt>
                <c:pt idx="10818">
                  <c:v>44429</c:v>
                </c:pt>
                <c:pt idx="10819">
                  <c:v>44331</c:v>
                </c:pt>
                <c:pt idx="10820">
                  <c:v>43900</c:v>
                </c:pt>
                <c:pt idx="10821">
                  <c:v>43802</c:v>
                </c:pt>
                <c:pt idx="10822">
                  <c:v>43704</c:v>
                </c:pt>
                <c:pt idx="10823">
                  <c:v>43606</c:v>
                </c:pt>
                <c:pt idx="10824">
                  <c:v>43508</c:v>
                </c:pt>
                <c:pt idx="10825">
                  <c:v>43410</c:v>
                </c:pt>
                <c:pt idx="10826">
                  <c:v>43312</c:v>
                </c:pt>
                <c:pt idx="10827">
                  <c:v>43214</c:v>
                </c:pt>
                <c:pt idx="10828">
                  <c:v>43116</c:v>
                </c:pt>
                <c:pt idx="10829">
                  <c:v>43018</c:v>
                </c:pt>
                <c:pt idx="10830">
                  <c:v>42920</c:v>
                </c:pt>
                <c:pt idx="10831">
                  <c:v>42822</c:v>
                </c:pt>
                <c:pt idx="10832">
                  <c:v>42684</c:v>
                </c:pt>
                <c:pt idx="10833">
                  <c:v>42586</c:v>
                </c:pt>
                <c:pt idx="10834">
                  <c:v>42488</c:v>
                </c:pt>
                <c:pt idx="10835">
                  <c:v>42390</c:v>
                </c:pt>
                <c:pt idx="10836">
                  <c:v>42292</c:v>
                </c:pt>
                <c:pt idx="10837">
                  <c:v>42194</c:v>
                </c:pt>
                <c:pt idx="10838">
                  <c:v>42096</c:v>
                </c:pt>
                <c:pt idx="10839">
                  <c:v>41998</c:v>
                </c:pt>
                <c:pt idx="10840">
                  <c:v>41900</c:v>
                </c:pt>
                <c:pt idx="10841">
                  <c:v>41802</c:v>
                </c:pt>
                <c:pt idx="10842">
                  <c:v>41704</c:v>
                </c:pt>
                <c:pt idx="10843">
                  <c:v>41508</c:v>
                </c:pt>
                <c:pt idx="10844">
                  <c:v>41410</c:v>
                </c:pt>
                <c:pt idx="10845">
                  <c:v>41370</c:v>
                </c:pt>
                <c:pt idx="10846">
                  <c:v>41272</c:v>
                </c:pt>
                <c:pt idx="10847">
                  <c:v>41174</c:v>
                </c:pt>
                <c:pt idx="10848">
                  <c:v>41076</c:v>
                </c:pt>
                <c:pt idx="10849">
                  <c:v>40978</c:v>
                </c:pt>
                <c:pt idx="10850">
                  <c:v>40880</c:v>
                </c:pt>
                <c:pt idx="10851">
                  <c:v>40782</c:v>
                </c:pt>
                <c:pt idx="10852">
                  <c:v>40292</c:v>
                </c:pt>
                <c:pt idx="10853">
                  <c:v>40194</c:v>
                </c:pt>
                <c:pt idx="10854">
                  <c:v>40096</c:v>
                </c:pt>
                <c:pt idx="10855">
                  <c:v>39959</c:v>
                </c:pt>
                <c:pt idx="10856">
                  <c:v>39861</c:v>
                </c:pt>
                <c:pt idx="10857">
                  <c:v>44814</c:v>
                </c:pt>
                <c:pt idx="10858">
                  <c:v>44713</c:v>
                </c:pt>
                <c:pt idx="10859">
                  <c:v>44611</c:v>
                </c:pt>
                <c:pt idx="10860">
                  <c:v>44510</c:v>
                </c:pt>
                <c:pt idx="10861">
                  <c:v>44408</c:v>
                </c:pt>
                <c:pt idx="10862">
                  <c:v>44307</c:v>
                </c:pt>
                <c:pt idx="10863">
                  <c:v>44206</c:v>
                </c:pt>
                <c:pt idx="10864">
                  <c:v>44104</c:v>
                </c:pt>
                <c:pt idx="10865">
                  <c:v>44003</c:v>
                </c:pt>
                <c:pt idx="10866">
                  <c:v>43613</c:v>
                </c:pt>
                <c:pt idx="10867">
                  <c:v>43511</c:v>
                </c:pt>
                <c:pt idx="10868">
                  <c:v>43410</c:v>
                </c:pt>
                <c:pt idx="10869">
                  <c:v>43309</c:v>
                </c:pt>
                <c:pt idx="10870">
                  <c:v>43207</c:v>
                </c:pt>
                <c:pt idx="10871">
                  <c:v>43106</c:v>
                </c:pt>
                <c:pt idx="10872">
                  <c:v>43004</c:v>
                </c:pt>
                <c:pt idx="10873">
                  <c:v>42903</c:v>
                </c:pt>
                <c:pt idx="10874">
                  <c:v>42802</c:v>
                </c:pt>
                <c:pt idx="10875">
                  <c:v>42700</c:v>
                </c:pt>
                <c:pt idx="10876">
                  <c:v>42599</c:v>
                </c:pt>
                <c:pt idx="10877">
                  <c:v>42497</c:v>
                </c:pt>
                <c:pt idx="10878">
                  <c:v>42411</c:v>
                </c:pt>
                <c:pt idx="10879">
                  <c:v>42310</c:v>
                </c:pt>
                <c:pt idx="10880">
                  <c:v>42209</c:v>
                </c:pt>
                <c:pt idx="10881">
                  <c:v>42107</c:v>
                </c:pt>
                <c:pt idx="10882">
                  <c:v>42006</c:v>
                </c:pt>
                <c:pt idx="10883">
                  <c:v>41904</c:v>
                </c:pt>
                <c:pt idx="10884">
                  <c:v>41803</c:v>
                </c:pt>
                <c:pt idx="10885">
                  <c:v>41702</c:v>
                </c:pt>
                <c:pt idx="10886">
                  <c:v>41600</c:v>
                </c:pt>
                <c:pt idx="10887">
                  <c:v>41499</c:v>
                </c:pt>
                <c:pt idx="10888">
                  <c:v>41397</c:v>
                </c:pt>
                <c:pt idx="10889">
                  <c:v>41195</c:v>
                </c:pt>
                <c:pt idx="10890">
                  <c:v>41093</c:v>
                </c:pt>
                <c:pt idx="10891">
                  <c:v>41109</c:v>
                </c:pt>
                <c:pt idx="10892">
                  <c:v>41007</c:v>
                </c:pt>
                <c:pt idx="10893">
                  <c:v>40906</c:v>
                </c:pt>
                <c:pt idx="10894">
                  <c:v>40805</c:v>
                </c:pt>
                <c:pt idx="10895">
                  <c:v>40703</c:v>
                </c:pt>
                <c:pt idx="10896">
                  <c:v>40602</c:v>
                </c:pt>
                <c:pt idx="10897">
                  <c:v>40500</c:v>
                </c:pt>
                <c:pt idx="10898">
                  <c:v>39993</c:v>
                </c:pt>
                <c:pt idx="10899">
                  <c:v>39892</c:v>
                </c:pt>
                <c:pt idx="10900">
                  <c:v>39791</c:v>
                </c:pt>
                <c:pt idx="10901">
                  <c:v>39705</c:v>
                </c:pt>
                <c:pt idx="10902">
                  <c:v>39603</c:v>
                </c:pt>
                <c:pt idx="10903">
                  <c:v>44458</c:v>
                </c:pt>
                <c:pt idx="10904">
                  <c:v>44357</c:v>
                </c:pt>
                <c:pt idx="10905">
                  <c:v>44257</c:v>
                </c:pt>
                <c:pt idx="10906">
                  <c:v>44156</c:v>
                </c:pt>
                <c:pt idx="10907">
                  <c:v>44056</c:v>
                </c:pt>
                <c:pt idx="10908">
                  <c:v>43955</c:v>
                </c:pt>
                <c:pt idx="10909">
                  <c:v>43855</c:v>
                </c:pt>
                <c:pt idx="10910">
                  <c:v>43754</c:v>
                </c:pt>
                <c:pt idx="10911">
                  <c:v>43654</c:v>
                </c:pt>
                <c:pt idx="10912">
                  <c:v>43266</c:v>
                </c:pt>
                <c:pt idx="10913">
                  <c:v>43165</c:v>
                </c:pt>
                <c:pt idx="10914">
                  <c:v>43065</c:v>
                </c:pt>
                <c:pt idx="10915">
                  <c:v>42964</c:v>
                </c:pt>
                <c:pt idx="10916">
                  <c:v>42864</c:v>
                </c:pt>
                <c:pt idx="10917">
                  <c:v>42763</c:v>
                </c:pt>
                <c:pt idx="10918">
                  <c:v>42663</c:v>
                </c:pt>
                <c:pt idx="10919">
                  <c:v>42562</c:v>
                </c:pt>
                <c:pt idx="10920">
                  <c:v>42462</c:v>
                </c:pt>
                <c:pt idx="10921">
                  <c:v>42361</c:v>
                </c:pt>
                <c:pt idx="10922">
                  <c:v>42261</c:v>
                </c:pt>
                <c:pt idx="10923">
                  <c:v>42160</c:v>
                </c:pt>
                <c:pt idx="10924">
                  <c:v>42074</c:v>
                </c:pt>
                <c:pt idx="10925">
                  <c:v>41973</c:v>
                </c:pt>
                <c:pt idx="10926">
                  <c:v>41873</c:v>
                </c:pt>
                <c:pt idx="10927">
                  <c:v>41772</c:v>
                </c:pt>
                <c:pt idx="10928">
                  <c:v>41672</c:v>
                </c:pt>
                <c:pt idx="10929">
                  <c:v>41571</c:v>
                </c:pt>
                <c:pt idx="10930">
                  <c:v>41471</c:v>
                </c:pt>
                <c:pt idx="10931">
                  <c:v>41370</c:v>
                </c:pt>
                <c:pt idx="10932">
                  <c:v>41270</c:v>
                </c:pt>
                <c:pt idx="10933">
                  <c:v>41169</c:v>
                </c:pt>
                <c:pt idx="10934">
                  <c:v>41069</c:v>
                </c:pt>
                <c:pt idx="10935">
                  <c:v>40868</c:v>
                </c:pt>
                <c:pt idx="10936">
                  <c:v>40767</c:v>
                </c:pt>
                <c:pt idx="10937">
                  <c:v>40782</c:v>
                </c:pt>
                <c:pt idx="10938">
                  <c:v>40681</c:v>
                </c:pt>
                <c:pt idx="10939">
                  <c:v>40581</c:v>
                </c:pt>
                <c:pt idx="10940">
                  <c:v>40480</c:v>
                </c:pt>
                <c:pt idx="10941">
                  <c:v>40380</c:v>
                </c:pt>
                <c:pt idx="10942">
                  <c:v>40279</c:v>
                </c:pt>
                <c:pt idx="10943">
                  <c:v>40178</c:v>
                </c:pt>
                <c:pt idx="10944">
                  <c:v>39676</c:v>
                </c:pt>
                <c:pt idx="10945">
                  <c:v>39575</c:v>
                </c:pt>
                <c:pt idx="10946">
                  <c:v>39475</c:v>
                </c:pt>
                <c:pt idx="10947">
                  <c:v>39389</c:v>
                </c:pt>
                <c:pt idx="10948">
                  <c:v>39288</c:v>
                </c:pt>
                <c:pt idx="10949">
                  <c:v>42462</c:v>
                </c:pt>
                <c:pt idx="10950">
                  <c:v>42367</c:v>
                </c:pt>
                <c:pt idx="10951">
                  <c:v>42273</c:v>
                </c:pt>
                <c:pt idx="10952">
                  <c:v>42179</c:v>
                </c:pt>
                <c:pt idx="10953">
                  <c:v>42085</c:v>
                </c:pt>
                <c:pt idx="10954">
                  <c:v>41991</c:v>
                </c:pt>
                <c:pt idx="10955">
                  <c:v>41897</c:v>
                </c:pt>
                <c:pt idx="10956">
                  <c:v>41803</c:v>
                </c:pt>
                <c:pt idx="10957">
                  <c:v>41708</c:v>
                </c:pt>
                <c:pt idx="10958">
                  <c:v>41320</c:v>
                </c:pt>
                <c:pt idx="10959">
                  <c:v>41226</c:v>
                </c:pt>
                <c:pt idx="10960">
                  <c:v>41132</c:v>
                </c:pt>
                <c:pt idx="10961">
                  <c:v>41038</c:v>
                </c:pt>
                <c:pt idx="10962">
                  <c:v>40944</c:v>
                </c:pt>
                <c:pt idx="10963">
                  <c:v>40850</c:v>
                </c:pt>
                <c:pt idx="10964">
                  <c:v>40755</c:v>
                </c:pt>
                <c:pt idx="10965">
                  <c:v>40661</c:v>
                </c:pt>
                <c:pt idx="10966">
                  <c:v>40567</c:v>
                </c:pt>
                <c:pt idx="10967">
                  <c:v>40473</c:v>
                </c:pt>
                <c:pt idx="10968">
                  <c:v>40379</c:v>
                </c:pt>
                <c:pt idx="10969">
                  <c:v>40285</c:v>
                </c:pt>
                <c:pt idx="10970">
                  <c:v>40179</c:v>
                </c:pt>
                <c:pt idx="10971">
                  <c:v>40085</c:v>
                </c:pt>
                <c:pt idx="10972">
                  <c:v>39991</c:v>
                </c:pt>
                <c:pt idx="10973">
                  <c:v>39897</c:v>
                </c:pt>
                <c:pt idx="10974">
                  <c:v>39803</c:v>
                </c:pt>
                <c:pt idx="10975">
                  <c:v>39708</c:v>
                </c:pt>
                <c:pt idx="10976">
                  <c:v>39614</c:v>
                </c:pt>
                <c:pt idx="10977">
                  <c:v>39520</c:v>
                </c:pt>
                <c:pt idx="10978">
                  <c:v>39426</c:v>
                </c:pt>
                <c:pt idx="10979">
                  <c:v>39332</c:v>
                </c:pt>
                <c:pt idx="10980">
                  <c:v>39238</c:v>
                </c:pt>
                <c:pt idx="10981">
                  <c:v>39049</c:v>
                </c:pt>
                <c:pt idx="10982">
                  <c:v>38955</c:v>
                </c:pt>
                <c:pt idx="10983">
                  <c:v>38944</c:v>
                </c:pt>
                <c:pt idx="10984">
                  <c:v>38850</c:v>
                </c:pt>
                <c:pt idx="10985">
                  <c:v>38755</c:v>
                </c:pt>
                <c:pt idx="10986">
                  <c:v>38661</c:v>
                </c:pt>
                <c:pt idx="10987">
                  <c:v>38567</c:v>
                </c:pt>
                <c:pt idx="10988">
                  <c:v>38473</c:v>
                </c:pt>
                <c:pt idx="10989">
                  <c:v>38379</c:v>
                </c:pt>
                <c:pt idx="10990">
                  <c:v>37908</c:v>
                </c:pt>
                <c:pt idx="10991">
                  <c:v>37814</c:v>
                </c:pt>
                <c:pt idx="10992">
                  <c:v>37720</c:v>
                </c:pt>
                <c:pt idx="10993">
                  <c:v>37614</c:v>
                </c:pt>
                <c:pt idx="10994">
                  <c:v>37520</c:v>
                </c:pt>
                <c:pt idx="10995">
                  <c:v>44487</c:v>
                </c:pt>
                <c:pt idx="10996">
                  <c:v>44402</c:v>
                </c:pt>
                <c:pt idx="10997">
                  <c:v>43204</c:v>
                </c:pt>
                <c:pt idx="10998">
                  <c:v>43119</c:v>
                </c:pt>
                <c:pt idx="10999">
                  <c:v>41835</c:v>
                </c:pt>
                <c:pt idx="11000">
                  <c:v>45840</c:v>
                </c:pt>
                <c:pt idx="11001">
                  <c:v>45746</c:v>
                </c:pt>
                <c:pt idx="11002">
                  <c:v>44522</c:v>
                </c:pt>
                <c:pt idx="11003">
                  <c:v>44428</c:v>
                </c:pt>
                <c:pt idx="11004">
                  <c:v>43110</c:v>
                </c:pt>
                <c:pt idx="11005">
                  <c:v>45600</c:v>
                </c:pt>
                <c:pt idx="11006">
                  <c:v>45500</c:v>
                </c:pt>
                <c:pt idx="11007">
                  <c:v>44294</c:v>
                </c:pt>
                <c:pt idx="11008">
                  <c:v>44194</c:v>
                </c:pt>
                <c:pt idx="11009">
                  <c:v>42888</c:v>
                </c:pt>
                <c:pt idx="11010">
                  <c:v>45258</c:v>
                </c:pt>
                <c:pt idx="11011">
                  <c:v>45157</c:v>
                </c:pt>
                <c:pt idx="11012">
                  <c:v>43964</c:v>
                </c:pt>
                <c:pt idx="11013">
                  <c:v>43862</c:v>
                </c:pt>
                <c:pt idx="11014">
                  <c:v>42568</c:v>
                </c:pt>
                <c:pt idx="11015">
                  <c:v>43158</c:v>
                </c:pt>
                <c:pt idx="11016">
                  <c:v>43059</c:v>
                </c:pt>
                <c:pt idx="11017">
                  <c:v>41925</c:v>
                </c:pt>
                <c:pt idx="11018">
                  <c:v>41826</c:v>
                </c:pt>
                <c:pt idx="11019">
                  <c:v>40594</c:v>
                </c:pt>
                <c:pt idx="11020">
                  <c:v>44774</c:v>
                </c:pt>
                <c:pt idx="11021">
                  <c:v>44690</c:v>
                </c:pt>
                <c:pt idx="11022">
                  <c:v>43487</c:v>
                </c:pt>
                <c:pt idx="11023">
                  <c:v>43402</c:v>
                </c:pt>
                <c:pt idx="11024">
                  <c:v>42115</c:v>
                </c:pt>
                <c:pt idx="11025">
                  <c:v>40827</c:v>
                </c:pt>
                <c:pt idx="11026">
                  <c:v>46098</c:v>
                </c:pt>
                <c:pt idx="11027">
                  <c:v>46004</c:v>
                </c:pt>
                <c:pt idx="11028">
                  <c:v>44778</c:v>
                </c:pt>
                <c:pt idx="11029">
                  <c:v>44684</c:v>
                </c:pt>
                <c:pt idx="11030">
                  <c:v>43364</c:v>
                </c:pt>
                <c:pt idx="11031">
                  <c:v>42044</c:v>
                </c:pt>
                <c:pt idx="11032">
                  <c:v>45733</c:v>
                </c:pt>
                <c:pt idx="11033">
                  <c:v>45633</c:v>
                </c:pt>
                <c:pt idx="11034">
                  <c:v>44428</c:v>
                </c:pt>
                <c:pt idx="11035">
                  <c:v>44329</c:v>
                </c:pt>
                <c:pt idx="11036">
                  <c:v>43024</c:v>
                </c:pt>
                <c:pt idx="11037">
                  <c:v>41719</c:v>
                </c:pt>
                <c:pt idx="11038">
                  <c:v>45227</c:v>
                </c:pt>
                <c:pt idx="11039">
                  <c:v>45127</c:v>
                </c:pt>
                <c:pt idx="11040">
                  <c:v>43939</c:v>
                </c:pt>
                <c:pt idx="11041">
                  <c:v>43838</c:v>
                </c:pt>
                <c:pt idx="11042">
                  <c:v>42550</c:v>
                </c:pt>
                <c:pt idx="11043">
                  <c:v>41262</c:v>
                </c:pt>
                <c:pt idx="11044">
                  <c:v>42937</c:v>
                </c:pt>
                <c:pt idx="11045">
                  <c:v>42841</c:v>
                </c:pt>
                <c:pt idx="11046">
                  <c:v>41715</c:v>
                </c:pt>
                <c:pt idx="11047">
                  <c:v>41619</c:v>
                </c:pt>
                <c:pt idx="11048">
                  <c:v>40397</c:v>
                </c:pt>
                <c:pt idx="11049">
                  <c:v>39175</c:v>
                </c:pt>
                <c:pt idx="11050">
                  <c:v>44939</c:v>
                </c:pt>
                <c:pt idx="11051">
                  <c:v>44852</c:v>
                </c:pt>
                <c:pt idx="11052">
                  <c:v>43648</c:v>
                </c:pt>
                <c:pt idx="11053">
                  <c:v>43561</c:v>
                </c:pt>
                <c:pt idx="11054">
                  <c:v>42270</c:v>
                </c:pt>
                <c:pt idx="11055">
                  <c:v>40979</c:v>
                </c:pt>
                <c:pt idx="11056">
                  <c:v>46227</c:v>
                </c:pt>
                <c:pt idx="11057">
                  <c:v>46131</c:v>
                </c:pt>
                <c:pt idx="11058">
                  <c:v>44905</c:v>
                </c:pt>
                <c:pt idx="11059">
                  <c:v>44809</c:v>
                </c:pt>
                <c:pt idx="11060">
                  <c:v>43487</c:v>
                </c:pt>
                <c:pt idx="11061">
                  <c:v>42164</c:v>
                </c:pt>
                <c:pt idx="11062">
                  <c:v>45820</c:v>
                </c:pt>
                <c:pt idx="11063">
                  <c:v>45721</c:v>
                </c:pt>
                <c:pt idx="11064">
                  <c:v>44514</c:v>
                </c:pt>
                <c:pt idx="11065">
                  <c:v>44414</c:v>
                </c:pt>
                <c:pt idx="11066">
                  <c:v>43107</c:v>
                </c:pt>
                <c:pt idx="11067">
                  <c:v>41800</c:v>
                </c:pt>
                <c:pt idx="11068">
                  <c:v>45257</c:v>
                </c:pt>
                <c:pt idx="11069">
                  <c:v>45157</c:v>
                </c:pt>
                <c:pt idx="11070">
                  <c:v>43967</c:v>
                </c:pt>
                <c:pt idx="11071">
                  <c:v>43867</c:v>
                </c:pt>
                <c:pt idx="11072">
                  <c:v>42578</c:v>
                </c:pt>
                <c:pt idx="11073">
                  <c:v>41288</c:v>
                </c:pt>
                <c:pt idx="11074">
                  <c:v>42888</c:v>
                </c:pt>
                <c:pt idx="11075">
                  <c:v>42793</c:v>
                </c:pt>
                <c:pt idx="11076">
                  <c:v>41666</c:v>
                </c:pt>
                <c:pt idx="11077">
                  <c:v>41571</c:v>
                </c:pt>
                <c:pt idx="11078">
                  <c:v>40349</c:v>
                </c:pt>
                <c:pt idx="11079">
                  <c:v>39127</c:v>
                </c:pt>
                <c:pt idx="11080">
                  <c:v>44918</c:v>
                </c:pt>
                <c:pt idx="11081">
                  <c:v>44829</c:v>
                </c:pt>
                <c:pt idx="11082">
                  <c:v>43629</c:v>
                </c:pt>
                <c:pt idx="11083">
                  <c:v>43541</c:v>
                </c:pt>
                <c:pt idx="11084">
                  <c:v>42341</c:v>
                </c:pt>
                <c:pt idx="11085">
                  <c:v>42252</c:v>
                </c:pt>
                <c:pt idx="11086">
                  <c:v>46275</c:v>
                </c:pt>
                <c:pt idx="11087">
                  <c:v>46177</c:v>
                </c:pt>
                <c:pt idx="11088">
                  <c:v>44953</c:v>
                </c:pt>
                <c:pt idx="11089">
                  <c:v>44855</c:v>
                </c:pt>
                <c:pt idx="11090">
                  <c:v>43631</c:v>
                </c:pt>
                <c:pt idx="11091">
                  <c:v>43533</c:v>
                </c:pt>
                <c:pt idx="11092">
                  <c:v>45851</c:v>
                </c:pt>
                <c:pt idx="11093">
                  <c:v>45750</c:v>
                </c:pt>
                <c:pt idx="11094">
                  <c:v>44544</c:v>
                </c:pt>
                <c:pt idx="11095">
                  <c:v>44443</c:v>
                </c:pt>
                <c:pt idx="11096">
                  <c:v>43237</c:v>
                </c:pt>
                <c:pt idx="11097">
                  <c:v>43136</c:v>
                </c:pt>
                <c:pt idx="11098">
                  <c:v>45249</c:v>
                </c:pt>
                <c:pt idx="11099">
                  <c:v>45149</c:v>
                </c:pt>
                <c:pt idx="11100">
                  <c:v>43959</c:v>
                </c:pt>
                <c:pt idx="11101">
                  <c:v>43860</c:v>
                </c:pt>
                <c:pt idx="11102">
                  <c:v>42669</c:v>
                </c:pt>
                <c:pt idx="11103">
                  <c:v>42570</c:v>
                </c:pt>
                <c:pt idx="11104">
                  <c:v>42815</c:v>
                </c:pt>
                <c:pt idx="11105">
                  <c:v>42722</c:v>
                </c:pt>
                <c:pt idx="11106">
                  <c:v>41593</c:v>
                </c:pt>
                <c:pt idx="11107">
                  <c:v>41500</c:v>
                </c:pt>
                <c:pt idx="11108">
                  <c:v>40371</c:v>
                </c:pt>
                <c:pt idx="11109">
                  <c:v>40279</c:v>
                </c:pt>
                <c:pt idx="11110">
                  <c:v>45444</c:v>
                </c:pt>
                <c:pt idx="11111">
                  <c:v>45355</c:v>
                </c:pt>
                <c:pt idx="11112">
                  <c:v>45267</c:v>
                </c:pt>
                <c:pt idx="11113">
                  <c:v>44823</c:v>
                </c:pt>
                <c:pt idx="11114">
                  <c:v>44734</c:v>
                </c:pt>
                <c:pt idx="11115">
                  <c:v>44646</c:v>
                </c:pt>
                <c:pt idx="11116">
                  <c:v>44246</c:v>
                </c:pt>
                <c:pt idx="11117">
                  <c:v>44157</c:v>
                </c:pt>
                <c:pt idx="11118">
                  <c:v>44068</c:v>
                </c:pt>
                <c:pt idx="11119">
                  <c:v>43980</c:v>
                </c:pt>
                <c:pt idx="11120">
                  <c:v>43891</c:v>
                </c:pt>
                <c:pt idx="11121">
                  <c:v>43802</c:v>
                </c:pt>
                <c:pt idx="11122">
                  <c:v>43714</c:v>
                </c:pt>
                <c:pt idx="11123">
                  <c:v>43625</c:v>
                </c:pt>
                <c:pt idx="11124">
                  <c:v>43536</c:v>
                </c:pt>
                <c:pt idx="11125">
                  <c:v>43447</c:v>
                </c:pt>
                <c:pt idx="11126">
                  <c:v>43359</c:v>
                </c:pt>
                <c:pt idx="11127">
                  <c:v>43270</c:v>
                </c:pt>
                <c:pt idx="11128">
                  <c:v>42959</c:v>
                </c:pt>
                <c:pt idx="11129">
                  <c:v>42870</c:v>
                </c:pt>
                <c:pt idx="11130">
                  <c:v>42781</c:v>
                </c:pt>
                <c:pt idx="11131">
                  <c:v>42693</c:v>
                </c:pt>
                <c:pt idx="11132">
                  <c:v>42604</c:v>
                </c:pt>
                <c:pt idx="11133">
                  <c:v>42515</c:v>
                </c:pt>
                <c:pt idx="11134">
                  <c:v>42427</c:v>
                </c:pt>
                <c:pt idx="11135">
                  <c:v>42338</c:v>
                </c:pt>
                <c:pt idx="11136">
                  <c:v>42249</c:v>
                </c:pt>
                <c:pt idx="11137">
                  <c:v>42160</c:v>
                </c:pt>
                <c:pt idx="11138">
                  <c:v>42072</c:v>
                </c:pt>
                <c:pt idx="11139">
                  <c:v>41983</c:v>
                </c:pt>
                <c:pt idx="11140">
                  <c:v>41894</c:v>
                </c:pt>
                <c:pt idx="11141">
                  <c:v>41672</c:v>
                </c:pt>
                <c:pt idx="11142">
                  <c:v>41583</c:v>
                </c:pt>
                <c:pt idx="11143">
                  <c:v>41494</c:v>
                </c:pt>
                <c:pt idx="11144">
                  <c:v>41406</c:v>
                </c:pt>
                <c:pt idx="11145">
                  <c:v>41228</c:v>
                </c:pt>
                <c:pt idx="11146">
                  <c:v>41051</c:v>
                </c:pt>
                <c:pt idx="11147">
                  <c:v>40873</c:v>
                </c:pt>
                <c:pt idx="11148">
                  <c:v>40785</c:v>
                </c:pt>
                <c:pt idx="11149">
                  <c:v>40696</c:v>
                </c:pt>
                <c:pt idx="11150">
                  <c:v>40607</c:v>
                </c:pt>
                <c:pt idx="11151">
                  <c:v>46726</c:v>
                </c:pt>
                <c:pt idx="11152">
                  <c:v>46628</c:v>
                </c:pt>
                <c:pt idx="11153">
                  <c:v>46530</c:v>
                </c:pt>
                <c:pt idx="11154">
                  <c:v>46040</c:v>
                </c:pt>
                <c:pt idx="11155">
                  <c:v>45942</c:v>
                </c:pt>
                <c:pt idx="11156">
                  <c:v>45844</c:v>
                </c:pt>
                <c:pt idx="11157">
                  <c:v>45505</c:v>
                </c:pt>
                <c:pt idx="11158">
                  <c:v>45407</c:v>
                </c:pt>
                <c:pt idx="11159">
                  <c:v>45309</c:v>
                </c:pt>
                <c:pt idx="11160">
                  <c:v>45211</c:v>
                </c:pt>
                <c:pt idx="11161">
                  <c:v>45113</c:v>
                </c:pt>
                <c:pt idx="11162">
                  <c:v>45015</c:v>
                </c:pt>
                <c:pt idx="11163">
                  <c:v>44917</c:v>
                </c:pt>
                <c:pt idx="11164">
                  <c:v>44819</c:v>
                </c:pt>
                <c:pt idx="11165">
                  <c:v>44721</c:v>
                </c:pt>
                <c:pt idx="11166">
                  <c:v>44623</c:v>
                </c:pt>
                <c:pt idx="11167">
                  <c:v>44524</c:v>
                </c:pt>
                <c:pt idx="11168">
                  <c:v>44426</c:v>
                </c:pt>
                <c:pt idx="11169">
                  <c:v>44185</c:v>
                </c:pt>
                <c:pt idx="11170">
                  <c:v>44087</c:v>
                </c:pt>
                <c:pt idx="11171">
                  <c:v>43989</c:v>
                </c:pt>
                <c:pt idx="11172">
                  <c:v>43891</c:v>
                </c:pt>
                <c:pt idx="11173">
                  <c:v>43793</c:v>
                </c:pt>
                <c:pt idx="11174">
                  <c:v>43695</c:v>
                </c:pt>
                <c:pt idx="11175">
                  <c:v>43597</c:v>
                </c:pt>
                <c:pt idx="11176">
                  <c:v>43499</c:v>
                </c:pt>
                <c:pt idx="11177">
                  <c:v>43401</c:v>
                </c:pt>
                <c:pt idx="11178">
                  <c:v>43303</c:v>
                </c:pt>
                <c:pt idx="11179">
                  <c:v>43205</c:v>
                </c:pt>
                <c:pt idx="11180">
                  <c:v>43107</c:v>
                </c:pt>
                <c:pt idx="11181">
                  <c:v>43009</c:v>
                </c:pt>
                <c:pt idx="11182">
                  <c:v>42866</c:v>
                </c:pt>
                <c:pt idx="11183">
                  <c:v>42768</c:v>
                </c:pt>
                <c:pt idx="11184">
                  <c:v>42670</c:v>
                </c:pt>
                <c:pt idx="11185">
                  <c:v>42572</c:v>
                </c:pt>
                <c:pt idx="11186">
                  <c:v>42376</c:v>
                </c:pt>
                <c:pt idx="11187">
                  <c:v>42179</c:v>
                </c:pt>
                <c:pt idx="11188">
                  <c:v>41983</c:v>
                </c:pt>
                <c:pt idx="11189">
                  <c:v>41885</c:v>
                </c:pt>
                <c:pt idx="11190">
                  <c:v>41787</c:v>
                </c:pt>
                <c:pt idx="11191">
                  <c:v>41689</c:v>
                </c:pt>
                <c:pt idx="11192">
                  <c:v>46284</c:v>
                </c:pt>
                <c:pt idx="11193">
                  <c:v>46182</c:v>
                </c:pt>
                <c:pt idx="11194">
                  <c:v>46081</c:v>
                </c:pt>
                <c:pt idx="11195">
                  <c:v>45575</c:v>
                </c:pt>
                <c:pt idx="11196">
                  <c:v>45473</c:v>
                </c:pt>
                <c:pt idx="11197">
                  <c:v>45372</c:v>
                </c:pt>
                <c:pt idx="11198">
                  <c:v>45080</c:v>
                </c:pt>
                <c:pt idx="11199">
                  <c:v>44979</c:v>
                </c:pt>
                <c:pt idx="11200">
                  <c:v>44878</c:v>
                </c:pt>
                <c:pt idx="11201">
                  <c:v>44776</c:v>
                </c:pt>
                <c:pt idx="11202">
                  <c:v>44675</c:v>
                </c:pt>
                <c:pt idx="11203">
                  <c:v>44574</c:v>
                </c:pt>
                <c:pt idx="11204">
                  <c:v>44473</c:v>
                </c:pt>
                <c:pt idx="11205">
                  <c:v>44371</c:v>
                </c:pt>
                <c:pt idx="11206">
                  <c:v>44270</c:v>
                </c:pt>
                <c:pt idx="11207">
                  <c:v>44169</c:v>
                </c:pt>
                <c:pt idx="11208">
                  <c:v>44067</c:v>
                </c:pt>
                <c:pt idx="11209">
                  <c:v>43966</c:v>
                </c:pt>
                <c:pt idx="11210">
                  <c:v>43776</c:v>
                </c:pt>
                <c:pt idx="11211">
                  <c:v>43674</c:v>
                </c:pt>
                <c:pt idx="11212">
                  <c:v>43573</c:v>
                </c:pt>
                <c:pt idx="11213">
                  <c:v>43472</c:v>
                </c:pt>
                <c:pt idx="11214">
                  <c:v>43370</c:v>
                </c:pt>
                <c:pt idx="11215">
                  <c:v>43269</c:v>
                </c:pt>
                <c:pt idx="11216">
                  <c:v>43168</c:v>
                </c:pt>
                <c:pt idx="11217">
                  <c:v>43067</c:v>
                </c:pt>
                <c:pt idx="11218">
                  <c:v>42965</c:v>
                </c:pt>
                <c:pt idx="11219">
                  <c:v>42864</c:v>
                </c:pt>
                <c:pt idx="11220">
                  <c:v>42763</c:v>
                </c:pt>
                <c:pt idx="11221">
                  <c:v>42661</c:v>
                </c:pt>
                <c:pt idx="11222">
                  <c:v>42560</c:v>
                </c:pt>
                <c:pt idx="11223">
                  <c:v>42471</c:v>
                </c:pt>
                <c:pt idx="11224">
                  <c:v>42370</c:v>
                </c:pt>
                <c:pt idx="11225">
                  <c:v>42268</c:v>
                </c:pt>
                <c:pt idx="11226">
                  <c:v>42167</c:v>
                </c:pt>
                <c:pt idx="11227">
                  <c:v>41965</c:v>
                </c:pt>
                <c:pt idx="11228">
                  <c:v>41762</c:v>
                </c:pt>
                <c:pt idx="11229">
                  <c:v>41559</c:v>
                </c:pt>
                <c:pt idx="11230">
                  <c:v>41458</c:v>
                </c:pt>
                <c:pt idx="11231">
                  <c:v>41357</c:v>
                </c:pt>
                <c:pt idx="11232">
                  <c:v>41256</c:v>
                </c:pt>
                <c:pt idx="11233">
                  <c:v>45706</c:v>
                </c:pt>
                <c:pt idx="11234">
                  <c:v>45606</c:v>
                </c:pt>
                <c:pt idx="11235">
                  <c:v>45506</c:v>
                </c:pt>
                <c:pt idx="11236">
                  <c:v>45004</c:v>
                </c:pt>
                <c:pt idx="11237">
                  <c:v>44904</c:v>
                </c:pt>
                <c:pt idx="11238">
                  <c:v>44804</c:v>
                </c:pt>
                <c:pt idx="11239">
                  <c:v>44518</c:v>
                </c:pt>
                <c:pt idx="11240">
                  <c:v>44418</c:v>
                </c:pt>
                <c:pt idx="11241">
                  <c:v>44318</c:v>
                </c:pt>
                <c:pt idx="11242">
                  <c:v>44217</c:v>
                </c:pt>
                <c:pt idx="11243">
                  <c:v>44117</c:v>
                </c:pt>
                <c:pt idx="11244">
                  <c:v>44017</c:v>
                </c:pt>
                <c:pt idx="11245">
                  <c:v>43916</c:v>
                </c:pt>
                <c:pt idx="11246">
                  <c:v>43816</c:v>
                </c:pt>
                <c:pt idx="11247">
                  <c:v>43716</c:v>
                </c:pt>
                <c:pt idx="11248">
                  <c:v>43616</c:v>
                </c:pt>
                <c:pt idx="11249">
                  <c:v>43515</c:v>
                </c:pt>
                <c:pt idx="11250">
                  <c:v>43415</c:v>
                </c:pt>
                <c:pt idx="11251">
                  <c:v>43230</c:v>
                </c:pt>
                <c:pt idx="11252">
                  <c:v>43130</c:v>
                </c:pt>
                <c:pt idx="11253">
                  <c:v>43029</c:v>
                </c:pt>
                <c:pt idx="11254">
                  <c:v>42929</c:v>
                </c:pt>
                <c:pt idx="11255">
                  <c:v>42829</c:v>
                </c:pt>
                <c:pt idx="11256">
                  <c:v>42728</c:v>
                </c:pt>
                <c:pt idx="11257">
                  <c:v>42628</c:v>
                </c:pt>
                <c:pt idx="11258">
                  <c:v>42528</c:v>
                </c:pt>
                <c:pt idx="11259">
                  <c:v>42428</c:v>
                </c:pt>
                <c:pt idx="11260">
                  <c:v>42327</c:v>
                </c:pt>
                <c:pt idx="11261">
                  <c:v>42227</c:v>
                </c:pt>
                <c:pt idx="11262">
                  <c:v>42127</c:v>
                </c:pt>
                <c:pt idx="11263">
                  <c:v>42026</c:v>
                </c:pt>
                <c:pt idx="11264">
                  <c:v>41942</c:v>
                </c:pt>
                <c:pt idx="11265">
                  <c:v>41841</c:v>
                </c:pt>
                <c:pt idx="11266">
                  <c:v>41741</c:v>
                </c:pt>
                <c:pt idx="11267">
                  <c:v>41641</c:v>
                </c:pt>
                <c:pt idx="11268">
                  <c:v>41440</c:v>
                </c:pt>
                <c:pt idx="11269">
                  <c:v>41240</c:v>
                </c:pt>
                <c:pt idx="11270">
                  <c:v>41039</c:v>
                </c:pt>
                <c:pt idx="11271">
                  <c:v>40939</c:v>
                </c:pt>
                <c:pt idx="11272">
                  <c:v>40838</c:v>
                </c:pt>
                <c:pt idx="11273">
                  <c:v>40738</c:v>
                </c:pt>
                <c:pt idx="11274">
                  <c:v>43330</c:v>
                </c:pt>
                <c:pt idx="11275">
                  <c:v>43236</c:v>
                </c:pt>
                <c:pt idx="11276">
                  <c:v>43142</c:v>
                </c:pt>
                <c:pt idx="11277">
                  <c:v>42672</c:v>
                </c:pt>
                <c:pt idx="11278">
                  <c:v>42578</c:v>
                </c:pt>
                <c:pt idx="11279">
                  <c:v>42484</c:v>
                </c:pt>
                <c:pt idx="11280">
                  <c:v>42202</c:v>
                </c:pt>
                <c:pt idx="11281">
                  <c:v>42108</c:v>
                </c:pt>
                <c:pt idx="11282">
                  <c:v>42014</c:v>
                </c:pt>
                <c:pt idx="11283">
                  <c:v>41920</c:v>
                </c:pt>
                <c:pt idx="11284">
                  <c:v>41826</c:v>
                </c:pt>
                <c:pt idx="11285">
                  <c:v>41732</c:v>
                </c:pt>
                <c:pt idx="11286">
                  <c:v>41638</c:v>
                </c:pt>
                <c:pt idx="11287">
                  <c:v>41544</c:v>
                </c:pt>
                <c:pt idx="11288">
                  <c:v>41450</c:v>
                </c:pt>
                <c:pt idx="11289">
                  <c:v>41356</c:v>
                </c:pt>
                <c:pt idx="11290">
                  <c:v>41262</c:v>
                </c:pt>
                <c:pt idx="11291">
                  <c:v>41168</c:v>
                </c:pt>
                <c:pt idx="11292">
                  <c:v>40980</c:v>
                </c:pt>
                <c:pt idx="11293">
                  <c:v>40886</c:v>
                </c:pt>
                <c:pt idx="11294">
                  <c:v>40792</c:v>
                </c:pt>
                <c:pt idx="11295">
                  <c:v>40698</c:v>
                </c:pt>
                <c:pt idx="11296">
                  <c:v>40604</c:v>
                </c:pt>
                <c:pt idx="11297">
                  <c:v>40510</c:v>
                </c:pt>
                <c:pt idx="11298">
                  <c:v>40416</c:v>
                </c:pt>
                <c:pt idx="11299">
                  <c:v>40322</c:v>
                </c:pt>
                <c:pt idx="11300">
                  <c:v>40228</c:v>
                </c:pt>
                <c:pt idx="11301">
                  <c:v>40134</c:v>
                </c:pt>
                <c:pt idx="11302">
                  <c:v>40040</c:v>
                </c:pt>
                <c:pt idx="11303">
                  <c:v>39946</c:v>
                </c:pt>
                <c:pt idx="11304">
                  <c:v>39852</c:v>
                </c:pt>
                <c:pt idx="11305">
                  <c:v>39759</c:v>
                </c:pt>
                <c:pt idx="11306">
                  <c:v>39665</c:v>
                </c:pt>
                <c:pt idx="11307">
                  <c:v>39571</c:v>
                </c:pt>
                <c:pt idx="11308">
                  <c:v>39477</c:v>
                </c:pt>
                <c:pt idx="11309">
                  <c:v>39288</c:v>
                </c:pt>
                <c:pt idx="11310">
                  <c:v>39100</c:v>
                </c:pt>
                <c:pt idx="11311">
                  <c:v>38912</c:v>
                </c:pt>
                <c:pt idx="11312">
                  <c:v>38818</c:v>
                </c:pt>
                <c:pt idx="11313">
                  <c:v>38724</c:v>
                </c:pt>
                <c:pt idx="11314">
                  <c:v>38630</c:v>
                </c:pt>
                <c:pt idx="11315">
                  <c:v>45428</c:v>
                </c:pt>
                <c:pt idx="11316">
                  <c:v>45339</c:v>
                </c:pt>
                <c:pt idx="11317">
                  <c:v>45251</c:v>
                </c:pt>
                <c:pt idx="11318">
                  <c:v>44230</c:v>
                </c:pt>
                <c:pt idx="11319">
                  <c:v>44141</c:v>
                </c:pt>
                <c:pt idx="11320">
                  <c:v>44053</c:v>
                </c:pt>
                <c:pt idx="11321">
                  <c:v>43964</c:v>
                </c:pt>
                <c:pt idx="11322">
                  <c:v>43876</c:v>
                </c:pt>
                <c:pt idx="11323">
                  <c:v>43787</c:v>
                </c:pt>
                <c:pt idx="11324">
                  <c:v>43699</c:v>
                </c:pt>
                <c:pt idx="11325">
                  <c:v>43610</c:v>
                </c:pt>
                <c:pt idx="11326">
                  <c:v>43522</c:v>
                </c:pt>
                <c:pt idx="11327">
                  <c:v>43433</c:v>
                </c:pt>
                <c:pt idx="11328">
                  <c:v>43345</c:v>
                </c:pt>
                <c:pt idx="11329">
                  <c:v>43256</c:v>
                </c:pt>
                <c:pt idx="11330">
                  <c:v>42943</c:v>
                </c:pt>
                <c:pt idx="11331">
                  <c:v>42855</c:v>
                </c:pt>
                <c:pt idx="11332">
                  <c:v>42766</c:v>
                </c:pt>
                <c:pt idx="11333">
                  <c:v>42678</c:v>
                </c:pt>
                <c:pt idx="11334">
                  <c:v>42589</c:v>
                </c:pt>
                <c:pt idx="11335">
                  <c:v>42500</c:v>
                </c:pt>
                <c:pt idx="11336">
                  <c:v>42412</c:v>
                </c:pt>
                <c:pt idx="11337">
                  <c:v>42323</c:v>
                </c:pt>
                <c:pt idx="11338">
                  <c:v>42235</c:v>
                </c:pt>
                <c:pt idx="11339">
                  <c:v>42146</c:v>
                </c:pt>
                <c:pt idx="11340">
                  <c:v>42058</c:v>
                </c:pt>
                <c:pt idx="11341">
                  <c:v>41969</c:v>
                </c:pt>
                <c:pt idx="11342">
                  <c:v>41881</c:v>
                </c:pt>
                <c:pt idx="11343">
                  <c:v>41656</c:v>
                </c:pt>
                <c:pt idx="11344">
                  <c:v>41568</c:v>
                </c:pt>
                <c:pt idx="11345">
                  <c:v>41479</c:v>
                </c:pt>
                <c:pt idx="11346">
                  <c:v>41391</c:v>
                </c:pt>
                <c:pt idx="11347">
                  <c:v>41037</c:v>
                </c:pt>
                <c:pt idx="11348">
                  <c:v>40860</c:v>
                </c:pt>
                <c:pt idx="11349">
                  <c:v>40771</c:v>
                </c:pt>
                <c:pt idx="11350">
                  <c:v>40683</c:v>
                </c:pt>
                <c:pt idx="11351">
                  <c:v>40594</c:v>
                </c:pt>
                <c:pt idx="11352">
                  <c:v>46720</c:v>
                </c:pt>
                <c:pt idx="11353">
                  <c:v>46622</c:v>
                </c:pt>
                <c:pt idx="11354">
                  <c:v>46524</c:v>
                </c:pt>
                <c:pt idx="11355">
                  <c:v>45499</c:v>
                </c:pt>
                <c:pt idx="11356">
                  <c:v>45401</c:v>
                </c:pt>
                <c:pt idx="11357">
                  <c:v>45303</c:v>
                </c:pt>
                <c:pt idx="11358">
                  <c:v>45205</c:v>
                </c:pt>
                <c:pt idx="11359">
                  <c:v>45107</c:v>
                </c:pt>
                <c:pt idx="11360">
                  <c:v>45008</c:v>
                </c:pt>
                <c:pt idx="11361">
                  <c:v>44910</c:v>
                </c:pt>
                <c:pt idx="11362">
                  <c:v>44812</c:v>
                </c:pt>
                <c:pt idx="11363">
                  <c:v>44714</c:v>
                </c:pt>
                <c:pt idx="11364">
                  <c:v>44616</c:v>
                </c:pt>
                <c:pt idx="11365">
                  <c:v>44518</c:v>
                </c:pt>
                <c:pt idx="11366">
                  <c:v>44420</c:v>
                </c:pt>
                <c:pt idx="11367">
                  <c:v>44180</c:v>
                </c:pt>
                <c:pt idx="11368">
                  <c:v>44082</c:v>
                </c:pt>
                <c:pt idx="11369">
                  <c:v>43983</c:v>
                </c:pt>
                <c:pt idx="11370">
                  <c:v>43885</c:v>
                </c:pt>
                <c:pt idx="11371">
                  <c:v>43787</c:v>
                </c:pt>
                <c:pt idx="11372">
                  <c:v>43689</c:v>
                </c:pt>
                <c:pt idx="11373">
                  <c:v>43591</c:v>
                </c:pt>
                <c:pt idx="11374">
                  <c:v>43493</c:v>
                </c:pt>
                <c:pt idx="11375">
                  <c:v>43395</c:v>
                </c:pt>
                <c:pt idx="11376">
                  <c:v>43297</c:v>
                </c:pt>
                <c:pt idx="11377">
                  <c:v>43199</c:v>
                </c:pt>
                <c:pt idx="11378">
                  <c:v>43101</c:v>
                </c:pt>
                <c:pt idx="11379">
                  <c:v>43003</c:v>
                </c:pt>
                <c:pt idx="11380">
                  <c:v>42860</c:v>
                </c:pt>
                <c:pt idx="11381">
                  <c:v>42762</c:v>
                </c:pt>
                <c:pt idx="11382">
                  <c:v>42664</c:v>
                </c:pt>
                <c:pt idx="11383">
                  <c:v>42566</c:v>
                </c:pt>
                <c:pt idx="11384">
                  <c:v>42174</c:v>
                </c:pt>
                <c:pt idx="11385">
                  <c:v>41977</c:v>
                </c:pt>
                <c:pt idx="11386">
                  <c:v>41879</c:v>
                </c:pt>
                <c:pt idx="11387">
                  <c:v>41781</c:v>
                </c:pt>
                <c:pt idx="11388">
                  <c:v>41683</c:v>
                </c:pt>
                <c:pt idx="11389">
                  <c:v>46287</c:v>
                </c:pt>
                <c:pt idx="11390">
                  <c:v>46186</c:v>
                </c:pt>
                <c:pt idx="11391">
                  <c:v>46084</c:v>
                </c:pt>
                <c:pt idx="11392">
                  <c:v>45084</c:v>
                </c:pt>
                <c:pt idx="11393">
                  <c:v>44982</c:v>
                </c:pt>
                <c:pt idx="11394">
                  <c:v>44881</c:v>
                </c:pt>
                <c:pt idx="11395">
                  <c:v>44779</c:v>
                </c:pt>
                <c:pt idx="11396">
                  <c:v>44678</c:v>
                </c:pt>
                <c:pt idx="11397">
                  <c:v>44576</c:v>
                </c:pt>
                <c:pt idx="11398">
                  <c:v>44475</c:v>
                </c:pt>
                <c:pt idx="11399">
                  <c:v>44373</c:v>
                </c:pt>
                <c:pt idx="11400">
                  <c:v>44272</c:v>
                </c:pt>
                <c:pt idx="11401">
                  <c:v>44170</c:v>
                </c:pt>
                <c:pt idx="11402">
                  <c:v>44069</c:v>
                </c:pt>
                <c:pt idx="11403">
                  <c:v>43967</c:v>
                </c:pt>
                <c:pt idx="11404">
                  <c:v>43779</c:v>
                </c:pt>
                <c:pt idx="11405">
                  <c:v>43678</c:v>
                </c:pt>
                <c:pt idx="11406">
                  <c:v>43576</c:v>
                </c:pt>
                <c:pt idx="11407">
                  <c:v>43475</c:v>
                </c:pt>
                <c:pt idx="11408">
                  <c:v>43373</c:v>
                </c:pt>
                <c:pt idx="11409">
                  <c:v>43272</c:v>
                </c:pt>
                <c:pt idx="11410">
                  <c:v>43170</c:v>
                </c:pt>
                <c:pt idx="11411">
                  <c:v>43069</c:v>
                </c:pt>
                <c:pt idx="11412">
                  <c:v>42967</c:v>
                </c:pt>
                <c:pt idx="11413">
                  <c:v>42866</c:v>
                </c:pt>
                <c:pt idx="11414">
                  <c:v>42764</c:v>
                </c:pt>
                <c:pt idx="11415">
                  <c:v>42663</c:v>
                </c:pt>
                <c:pt idx="11416">
                  <c:v>42561</c:v>
                </c:pt>
                <c:pt idx="11417">
                  <c:v>42475</c:v>
                </c:pt>
                <c:pt idx="11418">
                  <c:v>42373</c:v>
                </c:pt>
                <c:pt idx="11419">
                  <c:v>42272</c:v>
                </c:pt>
                <c:pt idx="11420">
                  <c:v>42170</c:v>
                </c:pt>
                <c:pt idx="11421">
                  <c:v>41764</c:v>
                </c:pt>
                <c:pt idx="11422">
                  <c:v>41561</c:v>
                </c:pt>
                <c:pt idx="11423">
                  <c:v>41460</c:v>
                </c:pt>
                <c:pt idx="11424">
                  <c:v>41358</c:v>
                </c:pt>
                <c:pt idx="11425">
                  <c:v>41257</c:v>
                </c:pt>
                <c:pt idx="11426">
                  <c:v>45719</c:v>
                </c:pt>
                <c:pt idx="11427">
                  <c:v>45618</c:v>
                </c:pt>
                <c:pt idx="11428">
                  <c:v>45518</c:v>
                </c:pt>
                <c:pt idx="11429">
                  <c:v>44531</c:v>
                </c:pt>
                <c:pt idx="11430">
                  <c:v>44430</c:v>
                </c:pt>
                <c:pt idx="11431">
                  <c:v>44330</c:v>
                </c:pt>
                <c:pt idx="11432">
                  <c:v>44229</c:v>
                </c:pt>
                <c:pt idx="11433">
                  <c:v>44129</c:v>
                </c:pt>
                <c:pt idx="11434">
                  <c:v>44028</c:v>
                </c:pt>
                <c:pt idx="11435">
                  <c:v>43927</c:v>
                </c:pt>
                <c:pt idx="11436">
                  <c:v>43827</c:v>
                </c:pt>
                <c:pt idx="11437">
                  <c:v>43726</c:v>
                </c:pt>
                <c:pt idx="11438">
                  <c:v>43625</c:v>
                </c:pt>
                <c:pt idx="11439">
                  <c:v>43525</c:v>
                </c:pt>
                <c:pt idx="11440">
                  <c:v>43424</c:v>
                </c:pt>
                <c:pt idx="11441">
                  <c:v>43243</c:v>
                </c:pt>
                <c:pt idx="11442">
                  <c:v>43142</c:v>
                </c:pt>
                <c:pt idx="11443">
                  <c:v>43041</c:v>
                </c:pt>
                <c:pt idx="11444">
                  <c:v>42941</c:v>
                </c:pt>
                <c:pt idx="11445">
                  <c:v>42840</c:v>
                </c:pt>
                <c:pt idx="11446">
                  <c:v>42740</c:v>
                </c:pt>
                <c:pt idx="11447">
                  <c:v>42639</c:v>
                </c:pt>
                <c:pt idx="11448">
                  <c:v>42538</c:v>
                </c:pt>
                <c:pt idx="11449">
                  <c:v>42438</c:v>
                </c:pt>
                <c:pt idx="11450">
                  <c:v>42337</c:v>
                </c:pt>
                <c:pt idx="11451">
                  <c:v>42236</c:v>
                </c:pt>
                <c:pt idx="11452">
                  <c:v>42136</c:v>
                </c:pt>
                <c:pt idx="11453">
                  <c:v>42035</c:v>
                </c:pt>
                <c:pt idx="11454">
                  <c:v>41954</c:v>
                </c:pt>
                <c:pt idx="11455">
                  <c:v>41854</c:v>
                </c:pt>
                <c:pt idx="11456">
                  <c:v>41753</c:v>
                </c:pt>
                <c:pt idx="11457">
                  <c:v>41652</c:v>
                </c:pt>
                <c:pt idx="11458">
                  <c:v>41250</c:v>
                </c:pt>
                <c:pt idx="11459">
                  <c:v>41049</c:v>
                </c:pt>
                <c:pt idx="11460">
                  <c:v>40948</c:v>
                </c:pt>
                <c:pt idx="11461">
                  <c:v>40847</c:v>
                </c:pt>
                <c:pt idx="11462">
                  <c:v>40747</c:v>
                </c:pt>
                <c:pt idx="11463">
                  <c:v>43347</c:v>
                </c:pt>
                <c:pt idx="11464">
                  <c:v>43253</c:v>
                </c:pt>
                <c:pt idx="11465">
                  <c:v>43158</c:v>
                </c:pt>
                <c:pt idx="11466">
                  <c:v>42219</c:v>
                </c:pt>
                <c:pt idx="11467">
                  <c:v>42125</c:v>
                </c:pt>
                <c:pt idx="11468">
                  <c:v>42030</c:v>
                </c:pt>
                <c:pt idx="11469">
                  <c:v>41936</c:v>
                </c:pt>
                <c:pt idx="11470">
                  <c:v>41842</c:v>
                </c:pt>
                <c:pt idx="11471">
                  <c:v>41748</c:v>
                </c:pt>
                <c:pt idx="11472">
                  <c:v>41653</c:v>
                </c:pt>
                <c:pt idx="11473">
                  <c:v>41559</c:v>
                </c:pt>
                <c:pt idx="11474">
                  <c:v>41465</c:v>
                </c:pt>
                <c:pt idx="11475">
                  <c:v>41370</c:v>
                </c:pt>
                <c:pt idx="11476">
                  <c:v>41276</c:v>
                </c:pt>
                <c:pt idx="11477">
                  <c:v>41182</c:v>
                </c:pt>
                <c:pt idx="11478">
                  <c:v>40997</c:v>
                </c:pt>
                <c:pt idx="11479">
                  <c:v>40902</c:v>
                </c:pt>
                <c:pt idx="11480">
                  <c:v>40808</c:v>
                </c:pt>
                <c:pt idx="11481">
                  <c:v>40714</c:v>
                </c:pt>
                <c:pt idx="11482">
                  <c:v>40620</c:v>
                </c:pt>
                <c:pt idx="11483">
                  <c:v>40525</c:v>
                </c:pt>
                <c:pt idx="11484">
                  <c:v>40431</c:v>
                </c:pt>
                <c:pt idx="11485">
                  <c:v>40337</c:v>
                </c:pt>
                <c:pt idx="11486">
                  <c:v>40242</c:v>
                </c:pt>
                <c:pt idx="11487">
                  <c:v>40148</c:v>
                </c:pt>
                <c:pt idx="11488">
                  <c:v>40054</c:v>
                </c:pt>
                <c:pt idx="11489">
                  <c:v>39960</c:v>
                </c:pt>
                <c:pt idx="11490">
                  <c:v>39865</c:v>
                </c:pt>
                <c:pt idx="11491">
                  <c:v>39775</c:v>
                </c:pt>
                <c:pt idx="11492">
                  <c:v>39680</c:v>
                </c:pt>
                <c:pt idx="11493">
                  <c:v>39586</c:v>
                </c:pt>
                <c:pt idx="11494">
                  <c:v>39492</c:v>
                </c:pt>
                <c:pt idx="11495">
                  <c:v>39115</c:v>
                </c:pt>
                <c:pt idx="11496">
                  <c:v>38926</c:v>
                </c:pt>
                <c:pt idx="11497">
                  <c:v>38832</c:v>
                </c:pt>
                <c:pt idx="11498">
                  <c:v>38737</c:v>
                </c:pt>
                <c:pt idx="11499">
                  <c:v>38643</c:v>
                </c:pt>
                <c:pt idx="11500">
                  <c:v>46641</c:v>
                </c:pt>
                <c:pt idx="11501">
                  <c:v>46554</c:v>
                </c:pt>
                <c:pt idx="11502">
                  <c:v>46467</c:v>
                </c:pt>
                <c:pt idx="11503">
                  <c:v>46381</c:v>
                </c:pt>
                <c:pt idx="11504">
                  <c:v>46294</c:v>
                </c:pt>
                <c:pt idx="11505">
                  <c:v>46207</c:v>
                </c:pt>
                <c:pt idx="11506">
                  <c:v>46034</c:v>
                </c:pt>
                <c:pt idx="11507">
                  <c:v>45947</c:v>
                </c:pt>
                <c:pt idx="11508">
                  <c:v>45578</c:v>
                </c:pt>
                <c:pt idx="11509">
                  <c:v>45491</c:v>
                </c:pt>
                <c:pt idx="11510">
                  <c:v>45404</c:v>
                </c:pt>
                <c:pt idx="11511">
                  <c:v>45317</c:v>
                </c:pt>
                <c:pt idx="11512">
                  <c:v>45231</c:v>
                </c:pt>
                <c:pt idx="11513">
                  <c:v>45144</c:v>
                </c:pt>
                <c:pt idx="11514">
                  <c:v>45057</c:v>
                </c:pt>
                <c:pt idx="11515">
                  <c:v>44971</c:v>
                </c:pt>
                <c:pt idx="11516">
                  <c:v>44884</c:v>
                </c:pt>
                <c:pt idx="11517">
                  <c:v>44797</c:v>
                </c:pt>
                <c:pt idx="11518">
                  <c:v>44710</c:v>
                </c:pt>
                <c:pt idx="11519">
                  <c:v>44624</c:v>
                </c:pt>
                <c:pt idx="11520">
                  <c:v>44537</c:v>
                </c:pt>
                <c:pt idx="11521">
                  <c:v>44450</c:v>
                </c:pt>
                <c:pt idx="11522">
                  <c:v>44254</c:v>
                </c:pt>
                <c:pt idx="11523">
                  <c:v>44168</c:v>
                </c:pt>
                <c:pt idx="11524">
                  <c:v>44081</c:v>
                </c:pt>
                <c:pt idx="11525">
                  <c:v>43994</c:v>
                </c:pt>
                <c:pt idx="11526">
                  <c:v>43907</c:v>
                </c:pt>
                <c:pt idx="11527">
                  <c:v>43821</c:v>
                </c:pt>
                <c:pt idx="11528">
                  <c:v>43734</c:v>
                </c:pt>
                <c:pt idx="11529">
                  <c:v>43647</c:v>
                </c:pt>
                <c:pt idx="11530">
                  <c:v>43561</c:v>
                </c:pt>
                <c:pt idx="11531">
                  <c:v>43474</c:v>
                </c:pt>
                <c:pt idx="11532">
                  <c:v>43387</c:v>
                </c:pt>
                <c:pt idx="11533">
                  <c:v>43300</c:v>
                </c:pt>
                <c:pt idx="11534">
                  <c:v>43214</c:v>
                </c:pt>
                <c:pt idx="11535">
                  <c:v>43127</c:v>
                </c:pt>
                <c:pt idx="11536">
                  <c:v>42931</c:v>
                </c:pt>
                <c:pt idx="11537">
                  <c:v>42844</c:v>
                </c:pt>
                <c:pt idx="11538">
                  <c:v>42757</c:v>
                </c:pt>
                <c:pt idx="11539">
                  <c:v>42671</c:v>
                </c:pt>
                <c:pt idx="11540">
                  <c:v>42584</c:v>
                </c:pt>
                <c:pt idx="11541">
                  <c:v>42497</c:v>
                </c:pt>
                <c:pt idx="11542">
                  <c:v>42411</c:v>
                </c:pt>
                <c:pt idx="11543">
                  <c:v>42324</c:v>
                </c:pt>
                <c:pt idx="11544">
                  <c:v>42237</c:v>
                </c:pt>
                <c:pt idx="11545">
                  <c:v>42150</c:v>
                </c:pt>
                <c:pt idx="11546">
                  <c:v>42064</c:v>
                </c:pt>
                <c:pt idx="11547">
                  <c:v>41977</c:v>
                </c:pt>
                <c:pt idx="11548">
                  <c:v>41890</c:v>
                </c:pt>
                <c:pt idx="11549">
                  <c:v>41804</c:v>
                </c:pt>
                <c:pt idx="11550">
                  <c:v>41717</c:v>
                </c:pt>
                <c:pt idx="11551">
                  <c:v>41630</c:v>
                </c:pt>
                <c:pt idx="11552">
                  <c:v>41694</c:v>
                </c:pt>
                <c:pt idx="11553">
                  <c:v>41608</c:v>
                </c:pt>
                <c:pt idx="11554">
                  <c:v>40458</c:v>
                </c:pt>
                <c:pt idx="11555">
                  <c:v>40371</c:v>
                </c:pt>
                <c:pt idx="11556">
                  <c:v>47951</c:v>
                </c:pt>
                <c:pt idx="11557">
                  <c:v>47853</c:v>
                </c:pt>
                <c:pt idx="11558">
                  <c:v>47755</c:v>
                </c:pt>
                <c:pt idx="11559">
                  <c:v>47656</c:v>
                </c:pt>
                <c:pt idx="11560">
                  <c:v>47558</c:v>
                </c:pt>
                <c:pt idx="11561">
                  <c:v>47460</c:v>
                </c:pt>
                <c:pt idx="11562">
                  <c:v>47263</c:v>
                </c:pt>
                <c:pt idx="11563">
                  <c:v>47165</c:v>
                </c:pt>
                <c:pt idx="11564">
                  <c:v>46891</c:v>
                </c:pt>
                <c:pt idx="11565">
                  <c:v>46793</c:v>
                </c:pt>
                <c:pt idx="11566">
                  <c:v>46694</c:v>
                </c:pt>
                <c:pt idx="11567">
                  <c:v>46596</c:v>
                </c:pt>
                <c:pt idx="11568">
                  <c:v>46498</c:v>
                </c:pt>
                <c:pt idx="11569">
                  <c:v>46399</c:v>
                </c:pt>
                <c:pt idx="11570">
                  <c:v>46301</c:v>
                </c:pt>
                <c:pt idx="11571">
                  <c:v>46203</c:v>
                </c:pt>
                <c:pt idx="11572">
                  <c:v>46104</c:v>
                </c:pt>
                <c:pt idx="11573">
                  <c:v>46006</c:v>
                </c:pt>
                <c:pt idx="11574">
                  <c:v>45908</c:v>
                </c:pt>
                <c:pt idx="11575">
                  <c:v>45810</c:v>
                </c:pt>
                <c:pt idx="11576">
                  <c:v>45711</c:v>
                </c:pt>
                <c:pt idx="11577">
                  <c:v>45613</c:v>
                </c:pt>
                <c:pt idx="11578">
                  <c:v>45536</c:v>
                </c:pt>
                <c:pt idx="11579">
                  <c:v>45437</c:v>
                </c:pt>
                <c:pt idx="11580">
                  <c:v>45339</c:v>
                </c:pt>
                <c:pt idx="11581">
                  <c:v>45241</c:v>
                </c:pt>
                <c:pt idx="11582">
                  <c:v>45142</c:v>
                </c:pt>
                <c:pt idx="11583">
                  <c:v>45044</c:v>
                </c:pt>
                <c:pt idx="11584">
                  <c:v>44946</c:v>
                </c:pt>
                <c:pt idx="11585">
                  <c:v>44847</c:v>
                </c:pt>
                <c:pt idx="11586">
                  <c:v>44749</c:v>
                </c:pt>
                <c:pt idx="11587">
                  <c:v>44651</c:v>
                </c:pt>
                <c:pt idx="11588">
                  <c:v>44552</c:v>
                </c:pt>
                <c:pt idx="11589">
                  <c:v>44454</c:v>
                </c:pt>
                <c:pt idx="11590">
                  <c:v>44356</c:v>
                </c:pt>
                <c:pt idx="11591">
                  <c:v>44257</c:v>
                </c:pt>
                <c:pt idx="11592">
                  <c:v>44180</c:v>
                </c:pt>
                <c:pt idx="11593">
                  <c:v>44082</c:v>
                </c:pt>
                <c:pt idx="11594">
                  <c:v>43984</c:v>
                </c:pt>
                <c:pt idx="11595">
                  <c:v>43885</c:v>
                </c:pt>
                <c:pt idx="11596">
                  <c:v>43787</c:v>
                </c:pt>
                <c:pt idx="11597">
                  <c:v>43689</c:v>
                </c:pt>
                <c:pt idx="11598">
                  <c:v>43590</c:v>
                </c:pt>
                <c:pt idx="11599">
                  <c:v>43492</c:v>
                </c:pt>
                <c:pt idx="11600">
                  <c:v>43394</c:v>
                </c:pt>
                <c:pt idx="11601">
                  <c:v>43295</c:v>
                </c:pt>
                <c:pt idx="11602">
                  <c:v>43197</c:v>
                </c:pt>
                <c:pt idx="11603">
                  <c:v>43099</c:v>
                </c:pt>
                <c:pt idx="11604">
                  <c:v>43000</c:v>
                </c:pt>
                <c:pt idx="11605">
                  <c:v>42902</c:v>
                </c:pt>
                <c:pt idx="11606">
                  <c:v>42804</c:v>
                </c:pt>
                <c:pt idx="11607">
                  <c:v>42705</c:v>
                </c:pt>
                <c:pt idx="11608">
                  <c:v>42923</c:v>
                </c:pt>
                <c:pt idx="11609">
                  <c:v>42825</c:v>
                </c:pt>
                <c:pt idx="11610">
                  <c:v>41666</c:v>
                </c:pt>
                <c:pt idx="11611">
                  <c:v>41568</c:v>
                </c:pt>
                <c:pt idx="11612">
                  <c:v>46918</c:v>
                </c:pt>
                <c:pt idx="11613">
                  <c:v>46815</c:v>
                </c:pt>
                <c:pt idx="11614">
                  <c:v>46712</c:v>
                </c:pt>
                <c:pt idx="11615">
                  <c:v>46609</c:v>
                </c:pt>
                <c:pt idx="11616">
                  <c:v>46506</c:v>
                </c:pt>
                <c:pt idx="11617">
                  <c:v>46403</c:v>
                </c:pt>
                <c:pt idx="11618">
                  <c:v>46197</c:v>
                </c:pt>
                <c:pt idx="11619">
                  <c:v>46095</c:v>
                </c:pt>
                <c:pt idx="11620">
                  <c:v>45904</c:v>
                </c:pt>
                <c:pt idx="11621">
                  <c:v>45801</c:v>
                </c:pt>
                <c:pt idx="11622">
                  <c:v>45698</c:v>
                </c:pt>
                <c:pt idx="11623">
                  <c:v>45595</c:v>
                </c:pt>
                <c:pt idx="11624">
                  <c:v>45492</c:v>
                </c:pt>
                <c:pt idx="11625">
                  <c:v>45390</c:v>
                </c:pt>
                <c:pt idx="11626">
                  <c:v>45287</c:v>
                </c:pt>
                <c:pt idx="11627">
                  <c:v>45184</c:v>
                </c:pt>
                <c:pt idx="11628">
                  <c:v>45081</c:v>
                </c:pt>
                <c:pt idx="11629">
                  <c:v>44978</c:v>
                </c:pt>
                <c:pt idx="11630">
                  <c:v>44875</c:v>
                </c:pt>
                <c:pt idx="11631">
                  <c:v>44772</c:v>
                </c:pt>
                <c:pt idx="11632">
                  <c:v>44669</c:v>
                </c:pt>
                <c:pt idx="11633">
                  <c:v>44566</c:v>
                </c:pt>
                <c:pt idx="11634">
                  <c:v>44582</c:v>
                </c:pt>
                <c:pt idx="11635">
                  <c:v>44479</c:v>
                </c:pt>
                <c:pt idx="11636">
                  <c:v>44376</c:v>
                </c:pt>
                <c:pt idx="11637">
                  <c:v>44273</c:v>
                </c:pt>
                <c:pt idx="11638">
                  <c:v>44170</c:v>
                </c:pt>
                <c:pt idx="11639">
                  <c:v>44067</c:v>
                </c:pt>
                <c:pt idx="11640">
                  <c:v>43964</c:v>
                </c:pt>
                <c:pt idx="11641">
                  <c:v>43861</c:v>
                </c:pt>
                <c:pt idx="11642">
                  <c:v>43758</c:v>
                </c:pt>
                <c:pt idx="11643">
                  <c:v>43655</c:v>
                </c:pt>
                <c:pt idx="11644">
                  <c:v>43553</c:v>
                </c:pt>
                <c:pt idx="11645">
                  <c:v>43450</c:v>
                </c:pt>
                <c:pt idx="11646">
                  <c:v>43347</c:v>
                </c:pt>
                <c:pt idx="11647">
                  <c:v>43244</c:v>
                </c:pt>
                <c:pt idx="11648">
                  <c:v>43259</c:v>
                </c:pt>
                <c:pt idx="11649">
                  <c:v>43156</c:v>
                </c:pt>
                <c:pt idx="11650">
                  <c:v>43053</c:v>
                </c:pt>
                <c:pt idx="11651">
                  <c:v>42951</c:v>
                </c:pt>
                <c:pt idx="11652">
                  <c:v>42848</c:v>
                </c:pt>
                <c:pt idx="11653">
                  <c:v>42745</c:v>
                </c:pt>
                <c:pt idx="11654">
                  <c:v>42642</c:v>
                </c:pt>
                <c:pt idx="11655">
                  <c:v>42539</c:v>
                </c:pt>
                <c:pt idx="11656">
                  <c:v>42436</c:v>
                </c:pt>
                <c:pt idx="11657">
                  <c:v>42333</c:v>
                </c:pt>
                <c:pt idx="11658">
                  <c:v>42230</c:v>
                </c:pt>
                <c:pt idx="11659">
                  <c:v>42127</c:v>
                </c:pt>
                <c:pt idx="11660">
                  <c:v>42024</c:v>
                </c:pt>
                <c:pt idx="11661">
                  <c:v>41921</c:v>
                </c:pt>
                <c:pt idx="11662">
                  <c:v>41818</c:v>
                </c:pt>
                <c:pt idx="11663">
                  <c:v>41716</c:v>
                </c:pt>
                <c:pt idx="11664">
                  <c:v>42040</c:v>
                </c:pt>
                <c:pt idx="11665">
                  <c:v>41937</c:v>
                </c:pt>
                <c:pt idx="11666">
                  <c:v>40820</c:v>
                </c:pt>
                <c:pt idx="11667">
                  <c:v>40717</c:v>
                </c:pt>
                <c:pt idx="11668">
                  <c:v>45610</c:v>
                </c:pt>
                <c:pt idx="11669">
                  <c:v>45507</c:v>
                </c:pt>
                <c:pt idx="11670">
                  <c:v>45404</c:v>
                </c:pt>
                <c:pt idx="11671">
                  <c:v>45302</c:v>
                </c:pt>
                <c:pt idx="11672">
                  <c:v>45199</c:v>
                </c:pt>
                <c:pt idx="11673">
                  <c:v>45096</c:v>
                </c:pt>
                <c:pt idx="11674">
                  <c:v>44890</c:v>
                </c:pt>
                <c:pt idx="11675">
                  <c:v>44787</c:v>
                </c:pt>
                <c:pt idx="11676">
                  <c:v>44635</c:v>
                </c:pt>
                <c:pt idx="11677">
                  <c:v>44532</c:v>
                </c:pt>
                <c:pt idx="11678">
                  <c:v>44429</c:v>
                </c:pt>
                <c:pt idx="11679">
                  <c:v>44326</c:v>
                </c:pt>
                <c:pt idx="11680">
                  <c:v>44223</c:v>
                </c:pt>
                <c:pt idx="11681">
                  <c:v>44121</c:v>
                </c:pt>
                <c:pt idx="11682">
                  <c:v>44018</c:v>
                </c:pt>
                <c:pt idx="11683">
                  <c:v>43915</c:v>
                </c:pt>
                <c:pt idx="11684">
                  <c:v>43812</c:v>
                </c:pt>
                <c:pt idx="11685">
                  <c:v>43709</c:v>
                </c:pt>
                <c:pt idx="11686">
                  <c:v>43606</c:v>
                </c:pt>
                <c:pt idx="11687">
                  <c:v>43503</c:v>
                </c:pt>
                <c:pt idx="11688">
                  <c:v>43400</c:v>
                </c:pt>
                <c:pt idx="11689">
                  <c:v>43297</c:v>
                </c:pt>
                <c:pt idx="11690">
                  <c:v>43351</c:v>
                </c:pt>
                <c:pt idx="11691">
                  <c:v>43248</c:v>
                </c:pt>
                <c:pt idx="11692">
                  <c:v>43145</c:v>
                </c:pt>
                <c:pt idx="11693">
                  <c:v>43042</c:v>
                </c:pt>
                <c:pt idx="11694">
                  <c:v>42939</c:v>
                </c:pt>
                <c:pt idx="11695">
                  <c:v>42837</c:v>
                </c:pt>
                <c:pt idx="11696">
                  <c:v>42734</c:v>
                </c:pt>
                <c:pt idx="11697">
                  <c:v>42631</c:v>
                </c:pt>
                <c:pt idx="11698">
                  <c:v>42528</c:v>
                </c:pt>
                <c:pt idx="11699">
                  <c:v>42425</c:v>
                </c:pt>
                <c:pt idx="11700">
                  <c:v>42322</c:v>
                </c:pt>
                <c:pt idx="11701">
                  <c:v>42219</c:v>
                </c:pt>
                <c:pt idx="11702">
                  <c:v>42116</c:v>
                </c:pt>
                <c:pt idx="11703">
                  <c:v>42013</c:v>
                </c:pt>
                <c:pt idx="11704">
                  <c:v>42067</c:v>
                </c:pt>
                <c:pt idx="11705">
                  <c:v>41964</c:v>
                </c:pt>
                <c:pt idx="11706">
                  <c:v>41861</c:v>
                </c:pt>
                <c:pt idx="11707">
                  <c:v>41758</c:v>
                </c:pt>
                <c:pt idx="11708">
                  <c:v>41656</c:v>
                </c:pt>
                <c:pt idx="11709">
                  <c:v>41553</c:v>
                </c:pt>
                <c:pt idx="11710">
                  <c:v>41450</c:v>
                </c:pt>
                <c:pt idx="11711">
                  <c:v>41347</c:v>
                </c:pt>
                <c:pt idx="11712">
                  <c:v>41244</c:v>
                </c:pt>
                <c:pt idx="11713">
                  <c:v>41141</c:v>
                </c:pt>
                <c:pt idx="11714">
                  <c:v>41038</c:v>
                </c:pt>
                <c:pt idx="11715">
                  <c:v>40935</c:v>
                </c:pt>
                <c:pt idx="11716">
                  <c:v>40832</c:v>
                </c:pt>
                <c:pt idx="11717">
                  <c:v>40729</c:v>
                </c:pt>
                <c:pt idx="11718">
                  <c:v>40626</c:v>
                </c:pt>
                <c:pt idx="11719">
                  <c:v>40523</c:v>
                </c:pt>
                <c:pt idx="11720">
                  <c:v>40886</c:v>
                </c:pt>
                <c:pt idx="11721">
                  <c:v>40783</c:v>
                </c:pt>
                <c:pt idx="11722">
                  <c:v>39705</c:v>
                </c:pt>
                <c:pt idx="11723">
                  <c:v>39602</c:v>
                </c:pt>
                <c:pt idx="11724">
                  <c:v>42185</c:v>
                </c:pt>
                <c:pt idx="11725">
                  <c:v>42089</c:v>
                </c:pt>
                <c:pt idx="11726">
                  <c:v>41993</c:v>
                </c:pt>
                <c:pt idx="11727">
                  <c:v>41897</c:v>
                </c:pt>
                <c:pt idx="11728">
                  <c:v>41801</c:v>
                </c:pt>
                <c:pt idx="11729">
                  <c:v>41705</c:v>
                </c:pt>
                <c:pt idx="11730">
                  <c:v>41513</c:v>
                </c:pt>
                <c:pt idx="11731">
                  <c:v>41417</c:v>
                </c:pt>
                <c:pt idx="11732">
                  <c:v>41286</c:v>
                </c:pt>
                <c:pt idx="11733">
                  <c:v>41190</c:v>
                </c:pt>
                <c:pt idx="11734">
                  <c:v>41094</c:v>
                </c:pt>
                <c:pt idx="11735">
                  <c:v>40998</c:v>
                </c:pt>
                <c:pt idx="11736">
                  <c:v>40902</c:v>
                </c:pt>
                <c:pt idx="11737">
                  <c:v>40806</c:v>
                </c:pt>
                <c:pt idx="11738">
                  <c:v>40710</c:v>
                </c:pt>
                <c:pt idx="11739">
                  <c:v>40614</c:v>
                </c:pt>
                <c:pt idx="11740">
                  <c:v>40518</c:v>
                </c:pt>
                <c:pt idx="11741">
                  <c:v>40422</c:v>
                </c:pt>
                <c:pt idx="11742">
                  <c:v>40326</c:v>
                </c:pt>
                <c:pt idx="11743">
                  <c:v>40230</c:v>
                </c:pt>
                <c:pt idx="11744">
                  <c:v>40134</c:v>
                </c:pt>
                <c:pt idx="11745">
                  <c:v>40038</c:v>
                </c:pt>
                <c:pt idx="11746">
                  <c:v>40099</c:v>
                </c:pt>
                <c:pt idx="11747">
                  <c:v>40003</c:v>
                </c:pt>
                <c:pt idx="11748">
                  <c:v>39907</c:v>
                </c:pt>
                <c:pt idx="11749">
                  <c:v>39811</c:v>
                </c:pt>
                <c:pt idx="11750">
                  <c:v>39715</c:v>
                </c:pt>
                <c:pt idx="11751">
                  <c:v>39619</c:v>
                </c:pt>
                <c:pt idx="11752">
                  <c:v>39523</c:v>
                </c:pt>
                <c:pt idx="11753">
                  <c:v>39427</c:v>
                </c:pt>
                <c:pt idx="11754">
                  <c:v>39331</c:v>
                </c:pt>
                <c:pt idx="11755">
                  <c:v>39235</c:v>
                </c:pt>
                <c:pt idx="11756">
                  <c:v>39139</c:v>
                </c:pt>
                <c:pt idx="11757">
                  <c:v>39043</c:v>
                </c:pt>
                <c:pt idx="11758">
                  <c:v>38947</c:v>
                </c:pt>
                <c:pt idx="11759">
                  <c:v>38851</c:v>
                </c:pt>
                <c:pt idx="11760">
                  <c:v>38912</c:v>
                </c:pt>
                <c:pt idx="11761">
                  <c:v>38816</c:v>
                </c:pt>
                <c:pt idx="11762">
                  <c:v>38720</c:v>
                </c:pt>
                <c:pt idx="11763">
                  <c:v>38624</c:v>
                </c:pt>
                <c:pt idx="11764">
                  <c:v>38528</c:v>
                </c:pt>
                <c:pt idx="11765">
                  <c:v>38432</c:v>
                </c:pt>
                <c:pt idx="11766">
                  <c:v>38336</c:v>
                </c:pt>
                <c:pt idx="11767">
                  <c:v>38240</c:v>
                </c:pt>
                <c:pt idx="11768">
                  <c:v>38144</c:v>
                </c:pt>
                <c:pt idx="11769">
                  <c:v>38048</c:v>
                </c:pt>
                <c:pt idx="11770">
                  <c:v>37952</c:v>
                </c:pt>
                <c:pt idx="11771">
                  <c:v>37856</c:v>
                </c:pt>
                <c:pt idx="11772">
                  <c:v>37760</c:v>
                </c:pt>
                <c:pt idx="11773">
                  <c:v>37664</c:v>
                </c:pt>
                <c:pt idx="11774">
                  <c:v>37568</c:v>
                </c:pt>
                <c:pt idx="11775">
                  <c:v>37472</c:v>
                </c:pt>
                <c:pt idx="11776">
                  <c:v>37820</c:v>
                </c:pt>
                <c:pt idx="11777">
                  <c:v>37724</c:v>
                </c:pt>
                <c:pt idx="11778">
                  <c:v>36729</c:v>
                </c:pt>
                <c:pt idx="11779">
                  <c:v>36633</c:v>
                </c:pt>
                <c:pt idx="11780">
                  <c:v>47621</c:v>
                </c:pt>
                <c:pt idx="11781">
                  <c:v>46372</c:v>
                </c:pt>
                <c:pt idx="11782">
                  <c:v>46286</c:v>
                </c:pt>
                <c:pt idx="11783">
                  <c:v>45038</c:v>
                </c:pt>
                <c:pt idx="11784">
                  <c:v>44952</c:v>
                </c:pt>
                <c:pt idx="11785">
                  <c:v>44865</c:v>
                </c:pt>
                <c:pt idx="11786">
                  <c:v>43703</c:v>
                </c:pt>
                <c:pt idx="11787">
                  <c:v>43617</c:v>
                </c:pt>
                <c:pt idx="11788">
                  <c:v>43531</c:v>
                </c:pt>
                <c:pt idx="11789">
                  <c:v>42455</c:v>
                </c:pt>
                <c:pt idx="11790">
                  <c:v>42368</c:v>
                </c:pt>
                <c:pt idx="11791">
                  <c:v>42282</c:v>
                </c:pt>
                <c:pt idx="11792">
                  <c:v>41120</c:v>
                </c:pt>
                <c:pt idx="11793">
                  <c:v>39872</c:v>
                </c:pt>
                <c:pt idx="11794">
                  <c:v>39785</c:v>
                </c:pt>
                <c:pt idx="11795">
                  <c:v>39699</c:v>
                </c:pt>
                <c:pt idx="11796">
                  <c:v>38537</c:v>
                </c:pt>
                <c:pt idx="11797">
                  <c:v>38451</c:v>
                </c:pt>
                <c:pt idx="11798">
                  <c:v>38365</c:v>
                </c:pt>
                <c:pt idx="11799">
                  <c:v>37202</c:v>
                </c:pt>
                <c:pt idx="11800">
                  <c:v>37116</c:v>
                </c:pt>
                <c:pt idx="11801">
                  <c:v>34619</c:v>
                </c:pt>
                <c:pt idx="11802">
                  <c:v>34533</c:v>
                </c:pt>
                <c:pt idx="11803">
                  <c:v>34447</c:v>
                </c:pt>
                <c:pt idx="11804">
                  <c:v>33285</c:v>
                </c:pt>
                <c:pt idx="11805">
                  <c:v>33198</c:v>
                </c:pt>
                <c:pt idx="11806">
                  <c:v>31950</c:v>
                </c:pt>
                <c:pt idx="11807">
                  <c:v>31864</c:v>
                </c:pt>
                <c:pt idx="11808">
                  <c:v>30615</c:v>
                </c:pt>
                <c:pt idx="11809">
                  <c:v>30529</c:v>
                </c:pt>
                <c:pt idx="11810">
                  <c:v>27860</c:v>
                </c:pt>
                <c:pt idx="11811">
                  <c:v>25277</c:v>
                </c:pt>
                <c:pt idx="11812">
                  <c:v>48979</c:v>
                </c:pt>
                <c:pt idx="11813">
                  <c:v>47707</c:v>
                </c:pt>
                <c:pt idx="11814">
                  <c:v>47612</c:v>
                </c:pt>
                <c:pt idx="11815">
                  <c:v>46339</c:v>
                </c:pt>
                <c:pt idx="11816">
                  <c:v>46244</c:v>
                </c:pt>
                <c:pt idx="11817">
                  <c:v>46149</c:v>
                </c:pt>
                <c:pt idx="11818">
                  <c:v>44972</c:v>
                </c:pt>
                <c:pt idx="11819">
                  <c:v>44876</c:v>
                </c:pt>
                <c:pt idx="11820">
                  <c:v>44781</c:v>
                </c:pt>
                <c:pt idx="11821">
                  <c:v>43700</c:v>
                </c:pt>
                <c:pt idx="11822">
                  <c:v>43604</c:v>
                </c:pt>
                <c:pt idx="11823">
                  <c:v>43509</c:v>
                </c:pt>
                <c:pt idx="11824">
                  <c:v>42332</c:v>
                </c:pt>
                <c:pt idx="11825">
                  <c:v>41060</c:v>
                </c:pt>
                <c:pt idx="11826">
                  <c:v>40964</c:v>
                </c:pt>
                <c:pt idx="11827">
                  <c:v>40869</c:v>
                </c:pt>
                <c:pt idx="11828">
                  <c:v>39692</c:v>
                </c:pt>
                <c:pt idx="11829">
                  <c:v>39597</c:v>
                </c:pt>
                <c:pt idx="11830">
                  <c:v>39501</c:v>
                </c:pt>
                <c:pt idx="11831">
                  <c:v>38325</c:v>
                </c:pt>
                <c:pt idx="11832">
                  <c:v>38229</c:v>
                </c:pt>
                <c:pt idx="11833">
                  <c:v>35685</c:v>
                </c:pt>
                <c:pt idx="11834">
                  <c:v>35589</c:v>
                </c:pt>
                <c:pt idx="11835">
                  <c:v>35494</c:v>
                </c:pt>
                <c:pt idx="11836">
                  <c:v>34317</c:v>
                </c:pt>
                <c:pt idx="11837">
                  <c:v>34222</c:v>
                </c:pt>
                <c:pt idx="11838">
                  <c:v>32949</c:v>
                </c:pt>
                <c:pt idx="11839">
                  <c:v>32854</c:v>
                </c:pt>
                <c:pt idx="11840">
                  <c:v>31582</c:v>
                </c:pt>
                <c:pt idx="11841">
                  <c:v>31486</c:v>
                </c:pt>
                <c:pt idx="11842">
                  <c:v>28751</c:v>
                </c:pt>
                <c:pt idx="11843">
                  <c:v>26111</c:v>
                </c:pt>
                <c:pt idx="11844">
                  <c:v>47872</c:v>
                </c:pt>
                <c:pt idx="11845">
                  <c:v>46641</c:v>
                </c:pt>
                <c:pt idx="11846">
                  <c:v>46541</c:v>
                </c:pt>
                <c:pt idx="11847">
                  <c:v>45309</c:v>
                </c:pt>
                <c:pt idx="11848">
                  <c:v>45209</c:v>
                </c:pt>
                <c:pt idx="11849">
                  <c:v>45109</c:v>
                </c:pt>
                <c:pt idx="11850">
                  <c:v>43978</c:v>
                </c:pt>
                <c:pt idx="11851">
                  <c:v>43878</c:v>
                </c:pt>
                <c:pt idx="11852">
                  <c:v>43778</c:v>
                </c:pt>
                <c:pt idx="11853">
                  <c:v>42746</c:v>
                </c:pt>
                <c:pt idx="11854">
                  <c:v>42646</c:v>
                </c:pt>
                <c:pt idx="11855">
                  <c:v>42546</c:v>
                </c:pt>
                <c:pt idx="11856">
                  <c:v>41415</c:v>
                </c:pt>
                <c:pt idx="11857">
                  <c:v>40183</c:v>
                </c:pt>
                <c:pt idx="11858">
                  <c:v>40083</c:v>
                </c:pt>
                <c:pt idx="11859">
                  <c:v>39983</c:v>
                </c:pt>
                <c:pt idx="11860">
                  <c:v>38852</c:v>
                </c:pt>
                <c:pt idx="11861">
                  <c:v>38752</c:v>
                </c:pt>
                <c:pt idx="11862">
                  <c:v>38652</c:v>
                </c:pt>
                <c:pt idx="11863">
                  <c:v>37520</c:v>
                </c:pt>
                <c:pt idx="11864">
                  <c:v>37420</c:v>
                </c:pt>
                <c:pt idx="11865">
                  <c:v>34957</c:v>
                </c:pt>
                <c:pt idx="11866">
                  <c:v>34857</c:v>
                </c:pt>
                <c:pt idx="11867">
                  <c:v>34757</c:v>
                </c:pt>
                <c:pt idx="11868">
                  <c:v>33625</c:v>
                </c:pt>
                <c:pt idx="11869">
                  <c:v>33525</c:v>
                </c:pt>
                <c:pt idx="11870">
                  <c:v>32294</c:v>
                </c:pt>
                <c:pt idx="11871">
                  <c:v>32194</c:v>
                </c:pt>
                <c:pt idx="11872">
                  <c:v>30962</c:v>
                </c:pt>
                <c:pt idx="11873">
                  <c:v>30862</c:v>
                </c:pt>
                <c:pt idx="11874">
                  <c:v>28199</c:v>
                </c:pt>
                <c:pt idx="11875">
                  <c:v>25636</c:v>
                </c:pt>
                <c:pt idx="11876">
                  <c:v>46525</c:v>
                </c:pt>
                <c:pt idx="11877">
                  <c:v>45334</c:v>
                </c:pt>
                <c:pt idx="11878">
                  <c:v>45233</c:v>
                </c:pt>
                <c:pt idx="11879">
                  <c:v>44042</c:v>
                </c:pt>
                <c:pt idx="11880">
                  <c:v>43942</c:v>
                </c:pt>
                <c:pt idx="11881">
                  <c:v>43841</c:v>
                </c:pt>
                <c:pt idx="11882">
                  <c:v>42751</c:v>
                </c:pt>
                <c:pt idx="11883">
                  <c:v>42650</c:v>
                </c:pt>
                <c:pt idx="11884">
                  <c:v>42550</c:v>
                </c:pt>
                <c:pt idx="11885">
                  <c:v>41560</c:v>
                </c:pt>
                <c:pt idx="11886">
                  <c:v>41460</c:v>
                </c:pt>
                <c:pt idx="11887">
                  <c:v>41359</c:v>
                </c:pt>
                <c:pt idx="11888">
                  <c:v>40269</c:v>
                </c:pt>
                <c:pt idx="11889">
                  <c:v>39078</c:v>
                </c:pt>
                <c:pt idx="11890">
                  <c:v>38977</c:v>
                </c:pt>
                <c:pt idx="11891">
                  <c:v>38877</c:v>
                </c:pt>
                <c:pt idx="11892">
                  <c:v>37786</c:v>
                </c:pt>
                <c:pt idx="11893">
                  <c:v>37686</c:v>
                </c:pt>
                <c:pt idx="11894">
                  <c:v>37585</c:v>
                </c:pt>
                <c:pt idx="11895">
                  <c:v>36495</c:v>
                </c:pt>
                <c:pt idx="11896">
                  <c:v>36394</c:v>
                </c:pt>
                <c:pt idx="11897">
                  <c:v>34013</c:v>
                </c:pt>
                <c:pt idx="11898">
                  <c:v>33912</c:v>
                </c:pt>
                <c:pt idx="11899">
                  <c:v>33812</c:v>
                </c:pt>
                <c:pt idx="11900">
                  <c:v>32721</c:v>
                </c:pt>
                <c:pt idx="11901">
                  <c:v>32621</c:v>
                </c:pt>
                <c:pt idx="11902">
                  <c:v>31430</c:v>
                </c:pt>
                <c:pt idx="11903">
                  <c:v>31329</c:v>
                </c:pt>
                <c:pt idx="11904">
                  <c:v>30138</c:v>
                </c:pt>
                <c:pt idx="11905">
                  <c:v>30038</c:v>
                </c:pt>
                <c:pt idx="11906">
                  <c:v>27455</c:v>
                </c:pt>
                <c:pt idx="11907">
                  <c:v>24973</c:v>
                </c:pt>
                <c:pt idx="11908">
                  <c:v>43025</c:v>
                </c:pt>
                <c:pt idx="11909">
                  <c:v>41929</c:v>
                </c:pt>
                <c:pt idx="11910">
                  <c:v>41833</c:v>
                </c:pt>
                <c:pt idx="11911">
                  <c:v>40737</c:v>
                </c:pt>
                <c:pt idx="11912">
                  <c:v>40641</c:v>
                </c:pt>
                <c:pt idx="11913">
                  <c:v>40545</c:v>
                </c:pt>
                <c:pt idx="11914">
                  <c:v>39545</c:v>
                </c:pt>
                <c:pt idx="11915">
                  <c:v>39449</c:v>
                </c:pt>
                <c:pt idx="11916">
                  <c:v>39353</c:v>
                </c:pt>
                <c:pt idx="11917">
                  <c:v>38449</c:v>
                </c:pt>
                <c:pt idx="11918">
                  <c:v>38353</c:v>
                </c:pt>
                <c:pt idx="11919">
                  <c:v>38257</c:v>
                </c:pt>
                <c:pt idx="11920">
                  <c:v>37257</c:v>
                </c:pt>
                <c:pt idx="11921">
                  <c:v>36162</c:v>
                </c:pt>
                <c:pt idx="11922">
                  <c:v>36065</c:v>
                </c:pt>
                <c:pt idx="11923">
                  <c:v>35969</c:v>
                </c:pt>
                <c:pt idx="11924">
                  <c:v>34970</c:v>
                </c:pt>
                <c:pt idx="11925">
                  <c:v>34873</c:v>
                </c:pt>
                <c:pt idx="11926">
                  <c:v>34777</c:v>
                </c:pt>
                <c:pt idx="11927">
                  <c:v>33778</c:v>
                </c:pt>
                <c:pt idx="11928">
                  <c:v>33682</c:v>
                </c:pt>
                <c:pt idx="11929">
                  <c:v>31490</c:v>
                </c:pt>
                <c:pt idx="11930">
                  <c:v>31394</c:v>
                </c:pt>
                <c:pt idx="11931">
                  <c:v>31298</c:v>
                </c:pt>
                <c:pt idx="11932">
                  <c:v>30298</c:v>
                </c:pt>
                <c:pt idx="11933">
                  <c:v>30202</c:v>
                </c:pt>
                <c:pt idx="11934">
                  <c:v>29106</c:v>
                </c:pt>
                <c:pt idx="11935">
                  <c:v>29010</c:v>
                </c:pt>
                <c:pt idx="11936">
                  <c:v>27914</c:v>
                </c:pt>
                <c:pt idx="11937">
                  <c:v>27818</c:v>
                </c:pt>
                <c:pt idx="11938">
                  <c:v>25434</c:v>
                </c:pt>
                <c:pt idx="11939">
                  <c:v>23146</c:v>
                </c:pt>
                <c:pt idx="11940">
                  <c:v>47647</c:v>
                </c:pt>
                <c:pt idx="11941">
                  <c:v>46312</c:v>
                </c:pt>
                <c:pt idx="11942">
                  <c:v>46225</c:v>
                </c:pt>
                <c:pt idx="11943">
                  <c:v>44978</c:v>
                </c:pt>
                <c:pt idx="11944">
                  <c:v>44890</c:v>
                </c:pt>
                <c:pt idx="11945">
                  <c:v>43643</c:v>
                </c:pt>
                <c:pt idx="11946">
                  <c:v>43556</c:v>
                </c:pt>
                <c:pt idx="11947">
                  <c:v>42308</c:v>
                </c:pt>
                <c:pt idx="11948">
                  <c:v>42221</c:v>
                </c:pt>
                <c:pt idx="11949">
                  <c:v>40973</c:v>
                </c:pt>
                <c:pt idx="11950">
                  <c:v>40886</c:v>
                </c:pt>
                <c:pt idx="11951">
                  <c:v>39639</c:v>
                </c:pt>
                <c:pt idx="11952">
                  <c:v>39551</c:v>
                </c:pt>
                <c:pt idx="11953">
                  <c:v>38304</c:v>
                </c:pt>
                <c:pt idx="11954">
                  <c:v>38217</c:v>
                </c:pt>
                <c:pt idx="11955">
                  <c:v>36969</c:v>
                </c:pt>
                <c:pt idx="11956">
                  <c:v>36882</c:v>
                </c:pt>
                <c:pt idx="11957">
                  <c:v>35634</c:v>
                </c:pt>
                <c:pt idx="11958">
                  <c:v>35547</c:v>
                </c:pt>
                <c:pt idx="11959">
                  <c:v>34300</c:v>
                </c:pt>
                <c:pt idx="11960">
                  <c:v>49052</c:v>
                </c:pt>
                <c:pt idx="11961">
                  <c:v>47683</c:v>
                </c:pt>
                <c:pt idx="11962">
                  <c:v>47587</c:v>
                </c:pt>
                <c:pt idx="11963">
                  <c:v>46314</c:v>
                </c:pt>
                <c:pt idx="11964">
                  <c:v>46218</c:v>
                </c:pt>
                <c:pt idx="11965">
                  <c:v>44945</c:v>
                </c:pt>
                <c:pt idx="11966">
                  <c:v>44849</c:v>
                </c:pt>
                <c:pt idx="11967">
                  <c:v>43576</c:v>
                </c:pt>
                <c:pt idx="11968">
                  <c:v>43479</c:v>
                </c:pt>
                <c:pt idx="11969">
                  <c:v>42206</c:v>
                </c:pt>
                <c:pt idx="11970">
                  <c:v>42110</c:v>
                </c:pt>
                <c:pt idx="11971">
                  <c:v>40837</c:v>
                </c:pt>
                <c:pt idx="11972">
                  <c:v>40741</c:v>
                </c:pt>
                <c:pt idx="11973">
                  <c:v>39468</c:v>
                </c:pt>
                <c:pt idx="11974">
                  <c:v>39372</c:v>
                </c:pt>
                <c:pt idx="11975">
                  <c:v>38099</c:v>
                </c:pt>
                <c:pt idx="11976">
                  <c:v>38003</c:v>
                </c:pt>
                <c:pt idx="11977">
                  <c:v>36730</c:v>
                </c:pt>
                <c:pt idx="11978">
                  <c:v>36634</c:v>
                </c:pt>
                <c:pt idx="11979">
                  <c:v>35360</c:v>
                </c:pt>
                <c:pt idx="11980">
                  <c:v>47894</c:v>
                </c:pt>
                <c:pt idx="11981">
                  <c:v>46563</c:v>
                </c:pt>
                <c:pt idx="11982">
                  <c:v>46462</c:v>
                </c:pt>
                <c:pt idx="11983">
                  <c:v>45231</c:v>
                </c:pt>
                <c:pt idx="11984">
                  <c:v>45130</c:v>
                </c:pt>
                <c:pt idx="11985">
                  <c:v>43899</c:v>
                </c:pt>
                <c:pt idx="11986">
                  <c:v>43799</c:v>
                </c:pt>
                <c:pt idx="11987">
                  <c:v>42568</c:v>
                </c:pt>
                <c:pt idx="11988">
                  <c:v>42467</c:v>
                </c:pt>
                <c:pt idx="11989">
                  <c:v>41236</c:v>
                </c:pt>
                <c:pt idx="11990">
                  <c:v>41136</c:v>
                </c:pt>
                <c:pt idx="11991">
                  <c:v>39905</c:v>
                </c:pt>
                <c:pt idx="11992">
                  <c:v>39804</c:v>
                </c:pt>
                <c:pt idx="11993">
                  <c:v>38573</c:v>
                </c:pt>
                <c:pt idx="11994">
                  <c:v>38472</c:v>
                </c:pt>
                <c:pt idx="11995">
                  <c:v>37241</c:v>
                </c:pt>
                <c:pt idx="11996">
                  <c:v>37141</c:v>
                </c:pt>
                <c:pt idx="11997">
                  <c:v>35910</c:v>
                </c:pt>
                <c:pt idx="11998">
                  <c:v>35809</c:v>
                </c:pt>
                <c:pt idx="11999">
                  <c:v>34578</c:v>
                </c:pt>
                <c:pt idx="12000">
                  <c:v>46413</c:v>
                </c:pt>
                <c:pt idx="12001">
                  <c:v>45125</c:v>
                </c:pt>
                <c:pt idx="12002">
                  <c:v>45024</c:v>
                </c:pt>
                <c:pt idx="12003">
                  <c:v>43837</c:v>
                </c:pt>
                <c:pt idx="12004">
                  <c:v>43736</c:v>
                </c:pt>
                <c:pt idx="12005">
                  <c:v>42550</c:v>
                </c:pt>
                <c:pt idx="12006">
                  <c:v>42448</c:v>
                </c:pt>
                <c:pt idx="12007">
                  <c:v>41262</c:v>
                </c:pt>
                <c:pt idx="12008">
                  <c:v>41161</c:v>
                </c:pt>
                <c:pt idx="12009">
                  <c:v>39974</c:v>
                </c:pt>
                <c:pt idx="12010">
                  <c:v>39873</c:v>
                </c:pt>
                <c:pt idx="12011">
                  <c:v>38686</c:v>
                </c:pt>
                <c:pt idx="12012">
                  <c:v>38585</c:v>
                </c:pt>
                <c:pt idx="12013">
                  <c:v>37399</c:v>
                </c:pt>
                <c:pt idx="12014">
                  <c:v>37298</c:v>
                </c:pt>
                <c:pt idx="12015">
                  <c:v>36111</c:v>
                </c:pt>
                <c:pt idx="12016">
                  <c:v>36010</c:v>
                </c:pt>
                <c:pt idx="12017">
                  <c:v>34823</c:v>
                </c:pt>
                <c:pt idx="12018">
                  <c:v>34722</c:v>
                </c:pt>
                <c:pt idx="12019">
                  <c:v>33536</c:v>
                </c:pt>
                <c:pt idx="12020">
                  <c:v>42705</c:v>
                </c:pt>
                <c:pt idx="12021">
                  <c:v>41523</c:v>
                </c:pt>
                <c:pt idx="12022">
                  <c:v>41426</c:v>
                </c:pt>
                <c:pt idx="12023">
                  <c:v>40341</c:v>
                </c:pt>
                <c:pt idx="12024">
                  <c:v>40244</c:v>
                </c:pt>
                <c:pt idx="12025">
                  <c:v>39159</c:v>
                </c:pt>
                <c:pt idx="12026">
                  <c:v>39062</c:v>
                </c:pt>
                <c:pt idx="12027">
                  <c:v>37977</c:v>
                </c:pt>
                <c:pt idx="12028">
                  <c:v>37880</c:v>
                </c:pt>
                <c:pt idx="12029">
                  <c:v>36795</c:v>
                </c:pt>
                <c:pt idx="12030">
                  <c:v>36698</c:v>
                </c:pt>
                <c:pt idx="12031">
                  <c:v>35613</c:v>
                </c:pt>
                <c:pt idx="12032">
                  <c:v>35516</c:v>
                </c:pt>
                <c:pt idx="12033">
                  <c:v>34431</c:v>
                </c:pt>
                <c:pt idx="12034">
                  <c:v>34334</c:v>
                </c:pt>
                <c:pt idx="12035">
                  <c:v>33248</c:v>
                </c:pt>
                <c:pt idx="12036">
                  <c:v>33152</c:v>
                </c:pt>
                <c:pt idx="12037">
                  <c:v>32066</c:v>
                </c:pt>
                <c:pt idx="12038">
                  <c:v>31970</c:v>
                </c:pt>
                <c:pt idx="12039">
                  <c:v>30884</c:v>
                </c:pt>
                <c:pt idx="12040">
                  <c:v>47431</c:v>
                </c:pt>
                <c:pt idx="12041">
                  <c:v>47343</c:v>
                </c:pt>
                <c:pt idx="12042">
                  <c:v>46192</c:v>
                </c:pt>
                <c:pt idx="12043">
                  <c:v>46104</c:v>
                </c:pt>
                <c:pt idx="12044">
                  <c:v>46016</c:v>
                </c:pt>
                <c:pt idx="12045">
                  <c:v>45927</c:v>
                </c:pt>
                <c:pt idx="12046">
                  <c:v>44864</c:v>
                </c:pt>
                <c:pt idx="12047">
                  <c:v>44776</c:v>
                </c:pt>
                <c:pt idx="12048">
                  <c:v>44688</c:v>
                </c:pt>
                <c:pt idx="12049">
                  <c:v>44600</c:v>
                </c:pt>
                <c:pt idx="12050">
                  <c:v>43536</c:v>
                </c:pt>
                <c:pt idx="12051">
                  <c:v>43448</c:v>
                </c:pt>
                <c:pt idx="12052">
                  <c:v>43360</c:v>
                </c:pt>
                <c:pt idx="12053">
                  <c:v>42297</c:v>
                </c:pt>
                <c:pt idx="12054">
                  <c:v>42209</c:v>
                </c:pt>
                <c:pt idx="12055">
                  <c:v>42121</c:v>
                </c:pt>
                <c:pt idx="12056">
                  <c:v>40969</c:v>
                </c:pt>
                <c:pt idx="12057">
                  <c:v>40881</c:v>
                </c:pt>
                <c:pt idx="12058">
                  <c:v>40793</c:v>
                </c:pt>
                <c:pt idx="12059">
                  <c:v>39641</c:v>
                </c:pt>
                <c:pt idx="12060">
                  <c:v>39553</c:v>
                </c:pt>
                <c:pt idx="12061">
                  <c:v>38314</c:v>
                </c:pt>
                <c:pt idx="12062">
                  <c:v>38226</c:v>
                </c:pt>
                <c:pt idx="12063">
                  <c:v>36986</c:v>
                </c:pt>
                <c:pt idx="12064">
                  <c:v>36898</c:v>
                </c:pt>
                <c:pt idx="12065">
                  <c:v>35658</c:v>
                </c:pt>
                <c:pt idx="12066">
                  <c:v>35570</c:v>
                </c:pt>
                <c:pt idx="12067">
                  <c:v>34331</c:v>
                </c:pt>
                <c:pt idx="12068">
                  <c:v>34243</c:v>
                </c:pt>
                <c:pt idx="12069">
                  <c:v>48781</c:v>
                </c:pt>
                <c:pt idx="12070">
                  <c:v>48683</c:v>
                </c:pt>
                <c:pt idx="12071">
                  <c:v>47518</c:v>
                </c:pt>
                <c:pt idx="12072">
                  <c:v>47420</c:v>
                </c:pt>
                <c:pt idx="12073">
                  <c:v>47323</c:v>
                </c:pt>
                <c:pt idx="12074">
                  <c:v>47226</c:v>
                </c:pt>
                <c:pt idx="12075">
                  <c:v>46158</c:v>
                </c:pt>
                <c:pt idx="12076">
                  <c:v>46060</c:v>
                </c:pt>
                <c:pt idx="12077">
                  <c:v>45963</c:v>
                </c:pt>
                <c:pt idx="12078">
                  <c:v>45865</c:v>
                </c:pt>
                <c:pt idx="12079">
                  <c:v>44797</c:v>
                </c:pt>
                <c:pt idx="12080">
                  <c:v>44700</c:v>
                </c:pt>
                <c:pt idx="12081">
                  <c:v>44602</c:v>
                </c:pt>
                <c:pt idx="12082">
                  <c:v>43534</c:v>
                </c:pt>
                <c:pt idx="12083">
                  <c:v>43437</c:v>
                </c:pt>
                <c:pt idx="12084">
                  <c:v>43340</c:v>
                </c:pt>
                <c:pt idx="12085">
                  <c:v>42174</c:v>
                </c:pt>
                <c:pt idx="12086">
                  <c:v>42077</c:v>
                </c:pt>
                <c:pt idx="12087">
                  <c:v>41979</c:v>
                </c:pt>
                <c:pt idx="12088">
                  <c:v>40814</c:v>
                </c:pt>
                <c:pt idx="12089">
                  <c:v>40717</c:v>
                </c:pt>
                <c:pt idx="12090">
                  <c:v>39454</c:v>
                </c:pt>
                <c:pt idx="12091">
                  <c:v>39356</c:v>
                </c:pt>
                <c:pt idx="12092">
                  <c:v>38093</c:v>
                </c:pt>
                <c:pt idx="12093">
                  <c:v>37996</c:v>
                </c:pt>
                <c:pt idx="12094">
                  <c:v>36733</c:v>
                </c:pt>
                <c:pt idx="12095">
                  <c:v>36636</c:v>
                </c:pt>
                <c:pt idx="12096">
                  <c:v>35373</c:v>
                </c:pt>
                <c:pt idx="12097">
                  <c:v>35276</c:v>
                </c:pt>
                <c:pt idx="12098">
                  <c:v>47713</c:v>
                </c:pt>
                <c:pt idx="12099">
                  <c:v>47611</c:v>
                </c:pt>
                <c:pt idx="12100">
                  <c:v>46488</c:v>
                </c:pt>
                <c:pt idx="12101">
                  <c:v>46387</c:v>
                </c:pt>
                <c:pt idx="12102">
                  <c:v>46285</c:v>
                </c:pt>
                <c:pt idx="12103">
                  <c:v>46184</c:v>
                </c:pt>
                <c:pt idx="12104">
                  <c:v>45162</c:v>
                </c:pt>
                <c:pt idx="12105">
                  <c:v>45061</c:v>
                </c:pt>
                <c:pt idx="12106">
                  <c:v>44960</c:v>
                </c:pt>
                <c:pt idx="12107">
                  <c:v>44858</c:v>
                </c:pt>
                <c:pt idx="12108">
                  <c:v>43836</c:v>
                </c:pt>
                <c:pt idx="12109">
                  <c:v>43735</c:v>
                </c:pt>
                <c:pt idx="12110">
                  <c:v>43634</c:v>
                </c:pt>
                <c:pt idx="12111">
                  <c:v>42612</c:v>
                </c:pt>
                <c:pt idx="12112">
                  <c:v>42510</c:v>
                </c:pt>
                <c:pt idx="12113">
                  <c:v>42409</c:v>
                </c:pt>
                <c:pt idx="12114">
                  <c:v>41286</c:v>
                </c:pt>
                <c:pt idx="12115">
                  <c:v>41184</c:v>
                </c:pt>
                <c:pt idx="12116">
                  <c:v>41083</c:v>
                </c:pt>
                <c:pt idx="12117">
                  <c:v>39960</c:v>
                </c:pt>
                <c:pt idx="12118">
                  <c:v>39859</c:v>
                </c:pt>
                <c:pt idx="12119">
                  <c:v>38634</c:v>
                </c:pt>
                <c:pt idx="12120">
                  <c:v>38533</c:v>
                </c:pt>
                <c:pt idx="12121">
                  <c:v>37308</c:v>
                </c:pt>
                <c:pt idx="12122">
                  <c:v>37207</c:v>
                </c:pt>
                <c:pt idx="12123">
                  <c:v>35982</c:v>
                </c:pt>
                <c:pt idx="12124">
                  <c:v>35881</c:v>
                </c:pt>
                <c:pt idx="12125">
                  <c:v>34656</c:v>
                </c:pt>
                <c:pt idx="12126">
                  <c:v>34555</c:v>
                </c:pt>
                <c:pt idx="12127">
                  <c:v>46378</c:v>
                </c:pt>
                <c:pt idx="12128">
                  <c:v>46277</c:v>
                </c:pt>
                <c:pt idx="12129">
                  <c:v>45192</c:v>
                </c:pt>
                <c:pt idx="12130">
                  <c:v>45091</c:v>
                </c:pt>
                <c:pt idx="12131">
                  <c:v>44990</c:v>
                </c:pt>
                <c:pt idx="12132">
                  <c:v>44890</c:v>
                </c:pt>
                <c:pt idx="12133">
                  <c:v>43905</c:v>
                </c:pt>
                <c:pt idx="12134">
                  <c:v>43804</c:v>
                </c:pt>
                <c:pt idx="12135">
                  <c:v>43704</c:v>
                </c:pt>
                <c:pt idx="12136">
                  <c:v>43603</c:v>
                </c:pt>
                <c:pt idx="12137">
                  <c:v>42618</c:v>
                </c:pt>
                <c:pt idx="12138">
                  <c:v>42517</c:v>
                </c:pt>
                <c:pt idx="12139">
                  <c:v>42417</c:v>
                </c:pt>
                <c:pt idx="12140">
                  <c:v>41432</c:v>
                </c:pt>
                <c:pt idx="12141">
                  <c:v>41331</c:v>
                </c:pt>
                <c:pt idx="12142">
                  <c:v>41230</c:v>
                </c:pt>
                <c:pt idx="12143">
                  <c:v>40145</c:v>
                </c:pt>
                <c:pt idx="12144">
                  <c:v>40044</c:v>
                </c:pt>
                <c:pt idx="12145">
                  <c:v>39943</c:v>
                </c:pt>
                <c:pt idx="12146">
                  <c:v>38858</c:v>
                </c:pt>
                <c:pt idx="12147">
                  <c:v>38757</c:v>
                </c:pt>
                <c:pt idx="12148">
                  <c:v>37571</c:v>
                </c:pt>
                <c:pt idx="12149">
                  <c:v>37470</c:v>
                </c:pt>
                <c:pt idx="12150">
                  <c:v>36284</c:v>
                </c:pt>
                <c:pt idx="12151">
                  <c:v>36183</c:v>
                </c:pt>
                <c:pt idx="12152">
                  <c:v>34997</c:v>
                </c:pt>
                <c:pt idx="12153">
                  <c:v>34896</c:v>
                </c:pt>
                <c:pt idx="12154">
                  <c:v>33710</c:v>
                </c:pt>
                <c:pt idx="12155">
                  <c:v>33609</c:v>
                </c:pt>
                <c:pt idx="12156">
                  <c:v>42908</c:v>
                </c:pt>
                <c:pt idx="12157">
                  <c:v>42813</c:v>
                </c:pt>
                <c:pt idx="12158">
                  <c:v>41813</c:v>
                </c:pt>
                <c:pt idx="12159">
                  <c:v>41718</c:v>
                </c:pt>
                <c:pt idx="12160">
                  <c:v>41623</c:v>
                </c:pt>
                <c:pt idx="12161">
                  <c:v>41528</c:v>
                </c:pt>
                <c:pt idx="12162">
                  <c:v>40624</c:v>
                </c:pt>
                <c:pt idx="12163">
                  <c:v>40529</c:v>
                </c:pt>
                <c:pt idx="12164">
                  <c:v>40434</c:v>
                </c:pt>
                <c:pt idx="12165">
                  <c:v>40339</c:v>
                </c:pt>
                <c:pt idx="12166">
                  <c:v>39434</c:v>
                </c:pt>
                <c:pt idx="12167">
                  <c:v>39339</c:v>
                </c:pt>
                <c:pt idx="12168">
                  <c:v>39244</c:v>
                </c:pt>
                <c:pt idx="12169">
                  <c:v>38340</c:v>
                </c:pt>
                <c:pt idx="12170">
                  <c:v>38245</c:v>
                </c:pt>
                <c:pt idx="12171">
                  <c:v>38150</c:v>
                </c:pt>
                <c:pt idx="12172">
                  <c:v>37150</c:v>
                </c:pt>
                <c:pt idx="12173">
                  <c:v>37055</c:v>
                </c:pt>
                <c:pt idx="12174">
                  <c:v>36961</c:v>
                </c:pt>
                <c:pt idx="12175">
                  <c:v>35961</c:v>
                </c:pt>
                <c:pt idx="12176">
                  <c:v>35866</c:v>
                </c:pt>
                <c:pt idx="12177">
                  <c:v>34772</c:v>
                </c:pt>
                <c:pt idx="12178">
                  <c:v>34677</c:v>
                </c:pt>
                <c:pt idx="12179">
                  <c:v>33582</c:v>
                </c:pt>
                <c:pt idx="12180">
                  <c:v>33487</c:v>
                </c:pt>
                <c:pt idx="12181">
                  <c:v>32393</c:v>
                </c:pt>
                <c:pt idx="12182">
                  <c:v>32298</c:v>
                </c:pt>
                <c:pt idx="12183">
                  <c:v>31203</c:v>
                </c:pt>
                <c:pt idx="12184">
                  <c:v>31108</c:v>
                </c:pt>
                <c:pt idx="12185">
                  <c:v>44990</c:v>
                </c:pt>
                <c:pt idx="12186">
                  <c:v>44900</c:v>
                </c:pt>
                <c:pt idx="12187">
                  <c:v>43657</c:v>
                </c:pt>
                <c:pt idx="12188">
                  <c:v>42414</c:v>
                </c:pt>
                <c:pt idx="12189">
                  <c:v>42324</c:v>
                </c:pt>
                <c:pt idx="12190">
                  <c:v>42235</c:v>
                </c:pt>
                <c:pt idx="12191">
                  <c:v>41081</c:v>
                </c:pt>
                <c:pt idx="12192">
                  <c:v>39838</c:v>
                </c:pt>
                <c:pt idx="12193">
                  <c:v>39749</c:v>
                </c:pt>
                <c:pt idx="12194">
                  <c:v>38506</c:v>
                </c:pt>
                <c:pt idx="12195">
                  <c:v>37263</c:v>
                </c:pt>
                <c:pt idx="12196">
                  <c:v>37173</c:v>
                </c:pt>
                <c:pt idx="12197">
                  <c:v>37083</c:v>
                </c:pt>
                <c:pt idx="12198">
                  <c:v>35930</c:v>
                </c:pt>
                <c:pt idx="12199">
                  <c:v>35840</c:v>
                </c:pt>
                <c:pt idx="12200">
                  <c:v>34597</c:v>
                </c:pt>
                <c:pt idx="12201">
                  <c:v>34507</c:v>
                </c:pt>
                <c:pt idx="12202">
                  <c:v>33264</c:v>
                </c:pt>
                <c:pt idx="12203">
                  <c:v>31931</c:v>
                </c:pt>
                <c:pt idx="12204">
                  <c:v>31841</c:v>
                </c:pt>
                <c:pt idx="12205">
                  <c:v>30688</c:v>
                </c:pt>
                <c:pt idx="12206">
                  <c:v>30598</c:v>
                </c:pt>
                <c:pt idx="12207">
                  <c:v>28022</c:v>
                </c:pt>
                <c:pt idx="12208">
                  <c:v>26689</c:v>
                </c:pt>
                <c:pt idx="12209">
                  <c:v>25266</c:v>
                </c:pt>
                <c:pt idx="12210">
                  <c:v>21268</c:v>
                </c:pt>
                <c:pt idx="12211">
                  <c:v>46499</c:v>
                </c:pt>
                <c:pt idx="12212">
                  <c:v>46399</c:v>
                </c:pt>
                <c:pt idx="12213">
                  <c:v>45126</c:v>
                </c:pt>
                <c:pt idx="12214">
                  <c:v>43853</c:v>
                </c:pt>
                <c:pt idx="12215">
                  <c:v>43754</c:v>
                </c:pt>
                <c:pt idx="12216">
                  <c:v>43654</c:v>
                </c:pt>
                <c:pt idx="12217">
                  <c:v>42480</c:v>
                </c:pt>
                <c:pt idx="12218">
                  <c:v>41207</c:v>
                </c:pt>
                <c:pt idx="12219">
                  <c:v>41108</c:v>
                </c:pt>
                <c:pt idx="12220">
                  <c:v>39834</c:v>
                </c:pt>
                <c:pt idx="12221">
                  <c:v>38561</c:v>
                </c:pt>
                <c:pt idx="12222">
                  <c:v>38462</c:v>
                </c:pt>
                <c:pt idx="12223">
                  <c:v>38363</c:v>
                </c:pt>
                <c:pt idx="12224">
                  <c:v>37188</c:v>
                </c:pt>
                <c:pt idx="12225">
                  <c:v>37089</c:v>
                </c:pt>
                <c:pt idx="12226">
                  <c:v>35816</c:v>
                </c:pt>
                <c:pt idx="12227">
                  <c:v>35717</c:v>
                </c:pt>
                <c:pt idx="12228">
                  <c:v>34443</c:v>
                </c:pt>
                <c:pt idx="12229">
                  <c:v>33071</c:v>
                </c:pt>
                <c:pt idx="12230">
                  <c:v>32972</c:v>
                </c:pt>
                <c:pt idx="12231">
                  <c:v>31798</c:v>
                </c:pt>
                <c:pt idx="12232">
                  <c:v>31698</c:v>
                </c:pt>
                <c:pt idx="12233">
                  <c:v>29053</c:v>
                </c:pt>
                <c:pt idx="12234">
                  <c:v>27680</c:v>
                </c:pt>
                <c:pt idx="12235">
                  <c:v>26208</c:v>
                </c:pt>
                <c:pt idx="12236">
                  <c:v>22091</c:v>
                </c:pt>
                <c:pt idx="12237">
                  <c:v>45453</c:v>
                </c:pt>
                <c:pt idx="12238">
                  <c:v>45351</c:v>
                </c:pt>
                <c:pt idx="12239">
                  <c:v>44116</c:v>
                </c:pt>
                <c:pt idx="12240">
                  <c:v>42880</c:v>
                </c:pt>
                <c:pt idx="12241">
                  <c:v>42778</c:v>
                </c:pt>
                <c:pt idx="12242">
                  <c:v>42676</c:v>
                </c:pt>
                <c:pt idx="12243">
                  <c:v>41543</c:v>
                </c:pt>
                <c:pt idx="12244">
                  <c:v>40307</c:v>
                </c:pt>
                <c:pt idx="12245">
                  <c:v>40205</c:v>
                </c:pt>
                <c:pt idx="12246">
                  <c:v>38969</c:v>
                </c:pt>
                <c:pt idx="12247">
                  <c:v>37734</c:v>
                </c:pt>
                <c:pt idx="12248">
                  <c:v>37632</c:v>
                </c:pt>
                <c:pt idx="12249">
                  <c:v>37530</c:v>
                </c:pt>
                <c:pt idx="12250">
                  <c:v>36396</c:v>
                </c:pt>
                <c:pt idx="12251">
                  <c:v>36294</c:v>
                </c:pt>
                <c:pt idx="12252">
                  <c:v>35058</c:v>
                </c:pt>
                <c:pt idx="12253">
                  <c:v>34957</c:v>
                </c:pt>
                <c:pt idx="12254">
                  <c:v>33721</c:v>
                </c:pt>
                <c:pt idx="12255">
                  <c:v>32383</c:v>
                </c:pt>
                <c:pt idx="12256">
                  <c:v>32281</c:v>
                </c:pt>
                <c:pt idx="12257">
                  <c:v>31148</c:v>
                </c:pt>
                <c:pt idx="12258">
                  <c:v>31046</c:v>
                </c:pt>
                <c:pt idx="12259">
                  <c:v>28472</c:v>
                </c:pt>
                <c:pt idx="12260">
                  <c:v>27135</c:v>
                </c:pt>
                <c:pt idx="12261">
                  <c:v>25695</c:v>
                </c:pt>
                <c:pt idx="12262">
                  <c:v>21682</c:v>
                </c:pt>
                <c:pt idx="12263">
                  <c:v>44110</c:v>
                </c:pt>
                <c:pt idx="12264">
                  <c:v>44009</c:v>
                </c:pt>
                <c:pt idx="12265">
                  <c:v>42813</c:v>
                </c:pt>
                <c:pt idx="12266">
                  <c:v>41616</c:v>
                </c:pt>
                <c:pt idx="12267">
                  <c:v>41516</c:v>
                </c:pt>
                <c:pt idx="12268">
                  <c:v>41415</c:v>
                </c:pt>
                <c:pt idx="12269">
                  <c:v>40319</c:v>
                </c:pt>
                <c:pt idx="12270">
                  <c:v>39123</c:v>
                </c:pt>
                <c:pt idx="12271">
                  <c:v>39022</c:v>
                </c:pt>
                <c:pt idx="12272">
                  <c:v>37826</c:v>
                </c:pt>
                <c:pt idx="12273">
                  <c:v>36629</c:v>
                </c:pt>
                <c:pt idx="12274">
                  <c:v>36529</c:v>
                </c:pt>
                <c:pt idx="12275">
                  <c:v>36429</c:v>
                </c:pt>
                <c:pt idx="12276">
                  <c:v>35332</c:v>
                </c:pt>
                <c:pt idx="12277">
                  <c:v>35232</c:v>
                </c:pt>
                <c:pt idx="12278">
                  <c:v>34035</c:v>
                </c:pt>
                <c:pt idx="12279">
                  <c:v>33935</c:v>
                </c:pt>
                <c:pt idx="12280">
                  <c:v>32739</c:v>
                </c:pt>
                <c:pt idx="12281">
                  <c:v>31442</c:v>
                </c:pt>
                <c:pt idx="12282">
                  <c:v>31341</c:v>
                </c:pt>
                <c:pt idx="12283">
                  <c:v>30245</c:v>
                </c:pt>
                <c:pt idx="12284">
                  <c:v>30145</c:v>
                </c:pt>
                <c:pt idx="12285">
                  <c:v>27651</c:v>
                </c:pt>
                <c:pt idx="12286">
                  <c:v>26354</c:v>
                </c:pt>
                <c:pt idx="12287">
                  <c:v>24957</c:v>
                </c:pt>
                <c:pt idx="12288">
                  <c:v>21067</c:v>
                </c:pt>
                <c:pt idx="12289">
                  <c:v>40592</c:v>
                </c:pt>
                <c:pt idx="12290">
                  <c:v>40499</c:v>
                </c:pt>
                <c:pt idx="12291">
                  <c:v>39399</c:v>
                </c:pt>
                <c:pt idx="12292">
                  <c:v>38299</c:v>
                </c:pt>
                <c:pt idx="12293">
                  <c:v>38206</c:v>
                </c:pt>
                <c:pt idx="12294">
                  <c:v>38113</c:v>
                </c:pt>
                <c:pt idx="12295">
                  <c:v>37106</c:v>
                </c:pt>
                <c:pt idx="12296">
                  <c:v>36006</c:v>
                </c:pt>
                <c:pt idx="12297">
                  <c:v>35913</c:v>
                </c:pt>
                <c:pt idx="12298">
                  <c:v>34813</c:v>
                </c:pt>
                <c:pt idx="12299">
                  <c:v>33713</c:v>
                </c:pt>
                <c:pt idx="12300">
                  <c:v>33620</c:v>
                </c:pt>
                <c:pt idx="12301">
                  <c:v>33527</c:v>
                </c:pt>
                <c:pt idx="12302">
                  <c:v>32520</c:v>
                </c:pt>
                <c:pt idx="12303">
                  <c:v>32427</c:v>
                </c:pt>
                <c:pt idx="12304">
                  <c:v>31327</c:v>
                </c:pt>
                <c:pt idx="12305">
                  <c:v>31234</c:v>
                </c:pt>
                <c:pt idx="12306">
                  <c:v>30134</c:v>
                </c:pt>
                <c:pt idx="12307">
                  <c:v>28941</c:v>
                </c:pt>
                <c:pt idx="12308">
                  <c:v>28848</c:v>
                </c:pt>
                <c:pt idx="12309">
                  <c:v>27841</c:v>
                </c:pt>
                <c:pt idx="12310">
                  <c:v>27748</c:v>
                </c:pt>
                <c:pt idx="12311">
                  <c:v>25455</c:v>
                </c:pt>
                <c:pt idx="12312">
                  <c:v>24262</c:v>
                </c:pt>
                <c:pt idx="12313">
                  <c:v>22976</c:v>
                </c:pt>
                <c:pt idx="12314">
                  <c:v>19397</c:v>
                </c:pt>
                <c:pt idx="12315">
                  <c:v>45642</c:v>
                </c:pt>
                <c:pt idx="12316">
                  <c:v>44325</c:v>
                </c:pt>
                <c:pt idx="12317">
                  <c:v>44241</c:v>
                </c:pt>
                <c:pt idx="12318">
                  <c:v>43091</c:v>
                </c:pt>
                <c:pt idx="12319">
                  <c:v>43008</c:v>
                </c:pt>
                <c:pt idx="12320">
                  <c:v>42924</c:v>
                </c:pt>
                <c:pt idx="12321">
                  <c:v>41774</c:v>
                </c:pt>
                <c:pt idx="12322">
                  <c:v>41690</c:v>
                </c:pt>
                <c:pt idx="12323">
                  <c:v>40457</c:v>
                </c:pt>
                <c:pt idx="12324">
                  <c:v>40373</c:v>
                </c:pt>
                <c:pt idx="12325">
                  <c:v>39140</c:v>
                </c:pt>
                <c:pt idx="12326">
                  <c:v>39056</c:v>
                </c:pt>
                <c:pt idx="12327">
                  <c:v>37823</c:v>
                </c:pt>
                <c:pt idx="12328">
                  <c:v>37739</c:v>
                </c:pt>
                <c:pt idx="12329">
                  <c:v>36505</c:v>
                </c:pt>
                <c:pt idx="12330">
                  <c:v>36422</c:v>
                </c:pt>
                <c:pt idx="12331">
                  <c:v>35188</c:v>
                </c:pt>
                <c:pt idx="12332">
                  <c:v>35105</c:v>
                </c:pt>
                <c:pt idx="12333">
                  <c:v>33871</c:v>
                </c:pt>
                <c:pt idx="12334">
                  <c:v>33787</c:v>
                </c:pt>
                <c:pt idx="12335">
                  <c:v>46965</c:v>
                </c:pt>
                <c:pt idx="12336">
                  <c:v>45615</c:v>
                </c:pt>
                <c:pt idx="12337">
                  <c:v>45522</c:v>
                </c:pt>
                <c:pt idx="12338">
                  <c:v>44359</c:v>
                </c:pt>
                <c:pt idx="12339">
                  <c:v>44265</c:v>
                </c:pt>
                <c:pt idx="12340">
                  <c:v>44172</c:v>
                </c:pt>
                <c:pt idx="12341">
                  <c:v>43009</c:v>
                </c:pt>
                <c:pt idx="12342">
                  <c:v>42916</c:v>
                </c:pt>
                <c:pt idx="12343">
                  <c:v>41659</c:v>
                </c:pt>
                <c:pt idx="12344">
                  <c:v>41566</c:v>
                </c:pt>
                <c:pt idx="12345">
                  <c:v>40310</c:v>
                </c:pt>
                <c:pt idx="12346">
                  <c:v>40216</c:v>
                </c:pt>
                <c:pt idx="12347">
                  <c:v>38960</c:v>
                </c:pt>
                <c:pt idx="12348">
                  <c:v>38867</c:v>
                </c:pt>
                <c:pt idx="12349">
                  <c:v>37610</c:v>
                </c:pt>
                <c:pt idx="12350">
                  <c:v>37517</c:v>
                </c:pt>
                <c:pt idx="12351">
                  <c:v>36261</c:v>
                </c:pt>
                <c:pt idx="12352">
                  <c:v>36167</c:v>
                </c:pt>
                <c:pt idx="12353">
                  <c:v>34911</c:v>
                </c:pt>
                <c:pt idx="12354">
                  <c:v>34818</c:v>
                </c:pt>
                <c:pt idx="12355">
                  <c:v>46131</c:v>
                </c:pt>
                <c:pt idx="12356">
                  <c:v>44811</c:v>
                </c:pt>
                <c:pt idx="12357">
                  <c:v>44712</c:v>
                </c:pt>
                <c:pt idx="12358">
                  <c:v>43590</c:v>
                </c:pt>
                <c:pt idx="12359">
                  <c:v>43491</c:v>
                </c:pt>
                <c:pt idx="12360">
                  <c:v>43392</c:v>
                </c:pt>
                <c:pt idx="12361">
                  <c:v>42270</c:v>
                </c:pt>
                <c:pt idx="12362">
                  <c:v>42171</c:v>
                </c:pt>
                <c:pt idx="12363">
                  <c:v>40950</c:v>
                </c:pt>
                <c:pt idx="12364">
                  <c:v>40851</c:v>
                </c:pt>
                <c:pt idx="12365">
                  <c:v>39630</c:v>
                </c:pt>
                <c:pt idx="12366">
                  <c:v>39531</c:v>
                </c:pt>
                <c:pt idx="12367">
                  <c:v>38310</c:v>
                </c:pt>
                <c:pt idx="12368">
                  <c:v>38211</c:v>
                </c:pt>
                <c:pt idx="12369">
                  <c:v>36990</c:v>
                </c:pt>
                <c:pt idx="12370">
                  <c:v>36891</c:v>
                </c:pt>
                <c:pt idx="12371">
                  <c:v>35670</c:v>
                </c:pt>
                <c:pt idx="12372">
                  <c:v>35571</c:v>
                </c:pt>
                <c:pt idx="12373">
                  <c:v>34350</c:v>
                </c:pt>
                <c:pt idx="12374">
                  <c:v>34251</c:v>
                </c:pt>
                <c:pt idx="12375">
                  <c:v>45079</c:v>
                </c:pt>
                <c:pt idx="12376">
                  <c:v>43793</c:v>
                </c:pt>
                <c:pt idx="12377">
                  <c:v>43692</c:v>
                </c:pt>
                <c:pt idx="12378">
                  <c:v>42607</c:v>
                </c:pt>
                <c:pt idx="12379">
                  <c:v>42506</c:v>
                </c:pt>
                <c:pt idx="12380">
                  <c:v>42405</c:v>
                </c:pt>
                <c:pt idx="12381">
                  <c:v>41321</c:v>
                </c:pt>
                <c:pt idx="12382">
                  <c:v>41220</c:v>
                </c:pt>
                <c:pt idx="12383">
                  <c:v>40034</c:v>
                </c:pt>
                <c:pt idx="12384">
                  <c:v>39933</c:v>
                </c:pt>
                <c:pt idx="12385">
                  <c:v>38747</c:v>
                </c:pt>
                <c:pt idx="12386">
                  <c:v>38647</c:v>
                </c:pt>
                <c:pt idx="12387">
                  <c:v>37461</c:v>
                </c:pt>
                <c:pt idx="12388">
                  <c:v>37360</c:v>
                </c:pt>
                <c:pt idx="12389">
                  <c:v>36174</c:v>
                </c:pt>
                <c:pt idx="12390">
                  <c:v>36074</c:v>
                </c:pt>
                <c:pt idx="12391">
                  <c:v>34888</c:v>
                </c:pt>
                <c:pt idx="12392">
                  <c:v>34787</c:v>
                </c:pt>
                <c:pt idx="12393">
                  <c:v>33601</c:v>
                </c:pt>
                <c:pt idx="12394">
                  <c:v>33501</c:v>
                </c:pt>
                <c:pt idx="12395">
                  <c:v>42016</c:v>
                </c:pt>
                <c:pt idx="12396">
                  <c:v>40820</c:v>
                </c:pt>
                <c:pt idx="12397">
                  <c:v>40722</c:v>
                </c:pt>
                <c:pt idx="12398">
                  <c:v>39722</c:v>
                </c:pt>
                <c:pt idx="12399">
                  <c:v>39624</c:v>
                </c:pt>
                <c:pt idx="12400">
                  <c:v>39526</c:v>
                </c:pt>
                <c:pt idx="12401">
                  <c:v>38526</c:v>
                </c:pt>
                <c:pt idx="12402">
                  <c:v>38428</c:v>
                </c:pt>
                <c:pt idx="12403">
                  <c:v>37330</c:v>
                </c:pt>
                <c:pt idx="12404">
                  <c:v>37232</c:v>
                </c:pt>
                <c:pt idx="12405">
                  <c:v>36134</c:v>
                </c:pt>
                <c:pt idx="12406">
                  <c:v>36036</c:v>
                </c:pt>
                <c:pt idx="12407">
                  <c:v>34938</c:v>
                </c:pt>
                <c:pt idx="12408">
                  <c:v>34840</c:v>
                </c:pt>
                <c:pt idx="12409">
                  <c:v>33742</c:v>
                </c:pt>
                <c:pt idx="12410">
                  <c:v>33644</c:v>
                </c:pt>
                <c:pt idx="12411">
                  <c:v>32546</c:v>
                </c:pt>
                <c:pt idx="12412">
                  <c:v>32448</c:v>
                </c:pt>
                <c:pt idx="12413">
                  <c:v>31349</c:v>
                </c:pt>
                <c:pt idx="12414">
                  <c:v>31252</c:v>
                </c:pt>
                <c:pt idx="12415">
                  <c:v>45632</c:v>
                </c:pt>
                <c:pt idx="12416">
                  <c:v>44318</c:v>
                </c:pt>
                <c:pt idx="12417">
                  <c:v>43005</c:v>
                </c:pt>
                <c:pt idx="12418">
                  <c:v>42917</c:v>
                </c:pt>
                <c:pt idx="12419">
                  <c:v>41779</c:v>
                </c:pt>
                <c:pt idx="12420">
                  <c:v>41691</c:v>
                </c:pt>
                <c:pt idx="12421">
                  <c:v>40466</c:v>
                </c:pt>
                <c:pt idx="12422">
                  <c:v>39152</c:v>
                </c:pt>
                <c:pt idx="12423">
                  <c:v>39064</c:v>
                </c:pt>
                <c:pt idx="12424">
                  <c:v>37839</c:v>
                </c:pt>
                <c:pt idx="12425">
                  <c:v>36526</c:v>
                </c:pt>
                <c:pt idx="12426">
                  <c:v>35212</c:v>
                </c:pt>
                <c:pt idx="12427">
                  <c:v>46907</c:v>
                </c:pt>
                <c:pt idx="12428">
                  <c:v>45562</c:v>
                </c:pt>
                <c:pt idx="12429">
                  <c:v>44216</c:v>
                </c:pt>
                <c:pt idx="12430">
                  <c:v>44120</c:v>
                </c:pt>
                <c:pt idx="12431">
                  <c:v>42968</c:v>
                </c:pt>
                <c:pt idx="12432">
                  <c:v>42871</c:v>
                </c:pt>
                <c:pt idx="12433">
                  <c:v>41623</c:v>
                </c:pt>
                <c:pt idx="12434">
                  <c:v>40277</c:v>
                </c:pt>
                <c:pt idx="12435">
                  <c:v>40181</c:v>
                </c:pt>
                <c:pt idx="12436">
                  <c:v>38932</c:v>
                </c:pt>
                <c:pt idx="12437">
                  <c:v>37587</c:v>
                </c:pt>
                <c:pt idx="12438">
                  <c:v>36242</c:v>
                </c:pt>
                <c:pt idx="12439">
                  <c:v>46079</c:v>
                </c:pt>
                <c:pt idx="12440">
                  <c:v>44762</c:v>
                </c:pt>
                <c:pt idx="12441">
                  <c:v>43444</c:v>
                </c:pt>
                <c:pt idx="12442">
                  <c:v>43344</c:v>
                </c:pt>
                <c:pt idx="12443">
                  <c:v>42226</c:v>
                </c:pt>
                <c:pt idx="12444">
                  <c:v>42126</c:v>
                </c:pt>
                <c:pt idx="12445">
                  <c:v>40908</c:v>
                </c:pt>
                <c:pt idx="12446">
                  <c:v>39590</c:v>
                </c:pt>
                <c:pt idx="12447">
                  <c:v>39490</c:v>
                </c:pt>
                <c:pt idx="12448">
                  <c:v>38272</c:v>
                </c:pt>
                <c:pt idx="12449">
                  <c:v>36955</c:v>
                </c:pt>
                <c:pt idx="12450">
                  <c:v>35637</c:v>
                </c:pt>
                <c:pt idx="12451">
                  <c:v>45045</c:v>
                </c:pt>
                <c:pt idx="12452">
                  <c:v>43758</c:v>
                </c:pt>
                <c:pt idx="12453">
                  <c:v>42471</c:v>
                </c:pt>
                <c:pt idx="12454">
                  <c:v>42372</c:v>
                </c:pt>
                <c:pt idx="12455">
                  <c:v>41282</c:v>
                </c:pt>
                <c:pt idx="12456">
                  <c:v>41183</c:v>
                </c:pt>
                <c:pt idx="12457">
                  <c:v>39994</c:v>
                </c:pt>
                <c:pt idx="12458">
                  <c:v>38707</c:v>
                </c:pt>
                <c:pt idx="12459">
                  <c:v>38609</c:v>
                </c:pt>
                <c:pt idx="12460">
                  <c:v>37420</c:v>
                </c:pt>
                <c:pt idx="12461">
                  <c:v>36132</c:v>
                </c:pt>
                <c:pt idx="12462">
                  <c:v>34845</c:v>
                </c:pt>
                <c:pt idx="12463">
                  <c:v>42047</c:v>
                </c:pt>
                <c:pt idx="12464">
                  <c:v>40845</c:v>
                </c:pt>
                <c:pt idx="12465">
                  <c:v>39644</c:v>
                </c:pt>
                <c:pt idx="12466">
                  <c:v>39551</c:v>
                </c:pt>
                <c:pt idx="12467">
                  <c:v>38535</c:v>
                </c:pt>
                <c:pt idx="12468">
                  <c:v>38442</c:v>
                </c:pt>
                <c:pt idx="12469">
                  <c:v>37333</c:v>
                </c:pt>
                <c:pt idx="12470">
                  <c:v>36132</c:v>
                </c:pt>
                <c:pt idx="12471">
                  <c:v>36040</c:v>
                </c:pt>
                <c:pt idx="12472">
                  <c:v>34931</c:v>
                </c:pt>
                <c:pt idx="12473">
                  <c:v>33729</c:v>
                </c:pt>
                <c:pt idx="12474">
                  <c:v>32528</c:v>
                </c:pt>
                <c:pt idx="12475">
                  <c:v>47011</c:v>
                </c:pt>
                <c:pt idx="12476">
                  <c:v>46853</c:v>
                </c:pt>
                <c:pt idx="12477">
                  <c:v>46379</c:v>
                </c:pt>
                <c:pt idx="12478">
                  <c:v>46063</c:v>
                </c:pt>
                <c:pt idx="12479">
                  <c:v>45905</c:v>
                </c:pt>
                <c:pt idx="12480">
                  <c:v>45747</c:v>
                </c:pt>
                <c:pt idx="12481">
                  <c:v>45866</c:v>
                </c:pt>
                <c:pt idx="12482">
                  <c:v>45708</c:v>
                </c:pt>
                <c:pt idx="12483">
                  <c:v>45550</c:v>
                </c:pt>
                <c:pt idx="12484">
                  <c:v>45391</c:v>
                </c:pt>
                <c:pt idx="12485">
                  <c:v>45233</c:v>
                </c:pt>
                <c:pt idx="12486">
                  <c:v>45075</c:v>
                </c:pt>
                <c:pt idx="12487">
                  <c:v>44917</c:v>
                </c:pt>
                <c:pt idx="12488">
                  <c:v>44759</c:v>
                </c:pt>
                <c:pt idx="12489">
                  <c:v>44601</c:v>
                </c:pt>
                <c:pt idx="12490">
                  <c:v>44443</c:v>
                </c:pt>
                <c:pt idx="12491">
                  <c:v>44285</c:v>
                </c:pt>
                <c:pt idx="12492">
                  <c:v>44720</c:v>
                </c:pt>
                <c:pt idx="12493">
                  <c:v>44562</c:v>
                </c:pt>
                <c:pt idx="12494">
                  <c:v>44404</c:v>
                </c:pt>
                <c:pt idx="12495">
                  <c:v>44246</c:v>
                </c:pt>
                <c:pt idx="12496">
                  <c:v>44088</c:v>
                </c:pt>
                <c:pt idx="12497">
                  <c:v>43930</c:v>
                </c:pt>
                <c:pt idx="12498">
                  <c:v>43772</c:v>
                </c:pt>
                <c:pt idx="12499">
                  <c:v>43614</c:v>
                </c:pt>
                <c:pt idx="12500">
                  <c:v>43456</c:v>
                </c:pt>
                <c:pt idx="12501">
                  <c:v>43298</c:v>
                </c:pt>
                <c:pt idx="12502">
                  <c:v>43140</c:v>
                </c:pt>
                <c:pt idx="12503">
                  <c:v>42982</c:v>
                </c:pt>
                <c:pt idx="12504">
                  <c:v>42824</c:v>
                </c:pt>
                <c:pt idx="12505">
                  <c:v>43416</c:v>
                </c:pt>
                <c:pt idx="12506">
                  <c:v>43258</c:v>
                </c:pt>
                <c:pt idx="12507">
                  <c:v>43100</c:v>
                </c:pt>
                <c:pt idx="12508">
                  <c:v>42942</c:v>
                </c:pt>
                <c:pt idx="12509">
                  <c:v>42784</c:v>
                </c:pt>
                <c:pt idx="12510">
                  <c:v>42626</c:v>
                </c:pt>
                <c:pt idx="12511">
                  <c:v>42468</c:v>
                </c:pt>
                <c:pt idx="12512">
                  <c:v>42310</c:v>
                </c:pt>
                <c:pt idx="12513">
                  <c:v>42152</c:v>
                </c:pt>
                <c:pt idx="12514">
                  <c:v>41994</c:v>
                </c:pt>
                <c:pt idx="12515">
                  <c:v>41836</c:v>
                </c:pt>
                <c:pt idx="12516">
                  <c:v>41678</c:v>
                </c:pt>
                <c:pt idx="12517">
                  <c:v>41520</c:v>
                </c:pt>
                <c:pt idx="12518">
                  <c:v>41362</c:v>
                </c:pt>
                <c:pt idx="12519">
                  <c:v>41955</c:v>
                </c:pt>
                <c:pt idx="12520">
                  <c:v>41797</c:v>
                </c:pt>
                <c:pt idx="12521">
                  <c:v>40216</c:v>
                </c:pt>
                <c:pt idx="12522">
                  <c:v>40058</c:v>
                </c:pt>
                <c:pt idx="12523">
                  <c:v>48457</c:v>
                </c:pt>
                <c:pt idx="12524">
                  <c:v>48279</c:v>
                </c:pt>
                <c:pt idx="12525">
                  <c:v>47747</c:v>
                </c:pt>
                <c:pt idx="12526">
                  <c:v>47392</c:v>
                </c:pt>
                <c:pt idx="12527">
                  <c:v>47214</c:v>
                </c:pt>
                <c:pt idx="12528">
                  <c:v>47037</c:v>
                </c:pt>
                <c:pt idx="12529">
                  <c:v>47298</c:v>
                </c:pt>
                <c:pt idx="12530">
                  <c:v>47120</c:v>
                </c:pt>
                <c:pt idx="12531">
                  <c:v>46943</c:v>
                </c:pt>
                <c:pt idx="12532">
                  <c:v>46765</c:v>
                </c:pt>
                <c:pt idx="12533">
                  <c:v>46588</c:v>
                </c:pt>
                <c:pt idx="12534">
                  <c:v>46410</c:v>
                </c:pt>
                <c:pt idx="12535">
                  <c:v>46233</c:v>
                </c:pt>
                <c:pt idx="12536">
                  <c:v>46055</c:v>
                </c:pt>
                <c:pt idx="12537">
                  <c:v>45878</c:v>
                </c:pt>
                <c:pt idx="12538">
                  <c:v>45700</c:v>
                </c:pt>
                <c:pt idx="12539">
                  <c:v>45523</c:v>
                </c:pt>
                <c:pt idx="12540">
                  <c:v>46139</c:v>
                </c:pt>
                <c:pt idx="12541">
                  <c:v>45961</c:v>
                </c:pt>
                <c:pt idx="12542">
                  <c:v>45784</c:v>
                </c:pt>
                <c:pt idx="12543">
                  <c:v>45606</c:v>
                </c:pt>
                <c:pt idx="12544">
                  <c:v>45429</c:v>
                </c:pt>
                <c:pt idx="12545">
                  <c:v>45251</c:v>
                </c:pt>
                <c:pt idx="12546">
                  <c:v>45074</c:v>
                </c:pt>
                <c:pt idx="12547">
                  <c:v>44896</c:v>
                </c:pt>
                <c:pt idx="12548">
                  <c:v>44719</c:v>
                </c:pt>
                <c:pt idx="12549">
                  <c:v>44541</c:v>
                </c:pt>
                <c:pt idx="12550">
                  <c:v>44364</c:v>
                </c:pt>
                <c:pt idx="12551">
                  <c:v>44186</c:v>
                </c:pt>
                <c:pt idx="12552">
                  <c:v>44009</c:v>
                </c:pt>
                <c:pt idx="12553">
                  <c:v>44802</c:v>
                </c:pt>
                <c:pt idx="12554">
                  <c:v>44625</c:v>
                </c:pt>
                <c:pt idx="12555">
                  <c:v>44447</c:v>
                </c:pt>
                <c:pt idx="12556">
                  <c:v>44270</c:v>
                </c:pt>
                <c:pt idx="12557">
                  <c:v>44092</c:v>
                </c:pt>
                <c:pt idx="12558">
                  <c:v>43915</c:v>
                </c:pt>
                <c:pt idx="12559">
                  <c:v>43737</c:v>
                </c:pt>
                <c:pt idx="12560">
                  <c:v>43560</c:v>
                </c:pt>
                <c:pt idx="12561">
                  <c:v>43382</c:v>
                </c:pt>
                <c:pt idx="12562">
                  <c:v>43205</c:v>
                </c:pt>
                <c:pt idx="12563">
                  <c:v>43027</c:v>
                </c:pt>
                <c:pt idx="12564">
                  <c:v>42850</c:v>
                </c:pt>
                <c:pt idx="12565">
                  <c:v>42672</c:v>
                </c:pt>
                <c:pt idx="12566">
                  <c:v>42495</c:v>
                </c:pt>
                <c:pt idx="12567">
                  <c:v>43288</c:v>
                </c:pt>
                <c:pt idx="12568">
                  <c:v>43111</c:v>
                </c:pt>
                <c:pt idx="12569">
                  <c:v>41336</c:v>
                </c:pt>
                <c:pt idx="12570">
                  <c:v>41159</c:v>
                </c:pt>
                <c:pt idx="12571">
                  <c:v>47761</c:v>
                </c:pt>
                <c:pt idx="12572">
                  <c:v>47576</c:v>
                </c:pt>
                <c:pt idx="12573">
                  <c:v>47022</c:v>
                </c:pt>
                <c:pt idx="12574">
                  <c:v>46652</c:v>
                </c:pt>
                <c:pt idx="12575">
                  <c:v>46467</c:v>
                </c:pt>
                <c:pt idx="12576">
                  <c:v>46282</c:v>
                </c:pt>
                <c:pt idx="12577">
                  <c:v>46633</c:v>
                </c:pt>
                <c:pt idx="12578">
                  <c:v>46448</c:v>
                </c:pt>
                <c:pt idx="12579">
                  <c:v>46264</c:v>
                </c:pt>
                <c:pt idx="12580">
                  <c:v>46079</c:v>
                </c:pt>
                <c:pt idx="12581">
                  <c:v>45894</c:v>
                </c:pt>
                <c:pt idx="12582">
                  <c:v>45709</c:v>
                </c:pt>
                <c:pt idx="12583">
                  <c:v>45524</c:v>
                </c:pt>
                <c:pt idx="12584">
                  <c:v>45340</c:v>
                </c:pt>
                <c:pt idx="12585">
                  <c:v>45155</c:v>
                </c:pt>
                <c:pt idx="12586">
                  <c:v>44970</c:v>
                </c:pt>
                <c:pt idx="12587">
                  <c:v>44785</c:v>
                </c:pt>
                <c:pt idx="12588">
                  <c:v>45506</c:v>
                </c:pt>
                <c:pt idx="12589">
                  <c:v>45321</c:v>
                </c:pt>
                <c:pt idx="12590">
                  <c:v>45136</c:v>
                </c:pt>
                <c:pt idx="12591">
                  <c:v>44951</c:v>
                </c:pt>
                <c:pt idx="12592">
                  <c:v>44767</c:v>
                </c:pt>
                <c:pt idx="12593">
                  <c:v>44582</c:v>
                </c:pt>
                <c:pt idx="12594">
                  <c:v>44397</c:v>
                </c:pt>
                <c:pt idx="12595">
                  <c:v>44212</c:v>
                </c:pt>
                <c:pt idx="12596">
                  <c:v>44027</c:v>
                </c:pt>
                <c:pt idx="12597">
                  <c:v>43843</c:v>
                </c:pt>
                <c:pt idx="12598">
                  <c:v>43658</c:v>
                </c:pt>
                <c:pt idx="12599">
                  <c:v>43473</c:v>
                </c:pt>
                <c:pt idx="12600">
                  <c:v>43288</c:v>
                </c:pt>
                <c:pt idx="12601">
                  <c:v>44193</c:v>
                </c:pt>
                <c:pt idx="12602">
                  <c:v>44009</c:v>
                </c:pt>
                <c:pt idx="12603">
                  <c:v>43824</c:v>
                </c:pt>
                <c:pt idx="12604">
                  <c:v>43639</c:v>
                </c:pt>
                <c:pt idx="12605">
                  <c:v>43454</c:v>
                </c:pt>
                <c:pt idx="12606">
                  <c:v>43269</c:v>
                </c:pt>
                <c:pt idx="12607">
                  <c:v>43085</c:v>
                </c:pt>
                <c:pt idx="12608">
                  <c:v>42900</c:v>
                </c:pt>
                <c:pt idx="12609">
                  <c:v>42715</c:v>
                </c:pt>
                <c:pt idx="12610">
                  <c:v>42530</c:v>
                </c:pt>
                <c:pt idx="12611">
                  <c:v>42345</c:v>
                </c:pt>
                <c:pt idx="12612">
                  <c:v>42161</c:v>
                </c:pt>
                <c:pt idx="12613">
                  <c:v>41976</c:v>
                </c:pt>
                <c:pt idx="12614">
                  <c:v>41791</c:v>
                </c:pt>
                <c:pt idx="12615">
                  <c:v>42696</c:v>
                </c:pt>
                <c:pt idx="12616">
                  <c:v>42511</c:v>
                </c:pt>
                <c:pt idx="12617">
                  <c:v>40664</c:v>
                </c:pt>
                <c:pt idx="12618">
                  <c:v>40479</c:v>
                </c:pt>
                <c:pt idx="12619">
                  <c:v>46771</c:v>
                </c:pt>
                <c:pt idx="12620">
                  <c:v>46587</c:v>
                </c:pt>
                <c:pt idx="12621">
                  <c:v>46036</c:v>
                </c:pt>
                <c:pt idx="12622">
                  <c:v>45668</c:v>
                </c:pt>
                <c:pt idx="12623">
                  <c:v>45485</c:v>
                </c:pt>
                <c:pt idx="12624">
                  <c:v>45301</c:v>
                </c:pt>
                <c:pt idx="12625">
                  <c:v>45671</c:v>
                </c:pt>
                <c:pt idx="12626">
                  <c:v>45487</c:v>
                </c:pt>
                <c:pt idx="12627">
                  <c:v>45303</c:v>
                </c:pt>
                <c:pt idx="12628">
                  <c:v>45119</c:v>
                </c:pt>
                <c:pt idx="12629">
                  <c:v>44936</c:v>
                </c:pt>
                <c:pt idx="12630">
                  <c:v>44752</c:v>
                </c:pt>
                <c:pt idx="12631">
                  <c:v>44568</c:v>
                </c:pt>
                <c:pt idx="12632">
                  <c:v>44385</c:v>
                </c:pt>
                <c:pt idx="12633">
                  <c:v>44201</c:v>
                </c:pt>
                <c:pt idx="12634">
                  <c:v>44017</c:v>
                </c:pt>
                <c:pt idx="12635">
                  <c:v>43834</c:v>
                </c:pt>
                <c:pt idx="12636">
                  <c:v>44570</c:v>
                </c:pt>
                <c:pt idx="12637">
                  <c:v>44387</c:v>
                </c:pt>
                <c:pt idx="12638">
                  <c:v>44203</c:v>
                </c:pt>
                <c:pt idx="12639">
                  <c:v>44019</c:v>
                </c:pt>
                <c:pt idx="12640">
                  <c:v>43836</c:v>
                </c:pt>
                <c:pt idx="12641">
                  <c:v>43652</c:v>
                </c:pt>
                <c:pt idx="12642">
                  <c:v>43468</c:v>
                </c:pt>
                <c:pt idx="12643">
                  <c:v>43285</c:v>
                </c:pt>
                <c:pt idx="12644">
                  <c:v>43101</c:v>
                </c:pt>
                <c:pt idx="12645">
                  <c:v>42917</c:v>
                </c:pt>
                <c:pt idx="12646">
                  <c:v>42734</c:v>
                </c:pt>
                <c:pt idx="12647">
                  <c:v>42550</c:v>
                </c:pt>
                <c:pt idx="12648">
                  <c:v>42366</c:v>
                </c:pt>
                <c:pt idx="12649">
                  <c:v>43287</c:v>
                </c:pt>
                <c:pt idx="12650">
                  <c:v>43103</c:v>
                </c:pt>
                <c:pt idx="12651">
                  <c:v>42919</c:v>
                </c:pt>
                <c:pt idx="12652">
                  <c:v>42736</c:v>
                </c:pt>
                <c:pt idx="12653">
                  <c:v>42552</c:v>
                </c:pt>
                <c:pt idx="12654">
                  <c:v>42368</c:v>
                </c:pt>
                <c:pt idx="12655">
                  <c:v>42185</c:v>
                </c:pt>
                <c:pt idx="12656">
                  <c:v>42001</c:v>
                </c:pt>
                <c:pt idx="12657">
                  <c:v>41817</c:v>
                </c:pt>
                <c:pt idx="12658">
                  <c:v>41634</c:v>
                </c:pt>
                <c:pt idx="12659">
                  <c:v>41450</c:v>
                </c:pt>
                <c:pt idx="12660">
                  <c:v>41266</c:v>
                </c:pt>
                <c:pt idx="12661">
                  <c:v>41082</c:v>
                </c:pt>
                <c:pt idx="12662">
                  <c:v>40899</c:v>
                </c:pt>
                <c:pt idx="12663">
                  <c:v>41819</c:v>
                </c:pt>
                <c:pt idx="12664">
                  <c:v>41636</c:v>
                </c:pt>
                <c:pt idx="12665">
                  <c:v>39799</c:v>
                </c:pt>
                <c:pt idx="12666">
                  <c:v>39615</c:v>
                </c:pt>
                <c:pt idx="12667">
                  <c:v>43734</c:v>
                </c:pt>
                <c:pt idx="12668">
                  <c:v>43563</c:v>
                </c:pt>
                <c:pt idx="12669">
                  <c:v>43048</c:v>
                </c:pt>
                <c:pt idx="12670">
                  <c:v>42705</c:v>
                </c:pt>
                <c:pt idx="12671">
                  <c:v>42533</c:v>
                </c:pt>
                <c:pt idx="12672">
                  <c:v>42361</c:v>
                </c:pt>
                <c:pt idx="12673">
                  <c:v>42705</c:v>
                </c:pt>
                <c:pt idx="12674">
                  <c:v>42534</c:v>
                </c:pt>
                <c:pt idx="12675">
                  <c:v>42362</c:v>
                </c:pt>
                <c:pt idx="12676">
                  <c:v>42191</c:v>
                </c:pt>
                <c:pt idx="12677">
                  <c:v>42019</c:v>
                </c:pt>
                <c:pt idx="12678">
                  <c:v>41847</c:v>
                </c:pt>
                <c:pt idx="12679">
                  <c:v>41676</c:v>
                </c:pt>
                <c:pt idx="12680">
                  <c:v>41504</c:v>
                </c:pt>
                <c:pt idx="12681">
                  <c:v>41333</c:v>
                </c:pt>
                <c:pt idx="12682">
                  <c:v>41161</c:v>
                </c:pt>
                <c:pt idx="12683">
                  <c:v>40989</c:v>
                </c:pt>
                <c:pt idx="12684">
                  <c:v>41677</c:v>
                </c:pt>
                <c:pt idx="12685">
                  <c:v>41505</c:v>
                </c:pt>
                <c:pt idx="12686">
                  <c:v>41333</c:v>
                </c:pt>
                <c:pt idx="12687">
                  <c:v>41162</c:v>
                </c:pt>
                <c:pt idx="12688">
                  <c:v>40990</c:v>
                </c:pt>
                <c:pt idx="12689">
                  <c:v>40818</c:v>
                </c:pt>
                <c:pt idx="12690">
                  <c:v>40647</c:v>
                </c:pt>
                <c:pt idx="12691">
                  <c:v>40475</c:v>
                </c:pt>
                <c:pt idx="12692">
                  <c:v>40304</c:v>
                </c:pt>
                <c:pt idx="12693">
                  <c:v>40132</c:v>
                </c:pt>
                <c:pt idx="12694">
                  <c:v>39960</c:v>
                </c:pt>
                <c:pt idx="12695">
                  <c:v>39789</c:v>
                </c:pt>
                <c:pt idx="12696">
                  <c:v>39617</c:v>
                </c:pt>
                <c:pt idx="12697">
                  <c:v>40476</c:v>
                </c:pt>
                <c:pt idx="12698">
                  <c:v>40304</c:v>
                </c:pt>
                <c:pt idx="12699">
                  <c:v>40133</c:v>
                </c:pt>
                <c:pt idx="12700">
                  <c:v>39961</c:v>
                </c:pt>
                <c:pt idx="12701">
                  <c:v>39790</c:v>
                </c:pt>
                <c:pt idx="12702">
                  <c:v>39618</c:v>
                </c:pt>
                <c:pt idx="12703">
                  <c:v>39446</c:v>
                </c:pt>
                <c:pt idx="12704">
                  <c:v>39275</c:v>
                </c:pt>
                <c:pt idx="12705">
                  <c:v>39103</c:v>
                </c:pt>
                <c:pt idx="12706">
                  <c:v>38932</c:v>
                </c:pt>
                <c:pt idx="12707">
                  <c:v>38760</c:v>
                </c:pt>
                <c:pt idx="12708">
                  <c:v>38588</c:v>
                </c:pt>
                <c:pt idx="12709">
                  <c:v>38417</c:v>
                </c:pt>
                <c:pt idx="12710">
                  <c:v>38245</c:v>
                </c:pt>
                <c:pt idx="12711">
                  <c:v>39104</c:v>
                </c:pt>
                <c:pt idx="12712">
                  <c:v>38932</c:v>
                </c:pt>
                <c:pt idx="12713">
                  <c:v>37216</c:v>
                </c:pt>
                <c:pt idx="12714">
                  <c:v>37045</c:v>
                </c:pt>
                <c:pt idx="12715">
                  <c:v>47011</c:v>
                </c:pt>
                <c:pt idx="12716">
                  <c:v>46853</c:v>
                </c:pt>
                <c:pt idx="12717">
                  <c:v>46379</c:v>
                </c:pt>
                <c:pt idx="12718">
                  <c:v>46063</c:v>
                </c:pt>
                <c:pt idx="12719">
                  <c:v>45905</c:v>
                </c:pt>
                <c:pt idx="12720">
                  <c:v>45747</c:v>
                </c:pt>
                <c:pt idx="12721">
                  <c:v>45866</c:v>
                </c:pt>
                <c:pt idx="12722">
                  <c:v>45708</c:v>
                </c:pt>
                <c:pt idx="12723">
                  <c:v>45550</c:v>
                </c:pt>
                <c:pt idx="12724">
                  <c:v>45391</c:v>
                </c:pt>
                <c:pt idx="12725">
                  <c:v>45233</c:v>
                </c:pt>
                <c:pt idx="12726">
                  <c:v>45075</c:v>
                </c:pt>
                <c:pt idx="12727">
                  <c:v>44917</c:v>
                </c:pt>
                <c:pt idx="12728">
                  <c:v>44759</c:v>
                </c:pt>
                <c:pt idx="12729">
                  <c:v>44601</c:v>
                </c:pt>
                <c:pt idx="12730">
                  <c:v>44443</c:v>
                </c:pt>
                <c:pt idx="12731">
                  <c:v>44285</c:v>
                </c:pt>
                <c:pt idx="12732">
                  <c:v>44720</c:v>
                </c:pt>
                <c:pt idx="12733">
                  <c:v>44562</c:v>
                </c:pt>
                <c:pt idx="12734">
                  <c:v>44404</c:v>
                </c:pt>
                <c:pt idx="12735">
                  <c:v>44246</c:v>
                </c:pt>
                <c:pt idx="12736">
                  <c:v>44088</c:v>
                </c:pt>
                <c:pt idx="12737">
                  <c:v>43930</c:v>
                </c:pt>
                <c:pt idx="12738">
                  <c:v>43772</c:v>
                </c:pt>
                <c:pt idx="12739">
                  <c:v>43614</c:v>
                </c:pt>
                <c:pt idx="12740">
                  <c:v>43456</c:v>
                </c:pt>
                <c:pt idx="12741">
                  <c:v>43298</c:v>
                </c:pt>
                <c:pt idx="12742">
                  <c:v>43140</c:v>
                </c:pt>
                <c:pt idx="12743">
                  <c:v>42982</c:v>
                </c:pt>
                <c:pt idx="12744">
                  <c:v>42824</c:v>
                </c:pt>
                <c:pt idx="12745">
                  <c:v>43416</c:v>
                </c:pt>
                <c:pt idx="12746">
                  <c:v>43258</c:v>
                </c:pt>
                <c:pt idx="12747">
                  <c:v>43100</c:v>
                </c:pt>
                <c:pt idx="12748">
                  <c:v>42942</c:v>
                </c:pt>
                <c:pt idx="12749">
                  <c:v>42784</c:v>
                </c:pt>
                <c:pt idx="12750">
                  <c:v>42626</c:v>
                </c:pt>
                <c:pt idx="12751">
                  <c:v>42468</c:v>
                </c:pt>
                <c:pt idx="12752">
                  <c:v>42310</c:v>
                </c:pt>
                <c:pt idx="12753">
                  <c:v>42152</c:v>
                </c:pt>
                <c:pt idx="12754">
                  <c:v>41994</c:v>
                </c:pt>
                <c:pt idx="12755">
                  <c:v>41836</c:v>
                </c:pt>
                <c:pt idx="12756">
                  <c:v>41678</c:v>
                </c:pt>
                <c:pt idx="12757">
                  <c:v>41520</c:v>
                </c:pt>
                <c:pt idx="12758">
                  <c:v>41362</c:v>
                </c:pt>
                <c:pt idx="12759">
                  <c:v>41955</c:v>
                </c:pt>
                <c:pt idx="12760">
                  <c:v>41797</c:v>
                </c:pt>
                <c:pt idx="12761">
                  <c:v>40216</c:v>
                </c:pt>
                <c:pt idx="12762">
                  <c:v>40058</c:v>
                </c:pt>
                <c:pt idx="12763">
                  <c:v>48457</c:v>
                </c:pt>
                <c:pt idx="12764">
                  <c:v>48279</c:v>
                </c:pt>
                <c:pt idx="12765">
                  <c:v>47747</c:v>
                </c:pt>
                <c:pt idx="12766">
                  <c:v>47392</c:v>
                </c:pt>
                <c:pt idx="12767">
                  <c:v>47214</c:v>
                </c:pt>
                <c:pt idx="12768">
                  <c:v>47037</c:v>
                </c:pt>
                <c:pt idx="12769">
                  <c:v>47298</c:v>
                </c:pt>
                <c:pt idx="12770">
                  <c:v>47120</c:v>
                </c:pt>
                <c:pt idx="12771">
                  <c:v>46943</c:v>
                </c:pt>
                <c:pt idx="12772">
                  <c:v>46765</c:v>
                </c:pt>
                <c:pt idx="12773">
                  <c:v>46588</c:v>
                </c:pt>
                <c:pt idx="12774">
                  <c:v>46410</c:v>
                </c:pt>
                <c:pt idx="12775">
                  <c:v>46233</c:v>
                </c:pt>
                <c:pt idx="12776">
                  <c:v>46055</c:v>
                </c:pt>
                <c:pt idx="12777">
                  <c:v>45878</c:v>
                </c:pt>
                <c:pt idx="12778">
                  <c:v>45700</c:v>
                </c:pt>
                <c:pt idx="12779">
                  <c:v>45523</c:v>
                </c:pt>
                <c:pt idx="12780">
                  <c:v>46139</c:v>
                </c:pt>
                <c:pt idx="12781">
                  <c:v>45961</c:v>
                </c:pt>
                <c:pt idx="12782">
                  <c:v>45784</c:v>
                </c:pt>
                <c:pt idx="12783">
                  <c:v>45606</c:v>
                </c:pt>
                <c:pt idx="12784">
                  <c:v>45429</c:v>
                </c:pt>
                <c:pt idx="12785">
                  <c:v>45251</c:v>
                </c:pt>
                <c:pt idx="12786">
                  <c:v>45074</c:v>
                </c:pt>
                <c:pt idx="12787">
                  <c:v>44896</c:v>
                </c:pt>
                <c:pt idx="12788">
                  <c:v>44719</c:v>
                </c:pt>
                <c:pt idx="12789">
                  <c:v>44541</c:v>
                </c:pt>
                <c:pt idx="12790">
                  <c:v>44364</c:v>
                </c:pt>
                <c:pt idx="12791">
                  <c:v>44186</c:v>
                </c:pt>
                <c:pt idx="12792">
                  <c:v>44009</c:v>
                </c:pt>
                <c:pt idx="12793">
                  <c:v>44802</c:v>
                </c:pt>
                <c:pt idx="12794">
                  <c:v>44625</c:v>
                </c:pt>
                <c:pt idx="12795">
                  <c:v>44447</c:v>
                </c:pt>
                <c:pt idx="12796">
                  <c:v>44270</c:v>
                </c:pt>
                <c:pt idx="12797">
                  <c:v>44092</c:v>
                </c:pt>
                <c:pt idx="12798">
                  <c:v>43915</c:v>
                </c:pt>
                <c:pt idx="12799">
                  <c:v>43737</c:v>
                </c:pt>
                <c:pt idx="12800">
                  <c:v>43560</c:v>
                </c:pt>
                <c:pt idx="12801">
                  <c:v>43382</c:v>
                </c:pt>
                <c:pt idx="12802">
                  <c:v>43205</c:v>
                </c:pt>
                <c:pt idx="12803">
                  <c:v>43027</c:v>
                </c:pt>
                <c:pt idx="12804">
                  <c:v>42850</c:v>
                </c:pt>
                <c:pt idx="12805">
                  <c:v>42672</c:v>
                </c:pt>
                <c:pt idx="12806">
                  <c:v>42495</c:v>
                </c:pt>
                <c:pt idx="12807">
                  <c:v>43288</c:v>
                </c:pt>
                <c:pt idx="12808">
                  <c:v>43111</c:v>
                </c:pt>
                <c:pt idx="12809">
                  <c:v>41336</c:v>
                </c:pt>
                <c:pt idx="12810">
                  <c:v>41159</c:v>
                </c:pt>
                <c:pt idx="12811">
                  <c:v>47761</c:v>
                </c:pt>
                <c:pt idx="12812">
                  <c:v>47576</c:v>
                </c:pt>
                <c:pt idx="12813">
                  <c:v>47022</c:v>
                </c:pt>
                <c:pt idx="12814">
                  <c:v>46652</c:v>
                </c:pt>
                <c:pt idx="12815">
                  <c:v>46467</c:v>
                </c:pt>
                <c:pt idx="12816">
                  <c:v>46282</c:v>
                </c:pt>
                <c:pt idx="12817">
                  <c:v>46633</c:v>
                </c:pt>
                <c:pt idx="12818">
                  <c:v>46448</c:v>
                </c:pt>
                <c:pt idx="12819">
                  <c:v>46264</c:v>
                </c:pt>
                <c:pt idx="12820">
                  <c:v>46079</c:v>
                </c:pt>
                <c:pt idx="12821">
                  <c:v>45894</c:v>
                </c:pt>
                <c:pt idx="12822">
                  <c:v>45709</c:v>
                </c:pt>
                <c:pt idx="12823">
                  <c:v>45524</c:v>
                </c:pt>
                <c:pt idx="12824">
                  <c:v>45340</c:v>
                </c:pt>
                <c:pt idx="12825">
                  <c:v>45155</c:v>
                </c:pt>
                <c:pt idx="12826">
                  <c:v>44970</c:v>
                </c:pt>
                <c:pt idx="12827">
                  <c:v>44785</c:v>
                </c:pt>
                <c:pt idx="12828">
                  <c:v>45506</c:v>
                </c:pt>
                <c:pt idx="12829">
                  <c:v>45321</c:v>
                </c:pt>
                <c:pt idx="12830">
                  <c:v>45136</c:v>
                </c:pt>
                <c:pt idx="12831">
                  <c:v>44951</c:v>
                </c:pt>
                <c:pt idx="12832">
                  <c:v>44767</c:v>
                </c:pt>
                <c:pt idx="12833">
                  <c:v>44582</c:v>
                </c:pt>
                <c:pt idx="12834">
                  <c:v>44397</c:v>
                </c:pt>
                <c:pt idx="12835">
                  <c:v>44212</c:v>
                </c:pt>
                <c:pt idx="12836">
                  <c:v>44027</c:v>
                </c:pt>
                <c:pt idx="12837">
                  <c:v>43843</c:v>
                </c:pt>
                <c:pt idx="12838">
                  <c:v>43658</c:v>
                </c:pt>
                <c:pt idx="12839">
                  <c:v>43473</c:v>
                </c:pt>
                <c:pt idx="12840">
                  <c:v>43288</c:v>
                </c:pt>
                <c:pt idx="12841">
                  <c:v>44193</c:v>
                </c:pt>
                <c:pt idx="12842">
                  <c:v>44009</c:v>
                </c:pt>
                <c:pt idx="12843">
                  <c:v>43824</c:v>
                </c:pt>
                <c:pt idx="12844">
                  <c:v>43639</c:v>
                </c:pt>
                <c:pt idx="12845">
                  <c:v>43454</c:v>
                </c:pt>
                <c:pt idx="12846">
                  <c:v>43269</c:v>
                </c:pt>
                <c:pt idx="12847">
                  <c:v>43085</c:v>
                </c:pt>
                <c:pt idx="12848">
                  <c:v>42900</c:v>
                </c:pt>
                <c:pt idx="12849">
                  <c:v>42715</c:v>
                </c:pt>
                <c:pt idx="12850">
                  <c:v>42530</c:v>
                </c:pt>
                <c:pt idx="12851">
                  <c:v>42345</c:v>
                </c:pt>
                <c:pt idx="12852">
                  <c:v>42161</c:v>
                </c:pt>
                <c:pt idx="12853">
                  <c:v>41976</c:v>
                </c:pt>
                <c:pt idx="12854">
                  <c:v>41791</c:v>
                </c:pt>
                <c:pt idx="12855">
                  <c:v>42696</c:v>
                </c:pt>
                <c:pt idx="12856">
                  <c:v>42511</c:v>
                </c:pt>
                <c:pt idx="12857">
                  <c:v>40664</c:v>
                </c:pt>
                <c:pt idx="12858">
                  <c:v>40479</c:v>
                </c:pt>
                <c:pt idx="12859">
                  <c:v>46771</c:v>
                </c:pt>
                <c:pt idx="12860">
                  <c:v>46587</c:v>
                </c:pt>
                <c:pt idx="12861">
                  <c:v>46036</c:v>
                </c:pt>
                <c:pt idx="12862">
                  <c:v>45668</c:v>
                </c:pt>
                <c:pt idx="12863">
                  <c:v>45485</c:v>
                </c:pt>
                <c:pt idx="12864">
                  <c:v>45301</c:v>
                </c:pt>
                <c:pt idx="12865">
                  <c:v>45671</c:v>
                </c:pt>
                <c:pt idx="12866">
                  <c:v>45487</c:v>
                </c:pt>
                <c:pt idx="12867">
                  <c:v>45303</c:v>
                </c:pt>
                <c:pt idx="12868">
                  <c:v>45119</c:v>
                </c:pt>
                <c:pt idx="12869">
                  <c:v>44936</c:v>
                </c:pt>
                <c:pt idx="12870">
                  <c:v>44752</c:v>
                </c:pt>
                <c:pt idx="12871">
                  <c:v>44568</c:v>
                </c:pt>
                <c:pt idx="12872">
                  <c:v>44385</c:v>
                </c:pt>
                <c:pt idx="12873">
                  <c:v>44201</c:v>
                </c:pt>
                <c:pt idx="12874">
                  <c:v>44017</c:v>
                </c:pt>
                <c:pt idx="12875">
                  <c:v>43834</c:v>
                </c:pt>
                <c:pt idx="12876">
                  <c:v>44570</c:v>
                </c:pt>
                <c:pt idx="12877">
                  <c:v>44387</c:v>
                </c:pt>
                <c:pt idx="12878">
                  <c:v>44203</c:v>
                </c:pt>
                <c:pt idx="12879">
                  <c:v>44019</c:v>
                </c:pt>
                <c:pt idx="12880">
                  <c:v>43836</c:v>
                </c:pt>
                <c:pt idx="12881">
                  <c:v>43652</c:v>
                </c:pt>
                <c:pt idx="12882">
                  <c:v>43468</c:v>
                </c:pt>
                <c:pt idx="12883">
                  <c:v>43285</c:v>
                </c:pt>
                <c:pt idx="12884">
                  <c:v>43101</c:v>
                </c:pt>
                <c:pt idx="12885">
                  <c:v>42917</c:v>
                </c:pt>
                <c:pt idx="12886">
                  <c:v>42734</c:v>
                </c:pt>
                <c:pt idx="12887">
                  <c:v>42550</c:v>
                </c:pt>
                <c:pt idx="12888">
                  <c:v>42366</c:v>
                </c:pt>
                <c:pt idx="12889">
                  <c:v>43287</c:v>
                </c:pt>
                <c:pt idx="12890">
                  <c:v>43103</c:v>
                </c:pt>
                <c:pt idx="12891">
                  <c:v>42919</c:v>
                </c:pt>
                <c:pt idx="12892">
                  <c:v>42736</c:v>
                </c:pt>
                <c:pt idx="12893">
                  <c:v>42552</c:v>
                </c:pt>
                <c:pt idx="12894">
                  <c:v>42368</c:v>
                </c:pt>
                <c:pt idx="12895">
                  <c:v>42185</c:v>
                </c:pt>
                <c:pt idx="12896">
                  <c:v>42001</c:v>
                </c:pt>
                <c:pt idx="12897">
                  <c:v>41817</c:v>
                </c:pt>
                <c:pt idx="12898">
                  <c:v>41634</c:v>
                </c:pt>
                <c:pt idx="12899">
                  <c:v>41450</c:v>
                </c:pt>
                <c:pt idx="12900">
                  <c:v>41266</c:v>
                </c:pt>
                <c:pt idx="12901">
                  <c:v>41082</c:v>
                </c:pt>
                <c:pt idx="12902">
                  <c:v>40899</c:v>
                </c:pt>
                <c:pt idx="12903">
                  <c:v>41819</c:v>
                </c:pt>
                <c:pt idx="12904">
                  <c:v>41636</c:v>
                </c:pt>
                <c:pt idx="12905">
                  <c:v>39799</c:v>
                </c:pt>
                <c:pt idx="12906">
                  <c:v>39615</c:v>
                </c:pt>
                <c:pt idx="12907">
                  <c:v>43734</c:v>
                </c:pt>
                <c:pt idx="12908">
                  <c:v>43563</c:v>
                </c:pt>
                <c:pt idx="12909">
                  <c:v>43048</c:v>
                </c:pt>
                <c:pt idx="12910">
                  <c:v>42705</c:v>
                </c:pt>
                <c:pt idx="12911">
                  <c:v>42533</c:v>
                </c:pt>
                <c:pt idx="12912">
                  <c:v>42361</c:v>
                </c:pt>
                <c:pt idx="12913">
                  <c:v>42705</c:v>
                </c:pt>
                <c:pt idx="12914">
                  <c:v>42534</c:v>
                </c:pt>
                <c:pt idx="12915">
                  <c:v>42362</c:v>
                </c:pt>
                <c:pt idx="12916">
                  <c:v>42191</c:v>
                </c:pt>
                <c:pt idx="12917">
                  <c:v>42019</c:v>
                </c:pt>
                <c:pt idx="12918">
                  <c:v>41847</c:v>
                </c:pt>
                <c:pt idx="12919">
                  <c:v>41676</c:v>
                </c:pt>
                <c:pt idx="12920">
                  <c:v>41504</c:v>
                </c:pt>
                <c:pt idx="12921">
                  <c:v>41333</c:v>
                </c:pt>
                <c:pt idx="12922">
                  <c:v>41161</c:v>
                </c:pt>
                <c:pt idx="12923">
                  <c:v>40989</c:v>
                </c:pt>
                <c:pt idx="12924">
                  <c:v>41677</c:v>
                </c:pt>
                <c:pt idx="12925">
                  <c:v>41505</c:v>
                </c:pt>
                <c:pt idx="12926">
                  <c:v>41333</c:v>
                </c:pt>
                <c:pt idx="12927">
                  <c:v>41162</c:v>
                </c:pt>
                <c:pt idx="12928">
                  <c:v>40990</c:v>
                </c:pt>
                <c:pt idx="12929">
                  <c:v>40818</c:v>
                </c:pt>
                <c:pt idx="12930">
                  <c:v>40647</c:v>
                </c:pt>
                <c:pt idx="12931">
                  <c:v>40475</c:v>
                </c:pt>
                <c:pt idx="12932">
                  <c:v>40304</c:v>
                </c:pt>
                <c:pt idx="12933">
                  <c:v>40132</c:v>
                </c:pt>
                <c:pt idx="12934">
                  <c:v>39960</c:v>
                </c:pt>
                <c:pt idx="12935">
                  <c:v>39789</c:v>
                </c:pt>
                <c:pt idx="12936">
                  <c:v>39617</c:v>
                </c:pt>
                <c:pt idx="12937">
                  <c:v>40476</c:v>
                </c:pt>
                <c:pt idx="12938">
                  <c:v>40304</c:v>
                </c:pt>
                <c:pt idx="12939">
                  <c:v>40133</c:v>
                </c:pt>
                <c:pt idx="12940">
                  <c:v>39961</c:v>
                </c:pt>
                <c:pt idx="12941">
                  <c:v>39790</c:v>
                </c:pt>
                <c:pt idx="12942">
                  <c:v>39618</c:v>
                </c:pt>
                <c:pt idx="12943">
                  <c:v>39446</c:v>
                </c:pt>
                <c:pt idx="12944">
                  <c:v>39275</c:v>
                </c:pt>
                <c:pt idx="12945">
                  <c:v>39103</c:v>
                </c:pt>
                <c:pt idx="12946">
                  <c:v>38932</c:v>
                </c:pt>
                <c:pt idx="12947">
                  <c:v>38760</c:v>
                </c:pt>
                <c:pt idx="12948">
                  <c:v>38588</c:v>
                </c:pt>
                <c:pt idx="12949">
                  <c:v>38417</c:v>
                </c:pt>
                <c:pt idx="12950">
                  <c:v>38245</c:v>
                </c:pt>
                <c:pt idx="12951">
                  <c:v>39104</c:v>
                </c:pt>
                <c:pt idx="12952">
                  <c:v>38932</c:v>
                </c:pt>
                <c:pt idx="12953">
                  <c:v>37216</c:v>
                </c:pt>
                <c:pt idx="12954">
                  <c:v>37045</c:v>
                </c:pt>
                <c:pt idx="12955">
                  <c:v>45212</c:v>
                </c:pt>
                <c:pt idx="12956">
                  <c:v>45052</c:v>
                </c:pt>
                <c:pt idx="12957">
                  <c:v>44892</c:v>
                </c:pt>
                <c:pt idx="12958">
                  <c:v>44732</c:v>
                </c:pt>
                <c:pt idx="12959">
                  <c:v>44572</c:v>
                </c:pt>
                <c:pt idx="12960">
                  <c:v>44412</c:v>
                </c:pt>
                <c:pt idx="12961">
                  <c:v>44252</c:v>
                </c:pt>
                <c:pt idx="12962">
                  <c:v>44092</c:v>
                </c:pt>
                <c:pt idx="12963">
                  <c:v>43932</c:v>
                </c:pt>
                <c:pt idx="12964">
                  <c:v>44089</c:v>
                </c:pt>
                <c:pt idx="12965">
                  <c:v>43929</c:v>
                </c:pt>
                <c:pt idx="12966">
                  <c:v>43769</c:v>
                </c:pt>
                <c:pt idx="12967">
                  <c:v>43609</c:v>
                </c:pt>
                <c:pt idx="12968">
                  <c:v>43449</c:v>
                </c:pt>
                <c:pt idx="12969">
                  <c:v>43289</c:v>
                </c:pt>
                <c:pt idx="12970">
                  <c:v>43129</c:v>
                </c:pt>
                <c:pt idx="12971">
                  <c:v>42969</c:v>
                </c:pt>
                <c:pt idx="12972">
                  <c:v>42809</c:v>
                </c:pt>
                <c:pt idx="12973">
                  <c:v>42649</c:v>
                </c:pt>
                <c:pt idx="12974">
                  <c:v>42489</c:v>
                </c:pt>
                <c:pt idx="12975">
                  <c:v>42329</c:v>
                </c:pt>
                <c:pt idx="12976">
                  <c:v>42966</c:v>
                </c:pt>
                <c:pt idx="12977">
                  <c:v>42806</c:v>
                </c:pt>
                <c:pt idx="12978">
                  <c:v>42646</c:v>
                </c:pt>
                <c:pt idx="12979">
                  <c:v>42486</c:v>
                </c:pt>
                <c:pt idx="12980">
                  <c:v>42326</c:v>
                </c:pt>
                <c:pt idx="12981">
                  <c:v>42166</c:v>
                </c:pt>
                <c:pt idx="12982">
                  <c:v>42006</c:v>
                </c:pt>
                <c:pt idx="12983">
                  <c:v>41846</c:v>
                </c:pt>
                <c:pt idx="12984">
                  <c:v>41686</c:v>
                </c:pt>
                <c:pt idx="12985">
                  <c:v>41526</c:v>
                </c:pt>
                <c:pt idx="12986">
                  <c:v>41366</c:v>
                </c:pt>
                <c:pt idx="12987">
                  <c:v>41046</c:v>
                </c:pt>
                <c:pt idx="12988">
                  <c:v>40886</c:v>
                </c:pt>
                <c:pt idx="12989">
                  <c:v>41684</c:v>
                </c:pt>
                <c:pt idx="12990">
                  <c:v>41524</c:v>
                </c:pt>
                <c:pt idx="12991">
                  <c:v>41364</c:v>
                </c:pt>
                <c:pt idx="12992">
                  <c:v>41204</c:v>
                </c:pt>
                <c:pt idx="12993">
                  <c:v>41044</c:v>
                </c:pt>
                <c:pt idx="12994">
                  <c:v>40884</c:v>
                </c:pt>
                <c:pt idx="12995">
                  <c:v>40724</c:v>
                </c:pt>
                <c:pt idx="12996">
                  <c:v>39924</c:v>
                </c:pt>
                <c:pt idx="12997">
                  <c:v>39764</c:v>
                </c:pt>
                <c:pt idx="12998">
                  <c:v>39604</c:v>
                </c:pt>
                <c:pt idx="12999">
                  <c:v>40241</c:v>
                </c:pt>
                <c:pt idx="13000">
                  <c:v>40081</c:v>
                </c:pt>
                <c:pt idx="13001">
                  <c:v>46553</c:v>
                </c:pt>
                <c:pt idx="13002">
                  <c:v>46375</c:v>
                </c:pt>
                <c:pt idx="13003">
                  <c:v>46197</c:v>
                </c:pt>
                <c:pt idx="13004">
                  <c:v>46019</c:v>
                </c:pt>
                <c:pt idx="13005">
                  <c:v>45842</c:v>
                </c:pt>
                <c:pt idx="13006">
                  <c:v>45664</c:v>
                </c:pt>
                <c:pt idx="13007">
                  <c:v>45486</c:v>
                </c:pt>
                <c:pt idx="13008">
                  <c:v>45308</c:v>
                </c:pt>
                <c:pt idx="13009">
                  <c:v>45130</c:v>
                </c:pt>
                <c:pt idx="13010">
                  <c:v>45417</c:v>
                </c:pt>
                <c:pt idx="13011">
                  <c:v>45239</c:v>
                </c:pt>
                <c:pt idx="13012">
                  <c:v>45061</c:v>
                </c:pt>
                <c:pt idx="13013">
                  <c:v>44884</c:v>
                </c:pt>
                <c:pt idx="13014">
                  <c:v>44706</c:v>
                </c:pt>
                <c:pt idx="13015">
                  <c:v>44528</c:v>
                </c:pt>
                <c:pt idx="13016">
                  <c:v>44350</c:v>
                </c:pt>
                <c:pt idx="13017">
                  <c:v>44172</c:v>
                </c:pt>
                <c:pt idx="13018">
                  <c:v>43994</c:v>
                </c:pt>
                <c:pt idx="13019">
                  <c:v>43816</c:v>
                </c:pt>
                <c:pt idx="13020">
                  <c:v>43639</c:v>
                </c:pt>
                <c:pt idx="13021">
                  <c:v>43461</c:v>
                </c:pt>
                <c:pt idx="13022">
                  <c:v>44281</c:v>
                </c:pt>
                <c:pt idx="13023">
                  <c:v>44104</c:v>
                </c:pt>
                <c:pt idx="13024">
                  <c:v>43926</c:v>
                </c:pt>
                <c:pt idx="13025">
                  <c:v>43748</c:v>
                </c:pt>
                <c:pt idx="13026">
                  <c:v>43570</c:v>
                </c:pt>
                <c:pt idx="13027">
                  <c:v>43392</c:v>
                </c:pt>
                <c:pt idx="13028">
                  <c:v>43214</c:v>
                </c:pt>
                <c:pt idx="13029">
                  <c:v>43036</c:v>
                </c:pt>
                <c:pt idx="13030">
                  <c:v>42858</c:v>
                </c:pt>
                <c:pt idx="13031">
                  <c:v>42681</c:v>
                </c:pt>
                <c:pt idx="13032">
                  <c:v>42503</c:v>
                </c:pt>
                <c:pt idx="13033">
                  <c:v>42147</c:v>
                </c:pt>
                <c:pt idx="13034">
                  <c:v>41969</c:v>
                </c:pt>
                <c:pt idx="13035">
                  <c:v>42968</c:v>
                </c:pt>
                <c:pt idx="13036">
                  <c:v>42790</c:v>
                </c:pt>
                <c:pt idx="13037">
                  <c:v>42612</c:v>
                </c:pt>
                <c:pt idx="13038">
                  <c:v>42434</c:v>
                </c:pt>
                <c:pt idx="13039">
                  <c:v>42256</c:v>
                </c:pt>
                <c:pt idx="13040">
                  <c:v>42078</c:v>
                </c:pt>
                <c:pt idx="13041">
                  <c:v>41901</c:v>
                </c:pt>
                <c:pt idx="13042">
                  <c:v>41011</c:v>
                </c:pt>
                <c:pt idx="13043">
                  <c:v>40833</c:v>
                </c:pt>
                <c:pt idx="13044">
                  <c:v>40655</c:v>
                </c:pt>
                <c:pt idx="13045">
                  <c:v>41476</c:v>
                </c:pt>
                <c:pt idx="13046">
                  <c:v>41298</c:v>
                </c:pt>
                <c:pt idx="13047">
                  <c:v>46296</c:v>
                </c:pt>
                <c:pt idx="13048">
                  <c:v>46112</c:v>
                </c:pt>
                <c:pt idx="13049">
                  <c:v>45928</c:v>
                </c:pt>
                <c:pt idx="13050">
                  <c:v>45745</c:v>
                </c:pt>
                <c:pt idx="13051">
                  <c:v>45561</c:v>
                </c:pt>
                <c:pt idx="13052">
                  <c:v>45377</c:v>
                </c:pt>
                <c:pt idx="13053">
                  <c:v>45193</c:v>
                </c:pt>
                <c:pt idx="13054">
                  <c:v>45010</c:v>
                </c:pt>
                <c:pt idx="13055">
                  <c:v>44826</c:v>
                </c:pt>
                <c:pt idx="13056">
                  <c:v>45177</c:v>
                </c:pt>
                <c:pt idx="13057">
                  <c:v>44993</c:v>
                </c:pt>
                <c:pt idx="13058">
                  <c:v>44809</c:v>
                </c:pt>
                <c:pt idx="13059">
                  <c:v>44626</c:v>
                </c:pt>
                <c:pt idx="13060">
                  <c:v>44442</c:v>
                </c:pt>
                <c:pt idx="13061">
                  <c:v>44258</c:v>
                </c:pt>
                <c:pt idx="13062">
                  <c:v>44074</c:v>
                </c:pt>
                <c:pt idx="13063">
                  <c:v>43891</c:v>
                </c:pt>
                <c:pt idx="13064">
                  <c:v>43707</c:v>
                </c:pt>
                <c:pt idx="13065">
                  <c:v>43523</c:v>
                </c:pt>
                <c:pt idx="13066">
                  <c:v>43340</c:v>
                </c:pt>
                <c:pt idx="13067">
                  <c:v>43156</c:v>
                </c:pt>
                <c:pt idx="13068">
                  <c:v>44058</c:v>
                </c:pt>
                <c:pt idx="13069">
                  <c:v>43874</c:v>
                </c:pt>
                <c:pt idx="13070">
                  <c:v>43690</c:v>
                </c:pt>
                <c:pt idx="13071">
                  <c:v>43507</c:v>
                </c:pt>
                <c:pt idx="13072">
                  <c:v>43323</c:v>
                </c:pt>
                <c:pt idx="13073">
                  <c:v>43139</c:v>
                </c:pt>
                <c:pt idx="13074">
                  <c:v>42955</c:v>
                </c:pt>
                <c:pt idx="13075">
                  <c:v>42772</c:v>
                </c:pt>
                <c:pt idx="13076">
                  <c:v>42588</c:v>
                </c:pt>
                <c:pt idx="13077">
                  <c:v>42404</c:v>
                </c:pt>
                <c:pt idx="13078">
                  <c:v>42221</c:v>
                </c:pt>
                <c:pt idx="13079">
                  <c:v>41853</c:v>
                </c:pt>
                <c:pt idx="13080">
                  <c:v>41669</c:v>
                </c:pt>
                <c:pt idx="13081">
                  <c:v>42755</c:v>
                </c:pt>
                <c:pt idx="13082">
                  <c:v>42571</c:v>
                </c:pt>
                <c:pt idx="13083">
                  <c:v>42388</c:v>
                </c:pt>
                <c:pt idx="13084">
                  <c:v>42204</c:v>
                </c:pt>
                <c:pt idx="13085">
                  <c:v>42020</c:v>
                </c:pt>
                <c:pt idx="13086">
                  <c:v>41837</c:v>
                </c:pt>
                <c:pt idx="13087">
                  <c:v>41653</c:v>
                </c:pt>
                <c:pt idx="13088">
                  <c:v>40734</c:v>
                </c:pt>
                <c:pt idx="13089">
                  <c:v>40550</c:v>
                </c:pt>
                <c:pt idx="13090">
                  <c:v>40367</c:v>
                </c:pt>
                <c:pt idx="13091">
                  <c:v>41269</c:v>
                </c:pt>
                <c:pt idx="13092">
                  <c:v>41085</c:v>
                </c:pt>
                <c:pt idx="13093">
                  <c:v>45914</c:v>
                </c:pt>
                <c:pt idx="13094">
                  <c:v>45732</c:v>
                </c:pt>
                <c:pt idx="13095">
                  <c:v>45551</c:v>
                </c:pt>
                <c:pt idx="13096">
                  <c:v>45369</c:v>
                </c:pt>
                <c:pt idx="13097">
                  <c:v>45188</c:v>
                </c:pt>
                <c:pt idx="13098">
                  <c:v>45007</c:v>
                </c:pt>
                <c:pt idx="13099">
                  <c:v>44825</c:v>
                </c:pt>
                <c:pt idx="13100">
                  <c:v>44644</c:v>
                </c:pt>
                <c:pt idx="13101">
                  <c:v>44462</c:v>
                </c:pt>
                <c:pt idx="13102">
                  <c:v>44803</c:v>
                </c:pt>
                <c:pt idx="13103">
                  <c:v>44621</c:v>
                </c:pt>
                <c:pt idx="13104">
                  <c:v>44440</c:v>
                </c:pt>
                <c:pt idx="13105">
                  <c:v>44258</c:v>
                </c:pt>
                <c:pt idx="13106">
                  <c:v>44077</c:v>
                </c:pt>
                <c:pt idx="13107">
                  <c:v>43896</c:v>
                </c:pt>
                <c:pt idx="13108">
                  <c:v>43714</c:v>
                </c:pt>
                <c:pt idx="13109">
                  <c:v>43533</c:v>
                </c:pt>
                <c:pt idx="13110">
                  <c:v>43351</c:v>
                </c:pt>
                <c:pt idx="13111">
                  <c:v>43170</c:v>
                </c:pt>
                <c:pt idx="13112">
                  <c:v>42989</c:v>
                </c:pt>
                <c:pt idx="13113">
                  <c:v>42807</c:v>
                </c:pt>
                <c:pt idx="13114">
                  <c:v>43692</c:v>
                </c:pt>
                <c:pt idx="13115">
                  <c:v>43510</c:v>
                </c:pt>
                <c:pt idx="13116">
                  <c:v>43329</c:v>
                </c:pt>
                <c:pt idx="13117">
                  <c:v>43147</c:v>
                </c:pt>
                <c:pt idx="13118">
                  <c:v>42966</c:v>
                </c:pt>
                <c:pt idx="13119">
                  <c:v>42785</c:v>
                </c:pt>
                <c:pt idx="13120">
                  <c:v>42603</c:v>
                </c:pt>
                <c:pt idx="13121">
                  <c:v>42422</c:v>
                </c:pt>
                <c:pt idx="13122">
                  <c:v>42240</c:v>
                </c:pt>
                <c:pt idx="13123">
                  <c:v>42059</c:v>
                </c:pt>
                <c:pt idx="13124">
                  <c:v>41878</c:v>
                </c:pt>
                <c:pt idx="13125">
                  <c:v>41515</c:v>
                </c:pt>
                <c:pt idx="13126">
                  <c:v>41333</c:v>
                </c:pt>
                <c:pt idx="13127">
                  <c:v>42399</c:v>
                </c:pt>
                <c:pt idx="13128">
                  <c:v>42218</c:v>
                </c:pt>
                <c:pt idx="13129">
                  <c:v>42036</c:v>
                </c:pt>
                <c:pt idx="13130">
                  <c:v>41855</c:v>
                </c:pt>
                <c:pt idx="13131">
                  <c:v>41674</c:v>
                </c:pt>
                <c:pt idx="13132">
                  <c:v>41492</c:v>
                </c:pt>
                <c:pt idx="13133">
                  <c:v>41311</c:v>
                </c:pt>
                <c:pt idx="13134">
                  <c:v>40404</c:v>
                </c:pt>
                <c:pt idx="13135">
                  <c:v>40222</c:v>
                </c:pt>
                <c:pt idx="13136">
                  <c:v>40041</c:v>
                </c:pt>
                <c:pt idx="13137">
                  <c:v>40926</c:v>
                </c:pt>
                <c:pt idx="13138">
                  <c:v>40744</c:v>
                </c:pt>
                <c:pt idx="13139">
                  <c:v>43806</c:v>
                </c:pt>
                <c:pt idx="13140">
                  <c:v>43638</c:v>
                </c:pt>
                <c:pt idx="13141">
                  <c:v>43469</c:v>
                </c:pt>
                <c:pt idx="13142">
                  <c:v>43300</c:v>
                </c:pt>
                <c:pt idx="13143">
                  <c:v>43131</c:v>
                </c:pt>
                <c:pt idx="13144">
                  <c:v>42962</c:v>
                </c:pt>
                <c:pt idx="13145">
                  <c:v>42793</c:v>
                </c:pt>
                <c:pt idx="13146">
                  <c:v>42624</c:v>
                </c:pt>
                <c:pt idx="13147">
                  <c:v>42456</c:v>
                </c:pt>
                <c:pt idx="13148">
                  <c:v>42740</c:v>
                </c:pt>
                <c:pt idx="13149">
                  <c:v>42571</c:v>
                </c:pt>
                <c:pt idx="13150">
                  <c:v>42402</c:v>
                </c:pt>
                <c:pt idx="13151">
                  <c:v>42233</c:v>
                </c:pt>
                <c:pt idx="13152">
                  <c:v>42065</c:v>
                </c:pt>
                <c:pt idx="13153">
                  <c:v>41896</c:v>
                </c:pt>
                <c:pt idx="13154">
                  <c:v>41727</c:v>
                </c:pt>
                <c:pt idx="13155">
                  <c:v>41558</c:v>
                </c:pt>
                <c:pt idx="13156">
                  <c:v>41389</c:v>
                </c:pt>
                <c:pt idx="13157">
                  <c:v>41220</c:v>
                </c:pt>
                <c:pt idx="13158">
                  <c:v>41051</c:v>
                </c:pt>
                <c:pt idx="13159">
                  <c:v>40883</c:v>
                </c:pt>
                <c:pt idx="13160">
                  <c:v>41673</c:v>
                </c:pt>
                <c:pt idx="13161">
                  <c:v>41505</c:v>
                </c:pt>
                <c:pt idx="13162">
                  <c:v>41336</c:v>
                </c:pt>
                <c:pt idx="13163">
                  <c:v>41167</c:v>
                </c:pt>
                <c:pt idx="13164">
                  <c:v>40998</c:v>
                </c:pt>
                <c:pt idx="13165">
                  <c:v>40829</c:v>
                </c:pt>
                <c:pt idx="13166">
                  <c:v>40660</c:v>
                </c:pt>
                <c:pt idx="13167">
                  <c:v>40491</c:v>
                </c:pt>
                <c:pt idx="13168">
                  <c:v>40323</c:v>
                </c:pt>
                <c:pt idx="13169">
                  <c:v>40154</c:v>
                </c:pt>
                <c:pt idx="13170">
                  <c:v>39985</c:v>
                </c:pt>
                <c:pt idx="13171">
                  <c:v>39647</c:v>
                </c:pt>
                <c:pt idx="13172">
                  <c:v>39478</c:v>
                </c:pt>
                <c:pt idx="13173">
                  <c:v>40438</c:v>
                </c:pt>
                <c:pt idx="13174">
                  <c:v>40269</c:v>
                </c:pt>
                <c:pt idx="13175">
                  <c:v>40100</c:v>
                </c:pt>
                <c:pt idx="13176">
                  <c:v>39931</c:v>
                </c:pt>
                <c:pt idx="13177">
                  <c:v>39763</c:v>
                </c:pt>
                <c:pt idx="13178">
                  <c:v>39594</c:v>
                </c:pt>
                <c:pt idx="13179">
                  <c:v>39425</c:v>
                </c:pt>
                <c:pt idx="13180">
                  <c:v>38581</c:v>
                </c:pt>
                <c:pt idx="13181">
                  <c:v>38412</c:v>
                </c:pt>
                <c:pt idx="13182">
                  <c:v>38243</c:v>
                </c:pt>
                <c:pt idx="13183">
                  <c:v>39034</c:v>
                </c:pt>
                <c:pt idx="13184">
                  <c:v>38865</c:v>
                </c:pt>
                <c:pt idx="13185">
                  <c:v>46196</c:v>
                </c:pt>
                <c:pt idx="13186">
                  <c:v>46042</c:v>
                </c:pt>
                <c:pt idx="13187">
                  <c:v>44912</c:v>
                </c:pt>
                <c:pt idx="13188">
                  <c:v>44759</c:v>
                </c:pt>
                <c:pt idx="13189">
                  <c:v>43475</c:v>
                </c:pt>
                <c:pt idx="13190">
                  <c:v>47742</c:v>
                </c:pt>
                <c:pt idx="13191">
                  <c:v>47572</c:v>
                </c:pt>
                <c:pt idx="13192">
                  <c:v>46424</c:v>
                </c:pt>
                <c:pt idx="13193">
                  <c:v>46254</c:v>
                </c:pt>
                <c:pt idx="13194">
                  <c:v>44936</c:v>
                </c:pt>
                <c:pt idx="13195">
                  <c:v>47614</c:v>
                </c:pt>
                <c:pt idx="13196">
                  <c:v>47434</c:v>
                </c:pt>
                <c:pt idx="13197">
                  <c:v>46307</c:v>
                </c:pt>
                <c:pt idx="13198">
                  <c:v>46127</c:v>
                </c:pt>
                <c:pt idx="13199">
                  <c:v>44821</c:v>
                </c:pt>
                <c:pt idx="13200">
                  <c:v>47306</c:v>
                </c:pt>
                <c:pt idx="13201">
                  <c:v>47123</c:v>
                </c:pt>
                <c:pt idx="13202">
                  <c:v>46012</c:v>
                </c:pt>
                <c:pt idx="13203">
                  <c:v>45828</c:v>
                </c:pt>
                <c:pt idx="13204">
                  <c:v>44534</c:v>
                </c:pt>
                <c:pt idx="13205">
                  <c:v>45139</c:v>
                </c:pt>
                <c:pt idx="13206">
                  <c:v>44960</c:v>
                </c:pt>
                <c:pt idx="13207">
                  <c:v>43906</c:v>
                </c:pt>
                <c:pt idx="13208">
                  <c:v>43727</c:v>
                </c:pt>
                <c:pt idx="13209">
                  <c:v>42495</c:v>
                </c:pt>
                <c:pt idx="13210">
                  <c:v>46625</c:v>
                </c:pt>
                <c:pt idx="13211">
                  <c:v>46471</c:v>
                </c:pt>
                <c:pt idx="13212">
                  <c:v>45337</c:v>
                </c:pt>
                <c:pt idx="13213">
                  <c:v>45184</c:v>
                </c:pt>
                <c:pt idx="13214">
                  <c:v>43896</c:v>
                </c:pt>
                <c:pt idx="13215">
                  <c:v>42609</c:v>
                </c:pt>
                <c:pt idx="13216">
                  <c:v>48176</c:v>
                </c:pt>
                <c:pt idx="13217">
                  <c:v>48005</c:v>
                </c:pt>
                <c:pt idx="13218">
                  <c:v>46856</c:v>
                </c:pt>
                <c:pt idx="13219">
                  <c:v>46685</c:v>
                </c:pt>
                <c:pt idx="13220">
                  <c:v>45365</c:v>
                </c:pt>
                <c:pt idx="13221">
                  <c:v>44046</c:v>
                </c:pt>
                <c:pt idx="13222">
                  <c:v>47918</c:v>
                </c:pt>
                <c:pt idx="13223">
                  <c:v>47738</c:v>
                </c:pt>
                <c:pt idx="13224">
                  <c:v>46613</c:v>
                </c:pt>
                <c:pt idx="13225">
                  <c:v>46433</c:v>
                </c:pt>
                <c:pt idx="13226">
                  <c:v>45128</c:v>
                </c:pt>
                <c:pt idx="13227">
                  <c:v>43824</c:v>
                </c:pt>
                <c:pt idx="13228">
                  <c:v>47422</c:v>
                </c:pt>
                <c:pt idx="13229">
                  <c:v>47240</c:v>
                </c:pt>
                <c:pt idx="13230">
                  <c:v>46134</c:v>
                </c:pt>
                <c:pt idx="13231">
                  <c:v>45952</c:v>
                </c:pt>
                <c:pt idx="13232">
                  <c:v>44663</c:v>
                </c:pt>
                <c:pt idx="13233">
                  <c:v>43375</c:v>
                </c:pt>
                <c:pt idx="13234">
                  <c:v>45014</c:v>
                </c:pt>
                <c:pt idx="13235">
                  <c:v>44840</c:v>
                </c:pt>
                <c:pt idx="13236">
                  <c:v>43792</c:v>
                </c:pt>
                <c:pt idx="13237">
                  <c:v>43618</c:v>
                </c:pt>
                <c:pt idx="13238">
                  <c:v>42396</c:v>
                </c:pt>
                <c:pt idx="13239">
                  <c:v>41174</c:v>
                </c:pt>
                <c:pt idx="13240">
                  <c:v>46828</c:v>
                </c:pt>
                <c:pt idx="13241">
                  <c:v>46671</c:v>
                </c:pt>
                <c:pt idx="13242">
                  <c:v>45536</c:v>
                </c:pt>
                <c:pt idx="13243">
                  <c:v>45380</c:v>
                </c:pt>
                <c:pt idx="13244">
                  <c:v>44089</c:v>
                </c:pt>
                <c:pt idx="13245">
                  <c:v>42798</c:v>
                </c:pt>
                <c:pt idx="13246">
                  <c:v>48338</c:v>
                </c:pt>
                <c:pt idx="13247">
                  <c:v>48164</c:v>
                </c:pt>
                <c:pt idx="13248">
                  <c:v>47015</c:v>
                </c:pt>
                <c:pt idx="13249">
                  <c:v>46841</c:v>
                </c:pt>
                <c:pt idx="13250">
                  <c:v>45519</c:v>
                </c:pt>
                <c:pt idx="13251">
                  <c:v>44196</c:v>
                </c:pt>
                <c:pt idx="13252">
                  <c:v>48015</c:v>
                </c:pt>
                <c:pt idx="13253">
                  <c:v>47834</c:v>
                </c:pt>
                <c:pt idx="13254">
                  <c:v>46708</c:v>
                </c:pt>
                <c:pt idx="13255">
                  <c:v>46527</c:v>
                </c:pt>
                <c:pt idx="13256">
                  <c:v>45220</c:v>
                </c:pt>
                <c:pt idx="13257">
                  <c:v>43913</c:v>
                </c:pt>
                <c:pt idx="13258">
                  <c:v>47433</c:v>
                </c:pt>
                <c:pt idx="13259">
                  <c:v>47253</c:v>
                </c:pt>
                <c:pt idx="13260">
                  <c:v>46144</c:v>
                </c:pt>
                <c:pt idx="13261">
                  <c:v>45963</c:v>
                </c:pt>
                <c:pt idx="13262">
                  <c:v>44673</c:v>
                </c:pt>
                <c:pt idx="13263">
                  <c:v>43384</c:v>
                </c:pt>
                <c:pt idx="13264">
                  <c:v>44920</c:v>
                </c:pt>
                <c:pt idx="13265">
                  <c:v>44750</c:v>
                </c:pt>
                <c:pt idx="13266">
                  <c:v>43698</c:v>
                </c:pt>
                <c:pt idx="13267">
                  <c:v>43528</c:v>
                </c:pt>
                <c:pt idx="13268">
                  <c:v>42306</c:v>
                </c:pt>
                <c:pt idx="13269">
                  <c:v>41083</c:v>
                </c:pt>
                <c:pt idx="13270">
                  <c:v>46860</c:v>
                </c:pt>
                <c:pt idx="13271">
                  <c:v>46700</c:v>
                </c:pt>
                <c:pt idx="13272">
                  <c:v>45572</c:v>
                </c:pt>
                <c:pt idx="13273">
                  <c:v>45411</c:v>
                </c:pt>
                <c:pt idx="13274">
                  <c:v>44283</c:v>
                </c:pt>
                <c:pt idx="13275">
                  <c:v>44123</c:v>
                </c:pt>
                <c:pt idx="13276">
                  <c:v>48433</c:v>
                </c:pt>
                <c:pt idx="13277">
                  <c:v>48255</c:v>
                </c:pt>
                <c:pt idx="13278">
                  <c:v>47111</c:v>
                </c:pt>
                <c:pt idx="13279">
                  <c:v>46933</c:v>
                </c:pt>
                <c:pt idx="13280">
                  <c:v>45789</c:v>
                </c:pt>
                <c:pt idx="13281">
                  <c:v>45611</c:v>
                </c:pt>
                <c:pt idx="13282">
                  <c:v>48063</c:v>
                </c:pt>
                <c:pt idx="13283">
                  <c:v>47880</c:v>
                </c:pt>
                <c:pt idx="13284">
                  <c:v>46756</c:v>
                </c:pt>
                <c:pt idx="13285">
                  <c:v>46573</c:v>
                </c:pt>
                <c:pt idx="13286">
                  <c:v>45449</c:v>
                </c:pt>
                <c:pt idx="13287">
                  <c:v>45266</c:v>
                </c:pt>
                <c:pt idx="13288">
                  <c:v>47412</c:v>
                </c:pt>
                <c:pt idx="13289">
                  <c:v>47232</c:v>
                </c:pt>
                <c:pt idx="13290">
                  <c:v>46122</c:v>
                </c:pt>
                <c:pt idx="13291">
                  <c:v>45943</c:v>
                </c:pt>
                <c:pt idx="13292">
                  <c:v>44832</c:v>
                </c:pt>
                <c:pt idx="13293">
                  <c:v>44653</c:v>
                </c:pt>
                <c:pt idx="13294">
                  <c:v>44798</c:v>
                </c:pt>
                <c:pt idx="13295">
                  <c:v>44632</c:v>
                </c:pt>
                <c:pt idx="13296">
                  <c:v>43576</c:v>
                </c:pt>
                <c:pt idx="13297">
                  <c:v>43410</c:v>
                </c:pt>
                <c:pt idx="13298">
                  <c:v>42354</c:v>
                </c:pt>
                <c:pt idx="13299">
                  <c:v>42188</c:v>
                </c:pt>
                <c:pt idx="13300">
                  <c:v>46809</c:v>
                </c:pt>
                <c:pt idx="13301">
                  <c:v>46648</c:v>
                </c:pt>
                <c:pt idx="13302">
                  <c:v>46488</c:v>
                </c:pt>
                <c:pt idx="13303">
                  <c:v>45685</c:v>
                </c:pt>
                <c:pt idx="13304">
                  <c:v>45524</c:v>
                </c:pt>
                <c:pt idx="13305">
                  <c:v>45364</c:v>
                </c:pt>
                <c:pt idx="13306">
                  <c:v>45682</c:v>
                </c:pt>
                <c:pt idx="13307">
                  <c:v>45522</c:v>
                </c:pt>
                <c:pt idx="13308">
                  <c:v>45361</c:v>
                </c:pt>
                <c:pt idx="13309">
                  <c:v>45201</c:v>
                </c:pt>
                <c:pt idx="13310">
                  <c:v>45040</c:v>
                </c:pt>
                <c:pt idx="13311">
                  <c:v>44879</c:v>
                </c:pt>
                <c:pt idx="13312">
                  <c:v>44719</c:v>
                </c:pt>
                <c:pt idx="13313">
                  <c:v>44558</c:v>
                </c:pt>
                <c:pt idx="13314">
                  <c:v>44398</c:v>
                </c:pt>
                <c:pt idx="13315">
                  <c:v>44237</c:v>
                </c:pt>
                <c:pt idx="13316">
                  <c:v>44077</c:v>
                </c:pt>
                <c:pt idx="13317">
                  <c:v>43916</c:v>
                </c:pt>
                <c:pt idx="13318">
                  <c:v>44395</c:v>
                </c:pt>
                <c:pt idx="13319">
                  <c:v>44235</c:v>
                </c:pt>
                <c:pt idx="13320">
                  <c:v>44074</c:v>
                </c:pt>
                <c:pt idx="13321">
                  <c:v>43914</c:v>
                </c:pt>
                <c:pt idx="13322">
                  <c:v>43753</c:v>
                </c:pt>
                <c:pt idx="13323">
                  <c:v>43592</c:v>
                </c:pt>
                <c:pt idx="13324">
                  <c:v>43432</c:v>
                </c:pt>
                <c:pt idx="13325">
                  <c:v>43271</c:v>
                </c:pt>
                <c:pt idx="13326">
                  <c:v>43111</c:v>
                </c:pt>
                <c:pt idx="13327">
                  <c:v>42950</c:v>
                </c:pt>
                <c:pt idx="13328">
                  <c:v>42790</c:v>
                </c:pt>
                <c:pt idx="13329">
                  <c:v>42629</c:v>
                </c:pt>
                <c:pt idx="13330">
                  <c:v>42469</c:v>
                </c:pt>
                <c:pt idx="13331">
                  <c:v>43108</c:v>
                </c:pt>
                <c:pt idx="13332">
                  <c:v>42948</c:v>
                </c:pt>
                <c:pt idx="13333">
                  <c:v>42787</c:v>
                </c:pt>
                <c:pt idx="13334">
                  <c:v>42627</c:v>
                </c:pt>
                <c:pt idx="13335">
                  <c:v>42305</c:v>
                </c:pt>
                <c:pt idx="13336">
                  <c:v>41984</c:v>
                </c:pt>
                <c:pt idx="13337">
                  <c:v>41663</c:v>
                </c:pt>
                <c:pt idx="13338">
                  <c:v>41503</c:v>
                </c:pt>
                <c:pt idx="13339">
                  <c:v>41342</c:v>
                </c:pt>
                <c:pt idx="13340">
                  <c:v>41182</c:v>
                </c:pt>
                <c:pt idx="13341">
                  <c:v>48244</c:v>
                </c:pt>
                <c:pt idx="13342">
                  <c:v>48066</c:v>
                </c:pt>
                <c:pt idx="13343">
                  <c:v>47888</c:v>
                </c:pt>
                <c:pt idx="13344">
                  <c:v>46998</c:v>
                </c:pt>
                <c:pt idx="13345">
                  <c:v>46821</c:v>
                </c:pt>
                <c:pt idx="13346">
                  <c:v>46643</c:v>
                </c:pt>
                <c:pt idx="13347">
                  <c:v>47102</c:v>
                </c:pt>
                <c:pt idx="13348">
                  <c:v>46924</c:v>
                </c:pt>
                <c:pt idx="13349">
                  <c:v>46746</c:v>
                </c:pt>
                <c:pt idx="13350">
                  <c:v>46568</c:v>
                </c:pt>
                <c:pt idx="13351">
                  <c:v>46390</c:v>
                </c:pt>
                <c:pt idx="13352">
                  <c:v>46213</c:v>
                </c:pt>
                <c:pt idx="13353">
                  <c:v>46035</c:v>
                </c:pt>
                <c:pt idx="13354">
                  <c:v>45857</c:v>
                </c:pt>
                <c:pt idx="13355">
                  <c:v>45679</c:v>
                </c:pt>
                <c:pt idx="13356">
                  <c:v>45501</c:v>
                </c:pt>
                <c:pt idx="13357">
                  <c:v>45323</c:v>
                </c:pt>
                <c:pt idx="13358">
                  <c:v>45145</c:v>
                </c:pt>
                <c:pt idx="13359">
                  <c:v>45782</c:v>
                </c:pt>
                <c:pt idx="13360">
                  <c:v>45605</c:v>
                </c:pt>
                <c:pt idx="13361">
                  <c:v>45427</c:v>
                </c:pt>
                <c:pt idx="13362">
                  <c:v>45249</c:v>
                </c:pt>
                <c:pt idx="13363">
                  <c:v>45071</c:v>
                </c:pt>
                <c:pt idx="13364">
                  <c:v>44893</c:v>
                </c:pt>
                <c:pt idx="13365">
                  <c:v>44715</c:v>
                </c:pt>
                <c:pt idx="13366">
                  <c:v>44537</c:v>
                </c:pt>
                <c:pt idx="13367">
                  <c:v>44359</c:v>
                </c:pt>
                <c:pt idx="13368">
                  <c:v>44181</c:v>
                </c:pt>
                <c:pt idx="13369">
                  <c:v>44004</c:v>
                </c:pt>
                <c:pt idx="13370">
                  <c:v>43826</c:v>
                </c:pt>
                <c:pt idx="13371">
                  <c:v>43648</c:v>
                </c:pt>
                <c:pt idx="13372">
                  <c:v>44463</c:v>
                </c:pt>
                <c:pt idx="13373">
                  <c:v>44285</c:v>
                </c:pt>
                <c:pt idx="13374">
                  <c:v>44107</c:v>
                </c:pt>
                <c:pt idx="13375">
                  <c:v>43929</c:v>
                </c:pt>
                <c:pt idx="13376">
                  <c:v>43573</c:v>
                </c:pt>
                <c:pt idx="13377">
                  <c:v>43218</c:v>
                </c:pt>
                <c:pt idx="13378">
                  <c:v>42862</c:v>
                </c:pt>
                <c:pt idx="13379">
                  <c:v>42684</c:v>
                </c:pt>
                <c:pt idx="13380">
                  <c:v>42506</c:v>
                </c:pt>
                <c:pt idx="13381">
                  <c:v>42328</c:v>
                </c:pt>
                <c:pt idx="13382">
                  <c:v>47846</c:v>
                </c:pt>
                <c:pt idx="13383">
                  <c:v>47662</c:v>
                </c:pt>
                <c:pt idx="13384">
                  <c:v>47479</c:v>
                </c:pt>
                <c:pt idx="13385">
                  <c:v>46561</c:v>
                </c:pt>
                <c:pt idx="13386">
                  <c:v>46378</c:v>
                </c:pt>
                <c:pt idx="13387">
                  <c:v>46194</c:v>
                </c:pt>
                <c:pt idx="13388">
                  <c:v>46725</c:v>
                </c:pt>
                <c:pt idx="13389">
                  <c:v>46541</c:v>
                </c:pt>
                <c:pt idx="13390">
                  <c:v>46358</c:v>
                </c:pt>
                <c:pt idx="13391">
                  <c:v>46174</c:v>
                </c:pt>
                <c:pt idx="13392">
                  <c:v>45991</c:v>
                </c:pt>
                <c:pt idx="13393">
                  <c:v>45807</c:v>
                </c:pt>
                <c:pt idx="13394">
                  <c:v>45624</c:v>
                </c:pt>
                <c:pt idx="13395">
                  <c:v>45440</c:v>
                </c:pt>
                <c:pt idx="13396">
                  <c:v>45257</c:v>
                </c:pt>
                <c:pt idx="13397">
                  <c:v>45073</c:v>
                </c:pt>
                <c:pt idx="13398">
                  <c:v>44890</c:v>
                </c:pt>
                <c:pt idx="13399">
                  <c:v>44706</c:v>
                </c:pt>
                <c:pt idx="13400">
                  <c:v>45420</c:v>
                </c:pt>
                <c:pt idx="13401">
                  <c:v>45237</c:v>
                </c:pt>
                <c:pt idx="13402">
                  <c:v>45053</c:v>
                </c:pt>
                <c:pt idx="13403">
                  <c:v>44870</c:v>
                </c:pt>
                <c:pt idx="13404">
                  <c:v>44686</c:v>
                </c:pt>
                <c:pt idx="13405">
                  <c:v>44503</c:v>
                </c:pt>
                <c:pt idx="13406">
                  <c:v>44319</c:v>
                </c:pt>
                <c:pt idx="13407">
                  <c:v>44136</c:v>
                </c:pt>
                <c:pt idx="13408">
                  <c:v>43952</c:v>
                </c:pt>
                <c:pt idx="13409">
                  <c:v>43769</c:v>
                </c:pt>
                <c:pt idx="13410">
                  <c:v>43585</c:v>
                </c:pt>
                <c:pt idx="13411">
                  <c:v>43401</c:v>
                </c:pt>
                <c:pt idx="13412">
                  <c:v>43218</c:v>
                </c:pt>
                <c:pt idx="13413">
                  <c:v>44115</c:v>
                </c:pt>
                <c:pt idx="13414">
                  <c:v>43932</c:v>
                </c:pt>
                <c:pt idx="13415">
                  <c:v>43748</c:v>
                </c:pt>
                <c:pt idx="13416">
                  <c:v>43565</c:v>
                </c:pt>
                <c:pt idx="13417">
                  <c:v>43198</c:v>
                </c:pt>
                <c:pt idx="13418">
                  <c:v>42831</c:v>
                </c:pt>
                <c:pt idx="13419">
                  <c:v>42464</c:v>
                </c:pt>
                <c:pt idx="13420">
                  <c:v>42280</c:v>
                </c:pt>
                <c:pt idx="13421">
                  <c:v>42097</c:v>
                </c:pt>
                <c:pt idx="13422">
                  <c:v>41913</c:v>
                </c:pt>
                <c:pt idx="13423">
                  <c:v>47240</c:v>
                </c:pt>
                <c:pt idx="13424">
                  <c:v>47059</c:v>
                </c:pt>
                <c:pt idx="13425">
                  <c:v>46878</c:v>
                </c:pt>
                <c:pt idx="13426">
                  <c:v>45973</c:v>
                </c:pt>
                <c:pt idx="13427">
                  <c:v>45792</c:v>
                </c:pt>
                <c:pt idx="13428">
                  <c:v>45611</c:v>
                </c:pt>
                <c:pt idx="13429">
                  <c:v>46133</c:v>
                </c:pt>
                <c:pt idx="13430">
                  <c:v>45952</c:v>
                </c:pt>
                <c:pt idx="13431">
                  <c:v>45771</c:v>
                </c:pt>
                <c:pt idx="13432">
                  <c:v>45590</c:v>
                </c:pt>
                <c:pt idx="13433">
                  <c:v>45409</c:v>
                </c:pt>
                <c:pt idx="13434">
                  <c:v>45228</c:v>
                </c:pt>
                <c:pt idx="13435">
                  <c:v>45047</c:v>
                </c:pt>
                <c:pt idx="13436">
                  <c:v>44866</c:v>
                </c:pt>
                <c:pt idx="13437">
                  <c:v>44685</c:v>
                </c:pt>
                <c:pt idx="13438">
                  <c:v>44503</c:v>
                </c:pt>
                <c:pt idx="13439">
                  <c:v>44322</c:v>
                </c:pt>
                <c:pt idx="13440">
                  <c:v>44141</c:v>
                </c:pt>
                <c:pt idx="13441">
                  <c:v>44844</c:v>
                </c:pt>
                <c:pt idx="13442">
                  <c:v>44663</c:v>
                </c:pt>
                <c:pt idx="13443">
                  <c:v>44482</c:v>
                </c:pt>
                <c:pt idx="13444">
                  <c:v>44301</c:v>
                </c:pt>
                <c:pt idx="13445">
                  <c:v>44120</c:v>
                </c:pt>
                <c:pt idx="13446">
                  <c:v>43939</c:v>
                </c:pt>
                <c:pt idx="13447">
                  <c:v>43758</c:v>
                </c:pt>
                <c:pt idx="13448">
                  <c:v>43577</c:v>
                </c:pt>
                <c:pt idx="13449">
                  <c:v>43396</c:v>
                </c:pt>
                <c:pt idx="13450">
                  <c:v>43215</c:v>
                </c:pt>
                <c:pt idx="13451">
                  <c:v>43034</c:v>
                </c:pt>
                <c:pt idx="13452">
                  <c:v>42853</c:v>
                </c:pt>
                <c:pt idx="13453">
                  <c:v>42672</c:v>
                </c:pt>
                <c:pt idx="13454">
                  <c:v>43556</c:v>
                </c:pt>
                <c:pt idx="13455">
                  <c:v>43375</c:v>
                </c:pt>
                <c:pt idx="13456">
                  <c:v>43194</c:v>
                </c:pt>
                <c:pt idx="13457">
                  <c:v>43013</c:v>
                </c:pt>
                <c:pt idx="13458">
                  <c:v>42651</c:v>
                </c:pt>
                <c:pt idx="13459">
                  <c:v>42289</c:v>
                </c:pt>
                <c:pt idx="13460">
                  <c:v>41927</c:v>
                </c:pt>
                <c:pt idx="13461">
                  <c:v>41746</c:v>
                </c:pt>
                <c:pt idx="13462">
                  <c:v>41565</c:v>
                </c:pt>
                <c:pt idx="13463">
                  <c:v>41384</c:v>
                </c:pt>
                <c:pt idx="13464">
                  <c:v>44748</c:v>
                </c:pt>
                <c:pt idx="13465">
                  <c:v>44580</c:v>
                </c:pt>
                <c:pt idx="13466">
                  <c:v>44411</c:v>
                </c:pt>
                <c:pt idx="13467">
                  <c:v>43568</c:v>
                </c:pt>
                <c:pt idx="13468">
                  <c:v>43399</c:v>
                </c:pt>
                <c:pt idx="13469">
                  <c:v>43230</c:v>
                </c:pt>
                <c:pt idx="13470">
                  <c:v>43695</c:v>
                </c:pt>
                <c:pt idx="13471">
                  <c:v>43526</c:v>
                </c:pt>
                <c:pt idx="13472">
                  <c:v>43358</c:v>
                </c:pt>
                <c:pt idx="13473">
                  <c:v>43189</c:v>
                </c:pt>
                <c:pt idx="13474">
                  <c:v>43021</c:v>
                </c:pt>
                <c:pt idx="13475">
                  <c:v>42852</c:v>
                </c:pt>
                <c:pt idx="13476">
                  <c:v>42683</c:v>
                </c:pt>
                <c:pt idx="13477">
                  <c:v>42515</c:v>
                </c:pt>
                <c:pt idx="13478">
                  <c:v>42346</c:v>
                </c:pt>
                <c:pt idx="13479">
                  <c:v>42177</c:v>
                </c:pt>
                <c:pt idx="13480">
                  <c:v>42009</c:v>
                </c:pt>
                <c:pt idx="13481">
                  <c:v>41840</c:v>
                </c:pt>
                <c:pt idx="13482">
                  <c:v>42473</c:v>
                </c:pt>
                <c:pt idx="13483">
                  <c:v>42305</c:v>
                </c:pt>
                <c:pt idx="13484">
                  <c:v>42136</c:v>
                </c:pt>
                <c:pt idx="13485">
                  <c:v>41967</c:v>
                </c:pt>
                <c:pt idx="13486">
                  <c:v>41799</c:v>
                </c:pt>
                <c:pt idx="13487">
                  <c:v>41630</c:v>
                </c:pt>
                <c:pt idx="13488">
                  <c:v>41461</c:v>
                </c:pt>
                <c:pt idx="13489">
                  <c:v>41293</c:v>
                </c:pt>
                <c:pt idx="13490">
                  <c:v>41124</c:v>
                </c:pt>
                <c:pt idx="13491">
                  <c:v>40955</c:v>
                </c:pt>
                <c:pt idx="13492">
                  <c:v>40787</c:v>
                </c:pt>
                <c:pt idx="13493">
                  <c:v>40618</c:v>
                </c:pt>
                <c:pt idx="13494">
                  <c:v>40449</c:v>
                </c:pt>
                <c:pt idx="13495">
                  <c:v>41251</c:v>
                </c:pt>
                <c:pt idx="13496">
                  <c:v>41083</c:v>
                </c:pt>
                <c:pt idx="13497">
                  <c:v>40914</c:v>
                </c:pt>
                <c:pt idx="13498">
                  <c:v>40745</c:v>
                </c:pt>
                <c:pt idx="13499">
                  <c:v>40408</c:v>
                </c:pt>
                <c:pt idx="13500">
                  <c:v>40071</c:v>
                </c:pt>
                <c:pt idx="13501">
                  <c:v>39733</c:v>
                </c:pt>
                <c:pt idx="13502">
                  <c:v>39565</c:v>
                </c:pt>
                <c:pt idx="13503">
                  <c:v>39396</c:v>
                </c:pt>
                <c:pt idx="13504">
                  <c:v>39227</c:v>
                </c:pt>
                <c:pt idx="13505">
                  <c:v>46789</c:v>
                </c:pt>
                <c:pt idx="13506">
                  <c:v>46629</c:v>
                </c:pt>
                <c:pt idx="13507">
                  <c:v>46469</c:v>
                </c:pt>
                <c:pt idx="13508">
                  <c:v>45663</c:v>
                </c:pt>
                <c:pt idx="13509">
                  <c:v>45503</c:v>
                </c:pt>
                <c:pt idx="13510">
                  <c:v>45343</c:v>
                </c:pt>
                <c:pt idx="13511">
                  <c:v>45182</c:v>
                </c:pt>
                <c:pt idx="13512">
                  <c:v>45022</c:v>
                </c:pt>
                <c:pt idx="13513">
                  <c:v>44862</c:v>
                </c:pt>
                <c:pt idx="13514">
                  <c:v>44702</c:v>
                </c:pt>
                <c:pt idx="13515">
                  <c:v>44542</c:v>
                </c:pt>
                <c:pt idx="13516">
                  <c:v>44382</c:v>
                </c:pt>
                <c:pt idx="13517">
                  <c:v>44221</c:v>
                </c:pt>
                <c:pt idx="13518">
                  <c:v>44061</c:v>
                </c:pt>
                <c:pt idx="13519">
                  <c:v>43901</c:v>
                </c:pt>
                <c:pt idx="13520">
                  <c:v>44376</c:v>
                </c:pt>
                <c:pt idx="13521">
                  <c:v>44216</c:v>
                </c:pt>
                <c:pt idx="13522">
                  <c:v>44056</c:v>
                </c:pt>
                <c:pt idx="13523">
                  <c:v>43896</c:v>
                </c:pt>
                <c:pt idx="13524">
                  <c:v>43736</c:v>
                </c:pt>
                <c:pt idx="13525">
                  <c:v>43575</c:v>
                </c:pt>
                <c:pt idx="13526">
                  <c:v>43415</c:v>
                </c:pt>
                <c:pt idx="13527">
                  <c:v>43255</c:v>
                </c:pt>
                <c:pt idx="13528">
                  <c:v>43095</c:v>
                </c:pt>
                <c:pt idx="13529">
                  <c:v>42935</c:v>
                </c:pt>
                <c:pt idx="13530">
                  <c:v>42775</c:v>
                </c:pt>
                <c:pt idx="13531">
                  <c:v>42614</c:v>
                </c:pt>
                <c:pt idx="13532">
                  <c:v>42454</c:v>
                </c:pt>
                <c:pt idx="13533">
                  <c:v>43090</c:v>
                </c:pt>
                <c:pt idx="13534">
                  <c:v>42930</c:v>
                </c:pt>
                <c:pt idx="13535">
                  <c:v>42769</c:v>
                </c:pt>
                <c:pt idx="13536">
                  <c:v>42609</c:v>
                </c:pt>
                <c:pt idx="13537">
                  <c:v>41968</c:v>
                </c:pt>
                <c:pt idx="13538">
                  <c:v>41648</c:v>
                </c:pt>
                <c:pt idx="13539">
                  <c:v>41488</c:v>
                </c:pt>
                <c:pt idx="13540">
                  <c:v>41328</c:v>
                </c:pt>
                <c:pt idx="13541">
                  <c:v>41168</c:v>
                </c:pt>
                <c:pt idx="13542">
                  <c:v>48238</c:v>
                </c:pt>
                <c:pt idx="13543">
                  <c:v>48060</c:v>
                </c:pt>
                <c:pt idx="13544">
                  <c:v>47882</c:v>
                </c:pt>
                <c:pt idx="13545">
                  <c:v>47097</c:v>
                </c:pt>
                <c:pt idx="13546">
                  <c:v>46919</c:v>
                </c:pt>
                <c:pt idx="13547">
                  <c:v>46741</c:v>
                </c:pt>
                <c:pt idx="13548">
                  <c:v>46563</c:v>
                </c:pt>
                <c:pt idx="13549">
                  <c:v>46385</c:v>
                </c:pt>
                <c:pt idx="13550">
                  <c:v>46207</c:v>
                </c:pt>
                <c:pt idx="13551">
                  <c:v>46029</c:v>
                </c:pt>
                <c:pt idx="13552">
                  <c:v>45851</c:v>
                </c:pt>
                <c:pt idx="13553">
                  <c:v>45673</c:v>
                </c:pt>
                <c:pt idx="13554">
                  <c:v>45495</c:v>
                </c:pt>
                <c:pt idx="13555">
                  <c:v>45317</c:v>
                </c:pt>
                <c:pt idx="13556">
                  <c:v>45139</c:v>
                </c:pt>
                <c:pt idx="13557">
                  <c:v>45778</c:v>
                </c:pt>
                <c:pt idx="13558">
                  <c:v>45600</c:v>
                </c:pt>
                <c:pt idx="13559">
                  <c:v>45422</c:v>
                </c:pt>
                <c:pt idx="13560">
                  <c:v>45244</c:v>
                </c:pt>
                <c:pt idx="13561">
                  <c:v>45066</c:v>
                </c:pt>
                <c:pt idx="13562">
                  <c:v>44888</c:v>
                </c:pt>
                <c:pt idx="13563">
                  <c:v>44710</c:v>
                </c:pt>
                <c:pt idx="13564">
                  <c:v>44532</c:v>
                </c:pt>
                <c:pt idx="13565">
                  <c:v>44354</c:v>
                </c:pt>
                <c:pt idx="13566">
                  <c:v>44176</c:v>
                </c:pt>
                <c:pt idx="13567">
                  <c:v>43998</c:v>
                </c:pt>
                <c:pt idx="13568">
                  <c:v>43820</c:v>
                </c:pt>
                <c:pt idx="13569">
                  <c:v>43642</c:v>
                </c:pt>
                <c:pt idx="13570">
                  <c:v>44459</c:v>
                </c:pt>
                <c:pt idx="13571">
                  <c:v>44281</c:v>
                </c:pt>
                <c:pt idx="13572">
                  <c:v>44103</c:v>
                </c:pt>
                <c:pt idx="13573">
                  <c:v>43925</c:v>
                </c:pt>
                <c:pt idx="13574">
                  <c:v>43213</c:v>
                </c:pt>
                <c:pt idx="13575">
                  <c:v>42857</c:v>
                </c:pt>
                <c:pt idx="13576">
                  <c:v>42679</c:v>
                </c:pt>
                <c:pt idx="13577">
                  <c:v>42501</c:v>
                </c:pt>
                <c:pt idx="13578">
                  <c:v>42323</c:v>
                </c:pt>
                <c:pt idx="13579">
                  <c:v>47852</c:v>
                </c:pt>
                <c:pt idx="13580">
                  <c:v>47668</c:v>
                </c:pt>
                <c:pt idx="13581">
                  <c:v>47485</c:v>
                </c:pt>
                <c:pt idx="13582">
                  <c:v>46732</c:v>
                </c:pt>
                <c:pt idx="13583">
                  <c:v>46548</c:v>
                </c:pt>
                <c:pt idx="13584">
                  <c:v>46364</c:v>
                </c:pt>
                <c:pt idx="13585">
                  <c:v>46180</c:v>
                </c:pt>
                <c:pt idx="13586">
                  <c:v>45996</c:v>
                </c:pt>
                <c:pt idx="13587">
                  <c:v>45812</c:v>
                </c:pt>
                <c:pt idx="13588">
                  <c:v>45628</c:v>
                </c:pt>
                <c:pt idx="13589">
                  <c:v>45444</c:v>
                </c:pt>
                <c:pt idx="13590">
                  <c:v>45260</c:v>
                </c:pt>
                <c:pt idx="13591">
                  <c:v>45077</c:v>
                </c:pt>
                <c:pt idx="13592">
                  <c:v>44893</c:v>
                </c:pt>
                <c:pt idx="13593">
                  <c:v>44709</c:v>
                </c:pt>
                <c:pt idx="13594">
                  <c:v>45427</c:v>
                </c:pt>
                <c:pt idx="13595">
                  <c:v>45243</c:v>
                </c:pt>
                <c:pt idx="13596">
                  <c:v>45059</c:v>
                </c:pt>
                <c:pt idx="13597">
                  <c:v>44875</c:v>
                </c:pt>
                <c:pt idx="13598">
                  <c:v>44691</c:v>
                </c:pt>
                <c:pt idx="13599">
                  <c:v>44507</c:v>
                </c:pt>
                <c:pt idx="13600">
                  <c:v>44324</c:v>
                </c:pt>
                <c:pt idx="13601">
                  <c:v>44140</c:v>
                </c:pt>
                <c:pt idx="13602">
                  <c:v>43956</c:v>
                </c:pt>
                <c:pt idx="13603">
                  <c:v>43772</c:v>
                </c:pt>
                <c:pt idx="13604">
                  <c:v>43588</c:v>
                </c:pt>
                <c:pt idx="13605">
                  <c:v>43404</c:v>
                </c:pt>
                <c:pt idx="13606">
                  <c:v>43220</c:v>
                </c:pt>
                <c:pt idx="13607">
                  <c:v>44122</c:v>
                </c:pt>
                <c:pt idx="13608">
                  <c:v>43938</c:v>
                </c:pt>
                <c:pt idx="13609">
                  <c:v>43754</c:v>
                </c:pt>
                <c:pt idx="13610">
                  <c:v>43571</c:v>
                </c:pt>
                <c:pt idx="13611">
                  <c:v>42835</c:v>
                </c:pt>
                <c:pt idx="13612">
                  <c:v>42467</c:v>
                </c:pt>
                <c:pt idx="13613">
                  <c:v>42283</c:v>
                </c:pt>
                <c:pt idx="13614">
                  <c:v>42100</c:v>
                </c:pt>
                <c:pt idx="13615">
                  <c:v>41916</c:v>
                </c:pt>
                <c:pt idx="13616">
                  <c:v>47257</c:v>
                </c:pt>
                <c:pt idx="13617">
                  <c:v>47076</c:v>
                </c:pt>
                <c:pt idx="13618">
                  <c:v>46894</c:v>
                </c:pt>
                <c:pt idx="13619">
                  <c:v>46150</c:v>
                </c:pt>
                <c:pt idx="13620">
                  <c:v>45969</c:v>
                </c:pt>
                <c:pt idx="13621">
                  <c:v>45787</c:v>
                </c:pt>
                <c:pt idx="13622">
                  <c:v>45605</c:v>
                </c:pt>
                <c:pt idx="13623">
                  <c:v>45424</c:v>
                </c:pt>
                <c:pt idx="13624">
                  <c:v>45242</c:v>
                </c:pt>
                <c:pt idx="13625">
                  <c:v>45061</c:v>
                </c:pt>
                <c:pt idx="13626">
                  <c:v>44879</c:v>
                </c:pt>
                <c:pt idx="13627">
                  <c:v>44698</c:v>
                </c:pt>
                <c:pt idx="13628">
                  <c:v>44516</c:v>
                </c:pt>
                <c:pt idx="13629">
                  <c:v>44334</c:v>
                </c:pt>
                <c:pt idx="13630">
                  <c:v>44153</c:v>
                </c:pt>
                <c:pt idx="13631">
                  <c:v>44862</c:v>
                </c:pt>
                <c:pt idx="13632">
                  <c:v>44680</c:v>
                </c:pt>
                <c:pt idx="13633">
                  <c:v>44499</c:v>
                </c:pt>
                <c:pt idx="13634">
                  <c:v>44317</c:v>
                </c:pt>
                <c:pt idx="13635">
                  <c:v>44135</c:v>
                </c:pt>
                <c:pt idx="13636">
                  <c:v>43954</c:v>
                </c:pt>
                <c:pt idx="13637">
                  <c:v>43772</c:v>
                </c:pt>
                <c:pt idx="13638">
                  <c:v>43591</c:v>
                </c:pt>
                <c:pt idx="13639">
                  <c:v>43409</c:v>
                </c:pt>
                <c:pt idx="13640">
                  <c:v>43228</c:v>
                </c:pt>
                <c:pt idx="13641">
                  <c:v>43046</c:v>
                </c:pt>
                <c:pt idx="13642">
                  <c:v>42864</c:v>
                </c:pt>
                <c:pt idx="13643">
                  <c:v>42683</c:v>
                </c:pt>
                <c:pt idx="13644">
                  <c:v>43573</c:v>
                </c:pt>
                <c:pt idx="13645">
                  <c:v>43392</c:v>
                </c:pt>
                <c:pt idx="13646">
                  <c:v>43210</c:v>
                </c:pt>
                <c:pt idx="13647">
                  <c:v>43029</c:v>
                </c:pt>
                <c:pt idx="13648">
                  <c:v>42302</c:v>
                </c:pt>
                <c:pt idx="13649">
                  <c:v>41939</c:v>
                </c:pt>
                <c:pt idx="13650">
                  <c:v>41758</c:v>
                </c:pt>
                <c:pt idx="13651">
                  <c:v>41576</c:v>
                </c:pt>
                <c:pt idx="13652">
                  <c:v>41394</c:v>
                </c:pt>
                <c:pt idx="13653">
                  <c:v>44769</c:v>
                </c:pt>
                <c:pt idx="13654">
                  <c:v>44599</c:v>
                </c:pt>
                <c:pt idx="13655">
                  <c:v>44430</c:v>
                </c:pt>
                <c:pt idx="13656">
                  <c:v>43715</c:v>
                </c:pt>
                <c:pt idx="13657">
                  <c:v>43546</c:v>
                </c:pt>
                <c:pt idx="13658">
                  <c:v>43377</c:v>
                </c:pt>
                <c:pt idx="13659">
                  <c:v>43208</c:v>
                </c:pt>
                <c:pt idx="13660">
                  <c:v>43039</c:v>
                </c:pt>
                <c:pt idx="13661">
                  <c:v>42870</c:v>
                </c:pt>
                <c:pt idx="13662">
                  <c:v>42701</c:v>
                </c:pt>
                <c:pt idx="13663">
                  <c:v>42532</c:v>
                </c:pt>
                <c:pt idx="13664">
                  <c:v>42363</c:v>
                </c:pt>
                <c:pt idx="13665">
                  <c:v>42193</c:v>
                </c:pt>
                <c:pt idx="13666">
                  <c:v>42024</c:v>
                </c:pt>
                <c:pt idx="13667">
                  <c:v>41855</c:v>
                </c:pt>
                <c:pt idx="13668">
                  <c:v>42493</c:v>
                </c:pt>
                <c:pt idx="13669">
                  <c:v>42324</c:v>
                </c:pt>
                <c:pt idx="13670">
                  <c:v>42155</c:v>
                </c:pt>
                <c:pt idx="13671">
                  <c:v>41986</c:v>
                </c:pt>
                <c:pt idx="13672">
                  <c:v>41817</c:v>
                </c:pt>
                <c:pt idx="13673">
                  <c:v>41648</c:v>
                </c:pt>
                <c:pt idx="13674">
                  <c:v>41479</c:v>
                </c:pt>
                <c:pt idx="13675">
                  <c:v>41309</c:v>
                </c:pt>
                <c:pt idx="13676">
                  <c:v>41140</c:v>
                </c:pt>
                <c:pt idx="13677">
                  <c:v>40971</c:v>
                </c:pt>
                <c:pt idx="13678">
                  <c:v>40802</c:v>
                </c:pt>
                <c:pt idx="13679">
                  <c:v>40633</c:v>
                </c:pt>
                <c:pt idx="13680">
                  <c:v>40464</c:v>
                </c:pt>
                <c:pt idx="13681">
                  <c:v>41271</c:v>
                </c:pt>
                <c:pt idx="13682">
                  <c:v>41102</c:v>
                </c:pt>
                <c:pt idx="13683">
                  <c:v>40933</c:v>
                </c:pt>
                <c:pt idx="13684">
                  <c:v>40764</c:v>
                </c:pt>
                <c:pt idx="13685">
                  <c:v>40087</c:v>
                </c:pt>
                <c:pt idx="13686">
                  <c:v>39749</c:v>
                </c:pt>
                <c:pt idx="13687">
                  <c:v>39580</c:v>
                </c:pt>
                <c:pt idx="13688">
                  <c:v>39411</c:v>
                </c:pt>
                <c:pt idx="13689">
                  <c:v>39242</c:v>
                </c:pt>
                <c:pt idx="13690">
                  <c:v>47974</c:v>
                </c:pt>
                <c:pt idx="13691">
                  <c:v>47817</c:v>
                </c:pt>
                <c:pt idx="13692">
                  <c:v>47660</c:v>
                </c:pt>
                <c:pt idx="13693">
                  <c:v>47503</c:v>
                </c:pt>
                <c:pt idx="13694">
                  <c:v>47346</c:v>
                </c:pt>
                <c:pt idx="13695">
                  <c:v>47189</c:v>
                </c:pt>
                <c:pt idx="13696">
                  <c:v>46875</c:v>
                </c:pt>
                <c:pt idx="13697">
                  <c:v>46719</c:v>
                </c:pt>
                <c:pt idx="13698">
                  <c:v>47121</c:v>
                </c:pt>
                <c:pt idx="13699">
                  <c:v>46964</c:v>
                </c:pt>
                <c:pt idx="13700">
                  <c:v>46807</c:v>
                </c:pt>
                <c:pt idx="13701">
                  <c:v>46650</c:v>
                </c:pt>
                <c:pt idx="13702">
                  <c:v>46493</c:v>
                </c:pt>
                <c:pt idx="13703">
                  <c:v>46336</c:v>
                </c:pt>
                <c:pt idx="13704">
                  <c:v>46180</c:v>
                </c:pt>
                <c:pt idx="13705">
                  <c:v>46023</c:v>
                </c:pt>
                <c:pt idx="13706">
                  <c:v>45866</c:v>
                </c:pt>
                <c:pt idx="13707">
                  <c:v>45709</c:v>
                </c:pt>
                <c:pt idx="13708">
                  <c:v>45552</c:v>
                </c:pt>
                <c:pt idx="13709">
                  <c:v>45395</c:v>
                </c:pt>
                <c:pt idx="13710">
                  <c:v>45238</c:v>
                </c:pt>
                <c:pt idx="13711">
                  <c:v>45082</c:v>
                </c:pt>
                <c:pt idx="13712">
                  <c:v>45797</c:v>
                </c:pt>
                <c:pt idx="13713">
                  <c:v>45641</c:v>
                </c:pt>
                <c:pt idx="13714">
                  <c:v>45484</c:v>
                </c:pt>
                <c:pt idx="13715">
                  <c:v>45327</c:v>
                </c:pt>
                <c:pt idx="13716">
                  <c:v>45170</c:v>
                </c:pt>
                <c:pt idx="13717">
                  <c:v>45013</c:v>
                </c:pt>
                <c:pt idx="13718">
                  <c:v>44856</c:v>
                </c:pt>
                <c:pt idx="13719">
                  <c:v>44699</c:v>
                </c:pt>
                <c:pt idx="13720">
                  <c:v>44543</c:v>
                </c:pt>
                <c:pt idx="13721">
                  <c:v>44386</c:v>
                </c:pt>
                <c:pt idx="13722">
                  <c:v>44229</c:v>
                </c:pt>
                <c:pt idx="13723">
                  <c:v>44072</c:v>
                </c:pt>
                <c:pt idx="13724">
                  <c:v>43915</c:v>
                </c:pt>
                <c:pt idx="13725">
                  <c:v>43758</c:v>
                </c:pt>
                <c:pt idx="13726">
                  <c:v>44474</c:v>
                </c:pt>
                <c:pt idx="13727">
                  <c:v>44317</c:v>
                </c:pt>
                <c:pt idx="13728">
                  <c:v>44160</c:v>
                </c:pt>
                <c:pt idx="13729">
                  <c:v>44004</c:v>
                </c:pt>
                <c:pt idx="13730">
                  <c:v>43847</c:v>
                </c:pt>
                <c:pt idx="13731">
                  <c:v>43690</c:v>
                </c:pt>
                <c:pt idx="13732">
                  <c:v>43533</c:v>
                </c:pt>
                <c:pt idx="13733">
                  <c:v>43376</c:v>
                </c:pt>
                <c:pt idx="13734">
                  <c:v>43219</c:v>
                </c:pt>
                <c:pt idx="13735">
                  <c:v>43062</c:v>
                </c:pt>
                <c:pt idx="13736">
                  <c:v>42906</c:v>
                </c:pt>
                <c:pt idx="13737">
                  <c:v>42749</c:v>
                </c:pt>
                <c:pt idx="13738">
                  <c:v>42592</c:v>
                </c:pt>
                <c:pt idx="13739">
                  <c:v>42435</c:v>
                </c:pt>
                <c:pt idx="13740">
                  <c:v>42278</c:v>
                </c:pt>
                <c:pt idx="13741">
                  <c:v>42121</c:v>
                </c:pt>
                <c:pt idx="13742">
                  <c:v>43308</c:v>
                </c:pt>
                <c:pt idx="13743">
                  <c:v>43151</c:v>
                </c:pt>
                <c:pt idx="13744">
                  <c:v>42141</c:v>
                </c:pt>
                <c:pt idx="13745">
                  <c:v>41984</c:v>
                </c:pt>
                <c:pt idx="13746">
                  <c:v>49473</c:v>
                </c:pt>
                <c:pt idx="13747">
                  <c:v>49295</c:v>
                </c:pt>
                <c:pt idx="13748">
                  <c:v>49116</c:v>
                </c:pt>
                <c:pt idx="13749">
                  <c:v>48938</c:v>
                </c:pt>
                <c:pt idx="13750">
                  <c:v>48760</c:v>
                </c:pt>
                <c:pt idx="13751">
                  <c:v>48581</c:v>
                </c:pt>
                <c:pt idx="13752">
                  <c:v>48224</c:v>
                </c:pt>
                <c:pt idx="13753">
                  <c:v>48046</c:v>
                </c:pt>
                <c:pt idx="13754">
                  <c:v>48653</c:v>
                </c:pt>
                <c:pt idx="13755">
                  <c:v>48475</c:v>
                </c:pt>
                <c:pt idx="13756">
                  <c:v>48296</c:v>
                </c:pt>
                <c:pt idx="13757">
                  <c:v>48118</c:v>
                </c:pt>
                <c:pt idx="13758">
                  <c:v>47939</c:v>
                </c:pt>
                <c:pt idx="13759">
                  <c:v>47761</c:v>
                </c:pt>
                <c:pt idx="13760">
                  <c:v>47583</c:v>
                </c:pt>
                <c:pt idx="13761">
                  <c:v>47404</c:v>
                </c:pt>
                <c:pt idx="13762">
                  <c:v>47226</c:v>
                </c:pt>
                <c:pt idx="13763">
                  <c:v>47047</c:v>
                </c:pt>
                <c:pt idx="13764">
                  <c:v>46869</c:v>
                </c:pt>
                <c:pt idx="13765">
                  <c:v>46691</c:v>
                </c:pt>
                <c:pt idx="13766">
                  <c:v>46512</c:v>
                </c:pt>
                <c:pt idx="13767">
                  <c:v>46334</c:v>
                </c:pt>
                <c:pt idx="13768">
                  <c:v>47298</c:v>
                </c:pt>
                <c:pt idx="13769">
                  <c:v>47119</c:v>
                </c:pt>
                <c:pt idx="13770">
                  <c:v>46941</c:v>
                </c:pt>
                <c:pt idx="13771">
                  <c:v>46762</c:v>
                </c:pt>
                <c:pt idx="13772">
                  <c:v>46584</c:v>
                </c:pt>
                <c:pt idx="13773">
                  <c:v>46406</c:v>
                </c:pt>
                <c:pt idx="13774">
                  <c:v>46227</c:v>
                </c:pt>
                <c:pt idx="13775">
                  <c:v>46049</c:v>
                </c:pt>
                <c:pt idx="13776">
                  <c:v>45870</c:v>
                </c:pt>
                <c:pt idx="13777">
                  <c:v>45692</c:v>
                </c:pt>
                <c:pt idx="13778">
                  <c:v>45514</c:v>
                </c:pt>
                <c:pt idx="13779">
                  <c:v>45335</c:v>
                </c:pt>
                <c:pt idx="13780">
                  <c:v>45157</c:v>
                </c:pt>
                <c:pt idx="13781">
                  <c:v>44978</c:v>
                </c:pt>
                <c:pt idx="13782">
                  <c:v>45942</c:v>
                </c:pt>
                <c:pt idx="13783">
                  <c:v>45764</c:v>
                </c:pt>
                <c:pt idx="13784">
                  <c:v>45585</c:v>
                </c:pt>
                <c:pt idx="13785">
                  <c:v>45407</c:v>
                </c:pt>
                <c:pt idx="13786">
                  <c:v>45229</c:v>
                </c:pt>
                <c:pt idx="13787">
                  <c:v>45050</c:v>
                </c:pt>
                <c:pt idx="13788">
                  <c:v>44872</c:v>
                </c:pt>
                <c:pt idx="13789">
                  <c:v>44693</c:v>
                </c:pt>
                <c:pt idx="13790">
                  <c:v>44515</c:v>
                </c:pt>
                <c:pt idx="13791">
                  <c:v>44337</c:v>
                </c:pt>
                <c:pt idx="13792">
                  <c:v>44158</c:v>
                </c:pt>
                <c:pt idx="13793">
                  <c:v>43980</c:v>
                </c:pt>
                <c:pt idx="13794">
                  <c:v>43801</c:v>
                </c:pt>
                <c:pt idx="13795">
                  <c:v>43623</c:v>
                </c:pt>
                <c:pt idx="13796">
                  <c:v>43445</c:v>
                </c:pt>
                <c:pt idx="13797">
                  <c:v>43266</c:v>
                </c:pt>
                <c:pt idx="13798">
                  <c:v>44765</c:v>
                </c:pt>
                <c:pt idx="13799">
                  <c:v>44587</c:v>
                </c:pt>
                <c:pt idx="13800">
                  <c:v>43588</c:v>
                </c:pt>
                <c:pt idx="13801">
                  <c:v>43410</c:v>
                </c:pt>
                <c:pt idx="13802">
                  <c:v>48505</c:v>
                </c:pt>
                <c:pt idx="13803">
                  <c:v>48319</c:v>
                </c:pt>
                <c:pt idx="13804">
                  <c:v>48132</c:v>
                </c:pt>
                <c:pt idx="13805">
                  <c:v>47946</c:v>
                </c:pt>
                <c:pt idx="13806">
                  <c:v>47759</c:v>
                </c:pt>
                <c:pt idx="13807">
                  <c:v>47573</c:v>
                </c:pt>
                <c:pt idx="13808">
                  <c:v>47200</c:v>
                </c:pt>
                <c:pt idx="13809">
                  <c:v>47014</c:v>
                </c:pt>
                <c:pt idx="13810">
                  <c:v>47742</c:v>
                </c:pt>
                <c:pt idx="13811">
                  <c:v>47556</c:v>
                </c:pt>
                <c:pt idx="13812">
                  <c:v>47369</c:v>
                </c:pt>
                <c:pt idx="13813">
                  <c:v>47183</c:v>
                </c:pt>
                <c:pt idx="13814">
                  <c:v>46996</c:v>
                </c:pt>
                <c:pt idx="13815">
                  <c:v>46810</c:v>
                </c:pt>
                <c:pt idx="13816">
                  <c:v>46624</c:v>
                </c:pt>
                <c:pt idx="13817">
                  <c:v>46437</c:v>
                </c:pt>
                <c:pt idx="13818">
                  <c:v>46251</c:v>
                </c:pt>
                <c:pt idx="13819">
                  <c:v>46064</c:v>
                </c:pt>
                <c:pt idx="13820">
                  <c:v>45878</c:v>
                </c:pt>
                <c:pt idx="13821">
                  <c:v>45691</c:v>
                </c:pt>
                <c:pt idx="13822">
                  <c:v>45505</c:v>
                </c:pt>
                <c:pt idx="13823">
                  <c:v>45318</c:v>
                </c:pt>
                <c:pt idx="13824">
                  <c:v>46420</c:v>
                </c:pt>
                <c:pt idx="13825">
                  <c:v>46233</c:v>
                </c:pt>
                <c:pt idx="13826">
                  <c:v>46047</c:v>
                </c:pt>
                <c:pt idx="13827">
                  <c:v>45860</c:v>
                </c:pt>
                <c:pt idx="13828">
                  <c:v>45674</c:v>
                </c:pt>
                <c:pt idx="13829">
                  <c:v>45488</c:v>
                </c:pt>
                <c:pt idx="13830">
                  <c:v>45301</c:v>
                </c:pt>
                <c:pt idx="13831">
                  <c:v>45115</c:v>
                </c:pt>
                <c:pt idx="13832">
                  <c:v>44928</c:v>
                </c:pt>
                <c:pt idx="13833">
                  <c:v>44742</c:v>
                </c:pt>
                <c:pt idx="13834">
                  <c:v>44555</c:v>
                </c:pt>
                <c:pt idx="13835">
                  <c:v>44369</c:v>
                </c:pt>
                <c:pt idx="13836">
                  <c:v>44182</c:v>
                </c:pt>
                <c:pt idx="13837">
                  <c:v>43996</c:v>
                </c:pt>
                <c:pt idx="13838">
                  <c:v>45097</c:v>
                </c:pt>
                <c:pt idx="13839">
                  <c:v>44911</c:v>
                </c:pt>
                <c:pt idx="13840">
                  <c:v>44725</c:v>
                </c:pt>
                <c:pt idx="13841">
                  <c:v>44538</c:v>
                </c:pt>
                <c:pt idx="13842">
                  <c:v>44352</c:v>
                </c:pt>
                <c:pt idx="13843">
                  <c:v>44165</c:v>
                </c:pt>
                <c:pt idx="13844">
                  <c:v>43979</c:v>
                </c:pt>
                <c:pt idx="13845">
                  <c:v>43792</c:v>
                </c:pt>
                <c:pt idx="13846">
                  <c:v>43606</c:v>
                </c:pt>
                <c:pt idx="13847">
                  <c:v>43419</c:v>
                </c:pt>
                <c:pt idx="13848">
                  <c:v>43233</c:v>
                </c:pt>
                <c:pt idx="13849">
                  <c:v>43046</c:v>
                </c:pt>
                <c:pt idx="13850">
                  <c:v>42860</c:v>
                </c:pt>
                <c:pt idx="13851">
                  <c:v>42673</c:v>
                </c:pt>
                <c:pt idx="13852">
                  <c:v>42487</c:v>
                </c:pt>
                <c:pt idx="13853">
                  <c:v>42300</c:v>
                </c:pt>
                <c:pt idx="13854">
                  <c:v>43962</c:v>
                </c:pt>
                <c:pt idx="13855">
                  <c:v>43775</c:v>
                </c:pt>
                <c:pt idx="13856">
                  <c:v>42826</c:v>
                </c:pt>
                <c:pt idx="13857">
                  <c:v>42639</c:v>
                </c:pt>
                <c:pt idx="13858">
                  <c:v>47183</c:v>
                </c:pt>
                <c:pt idx="13859">
                  <c:v>46997</c:v>
                </c:pt>
                <c:pt idx="13860">
                  <c:v>46812</c:v>
                </c:pt>
                <c:pt idx="13861">
                  <c:v>46626</c:v>
                </c:pt>
                <c:pt idx="13862">
                  <c:v>46440</c:v>
                </c:pt>
                <c:pt idx="13863">
                  <c:v>46255</c:v>
                </c:pt>
                <c:pt idx="13864">
                  <c:v>45883</c:v>
                </c:pt>
                <c:pt idx="13865">
                  <c:v>45698</c:v>
                </c:pt>
                <c:pt idx="13866">
                  <c:v>46456</c:v>
                </c:pt>
                <c:pt idx="13867">
                  <c:v>46271</c:v>
                </c:pt>
                <c:pt idx="13868">
                  <c:v>46085</c:v>
                </c:pt>
                <c:pt idx="13869">
                  <c:v>45899</c:v>
                </c:pt>
                <c:pt idx="13870">
                  <c:v>45714</c:v>
                </c:pt>
                <c:pt idx="13871">
                  <c:v>45528</c:v>
                </c:pt>
                <c:pt idx="13872">
                  <c:v>45342</c:v>
                </c:pt>
                <c:pt idx="13873">
                  <c:v>45156</c:v>
                </c:pt>
                <c:pt idx="13874">
                  <c:v>44971</c:v>
                </c:pt>
                <c:pt idx="13875">
                  <c:v>44785</c:v>
                </c:pt>
                <c:pt idx="13876">
                  <c:v>44599</c:v>
                </c:pt>
                <c:pt idx="13877">
                  <c:v>44414</c:v>
                </c:pt>
                <c:pt idx="13878">
                  <c:v>44228</c:v>
                </c:pt>
                <c:pt idx="13879">
                  <c:v>44042</c:v>
                </c:pt>
                <c:pt idx="13880">
                  <c:v>45172</c:v>
                </c:pt>
                <c:pt idx="13881">
                  <c:v>44987</c:v>
                </c:pt>
                <c:pt idx="13882">
                  <c:v>44801</c:v>
                </c:pt>
                <c:pt idx="13883">
                  <c:v>44615</c:v>
                </c:pt>
                <c:pt idx="13884">
                  <c:v>44430</c:v>
                </c:pt>
                <c:pt idx="13885">
                  <c:v>44244</c:v>
                </c:pt>
                <c:pt idx="13886">
                  <c:v>44058</c:v>
                </c:pt>
                <c:pt idx="13887">
                  <c:v>43872</c:v>
                </c:pt>
                <c:pt idx="13888">
                  <c:v>43687</c:v>
                </c:pt>
                <c:pt idx="13889">
                  <c:v>43501</c:v>
                </c:pt>
                <c:pt idx="13890">
                  <c:v>43315</c:v>
                </c:pt>
                <c:pt idx="13891">
                  <c:v>43130</c:v>
                </c:pt>
                <c:pt idx="13892">
                  <c:v>42944</c:v>
                </c:pt>
                <c:pt idx="13893">
                  <c:v>42758</c:v>
                </c:pt>
                <c:pt idx="13894">
                  <c:v>43888</c:v>
                </c:pt>
                <c:pt idx="13895">
                  <c:v>43703</c:v>
                </c:pt>
                <c:pt idx="13896">
                  <c:v>43517</c:v>
                </c:pt>
                <c:pt idx="13897">
                  <c:v>43331</c:v>
                </c:pt>
                <c:pt idx="13898">
                  <c:v>43146</c:v>
                </c:pt>
                <c:pt idx="13899">
                  <c:v>42960</c:v>
                </c:pt>
                <c:pt idx="13900">
                  <c:v>42774</c:v>
                </c:pt>
                <c:pt idx="13901">
                  <c:v>42588</c:v>
                </c:pt>
                <c:pt idx="13902">
                  <c:v>42403</c:v>
                </c:pt>
                <c:pt idx="13903">
                  <c:v>42217</c:v>
                </c:pt>
                <c:pt idx="13904">
                  <c:v>42031</c:v>
                </c:pt>
                <c:pt idx="13905">
                  <c:v>41846</c:v>
                </c:pt>
                <c:pt idx="13906">
                  <c:v>41660</c:v>
                </c:pt>
                <c:pt idx="13907">
                  <c:v>41474</c:v>
                </c:pt>
                <c:pt idx="13908">
                  <c:v>41289</c:v>
                </c:pt>
                <c:pt idx="13909">
                  <c:v>41103</c:v>
                </c:pt>
                <c:pt idx="13910">
                  <c:v>42790</c:v>
                </c:pt>
                <c:pt idx="13911">
                  <c:v>42604</c:v>
                </c:pt>
                <c:pt idx="13912">
                  <c:v>41692</c:v>
                </c:pt>
                <c:pt idx="13913">
                  <c:v>41506</c:v>
                </c:pt>
                <c:pt idx="13914">
                  <c:v>43631</c:v>
                </c:pt>
                <c:pt idx="13915">
                  <c:v>43459</c:v>
                </c:pt>
                <c:pt idx="13916">
                  <c:v>43287</c:v>
                </c:pt>
                <c:pt idx="13917">
                  <c:v>43115</c:v>
                </c:pt>
                <c:pt idx="13918">
                  <c:v>42943</c:v>
                </c:pt>
                <c:pt idx="13919">
                  <c:v>42770</c:v>
                </c:pt>
                <c:pt idx="13920">
                  <c:v>42426</c:v>
                </c:pt>
                <c:pt idx="13921">
                  <c:v>42254</c:v>
                </c:pt>
                <c:pt idx="13922">
                  <c:v>42960</c:v>
                </c:pt>
                <c:pt idx="13923">
                  <c:v>42788</c:v>
                </c:pt>
                <c:pt idx="13924">
                  <c:v>42616</c:v>
                </c:pt>
                <c:pt idx="13925">
                  <c:v>42444</c:v>
                </c:pt>
                <c:pt idx="13926">
                  <c:v>42272</c:v>
                </c:pt>
                <c:pt idx="13927">
                  <c:v>42100</c:v>
                </c:pt>
                <c:pt idx="13928">
                  <c:v>41928</c:v>
                </c:pt>
                <c:pt idx="13929">
                  <c:v>41755</c:v>
                </c:pt>
                <c:pt idx="13930">
                  <c:v>41583</c:v>
                </c:pt>
                <c:pt idx="13931">
                  <c:v>41411</c:v>
                </c:pt>
                <c:pt idx="13932">
                  <c:v>41239</c:v>
                </c:pt>
                <c:pt idx="13933">
                  <c:v>41067</c:v>
                </c:pt>
                <c:pt idx="13934">
                  <c:v>40895</c:v>
                </c:pt>
                <c:pt idx="13935">
                  <c:v>40723</c:v>
                </c:pt>
                <c:pt idx="13936">
                  <c:v>41773</c:v>
                </c:pt>
                <c:pt idx="13937">
                  <c:v>41601</c:v>
                </c:pt>
                <c:pt idx="13938">
                  <c:v>41429</c:v>
                </c:pt>
                <c:pt idx="13939">
                  <c:v>41257</c:v>
                </c:pt>
                <c:pt idx="13940">
                  <c:v>41085</c:v>
                </c:pt>
                <c:pt idx="13941">
                  <c:v>40913</c:v>
                </c:pt>
                <c:pt idx="13942">
                  <c:v>40740</c:v>
                </c:pt>
                <c:pt idx="13943">
                  <c:v>40568</c:v>
                </c:pt>
                <c:pt idx="13944">
                  <c:v>40396</c:v>
                </c:pt>
                <c:pt idx="13945">
                  <c:v>40224</c:v>
                </c:pt>
                <c:pt idx="13946">
                  <c:v>40052</c:v>
                </c:pt>
                <c:pt idx="13947">
                  <c:v>39880</c:v>
                </c:pt>
                <c:pt idx="13948">
                  <c:v>39708</c:v>
                </c:pt>
                <c:pt idx="13949">
                  <c:v>39536</c:v>
                </c:pt>
                <c:pt idx="13950">
                  <c:v>40586</c:v>
                </c:pt>
                <c:pt idx="13951">
                  <c:v>40414</c:v>
                </c:pt>
                <c:pt idx="13952">
                  <c:v>40242</c:v>
                </c:pt>
                <c:pt idx="13953">
                  <c:v>40070</c:v>
                </c:pt>
                <c:pt idx="13954">
                  <c:v>39898</c:v>
                </c:pt>
                <c:pt idx="13955">
                  <c:v>39726</c:v>
                </c:pt>
                <c:pt idx="13956">
                  <c:v>39553</c:v>
                </c:pt>
                <c:pt idx="13957">
                  <c:v>39381</c:v>
                </c:pt>
                <c:pt idx="13958">
                  <c:v>39209</c:v>
                </c:pt>
                <c:pt idx="13959">
                  <c:v>39037</c:v>
                </c:pt>
                <c:pt idx="13960">
                  <c:v>38865</c:v>
                </c:pt>
                <c:pt idx="13961">
                  <c:v>38693</c:v>
                </c:pt>
                <c:pt idx="13962">
                  <c:v>38521</c:v>
                </c:pt>
                <c:pt idx="13963">
                  <c:v>38349</c:v>
                </c:pt>
                <c:pt idx="13964">
                  <c:v>38176</c:v>
                </c:pt>
                <c:pt idx="13965">
                  <c:v>38004</c:v>
                </c:pt>
                <c:pt idx="13966">
                  <c:v>39571</c:v>
                </c:pt>
                <c:pt idx="13967">
                  <c:v>39399</c:v>
                </c:pt>
                <c:pt idx="13968">
                  <c:v>38556</c:v>
                </c:pt>
                <c:pt idx="13969">
                  <c:v>38384</c:v>
                </c:pt>
                <c:pt idx="13970">
                  <c:v>49425</c:v>
                </c:pt>
                <c:pt idx="13971">
                  <c:v>48246</c:v>
                </c:pt>
                <c:pt idx="13972">
                  <c:v>48090</c:v>
                </c:pt>
                <c:pt idx="13973">
                  <c:v>46911</c:v>
                </c:pt>
                <c:pt idx="13974">
                  <c:v>46756</c:v>
                </c:pt>
                <c:pt idx="13975">
                  <c:v>46600</c:v>
                </c:pt>
                <c:pt idx="13976">
                  <c:v>45577</c:v>
                </c:pt>
                <c:pt idx="13977">
                  <c:v>45421</c:v>
                </c:pt>
                <c:pt idx="13978">
                  <c:v>45265</c:v>
                </c:pt>
                <c:pt idx="13979">
                  <c:v>44398</c:v>
                </c:pt>
                <c:pt idx="13980">
                  <c:v>44242</c:v>
                </c:pt>
                <c:pt idx="13981">
                  <c:v>44086</c:v>
                </c:pt>
                <c:pt idx="13982">
                  <c:v>43063</c:v>
                </c:pt>
                <c:pt idx="13983">
                  <c:v>41884</c:v>
                </c:pt>
                <c:pt idx="13984">
                  <c:v>41728</c:v>
                </c:pt>
                <c:pt idx="13985">
                  <c:v>41573</c:v>
                </c:pt>
                <c:pt idx="13986">
                  <c:v>40549</c:v>
                </c:pt>
                <c:pt idx="13987">
                  <c:v>40394</c:v>
                </c:pt>
                <c:pt idx="13988">
                  <c:v>40238</c:v>
                </c:pt>
                <c:pt idx="13989">
                  <c:v>39215</c:v>
                </c:pt>
                <c:pt idx="13990">
                  <c:v>39059</c:v>
                </c:pt>
                <c:pt idx="13991">
                  <c:v>36701</c:v>
                </c:pt>
                <c:pt idx="13992">
                  <c:v>36545</c:v>
                </c:pt>
                <c:pt idx="13993">
                  <c:v>36390</c:v>
                </c:pt>
                <c:pt idx="13994">
                  <c:v>35366</c:v>
                </c:pt>
                <c:pt idx="13995">
                  <c:v>35211</c:v>
                </c:pt>
                <c:pt idx="13996">
                  <c:v>34032</c:v>
                </c:pt>
                <c:pt idx="13997">
                  <c:v>33876</c:v>
                </c:pt>
                <c:pt idx="13998">
                  <c:v>32697</c:v>
                </c:pt>
                <c:pt idx="13999">
                  <c:v>32541</c:v>
                </c:pt>
                <c:pt idx="14000">
                  <c:v>29872</c:v>
                </c:pt>
                <c:pt idx="14001">
                  <c:v>27358</c:v>
                </c:pt>
                <c:pt idx="14002">
                  <c:v>50996</c:v>
                </c:pt>
                <c:pt idx="14003">
                  <c:v>49801</c:v>
                </c:pt>
                <c:pt idx="14004">
                  <c:v>49628</c:v>
                </c:pt>
                <c:pt idx="14005">
                  <c:v>48434</c:v>
                </c:pt>
                <c:pt idx="14006">
                  <c:v>48261</c:v>
                </c:pt>
                <c:pt idx="14007">
                  <c:v>48088</c:v>
                </c:pt>
                <c:pt idx="14008">
                  <c:v>47066</c:v>
                </c:pt>
                <c:pt idx="14009">
                  <c:v>46893</c:v>
                </c:pt>
                <c:pt idx="14010">
                  <c:v>46720</c:v>
                </c:pt>
                <c:pt idx="14011">
                  <c:v>45871</c:v>
                </c:pt>
                <c:pt idx="14012">
                  <c:v>45698</c:v>
                </c:pt>
                <c:pt idx="14013">
                  <c:v>45525</c:v>
                </c:pt>
                <c:pt idx="14014">
                  <c:v>44504</c:v>
                </c:pt>
                <c:pt idx="14015">
                  <c:v>43309</c:v>
                </c:pt>
                <c:pt idx="14016">
                  <c:v>43136</c:v>
                </c:pt>
                <c:pt idx="14017">
                  <c:v>42963</c:v>
                </c:pt>
                <c:pt idx="14018">
                  <c:v>41941</c:v>
                </c:pt>
                <c:pt idx="14019">
                  <c:v>41768</c:v>
                </c:pt>
                <c:pt idx="14020">
                  <c:v>41596</c:v>
                </c:pt>
                <c:pt idx="14021">
                  <c:v>40574</c:v>
                </c:pt>
                <c:pt idx="14022">
                  <c:v>40401</c:v>
                </c:pt>
                <c:pt idx="14023">
                  <c:v>38012</c:v>
                </c:pt>
                <c:pt idx="14024">
                  <c:v>37839</c:v>
                </c:pt>
                <c:pt idx="14025">
                  <c:v>37666</c:v>
                </c:pt>
                <c:pt idx="14026">
                  <c:v>36644</c:v>
                </c:pt>
                <c:pt idx="14027">
                  <c:v>36471</c:v>
                </c:pt>
                <c:pt idx="14028">
                  <c:v>35276</c:v>
                </c:pt>
                <c:pt idx="14029">
                  <c:v>35103</c:v>
                </c:pt>
                <c:pt idx="14030">
                  <c:v>33909</c:v>
                </c:pt>
                <c:pt idx="14031">
                  <c:v>33736</c:v>
                </c:pt>
                <c:pt idx="14032">
                  <c:v>31001</c:v>
                </c:pt>
                <c:pt idx="14033">
                  <c:v>28438</c:v>
                </c:pt>
                <c:pt idx="14034">
                  <c:v>49987</c:v>
                </c:pt>
                <c:pt idx="14035">
                  <c:v>48837</c:v>
                </c:pt>
                <c:pt idx="14036">
                  <c:v>48656</c:v>
                </c:pt>
                <c:pt idx="14037">
                  <c:v>47505</c:v>
                </c:pt>
                <c:pt idx="14038">
                  <c:v>47324</c:v>
                </c:pt>
                <c:pt idx="14039">
                  <c:v>47143</c:v>
                </c:pt>
                <c:pt idx="14040">
                  <c:v>46174</c:v>
                </c:pt>
                <c:pt idx="14041">
                  <c:v>45993</c:v>
                </c:pt>
                <c:pt idx="14042">
                  <c:v>45811</c:v>
                </c:pt>
                <c:pt idx="14043">
                  <c:v>45024</c:v>
                </c:pt>
                <c:pt idx="14044">
                  <c:v>44842</c:v>
                </c:pt>
                <c:pt idx="14045">
                  <c:v>44661</c:v>
                </c:pt>
                <c:pt idx="14046">
                  <c:v>43692</c:v>
                </c:pt>
                <c:pt idx="14047">
                  <c:v>42542</c:v>
                </c:pt>
                <c:pt idx="14048">
                  <c:v>42361</c:v>
                </c:pt>
                <c:pt idx="14049">
                  <c:v>42179</c:v>
                </c:pt>
                <c:pt idx="14050">
                  <c:v>41210</c:v>
                </c:pt>
                <c:pt idx="14051">
                  <c:v>41029</c:v>
                </c:pt>
                <c:pt idx="14052">
                  <c:v>40848</c:v>
                </c:pt>
                <c:pt idx="14053">
                  <c:v>39879</c:v>
                </c:pt>
                <c:pt idx="14054">
                  <c:v>39697</c:v>
                </c:pt>
                <c:pt idx="14055">
                  <c:v>37397</c:v>
                </c:pt>
                <c:pt idx="14056">
                  <c:v>37216</c:v>
                </c:pt>
                <c:pt idx="14057">
                  <c:v>37034</c:v>
                </c:pt>
                <c:pt idx="14058">
                  <c:v>36065</c:v>
                </c:pt>
                <c:pt idx="14059">
                  <c:v>35884</c:v>
                </c:pt>
                <c:pt idx="14060">
                  <c:v>34734</c:v>
                </c:pt>
                <c:pt idx="14061">
                  <c:v>34553</c:v>
                </c:pt>
                <c:pt idx="14062">
                  <c:v>33402</c:v>
                </c:pt>
                <c:pt idx="14063">
                  <c:v>33221</c:v>
                </c:pt>
                <c:pt idx="14064">
                  <c:v>30558</c:v>
                </c:pt>
                <c:pt idx="14065">
                  <c:v>28076</c:v>
                </c:pt>
                <c:pt idx="14066">
                  <c:v>48640</c:v>
                </c:pt>
                <c:pt idx="14067">
                  <c:v>47531</c:v>
                </c:pt>
                <c:pt idx="14068">
                  <c:v>47349</c:v>
                </c:pt>
                <c:pt idx="14069">
                  <c:v>46239</c:v>
                </c:pt>
                <c:pt idx="14070">
                  <c:v>46057</c:v>
                </c:pt>
                <c:pt idx="14071">
                  <c:v>45875</c:v>
                </c:pt>
                <c:pt idx="14072">
                  <c:v>44948</c:v>
                </c:pt>
                <c:pt idx="14073">
                  <c:v>44766</c:v>
                </c:pt>
                <c:pt idx="14074">
                  <c:v>44584</c:v>
                </c:pt>
                <c:pt idx="14075">
                  <c:v>43839</c:v>
                </c:pt>
                <c:pt idx="14076">
                  <c:v>43657</c:v>
                </c:pt>
                <c:pt idx="14077">
                  <c:v>43475</c:v>
                </c:pt>
                <c:pt idx="14078">
                  <c:v>42547</c:v>
                </c:pt>
                <c:pt idx="14079">
                  <c:v>41438</c:v>
                </c:pt>
                <c:pt idx="14080">
                  <c:v>41256</c:v>
                </c:pt>
                <c:pt idx="14081">
                  <c:v>41074</c:v>
                </c:pt>
                <c:pt idx="14082">
                  <c:v>40146</c:v>
                </c:pt>
                <c:pt idx="14083">
                  <c:v>39964</c:v>
                </c:pt>
                <c:pt idx="14084">
                  <c:v>39782</c:v>
                </c:pt>
                <c:pt idx="14085">
                  <c:v>38855</c:v>
                </c:pt>
                <c:pt idx="14086">
                  <c:v>38673</c:v>
                </c:pt>
                <c:pt idx="14087">
                  <c:v>36454</c:v>
                </c:pt>
                <c:pt idx="14088">
                  <c:v>36272</c:v>
                </c:pt>
                <c:pt idx="14089">
                  <c:v>36090</c:v>
                </c:pt>
                <c:pt idx="14090">
                  <c:v>35162</c:v>
                </c:pt>
                <c:pt idx="14091">
                  <c:v>34980</c:v>
                </c:pt>
                <c:pt idx="14092">
                  <c:v>33871</c:v>
                </c:pt>
                <c:pt idx="14093">
                  <c:v>33689</c:v>
                </c:pt>
                <c:pt idx="14094">
                  <c:v>32580</c:v>
                </c:pt>
                <c:pt idx="14095">
                  <c:v>32398</c:v>
                </c:pt>
                <c:pt idx="14096">
                  <c:v>29815</c:v>
                </c:pt>
                <c:pt idx="14097">
                  <c:v>27414</c:v>
                </c:pt>
                <c:pt idx="14098">
                  <c:v>45021</c:v>
                </c:pt>
                <c:pt idx="14099">
                  <c:v>44001</c:v>
                </c:pt>
                <c:pt idx="14100">
                  <c:v>43829</c:v>
                </c:pt>
                <c:pt idx="14101">
                  <c:v>42810</c:v>
                </c:pt>
                <c:pt idx="14102">
                  <c:v>42637</c:v>
                </c:pt>
                <c:pt idx="14103">
                  <c:v>42464</c:v>
                </c:pt>
                <c:pt idx="14104">
                  <c:v>41618</c:v>
                </c:pt>
                <c:pt idx="14105">
                  <c:v>41445</c:v>
                </c:pt>
                <c:pt idx="14106">
                  <c:v>41272</c:v>
                </c:pt>
                <c:pt idx="14107">
                  <c:v>40598</c:v>
                </c:pt>
                <c:pt idx="14108">
                  <c:v>40426</c:v>
                </c:pt>
                <c:pt idx="14109">
                  <c:v>40253</c:v>
                </c:pt>
                <c:pt idx="14110">
                  <c:v>39407</c:v>
                </c:pt>
                <c:pt idx="14111">
                  <c:v>38387</c:v>
                </c:pt>
                <c:pt idx="14112">
                  <c:v>38215</c:v>
                </c:pt>
                <c:pt idx="14113">
                  <c:v>38042</c:v>
                </c:pt>
                <c:pt idx="14114">
                  <c:v>37195</c:v>
                </c:pt>
                <c:pt idx="14115">
                  <c:v>37023</c:v>
                </c:pt>
                <c:pt idx="14116">
                  <c:v>36850</c:v>
                </c:pt>
                <c:pt idx="14117">
                  <c:v>36003</c:v>
                </c:pt>
                <c:pt idx="14118">
                  <c:v>35831</c:v>
                </c:pt>
                <c:pt idx="14119">
                  <c:v>33792</c:v>
                </c:pt>
                <c:pt idx="14120">
                  <c:v>33620</c:v>
                </c:pt>
                <c:pt idx="14121">
                  <c:v>33447</c:v>
                </c:pt>
                <c:pt idx="14122">
                  <c:v>32600</c:v>
                </c:pt>
                <c:pt idx="14123">
                  <c:v>32428</c:v>
                </c:pt>
                <c:pt idx="14124">
                  <c:v>31408</c:v>
                </c:pt>
                <c:pt idx="14125">
                  <c:v>31236</c:v>
                </c:pt>
                <c:pt idx="14126">
                  <c:v>30217</c:v>
                </c:pt>
                <c:pt idx="14127">
                  <c:v>30044</c:v>
                </c:pt>
                <c:pt idx="14128">
                  <c:v>27660</c:v>
                </c:pt>
                <c:pt idx="14129">
                  <c:v>25449</c:v>
                </c:pt>
                <c:pt idx="14130">
                  <c:v>49463</c:v>
                </c:pt>
                <c:pt idx="14131">
                  <c:v>48128</c:v>
                </c:pt>
                <c:pt idx="14132">
                  <c:v>47971</c:v>
                </c:pt>
                <c:pt idx="14133">
                  <c:v>46794</c:v>
                </c:pt>
                <c:pt idx="14134">
                  <c:v>46637</c:v>
                </c:pt>
                <c:pt idx="14135">
                  <c:v>45459</c:v>
                </c:pt>
                <c:pt idx="14136">
                  <c:v>45302</c:v>
                </c:pt>
                <c:pt idx="14137">
                  <c:v>44124</c:v>
                </c:pt>
                <c:pt idx="14138">
                  <c:v>43967</c:v>
                </c:pt>
                <c:pt idx="14139">
                  <c:v>42789</c:v>
                </c:pt>
                <c:pt idx="14140">
                  <c:v>42632</c:v>
                </c:pt>
                <c:pt idx="14141">
                  <c:v>41455</c:v>
                </c:pt>
                <c:pt idx="14142">
                  <c:v>41298</c:v>
                </c:pt>
                <c:pt idx="14143">
                  <c:v>40120</c:v>
                </c:pt>
                <c:pt idx="14144">
                  <c:v>39963</c:v>
                </c:pt>
                <c:pt idx="14145">
                  <c:v>38785</c:v>
                </c:pt>
                <c:pt idx="14146">
                  <c:v>38628</c:v>
                </c:pt>
                <c:pt idx="14147">
                  <c:v>37450</c:v>
                </c:pt>
                <c:pt idx="14148">
                  <c:v>37293</c:v>
                </c:pt>
                <c:pt idx="14149">
                  <c:v>36116</c:v>
                </c:pt>
                <c:pt idx="14150">
                  <c:v>51074</c:v>
                </c:pt>
                <c:pt idx="14151">
                  <c:v>49704</c:v>
                </c:pt>
                <c:pt idx="14152">
                  <c:v>49531</c:v>
                </c:pt>
                <c:pt idx="14153">
                  <c:v>48335</c:v>
                </c:pt>
                <c:pt idx="14154">
                  <c:v>48161</c:v>
                </c:pt>
                <c:pt idx="14155">
                  <c:v>46966</c:v>
                </c:pt>
                <c:pt idx="14156">
                  <c:v>46792</c:v>
                </c:pt>
                <c:pt idx="14157">
                  <c:v>45597</c:v>
                </c:pt>
                <c:pt idx="14158">
                  <c:v>45423</c:v>
                </c:pt>
                <c:pt idx="14159">
                  <c:v>44228</c:v>
                </c:pt>
                <c:pt idx="14160">
                  <c:v>44054</c:v>
                </c:pt>
                <c:pt idx="14161">
                  <c:v>42859</c:v>
                </c:pt>
                <c:pt idx="14162">
                  <c:v>42685</c:v>
                </c:pt>
                <c:pt idx="14163">
                  <c:v>41489</c:v>
                </c:pt>
                <c:pt idx="14164">
                  <c:v>41315</c:v>
                </c:pt>
                <c:pt idx="14165">
                  <c:v>40120</c:v>
                </c:pt>
                <c:pt idx="14166">
                  <c:v>39946</c:v>
                </c:pt>
                <c:pt idx="14167">
                  <c:v>38751</c:v>
                </c:pt>
                <c:pt idx="14168">
                  <c:v>38577</c:v>
                </c:pt>
                <c:pt idx="14169">
                  <c:v>37382</c:v>
                </c:pt>
                <c:pt idx="14170">
                  <c:v>50015</c:v>
                </c:pt>
                <c:pt idx="14171">
                  <c:v>48683</c:v>
                </c:pt>
                <c:pt idx="14172">
                  <c:v>48501</c:v>
                </c:pt>
                <c:pt idx="14173">
                  <c:v>47352</c:v>
                </c:pt>
                <c:pt idx="14174">
                  <c:v>47169</c:v>
                </c:pt>
                <c:pt idx="14175">
                  <c:v>46020</c:v>
                </c:pt>
                <c:pt idx="14176">
                  <c:v>45838</c:v>
                </c:pt>
                <c:pt idx="14177">
                  <c:v>44688</c:v>
                </c:pt>
                <c:pt idx="14178">
                  <c:v>44506</c:v>
                </c:pt>
                <c:pt idx="14179">
                  <c:v>43357</c:v>
                </c:pt>
                <c:pt idx="14180">
                  <c:v>43175</c:v>
                </c:pt>
                <c:pt idx="14181">
                  <c:v>42025</c:v>
                </c:pt>
                <c:pt idx="14182">
                  <c:v>41843</c:v>
                </c:pt>
                <c:pt idx="14183">
                  <c:v>40694</c:v>
                </c:pt>
                <c:pt idx="14184">
                  <c:v>40511</c:v>
                </c:pt>
                <c:pt idx="14185">
                  <c:v>39362</c:v>
                </c:pt>
                <c:pt idx="14186">
                  <c:v>39180</c:v>
                </c:pt>
                <c:pt idx="14187">
                  <c:v>38030</c:v>
                </c:pt>
                <c:pt idx="14188">
                  <c:v>37848</c:v>
                </c:pt>
                <c:pt idx="14189">
                  <c:v>36699</c:v>
                </c:pt>
                <c:pt idx="14190">
                  <c:v>48536</c:v>
                </c:pt>
                <c:pt idx="14191">
                  <c:v>47248</c:v>
                </c:pt>
                <c:pt idx="14192">
                  <c:v>47066</c:v>
                </c:pt>
                <c:pt idx="14193">
                  <c:v>45961</c:v>
                </c:pt>
                <c:pt idx="14194">
                  <c:v>45778</c:v>
                </c:pt>
                <c:pt idx="14195">
                  <c:v>44673</c:v>
                </c:pt>
                <c:pt idx="14196">
                  <c:v>44490</c:v>
                </c:pt>
                <c:pt idx="14197">
                  <c:v>43385</c:v>
                </c:pt>
                <c:pt idx="14198">
                  <c:v>43202</c:v>
                </c:pt>
                <c:pt idx="14199">
                  <c:v>42098</c:v>
                </c:pt>
                <c:pt idx="14200">
                  <c:v>41915</c:v>
                </c:pt>
                <c:pt idx="14201">
                  <c:v>40810</c:v>
                </c:pt>
                <c:pt idx="14202">
                  <c:v>40627</c:v>
                </c:pt>
                <c:pt idx="14203">
                  <c:v>39522</c:v>
                </c:pt>
                <c:pt idx="14204">
                  <c:v>39339</c:v>
                </c:pt>
                <c:pt idx="14205">
                  <c:v>38235</c:v>
                </c:pt>
                <c:pt idx="14206">
                  <c:v>38052</c:v>
                </c:pt>
                <c:pt idx="14207">
                  <c:v>36947</c:v>
                </c:pt>
                <c:pt idx="14208">
                  <c:v>36764</c:v>
                </c:pt>
                <c:pt idx="14209">
                  <c:v>35659</c:v>
                </c:pt>
                <c:pt idx="14210">
                  <c:v>44719</c:v>
                </c:pt>
                <c:pt idx="14211">
                  <c:v>43537</c:v>
                </c:pt>
                <c:pt idx="14212">
                  <c:v>43363</c:v>
                </c:pt>
                <c:pt idx="14213">
                  <c:v>42355</c:v>
                </c:pt>
                <c:pt idx="14214">
                  <c:v>42181</c:v>
                </c:pt>
                <c:pt idx="14215">
                  <c:v>41173</c:v>
                </c:pt>
                <c:pt idx="14216">
                  <c:v>40998</c:v>
                </c:pt>
                <c:pt idx="14217">
                  <c:v>39991</c:v>
                </c:pt>
                <c:pt idx="14218">
                  <c:v>39816</c:v>
                </c:pt>
                <c:pt idx="14219">
                  <c:v>38808</c:v>
                </c:pt>
                <c:pt idx="14220">
                  <c:v>38634</c:v>
                </c:pt>
                <c:pt idx="14221">
                  <c:v>37626</c:v>
                </c:pt>
                <c:pt idx="14222">
                  <c:v>37452</c:v>
                </c:pt>
                <c:pt idx="14223">
                  <c:v>36444</c:v>
                </c:pt>
                <c:pt idx="14224">
                  <c:v>36270</c:v>
                </c:pt>
                <c:pt idx="14225">
                  <c:v>35262</c:v>
                </c:pt>
                <c:pt idx="14226">
                  <c:v>35088</c:v>
                </c:pt>
                <c:pt idx="14227">
                  <c:v>34080</c:v>
                </c:pt>
                <c:pt idx="14228">
                  <c:v>33906</c:v>
                </c:pt>
                <c:pt idx="14229">
                  <c:v>32898</c:v>
                </c:pt>
                <c:pt idx="14230">
                  <c:v>49275</c:v>
                </c:pt>
                <c:pt idx="14231">
                  <c:v>49116</c:v>
                </c:pt>
                <c:pt idx="14232">
                  <c:v>48106</c:v>
                </c:pt>
                <c:pt idx="14233">
                  <c:v>47947</c:v>
                </c:pt>
                <c:pt idx="14234">
                  <c:v>47788</c:v>
                </c:pt>
                <c:pt idx="14235">
                  <c:v>47629</c:v>
                </c:pt>
                <c:pt idx="14236">
                  <c:v>46778</c:v>
                </c:pt>
                <c:pt idx="14237">
                  <c:v>46619</c:v>
                </c:pt>
                <c:pt idx="14238">
                  <c:v>46460</c:v>
                </c:pt>
                <c:pt idx="14239">
                  <c:v>46301</c:v>
                </c:pt>
                <c:pt idx="14240">
                  <c:v>45450</c:v>
                </c:pt>
                <c:pt idx="14241">
                  <c:v>45291</c:v>
                </c:pt>
                <c:pt idx="14242">
                  <c:v>45133</c:v>
                </c:pt>
                <c:pt idx="14243">
                  <c:v>44282</c:v>
                </c:pt>
                <c:pt idx="14244">
                  <c:v>44123</c:v>
                </c:pt>
                <c:pt idx="14245">
                  <c:v>43964</c:v>
                </c:pt>
                <c:pt idx="14246">
                  <c:v>42954</c:v>
                </c:pt>
                <c:pt idx="14247">
                  <c:v>42795</c:v>
                </c:pt>
                <c:pt idx="14248">
                  <c:v>42636</c:v>
                </c:pt>
                <c:pt idx="14249">
                  <c:v>41626</c:v>
                </c:pt>
                <c:pt idx="14250">
                  <c:v>41467</c:v>
                </c:pt>
                <c:pt idx="14251">
                  <c:v>40299</c:v>
                </c:pt>
                <c:pt idx="14252">
                  <c:v>40140</c:v>
                </c:pt>
                <c:pt idx="14253">
                  <c:v>38971</c:v>
                </c:pt>
                <c:pt idx="14254">
                  <c:v>38812</c:v>
                </c:pt>
                <c:pt idx="14255">
                  <c:v>37643</c:v>
                </c:pt>
                <c:pt idx="14256">
                  <c:v>37484</c:v>
                </c:pt>
                <c:pt idx="14257">
                  <c:v>36316</c:v>
                </c:pt>
                <c:pt idx="14258">
                  <c:v>36157</c:v>
                </c:pt>
                <c:pt idx="14259">
                  <c:v>50833</c:v>
                </c:pt>
                <c:pt idx="14260">
                  <c:v>50657</c:v>
                </c:pt>
                <c:pt idx="14261">
                  <c:v>49649</c:v>
                </c:pt>
                <c:pt idx="14262">
                  <c:v>49473</c:v>
                </c:pt>
                <c:pt idx="14263">
                  <c:v>49296</c:v>
                </c:pt>
                <c:pt idx="14264">
                  <c:v>49120</c:v>
                </c:pt>
                <c:pt idx="14265">
                  <c:v>48289</c:v>
                </c:pt>
                <c:pt idx="14266">
                  <c:v>48112</c:v>
                </c:pt>
                <c:pt idx="14267">
                  <c:v>47936</c:v>
                </c:pt>
                <c:pt idx="14268">
                  <c:v>47760</c:v>
                </c:pt>
                <c:pt idx="14269">
                  <c:v>46928</c:v>
                </c:pt>
                <c:pt idx="14270">
                  <c:v>46752</c:v>
                </c:pt>
                <c:pt idx="14271">
                  <c:v>46576</c:v>
                </c:pt>
                <c:pt idx="14272">
                  <c:v>45745</c:v>
                </c:pt>
                <c:pt idx="14273">
                  <c:v>45568</c:v>
                </c:pt>
                <c:pt idx="14274">
                  <c:v>45392</c:v>
                </c:pt>
                <c:pt idx="14275">
                  <c:v>44384</c:v>
                </c:pt>
                <c:pt idx="14276">
                  <c:v>44208</c:v>
                </c:pt>
                <c:pt idx="14277">
                  <c:v>44032</c:v>
                </c:pt>
                <c:pt idx="14278">
                  <c:v>43024</c:v>
                </c:pt>
                <c:pt idx="14279">
                  <c:v>42848</c:v>
                </c:pt>
                <c:pt idx="14280">
                  <c:v>41664</c:v>
                </c:pt>
                <c:pt idx="14281">
                  <c:v>41488</c:v>
                </c:pt>
                <c:pt idx="14282">
                  <c:v>40304</c:v>
                </c:pt>
                <c:pt idx="14283">
                  <c:v>40127</c:v>
                </c:pt>
                <c:pt idx="14284">
                  <c:v>38943</c:v>
                </c:pt>
                <c:pt idx="14285">
                  <c:v>38767</c:v>
                </c:pt>
                <c:pt idx="14286">
                  <c:v>37583</c:v>
                </c:pt>
                <c:pt idx="14287">
                  <c:v>37407</c:v>
                </c:pt>
                <c:pt idx="14288">
                  <c:v>49843</c:v>
                </c:pt>
                <c:pt idx="14289">
                  <c:v>49660</c:v>
                </c:pt>
                <c:pt idx="14290">
                  <c:v>48701</c:v>
                </c:pt>
                <c:pt idx="14291">
                  <c:v>48517</c:v>
                </c:pt>
                <c:pt idx="14292">
                  <c:v>48334</c:v>
                </c:pt>
                <c:pt idx="14293">
                  <c:v>48151</c:v>
                </c:pt>
                <c:pt idx="14294">
                  <c:v>47375</c:v>
                </c:pt>
                <c:pt idx="14295">
                  <c:v>47192</c:v>
                </c:pt>
                <c:pt idx="14296">
                  <c:v>47008</c:v>
                </c:pt>
                <c:pt idx="14297">
                  <c:v>46825</c:v>
                </c:pt>
                <c:pt idx="14298">
                  <c:v>46049</c:v>
                </c:pt>
                <c:pt idx="14299">
                  <c:v>45866</c:v>
                </c:pt>
                <c:pt idx="14300">
                  <c:v>45682</c:v>
                </c:pt>
                <c:pt idx="14301">
                  <c:v>44906</c:v>
                </c:pt>
                <c:pt idx="14302">
                  <c:v>44723</c:v>
                </c:pt>
                <c:pt idx="14303">
                  <c:v>44540</c:v>
                </c:pt>
                <c:pt idx="14304">
                  <c:v>43580</c:v>
                </c:pt>
                <c:pt idx="14305">
                  <c:v>43397</c:v>
                </c:pt>
                <c:pt idx="14306">
                  <c:v>43214</c:v>
                </c:pt>
                <c:pt idx="14307">
                  <c:v>42255</c:v>
                </c:pt>
                <c:pt idx="14308">
                  <c:v>42071</c:v>
                </c:pt>
                <c:pt idx="14309">
                  <c:v>40929</c:v>
                </c:pt>
                <c:pt idx="14310">
                  <c:v>40745</c:v>
                </c:pt>
                <c:pt idx="14311">
                  <c:v>39603</c:v>
                </c:pt>
                <c:pt idx="14312">
                  <c:v>39420</c:v>
                </c:pt>
                <c:pt idx="14313">
                  <c:v>38277</c:v>
                </c:pt>
                <c:pt idx="14314">
                  <c:v>38094</c:v>
                </c:pt>
                <c:pt idx="14315">
                  <c:v>36951</c:v>
                </c:pt>
                <c:pt idx="14316">
                  <c:v>36768</c:v>
                </c:pt>
                <c:pt idx="14317">
                  <c:v>48489</c:v>
                </c:pt>
                <c:pt idx="14318">
                  <c:v>48307</c:v>
                </c:pt>
                <c:pt idx="14319">
                  <c:v>47384</c:v>
                </c:pt>
                <c:pt idx="14320">
                  <c:v>47202</c:v>
                </c:pt>
                <c:pt idx="14321">
                  <c:v>47020</c:v>
                </c:pt>
                <c:pt idx="14322">
                  <c:v>46838</c:v>
                </c:pt>
                <c:pt idx="14323">
                  <c:v>46097</c:v>
                </c:pt>
                <c:pt idx="14324">
                  <c:v>45915</c:v>
                </c:pt>
                <c:pt idx="14325">
                  <c:v>45733</c:v>
                </c:pt>
                <c:pt idx="14326">
                  <c:v>45551</c:v>
                </c:pt>
                <c:pt idx="14327">
                  <c:v>44810</c:v>
                </c:pt>
                <c:pt idx="14328">
                  <c:v>44628</c:v>
                </c:pt>
                <c:pt idx="14329">
                  <c:v>44446</c:v>
                </c:pt>
                <c:pt idx="14330">
                  <c:v>43705</c:v>
                </c:pt>
                <c:pt idx="14331">
                  <c:v>43523</c:v>
                </c:pt>
                <c:pt idx="14332">
                  <c:v>43341</c:v>
                </c:pt>
                <c:pt idx="14333">
                  <c:v>42418</c:v>
                </c:pt>
                <c:pt idx="14334">
                  <c:v>42236</c:v>
                </c:pt>
                <c:pt idx="14335">
                  <c:v>42054</c:v>
                </c:pt>
                <c:pt idx="14336">
                  <c:v>41131</c:v>
                </c:pt>
                <c:pt idx="14337">
                  <c:v>40949</c:v>
                </c:pt>
                <c:pt idx="14338">
                  <c:v>39844</c:v>
                </c:pt>
                <c:pt idx="14339">
                  <c:v>39662</c:v>
                </c:pt>
                <c:pt idx="14340">
                  <c:v>38557</c:v>
                </c:pt>
                <c:pt idx="14341">
                  <c:v>38375</c:v>
                </c:pt>
                <c:pt idx="14342">
                  <c:v>37270</c:v>
                </c:pt>
                <c:pt idx="14343">
                  <c:v>37088</c:v>
                </c:pt>
                <c:pt idx="14344">
                  <c:v>35983</c:v>
                </c:pt>
                <c:pt idx="14345">
                  <c:v>35801</c:v>
                </c:pt>
                <c:pt idx="14346">
                  <c:v>44877</c:v>
                </c:pt>
                <c:pt idx="14347">
                  <c:v>44706</c:v>
                </c:pt>
                <c:pt idx="14348">
                  <c:v>43858</c:v>
                </c:pt>
                <c:pt idx="14349">
                  <c:v>43687</c:v>
                </c:pt>
                <c:pt idx="14350">
                  <c:v>43516</c:v>
                </c:pt>
                <c:pt idx="14351">
                  <c:v>43346</c:v>
                </c:pt>
                <c:pt idx="14352">
                  <c:v>42668</c:v>
                </c:pt>
                <c:pt idx="14353">
                  <c:v>42498</c:v>
                </c:pt>
                <c:pt idx="14354">
                  <c:v>42327</c:v>
                </c:pt>
                <c:pt idx="14355">
                  <c:v>42156</c:v>
                </c:pt>
                <c:pt idx="14356">
                  <c:v>41479</c:v>
                </c:pt>
                <c:pt idx="14357">
                  <c:v>41308</c:v>
                </c:pt>
                <c:pt idx="14358">
                  <c:v>41138</c:v>
                </c:pt>
                <c:pt idx="14359">
                  <c:v>40460</c:v>
                </c:pt>
                <c:pt idx="14360">
                  <c:v>40290</c:v>
                </c:pt>
                <c:pt idx="14361">
                  <c:v>40119</c:v>
                </c:pt>
                <c:pt idx="14362">
                  <c:v>39271</c:v>
                </c:pt>
                <c:pt idx="14363">
                  <c:v>39100</c:v>
                </c:pt>
                <c:pt idx="14364">
                  <c:v>38930</c:v>
                </c:pt>
                <c:pt idx="14365">
                  <c:v>38081</c:v>
                </c:pt>
                <c:pt idx="14366">
                  <c:v>37911</c:v>
                </c:pt>
                <c:pt idx="14367">
                  <c:v>36892</c:v>
                </c:pt>
                <c:pt idx="14368">
                  <c:v>36721</c:v>
                </c:pt>
                <c:pt idx="14369">
                  <c:v>35703</c:v>
                </c:pt>
                <c:pt idx="14370">
                  <c:v>35532</c:v>
                </c:pt>
                <c:pt idx="14371">
                  <c:v>34513</c:v>
                </c:pt>
                <c:pt idx="14372">
                  <c:v>34343</c:v>
                </c:pt>
                <c:pt idx="14373">
                  <c:v>33324</c:v>
                </c:pt>
                <c:pt idx="14374">
                  <c:v>33153</c:v>
                </c:pt>
                <c:pt idx="14375">
                  <c:v>46872</c:v>
                </c:pt>
                <c:pt idx="14376">
                  <c:v>46710</c:v>
                </c:pt>
                <c:pt idx="14377">
                  <c:v>45539</c:v>
                </c:pt>
                <c:pt idx="14378">
                  <c:v>44368</c:v>
                </c:pt>
                <c:pt idx="14379">
                  <c:v>44206</c:v>
                </c:pt>
                <c:pt idx="14380">
                  <c:v>44044</c:v>
                </c:pt>
                <c:pt idx="14381">
                  <c:v>43036</c:v>
                </c:pt>
                <c:pt idx="14382">
                  <c:v>41865</c:v>
                </c:pt>
                <c:pt idx="14383">
                  <c:v>41703</c:v>
                </c:pt>
                <c:pt idx="14384">
                  <c:v>40532</c:v>
                </c:pt>
                <c:pt idx="14385">
                  <c:v>39361</c:v>
                </c:pt>
                <c:pt idx="14386">
                  <c:v>39199</c:v>
                </c:pt>
                <c:pt idx="14387">
                  <c:v>39037</c:v>
                </c:pt>
                <c:pt idx="14388">
                  <c:v>38029</c:v>
                </c:pt>
                <c:pt idx="14389">
                  <c:v>37866</c:v>
                </c:pt>
                <c:pt idx="14390">
                  <c:v>36696</c:v>
                </c:pt>
                <c:pt idx="14391">
                  <c:v>36533</c:v>
                </c:pt>
                <c:pt idx="14392">
                  <c:v>35363</c:v>
                </c:pt>
                <c:pt idx="14393">
                  <c:v>34030</c:v>
                </c:pt>
                <c:pt idx="14394">
                  <c:v>33868</c:v>
                </c:pt>
                <c:pt idx="14395">
                  <c:v>32859</c:v>
                </c:pt>
                <c:pt idx="14396">
                  <c:v>32697</c:v>
                </c:pt>
                <c:pt idx="14397">
                  <c:v>30193</c:v>
                </c:pt>
                <c:pt idx="14398">
                  <c:v>28860</c:v>
                </c:pt>
                <c:pt idx="14399">
                  <c:v>27365</c:v>
                </c:pt>
                <c:pt idx="14400">
                  <c:v>23367</c:v>
                </c:pt>
                <c:pt idx="14401">
                  <c:v>48588</c:v>
                </c:pt>
                <c:pt idx="14402">
                  <c:v>48409</c:v>
                </c:pt>
                <c:pt idx="14403">
                  <c:v>47216</c:v>
                </c:pt>
                <c:pt idx="14404">
                  <c:v>46023</c:v>
                </c:pt>
                <c:pt idx="14405">
                  <c:v>45843</c:v>
                </c:pt>
                <c:pt idx="14406">
                  <c:v>45664</c:v>
                </c:pt>
                <c:pt idx="14407">
                  <c:v>44650</c:v>
                </c:pt>
                <c:pt idx="14408">
                  <c:v>43457</c:v>
                </c:pt>
                <c:pt idx="14409">
                  <c:v>43278</c:v>
                </c:pt>
                <c:pt idx="14410">
                  <c:v>42085</c:v>
                </c:pt>
                <c:pt idx="14411">
                  <c:v>40892</c:v>
                </c:pt>
                <c:pt idx="14412">
                  <c:v>40712</c:v>
                </c:pt>
                <c:pt idx="14413">
                  <c:v>40533</c:v>
                </c:pt>
                <c:pt idx="14414">
                  <c:v>39519</c:v>
                </c:pt>
                <c:pt idx="14415">
                  <c:v>39340</c:v>
                </c:pt>
                <c:pt idx="14416">
                  <c:v>38147</c:v>
                </c:pt>
                <c:pt idx="14417">
                  <c:v>37967</c:v>
                </c:pt>
                <c:pt idx="14418">
                  <c:v>36774</c:v>
                </c:pt>
                <c:pt idx="14419">
                  <c:v>35402</c:v>
                </c:pt>
                <c:pt idx="14420">
                  <c:v>35222</c:v>
                </c:pt>
                <c:pt idx="14421">
                  <c:v>34209</c:v>
                </c:pt>
                <c:pt idx="14422">
                  <c:v>34029</c:v>
                </c:pt>
                <c:pt idx="14423">
                  <c:v>31464</c:v>
                </c:pt>
                <c:pt idx="14424">
                  <c:v>30091</c:v>
                </c:pt>
                <c:pt idx="14425">
                  <c:v>28539</c:v>
                </c:pt>
                <c:pt idx="14426">
                  <c:v>24421</c:v>
                </c:pt>
                <c:pt idx="14427">
                  <c:v>47598</c:v>
                </c:pt>
                <c:pt idx="14428">
                  <c:v>47414</c:v>
                </c:pt>
                <c:pt idx="14429">
                  <c:v>46260</c:v>
                </c:pt>
                <c:pt idx="14430">
                  <c:v>45107</c:v>
                </c:pt>
                <c:pt idx="14431">
                  <c:v>44923</c:v>
                </c:pt>
                <c:pt idx="14432">
                  <c:v>44738</c:v>
                </c:pt>
                <c:pt idx="14433">
                  <c:v>43770</c:v>
                </c:pt>
                <c:pt idx="14434">
                  <c:v>42616</c:v>
                </c:pt>
                <c:pt idx="14435">
                  <c:v>42432</c:v>
                </c:pt>
                <c:pt idx="14436">
                  <c:v>41279</c:v>
                </c:pt>
                <c:pt idx="14437">
                  <c:v>40126</c:v>
                </c:pt>
                <c:pt idx="14438">
                  <c:v>39941</c:v>
                </c:pt>
                <c:pt idx="14439">
                  <c:v>39757</c:v>
                </c:pt>
                <c:pt idx="14440">
                  <c:v>38788</c:v>
                </c:pt>
                <c:pt idx="14441">
                  <c:v>38604</c:v>
                </c:pt>
                <c:pt idx="14442">
                  <c:v>37450</c:v>
                </c:pt>
                <c:pt idx="14443">
                  <c:v>37266</c:v>
                </c:pt>
                <c:pt idx="14444">
                  <c:v>36113</c:v>
                </c:pt>
                <c:pt idx="14445">
                  <c:v>34775</c:v>
                </c:pt>
                <c:pt idx="14446">
                  <c:v>34591</c:v>
                </c:pt>
                <c:pt idx="14447">
                  <c:v>33622</c:v>
                </c:pt>
                <c:pt idx="14448">
                  <c:v>33438</c:v>
                </c:pt>
                <c:pt idx="14449">
                  <c:v>30947</c:v>
                </c:pt>
                <c:pt idx="14450">
                  <c:v>29609</c:v>
                </c:pt>
                <c:pt idx="14451">
                  <c:v>28087</c:v>
                </c:pt>
                <c:pt idx="14452">
                  <c:v>24074</c:v>
                </c:pt>
                <c:pt idx="14453">
                  <c:v>46209</c:v>
                </c:pt>
                <c:pt idx="14454">
                  <c:v>46028</c:v>
                </c:pt>
                <c:pt idx="14455">
                  <c:v>44912</c:v>
                </c:pt>
                <c:pt idx="14456">
                  <c:v>43796</c:v>
                </c:pt>
                <c:pt idx="14457">
                  <c:v>43615</c:v>
                </c:pt>
                <c:pt idx="14458">
                  <c:v>43434</c:v>
                </c:pt>
                <c:pt idx="14459">
                  <c:v>42499</c:v>
                </c:pt>
                <c:pt idx="14460">
                  <c:v>41384</c:v>
                </c:pt>
                <c:pt idx="14461">
                  <c:v>41203</c:v>
                </c:pt>
                <c:pt idx="14462">
                  <c:v>40087</c:v>
                </c:pt>
                <c:pt idx="14463">
                  <c:v>38971</c:v>
                </c:pt>
                <c:pt idx="14464">
                  <c:v>38790</c:v>
                </c:pt>
                <c:pt idx="14465">
                  <c:v>38609</c:v>
                </c:pt>
                <c:pt idx="14466">
                  <c:v>37674</c:v>
                </c:pt>
                <c:pt idx="14467">
                  <c:v>37493</c:v>
                </c:pt>
                <c:pt idx="14468">
                  <c:v>36377</c:v>
                </c:pt>
                <c:pt idx="14469">
                  <c:v>36196</c:v>
                </c:pt>
                <c:pt idx="14470">
                  <c:v>35080</c:v>
                </c:pt>
                <c:pt idx="14471">
                  <c:v>33783</c:v>
                </c:pt>
                <c:pt idx="14472">
                  <c:v>33602</c:v>
                </c:pt>
                <c:pt idx="14473">
                  <c:v>32668</c:v>
                </c:pt>
                <c:pt idx="14474">
                  <c:v>32486</c:v>
                </c:pt>
                <c:pt idx="14475">
                  <c:v>30074</c:v>
                </c:pt>
                <c:pt idx="14476">
                  <c:v>28777</c:v>
                </c:pt>
                <c:pt idx="14477">
                  <c:v>27299</c:v>
                </c:pt>
                <c:pt idx="14478">
                  <c:v>23408</c:v>
                </c:pt>
                <c:pt idx="14479">
                  <c:v>42519</c:v>
                </c:pt>
                <c:pt idx="14480">
                  <c:v>42352</c:v>
                </c:pt>
                <c:pt idx="14481">
                  <c:v>41326</c:v>
                </c:pt>
                <c:pt idx="14482">
                  <c:v>40300</c:v>
                </c:pt>
                <c:pt idx="14483">
                  <c:v>40133</c:v>
                </c:pt>
                <c:pt idx="14484">
                  <c:v>39966</c:v>
                </c:pt>
                <c:pt idx="14485">
                  <c:v>39107</c:v>
                </c:pt>
                <c:pt idx="14486">
                  <c:v>38081</c:v>
                </c:pt>
                <c:pt idx="14487">
                  <c:v>37914</c:v>
                </c:pt>
                <c:pt idx="14488">
                  <c:v>36888</c:v>
                </c:pt>
                <c:pt idx="14489">
                  <c:v>35862</c:v>
                </c:pt>
                <c:pt idx="14490">
                  <c:v>35695</c:v>
                </c:pt>
                <c:pt idx="14491">
                  <c:v>35528</c:v>
                </c:pt>
                <c:pt idx="14492">
                  <c:v>34669</c:v>
                </c:pt>
                <c:pt idx="14493">
                  <c:v>34502</c:v>
                </c:pt>
                <c:pt idx="14494">
                  <c:v>33476</c:v>
                </c:pt>
                <c:pt idx="14495">
                  <c:v>33309</c:v>
                </c:pt>
                <c:pt idx="14496">
                  <c:v>32283</c:v>
                </c:pt>
                <c:pt idx="14497">
                  <c:v>31090</c:v>
                </c:pt>
                <c:pt idx="14498">
                  <c:v>30923</c:v>
                </c:pt>
                <c:pt idx="14499">
                  <c:v>30064</c:v>
                </c:pt>
                <c:pt idx="14500">
                  <c:v>29897</c:v>
                </c:pt>
                <c:pt idx="14501">
                  <c:v>27678</c:v>
                </c:pt>
                <c:pt idx="14502">
                  <c:v>26485</c:v>
                </c:pt>
                <c:pt idx="14503">
                  <c:v>25125</c:v>
                </c:pt>
                <c:pt idx="14504">
                  <c:v>21547</c:v>
                </c:pt>
                <c:pt idx="14505">
                  <c:v>47400</c:v>
                </c:pt>
                <c:pt idx="14506">
                  <c:v>46083</c:v>
                </c:pt>
                <c:pt idx="14507">
                  <c:v>45932</c:v>
                </c:pt>
                <c:pt idx="14508">
                  <c:v>44917</c:v>
                </c:pt>
                <c:pt idx="14509">
                  <c:v>44766</c:v>
                </c:pt>
                <c:pt idx="14510">
                  <c:v>44615</c:v>
                </c:pt>
                <c:pt idx="14511">
                  <c:v>43600</c:v>
                </c:pt>
                <c:pt idx="14512">
                  <c:v>43449</c:v>
                </c:pt>
                <c:pt idx="14513">
                  <c:v>42283</c:v>
                </c:pt>
                <c:pt idx="14514">
                  <c:v>42131</c:v>
                </c:pt>
                <c:pt idx="14515">
                  <c:v>40966</c:v>
                </c:pt>
                <c:pt idx="14516">
                  <c:v>40814</c:v>
                </c:pt>
                <c:pt idx="14517">
                  <c:v>39648</c:v>
                </c:pt>
                <c:pt idx="14518">
                  <c:v>39497</c:v>
                </c:pt>
                <c:pt idx="14519">
                  <c:v>38331</c:v>
                </c:pt>
                <c:pt idx="14520">
                  <c:v>38180</c:v>
                </c:pt>
                <c:pt idx="14521">
                  <c:v>37014</c:v>
                </c:pt>
                <c:pt idx="14522">
                  <c:v>36863</c:v>
                </c:pt>
                <c:pt idx="14523">
                  <c:v>35697</c:v>
                </c:pt>
                <c:pt idx="14524">
                  <c:v>35546</c:v>
                </c:pt>
                <c:pt idx="14525">
                  <c:v>48941</c:v>
                </c:pt>
                <c:pt idx="14526">
                  <c:v>47592</c:v>
                </c:pt>
                <c:pt idx="14527">
                  <c:v>47422</c:v>
                </c:pt>
                <c:pt idx="14528">
                  <c:v>46411</c:v>
                </c:pt>
                <c:pt idx="14529">
                  <c:v>46242</c:v>
                </c:pt>
                <c:pt idx="14530">
                  <c:v>46073</c:v>
                </c:pt>
                <c:pt idx="14531">
                  <c:v>45061</c:v>
                </c:pt>
                <c:pt idx="14532">
                  <c:v>44892</c:v>
                </c:pt>
                <c:pt idx="14533">
                  <c:v>43712</c:v>
                </c:pt>
                <c:pt idx="14534">
                  <c:v>43542</c:v>
                </c:pt>
                <c:pt idx="14535">
                  <c:v>42362</c:v>
                </c:pt>
                <c:pt idx="14536">
                  <c:v>42193</c:v>
                </c:pt>
                <c:pt idx="14537">
                  <c:v>41012</c:v>
                </c:pt>
                <c:pt idx="14538">
                  <c:v>40843</c:v>
                </c:pt>
                <c:pt idx="14539">
                  <c:v>39663</c:v>
                </c:pt>
                <c:pt idx="14540">
                  <c:v>39493</c:v>
                </c:pt>
                <c:pt idx="14541">
                  <c:v>38313</c:v>
                </c:pt>
                <c:pt idx="14542">
                  <c:v>38144</c:v>
                </c:pt>
                <c:pt idx="14543">
                  <c:v>36963</c:v>
                </c:pt>
                <c:pt idx="14544">
                  <c:v>36794</c:v>
                </c:pt>
                <c:pt idx="14545">
                  <c:v>48223</c:v>
                </c:pt>
                <c:pt idx="14546">
                  <c:v>46903</c:v>
                </c:pt>
                <c:pt idx="14547">
                  <c:v>46724</c:v>
                </c:pt>
                <c:pt idx="14548">
                  <c:v>45762</c:v>
                </c:pt>
                <c:pt idx="14549">
                  <c:v>45583</c:v>
                </c:pt>
                <c:pt idx="14550">
                  <c:v>45404</c:v>
                </c:pt>
                <c:pt idx="14551">
                  <c:v>44442</c:v>
                </c:pt>
                <c:pt idx="14552">
                  <c:v>44263</c:v>
                </c:pt>
                <c:pt idx="14553">
                  <c:v>43122</c:v>
                </c:pt>
                <c:pt idx="14554">
                  <c:v>42943</c:v>
                </c:pt>
                <c:pt idx="14555">
                  <c:v>41802</c:v>
                </c:pt>
                <c:pt idx="14556">
                  <c:v>41623</c:v>
                </c:pt>
                <c:pt idx="14557">
                  <c:v>40482</c:v>
                </c:pt>
                <c:pt idx="14558">
                  <c:v>40303</c:v>
                </c:pt>
                <c:pt idx="14559">
                  <c:v>39162</c:v>
                </c:pt>
                <c:pt idx="14560">
                  <c:v>38983</c:v>
                </c:pt>
                <c:pt idx="14561">
                  <c:v>37842</c:v>
                </c:pt>
                <c:pt idx="14562">
                  <c:v>37663</c:v>
                </c:pt>
                <c:pt idx="14563">
                  <c:v>36522</c:v>
                </c:pt>
                <c:pt idx="14564">
                  <c:v>36343</c:v>
                </c:pt>
                <c:pt idx="14565">
                  <c:v>47199</c:v>
                </c:pt>
                <c:pt idx="14566">
                  <c:v>45912</c:v>
                </c:pt>
                <c:pt idx="14567">
                  <c:v>45730</c:v>
                </c:pt>
                <c:pt idx="14568">
                  <c:v>44808</c:v>
                </c:pt>
                <c:pt idx="14569">
                  <c:v>44626</c:v>
                </c:pt>
                <c:pt idx="14570">
                  <c:v>44443</c:v>
                </c:pt>
                <c:pt idx="14571">
                  <c:v>43522</c:v>
                </c:pt>
                <c:pt idx="14572">
                  <c:v>43339</c:v>
                </c:pt>
                <c:pt idx="14573">
                  <c:v>42235</c:v>
                </c:pt>
                <c:pt idx="14574">
                  <c:v>42053</c:v>
                </c:pt>
                <c:pt idx="14575">
                  <c:v>40949</c:v>
                </c:pt>
                <c:pt idx="14576">
                  <c:v>40766</c:v>
                </c:pt>
                <c:pt idx="14577">
                  <c:v>39662</c:v>
                </c:pt>
                <c:pt idx="14578">
                  <c:v>39480</c:v>
                </c:pt>
                <c:pt idx="14579">
                  <c:v>38376</c:v>
                </c:pt>
                <c:pt idx="14580">
                  <c:v>38193</c:v>
                </c:pt>
                <c:pt idx="14581">
                  <c:v>37089</c:v>
                </c:pt>
                <c:pt idx="14582">
                  <c:v>36907</c:v>
                </c:pt>
                <c:pt idx="14583">
                  <c:v>35803</c:v>
                </c:pt>
                <c:pt idx="14584">
                  <c:v>35620</c:v>
                </c:pt>
                <c:pt idx="14585">
                  <c:v>44045</c:v>
                </c:pt>
                <c:pt idx="14586">
                  <c:v>42849</c:v>
                </c:pt>
                <c:pt idx="14587">
                  <c:v>42673</c:v>
                </c:pt>
                <c:pt idx="14588">
                  <c:v>41829</c:v>
                </c:pt>
                <c:pt idx="14589">
                  <c:v>41653</c:v>
                </c:pt>
                <c:pt idx="14590">
                  <c:v>41477</c:v>
                </c:pt>
                <c:pt idx="14591">
                  <c:v>40633</c:v>
                </c:pt>
                <c:pt idx="14592">
                  <c:v>40457</c:v>
                </c:pt>
                <c:pt idx="14593">
                  <c:v>39436</c:v>
                </c:pt>
                <c:pt idx="14594">
                  <c:v>39260</c:v>
                </c:pt>
                <c:pt idx="14595">
                  <c:v>38240</c:v>
                </c:pt>
                <c:pt idx="14596">
                  <c:v>38064</c:v>
                </c:pt>
                <c:pt idx="14597">
                  <c:v>37044</c:v>
                </c:pt>
                <c:pt idx="14598">
                  <c:v>36868</c:v>
                </c:pt>
                <c:pt idx="14599">
                  <c:v>35848</c:v>
                </c:pt>
                <c:pt idx="14600">
                  <c:v>35672</c:v>
                </c:pt>
                <c:pt idx="14601">
                  <c:v>34652</c:v>
                </c:pt>
                <c:pt idx="14602">
                  <c:v>34476</c:v>
                </c:pt>
                <c:pt idx="14603">
                  <c:v>33456</c:v>
                </c:pt>
                <c:pt idx="14604">
                  <c:v>33280</c:v>
                </c:pt>
                <c:pt idx="14605">
                  <c:v>47488</c:v>
                </c:pt>
                <c:pt idx="14606">
                  <c:v>46174</c:v>
                </c:pt>
                <c:pt idx="14607">
                  <c:v>44861</c:v>
                </c:pt>
                <c:pt idx="14608">
                  <c:v>44701</c:v>
                </c:pt>
                <c:pt idx="14609">
                  <c:v>43707</c:v>
                </c:pt>
                <c:pt idx="14610">
                  <c:v>43547</c:v>
                </c:pt>
                <c:pt idx="14611">
                  <c:v>42393</c:v>
                </c:pt>
                <c:pt idx="14612">
                  <c:v>41080</c:v>
                </c:pt>
                <c:pt idx="14613">
                  <c:v>40920</c:v>
                </c:pt>
                <c:pt idx="14614">
                  <c:v>39766</c:v>
                </c:pt>
                <c:pt idx="14615">
                  <c:v>38453</c:v>
                </c:pt>
                <c:pt idx="14616">
                  <c:v>37140</c:v>
                </c:pt>
                <c:pt idx="14617">
                  <c:v>48961</c:v>
                </c:pt>
                <c:pt idx="14618">
                  <c:v>47616</c:v>
                </c:pt>
                <c:pt idx="14619">
                  <c:v>46271</c:v>
                </c:pt>
                <c:pt idx="14620">
                  <c:v>46095</c:v>
                </c:pt>
                <c:pt idx="14621">
                  <c:v>45101</c:v>
                </c:pt>
                <c:pt idx="14622">
                  <c:v>44926</c:v>
                </c:pt>
                <c:pt idx="14623">
                  <c:v>43756</c:v>
                </c:pt>
                <c:pt idx="14624">
                  <c:v>42411</c:v>
                </c:pt>
                <c:pt idx="14625">
                  <c:v>42235</c:v>
                </c:pt>
                <c:pt idx="14626">
                  <c:v>41066</c:v>
                </c:pt>
                <c:pt idx="14627">
                  <c:v>39720</c:v>
                </c:pt>
                <c:pt idx="14628">
                  <c:v>38375</c:v>
                </c:pt>
                <c:pt idx="14629">
                  <c:v>48189</c:v>
                </c:pt>
                <c:pt idx="14630">
                  <c:v>46872</c:v>
                </c:pt>
                <c:pt idx="14631">
                  <c:v>45554</c:v>
                </c:pt>
                <c:pt idx="14632">
                  <c:v>45373</c:v>
                </c:pt>
                <c:pt idx="14633">
                  <c:v>44417</c:v>
                </c:pt>
                <c:pt idx="14634">
                  <c:v>44236</c:v>
                </c:pt>
                <c:pt idx="14635">
                  <c:v>43099</c:v>
                </c:pt>
                <c:pt idx="14636">
                  <c:v>41781</c:v>
                </c:pt>
                <c:pt idx="14637">
                  <c:v>41600</c:v>
                </c:pt>
                <c:pt idx="14638">
                  <c:v>40463</c:v>
                </c:pt>
                <c:pt idx="14639">
                  <c:v>39146</c:v>
                </c:pt>
                <c:pt idx="14640">
                  <c:v>37828</c:v>
                </c:pt>
                <c:pt idx="14641">
                  <c:v>47112</c:v>
                </c:pt>
                <c:pt idx="14642">
                  <c:v>45825</c:v>
                </c:pt>
                <c:pt idx="14643">
                  <c:v>44537</c:v>
                </c:pt>
                <c:pt idx="14644">
                  <c:v>44359</c:v>
                </c:pt>
                <c:pt idx="14645">
                  <c:v>43428</c:v>
                </c:pt>
                <c:pt idx="14646">
                  <c:v>43250</c:v>
                </c:pt>
                <c:pt idx="14647">
                  <c:v>42141</c:v>
                </c:pt>
                <c:pt idx="14648">
                  <c:v>40853</c:v>
                </c:pt>
                <c:pt idx="14649">
                  <c:v>40675</c:v>
                </c:pt>
                <c:pt idx="14650">
                  <c:v>39566</c:v>
                </c:pt>
                <c:pt idx="14651">
                  <c:v>38279</c:v>
                </c:pt>
                <c:pt idx="14652">
                  <c:v>36991</c:v>
                </c:pt>
                <c:pt idx="14653">
                  <c:v>43954</c:v>
                </c:pt>
                <c:pt idx="14654">
                  <c:v>42753</c:v>
                </c:pt>
                <c:pt idx="14655">
                  <c:v>41551</c:v>
                </c:pt>
                <c:pt idx="14656">
                  <c:v>41386</c:v>
                </c:pt>
                <c:pt idx="14657">
                  <c:v>40516</c:v>
                </c:pt>
                <c:pt idx="14658">
                  <c:v>40350</c:v>
                </c:pt>
                <c:pt idx="14659">
                  <c:v>39314</c:v>
                </c:pt>
                <c:pt idx="14660">
                  <c:v>38113</c:v>
                </c:pt>
                <c:pt idx="14661">
                  <c:v>37947</c:v>
                </c:pt>
                <c:pt idx="14662">
                  <c:v>36912</c:v>
                </c:pt>
                <c:pt idx="14663">
                  <c:v>35710</c:v>
                </c:pt>
                <c:pt idx="14664">
                  <c:v>34509</c:v>
                </c:pt>
                <c:pt idx="14665">
                  <c:v>48226</c:v>
                </c:pt>
                <c:pt idx="14666">
                  <c:v>47996</c:v>
                </c:pt>
                <c:pt idx="14667">
                  <c:v>47308</c:v>
                </c:pt>
                <c:pt idx="14668">
                  <c:v>46849</c:v>
                </c:pt>
                <c:pt idx="14669">
                  <c:v>46619</c:v>
                </c:pt>
                <c:pt idx="14670">
                  <c:v>46390</c:v>
                </c:pt>
                <c:pt idx="14671">
                  <c:v>47151</c:v>
                </c:pt>
                <c:pt idx="14672">
                  <c:v>46922</c:v>
                </c:pt>
                <c:pt idx="14673">
                  <c:v>46692</c:v>
                </c:pt>
                <c:pt idx="14674">
                  <c:v>46463</c:v>
                </c:pt>
                <c:pt idx="14675">
                  <c:v>46233</c:v>
                </c:pt>
                <c:pt idx="14676">
                  <c:v>46004</c:v>
                </c:pt>
                <c:pt idx="14677">
                  <c:v>45775</c:v>
                </c:pt>
                <c:pt idx="14678">
                  <c:v>45545</c:v>
                </c:pt>
                <c:pt idx="14679">
                  <c:v>45316</c:v>
                </c:pt>
                <c:pt idx="14680">
                  <c:v>45086</c:v>
                </c:pt>
                <c:pt idx="14681">
                  <c:v>44857</c:v>
                </c:pt>
                <c:pt idx="14682">
                  <c:v>46077</c:v>
                </c:pt>
                <c:pt idx="14683">
                  <c:v>45848</c:v>
                </c:pt>
                <c:pt idx="14684">
                  <c:v>45618</c:v>
                </c:pt>
                <c:pt idx="14685">
                  <c:v>45389</c:v>
                </c:pt>
                <c:pt idx="14686">
                  <c:v>45159</c:v>
                </c:pt>
                <c:pt idx="14687">
                  <c:v>44930</c:v>
                </c:pt>
                <c:pt idx="14688">
                  <c:v>44700</c:v>
                </c:pt>
                <c:pt idx="14689">
                  <c:v>44471</c:v>
                </c:pt>
                <c:pt idx="14690">
                  <c:v>44241</c:v>
                </c:pt>
                <c:pt idx="14691">
                  <c:v>44012</c:v>
                </c:pt>
                <c:pt idx="14692">
                  <c:v>43783</c:v>
                </c:pt>
                <c:pt idx="14693">
                  <c:v>43553</c:v>
                </c:pt>
                <c:pt idx="14694">
                  <c:v>43324</c:v>
                </c:pt>
                <c:pt idx="14695">
                  <c:v>44773</c:v>
                </c:pt>
                <c:pt idx="14696">
                  <c:v>44544</c:v>
                </c:pt>
                <c:pt idx="14697">
                  <c:v>44315</c:v>
                </c:pt>
                <c:pt idx="14698">
                  <c:v>44085</c:v>
                </c:pt>
                <c:pt idx="14699">
                  <c:v>43856</c:v>
                </c:pt>
                <c:pt idx="14700">
                  <c:v>43626</c:v>
                </c:pt>
                <c:pt idx="14701">
                  <c:v>43397</c:v>
                </c:pt>
                <c:pt idx="14702">
                  <c:v>43167</c:v>
                </c:pt>
                <c:pt idx="14703">
                  <c:v>42938</c:v>
                </c:pt>
                <c:pt idx="14704">
                  <c:v>42708</c:v>
                </c:pt>
                <c:pt idx="14705">
                  <c:v>42479</c:v>
                </c:pt>
                <c:pt idx="14706">
                  <c:v>42249</c:v>
                </c:pt>
                <c:pt idx="14707">
                  <c:v>42020</c:v>
                </c:pt>
                <c:pt idx="14708">
                  <c:v>41790</c:v>
                </c:pt>
                <c:pt idx="14709">
                  <c:v>43240</c:v>
                </c:pt>
                <c:pt idx="14710">
                  <c:v>43011</c:v>
                </c:pt>
                <c:pt idx="14711">
                  <c:v>40716</c:v>
                </c:pt>
                <c:pt idx="14712">
                  <c:v>40487</c:v>
                </c:pt>
                <c:pt idx="14713">
                  <c:v>49845</c:v>
                </c:pt>
                <c:pt idx="14714">
                  <c:v>49586</c:v>
                </c:pt>
                <c:pt idx="14715">
                  <c:v>48808</c:v>
                </c:pt>
                <c:pt idx="14716">
                  <c:v>48290</c:v>
                </c:pt>
                <c:pt idx="14717">
                  <c:v>48031</c:v>
                </c:pt>
                <c:pt idx="14718">
                  <c:v>47772</c:v>
                </c:pt>
                <c:pt idx="14719">
                  <c:v>48768</c:v>
                </c:pt>
                <c:pt idx="14720">
                  <c:v>48509</c:v>
                </c:pt>
                <c:pt idx="14721">
                  <c:v>48249</c:v>
                </c:pt>
                <c:pt idx="14722">
                  <c:v>47990</c:v>
                </c:pt>
                <c:pt idx="14723">
                  <c:v>47731</c:v>
                </c:pt>
                <c:pt idx="14724">
                  <c:v>47472</c:v>
                </c:pt>
                <c:pt idx="14725">
                  <c:v>47213</c:v>
                </c:pt>
                <c:pt idx="14726">
                  <c:v>46954</c:v>
                </c:pt>
                <c:pt idx="14727">
                  <c:v>46695</c:v>
                </c:pt>
                <c:pt idx="14728">
                  <c:v>46435</c:v>
                </c:pt>
                <c:pt idx="14729">
                  <c:v>46176</c:v>
                </c:pt>
                <c:pt idx="14730">
                  <c:v>47690</c:v>
                </c:pt>
                <c:pt idx="14731">
                  <c:v>47431</c:v>
                </c:pt>
                <c:pt idx="14732">
                  <c:v>47172</c:v>
                </c:pt>
                <c:pt idx="14733">
                  <c:v>46913</c:v>
                </c:pt>
                <c:pt idx="14734">
                  <c:v>46654</c:v>
                </c:pt>
                <c:pt idx="14735">
                  <c:v>46395</c:v>
                </c:pt>
                <c:pt idx="14736">
                  <c:v>46136</c:v>
                </c:pt>
                <c:pt idx="14737">
                  <c:v>45876</c:v>
                </c:pt>
                <c:pt idx="14738">
                  <c:v>45617</c:v>
                </c:pt>
                <c:pt idx="14739">
                  <c:v>45358</c:v>
                </c:pt>
                <c:pt idx="14740">
                  <c:v>45099</c:v>
                </c:pt>
                <c:pt idx="14741">
                  <c:v>44840</c:v>
                </c:pt>
                <c:pt idx="14742">
                  <c:v>44581</c:v>
                </c:pt>
                <c:pt idx="14743">
                  <c:v>46354</c:v>
                </c:pt>
                <c:pt idx="14744">
                  <c:v>46095</c:v>
                </c:pt>
                <c:pt idx="14745">
                  <c:v>45836</c:v>
                </c:pt>
                <c:pt idx="14746">
                  <c:v>45577</c:v>
                </c:pt>
                <c:pt idx="14747">
                  <c:v>45317</c:v>
                </c:pt>
                <c:pt idx="14748">
                  <c:v>45058</c:v>
                </c:pt>
                <c:pt idx="14749">
                  <c:v>44799</c:v>
                </c:pt>
                <c:pt idx="14750">
                  <c:v>44540</c:v>
                </c:pt>
                <c:pt idx="14751">
                  <c:v>44281</c:v>
                </c:pt>
                <c:pt idx="14752">
                  <c:v>44022</c:v>
                </c:pt>
                <c:pt idx="14753">
                  <c:v>43762</c:v>
                </c:pt>
                <c:pt idx="14754">
                  <c:v>43503</c:v>
                </c:pt>
                <c:pt idx="14755">
                  <c:v>43244</c:v>
                </c:pt>
                <c:pt idx="14756">
                  <c:v>42985</c:v>
                </c:pt>
                <c:pt idx="14757">
                  <c:v>44758</c:v>
                </c:pt>
                <c:pt idx="14758">
                  <c:v>44499</c:v>
                </c:pt>
                <c:pt idx="14759">
                  <c:v>41908</c:v>
                </c:pt>
                <c:pt idx="14760">
                  <c:v>41649</c:v>
                </c:pt>
                <c:pt idx="14761">
                  <c:v>49199</c:v>
                </c:pt>
                <c:pt idx="14762">
                  <c:v>48930</c:v>
                </c:pt>
                <c:pt idx="14763">
                  <c:v>48122</c:v>
                </c:pt>
                <c:pt idx="14764">
                  <c:v>47583</c:v>
                </c:pt>
                <c:pt idx="14765">
                  <c:v>47313</c:v>
                </c:pt>
                <c:pt idx="14766">
                  <c:v>47044</c:v>
                </c:pt>
                <c:pt idx="14767">
                  <c:v>48156</c:v>
                </c:pt>
                <c:pt idx="14768">
                  <c:v>47887</c:v>
                </c:pt>
                <c:pt idx="14769">
                  <c:v>47617</c:v>
                </c:pt>
                <c:pt idx="14770">
                  <c:v>47348</c:v>
                </c:pt>
                <c:pt idx="14771">
                  <c:v>47079</c:v>
                </c:pt>
                <c:pt idx="14772">
                  <c:v>46809</c:v>
                </c:pt>
                <c:pt idx="14773">
                  <c:v>46540</c:v>
                </c:pt>
                <c:pt idx="14774">
                  <c:v>46270</c:v>
                </c:pt>
                <c:pt idx="14775">
                  <c:v>46001</c:v>
                </c:pt>
                <c:pt idx="14776">
                  <c:v>45732</c:v>
                </c:pt>
                <c:pt idx="14777">
                  <c:v>45462</c:v>
                </c:pt>
                <c:pt idx="14778">
                  <c:v>47113</c:v>
                </c:pt>
                <c:pt idx="14779">
                  <c:v>46844</c:v>
                </c:pt>
                <c:pt idx="14780">
                  <c:v>46574</c:v>
                </c:pt>
                <c:pt idx="14781">
                  <c:v>46305</c:v>
                </c:pt>
                <c:pt idx="14782">
                  <c:v>46036</c:v>
                </c:pt>
                <c:pt idx="14783">
                  <c:v>45766</c:v>
                </c:pt>
                <c:pt idx="14784">
                  <c:v>45497</c:v>
                </c:pt>
                <c:pt idx="14785">
                  <c:v>45227</c:v>
                </c:pt>
                <c:pt idx="14786">
                  <c:v>44958</c:v>
                </c:pt>
                <c:pt idx="14787">
                  <c:v>44689</c:v>
                </c:pt>
                <c:pt idx="14788">
                  <c:v>44419</c:v>
                </c:pt>
                <c:pt idx="14789">
                  <c:v>44150</c:v>
                </c:pt>
                <c:pt idx="14790">
                  <c:v>43881</c:v>
                </c:pt>
                <c:pt idx="14791">
                  <c:v>45801</c:v>
                </c:pt>
                <c:pt idx="14792">
                  <c:v>45532</c:v>
                </c:pt>
                <c:pt idx="14793">
                  <c:v>45262</c:v>
                </c:pt>
                <c:pt idx="14794">
                  <c:v>44993</c:v>
                </c:pt>
                <c:pt idx="14795">
                  <c:v>44723</c:v>
                </c:pt>
                <c:pt idx="14796">
                  <c:v>44454</c:v>
                </c:pt>
                <c:pt idx="14797">
                  <c:v>44185</c:v>
                </c:pt>
                <c:pt idx="14798">
                  <c:v>43915</c:v>
                </c:pt>
                <c:pt idx="14799">
                  <c:v>43646</c:v>
                </c:pt>
                <c:pt idx="14800">
                  <c:v>43376</c:v>
                </c:pt>
                <c:pt idx="14801">
                  <c:v>43107</c:v>
                </c:pt>
                <c:pt idx="14802">
                  <c:v>42838</c:v>
                </c:pt>
                <c:pt idx="14803">
                  <c:v>42568</c:v>
                </c:pt>
                <c:pt idx="14804">
                  <c:v>42299</c:v>
                </c:pt>
                <c:pt idx="14805">
                  <c:v>44219</c:v>
                </c:pt>
                <c:pt idx="14806">
                  <c:v>43950</c:v>
                </c:pt>
                <c:pt idx="14807">
                  <c:v>41256</c:v>
                </c:pt>
                <c:pt idx="14808">
                  <c:v>40986</c:v>
                </c:pt>
                <c:pt idx="14809">
                  <c:v>48177</c:v>
                </c:pt>
                <c:pt idx="14810">
                  <c:v>47910</c:v>
                </c:pt>
                <c:pt idx="14811">
                  <c:v>47111</c:v>
                </c:pt>
                <c:pt idx="14812">
                  <c:v>46578</c:v>
                </c:pt>
                <c:pt idx="14813">
                  <c:v>46312</c:v>
                </c:pt>
                <c:pt idx="14814">
                  <c:v>46046</c:v>
                </c:pt>
                <c:pt idx="14815">
                  <c:v>47159</c:v>
                </c:pt>
                <c:pt idx="14816">
                  <c:v>46893</c:v>
                </c:pt>
                <c:pt idx="14817">
                  <c:v>46627</c:v>
                </c:pt>
                <c:pt idx="14818">
                  <c:v>46360</c:v>
                </c:pt>
                <c:pt idx="14819">
                  <c:v>46094</c:v>
                </c:pt>
                <c:pt idx="14820">
                  <c:v>45827</c:v>
                </c:pt>
                <c:pt idx="14821">
                  <c:v>45561</c:v>
                </c:pt>
                <c:pt idx="14822">
                  <c:v>45295</c:v>
                </c:pt>
                <c:pt idx="14823">
                  <c:v>45028</c:v>
                </c:pt>
                <c:pt idx="14824">
                  <c:v>44762</c:v>
                </c:pt>
                <c:pt idx="14825">
                  <c:v>44495</c:v>
                </c:pt>
                <c:pt idx="14826">
                  <c:v>46142</c:v>
                </c:pt>
                <c:pt idx="14827">
                  <c:v>45876</c:v>
                </c:pt>
                <c:pt idx="14828">
                  <c:v>45609</c:v>
                </c:pt>
                <c:pt idx="14829">
                  <c:v>45343</c:v>
                </c:pt>
                <c:pt idx="14830">
                  <c:v>45076</c:v>
                </c:pt>
                <c:pt idx="14831">
                  <c:v>44810</c:v>
                </c:pt>
                <c:pt idx="14832">
                  <c:v>44544</c:v>
                </c:pt>
                <c:pt idx="14833">
                  <c:v>44277</c:v>
                </c:pt>
                <c:pt idx="14834">
                  <c:v>44011</c:v>
                </c:pt>
                <c:pt idx="14835">
                  <c:v>43744</c:v>
                </c:pt>
                <c:pt idx="14836">
                  <c:v>43478</c:v>
                </c:pt>
                <c:pt idx="14837">
                  <c:v>43212</c:v>
                </c:pt>
                <c:pt idx="14838">
                  <c:v>42945</c:v>
                </c:pt>
                <c:pt idx="14839">
                  <c:v>44858</c:v>
                </c:pt>
                <c:pt idx="14840">
                  <c:v>44592</c:v>
                </c:pt>
                <c:pt idx="14841">
                  <c:v>44325</c:v>
                </c:pt>
                <c:pt idx="14842">
                  <c:v>44059</c:v>
                </c:pt>
                <c:pt idx="14843">
                  <c:v>43793</c:v>
                </c:pt>
                <c:pt idx="14844">
                  <c:v>43526</c:v>
                </c:pt>
                <c:pt idx="14845">
                  <c:v>43260</c:v>
                </c:pt>
                <c:pt idx="14846">
                  <c:v>42993</c:v>
                </c:pt>
                <c:pt idx="14847">
                  <c:v>42727</c:v>
                </c:pt>
                <c:pt idx="14848">
                  <c:v>42461</c:v>
                </c:pt>
                <c:pt idx="14849">
                  <c:v>42194</c:v>
                </c:pt>
                <c:pt idx="14850">
                  <c:v>41928</c:v>
                </c:pt>
                <c:pt idx="14851">
                  <c:v>41661</c:v>
                </c:pt>
                <c:pt idx="14852">
                  <c:v>41395</c:v>
                </c:pt>
                <c:pt idx="14853">
                  <c:v>43308</c:v>
                </c:pt>
                <c:pt idx="14854">
                  <c:v>43042</c:v>
                </c:pt>
                <c:pt idx="14855">
                  <c:v>40378</c:v>
                </c:pt>
                <c:pt idx="14856">
                  <c:v>40111</c:v>
                </c:pt>
                <c:pt idx="14857">
                  <c:v>45010</c:v>
                </c:pt>
                <c:pt idx="14858">
                  <c:v>44763</c:v>
                </c:pt>
                <c:pt idx="14859">
                  <c:v>44023</c:v>
                </c:pt>
                <c:pt idx="14860">
                  <c:v>43530</c:v>
                </c:pt>
                <c:pt idx="14861">
                  <c:v>43283</c:v>
                </c:pt>
                <c:pt idx="14862">
                  <c:v>43037</c:v>
                </c:pt>
                <c:pt idx="14863">
                  <c:v>44056</c:v>
                </c:pt>
                <c:pt idx="14864">
                  <c:v>43809</c:v>
                </c:pt>
                <c:pt idx="14865">
                  <c:v>43563</c:v>
                </c:pt>
                <c:pt idx="14866">
                  <c:v>43316</c:v>
                </c:pt>
                <c:pt idx="14867">
                  <c:v>43069</c:v>
                </c:pt>
                <c:pt idx="14868">
                  <c:v>42823</c:v>
                </c:pt>
                <c:pt idx="14869">
                  <c:v>42576</c:v>
                </c:pt>
                <c:pt idx="14870">
                  <c:v>42329</c:v>
                </c:pt>
                <c:pt idx="14871">
                  <c:v>42083</c:v>
                </c:pt>
                <c:pt idx="14872">
                  <c:v>41836</c:v>
                </c:pt>
                <c:pt idx="14873">
                  <c:v>41590</c:v>
                </c:pt>
                <c:pt idx="14874">
                  <c:v>43102</c:v>
                </c:pt>
                <c:pt idx="14875">
                  <c:v>42855</c:v>
                </c:pt>
                <c:pt idx="14876">
                  <c:v>42609</c:v>
                </c:pt>
                <c:pt idx="14877">
                  <c:v>42362</c:v>
                </c:pt>
                <c:pt idx="14878">
                  <c:v>42116</c:v>
                </c:pt>
                <c:pt idx="14879">
                  <c:v>41869</c:v>
                </c:pt>
                <c:pt idx="14880">
                  <c:v>41622</c:v>
                </c:pt>
                <c:pt idx="14881">
                  <c:v>41376</c:v>
                </c:pt>
                <c:pt idx="14882">
                  <c:v>41129</c:v>
                </c:pt>
                <c:pt idx="14883">
                  <c:v>40882</c:v>
                </c:pt>
                <c:pt idx="14884">
                  <c:v>40636</c:v>
                </c:pt>
                <c:pt idx="14885">
                  <c:v>40389</c:v>
                </c:pt>
                <c:pt idx="14886">
                  <c:v>40142</c:v>
                </c:pt>
                <c:pt idx="14887">
                  <c:v>41902</c:v>
                </c:pt>
                <c:pt idx="14888">
                  <c:v>41655</c:v>
                </c:pt>
                <c:pt idx="14889">
                  <c:v>41408</c:v>
                </c:pt>
                <c:pt idx="14890">
                  <c:v>41162</c:v>
                </c:pt>
                <c:pt idx="14891">
                  <c:v>40915</c:v>
                </c:pt>
                <c:pt idx="14892">
                  <c:v>40668</c:v>
                </c:pt>
                <c:pt idx="14893">
                  <c:v>40422</c:v>
                </c:pt>
                <c:pt idx="14894">
                  <c:v>40175</c:v>
                </c:pt>
                <c:pt idx="14895">
                  <c:v>39928</c:v>
                </c:pt>
                <c:pt idx="14896">
                  <c:v>39682</c:v>
                </c:pt>
                <c:pt idx="14897">
                  <c:v>39435</c:v>
                </c:pt>
                <c:pt idx="14898">
                  <c:v>39189</c:v>
                </c:pt>
                <c:pt idx="14899">
                  <c:v>38942</c:v>
                </c:pt>
                <c:pt idx="14900">
                  <c:v>38695</c:v>
                </c:pt>
                <c:pt idx="14901">
                  <c:v>40454</c:v>
                </c:pt>
                <c:pt idx="14902">
                  <c:v>40208</c:v>
                </c:pt>
                <c:pt idx="14903">
                  <c:v>37741</c:v>
                </c:pt>
                <c:pt idx="14904">
                  <c:v>37495</c:v>
                </c:pt>
                <c:pt idx="14905">
                  <c:v>48226</c:v>
                </c:pt>
                <c:pt idx="14906">
                  <c:v>47996</c:v>
                </c:pt>
                <c:pt idx="14907">
                  <c:v>47308</c:v>
                </c:pt>
                <c:pt idx="14908">
                  <c:v>46849</c:v>
                </c:pt>
                <c:pt idx="14909">
                  <c:v>46619</c:v>
                </c:pt>
                <c:pt idx="14910">
                  <c:v>46390</c:v>
                </c:pt>
                <c:pt idx="14911">
                  <c:v>47151</c:v>
                </c:pt>
                <c:pt idx="14912">
                  <c:v>46922</c:v>
                </c:pt>
                <c:pt idx="14913">
                  <c:v>46692</c:v>
                </c:pt>
                <c:pt idx="14914">
                  <c:v>46463</c:v>
                </c:pt>
                <c:pt idx="14915">
                  <c:v>46233</c:v>
                </c:pt>
                <c:pt idx="14916">
                  <c:v>46004</c:v>
                </c:pt>
                <c:pt idx="14917">
                  <c:v>45775</c:v>
                </c:pt>
                <c:pt idx="14918">
                  <c:v>45545</c:v>
                </c:pt>
                <c:pt idx="14919">
                  <c:v>45316</c:v>
                </c:pt>
                <c:pt idx="14920">
                  <c:v>45086</c:v>
                </c:pt>
                <c:pt idx="14921">
                  <c:v>44857</c:v>
                </c:pt>
                <c:pt idx="14922">
                  <c:v>46077</c:v>
                </c:pt>
                <c:pt idx="14923">
                  <c:v>45848</c:v>
                </c:pt>
                <c:pt idx="14924">
                  <c:v>45618</c:v>
                </c:pt>
                <c:pt idx="14925">
                  <c:v>45389</c:v>
                </c:pt>
                <c:pt idx="14926">
                  <c:v>45159</c:v>
                </c:pt>
                <c:pt idx="14927">
                  <c:v>44930</c:v>
                </c:pt>
                <c:pt idx="14928">
                  <c:v>44700</c:v>
                </c:pt>
                <c:pt idx="14929">
                  <c:v>44471</c:v>
                </c:pt>
                <c:pt idx="14930">
                  <c:v>44241</c:v>
                </c:pt>
                <c:pt idx="14931">
                  <c:v>44012</c:v>
                </c:pt>
                <c:pt idx="14932">
                  <c:v>43783</c:v>
                </c:pt>
                <c:pt idx="14933">
                  <c:v>43553</c:v>
                </c:pt>
                <c:pt idx="14934">
                  <c:v>43324</c:v>
                </c:pt>
                <c:pt idx="14935">
                  <c:v>44773</c:v>
                </c:pt>
                <c:pt idx="14936">
                  <c:v>44544</c:v>
                </c:pt>
                <c:pt idx="14937">
                  <c:v>44315</c:v>
                </c:pt>
                <c:pt idx="14938">
                  <c:v>44085</c:v>
                </c:pt>
                <c:pt idx="14939">
                  <c:v>43856</c:v>
                </c:pt>
                <c:pt idx="14940">
                  <c:v>43626</c:v>
                </c:pt>
                <c:pt idx="14941">
                  <c:v>43397</c:v>
                </c:pt>
                <c:pt idx="14942">
                  <c:v>43167</c:v>
                </c:pt>
                <c:pt idx="14943">
                  <c:v>42938</c:v>
                </c:pt>
                <c:pt idx="14944">
                  <c:v>42708</c:v>
                </c:pt>
                <c:pt idx="14945">
                  <c:v>42479</c:v>
                </c:pt>
                <c:pt idx="14946">
                  <c:v>42249</c:v>
                </c:pt>
                <c:pt idx="14947">
                  <c:v>42020</c:v>
                </c:pt>
                <c:pt idx="14948">
                  <c:v>41790</c:v>
                </c:pt>
                <c:pt idx="14949">
                  <c:v>43240</c:v>
                </c:pt>
                <c:pt idx="14950">
                  <c:v>43011</c:v>
                </c:pt>
                <c:pt idx="14951">
                  <c:v>40716</c:v>
                </c:pt>
                <c:pt idx="14952">
                  <c:v>40487</c:v>
                </c:pt>
                <c:pt idx="14953">
                  <c:v>49845</c:v>
                </c:pt>
                <c:pt idx="14954">
                  <c:v>49586</c:v>
                </c:pt>
                <c:pt idx="14955">
                  <c:v>48808</c:v>
                </c:pt>
                <c:pt idx="14956">
                  <c:v>48290</c:v>
                </c:pt>
                <c:pt idx="14957">
                  <c:v>48031</c:v>
                </c:pt>
                <c:pt idx="14958">
                  <c:v>47772</c:v>
                </c:pt>
                <c:pt idx="14959">
                  <c:v>48768</c:v>
                </c:pt>
                <c:pt idx="14960">
                  <c:v>48509</c:v>
                </c:pt>
                <c:pt idx="14961">
                  <c:v>48249</c:v>
                </c:pt>
                <c:pt idx="14962">
                  <c:v>47990</c:v>
                </c:pt>
                <c:pt idx="14963">
                  <c:v>47731</c:v>
                </c:pt>
                <c:pt idx="14964">
                  <c:v>47472</c:v>
                </c:pt>
                <c:pt idx="14965">
                  <c:v>47213</c:v>
                </c:pt>
                <c:pt idx="14966">
                  <c:v>46954</c:v>
                </c:pt>
                <c:pt idx="14967">
                  <c:v>46695</c:v>
                </c:pt>
                <c:pt idx="14968">
                  <c:v>46435</c:v>
                </c:pt>
                <c:pt idx="14969">
                  <c:v>46176</c:v>
                </c:pt>
                <c:pt idx="14970">
                  <c:v>47690</c:v>
                </c:pt>
                <c:pt idx="14971">
                  <c:v>47431</c:v>
                </c:pt>
                <c:pt idx="14972">
                  <c:v>47172</c:v>
                </c:pt>
                <c:pt idx="14973">
                  <c:v>46913</c:v>
                </c:pt>
                <c:pt idx="14974">
                  <c:v>46654</c:v>
                </c:pt>
                <c:pt idx="14975">
                  <c:v>46395</c:v>
                </c:pt>
                <c:pt idx="14976">
                  <c:v>46136</c:v>
                </c:pt>
                <c:pt idx="14977">
                  <c:v>45876</c:v>
                </c:pt>
                <c:pt idx="14978">
                  <c:v>45617</c:v>
                </c:pt>
                <c:pt idx="14979">
                  <c:v>45358</c:v>
                </c:pt>
                <c:pt idx="14980">
                  <c:v>45099</c:v>
                </c:pt>
                <c:pt idx="14981">
                  <c:v>44840</c:v>
                </c:pt>
                <c:pt idx="14982">
                  <c:v>44581</c:v>
                </c:pt>
                <c:pt idx="14983">
                  <c:v>46354</c:v>
                </c:pt>
                <c:pt idx="14984">
                  <c:v>46095</c:v>
                </c:pt>
                <c:pt idx="14985">
                  <c:v>45836</c:v>
                </c:pt>
                <c:pt idx="14986">
                  <c:v>45577</c:v>
                </c:pt>
                <c:pt idx="14987">
                  <c:v>45317</c:v>
                </c:pt>
                <c:pt idx="14988">
                  <c:v>45058</c:v>
                </c:pt>
                <c:pt idx="14989">
                  <c:v>44799</c:v>
                </c:pt>
                <c:pt idx="14990">
                  <c:v>44540</c:v>
                </c:pt>
                <c:pt idx="14991">
                  <c:v>44281</c:v>
                </c:pt>
                <c:pt idx="14992">
                  <c:v>44022</c:v>
                </c:pt>
                <c:pt idx="14993">
                  <c:v>43762</c:v>
                </c:pt>
                <c:pt idx="14994">
                  <c:v>43503</c:v>
                </c:pt>
                <c:pt idx="14995">
                  <c:v>43244</c:v>
                </c:pt>
                <c:pt idx="14996">
                  <c:v>42985</c:v>
                </c:pt>
                <c:pt idx="14997">
                  <c:v>44758</c:v>
                </c:pt>
                <c:pt idx="14998">
                  <c:v>44499</c:v>
                </c:pt>
                <c:pt idx="14999">
                  <c:v>41908</c:v>
                </c:pt>
                <c:pt idx="15000">
                  <c:v>41649</c:v>
                </c:pt>
                <c:pt idx="15001">
                  <c:v>49199</c:v>
                </c:pt>
                <c:pt idx="15002">
                  <c:v>48930</c:v>
                </c:pt>
                <c:pt idx="15003">
                  <c:v>48122</c:v>
                </c:pt>
                <c:pt idx="15004">
                  <c:v>47583</c:v>
                </c:pt>
                <c:pt idx="15005">
                  <c:v>47313</c:v>
                </c:pt>
                <c:pt idx="15006">
                  <c:v>47044</c:v>
                </c:pt>
                <c:pt idx="15007">
                  <c:v>48156</c:v>
                </c:pt>
                <c:pt idx="15008">
                  <c:v>47887</c:v>
                </c:pt>
                <c:pt idx="15009">
                  <c:v>47617</c:v>
                </c:pt>
                <c:pt idx="15010">
                  <c:v>47348</c:v>
                </c:pt>
                <c:pt idx="15011">
                  <c:v>47079</c:v>
                </c:pt>
                <c:pt idx="15012">
                  <c:v>46809</c:v>
                </c:pt>
                <c:pt idx="15013">
                  <c:v>46540</c:v>
                </c:pt>
                <c:pt idx="15014">
                  <c:v>46270</c:v>
                </c:pt>
                <c:pt idx="15015">
                  <c:v>46001</c:v>
                </c:pt>
                <c:pt idx="15016">
                  <c:v>45732</c:v>
                </c:pt>
                <c:pt idx="15017">
                  <c:v>45462</c:v>
                </c:pt>
                <c:pt idx="15018">
                  <c:v>47113</c:v>
                </c:pt>
                <c:pt idx="15019">
                  <c:v>46844</c:v>
                </c:pt>
                <c:pt idx="15020">
                  <c:v>46574</c:v>
                </c:pt>
                <c:pt idx="15021">
                  <c:v>46305</c:v>
                </c:pt>
                <c:pt idx="15022">
                  <c:v>46036</c:v>
                </c:pt>
                <c:pt idx="15023">
                  <c:v>45766</c:v>
                </c:pt>
                <c:pt idx="15024">
                  <c:v>45497</c:v>
                </c:pt>
                <c:pt idx="15025">
                  <c:v>45227</c:v>
                </c:pt>
                <c:pt idx="15026">
                  <c:v>44958</c:v>
                </c:pt>
                <c:pt idx="15027">
                  <c:v>44689</c:v>
                </c:pt>
                <c:pt idx="15028">
                  <c:v>44419</c:v>
                </c:pt>
                <c:pt idx="15029">
                  <c:v>44150</c:v>
                </c:pt>
                <c:pt idx="15030">
                  <c:v>43881</c:v>
                </c:pt>
                <c:pt idx="15031">
                  <c:v>45801</c:v>
                </c:pt>
                <c:pt idx="15032">
                  <c:v>45532</c:v>
                </c:pt>
                <c:pt idx="15033">
                  <c:v>45262</c:v>
                </c:pt>
                <c:pt idx="15034">
                  <c:v>44993</c:v>
                </c:pt>
                <c:pt idx="15035">
                  <c:v>44723</c:v>
                </c:pt>
                <c:pt idx="15036">
                  <c:v>44454</c:v>
                </c:pt>
                <c:pt idx="15037">
                  <c:v>44185</c:v>
                </c:pt>
                <c:pt idx="15038">
                  <c:v>43915</c:v>
                </c:pt>
                <c:pt idx="15039">
                  <c:v>43646</c:v>
                </c:pt>
                <c:pt idx="15040">
                  <c:v>43376</c:v>
                </c:pt>
                <c:pt idx="15041">
                  <c:v>43107</c:v>
                </c:pt>
                <c:pt idx="15042">
                  <c:v>42838</c:v>
                </c:pt>
                <c:pt idx="15043">
                  <c:v>42568</c:v>
                </c:pt>
                <c:pt idx="15044">
                  <c:v>42299</c:v>
                </c:pt>
                <c:pt idx="15045">
                  <c:v>44219</c:v>
                </c:pt>
                <c:pt idx="15046">
                  <c:v>43950</c:v>
                </c:pt>
                <c:pt idx="15047">
                  <c:v>41256</c:v>
                </c:pt>
                <c:pt idx="15048">
                  <c:v>40986</c:v>
                </c:pt>
                <c:pt idx="15049">
                  <c:v>48177</c:v>
                </c:pt>
                <c:pt idx="15050">
                  <c:v>47910</c:v>
                </c:pt>
                <c:pt idx="15051">
                  <c:v>47111</c:v>
                </c:pt>
                <c:pt idx="15052">
                  <c:v>46578</c:v>
                </c:pt>
                <c:pt idx="15053">
                  <c:v>46312</c:v>
                </c:pt>
                <c:pt idx="15054">
                  <c:v>46046</c:v>
                </c:pt>
                <c:pt idx="15055">
                  <c:v>47159</c:v>
                </c:pt>
                <c:pt idx="15056">
                  <c:v>46893</c:v>
                </c:pt>
                <c:pt idx="15057">
                  <c:v>46627</c:v>
                </c:pt>
                <c:pt idx="15058">
                  <c:v>46360</c:v>
                </c:pt>
                <c:pt idx="15059">
                  <c:v>46094</c:v>
                </c:pt>
                <c:pt idx="15060">
                  <c:v>45827</c:v>
                </c:pt>
                <c:pt idx="15061">
                  <c:v>45561</c:v>
                </c:pt>
                <c:pt idx="15062">
                  <c:v>45295</c:v>
                </c:pt>
                <c:pt idx="15063">
                  <c:v>45028</c:v>
                </c:pt>
                <c:pt idx="15064">
                  <c:v>44762</c:v>
                </c:pt>
                <c:pt idx="15065">
                  <c:v>44495</c:v>
                </c:pt>
                <c:pt idx="15066">
                  <c:v>46142</c:v>
                </c:pt>
                <c:pt idx="15067">
                  <c:v>45876</c:v>
                </c:pt>
                <c:pt idx="15068">
                  <c:v>45609</c:v>
                </c:pt>
                <c:pt idx="15069">
                  <c:v>45343</c:v>
                </c:pt>
                <c:pt idx="15070">
                  <c:v>45076</c:v>
                </c:pt>
                <c:pt idx="15071">
                  <c:v>44810</c:v>
                </c:pt>
                <c:pt idx="15072">
                  <c:v>44544</c:v>
                </c:pt>
                <c:pt idx="15073">
                  <c:v>44277</c:v>
                </c:pt>
                <c:pt idx="15074">
                  <c:v>44011</c:v>
                </c:pt>
                <c:pt idx="15075">
                  <c:v>43744</c:v>
                </c:pt>
                <c:pt idx="15076">
                  <c:v>43478</c:v>
                </c:pt>
                <c:pt idx="15077">
                  <c:v>43212</c:v>
                </c:pt>
                <c:pt idx="15078">
                  <c:v>42945</c:v>
                </c:pt>
                <c:pt idx="15079">
                  <c:v>44858</c:v>
                </c:pt>
                <c:pt idx="15080">
                  <c:v>44592</c:v>
                </c:pt>
                <c:pt idx="15081">
                  <c:v>44325</c:v>
                </c:pt>
                <c:pt idx="15082">
                  <c:v>44059</c:v>
                </c:pt>
                <c:pt idx="15083">
                  <c:v>43793</c:v>
                </c:pt>
                <c:pt idx="15084">
                  <c:v>43526</c:v>
                </c:pt>
                <c:pt idx="15085">
                  <c:v>43260</c:v>
                </c:pt>
                <c:pt idx="15086">
                  <c:v>42993</c:v>
                </c:pt>
                <c:pt idx="15087">
                  <c:v>42727</c:v>
                </c:pt>
                <c:pt idx="15088">
                  <c:v>42461</c:v>
                </c:pt>
                <c:pt idx="15089">
                  <c:v>42194</c:v>
                </c:pt>
                <c:pt idx="15090">
                  <c:v>41928</c:v>
                </c:pt>
                <c:pt idx="15091">
                  <c:v>41661</c:v>
                </c:pt>
                <c:pt idx="15092">
                  <c:v>41395</c:v>
                </c:pt>
                <c:pt idx="15093">
                  <c:v>43308</c:v>
                </c:pt>
                <c:pt idx="15094">
                  <c:v>43042</c:v>
                </c:pt>
                <c:pt idx="15095">
                  <c:v>40378</c:v>
                </c:pt>
                <c:pt idx="15096">
                  <c:v>40111</c:v>
                </c:pt>
                <c:pt idx="15097">
                  <c:v>45010</c:v>
                </c:pt>
                <c:pt idx="15098">
                  <c:v>44763</c:v>
                </c:pt>
                <c:pt idx="15099">
                  <c:v>44023</c:v>
                </c:pt>
                <c:pt idx="15100">
                  <c:v>43530</c:v>
                </c:pt>
                <c:pt idx="15101">
                  <c:v>43283</c:v>
                </c:pt>
                <c:pt idx="15102">
                  <c:v>43037</c:v>
                </c:pt>
                <c:pt idx="15103">
                  <c:v>44056</c:v>
                </c:pt>
                <c:pt idx="15104">
                  <c:v>43809</c:v>
                </c:pt>
                <c:pt idx="15105">
                  <c:v>43563</c:v>
                </c:pt>
                <c:pt idx="15106">
                  <c:v>43316</c:v>
                </c:pt>
                <c:pt idx="15107">
                  <c:v>43069</c:v>
                </c:pt>
                <c:pt idx="15108">
                  <c:v>42823</c:v>
                </c:pt>
                <c:pt idx="15109">
                  <c:v>42576</c:v>
                </c:pt>
                <c:pt idx="15110">
                  <c:v>42329</c:v>
                </c:pt>
                <c:pt idx="15111">
                  <c:v>42083</c:v>
                </c:pt>
                <c:pt idx="15112">
                  <c:v>41836</c:v>
                </c:pt>
                <c:pt idx="15113">
                  <c:v>41590</c:v>
                </c:pt>
                <c:pt idx="15114">
                  <c:v>43102</c:v>
                </c:pt>
                <c:pt idx="15115">
                  <c:v>42855</c:v>
                </c:pt>
                <c:pt idx="15116">
                  <c:v>42609</c:v>
                </c:pt>
                <c:pt idx="15117">
                  <c:v>42362</c:v>
                </c:pt>
                <c:pt idx="15118">
                  <c:v>42116</c:v>
                </c:pt>
                <c:pt idx="15119">
                  <c:v>41869</c:v>
                </c:pt>
                <c:pt idx="15120">
                  <c:v>41622</c:v>
                </c:pt>
                <c:pt idx="15121">
                  <c:v>41376</c:v>
                </c:pt>
                <c:pt idx="15122">
                  <c:v>41129</c:v>
                </c:pt>
                <c:pt idx="15123">
                  <c:v>40882</c:v>
                </c:pt>
                <c:pt idx="15124">
                  <c:v>40636</c:v>
                </c:pt>
                <c:pt idx="15125">
                  <c:v>40389</c:v>
                </c:pt>
                <c:pt idx="15126">
                  <c:v>40142</c:v>
                </c:pt>
                <c:pt idx="15127">
                  <c:v>41902</c:v>
                </c:pt>
                <c:pt idx="15128">
                  <c:v>41655</c:v>
                </c:pt>
                <c:pt idx="15129">
                  <c:v>41408</c:v>
                </c:pt>
                <c:pt idx="15130">
                  <c:v>41162</c:v>
                </c:pt>
                <c:pt idx="15131">
                  <c:v>40915</c:v>
                </c:pt>
                <c:pt idx="15132">
                  <c:v>40668</c:v>
                </c:pt>
                <c:pt idx="15133">
                  <c:v>40422</c:v>
                </c:pt>
                <c:pt idx="15134">
                  <c:v>40175</c:v>
                </c:pt>
                <c:pt idx="15135">
                  <c:v>39928</c:v>
                </c:pt>
                <c:pt idx="15136">
                  <c:v>39682</c:v>
                </c:pt>
                <c:pt idx="15137">
                  <c:v>39435</c:v>
                </c:pt>
                <c:pt idx="15138">
                  <c:v>39189</c:v>
                </c:pt>
                <c:pt idx="15139">
                  <c:v>38942</c:v>
                </c:pt>
                <c:pt idx="15140">
                  <c:v>38695</c:v>
                </c:pt>
                <c:pt idx="15141">
                  <c:v>40454</c:v>
                </c:pt>
                <c:pt idx="15142">
                  <c:v>40208</c:v>
                </c:pt>
                <c:pt idx="15143">
                  <c:v>37741</c:v>
                </c:pt>
                <c:pt idx="15144">
                  <c:v>37495</c:v>
                </c:pt>
                <c:pt idx="15145">
                  <c:v>46512</c:v>
                </c:pt>
                <c:pt idx="15146">
                  <c:v>46279</c:v>
                </c:pt>
                <c:pt idx="15147">
                  <c:v>46047</c:v>
                </c:pt>
                <c:pt idx="15148">
                  <c:v>45815</c:v>
                </c:pt>
                <c:pt idx="15149">
                  <c:v>45583</c:v>
                </c:pt>
                <c:pt idx="15150">
                  <c:v>45351</c:v>
                </c:pt>
                <c:pt idx="15151">
                  <c:v>45118</c:v>
                </c:pt>
                <c:pt idx="15152">
                  <c:v>44886</c:v>
                </c:pt>
                <c:pt idx="15153">
                  <c:v>44654</c:v>
                </c:pt>
                <c:pt idx="15154">
                  <c:v>45461</c:v>
                </c:pt>
                <c:pt idx="15155">
                  <c:v>45229</c:v>
                </c:pt>
                <c:pt idx="15156">
                  <c:v>44997</c:v>
                </c:pt>
                <c:pt idx="15157">
                  <c:v>44764</c:v>
                </c:pt>
                <c:pt idx="15158">
                  <c:v>44532</c:v>
                </c:pt>
                <c:pt idx="15159">
                  <c:v>44300</c:v>
                </c:pt>
                <c:pt idx="15160">
                  <c:v>44068</c:v>
                </c:pt>
                <c:pt idx="15161">
                  <c:v>43836</c:v>
                </c:pt>
                <c:pt idx="15162">
                  <c:v>43603</c:v>
                </c:pt>
                <c:pt idx="15163">
                  <c:v>43371</c:v>
                </c:pt>
                <c:pt idx="15164">
                  <c:v>43139</c:v>
                </c:pt>
                <c:pt idx="15165">
                  <c:v>42907</c:v>
                </c:pt>
                <c:pt idx="15166">
                  <c:v>44410</c:v>
                </c:pt>
                <c:pt idx="15167">
                  <c:v>44178</c:v>
                </c:pt>
                <c:pt idx="15168">
                  <c:v>43946</c:v>
                </c:pt>
                <c:pt idx="15169">
                  <c:v>43714</c:v>
                </c:pt>
                <c:pt idx="15170">
                  <c:v>43482</c:v>
                </c:pt>
                <c:pt idx="15171">
                  <c:v>43249</c:v>
                </c:pt>
                <c:pt idx="15172">
                  <c:v>43017</c:v>
                </c:pt>
                <c:pt idx="15173">
                  <c:v>42785</c:v>
                </c:pt>
                <c:pt idx="15174">
                  <c:v>42553</c:v>
                </c:pt>
                <c:pt idx="15175">
                  <c:v>42321</c:v>
                </c:pt>
                <c:pt idx="15176">
                  <c:v>42088</c:v>
                </c:pt>
                <c:pt idx="15177">
                  <c:v>41624</c:v>
                </c:pt>
                <c:pt idx="15178">
                  <c:v>41392</c:v>
                </c:pt>
                <c:pt idx="15179">
                  <c:v>43128</c:v>
                </c:pt>
                <c:pt idx="15180">
                  <c:v>42895</c:v>
                </c:pt>
                <c:pt idx="15181">
                  <c:v>42663</c:v>
                </c:pt>
                <c:pt idx="15182">
                  <c:v>42431</c:v>
                </c:pt>
                <c:pt idx="15183">
                  <c:v>42199</c:v>
                </c:pt>
                <c:pt idx="15184">
                  <c:v>41967</c:v>
                </c:pt>
                <c:pt idx="15185">
                  <c:v>41734</c:v>
                </c:pt>
                <c:pt idx="15186">
                  <c:v>40573</c:v>
                </c:pt>
                <c:pt idx="15187">
                  <c:v>40341</c:v>
                </c:pt>
                <c:pt idx="15188">
                  <c:v>40109</c:v>
                </c:pt>
                <c:pt idx="15189">
                  <c:v>41613</c:v>
                </c:pt>
                <c:pt idx="15190">
                  <c:v>41380</c:v>
                </c:pt>
                <c:pt idx="15191">
                  <c:v>48027</c:v>
                </c:pt>
                <c:pt idx="15192">
                  <c:v>47767</c:v>
                </c:pt>
                <c:pt idx="15193">
                  <c:v>47507</c:v>
                </c:pt>
                <c:pt idx="15194">
                  <c:v>47247</c:v>
                </c:pt>
                <c:pt idx="15195">
                  <c:v>46988</c:v>
                </c:pt>
                <c:pt idx="15196">
                  <c:v>46728</c:v>
                </c:pt>
                <c:pt idx="15197">
                  <c:v>46468</c:v>
                </c:pt>
                <c:pt idx="15198">
                  <c:v>46208</c:v>
                </c:pt>
                <c:pt idx="15199">
                  <c:v>45949</c:v>
                </c:pt>
                <c:pt idx="15200">
                  <c:v>46973</c:v>
                </c:pt>
                <c:pt idx="15201">
                  <c:v>46713</c:v>
                </c:pt>
                <c:pt idx="15202">
                  <c:v>46453</c:v>
                </c:pt>
                <c:pt idx="15203">
                  <c:v>46193</c:v>
                </c:pt>
                <c:pt idx="15204">
                  <c:v>45934</c:v>
                </c:pt>
                <c:pt idx="15205">
                  <c:v>45674</c:v>
                </c:pt>
                <c:pt idx="15206">
                  <c:v>45414</c:v>
                </c:pt>
                <c:pt idx="15207">
                  <c:v>45155</c:v>
                </c:pt>
                <c:pt idx="15208">
                  <c:v>44895</c:v>
                </c:pt>
                <c:pt idx="15209">
                  <c:v>44635</c:v>
                </c:pt>
                <c:pt idx="15210">
                  <c:v>44375</c:v>
                </c:pt>
                <c:pt idx="15211">
                  <c:v>44116</c:v>
                </c:pt>
                <c:pt idx="15212">
                  <c:v>45919</c:v>
                </c:pt>
                <c:pt idx="15213">
                  <c:v>45659</c:v>
                </c:pt>
                <c:pt idx="15214">
                  <c:v>45399</c:v>
                </c:pt>
                <c:pt idx="15215">
                  <c:v>45139</c:v>
                </c:pt>
                <c:pt idx="15216">
                  <c:v>44880</c:v>
                </c:pt>
                <c:pt idx="15217">
                  <c:v>44620</c:v>
                </c:pt>
                <c:pt idx="15218">
                  <c:v>44360</c:v>
                </c:pt>
                <c:pt idx="15219">
                  <c:v>44101</c:v>
                </c:pt>
                <c:pt idx="15220">
                  <c:v>43841</c:v>
                </c:pt>
                <c:pt idx="15221">
                  <c:v>43581</c:v>
                </c:pt>
                <c:pt idx="15222">
                  <c:v>43321</c:v>
                </c:pt>
                <c:pt idx="15223">
                  <c:v>42802</c:v>
                </c:pt>
                <c:pt idx="15224">
                  <c:v>42542</c:v>
                </c:pt>
                <c:pt idx="15225">
                  <c:v>44605</c:v>
                </c:pt>
                <c:pt idx="15226">
                  <c:v>44345</c:v>
                </c:pt>
                <c:pt idx="15227">
                  <c:v>44086</c:v>
                </c:pt>
                <c:pt idx="15228">
                  <c:v>43826</c:v>
                </c:pt>
                <c:pt idx="15229">
                  <c:v>43566</c:v>
                </c:pt>
                <c:pt idx="15230">
                  <c:v>43306</c:v>
                </c:pt>
                <c:pt idx="15231">
                  <c:v>43047</c:v>
                </c:pt>
                <c:pt idx="15232">
                  <c:v>41748</c:v>
                </c:pt>
                <c:pt idx="15233">
                  <c:v>41488</c:v>
                </c:pt>
                <c:pt idx="15234">
                  <c:v>41228</c:v>
                </c:pt>
                <c:pt idx="15235">
                  <c:v>43032</c:v>
                </c:pt>
                <c:pt idx="15236">
                  <c:v>42772</c:v>
                </c:pt>
                <c:pt idx="15237">
                  <c:v>47812</c:v>
                </c:pt>
                <c:pt idx="15238">
                  <c:v>47544</c:v>
                </c:pt>
                <c:pt idx="15239">
                  <c:v>47276</c:v>
                </c:pt>
                <c:pt idx="15240">
                  <c:v>47008</c:v>
                </c:pt>
                <c:pt idx="15241">
                  <c:v>46740</c:v>
                </c:pt>
                <c:pt idx="15242">
                  <c:v>46472</c:v>
                </c:pt>
                <c:pt idx="15243">
                  <c:v>46204</c:v>
                </c:pt>
                <c:pt idx="15244">
                  <c:v>45936</c:v>
                </c:pt>
                <c:pt idx="15245">
                  <c:v>45668</c:v>
                </c:pt>
                <c:pt idx="15246">
                  <c:v>46777</c:v>
                </c:pt>
                <c:pt idx="15247">
                  <c:v>46509</c:v>
                </c:pt>
                <c:pt idx="15248">
                  <c:v>46241</c:v>
                </c:pt>
                <c:pt idx="15249">
                  <c:v>45973</c:v>
                </c:pt>
                <c:pt idx="15250">
                  <c:v>45705</c:v>
                </c:pt>
                <c:pt idx="15251">
                  <c:v>45438</c:v>
                </c:pt>
                <c:pt idx="15252">
                  <c:v>45170</c:v>
                </c:pt>
                <c:pt idx="15253">
                  <c:v>44902</c:v>
                </c:pt>
                <c:pt idx="15254">
                  <c:v>44634</c:v>
                </c:pt>
                <c:pt idx="15255">
                  <c:v>44366</c:v>
                </c:pt>
                <c:pt idx="15256">
                  <c:v>44098</c:v>
                </c:pt>
                <c:pt idx="15257">
                  <c:v>43830</c:v>
                </c:pt>
                <c:pt idx="15258">
                  <c:v>45743</c:v>
                </c:pt>
                <c:pt idx="15259">
                  <c:v>45475</c:v>
                </c:pt>
                <c:pt idx="15260">
                  <c:v>45207</c:v>
                </c:pt>
                <c:pt idx="15261">
                  <c:v>44939</c:v>
                </c:pt>
                <c:pt idx="15262">
                  <c:v>44671</c:v>
                </c:pt>
                <c:pt idx="15263">
                  <c:v>44403</c:v>
                </c:pt>
                <c:pt idx="15264">
                  <c:v>44135</c:v>
                </c:pt>
                <c:pt idx="15265">
                  <c:v>43867</c:v>
                </c:pt>
                <c:pt idx="15266">
                  <c:v>43599</c:v>
                </c:pt>
                <c:pt idx="15267">
                  <c:v>43331</c:v>
                </c:pt>
                <c:pt idx="15268">
                  <c:v>43063</c:v>
                </c:pt>
                <c:pt idx="15269">
                  <c:v>42527</c:v>
                </c:pt>
                <c:pt idx="15270">
                  <c:v>42259</c:v>
                </c:pt>
                <c:pt idx="15271">
                  <c:v>44440</c:v>
                </c:pt>
                <c:pt idx="15272">
                  <c:v>44172</c:v>
                </c:pt>
                <c:pt idx="15273">
                  <c:v>43904</c:v>
                </c:pt>
                <c:pt idx="15274">
                  <c:v>43636</c:v>
                </c:pt>
                <c:pt idx="15275">
                  <c:v>43368</c:v>
                </c:pt>
                <c:pt idx="15276">
                  <c:v>43100</c:v>
                </c:pt>
                <c:pt idx="15277">
                  <c:v>42832</c:v>
                </c:pt>
                <c:pt idx="15278">
                  <c:v>41492</c:v>
                </c:pt>
                <c:pt idx="15279">
                  <c:v>41224</c:v>
                </c:pt>
                <c:pt idx="15280">
                  <c:v>40956</c:v>
                </c:pt>
                <c:pt idx="15281">
                  <c:v>42869</c:v>
                </c:pt>
                <c:pt idx="15282">
                  <c:v>42601</c:v>
                </c:pt>
                <c:pt idx="15283">
                  <c:v>47388</c:v>
                </c:pt>
                <c:pt idx="15284">
                  <c:v>47125</c:v>
                </c:pt>
                <c:pt idx="15285">
                  <c:v>46861</c:v>
                </c:pt>
                <c:pt idx="15286">
                  <c:v>46598</c:v>
                </c:pt>
                <c:pt idx="15287">
                  <c:v>46335</c:v>
                </c:pt>
                <c:pt idx="15288">
                  <c:v>46071</c:v>
                </c:pt>
                <c:pt idx="15289">
                  <c:v>45808</c:v>
                </c:pt>
                <c:pt idx="15290">
                  <c:v>45545</c:v>
                </c:pt>
                <c:pt idx="15291">
                  <c:v>45281</c:v>
                </c:pt>
                <c:pt idx="15292">
                  <c:v>46359</c:v>
                </c:pt>
                <c:pt idx="15293">
                  <c:v>46096</c:v>
                </c:pt>
                <c:pt idx="15294">
                  <c:v>45832</c:v>
                </c:pt>
                <c:pt idx="15295">
                  <c:v>45569</c:v>
                </c:pt>
                <c:pt idx="15296">
                  <c:v>45306</c:v>
                </c:pt>
                <c:pt idx="15297">
                  <c:v>45042</c:v>
                </c:pt>
                <c:pt idx="15298">
                  <c:v>44779</c:v>
                </c:pt>
                <c:pt idx="15299">
                  <c:v>44516</c:v>
                </c:pt>
                <c:pt idx="15300">
                  <c:v>44252</c:v>
                </c:pt>
                <c:pt idx="15301">
                  <c:v>43989</c:v>
                </c:pt>
                <c:pt idx="15302">
                  <c:v>43726</c:v>
                </c:pt>
                <c:pt idx="15303">
                  <c:v>43462</c:v>
                </c:pt>
                <c:pt idx="15304">
                  <c:v>45330</c:v>
                </c:pt>
                <c:pt idx="15305">
                  <c:v>45066</c:v>
                </c:pt>
                <c:pt idx="15306">
                  <c:v>44803</c:v>
                </c:pt>
                <c:pt idx="15307">
                  <c:v>44540</c:v>
                </c:pt>
                <c:pt idx="15308">
                  <c:v>44277</c:v>
                </c:pt>
                <c:pt idx="15309">
                  <c:v>44013</c:v>
                </c:pt>
                <c:pt idx="15310">
                  <c:v>43750</c:v>
                </c:pt>
                <c:pt idx="15311">
                  <c:v>43487</c:v>
                </c:pt>
                <c:pt idx="15312">
                  <c:v>43223</c:v>
                </c:pt>
                <c:pt idx="15313">
                  <c:v>42960</c:v>
                </c:pt>
                <c:pt idx="15314">
                  <c:v>42697</c:v>
                </c:pt>
                <c:pt idx="15315">
                  <c:v>42170</c:v>
                </c:pt>
                <c:pt idx="15316">
                  <c:v>41907</c:v>
                </c:pt>
                <c:pt idx="15317">
                  <c:v>44037</c:v>
                </c:pt>
                <c:pt idx="15318">
                  <c:v>43774</c:v>
                </c:pt>
                <c:pt idx="15319">
                  <c:v>43511</c:v>
                </c:pt>
                <c:pt idx="15320">
                  <c:v>43248</c:v>
                </c:pt>
                <c:pt idx="15321">
                  <c:v>42984</c:v>
                </c:pt>
                <c:pt idx="15322">
                  <c:v>42721</c:v>
                </c:pt>
                <c:pt idx="15323">
                  <c:v>42458</c:v>
                </c:pt>
                <c:pt idx="15324">
                  <c:v>41141</c:v>
                </c:pt>
                <c:pt idx="15325">
                  <c:v>40878</c:v>
                </c:pt>
                <c:pt idx="15326">
                  <c:v>40614</c:v>
                </c:pt>
                <c:pt idx="15327">
                  <c:v>42482</c:v>
                </c:pt>
                <c:pt idx="15328">
                  <c:v>42218</c:v>
                </c:pt>
                <c:pt idx="15329">
                  <c:v>45139</c:v>
                </c:pt>
                <c:pt idx="15330">
                  <c:v>44896</c:v>
                </c:pt>
                <c:pt idx="15331">
                  <c:v>44653</c:v>
                </c:pt>
                <c:pt idx="15332">
                  <c:v>44411</c:v>
                </c:pt>
                <c:pt idx="15333">
                  <c:v>44168</c:v>
                </c:pt>
                <c:pt idx="15334">
                  <c:v>43925</c:v>
                </c:pt>
                <c:pt idx="15335">
                  <c:v>43682</c:v>
                </c:pt>
                <c:pt idx="15336">
                  <c:v>43439</c:v>
                </c:pt>
                <c:pt idx="15337">
                  <c:v>43196</c:v>
                </c:pt>
                <c:pt idx="15338">
                  <c:v>44147</c:v>
                </c:pt>
                <c:pt idx="15339">
                  <c:v>43904</c:v>
                </c:pt>
                <c:pt idx="15340">
                  <c:v>43661</c:v>
                </c:pt>
                <c:pt idx="15341">
                  <c:v>43418</c:v>
                </c:pt>
                <c:pt idx="15342">
                  <c:v>43175</c:v>
                </c:pt>
                <c:pt idx="15343">
                  <c:v>42932</c:v>
                </c:pt>
                <c:pt idx="15344">
                  <c:v>42689</c:v>
                </c:pt>
                <c:pt idx="15345">
                  <c:v>42447</c:v>
                </c:pt>
                <c:pt idx="15346">
                  <c:v>42204</c:v>
                </c:pt>
                <c:pt idx="15347">
                  <c:v>41961</c:v>
                </c:pt>
                <c:pt idx="15348">
                  <c:v>41718</c:v>
                </c:pt>
                <c:pt idx="15349">
                  <c:v>41475</c:v>
                </c:pt>
                <c:pt idx="15350">
                  <c:v>43154</c:v>
                </c:pt>
                <c:pt idx="15351">
                  <c:v>42911</c:v>
                </c:pt>
                <c:pt idx="15352">
                  <c:v>42669</c:v>
                </c:pt>
                <c:pt idx="15353">
                  <c:v>42426</c:v>
                </c:pt>
                <c:pt idx="15354">
                  <c:v>42183</c:v>
                </c:pt>
                <c:pt idx="15355">
                  <c:v>41940</c:v>
                </c:pt>
                <c:pt idx="15356">
                  <c:v>41697</c:v>
                </c:pt>
                <c:pt idx="15357">
                  <c:v>41454</c:v>
                </c:pt>
                <c:pt idx="15358">
                  <c:v>41211</c:v>
                </c:pt>
                <c:pt idx="15359">
                  <c:v>40968</c:v>
                </c:pt>
                <c:pt idx="15360">
                  <c:v>40725</c:v>
                </c:pt>
                <c:pt idx="15361">
                  <c:v>40240</c:v>
                </c:pt>
                <c:pt idx="15362">
                  <c:v>39997</c:v>
                </c:pt>
                <c:pt idx="15363">
                  <c:v>41919</c:v>
                </c:pt>
                <c:pt idx="15364">
                  <c:v>41676</c:v>
                </c:pt>
                <c:pt idx="15365">
                  <c:v>41433</c:v>
                </c:pt>
                <c:pt idx="15366">
                  <c:v>41190</c:v>
                </c:pt>
                <c:pt idx="15367">
                  <c:v>40947</c:v>
                </c:pt>
                <c:pt idx="15368">
                  <c:v>40704</c:v>
                </c:pt>
                <c:pt idx="15369">
                  <c:v>40462</c:v>
                </c:pt>
                <c:pt idx="15370">
                  <c:v>39247</c:v>
                </c:pt>
                <c:pt idx="15371">
                  <c:v>39004</c:v>
                </c:pt>
                <c:pt idx="15372">
                  <c:v>38761</c:v>
                </c:pt>
                <c:pt idx="15373">
                  <c:v>40441</c:v>
                </c:pt>
                <c:pt idx="15374">
                  <c:v>40198</c:v>
                </c:pt>
                <c:pt idx="15375">
                  <c:v>47908</c:v>
                </c:pt>
                <c:pt idx="15376">
                  <c:v>47687</c:v>
                </c:pt>
                <c:pt idx="15377">
                  <c:v>46625</c:v>
                </c:pt>
                <c:pt idx="15378">
                  <c:v>46403</c:v>
                </c:pt>
                <c:pt idx="15379">
                  <c:v>45119</c:v>
                </c:pt>
                <c:pt idx="15380">
                  <c:v>49686</c:v>
                </c:pt>
                <c:pt idx="15381">
                  <c:v>49438</c:v>
                </c:pt>
                <c:pt idx="15382">
                  <c:v>48368</c:v>
                </c:pt>
                <c:pt idx="15383">
                  <c:v>48120</c:v>
                </c:pt>
                <c:pt idx="15384">
                  <c:v>46802</c:v>
                </c:pt>
                <c:pt idx="15385">
                  <c:v>49675</c:v>
                </c:pt>
                <c:pt idx="15386">
                  <c:v>49412</c:v>
                </c:pt>
                <c:pt idx="15387">
                  <c:v>48368</c:v>
                </c:pt>
                <c:pt idx="15388">
                  <c:v>48106</c:v>
                </c:pt>
                <c:pt idx="15389">
                  <c:v>46799</c:v>
                </c:pt>
                <c:pt idx="15390">
                  <c:v>49384</c:v>
                </c:pt>
                <c:pt idx="15391">
                  <c:v>49117</c:v>
                </c:pt>
                <c:pt idx="15392">
                  <c:v>48089</c:v>
                </c:pt>
                <c:pt idx="15393">
                  <c:v>47823</c:v>
                </c:pt>
                <c:pt idx="15394">
                  <c:v>46528</c:v>
                </c:pt>
                <c:pt idx="15395">
                  <c:v>47110</c:v>
                </c:pt>
                <c:pt idx="15396">
                  <c:v>46853</c:v>
                </c:pt>
                <c:pt idx="15397">
                  <c:v>45877</c:v>
                </c:pt>
                <c:pt idx="15398">
                  <c:v>45620</c:v>
                </c:pt>
                <c:pt idx="15399">
                  <c:v>44387</c:v>
                </c:pt>
                <c:pt idx="15400">
                  <c:v>48499</c:v>
                </c:pt>
                <c:pt idx="15401">
                  <c:v>48276</c:v>
                </c:pt>
                <c:pt idx="15402">
                  <c:v>47211</c:v>
                </c:pt>
                <c:pt idx="15403">
                  <c:v>46989</c:v>
                </c:pt>
                <c:pt idx="15404">
                  <c:v>45701</c:v>
                </c:pt>
                <c:pt idx="15405">
                  <c:v>44414</c:v>
                </c:pt>
                <c:pt idx="15406">
                  <c:v>50322</c:v>
                </c:pt>
                <c:pt idx="15407">
                  <c:v>50071</c:v>
                </c:pt>
                <c:pt idx="15408">
                  <c:v>49002</c:v>
                </c:pt>
                <c:pt idx="15409">
                  <c:v>48751</c:v>
                </c:pt>
                <c:pt idx="15410">
                  <c:v>47432</c:v>
                </c:pt>
                <c:pt idx="15411">
                  <c:v>46112</c:v>
                </c:pt>
                <c:pt idx="15412">
                  <c:v>50168</c:v>
                </c:pt>
                <c:pt idx="15413">
                  <c:v>49905</c:v>
                </c:pt>
                <c:pt idx="15414">
                  <c:v>48863</c:v>
                </c:pt>
                <c:pt idx="15415">
                  <c:v>48600</c:v>
                </c:pt>
                <c:pt idx="15416">
                  <c:v>47295</c:v>
                </c:pt>
                <c:pt idx="15417">
                  <c:v>45991</c:v>
                </c:pt>
                <c:pt idx="15418">
                  <c:v>49649</c:v>
                </c:pt>
                <c:pt idx="15419">
                  <c:v>49385</c:v>
                </c:pt>
                <c:pt idx="15420">
                  <c:v>48361</c:v>
                </c:pt>
                <c:pt idx="15421">
                  <c:v>48097</c:v>
                </c:pt>
                <c:pt idx="15422">
                  <c:v>46808</c:v>
                </c:pt>
                <c:pt idx="15423">
                  <c:v>45520</c:v>
                </c:pt>
                <c:pt idx="15424">
                  <c:v>47066</c:v>
                </c:pt>
                <c:pt idx="15425">
                  <c:v>46816</c:v>
                </c:pt>
                <c:pt idx="15426">
                  <c:v>45844</c:v>
                </c:pt>
                <c:pt idx="15427">
                  <c:v>45594</c:v>
                </c:pt>
                <c:pt idx="15428">
                  <c:v>44372</c:v>
                </c:pt>
                <c:pt idx="15429">
                  <c:v>43150</c:v>
                </c:pt>
                <c:pt idx="15430">
                  <c:v>48741</c:v>
                </c:pt>
                <c:pt idx="15431">
                  <c:v>48514</c:v>
                </c:pt>
                <c:pt idx="15432">
                  <c:v>47450</c:v>
                </c:pt>
                <c:pt idx="15433">
                  <c:v>47223</c:v>
                </c:pt>
                <c:pt idx="15434">
                  <c:v>45932</c:v>
                </c:pt>
                <c:pt idx="15435">
                  <c:v>44640</c:v>
                </c:pt>
                <c:pt idx="15436">
                  <c:v>50511</c:v>
                </c:pt>
                <c:pt idx="15437">
                  <c:v>50256</c:v>
                </c:pt>
                <c:pt idx="15438">
                  <c:v>49188</c:v>
                </c:pt>
                <c:pt idx="15439">
                  <c:v>48934</c:v>
                </c:pt>
                <c:pt idx="15440">
                  <c:v>47611</c:v>
                </c:pt>
                <c:pt idx="15441">
                  <c:v>46289</c:v>
                </c:pt>
                <c:pt idx="15442">
                  <c:v>50267</c:v>
                </c:pt>
                <c:pt idx="15443">
                  <c:v>50002</c:v>
                </c:pt>
                <c:pt idx="15444">
                  <c:v>48960</c:v>
                </c:pt>
                <c:pt idx="15445">
                  <c:v>48695</c:v>
                </c:pt>
                <c:pt idx="15446">
                  <c:v>47389</c:v>
                </c:pt>
                <c:pt idx="15447">
                  <c:v>46082</c:v>
                </c:pt>
                <c:pt idx="15448">
                  <c:v>49638</c:v>
                </c:pt>
                <c:pt idx="15449">
                  <c:v>49376</c:v>
                </c:pt>
                <c:pt idx="15450">
                  <c:v>48348</c:v>
                </c:pt>
                <c:pt idx="15451">
                  <c:v>48086</c:v>
                </c:pt>
                <c:pt idx="15452">
                  <c:v>46796</c:v>
                </c:pt>
                <c:pt idx="15453">
                  <c:v>45507</c:v>
                </c:pt>
                <c:pt idx="15454">
                  <c:v>46930</c:v>
                </c:pt>
                <c:pt idx="15455">
                  <c:v>46685</c:v>
                </c:pt>
                <c:pt idx="15456">
                  <c:v>45708</c:v>
                </c:pt>
                <c:pt idx="15457">
                  <c:v>45463</c:v>
                </c:pt>
                <c:pt idx="15458">
                  <c:v>44241</c:v>
                </c:pt>
                <c:pt idx="15459">
                  <c:v>43019</c:v>
                </c:pt>
                <c:pt idx="15460">
                  <c:v>48825</c:v>
                </c:pt>
                <c:pt idx="15461">
                  <c:v>48591</c:v>
                </c:pt>
                <c:pt idx="15462">
                  <c:v>47536</c:v>
                </c:pt>
                <c:pt idx="15463">
                  <c:v>47303</c:v>
                </c:pt>
                <c:pt idx="15464">
                  <c:v>46248</c:v>
                </c:pt>
                <c:pt idx="15465">
                  <c:v>46014</c:v>
                </c:pt>
                <c:pt idx="15466">
                  <c:v>50655</c:v>
                </c:pt>
                <c:pt idx="15467">
                  <c:v>50395</c:v>
                </c:pt>
                <c:pt idx="15468">
                  <c:v>49333</c:v>
                </c:pt>
                <c:pt idx="15469">
                  <c:v>49073</c:v>
                </c:pt>
                <c:pt idx="15470">
                  <c:v>48011</c:v>
                </c:pt>
                <c:pt idx="15471">
                  <c:v>47751</c:v>
                </c:pt>
                <c:pt idx="15472">
                  <c:v>50336</c:v>
                </c:pt>
                <c:pt idx="15473">
                  <c:v>50069</c:v>
                </c:pt>
                <c:pt idx="15474">
                  <c:v>49029</c:v>
                </c:pt>
                <c:pt idx="15475">
                  <c:v>48762</c:v>
                </c:pt>
                <c:pt idx="15476">
                  <c:v>47722</c:v>
                </c:pt>
                <c:pt idx="15477">
                  <c:v>47455</c:v>
                </c:pt>
                <c:pt idx="15478">
                  <c:v>49605</c:v>
                </c:pt>
                <c:pt idx="15479">
                  <c:v>49345</c:v>
                </c:pt>
                <c:pt idx="15480">
                  <c:v>48316</c:v>
                </c:pt>
                <c:pt idx="15481">
                  <c:v>48055</c:v>
                </c:pt>
                <c:pt idx="15482">
                  <c:v>47026</c:v>
                </c:pt>
                <c:pt idx="15483">
                  <c:v>46765</c:v>
                </c:pt>
                <c:pt idx="15484">
                  <c:v>46761</c:v>
                </c:pt>
                <c:pt idx="15485">
                  <c:v>46522</c:v>
                </c:pt>
                <c:pt idx="15486">
                  <c:v>45539</c:v>
                </c:pt>
                <c:pt idx="15487">
                  <c:v>45300</c:v>
                </c:pt>
                <c:pt idx="15488">
                  <c:v>44317</c:v>
                </c:pt>
                <c:pt idx="15489">
                  <c:v>44079</c:v>
                </c:pt>
                <c:pt idx="15490">
                  <c:v>48184</c:v>
                </c:pt>
                <c:pt idx="15491">
                  <c:v>47951</c:v>
                </c:pt>
                <c:pt idx="15492">
                  <c:v>47718</c:v>
                </c:pt>
                <c:pt idx="15493">
                  <c:v>46553</c:v>
                </c:pt>
                <c:pt idx="15494">
                  <c:v>46320</c:v>
                </c:pt>
                <c:pt idx="15495">
                  <c:v>46088</c:v>
                </c:pt>
                <c:pt idx="15496">
                  <c:v>47130</c:v>
                </c:pt>
                <c:pt idx="15497">
                  <c:v>46897</c:v>
                </c:pt>
                <c:pt idx="15498">
                  <c:v>46664</c:v>
                </c:pt>
                <c:pt idx="15499">
                  <c:v>46431</c:v>
                </c:pt>
                <c:pt idx="15500">
                  <c:v>46198</c:v>
                </c:pt>
                <c:pt idx="15501">
                  <c:v>45965</c:v>
                </c:pt>
                <c:pt idx="15502">
                  <c:v>45732</c:v>
                </c:pt>
                <c:pt idx="15503">
                  <c:v>45499</c:v>
                </c:pt>
                <c:pt idx="15504">
                  <c:v>45266</c:v>
                </c:pt>
                <c:pt idx="15505">
                  <c:v>45033</c:v>
                </c:pt>
                <c:pt idx="15506">
                  <c:v>44801</c:v>
                </c:pt>
                <c:pt idx="15507">
                  <c:v>44568</c:v>
                </c:pt>
                <c:pt idx="15508">
                  <c:v>45843</c:v>
                </c:pt>
                <c:pt idx="15509">
                  <c:v>45610</c:v>
                </c:pt>
                <c:pt idx="15510">
                  <c:v>45377</c:v>
                </c:pt>
                <c:pt idx="15511">
                  <c:v>45144</c:v>
                </c:pt>
                <c:pt idx="15512">
                  <c:v>44911</c:v>
                </c:pt>
                <c:pt idx="15513">
                  <c:v>44678</c:v>
                </c:pt>
                <c:pt idx="15514">
                  <c:v>44445</c:v>
                </c:pt>
                <c:pt idx="15515">
                  <c:v>44212</c:v>
                </c:pt>
                <c:pt idx="15516">
                  <c:v>43979</c:v>
                </c:pt>
                <c:pt idx="15517">
                  <c:v>43746</c:v>
                </c:pt>
                <c:pt idx="15518">
                  <c:v>43514</c:v>
                </c:pt>
                <c:pt idx="15519">
                  <c:v>43281</c:v>
                </c:pt>
                <c:pt idx="15520">
                  <c:v>43048</c:v>
                </c:pt>
                <c:pt idx="15521">
                  <c:v>44556</c:v>
                </c:pt>
                <c:pt idx="15522">
                  <c:v>44323</c:v>
                </c:pt>
                <c:pt idx="15523">
                  <c:v>44090</c:v>
                </c:pt>
                <c:pt idx="15524">
                  <c:v>43857</c:v>
                </c:pt>
                <c:pt idx="15525">
                  <c:v>43391</c:v>
                </c:pt>
                <c:pt idx="15526">
                  <c:v>42925</c:v>
                </c:pt>
                <c:pt idx="15527">
                  <c:v>42459</c:v>
                </c:pt>
                <c:pt idx="15528">
                  <c:v>42227</c:v>
                </c:pt>
                <c:pt idx="15529">
                  <c:v>41994</c:v>
                </c:pt>
                <c:pt idx="15530">
                  <c:v>41761</c:v>
                </c:pt>
                <c:pt idx="15531">
                  <c:v>49798</c:v>
                </c:pt>
                <c:pt idx="15532">
                  <c:v>49539</c:v>
                </c:pt>
                <c:pt idx="15533">
                  <c:v>49279</c:v>
                </c:pt>
                <c:pt idx="15534">
                  <c:v>47980</c:v>
                </c:pt>
                <c:pt idx="15535">
                  <c:v>47721</c:v>
                </c:pt>
                <c:pt idx="15536">
                  <c:v>47461</c:v>
                </c:pt>
                <c:pt idx="15537">
                  <c:v>48739</c:v>
                </c:pt>
                <c:pt idx="15538">
                  <c:v>48479</c:v>
                </c:pt>
                <c:pt idx="15539">
                  <c:v>48219</c:v>
                </c:pt>
                <c:pt idx="15540">
                  <c:v>47959</c:v>
                </c:pt>
                <c:pt idx="15541">
                  <c:v>47700</c:v>
                </c:pt>
                <c:pt idx="15542">
                  <c:v>47440</c:v>
                </c:pt>
                <c:pt idx="15543">
                  <c:v>47180</c:v>
                </c:pt>
                <c:pt idx="15544">
                  <c:v>46921</c:v>
                </c:pt>
                <c:pt idx="15545">
                  <c:v>46661</c:v>
                </c:pt>
                <c:pt idx="15546">
                  <c:v>46401</c:v>
                </c:pt>
                <c:pt idx="15547">
                  <c:v>46141</c:v>
                </c:pt>
                <c:pt idx="15548">
                  <c:v>45882</c:v>
                </c:pt>
                <c:pt idx="15549">
                  <c:v>47419</c:v>
                </c:pt>
                <c:pt idx="15550">
                  <c:v>47159</c:v>
                </c:pt>
                <c:pt idx="15551">
                  <c:v>46900</c:v>
                </c:pt>
                <c:pt idx="15552">
                  <c:v>46640</c:v>
                </c:pt>
                <c:pt idx="15553">
                  <c:v>46380</c:v>
                </c:pt>
                <c:pt idx="15554">
                  <c:v>46120</c:v>
                </c:pt>
                <c:pt idx="15555">
                  <c:v>45861</c:v>
                </c:pt>
                <c:pt idx="15556">
                  <c:v>45601</c:v>
                </c:pt>
                <c:pt idx="15557">
                  <c:v>45341</c:v>
                </c:pt>
                <c:pt idx="15558">
                  <c:v>45082</c:v>
                </c:pt>
                <c:pt idx="15559">
                  <c:v>44822</c:v>
                </c:pt>
                <c:pt idx="15560">
                  <c:v>44562</c:v>
                </c:pt>
                <c:pt idx="15561">
                  <c:v>44302</c:v>
                </c:pt>
                <c:pt idx="15562">
                  <c:v>46099</c:v>
                </c:pt>
                <c:pt idx="15563">
                  <c:v>45840</c:v>
                </c:pt>
                <c:pt idx="15564">
                  <c:v>45580</c:v>
                </c:pt>
                <c:pt idx="15565">
                  <c:v>45320</c:v>
                </c:pt>
                <c:pt idx="15566">
                  <c:v>44801</c:v>
                </c:pt>
                <c:pt idx="15567">
                  <c:v>44281</c:v>
                </c:pt>
                <c:pt idx="15568">
                  <c:v>43762</c:v>
                </c:pt>
                <c:pt idx="15569">
                  <c:v>43502</c:v>
                </c:pt>
                <c:pt idx="15570">
                  <c:v>43243</c:v>
                </c:pt>
                <c:pt idx="15571">
                  <c:v>42983</c:v>
                </c:pt>
                <c:pt idx="15572">
                  <c:v>49445</c:v>
                </c:pt>
                <c:pt idx="15573">
                  <c:v>49177</c:v>
                </c:pt>
                <c:pt idx="15574">
                  <c:v>48909</c:v>
                </c:pt>
                <c:pt idx="15575">
                  <c:v>47571</c:v>
                </c:pt>
                <c:pt idx="15576">
                  <c:v>47303</c:v>
                </c:pt>
                <c:pt idx="15577">
                  <c:v>47036</c:v>
                </c:pt>
                <c:pt idx="15578">
                  <c:v>48408</c:v>
                </c:pt>
                <c:pt idx="15579">
                  <c:v>48140</c:v>
                </c:pt>
                <c:pt idx="15580">
                  <c:v>47872</c:v>
                </c:pt>
                <c:pt idx="15581">
                  <c:v>47605</c:v>
                </c:pt>
                <c:pt idx="15582">
                  <c:v>47337</c:v>
                </c:pt>
                <c:pt idx="15583">
                  <c:v>47069</c:v>
                </c:pt>
                <c:pt idx="15584">
                  <c:v>46802</c:v>
                </c:pt>
                <c:pt idx="15585">
                  <c:v>46534</c:v>
                </c:pt>
                <c:pt idx="15586">
                  <c:v>46266</c:v>
                </c:pt>
                <c:pt idx="15587">
                  <c:v>45999</c:v>
                </c:pt>
                <c:pt idx="15588">
                  <c:v>45731</c:v>
                </c:pt>
                <c:pt idx="15589">
                  <c:v>45463</c:v>
                </c:pt>
                <c:pt idx="15590">
                  <c:v>47103</c:v>
                </c:pt>
                <c:pt idx="15591">
                  <c:v>46835</c:v>
                </c:pt>
                <c:pt idx="15592">
                  <c:v>46568</c:v>
                </c:pt>
                <c:pt idx="15593">
                  <c:v>46300</c:v>
                </c:pt>
                <c:pt idx="15594">
                  <c:v>46032</c:v>
                </c:pt>
                <c:pt idx="15595">
                  <c:v>45765</c:v>
                </c:pt>
                <c:pt idx="15596">
                  <c:v>45497</c:v>
                </c:pt>
                <c:pt idx="15597">
                  <c:v>45229</c:v>
                </c:pt>
                <c:pt idx="15598">
                  <c:v>44962</c:v>
                </c:pt>
                <c:pt idx="15599">
                  <c:v>44694</c:v>
                </c:pt>
                <c:pt idx="15600">
                  <c:v>44426</c:v>
                </c:pt>
                <c:pt idx="15601">
                  <c:v>44159</c:v>
                </c:pt>
                <c:pt idx="15602">
                  <c:v>43891</c:v>
                </c:pt>
                <c:pt idx="15603">
                  <c:v>45798</c:v>
                </c:pt>
                <c:pt idx="15604">
                  <c:v>45531</c:v>
                </c:pt>
                <c:pt idx="15605">
                  <c:v>45263</c:v>
                </c:pt>
                <c:pt idx="15606">
                  <c:v>44995</c:v>
                </c:pt>
                <c:pt idx="15607">
                  <c:v>44460</c:v>
                </c:pt>
                <c:pt idx="15608">
                  <c:v>43925</c:v>
                </c:pt>
                <c:pt idx="15609">
                  <c:v>43389</c:v>
                </c:pt>
                <c:pt idx="15610">
                  <c:v>43122</c:v>
                </c:pt>
                <c:pt idx="15611">
                  <c:v>42854</c:v>
                </c:pt>
                <c:pt idx="15612">
                  <c:v>42586</c:v>
                </c:pt>
                <c:pt idx="15613">
                  <c:v>48794</c:v>
                </c:pt>
                <c:pt idx="15614">
                  <c:v>48531</c:v>
                </c:pt>
                <c:pt idx="15615">
                  <c:v>48268</c:v>
                </c:pt>
                <c:pt idx="15616">
                  <c:v>46954</c:v>
                </c:pt>
                <c:pt idx="15617">
                  <c:v>46691</c:v>
                </c:pt>
                <c:pt idx="15618">
                  <c:v>46429</c:v>
                </c:pt>
                <c:pt idx="15619">
                  <c:v>47769</c:v>
                </c:pt>
                <c:pt idx="15620">
                  <c:v>47506</c:v>
                </c:pt>
                <c:pt idx="15621">
                  <c:v>47243</c:v>
                </c:pt>
                <c:pt idx="15622">
                  <c:v>46980</c:v>
                </c:pt>
                <c:pt idx="15623">
                  <c:v>46717</c:v>
                </c:pt>
                <c:pt idx="15624">
                  <c:v>46454</c:v>
                </c:pt>
                <c:pt idx="15625">
                  <c:v>46192</c:v>
                </c:pt>
                <c:pt idx="15626">
                  <c:v>45929</c:v>
                </c:pt>
                <c:pt idx="15627">
                  <c:v>45666</c:v>
                </c:pt>
                <c:pt idx="15628">
                  <c:v>45403</c:v>
                </c:pt>
                <c:pt idx="15629">
                  <c:v>45140</c:v>
                </c:pt>
                <c:pt idx="15630">
                  <c:v>44878</c:v>
                </c:pt>
                <c:pt idx="15631">
                  <c:v>46480</c:v>
                </c:pt>
                <c:pt idx="15632">
                  <c:v>46217</c:v>
                </c:pt>
                <c:pt idx="15633">
                  <c:v>45955</c:v>
                </c:pt>
                <c:pt idx="15634">
                  <c:v>45692</c:v>
                </c:pt>
                <c:pt idx="15635">
                  <c:v>45429</c:v>
                </c:pt>
                <c:pt idx="15636">
                  <c:v>45166</c:v>
                </c:pt>
                <c:pt idx="15637">
                  <c:v>44903</c:v>
                </c:pt>
                <c:pt idx="15638">
                  <c:v>44641</c:v>
                </c:pt>
                <c:pt idx="15639">
                  <c:v>44378</c:v>
                </c:pt>
                <c:pt idx="15640">
                  <c:v>44115</c:v>
                </c:pt>
                <c:pt idx="15641">
                  <c:v>43852</c:v>
                </c:pt>
                <c:pt idx="15642">
                  <c:v>43589</c:v>
                </c:pt>
                <c:pt idx="15643">
                  <c:v>43327</c:v>
                </c:pt>
                <c:pt idx="15644">
                  <c:v>45192</c:v>
                </c:pt>
                <c:pt idx="15645">
                  <c:v>44929</c:v>
                </c:pt>
                <c:pt idx="15646">
                  <c:v>44666</c:v>
                </c:pt>
                <c:pt idx="15647">
                  <c:v>44404</c:v>
                </c:pt>
                <c:pt idx="15648">
                  <c:v>43878</c:v>
                </c:pt>
                <c:pt idx="15649">
                  <c:v>43352</c:v>
                </c:pt>
                <c:pt idx="15650">
                  <c:v>42827</c:v>
                </c:pt>
                <c:pt idx="15651">
                  <c:v>42564</c:v>
                </c:pt>
                <c:pt idx="15652">
                  <c:v>42301</c:v>
                </c:pt>
                <c:pt idx="15653">
                  <c:v>42038</c:v>
                </c:pt>
                <c:pt idx="15654">
                  <c:v>46155</c:v>
                </c:pt>
                <c:pt idx="15655">
                  <c:v>45913</c:v>
                </c:pt>
                <c:pt idx="15656">
                  <c:v>45670</c:v>
                </c:pt>
                <c:pt idx="15657">
                  <c:v>44456</c:v>
                </c:pt>
                <c:pt idx="15658">
                  <c:v>44214</c:v>
                </c:pt>
                <c:pt idx="15659">
                  <c:v>43971</c:v>
                </c:pt>
                <c:pt idx="15660">
                  <c:v>45176</c:v>
                </c:pt>
                <c:pt idx="15661">
                  <c:v>44934</c:v>
                </c:pt>
                <c:pt idx="15662">
                  <c:v>44691</c:v>
                </c:pt>
                <c:pt idx="15663">
                  <c:v>44448</c:v>
                </c:pt>
                <c:pt idx="15664">
                  <c:v>44205</c:v>
                </c:pt>
                <c:pt idx="15665">
                  <c:v>43963</c:v>
                </c:pt>
                <c:pt idx="15666">
                  <c:v>43720</c:v>
                </c:pt>
                <c:pt idx="15667">
                  <c:v>43477</c:v>
                </c:pt>
                <c:pt idx="15668">
                  <c:v>43235</c:v>
                </c:pt>
                <c:pt idx="15669">
                  <c:v>42992</c:v>
                </c:pt>
                <c:pt idx="15670">
                  <c:v>42749</c:v>
                </c:pt>
                <c:pt idx="15671">
                  <c:v>42506</c:v>
                </c:pt>
                <c:pt idx="15672">
                  <c:v>43954</c:v>
                </c:pt>
                <c:pt idx="15673">
                  <c:v>43712</c:v>
                </c:pt>
                <c:pt idx="15674">
                  <c:v>43469</c:v>
                </c:pt>
                <c:pt idx="15675">
                  <c:v>43226</c:v>
                </c:pt>
                <c:pt idx="15676">
                  <c:v>42984</c:v>
                </c:pt>
                <c:pt idx="15677">
                  <c:v>42741</c:v>
                </c:pt>
                <c:pt idx="15678">
                  <c:v>42498</c:v>
                </c:pt>
                <c:pt idx="15679">
                  <c:v>42255</c:v>
                </c:pt>
                <c:pt idx="15680">
                  <c:v>42013</c:v>
                </c:pt>
                <c:pt idx="15681">
                  <c:v>41770</c:v>
                </c:pt>
                <c:pt idx="15682">
                  <c:v>41527</c:v>
                </c:pt>
                <c:pt idx="15683">
                  <c:v>41285</c:v>
                </c:pt>
                <c:pt idx="15684">
                  <c:v>41042</c:v>
                </c:pt>
                <c:pt idx="15685">
                  <c:v>42733</c:v>
                </c:pt>
                <c:pt idx="15686">
                  <c:v>42490</c:v>
                </c:pt>
                <c:pt idx="15687">
                  <c:v>42247</c:v>
                </c:pt>
                <c:pt idx="15688">
                  <c:v>42004</c:v>
                </c:pt>
                <c:pt idx="15689">
                  <c:v>41519</c:v>
                </c:pt>
                <c:pt idx="15690">
                  <c:v>41034</c:v>
                </c:pt>
                <c:pt idx="15691">
                  <c:v>40548</c:v>
                </c:pt>
                <c:pt idx="15692">
                  <c:v>40305</c:v>
                </c:pt>
                <c:pt idx="15693">
                  <c:v>40063</c:v>
                </c:pt>
                <c:pt idx="15694">
                  <c:v>39820</c:v>
                </c:pt>
                <c:pt idx="15695">
                  <c:v>48163</c:v>
                </c:pt>
                <c:pt idx="15696">
                  <c:v>47930</c:v>
                </c:pt>
                <c:pt idx="15697">
                  <c:v>47698</c:v>
                </c:pt>
                <c:pt idx="15698">
                  <c:v>47108</c:v>
                </c:pt>
                <c:pt idx="15699">
                  <c:v>46876</c:v>
                </c:pt>
                <c:pt idx="15700">
                  <c:v>46644</c:v>
                </c:pt>
                <c:pt idx="15701">
                  <c:v>46411</c:v>
                </c:pt>
                <c:pt idx="15702">
                  <c:v>46179</c:v>
                </c:pt>
                <c:pt idx="15703">
                  <c:v>45946</c:v>
                </c:pt>
                <c:pt idx="15704">
                  <c:v>45714</c:v>
                </c:pt>
                <c:pt idx="15705">
                  <c:v>45481</c:v>
                </c:pt>
                <c:pt idx="15706">
                  <c:v>45249</c:v>
                </c:pt>
                <c:pt idx="15707">
                  <c:v>45016</c:v>
                </c:pt>
                <c:pt idx="15708">
                  <c:v>44784</c:v>
                </c:pt>
                <c:pt idx="15709">
                  <c:v>44551</c:v>
                </c:pt>
                <c:pt idx="15710">
                  <c:v>45822</c:v>
                </c:pt>
                <c:pt idx="15711">
                  <c:v>45589</c:v>
                </c:pt>
                <c:pt idx="15712">
                  <c:v>45357</c:v>
                </c:pt>
                <c:pt idx="15713">
                  <c:v>45124</c:v>
                </c:pt>
                <c:pt idx="15714">
                  <c:v>44892</c:v>
                </c:pt>
                <c:pt idx="15715">
                  <c:v>44660</c:v>
                </c:pt>
                <c:pt idx="15716">
                  <c:v>44427</c:v>
                </c:pt>
                <c:pt idx="15717">
                  <c:v>44195</c:v>
                </c:pt>
                <c:pt idx="15718">
                  <c:v>43962</c:v>
                </c:pt>
                <c:pt idx="15719">
                  <c:v>43730</c:v>
                </c:pt>
                <c:pt idx="15720">
                  <c:v>43497</c:v>
                </c:pt>
                <c:pt idx="15721">
                  <c:v>43265</c:v>
                </c:pt>
                <c:pt idx="15722">
                  <c:v>43032</c:v>
                </c:pt>
                <c:pt idx="15723">
                  <c:v>44535</c:v>
                </c:pt>
                <c:pt idx="15724">
                  <c:v>44303</c:v>
                </c:pt>
                <c:pt idx="15725">
                  <c:v>44070</c:v>
                </c:pt>
                <c:pt idx="15726">
                  <c:v>43838</c:v>
                </c:pt>
                <c:pt idx="15727">
                  <c:v>42908</c:v>
                </c:pt>
                <c:pt idx="15728">
                  <c:v>42443</c:v>
                </c:pt>
                <c:pt idx="15729">
                  <c:v>42211</c:v>
                </c:pt>
                <c:pt idx="15730">
                  <c:v>41978</c:v>
                </c:pt>
                <c:pt idx="15731">
                  <c:v>41746</c:v>
                </c:pt>
                <c:pt idx="15732">
                  <c:v>49795</c:v>
                </c:pt>
                <c:pt idx="15733">
                  <c:v>49535</c:v>
                </c:pt>
                <c:pt idx="15734">
                  <c:v>49275</c:v>
                </c:pt>
                <c:pt idx="15735">
                  <c:v>48735</c:v>
                </c:pt>
                <c:pt idx="15736">
                  <c:v>48475</c:v>
                </c:pt>
                <c:pt idx="15737">
                  <c:v>48215</c:v>
                </c:pt>
                <c:pt idx="15738">
                  <c:v>47956</c:v>
                </c:pt>
                <c:pt idx="15739">
                  <c:v>47696</c:v>
                </c:pt>
                <c:pt idx="15740">
                  <c:v>47436</c:v>
                </c:pt>
                <c:pt idx="15741">
                  <c:v>47176</c:v>
                </c:pt>
                <c:pt idx="15742">
                  <c:v>46916</c:v>
                </c:pt>
                <c:pt idx="15743">
                  <c:v>46656</c:v>
                </c:pt>
                <c:pt idx="15744">
                  <c:v>46396</c:v>
                </c:pt>
                <c:pt idx="15745">
                  <c:v>46136</c:v>
                </c:pt>
                <c:pt idx="15746">
                  <c:v>45876</c:v>
                </c:pt>
                <c:pt idx="15747">
                  <c:v>47416</c:v>
                </c:pt>
                <c:pt idx="15748">
                  <c:v>47156</c:v>
                </c:pt>
                <c:pt idx="15749">
                  <c:v>46896</c:v>
                </c:pt>
                <c:pt idx="15750">
                  <c:v>46636</c:v>
                </c:pt>
                <c:pt idx="15751">
                  <c:v>46376</c:v>
                </c:pt>
                <c:pt idx="15752">
                  <c:v>46116</c:v>
                </c:pt>
                <c:pt idx="15753">
                  <c:v>45857</c:v>
                </c:pt>
                <c:pt idx="15754">
                  <c:v>45597</c:v>
                </c:pt>
                <c:pt idx="15755">
                  <c:v>45337</c:v>
                </c:pt>
                <c:pt idx="15756">
                  <c:v>45077</c:v>
                </c:pt>
                <c:pt idx="15757">
                  <c:v>44817</c:v>
                </c:pt>
                <c:pt idx="15758">
                  <c:v>44557</c:v>
                </c:pt>
                <c:pt idx="15759">
                  <c:v>44297</c:v>
                </c:pt>
                <c:pt idx="15760">
                  <c:v>46097</c:v>
                </c:pt>
                <c:pt idx="15761">
                  <c:v>45837</c:v>
                </c:pt>
                <c:pt idx="15762">
                  <c:v>45577</c:v>
                </c:pt>
                <c:pt idx="15763">
                  <c:v>45317</c:v>
                </c:pt>
                <c:pt idx="15764">
                  <c:v>44277</c:v>
                </c:pt>
                <c:pt idx="15765">
                  <c:v>43757</c:v>
                </c:pt>
                <c:pt idx="15766">
                  <c:v>43498</c:v>
                </c:pt>
                <c:pt idx="15767">
                  <c:v>43238</c:v>
                </c:pt>
                <c:pt idx="15768">
                  <c:v>42978</c:v>
                </c:pt>
                <c:pt idx="15769">
                  <c:v>49454</c:v>
                </c:pt>
                <c:pt idx="15770">
                  <c:v>49186</c:v>
                </c:pt>
                <c:pt idx="15771">
                  <c:v>48918</c:v>
                </c:pt>
                <c:pt idx="15772">
                  <c:v>48417</c:v>
                </c:pt>
                <c:pt idx="15773">
                  <c:v>48149</c:v>
                </c:pt>
                <c:pt idx="15774">
                  <c:v>47881</c:v>
                </c:pt>
                <c:pt idx="15775">
                  <c:v>47613</c:v>
                </c:pt>
                <c:pt idx="15776">
                  <c:v>47345</c:v>
                </c:pt>
                <c:pt idx="15777">
                  <c:v>47077</c:v>
                </c:pt>
                <c:pt idx="15778">
                  <c:v>46808</c:v>
                </c:pt>
                <c:pt idx="15779">
                  <c:v>46540</c:v>
                </c:pt>
                <c:pt idx="15780">
                  <c:v>46272</c:v>
                </c:pt>
                <c:pt idx="15781">
                  <c:v>46004</c:v>
                </c:pt>
                <c:pt idx="15782">
                  <c:v>45736</c:v>
                </c:pt>
                <c:pt idx="15783">
                  <c:v>45467</c:v>
                </c:pt>
                <c:pt idx="15784">
                  <c:v>47113</c:v>
                </c:pt>
                <c:pt idx="15785">
                  <c:v>46845</c:v>
                </c:pt>
                <c:pt idx="15786">
                  <c:v>46576</c:v>
                </c:pt>
                <c:pt idx="15787">
                  <c:v>46308</c:v>
                </c:pt>
                <c:pt idx="15788">
                  <c:v>46040</c:v>
                </c:pt>
                <c:pt idx="15789">
                  <c:v>45772</c:v>
                </c:pt>
                <c:pt idx="15790">
                  <c:v>45504</c:v>
                </c:pt>
                <c:pt idx="15791">
                  <c:v>45236</c:v>
                </c:pt>
                <c:pt idx="15792">
                  <c:v>44967</c:v>
                </c:pt>
                <c:pt idx="15793">
                  <c:v>44699</c:v>
                </c:pt>
                <c:pt idx="15794">
                  <c:v>44431</c:v>
                </c:pt>
                <c:pt idx="15795">
                  <c:v>44163</c:v>
                </c:pt>
                <c:pt idx="15796">
                  <c:v>43895</c:v>
                </c:pt>
                <c:pt idx="15797">
                  <c:v>45808</c:v>
                </c:pt>
                <c:pt idx="15798">
                  <c:v>45540</c:v>
                </c:pt>
                <c:pt idx="15799">
                  <c:v>45272</c:v>
                </c:pt>
                <c:pt idx="15800">
                  <c:v>45004</c:v>
                </c:pt>
                <c:pt idx="15801">
                  <c:v>43931</c:v>
                </c:pt>
                <c:pt idx="15802">
                  <c:v>43395</c:v>
                </c:pt>
                <c:pt idx="15803">
                  <c:v>43126</c:v>
                </c:pt>
                <c:pt idx="15804">
                  <c:v>42858</c:v>
                </c:pt>
                <c:pt idx="15805">
                  <c:v>42590</c:v>
                </c:pt>
                <c:pt idx="15806">
                  <c:v>48815</c:v>
                </c:pt>
                <c:pt idx="15807">
                  <c:v>48551</c:v>
                </c:pt>
                <c:pt idx="15808">
                  <c:v>48288</c:v>
                </c:pt>
                <c:pt idx="15809">
                  <c:v>47790</c:v>
                </c:pt>
                <c:pt idx="15810">
                  <c:v>47526</c:v>
                </c:pt>
                <c:pt idx="15811">
                  <c:v>47263</c:v>
                </c:pt>
                <c:pt idx="15812">
                  <c:v>46999</c:v>
                </c:pt>
                <c:pt idx="15813">
                  <c:v>46736</c:v>
                </c:pt>
                <c:pt idx="15814">
                  <c:v>46472</c:v>
                </c:pt>
                <c:pt idx="15815">
                  <c:v>46208</c:v>
                </c:pt>
                <c:pt idx="15816">
                  <c:v>45945</c:v>
                </c:pt>
                <c:pt idx="15817">
                  <c:v>45681</c:v>
                </c:pt>
                <c:pt idx="15818">
                  <c:v>45418</c:v>
                </c:pt>
                <c:pt idx="15819">
                  <c:v>45154</c:v>
                </c:pt>
                <c:pt idx="15820">
                  <c:v>44891</c:v>
                </c:pt>
                <c:pt idx="15821">
                  <c:v>46501</c:v>
                </c:pt>
                <c:pt idx="15822">
                  <c:v>46238</c:v>
                </c:pt>
                <c:pt idx="15823">
                  <c:v>45974</c:v>
                </c:pt>
                <c:pt idx="15824">
                  <c:v>45711</c:v>
                </c:pt>
                <c:pt idx="15825">
                  <c:v>45447</c:v>
                </c:pt>
                <c:pt idx="15826">
                  <c:v>45184</c:v>
                </c:pt>
                <c:pt idx="15827">
                  <c:v>44920</c:v>
                </c:pt>
                <c:pt idx="15828">
                  <c:v>44656</c:v>
                </c:pt>
                <c:pt idx="15829">
                  <c:v>44393</c:v>
                </c:pt>
                <c:pt idx="15830">
                  <c:v>44129</c:v>
                </c:pt>
                <c:pt idx="15831">
                  <c:v>43866</c:v>
                </c:pt>
                <c:pt idx="15832">
                  <c:v>43602</c:v>
                </c:pt>
                <c:pt idx="15833">
                  <c:v>43339</c:v>
                </c:pt>
                <c:pt idx="15834">
                  <c:v>45213</c:v>
                </c:pt>
                <c:pt idx="15835">
                  <c:v>44949</c:v>
                </c:pt>
                <c:pt idx="15836">
                  <c:v>44686</c:v>
                </c:pt>
                <c:pt idx="15837">
                  <c:v>44422</c:v>
                </c:pt>
                <c:pt idx="15838">
                  <c:v>43368</c:v>
                </c:pt>
                <c:pt idx="15839">
                  <c:v>42841</c:v>
                </c:pt>
                <c:pt idx="15840">
                  <c:v>42577</c:v>
                </c:pt>
                <c:pt idx="15841">
                  <c:v>42314</c:v>
                </c:pt>
                <c:pt idx="15842">
                  <c:v>42050</c:v>
                </c:pt>
                <c:pt idx="15843">
                  <c:v>46178</c:v>
                </c:pt>
                <c:pt idx="15844">
                  <c:v>45934</c:v>
                </c:pt>
                <c:pt idx="15845">
                  <c:v>45691</c:v>
                </c:pt>
                <c:pt idx="15846">
                  <c:v>45199</c:v>
                </c:pt>
                <c:pt idx="15847">
                  <c:v>44955</c:v>
                </c:pt>
                <c:pt idx="15848">
                  <c:v>44712</c:v>
                </c:pt>
                <c:pt idx="15849">
                  <c:v>44469</c:v>
                </c:pt>
                <c:pt idx="15850">
                  <c:v>44226</c:v>
                </c:pt>
                <c:pt idx="15851">
                  <c:v>43982</c:v>
                </c:pt>
                <c:pt idx="15852">
                  <c:v>43739</c:v>
                </c:pt>
                <c:pt idx="15853">
                  <c:v>43496</c:v>
                </c:pt>
                <c:pt idx="15854">
                  <c:v>43252</c:v>
                </c:pt>
                <c:pt idx="15855">
                  <c:v>43009</c:v>
                </c:pt>
                <c:pt idx="15856">
                  <c:v>42766</c:v>
                </c:pt>
                <c:pt idx="15857">
                  <c:v>42523</c:v>
                </c:pt>
                <c:pt idx="15858">
                  <c:v>43976</c:v>
                </c:pt>
                <c:pt idx="15859">
                  <c:v>43733</c:v>
                </c:pt>
                <c:pt idx="15860">
                  <c:v>43490</c:v>
                </c:pt>
                <c:pt idx="15861">
                  <c:v>43247</c:v>
                </c:pt>
                <c:pt idx="15862">
                  <c:v>43003</c:v>
                </c:pt>
                <c:pt idx="15863">
                  <c:v>42760</c:v>
                </c:pt>
                <c:pt idx="15864">
                  <c:v>42517</c:v>
                </c:pt>
                <c:pt idx="15865">
                  <c:v>42274</c:v>
                </c:pt>
                <c:pt idx="15866">
                  <c:v>42030</c:v>
                </c:pt>
                <c:pt idx="15867">
                  <c:v>41787</c:v>
                </c:pt>
                <c:pt idx="15868">
                  <c:v>41544</c:v>
                </c:pt>
                <c:pt idx="15869">
                  <c:v>41300</c:v>
                </c:pt>
                <c:pt idx="15870">
                  <c:v>41057</c:v>
                </c:pt>
                <c:pt idx="15871">
                  <c:v>42754</c:v>
                </c:pt>
                <c:pt idx="15872">
                  <c:v>42511</c:v>
                </c:pt>
                <c:pt idx="15873">
                  <c:v>42268</c:v>
                </c:pt>
                <c:pt idx="15874">
                  <c:v>42024</c:v>
                </c:pt>
                <c:pt idx="15875">
                  <c:v>41051</c:v>
                </c:pt>
                <c:pt idx="15876">
                  <c:v>40565</c:v>
                </c:pt>
                <c:pt idx="15877">
                  <c:v>40321</c:v>
                </c:pt>
                <c:pt idx="15878">
                  <c:v>40078</c:v>
                </c:pt>
                <c:pt idx="15879">
                  <c:v>39835</c:v>
                </c:pt>
                <c:pt idx="15880">
                  <c:v>49324</c:v>
                </c:pt>
                <c:pt idx="15881">
                  <c:v>49096</c:v>
                </c:pt>
                <c:pt idx="15882">
                  <c:v>48868</c:v>
                </c:pt>
                <c:pt idx="15883">
                  <c:v>48640</c:v>
                </c:pt>
                <c:pt idx="15884">
                  <c:v>48412</c:v>
                </c:pt>
                <c:pt idx="15885">
                  <c:v>48184</c:v>
                </c:pt>
                <c:pt idx="15886">
                  <c:v>47728</c:v>
                </c:pt>
                <c:pt idx="15887">
                  <c:v>47500</c:v>
                </c:pt>
                <c:pt idx="15888">
                  <c:v>48684</c:v>
                </c:pt>
                <c:pt idx="15889">
                  <c:v>48456</c:v>
                </c:pt>
                <c:pt idx="15890">
                  <c:v>48228</c:v>
                </c:pt>
                <c:pt idx="15891">
                  <c:v>48000</c:v>
                </c:pt>
                <c:pt idx="15892">
                  <c:v>47772</c:v>
                </c:pt>
                <c:pt idx="15893">
                  <c:v>47544</c:v>
                </c:pt>
                <c:pt idx="15894">
                  <c:v>47317</c:v>
                </c:pt>
                <c:pt idx="15895">
                  <c:v>47089</c:v>
                </c:pt>
                <c:pt idx="15896">
                  <c:v>46861</c:v>
                </c:pt>
                <c:pt idx="15897">
                  <c:v>46633</c:v>
                </c:pt>
                <c:pt idx="15898">
                  <c:v>46405</c:v>
                </c:pt>
                <c:pt idx="15899">
                  <c:v>46177</c:v>
                </c:pt>
                <c:pt idx="15900">
                  <c:v>45949</c:v>
                </c:pt>
                <c:pt idx="15901">
                  <c:v>45721</c:v>
                </c:pt>
                <c:pt idx="15902">
                  <c:v>47361</c:v>
                </c:pt>
                <c:pt idx="15903">
                  <c:v>47133</c:v>
                </c:pt>
                <c:pt idx="15904">
                  <c:v>46905</c:v>
                </c:pt>
                <c:pt idx="15905">
                  <c:v>46677</c:v>
                </c:pt>
                <c:pt idx="15906">
                  <c:v>46449</c:v>
                </c:pt>
                <c:pt idx="15907">
                  <c:v>46221</c:v>
                </c:pt>
                <c:pt idx="15908">
                  <c:v>45993</c:v>
                </c:pt>
                <c:pt idx="15909">
                  <c:v>45765</c:v>
                </c:pt>
                <c:pt idx="15910">
                  <c:v>45537</c:v>
                </c:pt>
                <c:pt idx="15911">
                  <c:v>45309</c:v>
                </c:pt>
                <c:pt idx="15912">
                  <c:v>45082</c:v>
                </c:pt>
                <c:pt idx="15913">
                  <c:v>44854</c:v>
                </c:pt>
                <c:pt idx="15914">
                  <c:v>44626</c:v>
                </c:pt>
                <c:pt idx="15915">
                  <c:v>44398</c:v>
                </c:pt>
                <c:pt idx="15916">
                  <c:v>46037</c:v>
                </c:pt>
                <c:pt idx="15917">
                  <c:v>45809</c:v>
                </c:pt>
                <c:pt idx="15918">
                  <c:v>45582</c:v>
                </c:pt>
                <c:pt idx="15919">
                  <c:v>45354</c:v>
                </c:pt>
                <c:pt idx="15920">
                  <c:v>45126</c:v>
                </c:pt>
                <c:pt idx="15921">
                  <c:v>44898</c:v>
                </c:pt>
                <c:pt idx="15922">
                  <c:v>44670</c:v>
                </c:pt>
                <c:pt idx="15923">
                  <c:v>44442</c:v>
                </c:pt>
                <c:pt idx="15924">
                  <c:v>44214</c:v>
                </c:pt>
                <c:pt idx="15925">
                  <c:v>43986</c:v>
                </c:pt>
                <c:pt idx="15926">
                  <c:v>43758</c:v>
                </c:pt>
                <c:pt idx="15927">
                  <c:v>43530</c:v>
                </c:pt>
                <c:pt idx="15928">
                  <c:v>43302</c:v>
                </c:pt>
                <c:pt idx="15929">
                  <c:v>43074</c:v>
                </c:pt>
                <c:pt idx="15930">
                  <c:v>42847</c:v>
                </c:pt>
                <c:pt idx="15931">
                  <c:v>42619</c:v>
                </c:pt>
                <c:pt idx="15932">
                  <c:v>44942</c:v>
                </c:pt>
                <c:pt idx="15933">
                  <c:v>44714</c:v>
                </c:pt>
                <c:pt idx="15934">
                  <c:v>43847</c:v>
                </c:pt>
                <c:pt idx="15935">
                  <c:v>43619</c:v>
                </c:pt>
                <c:pt idx="15936">
                  <c:v>51034</c:v>
                </c:pt>
                <c:pt idx="15937">
                  <c:v>50773</c:v>
                </c:pt>
                <c:pt idx="15938">
                  <c:v>50513</c:v>
                </c:pt>
                <c:pt idx="15939">
                  <c:v>50252</c:v>
                </c:pt>
                <c:pt idx="15940">
                  <c:v>49992</c:v>
                </c:pt>
                <c:pt idx="15941">
                  <c:v>49731</c:v>
                </c:pt>
                <c:pt idx="15942">
                  <c:v>49210</c:v>
                </c:pt>
                <c:pt idx="15943">
                  <c:v>48949</c:v>
                </c:pt>
                <c:pt idx="15944">
                  <c:v>50460</c:v>
                </c:pt>
                <c:pt idx="15945">
                  <c:v>50200</c:v>
                </c:pt>
                <c:pt idx="15946">
                  <c:v>49939</c:v>
                </c:pt>
                <c:pt idx="15947">
                  <c:v>49679</c:v>
                </c:pt>
                <c:pt idx="15948">
                  <c:v>49418</c:v>
                </c:pt>
                <c:pt idx="15949">
                  <c:v>49157</c:v>
                </c:pt>
                <c:pt idx="15950">
                  <c:v>48897</c:v>
                </c:pt>
                <c:pt idx="15951">
                  <c:v>48636</c:v>
                </c:pt>
                <c:pt idx="15952">
                  <c:v>48376</c:v>
                </c:pt>
                <c:pt idx="15953">
                  <c:v>48115</c:v>
                </c:pt>
                <c:pt idx="15954">
                  <c:v>47855</c:v>
                </c:pt>
                <c:pt idx="15955">
                  <c:v>47594</c:v>
                </c:pt>
                <c:pt idx="15956">
                  <c:v>47334</c:v>
                </c:pt>
                <c:pt idx="15957">
                  <c:v>47073</c:v>
                </c:pt>
                <c:pt idx="15958">
                  <c:v>49105</c:v>
                </c:pt>
                <c:pt idx="15959">
                  <c:v>48844</c:v>
                </c:pt>
                <c:pt idx="15960">
                  <c:v>48584</c:v>
                </c:pt>
                <c:pt idx="15961">
                  <c:v>48323</c:v>
                </c:pt>
                <c:pt idx="15962">
                  <c:v>48063</c:v>
                </c:pt>
                <c:pt idx="15963">
                  <c:v>47802</c:v>
                </c:pt>
                <c:pt idx="15964">
                  <c:v>47541</c:v>
                </c:pt>
                <c:pt idx="15965">
                  <c:v>47281</c:v>
                </c:pt>
                <c:pt idx="15966">
                  <c:v>47020</c:v>
                </c:pt>
                <c:pt idx="15967">
                  <c:v>46760</c:v>
                </c:pt>
                <c:pt idx="15968">
                  <c:v>46499</c:v>
                </c:pt>
                <c:pt idx="15969">
                  <c:v>46239</c:v>
                </c:pt>
                <c:pt idx="15970">
                  <c:v>45978</c:v>
                </c:pt>
                <c:pt idx="15971">
                  <c:v>45718</c:v>
                </c:pt>
                <c:pt idx="15972">
                  <c:v>47749</c:v>
                </c:pt>
                <c:pt idx="15973">
                  <c:v>47489</c:v>
                </c:pt>
                <c:pt idx="15974">
                  <c:v>47228</c:v>
                </c:pt>
                <c:pt idx="15975">
                  <c:v>46968</c:v>
                </c:pt>
                <c:pt idx="15976">
                  <c:v>46707</c:v>
                </c:pt>
                <c:pt idx="15977">
                  <c:v>46447</c:v>
                </c:pt>
                <c:pt idx="15978">
                  <c:v>46186</c:v>
                </c:pt>
                <c:pt idx="15979">
                  <c:v>45926</c:v>
                </c:pt>
                <c:pt idx="15980">
                  <c:v>45665</c:v>
                </c:pt>
                <c:pt idx="15981">
                  <c:v>45404</c:v>
                </c:pt>
                <c:pt idx="15982">
                  <c:v>45144</c:v>
                </c:pt>
                <c:pt idx="15983">
                  <c:v>44883</c:v>
                </c:pt>
                <c:pt idx="15984">
                  <c:v>44623</c:v>
                </c:pt>
                <c:pt idx="15985">
                  <c:v>44362</c:v>
                </c:pt>
                <c:pt idx="15986">
                  <c:v>44102</c:v>
                </c:pt>
                <c:pt idx="15987">
                  <c:v>43841</c:v>
                </c:pt>
                <c:pt idx="15988">
                  <c:v>46655</c:v>
                </c:pt>
                <c:pt idx="15989">
                  <c:v>46394</c:v>
                </c:pt>
                <c:pt idx="15990">
                  <c:v>45560</c:v>
                </c:pt>
                <c:pt idx="15991">
                  <c:v>45299</c:v>
                </c:pt>
                <c:pt idx="15992">
                  <c:v>50126</c:v>
                </c:pt>
                <c:pt idx="15993">
                  <c:v>49854</c:v>
                </c:pt>
                <c:pt idx="15994">
                  <c:v>49582</c:v>
                </c:pt>
                <c:pt idx="15995">
                  <c:v>49311</c:v>
                </c:pt>
                <c:pt idx="15996">
                  <c:v>49039</c:v>
                </c:pt>
                <c:pt idx="15997">
                  <c:v>48767</c:v>
                </c:pt>
                <c:pt idx="15998">
                  <c:v>48224</c:v>
                </c:pt>
                <c:pt idx="15999">
                  <c:v>47952</c:v>
                </c:pt>
                <c:pt idx="16000">
                  <c:v>49619</c:v>
                </c:pt>
                <c:pt idx="16001">
                  <c:v>49347</c:v>
                </c:pt>
                <c:pt idx="16002">
                  <c:v>49075</c:v>
                </c:pt>
                <c:pt idx="16003">
                  <c:v>48804</c:v>
                </c:pt>
                <c:pt idx="16004">
                  <c:v>48532</c:v>
                </c:pt>
                <c:pt idx="16005">
                  <c:v>48260</c:v>
                </c:pt>
                <c:pt idx="16006">
                  <c:v>47988</c:v>
                </c:pt>
                <c:pt idx="16007">
                  <c:v>47716</c:v>
                </c:pt>
                <c:pt idx="16008">
                  <c:v>47445</c:v>
                </c:pt>
                <c:pt idx="16009">
                  <c:v>47173</c:v>
                </c:pt>
                <c:pt idx="16010">
                  <c:v>46901</c:v>
                </c:pt>
                <c:pt idx="16011">
                  <c:v>46629</c:v>
                </c:pt>
                <c:pt idx="16012">
                  <c:v>46358</c:v>
                </c:pt>
                <c:pt idx="16013">
                  <c:v>46086</c:v>
                </c:pt>
                <c:pt idx="16014">
                  <c:v>48296</c:v>
                </c:pt>
                <c:pt idx="16015">
                  <c:v>48025</c:v>
                </c:pt>
                <c:pt idx="16016">
                  <c:v>47753</c:v>
                </c:pt>
                <c:pt idx="16017">
                  <c:v>47481</c:v>
                </c:pt>
                <c:pt idx="16018">
                  <c:v>47209</c:v>
                </c:pt>
                <c:pt idx="16019">
                  <c:v>46938</c:v>
                </c:pt>
                <c:pt idx="16020">
                  <c:v>46666</c:v>
                </c:pt>
                <c:pt idx="16021">
                  <c:v>46394</c:v>
                </c:pt>
                <c:pt idx="16022">
                  <c:v>46122</c:v>
                </c:pt>
                <c:pt idx="16023">
                  <c:v>45851</c:v>
                </c:pt>
                <c:pt idx="16024">
                  <c:v>45579</c:v>
                </c:pt>
                <c:pt idx="16025">
                  <c:v>45307</c:v>
                </c:pt>
                <c:pt idx="16026">
                  <c:v>45035</c:v>
                </c:pt>
                <c:pt idx="16027">
                  <c:v>44763</c:v>
                </c:pt>
                <c:pt idx="16028">
                  <c:v>46974</c:v>
                </c:pt>
                <c:pt idx="16029">
                  <c:v>46702</c:v>
                </c:pt>
                <c:pt idx="16030">
                  <c:v>46430</c:v>
                </c:pt>
                <c:pt idx="16031">
                  <c:v>46159</c:v>
                </c:pt>
                <c:pt idx="16032">
                  <c:v>45887</c:v>
                </c:pt>
                <c:pt idx="16033">
                  <c:v>45615</c:v>
                </c:pt>
                <c:pt idx="16034">
                  <c:v>45343</c:v>
                </c:pt>
                <c:pt idx="16035">
                  <c:v>45072</c:v>
                </c:pt>
                <c:pt idx="16036">
                  <c:v>44800</c:v>
                </c:pt>
                <c:pt idx="16037">
                  <c:v>44528</c:v>
                </c:pt>
                <c:pt idx="16038">
                  <c:v>44256</c:v>
                </c:pt>
                <c:pt idx="16039">
                  <c:v>43985</c:v>
                </c:pt>
                <c:pt idx="16040">
                  <c:v>43713</c:v>
                </c:pt>
                <c:pt idx="16041">
                  <c:v>43441</c:v>
                </c:pt>
                <c:pt idx="16042">
                  <c:v>43169</c:v>
                </c:pt>
                <c:pt idx="16043">
                  <c:v>42898</c:v>
                </c:pt>
                <c:pt idx="16044">
                  <c:v>45923</c:v>
                </c:pt>
                <c:pt idx="16045">
                  <c:v>45652</c:v>
                </c:pt>
                <c:pt idx="16046">
                  <c:v>44873</c:v>
                </c:pt>
                <c:pt idx="16047">
                  <c:v>44601</c:v>
                </c:pt>
                <c:pt idx="16048">
                  <c:v>48767</c:v>
                </c:pt>
                <c:pt idx="16049">
                  <c:v>48498</c:v>
                </c:pt>
                <c:pt idx="16050">
                  <c:v>48229</c:v>
                </c:pt>
                <c:pt idx="16051">
                  <c:v>47960</c:v>
                </c:pt>
                <c:pt idx="16052">
                  <c:v>47691</c:v>
                </c:pt>
                <c:pt idx="16053">
                  <c:v>47422</c:v>
                </c:pt>
                <c:pt idx="16054">
                  <c:v>46884</c:v>
                </c:pt>
                <c:pt idx="16055">
                  <c:v>46615</c:v>
                </c:pt>
                <c:pt idx="16056">
                  <c:v>48290</c:v>
                </c:pt>
                <c:pt idx="16057">
                  <c:v>48021</c:v>
                </c:pt>
                <c:pt idx="16058">
                  <c:v>47752</c:v>
                </c:pt>
                <c:pt idx="16059">
                  <c:v>47483</c:v>
                </c:pt>
                <c:pt idx="16060">
                  <c:v>47214</c:v>
                </c:pt>
                <c:pt idx="16061">
                  <c:v>46945</c:v>
                </c:pt>
                <c:pt idx="16062">
                  <c:v>46676</c:v>
                </c:pt>
                <c:pt idx="16063">
                  <c:v>46407</c:v>
                </c:pt>
                <c:pt idx="16064">
                  <c:v>46138</c:v>
                </c:pt>
                <c:pt idx="16065">
                  <c:v>45869</c:v>
                </c:pt>
                <c:pt idx="16066">
                  <c:v>45600</c:v>
                </c:pt>
                <c:pt idx="16067">
                  <c:v>45331</c:v>
                </c:pt>
                <c:pt idx="16068">
                  <c:v>45062</c:v>
                </c:pt>
                <c:pt idx="16069">
                  <c:v>44792</c:v>
                </c:pt>
                <c:pt idx="16070">
                  <c:v>47006</c:v>
                </c:pt>
                <c:pt idx="16071">
                  <c:v>46737</c:v>
                </c:pt>
                <c:pt idx="16072">
                  <c:v>46468</c:v>
                </c:pt>
                <c:pt idx="16073">
                  <c:v>46199</c:v>
                </c:pt>
                <c:pt idx="16074">
                  <c:v>45930</c:v>
                </c:pt>
                <c:pt idx="16075">
                  <c:v>45661</c:v>
                </c:pt>
                <c:pt idx="16076">
                  <c:v>45392</c:v>
                </c:pt>
                <c:pt idx="16077">
                  <c:v>45123</c:v>
                </c:pt>
                <c:pt idx="16078">
                  <c:v>44854</c:v>
                </c:pt>
                <c:pt idx="16079">
                  <c:v>44585</c:v>
                </c:pt>
                <c:pt idx="16080">
                  <c:v>44316</c:v>
                </c:pt>
                <c:pt idx="16081">
                  <c:v>44047</c:v>
                </c:pt>
                <c:pt idx="16082">
                  <c:v>43778</c:v>
                </c:pt>
                <c:pt idx="16083">
                  <c:v>43508</c:v>
                </c:pt>
                <c:pt idx="16084">
                  <c:v>45722</c:v>
                </c:pt>
                <c:pt idx="16085">
                  <c:v>45453</c:v>
                </c:pt>
                <c:pt idx="16086">
                  <c:v>45184</c:v>
                </c:pt>
                <c:pt idx="16087">
                  <c:v>44915</c:v>
                </c:pt>
                <c:pt idx="16088">
                  <c:v>44646</c:v>
                </c:pt>
                <c:pt idx="16089">
                  <c:v>44377</c:v>
                </c:pt>
                <c:pt idx="16090">
                  <c:v>44108</c:v>
                </c:pt>
                <c:pt idx="16091">
                  <c:v>43839</c:v>
                </c:pt>
                <c:pt idx="16092">
                  <c:v>43570</c:v>
                </c:pt>
                <c:pt idx="16093">
                  <c:v>43301</c:v>
                </c:pt>
                <c:pt idx="16094">
                  <c:v>43032</c:v>
                </c:pt>
                <c:pt idx="16095">
                  <c:v>42763</c:v>
                </c:pt>
                <c:pt idx="16096">
                  <c:v>42494</c:v>
                </c:pt>
                <c:pt idx="16097">
                  <c:v>42225</c:v>
                </c:pt>
                <c:pt idx="16098">
                  <c:v>41955</c:v>
                </c:pt>
                <c:pt idx="16099">
                  <c:v>41686</c:v>
                </c:pt>
                <c:pt idx="16100">
                  <c:v>44708</c:v>
                </c:pt>
                <c:pt idx="16101">
                  <c:v>44439</c:v>
                </c:pt>
                <c:pt idx="16102">
                  <c:v>43693</c:v>
                </c:pt>
                <c:pt idx="16103">
                  <c:v>43424</c:v>
                </c:pt>
                <c:pt idx="16104">
                  <c:v>45056</c:v>
                </c:pt>
                <c:pt idx="16105">
                  <c:v>44809</c:v>
                </c:pt>
                <c:pt idx="16106">
                  <c:v>44562</c:v>
                </c:pt>
                <c:pt idx="16107">
                  <c:v>44315</c:v>
                </c:pt>
                <c:pt idx="16108">
                  <c:v>44068</c:v>
                </c:pt>
                <c:pt idx="16109">
                  <c:v>43821</c:v>
                </c:pt>
                <c:pt idx="16110">
                  <c:v>43326</c:v>
                </c:pt>
                <c:pt idx="16111">
                  <c:v>43079</c:v>
                </c:pt>
                <c:pt idx="16112">
                  <c:v>44610</c:v>
                </c:pt>
                <c:pt idx="16113">
                  <c:v>44363</c:v>
                </c:pt>
                <c:pt idx="16114">
                  <c:v>44116</c:v>
                </c:pt>
                <c:pt idx="16115">
                  <c:v>43869</c:v>
                </c:pt>
                <c:pt idx="16116">
                  <c:v>43622</c:v>
                </c:pt>
                <c:pt idx="16117">
                  <c:v>43375</c:v>
                </c:pt>
                <c:pt idx="16118">
                  <c:v>43128</c:v>
                </c:pt>
                <c:pt idx="16119">
                  <c:v>42881</c:v>
                </c:pt>
                <c:pt idx="16120">
                  <c:v>42633</c:v>
                </c:pt>
                <c:pt idx="16121">
                  <c:v>42386</c:v>
                </c:pt>
                <c:pt idx="16122">
                  <c:v>42139</c:v>
                </c:pt>
                <c:pt idx="16123">
                  <c:v>41892</c:v>
                </c:pt>
                <c:pt idx="16124">
                  <c:v>41645</c:v>
                </c:pt>
                <c:pt idx="16125">
                  <c:v>41398</c:v>
                </c:pt>
                <c:pt idx="16126">
                  <c:v>43423</c:v>
                </c:pt>
                <c:pt idx="16127">
                  <c:v>43176</c:v>
                </c:pt>
                <c:pt idx="16128">
                  <c:v>42929</c:v>
                </c:pt>
                <c:pt idx="16129">
                  <c:v>42682</c:v>
                </c:pt>
                <c:pt idx="16130">
                  <c:v>42435</c:v>
                </c:pt>
                <c:pt idx="16131">
                  <c:v>42188</c:v>
                </c:pt>
                <c:pt idx="16132">
                  <c:v>41941</c:v>
                </c:pt>
                <c:pt idx="16133">
                  <c:v>41694</c:v>
                </c:pt>
                <c:pt idx="16134">
                  <c:v>41446</c:v>
                </c:pt>
                <c:pt idx="16135">
                  <c:v>41199</c:v>
                </c:pt>
                <c:pt idx="16136">
                  <c:v>40952</c:v>
                </c:pt>
                <c:pt idx="16137">
                  <c:v>40705</c:v>
                </c:pt>
                <c:pt idx="16138">
                  <c:v>40458</c:v>
                </c:pt>
                <c:pt idx="16139">
                  <c:v>40211</c:v>
                </c:pt>
                <c:pt idx="16140">
                  <c:v>42236</c:v>
                </c:pt>
                <c:pt idx="16141">
                  <c:v>41989</c:v>
                </c:pt>
                <c:pt idx="16142">
                  <c:v>41742</c:v>
                </c:pt>
                <c:pt idx="16143">
                  <c:v>41495</c:v>
                </c:pt>
                <c:pt idx="16144">
                  <c:v>41248</c:v>
                </c:pt>
                <c:pt idx="16145">
                  <c:v>41001</c:v>
                </c:pt>
                <c:pt idx="16146">
                  <c:v>40754</c:v>
                </c:pt>
                <c:pt idx="16147">
                  <c:v>40506</c:v>
                </c:pt>
                <c:pt idx="16148">
                  <c:v>40259</c:v>
                </c:pt>
                <c:pt idx="16149">
                  <c:v>40012</c:v>
                </c:pt>
                <c:pt idx="16150">
                  <c:v>39765</c:v>
                </c:pt>
                <c:pt idx="16151">
                  <c:v>39518</c:v>
                </c:pt>
                <c:pt idx="16152">
                  <c:v>39271</c:v>
                </c:pt>
                <c:pt idx="16153">
                  <c:v>39024</c:v>
                </c:pt>
                <c:pt idx="16154">
                  <c:v>38777</c:v>
                </c:pt>
                <c:pt idx="16155">
                  <c:v>38529</c:v>
                </c:pt>
                <c:pt idx="16156">
                  <c:v>41296</c:v>
                </c:pt>
                <c:pt idx="16157">
                  <c:v>41049</c:v>
                </c:pt>
                <c:pt idx="16158">
                  <c:v>40356</c:v>
                </c:pt>
                <c:pt idx="16159">
                  <c:v>40109</c:v>
                </c:pt>
                <c:pt idx="16160">
                  <c:v>51241</c:v>
                </c:pt>
                <c:pt idx="16161">
                  <c:v>50132</c:v>
                </c:pt>
                <c:pt idx="16162">
                  <c:v>49907</c:v>
                </c:pt>
                <c:pt idx="16163">
                  <c:v>48798</c:v>
                </c:pt>
                <c:pt idx="16164">
                  <c:v>48572</c:v>
                </c:pt>
                <c:pt idx="16165">
                  <c:v>48347</c:v>
                </c:pt>
                <c:pt idx="16166">
                  <c:v>47463</c:v>
                </c:pt>
                <c:pt idx="16167">
                  <c:v>47237</c:v>
                </c:pt>
                <c:pt idx="16168">
                  <c:v>47012</c:v>
                </c:pt>
                <c:pt idx="16169">
                  <c:v>46354</c:v>
                </c:pt>
                <c:pt idx="16170">
                  <c:v>46128</c:v>
                </c:pt>
                <c:pt idx="16171">
                  <c:v>45903</c:v>
                </c:pt>
                <c:pt idx="16172">
                  <c:v>45019</c:v>
                </c:pt>
                <c:pt idx="16173">
                  <c:v>43910</c:v>
                </c:pt>
                <c:pt idx="16174">
                  <c:v>43684</c:v>
                </c:pt>
                <c:pt idx="16175">
                  <c:v>43459</c:v>
                </c:pt>
                <c:pt idx="16176">
                  <c:v>42575</c:v>
                </c:pt>
                <c:pt idx="16177">
                  <c:v>42350</c:v>
                </c:pt>
                <c:pt idx="16178">
                  <c:v>42124</c:v>
                </c:pt>
                <c:pt idx="16179">
                  <c:v>41241</c:v>
                </c:pt>
                <c:pt idx="16180">
                  <c:v>41015</c:v>
                </c:pt>
                <c:pt idx="16181">
                  <c:v>38797</c:v>
                </c:pt>
                <c:pt idx="16182">
                  <c:v>38571</c:v>
                </c:pt>
                <c:pt idx="16183">
                  <c:v>38346</c:v>
                </c:pt>
                <c:pt idx="16184">
                  <c:v>37462</c:v>
                </c:pt>
                <c:pt idx="16185">
                  <c:v>37237</c:v>
                </c:pt>
                <c:pt idx="16186">
                  <c:v>36127</c:v>
                </c:pt>
                <c:pt idx="16187">
                  <c:v>35902</c:v>
                </c:pt>
                <c:pt idx="16188">
                  <c:v>34793</c:v>
                </c:pt>
                <c:pt idx="16189">
                  <c:v>34567</c:v>
                </c:pt>
                <c:pt idx="16190">
                  <c:v>31898</c:v>
                </c:pt>
                <c:pt idx="16191">
                  <c:v>29454</c:v>
                </c:pt>
                <c:pt idx="16192">
                  <c:v>53060</c:v>
                </c:pt>
                <c:pt idx="16193">
                  <c:v>51945</c:v>
                </c:pt>
                <c:pt idx="16194">
                  <c:v>51693</c:v>
                </c:pt>
                <c:pt idx="16195">
                  <c:v>50578</c:v>
                </c:pt>
                <c:pt idx="16196">
                  <c:v>50325</c:v>
                </c:pt>
                <c:pt idx="16197">
                  <c:v>50073</c:v>
                </c:pt>
                <c:pt idx="16198">
                  <c:v>49210</c:v>
                </c:pt>
                <c:pt idx="16199">
                  <c:v>48958</c:v>
                </c:pt>
                <c:pt idx="16200">
                  <c:v>48705</c:v>
                </c:pt>
                <c:pt idx="16201">
                  <c:v>48095</c:v>
                </c:pt>
                <c:pt idx="16202">
                  <c:v>47842</c:v>
                </c:pt>
                <c:pt idx="16203">
                  <c:v>47590</c:v>
                </c:pt>
                <c:pt idx="16204">
                  <c:v>46727</c:v>
                </c:pt>
                <c:pt idx="16205">
                  <c:v>45612</c:v>
                </c:pt>
                <c:pt idx="16206">
                  <c:v>45359</c:v>
                </c:pt>
                <c:pt idx="16207">
                  <c:v>45107</c:v>
                </c:pt>
                <c:pt idx="16208">
                  <c:v>44244</c:v>
                </c:pt>
                <c:pt idx="16209">
                  <c:v>43992</c:v>
                </c:pt>
                <c:pt idx="16210">
                  <c:v>43739</c:v>
                </c:pt>
                <c:pt idx="16211">
                  <c:v>42877</c:v>
                </c:pt>
                <c:pt idx="16212">
                  <c:v>42624</c:v>
                </c:pt>
                <c:pt idx="16213">
                  <c:v>40394</c:v>
                </c:pt>
                <c:pt idx="16214">
                  <c:v>40141</c:v>
                </c:pt>
                <c:pt idx="16215">
                  <c:v>39889</c:v>
                </c:pt>
                <c:pt idx="16216">
                  <c:v>39026</c:v>
                </c:pt>
                <c:pt idx="16217">
                  <c:v>38774</c:v>
                </c:pt>
                <c:pt idx="16218">
                  <c:v>37658</c:v>
                </c:pt>
                <c:pt idx="16219">
                  <c:v>37406</c:v>
                </c:pt>
                <c:pt idx="16220">
                  <c:v>36291</c:v>
                </c:pt>
                <c:pt idx="16221">
                  <c:v>36038</c:v>
                </c:pt>
                <c:pt idx="16222">
                  <c:v>33303</c:v>
                </c:pt>
                <c:pt idx="16223">
                  <c:v>30820</c:v>
                </c:pt>
                <c:pt idx="16224">
                  <c:v>52149</c:v>
                </c:pt>
                <c:pt idx="16225">
                  <c:v>51082</c:v>
                </c:pt>
                <c:pt idx="16226">
                  <c:v>50818</c:v>
                </c:pt>
                <c:pt idx="16227">
                  <c:v>49751</c:v>
                </c:pt>
                <c:pt idx="16228">
                  <c:v>49486</c:v>
                </c:pt>
                <c:pt idx="16229">
                  <c:v>49222</c:v>
                </c:pt>
                <c:pt idx="16230">
                  <c:v>48419</c:v>
                </c:pt>
                <c:pt idx="16231">
                  <c:v>48155</c:v>
                </c:pt>
                <c:pt idx="16232">
                  <c:v>47890</c:v>
                </c:pt>
                <c:pt idx="16233">
                  <c:v>47352</c:v>
                </c:pt>
                <c:pt idx="16234">
                  <c:v>47088</c:v>
                </c:pt>
                <c:pt idx="16235">
                  <c:v>46823</c:v>
                </c:pt>
                <c:pt idx="16236">
                  <c:v>46021</c:v>
                </c:pt>
                <c:pt idx="16237">
                  <c:v>44954</c:v>
                </c:pt>
                <c:pt idx="16238">
                  <c:v>44689</c:v>
                </c:pt>
                <c:pt idx="16239">
                  <c:v>44425</c:v>
                </c:pt>
                <c:pt idx="16240">
                  <c:v>43622</c:v>
                </c:pt>
                <c:pt idx="16241">
                  <c:v>43358</c:v>
                </c:pt>
                <c:pt idx="16242">
                  <c:v>43093</c:v>
                </c:pt>
                <c:pt idx="16243">
                  <c:v>42290</c:v>
                </c:pt>
                <c:pt idx="16244">
                  <c:v>42026</c:v>
                </c:pt>
                <c:pt idx="16245">
                  <c:v>39892</c:v>
                </c:pt>
                <c:pt idx="16246">
                  <c:v>39627</c:v>
                </c:pt>
                <c:pt idx="16247">
                  <c:v>39363</c:v>
                </c:pt>
                <c:pt idx="16248">
                  <c:v>38560</c:v>
                </c:pt>
                <c:pt idx="16249">
                  <c:v>38296</c:v>
                </c:pt>
                <c:pt idx="16250">
                  <c:v>37229</c:v>
                </c:pt>
                <c:pt idx="16251">
                  <c:v>36964</c:v>
                </c:pt>
                <c:pt idx="16252">
                  <c:v>35897</c:v>
                </c:pt>
                <c:pt idx="16253">
                  <c:v>35633</c:v>
                </c:pt>
                <c:pt idx="16254">
                  <c:v>32970</c:v>
                </c:pt>
                <c:pt idx="16255">
                  <c:v>30571</c:v>
                </c:pt>
                <c:pt idx="16256">
                  <c:v>50781</c:v>
                </c:pt>
                <c:pt idx="16257">
                  <c:v>49754</c:v>
                </c:pt>
                <c:pt idx="16258">
                  <c:v>49490</c:v>
                </c:pt>
                <c:pt idx="16259">
                  <c:v>48462</c:v>
                </c:pt>
                <c:pt idx="16260">
                  <c:v>48198</c:v>
                </c:pt>
                <c:pt idx="16261">
                  <c:v>47934</c:v>
                </c:pt>
                <c:pt idx="16262">
                  <c:v>47171</c:v>
                </c:pt>
                <c:pt idx="16263">
                  <c:v>46907</c:v>
                </c:pt>
                <c:pt idx="16264">
                  <c:v>46642</c:v>
                </c:pt>
                <c:pt idx="16265">
                  <c:v>46144</c:v>
                </c:pt>
                <c:pt idx="16266">
                  <c:v>45880</c:v>
                </c:pt>
                <c:pt idx="16267">
                  <c:v>45615</c:v>
                </c:pt>
                <c:pt idx="16268">
                  <c:v>44852</c:v>
                </c:pt>
                <c:pt idx="16269">
                  <c:v>43825</c:v>
                </c:pt>
                <c:pt idx="16270">
                  <c:v>43561</c:v>
                </c:pt>
                <c:pt idx="16271">
                  <c:v>43297</c:v>
                </c:pt>
                <c:pt idx="16272">
                  <c:v>42534</c:v>
                </c:pt>
                <c:pt idx="16273">
                  <c:v>42270</c:v>
                </c:pt>
                <c:pt idx="16274">
                  <c:v>42005</c:v>
                </c:pt>
                <c:pt idx="16275">
                  <c:v>41242</c:v>
                </c:pt>
                <c:pt idx="16276">
                  <c:v>40978</c:v>
                </c:pt>
                <c:pt idx="16277">
                  <c:v>38924</c:v>
                </c:pt>
                <c:pt idx="16278">
                  <c:v>38660</c:v>
                </c:pt>
                <c:pt idx="16279">
                  <c:v>38395</c:v>
                </c:pt>
                <c:pt idx="16280">
                  <c:v>37632</c:v>
                </c:pt>
                <c:pt idx="16281">
                  <c:v>37368</c:v>
                </c:pt>
                <c:pt idx="16282">
                  <c:v>36341</c:v>
                </c:pt>
                <c:pt idx="16283">
                  <c:v>36077</c:v>
                </c:pt>
                <c:pt idx="16284">
                  <c:v>35050</c:v>
                </c:pt>
                <c:pt idx="16285">
                  <c:v>34785</c:v>
                </c:pt>
                <c:pt idx="16286">
                  <c:v>32202</c:v>
                </c:pt>
                <c:pt idx="16287">
                  <c:v>29884</c:v>
                </c:pt>
                <c:pt idx="16288">
                  <c:v>47000</c:v>
                </c:pt>
                <c:pt idx="16289">
                  <c:v>46057</c:v>
                </c:pt>
                <c:pt idx="16290">
                  <c:v>45808</c:v>
                </c:pt>
                <c:pt idx="16291">
                  <c:v>44866</c:v>
                </c:pt>
                <c:pt idx="16292">
                  <c:v>44617</c:v>
                </c:pt>
                <c:pt idx="16293">
                  <c:v>44368</c:v>
                </c:pt>
                <c:pt idx="16294">
                  <c:v>43674</c:v>
                </c:pt>
                <c:pt idx="16295">
                  <c:v>43425</c:v>
                </c:pt>
                <c:pt idx="16296">
                  <c:v>43176</c:v>
                </c:pt>
                <c:pt idx="16297">
                  <c:v>42731</c:v>
                </c:pt>
                <c:pt idx="16298">
                  <c:v>42482</c:v>
                </c:pt>
                <c:pt idx="16299">
                  <c:v>42233</c:v>
                </c:pt>
                <c:pt idx="16300">
                  <c:v>41539</c:v>
                </c:pt>
                <c:pt idx="16301">
                  <c:v>40596</c:v>
                </c:pt>
                <c:pt idx="16302">
                  <c:v>40347</c:v>
                </c:pt>
                <c:pt idx="16303">
                  <c:v>40098</c:v>
                </c:pt>
                <c:pt idx="16304">
                  <c:v>39404</c:v>
                </c:pt>
                <c:pt idx="16305">
                  <c:v>39155</c:v>
                </c:pt>
                <c:pt idx="16306">
                  <c:v>38906</c:v>
                </c:pt>
                <c:pt idx="16307">
                  <c:v>38212</c:v>
                </c:pt>
                <c:pt idx="16308">
                  <c:v>37963</c:v>
                </c:pt>
                <c:pt idx="16309">
                  <c:v>36077</c:v>
                </c:pt>
                <c:pt idx="16310">
                  <c:v>35828</c:v>
                </c:pt>
                <c:pt idx="16311">
                  <c:v>35579</c:v>
                </c:pt>
                <c:pt idx="16312">
                  <c:v>34885</c:v>
                </c:pt>
                <c:pt idx="16313">
                  <c:v>34636</c:v>
                </c:pt>
                <c:pt idx="16314">
                  <c:v>33693</c:v>
                </c:pt>
                <c:pt idx="16315">
                  <c:v>33444</c:v>
                </c:pt>
                <c:pt idx="16316">
                  <c:v>32501</c:v>
                </c:pt>
                <c:pt idx="16317">
                  <c:v>32252</c:v>
                </c:pt>
                <c:pt idx="16318">
                  <c:v>29868</c:v>
                </c:pt>
                <c:pt idx="16319">
                  <c:v>27733</c:v>
                </c:pt>
                <c:pt idx="16320">
                  <c:v>51277</c:v>
                </c:pt>
                <c:pt idx="16321">
                  <c:v>49942</c:v>
                </c:pt>
                <c:pt idx="16322">
                  <c:v>49715</c:v>
                </c:pt>
                <c:pt idx="16323">
                  <c:v>48607</c:v>
                </c:pt>
                <c:pt idx="16324">
                  <c:v>48380</c:v>
                </c:pt>
                <c:pt idx="16325">
                  <c:v>47272</c:v>
                </c:pt>
                <c:pt idx="16326">
                  <c:v>47046</c:v>
                </c:pt>
                <c:pt idx="16327">
                  <c:v>45938</c:v>
                </c:pt>
                <c:pt idx="16328">
                  <c:v>45711</c:v>
                </c:pt>
                <c:pt idx="16329">
                  <c:v>44603</c:v>
                </c:pt>
                <c:pt idx="16330">
                  <c:v>44376</c:v>
                </c:pt>
                <c:pt idx="16331">
                  <c:v>43268</c:v>
                </c:pt>
                <c:pt idx="16332">
                  <c:v>43041</c:v>
                </c:pt>
                <c:pt idx="16333">
                  <c:v>41933</c:v>
                </c:pt>
                <c:pt idx="16334">
                  <c:v>41707</c:v>
                </c:pt>
                <c:pt idx="16335">
                  <c:v>40599</c:v>
                </c:pt>
                <c:pt idx="16336">
                  <c:v>40372</c:v>
                </c:pt>
                <c:pt idx="16337">
                  <c:v>39264</c:v>
                </c:pt>
                <c:pt idx="16338">
                  <c:v>39037</c:v>
                </c:pt>
                <c:pt idx="16339">
                  <c:v>37929</c:v>
                </c:pt>
                <c:pt idx="16340">
                  <c:v>53131</c:v>
                </c:pt>
                <c:pt idx="16341">
                  <c:v>51761</c:v>
                </c:pt>
                <c:pt idx="16342">
                  <c:v>51508</c:v>
                </c:pt>
                <c:pt idx="16343">
                  <c:v>50392</c:v>
                </c:pt>
                <c:pt idx="16344">
                  <c:v>50139</c:v>
                </c:pt>
                <c:pt idx="16345">
                  <c:v>49023</c:v>
                </c:pt>
                <c:pt idx="16346">
                  <c:v>48770</c:v>
                </c:pt>
                <c:pt idx="16347">
                  <c:v>47654</c:v>
                </c:pt>
                <c:pt idx="16348">
                  <c:v>47401</c:v>
                </c:pt>
                <c:pt idx="16349">
                  <c:v>46285</c:v>
                </c:pt>
                <c:pt idx="16350">
                  <c:v>46032</c:v>
                </c:pt>
                <c:pt idx="16351">
                  <c:v>44915</c:v>
                </c:pt>
                <c:pt idx="16352">
                  <c:v>44662</c:v>
                </c:pt>
                <c:pt idx="16353">
                  <c:v>43546</c:v>
                </c:pt>
                <c:pt idx="16354">
                  <c:v>43293</c:v>
                </c:pt>
                <c:pt idx="16355">
                  <c:v>42177</c:v>
                </c:pt>
                <c:pt idx="16356">
                  <c:v>41924</c:v>
                </c:pt>
                <c:pt idx="16357">
                  <c:v>40808</c:v>
                </c:pt>
                <c:pt idx="16358">
                  <c:v>40555</c:v>
                </c:pt>
                <c:pt idx="16359">
                  <c:v>39439</c:v>
                </c:pt>
                <c:pt idx="16360">
                  <c:v>52178</c:v>
                </c:pt>
                <c:pt idx="16361">
                  <c:v>50847</c:v>
                </c:pt>
                <c:pt idx="16362">
                  <c:v>50581</c:v>
                </c:pt>
                <c:pt idx="16363">
                  <c:v>49515</c:v>
                </c:pt>
                <c:pt idx="16364">
                  <c:v>49249</c:v>
                </c:pt>
                <c:pt idx="16365">
                  <c:v>48183</c:v>
                </c:pt>
                <c:pt idx="16366">
                  <c:v>47918</c:v>
                </c:pt>
                <c:pt idx="16367">
                  <c:v>46852</c:v>
                </c:pt>
                <c:pt idx="16368">
                  <c:v>46586</c:v>
                </c:pt>
                <c:pt idx="16369">
                  <c:v>45520</c:v>
                </c:pt>
                <c:pt idx="16370">
                  <c:v>45255</c:v>
                </c:pt>
                <c:pt idx="16371">
                  <c:v>44189</c:v>
                </c:pt>
                <c:pt idx="16372">
                  <c:v>43923</c:v>
                </c:pt>
                <c:pt idx="16373">
                  <c:v>42857</c:v>
                </c:pt>
                <c:pt idx="16374">
                  <c:v>42591</c:v>
                </c:pt>
                <c:pt idx="16375">
                  <c:v>41525</c:v>
                </c:pt>
                <c:pt idx="16376">
                  <c:v>41260</c:v>
                </c:pt>
                <c:pt idx="16377">
                  <c:v>40194</c:v>
                </c:pt>
                <c:pt idx="16378">
                  <c:v>39928</c:v>
                </c:pt>
                <c:pt idx="16379">
                  <c:v>38862</c:v>
                </c:pt>
                <c:pt idx="16380">
                  <c:v>50689</c:v>
                </c:pt>
                <c:pt idx="16381">
                  <c:v>49401</c:v>
                </c:pt>
                <c:pt idx="16382">
                  <c:v>49136</c:v>
                </c:pt>
                <c:pt idx="16383">
                  <c:v>48114</c:v>
                </c:pt>
                <c:pt idx="16384">
                  <c:v>47848</c:v>
                </c:pt>
                <c:pt idx="16385">
                  <c:v>46826</c:v>
                </c:pt>
                <c:pt idx="16386">
                  <c:v>46560</c:v>
                </c:pt>
                <c:pt idx="16387">
                  <c:v>45538</c:v>
                </c:pt>
                <c:pt idx="16388">
                  <c:v>45273</c:v>
                </c:pt>
                <c:pt idx="16389">
                  <c:v>44251</c:v>
                </c:pt>
                <c:pt idx="16390">
                  <c:v>43985</c:v>
                </c:pt>
                <c:pt idx="16391">
                  <c:v>42963</c:v>
                </c:pt>
                <c:pt idx="16392">
                  <c:v>42697</c:v>
                </c:pt>
                <c:pt idx="16393">
                  <c:v>41675</c:v>
                </c:pt>
                <c:pt idx="16394">
                  <c:v>41409</c:v>
                </c:pt>
                <c:pt idx="16395">
                  <c:v>40387</c:v>
                </c:pt>
                <c:pt idx="16396">
                  <c:v>40122</c:v>
                </c:pt>
                <c:pt idx="16397">
                  <c:v>39100</c:v>
                </c:pt>
                <c:pt idx="16398">
                  <c:v>38834</c:v>
                </c:pt>
                <c:pt idx="16399">
                  <c:v>37812</c:v>
                </c:pt>
                <c:pt idx="16400">
                  <c:v>46729</c:v>
                </c:pt>
                <c:pt idx="16401">
                  <c:v>45547</c:v>
                </c:pt>
                <c:pt idx="16402">
                  <c:v>45295</c:v>
                </c:pt>
                <c:pt idx="16403">
                  <c:v>44364</c:v>
                </c:pt>
                <c:pt idx="16404">
                  <c:v>44113</c:v>
                </c:pt>
                <c:pt idx="16405">
                  <c:v>43182</c:v>
                </c:pt>
                <c:pt idx="16406">
                  <c:v>42931</c:v>
                </c:pt>
                <c:pt idx="16407">
                  <c:v>42000</c:v>
                </c:pt>
                <c:pt idx="16408">
                  <c:v>41749</c:v>
                </c:pt>
                <c:pt idx="16409">
                  <c:v>40818</c:v>
                </c:pt>
                <c:pt idx="16410">
                  <c:v>40567</c:v>
                </c:pt>
                <c:pt idx="16411">
                  <c:v>39636</c:v>
                </c:pt>
                <c:pt idx="16412">
                  <c:v>39385</c:v>
                </c:pt>
                <c:pt idx="16413">
                  <c:v>38454</c:v>
                </c:pt>
                <c:pt idx="16414">
                  <c:v>38203</c:v>
                </c:pt>
                <c:pt idx="16415">
                  <c:v>37272</c:v>
                </c:pt>
                <c:pt idx="16416">
                  <c:v>37020</c:v>
                </c:pt>
                <c:pt idx="16417">
                  <c:v>36090</c:v>
                </c:pt>
                <c:pt idx="16418">
                  <c:v>35838</c:v>
                </c:pt>
                <c:pt idx="16419">
                  <c:v>34908</c:v>
                </c:pt>
                <c:pt idx="16420">
                  <c:v>51126</c:v>
                </c:pt>
                <c:pt idx="16421">
                  <c:v>50895</c:v>
                </c:pt>
                <c:pt idx="16422">
                  <c:v>50028</c:v>
                </c:pt>
                <c:pt idx="16423">
                  <c:v>49798</c:v>
                </c:pt>
                <c:pt idx="16424">
                  <c:v>49568</c:v>
                </c:pt>
                <c:pt idx="16425">
                  <c:v>49338</c:v>
                </c:pt>
                <c:pt idx="16426">
                  <c:v>48700</c:v>
                </c:pt>
                <c:pt idx="16427">
                  <c:v>48470</c:v>
                </c:pt>
                <c:pt idx="16428">
                  <c:v>48240</c:v>
                </c:pt>
                <c:pt idx="16429">
                  <c:v>48010</c:v>
                </c:pt>
                <c:pt idx="16430">
                  <c:v>47373</c:v>
                </c:pt>
                <c:pt idx="16431">
                  <c:v>47143</c:v>
                </c:pt>
                <c:pt idx="16432">
                  <c:v>46912</c:v>
                </c:pt>
                <c:pt idx="16433">
                  <c:v>46275</c:v>
                </c:pt>
                <c:pt idx="16434">
                  <c:v>46045</c:v>
                </c:pt>
                <c:pt idx="16435">
                  <c:v>45815</c:v>
                </c:pt>
                <c:pt idx="16436">
                  <c:v>44948</c:v>
                </c:pt>
                <c:pt idx="16437">
                  <c:v>44717</c:v>
                </c:pt>
                <c:pt idx="16438">
                  <c:v>44487</c:v>
                </c:pt>
                <c:pt idx="16439">
                  <c:v>43620</c:v>
                </c:pt>
                <c:pt idx="16440">
                  <c:v>43390</c:v>
                </c:pt>
                <c:pt idx="16441">
                  <c:v>42292</c:v>
                </c:pt>
                <c:pt idx="16442">
                  <c:v>42062</c:v>
                </c:pt>
                <c:pt idx="16443">
                  <c:v>40965</c:v>
                </c:pt>
                <c:pt idx="16444">
                  <c:v>40734</c:v>
                </c:pt>
                <c:pt idx="16445">
                  <c:v>39637</c:v>
                </c:pt>
                <c:pt idx="16446">
                  <c:v>39407</c:v>
                </c:pt>
                <c:pt idx="16447">
                  <c:v>38309</c:v>
                </c:pt>
                <c:pt idx="16448">
                  <c:v>38079</c:v>
                </c:pt>
                <c:pt idx="16449">
                  <c:v>52928</c:v>
                </c:pt>
                <c:pt idx="16450">
                  <c:v>52671</c:v>
                </c:pt>
                <c:pt idx="16451">
                  <c:v>51825</c:v>
                </c:pt>
                <c:pt idx="16452">
                  <c:v>51568</c:v>
                </c:pt>
                <c:pt idx="16453">
                  <c:v>51311</c:v>
                </c:pt>
                <c:pt idx="16454">
                  <c:v>51054</c:v>
                </c:pt>
                <c:pt idx="16455">
                  <c:v>50464</c:v>
                </c:pt>
                <c:pt idx="16456">
                  <c:v>50207</c:v>
                </c:pt>
                <c:pt idx="16457">
                  <c:v>49951</c:v>
                </c:pt>
                <c:pt idx="16458">
                  <c:v>49694</c:v>
                </c:pt>
                <c:pt idx="16459">
                  <c:v>49104</c:v>
                </c:pt>
                <c:pt idx="16460">
                  <c:v>48847</c:v>
                </c:pt>
                <c:pt idx="16461">
                  <c:v>48590</c:v>
                </c:pt>
                <c:pt idx="16462">
                  <c:v>48001</c:v>
                </c:pt>
                <c:pt idx="16463">
                  <c:v>47744</c:v>
                </c:pt>
                <c:pt idx="16464">
                  <c:v>47487</c:v>
                </c:pt>
                <c:pt idx="16465">
                  <c:v>46641</c:v>
                </c:pt>
                <c:pt idx="16466">
                  <c:v>46384</c:v>
                </c:pt>
                <c:pt idx="16467">
                  <c:v>46127</c:v>
                </c:pt>
                <c:pt idx="16468">
                  <c:v>45280</c:v>
                </c:pt>
                <c:pt idx="16469">
                  <c:v>45023</c:v>
                </c:pt>
                <c:pt idx="16470">
                  <c:v>43920</c:v>
                </c:pt>
                <c:pt idx="16471">
                  <c:v>43663</c:v>
                </c:pt>
                <c:pt idx="16472">
                  <c:v>42560</c:v>
                </c:pt>
                <c:pt idx="16473">
                  <c:v>42303</c:v>
                </c:pt>
                <c:pt idx="16474">
                  <c:v>41200</c:v>
                </c:pt>
                <c:pt idx="16475">
                  <c:v>40943</c:v>
                </c:pt>
                <c:pt idx="16476">
                  <c:v>39839</c:v>
                </c:pt>
                <c:pt idx="16477">
                  <c:v>39582</c:v>
                </c:pt>
                <c:pt idx="16478">
                  <c:v>52018</c:v>
                </c:pt>
                <c:pt idx="16479">
                  <c:v>51751</c:v>
                </c:pt>
                <c:pt idx="16480">
                  <c:v>50958</c:v>
                </c:pt>
                <c:pt idx="16481">
                  <c:v>50692</c:v>
                </c:pt>
                <c:pt idx="16482">
                  <c:v>50425</c:v>
                </c:pt>
                <c:pt idx="16483">
                  <c:v>50158</c:v>
                </c:pt>
                <c:pt idx="16484">
                  <c:v>49633</c:v>
                </c:pt>
                <c:pt idx="16485">
                  <c:v>49366</c:v>
                </c:pt>
                <c:pt idx="16486">
                  <c:v>49099</c:v>
                </c:pt>
                <c:pt idx="16487">
                  <c:v>48832</c:v>
                </c:pt>
                <c:pt idx="16488">
                  <c:v>48307</c:v>
                </c:pt>
                <c:pt idx="16489">
                  <c:v>48040</c:v>
                </c:pt>
                <c:pt idx="16490">
                  <c:v>47773</c:v>
                </c:pt>
                <c:pt idx="16491">
                  <c:v>47248</c:v>
                </c:pt>
                <c:pt idx="16492">
                  <c:v>46981</c:v>
                </c:pt>
                <c:pt idx="16493">
                  <c:v>46714</c:v>
                </c:pt>
                <c:pt idx="16494">
                  <c:v>45922</c:v>
                </c:pt>
                <c:pt idx="16495">
                  <c:v>45655</c:v>
                </c:pt>
                <c:pt idx="16496">
                  <c:v>45388</c:v>
                </c:pt>
                <c:pt idx="16497">
                  <c:v>44596</c:v>
                </c:pt>
                <c:pt idx="16498">
                  <c:v>44329</c:v>
                </c:pt>
                <c:pt idx="16499">
                  <c:v>43270</c:v>
                </c:pt>
                <c:pt idx="16500">
                  <c:v>43003</c:v>
                </c:pt>
                <c:pt idx="16501">
                  <c:v>41944</c:v>
                </c:pt>
                <c:pt idx="16502">
                  <c:v>41677</c:v>
                </c:pt>
                <c:pt idx="16503">
                  <c:v>40618</c:v>
                </c:pt>
                <c:pt idx="16504">
                  <c:v>40351</c:v>
                </c:pt>
                <c:pt idx="16505">
                  <c:v>39292</c:v>
                </c:pt>
                <c:pt idx="16506">
                  <c:v>39026</c:v>
                </c:pt>
                <c:pt idx="16507">
                  <c:v>50623</c:v>
                </c:pt>
                <c:pt idx="16508">
                  <c:v>50359</c:v>
                </c:pt>
                <c:pt idx="16509">
                  <c:v>49600</c:v>
                </c:pt>
                <c:pt idx="16510">
                  <c:v>49336</c:v>
                </c:pt>
                <c:pt idx="16511">
                  <c:v>49072</c:v>
                </c:pt>
                <c:pt idx="16512">
                  <c:v>48808</c:v>
                </c:pt>
                <c:pt idx="16513">
                  <c:v>48313</c:v>
                </c:pt>
                <c:pt idx="16514">
                  <c:v>48049</c:v>
                </c:pt>
                <c:pt idx="16515">
                  <c:v>47785</c:v>
                </c:pt>
                <c:pt idx="16516">
                  <c:v>47521</c:v>
                </c:pt>
                <c:pt idx="16517">
                  <c:v>47026</c:v>
                </c:pt>
                <c:pt idx="16518">
                  <c:v>46762</c:v>
                </c:pt>
                <c:pt idx="16519">
                  <c:v>46498</c:v>
                </c:pt>
                <c:pt idx="16520">
                  <c:v>46003</c:v>
                </c:pt>
                <c:pt idx="16521">
                  <c:v>45739</c:v>
                </c:pt>
                <c:pt idx="16522">
                  <c:v>45475</c:v>
                </c:pt>
                <c:pt idx="16523">
                  <c:v>44716</c:v>
                </c:pt>
                <c:pt idx="16524">
                  <c:v>44452</c:v>
                </c:pt>
                <c:pt idx="16525">
                  <c:v>44188</c:v>
                </c:pt>
                <c:pt idx="16526">
                  <c:v>43429</c:v>
                </c:pt>
                <c:pt idx="16527">
                  <c:v>43165</c:v>
                </c:pt>
                <c:pt idx="16528">
                  <c:v>42142</c:v>
                </c:pt>
                <c:pt idx="16529">
                  <c:v>41878</c:v>
                </c:pt>
                <c:pt idx="16530">
                  <c:v>40855</c:v>
                </c:pt>
                <c:pt idx="16531">
                  <c:v>40591</c:v>
                </c:pt>
                <c:pt idx="16532">
                  <c:v>39568</c:v>
                </c:pt>
                <c:pt idx="16533">
                  <c:v>39304</c:v>
                </c:pt>
                <c:pt idx="16534">
                  <c:v>38281</c:v>
                </c:pt>
                <c:pt idx="16535">
                  <c:v>38017</c:v>
                </c:pt>
                <c:pt idx="16536">
                  <c:v>46833</c:v>
                </c:pt>
                <c:pt idx="16537">
                  <c:v>46587</c:v>
                </c:pt>
                <c:pt idx="16538">
                  <c:v>45890</c:v>
                </c:pt>
                <c:pt idx="16539">
                  <c:v>45644</c:v>
                </c:pt>
                <c:pt idx="16540">
                  <c:v>45398</c:v>
                </c:pt>
                <c:pt idx="16541">
                  <c:v>45152</c:v>
                </c:pt>
                <c:pt idx="16542">
                  <c:v>44700</c:v>
                </c:pt>
                <c:pt idx="16543">
                  <c:v>44454</c:v>
                </c:pt>
                <c:pt idx="16544">
                  <c:v>44209</c:v>
                </c:pt>
                <c:pt idx="16545">
                  <c:v>43963</c:v>
                </c:pt>
                <c:pt idx="16546">
                  <c:v>43511</c:v>
                </c:pt>
                <c:pt idx="16547">
                  <c:v>43265</c:v>
                </c:pt>
                <c:pt idx="16548">
                  <c:v>43019</c:v>
                </c:pt>
                <c:pt idx="16549">
                  <c:v>42567</c:v>
                </c:pt>
                <c:pt idx="16550">
                  <c:v>42322</c:v>
                </c:pt>
                <c:pt idx="16551">
                  <c:v>42076</c:v>
                </c:pt>
                <c:pt idx="16552">
                  <c:v>41378</c:v>
                </c:pt>
                <c:pt idx="16553">
                  <c:v>41132</c:v>
                </c:pt>
                <c:pt idx="16554">
                  <c:v>40886</c:v>
                </c:pt>
                <c:pt idx="16555">
                  <c:v>40189</c:v>
                </c:pt>
                <c:pt idx="16556">
                  <c:v>39943</c:v>
                </c:pt>
                <c:pt idx="16557">
                  <c:v>38999</c:v>
                </c:pt>
                <c:pt idx="16558">
                  <c:v>38753</c:v>
                </c:pt>
                <c:pt idx="16559">
                  <c:v>37810</c:v>
                </c:pt>
                <c:pt idx="16560">
                  <c:v>37564</c:v>
                </c:pt>
                <c:pt idx="16561">
                  <c:v>36620</c:v>
                </c:pt>
                <c:pt idx="16562">
                  <c:v>36375</c:v>
                </c:pt>
                <c:pt idx="16563">
                  <c:v>35431</c:v>
                </c:pt>
                <c:pt idx="16564">
                  <c:v>35185</c:v>
                </c:pt>
                <c:pt idx="16565">
                  <c:v>48763</c:v>
                </c:pt>
                <c:pt idx="16566">
                  <c:v>48528</c:v>
                </c:pt>
                <c:pt idx="16567">
                  <c:v>47430</c:v>
                </c:pt>
                <c:pt idx="16568">
                  <c:v>46332</c:v>
                </c:pt>
                <c:pt idx="16569">
                  <c:v>46097</c:v>
                </c:pt>
                <c:pt idx="16570">
                  <c:v>45862</c:v>
                </c:pt>
                <c:pt idx="16571">
                  <c:v>44999</c:v>
                </c:pt>
                <c:pt idx="16572">
                  <c:v>43901</c:v>
                </c:pt>
                <c:pt idx="16573">
                  <c:v>43666</c:v>
                </c:pt>
                <c:pt idx="16574">
                  <c:v>42568</c:v>
                </c:pt>
                <c:pt idx="16575">
                  <c:v>41470</c:v>
                </c:pt>
                <c:pt idx="16576">
                  <c:v>41235</c:v>
                </c:pt>
                <c:pt idx="16577">
                  <c:v>41000</c:v>
                </c:pt>
                <c:pt idx="16578">
                  <c:v>40137</c:v>
                </c:pt>
                <c:pt idx="16579">
                  <c:v>39902</c:v>
                </c:pt>
                <c:pt idx="16580">
                  <c:v>38804</c:v>
                </c:pt>
                <c:pt idx="16581">
                  <c:v>38569</c:v>
                </c:pt>
                <c:pt idx="16582">
                  <c:v>37472</c:v>
                </c:pt>
                <c:pt idx="16583">
                  <c:v>36139</c:v>
                </c:pt>
                <c:pt idx="16584">
                  <c:v>35904</c:v>
                </c:pt>
                <c:pt idx="16585">
                  <c:v>35041</c:v>
                </c:pt>
                <c:pt idx="16586">
                  <c:v>34806</c:v>
                </c:pt>
                <c:pt idx="16587">
                  <c:v>32375</c:v>
                </c:pt>
                <c:pt idx="16588">
                  <c:v>31042</c:v>
                </c:pt>
                <c:pt idx="16589">
                  <c:v>29474</c:v>
                </c:pt>
                <c:pt idx="16590">
                  <c:v>25475</c:v>
                </c:pt>
                <c:pt idx="16591">
                  <c:v>50723</c:v>
                </c:pt>
                <c:pt idx="16592">
                  <c:v>50461</c:v>
                </c:pt>
                <c:pt idx="16593">
                  <c:v>49350</c:v>
                </c:pt>
                <c:pt idx="16594">
                  <c:v>48239</c:v>
                </c:pt>
                <c:pt idx="16595">
                  <c:v>47978</c:v>
                </c:pt>
                <c:pt idx="16596">
                  <c:v>47716</c:v>
                </c:pt>
                <c:pt idx="16597">
                  <c:v>46867</c:v>
                </c:pt>
                <c:pt idx="16598">
                  <c:v>45756</c:v>
                </c:pt>
                <c:pt idx="16599">
                  <c:v>45494</c:v>
                </c:pt>
                <c:pt idx="16600">
                  <c:v>44383</c:v>
                </c:pt>
                <c:pt idx="16601">
                  <c:v>43272</c:v>
                </c:pt>
                <c:pt idx="16602">
                  <c:v>43011</c:v>
                </c:pt>
                <c:pt idx="16603">
                  <c:v>42749</c:v>
                </c:pt>
                <c:pt idx="16604">
                  <c:v>41900</c:v>
                </c:pt>
                <c:pt idx="16605">
                  <c:v>41638</c:v>
                </c:pt>
                <c:pt idx="16606">
                  <c:v>40527</c:v>
                </c:pt>
                <c:pt idx="16607">
                  <c:v>40266</c:v>
                </c:pt>
                <c:pt idx="16608">
                  <c:v>39155</c:v>
                </c:pt>
                <c:pt idx="16609">
                  <c:v>37782</c:v>
                </c:pt>
                <c:pt idx="16610">
                  <c:v>37521</c:v>
                </c:pt>
                <c:pt idx="16611">
                  <c:v>36671</c:v>
                </c:pt>
                <c:pt idx="16612">
                  <c:v>36410</c:v>
                </c:pt>
                <c:pt idx="16613">
                  <c:v>33926</c:v>
                </c:pt>
                <c:pt idx="16614">
                  <c:v>32554</c:v>
                </c:pt>
                <c:pt idx="16615">
                  <c:v>30920</c:v>
                </c:pt>
                <c:pt idx="16616">
                  <c:v>26802</c:v>
                </c:pt>
                <c:pt idx="16617">
                  <c:v>49787</c:v>
                </c:pt>
                <c:pt idx="16618">
                  <c:v>49519</c:v>
                </c:pt>
                <c:pt idx="16619">
                  <c:v>48450</c:v>
                </c:pt>
                <c:pt idx="16620">
                  <c:v>47381</c:v>
                </c:pt>
                <c:pt idx="16621">
                  <c:v>47112</c:v>
                </c:pt>
                <c:pt idx="16622">
                  <c:v>46843</c:v>
                </c:pt>
                <c:pt idx="16623">
                  <c:v>46043</c:v>
                </c:pt>
                <c:pt idx="16624">
                  <c:v>44974</c:v>
                </c:pt>
                <c:pt idx="16625">
                  <c:v>44706</c:v>
                </c:pt>
                <c:pt idx="16626">
                  <c:v>43637</c:v>
                </c:pt>
                <c:pt idx="16627">
                  <c:v>42568</c:v>
                </c:pt>
                <c:pt idx="16628">
                  <c:v>42299</c:v>
                </c:pt>
                <c:pt idx="16629">
                  <c:v>42030</c:v>
                </c:pt>
                <c:pt idx="16630">
                  <c:v>41230</c:v>
                </c:pt>
                <c:pt idx="16631">
                  <c:v>40961</c:v>
                </c:pt>
                <c:pt idx="16632">
                  <c:v>39892</c:v>
                </c:pt>
                <c:pt idx="16633">
                  <c:v>39624</c:v>
                </c:pt>
                <c:pt idx="16634">
                  <c:v>38555</c:v>
                </c:pt>
                <c:pt idx="16635">
                  <c:v>37217</c:v>
                </c:pt>
                <c:pt idx="16636">
                  <c:v>36949</c:v>
                </c:pt>
                <c:pt idx="16637">
                  <c:v>36148</c:v>
                </c:pt>
                <c:pt idx="16638">
                  <c:v>35880</c:v>
                </c:pt>
                <c:pt idx="16639">
                  <c:v>33473</c:v>
                </c:pt>
                <c:pt idx="16640">
                  <c:v>32135</c:v>
                </c:pt>
                <c:pt idx="16641">
                  <c:v>30529</c:v>
                </c:pt>
                <c:pt idx="16642">
                  <c:v>26516</c:v>
                </c:pt>
                <c:pt idx="16643">
                  <c:v>48332</c:v>
                </c:pt>
                <c:pt idx="16644">
                  <c:v>48069</c:v>
                </c:pt>
                <c:pt idx="16645">
                  <c:v>47035</c:v>
                </c:pt>
                <c:pt idx="16646">
                  <c:v>46001</c:v>
                </c:pt>
                <c:pt idx="16647">
                  <c:v>45738</c:v>
                </c:pt>
                <c:pt idx="16648">
                  <c:v>45475</c:v>
                </c:pt>
                <c:pt idx="16649">
                  <c:v>44704</c:v>
                </c:pt>
                <c:pt idx="16650">
                  <c:v>43670</c:v>
                </c:pt>
                <c:pt idx="16651">
                  <c:v>43407</c:v>
                </c:pt>
                <c:pt idx="16652">
                  <c:v>42373</c:v>
                </c:pt>
                <c:pt idx="16653">
                  <c:v>41339</c:v>
                </c:pt>
                <c:pt idx="16654">
                  <c:v>41076</c:v>
                </c:pt>
                <c:pt idx="16655">
                  <c:v>40813</c:v>
                </c:pt>
                <c:pt idx="16656">
                  <c:v>40042</c:v>
                </c:pt>
                <c:pt idx="16657">
                  <c:v>39779</c:v>
                </c:pt>
                <c:pt idx="16658">
                  <c:v>38745</c:v>
                </c:pt>
                <c:pt idx="16659">
                  <c:v>38482</c:v>
                </c:pt>
                <c:pt idx="16660">
                  <c:v>37448</c:v>
                </c:pt>
                <c:pt idx="16661">
                  <c:v>36151</c:v>
                </c:pt>
                <c:pt idx="16662">
                  <c:v>35889</c:v>
                </c:pt>
                <c:pt idx="16663">
                  <c:v>35117</c:v>
                </c:pt>
                <c:pt idx="16664">
                  <c:v>34854</c:v>
                </c:pt>
                <c:pt idx="16665">
                  <c:v>32523</c:v>
                </c:pt>
                <c:pt idx="16666">
                  <c:v>31226</c:v>
                </c:pt>
                <c:pt idx="16667">
                  <c:v>29667</c:v>
                </c:pt>
                <c:pt idx="16668">
                  <c:v>25776</c:v>
                </c:pt>
                <c:pt idx="16669">
                  <c:v>44431</c:v>
                </c:pt>
                <c:pt idx="16670">
                  <c:v>44191</c:v>
                </c:pt>
                <c:pt idx="16671">
                  <c:v>43238</c:v>
                </c:pt>
                <c:pt idx="16672">
                  <c:v>42286</c:v>
                </c:pt>
                <c:pt idx="16673">
                  <c:v>42046</c:v>
                </c:pt>
                <c:pt idx="16674">
                  <c:v>41805</c:v>
                </c:pt>
                <c:pt idx="16675">
                  <c:v>41093</c:v>
                </c:pt>
                <c:pt idx="16676">
                  <c:v>40141</c:v>
                </c:pt>
                <c:pt idx="16677">
                  <c:v>39900</c:v>
                </c:pt>
                <c:pt idx="16678">
                  <c:v>38948</c:v>
                </c:pt>
                <c:pt idx="16679">
                  <c:v>37996</c:v>
                </c:pt>
                <c:pt idx="16680">
                  <c:v>37755</c:v>
                </c:pt>
                <c:pt idx="16681">
                  <c:v>37514</c:v>
                </c:pt>
                <c:pt idx="16682">
                  <c:v>36803</c:v>
                </c:pt>
                <c:pt idx="16683">
                  <c:v>36562</c:v>
                </c:pt>
                <c:pt idx="16684">
                  <c:v>35610</c:v>
                </c:pt>
                <c:pt idx="16685">
                  <c:v>35369</c:v>
                </c:pt>
                <c:pt idx="16686">
                  <c:v>34417</c:v>
                </c:pt>
                <c:pt idx="16687">
                  <c:v>33224</c:v>
                </c:pt>
                <c:pt idx="16688">
                  <c:v>32983</c:v>
                </c:pt>
                <c:pt idx="16689">
                  <c:v>32271</c:v>
                </c:pt>
                <c:pt idx="16690">
                  <c:v>32031</c:v>
                </c:pt>
                <c:pt idx="16691">
                  <c:v>29886</c:v>
                </c:pt>
                <c:pt idx="16692">
                  <c:v>28693</c:v>
                </c:pt>
                <c:pt idx="16693">
                  <c:v>27259</c:v>
                </c:pt>
                <c:pt idx="16694">
                  <c:v>23680</c:v>
                </c:pt>
                <c:pt idx="16695">
                  <c:v>49173</c:v>
                </c:pt>
                <c:pt idx="16696">
                  <c:v>47856</c:v>
                </c:pt>
                <c:pt idx="16697">
                  <c:v>47636</c:v>
                </c:pt>
                <c:pt idx="16698">
                  <c:v>46758</c:v>
                </c:pt>
                <c:pt idx="16699">
                  <c:v>46539</c:v>
                </c:pt>
                <c:pt idx="16700">
                  <c:v>46319</c:v>
                </c:pt>
                <c:pt idx="16701">
                  <c:v>45441</c:v>
                </c:pt>
                <c:pt idx="16702">
                  <c:v>45221</c:v>
                </c:pt>
                <c:pt idx="16703">
                  <c:v>44124</c:v>
                </c:pt>
                <c:pt idx="16704">
                  <c:v>43904</c:v>
                </c:pt>
                <c:pt idx="16705">
                  <c:v>42807</c:v>
                </c:pt>
                <c:pt idx="16706">
                  <c:v>42587</c:v>
                </c:pt>
                <c:pt idx="16707">
                  <c:v>41489</c:v>
                </c:pt>
                <c:pt idx="16708">
                  <c:v>41270</c:v>
                </c:pt>
                <c:pt idx="16709">
                  <c:v>40172</c:v>
                </c:pt>
                <c:pt idx="16710">
                  <c:v>39953</c:v>
                </c:pt>
                <c:pt idx="16711">
                  <c:v>38855</c:v>
                </c:pt>
                <c:pt idx="16712">
                  <c:v>38636</c:v>
                </c:pt>
                <c:pt idx="16713">
                  <c:v>37538</c:v>
                </c:pt>
                <c:pt idx="16714">
                  <c:v>37318</c:v>
                </c:pt>
                <c:pt idx="16715">
                  <c:v>50983</c:v>
                </c:pt>
                <c:pt idx="16716">
                  <c:v>49633</c:v>
                </c:pt>
                <c:pt idx="16717">
                  <c:v>49386</c:v>
                </c:pt>
                <c:pt idx="16718">
                  <c:v>48532</c:v>
                </c:pt>
                <c:pt idx="16719">
                  <c:v>48284</c:v>
                </c:pt>
                <c:pt idx="16720">
                  <c:v>48036</c:v>
                </c:pt>
                <c:pt idx="16721">
                  <c:v>47182</c:v>
                </c:pt>
                <c:pt idx="16722">
                  <c:v>46934</c:v>
                </c:pt>
                <c:pt idx="16723">
                  <c:v>45832</c:v>
                </c:pt>
                <c:pt idx="16724">
                  <c:v>45584</c:v>
                </c:pt>
                <c:pt idx="16725">
                  <c:v>44482</c:v>
                </c:pt>
                <c:pt idx="16726">
                  <c:v>44235</c:v>
                </c:pt>
                <c:pt idx="16727">
                  <c:v>43133</c:v>
                </c:pt>
                <c:pt idx="16728">
                  <c:v>42885</c:v>
                </c:pt>
                <c:pt idx="16729">
                  <c:v>41783</c:v>
                </c:pt>
                <c:pt idx="16730">
                  <c:v>41535</c:v>
                </c:pt>
                <c:pt idx="16731">
                  <c:v>40433</c:v>
                </c:pt>
                <c:pt idx="16732">
                  <c:v>40186</c:v>
                </c:pt>
                <c:pt idx="16733">
                  <c:v>39084</c:v>
                </c:pt>
                <c:pt idx="16734">
                  <c:v>38836</c:v>
                </c:pt>
                <c:pt idx="16735">
                  <c:v>50387</c:v>
                </c:pt>
                <c:pt idx="16736">
                  <c:v>49067</c:v>
                </c:pt>
                <c:pt idx="16737">
                  <c:v>48804</c:v>
                </c:pt>
                <c:pt idx="16738">
                  <c:v>48009</c:v>
                </c:pt>
                <c:pt idx="16739">
                  <c:v>47747</c:v>
                </c:pt>
                <c:pt idx="16740">
                  <c:v>47484</c:v>
                </c:pt>
                <c:pt idx="16741">
                  <c:v>46689</c:v>
                </c:pt>
                <c:pt idx="16742">
                  <c:v>46427</c:v>
                </c:pt>
                <c:pt idx="16743">
                  <c:v>45369</c:v>
                </c:pt>
                <c:pt idx="16744">
                  <c:v>45107</c:v>
                </c:pt>
                <c:pt idx="16745">
                  <c:v>44049</c:v>
                </c:pt>
                <c:pt idx="16746">
                  <c:v>43787</c:v>
                </c:pt>
                <c:pt idx="16747">
                  <c:v>42729</c:v>
                </c:pt>
                <c:pt idx="16748">
                  <c:v>42467</c:v>
                </c:pt>
                <c:pt idx="16749">
                  <c:v>41409</c:v>
                </c:pt>
                <c:pt idx="16750">
                  <c:v>41147</c:v>
                </c:pt>
                <c:pt idx="16751">
                  <c:v>40089</c:v>
                </c:pt>
                <c:pt idx="16752">
                  <c:v>39827</c:v>
                </c:pt>
                <c:pt idx="16753">
                  <c:v>38769</c:v>
                </c:pt>
                <c:pt idx="16754">
                  <c:v>38507</c:v>
                </c:pt>
                <c:pt idx="16755">
                  <c:v>49362</c:v>
                </c:pt>
                <c:pt idx="16756">
                  <c:v>48076</c:v>
                </c:pt>
                <c:pt idx="16757">
                  <c:v>47810</c:v>
                </c:pt>
                <c:pt idx="16758">
                  <c:v>47055</c:v>
                </c:pt>
                <c:pt idx="16759">
                  <c:v>46789</c:v>
                </c:pt>
                <c:pt idx="16760">
                  <c:v>46523</c:v>
                </c:pt>
                <c:pt idx="16761">
                  <c:v>45768</c:v>
                </c:pt>
                <c:pt idx="16762">
                  <c:v>45503</c:v>
                </c:pt>
                <c:pt idx="16763">
                  <c:v>44482</c:v>
                </c:pt>
                <c:pt idx="16764">
                  <c:v>44216</c:v>
                </c:pt>
                <c:pt idx="16765">
                  <c:v>43195</c:v>
                </c:pt>
                <c:pt idx="16766">
                  <c:v>42930</c:v>
                </c:pt>
                <c:pt idx="16767">
                  <c:v>41909</c:v>
                </c:pt>
                <c:pt idx="16768">
                  <c:v>41643</c:v>
                </c:pt>
                <c:pt idx="16769">
                  <c:v>40622</c:v>
                </c:pt>
                <c:pt idx="16770">
                  <c:v>40357</c:v>
                </c:pt>
                <c:pt idx="16771">
                  <c:v>39336</c:v>
                </c:pt>
                <c:pt idx="16772">
                  <c:v>39070</c:v>
                </c:pt>
                <c:pt idx="16773">
                  <c:v>38049</c:v>
                </c:pt>
                <c:pt idx="16774">
                  <c:v>37784</c:v>
                </c:pt>
                <c:pt idx="16775">
                  <c:v>46056</c:v>
                </c:pt>
                <c:pt idx="16776">
                  <c:v>44860</c:v>
                </c:pt>
                <c:pt idx="16777">
                  <c:v>44607</c:v>
                </c:pt>
                <c:pt idx="16778">
                  <c:v>43917</c:v>
                </c:pt>
                <c:pt idx="16779">
                  <c:v>43664</c:v>
                </c:pt>
                <c:pt idx="16780">
                  <c:v>43411</c:v>
                </c:pt>
                <c:pt idx="16781">
                  <c:v>42721</c:v>
                </c:pt>
                <c:pt idx="16782">
                  <c:v>42468</c:v>
                </c:pt>
                <c:pt idx="16783">
                  <c:v>41525</c:v>
                </c:pt>
                <c:pt idx="16784">
                  <c:v>41272</c:v>
                </c:pt>
                <c:pt idx="16785">
                  <c:v>40329</c:v>
                </c:pt>
                <c:pt idx="16786">
                  <c:v>40076</c:v>
                </c:pt>
                <c:pt idx="16787">
                  <c:v>39133</c:v>
                </c:pt>
                <c:pt idx="16788">
                  <c:v>38880</c:v>
                </c:pt>
                <c:pt idx="16789">
                  <c:v>37937</c:v>
                </c:pt>
                <c:pt idx="16790">
                  <c:v>37684</c:v>
                </c:pt>
                <c:pt idx="16791">
                  <c:v>36741</c:v>
                </c:pt>
                <c:pt idx="16792">
                  <c:v>36487</c:v>
                </c:pt>
                <c:pt idx="16793">
                  <c:v>35545</c:v>
                </c:pt>
                <c:pt idx="16794">
                  <c:v>35291</c:v>
                </c:pt>
                <c:pt idx="16795">
                  <c:v>49366</c:v>
                </c:pt>
                <c:pt idx="16796">
                  <c:v>48053</c:v>
                </c:pt>
                <c:pt idx="16797">
                  <c:v>46739</c:v>
                </c:pt>
                <c:pt idx="16798">
                  <c:v>46508</c:v>
                </c:pt>
                <c:pt idx="16799">
                  <c:v>45658</c:v>
                </c:pt>
                <c:pt idx="16800">
                  <c:v>45426</c:v>
                </c:pt>
                <c:pt idx="16801">
                  <c:v>44344</c:v>
                </c:pt>
                <c:pt idx="16802">
                  <c:v>43031</c:v>
                </c:pt>
                <c:pt idx="16803">
                  <c:v>42799</c:v>
                </c:pt>
                <c:pt idx="16804">
                  <c:v>41717</c:v>
                </c:pt>
                <c:pt idx="16805">
                  <c:v>40404</c:v>
                </c:pt>
                <c:pt idx="16806">
                  <c:v>39090</c:v>
                </c:pt>
                <c:pt idx="16807">
                  <c:v>51078</c:v>
                </c:pt>
                <c:pt idx="16808">
                  <c:v>49733</c:v>
                </c:pt>
                <c:pt idx="16809">
                  <c:v>48388</c:v>
                </c:pt>
                <c:pt idx="16810">
                  <c:v>48130</c:v>
                </c:pt>
                <c:pt idx="16811">
                  <c:v>47300</c:v>
                </c:pt>
                <c:pt idx="16812">
                  <c:v>47042</c:v>
                </c:pt>
                <c:pt idx="16813">
                  <c:v>45954</c:v>
                </c:pt>
                <c:pt idx="16814">
                  <c:v>44609</c:v>
                </c:pt>
                <c:pt idx="16815">
                  <c:v>44352</c:v>
                </c:pt>
                <c:pt idx="16816">
                  <c:v>43264</c:v>
                </c:pt>
                <c:pt idx="16817">
                  <c:v>41919</c:v>
                </c:pt>
                <c:pt idx="16818">
                  <c:v>40573</c:v>
                </c:pt>
                <c:pt idx="16819">
                  <c:v>50359</c:v>
                </c:pt>
                <c:pt idx="16820">
                  <c:v>49041</c:v>
                </c:pt>
                <c:pt idx="16821">
                  <c:v>47723</c:v>
                </c:pt>
                <c:pt idx="16822">
                  <c:v>47459</c:v>
                </c:pt>
                <c:pt idx="16823">
                  <c:v>46670</c:v>
                </c:pt>
                <c:pt idx="16824">
                  <c:v>46405</c:v>
                </c:pt>
                <c:pt idx="16825">
                  <c:v>45352</c:v>
                </c:pt>
                <c:pt idx="16826">
                  <c:v>44034</c:v>
                </c:pt>
                <c:pt idx="16827">
                  <c:v>43770</c:v>
                </c:pt>
                <c:pt idx="16828">
                  <c:v>42716</c:v>
                </c:pt>
                <c:pt idx="16829">
                  <c:v>41398</c:v>
                </c:pt>
                <c:pt idx="16830">
                  <c:v>40081</c:v>
                </c:pt>
                <c:pt idx="16831">
                  <c:v>49211</c:v>
                </c:pt>
                <c:pt idx="16832">
                  <c:v>47924</c:v>
                </c:pt>
                <c:pt idx="16833">
                  <c:v>46637</c:v>
                </c:pt>
                <c:pt idx="16834">
                  <c:v>46378</c:v>
                </c:pt>
                <c:pt idx="16835">
                  <c:v>45608</c:v>
                </c:pt>
                <c:pt idx="16836">
                  <c:v>45349</c:v>
                </c:pt>
                <c:pt idx="16837">
                  <c:v>44321</c:v>
                </c:pt>
                <c:pt idx="16838">
                  <c:v>43034</c:v>
                </c:pt>
                <c:pt idx="16839">
                  <c:v>42775</c:v>
                </c:pt>
                <c:pt idx="16840">
                  <c:v>41746</c:v>
                </c:pt>
                <c:pt idx="16841">
                  <c:v>40459</c:v>
                </c:pt>
                <c:pt idx="16842">
                  <c:v>39172</c:v>
                </c:pt>
                <c:pt idx="16843">
                  <c:v>45846</c:v>
                </c:pt>
                <c:pt idx="16844">
                  <c:v>44644</c:v>
                </c:pt>
                <c:pt idx="16845">
                  <c:v>43443</c:v>
                </c:pt>
                <c:pt idx="16846">
                  <c:v>43205</c:v>
                </c:pt>
                <c:pt idx="16847">
                  <c:v>42480</c:v>
                </c:pt>
                <c:pt idx="16848">
                  <c:v>42242</c:v>
                </c:pt>
                <c:pt idx="16849">
                  <c:v>41279</c:v>
                </c:pt>
                <c:pt idx="16850">
                  <c:v>40077</c:v>
                </c:pt>
                <c:pt idx="16851">
                  <c:v>39839</c:v>
                </c:pt>
                <c:pt idx="16852">
                  <c:v>38876</c:v>
                </c:pt>
                <c:pt idx="16853">
                  <c:v>37675</c:v>
                </c:pt>
                <c:pt idx="16854">
                  <c:v>36473</c:v>
                </c:pt>
                <c:pt idx="16855">
                  <c:v>49455</c:v>
                </c:pt>
                <c:pt idx="16856">
                  <c:v>49153</c:v>
                </c:pt>
                <c:pt idx="16857">
                  <c:v>48247</c:v>
                </c:pt>
                <c:pt idx="16858">
                  <c:v>47644</c:v>
                </c:pt>
                <c:pt idx="16859">
                  <c:v>47342</c:v>
                </c:pt>
                <c:pt idx="16860">
                  <c:v>47040</c:v>
                </c:pt>
                <c:pt idx="16861">
                  <c:v>48453</c:v>
                </c:pt>
                <c:pt idx="16862">
                  <c:v>48151</c:v>
                </c:pt>
                <c:pt idx="16863">
                  <c:v>47849</c:v>
                </c:pt>
                <c:pt idx="16864">
                  <c:v>47547</c:v>
                </c:pt>
                <c:pt idx="16865">
                  <c:v>47246</c:v>
                </c:pt>
                <c:pt idx="16866">
                  <c:v>46944</c:v>
                </c:pt>
                <c:pt idx="16867">
                  <c:v>46642</c:v>
                </c:pt>
                <c:pt idx="16868">
                  <c:v>46340</c:v>
                </c:pt>
                <c:pt idx="16869">
                  <c:v>46039</c:v>
                </c:pt>
                <c:pt idx="16870">
                  <c:v>45737</c:v>
                </c:pt>
                <c:pt idx="16871">
                  <c:v>45435</c:v>
                </c:pt>
                <c:pt idx="16872">
                  <c:v>47451</c:v>
                </c:pt>
                <c:pt idx="16873">
                  <c:v>47149</c:v>
                </c:pt>
                <c:pt idx="16874">
                  <c:v>46847</c:v>
                </c:pt>
                <c:pt idx="16875">
                  <c:v>46545</c:v>
                </c:pt>
                <c:pt idx="16876">
                  <c:v>46244</c:v>
                </c:pt>
                <c:pt idx="16877">
                  <c:v>45942</c:v>
                </c:pt>
                <c:pt idx="16878">
                  <c:v>45640</c:v>
                </c:pt>
                <c:pt idx="16879">
                  <c:v>45338</c:v>
                </c:pt>
                <c:pt idx="16880">
                  <c:v>45037</c:v>
                </c:pt>
                <c:pt idx="16881">
                  <c:v>44735</c:v>
                </c:pt>
                <c:pt idx="16882">
                  <c:v>44433</c:v>
                </c:pt>
                <c:pt idx="16883">
                  <c:v>44131</c:v>
                </c:pt>
                <c:pt idx="16884">
                  <c:v>43830</c:v>
                </c:pt>
                <c:pt idx="16885">
                  <c:v>46147</c:v>
                </c:pt>
                <c:pt idx="16886">
                  <c:v>45845</c:v>
                </c:pt>
                <c:pt idx="16887">
                  <c:v>45544</c:v>
                </c:pt>
                <c:pt idx="16888">
                  <c:v>45242</c:v>
                </c:pt>
                <c:pt idx="16889">
                  <c:v>44940</c:v>
                </c:pt>
                <c:pt idx="16890">
                  <c:v>44638</c:v>
                </c:pt>
                <c:pt idx="16891">
                  <c:v>44336</c:v>
                </c:pt>
                <c:pt idx="16892">
                  <c:v>44035</c:v>
                </c:pt>
                <c:pt idx="16893">
                  <c:v>43733</c:v>
                </c:pt>
                <c:pt idx="16894">
                  <c:v>43431</c:v>
                </c:pt>
                <c:pt idx="16895">
                  <c:v>43129</c:v>
                </c:pt>
                <c:pt idx="16896">
                  <c:v>42828</c:v>
                </c:pt>
                <c:pt idx="16897">
                  <c:v>42526</c:v>
                </c:pt>
                <c:pt idx="16898">
                  <c:v>42224</c:v>
                </c:pt>
                <c:pt idx="16899">
                  <c:v>44542</c:v>
                </c:pt>
                <c:pt idx="16900">
                  <c:v>44240</c:v>
                </c:pt>
                <c:pt idx="16901">
                  <c:v>41222</c:v>
                </c:pt>
                <c:pt idx="16902">
                  <c:v>40921</c:v>
                </c:pt>
                <c:pt idx="16903">
                  <c:v>51244</c:v>
                </c:pt>
                <c:pt idx="16904">
                  <c:v>50902</c:v>
                </c:pt>
                <c:pt idx="16905">
                  <c:v>49878</c:v>
                </c:pt>
                <c:pt idx="16906">
                  <c:v>49195</c:v>
                </c:pt>
                <c:pt idx="16907">
                  <c:v>48854</c:v>
                </c:pt>
                <c:pt idx="16908">
                  <c:v>48512</c:v>
                </c:pt>
                <c:pt idx="16909">
                  <c:v>50248</c:v>
                </c:pt>
                <c:pt idx="16910">
                  <c:v>49907</c:v>
                </c:pt>
                <c:pt idx="16911">
                  <c:v>49566</c:v>
                </c:pt>
                <c:pt idx="16912">
                  <c:v>49224</c:v>
                </c:pt>
                <c:pt idx="16913">
                  <c:v>48883</c:v>
                </c:pt>
                <c:pt idx="16914">
                  <c:v>48541</c:v>
                </c:pt>
                <c:pt idx="16915">
                  <c:v>48200</c:v>
                </c:pt>
                <c:pt idx="16916">
                  <c:v>47859</c:v>
                </c:pt>
                <c:pt idx="16917">
                  <c:v>47517</c:v>
                </c:pt>
                <c:pt idx="16918">
                  <c:v>47176</c:v>
                </c:pt>
                <c:pt idx="16919">
                  <c:v>46834</c:v>
                </c:pt>
                <c:pt idx="16920">
                  <c:v>49253</c:v>
                </c:pt>
                <c:pt idx="16921">
                  <c:v>48912</c:v>
                </c:pt>
                <c:pt idx="16922">
                  <c:v>48571</c:v>
                </c:pt>
                <c:pt idx="16923">
                  <c:v>48229</c:v>
                </c:pt>
                <c:pt idx="16924">
                  <c:v>47888</c:v>
                </c:pt>
                <c:pt idx="16925">
                  <c:v>47546</c:v>
                </c:pt>
                <c:pt idx="16926">
                  <c:v>47205</c:v>
                </c:pt>
                <c:pt idx="16927">
                  <c:v>46864</c:v>
                </c:pt>
                <c:pt idx="16928">
                  <c:v>46522</c:v>
                </c:pt>
                <c:pt idx="16929">
                  <c:v>46181</c:v>
                </c:pt>
                <c:pt idx="16930">
                  <c:v>45839</c:v>
                </c:pt>
                <c:pt idx="16931">
                  <c:v>45498</c:v>
                </c:pt>
                <c:pt idx="16932">
                  <c:v>45156</c:v>
                </c:pt>
                <c:pt idx="16933">
                  <c:v>47917</c:v>
                </c:pt>
                <c:pt idx="16934">
                  <c:v>47576</c:v>
                </c:pt>
                <c:pt idx="16935">
                  <c:v>47234</c:v>
                </c:pt>
                <c:pt idx="16936">
                  <c:v>46893</c:v>
                </c:pt>
                <c:pt idx="16937">
                  <c:v>46551</c:v>
                </c:pt>
                <c:pt idx="16938">
                  <c:v>46210</c:v>
                </c:pt>
                <c:pt idx="16939">
                  <c:v>45868</c:v>
                </c:pt>
                <c:pt idx="16940">
                  <c:v>45527</c:v>
                </c:pt>
                <c:pt idx="16941">
                  <c:v>45186</c:v>
                </c:pt>
                <c:pt idx="16942">
                  <c:v>44844</c:v>
                </c:pt>
                <c:pt idx="16943">
                  <c:v>44503</c:v>
                </c:pt>
                <c:pt idx="16944">
                  <c:v>44161</c:v>
                </c:pt>
                <c:pt idx="16945">
                  <c:v>43820</c:v>
                </c:pt>
                <c:pt idx="16946">
                  <c:v>43479</c:v>
                </c:pt>
                <c:pt idx="16947">
                  <c:v>46239</c:v>
                </c:pt>
                <c:pt idx="16948">
                  <c:v>45898</c:v>
                </c:pt>
                <c:pt idx="16949">
                  <c:v>42484</c:v>
                </c:pt>
                <c:pt idx="16950">
                  <c:v>42142</c:v>
                </c:pt>
                <c:pt idx="16951">
                  <c:v>50639</c:v>
                </c:pt>
                <c:pt idx="16952">
                  <c:v>50285</c:v>
                </c:pt>
                <c:pt idx="16953">
                  <c:v>49222</c:v>
                </c:pt>
                <c:pt idx="16954">
                  <c:v>48514</c:v>
                </c:pt>
                <c:pt idx="16955">
                  <c:v>48160</c:v>
                </c:pt>
                <c:pt idx="16956">
                  <c:v>47806</c:v>
                </c:pt>
                <c:pt idx="16957">
                  <c:v>49680</c:v>
                </c:pt>
                <c:pt idx="16958">
                  <c:v>49326</c:v>
                </c:pt>
                <c:pt idx="16959">
                  <c:v>48972</c:v>
                </c:pt>
                <c:pt idx="16960">
                  <c:v>48618</c:v>
                </c:pt>
                <c:pt idx="16961">
                  <c:v>48264</c:v>
                </c:pt>
                <c:pt idx="16962">
                  <c:v>47910</c:v>
                </c:pt>
                <c:pt idx="16963">
                  <c:v>47556</c:v>
                </c:pt>
                <c:pt idx="16964">
                  <c:v>47202</c:v>
                </c:pt>
                <c:pt idx="16965">
                  <c:v>46848</c:v>
                </c:pt>
                <c:pt idx="16966">
                  <c:v>46494</c:v>
                </c:pt>
                <c:pt idx="16967">
                  <c:v>46140</c:v>
                </c:pt>
                <c:pt idx="16968">
                  <c:v>48722</c:v>
                </c:pt>
                <c:pt idx="16969">
                  <c:v>48368</c:v>
                </c:pt>
                <c:pt idx="16970">
                  <c:v>48014</c:v>
                </c:pt>
                <c:pt idx="16971">
                  <c:v>47660</c:v>
                </c:pt>
                <c:pt idx="16972">
                  <c:v>47306</c:v>
                </c:pt>
                <c:pt idx="16973">
                  <c:v>46952</c:v>
                </c:pt>
                <c:pt idx="16974">
                  <c:v>46598</c:v>
                </c:pt>
                <c:pt idx="16975">
                  <c:v>46244</c:v>
                </c:pt>
                <c:pt idx="16976">
                  <c:v>45890</c:v>
                </c:pt>
                <c:pt idx="16977">
                  <c:v>45535</c:v>
                </c:pt>
                <c:pt idx="16978">
                  <c:v>45181</c:v>
                </c:pt>
                <c:pt idx="16979">
                  <c:v>44827</c:v>
                </c:pt>
                <c:pt idx="16980">
                  <c:v>44473</c:v>
                </c:pt>
                <c:pt idx="16981">
                  <c:v>47410</c:v>
                </c:pt>
                <c:pt idx="16982">
                  <c:v>47056</c:v>
                </c:pt>
                <c:pt idx="16983">
                  <c:v>46702</c:v>
                </c:pt>
                <c:pt idx="16984">
                  <c:v>46348</c:v>
                </c:pt>
                <c:pt idx="16985">
                  <c:v>45994</c:v>
                </c:pt>
                <c:pt idx="16986">
                  <c:v>45639</c:v>
                </c:pt>
                <c:pt idx="16987">
                  <c:v>45285</c:v>
                </c:pt>
                <c:pt idx="16988">
                  <c:v>44931</c:v>
                </c:pt>
                <c:pt idx="16989">
                  <c:v>44577</c:v>
                </c:pt>
                <c:pt idx="16990">
                  <c:v>44223</c:v>
                </c:pt>
                <c:pt idx="16991">
                  <c:v>43869</c:v>
                </c:pt>
                <c:pt idx="16992">
                  <c:v>43515</c:v>
                </c:pt>
                <c:pt idx="16993">
                  <c:v>43161</c:v>
                </c:pt>
                <c:pt idx="16994">
                  <c:v>42807</c:v>
                </c:pt>
                <c:pt idx="16995">
                  <c:v>45743</c:v>
                </c:pt>
                <c:pt idx="16996">
                  <c:v>45389</c:v>
                </c:pt>
                <c:pt idx="16997">
                  <c:v>41849</c:v>
                </c:pt>
                <c:pt idx="16998">
                  <c:v>41495</c:v>
                </c:pt>
                <c:pt idx="16999">
                  <c:v>49578</c:v>
                </c:pt>
                <c:pt idx="17000">
                  <c:v>49230</c:v>
                </c:pt>
                <c:pt idx="17001">
                  <c:v>48183</c:v>
                </c:pt>
                <c:pt idx="17002">
                  <c:v>47485</c:v>
                </c:pt>
                <c:pt idx="17003">
                  <c:v>47136</c:v>
                </c:pt>
                <c:pt idx="17004">
                  <c:v>46788</c:v>
                </c:pt>
                <c:pt idx="17005">
                  <c:v>48644</c:v>
                </c:pt>
                <c:pt idx="17006">
                  <c:v>48295</c:v>
                </c:pt>
                <c:pt idx="17007">
                  <c:v>47946</c:v>
                </c:pt>
                <c:pt idx="17008">
                  <c:v>47597</c:v>
                </c:pt>
                <c:pt idx="17009">
                  <c:v>47248</c:v>
                </c:pt>
                <c:pt idx="17010">
                  <c:v>46899</c:v>
                </c:pt>
                <c:pt idx="17011">
                  <c:v>46550</c:v>
                </c:pt>
                <c:pt idx="17012">
                  <c:v>46202</c:v>
                </c:pt>
                <c:pt idx="17013">
                  <c:v>45853</c:v>
                </c:pt>
                <c:pt idx="17014">
                  <c:v>45504</c:v>
                </c:pt>
                <c:pt idx="17015">
                  <c:v>45155</c:v>
                </c:pt>
                <c:pt idx="17016">
                  <c:v>47709</c:v>
                </c:pt>
                <c:pt idx="17017">
                  <c:v>47360</c:v>
                </c:pt>
                <c:pt idx="17018">
                  <c:v>47011</c:v>
                </c:pt>
                <c:pt idx="17019">
                  <c:v>46662</c:v>
                </c:pt>
                <c:pt idx="17020">
                  <c:v>46313</c:v>
                </c:pt>
                <c:pt idx="17021">
                  <c:v>45964</c:v>
                </c:pt>
                <c:pt idx="17022">
                  <c:v>45616</c:v>
                </c:pt>
                <c:pt idx="17023">
                  <c:v>45267</c:v>
                </c:pt>
                <c:pt idx="17024">
                  <c:v>44918</c:v>
                </c:pt>
                <c:pt idx="17025">
                  <c:v>44569</c:v>
                </c:pt>
                <c:pt idx="17026">
                  <c:v>44220</c:v>
                </c:pt>
                <c:pt idx="17027">
                  <c:v>43871</c:v>
                </c:pt>
                <c:pt idx="17028">
                  <c:v>43522</c:v>
                </c:pt>
                <c:pt idx="17029">
                  <c:v>46425</c:v>
                </c:pt>
                <c:pt idx="17030">
                  <c:v>46076</c:v>
                </c:pt>
                <c:pt idx="17031">
                  <c:v>45727</c:v>
                </c:pt>
                <c:pt idx="17032">
                  <c:v>45378</c:v>
                </c:pt>
                <c:pt idx="17033">
                  <c:v>45029</c:v>
                </c:pt>
                <c:pt idx="17034">
                  <c:v>44681</c:v>
                </c:pt>
                <c:pt idx="17035">
                  <c:v>44332</c:v>
                </c:pt>
                <c:pt idx="17036">
                  <c:v>43983</c:v>
                </c:pt>
                <c:pt idx="17037">
                  <c:v>43634</c:v>
                </c:pt>
                <c:pt idx="17038">
                  <c:v>43285</c:v>
                </c:pt>
                <c:pt idx="17039">
                  <c:v>42936</c:v>
                </c:pt>
                <c:pt idx="17040">
                  <c:v>42587</c:v>
                </c:pt>
                <c:pt idx="17041">
                  <c:v>42239</c:v>
                </c:pt>
                <c:pt idx="17042">
                  <c:v>41890</c:v>
                </c:pt>
                <c:pt idx="17043">
                  <c:v>44792</c:v>
                </c:pt>
                <c:pt idx="17044">
                  <c:v>44443</c:v>
                </c:pt>
                <c:pt idx="17045">
                  <c:v>40955</c:v>
                </c:pt>
                <c:pt idx="17046">
                  <c:v>40606</c:v>
                </c:pt>
                <c:pt idx="17047">
                  <c:v>46277</c:v>
                </c:pt>
                <c:pt idx="17048">
                  <c:v>45956</c:v>
                </c:pt>
                <c:pt idx="17049">
                  <c:v>44992</c:v>
                </c:pt>
                <c:pt idx="17050">
                  <c:v>44350</c:v>
                </c:pt>
                <c:pt idx="17051">
                  <c:v>44029</c:v>
                </c:pt>
                <c:pt idx="17052">
                  <c:v>43708</c:v>
                </c:pt>
                <c:pt idx="17053">
                  <c:v>45398</c:v>
                </c:pt>
                <c:pt idx="17054">
                  <c:v>45077</c:v>
                </c:pt>
                <c:pt idx="17055">
                  <c:v>44755</c:v>
                </c:pt>
                <c:pt idx="17056">
                  <c:v>44434</c:v>
                </c:pt>
                <c:pt idx="17057">
                  <c:v>44113</c:v>
                </c:pt>
                <c:pt idx="17058">
                  <c:v>43792</c:v>
                </c:pt>
                <c:pt idx="17059">
                  <c:v>43471</c:v>
                </c:pt>
                <c:pt idx="17060">
                  <c:v>43149</c:v>
                </c:pt>
                <c:pt idx="17061">
                  <c:v>42828</c:v>
                </c:pt>
                <c:pt idx="17062">
                  <c:v>42507</c:v>
                </c:pt>
                <c:pt idx="17063">
                  <c:v>42186</c:v>
                </c:pt>
                <c:pt idx="17064">
                  <c:v>44518</c:v>
                </c:pt>
                <c:pt idx="17065">
                  <c:v>44197</c:v>
                </c:pt>
                <c:pt idx="17066">
                  <c:v>43876</c:v>
                </c:pt>
                <c:pt idx="17067">
                  <c:v>43555</c:v>
                </c:pt>
                <c:pt idx="17068">
                  <c:v>43234</c:v>
                </c:pt>
                <c:pt idx="17069">
                  <c:v>42913</c:v>
                </c:pt>
                <c:pt idx="17070">
                  <c:v>42591</c:v>
                </c:pt>
                <c:pt idx="17071">
                  <c:v>42270</c:v>
                </c:pt>
                <c:pt idx="17072">
                  <c:v>41949</c:v>
                </c:pt>
                <c:pt idx="17073">
                  <c:v>41628</c:v>
                </c:pt>
                <c:pt idx="17074">
                  <c:v>41307</c:v>
                </c:pt>
                <c:pt idx="17075">
                  <c:v>40985</c:v>
                </c:pt>
                <c:pt idx="17076">
                  <c:v>40664</c:v>
                </c:pt>
                <c:pt idx="17077">
                  <c:v>43318</c:v>
                </c:pt>
                <c:pt idx="17078">
                  <c:v>42997</c:v>
                </c:pt>
                <c:pt idx="17079">
                  <c:v>42676</c:v>
                </c:pt>
                <c:pt idx="17080">
                  <c:v>42354</c:v>
                </c:pt>
                <c:pt idx="17081">
                  <c:v>42033</c:v>
                </c:pt>
                <c:pt idx="17082">
                  <c:v>41712</c:v>
                </c:pt>
                <c:pt idx="17083">
                  <c:v>41391</c:v>
                </c:pt>
                <c:pt idx="17084">
                  <c:v>41070</c:v>
                </c:pt>
                <c:pt idx="17085">
                  <c:v>40748</c:v>
                </c:pt>
                <c:pt idx="17086">
                  <c:v>40427</c:v>
                </c:pt>
                <c:pt idx="17087">
                  <c:v>40106</c:v>
                </c:pt>
                <c:pt idx="17088">
                  <c:v>39785</c:v>
                </c:pt>
                <c:pt idx="17089">
                  <c:v>39464</c:v>
                </c:pt>
                <c:pt idx="17090">
                  <c:v>39143</c:v>
                </c:pt>
                <c:pt idx="17091">
                  <c:v>41796</c:v>
                </c:pt>
                <c:pt idx="17092">
                  <c:v>41475</c:v>
                </c:pt>
                <c:pt idx="17093">
                  <c:v>38263</c:v>
                </c:pt>
                <c:pt idx="17094">
                  <c:v>37942</c:v>
                </c:pt>
                <c:pt idx="17095">
                  <c:v>49455</c:v>
                </c:pt>
                <c:pt idx="17096">
                  <c:v>49153</c:v>
                </c:pt>
                <c:pt idx="17097">
                  <c:v>48247</c:v>
                </c:pt>
                <c:pt idx="17098">
                  <c:v>47644</c:v>
                </c:pt>
                <c:pt idx="17099">
                  <c:v>47342</c:v>
                </c:pt>
                <c:pt idx="17100">
                  <c:v>47040</c:v>
                </c:pt>
                <c:pt idx="17101">
                  <c:v>48453</c:v>
                </c:pt>
                <c:pt idx="17102">
                  <c:v>48151</c:v>
                </c:pt>
                <c:pt idx="17103">
                  <c:v>47849</c:v>
                </c:pt>
                <c:pt idx="17104">
                  <c:v>47547</c:v>
                </c:pt>
                <c:pt idx="17105">
                  <c:v>47246</c:v>
                </c:pt>
                <c:pt idx="17106">
                  <c:v>46944</c:v>
                </c:pt>
                <c:pt idx="17107">
                  <c:v>46642</c:v>
                </c:pt>
                <c:pt idx="17108">
                  <c:v>46340</c:v>
                </c:pt>
                <c:pt idx="17109">
                  <c:v>46039</c:v>
                </c:pt>
                <c:pt idx="17110">
                  <c:v>45737</c:v>
                </c:pt>
                <c:pt idx="17111">
                  <c:v>45435</c:v>
                </c:pt>
                <c:pt idx="17112">
                  <c:v>47451</c:v>
                </c:pt>
                <c:pt idx="17113">
                  <c:v>47149</c:v>
                </c:pt>
                <c:pt idx="17114">
                  <c:v>46847</c:v>
                </c:pt>
                <c:pt idx="17115">
                  <c:v>46545</c:v>
                </c:pt>
                <c:pt idx="17116">
                  <c:v>46244</c:v>
                </c:pt>
                <c:pt idx="17117">
                  <c:v>45942</c:v>
                </c:pt>
                <c:pt idx="17118">
                  <c:v>45640</c:v>
                </c:pt>
                <c:pt idx="17119">
                  <c:v>45338</c:v>
                </c:pt>
                <c:pt idx="17120">
                  <c:v>45037</c:v>
                </c:pt>
                <c:pt idx="17121">
                  <c:v>44735</c:v>
                </c:pt>
                <c:pt idx="17122">
                  <c:v>44433</c:v>
                </c:pt>
                <c:pt idx="17123">
                  <c:v>44131</c:v>
                </c:pt>
                <c:pt idx="17124">
                  <c:v>43830</c:v>
                </c:pt>
                <c:pt idx="17125">
                  <c:v>46147</c:v>
                </c:pt>
                <c:pt idx="17126">
                  <c:v>45845</c:v>
                </c:pt>
                <c:pt idx="17127">
                  <c:v>45544</c:v>
                </c:pt>
                <c:pt idx="17128">
                  <c:v>45242</c:v>
                </c:pt>
                <c:pt idx="17129">
                  <c:v>44940</c:v>
                </c:pt>
                <c:pt idx="17130">
                  <c:v>44638</c:v>
                </c:pt>
                <c:pt idx="17131">
                  <c:v>44336</c:v>
                </c:pt>
                <c:pt idx="17132">
                  <c:v>44035</c:v>
                </c:pt>
                <c:pt idx="17133">
                  <c:v>43733</c:v>
                </c:pt>
                <c:pt idx="17134">
                  <c:v>43431</c:v>
                </c:pt>
                <c:pt idx="17135">
                  <c:v>43129</c:v>
                </c:pt>
                <c:pt idx="17136">
                  <c:v>42828</c:v>
                </c:pt>
                <c:pt idx="17137">
                  <c:v>42526</c:v>
                </c:pt>
                <c:pt idx="17138">
                  <c:v>42224</c:v>
                </c:pt>
                <c:pt idx="17139">
                  <c:v>44542</c:v>
                </c:pt>
                <c:pt idx="17140">
                  <c:v>44240</c:v>
                </c:pt>
                <c:pt idx="17141">
                  <c:v>41222</c:v>
                </c:pt>
                <c:pt idx="17142">
                  <c:v>40921</c:v>
                </c:pt>
                <c:pt idx="17143">
                  <c:v>51244</c:v>
                </c:pt>
                <c:pt idx="17144">
                  <c:v>50902</c:v>
                </c:pt>
                <c:pt idx="17145">
                  <c:v>49878</c:v>
                </c:pt>
                <c:pt idx="17146">
                  <c:v>49195</c:v>
                </c:pt>
                <c:pt idx="17147">
                  <c:v>48854</c:v>
                </c:pt>
                <c:pt idx="17148">
                  <c:v>48512</c:v>
                </c:pt>
                <c:pt idx="17149">
                  <c:v>50248</c:v>
                </c:pt>
                <c:pt idx="17150">
                  <c:v>49907</c:v>
                </c:pt>
                <c:pt idx="17151">
                  <c:v>49566</c:v>
                </c:pt>
                <c:pt idx="17152">
                  <c:v>49224</c:v>
                </c:pt>
                <c:pt idx="17153">
                  <c:v>48883</c:v>
                </c:pt>
                <c:pt idx="17154">
                  <c:v>48541</c:v>
                </c:pt>
                <c:pt idx="17155">
                  <c:v>48200</c:v>
                </c:pt>
                <c:pt idx="17156">
                  <c:v>47859</c:v>
                </c:pt>
                <c:pt idx="17157">
                  <c:v>47517</c:v>
                </c:pt>
                <c:pt idx="17158">
                  <c:v>47176</c:v>
                </c:pt>
                <c:pt idx="17159">
                  <c:v>46834</c:v>
                </c:pt>
                <c:pt idx="17160">
                  <c:v>49253</c:v>
                </c:pt>
                <c:pt idx="17161">
                  <c:v>48912</c:v>
                </c:pt>
                <c:pt idx="17162">
                  <c:v>48571</c:v>
                </c:pt>
                <c:pt idx="17163">
                  <c:v>48229</c:v>
                </c:pt>
                <c:pt idx="17164">
                  <c:v>47888</c:v>
                </c:pt>
                <c:pt idx="17165">
                  <c:v>47546</c:v>
                </c:pt>
                <c:pt idx="17166">
                  <c:v>47205</c:v>
                </c:pt>
                <c:pt idx="17167">
                  <c:v>46864</c:v>
                </c:pt>
                <c:pt idx="17168">
                  <c:v>46522</c:v>
                </c:pt>
                <c:pt idx="17169">
                  <c:v>46181</c:v>
                </c:pt>
                <c:pt idx="17170">
                  <c:v>45839</c:v>
                </c:pt>
                <c:pt idx="17171">
                  <c:v>45498</c:v>
                </c:pt>
                <c:pt idx="17172">
                  <c:v>45156</c:v>
                </c:pt>
                <c:pt idx="17173">
                  <c:v>47917</c:v>
                </c:pt>
                <c:pt idx="17174">
                  <c:v>47576</c:v>
                </c:pt>
                <c:pt idx="17175">
                  <c:v>47234</c:v>
                </c:pt>
                <c:pt idx="17176">
                  <c:v>46893</c:v>
                </c:pt>
                <c:pt idx="17177">
                  <c:v>46551</c:v>
                </c:pt>
                <c:pt idx="17178">
                  <c:v>46210</c:v>
                </c:pt>
                <c:pt idx="17179">
                  <c:v>45868</c:v>
                </c:pt>
                <c:pt idx="17180">
                  <c:v>45527</c:v>
                </c:pt>
                <c:pt idx="17181">
                  <c:v>45186</c:v>
                </c:pt>
                <c:pt idx="17182">
                  <c:v>44844</c:v>
                </c:pt>
                <c:pt idx="17183">
                  <c:v>44503</c:v>
                </c:pt>
                <c:pt idx="17184">
                  <c:v>44161</c:v>
                </c:pt>
                <c:pt idx="17185">
                  <c:v>43820</c:v>
                </c:pt>
                <c:pt idx="17186">
                  <c:v>43479</c:v>
                </c:pt>
                <c:pt idx="17187">
                  <c:v>46239</c:v>
                </c:pt>
                <c:pt idx="17188">
                  <c:v>45898</c:v>
                </c:pt>
                <c:pt idx="17189">
                  <c:v>42484</c:v>
                </c:pt>
                <c:pt idx="17190">
                  <c:v>42142</c:v>
                </c:pt>
                <c:pt idx="17191">
                  <c:v>50639</c:v>
                </c:pt>
                <c:pt idx="17192">
                  <c:v>50285</c:v>
                </c:pt>
                <c:pt idx="17193">
                  <c:v>49222</c:v>
                </c:pt>
                <c:pt idx="17194">
                  <c:v>48514</c:v>
                </c:pt>
                <c:pt idx="17195">
                  <c:v>48160</c:v>
                </c:pt>
                <c:pt idx="17196">
                  <c:v>47806</c:v>
                </c:pt>
                <c:pt idx="17197">
                  <c:v>49680</c:v>
                </c:pt>
                <c:pt idx="17198">
                  <c:v>49326</c:v>
                </c:pt>
                <c:pt idx="17199">
                  <c:v>48972</c:v>
                </c:pt>
                <c:pt idx="17200">
                  <c:v>48618</c:v>
                </c:pt>
                <c:pt idx="17201">
                  <c:v>48264</c:v>
                </c:pt>
                <c:pt idx="17202">
                  <c:v>47910</c:v>
                </c:pt>
                <c:pt idx="17203">
                  <c:v>47556</c:v>
                </c:pt>
                <c:pt idx="17204">
                  <c:v>47202</c:v>
                </c:pt>
                <c:pt idx="17205">
                  <c:v>46848</c:v>
                </c:pt>
                <c:pt idx="17206">
                  <c:v>46494</c:v>
                </c:pt>
                <c:pt idx="17207">
                  <c:v>46140</c:v>
                </c:pt>
                <c:pt idx="17208">
                  <c:v>48722</c:v>
                </c:pt>
                <c:pt idx="17209">
                  <c:v>48368</c:v>
                </c:pt>
                <c:pt idx="17210">
                  <c:v>48014</c:v>
                </c:pt>
                <c:pt idx="17211">
                  <c:v>47660</c:v>
                </c:pt>
                <c:pt idx="17212">
                  <c:v>47306</c:v>
                </c:pt>
                <c:pt idx="17213">
                  <c:v>46952</c:v>
                </c:pt>
                <c:pt idx="17214">
                  <c:v>46598</c:v>
                </c:pt>
                <c:pt idx="17215">
                  <c:v>46244</c:v>
                </c:pt>
                <c:pt idx="17216">
                  <c:v>45890</c:v>
                </c:pt>
                <c:pt idx="17217">
                  <c:v>45535</c:v>
                </c:pt>
                <c:pt idx="17218">
                  <c:v>45181</c:v>
                </c:pt>
                <c:pt idx="17219">
                  <c:v>44827</c:v>
                </c:pt>
                <c:pt idx="17220">
                  <c:v>44473</c:v>
                </c:pt>
                <c:pt idx="17221">
                  <c:v>47410</c:v>
                </c:pt>
                <c:pt idx="17222">
                  <c:v>47056</c:v>
                </c:pt>
                <c:pt idx="17223">
                  <c:v>46702</c:v>
                </c:pt>
                <c:pt idx="17224">
                  <c:v>46348</c:v>
                </c:pt>
                <c:pt idx="17225">
                  <c:v>45994</c:v>
                </c:pt>
                <c:pt idx="17226">
                  <c:v>45639</c:v>
                </c:pt>
                <c:pt idx="17227">
                  <c:v>45285</c:v>
                </c:pt>
                <c:pt idx="17228">
                  <c:v>44931</c:v>
                </c:pt>
                <c:pt idx="17229">
                  <c:v>44577</c:v>
                </c:pt>
                <c:pt idx="17230">
                  <c:v>44223</c:v>
                </c:pt>
                <c:pt idx="17231">
                  <c:v>43869</c:v>
                </c:pt>
                <c:pt idx="17232">
                  <c:v>43515</c:v>
                </c:pt>
                <c:pt idx="17233">
                  <c:v>43161</c:v>
                </c:pt>
                <c:pt idx="17234">
                  <c:v>42807</c:v>
                </c:pt>
                <c:pt idx="17235">
                  <c:v>45743</c:v>
                </c:pt>
                <c:pt idx="17236">
                  <c:v>45389</c:v>
                </c:pt>
                <c:pt idx="17237">
                  <c:v>41849</c:v>
                </c:pt>
                <c:pt idx="17238">
                  <c:v>41495</c:v>
                </c:pt>
                <c:pt idx="17239">
                  <c:v>49578</c:v>
                </c:pt>
                <c:pt idx="17240">
                  <c:v>49230</c:v>
                </c:pt>
                <c:pt idx="17241">
                  <c:v>48183</c:v>
                </c:pt>
                <c:pt idx="17242">
                  <c:v>47485</c:v>
                </c:pt>
                <c:pt idx="17243">
                  <c:v>47136</c:v>
                </c:pt>
                <c:pt idx="17244">
                  <c:v>46788</c:v>
                </c:pt>
                <c:pt idx="17245">
                  <c:v>48644</c:v>
                </c:pt>
                <c:pt idx="17246">
                  <c:v>48295</c:v>
                </c:pt>
                <c:pt idx="17247">
                  <c:v>47946</c:v>
                </c:pt>
                <c:pt idx="17248">
                  <c:v>47597</c:v>
                </c:pt>
                <c:pt idx="17249">
                  <c:v>47248</c:v>
                </c:pt>
                <c:pt idx="17250">
                  <c:v>46899</c:v>
                </c:pt>
                <c:pt idx="17251">
                  <c:v>46550</c:v>
                </c:pt>
                <c:pt idx="17252">
                  <c:v>46202</c:v>
                </c:pt>
                <c:pt idx="17253">
                  <c:v>45853</c:v>
                </c:pt>
                <c:pt idx="17254">
                  <c:v>45504</c:v>
                </c:pt>
                <c:pt idx="17255">
                  <c:v>45155</c:v>
                </c:pt>
                <c:pt idx="17256">
                  <c:v>47709</c:v>
                </c:pt>
                <c:pt idx="17257">
                  <c:v>47360</c:v>
                </c:pt>
                <c:pt idx="17258">
                  <c:v>47011</c:v>
                </c:pt>
                <c:pt idx="17259">
                  <c:v>46662</c:v>
                </c:pt>
                <c:pt idx="17260">
                  <c:v>46313</c:v>
                </c:pt>
                <c:pt idx="17261">
                  <c:v>45964</c:v>
                </c:pt>
                <c:pt idx="17262">
                  <c:v>45616</c:v>
                </c:pt>
                <c:pt idx="17263">
                  <c:v>45267</c:v>
                </c:pt>
                <c:pt idx="17264">
                  <c:v>44918</c:v>
                </c:pt>
                <c:pt idx="17265">
                  <c:v>44569</c:v>
                </c:pt>
                <c:pt idx="17266">
                  <c:v>44220</c:v>
                </c:pt>
                <c:pt idx="17267">
                  <c:v>43871</c:v>
                </c:pt>
                <c:pt idx="17268">
                  <c:v>43522</c:v>
                </c:pt>
                <c:pt idx="17269">
                  <c:v>46425</c:v>
                </c:pt>
                <c:pt idx="17270">
                  <c:v>46076</c:v>
                </c:pt>
                <c:pt idx="17271">
                  <c:v>45727</c:v>
                </c:pt>
                <c:pt idx="17272">
                  <c:v>45378</c:v>
                </c:pt>
                <c:pt idx="17273">
                  <c:v>45029</c:v>
                </c:pt>
                <c:pt idx="17274">
                  <c:v>44681</c:v>
                </c:pt>
                <c:pt idx="17275">
                  <c:v>44332</c:v>
                </c:pt>
                <c:pt idx="17276">
                  <c:v>43983</c:v>
                </c:pt>
                <c:pt idx="17277">
                  <c:v>43634</c:v>
                </c:pt>
                <c:pt idx="17278">
                  <c:v>43285</c:v>
                </c:pt>
                <c:pt idx="17279">
                  <c:v>42936</c:v>
                </c:pt>
                <c:pt idx="17280">
                  <c:v>42587</c:v>
                </c:pt>
                <c:pt idx="17281">
                  <c:v>42239</c:v>
                </c:pt>
                <c:pt idx="17282">
                  <c:v>41890</c:v>
                </c:pt>
                <c:pt idx="17283">
                  <c:v>44792</c:v>
                </c:pt>
                <c:pt idx="17284">
                  <c:v>44443</c:v>
                </c:pt>
                <c:pt idx="17285">
                  <c:v>40955</c:v>
                </c:pt>
                <c:pt idx="17286">
                  <c:v>40606</c:v>
                </c:pt>
                <c:pt idx="17287">
                  <c:v>46277</c:v>
                </c:pt>
                <c:pt idx="17288">
                  <c:v>45956</c:v>
                </c:pt>
                <c:pt idx="17289">
                  <c:v>44992</c:v>
                </c:pt>
                <c:pt idx="17290">
                  <c:v>44350</c:v>
                </c:pt>
                <c:pt idx="17291">
                  <c:v>44029</c:v>
                </c:pt>
                <c:pt idx="17292">
                  <c:v>43708</c:v>
                </c:pt>
                <c:pt idx="17293">
                  <c:v>45398</c:v>
                </c:pt>
                <c:pt idx="17294">
                  <c:v>45077</c:v>
                </c:pt>
                <c:pt idx="17295">
                  <c:v>44755</c:v>
                </c:pt>
                <c:pt idx="17296">
                  <c:v>44434</c:v>
                </c:pt>
                <c:pt idx="17297">
                  <c:v>44113</c:v>
                </c:pt>
                <c:pt idx="17298">
                  <c:v>43792</c:v>
                </c:pt>
                <c:pt idx="17299">
                  <c:v>43471</c:v>
                </c:pt>
                <c:pt idx="17300">
                  <c:v>43149</c:v>
                </c:pt>
                <c:pt idx="17301">
                  <c:v>42828</c:v>
                </c:pt>
                <c:pt idx="17302">
                  <c:v>42507</c:v>
                </c:pt>
                <c:pt idx="17303">
                  <c:v>42186</c:v>
                </c:pt>
                <c:pt idx="17304">
                  <c:v>44518</c:v>
                </c:pt>
                <c:pt idx="17305">
                  <c:v>44197</c:v>
                </c:pt>
                <c:pt idx="17306">
                  <c:v>43876</c:v>
                </c:pt>
                <c:pt idx="17307">
                  <c:v>43555</c:v>
                </c:pt>
                <c:pt idx="17308">
                  <c:v>43234</c:v>
                </c:pt>
                <c:pt idx="17309">
                  <c:v>42913</c:v>
                </c:pt>
                <c:pt idx="17310">
                  <c:v>42591</c:v>
                </c:pt>
                <c:pt idx="17311">
                  <c:v>42270</c:v>
                </c:pt>
                <c:pt idx="17312">
                  <c:v>41949</c:v>
                </c:pt>
                <c:pt idx="17313">
                  <c:v>41628</c:v>
                </c:pt>
                <c:pt idx="17314">
                  <c:v>41307</c:v>
                </c:pt>
                <c:pt idx="17315">
                  <c:v>40985</c:v>
                </c:pt>
                <c:pt idx="17316">
                  <c:v>40664</c:v>
                </c:pt>
                <c:pt idx="17317">
                  <c:v>43318</c:v>
                </c:pt>
                <c:pt idx="17318">
                  <c:v>42997</c:v>
                </c:pt>
                <c:pt idx="17319">
                  <c:v>42676</c:v>
                </c:pt>
                <c:pt idx="17320">
                  <c:v>42354</c:v>
                </c:pt>
                <c:pt idx="17321">
                  <c:v>42033</c:v>
                </c:pt>
                <c:pt idx="17322">
                  <c:v>41712</c:v>
                </c:pt>
                <c:pt idx="17323">
                  <c:v>41391</c:v>
                </c:pt>
                <c:pt idx="17324">
                  <c:v>41070</c:v>
                </c:pt>
                <c:pt idx="17325">
                  <c:v>40748</c:v>
                </c:pt>
                <c:pt idx="17326">
                  <c:v>40427</c:v>
                </c:pt>
                <c:pt idx="17327">
                  <c:v>40106</c:v>
                </c:pt>
                <c:pt idx="17328">
                  <c:v>39785</c:v>
                </c:pt>
                <c:pt idx="17329">
                  <c:v>39464</c:v>
                </c:pt>
                <c:pt idx="17330">
                  <c:v>39143</c:v>
                </c:pt>
                <c:pt idx="17331">
                  <c:v>41796</c:v>
                </c:pt>
                <c:pt idx="17332">
                  <c:v>41475</c:v>
                </c:pt>
                <c:pt idx="17333">
                  <c:v>38263</c:v>
                </c:pt>
                <c:pt idx="17334">
                  <c:v>37942</c:v>
                </c:pt>
                <c:pt idx="17335">
                  <c:v>47826</c:v>
                </c:pt>
                <c:pt idx="17336">
                  <c:v>47520</c:v>
                </c:pt>
                <c:pt idx="17337">
                  <c:v>47215</c:v>
                </c:pt>
                <c:pt idx="17338">
                  <c:v>46910</c:v>
                </c:pt>
                <c:pt idx="17339">
                  <c:v>46605</c:v>
                </c:pt>
                <c:pt idx="17340">
                  <c:v>46300</c:v>
                </c:pt>
                <c:pt idx="17341">
                  <c:v>45994</c:v>
                </c:pt>
                <c:pt idx="17342">
                  <c:v>45689</c:v>
                </c:pt>
                <c:pt idx="17343">
                  <c:v>45384</c:v>
                </c:pt>
                <c:pt idx="17344">
                  <c:v>46848</c:v>
                </c:pt>
                <c:pt idx="17345">
                  <c:v>46543</c:v>
                </c:pt>
                <c:pt idx="17346">
                  <c:v>46238</c:v>
                </c:pt>
                <c:pt idx="17347">
                  <c:v>45932</c:v>
                </c:pt>
                <c:pt idx="17348">
                  <c:v>45627</c:v>
                </c:pt>
                <c:pt idx="17349">
                  <c:v>45322</c:v>
                </c:pt>
                <c:pt idx="17350">
                  <c:v>45017</c:v>
                </c:pt>
                <c:pt idx="17351">
                  <c:v>44712</c:v>
                </c:pt>
                <c:pt idx="17352">
                  <c:v>44406</c:v>
                </c:pt>
                <c:pt idx="17353">
                  <c:v>44101</c:v>
                </c:pt>
                <c:pt idx="17354">
                  <c:v>43796</c:v>
                </c:pt>
                <c:pt idx="17355">
                  <c:v>43491</c:v>
                </c:pt>
                <c:pt idx="17356">
                  <c:v>45870</c:v>
                </c:pt>
                <c:pt idx="17357">
                  <c:v>45565</c:v>
                </c:pt>
                <c:pt idx="17358">
                  <c:v>45260</c:v>
                </c:pt>
                <c:pt idx="17359">
                  <c:v>44955</c:v>
                </c:pt>
                <c:pt idx="17360">
                  <c:v>44650</c:v>
                </c:pt>
                <c:pt idx="17361">
                  <c:v>44344</c:v>
                </c:pt>
                <c:pt idx="17362">
                  <c:v>44039</c:v>
                </c:pt>
                <c:pt idx="17363">
                  <c:v>43734</c:v>
                </c:pt>
                <c:pt idx="17364">
                  <c:v>43429</c:v>
                </c:pt>
                <c:pt idx="17365">
                  <c:v>43124</c:v>
                </c:pt>
                <c:pt idx="17366">
                  <c:v>42818</c:v>
                </c:pt>
                <c:pt idx="17367">
                  <c:v>42208</c:v>
                </c:pt>
                <c:pt idx="17368">
                  <c:v>41903</c:v>
                </c:pt>
                <c:pt idx="17369">
                  <c:v>44588</c:v>
                </c:pt>
                <c:pt idx="17370">
                  <c:v>44282</c:v>
                </c:pt>
                <c:pt idx="17371">
                  <c:v>43977</c:v>
                </c:pt>
                <c:pt idx="17372">
                  <c:v>43672</c:v>
                </c:pt>
                <c:pt idx="17373">
                  <c:v>43367</c:v>
                </c:pt>
                <c:pt idx="17374">
                  <c:v>43062</c:v>
                </c:pt>
                <c:pt idx="17375">
                  <c:v>42756</c:v>
                </c:pt>
                <c:pt idx="17376">
                  <c:v>41230</c:v>
                </c:pt>
                <c:pt idx="17377">
                  <c:v>40925</c:v>
                </c:pt>
                <c:pt idx="17378">
                  <c:v>40620</c:v>
                </c:pt>
                <c:pt idx="17379">
                  <c:v>43000</c:v>
                </c:pt>
                <c:pt idx="17380">
                  <c:v>42694</c:v>
                </c:pt>
                <c:pt idx="17381">
                  <c:v>49511</c:v>
                </c:pt>
                <c:pt idx="17382">
                  <c:v>49168</c:v>
                </c:pt>
                <c:pt idx="17383">
                  <c:v>48826</c:v>
                </c:pt>
                <c:pt idx="17384">
                  <c:v>48484</c:v>
                </c:pt>
                <c:pt idx="17385">
                  <c:v>48142</c:v>
                </c:pt>
                <c:pt idx="17386">
                  <c:v>47800</c:v>
                </c:pt>
                <c:pt idx="17387">
                  <c:v>47458</c:v>
                </c:pt>
                <c:pt idx="17388">
                  <c:v>47115</c:v>
                </c:pt>
                <c:pt idx="17389">
                  <c:v>46773</c:v>
                </c:pt>
                <c:pt idx="17390">
                  <c:v>48539</c:v>
                </c:pt>
                <c:pt idx="17391">
                  <c:v>48197</c:v>
                </c:pt>
                <c:pt idx="17392">
                  <c:v>47855</c:v>
                </c:pt>
                <c:pt idx="17393">
                  <c:v>47513</c:v>
                </c:pt>
                <c:pt idx="17394">
                  <c:v>47170</c:v>
                </c:pt>
                <c:pt idx="17395">
                  <c:v>46828</c:v>
                </c:pt>
                <c:pt idx="17396">
                  <c:v>46486</c:v>
                </c:pt>
                <c:pt idx="17397">
                  <c:v>46144</c:v>
                </c:pt>
                <c:pt idx="17398">
                  <c:v>45802</c:v>
                </c:pt>
                <c:pt idx="17399">
                  <c:v>45459</c:v>
                </c:pt>
                <c:pt idx="17400">
                  <c:v>45117</c:v>
                </c:pt>
                <c:pt idx="17401">
                  <c:v>44775</c:v>
                </c:pt>
                <c:pt idx="17402">
                  <c:v>47568</c:v>
                </c:pt>
                <c:pt idx="17403">
                  <c:v>47225</c:v>
                </c:pt>
                <c:pt idx="17404">
                  <c:v>46883</c:v>
                </c:pt>
                <c:pt idx="17405">
                  <c:v>46541</c:v>
                </c:pt>
                <c:pt idx="17406">
                  <c:v>46199</c:v>
                </c:pt>
                <c:pt idx="17407">
                  <c:v>45857</c:v>
                </c:pt>
                <c:pt idx="17408">
                  <c:v>45515</c:v>
                </c:pt>
                <c:pt idx="17409">
                  <c:v>45172</c:v>
                </c:pt>
                <c:pt idx="17410">
                  <c:v>44830</c:v>
                </c:pt>
                <c:pt idx="17411">
                  <c:v>44488</c:v>
                </c:pt>
                <c:pt idx="17412">
                  <c:v>44146</c:v>
                </c:pt>
                <c:pt idx="17413">
                  <c:v>43461</c:v>
                </c:pt>
                <c:pt idx="17414">
                  <c:v>43119</c:v>
                </c:pt>
                <c:pt idx="17415">
                  <c:v>46254</c:v>
                </c:pt>
                <c:pt idx="17416">
                  <c:v>45912</c:v>
                </c:pt>
                <c:pt idx="17417">
                  <c:v>45570</c:v>
                </c:pt>
                <c:pt idx="17418">
                  <c:v>45227</c:v>
                </c:pt>
                <c:pt idx="17419">
                  <c:v>44885</c:v>
                </c:pt>
                <c:pt idx="17420">
                  <c:v>44543</c:v>
                </c:pt>
                <c:pt idx="17421">
                  <c:v>44201</c:v>
                </c:pt>
                <c:pt idx="17422">
                  <c:v>42490</c:v>
                </c:pt>
                <c:pt idx="17423">
                  <c:v>42148</c:v>
                </c:pt>
                <c:pt idx="17424">
                  <c:v>41806</c:v>
                </c:pt>
                <c:pt idx="17425">
                  <c:v>44598</c:v>
                </c:pt>
                <c:pt idx="17426">
                  <c:v>44256</c:v>
                </c:pt>
                <c:pt idx="17427">
                  <c:v>49330</c:v>
                </c:pt>
                <c:pt idx="17428">
                  <c:v>48978</c:v>
                </c:pt>
                <c:pt idx="17429">
                  <c:v>48626</c:v>
                </c:pt>
                <c:pt idx="17430">
                  <c:v>48274</c:v>
                </c:pt>
                <c:pt idx="17431">
                  <c:v>47921</c:v>
                </c:pt>
                <c:pt idx="17432">
                  <c:v>47569</c:v>
                </c:pt>
                <c:pt idx="17433">
                  <c:v>47217</c:v>
                </c:pt>
                <c:pt idx="17434">
                  <c:v>46864</c:v>
                </c:pt>
                <c:pt idx="17435">
                  <c:v>46512</c:v>
                </c:pt>
                <c:pt idx="17436">
                  <c:v>48380</c:v>
                </c:pt>
                <c:pt idx="17437">
                  <c:v>48028</c:v>
                </c:pt>
                <c:pt idx="17438">
                  <c:v>47675</c:v>
                </c:pt>
                <c:pt idx="17439">
                  <c:v>47323</c:v>
                </c:pt>
                <c:pt idx="17440">
                  <c:v>46971</c:v>
                </c:pt>
                <c:pt idx="17441">
                  <c:v>46619</c:v>
                </c:pt>
                <c:pt idx="17442">
                  <c:v>46266</c:v>
                </c:pt>
                <c:pt idx="17443">
                  <c:v>45914</c:v>
                </c:pt>
                <c:pt idx="17444">
                  <c:v>45562</c:v>
                </c:pt>
                <c:pt idx="17445">
                  <c:v>45209</c:v>
                </c:pt>
                <c:pt idx="17446">
                  <c:v>44857</c:v>
                </c:pt>
                <c:pt idx="17447">
                  <c:v>44505</c:v>
                </c:pt>
                <c:pt idx="17448">
                  <c:v>47430</c:v>
                </c:pt>
                <c:pt idx="17449">
                  <c:v>47077</c:v>
                </c:pt>
                <c:pt idx="17450">
                  <c:v>46725</c:v>
                </c:pt>
                <c:pt idx="17451">
                  <c:v>46373</c:v>
                </c:pt>
                <c:pt idx="17452">
                  <c:v>46020</c:v>
                </c:pt>
                <c:pt idx="17453">
                  <c:v>45668</c:v>
                </c:pt>
                <c:pt idx="17454">
                  <c:v>45316</c:v>
                </c:pt>
                <c:pt idx="17455">
                  <c:v>44964</c:v>
                </c:pt>
                <c:pt idx="17456">
                  <c:v>44611</c:v>
                </c:pt>
                <c:pt idx="17457">
                  <c:v>44259</c:v>
                </c:pt>
                <c:pt idx="17458">
                  <c:v>43907</c:v>
                </c:pt>
                <c:pt idx="17459">
                  <c:v>43202</c:v>
                </c:pt>
                <c:pt idx="17460">
                  <c:v>42850</c:v>
                </c:pt>
                <c:pt idx="17461">
                  <c:v>46127</c:v>
                </c:pt>
                <c:pt idx="17462">
                  <c:v>45775</c:v>
                </c:pt>
                <c:pt idx="17463">
                  <c:v>45422</c:v>
                </c:pt>
                <c:pt idx="17464">
                  <c:v>45070</c:v>
                </c:pt>
                <c:pt idx="17465">
                  <c:v>44718</c:v>
                </c:pt>
                <c:pt idx="17466">
                  <c:v>44365</c:v>
                </c:pt>
                <c:pt idx="17467">
                  <c:v>44013</c:v>
                </c:pt>
                <c:pt idx="17468">
                  <c:v>42252</c:v>
                </c:pt>
                <c:pt idx="17469">
                  <c:v>41899</c:v>
                </c:pt>
                <c:pt idx="17470">
                  <c:v>41547</c:v>
                </c:pt>
                <c:pt idx="17471">
                  <c:v>44472</c:v>
                </c:pt>
                <c:pt idx="17472">
                  <c:v>44120</c:v>
                </c:pt>
                <c:pt idx="17473">
                  <c:v>48859</c:v>
                </c:pt>
                <c:pt idx="17474">
                  <c:v>48514</c:v>
                </c:pt>
                <c:pt idx="17475">
                  <c:v>48169</c:v>
                </c:pt>
                <c:pt idx="17476">
                  <c:v>47824</c:v>
                </c:pt>
                <c:pt idx="17477">
                  <c:v>47479</c:v>
                </c:pt>
                <c:pt idx="17478">
                  <c:v>47134</c:v>
                </c:pt>
                <c:pt idx="17479">
                  <c:v>46789</c:v>
                </c:pt>
                <c:pt idx="17480">
                  <c:v>46444</c:v>
                </c:pt>
                <c:pt idx="17481">
                  <c:v>46099</c:v>
                </c:pt>
                <c:pt idx="17482">
                  <c:v>47912</c:v>
                </c:pt>
                <c:pt idx="17483">
                  <c:v>47567</c:v>
                </c:pt>
                <c:pt idx="17484">
                  <c:v>47222</c:v>
                </c:pt>
                <c:pt idx="17485">
                  <c:v>46877</c:v>
                </c:pt>
                <c:pt idx="17486">
                  <c:v>46532</c:v>
                </c:pt>
                <c:pt idx="17487">
                  <c:v>46187</c:v>
                </c:pt>
                <c:pt idx="17488">
                  <c:v>45842</c:v>
                </c:pt>
                <c:pt idx="17489">
                  <c:v>45497</c:v>
                </c:pt>
                <c:pt idx="17490">
                  <c:v>45151</c:v>
                </c:pt>
                <c:pt idx="17491">
                  <c:v>44806</c:v>
                </c:pt>
                <c:pt idx="17492">
                  <c:v>44461</c:v>
                </c:pt>
                <c:pt idx="17493">
                  <c:v>44116</c:v>
                </c:pt>
                <c:pt idx="17494">
                  <c:v>46965</c:v>
                </c:pt>
                <c:pt idx="17495">
                  <c:v>46619</c:v>
                </c:pt>
                <c:pt idx="17496">
                  <c:v>46274</c:v>
                </c:pt>
                <c:pt idx="17497">
                  <c:v>45929</c:v>
                </c:pt>
                <c:pt idx="17498">
                  <c:v>45584</c:v>
                </c:pt>
                <c:pt idx="17499">
                  <c:v>45239</c:v>
                </c:pt>
                <c:pt idx="17500">
                  <c:v>44894</c:v>
                </c:pt>
                <c:pt idx="17501">
                  <c:v>44549</c:v>
                </c:pt>
                <c:pt idx="17502">
                  <c:v>44204</c:v>
                </c:pt>
                <c:pt idx="17503">
                  <c:v>43859</c:v>
                </c:pt>
                <c:pt idx="17504">
                  <c:v>43514</c:v>
                </c:pt>
                <c:pt idx="17505">
                  <c:v>42824</c:v>
                </c:pt>
                <c:pt idx="17506">
                  <c:v>42479</c:v>
                </c:pt>
                <c:pt idx="17507">
                  <c:v>45672</c:v>
                </c:pt>
                <c:pt idx="17508">
                  <c:v>45327</c:v>
                </c:pt>
                <c:pt idx="17509">
                  <c:v>44982</c:v>
                </c:pt>
                <c:pt idx="17510">
                  <c:v>44637</c:v>
                </c:pt>
                <c:pt idx="17511">
                  <c:v>44292</c:v>
                </c:pt>
                <c:pt idx="17512">
                  <c:v>43947</c:v>
                </c:pt>
                <c:pt idx="17513">
                  <c:v>43602</c:v>
                </c:pt>
                <c:pt idx="17514">
                  <c:v>41877</c:v>
                </c:pt>
                <c:pt idx="17515">
                  <c:v>41532</c:v>
                </c:pt>
                <c:pt idx="17516">
                  <c:v>41187</c:v>
                </c:pt>
                <c:pt idx="17517">
                  <c:v>44035</c:v>
                </c:pt>
                <c:pt idx="17518">
                  <c:v>43690</c:v>
                </c:pt>
                <c:pt idx="17519">
                  <c:v>46465</c:v>
                </c:pt>
                <c:pt idx="17520">
                  <c:v>46148</c:v>
                </c:pt>
                <c:pt idx="17521">
                  <c:v>45832</c:v>
                </c:pt>
                <c:pt idx="17522">
                  <c:v>45515</c:v>
                </c:pt>
                <c:pt idx="17523">
                  <c:v>45199</c:v>
                </c:pt>
                <c:pt idx="17524">
                  <c:v>44882</c:v>
                </c:pt>
                <c:pt idx="17525">
                  <c:v>44566</c:v>
                </c:pt>
                <c:pt idx="17526">
                  <c:v>44249</c:v>
                </c:pt>
                <c:pt idx="17527">
                  <c:v>43933</c:v>
                </c:pt>
                <c:pt idx="17528">
                  <c:v>45546</c:v>
                </c:pt>
                <c:pt idx="17529">
                  <c:v>45230</c:v>
                </c:pt>
                <c:pt idx="17530">
                  <c:v>44913</c:v>
                </c:pt>
                <c:pt idx="17531">
                  <c:v>44596</c:v>
                </c:pt>
                <c:pt idx="17532">
                  <c:v>44280</c:v>
                </c:pt>
                <c:pt idx="17533">
                  <c:v>43963</c:v>
                </c:pt>
                <c:pt idx="17534">
                  <c:v>43647</c:v>
                </c:pt>
                <c:pt idx="17535">
                  <c:v>43330</c:v>
                </c:pt>
                <c:pt idx="17536">
                  <c:v>43014</c:v>
                </c:pt>
                <c:pt idx="17537">
                  <c:v>42697</c:v>
                </c:pt>
                <c:pt idx="17538">
                  <c:v>42381</c:v>
                </c:pt>
                <c:pt idx="17539">
                  <c:v>42064</c:v>
                </c:pt>
                <c:pt idx="17540">
                  <c:v>44627</c:v>
                </c:pt>
                <c:pt idx="17541">
                  <c:v>44311</c:v>
                </c:pt>
                <c:pt idx="17542">
                  <c:v>43994</c:v>
                </c:pt>
                <c:pt idx="17543">
                  <c:v>43678</c:v>
                </c:pt>
                <c:pt idx="17544">
                  <c:v>43361</c:v>
                </c:pt>
                <c:pt idx="17545">
                  <c:v>43045</c:v>
                </c:pt>
                <c:pt idx="17546">
                  <c:v>42728</c:v>
                </c:pt>
                <c:pt idx="17547">
                  <c:v>42411</c:v>
                </c:pt>
                <c:pt idx="17548">
                  <c:v>42095</c:v>
                </c:pt>
                <c:pt idx="17549">
                  <c:v>41778</c:v>
                </c:pt>
                <c:pt idx="17550">
                  <c:v>41462</c:v>
                </c:pt>
                <c:pt idx="17551">
                  <c:v>40829</c:v>
                </c:pt>
                <c:pt idx="17552">
                  <c:v>40512</c:v>
                </c:pt>
                <c:pt idx="17553">
                  <c:v>43392</c:v>
                </c:pt>
                <c:pt idx="17554">
                  <c:v>43075</c:v>
                </c:pt>
                <c:pt idx="17555">
                  <c:v>42759</c:v>
                </c:pt>
                <c:pt idx="17556">
                  <c:v>42442</c:v>
                </c:pt>
                <c:pt idx="17557">
                  <c:v>42126</c:v>
                </c:pt>
                <c:pt idx="17558">
                  <c:v>41809</c:v>
                </c:pt>
                <c:pt idx="17559">
                  <c:v>41493</c:v>
                </c:pt>
                <c:pt idx="17560">
                  <c:v>39910</c:v>
                </c:pt>
                <c:pt idx="17561">
                  <c:v>39593</c:v>
                </c:pt>
                <c:pt idx="17562">
                  <c:v>39277</c:v>
                </c:pt>
                <c:pt idx="17563">
                  <c:v>41840</c:v>
                </c:pt>
                <c:pt idx="17564">
                  <c:v>41523</c:v>
                </c:pt>
                <c:pt idx="17565">
                  <c:v>49641</c:v>
                </c:pt>
                <c:pt idx="17566">
                  <c:v>49350</c:v>
                </c:pt>
                <c:pt idx="17567">
                  <c:v>48357</c:v>
                </c:pt>
                <c:pt idx="17568">
                  <c:v>48066</c:v>
                </c:pt>
                <c:pt idx="17569">
                  <c:v>46783</c:v>
                </c:pt>
                <c:pt idx="17570">
                  <c:v>51650</c:v>
                </c:pt>
                <c:pt idx="17571">
                  <c:v>51323</c:v>
                </c:pt>
                <c:pt idx="17572">
                  <c:v>50332</c:v>
                </c:pt>
                <c:pt idx="17573">
                  <c:v>50005</c:v>
                </c:pt>
                <c:pt idx="17574">
                  <c:v>48687</c:v>
                </c:pt>
                <c:pt idx="17575">
                  <c:v>51746</c:v>
                </c:pt>
                <c:pt idx="17576">
                  <c:v>51400</c:v>
                </c:pt>
                <c:pt idx="17577">
                  <c:v>50439</c:v>
                </c:pt>
                <c:pt idx="17578">
                  <c:v>50094</c:v>
                </c:pt>
                <c:pt idx="17579">
                  <c:v>48788</c:v>
                </c:pt>
                <c:pt idx="17580">
                  <c:v>51461</c:v>
                </c:pt>
                <c:pt idx="17581">
                  <c:v>51111</c:v>
                </c:pt>
                <c:pt idx="17582">
                  <c:v>50166</c:v>
                </c:pt>
                <c:pt idx="17583">
                  <c:v>49817</c:v>
                </c:pt>
                <c:pt idx="17584">
                  <c:v>48522</c:v>
                </c:pt>
                <c:pt idx="17585">
                  <c:v>49068</c:v>
                </c:pt>
                <c:pt idx="17586">
                  <c:v>48732</c:v>
                </c:pt>
                <c:pt idx="17587">
                  <c:v>47835</c:v>
                </c:pt>
                <c:pt idx="17588">
                  <c:v>47500</c:v>
                </c:pt>
                <c:pt idx="17589">
                  <c:v>46267</c:v>
                </c:pt>
                <c:pt idx="17590">
                  <c:v>50406</c:v>
                </c:pt>
                <c:pt idx="17591">
                  <c:v>50113</c:v>
                </c:pt>
                <c:pt idx="17592">
                  <c:v>49119</c:v>
                </c:pt>
                <c:pt idx="17593">
                  <c:v>48825</c:v>
                </c:pt>
                <c:pt idx="17594">
                  <c:v>47538</c:v>
                </c:pt>
                <c:pt idx="17595">
                  <c:v>46250</c:v>
                </c:pt>
                <c:pt idx="17596">
                  <c:v>52490</c:v>
                </c:pt>
                <c:pt idx="17597">
                  <c:v>52159</c:v>
                </c:pt>
                <c:pt idx="17598">
                  <c:v>51171</c:v>
                </c:pt>
                <c:pt idx="17599">
                  <c:v>50840</c:v>
                </c:pt>
                <c:pt idx="17600">
                  <c:v>49520</c:v>
                </c:pt>
                <c:pt idx="17601">
                  <c:v>48200</c:v>
                </c:pt>
                <c:pt idx="17602">
                  <c:v>52422</c:v>
                </c:pt>
                <c:pt idx="17603">
                  <c:v>52075</c:v>
                </c:pt>
                <c:pt idx="17604">
                  <c:v>51117</c:v>
                </c:pt>
                <c:pt idx="17605">
                  <c:v>50770</c:v>
                </c:pt>
                <c:pt idx="17606">
                  <c:v>49466</c:v>
                </c:pt>
                <c:pt idx="17607">
                  <c:v>48161</c:v>
                </c:pt>
                <c:pt idx="17608">
                  <c:v>51865</c:v>
                </c:pt>
                <c:pt idx="17609">
                  <c:v>51519</c:v>
                </c:pt>
                <c:pt idx="17610">
                  <c:v>50577</c:v>
                </c:pt>
                <c:pt idx="17611">
                  <c:v>50231</c:v>
                </c:pt>
                <c:pt idx="17612">
                  <c:v>48942</c:v>
                </c:pt>
                <c:pt idx="17613">
                  <c:v>47654</c:v>
                </c:pt>
                <c:pt idx="17614">
                  <c:v>49097</c:v>
                </c:pt>
                <c:pt idx="17615">
                  <c:v>48772</c:v>
                </c:pt>
                <c:pt idx="17616">
                  <c:v>47875</c:v>
                </c:pt>
                <c:pt idx="17617">
                  <c:v>47550</c:v>
                </c:pt>
                <c:pt idx="17618">
                  <c:v>46328</c:v>
                </c:pt>
                <c:pt idx="17619">
                  <c:v>45106</c:v>
                </c:pt>
                <c:pt idx="17620">
                  <c:v>50683</c:v>
                </c:pt>
                <c:pt idx="17621">
                  <c:v>50384</c:v>
                </c:pt>
                <c:pt idx="17622">
                  <c:v>49392</c:v>
                </c:pt>
                <c:pt idx="17623">
                  <c:v>49092</c:v>
                </c:pt>
                <c:pt idx="17624">
                  <c:v>47801</c:v>
                </c:pt>
                <c:pt idx="17625">
                  <c:v>46510</c:v>
                </c:pt>
                <c:pt idx="17626">
                  <c:v>52705</c:v>
                </c:pt>
                <c:pt idx="17627">
                  <c:v>52369</c:v>
                </c:pt>
                <c:pt idx="17628">
                  <c:v>51383</c:v>
                </c:pt>
                <c:pt idx="17629">
                  <c:v>51047</c:v>
                </c:pt>
                <c:pt idx="17630">
                  <c:v>49724</c:v>
                </c:pt>
                <c:pt idx="17631">
                  <c:v>48402</c:v>
                </c:pt>
                <c:pt idx="17632">
                  <c:v>52525</c:v>
                </c:pt>
                <c:pt idx="17633">
                  <c:v>52176</c:v>
                </c:pt>
                <c:pt idx="17634">
                  <c:v>51218</c:v>
                </c:pt>
                <c:pt idx="17635">
                  <c:v>50870</c:v>
                </c:pt>
                <c:pt idx="17636">
                  <c:v>49563</c:v>
                </c:pt>
                <c:pt idx="17637">
                  <c:v>48256</c:v>
                </c:pt>
                <c:pt idx="17638">
                  <c:v>51836</c:v>
                </c:pt>
                <c:pt idx="17639">
                  <c:v>51492</c:v>
                </c:pt>
                <c:pt idx="17640">
                  <c:v>50546</c:v>
                </c:pt>
                <c:pt idx="17641">
                  <c:v>50203</c:v>
                </c:pt>
                <c:pt idx="17642">
                  <c:v>48913</c:v>
                </c:pt>
                <c:pt idx="17643">
                  <c:v>47623</c:v>
                </c:pt>
                <c:pt idx="17644">
                  <c:v>48924</c:v>
                </c:pt>
                <c:pt idx="17645">
                  <c:v>48606</c:v>
                </c:pt>
                <c:pt idx="17646">
                  <c:v>47702</c:v>
                </c:pt>
                <c:pt idx="17647">
                  <c:v>47383</c:v>
                </c:pt>
                <c:pt idx="17648">
                  <c:v>46161</c:v>
                </c:pt>
                <c:pt idx="17649">
                  <c:v>44939</c:v>
                </c:pt>
                <c:pt idx="17650">
                  <c:v>50813</c:v>
                </c:pt>
                <c:pt idx="17651">
                  <c:v>50506</c:v>
                </c:pt>
                <c:pt idx="17652">
                  <c:v>49525</c:v>
                </c:pt>
                <c:pt idx="17653">
                  <c:v>49218</c:v>
                </c:pt>
                <c:pt idx="17654">
                  <c:v>48236</c:v>
                </c:pt>
                <c:pt idx="17655">
                  <c:v>47929</c:v>
                </c:pt>
                <c:pt idx="17656">
                  <c:v>52901</c:v>
                </c:pt>
                <c:pt idx="17657">
                  <c:v>52558</c:v>
                </c:pt>
                <c:pt idx="17658">
                  <c:v>51579</c:v>
                </c:pt>
                <c:pt idx="17659">
                  <c:v>51235</c:v>
                </c:pt>
                <c:pt idx="17660">
                  <c:v>50257</c:v>
                </c:pt>
                <c:pt idx="17661">
                  <c:v>49913</c:v>
                </c:pt>
                <c:pt idx="17662">
                  <c:v>52619</c:v>
                </c:pt>
                <c:pt idx="17663">
                  <c:v>52268</c:v>
                </c:pt>
                <c:pt idx="17664">
                  <c:v>51312</c:v>
                </c:pt>
                <c:pt idx="17665">
                  <c:v>50961</c:v>
                </c:pt>
                <c:pt idx="17666">
                  <c:v>50005</c:v>
                </c:pt>
                <c:pt idx="17667">
                  <c:v>49654</c:v>
                </c:pt>
                <c:pt idx="17668">
                  <c:v>51797</c:v>
                </c:pt>
                <c:pt idx="17669">
                  <c:v>51455</c:v>
                </c:pt>
                <c:pt idx="17670">
                  <c:v>50507</c:v>
                </c:pt>
                <c:pt idx="17671">
                  <c:v>50165</c:v>
                </c:pt>
                <c:pt idx="17672">
                  <c:v>49217</c:v>
                </c:pt>
                <c:pt idx="17673">
                  <c:v>48875</c:v>
                </c:pt>
                <c:pt idx="17674">
                  <c:v>48708</c:v>
                </c:pt>
                <c:pt idx="17675">
                  <c:v>48397</c:v>
                </c:pt>
                <c:pt idx="17676">
                  <c:v>47486</c:v>
                </c:pt>
                <c:pt idx="17677">
                  <c:v>47176</c:v>
                </c:pt>
                <c:pt idx="17678">
                  <c:v>46265</c:v>
                </c:pt>
                <c:pt idx="17679">
                  <c:v>45954</c:v>
                </c:pt>
                <c:pt idx="17680">
                  <c:v>49573</c:v>
                </c:pt>
                <c:pt idx="17681">
                  <c:v>49267</c:v>
                </c:pt>
                <c:pt idx="17682">
                  <c:v>48961</c:v>
                </c:pt>
                <c:pt idx="17683">
                  <c:v>47431</c:v>
                </c:pt>
                <c:pt idx="17684">
                  <c:v>47125</c:v>
                </c:pt>
                <c:pt idx="17685">
                  <c:v>46819</c:v>
                </c:pt>
                <c:pt idx="17686">
                  <c:v>48593</c:v>
                </c:pt>
                <c:pt idx="17687">
                  <c:v>48286</c:v>
                </c:pt>
                <c:pt idx="17688">
                  <c:v>47980</c:v>
                </c:pt>
                <c:pt idx="17689">
                  <c:v>47674</c:v>
                </c:pt>
                <c:pt idx="17690">
                  <c:v>47368</c:v>
                </c:pt>
                <c:pt idx="17691">
                  <c:v>47062</c:v>
                </c:pt>
                <c:pt idx="17692">
                  <c:v>46756</c:v>
                </c:pt>
                <c:pt idx="17693">
                  <c:v>46450</c:v>
                </c:pt>
                <c:pt idx="17694">
                  <c:v>46144</c:v>
                </c:pt>
                <c:pt idx="17695">
                  <c:v>45838</c:v>
                </c:pt>
                <c:pt idx="17696">
                  <c:v>45532</c:v>
                </c:pt>
                <c:pt idx="17697">
                  <c:v>45226</c:v>
                </c:pt>
                <c:pt idx="17698">
                  <c:v>47305</c:v>
                </c:pt>
                <c:pt idx="17699">
                  <c:v>46999</c:v>
                </c:pt>
                <c:pt idx="17700">
                  <c:v>46693</c:v>
                </c:pt>
                <c:pt idx="17701">
                  <c:v>46387</c:v>
                </c:pt>
                <c:pt idx="17702">
                  <c:v>46081</c:v>
                </c:pt>
                <c:pt idx="17703">
                  <c:v>45775</c:v>
                </c:pt>
                <c:pt idx="17704">
                  <c:v>45469</c:v>
                </c:pt>
                <c:pt idx="17705">
                  <c:v>45163</c:v>
                </c:pt>
                <c:pt idx="17706">
                  <c:v>44857</c:v>
                </c:pt>
                <c:pt idx="17707">
                  <c:v>44551</c:v>
                </c:pt>
                <c:pt idx="17708">
                  <c:v>44245</c:v>
                </c:pt>
                <c:pt idx="17709">
                  <c:v>43939</c:v>
                </c:pt>
                <c:pt idx="17710">
                  <c:v>43633</c:v>
                </c:pt>
                <c:pt idx="17711">
                  <c:v>46018</c:v>
                </c:pt>
                <c:pt idx="17712">
                  <c:v>45712</c:v>
                </c:pt>
                <c:pt idx="17713">
                  <c:v>45406</c:v>
                </c:pt>
                <c:pt idx="17714">
                  <c:v>45100</c:v>
                </c:pt>
                <c:pt idx="17715">
                  <c:v>44488</c:v>
                </c:pt>
                <c:pt idx="17716">
                  <c:v>43876</c:v>
                </c:pt>
                <c:pt idx="17717">
                  <c:v>43264</c:v>
                </c:pt>
                <c:pt idx="17718">
                  <c:v>42958</c:v>
                </c:pt>
                <c:pt idx="17719">
                  <c:v>42652</c:v>
                </c:pt>
                <c:pt idx="17720">
                  <c:v>42346</c:v>
                </c:pt>
                <c:pt idx="17721">
                  <c:v>51364</c:v>
                </c:pt>
                <c:pt idx="17722">
                  <c:v>51022</c:v>
                </c:pt>
                <c:pt idx="17723">
                  <c:v>50680</c:v>
                </c:pt>
                <c:pt idx="17724">
                  <c:v>48969</c:v>
                </c:pt>
                <c:pt idx="17725">
                  <c:v>48627</c:v>
                </c:pt>
                <c:pt idx="17726">
                  <c:v>48285</c:v>
                </c:pt>
                <c:pt idx="17727">
                  <c:v>50386</c:v>
                </c:pt>
                <c:pt idx="17728">
                  <c:v>50044</c:v>
                </c:pt>
                <c:pt idx="17729">
                  <c:v>49702</c:v>
                </c:pt>
                <c:pt idx="17730">
                  <c:v>49360</c:v>
                </c:pt>
                <c:pt idx="17731">
                  <c:v>49018</c:v>
                </c:pt>
                <c:pt idx="17732">
                  <c:v>48676</c:v>
                </c:pt>
                <c:pt idx="17733">
                  <c:v>48334</c:v>
                </c:pt>
                <c:pt idx="17734">
                  <c:v>47992</c:v>
                </c:pt>
                <c:pt idx="17735">
                  <c:v>47650</c:v>
                </c:pt>
                <c:pt idx="17736">
                  <c:v>47307</c:v>
                </c:pt>
                <c:pt idx="17737">
                  <c:v>46965</c:v>
                </c:pt>
                <c:pt idx="17738">
                  <c:v>46623</c:v>
                </c:pt>
                <c:pt idx="17739">
                  <c:v>49067</c:v>
                </c:pt>
                <c:pt idx="17740">
                  <c:v>48725</c:v>
                </c:pt>
                <c:pt idx="17741">
                  <c:v>48383</c:v>
                </c:pt>
                <c:pt idx="17742">
                  <c:v>48041</c:v>
                </c:pt>
                <c:pt idx="17743">
                  <c:v>47698</c:v>
                </c:pt>
                <c:pt idx="17744">
                  <c:v>47356</c:v>
                </c:pt>
                <c:pt idx="17745">
                  <c:v>47014</c:v>
                </c:pt>
                <c:pt idx="17746">
                  <c:v>46672</c:v>
                </c:pt>
                <c:pt idx="17747">
                  <c:v>46330</c:v>
                </c:pt>
                <c:pt idx="17748">
                  <c:v>45988</c:v>
                </c:pt>
                <c:pt idx="17749">
                  <c:v>45646</c:v>
                </c:pt>
                <c:pt idx="17750">
                  <c:v>45304</c:v>
                </c:pt>
                <c:pt idx="17751">
                  <c:v>44962</c:v>
                </c:pt>
                <c:pt idx="17752">
                  <c:v>47747</c:v>
                </c:pt>
                <c:pt idx="17753">
                  <c:v>47405</c:v>
                </c:pt>
                <c:pt idx="17754">
                  <c:v>47063</c:v>
                </c:pt>
                <c:pt idx="17755">
                  <c:v>46721</c:v>
                </c:pt>
                <c:pt idx="17756">
                  <c:v>46037</c:v>
                </c:pt>
                <c:pt idx="17757">
                  <c:v>45353</c:v>
                </c:pt>
                <c:pt idx="17758">
                  <c:v>44668</c:v>
                </c:pt>
                <c:pt idx="17759">
                  <c:v>44326</c:v>
                </c:pt>
                <c:pt idx="17760">
                  <c:v>43984</c:v>
                </c:pt>
                <c:pt idx="17761">
                  <c:v>43642</c:v>
                </c:pt>
                <c:pt idx="17762">
                  <c:v>51046</c:v>
                </c:pt>
                <c:pt idx="17763">
                  <c:v>50694</c:v>
                </c:pt>
                <c:pt idx="17764">
                  <c:v>50342</c:v>
                </c:pt>
                <c:pt idx="17765">
                  <c:v>48582</c:v>
                </c:pt>
                <c:pt idx="17766">
                  <c:v>48230</c:v>
                </c:pt>
                <c:pt idx="17767">
                  <c:v>47878</c:v>
                </c:pt>
                <c:pt idx="17768">
                  <c:v>50093</c:v>
                </c:pt>
                <c:pt idx="17769">
                  <c:v>49741</c:v>
                </c:pt>
                <c:pt idx="17770">
                  <c:v>49389</c:v>
                </c:pt>
                <c:pt idx="17771">
                  <c:v>49037</c:v>
                </c:pt>
                <c:pt idx="17772">
                  <c:v>48685</c:v>
                </c:pt>
                <c:pt idx="17773">
                  <c:v>48333</c:v>
                </c:pt>
                <c:pt idx="17774">
                  <c:v>47981</c:v>
                </c:pt>
                <c:pt idx="17775">
                  <c:v>47630</c:v>
                </c:pt>
                <c:pt idx="17776">
                  <c:v>47278</c:v>
                </c:pt>
                <c:pt idx="17777">
                  <c:v>46926</c:v>
                </c:pt>
                <c:pt idx="17778">
                  <c:v>46574</c:v>
                </c:pt>
                <c:pt idx="17779">
                  <c:v>46222</c:v>
                </c:pt>
                <c:pt idx="17780">
                  <c:v>48788</c:v>
                </c:pt>
                <c:pt idx="17781">
                  <c:v>48436</c:v>
                </c:pt>
                <c:pt idx="17782">
                  <c:v>48084</c:v>
                </c:pt>
                <c:pt idx="17783">
                  <c:v>47733</c:v>
                </c:pt>
                <c:pt idx="17784">
                  <c:v>47381</c:v>
                </c:pt>
                <c:pt idx="17785">
                  <c:v>47029</c:v>
                </c:pt>
                <c:pt idx="17786">
                  <c:v>46677</c:v>
                </c:pt>
                <c:pt idx="17787">
                  <c:v>46325</c:v>
                </c:pt>
                <c:pt idx="17788">
                  <c:v>45973</c:v>
                </c:pt>
                <c:pt idx="17789">
                  <c:v>45621</c:v>
                </c:pt>
                <c:pt idx="17790">
                  <c:v>45269</c:v>
                </c:pt>
                <c:pt idx="17791">
                  <c:v>44917</c:v>
                </c:pt>
                <c:pt idx="17792">
                  <c:v>44565</c:v>
                </c:pt>
                <c:pt idx="17793">
                  <c:v>47484</c:v>
                </c:pt>
                <c:pt idx="17794">
                  <c:v>47132</c:v>
                </c:pt>
                <c:pt idx="17795">
                  <c:v>46780</c:v>
                </c:pt>
                <c:pt idx="17796">
                  <c:v>46428</c:v>
                </c:pt>
                <c:pt idx="17797">
                  <c:v>45724</c:v>
                </c:pt>
                <c:pt idx="17798">
                  <c:v>45020</c:v>
                </c:pt>
                <c:pt idx="17799">
                  <c:v>44316</c:v>
                </c:pt>
                <c:pt idx="17800">
                  <c:v>43964</c:v>
                </c:pt>
                <c:pt idx="17801">
                  <c:v>43613</c:v>
                </c:pt>
                <c:pt idx="17802">
                  <c:v>43261</c:v>
                </c:pt>
                <c:pt idx="17803">
                  <c:v>50345</c:v>
                </c:pt>
                <c:pt idx="17804">
                  <c:v>50001</c:v>
                </c:pt>
                <c:pt idx="17805">
                  <c:v>49656</c:v>
                </c:pt>
                <c:pt idx="17806">
                  <c:v>47934</c:v>
                </c:pt>
                <c:pt idx="17807">
                  <c:v>47590</c:v>
                </c:pt>
                <c:pt idx="17808">
                  <c:v>47245</c:v>
                </c:pt>
                <c:pt idx="17809">
                  <c:v>49402</c:v>
                </c:pt>
                <c:pt idx="17810">
                  <c:v>49057</c:v>
                </c:pt>
                <c:pt idx="17811">
                  <c:v>48713</c:v>
                </c:pt>
                <c:pt idx="17812">
                  <c:v>48368</c:v>
                </c:pt>
                <c:pt idx="17813">
                  <c:v>48024</c:v>
                </c:pt>
                <c:pt idx="17814">
                  <c:v>47679</c:v>
                </c:pt>
                <c:pt idx="17815">
                  <c:v>47335</c:v>
                </c:pt>
                <c:pt idx="17816">
                  <c:v>46990</c:v>
                </c:pt>
                <c:pt idx="17817">
                  <c:v>46646</c:v>
                </c:pt>
                <c:pt idx="17818">
                  <c:v>46301</c:v>
                </c:pt>
                <c:pt idx="17819">
                  <c:v>45957</c:v>
                </c:pt>
                <c:pt idx="17820">
                  <c:v>45613</c:v>
                </c:pt>
                <c:pt idx="17821">
                  <c:v>48113</c:v>
                </c:pt>
                <c:pt idx="17822">
                  <c:v>47769</c:v>
                </c:pt>
                <c:pt idx="17823">
                  <c:v>47424</c:v>
                </c:pt>
                <c:pt idx="17824">
                  <c:v>47080</c:v>
                </c:pt>
                <c:pt idx="17825">
                  <c:v>46736</c:v>
                </c:pt>
                <c:pt idx="17826">
                  <c:v>46391</c:v>
                </c:pt>
                <c:pt idx="17827">
                  <c:v>46047</c:v>
                </c:pt>
                <c:pt idx="17828">
                  <c:v>45702</c:v>
                </c:pt>
                <c:pt idx="17829">
                  <c:v>45358</c:v>
                </c:pt>
                <c:pt idx="17830">
                  <c:v>45013</c:v>
                </c:pt>
                <c:pt idx="17831">
                  <c:v>44669</c:v>
                </c:pt>
                <c:pt idx="17832">
                  <c:v>44324</c:v>
                </c:pt>
                <c:pt idx="17833">
                  <c:v>43980</c:v>
                </c:pt>
                <c:pt idx="17834">
                  <c:v>46825</c:v>
                </c:pt>
                <c:pt idx="17835">
                  <c:v>46481</c:v>
                </c:pt>
                <c:pt idx="17836">
                  <c:v>46136</c:v>
                </c:pt>
                <c:pt idx="17837">
                  <c:v>45792</c:v>
                </c:pt>
                <c:pt idx="17838">
                  <c:v>45103</c:v>
                </c:pt>
                <c:pt idx="17839">
                  <c:v>44414</c:v>
                </c:pt>
                <c:pt idx="17840">
                  <c:v>43725</c:v>
                </c:pt>
                <c:pt idx="17841">
                  <c:v>43380</c:v>
                </c:pt>
                <c:pt idx="17842">
                  <c:v>43036</c:v>
                </c:pt>
                <c:pt idx="17843">
                  <c:v>42692</c:v>
                </c:pt>
                <c:pt idx="17844">
                  <c:v>47556</c:v>
                </c:pt>
                <c:pt idx="17845">
                  <c:v>47239</c:v>
                </c:pt>
                <c:pt idx="17846">
                  <c:v>46923</c:v>
                </c:pt>
                <c:pt idx="17847">
                  <c:v>45341</c:v>
                </c:pt>
                <c:pt idx="17848">
                  <c:v>45024</c:v>
                </c:pt>
                <c:pt idx="17849">
                  <c:v>44708</c:v>
                </c:pt>
                <c:pt idx="17850">
                  <c:v>46650</c:v>
                </c:pt>
                <c:pt idx="17851">
                  <c:v>46334</c:v>
                </c:pt>
                <c:pt idx="17852">
                  <c:v>46017</c:v>
                </c:pt>
                <c:pt idx="17853">
                  <c:v>45701</c:v>
                </c:pt>
                <c:pt idx="17854">
                  <c:v>45384</c:v>
                </c:pt>
                <c:pt idx="17855">
                  <c:v>45068</c:v>
                </c:pt>
                <c:pt idx="17856">
                  <c:v>44752</c:v>
                </c:pt>
                <c:pt idx="17857">
                  <c:v>44435</c:v>
                </c:pt>
                <c:pt idx="17858">
                  <c:v>44119</c:v>
                </c:pt>
                <c:pt idx="17859">
                  <c:v>43802</c:v>
                </c:pt>
                <c:pt idx="17860">
                  <c:v>43486</c:v>
                </c:pt>
                <c:pt idx="17861">
                  <c:v>43170</c:v>
                </c:pt>
                <c:pt idx="17862">
                  <c:v>45428</c:v>
                </c:pt>
                <c:pt idx="17863">
                  <c:v>45112</c:v>
                </c:pt>
                <c:pt idx="17864">
                  <c:v>44795</c:v>
                </c:pt>
                <c:pt idx="17865">
                  <c:v>44479</c:v>
                </c:pt>
                <c:pt idx="17866">
                  <c:v>44163</c:v>
                </c:pt>
                <c:pt idx="17867">
                  <c:v>43846</c:v>
                </c:pt>
                <c:pt idx="17868">
                  <c:v>43530</c:v>
                </c:pt>
                <c:pt idx="17869">
                  <c:v>43213</c:v>
                </c:pt>
                <c:pt idx="17870">
                  <c:v>42897</c:v>
                </c:pt>
                <c:pt idx="17871">
                  <c:v>42581</c:v>
                </c:pt>
                <c:pt idx="17872">
                  <c:v>42264</c:v>
                </c:pt>
                <c:pt idx="17873">
                  <c:v>41948</c:v>
                </c:pt>
                <c:pt idx="17874">
                  <c:v>41631</c:v>
                </c:pt>
                <c:pt idx="17875">
                  <c:v>44206</c:v>
                </c:pt>
                <c:pt idx="17876">
                  <c:v>43890</c:v>
                </c:pt>
                <c:pt idx="17877">
                  <c:v>43573</c:v>
                </c:pt>
                <c:pt idx="17878">
                  <c:v>43257</c:v>
                </c:pt>
                <c:pt idx="17879">
                  <c:v>42624</c:v>
                </c:pt>
                <c:pt idx="17880">
                  <c:v>41991</c:v>
                </c:pt>
                <c:pt idx="17881">
                  <c:v>41359</c:v>
                </c:pt>
                <c:pt idx="17882">
                  <c:v>41042</c:v>
                </c:pt>
                <c:pt idx="17883">
                  <c:v>40726</c:v>
                </c:pt>
                <c:pt idx="17884">
                  <c:v>40409</c:v>
                </c:pt>
                <c:pt idx="17885">
                  <c:v>49551</c:v>
                </c:pt>
                <c:pt idx="17886">
                  <c:v>49245</c:v>
                </c:pt>
                <c:pt idx="17887">
                  <c:v>48940</c:v>
                </c:pt>
                <c:pt idx="17888">
                  <c:v>48570</c:v>
                </c:pt>
                <c:pt idx="17889">
                  <c:v>48264</c:v>
                </c:pt>
                <c:pt idx="17890">
                  <c:v>47959</c:v>
                </c:pt>
                <c:pt idx="17891">
                  <c:v>47653</c:v>
                </c:pt>
                <c:pt idx="17892">
                  <c:v>47348</c:v>
                </c:pt>
                <c:pt idx="17893">
                  <c:v>47042</c:v>
                </c:pt>
                <c:pt idx="17894">
                  <c:v>46737</c:v>
                </c:pt>
                <c:pt idx="17895">
                  <c:v>46431</c:v>
                </c:pt>
                <c:pt idx="17896">
                  <c:v>46126</c:v>
                </c:pt>
                <c:pt idx="17897">
                  <c:v>45820</c:v>
                </c:pt>
                <c:pt idx="17898">
                  <c:v>45515</c:v>
                </c:pt>
                <c:pt idx="17899">
                  <c:v>45209</c:v>
                </c:pt>
                <c:pt idx="17900">
                  <c:v>47283</c:v>
                </c:pt>
                <c:pt idx="17901">
                  <c:v>46978</c:v>
                </c:pt>
                <c:pt idx="17902">
                  <c:v>46672</c:v>
                </c:pt>
                <c:pt idx="17903">
                  <c:v>46367</c:v>
                </c:pt>
                <c:pt idx="17904">
                  <c:v>46061</c:v>
                </c:pt>
                <c:pt idx="17905">
                  <c:v>45756</c:v>
                </c:pt>
                <c:pt idx="17906">
                  <c:v>45450</c:v>
                </c:pt>
                <c:pt idx="17907">
                  <c:v>45145</c:v>
                </c:pt>
                <c:pt idx="17908">
                  <c:v>44839</c:v>
                </c:pt>
                <c:pt idx="17909">
                  <c:v>44533</c:v>
                </c:pt>
                <c:pt idx="17910">
                  <c:v>44228</c:v>
                </c:pt>
                <c:pt idx="17911">
                  <c:v>43922</c:v>
                </c:pt>
                <c:pt idx="17912">
                  <c:v>43617</c:v>
                </c:pt>
                <c:pt idx="17913">
                  <c:v>45997</c:v>
                </c:pt>
                <c:pt idx="17914">
                  <c:v>45691</c:v>
                </c:pt>
                <c:pt idx="17915">
                  <c:v>45385</c:v>
                </c:pt>
                <c:pt idx="17916">
                  <c:v>45080</c:v>
                </c:pt>
                <c:pt idx="17917">
                  <c:v>43858</c:v>
                </c:pt>
                <c:pt idx="17918">
                  <c:v>43247</c:v>
                </c:pt>
                <c:pt idx="17919">
                  <c:v>42941</c:v>
                </c:pt>
                <c:pt idx="17920">
                  <c:v>42636</c:v>
                </c:pt>
                <c:pt idx="17921">
                  <c:v>42330</c:v>
                </c:pt>
                <c:pt idx="17922">
                  <c:v>51362</c:v>
                </c:pt>
                <c:pt idx="17923">
                  <c:v>51019</c:v>
                </c:pt>
                <c:pt idx="17924">
                  <c:v>50677</c:v>
                </c:pt>
                <c:pt idx="17925">
                  <c:v>50385</c:v>
                </c:pt>
                <c:pt idx="17926">
                  <c:v>50042</c:v>
                </c:pt>
                <c:pt idx="17927">
                  <c:v>49700</c:v>
                </c:pt>
                <c:pt idx="17928">
                  <c:v>49358</c:v>
                </c:pt>
                <c:pt idx="17929">
                  <c:v>49015</c:v>
                </c:pt>
                <c:pt idx="17930">
                  <c:v>48673</c:v>
                </c:pt>
                <c:pt idx="17931">
                  <c:v>48330</c:v>
                </c:pt>
                <c:pt idx="17932">
                  <c:v>47988</c:v>
                </c:pt>
                <c:pt idx="17933">
                  <c:v>47646</c:v>
                </c:pt>
                <c:pt idx="17934">
                  <c:v>47303</c:v>
                </c:pt>
                <c:pt idx="17935">
                  <c:v>46961</c:v>
                </c:pt>
                <c:pt idx="17936">
                  <c:v>46619</c:v>
                </c:pt>
                <c:pt idx="17937">
                  <c:v>49065</c:v>
                </c:pt>
                <c:pt idx="17938">
                  <c:v>48723</c:v>
                </c:pt>
                <c:pt idx="17939">
                  <c:v>48381</c:v>
                </c:pt>
                <c:pt idx="17940">
                  <c:v>48038</c:v>
                </c:pt>
                <c:pt idx="17941">
                  <c:v>47696</c:v>
                </c:pt>
                <c:pt idx="17942">
                  <c:v>47354</c:v>
                </c:pt>
                <c:pt idx="17943">
                  <c:v>47011</c:v>
                </c:pt>
                <c:pt idx="17944">
                  <c:v>46669</c:v>
                </c:pt>
                <c:pt idx="17945">
                  <c:v>46326</c:v>
                </c:pt>
                <c:pt idx="17946">
                  <c:v>45984</c:v>
                </c:pt>
                <c:pt idx="17947">
                  <c:v>45642</c:v>
                </c:pt>
                <c:pt idx="17948">
                  <c:v>45299</c:v>
                </c:pt>
                <c:pt idx="17949">
                  <c:v>44957</c:v>
                </c:pt>
                <c:pt idx="17950">
                  <c:v>47746</c:v>
                </c:pt>
                <c:pt idx="17951">
                  <c:v>47404</c:v>
                </c:pt>
                <c:pt idx="17952">
                  <c:v>47061</c:v>
                </c:pt>
                <c:pt idx="17953">
                  <c:v>46719</c:v>
                </c:pt>
                <c:pt idx="17954">
                  <c:v>45349</c:v>
                </c:pt>
                <c:pt idx="17955">
                  <c:v>44665</c:v>
                </c:pt>
                <c:pt idx="17956">
                  <c:v>44322</c:v>
                </c:pt>
                <c:pt idx="17957">
                  <c:v>43980</c:v>
                </c:pt>
                <c:pt idx="17958">
                  <c:v>43638</c:v>
                </c:pt>
                <c:pt idx="17959">
                  <c:v>51058</c:v>
                </c:pt>
                <c:pt idx="17960">
                  <c:v>50705</c:v>
                </c:pt>
                <c:pt idx="17961">
                  <c:v>50352</c:v>
                </c:pt>
                <c:pt idx="17962">
                  <c:v>50105</c:v>
                </c:pt>
                <c:pt idx="17963">
                  <c:v>49753</c:v>
                </c:pt>
                <c:pt idx="17964">
                  <c:v>49400</c:v>
                </c:pt>
                <c:pt idx="17965">
                  <c:v>49048</c:v>
                </c:pt>
                <c:pt idx="17966">
                  <c:v>48695</c:v>
                </c:pt>
                <c:pt idx="17967">
                  <c:v>48343</c:v>
                </c:pt>
                <c:pt idx="17968">
                  <c:v>47990</c:v>
                </c:pt>
                <c:pt idx="17969">
                  <c:v>47637</c:v>
                </c:pt>
                <c:pt idx="17970">
                  <c:v>47285</c:v>
                </c:pt>
                <c:pt idx="17971">
                  <c:v>46932</c:v>
                </c:pt>
                <c:pt idx="17972">
                  <c:v>46580</c:v>
                </c:pt>
                <c:pt idx="17973">
                  <c:v>46227</c:v>
                </c:pt>
                <c:pt idx="17974">
                  <c:v>48801</c:v>
                </c:pt>
                <c:pt idx="17975">
                  <c:v>48448</c:v>
                </c:pt>
                <c:pt idx="17976">
                  <c:v>48096</c:v>
                </c:pt>
                <c:pt idx="17977">
                  <c:v>47743</c:v>
                </c:pt>
                <c:pt idx="17978">
                  <c:v>47390</c:v>
                </c:pt>
                <c:pt idx="17979">
                  <c:v>47038</c:v>
                </c:pt>
                <c:pt idx="17980">
                  <c:v>46685</c:v>
                </c:pt>
                <c:pt idx="17981">
                  <c:v>46333</c:v>
                </c:pt>
                <c:pt idx="17982">
                  <c:v>45980</c:v>
                </c:pt>
                <c:pt idx="17983">
                  <c:v>45628</c:v>
                </c:pt>
                <c:pt idx="17984">
                  <c:v>45275</c:v>
                </c:pt>
                <c:pt idx="17985">
                  <c:v>44922</c:v>
                </c:pt>
                <c:pt idx="17986">
                  <c:v>44570</c:v>
                </c:pt>
                <c:pt idx="17987">
                  <c:v>47496</c:v>
                </c:pt>
                <c:pt idx="17988">
                  <c:v>47144</c:v>
                </c:pt>
                <c:pt idx="17989">
                  <c:v>46791</c:v>
                </c:pt>
                <c:pt idx="17990">
                  <c:v>46438</c:v>
                </c:pt>
                <c:pt idx="17991">
                  <c:v>45028</c:v>
                </c:pt>
                <c:pt idx="17992">
                  <c:v>44323</c:v>
                </c:pt>
                <c:pt idx="17993">
                  <c:v>43970</c:v>
                </c:pt>
                <c:pt idx="17994">
                  <c:v>43618</c:v>
                </c:pt>
                <c:pt idx="17995">
                  <c:v>43265</c:v>
                </c:pt>
                <c:pt idx="17996">
                  <c:v>50369</c:v>
                </c:pt>
                <c:pt idx="17997">
                  <c:v>50024</c:v>
                </c:pt>
                <c:pt idx="17998">
                  <c:v>49678</c:v>
                </c:pt>
                <c:pt idx="17999">
                  <c:v>49426</c:v>
                </c:pt>
                <c:pt idx="18000">
                  <c:v>49080</c:v>
                </c:pt>
                <c:pt idx="18001">
                  <c:v>48735</c:v>
                </c:pt>
                <c:pt idx="18002">
                  <c:v>48390</c:v>
                </c:pt>
                <c:pt idx="18003">
                  <c:v>48044</c:v>
                </c:pt>
                <c:pt idx="18004">
                  <c:v>47699</c:v>
                </c:pt>
                <c:pt idx="18005">
                  <c:v>47354</c:v>
                </c:pt>
                <c:pt idx="18006">
                  <c:v>47008</c:v>
                </c:pt>
                <c:pt idx="18007">
                  <c:v>46663</c:v>
                </c:pt>
                <c:pt idx="18008">
                  <c:v>46318</c:v>
                </c:pt>
                <c:pt idx="18009">
                  <c:v>45972</c:v>
                </c:pt>
                <c:pt idx="18010">
                  <c:v>45627</c:v>
                </c:pt>
                <c:pt idx="18011">
                  <c:v>48137</c:v>
                </c:pt>
                <c:pt idx="18012">
                  <c:v>47792</c:v>
                </c:pt>
                <c:pt idx="18013">
                  <c:v>47447</c:v>
                </c:pt>
                <c:pt idx="18014">
                  <c:v>47101</c:v>
                </c:pt>
                <c:pt idx="18015">
                  <c:v>46756</c:v>
                </c:pt>
                <c:pt idx="18016">
                  <c:v>46411</c:v>
                </c:pt>
                <c:pt idx="18017">
                  <c:v>46065</c:v>
                </c:pt>
                <c:pt idx="18018">
                  <c:v>45720</c:v>
                </c:pt>
                <c:pt idx="18019">
                  <c:v>45374</c:v>
                </c:pt>
                <c:pt idx="18020">
                  <c:v>45029</c:v>
                </c:pt>
                <c:pt idx="18021">
                  <c:v>44684</c:v>
                </c:pt>
                <c:pt idx="18022">
                  <c:v>44338</c:v>
                </c:pt>
                <c:pt idx="18023">
                  <c:v>43993</c:v>
                </c:pt>
                <c:pt idx="18024">
                  <c:v>46849</c:v>
                </c:pt>
                <c:pt idx="18025">
                  <c:v>46504</c:v>
                </c:pt>
                <c:pt idx="18026">
                  <c:v>46158</c:v>
                </c:pt>
                <c:pt idx="18027">
                  <c:v>45813</c:v>
                </c:pt>
                <c:pt idx="18028">
                  <c:v>44431</c:v>
                </c:pt>
                <c:pt idx="18029">
                  <c:v>43741</c:v>
                </c:pt>
                <c:pt idx="18030">
                  <c:v>43395</c:v>
                </c:pt>
                <c:pt idx="18031">
                  <c:v>43050</c:v>
                </c:pt>
                <c:pt idx="18032">
                  <c:v>42705</c:v>
                </c:pt>
                <c:pt idx="18033">
                  <c:v>47579</c:v>
                </c:pt>
                <c:pt idx="18034">
                  <c:v>47262</c:v>
                </c:pt>
                <c:pt idx="18035">
                  <c:v>46945</c:v>
                </c:pt>
                <c:pt idx="18036">
                  <c:v>46674</c:v>
                </c:pt>
                <c:pt idx="18037">
                  <c:v>46357</c:v>
                </c:pt>
                <c:pt idx="18038">
                  <c:v>46040</c:v>
                </c:pt>
                <c:pt idx="18039">
                  <c:v>45723</c:v>
                </c:pt>
                <c:pt idx="18040">
                  <c:v>45406</c:v>
                </c:pt>
                <c:pt idx="18041">
                  <c:v>45089</c:v>
                </c:pt>
                <c:pt idx="18042">
                  <c:v>44772</c:v>
                </c:pt>
                <c:pt idx="18043">
                  <c:v>44455</c:v>
                </c:pt>
                <c:pt idx="18044">
                  <c:v>44138</c:v>
                </c:pt>
                <c:pt idx="18045">
                  <c:v>43821</c:v>
                </c:pt>
                <c:pt idx="18046">
                  <c:v>43504</c:v>
                </c:pt>
                <c:pt idx="18047">
                  <c:v>43187</c:v>
                </c:pt>
                <c:pt idx="18048">
                  <c:v>45452</c:v>
                </c:pt>
                <c:pt idx="18049">
                  <c:v>45135</c:v>
                </c:pt>
                <c:pt idx="18050">
                  <c:v>44818</c:v>
                </c:pt>
                <c:pt idx="18051">
                  <c:v>44501</c:v>
                </c:pt>
                <c:pt idx="18052">
                  <c:v>44184</c:v>
                </c:pt>
                <c:pt idx="18053">
                  <c:v>43867</c:v>
                </c:pt>
                <c:pt idx="18054">
                  <c:v>43549</c:v>
                </c:pt>
                <c:pt idx="18055">
                  <c:v>43232</c:v>
                </c:pt>
                <c:pt idx="18056">
                  <c:v>42915</c:v>
                </c:pt>
                <c:pt idx="18057">
                  <c:v>42598</c:v>
                </c:pt>
                <c:pt idx="18058">
                  <c:v>42281</c:v>
                </c:pt>
                <c:pt idx="18059">
                  <c:v>41964</c:v>
                </c:pt>
                <c:pt idx="18060">
                  <c:v>41647</c:v>
                </c:pt>
                <c:pt idx="18061">
                  <c:v>44229</c:v>
                </c:pt>
                <c:pt idx="18062">
                  <c:v>43912</c:v>
                </c:pt>
                <c:pt idx="18063">
                  <c:v>43595</c:v>
                </c:pt>
                <c:pt idx="18064">
                  <c:v>43278</c:v>
                </c:pt>
                <c:pt idx="18065">
                  <c:v>42010</c:v>
                </c:pt>
                <c:pt idx="18066">
                  <c:v>41376</c:v>
                </c:pt>
                <c:pt idx="18067">
                  <c:v>41059</c:v>
                </c:pt>
                <c:pt idx="18068">
                  <c:v>40742</c:v>
                </c:pt>
                <c:pt idx="18069">
                  <c:v>40425</c:v>
                </c:pt>
                <c:pt idx="18070">
                  <c:v>50693</c:v>
                </c:pt>
                <c:pt idx="18071">
                  <c:v>50393</c:v>
                </c:pt>
                <c:pt idx="18072">
                  <c:v>50093</c:v>
                </c:pt>
                <c:pt idx="18073">
                  <c:v>49793</c:v>
                </c:pt>
                <c:pt idx="18074">
                  <c:v>49493</c:v>
                </c:pt>
                <c:pt idx="18075">
                  <c:v>49193</c:v>
                </c:pt>
                <c:pt idx="18076">
                  <c:v>48593</c:v>
                </c:pt>
                <c:pt idx="18077">
                  <c:v>48293</c:v>
                </c:pt>
                <c:pt idx="18078">
                  <c:v>50269</c:v>
                </c:pt>
                <c:pt idx="18079">
                  <c:v>49969</c:v>
                </c:pt>
                <c:pt idx="18080">
                  <c:v>49669</c:v>
                </c:pt>
                <c:pt idx="18081">
                  <c:v>49369</c:v>
                </c:pt>
                <c:pt idx="18082">
                  <c:v>49069</c:v>
                </c:pt>
                <c:pt idx="18083">
                  <c:v>48769</c:v>
                </c:pt>
                <c:pt idx="18084">
                  <c:v>48469</c:v>
                </c:pt>
                <c:pt idx="18085">
                  <c:v>48169</c:v>
                </c:pt>
                <c:pt idx="18086">
                  <c:v>47869</c:v>
                </c:pt>
                <c:pt idx="18087">
                  <c:v>47569</c:v>
                </c:pt>
                <c:pt idx="18088">
                  <c:v>47269</c:v>
                </c:pt>
                <c:pt idx="18089">
                  <c:v>46969</c:v>
                </c:pt>
                <c:pt idx="18090">
                  <c:v>46669</c:v>
                </c:pt>
                <c:pt idx="18091">
                  <c:v>46370</c:v>
                </c:pt>
                <c:pt idx="18092">
                  <c:v>48946</c:v>
                </c:pt>
                <c:pt idx="18093">
                  <c:v>48646</c:v>
                </c:pt>
                <c:pt idx="18094">
                  <c:v>48346</c:v>
                </c:pt>
                <c:pt idx="18095">
                  <c:v>48046</c:v>
                </c:pt>
                <c:pt idx="18096">
                  <c:v>47746</c:v>
                </c:pt>
                <c:pt idx="18097">
                  <c:v>47446</c:v>
                </c:pt>
                <c:pt idx="18098">
                  <c:v>47146</c:v>
                </c:pt>
                <c:pt idx="18099">
                  <c:v>46846</c:v>
                </c:pt>
                <c:pt idx="18100">
                  <c:v>46546</c:v>
                </c:pt>
                <c:pt idx="18101">
                  <c:v>46246</c:v>
                </c:pt>
                <c:pt idx="18102">
                  <c:v>45946</c:v>
                </c:pt>
                <c:pt idx="18103">
                  <c:v>45646</c:v>
                </c:pt>
                <c:pt idx="18104">
                  <c:v>45346</c:v>
                </c:pt>
                <c:pt idx="18105">
                  <c:v>45046</c:v>
                </c:pt>
                <c:pt idx="18106">
                  <c:v>47622</c:v>
                </c:pt>
                <c:pt idx="18107">
                  <c:v>47322</c:v>
                </c:pt>
                <c:pt idx="18108">
                  <c:v>47022</c:v>
                </c:pt>
                <c:pt idx="18109">
                  <c:v>46723</c:v>
                </c:pt>
                <c:pt idx="18110">
                  <c:v>46423</c:v>
                </c:pt>
                <c:pt idx="18111">
                  <c:v>46123</c:v>
                </c:pt>
                <c:pt idx="18112">
                  <c:v>45823</c:v>
                </c:pt>
                <c:pt idx="18113">
                  <c:v>45523</c:v>
                </c:pt>
                <c:pt idx="18114">
                  <c:v>45223</c:v>
                </c:pt>
                <c:pt idx="18115">
                  <c:v>44923</c:v>
                </c:pt>
                <c:pt idx="18116">
                  <c:v>44623</c:v>
                </c:pt>
                <c:pt idx="18117">
                  <c:v>44323</c:v>
                </c:pt>
                <c:pt idx="18118">
                  <c:v>44023</c:v>
                </c:pt>
                <c:pt idx="18119">
                  <c:v>43723</c:v>
                </c:pt>
                <c:pt idx="18120">
                  <c:v>43423</c:v>
                </c:pt>
                <c:pt idx="18121">
                  <c:v>43123</c:v>
                </c:pt>
                <c:pt idx="18122">
                  <c:v>46599</c:v>
                </c:pt>
                <c:pt idx="18123">
                  <c:v>46299</c:v>
                </c:pt>
                <c:pt idx="18124">
                  <c:v>45576</c:v>
                </c:pt>
                <c:pt idx="18125">
                  <c:v>45276</c:v>
                </c:pt>
                <c:pt idx="18126">
                  <c:v>52607</c:v>
                </c:pt>
                <c:pt idx="18127">
                  <c:v>52264</c:v>
                </c:pt>
                <c:pt idx="18128">
                  <c:v>51920</c:v>
                </c:pt>
                <c:pt idx="18129">
                  <c:v>51577</c:v>
                </c:pt>
                <c:pt idx="18130">
                  <c:v>51234</c:v>
                </c:pt>
                <c:pt idx="18131">
                  <c:v>50890</c:v>
                </c:pt>
                <c:pt idx="18132">
                  <c:v>50204</c:v>
                </c:pt>
                <c:pt idx="18133">
                  <c:v>49860</c:v>
                </c:pt>
                <c:pt idx="18134">
                  <c:v>52282</c:v>
                </c:pt>
                <c:pt idx="18135">
                  <c:v>51938</c:v>
                </c:pt>
                <c:pt idx="18136">
                  <c:v>51595</c:v>
                </c:pt>
                <c:pt idx="18137">
                  <c:v>51252</c:v>
                </c:pt>
                <c:pt idx="18138">
                  <c:v>50908</c:v>
                </c:pt>
                <c:pt idx="18139">
                  <c:v>50565</c:v>
                </c:pt>
                <c:pt idx="18140">
                  <c:v>50222</c:v>
                </c:pt>
                <c:pt idx="18141">
                  <c:v>49878</c:v>
                </c:pt>
                <c:pt idx="18142">
                  <c:v>49535</c:v>
                </c:pt>
                <c:pt idx="18143">
                  <c:v>49191</c:v>
                </c:pt>
                <c:pt idx="18144">
                  <c:v>48848</c:v>
                </c:pt>
                <c:pt idx="18145">
                  <c:v>48505</c:v>
                </c:pt>
                <c:pt idx="18146">
                  <c:v>48161</c:v>
                </c:pt>
                <c:pt idx="18147">
                  <c:v>47818</c:v>
                </c:pt>
                <c:pt idx="18148">
                  <c:v>50926</c:v>
                </c:pt>
                <c:pt idx="18149">
                  <c:v>50583</c:v>
                </c:pt>
                <c:pt idx="18150">
                  <c:v>50239</c:v>
                </c:pt>
                <c:pt idx="18151">
                  <c:v>49896</c:v>
                </c:pt>
                <c:pt idx="18152">
                  <c:v>49553</c:v>
                </c:pt>
                <c:pt idx="18153">
                  <c:v>49209</c:v>
                </c:pt>
                <c:pt idx="18154">
                  <c:v>48866</c:v>
                </c:pt>
                <c:pt idx="18155">
                  <c:v>48523</c:v>
                </c:pt>
                <c:pt idx="18156">
                  <c:v>48179</c:v>
                </c:pt>
                <c:pt idx="18157">
                  <c:v>47836</c:v>
                </c:pt>
                <c:pt idx="18158">
                  <c:v>47493</c:v>
                </c:pt>
                <c:pt idx="18159">
                  <c:v>47149</c:v>
                </c:pt>
                <c:pt idx="18160">
                  <c:v>46806</c:v>
                </c:pt>
                <c:pt idx="18161">
                  <c:v>46463</c:v>
                </c:pt>
                <c:pt idx="18162">
                  <c:v>49571</c:v>
                </c:pt>
                <c:pt idx="18163">
                  <c:v>49227</c:v>
                </c:pt>
                <c:pt idx="18164">
                  <c:v>48884</c:v>
                </c:pt>
                <c:pt idx="18165">
                  <c:v>48541</c:v>
                </c:pt>
                <c:pt idx="18166">
                  <c:v>48197</c:v>
                </c:pt>
                <c:pt idx="18167">
                  <c:v>47854</c:v>
                </c:pt>
                <c:pt idx="18168">
                  <c:v>47511</c:v>
                </c:pt>
                <c:pt idx="18169">
                  <c:v>47167</c:v>
                </c:pt>
                <c:pt idx="18170">
                  <c:v>46824</c:v>
                </c:pt>
                <c:pt idx="18171">
                  <c:v>46481</c:v>
                </c:pt>
                <c:pt idx="18172">
                  <c:v>46137</c:v>
                </c:pt>
                <c:pt idx="18173">
                  <c:v>45794</c:v>
                </c:pt>
                <c:pt idx="18174">
                  <c:v>45451</c:v>
                </c:pt>
                <c:pt idx="18175">
                  <c:v>45107</c:v>
                </c:pt>
                <c:pt idx="18176">
                  <c:v>44764</c:v>
                </c:pt>
                <c:pt idx="18177">
                  <c:v>44421</c:v>
                </c:pt>
                <c:pt idx="18178">
                  <c:v>48559</c:v>
                </c:pt>
                <c:pt idx="18179">
                  <c:v>48215</c:v>
                </c:pt>
                <c:pt idx="18180">
                  <c:v>47547</c:v>
                </c:pt>
                <c:pt idx="18181">
                  <c:v>47203</c:v>
                </c:pt>
                <c:pt idx="18182">
                  <c:v>51748</c:v>
                </c:pt>
                <c:pt idx="18183">
                  <c:v>51390</c:v>
                </c:pt>
                <c:pt idx="18184">
                  <c:v>51033</c:v>
                </c:pt>
                <c:pt idx="18185">
                  <c:v>50676</c:v>
                </c:pt>
                <c:pt idx="18186">
                  <c:v>50319</c:v>
                </c:pt>
                <c:pt idx="18187">
                  <c:v>49962</c:v>
                </c:pt>
                <c:pt idx="18188">
                  <c:v>49248</c:v>
                </c:pt>
                <c:pt idx="18189">
                  <c:v>48891</c:v>
                </c:pt>
                <c:pt idx="18190">
                  <c:v>51496</c:v>
                </c:pt>
                <c:pt idx="18191">
                  <c:v>51139</c:v>
                </c:pt>
                <c:pt idx="18192">
                  <c:v>50782</c:v>
                </c:pt>
                <c:pt idx="18193">
                  <c:v>50425</c:v>
                </c:pt>
                <c:pt idx="18194">
                  <c:v>50068</c:v>
                </c:pt>
                <c:pt idx="18195">
                  <c:v>49711</c:v>
                </c:pt>
                <c:pt idx="18196">
                  <c:v>49354</c:v>
                </c:pt>
                <c:pt idx="18197">
                  <c:v>48997</c:v>
                </c:pt>
                <c:pt idx="18198">
                  <c:v>48640</c:v>
                </c:pt>
                <c:pt idx="18199">
                  <c:v>48282</c:v>
                </c:pt>
                <c:pt idx="18200">
                  <c:v>47925</c:v>
                </c:pt>
                <c:pt idx="18201">
                  <c:v>47568</c:v>
                </c:pt>
                <c:pt idx="18202">
                  <c:v>47211</c:v>
                </c:pt>
                <c:pt idx="18203">
                  <c:v>46854</c:v>
                </c:pt>
                <c:pt idx="18204">
                  <c:v>50174</c:v>
                </c:pt>
                <c:pt idx="18205">
                  <c:v>49817</c:v>
                </c:pt>
                <c:pt idx="18206">
                  <c:v>49460</c:v>
                </c:pt>
                <c:pt idx="18207">
                  <c:v>49103</c:v>
                </c:pt>
                <c:pt idx="18208">
                  <c:v>48746</c:v>
                </c:pt>
                <c:pt idx="18209">
                  <c:v>48388</c:v>
                </c:pt>
                <c:pt idx="18210">
                  <c:v>48031</c:v>
                </c:pt>
                <c:pt idx="18211">
                  <c:v>47674</c:v>
                </c:pt>
                <c:pt idx="18212">
                  <c:v>47317</c:v>
                </c:pt>
                <c:pt idx="18213">
                  <c:v>46960</c:v>
                </c:pt>
                <c:pt idx="18214">
                  <c:v>46603</c:v>
                </c:pt>
                <c:pt idx="18215">
                  <c:v>46246</c:v>
                </c:pt>
                <c:pt idx="18216">
                  <c:v>45889</c:v>
                </c:pt>
                <c:pt idx="18217">
                  <c:v>45532</c:v>
                </c:pt>
                <c:pt idx="18218">
                  <c:v>48852</c:v>
                </c:pt>
                <c:pt idx="18219">
                  <c:v>48494</c:v>
                </c:pt>
                <c:pt idx="18220">
                  <c:v>48137</c:v>
                </c:pt>
                <c:pt idx="18221">
                  <c:v>47780</c:v>
                </c:pt>
                <c:pt idx="18222">
                  <c:v>47423</c:v>
                </c:pt>
                <c:pt idx="18223">
                  <c:v>47066</c:v>
                </c:pt>
                <c:pt idx="18224">
                  <c:v>46709</c:v>
                </c:pt>
                <c:pt idx="18225">
                  <c:v>46352</c:v>
                </c:pt>
                <c:pt idx="18226">
                  <c:v>45995</c:v>
                </c:pt>
                <c:pt idx="18227">
                  <c:v>45638</c:v>
                </c:pt>
                <c:pt idx="18228">
                  <c:v>45280</c:v>
                </c:pt>
                <c:pt idx="18229">
                  <c:v>44923</c:v>
                </c:pt>
                <c:pt idx="18230">
                  <c:v>44566</c:v>
                </c:pt>
                <c:pt idx="18231">
                  <c:v>44209</c:v>
                </c:pt>
                <c:pt idx="18232">
                  <c:v>43852</c:v>
                </c:pt>
                <c:pt idx="18233">
                  <c:v>43495</c:v>
                </c:pt>
                <c:pt idx="18234">
                  <c:v>47886</c:v>
                </c:pt>
                <c:pt idx="18235">
                  <c:v>47529</c:v>
                </c:pt>
                <c:pt idx="18236">
                  <c:v>46921</c:v>
                </c:pt>
                <c:pt idx="18237">
                  <c:v>46564</c:v>
                </c:pt>
                <c:pt idx="18238">
                  <c:v>50344</c:v>
                </c:pt>
                <c:pt idx="18239">
                  <c:v>49992</c:v>
                </c:pt>
                <c:pt idx="18240">
                  <c:v>49640</c:v>
                </c:pt>
                <c:pt idx="18241">
                  <c:v>49288</c:v>
                </c:pt>
                <c:pt idx="18242">
                  <c:v>48936</c:v>
                </c:pt>
                <c:pt idx="18243">
                  <c:v>48584</c:v>
                </c:pt>
                <c:pt idx="18244">
                  <c:v>47880</c:v>
                </c:pt>
                <c:pt idx="18245">
                  <c:v>47527</c:v>
                </c:pt>
                <c:pt idx="18246">
                  <c:v>50116</c:v>
                </c:pt>
                <c:pt idx="18247">
                  <c:v>49764</c:v>
                </c:pt>
                <c:pt idx="18248">
                  <c:v>49412</c:v>
                </c:pt>
                <c:pt idx="18249">
                  <c:v>49060</c:v>
                </c:pt>
                <c:pt idx="18250">
                  <c:v>48708</c:v>
                </c:pt>
                <c:pt idx="18251">
                  <c:v>48356</c:v>
                </c:pt>
                <c:pt idx="18252">
                  <c:v>48004</c:v>
                </c:pt>
                <c:pt idx="18253">
                  <c:v>47652</c:v>
                </c:pt>
                <c:pt idx="18254">
                  <c:v>47300</c:v>
                </c:pt>
                <c:pt idx="18255">
                  <c:v>46948</c:v>
                </c:pt>
                <c:pt idx="18256">
                  <c:v>46596</c:v>
                </c:pt>
                <c:pt idx="18257">
                  <c:v>46244</c:v>
                </c:pt>
                <c:pt idx="18258">
                  <c:v>45891</c:v>
                </c:pt>
                <c:pt idx="18259">
                  <c:v>45539</c:v>
                </c:pt>
                <c:pt idx="18260">
                  <c:v>48832</c:v>
                </c:pt>
                <c:pt idx="18261">
                  <c:v>48480</c:v>
                </c:pt>
                <c:pt idx="18262">
                  <c:v>48128</c:v>
                </c:pt>
                <c:pt idx="18263">
                  <c:v>47776</c:v>
                </c:pt>
                <c:pt idx="18264">
                  <c:v>47424</c:v>
                </c:pt>
                <c:pt idx="18265">
                  <c:v>47072</c:v>
                </c:pt>
                <c:pt idx="18266">
                  <c:v>46720</c:v>
                </c:pt>
                <c:pt idx="18267">
                  <c:v>46368</c:v>
                </c:pt>
                <c:pt idx="18268">
                  <c:v>46016</c:v>
                </c:pt>
                <c:pt idx="18269">
                  <c:v>45664</c:v>
                </c:pt>
                <c:pt idx="18270">
                  <c:v>45312</c:v>
                </c:pt>
                <c:pt idx="18271">
                  <c:v>44960</c:v>
                </c:pt>
                <c:pt idx="18272">
                  <c:v>44607</c:v>
                </c:pt>
                <c:pt idx="18273">
                  <c:v>44255</c:v>
                </c:pt>
                <c:pt idx="18274">
                  <c:v>47548</c:v>
                </c:pt>
                <c:pt idx="18275">
                  <c:v>47196</c:v>
                </c:pt>
                <c:pt idx="18276">
                  <c:v>46844</c:v>
                </c:pt>
                <c:pt idx="18277">
                  <c:v>46492</c:v>
                </c:pt>
                <c:pt idx="18278">
                  <c:v>46140</c:v>
                </c:pt>
                <c:pt idx="18279">
                  <c:v>45788</c:v>
                </c:pt>
                <c:pt idx="18280">
                  <c:v>45436</c:v>
                </c:pt>
                <c:pt idx="18281">
                  <c:v>45084</c:v>
                </c:pt>
                <c:pt idx="18282">
                  <c:v>44732</c:v>
                </c:pt>
                <c:pt idx="18283">
                  <c:v>44380</c:v>
                </c:pt>
                <c:pt idx="18284">
                  <c:v>44028</c:v>
                </c:pt>
                <c:pt idx="18285">
                  <c:v>43676</c:v>
                </c:pt>
                <c:pt idx="18286">
                  <c:v>43324</c:v>
                </c:pt>
                <c:pt idx="18287">
                  <c:v>42971</c:v>
                </c:pt>
                <c:pt idx="18288">
                  <c:v>42619</c:v>
                </c:pt>
                <c:pt idx="18289">
                  <c:v>42267</c:v>
                </c:pt>
                <c:pt idx="18290">
                  <c:v>46616</c:v>
                </c:pt>
                <c:pt idx="18291">
                  <c:v>46264</c:v>
                </c:pt>
                <c:pt idx="18292">
                  <c:v>45685</c:v>
                </c:pt>
                <c:pt idx="18293">
                  <c:v>45332</c:v>
                </c:pt>
                <c:pt idx="18294">
                  <c:v>46469</c:v>
                </c:pt>
                <c:pt idx="18295">
                  <c:v>46148</c:v>
                </c:pt>
                <c:pt idx="18296">
                  <c:v>45826</c:v>
                </c:pt>
                <c:pt idx="18297">
                  <c:v>45505</c:v>
                </c:pt>
                <c:pt idx="18298">
                  <c:v>45183</c:v>
                </c:pt>
                <c:pt idx="18299">
                  <c:v>44862</c:v>
                </c:pt>
                <c:pt idx="18300">
                  <c:v>44219</c:v>
                </c:pt>
                <c:pt idx="18301">
                  <c:v>43897</c:v>
                </c:pt>
                <c:pt idx="18302">
                  <c:v>46247</c:v>
                </c:pt>
                <c:pt idx="18303">
                  <c:v>45925</c:v>
                </c:pt>
                <c:pt idx="18304">
                  <c:v>45604</c:v>
                </c:pt>
                <c:pt idx="18305">
                  <c:v>45282</c:v>
                </c:pt>
                <c:pt idx="18306">
                  <c:v>44961</c:v>
                </c:pt>
                <c:pt idx="18307">
                  <c:v>44639</c:v>
                </c:pt>
                <c:pt idx="18308">
                  <c:v>44318</c:v>
                </c:pt>
                <c:pt idx="18309">
                  <c:v>43996</c:v>
                </c:pt>
                <c:pt idx="18310">
                  <c:v>43675</c:v>
                </c:pt>
                <c:pt idx="18311">
                  <c:v>43353</c:v>
                </c:pt>
                <c:pt idx="18312">
                  <c:v>43032</c:v>
                </c:pt>
                <c:pt idx="18313">
                  <c:v>42710</c:v>
                </c:pt>
                <c:pt idx="18314">
                  <c:v>42389</c:v>
                </c:pt>
                <c:pt idx="18315">
                  <c:v>42067</c:v>
                </c:pt>
                <c:pt idx="18316">
                  <c:v>45060</c:v>
                </c:pt>
                <c:pt idx="18317">
                  <c:v>44738</c:v>
                </c:pt>
                <c:pt idx="18318">
                  <c:v>44417</c:v>
                </c:pt>
                <c:pt idx="18319">
                  <c:v>44095</c:v>
                </c:pt>
                <c:pt idx="18320">
                  <c:v>43774</c:v>
                </c:pt>
                <c:pt idx="18321">
                  <c:v>43452</c:v>
                </c:pt>
                <c:pt idx="18322">
                  <c:v>43131</c:v>
                </c:pt>
                <c:pt idx="18323">
                  <c:v>42809</c:v>
                </c:pt>
                <c:pt idx="18324">
                  <c:v>42488</c:v>
                </c:pt>
                <c:pt idx="18325">
                  <c:v>42166</c:v>
                </c:pt>
                <c:pt idx="18326">
                  <c:v>41845</c:v>
                </c:pt>
                <c:pt idx="18327">
                  <c:v>41523</c:v>
                </c:pt>
                <c:pt idx="18328">
                  <c:v>41202</c:v>
                </c:pt>
                <c:pt idx="18329">
                  <c:v>40880</c:v>
                </c:pt>
                <c:pt idx="18330">
                  <c:v>43873</c:v>
                </c:pt>
                <c:pt idx="18331">
                  <c:v>43551</c:v>
                </c:pt>
                <c:pt idx="18332">
                  <c:v>43230</c:v>
                </c:pt>
                <c:pt idx="18333">
                  <c:v>42908</c:v>
                </c:pt>
                <c:pt idx="18334">
                  <c:v>42587</c:v>
                </c:pt>
                <c:pt idx="18335">
                  <c:v>42265</c:v>
                </c:pt>
                <c:pt idx="18336">
                  <c:v>41944</c:v>
                </c:pt>
                <c:pt idx="18337">
                  <c:v>41622</c:v>
                </c:pt>
                <c:pt idx="18338">
                  <c:v>41301</c:v>
                </c:pt>
                <c:pt idx="18339">
                  <c:v>40979</c:v>
                </c:pt>
                <c:pt idx="18340">
                  <c:v>40658</c:v>
                </c:pt>
                <c:pt idx="18341">
                  <c:v>40336</c:v>
                </c:pt>
                <c:pt idx="18342">
                  <c:v>40015</c:v>
                </c:pt>
                <c:pt idx="18343">
                  <c:v>39693</c:v>
                </c:pt>
                <c:pt idx="18344">
                  <c:v>39372</c:v>
                </c:pt>
                <c:pt idx="18345">
                  <c:v>39050</c:v>
                </c:pt>
                <c:pt idx="18346">
                  <c:v>43007</c:v>
                </c:pt>
                <c:pt idx="18347">
                  <c:v>42686</c:v>
                </c:pt>
                <c:pt idx="18348">
                  <c:v>42141</c:v>
                </c:pt>
                <c:pt idx="18349">
                  <c:v>41820</c:v>
                </c:pt>
                <c:pt idx="18350">
                  <c:v>53084</c:v>
                </c:pt>
                <c:pt idx="18351">
                  <c:v>52045</c:v>
                </c:pt>
                <c:pt idx="18352">
                  <c:v>51749</c:v>
                </c:pt>
                <c:pt idx="18353">
                  <c:v>50711</c:v>
                </c:pt>
                <c:pt idx="18354">
                  <c:v>50414</c:v>
                </c:pt>
                <c:pt idx="18355">
                  <c:v>50118</c:v>
                </c:pt>
                <c:pt idx="18356">
                  <c:v>49376</c:v>
                </c:pt>
                <c:pt idx="18357">
                  <c:v>49080</c:v>
                </c:pt>
                <c:pt idx="18358">
                  <c:v>48783</c:v>
                </c:pt>
                <c:pt idx="18359">
                  <c:v>48338</c:v>
                </c:pt>
                <c:pt idx="18360">
                  <c:v>48041</c:v>
                </c:pt>
                <c:pt idx="18361">
                  <c:v>47745</c:v>
                </c:pt>
                <c:pt idx="18362">
                  <c:v>47003</c:v>
                </c:pt>
                <c:pt idx="18363">
                  <c:v>45965</c:v>
                </c:pt>
                <c:pt idx="18364">
                  <c:v>45668</c:v>
                </c:pt>
                <c:pt idx="18365">
                  <c:v>45372</c:v>
                </c:pt>
                <c:pt idx="18366">
                  <c:v>44630</c:v>
                </c:pt>
                <c:pt idx="18367">
                  <c:v>44334</c:v>
                </c:pt>
                <c:pt idx="18368">
                  <c:v>44037</c:v>
                </c:pt>
                <c:pt idx="18369">
                  <c:v>43295</c:v>
                </c:pt>
                <c:pt idx="18370">
                  <c:v>42999</c:v>
                </c:pt>
                <c:pt idx="18371">
                  <c:v>40923</c:v>
                </c:pt>
                <c:pt idx="18372">
                  <c:v>40626</c:v>
                </c:pt>
                <c:pt idx="18373">
                  <c:v>40330</c:v>
                </c:pt>
                <c:pt idx="18374">
                  <c:v>39588</c:v>
                </c:pt>
                <c:pt idx="18375">
                  <c:v>39291</c:v>
                </c:pt>
                <c:pt idx="18376">
                  <c:v>38253</c:v>
                </c:pt>
                <c:pt idx="18377">
                  <c:v>37957</c:v>
                </c:pt>
                <c:pt idx="18378">
                  <c:v>36919</c:v>
                </c:pt>
                <c:pt idx="18379">
                  <c:v>36622</c:v>
                </c:pt>
                <c:pt idx="18380">
                  <c:v>33953</c:v>
                </c:pt>
                <c:pt idx="18381">
                  <c:v>31580</c:v>
                </c:pt>
                <c:pt idx="18382">
                  <c:v>55141</c:v>
                </c:pt>
                <c:pt idx="18383">
                  <c:v>54106</c:v>
                </c:pt>
                <c:pt idx="18384">
                  <c:v>53774</c:v>
                </c:pt>
                <c:pt idx="18385">
                  <c:v>52739</c:v>
                </c:pt>
                <c:pt idx="18386">
                  <c:v>52406</c:v>
                </c:pt>
                <c:pt idx="18387">
                  <c:v>52074</c:v>
                </c:pt>
                <c:pt idx="18388">
                  <c:v>51371</c:v>
                </c:pt>
                <c:pt idx="18389">
                  <c:v>51038</c:v>
                </c:pt>
                <c:pt idx="18390">
                  <c:v>50706</c:v>
                </c:pt>
                <c:pt idx="18391">
                  <c:v>50336</c:v>
                </c:pt>
                <c:pt idx="18392">
                  <c:v>50003</c:v>
                </c:pt>
                <c:pt idx="18393">
                  <c:v>49671</c:v>
                </c:pt>
                <c:pt idx="18394">
                  <c:v>48968</c:v>
                </c:pt>
                <c:pt idx="18395">
                  <c:v>47933</c:v>
                </c:pt>
                <c:pt idx="18396">
                  <c:v>47600</c:v>
                </c:pt>
                <c:pt idx="18397">
                  <c:v>47268</c:v>
                </c:pt>
                <c:pt idx="18398">
                  <c:v>46565</c:v>
                </c:pt>
                <c:pt idx="18399">
                  <c:v>46233</c:v>
                </c:pt>
                <c:pt idx="18400">
                  <c:v>45900</c:v>
                </c:pt>
                <c:pt idx="18401">
                  <c:v>45198</c:v>
                </c:pt>
                <c:pt idx="18402">
                  <c:v>44865</c:v>
                </c:pt>
                <c:pt idx="18403">
                  <c:v>42795</c:v>
                </c:pt>
                <c:pt idx="18404">
                  <c:v>42462</c:v>
                </c:pt>
                <c:pt idx="18405">
                  <c:v>42130</c:v>
                </c:pt>
                <c:pt idx="18406">
                  <c:v>41427</c:v>
                </c:pt>
                <c:pt idx="18407">
                  <c:v>41095</c:v>
                </c:pt>
                <c:pt idx="18408">
                  <c:v>40060</c:v>
                </c:pt>
                <c:pt idx="18409">
                  <c:v>39727</c:v>
                </c:pt>
                <c:pt idx="18410">
                  <c:v>38692</c:v>
                </c:pt>
                <c:pt idx="18411">
                  <c:v>38360</c:v>
                </c:pt>
                <c:pt idx="18412">
                  <c:v>35624</c:v>
                </c:pt>
                <c:pt idx="18413">
                  <c:v>33222</c:v>
                </c:pt>
                <c:pt idx="18414">
                  <c:v>54312</c:v>
                </c:pt>
                <c:pt idx="18415">
                  <c:v>53328</c:v>
                </c:pt>
                <c:pt idx="18416">
                  <c:v>52980</c:v>
                </c:pt>
                <c:pt idx="18417">
                  <c:v>51996</c:v>
                </c:pt>
                <c:pt idx="18418">
                  <c:v>51649</c:v>
                </c:pt>
                <c:pt idx="18419">
                  <c:v>51301</c:v>
                </c:pt>
                <c:pt idx="18420">
                  <c:v>50665</c:v>
                </c:pt>
                <c:pt idx="18421">
                  <c:v>50317</c:v>
                </c:pt>
                <c:pt idx="18422">
                  <c:v>49970</c:v>
                </c:pt>
                <c:pt idx="18423">
                  <c:v>49681</c:v>
                </c:pt>
                <c:pt idx="18424">
                  <c:v>49333</c:v>
                </c:pt>
                <c:pt idx="18425">
                  <c:v>48986</c:v>
                </c:pt>
                <c:pt idx="18426">
                  <c:v>48349</c:v>
                </c:pt>
                <c:pt idx="18427">
                  <c:v>47365</c:v>
                </c:pt>
                <c:pt idx="18428">
                  <c:v>47018</c:v>
                </c:pt>
                <c:pt idx="18429">
                  <c:v>46670</c:v>
                </c:pt>
                <c:pt idx="18430">
                  <c:v>46034</c:v>
                </c:pt>
                <c:pt idx="18431">
                  <c:v>45686</c:v>
                </c:pt>
                <c:pt idx="18432">
                  <c:v>45339</c:v>
                </c:pt>
                <c:pt idx="18433">
                  <c:v>44702</c:v>
                </c:pt>
                <c:pt idx="18434">
                  <c:v>44355</c:v>
                </c:pt>
                <c:pt idx="18435">
                  <c:v>42387</c:v>
                </c:pt>
                <c:pt idx="18436">
                  <c:v>42039</c:v>
                </c:pt>
                <c:pt idx="18437">
                  <c:v>41692</c:v>
                </c:pt>
                <c:pt idx="18438">
                  <c:v>41055</c:v>
                </c:pt>
                <c:pt idx="18439">
                  <c:v>40708</c:v>
                </c:pt>
                <c:pt idx="18440">
                  <c:v>39724</c:v>
                </c:pt>
                <c:pt idx="18441">
                  <c:v>39376</c:v>
                </c:pt>
                <c:pt idx="18442">
                  <c:v>38392</c:v>
                </c:pt>
                <c:pt idx="18443">
                  <c:v>38045</c:v>
                </c:pt>
                <c:pt idx="18444">
                  <c:v>35382</c:v>
                </c:pt>
                <c:pt idx="18445">
                  <c:v>33066</c:v>
                </c:pt>
                <c:pt idx="18446">
                  <c:v>52912</c:v>
                </c:pt>
                <c:pt idx="18447">
                  <c:v>51966</c:v>
                </c:pt>
                <c:pt idx="18448">
                  <c:v>51620</c:v>
                </c:pt>
                <c:pt idx="18449">
                  <c:v>50675</c:v>
                </c:pt>
                <c:pt idx="18450">
                  <c:v>50329</c:v>
                </c:pt>
                <c:pt idx="18451">
                  <c:v>49982</c:v>
                </c:pt>
                <c:pt idx="18452">
                  <c:v>49384</c:v>
                </c:pt>
                <c:pt idx="18453">
                  <c:v>49037</c:v>
                </c:pt>
                <c:pt idx="18454">
                  <c:v>48691</c:v>
                </c:pt>
                <c:pt idx="18455">
                  <c:v>48438</c:v>
                </c:pt>
                <c:pt idx="18456">
                  <c:v>48092</c:v>
                </c:pt>
                <c:pt idx="18457">
                  <c:v>47746</c:v>
                </c:pt>
                <c:pt idx="18458">
                  <c:v>47147</c:v>
                </c:pt>
                <c:pt idx="18459">
                  <c:v>46202</c:v>
                </c:pt>
                <c:pt idx="18460">
                  <c:v>45855</c:v>
                </c:pt>
                <c:pt idx="18461">
                  <c:v>45509</c:v>
                </c:pt>
                <c:pt idx="18462">
                  <c:v>44910</c:v>
                </c:pt>
                <c:pt idx="18463">
                  <c:v>44564</c:v>
                </c:pt>
                <c:pt idx="18464">
                  <c:v>44218</c:v>
                </c:pt>
                <c:pt idx="18465">
                  <c:v>43619</c:v>
                </c:pt>
                <c:pt idx="18466">
                  <c:v>43273</c:v>
                </c:pt>
                <c:pt idx="18467">
                  <c:v>41382</c:v>
                </c:pt>
                <c:pt idx="18468">
                  <c:v>41036</c:v>
                </c:pt>
                <c:pt idx="18469">
                  <c:v>40690</c:v>
                </c:pt>
                <c:pt idx="18470">
                  <c:v>40091</c:v>
                </c:pt>
                <c:pt idx="18471">
                  <c:v>39744</c:v>
                </c:pt>
                <c:pt idx="18472">
                  <c:v>38799</c:v>
                </c:pt>
                <c:pt idx="18473">
                  <c:v>38453</c:v>
                </c:pt>
                <c:pt idx="18474">
                  <c:v>37508</c:v>
                </c:pt>
                <c:pt idx="18475">
                  <c:v>37162</c:v>
                </c:pt>
                <c:pt idx="18476">
                  <c:v>34579</c:v>
                </c:pt>
                <c:pt idx="18477">
                  <c:v>32342</c:v>
                </c:pt>
                <c:pt idx="18478">
                  <c:v>48965</c:v>
                </c:pt>
                <c:pt idx="18479">
                  <c:v>48097</c:v>
                </c:pt>
                <c:pt idx="18480">
                  <c:v>47773</c:v>
                </c:pt>
                <c:pt idx="18481">
                  <c:v>46905</c:v>
                </c:pt>
                <c:pt idx="18482">
                  <c:v>46581</c:v>
                </c:pt>
                <c:pt idx="18483">
                  <c:v>46256</c:v>
                </c:pt>
                <c:pt idx="18484">
                  <c:v>45713</c:v>
                </c:pt>
                <c:pt idx="18485">
                  <c:v>45389</c:v>
                </c:pt>
                <c:pt idx="18486">
                  <c:v>45064</c:v>
                </c:pt>
                <c:pt idx="18487">
                  <c:v>44846</c:v>
                </c:pt>
                <c:pt idx="18488">
                  <c:v>44521</c:v>
                </c:pt>
                <c:pt idx="18489">
                  <c:v>44197</c:v>
                </c:pt>
                <c:pt idx="18490">
                  <c:v>43654</c:v>
                </c:pt>
                <c:pt idx="18491">
                  <c:v>42787</c:v>
                </c:pt>
                <c:pt idx="18492">
                  <c:v>42462</c:v>
                </c:pt>
                <c:pt idx="18493">
                  <c:v>42137</c:v>
                </c:pt>
                <c:pt idx="18494">
                  <c:v>41595</c:v>
                </c:pt>
                <c:pt idx="18495">
                  <c:v>41270</c:v>
                </c:pt>
                <c:pt idx="18496">
                  <c:v>40945</c:v>
                </c:pt>
                <c:pt idx="18497">
                  <c:v>40403</c:v>
                </c:pt>
                <c:pt idx="18498">
                  <c:v>40078</c:v>
                </c:pt>
                <c:pt idx="18499">
                  <c:v>38343</c:v>
                </c:pt>
                <c:pt idx="18500">
                  <c:v>38019</c:v>
                </c:pt>
                <c:pt idx="18501">
                  <c:v>37694</c:v>
                </c:pt>
                <c:pt idx="18502">
                  <c:v>37151</c:v>
                </c:pt>
                <c:pt idx="18503">
                  <c:v>36827</c:v>
                </c:pt>
                <c:pt idx="18504">
                  <c:v>35959</c:v>
                </c:pt>
                <c:pt idx="18505">
                  <c:v>35635</c:v>
                </c:pt>
                <c:pt idx="18506">
                  <c:v>34767</c:v>
                </c:pt>
                <c:pt idx="18507">
                  <c:v>34443</c:v>
                </c:pt>
                <c:pt idx="18508">
                  <c:v>32059</c:v>
                </c:pt>
                <c:pt idx="18509">
                  <c:v>29999</c:v>
                </c:pt>
                <c:pt idx="18510">
                  <c:v>53110</c:v>
                </c:pt>
                <c:pt idx="18511">
                  <c:v>51775</c:v>
                </c:pt>
                <c:pt idx="18512">
                  <c:v>51478</c:v>
                </c:pt>
                <c:pt idx="18513">
                  <c:v>50441</c:v>
                </c:pt>
                <c:pt idx="18514">
                  <c:v>50143</c:v>
                </c:pt>
                <c:pt idx="18515">
                  <c:v>49106</c:v>
                </c:pt>
                <c:pt idx="18516">
                  <c:v>48809</c:v>
                </c:pt>
                <c:pt idx="18517">
                  <c:v>47771</c:v>
                </c:pt>
                <c:pt idx="18518">
                  <c:v>47474</c:v>
                </c:pt>
                <c:pt idx="18519">
                  <c:v>46436</c:v>
                </c:pt>
                <c:pt idx="18520">
                  <c:v>46139</c:v>
                </c:pt>
                <c:pt idx="18521">
                  <c:v>45102</c:v>
                </c:pt>
                <c:pt idx="18522">
                  <c:v>44804</c:v>
                </c:pt>
                <c:pt idx="18523">
                  <c:v>43767</c:v>
                </c:pt>
                <c:pt idx="18524">
                  <c:v>43470</c:v>
                </c:pt>
                <c:pt idx="18525">
                  <c:v>42432</c:v>
                </c:pt>
                <c:pt idx="18526">
                  <c:v>42135</c:v>
                </c:pt>
                <c:pt idx="18527">
                  <c:v>41097</c:v>
                </c:pt>
                <c:pt idx="18528">
                  <c:v>40800</c:v>
                </c:pt>
                <c:pt idx="18529">
                  <c:v>39763</c:v>
                </c:pt>
                <c:pt idx="18530">
                  <c:v>55199</c:v>
                </c:pt>
                <c:pt idx="18531">
                  <c:v>53830</c:v>
                </c:pt>
                <c:pt idx="18532">
                  <c:v>53497</c:v>
                </c:pt>
                <c:pt idx="18533">
                  <c:v>52461</c:v>
                </c:pt>
                <c:pt idx="18534">
                  <c:v>52128</c:v>
                </c:pt>
                <c:pt idx="18535">
                  <c:v>51091</c:v>
                </c:pt>
                <c:pt idx="18536">
                  <c:v>50759</c:v>
                </c:pt>
                <c:pt idx="18537">
                  <c:v>49722</c:v>
                </c:pt>
                <c:pt idx="18538">
                  <c:v>49390</c:v>
                </c:pt>
                <c:pt idx="18539">
                  <c:v>48353</c:v>
                </c:pt>
                <c:pt idx="18540">
                  <c:v>48020</c:v>
                </c:pt>
                <c:pt idx="18541">
                  <c:v>46984</c:v>
                </c:pt>
                <c:pt idx="18542">
                  <c:v>46651</c:v>
                </c:pt>
                <c:pt idx="18543">
                  <c:v>45615</c:v>
                </c:pt>
                <c:pt idx="18544">
                  <c:v>45282</c:v>
                </c:pt>
                <c:pt idx="18545">
                  <c:v>44245</c:v>
                </c:pt>
                <c:pt idx="18546">
                  <c:v>43913</c:v>
                </c:pt>
                <c:pt idx="18547">
                  <c:v>42876</c:v>
                </c:pt>
                <c:pt idx="18548">
                  <c:v>42544</c:v>
                </c:pt>
                <c:pt idx="18549">
                  <c:v>41507</c:v>
                </c:pt>
                <c:pt idx="18550">
                  <c:v>54340</c:v>
                </c:pt>
                <c:pt idx="18551">
                  <c:v>53008</c:v>
                </c:pt>
                <c:pt idx="18552">
                  <c:v>52659</c:v>
                </c:pt>
                <c:pt idx="18553">
                  <c:v>51676</c:v>
                </c:pt>
                <c:pt idx="18554">
                  <c:v>51328</c:v>
                </c:pt>
                <c:pt idx="18555">
                  <c:v>50345</c:v>
                </c:pt>
                <c:pt idx="18556">
                  <c:v>49996</c:v>
                </c:pt>
                <c:pt idx="18557">
                  <c:v>49013</c:v>
                </c:pt>
                <c:pt idx="18558">
                  <c:v>48665</c:v>
                </c:pt>
                <c:pt idx="18559">
                  <c:v>47682</c:v>
                </c:pt>
                <c:pt idx="18560">
                  <c:v>47333</c:v>
                </c:pt>
                <c:pt idx="18561">
                  <c:v>46350</c:v>
                </c:pt>
                <c:pt idx="18562">
                  <c:v>46001</c:v>
                </c:pt>
                <c:pt idx="18563">
                  <c:v>45018</c:v>
                </c:pt>
                <c:pt idx="18564">
                  <c:v>44670</c:v>
                </c:pt>
                <c:pt idx="18565">
                  <c:v>43687</c:v>
                </c:pt>
                <c:pt idx="18566">
                  <c:v>43338</c:v>
                </c:pt>
                <c:pt idx="18567">
                  <c:v>42355</c:v>
                </c:pt>
                <c:pt idx="18568">
                  <c:v>42007</c:v>
                </c:pt>
                <c:pt idx="18569">
                  <c:v>41024</c:v>
                </c:pt>
                <c:pt idx="18570">
                  <c:v>52833</c:v>
                </c:pt>
                <c:pt idx="18571">
                  <c:v>51545</c:v>
                </c:pt>
                <c:pt idx="18572">
                  <c:v>51197</c:v>
                </c:pt>
                <c:pt idx="18573">
                  <c:v>50258</c:v>
                </c:pt>
                <c:pt idx="18574">
                  <c:v>49909</c:v>
                </c:pt>
                <c:pt idx="18575">
                  <c:v>48970</c:v>
                </c:pt>
                <c:pt idx="18576">
                  <c:v>48622</c:v>
                </c:pt>
                <c:pt idx="18577">
                  <c:v>47682</c:v>
                </c:pt>
                <c:pt idx="18578">
                  <c:v>47334</c:v>
                </c:pt>
                <c:pt idx="18579">
                  <c:v>46395</c:v>
                </c:pt>
                <c:pt idx="18580">
                  <c:v>46046</c:v>
                </c:pt>
                <c:pt idx="18581">
                  <c:v>45107</c:v>
                </c:pt>
                <c:pt idx="18582">
                  <c:v>44759</c:v>
                </c:pt>
                <c:pt idx="18583">
                  <c:v>43819</c:v>
                </c:pt>
                <c:pt idx="18584">
                  <c:v>43471</c:v>
                </c:pt>
                <c:pt idx="18585">
                  <c:v>42531</c:v>
                </c:pt>
                <c:pt idx="18586">
                  <c:v>42183</c:v>
                </c:pt>
                <c:pt idx="18587">
                  <c:v>41244</c:v>
                </c:pt>
                <c:pt idx="18588">
                  <c:v>40896</c:v>
                </c:pt>
                <c:pt idx="18589">
                  <c:v>39956</c:v>
                </c:pt>
                <c:pt idx="18590">
                  <c:v>48727</c:v>
                </c:pt>
                <c:pt idx="18591">
                  <c:v>47545</c:v>
                </c:pt>
                <c:pt idx="18592">
                  <c:v>47217</c:v>
                </c:pt>
                <c:pt idx="18593">
                  <c:v>46363</c:v>
                </c:pt>
                <c:pt idx="18594">
                  <c:v>46034</c:v>
                </c:pt>
                <c:pt idx="18595">
                  <c:v>45181</c:v>
                </c:pt>
                <c:pt idx="18596">
                  <c:v>44852</c:v>
                </c:pt>
                <c:pt idx="18597">
                  <c:v>43998</c:v>
                </c:pt>
                <c:pt idx="18598">
                  <c:v>43670</c:v>
                </c:pt>
                <c:pt idx="18599">
                  <c:v>42816</c:v>
                </c:pt>
                <c:pt idx="18600">
                  <c:v>42488</c:v>
                </c:pt>
                <c:pt idx="18601">
                  <c:v>41634</c:v>
                </c:pt>
                <c:pt idx="18602">
                  <c:v>41306</c:v>
                </c:pt>
                <c:pt idx="18603">
                  <c:v>40452</c:v>
                </c:pt>
                <c:pt idx="18604">
                  <c:v>40124</c:v>
                </c:pt>
                <c:pt idx="18605">
                  <c:v>39270</c:v>
                </c:pt>
                <c:pt idx="18606">
                  <c:v>38942</c:v>
                </c:pt>
                <c:pt idx="18607">
                  <c:v>38088</c:v>
                </c:pt>
                <c:pt idx="18608">
                  <c:v>37760</c:v>
                </c:pt>
                <c:pt idx="18609">
                  <c:v>36906</c:v>
                </c:pt>
                <c:pt idx="18610">
                  <c:v>52998</c:v>
                </c:pt>
                <c:pt idx="18611">
                  <c:v>52696</c:v>
                </c:pt>
                <c:pt idx="18612">
                  <c:v>51973</c:v>
                </c:pt>
                <c:pt idx="18613">
                  <c:v>51670</c:v>
                </c:pt>
                <c:pt idx="18614">
                  <c:v>51368</c:v>
                </c:pt>
                <c:pt idx="18615">
                  <c:v>51066</c:v>
                </c:pt>
                <c:pt idx="18616">
                  <c:v>50645</c:v>
                </c:pt>
                <c:pt idx="18617">
                  <c:v>50343</c:v>
                </c:pt>
                <c:pt idx="18618">
                  <c:v>50041</c:v>
                </c:pt>
                <c:pt idx="18619">
                  <c:v>49738</c:v>
                </c:pt>
                <c:pt idx="18620">
                  <c:v>49317</c:v>
                </c:pt>
                <c:pt idx="18621">
                  <c:v>49015</c:v>
                </c:pt>
                <c:pt idx="18622">
                  <c:v>48713</c:v>
                </c:pt>
                <c:pt idx="18623">
                  <c:v>48292</c:v>
                </c:pt>
                <c:pt idx="18624">
                  <c:v>47990</c:v>
                </c:pt>
                <c:pt idx="18625">
                  <c:v>47687</c:v>
                </c:pt>
                <c:pt idx="18626">
                  <c:v>46964</c:v>
                </c:pt>
                <c:pt idx="18627">
                  <c:v>46662</c:v>
                </c:pt>
                <c:pt idx="18628">
                  <c:v>46360</c:v>
                </c:pt>
                <c:pt idx="18629">
                  <c:v>45636</c:v>
                </c:pt>
                <c:pt idx="18630">
                  <c:v>45334</c:v>
                </c:pt>
                <c:pt idx="18631">
                  <c:v>44309</c:v>
                </c:pt>
                <c:pt idx="18632">
                  <c:v>44007</c:v>
                </c:pt>
                <c:pt idx="18633">
                  <c:v>42981</c:v>
                </c:pt>
                <c:pt idx="18634">
                  <c:v>42679</c:v>
                </c:pt>
                <c:pt idx="18635">
                  <c:v>41653</c:v>
                </c:pt>
                <c:pt idx="18636">
                  <c:v>41351</c:v>
                </c:pt>
                <c:pt idx="18637">
                  <c:v>40326</c:v>
                </c:pt>
                <c:pt idx="18638">
                  <c:v>40024</c:v>
                </c:pt>
                <c:pt idx="18639">
                  <c:v>55037</c:v>
                </c:pt>
                <c:pt idx="18640">
                  <c:v>54699</c:v>
                </c:pt>
                <c:pt idx="18641">
                  <c:v>54015</c:v>
                </c:pt>
                <c:pt idx="18642">
                  <c:v>53677</c:v>
                </c:pt>
                <c:pt idx="18643">
                  <c:v>53339</c:v>
                </c:pt>
                <c:pt idx="18644">
                  <c:v>53001</c:v>
                </c:pt>
                <c:pt idx="18645">
                  <c:v>52655</c:v>
                </c:pt>
                <c:pt idx="18646">
                  <c:v>52317</c:v>
                </c:pt>
                <c:pt idx="18647">
                  <c:v>51979</c:v>
                </c:pt>
                <c:pt idx="18648">
                  <c:v>51641</c:v>
                </c:pt>
                <c:pt idx="18649">
                  <c:v>51295</c:v>
                </c:pt>
                <c:pt idx="18650">
                  <c:v>50956</c:v>
                </c:pt>
                <c:pt idx="18651">
                  <c:v>50618</c:v>
                </c:pt>
                <c:pt idx="18652">
                  <c:v>50272</c:v>
                </c:pt>
                <c:pt idx="18653">
                  <c:v>49934</c:v>
                </c:pt>
                <c:pt idx="18654">
                  <c:v>49596</c:v>
                </c:pt>
                <c:pt idx="18655">
                  <c:v>48912</c:v>
                </c:pt>
                <c:pt idx="18656">
                  <c:v>48574</c:v>
                </c:pt>
                <c:pt idx="18657">
                  <c:v>48236</c:v>
                </c:pt>
                <c:pt idx="18658">
                  <c:v>47552</c:v>
                </c:pt>
                <c:pt idx="18659">
                  <c:v>47214</c:v>
                </c:pt>
                <c:pt idx="18660">
                  <c:v>46192</c:v>
                </c:pt>
                <c:pt idx="18661">
                  <c:v>45854</c:v>
                </c:pt>
                <c:pt idx="18662">
                  <c:v>44831</c:v>
                </c:pt>
                <c:pt idx="18663">
                  <c:v>44493</c:v>
                </c:pt>
                <c:pt idx="18664">
                  <c:v>43471</c:v>
                </c:pt>
                <c:pt idx="18665">
                  <c:v>43133</c:v>
                </c:pt>
                <c:pt idx="18666">
                  <c:v>42111</c:v>
                </c:pt>
                <c:pt idx="18667">
                  <c:v>41773</c:v>
                </c:pt>
                <c:pt idx="18668">
                  <c:v>54193</c:v>
                </c:pt>
                <c:pt idx="18669">
                  <c:v>53842</c:v>
                </c:pt>
                <c:pt idx="18670">
                  <c:v>53217</c:v>
                </c:pt>
                <c:pt idx="18671">
                  <c:v>52867</c:v>
                </c:pt>
                <c:pt idx="18672">
                  <c:v>52516</c:v>
                </c:pt>
                <c:pt idx="18673">
                  <c:v>52166</c:v>
                </c:pt>
                <c:pt idx="18674">
                  <c:v>51891</c:v>
                </c:pt>
                <c:pt idx="18675">
                  <c:v>51541</c:v>
                </c:pt>
                <c:pt idx="18676">
                  <c:v>51190</c:v>
                </c:pt>
                <c:pt idx="18677">
                  <c:v>50840</c:v>
                </c:pt>
                <c:pt idx="18678">
                  <c:v>50566</c:v>
                </c:pt>
                <c:pt idx="18679">
                  <c:v>50215</c:v>
                </c:pt>
                <c:pt idx="18680">
                  <c:v>49865</c:v>
                </c:pt>
                <c:pt idx="18681">
                  <c:v>49590</c:v>
                </c:pt>
                <c:pt idx="18682">
                  <c:v>49240</c:v>
                </c:pt>
                <c:pt idx="18683">
                  <c:v>48889</c:v>
                </c:pt>
                <c:pt idx="18684">
                  <c:v>48264</c:v>
                </c:pt>
                <c:pt idx="18685">
                  <c:v>47914</c:v>
                </c:pt>
                <c:pt idx="18686">
                  <c:v>47563</c:v>
                </c:pt>
                <c:pt idx="18687">
                  <c:v>46939</c:v>
                </c:pt>
                <c:pt idx="18688">
                  <c:v>46588</c:v>
                </c:pt>
                <c:pt idx="18689">
                  <c:v>45613</c:v>
                </c:pt>
                <c:pt idx="18690">
                  <c:v>45262</c:v>
                </c:pt>
                <c:pt idx="18691">
                  <c:v>44287</c:v>
                </c:pt>
                <c:pt idx="18692">
                  <c:v>43936</c:v>
                </c:pt>
                <c:pt idx="18693">
                  <c:v>42961</c:v>
                </c:pt>
                <c:pt idx="18694">
                  <c:v>42610</c:v>
                </c:pt>
                <c:pt idx="18695">
                  <c:v>41635</c:v>
                </c:pt>
                <c:pt idx="18696">
                  <c:v>41285</c:v>
                </c:pt>
                <c:pt idx="18697">
                  <c:v>52750</c:v>
                </c:pt>
                <c:pt idx="18698">
                  <c:v>52404</c:v>
                </c:pt>
                <c:pt idx="18699">
                  <c:v>51809</c:v>
                </c:pt>
                <c:pt idx="18700">
                  <c:v>51463</c:v>
                </c:pt>
                <c:pt idx="18701">
                  <c:v>51117</c:v>
                </c:pt>
                <c:pt idx="18702">
                  <c:v>50771</c:v>
                </c:pt>
                <c:pt idx="18703">
                  <c:v>50522</c:v>
                </c:pt>
                <c:pt idx="18704">
                  <c:v>50176</c:v>
                </c:pt>
                <c:pt idx="18705">
                  <c:v>49830</c:v>
                </c:pt>
                <c:pt idx="18706">
                  <c:v>49484</c:v>
                </c:pt>
                <c:pt idx="18707">
                  <c:v>49235</c:v>
                </c:pt>
                <c:pt idx="18708">
                  <c:v>48889</c:v>
                </c:pt>
                <c:pt idx="18709">
                  <c:v>48543</c:v>
                </c:pt>
                <c:pt idx="18710">
                  <c:v>48294</c:v>
                </c:pt>
                <c:pt idx="18711">
                  <c:v>47948</c:v>
                </c:pt>
                <c:pt idx="18712">
                  <c:v>47602</c:v>
                </c:pt>
                <c:pt idx="18713">
                  <c:v>47007</c:v>
                </c:pt>
                <c:pt idx="18714">
                  <c:v>46661</c:v>
                </c:pt>
                <c:pt idx="18715">
                  <c:v>46315</c:v>
                </c:pt>
                <c:pt idx="18716">
                  <c:v>45720</c:v>
                </c:pt>
                <c:pt idx="18717">
                  <c:v>45374</c:v>
                </c:pt>
                <c:pt idx="18718">
                  <c:v>44433</c:v>
                </c:pt>
                <c:pt idx="18719">
                  <c:v>44087</c:v>
                </c:pt>
                <c:pt idx="18720">
                  <c:v>43146</c:v>
                </c:pt>
                <c:pt idx="18721">
                  <c:v>42800</c:v>
                </c:pt>
                <c:pt idx="18722">
                  <c:v>41859</c:v>
                </c:pt>
                <c:pt idx="18723">
                  <c:v>41513</c:v>
                </c:pt>
                <c:pt idx="18724">
                  <c:v>40572</c:v>
                </c:pt>
                <c:pt idx="18725">
                  <c:v>40226</c:v>
                </c:pt>
                <c:pt idx="18726">
                  <c:v>48778</c:v>
                </c:pt>
                <c:pt idx="18727">
                  <c:v>48457</c:v>
                </c:pt>
                <c:pt idx="18728">
                  <c:v>47909</c:v>
                </c:pt>
                <c:pt idx="18729">
                  <c:v>47588</c:v>
                </c:pt>
                <c:pt idx="18730">
                  <c:v>47268</c:v>
                </c:pt>
                <c:pt idx="18731">
                  <c:v>46947</c:v>
                </c:pt>
                <c:pt idx="18732">
                  <c:v>46719</c:v>
                </c:pt>
                <c:pt idx="18733">
                  <c:v>46399</c:v>
                </c:pt>
                <c:pt idx="18734">
                  <c:v>46078</c:v>
                </c:pt>
                <c:pt idx="18735">
                  <c:v>45757</c:v>
                </c:pt>
                <c:pt idx="18736">
                  <c:v>45530</c:v>
                </c:pt>
                <c:pt idx="18737">
                  <c:v>45209</c:v>
                </c:pt>
                <c:pt idx="18738">
                  <c:v>44889</c:v>
                </c:pt>
                <c:pt idx="18739">
                  <c:v>44661</c:v>
                </c:pt>
                <c:pt idx="18740">
                  <c:v>44341</c:v>
                </c:pt>
                <c:pt idx="18741">
                  <c:v>44020</c:v>
                </c:pt>
                <c:pt idx="18742">
                  <c:v>43472</c:v>
                </c:pt>
                <c:pt idx="18743">
                  <c:v>43151</c:v>
                </c:pt>
                <c:pt idx="18744">
                  <c:v>42831</c:v>
                </c:pt>
                <c:pt idx="18745">
                  <c:v>42283</c:v>
                </c:pt>
                <c:pt idx="18746">
                  <c:v>41962</c:v>
                </c:pt>
                <c:pt idx="18747">
                  <c:v>41093</c:v>
                </c:pt>
                <c:pt idx="18748">
                  <c:v>40772</c:v>
                </c:pt>
                <c:pt idx="18749">
                  <c:v>39904</c:v>
                </c:pt>
                <c:pt idx="18750">
                  <c:v>39583</c:v>
                </c:pt>
                <c:pt idx="18751">
                  <c:v>38714</c:v>
                </c:pt>
                <c:pt idx="18752">
                  <c:v>38394</c:v>
                </c:pt>
                <c:pt idx="18753">
                  <c:v>37525</c:v>
                </c:pt>
                <c:pt idx="18754">
                  <c:v>37204</c:v>
                </c:pt>
                <c:pt idx="18755">
                  <c:v>50674</c:v>
                </c:pt>
                <c:pt idx="18756">
                  <c:v>50365</c:v>
                </c:pt>
                <c:pt idx="18757">
                  <c:v>49341</c:v>
                </c:pt>
                <c:pt idx="18758">
                  <c:v>48317</c:v>
                </c:pt>
                <c:pt idx="18759">
                  <c:v>48008</c:v>
                </c:pt>
                <c:pt idx="18760">
                  <c:v>47700</c:v>
                </c:pt>
                <c:pt idx="18761">
                  <c:v>46984</c:v>
                </c:pt>
                <c:pt idx="18762">
                  <c:v>45959</c:v>
                </c:pt>
                <c:pt idx="18763">
                  <c:v>45651</c:v>
                </c:pt>
                <c:pt idx="18764">
                  <c:v>44627</c:v>
                </c:pt>
                <c:pt idx="18765">
                  <c:v>43602</c:v>
                </c:pt>
                <c:pt idx="18766">
                  <c:v>43294</c:v>
                </c:pt>
                <c:pt idx="18767">
                  <c:v>42985</c:v>
                </c:pt>
                <c:pt idx="18768">
                  <c:v>42269</c:v>
                </c:pt>
                <c:pt idx="18769">
                  <c:v>41961</c:v>
                </c:pt>
                <c:pt idx="18770">
                  <c:v>40936</c:v>
                </c:pt>
                <c:pt idx="18771">
                  <c:v>40628</c:v>
                </c:pt>
                <c:pt idx="18772">
                  <c:v>39603</c:v>
                </c:pt>
                <c:pt idx="18773">
                  <c:v>38271</c:v>
                </c:pt>
                <c:pt idx="18774">
                  <c:v>37962</c:v>
                </c:pt>
                <c:pt idx="18775">
                  <c:v>37246</c:v>
                </c:pt>
                <c:pt idx="18776">
                  <c:v>36938</c:v>
                </c:pt>
                <c:pt idx="18777">
                  <c:v>34580</c:v>
                </c:pt>
                <c:pt idx="18778">
                  <c:v>33247</c:v>
                </c:pt>
                <c:pt idx="18779">
                  <c:v>31606</c:v>
                </c:pt>
                <c:pt idx="18780">
                  <c:v>27607</c:v>
                </c:pt>
                <c:pt idx="18781">
                  <c:v>52874</c:v>
                </c:pt>
                <c:pt idx="18782">
                  <c:v>52530</c:v>
                </c:pt>
                <c:pt idx="18783">
                  <c:v>51502</c:v>
                </c:pt>
                <c:pt idx="18784">
                  <c:v>50474</c:v>
                </c:pt>
                <c:pt idx="18785">
                  <c:v>50129</c:v>
                </c:pt>
                <c:pt idx="18786">
                  <c:v>49785</c:v>
                </c:pt>
                <c:pt idx="18787">
                  <c:v>49101</c:v>
                </c:pt>
                <c:pt idx="18788">
                  <c:v>48073</c:v>
                </c:pt>
                <c:pt idx="18789">
                  <c:v>47729</c:v>
                </c:pt>
                <c:pt idx="18790">
                  <c:v>46701</c:v>
                </c:pt>
                <c:pt idx="18791">
                  <c:v>45672</c:v>
                </c:pt>
                <c:pt idx="18792">
                  <c:v>45328</c:v>
                </c:pt>
                <c:pt idx="18793">
                  <c:v>44984</c:v>
                </c:pt>
                <c:pt idx="18794">
                  <c:v>44300</c:v>
                </c:pt>
                <c:pt idx="18795">
                  <c:v>43956</c:v>
                </c:pt>
                <c:pt idx="18796">
                  <c:v>42927</c:v>
                </c:pt>
                <c:pt idx="18797">
                  <c:v>42583</c:v>
                </c:pt>
                <c:pt idx="18798">
                  <c:v>41555</c:v>
                </c:pt>
                <c:pt idx="18799">
                  <c:v>40182</c:v>
                </c:pt>
                <c:pt idx="18800">
                  <c:v>39838</c:v>
                </c:pt>
                <c:pt idx="18801">
                  <c:v>39154</c:v>
                </c:pt>
                <c:pt idx="18802">
                  <c:v>38810</c:v>
                </c:pt>
                <c:pt idx="18803">
                  <c:v>36409</c:v>
                </c:pt>
                <c:pt idx="18804">
                  <c:v>35037</c:v>
                </c:pt>
                <c:pt idx="18805">
                  <c:v>33320</c:v>
                </c:pt>
                <c:pt idx="18806">
                  <c:v>29202</c:v>
                </c:pt>
                <c:pt idx="18807">
                  <c:v>51982</c:v>
                </c:pt>
                <c:pt idx="18808">
                  <c:v>51629</c:v>
                </c:pt>
                <c:pt idx="18809">
                  <c:v>50644</c:v>
                </c:pt>
                <c:pt idx="18810">
                  <c:v>49660</c:v>
                </c:pt>
                <c:pt idx="18811">
                  <c:v>49307</c:v>
                </c:pt>
                <c:pt idx="18812">
                  <c:v>48954</c:v>
                </c:pt>
                <c:pt idx="18813">
                  <c:v>48322</c:v>
                </c:pt>
                <c:pt idx="18814">
                  <c:v>47337</c:v>
                </c:pt>
                <c:pt idx="18815">
                  <c:v>46984</c:v>
                </c:pt>
                <c:pt idx="18816">
                  <c:v>46000</c:v>
                </c:pt>
                <c:pt idx="18817">
                  <c:v>45015</c:v>
                </c:pt>
                <c:pt idx="18818">
                  <c:v>44662</c:v>
                </c:pt>
                <c:pt idx="18819">
                  <c:v>44309</c:v>
                </c:pt>
                <c:pt idx="18820">
                  <c:v>43678</c:v>
                </c:pt>
                <c:pt idx="18821">
                  <c:v>43325</c:v>
                </c:pt>
                <c:pt idx="18822">
                  <c:v>42340</c:v>
                </c:pt>
                <c:pt idx="18823">
                  <c:v>41987</c:v>
                </c:pt>
                <c:pt idx="18824">
                  <c:v>41003</c:v>
                </c:pt>
                <c:pt idx="18825">
                  <c:v>39665</c:v>
                </c:pt>
                <c:pt idx="18826">
                  <c:v>39312</c:v>
                </c:pt>
                <c:pt idx="18827">
                  <c:v>38680</c:v>
                </c:pt>
                <c:pt idx="18828">
                  <c:v>38327</c:v>
                </c:pt>
                <c:pt idx="18829">
                  <c:v>36005</c:v>
                </c:pt>
                <c:pt idx="18830">
                  <c:v>34668</c:v>
                </c:pt>
                <c:pt idx="18831">
                  <c:v>32977</c:v>
                </c:pt>
                <c:pt idx="18832">
                  <c:v>28964</c:v>
                </c:pt>
                <c:pt idx="18833">
                  <c:v>50450</c:v>
                </c:pt>
                <c:pt idx="18834">
                  <c:v>50106</c:v>
                </c:pt>
                <c:pt idx="18835">
                  <c:v>49153</c:v>
                </c:pt>
                <c:pt idx="18836">
                  <c:v>48201</c:v>
                </c:pt>
                <c:pt idx="18837">
                  <c:v>47856</c:v>
                </c:pt>
                <c:pt idx="18838">
                  <c:v>47512</c:v>
                </c:pt>
                <c:pt idx="18839">
                  <c:v>46904</c:v>
                </c:pt>
                <c:pt idx="18840">
                  <c:v>45951</c:v>
                </c:pt>
                <c:pt idx="18841">
                  <c:v>45607</c:v>
                </c:pt>
                <c:pt idx="18842">
                  <c:v>44654</c:v>
                </c:pt>
                <c:pt idx="18843">
                  <c:v>43702</c:v>
                </c:pt>
                <c:pt idx="18844">
                  <c:v>43357</c:v>
                </c:pt>
                <c:pt idx="18845">
                  <c:v>43013</c:v>
                </c:pt>
                <c:pt idx="18846">
                  <c:v>42405</c:v>
                </c:pt>
                <c:pt idx="18847">
                  <c:v>42060</c:v>
                </c:pt>
                <c:pt idx="18848">
                  <c:v>41108</c:v>
                </c:pt>
                <c:pt idx="18849">
                  <c:v>40763</c:v>
                </c:pt>
                <c:pt idx="18850">
                  <c:v>39811</c:v>
                </c:pt>
                <c:pt idx="18851">
                  <c:v>38514</c:v>
                </c:pt>
                <c:pt idx="18852">
                  <c:v>38170</c:v>
                </c:pt>
                <c:pt idx="18853">
                  <c:v>37561</c:v>
                </c:pt>
                <c:pt idx="18854">
                  <c:v>37217</c:v>
                </c:pt>
                <c:pt idx="18855">
                  <c:v>34967</c:v>
                </c:pt>
                <c:pt idx="18856">
                  <c:v>33671</c:v>
                </c:pt>
                <c:pt idx="18857">
                  <c:v>32029</c:v>
                </c:pt>
                <c:pt idx="18858">
                  <c:v>28139</c:v>
                </c:pt>
                <c:pt idx="18859">
                  <c:v>46331</c:v>
                </c:pt>
                <c:pt idx="18860">
                  <c:v>46017</c:v>
                </c:pt>
                <c:pt idx="18861">
                  <c:v>45138</c:v>
                </c:pt>
                <c:pt idx="18862">
                  <c:v>44259</c:v>
                </c:pt>
                <c:pt idx="18863">
                  <c:v>43945</c:v>
                </c:pt>
                <c:pt idx="18864">
                  <c:v>43631</c:v>
                </c:pt>
                <c:pt idx="18865">
                  <c:v>43066</c:v>
                </c:pt>
                <c:pt idx="18866">
                  <c:v>42186</c:v>
                </c:pt>
                <c:pt idx="18867">
                  <c:v>41873</c:v>
                </c:pt>
                <c:pt idx="18868">
                  <c:v>40993</c:v>
                </c:pt>
                <c:pt idx="18869">
                  <c:v>40114</c:v>
                </c:pt>
                <c:pt idx="18870">
                  <c:v>39800</c:v>
                </c:pt>
                <c:pt idx="18871">
                  <c:v>39487</c:v>
                </c:pt>
                <c:pt idx="18872">
                  <c:v>38921</c:v>
                </c:pt>
                <c:pt idx="18873">
                  <c:v>38607</c:v>
                </c:pt>
                <c:pt idx="18874">
                  <c:v>37728</c:v>
                </c:pt>
                <c:pt idx="18875">
                  <c:v>37414</c:v>
                </c:pt>
                <c:pt idx="18876">
                  <c:v>36535</c:v>
                </c:pt>
                <c:pt idx="18877">
                  <c:v>35342</c:v>
                </c:pt>
                <c:pt idx="18878">
                  <c:v>35029</c:v>
                </c:pt>
                <c:pt idx="18879">
                  <c:v>34463</c:v>
                </c:pt>
                <c:pt idx="18880">
                  <c:v>34149</c:v>
                </c:pt>
                <c:pt idx="18881">
                  <c:v>32077</c:v>
                </c:pt>
                <c:pt idx="18882">
                  <c:v>30884</c:v>
                </c:pt>
                <c:pt idx="18883">
                  <c:v>29377</c:v>
                </c:pt>
                <c:pt idx="18884">
                  <c:v>25799</c:v>
                </c:pt>
                <c:pt idx="18885">
                  <c:v>50979</c:v>
                </c:pt>
                <c:pt idx="18886">
                  <c:v>49662</c:v>
                </c:pt>
                <c:pt idx="18887">
                  <c:v>49373</c:v>
                </c:pt>
                <c:pt idx="18888">
                  <c:v>48633</c:v>
                </c:pt>
                <c:pt idx="18889">
                  <c:v>48345</c:v>
                </c:pt>
                <c:pt idx="18890">
                  <c:v>48056</c:v>
                </c:pt>
                <c:pt idx="18891">
                  <c:v>47316</c:v>
                </c:pt>
                <c:pt idx="18892">
                  <c:v>47027</c:v>
                </c:pt>
                <c:pt idx="18893">
                  <c:v>45999</c:v>
                </c:pt>
                <c:pt idx="18894">
                  <c:v>45710</c:v>
                </c:pt>
                <c:pt idx="18895">
                  <c:v>44682</c:v>
                </c:pt>
                <c:pt idx="18896">
                  <c:v>44393</c:v>
                </c:pt>
                <c:pt idx="18897">
                  <c:v>43365</c:v>
                </c:pt>
                <c:pt idx="18898">
                  <c:v>43076</c:v>
                </c:pt>
                <c:pt idx="18899">
                  <c:v>42048</c:v>
                </c:pt>
                <c:pt idx="18900">
                  <c:v>41759</c:v>
                </c:pt>
                <c:pt idx="18901">
                  <c:v>40730</c:v>
                </c:pt>
                <c:pt idx="18902">
                  <c:v>40441</c:v>
                </c:pt>
                <c:pt idx="18903">
                  <c:v>39413</c:v>
                </c:pt>
                <c:pt idx="18904">
                  <c:v>39124</c:v>
                </c:pt>
                <c:pt idx="18905">
                  <c:v>53047</c:v>
                </c:pt>
                <c:pt idx="18906">
                  <c:v>51698</c:v>
                </c:pt>
                <c:pt idx="18907">
                  <c:v>51370</c:v>
                </c:pt>
                <c:pt idx="18908">
                  <c:v>50675</c:v>
                </c:pt>
                <c:pt idx="18909">
                  <c:v>50348</c:v>
                </c:pt>
                <c:pt idx="18910">
                  <c:v>50021</c:v>
                </c:pt>
                <c:pt idx="18911">
                  <c:v>49325</c:v>
                </c:pt>
                <c:pt idx="18912">
                  <c:v>48998</c:v>
                </c:pt>
                <c:pt idx="18913">
                  <c:v>47976</c:v>
                </c:pt>
                <c:pt idx="18914">
                  <c:v>47648</c:v>
                </c:pt>
                <c:pt idx="18915">
                  <c:v>46626</c:v>
                </c:pt>
                <c:pt idx="18916">
                  <c:v>46299</c:v>
                </c:pt>
                <c:pt idx="18917">
                  <c:v>45276</c:v>
                </c:pt>
                <c:pt idx="18918">
                  <c:v>44949</c:v>
                </c:pt>
                <c:pt idx="18919">
                  <c:v>43927</c:v>
                </c:pt>
                <c:pt idx="18920">
                  <c:v>43599</c:v>
                </c:pt>
                <c:pt idx="18921">
                  <c:v>42577</c:v>
                </c:pt>
                <c:pt idx="18922">
                  <c:v>42250</c:v>
                </c:pt>
                <c:pt idx="18923">
                  <c:v>41227</c:v>
                </c:pt>
                <c:pt idx="18924">
                  <c:v>40900</c:v>
                </c:pt>
                <c:pt idx="18925">
                  <c:v>52552</c:v>
                </c:pt>
                <c:pt idx="18926">
                  <c:v>51232</c:v>
                </c:pt>
                <c:pt idx="18927">
                  <c:v>50887</c:v>
                </c:pt>
                <c:pt idx="18928">
                  <c:v>50258</c:v>
                </c:pt>
                <c:pt idx="18929">
                  <c:v>49912</c:v>
                </c:pt>
                <c:pt idx="18930">
                  <c:v>49567</c:v>
                </c:pt>
                <c:pt idx="18931">
                  <c:v>48938</c:v>
                </c:pt>
                <c:pt idx="18932">
                  <c:v>48592</c:v>
                </c:pt>
                <c:pt idx="18933">
                  <c:v>47618</c:v>
                </c:pt>
                <c:pt idx="18934">
                  <c:v>47272</c:v>
                </c:pt>
                <c:pt idx="18935">
                  <c:v>46298</c:v>
                </c:pt>
                <c:pt idx="18936">
                  <c:v>45952</c:v>
                </c:pt>
                <c:pt idx="18937">
                  <c:v>44978</c:v>
                </c:pt>
                <c:pt idx="18938">
                  <c:v>44632</c:v>
                </c:pt>
                <c:pt idx="18939">
                  <c:v>43658</c:v>
                </c:pt>
                <c:pt idx="18940">
                  <c:v>43312</c:v>
                </c:pt>
                <c:pt idx="18941">
                  <c:v>42338</c:v>
                </c:pt>
                <c:pt idx="18942">
                  <c:v>41992</c:v>
                </c:pt>
                <c:pt idx="18943">
                  <c:v>41018</c:v>
                </c:pt>
                <c:pt idx="18944">
                  <c:v>40672</c:v>
                </c:pt>
                <c:pt idx="18945">
                  <c:v>51512</c:v>
                </c:pt>
                <c:pt idx="18946">
                  <c:v>50225</c:v>
                </c:pt>
                <c:pt idx="18947">
                  <c:v>49877</c:v>
                </c:pt>
                <c:pt idx="18948">
                  <c:v>49287</c:v>
                </c:pt>
                <c:pt idx="18949">
                  <c:v>48939</c:v>
                </c:pt>
                <c:pt idx="18950">
                  <c:v>48591</c:v>
                </c:pt>
                <c:pt idx="18951">
                  <c:v>48001</c:v>
                </c:pt>
                <c:pt idx="18952">
                  <c:v>47652</c:v>
                </c:pt>
                <c:pt idx="18953">
                  <c:v>46714</c:v>
                </c:pt>
                <c:pt idx="18954">
                  <c:v>46366</c:v>
                </c:pt>
                <c:pt idx="18955">
                  <c:v>45428</c:v>
                </c:pt>
                <c:pt idx="18956">
                  <c:v>45079</c:v>
                </c:pt>
                <c:pt idx="18957">
                  <c:v>44141</c:v>
                </c:pt>
                <c:pt idx="18958">
                  <c:v>43793</c:v>
                </c:pt>
                <c:pt idx="18959">
                  <c:v>42855</c:v>
                </c:pt>
                <c:pt idx="18960">
                  <c:v>42506</c:v>
                </c:pt>
                <c:pt idx="18961">
                  <c:v>41568</c:v>
                </c:pt>
                <c:pt idx="18962">
                  <c:v>41220</c:v>
                </c:pt>
                <c:pt idx="18963">
                  <c:v>40282</c:v>
                </c:pt>
                <c:pt idx="18964">
                  <c:v>39933</c:v>
                </c:pt>
                <c:pt idx="18965">
                  <c:v>48046</c:v>
                </c:pt>
                <c:pt idx="18966">
                  <c:v>46849</c:v>
                </c:pt>
                <c:pt idx="18967">
                  <c:v>46520</c:v>
                </c:pt>
                <c:pt idx="18968">
                  <c:v>45983</c:v>
                </c:pt>
                <c:pt idx="18969">
                  <c:v>45653</c:v>
                </c:pt>
                <c:pt idx="18970">
                  <c:v>45324</c:v>
                </c:pt>
                <c:pt idx="18971">
                  <c:v>44787</c:v>
                </c:pt>
                <c:pt idx="18972">
                  <c:v>44457</c:v>
                </c:pt>
                <c:pt idx="18973">
                  <c:v>43591</c:v>
                </c:pt>
                <c:pt idx="18974">
                  <c:v>43261</c:v>
                </c:pt>
                <c:pt idx="18975">
                  <c:v>42395</c:v>
                </c:pt>
                <c:pt idx="18976">
                  <c:v>42065</c:v>
                </c:pt>
                <c:pt idx="18977">
                  <c:v>41199</c:v>
                </c:pt>
                <c:pt idx="18978">
                  <c:v>40869</c:v>
                </c:pt>
                <c:pt idx="18979">
                  <c:v>40003</c:v>
                </c:pt>
                <c:pt idx="18980">
                  <c:v>39673</c:v>
                </c:pt>
                <c:pt idx="18981">
                  <c:v>38807</c:v>
                </c:pt>
                <c:pt idx="18982">
                  <c:v>38477</c:v>
                </c:pt>
                <c:pt idx="18983">
                  <c:v>37611</c:v>
                </c:pt>
                <c:pt idx="18984">
                  <c:v>37281</c:v>
                </c:pt>
                <c:pt idx="18985">
                  <c:v>51268</c:v>
                </c:pt>
                <c:pt idx="18986">
                  <c:v>49955</c:v>
                </c:pt>
                <c:pt idx="18987">
                  <c:v>48641</c:v>
                </c:pt>
                <c:pt idx="18988">
                  <c:v>48337</c:v>
                </c:pt>
                <c:pt idx="18989">
                  <c:v>47633</c:v>
                </c:pt>
                <c:pt idx="18990">
                  <c:v>47328</c:v>
                </c:pt>
                <c:pt idx="18991">
                  <c:v>46319</c:v>
                </c:pt>
                <c:pt idx="18992">
                  <c:v>45006</c:v>
                </c:pt>
                <c:pt idx="18993">
                  <c:v>44701</c:v>
                </c:pt>
                <c:pt idx="18994">
                  <c:v>43693</c:v>
                </c:pt>
                <c:pt idx="18995">
                  <c:v>42379</c:v>
                </c:pt>
                <c:pt idx="18996">
                  <c:v>41066</c:v>
                </c:pt>
                <c:pt idx="18997">
                  <c:v>53219</c:v>
                </c:pt>
                <c:pt idx="18998">
                  <c:v>51874</c:v>
                </c:pt>
                <c:pt idx="18999">
                  <c:v>50528</c:v>
                </c:pt>
                <c:pt idx="19000">
                  <c:v>50189</c:v>
                </c:pt>
                <c:pt idx="19001">
                  <c:v>49523</c:v>
                </c:pt>
                <c:pt idx="19002">
                  <c:v>49183</c:v>
                </c:pt>
                <c:pt idx="19003">
                  <c:v>48177</c:v>
                </c:pt>
                <c:pt idx="19004">
                  <c:v>46832</c:v>
                </c:pt>
                <c:pt idx="19005">
                  <c:v>46493</c:v>
                </c:pt>
                <c:pt idx="19006">
                  <c:v>45487</c:v>
                </c:pt>
                <c:pt idx="19007">
                  <c:v>44142</c:v>
                </c:pt>
                <c:pt idx="19008">
                  <c:v>42796</c:v>
                </c:pt>
                <c:pt idx="19009">
                  <c:v>52540</c:v>
                </c:pt>
                <c:pt idx="19010">
                  <c:v>51222</c:v>
                </c:pt>
                <c:pt idx="19011">
                  <c:v>49905</c:v>
                </c:pt>
                <c:pt idx="19012">
                  <c:v>49556</c:v>
                </c:pt>
                <c:pt idx="19013">
                  <c:v>48935</c:v>
                </c:pt>
                <c:pt idx="19014">
                  <c:v>48587</c:v>
                </c:pt>
                <c:pt idx="19015">
                  <c:v>47617</c:v>
                </c:pt>
                <c:pt idx="19016">
                  <c:v>46299</c:v>
                </c:pt>
                <c:pt idx="19017">
                  <c:v>45951</c:v>
                </c:pt>
                <c:pt idx="19018">
                  <c:v>44982</c:v>
                </c:pt>
                <c:pt idx="19019">
                  <c:v>43664</c:v>
                </c:pt>
                <c:pt idx="19020">
                  <c:v>42346</c:v>
                </c:pt>
                <c:pt idx="19021">
                  <c:v>51311</c:v>
                </c:pt>
                <c:pt idx="19022">
                  <c:v>50024</c:v>
                </c:pt>
                <c:pt idx="19023">
                  <c:v>48737</c:v>
                </c:pt>
                <c:pt idx="19024">
                  <c:v>48397</c:v>
                </c:pt>
                <c:pt idx="19025">
                  <c:v>47789</c:v>
                </c:pt>
                <c:pt idx="19026">
                  <c:v>47449</c:v>
                </c:pt>
                <c:pt idx="19027">
                  <c:v>46501</c:v>
                </c:pt>
                <c:pt idx="19028">
                  <c:v>45214</c:v>
                </c:pt>
                <c:pt idx="19029">
                  <c:v>44875</c:v>
                </c:pt>
                <c:pt idx="19030">
                  <c:v>43927</c:v>
                </c:pt>
                <c:pt idx="19031">
                  <c:v>42639</c:v>
                </c:pt>
                <c:pt idx="19032">
                  <c:v>41352</c:v>
                </c:pt>
                <c:pt idx="19033">
                  <c:v>47725</c:v>
                </c:pt>
                <c:pt idx="19034">
                  <c:v>46523</c:v>
                </c:pt>
                <c:pt idx="19035">
                  <c:v>45322</c:v>
                </c:pt>
                <c:pt idx="19036">
                  <c:v>45011</c:v>
                </c:pt>
                <c:pt idx="19037">
                  <c:v>44431</c:v>
                </c:pt>
                <c:pt idx="19038">
                  <c:v>44121</c:v>
                </c:pt>
                <c:pt idx="19039">
                  <c:v>43230</c:v>
                </c:pt>
                <c:pt idx="19040">
                  <c:v>42029</c:v>
                </c:pt>
                <c:pt idx="19041">
                  <c:v>41718</c:v>
                </c:pt>
                <c:pt idx="19042">
                  <c:v>40827</c:v>
                </c:pt>
                <c:pt idx="19043">
                  <c:v>39626</c:v>
                </c:pt>
                <c:pt idx="19044">
                  <c:v>38424</c:v>
                </c:pt>
                <c:pt idx="19045">
                  <c:v>50719</c:v>
                </c:pt>
                <c:pt idx="19046">
                  <c:v>50343</c:v>
                </c:pt>
                <c:pt idx="19047">
                  <c:v>49215</c:v>
                </c:pt>
                <c:pt idx="19048">
                  <c:v>48462</c:v>
                </c:pt>
                <c:pt idx="19049">
                  <c:v>48086</c:v>
                </c:pt>
                <c:pt idx="19050">
                  <c:v>47710</c:v>
                </c:pt>
                <c:pt idx="19051">
                  <c:v>49792</c:v>
                </c:pt>
                <c:pt idx="19052">
                  <c:v>49416</c:v>
                </c:pt>
                <c:pt idx="19053">
                  <c:v>49040</c:v>
                </c:pt>
                <c:pt idx="19054">
                  <c:v>48663</c:v>
                </c:pt>
                <c:pt idx="19055">
                  <c:v>48287</c:v>
                </c:pt>
                <c:pt idx="19056">
                  <c:v>47911</c:v>
                </c:pt>
                <c:pt idx="19057">
                  <c:v>47535</c:v>
                </c:pt>
                <c:pt idx="19058">
                  <c:v>47159</c:v>
                </c:pt>
                <c:pt idx="19059">
                  <c:v>46783</c:v>
                </c:pt>
                <c:pt idx="19060">
                  <c:v>46406</c:v>
                </c:pt>
                <c:pt idx="19061">
                  <c:v>46030</c:v>
                </c:pt>
                <c:pt idx="19062">
                  <c:v>48864</c:v>
                </c:pt>
                <c:pt idx="19063">
                  <c:v>48488</c:v>
                </c:pt>
                <c:pt idx="19064">
                  <c:v>48112</c:v>
                </c:pt>
                <c:pt idx="19065">
                  <c:v>47736</c:v>
                </c:pt>
                <c:pt idx="19066">
                  <c:v>47360</c:v>
                </c:pt>
                <c:pt idx="19067">
                  <c:v>46984</c:v>
                </c:pt>
                <c:pt idx="19068">
                  <c:v>46607</c:v>
                </c:pt>
                <c:pt idx="19069">
                  <c:v>46231</c:v>
                </c:pt>
                <c:pt idx="19070">
                  <c:v>45855</c:v>
                </c:pt>
                <c:pt idx="19071">
                  <c:v>45479</c:v>
                </c:pt>
                <c:pt idx="19072">
                  <c:v>45103</c:v>
                </c:pt>
                <c:pt idx="19073">
                  <c:v>44727</c:v>
                </c:pt>
                <c:pt idx="19074">
                  <c:v>44350</c:v>
                </c:pt>
                <c:pt idx="19075">
                  <c:v>47561</c:v>
                </c:pt>
                <c:pt idx="19076">
                  <c:v>47184</c:v>
                </c:pt>
                <c:pt idx="19077">
                  <c:v>46808</c:v>
                </c:pt>
                <c:pt idx="19078">
                  <c:v>46432</c:v>
                </c:pt>
                <c:pt idx="19079">
                  <c:v>46056</c:v>
                </c:pt>
                <c:pt idx="19080">
                  <c:v>45680</c:v>
                </c:pt>
                <c:pt idx="19081">
                  <c:v>45304</c:v>
                </c:pt>
                <c:pt idx="19082">
                  <c:v>44928</c:v>
                </c:pt>
                <c:pt idx="19083">
                  <c:v>44551</c:v>
                </c:pt>
                <c:pt idx="19084">
                  <c:v>44175</c:v>
                </c:pt>
                <c:pt idx="19085">
                  <c:v>43799</c:v>
                </c:pt>
                <c:pt idx="19086">
                  <c:v>43423</c:v>
                </c:pt>
                <c:pt idx="19087">
                  <c:v>43047</c:v>
                </c:pt>
                <c:pt idx="19088">
                  <c:v>42671</c:v>
                </c:pt>
                <c:pt idx="19089">
                  <c:v>45881</c:v>
                </c:pt>
                <c:pt idx="19090">
                  <c:v>45505</c:v>
                </c:pt>
                <c:pt idx="19091">
                  <c:v>41743</c:v>
                </c:pt>
                <c:pt idx="19092">
                  <c:v>41367</c:v>
                </c:pt>
                <c:pt idx="19093">
                  <c:v>52655</c:v>
                </c:pt>
                <c:pt idx="19094">
                  <c:v>52231</c:v>
                </c:pt>
                <c:pt idx="19095">
                  <c:v>50957</c:v>
                </c:pt>
                <c:pt idx="19096">
                  <c:v>50108</c:v>
                </c:pt>
                <c:pt idx="19097">
                  <c:v>49684</c:v>
                </c:pt>
                <c:pt idx="19098">
                  <c:v>49260</c:v>
                </c:pt>
                <c:pt idx="19099">
                  <c:v>51743</c:v>
                </c:pt>
                <c:pt idx="19100">
                  <c:v>51319</c:v>
                </c:pt>
                <c:pt idx="19101">
                  <c:v>50894</c:v>
                </c:pt>
                <c:pt idx="19102">
                  <c:v>50470</c:v>
                </c:pt>
                <c:pt idx="19103">
                  <c:v>50045</c:v>
                </c:pt>
                <c:pt idx="19104">
                  <c:v>49621</c:v>
                </c:pt>
                <c:pt idx="19105">
                  <c:v>49196</c:v>
                </c:pt>
                <c:pt idx="19106">
                  <c:v>48772</c:v>
                </c:pt>
                <c:pt idx="19107">
                  <c:v>48348</c:v>
                </c:pt>
                <c:pt idx="19108">
                  <c:v>47923</c:v>
                </c:pt>
                <c:pt idx="19109">
                  <c:v>47499</c:v>
                </c:pt>
                <c:pt idx="19110">
                  <c:v>50831</c:v>
                </c:pt>
                <c:pt idx="19111">
                  <c:v>50407</c:v>
                </c:pt>
                <c:pt idx="19112">
                  <c:v>49982</c:v>
                </c:pt>
                <c:pt idx="19113">
                  <c:v>49558</c:v>
                </c:pt>
                <c:pt idx="19114">
                  <c:v>49133</c:v>
                </c:pt>
                <c:pt idx="19115">
                  <c:v>48709</c:v>
                </c:pt>
                <c:pt idx="19116">
                  <c:v>48284</c:v>
                </c:pt>
                <c:pt idx="19117">
                  <c:v>47860</c:v>
                </c:pt>
                <c:pt idx="19118">
                  <c:v>47436</c:v>
                </c:pt>
                <c:pt idx="19119">
                  <c:v>47011</c:v>
                </c:pt>
                <c:pt idx="19120">
                  <c:v>46587</c:v>
                </c:pt>
                <c:pt idx="19121">
                  <c:v>46162</c:v>
                </c:pt>
                <c:pt idx="19122">
                  <c:v>45738</c:v>
                </c:pt>
                <c:pt idx="19123">
                  <c:v>49495</c:v>
                </c:pt>
                <c:pt idx="19124">
                  <c:v>49070</c:v>
                </c:pt>
                <c:pt idx="19125">
                  <c:v>48646</c:v>
                </c:pt>
                <c:pt idx="19126">
                  <c:v>48221</c:v>
                </c:pt>
                <c:pt idx="19127">
                  <c:v>47797</c:v>
                </c:pt>
                <c:pt idx="19128">
                  <c:v>47372</c:v>
                </c:pt>
                <c:pt idx="19129">
                  <c:v>46948</c:v>
                </c:pt>
                <c:pt idx="19130">
                  <c:v>46524</c:v>
                </c:pt>
                <c:pt idx="19131">
                  <c:v>46099</c:v>
                </c:pt>
                <c:pt idx="19132">
                  <c:v>45675</c:v>
                </c:pt>
                <c:pt idx="19133">
                  <c:v>45250</c:v>
                </c:pt>
                <c:pt idx="19134">
                  <c:v>44826</c:v>
                </c:pt>
                <c:pt idx="19135">
                  <c:v>44401</c:v>
                </c:pt>
                <c:pt idx="19136">
                  <c:v>43977</c:v>
                </c:pt>
                <c:pt idx="19137">
                  <c:v>47734</c:v>
                </c:pt>
                <c:pt idx="19138">
                  <c:v>47309</c:v>
                </c:pt>
                <c:pt idx="19139">
                  <c:v>43065</c:v>
                </c:pt>
                <c:pt idx="19140">
                  <c:v>42640</c:v>
                </c:pt>
                <c:pt idx="19141">
                  <c:v>52069</c:v>
                </c:pt>
                <c:pt idx="19142">
                  <c:v>51631</c:v>
                </c:pt>
                <c:pt idx="19143">
                  <c:v>50316</c:v>
                </c:pt>
                <c:pt idx="19144">
                  <c:v>49440</c:v>
                </c:pt>
                <c:pt idx="19145">
                  <c:v>49001</c:v>
                </c:pt>
                <c:pt idx="19146">
                  <c:v>48563</c:v>
                </c:pt>
                <c:pt idx="19147">
                  <c:v>51195</c:v>
                </c:pt>
                <c:pt idx="19148">
                  <c:v>50756</c:v>
                </c:pt>
                <c:pt idx="19149">
                  <c:v>50318</c:v>
                </c:pt>
                <c:pt idx="19150">
                  <c:v>49880</c:v>
                </c:pt>
                <c:pt idx="19151">
                  <c:v>49442</c:v>
                </c:pt>
                <c:pt idx="19152">
                  <c:v>49004</c:v>
                </c:pt>
                <c:pt idx="19153">
                  <c:v>48565</c:v>
                </c:pt>
                <c:pt idx="19154">
                  <c:v>48127</c:v>
                </c:pt>
                <c:pt idx="19155">
                  <c:v>47689</c:v>
                </c:pt>
                <c:pt idx="19156">
                  <c:v>47251</c:v>
                </c:pt>
                <c:pt idx="19157">
                  <c:v>46813</c:v>
                </c:pt>
                <c:pt idx="19158">
                  <c:v>50320</c:v>
                </c:pt>
                <c:pt idx="19159">
                  <c:v>49882</c:v>
                </c:pt>
                <c:pt idx="19160">
                  <c:v>49444</c:v>
                </c:pt>
                <c:pt idx="19161">
                  <c:v>49006</c:v>
                </c:pt>
                <c:pt idx="19162">
                  <c:v>48568</c:v>
                </c:pt>
                <c:pt idx="19163">
                  <c:v>48129</c:v>
                </c:pt>
                <c:pt idx="19164">
                  <c:v>47691</c:v>
                </c:pt>
                <c:pt idx="19165">
                  <c:v>47253</c:v>
                </c:pt>
                <c:pt idx="19166">
                  <c:v>46815</c:v>
                </c:pt>
                <c:pt idx="19167">
                  <c:v>46377</c:v>
                </c:pt>
                <c:pt idx="19168">
                  <c:v>45939</c:v>
                </c:pt>
                <c:pt idx="19169">
                  <c:v>45500</c:v>
                </c:pt>
                <c:pt idx="19170">
                  <c:v>45062</c:v>
                </c:pt>
                <c:pt idx="19171">
                  <c:v>49008</c:v>
                </c:pt>
                <c:pt idx="19172">
                  <c:v>48570</c:v>
                </c:pt>
                <c:pt idx="19173">
                  <c:v>48132</c:v>
                </c:pt>
                <c:pt idx="19174">
                  <c:v>47694</c:v>
                </c:pt>
                <c:pt idx="19175">
                  <c:v>47255</c:v>
                </c:pt>
                <c:pt idx="19176">
                  <c:v>46817</c:v>
                </c:pt>
                <c:pt idx="19177">
                  <c:v>46379</c:v>
                </c:pt>
                <c:pt idx="19178">
                  <c:v>45941</c:v>
                </c:pt>
                <c:pt idx="19179">
                  <c:v>45503</c:v>
                </c:pt>
                <c:pt idx="19180">
                  <c:v>45064</c:v>
                </c:pt>
                <c:pt idx="19181">
                  <c:v>44626</c:v>
                </c:pt>
                <c:pt idx="19182">
                  <c:v>44188</c:v>
                </c:pt>
                <c:pt idx="19183">
                  <c:v>43750</c:v>
                </c:pt>
                <c:pt idx="19184">
                  <c:v>43312</c:v>
                </c:pt>
                <c:pt idx="19185">
                  <c:v>47258</c:v>
                </c:pt>
                <c:pt idx="19186">
                  <c:v>46819</c:v>
                </c:pt>
                <c:pt idx="19187">
                  <c:v>42437</c:v>
                </c:pt>
                <c:pt idx="19188">
                  <c:v>41999</c:v>
                </c:pt>
                <c:pt idx="19189">
                  <c:v>50963</c:v>
                </c:pt>
                <c:pt idx="19190">
                  <c:v>50533</c:v>
                </c:pt>
                <c:pt idx="19191">
                  <c:v>49242</c:v>
                </c:pt>
                <c:pt idx="19192">
                  <c:v>48381</c:v>
                </c:pt>
                <c:pt idx="19193">
                  <c:v>47951</c:v>
                </c:pt>
                <c:pt idx="19194">
                  <c:v>47521</c:v>
                </c:pt>
                <c:pt idx="19195">
                  <c:v>50109</c:v>
                </c:pt>
                <c:pt idx="19196">
                  <c:v>49679</c:v>
                </c:pt>
                <c:pt idx="19197">
                  <c:v>49249</c:v>
                </c:pt>
                <c:pt idx="19198">
                  <c:v>48819</c:v>
                </c:pt>
                <c:pt idx="19199">
                  <c:v>48388</c:v>
                </c:pt>
                <c:pt idx="19200">
                  <c:v>47958</c:v>
                </c:pt>
                <c:pt idx="19201">
                  <c:v>47528</c:v>
                </c:pt>
                <c:pt idx="19202">
                  <c:v>47097</c:v>
                </c:pt>
                <c:pt idx="19203">
                  <c:v>46667</c:v>
                </c:pt>
                <c:pt idx="19204">
                  <c:v>46237</c:v>
                </c:pt>
                <c:pt idx="19205">
                  <c:v>45807</c:v>
                </c:pt>
                <c:pt idx="19206">
                  <c:v>49256</c:v>
                </c:pt>
                <c:pt idx="19207">
                  <c:v>48826</c:v>
                </c:pt>
                <c:pt idx="19208">
                  <c:v>48395</c:v>
                </c:pt>
                <c:pt idx="19209">
                  <c:v>47965</c:v>
                </c:pt>
                <c:pt idx="19210">
                  <c:v>47535</c:v>
                </c:pt>
                <c:pt idx="19211">
                  <c:v>47105</c:v>
                </c:pt>
                <c:pt idx="19212">
                  <c:v>46674</c:v>
                </c:pt>
                <c:pt idx="19213">
                  <c:v>46244</c:v>
                </c:pt>
                <c:pt idx="19214">
                  <c:v>45814</c:v>
                </c:pt>
                <c:pt idx="19215">
                  <c:v>45383</c:v>
                </c:pt>
                <c:pt idx="19216">
                  <c:v>44953</c:v>
                </c:pt>
                <c:pt idx="19217">
                  <c:v>44523</c:v>
                </c:pt>
                <c:pt idx="19218">
                  <c:v>44092</c:v>
                </c:pt>
                <c:pt idx="19219">
                  <c:v>47972</c:v>
                </c:pt>
                <c:pt idx="19220">
                  <c:v>47542</c:v>
                </c:pt>
                <c:pt idx="19221">
                  <c:v>47112</c:v>
                </c:pt>
                <c:pt idx="19222">
                  <c:v>46681</c:v>
                </c:pt>
                <c:pt idx="19223">
                  <c:v>46251</c:v>
                </c:pt>
                <c:pt idx="19224">
                  <c:v>45821</c:v>
                </c:pt>
                <c:pt idx="19225">
                  <c:v>45390</c:v>
                </c:pt>
                <c:pt idx="19226">
                  <c:v>44960</c:v>
                </c:pt>
                <c:pt idx="19227">
                  <c:v>44530</c:v>
                </c:pt>
                <c:pt idx="19228">
                  <c:v>44100</c:v>
                </c:pt>
                <c:pt idx="19229">
                  <c:v>43669</c:v>
                </c:pt>
                <c:pt idx="19230">
                  <c:v>43239</c:v>
                </c:pt>
                <c:pt idx="19231">
                  <c:v>42809</c:v>
                </c:pt>
                <c:pt idx="19232">
                  <c:v>42378</c:v>
                </c:pt>
                <c:pt idx="19233">
                  <c:v>46258</c:v>
                </c:pt>
                <c:pt idx="19234">
                  <c:v>45828</c:v>
                </c:pt>
                <c:pt idx="19235">
                  <c:v>41525</c:v>
                </c:pt>
                <c:pt idx="19236">
                  <c:v>41095</c:v>
                </c:pt>
                <c:pt idx="19237">
                  <c:v>47529</c:v>
                </c:pt>
                <c:pt idx="19238">
                  <c:v>47134</c:v>
                </c:pt>
                <c:pt idx="19239">
                  <c:v>45949</c:v>
                </c:pt>
                <c:pt idx="19240">
                  <c:v>45160</c:v>
                </c:pt>
                <c:pt idx="19241">
                  <c:v>44765</c:v>
                </c:pt>
                <c:pt idx="19242">
                  <c:v>44370</c:v>
                </c:pt>
                <c:pt idx="19243">
                  <c:v>46723</c:v>
                </c:pt>
                <c:pt idx="19244">
                  <c:v>46328</c:v>
                </c:pt>
                <c:pt idx="19245">
                  <c:v>45933</c:v>
                </c:pt>
                <c:pt idx="19246">
                  <c:v>45539</c:v>
                </c:pt>
                <c:pt idx="19247">
                  <c:v>45144</c:v>
                </c:pt>
                <c:pt idx="19248">
                  <c:v>44749</c:v>
                </c:pt>
                <c:pt idx="19249">
                  <c:v>44354</c:v>
                </c:pt>
                <c:pt idx="19250">
                  <c:v>43959</c:v>
                </c:pt>
                <c:pt idx="19251">
                  <c:v>43565</c:v>
                </c:pt>
                <c:pt idx="19252">
                  <c:v>43170</c:v>
                </c:pt>
                <c:pt idx="19253">
                  <c:v>42775</c:v>
                </c:pt>
                <c:pt idx="19254">
                  <c:v>45917</c:v>
                </c:pt>
                <c:pt idx="19255">
                  <c:v>45522</c:v>
                </c:pt>
                <c:pt idx="19256">
                  <c:v>45128</c:v>
                </c:pt>
                <c:pt idx="19257">
                  <c:v>44733</c:v>
                </c:pt>
                <c:pt idx="19258">
                  <c:v>44338</c:v>
                </c:pt>
                <c:pt idx="19259">
                  <c:v>43943</c:v>
                </c:pt>
                <c:pt idx="19260">
                  <c:v>43548</c:v>
                </c:pt>
                <c:pt idx="19261">
                  <c:v>43154</c:v>
                </c:pt>
                <c:pt idx="19262">
                  <c:v>42759</c:v>
                </c:pt>
                <c:pt idx="19263">
                  <c:v>42364</c:v>
                </c:pt>
                <c:pt idx="19264">
                  <c:v>41969</c:v>
                </c:pt>
                <c:pt idx="19265">
                  <c:v>41574</c:v>
                </c:pt>
                <c:pt idx="19266">
                  <c:v>41180</c:v>
                </c:pt>
                <c:pt idx="19267">
                  <c:v>44717</c:v>
                </c:pt>
                <c:pt idx="19268">
                  <c:v>44322</c:v>
                </c:pt>
                <c:pt idx="19269">
                  <c:v>43927</c:v>
                </c:pt>
                <c:pt idx="19270">
                  <c:v>43532</c:v>
                </c:pt>
                <c:pt idx="19271">
                  <c:v>43138</c:v>
                </c:pt>
                <c:pt idx="19272">
                  <c:v>42743</c:v>
                </c:pt>
                <c:pt idx="19273">
                  <c:v>42348</c:v>
                </c:pt>
                <c:pt idx="19274">
                  <c:v>41953</c:v>
                </c:pt>
                <c:pt idx="19275">
                  <c:v>41558</c:v>
                </c:pt>
                <c:pt idx="19276">
                  <c:v>41164</c:v>
                </c:pt>
                <c:pt idx="19277">
                  <c:v>40769</c:v>
                </c:pt>
                <c:pt idx="19278">
                  <c:v>40374</c:v>
                </c:pt>
                <c:pt idx="19279">
                  <c:v>39979</c:v>
                </c:pt>
                <c:pt idx="19280">
                  <c:v>39584</c:v>
                </c:pt>
                <c:pt idx="19281">
                  <c:v>43121</c:v>
                </c:pt>
                <c:pt idx="19282">
                  <c:v>42727</c:v>
                </c:pt>
                <c:pt idx="19283">
                  <c:v>38779</c:v>
                </c:pt>
                <c:pt idx="19284">
                  <c:v>38384</c:v>
                </c:pt>
                <c:pt idx="19285">
                  <c:v>50719</c:v>
                </c:pt>
                <c:pt idx="19286">
                  <c:v>50343</c:v>
                </c:pt>
                <c:pt idx="19287">
                  <c:v>49215</c:v>
                </c:pt>
                <c:pt idx="19288">
                  <c:v>48462</c:v>
                </c:pt>
                <c:pt idx="19289">
                  <c:v>48086</c:v>
                </c:pt>
                <c:pt idx="19290">
                  <c:v>47710</c:v>
                </c:pt>
                <c:pt idx="19291">
                  <c:v>49792</c:v>
                </c:pt>
                <c:pt idx="19292">
                  <c:v>49416</c:v>
                </c:pt>
                <c:pt idx="19293">
                  <c:v>49040</c:v>
                </c:pt>
                <c:pt idx="19294">
                  <c:v>48663</c:v>
                </c:pt>
                <c:pt idx="19295">
                  <c:v>48287</c:v>
                </c:pt>
                <c:pt idx="19296">
                  <c:v>47911</c:v>
                </c:pt>
                <c:pt idx="19297">
                  <c:v>47535</c:v>
                </c:pt>
                <c:pt idx="19298">
                  <c:v>47159</c:v>
                </c:pt>
                <c:pt idx="19299">
                  <c:v>46783</c:v>
                </c:pt>
                <c:pt idx="19300">
                  <c:v>46406</c:v>
                </c:pt>
                <c:pt idx="19301">
                  <c:v>46030</c:v>
                </c:pt>
                <c:pt idx="19302">
                  <c:v>48864</c:v>
                </c:pt>
                <c:pt idx="19303">
                  <c:v>48488</c:v>
                </c:pt>
                <c:pt idx="19304">
                  <c:v>48112</c:v>
                </c:pt>
                <c:pt idx="19305">
                  <c:v>47736</c:v>
                </c:pt>
                <c:pt idx="19306">
                  <c:v>47360</c:v>
                </c:pt>
                <c:pt idx="19307">
                  <c:v>46984</c:v>
                </c:pt>
                <c:pt idx="19308">
                  <c:v>46607</c:v>
                </c:pt>
                <c:pt idx="19309">
                  <c:v>46231</c:v>
                </c:pt>
                <c:pt idx="19310">
                  <c:v>45855</c:v>
                </c:pt>
                <c:pt idx="19311">
                  <c:v>45479</c:v>
                </c:pt>
                <c:pt idx="19312">
                  <c:v>45103</c:v>
                </c:pt>
                <c:pt idx="19313">
                  <c:v>44727</c:v>
                </c:pt>
                <c:pt idx="19314">
                  <c:v>44350</c:v>
                </c:pt>
                <c:pt idx="19315">
                  <c:v>47561</c:v>
                </c:pt>
                <c:pt idx="19316">
                  <c:v>47184</c:v>
                </c:pt>
                <c:pt idx="19317">
                  <c:v>46808</c:v>
                </c:pt>
                <c:pt idx="19318">
                  <c:v>46432</c:v>
                </c:pt>
                <c:pt idx="19319">
                  <c:v>46056</c:v>
                </c:pt>
                <c:pt idx="19320">
                  <c:v>45680</c:v>
                </c:pt>
                <c:pt idx="19321">
                  <c:v>45304</c:v>
                </c:pt>
                <c:pt idx="19322">
                  <c:v>44928</c:v>
                </c:pt>
                <c:pt idx="19323">
                  <c:v>44551</c:v>
                </c:pt>
                <c:pt idx="19324">
                  <c:v>44175</c:v>
                </c:pt>
                <c:pt idx="19325">
                  <c:v>43799</c:v>
                </c:pt>
                <c:pt idx="19326">
                  <c:v>43423</c:v>
                </c:pt>
                <c:pt idx="19327">
                  <c:v>43047</c:v>
                </c:pt>
                <c:pt idx="19328">
                  <c:v>42671</c:v>
                </c:pt>
                <c:pt idx="19329">
                  <c:v>45881</c:v>
                </c:pt>
                <c:pt idx="19330">
                  <c:v>45505</c:v>
                </c:pt>
                <c:pt idx="19331">
                  <c:v>41743</c:v>
                </c:pt>
                <c:pt idx="19332">
                  <c:v>41367</c:v>
                </c:pt>
                <c:pt idx="19333">
                  <c:v>52655</c:v>
                </c:pt>
                <c:pt idx="19334">
                  <c:v>52231</c:v>
                </c:pt>
                <c:pt idx="19335">
                  <c:v>50957</c:v>
                </c:pt>
                <c:pt idx="19336">
                  <c:v>50108</c:v>
                </c:pt>
                <c:pt idx="19337">
                  <c:v>49684</c:v>
                </c:pt>
                <c:pt idx="19338">
                  <c:v>49260</c:v>
                </c:pt>
                <c:pt idx="19339">
                  <c:v>51743</c:v>
                </c:pt>
                <c:pt idx="19340">
                  <c:v>51319</c:v>
                </c:pt>
                <c:pt idx="19341">
                  <c:v>50894</c:v>
                </c:pt>
                <c:pt idx="19342">
                  <c:v>50470</c:v>
                </c:pt>
                <c:pt idx="19343">
                  <c:v>50045</c:v>
                </c:pt>
                <c:pt idx="19344">
                  <c:v>49621</c:v>
                </c:pt>
                <c:pt idx="19345">
                  <c:v>49196</c:v>
                </c:pt>
                <c:pt idx="19346">
                  <c:v>48772</c:v>
                </c:pt>
                <c:pt idx="19347">
                  <c:v>48348</c:v>
                </c:pt>
                <c:pt idx="19348">
                  <c:v>47923</c:v>
                </c:pt>
                <c:pt idx="19349">
                  <c:v>47499</c:v>
                </c:pt>
                <c:pt idx="19350">
                  <c:v>50831</c:v>
                </c:pt>
                <c:pt idx="19351">
                  <c:v>50407</c:v>
                </c:pt>
                <c:pt idx="19352">
                  <c:v>49982</c:v>
                </c:pt>
                <c:pt idx="19353">
                  <c:v>49558</c:v>
                </c:pt>
                <c:pt idx="19354">
                  <c:v>49133</c:v>
                </c:pt>
                <c:pt idx="19355">
                  <c:v>48709</c:v>
                </c:pt>
                <c:pt idx="19356">
                  <c:v>48284</c:v>
                </c:pt>
                <c:pt idx="19357">
                  <c:v>47860</c:v>
                </c:pt>
                <c:pt idx="19358">
                  <c:v>47436</c:v>
                </c:pt>
                <c:pt idx="19359">
                  <c:v>47011</c:v>
                </c:pt>
                <c:pt idx="19360">
                  <c:v>46587</c:v>
                </c:pt>
                <c:pt idx="19361">
                  <c:v>46162</c:v>
                </c:pt>
                <c:pt idx="19362">
                  <c:v>45738</c:v>
                </c:pt>
                <c:pt idx="19363">
                  <c:v>49495</c:v>
                </c:pt>
                <c:pt idx="19364">
                  <c:v>49070</c:v>
                </c:pt>
                <c:pt idx="19365">
                  <c:v>48646</c:v>
                </c:pt>
                <c:pt idx="19366">
                  <c:v>48221</c:v>
                </c:pt>
                <c:pt idx="19367">
                  <c:v>47797</c:v>
                </c:pt>
                <c:pt idx="19368">
                  <c:v>47372</c:v>
                </c:pt>
                <c:pt idx="19369">
                  <c:v>46948</c:v>
                </c:pt>
                <c:pt idx="19370">
                  <c:v>46524</c:v>
                </c:pt>
                <c:pt idx="19371">
                  <c:v>46099</c:v>
                </c:pt>
                <c:pt idx="19372">
                  <c:v>45675</c:v>
                </c:pt>
                <c:pt idx="19373">
                  <c:v>45250</c:v>
                </c:pt>
                <c:pt idx="19374">
                  <c:v>44826</c:v>
                </c:pt>
                <c:pt idx="19375">
                  <c:v>44401</c:v>
                </c:pt>
                <c:pt idx="19376">
                  <c:v>43977</c:v>
                </c:pt>
                <c:pt idx="19377">
                  <c:v>47734</c:v>
                </c:pt>
                <c:pt idx="19378">
                  <c:v>47309</c:v>
                </c:pt>
                <c:pt idx="19379">
                  <c:v>43065</c:v>
                </c:pt>
                <c:pt idx="19380">
                  <c:v>42640</c:v>
                </c:pt>
                <c:pt idx="19381">
                  <c:v>52069</c:v>
                </c:pt>
                <c:pt idx="19382">
                  <c:v>51631</c:v>
                </c:pt>
                <c:pt idx="19383">
                  <c:v>50316</c:v>
                </c:pt>
                <c:pt idx="19384">
                  <c:v>49440</c:v>
                </c:pt>
                <c:pt idx="19385">
                  <c:v>49001</c:v>
                </c:pt>
                <c:pt idx="19386">
                  <c:v>48563</c:v>
                </c:pt>
                <c:pt idx="19387">
                  <c:v>51195</c:v>
                </c:pt>
                <c:pt idx="19388">
                  <c:v>50756</c:v>
                </c:pt>
                <c:pt idx="19389">
                  <c:v>50318</c:v>
                </c:pt>
                <c:pt idx="19390">
                  <c:v>49880</c:v>
                </c:pt>
                <c:pt idx="19391">
                  <c:v>49442</c:v>
                </c:pt>
                <c:pt idx="19392">
                  <c:v>49004</c:v>
                </c:pt>
                <c:pt idx="19393">
                  <c:v>48565</c:v>
                </c:pt>
                <c:pt idx="19394">
                  <c:v>48127</c:v>
                </c:pt>
                <c:pt idx="19395">
                  <c:v>47689</c:v>
                </c:pt>
                <c:pt idx="19396">
                  <c:v>47251</c:v>
                </c:pt>
                <c:pt idx="19397">
                  <c:v>46813</c:v>
                </c:pt>
                <c:pt idx="19398">
                  <c:v>50320</c:v>
                </c:pt>
                <c:pt idx="19399">
                  <c:v>49882</c:v>
                </c:pt>
                <c:pt idx="19400">
                  <c:v>49444</c:v>
                </c:pt>
                <c:pt idx="19401">
                  <c:v>49006</c:v>
                </c:pt>
                <c:pt idx="19402">
                  <c:v>48568</c:v>
                </c:pt>
                <c:pt idx="19403">
                  <c:v>48129</c:v>
                </c:pt>
                <c:pt idx="19404">
                  <c:v>47691</c:v>
                </c:pt>
                <c:pt idx="19405">
                  <c:v>47253</c:v>
                </c:pt>
                <c:pt idx="19406">
                  <c:v>46815</c:v>
                </c:pt>
                <c:pt idx="19407">
                  <c:v>46377</c:v>
                </c:pt>
                <c:pt idx="19408">
                  <c:v>45939</c:v>
                </c:pt>
                <c:pt idx="19409">
                  <c:v>45500</c:v>
                </c:pt>
                <c:pt idx="19410">
                  <c:v>45062</c:v>
                </c:pt>
                <c:pt idx="19411">
                  <c:v>49008</c:v>
                </c:pt>
                <c:pt idx="19412">
                  <c:v>48570</c:v>
                </c:pt>
                <c:pt idx="19413">
                  <c:v>48132</c:v>
                </c:pt>
                <c:pt idx="19414">
                  <c:v>47694</c:v>
                </c:pt>
                <c:pt idx="19415">
                  <c:v>47255</c:v>
                </c:pt>
                <c:pt idx="19416">
                  <c:v>46817</c:v>
                </c:pt>
                <c:pt idx="19417">
                  <c:v>46379</c:v>
                </c:pt>
                <c:pt idx="19418">
                  <c:v>45941</c:v>
                </c:pt>
                <c:pt idx="19419">
                  <c:v>45503</c:v>
                </c:pt>
                <c:pt idx="19420">
                  <c:v>45064</c:v>
                </c:pt>
                <c:pt idx="19421">
                  <c:v>44626</c:v>
                </c:pt>
                <c:pt idx="19422">
                  <c:v>44188</c:v>
                </c:pt>
                <c:pt idx="19423">
                  <c:v>43750</c:v>
                </c:pt>
                <c:pt idx="19424">
                  <c:v>43312</c:v>
                </c:pt>
                <c:pt idx="19425">
                  <c:v>47258</c:v>
                </c:pt>
                <c:pt idx="19426">
                  <c:v>46819</c:v>
                </c:pt>
                <c:pt idx="19427">
                  <c:v>42437</c:v>
                </c:pt>
                <c:pt idx="19428">
                  <c:v>41999</c:v>
                </c:pt>
                <c:pt idx="19429">
                  <c:v>50963</c:v>
                </c:pt>
                <c:pt idx="19430">
                  <c:v>50533</c:v>
                </c:pt>
                <c:pt idx="19431">
                  <c:v>49242</c:v>
                </c:pt>
                <c:pt idx="19432">
                  <c:v>48381</c:v>
                </c:pt>
                <c:pt idx="19433">
                  <c:v>47951</c:v>
                </c:pt>
                <c:pt idx="19434">
                  <c:v>47521</c:v>
                </c:pt>
                <c:pt idx="19435">
                  <c:v>50109</c:v>
                </c:pt>
                <c:pt idx="19436">
                  <c:v>49679</c:v>
                </c:pt>
                <c:pt idx="19437">
                  <c:v>49249</c:v>
                </c:pt>
                <c:pt idx="19438">
                  <c:v>48819</c:v>
                </c:pt>
                <c:pt idx="19439">
                  <c:v>48388</c:v>
                </c:pt>
                <c:pt idx="19440">
                  <c:v>47958</c:v>
                </c:pt>
                <c:pt idx="19441">
                  <c:v>47528</c:v>
                </c:pt>
                <c:pt idx="19442">
                  <c:v>47097</c:v>
                </c:pt>
                <c:pt idx="19443">
                  <c:v>46667</c:v>
                </c:pt>
                <c:pt idx="19444">
                  <c:v>46237</c:v>
                </c:pt>
                <c:pt idx="19445">
                  <c:v>45807</c:v>
                </c:pt>
                <c:pt idx="19446">
                  <c:v>49256</c:v>
                </c:pt>
                <c:pt idx="19447">
                  <c:v>48826</c:v>
                </c:pt>
                <c:pt idx="19448">
                  <c:v>48395</c:v>
                </c:pt>
                <c:pt idx="19449">
                  <c:v>47965</c:v>
                </c:pt>
                <c:pt idx="19450">
                  <c:v>47535</c:v>
                </c:pt>
                <c:pt idx="19451">
                  <c:v>47105</c:v>
                </c:pt>
                <c:pt idx="19452">
                  <c:v>46674</c:v>
                </c:pt>
                <c:pt idx="19453">
                  <c:v>46244</c:v>
                </c:pt>
                <c:pt idx="19454">
                  <c:v>45814</c:v>
                </c:pt>
                <c:pt idx="19455">
                  <c:v>45383</c:v>
                </c:pt>
                <c:pt idx="19456">
                  <c:v>44953</c:v>
                </c:pt>
                <c:pt idx="19457">
                  <c:v>44523</c:v>
                </c:pt>
                <c:pt idx="19458">
                  <c:v>44092</c:v>
                </c:pt>
                <c:pt idx="19459">
                  <c:v>47972</c:v>
                </c:pt>
                <c:pt idx="19460">
                  <c:v>47542</c:v>
                </c:pt>
                <c:pt idx="19461">
                  <c:v>47112</c:v>
                </c:pt>
                <c:pt idx="19462">
                  <c:v>46681</c:v>
                </c:pt>
                <c:pt idx="19463">
                  <c:v>46251</c:v>
                </c:pt>
                <c:pt idx="19464">
                  <c:v>45821</c:v>
                </c:pt>
                <c:pt idx="19465">
                  <c:v>45390</c:v>
                </c:pt>
                <c:pt idx="19466">
                  <c:v>44960</c:v>
                </c:pt>
                <c:pt idx="19467">
                  <c:v>44530</c:v>
                </c:pt>
                <c:pt idx="19468">
                  <c:v>44100</c:v>
                </c:pt>
                <c:pt idx="19469">
                  <c:v>43669</c:v>
                </c:pt>
                <c:pt idx="19470">
                  <c:v>43239</c:v>
                </c:pt>
                <c:pt idx="19471">
                  <c:v>42809</c:v>
                </c:pt>
                <c:pt idx="19472">
                  <c:v>42378</c:v>
                </c:pt>
                <c:pt idx="19473">
                  <c:v>46258</c:v>
                </c:pt>
                <c:pt idx="19474">
                  <c:v>45828</c:v>
                </c:pt>
                <c:pt idx="19475">
                  <c:v>41525</c:v>
                </c:pt>
                <c:pt idx="19476">
                  <c:v>41095</c:v>
                </c:pt>
                <c:pt idx="19477">
                  <c:v>47529</c:v>
                </c:pt>
                <c:pt idx="19478">
                  <c:v>47134</c:v>
                </c:pt>
                <c:pt idx="19479">
                  <c:v>45949</c:v>
                </c:pt>
                <c:pt idx="19480">
                  <c:v>45160</c:v>
                </c:pt>
                <c:pt idx="19481">
                  <c:v>44765</c:v>
                </c:pt>
                <c:pt idx="19482">
                  <c:v>44370</c:v>
                </c:pt>
                <c:pt idx="19483">
                  <c:v>46723</c:v>
                </c:pt>
                <c:pt idx="19484">
                  <c:v>46328</c:v>
                </c:pt>
                <c:pt idx="19485">
                  <c:v>45933</c:v>
                </c:pt>
                <c:pt idx="19486">
                  <c:v>45539</c:v>
                </c:pt>
                <c:pt idx="19487">
                  <c:v>45144</c:v>
                </c:pt>
                <c:pt idx="19488">
                  <c:v>44749</c:v>
                </c:pt>
                <c:pt idx="19489">
                  <c:v>44354</c:v>
                </c:pt>
                <c:pt idx="19490">
                  <c:v>43959</c:v>
                </c:pt>
                <c:pt idx="19491">
                  <c:v>43565</c:v>
                </c:pt>
                <c:pt idx="19492">
                  <c:v>43170</c:v>
                </c:pt>
                <c:pt idx="19493">
                  <c:v>42775</c:v>
                </c:pt>
                <c:pt idx="19494">
                  <c:v>45917</c:v>
                </c:pt>
                <c:pt idx="19495">
                  <c:v>45522</c:v>
                </c:pt>
                <c:pt idx="19496">
                  <c:v>45128</c:v>
                </c:pt>
                <c:pt idx="19497">
                  <c:v>44733</c:v>
                </c:pt>
                <c:pt idx="19498">
                  <c:v>44338</c:v>
                </c:pt>
                <c:pt idx="19499">
                  <c:v>43943</c:v>
                </c:pt>
                <c:pt idx="19500">
                  <c:v>43548</c:v>
                </c:pt>
                <c:pt idx="19501">
                  <c:v>43154</c:v>
                </c:pt>
                <c:pt idx="19502">
                  <c:v>42759</c:v>
                </c:pt>
                <c:pt idx="19503">
                  <c:v>42364</c:v>
                </c:pt>
                <c:pt idx="19504">
                  <c:v>41969</c:v>
                </c:pt>
                <c:pt idx="19505">
                  <c:v>41574</c:v>
                </c:pt>
                <c:pt idx="19506">
                  <c:v>41180</c:v>
                </c:pt>
                <c:pt idx="19507">
                  <c:v>44717</c:v>
                </c:pt>
                <c:pt idx="19508">
                  <c:v>44322</c:v>
                </c:pt>
                <c:pt idx="19509">
                  <c:v>43927</c:v>
                </c:pt>
                <c:pt idx="19510">
                  <c:v>43532</c:v>
                </c:pt>
                <c:pt idx="19511">
                  <c:v>43138</c:v>
                </c:pt>
                <c:pt idx="19512">
                  <c:v>42743</c:v>
                </c:pt>
                <c:pt idx="19513">
                  <c:v>42348</c:v>
                </c:pt>
                <c:pt idx="19514">
                  <c:v>41953</c:v>
                </c:pt>
                <c:pt idx="19515">
                  <c:v>41558</c:v>
                </c:pt>
                <c:pt idx="19516">
                  <c:v>41164</c:v>
                </c:pt>
                <c:pt idx="19517">
                  <c:v>40769</c:v>
                </c:pt>
                <c:pt idx="19518">
                  <c:v>40374</c:v>
                </c:pt>
                <c:pt idx="19519">
                  <c:v>39979</c:v>
                </c:pt>
                <c:pt idx="19520">
                  <c:v>39584</c:v>
                </c:pt>
                <c:pt idx="19521">
                  <c:v>43121</c:v>
                </c:pt>
                <c:pt idx="19522">
                  <c:v>42727</c:v>
                </c:pt>
                <c:pt idx="19523">
                  <c:v>38779</c:v>
                </c:pt>
                <c:pt idx="19524">
                  <c:v>38384</c:v>
                </c:pt>
                <c:pt idx="19525">
                  <c:v>49176</c:v>
                </c:pt>
                <c:pt idx="19526">
                  <c:v>48796</c:v>
                </c:pt>
                <c:pt idx="19527">
                  <c:v>48415</c:v>
                </c:pt>
                <c:pt idx="19528">
                  <c:v>48035</c:v>
                </c:pt>
                <c:pt idx="19529">
                  <c:v>47655</c:v>
                </c:pt>
                <c:pt idx="19530">
                  <c:v>47275</c:v>
                </c:pt>
                <c:pt idx="19531">
                  <c:v>46895</c:v>
                </c:pt>
                <c:pt idx="19532">
                  <c:v>46514</c:v>
                </c:pt>
                <c:pt idx="19533">
                  <c:v>46134</c:v>
                </c:pt>
                <c:pt idx="19534">
                  <c:v>48273</c:v>
                </c:pt>
                <c:pt idx="19535">
                  <c:v>47893</c:v>
                </c:pt>
                <c:pt idx="19536">
                  <c:v>47513</c:v>
                </c:pt>
                <c:pt idx="19537">
                  <c:v>47133</c:v>
                </c:pt>
                <c:pt idx="19538">
                  <c:v>46752</c:v>
                </c:pt>
                <c:pt idx="19539">
                  <c:v>46372</c:v>
                </c:pt>
                <c:pt idx="19540">
                  <c:v>45992</c:v>
                </c:pt>
                <c:pt idx="19541">
                  <c:v>45612</c:v>
                </c:pt>
                <c:pt idx="19542">
                  <c:v>45232</c:v>
                </c:pt>
                <c:pt idx="19543">
                  <c:v>44851</c:v>
                </c:pt>
                <c:pt idx="19544">
                  <c:v>44471</c:v>
                </c:pt>
                <c:pt idx="19545">
                  <c:v>44091</c:v>
                </c:pt>
                <c:pt idx="19546">
                  <c:v>47371</c:v>
                </c:pt>
                <c:pt idx="19547">
                  <c:v>46990</c:v>
                </c:pt>
                <c:pt idx="19548">
                  <c:v>46610</c:v>
                </c:pt>
                <c:pt idx="19549">
                  <c:v>46230</c:v>
                </c:pt>
                <c:pt idx="19550">
                  <c:v>45850</c:v>
                </c:pt>
                <c:pt idx="19551">
                  <c:v>45470</c:v>
                </c:pt>
                <c:pt idx="19552">
                  <c:v>45089</c:v>
                </c:pt>
                <c:pt idx="19553">
                  <c:v>44709</c:v>
                </c:pt>
                <c:pt idx="19554">
                  <c:v>44329</c:v>
                </c:pt>
                <c:pt idx="19555">
                  <c:v>43949</c:v>
                </c:pt>
                <c:pt idx="19556">
                  <c:v>43569</c:v>
                </c:pt>
                <c:pt idx="19557">
                  <c:v>42808</c:v>
                </c:pt>
                <c:pt idx="19558">
                  <c:v>42428</c:v>
                </c:pt>
                <c:pt idx="19559">
                  <c:v>46088</c:v>
                </c:pt>
                <c:pt idx="19560">
                  <c:v>45708</c:v>
                </c:pt>
                <c:pt idx="19561">
                  <c:v>45327</c:v>
                </c:pt>
                <c:pt idx="19562">
                  <c:v>44947</c:v>
                </c:pt>
                <c:pt idx="19563">
                  <c:v>44567</c:v>
                </c:pt>
                <c:pt idx="19564">
                  <c:v>44187</c:v>
                </c:pt>
                <c:pt idx="19565">
                  <c:v>43807</c:v>
                </c:pt>
                <c:pt idx="19566">
                  <c:v>41906</c:v>
                </c:pt>
                <c:pt idx="19567">
                  <c:v>41525</c:v>
                </c:pt>
                <c:pt idx="19568">
                  <c:v>41145</c:v>
                </c:pt>
                <c:pt idx="19569">
                  <c:v>44425</c:v>
                </c:pt>
                <c:pt idx="19570">
                  <c:v>44045</c:v>
                </c:pt>
                <c:pt idx="19571">
                  <c:v>51012</c:v>
                </c:pt>
                <c:pt idx="19572">
                  <c:v>50587</c:v>
                </c:pt>
                <c:pt idx="19573">
                  <c:v>50161</c:v>
                </c:pt>
                <c:pt idx="19574">
                  <c:v>49735</c:v>
                </c:pt>
                <c:pt idx="19575">
                  <c:v>49310</c:v>
                </c:pt>
                <c:pt idx="19576">
                  <c:v>48884</c:v>
                </c:pt>
                <c:pt idx="19577">
                  <c:v>48459</c:v>
                </c:pt>
                <c:pt idx="19578">
                  <c:v>48033</c:v>
                </c:pt>
                <c:pt idx="19579">
                  <c:v>47607</c:v>
                </c:pt>
                <c:pt idx="19580">
                  <c:v>50124</c:v>
                </c:pt>
                <c:pt idx="19581">
                  <c:v>49698</c:v>
                </c:pt>
                <c:pt idx="19582">
                  <c:v>49273</c:v>
                </c:pt>
                <c:pt idx="19583">
                  <c:v>48847</c:v>
                </c:pt>
                <c:pt idx="19584">
                  <c:v>48422</c:v>
                </c:pt>
                <c:pt idx="19585">
                  <c:v>47996</c:v>
                </c:pt>
                <c:pt idx="19586">
                  <c:v>47570</c:v>
                </c:pt>
                <c:pt idx="19587">
                  <c:v>47145</c:v>
                </c:pt>
                <c:pt idx="19588">
                  <c:v>46719</c:v>
                </c:pt>
                <c:pt idx="19589">
                  <c:v>46294</c:v>
                </c:pt>
                <c:pt idx="19590">
                  <c:v>45868</c:v>
                </c:pt>
                <c:pt idx="19591">
                  <c:v>45442</c:v>
                </c:pt>
                <c:pt idx="19592">
                  <c:v>49236</c:v>
                </c:pt>
                <c:pt idx="19593">
                  <c:v>48810</c:v>
                </c:pt>
                <c:pt idx="19594">
                  <c:v>48385</c:v>
                </c:pt>
                <c:pt idx="19595">
                  <c:v>47959</c:v>
                </c:pt>
                <c:pt idx="19596">
                  <c:v>47534</c:v>
                </c:pt>
                <c:pt idx="19597">
                  <c:v>47108</c:v>
                </c:pt>
                <c:pt idx="19598">
                  <c:v>46682</c:v>
                </c:pt>
                <c:pt idx="19599">
                  <c:v>46257</c:v>
                </c:pt>
                <c:pt idx="19600">
                  <c:v>45831</c:v>
                </c:pt>
                <c:pt idx="19601">
                  <c:v>45406</c:v>
                </c:pt>
                <c:pt idx="19602">
                  <c:v>44980</c:v>
                </c:pt>
                <c:pt idx="19603">
                  <c:v>44129</c:v>
                </c:pt>
                <c:pt idx="19604">
                  <c:v>43703</c:v>
                </c:pt>
                <c:pt idx="19605">
                  <c:v>47922</c:v>
                </c:pt>
                <c:pt idx="19606">
                  <c:v>47497</c:v>
                </c:pt>
                <c:pt idx="19607">
                  <c:v>47071</c:v>
                </c:pt>
                <c:pt idx="19608">
                  <c:v>46645</c:v>
                </c:pt>
                <c:pt idx="19609">
                  <c:v>46220</c:v>
                </c:pt>
                <c:pt idx="19610">
                  <c:v>45794</c:v>
                </c:pt>
                <c:pt idx="19611">
                  <c:v>45369</c:v>
                </c:pt>
                <c:pt idx="19612">
                  <c:v>43241</c:v>
                </c:pt>
                <c:pt idx="19613">
                  <c:v>42815</c:v>
                </c:pt>
                <c:pt idx="19614">
                  <c:v>42390</c:v>
                </c:pt>
                <c:pt idx="19615">
                  <c:v>46183</c:v>
                </c:pt>
                <c:pt idx="19616">
                  <c:v>45757</c:v>
                </c:pt>
                <c:pt idx="19617">
                  <c:v>50844</c:v>
                </c:pt>
                <c:pt idx="19618">
                  <c:v>50407</c:v>
                </c:pt>
                <c:pt idx="19619">
                  <c:v>49971</c:v>
                </c:pt>
                <c:pt idx="19620">
                  <c:v>49535</c:v>
                </c:pt>
                <c:pt idx="19621">
                  <c:v>49098</c:v>
                </c:pt>
                <c:pt idx="19622">
                  <c:v>48662</c:v>
                </c:pt>
                <c:pt idx="19623">
                  <c:v>48225</c:v>
                </c:pt>
                <c:pt idx="19624">
                  <c:v>47789</c:v>
                </c:pt>
                <c:pt idx="19625">
                  <c:v>47353</c:v>
                </c:pt>
                <c:pt idx="19626">
                  <c:v>49977</c:v>
                </c:pt>
                <c:pt idx="19627">
                  <c:v>49541</c:v>
                </c:pt>
                <c:pt idx="19628">
                  <c:v>49105</c:v>
                </c:pt>
                <c:pt idx="19629">
                  <c:v>48668</c:v>
                </c:pt>
                <c:pt idx="19630">
                  <c:v>48232</c:v>
                </c:pt>
                <c:pt idx="19631">
                  <c:v>47795</c:v>
                </c:pt>
                <c:pt idx="19632">
                  <c:v>47359</c:v>
                </c:pt>
                <c:pt idx="19633">
                  <c:v>46923</c:v>
                </c:pt>
                <c:pt idx="19634">
                  <c:v>46486</c:v>
                </c:pt>
                <c:pt idx="19635">
                  <c:v>46050</c:v>
                </c:pt>
                <c:pt idx="19636">
                  <c:v>45614</c:v>
                </c:pt>
                <c:pt idx="19637">
                  <c:v>45177</c:v>
                </c:pt>
                <c:pt idx="19638">
                  <c:v>49111</c:v>
                </c:pt>
                <c:pt idx="19639">
                  <c:v>48675</c:v>
                </c:pt>
                <c:pt idx="19640">
                  <c:v>48238</c:v>
                </c:pt>
                <c:pt idx="19641">
                  <c:v>47802</c:v>
                </c:pt>
                <c:pt idx="19642">
                  <c:v>47366</c:v>
                </c:pt>
                <c:pt idx="19643">
                  <c:v>46929</c:v>
                </c:pt>
                <c:pt idx="19644">
                  <c:v>46493</c:v>
                </c:pt>
                <c:pt idx="19645">
                  <c:v>46056</c:v>
                </c:pt>
                <c:pt idx="19646">
                  <c:v>45620</c:v>
                </c:pt>
                <c:pt idx="19647">
                  <c:v>45184</c:v>
                </c:pt>
                <c:pt idx="19648">
                  <c:v>44747</c:v>
                </c:pt>
                <c:pt idx="19649">
                  <c:v>43874</c:v>
                </c:pt>
                <c:pt idx="19650">
                  <c:v>43438</c:v>
                </c:pt>
                <c:pt idx="19651">
                  <c:v>47808</c:v>
                </c:pt>
                <c:pt idx="19652">
                  <c:v>47372</c:v>
                </c:pt>
                <c:pt idx="19653">
                  <c:v>46936</c:v>
                </c:pt>
                <c:pt idx="19654">
                  <c:v>46499</c:v>
                </c:pt>
                <c:pt idx="19655">
                  <c:v>46063</c:v>
                </c:pt>
                <c:pt idx="19656">
                  <c:v>45626</c:v>
                </c:pt>
                <c:pt idx="19657">
                  <c:v>45190</c:v>
                </c:pt>
                <c:pt idx="19658">
                  <c:v>43008</c:v>
                </c:pt>
                <c:pt idx="19659">
                  <c:v>42572</c:v>
                </c:pt>
                <c:pt idx="19660">
                  <c:v>42135</c:v>
                </c:pt>
                <c:pt idx="19661">
                  <c:v>46069</c:v>
                </c:pt>
                <c:pt idx="19662">
                  <c:v>45633</c:v>
                </c:pt>
                <c:pt idx="19663">
                  <c:v>50316</c:v>
                </c:pt>
                <c:pt idx="19664">
                  <c:v>49890</c:v>
                </c:pt>
                <c:pt idx="19665">
                  <c:v>49464</c:v>
                </c:pt>
                <c:pt idx="19666">
                  <c:v>49038</c:v>
                </c:pt>
                <c:pt idx="19667">
                  <c:v>48612</c:v>
                </c:pt>
                <c:pt idx="19668">
                  <c:v>48186</c:v>
                </c:pt>
                <c:pt idx="19669">
                  <c:v>47760</c:v>
                </c:pt>
                <c:pt idx="19670">
                  <c:v>47334</c:v>
                </c:pt>
                <c:pt idx="19671">
                  <c:v>46908</c:v>
                </c:pt>
                <c:pt idx="19672">
                  <c:v>49450</c:v>
                </c:pt>
                <c:pt idx="19673">
                  <c:v>49024</c:v>
                </c:pt>
                <c:pt idx="19674">
                  <c:v>48598</c:v>
                </c:pt>
                <c:pt idx="19675">
                  <c:v>48172</c:v>
                </c:pt>
                <c:pt idx="19676">
                  <c:v>47746</c:v>
                </c:pt>
                <c:pt idx="19677">
                  <c:v>47320</c:v>
                </c:pt>
                <c:pt idx="19678">
                  <c:v>46894</c:v>
                </c:pt>
                <c:pt idx="19679">
                  <c:v>46468</c:v>
                </c:pt>
                <c:pt idx="19680">
                  <c:v>46042</c:v>
                </c:pt>
                <c:pt idx="19681">
                  <c:v>45616</c:v>
                </c:pt>
                <c:pt idx="19682">
                  <c:v>45190</c:v>
                </c:pt>
                <c:pt idx="19683">
                  <c:v>44764</c:v>
                </c:pt>
                <c:pt idx="19684">
                  <c:v>48584</c:v>
                </c:pt>
                <c:pt idx="19685">
                  <c:v>48158</c:v>
                </c:pt>
                <c:pt idx="19686">
                  <c:v>47732</c:v>
                </c:pt>
                <c:pt idx="19687">
                  <c:v>47306</c:v>
                </c:pt>
                <c:pt idx="19688">
                  <c:v>46880</c:v>
                </c:pt>
                <c:pt idx="19689">
                  <c:v>46454</c:v>
                </c:pt>
                <c:pt idx="19690">
                  <c:v>46028</c:v>
                </c:pt>
                <c:pt idx="19691">
                  <c:v>45602</c:v>
                </c:pt>
                <c:pt idx="19692">
                  <c:v>45176</c:v>
                </c:pt>
                <c:pt idx="19693">
                  <c:v>44750</c:v>
                </c:pt>
                <c:pt idx="19694">
                  <c:v>44324</c:v>
                </c:pt>
                <c:pt idx="19695">
                  <c:v>43472</c:v>
                </c:pt>
                <c:pt idx="19696">
                  <c:v>43046</c:v>
                </c:pt>
                <c:pt idx="19697">
                  <c:v>47291</c:v>
                </c:pt>
                <c:pt idx="19698">
                  <c:v>46865</c:v>
                </c:pt>
                <c:pt idx="19699">
                  <c:v>46439</c:v>
                </c:pt>
                <c:pt idx="19700">
                  <c:v>46013</c:v>
                </c:pt>
                <c:pt idx="19701">
                  <c:v>45587</c:v>
                </c:pt>
                <c:pt idx="19702">
                  <c:v>45161</c:v>
                </c:pt>
                <c:pt idx="19703">
                  <c:v>44735</c:v>
                </c:pt>
                <c:pt idx="19704">
                  <c:v>42605</c:v>
                </c:pt>
                <c:pt idx="19705">
                  <c:v>42179</c:v>
                </c:pt>
                <c:pt idx="19706">
                  <c:v>41753</c:v>
                </c:pt>
                <c:pt idx="19707">
                  <c:v>45573</c:v>
                </c:pt>
                <c:pt idx="19708">
                  <c:v>45147</c:v>
                </c:pt>
                <c:pt idx="19709">
                  <c:v>47775</c:v>
                </c:pt>
                <c:pt idx="19710">
                  <c:v>47386</c:v>
                </c:pt>
                <c:pt idx="19711">
                  <c:v>46996</c:v>
                </c:pt>
                <c:pt idx="19712">
                  <c:v>46607</c:v>
                </c:pt>
                <c:pt idx="19713">
                  <c:v>46218</c:v>
                </c:pt>
                <c:pt idx="19714">
                  <c:v>45828</c:v>
                </c:pt>
                <c:pt idx="19715">
                  <c:v>45439</c:v>
                </c:pt>
                <c:pt idx="19716">
                  <c:v>45050</c:v>
                </c:pt>
                <c:pt idx="19717">
                  <c:v>44660</c:v>
                </c:pt>
                <c:pt idx="19718">
                  <c:v>46929</c:v>
                </c:pt>
                <c:pt idx="19719">
                  <c:v>46540</c:v>
                </c:pt>
                <c:pt idx="19720">
                  <c:v>46150</c:v>
                </c:pt>
                <c:pt idx="19721">
                  <c:v>45761</c:v>
                </c:pt>
                <c:pt idx="19722">
                  <c:v>45372</c:v>
                </c:pt>
                <c:pt idx="19723">
                  <c:v>44982</c:v>
                </c:pt>
                <c:pt idx="19724">
                  <c:v>44593</c:v>
                </c:pt>
                <c:pt idx="19725">
                  <c:v>44204</c:v>
                </c:pt>
                <c:pt idx="19726">
                  <c:v>43814</c:v>
                </c:pt>
                <c:pt idx="19727">
                  <c:v>43425</c:v>
                </c:pt>
                <c:pt idx="19728">
                  <c:v>43036</c:v>
                </c:pt>
                <c:pt idx="19729">
                  <c:v>42646</c:v>
                </c:pt>
                <c:pt idx="19730">
                  <c:v>46083</c:v>
                </c:pt>
                <c:pt idx="19731">
                  <c:v>45693</c:v>
                </c:pt>
                <c:pt idx="19732">
                  <c:v>45304</c:v>
                </c:pt>
                <c:pt idx="19733">
                  <c:v>44915</c:v>
                </c:pt>
                <c:pt idx="19734">
                  <c:v>44526</c:v>
                </c:pt>
                <c:pt idx="19735">
                  <c:v>44136</c:v>
                </c:pt>
                <c:pt idx="19736">
                  <c:v>43747</c:v>
                </c:pt>
                <c:pt idx="19737">
                  <c:v>43358</c:v>
                </c:pt>
                <c:pt idx="19738">
                  <c:v>42968</c:v>
                </c:pt>
                <c:pt idx="19739">
                  <c:v>42579</c:v>
                </c:pt>
                <c:pt idx="19740">
                  <c:v>42190</c:v>
                </c:pt>
                <c:pt idx="19741">
                  <c:v>41411</c:v>
                </c:pt>
                <c:pt idx="19742">
                  <c:v>41022</c:v>
                </c:pt>
                <c:pt idx="19743">
                  <c:v>44847</c:v>
                </c:pt>
                <c:pt idx="19744">
                  <c:v>44458</c:v>
                </c:pt>
                <c:pt idx="19745">
                  <c:v>44069</c:v>
                </c:pt>
                <c:pt idx="19746">
                  <c:v>43679</c:v>
                </c:pt>
                <c:pt idx="19747">
                  <c:v>43290</c:v>
                </c:pt>
                <c:pt idx="19748">
                  <c:v>42901</c:v>
                </c:pt>
                <c:pt idx="19749">
                  <c:v>42511</c:v>
                </c:pt>
                <c:pt idx="19750">
                  <c:v>40565</c:v>
                </c:pt>
                <c:pt idx="19751">
                  <c:v>40176</c:v>
                </c:pt>
                <c:pt idx="19752">
                  <c:v>39786</c:v>
                </c:pt>
                <c:pt idx="19753">
                  <c:v>43223</c:v>
                </c:pt>
                <c:pt idx="19754">
                  <c:v>42833</c:v>
                </c:pt>
                <c:pt idx="19755">
                  <c:v>51441</c:v>
                </c:pt>
                <c:pt idx="19756">
                  <c:v>51078</c:v>
                </c:pt>
                <c:pt idx="19757">
                  <c:v>50157</c:v>
                </c:pt>
                <c:pt idx="19758">
                  <c:v>49794</c:v>
                </c:pt>
                <c:pt idx="19759">
                  <c:v>48511</c:v>
                </c:pt>
                <c:pt idx="19760">
                  <c:v>53636</c:v>
                </c:pt>
                <c:pt idx="19761">
                  <c:v>53231</c:v>
                </c:pt>
                <c:pt idx="19762">
                  <c:v>52318</c:v>
                </c:pt>
                <c:pt idx="19763">
                  <c:v>51913</c:v>
                </c:pt>
                <c:pt idx="19764">
                  <c:v>50595</c:v>
                </c:pt>
                <c:pt idx="19765">
                  <c:v>53795</c:v>
                </c:pt>
                <c:pt idx="19766">
                  <c:v>53367</c:v>
                </c:pt>
                <c:pt idx="19767">
                  <c:v>52488</c:v>
                </c:pt>
                <c:pt idx="19768">
                  <c:v>52061</c:v>
                </c:pt>
                <c:pt idx="19769">
                  <c:v>50755</c:v>
                </c:pt>
                <c:pt idx="19770">
                  <c:v>53496</c:v>
                </c:pt>
                <c:pt idx="19771">
                  <c:v>53065</c:v>
                </c:pt>
                <c:pt idx="19772">
                  <c:v>52201</c:v>
                </c:pt>
                <c:pt idx="19773">
                  <c:v>51770</c:v>
                </c:pt>
                <c:pt idx="19774">
                  <c:v>50476</c:v>
                </c:pt>
                <c:pt idx="19775">
                  <c:v>50987</c:v>
                </c:pt>
                <c:pt idx="19776">
                  <c:v>50574</c:v>
                </c:pt>
                <c:pt idx="19777">
                  <c:v>49754</c:v>
                </c:pt>
                <c:pt idx="19778">
                  <c:v>49342</c:v>
                </c:pt>
                <c:pt idx="19779">
                  <c:v>48109</c:v>
                </c:pt>
                <c:pt idx="19780">
                  <c:v>52392</c:v>
                </c:pt>
                <c:pt idx="19781">
                  <c:v>52025</c:v>
                </c:pt>
                <c:pt idx="19782">
                  <c:v>51104</c:v>
                </c:pt>
                <c:pt idx="19783">
                  <c:v>50738</c:v>
                </c:pt>
                <c:pt idx="19784">
                  <c:v>49450</c:v>
                </c:pt>
                <c:pt idx="19785">
                  <c:v>48163</c:v>
                </c:pt>
                <c:pt idx="19786">
                  <c:v>54692</c:v>
                </c:pt>
                <c:pt idx="19787">
                  <c:v>54279</c:v>
                </c:pt>
                <c:pt idx="19788">
                  <c:v>53372</c:v>
                </c:pt>
                <c:pt idx="19789">
                  <c:v>52960</c:v>
                </c:pt>
                <c:pt idx="19790">
                  <c:v>51640</c:v>
                </c:pt>
                <c:pt idx="19791">
                  <c:v>50320</c:v>
                </c:pt>
                <c:pt idx="19792">
                  <c:v>54660</c:v>
                </c:pt>
                <c:pt idx="19793">
                  <c:v>54230</c:v>
                </c:pt>
                <c:pt idx="19794">
                  <c:v>53355</c:v>
                </c:pt>
                <c:pt idx="19795">
                  <c:v>52925</c:v>
                </c:pt>
                <c:pt idx="19796">
                  <c:v>51621</c:v>
                </c:pt>
                <c:pt idx="19797">
                  <c:v>50316</c:v>
                </c:pt>
                <c:pt idx="19798">
                  <c:v>54043</c:v>
                </c:pt>
                <c:pt idx="19799">
                  <c:v>53616</c:v>
                </c:pt>
                <c:pt idx="19800">
                  <c:v>52755</c:v>
                </c:pt>
                <c:pt idx="19801">
                  <c:v>52328</c:v>
                </c:pt>
                <c:pt idx="19802">
                  <c:v>51040</c:v>
                </c:pt>
                <c:pt idx="19803">
                  <c:v>49751</c:v>
                </c:pt>
                <c:pt idx="19804">
                  <c:v>51088</c:v>
                </c:pt>
                <c:pt idx="19805">
                  <c:v>50689</c:v>
                </c:pt>
                <c:pt idx="19806">
                  <c:v>49866</c:v>
                </c:pt>
                <c:pt idx="19807">
                  <c:v>49467</c:v>
                </c:pt>
                <c:pt idx="19808">
                  <c:v>48245</c:v>
                </c:pt>
                <c:pt idx="19809">
                  <c:v>47023</c:v>
                </c:pt>
                <c:pt idx="19810">
                  <c:v>52695</c:v>
                </c:pt>
                <c:pt idx="19811">
                  <c:v>52321</c:v>
                </c:pt>
                <c:pt idx="19812">
                  <c:v>51404</c:v>
                </c:pt>
                <c:pt idx="19813">
                  <c:v>51030</c:v>
                </c:pt>
                <c:pt idx="19814">
                  <c:v>49739</c:v>
                </c:pt>
                <c:pt idx="19815">
                  <c:v>48448</c:v>
                </c:pt>
                <c:pt idx="19816">
                  <c:v>54936</c:v>
                </c:pt>
                <c:pt idx="19817">
                  <c:v>54517</c:v>
                </c:pt>
                <c:pt idx="19818">
                  <c:v>53613</c:v>
                </c:pt>
                <c:pt idx="19819">
                  <c:v>53195</c:v>
                </c:pt>
                <c:pt idx="19820">
                  <c:v>51872</c:v>
                </c:pt>
                <c:pt idx="19821">
                  <c:v>50550</c:v>
                </c:pt>
                <c:pt idx="19822">
                  <c:v>54776</c:v>
                </c:pt>
                <c:pt idx="19823">
                  <c:v>54344</c:v>
                </c:pt>
                <c:pt idx="19824">
                  <c:v>53469</c:v>
                </c:pt>
                <c:pt idx="19825">
                  <c:v>53037</c:v>
                </c:pt>
                <c:pt idx="19826">
                  <c:v>51731</c:v>
                </c:pt>
                <c:pt idx="19827">
                  <c:v>50424</c:v>
                </c:pt>
                <c:pt idx="19828">
                  <c:v>54006</c:v>
                </c:pt>
                <c:pt idx="19829">
                  <c:v>53582</c:v>
                </c:pt>
                <c:pt idx="19830">
                  <c:v>52717</c:v>
                </c:pt>
                <c:pt idx="19831">
                  <c:v>52293</c:v>
                </c:pt>
                <c:pt idx="19832">
                  <c:v>51003</c:v>
                </c:pt>
                <c:pt idx="19833">
                  <c:v>49713</c:v>
                </c:pt>
                <c:pt idx="19834">
                  <c:v>50883</c:v>
                </c:pt>
                <c:pt idx="19835">
                  <c:v>50493</c:v>
                </c:pt>
                <c:pt idx="19836">
                  <c:v>49661</c:v>
                </c:pt>
                <c:pt idx="19837">
                  <c:v>49271</c:v>
                </c:pt>
                <c:pt idx="19838">
                  <c:v>48048</c:v>
                </c:pt>
                <c:pt idx="19839">
                  <c:v>46826</c:v>
                </c:pt>
                <c:pt idx="19840">
                  <c:v>52870</c:v>
                </c:pt>
                <c:pt idx="19841">
                  <c:v>52487</c:v>
                </c:pt>
                <c:pt idx="19842">
                  <c:v>51582</c:v>
                </c:pt>
                <c:pt idx="19843">
                  <c:v>51198</c:v>
                </c:pt>
                <c:pt idx="19844">
                  <c:v>50293</c:v>
                </c:pt>
                <c:pt idx="19845">
                  <c:v>49910</c:v>
                </c:pt>
                <c:pt idx="19846">
                  <c:v>55182</c:v>
                </c:pt>
                <c:pt idx="19847">
                  <c:v>54754</c:v>
                </c:pt>
                <c:pt idx="19848">
                  <c:v>53860</c:v>
                </c:pt>
                <c:pt idx="19849">
                  <c:v>53432</c:v>
                </c:pt>
                <c:pt idx="19850">
                  <c:v>52538</c:v>
                </c:pt>
                <c:pt idx="19851">
                  <c:v>52110</c:v>
                </c:pt>
                <c:pt idx="19852">
                  <c:v>54895</c:v>
                </c:pt>
                <c:pt idx="19853">
                  <c:v>54460</c:v>
                </c:pt>
                <c:pt idx="19854">
                  <c:v>53589</c:v>
                </c:pt>
                <c:pt idx="19855">
                  <c:v>53153</c:v>
                </c:pt>
                <c:pt idx="19856">
                  <c:v>52282</c:v>
                </c:pt>
                <c:pt idx="19857">
                  <c:v>51846</c:v>
                </c:pt>
                <c:pt idx="19858">
                  <c:v>53962</c:v>
                </c:pt>
                <c:pt idx="19859">
                  <c:v>53540</c:v>
                </c:pt>
                <c:pt idx="19860">
                  <c:v>52672</c:v>
                </c:pt>
                <c:pt idx="19861">
                  <c:v>52250</c:v>
                </c:pt>
                <c:pt idx="19862">
                  <c:v>51382</c:v>
                </c:pt>
                <c:pt idx="19863">
                  <c:v>50960</c:v>
                </c:pt>
                <c:pt idx="19864">
                  <c:v>50625</c:v>
                </c:pt>
                <c:pt idx="19865">
                  <c:v>50243</c:v>
                </c:pt>
                <c:pt idx="19866">
                  <c:v>49403</c:v>
                </c:pt>
                <c:pt idx="19867">
                  <c:v>49021</c:v>
                </c:pt>
                <c:pt idx="19868">
                  <c:v>48181</c:v>
                </c:pt>
                <c:pt idx="19869">
                  <c:v>47799</c:v>
                </c:pt>
                <c:pt idx="19870">
                  <c:v>51000</c:v>
                </c:pt>
                <c:pt idx="19871">
                  <c:v>50619</c:v>
                </c:pt>
                <c:pt idx="19872">
                  <c:v>50238</c:v>
                </c:pt>
                <c:pt idx="19873">
                  <c:v>48332</c:v>
                </c:pt>
                <c:pt idx="19874">
                  <c:v>47951</c:v>
                </c:pt>
                <c:pt idx="19875">
                  <c:v>47570</c:v>
                </c:pt>
                <c:pt idx="19876">
                  <c:v>50095</c:v>
                </c:pt>
                <c:pt idx="19877">
                  <c:v>49713</c:v>
                </c:pt>
                <c:pt idx="19878">
                  <c:v>49332</c:v>
                </c:pt>
                <c:pt idx="19879">
                  <c:v>48951</c:v>
                </c:pt>
                <c:pt idx="19880">
                  <c:v>48570</c:v>
                </c:pt>
                <c:pt idx="19881">
                  <c:v>48189</c:v>
                </c:pt>
                <c:pt idx="19882">
                  <c:v>47808</c:v>
                </c:pt>
                <c:pt idx="19883">
                  <c:v>47427</c:v>
                </c:pt>
                <c:pt idx="19884">
                  <c:v>47045</c:v>
                </c:pt>
                <c:pt idx="19885">
                  <c:v>46664</c:v>
                </c:pt>
                <c:pt idx="19886">
                  <c:v>46283</c:v>
                </c:pt>
                <c:pt idx="19887">
                  <c:v>45902</c:v>
                </c:pt>
                <c:pt idx="19888">
                  <c:v>48808</c:v>
                </c:pt>
                <c:pt idx="19889">
                  <c:v>48426</c:v>
                </c:pt>
                <c:pt idx="19890">
                  <c:v>48045</c:v>
                </c:pt>
                <c:pt idx="19891">
                  <c:v>47664</c:v>
                </c:pt>
                <c:pt idx="19892">
                  <c:v>47283</c:v>
                </c:pt>
                <c:pt idx="19893">
                  <c:v>46902</c:v>
                </c:pt>
                <c:pt idx="19894">
                  <c:v>46521</c:v>
                </c:pt>
                <c:pt idx="19895">
                  <c:v>46139</c:v>
                </c:pt>
                <c:pt idx="19896">
                  <c:v>45758</c:v>
                </c:pt>
                <c:pt idx="19897">
                  <c:v>45377</c:v>
                </c:pt>
                <c:pt idx="19898">
                  <c:v>44996</c:v>
                </c:pt>
                <c:pt idx="19899">
                  <c:v>44615</c:v>
                </c:pt>
                <c:pt idx="19900">
                  <c:v>44234</c:v>
                </c:pt>
                <c:pt idx="19901">
                  <c:v>47521</c:v>
                </c:pt>
                <c:pt idx="19902">
                  <c:v>47139</c:v>
                </c:pt>
                <c:pt idx="19903">
                  <c:v>46758</c:v>
                </c:pt>
                <c:pt idx="19904">
                  <c:v>46377</c:v>
                </c:pt>
                <c:pt idx="19905">
                  <c:v>45615</c:v>
                </c:pt>
                <c:pt idx="19906">
                  <c:v>44852</c:v>
                </c:pt>
                <c:pt idx="19907">
                  <c:v>44090</c:v>
                </c:pt>
                <c:pt idx="19908">
                  <c:v>43709</c:v>
                </c:pt>
                <c:pt idx="19909">
                  <c:v>43328</c:v>
                </c:pt>
                <c:pt idx="19910">
                  <c:v>42947</c:v>
                </c:pt>
                <c:pt idx="19911">
                  <c:v>52947</c:v>
                </c:pt>
                <c:pt idx="19912">
                  <c:v>52522</c:v>
                </c:pt>
                <c:pt idx="19913">
                  <c:v>52096</c:v>
                </c:pt>
                <c:pt idx="19914">
                  <c:v>49969</c:v>
                </c:pt>
                <c:pt idx="19915">
                  <c:v>49544</c:v>
                </c:pt>
                <c:pt idx="19916">
                  <c:v>49118</c:v>
                </c:pt>
                <c:pt idx="19917">
                  <c:v>52053</c:v>
                </c:pt>
                <c:pt idx="19918">
                  <c:v>51628</c:v>
                </c:pt>
                <c:pt idx="19919">
                  <c:v>51202</c:v>
                </c:pt>
                <c:pt idx="19920">
                  <c:v>50777</c:v>
                </c:pt>
                <c:pt idx="19921">
                  <c:v>50351</c:v>
                </c:pt>
                <c:pt idx="19922">
                  <c:v>49926</c:v>
                </c:pt>
                <c:pt idx="19923">
                  <c:v>49500</c:v>
                </c:pt>
                <c:pt idx="19924">
                  <c:v>49075</c:v>
                </c:pt>
                <c:pt idx="19925">
                  <c:v>48650</c:v>
                </c:pt>
                <c:pt idx="19926">
                  <c:v>48224</c:v>
                </c:pt>
                <c:pt idx="19927">
                  <c:v>47799</c:v>
                </c:pt>
                <c:pt idx="19928">
                  <c:v>47373</c:v>
                </c:pt>
                <c:pt idx="19929">
                  <c:v>50733</c:v>
                </c:pt>
                <c:pt idx="19930">
                  <c:v>50308</c:v>
                </c:pt>
                <c:pt idx="19931">
                  <c:v>49883</c:v>
                </c:pt>
                <c:pt idx="19932">
                  <c:v>49457</c:v>
                </c:pt>
                <c:pt idx="19933">
                  <c:v>49032</c:v>
                </c:pt>
                <c:pt idx="19934">
                  <c:v>48606</c:v>
                </c:pt>
                <c:pt idx="19935">
                  <c:v>48181</c:v>
                </c:pt>
                <c:pt idx="19936">
                  <c:v>47755</c:v>
                </c:pt>
                <c:pt idx="19937">
                  <c:v>47330</c:v>
                </c:pt>
                <c:pt idx="19938">
                  <c:v>46905</c:v>
                </c:pt>
                <c:pt idx="19939">
                  <c:v>46479</c:v>
                </c:pt>
                <c:pt idx="19940">
                  <c:v>46054</c:v>
                </c:pt>
                <c:pt idx="19941">
                  <c:v>45628</c:v>
                </c:pt>
                <c:pt idx="19942">
                  <c:v>49414</c:v>
                </c:pt>
                <c:pt idx="19943">
                  <c:v>48988</c:v>
                </c:pt>
                <c:pt idx="19944">
                  <c:v>48563</c:v>
                </c:pt>
                <c:pt idx="19945">
                  <c:v>48138</c:v>
                </c:pt>
                <c:pt idx="19946">
                  <c:v>47287</c:v>
                </c:pt>
                <c:pt idx="19947">
                  <c:v>46436</c:v>
                </c:pt>
                <c:pt idx="19948">
                  <c:v>45585</c:v>
                </c:pt>
                <c:pt idx="19949">
                  <c:v>45160</c:v>
                </c:pt>
                <c:pt idx="19950">
                  <c:v>44734</c:v>
                </c:pt>
                <c:pt idx="19951">
                  <c:v>44309</c:v>
                </c:pt>
                <c:pt idx="19952">
                  <c:v>52641</c:v>
                </c:pt>
                <c:pt idx="19953">
                  <c:v>52205</c:v>
                </c:pt>
                <c:pt idx="19954">
                  <c:v>51769</c:v>
                </c:pt>
                <c:pt idx="19955">
                  <c:v>49590</c:v>
                </c:pt>
                <c:pt idx="19956">
                  <c:v>49154</c:v>
                </c:pt>
                <c:pt idx="19957">
                  <c:v>48718</c:v>
                </c:pt>
                <c:pt idx="19958">
                  <c:v>51772</c:v>
                </c:pt>
                <c:pt idx="19959">
                  <c:v>51336</c:v>
                </c:pt>
                <c:pt idx="19960">
                  <c:v>50901</c:v>
                </c:pt>
                <c:pt idx="19961">
                  <c:v>50465</c:v>
                </c:pt>
                <c:pt idx="19962">
                  <c:v>50029</c:v>
                </c:pt>
                <c:pt idx="19963">
                  <c:v>49593</c:v>
                </c:pt>
                <c:pt idx="19964">
                  <c:v>49157</c:v>
                </c:pt>
                <c:pt idx="19965">
                  <c:v>48721</c:v>
                </c:pt>
                <c:pt idx="19966">
                  <c:v>48285</c:v>
                </c:pt>
                <c:pt idx="19967">
                  <c:v>47849</c:v>
                </c:pt>
                <c:pt idx="19968">
                  <c:v>47414</c:v>
                </c:pt>
                <c:pt idx="19969">
                  <c:v>46978</c:v>
                </c:pt>
                <c:pt idx="19970">
                  <c:v>50468</c:v>
                </c:pt>
                <c:pt idx="19971">
                  <c:v>50032</c:v>
                </c:pt>
                <c:pt idx="19972">
                  <c:v>49596</c:v>
                </c:pt>
                <c:pt idx="19973">
                  <c:v>49160</c:v>
                </c:pt>
                <c:pt idx="19974">
                  <c:v>48724</c:v>
                </c:pt>
                <c:pt idx="19975">
                  <c:v>48288</c:v>
                </c:pt>
                <c:pt idx="19976">
                  <c:v>47852</c:v>
                </c:pt>
                <c:pt idx="19977">
                  <c:v>47416</c:v>
                </c:pt>
                <c:pt idx="19978">
                  <c:v>46981</c:v>
                </c:pt>
                <c:pt idx="19979">
                  <c:v>46545</c:v>
                </c:pt>
                <c:pt idx="19980">
                  <c:v>46109</c:v>
                </c:pt>
                <c:pt idx="19981">
                  <c:v>45673</c:v>
                </c:pt>
                <c:pt idx="19982">
                  <c:v>45237</c:v>
                </c:pt>
                <c:pt idx="19983">
                  <c:v>49163</c:v>
                </c:pt>
                <c:pt idx="19984">
                  <c:v>48727</c:v>
                </c:pt>
                <c:pt idx="19985">
                  <c:v>48291</c:v>
                </c:pt>
                <c:pt idx="19986">
                  <c:v>47855</c:v>
                </c:pt>
                <c:pt idx="19987">
                  <c:v>46984</c:v>
                </c:pt>
                <c:pt idx="19988">
                  <c:v>46112</c:v>
                </c:pt>
                <c:pt idx="19989">
                  <c:v>45240</c:v>
                </c:pt>
                <c:pt idx="19990">
                  <c:v>44804</c:v>
                </c:pt>
                <c:pt idx="19991">
                  <c:v>44368</c:v>
                </c:pt>
                <c:pt idx="19992">
                  <c:v>43932</c:v>
                </c:pt>
                <c:pt idx="19993">
                  <c:v>51883</c:v>
                </c:pt>
                <c:pt idx="19994">
                  <c:v>51457</c:v>
                </c:pt>
                <c:pt idx="19995">
                  <c:v>51032</c:v>
                </c:pt>
                <c:pt idx="19996">
                  <c:v>48905</c:v>
                </c:pt>
                <c:pt idx="19997">
                  <c:v>48480</c:v>
                </c:pt>
                <c:pt idx="19998">
                  <c:v>48054</c:v>
                </c:pt>
                <c:pt idx="19999">
                  <c:v>51020</c:v>
                </c:pt>
                <c:pt idx="20000">
                  <c:v>50595</c:v>
                </c:pt>
                <c:pt idx="20001">
                  <c:v>50169</c:v>
                </c:pt>
                <c:pt idx="20002">
                  <c:v>49744</c:v>
                </c:pt>
                <c:pt idx="20003">
                  <c:v>49318</c:v>
                </c:pt>
                <c:pt idx="20004">
                  <c:v>48893</c:v>
                </c:pt>
                <c:pt idx="20005">
                  <c:v>48468</c:v>
                </c:pt>
                <c:pt idx="20006">
                  <c:v>48042</c:v>
                </c:pt>
                <c:pt idx="20007">
                  <c:v>47617</c:v>
                </c:pt>
                <c:pt idx="20008">
                  <c:v>47191</c:v>
                </c:pt>
                <c:pt idx="20009">
                  <c:v>46766</c:v>
                </c:pt>
                <c:pt idx="20010">
                  <c:v>46341</c:v>
                </c:pt>
                <c:pt idx="20011">
                  <c:v>49732</c:v>
                </c:pt>
                <c:pt idx="20012">
                  <c:v>49306</c:v>
                </c:pt>
                <c:pt idx="20013">
                  <c:v>48881</c:v>
                </c:pt>
                <c:pt idx="20014">
                  <c:v>48456</c:v>
                </c:pt>
                <c:pt idx="20015">
                  <c:v>48030</c:v>
                </c:pt>
                <c:pt idx="20016">
                  <c:v>47605</c:v>
                </c:pt>
                <c:pt idx="20017">
                  <c:v>47179</c:v>
                </c:pt>
                <c:pt idx="20018">
                  <c:v>46754</c:v>
                </c:pt>
                <c:pt idx="20019">
                  <c:v>46329</c:v>
                </c:pt>
                <c:pt idx="20020">
                  <c:v>45903</c:v>
                </c:pt>
                <c:pt idx="20021">
                  <c:v>45478</c:v>
                </c:pt>
                <c:pt idx="20022">
                  <c:v>45052</c:v>
                </c:pt>
                <c:pt idx="20023">
                  <c:v>44627</c:v>
                </c:pt>
                <c:pt idx="20024">
                  <c:v>48443</c:v>
                </c:pt>
                <c:pt idx="20025">
                  <c:v>48018</c:v>
                </c:pt>
                <c:pt idx="20026">
                  <c:v>47593</c:v>
                </c:pt>
                <c:pt idx="20027">
                  <c:v>47167</c:v>
                </c:pt>
                <c:pt idx="20028">
                  <c:v>46316</c:v>
                </c:pt>
                <c:pt idx="20029">
                  <c:v>45466</c:v>
                </c:pt>
                <c:pt idx="20030">
                  <c:v>44615</c:v>
                </c:pt>
                <c:pt idx="20031">
                  <c:v>44190</c:v>
                </c:pt>
                <c:pt idx="20032">
                  <c:v>43764</c:v>
                </c:pt>
                <c:pt idx="20033">
                  <c:v>43339</c:v>
                </c:pt>
                <c:pt idx="20034">
                  <c:v>48941</c:v>
                </c:pt>
                <c:pt idx="20035">
                  <c:v>48551</c:v>
                </c:pt>
                <c:pt idx="20036">
                  <c:v>48162</c:v>
                </c:pt>
                <c:pt idx="20037">
                  <c:v>46215</c:v>
                </c:pt>
                <c:pt idx="20038">
                  <c:v>45826</c:v>
                </c:pt>
                <c:pt idx="20039">
                  <c:v>45437</c:v>
                </c:pt>
                <c:pt idx="20040">
                  <c:v>48108</c:v>
                </c:pt>
                <c:pt idx="20041">
                  <c:v>47719</c:v>
                </c:pt>
                <c:pt idx="20042">
                  <c:v>47329</c:v>
                </c:pt>
                <c:pt idx="20043">
                  <c:v>46940</c:v>
                </c:pt>
                <c:pt idx="20044">
                  <c:v>46551</c:v>
                </c:pt>
                <c:pt idx="20045">
                  <c:v>46162</c:v>
                </c:pt>
                <c:pt idx="20046">
                  <c:v>45772</c:v>
                </c:pt>
                <c:pt idx="20047">
                  <c:v>45383</c:v>
                </c:pt>
                <c:pt idx="20048">
                  <c:v>44994</c:v>
                </c:pt>
                <c:pt idx="20049">
                  <c:v>44604</c:v>
                </c:pt>
                <c:pt idx="20050">
                  <c:v>44215</c:v>
                </c:pt>
                <c:pt idx="20051">
                  <c:v>43826</c:v>
                </c:pt>
                <c:pt idx="20052">
                  <c:v>46886</c:v>
                </c:pt>
                <c:pt idx="20053">
                  <c:v>46497</c:v>
                </c:pt>
                <c:pt idx="20054">
                  <c:v>46108</c:v>
                </c:pt>
                <c:pt idx="20055">
                  <c:v>45718</c:v>
                </c:pt>
                <c:pt idx="20056">
                  <c:v>45329</c:v>
                </c:pt>
                <c:pt idx="20057">
                  <c:v>44940</c:v>
                </c:pt>
                <c:pt idx="20058">
                  <c:v>44550</c:v>
                </c:pt>
                <c:pt idx="20059">
                  <c:v>44161</c:v>
                </c:pt>
                <c:pt idx="20060">
                  <c:v>43772</c:v>
                </c:pt>
                <c:pt idx="20061">
                  <c:v>43382</c:v>
                </c:pt>
                <c:pt idx="20062">
                  <c:v>42993</c:v>
                </c:pt>
                <c:pt idx="20063">
                  <c:v>42604</c:v>
                </c:pt>
                <c:pt idx="20064">
                  <c:v>42215</c:v>
                </c:pt>
                <c:pt idx="20065">
                  <c:v>45664</c:v>
                </c:pt>
                <c:pt idx="20066">
                  <c:v>45275</c:v>
                </c:pt>
                <c:pt idx="20067">
                  <c:v>44886</c:v>
                </c:pt>
                <c:pt idx="20068">
                  <c:v>44496</c:v>
                </c:pt>
                <c:pt idx="20069">
                  <c:v>43718</c:v>
                </c:pt>
                <c:pt idx="20070">
                  <c:v>42939</c:v>
                </c:pt>
                <c:pt idx="20071">
                  <c:v>42161</c:v>
                </c:pt>
                <c:pt idx="20072">
                  <c:v>41771</c:v>
                </c:pt>
                <c:pt idx="20073">
                  <c:v>41382</c:v>
                </c:pt>
                <c:pt idx="20074">
                  <c:v>40993</c:v>
                </c:pt>
                <c:pt idx="20075">
                  <c:v>50977</c:v>
                </c:pt>
                <c:pt idx="20076">
                  <c:v>50597</c:v>
                </c:pt>
                <c:pt idx="20077">
                  <c:v>50216</c:v>
                </c:pt>
                <c:pt idx="20078">
                  <c:v>50071</c:v>
                </c:pt>
                <c:pt idx="20079">
                  <c:v>49691</c:v>
                </c:pt>
                <c:pt idx="20080">
                  <c:v>49310</c:v>
                </c:pt>
                <c:pt idx="20081">
                  <c:v>48929</c:v>
                </c:pt>
                <c:pt idx="20082">
                  <c:v>48549</c:v>
                </c:pt>
                <c:pt idx="20083">
                  <c:v>48168</c:v>
                </c:pt>
                <c:pt idx="20084">
                  <c:v>47788</c:v>
                </c:pt>
                <c:pt idx="20085">
                  <c:v>47407</c:v>
                </c:pt>
                <c:pt idx="20086">
                  <c:v>47026</c:v>
                </c:pt>
                <c:pt idx="20087">
                  <c:v>46646</c:v>
                </c:pt>
                <c:pt idx="20088">
                  <c:v>46265</c:v>
                </c:pt>
                <c:pt idx="20089">
                  <c:v>45885</c:v>
                </c:pt>
                <c:pt idx="20090">
                  <c:v>48785</c:v>
                </c:pt>
                <c:pt idx="20091">
                  <c:v>48404</c:v>
                </c:pt>
                <c:pt idx="20092">
                  <c:v>48023</c:v>
                </c:pt>
                <c:pt idx="20093">
                  <c:v>47643</c:v>
                </c:pt>
                <c:pt idx="20094">
                  <c:v>47262</c:v>
                </c:pt>
                <c:pt idx="20095">
                  <c:v>46882</c:v>
                </c:pt>
                <c:pt idx="20096">
                  <c:v>46501</c:v>
                </c:pt>
                <c:pt idx="20097">
                  <c:v>46120</c:v>
                </c:pt>
                <c:pt idx="20098">
                  <c:v>45740</c:v>
                </c:pt>
                <c:pt idx="20099">
                  <c:v>45359</c:v>
                </c:pt>
                <c:pt idx="20100">
                  <c:v>44979</c:v>
                </c:pt>
                <c:pt idx="20101">
                  <c:v>44598</c:v>
                </c:pt>
                <c:pt idx="20102">
                  <c:v>44217</c:v>
                </c:pt>
                <c:pt idx="20103">
                  <c:v>47498</c:v>
                </c:pt>
                <c:pt idx="20104">
                  <c:v>47117</c:v>
                </c:pt>
                <c:pt idx="20105">
                  <c:v>46737</c:v>
                </c:pt>
                <c:pt idx="20106">
                  <c:v>46356</c:v>
                </c:pt>
                <c:pt idx="20107">
                  <c:v>44834</c:v>
                </c:pt>
                <c:pt idx="20108">
                  <c:v>44073</c:v>
                </c:pt>
                <c:pt idx="20109">
                  <c:v>43692</c:v>
                </c:pt>
                <c:pt idx="20110">
                  <c:v>43311</c:v>
                </c:pt>
                <c:pt idx="20111">
                  <c:v>42931</c:v>
                </c:pt>
                <c:pt idx="20112">
                  <c:v>52947</c:v>
                </c:pt>
                <c:pt idx="20113">
                  <c:v>52521</c:v>
                </c:pt>
                <c:pt idx="20114">
                  <c:v>52095</c:v>
                </c:pt>
                <c:pt idx="20115">
                  <c:v>52053</c:v>
                </c:pt>
                <c:pt idx="20116">
                  <c:v>51627</c:v>
                </c:pt>
                <c:pt idx="20117">
                  <c:v>51202</c:v>
                </c:pt>
                <c:pt idx="20118">
                  <c:v>50776</c:v>
                </c:pt>
                <c:pt idx="20119">
                  <c:v>50350</c:v>
                </c:pt>
                <c:pt idx="20120">
                  <c:v>49924</c:v>
                </c:pt>
                <c:pt idx="20121">
                  <c:v>49498</c:v>
                </c:pt>
                <c:pt idx="20122">
                  <c:v>49073</c:v>
                </c:pt>
                <c:pt idx="20123">
                  <c:v>48647</c:v>
                </c:pt>
                <c:pt idx="20124">
                  <c:v>48221</c:v>
                </c:pt>
                <c:pt idx="20125">
                  <c:v>47795</c:v>
                </c:pt>
                <c:pt idx="20126">
                  <c:v>47369</c:v>
                </c:pt>
                <c:pt idx="20127">
                  <c:v>50734</c:v>
                </c:pt>
                <c:pt idx="20128">
                  <c:v>50308</c:v>
                </c:pt>
                <c:pt idx="20129">
                  <c:v>49882</c:v>
                </c:pt>
                <c:pt idx="20130">
                  <c:v>49456</c:v>
                </c:pt>
                <c:pt idx="20131">
                  <c:v>49031</c:v>
                </c:pt>
                <c:pt idx="20132">
                  <c:v>48605</c:v>
                </c:pt>
                <c:pt idx="20133">
                  <c:v>48179</c:v>
                </c:pt>
                <c:pt idx="20134">
                  <c:v>47753</c:v>
                </c:pt>
                <c:pt idx="20135">
                  <c:v>47327</c:v>
                </c:pt>
                <c:pt idx="20136">
                  <c:v>46902</c:v>
                </c:pt>
                <c:pt idx="20137">
                  <c:v>46476</c:v>
                </c:pt>
                <c:pt idx="20138">
                  <c:v>46050</c:v>
                </c:pt>
                <c:pt idx="20139">
                  <c:v>45624</c:v>
                </c:pt>
                <c:pt idx="20140">
                  <c:v>49415</c:v>
                </c:pt>
                <c:pt idx="20141">
                  <c:v>48989</c:v>
                </c:pt>
                <c:pt idx="20142">
                  <c:v>48563</c:v>
                </c:pt>
                <c:pt idx="20143">
                  <c:v>48137</c:v>
                </c:pt>
                <c:pt idx="20144">
                  <c:v>46434</c:v>
                </c:pt>
                <c:pt idx="20145">
                  <c:v>45582</c:v>
                </c:pt>
                <c:pt idx="20146">
                  <c:v>45157</c:v>
                </c:pt>
                <c:pt idx="20147">
                  <c:v>44731</c:v>
                </c:pt>
                <c:pt idx="20148">
                  <c:v>44305</c:v>
                </c:pt>
                <c:pt idx="20149">
                  <c:v>52655</c:v>
                </c:pt>
                <c:pt idx="20150">
                  <c:v>52219</c:v>
                </c:pt>
                <c:pt idx="20151">
                  <c:v>51782</c:v>
                </c:pt>
                <c:pt idx="20152">
                  <c:v>51787</c:v>
                </c:pt>
                <c:pt idx="20153">
                  <c:v>51351</c:v>
                </c:pt>
                <c:pt idx="20154">
                  <c:v>50914</c:v>
                </c:pt>
                <c:pt idx="20155">
                  <c:v>50477</c:v>
                </c:pt>
                <c:pt idx="20156">
                  <c:v>50041</c:v>
                </c:pt>
                <c:pt idx="20157">
                  <c:v>49604</c:v>
                </c:pt>
                <c:pt idx="20158">
                  <c:v>49167</c:v>
                </c:pt>
                <c:pt idx="20159">
                  <c:v>48731</c:v>
                </c:pt>
                <c:pt idx="20160">
                  <c:v>48294</c:v>
                </c:pt>
                <c:pt idx="20161">
                  <c:v>47857</c:v>
                </c:pt>
                <c:pt idx="20162">
                  <c:v>47421</c:v>
                </c:pt>
                <c:pt idx="20163">
                  <c:v>46984</c:v>
                </c:pt>
                <c:pt idx="20164">
                  <c:v>50483</c:v>
                </c:pt>
                <c:pt idx="20165">
                  <c:v>50046</c:v>
                </c:pt>
                <c:pt idx="20166">
                  <c:v>49609</c:v>
                </c:pt>
                <c:pt idx="20167">
                  <c:v>49173</c:v>
                </c:pt>
                <c:pt idx="20168">
                  <c:v>48736</c:v>
                </c:pt>
                <c:pt idx="20169">
                  <c:v>48299</c:v>
                </c:pt>
                <c:pt idx="20170">
                  <c:v>47863</c:v>
                </c:pt>
                <c:pt idx="20171">
                  <c:v>47426</c:v>
                </c:pt>
                <c:pt idx="20172">
                  <c:v>46989</c:v>
                </c:pt>
                <c:pt idx="20173">
                  <c:v>46553</c:v>
                </c:pt>
                <c:pt idx="20174">
                  <c:v>46116</c:v>
                </c:pt>
                <c:pt idx="20175">
                  <c:v>45679</c:v>
                </c:pt>
                <c:pt idx="20176">
                  <c:v>45243</c:v>
                </c:pt>
                <c:pt idx="20177">
                  <c:v>49178</c:v>
                </c:pt>
                <c:pt idx="20178">
                  <c:v>48741</c:v>
                </c:pt>
                <c:pt idx="20179">
                  <c:v>48305</c:v>
                </c:pt>
                <c:pt idx="20180">
                  <c:v>47868</c:v>
                </c:pt>
                <c:pt idx="20181">
                  <c:v>46121</c:v>
                </c:pt>
                <c:pt idx="20182">
                  <c:v>45248</c:v>
                </c:pt>
                <c:pt idx="20183">
                  <c:v>44811</c:v>
                </c:pt>
                <c:pt idx="20184">
                  <c:v>44375</c:v>
                </c:pt>
                <c:pt idx="20185">
                  <c:v>43938</c:v>
                </c:pt>
                <c:pt idx="20186">
                  <c:v>51908</c:v>
                </c:pt>
                <c:pt idx="20187">
                  <c:v>51482</c:v>
                </c:pt>
                <c:pt idx="20188">
                  <c:v>51055</c:v>
                </c:pt>
                <c:pt idx="20189">
                  <c:v>51046</c:v>
                </c:pt>
                <c:pt idx="20190">
                  <c:v>50620</c:v>
                </c:pt>
                <c:pt idx="20191">
                  <c:v>50193</c:v>
                </c:pt>
                <c:pt idx="20192">
                  <c:v>49767</c:v>
                </c:pt>
                <c:pt idx="20193">
                  <c:v>49341</c:v>
                </c:pt>
                <c:pt idx="20194">
                  <c:v>48914</c:v>
                </c:pt>
                <c:pt idx="20195">
                  <c:v>48488</c:v>
                </c:pt>
                <c:pt idx="20196">
                  <c:v>48062</c:v>
                </c:pt>
                <c:pt idx="20197">
                  <c:v>47635</c:v>
                </c:pt>
                <c:pt idx="20198">
                  <c:v>47209</c:v>
                </c:pt>
                <c:pt idx="20199">
                  <c:v>46782</c:v>
                </c:pt>
                <c:pt idx="20200">
                  <c:v>46356</c:v>
                </c:pt>
                <c:pt idx="20201">
                  <c:v>49758</c:v>
                </c:pt>
                <c:pt idx="20202">
                  <c:v>49331</c:v>
                </c:pt>
                <c:pt idx="20203">
                  <c:v>48905</c:v>
                </c:pt>
                <c:pt idx="20204">
                  <c:v>48479</c:v>
                </c:pt>
                <c:pt idx="20205">
                  <c:v>48052</c:v>
                </c:pt>
                <c:pt idx="20206">
                  <c:v>47626</c:v>
                </c:pt>
                <c:pt idx="20207">
                  <c:v>47199</c:v>
                </c:pt>
                <c:pt idx="20208">
                  <c:v>46773</c:v>
                </c:pt>
                <c:pt idx="20209">
                  <c:v>46347</c:v>
                </c:pt>
                <c:pt idx="20210">
                  <c:v>45920</c:v>
                </c:pt>
                <c:pt idx="20211">
                  <c:v>45494</c:v>
                </c:pt>
                <c:pt idx="20212">
                  <c:v>45068</c:v>
                </c:pt>
                <c:pt idx="20213">
                  <c:v>44641</c:v>
                </c:pt>
                <c:pt idx="20214">
                  <c:v>48469</c:v>
                </c:pt>
                <c:pt idx="20215">
                  <c:v>48043</c:v>
                </c:pt>
                <c:pt idx="20216">
                  <c:v>47617</c:v>
                </c:pt>
                <c:pt idx="20217">
                  <c:v>47190</c:v>
                </c:pt>
                <c:pt idx="20218">
                  <c:v>45485</c:v>
                </c:pt>
                <c:pt idx="20219">
                  <c:v>44632</c:v>
                </c:pt>
                <c:pt idx="20220">
                  <c:v>44205</c:v>
                </c:pt>
                <c:pt idx="20221">
                  <c:v>43779</c:v>
                </c:pt>
                <c:pt idx="20222">
                  <c:v>43353</c:v>
                </c:pt>
                <c:pt idx="20223">
                  <c:v>48964</c:v>
                </c:pt>
                <c:pt idx="20224">
                  <c:v>48575</c:v>
                </c:pt>
                <c:pt idx="20225">
                  <c:v>48185</c:v>
                </c:pt>
                <c:pt idx="20226">
                  <c:v>48132</c:v>
                </c:pt>
                <c:pt idx="20227">
                  <c:v>47742</c:v>
                </c:pt>
                <c:pt idx="20228">
                  <c:v>47352</c:v>
                </c:pt>
                <c:pt idx="20229">
                  <c:v>46962</c:v>
                </c:pt>
                <c:pt idx="20230">
                  <c:v>46572</c:v>
                </c:pt>
                <c:pt idx="20231">
                  <c:v>46182</c:v>
                </c:pt>
                <c:pt idx="20232">
                  <c:v>45793</c:v>
                </c:pt>
                <c:pt idx="20233">
                  <c:v>45403</c:v>
                </c:pt>
                <c:pt idx="20234">
                  <c:v>45013</c:v>
                </c:pt>
                <c:pt idx="20235">
                  <c:v>44623</c:v>
                </c:pt>
                <c:pt idx="20236">
                  <c:v>44233</c:v>
                </c:pt>
                <c:pt idx="20237">
                  <c:v>43843</c:v>
                </c:pt>
                <c:pt idx="20238">
                  <c:v>46910</c:v>
                </c:pt>
                <c:pt idx="20239">
                  <c:v>46520</c:v>
                </c:pt>
                <c:pt idx="20240">
                  <c:v>46130</c:v>
                </c:pt>
                <c:pt idx="20241">
                  <c:v>45740</c:v>
                </c:pt>
                <c:pt idx="20242">
                  <c:v>45350</c:v>
                </c:pt>
                <c:pt idx="20243">
                  <c:v>44960</c:v>
                </c:pt>
                <c:pt idx="20244">
                  <c:v>44570</c:v>
                </c:pt>
                <c:pt idx="20245">
                  <c:v>44180</c:v>
                </c:pt>
                <c:pt idx="20246">
                  <c:v>43790</c:v>
                </c:pt>
                <c:pt idx="20247">
                  <c:v>43400</c:v>
                </c:pt>
                <c:pt idx="20248">
                  <c:v>43010</c:v>
                </c:pt>
                <c:pt idx="20249">
                  <c:v>42621</c:v>
                </c:pt>
                <c:pt idx="20250">
                  <c:v>42231</c:v>
                </c:pt>
                <c:pt idx="20251">
                  <c:v>45688</c:v>
                </c:pt>
                <c:pt idx="20252">
                  <c:v>45298</c:v>
                </c:pt>
                <c:pt idx="20253">
                  <c:v>44908</c:v>
                </c:pt>
                <c:pt idx="20254">
                  <c:v>44518</c:v>
                </c:pt>
                <c:pt idx="20255">
                  <c:v>42958</c:v>
                </c:pt>
                <c:pt idx="20256">
                  <c:v>42178</c:v>
                </c:pt>
                <c:pt idx="20257">
                  <c:v>41788</c:v>
                </c:pt>
                <c:pt idx="20258">
                  <c:v>41398</c:v>
                </c:pt>
                <c:pt idx="20259">
                  <c:v>41008</c:v>
                </c:pt>
                <c:pt idx="20260">
                  <c:v>52107</c:v>
                </c:pt>
                <c:pt idx="20261">
                  <c:v>51732</c:v>
                </c:pt>
                <c:pt idx="20262">
                  <c:v>51358</c:v>
                </c:pt>
                <c:pt idx="20263">
                  <c:v>50984</c:v>
                </c:pt>
                <c:pt idx="20264">
                  <c:v>50609</c:v>
                </c:pt>
                <c:pt idx="20265">
                  <c:v>50235</c:v>
                </c:pt>
                <c:pt idx="20266">
                  <c:v>49486</c:v>
                </c:pt>
                <c:pt idx="20267">
                  <c:v>49112</c:v>
                </c:pt>
                <c:pt idx="20268">
                  <c:v>51907</c:v>
                </c:pt>
                <c:pt idx="20269">
                  <c:v>51532</c:v>
                </c:pt>
                <c:pt idx="20270">
                  <c:v>51158</c:v>
                </c:pt>
                <c:pt idx="20271">
                  <c:v>50783</c:v>
                </c:pt>
                <c:pt idx="20272">
                  <c:v>50409</c:v>
                </c:pt>
                <c:pt idx="20273">
                  <c:v>50035</c:v>
                </c:pt>
                <c:pt idx="20274">
                  <c:v>49660</c:v>
                </c:pt>
                <c:pt idx="20275">
                  <c:v>49286</c:v>
                </c:pt>
                <c:pt idx="20276">
                  <c:v>48911</c:v>
                </c:pt>
                <c:pt idx="20277">
                  <c:v>48537</c:v>
                </c:pt>
                <c:pt idx="20278">
                  <c:v>48163</c:v>
                </c:pt>
                <c:pt idx="20279">
                  <c:v>47788</c:v>
                </c:pt>
                <c:pt idx="20280">
                  <c:v>47414</c:v>
                </c:pt>
                <c:pt idx="20281">
                  <c:v>47039</c:v>
                </c:pt>
                <c:pt idx="20282">
                  <c:v>50583</c:v>
                </c:pt>
                <c:pt idx="20283">
                  <c:v>50209</c:v>
                </c:pt>
                <c:pt idx="20284">
                  <c:v>49835</c:v>
                </c:pt>
                <c:pt idx="20285">
                  <c:v>49460</c:v>
                </c:pt>
                <c:pt idx="20286">
                  <c:v>49086</c:v>
                </c:pt>
                <c:pt idx="20287">
                  <c:v>48711</c:v>
                </c:pt>
                <c:pt idx="20288">
                  <c:v>48337</c:v>
                </c:pt>
                <c:pt idx="20289">
                  <c:v>47963</c:v>
                </c:pt>
                <c:pt idx="20290">
                  <c:v>47588</c:v>
                </c:pt>
                <c:pt idx="20291">
                  <c:v>47214</c:v>
                </c:pt>
                <c:pt idx="20292">
                  <c:v>46839</c:v>
                </c:pt>
                <c:pt idx="20293">
                  <c:v>46465</c:v>
                </c:pt>
                <c:pt idx="20294">
                  <c:v>46091</c:v>
                </c:pt>
                <c:pt idx="20295">
                  <c:v>45716</c:v>
                </c:pt>
                <c:pt idx="20296">
                  <c:v>49260</c:v>
                </c:pt>
                <c:pt idx="20297">
                  <c:v>48886</c:v>
                </c:pt>
                <c:pt idx="20298">
                  <c:v>48511</c:v>
                </c:pt>
                <c:pt idx="20299">
                  <c:v>48137</c:v>
                </c:pt>
                <c:pt idx="20300">
                  <c:v>47762</c:v>
                </c:pt>
                <c:pt idx="20301">
                  <c:v>47388</c:v>
                </c:pt>
                <c:pt idx="20302">
                  <c:v>47014</c:v>
                </c:pt>
                <c:pt idx="20303">
                  <c:v>46639</c:v>
                </c:pt>
                <c:pt idx="20304">
                  <c:v>46265</c:v>
                </c:pt>
                <c:pt idx="20305">
                  <c:v>45890</c:v>
                </c:pt>
                <c:pt idx="20306">
                  <c:v>45516</c:v>
                </c:pt>
                <c:pt idx="20307">
                  <c:v>45142</c:v>
                </c:pt>
                <c:pt idx="20308">
                  <c:v>44767</c:v>
                </c:pt>
                <c:pt idx="20309">
                  <c:v>44393</c:v>
                </c:pt>
                <c:pt idx="20310">
                  <c:v>44018</c:v>
                </c:pt>
                <c:pt idx="20311">
                  <c:v>43644</c:v>
                </c:pt>
                <c:pt idx="20312">
                  <c:v>48311</c:v>
                </c:pt>
                <c:pt idx="20313">
                  <c:v>47937</c:v>
                </c:pt>
                <c:pt idx="20314">
                  <c:v>47362</c:v>
                </c:pt>
                <c:pt idx="20315">
                  <c:v>46988</c:v>
                </c:pt>
                <c:pt idx="20316">
                  <c:v>54198</c:v>
                </c:pt>
                <c:pt idx="20317">
                  <c:v>53771</c:v>
                </c:pt>
                <c:pt idx="20318">
                  <c:v>53344</c:v>
                </c:pt>
                <c:pt idx="20319">
                  <c:v>52917</c:v>
                </c:pt>
                <c:pt idx="20320">
                  <c:v>52489</c:v>
                </c:pt>
                <c:pt idx="20321">
                  <c:v>52062</c:v>
                </c:pt>
                <c:pt idx="20322">
                  <c:v>51208</c:v>
                </c:pt>
                <c:pt idx="20323">
                  <c:v>50781</c:v>
                </c:pt>
                <c:pt idx="20324">
                  <c:v>54124</c:v>
                </c:pt>
                <c:pt idx="20325">
                  <c:v>53697</c:v>
                </c:pt>
                <c:pt idx="20326">
                  <c:v>53269</c:v>
                </c:pt>
                <c:pt idx="20327">
                  <c:v>52842</c:v>
                </c:pt>
                <c:pt idx="20328">
                  <c:v>52415</c:v>
                </c:pt>
                <c:pt idx="20329">
                  <c:v>51988</c:v>
                </c:pt>
                <c:pt idx="20330">
                  <c:v>51561</c:v>
                </c:pt>
                <c:pt idx="20331">
                  <c:v>51134</c:v>
                </c:pt>
                <c:pt idx="20332">
                  <c:v>50707</c:v>
                </c:pt>
                <c:pt idx="20333">
                  <c:v>50280</c:v>
                </c:pt>
                <c:pt idx="20334">
                  <c:v>49853</c:v>
                </c:pt>
                <c:pt idx="20335">
                  <c:v>49426</c:v>
                </c:pt>
                <c:pt idx="20336">
                  <c:v>48999</c:v>
                </c:pt>
                <c:pt idx="20337">
                  <c:v>48572</c:v>
                </c:pt>
                <c:pt idx="20338">
                  <c:v>52768</c:v>
                </c:pt>
                <c:pt idx="20339">
                  <c:v>52341</c:v>
                </c:pt>
                <c:pt idx="20340">
                  <c:v>51914</c:v>
                </c:pt>
                <c:pt idx="20341">
                  <c:v>51487</c:v>
                </c:pt>
                <c:pt idx="20342">
                  <c:v>51060</c:v>
                </c:pt>
                <c:pt idx="20343">
                  <c:v>50633</c:v>
                </c:pt>
                <c:pt idx="20344">
                  <c:v>50206</c:v>
                </c:pt>
                <c:pt idx="20345">
                  <c:v>49779</c:v>
                </c:pt>
                <c:pt idx="20346">
                  <c:v>49352</c:v>
                </c:pt>
                <c:pt idx="20347">
                  <c:v>48925</c:v>
                </c:pt>
                <c:pt idx="20348">
                  <c:v>48497</c:v>
                </c:pt>
                <c:pt idx="20349">
                  <c:v>48070</c:v>
                </c:pt>
                <c:pt idx="20350">
                  <c:v>47643</c:v>
                </c:pt>
                <c:pt idx="20351">
                  <c:v>47216</c:v>
                </c:pt>
                <c:pt idx="20352">
                  <c:v>51413</c:v>
                </c:pt>
                <c:pt idx="20353">
                  <c:v>50986</c:v>
                </c:pt>
                <c:pt idx="20354">
                  <c:v>50559</c:v>
                </c:pt>
                <c:pt idx="20355">
                  <c:v>50132</c:v>
                </c:pt>
                <c:pt idx="20356">
                  <c:v>49705</c:v>
                </c:pt>
                <c:pt idx="20357">
                  <c:v>49277</c:v>
                </c:pt>
                <c:pt idx="20358">
                  <c:v>48850</c:v>
                </c:pt>
                <c:pt idx="20359">
                  <c:v>48423</c:v>
                </c:pt>
                <c:pt idx="20360">
                  <c:v>47996</c:v>
                </c:pt>
                <c:pt idx="20361">
                  <c:v>47569</c:v>
                </c:pt>
                <c:pt idx="20362">
                  <c:v>47142</c:v>
                </c:pt>
                <c:pt idx="20363">
                  <c:v>46715</c:v>
                </c:pt>
                <c:pt idx="20364">
                  <c:v>46288</c:v>
                </c:pt>
                <c:pt idx="20365">
                  <c:v>45861</c:v>
                </c:pt>
                <c:pt idx="20366">
                  <c:v>45434</c:v>
                </c:pt>
                <c:pt idx="20367">
                  <c:v>45007</c:v>
                </c:pt>
                <c:pt idx="20368">
                  <c:v>50485</c:v>
                </c:pt>
                <c:pt idx="20369">
                  <c:v>50057</c:v>
                </c:pt>
                <c:pt idx="20370">
                  <c:v>49556</c:v>
                </c:pt>
                <c:pt idx="20371">
                  <c:v>49129</c:v>
                </c:pt>
                <c:pt idx="20372">
                  <c:v>53358</c:v>
                </c:pt>
                <c:pt idx="20373">
                  <c:v>52916</c:v>
                </c:pt>
                <c:pt idx="20374">
                  <c:v>52474</c:v>
                </c:pt>
                <c:pt idx="20375">
                  <c:v>52032</c:v>
                </c:pt>
                <c:pt idx="20376">
                  <c:v>51591</c:v>
                </c:pt>
                <c:pt idx="20377">
                  <c:v>51149</c:v>
                </c:pt>
                <c:pt idx="20378">
                  <c:v>50265</c:v>
                </c:pt>
                <c:pt idx="20379">
                  <c:v>49823</c:v>
                </c:pt>
                <c:pt idx="20380">
                  <c:v>53361</c:v>
                </c:pt>
                <c:pt idx="20381">
                  <c:v>52919</c:v>
                </c:pt>
                <c:pt idx="20382">
                  <c:v>52477</c:v>
                </c:pt>
                <c:pt idx="20383">
                  <c:v>52036</c:v>
                </c:pt>
                <c:pt idx="20384">
                  <c:v>51594</c:v>
                </c:pt>
                <c:pt idx="20385">
                  <c:v>51152</c:v>
                </c:pt>
                <c:pt idx="20386">
                  <c:v>50710</c:v>
                </c:pt>
                <c:pt idx="20387">
                  <c:v>50268</c:v>
                </c:pt>
                <c:pt idx="20388">
                  <c:v>49826</c:v>
                </c:pt>
                <c:pt idx="20389">
                  <c:v>49384</c:v>
                </c:pt>
                <c:pt idx="20390">
                  <c:v>48942</c:v>
                </c:pt>
                <c:pt idx="20391">
                  <c:v>48501</c:v>
                </c:pt>
                <c:pt idx="20392">
                  <c:v>48059</c:v>
                </c:pt>
                <c:pt idx="20393">
                  <c:v>47617</c:v>
                </c:pt>
                <c:pt idx="20394">
                  <c:v>52039</c:v>
                </c:pt>
                <c:pt idx="20395">
                  <c:v>51597</c:v>
                </c:pt>
                <c:pt idx="20396">
                  <c:v>51155</c:v>
                </c:pt>
                <c:pt idx="20397">
                  <c:v>50713</c:v>
                </c:pt>
                <c:pt idx="20398">
                  <c:v>50271</c:v>
                </c:pt>
                <c:pt idx="20399">
                  <c:v>49829</c:v>
                </c:pt>
                <c:pt idx="20400">
                  <c:v>49388</c:v>
                </c:pt>
                <c:pt idx="20401">
                  <c:v>48946</c:v>
                </c:pt>
                <c:pt idx="20402">
                  <c:v>48504</c:v>
                </c:pt>
                <c:pt idx="20403">
                  <c:v>48062</c:v>
                </c:pt>
                <c:pt idx="20404">
                  <c:v>47620</c:v>
                </c:pt>
                <c:pt idx="20405">
                  <c:v>47178</c:v>
                </c:pt>
                <c:pt idx="20406">
                  <c:v>46736</c:v>
                </c:pt>
                <c:pt idx="20407">
                  <c:v>46294</c:v>
                </c:pt>
                <c:pt idx="20408">
                  <c:v>50716</c:v>
                </c:pt>
                <c:pt idx="20409">
                  <c:v>50274</c:v>
                </c:pt>
                <c:pt idx="20410">
                  <c:v>49833</c:v>
                </c:pt>
                <c:pt idx="20411">
                  <c:v>49391</c:v>
                </c:pt>
                <c:pt idx="20412">
                  <c:v>48949</c:v>
                </c:pt>
                <c:pt idx="20413">
                  <c:v>48507</c:v>
                </c:pt>
                <c:pt idx="20414">
                  <c:v>48065</c:v>
                </c:pt>
                <c:pt idx="20415">
                  <c:v>47623</c:v>
                </c:pt>
                <c:pt idx="20416">
                  <c:v>47181</c:v>
                </c:pt>
                <c:pt idx="20417">
                  <c:v>46739</c:v>
                </c:pt>
                <c:pt idx="20418">
                  <c:v>46298</c:v>
                </c:pt>
                <c:pt idx="20419">
                  <c:v>45856</c:v>
                </c:pt>
                <c:pt idx="20420">
                  <c:v>45414</c:v>
                </c:pt>
                <c:pt idx="20421">
                  <c:v>44972</c:v>
                </c:pt>
                <c:pt idx="20422">
                  <c:v>44530</c:v>
                </c:pt>
                <c:pt idx="20423">
                  <c:v>44088</c:v>
                </c:pt>
                <c:pt idx="20424">
                  <c:v>49836</c:v>
                </c:pt>
                <c:pt idx="20425">
                  <c:v>49394</c:v>
                </c:pt>
                <c:pt idx="20426">
                  <c:v>48955</c:v>
                </c:pt>
                <c:pt idx="20427">
                  <c:v>48513</c:v>
                </c:pt>
                <c:pt idx="20428">
                  <c:v>51897</c:v>
                </c:pt>
                <c:pt idx="20429">
                  <c:v>51464</c:v>
                </c:pt>
                <c:pt idx="20430">
                  <c:v>51030</c:v>
                </c:pt>
                <c:pt idx="20431">
                  <c:v>50596</c:v>
                </c:pt>
                <c:pt idx="20432">
                  <c:v>50162</c:v>
                </c:pt>
                <c:pt idx="20433">
                  <c:v>49728</c:v>
                </c:pt>
                <c:pt idx="20434">
                  <c:v>48861</c:v>
                </c:pt>
                <c:pt idx="20435">
                  <c:v>48427</c:v>
                </c:pt>
                <c:pt idx="20436">
                  <c:v>51915</c:v>
                </c:pt>
                <c:pt idx="20437">
                  <c:v>51481</c:v>
                </c:pt>
                <c:pt idx="20438">
                  <c:v>51047</c:v>
                </c:pt>
                <c:pt idx="20439">
                  <c:v>50613</c:v>
                </c:pt>
                <c:pt idx="20440">
                  <c:v>50180</c:v>
                </c:pt>
                <c:pt idx="20441">
                  <c:v>49746</c:v>
                </c:pt>
                <c:pt idx="20442">
                  <c:v>49312</c:v>
                </c:pt>
                <c:pt idx="20443">
                  <c:v>48878</c:v>
                </c:pt>
                <c:pt idx="20444">
                  <c:v>48444</c:v>
                </c:pt>
                <c:pt idx="20445">
                  <c:v>48010</c:v>
                </c:pt>
                <c:pt idx="20446">
                  <c:v>47577</c:v>
                </c:pt>
                <c:pt idx="20447">
                  <c:v>47143</c:v>
                </c:pt>
                <c:pt idx="20448">
                  <c:v>46709</c:v>
                </c:pt>
                <c:pt idx="20449">
                  <c:v>46275</c:v>
                </c:pt>
                <c:pt idx="20450">
                  <c:v>50631</c:v>
                </c:pt>
                <c:pt idx="20451">
                  <c:v>50197</c:v>
                </c:pt>
                <c:pt idx="20452">
                  <c:v>49763</c:v>
                </c:pt>
                <c:pt idx="20453">
                  <c:v>49329</c:v>
                </c:pt>
                <c:pt idx="20454">
                  <c:v>48896</c:v>
                </c:pt>
                <c:pt idx="20455">
                  <c:v>48462</c:v>
                </c:pt>
                <c:pt idx="20456">
                  <c:v>48028</c:v>
                </c:pt>
                <c:pt idx="20457">
                  <c:v>47594</c:v>
                </c:pt>
                <c:pt idx="20458">
                  <c:v>47160</c:v>
                </c:pt>
                <c:pt idx="20459">
                  <c:v>46727</c:v>
                </c:pt>
                <c:pt idx="20460">
                  <c:v>46293</c:v>
                </c:pt>
                <c:pt idx="20461">
                  <c:v>45859</c:v>
                </c:pt>
                <c:pt idx="20462">
                  <c:v>45425</c:v>
                </c:pt>
                <c:pt idx="20463">
                  <c:v>44991</c:v>
                </c:pt>
                <c:pt idx="20464">
                  <c:v>49347</c:v>
                </c:pt>
                <c:pt idx="20465">
                  <c:v>48913</c:v>
                </c:pt>
                <c:pt idx="20466">
                  <c:v>48479</c:v>
                </c:pt>
                <c:pt idx="20467">
                  <c:v>48045</c:v>
                </c:pt>
                <c:pt idx="20468">
                  <c:v>47612</c:v>
                </c:pt>
                <c:pt idx="20469">
                  <c:v>47178</c:v>
                </c:pt>
                <c:pt idx="20470">
                  <c:v>46744</c:v>
                </c:pt>
                <c:pt idx="20471">
                  <c:v>46310</c:v>
                </c:pt>
                <c:pt idx="20472">
                  <c:v>45876</c:v>
                </c:pt>
                <c:pt idx="20473">
                  <c:v>45443</c:v>
                </c:pt>
                <c:pt idx="20474">
                  <c:v>45009</c:v>
                </c:pt>
                <c:pt idx="20475">
                  <c:v>44575</c:v>
                </c:pt>
                <c:pt idx="20476">
                  <c:v>44141</c:v>
                </c:pt>
                <c:pt idx="20477">
                  <c:v>43707</c:v>
                </c:pt>
                <c:pt idx="20478">
                  <c:v>43273</c:v>
                </c:pt>
                <c:pt idx="20479">
                  <c:v>42840</c:v>
                </c:pt>
                <c:pt idx="20480">
                  <c:v>48497</c:v>
                </c:pt>
                <c:pt idx="20481">
                  <c:v>48063</c:v>
                </c:pt>
                <c:pt idx="20482">
                  <c:v>47647</c:v>
                </c:pt>
                <c:pt idx="20483">
                  <c:v>47213</c:v>
                </c:pt>
                <c:pt idx="20484">
                  <c:v>47859</c:v>
                </c:pt>
                <c:pt idx="20485">
                  <c:v>47465</c:v>
                </c:pt>
                <c:pt idx="20486">
                  <c:v>47070</c:v>
                </c:pt>
                <c:pt idx="20487">
                  <c:v>46675</c:v>
                </c:pt>
                <c:pt idx="20488">
                  <c:v>46281</c:v>
                </c:pt>
                <c:pt idx="20489">
                  <c:v>45886</c:v>
                </c:pt>
                <c:pt idx="20490">
                  <c:v>45097</c:v>
                </c:pt>
                <c:pt idx="20491">
                  <c:v>44702</c:v>
                </c:pt>
                <c:pt idx="20492">
                  <c:v>47856</c:v>
                </c:pt>
                <c:pt idx="20493">
                  <c:v>47462</c:v>
                </c:pt>
                <c:pt idx="20494">
                  <c:v>47067</c:v>
                </c:pt>
                <c:pt idx="20495">
                  <c:v>46672</c:v>
                </c:pt>
                <c:pt idx="20496">
                  <c:v>46278</c:v>
                </c:pt>
                <c:pt idx="20497">
                  <c:v>45883</c:v>
                </c:pt>
                <c:pt idx="20498">
                  <c:v>45488</c:v>
                </c:pt>
                <c:pt idx="20499">
                  <c:v>45094</c:v>
                </c:pt>
                <c:pt idx="20500">
                  <c:v>44699</c:v>
                </c:pt>
                <c:pt idx="20501">
                  <c:v>44304</c:v>
                </c:pt>
                <c:pt idx="20502">
                  <c:v>43910</c:v>
                </c:pt>
                <c:pt idx="20503">
                  <c:v>43515</c:v>
                </c:pt>
                <c:pt idx="20504">
                  <c:v>43120</c:v>
                </c:pt>
                <c:pt idx="20505">
                  <c:v>42726</c:v>
                </c:pt>
                <c:pt idx="20506">
                  <c:v>46669</c:v>
                </c:pt>
                <c:pt idx="20507">
                  <c:v>46274</c:v>
                </c:pt>
                <c:pt idx="20508">
                  <c:v>45880</c:v>
                </c:pt>
                <c:pt idx="20509">
                  <c:v>45485</c:v>
                </c:pt>
                <c:pt idx="20510">
                  <c:v>45090</c:v>
                </c:pt>
                <c:pt idx="20511">
                  <c:v>44696</c:v>
                </c:pt>
                <c:pt idx="20512">
                  <c:v>44301</c:v>
                </c:pt>
                <c:pt idx="20513">
                  <c:v>43906</c:v>
                </c:pt>
                <c:pt idx="20514">
                  <c:v>43512</c:v>
                </c:pt>
                <c:pt idx="20515">
                  <c:v>43117</c:v>
                </c:pt>
                <c:pt idx="20516">
                  <c:v>42723</c:v>
                </c:pt>
                <c:pt idx="20517">
                  <c:v>42328</c:v>
                </c:pt>
                <c:pt idx="20518">
                  <c:v>41933</c:v>
                </c:pt>
                <c:pt idx="20519">
                  <c:v>41539</c:v>
                </c:pt>
                <c:pt idx="20520">
                  <c:v>45482</c:v>
                </c:pt>
                <c:pt idx="20521">
                  <c:v>45087</c:v>
                </c:pt>
                <c:pt idx="20522">
                  <c:v>44693</c:v>
                </c:pt>
                <c:pt idx="20523">
                  <c:v>44298</c:v>
                </c:pt>
                <c:pt idx="20524">
                  <c:v>43903</c:v>
                </c:pt>
                <c:pt idx="20525">
                  <c:v>43509</c:v>
                </c:pt>
                <c:pt idx="20526">
                  <c:v>43114</c:v>
                </c:pt>
                <c:pt idx="20527">
                  <c:v>42719</c:v>
                </c:pt>
                <c:pt idx="20528">
                  <c:v>42325</c:v>
                </c:pt>
                <c:pt idx="20529">
                  <c:v>41930</c:v>
                </c:pt>
                <c:pt idx="20530">
                  <c:v>41535</c:v>
                </c:pt>
                <c:pt idx="20531">
                  <c:v>41141</c:v>
                </c:pt>
                <c:pt idx="20532">
                  <c:v>40746</c:v>
                </c:pt>
                <c:pt idx="20533">
                  <c:v>40351</c:v>
                </c:pt>
                <c:pt idx="20534">
                  <c:v>39957</c:v>
                </c:pt>
                <c:pt idx="20535">
                  <c:v>39562</c:v>
                </c:pt>
                <c:pt idx="20536">
                  <c:v>44690</c:v>
                </c:pt>
                <c:pt idx="20537">
                  <c:v>44295</c:v>
                </c:pt>
                <c:pt idx="20538">
                  <c:v>43897</c:v>
                </c:pt>
                <c:pt idx="20539">
                  <c:v>43503</c:v>
                </c:pt>
                <c:pt idx="20540">
                  <c:v>54992</c:v>
                </c:pt>
                <c:pt idx="20541">
                  <c:v>54027</c:v>
                </c:pt>
                <c:pt idx="20542">
                  <c:v>53657</c:v>
                </c:pt>
                <c:pt idx="20543">
                  <c:v>52692</c:v>
                </c:pt>
                <c:pt idx="20544">
                  <c:v>52323</c:v>
                </c:pt>
                <c:pt idx="20545">
                  <c:v>51953</c:v>
                </c:pt>
                <c:pt idx="20546">
                  <c:v>51358</c:v>
                </c:pt>
                <c:pt idx="20547">
                  <c:v>50988</c:v>
                </c:pt>
                <c:pt idx="20548">
                  <c:v>50618</c:v>
                </c:pt>
                <c:pt idx="20549">
                  <c:v>50393</c:v>
                </c:pt>
                <c:pt idx="20550">
                  <c:v>50023</c:v>
                </c:pt>
                <c:pt idx="20551">
                  <c:v>49653</c:v>
                </c:pt>
                <c:pt idx="20552">
                  <c:v>49058</c:v>
                </c:pt>
                <c:pt idx="20553">
                  <c:v>48093</c:v>
                </c:pt>
                <c:pt idx="20554">
                  <c:v>47723</c:v>
                </c:pt>
                <c:pt idx="20555">
                  <c:v>47354</c:v>
                </c:pt>
                <c:pt idx="20556">
                  <c:v>46759</c:v>
                </c:pt>
                <c:pt idx="20557">
                  <c:v>46389</c:v>
                </c:pt>
                <c:pt idx="20558">
                  <c:v>46019</c:v>
                </c:pt>
                <c:pt idx="20559">
                  <c:v>45424</c:v>
                </c:pt>
                <c:pt idx="20560">
                  <c:v>45054</c:v>
                </c:pt>
                <c:pt idx="20561">
                  <c:v>43124</c:v>
                </c:pt>
                <c:pt idx="20562">
                  <c:v>42755</c:v>
                </c:pt>
                <c:pt idx="20563">
                  <c:v>42385</c:v>
                </c:pt>
                <c:pt idx="20564">
                  <c:v>41790</c:v>
                </c:pt>
                <c:pt idx="20565">
                  <c:v>41420</c:v>
                </c:pt>
                <c:pt idx="20566">
                  <c:v>40455</c:v>
                </c:pt>
                <c:pt idx="20567">
                  <c:v>40085</c:v>
                </c:pt>
                <c:pt idx="20568">
                  <c:v>39120</c:v>
                </c:pt>
                <c:pt idx="20569">
                  <c:v>38751</c:v>
                </c:pt>
                <c:pt idx="20570">
                  <c:v>36081</c:v>
                </c:pt>
                <c:pt idx="20571">
                  <c:v>33782</c:v>
                </c:pt>
                <c:pt idx="20572">
                  <c:v>57243</c:v>
                </c:pt>
                <c:pt idx="20573">
                  <c:v>56288</c:v>
                </c:pt>
                <c:pt idx="20574">
                  <c:v>55875</c:v>
                </c:pt>
                <c:pt idx="20575">
                  <c:v>54921</c:v>
                </c:pt>
                <c:pt idx="20576">
                  <c:v>54507</c:v>
                </c:pt>
                <c:pt idx="20577">
                  <c:v>54094</c:v>
                </c:pt>
                <c:pt idx="20578">
                  <c:v>53553</c:v>
                </c:pt>
                <c:pt idx="20579">
                  <c:v>53140</c:v>
                </c:pt>
                <c:pt idx="20580">
                  <c:v>52727</c:v>
                </c:pt>
                <c:pt idx="20581">
                  <c:v>52599</c:v>
                </c:pt>
                <c:pt idx="20582">
                  <c:v>52185</c:v>
                </c:pt>
                <c:pt idx="20583">
                  <c:v>51772</c:v>
                </c:pt>
                <c:pt idx="20584">
                  <c:v>51231</c:v>
                </c:pt>
                <c:pt idx="20585">
                  <c:v>50277</c:v>
                </c:pt>
                <c:pt idx="20586">
                  <c:v>49863</c:v>
                </c:pt>
                <c:pt idx="20587">
                  <c:v>49450</c:v>
                </c:pt>
                <c:pt idx="20588">
                  <c:v>48909</c:v>
                </c:pt>
                <c:pt idx="20589">
                  <c:v>48496</c:v>
                </c:pt>
                <c:pt idx="20590">
                  <c:v>48083</c:v>
                </c:pt>
                <c:pt idx="20591">
                  <c:v>47541</c:v>
                </c:pt>
                <c:pt idx="20592">
                  <c:v>47128</c:v>
                </c:pt>
                <c:pt idx="20593">
                  <c:v>45219</c:v>
                </c:pt>
                <c:pt idx="20594">
                  <c:v>44806</c:v>
                </c:pt>
                <c:pt idx="20595">
                  <c:v>44393</c:v>
                </c:pt>
                <c:pt idx="20596">
                  <c:v>43852</c:v>
                </c:pt>
                <c:pt idx="20597">
                  <c:v>43439</c:v>
                </c:pt>
                <c:pt idx="20598">
                  <c:v>42484</c:v>
                </c:pt>
                <c:pt idx="20599">
                  <c:v>42071</c:v>
                </c:pt>
                <c:pt idx="20600">
                  <c:v>41117</c:v>
                </c:pt>
                <c:pt idx="20601">
                  <c:v>40703</c:v>
                </c:pt>
                <c:pt idx="20602">
                  <c:v>37968</c:v>
                </c:pt>
                <c:pt idx="20603">
                  <c:v>35646</c:v>
                </c:pt>
                <c:pt idx="20604">
                  <c:v>56452</c:v>
                </c:pt>
                <c:pt idx="20605">
                  <c:v>55550</c:v>
                </c:pt>
                <c:pt idx="20606">
                  <c:v>55120</c:v>
                </c:pt>
                <c:pt idx="20607">
                  <c:v>54219</c:v>
                </c:pt>
                <c:pt idx="20608">
                  <c:v>53789</c:v>
                </c:pt>
                <c:pt idx="20609">
                  <c:v>53359</c:v>
                </c:pt>
                <c:pt idx="20610">
                  <c:v>52887</c:v>
                </c:pt>
                <c:pt idx="20611">
                  <c:v>52457</c:v>
                </c:pt>
                <c:pt idx="20612">
                  <c:v>52027</c:v>
                </c:pt>
                <c:pt idx="20613">
                  <c:v>51986</c:v>
                </c:pt>
                <c:pt idx="20614">
                  <c:v>51556</c:v>
                </c:pt>
                <c:pt idx="20615">
                  <c:v>51126</c:v>
                </c:pt>
                <c:pt idx="20616">
                  <c:v>50654</c:v>
                </c:pt>
                <c:pt idx="20617">
                  <c:v>49752</c:v>
                </c:pt>
                <c:pt idx="20618">
                  <c:v>49323</c:v>
                </c:pt>
                <c:pt idx="20619">
                  <c:v>48893</c:v>
                </c:pt>
                <c:pt idx="20620">
                  <c:v>48421</c:v>
                </c:pt>
                <c:pt idx="20621">
                  <c:v>47991</c:v>
                </c:pt>
                <c:pt idx="20622">
                  <c:v>47561</c:v>
                </c:pt>
                <c:pt idx="20623">
                  <c:v>47089</c:v>
                </c:pt>
                <c:pt idx="20624">
                  <c:v>46659</c:v>
                </c:pt>
                <c:pt idx="20625">
                  <c:v>44856</c:v>
                </c:pt>
                <c:pt idx="20626">
                  <c:v>44426</c:v>
                </c:pt>
                <c:pt idx="20627">
                  <c:v>43996</c:v>
                </c:pt>
                <c:pt idx="20628">
                  <c:v>43525</c:v>
                </c:pt>
                <c:pt idx="20629">
                  <c:v>43095</c:v>
                </c:pt>
                <c:pt idx="20630">
                  <c:v>42193</c:v>
                </c:pt>
                <c:pt idx="20631">
                  <c:v>41763</c:v>
                </c:pt>
                <c:pt idx="20632">
                  <c:v>40862</c:v>
                </c:pt>
                <c:pt idx="20633">
                  <c:v>40432</c:v>
                </c:pt>
                <c:pt idx="20634">
                  <c:v>37769</c:v>
                </c:pt>
                <c:pt idx="20635">
                  <c:v>35535</c:v>
                </c:pt>
                <c:pt idx="20636">
                  <c:v>55004</c:v>
                </c:pt>
                <c:pt idx="20637">
                  <c:v>54140</c:v>
                </c:pt>
                <c:pt idx="20638">
                  <c:v>53713</c:v>
                </c:pt>
                <c:pt idx="20639">
                  <c:v>52848</c:v>
                </c:pt>
                <c:pt idx="20640">
                  <c:v>52421</c:v>
                </c:pt>
                <c:pt idx="20641">
                  <c:v>51995</c:v>
                </c:pt>
                <c:pt idx="20642">
                  <c:v>51557</c:v>
                </c:pt>
                <c:pt idx="20643">
                  <c:v>51130</c:v>
                </c:pt>
                <c:pt idx="20644">
                  <c:v>50703</c:v>
                </c:pt>
                <c:pt idx="20645">
                  <c:v>50692</c:v>
                </c:pt>
                <c:pt idx="20646">
                  <c:v>50265</c:v>
                </c:pt>
                <c:pt idx="20647">
                  <c:v>49839</c:v>
                </c:pt>
                <c:pt idx="20648">
                  <c:v>49401</c:v>
                </c:pt>
                <c:pt idx="20649">
                  <c:v>48536</c:v>
                </c:pt>
                <c:pt idx="20650">
                  <c:v>48109</c:v>
                </c:pt>
                <c:pt idx="20651">
                  <c:v>47682</c:v>
                </c:pt>
                <c:pt idx="20652">
                  <c:v>47245</c:v>
                </c:pt>
                <c:pt idx="20653">
                  <c:v>46818</c:v>
                </c:pt>
                <c:pt idx="20654">
                  <c:v>46391</c:v>
                </c:pt>
                <c:pt idx="20655">
                  <c:v>45953</c:v>
                </c:pt>
                <c:pt idx="20656">
                  <c:v>45526</c:v>
                </c:pt>
                <c:pt idx="20657">
                  <c:v>43797</c:v>
                </c:pt>
                <c:pt idx="20658">
                  <c:v>43370</c:v>
                </c:pt>
                <c:pt idx="20659">
                  <c:v>42943</c:v>
                </c:pt>
                <c:pt idx="20660">
                  <c:v>42506</c:v>
                </c:pt>
                <c:pt idx="20661">
                  <c:v>42079</c:v>
                </c:pt>
                <c:pt idx="20662">
                  <c:v>41214</c:v>
                </c:pt>
                <c:pt idx="20663">
                  <c:v>40787</c:v>
                </c:pt>
                <c:pt idx="20664">
                  <c:v>39923</c:v>
                </c:pt>
                <c:pt idx="20665">
                  <c:v>39496</c:v>
                </c:pt>
                <c:pt idx="20666">
                  <c:v>36913</c:v>
                </c:pt>
                <c:pt idx="20667">
                  <c:v>34757</c:v>
                </c:pt>
                <c:pt idx="20668">
                  <c:v>50897</c:v>
                </c:pt>
                <c:pt idx="20669">
                  <c:v>50104</c:v>
                </c:pt>
                <c:pt idx="20670">
                  <c:v>49705</c:v>
                </c:pt>
                <c:pt idx="20671">
                  <c:v>48912</c:v>
                </c:pt>
                <c:pt idx="20672">
                  <c:v>48513</c:v>
                </c:pt>
                <c:pt idx="20673">
                  <c:v>48114</c:v>
                </c:pt>
                <c:pt idx="20674">
                  <c:v>47720</c:v>
                </c:pt>
                <c:pt idx="20675">
                  <c:v>47321</c:v>
                </c:pt>
                <c:pt idx="20676">
                  <c:v>46922</c:v>
                </c:pt>
                <c:pt idx="20677">
                  <c:v>46927</c:v>
                </c:pt>
                <c:pt idx="20678">
                  <c:v>46528</c:v>
                </c:pt>
                <c:pt idx="20679">
                  <c:v>46129</c:v>
                </c:pt>
                <c:pt idx="20680">
                  <c:v>45735</c:v>
                </c:pt>
                <c:pt idx="20681">
                  <c:v>44942</c:v>
                </c:pt>
                <c:pt idx="20682">
                  <c:v>44543</c:v>
                </c:pt>
                <c:pt idx="20683">
                  <c:v>44144</c:v>
                </c:pt>
                <c:pt idx="20684">
                  <c:v>43750</c:v>
                </c:pt>
                <c:pt idx="20685">
                  <c:v>43351</c:v>
                </c:pt>
                <c:pt idx="20686">
                  <c:v>42952</c:v>
                </c:pt>
                <c:pt idx="20687">
                  <c:v>42558</c:v>
                </c:pt>
                <c:pt idx="20688">
                  <c:v>42159</c:v>
                </c:pt>
                <c:pt idx="20689">
                  <c:v>40573</c:v>
                </c:pt>
                <c:pt idx="20690">
                  <c:v>40174</c:v>
                </c:pt>
                <c:pt idx="20691">
                  <c:v>39775</c:v>
                </c:pt>
                <c:pt idx="20692">
                  <c:v>39381</c:v>
                </c:pt>
                <c:pt idx="20693">
                  <c:v>38982</c:v>
                </c:pt>
                <c:pt idx="20694">
                  <c:v>38189</c:v>
                </c:pt>
                <c:pt idx="20695">
                  <c:v>37790</c:v>
                </c:pt>
                <c:pt idx="20696">
                  <c:v>36997</c:v>
                </c:pt>
                <c:pt idx="20697">
                  <c:v>36598</c:v>
                </c:pt>
                <c:pt idx="20698">
                  <c:v>34214</c:v>
                </c:pt>
                <c:pt idx="20699">
                  <c:v>32229</c:v>
                </c:pt>
                <c:pt idx="20700">
                  <c:v>55000</c:v>
                </c:pt>
                <c:pt idx="20701">
                  <c:v>53665</c:v>
                </c:pt>
                <c:pt idx="20702">
                  <c:v>53295</c:v>
                </c:pt>
                <c:pt idx="20703">
                  <c:v>52330</c:v>
                </c:pt>
                <c:pt idx="20704">
                  <c:v>51961</c:v>
                </c:pt>
                <c:pt idx="20705">
                  <c:v>50996</c:v>
                </c:pt>
                <c:pt idx="20706">
                  <c:v>50626</c:v>
                </c:pt>
                <c:pt idx="20707">
                  <c:v>49661</c:v>
                </c:pt>
                <c:pt idx="20708">
                  <c:v>49291</c:v>
                </c:pt>
                <c:pt idx="20709">
                  <c:v>48326</c:v>
                </c:pt>
                <c:pt idx="20710">
                  <c:v>47956</c:v>
                </c:pt>
                <c:pt idx="20711">
                  <c:v>46991</c:v>
                </c:pt>
                <c:pt idx="20712">
                  <c:v>46622</c:v>
                </c:pt>
                <c:pt idx="20713">
                  <c:v>45657</c:v>
                </c:pt>
                <c:pt idx="20714">
                  <c:v>45287</c:v>
                </c:pt>
                <c:pt idx="20715">
                  <c:v>44322</c:v>
                </c:pt>
                <c:pt idx="20716">
                  <c:v>43952</c:v>
                </c:pt>
                <c:pt idx="20717">
                  <c:v>42987</c:v>
                </c:pt>
                <c:pt idx="20718">
                  <c:v>42617</c:v>
                </c:pt>
                <c:pt idx="20719">
                  <c:v>41652</c:v>
                </c:pt>
                <c:pt idx="20720">
                  <c:v>57277</c:v>
                </c:pt>
                <c:pt idx="20721">
                  <c:v>55908</c:v>
                </c:pt>
                <c:pt idx="20722">
                  <c:v>55496</c:v>
                </c:pt>
                <c:pt idx="20723">
                  <c:v>54539</c:v>
                </c:pt>
                <c:pt idx="20724">
                  <c:v>54126</c:v>
                </c:pt>
                <c:pt idx="20725">
                  <c:v>53170</c:v>
                </c:pt>
                <c:pt idx="20726">
                  <c:v>52757</c:v>
                </c:pt>
                <c:pt idx="20727">
                  <c:v>51800</c:v>
                </c:pt>
                <c:pt idx="20728">
                  <c:v>51388</c:v>
                </c:pt>
                <c:pt idx="20729">
                  <c:v>50431</c:v>
                </c:pt>
                <c:pt idx="20730">
                  <c:v>50019</c:v>
                </c:pt>
                <c:pt idx="20731">
                  <c:v>49062</c:v>
                </c:pt>
                <c:pt idx="20732">
                  <c:v>48650</c:v>
                </c:pt>
                <c:pt idx="20733">
                  <c:v>47693</c:v>
                </c:pt>
                <c:pt idx="20734">
                  <c:v>47280</c:v>
                </c:pt>
                <c:pt idx="20735">
                  <c:v>46324</c:v>
                </c:pt>
                <c:pt idx="20736">
                  <c:v>45911</c:v>
                </c:pt>
                <c:pt idx="20737">
                  <c:v>44955</c:v>
                </c:pt>
                <c:pt idx="20738">
                  <c:v>44542</c:v>
                </c:pt>
                <c:pt idx="20739">
                  <c:v>43585</c:v>
                </c:pt>
                <c:pt idx="20740">
                  <c:v>56472</c:v>
                </c:pt>
                <c:pt idx="20741">
                  <c:v>55140</c:v>
                </c:pt>
                <c:pt idx="20742">
                  <c:v>54710</c:v>
                </c:pt>
                <c:pt idx="20743">
                  <c:v>53809</c:v>
                </c:pt>
                <c:pt idx="20744">
                  <c:v>53378</c:v>
                </c:pt>
                <c:pt idx="20745">
                  <c:v>52477</c:v>
                </c:pt>
                <c:pt idx="20746">
                  <c:v>52047</c:v>
                </c:pt>
                <c:pt idx="20747">
                  <c:v>51146</c:v>
                </c:pt>
                <c:pt idx="20748">
                  <c:v>50715</c:v>
                </c:pt>
                <c:pt idx="20749">
                  <c:v>49814</c:v>
                </c:pt>
                <c:pt idx="20750">
                  <c:v>49383</c:v>
                </c:pt>
                <c:pt idx="20751">
                  <c:v>48482</c:v>
                </c:pt>
                <c:pt idx="20752">
                  <c:v>48052</c:v>
                </c:pt>
                <c:pt idx="20753">
                  <c:v>47151</c:v>
                </c:pt>
                <c:pt idx="20754">
                  <c:v>46720</c:v>
                </c:pt>
                <c:pt idx="20755">
                  <c:v>45819</c:v>
                </c:pt>
                <c:pt idx="20756">
                  <c:v>45389</c:v>
                </c:pt>
                <c:pt idx="20757">
                  <c:v>44488</c:v>
                </c:pt>
                <c:pt idx="20758">
                  <c:v>44057</c:v>
                </c:pt>
                <c:pt idx="20759">
                  <c:v>43156</c:v>
                </c:pt>
                <c:pt idx="20760">
                  <c:v>54938</c:v>
                </c:pt>
                <c:pt idx="20761">
                  <c:v>53651</c:v>
                </c:pt>
                <c:pt idx="20762">
                  <c:v>53221</c:v>
                </c:pt>
                <c:pt idx="20763">
                  <c:v>52363</c:v>
                </c:pt>
                <c:pt idx="20764">
                  <c:v>51934</c:v>
                </c:pt>
                <c:pt idx="20765">
                  <c:v>51075</c:v>
                </c:pt>
                <c:pt idx="20766">
                  <c:v>50646</c:v>
                </c:pt>
                <c:pt idx="20767">
                  <c:v>49788</c:v>
                </c:pt>
                <c:pt idx="20768">
                  <c:v>49358</c:v>
                </c:pt>
                <c:pt idx="20769">
                  <c:v>48500</c:v>
                </c:pt>
                <c:pt idx="20770">
                  <c:v>48071</c:v>
                </c:pt>
                <c:pt idx="20771">
                  <c:v>47212</c:v>
                </c:pt>
                <c:pt idx="20772">
                  <c:v>46783</c:v>
                </c:pt>
                <c:pt idx="20773">
                  <c:v>45924</c:v>
                </c:pt>
                <c:pt idx="20774">
                  <c:v>45495</c:v>
                </c:pt>
                <c:pt idx="20775">
                  <c:v>44637</c:v>
                </c:pt>
                <c:pt idx="20776">
                  <c:v>44208</c:v>
                </c:pt>
                <c:pt idx="20777">
                  <c:v>43349</c:v>
                </c:pt>
                <c:pt idx="20778">
                  <c:v>42920</c:v>
                </c:pt>
                <c:pt idx="20779">
                  <c:v>42061</c:v>
                </c:pt>
                <c:pt idx="20780">
                  <c:v>50700</c:v>
                </c:pt>
                <c:pt idx="20781">
                  <c:v>49517</c:v>
                </c:pt>
                <c:pt idx="20782">
                  <c:v>49113</c:v>
                </c:pt>
                <c:pt idx="20783">
                  <c:v>48335</c:v>
                </c:pt>
                <c:pt idx="20784">
                  <c:v>47931</c:v>
                </c:pt>
                <c:pt idx="20785">
                  <c:v>47153</c:v>
                </c:pt>
                <c:pt idx="20786">
                  <c:v>46749</c:v>
                </c:pt>
                <c:pt idx="20787">
                  <c:v>45971</c:v>
                </c:pt>
                <c:pt idx="20788">
                  <c:v>45567</c:v>
                </c:pt>
                <c:pt idx="20789">
                  <c:v>44789</c:v>
                </c:pt>
                <c:pt idx="20790">
                  <c:v>44385</c:v>
                </c:pt>
                <c:pt idx="20791">
                  <c:v>43607</c:v>
                </c:pt>
                <c:pt idx="20792">
                  <c:v>43203</c:v>
                </c:pt>
                <c:pt idx="20793">
                  <c:v>42425</c:v>
                </c:pt>
                <c:pt idx="20794">
                  <c:v>42021</c:v>
                </c:pt>
                <c:pt idx="20795">
                  <c:v>41243</c:v>
                </c:pt>
                <c:pt idx="20796">
                  <c:v>40839</c:v>
                </c:pt>
                <c:pt idx="20797">
                  <c:v>40061</c:v>
                </c:pt>
                <c:pt idx="20798">
                  <c:v>39656</c:v>
                </c:pt>
                <c:pt idx="20799">
                  <c:v>38879</c:v>
                </c:pt>
                <c:pt idx="20800">
                  <c:v>54928</c:v>
                </c:pt>
                <c:pt idx="20801">
                  <c:v>54552</c:v>
                </c:pt>
                <c:pt idx="20802">
                  <c:v>53977</c:v>
                </c:pt>
                <c:pt idx="20803">
                  <c:v>53601</c:v>
                </c:pt>
                <c:pt idx="20804">
                  <c:v>53224</c:v>
                </c:pt>
                <c:pt idx="20805">
                  <c:v>52848</c:v>
                </c:pt>
                <c:pt idx="20806">
                  <c:v>52649</c:v>
                </c:pt>
                <c:pt idx="20807">
                  <c:v>52273</c:v>
                </c:pt>
                <c:pt idx="20808">
                  <c:v>51897</c:v>
                </c:pt>
                <c:pt idx="20809">
                  <c:v>51520</c:v>
                </c:pt>
                <c:pt idx="20810">
                  <c:v>51322</c:v>
                </c:pt>
                <c:pt idx="20811">
                  <c:v>50945</c:v>
                </c:pt>
                <c:pt idx="20812">
                  <c:v>50569</c:v>
                </c:pt>
                <c:pt idx="20813">
                  <c:v>50371</c:v>
                </c:pt>
                <c:pt idx="20814">
                  <c:v>49994</c:v>
                </c:pt>
                <c:pt idx="20815">
                  <c:v>49618</c:v>
                </c:pt>
                <c:pt idx="20816">
                  <c:v>49043</c:v>
                </c:pt>
                <c:pt idx="20817">
                  <c:v>48666</c:v>
                </c:pt>
                <c:pt idx="20818">
                  <c:v>48290</c:v>
                </c:pt>
                <c:pt idx="20819">
                  <c:v>47715</c:v>
                </c:pt>
                <c:pt idx="20820">
                  <c:v>47339</c:v>
                </c:pt>
                <c:pt idx="20821">
                  <c:v>46388</c:v>
                </c:pt>
                <c:pt idx="20822">
                  <c:v>46011</c:v>
                </c:pt>
                <c:pt idx="20823">
                  <c:v>45060</c:v>
                </c:pt>
                <c:pt idx="20824">
                  <c:v>44683</c:v>
                </c:pt>
                <c:pt idx="20825">
                  <c:v>43732</c:v>
                </c:pt>
                <c:pt idx="20826">
                  <c:v>43356</c:v>
                </c:pt>
                <c:pt idx="20827">
                  <c:v>42405</c:v>
                </c:pt>
                <c:pt idx="20828">
                  <c:v>42028</c:v>
                </c:pt>
                <c:pt idx="20829">
                  <c:v>57163</c:v>
                </c:pt>
                <c:pt idx="20830">
                  <c:v>56743</c:v>
                </c:pt>
                <c:pt idx="20831">
                  <c:v>56223</c:v>
                </c:pt>
                <c:pt idx="20832">
                  <c:v>55803</c:v>
                </c:pt>
                <c:pt idx="20833">
                  <c:v>55383</c:v>
                </c:pt>
                <c:pt idx="20834">
                  <c:v>54963</c:v>
                </c:pt>
                <c:pt idx="20835">
                  <c:v>54863</c:v>
                </c:pt>
                <c:pt idx="20836">
                  <c:v>54443</c:v>
                </c:pt>
                <c:pt idx="20837">
                  <c:v>54023</c:v>
                </c:pt>
                <c:pt idx="20838">
                  <c:v>53603</c:v>
                </c:pt>
                <c:pt idx="20839">
                  <c:v>53502</c:v>
                </c:pt>
                <c:pt idx="20840">
                  <c:v>53083</c:v>
                </c:pt>
                <c:pt idx="20841">
                  <c:v>52663</c:v>
                </c:pt>
                <c:pt idx="20842">
                  <c:v>52562</c:v>
                </c:pt>
                <c:pt idx="20843">
                  <c:v>52142</c:v>
                </c:pt>
                <c:pt idx="20844">
                  <c:v>51722</c:v>
                </c:pt>
                <c:pt idx="20845">
                  <c:v>51202</c:v>
                </c:pt>
                <c:pt idx="20846">
                  <c:v>50782</c:v>
                </c:pt>
                <c:pt idx="20847">
                  <c:v>50362</c:v>
                </c:pt>
                <c:pt idx="20848">
                  <c:v>49841</c:v>
                </c:pt>
                <c:pt idx="20849">
                  <c:v>49422</c:v>
                </c:pt>
                <c:pt idx="20850">
                  <c:v>48481</c:v>
                </c:pt>
                <c:pt idx="20851">
                  <c:v>48061</c:v>
                </c:pt>
                <c:pt idx="20852">
                  <c:v>47121</c:v>
                </c:pt>
                <c:pt idx="20853">
                  <c:v>46701</c:v>
                </c:pt>
                <c:pt idx="20854">
                  <c:v>45761</c:v>
                </c:pt>
                <c:pt idx="20855">
                  <c:v>45341</c:v>
                </c:pt>
                <c:pt idx="20856">
                  <c:v>44400</c:v>
                </c:pt>
                <c:pt idx="20857">
                  <c:v>43981</c:v>
                </c:pt>
                <c:pt idx="20858">
                  <c:v>56348</c:v>
                </c:pt>
                <c:pt idx="20859">
                  <c:v>55914</c:v>
                </c:pt>
                <c:pt idx="20860">
                  <c:v>55455</c:v>
                </c:pt>
                <c:pt idx="20861">
                  <c:v>55022</c:v>
                </c:pt>
                <c:pt idx="20862">
                  <c:v>54588</c:v>
                </c:pt>
                <c:pt idx="20863">
                  <c:v>54155</c:v>
                </c:pt>
                <c:pt idx="20864">
                  <c:v>54129</c:v>
                </c:pt>
                <c:pt idx="20865">
                  <c:v>53696</c:v>
                </c:pt>
                <c:pt idx="20866">
                  <c:v>53263</c:v>
                </c:pt>
                <c:pt idx="20867">
                  <c:v>52829</c:v>
                </c:pt>
                <c:pt idx="20868">
                  <c:v>52803</c:v>
                </c:pt>
                <c:pt idx="20869">
                  <c:v>52370</c:v>
                </c:pt>
                <c:pt idx="20870">
                  <c:v>51937</c:v>
                </c:pt>
                <c:pt idx="20871">
                  <c:v>51911</c:v>
                </c:pt>
                <c:pt idx="20872">
                  <c:v>51478</c:v>
                </c:pt>
                <c:pt idx="20873">
                  <c:v>51044</c:v>
                </c:pt>
                <c:pt idx="20874">
                  <c:v>50585</c:v>
                </c:pt>
                <c:pt idx="20875">
                  <c:v>50152</c:v>
                </c:pt>
                <c:pt idx="20876">
                  <c:v>49718</c:v>
                </c:pt>
                <c:pt idx="20877">
                  <c:v>49259</c:v>
                </c:pt>
                <c:pt idx="20878">
                  <c:v>48826</c:v>
                </c:pt>
                <c:pt idx="20879">
                  <c:v>47933</c:v>
                </c:pt>
                <c:pt idx="20880">
                  <c:v>47500</c:v>
                </c:pt>
                <c:pt idx="20881">
                  <c:v>46607</c:v>
                </c:pt>
                <c:pt idx="20882">
                  <c:v>46174</c:v>
                </c:pt>
                <c:pt idx="20883">
                  <c:v>45282</c:v>
                </c:pt>
                <c:pt idx="20884">
                  <c:v>44848</c:v>
                </c:pt>
                <c:pt idx="20885">
                  <c:v>43956</c:v>
                </c:pt>
                <c:pt idx="20886">
                  <c:v>43522</c:v>
                </c:pt>
                <c:pt idx="20887">
                  <c:v>54845</c:v>
                </c:pt>
                <c:pt idx="20888">
                  <c:v>54419</c:v>
                </c:pt>
                <c:pt idx="20889">
                  <c:v>53985</c:v>
                </c:pt>
                <c:pt idx="20890">
                  <c:v>53558</c:v>
                </c:pt>
                <c:pt idx="20891">
                  <c:v>53132</c:v>
                </c:pt>
                <c:pt idx="20892">
                  <c:v>52705</c:v>
                </c:pt>
                <c:pt idx="20893">
                  <c:v>52698</c:v>
                </c:pt>
                <c:pt idx="20894">
                  <c:v>52271</c:v>
                </c:pt>
                <c:pt idx="20895">
                  <c:v>51845</c:v>
                </c:pt>
                <c:pt idx="20896">
                  <c:v>51418</c:v>
                </c:pt>
                <c:pt idx="20897">
                  <c:v>51411</c:v>
                </c:pt>
                <c:pt idx="20898">
                  <c:v>50984</c:v>
                </c:pt>
                <c:pt idx="20899">
                  <c:v>50558</c:v>
                </c:pt>
                <c:pt idx="20900">
                  <c:v>50550</c:v>
                </c:pt>
                <c:pt idx="20901">
                  <c:v>50124</c:v>
                </c:pt>
                <c:pt idx="20902">
                  <c:v>49697</c:v>
                </c:pt>
                <c:pt idx="20903">
                  <c:v>49263</c:v>
                </c:pt>
                <c:pt idx="20904">
                  <c:v>48837</c:v>
                </c:pt>
                <c:pt idx="20905">
                  <c:v>48410</c:v>
                </c:pt>
                <c:pt idx="20906">
                  <c:v>47976</c:v>
                </c:pt>
                <c:pt idx="20907">
                  <c:v>47550</c:v>
                </c:pt>
                <c:pt idx="20908">
                  <c:v>46689</c:v>
                </c:pt>
                <c:pt idx="20909">
                  <c:v>46263</c:v>
                </c:pt>
                <c:pt idx="20910">
                  <c:v>45402</c:v>
                </c:pt>
                <c:pt idx="20911">
                  <c:v>44976</c:v>
                </c:pt>
                <c:pt idx="20912">
                  <c:v>44115</c:v>
                </c:pt>
                <c:pt idx="20913">
                  <c:v>43689</c:v>
                </c:pt>
                <c:pt idx="20914">
                  <c:v>42828</c:v>
                </c:pt>
                <c:pt idx="20915">
                  <c:v>42402</c:v>
                </c:pt>
                <c:pt idx="20916">
                  <c:v>50696</c:v>
                </c:pt>
                <c:pt idx="20917">
                  <c:v>50302</c:v>
                </c:pt>
                <c:pt idx="20918">
                  <c:v>49901</c:v>
                </c:pt>
                <c:pt idx="20919">
                  <c:v>49507</c:v>
                </c:pt>
                <c:pt idx="20920">
                  <c:v>49112</c:v>
                </c:pt>
                <c:pt idx="20921">
                  <c:v>48718</c:v>
                </c:pt>
                <c:pt idx="20922">
                  <c:v>48712</c:v>
                </c:pt>
                <c:pt idx="20923">
                  <c:v>48317</c:v>
                </c:pt>
                <c:pt idx="20924">
                  <c:v>47923</c:v>
                </c:pt>
                <c:pt idx="20925">
                  <c:v>47528</c:v>
                </c:pt>
                <c:pt idx="20926">
                  <c:v>47522</c:v>
                </c:pt>
                <c:pt idx="20927">
                  <c:v>47128</c:v>
                </c:pt>
                <c:pt idx="20928">
                  <c:v>46733</c:v>
                </c:pt>
                <c:pt idx="20929">
                  <c:v>46727</c:v>
                </c:pt>
                <c:pt idx="20930">
                  <c:v>46333</c:v>
                </c:pt>
                <c:pt idx="20931">
                  <c:v>45938</c:v>
                </c:pt>
                <c:pt idx="20932">
                  <c:v>45538</c:v>
                </c:pt>
                <c:pt idx="20933">
                  <c:v>45144</c:v>
                </c:pt>
                <c:pt idx="20934">
                  <c:v>44749</c:v>
                </c:pt>
                <c:pt idx="20935">
                  <c:v>44349</c:v>
                </c:pt>
                <c:pt idx="20936">
                  <c:v>43954</c:v>
                </c:pt>
                <c:pt idx="20937">
                  <c:v>43159</c:v>
                </c:pt>
                <c:pt idx="20938">
                  <c:v>42765</c:v>
                </c:pt>
                <c:pt idx="20939">
                  <c:v>41970</c:v>
                </c:pt>
                <c:pt idx="20940">
                  <c:v>41575</c:v>
                </c:pt>
                <c:pt idx="20941">
                  <c:v>40780</c:v>
                </c:pt>
                <c:pt idx="20942">
                  <c:v>40386</c:v>
                </c:pt>
                <c:pt idx="20943">
                  <c:v>39591</c:v>
                </c:pt>
                <c:pt idx="20944">
                  <c:v>39197</c:v>
                </c:pt>
                <c:pt idx="20945">
                  <c:v>52645</c:v>
                </c:pt>
                <c:pt idx="20946">
                  <c:v>52260</c:v>
                </c:pt>
                <c:pt idx="20947">
                  <c:v>51312</c:v>
                </c:pt>
                <c:pt idx="20948">
                  <c:v>50363</c:v>
                </c:pt>
                <c:pt idx="20949">
                  <c:v>49979</c:v>
                </c:pt>
                <c:pt idx="20950">
                  <c:v>49594</c:v>
                </c:pt>
                <c:pt idx="20951">
                  <c:v>49030</c:v>
                </c:pt>
                <c:pt idx="20952">
                  <c:v>48082</c:v>
                </c:pt>
                <c:pt idx="20953">
                  <c:v>47697</c:v>
                </c:pt>
                <c:pt idx="20954">
                  <c:v>46749</c:v>
                </c:pt>
                <c:pt idx="20955">
                  <c:v>45800</c:v>
                </c:pt>
                <c:pt idx="20956">
                  <c:v>45416</c:v>
                </c:pt>
                <c:pt idx="20957">
                  <c:v>45031</c:v>
                </c:pt>
                <c:pt idx="20958">
                  <c:v>44467</c:v>
                </c:pt>
                <c:pt idx="20959">
                  <c:v>44083</c:v>
                </c:pt>
                <c:pt idx="20960">
                  <c:v>43134</c:v>
                </c:pt>
                <c:pt idx="20961">
                  <c:v>42750</c:v>
                </c:pt>
                <c:pt idx="20962">
                  <c:v>41801</c:v>
                </c:pt>
                <c:pt idx="20963">
                  <c:v>40468</c:v>
                </c:pt>
                <c:pt idx="20964">
                  <c:v>40084</c:v>
                </c:pt>
                <c:pt idx="20965">
                  <c:v>39520</c:v>
                </c:pt>
                <c:pt idx="20966">
                  <c:v>39136</c:v>
                </c:pt>
                <c:pt idx="20967">
                  <c:v>36854</c:v>
                </c:pt>
                <c:pt idx="20968">
                  <c:v>35521</c:v>
                </c:pt>
                <c:pt idx="20969">
                  <c:v>33804</c:v>
                </c:pt>
                <c:pt idx="20970">
                  <c:v>29805</c:v>
                </c:pt>
                <c:pt idx="20971">
                  <c:v>55053</c:v>
                </c:pt>
                <c:pt idx="20972">
                  <c:v>54625</c:v>
                </c:pt>
                <c:pt idx="20973">
                  <c:v>53680</c:v>
                </c:pt>
                <c:pt idx="20974">
                  <c:v>52736</c:v>
                </c:pt>
                <c:pt idx="20975">
                  <c:v>52308</c:v>
                </c:pt>
                <c:pt idx="20976">
                  <c:v>51880</c:v>
                </c:pt>
                <c:pt idx="20977">
                  <c:v>51363</c:v>
                </c:pt>
                <c:pt idx="20978">
                  <c:v>50419</c:v>
                </c:pt>
                <c:pt idx="20979">
                  <c:v>49991</c:v>
                </c:pt>
                <c:pt idx="20980">
                  <c:v>49046</c:v>
                </c:pt>
                <c:pt idx="20981">
                  <c:v>48102</c:v>
                </c:pt>
                <c:pt idx="20982">
                  <c:v>47674</c:v>
                </c:pt>
                <c:pt idx="20983">
                  <c:v>47246</c:v>
                </c:pt>
                <c:pt idx="20984">
                  <c:v>46730</c:v>
                </c:pt>
                <c:pt idx="20985">
                  <c:v>46301</c:v>
                </c:pt>
                <c:pt idx="20986">
                  <c:v>45357</c:v>
                </c:pt>
                <c:pt idx="20987">
                  <c:v>44929</c:v>
                </c:pt>
                <c:pt idx="20988">
                  <c:v>43985</c:v>
                </c:pt>
                <c:pt idx="20989">
                  <c:v>42612</c:v>
                </c:pt>
                <c:pt idx="20990">
                  <c:v>42184</c:v>
                </c:pt>
                <c:pt idx="20991">
                  <c:v>41668</c:v>
                </c:pt>
                <c:pt idx="20992">
                  <c:v>41240</c:v>
                </c:pt>
                <c:pt idx="20993">
                  <c:v>38923</c:v>
                </c:pt>
                <c:pt idx="20994">
                  <c:v>37550</c:v>
                </c:pt>
                <c:pt idx="20995">
                  <c:v>35750</c:v>
                </c:pt>
                <c:pt idx="20996">
                  <c:v>31632</c:v>
                </c:pt>
                <c:pt idx="20997">
                  <c:v>54165</c:v>
                </c:pt>
                <c:pt idx="20998">
                  <c:v>53728</c:v>
                </c:pt>
                <c:pt idx="20999">
                  <c:v>52827</c:v>
                </c:pt>
                <c:pt idx="21000">
                  <c:v>51927</c:v>
                </c:pt>
                <c:pt idx="21001">
                  <c:v>51490</c:v>
                </c:pt>
                <c:pt idx="21002">
                  <c:v>51053</c:v>
                </c:pt>
                <c:pt idx="21003">
                  <c:v>50589</c:v>
                </c:pt>
                <c:pt idx="21004">
                  <c:v>49689</c:v>
                </c:pt>
                <c:pt idx="21005">
                  <c:v>49252</c:v>
                </c:pt>
                <c:pt idx="21006">
                  <c:v>48351</c:v>
                </c:pt>
                <c:pt idx="21007">
                  <c:v>47450</c:v>
                </c:pt>
                <c:pt idx="21008">
                  <c:v>47013</c:v>
                </c:pt>
                <c:pt idx="21009">
                  <c:v>46576</c:v>
                </c:pt>
                <c:pt idx="21010">
                  <c:v>46113</c:v>
                </c:pt>
                <c:pt idx="21011">
                  <c:v>45676</c:v>
                </c:pt>
                <c:pt idx="21012">
                  <c:v>44775</c:v>
                </c:pt>
                <c:pt idx="21013">
                  <c:v>44338</c:v>
                </c:pt>
                <c:pt idx="21014">
                  <c:v>43438</c:v>
                </c:pt>
                <c:pt idx="21015">
                  <c:v>42100</c:v>
                </c:pt>
                <c:pt idx="21016">
                  <c:v>41663</c:v>
                </c:pt>
                <c:pt idx="21017">
                  <c:v>41200</c:v>
                </c:pt>
                <c:pt idx="21018">
                  <c:v>40763</c:v>
                </c:pt>
                <c:pt idx="21019">
                  <c:v>38524</c:v>
                </c:pt>
                <c:pt idx="21020">
                  <c:v>37187</c:v>
                </c:pt>
                <c:pt idx="21021">
                  <c:v>35412</c:v>
                </c:pt>
                <c:pt idx="21022">
                  <c:v>31399</c:v>
                </c:pt>
                <c:pt idx="21023">
                  <c:v>52541</c:v>
                </c:pt>
                <c:pt idx="21024">
                  <c:v>52116</c:v>
                </c:pt>
                <c:pt idx="21025">
                  <c:v>51244</c:v>
                </c:pt>
                <c:pt idx="21026">
                  <c:v>50372</c:v>
                </c:pt>
                <c:pt idx="21027">
                  <c:v>49947</c:v>
                </c:pt>
                <c:pt idx="21028">
                  <c:v>49522</c:v>
                </c:pt>
                <c:pt idx="21029">
                  <c:v>49075</c:v>
                </c:pt>
                <c:pt idx="21030">
                  <c:v>48202</c:v>
                </c:pt>
                <c:pt idx="21031">
                  <c:v>47778</c:v>
                </c:pt>
                <c:pt idx="21032">
                  <c:v>46905</c:v>
                </c:pt>
                <c:pt idx="21033">
                  <c:v>46033</c:v>
                </c:pt>
                <c:pt idx="21034">
                  <c:v>45609</c:v>
                </c:pt>
                <c:pt idx="21035">
                  <c:v>45184</c:v>
                </c:pt>
                <c:pt idx="21036">
                  <c:v>44736</c:v>
                </c:pt>
                <c:pt idx="21037">
                  <c:v>44312</c:v>
                </c:pt>
                <c:pt idx="21038">
                  <c:v>43439</c:v>
                </c:pt>
                <c:pt idx="21039">
                  <c:v>43015</c:v>
                </c:pt>
                <c:pt idx="21040">
                  <c:v>42142</c:v>
                </c:pt>
                <c:pt idx="21041">
                  <c:v>40846</c:v>
                </c:pt>
                <c:pt idx="21042">
                  <c:v>40421</c:v>
                </c:pt>
                <c:pt idx="21043">
                  <c:v>39973</c:v>
                </c:pt>
                <c:pt idx="21044">
                  <c:v>39549</c:v>
                </c:pt>
                <c:pt idx="21045">
                  <c:v>37379</c:v>
                </c:pt>
                <c:pt idx="21046">
                  <c:v>36083</c:v>
                </c:pt>
                <c:pt idx="21047">
                  <c:v>34361</c:v>
                </c:pt>
                <c:pt idx="21048">
                  <c:v>30470</c:v>
                </c:pt>
                <c:pt idx="21049">
                  <c:v>48200</c:v>
                </c:pt>
                <c:pt idx="21050">
                  <c:v>47815</c:v>
                </c:pt>
                <c:pt idx="21051">
                  <c:v>47007</c:v>
                </c:pt>
                <c:pt idx="21052">
                  <c:v>46200</c:v>
                </c:pt>
                <c:pt idx="21053">
                  <c:v>45814</c:v>
                </c:pt>
                <c:pt idx="21054">
                  <c:v>45429</c:v>
                </c:pt>
                <c:pt idx="21055">
                  <c:v>45007</c:v>
                </c:pt>
                <c:pt idx="21056">
                  <c:v>44200</c:v>
                </c:pt>
                <c:pt idx="21057">
                  <c:v>43814</c:v>
                </c:pt>
                <c:pt idx="21058">
                  <c:v>43007</c:v>
                </c:pt>
                <c:pt idx="21059">
                  <c:v>42199</c:v>
                </c:pt>
                <c:pt idx="21060">
                  <c:v>41814</c:v>
                </c:pt>
                <c:pt idx="21061">
                  <c:v>41428</c:v>
                </c:pt>
                <c:pt idx="21062">
                  <c:v>41006</c:v>
                </c:pt>
                <c:pt idx="21063">
                  <c:v>40621</c:v>
                </c:pt>
                <c:pt idx="21064">
                  <c:v>39813</c:v>
                </c:pt>
                <c:pt idx="21065">
                  <c:v>39428</c:v>
                </c:pt>
                <c:pt idx="21066">
                  <c:v>38621</c:v>
                </c:pt>
                <c:pt idx="21067">
                  <c:v>37428</c:v>
                </c:pt>
                <c:pt idx="21068">
                  <c:v>37042</c:v>
                </c:pt>
                <c:pt idx="21069">
                  <c:v>36620</c:v>
                </c:pt>
                <c:pt idx="21070">
                  <c:v>36235</c:v>
                </c:pt>
                <c:pt idx="21071">
                  <c:v>34234</c:v>
                </c:pt>
                <c:pt idx="21072">
                  <c:v>33041</c:v>
                </c:pt>
                <c:pt idx="21073">
                  <c:v>31463</c:v>
                </c:pt>
                <c:pt idx="21074">
                  <c:v>27884</c:v>
                </c:pt>
                <c:pt idx="21075">
                  <c:v>52865</c:v>
                </c:pt>
                <c:pt idx="21076">
                  <c:v>51547</c:v>
                </c:pt>
                <c:pt idx="21077">
                  <c:v>51186</c:v>
                </c:pt>
                <c:pt idx="21078">
                  <c:v>50592</c:v>
                </c:pt>
                <c:pt idx="21079">
                  <c:v>50230</c:v>
                </c:pt>
                <c:pt idx="21080">
                  <c:v>49869</c:v>
                </c:pt>
                <c:pt idx="21081">
                  <c:v>49274</c:v>
                </c:pt>
                <c:pt idx="21082">
                  <c:v>48913</c:v>
                </c:pt>
                <c:pt idx="21083">
                  <c:v>47957</c:v>
                </c:pt>
                <c:pt idx="21084">
                  <c:v>47596</c:v>
                </c:pt>
                <c:pt idx="21085">
                  <c:v>46640</c:v>
                </c:pt>
                <c:pt idx="21086">
                  <c:v>46279</c:v>
                </c:pt>
                <c:pt idx="21087">
                  <c:v>45323</c:v>
                </c:pt>
                <c:pt idx="21088">
                  <c:v>44961</c:v>
                </c:pt>
                <c:pt idx="21089">
                  <c:v>44006</c:v>
                </c:pt>
                <c:pt idx="21090">
                  <c:v>43644</c:v>
                </c:pt>
                <c:pt idx="21091">
                  <c:v>42689</c:v>
                </c:pt>
                <c:pt idx="21092">
                  <c:v>42327</c:v>
                </c:pt>
                <c:pt idx="21093">
                  <c:v>41371</c:v>
                </c:pt>
                <c:pt idx="21094">
                  <c:v>41010</c:v>
                </c:pt>
                <c:pt idx="21095">
                  <c:v>55139</c:v>
                </c:pt>
                <c:pt idx="21096">
                  <c:v>53790</c:v>
                </c:pt>
                <c:pt idx="21097">
                  <c:v>53382</c:v>
                </c:pt>
                <c:pt idx="21098">
                  <c:v>52848</c:v>
                </c:pt>
                <c:pt idx="21099">
                  <c:v>52440</c:v>
                </c:pt>
                <c:pt idx="21100">
                  <c:v>52032</c:v>
                </c:pt>
                <c:pt idx="21101">
                  <c:v>51498</c:v>
                </c:pt>
                <c:pt idx="21102">
                  <c:v>51090</c:v>
                </c:pt>
                <c:pt idx="21103">
                  <c:v>50148</c:v>
                </c:pt>
                <c:pt idx="21104">
                  <c:v>49741</c:v>
                </c:pt>
                <c:pt idx="21105">
                  <c:v>48799</c:v>
                </c:pt>
                <c:pt idx="21106">
                  <c:v>48391</c:v>
                </c:pt>
                <c:pt idx="21107">
                  <c:v>47449</c:v>
                </c:pt>
                <c:pt idx="21108">
                  <c:v>47041</c:v>
                </c:pt>
                <c:pt idx="21109">
                  <c:v>46099</c:v>
                </c:pt>
                <c:pt idx="21110">
                  <c:v>45692</c:v>
                </c:pt>
                <c:pt idx="21111">
                  <c:v>44750</c:v>
                </c:pt>
                <c:pt idx="21112">
                  <c:v>44342</c:v>
                </c:pt>
                <c:pt idx="21113">
                  <c:v>43400</c:v>
                </c:pt>
                <c:pt idx="21114">
                  <c:v>42992</c:v>
                </c:pt>
                <c:pt idx="21115">
                  <c:v>54695</c:v>
                </c:pt>
                <c:pt idx="21116">
                  <c:v>53375</c:v>
                </c:pt>
                <c:pt idx="21117">
                  <c:v>52946</c:v>
                </c:pt>
                <c:pt idx="21118">
                  <c:v>52483</c:v>
                </c:pt>
                <c:pt idx="21119">
                  <c:v>52055</c:v>
                </c:pt>
                <c:pt idx="21120">
                  <c:v>51626</c:v>
                </c:pt>
                <c:pt idx="21121">
                  <c:v>51163</c:v>
                </c:pt>
                <c:pt idx="21122">
                  <c:v>50735</c:v>
                </c:pt>
                <c:pt idx="21123">
                  <c:v>49843</c:v>
                </c:pt>
                <c:pt idx="21124">
                  <c:v>49414</c:v>
                </c:pt>
                <c:pt idx="21125">
                  <c:v>48523</c:v>
                </c:pt>
                <c:pt idx="21126">
                  <c:v>48094</c:v>
                </c:pt>
                <c:pt idx="21127">
                  <c:v>47203</c:v>
                </c:pt>
                <c:pt idx="21128">
                  <c:v>46774</c:v>
                </c:pt>
                <c:pt idx="21129">
                  <c:v>45883</c:v>
                </c:pt>
                <c:pt idx="21130">
                  <c:v>45454</c:v>
                </c:pt>
                <c:pt idx="21131">
                  <c:v>44563</c:v>
                </c:pt>
                <c:pt idx="21132">
                  <c:v>44134</c:v>
                </c:pt>
                <c:pt idx="21133">
                  <c:v>43243</c:v>
                </c:pt>
                <c:pt idx="21134">
                  <c:v>42814</c:v>
                </c:pt>
                <c:pt idx="21135">
                  <c:v>53615</c:v>
                </c:pt>
                <c:pt idx="21136">
                  <c:v>52329</c:v>
                </c:pt>
                <c:pt idx="21137">
                  <c:v>51900</c:v>
                </c:pt>
                <c:pt idx="21138">
                  <c:v>51472</c:v>
                </c:pt>
                <c:pt idx="21139">
                  <c:v>51042</c:v>
                </c:pt>
                <c:pt idx="21140">
                  <c:v>50613</c:v>
                </c:pt>
                <c:pt idx="21141">
                  <c:v>50185</c:v>
                </c:pt>
                <c:pt idx="21142">
                  <c:v>49756</c:v>
                </c:pt>
                <c:pt idx="21143">
                  <c:v>48899</c:v>
                </c:pt>
                <c:pt idx="21144">
                  <c:v>48469</c:v>
                </c:pt>
                <c:pt idx="21145">
                  <c:v>47612</c:v>
                </c:pt>
                <c:pt idx="21146">
                  <c:v>47183</c:v>
                </c:pt>
                <c:pt idx="21147">
                  <c:v>46326</c:v>
                </c:pt>
                <c:pt idx="21148">
                  <c:v>45896</c:v>
                </c:pt>
                <c:pt idx="21149">
                  <c:v>45039</c:v>
                </c:pt>
                <c:pt idx="21150">
                  <c:v>44610</c:v>
                </c:pt>
                <c:pt idx="21151">
                  <c:v>43753</c:v>
                </c:pt>
                <c:pt idx="21152">
                  <c:v>43323</c:v>
                </c:pt>
                <c:pt idx="21153">
                  <c:v>42466</c:v>
                </c:pt>
                <c:pt idx="21154">
                  <c:v>42037</c:v>
                </c:pt>
                <c:pt idx="21155">
                  <c:v>49992</c:v>
                </c:pt>
                <c:pt idx="21156">
                  <c:v>48796</c:v>
                </c:pt>
                <c:pt idx="21157">
                  <c:v>48391</c:v>
                </c:pt>
                <c:pt idx="21158">
                  <c:v>48005</c:v>
                </c:pt>
                <c:pt idx="21159">
                  <c:v>47600</c:v>
                </c:pt>
                <c:pt idx="21160">
                  <c:v>47195</c:v>
                </c:pt>
                <c:pt idx="21161">
                  <c:v>46808</c:v>
                </c:pt>
                <c:pt idx="21162">
                  <c:v>46404</c:v>
                </c:pt>
                <c:pt idx="21163">
                  <c:v>45612</c:v>
                </c:pt>
                <c:pt idx="21164">
                  <c:v>45208</c:v>
                </c:pt>
                <c:pt idx="21165">
                  <c:v>44416</c:v>
                </c:pt>
                <c:pt idx="21166">
                  <c:v>44012</c:v>
                </c:pt>
                <c:pt idx="21167">
                  <c:v>43220</c:v>
                </c:pt>
                <c:pt idx="21168">
                  <c:v>42816</c:v>
                </c:pt>
                <c:pt idx="21169">
                  <c:v>42024</c:v>
                </c:pt>
                <c:pt idx="21170">
                  <c:v>41619</c:v>
                </c:pt>
                <c:pt idx="21171">
                  <c:v>40828</c:v>
                </c:pt>
                <c:pt idx="21172">
                  <c:v>40423</c:v>
                </c:pt>
                <c:pt idx="21173">
                  <c:v>39632</c:v>
                </c:pt>
                <c:pt idx="21174">
                  <c:v>39227</c:v>
                </c:pt>
                <c:pt idx="21175">
                  <c:v>53233</c:v>
                </c:pt>
                <c:pt idx="21176">
                  <c:v>51920</c:v>
                </c:pt>
                <c:pt idx="21177">
                  <c:v>50607</c:v>
                </c:pt>
                <c:pt idx="21178">
                  <c:v>50226</c:v>
                </c:pt>
                <c:pt idx="21179">
                  <c:v>49674</c:v>
                </c:pt>
                <c:pt idx="21180">
                  <c:v>49293</c:v>
                </c:pt>
                <c:pt idx="21181">
                  <c:v>48360</c:v>
                </c:pt>
                <c:pt idx="21182">
                  <c:v>47047</c:v>
                </c:pt>
                <c:pt idx="21183">
                  <c:v>46666</c:v>
                </c:pt>
                <c:pt idx="21184">
                  <c:v>45733</c:v>
                </c:pt>
                <c:pt idx="21185">
                  <c:v>44420</c:v>
                </c:pt>
                <c:pt idx="21186">
                  <c:v>43107</c:v>
                </c:pt>
                <c:pt idx="21187">
                  <c:v>55396</c:v>
                </c:pt>
                <c:pt idx="21188">
                  <c:v>54051</c:v>
                </c:pt>
                <c:pt idx="21189">
                  <c:v>52706</c:v>
                </c:pt>
                <c:pt idx="21190">
                  <c:v>52283</c:v>
                </c:pt>
                <c:pt idx="21191">
                  <c:v>51784</c:v>
                </c:pt>
                <c:pt idx="21192">
                  <c:v>51361</c:v>
                </c:pt>
                <c:pt idx="21193">
                  <c:v>50439</c:v>
                </c:pt>
                <c:pt idx="21194">
                  <c:v>49094</c:v>
                </c:pt>
                <c:pt idx="21195">
                  <c:v>48670</c:v>
                </c:pt>
                <c:pt idx="21196">
                  <c:v>47748</c:v>
                </c:pt>
                <c:pt idx="21197">
                  <c:v>46403</c:v>
                </c:pt>
                <c:pt idx="21198">
                  <c:v>45058</c:v>
                </c:pt>
                <c:pt idx="21199">
                  <c:v>54721</c:v>
                </c:pt>
                <c:pt idx="21200">
                  <c:v>53403</c:v>
                </c:pt>
                <c:pt idx="21201">
                  <c:v>52085</c:v>
                </c:pt>
                <c:pt idx="21202">
                  <c:v>51653</c:v>
                </c:pt>
                <c:pt idx="21203">
                  <c:v>51199</c:v>
                </c:pt>
                <c:pt idx="21204">
                  <c:v>50767</c:v>
                </c:pt>
                <c:pt idx="21205">
                  <c:v>49881</c:v>
                </c:pt>
                <c:pt idx="21206">
                  <c:v>48564</c:v>
                </c:pt>
                <c:pt idx="21207">
                  <c:v>48132</c:v>
                </c:pt>
                <c:pt idx="21208">
                  <c:v>47246</c:v>
                </c:pt>
                <c:pt idx="21209">
                  <c:v>45928</c:v>
                </c:pt>
                <c:pt idx="21210">
                  <c:v>44610</c:v>
                </c:pt>
                <c:pt idx="21211">
                  <c:v>53391</c:v>
                </c:pt>
                <c:pt idx="21212">
                  <c:v>52104</c:v>
                </c:pt>
                <c:pt idx="21213">
                  <c:v>50816</c:v>
                </c:pt>
                <c:pt idx="21214">
                  <c:v>50397</c:v>
                </c:pt>
                <c:pt idx="21215">
                  <c:v>49949</c:v>
                </c:pt>
                <c:pt idx="21216">
                  <c:v>49529</c:v>
                </c:pt>
                <c:pt idx="21217">
                  <c:v>48661</c:v>
                </c:pt>
                <c:pt idx="21218">
                  <c:v>47374</c:v>
                </c:pt>
                <c:pt idx="21219">
                  <c:v>46954</c:v>
                </c:pt>
                <c:pt idx="21220">
                  <c:v>46087</c:v>
                </c:pt>
                <c:pt idx="21221">
                  <c:v>44799</c:v>
                </c:pt>
                <c:pt idx="21222">
                  <c:v>43512</c:v>
                </c:pt>
                <c:pt idx="21223">
                  <c:v>49576</c:v>
                </c:pt>
                <c:pt idx="21224">
                  <c:v>48375</c:v>
                </c:pt>
                <c:pt idx="21225">
                  <c:v>47173</c:v>
                </c:pt>
                <c:pt idx="21226">
                  <c:v>46791</c:v>
                </c:pt>
                <c:pt idx="21227">
                  <c:v>46354</c:v>
                </c:pt>
                <c:pt idx="21228">
                  <c:v>45972</c:v>
                </c:pt>
                <c:pt idx="21229">
                  <c:v>45153</c:v>
                </c:pt>
                <c:pt idx="21230">
                  <c:v>43951</c:v>
                </c:pt>
                <c:pt idx="21231">
                  <c:v>43569</c:v>
                </c:pt>
                <c:pt idx="21232">
                  <c:v>42750</c:v>
                </c:pt>
                <c:pt idx="21233">
                  <c:v>41549</c:v>
                </c:pt>
                <c:pt idx="21234">
                  <c:v>40347</c:v>
                </c:pt>
                <c:pt idx="21235">
                  <c:v>52009</c:v>
                </c:pt>
                <c:pt idx="21236">
                  <c:v>51557</c:v>
                </c:pt>
                <c:pt idx="21237">
                  <c:v>50201</c:v>
                </c:pt>
                <c:pt idx="21238">
                  <c:v>49297</c:v>
                </c:pt>
                <c:pt idx="21239">
                  <c:v>48845</c:v>
                </c:pt>
                <c:pt idx="21240">
                  <c:v>48393</c:v>
                </c:pt>
                <c:pt idx="21241">
                  <c:v>51158</c:v>
                </c:pt>
                <c:pt idx="21242">
                  <c:v>50706</c:v>
                </c:pt>
                <c:pt idx="21243">
                  <c:v>50254</c:v>
                </c:pt>
                <c:pt idx="21244">
                  <c:v>49802</c:v>
                </c:pt>
                <c:pt idx="21245">
                  <c:v>49350</c:v>
                </c:pt>
                <c:pt idx="21246">
                  <c:v>48897</c:v>
                </c:pt>
                <c:pt idx="21247">
                  <c:v>48445</c:v>
                </c:pt>
                <c:pt idx="21248">
                  <c:v>47993</c:v>
                </c:pt>
                <c:pt idx="21249">
                  <c:v>47541</c:v>
                </c:pt>
                <c:pt idx="21250">
                  <c:v>47089</c:v>
                </c:pt>
                <c:pt idx="21251">
                  <c:v>46637</c:v>
                </c:pt>
                <c:pt idx="21252">
                  <c:v>50306</c:v>
                </c:pt>
                <c:pt idx="21253">
                  <c:v>49854</c:v>
                </c:pt>
                <c:pt idx="21254">
                  <c:v>49402</c:v>
                </c:pt>
                <c:pt idx="21255">
                  <c:v>48950</c:v>
                </c:pt>
                <c:pt idx="21256">
                  <c:v>48498</c:v>
                </c:pt>
                <c:pt idx="21257">
                  <c:v>48046</c:v>
                </c:pt>
                <c:pt idx="21258">
                  <c:v>47594</c:v>
                </c:pt>
                <c:pt idx="21259">
                  <c:v>47142</c:v>
                </c:pt>
                <c:pt idx="21260">
                  <c:v>46690</c:v>
                </c:pt>
                <c:pt idx="21261">
                  <c:v>46238</c:v>
                </c:pt>
                <c:pt idx="21262">
                  <c:v>45786</c:v>
                </c:pt>
                <c:pt idx="21263">
                  <c:v>45334</c:v>
                </c:pt>
                <c:pt idx="21264">
                  <c:v>44882</c:v>
                </c:pt>
                <c:pt idx="21265">
                  <c:v>49002</c:v>
                </c:pt>
                <c:pt idx="21266">
                  <c:v>48550</c:v>
                </c:pt>
                <c:pt idx="21267">
                  <c:v>48098</c:v>
                </c:pt>
                <c:pt idx="21268">
                  <c:v>47646</c:v>
                </c:pt>
                <c:pt idx="21269">
                  <c:v>47194</c:v>
                </c:pt>
                <c:pt idx="21270">
                  <c:v>46742</c:v>
                </c:pt>
                <c:pt idx="21271">
                  <c:v>46290</c:v>
                </c:pt>
                <c:pt idx="21272">
                  <c:v>45838</c:v>
                </c:pt>
                <c:pt idx="21273">
                  <c:v>45386</c:v>
                </c:pt>
                <c:pt idx="21274">
                  <c:v>44934</c:v>
                </c:pt>
                <c:pt idx="21275">
                  <c:v>44482</c:v>
                </c:pt>
                <c:pt idx="21276">
                  <c:v>44030</c:v>
                </c:pt>
                <c:pt idx="21277">
                  <c:v>43578</c:v>
                </c:pt>
                <c:pt idx="21278">
                  <c:v>43126</c:v>
                </c:pt>
                <c:pt idx="21279">
                  <c:v>47247</c:v>
                </c:pt>
                <c:pt idx="21280">
                  <c:v>46795</c:v>
                </c:pt>
                <c:pt idx="21281">
                  <c:v>42274</c:v>
                </c:pt>
                <c:pt idx="21282">
                  <c:v>41822</c:v>
                </c:pt>
                <c:pt idx="21283">
                  <c:v>54075</c:v>
                </c:pt>
                <c:pt idx="21284">
                  <c:v>53567</c:v>
                </c:pt>
                <c:pt idx="21285">
                  <c:v>52043</c:v>
                </c:pt>
                <c:pt idx="21286">
                  <c:v>51027</c:v>
                </c:pt>
                <c:pt idx="21287">
                  <c:v>50519</c:v>
                </c:pt>
                <c:pt idx="21288">
                  <c:v>50011</c:v>
                </c:pt>
                <c:pt idx="21289">
                  <c:v>53246</c:v>
                </c:pt>
                <c:pt idx="21290">
                  <c:v>52738</c:v>
                </c:pt>
                <c:pt idx="21291">
                  <c:v>52230</c:v>
                </c:pt>
                <c:pt idx="21292">
                  <c:v>51722</c:v>
                </c:pt>
                <c:pt idx="21293">
                  <c:v>51214</c:v>
                </c:pt>
                <c:pt idx="21294">
                  <c:v>50706</c:v>
                </c:pt>
                <c:pt idx="21295">
                  <c:v>50198</c:v>
                </c:pt>
                <c:pt idx="21296">
                  <c:v>49690</c:v>
                </c:pt>
                <c:pt idx="21297">
                  <c:v>49182</c:v>
                </c:pt>
                <c:pt idx="21298">
                  <c:v>48675</c:v>
                </c:pt>
                <c:pt idx="21299">
                  <c:v>48167</c:v>
                </c:pt>
                <c:pt idx="21300">
                  <c:v>52418</c:v>
                </c:pt>
                <c:pt idx="21301">
                  <c:v>51910</c:v>
                </c:pt>
                <c:pt idx="21302">
                  <c:v>51402</c:v>
                </c:pt>
                <c:pt idx="21303">
                  <c:v>50894</c:v>
                </c:pt>
                <c:pt idx="21304">
                  <c:v>50386</c:v>
                </c:pt>
                <c:pt idx="21305">
                  <c:v>49878</c:v>
                </c:pt>
                <c:pt idx="21306">
                  <c:v>49370</c:v>
                </c:pt>
                <c:pt idx="21307">
                  <c:v>48862</c:v>
                </c:pt>
                <c:pt idx="21308">
                  <c:v>48354</c:v>
                </c:pt>
                <c:pt idx="21309">
                  <c:v>47846</c:v>
                </c:pt>
                <c:pt idx="21310">
                  <c:v>47338</c:v>
                </c:pt>
                <c:pt idx="21311">
                  <c:v>46830</c:v>
                </c:pt>
                <c:pt idx="21312">
                  <c:v>46322</c:v>
                </c:pt>
                <c:pt idx="21313">
                  <c:v>51081</c:v>
                </c:pt>
                <c:pt idx="21314">
                  <c:v>50573</c:v>
                </c:pt>
                <c:pt idx="21315">
                  <c:v>50065</c:v>
                </c:pt>
                <c:pt idx="21316">
                  <c:v>49557</c:v>
                </c:pt>
                <c:pt idx="21317">
                  <c:v>49049</c:v>
                </c:pt>
                <c:pt idx="21318">
                  <c:v>48541</c:v>
                </c:pt>
                <c:pt idx="21319">
                  <c:v>48033</c:v>
                </c:pt>
                <c:pt idx="21320">
                  <c:v>47525</c:v>
                </c:pt>
                <c:pt idx="21321">
                  <c:v>47018</c:v>
                </c:pt>
                <c:pt idx="21322">
                  <c:v>46510</c:v>
                </c:pt>
                <c:pt idx="21323">
                  <c:v>46002</c:v>
                </c:pt>
                <c:pt idx="21324">
                  <c:v>45494</c:v>
                </c:pt>
                <c:pt idx="21325">
                  <c:v>44986</c:v>
                </c:pt>
                <c:pt idx="21326">
                  <c:v>44478</c:v>
                </c:pt>
                <c:pt idx="21327">
                  <c:v>49237</c:v>
                </c:pt>
                <c:pt idx="21328">
                  <c:v>48729</c:v>
                </c:pt>
                <c:pt idx="21329">
                  <c:v>43649</c:v>
                </c:pt>
                <c:pt idx="21330">
                  <c:v>43141</c:v>
                </c:pt>
                <c:pt idx="21331">
                  <c:v>53490</c:v>
                </c:pt>
                <c:pt idx="21332">
                  <c:v>52968</c:v>
                </c:pt>
                <c:pt idx="21333">
                  <c:v>51403</c:v>
                </c:pt>
                <c:pt idx="21334">
                  <c:v>50359</c:v>
                </c:pt>
                <c:pt idx="21335">
                  <c:v>49837</c:v>
                </c:pt>
                <c:pt idx="21336">
                  <c:v>49316</c:v>
                </c:pt>
                <c:pt idx="21337">
                  <c:v>52699</c:v>
                </c:pt>
                <c:pt idx="21338">
                  <c:v>52178</c:v>
                </c:pt>
                <c:pt idx="21339">
                  <c:v>51656</c:v>
                </c:pt>
                <c:pt idx="21340">
                  <c:v>51134</c:v>
                </c:pt>
                <c:pt idx="21341">
                  <c:v>50612</c:v>
                </c:pt>
                <c:pt idx="21342">
                  <c:v>50090</c:v>
                </c:pt>
                <c:pt idx="21343">
                  <c:v>49569</c:v>
                </c:pt>
                <c:pt idx="21344">
                  <c:v>49047</c:v>
                </c:pt>
                <c:pt idx="21345">
                  <c:v>48525</c:v>
                </c:pt>
                <c:pt idx="21346">
                  <c:v>48003</c:v>
                </c:pt>
                <c:pt idx="21347">
                  <c:v>47481</c:v>
                </c:pt>
                <c:pt idx="21348">
                  <c:v>51909</c:v>
                </c:pt>
                <c:pt idx="21349">
                  <c:v>51387</c:v>
                </c:pt>
                <c:pt idx="21350">
                  <c:v>50865</c:v>
                </c:pt>
                <c:pt idx="21351">
                  <c:v>50344</c:v>
                </c:pt>
                <c:pt idx="21352">
                  <c:v>49822</c:v>
                </c:pt>
                <c:pt idx="21353">
                  <c:v>49300</c:v>
                </c:pt>
                <c:pt idx="21354">
                  <c:v>48778</c:v>
                </c:pt>
                <c:pt idx="21355">
                  <c:v>48256</c:v>
                </c:pt>
                <c:pt idx="21356">
                  <c:v>47735</c:v>
                </c:pt>
                <c:pt idx="21357">
                  <c:v>47213</c:v>
                </c:pt>
                <c:pt idx="21358">
                  <c:v>46691</c:v>
                </c:pt>
                <c:pt idx="21359">
                  <c:v>46169</c:v>
                </c:pt>
                <c:pt idx="21360">
                  <c:v>45647</c:v>
                </c:pt>
                <c:pt idx="21361">
                  <c:v>50597</c:v>
                </c:pt>
                <c:pt idx="21362">
                  <c:v>50075</c:v>
                </c:pt>
                <c:pt idx="21363">
                  <c:v>49553</c:v>
                </c:pt>
                <c:pt idx="21364">
                  <c:v>49031</c:v>
                </c:pt>
                <c:pt idx="21365">
                  <c:v>48509</c:v>
                </c:pt>
                <c:pt idx="21366">
                  <c:v>47988</c:v>
                </c:pt>
                <c:pt idx="21367">
                  <c:v>47466</c:v>
                </c:pt>
                <c:pt idx="21368">
                  <c:v>46944</c:v>
                </c:pt>
                <c:pt idx="21369">
                  <c:v>46422</c:v>
                </c:pt>
                <c:pt idx="21370">
                  <c:v>45900</c:v>
                </c:pt>
                <c:pt idx="21371">
                  <c:v>45379</c:v>
                </c:pt>
                <c:pt idx="21372">
                  <c:v>44857</c:v>
                </c:pt>
                <c:pt idx="21373">
                  <c:v>44335</c:v>
                </c:pt>
                <c:pt idx="21374">
                  <c:v>43813</c:v>
                </c:pt>
                <c:pt idx="21375">
                  <c:v>48762</c:v>
                </c:pt>
                <c:pt idx="21376">
                  <c:v>48241</c:v>
                </c:pt>
                <c:pt idx="21377">
                  <c:v>43023</c:v>
                </c:pt>
                <c:pt idx="21378">
                  <c:v>42501</c:v>
                </c:pt>
                <c:pt idx="21379">
                  <c:v>52335</c:v>
                </c:pt>
                <c:pt idx="21380">
                  <c:v>51824</c:v>
                </c:pt>
                <c:pt idx="21381">
                  <c:v>50291</c:v>
                </c:pt>
                <c:pt idx="21382">
                  <c:v>49269</c:v>
                </c:pt>
                <c:pt idx="21383">
                  <c:v>48758</c:v>
                </c:pt>
                <c:pt idx="21384">
                  <c:v>48247</c:v>
                </c:pt>
                <c:pt idx="21385">
                  <c:v>51562</c:v>
                </c:pt>
                <c:pt idx="21386">
                  <c:v>51051</c:v>
                </c:pt>
                <c:pt idx="21387">
                  <c:v>50540</c:v>
                </c:pt>
                <c:pt idx="21388">
                  <c:v>50029</c:v>
                </c:pt>
                <c:pt idx="21389">
                  <c:v>49518</c:v>
                </c:pt>
                <c:pt idx="21390">
                  <c:v>49007</c:v>
                </c:pt>
                <c:pt idx="21391">
                  <c:v>48496</c:v>
                </c:pt>
                <c:pt idx="21392">
                  <c:v>47985</c:v>
                </c:pt>
                <c:pt idx="21393">
                  <c:v>47474</c:v>
                </c:pt>
                <c:pt idx="21394">
                  <c:v>46963</c:v>
                </c:pt>
                <c:pt idx="21395">
                  <c:v>46452</c:v>
                </c:pt>
                <c:pt idx="21396">
                  <c:v>50789</c:v>
                </c:pt>
                <c:pt idx="21397">
                  <c:v>50278</c:v>
                </c:pt>
                <c:pt idx="21398">
                  <c:v>49767</c:v>
                </c:pt>
                <c:pt idx="21399">
                  <c:v>49256</c:v>
                </c:pt>
                <c:pt idx="21400">
                  <c:v>48745</c:v>
                </c:pt>
                <c:pt idx="21401">
                  <c:v>48234</c:v>
                </c:pt>
                <c:pt idx="21402">
                  <c:v>47723</c:v>
                </c:pt>
                <c:pt idx="21403">
                  <c:v>47212</c:v>
                </c:pt>
                <c:pt idx="21404">
                  <c:v>46701</c:v>
                </c:pt>
                <c:pt idx="21405">
                  <c:v>46190</c:v>
                </c:pt>
                <c:pt idx="21406">
                  <c:v>45679</c:v>
                </c:pt>
                <c:pt idx="21407">
                  <c:v>45168</c:v>
                </c:pt>
                <c:pt idx="21408">
                  <c:v>44657</c:v>
                </c:pt>
                <c:pt idx="21409">
                  <c:v>49505</c:v>
                </c:pt>
                <c:pt idx="21410">
                  <c:v>48994</c:v>
                </c:pt>
                <c:pt idx="21411">
                  <c:v>48483</c:v>
                </c:pt>
                <c:pt idx="21412">
                  <c:v>47972</c:v>
                </c:pt>
                <c:pt idx="21413">
                  <c:v>47461</c:v>
                </c:pt>
                <c:pt idx="21414">
                  <c:v>46950</c:v>
                </c:pt>
                <c:pt idx="21415">
                  <c:v>46439</c:v>
                </c:pt>
                <c:pt idx="21416">
                  <c:v>45928</c:v>
                </c:pt>
                <c:pt idx="21417">
                  <c:v>45417</c:v>
                </c:pt>
                <c:pt idx="21418">
                  <c:v>44906</c:v>
                </c:pt>
                <c:pt idx="21419">
                  <c:v>44395</c:v>
                </c:pt>
                <c:pt idx="21420">
                  <c:v>43884</c:v>
                </c:pt>
                <c:pt idx="21421">
                  <c:v>43373</c:v>
                </c:pt>
                <c:pt idx="21422">
                  <c:v>42862</c:v>
                </c:pt>
                <c:pt idx="21423">
                  <c:v>47710</c:v>
                </c:pt>
                <c:pt idx="21424">
                  <c:v>47199</c:v>
                </c:pt>
                <c:pt idx="21425">
                  <c:v>42090</c:v>
                </c:pt>
                <c:pt idx="21426">
                  <c:v>41579</c:v>
                </c:pt>
                <c:pt idx="21427">
                  <c:v>48771</c:v>
                </c:pt>
                <c:pt idx="21428">
                  <c:v>48303</c:v>
                </c:pt>
                <c:pt idx="21429">
                  <c:v>46899</c:v>
                </c:pt>
                <c:pt idx="21430">
                  <c:v>45964</c:v>
                </c:pt>
                <c:pt idx="21431">
                  <c:v>45496</c:v>
                </c:pt>
                <c:pt idx="21432">
                  <c:v>45028</c:v>
                </c:pt>
                <c:pt idx="21433">
                  <c:v>48038</c:v>
                </c:pt>
                <c:pt idx="21434">
                  <c:v>47570</c:v>
                </c:pt>
                <c:pt idx="21435">
                  <c:v>47102</c:v>
                </c:pt>
                <c:pt idx="21436">
                  <c:v>46635</c:v>
                </c:pt>
                <c:pt idx="21437">
                  <c:v>46167</c:v>
                </c:pt>
                <c:pt idx="21438">
                  <c:v>45699</c:v>
                </c:pt>
                <c:pt idx="21439">
                  <c:v>45231</c:v>
                </c:pt>
                <c:pt idx="21440">
                  <c:v>44763</c:v>
                </c:pt>
                <c:pt idx="21441">
                  <c:v>44295</c:v>
                </c:pt>
                <c:pt idx="21442">
                  <c:v>43827</c:v>
                </c:pt>
                <c:pt idx="21443">
                  <c:v>43359</c:v>
                </c:pt>
                <c:pt idx="21444">
                  <c:v>47306</c:v>
                </c:pt>
                <c:pt idx="21445">
                  <c:v>46838</c:v>
                </c:pt>
                <c:pt idx="21446">
                  <c:v>46370</c:v>
                </c:pt>
                <c:pt idx="21447">
                  <c:v>45902</c:v>
                </c:pt>
                <c:pt idx="21448">
                  <c:v>45434</c:v>
                </c:pt>
                <c:pt idx="21449">
                  <c:v>44966</c:v>
                </c:pt>
                <c:pt idx="21450">
                  <c:v>44498</c:v>
                </c:pt>
                <c:pt idx="21451">
                  <c:v>44030</c:v>
                </c:pt>
                <c:pt idx="21452">
                  <c:v>43563</c:v>
                </c:pt>
                <c:pt idx="21453">
                  <c:v>43095</c:v>
                </c:pt>
                <c:pt idx="21454">
                  <c:v>42627</c:v>
                </c:pt>
                <c:pt idx="21455">
                  <c:v>42159</c:v>
                </c:pt>
                <c:pt idx="21456">
                  <c:v>41691</c:v>
                </c:pt>
                <c:pt idx="21457">
                  <c:v>46105</c:v>
                </c:pt>
                <c:pt idx="21458">
                  <c:v>45637</c:v>
                </c:pt>
                <c:pt idx="21459">
                  <c:v>45169</c:v>
                </c:pt>
                <c:pt idx="21460">
                  <c:v>44701</c:v>
                </c:pt>
                <c:pt idx="21461">
                  <c:v>44234</c:v>
                </c:pt>
                <c:pt idx="21462">
                  <c:v>43766</c:v>
                </c:pt>
                <c:pt idx="21463">
                  <c:v>43298</c:v>
                </c:pt>
                <c:pt idx="21464">
                  <c:v>42830</c:v>
                </c:pt>
                <c:pt idx="21465">
                  <c:v>42362</c:v>
                </c:pt>
                <c:pt idx="21466">
                  <c:v>41894</c:v>
                </c:pt>
                <c:pt idx="21467">
                  <c:v>41426</c:v>
                </c:pt>
                <c:pt idx="21468">
                  <c:v>40958</c:v>
                </c:pt>
                <c:pt idx="21469">
                  <c:v>40491</c:v>
                </c:pt>
                <c:pt idx="21470">
                  <c:v>40023</c:v>
                </c:pt>
                <c:pt idx="21471">
                  <c:v>44437</c:v>
                </c:pt>
                <c:pt idx="21472">
                  <c:v>43969</c:v>
                </c:pt>
                <c:pt idx="21473">
                  <c:v>39290</c:v>
                </c:pt>
                <c:pt idx="21474">
                  <c:v>38822</c:v>
                </c:pt>
                <c:pt idx="21475">
                  <c:v>52009</c:v>
                </c:pt>
                <c:pt idx="21476">
                  <c:v>51557</c:v>
                </c:pt>
                <c:pt idx="21477">
                  <c:v>50201</c:v>
                </c:pt>
                <c:pt idx="21478">
                  <c:v>49297</c:v>
                </c:pt>
                <c:pt idx="21479">
                  <c:v>48845</c:v>
                </c:pt>
                <c:pt idx="21480">
                  <c:v>48393</c:v>
                </c:pt>
                <c:pt idx="21481">
                  <c:v>51158</c:v>
                </c:pt>
                <c:pt idx="21482">
                  <c:v>50706</c:v>
                </c:pt>
                <c:pt idx="21483">
                  <c:v>50254</c:v>
                </c:pt>
                <c:pt idx="21484">
                  <c:v>49802</c:v>
                </c:pt>
                <c:pt idx="21485">
                  <c:v>49350</c:v>
                </c:pt>
                <c:pt idx="21486">
                  <c:v>48897</c:v>
                </c:pt>
                <c:pt idx="21487">
                  <c:v>48445</c:v>
                </c:pt>
                <c:pt idx="21488">
                  <c:v>47993</c:v>
                </c:pt>
                <c:pt idx="21489">
                  <c:v>47541</c:v>
                </c:pt>
                <c:pt idx="21490">
                  <c:v>47089</c:v>
                </c:pt>
                <c:pt idx="21491">
                  <c:v>46637</c:v>
                </c:pt>
                <c:pt idx="21492">
                  <c:v>50306</c:v>
                </c:pt>
                <c:pt idx="21493">
                  <c:v>49854</c:v>
                </c:pt>
                <c:pt idx="21494">
                  <c:v>49402</c:v>
                </c:pt>
                <c:pt idx="21495">
                  <c:v>48950</c:v>
                </c:pt>
                <c:pt idx="21496">
                  <c:v>48498</c:v>
                </c:pt>
                <c:pt idx="21497">
                  <c:v>48046</c:v>
                </c:pt>
                <c:pt idx="21498">
                  <c:v>47594</c:v>
                </c:pt>
                <c:pt idx="21499">
                  <c:v>47142</c:v>
                </c:pt>
                <c:pt idx="21500">
                  <c:v>46690</c:v>
                </c:pt>
                <c:pt idx="21501">
                  <c:v>46238</c:v>
                </c:pt>
                <c:pt idx="21502">
                  <c:v>45786</c:v>
                </c:pt>
                <c:pt idx="21503">
                  <c:v>45334</c:v>
                </c:pt>
                <c:pt idx="21504">
                  <c:v>44882</c:v>
                </c:pt>
                <c:pt idx="21505">
                  <c:v>49002</c:v>
                </c:pt>
                <c:pt idx="21506">
                  <c:v>48550</c:v>
                </c:pt>
                <c:pt idx="21507">
                  <c:v>48098</c:v>
                </c:pt>
                <c:pt idx="21508">
                  <c:v>47646</c:v>
                </c:pt>
                <c:pt idx="21509">
                  <c:v>47194</c:v>
                </c:pt>
                <c:pt idx="21510">
                  <c:v>46742</c:v>
                </c:pt>
                <c:pt idx="21511">
                  <c:v>46290</c:v>
                </c:pt>
                <c:pt idx="21512">
                  <c:v>45838</c:v>
                </c:pt>
                <c:pt idx="21513">
                  <c:v>45386</c:v>
                </c:pt>
                <c:pt idx="21514">
                  <c:v>44934</c:v>
                </c:pt>
                <c:pt idx="21515">
                  <c:v>44482</c:v>
                </c:pt>
                <c:pt idx="21516">
                  <c:v>44030</c:v>
                </c:pt>
                <c:pt idx="21517">
                  <c:v>43578</c:v>
                </c:pt>
                <c:pt idx="21518">
                  <c:v>43126</c:v>
                </c:pt>
                <c:pt idx="21519">
                  <c:v>47247</c:v>
                </c:pt>
                <c:pt idx="21520">
                  <c:v>46795</c:v>
                </c:pt>
                <c:pt idx="21521">
                  <c:v>42274</c:v>
                </c:pt>
                <c:pt idx="21522">
                  <c:v>41822</c:v>
                </c:pt>
                <c:pt idx="21523">
                  <c:v>54075</c:v>
                </c:pt>
                <c:pt idx="21524">
                  <c:v>53567</c:v>
                </c:pt>
                <c:pt idx="21525">
                  <c:v>52043</c:v>
                </c:pt>
                <c:pt idx="21526">
                  <c:v>51027</c:v>
                </c:pt>
                <c:pt idx="21527">
                  <c:v>50519</c:v>
                </c:pt>
                <c:pt idx="21528">
                  <c:v>50011</c:v>
                </c:pt>
                <c:pt idx="21529">
                  <c:v>53246</c:v>
                </c:pt>
                <c:pt idx="21530">
                  <c:v>52738</c:v>
                </c:pt>
                <c:pt idx="21531">
                  <c:v>52230</c:v>
                </c:pt>
                <c:pt idx="21532">
                  <c:v>51722</c:v>
                </c:pt>
                <c:pt idx="21533">
                  <c:v>51214</c:v>
                </c:pt>
                <c:pt idx="21534">
                  <c:v>50706</c:v>
                </c:pt>
                <c:pt idx="21535">
                  <c:v>50198</c:v>
                </c:pt>
                <c:pt idx="21536">
                  <c:v>49690</c:v>
                </c:pt>
                <c:pt idx="21537">
                  <c:v>49182</c:v>
                </c:pt>
                <c:pt idx="21538">
                  <c:v>48675</c:v>
                </c:pt>
                <c:pt idx="21539">
                  <c:v>48167</c:v>
                </c:pt>
                <c:pt idx="21540">
                  <c:v>52418</c:v>
                </c:pt>
                <c:pt idx="21541">
                  <c:v>51910</c:v>
                </c:pt>
                <c:pt idx="21542">
                  <c:v>51402</c:v>
                </c:pt>
                <c:pt idx="21543">
                  <c:v>50894</c:v>
                </c:pt>
                <c:pt idx="21544">
                  <c:v>50386</c:v>
                </c:pt>
                <c:pt idx="21545">
                  <c:v>49878</c:v>
                </c:pt>
                <c:pt idx="21546">
                  <c:v>49370</c:v>
                </c:pt>
                <c:pt idx="21547">
                  <c:v>48862</c:v>
                </c:pt>
                <c:pt idx="21548">
                  <c:v>48354</c:v>
                </c:pt>
                <c:pt idx="21549">
                  <c:v>47846</c:v>
                </c:pt>
                <c:pt idx="21550">
                  <c:v>47338</c:v>
                </c:pt>
                <c:pt idx="21551">
                  <c:v>46830</c:v>
                </c:pt>
                <c:pt idx="21552">
                  <c:v>46322</c:v>
                </c:pt>
                <c:pt idx="21553">
                  <c:v>51081</c:v>
                </c:pt>
                <c:pt idx="21554">
                  <c:v>50573</c:v>
                </c:pt>
                <c:pt idx="21555">
                  <c:v>50065</c:v>
                </c:pt>
                <c:pt idx="21556">
                  <c:v>49557</c:v>
                </c:pt>
                <c:pt idx="21557">
                  <c:v>49049</c:v>
                </c:pt>
                <c:pt idx="21558">
                  <c:v>48541</c:v>
                </c:pt>
                <c:pt idx="21559">
                  <c:v>48033</c:v>
                </c:pt>
                <c:pt idx="21560">
                  <c:v>47525</c:v>
                </c:pt>
                <c:pt idx="21561">
                  <c:v>47018</c:v>
                </c:pt>
                <c:pt idx="21562">
                  <c:v>46510</c:v>
                </c:pt>
                <c:pt idx="21563">
                  <c:v>46002</c:v>
                </c:pt>
                <c:pt idx="21564">
                  <c:v>45494</c:v>
                </c:pt>
                <c:pt idx="21565">
                  <c:v>44986</c:v>
                </c:pt>
                <c:pt idx="21566">
                  <c:v>44478</c:v>
                </c:pt>
                <c:pt idx="21567">
                  <c:v>49237</c:v>
                </c:pt>
                <c:pt idx="21568">
                  <c:v>48729</c:v>
                </c:pt>
                <c:pt idx="21569">
                  <c:v>43649</c:v>
                </c:pt>
                <c:pt idx="21570">
                  <c:v>43141</c:v>
                </c:pt>
                <c:pt idx="21571">
                  <c:v>53490</c:v>
                </c:pt>
                <c:pt idx="21572">
                  <c:v>52968</c:v>
                </c:pt>
                <c:pt idx="21573">
                  <c:v>51403</c:v>
                </c:pt>
                <c:pt idx="21574">
                  <c:v>50359</c:v>
                </c:pt>
                <c:pt idx="21575">
                  <c:v>49837</c:v>
                </c:pt>
                <c:pt idx="21576">
                  <c:v>49316</c:v>
                </c:pt>
                <c:pt idx="21577">
                  <c:v>52699</c:v>
                </c:pt>
                <c:pt idx="21578">
                  <c:v>52178</c:v>
                </c:pt>
                <c:pt idx="21579">
                  <c:v>51656</c:v>
                </c:pt>
                <c:pt idx="21580">
                  <c:v>51134</c:v>
                </c:pt>
                <c:pt idx="21581">
                  <c:v>50612</c:v>
                </c:pt>
                <c:pt idx="21582">
                  <c:v>50090</c:v>
                </c:pt>
                <c:pt idx="21583">
                  <c:v>49569</c:v>
                </c:pt>
                <c:pt idx="21584">
                  <c:v>49047</c:v>
                </c:pt>
                <c:pt idx="21585">
                  <c:v>48525</c:v>
                </c:pt>
                <c:pt idx="21586">
                  <c:v>48003</c:v>
                </c:pt>
                <c:pt idx="21587">
                  <c:v>47481</c:v>
                </c:pt>
                <c:pt idx="21588">
                  <c:v>51909</c:v>
                </c:pt>
                <c:pt idx="21589">
                  <c:v>51387</c:v>
                </c:pt>
                <c:pt idx="21590">
                  <c:v>50865</c:v>
                </c:pt>
                <c:pt idx="21591">
                  <c:v>50344</c:v>
                </c:pt>
                <c:pt idx="21592">
                  <c:v>49822</c:v>
                </c:pt>
                <c:pt idx="21593">
                  <c:v>49300</c:v>
                </c:pt>
                <c:pt idx="21594">
                  <c:v>48778</c:v>
                </c:pt>
                <c:pt idx="21595">
                  <c:v>48256</c:v>
                </c:pt>
                <c:pt idx="21596">
                  <c:v>47735</c:v>
                </c:pt>
                <c:pt idx="21597">
                  <c:v>47213</c:v>
                </c:pt>
                <c:pt idx="21598">
                  <c:v>46691</c:v>
                </c:pt>
                <c:pt idx="21599">
                  <c:v>46169</c:v>
                </c:pt>
                <c:pt idx="21600">
                  <c:v>45647</c:v>
                </c:pt>
                <c:pt idx="21601">
                  <c:v>50597</c:v>
                </c:pt>
                <c:pt idx="21602">
                  <c:v>50075</c:v>
                </c:pt>
                <c:pt idx="21603">
                  <c:v>49553</c:v>
                </c:pt>
                <c:pt idx="21604">
                  <c:v>49031</c:v>
                </c:pt>
                <c:pt idx="21605">
                  <c:v>48509</c:v>
                </c:pt>
                <c:pt idx="21606">
                  <c:v>47988</c:v>
                </c:pt>
                <c:pt idx="21607">
                  <c:v>47466</c:v>
                </c:pt>
                <c:pt idx="21608">
                  <c:v>46944</c:v>
                </c:pt>
                <c:pt idx="21609">
                  <c:v>46422</c:v>
                </c:pt>
                <c:pt idx="21610">
                  <c:v>45900</c:v>
                </c:pt>
                <c:pt idx="21611">
                  <c:v>45379</c:v>
                </c:pt>
                <c:pt idx="21612">
                  <c:v>44857</c:v>
                </c:pt>
                <c:pt idx="21613">
                  <c:v>44335</c:v>
                </c:pt>
                <c:pt idx="21614">
                  <c:v>43813</c:v>
                </c:pt>
                <c:pt idx="21615">
                  <c:v>48762</c:v>
                </c:pt>
                <c:pt idx="21616">
                  <c:v>48241</c:v>
                </c:pt>
                <c:pt idx="21617">
                  <c:v>43023</c:v>
                </c:pt>
                <c:pt idx="21618">
                  <c:v>42501</c:v>
                </c:pt>
                <c:pt idx="21619">
                  <c:v>52335</c:v>
                </c:pt>
                <c:pt idx="21620">
                  <c:v>51824</c:v>
                </c:pt>
                <c:pt idx="21621">
                  <c:v>50291</c:v>
                </c:pt>
                <c:pt idx="21622">
                  <c:v>49269</c:v>
                </c:pt>
                <c:pt idx="21623">
                  <c:v>48758</c:v>
                </c:pt>
                <c:pt idx="21624">
                  <c:v>48247</c:v>
                </c:pt>
                <c:pt idx="21625">
                  <c:v>51562</c:v>
                </c:pt>
                <c:pt idx="21626">
                  <c:v>51051</c:v>
                </c:pt>
                <c:pt idx="21627">
                  <c:v>50540</c:v>
                </c:pt>
                <c:pt idx="21628">
                  <c:v>50029</c:v>
                </c:pt>
                <c:pt idx="21629">
                  <c:v>49518</c:v>
                </c:pt>
                <c:pt idx="21630">
                  <c:v>49007</c:v>
                </c:pt>
                <c:pt idx="21631">
                  <c:v>48496</c:v>
                </c:pt>
                <c:pt idx="21632">
                  <c:v>47985</c:v>
                </c:pt>
                <c:pt idx="21633">
                  <c:v>47474</c:v>
                </c:pt>
                <c:pt idx="21634">
                  <c:v>46963</c:v>
                </c:pt>
                <c:pt idx="21635">
                  <c:v>46452</c:v>
                </c:pt>
                <c:pt idx="21636">
                  <c:v>50789</c:v>
                </c:pt>
                <c:pt idx="21637">
                  <c:v>50278</c:v>
                </c:pt>
                <c:pt idx="21638">
                  <c:v>49767</c:v>
                </c:pt>
                <c:pt idx="21639">
                  <c:v>49256</c:v>
                </c:pt>
                <c:pt idx="21640">
                  <c:v>48745</c:v>
                </c:pt>
                <c:pt idx="21641">
                  <c:v>48234</c:v>
                </c:pt>
                <c:pt idx="21642">
                  <c:v>47723</c:v>
                </c:pt>
                <c:pt idx="21643">
                  <c:v>47212</c:v>
                </c:pt>
                <c:pt idx="21644">
                  <c:v>46701</c:v>
                </c:pt>
                <c:pt idx="21645">
                  <c:v>46190</c:v>
                </c:pt>
                <c:pt idx="21646">
                  <c:v>45679</c:v>
                </c:pt>
                <c:pt idx="21647">
                  <c:v>45168</c:v>
                </c:pt>
                <c:pt idx="21648">
                  <c:v>44657</c:v>
                </c:pt>
                <c:pt idx="21649">
                  <c:v>49505</c:v>
                </c:pt>
                <c:pt idx="21650">
                  <c:v>48994</c:v>
                </c:pt>
                <c:pt idx="21651">
                  <c:v>48483</c:v>
                </c:pt>
                <c:pt idx="21652">
                  <c:v>47972</c:v>
                </c:pt>
                <c:pt idx="21653">
                  <c:v>47461</c:v>
                </c:pt>
                <c:pt idx="21654">
                  <c:v>46950</c:v>
                </c:pt>
                <c:pt idx="21655">
                  <c:v>46439</c:v>
                </c:pt>
                <c:pt idx="21656">
                  <c:v>45928</c:v>
                </c:pt>
                <c:pt idx="21657">
                  <c:v>45417</c:v>
                </c:pt>
                <c:pt idx="21658">
                  <c:v>44906</c:v>
                </c:pt>
                <c:pt idx="21659">
                  <c:v>44395</c:v>
                </c:pt>
                <c:pt idx="21660">
                  <c:v>43884</c:v>
                </c:pt>
                <c:pt idx="21661">
                  <c:v>43373</c:v>
                </c:pt>
                <c:pt idx="21662">
                  <c:v>42862</c:v>
                </c:pt>
                <c:pt idx="21663">
                  <c:v>47710</c:v>
                </c:pt>
                <c:pt idx="21664">
                  <c:v>47199</c:v>
                </c:pt>
                <c:pt idx="21665">
                  <c:v>42090</c:v>
                </c:pt>
                <c:pt idx="21666">
                  <c:v>41579</c:v>
                </c:pt>
                <c:pt idx="21667">
                  <c:v>48771</c:v>
                </c:pt>
                <c:pt idx="21668">
                  <c:v>48303</c:v>
                </c:pt>
                <c:pt idx="21669">
                  <c:v>46899</c:v>
                </c:pt>
                <c:pt idx="21670">
                  <c:v>45964</c:v>
                </c:pt>
                <c:pt idx="21671">
                  <c:v>45496</c:v>
                </c:pt>
                <c:pt idx="21672">
                  <c:v>45028</c:v>
                </c:pt>
                <c:pt idx="21673">
                  <c:v>48038</c:v>
                </c:pt>
                <c:pt idx="21674">
                  <c:v>47570</c:v>
                </c:pt>
                <c:pt idx="21675">
                  <c:v>47102</c:v>
                </c:pt>
                <c:pt idx="21676">
                  <c:v>46635</c:v>
                </c:pt>
                <c:pt idx="21677">
                  <c:v>46167</c:v>
                </c:pt>
                <c:pt idx="21678">
                  <c:v>45699</c:v>
                </c:pt>
                <c:pt idx="21679">
                  <c:v>45231</c:v>
                </c:pt>
                <c:pt idx="21680">
                  <c:v>44763</c:v>
                </c:pt>
                <c:pt idx="21681">
                  <c:v>44295</c:v>
                </c:pt>
                <c:pt idx="21682">
                  <c:v>43827</c:v>
                </c:pt>
                <c:pt idx="21683">
                  <c:v>43359</c:v>
                </c:pt>
                <c:pt idx="21684">
                  <c:v>47306</c:v>
                </c:pt>
                <c:pt idx="21685">
                  <c:v>46838</c:v>
                </c:pt>
                <c:pt idx="21686">
                  <c:v>46370</c:v>
                </c:pt>
                <c:pt idx="21687">
                  <c:v>45902</c:v>
                </c:pt>
                <c:pt idx="21688">
                  <c:v>45434</c:v>
                </c:pt>
                <c:pt idx="21689">
                  <c:v>44966</c:v>
                </c:pt>
                <c:pt idx="21690">
                  <c:v>44498</c:v>
                </c:pt>
                <c:pt idx="21691">
                  <c:v>44030</c:v>
                </c:pt>
                <c:pt idx="21692">
                  <c:v>43563</c:v>
                </c:pt>
                <c:pt idx="21693">
                  <c:v>43095</c:v>
                </c:pt>
                <c:pt idx="21694">
                  <c:v>42627</c:v>
                </c:pt>
                <c:pt idx="21695">
                  <c:v>42159</c:v>
                </c:pt>
                <c:pt idx="21696">
                  <c:v>41691</c:v>
                </c:pt>
                <c:pt idx="21697">
                  <c:v>46105</c:v>
                </c:pt>
                <c:pt idx="21698">
                  <c:v>45637</c:v>
                </c:pt>
                <c:pt idx="21699">
                  <c:v>45169</c:v>
                </c:pt>
                <c:pt idx="21700">
                  <c:v>44701</c:v>
                </c:pt>
                <c:pt idx="21701">
                  <c:v>44234</c:v>
                </c:pt>
                <c:pt idx="21702">
                  <c:v>43766</c:v>
                </c:pt>
                <c:pt idx="21703">
                  <c:v>43298</c:v>
                </c:pt>
                <c:pt idx="21704">
                  <c:v>42830</c:v>
                </c:pt>
                <c:pt idx="21705">
                  <c:v>42362</c:v>
                </c:pt>
                <c:pt idx="21706">
                  <c:v>41894</c:v>
                </c:pt>
                <c:pt idx="21707">
                  <c:v>41426</c:v>
                </c:pt>
                <c:pt idx="21708">
                  <c:v>40958</c:v>
                </c:pt>
                <c:pt idx="21709">
                  <c:v>40491</c:v>
                </c:pt>
                <c:pt idx="21710">
                  <c:v>40023</c:v>
                </c:pt>
                <c:pt idx="21711">
                  <c:v>44437</c:v>
                </c:pt>
                <c:pt idx="21712">
                  <c:v>43969</c:v>
                </c:pt>
                <c:pt idx="21713">
                  <c:v>39290</c:v>
                </c:pt>
                <c:pt idx="21714">
                  <c:v>38822</c:v>
                </c:pt>
                <c:pt idx="21715">
                  <c:v>50553</c:v>
                </c:pt>
                <c:pt idx="21716">
                  <c:v>50096</c:v>
                </c:pt>
                <c:pt idx="21717">
                  <c:v>49639</c:v>
                </c:pt>
                <c:pt idx="21718">
                  <c:v>49183</c:v>
                </c:pt>
                <c:pt idx="21719">
                  <c:v>48726</c:v>
                </c:pt>
                <c:pt idx="21720">
                  <c:v>48269</c:v>
                </c:pt>
                <c:pt idx="21721">
                  <c:v>47812</c:v>
                </c:pt>
                <c:pt idx="21722">
                  <c:v>47356</c:v>
                </c:pt>
                <c:pt idx="21723">
                  <c:v>46899</c:v>
                </c:pt>
                <c:pt idx="21724">
                  <c:v>49727</c:v>
                </c:pt>
                <c:pt idx="21725">
                  <c:v>49270</c:v>
                </c:pt>
                <c:pt idx="21726">
                  <c:v>48813</c:v>
                </c:pt>
                <c:pt idx="21727">
                  <c:v>48356</c:v>
                </c:pt>
                <c:pt idx="21728">
                  <c:v>47900</c:v>
                </c:pt>
                <c:pt idx="21729">
                  <c:v>47443</c:v>
                </c:pt>
                <c:pt idx="21730">
                  <c:v>46986</c:v>
                </c:pt>
                <c:pt idx="21731">
                  <c:v>46530</c:v>
                </c:pt>
                <c:pt idx="21732">
                  <c:v>46073</c:v>
                </c:pt>
                <c:pt idx="21733">
                  <c:v>45616</c:v>
                </c:pt>
                <c:pt idx="21734">
                  <c:v>45160</c:v>
                </c:pt>
                <c:pt idx="21735">
                  <c:v>44703</c:v>
                </c:pt>
                <c:pt idx="21736">
                  <c:v>48900</c:v>
                </c:pt>
                <c:pt idx="21737">
                  <c:v>48444</c:v>
                </c:pt>
                <c:pt idx="21738">
                  <c:v>47987</c:v>
                </c:pt>
                <c:pt idx="21739">
                  <c:v>47530</c:v>
                </c:pt>
                <c:pt idx="21740">
                  <c:v>47074</c:v>
                </c:pt>
                <c:pt idx="21741">
                  <c:v>46617</c:v>
                </c:pt>
                <c:pt idx="21742">
                  <c:v>46160</c:v>
                </c:pt>
                <c:pt idx="21743">
                  <c:v>45704</c:v>
                </c:pt>
                <c:pt idx="21744">
                  <c:v>45247</c:v>
                </c:pt>
                <c:pt idx="21745">
                  <c:v>44790</c:v>
                </c:pt>
                <c:pt idx="21746">
                  <c:v>44333</c:v>
                </c:pt>
                <c:pt idx="21747">
                  <c:v>43420</c:v>
                </c:pt>
                <c:pt idx="21748">
                  <c:v>42963</c:v>
                </c:pt>
                <c:pt idx="21749">
                  <c:v>47618</c:v>
                </c:pt>
                <c:pt idx="21750">
                  <c:v>47161</c:v>
                </c:pt>
                <c:pt idx="21751">
                  <c:v>46704</c:v>
                </c:pt>
                <c:pt idx="21752">
                  <c:v>46248</c:v>
                </c:pt>
                <c:pt idx="21753">
                  <c:v>45791</c:v>
                </c:pt>
                <c:pt idx="21754">
                  <c:v>45334</c:v>
                </c:pt>
                <c:pt idx="21755">
                  <c:v>44877</c:v>
                </c:pt>
                <c:pt idx="21756">
                  <c:v>42594</c:v>
                </c:pt>
                <c:pt idx="21757">
                  <c:v>42137</c:v>
                </c:pt>
                <c:pt idx="21758">
                  <c:v>41681</c:v>
                </c:pt>
                <c:pt idx="21759">
                  <c:v>45878</c:v>
                </c:pt>
                <c:pt idx="21760">
                  <c:v>45421</c:v>
                </c:pt>
                <c:pt idx="21761">
                  <c:v>52519</c:v>
                </c:pt>
                <c:pt idx="21762">
                  <c:v>52010</c:v>
                </c:pt>
                <c:pt idx="21763">
                  <c:v>51501</c:v>
                </c:pt>
                <c:pt idx="21764">
                  <c:v>50991</c:v>
                </c:pt>
                <c:pt idx="21765">
                  <c:v>50482</c:v>
                </c:pt>
                <c:pt idx="21766">
                  <c:v>49973</c:v>
                </c:pt>
                <c:pt idx="21767">
                  <c:v>49463</c:v>
                </c:pt>
                <c:pt idx="21768">
                  <c:v>48954</c:v>
                </c:pt>
                <c:pt idx="21769">
                  <c:v>48445</c:v>
                </c:pt>
                <c:pt idx="21770">
                  <c:v>51715</c:v>
                </c:pt>
                <c:pt idx="21771">
                  <c:v>51206</c:v>
                </c:pt>
                <c:pt idx="21772">
                  <c:v>50696</c:v>
                </c:pt>
                <c:pt idx="21773">
                  <c:v>50187</c:v>
                </c:pt>
                <c:pt idx="21774">
                  <c:v>49678</c:v>
                </c:pt>
                <c:pt idx="21775">
                  <c:v>49168</c:v>
                </c:pt>
                <c:pt idx="21776">
                  <c:v>48659</c:v>
                </c:pt>
                <c:pt idx="21777">
                  <c:v>48150</c:v>
                </c:pt>
                <c:pt idx="21778">
                  <c:v>47640</c:v>
                </c:pt>
                <c:pt idx="21779">
                  <c:v>47131</c:v>
                </c:pt>
                <c:pt idx="21780">
                  <c:v>46622</c:v>
                </c:pt>
                <c:pt idx="21781">
                  <c:v>46112</c:v>
                </c:pt>
                <c:pt idx="21782">
                  <c:v>50911</c:v>
                </c:pt>
                <c:pt idx="21783">
                  <c:v>50401</c:v>
                </c:pt>
                <c:pt idx="21784">
                  <c:v>49892</c:v>
                </c:pt>
                <c:pt idx="21785">
                  <c:v>49383</c:v>
                </c:pt>
                <c:pt idx="21786">
                  <c:v>48873</c:v>
                </c:pt>
                <c:pt idx="21787">
                  <c:v>48364</c:v>
                </c:pt>
                <c:pt idx="21788">
                  <c:v>47855</c:v>
                </c:pt>
                <c:pt idx="21789">
                  <c:v>47345</c:v>
                </c:pt>
                <c:pt idx="21790">
                  <c:v>46836</c:v>
                </c:pt>
                <c:pt idx="21791">
                  <c:v>46327</c:v>
                </c:pt>
                <c:pt idx="21792">
                  <c:v>45817</c:v>
                </c:pt>
                <c:pt idx="21793">
                  <c:v>44799</c:v>
                </c:pt>
                <c:pt idx="21794">
                  <c:v>44289</c:v>
                </c:pt>
                <c:pt idx="21795">
                  <c:v>49597</c:v>
                </c:pt>
                <c:pt idx="21796">
                  <c:v>49088</c:v>
                </c:pt>
                <c:pt idx="21797">
                  <c:v>48578</c:v>
                </c:pt>
                <c:pt idx="21798">
                  <c:v>48069</c:v>
                </c:pt>
                <c:pt idx="21799">
                  <c:v>47560</c:v>
                </c:pt>
                <c:pt idx="21800">
                  <c:v>47050</c:v>
                </c:pt>
                <c:pt idx="21801">
                  <c:v>46541</c:v>
                </c:pt>
                <c:pt idx="21802">
                  <c:v>43994</c:v>
                </c:pt>
                <c:pt idx="21803">
                  <c:v>43485</c:v>
                </c:pt>
                <c:pt idx="21804">
                  <c:v>42976</c:v>
                </c:pt>
                <c:pt idx="21805">
                  <c:v>47774</c:v>
                </c:pt>
                <c:pt idx="21806">
                  <c:v>47265</c:v>
                </c:pt>
                <c:pt idx="21807">
                  <c:v>52345</c:v>
                </c:pt>
                <c:pt idx="21808">
                  <c:v>51825</c:v>
                </c:pt>
                <c:pt idx="21809">
                  <c:v>51305</c:v>
                </c:pt>
                <c:pt idx="21810">
                  <c:v>50786</c:v>
                </c:pt>
                <c:pt idx="21811">
                  <c:v>50266</c:v>
                </c:pt>
                <c:pt idx="21812">
                  <c:v>49746</c:v>
                </c:pt>
                <c:pt idx="21813">
                  <c:v>49226</c:v>
                </c:pt>
                <c:pt idx="21814">
                  <c:v>48706</c:v>
                </c:pt>
                <c:pt idx="21815">
                  <c:v>48187</c:v>
                </c:pt>
                <c:pt idx="21816">
                  <c:v>51562</c:v>
                </c:pt>
                <c:pt idx="21817">
                  <c:v>51042</c:v>
                </c:pt>
                <c:pt idx="21818">
                  <c:v>50522</c:v>
                </c:pt>
                <c:pt idx="21819">
                  <c:v>50003</c:v>
                </c:pt>
                <c:pt idx="21820">
                  <c:v>49483</c:v>
                </c:pt>
                <c:pt idx="21821">
                  <c:v>48963</c:v>
                </c:pt>
                <c:pt idx="21822">
                  <c:v>48443</c:v>
                </c:pt>
                <c:pt idx="21823">
                  <c:v>47924</c:v>
                </c:pt>
                <c:pt idx="21824">
                  <c:v>47404</c:v>
                </c:pt>
                <c:pt idx="21825">
                  <c:v>46884</c:v>
                </c:pt>
                <c:pt idx="21826">
                  <c:v>46364</c:v>
                </c:pt>
                <c:pt idx="21827">
                  <c:v>45844</c:v>
                </c:pt>
                <c:pt idx="21828">
                  <c:v>50779</c:v>
                </c:pt>
                <c:pt idx="21829">
                  <c:v>50259</c:v>
                </c:pt>
                <c:pt idx="21830">
                  <c:v>49740</c:v>
                </c:pt>
                <c:pt idx="21831">
                  <c:v>49220</c:v>
                </c:pt>
                <c:pt idx="21832">
                  <c:v>48700</c:v>
                </c:pt>
                <c:pt idx="21833">
                  <c:v>48180</c:v>
                </c:pt>
                <c:pt idx="21834">
                  <c:v>47660</c:v>
                </c:pt>
                <c:pt idx="21835">
                  <c:v>47141</c:v>
                </c:pt>
                <c:pt idx="21836">
                  <c:v>46621</c:v>
                </c:pt>
                <c:pt idx="21837">
                  <c:v>46101</c:v>
                </c:pt>
                <c:pt idx="21838">
                  <c:v>45581</c:v>
                </c:pt>
                <c:pt idx="21839">
                  <c:v>44542</c:v>
                </c:pt>
                <c:pt idx="21840">
                  <c:v>44022</c:v>
                </c:pt>
                <c:pt idx="21841">
                  <c:v>49476</c:v>
                </c:pt>
                <c:pt idx="21842">
                  <c:v>48957</c:v>
                </c:pt>
                <c:pt idx="21843">
                  <c:v>48437</c:v>
                </c:pt>
                <c:pt idx="21844">
                  <c:v>47917</c:v>
                </c:pt>
                <c:pt idx="21845">
                  <c:v>47397</c:v>
                </c:pt>
                <c:pt idx="21846">
                  <c:v>46878</c:v>
                </c:pt>
                <c:pt idx="21847">
                  <c:v>46358</c:v>
                </c:pt>
                <c:pt idx="21848">
                  <c:v>43759</c:v>
                </c:pt>
                <c:pt idx="21849">
                  <c:v>43239</c:v>
                </c:pt>
                <c:pt idx="21850">
                  <c:v>42719</c:v>
                </c:pt>
                <c:pt idx="21851">
                  <c:v>47654</c:v>
                </c:pt>
                <c:pt idx="21852">
                  <c:v>47134</c:v>
                </c:pt>
                <c:pt idx="21853">
                  <c:v>51759</c:v>
                </c:pt>
                <c:pt idx="21854">
                  <c:v>51253</c:v>
                </c:pt>
                <c:pt idx="21855">
                  <c:v>50746</c:v>
                </c:pt>
                <c:pt idx="21856">
                  <c:v>50240</c:v>
                </c:pt>
                <c:pt idx="21857">
                  <c:v>49734</c:v>
                </c:pt>
                <c:pt idx="21858">
                  <c:v>49228</c:v>
                </c:pt>
                <c:pt idx="21859">
                  <c:v>48722</c:v>
                </c:pt>
                <c:pt idx="21860">
                  <c:v>48216</c:v>
                </c:pt>
                <c:pt idx="21861">
                  <c:v>47710</c:v>
                </c:pt>
                <c:pt idx="21862">
                  <c:v>50972</c:v>
                </c:pt>
                <c:pt idx="21863">
                  <c:v>50466</c:v>
                </c:pt>
                <c:pt idx="21864">
                  <c:v>49960</c:v>
                </c:pt>
                <c:pt idx="21865">
                  <c:v>49454</c:v>
                </c:pt>
                <c:pt idx="21866">
                  <c:v>48948</c:v>
                </c:pt>
                <c:pt idx="21867">
                  <c:v>48442</c:v>
                </c:pt>
                <c:pt idx="21868">
                  <c:v>47936</c:v>
                </c:pt>
                <c:pt idx="21869">
                  <c:v>47430</c:v>
                </c:pt>
                <c:pt idx="21870">
                  <c:v>46923</c:v>
                </c:pt>
                <c:pt idx="21871">
                  <c:v>46417</c:v>
                </c:pt>
                <c:pt idx="21872">
                  <c:v>45911</c:v>
                </c:pt>
                <c:pt idx="21873">
                  <c:v>45405</c:v>
                </c:pt>
                <c:pt idx="21874">
                  <c:v>50186</c:v>
                </c:pt>
                <c:pt idx="21875">
                  <c:v>49680</c:v>
                </c:pt>
                <c:pt idx="21876">
                  <c:v>49174</c:v>
                </c:pt>
                <c:pt idx="21877">
                  <c:v>48668</c:v>
                </c:pt>
                <c:pt idx="21878">
                  <c:v>48162</c:v>
                </c:pt>
                <c:pt idx="21879">
                  <c:v>47656</c:v>
                </c:pt>
                <c:pt idx="21880">
                  <c:v>47149</c:v>
                </c:pt>
                <c:pt idx="21881">
                  <c:v>46643</c:v>
                </c:pt>
                <c:pt idx="21882">
                  <c:v>46137</c:v>
                </c:pt>
                <c:pt idx="21883">
                  <c:v>45631</c:v>
                </c:pt>
                <c:pt idx="21884">
                  <c:v>45125</c:v>
                </c:pt>
                <c:pt idx="21885">
                  <c:v>44113</c:v>
                </c:pt>
                <c:pt idx="21886">
                  <c:v>43607</c:v>
                </c:pt>
                <c:pt idx="21887">
                  <c:v>48894</c:v>
                </c:pt>
                <c:pt idx="21888">
                  <c:v>48388</c:v>
                </c:pt>
                <c:pt idx="21889">
                  <c:v>47882</c:v>
                </c:pt>
                <c:pt idx="21890">
                  <c:v>47375</c:v>
                </c:pt>
                <c:pt idx="21891">
                  <c:v>46869</c:v>
                </c:pt>
                <c:pt idx="21892">
                  <c:v>46363</c:v>
                </c:pt>
                <c:pt idx="21893">
                  <c:v>45857</c:v>
                </c:pt>
                <c:pt idx="21894">
                  <c:v>43326</c:v>
                </c:pt>
                <c:pt idx="21895">
                  <c:v>42820</c:v>
                </c:pt>
                <c:pt idx="21896">
                  <c:v>42314</c:v>
                </c:pt>
                <c:pt idx="21897">
                  <c:v>47095</c:v>
                </c:pt>
                <c:pt idx="21898">
                  <c:v>46589</c:v>
                </c:pt>
                <c:pt idx="21899">
                  <c:v>49076</c:v>
                </c:pt>
                <c:pt idx="21900">
                  <c:v>48615</c:v>
                </c:pt>
                <c:pt idx="21901">
                  <c:v>48153</c:v>
                </c:pt>
                <c:pt idx="21902">
                  <c:v>47691</c:v>
                </c:pt>
                <c:pt idx="21903">
                  <c:v>47230</c:v>
                </c:pt>
                <c:pt idx="21904">
                  <c:v>46768</c:v>
                </c:pt>
                <c:pt idx="21905">
                  <c:v>46307</c:v>
                </c:pt>
                <c:pt idx="21906">
                  <c:v>45845</c:v>
                </c:pt>
                <c:pt idx="21907">
                  <c:v>45383</c:v>
                </c:pt>
                <c:pt idx="21908">
                  <c:v>48303</c:v>
                </c:pt>
                <c:pt idx="21909">
                  <c:v>47841</c:v>
                </c:pt>
                <c:pt idx="21910">
                  <c:v>47379</c:v>
                </c:pt>
                <c:pt idx="21911">
                  <c:v>46918</c:v>
                </c:pt>
                <c:pt idx="21912">
                  <c:v>46456</c:v>
                </c:pt>
                <c:pt idx="21913">
                  <c:v>45994</c:v>
                </c:pt>
                <c:pt idx="21914">
                  <c:v>45533</c:v>
                </c:pt>
                <c:pt idx="21915">
                  <c:v>45071</c:v>
                </c:pt>
                <c:pt idx="21916">
                  <c:v>44610</c:v>
                </c:pt>
                <c:pt idx="21917">
                  <c:v>44148</c:v>
                </c:pt>
                <c:pt idx="21918">
                  <c:v>43686</c:v>
                </c:pt>
                <c:pt idx="21919">
                  <c:v>43225</c:v>
                </c:pt>
                <c:pt idx="21920">
                  <c:v>47529</c:v>
                </c:pt>
                <c:pt idx="21921">
                  <c:v>47067</c:v>
                </c:pt>
                <c:pt idx="21922">
                  <c:v>46606</c:v>
                </c:pt>
                <c:pt idx="21923">
                  <c:v>46144</c:v>
                </c:pt>
                <c:pt idx="21924">
                  <c:v>45682</c:v>
                </c:pt>
                <c:pt idx="21925">
                  <c:v>45221</c:v>
                </c:pt>
                <c:pt idx="21926">
                  <c:v>44759</c:v>
                </c:pt>
                <c:pt idx="21927">
                  <c:v>44297</c:v>
                </c:pt>
                <c:pt idx="21928">
                  <c:v>43836</c:v>
                </c:pt>
                <c:pt idx="21929">
                  <c:v>43374</c:v>
                </c:pt>
                <c:pt idx="21930">
                  <c:v>42913</c:v>
                </c:pt>
                <c:pt idx="21931">
                  <c:v>41989</c:v>
                </c:pt>
                <c:pt idx="21932">
                  <c:v>41528</c:v>
                </c:pt>
                <c:pt idx="21933">
                  <c:v>46293</c:v>
                </c:pt>
                <c:pt idx="21934">
                  <c:v>45832</c:v>
                </c:pt>
                <c:pt idx="21935">
                  <c:v>45370</c:v>
                </c:pt>
                <c:pt idx="21936">
                  <c:v>44909</c:v>
                </c:pt>
                <c:pt idx="21937">
                  <c:v>44447</c:v>
                </c:pt>
                <c:pt idx="21938">
                  <c:v>43985</c:v>
                </c:pt>
                <c:pt idx="21939">
                  <c:v>43524</c:v>
                </c:pt>
                <c:pt idx="21940">
                  <c:v>41216</c:v>
                </c:pt>
                <c:pt idx="21941">
                  <c:v>40754</c:v>
                </c:pt>
                <c:pt idx="21942">
                  <c:v>40292</c:v>
                </c:pt>
                <c:pt idx="21943">
                  <c:v>44596</c:v>
                </c:pt>
                <c:pt idx="21944">
                  <c:v>44135</c:v>
                </c:pt>
                <c:pt idx="21945">
                  <c:v>53286</c:v>
                </c:pt>
                <c:pt idx="21946">
                  <c:v>52849</c:v>
                </c:pt>
                <c:pt idx="21947">
                  <c:v>52002</c:v>
                </c:pt>
                <c:pt idx="21948">
                  <c:v>51565</c:v>
                </c:pt>
                <c:pt idx="21949">
                  <c:v>50281</c:v>
                </c:pt>
                <c:pt idx="21950">
                  <c:v>55629</c:v>
                </c:pt>
                <c:pt idx="21951">
                  <c:v>55143</c:v>
                </c:pt>
                <c:pt idx="21952">
                  <c:v>54311</c:v>
                </c:pt>
                <c:pt idx="21953">
                  <c:v>53825</c:v>
                </c:pt>
                <c:pt idx="21954">
                  <c:v>52507</c:v>
                </c:pt>
                <c:pt idx="21955">
                  <c:v>55819</c:v>
                </c:pt>
                <c:pt idx="21956">
                  <c:v>55311</c:v>
                </c:pt>
                <c:pt idx="21957">
                  <c:v>54513</c:v>
                </c:pt>
                <c:pt idx="21958">
                  <c:v>54005</c:v>
                </c:pt>
                <c:pt idx="21959">
                  <c:v>52698</c:v>
                </c:pt>
                <c:pt idx="21960">
                  <c:v>55498</c:v>
                </c:pt>
                <c:pt idx="21961">
                  <c:v>54987</c:v>
                </c:pt>
                <c:pt idx="21962">
                  <c:v>54203</c:v>
                </c:pt>
                <c:pt idx="21963">
                  <c:v>53692</c:v>
                </c:pt>
                <c:pt idx="21964">
                  <c:v>52398</c:v>
                </c:pt>
                <c:pt idx="21965">
                  <c:v>52882</c:v>
                </c:pt>
                <c:pt idx="21966">
                  <c:v>52394</c:v>
                </c:pt>
                <c:pt idx="21967">
                  <c:v>51649</c:v>
                </c:pt>
                <c:pt idx="21968">
                  <c:v>51161</c:v>
                </c:pt>
                <c:pt idx="21969">
                  <c:v>49929</c:v>
                </c:pt>
                <c:pt idx="21970">
                  <c:v>54431</c:v>
                </c:pt>
                <c:pt idx="21971">
                  <c:v>53988</c:v>
                </c:pt>
                <c:pt idx="21972">
                  <c:v>53143</c:v>
                </c:pt>
                <c:pt idx="21973">
                  <c:v>52701</c:v>
                </c:pt>
                <c:pt idx="21974">
                  <c:v>51414</c:v>
                </c:pt>
                <c:pt idx="21975">
                  <c:v>50126</c:v>
                </c:pt>
                <c:pt idx="21976">
                  <c:v>56919</c:v>
                </c:pt>
                <c:pt idx="21977">
                  <c:v>56424</c:v>
                </c:pt>
                <c:pt idx="21978">
                  <c:v>55599</c:v>
                </c:pt>
                <c:pt idx="21979">
                  <c:v>55104</c:v>
                </c:pt>
                <c:pt idx="21980">
                  <c:v>53785</c:v>
                </c:pt>
                <c:pt idx="21981">
                  <c:v>52465</c:v>
                </c:pt>
                <c:pt idx="21982">
                  <c:v>56891</c:v>
                </c:pt>
                <c:pt idx="21983">
                  <c:v>56378</c:v>
                </c:pt>
                <c:pt idx="21984">
                  <c:v>55586</c:v>
                </c:pt>
                <c:pt idx="21985">
                  <c:v>55074</c:v>
                </c:pt>
                <c:pt idx="21986">
                  <c:v>53769</c:v>
                </c:pt>
                <c:pt idx="21987">
                  <c:v>52464</c:v>
                </c:pt>
                <c:pt idx="21988">
                  <c:v>56199</c:v>
                </c:pt>
                <c:pt idx="21989">
                  <c:v>55692</c:v>
                </c:pt>
                <c:pt idx="21990">
                  <c:v>54910</c:v>
                </c:pt>
                <c:pt idx="21991">
                  <c:v>54404</c:v>
                </c:pt>
                <c:pt idx="21992">
                  <c:v>53115</c:v>
                </c:pt>
                <c:pt idx="21993">
                  <c:v>51827</c:v>
                </c:pt>
                <c:pt idx="21994">
                  <c:v>53052</c:v>
                </c:pt>
                <c:pt idx="21995">
                  <c:v>52581</c:v>
                </c:pt>
                <c:pt idx="21996">
                  <c:v>51830</c:v>
                </c:pt>
                <c:pt idx="21997">
                  <c:v>51359</c:v>
                </c:pt>
                <c:pt idx="21998">
                  <c:v>50137</c:v>
                </c:pt>
                <c:pt idx="21999">
                  <c:v>48915</c:v>
                </c:pt>
                <c:pt idx="22000">
                  <c:v>54758</c:v>
                </c:pt>
                <c:pt idx="22001">
                  <c:v>54308</c:v>
                </c:pt>
                <c:pt idx="22002">
                  <c:v>53467</c:v>
                </c:pt>
                <c:pt idx="22003">
                  <c:v>53017</c:v>
                </c:pt>
                <c:pt idx="22004">
                  <c:v>51726</c:v>
                </c:pt>
                <c:pt idx="22005">
                  <c:v>50435</c:v>
                </c:pt>
                <c:pt idx="22006">
                  <c:v>57181</c:v>
                </c:pt>
                <c:pt idx="22007">
                  <c:v>56680</c:v>
                </c:pt>
                <c:pt idx="22008">
                  <c:v>55859</c:v>
                </c:pt>
                <c:pt idx="22009">
                  <c:v>55357</c:v>
                </c:pt>
                <c:pt idx="22010">
                  <c:v>54035</c:v>
                </c:pt>
                <c:pt idx="22011">
                  <c:v>52713</c:v>
                </c:pt>
                <c:pt idx="22012">
                  <c:v>57010</c:v>
                </c:pt>
                <c:pt idx="22013">
                  <c:v>56496</c:v>
                </c:pt>
                <c:pt idx="22014">
                  <c:v>55704</c:v>
                </c:pt>
                <c:pt idx="22015">
                  <c:v>55189</c:v>
                </c:pt>
                <c:pt idx="22016">
                  <c:v>53882</c:v>
                </c:pt>
                <c:pt idx="22017">
                  <c:v>52576</c:v>
                </c:pt>
                <c:pt idx="22018">
                  <c:v>56151</c:v>
                </c:pt>
                <c:pt idx="22019">
                  <c:v>55648</c:v>
                </c:pt>
                <c:pt idx="22020">
                  <c:v>54861</c:v>
                </c:pt>
                <c:pt idx="22021">
                  <c:v>54358</c:v>
                </c:pt>
                <c:pt idx="22022">
                  <c:v>53068</c:v>
                </c:pt>
                <c:pt idx="22023">
                  <c:v>51779</c:v>
                </c:pt>
                <c:pt idx="22024">
                  <c:v>52823</c:v>
                </c:pt>
                <c:pt idx="22025">
                  <c:v>52360</c:v>
                </c:pt>
                <c:pt idx="22026">
                  <c:v>51601</c:v>
                </c:pt>
                <c:pt idx="22027">
                  <c:v>51138</c:v>
                </c:pt>
                <c:pt idx="22028">
                  <c:v>49916</c:v>
                </c:pt>
                <c:pt idx="22029">
                  <c:v>48694</c:v>
                </c:pt>
                <c:pt idx="22030">
                  <c:v>54971</c:v>
                </c:pt>
                <c:pt idx="22031">
                  <c:v>54510</c:v>
                </c:pt>
                <c:pt idx="22032">
                  <c:v>53683</c:v>
                </c:pt>
                <c:pt idx="22033">
                  <c:v>53222</c:v>
                </c:pt>
                <c:pt idx="22034">
                  <c:v>52394</c:v>
                </c:pt>
                <c:pt idx="22035">
                  <c:v>51933</c:v>
                </c:pt>
                <c:pt idx="22036">
                  <c:v>57456</c:v>
                </c:pt>
                <c:pt idx="22037">
                  <c:v>56944</c:v>
                </c:pt>
                <c:pt idx="22038">
                  <c:v>56134</c:v>
                </c:pt>
                <c:pt idx="22039">
                  <c:v>55621</c:v>
                </c:pt>
                <c:pt idx="22040">
                  <c:v>54811</c:v>
                </c:pt>
                <c:pt idx="22041">
                  <c:v>54299</c:v>
                </c:pt>
                <c:pt idx="22042">
                  <c:v>57136</c:v>
                </c:pt>
                <c:pt idx="22043">
                  <c:v>56617</c:v>
                </c:pt>
                <c:pt idx="22044">
                  <c:v>55829</c:v>
                </c:pt>
                <c:pt idx="22045">
                  <c:v>55310</c:v>
                </c:pt>
                <c:pt idx="22046">
                  <c:v>54522</c:v>
                </c:pt>
                <c:pt idx="22047">
                  <c:v>54004</c:v>
                </c:pt>
                <c:pt idx="22048">
                  <c:v>56094</c:v>
                </c:pt>
                <c:pt idx="22049">
                  <c:v>55593</c:v>
                </c:pt>
                <c:pt idx="22050">
                  <c:v>54805</c:v>
                </c:pt>
                <c:pt idx="22051">
                  <c:v>54303</c:v>
                </c:pt>
                <c:pt idx="22052">
                  <c:v>53515</c:v>
                </c:pt>
                <c:pt idx="22053">
                  <c:v>53014</c:v>
                </c:pt>
                <c:pt idx="22054">
                  <c:v>52532</c:v>
                </c:pt>
                <c:pt idx="22055">
                  <c:v>52079</c:v>
                </c:pt>
                <c:pt idx="22056">
                  <c:v>51310</c:v>
                </c:pt>
                <c:pt idx="22057">
                  <c:v>50858</c:v>
                </c:pt>
                <c:pt idx="22058">
                  <c:v>50088</c:v>
                </c:pt>
                <c:pt idx="22059">
                  <c:v>49636</c:v>
                </c:pt>
                <c:pt idx="22060">
                  <c:v>52455</c:v>
                </c:pt>
                <c:pt idx="22061">
                  <c:v>51997</c:v>
                </c:pt>
                <c:pt idx="22062">
                  <c:v>51539</c:v>
                </c:pt>
                <c:pt idx="22063">
                  <c:v>49251</c:v>
                </c:pt>
                <c:pt idx="22064">
                  <c:v>48793</c:v>
                </c:pt>
                <c:pt idx="22065">
                  <c:v>48335</c:v>
                </c:pt>
                <c:pt idx="22066">
                  <c:v>51625</c:v>
                </c:pt>
                <c:pt idx="22067">
                  <c:v>51168</c:v>
                </c:pt>
                <c:pt idx="22068">
                  <c:v>50710</c:v>
                </c:pt>
                <c:pt idx="22069">
                  <c:v>50252</c:v>
                </c:pt>
                <c:pt idx="22070">
                  <c:v>49795</c:v>
                </c:pt>
                <c:pt idx="22071">
                  <c:v>49337</c:v>
                </c:pt>
                <c:pt idx="22072">
                  <c:v>48879</c:v>
                </c:pt>
                <c:pt idx="22073">
                  <c:v>48422</c:v>
                </c:pt>
                <c:pt idx="22074">
                  <c:v>47964</c:v>
                </c:pt>
                <c:pt idx="22075">
                  <c:v>47506</c:v>
                </c:pt>
                <c:pt idx="22076">
                  <c:v>47048</c:v>
                </c:pt>
                <c:pt idx="22077">
                  <c:v>46591</c:v>
                </c:pt>
                <c:pt idx="22078">
                  <c:v>50338</c:v>
                </c:pt>
                <c:pt idx="22079">
                  <c:v>49881</c:v>
                </c:pt>
                <c:pt idx="22080">
                  <c:v>49423</c:v>
                </c:pt>
                <c:pt idx="22081">
                  <c:v>48965</c:v>
                </c:pt>
                <c:pt idx="22082">
                  <c:v>48508</c:v>
                </c:pt>
                <c:pt idx="22083">
                  <c:v>48050</c:v>
                </c:pt>
                <c:pt idx="22084">
                  <c:v>47592</c:v>
                </c:pt>
                <c:pt idx="22085">
                  <c:v>47135</c:v>
                </c:pt>
                <c:pt idx="22086">
                  <c:v>46677</c:v>
                </c:pt>
                <c:pt idx="22087">
                  <c:v>46219</c:v>
                </c:pt>
                <c:pt idx="22088">
                  <c:v>45761</c:v>
                </c:pt>
                <c:pt idx="22089">
                  <c:v>45304</c:v>
                </c:pt>
                <c:pt idx="22090">
                  <c:v>44846</c:v>
                </c:pt>
                <c:pt idx="22091">
                  <c:v>49051</c:v>
                </c:pt>
                <c:pt idx="22092">
                  <c:v>48594</c:v>
                </c:pt>
                <c:pt idx="22093">
                  <c:v>48136</c:v>
                </c:pt>
                <c:pt idx="22094">
                  <c:v>47678</c:v>
                </c:pt>
                <c:pt idx="22095">
                  <c:v>46763</c:v>
                </c:pt>
                <c:pt idx="22096">
                  <c:v>45848</c:v>
                </c:pt>
                <c:pt idx="22097">
                  <c:v>44932</c:v>
                </c:pt>
                <c:pt idx="22098">
                  <c:v>44474</c:v>
                </c:pt>
                <c:pt idx="22099">
                  <c:v>44017</c:v>
                </c:pt>
                <c:pt idx="22100">
                  <c:v>43559</c:v>
                </c:pt>
                <c:pt idx="22101">
                  <c:v>54537</c:v>
                </c:pt>
                <c:pt idx="22102">
                  <c:v>54028</c:v>
                </c:pt>
                <c:pt idx="22103">
                  <c:v>53518</c:v>
                </c:pt>
                <c:pt idx="22104">
                  <c:v>50973</c:v>
                </c:pt>
                <c:pt idx="22105">
                  <c:v>50464</c:v>
                </c:pt>
                <c:pt idx="22106">
                  <c:v>49955</c:v>
                </c:pt>
                <c:pt idx="22107">
                  <c:v>53726</c:v>
                </c:pt>
                <c:pt idx="22108">
                  <c:v>53217</c:v>
                </c:pt>
                <c:pt idx="22109">
                  <c:v>52708</c:v>
                </c:pt>
                <c:pt idx="22110">
                  <c:v>52199</c:v>
                </c:pt>
                <c:pt idx="22111">
                  <c:v>51690</c:v>
                </c:pt>
                <c:pt idx="22112">
                  <c:v>51181</c:v>
                </c:pt>
                <c:pt idx="22113">
                  <c:v>50672</c:v>
                </c:pt>
                <c:pt idx="22114">
                  <c:v>50163</c:v>
                </c:pt>
                <c:pt idx="22115">
                  <c:v>49653</c:v>
                </c:pt>
                <c:pt idx="22116">
                  <c:v>49144</c:v>
                </c:pt>
                <c:pt idx="22117">
                  <c:v>48635</c:v>
                </c:pt>
                <c:pt idx="22118">
                  <c:v>48126</c:v>
                </c:pt>
                <c:pt idx="22119">
                  <c:v>52407</c:v>
                </c:pt>
                <c:pt idx="22120">
                  <c:v>51898</c:v>
                </c:pt>
                <c:pt idx="22121">
                  <c:v>51389</c:v>
                </c:pt>
                <c:pt idx="22122">
                  <c:v>50879</c:v>
                </c:pt>
                <c:pt idx="22123">
                  <c:v>50370</c:v>
                </c:pt>
                <c:pt idx="22124">
                  <c:v>49861</c:v>
                </c:pt>
                <c:pt idx="22125">
                  <c:v>49352</c:v>
                </c:pt>
                <c:pt idx="22126">
                  <c:v>48843</c:v>
                </c:pt>
                <c:pt idx="22127">
                  <c:v>48334</c:v>
                </c:pt>
                <c:pt idx="22128">
                  <c:v>47825</c:v>
                </c:pt>
                <c:pt idx="22129">
                  <c:v>47316</c:v>
                </c:pt>
                <c:pt idx="22130">
                  <c:v>46807</c:v>
                </c:pt>
                <c:pt idx="22131">
                  <c:v>46298</c:v>
                </c:pt>
                <c:pt idx="22132">
                  <c:v>51087</c:v>
                </c:pt>
                <c:pt idx="22133">
                  <c:v>50578</c:v>
                </c:pt>
                <c:pt idx="22134">
                  <c:v>50069</c:v>
                </c:pt>
                <c:pt idx="22135">
                  <c:v>49560</c:v>
                </c:pt>
                <c:pt idx="22136">
                  <c:v>48542</c:v>
                </c:pt>
                <c:pt idx="22137">
                  <c:v>47524</c:v>
                </c:pt>
                <c:pt idx="22138">
                  <c:v>46505</c:v>
                </c:pt>
                <c:pt idx="22139">
                  <c:v>45996</c:v>
                </c:pt>
                <c:pt idx="22140">
                  <c:v>45487</c:v>
                </c:pt>
                <c:pt idx="22141">
                  <c:v>44978</c:v>
                </c:pt>
                <c:pt idx="22142">
                  <c:v>54225</c:v>
                </c:pt>
                <c:pt idx="22143">
                  <c:v>53706</c:v>
                </c:pt>
                <c:pt idx="22144">
                  <c:v>53187</c:v>
                </c:pt>
                <c:pt idx="22145">
                  <c:v>50590</c:v>
                </c:pt>
                <c:pt idx="22146">
                  <c:v>50071</c:v>
                </c:pt>
                <c:pt idx="22147">
                  <c:v>49552</c:v>
                </c:pt>
                <c:pt idx="22148">
                  <c:v>53440</c:v>
                </c:pt>
                <c:pt idx="22149">
                  <c:v>52920</c:v>
                </c:pt>
                <c:pt idx="22150">
                  <c:v>52401</c:v>
                </c:pt>
                <c:pt idx="22151">
                  <c:v>51882</c:v>
                </c:pt>
                <c:pt idx="22152">
                  <c:v>51363</c:v>
                </c:pt>
                <c:pt idx="22153">
                  <c:v>50843</c:v>
                </c:pt>
                <c:pt idx="22154">
                  <c:v>50324</c:v>
                </c:pt>
                <c:pt idx="22155">
                  <c:v>49805</c:v>
                </c:pt>
                <c:pt idx="22156">
                  <c:v>49286</c:v>
                </c:pt>
                <c:pt idx="22157">
                  <c:v>48766</c:v>
                </c:pt>
                <c:pt idx="22158">
                  <c:v>48247</c:v>
                </c:pt>
                <c:pt idx="22159">
                  <c:v>47728</c:v>
                </c:pt>
                <c:pt idx="22160">
                  <c:v>52135</c:v>
                </c:pt>
                <c:pt idx="22161">
                  <c:v>51616</c:v>
                </c:pt>
                <c:pt idx="22162">
                  <c:v>51096</c:v>
                </c:pt>
                <c:pt idx="22163">
                  <c:v>50577</c:v>
                </c:pt>
                <c:pt idx="22164">
                  <c:v>50058</c:v>
                </c:pt>
                <c:pt idx="22165">
                  <c:v>49539</c:v>
                </c:pt>
                <c:pt idx="22166">
                  <c:v>49019</c:v>
                </c:pt>
                <c:pt idx="22167">
                  <c:v>48500</c:v>
                </c:pt>
                <c:pt idx="22168">
                  <c:v>47981</c:v>
                </c:pt>
                <c:pt idx="22169">
                  <c:v>47462</c:v>
                </c:pt>
                <c:pt idx="22170">
                  <c:v>46942</c:v>
                </c:pt>
                <c:pt idx="22171">
                  <c:v>46423</c:v>
                </c:pt>
                <c:pt idx="22172">
                  <c:v>45904</c:v>
                </c:pt>
                <c:pt idx="22173">
                  <c:v>50830</c:v>
                </c:pt>
                <c:pt idx="22174">
                  <c:v>50311</c:v>
                </c:pt>
                <c:pt idx="22175">
                  <c:v>49792</c:v>
                </c:pt>
                <c:pt idx="22176">
                  <c:v>49272</c:v>
                </c:pt>
                <c:pt idx="22177">
                  <c:v>48234</c:v>
                </c:pt>
                <c:pt idx="22178">
                  <c:v>47195</c:v>
                </c:pt>
                <c:pt idx="22179">
                  <c:v>46157</c:v>
                </c:pt>
                <c:pt idx="22180">
                  <c:v>45638</c:v>
                </c:pt>
                <c:pt idx="22181">
                  <c:v>45118</c:v>
                </c:pt>
                <c:pt idx="22182">
                  <c:v>44599</c:v>
                </c:pt>
                <c:pt idx="22183">
                  <c:v>53405</c:v>
                </c:pt>
                <c:pt idx="22184">
                  <c:v>52900</c:v>
                </c:pt>
                <c:pt idx="22185">
                  <c:v>52394</c:v>
                </c:pt>
                <c:pt idx="22186">
                  <c:v>49867</c:v>
                </c:pt>
                <c:pt idx="22187">
                  <c:v>49361</c:v>
                </c:pt>
                <c:pt idx="22188">
                  <c:v>48856</c:v>
                </c:pt>
                <c:pt idx="22189">
                  <c:v>52623</c:v>
                </c:pt>
                <c:pt idx="22190">
                  <c:v>52117</c:v>
                </c:pt>
                <c:pt idx="22191">
                  <c:v>51612</c:v>
                </c:pt>
                <c:pt idx="22192">
                  <c:v>51106</c:v>
                </c:pt>
                <c:pt idx="22193">
                  <c:v>50601</c:v>
                </c:pt>
                <c:pt idx="22194">
                  <c:v>50095</c:v>
                </c:pt>
                <c:pt idx="22195">
                  <c:v>49590</c:v>
                </c:pt>
                <c:pt idx="22196">
                  <c:v>49084</c:v>
                </c:pt>
                <c:pt idx="22197">
                  <c:v>48579</c:v>
                </c:pt>
                <c:pt idx="22198">
                  <c:v>48073</c:v>
                </c:pt>
                <c:pt idx="22199">
                  <c:v>47567</c:v>
                </c:pt>
                <c:pt idx="22200">
                  <c:v>47062</c:v>
                </c:pt>
                <c:pt idx="22201">
                  <c:v>51334</c:v>
                </c:pt>
                <c:pt idx="22202">
                  <c:v>50829</c:v>
                </c:pt>
                <c:pt idx="22203">
                  <c:v>50323</c:v>
                </c:pt>
                <c:pt idx="22204">
                  <c:v>49818</c:v>
                </c:pt>
                <c:pt idx="22205">
                  <c:v>49312</c:v>
                </c:pt>
                <c:pt idx="22206">
                  <c:v>48807</c:v>
                </c:pt>
                <c:pt idx="22207">
                  <c:v>48301</c:v>
                </c:pt>
                <c:pt idx="22208">
                  <c:v>47796</c:v>
                </c:pt>
                <c:pt idx="22209">
                  <c:v>47290</c:v>
                </c:pt>
                <c:pt idx="22210">
                  <c:v>46785</c:v>
                </c:pt>
                <c:pt idx="22211">
                  <c:v>46279</c:v>
                </c:pt>
                <c:pt idx="22212">
                  <c:v>45774</c:v>
                </c:pt>
                <c:pt idx="22213">
                  <c:v>45268</c:v>
                </c:pt>
                <c:pt idx="22214">
                  <c:v>50046</c:v>
                </c:pt>
                <c:pt idx="22215">
                  <c:v>49541</c:v>
                </c:pt>
                <c:pt idx="22216">
                  <c:v>49035</c:v>
                </c:pt>
                <c:pt idx="22217">
                  <c:v>48530</c:v>
                </c:pt>
                <c:pt idx="22218">
                  <c:v>47519</c:v>
                </c:pt>
                <c:pt idx="22219">
                  <c:v>46508</c:v>
                </c:pt>
                <c:pt idx="22220">
                  <c:v>45497</c:v>
                </c:pt>
                <c:pt idx="22221">
                  <c:v>44991</c:v>
                </c:pt>
                <c:pt idx="22222">
                  <c:v>44485</c:v>
                </c:pt>
                <c:pt idx="22223">
                  <c:v>43980</c:v>
                </c:pt>
                <c:pt idx="22224">
                  <c:v>50317</c:v>
                </c:pt>
                <c:pt idx="22225">
                  <c:v>49855</c:v>
                </c:pt>
                <c:pt idx="22226">
                  <c:v>49393</c:v>
                </c:pt>
                <c:pt idx="22227">
                  <c:v>47085</c:v>
                </c:pt>
                <c:pt idx="22228">
                  <c:v>46623</c:v>
                </c:pt>
                <c:pt idx="22229">
                  <c:v>46161</c:v>
                </c:pt>
                <c:pt idx="22230">
                  <c:v>49557</c:v>
                </c:pt>
                <c:pt idx="22231">
                  <c:v>49095</c:v>
                </c:pt>
                <c:pt idx="22232">
                  <c:v>48633</c:v>
                </c:pt>
                <c:pt idx="22233">
                  <c:v>48172</c:v>
                </c:pt>
                <c:pt idx="22234">
                  <c:v>47710</c:v>
                </c:pt>
                <c:pt idx="22235">
                  <c:v>47248</c:v>
                </c:pt>
                <c:pt idx="22236">
                  <c:v>46786</c:v>
                </c:pt>
                <c:pt idx="22237">
                  <c:v>46325</c:v>
                </c:pt>
                <c:pt idx="22238">
                  <c:v>45863</c:v>
                </c:pt>
                <c:pt idx="22239">
                  <c:v>45401</c:v>
                </c:pt>
                <c:pt idx="22240">
                  <c:v>44939</c:v>
                </c:pt>
                <c:pt idx="22241">
                  <c:v>44478</c:v>
                </c:pt>
                <c:pt idx="22242">
                  <c:v>48335</c:v>
                </c:pt>
                <c:pt idx="22243">
                  <c:v>47873</c:v>
                </c:pt>
                <c:pt idx="22244">
                  <c:v>47411</c:v>
                </c:pt>
                <c:pt idx="22245">
                  <c:v>46950</c:v>
                </c:pt>
                <c:pt idx="22246">
                  <c:v>46488</c:v>
                </c:pt>
                <c:pt idx="22247">
                  <c:v>46026</c:v>
                </c:pt>
                <c:pt idx="22248">
                  <c:v>45564</c:v>
                </c:pt>
                <c:pt idx="22249">
                  <c:v>45103</c:v>
                </c:pt>
                <c:pt idx="22250">
                  <c:v>44641</c:v>
                </c:pt>
                <c:pt idx="22251">
                  <c:v>44179</c:v>
                </c:pt>
                <c:pt idx="22252">
                  <c:v>43717</c:v>
                </c:pt>
                <c:pt idx="22253">
                  <c:v>43256</c:v>
                </c:pt>
                <c:pt idx="22254">
                  <c:v>42794</c:v>
                </c:pt>
                <c:pt idx="22255">
                  <c:v>47113</c:v>
                </c:pt>
                <c:pt idx="22256">
                  <c:v>46651</c:v>
                </c:pt>
                <c:pt idx="22257">
                  <c:v>46190</c:v>
                </c:pt>
                <c:pt idx="22258">
                  <c:v>45728</c:v>
                </c:pt>
                <c:pt idx="22259">
                  <c:v>44804</c:v>
                </c:pt>
                <c:pt idx="22260">
                  <c:v>43881</c:v>
                </c:pt>
                <c:pt idx="22261">
                  <c:v>42957</c:v>
                </c:pt>
                <c:pt idx="22262">
                  <c:v>42496</c:v>
                </c:pt>
                <c:pt idx="22263">
                  <c:v>42034</c:v>
                </c:pt>
                <c:pt idx="22264">
                  <c:v>41572</c:v>
                </c:pt>
                <c:pt idx="22265">
                  <c:v>52431</c:v>
                </c:pt>
                <c:pt idx="22266">
                  <c:v>51974</c:v>
                </c:pt>
                <c:pt idx="22267">
                  <c:v>51517</c:v>
                </c:pt>
                <c:pt idx="22268">
                  <c:v>51602</c:v>
                </c:pt>
                <c:pt idx="22269">
                  <c:v>51145</c:v>
                </c:pt>
                <c:pt idx="22270">
                  <c:v>50688</c:v>
                </c:pt>
                <c:pt idx="22271">
                  <c:v>50230</c:v>
                </c:pt>
                <c:pt idx="22272">
                  <c:v>49773</c:v>
                </c:pt>
                <c:pt idx="22273">
                  <c:v>49316</c:v>
                </c:pt>
                <c:pt idx="22274">
                  <c:v>48859</c:v>
                </c:pt>
                <c:pt idx="22275">
                  <c:v>48402</c:v>
                </c:pt>
                <c:pt idx="22276">
                  <c:v>47945</c:v>
                </c:pt>
                <c:pt idx="22277">
                  <c:v>47488</c:v>
                </c:pt>
                <c:pt idx="22278">
                  <c:v>47031</c:v>
                </c:pt>
                <c:pt idx="22279">
                  <c:v>46573</c:v>
                </c:pt>
                <c:pt idx="22280">
                  <c:v>50315</c:v>
                </c:pt>
                <c:pt idx="22281">
                  <c:v>49858</c:v>
                </c:pt>
                <c:pt idx="22282">
                  <c:v>49401</c:v>
                </c:pt>
                <c:pt idx="22283">
                  <c:v>48944</c:v>
                </c:pt>
                <c:pt idx="22284">
                  <c:v>48487</c:v>
                </c:pt>
                <c:pt idx="22285">
                  <c:v>48030</c:v>
                </c:pt>
                <c:pt idx="22286">
                  <c:v>47572</c:v>
                </c:pt>
                <c:pt idx="22287">
                  <c:v>47115</c:v>
                </c:pt>
                <c:pt idx="22288">
                  <c:v>46658</c:v>
                </c:pt>
                <c:pt idx="22289">
                  <c:v>46201</c:v>
                </c:pt>
                <c:pt idx="22290">
                  <c:v>45744</c:v>
                </c:pt>
                <c:pt idx="22291">
                  <c:v>45287</c:v>
                </c:pt>
                <c:pt idx="22292">
                  <c:v>44830</c:v>
                </c:pt>
                <c:pt idx="22293">
                  <c:v>49029</c:v>
                </c:pt>
                <c:pt idx="22294">
                  <c:v>48571</c:v>
                </c:pt>
                <c:pt idx="22295">
                  <c:v>48114</c:v>
                </c:pt>
                <c:pt idx="22296">
                  <c:v>47657</c:v>
                </c:pt>
                <c:pt idx="22297">
                  <c:v>45829</c:v>
                </c:pt>
                <c:pt idx="22298">
                  <c:v>44914</c:v>
                </c:pt>
                <c:pt idx="22299">
                  <c:v>44457</c:v>
                </c:pt>
                <c:pt idx="22300">
                  <c:v>44000</c:v>
                </c:pt>
                <c:pt idx="22301">
                  <c:v>43543</c:v>
                </c:pt>
                <c:pt idx="22302">
                  <c:v>54538</c:v>
                </c:pt>
                <c:pt idx="22303">
                  <c:v>54029</c:v>
                </c:pt>
                <c:pt idx="22304">
                  <c:v>53519</c:v>
                </c:pt>
                <c:pt idx="22305">
                  <c:v>53728</c:v>
                </c:pt>
                <c:pt idx="22306">
                  <c:v>53219</c:v>
                </c:pt>
                <c:pt idx="22307">
                  <c:v>52709</c:v>
                </c:pt>
                <c:pt idx="22308">
                  <c:v>52200</c:v>
                </c:pt>
                <c:pt idx="22309">
                  <c:v>51690</c:v>
                </c:pt>
                <c:pt idx="22310">
                  <c:v>51181</c:v>
                </c:pt>
                <c:pt idx="22311">
                  <c:v>50671</c:v>
                </c:pt>
                <c:pt idx="22312">
                  <c:v>50161</c:v>
                </c:pt>
                <c:pt idx="22313">
                  <c:v>49652</c:v>
                </c:pt>
                <c:pt idx="22314">
                  <c:v>49142</c:v>
                </c:pt>
                <c:pt idx="22315">
                  <c:v>48633</c:v>
                </c:pt>
                <c:pt idx="22316">
                  <c:v>48123</c:v>
                </c:pt>
                <c:pt idx="22317">
                  <c:v>52409</c:v>
                </c:pt>
                <c:pt idx="22318">
                  <c:v>51900</c:v>
                </c:pt>
                <c:pt idx="22319">
                  <c:v>51390</c:v>
                </c:pt>
                <c:pt idx="22320">
                  <c:v>50880</c:v>
                </c:pt>
                <c:pt idx="22321">
                  <c:v>50371</c:v>
                </c:pt>
                <c:pt idx="22322">
                  <c:v>49861</c:v>
                </c:pt>
                <c:pt idx="22323">
                  <c:v>49352</c:v>
                </c:pt>
                <c:pt idx="22324">
                  <c:v>48842</c:v>
                </c:pt>
                <c:pt idx="22325">
                  <c:v>48333</c:v>
                </c:pt>
                <c:pt idx="22326">
                  <c:v>47823</c:v>
                </c:pt>
                <c:pt idx="22327">
                  <c:v>47313</c:v>
                </c:pt>
                <c:pt idx="22328">
                  <c:v>46804</c:v>
                </c:pt>
                <c:pt idx="22329">
                  <c:v>46294</c:v>
                </c:pt>
                <c:pt idx="22330">
                  <c:v>51090</c:v>
                </c:pt>
                <c:pt idx="22331">
                  <c:v>50580</c:v>
                </c:pt>
                <c:pt idx="22332">
                  <c:v>50071</c:v>
                </c:pt>
                <c:pt idx="22333">
                  <c:v>49561</c:v>
                </c:pt>
                <c:pt idx="22334">
                  <c:v>47523</c:v>
                </c:pt>
                <c:pt idx="22335">
                  <c:v>46504</c:v>
                </c:pt>
                <c:pt idx="22336">
                  <c:v>45994</c:v>
                </c:pt>
                <c:pt idx="22337">
                  <c:v>45485</c:v>
                </c:pt>
                <c:pt idx="22338">
                  <c:v>44975</c:v>
                </c:pt>
                <c:pt idx="22339">
                  <c:v>54241</c:v>
                </c:pt>
                <c:pt idx="22340">
                  <c:v>53721</c:v>
                </c:pt>
                <c:pt idx="22341">
                  <c:v>53201</c:v>
                </c:pt>
                <c:pt idx="22342">
                  <c:v>53457</c:v>
                </c:pt>
                <c:pt idx="22343">
                  <c:v>52936</c:v>
                </c:pt>
                <c:pt idx="22344">
                  <c:v>52416</c:v>
                </c:pt>
                <c:pt idx="22345">
                  <c:v>51896</c:v>
                </c:pt>
                <c:pt idx="22346">
                  <c:v>51376</c:v>
                </c:pt>
                <c:pt idx="22347">
                  <c:v>50856</c:v>
                </c:pt>
                <c:pt idx="22348">
                  <c:v>50336</c:v>
                </c:pt>
                <c:pt idx="22349">
                  <c:v>49816</c:v>
                </c:pt>
                <c:pt idx="22350">
                  <c:v>49296</c:v>
                </c:pt>
                <c:pt idx="22351">
                  <c:v>48775</c:v>
                </c:pt>
                <c:pt idx="22352">
                  <c:v>48255</c:v>
                </c:pt>
                <c:pt idx="22353">
                  <c:v>47735</c:v>
                </c:pt>
                <c:pt idx="22354">
                  <c:v>52152</c:v>
                </c:pt>
                <c:pt idx="22355">
                  <c:v>51632</c:v>
                </c:pt>
                <c:pt idx="22356">
                  <c:v>51112</c:v>
                </c:pt>
                <c:pt idx="22357">
                  <c:v>50592</c:v>
                </c:pt>
                <c:pt idx="22358">
                  <c:v>50071</c:v>
                </c:pt>
                <c:pt idx="22359">
                  <c:v>49551</c:v>
                </c:pt>
                <c:pt idx="22360">
                  <c:v>49031</c:v>
                </c:pt>
                <c:pt idx="22361">
                  <c:v>48511</c:v>
                </c:pt>
                <c:pt idx="22362">
                  <c:v>47991</c:v>
                </c:pt>
                <c:pt idx="22363">
                  <c:v>47471</c:v>
                </c:pt>
                <c:pt idx="22364">
                  <c:v>46951</c:v>
                </c:pt>
                <c:pt idx="22365">
                  <c:v>46430</c:v>
                </c:pt>
                <c:pt idx="22366">
                  <c:v>45910</c:v>
                </c:pt>
                <c:pt idx="22367">
                  <c:v>50847</c:v>
                </c:pt>
                <c:pt idx="22368">
                  <c:v>50327</c:v>
                </c:pt>
                <c:pt idx="22369">
                  <c:v>49807</c:v>
                </c:pt>
                <c:pt idx="22370">
                  <c:v>49287</c:v>
                </c:pt>
                <c:pt idx="22371">
                  <c:v>47206</c:v>
                </c:pt>
                <c:pt idx="22372">
                  <c:v>46166</c:v>
                </c:pt>
                <c:pt idx="22373">
                  <c:v>45646</c:v>
                </c:pt>
                <c:pt idx="22374">
                  <c:v>45126</c:v>
                </c:pt>
                <c:pt idx="22375">
                  <c:v>44606</c:v>
                </c:pt>
                <c:pt idx="22376">
                  <c:v>53432</c:v>
                </c:pt>
                <c:pt idx="22377">
                  <c:v>52926</c:v>
                </c:pt>
                <c:pt idx="22378">
                  <c:v>52419</c:v>
                </c:pt>
                <c:pt idx="22379">
                  <c:v>52651</c:v>
                </c:pt>
                <c:pt idx="22380">
                  <c:v>52144</c:v>
                </c:pt>
                <c:pt idx="22381">
                  <c:v>51637</c:v>
                </c:pt>
                <c:pt idx="22382">
                  <c:v>51131</c:v>
                </c:pt>
                <c:pt idx="22383">
                  <c:v>50624</c:v>
                </c:pt>
                <c:pt idx="22384">
                  <c:v>50118</c:v>
                </c:pt>
                <c:pt idx="22385">
                  <c:v>49611</c:v>
                </c:pt>
                <c:pt idx="22386">
                  <c:v>49104</c:v>
                </c:pt>
                <c:pt idx="22387">
                  <c:v>48598</c:v>
                </c:pt>
                <c:pt idx="22388">
                  <c:v>48091</c:v>
                </c:pt>
                <c:pt idx="22389">
                  <c:v>47585</c:v>
                </c:pt>
                <c:pt idx="22390">
                  <c:v>47078</c:v>
                </c:pt>
                <c:pt idx="22391">
                  <c:v>51362</c:v>
                </c:pt>
                <c:pt idx="22392">
                  <c:v>50856</c:v>
                </c:pt>
                <c:pt idx="22393">
                  <c:v>50349</c:v>
                </c:pt>
                <c:pt idx="22394">
                  <c:v>49842</c:v>
                </c:pt>
                <c:pt idx="22395">
                  <c:v>49336</c:v>
                </c:pt>
                <c:pt idx="22396">
                  <c:v>48829</c:v>
                </c:pt>
                <c:pt idx="22397">
                  <c:v>48323</c:v>
                </c:pt>
                <c:pt idx="22398">
                  <c:v>47816</c:v>
                </c:pt>
                <c:pt idx="22399">
                  <c:v>47309</c:v>
                </c:pt>
                <c:pt idx="22400">
                  <c:v>46803</c:v>
                </c:pt>
                <c:pt idx="22401">
                  <c:v>46296</c:v>
                </c:pt>
                <c:pt idx="22402">
                  <c:v>45790</c:v>
                </c:pt>
                <c:pt idx="22403">
                  <c:v>45283</c:v>
                </c:pt>
                <c:pt idx="22404">
                  <c:v>50074</c:v>
                </c:pt>
                <c:pt idx="22405">
                  <c:v>49567</c:v>
                </c:pt>
                <c:pt idx="22406">
                  <c:v>49061</c:v>
                </c:pt>
                <c:pt idx="22407">
                  <c:v>48554</c:v>
                </c:pt>
                <c:pt idx="22408">
                  <c:v>46528</c:v>
                </c:pt>
                <c:pt idx="22409">
                  <c:v>45514</c:v>
                </c:pt>
                <c:pt idx="22410">
                  <c:v>45008</c:v>
                </c:pt>
                <c:pt idx="22411">
                  <c:v>44501</c:v>
                </c:pt>
                <c:pt idx="22412">
                  <c:v>43994</c:v>
                </c:pt>
                <c:pt idx="22413">
                  <c:v>50341</c:v>
                </c:pt>
                <c:pt idx="22414">
                  <c:v>49878</c:v>
                </c:pt>
                <c:pt idx="22415">
                  <c:v>49416</c:v>
                </c:pt>
                <c:pt idx="22416">
                  <c:v>49581</c:v>
                </c:pt>
                <c:pt idx="22417">
                  <c:v>49118</c:v>
                </c:pt>
                <c:pt idx="22418">
                  <c:v>48656</c:v>
                </c:pt>
                <c:pt idx="22419">
                  <c:v>48194</c:v>
                </c:pt>
                <c:pt idx="22420">
                  <c:v>47731</c:v>
                </c:pt>
                <c:pt idx="22421">
                  <c:v>47269</c:v>
                </c:pt>
                <c:pt idx="22422">
                  <c:v>46807</c:v>
                </c:pt>
                <c:pt idx="22423">
                  <c:v>46344</c:v>
                </c:pt>
                <c:pt idx="22424">
                  <c:v>45882</c:v>
                </c:pt>
                <c:pt idx="22425">
                  <c:v>45419</c:v>
                </c:pt>
                <c:pt idx="22426">
                  <c:v>44957</c:v>
                </c:pt>
                <c:pt idx="22427">
                  <c:v>44495</c:v>
                </c:pt>
                <c:pt idx="22428">
                  <c:v>48359</c:v>
                </c:pt>
                <c:pt idx="22429">
                  <c:v>47896</c:v>
                </c:pt>
                <c:pt idx="22430">
                  <c:v>47434</c:v>
                </c:pt>
                <c:pt idx="22431">
                  <c:v>46971</c:v>
                </c:pt>
                <c:pt idx="22432">
                  <c:v>46509</c:v>
                </c:pt>
                <c:pt idx="22433">
                  <c:v>46047</c:v>
                </c:pt>
                <c:pt idx="22434">
                  <c:v>45584</c:v>
                </c:pt>
                <c:pt idx="22435">
                  <c:v>45122</c:v>
                </c:pt>
                <c:pt idx="22436">
                  <c:v>44660</c:v>
                </c:pt>
                <c:pt idx="22437">
                  <c:v>44197</c:v>
                </c:pt>
                <c:pt idx="22438">
                  <c:v>43735</c:v>
                </c:pt>
                <c:pt idx="22439">
                  <c:v>43272</c:v>
                </c:pt>
                <c:pt idx="22440">
                  <c:v>42810</c:v>
                </c:pt>
                <c:pt idx="22441">
                  <c:v>47136</c:v>
                </c:pt>
                <c:pt idx="22442">
                  <c:v>46674</c:v>
                </c:pt>
                <c:pt idx="22443">
                  <c:v>46212</c:v>
                </c:pt>
                <c:pt idx="22444">
                  <c:v>45749</c:v>
                </c:pt>
                <c:pt idx="22445">
                  <c:v>43900</c:v>
                </c:pt>
                <c:pt idx="22446">
                  <c:v>42975</c:v>
                </c:pt>
                <c:pt idx="22447">
                  <c:v>42513</c:v>
                </c:pt>
                <c:pt idx="22448">
                  <c:v>42050</c:v>
                </c:pt>
                <c:pt idx="22449">
                  <c:v>41588</c:v>
                </c:pt>
                <c:pt idx="22450">
                  <c:v>53553</c:v>
                </c:pt>
                <c:pt idx="22451">
                  <c:v>53103</c:v>
                </c:pt>
                <c:pt idx="22452">
                  <c:v>52652</c:v>
                </c:pt>
                <c:pt idx="22453">
                  <c:v>52202</c:v>
                </c:pt>
                <c:pt idx="22454">
                  <c:v>51751</c:v>
                </c:pt>
                <c:pt idx="22455">
                  <c:v>51301</c:v>
                </c:pt>
                <c:pt idx="22456">
                  <c:v>50400</c:v>
                </c:pt>
                <c:pt idx="22457">
                  <c:v>49949</c:v>
                </c:pt>
                <c:pt idx="22458">
                  <c:v>53582</c:v>
                </c:pt>
                <c:pt idx="22459">
                  <c:v>53131</c:v>
                </c:pt>
                <c:pt idx="22460">
                  <c:v>52681</c:v>
                </c:pt>
                <c:pt idx="22461">
                  <c:v>52230</c:v>
                </c:pt>
                <c:pt idx="22462">
                  <c:v>51779</c:v>
                </c:pt>
                <c:pt idx="22463">
                  <c:v>51329</c:v>
                </c:pt>
                <c:pt idx="22464">
                  <c:v>50878</c:v>
                </c:pt>
                <c:pt idx="22465">
                  <c:v>50428</c:v>
                </c:pt>
                <c:pt idx="22466">
                  <c:v>49977</c:v>
                </c:pt>
                <c:pt idx="22467">
                  <c:v>49527</c:v>
                </c:pt>
                <c:pt idx="22468">
                  <c:v>49076</c:v>
                </c:pt>
                <c:pt idx="22469">
                  <c:v>48626</c:v>
                </c:pt>
                <c:pt idx="22470">
                  <c:v>48175</c:v>
                </c:pt>
                <c:pt idx="22471">
                  <c:v>47725</c:v>
                </c:pt>
                <c:pt idx="22472">
                  <c:v>52258</c:v>
                </c:pt>
                <c:pt idx="22473">
                  <c:v>51808</c:v>
                </c:pt>
                <c:pt idx="22474">
                  <c:v>51357</c:v>
                </c:pt>
                <c:pt idx="22475">
                  <c:v>50907</c:v>
                </c:pt>
                <c:pt idx="22476">
                  <c:v>50456</c:v>
                </c:pt>
                <c:pt idx="22477">
                  <c:v>50006</c:v>
                </c:pt>
                <c:pt idx="22478">
                  <c:v>49555</c:v>
                </c:pt>
                <c:pt idx="22479">
                  <c:v>49105</c:v>
                </c:pt>
                <c:pt idx="22480">
                  <c:v>48654</c:v>
                </c:pt>
                <c:pt idx="22481">
                  <c:v>48203</c:v>
                </c:pt>
                <c:pt idx="22482">
                  <c:v>47753</c:v>
                </c:pt>
                <c:pt idx="22483">
                  <c:v>47302</c:v>
                </c:pt>
                <c:pt idx="22484">
                  <c:v>46852</c:v>
                </c:pt>
                <c:pt idx="22485">
                  <c:v>46401</c:v>
                </c:pt>
                <c:pt idx="22486">
                  <c:v>50935</c:v>
                </c:pt>
                <c:pt idx="22487">
                  <c:v>50484</c:v>
                </c:pt>
                <c:pt idx="22488">
                  <c:v>50034</c:v>
                </c:pt>
                <c:pt idx="22489">
                  <c:v>49583</c:v>
                </c:pt>
                <c:pt idx="22490">
                  <c:v>49133</c:v>
                </c:pt>
                <c:pt idx="22491">
                  <c:v>48682</c:v>
                </c:pt>
                <c:pt idx="22492">
                  <c:v>48232</c:v>
                </c:pt>
                <c:pt idx="22493">
                  <c:v>47781</c:v>
                </c:pt>
                <c:pt idx="22494">
                  <c:v>47331</c:v>
                </c:pt>
                <c:pt idx="22495">
                  <c:v>46880</c:v>
                </c:pt>
                <c:pt idx="22496">
                  <c:v>46430</c:v>
                </c:pt>
                <c:pt idx="22497">
                  <c:v>45979</c:v>
                </c:pt>
                <c:pt idx="22498">
                  <c:v>45529</c:v>
                </c:pt>
                <c:pt idx="22499">
                  <c:v>45078</c:v>
                </c:pt>
                <c:pt idx="22500">
                  <c:v>44627</c:v>
                </c:pt>
                <c:pt idx="22501">
                  <c:v>44177</c:v>
                </c:pt>
                <c:pt idx="22502">
                  <c:v>50062</c:v>
                </c:pt>
                <c:pt idx="22503">
                  <c:v>49612</c:v>
                </c:pt>
                <c:pt idx="22504">
                  <c:v>49189</c:v>
                </c:pt>
                <c:pt idx="22505">
                  <c:v>48739</c:v>
                </c:pt>
                <c:pt idx="22506">
                  <c:v>55798</c:v>
                </c:pt>
                <c:pt idx="22507">
                  <c:v>55287</c:v>
                </c:pt>
                <c:pt idx="22508">
                  <c:v>54775</c:v>
                </c:pt>
                <c:pt idx="22509">
                  <c:v>54264</c:v>
                </c:pt>
                <c:pt idx="22510">
                  <c:v>53753</c:v>
                </c:pt>
                <c:pt idx="22511">
                  <c:v>53241</c:v>
                </c:pt>
                <c:pt idx="22512">
                  <c:v>52219</c:v>
                </c:pt>
                <c:pt idx="22513">
                  <c:v>51708</c:v>
                </c:pt>
                <c:pt idx="22514">
                  <c:v>55976</c:v>
                </c:pt>
                <c:pt idx="22515">
                  <c:v>55465</c:v>
                </c:pt>
                <c:pt idx="22516">
                  <c:v>54954</c:v>
                </c:pt>
                <c:pt idx="22517">
                  <c:v>54442</c:v>
                </c:pt>
                <c:pt idx="22518">
                  <c:v>53931</c:v>
                </c:pt>
                <c:pt idx="22519">
                  <c:v>53420</c:v>
                </c:pt>
                <c:pt idx="22520">
                  <c:v>52909</c:v>
                </c:pt>
                <c:pt idx="22521">
                  <c:v>52397</c:v>
                </c:pt>
                <c:pt idx="22522">
                  <c:v>51886</c:v>
                </c:pt>
                <c:pt idx="22523">
                  <c:v>51375</c:v>
                </c:pt>
                <c:pt idx="22524">
                  <c:v>50863</c:v>
                </c:pt>
                <c:pt idx="22525">
                  <c:v>50352</c:v>
                </c:pt>
                <c:pt idx="22526">
                  <c:v>49841</c:v>
                </c:pt>
                <c:pt idx="22527">
                  <c:v>49330</c:v>
                </c:pt>
                <c:pt idx="22528">
                  <c:v>54621</c:v>
                </c:pt>
                <c:pt idx="22529">
                  <c:v>54110</c:v>
                </c:pt>
                <c:pt idx="22530">
                  <c:v>53598</c:v>
                </c:pt>
                <c:pt idx="22531">
                  <c:v>53087</c:v>
                </c:pt>
                <c:pt idx="22532">
                  <c:v>52576</c:v>
                </c:pt>
                <c:pt idx="22533">
                  <c:v>52064</c:v>
                </c:pt>
                <c:pt idx="22534">
                  <c:v>51553</c:v>
                </c:pt>
                <c:pt idx="22535">
                  <c:v>51042</c:v>
                </c:pt>
                <c:pt idx="22536">
                  <c:v>50531</c:v>
                </c:pt>
                <c:pt idx="22537">
                  <c:v>50019</c:v>
                </c:pt>
                <c:pt idx="22538">
                  <c:v>49508</c:v>
                </c:pt>
                <c:pt idx="22539">
                  <c:v>48997</c:v>
                </c:pt>
                <c:pt idx="22540">
                  <c:v>48485</c:v>
                </c:pt>
                <c:pt idx="22541">
                  <c:v>47974</c:v>
                </c:pt>
                <c:pt idx="22542">
                  <c:v>53265</c:v>
                </c:pt>
                <c:pt idx="22543">
                  <c:v>52754</c:v>
                </c:pt>
                <c:pt idx="22544">
                  <c:v>52243</c:v>
                </c:pt>
                <c:pt idx="22545">
                  <c:v>51732</c:v>
                </c:pt>
                <c:pt idx="22546">
                  <c:v>51220</c:v>
                </c:pt>
                <c:pt idx="22547">
                  <c:v>50709</c:v>
                </c:pt>
                <c:pt idx="22548">
                  <c:v>50198</c:v>
                </c:pt>
                <c:pt idx="22549">
                  <c:v>49686</c:v>
                </c:pt>
                <c:pt idx="22550">
                  <c:v>49175</c:v>
                </c:pt>
                <c:pt idx="22551">
                  <c:v>48664</c:v>
                </c:pt>
                <c:pt idx="22552">
                  <c:v>48153</c:v>
                </c:pt>
                <c:pt idx="22553">
                  <c:v>47641</c:v>
                </c:pt>
                <c:pt idx="22554">
                  <c:v>47130</c:v>
                </c:pt>
                <c:pt idx="22555">
                  <c:v>46619</c:v>
                </c:pt>
                <c:pt idx="22556">
                  <c:v>46107</c:v>
                </c:pt>
                <c:pt idx="22557">
                  <c:v>45596</c:v>
                </c:pt>
                <c:pt idx="22558">
                  <c:v>52421</c:v>
                </c:pt>
                <c:pt idx="22559">
                  <c:v>51910</c:v>
                </c:pt>
                <c:pt idx="22560">
                  <c:v>51577</c:v>
                </c:pt>
                <c:pt idx="22561">
                  <c:v>51066</c:v>
                </c:pt>
                <c:pt idx="22562">
                  <c:v>54956</c:v>
                </c:pt>
                <c:pt idx="22563">
                  <c:v>54430</c:v>
                </c:pt>
                <c:pt idx="22564">
                  <c:v>53904</c:v>
                </c:pt>
                <c:pt idx="22565">
                  <c:v>53378</c:v>
                </c:pt>
                <c:pt idx="22566">
                  <c:v>52852</c:v>
                </c:pt>
                <c:pt idx="22567">
                  <c:v>52326</c:v>
                </c:pt>
                <c:pt idx="22568">
                  <c:v>51274</c:v>
                </c:pt>
                <c:pt idx="22569">
                  <c:v>50748</c:v>
                </c:pt>
                <c:pt idx="22570">
                  <c:v>55212</c:v>
                </c:pt>
                <c:pt idx="22571">
                  <c:v>54686</c:v>
                </c:pt>
                <c:pt idx="22572">
                  <c:v>54160</c:v>
                </c:pt>
                <c:pt idx="22573">
                  <c:v>53634</c:v>
                </c:pt>
                <c:pt idx="22574">
                  <c:v>53108</c:v>
                </c:pt>
                <c:pt idx="22575">
                  <c:v>52582</c:v>
                </c:pt>
                <c:pt idx="22576">
                  <c:v>52056</c:v>
                </c:pt>
                <c:pt idx="22577">
                  <c:v>51530</c:v>
                </c:pt>
                <c:pt idx="22578">
                  <c:v>51004</c:v>
                </c:pt>
                <c:pt idx="22579">
                  <c:v>50478</c:v>
                </c:pt>
                <c:pt idx="22580">
                  <c:v>49952</c:v>
                </c:pt>
                <c:pt idx="22581">
                  <c:v>49426</c:v>
                </c:pt>
                <c:pt idx="22582">
                  <c:v>48900</c:v>
                </c:pt>
                <c:pt idx="22583">
                  <c:v>48374</c:v>
                </c:pt>
                <c:pt idx="22584">
                  <c:v>53890</c:v>
                </c:pt>
                <c:pt idx="22585">
                  <c:v>53364</c:v>
                </c:pt>
                <c:pt idx="22586">
                  <c:v>52838</c:v>
                </c:pt>
                <c:pt idx="22587">
                  <c:v>52312</c:v>
                </c:pt>
                <c:pt idx="22588">
                  <c:v>51786</c:v>
                </c:pt>
                <c:pt idx="22589">
                  <c:v>51260</c:v>
                </c:pt>
                <c:pt idx="22590">
                  <c:v>50734</c:v>
                </c:pt>
                <c:pt idx="22591">
                  <c:v>50208</c:v>
                </c:pt>
                <c:pt idx="22592">
                  <c:v>49682</c:v>
                </c:pt>
                <c:pt idx="22593">
                  <c:v>49156</c:v>
                </c:pt>
                <c:pt idx="22594">
                  <c:v>48630</c:v>
                </c:pt>
                <c:pt idx="22595">
                  <c:v>48104</c:v>
                </c:pt>
                <c:pt idx="22596">
                  <c:v>47578</c:v>
                </c:pt>
                <c:pt idx="22597">
                  <c:v>47052</c:v>
                </c:pt>
                <c:pt idx="22598">
                  <c:v>52567</c:v>
                </c:pt>
                <c:pt idx="22599">
                  <c:v>52041</c:v>
                </c:pt>
                <c:pt idx="22600">
                  <c:v>51515</c:v>
                </c:pt>
                <c:pt idx="22601">
                  <c:v>50989</c:v>
                </c:pt>
                <c:pt idx="22602">
                  <c:v>50463</c:v>
                </c:pt>
                <c:pt idx="22603">
                  <c:v>49937</c:v>
                </c:pt>
                <c:pt idx="22604">
                  <c:v>49411</c:v>
                </c:pt>
                <c:pt idx="22605">
                  <c:v>48885</c:v>
                </c:pt>
                <c:pt idx="22606">
                  <c:v>48359</c:v>
                </c:pt>
                <c:pt idx="22607">
                  <c:v>47833</c:v>
                </c:pt>
                <c:pt idx="22608">
                  <c:v>47307</c:v>
                </c:pt>
                <c:pt idx="22609">
                  <c:v>46781</c:v>
                </c:pt>
                <c:pt idx="22610">
                  <c:v>46255</c:v>
                </c:pt>
                <c:pt idx="22611">
                  <c:v>45729</c:v>
                </c:pt>
                <c:pt idx="22612">
                  <c:v>45203</c:v>
                </c:pt>
                <c:pt idx="22613">
                  <c:v>44677</c:v>
                </c:pt>
                <c:pt idx="22614">
                  <c:v>51771</c:v>
                </c:pt>
                <c:pt idx="22615">
                  <c:v>51245</c:v>
                </c:pt>
                <c:pt idx="22616">
                  <c:v>50974</c:v>
                </c:pt>
                <c:pt idx="22617">
                  <c:v>50448</c:v>
                </c:pt>
                <c:pt idx="22618">
                  <c:v>53433</c:v>
                </c:pt>
                <c:pt idx="22619">
                  <c:v>52918</c:v>
                </c:pt>
                <c:pt idx="22620">
                  <c:v>52404</c:v>
                </c:pt>
                <c:pt idx="22621">
                  <c:v>51889</c:v>
                </c:pt>
                <c:pt idx="22622">
                  <c:v>51374</c:v>
                </c:pt>
                <c:pt idx="22623">
                  <c:v>50860</c:v>
                </c:pt>
                <c:pt idx="22624">
                  <c:v>49830</c:v>
                </c:pt>
                <c:pt idx="22625">
                  <c:v>49316</c:v>
                </c:pt>
                <c:pt idx="22626">
                  <c:v>53693</c:v>
                </c:pt>
                <c:pt idx="22627">
                  <c:v>53178</c:v>
                </c:pt>
                <c:pt idx="22628">
                  <c:v>52664</c:v>
                </c:pt>
                <c:pt idx="22629">
                  <c:v>52149</c:v>
                </c:pt>
                <c:pt idx="22630">
                  <c:v>51634</c:v>
                </c:pt>
                <c:pt idx="22631">
                  <c:v>51120</c:v>
                </c:pt>
                <c:pt idx="22632">
                  <c:v>50605</c:v>
                </c:pt>
                <c:pt idx="22633">
                  <c:v>50090</c:v>
                </c:pt>
                <c:pt idx="22634">
                  <c:v>49576</c:v>
                </c:pt>
                <c:pt idx="22635">
                  <c:v>49061</c:v>
                </c:pt>
                <c:pt idx="22636">
                  <c:v>48546</c:v>
                </c:pt>
                <c:pt idx="22637">
                  <c:v>48032</c:v>
                </c:pt>
                <c:pt idx="22638">
                  <c:v>47517</c:v>
                </c:pt>
                <c:pt idx="22639">
                  <c:v>47003</c:v>
                </c:pt>
                <c:pt idx="22640">
                  <c:v>52409</c:v>
                </c:pt>
                <c:pt idx="22641">
                  <c:v>51894</c:v>
                </c:pt>
                <c:pt idx="22642">
                  <c:v>51380</c:v>
                </c:pt>
                <c:pt idx="22643">
                  <c:v>50865</c:v>
                </c:pt>
                <c:pt idx="22644">
                  <c:v>50350</c:v>
                </c:pt>
                <c:pt idx="22645">
                  <c:v>49836</c:v>
                </c:pt>
                <c:pt idx="22646">
                  <c:v>49321</c:v>
                </c:pt>
                <c:pt idx="22647">
                  <c:v>48806</c:v>
                </c:pt>
                <c:pt idx="22648">
                  <c:v>48292</c:v>
                </c:pt>
                <c:pt idx="22649">
                  <c:v>47777</c:v>
                </c:pt>
                <c:pt idx="22650">
                  <c:v>47263</c:v>
                </c:pt>
                <c:pt idx="22651">
                  <c:v>46748</c:v>
                </c:pt>
                <c:pt idx="22652">
                  <c:v>46233</c:v>
                </c:pt>
                <c:pt idx="22653">
                  <c:v>45719</c:v>
                </c:pt>
                <c:pt idx="22654">
                  <c:v>51125</c:v>
                </c:pt>
                <c:pt idx="22655">
                  <c:v>50610</c:v>
                </c:pt>
                <c:pt idx="22656">
                  <c:v>50096</c:v>
                </c:pt>
                <c:pt idx="22657">
                  <c:v>49581</c:v>
                </c:pt>
                <c:pt idx="22658">
                  <c:v>49066</c:v>
                </c:pt>
                <c:pt idx="22659">
                  <c:v>48552</c:v>
                </c:pt>
                <c:pt idx="22660">
                  <c:v>48037</c:v>
                </c:pt>
                <c:pt idx="22661">
                  <c:v>47522</c:v>
                </c:pt>
                <c:pt idx="22662">
                  <c:v>47008</c:v>
                </c:pt>
                <c:pt idx="22663">
                  <c:v>46493</c:v>
                </c:pt>
                <c:pt idx="22664">
                  <c:v>45979</c:v>
                </c:pt>
                <c:pt idx="22665">
                  <c:v>45464</c:v>
                </c:pt>
                <c:pt idx="22666">
                  <c:v>44949</c:v>
                </c:pt>
                <c:pt idx="22667">
                  <c:v>44435</c:v>
                </c:pt>
                <c:pt idx="22668">
                  <c:v>43920</c:v>
                </c:pt>
                <c:pt idx="22669">
                  <c:v>43405</c:v>
                </c:pt>
                <c:pt idx="22670">
                  <c:v>50356</c:v>
                </c:pt>
                <c:pt idx="22671">
                  <c:v>49841</c:v>
                </c:pt>
                <c:pt idx="22672">
                  <c:v>49586</c:v>
                </c:pt>
                <c:pt idx="22673">
                  <c:v>49072</c:v>
                </c:pt>
                <c:pt idx="22674">
                  <c:v>49236</c:v>
                </c:pt>
                <c:pt idx="22675">
                  <c:v>48769</c:v>
                </c:pt>
                <c:pt idx="22676">
                  <c:v>48302</c:v>
                </c:pt>
                <c:pt idx="22677">
                  <c:v>47834</c:v>
                </c:pt>
                <c:pt idx="22678">
                  <c:v>47367</c:v>
                </c:pt>
                <c:pt idx="22679">
                  <c:v>46900</c:v>
                </c:pt>
                <c:pt idx="22680">
                  <c:v>45966</c:v>
                </c:pt>
                <c:pt idx="22681">
                  <c:v>45499</c:v>
                </c:pt>
                <c:pt idx="22682">
                  <c:v>49450</c:v>
                </c:pt>
                <c:pt idx="22683">
                  <c:v>48983</c:v>
                </c:pt>
                <c:pt idx="22684">
                  <c:v>48516</c:v>
                </c:pt>
                <c:pt idx="22685">
                  <c:v>48049</c:v>
                </c:pt>
                <c:pt idx="22686">
                  <c:v>47582</c:v>
                </c:pt>
                <c:pt idx="22687">
                  <c:v>47114</c:v>
                </c:pt>
                <c:pt idx="22688">
                  <c:v>46647</c:v>
                </c:pt>
                <c:pt idx="22689">
                  <c:v>46180</c:v>
                </c:pt>
                <c:pt idx="22690">
                  <c:v>45713</c:v>
                </c:pt>
                <c:pt idx="22691">
                  <c:v>45246</c:v>
                </c:pt>
                <c:pt idx="22692">
                  <c:v>44779</c:v>
                </c:pt>
                <c:pt idx="22693">
                  <c:v>44312</c:v>
                </c:pt>
                <c:pt idx="22694">
                  <c:v>43845</c:v>
                </c:pt>
                <c:pt idx="22695">
                  <c:v>43378</c:v>
                </c:pt>
                <c:pt idx="22696">
                  <c:v>48263</c:v>
                </c:pt>
                <c:pt idx="22697">
                  <c:v>47796</c:v>
                </c:pt>
                <c:pt idx="22698">
                  <c:v>47329</c:v>
                </c:pt>
                <c:pt idx="22699">
                  <c:v>46862</c:v>
                </c:pt>
                <c:pt idx="22700">
                  <c:v>46394</c:v>
                </c:pt>
                <c:pt idx="22701">
                  <c:v>45927</c:v>
                </c:pt>
                <c:pt idx="22702">
                  <c:v>45460</c:v>
                </c:pt>
                <c:pt idx="22703">
                  <c:v>44993</c:v>
                </c:pt>
                <c:pt idx="22704">
                  <c:v>44526</c:v>
                </c:pt>
                <c:pt idx="22705">
                  <c:v>44059</c:v>
                </c:pt>
                <c:pt idx="22706">
                  <c:v>43592</c:v>
                </c:pt>
                <c:pt idx="22707">
                  <c:v>43125</c:v>
                </c:pt>
                <c:pt idx="22708">
                  <c:v>42658</c:v>
                </c:pt>
                <c:pt idx="22709">
                  <c:v>42191</c:v>
                </c:pt>
                <c:pt idx="22710">
                  <c:v>47076</c:v>
                </c:pt>
                <c:pt idx="22711">
                  <c:v>46609</c:v>
                </c:pt>
                <c:pt idx="22712">
                  <c:v>46142</c:v>
                </c:pt>
                <c:pt idx="22713">
                  <c:v>45674</c:v>
                </c:pt>
                <c:pt idx="22714">
                  <c:v>45207</c:v>
                </c:pt>
                <c:pt idx="22715">
                  <c:v>44740</c:v>
                </c:pt>
                <c:pt idx="22716">
                  <c:v>44273</c:v>
                </c:pt>
                <c:pt idx="22717">
                  <c:v>43806</c:v>
                </c:pt>
                <c:pt idx="22718">
                  <c:v>43339</c:v>
                </c:pt>
                <c:pt idx="22719">
                  <c:v>42872</c:v>
                </c:pt>
                <c:pt idx="22720">
                  <c:v>42405</c:v>
                </c:pt>
                <c:pt idx="22721">
                  <c:v>41938</c:v>
                </c:pt>
                <c:pt idx="22722">
                  <c:v>41471</c:v>
                </c:pt>
                <c:pt idx="22723">
                  <c:v>41003</c:v>
                </c:pt>
                <c:pt idx="22724">
                  <c:v>40536</c:v>
                </c:pt>
                <c:pt idx="22725">
                  <c:v>40069</c:v>
                </c:pt>
                <c:pt idx="22726">
                  <c:v>46356</c:v>
                </c:pt>
                <c:pt idx="22727">
                  <c:v>45889</c:v>
                </c:pt>
                <c:pt idx="22728">
                  <c:v>45636</c:v>
                </c:pt>
                <c:pt idx="22729">
                  <c:v>45169</c:v>
                </c:pt>
                <c:pt idx="22730">
                  <c:v>56945</c:v>
                </c:pt>
                <c:pt idx="22731">
                  <c:v>56055</c:v>
                </c:pt>
                <c:pt idx="22732">
                  <c:v>55610</c:v>
                </c:pt>
                <c:pt idx="22733">
                  <c:v>54720</c:v>
                </c:pt>
                <c:pt idx="22734">
                  <c:v>54275</c:v>
                </c:pt>
                <c:pt idx="22735">
                  <c:v>53830</c:v>
                </c:pt>
                <c:pt idx="22736">
                  <c:v>53386</c:v>
                </c:pt>
                <c:pt idx="22737">
                  <c:v>52941</c:v>
                </c:pt>
                <c:pt idx="22738">
                  <c:v>52496</c:v>
                </c:pt>
                <c:pt idx="22739">
                  <c:v>52496</c:v>
                </c:pt>
                <c:pt idx="22740">
                  <c:v>52051</c:v>
                </c:pt>
                <c:pt idx="22741">
                  <c:v>51606</c:v>
                </c:pt>
                <c:pt idx="22742">
                  <c:v>51161</c:v>
                </c:pt>
                <c:pt idx="22743">
                  <c:v>50271</c:v>
                </c:pt>
                <c:pt idx="22744">
                  <c:v>49826</c:v>
                </c:pt>
                <c:pt idx="22745">
                  <c:v>49382</c:v>
                </c:pt>
                <c:pt idx="22746">
                  <c:v>48937</c:v>
                </c:pt>
                <c:pt idx="22747">
                  <c:v>48492</c:v>
                </c:pt>
                <c:pt idx="22748">
                  <c:v>48047</c:v>
                </c:pt>
                <c:pt idx="22749">
                  <c:v>47602</c:v>
                </c:pt>
                <c:pt idx="22750">
                  <c:v>47157</c:v>
                </c:pt>
                <c:pt idx="22751">
                  <c:v>45378</c:v>
                </c:pt>
                <c:pt idx="22752">
                  <c:v>44933</c:v>
                </c:pt>
                <c:pt idx="22753">
                  <c:v>44488</c:v>
                </c:pt>
                <c:pt idx="22754">
                  <c:v>44043</c:v>
                </c:pt>
                <c:pt idx="22755">
                  <c:v>43598</c:v>
                </c:pt>
                <c:pt idx="22756">
                  <c:v>42708</c:v>
                </c:pt>
                <c:pt idx="22757">
                  <c:v>42263</c:v>
                </c:pt>
                <c:pt idx="22758">
                  <c:v>41374</c:v>
                </c:pt>
                <c:pt idx="22759">
                  <c:v>40929</c:v>
                </c:pt>
                <c:pt idx="22760">
                  <c:v>38259</c:v>
                </c:pt>
                <c:pt idx="22761">
                  <c:v>36035</c:v>
                </c:pt>
                <c:pt idx="22762">
                  <c:v>59359</c:v>
                </c:pt>
                <c:pt idx="22763">
                  <c:v>58486</c:v>
                </c:pt>
                <c:pt idx="22764">
                  <c:v>57991</c:v>
                </c:pt>
                <c:pt idx="22765">
                  <c:v>57118</c:v>
                </c:pt>
                <c:pt idx="22766">
                  <c:v>56624</c:v>
                </c:pt>
                <c:pt idx="22767">
                  <c:v>56129</c:v>
                </c:pt>
                <c:pt idx="22768">
                  <c:v>55751</c:v>
                </c:pt>
                <c:pt idx="22769">
                  <c:v>55256</c:v>
                </c:pt>
                <c:pt idx="22770">
                  <c:v>54761</c:v>
                </c:pt>
                <c:pt idx="22771">
                  <c:v>54878</c:v>
                </c:pt>
                <c:pt idx="22772">
                  <c:v>54383</c:v>
                </c:pt>
                <c:pt idx="22773">
                  <c:v>53888</c:v>
                </c:pt>
                <c:pt idx="22774">
                  <c:v>53510</c:v>
                </c:pt>
                <c:pt idx="22775">
                  <c:v>52637</c:v>
                </c:pt>
                <c:pt idx="22776">
                  <c:v>52142</c:v>
                </c:pt>
                <c:pt idx="22777">
                  <c:v>51648</c:v>
                </c:pt>
                <c:pt idx="22778">
                  <c:v>51269</c:v>
                </c:pt>
                <c:pt idx="22779">
                  <c:v>50775</c:v>
                </c:pt>
                <c:pt idx="22780">
                  <c:v>50280</c:v>
                </c:pt>
                <c:pt idx="22781">
                  <c:v>49902</c:v>
                </c:pt>
                <c:pt idx="22782">
                  <c:v>49407</c:v>
                </c:pt>
                <c:pt idx="22783">
                  <c:v>47661</c:v>
                </c:pt>
                <c:pt idx="22784">
                  <c:v>47167</c:v>
                </c:pt>
                <c:pt idx="22785">
                  <c:v>46672</c:v>
                </c:pt>
                <c:pt idx="22786">
                  <c:v>46294</c:v>
                </c:pt>
                <c:pt idx="22787">
                  <c:v>45799</c:v>
                </c:pt>
                <c:pt idx="22788">
                  <c:v>44926</c:v>
                </c:pt>
                <c:pt idx="22789">
                  <c:v>44431</c:v>
                </c:pt>
                <c:pt idx="22790">
                  <c:v>43558</c:v>
                </c:pt>
                <c:pt idx="22791">
                  <c:v>43064</c:v>
                </c:pt>
                <c:pt idx="22792">
                  <c:v>40328</c:v>
                </c:pt>
                <c:pt idx="22793">
                  <c:v>38088</c:v>
                </c:pt>
                <c:pt idx="22794">
                  <c:v>58579</c:v>
                </c:pt>
                <c:pt idx="22795">
                  <c:v>57759</c:v>
                </c:pt>
                <c:pt idx="22796">
                  <c:v>57248</c:v>
                </c:pt>
                <c:pt idx="22797">
                  <c:v>56428</c:v>
                </c:pt>
                <c:pt idx="22798">
                  <c:v>55916</c:v>
                </c:pt>
                <c:pt idx="22799">
                  <c:v>55404</c:v>
                </c:pt>
                <c:pt idx="22800">
                  <c:v>55096</c:v>
                </c:pt>
                <c:pt idx="22801">
                  <c:v>54584</c:v>
                </c:pt>
                <c:pt idx="22802">
                  <c:v>54073</c:v>
                </c:pt>
                <c:pt idx="22803">
                  <c:v>54276</c:v>
                </c:pt>
                <c:pt idx="22804">
                  <c:v>53765</c:v>
                </c:pt>
                <c:pt idx="22805">
                  <c:v>53253</c:v>
                </c:pt>
                <c:pt idx="22806">
                  <c:v>52945</c:v>
                </c:pt>
                <c:pt idx="22807">
                  <c:v>52125</c:v>
                </c:pt>
                <c:pt idx="22808">
                  <c:v>51613</c:v>
                </c:pt>
                <c:pt idx="22809">
                  <c:v>51102</c:v>
                </c:pt>
                <c:pt idx="22810">
                  <c:v>50794</c:v>
                </c:pt>
                <c:pt idx="22811">
                  <c:v>50282</c:v>
                </c:pt>
                <c:pt idx="22812">
                  <c:v>49770</c:v>
                </c:pt>
                <c:pt idx="22813">
                  <c:v>49462</c:v>
                </c:pt>
                <c:pt idx="22814">
                  <c:v>48950</c:v>
                </c:pt>
                <c:pt idx="22815">
                  <c:v>47311</c:v>
                </c:pt>
                <c:pt idx="22816">
                  <c:v>46799</c:v>
                </c:pt>
                <c:pt idx="22817">
                  <c:v>46287</c:v>
                </c:pt>
                <c:pt idx="22818">
                  <c:v>45979</c:v>
                </c:pt>
                <c:pt idx="22819">
                  <c:v>45467</c:v>
                </c:pt>
                <c:pt idx="22820">
                  <c:v>44648</c:v>
                </c:pt>
                <c:pt idx="22821">
                  <c:v>44136</c:v>
                </c:pt>
                <c:pt idx="22822">
                  <c:v>43316</c:v>
                </c:pt>
                <c:pt idx="22823">
                  <c:v>42804</c:v>
                </c:pt>
                <c:pt idx="22824">
                  <c:v>40141</c:v>
                </c:pt>
                <c:pt idx="22825">
                  <c:v>37990</c:v>
                </c:pt>
                <c:pt idx="22826">
                  <c:v>57075</c:v>
                </c:pt>
                <c:pt idx="22827">
                  <c:v>56290</c:v>
                </c:pt>
                <c:pt idx="22828">
                  <c:v>55784</c:v>
                </c:pt>
                <c:pt idx="22829">
                  <c:v>54999</c:v>
                </c:pt>
                <c:pt idx="22830">
                  <c:v>54492</c:v>
                </c:pt>
                <c:pt idx="22831">
                  <c:v>53986</c:v>
                </c:pt>
                <c:pt idx="22832">
                  <c:v>53707</c:v>
                </c:pt>
                <c:pt idx="22833">
                  <c:v>53201</c:v>
                </c:pt>
                <c:pt idx="22834">
                  <c:v>52695</c:v>
                </c:pt>
                <c:pt idx="22835">
                  <c:v>52922</c:v>
                </c:pt>
                <c:pt idx="22836">
                  <c:v>52416</c:v>
                </c:pt>
                <c:pt idx="22837">
                  <c:v>51909</c:v>
                </c:pt>
                <c:pt idx="22838">
                  <c:v>51631</c:v>
                </c:pt>
                <c:pt idx="22839">
                  <c:v>50846</c:v>
                </c:pt>
                <c:pt idx="22840">
                  <c:v>50339</c:v>
                </c:pt>
                <c:pt idx="22841">
                  <c:v>49833</c:v>
                </c:pt>
                <c:pt idx="22842">
                  <c:v>49554</c:v>
                </c:pt>
                <c:pt idx="22843">
                  <c:v>49048</c:v>
                </c:pt>
                <c:pt idx="22844">
                  <c:v>48542</c:v>
                </c:pt>
                <c:pt idx="22845">
                  <c:v>48263</c:v>
                </c:pt>
                <c:pt idx="22846">
                  <c:v>47757</c:v>
                </c:pt>
                <c:pt idx="22847">
                  <c:v>46186</c:v>
                </c:pt>
                <c:pt idx="22848">
                  <c:v>45680</c:v>
                </c:pt>
                <c:pt idx="22849">
                  <c:v>45174</c:v>
                </c:pt>
                <c:pt idx="22850">
                  <c:v>44895</c:v>
                </c:pt>
                <c:pt idx="22851">
                  <c:v>44389</c:v>
                </c:pt>
                <c:pt idx="22852">
                  <c:v>43604</c:v>
                </c:pt>
                <c:pt idx="22853">
                  <c:v>43097</c:v>
                </c:pt>
                <c:pt idx="22854">
                  <c:v>42312</c:v>
                </c:pt>
                <c:pt idx="22855">
                  <c:v>41806</c:v>
                </c:pt>
                <c:pt idx="22856">
                  <c:v>39223</c:v>
                </c:pt>
                <c:pt idx="22857">
                  <c:v>37146</c:v>
                </c:pt>
                <c:pt idx="22858">
                  <c:v>52810</c:v>
                </c:pt>
                <c:pt idx="22859">
                  <c:v>52091</c:v>
                </c:pt>
                <c:pt idx="22860">
                  <c:v>51618</c:v>
                </c:pt>
                <c:pt idx="22861">
                  <c:v>50899</c:v>
                </c:pt>
                <c:pt idx="22862">
                  <c:v>50426</c:v>
                </c:pt>
                <c:pt idx="22863">
                  <c:v>49954</c:v>
                </c:pt>
                <c:pt idx="22864">
                  <c:v>49707</c:v>
                </c:pt>
                <c:pt idx="22865">
                  <c:v>49234</c:v>
                </c:pt>
                <c:pt idx="22866">
                  <c:v>48762</c:v>
                </c:pt>
                <c:pt idx="22867">
                  <c:v>48987</c:v>
                </c:pt>
                <c:pt idx="22868">
                  <c:v>48515</c:v>
                </c:pt>
                <c:pt idx="22869">
                  <c:v>48042</c:v>
                </c:pt>
                <c:pt idx="22870">
                  <c:v>47795</c:v>
                </c:pt>
                <c:pt idx="22871">
                  <c:v>47076</c:v>
                </c:pt>
                <c:pt idx="22872">
                  <c:v>46603</c:v>
                </c:pt>
                <c:pt idx="22873">
                  <c:v>46131</c:v>
                </c:pt>
                <c:pt idx="22874">
                  <c:v>45884</c:v>
                </c:pt>
                <c:pt idx="22875">
                  <c:v>45411</c:v>
                </c:pt>
                <c:pt idx="22876">
                  <c:v>44939</c:v>
                </c:pt>
                <c:pt idx="22877">
                  <c:v>44692</c:v>
                </c:pt>
                <c:pt idx="22878">
                  <c:v>44220</c:v>
                </c:pt>
                <c:pt idx="22879">
                  <c:v>42781</c:v>
                </c:pt>
                <c:pt idx="22880">
                  <c:v>42308</c:v>
                </c:pt>
                <c:pt idx="22881">
                  <c:v>41836</c:v>
                </c:pt>
                <c:pt idx="22882">
                  <c:v>41589</c:v>
                </c:pt>
                <c:pt idx="22883">
                  <c:v>41116</c:v>
                </c:pt>
                <c:pt idx="22884">
                  <c:v>40397</c:v>
                </c:pt>
                <c:pt idx="22885">
                  <c:v>39924</c:v>
                </c:pt>
                <c:pt idx="22886">
                  <c:v>39205</c:v>
                </c:pt>
                <c:pt idx="22887">
                  <c:v>38732</c:v>
                </c:pt>
                <c:pt idx="22888">
                  <c:v>36348</c:v>
                </c:pt>
                <c:pt idx="22889">
                  <c:v>34437</c:v>
                </c:pt>
                <c:pt idx="22890">
                  <c:v>56927</c:v>
                </c:pt>
                <c:pt idx="22891">
                  <c:v>55592</c:v>
                </c:pt>
                <c:pt idx="22892">
                  <c:v>55148</c:v>
                </c:pt>
                <c:pt idx="22893">
                  <c:v>54258</c:v>
                </c:pt>
                <c:pt idx="22894">
                  <c:v>53814</c:v>
                </c:pt>
                <c:pt idx="22895">
                  <c:v>52923</c:v>
                </c:pt>
                <c:pt idx="22896">
                  <c:v>52479</c:v>
                </c:pt>
                <c:pt idx="22897">
                  <c:v>51588</c:v>
                </c:pt>
                <c:pt idx="22898">
                  <c:v>51144</c:v>
                </c:pt>
                <c:pt idx="22899">
                  <c:v>50253</c:v>
                </c:pt>
                <c:pt idx="22900">
                  <c:v>49809</c:v>
                </c:pt>
                <c:pt idx="22901">
                  <c:v>48919</c:v>
                </c:pt>
                <c:pt idx="22902">
                  <c:v>48475</c:v>
                </c:pt>
                <c:pt idx="22903">
                  <c:v>47584</c:v>
                </c:pt>
                <c:pt idx="22904">
                  <c:v>47140</c:v>
                </c:pt>
                <c:pt idx="22905">
                  <c:v>46249</c:v>
                </c:pt>
                <c:pt idx="22906">
                  <c:v>45805</c:v>
                </c:pt>
                <c:pt idx="22907">
                  <c:v>44914</c:v>
                </c:pt>
                <c:pt idx="22908">
                  <c:v>44470</c:v>
                </c:pt>
                <c:pt idx="22909">
                  <c:v>43580</c:v>
                </c:pt>
                <c:pt idx="22910">
                  <c:v>59356</c:v>
                </c:pt>
                <c:pt idx="22911">
                  <c:v>57987</c:v>
                </c:pt>
                <c:pt idx="22912">
                  <c:v>57495</c:v>
                </c:pt>
                <c:pt idx="22913">
                  <c:v>56618</c:v>
                </c:pt>
                <c:pt idx="22914">
                  <c:v>56125</c:v>
                </c:pt>
                <c:pt idx="22915">
                  <c:v>55249</c:v>
                </c:pt>
                <c:pt idx="22916">
                  <c:v>54756</c:v>
                </c:pt>
                <c:pt idx="22917">
                  <c:v>53880</c:v>
                </c:pt>
                <c:pt idx="22918">
                  <c:v>53387</c:v>
                </c:pt>
                <c:pt idx="22919">
                  <c:v>52510</c:v>
                </c:pt>
                <c:pt idx="22920">
                  <c:v>52018</c:v>
                </c:pt>
                <c:pt idx="22921">
                  <c:v>51141</c:v>
                </c:pt>
                <c:pt idx="22922">
                  <c:v>50649</c:v>
                </c:pt>
                <c:pt idx="22923">
                  <c:v>49772</c:v>
                </c:pt>
                <c:pt idx="22924">
                  <c:v>49280</c:v>
                </c:pt>
                <c:pt idx="22925">
                  <c:v>48403</c:v>
                </c:pt>
                <c:pt idx="22926">
                  <c:v>47910</c:v>
                </c:pt>
                <c:pt idx="22927">
                  <c:v>47034</c:v>
                </c:pt>
                <c:pt idx="22928">
                  <c:v>46541</c:v>
                </c:pt>
                <c:pt idx="22929">
                  <c:v>45664</c:v>
                </c:pt>
                <c:pt idx="22930">
                  <c:v>58580</c:v>
                </c:pt>
                <c:pt idx="22931">
                  <c:v>57248</c:v>
                </c:pt>
                <c:pt idx="22932">
                  <c:v>56736</c:v>
                </c:pt>
                <c:pt idx="22933">
                  <c:v>55916</c:v>
                </c:pt>
                <c:pt idx="22934">
                  <c:v>55405</c:v>
                </c:pt>
                <c:pt idx="22935">
                  <c:v>54585</c:v>
                </c:pt>
                <c:pt idx="22936">
                  <c:v>54073</c:v>
                </c:pt>
                <c:pt idx="22937">
                  <c:v>53253</c:v>
                </c:pt>
                <c:pt idx="22938">
                  <c:v>52742</c:v>
                </c:pt>
                <c:pt idx="22939">
                  <c:v>51922</c:v>
                </c:pt>
                <c:pt idx="22940">
                  <c:v>51410</c:v>
                </c:pt>
                <c:pt idx="22941">
                  <c:v>50590</c:v>
                </c:pt>
                <c:pt idx="22942">
                  <c:v>50078</c:v>
                </c:pt>
                <c:pt idx="22943">
                  <c:v>49258</c:v>
                </c:pt>
                <c:pt idx="22944">
                  <c:v>48747</c:v>
                </c:pt>
                <c:pt idx="22945">
                  <c:v>47927</c:v>
                </c:pt>
                <c:pt idx="22946">
                  <c:v>47415</c:v>
                </c:pt>
                <c:pt idx="22947">
                  <c:v>46595</c:v>
                </c:pt>
                <c:pt idx="22948">
                  <c:v>46084</c:v>
                </c:pt>
                <c:pt idx="22949">
                  <c:v>45264</c:v>
                </c:pt>
                <c:pt idx="22950">
                  <c:v>57016</c:v>
                </c:pt>
                <c:pt idx="22951">
                  <c:v>55728</c:v>
                </c:pt>
                <c:pt idx="22952">
                  <c:v>55219</c:v>
                </c:pt>
                <c:pt idx="22953">
                  <c:v>54440</c:v>
                </c:pt>
                <c:pt idx="22954">
                  <c:v>53931</c:v>
                </c:pt>
                <c:pt idx="22955">
                  <c:v>53153</c:v>
                </c:pt>
                <c:pt idx="22956">
                  <c:v>52644</c:v>
                </c:pt>
                <c:pt idx="22957">
                  <c:v>51865</c:v>
                </c:pt>
                <c:pt idx="22958">
                  <c:v>51356</c:v>
                </c:pt>
                <c:pt idx="22959">
                  <c:v>50577</c:v>
                </c:pt>
                <c:pt idx="22960">
                  <c:v>50068</c:v>
                </c:pt>
                <c:pt idx="22961">
                  <c:v>49289</c:v>
                </c:pt>
                <c:pt idx="22962">
                  <c:v>48780</c:v>
                </c:pt>
                <c:pt idx="22963">
                  <c:v>48002</c:v>
                </c:pt>
                <c:pt idx="22964">
                  <c:v>47493</c:v>
                </c:pt>
                <c:pt idx="22965">
                  <c:v>46714</c:v>
                </c:pt>
                <c:pt idx="22966">
                  <c:v>46205</c:v>
                </c:pt>
                <c:pt idx="22967">
                  <c:v>45426</c:v>
                </c:pt>
                <c:pt idx="22968">
                  <c:v>44917</c:v>
                </c:pt>
                <c:pt idx="22969">
                  <c:v>44139</c:v>
                </c:pt>
                <c:pt idx="22970">
                  <c:v>52657</c:v>
                </c:pt>
                <c:pt idx="22971">
                  <c:v>51475</c:v>
                </c:pt>
                <c:pt idx="22972">
                  <c:v>50996</c:v>
                </c:pt>
                <c:pt idx="22973">
                  <c:v>50293</c:v>
                </c:pt>
                <c:pt idx="22974">
                  <c:v>49814</c:v>
                </c:pt>
                <c:pt idx="22975">
                  <c:v>49111</c:v>
                </c:pt>
                <c:pt idx="22976">
                  <c:v>48632</c:v>
                </c:pt>
                <c:pt idx="22977">
                  <c:v>47929</c:v>
                </c:pt>
                <c:pt idx="22978">
                  <c:v>47450</c:v>
                </c:pt>
                <c:pt idx="22979">
                  <c:v>46747</c:v>
                </c:pt>
                <c:pt idx="22980">
                  <c:v>46267</c:v>
                </c:pt>
                <c:pt idx="22981">
                  <c:v>45565</c:v>
                </c:pt>
                <c:pt idx="22982">
                  <c:v>45085</c:v>
                </c:pt>
                <c:pt idx="22983">
                  <c:v>44383</c:v>
                </c:pt>
                <c:pt idx="22984">
                  <c:v>43903</c:v>
                </c:pt>
                <c:pt idx="22985">
                  <c:v>43201</c:v>
                </c:pt>
                <c:pt idx="22986">
                  <c:v>42721</c:v>
                </c:pt>
                <c:pt idx="22987">
                  <c:v>42018</c:v>
                </c:pt>
                <c:pt idx="22988">
                  <c:v>41539</c:v>
                </c:pt>
                <c:pt idx="22989">
                  <c:v>40836</c:v>
                </c:pt>
                <c:pt idx="22990">
                  <c:v>56899</c:v>
                </c:pt>
                <c:pt idx="22991">
                  <c:v>56447</c:v>
                </c:pt>
                <c:pt idx="22992">
                  <c:v>56024</c:v>
                </c:pt>
                <c:pt idx="22993">
                  <c:v>55572</c:v>
                </c:pt>
                <c:pt idx="22994">
                  <c:v>55120</c:v>
                </c:pt>
                <c:pt idx="22995">
                  <c:v>54667</c:v>
                </c:pt>
                <c:pt idx="22996">
                  <c:v>54696</c:v>
                </c:pt>
                <c:pt idx="22997">
                  <c:v>54244</c:v>
                </c:pt>
                <c:pt idx="22998">
                  <c:v>53792</c:v>
                </c:pt>
                <c:pt idx="22999">
                  <c:v>53340</c:v>
                </c:pt>
                <c:pt idx="23000">
                  <c:v>53369</c:v>
                </c:pt>
                <c:pt idx="23001">
                  <c:v>52916</c:v>
                </c:pt>
                <c:pt idx="23002">
                  <c:v>52464</c:v>
                </c:pt>
                <c:pt idx="23003">
                  <c:v>52493</c:v>
                </c:pt>
                <c:pt idx="23004">
                  <c:v>52041</c:v>
                </c:pt>
                <c:pt idx="23005">
                  <c:v>51589</c:v>
                </c:pt>
                <c:pt idx="23006">
                  <c:v>51166</c:v>
                </c:pt>
                <c:pt idx="23007">
                  <c:v>50713</c:v>
                </c:pt>
                <c:pt idx="23008">
                  <c:v>50261</c:v>
                </c:pt>
                <c:pt idx="23009">
                  <c:v>49838</c:v>
                </c:pt>
                <c:pt idx="23010">
                  <c:v>49386</c:v>
                </c:pt>
                <c:pt idx="23011">
                  <c:v>48510</c:v>
                </c:pt>
                <c:pt idx="23012">
                  <c:v>48058</c:v>
                </c:pt>
                <c:pt idx="23013">
                  <c:v>47183</c:v>
                </c:pt>
                <c:pt idx="23014">
                  <c:v>46730</c:v>
                </c:pt>
                <c:pt idx="23015">
                  <c:v>45855</c:v>
                </c:pt>
                <c:pt idx="23016">
                  <c:v>45403</c:v>
                </c:pt>
                <c:pt idx="23017">
                  <c:v>44527</c:v>
                </c:pt>
                <c:pt idx="23018">
                  <c:v>44075</c:v>
                </c:pt>
                <c:pt idx="23019">
                  <c:v>59301</c:v>
                </c:pt>
                <c:pt idx="23020">
                  <c:v>58799</c:v>
                </c:pt>
                <c:pt idx="23021">
                  <c:v>58443</c:v>
                </c:pt>
                <c:pt idx="23022">
                  <c:v>57941</c:v>
                </c:pt>
                <c:pt idx="23023">
                  <c:v>57439</c:v>
                </c:pt>
                <c:pt idx="23024">
                  <c:v>56937</c:v>
                </c:pt>
                <c:pt idx="23025">
                  <c:v>57082</c:v>
                </c:pt>
                <c:pt idx="23026">
                  <c:v>56580</c:v>
                </c:pt>
                <c:pt idx="23027">
                  <c:v>56078</c:v>
                </c:pt>
                <c:pt idx="23028">
                  <c:v>55576</c:v>
                </c:pt>
                <c:pt idx="23029">
                  <c:v>55722</c:v>
                </c:pt>
                <c:pt idx="23030">
                  <c:v>55220</c:v>
                </c:pt>
                <c:pt idx="23031">
                  <c:v>54718</c:v>
                </c:pt>
                <c:pt idx="23032">
                  <c:v>54864</c:v>
                </c:pt>
                <c:pt idx="23033">
                  <c:v>54362</c:v>
                </c:pt>
                <c:pt idx="23034">
                  <c:v>53860</c:v>
                </c:pt>
                <c:pt idx="23035">
                  <c:v>53504</c:v>
                </c:pt>
                <c:pt idx="23036">
                  <c:v>53002</c:v>
                </c:pt>
                <c:pt idx="23037">
                  <c:v>52500</c:v>
                </c:pt>
                <c:pt idx="23038">
                  <c:v>52143</c:v>
                </c:pt>
                <c:pt idx="23039">
                  <c:v>51641</c:v>
                </c:pt>
                <c:pt idx="23040">
                  <c:v>50783</c:v>
                </c:pt>
                <c:pt idx="23041">
                  <c:v>50281</c:v>
                </c:pt>
                <c:pt idx="23042">
                  <c:v>49423</c:v>
                </c:pt>
                <c:pt idx="23043">
                  <c:v>48921</c:v>
                </c:pt>
                <c:pt idx="23044">
                  <c:v>48063</c:v>
                </c:pt>
                <c:pt idx="23045">
                  <c:v>47561</c:v>
                </c:pt>
                <c:pt idx="23046">
                  <c:v>46703</c:v>
                </c:pt>
                <c:pt idx="23047">
                  <c:v>46200</c:v>
                </c:pt>
                <c:pt idx="23048">
                  <c:v>58488</c:v>
                </c:pt>
                <c:pt idx="23049">
                  <c:v>57972</c:v>
                </c:pt>
                <c:pt idx="23050">
                  <c:v>57678</c:v>
                </c:pt>
                <c:pt idx="23051">
                  <c:v>57162</c:v>
                </c:pt>
                <c:pt idx="23052">
                  <c:v>56646</c:v>
                </c:pt>
                <c:pt idx="23053">
                  <c:v>56131</c:v>
                </c:pt>
                <c:pt idx="23054">
                  <c:v>56352</c:v>
                </c:pt>
                <c:pt idx="23055">
                  <c:v>55836</c:v>
                </c:pt>
                <c:pt idx="23056">
                  <c:v>55320</c:v>
                </c:pt>
                <c:pt idx="23057">
                  <c:v>54805</c:v>
                </c:pt>
                <c:pt idx="23058">
                  <c:v>55026</c:v>
                </c:pt>
                <c:pt idx="23059">
                  <c:v>54510</c:v>
                </c:pt>
                <c:pt idx="23060">
                  <c:v>53995</c:v>
                </c:pt>
                <c:pt idx="23061">
                  <c:v>54216</c:v>
                </c:pt>
                <c:pt idx="23062">
                  <c:v>53700</c:v>
                </c:pt>
                <c:pt idx="23063">
                  <c:v>53184</c:v>
                </c:pt>
                <c:pt idx="23064">
                  <c:v>52890</c:v>
                </c:pt>
                <c:pt idx="23065">
                  <c:v>52374</c:v>
                </c:pt>
                <c:pt idx="23066">
                  <c:v>51859</c:v>
                </c:pt>
                <c:pt idx="23067">
                  <c:v>51564</c:v>
                </c:pt>
                <c:pt idx="23068">
                  <c:v>51048</c:v>
                </c:pt>
                <c:pt idx="23069">
                  <c:v>50238</c:v>
                </c:pt>
                <c:pt idx="23070">
                  <c:v>49722</c:v>
                </c:pt>
                <c:pt idx="23071">
                  <c:v>48912</c:v>
                </c:pt>
                <c:pt idx="23072">
                  <c:v>48397</c:v>
                </c:pt>
                <c:pt idx="23073">
                  <c:v>47586</c:v>
                </c:pt>
                <c:pt idx="23074">
                  <c:v>47071</c:v>
                </c:pt>
                <c:pt idx="23075">
                  <c:v>46261</c:v>
                </c:pt>
                <c:pt idx="23076">
                  <c:v>45745</c:v>
                </c:pt>
                <c:pt idx="23077">
                  <c:v>56919</c:v>
                </c:pt>
                <c:pt idx="23078">
                  <c:v>56413</c:v>
                </c:pt>
                <c:pt idx="23079">
                  <c:v>56138</c:v>
                </c:pt>
                <c:pt idx="23080">
                  <c:v>55632</c:v>
                </c:pt>
                <c:pt idx="23081">
                  <c:v>55126</c:v>
                </c:pt>
                <c:pt idx="23082">
                  <c:v>54620</c:v>
                </c:pt>
                <c:pt idx="23083">
                  <c:v>54851</c:v>
                </c:pt>
                <c:pt idx="23084">
                  <c:v>54345</c:v>
                </c:pt>
                <c:pt idx="23085">
                  <c:v>53839</c:v>
                </c:pt>
                <c:pt idx="23086">
                  <c:v>53333</c:v>
                </c:pt>
                <c:pt idx="23087">
                  <c:v>53564</c:v>
                </c:pt>
                <c:pt idx="23088">
                  <c:v>53058</c:v>
                </c:pt>
                <c:pt idx="23089">
                  <c:v>52552</c:v>
                </c:pt>
                <c:pt idx="23090">
                  <c:v>52784</c:v>
                </c:pt>
                <c:pt idx="23091">
                  <c:v>52277</c:v>
                </c:pt>
                <c:pt idx="23092">
                  <c:v>51771</c:v>
                </c:pt>
                <c:pt idx="23093">
                  <c:v>51497</c:v>
                </c:pt>
                <c:pt idx="23094">
                  <c:v>50990</c:v>
                </c:pt>
                <c:pt idx="23095">
                  <c:v>50484</c:v>
                </c:pt>
                <c:pt idx="23096">
                  <c:v>50210</c:v>
                </c:pt>
                <c:pt idx="23097">
                  <c:v>49703</c:v>
                </c:pt>
                <c:pt idx="23098">
                  <c:v>48923</c:v>
                </c:pt>
                <c:pt idx="23099">
                  <c:v>48416</c:v>
                </c:pt>
                <c:pt idx="23100">
                  <c:v>47636</c:v>
                </c:pt>
                <c:pt idx="23101">
                  <c:v>47129</c:v>
                </c:pt>
                <c:pt idx="23102">
                  <c:v>46349</c:v>
                </c:pt>
                <c:pt idx="23103">
                  <c:v>45843</c:v>
                </c:pt>
                <c:pt idx="23104">
                  <c:v>45062</c:v>
                </c:pt>
                <c:pt idx="23105">
                  <c:v>44556</c:v>
                </c:pt>
                <c:pt idx="23106">
                  <c:v>52599</c:v>
                </c:pt>
                <c:pt idx="23107">
                  <c:v>52131</c:v>
                </c:pt>
                <c:pt idx="23108">
                  <c:v>51877</c:v>
                </c:pt>
                <c:pt idx="23109">
                  <c:v>51409</c:v>
                </c:pt>
                <c:pt idx="23110">
                  <c:v>50942</c:v>
                </c:pt>
                <c:pt idx="23111">
                  <c:v>50474</c:v>
                </c:pt>
                <c:pt idx="23112">
                  <c:v>50687</c:v>
                </c:pt>
                <c:pt idx="23113">
                  <c:v>50220</c:v>
                </c:pt>
                <c:pt idx="23114">
                  <c:v>49752</c:v>
                </c:pt>
                <c:pt idx="23115">
                  <c:v>49284</c:v>
                </c:pt>
                <c:pt idx="23116">
                  <c:v>49498</c:v>
                </c:pt>
                <c:pt idx="23117">
                  <c:v>49030</c:v>
                </c:pt>
                <c:pt idx="23118">
                  <c:v>48563</c:v>
                </c:pt>
                <c:pt idx="23119">
                  <c:v>48776</c:v>
                </c:pt>
                <c:pt idx="23120">
                  <c:v>48309</c:v>
                </c:pt>
                <c:pt idx="23121">
                  <c:v>47841</c:v>
                </c:pt>
                <c:pt idx="23122">
                  <c:v>47587</c:v>
                </c:pt>
                <c:pt idx="23123">
                  <c:v>47119</c:v>
                </c:pt>
                <c:pt idx="23124">
                  <c:v>46652</c:v>
                </c:pt>
                <c:pt idx="23125">
                  <c:v>46398</c:v>
                </c:pt>
                <c:pt idx="23126">
                  <c:v>45930</c:v>
                </c:pt>
                <c:pt idx="23127">
                  <c:v>45208</c:v>
                </c:pt>
                <c:pt idx="23128">
                  <c:v>44740</c:v>
                </c:pt>
                <c:pt idx="23129">
                  <c:v>44019</c:v>
                </c:pt>
                <c:pt idx="23130">
                  <c:v>43551</c:v>
                </c:pt>
                <c:pt idx="23131">
                  <c:v>42829</c:v>
                </c:pt>
                <c:pt idx="23132">
                  <c:v>42362</c:v>
                </c:pt>
                <c:pt idx="23133">
                  <c:v>41640</c:v>
                </c:pt>
                <c:pt idx="23134">
                  <c:v>41172</c:v>
                </c:pt>
                <c:pt idx="23135">
                  <c:v>54656</c:v>
                </c:pt>
                <c:pt idx="23136">
                  <c:v>54194</c:v>
                </c:pt>
                <c:pt idx="23137">
                  <c:v>53323</c:v>
                </c:pt>
                <c:pt idx="23138">
                  <c:v>52452</c:v>
                </c:pt>
                <c:pt idx="23139">
                  <c:v>51990</c:v>
                </c:pt>
                <c:pt idx="23140">
                  <c:v>51529</c:v>
                </c:pt>
                <c:pt idx="23141">
                  <c:v>51119</c:v>
                </c:pt>
                <c:pt idx="23142">
                  <c:v>50248</c:v>
                </c:pt>
                <c:pt idx="23143">
                  <c:v>49786</c:v>
                </c:pt>
                <c:pt idx="23144">
                  <c:v>48915</c:v>
                </c:pt>
                <c:pt idx="23145">
                  <c:v>48044</c:v>
                </c:pt>
                <c:pt idx="23146">
                  <c:v>47582</c:v>
                </c:pt>
                <c:pt idx="23147">
                  <c:v>47120</c:v>
                </c:pt>
                <c:pt idx="23148">
                  <c:v>46711</c:v>
                </c:pt>
                <c:pt idx="23149">
                  <c:v>46249</c:v>
                </c:pt>
                <c:pt idx="23150">
                  <c:v>45378</c:v>
                </c:pt>
                <c:pt idx="23151">
                  <c:v>44916</c:v>
                </c:pt>
                <c:pt idx="23152">
                  <c:v>44045</c:v>
                </c:pt>
                <c:pt idx="23153">
                  <c:v>42712</c:v>
                </c:pt>
                <c:pt idx="23154">
                  <c:v>42250</c:v>
                </c:pt>
                <c:pt idx="23155">
                  <c:v>41841</c:v>
                </c:pt>
                <c:pt idx="23156">
                  <c:v>41379</c:v>
                </c:pt>
                <c:pt idx="23157">
                  <c:v>39175</c:v>
                </c:pt>
                <c:pt idx="23158">
                  <c:v>37842</c:v>
                </c:pt>
                <c:pt idx="23159">
                  <c:v>36048</c:v>
                </c:pt>
                <c:pt idx="23160">
                  <c:v>32049</c:v>
                </c:pt>
                <c:pt idx="23161">
                  <c:v>57224</c:v>
                </c:pt>
                <c:pt idx="23162">
                  <c:v>56712</c:v>
                </c:pt>
                <c:pt idx="23163">
                  <c:v>55852</c:v>
                </c:pt>
                <c:pt idx="23164">
                  <c:v>54991</c:v>
                </c:pt>
                <c:pt idx="23165">
                  <c:v>54479</c:v>
                </c:pt>
                <c:pt idx="23166">
                  <c:v>53967</c:v>
                </c:pt>
                <c:pt idx="23167">
                  <c:v>53618</c:v>
                </c:pt>
                <c:pt idx="23168">
                  <c:v>52757</c:v>
                </c:pt>
                <c:pt idx="23169">
                  <c:v>52246</c:v>
                </c:pt>
                <c:pt idx="23170">
                  <c:v>51385</c:v>
                </c:pt>
                <c:pt idx="23171">
                  <c:v>50524</c:v>
                </c:pt>
                <c:pt idx="23172">
                  <c:v>50012</c:v>
                </c:pt>
                <c:pt idx="23173">
                  <c:v>49501</c:v>
                </c:pt>
                <c:pt idx="23174">
                  <c:v>49151</c:v>
                </c:pt>
                <c:pt idx="23175">
                  <c:v>48640</c:v>
                </c:pt>
                <c:pt idx="23176">
                  <c:v>47779</c:v>
                </c:pt>
                <c:pt idx="23177">
                  <c:v>47267</c:v>
                </c:pt>
                <c:pt idx="23178">
                  <c:v>46406</c:v>
                </c:pt>
                <c:pt idx="23179">
                  <c:v>45034</c:v>
                </c:pt>
                <c:pt idx="23180">
                  <c:v>44522</c:v>
                </c:pt>
                <c:pt idx="23181">
                  <c:v>44173</c:v>
                </c:pt>
                <c:pt idx="23182">
                  <c:v>43661</c:v>
                </c:pt>
                <c:pt idx="23183">
                  <c:v>41428</c:v>
                </c:pt>
                <c:pt idx="23184">
                  <c:v>40056</c:v>
                </c:pt>
                <c:pt idx="23185">
                  <c:v>38171</c:v>
                </c:pt>
                <c:pt idx="23186">
                  <c:v>34054</c:v>
                </c:pt>
                <c:pt idx="23187">
                  <c:v>56314</c:v>
                </c:pt>
                <c:pt idx="23188">
                  <c:v>55795</c:v>
                </c:pt>
                <c:pt idx="23189">
                  <c:v>54977</c:v>
                </c:pt>
                <c:pt idx="23190">
                  <c:v>54159</c:v>
                </c:pt>
                <c:pt idx="23191">
                  <c:v>53639</c:v>
                </c:pt>
                <c:pt idx="23192">
                  <c:v>53119</c:v>
                </c:pt>
                <c:pt idx="23193">
                  <c:v>52821</c:v>
                </c:pt>
                <c:pt idx="23194">
                  <c:v>52003</c:v>
                </c:pt>
                <c:pt idx="23195">
                  <c:v>51484</c:v>
                </c:pt>
                <c:pt idx="23196">
                  <c:v>50666</c:v>
                </c:pt>
                <c:pt idx="23197">
                  <c:v>49848</c:v>
                </c:pt>
                <c:pt idx="23198">
                  <c:v>49328</c:v>
                </c:pt>
                <c:pt idx="23199">
                  <c:v>48808</c:v>
                </c:pt>
                <c:pt idx="23200">
                  <c:v>48510</c:v>
                </c:pt>
                <c:pt idx="23201">
                  <c:v>47991</c:v>
                </c:pt>
                <c:pt idx="23202">
                  <c:v>47173</c:v>
                </c:pt>
                <c:pt idx="23203">
                  <c:v>46653</c:v>
                </c:pt>
                <c:pt idx="23204">
                  <c:v>45835</c:v>
                </c:pt>
                <c:pt idx="23205">
                  <c:v>44497</c:v>
                </c:pt>
                <c:pt idx="23206">
                  <c:v>43978</c:v>
                </c:pt>
                <c:pt idx="23207">
                  <c:v>43679</c:v>
                </c:pt>
                <c:pt idx="23208">
                  <c:v>43160</c:v>
                </c:pt>
                <c:pt idx="23209">
                  <c:v>41004</c:v>
                </c:pt>
                <c:pt idx="23210">
                  <c:v>39667</c:v>
                </c:pt>
                <c:pt idx="23211">
                  <c:v>37809</c:v>
                </c:pt>
                <c:pt idx="23212">
                  <c:v>33797</c:v>
                </c:pt>
                <c:pt idx="23213">
                  <c:v>54599</c:v>
                </c:pt>
                <c:pt idx="23214">
                  <c:v>54095</c:v>
                </c:pt>
                <c:pt idx="23215">
                  <c:v>53302</c:v>
                </c:pt>
                <c:pt idx="23216">
                  <c:v>52509</c:v>
                </c:pt>
                <c:pt idx="23217">
                  <c:v>52005</c:v>
                </c:pt>
                <c:pt idx="23218">
                  <c:v>51501</c:v>
                </c:pt>
                <c:pt idx="23219">
                  <c:v>51212</c:v>
                </c:pt>
                <c:pt idx="23220">
                  <c:v>50419</c:v>
                </c:pt>
                <c:pt idx="23221">
                  <c:v>49915</c:v>
                </c:pt>
                <c:pt idx="23222">
                  <c:v>49122</c:v>
                </c:pt>
                <c:pt idx="23223">
                  <c:v>48329</c:v>
                </c:pt>
                <c:pt idx="23224">
                  <c:v>47825</c:v>
                </c:pt>
                <c:pt idx="23225">
                  <c:v>47321</c:v>
                </c:pt>
                <c:pt idx="23226">
                  <c:v>47032</c:v>
                </c:pt>
                <c:pt idx="23227">
                  <c:v>46528</c:v>
                </c:pt>
                <c:pt idx="23228">
                  <c:v>45735</c:v>
                </c:pt>
                <c:pt idx="23229">
                  <c:v>45231</c:v>
                </c:pt>
                <c:pt idx="23230">
                  <c:v>44438</c:v>
                </c:pt>
                <c:pt idx="23231">
                  <c:v>43141</c:v>
                </c:pt>
                <c:pt idx="23232">
                  <c:v>42638</c:v>
                </c:pt>
                <c:pt idx="23233">
                  <c:v>42348</c:v>
                </c:pt>
                <c:pt idx="23234">
                  <c:v>41844</c:v>
                </c:pt>
                <c:pt idx="23235">
                  <c:v>39754</c:v>
                </c:pt>
                <c:pt idx="23236">
                  <c:v>38457</c:v>
                </c:pt>
                <c:pt idx="23237">
                  <c:v>36657</c:v>
                </c:pt>
                <c:pt idx="23238">
                  <c:v>32766</c:v>
                </c:pt>
                <c:pt idx="23239">
                  <c:v>50059</c:v>
                </c:pt>
                <c:pt idx="23240">
                  <c:v>49602</c:v>
                </c:pt>
                <c:pt idx="23241">
                  <c:v>48866</c:v>
                </c:pt>
                <c:pt idx="23242">
                  <c:v>48130</c:v>
                </c:pt>
                <c:pt idx="23243">
                  <c:v>47673</c:v>
                </c:pt>
                <c:pt idx="23244">
                  <c:v>47216</c:v>
                </c:pt>
                <c:pt idx="23245">
                  <c:v>46937</c:v>
                </c:pt>
                <c:pt idx="23246">
                  <c:v>46201</c:v>
                </c:pt>
                <c:pt idx="23247">
                  <c:v>45744</c:v>
                </c:pt>
                <c:pt idx="23248">
                  <c:v>45008</c:v>
                </c:pt>
                <c:pt idx="23249">
                  <c:v>44272</c:v>
                </c:pt>
                <c:pt idx="23250">
                  <c:v>43815</c:v>
                </c:pt>
                <c:pt idx="23251">
                  <c:v>43358</c:v>
                </c:pt>
                <c:pt idx="23252">
                  <c:v>43079</c:v>
                </c:pt>
                <c:pt idx="23253">
                  <c:v>42622</c:v>
                </c:pt>
                <c:pt idx="23254">
                  <c:v>41886</c:v>
                </c:pt>
                <c:pt idx="23255">
                  <c:v>41429</c:v>
                </c:pt>
                <c:pt idx="23256">
                  <c:v>40693</c:v>
                </c:pt>
                <c:pt idx="23257">
                  <c:v>39500</c:v>
                </c:pt>
                <c:pt idx="23258">
                  <c:v>39043</c:v>
                </c:pt>
                <c:pt idx="23259">
                  <c:v>38765</c:v>
                </c:pt>
                <c:pt idx="23260">
                  <c:v>38308</c:v>
                </c:pt>
                <c:pt idx="23261">
                  <c:v>36379</c:v>
                </c:pt>
                <c:pt idx="23262">
                  <c:v>35186</c:v>
                </c:pt>
                <c:pt idx="23263">
                  <c:v>33536</c:v>
                </c:pt>
                <c:pt idx="23264">
                  <c:v>29957</c:v>
                </c:pt>
                <c:pt idx="23265">
                  <c:v>54801</c:v>
                </c:pt>
                <c:pt idx="23266">
                  <c:v>53484</c:v>
                </c:pt>
                <c:pt idx="23267">
                  <c:v>53048</c:v>
                </c:pt>
                <c:pt idx="23268">
                  <c:v>52603</c:v>
                </c:pt>
                <c:pt idx="23269">
                  <c:v>52167</c:v>
                </c:pt>
                <c:pt idx="23270">
                  <c:v>51731</c:v>
                </c:pt>
                <c:pt idx="23271">
                  <c:v>51285</c:v>
                </c:pt>
                <c:pt idx="23272">
                  <c:v>50849</c:v>
                </c:pt>
                <c:pt idx="23273">
                  <c:v>49968</c:v>
                </c:pt>
                <c:pt idx="23274">
                  <c:v>49532</c:v>
                </c:pt>
                <c:pt idx="23275">
                  <c:v>48651</c:v>
                </c:pt>
                <c:pt idx="23276">
                  <c:v>48215</c:v>
                </c:pt>
                <c:pt idx="23277">
                  <c:v>47334</c:v>
                </c:pt>
                <c:pt idx="23278">
                  <c:v>46898</c:v>
                </c:pt>
                <c:pt idx="23279">
                  <c:v>46017</c:v>
                </c:pt>
                <c:pt idx="23280">
                  <c:v>45581</c:v>
                </c:pt>
                <c:pt idx="23281">
                  <c:v>44699</c:v>
                </c:pt>
                <c:pt idx="23282">
                  <c:v>44264</c:v>
                </c:pt>
                <c:pt idx="23283">
                  <c:v>43382</c:v>
                </c:pt>
                <c:pt idx="23284">
                  <c:v>42946</c:v>
                </c:pt>
                <c:pt idx="23285">
                  <c:v>57249</c:v>
                </c:pt>
                <c:pt idx="23286">
                  <c:v>55899</c:v>
                </c:pt>
                <c:pt idx="23287">
                  <c:v>55410</c:v>
                </c:pt>
                <c:pt idx="23288">
                  <c:v>55038</c:v>
                </c:pt>
                <c:pt idx="23289">
                  <c:v>54549</c:v>
                </c:pt>
                <c:pt idx="23290">
                  <c:v>54060</c:v>
                </c:pt>
                <c:pt idx="23291">
                  <c:v>53688</c:v>
                </c:pt>
                <c:pt idx="23292">
                  <c:v>53199</c:v>
                </c:pt>
                <c:pt idx="23293">
                  <c:v>52339</c:v>
                </c:pt>
                <c:pt idx="23294">
                  <c:v>51850</c:v>
                </c:pt>
                <c:pt idx="23295">
                  <c:v>50989</c:v>
                </c:pt>
                <c:pt idx="23296">
                  <c:v>50500</c:v>
                </c:pt>
                <c:pt idx="23297">
                  <c:v>49639</c:v>
                </c:pt>
                <c:pt idx="23298">
                  <c:v>49150</c:v>
                </c:pt>
                <c:pt idx="23299">
                  <c:v>48289</c:v>
                </c:pt>
                <c:pt idx="23300">
                  <c:v>47801</c:v>
                </c:pt>
                <c:pt idx="23301">
                  <c:v>46940</c:v>
                </c:pt>
                <c:pt idx="23302">
                  <c:v>46451</c:v>
                </c:pt>
                <c:pt idx="23303">
                  <c:v>45590</c:v>
                </c:pt>
                <c:pt idx="23304">
                  <c:v>45101</c:v>
                </c:pt>
                <c:pt idx="23305">
                  <c:v>56822</c:v>
                </c:pt>
                <c:pt idx="23306">
                  <c:v>55502</c:v>
                </c:pt>
                <c:pt idx="23307">
                  <c:v>54992</c:v>
                </c:pt>
                <c:pt idx="23308">
                  <c:v>54692</c:v>
                </c:pt>
                <c:pt idx="23309">
                  <c:v>54182</c:v>
                </c:pt>
                <c:pt idx="23310">
                  <c:v>53672</c:v>
                </c:pt>
                <c:pt idx="23311">
                  <c:v>53372</c:v>
                </c:pt>
                <c:pt idx="23312">
                  <c:v>52862</c:v>
                </c:pt>
                <c:pt idx="23313">
                  <c:v>52052</c:v>
                </c:pt>
                <c:pt idx="23314">
                  <c:v>51542</c:v>
                </c:pt>
                <c:pt idx="23315">
                  <c:v>50732</c:v>
                </c:pt>
                <c:pt idx="23316">
                  <c:v>50222</c:v>
                </c:pt>
                <c:pt idx="23317">
                  <c:v>49412</c:v>
                </c:pt>
                <c:pt idx="23318">
                  <c:v>48902</c:v>
                </c:pt>
                <c:pt idx="23319">
                  <c:v>48092</c:v>
                </c:pt>
                <c:pt idx="23320">
                  <c:v>47582</c:v>
                </c:pt>
                <c:pt idx="23321">
                  <c:v>46772</c:v>
                </c:pt>
                <c:pt idx="23322">
                  <c:v>46262</c:v>
                </c:pt>
                <c:pt idx="23323">
                  <c:v>45452</c:v>
                </c:pt>
                <c:pt idx="23324">
                  <c:v>44942</c:v>
                </c:pt>
                <c:pt idx="23325">
                  <c:v>55692</c:v>
                </c:pt>
                <c:pt idx="23326">
                  <c:v>54406</c:v>
                </c:pt>
                <c:pt idx="23327">
                  <c:v>53897</c:v>
                </c:pt>
                <c:pt idx="23328">
                  <c:v>53629</c:v>
                </c:pt>
                <c:pt idx="23329">
                  <c:v>53119</c:v>
                </c:pt>
                <c:pt idx="23330">
                  <c:v>52610</c:v>
                </c:pt>
                <c:pt idx="23331">
                  <c:v>52342</c:v>
                </c:pt>
                <c:pt idx="23332">
                  <c:v>51833</c:v>
                </c:pt>
                <c:pt idx="23333">
                  <c:v>51056</c:v>
                </c:pt>
                <c:pt idx="23334">
                  <c:v>50546</c:v>
                </c:pt>
                <c:pt idx="23335">
                  <c:v>49769</c:v>
                </c:pt>
                <c:pt idx="23336">
                  <c:v>49260</c:v>
                </c:pt>
                <c:pt idx="23337">
                  <c:v>48483</c:v>
                </c:pt>
                <c:pt idx="23338">
                  <c:v>47973</c:v>
                </c:pt>
                <c:pt idx="23339">
                  <c:v>47196</c:v>
                </c:pt>
                <c:pt idx="23340">
                  <c:v>46687</c:v>
                </c:pt>
                <c:pt idx="23341">
                  <c:v>45910</c:v>
                </c:pt>
                <c:pt idx="23342">
                  <c:v>45400</c:v>
                </c:pt>
                <c:pt idx="23343">
                  <c:v>44623</c:v>
                </c:pt>
                <c:pt idx="23344">
                  <c:v>44114</c:v>
                </c:pt>
                <c:pt idx="23345">
                  <c:v>51914</c:v>
                </c:pt>
                <c:pt idx="23346">
                  <c:v>50718</c:v>
                </c:pt>
                <c:pt idx="23347">
                  <c:v>50240</c:v>
                </c:pt>
                <c:pt idx="23348">
                  <c:v>50001</c:v>
                </c:pt>
                <c:pt idx="23349">
                  <c:v>49522</c:v>
                </c:pt>
                <c:pt idx="23350">
                  <c:v>49044</c:v>
                </c:pt>
                <c:pt idx="23351">
                  <c:v>48805</c:v>
                </c:pt>
                <c:pt idx="23352">
                  <c:v>48326</c:v>
                </c:pt>
                <c:pt idx="23353">
                  <c:v>47609</c:v>
                </c:pt>
                <c:pt idx="23354">
                  <c:v>47130</c:v>
                </c:pt>
                <c:pt idx="23355">
                  <c:v>46413</c:v>
                </c:pt>
                <c:pt idx="23356">
                  <c:v>45934</c:v>
                </c:pt>
                <c:pt idx="23357">
                  <c:v>45217</c:v>
                </c:pt>
                <c:pt idx="23358">
                  <c:v>44738</c:v>
                </c:pt>
                <c:pt idx="23359">
                  <c:v>44021</c:v>
                </c:pt>
                <c:pt idx="23360">
                  <c:v>43542</c:v>
                </c:pt>
                <c:pt idx="23361">
                  <c:v>42824</c:v>
                </c:pt>
                <c:pt idx="23362">
                  <c:v>42346</c:v>
                </c:pt>
                <c:pt idx="23363">
                  <c:v>41628</c:v>
                </c:pt>
                <c:pt idx="23364">
                  <c:v>41150</c:v>
                </c:pt>
                <c:pt idx="23365">
                  <c:v>55242</c:v>
                </c:pt>
                <c:pt idx="23366">
                  <c:v>53929</c:v>
                </c:pt>
                <c:pt idx="23367">
                  <c:v>52615</c:v>
                </c:pt>
                <c:pt idx="23368">
                  <c:v>52158</c:v>
                </c:pt>
                <c:pt idx="23369">
                  <c:v>51760</c:v>
                </c:pt>
                <c:pt idx="23370">
                  <c:v>51302</c:v>
                </c:pt>
                <c:pt idx="23371">
                  <c:v>50446</c:v>
                </c:pt>
                <c:pt idx="23372">
                  <c:v>49133</c:v>
                </c:pt>
                <c:pt idx="23373">
                  <c:v>48675</c:v>
                </c:pt>
                <c:pt idx="23374">
                  <c:v>47819</c:v>
                </c:pt>
                <c:pt idx="23375">
                  <c:v>46506</c:v>
                </c:pt>
                <c:pt idx="23376">
                  <c:v>45193</c:v>
                </c:pt>
                <c:pt idx="23377">
                  <c:v>57573</c:v>
                </c:pt>
                <c:pt idx="23378">
                  <c:v>56228</c:v>
                </c:pt>
                <c:pt idx="23379">
                  <c:v>54883</c:v>
                </c:pt>
                <c:pt idx="23380">
                  <c:v>54376</c:v>
                </c:pt>
                <c:pt idx="23381">
                  <c:v>54044</c:v>
                </c:pt>
                <c:pt idx="23382">
                  <c:v>53537</c:v>
                </c:pt>
                <c:pt idx="23383">
                  <c:v>52699</c:v>
                </c:pt>
                <c:pt idx="23384">
                  <c:v>51354</c:v>
                </c:pt>
                <c:pt idx="23385">
                  <c:v>50847</c:v>
                </c:pt>
                <c:pt idx="23386">
                  <c:v>50009</c:v>
                </c:pt>
                <c:pt idx="23387">
                  <c:v>48663</c:v>
                </c:pt>
                <c:pt idx="23388">
                  <c:v>47318</c:v>
                </c:pt>
                <c:pt idx="23389">
                  <c:v>56872</c:v>
                </c:pt>
                <c:pt idx="23390">
                  <c:v>55554</c:v>
                </c:pt>
                <c:pt idx="23391">
                  <c:v>54237</c:v>
                </c:pt>
                <c:pt idx="23392">
                  <c:v>53722</c:v>
                </c:pt>
                <c:pt idx="23393">
                  <c:v>53434</c:v>
                </c:pt>
                <c:pt idx="23394">
                  <c:v>52919</c:v>
                </c:pt>
                <c:pt idx="23395">
                  <c:v>52116</c:v>
                </c:pt>
                <c:pt idx="23396">
                  <c:v>50798</c:v>
                </c:pt>
                <c:pt idx="23397">
                  <c:v>50283</c:v>
                </c:pt>
                <c:pt idx="23398">
                  <c:v>49480</c:v>
                </c:pt>
                <c:pt idx="23399">
                  <c:v>48162</c:v>
                </c:pt>
                <c:pt idx="23400">
                  <c:v>46845</c:v>
                </c:pt>
                <c:pt idx="23401">
                  <c:v>55443</c:v>
                </c:pt>
                <c:pt idx="23402">
                  <c:v>54155</c:v>
                </c:pt>
                <c:pt idx="23403">
                  <c:v>52868</c:v>
                </c:pt>
                <c:pt idx="23404">
                  <c:v>52370</c:v>
                </c:pt>
                <c:pt idx="23405">
                  <c:v>52079</c:v>
                </c:pt>
                <c:pt idx="23406">
                  <c:v>51581</c:v>
                </c:pt>
                <c:pt idx="23407">
                  <c:v>50792</c:v>
                </c:pt>
                <c:pt idx="23408">
                  <c:v>49504</c:v>
                </c:pt>
                <c:pt idx="23409">
                  <c:v>49006</c:v>
                </c:pt>
                <c:pt idx="23410">
                  <c:v>48217</c:v>
                </c:pt>
                <c:pt idx="23411">
                  <c:v>46930</c:v>
                </c:pt>
                <c:pt idx="23412">
                  <c:v>45642</c:v>
                </c:pt>
                <c:pt idx="23413">
                  <c:v>51418</c:v>
                </c:pt>
                <c:pt idx="23414">
                  <c:v>50216</c:v>
                </c:pt>
                <c:pt idx="23415">
                  <c:v>49015</c:v>
                </c:pt>
                <c:pt idx="23416">
                  <c:v>48562</c:v>
                </c:pt>
                <c:pt idx="23417">
                  <c:v>48266</c:v>
                </c:pt>
                <c:pt idx="23418">
                  <c:v>47814</c:v>
                </c:pt>
                <c:pt idx="23419">
                  <c:v>47065</c:v>
                </c:pt>
                <c:pt idx="23420">
                  <c:v>45864</c:v>
                </c:pt>
                <c:pt idx="23421">
                  <c:v>45411</c:v>
                </c:pt>
                <c:pt idx="23422">
                  <c:v>44662</c:v>
                </c:pt>
                <c:pt idx="23423">
                  <c:v>43461</c:v>
                </c:pt>
                <c:pt idx="23424">
                  <c:v>42259</c:v>
                </c:pt>
                <c:pt idx="23425">
                  <c:v>53299</c:v>
                </c:pt>
                <c:pt idx="23426">
                  <c:v>52771</c:v>
                </c:pt>
                <c:pt idx="23427">
                  <c:v>51188</c:v>
                </c:pt>
                <c:pt idx="23428">
                  <c:v>50132</c:v>
                </c:pt>
                <c:pt idx="23429">
                  <c:v>49604</c:v>
                </c:pt>
                <c:pt idx="23430">
                  <c:v>49076</c:v>
                </c:pt>
                <c:pt idx="23431">
                  <c:v>52523</c:v>
                </c:pt>
                <c:pt idx="23432">
                  <c:v>51996</c:v>
                </c:pt>
                <c:pt idx="23433">
                  <c:v>51468</c:v>
                </c:pt>
                <c:pt idx="23434">
                  <c:v>50940</c:v>
                </c:pt>
                <c:pt idx="23435">
                  <c:v>50412</c:v>
                </c:pt>
                <c:pt idx="23436">
                  <c:v>49884</c:v>
                </c:pt>
                <c:pt idx="23437">
                  <c:v>49356</c:v>
                </c:pt>
                <c:pt idx="23438">
                  <c:v>48828</c:v>
                </c:pt>
                <c:pt idx="23439">
                  <c:v>48300</c:v>
                </c:pt>
                <c:pt idx="23440">
                  <c:v>47772</c:v>
                </c:pt>
                <c:pt idx="23441">
                  <c:v>47244</c:v>
                </c:pt>
                <c:pt idx="23442">
                  <c:v>51748</c:v>
                </c:pt>
                <c:pt idx="23443">
                  <c:v>51220</c:v>
                </c:pt>
                <c:pt idx="23444">
                  <c:v>50692</c:v>
                </c:pt>
                <c:pt idx="23445">
                  <c:v>50164</c:v>
                </c:pt>
                <c:pt idx="23446">
                  <c:v>49636</c:v>
                </c:pt>
                <c:pt idx="23447">
                  <c:v>49108</c:v>
                </c:pt>
                <c:pt idx="23448">
                  <c:v>48580</c:v>
                </c:pt>
                <c:pt idx="23449">
                  <c:v>48052</c:v>
                </c:pt>
                <c:pt idx="23450">
                  <c:v>47524</c:v>
                </c:pt>
                <c:pt idx="23451">
                  <c:v>46996</c:v>
                </c:pt>
                <c:pt idx="23452">
                  <c:v>46469</c:v>
                </c:pt>
                <c:pt idx="23453">
                  <c:v>45941</c:v>
                </c:pt>
                <c:pt idx="23454">
                  <c:v>45413</c:v>
                </c:pt>
                <c:pt idx="23455">
                  <c:v>50444</c:v>
                </c:pt>
                <c:pt idx="23456">
                  <c:v>49916</c:v>
                </c:pt>
                <c:pt idx="23457">
                  <c:v>49388</c:v>
                </c:pt>
                <c:pt idx="23458">
                  <c:v>48860</c:v>
                </c:pt>
                <c:pt idx="23459">
                  <c:v>48332</c:v>
                </c:pt>
                <c:pt idx="23460">
                  <c:v>47804</c:v>
                </c:pt>
                <c:pt idx="23461">
                  <c:v>47277</c:v>
                </c:pt>
                <c:pt idx="23462">
                  <c:v>46749</c:v>
                </c:pt>
                <c:pt idx="23463">
                  <c:v>46221</c:v>
                </c:pt>
                <c:pt idx="23464">
                  <c:v>45693</c:v>
                </c:pt>
                <c:pt idx="23465">
                  <c:v>45165</c:v>
                </c:pt>
                <c:pt idx="23466">
                  <c:v>44637</c:v>
                </c:pt>
                <c:pt idx="23467">
                  <c:v>44109</c:v>
                </c:pt>
                <c:pt idx="23468">
                  <c:v>43581</c:v>
                </c:pt>
                <c:pt idx="23469">
                  <c:v>48612</c:v>
                </c:pt>
                <c:pt idx="23470">
                  <c:v>48085</c:v>
                </c:pt>
                <c:pt idx="23471">
                  <c:v>42805</c:v>
                </c:pt>
                <c:pt idx="23472">
                  <c:v>42277</c:v>
                </c:pt>
                <c:pt idx="23473">
                  <c:v>55494</c:v>
                </c:pt>
                <c:pt idx="23474">
                  <c:v>54902</c:v>
                </c:pt>
                <c:pt idx="23475">
                  <c:v>53128</c:v>
                </c:pt>
                <c:pt idx="23476">
                  <c:v>51945</c:v>
                </c:pt>
                <c:pt idx="23477">
                  <c:v>51354</c:v>
                </c:pt>
                <c:pt idx="23478">
                  <c:v>50762</c:v>
                </c:pt>
                <c:pt idx="23479">
                  <c:v>54749</c:v>
                </c:pt>
                <c:pt idx="23480">
                  <c:v>54157</c:v>
                </c:pt>
                <c:pt idx="23481">
                  <c:v>53566</c:v>
                </c:pt>
                <c:pt idx="23482">
                  <c:v>52975</c:v>
                </c:pt>
                <c:pt idx="23483">
                  <c:v>52383</c:v>
                </c:pt>
                <c:pt idx="23484">
                  <c:v>51792</c:v>
                </c:pt>
                <c:pt idx="23485">
                  <c:v>51200</c:v>
                </c:pt>
                <c:pt idx="23486">
                  <c:v>50609</c:v>
                </c:pt>
                <c:pt idx="23487">
                  <c:v>50017</c:v>
                </c:pt>
                <c:pt idx="23488">
                  <c:v>49426</c:v>
                </c:pt>
                <c:pt idx="23489">
                  <c:v>48835</c:v>
                </c:pt>
                <c:pt idx="23490">
                  <c:v>54004</c:v>
                </c:pt>
                <c:pt idx="23491">
                  <c:v>53412</c:v>
                </c:pt>
                <c:pt idx="23492">
                  <c:v>52821</c:v>
                </c:pt>
                <c:pt idx="23493">
                  <c:v>52230</c:v>
                </c:pt>
                <c:pt idx="23494">
                  <c:v>51638</c:v>
                </c:pt>
                <c:pt idx="23495">
                  <c:v>51047</c:v>
                </c:pt>
                <c:pt idx="23496">
                  <c:v>50455</c:v>
                </c:pt>
                <c:pt idx="23497">
                  <c:v>49864</c:v>
                </c:pt>
                <c:pt idx="23498">
                  <c:v>49272</c:v>
                </c:pt>
                <c:pt idx="23499">
                  <c:v>48681</c:v>
                </c:pt>
                <c:pt idx="23500">
                  <c:v>48090</c:v>
                </c:pt>
                <c:pt idx="23501">
                  <c:v>47498</c:v>
                </c:pt>
                <c:pt idx="23502">
                  <c:v>46907</c:v>
                </c:pt>
                <c:pt idx="23503">
                  <c:v>52667</c:v>
                </c:pt>
                <c:pt idx="23504">
                  <c:v>52076</c:v>
                </c:pt>
                <c:pt idx="23505">
                  <c:v>51485</c:v>
                </c:pt>
                <c:pt idx="23506">
                  <c:v>50893</c:v>
                </c:pt>
                <c:pt idx="23507">
                  <c:v>50302</c:v>
                </c:pt>
                <c:pt idx="23508">
                  <c:v>49710</c:v>
                </c:pt>
                <c:pt idx="23509">
                  <c:v>49119</c:v>
                </c:pt>
                <c:pt idx="23510">
                  <c:v>48527</c:v>
                </c:pt>
                <c:pt idx="23511">
                  <c:v>47936</c:v>
                </c:pt>
                <c:pt idx="23512">
                  <c:v>47344</c:v>
                </c:pt>
                <c:pt idx="23513">
                  <c:v>46753</c:v>
                </c:pt>
                <c:pt idx="23514">
                  <c:v>46162</c:v>
                </c:pt>
                <c:pt idx="23515">
                  <c:v>45570</c:v>
                </c:pt>
                <c:pt idx="23516">
                  <c:v>44979</c:v>
                </c:pt>
                <c:pt idx="23517">
                  <c:v>50740</c:v>
                </c:pt>
                <c:pt idx="23518">
                  <c:v>50148</c:v>
                </c:pt>
                <c:pt idx="23519">
                  <c:v>44234</c:v>
                </c:pt>
                <c:pt idx="23520">
                  <c:v>43642</c:v>
                </c:pt>
                <c:pt idx="23521">
                  <c:v>54911</c:v>
                </c:pt>
                <c:pt idx="23522">
                  <c:v>54306</c:v>
                </c:pt>
                <c:pt idx="23523">
                  <c:v>52490</c:v>
                </c:pt>
                <c:pt idx="23524">
                  <c:v>51279</c:v>
                </c:pt>
                <c:pt idx="23525">
                  <c:v>50673</c:v>
                </c:pt>
                <c:pt idx="23526">
                  <c:v>50068</c:v>
                </c:pt>
                <c:pt idx="23527">
                  <c:v>54204</c:v>
                </c:pt>
                <c:pt idx="23528">
                  <c:v>53599</c:v>
                </c:pt>
                <c:pt idx="23529">
                  <c:v>52993</c:v>
                </c:pt>
                <c:pt idx="23530">
                  <c:v>52388</c:v>
                </c:pt>
                <c:pt idx="23531">
                  <c:v>51783</c:v>
                </c:pt>
                <c:pt idx="23532">
                  <c:v>51177</c:v>
                </c:pt>
                <c:pt idx="23533">
                  <c:v>50572</c:v>
                </c:pt>
                <c:pt idx="23534">
                  <c:v>49966</c:v>
                </c:pt>
                <c:pt idx="23535">
                  <c:v>49361</c:v>
                </c:pt>
                <c:pt idx="23536">
                  <c:v>48756</c:v>
                </c:pt>
                <c:pt idx="23537">
                  <c:v>48150</c:v>
                </c:pt>
                <c:pt idx="23538">
                  <c:v>53497</c:v>
                </c:pt>
                <c:pt idx="23539">
                  <c:v>52892</c:v>
                </c:pt>
                <c:pt idx="23540">
                  <c:v>52287</c:v>
                </c:pt>
                <c:pt idx="23541">
                  <c:v>51681</c:v>
                </c:pt>
                <c:pt idx="23542">
                  <c:v>51076</c:v>
                </c:pt>
                <c:pt idx="23543">
                  <c:v>50470</c:v>
                </c:pt>
                <c:pt idx="23544">
                  <c:v>49865</c:v>
                </c:pt>
                <c:pt idx="23545">
                  <c:v>49260</c:v>
                </c:pt>
                <c:pt idx="23546">
                  <c:v>48654</c:v>
                </c:pt>
                <c:pt idx="23547">
                  <c:v>48049</c:v>
                </c:pt>
                <c:pt idx="23548">
                  <c:v>47443</c:v>
                </c:pt>
                <c:pt idx="23549">
                  <c:v>46838</c:v>
                </c:pt>
                <c:pt idx="23550">
                  <c:v>46233</c:v>
                </c:pt>
                <c:pt idx="23551">
                  <c:v>52185</c:v>
                </c:pt>
                <c:pt idx="23552">
                  <c:v>51580</c:v>
                </c:pt>
                <c:pt idx="23553">
                  <c:v>50974</c:v>
                </c:pt>
                <c:pt idx="23554">
                  <c:v>50369</c:v>
                </c:pt>
                <c:pt idx="23555">
                  <c:v>49763</c:v>
                </c:pt>
                <c:pt idx="23556">
                  <c:v>49158</c:v>
                </c:pt>
                <c:pt idx="23557">
                  <c:v>48553</c:v>
                </c:pt>
                <c:pt idx="23558">
                  <c:v>47947</c:v>
                </c:pt>
                <c:pt idx="23559">
                  <c:v>47342</c:v>
                </c:pt>
                <c:pt idx="23560">
                  <c:v>46736</c:v>
                </c:pt>
                <c:pt idx="23561">
                  <c:v>46131</c:v>
                </c:pt>
                <c:pt idx="23562">
                  <c:v>45526</c:v>
                </c:pt>
                <c:pt idx="23563">
                  <c:v>44920</c:v>
                </c:pt>
                <c:pt idx="23564">
                  <c:v>44315</c:v>
                </c:pt>
                <c:pt idx="23565">
                  <c:v>50267</c:v>
                </c:pt>
                <c:pt idx="23566">
                  <c:v>49662</c:v>
                </c:pt>
                <c:pt idx="23567">
                  <c:v>43608</c:v>
                </c:pt>
                <c:pt idx="23568">
                  <c:v>43002</c:v>
                </c:pt>
                <c:pt idx="23569">
                  <c:v>53706</c:v>
                </c:pt>
                <c:pt idx="23570">
                  <c:v>53114</c:v>
                </c:pt>
                <c:pt idx="23571">
                  <c:v>51339</c:v>
                </c:pt>
                <c:pt idx="23572">
                  <c:v>50156</c:v>
                </c:pt>
                <c:pt idx="23573">
                  <c:v>49564</c:v>
                </c:pt>
                <c:pt idx="23574">
                  <c:v>48973</c:v>
                </c:pt>
                <c:pt idx="23575">
                  <c:v>53014</c:v>
                </c:pt>
                <c:pt idx="23576">
                  <c:v>52422</c:v>
                </c:pt>
                <c:pt idx="23577">
                  <c:v>51831</c:v>
                </c:pt>
                <c:pt idx="23578">
                  <c:v>51239</c:v>
                </c:pt>
                <c:pt idx="23579">
                  <c:v>50647</c:v>
                </c:pt>
                <c:pt idx="23580">
                  <c:v>50056</c:v>
                </c:pt>
                <c:pt idx="23581">
                  <c:v>49464</c:v>
                </c:pt>
                <c:pt idx="23582">
                  <c:v>48872</c:v>
                </c:pt>
                <c:pt idx="23583">
                  <c:v>48281</c:v>
                </c:pt>
                <c:pt idx="23584">
                  <c:v>47689</c:v>
                </c:pt>
                <c:pt idx="23585">
                  <c:v>47097</c:v>
                </c:pt>
                <c:pt idx="23586">
                  <c:v>52322</c:v>
                </c:pt>
                <c:pt idx="23587">
                  <c:v>51730</c:v>
                </c:pt>
                <c:pt idx="23588">
                  <c:v>51139</c:v>
                </c:pt>
                <c:pt idx="23589">
                  <c:v>50547</c:v>
                </c:pt>
                <c:pt idx="23590">
                  <c:v>49955</c:v>
                </c:pt>
                <c:pt idx="23591">
                  <c:v>49364</c:v>
                </c:pt>
                <c:pt idx="23592">
                  <c:v>48772</c:v>
                </c:pt>
                <c:pt idx="23593">
                  <c:v>48180</c:v>
                </c:pt>
                <c:pt idx="23594">
                  <c:v>47589</c:v>
                </c:pt>
                <c:pt idx="23595">
                  <c:v>46997</c:v>
                </c:pt>
                <c:pt idx="23596">
                  <c:v>46405</c:v>
                </c:pt>
                <c:pt idx="23597">
                  <c:v>45814</c:v>
                </c:pt>
                <c:pt idx="23598">
                  <c:v>45222</c:v>
                </c:pt>
                <c:pt idx="23599">
                  <c:v>51038</c:v>
                </c:pt>
                <c:pt idx="23600">
                  <c:v>50446</c:v>
                </c:pt>
                <c:pt idx="23601">
                  <c:v>49855</c:v>
                </c:pt>
                <c:pt idx="23602">
                  <c:v>49263</c:v>
                </c:pt>
                <c:pt idx="23603">
                  <c:v>48671</c:v>
                </c:pt>
                <c:pt idx="23604">
                  <c:v>48080</c:v>
                </c:pt>
                <c:pt idx="23605">
                  <c:v>47488</c:v>
                </c:pt>
                <c:pt idx="23606">
                  <c:v>46897</c:v>
                </c:pt>
                <c:pt idx="23607">
                  <c:v>46305</c:v>
                </c:pt>
                <c:pt idx="23608">
                  <c:v>45713</c:v>
                </c:pt>
                <c:pt idx="23609">
                  <c:v>45122</c:v>
                </c:pt>
                <c:pt idx="23610">
                  <c:v>44530</c:v>
                </c:pt>
                <c:pt idx="23611">
                  <c:v>43938</c:v>
                </c:pt>
                <c:pt idx="23612">
                  <c:v>43347</c:v>
                </c:pt>
                <c:pt idx="23613">
                  <c:v>49163</c:v>
                </c:pt>
                <c:pt idx="23614">
                  <c:v>48571</c:v>
                </c:pt>
                <c:pt idx="23615">
                  <c:v>42654</c:v>
                </c:pt>
                <c:pt idx="23616">
                  <c:v>42063</c:v>
                </c:pt>
                <c:pt idx="23617">
                  <c:v>50013</c:v>
                </c:pt>
                <c:pt idx="23618">
                  <c:v>49472</c:v>
                </c:pt>
                <c:pt idx="23619">
                  <c:v>47849</c:v>
                </c:pt>
                <c:pt idx="23620">
                  <c:v>46767</c:v>
                </c:pt>
                <c:pt idx="23621">
                  <c:v>46226</c:v>
                </c:pt>
                <c:pt idx="23622">
                  <c:v>45685</c:v>
                </c:pt>
                <c:pt idx="23623">
                  <c:v>49353</c:v>
                </c:pt>
                <c:pt idx="23624">
                  <c:v>48812</c:v>
                </c:pt>
                <c:pt idx="23625">
                  <c:v>48271</c:v>
                </c:pt>
                <c:pt idx="23626">
                  <c:v>47731</c:v>
                </c:pt>
                <c:pt idx="23627">
                  <c:v>47190</c:v>
                </c:pt>
                <c:pt idx="23628">
                  <c:v>46649</c:v>
                </c:pt>
                <c:pt idx="23629">
                  <c:v>46108</c:v>
                </c:pt>
                <c:pt idx="23630">
                  <c:v>45567</c:v>
                </c:pt>
                <c:pt idx="23631">
                  <c:v>45026</c:v>
                </c:pt>
                <c:pt idx="23632">
                  <c:v>44485</c:v>
                </c:pt>
                <c:pt idx="23633">
                  <c:v>43944</c:v>
                </c:pt>
                <c:pt idx="23634">
                  <c:v>48694</c:v>
                </c:pt>
                <c:pt idx="23635">
                  <c:v>48153</c:v>
                </c:pt>
                <c:pt idx="23636">
                  <c:v>47612</c:v>
                </c:pt>
                <c:pt idx="23637">
                  <c:v>47071</c:v>
                </c:pt>
                <c:pt idx="23638">
                  <c:v>46530</c:v>
                </c:pt>
                <c:pt idx="23639">
                  <c:v>45989</c:v>
                </c:pt>
                <c:pt idx="23640">
                  <c:v>45448</c:v>
                </c:pt>
                <c:pt idx="23641">
                  <c:v>44907</c:v>
                </c:pt>
                <c:pt idx="23642">
                  <c:v>44366</c:v>
                </c:pt>
                <c:pt idx="23643">
                  <c:v>43825</c:v>
                </c:pt>
                <c:pt idx="23644">
                  <c:v>43284</c:v>
                </c:pt>
                <c:pt idx="23645">
                  <c:v>42743</c:v>
                </c:pt>
                <c:pt idx="23646">
                  <c:v>42203</c:v>
                </c:pt>
                <c:pt idx="23647">
                  <c:v>47493</c:v>
                </c:pt>
                <c:pt idx="23648">
                  <c:v>46952</c:v>
                </c:pt>
                <c:pt idx="23649">
                  <c:v>46411</c:v>
                </c:pt>
                <c:pt idx="23650">
                  <c:v>45870</c:v>
                </c:pt>
                <c:pt idx="23651">
                  <c:v>45330</c:v>
                </c:pt>
                <c:pt idx="23652">
                  <c:v>44789</c:v>
                </c:pt>
                <c:pt idx="23653">
                  <c:v>44248</c:v>
                </c:pt>
                <c:pt idx="23654">
                  <c:v>43707</c:v>
                </c:pt>
                <c:pt idx="23655">
                  <c:v>43166</c:v>
                </c:pt>
                <c:pt idx="23656">
                  <c:v>42625</c:v>
                </c:pt>
                <c:pt idx="23657">
                  <c:v>42084</c:v>
                </c:pt>
                <c:pt idx="23658">
                  <c:v>41543</c:v>
                </c:pt>
                <c:pt idx="23659">
                  <c:v>41002</c:v>
                </c:pt>
                <c:pt idx="23660">
                  <c:v>40461</c:v>
                </c:pt>
                <c:pt idx="23661">
                  <c:v>45752</c:v>
                </c:pt>
                <c:pt idx="23662">
                  <c:v>45211</c:v>
                </c:pt>
                <c:pt idx="23663">
                  <c:v>39802</c:v>
                </c:pt>
                <c:pt idx="23664">
                  <c:v>39261</c:v>
                </c:pt>
                <c:pt idx="23665">
                  <c:v>53299</c:v>
                </c:pt>
                <c:pt idx="23666">
                  <c:v>52771</c:v>
                </c:pt>
                <c:pt idx="23667">
                  <c:v>51188</c:v>
                </c:pt>
                <c:pt idx="23668">
                  <c:v>50132</c:v>
                </c:pt>
                <c:pt idx="23669">
                  <c:v>49604</c:v>
                </c:pt>
                <c:pt idx="23670">
                  <c:v>49076</c:v>
                </c:pt>
                <c:pt idx="23671">
                  <c:v>52523</c:v>
                </c:pt>
                <c:pt idx="23672">
                  <c:v>51996</c:v>
                </c:pt>
                <c:pt idx="23673">
                  <c:v>51468</c:v>
                </c:pt>
                <c:pt idx="23674">
                  <c:v>50940</c:v>
                </c:pt>
                <c:pt idx="23675">
                  <c:v>50412</c:v>
                </c:pt>
                <c:pt idx="23676">
                  <c:v>49884</c:v>
                </c:pt>
                <c:pt idx="23677">
                  <c:v>49356</c:v>
                </c:pt>
                <c:pt idx="23678">
                  <c:v>48828</c:v>
                </c:pt>
                <c:pt idx="23679">
                  <c:v>48300</c:v>
                </c:pt>
                <c:pt idx="23680">
                  <c:v>47772</c:v>
                </c:pt>
                <c:pt idx="23681">
                  <c:v>47244</c:v>
                </c:pt>
                <c:pt idx="23682">
                  <c:v>51748</c:v>
                </c:pt>
                <c:pt idx="23683">
                  <c:v>51220</c:v>
                </c:pt>
                <c:pt idx="23684">
                  <c:v>50692</c:v>
                </c:pt>
                <c:pt idx="23685">
                  <c:v>50164</c:v>
                </c:pt>
                <c:pt idx="23686">
                  <c:v>49636</c:v>
                </c:pt>
                <c:pt idx="23687">
                  <c:v>49108</c:v>
                </c:pt>
                <c:pt idx="23688">
                  <c:v>48580</c:v>
                </c:pt>
                <c:pt idx="23689">
                  <c:v>48052</c:v>
                </c:pt>
                <c:pt idx="23690">
                  <c:v>47524</c:v>
                </c:pt>
                <c:pt idx="23691">
                  <c:v>46996</c:v>
                </c:pt>
                <c:pt idx="23692">
                  <c:v>46469</c:v>
                </c:pt>
                <c:pt idx="23693">
                  <c:v>45941</c:v>
                </c:pt>
                <c:pt idx="23694">
                  <c:v>45413</c:v>
                </c:pt>
                <c:pt idx="23695">
                  <c:v>50444</c:v>
                </c:pt>
                <c:pt idx="23696">
                  <c:v>49916</c:v>
                </c:pt>
                <c:pt idx="23697">
                  <c:v>49388</c:v>
                </c:pt>
                <c:pt idx="23698">
                  <c:v>48860</c:v>
                </c:pt>
                <c:pt idx="23699">
                  <c:v>48332</c:v>
                </c:pt>
                <c:pt idx="23700">
                  <c:v>47804</c:v>
                </c:pt>
                <c:pt idx="23701">
                  <c:v>47277</c:v>
                </c:pt>
                <c:pt idx="23702">
                  <c:v>46749</c:v>
                </c:pt>
                <c:pt idx="23703">
                  <c:v>46221</c:v>
                </c:pt>
                <c:pt idx="23704">
                  <c:v>45693</c:v>
                </c:pt>
                <c:pt idx="23705">
                  <c:v>45165</c:v>
                </c:pt>
                <c:pt idx="23706">
                  <c:v>44637</c:v>
                </c:pt>
                <c:pt idx="23707">
                  <c:v>44109</c:v>
                </c:pt>
                <c:pt idx="23708">
                  <c:v>43581</c:v>
                </c:pt>
                <c:pt idx="23709">
                  <c:v>48612</c:v>
                </c:pt>
                <c:pt idx="23710">
                  <c:v>48085</c:v>
                </c:pt>
                <c:pt idx="23711">
                  <c:v>42805</c:v>
                </c:pt>
                <c:pt idx="23712">
                  <c:v>42277</c:v>
                </c:pt>
                <c:pt idx="23713">
                  <c:v>55494</c:v>
                </c:pt>
                <c:pt idx="23714">
                  <c:v>54902</c:v>
                </c:pt>
                <c:pt idx="23715">
                  <c:v>53128</c:v>
                </c:pt>
                <c:pt idx="23716">
                  <c:v>51945</c:v>
                </c:pt>
                <c:pt idx="23717">
                  <c:v>51354</c:v>
                </c:pt>
                <c:pt idx="23718">
                  <c:v>50762</c:v>
                </c:pt>
                <c:pt idx="23719">
                  <c:v>54749</c:v>
                </c:pt>
                <c:pt idx="23720">
                  <c:v>54157</c:v>
                </c:pt>
                <c:pt idx="23721">
                  <c:v>53566</c:v>
                </c:pt>
                <c:pt idx="23722">
                  <c:v>52975</c:v>
                </c:pt>
                <c:pt idx="23723">
                  <c:v>52383</c:v>
                </c:pt>
                <c:pt idx="23724">
                  <c:v>51792</c:v>
                </c:pt>
                <c:pt idx="23725">
                  <c:v>51200</c:v>
                </c:pt>
                <c:pt idx="23726">
                  <c:v>50609</c:v>
                </c:pt>
                <c:pt idx="23727">
                  <c:v>50017</c:v>
                </c:pt>
                <c:pt idx="23728">
                  <c:v>49426</c:v>
                </c:pt>
                <c:pt idx="23729">
                  <c:v>48835</c:v>
                </c:pt>
                <c:pt idx="23730">
                  <c:v>54004</c:v>
                </c:pt>
                <c:pt idx="23731">
                  <c:v>53412</c:v>
                </c:pt>
                <c:pt idx="23732">
                  <c:v>52821</c:v>
                </c:pt>
                <c:pt idx="23733">
                  <c:v>52230</c:v>
                </c:pt>
                <c:pt idx="23734">
                  <c:v>51638</c:v>
                </c:pt>
                <c:pt idx="23735">
                  <c:v>51047</c:v>
                </c:pt>
                <c:pt idx="23736">
                  <c:v>50455</c:v>
                </c:pt>
                <c:pt idx="23737">
                  <c:v>49864</c:v>
                </c:pt>
                <c:pt idx="23738">
                  <c:v>49272</c:v>
                </c:pt>
                <c:pt idx="23739">
                  <c:v>48681</c:v>
                </c:pt>
                <c:pt idx="23740">
                  <c:v>48090</c:v>
                </c:pt>
                <c:pt idx="23741">
                  <c:v>47498</c:v>
                </c:pt>
                <c:pt idx="23742">
                  <c:v>46907</c:v>
                </c:pt>
                <c:pt idx="23743">
                  <c:v>52667</c:v>
                </c:pt>
                <c:pt idx="23744">
                  <c:v>52076</c:v>
                </c:pt>
                <c:pt idx="23745">
                  <c:v>51485</c:v>
                </c:pt>
                <c:pt idx="23746">
                  <c:v>50893</c:v>
                </c:pt>
                <c:pt idx="23747">
                  <c:v>50302</c:v>
                </c:pt>
                <c:pt idx="23748">
                  <c:v>49710</c:v>
                </c:pt>
                <c:pt idx="23749">
                  <c:v>49119</c:v>
                </c:pt>
                <c:pt idx="23750">
                  <c:v>48527</c:v>
                </c:pt>
                <c:pt idx="23751">
                  <c:v>47936</c:v>
                </c:pt>
                <c:pt idx="23752">
                  <c:v>47344</c:v>
                </c:pt>
                <c:pt idx="23753">
                  <c:v>46753</c:v>
                </c:pt>
                <c:pt idx="23754">
                  <c:v>46162</c:v>
                </c:pt>
                <c:pt idx="23755">
                  <c:v>45570</c:v>
                </c:pt>
                <c:pt idx="23756">
                  <c:v>44979</c:v>
                </c:pt>
                <c:pt idx="23757">
                  <c:v>50740</c:v>
                </c:pt>
                <c:pt idx="23758">
                  <c:v>50148</c:v>
                </c:pt>
                <c:pt idx="23759">
                  <c:v>44234</c:v>
                </c:pt>
                <c:pt idx="23760">
                  <c:v>43642</c:v>
                </c:pt>
                <c:pt idx="23761">
                  <c:v>54911</c:v>
                </c:pt>
                <c:pt idx="23762">
                  <c:v>54306</c:v>
                </c:pt>
                <c:pt idx="23763">
                  <c:v>52490</c:v>
                </c:pt>
                <c:pt idx="23764">
                  <c:v>51279</c:v>
                </c:pt>
                <c:pt idx="23765">
                  <c:v>50673</c:v>
                </c:pt>
                <c:pt idx="23766">
                  <c:v>50068</c:v>
                </c:pt>
                <c:pt idx="23767">
                  <c:v>54204</c:v>
                </c:pt>
                <c:pt idx="23768">
                  <c:v>53599</c:v>
                </c:pt>
                <c:pt idx="23769">
                  <c:v>52993</c:v>
                </c:pt>
                <c:pt idx="23770">
                  <c:v>52388</c:v>
                </c:pt>
                <c:pt idx="23771">
                  <c:v>51783</c:v>
                </c:pt>
                <c:pt idx="23772">
                  <c:v>51177</c:v>
                </c:pt>
                <c:pt idx="23773">
                  <c:v>50572</c:v>
                </c:pt>
                <c:pt idx="23774">
                  <c:v>49966</c:v>
                </c:pt>
                <c:pt idx="23775">
                  <c:v>49361</c:v>
                </c:pt>
                <c:pt idx="23776">
                  <c:v>48756</c:v>
                </c:pt>
                <c:pt idx="23777">
                  <c:v>48150</c:v>
                </c:pt>
                <c:pt idx="23778">
                  <c:v>53497</c:v>
                </c:pt>
                <c:pt idx="23779">
                  <c:v>52892</c:v>
                </c:pt>
                <c:pt idx="23780">
                  <c:v>52287</c:v>
                </c:pt>
                <c:pt idx="23781">
                  <c:v>51681</c:v>
                </c:pt>
                <c:pt idx="23782">
                  <c:v>51076</c:v>
                </c:pt>
                <c:pt idx="23783">
                  <c:v>50470</c:v>
                </c:pt>
                <c:pt idx="23784">
                  <c:v>49865</c:v>
                </c:pt>
                <c:pt idx="23785">
                  <c:v>49260</c:v>
                </c:pt>
                <c:pt idx="23786">
                  <c:v>48654</c:v>
                </c:pt>
                <c:pt idx="23787">
                  <c:v>48049</c:v>
                </c:pt>
                <c:pt idx="23788">
                  <c:v>47443</c:v>
                </c:pt>
                <c:pt idx="23789">
                  <c:v>46838</c:v>
                </c:pt>
                <c:pt idx="23790">
                  <c:v>46233</c:v>
                </c:pt>
                <c:pt idx="23791">
                  <c:v>52185</c:v>
                </c:pt>
                <c:pt idx="23792">
                  <c:v>51580</c:v>
                </c:pt>
                <c:pt idx="23793">
                  <c:v>50974</c:v>
                </c:pt>
                <c:pt idx="23794">
                  <c:v>50369</c:v>
                </c:pt>
                <c:pt idx="23795">
                  <c:v>49763</c:v>
                </c:pt>
                <c:pt idx="23796">
                  <c:v>49158</c:v>
                </c:pt>
                <c:pt idx="23797">
                  <c:v>48553</c:v>
                </c:pt>
                <c:pt idx="23798">
                  <c:v>47947</c:v>
                </c:pt>
                <c:pt idx="23799">
                  <c:v>47342</c:v>
                </c:pt>
                <c:pt idx="23800">
                  <c:v>46736</c:v>
                </c:pt>
                <c:pt idx="23801">
                  <c:v>46131</c:v>
                </c:pt>
                <c:pt idx="23802">
                  <c:v>45526</c:v>
                </c:pt>
                <c:pt idx="23803">
                  <c:v>44920</c:v>
                </c:pt>
                <c:pt idx="23804">
                  <c:v>44315</c:v>
                </c:pt>
                <c:pt idx="23805">
                  <c:v>50267</c:v>
                </c:pt>
                <c:pt idx="23806">
                  <c:v>49662</c:v>
                </c:pt>
                <c:pt idx="23807">
                  <c:v>43608</c:v>
                </c:pt>
                <c:pt idx="23808">
                  <c:v>43002</c:v>
                </c:pt>
                <c:pt idx="23809">
                  <c:v>53706</c:v>
                </c:pt>
                <c:pt idx="23810">
                  <c:v>53114</c:v>
                </c:pt>
                <c:pt idx="23811">
                  <c:v>51339</c:v>
                </c:pt>
                <c:pt idx="23812">
                  <c:v>50156</c:v>
                </c:pt>
                <c:pt idx="23813">
                  <c:v>49564</c:v>
                </c:pt>
                <c:pt idx="23814">
                  <c:v>48973</c:v>
                </c:pt>
                <c:pt idx="23815">
                  <c:v>53014</c:v>
                </c:pt>
                <c:pt idx="23816">
                  <c:v>52422</c:v>
                </c:pt>
                <c:pt idx="23817">
                  <c:v>51831</c:v>
                </c:pt>
                <c:pt idx="23818">
                  <c:v>51239</c:v>
                </c:pt>
                <c:pt idx="23819">
                  <c:v>50647</c:v>
                </c:pt>
                <c:pt idx="23820">
                  <c:v>50056</c:v>
                </c:pt>
                <c:pt idx="23821">
                  <c:v>49464</c:v>
                </c:pt>
                <c:pt idx="23822">
                  <c:v>48872</c:v>
                </c:pt>
                <c:pt idx="23823">
                  <c:v>48281</c:v>
                </c:pt>
                <c:pt idx="23824">
                  <c:v>47689</c:v>
                </c:pt>
                <c:pt idx="23825">
                  <c:v>47097</c:v>
                </c:pt>
                <c:pt idx="23826">
                  <c:v>52322</c:v>
                </c:pt>
                <c:pt idx="23827">
                  <c:v>51730</c:v>
                </c:pt>
                <c:pt idx="23828">
                  <c:v>51139</c:v>
                </c:pt>
                <c:pt idx="23829">
                  <c:v>50547</c:v>
                </c:pt>
                <c:pt idx="23830">
                  <c:v>49955</c:v>
                </c:pt>
                <c:pt idx="23831">
                  <c:v>49364</c:v>
                </c:pt>
                <c:pt idx="23832">
                  <c:v>48772</c:v>
                </c:pt>
                <c:pt idx="23833">
                  <c:v>48180</c:v>
                </c:pt>
                <c:pt idx="23834">
                  <c:v>47589</c:v>
                </c:pt>
                <c:pt idx="23835">
                  <c:v>46997</c:v>
                </c:pt>
                <c:pt idx="23836">
                  <c:v>46405</c:v>
                </c:pt>
                <c:pt idx="23837">
                  <c:v>45814</c:v>
                </c:pt>
                <c:pt idx="23838">
                  <c:v>45222</c:v>
                </c:pt>
                <c:pt idx="23839">
                  <c:v>51038</c:v>
                </c:pt>
                <c:pt idx="23840">
                  <c:v>50446</c:v>
                </c:pt>
                <c:pt idx="23841">
                  <c:v>49855</c:v>
                </c:pt>
                <c:pt idx="23842">
                  <c:v>49263</c:v>
                </c:pt>
                <c:pt idx="23843">
                  <c:v>48671</c:v>
                </c:pt>
                <c:pt idx="23844">
                  <c:v>48080</c:v>
                </c:pt>
                <c:pt idx="23845">
                  <c:v>47488</c:v>
                </c:pt>
                <c:pt idx="23846">
                  <c:v>46897</c:v>
                </c:pt>
                <c:pt idx="23847">
                  <c:v>46305</c:v>
                </c:pt>
                <c:pt idx="23848">
                  <c:v>45713</c:v>
                </c:pt>
                <c:pt idx="23849">
                  <c:v>45122</c:v>
                </c:pt>
                <c:pt idx="23850">
                  <c:v>44530</c:v>
                </c:pt>
                <c:pt idx="23851">
                  <c:v>43938</c:v>
                </c:pt>
                <c:pt idx="23852">
                  <c:v>43347</c:v>
                </c:pt>
                <c:pt idx="23853">
                  <c:v>49163</c:v>
                </c:pt>
                <c:pt idx="23854">
                  <c:v>48571</c:v>
                </c:pt>
                <c:pt idx="23855">
                  <c:v>42654</c:v>
                </c:pt>
                <c:pt idx="23856">
                  <c:v>42063</c:v>
                </c:pt>
                <c:pt idx="23857">
                  <c:v>50013</c:v>
                </c:pt>
                <c:pt idx="23858">
                  <c:v>49472</c:v>
                </c:pt>
                <c:pt idx="23859">
                  <c:v>47849</c:v>
                </c:pt>
                <c:pt idx="23860">
                  <c:v>46767</c:v>
                </c:pt>
                <c:pt idx="23861">
                  <c:v>46226</c:v>
                </c:pt>
                <c:pt idx="23862">
                  <c:v>45685</c:v>
                </c:pt>
                <c:pt idx="23863">
                  <c:v>49353</c:v>
                </c:pt>
                <c:pt idx="23864">
                  <c:v>48812</c:v>
                </c:pt>
                <c:pt idx="23865">
                  <c:v>48271</c:v>
                </c:pt>
                <c:pt idx="23866">
                  <c:v>47731</c:v>
                </c:pt>
                <c:pt idx="23867">
                  <c:v>47190</c:v>
                </c:pt>
                <c:pt idx="23868">
                  <c:v>46649</c:v>
                </c:pt>
                <c:pt idx="23869">
                  <c:v>46108</c:v>
                </c:pt>
                <c:pt idx="23870">
                  <c:v>45567</c:v>
                </c:pt>
                <c:pt idx="23871">
                  <c:v>45026</c:v>
                </c:pt>
                <c:pt idx="23872">
                  <c:v>44485</c:v>
                </c:pt>
                <c:pt idx="23873">
                  <c:v>43944</c:v>
                </c:pt>
                <c:pt idx="23874">
                  <c:v>48694</c:v>
                </c:pt>
                <c:pt idx="23875">
                  <c:v>48153</c:v>
                </c:pt>
                <c:pt idx="23876">
                  <c:v>47612</c:v>
                </c:pt>
                <c:pt idx="23877">
                  <c:v>47071</c:v>
                </c:pt>
                <c:pt idx="23878">
                  <c:v>46530</c:v>
                </c:pt>
                <c:pt idx="23879">
                  <c:v>45989</c:v>
                </c:pt>
                <c:pt idx="23880">
                  <c:v>45448</c:v>
                </c:pt>
                <c:pt idx="23881">
                  <c:v>44907</c:v>
                </c:pt>
                <c:pt idx="23882">
                  <c:v>44366</c:v>
                </c:pt>
                <c:pt idx="23883">
                  <c:v>43825</c:v>
                </c:pt>
                <c:pt idx="23884">
                  <c:v>43284</c:v>
                </c:pt>
                <c:pt idx="23885">
                  <c:v>42743</c:v>
                </c:pt>
                <c:pt idx="23886">
                  <c:v>42203</c:v>
                </c:pt>
                <c:pt idx="23887">
                  <c:v>47493</c:v>
                </c:pt>
                <c:pt idx="23888">
                  <c:v>46952</c:v>
                </c:pt>
                <c:pt idx="23889">
                  <c:v>46411</c:v>
                </c:pt>
                <c:pt idx="23890">
                  <c:v>45870</c:v>
                </c:pt>
                <c:pt idx="23891">
                  <c:v>45330</c:v>
                </c:pt>
                <c:pt idx="23892">
                  <c:v>44789</c:v>
                </c:pt>
                <c:pt idx="23893">
                  <c:v>44248</c:v>
                </c:pt>
                <c:pt idx="23894">
                  <c:v>43707</c:v>
                </c:pt>
                <c:pt idx="23895">
                  <c:v>43166</c:v>
                </c:pt>
                <c:pt idx="23896">
                  <c:v>42625</c:v>
                </c:pt>
                <c:pt idx="23897">
                  <c:v>42084</c:v>
                </c:pt>
                <c:pt idx="23898">
                  <c:v>41543</c:v>
                </c:pt>
                <c:pt idx="23899">
                  <c:v>41002</c:v>
                </c:pt>
                <c:pt idx="23900">
                  <c:v>40461</c:v>
                </c:pt>
                <c:pt idx="23901">
                  <c:v>45752</c:v>
                </c:pt>
                <c:pt idx="23902">
                  <c:v>45211</c:v>
                </c:pt>
                <c:pt idx="23903">
                  <c:v>39802</c:v>
                </c:pt>
                <c:pt idx="23904">
                  <c:v>39261</c:v>
                </c:pt>
                <c:pt idx="23905">
                  <c:v>51929</c:v>
                </c:pt>
                <c:pt idx="23906">
                  <c:v>51396</c:v>
                </c:pt>
                <c:pt idx="23907">
                  <c:v>50863</c:v>
                </c:pt>
                <c:pt idx="23908">
                  <c:v>50330</c:v>
                </c:pt>
                <c:pt idx="23909">
                  <c:v>49797</c:v>
                </c:pt>
                <c:pt idx="23910">
                  <c:v>49264</c:v>
                </c:pt>
                <c:pt idx="23911">
                  <c:v>48730</c:v>
                </c:pt>
                <c:pt idx="23912">
                  <c:v>48197</c:v>
                </c:pt>
                <c:pt idx="23913">
                  <c:v>47664</c:v>
                </c:pt>
                <c:pt idx="23914">
                  <c:v>51180</c:v>
                </c:pt>
                <c:pt idx="23915">
                  <c:v>50647</c:v>
                </c:pt>
                <c:pt idx="23916">
                  <c:v>50113</c:v>
                </c:pt>
                <c:pt idx="23917">
                  <c:v>49580</c:v>
                </c:pt>
                <c:pt idx="23918">
                  <c:v>49047</c:v>
                </c:pt>
                <c:pt idx="23919">
                  <c:v>48514</c:v>
                </c:pt>
                <c:pt idx="23920">
                  <c:v>47981</c:v>
                </c:pt>
                <c:pt idx="23921">
                  <c:v>47448</c:v>
                </c:pt>
                <c:pt idx="23922">
                  <c:v>46914</c:v>
                </c:pt>
                <c:pt idx="23923">
                  <c:v>46381</c:v>
                </c:pt>
                <c:pt idx="23924">
                  <c:v>45848</c:v>
                </c:pt>
                <c:pt idx="23925">
                  <c:v>45315</c:v>
                </c:pt>
                <c:pt idx="23926">
                  <c:v>50430</c:v>
                </c:pt>
                <c:pt idx="23927">
                  <c:v>49897</c:v>
                </c:pt>
                <c:pt idx="23928">
                  <c:v>49364</c:v>
                </c:pt>
                <c:pt idx="23929">
                  <c:v>48831</c:v>
                </c:pt>
                <c:pt idx="23930">
                  <c:v>48297</c:v>
                </c:pt>
                <c:pt idx="23931">
                  <c:v>47764</c:v>
                </c:pt>
                <c:pt idx="23932">
                  <c:v>47231</c:v>
                </c:pt>
                <c:pt idx="23933">
                  <c:v>46698</c:v>
                </c:pt>
                <c:pt idx="23934">
                  <c:v>46165</c:v>
                </c:pt>
                <c:pt idx="23935">
                  <c:v>45632</c:v>
                </c:pt>
                <c:pt idx="23936">
                  <c:v>45098</c:v>
                </c:pt>
                <c:pt idx="23937">
                  <c:v>44032</c:v>
                </c:pt>
                <c:pt idx="23938">
                  <c:v>43499</c:v>
                </c:pt>
                <c:pt idx="23939">
                  <c:v>49147</c:v>
                </c:pt>
                <c:pt idx="23940">
                  <c:v>48614</c:v>
                </c:pt>
                <c:pt idx="23941">
                  <c:v>48081</c:v>
                </c:pt>
                <c:pt idx="23942">
                  <c:v>47548</c:v>
                </c:pt>
                <c:pt idx="23943">
                  <c:v>47015</c:v>
                </c:pt>
                <c:pt idx="23944">
                  <c:v>46481</c:v>
                </c:pt>
                <c:pt idx="23945">
                  <c:v>45948</c:v>
                </c:pt>
                <c:pt idx="23946">
                  <c:v>43282</c:v>
                </c:pt>
                <c:pt idx="23947">
                  <c:v>42749</c:v>
                </c:pt>
                <c:pt idx="23948">
                  <c:v>42216</c:v>
                </c:pt>
                <c:pt idx="23949">
                  <c:v>47331</c:v>
                </c:pt>
                <c:pt idx="23950">
                  <c:v>46798</c:v>
                </c:pt>
                <c:pt idx="23951">
                  <c:v>54027</c:v>
                </c:pt>
                <c:pt idx="23952">
                  <c:v>53434</c:v>
                </c:pt>
                <c:pt idx="23953">
                  <c:v>52841</c:v>
                </c:pt>
                <c:pt idx="23954">
                  <c:v>52247</c:v>
                </c:pt>
                <c:pt idx="23955">
                  <c:v>51654</c:v>
                </c:pt>
                <c:pt idx="23956">
                  <c:v>51061</c:v>
                </c:pt>
                <c:pt idx="23957">
                  <c:v>50468</c:v>
                </c:pt>
                <c:pt idx="23958">
                  <c:v>49875</c:v>
                </c:pt>
                <c:pt idx="23959">
                  <c:v>49282</c:v>
                </c:pt>
                <c:pt idx="23960">
                  <c:v>53306</c:v>
                </c:pt>
                <c:pt idx="23961">
                  <c:v>52713</c:v>
                </c:pt>
                <c:pt idx="23962">
                  <c:v>52120</c:v>
                </c:pt>
                <c:pt idx="23963">
                  <c:v>51527</c:v>
                </c:pt>
                <c:pt idx="23964">
                  <c:v>50934</c:v>
                </c:pt>
                <c:pt idx="23965">
                  <c:v>50341</c:v>
                </c:pt>
                <c:pt idx="23966">
                  <c:v>49748</c:v>
                </c:pt>
                <c:pt idx="23967">
                  <c:v>49155</c:v>
                </c:pt>
                <c:pt idx="23968">
                  <c:v>48562</c:v>
                </c:pt>
                <c:pt idx="23969">
                  <c:v>47968</c:v>
                </c:pt>
                <c:pt idx="23970">
                  <c:v>47375</c:v>
                </c:pt>
                <c:pt idx="23971">
                  <c:v>46782</c:v>
                </c:pt>
                <c:pt idx="23972">
                  <c:v>52585</c:v>
                </c:pt>
                <c:pt idx="23973">
                  <c:v>51992</c:v>
                </c:pt>
                <c:pt idx="23974">
                  <c:v>51399</c:v>
                </c:pt>
                <c:pt idx="23975">
                  <c:v>50806</c:v>
                </c:pt>
                <c:pt idx="23976">
                  <c:v>50213</c:v>
                </c:pt>
                <c:pt idx="23977">
                  <c:v>49620</c:v>
                </c:pt>
                <c:pt idx="23978">
                  <c:v>49027</c:v>
                </c:pt>
                <c:pt idx="23979">
                  <c:v>48434</c:v>
                </c:pt>
                <c:pt idx="23980">
                  <c:v>47841</c:v>
                </c:pt>
                <c:pt idx="23981">
                  <c:v>47248</c:v>
                </c:pt>
                <c:pt idx="23982">
                  <c:v>46655</c:v>
                </c:pt>
                <c:pt idx="23983">
                  <c:v>45469</c:v>
                </c:pt>
                <c:pt idx="23984">
                  <c:v>44876</c:v>
                </c:pt>
                <c:pt idx="23985">
                  <c:v>51272</c:v>
                </c:pt>
                <c:pt idx="23986">
                  <c:v>50679</c:v>
                </c:pt>
                <c:pt idx="23987">
                  <c:v>50086</c:v>
                </c:pt>
                <c:pt idx="23988">
                  <c:v>49493</c:v>
                </c:pt>
                <c:pt idx="23989">
                  <c:v>48900</c:v>
                </c:pt>
                <c:pt idx="23990">
                  <c:v>48306</c:v>
                </c:pt>
                <c:pt idx="23991">
                  <c:v>47713</c:v>
                </c:pt>
                <c:pt idx="23992">
                  <c:v>44748</c:v>
                </c:pt>
                <c:pt idx="23993">
                  <c:v>44155</c:v>
                </c:pt>
                <c:pt idx="23994">
                  <c:v>43562</c:v>
                </c:pt>
                <c:pt idx="23995">
                  <c:v>49365</c:v>
                </c:pt>
                <c:pt idx="23996">
                  <c:v>48772</c:v>
                </c:pt>
                <c:pt idx="23997">
                  <c:v>53846</c:v>
                </c:pt>
                <c:pt idx="23998">
                  <c:v>53243</c:v>
                </c:pt>
                <c:pt idx="23999">
                  <c:v>52640</c:v>
                </c:pt>
                <c:pt idx="24000">
                  <c:v>52037</c:v>
                </c:pt>
                <c:pt idx="24001">
                  <c:v>51433</c:v>
                </c:pt>
                <c:pt idx="24002">
                  <c:v>50830</c:v>
                </c:pt>
                <c:pt idx="24003">
                  <c:v>50227</c:v>
                </c:pt>
                <c:pt idx="24004">
                  <c:v>49624</c:v>
                </c:pt>
                <c:pt idx="24005">
                  <c:v>49021</c:v>
                </c:pt>
                <c:pt idx="24006">
                  <c:v>53147</c:v>
                </c:pt>
                <c:pt idx="24007">
                  <c:v>52543</c:v>
                </c:pt>
                <c:pt idx="24008">
                  <c:v>51940</c:v>
                </c:pt>
                <c:pt idx="24009">
                  <c:v>51337</c:v>
                </c:pt>
                <c:pt idx="24010">
                  <c:v>50734</c:v>
                </c:pt>
                <c:pt idx="24011">
                  <c:v>50131</c:v>
                </c:pt>
                <c:pt idx="24012">
                  <c:v>49528</c:v>
                </c:pt>
                <c:pt idx="24013">
                  <c:v>48924</c:v>
                </c:pt>
                <c:pt idx="24014">
                  <c:v>48321</c:v>
                </c:pt>
                <c:pt idx="24015">
                  <c:v>47718</c:v>
                </c:pt>
                <c:pt idx="24016">
                  <c:v>47115</c:v>
                </c:pt>
                <c:pt idx="24017">
                  <c:v>46512</c:v>
                </c:pt>
                <c:pt idx="24018">
                  <c:v>52447</c:v>
                </c:pt>
                <c:pt idx="24019">
                  <c:v>51844</c:v>
                </c:pt>
                <c:pt idx="24020">
                  <c:v>51241</c:v>
                </c:pt>
                <c:pt idx="24021">
                  <c:v>50638</c:v>
                </c:pt>
                <c:pt idx="24022">
                  <c:v>50034</c:v>
                </c:pt>
                <c:pt idx="24023">
                  <c:v>49431</c:v>
                </c:pt>
                <c:pt idx="24024">
                  <c:v>48828</c:v>
                </c:pt>
                <c:pt idx="24025">
                  <c:v>48225</c:v>
                </c:pt>
                <c:pt idx="24026">
                  <c:v>47622</c:v>
                </c:pt>
                <c:pt idx="24027">
                  <c:v>47018</c:v>
                </c:pt>
                <c:pt idx="24028">
                  <c:v>46415</c:v>
                </c:pt>
                <c:pt idx="24029">
                  <c:v>45209</c:v>
                </c:pt>
                <c:pt idx="24030">
                  <c:v>44606</c:v>
                </c:pt>
                <c:pt idx="24031">
                  <c:v>51144</c:v>
                </c:pt>
                <c:pt idx="24032">
                  <c:v>50541</c:v>
                </c:pt>
                <c:pt idx="24033">
                  <c:v>49938</c:v>
                </c:pt>
                <c:pt idx="24034">
                  <c:v>49335</c:v>
                </c:pt>
                <c:pt idx="24035">
                  <c:v>48732</c:v>
                </c:pt>
                <c:pt idx="24036">
                  <c:v>48129</c:v>
                </c:pt>
                <c:pt idx="24037">
                  <c:v>47525</c:v>
                </c:pt>
                <c:pt idx="24038">
                  <c:v>44509</c:v>
                </c:pt>
                <c:pt idx="24039">
                  <c:v>43906</c:v>
                </c:pt>
                <c:pt idx="24040">
                  <c:v>43303</c:v>
                </c:pt>
                <c:pt idx="24041">
                  <c:v>49239</c:v>
                </c:pt>
                <c:pt idx="24042">
                  <c:v>48635</c:v>
                </c:pt>
                <c:pt idx="24043">
                  <c:v>53201</c:v>
                </c:pt>
                <c:pt idx="24044">
                  <c:v>52615</c:v>
                </c:pt>
                <c:pt idx="24045">
                  <c:v>52029</c:v>
                </c:pt>
                <c:pt idx="24046">
                  <c:v>51442</c:v>
                </c:pt>
                <c:pt idx="24047">
                  <c:v>50856</c:v>
                </c:pt>
                <c:pt idx="24048">
                  <c:v>50270</c:v>
                </c:pt>
                <c:pt idx="24049">
                  <c:v>49684</c:v>
                </c:pt>
                <c:pt idx="24050">
                  <c:v>49097</c:v>
                </c:pt>
                <c:pt idx="24051">
                  <c:v>48511</c:v>
                </c:pt>
                <c:pt idx="24052">
                  <c:v>52495</c:v>
                </c:pt>
                <c:pt idx="24053">
                  <c:v>51909</c:v>
                </c:pt>
                <c:pt idx="24054">
                  <c:v>51322</c:v>
                </c:pt>
                <c:pt idx="24055">
                  <c:v>50736</c:v>
                </c:pt>
                <c:pt idx="24056">
                  <c:v>50150</c:v>
                </c:pt>
                <c:pt idx="24057">
                  <c:v>49564</c:v>
                </c:pt>
                <c:pt idx="24058">
                  <c:v>48977</c:v>
                </c:pt>
                <c:pt idx="24059">
                  <c:v>48391</c:v>
                </c:pt>
                <c:pt idx="24060">
                  <c:v>47805</c:v>
                </c:pt>
                <c:pt idx="24061">
                  <c:v>47219</c:v>
                </c:pt>
                <c:pt idx="24062">
                  <c:v>46632</c:v>
                </c:pt>
                <c:pt idx="24063">
                  <c:v>46046</c:v>
                </c:pt>
                <c:pt idx="24064">
                  <c:v>51789</c:v>
                </c:pt>
                <c:pt idx="24065">
                  <c:v>51203</c:v>
                </c:pt>
                <c:pt idx="24066">
                  <c:v>50616</c:v>
                </c:pt>
                <c:pt idx="24067">
                  <c:v>50030</c:v>
                </c:pt>
                <c:pt idx="24068">
                  <c:v>49444</c:v>
                </c:pt>
                <c:pt idx="24069">
                  <c:v>48858</c:v>
                </c:pt>
                <c:pt idx="24070">
                  <c:v>48271</c:v>
                </c:pt>
                <c:pt idx="24071">
                  <c:v>47685</c:v>
                </c:pt>
                <c:pt idx="24072">
                  <c:v>47099</c:v>
                </c:pt>
                <c:pt idx="24073">
                  <c:v>46512</c:v>
                </c:pt>
                <c:pt idx="24074">
                  <c:v>45926</c:v>
                </c:pt>
                <c:pt idx="24075">
                  <c:v>44754</c:v>
                </c:pt>
                <c:pt idx="24076">
                  <c:v>44167</c:v>
                </c:pt>
                <c:pt idx="24077">
                  <c:v>50496</c:v>
                </c:pt>
                <c:pt idx="24078">
                  <c:v>49910</c:v>
                </c:pt>
                <c:pt idx="24079">
                  <c:v>49324</c:v>
                </c:pt>
                <c:pt idx="24080">
                  <c:v>48738</c:v>
                </c:pt>
                <c:pt idx="24081">
                  <c:v>48151</c:v>
                </c:pt>
                <c:pt idx="24082">
                  <c:v>47565</c:v>
                </c:pt>
                <c:pt idx="24083">
                  <c:v>46979</c:v>
                </c:pt>
                <c:pt idx="24084">
                  <c:v>44048</c:v>
                </c:pt>
                <c:pt idx="24085">
                  <c:v>43461</c:v>
                </c:pt>
                <c:pt idx="24086">
                  <c:v>42875</c:v>
                </c:pt>
                <c:pt idx="24087">
                  <c:v>48618</c:v>
                </c:pt>
                <c:pt idx="24088">
                  <c:v>48032</c:v>
                </c:pt>
                <c:pt idx="24089">
                  <c:v>50378</c:v>
                </c:pt>
                <c:pt idx="24090">
                  <c:v>49844</c:v>
                </c:pt>
                <c:pt idx="24091">
                  <c:v>49310</c:v>
                </c:pt>
                <c:pt idx="24092">
                  <c:v>48776</c:v>
                </c:pt>
                <c:pt idx="24093">
                  <c:v>48242</c:v>
                </c:pt>
                <c:pt idx="24094">
                  <c:v>47708</c:v>
                </c:pt>
                <c:pt idx="24095">
                  <c:v>47174</c:v>
                </c:pt>
                <c:pt idx="24096">
                  <c:v>46640</c:v>
                </c:pt>
                <c:pt idx="24097">
                  <c:v>46106</c:v>
                </c:pt>
                <c:pt idx="24098">
                  <c:v>49676</c:v>
                </c:pt>
                <c:pt idx="24099">
                  <c:v>49142</c:v>
                </c:pt>
                <c:pt idx="24100">
                  <c:v>48608</c:v>
                </c:pt>
                <c:pt idx="24101">
                  <c:v>48074</c:v>
                </c:pt>
                <c:pt idx="24102">
                  <c:v>47541</c:v>
                </c:pt>
                <c:pt idx="24103">
                  <c:v>47007</c:v>
                </c:pt>
                <c:pt idx="24104">
                  <c:v>46473</c:v>
                </c:pt>
                <c:pt idx="24105">
                  <c:v>45939</c:v>
                </c:pt>
                <c:pt idx="24106">
                  <c:v>45405</c:v>
                </c:pt>
                <c:pt idx="24107">
                  <c:v>44871</c:v>
                </c:pt>
                <c:pt idx="24108">
                  <c:v>44337</c:v>
                </c:pt>
                <c:pt idx="24109">
                  <c:v>43803</c:v>
                </c:pt>
                <c:pt idx="24110">
                  <c:v>48975</c:v>
                </c:pt>
                <c:pt idx="24111">
                  <c:v>48441</c:v>
                </c:pt>
                <c:pt idx="24112">
                  <c:v>47907</c:v>
                </c:pt>
                <c:pt idx="24113">
                  <c:v>47373</c:v>
                </c:pt>
                <c:pt idx="24114">
                  <c:v>46839</c:v>
                </c:pt>
                <c:pt idx="24115">
                  <c:v>46305</c:v>
                </c:pt>
                <c:pt idx="24116">
                  <c:v>45771</c:v>
                </c:pt>
                <c:pt idx="24117">
                  <c:v>45237</c:v>
                </c:pt>
                <c:pt idx="24118">
                  <c:v>44703</c:v>
                </c:pt>
                <c:pt idx="24119">
                  <c:v>44169</c:v>
                </c:pt>
                <c:pt idx="24120">
                  <c:v>43636</c:v>
                </c:pt>
                <c:pt idx="24121">
                  <c:v>42568</c:v>
                </c:pt>
                <c:pt idx="24122">
                  <c:v>42034</c:v>
                </c:pt>
                <c:pt idx="24123">
                  <c:v>47739</c:v>
                </c:pt>
                <c:pt idx="24124">
                  <c:v>47206</c:v>
                </c:pt>
                <c:pt idx="24125">
                  <c:v>46672</c:v>
                </c:pt>
                <c:pt idx="24126">
                  <c:v>46138</c:v>
                </c:pt>
                <c:pt idx="24127">
                  <c:v>45604</c:v>
                </c:pt>
                <c:pt idx="24128">
                  <c:v>45070</c:v>
                </c:pt>
                <c:pt idx="24129">
                  <c:v>44536</c:v>
                </c:pt>
                <c:pt idx="24130">
                  <c:v>41866</c:v>
                </c:pt>
                <c:pt idx="24131">
                  <c:v>41332</c:v>
                </c:pt>
                <c:pt idx="24132">
                  <c:v>40798</c:v>
                </c:pt>
                <c:pt idx="24133">
                  <c:v>45970</c:v>
                </c:pt>
                <c:pt idx="24134">
                  <c:v>45436</c:v>
                </c:pt>
                <c:pt idx="24135">
                  <c:v>55130</c:v>
                </c:pt>
                <c:pt idx="24136">
                  <c:v>54619</c:v>
                </c:pt>
                <c:pt idx="24137">
                  <c:v>53846</c:v>
                </c:pt>
                <c:pt idx="24138">
                  <c:v>53336</c:v>
                </c:pt>
                <c:pt idx="24139">
                  <c:v>52052</c:v>
                </c:pt>
                <c:pt idx="24140">
                  <c:v>57621</c:v>
                </c:pt>
                <c:pt idx="24141">
                  <c:v>57056</c:v>
                </c:pt>
                <c:pt idx="24142">
                  <c:v>56303</c:v>
                </c:pt>
                <c:pt idx="24143">
                  <c:v>55738</c:v>
                </c:pt>
                <c:pt idx="24144">
                  <c:v>54420</c:v>
                </c:pt>
                <c:pt idx="24145">
                  <c:v>57844</c:v>
                </c:pt>
                <c:pt idx="24146">
                  <c:v>57254</c:v>
                </c:pt>
                <c:pt idx="24147">
                  <c:v>56537</c:v>
                </c:pt>
                <c:pt idx="24148">
                  <c:v>55948</c:v>
                </c:pt>
                <c:pt idx="24149">
                  <c:v>54642</c:v>
                </c:pt>
                <c:pt idx="24150">
                  <c:v>57500</c:v>
                </c:pt>
                <c:pt idx="24151">
                  <c:v>56909</c:v>
                </c:pt>
                <c:pt idx="24152">
                  <c:v>56206</c:v>
                </c:pt>
                <c:pt idx="24153">
                  <c:v>55614</c:v>
                </c:pt>
                <c:pt idx="24154">
                  <c:v>54320</c:v>
                </c:pt>
                <c:pt idx="24155">
                  <c:v>54778</c:v>
                </c:pt>
                <c:pt idx="24156">
                  <c:v>54214</c:v>
                </c:pt>
                <c:pt idx="24157">
                  <c:v>53545</c:v>
                </c:pt>
                <c:pt idx="24158">
                  <c:v>52981</c:v>
                </c:pt>
                <c:pt idx="24159">
                  <c:v>51748</c:v>
                </c:pt>
                <c:pt idx="24160">
                  <c:v>56470</c:v>
                </c:pt>
                <c:pt idx="24161">
                  <c:v>55952</c:v>
                </c:pt>
                <c:pt idx="24162">
                  <c:v>55182</c:v>
                </c:pt>
                <c:pt idx="24163">
                  <c:v>54665</c:v>
                </c:pt>
                <c:pt idx="24164">
                  <c:v>53377</c:v>
                </c:pt>
                <c:pt idx="24165">
                  <c:v>52090</c:v>
                </c:pt>
                <c:pt idx="24166">
                  <c:v>59146</c:v>
                </c:pt>
                <c:pt idx="24167">
                  <c:v>58569</c:v>
                </c:pt>
                <c:pt idx="24168">
                  <c:v>57827</c:v>
                </c:pt>
                <c:pt idx="24169">
                  <c:v>57249</c:v>
                </c:pt>
                <c:pt idx="24170">
                  <c:v>55929</c:v>
                </c:pt>
                <c:pt idx="24171">
                  <c:v>54609</c:v>
                </c:pt>
                <c:pt idx="24172">
                  <c:v>59122</c:v>
                </c:pt>
                <c:pt idx="24173">
                  <c:v>58527</c:v>
                </c:pt>
                <c:pt idx="24174">
                  <c:v>57817</c:v>
                </c:pt>
                <c:pt idx="24175">
                  <c:v>57222</c:v>
                </c:pt>
                <c:pt idx="24176">
                  <c:v>55917</c:v>
                </c:pt>
                <c:pt idx="24177">
                  <c:v>54613</c:v>
                </c:pt>
                <c:pt idx="24178">
                  <c:v>58354</c:v>
                </c:pt>
                <c:pt idx="24179">
                  <c:v>57768</c:v>
                </c:pt>
                <c:pt idx="24180">
                  <c:v>57066</c:v>
                </c:pt>
                <c:pt idx="24181">
                  <c:v>56479</c:v>
                </c:pt>
                <c:pt idx="24182">
                  <c:v>55191</c:v>
                </c:pt>
                <c:pt idx="24183">
                  <c:v>53903</c:v>
                </c:pt>
                <c:pt idx="24184">
                  <c:v>55017</c:v>
                </c:pt>
                <c:pt idx="24185">
                  <c:v>54473</c:v>
                </c:pt>
                <c:pt idx="24186">
                  <c:v>53795</c:v>
                </c:pt>
                <c:pt idx="24187">
                  <c:v>53251</c:v>
                </c:pt>
                <c:pt idx="24188">
                  <c:v>52029</c:v>
                </c:pt>
                <c:pt idx="24189">
                  <c:v>50807</c:v>
                </c:pt>
                <c:pt idx="24190">
                  <c:v>56821</c:v>
                </c:pt>
                <c:pt idx="24191">
                  <c:v>56294</c:v>
                </c:pt>
                <c:pt idx="24192">
                  <c:v>55530</c:v>
                </c:pt>
                <c:pt idx="24193">
                  <c:v>55003</c:v>
                </c:pt>
                <c:pt idx="24194">
                  <c:v>53712</c:v>
                </c:pt>
                <c:pt idx="24195">
                  <c:v>52421</c:v>
                </c:pt>
                <c:pt idx="24196">
                  <c:v>59427</c:v>
                </c:pt>
                <c:pt idx="24197">
                  <c:v>58843</c:v>
                </c:pt>
                <c:pt idx="24198">
                  <c:v>58105</c:v>
                </c:pt>
                <c:pt idx="24199">
                  <c:v>57520</c:v>
                </c:pt>
                <c:pt idx="24200">
                  <c:v>56198</c:v>
                </c:pt>
                <c:pt idx="24201">
                  <c:v>54875</c:v>
                </c:pt>
                <c:pt idx="24202">
                  <c:v>59245</c:v>
                </c:pt>
                <c:pt idx="24203">
                  <c:v>58648</c:v>
                </c:pt>
                <c:pt idx="24204">
                  <c:v>57938</c:v>
                </c:pt>
                <c:pt idx="24205">
                  <c:v>57341</c:v>
                </c:pt>
                <c:pt idx="24206">
                  <c:v>56034</c:v>
                </c:pt>
                <c:pt idx="24207">
                  <c:v>54728</c:v>
                </c:pt>
                <c:pt idx="24208">
                  <c:v>58296</c:v>
                </c:pt>
                <c:pt idx="24209">
                  <c:v>57713</c:v>
                </c:pt>
                <c:pt idx="24210">
                  <c:v>57006</c:v>
                </c:pt>
                <c:pt idx="24211">
                  <c:v>56423</c:v>
                </c:pt>
                <c:pt idx="24212">
                  <c:v>55133</c:v>
                </c:pt>
                <c:pt idx="24213">
                  <c:v>53844</c:v>
                </c:pt>
                <c:pt idx="24214">
                  <c:v>54762</c:v>
                </c:pt>
                <c:pt idx="24215">
                  <c:v>54228</c:v>
                </c:pt>
                <c:pt idx="24216">
                  <c:v>53540</c:v>
                </c:pt>
                <c:pt idx="24217">
                  <c:v>53006</c:v>
                </c:pt>
                <c:pt idx="24218">
                  <c:v>51784</c:v>
                </c:pt>
                <c:pt idx="24219">
                  <c:v>50561</c:v>
                </c:pt>
                <c:pt idx="24220">
                  <c:v>57073</c:v>
                </c:pt>
                <c:pt idx="24221">
                  <c:v>56534</c:v>
                </c:pt>
                <c:pt idx="24222">
                  <c:v>55784</c:v>
                </c:pt>
                <c:pt idx="24223">
                  <c:v>55245</c:v>
                </c:pt>
                <c:pt idx="24224">
                  <c:v>54496</c:v>
                </c:pt>
                <c:pt idx="24225">
                  <c:v>53957</c:v>
                </c:pt>
                <c:pt idx="24226">
                  <c:v>59729</c:v>
                </c:pt>
                <c:pt idx="24227">
                  <c:v>59133</c:v>
                </c:pt>
                <c:pt idx="24228">
                  <c:v>58407</c:v>
                </c:pt>
                <c:pt idx="24229">
                  <c:v>57811</c:v>
                </c:pt>
                <c:pt idx="24230">
                  <c:v>57085</c:v>
                </c:pt>
                <c:pt idx="24231">
                  <c:v>56489</c:v>
                </c:pt>
                <c:pt idx="24232">
                  <c:v>59377</c:v>
                </c:pt>
                <c:pt idx="24233">
                  <c:v>58775</c:v>
                </c:pt>
                <c:pt idx="24234">
                  <c:v>58070</c:v>
                </c:pt>
                <c:pt idx="24235">
                  <c:v>57468</c:v>
                </c:pt>
                <c:pt idx="24236">
                  <c:v>56763</c:v>
                </c:pt>
                <c:pt idx="24237">
                  <c:v>56161</c:v>
                </c:pt>
                <c:pt idx="24238">
                  <c:v>58227</c:v>
                </c:pt>
                <c:pt idx="24239">
                  <c:v>57647</c:v>
                </c:pt>
                <c:pt idx="24240">
                  <c:v>56937</c:v>
                </c:pt>
                <c:pt idx="24241">
                  <c:v>56357</c:v>
                </c:pt>
                <c:pt idx="24242">
                  <c:v>55647</c:v>
                </c:pt>
                <c:pt idx="24243">
                  <c:v>55067</c:v>
                </c:pt>
                <c:pt idx="24244">
                  <c:v>54439</c:v>
                </c:pt>
                <c:pt idx="24245">
                  <c:v>53916</c:v>
                </c:pt>
                <c:pt idx="24246">
                  <c:v>53217</c:v>
                </c:pt>
                <c:pt idx="24247">
                  <c:v>52694</c:v>
                </c:pt>
                <c:pt idx="24248">
                  <c:v>51996</c:v>
                </c:pt>
                <c:pt idx="24249">
                  <c:v>51473</c:v>
                </c:pt>
                <c:pt idx="24250">
                  <c:v>53909</c:v>
                </c:pt>
                <c:pt idx="24251">
                  <c:v>53375</c:v>
                </c:pt>
                <c:pt idx="24252">
                  <c:v>52841</c:v>
                </c:pt>
                <c:pt idx="24253">
                  <c:v>50169</c:v>
                </c:pt>
                <c:pt idx="24254">
                  <c:v>49635</c:v>
                </c:pt>
                <c:pt idx="24255">
                  <c:v>49101</c:v>
                </c:pt>
                <c:pt idx="24256">
                  <c:v>53156</c:v>
                </c:pt>
                <c:pt idx="24257">
                  <c:v>52622</c:v>
                </c:pt>
                <c:pt idx="24258">
                  <c:v>52088</c:v>
                </c:pt>
                <c:pt idx="24259">
                  <c:v>51554</c:v>
                </c:pt>
                <c:pt idx="24260">
                  <c:v>51019</c:v>
                </c:pt>
                <c:pt idx="24261">
                  <c:v>50485</c:v>
                </c:pt>
                <c:pt idx="24262">
                  <c:v>49951</c:v>
                </c:pt>
                <c:pt idx="24263">
                  <c:v>49417</c:v>
                </c:pt>
                <c:pt idx="24264">
                  <c:v>48882</c:v>
                </c:pt>
                <c:pt idx="24265">
                  <c:v>48348</c:v>
                </c:pt>
                <c:pt idx="24266">
                  <c:v>47814</c:v>
                </c:pt>
                <c:pt idx="24267">
                  <c:v>47280</c:v>
                </c:pt>
                <c:pt idx="24268">
                  <c:v>51869</c:v>
                </c:pt>
                <c:pt idx="24269">
                  <c:v>51335</c:v>
                </c:pt>
                <c:pt idx="24270">
                  <c:v>50801</c:v>
                </c:pt>
                <c:pt idx="24271">
                  <c:v>50267</c:v>
                </c:pt>
                <c:pt idx="24272">
                  <c:v>49732</c:v>
                </c:pt>
                <c:pt idx="24273">
                  <c:v>49198</c:v>
                </c:pt>
                <c:pt idx="24274">
                  <c:v>48664</c:v>
                </c:pt>
                <c:pt idx="24275">
                  <c:v>48130</c:v>
                </c:pt>
                <c:pt idx="24276">
                  <c:v>47595</c:v>
                </c:pt>
                <c:pt idx="24277">
                  <c:v>47061</c:v>
                </c:pt>
                <c:pt idx="24278">
                  <c:v>46527</c:v>
                </c:pt>
                <c:pt idx="24279">
                  <c:v>45993</c:v>
                </c:pt>
                <c:pt idx="24280">
                  <c:v>45458</c:v>
                </c:pt>
                <c:pt idx="24281">
                  <c:v>50582</c:v>
                </c:pt>
                <c:pt idx="24282">
                  <c:v>50048</c:v>
                </c:pt>
                <c:pt idx="24283">
                  <c:v>49514</c:v>
                </c:pt>
                <c:pt idx="24284">
                  <c:v>48979</c:v>
                </c:pt>
                <c:pt idx="24285">
                  <c:v>47911</c:v>
                </c:pt>
                <c:pt idx="24286">
                  <c:v>46843</c:v>
                </c:pt>
                <c:pt idx="24287">
                  <c:v>45774</c:v>
                </c:pt>
                <c:pt idx="24288">
                  <c:v>45240</c:v>
                </c:pt>
                <c:pt idx="24289">
                  <c:v>44706</c:v>
                </c:pt>
                <c:pt idx="24290">
                  <c:v>44171</c:v>
                </c:pt>
                <c:pt idx="24291">
                  <c:v>56126</c:v>
                </c:pt>
                <c:pt idx="24292">
                  <c:v>55533</c:v>
                </c:pt>
                <c:pt idx="24293">
                  <c:v>54941</c:v>
                </c:pt>
                <c:pt idx="24294">
                  <c:v>51977</c:v>
                </c:pt>
                <c:pt idx="24295">
                  <c:v>51384</c:v>
                </c:pt>
                <c:pt idx="24296">
                  <c:v>50791</c:v>
                </c:pt>
                <c:pt idx="24297">
                  <c:v>55399</c:v>
                </c:pt>
                <c:pt idx="24298">
                  <c:v>54807</c:v>
                </c:pt>
                <c:pt idx="24299">
                  <c:v>54214</c:v>
                </c:pt>
                <c:pt idx="24300">
                  <c:v>53621</c:v>
                </c:pt>
                <c:pt idx="24301">
                  <c:v>53028</c:v>
                </c:pt>
                <c:pt idx="24302">
                  <c:v>52436</c:v>
                </c:pt>
                <c:pt idx="24303">
                  <c:v>51843</c:v>
                </c:pt>
                <c:pt idx="24304">
                  <c:v>51250</c:v>
                </c:pt>
                <c:pt idx="24305">
                  <c:v>50657</c:v>
                </c:pt>
                <c:pt idx="24306">
                  <c:v>50065</c:v>
                </c:pt>
                <c:pt idx="24307">
                  <c:v>49472</c:v>
                </c:pt>
                <c:pt idx="24308">
                  <c:v>48879</c:v>
                </c:pt>
                <c:pt idx="24309">
                  <c:v>54080</c:v>
                </c:pt>
                <c:pt idx="24310">
                  <c:v>53487</c:v>
                </c:pt>
                <c:pt idx="24311">
                  <c:v>52894</c:v>
                </c:pt>
                <c:pt idx="24312">
                  <c:v>52302</c:v>
                </c:pt>
                <c:pt idx="24313">
                  <c:v>51709</c:v>
                </c:pt>
                <c:pt idx="24314">
                  <c:v>51116</c:v>
                </c:pt>
                <c:pt idx="24315">
                  <c:v>50523</c:v>
                </c:pt>
                <c:pt idx="24316">
                  <c:v>49931</c:v>
                </c:pt>
                <c:pt idx="24317">
                  <c:v>49338</c:v>
                </c:pt>
                <c:pt idx="24318">
                  <c:v>48745</c:v>
                </c:pt>
                <c:pt idx="24319">
                  <c:v>48152</c:v>
                </c:pt>
                <c:pt idx="24320">
                  <c:v>47560</c:v>
                </c:pt>
                <c:pt idx="24321">
                  <c:v>46967</c:v>
                </c:pt>
                <c:pt idx="24322">
                  <c:v>52760</c:v>
                </c:pt>
                <c:pt idx="24323">
                  <c:v>52168</c:v>
                </c:pt>
                <c:pt idx="24324">
                  <c:v>51575</c:v>
                </c:pt>
                <c:pt idx="24325">
                  <c:v>50982</c:v>
                </c:pt>
                <c:pt idx="24326">
                  <c:v>49797</c:v>
                </c:pt>
                <c:pt idx="24327">
                  <c:v>48611</c:v>
                </c:pt>
                <c:pt idx="24328">
                  <c:v>47426</c:v>
                </c:pt>
                <c:pt idx="24329">
                  <c:v>46833</c:v>
                </c:pt>
                <c:pt idx="24330">
                  <c:v>46240</c:v>
                </c:pt>
                <c:pt idx="24331">
                  <c:v>45647</c:v>
                </c:pt>
                <c:pt idx="24332">
                  <c:v>55809</c:v>
                </c:pt>
                <c:pt idx="24333">
                  <c:v>55206</c:v>
                </c:pt>
                <c:pt idx="24334">
                  <c:v>54604</c:v>
                </c:pt>
                <c:pt idx="24335">
                  <c:v>51591</c:v>
                </c:pt>
                <c:pt idx="24336">
                  <c:v>50988</c:v>
                </c:pt>
                <c:pt idx="24337">
                  <c:v>50385</c:v>
                </c:pt>
                <c:pt idx="24338">
                  <c:v>55107</c:v>
                </c:pt>
                <c:pt idx="24339">
                  <c:v>54504</c:v>
                </c:pt>
                <c:pt idx="24340">
                  <c:v>53902</c:v>
                </c:pt>
                <c:pt idx="24341">
                  <c:v>53299</c:v>
                </c:pt>
                <c:pt idx="24342">
                  <c:v>52696</c:v>
                </c:pt>
                <c:pt idx="24343">
                  <c:v>52094</c:v>
                </c:pt>
                <c:pt idx="24344">
                  <c:v>51491</c:v>
                </c:pt>
                <c:pt idx="24345">
                  <c:v>50888</c:v>
                </c:pt>
                <c:pt idx="24346">
                  <c:v>50286</c:v>
                </c:pt>
                <c:pt idx="24347">
                  <c:v>49683</c:v>
                </c:pt>
                <c:pt idx="24348">
                  <c:v>49081</c:v>
                </c:pt>
                <c:pt idx="24349">
                  <c:v>48478</c:v>
                </c:pt>
                <c:pt idx="24350">
                  <c:v>53802</c:v>
                </c:pt>
                <c:pt idx="24351">
                  <c:v>53199</c:v>
                </c:pt>
                <c:pt idx="24352">
                  <c:v>52597</c:v>
                </c:pt>
                <c:pt idx="24353">
                  <c:v>51994</c:v>
                </c:pt>
                <c:pt idx="24354">
                  <c:v>51392</c:v>
                </c:pt>
                <c:pt idx="24355">
                  <c:v>50789</c:v>
                </c:pt>
                <c:pt idx="24356">
                  <c:v>50186</c:v>
                </c:pt>
                <c:pt idx="24357">
                  <c:v>49584</c:v>
                </c:pt>
                <c:pt idx="24358">
                  <c:v>48981</c:v>
                </c:pt>
                <c:pt idx="24359">
                  <c:v>48379</c:v>
                </c:pt>
                <c:pt idx="24360">
                  <c:v>47776</c:v>
                </c:pt>
                <c:pt idx="24361">
                  <c:v>47173</c:v>
                </c:pt>
                <c:pt idx="24362">
                  <c:v>46571</c:v>
                </c:pt>
                <c:pt idx="24363">
                  <c:v>52497</c:v>
                </c:pt>
                <c:pt idx="24364">
                  <c:v>51895</c:v>
                </c:pt>
                <c:pt idx="24365">
                  <c:v>51292</c:v>
                </c:pt>
                <c:pt idx="24366">
                  <c:v>50690</c:v>
                </c:pt>
                <c:pt idx="24367">
                  <c:v>49484</c:v>
                </c:pt>
                <c:pt idx="24368">
                  <c:v>48279</c:v>
                </c:pt>
                <c:pt idx="24369">
                  <c:v>47074</c:v>
                </c:pt>
                <c:pt idx="24370">
                  <c:v>46471</c:v>
                </c:pt>
                <c:pt idx="24371">
                  <c:v>45869</c:v>
                </c:pt>
                <c:pt idx="24372">
                  <c:v>45266</c:v>
                </c:pt>
                <c:pt idx="24373">
                  <c:v>54928</c:v>
                </c:pt>
                <c:pt idx="24374">
                  <c:v>54342</c:v>
                </c:pt>
                <c:pt idx="24375">
                  <c:v>53757</c:v>
                </c:pt>
                <c:pt idx="24376">
                  <c:v>50828</c:v>
                </c:pt>
                <c:pt idx="24377">
                  <c:v>50243</c:v>
                </c:pt>
                <c:pt idx="24378">
                  <c:v>49657</c:v>
                </c:pt>
                <c:pt idx="24379">
                  <c:v>54225</c:v>
                </c:pt>
                <c:pt idx="24380">
                  <c:v>53640</c:v>
                </c:pt>
                <c:pt idx="24381">
                  <c:v>53054</c:v>
                </c:pt>
                <c:pt idx="24382">
                  <c:v>52468</c:v>
                </c:pt>
                <c:pt idx="24383">
                  <c:v>51883</c:v>
                </c:pt>
                <c:pt idx="24384">
                  <c:v>51297</c:v>
                </c:pt>
                <c:pt idx="24385">
                  <c:v>50711</c:v>
                </c:pt>
                <c:pt idx="24386">
                  <c:v>50126</c:v>
                </c:pt>
                <c:pt idx="24387">
                  <c:v>49540</c:v>
                </c:pt>
                <c:pt idx="24388">
                  <c:v>48955</c:v>
                </c:pt>
                <c:pt idx="24389">
                  <c:v>48369</c:v>
                </c:pt>
                <c:pt idx="24390">
                  <c:v>47783</c:v>
                </c:pt>
                <c:pt idx="24391">
                  <c:v>52937</c:v>
                </c:pt>
                <c:pt idx="24392">
                  <c:v>52352</c:v>
                </c:pt>
                <c:pt idx="24393">
                  <c:v>51766</c:v>
                </c:pt>
                <c:pt idx="24394">
                  <c:v>51180</c:v>
                </c:pt>
                <c:pt idx="24395">
                  <c:v>50595</c:v>
                </c:pt>
                <c:pt idx="24396">
                  <c:v>50009</c:v>
                </c:pt>
                <c:pt idx="24397">
                  <c:v>49423</c:v>
                </c:pt>
                <c:pt idx="24398">
                  <c:v>48838</c:v>
                </c:pt>
                <c:pt idx="24399">
                  <c:v>48252</c:v>
                </c:pt>
                <c:pt idx="24400">
                  <c:v>47666</c:v>
                </c:pt>
                <c:pt idx="24401">
                  <c:v>47081</c:v>
                </c:pt>
                <c:pt idx="24402">
                  <c:v>46495</c:v>
                </c:pt>
                <c:pt idx="24403">
                  <c:v>45909</c:v>
                </c:pt>
                <c:pt idx="24404">
                  <c:v>51649</c:v>
                </c:pt>
                <c:pt idx="24405">
                  <c:v>51063</c:v>
                </c:pt>
                <c:pt idx="24406">
                  <c:v>50478</c:v>
                </c:pt>
                <c:pt idx="24407">
                  <c:v>49892</c:v>
                </c:pt>
                <c:pt idx="24408">
                  <c:v>48721</c:v>
                </c:pt>
                <c:pt idx="24409">
                  <c:v>47549</c:v>
                </c:pt>
                <c:pt idx="24410">
                  <c:v>46378</c:v>
                </c:pt>
                <c:pt idx="24411">
                  <c:v>45792</c:v>
                </c:pt>
                <c:pt idx="24412">
                  <c:v>45207</c:v>
                </c:pt>
                <c:pt idx="24413">
                  <c:v>44621</c:v>
                </c:pt>
                <c:pt idx="24414">
                  <c:v>51693</c:v>
                </c:pt>
                <c:pt idx="24415">
                  <c:v>51159</c:v>
                </c:pt>
                <c:pt idx="24416">
                  <c:v>50625</c:v>
                </c:pt>
                <c:pt idx="24417">
                  <c:v>47954</c:v>
                </c:pt>
                <c:pt idx="24418">
                  <c:v>47420</c:v>
                </c:pt>
                <c:pt idx="24419">
                  <c:v>46886</c:v>
                </c:pt>
                <c:pt idx="24420">
                  <c:v>51005</c:v>
                </c:pt>
                <c:pt idx="24421">
                  <c:v>50471</c:v>
                </c:pt>
                <c:pt idx="24422">
                  <c:v>49937</c:v>
                </c:pt>
                <c:pt idx="24423">
                  <c:v>49403</c:v>
                </c:pt>
                <c:pt idx="24424">
                  <c:v>48869</c:v>
                </c:pt>
                <c:pt idx="24425">
                  <c:v>48335</c:v>
                </c:pt>
                <c:pt idx="24426">
                  <c:v>47800</c:v>
                </c:pt>
                <c:pt idx="24427">
                  <c:v>47266</c:v>
                </c:pt>
                <c:pt idx="24428">
                  <c:v>46732</c:v>
                </c:pt>
                <c:pt idx="24429">
                  <c:v>46198</c:v>
                </c:pt>
                <c:pt idx="24430">
                  <c:v>45664</c:v>
                </c:pt>
                <c:pt idx="24431">
                  <c:v>45130</c:v>
                </c:pt>
                <c:pt idx="24432">
                  <c:v>49784</c:v>
                </c:pt>
                <c:pt idx="24433">
                  <c:v>49249</c:v>
                </c:pt>
                <c:pt idx="24434">
                  <c:v>48715</c:v>
                </c:pt>
                <c:pt idx="24435">
                  <c:v>48181</c:v>
                </c:pt>
                <c:pt idx="24436">
                  <c:v>47647</c:v>
                </c:pt>
                <c:pt idx="24437">
                  <c:v>47113</c:v>
                </c:pt>
                <c:pt idx="24438">
                  <c:v>46579</c:v>
                </c:pt>
                <c:pt idx="24439">
                  <c:v>46044</c:v>
                </c:pt>
                <c:pt idx="24440">
                  <c:v>45510</c:v>
                </c:pt>
                <c:pt idx="24441">
                  <c:v>44976</c:v>
                </c:pt>
                <c:pt idx="24442">
                  <c:v>44442</c:v>
                </c:pt>
                <c:pt idx="24443">
                  <c:v>43908</c:v>
                </c:pt>
                <c:pt idx="24444">
                  <c:v>43373</c:v>
                </c:pt>
                <c:pt idx="24445">
                  <c:v>48562</c:v>
                </c:pt>
                <c:pt idx="24446">
                  <c:v>48028</c:v>
                </c:pt>
                <c:pt idx="24447">
                  <c:v>47493</c:v>
                </c:pt>
                <c:pt idx="24448">
                  <c:v>46959</c:v>
                </c:pt>
                <c:pt idx="24449">
                  <c:v>45891</c:v>
                </c:pt>
                <c:pt idx="24450">
                  <c:v>44822</c:v>
                </c:pt>
                <c:pt idx="24451">
                  <c:v>43754</c:v>
                </c:pt>
                <c:pt idx="24452">
                  <c:v>43220</c:v>
                </c:pt>
                <c:pt idx="24453">
                  <c:v>42686</c:v>
                </c:pt>
                <c:pt idx="24454">
                  <c:v>42152</c:v>
                </c:pt>
                <c:pt idx="24455">
                  <c:v>53886</c:v>
                </c:pt>
                <c:pt idx="24456">
                  <c:v>53352</c:v>
                </c:pt>
                <c:pt idx="24457">
                  <c:v>52818</c:v>
                </c:pt>
                <c:pt idx="24458">
                  <c:v>53133</c:v>
                </c:pt>
                <c:pt idx="24459">
                  <c:v>52599</c:v>
                </c:pt>
                <c:pt idx="24460">
                  <c:v>52065</c:v>
                </c:pt>
                <c:pt idx="24461">
                  <c:v>51532</c:v>
                </c:pt>
                <c:pt idx="24462">
                  <c:v>50998</c:v>
                </c:pt>
                <c:pt idx="24463">
                  <c:v>50464</c:v>
                </c:pt>
                <c:pt idx="24464">
                  <c:v>49931</c:v>
                </c:pt>
                <c:pt idx="24465">
                  <c:v>49397</c:v>
                </c:pt>
                <c:pt idx="24466">
                  <c:v>48863</c:v>
                </c:pt>
                <c:pt idx="24467">
                  <c:v>48330</c:v>
                </c:pt>
                <c:pt idx="24468">
                  <c:v>47796</c:v>
                </c:pt>
                <c:pt idx="24469">
                  <c:v>47262</c:v>
                </c:pt>
                <c:pt idx="24470">
                  <c:v>51846</c:v>
                </c:pt>
                <c:pt idx="24471">
                  <c:v>51312</c:v>
                </c:pt>
                <c:pt idx="24472">
                  <c:v>50779</c:v>
                </c:pt>
                <c:pt idx="24473">
                  <c:v>50245</c:v>
                </c:pt>
                <c:pt idx="24474">
                  <c:v>49711</c:v>
                </c:pt>
                <c:pt idx="24475">
                  <c:v>49178</c:v>
                </c:pt>
                <c:pt idx="24476">
                  <c:v>48644</c:v>
                </c:pt>
                <c:pt idx="24477">
                  <c:v>48110</c:v>
                </c:pt>
                <c:pt idx="24478">
                  <c:v>47577</c:v>
                </c:pt>
                <c:pt idx="24479">
                  <c:v>47043</c:v>
                </c:pt>
                <c:pt idx="24480">
                  <c:v>46509</c:v>
                </c:pt>
                <c:pt idx="24481">
                  <c:v>45976</c:v>
                </c:pt>
                <c:pt idx="24482">
                  <c:v>45442</c:v>
                </c:pt>
                <c:pt idx="24483">
                  <c:v>50559</c:v>
                </c:pt>
                <c:pt idx="24484">
                  <c:v>50026</c:v>
                </c:pt>
                <c:pt idx="24485">
                  <c:v>49492</c:v>
                </c:pt>
                <c:pt idx="24486">
                  <c:v>48958</c:v>
                </c:pt>
                <c:pt idx="24487">
                  <c:v>46824</c:v>
                </c:pt>
                <c:pt idx="24488">
                  <c:v>45756</c:v>
                </c:pt>
                <c:pt idx="24489">
                  <c:v>45223</c:v>
                </c:pt>
                <c:pt idx="24490">
                  <c:v>44689</c:v>
                </c:pt>
                <c:pt idx="24491">
                  <c:v>44155</c:v>
                </c:pt>
                <c:pt idx="24492">
                  <c:v>56130</c:v>
                </c:pt>
                <c:pt idx="24493">
                  <c:v>55536</c:v>
                </c:pt>
                <c:pt idx="24494">
                  <c:v>54943</c:v>
                </c:pt>
                <c:pt idx="24495">
                  <c:v>55404</c:v>
                </c:pt>
                <c:pt idx="24496">
                  <c:v>54810</c:v>
                </c:pt>
                <c:pt idx="24497">
                  <c:v>54217</c:v>
                </c:pt>
                <c:pt idx="24498">
                  <c:v>53624</c:v>
                </c:pt>
                <c:pt idx="24499">
                  <c:v>53030</c:v>
                </c:pt>
                <c:pt idx="24500">
                  <c:v>52437</c:v>
                </c:pt>
                <c:pt idx="24501">
                  <c:v>51844</c:v>
                </c:pt>
                <c:pt idx="24502">
                  <c:v>51250</c:v>
                </c:pt>
                <c:pt idx="24503">
                  <c:v>50657</c:v>
                </c:pt>
                <c:pt idx="24504">
                  <c:v>50064</c:v>
                </c:pt>
                <c:pt idx="24505">
                  <c:v>49470</c:v>
                </c:pt>
                <c:pt idx="24506">
                  <c:v>48877</c:v>
                </c:pt>
                <c:pt idx="24507">
                  <c:v>54084</c:v>
                </c:pt>
                <c:pt idx="24508">
                  <c:v>53491</c:v>
                </c:pt>
                <c:pt idx="24509">
                  <c:v>52898</c:v>
                </c:pt>
                <c:pt idx="24510">
                  <c:v>52304</c:v>
                </c:pt>
                <c:pt idx="24511">
                  <c:v>51711</c:v>
                </c:pt>
                <c:pt idx="24512">
                  <c:v>51118</c:v>
                </c:pt>
                <c:pt idx="24513">
                  <c:v>50524</c:v>
                </c:pt>
                <c:pt idx="24514">
                  <c:v>49931</c:v>
                </c:pt>
                <c:pt idx="24515">
                  <c:v>49338</c:v>
                </c:pt>
                <c:pt idx="24516">
                  <c:v>48744</c:v>
                </c:pt>
                <c:pt idx="24517">
                  <c:v>48151</c:v>
                </c:pt>
                <c:pt idx="24518">
                  <c:v>47558</c:v>
                </c:pt>
                <c:pt idx="24519">
                  <c:v>46964</c:v>
                </c:pt>
                <c:pt idx="24520">
                  <c:v>52765</c:v>
                </c:pt>
                <c:pt idx="24521">
                  <c:v>52172</c:v>
                </c:pt>
                <c:pt idx="24522">
                  <c:v>51578</c:v>
                </c:pt>
                <c:pt idx="24523">
                  <c:v>50985</c:v>
                </c:pt>
                <c:pt idx="24524">
                  <c:v>48612</c:v>
                </c:pt>
                <c:pt idx="24525">
                  <c:v>47425</c:v>
                </c:pt>
                <c:pt idx="24526">
                  <c:v>46832</c:v>
                </c:pt>
                <c:pt idx="24527">
                  <c:v>46238</c:v>
                </c:pt>
                <c:pt idx="24528">
                  <c:v>45645</c:v>
                </c:pt>
                <c:pt idx="24529">
                  <c:v>55827</c:v>
                </c:pt>
                <c:pt idx="24530">
                  <c:v>55223</c:v>
                </c:pt>
                <c:pt idx="24531">
                  <c:v>54620</c:v>
                </c:pt>
                <c:pt idx="24532">
                  <c:v>55126</c:v>
                </c:pt>
                <c:pt idx="24533">
                  <c:v>54522</c:v>
                </c:pt>
                <c:pt idx="24534">
                  <c:v>53919</c:v>
                </c:pt>
                <c:pt idx="24535">
                  <c:v>53315</c:v>
                </c:pt>
                <c:pt idx="24536">
                  <c:v>52711</c:v>
                </c:pt>
                <c:pt idx="24537">
                  <c:v>52108</c:v>
                </c:pt>
                <c:pt idx="24538">
                  <c:v>51504</c:v>
                </c:pt>
                <c:pt idx="24539">
                  <c:v>50901</c:v>
                </c:pt>
                <c:pt idx="24540">
                  <c:v>50297</c:v>
                </c:pt>
                <c:pt idx="24541">
                  <c:v>49693</c:v>
                </c:pt>
                <c:pt idx="24542">
                  <c:v>49090</c:v>
                </c:pt>
                <c:pt idx="24543">
                  <c:v>48486</c:v>
                </c:pt>
                <c:pt idx="24544">
                  <c:v>53821</c:v>
                </c:pt>
                <c:pt idx="24545">
                  <c:v>53218</c:v>
                </c:pt>
                <c:pt idx="24546">
                  <c:v>52614</c:v>
                </c:pt>
                <c:pt idx="24547">
                  <c:v>52010</c:v>
                </c:pt>
                <c:pt idx="24548">
                  <c:v>51407</c:v>
                </c:pt>
                <c:pt idx="24549">
                  <c:v>50803</c:v>
                </c:pt>
                <c:pt idx="24550">
                  <c:v>50200</c:v>
                </c:pt>
                <c:pt idx="24551">
                  <c:v>49596</c:v>
                </c:pt>
                <c:pt idx="24552">
                  <c:v>48992</c:v>
                </c:pt>
                <c:pt idx="24553">
                  <c:v>48389</c:v>
                </c:pt>
                <c:pt idx="24554">
                  <c:v>47785</c:v>
                </c:pt>
                <c:pt idx="24555">
                  <c:v>47182</c:v>
                </c:pt>
                <c:pt idx="24556">
                  <c:v>46578</c:v>
                </c:pt>
                <c:pt idx="24557">
                  <c:v>52517</c:v>
                </c:pt>
                <c:pt idx="24558">
                  <c:v>51913</c:v>
                </c:pt>
                <c:pt idx="24559">
                  <c:v>51309</c:v>
                </c:pt>
                <c:pt idx="24560">
                  <c:v>50706</c:v>
                </c:pt>
                <c:pt idx="24561">
                  <c:v>48291</c:v>
                </c:pt>
                <c:pt idx="24562">
                  <c:v>47084</c:v>
                </c:pt>
                <c:pt idx="24563">
                  <c:v>46481</c:v>
                </c:pt>
                <c:pt idx="24564">
                  <c:v>45877</c:v>
                </c:pt>
                <c:pt idx="24565">
                  <c:v>45273</c:v>
                </c:pt>
                <c:pt idx="24566">
                  <c:v>54957</c:v>
                </c:pt>
                <c:pt idx="24567">
                  <c:v>54370</c:v>
                </c:pt>
                <c:pt idx="24568">
                  <c:v>53783</c:v>
                </c:pt>
                <c:pt idx="24569">
                  <c:v>54255</c:v>
                </c:pt>
                <c:pt idx="24570">
                  <c:v>53668</c:v>
                </c:pt>
                <c:pt idx="24571">
                  <c:v>53081</c:v>
                </c:pt>
                <c:pt idx="24572">
                  <c:v>52495</c:v>
                </c:pt>
                <c:pt idx="24573">
                  <c:v>51908</c:v>
                </c:pt>
                <c:pt idx="24574">
                  <c:v>51321</c:v>
                </c:pt>
                <c:pt idx="24575">
                  <c:v>50734</c:v>
                </c:pt>
                <c:pt idx="24576">
                  <c:v>50147</c:v>
                </c:pt>
                <c:pt idx="24577">
                  <c:v>49560</c:v>
                </c:pt>
                <c:pt idx="24578">
                  <c:v>48974</c:v>
                </c:pt>
                <c:pt idx="24579">
                  <c:v>48387</c:v>
                </c:pt>
                <c:pt idx="24580">
                  <c:v>47800</c:v>
                </c:pt>
                <c:pt idx="24581">
                  <c:v>52967</c:v>
                </c:pt>
                <c:pt idx="24582">
                  <c:v>52380</c:v>
                </c:pt>
                <c:pt idx="24583">
                  <c:v>51793</c:v>
                </c:pt>
                <c:pt idx="24584">
                  <c:v>51206</c:v>
                </c:pt>
                <c:pt idx="24585">
                  <c:v>50619</c:v>
                </c:pt>
                <c:pt idx="24586">
                  <c:v>50033</c:v>
                </c:pt>
                <c:pt idx="24587">
                  <c:v>49446</c:v>
                </c:pt>
                <c:pt idx="24588">
                  <c:v>48859</c:v>
                </c:pt>
                <c:pt idx="24589">
                  <c:v>48272</c:v>
                </c:pt>
                <c:pt idx="24590">
                  <c:v>47685</c:v>
                </c:pt>
                <c:pt idx="24591">
                  <c:v>47098</c:v>
                </c:pt>
                <c:pt idx="24592">
                  <c:v>46512</c:v>
                </c:pt>
                <c:pt idx="24593">
                  <c:v>45925</c:v>
                </c:pt>
                <c:pt idx="24594">
                  <c:v>51678</c:v>
                </c:pt>
                <c:pt idx="24595">
                  <c:v>51091</c:v>
                </c:pt>
                <c:pt idx="24596">
                  <c:v>50505</c:v>
                </c:pt>
                <c:pt idx="24597">
                  <c:v>49918</c:v>
                </c:pt>
                <c:pt idx="24598">
                  <c:v>47570</c:v>
                </c:pt>
                <c:pt idx="24599">
                  <c:v>46397</c:v>
                </c:pt>
                <c:pt idx="24600">
                  <c:v>45810</c:v>
                </c:pt>
                <c:pt idx="24601">
                  <c:v>45223</c:v>
                </c:pt>
                <c:pt idx="24602">
                  <c:v>44636</c:v>
                </c:pt>
                <c:pt idx="24603">
                  <c:v>51717</c:v>
                </c:pt>
                <c:pt idx="24604">
                  <c:v>51182</c:v>
                </c:pt>
                <c:pt idx="24605">
                  <c:v>50647</c:v>
                </c:pt>
                <c:pt idx="24606">
                  <c:v>51030</c:v>
                </c:pt>
                <c:pt idx="24607">
                  <c:v>50495</c:v>
                </c:pt>
                <c:pt idx="24608">
                  <c:v>49960</c:v>
                </c:pt>
                <c:pt idx="24609">
                  <c:v>49425</c:v>
                </c:pt>
                <c:pt idx="24610">
                  <c:v>48890</c:v>
                </c:pt>
                <c:pt idx="24611">
                  <c:v>48355</c:v>
                </c:pt>
                <c:pt idx="24612">
                  <c:v>47821</c:v>
                </c:pt>
                <c:pt idx="24613">
                  <c:v>47286</c:v>
                </c:pt>
                <c:pt idx="24614">
                  <c:v>46751</c:v>
                </c:pt>
                <c:pt idx="24615">
                  <c:v>46216</c:v>
                </c:pt>
                <c:pt idx="24616">
                  <c:v>45681</c:v>
                </c:pt>
                <c:pt idx="24617">
                  <c:v>45147</c:v>
                </c:pt>
                <c:pt idx="24618">
                  <c:v>49807</c:v>
                </c:pt>
                <c:pt idx="24619">
                  <c:v>49272</c:v>
                </c:pt>
                <c:pt idx="24620">
                  <c:v>48738</c:v>
                </c:pt>
                <c:pt idx="24621">
                  <c:v>48203</c:v>
                </c:pt>
                <c:pt idx="24622">
                  <c:v>47668</c:v>
                </c:pt>
                <c:pt idx="24623">
                  <c:v>47133</c:v>
                </c:pt>
                <c:pt idx="24624">
                  <c:v>46598</c:v>
                </c:pt>
                <c:pt idx="24625">
                  <c:v>46064</c:v>
                </c:pt>
                <c:pt idx="24626">
                  <c:v>45529</c:v>
                </c:pt>
                <c:pt idx="24627">
                  <c:v>44994</c:v>
                </c:pt>
                <c:pt idx="24628">
                  <c:v>44459</c:v>
                </c:pt>
                <c:pt idx="24629">
                  <c:v>43924</c:v>
                </c:pt>
                <c:pt idx="24630">
                  <c:v>43390</c:v>
                </c:pt>
                <c:pt idx="24631">
                  <c:v>48585</c:v>
                </c:pt>
                <c:pt idx="24632">
                  <c:v>48050</c:v>
                </c:pt>
                <c:pt idx="24633">
                  <c:v>47515</c:v>
                </c:pt>
                <c:pt idx="24634">
                  <c:v>46981</c:v>
                </c:pt>
                <c:pt idx="24635">
                  <c:v>44841</c:v>
                </c:pt>
                <c:pt idx="24636">
                  <c:v>43772</c:v>
                </c:pt>
                <c:pt idx="24637">
                  <c:v>43237</c:v>
                </c:pt>
                <c:pt idx="24638">
                  <c:v>42702</c:v>
                </c:pt>
                <c:pt idx="24639">
                  <c:v>42167</c:v>
                </c:pt>
                <c:pt idx="24640">
                  <c:v>55000</c:v>
                </c:pt>
                <c:pt idx="24641">
                  <c:v>54473</c:v>
                </c:pt>
                <c:pt idx="24642">
                  <c:v>53947</c:v>
                </c:pt>
                <c:pt idx="24643">
                  <c:v>53420</c:v>
                </c:pt>
                <c:pt idx="24644">
                  <c:v>52893</c:v>
                </c:pt>
                <c:pt idx="24645">
                  <c:v>52367</c:v>
                </c:pt>
                <c:pt idx="24646">
                  <c:v>51313</c:v>
                </c:pt>
                <c:pt idx="24647">
                  <c:v>50787</c:v>
                </c:pt>
                <c:pt idx="24648">
                  <c:v>55257</c:v>
                </c:pt>
                <c:pt idx="24649">
                  <c:v>54730</c:v>
                </c:pt>
                <c:pt idx="24650">
                  <c:v>54203</c:v>
                </c:pt>
                <c:pt idx="24651">
                  <c:v>53677</c:v>
                </c:pt>
                <c:pt idx="24652">
                  <c:v>53150</c:v>
                </c:pt>
                <c:pt idx="24653">
                  <c:v>52623</c:v>
                </c:pt>
                <c:pt idx="24654">
                  <c:v>52097</c:v>
                </c:pt>
                <c:pt idx="24655">
                  <c:v>51570</c:v>
                </c:pt>
                <c:pt idx="24656">
                  <c:v>51043</c:v>
                </c:pt>
                <c:pt idx="24657">
                  <c:v>50517</c:v>
                </c:pt>
                <c:pt idx="24658">
                  <c:v>49990</c:v>
                </c:pt>
                <c:pt idx="24659">
                  <c:v>49463</c:v>
                </c:pt>
                <c:pt idx="24660">
                  <c:v>48937</c:v>
                </c:pt>
                <c:pt idx="24661">
                  <c:v>48410</c:v>
                </c:pt>
                <c:pt idx="24662">
                  <c:v>53933</c:v>
                </c:pt>
                <c:pt idx="24663">
                  <c:v>53407</c:v>
                </c:pt>
                <c:pt idx="24664">
                  <c:v>52880</c:v>
                </c:pt>
                <c:pt idx="24665">
                  <c:v>52353</c:v>
                </c:pt>
                <c:pt idx="24666">
                  <c:v>51827</c:v>
                </c:pt>
                <c:pt idx="24667">
                  <c:v>51300</c:v>
                </c:pt>
                <c:pt idx="24668">
                  <c:v>50773</c:v>
                </c:pt>
                <c:pt idx="24669">
                  <c:v>50247</c:v>
                </c:pt>
                <c:pt idx="24670">
                  <c:v>49720</c:v>
                </c:pt>
                <c:pt idx="24671">
                  <c:v>49193</c:v>
                </c:pt>
                <c:pt idx="24672">
                  <c:v>48667</c:v>
                </c:pt>
                <c:pt idx="24673">
                  <c:v>48140</c:v>
                </c:pt>
                <c:pt idx="24674">
                  <c:v>47613</c:v>
                </c:pt>
                <c:pt idx="24675">
                  <c:v>47087</c:v>
                </c:pt>
                <c:pt idx="24676">
                  <c:v>52610</c:v>
                </c:pt>
                <c:pt idx="24677">
                  <c:v>52083</c:v>
                </c:pt>
                <c:pt idx="24678">
                  <c:v>51557</c:v>
                </c:pt>
                <c:pt idx="24679">
                  <c:v>51030</c:v>
                </c:pt>
                <c:pt idx="24680">
                  <c:v>50503</c:v>
                </c:pt>
                <c:pt idx="24681">
                  <c:v>49977</c:v>
                </c:pt>
                <c:pt idx="24682">
                  <c:v>49450</c:v>
                </c:pt>
                <c:pt idx="24683">
                  <c:v>48923</c:v>
                </c:pt>
                <c:pt idx="24684">
                  <c:v>48397</c:v>
                </c:pt>
                <c:pt idx="24685">
                  <c:v>47870</c:v>
                </c:pt>
                <c:pt idx="24686">
                  <c:v>47343</c:v>
                </c:pt>
                <c:pt idx="24687">
                  <c:v>46817</c:v>
                </c:pt>
                <c:pt idx="24688">
                  <c:v>46290</c:v>
                </c:pt>
                <c:pt idx="24689">
                  <c:v>45763</c:v>
                </c:pt>
                <c:pt idx="24690">
                  <c:v>45237</c:v>
                </c:pt>
                <c:pt idx="24691">
                  <c:v>44710</c:v>
                </c:pt>
                <c:pt idx="24692">
                  <c:v>51813</c:v>
                </c:pt>
                <c:pt idx="24693">
                  <c:v>51287</c:v>
                </c:pt>
                <c:pt idx="24694">
                  <c:v>51017</c:v>
                </c:pt>
                <c:pt idx="24695">
                  <c:v>50490</c:v>
                </c:pt>
                <c:pt idx="24696">
                  <c:v>57398</c:v>
                </c:pt>
                <c:pt idx="24697">
                  <c:v>56802</c:v>
                </c:pt>
                <c:pt idx="24698">
                  <c:v>56207</c:v>
                </c:pt>
                <c:pt idx="24699">
                  <c:v>55611</c:v>
                </c:pt>
                <c:pt idx="24700">
                  <c:v>55016</c:v>
                </c:pt>
                <c:pt idx="24701">
                  <c:v>54420</c:v>
                </c:pt>
                <c:pt idx="24702">
                  <c:v>53229</c:v>
                </c:pt>
                <c:pt idx="24703">
                  <c:v>52634</c:v>
                </c:pt>
                <c:pt idx="24704">
                  <c:v>57829</c:v>
                </c:pt>
                <c:pt idx="24705">
                  <c:v>57233</c:v>
                </c:pt>
                <c:pt idx="24706">
                  <c:v>56638</c:v>
                </c:pt>
                <c:pt idx="24707">
                  <c:v>56042</c:v>
                </c:pt>
                <c:pt idx="24708">
                  <c:v>55447</c:v>
                </c:pt>
                <c:pt idx="24709">
                  <c:v>54851</c:v>
                </c:pt>
                <c:pt idx="24710">
                  <c:v>54256</c:v>
                </c:pt>
                <c:pt idx="24711">
                  <c:v>53660</c:v>
                </c:pt>
                <c:pt idx="24712">
                  <c:v>53065</c:v>
                </c:pt>
                <c:pt idx="24713">
                  <c:v>52469</c:v>
                </c:pt>
                <c:pt idx="24714">
                  <c:v>51874</c:v>
                </c:pt>
                <c:pt idx="24715">
                  <c:v>51278</c:v>
                </c:pt>
                <c:pt idx="24716">
                  <c:v>50683</c:v>
                </c:pt>
                <c:pt idx="24717">
                  <c:v>50087</c:v>
                </c:pt>
                <c:pt idx="24718">
                  <c:v>56474</c:v>
                </c:pt>
                <c:pt idx="24719">
                  <c:v>55878</c:v>
                </c:pt>
                <c:pt idx="24720">
                  <c:v>55283</c:v>
                </c:pt>
                <c:pt idx="24721">
                  <c:v>54687</c:v>
                </c:pt>
                <c:pt idx="24722">
                  <c:v>54092</c:v>
                </c:pt>
                <c:pt idx="24723">
                  <c:v>53496</c:v>
                </c:pt>
                <c:pt idx="24724">
                  <c:v>52901</c:v>
                </c:pt>
                <c:pt idx="24725">
                  <c:v>52305</c:v>
                </c:pt>
                <c:pt idx="24726">
                  <c:v>51710</c:v>
                </c:pt>
                <c:pt idx="24727">
                  <c:v>51114</c:v>
                </c:pt>
                <c:pt idx="24728">
                  <c:v>50519</c:v>
                </c:pt>
                <c:pt idx="24729">
                  <c:v>49923</c:v>
                </c:pt>
                <c:pt idx="24730">
                  <c:v>49328</c:v>
                </c:pt>
                <c:pt idx="24731">
                  <c:v>48732</c:v>
                </c:pt>
                <c:pt idx="24732">
                  <c:v>55118</c:v>
                </c:pt>
                <c:pt idx="24733">
                  <c:v>54523</c:v>
                </c:pt>
                <c:pt idx="24734">
                  <c:v>53927</c:v>
                </c:pt>
                <c:pt idx="24735">
                  <c:v>53332</c:v>
                </c:pt>
                <c:pt idx="24736">
                  <c:v>52736</c:v>
                </c:pt>
                <c:pt idx="24737">
                  <c:v>52141</c:v>
                </c:pt>
                <c:pt idx="24738">
                  <c:v>51545</c:v>
                </c:pt>
                <c:pt idx="24739">
                  <c:v>50950</c:v>
                </c:pt>
                <c:pt idx="24740">
                  <c:v>50354</c:v>
                </c:pt>
                <c:pt idx="24741">
                  <c:v>49759</c:v>
                </c:pt>
                <c:pt idx="24742">
                  <c:v>49163</c:v>
                </c:pt>
                <c:pt idx="24743">
                  <c:v>48568</c:v>
                </c:pt>
                <c:pt idx="24744">
                  <c:v>47972</c:v>
                </c:pt>
                <c:pt idx="24745">
                  <c:v>47377</c:v>
                </c:pt>
                <c:pt idx="24746">
                  <c:v>46781</c:v>
                </c:pt>
                <c:pt idx="24747">
                  <c:v>46186</c:v>
                </c:pt>
                <c:pt idx="24748">
                  <c:v>54358</c:v>
                </c:pt>
                <c:pt idx="24749">
                  <c:v>53763</c:v>
                </c:pt>
                <c:pt idx="24750">
                  <c:v>53598</c:v>
                </c:pt>
                <c:pt idx="24751">
                  <c:v>53003</c:v>
                </c:pt>
                <c:pt idx="24752">
                  <c:v>56555</c:v>
                </c:pt>
                <c:pt idx="24753">
                  <c:v>55945</c:v>
                </c:pt>
                <c:pt idx="24754">
                  <c:v>55335</c:v>
                </c:pt>
                <c:pt idx="24755">
                  <c:v>54725</c:v>
                </c:pt>
                <c:pt idx="24756">
                  <c:v>54114</c:v>
                </c:pt>
                <c:pt idx="24757">
                  <c:v>53504</c:v>
                </c:pt>
                <c:pt idx="24758">
                  <c:v>52284</c:v>
                </c:pt>
                <c:pt idx="24759">
                  <c:v>51674</c:v>
                </c:pt>
                <c:pt idx="24760">
                  <c:v>57063</c:v>
                </c:pt>
                <c:pt idx="24761">
                  <c:v>56453</c:v>
                </c:pt>
                <c:pt idx="24762">
                  <c:v>55843</c:v>
                </c:pt>
                <c:pt idx="24763">
                  <c:v>55233</c:v>
                </c:pt>
                <c:pt idx="24764">
                  <c:v>54622</c:v>
                </c:pt>
                <c:pt idx="24765">
                  <c:v>54012</c:v>
                </c:pt>
                <c:pt idx="24766">
                  <c:v>53402</c:v>
                </c:pt>
                <c:pt idx="24767">
                  <c:v>52792</c:v>
                </c:pt>
                <c:pt idx="24768">
                  <c:v>52182</c:v>
                </c:pt>
                <c:pt idx="24769">
                  <c:v>51572</c:v>
                </c:pt>
                <c:pt idx="24770">
                  <c:v>50962</c:v>
                </c:pt>
                <c:pt idx="24771">
                  <c:v>50352</c:v>
                </c:pt>
                <c:pt idx="24772">
                  <c:v>49741</c:v>
                </c:pt>
                <c:pt idx="24773">
                  <c:v>49131</c:v>
                </c:pt>
                <c:pt idx="24774">
                  <c:v>55741</c:v>
                </c:pt>
                <c:pt idx="24775">
                  <c:v>55130</c:v>
                </c:pt>
                <c:pt idx="24776">
                  <c:v>54520</c:v>
                </c:pt>
                <c:pt idx="24777">
                  <c:v>53910</c:v>
                </c:pt>
                <c:pt idx="24778">
                  <c:v>53300</c:v>
                </c:pt>
                <c:pt idx="24779">
                  <c:v>52690</c:v>
                </c:pt>
                <c:pt idx="24780">
                  <c:v>52080</c:v>
                </c:pt>
                <c:pt idx="24781">
                  <c:v>51470</c:v>
                </c:pt>
                <c:pt idx="24782">
                  <c:v>50859</c:v>
                </c:pt>
                <c:pt idx="24783">
                  <c:v>50249</c:v>
                </c:pt>
                <c:pt idx="24784">
                  <c:v>49639</c:v>
                </c:pt>
                <c:pt idx="24785">
                  <c:v>49029</c:v>
                </c:pt>
                <c:pt idx="24786">
                  <c:v>48419</c:v>
                </c:pt>
                <c:pt idx="24787">
                  <c:v>47809</c:v>
                </c:pt>
                <c:pt idx="24788">
                  <c:v>54418</c:v>
                </c:pt>
                <c:pt idx="24789">
                  <c:v>53808</c:v>
                </c:pt>
                <c:pt idx="24790">
                  <c:v>53198</c:v>
                </c:pt>
                <c:pt idx="24791">
                  <c:v>52588</c:v>
                </c:pt>
                <c:pt idx="24792">
                  <c:v>51978</c:v>
                </c:pt>
                <c:pt idx="24793">
                  <c:v>51367</c:v>
                </c:pt>
                <c:pt idx="24794">
                  <c:v>50757</c:v>
                </c:pt>
                <c:pt idx="24795">
                  <c:v>50147</c:v>
                </c:pt>
                <c:pt idx="24796">
                  <c:v>49537</c:v>
                </c:pt>
                <c:pt idx="24797">
                  <c:v>48927</c:v>
                </c:pt>
                <c:pt idx="24798">
                  <c:v>48317</c:v>
                </c:pt>
                <c:pt idx="24799">
                  <c:v>47707</c:v>
                </c:pt>
                <c:pt idx="24800">
                  <c:v>47097</c:v>
                </c:pt>
                <c:pt idx="24801">
                  <c:v>46486</c:v>
                </c:pt>
                <c:pt idx="24802">
                  <c:v>45876</c:v>
                </c:pt>
                <c:pt idx="24803">
                  <c:v>45266</c:v>
                </c:pt>
                <c:pt idx="24804">
                  <c:v>53706</c:v>
                </c:pt>
                <c:pt idx="24805">
                  <c:v>53096</c:v>
                </c:pt>
                <c:pt idx="24806">
                  <c:v>52994</c:v>
                </c:pt>
                <c:pt idx="24807">
                  <c:v>52383</c:v>
                </c:pt>
                <c:pt idx="24808">
                  <c:v>54968</c:v>
                </c:pt>
                <c:pt idx="24809">
                  <c:v>54373</c:v>
                </c:pt>
                <c:pt idx="24810">
                  <c:v>53778</c:v>
                </c:pt>
                <c:pt idx="24811">
                  <c:v>53182</c:v>
                </c:pt>
                <c:pt idx="24812">
                  <c:v>52587</c:v>
                </c:pt>
                <c:pt idx="24813">
                  <c:v>51991</c:v>
                </c:pt>
                <c:pt idx="24814">
                  <c:v>50800</c:v>
                </c:pt>
                <c:pt idx="24815">
                  <c:v>50205</c:v>
                </c:pt>
                <c:pt idx="24816">
                  <c:v>55471</c:v>
                </c:pt>
                <c:pt idx="24817">
                  <c:v>54875</c:v>
                </c:pt>
                <c:pt idx="24818">
                  <c:v>54280</c:v>
                </c:pt>
                <c:pt idx="24819">
                  <c:v>53685</c:v>
                </c:pt>
                <c:pt idx="24820">
                  <c:v>53089</c:v>
                </c:pt>
                <c:pt idx="24821">
                  <c:v>52494</c:v>
                </c:pt>
                <c:pt idx="24822">
                  <c:v>51898</c:v>
                </c:pt>
                <c:pt idx="24823">
                  <c:v>51303</c:v>
                </c:pt>
                <c:pt idx="24824">
                  <c:v>50707</c:v>
                </c:pt>
                <c:pt idx="24825">
                  <c:v>50112</c:v>
                </c:pt>
                <c:pt idx="24826">
                  <c:v>49516</c:v>
                </c:pt>
                <c:pt idx="24827">
                  <c:v>48921</c:v>
                </c:pt>
                <c:pt idx="24828">
                  <c:v>48325</c:v>
                </c:pt>
                <c:pt idx="24829">
                  <c:v>47730</c:v>
                </c:pt>
                <c:pt idx="24830">
                  <c:v>54187</c:v>
                </c:pt>
                <c:pt idx="24831">
                  <c:v>53591</c:v>
                </c:pt>
                <c:pt idx="24832">
                  <c:v>52996</c:v>
                </c:pt>
                <c:pt idx="24833">
                  <c:v>52401</c:v>
                </c:pt>
                <c:pt idx="24834">
                  <c:v>51805</c:v>
                </c:pt>
                <c:pt idx="24835">
                  <c:v>51210</c:v>
                </c:pt>
                <c:pt idx="24836">
                  <c:v>50614</c:v>
                </c:pt>
                <c:pt idx="24837">
                  <c:v>50019</c:v>
                </c:pt>
                <c:pt idx="24838">
                  <c:v>49423</c:v>
                </c:pt>
                <c:pt idx="24839">
                  <c:v>48828</c:v>
                </c:pt>
                <c:pt idx="24840">
                  <c:v>48232</c:v>
                </c:pt>
                <c:pt idx="24841">
                  <c:v>47637</c:v>
                </c:pt>
                <c:pt idx="24842">
                  <c:v>47041</c:v>
                </c:pt>
                <c:pt idx="24843">
                  <c:v>46446</c:v>
                </c:pt>
                <c:pt idx="24844">
                  <c:v>52903</c:v>
                </c:pt>
                <c:pt idx="24845">
                  <c:v>52308</c:v>
                </c:pt>
                <c:pt idx="24846">
                  <c:v>51712</c:v>
                </c:pt>
                <c:pt idx="24847">
                  <c:v>51117</c:v>
                </c:pt>
                <c:pt idx="24848">
                  <c:v>50521</c:v>
                </c:pt>
                <c:pt idx="24849">
                  <c:v>49926</c:v>
                </c:pt>
                <c:pt idx="24850">
                  <c:v>49330</c:v>
                </c:pt>
                <c:pt idx="24851">
                  <c:v>48735</c:v>
                </c:pt>
                <c:pt idx="24852">
                  <c:v>48139</c:v>
                </c:pt>
                <c:pt idx="24853">
                  <c:v>47544</c:v>
                </c:pt>
                <c:pt idx="24854">
                  <c:v>46948</c:v>
                </c:pt>
                <c:pt idx="24855">
                  <c:v>46353</c:v>
                </c:pt>
                <c:pt idx="24856">
                  <c:v>45757</c:v>
                </c:pt>
                <c:pt idx="24857">
                  <c:v>45162</c:v>
                </c:pt>
                <c:pt idx="24858">
                  <c:v>44567</c:v>
                </c:pt>
                <c:pt idx="24859">
                  <c:v>43971</c:v>
                </c:pt>
                <c:pt idx="24860">
                  <c:v>52214</c:v>
                </c:pt>
                <c:pt idx="24861">
                  <c:v>51619</c:v>
                </c:pt>
                <c:pt idx="24862">
                  <c:v>51526</c:v>
                </c:pt>
                <c:pt idx="24863">
                  <c:v>50931</c:v>
                </c:pt>
                <c:pt idx="24864">
                  <c:v>50612</c:v>
                </c:pt>
                <c:pt idx="24865">
                  <c:v>50073</c:v>
                </c:pt>
                <c:pt idx="24866">
                  <c:v>49533</c:v>
                </c:pt>
                <c:pt idx="24867">
                  <c:v>48993</c:v>
                </c:pt>
                <c:pt idx="24868">
                  <c:v>48454</c:v>
                </c:pt>
                <c:pt idx="24869">
                  <c:v>47914</c:v>
                </c:pt>
                <c:pt idx="24870">
                  <c:v>46835</c:v>
                </c:pt>
                <c:pt idx="24871">
                  <c:v>46296</c:v>
                </c:pt>
                <c:pt idx="24872">
                  <c:v>51044</c:v>
                </c:pt>
                <c:pt idx="24873">
                  <c:v>50504</c:v>
                </c:pt>
                <c:pt idx="24874">
                  <c:v>49965</c:v>
                </c:pt>
                <c:pt idx="24875">
                  <c:v>49425</c:v>
                </c:pt>
                <c:pt idx="24876">
                  <c:v>48886</c:v>
                </c:pt>
                <c:pt idx="24877">
                  <c:v>48346</c:v>
                </c:pt>
                <c:pt idx="24878">
                  <c:v>47806</c:v>
                </c:pt>
                <c:pt idx="24879">
                  <c:v>47267</c:v>
                </c:pt>
                <c:pt idx="24880">
                  <c:v>46727</c:v>
                </c:pt>
                <c:pt idx="24881">
                  <c:v>46188</c:v>
                </c:pt>
                <c:pt idx="24882">
                  <c:v>45648</c:v>
                </c:pt>
                <c:pt idx="24883">
                  <c:v>45109</c:v>
                </c:pt>
                <c:pt idx="24884">
                  <c:v>44569</c:v>
                </c:pt>
                <c:pt idx="24885">
                  <c:v>44030</c:v>
                </c:pt>
                <c:pt idx="24886">
                  <c:v>49857</c:v>
                </c:pt>
                <c:pt idx="24887">
                  <c:v>49317</c:v>
                </c:pt>
                <c:pt idx="24888">
                  <c:v>48778</c:v>
                </c:pt>
                <c:pt idx="24889">
                  <c:v>48238</c:v>
                </c:pt>
                <c:pt idx="24890">
                  <c:v>47698</c:v>
                </c:pt>
                <c:pt idx="24891">
                  <c:v>47159</c:v>
                </c:pt>
                <c:pt idx="24892">
                  <c:v>46619</c:v>
                </c:pt>
                <c:pt idx="24893">
                  <c:v>46080</c:v>
                </c:pt>
                <c:pt idx="24894">
                  <c:v>45540</c:v>
                </c:pt>
                <c:pt idx="24895">
                  <c:v>45001</c:v>
                </c:pt>
                <c:pt idx="24896">
                  <c:v>44461</c:v>
                </c:pt>
                <c:pt idx="24897">
                  <c:v>43922</c:v>
                </c:pt>
                <c:pt idx="24898">
                  <c:v>43382</c:v>
                </c:pt>
                <c:pt idx="24899">
                  <c:v>42843</c:v>
                </c:pt>
                <c:pt idx="24900">
                  <c:v>48670</c:v>
                </c:pt>
                <c:pt idx="24901">
                  <c:v>48130</c:v>
                </c:pt>
                <c:pt idx="24902">
                  <c:v>47590</c:v>
                </c:pt>
                <c:pt idx="24903">
                  <c:v>47051</c:v>
                </c:pt>
                <c:pt idx="24904">
                  <c:v>46511</c:v>
                </c:pt>
                <c:pt idx="24905">
                  <c:v>45972</c:v>
                </c:pt>
                <c:pt idx="24906">
                  <c:v>45432</c:v>
                </c:pt>
                <c:pt idx="24907">
                  <c:v>44893</c:v>
                </c:pt>
                <c:pt idx="24908">
                  <c:v>44353</c:v>
                </c:pt>
                <c:pt idx="24909">
                  <c:v>43814</c:v>
                </c:pt>
                <c:pt idx="24910">
                  <c:v>43274</c:v>
                </c:pt>
                <c:pt idx="24911">
                  <c:v>42735</c:v>
                </c:pt>
                <c:pt idx="24912">
                  <c:v>42195</c:v>
                </c:pt>
                <c:pt idx="24913">
                  <c:v>41655</c:v>
                </c:pt>
                <c:pt idx="24914">
                  <c:v>41116</c:v>
                </c:pt>
                <c:pt idx="24915">
                  <c:v>40576</c:v>
                </c:pt>
                <c:pt idx="24916">
                  <c:v>48022</c:v>
                </c:pt>
                <c:pt idx="24917">
                  <c:v>47482</c:v>
                </c:pt>
                <c:pt idx="24918">
                  <c:v>47374</c:v>
                </c:pt>
                <c:pt idx="24919">
                  <c:v>46835</c:v>
                </c:pt>
                <c:pt idx="24920">
                  <c:v>58897</c:v>
                </c:pt>
                <c:pt idx="24921">
                  <c:v>58083</c:v>
                </c:pt>
                <c:pt idx="24922">
                  <c:v>57563</c:v>
                </c:pt>
                <c:pt idx="24923">
                  <c:v>56748</c:v>
                </c:pt>
                <c:pt idx="24924">
                  <c:v>56228</c:v>
                </c:pt>
                <c:pt idx="24925">
                  <c:v>55708</c:v>
                </c:pt>
                <c:pt idx="24926">
                  <c:v>55413</c:v>
                </c:pt>
                <c:pt idx="24927">
                  <c:v>54893</c:v>
                </c:pt>
                <c:pt idx="24928">
                  <c:v>54373</c:v>
                </c:pt>
                <c:pt idx="24929">
                  <c:v>54599</c:v>
                </c:pt>
                <c:pt idx="24930">
                  <c:v>54079</c:v>
                </c:pt>
                <c:pt idx="24931">
                  <c:v>53559</c:v>
                </c:pt>
                <c:pt idx="24932">
                  <c:v>53264</c:v>
                </c:pt>
                <c:pt idx="24933">
                  <c:v>52449</c:v>
                </c:pt>
                <c:pt idx="24934">
                  <c:v>51929</c:v>
                </c:pt>
                <c:pt idx="24935">
                  <c:v>51409</c:v>
                </c:pt>
                <c:pt idx="24936">
                  <c:v>51115</c:v>
                </c:pt>
                <c:pt idx="24937">
                  <c:v>50595</c:v>
                </c:pt>
                <c:pt idx="24938">
                  <c:v>50075</c:v>
                </c:pt>
                <c:pt idx="24939">
                  <c:v>49780</c:v>
                </c:pt>
                <c:pt idx="24940">
                  <c:v>49260</c:v>
                </c:pt>
                <c:pt idx="24941">
                  <c:v>47631</c:v>
                </c:pt>
                <c:pt idx="24942">
                  <c:v>47111</c:v>
                </c:pt>
                <c:pt idx="24943">
                  <c:v>46591</c:v>
                </c:pt>
                <c:pt idx="24944">
                  <c:v>46296</c:v>
                </c:pt>
                <c:pt idx="24945">
                  <c:v>45776</c:v>
                </c:pt>
                <c:pt idx="24946">
                  <c:v>44961</c:v>
                </c:pt>
                <c:pt idx="24947">
                  <c:v>44441</c:v>
                </c:pt>
                <c:pt idx="24948">
                  <c:v>43627</c:v>
                </c:pt>
                <c:pt idx="24949">
                  <c:v>43107</c:v>
                </c:pt>
                <c:pt idx="24950">
                  <c:v>40437</c:v>
                </c:pt>
                <c:pt idx="24951">
                  <c:v>38288</c:v>
                </c:pt>
                <c:pt idx="24952">
                  <c:v>61475</c:v>
                </c:pt>
                <c:pt idx="24953">
                  <c:v>60683</c:v>
                </c:pt>
                <c:pt idx="24954">
                  <c:v>60107</c:v>
                </c:pt>
                <c:pt idx="24955">
                  <c:v>59316</c:v>
                </c:pt>
                <c:pt idx="24956">
                  <c:v>58740</c:v>
                </c:pt>
                <c:pt idx="24957">
                  <c:v>58164</c:v>
                </c:pt>
                <c:pt idx="24958">
                  <c:v>57948</c:v>
                </c:pt>
                <c:pt idx="24959">
                  <c:v>57372</c:v>
                </c:pt>
                <c:pt idx="24960">
                  <c:v>56796</c:v>
                </c:pt>
                <c:pt idx="24961">
                  <c:v>57157</c:v>
                </c:pt>
                <c:pt idx="24962">
                  <c:v>56581</c:v>
                </c:pt>
                <c:pt idx="24963">
                  <c:v>56005</c:v>
                </c:pt>
                <c:pt idx="24964">
                  <c:v>55789</c:v>
                </c:pt>
                <c:pt idx="24965">
                  <c:v>54997</c:v>
                </c:pt>
                <c:pt idx="24966">
                  <c:v>54421</c:v>
                </c:pt>
                <c:pt idx="24967">
                  <c:v>53845</c:v>
                </c:pt>
                <c:pt idx="24968">
                  <c:v>53630</c:v>
                </c:pt>
                <c:pt idx="24969">
                  <c:v>53054</c:v>
                </c:pt>
                <c:pt idx="24970">
                  <c:v>52478</c:v>
                </c:pt>
                <c:pt idx="24971">
                  <c:v>52262</c:v>
                </c:pt>
                <c:pt idx="24972">
                  <c:v>51686</c:v>
                </c:pt>
                <c:pt idx="24973">
                  <c:v>50103</c:v>
                </c:pt>
                <c:pt idx="24974">
                  <c:v>49527</c:v>
                </c:pt>
                <c:pt idx="24975">
                  <c:v>48951</c:v>
                </c:pt>
                <c:pt idx="24976">
                  <c:v>48735</c:v>
                </c:pt>
                <c:pt idx="24977">
                  <c:v>48159</c:v>
                </c:pt>
                <c:pt idx="24978">
                  <c:v>47368</c:v>
                </c:pt>
                <c:pt idx="24979">
                  <c:v>46792</c:v>
                </c:pt>
                <c:pt idx="24980">
                  <c:v>46000</c:v>
                </c:pt>
                <c:pt idx="24981">
                  <c:v>45424</c:v>
                </c:pt>
                <c:pt idx="24982">
                  <c:v>42689</c:v>
                </c:pt>
                <c:pt idx="24983">
                  <c:v>40530</c:v>
                </c:pt>
                <c:pt idx="24984">
                  <c:v>60706</c:v>
                </c:pt>
                <c:pt idx="24985">
                  <c:v>59968</c:v>
                </c:pt>
                <c:pt idx="24986">
                  <c:v>59375</c:v>
                </c:pt>
                <c:pt idx="24987">
                  <c:v>58637</c:v>
                </c:pt>
                <c:pt idx="24988">
                  <c:v>58043</c:v>
                </c:pt>
                <c:pt idx="24989">
                  <c:v>57450</c:v>
                </c:pt>
                <c:pt idx="24990">
                  <c:v>57305</c:v>
                </c:pt>
                <c:pt idx="24991">
                  <c:v>56712</c:v>
                </c:pt>
                <c:pt idx="24992">
                  <c:v>56118</c:v>
                </c:pt>
                <c:pt idx="24993">
                  <c:v>56567</c:v>
                </c:pt>
                <c:pt idx="24994">
                  <c:v>55974</c:v>
                </c:pt>
                <c:pt idx="24995">
                  <c:v>55380</c:v>
                </c:pt>
                <c:pt idx="24996">
                  <c:v>55236</c:v>
                </c:pt>
                <c:pt idx="24997">
                  <c:v>54498</c:v>
                </c:pt>
                <c:pt idx="24998">
                  <c:v>53904</c:v>
                </c:pt>
                <c:pt idx="24999">
                  <c:v>53311</c:v>
                </c:pt>
                <c:pt idx="25000">
                  <c:v>53166</c:v>
                </c:pt>
                <c:pt idx="25001">
                  <c:v>52573</c:v>
                </c:pt>
                <c:pt idx="25002">
                  <c:v>51979</c:v>
                </c:pt>
                <c:pt idx="25003">
                  <c:v>51835</c:v>
                </c:pt>
                <c:pt idx="25004">
                  <c:v>51241</c:v>
                </c:pt>
                <c:pt idx="25005">
                  <c:v>49765</c:v>
                </c:pt>
                <c:pt idx="25006">
                  <c:v>49172</c:v>
                </c:pt>
                <c:pt idx="25007">
                  <c:v>48578</c:v>
                </c:pt>
                <c:pt idx="25008">
                  <c:v>48434</c:v>
                </c:pt>
                <c:pt idx="25009">
                  <c:v>47840</c:v>
                </c:pt>
                <c:pt idx="25010">
                  <c:v>47102</c:v>
                </c:pt>
                <c:pt idx="25011">
                  <c:v>46509</c:v>
                </c:pt>
                <c:pt idx="25012">
                  <c:v>45771</c:v>
                </c:pt>
                <c:pt idx="25013">
                  <c:v>45177</c:v>
                </c:pt>
                <c:pt idx="25014">
                  <c:v>42514</c:v>
                </c:pt>
                <c:pt idx="25015">
                  <c:v>40444</c:v>
                </c:pt>
                <c:pt idx="25016">
                  <c:v>59146</c:v>
                </c:pt>
                <c:pt idx="25017">
                  <c:v>58441</c:v>
                </c:pt>
                <c:pt idx="25018">
                  <c:v>57855</c:v>
                </c:pt>
                <c:pt idx="25019">
                  <c:v>57149</c:v>
                </c:pt>
                <c:pt idx="25020">
                  <c:v>56563</c:v>
                </c:pt>
                <c:pt idx="25021">
                  <c:v>55977</c:v>
                </c:pt>
                <c:pt idx="25022">
                  <c:v>55858</c:v>
                </c:pt>
                <c:pt idx="25023">
                  <c:v>55272</c:v>
                </c:pt>
                <c:pt idx="25024">
                  <c:v>54686</c:v>
                </c:pt>
                <c:pt idx="25025">
                  <c:v>55152</c:v>
                </c:pt>
                <c:pt idx="25026">
                  <c:v>54566</c:v>
                </c:pt>
                <c:pt idx="25027">
                  <c:v>53980</c:v>
                </c:pt>
                <c:pt idx="25028">
                  <c:v>53861</c:v>
                </c:pt>
                <c:pt idx="25029">
                  <c:v>53156</c:v>
                </c:pt>
                <c:pt idx="25030">
                  <c:v>52570</c:v>
                </c:pt>
                <c:pt idx="25031">
                  <c:v>51984</c:v>
                </c:pt>
                <c:pt idx="25032">
                  <c:v>51864</c:v>
                </c:pt>
                <c:pt idx="25033">
                  <c:v>51278</c:v>
                </c:pt>
                <c:pt idx="25034">
                  <c:v>50692</c:v>
                </c:pt>
                <c:pt idx="25035">
                  <c:v>50573</c:v>
                </c:pt>
                <c:pt idx="25036">
                  <c:v>49987</c:v>
                </c:pt>
                <c:pt idx="25037">
                  <c:v>48576</c:v>
                </c:pt>
                <c:pt idx="25038">
                  <c:v>47990</c:v>
                </c:pt>
                <c:pt idx="25039">
                  <c:v>47404</c:v>
                </c:pt>
                <c:pt idx="25040">
                  <c:v>47284</c:v>
                </c:pt>
                <c:pt idx="25041">
                  <c:v>46698</c:v>
                </c:pt>
                <c:pt idx="25042">
                  <c:v>45993</c:v>
                </c:pt>
                <c:pt idx="25043">
                  <c:v>45407</c:v>
                </c:pt>
                <c:pt idx="25044">
                  <c:v>44702</c:v>
                </c:pt>
                <c:pt idx="25045">
                  <c:v>44116</c:v>
                </c:pt>
                <c:pt idx="25046">
                  <c:v>41533</c:v>
                </c:pt>
                <c:pt idx="25047">
                  <c:v>39536</c:v>
                </c:pt>
                <c:pt idx="25048">
                  <c:v>54724</c:v>
                </c:pt>
                <c:pt idx="25049">
                  <c:v>54078</c:v>
                </c:pt>
                <c:pt idx="25050">
                  <c:v>53532</c:v>
                </c:pt>
                <c:pt idx="25051">
                  <c:v>52886</c:v>
                </c:pt>
                <c:pt idx="25052">
                  <c:v>52340</c:v>
                </c:pt>
                <c:pt idx="25053">
                  <c:v>51794</c:v>
                </c:pt>
                <c:pt idx="25054">
                  <c:v>51694</c:v>
                </c:pt>
                <c:pt idx="25055">
                  <c:v>51148</c:v>
                </c:pt>
                <c:pt idx="25056">
                  <c:v>50602</c:v>
                </c:pt>
                <c:pt idx="25057">
                  <c:v>51048</c:v>
                </c:pt>
                <c:pt idx="25058">
                  <c:v>50502</c:v>
                </c:pt>
                <c:pt idx="25059">
                  <c:v>49956</c:v>
                </c:pt>
                <c:pt idx="25060">
                  <c:v>49856</c:v>
                </c:pt>
                <c:pt idx="25061">
                  <c:v>49210</c:v>
                </c:pt>
                <c:pt idx="25062">
                  <c:v>48664</c:v>
                </c:pt>
                <c:pt idx="25063">
                  <c:v>48118</c:v>
                </c:pt>
                <c:pt idx="25064">
                  <c:v>48018</c:v>
                </c:pt>
                <c:pt idx="25065">
                  <c:v>47472</c:v>
                </c:pt>
                <c:pt idx="25066">
                  <c:v>46926</c:v>
                </c:pt>
                <c:pt idx="25067">
                  <c:v>46826</c:v>
                </c:pt>
                <c:pt idx="25068">
                  <c:v>46280</c:v>
                </c:pt>
                <c:pt idx="25069">
                  <c:v>44988</c:v>
                </c:pt>
                <c:pt idx="25070">
                  <c:v>44442</c:v>
                </c:pt>
                <c:pt idx="25071">
                  <c:v>43896</c:v>
                </c:pt>
                <c:pt idx="25072">
                  <c:v>43796</c:v>
                </c:pt>
                <c:pt idx="25073">
                  <c:v>43250</c:v>
                </c:pt>
                <c:pt idx="25074">
                  <c:v>42604</c:v>
                </c:pt>
                <c:pt idx="25075">
                  <c:v>42058</c:v>
                </c:pt>
                <c:pt idx="25076">
                  <c:v>41412</c:v>
                </c:pt>
                <c:pt idx="25077">
                  <c:v>40866</c:v>
                </c:pt>
                <c:pt idx="25078">
                  <c:v>38482</c:v>
                </c:pt>
                <c:pt idx="25079">
                  <c:v>36644</c:v>
                </c:pt>
                <c:pt idx="25080">
                  <c:v>58854</c:v>
                </c:pt>
                <c:pt idx="25081">
                  <c:v>57519</c:v>
                </c:pt>
                <c:pt idx="25082">
                  <c:v>57001</c:v>
                </c:pt>
                <c:pt idx="25083">
                  <c:v>56185</c:v>
                </c:pt>
                <c:pt idx="25084">
                  <c:v>55667</c:v>
                </c:pt>
                <c:pt idx="25085">
                  <c:v>54850</c:v>
                </c:pt>
                <c:pt idx="25086">
                  <c:v>54332</c:v>
                </c:pt>
                <c:pt idx="25087">
                  <c:v>53515</c:v>
                </c:pt>
                <c:pt idx="25088">
                  <c:v>52997</c:v>
                </c:pt>
                <c:pt idx="25089">
                  <c:v>52180</c:v>
                </c:pt>
                <c:pt idx="25090">
                  <c:v>51662</c:v>
                </c:pt>
                <c:pt idx="25091">
                  <c:v>50846</c:v>
                </c:pt>
                <c:pt idx="25092">
                  <c:v>50328</c:v>
                </c:pt>
                <c:pt idx="25093">
                  <c:v>49511</c:v>
                </c:pt>
                <c:pt idx="25094">
                  <c:v>48993</c:v>
                </c:pt>
                <c:pt idx="25095">
                  <c:v>48176</c:v>
                </c:pt>
                <c:pt idx="25096">
                  <c:v>47658</c:v>
                </c:pt>
                <c:pt idx="25097">
                  <c:v>46841</c:v>
                </c:pt>
                <c:pt idx="25098">
                  <c:v>46323</c:v>
                </c:pt>
                <c:pt idx="25099">
                  <c:v>45507</c:v>
                </c:pt>
                <c:pt idx="25100">
                  <c:v>61435</c:v>
                </c:pt>
                <c:pt idx="25101">
                  <c:v>60066</c:v>
                </c:pt>
                <c:pt idx="25102">
                  <c:v>59494</c:v>
                </c:pt>
                <c:pt idx="25103">
                  <c:v>58697</c:v>
                </c:pt>
                <c:pt idx="25104">
                  <c:v>58125</c:v>
                </c:pt>
                <c:pt idx="25105">
                  <c:v>57328</c:v>
                </c:pt>
                <c:pt idx="25106">
                  <c:v>56755</c:v>
                </c:pt>
                <c:pt idx="25107">
                  <c:v>55959</c:v>
                </c:pt>
                <c:pt idx="25108">
                  <c:v>55386</c:v>
                </c:pt>
                <c:pt idx="25109">
                  <c:v>54589</c:v>
                </c:pt>
                <c:pt idx="25110">
                  <c:v>54017</c:v>
                </c:pt>
                <c:pt idx="25111">
                  <c:v>53220</c:v>
                </c:pt>
                <c:pt idx="25112">
                  <c:v>52648</c:v>
                </c:pt>
                <c:pt idx="25113">
                  <c:v>51851</c:v>
                </c:pt>
                <c:pt idx="25114">
                  <c:v>51279</c:v>
                </c:pt>
                <c:pt idx="25115">
                  <c:v>50482</c:v>
                </c:pt>
                <c:pt idx="25116">
                  <c:v>49909</c:v>
                </c:pt>
                <c:pt idx="25117">
                  <c:v>49113</c:v>
                </c:pt>
                <c:pt idx="25118">
                  <c:v>48540</c:v>
                </c:pt>
                <c:pt idx="25119">
                  <c:v>47744</c:v>
                </c:pt>
                <c:pt idx="25120">
                  <c:v>60687</c:v>
                </c:pt>
                <c:pt idx="25121">
                  <c:v>59356</c:v>
                </c:pt>
                <c:pt idx="25122">
                  <c:v>58763</c:v>
                </c:pt>
                <c:pt idx="25123">
                  <c:v>58024</c:v>
                </c:pt>
                <c:pt idx="25124">
                  <c:v>57431</c:v>
                </c:pt>
                <c:pt idx="25125">
                  <c:v>56692</c:v>
                </c:pt>
                <c:pt idx="25126">
                  <c:v>56100</c:v>
                </c:pt>
                <c:pt idx="25127">
                  <c:v>55361</c:v>
                </c:pt>
                <c:pt idx="25128">
                  <c:v>54768</c:v>
                </c:pt>
                <c:pt idx="25129">
                  <c:v>54029</c:v>
                </c:pt>
                <c:pt idx="25130">
                  <c:v>53436</c:v>
                </c:pt>
                <c:pt idx="25131">
                  <c:v>52698</c:v>
                </c:pt>
                <c:pt idx="25132">
                  <c:v>52105</c:v>
                </c:pt>
                <c:pt idx="25133">
                  <c:v>51366</c:v>
                </c:pt>
                <c:pt idx="25134">
                  <c:v>50773</c:v>
                </c:pt>
                <c:pt idx="25135">
                  <c:v>50034</c:v>
                </c:pt>
                <c:pt idx="25136">
                  <c:v>49442</c:v>
                </c:pt>
                <c:pt idx="25137">
                  <c:v>48703</c:v>
                </c:pt>
                <c:pt idx="25138">
                  <c:v>48110</c:v>
                </c:pt>
                <c:pt idx="25139">
                  <c:v>47371</c:v>
                </c:pt>
                <c:pt idx="25140">
                  <c:v>59093</c:v>
                </c:pt>
                <c:pt idx="25141">
                  <c:v>57805</c:v>
                </c:pt>
                <c:pt idx="25142">
                  <c:v>57216</c:v>
                </c:pt>
                <c:pt idx="25143">
                  <c:v>56518</c:v>
                </c:pt>
                <c:pt idx="25144">
                  <c:v>55929</c:v>
                </c:pt>
                <c:pt idx="25145">
                  <c:v>55230</c:v>
                </c:pt>
                <c:pt idx="25146">
                  <c:v>54641</c:v>
                </c:pt>
                <c:pt idx="25147">
                  <c:v>53942</c:v>
                </c:pt>
                <c:pt idx="25148">
                  <c:v>53353</c:v>
                </c:pt>
                <c:pt idx="25149">
                  <c:v>52654</c:v>
                </c:pt>
                <c:pt idx="25150">
                  <c:v>52066</c:v>
                </c:pt>
                <c:pt idx="25151">
                  <c:v>51367</c:v>
                </c:pt>
                <c:pt idx="25152">
                  <c:v>50778</c:v>
                </c:pt>
                <c:pt idx="25153">
                  <c:v>50079</c:v>
                </c:pt>
                <c:pt idx="25154">
                  <c:v>49490</c:v>
                </c:pt>
                <c:pt idx="25155">
                  <c:v>48791</c:v>
                </c:pt>
                <c:pt idx="25156">
                  <c:v>48202</c:v>
                </c:pt>
                <c:pt idx="25157">
                  <c:v>47504</c:v>
                </c:pt>
                <c:pt idx="25158">
                  <c:v>46915</c:v>
                </c:pt>
                <c:pt idx="25159">
                  <c:v>46216</c:v>
                </c:pt>
                <c:pt idx="25160">
                  <c:v>54615</c:v>
                </c:pt>
                <c:pt idx="25161">
                  <c:v>53433</c:v>
                </c:pt>
                <c:pt idx="25162">
                  <c:v>52878</c:v>
                </c:pt>
                <c:pt idx="25163">
                  <c:v>52251</c:v>
                </c:pt>
                <c:pt idx="25164">
                  <c:v>51696</c:v>
                </c:pt>
                <c:pt idx="25165">
                  <c:v>51069</c:v>
                </c:pt>
                <c:pt idx="25166">
                  <c:v>50514</c:v>
                </c:pt>
                <c:pt idx="25167">
                  <c:v>49887</c:v>
                </c:pt>
                <c:pt idx="25168">
                  <c:v>49332</c:v>
                </c:pt>
                <c:pt idx="25169">
                  <c:v>48705</c:v>
                </c:pt>
                <c:pt idx="25170">
                  <c:v>48150</c:v>
                </c:pt>
                <c:pt idx="25171">
                  <c:v>47523</c:v>
                </c:pt>
                <c:pt idx="25172">
                  <c:v>46968</c:v>
                </c:pt>
                <c:pt idx="25173">
                  <c:v>46341</c:v>
                </c:pt>
                <c:pt idx="25174">
                  <c:v>45786</c:v>
                </c:pt>
                <c:pt idx="25175">
                  <c:v>45158</c:v>
                </c:pt>
                <c:pt idx="25176">
                  <c:v>44604</c:v>
                </c:pt>
                <c:pt idx="25177">
                  <c:v>43976</c:v>
                </c:pt>
                <c:pt idx="25178">
                  <c:v>43422</c:v>
                </c:pt>
                <c:pt idx="25179">
                  <c:v>42794</c:v>
                </c:pt>
                <c:pt idx="25180">
                  <c:v>58871</c:v>
                </c:pt>
                <c:pt idx="25181">
                  <c:v>58343</c:v>
                </c:pt>
                <c:pt idx="25182">
                  <c:v>58071</c:v>
                </c:pt>
                <c:pt idx="25183">
                  <c:v>57543</c:v>
                </c:pt>
                <c:pt idx="25184">
                  <c:v>57015</c:v>
                </c:pt>
                <c:pt idx="25185">
                  <c:v>56487</c:v>
                </c:pt>
                <c:pt idx="25186">
                  <c:v>56743</c:v>
                </c:pt>
                <c:pt idx="25187">
                  <c:v>56215</c:v>
                </c:pt>
                <c:pt idx="25188">
                  <c:v>55687</c:v>
                </c:pt>
                <c:pt idx="25189">
                  <c:v>55159</c:v>
                </c:pt>
                <c:pt idx="25190">
                  <c:v>55416</c:v>
                </c:pt>
                <c:pt idx="25191">
                  <c:v>54888</c:v>
                </c:pt>
                <c:pt idx="25192">
                  <c:v>54359</c:v>
                </c:pt>
                <c:pt idx="25193">
                  <c:v>54616</c:v>
                </c:pt>
                <c:pt idx="25194">
                  <c:v>54088</c:v>
                </c:pt>
                <c:pt idx="25195">
                  <c:v>53560</c:v>
                </c:pt>
                <c:pt idx="25196">
                  <c:v>53288</c:v>
                </c:pt>
                <c:pt idx="25197">
                  <c:v>52760</c:v>
                </c:pt>
                <c:pt idx="25198">
                  <c:v>52232</c:v>
                </c:pt>
                <c:pt idx="25199">
                  <c:v>51961</c:v>
                </c:pt>
                <c:pt idx="25200">
                  <c:v>51433</c:v>
                </c:pt>
                <c:pt idx="25201">
                  <c:v>50633</c:v>
                </c:pt>
                <c:pt idx="25202">
                  <c:v>50105</c:v>
                </c:pt>
                <c:pt idx="25203">
                  <c:v>49305</c:v>
                </c:pt>
                <c:pt idx="25204">
                  <c:v>48777</c:v>
                </c:pt>
                <c:pt idx="25205">
                  <c:v>47978</c:v>
                </c:pt>
                <c:pt idx="25206">
                  <c:v>47450</c:v>
                </c:pt>
                <c:pt idx="25207">
                  <c:v>46650</c:v>
                </c:pt>
                <c:pt idx="25208">
                  <c:v>46122</c:v>
                </c:pt>
                <c:pt idx="25209">
                  <c:v>61438</c:v>
                </c:pt>
                <c:pt idx="25210">
                  <c:v>60854</c:v>
                </c:pt>
                <c:pt idx="25211">
                  <c:v>60662</c:v>
                </c:pt>
                <c:pt idx="25212">
                  <c:v>60078</c:v>
                </c:pt>
                <c:pt idx="25213">
                  <c:v>59494</c:v>
                </c:pt>
                <c:pt idx="25214">
                  <c:v>58910</c:v>
                </c:pt>
                <c:pt idx="25215">
                  <c:v>59302</c:v>
                </c:pt>
                <c:pt idx="25216">
                  <c:v>58718</c:v>
                </c:pt>
                <c:pt idx="25217">
                  <c:v>58134</c:v>
                </c:pt>
                <c:pt idx="25218">
                  <c:v>57550</c:v>
                </c:pt>
                <c:pt idx="25219">
                  <c:v>57942</c:v>
                </c:pt>
                <c:pt idx="25220">
                  <c:v>57358</c:v>
                </c:pt>
                <c:pt idx="25221">
                  <c:v>56774</c:v>
                </c:pt>
                <c:pt idx="25222">
                  <c:v>57166</c:v>
                </c:pt>
                <c:pt idx="25223">
                  <c:v>56582</c:v>
                </c:pt>
                <c:pt idx="25224">
                  <c:v>55998</c:v>
                </c:pt>
                <c:pt idx="25225">
                  <c:v>55806</c:v>
                </c:pt>
                <c:pt idx="25226">
                  <c:v>55222</c:v>
                </c:pt>
                <c:pt idx="25227">
                  <c:v>54637</c:v>
                </c:pt>
                <c:pt idx="25228">
                  <c:v>54446</c:v>
                </c:pt>
                <c:pt idx="25229">
                  <c:v>53861</c:v>
                </c:pt>
                <c:pt idx="25230">
                  <c:v>53085</c:v>
                </c:pt>
                <c:pt idx="25231">
                  <c:v>52501</c:v>
                </c:pt>
                <c:pt idx="25232">
                  <c:v>51725</c:v>
                </c:pt>
                <c:pt idx="25233">
                  <c:v>51141</c:v>
                </c:pt>
                <c:pt idx="25234">
                  <c:v>50365</c:v>
                </c:pt>
                <c:pt idx="25235">
                  <c:v>49781</c:v>
                </c:pt>
                <c:pt idx="25236">
                  <c:v>49005</c:v>
                </c:pt>
                <c:pt idx="25237">
                  <c:v>48420</c:v>
                </c:pt>
                <c:pt idx="25238">
                  <c:v>60628</c:v>
                </c:pt>
                <c:pt idx="25239">
                  <c:v>60030</c:v>
                </c:pt>
                <c:pt idx="25240">
                  <c:v>59900</c:v>
                </c:pt>
                <c:pt idx="25241">
                  <c:v>59302</c:v>
                </c:pt>
                <c:pt idx="25242">
                  <c:v>58704</c:v>
                </c:pt>
                <c:pt idx="25243">
                  <c:v>58106</c:v>
                </c:pt>
                <c:pt idx="25244">
                  <c:v>58574</c:v>
                </c:pt>
                <c:pt idx="25245">
                  <c:v>57976</c:v>
                </c:pt>
                <c:pt idx="25246">
                  <c:v>57378</c:v>
                </c:pt>
                <c:pt idx="25247">
                  <c:v>56780</c:v>
                </c:pt>
                <c:pt idx="25248">
                  <c:v>57249</c:v>
                </c:pt>
                <c:pt idx="25249">
                  <c:v>56651</c:v>
                </c:pt>
                <c:pt idx="25250">
                  <c:v>56053</c:v>
                </c:pt>
                <c:pt idx="25251">
                  <c:v>56521</c:v>
                </c:pt>
                <c:pt idx="25252">
                  <c:v>55923</c:v>
                </c:pt>
                <c:pt idx="25253">
                  <c:v>55325</c:v>
                </c:pt>
                <c:pt idx="25254">
                  <c:v>55195</c:v>
                </c:pt>
                <c:pt idx="25255">
                  <c:v>54597</c:v>
                </c:pt>
                <c:pt idx="25256">
                  <c:v>53999</c:v>
                </c:pt>
                <c:pt idx="25257">
                  <c:v>53869</c:v>
                </c:pt>
                <c:pt idx="25258">
                  <c:v>53271</c:v>
                </c:pt>
                <c:pt idx="25259">
                  <c:v>52543</c:v>
                </c:pt>
                <c:pt idx="25260">
                  <c:v>51945</c:v>
                </c:pt>
                <c:pt idx="25261">
                  <c:v>51217</c:v>
                </c:pt>
                <c:pt idx="25262">
                  <c:v>50619</c:v>
                </c:pt>
                <c:pt idx="25263">
                  <c:v>49891</c:v>
                </c:pt>
                <c:pt idx="25264">
                  <c:v>49293</c:v>
                </c:pt>
                <c:pt idx="25265">
                  <c:v>48565</c:v>
                </c:pt>
                <c:pt idx="25266">
                  <c:v>47967</c:v>
                </c:pt>
                <c:pt idx="25267">
                  <c:v>58993</c:v>
                </c:pt>
                <c:pt idx="25268">
                  <c:v>58407</c:v>
                </c:pt>
                <c:pt idx="25269">
                  <c:v>58292</c:v>
                </c:pt>
                <c:pt idx="25270">
                  <c:v>57706</c:v>
                </c:pt>
                <c:pt idx="25271">
                  <c:v>57120</c:v>
                </c:pt>
                <c:pt idx="25272">
                  <c:v>56534</c:v>
                </c:pt>
                <c:pt idx="25273">
                  <c:v>57005</c:v>
                </c:pt>
                <c:pt idx="25274">
                  <c:v>56419</c:v>
                </c:pt>
                <c:pt idx="25275">
                  <c:v>55833</c:v>
                </c:pt>
                <c:pt idx="25276">
                  <c:v>55247</c:v>
                </c:pt>
                <c:pt idx="25277">
                  <c:v>55718</c:v>
                </c:pt>
                <c:pt idx="25278">
                  <c:v>55132</c:v>
                </c:pt>
                <c:pt idx="25279">
                  <c:v>54546</c:v>
                </c:pt>
                <c:pt idx="25280">
                  <c:v>55017</c:v>
                </c:pt>
                <c:pt idx="25281">
                  <c:v>54431</c:v>
                </c:pt>
                <c:pt idx="25282">
                  <c:v>53845</c:v>
                </c:pt>
                <c:pt idx="25283">
                  <c:v>53730</c:v>
                </c:pt>
                <c:pt idx="25284">
                  <c:v>53144</c:v>
                </c:pt>
                <c:pt idx="25285">
                  <c:v>52558</c:v>
                </c:pt>
                <c:pt idx="25286">
                  <c:v>52443</c:v>
                </c:pt>
                <c:pt idx="25287">
                  <c:v>51857</c:v>
                </c:pt>
                <c:pt idx="25288">
                  <c:v>51156</c:v>
                </c:pt>
                <c:pt idx="25289">
                  <c:v>50570</c:v>
                </c:pt>
                <c:pt idx="25290">
                  <c:v>49869</c:v>
                </c:pt>
                <c:pt idx="25291">
                  <c:v>49283</c:v>
                </c:pt>
                <c:pt idx="25292">
                  <c:v>48582</c:v>
                </c:pt>
                <c:pt idx="25293">
                  <c:v>47996</c:v>
                </c:pt>
                <c:pt idx="25294">
                  <c:v>47295</c:v>
                </c:pt>
                <c:pt idx="25295">
                  <c:v>46709</c:v>
                </c:pt>
                <c:pt idx="25296">
                  <c:v>54501</c:v>
                </c:pt>
                <c:pt idx="25297">
                  <c:v>53960</c:v>
                </c:pt>
                <c:pt idx="25298">
                  <c:v>53853</c:v>
                </c:pt>
                <c:pt idx="25299">
                  <c:v>53312</c:v>
                </c:pt>
                <c:pt idx="25300">
                  <c:v>52771</c:v>
                </c:pt>
                <c:pt idx="25301">
                  <c:v>52230</c:v>
                </c:pt>
                <c:pt idx="25302">
                  <c:v>52663</c:v>
                </c:pt>
                <c:pt idx="25303">
                  <c:v>52122</c:v>
                </c:pt>
                <c:pt idx="25304">
                  <c:v>51582</c:v>
                </c:pt>
                <c:pt idx="25305">
                  <c:v>51041</c:v>
                </c:pt>
                <c:pt idx="25306">
                  <c:v>51474</c:v>
                </c:pt>
                <c:pt idx="25307">
                  <c:v>50933</c:v>
                </c:pt>
                <c:pt idx="25308">
                  <c:v>50392</c:v>
                </c:pt>
                <c:pt idx="25309">
                  <c:v>50825</c:v>
                </c:pt>
                <c:pt idx="25310">
                  <c:v>50284</c:v>
                </c:pt>
                <c:pt idx="25311">
                  <c:v>49744</c:v>
                </c:pt>
                <c:pt idx="25312">
                  <c:v>49636</c:v>
                </c:pt>
                <c:pt idx="25313">
                  <c:v>49095</c:v>
                </c:pt>
                <c:pt idx="25314">
                  <c:v>48554</c:v>
                </c:pt>
                <c:pt idx="25315">
                  <c:v>48446</c:v>
                </c:pt>
                <c:pt idx="25316">
                  <c:v>47906</c:v>
                </c:pt>
                <c:pt idx="25317">
                  <c:v>47257</c:v>
                </c:pt>
                <c:pt idx="25318">
                  <c:v>46716</c:v>
                </c:pt>
                <c:pt idx="25319">
                  <c:v>46068</c:v>
                </c:pt>
                <c:pt idx="25320">
                  <c:v>45527</c:v>
                </c:pt>
                <c:pt idx="25321">
                  <c:v>44878</c:v>
                </c:pt>
                <c:pt idx="25322">
                  <c:v>44337</c:v>
                </c:pt>
                <c:pt idx="25323">
                  <c:v>43689</c:v>
                </c:pt>
                <c:pt idx="25324">
                  <c:v>43148</c:v>
                </c:pt>
                <c:pt idx="25325">
                  <c:v>56668</c:v>
                </c:pt>
                <c:pt idx="25326">
                  <c:v>56129</c:v>
                </c:pt>
                <c:pt idx="25327">
                  <c:v>55335</c:v>
                </c:pt>
                <c:pt idx="25328">
                  <c:v>54541</c:v>
                </c:pt>
                <c:pt idx="25329">
                  <c:v>54002</c:v>
                </c:pt>
                <c:pt idx="25330">
                  <c:v>53463</c:v>
                </c:pt>
                <c:pt idx="25331">
                  <c:v>53208</c:v>
                </c:pt>
                <c:pt idx="25332">
                  <c:v>52414</c:v>
                </c:pt>
                <c:pt idx="25333">
                  <c:v>51875</c:v>
                </c:pt>
                <c:pt idx="25334">
                  <c:v>51081</c:v>
                </c:pt>
                <c:pt idx="25335">
                  <c:v>50287</c:v>
                </c:pt>
                <c:pt idx="25336">
                  <c:v>49748</c:v>
                </c:pt>
                <c:pt idx="25337">
                  <c:v>49209</c:v>
                </c:pt>
                <c:pt idx="25338">
                  <c:v>48954</c:v>
                </c:pt>
                <c:pt idx="25339">
                  <c:v>48415</c:v>
                </c:pt>
                <c:pt idx="25340">
                  <c:v>47621</c:v>
                </c:pt>
                <c:pt idx="25341">
                  <c:v>47082</c:v>
                </c:pt>
                <c:pt idx="25342">
                  <c:v>46289</c:v>
                </c:pt>
                <c:pt idx="25343">
                  <c:v>44956</c:v>
                </c:pt>
                <c:pt idx="25344">
                  <c:v>44417</c:v>
                </c:pt>
                <c:pt idx="25345">
                  <c:v>44162</c:v>
                </c:pt>
                <c:pt idx="25346">
                  <c:v>43623</c:v>
                </c:pt>
                <c:pt idx="25347">
                  <c:v>41496</c:v>
                </c:pt>
                <c:pt idx="25348">
                  <c:v>40163</c:v>
                </c:pt>
                <c:pt idx="25349">
                  <c:v>38291</c:v>
                </c:pt>
                <c:pt idx="25350">
                  <c:v>34292</c:v>
                </c:pt>
                <c:pt idx="25351">
                  <c:v>59395</c:v>
                </c:pt>
                <c:pt idx="25352">
                  <c:v>58800</c:v>
                </c:pt>
                <c:pt idx="25353">
                  <c:v>58023</c:v>
                </c:pt>
                <c:pt idx="25354">
                  <c:v>57245</c:v>
                </c:pt>
                <c:pt idx="25355">
                  <c:v>56650</c:v>
                </c:pt>
                <c:pt idx="25356">
                  <c:v>56055</c:v>
                </c:pt>
                <c:pt idx="25357">
                  <c:v>55873</c:v>
                </c:pt>
                <c:pt idx="25358">
                  <c:v>55096</c:v>
                </c:pt>
                <c:pt idx="25359">
                  <c:v>54500</c:v>
                </c:pt>
                <c:pt idx="25360">
                  <c:v>53723</c:v>
                </c:pt>
                <c:pt idx="25361">
                  <c:v>52946</c:v>
                </c:pt>
                <c:pt idx="25362">
                  <c:v>52351</c:v>
                </c:pt>
                <c:pt idx="25363">
                  <c:v>51755</c:v>
                </c:pt>
                <c:pt idx="25364">
                  <c:v>51573</c:v>
                </c:pt>
                <c:pt idx="25365">
                  <c:v>50978</c:v>
                </c:pt>
                <c:pt idx="25366">
                  <c:v>50201</c:v>
                </c:pt>
                <c:pt idx="25367">
                  <c:v>49606</c:v>
                </c:pt>
                <c:pt idx="25368">
                  <c:v>48828</c:v>
                </c:pt>
                <c:pt idx="25369">
                  <c:v>47456</c:v>
                </c:pt>
                <c:pt idx="25370">
                  <c:v>46861</c:v>
                </c:pt>
                <c:pt idx="25371">
                  <c:v>46678</c:v>
                </c:pt>
                <c:pt idx="25372">
                  <c:v>46083</c:v>
                </c:pt>
                <c:pt idx="25373">
                  <c:v>43933</c:v>
                </c:pt>
                <c:pt idx="25374">
                  <c:v>42561</c:v>
                </c:pt>
                <c:pt idx="25375">
                  <c:v>40593</c:v>
                </c:pt>
                <c:pt idx="25376">
                  <c:v>36476</c:v>
                </c:pt>
                <c:pt idx="25377">
                  <c:v>58464</c:v>
                </c:pt>
                <c:pt idx="25378">
                  <c:v>57861</c:v>
                </c:pt>
                <c:pt idx="25379">
                  <c:v>57126</c:v>
                </c:pt>
                <c:pt idx="25380">
                  <c:v>56391</c:v>
                </c:pt>
                <c:pt idx="25381">
                  <c:v>55788</c:v>
                </c:pt>
                <c:pt idx="25382">
                  <c:v>55186</c:v>
                </c:pt>
                <c:pt idx="25383">
                  <c:v>55053</c:v>
                </c:pt>
                <c:pt idx="25384">
                  <c:v>54318</c:v>
                </c:pt>
                <c:pt idx="25385">
                  <c:v>53716</c:v>
                </c:pt>
                <c:pt idx="25386">
                  <c:v>52980</c:v>
                </c:pt>
                <c:pt idx="25387">
                  <c:v>52245</c:v>
                </c:pt>
                <c:pt idx="25388">
                  <c:v>51643</c:v>
                </c:pt>
                <c:pt idx="25389">
                  <c:v>51040</c:v>
                </c:pt>
                <c:pt idx="25390">
                  <c:v>50907</c:v>
                </c:pt>
                <c:pt idx="25391">
                  <c:v>50305</c:v>
                </c:pt>
                <c:pt idx="25392">
                  <c:v>49570</c:v>
                </c:pt>
                <c:pt idx="25393">
                  <c:v>48968</c:v>
                </c:pt>
                <c:pt idx="25394">
                  <c:v>48232</c:v>
                </c:pt>
                <c:pt idx="25395">
                  <c:v>46895</c:v>
                </c:pt>
                <c:pt idx="25396">
                  <c:v>46292</c:v>
                </c:pt>
                <c:pt idx="25397">
                  <c:v>46159</c:v>
                </c:pt>
                <c:pt idx="25398">
                  <c:v>45557</c:v>
                </c:pt>
                <c:pt idx="25399">
                  <c:v>43484</c:v>
                </c:pt>
                <c:pt idx="25400">
                  <c:v>42147</c:v>
                </c:pt>
                <c:pt idx="25401">
                  <c:v>40207</c:v>
                </c:pt>
                <c:pt idx="25402">
                  <c:v>36194</c:v>
                </c:pt>
                <c:pt idx="25403">
                  <c:v>56657</c:v>
                </c:pt>
                <c:pt idx="25404">
                  <c:v>56074</c:v>
                </c:pt>
                <c:pt idx="25405">
                  <c:v>55360</c:v>
                </c:pt>
                <c:pt idx="25406">
                  <c:v>54646</c:v>
                </c:pt>
                <c:pt idx="25407">
                  <c:v>54063</c:v>
                </c:pt>
                <c:pt idx="25408">
                  <c:v>53480</c:v>
                </c:pt>
                <c:pt idx="25409">
                  <c:v>53349</c:v>
                </c:pt>
                <c:pt idx="25410">
                  <c:v>52635</c:v>
                </c:pt>
                <c:pt idx="25411">
                  <c:v>52053</c:v>
                </c:pt>
                <c:pt idx="25412">
                  <c:v>51339</c:v>
                </c:pt>
                <c:pt idx="25413">
                  <c:v>50625</c:v>
                </c:pt>
                <c:pt idx="25414">
                  <c:v>50042</c:v>
                </c:pt>
                <c:pt idx="25415">
                  <c:v>49459</c:v>
                </c:pt>
                <c:pt idx="25416">
                  <c:v>49328</c:v>
                </c:pt>
                <c:pt idx="25417">
                  <c:v>48745</c:v>
                </c:pt>
                <c:pt idx="25418">
                  <c:v>48031</c:v>
                </c:pt>
                <c:pt idx="25419">
                  <c:v>47448</c:v>
                </c:pt>
                <c:pt idx="25420">
                  <c:v>46734</c:v>
                </c:pt>
                <c:pt idx="25421">
                  <c:v>45437</c:v>
                </c:pt>
                <c:pt idx="25422">
                  <c:v>44854</c:v>
                </c:pt>
                <c:pt idx="25423">
                  <c:v>44723</c:v>
                </c:pt>
                <c:pt idx="25424">
                  <c:v>44140</c:v>
                </c:pt>
                <c:pt idx="25425">
                  <c:v>42129</c:v>
                </c:pt>
                <c:pt idx="25426">
                  <c:v>40832</c:v>
                </c:pt>
                <c:pt idx="25427">
                  <c:v>38953</c:v>
                </c:pt>
                <c:pt idx="25428">
                  <c:v>35062</c:v>
                </c:pt>
                <c:pt idx="25429">
                  <c:v>51917</c:v>
                </c:pt>
                <c:pt idx="25430">
                  <c:v>51389</c:v>
                </c:pt>
                <c:pt idx="25431">
                  <c:v>50724</c:v>
                </c:pt>
                <c:pt idx="25432">
                  <c:v>50060</c:v>
                </c:pt>
                <c:pt idx="25433">
                  <c:v>49531</c:v>
                </c:pt>
                <c:pt idx="25434">
                  <c:v>49003</c:v>
                </c:pt>
                <c:pt idx="25435">
                  <c:v>48867</c:v>
                </c:pt>
                <c:pt idx="25436">
                  <c:v>48203</c:v>
                </c:pt>
                <c:pt idx="25437">
                  <c:v>47674</c:v>
                </c:pt>
                <c:pt idx="25438">
                  <c:v>47010</c:v>
                </c:pt>
                <c:pt idx="25439">
                  <c:v>46345</c:v>
                </c:pt>
                <c:pt idx="25440">
                  <c:v>45817</c:v>
                </c:pt>
                <c:pt idx="25441">
                  <c:v>45288</c:v>
                </c:pt>
                <c:pt idx="25442">
                  <c:v>45152</c:v>
                </c:pt>
                <c:pt idx="25443">
                  <c:v>44624</c:v>
                </c:pt>
                <c:pt idx="25444">
                  <c:v>43959</c:v>
                </c:pt>
                <c:pt idx="25445">
                  <c:v>43431</c:v>
                </c:pt>
                <c:pt idx="25446">
                  <c:v>42766</c:v>
                </c:pt>
                <c:pt idx="25447">
                  <c:v>41573</c:v>
                </c:pt>
                <c:pt idx="25448">
                  <c:v>41045</c:v>
                </c:pt>
                <c:pt idx="25449">
                  <c:v>40909</c:v>
                </c:pt>
                <c:pt idx="25450">
                  <c:v>40380</c:v>
                </c:pt>
                <c:pt idx="25451">
                  <c:v>38523</c:v>
                </c:pt>
                <c:pt idx="25452">
                  <c:v>37330</c:v>
                </c:pt>
                <c:pt idx="25453">
                  <c:v>35609</c:v>
                </c:pt>
                <c:pt idx="25454">
                  <c:v>32030</c:v>
                </c:pt>
                <c:pt idx="25455">
                  <c:v>56737</c:v>
                </c:pt>
                <c:pt idx="25456">
                  <c:v>55420</c:v>
                </c:pt>
                <c:pt idx="25457">
                  <c:v>54910</c:v>
                </c:pt>
                <c:pt idx="25458">
                  <c:v>54614</c:v>
                </c:pt>
                <c:pt idx="25459">
                  <c:v>54103</c:v>
                </c:pt>
                <c:pt idx="25460">
                  <c:v>53593</c:v>
                </c:pt>
                <c:pt idx="25461">
                  <c:v>53296</c:v>
                </c:pt>
                <c:pt idx="25462">
                  <c:v>52786</c:v>
                </c:pt>
                <c:pt idx="25463">
                  <c:v>51979</c:v>
                </c:pt>
                <c:pt idx="25464">
                  <c:v>51469</c:v>
                </c:pt>
                <c:pt idx="25465">
                  <c:v>50662</c:v>
                </c:pt>
                <c:pt idx="25466">
                  <c:v>50152</c:v>
                </c:pt>
                <c:pt idx="25467">
                  <c:v>49345</c:v>
                </c:pt>
                <c:pt idx="25468">
                  <c:v>48834</c:v>
                </c:pt>
                <c:pt idx="25469">
                  <c:v>48028</c:v>
                </c:pt>
                <c:pt idx="25470">
                  <c:v>47517</c:v>
                </c:pt>
                <c:pt idx="25471">
                  <c:v>46710</c:v>
                </c:pt>
                <c:pt idx="25472">
                  <c:v>46200</c:v>
                </c:pt>
                <c:pt idx="25473">
                  <c:v>45393</c:v>
                </c:pt>
                <c:pt idx="25474">
                  <c:v>44883</c:v>
                </c:pt>
                <c:pt idx="25475">
                  <c:v>59358</c:v>
                </c:pt>
                <c:pt idx="25476">
                  <c:v>58008</c:v>
                </c:pt>
                <c:pt idx="25477">
                  <c:v>57438</c:v>
                </c:pt>
                <c:pt idx="25478">
                  <c:v>57228</c:v>
                </c:pt>
                <c:pt idx="25479">
                  <c:v>56658</c:v>
                </c:pt>
                <c:pt idx="25480">
                  <c:v>56088</c:v>
                </c:pt>
                <c:pt idx="25481">
                  <c:v>55878</c:v>
                </c:pt>
                <c:pt idx="25482">
                  <c:v>55309</c:v>
                </c:pt>
                <c:pt idx="25483">
                  <c:v>54529</c:v>
                </c:pt>
                <c:pt idx="25484">
                  <c:v>53959</c:v>
                </c:pt>
                <c:pt idx="25485">
                  <c:v>53179</c:v>
                </c:pt>
                <c:pt idx="25486">
                  <c:v>52609</c:v>
                </c:pt>
                <c:pt idx="25487">
                  <c:v>51829</c:v>
                </c:pt>
                <c:pt idx="25488">
                  <c:v>51259</c:v>
                </c:pt>
                <c:pt idx="25489">
                  <c:v>50480</c:v>
                </c:pt>
                <c:pt idx="25490">
                  <c:v>49910</c:v>
                </c:pt>
                <c:pt idx="25491">
                  <c:v>49130</c:v>
                </c:pt>
                <c:pt idx="25492">
                  <c:v>48560</c:v>
                </c:pt>
                <c:pt idx="25493">
                  <c:v>47780</c:v>
                </c:pt>
                <c:pt idx="25494">
                  <c:v>47210</c:v>
                </c:pt>
                <c:pt idx="25495">
                  <c:v>58949</c:v>
                </c:pt>
                <c:pt idx="25496">
                  <c:v>57629</c:v>
                </c:pt>
                <c:pt idx="25497">
                  <c:v>57037</c:v>
                </c:pt>
                <c:pt idx="25498">
                  <c:v>56901</c:v>
                </c:pt>
                <c:pt idx="25499">
                  <c:v>56309</c:v>
                </c:pt>
                <c:pt idx="25500">
                  <c:v>55717</c:v>
                </c:pt>
                <c:pt idx="25501">
                  <c:v>55581</c:v>
                </c:pt>
                <c:pt idx="25502">
                  <c:v>54989</c:v>
                </c:pt>
                <c:pt idx="25503">
                  <c:v>54261</c:v>
                </c:pt>
                <c:pt idx="25504">
                  <c:v>53669</c:v>
                </c:pt>
                <c:pt idx="25505">
                  <c:v>52941</c:v>
                </c:pt>
                <c:pt idx="25506">
                  <c:v>52349</c:v>
                </c:pt>
                <c:pt idx="25507">
                  <c:v>51621</c:v>
                </c:pt>
                <c:pt idx="25508">
                  <c:v>51029</c:v>
                </c:pt>
                <c:pt idx="25509">
                  <c:v>50301</c:v>
                </c:pt>
                <c:pt idx="25510">
                  <c:v>49709</c:v>
                </c:pt>
                <c:pt idx="25511">
                  <c:v>48981</c:v>
                </c:pt>
                <c:pt idx="25512">
                  <c:v>48389</c:v>
                </c:pt>
                <c:pt idx="25513">
                  <c:v>47661</c:v>
                </c:pt>
                <c:pt idx="25514">
                  <c:v>47069</c:v>
                </c:pt>
                <c:pt idx="25515">
                  <c:v>57770</c:v>
                </c:pt>
                <c:pt idx="25516">
                  <c:v>56483</c:v>
                </c:pt>
                <c:pt idx="25517">
                  <c:v>55894</c:v>
                </c:pt>
                <c:pt idx="25518">
                  <c:v>55786</c:v>
                </c:pt>
                <c:pt idx="25519">
                  <c:v>55196</c:v>
                </c:pt>
                <c:pt idx="25520">
                  <c:v>54607</c:v>
                </c:pt>
                <c:pt idx="25521">
                  <c:v>54499</c:v>
                </c:pt>
                <c:pt idx="25522">
                  <c:v>53910</c:v>
                </c:pt>
                <c:pt idx="25523">
                  <c:v>53213</c:v>
                </c:pt>
                <c:pt idx="25524">
                  <c:v>52623</c:v>
                </c:pt>
                <c:pt idx="25525">
                  <c:v>51926</c:v>
                </c:pt>
                <c:pt idx="25526">
                  <c:v>51337</c:v>
                </c:pt>
                <c:pt idx="25527">
                  <c:v>50639</c:v>
                </c:pt>
                <c:pt idx="25528">
                  <c:v>50050</c:v>
                </c:pt>
                <c:pt idx="25529">
                  <c:v>49353</c:v>
                </c:pt>
                <c:pt idx="25530">
                  <c:v>48764</c:v>
                </c:pt>
                <c:pt idx="25531">
                  <c:v>48066</c:v>
                </c:pt>
                <c:pt idx="25532">
                  <c:v>47477</c:v>
                </c:pt>
                <c:pt idx="25533">
                  <c:v>46780</c:v>
                </c:pt>
                <c:pt idx="25534">
                  <c:v>46191</c:v>
                </c:pt>
                <c:pt idx="25535">
                  <c:v>53837</c:v>
                </c:pt>
                <c:pt idx="25536">
                  <c:v>52641</c:v>
                </c:pt>
                <c:pt idx="25537">
                  <c:v>52088</c:v>
                </c:pt>
                <c:pt idx="25538">
                  <c:v>51997</c:v>
                </c:pt>
                <c:pt idx="25539">
                  <c:v>51445</c:v>
                </c:pt>
                <c:pt idx="25540">
                  <c:v>50892</c:v>
                </c:pt>
                <c:pt idx="25541">
                  <c:v>50801</c:v>
                </c:pt>
                <c:pt idx="25542">
                  <c:v>50249</c:v>
                </c:pt>
                <c:pt idx="25543">
                  <c:v>49605</c:v>
                </c:pt>
                <c:pt idx="25544">
                  <c:v>49053</c:v>
                </c:pt>
                <c:pt idx="25545">
                  <c:v>48409</c:v>
                </c:pt>
                <c:pt idx="25546">
                  <c:v>47857</c:v>
                </c:pt>
                <c:pt idx="25547">
                  <c:v>47213</c:v>
                </c:pt>
                <c:pt idx="25548">
                  <c:v>46660</c:v>
                </c:pt>
                <c:pt idx="25549">
                  <c:v>46017</c:v>
                </c:pt>
                <c:pt idx="25550">
                  <c:v>45464</c:v>
                </c:pt>
                <c:pt idx="25551">
                  <c:v>44821</c:v>
                </c:pt>
                <c:pt idx="25552">
                  <c:v>44268</c:v>
                </c:pt>
                <c:pt idx="25553">
                  <c:v>43625</c:v>
                </c:pt>
                <c:pt idx="25554">
                  <c:v>43072</c:v>
                </c:pt>
                <c:pt idx="25555">
                  <c:v>57251</c:v>
                </c:pt>
                <c:pt idx="25556">
                  <c:v>55937</c:v>
                </c:pt>
                <c:pt idx="25557">
                  <c:v>54624</c:v>
                </c:pt>
                <c:pt idx="25558">
                  <c:v>54089</c:v>
                </c:pt>
                <c:pt idx="25559">
                  <c:v>53846</c:v>
                </c:pt>
                <c:pt idx="25560">
                  <c:v>53311</c:v>
                </c:pt>
                <c:pt idx="25561">
                  <c:v>52532</c:v>
                </c:pt>
                <c:pt idx="25562">
                  <c:v>51219</c:v>
                </c:pt>
                <c:pt idx="25563">
                  <c:v>50684</c:v>
                </c:pt>
                <c:pt idx="25564">
                  <c:v>49905</c:v>
                </c:pt>
                <c:pt idx="25565">
                  <c:v>48592</c:v>
                </c:pt>
                <c:pt idx="25566">
                  <c:v>47279</c:v>
                </c:pt>
                <c:pt idx="25567">
                  <c:v>59750</c:v>
                </c:pt>
                <c:pt idx="25568">
                  <c:v>58404</c:v>
                </c:pt>
                <c:pt idx="25569">
                  <c:v>57059</c:v>
                </c:pt>
                <c:pt idx="25570">
                  <c:v>56469</c:v>
                </c:pt>
                <c:pt idx="25571">
                  <c:v>56305</c:v>
                </c:pt>
                <c:pt idx="25572">
                  <c:v>55714</c:v>
                </c:pt>
                <c:pt idx="25573">
                  <c:v>54960</c:v>
                </c:pt>
                <c:pt idx="25574">
                  <c:v>53614</c:v>
                </c:pt>
                <c:pt idx="25575">
                  <c:v>53024</c:v>
                </c:pt>
                <c:pt idx="25576">
                  <c:v>52269</c:v>
                </c:pt>
                <c:pt idx="25577">
                  <c:v>50924</c:v>
                </c:pt>
                <c:pt idx="25578">
                  <c:v>49579</c:v>
                </c:pt>
                <c:pt idx="25579">
                  <c:v>59024</c:v>
                </c:pt>
                <c:pt idx="25580">
                  <c:v>57706</c:v>
                </c:pt>
                <c:pt idx="25581">
                  <c:v>56388</c:v>
                </c:pt>
                <c:pt idx="25582">
                  <c:v>55791</c:v>
                </c:pt>
                <c:pt idx="25583">
                  <c:v>55668</c:v>
                </c:pt>
                <c:pt idx="25584">
                  <c:v>55070</c:v>
                </c:pt>
                <c:pt idx="25585">
                  <c:v>54350</c:v>
                </c:pt>
                <c:pt idx="25586">
                  <c:v>53032</c:v>
                </c:pt>
                <c:pt idx="25587">
                  <c:v>52435</c:v>
                </c:pt>
                <c:pt idx="25588">
                  <c:v>51715</c:v>
                </c:pt>
                <c:pt idx="25589">
                  <c:v>50397</c:v>
                </c:pt>
                <c:pt idx="25590">
                  <c:v>49079</c:v>
                </c:pt>
                <c:pt idx="25591">
                  <c:v>57494</c:v>
                </c:pt>
                <c:pt idx="25592">
                  <c:v>56207</c:v>
                </c:pt>
                <c:pt idx="25593">
                  <c:v>54920</c:v>
                </c:pt>
                <c:pt idx="25594">
                  <c:v>54342</c:v>
                </c:pt>
                <c:pt idx="25595">
                  <c:v>54210</c:v>
                </c:pt>
                <c:pt idx="25596">
                  <c:v>53632</c:v>
                </c:pt>
                <c:pt idx="25597">
                  <c:v>52922</c:v>
                </c:pt>
                <c:pt idx="25598">
                  <c:v>51635</c:v>
                </c:pt>
                <c:pt idx="25599">
                  <c:v>51058</c:v>
                </c:pt>
                <c:pt idx="25600">
                  <c:v>50348</c:v>
                </c:pt>
                <c:pt idx="25601">
                  <c:v>49060</c:v>
                </c:pt>
                <c:pt idx="25602">
                  <c:v>47773</c:v>
                </c:pt>
                <c:pt idx="25603">
                  <c:v>53259</c:v>
                </c:pt>
                <c:pt idx="25604">
                  <c:v>52058</c:v>
                </c:pt>
                <c:pt idx="25605">
                  <c:v>50856</c:v>
                </c:pt>
                <c:pt idx="25606">
                  <c:v>50333</c:v>
                </c:pt>
                <c:pt idx="25607">
                  <c:v>50179</c:v>
                </c:pt>
                <c:pt idx="25608">
                  <c:v>49655</c:v>
                </c:pt>
                <c:pt idx="25609">
                  <c:v>48977</c:v>
                </c:pt>
                <c:pt idx="25610">
                  <c:v>47776</c:v>
                </c:pt>
                <c:pt idx="25611">
                  <c:v>47252</c:v>
                </c:pt>
                <c:pt idx="25612">
                  <c:v>46575</c:v>
                </c:pt>
                <c:pt idx="25613">
                  <c:v>45373</c:v>
                </c:pt>
                <c:pt idx="25614">
                  <c:v>44172</c:v>
                </c:pt>
                <c:pt idx="25615">
                  <c:v>54614</c:v>
                </c:pt>
                <c:pt idx="25616">
                  <c:v>54009</c:v>
                </c:pt>
                <c:pt idx="25617">
                  <c:v>52193</c:v>
                </c:pt>
                <c:pt idx="25618">
                  <c:v>50982</c:v>
                </c:pt>
                <c:pt idx="25619">
                  <c:v>50377</c:v>
                </c:pt>
                <c:pt idx="25620">
                  <c:v>49772</c:v>
                </c:pt>
                <c:pt idx="25621">
                  <c:v>53915</c:v>
                </c:pt>
                <c:pt idx="25622">
                  <c:v>53310</c:v>
                </c:pt>
                <c:pt idx="25623">
                  <c:v>52705</c:v>
                </c:pt>
                <c:pt idx="25624">
                  <c:v>52100</c:v>
                </c:pt>
                <c:pt idx="25625">
                  <c:v>51494</c:v>
                </c:pt>
                <c:pt idx="25626">
                  <c:v>50889</c:v>
                </c:pt>
                <c:pt idx="25627">
                  <c:v>50284</c:v>
                </c:pt>
                <c:pt idx="25628">
                  <c:v>49679</c:v>
                </c:pt>
                <c:pt idx="25629">
                  <c:v>49073</c:v>
                </c:pt>
                <c:pt idx="25630">
                  <c:v>48468</c:v>
                </c:pt>
                <c:pt idx="25631">
                  <c:v>47863</c:v>
                </c:pt>
                <c:pt idx="25632">
                  <c:v>53217</c:v>
                </c:pt>
                <c:pt idx="25633">
                  <c:v>52612</c:v>
                </c:pt>
                <c:pt idx="25634">
                  <c:v>52006</c:v>
                </c:pt>
                <c:pt idx="25635">
                  <c:v>51401</c:v>
                </c:pt>
                <c:pt idx="25636">
                  <c:v>50796</c:v>
                </c:pt>
                <c:pt idx="25637">
                  <c:v>50191</c:v>
                </c:pt>
                <c:pt idx="25638">
                  <c:v>49585</c:v>
                </c:pt>
                <c:pt idx="25639">
                  <c:v>48980</c:v>
                </c:pt>
                <c:pt idx="25640">
                  <c:v>48375</c:v>
                </c:pt>
                <c:pt idx="25641">
                  <c:v>47770</c:v>
                </c:pt>
                <c:pt idx="25642">
                  <c:v>47165</c:v>
                </c:pt>
                <c:pt idx="25643">
                  <c:v>46559</c:v>
                </c:pt>
                <c:pt idx="25644">
                  <c:v>45954</c:v>
                </c:pt>
                <c:pt idx="25645">
                  <c:v>51913</c:v>
                </c:pt>
                <c:pt idx="25646">
                  <c:v>51308</c:v>
                </c:pt>
                <c:pt idx="25647">
                  <c:v>50703</c:v>
                </c:pt>
                <c:pt idx="25648">
                  <c:v>50098</c:v>
                </c:pt>
                <c:pt idx="25649">
                  <c:v>49492</c:v>
                </c:pt>
                <c:pt idx="25650">
                  <c:v>48887</c:v>
                </c:pt>
                <c:pt idx="25651">
                  <c:v>48282</c:v>
                </c:pt>
                <c:pt idx="25652">
                  <c:v>47677</c:v>
                </c:pt>
                <c:pt idx="25653">
                  <c:v>47071</c:v>
                </c:pt>
                <c:pt idx="25654">
                  <c:v>46466</c:v>
                </c:pt>
                <c:pt idx="25655">
                  <c:v>45861</c:v>
                </c:pt>
                <c:pt idx="25656">
                  <c:v>45256</c:v>
                </c:pt>
                <c:pt idx="25657">
                  <c:v>44650</c:v>
                </c:pt>
                <c:pt idx="25658">
                  <c:v>44045</c:v>
                </c:pt>
                <c:pt idx="25659">
                  <c:v>50004</c:v>
                </c:pt>
                <c:pt idx="25660">
                  <c:v>49399</c:v>
                </c:pt>
                <c:pt idx="25661">
                  <c:v>43347</c:v>
                </c:pt>
                <c:pt idx="25662">
                  <c:v>42741</c:v>
                </c:pt>
                <c:pt idx="25663">
                  <c:v>56904</c:v>
                </c:pt>
                <c:pt idx="25664">
                  <c:v>56229</c:v>
                </c:pt>
                <c:pt idx="25665">
                  <c:v>54206</c:v>
                </c:pt>
                <c:pt idx="25666">
                  <c:v>52858</c:v>
                </c:pt>
                <c:pt idx="25667">
                  <c:v>52183</c:v>
                </c:pt>
                <c:pt idx="25668">
                  <c:v>51509</c:v>
                </c:pt>
                <c:pt idx="25669">
                  <c:v>56242</c:v>
                </c:pt>
                <c:pt idx="25670">
                  <c:v>55567</c:v>
                </c:pt>
                <c:pt idx="25671">
                  <c:v>54893</c:v>
                </c:pt>
                <c:pt idx="25672">
                  <c:v>54219</c:v>
                </c:pt>
                <c:pt idx="25673">
                  <c:v>53544</c:v>
                </c:pt>
                <c:pt idx="25674">
                  <c:v>52870</c:v>
                </c:pt>
                <c:pt idx="25675">
                  <c:v>52195</c:v>
                </c:pt>
                <c:pt idx="25676">
                  <c:v>51521</c:v>
                </c:pt>
                <c:pt idx="25677">
                  <c:v>50847</c:v>
                </c:pt>
                <c:pt idx="25678">
                  <c:v>50172</c:v>
                </c:pt>
                <c:pt idx="25679">
                  <c:v>49498</c:v>
                </c:pt>
                <c:pt idx="25680">
                  <c:v>55580</c:v>
                </c:pt>
                <c:pt idx="25681">
                  <c:v>54905</c:v>
                </c:pt>
                <c:pt idx="25682">
                  <c:v>54231</c:v>
                </c:pt>
                <c:pt idx="25683">
                  <c:v>53556</c:v>
                </c:pt>
                <c:pt idx="25684">
                  <c:v>52882</c:v>
                </c:pt>
                <c:pt idx="25685">
                  <c:v>52208</c:v>
                </c:pt>
                <c:pt idx="25686">
                  <c:v>51533</c:v>
                </c:pt>
                <c:pt idx="25687">
                  <c:v>50859</c:v>
                </c:pt>
                <c:pt idx="25688">
                  <c:v>50185</c:v>
                </c:pt>
                <c:pt idx="25689">
                  <c:v>49510</c:v>
                </c:pt>
                <c:pt idx="25690">
                  <c:v>48836</c:v>
                </c:pt>
                <c:pt idx="25691">
                  <c:v>48162</c:v>
                </c:pt>
                <c:pt idx="25692">
                  <c:v>47487</c:v>
                </c:pt>
                <c:pt idx="25693">
                  <c:v>54243</c:v>
                </c:pt>
                <c:pt idx="25694">
                  <c:v>53569</c:v>
                </c:pt>
                <c:pt idx="25695">
                  <c:v>52894</c:v>
                </c:pt>
                <c:pt idx="25696">
                  <c:v>52220</c:v>
                </c:pt>
                <c:pt idx="25697">
                  <c:v>51546</c:v>
                </c:pt>
                <c:pt idx="25698">
                  <c:v>50871</c:v>
                </c:pt>
                <c:pt idx="25699">
                  <c:v>50197</c:v>
                </c:pt>
                <c:pt idx="25700">
                  <c:v>49523</c:v>
                </c:pt>
                <c:pt idx="25701">
                  <c:v>48848</c:v>
                </c:pt>
                <c:pt idx="25702">
                  <c:v>48174</c:v>
                </c:pt>
                <c:pt idx="25703">
                  <c:v>47499</c:v>
                </c:pt>
                <c:pt idx="25704">
                  <c:v>46825</c:v>
                </c:pt>
                <c:pt idx="25705">
                  <c:v>46151</c:v>
                </c:pt>
                <c:pt idx="25706">
                  <c:v>45476</c:v>
                </c:pt>
                <c:pt idx="25707">
                  <c:v>52232</c:v>
                </c:pt>
                <c:pt idx="25708">
                  <c:v>51558</c:v>
                </c:pt>
                <c:pt idx="25709">
                  <c:v>44814</c:v>
                </c:pt>
                <c:pt idx="25710">
                  <c:v>44140</c:v>
                </c:pt>
                <c:pt idx="25711">
                  <c:v>56308</c:v>
                </c:pt>
                <c:pt idx="25712">
                  <c:v>55620</c:v>
                </c:pt>
                <c:pt idx="25713">
                  <c:v>53558</c:v>
                </c:pt>
                <c:pt idx="25714">
                  <c:v>52182</c:v>
                </c:pt>
                <c:pt idx="25715">
                  <c:v>51495</c:v>
                </c:pt>
                <c:pt idx="25716">
                  <c:v>50807</c:v>
                </c:pt>
                <c:pt idx="25717">
                  <c:v>55683</c:v>
                </c:pt>
                <c:pt idx="25718">
                  <c:v>54995</c:v>
                </c:pt>
                <c:pt idx="25719">
                  <c:v>54308</c:v>
                </c:pt>
                <c:pt idx="25720">
                  <c:v>53620</c:v>
                </c:pt>
                <c:pt idx="25721">
                  <c:v>52933</c:v>
                </c:pt>
                <c:pt idx="25722">
                  <c:v>52245</c:v>
                </c:pt>
                <c:pt idx="25723">
                  <c:v>51558</c:v>
                </c:pt>
                <c:pt idx="25724">
                  <c:v>50870</c:v>
                </c:pt>
                <c:pt idx="25725">
                  <c:v>50183</c:v>
                </c:pt>
                <c:pt idx="25726">
                  <c:v>49495</c:v>
                </c:pt>
                <c:pt idx="25727">
                  <c:v>48807</c:v>
                </c:pt>
                <c:pt idx="25728">
                  <c:v>55058</c:v>
                </c:pt>
                <c:pt idx="25729">
                  <c:v>54371</c:v>
                </c:pt>
                <c:pt idx="25730">
                  <c:v>53683</c:v>
                </c:pt>
                <c:pt idx="25731">
                  <c:v>52995</c:v>
                </c:pt>
                <c:pt idx="25732">
                  <c:v>52308</c:v>
                </c:pt>
                <c:pt idx="25733">
                  <c:v>51620</c:v>
                </c:pt>
                <c:pt idx="25734">
                  <c:v>50933</c:v>
                </c:pt>
                <c:pt idx="25735">
                  <c:v>50245</c:v>
                </c:pt>
                <c:pt idx="25736">
                  <c:v>49558</c:v>
                </c:pt>
                <c:pt idx="25737">
                  <c:v>48870</c:v>
                </c:pt>
                <c:pt idx="25738">
                  <c:v>48183</c:v>
                </c:pt>
                <c:pt idx="25739">
                  <c:v>47495</c:v>
                </c:pt>
                <c:pt idx="25740">
                  <c:v>46808</c:v>
                </c:pt>
                <c:pt idx="25741">
                  <c:v>53746</c:v>
                </c:pt>
                <c:pt idx="25742">
                  <c:v>53058</c:v>
                </c:pt>
                <c:pt idx="25743">
                  <c:v>52371</c:v>
                </c:pt>
                <c:pt idx="25744">
                  <c:v>51683</c:v>
                </c:pt>
                <c:pt idx="25745">
                  <c:v>50996</c:v>
                </c:pt>
                <c:pt idx="25746">
                  <c:v>50308</c:v>
                </c:pt>
                <c:pt idx="25747">
                  <c:v>49620</c:v>
                </c:pt>
                <c:pt idx="25748">
                  <c:v>48933</c:v>
                </c:pt>
                <c:pt idx="25749">
                  <c:v>48245</c:v>
                </c:pt>
                <c:pt idx="25750">
                  <c:v>47558</c:v>
                </c:pt>
                <c:pt idx="25751">
                  <c:v>46870</c:v>
                </c:pt>
                <c:pt idx="25752">
                  <c:v>46183</c:v>
                </c:pt>
                <c:pt idx="25753">
                  <c:v>45495</c:v>
                </c:pt>
                <c:pt idx="25754">
                  <c:v>44808</c:v>
                </c:pt>
                <c:pt idx="25755">
                  <c:v>51746</c:v>
                </c:pt>
                <c:pt idx="25756">
                  <c:v>51058</c:v>
                </c:pt>
                <c:pt idx="25757">
                  <c:v>44183</c:v>
                </c:pt>
                <c:pt idx="25758">
                  <c:v>43495</c:v>
                </c:pt>
                <c:pt idx="25759">
                  <c:v>55058</c:v>
                </c:pt>
                <c:pt idx="25760">
                  <c:v>54387</c:v>
                </c:pt>
                <c:pt idx="25761">
                  <c:v>52373</c:v>
                </c:pt>
                <c:pt idx="25762">
                  <c:v>51031</c:v>
                </c:pt>
                <c:pt idx="25763">
                  <c:v>50360</c:v>
                </c:pt>
                <c:pt idx="25764">
                  <c:v>49689</c:v>
                </c:pt>
                <c:pt idx="25765">
                  <c:v>54446</c:v>
                </c:pt>
                <c:pt idx="25766">
                  <c:v>53774</c:v>
                </c:pt>
                <c:pt idx="25767">
                  <c:v>53103</c:v>
                </c:pt>
                <c:pt idx="25768">
                  <c:v>52432</c:v>
                </c:pt>
                <c:pt idx="25769">
                  <c:v>51761</c:v>
                </c:pt>
                <c:pt idx="25770">
                  <c:v>51090</c:v>
                </c:pt>
                <c:pt idx="25771">
                  <c:v>50418</c:v>
                </c:pt>
                <c:pt idx="25772">
                  <c:v>49747</c:v>
                </c:pt>
                <c:pt idx="25773">
                  <c:v>49076</c:v>
                </c:pt>
                <c:pt idx="25774">
                  <c:v>48405</c:v>
                </c:pt>
                <c:pt idx="25775">
                  <c:v>47734</c:v>
                </c:pt>
                <c:pt idx="25776">
                  <c:v>53833</c:v>
                </c:pt>
                <c:pt idx="25777">
                  <c:v>53162</c:v>
                </c:pt>
                <c:pt idx="25778">
                  <c:v>52491</c:v>
                </c:pt>
                <c:pt idx="25779">
                  <c:v>51819</c:v>
                </c:pt>
                <c:pt idx="25780">
                  <c:v>51148</c:v>
                </c:pt>
                <c:pt idx="25781">
                  <c:v>50477</c:v>
                </c:pt>
                <c:pt idx="25782">
                  <c:v>49806</c:v>
                </c:pt>
                <c:pt idx="25783">
                  <c:v>49135</c:v>
                </c:pt>
                <c:pt idx="25784">
                  <c:v>48464</c:v>
                </c:pt>
                <c:pt idx="25785">
                  <c:v>47792</c:v>
                </c:pt>
                <c:pt idx="25786">
                  <c:v>47121</c:v>
                </c:pt>
                <c:pt idx="25787">
                  <c:v>46450</c:v>
                </c:pt>
                <c:pt idx="25788">
                  <c:v>45779</c:v>
                </c:pt>
                <c:pt idx="25789">
                  <c:v>52549</c:v>
                </c:pt>
                <c:pt idx="25790">
                  <c:v>51878</c:v>
                </c:pt>
                <c:pt idx="25791">
                  <c:v>51207</c:v>
                </c:pt>
                <c:pt idx="25792">
                  <c:v>50536</c:v>
                </c:pt>
                <c:pt idx="25793">
                  <c:v>49865</c:v>
                </c:pt>
                <c:pt idx="25794">
                  <c:v>49193</c:v>
                </c:pt>
                <c:pt idx="25795">
                  <c:v>48522</c:v>
                </c:pt>
                <c:pt idx="25796">
                  <c:v>47851</c:v>
                </c:pt>
                <c:pt idx="25797">
                  <c:v>47180</c:v>
                </c:pt>
                <c:pt idx="25798">
                  <c:v>46509</c:v>
                </c:pt>
                <c:pt idx="25799">
                  <c:v>45837</c:v>
                </c:pt>
                <c:pt idx="25800">
                  <c:v>45166</c:v>
                </c:pt>
                <c:pt idx="25801">
                  <c:v>44495</c:v>
                </c:pt>
                <c:pt idx="25802">
                  <c:v>43824</c:v>
                </c:pt>
                <c:pt idx="25803">
                  <c:v>50594</c:v>
                </c:pt>
                <c:pt idx="25804">
                  <c:v>49923</c:v>
                </c:pt>
                <c:pt idx="25805">
                  <c:v>43211</c:v>
                </c:pt>
                <c:pt idx="25806">
                  <c:v>42540</c:v>
                </c:pt>
                <c:pt idx="25807">
                  <c:v>51252</c:v>
                </c:pt>
                <c:pt idx="25808">
                  <c:v>50638</c:v>
                </c:pt>
                <c:pt idx="25809">
                  <c:v>48797</c:v>
                </c:pt>
                <c:pt idx="25810">
                  <c:v>47569</c:v>
                </c:pt>
                <c:pt idx="25811">
                  <c:v>46955</c:v>
                </c:pt>
                <c:pt idx="25812">
                  <c:v>46342</c:v>
                </c:pt>
                <c:pt idx="25813">
                  <c:v>50666</c:v>
                </c:pt>
                <c:pt idx="25814">
                  <c:v>50052</c:v>
                </c:pt>
                <c:pt idx="25815">
                  <c:v>49438</c:v>
                </c:pt>
                <c:pt idx="25816">
                  <c:v>48824</c:v>
                </c:pt>
                <c:pt idx="25817">
                  <c:v>48210</c:v>
                </c:pt>
                <c:pt idx="25818">
                  <c:v>47596</c:v>
                </c:pt>
                <c:pt idx="25819">
                  <c:v>46983</c:v>
                </c:pt>
                <c:pt idx="25820">
                  <c:v>46369</c:v>
                </c:pt>
                <c:pt idx="25821">
                  <c:v>45755</c:v>
                </c:pt>
                <c:pt idx="25822">
                  <c:v>45141</c:v>
                </c:pt>
                <c:pt idx="25823">
                  <c:v>44527</c:v>
                </c:pt>
                <c:pt idx="25824">
                  <c:v>50079</c:v>
                </c:pt>
                <c:pt idx="25825">
                  <c:v>49465</c:v>
                </c:pt>
                <c:pt idx="25826">
                  <c:v>48851</c:v>
                </c:pt>
                <c:pt idx="25827">
                  <c:v>48237</c:v>
                </c:pt>
                <c:pt idx="25828">
                  <c:v>47624</c:v>
                </c:pt>
                <c:pt idx="25829">
                  <c:v>47010</c:v>
                </c:pt>
                <c:pt idx="25830">
                  <c:v>46396</c:v>
                </c:pt>
                <c:pt idx="25831">
                  <c:v>45782</c:v>
                </c:pt>
                <c:pt idx="25832">
                  <c:v>45168</c:v>
                </c:pt>
                <c:pt idx="25833">
                  <c:v>44554</c:v>
                </c:pt>
                <c:pt idx="25834">
                  <c:v>43941</c:v>
                </c:pt>
                <c:pt idx="25835">
                  <c:v>43327</c:v>
                </c:pt>
                <c:pt idx="25836">
                  <c:v>42713</c:v>
                </c:pt>
                <c:pt idx="25837">
                  <c:v>48879</c:v>
                </c:pt>
                <c:pt idx="25838">
                  <c:v>48265</c:v>
                </c:pt>
                <c:pt idx="25839">
                  <c:v>47651</c:v>
                </c:pt>
                <c:pt idx="25840">
                  <c:v>47037</c:v>
                </c:pt>
                <c:pt idx="25841">
                  <c:v>46423</c:v>
                </c:pt>
                <c:pt idx="25842">
                  <c:v>45809</c:v>
                </c:pt>
                <c:pt idx="25843">
                  <c:v>45195</c:v>
                </c:pt>
                <c:pt idx="25844">
                  <c:v>44582</c:v>
                </c:pt>
                <c:pt idx="25845">
                  <c:v>43968</c:v>
                </c:pt>
                <c:pt idx="25846">
                  <c:v>43354</c:v>
                </c:pt>
                <c:pt idx="25847">
                  <c:v>42740</c:v>
                </c:pt>
                <c:pt idx="25848">
                  <c:v>42126</c:v>
                </c:pt>
                <c:pt idx="25849">
                  <c:v>41512</c:v>
                </c:pt>
                <c:pt idx="25850">
                  <c:v>40899</c:v>
                </c:pt>
                <c:pt idx="25851">
                  <c:v>47064</c:v>
                </c:pt>
                <c:pt idx="25852">
                  <c:v>46450</c:v>
                </c:pt>
                <c:pt idx="25853">
                  <c:v>40312</c:v>
                </c:pt>
                <c:pt idx="25854">
                  <c:v>39698</c:v>
                </c:pt>
                <c:pt idx="25855">
                  <c:v>54614</c:v>
                </c:pt>
                <c:pt idx="25856">
                  <c:v>54009</c:v>
                </c:pt>
                <c:pt idx="25857">
                  <c:v>52193</c:v>
                </c:pt>
                <c:pt idx="25858">
                  <c:v>50982</c:v>
                </c:pt>
                <c:pt idx="25859">
                  <c:v>50377</c:v>
                </c:pt>
                <c:pt idx="25860">
                  <c:v>49772</c:v>
                </c:pt>
                <c:pt idx="25861">
                  <c:v>53915</c:v>
                </c:pt>
                <c:pt idx="25862">
                  <c:v>53310</c:v>
                </c:pt>
                <c:pt idx="25863">
                  <c:v>52705</c:v>
                </c:pt>
                <c:pt idx="25864">
                  <c:v>52100</c:v>
                </c:pt>
                <c:pt idx="25865">
                  <c:v>51494</c:v>
                </c:pt>
                <c:pt idx="25866">
                  <c:v>50889</c:v>
                </c:pt>
                <c:pt idx="25867">
                  <c:v>50284</c:v>
                </c:pt>
                <c:pt idx="25868">
                  <c:v>49679</c:v>
                </c:pt>
                <c:pt idx="25869">
                  <c:v>49073</c:v>
                </c:pt>
                <c:pt idx="25870">
                  <c:v>48468</c:v>
                </c:pt>
                <c:pt idx="25871">
                  <c:v>47863</c:v>
                </c:pt>
                <c:pt idx="25872">
                  <c:v>53217</c:v>
                </c:pt>
                <c:pt idx="25873">
                  <c:v>52612</c:v>
                </c:pt>
                <c:pt idx="25874">
                  <c:v>52006</c:v>
                </c:pt>
                <c:pt idx="25875">
                  <c:v>51401</c:v>
                </c:pt>
                <c:pt idx="25876">
                  <c:v>50796</c:v>
                </c:pt>
                <c:pt idx="25877">
                  <c:v>50191</c:v>
                </c:pt>
                <c:pt idx="25878">
                  <c:v>49585</c:v>
                </c:pt>
                <c:pt idx="25879">
                  <c:v>48980</c:v>
                </c:pt>
                <c:pt idx="25880">
                  <c:v>48375</c:v>
                </c:pt>
                <c:pt idx="25881">
                  <c:v>47770</c:v>
                </c:pt>
                <c:pt idx="25882">
                  <c:v>47165</c:v>
                </c:pt>
                <c:pt idx="25883">
                  <c:v>46559</c:v>
                </c:pt>
                <c:pt idx="25884">
                  <c:v>45954</c:v>
                </c:pt>
                <c:pt idx="25885">
                  <c:v>51913</c:v>
                </c:pt>
                <c:pt idx="25886">
                  <c:v>51308</c:v>
                </c:pt>
                <c:pt idx="25887">
                  <c:v>50703</c:v>
                </c:pt>
                <c:pt idx="25888">
                  <c:v>50098</c:v>
                </c:pt>
                <c:pt idx="25889">
                  <c:v>49492</c:v>
                </c:pt>
                <c:pt idx="25890">
                  <c:v>48887</c:v>
                </c:pt>
                <c:pt idx="25891">
                  <c:v>48282</c:v>
                </c:pt>
                <c:pt idx="25892">
                  <c:v>47677</c:v>
                </c:pt>
                <c:pt idx="25893">
                  <c:v>47071</c:v>
                </c:pt>
                <c:pt idx="25894">
                  <c:v>46466</c:v>
                </c:pt>
                <c:pt idx="25895">
                  <c:v>45861</c:v>
                </c:pt>
                <c:pt idx="25896">
                  <c:v>45256</c:v>
                </c:pt>
                <c:pt idx="25897">
                  <c:v>44650</c:v>
                </c:pt>
                <c:pt idx="25898">
                  <c:v>44045</c:v>
                </c:pt>
                <c:pt idx="25899">
                  <c:v>50004</c:v>
                </c:pt>
                <c:pt idx="25900">
                  <c:v>49399</c:v>
                </c:pt>
                <c:pt idx="25901">
                  <c:v>43347</c:v>
                </c:pt>
                <c:pt idx="25902">
                  <c:v>42741</c:v>
                </c:pt>
                <c:pt idx="25903">
                  <c:v>56904</c:v>
                </c:pt>
                <c:pt idx="25904">
                  <c:v>56229</c:v>
                </c:pt>
                <c:pt idx="25905">
                  <c:v>54206</c:v>
                </c:pt>
                <c:pt idx="25906">
                  <c:v>52858</c:v>
                </c:pt>
                <c:pt idx="25907">
                  <c:v>52183</c:v>
                </c:pt>
                <c:pt idx="25908">
                  <c:v>51509</c:v>
                </c:pt>
                <c:pt idx="25909">
                  <c:v>56242</c:v>
                </c:pt>
                <c:pt idx="25910">
                  <c:v>55567</c:v>
                </c:pt>
                <c:pt idx="25911">
                  <c:v>54893</c:v>
                </c:pt>
                <c:pt idx="25912">
                  <c:v>54219</c:v>
                </c:pt>
                <c:pt idx="25913">
                  <c:v>53544</c:v>
                </c:pt>
                <c:pt idx="25914">
                  <c:v>52870</c:v>
                </c:pt>
                <c:pt idx="25915">
                  <c:v>52195</c:v>
                </c:pt>
                <c:pt idx="25916">
                  <c:v>51521</c:v>
                </c:pt>
                <c:pt idx="25917">
                  <c:v>50847</c:v>
                </c:pt>
                <c:pt idx="25918">
                  <c:v>50172</c:v>
                </c:pt>
                <c:pt idx="25919">
                  <c:v>49498</c:v>
                </c:pt>
                <c:pt idx="25920">
                  <c:v>55580</c:v>
                </c:pt>
                <c:pt idx="25921">
                  <c:v>54905</c:v>
                </c:pt>
                <c:pt idx="25922">
                  <c:v>54231</c:v>
                </c:pt>
                <c:pt idx="25923">
                  <c:v>53556</c:v>
                </c:pt>
                <c:pt idx="25924">
                  <c:v>52882</c:v>
                </c:pt>
                <c:pt idx="25925">
                  <c:v>52208</c:v>
                </c:pt>
                <c:pt idx="25926">
                  <c:v>51533</c:v>
                </c:pt>
                <c:pt idx="25927">
                  <c:v>50859</c:v>
                </c:pt>
                <c:pt idx="25928">
                  <c:v>50185</c:v>
                </c:pt>
                <c:pt idx="25929">
                  <c:v>49510</c:v>
                </c:pt>
                <c:pt idx="25930">
                  <c:v>48836</c:v>
                </c:pt>
                <c:pt idx="25931">
                  <c:v>48162</c:v>
                </c:pt>
                <c:pt idx="25932">
                  <c:v>47487</c:v>
                </c:pt>
                <c:pt idx="25933">
                  <c:v>54243</c:v>
                </c:pt>
                <c:pt idx="25934">
                  <c:v>53569</c:v>
                </c:pt>
                <c:pt idx="25935">
                  <c:v>52894</c:v>
                </c:pt>
                <c:pt idx="25936">
                  <c:v>52220</c:v>
                </c:pt>
                <c:pt idx="25937">
                  <c:v>51546</c:v>
                </c:pt>
                <c:pt idx="25938">
                  <c:v>50871</c:v>
                </c:pt>
                <c:pt idx="25939">
                  <c:v>50197</c:v>
                </c:pt>
                <c:pt idx="25940">
                  <c:v>49523</c:v>
                </c:pt>
                <c:pt idx="25941">
                  <c:v>48848</c:v>
                </c:pt>
                <c:pt idx="25942">
                  <c:v>48174</c:v>
                </c:pt>
                <c:pt idx="25943">
                  <c:v>47499</c:v>
                </c:pt>
                <c:pt idx="25944">
                  <c:v>46825</c:v>
                </c:pt>
                <c:pt idx="25945">
                  <c:v>46151</c:v>
                </c:pt>
                <c:pt idx="25946">
                  <c:v>45476</c:v>
                </c:pt>
                <c:pt idx="25947">
                  <c:v>52232</c:v>
                </c:pt>
                <c:pt idx="25948">
                  <c:v>51558</c:v>
                </c:pt>
                <c:pt idx="25949">
                  <c:v>44814</c:v>
                </c:pt>
                <c:pt idx="25950">
                  <c:v>44140</c:v>
                </c:pt>
                <c:pt idx="25951">
                  <c:v>56308</c:v>
                </c:pt>
                <c:pt idx="25952">
                  <c:v>55620</c:v>
                </c:pt>
                <c:pt idx="25953">
                  <c:v>53558</c:v>
                </c:pt>
                <c:pt idx="25954">
                  <c:v>52182</c:v>
                </c:pt>
                <c:pt idx="25955">
                  <c:v>51495</c:v>
                </c:pt>
                <c:pt idx="25956">
                  <c:v>50807</c:v>
                </c:pt>
                <c:pt idx="25957">
                  <c:v>55683</c:v>
                </c:pt>
                <c:pt idx="25958">
                  <c:v>54995</c:v>
                </c:pt>
                <c:pt idx="25959">
                  <c:v>54308</c:v>
                </c:pt>
                <c:pt idx="25960">
                  <c:v>53620</c:v>
                </c:pt>
                <c:pt idx="25961">
                  <c:v>52933</c:v>
                </c:pt>
                <c:pt idx="25962">
                  <c:v>52245</c:v>
                </c:pt>
                <c:pt idx="25963">
                  <c:v>51558</c:v>
                </c:pt>
                <c:pt idx="25964">
                  <c:v>50870</c:v>
                </c:pt>
                <c:pt idx="25965">
                  <c:v>50183</c:v>
                </c:pt>
                <c:pt idx="25966">
                  <c:v>49495</c:v>
                </c:pt>
                <c:pt idx="25967">
                  <c:v>48807</c:v>
                </c:pt>
                <c:pt idx="25968">
                  <c:v>55058</c:v>
                </c:pt>
                <c:pt idx="25969">
                  <c:v>54371</c:v>
                </c:pt>
                <c:pt idx="25970">
                  <c:v>53683</c:v>
                </c:pt>
                <c:pt idx="25971">
                  <c:v>52995</c:v>
                </c:pt>
                <c:pt idx="25972">
                  <c:v>52308</c:v>
                </c:pt>
                <c:pt idx="25973">
                  <c:v>51620</c:v>
                </c:pt>
                <c:pt idx="25974">
                  <c:v>50933</c:v>
                </c:pt>
                <c:pt idx="25975">
                  <c:v>50245</c:v>
                </c:pt>
                <c:pt idx="25976">
                  <c:v>49558</c:v>
                </c:pt>
                <c:pt idx="25977">
                  <c:v>48870</c:v>
                </c:pt>
                <c:pt idx="25978">
                  <c:v>48183</c:v>
                </c:pt>
                <c:pt idx="25979">
                  <c:v>47495</c:v>
                </c:pt>
                <c:pt idx="25980">
                  <c:v>46808</c:v>
                </c:pt>
                <c:pt idx="25981">
                  <c:v>53746</c:v>
                </c:pt>
                <c:pt idx="25982">
                  <c:v>53058</c:v>
                </c:pt>
                <c:pt idx="25983">
                  <c:v>52371</c:v>
                </c:pt>
                <c:pt idx="25984">
                  <c:v>51683</c:v>
                </c:pt>
                <c:pt idx="25985">
                  <c:v>50996</c:v>
                </c:pt>
                <c:pt idx="25986">
                  <c:v>50308</c:v>
                </c:pt>
                <c:pt idx="25987">
                  <c:v>49620</c:v>
                </c:pt>
                <c:pt idx="25988">
                  <c:v>48933</c:v>
                </c:pt>
                <c:pt idx="25989">
                  <c:v>48245</c:v>
                </c:pt>
                <c:pt idx="25990">
                  <c:v>47558</c:v>
                </c:pt>
                <c:pt idx="25991">
                  <c:v>46870</c:v>
                </c:pt>
                <c:pt idx="25992">
                  <c:v>46183</c:v>
                </c:pt>
                <c:pt idx="25993">
                  <c:v>45495</c:v>
                </c:pt>
                <c:pt idx="25994">
                  <c:v>44808</c:v>
                </c:pt>
                <c:pt idx="25995">
                  <c:v>51746</c:v>
                </c:pt>
                <c:pt idx="25996">
                  <c:v>51058</c:v>
                </c:pt>
                <c:pt idx="25997">
                  <c:v>44183</c:v>
                </c:pt>
                <c:pt idx="25998">
                  <c:v>43495</c:v>
                </c:pt>
                <c:pt idx="25999">
                  <c:v>55058</c:v>
                </c:pt>
                <c:pt idx="26000">
                  <c:v>54387</c:v>
                </c:pt>
                <c:pt idx="26001">
                  <c:v>52373</c:v>
                </c:pt>
                <c:pt idx="26002">
                  <c:v>51031</c:v>
                </c:pt>
                <c:pt idx="26003">
                  <c:v>50360</c:v>
                </c:pt>
                <c:pt idx="26004">
                  <c:v>49689</c:v>
                </c:pt>
                <c:pt idx="26005">
                  <c:v>54446</c:v>
                </c:pt>
                <c:pt idx="26006">
                  <c:v>53774</c:v>
                </c:pt>
                <c:pt idx="26007">
                  <c:v>53103</c:v>
                </c:pt>
                <c:pt idx="26008">
                  <c:v>52432</c:v>
                </c:pt>
                <c:pt idx="26009">
                  <c:v>51761</c:v>
                </c:pt>
                <c:pt idx="26010">
                  <c:v>51090</c:v>
                </c:pt>
                <c:pt idx="26011">
                  <c:v>50418</c:v>
                </c:pt>
                <c:pt idx="26012">
                  <c:v>49747</c:v>
                </c:pt>
                <c:pt idx="26013">
                  <c:v>49076</c:v>
                </c:pt>
                <c:pt idx="26014">
                  <c:v>48405</c:v>
                </c:pt>
                <c:pt idx="26015">
                  <c:v>47734</c:v>
                </c:pt>
                <c:pt idx="26016">
                  <c:v>53833</c:v>
                </c:pt>
                <c:pt idx="26017">
                  <c:v>53162</c:v>
                </c:pt>
                <c:pt idx="26018">
                  <c:v>52491</c:v>
                </c:pt>
                <c:pt idx="26019">
                  <c:v>51819</c:v>
                </c:pt>
                <c:pt idx="26020">
                  <c:v>51148</c:v>
                </c:pt>
                <c:pt idx="26021">
                  <c:v>50477</c:v>
                </c:pt>
                <c:pt idx="26022">
                  <c:v>49806</c:v>
                </c:pt>
                <c:pt idx="26023">
                  <c:v>49135</c:v>
                </c:pt>
                <c:pt idx="26024">
                  <c:v>48464</c:v>
                </c:pt>
                <c:pt idx="26025">
                  <c:v>47792</c:v>
                </c:pt>
                <c:pt idx="26026">
                  <c:v>47121</c:v>
                </c:pt>
                <c:pt idx="26027">
                  <c:v>46450</c:v>
                </c:pt>
                <c:pt idx="26028">
                  <c:v>45779</c:v>
                </c:pt>
                <c:pt idx="26029">
                  <c:v>52549</c:v>
                </c:pt>
                <c:pt idx="26030">
                  <c:v>51878</c:v>
                </c:pt>
                <c:pt idx="26031">
                  <c:v>51207</c:v>
                </c:pt>
                <c:pt idx="26032">
                  <c:v>50536</c:v>
                </c:pt>
                <c:pt idx="26033">
                  <c:v>49865</c:v>
                </c:pt>
                <c:pt idx="26034">
                  <c:v>49193</c:v>
                </c:pt>
                <c:pt idx="26035">
                  <c:v>48522</c:v>
                </c:pt>
                <c:pt idx="26036">
                  <c:v>47851</c:v>
                </c:pt>
                <c:pt idx="26037">
                  <c:v>47180</c:v>
                </c:pt>
                <c:pt idx="26038">
                  <c:v>46509</c:v>
                </c:pt>
                <c:pt idx="26039">
                  <c:v>45837</c:v>
                </c:pt>
                <c:pt idx="26040">
                  <c:v>45166</c:v>
                </c:pt>
                <c:pt idx="26041">
                  <c:v>44495</c:v>
                </c:pt>
                <c:pt idx="26042">
                  <c:v>43824</c:v>
                </c:pt>
                <c:pt idx="26043">
                  <c:v>50594</c:v>
                </c:pt>
                <c:pt idx="26044">
                  <c:v>49923</c:v>
                </c:pt>
                <c:pt idx="26045">
                  <c:v>43211</c:v>
                </c:pt>
                <c:pt idx="26046">
                  <c:v>42540</c:v>
                </c:pt>
                <c:pt idx="26047">
                  <c:v>51252</c:v>
                </c:pt>
                <c:pt idx="26048">
                  <c:v>50638</c:v>
                </c:pt>
                <c:pt idx="26049">
                  <c:v>48797</c:v>
                </c:pt>
                <c:pt idx="26050">
                  <c:v>47569</c:v>
                </c:pt>
                <c:pt idx="26051">
                  <c:v>46955</c:v>
                </c:pt>
                <c:pt idx="26052">
                  <c:v>46342</c:v>
                </c:pt>
                <c:pt idx="26053">
                  <c:v>50666</c:v>
                </c:pt>
                <c:pt idx="26054">
                  <c:v>50052</c:v>
                </c:pt>
                <c:pt idx="26055">
                  <c:v>49438</c:v>
                </c:pt>
                <c:pt idx="26056">
                  <c:v>48824</c:v>
                </c:pt>
                <c:pt idx="26057">
                  <c:v>48210</c:v>
                </c:pt>
                <c:pt idx="26058">
                  <c:v>47596</c:v>
                </c:pt>
                <c:pt idx="26059">
                  <c:v>46983</c:v>
                </c:pt>
                <c:pt idx="26060">
                  <c:v>46369</c:v>
                </c:pt>
                <c:pt idx="26061">
                  <c:v>45755</c:v>
                </c:pt>
                <c:pt idx="26062">
                  <c:v>45141</c:v>
                </c:pt>
                <c:pt idx="26063">
                  <c:v>44527</c:v>
                </c:pt>
                <c:pt idx="26064">
                  <c:v>50079</c:v>
                </c:pt>
                <c:pt idx="26065">
                  <c:v>49465</c:v>
                </c:pt>
                <c:pt idx="26066">
                  <c:v>48851</c:v>
                </c:pt>
                <c:pt idx="26067">
                  <c:v>48237</c:v>
                </c:pt>
                <c:pt idx="26068">
                  <c:v>47624</c:v>
                </c:pt>
                <c:pt idx="26069">
                  <c:v>47010</c:v>
                </c:pt>
                <c:pt idx="26070">
                  <c:v>46396</c:v>
                </c:pt>
                <c:pt idx="26071">
                  <c:v>45782</c:v>
                </c:pt>
                <c:pt idx="26072">
                  <c:v>45168</c:v>
                </c:pt>
                <c:pt idx="26073">
                  <c:v>44554</c:v>
                </c:pt>
                <c:pt idx="26074">
                  <c:v>43941</c:v>
                </c:pt>
                <c:pt idx="26075">
                  <c:v>43327</c:v>
                </c:pt>
                <c:pt idx="26076">
                  <c:v>42713</c:v>
                </c:pt>
                <c:pt idx="26077">
                  <c:v>48879</c:v>
                </c:pt>
                <c:pt idx="26078">
                  <c:v>48265</c:v>
                </c:pt>
                <c:pt idx="26079">
                  <c:v>47651</c:v>
                </c:pt>
                <c:pt idx="26080">
                  <c:v>47037</c:v>
                </c:pt>
                <c:pt idx="26081">
                  <c:v>46423</c:v>
                </c:pt>
                <c:pt idx="26082">
                  <c:v>45809</c:v>
                </c:pt>
                <c:pt idx="26083">
                  <c:v>45195</c:v>
                </c:pt>
                <c:pt idx="26084">
                  <c:v>44582</c:v>
                </c:pt>
                <c:pt idx="26085">
                  <c:v>43968</c:v>
                </c:pt>
                <c:pt idx="26086">
                  <c:v>43354</c:v>
                </c:pt>
                <c:pt idx="26087">
                  <c:v>42740</c:v>
                </c:pt>
                <c:pt idx="26088">
                  <c:v>42126</c:v>
                </c:pt>
                <c:pt idx="26089">
                  <c:v>41512</c:v>
                </c:pt>
                <c:pt idx="26090">
                  <c:v>40899</c:v>
                </c:pt>
                <c:pt idx="26091">
                  <c:v>47064</c:v>
                </c:pt>
                <c:pt idx="26092">
                  <c:v>46450</c:v>
                </c:pt>
                <c:pt idx="26093">
                  <c:v>40312</c:v>
                </c:pt>
                <c:pt idx="26094">
                  <c:v>39698</c:v>
                </c:pt>
                <c:pt idx="26095">
                  <c:v>53331</c:v>
                </c:pt>
                <c:pt idx="26096">
                  <c:v>52720</c:v>
                </c:pt>
                <c:pt idx="26097">
                  <c:v>52109</c:v>
                </c:pt>
                <c:pt idx="26098">
                  <c:v>51498</c:v>
                </c:pt>
                <c:pt idx="26099">
                  <c:v>50887</c:v>
                </c:pt>
                <c:pt idx="26100">
                  <c:v>50276</c:v>
                </c:pt>
                <c:pt idx="26101">
                  <c:v>49665</c:v>
                </c:pt>
                <c:pt idx="26102">
                  <c:v>49054</c:v>
                </c:pt>
                <c:pt idx="26103">
                  <c:v>48443</c:v>
                </c:pt>
                <c:pt idx="26104">
                  <c:v>52659</c:v>
                </c:pt>
                <c:pt idx="26105">
                  <c:v>52048</c:v>
                </c:pt>
                <c:pt idx="26106">
                  <c:v>51437</c:v>
                </c:pt>
                <c:pt idx="26107">
                  <c:v>50826</c:v>
                </c:pt>
                <c:pt idx="26108">
                  <c:v>50215</c:v>
                </c:pt>
                <c:pt idx="26109">
                  <c:v>49604</c:v>
                </c:pt>
                <c:pt idx="26110">
                  <c:v>48993</c:v>
                </c:pt>
                <c:pt idx="26111">
                  <c:v>48382</c:v>
                </c:pt>
                <c:pt idx="26112">
                  <c:v>47771</c:v>
                </c:pt>
                <c:pt idx="26113">
                  <c:v>47160</c:v>
                </c:pt>
                <c:pt idx="26114">
                  <c:v>46549</c:v>
                </c:pt>
                <c:pt idx="26115">
                  <c:v>45938</c:v>
                </c:pt>
                <c:pt idx="26116">
                  <c:v>51988</c:v>
                </c:pt>
                <c:pt idx="26117">
                  <c:v>51376</c:v>
                </c:pt>
                <c:pt idx="26118">
                  <c:v>50765</c:v>
                </c:pt>
                <c:pt idx="26119">
                  <c:v>50154</c:v>
                </c:pt>
                <c:pt idx="26120">
                  <c:v>49543</c:v>
                </c:pt>
                <c:pt idx="26121">
                  <c:v>48932</c:v>
                </c:pt>
                <c:pt idx="26122">
                  <c:v>48321</c:v>
                </c:pt>
                <c:pt idx="26123">
                  <c:v>47710</c:v>
                </c:pt>
                <c:pt idx="26124">
                  <c:v>47099</c:v>
                </c:pt>
                <c:pt idx="26125">
                  <c:v>46488</c:v>
                </c:pt>
                <c:pt idx="26126">
                  <c:v>45877</c:v>
                </c:pt>
                <c:pt idx="26127">
                  <c:v>44655</c:v>
                </c:pt>
                <c:pt idx="26128">
                  <c:v>44044</c:v>
                </c:pt>
                <c:pt idx="26129">
                  <c:v>50705</c:v>
                </c:pt>
                <c:pt idx="26130">
                  <c:v>50094</c:v>
                </c:pt>
                <c:pt idx="26131">
                  <c:v>49483</c:v>
                </c:pt>
                <c:pt idx="26132">
                  <c:v>48872</c:v>
                </c:pt>
                <c:pt idx="26133">
                  <c:v>48261</c:v>
                </c:pt>
                <c:pt idx="26134">
                  <c:v>47649</c:v>
                </c:pt>
                <c:pt idx="26135">
                  <c:v>47038</c:v>
                </c:pt>
                <c:pt idx="26136">
                  <c:v>43983</c:v>
                </c:pt>
                <c:pt idx="26137">
                  <c:v>43372</c:v>
                </c:pt>
                <c:pt idx="26138">
                  <c:v>42761</c:v>
                </c:pt>
                <c:pt idx="26139">
                  <c:v>48811</c:v>
                </c:pt>
                <c:pt idx="26140">
                  <c:v>48200</c:v>
                </c:pt>
                <c:pt idx="26141">
                  <c:v>55524</c:v>
                </c:pt>
                <c:pt idx="26142">
                  <c:v>54848</c:v>
                </c:pt>
                <c:pt idx="26143">
                  <c:v>54171</c:v>
                </c:pt>
                <c:pt idx="26144">
                  <c:v>53495</c:v>
                </c:pt>
                <c:pt idx="26145">
                  <c:v>52819</c:v>
                </c:pt>
                <c:pt idx="26146">
                  <c:v>52143</c:v>
                </c:pt>
                <c:pt idx="26147">
                  <c:v>51466</c:v>
                </c:pt>
                <c:pt idx="26148">
                  <c:v>50790</c:v>
                </c:pt>
                <c:pt idx="26149">
                  <c:v>50114</c:v>
                </c:pt>
                <c:pt idx="26150">
                  <c:v>54886</c:v>
                </c:pt>
                <c:pt idx="26151">
                  <c:v>54210</c:v>
                </c:pt>
                <c:pt idx="26152">
                  <c:v>53534</c:v>
                </c:pt>
                <c:pt idx="26153">
                  <c:v>52858</c:v>
                </c:pt>
                <c:pt idx="26154">
                  <c:v>52181</c:v>
                </c:pt>
                <c:pt idx="26155">
                  <c:v>51505</c:v>
                </c:pt>
                <c:pt idx="26156">
                  <c:v>50829</c:v>
                </c:pt>
                <c:pt idx="26157">
                  <c:v>50153</c:v>
                </c:pt>
                <c:pt idx="26158">
                  <c:v>49476</c:v>
                </c:pt>
                <c:pt idx="26159">
                  <c:v>48800</c:v>
                </c:pt>
                <c:pt idx="26160">
                  <c:v>48124</c:v>
                </c:pt>
                <c:pt idx="26161">
                  <c:v>47448</c:v>
                </c:pt>
                <c:pt idx="26162">
                  <c:v>54249</c:v>
                </c:pt>
                <c:pt idx="26163">
                  <c:v>53573</c:v>
                </c:pt>
                <c:pt idx="26164">
                  <c:v>52896</c:v>
                </c:pt>
                <c:pt idx="26165">
                  <c:v>52220</c:v>
                </c:pt>
                <c:pt idx="26166">
                  <c:v>51544</c:v>
                </c:pt>
                <c:pt idx="26167">
                  <c:v>50868</c:v>
                </c:pt>
                <c:pt idx="26168">
                  <c:v>50192</c:v>
                </c:pt>
                <c:pt idx="26169">
                  <c:v>49515</c:v>
                </c:pt>
                <c:pt idx="26170">
                  <c:v>48839</c:v>
                </c:pt>
                <c:pt idx="26171">
                  <c:v>48163</c:v>
                </c:pt>
                <c:pt idx="26172">
                  <c:v>47487</c:v>
                </c:pt>
                <c:pt idx="26173">
                  <c:v>46134</c:v>
                </c:pt>
                <c:pt idx="26174">
                  <c:v>45458</c:v>
                </c:pt>
                <c:pt idx="26175">
                  <c:v>52935</c:v>
                </c:pt>
                <c:pt idx="26176">
                  <c:v>52259</c:v>
                </c:pt>
                <c:pt idx="26177">
                  <c:v>51583</c:v>
                </c:pt>
                <c:pt idx="26178">
                  <c:v>50907</c:v>
                </c:pt>
                <c:pt idx="26179">
                  <c:v>50230</c:v>
                </c:pt>
                <c:pt idx="26180">
                  <c:v>49554</c:v>
                </c:pt>
                <c:pt idx="26181">
                  <c:v>48878</c:v>
                </c:pt>
                <c:pt idx="26182">
                  <c:v>45497</c:v>
                </c:pt>
                <c:pt idx="26183">
                  <c:v>44820</c:v>
                </c:pt>
                <c:pt idx="26184">
                  <c:v>44144</c:v>
                </c:pt>
                <c:pt idx="26185">
                  <c:v>50945</c:v>
                </c:pt>
                <c:pt idx="26186">
                  <c:v>50269</c:v>
                </c:pt>
                <c:pt idx="26187">
                  <c:v>55323</c:v>
                </c:pt>
                <c:pt idx="26188">
                  <c:v>54637</c:v>
                </c:pt>
                <c:pt idx="26189">
                  <c:v>53952</c:v>
                </c:pt>
                <c:pt idx="26190">
                  <c:v>53267</c:v>
                </c:pt>
                <c:pt idx="26191">
                  <c:v>52582</c:v>
                </c:pt>
                <c:pt idx="26192">
                  <c:v>51897</c:v>
                </c:pt>
                <c:pt idx="26193">
                  <c:v>51211</c:v>
                </c:pt>
                <c:pt idx="26194">
                  <c:v>50526</c:v>
                </c:pt>
                <c:pt idx="26195">
                  <c:v>49841</c:v>
                </c:pt>
                <c:pt idx="26196">
                  <c:v>54705</c:v>
                </c:pt>
                <c:pt idx="26197">
                  <c:v>54020</c:v>
                </c:pt>
                <c:pt idx="26198">
                  <c:v>53335</c:v>
                </c:pt>
                <c:pt idx="26199">
                  <c:v>52649</c:v>
                </c:pt>
                <c:pt idx="26200">
                  <c:v>51964</c:v>
                </c:pt>
                <c:pt idx="26201">
                  <c:v>51279</c:v>
                </c:pt>
                <c:pt idx="26202">
                  <c:v>50594</c:v>
                </c:pt>
                <c:pt idx="26203">
                  <c:v>49909</c:v>
                </c:pt>
                <c:pt idx="26204">
                  <c:v>49223</c:v>
                </c:pt>
                <c:pt idx="26205">
                  <c:v>48538</c:v>
                </c:pt>
                <c:pt idx="26206">
                  <c:v>47853</c:v>
                </c:pt>
                <c:pt idx="26207">
                  <c:v>47168</c:v>
                </c:pt>
                <c:pt idx="26208">
                  <c:v>54088</c:v>
                </c:pt>
                <c:pt idx="26209">
                  <c:v>53402</c:v>
                </c:pt>
                <c:pt idx="26210">
                  <c:v>52717</c:v>
                </c:pt>
                <c:pt idx="26211">
                  <c:v>52032</c:v>
                </c:pt>
                <c:pt idx="26212">
                  <c:v>51347</c:v>
                </c:pt>
                <c:pt idx="26213">
                  <c:v>50662</c:v>
                </c:pt>
                <c:pt idx="26214">
                  <c:v>49976</c:v>
                </c:pt>
                <c:pt idx="26215">
                  <c:v>49291</c:v>
                </c:pt>
                <c:pt idx="26216">
                  <c:v>48606</c:v>
                </c:pt>
                <c:pt idx="26217">
                  <c:v>47921</c:v>
                </c:pt>
                <c:pt idx="26218">
                  <c:v>47235</c:v>
                </c:pt>
                <c:pt idx="26219">
                  <c:v>45865</c:v>
                </c:pt>
                <c:pt idx="26220">
                  <c:v>45180</c:v>
                </c:pt>
                <c:pt idx="26221">
                  <c:v>52785</c:v>
                </c:pt>
                <c:pt idx="26222">
                  <c:v>52100</c:v>
                </c:pt>
                <c:pt idx="26223">
                  <c:v>51415</c:v>
                </c:pt>
                <c:pt idx="26224">
                  <c:v>50729</c:v>
                </c:pt>
                <c:pt idx="26225">
                  <c:v>50044</c:v>
                </c:pt>
                <c:pt idx="26226">
                  <c:v>49359</c:v>
                </c:pt>
                <c:pt idx="26227">
                  <c:v>48674</c:v>
                </c:pt>
                <c:pt idx="26228">
                  <c:v>45248</c:v>
                </c:pt>
                <c:pt idx="26229">
                  <c:v>44562</c:v>
                </c:pt>
                <c:pt idx="26230">
                  <c:v>43877</c:v>
                </c:pt>
                <c:pt idx="26231">
                  <c:v>50797</c:v>
                </c:pt>
                <c:pt idx="26232">
                  <c:v>50112</c:v>
                </c:pt>
                <c:pt idx="26233">
                  <c:v>54625</c:v>
                </c:pt>
                <c:pt idx="26234">
                  <c:v>53960</c:v>
                </c:pt>
                <c:pt idx="26235">
                  <c:v>53294</c:v>
                </c:pt>
                <c:pt idx="26236">
                  <c:v>52629</c:v>
                </c:pt>
                <c:pt idx="26237">
                  <c:v>51963</c:v>
                </c:pt>
                <c:pt idx="26238">
                  <c:v>51298</c:v>
                </c:pt>
                <c:pt idx="26239">
                  <c:v>50633</c:v>
                </c:pt>
                <c:pt idx="26240">
                  <c:v>49967</c:v>
                </c:pt>
                <c:pt idx="26241">
                  <c:v>49302</c:v>
                </c:pt>
                <c:pt idx="26242">
                  <c:v>53998</c:v>
                </c:pt>
                <c:pt idx="26243">
                  <c:v>53333</c:v>
                </c:pt>
                <c:pt idx="26244">
                  <c:v>52667</c:v>
                </c:pt>
                <c:pt idx="26245">
                  <c:v>52002</c:v>
                </c:pt>
                <c:pt idx="26246">
                  <c:v>51336</c:v>
                </c:pt>
                <c:pt idx="26247">
                  <c:v>50671</c:v>
                </c:pt>
                <c:pt idx="26248">
                  <c:v>50006</c:v>
                </c:pt>
                <c:pt idx="26249">
                  <c:v>49340</c:v>
                </c:pt>
                <c:pt idx="26250">
                  <c:v>48675</c:v>
                </c:pt>
                <c:pt idx="26251">
                  <c:v>48010</c:v>
                </c:pt>
                <c:pt idx="26252">
                  <c:v>47344</c:v>
                </c:pt>
                <c:pt idx="26253">
                  <c:v>46679</c:v>
                </c:pt>
                <c:pt idx="26254">
                  <c:v>53371</c:v>
                </c:pt>
                <c:pt idx="26255">
                  <c:v>52706</c:v>
                </c:pt>
                <c:pt idx="26256">
                  <c:v>52040</c:v>
                </c:pt>
                <c:pt idx="26257">
                  <c:v>51375</c:v>
                </c:pt>
                <c:pt idx="26258">
                  <c:v>50709</c:v>
                </c:pt>
                <c:pt idx="26259">
                  <c:v>50044</c:v>
                </c:pt>
                <c:pt idx="26260">
                  <c:v>49379</c:v>
                </c:pt>
                <c:pt idx="26261">
                  <c:v>48713</c:v>
                </c:pt>
                <c:pt idx="26262">
                  <c:v>48048</c:v>
                </c:pt>
                <c:pt idx="26263">
                  <c:v>47383</c:v>
                </c:pt>
                <c:pt idx="26264">
                  <c:v>46717</c:v>
                </c:pt>
                <c:pt idx="26265">
                  <c:v>45387</c:v>
                </c:pt>
                <c:pt idx="26266">
                  <c:v>44721</c:v>
                </c:pt>
                <c:pt idx="26267">
                  <c:v>52079</c:v>
                </c:pt>
                <c:pt idx="26268">
                  <c:v>51413</c:v>
                </c:pt>
                <c:pt idx="26269">
                  <c:v>50748</c:v>
                </c:pt>
                <c:pt idx="26270">
                  <c:v>50082</c:v>
                </c:pt>
                <c:pt idx="26271">
                  <c:v>49417</c:v>
                </c:pt>
                <c:pt idx="26272">
                  <c:v>48752</c:v>
                </c:pt>
                <c:pt idx="26273">
                  <c:v>48086</c:v>
                </c:pt>
                <c:pt idx="26274">
                  <c:v>44760</c:v>
                </c:pt>
                <c:pt idx="26275">
                  <c:v>44094</c:v>
                </c:pt>
                <c:pt idx="26276">
                  <c:v>43429</c:v>
                </c:pt>
                <c:pt idx="26277">
                  <c:v>50121</c:v>
                </c:pt>
                <c:pt idx="26278">
                  <c:v>49455</c:v>
                </c:pt>
                <c:pt idx="26279">
                  <c:v>51677</c:v>
                </c:pt>
                <c:pt idx="26280">
                  <c:v>51071</c:v>
                </c:pt>
                <c:pt idx="26281">
                  <c:v>50465</c:v>
                </c:pt>
                <c:pt idx="26282">
                  <c:v>49859</c:v>
                </c:pt>
                <c:pt idx="26283">
                  <c:v>49253</c:v>
                </c:pt>
                <c:pt idx="26284">
                  <c:v>48647</c:v>
                </c:pt>
                <c:pt idx="26285">
                  <c:v>48041</c:v>
                </c:pt>
                <c:pt idx="26286">
                  <c:v>47435</c:v>
                </c:pt>
                <c:pt idx="26287">
                  <c:v>46828</c:v>
                </c:pt>
                <c:pt idx="26288">
                  <c:v>51048</c:v>
                </c:pt>
                <c:pt idx="26289">
                  <c:v>50442</c:v>
                </c:pt>
                <c:pt idx="26290">
                  <c:v>49836</c:v>
                </c:pt>
                <c:pt idx="26291">
                  <c:v>49230</c:v>
                </c:pt>
                <c:pt idx="26292">
                  <c:v>48624</c:v>
                </c:pt>
                <c:pt idx="26293">
                  <c:v>48018</c:v>
                </c:pt>
                <c:pt idx="26294">
                  <c:v>47411</c:v>
                </c:pt>
                <c:pt idx="26295">
                  <c:v>46805</c:v>
                </c:pt>
                <c:pt idx="26296">
                  <c:v>46199</c:v>
                </c:pt>
                <c:pt idx="26297">
                  <c:v>45593</c:v>
                </c:pt>
                <c:pt idx="26298">
                  <c:v>44987</c:v>
                </c:pt>
                <c:pt idx="26299">
                  <c:v>44381</c:v>
                </c:pt>
                <c:pt idx="26300">
                  <c:v>50419</c:v>
                </c:pt>
                <c:pt idx="26301">
                  <c:v>49813</c:v>
                </c:pt>
                <c:pt idx="26302">
                  <c:v>49207</c:v>
                </c:pt>
                <c:pt idx="26303">
                  <c:v>48601</c:v>
                </c:pt>
                <c:pt idx="26304">
                  <c:v>47994</c:v>
                </c:pt>
                <c:pt idx="26305">
                  <c:v>47388</c:v>
                </c:pt>
                <c:pt idx="26306">
                  <c:v>46782</c:v>
                </c:pt>
                <c:pt idx="26307">
                  <c:v>46176</c:v>
                </c:pt>
                <c:pt idx="26308">
                  <c:v>45570</c:v>
                </c:pt>
                <c:pt idx="26309">
                  <c:v>44964</c:v>
                </c:pt>
                <c:pt idx="26310">
                  <c:v>44358</c:v>
                </c:pt>
                <c:pt idx="26311">
                  <c:v>43145</c:v>
                </c:pt>
                <c:pt idx="26312">
                  <c:v>42539</c:v>
                </c:pt>
                <c:pt idx="26313">
                  <c:v>49184</c:v>
                </c:pt>
                <c:pt idx="26314">
                  <c:v>48578</c:v>
                </c:pt>
                <c:pt idx="26315">
                  <c:v>47971</c:v>
                </c:pt>
                <c:pt idx="26316">
                  <c:v>47365</c:v>
                </c:pt>
                <c:pt idx="26317">
                  <c:v>46759</c:v>
                </c:pt>
                <c:pt idx="26318">
                  <c:v>46153</c:v>
                </c:pt>
                <c:pt idx="26319">
                  <c:v>45547</c:v>
                </c:pt>
                <c:pt idx="26320">
                  <c:v>42516</c:v>
                </c:pt>
                <c:pt idx="26321">
                  <c:v>41910</c:v>
                </c:pt>
                <c:pt idx="26322">
                  <c:v>41304</c:v>
                </c:pt>
                <c:pt idx="26323">
                  <c:v>47342</c:v>
                </c:pt>
                <c:pt idx="26324">
                  <c:v>46736</c:v>
                </c:pt>
                <c:pt idx="26325">
                  <c:v>57019</c:v>
                </c:pt>
                <c:pt idx="26326">
                  <c:v>56433</c:v>
                </c:pt>
                <c:pt idx="26327">
                  <c:v>55736</c:v>
                </c:pt>
                <c:pt idx="26328">
                  <c:v>55149</c:v>
                </c:pt>
                <c:pt idx="26329">
                  <c:v>53866</c:v>
                </c:pt>
                <c:pt idx="26330">
                  <c:v>59621</c:v>
                </c:pt>
                <c:pt idx="26331">
                  <c:v>58976</c:v>
                </c:pt>
                <c:pt idx="26332">
                  <c:v>58303</c:v>
                </c:pt>
                <c:pt idx="26333">
                  <c:v>57658</c:v>
                </c:pt>
                <c:pt idx="26334">
                  <c:v>56340</c:v>
                </c:pt>
                <c:pt idx="26335">
                  <c:v>59847</c:v>
                </c:pt>
                <c:pt idx="26336">
                  <c:v>59178</c:v>
                </c:pt>
                <c:pt idx="26337">
                  <c:v>58541</c:v>
                </c:pt>
                <c:pt idx="26338">
                  <c:v>57872</c:v>
                </c:pt>
                <c:pt idx="26339">
                  <c:v>56565</c:v>
                </c:pt>
                <c:pt idx="26340">
                  <c:v>59476</c:v>
                </c:pt>
                <c:pt idx="26341">
                  <c:v>58806</c:v>
                </c:pt>
                <c:pt idx="26342">
                  <c:v>58181</c:v>
                </c:pt>
                <c:pt idx="26343">
                  <c:v>57511</c:v>
                </c:pt>
                <c:pt idx="26344">
                  <c:v>56217</c:v>
                </c:pt>
                <c:pt idx="26345">
                  <c:v>56654</c:v>
                </c:pt>
                <c:pt idx="26346">
                  <c:v>56015</c:v>
                </c:pt>
                <c:pt idx="26347">
                  <c:v>55421</c:v>
                </c:pt>
                <c:pt idx="26348">
                  <c:v>54782</c:v>
                </c:pt>
                <c:pt idx="26349">
                  <c:v>53549</c:v>
                </c:pt>
                <c:pt idx="26350">
                  <c:v>58563</c:v>
                </c:pt>
                <c:pt idx="26351">
                  <c:v>57968</c:v>
                </c:pt>
                <c:pt idx="26352">
                  <c:v>57276</c:v>
                </c:pt>
                <c:pt idx="26353">
                  <c:v>56681</c:v>
                </c:pt>
                <c:pt idx="26354">
                  <c:v>55393</c:v>
                </c:pt>
                <c:pt idx="26355">
                  <c:v>54106</c:v>
                </c:pt>
                <c:pt idx="26356">
                  <c:v>61369</c:v>
                </c:pt>
                <c:pt idx="26357">
                  <c:v>60709</c:v>
                </c:pt>
                <c:pt idx="26358">
                  <c:v>60049</c:v>
                </c:pt>
                <c:pt idx="26359">
                  <c:v>59390</c:v>
                </c:pt>
                <c:pt idx="26360">
                  <c:v>58070</c:v>
                </c:pt>
                <c:pt idx="26361">
                  <c:v>56750</c:v>
                </c:pt>
                <c:pt idx="26362">
                  <c:v>61315</c:v>
                </c:pt>
                <c:pt idx="26363">
                  <c:v>60639</c:v>
                </c:pt>
                <c:pt idx="26364">
                  <c:v>60011</c:v>
                </c:pt>
                <c:pt idx="26365">
                  <c:v>59334</c:v>
                </c:pt>
                <c:pt idx="26366">
                  <c:v>58030</c:v>
                </c:pt>
                <c:pt idx="26367">
                  <c:v>56725</c:v>
                </c:pt>
                <c:pt idx="26368">
                  <c:v>60473</c:v>
                </c:pt>
                <c:pt idx="26369">
                  <c:v>59808</c:v>
                </c:pt>
                <c:pt idx="26370">
                  <c:v>59184</c:v>
                </c:pt>
                <c:pt idx="26371">
                  <c:v>58519</c:v>
                </c:pt>
                <c:pt idx="26372">
                  <c:v>57231</c:v>
                </c:pt>
                <c:pt idx="26373">
                  <c:v>55943</c:v>
                </c:pt>
                <c:pt idx="26374">
                  <c:v>56965</c:v>
                </c:pt>
                <c:pt idx="26375">
                  <c:v>56349</c:v>
                </c:pt>
                <c:pt idx="26376">
                  <c:v>55743</c:v>
                </c:pt>
                <c:pt idx="26377">
                  <c:v>55127</c:v>
                </c:pt>
                <c:pt idx="26378">
                  <c:v>53904</c:v>
                </c:pt>
                <c:pt idx="26379">
                  <c:v>52682</c:v>
                </c:pt>
                <c:pt idx="26380">
                  <c:v>58932</c:v>
                </c:pt>
                <c:pt idx="26381">
                  <c:v>58327</c:v>
                </c:pt>
                <c:pt idx="26382">
                  <c:v>57641</c:v>
                </c:pt>
                <c:pt idx="26383">
                  <c:v>57036</c:v>
                </c:pt>
                <c:pt idx="26384">
                  <c:v>55745</c:v>
                </c:pt>
                <c:pt idx="26385">
                  <c:v>54454</c:v>
                </c:pt>
                <c:pt idx="26386">
                  <c:v>61664</c:v>
                </c:pt>
                <c:pt idx="26387">
                  <c:v>60996</c:v>
                </c:pt>
                <c:pt idx="26388">
                  <c:v>60341</c:v>
                </c:pt>
                <c:pt idx="26389">
                  <c:v>59674</c:v>
                </c:pt>
                <c:pt idx="26390">
                  <c:v>58351</c:v>
                </c:pt>
                <c:pt idx="26391">
                  <c:v>57029</c:v>
                </c:pt>
                <c:pt idx="26392">
                  <c:v>61442</c:v>
                </c:pt>
                <c:pt idx="26393">
                  <c:v>60764</c:v>
                </c:pt>
                <c:pt idx="26394">
                  <c:v>60136</c:v>
                </c:pt>
                <c:pt idx="26395">
                  <c:v>59457</c:v>
                </c:pt>
                <c:pt idx="26396">
                  <c:v>58150</c:v>
                </c:pt>
                <c:pt idx="26397">
                  <c:v>56844</c:v>
                </c:pt>
                <c:pt idx="26398">
                  <c:v>60408</c:v>
                </c:pt>
                <c:pt idx="26399">
                  <c:v>59747</c:v>
                </c:pt>
                <c:pt idx="26400">
                  <c:v>59118</c:v>
                </c:pt>
                <c:pt idx="26401">
                  <c:v>58457</c:v>
                </c:pt>
                <c:pt idx="26402">
                  <c:v>57168</c:v>
                </c:pt>
                <c:pt idx="26403">
                  <c:v>55878</c:v>
                </c:pt>
                <c:pt idx="26404">
                  <c:v>56692</c:v>
                </c:pt>
                <c:pt idx="26405">
                  <c:v>56086</c:v>
                </c:pt>
                <c:pt idx="26406">
                  <c:v>55470</c:v>
                </c:pt>
                <c:pt idx="26407">
                  <c:v>54864</c:v>
                </c:pt>
                <c:pt idx="26408">
                  <c:v>53642</c:v>
                </c:pt>
                <c:pt idx="26409">
                  <c:v>52420</c:v>
                </c:pt>
                <c:pt idx="26410">
                  <c:v>59217</c:v>
                </c:pt>
                <c:pt idx="26411">
                  <c:v>58599</c:v>
                </c:pt>
                <c:pt idx="26412">
                  <c:v>57929</c:v>
                </c:pt>
                <c:pt idx="26413">
                  <c:v>57310</c:v>
                </c:pt>
                <c:pt idx="26414">
                  <c:v>56640</c:v>
                </c:pt>
                <c:pt idx="26415">
                  <c:v>56022</c:v>
                </c:pt>
                <c:pt idx="26416">
                  <c:v>61991</c:v>
                </c:pt>
                <c:pt idx="26417">
                  <c:v>61311</c:v>
                </c:pt>
                <c:pt idx="26418">
                  <c:v>60669</c:v>
                </c:pt>
                <c:pt idx="26419">
                  <c:v>59989</c:v>
                </c:pt>
                <c:pt idx="26420">
                  <c:v>59347</c:v>
                </c:pt>
                <c:pt idx="26421">
                  <c:v>58667</c:v>
                </c:pt>
                <c:pt idx="26422">
                  <c:v>61583</c:v>
                </c:pt>
                <c:pt idx="26423">
                  <c:v>60899</c:v>
                </c:pt>
                <c:pt idx="26424">
                  <c:v>60276</c:v>
                </c:pt>
                <c:pt idx="26425">
                  <c:v>59592</c:v>
                </c:pt>
                <c:pt idx="26426">
                  <c:v>58969</c:v>
                </c:pt>
                <c:pt idx="26427">
                  <c:v>58285</c:v>
                </c:pt>
                <c:pt idx="26428">
                  <c:v>60332</c:v>
                </c:pt>
                <c:pt idx="26429">
                  <c:v>59674</c:v>
                </c:pt>
                <c:pt idx="26430">
                  <c:v>59042</c:v>
                </c:pt>
                <c:pt idx="26431">
                  <c:v>58384</c:v>
                </c:pt>
                <c:pt idx="26432">
                  <c:v>57752</c:v>
                </c:pt>
                <c:pt idx="26433">
                  <c:v>57094</c:v>
                </c:pt>
                <c:pt idx="26434">
                  <c:v>56342</c:v>
                </c:pt>
                <c:pt idx="26435">
                  <c:v>55748</c:v>
                </c:pt>
                <c:pt idx="26436">
                  <c:v>55120</c:v>
                </c:pt>
                <c:pt idx="26437">
                  <c:v>54526</c:v>
                </c:pt>
                <c:pt idx="26438">
                  <c:v>53898</c:v>
                </c:pt>
                <c:pt idx="26439">
                  <c:v>53305</c:v>
                </c:pt>
                <c:pt idx="26440">
                  <c:v>55389</c:v>
                </c:pt>
                <c:pt idx="26441">
                  <c:v>54776</c:v>
                </c:pt>
                <c:pt idx="26442">
                  <c:v>54164</c:v>
                </c:pt>
                <c:pt idx="26443">
                  <c:v>51104</c:v>
                </c:pt>
                <c:pt idx="26444">
                  <c:v>50492</c:v>
                </c:pt>
                <c:pt idx="26445">
                  <c:v>49880</c:v>
                </c:pt>
                <c:pt idx="26446">
                  <c:v>54714</c:v>
                </c:pt>
                <c:pt idx="26447">
                  <c:v>54102</c:v>
                </c:pt>
                <c:pt idx="26448">
                  <c:v>53489</c:v>
                </c:pt>
                <c:pt idx="26449">
                  <c:v>52877</c:v>
                </c:pt>
                <c:pt idx="26450">
                  <c:v>52265</c:v>
                </c:pt>
                <c:pt idx="26451">
                  <c:v>51653</c:v>
                </c:pt>
                <c:pt idx="26452">
                  <c:v>51041</c:v>
                </c:pt>
                <c:pt idx="26453">
                  <c:v>50429</c:v>
                </c:pt>
                <c:pt idx="26454">
                  <c:v>49817</c:v>
                </c:pt>
                <c:pt idx="26455">
                  <c:v>49205</c:v>
                </c:pt>
                <c:pt idx="26456">
                  <c:v>48593</c:v>
                </c:pt>
                <c:pt idx="26457">
                  <c:v>47980</c:v>
                </c:pt>
                <c:pt idx="26458">
                  <c:v>53427</c:v>
                </c:pt>
                <c:pt idx="26459">
                  <c:v>52815</c:v>
                </c:pt>
                <c:pt idx="26460">
                  <c:v>52202</c:v>
                </c:pt>
                <c:pt idx="26461">
                  <c:v>51590</c:v>
                </c:pt>
                <c:pt idx="26462">
                  <c:v>50978</c:v>
                </c:pt>
                <c:pt idx="26463">
                  <c:v>50366</c:v>
                </c:pt>
                <c:pt idx="26464">
                  <c:v>49754</c:v>
                </c:pt>
                <c:pt idx="26465">
                  <c:v>49142</c:v>
                </c:pt>
                <c:pt idx="26466">
                  <c:v>48530</c:v>
                </c:pt>
                <c:pt idx="26467">
                  <c:v>47918</c:v>
                </c:pt>
                <c:pt idx="26468">
                  <c:v>47306</c:v>
                </c:pt>
                <c:pt idx="26469">
                  <c:v>46693</c:v>
                </c:pt>
                <c:pt idx="26470">
                  <c:v>46081</c:v>
                </c:pt>
                <c:pt idx="26471">
                  <c:v>52140</c:v>
                </c:pt>
                <c:pt idx="26472">
                  <c:v>51528</c:v>
                </c:pt>
                <c:pt idx="26473">
                  <c:v>50915</c:v>
                </c:pt>
                <c:pt idx="26474">
                  <c:v>50303</c:v>
                </c:pt>
                <c:pt idx="26475">
                  <c:v>49079</c:v>
                </c:pt>
                <c:pt idx="26476">
                  <c:v>47855</c:v>
                </c:pt>
                <c:pt idx="26477">
                  <c:v>46631</c:v>
                </c:pt>
                <c:pt idx="26478">
                  <c:v>46019</c:v>
                </c:pt>
                <c:pt idx="26479">
                  <c:v>45406</c:v>
                </c:pt>
                <c:pt idx="26480">
                  <c:v>44794</c:v>
                </c:pt>
                <c:pt idx="26481">
                  <c:v>57705</c:v>
                </c:pt>
                <c:pt idx="26482">
                  <c:v>57030</c:v>
                </c:pt>
                <c:pt idx="26483">
                  <c:v>56354</c:v>
                </c:pt>
                <c:pt idx="26484">
                  <c:v>52974</c:v>
                </c:pt>
                <c:pt idx="26485">
                  <c:v>52298</c:v>
                </c:pt>
                <c:pt idx="26486">
                  <c:v>51623</c:v>
                </c:pt>
                <c:pt idx="26487">
                  <c:v>57062</c:v>
                </c:pt>
                <c:pt idx="26488">
                  <c:v>56386</c:v>
                </c:pt>
                <c:pt idx="26489">
                  <c:v>55710</c:v>
                </c:pt>
                <c:pt idx="26490">
                  <c:v>55034</c:v>
                </c:pt>
                <c:pt idx="26491">
                  <c:v>54358</c:v>
                </c:pt>
                <c:pt idx="26492">
                  <c:v>53682</c:v>
                </c:pt>
                <c:pt idx="26493">
                  <c:v>53007</c:v>
                </c:pt>
                <c:pt idx="26494">
                  <c:v>52331</c:v>
                </c:pt>
                <c:pt idx="26495">
                  <c:v>51655</c:v>
                </c:pt>
                <c:pt idx="26496">
                  <c:v>50979</c:v>
                </c:pt>
                <c:pt idx="26497">
                  <c:v>50303</c:v>
                </c:pt>
                <c:pt idx="26498">
                  <c:v>49627</c:v>
                </c:pt>
                <c:pt idx="26499">
                  <c:v>55742</c:v>
                </c:pt>
                <c:pt idx="26500">
                  <c:v>55066</c:v>
                </c:pt>
                <c:pt idx="26501">
                  <c:v>54390</c:v>
                </c:pt>
                <c:pt idx="26502">
                  <c:v>53715</c:v>
                </c:pt>
                <c:pt idx="26503">
                  <c:v>53039</c:v>
                </c:pt>
                <c:pt idx="26504">
                  <c:v>52363</c:v>
                </c:pt>
                <c:pt idx="26505">
                  <c:v>51687</c:v>
                </c:pt>
                <c:pt idx="26506">
                  <c:v>51011</c:v>
                </c:pt>
                <c:pt idx="26507">
                  <c:v>50335</c:v>
                </c:pt>
                <c:pt idx="26508">
                  <c:v>49659</c:v>
                </c:pt>
                <c:pt idx="26509">
                  <c:v>48984</c:v>
                </c:pt>
                <c:pt idx="26510">
                  <c:v>48308</c:v>
                </c:pt>
                <c:pt idx="26511">
                  <c:v>47632</c:v>
                </c:pt>
                <c:pt idx="26512">
                  <c:v>54423</c:v>
                </c:pt>
                <c:pt idx="26513">
                  <c:v>53747</c:v>
                </c:pt>
                <c:pt idx="26514">
                  <c:v>53071</c:v>
                </c:pt>
                <c:pt idx="26515">
                  <c:v>52395</c:v>
                </c:pt>
                <c:pt idx="26516">
                  <c:v>51043</c:v>
                </c:pt>
                <c:pt idx="26517">
                  <c:v>49692</c:v>
                </c:pt>
                <c:pt idx="26518">
                  <c:v>48340</c:v>
                </c:pt>
                <c:pt idx="26519">
                  <c:v>47664</c:v>
                </c:pt>
                <c:pt idx="26520">
                  <c:v>46988</c:v>
                </c:pt>
                <c:pt idx="26521">
                  <c:v>46312</c:v>
                </c:pt>
                <c:pt idx="26522">
                  <c:v>57367</c:v>
                </c:pt>
                <c:pt idx="26523">
                  <c:v>56683</c:v>
                </c:pt>
                <c:pt idx="26524">
                  <c:v>55998</c:v>
                </c:pt>
                <c:pt idx="26525">
                  <c:v>52575</c:v>
                </c:pt>
                <c:pt idx="26526">
                  <c:v>51890</c:v>
                </c:pt>
                <c:pt idx="26527">
                  <c:v>51206</c:v>
                </c:pt>
                <c:pt idx="26528">
                  <c:v>56747</c:v>
                </c:pt>
                <c:pt idx="26529">
                  <c:v>56062</c:v>
                </c:pt>
                <c:pt idx="26530">
                  <c:v>55378</c:v>
                </c:pt>
                <c:pt idx="26531">
                  <c:v>54693</c:v>
                </c:pt>
                <c:pt idx="26532">
                  <c:v>54009</c:v>
                </c:pt>
                <c:pt idx="26533">
                  <c:v>53324</c:v>
                </c:pt>
                <c:pt idx="26534">
                  <c:v>52639</c:v>
                </c:pt>
                <c:pt idx="26535">
                  <c:v>51955</c:v>
                </c:pt>
                <c:pt idx="26536">
                  <c:v>51270</c:v>
                </c:pt>
                <c:pt idx="26537">
                  <c:v>50585</c:v>
                </c:pt>
                <c:pt idx="26538">
                  <c:v>49901</c:v>
                </c:pt>
                <c:pt idx="26539">
                  <c:v>49216</c:v>
                </c:pt>
                <c:pt idx="26540">
                  <c:v>55442</c:v>
                </c:pt>
                <c:pt idx="26541">
                  <c:v>54758</c:v>
                </c:pt>
                <c:pt idx="26542">
                  <c:v>54073</c:v>
                </c:pt>
                <c:pt idx="26543">
                  <c:v>53389</c:v>
                </c:pt>
                <c:pt idx="26544">
                  <c:v>52704</c:v>
                </c:pt>
                <c:pt idx="26545">
                  <c:v>52019</c:v>
                </c:pt>
                <c:pt idx="26546">
                  <c:v>51335</c:v>
                </c:pt>
                <c:pt idx="26547">
                  <c:v>50650</c:v>
                </c:pt>
                <c:pt idx="26548">
                  <c:v>49965</c:v>
                </c:pt>
                <c:pt idx="26549">
                  <c:v>49281</c:v>
                </c:pt>
                <c:pt idx="26550">
                  <c:v>48596</c:v>
                </c:pt>
                <c:pt idx="26551">
                  <c:v>47912</c:v>
                </c:pt>
                <c:pt idx="26552">
                  <c:v>47227</c:v>
                </c:pt>
                <c:pt idx="26553">
                  <c:v>54138</c:v>
                </c:pt>
                <c:pt idx="26554">
                  <c:v>53453</c:v>
                </c:pt>
                <c:pt idx="26555">
                  <c:v>52768</c:v>
                </c:pt>
                <c:pt idx="26556">
                  <c:v>52084</c:v>
                </c:pt>
                <c:pt idx="26557">
                  <c:v>50715</c:v>
                </c:pt>
                <c:pt idx="26558">
                  <c:v>49345</c:v>
                </c:pt>
                <c:pt idx="26559">
                  <c:v>47976</c:v>
                </c:pt>
                <c:pt idx="26560">
                  <c:v>47291</c:v>
                </c:pt>
                <c:pt idx="26561">
                  <c:v>46607</c:v>
                </c:pt>
                <c:pt idx="26562">
                  <c:v>45922</c:v>
                </c:pt>
                <c:pt idx="26563">
                  <c:v>56432</c:v>
                </c:pt>
                <c:pt idx="26564">
                  <c:v>55767</c:v>
                </c:pt>
                <c:pt idx="26565">
                  <c:v>55102</c:v>
                </c:pt>
                <c:pt idx="26566">
                  <c:v>51778</c:v>
                </c:pt>
                <c:pt idx="26567">
                  <c:v>51114</c:v>
                </c:pt>
                <c:pt idx="26568">
                  <c:v>50449</c:v>
                </c:pt>
                <c:pt idx="26569">
                  <c:v>55809</c:v>
                </c:pt>
                <c:pt idx="26570">
                  <c:v>55144</c:v>
                </c:pt>
                <c:pt idx="26571">
                  <c:v>54479</c:v>
                </c:pt>
                <c:pt idx="26572">
                  <c:v>53814</c:v>
                </c:pt>
                <c:pt idx="26573">
                  <c:v>53149</c:v>
                </c:pt>
                <c:pt idx="26574">
                  <c:v>52485</c:v>
                </c:pt>
                <c:pt idx="26575">
                  <c:v>51820</c:v>
                </c:pt>
                <c:pt idx="26576">
                  <c:v>51155</c:v>
                </c:pt>
                <c:pt idx="26577">
                  <c:v>50490</c:v>
                </c:pt>
                <c:pt idx="26578">
                  <c:v>49825</c:v>
                </c:pt>
                <c:pt idx="26579">
                  <c:v>49161</c:v>
                </c:pt>
                <c:pt idx="26580">
                  <c:v>48496</c:v>
                </c:pt>
                <c:pt idx="26581">
                  <c:v>54520</c:v>
                </c:pt>
                <c:pt idx="26582">
                  <c:v>53856</c:v>
                </c:pt>
                <c:pt idx="26583">
                  <c:v>53191</c:v>
                </c:pt>
                <c:pt idx="26584">
                  <c:v>52526</c:v>
                </c:pt>
                <c:pt idx="26585">
                  <c:v>51861</c:v>
                </c:pt>
                <c:pt idx="26586">
                  <c:v>51196</c:v>
                </c:pt>
                <c:pt idx="26587">
                  <c:v>50532</c:v>
                </c:pt>
                <c:pt idx="26588">
                  <c:v>49867</c:v>
                </c:pt>
                <c:pt idx="26589">
                  <c:v>49202</c:v>
                </c:pt>
                <c:pt idx="26590">
                  <c:v>48537</c:v>
                </c:pt>
                <c:pt idx="26591">
                  <c:v>47872</c:v>
                </c:pt>
                <c:pt idx="26592">
                  <c:v>47207</c:v>
                </c:pt>
                <c:pt idx="26593">
                  <c:v>46543</c:v>
                </c:pt>
                <c:pt idx="26594">
                  <c:v>53232</c:v>
                </c:pt>
                <c:pt idx="26595">
                  <c:v>52567</c:v>
                </c:pt>
                <c:pt idx="26596">
                  <c:v>51903</c:v>
                </c:pt>
                <c:pt idx="26597">
                  <c:v>51238</c:v>
                </c:pt>
                <c:pt idx="26598">
                  <c:v>49908</c:v>
                </c:pt>
                <c:pt idx="26599">
                  <c:v>48578</c:v>
                </c:pt>
                <c:pt idx="26600">
                  <c:v>47249</c:v>
                </c:pt>
                <c:pt idx="26601">
                  <c:v>46584</c:v>
                </c:pt>
                <c:pt idx="26602">
                  <c:v>45919</c:v>
                </c:pt>
                <c:pt idx="26603">
                  <c:v>45254</c:v>
                </c:pt>
                <c:pt idx="26604">
                  <c:v>53068</c:v>
                </c:pt>
                <c:pt idx="26605">
                  <c:v>52462</c:v>
                </c:pt>
                <c:pt idx="26606">
                  <c:v>51855</c:v>
                </c:pt>
                <c:pt idx="26607">
                  <c:v>48822</c:v>
                </c:pt>
                <c:pt idx="26608">
                  <c:v>48216</c:v>
                </c:pt>
                <c:pt idx="26609">
                  <c:v>47609</c:v>
                </c:pt>
                <c:pt idx="26610">
                  <c:v>52453</c:v>
                </c:pt>
                <c:pt idx="26611">
                  <c:v>51846</c:v>
                </c:pt>
                <c:pt idx="26612">
                  <c:v>51240</c:v>
                </c:pt>
                <c:pt idx="26613">
                  <c:v>50633</c:v>
                </c:pt>
                <c:pt idx="26614">
                  <c:v>50027</c:v>
                </c:pt>
                <c:pt idx="26615">
                  <c:v>49420</c:v>
                </c:pt>
                <c:pt idx="26616">
                  <c:v>48814</c:v>
                </c:pt>
                <c:pt idx="26617">
                  <c:v>48207</c:v>
                </c:pt>
                <c:pt idx="26618">
                  <c:v>47601</c:v>
                </c:pt>
                <c:pt idx="26619">
                  <c:v>46994</c:v>
                </c:pt>
                <c:pt idx="26620">
                  <c:v>46387</c:v>
                </c:pt>
                <c:pt idx="26621">
                  <c:v>45781</c:v>
                </c:pt>
                <c:pt idx="26622">
                  <c:v>51231</c:v>
                </c:pt>
                <c:pt idx="26623">
                  <c:v>50624</c:v>
                </c:pt>
                <c:pt idx="26624">
                  <c:v>50018</c:v>
                </c:pt>
                <c:pt idx="26625">
                  <c:v>49411</c:v>
                </c:pt>
                <c:pt idx="26626">
                  <c:v>48805</c:v>
                </c:pt>
                <c:pt idx="26627">
                  <c:v>48198</c:v>
                </c:pt>
                <c:pt idx="26628">
                  <c:v>47592</c:v>
                </c:pt>
                <c:pt idx="26629">
                  <c:v>46985</c:v>
                </c:pt>
                <c:pt idx="26630">
                  <c:v>46379</c:v>
                </c:pt>
                <c:pt idx="26631">
                  <c:v>45772</c:v>
                </c:pt>
                <c:pt idx="26632">
                  <c:v>45166</c:v>
                </c:pt>
                <c:pt idx="26633">
                  <c:v>44559</c:v>
                </c:pt>
                <c:pt idx="26634">
                  <c:v>43952</c:v>
                </c:pt>
                <c:pt idx="26635">
                  <c:v>50009</c:v>
                </c:pt>
                <c:pt idx="26636">
                  <c:v>49403</c:v>
                </c:pt>
                <c:pt idx="26637">
                  <c:v>48796</c:v>
                </c:pt>
                <c:pt idx="26638">
                  <c:v>48189</c:v>
                </c:pt>
                <c:pt idx="26639">
                  <c:v>46976</c:v>
                </c:pt>
                <c:pt idx="26640">
                  <c:v>45763</c:v>
                </c:pt>
                <c:pt idx="26641">
                  <c:v>44550</c:v>
                </c:pt>
                <c:pt idx="26642">
                  <c:v>43944</c:v>
                </c:pt>
                <c:pt idx="26643">
                  <c:v>43337</c:v>
                </c:pt>
                <c:pt idx="26644">
                  <c:v>42731</c:v>
                </c:pt>
                <c:pt idx="26645">
                  <c:v>55366</c:v>
                </c:pt>
                <c:pt idx="26646">
                  <c:v>54754</c:v>
                </c:pt>
                <c:pt idx="26647">
                  <c:v>54142</c:v>
                </c:pt>
                <c:pt idx="26648">
                  <c:v>54690</c:v>
                </c:pt>
                <c:pt idx="26649">
                  <c:v>54079</c:v>
                </c:pt>
                <c:pt idx="26650">
                  <c:v>53467</c:v>
                </c:pt>
                <c:pt idx="26651">
                  <c:v>52856</c:v>
                </c:pt>
                <c:pt idx="26652">
                  <c:v>52244</c:v>
                </c:pt>
                <c:pt idx="26653">
                  <c:v>51633</c:v>
                </c:pt>
                <c:pt idx="26654">
                  <c:v>51021</c:v>
                </c:pt>
                <c:pt idx="26655">
                  <c:v>50410</c:v>
                </c:pt>
                <c:pt idx="26656">
                  <c:v>49798</c:v>
                </c:pt>
                <c:pt idx="26657">
                  <c:v>49186</c:v>
                </c:pt>
                <c:pt idx="26658">
                  <c:v>48575</c:v>
                </c:pt>
                <c:pt idx="26659">
                  <c:v>47963</c:v>
                </c:pt>
                <c:pt idx="26660">
                  <c:v>53404</c:v>
                </c:pt>
                <c:pt idx="26661">
                  <c:v>52792</c:v>
                </c:pt>
                <c:pt idx="26662">
                  <c:v>52181</c:v>
                </c:pt>
                <c:pt idx="26663">
                  <c:v>51569</c:v>
                </c:pt>
                <c:pt idx="26664">
                  <c:v>50958</c:v>
                </c:pt>
                <c:pt idx="26665">
                  <c:v>50346</c:v>
                </c:pt>
                <c:pt idx="26666">
                  <c:v>49734</c:v>
                </c:pt>
                <c:pt idx="26667">
                  <c:v>49123</c:v>
                </c:pt>
                <c:pt idx="26668">
                  <c:v>48511</c:v>
                </c:pt>
                <c:pt idx="26669">
                  <c:v>47900</c:v>
                </c:pt>
                <c:pt idx="26670">
                  <c:v>47288</c:v>
                </c:pt>
                <c:pt idx="26671">
                  <c:v>46677</c:v>
                </c:pt>
                <c:pt idx="26672">
                  <c:v>46065</c:v>
                </c:pt>
                <c:pt idx="26673">
                  <c:v>52117</c:v>
                </c:pt>
                <c:pt idx="26674">
                  <c:v>51506</c:v>
                </c:pt>
                <c:pt idx="26675">
                  <c:v>50894</c:v>
                </c:pt>
                <c:pt idx="26676">
                  <c:v>50282</c:v>
                </c:pt>
                <c:pt idx="26677">
                  <c:v>47836</c:v>
                </c:pt>
                <c:pt idx="26678">
                  <c:v>46613</c:v>
                </c:pt>
                <c:pt idx="26679">
                  <c:v>46002</c:v>
                </c:pt>
                <c:pt idx="26680">
                  <c:v>45390</c:v>
                </c:pt>
                <c:pt idx="26681">
                  <c:v>44778</c:v>
                </c:pt>
                <c:pt idx="26682">
                  <c:v>57710</c:v>
                </c:pt>
                <c:pt idx="26683">
                  <c:v>57034</c:v>
                </c:pt>
                <c:pt idx="26684">
                  <c:v>56357</c:v>
                </c:pt>
                <c:pt idx="26685">
                  <c:v>57067</c:v>
                </c:pt>
                <c:pt idx="26686">
                  <c:v>56391</c:v>
                </c:pt>
                <c:pt idx="26687">
                  <c:v>55714</c:v>
                </c:pt>
                <c:pt idx="26688">
                  <c:v>55038</c:v>
                </c:pt>
                <c:pt idx="26689">
                  <c:v>54361</c:v>
                </c:pt>
                <c:pt idx="26690">
                  <c:v>53685</c:v>
                </c:pt>
                <c:pt idx="26691">
                  <c:v>53008</c:v>
                </c:pt>
                <c:pt idx="26692">
                  <c:v>52332</c:v>
                </c:pt>
                <c:pt idx="26693">
                  <c:v>51655</c:v>
                </c:pt>
                <c:pt idx="26694">
                  <c:v>50979</c:v>
                </c:pt>
                <c:pt idx="26695">
                  <c:v>50302</c:v>
                </c:pt>
                <c:pt idx="26696">
                  <c:v>49626</c:v>
                </c:pt>
                <c:pt idx="26697">
                  <c:v>55748</c:v>
                </c:pt>
                <c:pt idx="26698">
                  <c:v>55071</c:v>
                </c:pt>
                <c:pt idx="26699">
                  <c:v>54395</c:v>
                </c:pt>
                <c:pt idx="26700">
                  <c:v>53718</c:v>
                </c:pt>
                <c:pt idx="26701">
                  <c:v>53042</c:v>
                </c:pt>
                <c:pt idx="26702">
                  <c:v>52365</c:v>
                </c:pt>
                <c:pt idx="26703">
                  <c:v>51689</c:v>
                </c:pt>
                <c:pt idx="26704">
                  <c:v>51012</c:v>
                </c:pt>
                <c:pt idx="26705">
                  <c:v>50336</c:v>
                </c:pt>
                <c:pt idx="26706">
                  <c:v>49659</c:v>
                </c:pt>
                <c:pt idx="26707">
                  <c:v>48983</c:v>
                </c:pt>
                <c:pt idx="26708">
                  <c:v>48306</c:v>
                </c:pt>
                <c:pt idx="26709">
                  <c:v>47630</c:v>
                </c:pt>
                <c:pt idx="26710">
                  <c:v>54429</c:v>
                </c:pt>
                <c:pt idx="26711">
                  <c:v>53752</c:v>
                </c:pt>
                <c:pt idx="26712">
                  <c:v>53076</c:v>
                </c:pt>
                <c:pt idx="26713">
                  <c:v>52399</c:v>
                </c:pt>
                <c:pt idx="26714">
                  <c:v>49693</c:v>
                </c:pt>
                <c:pt idx="26715">
                  <c:v>48340</c:v>
                </c:pt>
                <c:pt idx="26716">
                  <c:v>47664</c:v>
                </c:pt>
                <c:pt idx="26717">
                  <c:v>46987</c:v>
                </c:pt>
                <c:pt idx="26718">
                  <c:v>46311</c:v>
                </c:pt>
                <c:pt idx="26719">
                  <c:v>57386</c:v>
                </c:pt>
                <c:pt idx="26720">
                  <c:v>56701</c:v>
                </c:pt>
                <c:pt idx="26721">
                  <c:v>56015</c:v>
                </c:pt>
                <c:pt idx="26722">
                  <c:v>56767</c:v>
                </c:pt>
                <c:pt idx="26723">
                  <c:v>56082</c:v>
                </c:pt>
                <c:pt idx="26724">
                  <c:v>55396</c:v>
                </c:pt>
                <c:pt idx="26725">
                  <c:v>54710</c:v>
                </c:pt>
                <c:pt idx="26726">
                  <c:v>54025</c:v>
                </c:pt>
                <c:pt idx="26727">
                  <c:v>53339</c:v>
                </c:pt>
                <c:pt idx="26728">
                  <c:v>52653</c:v>
                </c:pt>
                <c:pt idx="26729">
                  <c:v>51968</c:v>
                </c:pt>
                <c:pt idx="26730">
                  <c:v>51282</c:v>
                </c:pt>
                <c:pt idx="26731">
                  <c:v>50596</c:v>
                </c:pt>
                <c:pt idx="26732">
                  <c:v>49911</c:v>
                </c:pt>
                <c:pt idx="26733">
                  <c:v>49225</c:v>
                </c:pt>
                <c:pt idx="26734">
                  <c:v>55463</c:v>
                </c:pt>
                <c:pt idx="26735">
                  <c:v>54777</c:v>
                </c:pt>
                <c:pt idx="26736">
                  <c:v>54091</c:v>
                </c:pt>
                <c:pt idx="26737">
                  <c:v>53406</c:v>
                </c:pt>
                <c:pt idx="26738">
                  <c:v>52720</c:v>
                </c:pt>
                <c:pt idx="26739">
                  <c:v>52034</c:v>
                </c:pt>
                <c:pt idx="26740">
                  <c:v>51349</c:v>
                </c:pt>
                <c:pt idx="26741">
                  <c:v>50663</c:v>
                </c:pt>
                <c:pt idx="26742">
                  <c:v>49977</c:v>
                </c:pt>
                <c:pt idx="26743">
                  <c:v>49292</c:v>
                </c:pt>
                <c:pt idx="26744">
                  <c:v>48606</c:v>
                </c:pt>
                <c:pt idx="26745">
                  <c:v>47920</c:v>
                </c:pt>
                <c:pt idx="26746">
                  <c:v>47235</c:v>
                </c:pt>
                <c:pt idx="26747">
                  <c:v>54158</c:v>
                </c:pt>
                <c:pt idx="26748">
                  <c:v>53472</c:v>
                </c:pt>
                <c:pt idx="26749">
                  <c:v>52787</c:v>
                </c:pt>
                <c:pt idx="26750">
                  <c:v>52101</c:v>
                </c:pt>
                <c:pt idx="26751">
                  <c:v>49358</c:v>
                </c:pt>
                <c:pt idx="26752">
                  <c:v>47987</c:v>
                </c:pt>
                <c:pt idx="26753">
                  <c:v>47301</c:v>
                </c:pt>
                <c:pt idx="26754">
                  <c:v>46616</c:v>
                </c:pt>
                <c:pt idx="26755">
                  <c:v>45930</c:v>
                </c:pt>
                <c:pt idx="26756">
                  <c:v>56461</c:v>
                </c:pt>
                <c:pt idx="26757">
                  <c:v>55795</c:v>
                </c:pt>
                <c:pt idx="26758">
                  <c:v>55129</c:v>
                </c:pt>
                <c:pt idx="26759">
                  <c:v>55839</c:v>
                </c:pt>
                <c:pt idx="26760">
                  <c:v>55173</c:v>
                </c:pt>
                <c:pt idx="26761">
                  <c:v>54507</c:v>
                </c:pt>
                <c:pt idx="26762">
                  <c:v>53841</c:v>
                </c:pt>
                <c:pt idx="26763">
                  <c:v>53175</c:v>
                </c:pt>
                <c:pt idx="26764">
                  <c:v>52509</c:v>
                </c:pt>
                <c:pt idx="26765">
                  <c:v>51843</c:v>
                </c:pt>
                <c:pt idx="26766">
                  <c:v>51177</c:v>
                </c:pt>
                <c:pt idx="26767">
                  <c:v>50511</c:v>
                </c:pt>
                <c:pt idx="26768">
                  <c:v>49845</c:v>
                </c:pt>
                <c:pt idx="26769">
                  <c:v>49179</c:v>
                </c:pt>
                <c:pt idx="26770">
                  <c:v>48513</c:v>
                </c:pt>
                <c:pt idx="26771">
                  <c:v>54551</c:v>
                </c:pt>
                <c:pt idx="26772">
                  <c:v>53885</c:v>
                </c:pt>
                <c:pt idx="26773">
                  <c:v>53219</c:v>
                </c:pt>
                <c:pt idx="26774">
                  <c:v>52553</c:v>
                </c:pt>
                <c:pt idx="26775">
                  <c:v>51887</c:v>
                </c:pt>
                <c:pt idx="26776">
                  <c:v>51220</c:v>
                </c:pt>
                <c:pt idx="26777">
                  <c:v>50554</c:v>
                </c:pt>
                <c:pt idx="26778">
                  <c:v>49888</c:v>
                </c:pt>
                <c:pt idx="26779">
                  <c:v>49222</c:v>
                </c:pt>
                <c:pt idx="26780">
                  <c:v>48556</c:v>
                </c:pt>
                <c:pt idx="26781">
                  <c:v>47890</c:v>
                </c:pt>
                <c:pt idx="26782">
                  <c:v>47224</c:v>
                </c:pt>
                <c:pt idx="26783">
                  <c:v>46558</c:v>
                </c:pt>
                <c:pt idx="26784">
                  <c:v>53262</c:v>
                </c:pt>
                <c:pt idx="26785">
                  <c:v>52596</c:v>
                </c:pt>
                <c:pt idx="26786">
                  <c:v>51930</c:v>
                </c:pt>
                <c:pt idx="26787">
                  <c:v>51264</c:v>
                </c:pt>
                <c:pt idx="26788">
                  <c:v>48600</c:v>
                </c:pt>
                <c:pt idx="26789">
                  <c:v>47268</c:v>
                </c:pt>
                <c:pt idx="26790">
                  <c:v>46602</c:v>
                </c:pt>
                <c:pt idx="26791">
                  <c:v>45936</c:v>
                </c:pt>
                <c:pt idx="26792">
                  <c:v>45270</c:v>
                </c:pt>
                <c:pt idx="26793">
                  <c:v>53092</c:v>
                </c:pt>
                <c:pt idx="26794">
                  <c:v>52485</c:v>
                </c:pt>
                <c:pt idx="26795">
                  <c:v>51877</c:v>
                </c:pt>
                <c:pt idx="26796">
                  <c:v>52477</c:v>
                </c:pt>
                <c:pt idx="26797">
                  <c:v>51869</c:v>
                </c:pt>
                <c:pt idx="26798">
                  <c:v>51262</c:v>
                </c:pt>
                <c:pt idx="26799">
                  <c:v>50655</c:v>
                </c:pt>
                <c:pt idx="26800">
                  <c:v>50048</c:v>
                </c:pt>
                <c:pt idx="26801">
                  <c:v>49441</c:v>
                </c:pt>
                <c:pt idx="26802">
                  <c:v>48834</c:v>
                </c:pt>
                <c:pt idx="26803">
                  <c:v>48226</c:v>
                </c:pt>
                <c:pt idx="26804">
                  <c:v>47619</c:v>
                </c:pt>
                <c:pt idx="26805">
                  <c:v>47012</c:v>
                </c:pt>
                <c:pt idx="26806">
                  <c:v>46405</c:v>
                </c:pt>
                <c:pt idx="26807">
                  <c:v>45798</c:v>
                </c:pt>
                <c:pt idx="26808">
                  <c:v>51254</c:v>
                </c:pt>
                <c:pt idx="26809">
                  <c:v>50647</c:v>
                </c:pt>
                <c:pt idx="26810">
                  <c:v>50040</c:v>
                </c:pt>
                <c:pt idx="26811">
                  <c:v>49433</c:v>
                </c:pt>
                <c:pt idx="26812">
                  <c:v>48826</c:v>
                </c:pt>
                <c:pt idx="26813">
                  <c:v>48219</c:v>
                </c:pt>
                <c:pt idx="26814">
                  <c:v>47611</c:v>
                </c:pt>
                <c:pt idx="26815">
                  <c:v>47004</c:v>
                </c:pt>
                <c:pt idx="26816">
                  <c:v>46397</c:v>
                </c:pt>
                <c:pt idx="26817">
                  <c:v>45790</c:v>
                </c:pt>
                <c:pt idx="26818">
                  <c:v>45183</c:v>
                </c:pt>
                <c:pt idx="26819">
                  <c:v>44576</c:v>
                </c:pt>
                <c:pt idx="26820">
                  <c:v>43968</c:v>
                </c:pt>
                <c:pt idx="26821">
                  <c:v>50032</c:v>
                </c:pt>
                <c:pt idx="26822">
                  <c:v>49425</c:v>
                </c:pt>
                <c:pt idx="26823">
                  <c:v>48818</c:v>
                </c:pt>
                <c:pt idx="26824">
                  <c:v>48211</c:v>
                </c:pt>
                <c:pt idx="26825">
                  <c:v>45782</c:v>
                </c:pt>
                <c:pt idx="26826">
                  <c:v>44568</c:v>
                </c:pt>
                <c:pt idx="26827">
                  <c:v>43960</c:v>
                </c:pt>
                <c:pt idx="26828">
                  <c:v>43353</c:v>
                </c:pt>
                <c:pt idx="26829">
                  <c:v>42746</c:v>
                </c:pt>
                <c:pt idx="26830">
                  <c:v>56478</c:v>
                </c:pt>
                <c:pt idx="26831">
                  <c:v>55874</c:v>
                </c:pt>
                <c:pt idx="26832">
                  <c:v>55269</c:v>
                </c:pt>
                <c:pt idx="26833">
                  <c:v>54665</c:v>
                </c:pt>
                <c:pt idx="26834">
                  <c:v>54060</c:v>
                </c:pt>
                <c:pt idx="26835">
                  <c:v>53456</c:v>
                </c:pt>
                <c:pt idx="26836">
                  <c:v>52247</c:v>
                </c:pt>
                <c:pt idx="26837">
                  <c:v>51642</c:v>
                </c:pt>
                <c:pt idx="26838">
                  <c:v>56968</c:v>
                </c:pt>
                <c:pt idx="26839">
                  <c:v>56364</c:v>
                </c:pt>
                <c:pt idx="26840">
                  <c:v>55759</c:v>
                </c:pt>
                <c:pt idx="26841">
                  <c:v>55155</c:v>
                </c:pt>
                <c:pt idx="26842">
                  <c:v>54551</c:v>
                </c:pt>
                <c:pt idx="26843">
                  <c:v>53946</c:v>
                </c:pt>
                <c:pt idx="26844">
                  <c:v>53342</c:v>
                </c:pt>
                <c:pt idx="26845">
                  <c:v>52737</c:v>
                </c:pt>
                <c:pt idx="26846">
                  <c:v>52133</c:v>
                </c:pt>
                <c:pt idx="26847">
                  <c:v>51528</c:v>
                </c:pt>
                <c:pt idx="26848">
                  <c:v>50924</c:v>
                </c:pt>
                <c:pt idx="26849">
                  <c:v>50319</c:v>
                </c:pt>
                <c:pt idx="26850">
                  <c:v>49715</c:v>
                </c:pt>
                <c:pt idx="26851">
                  <c:v>49110</c:v>
                </c:pt>
                <c:pt idx="26852">
                  <c:v>55645</c:v>
                </c:pt>
                <c:pt idx="26853">
                  <c:v>55041</c:v>
                </c:pt>
                <c:pt idx="26854">
                  <c:v>54436</c:v>
                </c:pt>
                <c:pt idx="26855">
                  <c:v>53832</c:v>
                </c:pt>
                <c:pt idx="26856">
                  <c:v>53227</c:v>
                </c:pt>
                <c:pt idx="26857">
                  <c:v>52623</c:v>
                </c:pt>
                <c:pt idx="26858">
                  <c:v>52018</c:v>
                </c:pt>
                <c:pt idx="26859">
                  <c:v>51414</c:v>
                </c:pt>
                <c:pt idx="26860">
                  <c:v>50809</c:v>
                </c:pt>
                <c:pt idx="26861">
                  <c:v>50205</c:v>
                </c:pt>
                <c:pt idx="26862">
                  <c:v>49600</c:v>
                </c:pt>
                <c:pt idx="26863">
                  <c:v>48996</c:v>
                </c:pt>
                <c:pt idx="26864">
                  <c:v>48391</c:v>
                </c:pt>
                <c:pt idx="26865">
                  <c:v>47787</c:v>
                </c:pt>
                <c:pt idx="26866">
                  <c:v>54322</c:v>
                </c:pt>
                <c:pt idx="26867">
                  <c:v>53717</c:v>
                </c:pt>
                <c:pt idx="26868">
                  <c:v>53113</c:v>
                </c:pt>
                <c:pt idx="26869">
                  <c:v>52508</c:v>
                </c:pt>
                <c:pt idx="26870">
                  <c:v>51904</c:v>
                </c:pt>
                <c:pt idx="26871">
                  <c:v>51299</c:v>
                </c:pt>
                <c:pt idx="26872">
                  <c:v>50695</c:v>
                </c:pt>
                <c:pt idx="26873">
                  <c:v>50090</c:v>
                </c:pt>
                <c:pt idx="26874">
                  <c:v>49486</c:v>
                </c:pt>
                <c:pt idx="26875">
                  <c:v>48881</c:v>
                </c:pt>
                <c:pt idx="26876">
                  <c:v>48277</c:v>
                </c:pt>
                <c:pt idx="26877">
                  <c:v>47672</c:v>
                </c:pt>
                <c:pt idx="26878">
                  <c:v>47068</c:v>
                </c:pt>
                <c:pt idx="26879">
                  <c:v>46464</c:v>
                </c:pt>
                <c:pt idx="26880">
                  <c:v>45859</c:v>
                </c:pt>
                <c:pt idx="26881">
                  <c:v>45255</c:v>
                </c:pt>
                <c:pt idx="26882">
                  <c:v>53603</c:v>
                </c:pt>
                <c:pt idx="26883">
                  <c:v>52998</c:v>
                </c:pt>
                <c:pt idx="26884">
                  <c:v>52884</c:v>
                </c:pt>
                <c:pt idx="26885">
                  <c:v>52280</c:v>
                </c:pt>
                <c:pt idx="26886">
                  <c:v>58983</c:v>
                </c:pt>
                <c:pt idx="26887">
                  <c:v>58304</c:v>
                </c:pt>
                <c:pt idx="26888">
                  <c:v>57625</c:v>
                </c:pt>
                <c:pt idx="26889">
                  <c:v>56946</c:v>
                </c:pt>
                <c:pt idx="26890">
                  <c:v>56267</c:v>
                </c:pt>
                <c:pt idx="26891">
                  <c:v>55588</c:v>
                </c:pt>
                <c:pt idx="26892">
                  <c:v>54231</c:v>
                </c:pt>
                <c:pt idx="26893">
                  <c:v>53552</c:v>
                </c:pt>
                <c:pt idx="26894">
                  <c:v>59664</c:v>
                </c:pt>
                <c:pt idx="26895">
                  <c:v>58985</c:v>
                </c:pt>
                <c:pt idx="26896">
                  <c:v>58307</c:v>
                </c:pt>
                <c:pt idx="26897">
                  <c:v>57628</c:v>
                </c:pt>
                <c:pt idx="26898">
                  <c:v>56949</c:v>
                </c:pt>
                <c:pt idx="26899">
                  <c:v>56270</c:v>
                </c:pt>
                <c:pt idx="26900">
                  <c:v>55591</c:v>
                </c:pt>
                <c:pt idx="26901">
                  <c:v>54912</c:v>
                </c:pt>
                <c:pt idx="26902">
                  <c:v>54233</c:v>
                </c:pt>
                <c:pt idx="26903">
                  <c:v>53554</c:v>
                </c:pt>
                <c:pt idx="26904">
                  <c:v>52875</c:v>
                </c:pt>
                <c:pt idx="26905">
                  <c:v>52196</c:v>
                </c:pt>
                <c:pt idx="26906">
                  <c:v>51517</c:v>
                </c:pt>
                <c:pt idx="26907">
                  <c:v>50838</c:v>
                </c:pt>
                <c:pt idx="26908">
                  <c:v>58309</c:v>
                </c:pt>
                <c:pt idx="26909">
                  <c:v>57630</c:v>
                </c:pt>
                <c:pt idx="26910">
                  <c:v>56951</c:v>
                </c:pt>
                <c:pt idx="26911">
                  <c:v>56272</c:v>
                </c:pt>
                <c:pt idx="26912">
                  <c:v>55593</c:v>
                </c:pt>
                <c:pt idx="26913">
                  <c:v>54914</c:v>
                </c:pt>
                <c:pt idx="26914">
                  <c:v>54235</c:v>
                </c:pt>
                <c:pt idx="26915">
                  <c:v>53557</c:v>
                </c:pt>
                <c:pt idx="26916">
                  <c:v>52878</c:v>
                </c:pt>
                <c:pt idx="26917">
                  <c:v>52199</c:v>
                </c:pt>
                <c:pt idx="26918">
                  <c:v>51520</c:v>
                </c:pt>
                <c:pt idx="26919">
                  <c:v>50841</c:v>
                </c:pt>
                <c:pt idx="26920">
                  <c:v>50162</c:v>
                </c:pt>
                <c:pt idx="26921">
                  <c:v>49483</c:v>
                </c:pt>
                <c:pt idx="26922">
                  <c:v>56954</c:v>
                </c:pt>
                <c:pt idx="26923">
                  <c:v>56275</c:v>
                </c:pt>
                <c:pt idx="26924">
                  <c:v>55596</c:v>
                </c:pt>
                <c:pt idx="26925">
                  <c:v>54917</c:v>
                </c:pt>
                <c:pt idx="26926">
                  <c:v>54238</c:v>
                </c:pt>
                <c:pt idx="26927">
                  <c:v>53559</c:v>
                </c:pt>
                <c:pt idx="26928">
                  <c:v>52880</c:v>
                </c:pt>
                <c:pt idx="26929">
                  <c:v>52201</c:v>
                </c:pt>
                <c:pt idx="26930">
                  <c:v>51522</c:v>
                </c:pt>
                <c:pt idx="26931">
                  <c:v>50843</c:v>
                </c:pt>
                <c:pt idx="26932">
                  <c:v>50164</c:v>
                </c:pt>
                <c:pt idx="26933">
                  <c:v>49485</c:v>
                </c:pt>
                <c:pt idx="26934">
                  <c:v>48806</c:v>
                </c:pt>
                <c:pt idx="26935">
                  <c:v>48128</c:v>
                </c:pt>
                <c:pt idx="26936">
                  <c:v>47449</c:v>
                </c:pt>
                <c:pt idx="26937">
                  <c:v>46770</c:v>
                </c:pt>
                <c:pt idx="26938">
                  <c:v>56277</c:v>
                </c:pt>
                <c:pt idx="26939">
                  <c:v>55598</c:v>
                </c:pt>
                <c:pt idx="26940">
                  <c:v>55601</c:v>
                </c:pt>
                <c:pt idx="26941">
                  <c:v>54922</c:v>
                </c:pt>
                <c:pt idx="26942">
                  <c:v>58119</c:v>
                </c:pt>
                <c:pt idx="26943">
                  <c:v>57427</c:v>
                </c:pt>
                <c:pt idx="26944">
                  <c:v>56734</c:v>
                </c:pt>
                <c:pt idx="26945">
                  <c:v>56042</c:v>
                </c:pt>
                <c:pt idx="26946">
                  <c:v>55349</c:v>
                </c:pt>
                <c:pt idx="26947">
                  <c:v>54657</c:v>
                </c:pt>
                <c:pt idx="26948">
                  <c:v>53272</c:v>
                </c:pt>
                <c:pt idx="26949">
                  <c:v>52579</c:v>
                </c:pt>
                <c:pt idx="26950">
                  <c:v>58874</c:v>
                </c:pt>
                <c:pt idx="26951">
                  <c:v>58181</c:v>
                </c:pt>
                <c:pt idx="26952">
                  <c:v>57489</c:v>
                </c:pt>
                <c:pt idx="26953">
                  <c:v>56797</c:v>
                </c:pt>
                <c:pt idx="26954">
                  <c:v>56104</c:v>
                </c:pt>
                <c:pt idx="26955">
                  <c:v>55412</c:v>
                </c:pt>
                <c:pt idx="26956">
                  <c:v>54719</c:v>
                </c:pt>
                <c:pt idx="26957">
                  <c:v>54027</c:v>
                </c:pt>
                <c:pt idx="26958">
                  <c:v>53334</c:v>
                </c:pt>
                <c:pt idx="26959">
                  <c:v>52642</c:v>
                </c:pt>
                <c:pt idx="26960">
                  <c:v>51949</c:v>
                </c:pt>
                <c:pt idx="26961">
                  <c:v>51257</c:v>
                </c:pt>
                <c:pt idx="26962">
                  <c:v>50565</c:v>
                </c:pt>
                <c:pt idx="26963">
                  <c:v>49872</c:v>
                </c:pt>
                <c:pt idx="26964">
                  <c:v>57551</c:v>
                </c:pt>
                <c:pt idx="26965">
                  <c:v>56859</c:v>
                </c:pt>
                <c:pt idx="26966">
                  <c:v>56167</c:v>
                </c:pt>
                <c:pt idx="26967">
                  <c:v>55474</c:v>
                </c:pt>
                <c:pt idx="26968">
                  <c:v>54782</c:v>
                </c:pt>
                <c:pt idx="26969">
                  <c:v>54089</c:v>
                </c:pt>
                <c:pt idx="26970">
                  <c:v>53397</c:v>
                </c:pt>
                <c:pt idx="26971">
                  <c:v>52704</c:v>
                </c:pt>
                <c:pt idx="26972">
                  <c:v>52012</c:v>
                </c:pt>
                <c:pt idx="26973">
                  <c:v>51319</c:v>
                </c:pt>
                <c:pt idx="26974">
                  <c:v>50627</c:v>
                </c:pt>
                <c:pt idx="26975">
                  <c:v>49935</c:v>
                </c:pt>
                <c:pt idx="26976">
                  <c:v>49242</c:v>
                </c:pt>
                <c:pt idx="26977">
                  <c:v>48550</c:v>
                </c:pt>
                <c:pt idx="26978">
                  <c:v>56229</c:v>
                </c:pt>
                <c:pt idx="26979">
                  <c:v>55537</c:v>
                </c:pt>
                <c:pt idx="26980">
                  <c:v>54844</c:v>
                </c:pt>
                <c:pt idx="26981">
                  <c:v>54152</c:v>
                </c:pt>
                <c:pt idx="26982">
                  <c:v>53459</c:v>
                </c:pt>
                <c:pt idx="26983">
                  <c:v>52767</c:v>
                </c:pt>
                <c:pt idx="26984">
                  <c:v>52074</c:v>
                </c:pt>
                <c:pt idx="26985">
                  <c:v>51382</c:v>
                </c:pt>
                <c:pt idx="26986">
                  <c:v>50689</c:v>
                </c:pt>
                <c:pt idx="26987">
                  <c:v>49997</c:v>
                </c:pt>
                <c:pt idx="26988">
                  <c:v>49305</c:v>
                </c:pt>
                <c:pt idx="26989">
                  <c:v>48612</c:v>
                </c:pt>
                <c:pt idx="26990">
                  <c:v>47920</c:v>
                </c:pt>
                <c:pt idx="26991">
                  <c:v>47227</c:v>
                </c:pt>
                <c:pt idx="26992">
                  <c:v>46535</c:v>
                </c:pt>
                <c:pt idx="26993">
                  <c:v>45842</c:v>
                </c:pt>
                <c:pt idx="26994">
                  <c:v>55599</c:v>
                </c:pt>
                <c:pt idx="26995">
                  <c:v>54907</c:v>
                </c:pt>
                <c:pt idx="26996">
                  <c:v>54969</c:v>
                </c:pt>
                <c:pt idx="26997">
                  <c:v>54277</c:v>
                </c:pt>
                <c:pt idx="26998">
                  <c:v>56476</c:v>
                </c:pt>
                <c:pt idx="26999">
                  <c:v>55801</c:v>
                </c:pt>
                <c:pt idx="27000">
                  <c:v>55126</c:v>
                </c:pt>
                <c:pt idx="27001">
                  <c:v>54452</c:v>
                </c:pt>
                <c:pt idx="27002">
                  <c:v>53777</c:v>
                </c:pt>
                <c:pt idx="27003">
                  <c:v>53102</c:v>
                </c:pt>
                <c:pt idx="27004">
                  <c:v>51752</c:v>
                </c:pt>
                <c:pt idx="27005">
                  <c:v>51078</c:v>
                </c:pt>
                <c:pt idx="27006">
                  <c:v>57217</c:v>
                </c:pt>
                <c:pt idx="27007">
                  <c:v>56542</c:v>
                </c:pt>
                <c:pt idx="27008">
                  <c:v>55867</c:v>
                </c:pt>
                <c:pt idx="27009">
                  <c:v>55192</c:v>
                </c:pt>
                <c:pt idx="27010">
                  <c:v>54517</c:v>
                </c:pt>
                <c:pt idx="27011">
                  <c:v>53843</c:v>
                </c:pt>
                <c:pt idx="27012">
                  <c:v>53168</c:v>
                </c:pt>
                <c:pt idx="27013">
                  <c:v>52493</c:v>
                </c:pt>
                <c:pt idx="27014">
                  <c:v>51818</c:v>
                </c:pt>
                <c:pt idx="27015">
                  <c:v>51143</c:v>
                </c:pt>
                <c:pt idx="27016">
                  <c:v>50468</c:v>
                </c:pt>
                <c:pt idx="27017">
                  <c:v>49794</c:v>
                </c:pt>
                <c:pt idx="27018">
                  <c:v>49119</c:v>
                </c:pt>
                <c:pt idx="27019">
                  <c:v>48444</c:v>
                </c:pt>
                <c:pt idx="27020">
                  <c:v>55933</c:v>
                </c:pt>
                <c:pt idx="27021">
                  <c:v>55258</c:v>
                </c:pt>
                <c:pt idx="27022">
                  <c:v>54583</c:v>
                </c:pt>
                <c:pt idx="27023">
                  <c:v>53908</c:v>
                </c:pt>
                <c:pt idx="27024">
                  <c:v>53233</c:v>
                </c:pt>
                <c:pt idx="27025">
                  <c:v>52559</c:v>
                </c:pt>
                <c:pt idx="27026">
                  <c:v>51884</c:v>
                </c:pt>
                <c:pt idx="27027">
                  <c:v>51209</c:v>
                </c:pt>
                <c:pt idx="27028">
                  <c:v>50534</c:v>
                </c:pt>
                <c:pt idx="27029">
                  <c:v>49859</c:v>
                </c:pt>
                <c:pt idx="27030">
                  <c:v>49185</c:v>
                </c:pt>
                <c:pt idx="27031">
                  <c:v>48510</c:v>
                </c:pt>
                <c:pt idx="27032">
                  <c:v>47835</c:v>
                </c:pt>
                <c:pt idx="27033">
                  <c:v>47160</c:v>
                </c:pt>
                <c:pt idx="27034">
                  <c:v>54649</c:v>
                </c:pt>
                <c:pt idx="27035">
                  <c:v>53974</c:v>
                </c:pt>
                <c:pt idx="27036">
                  <c:v>53299</c:v>
                </c:pt>
                <c:pt idx="27037">
                  <c:v>52624</c:v>
                </c:pt>
                <c:pt idx="27038">
                  <c:v>51949</c:v>
                </c:pt>
                <c:pt idx="27039">
                  <c:v>51275</c:v>
                </c:pt>
                <c:pt idx="27040">
                  <c:v>50600</c:v>
                </c:pt>
                <c:pt idx="27041">
                  <c:v>49925</c:v>
                </c:pt>
                <c:pt idx="27042">
                  <c:v>49250</c:v>
                </c:pt>
                <c:pt idx="27043">
                  <c:v>48575</c:v>
                </c:pt>
                <c:pt idx="27044">
                  <c:v>47901</c:v>
                </c:pt>
                <c:pt idx="27045">
                  <c:v>47226</c:v>
                </c:pt>
                <c:pt idx="27046">
                  <c:v>46551</c:v>
                </c:pt>
                <c:pt idx="27047">
                  <c:v>45876</c:v>
                </c:pt>
                <c:pt idx="27048">
                  <c:v>45201</c:v>
                </c:pt>
                <c:pt idx="27049">
                  <c:v>44527</c:v>
                </c:pt>
                <c:pt idx="27050">
                  <c:v>54039</c:v>
                </c:pt>
                <c:pt idx="27051">
                  <c:v>53365</c:v>
                </c:pt>
                <c:pt idx="27052">
                  <c:v>53430</c:v>
                </c:pt>
                <c:pt idx="27053">
                  <c:v>52756</c:v>
                </c:pt>
                <c:pt idx="27054">
                  <c:v>51985</c:v>
                </c:pt>
                <c:pt idx="27055">
                  <c:v>51373</c:v>
                </c:pt>
                <c:pt idx="27056">
                  <c:v>50761</c:v>
                </c:pt>
                <c:pt idx="27057">
                  <c:v>50149</c:v>
                </c:pt>
                <c:pt idx="27058">
                  <c:v>49538</c:v>
                </c:pt>
                <c:pt idx="27059">
                  <c:v>48926</c:v>
                </c:pt>
                <c:pt idx="27060">
                  <c:v>47702</c:v>
                </c:pt>
                <c:pt idx="27061">
                  <c:v>47090</c:v>
                </c:pt>
                <c:pt idx="27062">
                  <c:v>52633</c:v>
                </c:pt>
                <c:pt idx="27063">
                  <c:v>52021</c:v>
                </c:pt>
                <c:pt idx="27064">
                  <c:v>51409</c:v>
                </c:pt>
                <c:pt idx="27065">
                  <c:v>50798</c:v>
                </c:pt>
                <c:pt idx="27066">
                  <c:v>50186</c:v>
                </c:pt>
                <c:pt idx="27067">
                  <c:v>49574</c:v>
                </c:pt>
                <c:pt idx="27068">
                  <c:v>48962</c:v>
                </c:pt>
                <c:pt idx="27069">
                  <c:v>48350</c:v>
                </c:pt>
                <c:pt idx="27070">
                  <c:v>47739</c:v>
                </c:pt>
                <c:pt idx="27071">
                  <c:v>47127</c:v>
                </c:pt>
                <c:pt idx="27072">
                  <c:v>46515</c:v>
                </c:pt>
                <c:pt idx="27073">
                  <c:v>45903</c:v>
                </c:pt>
                <c:pt idx="27074">
                  <c:v>45292</c:v>
                </c:pt>
                <c:pt idx="27075">
                  <c:v>44680</c:v>
                </c:pt>
                <c:pt idx="27076">
                  <c:v>51446</c:v>
                </c:pt>
                <c:pt idx="27077">
                  <c:v>50834</c:v>
                </c:pt>
                <c:pt idx="27078">
                  <c:v>50222</c:v>
                </c:pt>
                <c:pt idx="27079">
                  <c:v>49611</c:v>
                </c:pt>
                <c:pt idx="27080">
                  <c:v>48999</c:v>
                </c:pt>
                <c:pt idx="27081">
                  <c:v>48387</c:v>
                </c:pt>
                <c:pt idx="27082">
                  <c:v>47775</c:v>
                </c:pt>
                <c:pt idx="27083">
                  <c:v>47163</c:v>
                </c:pt>
                <c:pt idx="27084">
                  <c:v>46552</c:v>
                </c:pt>
                <c:pt idx="27085">
                  <c:v>45940</c:v>
                </c:pt>
                <c:pt idx="27086">
                  <c:v>45328</c:v>
                </c:pt>
                <c:pt idx="27087">
                  <c:v>44716</c:v>
                </c:pt>
                <c:pt idx="27088">
                  <c:v>44104</c:v>
                </c:pt>
                <c:pt idx="27089">
                  <c:v>43493</c:v>
                </c:pt>
                <c:pt idx="27090">
                  <c:v>50259</c:v>
                </c:pt>
                <c:pt idx="27091">
                  <c:v>49647</c:v>
                </c:pt>
                <c:pt idx="27092">
                  <c:v>49035</c:v>
                </c:pt>
                <c:pt idx="27093">
                  <c:v>48423</c:v>
                </c:pt>
                <c:pt idx="27094">
                  <c:v>47812</c:v>
                </c:pt>
                <c:pt idx="27095">
                  <c:v>47200</c:v>
                </c:pt>
                <c:pt idx="27096">
                  <c:v>46588</c:v>
                </c:pt>
                <c:pt idx="27097">
                  <c:v>45976</c:v>
                </c:pt>
                <c:pt idx="27098">
                  <c:v>45365</c:v>
                </c:pt>
                <c:pt idx="27099">
                  <c:v>44753</c:v>
                </c:pt>
                <c:pt idx="27100">
                  <c:v>44141</c:v>
                </c:pt>
                <c:pt idx="27101">
                  <c:v>43529</c:v>
                </c:pt>
                <c:pt idx="27102">
                  <c:v>42917</c:v>
                </c:pt>
                <c:pt idx="27103">
                  <c:v>42306</c:v>
                </c:pt>
                <c:pt idx="27104">
                  <c:v>41694</c:v>
                </c:pt>
                <c:pt idx="27105">
                  <c:v>41082</c:v>
                </c:pt>
                <c:pt idx="27106">
                  <c:v>49684</c:v>
                </c:pt>
                <c:pt idx="27107">
                  <c:v>49072</c:v>
                </c:pt>
                <c:pt idx="27108">
                  <c:v>49108</c:v>
                </c:pt>
                <c:pt idx="27109">
                  <c:v>48496</c:v>
                </c:pt>
                <c:pt idx="27110">
                  <c:v>60897</c:v>
                </c:pt>
                <c:pt idx="27111">
                  <c:v>60159</c:v>
                </c:pt>
                <c:pt idx="27112">
                  <c:v>59562</c:v>
                </c:pt>
                <c:pt idx="27113">
                  <c:v>58825</c:v>
                </c:pt>
                <c:pt idx="27114">
                  <c:v>58228</c:v>
                </c:pt>
                <c:pt idx="27115">
                  <c:v>57631</c:v>
                </c:pt>
                <c:pt idx="27116">
                  <c:v>57490</c:v>
                </c:pt>
                <c:pt idx="27117">
                  <c:v>56893</c:v>
                </c:pt>
                <c:pt idx="27118">
                  <c:v>56296</c:v>
                </c:pt>
                <c:pt idx="27119">
                  <c:v>56752</c:v>
                </c:pt>
                <c:pt idx="27120">
                  <c:v>56155</c:v>
                </c:pt>
                <c:pt idx="27121">
                  <c:v>55558</c:v>
                </c:pt>
                <c:pt idx="27122">
                  <c:v>55417</c:v>
                </c:pt>
                <c:pt idx="27123">
                  <c:v>54680</c:v>
                </c:pt>
                <c:pt idx="27124">
                  <c:v>54083</c:v>
                </c:pt>
                <c:pt idx="27125">
                  <c:v>53486</c:v>
                </c:pt>
                <c:pt idx="27126">
                  <c:v>53345</c:v>
                </c:pt>
                <c:pt idx="27127">
                  <c:v>52748</c:v>
                </c:pt>
                <c:pt idx="27128">
                  <c:v>52151</c:v>
                </c:pt>
                <c:pt idx="27129">
                  <c:v>52010</c:v>
                </c:pt>
                <c:pt idx="27130">
                  <c:v>51413</c:v>
                </c:pt>
                <c:pt idx="27131">
                  <c:v>49938</c:v>
                </c:pt>
                <c:pt idx="27132">
                  <c:v>49341</c:v>
                </c:pt>
                <c:pt idx="27133">
                  <c:v>48744</c:v>
                </c:pt>
                <c:pt idx="27134">
                  <c:v>48603</c:v>
                </c:pt>
                <c:pt idx="27135">
                  <c:v>48006</c:v>
                </c:pt>
                <c:pt idx="27136">
                  <c:v>47269</c:v>
                </c:pt>
                <c:pt idx="27137">
                  <c:v>46672</c:v>
                </c:pt>
                <c:pt idx="27138">
                  <c:v>45934</c:v>
                </c:pt>
                <c:pt idx="27139">
                  <c:v>45337</c:v>
                </c:pt>
                <c:pt idx="27140">
                  <c:v>42668</c:v>
                </c:pt>
                <c:pt idx="27141">
                  <c:v>40595</c:v>
                </c:pt>
                <c:pt idx="27142">
                  <c:v>63591</c:v>
                </c:pt>
                <c:pt idx="27143">
                  <c:v>62880</c:v>
                </c:pt>
                <c:pt idx="27144">
                  <c:v>62223</c:v>
                </c:pt>
                <c:pt idx="27145">
                  <c:v>61513</c:v>
                </c:pt>
                <c:pt idx="27146">
                  <c:v>60855</c:v>
                </c:pt>
                <c:pt idx="27147">
                  <c:v>60198</c:v>
                </c:pt>
                <c:pt idx="27148">
                  <c:v>60145</c:v>
                </c:pt>
                <c:pt idx="27149">
                  <c:v>59488</c:v>
                </c:pt>
                <c:pt idx="27150">
                  <c:v>58830</c:v>
                </c:pt>
                <c:pt idx="27151">
                  <c:v>59435</c:v>
                </c:pt>
                <c:pt idx="27152">
                  <c:v>58778</c:v>
                </c:pt>
                <c:pt idx="27153">
                  <c:v>58120</c:v>
                </c:pt>
                <c:pt idx="27154">
                  <c:v>58067</c:v>
                </c:pt>
                <c:pt idx="27155">
                  <c:v>57357</c:v>
                </c:pt>
                <c:pt idx="27156">
                  <c:v>56700</c:v>
                </c:pt>
                <c:pt idx="27157">
                  <c:v>56042</c:v>
                </c:pt>
                <c:pt idx="27158">
                  <c:v>55989</c:v>
                </c:pt>
                <c:pt idx="27159">
                  <c:v>55332</c:v>
                </c:pt>
                <c:pt idx="27160">
                  <c:v>54675</c:v>
                </c:pt>
                <c:pt idx="27161">
                  <c:v>54622</c:v>
                </c:pt>
                <c:pt idx="27162">
                  <c:v>53964</c:v>
                </c:pt>
                <c:pt idx="27163">
                  <c:v>52544</c:v>
                </c:pt>
                <c:pt idx="27164">
                  <c:v>51887</c:v>
                </c:pt>
                <c:pt idx="27165">
                  <c:v>51229</c:v>
                </c:pt>
                <c:pt idx="27166">
                  <c:v>51176</c:v>
                </c:pt>
                <c:pt idx="27167">
                  <c:v>50519</c:v>
                </c:pt>
                <c:pt idx="27168">
                  <c:v>49809</c:v>
                </c:pt>
                <c:pt idx="27169">
                  <c:v>49151</c:v>
                </c:pt>
                <c:pt idx="27170">
                  <c:v>48441</c:v>
                </c:pt>
                <c:pt idx="27171">
                  <c:v>47784</c:v>
                </c:pt>
                <c:pt idx="27172">
                  <c:v>45049</c:v>
                </c:pt>
                <c:pt idx="27173">
                  <c:v>42971</c:v>
                </c:pt>
                <c:pt idx="27174">
                  <c:v>62804</c:v>
                </c:pt>
                <c:pt idx="27175">
                  <c:v>62147</c:v>
                </c:pt>
                <c:pt idx="27176">
                  <c:v>61473</c:v>
                </c:pt>
                <c:pt idx="27177">
                  <c:v>60815</c:v>
                </c:pt>
                <c:pt idx="27178">
                  <c:v>60141</c:v>
                </c:pt>
                <c:pt idx="27179">
                  <c:v>59467</c:v>
                </c:pt>
                <c:pt idx="27180">
                  <c:v>59484</c:v>
                </c:pt>
                <c:pt idx="27181">
                  <c:v>58809</c:v>
                </c:pt>
                <c:pt idx="27182">
                  <c:v>58135</c:v>
                </c:pt>
                <c:pt idx="27183">
                  <c:v>58826</c:v>
                </c:pt>
                <c:pt idx="27184">
                  <c:v>58152</c:v>
                </c:pt>
                <c:pt idx="27185">
                  <c:v>57478</c:v>
                </c:pt>
                <c:pt idx="27186">
                  <c:v>57495</c:v>
                </c:pt>
                <c:pt idx="27187">
                  <c:v>56838</c:v>
                </c:pt>
                <c:pt idx="27188">
                  <c:v>56163</c:v>
                </c:pt>
                <c:pt idx="27189">
                  <c:v>55489</c:v>
                </c:pt>
                <c:pt idx="27190">
                  <c:v>55506</c:v>
                </c:pt>
                <c:pt idx="27191">
                  <c:v>54832</c:v>
                </c:pt>
                <c:pt idx="27192">
                  <c:v>54158</c:v>
                </c:pt>
                <c:pt idx="27193">
                  <c:v>54175</c:v>
                </c:pt>
                <c:pt idx="27194">
                  <c:v>53500</c:v>
                </c:pt>
                <c:pt idx="27195">
                  <c:v>52186</c:v>
                </c:pt>
                <c:pt idx="27196">
                  <c:v>51511</c:v>
                </c:pt>
                <c:pt idx="27197">
                  <c:v>50837</c:v>
                </c:pt>
                <c:pt idx="27198">
                  <c:v>50854</c:v>
                </c:pt>
                <c:pt idx="27199">
                  <c:v>50180</c:v>
                </c:pt>
                <c:pt idx="27200">
                  <c:v>49523</c:v>
                </c:pt>
                <c:pt idx="27201">
                  <c:v>48848</c:v>
                </c:pt>
                <c:pt idx="27202">
                  <c:v>48191</c:v>
                </c:pt>
                <c:pt idx="27203">
                  <c:v>47517</c:v>
                </c:pt>
                <c:pt idx="27204">
                  <c:v>44854</c:v>
                </c:pt>
                <c:pt idx="27205">
                  <c:v>42865</c:v>
                </c:pt>
                <c:pt idx="27206">
                  <c:v>61187</c:v>
                </c:pt>
                <c:pt idx="27207">
                  <c:v>60560</c:v>
                </c:pt>
                <c:pt idx="27208">
                  <c:v>59895</c:v>
                </c:pt>
                <c:pt idx="27209">
                  <c:v>59269</c:v>
                </c:pt>
                <c:pt idx="27210">
                  <c:v>58604</c:v>
                </c:pt>
                <c:pt idx="27211">
                  <c:v>57940</c:v>
                </c:pt>
                <c:pt idx="27212">
                  <c:v>57977</c:v>
                </c:pt>
                <c:pt idx="27213">
                  <c:v>57313</c:v>
                </c:pt>
                <c:pt idx="27214">
                  <c:v>56648</c:v>
                </c:pt>
                <c:pt idx="27215">
                  <c:v>57350</c:v>
                </c:pt>
                <c:pt idx="27216">
                  <c:v>56686</c:v>
                </c:pt>
                <c:pt idx="27217">
                  <c:v>56021</c:v>
                </c:pt>
                <c:pt idx="27218">
                  <c:v>56059</c:v>
                </c:pt>
                <c:pt idx="27219">
                  <c:v>55432</c:v>
                </c:pt>
                <c:pt idx="27220">
                  <c:v>54767</c:v>
                </c:pt>
                <c:pt idx="27221">
                  <c:v>54103</c:v>
                </c:pt>
                <c:pt idx="27222">
                  <c:v>54140</c:v>
                </c:pt>
                <c:pt idx="27223">
                  <c:v>53476</c:v>
                </c:pt>
                <c:pt idx="27224">
                  <c:v>52811</c:v>
                </c:pt>
                <c:pt idx="27225">
                  <c:v>52849</c:v>
                </c:pt>
                <c:pt idx="27226">
                  <c:v>52185</c:v>
                </c:pt>
                <c:pt idx="27227">
                  <c:v>50931</c:v>
                </c:pt>
                <c:pt idx="27228">
                  <c:v>50266</c:v>
                </c:pt>
                <c:pt idx="27229">
                  <c:v>49602</c:v>
                </c:pt>
                <c:pt idx="27230">
                  <c:v>49639</c:v>
                </c:pt>
                <c:pt idx="27231">
                  <c:v>48975</c:v>
                </c:pt>
                <c:pt idx="27232">
                  <c:v>48348</c:v>
                </c:pt>
                <c:pt idx="27233">
                  <c:v>47683</c:v>
                </c:pt>
                <c:pt idx="27234">
                  <c:v>47056</c:v>
                </c:pt>
                <c:pt idx="27235">
                  <c:v>46392</c:v>
                </c:pt>
                <c:pt idx="27236">
                  <c:v>43809</c:v>
                </c:pt>
                <c:pt idx="27237">
                  <c:v>41891</c:v>
                </c:pt>
                <c:pt idx="27238">
                  <c:v>56622</c:v>
                </c:pt>
                <c:pt idx="27239">
                  <c:v>56049</c:v>
                </c:pt>
                <c:pt idx="27240">
                  <c:v>55430</c:v>
                </c:pt>
                <c:pt idx="27241">
                  <c:v>54857</c:v>
                </c:pt>
                <c:pt idx="27242">
                  <c:v>54238</c:v>
                </c:pt>
                <c:pt idx="27243">
                  <c:v>53619</c:v>
                </c:pt>
                <c:pt idx="27244">
                  <c:v>53665</c:v>
                </c:pt>
                <c:pt idx="27245">
                  <c:v>53046</c:v>
                </c:pt>
                <c:pt idx="27246">
                  <c:v>52427</c:v>
                </c:pt>
                <c:pt idx="27247">
                  <c:v>53093</c:v>
                </c:pt>
                <c:pt idx="27248">
                  <c:v>52473</c:v>
                </c:pt>
                <c:pt idx="27249">
                  <c:v>51854</c:v>
                </c:pt>
                <c:pt idx="27250">
                  <c:v>51901</c:v>
                </c:pt>
                <c:pt idx="27251">
                  <c:v>51328</c:v>
                </c:pt>
                <c:pt idx="27252">
                  <c:v>50709</c:v>
                </c:pt>
                <c:pt idx="27253">
                  <c:v>50090</c:v>
                </c:pt>
                <c:pt idx="27254">
                  <c:v>50136</c:v>
                </c:pt>
                <c:pt idx="27255">
                  <c:v>49517</c:v>
                </c:pt>
                <c:pt idx="27256">
                  <c:v>48898</c:v>
                </c:pt>
                <c:pt idx="27257">
                  <c:v>48944</c:v>
                </c:pt>
                <c:pt idx="27258">
                  <c:v>48325</c:v>
                </c:pt>
                <c:pt idx="27259">
                  <c:v>47179</c:v>
                </c:pt>
                <c:pt idx="27260">
                  <c:v>46560</c:v>
                </c:pt>
                <c:pt idx="27261">
                  <c:v>45941</c:v>
                </c:pt>
                <c:pt idx="27262">
                  <c:v>45987</c:v>
                </c:pt>
                <c:pt idx="27263">
                  <c:v>45368</c:v>
                </c:pt>
                <c:pt idx="27264">
                  <c:v>44795</c:v>
                </c:pt>
                <c:pt idx="27265">
                  <c:v>44176</c:v>
                </c:pt>
                <c:pt idx="27266">
                  <c:v>43603</c:v>
                </c:pt>
                <c:pt idx="27267">
                  <c:v>42984</c:v>
                </c:pt>
                <c:pt idx="27268">
                  <c:v>40600</c:v>
                </c:pt>
                <c:pt idx="27269">
                  <c:v>38835</c:v>
                </c:pt>
                <c:pt idx="27270">
                  <c:v>60819</c:v>
                </c:pt>
                <c:pt idx="27271">
                  <c:v>59485</c:v>
                </c:pt>
                <c:pt idx="27272">
                  <c:v>58891</c:v>
                </c:pt>
                <c:pt idx="27273">
                  <c:v>58150</c:v>
                </c:pt>
                <c:pt idx="27274">
                  <c:v>57556</c:v>
                </c:pt>
                <c:pt idx="27275">
                  <c:v>56815</c:v>
                </c:pt>
                <c:pt idx="27276">
                  <c:v>56221</c:v>
                </c:pt>
                <c:pt idx="27277">
                  <c:v>55480</c:v>
                </c:pt>
                <c:pt idx="27278">
                  <c:v>54887</c:v>
                </c:pt>
                <c:pt idx="27279">
                  <c:v>54146</c:v>
                </c:pt>
                <c:pt idx="27280">
                  <c:v>53552</c:v>
                </c:pt>
                <c:pt idx="27281">
                  <c:v>52811</c:v>
                </c:pt>
                <c:pt idx="27282">
                  <c:v>52217</c:v>
                </c:pt>
                <c:pt idx="27283">
                  <c:v>51476</c:v>
                </c:pt>
                <c:pt idx="27284">
                  <c:v>50882</c:v>
                </c:pt>
                <c:pt idx="27285">
                  <c:v>50141</c:v>
                </c:pt>
                <c:pt idx="27286">
                  <c:v>49548</c:v>
                </c:pt>
                <c:pt idx="27287">
                  <c:v>48807</c:v>
                </c:pt>
                <c:pt idx="27288">
                  <c:v>48213</c:v>
                </c:pt>
                <c:pt idx="27289">
                  <c:v>47472</c:v>
                </c:pt>
                <c:pt idx="27290">
                  <c:v>63514</c:v>
                </c:pt>
                <c:pt idx="27291">
                  <c:v>62144</c:v>
                </c:pt>
                <c:pt idx="27292">
                  <c:v>61492</c:v>
                </c:pt>
                <c:pt idx="27293">
                  <c:v>60775</c:v>
                </c:pt>
                <c:pt idx="27294">
                  <c:v>60123</c:v>
                </c:pt>
                <c:pt idx="27295">
                  <c:v>59406</c:v>
                </c:pt>
                <c:pt idx="27296">
                  <c:v>58754</c:v>
                </c:pt>
                <c:pt idx="27297">
                  <c:v>58037</c:v>
                </c:pt>
                <c:pt idx="27298">
                  <c:v>57385</c:v>
                </c:pt>
                <c:pt idx="27299">
                  <c:v>56668</c:v>
                </c:pt>
                <c:pt idx="27300">
                  <c:v>56015</c:v>
                </c:pt>
                <c:pt idx="27301">
                  <c:v>55299</c:v>
                </c:pt>
                <c:pt idx="27302">
                  <c:v>54646</c:v>
                </c:pt>
                <c:pt idx="27303">
                  <c:v>53929</c:v>
                </c:pt>
                <c:pt idx="27304">
                  <c:v>53277</c:v>
                </c:pt>
                <c:pt idx="27305">
                  <c:v>52560</c:v>
                </c:pt>
                <c:pt idx="27306">
                  <c:v>51908</c:v>
                </c:pt>
                <c:pt idx="27307">
                  <c:v>51191</c:v>
                </c:pt>
                <c:pt idx="27308">
                  <c:v>50539</c:v>
                </c:pt>
                <c:pt idx="27309">
                  <c:v>49822</c:v>
                </c:pt>
                <c:pt idx="27310">
                  <c:v>62770</c:v>
                </c:pt>
                <c:pt idx="27311">
                  <c:v>61438</c:v>
                </c:pt>
                <c:pt idx="27312">
                  <c:v>60766</c:v>
                </c:pt>
                <c:pt idx="27313">
                  <c:v>60107</c:v>
                </c:pt>
                <c:pt idx="27314">
                  <c:v>59434</c:v>
                </c:pt>
                <c:pt idx="27315">
                  <c:v>58775</c:v>
                </c:pt>
                <c:pt idx="27316">
                  <c:v>58102</c:v>
                </c:pt>
                <c:pt idx="27317">
                  <c:v>57444</c:v>
                </c:pt>
                <c:pt idx="27318">
                  <c:v>56771</c:v>
                </c:pt>
                <c:pt idx="27319">
                  <c:v>56112</c:v>
                </c:pt>
                <c:pt idx="27320">
                  <c:v>55439</c:v>
                </c:pt>
                <c:pt idx="27321">
                  <c:v>54780</c:v>
                </c:pt>
                <c:pt idx="27322">
                  <c:v>54108</c:v>
                </c:pt>
                <c:pt idx="27323">
                  <c:v>53449</c:v>
                </c:pt>
                <c:pt idx="27324">
                  <c:v>52776</c:v>
                </c:pt>
                <c:pt idx="27325">
                  <c:v>52117</c:v>
                </c:pt>
                <c:pt idx="27326">
                  <c:v>51444</c:v>
                </c:pt>
                <c:pt idx="27327">
                  <c:v>50786</c:v>
                </c:pt>
                <c:pt idx="27328">
                  <c:v>50113</c:v>
                </c:pt>
                <c:pt idx="27329">
                  <c:v>49454</c:v>
                </c:pt>
                <c:pt idx="27330">
                  <c:v>61146</c:v>
                </c:pt>
                <c:pt idx="27331">
                  <c:v>59858</c:v>
                </c:pt>
                <c:pt idx="27332">
                  <c:v>59190</c:v>
                </c:pt>
                <c:pt idx="27333">
                  <c:v>58571</c:v>
                </c:pt>
                <c:pt idx="27334">
                  <c:v>57903</c:v>
                </c:pt>
                <c:pt idx="27335">
                  <c:v>57283</c:v>
                </c:pt>
                <c:pt idx="27336">
                  <c:v>56615</c:v>
                </c:pt>
                <c:pt idx="27337">
                  <c:v>55995</c:v>
                </c:pt>
                <c:pt idx="27338">
                  <c:v>55327</c:v>
                </c:pt>
                <c:pt idx="27339">
                  <c:v>54707</c:v>
                </c:pt>
                <c:pt idx="27340">
                  <c:v>54040</c:v>
                </c:pt>
                <c:pt idx="27341">
                  <c:v>53420</c:v>
                </c:pt>
                <c:pt idx="27342">
                  <c:v>52752</c:v>
                </c:pt>
                <c:pt idx="27343">
                  <c:v>52132</c:v>
                </c:pt>
                <c:pt idx="27344">
                  <c:v>51464</c:v>
                </c:pt>
                <c:pt idx="27345">
                  <c:v>50844</c:v>
                </c:pt>
                <c:pt idx="27346">
                  <c:v>50177</c:v>
                </c:pt>
                <c:pt idx="27347">
                  <c:v>49557</c:v>
                </c:pt>
                <c:pt idx="27348">
                  <c:v>48889</c:v>
                </c:pt>
                <c:pt idx="27349">
                  <c:v>48269</c:v>
                </c:pt>
                <c:pt idx="27350">
                  <c:v>56563</c:v>
                </c:pt>
                <c:pt idx="27351">
                  <c:v>55381</c:v>
                </c:pt>
                <c:pt idx="27352">
                  <c:v>54751</c:v>
                </c:pt>
                <c:pt idx="27353">
                  <c:v>54198</c:v>
                </c:pt>
                <c:pt idx="27354">
                  <c:v>53569</c:v>
                </c:pt>
                <c:pt idx="27355">
                  <c:v>53016</c:v>
                </c:pt>
                <c:pt idx="27356">
                  <c:v>52387</c:v>
                </c:pt>
                <c:pt idx="27357">
                  <c:v>51834</c:v>
                </c:pt>
                <c:pt idx="27358">
                  <c:v>51205</c:v>
                </c:pt>
                <c:pt idx="27359">
                  <c:v>50652</c:v>
                </c:pt>
                <c:pt idx="27360">
                  <c:v>50023</c:v>
                </c:pt>
                <c:pt idx="27361">
                  <c:v>49470</c:v>
                </c:pt>
                <c:pt idx="27362">
                  <c:v>48840</c:v>
                </c:pt>
                <c:pt idx="27363">
                  <c:v>48288</c:v>
                </c:pt>
                <c:pt idx="27364">
                  <c:v>47658</c:v>
                </c:pt>
                <c:pt idx="27365">
                  <c:v>47106</c:v>
                </c:pt>
                <c:pt idx="27366">
                  <c:v>46476</c:v>
                </c:pt>
                <c:pt idx="27367">
                  <c:v>45924</c:v>
                </c:pt>
                <c:pt idx="27368">
                  <c:v>45294</c:v>
                </c:pt>
                <c:pt idx="27369">
                  <c:v>44742</c:v>
                </c:pt>
                <c:pt idx="27370">
                  <c:v>60881</c:v>
                </c:pt>
                <c:pt idx="27371">
                  <c:v>60276</c:v>
                </c:pt>
                <c:pt idx="27372">
                  <c:v>60159</c:v>
                </c:pt>
                <c:pt idx="27373">
                  <c:v>59554</c:v>
                </c:pt>
                <c:pt idx="27374">
                  <c:v>58948</c:v>
                </c:pt>
                <c:pt idx="27375">
                  <c:v>58343</c:v>
                </c:pt>
                <c:pt idx="27376">
                  <c:v>58832</c:v>
                </c:pt>
                <c:pt idx="27377">
                  <c:v>58226</c:v>
                </c:pt>
                <c:pt idx="27378">
                  <c:v>57621</c:v>
                </c:pt>
                <c:pt idx="27379">
                  <c:v>57015</c:v>
                </c:pt>
                <c:pt idx="27380">
                  <c:v>57504</c:v>
                </c:pt>
                <c:pt idx="27381">
                  <c:v>56898</c:v>
                </c:pt>
                <c:pt idx="27382">
                  <c:v>56293</c:v>
                </c:pt>
                <c:pt idx="27383">
                  <c:v>56782</c:v>
                </c:pt>
                <c:pt idx="27384">
                  <c:v>56176</c:v>
                </c:pt>
                <c:pt idx="27385">
                  <c:v>55571</c:v>
                </c:pt>
                <c:pt idx="27386">
                  <c:v>55454</c:v>
                </c:pt>
                <c:pt idx="27387">
                  <c:v>54848</c:v>
                </c:pt>
                <c:pt idx="27388">
                  <c:v>54243</c:v>
                </c:pt>
                <c:pt idx="27389">
                  <c:v>54126</c:v>
                </c:pt>
                <c:pt idx="27390">
                  <c:v>53521</c:v>
                </c:pt>
                <c:pt idx="27391">
                  <c:v>52799</c:v>
                </c:pt>
                <c:pt idx="27392">
                  <c:v>52193</c:v>
                </c:pt>
                <c:pt idx="27393">
                  <c:v>51471</c:v>
                </c:pt>
                <c:pt idx="27394">
                  <c:v>50865</c:v>
                </c:pt>
                <c:pt idx="27395">
                  <c:v>50143</c:v>
                </c:pt>
                <c:pt idx="27396">
                  <c:v>49538</c:v>
                </c:pt>
                <c:pt idx="27397">
                  <c:v>48816</c:v>
                </c:pt>
                <c:pt idx="27398">
                  <c:v>48210</c:v>
                </c:pt>
                <c:pt idx="27399">
                  <c:v>63562</c:v>
                </c:pt>
                <c:pt idx="27400">
                  <c:v>62896</c:v>
                </c:pt>
                <c:pt idx="27401">
                  <c:v>62868</c:v>
                </c:pt>
                <c:pt idx="27402">
                  <c:v>62202</c:v>
                </c:pt>
                <c:pt idx="27403">
                  <c:v>61536</c:v>
                </c:pt>
                <c:pt idx="27404">
                  <c:v>60870</c:v>
                </c:pt>
                <c:pt idx="27405">
                  <c:v>61508</c:v>
                </c:pt>
                <c:pt idx="27406">
                  <c:v>60842</c:v>
                </c:pt>
                <c:pt idx="27407">
                  <c:v>60176</c:v>
                </c:pt>
                <c:pt idx="27408">
                  <c:v>59510</c:v>
                </c:pt>
                <c:pt idx="27409">
                  <c:v>60147</c:v>
                </c:pt>
                <c:pt idx="27410">
                  <c:v>59481</c:v>
                </c:pt>
                <c:pt idx="27411">
                  <c:v>58815</c:v>
                </c:pt>
                <c:pt idx="27412">
                  <c:v>59453</c:v>
                </c:pt>
                <c:pt idx="27413">
                  <c:v>58787</c:v>
                </c:pt>
                <c:pt idx="27414">
                  <c:v>58121</c:v>
                </c:pt>
                <c:pt idx="27415">
                  <c:v>58093</c:v>
                </c:pt>
                <c:pt idx="27416">
                  <c:v>57427</c:v>
                </c:pt>
                <c:pt idx="27417">
                  <c:v>56761</c:v>
                </c:pt>
                <c:pt idx="27418">
                  <c:v>56733</c:v>
                </c:pt>
                <c:pt idx="27419">
                  <c:v>56067</c:v>
                </c:pt>
                <c:pt idx="27420">
                  <c:v>55372</c:v>
                </c:pt>
                <c:pt idx="27421">
                  <c:v>54706</c:v>
                </c:pt>
                <c:pt idx="27422">
                  <c:v>54012</c:v>
                </c:pt>
                <c:pt idx="27423">
                  <c:v>53346</c:v>
                </c:pt>
                <c:pt idx="27424">
                  <c:v>52652</c:v>
                </c:pt>
                <c:pt idx="27425">
                  <c:v>51986</c:v>
                </c:pt>
                <c:pt idx="27426">
                  <c:v>51292</c:v>
                </c:pt>
                <c:pt idx="27427">
                  <c:v>50626</c:v>
                </c:pt>
                <c:pt idx="27428">
                  <c:v>62729</c:v>
                </c:pt>
                <c:pt idx="27429">
                  <c:v>62050</c:v>
                </c:pt>
                <c:pt idx="27430">
                  <c:v>62082</c:v>
                </c:pt>
                <c:pt idx="27431">
                  <c:v>61403</c:v>
                </c:pt>
                <c:pt idx="27432">
                  <c:v>60724</c:v>
                </c:pt>
                <c:pt idx="27433">
                  <c:v>60046</c:v>
                </c:pt>
                <c:pt idx="27434">
                  <c:v>60756</c:v>
                </c:pt>
                <c:pt idx="27435">
                  <c:v>60077</c:v>
                </c:pt>
                <c:pt idx="27436">
                  <c:v>59399</c:v>
                </c:pt>
                <c:pt idx="27437">
                  <c:v>58720</c:v>
                </c:pt>
                <c:pt idx="27438">
                  <c:v>59430</c:v>
                </c:pt>
                <c:pt idx="27439">
                  <c:v>58751</c:v>
                </c:pt>
                <c:pt idx="27440">
                  <c:v>58073</c:v>
                </c:pt>
                <c:pt idx="27441">
                  <c:v>58783</c:v>
                </c:pt>
                <c:pt idx="27442">
                  <c:v>58104</c:v>
                </c:pt>
                <c:pt idx="27443">
                  <c:v>57426</c:v>
                </c:pt>
                <c:pt idx="27444">
                  <c:v>57457</c:v>
                </c:pt>
                <c:pt idx="27445">
                  <c:v>56779</c:v>
                </c:pt>
                <c:pt idx="27446">
                  <c:v>56100</c:v>
                </c:pt>
                <c:pt idx="27447">
                  <c:v>56132</c:v>
                </c:pt>
                <c:pt idx="27448">
                  <c:v>55453</c:v>
                </c:pt>
                <c:pt idx="27449">
                  <c:v>54806</c:v>
                </c:pt>
                <c:pt idx="27450">
                  <c:v>54127</c:v>
                </c:pt>
                <c:pt idx="27451">
                  <c:v>53480</c:v>
                </c:pt>
                <c:pt idx="27452">
                  <c:v>52801</c:v>
                </c:pt>
                <c:pt idx="27453">
                  <c:v>52154</c:v>
                </c:pt>
                <c:pt idx="27454">
                  <c:v>51475</c:v>
                </c:pt>
                <c:pt idx="27455">
                  <c:v>50828</c:v>
                </c:pt>
                <c:pt idx="27456">
                  <c:v>50149</c:v>
                </c:pt>
                <c:pt idx="27457">
                  <c:v>61034</c:v>
                </c:pt>
                <c:pt idx="27458">
                  <c:v>60369</c:v>
                </c:pt>
                <c:pt idx="27459">
                  <c:v>60411</c:v>
                </c:pt>
                <c:pt idx="27460">
                  <c:v>59747</c:v>
                </c:pt>
                <c:pt idx="27461">
                  <c:v>59082</c:v>
                </c:pt>
                <c:pt idx="27462">
                  <c:v>58418</c:v>
                </c:pt>
                <c:pt idx="27463">
                  <c:v>59124</c:v>
                </c:pt>
                <c:pt idx="27464">
                  <c:v>58460</c:v>
                </c:pt>
                <c:pt idx="27465">
                  <c:v>57795</c:v>
                </c:pt>
                <c:pt idx="27466">
                  <c:v>57131</c:v>
                </c:pt>
                <c:pt idx="27467">
                  <c:v>57837</c:v>
                </c:pt>
                <c:pt idx="27468">
                  <c:v>57173</c:v>
                </c:pt>
                <c:pt idx="27469">
                  <c:v>56508</c:v>
                </c:pt>
                <c:pt idx="27470">
                  <c:v>57215</c:v>
                </c:pt>
                <c:pt idx="27471">
                  <c:v>56550</c:v>
                </c:pt>
                <c:pt idx="27472">
                  <c:v>55886</c:v>
                </c:pt>
                <c:pt idx="27473">
                  <c:v>55928</c:v>
                </c:pt>
                <c:pt idx="27474">
                  <c:v>55263</c:v>
                </c:pt>
                <c:pt idx="27475">
                  <c:v>54599</c:v>
                </c:pt>
                <c:pt idx="27476">
                  <c:v>54641</c:v>
                </c:pt>
                <c:pt idx="27477">
                  <c:v>53976</c:v>
                </c:pt>
                <c:pt idx="27478">
                  <c:v>53354</c:v>
                </c:pt>
                <c:pt idx="27479">
                  <c:v>52689</c:v>
                </c:pt>
                <c:pt idx="27480">
                  <c:v>52067</c:v>
                </c:pt>
                <c:pt idx="27481">
                  <c:v>51402</c:v>
                </c:pt>
                <c:pt idx="27482">
                  <c:v>50780</c:v>
                </c:pt>
                <c:pt idx="27483">
                  <c:v>50115</c:v>
                </c:pt>
                <c:pt idx="27484">
                  <c:v>49493</c:v>
                </c:pt>
                <c:pt idx="27485">
                  <c:v>48828</c:v>
                </c:pt>
                <c:pt idx="27486">
                  <c:v>56396</c:v>
                </c:pt>
                <c:pt idx="27487">
                  <c:v>55782</c:v>
                </c:pt>
                <c:pt idx="27488">
                  <c:v>55820</c:v>
                </c:pt>
                <c:pt idx="27489">
                  <c:v>55206</c:v>
                </c:pt>
                <c:pt idx="27490">
                  <c:v>54593</c:v>
                </c:pt>
                <c:pt idx="27491">
                  <c:v>53979</c:v>
                </c:pt>
                <c:pt idx="27492">
                  <c:v>54631</c:v>
                </c:pt>
                <c:pt idx="27493">
                  <c:v>54017</c:v>
                </c:pt>
                <c:pt idx="27494">
                  <c:v>53403</c:v>
                </c:pt>
                <c:pt idx="27495">
                  <c:v>52790</c:v>
                </c:pt>
                <c:pt idx="27496">
                  <c:v>53441</c:v>
                </c:pt>
                <c:pt idx="27497">
                  <c:v>52828</c:v>
                </c:pt>
                <c:pt idx="27498">
                  <c:v>52214</c:v>
                </c:pt>
                <c:pt idx="27499">
                  <c:v>52865</c:v>
                </c:pt>
                <c:pt idx="27500">
                  <c:v>52252</c:v>
                </c:pt>
                <c:pt idx="27501">
                  <c:v>51638</c:v>
                </c:pt>
                <c:pt idx="27502">
                  <c:v>51676</c:v>
                </c:pt>
                <c:pt idx="27503">
                  <c:v>51062</c:v>
                </c:pt>
                <c:pt idx="27504">
                  <c:v>50449</c:v>
                </c:pt>
                <c:pt idx="27505">
                  <c:v>50487</c:v>
                </c:pt>
                <c:pt idx="27506">
                  <c:v>49873</c:v>
                </c:pt>
                <c:pt idx="27507">
                  <c:v>49297</c:v>
                </c:pt>
                <c:pt idx="27508">
                  <c:v>48684</c:v>
                </c:pt>
                <c:pt idx="27509">
                  <c:v>48108</c:v>
                </c:pt>
                <c:pt idx="27510">
                  <c:v>47494</c:v>
                </c:pt>
                <c:pt idx="27511">
                  <c:v>46918</c:v>
                </c:pt>
                <c:pt idx="27512">
                  <c:v>46305</c:v>
                </c:pt>
                <c:pt idx="27513">
                  <c:v>45729</c:v>
                </c:pt>
                <c:pt idx="27514">
                  <c:v>45115</c:v>
                </c:pt>
                <c:pt idx="27515">
                  <c:v>58718</c:v>
                </c:pt>
                <c:pt idx="27516">
                  <c:v>58100</c:v>
                </c:pt>
                <c:pt idx="27517">
                  <c:v>57385</c:v>
                </c:pt>
                <c:pt idx="27518">
                  <c:v>56670</c:v>
                </c:pt>
                <c:pt idx="27519">
                  <c:v>56052</c:v>
                </c:pt>
                <c:pt idx="27520">
                  <c:v>55434</c:v>
                </c:pt>
                <c:pt idx="27521">
                  <c:v>55337</c:v>
                </c:pt>
                <c:pt idx="27522">
                  <c:v>54622</c:v>
                </c:pt>
                <c:pt idx="27523">
                  <c:v>54004</c:v>
                </c:pt>
                <c:pt idx="27524">
                  <c:v>53289</c:v>
                </c:pt>
                <c:pt idx="27525">
                  <c:v>52574</c:v>
                </c:pt>
                <c:pt idx="27526">
                  <c:v>51956</c:v>
                </c:pt>
                <c:pt idx="27527">
                  <c:v>51338</c:v>
                </c:pt>
                <c:pt idx="27528">
                  <c:v>51241</c:v>
                </c:pt>
                <c:pt idx="27529">
                  <c:v>50623</c:v>
                </c:pt>
                <c:pt idx="27530">
                  <c:v>49908</c:v>
                </c:pt>
                <c:pt idx="27531">
                  <c:v>49290</c:v>
                </c:pt>
                <c:pt idx="27532">
                  <c:v>48575</c:v>
                </c:pt>
                <c:pt idx="27533">
                  <c:v>47242</c:v>
                </c:pt>
                <c:pt idx="27534">
                  <c:v>46624</c:v>
                </c:pt>
                <c:pt idx="27535">
                  <c:v>46527</c:v>
                </c:pt>
                <c:pt idx="27536">
                  <c:v>45909</c:v>
                </c:pt>
                <c:pt idx="27537">
                  <c:v>43861</c:v>
                </c:pt>
                <c:pt idx="27538">
                  <c:v>42529</c:v>
                </c:pt>
                <c:pt idx="27539">
                  <c:v>40578</c:v>
                </c:pt>
                <c:pt idx="27540">
                  <c:v>36579</c:v>
                </c:pt>
                <c:pt idx="27541">
                  <c:v>61551</c:v>
                </c:pt>
                <c:pt idx="27542">
                  <c:v>60873</c:v>
                </c:pt>
                <c:pt idx="27543">
                  <c:v>60178</c:v>
                </c:pt>
                <c:pt idx="27544">
                  <c:v>59484</c:v>
                </c:pt>
                <c:pt idx="27545">
                  <c:v>58806</c:v>
                </c:pt>
                <c:pt idx="27546">
                  <c:v>58127</c:v>
                </c:pt>
                <c:pt idx="27547">
                  <c:v>58111</c:v>
                </c:pt>
                <c:pt idx="27548">
                  <c:v>57417</c:v>
                </c:pt>
                <c:pt idx="27549">
                  <c:v>56739</c:v>
                </c:pt>
                <c:pt idx="27550">
                  <c:v>56044</c:v>
                </c:pt>
                <c:pt idx="27551">
                  <c:v>55350</c:v>
                </c:pt>
                <c:pt idx="27552">
                  <c:v>54672</c:v>
                </c:pt>
                <c:pt idx="27553">
                  <c:v>53994</c:v>
                </c:pt>
                <c:pt idx="27554">
                  <c:v>53977</c:v>
                </c:pt>
                <c:pt idx="27555">
                  <c:v>53299</c:v>
                </c:pt>
                <c:pt idx="27556">
                  <c:v>52605</c:v>
                </c:pt>
                <c:pt idx="27557">
                  <c:v>51927</c:v>
                </c:pt>
                <c:pt idx="27558">
                  <c:v>51232</c:v>
                </c:pt>
                <c:pt idx="27559">
                  <c:v>49860</c:v>
                </c:pt>
                <c:pt idx="27560">
                  <c:v>49182</c:v>
                </c:pt>
                <c:pt idx="27561">
                  <c:v>49165</c:v>
                </c:pt>
                <c:pt idx="27562">
                  <c:v>48487</c:v>
                </c:pt>
                <c:pt idx="27563">
                  <c:v>46420</c:v>
                </c:pt>
                <c:pt idx="27564">
                  <c:v>45048</c:v>
                </c:pt>
                <c:pt idx="27565">
                  <c:v>42997</c:v>
                </c:pt>
                <c:pt idx="27566">
                  <c:v>38880</c:v>
                </c:pt>
                <c:pt idx="27567">
                  <c:v>60573</c:v>
                </c:pt>
                <c:pt idx="27568">
                  <c:v>59890</c:v>
                </c:pt>
                <c:pt idx="27569">
                  <c:v>59236</c:v>
                </c:pt>
                <c:pt idx="27570">
                  <c:v>58581</c:v>
                </c:pt>
                <c:pt idx="27571">
                  <c:v>57898</c:v>
                </c:pt>
                <c:pt idx="27572">
                  <c:v>57215</c:v>
                </c:pt>
                <c:pt idx="27573">
                  <c:v>57244</c:v>
                </c:pt>
                <c:pt idx="27574">
                  <c:v>56590</c:v>
                </c:pt>
                <c:pt idx="27575">
                  <c:v>55906</c:v>
                </c:pt>
                <c:pt idx="27576">
                  <c:v>55252</c:v>
                </c:pt>
                <c:pt idx="27577">
                  <c:v>54598</c:v>
                </c:pt>
                <c:pt idx="27578">
                  <c:v>53915</c:v>
                </c:pt>
                <c:pt idx="27579">
                  <c:v>53231</c:v>
                </c:pt>
                <c:pt idx="27580">
                  <c:v>53260</c:v>
                </c:pt>
                <c:pt idx="27581">
                  <c:v>52577</c:v>
                </c:pt>
                <c:pt idx="27582">
                  <c:v>51923</c:v>
                </c:pt>
                <c:pt idx="27583">
                  <c:v>51239</c:v>
                </c:pt>
                <c:pt idx="27584">
                  <c:v>50585</c:v>
                </c:pt>
                <c:pt idx="27585">
                  <c:v>49248</c:v>
                </c:pt>
                <c:pt idx="27586">
                  <c:v>48564</c:v>
                </c:pt>
                <c:pt idx="27587">
                  <c:v>48594</c:v>
                </c:pt>
                <c:pt idx="27588">
                  <c:v>47910</c:v>
                </c:pt>
                <c:pt idx="27589">
                  <c:v>45918</c:v>
                </c:pt>
                <c:pt idx="27590">
                  <c:v>44581</c:v>
                </c:pt>
                <c:pt idx="27591">
                  <c:v>42560</c:v>
                </c:pt>
                <c:pt idx="27592">
                  <c:v>38547</c:v>
                </c:pt>
                <c:pt idx="27593">
                  <c:v>58684</c:v>
                </c:pt>
                <c:pt idx="27594">
                  <c:v>58023</c:v>
                </c:pt>
                <c:pt idx="27595">
                  <c:v>57387</c:v>
                </c:pt>
                <c:pt idx="27596">
                  <c:v>56751</c:v>
                </c:pt>
                <c:pt idx="27597">
                  <c:v>56090</c:v>
                </c:pt>
                <c:pt idx="27598">
                  <c:v>55429</c:v>
                </c:pt>
                <c:pt idx="27599">
                  <c:v>55454</c:v>
                </c:pt>
                <c:pt idx="27600">
                  <c:v>54818</c:v>
                </c:pt>
                <c:pt idx="27601">
                  <c:v>54157</c:v>
                </c:pt>
                <c:pt idx="27602">
                  <c:v>53521</c:v>
                </c:pt>
                <c:pt idx="27603">
                  <c:v>52885</c:v>
                </c:pt>
                <c:pt idx="27604">
                  <c:v>52224</c:v>
                </c:pt>
                <c:pt idx="27605">
                  <c:v>51563</c:v>
                </c:pt>
                <c:pt idx="27606">
                  <c:v>51588</c:v>
                </c:pt>
                <c:pt idx="27607">
                  <c:v>50927</c:v>
                </c:pt>
                <c:pt idx="27608">
                  <c:v>50291</c:v>
                </c:pt>
                <c:pt idx="27609">
                  <c:v>49630</c:v>
                </c:pt>
                <c:pt idx="27610">
                  <c:v>48994</c:v>
                </c:pt>
                <c:pt idx="27611">
                  <c:v>47697</c:v>
                </c:pt>
                <c:pt idx="27612">
                  <c:v>47036</c:v>
                </c:pt>
                <c:pt idx="27613">
                  <c:v>47061</c:v>
                </c:pt>
                <c:pt idx="27614">
                  <c:v>46400</c:v>
                </c:pt>
                <c:pt idx="27615">
                  <c:v>44467</c:v>
                </c:pt>
                <c:pt idx="27616">
                  <c:v>43170</c:v>
                </c:pt>
                <c:pt idx="27617">
                  <c:v>41213</c:v>
                </c:pt>
                <c:pt idx="27618">
                  <c:v>37322</c:v>
                </c:pt>
                <c:pt idx="27619">
                  <c:v>53770</c:v>
                </c:pt>
                <c:pt idx="27620">
                  <c:v>53170</c:v>
                </c:pt>
                <c:pt idx="27621">
                  <c:v>52577</c:v>
                </c:pt>
                <c:pt idx="27622">
                  <c:v>51984</c:v>
                </c:pt>
                <c:pt idx="27623">
                  <c:v>51384</c:v>
                </c:pt>
                <c:pt idx="27624">
                  <c:v>50784</c:v>
                </c:pt>
                <c:pt idx="27625">
                  <c:v>50791</c:v>
                </c:pt>
                <c:pt idx="27626">
                  <c:v>50198</c:v>
                </c:pt>
                <c:pt idx="27627">
                  <c:v>49598</c:v>
                </c:pt>
                <c:pt idx="27628">
                  <c:v>49005</c:v>
                </c:pt>
                <c:pt idx="27629">
                  <c:v>48412</c:v>
                </c:pt>
                <c:pt idx="27630">
                  <c:v>47812</c:v>
                </c:pt>
                <c:pt idx="27631">
                  <c:v>47212</c:v>
                </c:pt>
                <c:pt idx="27632">
                  <c:v>47219</c:v>
                </c:pt>
                <c:pt idx="27633">
                  <c:v>46619</c:v>
                </c:pt>
                <c:pt idx="27634">
                  <c:v>46026</c:v>
                </c:pt>
                <c:pt idx="27635">
                  <c:v>45426</c:v>
                </c:pt>
                <c:pt idx="27636">
                  <c:v>44833</c:v>
                </c:pt>
                <c:pt idx="27637">
                  <c:v>43640</c:v>
                </c:pt>
                <c:pt idx="27638">
                  <c:v>43040</c:v>
                </c:pt>
                <c:pt idx="27639">
                  <c:v>43047</c:v>
                </c:pt>
                <c:pt idx="27640">
                  <c:v>42447</c:v>
                </c:pt>
                <c:pt idx="27641">
                  <c:v>40661</c:v>
                </c:pt>
                <c:pt idx="27642">
                  <c:v>39468</c:v>
                </c:pt>
                <c:pt idx="27643">
                  <c:v>37675</c:v>
                </c:pt>
                <c:pt idx="27644">
                  <c:v>34097</c:v>
                </c:pt>
                <c:pt idx="27645">
                  <c:v>58729</c:v>
                </c:pt>
                <c:pt idx="27646">
                  <c:v>57412</c:v>
                </c:pt>
                <c:pt idx="27647">
                  <c:v>56825</c:v>
                </c:pt>
                <c:pt idx="27648">
                  <c:v>56681</c:v>
                </c:pt>
                <c:pt idx="27649">
                  <c:v>56094</c:v>
                </c:pt>
                <c:pt idx="27650">
                  <c:v>55507</c:v>
                </c:pt>
                <c:pt idx="27651">
                  <c:v>55364</c:v>
                </c:pt>
                <c:pt idx="27652">
                  <c:v>54777</c:v>
                </c:pt>
                <c:pt idx="27653">
                  <c:v>54047</c:v>
                </c:pt>
                <c:pt idx="27654">
                  <c:v>53460</c:v>
                </c:pt>
                <c:pt idx="27655">
                  <c:v>52730</c:v>
                </c:pt>
                <c:pt idx="27656">
                  <c:v>52143</c:v>
                </c:pt>
                <c:pt idx="27657">
                  <c:v>51413</c:v>
                </c:pt>
                <c:pt idx="27658">
                  <c:v>50826</c:v>
                </c:pt>
                <c:pt idx="27659">
                  <c:v>50095</c:v>
                </c:pt>
                <c:pt idx="27660">
                  <c:v>49508</c:v>
                </c:pt>
                <c:pt idx="27661">
                  <c:v>48778</c:v>
                </c:pt>
                <c:pt idx="27662">
                  <c:v>48191</c:v>
                </c:pt>
                <c:pt idx="27663">
                  <c:v>47461</c:v>
                </c:pt>
                <c:pt idx="27664">
                  <c:v>46874</c:v>
                </c:pt>
                <c:pt idx="27665">
                  <c:v>61476</c:v>
                </c:pt>
                <c:pt idx="27666">
                  <c:v>60127</c:v>
                </c:pt>
                <c:pt idx="27667">
                  <c:v>59475</c:v>
                </c:pt>
                <c:pt idx="27668">
                  <c:v>59428</c:v>
                </c:pt>
                <c:pt idx="27669">
                  <c:v>58777</c:v>
                </c:pt>
                <c:pt idx="27670">
                  <c:v>58126</c:v>
                </c:pt>
                <c:pt idx="27671">
                  <c:v>58079</c:v>
                </c:pt>
                <c:pt idx="27672">
                  <c:v>57427</c:v>
                </c:pt>
                <c:pt idx="27673">
                  <c:v>56729</c:v>
                </c:pt>
                <c:pt idx="27674">
                  <c:v>56078</c:v>
                </c:pt>
                <c:pt idx="27675">
                  <c:v>55379</c:v>
                </c:pt>
                <c:pt idx="27676">
                  <c:v>54728</c:v>
                </c:pt>
                <c:pt idx="27677">
                  <c:v>54030</c:v>
                </c:pt>
                <c:pt idx="27678">
                  <c:v>53378</c:v>
                </c:pt>
                <c:pt idx="27679">
                  <c:v>52680</c:v>
                </c:pt>
                <c:pt idx="27680">
                  <c:v>52029</c:v>
                </c:pt>
                <c:pt idx="27681">
                  <c:v>51330</c:v>
                </c:pt>
                <c:pt idx="27682">
                  <c:v>50679</c:v>
                </c:pt>
                <c:pt idx="27683">
                  <c:v>49981</c:v>
                </c:pt>
                <c:pt idx="27684">
                  <c:v>49329</c:v>
                </c:pt>
                <c:pt idx="27685">
                  <c:v>61054</c:v>
                </c:pt>
                <c:pt idx="27686">
                  <c:v>59734</c:v>
                </c:pt>
                <c:pt idx="27687">
                  <c:v>59061</c:v>
                </c:pt>
                <c:pt idx="27688">
                  <c:v>59086</c:v>
                </c:pt>
                <c:pt idx="27689">
                  <c:v>58414</c:v>
                </c:pt>
                <c:pt idx="27690">
                  <c:v>57741</c:v>
                </c:pt>
                <c:pt idx="27691">
                  <c:v>57766</c:v>
                </c:pt>
                <c:pt idx="27692">
                  <c:v>57094</c:v>
                </c:pt>
                <c:pt idx="27693">
                  <c:v>56446</c:v>
                </c:pt>
                <c:pt idx="27694">
                  <c:v>55774</c:v>
                </c:pt>
                <c:pt idx="27695">
                  <c:v>55126</c:v>
                </c:pt>
                <c:pt idx="27696">
                  <c:v>54454</c:v>
                </c:pt>
                <c:pt idx="27697">
                  <c:v>53806</c:v>
                </c:pt>
                <c:pt idx="27698">
                  <c:v>53134</c:v>
                </c:pt>
                <c:pt idx="27699">
                  <c:v>52486</c:v>
                </c:pt>
                <c:pt idx="27700">
                  <c:v>51814</c:v>
                </c:pt>
                <c:pt idx="27701">
                  <c:v>51166</c:v>
                </c:pt>
                <c:pt idx="27702">
                  <c:v>50494</c:v>
                </c:pt>
                <c:pt idx="27703">
                  <c:v>49846</c:v>
                </c:pt>
                <c:pt idx="27704">
                  <c:v>49174</c:v>
                </c:pt>
                <c:pt idx="27705">
                  <c:v>59817</c:v>
                </c:pt>
                <c:pt idx="27706">
                  <c:v>58530</c:v>
                </c:pt>
                <c:pt idx="27707">
                  <c:v>57863</c:v>
                </c:pt>
                <c:pt idx="27708">
                  <c:v>57912</c:v>
                </c:pt>
                <c:pt idx="27709">
                  <c:v>57244</c:v>
                </c:pt>
                <c:pt idx="27710">
                  <c:v>56576</c:v>
                </c:pt>
                <c:pt idx="27711">
                  <c:v>56625</c:v>
                </c:pt>
                <c:pt idx="27712">
                  <c:v>55957</c:v>
                </c:pt>
                <c:pt idx="27713">
                  <c:v>55339</c:v>
                </c:pt>
                <c:pt idx="27714">
                  <c:v>54671</c:v>
                </c:pt>
                <c:pt idx="27715">
                  <c:v>54052</c:v>
                </c:pt>
                <c:pt idx="27716">
                  <c:v>53384</c:v>
                </c:pt>
                <c:pt idx="27717">
                  <c:v>52766</c:v>
                </c:pt>
                <c:pt idx="27718">
                  <c:v>52098</c:v>
                </c:pt>
                <c:pt idx="27719">
                  <c:v>51479</c:v>
                </c:pt>
                <c:pt idx="27720">
                  <c:v>50811</c:v>
                </c:pt>
                <c:pt idx="27721">
                  <c:v>50192</c:v>
                </c:pt>
                <c:pt idx="27722">
                  <c:v>49525</c:v>
                </c:pt>
                <c:pt idx="27723">
                  <c:v>48906</c:v>
                </c:pt>
                <c:pt idx="27724">
                  <c:v>48238</c:v>
                </c:pt>
                <c:pt idx="27725">
                  <c:v>55738</c:v>
                </c:pt>
                <c:pt idx="27726">
                  <c:v>54542</c:v>
                </c:pt>
                <c:pt idx="27727">
                  <c:v>53916</c:v>
                </c:pt>
                <c:pt idx="27728">
                  <c:v>53972</c:v>
                </c:pt>
                <c:pt idx="27729">
                  <c:v>53346</c:v>
                </c:pt>
                <c:pt idx="27730">
                  <c:v>52720</c:v>
                </c:pt>
                <c:pt idx="27731">
                  <c:v>52776</c:v>
                </c:pt>
                <c:pt idx="27732">
                  <c:v>52150</c:v>
                </c:pt>
                <c:pt idx="27733">
                  <c:v>51579</c:v>
                </c:pt>
                <c:pt idx="27734">
                  <c:v>50954</c:v>
                </c:pt>
                <c:pt idx="27735">
                  <c:v>50383</c:v>
                </c:pt>
                <c:pt idx="27736">
                  <c:v>49758</c:v>
                </c:pt>
                <c:pt idx="27737">
                  <c:v>49187</c:v>
                </c:pt>
                <c:pt idx="27738">
                  <c:v>48562</c:v>
                </c:pt>
                <c:pt idx="27739">
                  <c:v>47991</c:v>
                </c:pt>
                <c:pt idx="27740">
                  <c:v>47366</c:v>
                </c:pt>
                <c:pt idx="27741">
                  <c:v>46795</c:v>
                </c:pt>
                <c:pt idx="27742">
                  <c:v>46169</c:v>
                </c:pt>
                <c:pt idx="27743">
                  <c:v>45599</c:v>
                </c:pt>
                <c:pt idx="27744">
                  <c:v>44973</c:v>
                </c:pt>
                <c:pt idx="27745">
                  <c:v>59301</c:v>
                </c:pt>
                <c:pt idx="27746">
                  <c:v>57988</c:v>
                </c:pt>
                <c:pt idx="27747">
                  <c:v>56674</c:v>
                </c:pt>
                <c:pt idx="27748">
                  <c:v>56061</c:v>
                </c:pt>
                <c:pt idx="27749">
                  <c:v>55975</c:v>
                </c:pt>
                <c:pt idx="27750">
                  <c:v>55361</c:v>
                </c:pt>
                <c:pt idx="27751">
                  <c:v>54661</c:v>
                </c:pt>
                <c:pt idx="27752">
                  <c:v>53348</c:v>
                </c:pt>
                <c:pt idx="27753">
                  <c:v>52734</c:v>
                </c:pt>
                <c:pt idx="27754">
                  <c:v>52035</c:v>
                </c:pt>
                <c:pt idx="27755">
                  <c:v>50721</c:v>
                </c:pt>
                <c:pt idx="27756">
                  <c:v>49408</c:v>
                </c:pt>
                <c:pt idx="27757">
                  <c:v>61917</c:v>
                </c:pt>
                <c:pt idx="27758">
                  <c:v>60572</c:v>
                </c:pt>
                <c:pt idx="27759">
                  <c:v>59226</c:v>
                </c:pt>
                <c:pt idx="27760">
                  <c:v>58552</c:v>
                </c:pt>
                <c:pt idx="27761">
                  <c:v>58555</c:v>
                </c:pt>
                <c:pt idx="27762">
                  <c:v>57881</c:v>
                </c:pt>
                <c:pt idx="27763">
                  <c:v>57210</c:v>
                </c:pt>
                <c:pt idx="27764">
                  <c:v>55865</c:v>
                </c:pt>
                <c:pt idx="27765">
                  <c:v>55191</c:v>
                </c:pt>
                <c:pt idx="27766">
                  <c:v>54520</c:v>
                </c:pt>
                <c:pt idx="27767">
                  <c:v>53174</c:v>
                </c:pt>
                <c:pt idx="27768">
                  <c:v>51829</c:v>
                </c:pt>
                <c:pt idx="27769">
                  <c:v>61144</c:v>
                </c:pt>
                <c:pt idx="27770">
                  <c:v>59826</c:v>
                </c:pt>
                <c:pt idx="27771">
                  <c:v>58508</c:v>
                </c:pt>
                <c:pt idx="27772">
                  <c:v>57829</c:v>
                </c:pt>
                <c:pt idx="27773">
                  <c:v>57870</c:v>
                </c:pt>
                <c:pt idx="27774">
                  <c:v>57190</c:v>
                </c:pt>
                <c:pt idx="27775">
                  <c:v>56552</c:v>
                </c:pt>
                <c:pt idx="27776">
                  <c:v>55234</c:v>
                </c:pt>
                <c:pt idx="27777">
                  <c:v>54555</c:v>
                </c:pt>
                <c:pt idx="27778">
                  <c:v>53916</c:v>
                </c:pt>
                <c:pt idx="27779">
                  <c:v>52598</c:v>
                </c:pt>
                <c:pt idx="27780">
                  <c:v>51281</c:v>
                </c:pt>
                <c:pt idx="27781">
                  <c:v>59522</c:v>
                </c:pt>
                <c:pt idx="27782">
                  <c:v>58235</c:v>
                </c:pt>
                <c:pt idx="27783">
                  <c:v>56947</c:v>
                </c:pt>
                <c:pt idx="27784">
                  <c:v>56292</c:v>
                </c:pt>
                <c:pt idx="27785">
                  <c:v>56316</c:v>
                </c:pt>
                <c:pt idx="27786">
                  <c:v>55660</c:v>
                </c:pt>
                <c:pt idx="27787">
                  <c:v>55028</c:v>
                </c:pt>
                <c:pt idx="27788">
                  <c:v>53741</c:v>
                </c:pt>
                <c:pt idx="27789">
                  <c:v>53085</c:v>
                </c:pt>
                <c:pt idx="27790">
                  <c:v>52454</c:v>
                </c:pt>
                <c:pt idx="27791">
                  <c:v>51166</c:v>
                </c:pt>
                <c:pt idx="27792">
                  <c:v>49879</c:v>
                </c:pt>
                <c:pt idx="27793">
                  <c:v>55097</c:v>
                </c:pt>
                <c:pt idx="27794">
                  <c:v>53896</c:v>
                </c:pt>
                <c:pt idx="27795">
                  <c:v>52694</c:v>
                </c:pt>
                <c:pt idx="27796">
                  <c:v>52100</c:v>
                </c:pt>
                <c:pt idx="27797">
                  <c:v>52087</c:v>
                </c:pt>
                <c:pt idx="27798">
                  <c:v>51493</c:v>
                </c:pt>
                <c:pt idx="27799">
                  <c:v>50886</c:v>
                </c:pt>
                <c:pt idx="27800">
                  <c:v>49684</c:v>
                </c:pt>
                <c:pt idx="27801">
                  <c:v>49090</c:v>
                </c:pt>
                <c:pt idx="27802">
                  <c:v>48483</c:v>
                </c:pt>
                <c:pt idx="27803">
                  <c:v>47282</c:v>
                </c:pt>
                <c:pt idx="27804">
                  <c:v>46080</c:v>
                </c:pt>
                <c:pt idx="27805">
                  <c:v>55936</c:v>
                </c:pt>
                <c:pt idx="27806">
                  <c:v>55253</c:v>
                </c:pt>
                <c:pt idx="27807">
                  <c:v>53204</c:v>
                </c:pt>
                <c:pt idx="27808">
                  <c:v>51838</c:v>
                </c:pt>
                <c:pt idx="27809">
                  <c:v>51155</c:v>
                </c:pt>
                <c:pt idx="27810">
                  <c:v>50472</c:v>
                </c:pt>
                <c:pt idx="27811">
                  <c:v>55315</c:v>
                </c:pt>
                <c:pt idx="27812">
                  <c:v>54632</c:v>
                </c:pt>
                <c:pt idx="27813">
                  <c:v>53949</c:v>
                </c:pt>
                <c:pt idx="27814">
                  <c:v>53266</c:v>
                </c:pt>
                <c:pt idx="27815">
                  <c:v>52583</c:v>
                </c:pt>
                <c:pt idx="27816">
                  <c:v>51900</c:v>
                </c:pt>
                <c:pt idx="27817">
                  <c:v>51217</c:v>
                </c:pt>
                <c:pt idx="27818">
                  <c:v>50534</c:v>
                </c:pt>
                <c:pt idx="27819">
                  <c:v>49851</c:v>
                </c:pt>
                <c:pt idx="27820">
                  <c:v>49168</c:v>
                </c:pt>
                <c:pt idx="27821">
                  <c:v>48485</c:v>
                </c:pt>
                <c:pt idx="27822">
                  <c:v>54694</c:v>
                </c:pt>
                <c:pt idx="27823">
                  <c:v>54011</c:v>
                </c:pt>
                <c:pt idx="27824">
                  <c:v>53328</c:v>
                </c:pt>
                <c:pt idx="27825">
                  <c:v>52645</c:v>
                </c:pt>
                <c:pt idx="27826">
                  <c:v>51962</c:v>
                </c:pt>
                <c:pt idx="27827">
                  <c:v>51279</c:v>
                </c:pt>
                <c:pt idx="27828">
                  <c:v>50596</c:v>
                </c:pt>
                <c:pt idx="27829">
                  <c:v>49913</c:v>
                </c:pt>
                <c:pt idx="27830">
                  <c:v>49230</c:v>
                </c:pt>
                <c:pt idx="27831">
                  <c:v>48547</c:v>
                </c:pt>
                <c:pt idx="27832">
                  <c:v>47864</c:v>
                </c:pt>
                <c:pt idx="27833">
                  <c:v>47181</c:v>
                </c:pt>
                <c:pt idx="27834">
                  <c:v>46498</c:v>
                </c:pt>
                <c:pt idx="27835">
                  <c:v>53391</c:v>
                </c:pt>
                <c:pt idx="27836">
                  <c:v>52708</c:v>
                </c:pt>
                <c:pt idx="27837">
                  <c:v>52025</c:v>
                </c:pt>
                <c:pt idx="27838">
                  <c:v>51342</c:v>
                </c:pt>
                <c:pt idx="27839">
                  <c:v>50659</c:v>
                </c:pt>
                <c:pt idx="27840">
                  <c:v>49976</c:v>
                </c:pt>
                <c:pt idx="27841">
                  <c:v>49293</c:v>
                </c:pt>
                <c:pt idx="27842">
                  <c:v>48610</c:v>
                </c:pt>
                <c:pt idx="27843">
                  <c:v>47927</c:v>
                </c:pt>
                <c:pt idx="27844">
                  <c:v>47244</c:v>
                </c:pt>
                <c:pt idx="27845">
                  <c:v>46561</c:v>
                </c:pt>
                <c:pt idx="27846">
                  <c:v>45878</c:v>
                </c:pt>
                <c:pt idx="27847">
                  <c:v>45195</c:v>
                </c:pt>
                <c:pt idx="27848">
                  <c:v>44512</c:v>
                </c:pt>
                <c:pt idx="27849">
                  <c:v>51404</c:v>
                </c:pt>
                <c:pt idx="27850">
                  <c:v>50721</c:v>
                </c:pt>
                <c:pt idx="27851">
                  <c:v>43891</c:v>
                </c:pt>
                <c:pt idx="27852">
                  <c:v>43208</c:v>
                </c:pt>
                <c:pt idx="27853">
                  <c:v>58288</c:v>
                </c:pt>
                <c:pt idx="27854">
                  <c:v>57532</c:v>
                </c:pt>
                <c:pt idx="27855">
                  <c:v>55265</c:v>
                </c:pt>
                <c:pt idx="27856">
                  <c:v>53753</c:v>
                </c:pt>
                <c:pt idx="27857">
                  <c:v>52997</c:v>
                </c:pt>
                <c:pt idx="27858">
                  <c:v>52241</c:v>
                </c:pt>
                <c:pt idx="27859">
                  <c:v>57707</c:v>
                </c:pt>
                <c:pt idx="27860">
                  <c:v>56951</c:v>
                </c:pt>
                <c:pt idx="27861">
                  <c:v>56195</c:v>
                </c:pt>
                <c:pt idx="27862">
                  <c:v>55440</c:v>
                </c:pt>
                <c:pt idx="27863">
                  <c:v>54684</c:v>
                </c:pt>
                <c:pt idx="27864">
                  <c:v>53928</c:v>
                </c:pt>
                <c:pt idx="27865">
                  <c:v>53172</c:v>
                </c:pt>
                <c:pt idx="27866">
                  <c:v>52417</c:v>
                </c:pt>
                <c:pt idx="27867">
                  <c:v>51661</c:v>
                </c:pt>
                <c:pt idx="27868">
                  <c:v>50905</c:v>
                </c:pt>
                <c:pt idx="27869">
                  <c:v>50149</c:v>
                </c:pt>
                <c:pt idx="27870">
                  <c:v>57126</c:v>
                </c:pt>
                <c:pt idx="27871">
                  <c:v>56371</c:v>
                </c:pt>
                <c:pt idx="27872">
                  <c:v>55615</c:v>
                </c:pt>
                <c:pt idx="27873">
                  <c:v>54859</c:v>
                </c:pt>
                <c:pt idx="27874">
                  <c:v>54103</c:v>
                </c:pt>
                <c:pt idx="27875">
                  <c:v>53347</c:v>
                </c:pt>
                <c:pt idx="27876">
                  <c:v>52592</c:v>
                </c:pt>
                <c:pt idx="27877">
                  <c:v>51836</c:v>
                </c:pt>
                <c:pt idx="27878">
                  <c:v>51080</c:v>
                </c:pt>
                <c:pt idx="27879">
                  <c:v>50324</c:v>
                </c:pt>
                <c:pt idx="27880">
                  <c:v>49569</c:v>
                </c:pt>
                <c:pt idx="27881">
                  <c:v>48813</c:v>
                </c:pt>
                <c:pt idx="27882">
                  <c:v>48057</c:v>
                </c:pt>
                <c:pt idx="27883">
                  <c:v>55790</c:v>
                </c:pt>
                <c:pt idx="27884">
                  <c:v>55034</c:v>
                </c:pt>
                <c:pt idx="27885">
                  <c:v>54278</c:v>
                </c:pt>
                <c:pt idx="27886">
                  <c:v>53523</c:v>
                </c:pt>
                <c:pt idx="27887">
                  <c:v>52767</c:v>
                </c:pt>
                <c:pt idx="27888">
                  <c:v>52011</c:v>
                </c:pt>
                <c:pt idx="27889">
                  <c:v>51255</c:v>
                </c:pt>
                <c:pt idx="27890">
                  <c:v>50499</c:v>
                </c:pt>
                <c:pt idx="27891">
                  <c:v>49744</c:v>
                </c:pt>
                <c:pt idx="27892">
                  <c:v>48988</c:v>
                </c:pt>
                <c:pt idx="27893">
                  <c:v>48232</c:v>
                </c:pt>
                <c:pt idx="27894">
                  <c:v>47476</c:v>
                </c:pt>
                <c:pt idx="27895">
                  <c:v>46721</c:v>
                </c:pt>
                <c:pt idx="27896">
                  <c:v>45965</c:v>
                </c:pt>
                <c:pt idx="27897">
                  <c:v>53698</c:v>
                </c:pt>
                <c:pt idx="27898">
                  <c:v>52942</c:v>
                </c:pt>
                <c:pt idx="27899">
                  <c:v>45384</c:v>
                </c:pt>
                <c:pt idx="27900">
                  <c:v>44628</c:v>
                </c:pt>
                <c:pt idx="27901">
                  <c:v>57677</c:v>
                </c:pt>
                <c:pt idx="27902">
                  <c:v>56908</c:v>
                </c:pt>
                <c:pt idx="27903">
                  <c:v>54604</c:v>
                </c:pt>
                <c:pt idx="27904">
                  <c:v>53068</c:v>
                </c:pt>
                <c:pt idx="27905">
                  <c:v>52300</c:v>
                </c:pt>
                <c:pt idx="27906">
                  <c:v>51532</c:v>
                </c:pt>
                <c:pt idx="27907">
                  <c:v>57132</c:v>
                </c:pt>
                <c:pt idx="27908">
                  <c:v>56364</c:v>
                </c:pt>
                <c:pt idx="27909">
                  <c:v>55596</c:v>
                </c:pt>
                <c:pt idx="27910">
                  <c:v>54828</c:v>
                </c:pt>
                <c:pt idx="27911">
                  <c:v>54060</c:v>
                </c:pt>
                <c:pt idx="27912">
                  <c:v>53292</c:v>
                </c:pt>
                <c:pt idx="27913">
                  <c:v>52524</c:v>
                </c:pt>
                <c:pt idx="27914">
                  <c:v>51756</c:v>
                </c:pt>
                <c:pt idx="27915">
                  <c:v>50988</c:v>
                </c:pt>
                <c:pt idx="27916">
                  <c:v>50220</c:v>
                </c:pt>
                <c:pt idx="27917">
                  <c:v>49452</c:v>
                </c:pt>
                <c:pt idx="27918">
                  <c:v>56588</c:v>
                </c:pt>
                <c:pt idx="27919">
                  <c:v>55820</c:v>
                </c:pt>
                <c:pt idx="27920">
                  <c:v>55052</c:v>
                </c:pt>
                <c:pt idx="27921">
                  <c:v>54284</c:v>
                </c:pt>
                <c:pt idx="27922">
                  <c:v>53516</c:v>
                </c:pt>
                <c:pt idx="27923">
                  <c:v>52748</c:v>
                </c:pt>
                <c:pt idx="27924">
                  <c:v>51980</c:v>
                </c:pt>
                <c:pt idx="27925">
                  <c:v>51212</c:v>
                </c:pt>
                <c:pt idx="27926">
                  <c:v>50443</c:v>
                </c:pt>
                <c:pt idx="27927">
                  <c:v>49675</c:v>
                </c:pt>
                <c:pt idx="27928">
                  <c:v>48907</c:v>
                </c:pt>
                <c:pt idx="27929">
                  <c:v>48139</c:v>
                </c:pt>
                <c:pt idx="27930">
                  <c:v>47371</c:v>
                </c:pt>
                <c:pt idx="27931">
                  <c:v>55276</c:v>
                </c:pt>
                <c:pt idx="27932">
                  <c:v>54508</c:v>
                </c:pt>
                <c:pt idx="27933">
                  <c:v>53740</c:v>
                </c:pt>
                <c:pt idx="27934">
                  <c:v>52971</c:v>
                </c:pt>
                <c:pt idx="27935">
                  <c:v>52203</c:v>
                </c:pt>
                <c:pt idx="27936">
                  <c:v>51435</c:v>
                </c:pt>
                <c:pt idx="27937">
                  <c:v>50667</c:v>
                </c:pt>
                <c:pt idx="27938">
                  <c:v>49899</c:v>
                </c:pt>
                <c:pt idx="27939">
                  <c:v>49131</c:v>
                </c:pt>
                <c:pt idx="27940">
                  <c:v>48363</c:v>
                </c:pt>
                <c:pt idx="27941">
                  <c:v>47595</c:v>
                </c:pt>
                <c:pt idx="27942">
                  <c:v>46827</c:v>
                </c:pt>
                <c:pt idx="27943">
                  <c:v>46059</c:v>
                </c:pt>
                <c:pt idx="27944">
                  <c:v>45291</c:v>
                </c:pt>
                <c:pt idx="27945">
                  <c:v>53195</c:v>
                </c:pt>
                <c:pt idx="27946">
                  <c:v>52427</c:v>
                </c:pt>
                <c:pt idx="27947">
                  <c:v>44747</c:v>
                </c:pt>
                <c:pt idx="27948">
                  <c:v>43978</c:v>
                </c:pt>
                <c:pt idx="27949">
                  <c:v>56403</c:v>
                </c:pt>
                <c:pt idx="27950">
                  <c:v>55652</c:v>
                </c:pt>
                <c:pt idx="27951">
                  <c:v>53402</c:v>
                </c:pt>
                <c:pt idx="27952">
                  <c:v>51901</c:v>
                </c:pt>
                <c:pt idx="27953">
                  <c:v>51151</c:v>
                </c:pt>
                <c:pt idx="27954">
                  <c:v>50400</c:v>
                </c:pt>
                <c:pt idx="27955">
                  <c:v>55869</c:v>
                </c:pt>
                <c:pt idx="27956">
                  <c:v>55119</c:v>
                </c:pt>
                <c:pt idx="27957">
                  <c:v>54369</c:v>
                </c:pt>
                <c:pt idx="27958">
                  <c:v>53618</c:v>
                </c:pt>
                <c:pt idx="27959">
                  <c:v>52868</c:v>
                </c:pt>
                <c:pt idx="27960">
                  <c:v>52118</c:v>
                </c:pt>
                <c:pt idx="27961">
                  <c:v>51368</c:v>
                </c:pt>
                <c:pt idx="27962">
                  <c:v>50617</c:v>
                </c:pt>
                <c:pt idx="27963">
                  <c:v>49867</c:v>
                </c:pt>
                <c:pt idx="27964">
                  <c:v>49117</c:v>
                </c:pt>
                <c:pt idx="27965">
                  <c:v>48366</c:v>
                </c:pt>
                <c:pt idx="27966">
                  <c:v>55336</c:v>
                </c:pt>
                <c:pt idx="27967">
                  <c:v>54585</c:v>
                </c:pt>
                <c:pt idx="27968">
                  <c:v>53835</c:v>
                </c:pt>
                <c:pt idx="27969">
                  <c:v>53085</c:v>
                </c:pt>
                <c:pt idx="27970">
                  <c:v>52335</c:v>
                </c:pt>
                <c:pt idx="27971">
                  <c:v>51584</c:v>
                </c:pt>
                <c:pt idx="27972">
                  <c:v>50834</c:v>
                </c:pt>
                <c:pt idx="27973">
                  <c:v>50084</c:v>
                </c:pt>
                <c:pt idx="27974">
                  <c:v>49333</c:v>
                </c:pt>
                <c:pt idx="27975">
                  <c:v>48583</c:v>
                </c:pt>
                <c:pt idx="27976">
                  <c:v>47833</c:v>
                </c:pt>
                <c:pt idx="27977">
                  <c:v>47083</c:v>
                </c:pt>
                <c:pt idx="27978">
                  <c:v>46332</c:v>
                </c:pt>
                <c:pt idx="27979">
                  <c:v>54052</c:v>
                </c:pt>
                <c:pt idx="27980">
                  <c:v>53302</c:v>
                </c:pt>
                <c:pt idx="27981">
                  <c:v>52551</c:v>
                </c:pt>
                <c:pt idx="27982">
                  <c:v>51801</c:v>
                </c:pt>
                <c:pt idx="27983">
                  <c:v>51051</c:v>
                </c:pt>
                <c:pt idx="27984">
                  <c:v>50301</c:v>
                </c:pt>
                <c:pt idx="27985">
                  <c:v>49550</c:v>
                </c:pt>
                <c:pt idx="27986">
                  <c:v>48800</c:v>
                </c:pt>
                <c:pt idx="27987">
                  <c:v>48050</c:v>
                </c:pt>
                <c:pt idx="27988">
                  <c:v>47299</c:v>
                </c:pt>
                <c:pt idx="27989">
                  <c:v>46549</c:v>
                </c:pt>
                <c:pt idx="27990">
                  <c:v>45799</c:v>
                </c:pt>
                <c:pt idx="27991">
                  <c:v>45049</c:v>
                </c:pt>
                <c:pt idx="27992">
                  <c:v>44298</c:v>
                </c:pt>
                <c:pt idx="27993">
                  <c:v>52018</c:v>
                </c:pt>
                <c:pt idx="27994">
                  <c:v>51268</c:v>
                </c:pt>
                <c:pt idx="27995">
                  <c:v>43765</c:v>
                </c:pt>
                <c:pt idx="27996">
                  <c:v>43015</c:v>
                </c:pt>
                <c:pt idx="27997">
                  <c:v>52509</c:v>
                </c:pt>
                <c:pt idx="27998">
                  <c:v>51821</c:v>
                </c:pt>
                <c:pt idx="27999">
                  <c:v>49758</c:v>
                </c:pt>
                <c:pt idx="28000">
                  <c:v>48382</c:v>
                </c:pt>
                <c:pt idx="28001">
                  <c:v>47694</c:v>
                </c:pt>
                <c:pt idx="28002">
                  <c:v>47007</c:v>
                </c:pt>
                <c:pt idx="28003">
                  <c:v>51996</c:v>
                </c:pt>
                <c:pt idx="28004">
                  <c:v>51308</c:v>
                </c:pt>
                <c:pt idx="28005">
                  <c:v>50620</c:v>
                </c:pt>
                <c:pt idx="28006">
                  <c:v>49933</c:v>
                </c:pt>
                <c:pt idx="28007">
                  <c:v>49245</c:v>
                </c:pt>
                <c:pt idx="28008">
                  <c:v>48557</c:v>
                </c:pt>
                <c:pt idx="28009">
                  <c:v>47869</c:v>
                </c:pt>
                <c:pt idx="28010">
                  <c:v>47182</c:v>
                </c:pt>
                <c:pt idx="28011">
                  <c:v>46494</c:v>
                </c:pt>
                <c:pt idx="28012">
                  <c:v>45806</c:v>
                </c:pt>
                <c:pt idx="28013">
                  <c:v>45118</c:v>
                </c:pt>
                <c:pt idx="28014">
                  <c:v>51483</c:v>
                </c:pt>
                <c:pt idx="28015">
                  <c:v>50796</c:v>
                </c:pt>
                <c:pt idx="28016">
                  <c:v>50108</c:v>
                </c:pt>
                <c:pt idx="28017">
                  <c:v>49420</c:v>
                </c:pt>
                <c:pt idx="28018">
                  <c:v>48732</c:v>
                </c:pt>
                <c:pt idx="28019">
                  <c:v>48044</c:v>
                </c:pt>
                <c:pt idx="28020">
                  <c:v>47357</c:v>
                </c:pt>
                <c:pt idx="28021">
                  <c:v>46669</c:v>
                </c:pt>
                <c:pt idx="28022">
                  <c:v>45981</c:v>
                </c:pt>
                <c:pt idx="28023">
                  <c:v>45293</c:v>
                </c:pt>
                <c:pt idx="28024">
                  <c:v>44606</c:v>
                </c:pt>
                <c:pt idx="28025">
                  <c:v>43918</c:v>
                </c:pt>
                <c:pt idx="28026">
                  <c:v>43230</c:v>
                </c:pt>
                <c:pt idx="28027">
                  <c:v>50283</c:v>
                </c:pt>
                <c:pt idx="28028">
                  <c:v>49595</c:v>
                </c:pt>
                <c:pt idx="28029">
                  <c:v>48907</c:v>
                </c:pt>
                <c:pt idx="28030">
                  <c:v>48219</c:v>
                </c:pt>
                <c:pt idx="28031">
                  <c:v>47532</c:v>
                </c:pt>
                <c:pt idx="28032">
                  <c:v>46844</c:v>
                </c:pt>
                <c:pt idx="28033">
                  <c:v>46156</c:v>
                </c:pt>
                <c:pt idx="28034">
                  <c:v>45468</c:v>
                </c:pt>
                <c:pt idx="28035">
                  <c:v>44781</c:v>
                </c:pt>
                <c:pt idx="28036">
                  <c:v>44093</c:v>
                </c:pt>
                <c:pt idx="28037">
                  <c:v>43405</c:v>
                </c:pt>
                <c:pt idx="28038">
                  <c:v>42717</c:v>
                </c:pt>
                <c:pt idx="28039">
                  <c:v>42030</c:v>
                </c:pt>
                <c:pt idx="28040">
                  <c:v>41342</c:v>
                </c:pt>
                <c:pt idx="28041">
                  <c:v>48395</c:v>
                </c:pt>
                <c:pt idx="28042">
                  <c:v>47707</c:v>
                </c:pt>
                <c:pt idx="28043">
                  <c:v>40829</c:v>
                </c:pt>
                <c:pt idx="28044">
                  <c:v>40141</c:v>
                </c:pt>
                <c:pt idx="28045">
                  <c:v>55936</c:v>
                </c:pt>
                <c:pt idx="28046">
                  <c:v>55253</c:v>
                </c:pt>
                <c:pt idx="28047">
                  <c:v>53204</c:v>
                </c:pt>
                <c:pt idx="28048">
                  <c:v>51838</c:v>
                </c:pt>
                <c:pt idx="28049">
                  <c:v>51155</c:v>
                </c:pt>
                <c:pt idx="28050">
                  <c:v>50472</c:v>
                </c:pt>
                <c:pt idx="28051">
                  <c:v>55315</c:v>
                </c:pt>
                <c:pt idx="28052">
                  <c:v>54632</c:v>
                </c:pt>
                <c:pt idx="28053">
                  <c:v>53949</c:v>
                </c:pt>
                <c:pt idx="28054">
                  <c:v>53266</c:v>
                </c:pt>
                <c:pt idx="28055">
                  <c:v>52583</c:v>
                </c:pt>
                <c:pt idx="28056">
                  <c:v>51900</c:v>
                </c:pt>
                <c:pt idx="28057">
                  <c:v>51217</c:v>
                </c:pt>
                <c:pt idx="28058">
                  <c:v>50534</c:v>
                </c:pt>
                <c:pt idx="28059">
                  <c:v>49851</c:v>
                </c:pt>
                <c:pt idx="28060">
                  <c:v>49168</c:v>
                </c:pt>
                <c:pt idx="28061">
                  <c:v>48485</c:v>
                </c:pt>
                <c:pt idx="28062">
                  <c:v>54694</c:v>
                </c:pt>
                <c:pt idx="28063">
                  <c:v>54011</c:v>
                </c:pt>
                <c:pt idx="28064">
                  <c:v>53328</c:v>
                </c:pt>
                <c:pt idx="28065">
                  <c:v>52645</c:v>
                </c:pt>
                <c:pt idx="28066">
                  <c:v>51962</c:v>
                </c:pt>
                <c:pt idx="28067">
                  <c:v>51279</c:v>
                </c:pt>
                <c:pt idx="28068">
                  <c:v>50596</c:v>
                </c:pt>
                <c:pt idx="28069">
                  <c:v>49913</c:v>
                </c:pt>
                <c:pt idx="28070">
                  <c:v>49230</c:v>
                </c:pt>
                <c:pt idx="28071">
                  <c:v>48547</c:v>
                </c:pt>
                <c:pt idx="28072">
                  <c:v>47864</c:v>
                </c:pt>
                <c:pt idx="28073">
                  <c:v>47181</c:v>
                </c:pt>
                <c:pt idx="28074">
                  <c:v>46498</c:v>
                </c:pt>
                <c:pt idx="28075">
                  <c:v>53391</c:v>
                </c:pt>
                <c:pt idx="28076">
                  <c:v>52708</c:v>
                </c:pt>
                <c:pt idx="28077">
                  <c:v>52025</c:v>
                </c:pt>
                <c:pt idx="28078">
                  <c:v>51342</c:v>
                </c:pt>
                <c:pt idx="28079">
                  <c:v>50659</c:v>
                </c:pt>
                <c:pt idx="28080">
                  <c:v>49976</c:v>
                </c:pt>
                <c:pt idx="28081">
                  <c:v>49293</c:v>
                </c:pt>
                <c:pt idx="28082">
                  <c:v>48610</c:v>
                </c:pt>
                <c:pt idx="28083">
                  <c:v>47927</c:v>
                </c:pt>
                <c:pt idx="28084">
                  <c:v>47244</c:v>
                </c:pt>
                <c:pt idx="28085">
                  <c:v>46561</c:v>
                </c:pt>
                <c:pt idx="28086">
                  <c:v>45878</c:v>
                </c:pt>
                <c:pt idx="28087">
                  <c:v>45195</c:v>
                </c:pt>
                <c:pt idx="28088">
                  <c:v>44512</c:v>
                </c:pt>
                <c:pt idx="28089">
                  <c:v>51404</c:v>
                </c:pt>
                <c:pt idx="28090">
                  <c:v>50721</c:v>
                </c:pt>
                <c:pt idx="28091">
                  <c:v>43891</c:v>
                </c:pt>
                <c:pt idx="28092">
                  <c:v>43208</c:v>
                </c:pt>
                <c:pt idx="28093">
                  <c:v>58288</c:v>
                </c:pt>
                <c:pt idx="28094">
                  <c:v>57532</c:v>
                </c:pt>
                <c:pt idx="28095">
                  <c:v>55265</c:v>
                </c:pt>
                <c:pt idx="28096">
                  <c:v>53753</c:v>
                </c:pt>
                <c:pt idx="28097">
                  <c:v>52997</c:v>
                </c:pt>
                <c:pt idx="28098">
                  <c:v>52241</c:v>
                </c:pt>
                <c:pt idx="28099">
                  <c:v>57707</c:v>
                </c:pt>
                <c:pt idx="28100">
                  <c:v>56951</c:v>
                </c:pt>
                <c:pt idx="28101">
                  <c:v>56195</c:v>
                </c:pt>
                <c:pt idx="28102">
                  <c:v>55440</c:v>
                </c:pt>
                <c:pt idx="28103">
                  <c:v>54684</c:v>
                </c:pt>
                <c:pt idx="28104">
                  <c:v>53928</c:v>
                </c:pt>
                <c:pt idx="28105">
                  <c:v>53172</c:v>
                </c:pt>
                <c:pt idx="28106">
                  <c:v>52417</c:v>
                </c:pt>
                <c:pt idx="28107">
                  <c:v>51661</c:v>
                </c:pt>
                <c:pt idx="28108">
                  <c:v>50905</c:v>
                </c:pt>
                <c:pt idx="28109">
                  <c:v>50149</c:v>
                </c:pt>
                <c:pt idx="28110">
                  <c:v>57126</c:v>
                </c:pt>
                <c:pt idx="28111">
                  <c:v>56371</c:v>
                </c:pt>
                <c:pt idx="28112">
                  <c:v>55615</c:v>
                </c:pt>
                <c:pt idx="28113">
                  <c:v>54859</c:v>
                </c:pt>
                <c:pt idx="28114">
                  <c:v>54103</c:v>
                </c:pt>
                <c:pt idx="28115">
                  <c:v>53347</c:v>
                </c:pt>
                <c:pt idx="28116">
                  <c:v>52592</c:v>
                </c:pt>
                <c:pt idx="28117">
                  <c:v>51836</c:v>
                </c:pt>
                <c:pt idx="28118">
                  <c:v>51080</c:v>
                </c:pt>
                <c:pt idx="28119">
                  <c:v>50324</c:v>
                </c:pt>
                <c:pt idx="28120">
                  <c:v>49569</c:v>
                </c:pt>
                <c:pt idx="28121">
                  <c:v>48813</c:v>
                </c:pt>
                <c:pt idx="28122">
                  <c:v>48057</c:v>
                </c:pt>
                <c:pt idx="28123">
                  <c:v>55790</c:v>
                </c:pt>
                <c:pt idx="28124">
                  <c:v>55034</c:v>
                </c:pt>
                <c:pt idx="28125">
                  <c:v>54278</c:v>
                </c:pt>
                <c:pt idx="28126">
                  <c:v>53523</c:v>
                </c:pt>
                <c:pt idx="28127">
                  <c:v>52767</c:v>
                </c:pt>
                <c:pt idx="28128">
                  <c:v>52011</c:v>
                </c:pt>
                <c:pt idx="28129">
                  <c:v>51255</c:v>
                </c:pt>
                <c:pt idx="28130">
                  <c:v>50499</c:v>
                </c:pt>
                <c:pt idx="28131">
                  <c:v>49744</c:v>
                </c:pt>
                <c:pt idx="28132">
                  <c:v>48988</c:v>
                </c:pt>
                <c:pt idx="28133">
                  <c:v>48232</c:v>
                </c:pt>
                <c:pt idx="28134">
                  <c:v>47476</c:v>
                </c:pt>
                <c:pt idx="28135">
                  <c:v>46721</c:v>
                </c:pt>
                <c:pt idx="28136">
                  <c:v>45965</c:v>
                </c:pt>
                <c:pt idx="28137">
                  <c:v>53698</c:v>
                </c:pt>
                <c:pt idx="28138">
                  <c:v>52942</c:v>
                </c:pt>
                <c:pt idx="28139">
                  <c:v>45384</c:v>
                </c:pt>
                <c:pt idx="28140">
                  <c:v>44628</c:v>
                </c:pt>
                <c:pt idx="28141">
                  <c:v>57677</c:v>
                </c:pt>
                <c:pt idx="28142">
                  <c:v>56908</c:v>
                </c:pt>
                <c:pt idx="28143">
                  <c:v>54604</c:v>
                </c:pt>
                <c:pt idx="28144">
                  <c:v>53068</c:v>
                </c:pt>
                <c:pt idx="28145">
                  <c:v>52300</c:v>
                </c:pt>
                <c:pt idx="28146">
                  <c:v>51532</c:v>
                </c:pt>
                <c:pt idx="28147">
                  <c:v>57132</c:v>
                </c:pt>
                <c:pt idx="28148">
                  <c:v>56364</c:v>
                </c:pt>
                <c:pt idx="28149">
                  <c:v>55596</c:v>
                </c:pt>
                <c:pt idx="28150">
                  <c:v>54828</c:v>
                </c:pt>
                <c:pt idx="28151">
                  <c:v>54060</c:v>
                </c:pt>
                <c:pt idx="28152">
                  <c:v>53292</c:v>
                </c:pt>
                <c:pt idx="28153">
                  <c:v>52524</c:v>
                </c:pt>
                <c:pt idx="28154">
                  <c:v>51756</c:v>
                </c:pt>
                <c:pt idx="28155">
                  <c:v>50988</c:v>
                </c:pt>
                <c:pt idx="28156">
                  <c:v>50220</c:v>
                </c:pt>
                <c:pt idx="28157">
                  <c:v>49452</c:v>
                </c:pt>
                <c:pt idx="28158">
                  <c:v>56588</c:v>
                </c:pt>
                <c:pt idx="28159">
                  <c:v>55820</c:v>
                </c:pt>
                <c:pt idx="28160">
                  <c:v>55052</c:v>
                </c:pt>
                <c:pt idx="28161">
                  <c:v>54284</c:v>
                </c:pt>
                <c:pt idx="28162">
                  <c:v>53516</c:v>
                </c:pt>
                <c:pt idx="28163">
                  <c:v>52748</c:v>
                </c:pt>
                <c:pt idx="28164">
                  <c:v>51980</c:v>
                </c:pt>
                <c:pt idx="28165">
                  <c:v>51212</c:v>
                </c:pt>
                <c:pt idx="28166">
                  <c:v>50443</c:v>
                </c:pt>
                <c:pt idx="28167">
                  <c:v>49675</c:v>
                </c:pt>
                <c:pt idx="28168">
                  <c:v>48907</c:v>
                </c:pt>
                <c:pt idx="28169">
                  <c:v>48139</c:v>
                </c:pt>
                <c:pt idx="28170">
                  <c:v>47371</c:v>
                </c:pt>
                <c:pt idx="28171">
                  <c:v>55276</c:v>
                </c:pt>
                <c:pt idx="28172">
                  <c:v>54508</c:v>
                </c:pt>
                <c:pt idx="28173">
                  <c:v>53740</c:v>
                </c:pt>
                <c:pt idx="28174">
                  <c:v>52971</c:v>
                </c:pt>
                <c:pt idx="28175">
                  <c:v>52203</c:v>
                </c:pt>
                <c:pt idx="28176">
                  <c:v>51435</c:v>
                </c:pt>
                <c:pt idx="28177">
                  <c:v>50667</c:v>
                </c:pt>
                <c:pt idx="28178">
                  <c:v>49899</c:v>
                </c:pt>
                <c:pt idx="28179">
                  <c:v>49131</c:v>
                </c:pt>
                <c:pt idx="28180">
                  <c:v>48363</c:v>
                </c:pt>
                <c:pt idx="28181">
                  <c:v>47595</c:v>
                </c:pt>
                <c:pt idx="28182">
                  <c:v>46827</c:v>
                </c:pt>
                <c:pt idx="28183">
                  <c:v>46059</c:v>
                </c:pt>
                <c:pt idx="28184">
                  <c:v>45291</c:v>
                </c:pt>
                <c:pt idx="28185">
                  <c:v>53195</c:v>
                </c:pt>
                <c:pt idx="28186">
                  <c:v>52427</c:v>
                </c:pt>
                <c:pt idx="28187">
                  <c:v>44747</c:v>
                </c:pt>
                <c:pt idx="28188">
                  <c:v>43978</c:v>
                </c:pt>
                <c:pt idx="28189">
                  <c:v>56403</c:v>
                </c:pt>
                <c:pt idx="28190">
                  <c:v>55652</c:v>
                </c:pt>
                <c:pt idx="28191">
                  <c:v>53402</c:v>
                </c:pt>
                <c:pt idx="28192">
                  <c:v>51901</c:v>
                </c:pt>
                <c:pt idx="28193">
                  <c:v>51151</c:v>
                </c:pt>
                <c:pt idx="28194">
                  <c:v>50400</c:v>
                </c:pt>
                <c:pt idx="28195">
                  <c:v>55869</c:v>
                </c:pt>
                <c:pt idx="28196">
                  <c:v>55119</c:v>
                </c:pt>
                <c:pt idx="28197">
                  <c:v>54369</c:v>
                </c:pt>
                <c:pt idx="28198">
                  <c:v>53618</c:v>
                </c:pt>
                <c:pt idx="28199">
                  <c:v>52868</c:v>
                </c:pt>
                <c:pt idx="28200">
                  <c:v>52118</c:v>
                </c:pt>
                <c:pt idx="28201">
                  <c:v>51368</c:v>
                </c:pt>
                <c:pt idx="28202">
                  <c:v>50617</c:v>
                </c:pt>
                <c:pt idx="28203">
                  <c:v>49867</c:v>
                </c:pt>
                <c:pt idx="28204">
                  <c:v>49117</c:v>
                </c:pt>
                <c:pt idx="28205">
                  <c:v>48366</c:v>
                </c:pt>
                <c:pt idx="28206">
                  <c:v>55336</c:v>
                </c:pt>
                <c:pt idx="28207">
                  <c:v>54585</c:v>
                </c:pt>
                <c:pt idx="28208">
                  <c:v>53835</c:v>
                </c:pt>
                <c:pt idx="28209">
                  <c:v>53085</c:v>
                </c:pt>
                <c:pt idx="28210">
                  <c:v>52335</c:v>
                </c:pt>
                <c:pt idx="28211">
                  <c:v>51584</c:v>
                </c:pt>
                <c:pt idx="28212">
                  <c:v>50834</c:v>
                </c:pt>
                <c:pt idx="28213">
                  <c:v>50084</c:v>
                </c:pt>
                <c:pt idx="28214">
                  <c:v>49333</c:v>
                </c:pt>
                <c:pt idx="28215">
                  <c:v>48583</c:v>
                </c:pt>
                <c:pt idx="28216">
                  <c:v>47833</c:v>
                </c:pt>
                <c:pt idx="28217">
                  <c:v>47083</c:v>
                </c:pt>
                <c:pt idx="28218">
                  <c:v>46332</c:v>
                </c:pt>
                <c:pt idx="28219">
                  <c:v>54052</c:v>
                </c:pt>
                <c:pt idx="28220">
                  <c:v>53302</c:v>
                </c:pt>
                <c:pt idx="28221">
                  <c:v>52551</c:v>
                </c:pt>
                <c:pt idx="28222">
                  <c:v>51801</c:v>
                </c:pt>
                <c:pt idx="28223">
                  <c:v>51051</c:v>
                </c:pt>
                <c:pt idx="28224">
                  <c:v>50301</c:v>
                </c:pt>
                <c:pt idx="28225">
                  <c:v>49550</c:v>
                </c:pt>
                <c:pt idx="28226">
                  <c:v>48800</c:v>
                </c:pt>
                <c:pt idx="28227">
                  <c:v>48050</c:v>
                </c:pt>
                <c:pt idx="28228">
                  <c:v>47299</c:v>
                </c:pt>
                <c:pt idx="28229">
                  <c:v>46549</c:v>
                </c:pt>
                <c:pt idx="28230">
                  <c:v>45799</c:v>
                </c:pt>
                <c:pt idx="28231">
                  <c:v>45049</c:v>
                </c:pt>
                <c:pt idx="28232">
                  <c:v>44298</c:v>
                </c:pt>
                <c:pt idx="28233">
                  <c:v>52018</c:v>
                </c:pt>
                <c:pt idx="28234">
                  <c:v>51268</c:v>
                </c:pt>
                <c:pt idx="28235">
                  <c:v>43765</c:v>
                </c:pt>
                <c:pt idx="28236">
                  <c:v>43015</c:v>
                </c:pt>
                <c:pt idx="28237">
                  <c:v>52509</c:v>
                </c:pt>
                <c:pt idx="28238">
                  <c:v>51821</c:v>
                </c:pt>
                <c:pt idx="28239">
                  <c:v>49758</c:v>
                </c:pt>
                <c:pt idx="28240">
                  <c:v>48382</c:v>
                </c:pt>
                <c:pt idx="28241">
                  <c:v>47694</c:v>
                </c:pt>
                <c:pt idx="28242">
                  <c:v>47007</c:v>
                </c:pt>
                <c:pt idx="28243">
                  <c:v>51996</c:v>
                </c:pt>
                <c:pt idx="28244">
                  <c:v>51308</c:v>
                </c:pt>
                <c:pt idx="28245">
                  <c:v>50620</c:v>
                </c:pt>
                <c:pt idx="28246">
                  <c:v>49933</c:v>
                </c:pt>
                <c:pt idx="28247">
                  <c:v>49245</c:v>
                </c:pt>
                <c:pt idx="28248">
                  <c:v>48557</c:v>
                </c:pt>
                <c:pt idx="28249">
                  <c:v>47869</c:v>
                </c:pt>
                <c:pt idx="28250">
                  <c:v>47182</c:v>
                </c:pt>
                <c:pt idx="28251">
                  <c:v>46494</c:v>
                </c:pt>
                <c:pt idx="28252">
                  <c:v>45806</c:v>
                </c:pt>
                <c:pt idx="28253">
                  <c:v>45118</c:v>
                </c:pt>
                <c:pt idx="28254">
                  <c:v>51483</c:v>
                </c:pt>
                <c:pt idx="28255">
                  <c:v>50796</c:v>
                </c:pt>
                <c:pt idx="28256">
                  <c:v>50108</c:v>
                </c:pt>
                <c:pt idx="28257">
                  <c:v>49420</c:v>
                </c:pt>
                <c:pt idx="28258">
                  <c:v>48732</c:v>
                </c:pt>
                <c:pt idx="28259">
                  <c:v>48044</c:v>
                </c:pt>
                <c:pt idx="28260">
                  <c:v>47357</c:v>
                </c:pt>
                <c:pt idx="28261">
                  <c:v>46669</c:v>
                </c:pt>
                <c:pt idx="28262">
                  <c:v>45981</c:v>
                </c:pt>
                <c:pt idx="28263">
                  <c:v>45293</c:v>
                </c:pt>
                <c:pt idx="28264">
                  <c:v>44606</c:v>
                </c:pt>
                <c:pt idx="28265">
                  <c:v>43918</c:v>
                </c:pt>
                <c:pt idx="28266">
                  <c:v>43230</c:v>
                </c:pt>
                <c:pt idx="28267">
                  <c:v>50283</c:v>
                </c:pt>
                <c:pt idx="28268">
                  <c:v>49595</c:v>
                </c:pt>
                <c:pt idx="28269">
                  <c:v>48907</c:v>
                </c:pt>
                <c:pt idx="28270">
                  <c:v>48219</c:v>
                </c:pt>
                <c:pt idx="28271">
                  <c:v>47532</c:v>
                </c:pt>
                <c:pt idx="28272">
                  <c:v>46844</c:v>
                </c:pt>
                <c:pt idx="28273">
                  <c:v>46156</c:v>
                </c:pt>
                <c:pt idx="28274">
                  <c:v>45468</c:v>
                </c:pt>
                <c:pt idx="28275">
                  <c:v>44781</c:v>
                </c:pt>
                <c:pt idx="28276">
                  <c:v>44093</c:v>
                </c:pt>
                <c:pt idx="28277">
                  <c:v>43405</c:v>
                </c:pt>
                <c:pt idx="28278">
                  <c:v>42717</c:v>
                </c:pt>
                <c:pt idx="28279">
                  <c:v>42030</c:v>
                </c:pt>
                <c:pt idx="28280">
                  <c:v>41342</c:v>
                </c:pt>
                <c:pt idx="28281">
                  <c:v>48395</c:v>
                </c:pt>
                <c:pt idx="28282">
                  <c:v>47707</c:v>
                </c:pt>
                <c:pt idx="28283">
                  <c:v>40829</c:v>
                </c:pt>
                <c:pt idx="28284">
                  <c:v>40141</c:v>
                </c:pt>
                <c:pt idx="28285">
                  <c:v>54739</c:v>
                </c:pt>
                <c:pt idx="28286">
                  <c:v>54050</c:v>
                </c:pt>
                <c:pt idx="28287">
                  <c:v>53360</c:v>
                </c:pt>
                <c:pt idx="28288">
                  <c:v>52671</c:v>
                </c:pt>
                <c:pt idx="28289">
                  <c:v>51982</c:v>
                </c:pt>
                <c:pt idx="28290">
                  <c:v>51293</c:v>
                </c:pt>
                <c:pt idx="28291">
                  <c:v>50603</c:v>
                </c:pt>
                <c:pt idx="28292">
                  <c:v>49914</c:v>
                </c:pt>
                <c:pt idx="28293">
                  <c:v>49225</c:v>
                </c:pt>
                <c:pt idx="28294">
                  <c:v>54145</c:v>
                </c:pt>
                <c:pt idx="28295">
                  <c:v>53456</c:v>
                </c:pt>
                <c:pt idx="28296">
                  <c:v>52767</c:v>
                </c:pt>
                <c:pt idx="28297">
                  <c:v>52078</c:v>
                </c:pt>
                <c:pt idx="28298">
                  <c:v>51388</c:v>
                </c:pt>
                <c:pt idx="28299">
                  <c:v>50699</c:v>
                </c:pt>
                <c:pt idx="28300">
                  <c:v>50010</c:v>
                </c:pt>
                <c:pt idx="28301">
                  <c:v>49321</c:v>
                </c:pt>
                <c:pt idx="28302">
                  <c:v>48631</c:v>
                </c:pt>
                <c:pt idx="28303">
                  <c:v>47942</c:v>
                </c:pt>
                <c:pt idx="28304">
                  <c:v>47253</c:v>
                </c:pt>
                <c:pt idx="28305">
                  <c:v>46563</c:v>
                </c:pt>
                <c:pt idx="28306">
                  <c:v>53552</c:v>
                </c:pt>
                <c:pt idx="28307">
                  <c:v>52863</c:v>
                </c:pt>
                <c:pt idx="28308">
                  <c:v>52173</c:v>
                </c:pt>
                <c:pt idx="28309">
                  <c:v>51484</c:v>
                </c:pt>
                <c:pt idx="28310">
                  <c:v>50795</c:v>
                </c:pt>
                <c:pt idx="28311">
                  <c:v>50106</c:v>
                </c:pt>
                <c:pt idx="28312">
                  <c:v>49416</c:v>
                </c:pt>
                <c:pt idx="28313">
                  <c:v>48727</c:v>
                </c:pt>
                <c:pt idx="28314">
                  <c:v>48038</c:v>
                </c:pt>
                <c:pt idx="28315">
                  <c:v>47349</c:v>
                </c:pt>
                <c:pt idx="28316">
                  <c:v>46659</c:v>
                </c:pt>
                <c:pt idx="28317">
                  <c:v>45281</c:v>
                </c:pt>
                <c:pt idx="28318">
                  <c:v>44591</c:v>
                </c:pt>
                <c:pt idx="28319">
                  <c:v>52269</c:v>
                </c:pt>
                <c:pt idx="28320">
                  <c:v>51580</c:v>
                </c:pt>
                <c:pt idx="28321">
                  <c:v>50891</c:v>
                </c:pt>
                <c:pt idx="28322">
                  <c:v>50201</c:v>
                </c:pt>
                <c:pt idx="28323">
                  <c:v>49512</c:v>
                </c:pt>
                <c:pt idx="28324">
                  <c:v>48823</c:v>
                </c:pt>
                <c:pt idx="28325">
                  <c:v>48134</c:v>
                </c:pt>
                <c:pt idx="28326">
                  <c:v>44687</c:v>
                </c:pt>
                <c:pt idx="28327">
                  <c:v>43998</c:v>
                </c:pt>
                <c:pt idx="28328">
                  <c:v>43309</c:v>
                </c:pt>
                <c:pt idx="28329">
                  <c:v>50297</c:v>
                </c:pt>
                <c:pt idx="28330">
                  <c:v>49608</c:v>
                </c:pt>
                <c:pt idx="28331">
                  <c:v>56993</c:v>
                </c:pt>
                <c:pt idx="28332">
                  <c:v>56235</c:v>
                </c:pt>
                <c:pt idx="28333">
                  <c:v>55477</c:v>
                </c:pt>
                <c:pt idx="28334">
                  <c:v>54719</c:v>
                </c:pt>
                <c:pt idx="28335">
                  <c:v>53962</c:v>
                </c:pt>
                <c:pt idx="28336">
                  <c:v>53204</c:v>
                </c:pt>
                <c:pt idx="28337">
                  <c:v>52446</c:v>
                </c:pt>
                <c:pt idx="28338">
                  <c:v>51688</c:v>
                </c:pt>
                <c:pt idx="28339">
                  <c:v>50930</c:v>
                </c:pt>
                <c:pt idx="28340">
                  <c:v>56437</c:v>
                </c:pt>
                <c:pt idx="28341">
                  <c:v>55679</c:v>
                </c:pt>
                <c:pt idx="28342">
                  <c:v>54921</c:v>
                </c:pt>
                <c:pt idx="28343">
                  <c:v>54164</c:v>
                </c:pt>
                <c:pt idx="28344">
                  <c:v>53406</c:v>
                </c:pt>
                <c:pt idx="28345">
                  <c:v>52648</c:v>
                </c:pt>
                <c:pt idx="28346">
                  <c:v>51890</c:v>
                </c:pt>
                <c:pt idx="28347">
                  <c:v>51132</c:v>
                </c:pt>
                <c:pt idx="28348">
                  <c:v>50374</c:v>
                </c:pt>
                <c:pt idx="28349">
                  <c:v>49616</c:v>
                </c:pt>
                <c:pt idx="28350">
                  <c:v>48859</c:v>
                </c:pt>
                <c:pt idx="28351">
                  <c:v>48101</c:v>
                </c:pt>
                <c:pt idx="28352">
                  <c:v>55881</c:v>
                </c:pt>
                <c:pt idx="28353">
                  <c:v>55123</c:v>
                </c:pt>
                <c:pt idx="28354">
                  <c:v>54366</c:v>
                </c:pt>
                <c:pt idx="28355">
                  <c:v>53608</c:v>
                </c:pt>
                <c:pt idx="28356">
                  <c:v>52850</c:v>
                </c:pt>
                <c:pt idx="28357">
                  <c:v>52092</c:v>
                </c:pt>
                <c:pt idx="28358">
                  <c:v>51334</c:v>
                </c:pt>
                <c:pt idx="28359">
                  <c:v>50576</c:v>
                </c:pt>
                <c:pt idx="28360">
                  <c:v>49818</c:v>
                </c:pt>
                <c:pt idx="28361">
                  <c:v>49061</c:v>
                </c:pt>
                <c:pt idx="28362">
                  <c:v>48303</c:v>
                </c:pt>
                <c:pt idx="28363">
                  <c:v>46787</c:v>
                </c:pt>
                <c:pt idx="28364">
                  <c:v>46029</c:v>
                </c:pt>
                <c:pt idx="28365">
                  <c:v>54568</c:v>
                </c:pt>
                <c:pt idx="28366">
                  <c:v>53810</c:v>
                </c:pt>
                <c:pt idx="28367">
                  <c:v>53052</c:v>
                </c:pt>
                <c:pt idx="28368">
                  <c:v>52294</c:v>
                </c:pt>
                <c:pt idx="28369">
                  <c:v>51536</c:v>
                </c:pt>
                <c:pt idx="28370">
                  <c:v>50778</c:v>
                </c:pt>
                <c:pt idx="28371">
                  <c:v>50020</c:v>
                </c:pt>
                <c:pt idx="28372">
                  <c:v>46231</c:v>
                </c:pt>
                <c:pt idx="28373">
                  <c:v>45473</c:v>
                </c:pt>
                <c:pt idx="28374">
                  <c:v>44715</c:v>
                </c:pt>
                <c:pt idx="28375">
                  <c:v>52496</c:v>
                </c:pt>
                <c:pt idx="28376">
                  <c:v>51738</c:v>
                </c:pt>
                <c:pt idx="28377">
                  <c:v>56771</c:v>
                </c:pt>
                <c:pt idx="28378">
                  <c:v>56005</c:v>
                </c:pt>
                <c:pt idx="28379">
                  <c:v>55240</c:v>
                </c:pt>
                <c:pt idx="28380">
                  <c:v>54474</c:v>
                </c:pt>
                <c:pt idx="28381">
                  <c:v>53708</c:v>
                </c:pt>
                <c:pt idx="28382">
                  <c:v>52943</c:v>
                </c:pt>
                <c:pt idx="28383">
                  <c:v>52177</c:v>
                </c:pt>
                <c:pt idx="28384">
                  <c:v>51411</c:v>
                </c:pt>
                <c:pt idx="28385">
                  <c:v>50646</c:v>
                </c:pt>
                <c:pt idx="28386">
                  <c:v>56234</c:v>
                </c:pt>
                <c:pt idx="28387">
                  <c:v>55468</c:v>
                </c:pt>
                <c:pt idx="28388">
                  <c:v>54703</c:v>
                </c:pt>
                <c:pt idx="28389">
                  <c:v>53937</c:v>
                </c:pt>
                <c:pt idx="28390">
                  <c:v>53171</c:v>
                </c:pt>
                <c:pt idx="28391">
                  <c:v>52406</c:v>
                </c:pt>
                <c:pt idx="28392">
                  <c:v>51640</c:v>
                </c:pt>
                <c:pt idx="28393">
                  <c:v>50874</c:v>
                </c:pt>
                <c:pt idx="28394">
                  <c:v>50109</c:v>
                </c:pt>
                <c:pt idx="28395">
                  <c:v>49343</c:v>
                </c:pt>
                <c:pt idx="28396">
                  <c:v>48577</c:v>
                </c:pt>
                <c:pt idx="28397">
                  <c:v>47811</c:v>
                </c:pt>
                <c:pt idx="28398">
                  <c:v>55697</c:v>
                </c:pt>
                <c:pt idx="28399">
                  <c:v>54931</c:v>
                </c:pt>
                <c:pt idx="28400">
                  <c:v>54166</c:v>
                </c:pt>
                <c:pt idx="28401">
                  <c:v>53400</c:v>
                </c:pt>
                <c:pt idx="28402">
                  <c:v>52634</c:v>
                </c:pt>
                <c:pt idx="28403">
                  <c:v>51869</c:v>
                </c:pt>
                <c:pt idx="28404">
                  <c:v>51103</c:v>
                </c:pt>
                <c:pt idx="28405">
                  <c:v>50337</c:v>
                </c:pt>
                <c:pt idx="28406">
                  <c:v>49572</c:v>
                </c:pt>
                <c:pt idx="28407">
                  <c:v>48806</c:v>
                </c:pt>
                <c:pt idx="28408">
                  <c:v>48040</c:v>
                </c:pt>
                <c:pt idx="28409">
                  <c:v>46509</c:v>
                </c:pt>
                <c:pt idx="28410">
                  <c:v>45743</c:v>
                </c:pt>
                <c:pt idx="28411">
                  <c:v>54394</c:v>
                </c:pt>
                <c:pt idx="28412">
                  <c:v>53629</c:v>
                </c:pt>
                <c:pt idx="28413">
                  <c:v>52863</c:v>
                </c:pt>
                <c:pt idx="28414">
                  <c:v>52097</c:v>
                </c:pt>
                <c:pt idx="28415">
                  <c:v>51332</c:v>
                </c:pt>
                <c:pt idx="28416">
                  <c:v>50566</c:v>
                </c:pt>
                <c:pt idx="28417">
                  <c:v>49800</c:v>
                </c:pt>
                <c:pt idx="28418">
                  <c:v>45972</c:v>
                </c:pt>
                <c:pt idx="28419">
                  <c:v>45206</c:v>
                </c:pt>
                <c:pt idx="28420">
                  <c:v>44440</c:v>
                </c:pt>
                <c:pt idx="28421">
                  <c:v>52326</c:v>
                </c:pt>
                <c:pt idx="28422">
                  <c:v>51560</c:v>
                </c:pt>
                <c:pt idx="28423">
                  <c:v>56044</c:v>
                </c:pt>
                <c:pt idx="28424">
                  <c:v>55300</c:v>
                </c:pt>
                <c:pt idx="28425">
                  <c:v>54555</c:v>
                </c:pt>
                <c:pt idx="28426">
                  <c:v>53811</c:v>
                </c:pt>
                <c:pt idx="28427">
                  <c:v>53067</c:v>
                </c:pt>
                <c:pt idx="28428">
                  <c:v>52323</c:v>
                </c:pt>
                <c:pt idx="28429">
                  <c:v>51579</c:v>
                </c:pt>
                <c:pt idx="28430">
                  <c:v>50834</c:v>
                </c:pt>
                <c:pt idx="28431">
                  <c:v>50090</c:v>
                </c:pt>
                <c:pt idx="28432">
                  <c:v>55496</c:v>
                </c:pt>
                <c:pt idx="28433">
                  <c:v>54751</c:v>
                </c:pt>
                <c:pt idx="28434">
                  <c:v>54007</c:v>
                </c:pt>
                <c:pt idx="28435">
                  <c:v>53263</c:v>
                </c:pt>
                <c:pt idx="28436">
                  <c:v>52519</c:v>
                </c:pt>
                <c:pt idx="28437">
                  <c:v>51775</c:v>
                </c:pt>
                <c:pt idx="28438">
                  <c:v>51030</c:v>
                </c:pt>
                <c:pt idx="28439">
                  <c:v>50286</c:v>
                </c:pt>
                <c:pt idx="28440">
                  <c:v>49542</c:v>
                </c:pt>
                <c:pt idx="28441">
                  <c:v>48798</c:v>
                </c:pt>
                <c:pt idx="28442">
                  <c:v>48054</c:v>
                </c:pt>
                <c:pt idx="28443">
                  <c:v>47310</c:v>
                </c:pt>
                <c:pt idx="28444">
                  <c:v>54947</c:v>
                </c:pt>
                <c:pt idx="28445">
                  <c:v>54203</c:v>
                </c:pt>
                <c:pt idx="28446">
                  <c:v>53459</c:v>
                </c:pt>
                <c:pt idx="28447">
                  <c:v>52715</c:v>
                </c:pt>
                <c:pt idx="28448">
                  <c:v>51971</c:v>
                </c:pt>
                <c:pt idx="28449">
                  <c:v>51226</c:v>
                </c:pt>
                <c:pt idx="28450">
                  <c:v>50482</c:v>
                </c:pt>
                <c:pt idx="28451">
                  <c:v>49738</c:v>
                </c:pt>
                <c:pt idx="28452">
                  <c:v>48994</c:v>
                </c:pt>
                <c:pt idx="28453">
                  <c:v>48250</c:v>
                </c:pt>
                <c:pt idx="28454">
                  <c:v>47506</c:v>
                </c:pt>
                <c:pt idx="28455">
                  <c:v>46017</c:v>
                </c:pt>
                <c:pt idx="28456">
                  <c:v>45273</c:v>
                </c:pt>
                <c:pt idx="28457">
                  <c:v>53655</c:v>
                </c:pt>
                <c:pt idx="28458">
                  <c:v>52911</c:v>
                </c:pt>
                <c:pt idx="28459">
                  <c:v>52167</c:v>
                </c:pt>
                <c:pt idx="28460">
                  <c:v>51422</c:v>
                </c:pt>
                <c:pt idx="28461">
                  <c:v>50678</c:v>
                </c:pt>
                <c:pt idx="28462">
                  <c:v>49934</c:v>
                </c:pt>
                <c:pt idx="28463">
                  <c:v>49190</c:v>
                </c:pt>
                <c:pt idx="28464">
                  <c:v>45469</c:v>
                </c:pt>
                <c:pt idx="28465">
                  <c:v>44725</c:v>
                </c:pt>
                <c:pt idx="28466">
                  <c:v>43981</c:v>
                </c:pt>
                <c:pt idx="28467">
                  <c:v>51618</c:v>
                </c:pt>
                <c:pt idx="28468">
                  <c:v>50874</c:v>
                </c:pt>
                <c:pt idx="28469">
                  <c:v>52998</c:v>
                </c:pt>
                <c:pt idx="28470">
                  <c:v>52318</c:v>
                </c:pt>
                <c:pt idx="28471">
                  <c:v>51639</c:v>
                </c:pt>
                <c:pt idx="28472">
                  <c:v>50959</c:v>
                </c:pt>
                <c:pt idx="28473">
                  <c:v>50280</c:v>
                </c:pt>
                <c:pt idx="28474">
                  <c:v>49600</c:v>
                </c:pt>
                <c:pt idx="28475">
                  <c:v>48921</c:v>
                </c:pt>
                <c:pt idx="28476">
                  <c:v>48241</c:v>
                </c:pt>
                <c:pt idx="28477">
                  <c:v>47562</c:v>
                </c:pt>
                <c:pt idx="28478">
                  <c:v>52442</c:v>
                </c:pt>
                <c:pt idx="28479">
                  <c:v>51762</c:v>
                </c:pt>
                <c:pt idx="28480">
                  <c:v>51083</c:v>
                </c:pt>
                <c:pt idx="28481">
                  <c:v>50403</c:v>
                </c:pt>
                <c:pt idx="28482">
                  <c:v>49724</c:v>
                </c:pt>
                <c:pt idx="28483">
                  <c:v>49044</c:v>
                </c:pt>
                <c:pt idx="28484">
                  <c:v>48365</c:v>
                </c:pt>
                <c:pt idx="28485">
                  <c:v>47685</c:v>
                </c:pt>
                <c:pt idx="28486">
                  <c:v>47006</c:v>
                </c:pt>
                <c:pt idx="28487">
                  <c:v>46326</c:v>
                </c:pt>
                <c:pt idx="28488">
                  <c:v>45647</c:v>
                </c:pt>
                <c:pt idx="28489">
                  <c:v>44968</c:v>
                </c:pt>
                <c:pt idx="28490">
                  <c:v>51886</c:v>
                </c:pt>
                <c:pt idx="28491">
                  <c:v>51206</c:v>
                </c:pt>
                <c:pt idx="28492">
                  <c:v>50527</c:v>
                </c:pt>
                <c:pt idx="28493">
                  <c:v>49848</c:v>
                </c:pt>
                <c:pt idx="28494">
                  <c:v>49168</c:v>
                </c:pt>
                <c:pt idx="28495">
                  <c:v>48489</c:v>
                </c:pt>
                <c:pt idx="28496">
                  <c:v>47809</c:v>
                </c:pt>
                <c:pt idx="28497">
                  <c:v>47130</c:v>
                </c:pt>
                <c:pt idx="28498">
                  <c:v>46450</c:v>
                </c:pt>
                <c:pt idx="28499">
                  <c:v>45771</c:v>
                </c:pt>
                <c:pt idx="28500">
                  <c:v>45091</c:v>
                </c:pt>
                <c:pt idx="28501">
                  <c:v>43732</c:v>
                </c:pt>
                <c:pt idx="28502">
                  <c:v>43053</c:v>
                </c:pt>
                <c:pt idx="28503">
                  <c:v>50651</c:v>
                </c:pt>
                <c:pt idx="28504">
                  <c:v>49971</c:v>
                </c:pt>
                <c:pt idx="28505">
                  <c:v>49292</c:v>
                </c:pt>
                <c:pt idx="28506">
                  <c:v>48612</c:v>
                </c:pt>
                <c:pt idx="28507">
                  <c:v>47933</c:v>
                </c:pt>
                <c:pt idx="28508">
                  <c:v>47253</c:v>
                </c:pt>
                <c:pt idx="28509">
                  <c:v>46574</c:v>
                </c:pt>
                <c:pt idx="28510">
                  <c:v>43176</c:v>
                </c:pt>
                <c:pt idx="28511">
                  <c:v>42497</c:v>
                </c:pt>
                <c:pt idx="28512">
                  <c:v>41817</c:v>
                </c:pt>
                <c:pt idx="28513">
                  <c:v>48736</c:v>
                </c:pt>
                <c:pt idx="28514">
                  <c:v>48056</c:v>
                </c:pt>
                <c:pt idx="28515">
                  <c:v>58935</c:v>
                </c:pt>
                <c:pt idx="28516">
                  <c:v>58272</c:v>
                </c:pt>
                <c:pt idx="28517">
                  <c:v>57651</c:v>
                </c:pt>
                <c:pt idx="28518">
                  <c:v>56988</c:v>
                </c:pt>
                <c:pt idx="28519">
                  <c:v>55704</c:v>
                </c:pt>
                <c:pt idx="28520">
                  <c:v>61601</c:v>
                </c:pt>
                <c:pt idx="28521">
                  <c:v>60877</c:v>
                </c:pt>
                <c:pt idx="28522">
                  <c:v>60283</c:v>
                </c:pt>
                <c:pt idx="28523">
                  <c:v>59559</c:v>
                </c:pt>
                <c:pt idx="28524">
                  <c:v>58241</c:v>
                </c:pt>
                <c:pt idx="28525">
                  <c:v>61816</c:v>
                </c:pt>
                <c:pt idx="28526">
                  <c:v>61068</c:v>
                </c:pt>
                <c:pt idx="28527">
                  <c:v>60509</c:v>
                </c:pt>
                <c:pt idx="28528">
                  <c:v>59761</c:v>
                </c:pt>
                <c:pt idx="28529">
                  <c:v>58455</c:v>
                </c:pt>
                <c:pt idx="28530">
                  <c:v>61431</c:v>
                </c:pt>
                <c:pt idx="28531">
                  <c:v>60682</c:v>
                </c:pt>
                <c:pt idx="28532">
                  <c:v>60136</c:v>
                </c:pt>
                <c:pt idx="28533">
                  <c:v>59388</c:v>
                </c:pt>
                <c:pt idx="28534">
                  <c:v>58093</c:v>
                </c:pt>
                <c:pt idx="28535">
                  <c:v>58534</c:v>
                </c:pt>
                <c:pt idx="28536">
                  <c:v>57820</c:v>
                </c:pt>
                <c:pt idx="28537">
                  <c:v>57302</c:v>
                </c:pt>
                <c:pt idx="28538">
                  <c:v>56588</c:v>
                </c:pt>
                <c:pt idx="28539">
                  <c:v>55355</c:v>
                </c:pt>
                <c:pt idx="28540">
                  <c:v>60690</c:v>
                </c:pt>
                <c:pt idx="28541">
                  <c:v>60016</c:v>
                </c:pt>
                <c:pt idx="28542">
                  <c:v>59402</c:v>
                </c:pt>
                <c:pt idx="28543">
                  <c:v>58728</c:v>
                </c:pt>
                <c:pt idx="28544">
                  <c:v>57441</c:v>
                </c:pt>
                <c:pt idx="28545">
                  <c:v>56153</c:v>
                </c:pt>
                <c:pt idx="28546">
                  <c:v>63570</c:v>
                </c:pt>
                <c:pt idx="28547">
                  <c:v>62829</c:v>
                </c:pt>
                <c:pt idx="28548">
                  <c:v>62251</c:v>
                </c:pt>
                <c:pt idx="28549">
                  <c:v>61509</c:v>
                </c:pt>
                <c:pt idx="28550">
                  <c:v>60189</c:v>
                </c:pt>
                <c:pt idx="28551">
                  <c:v>58870</c:v>
                </c:pt>
                <c:pt idx="28552">
                  <c:v>63473</c:v>
                </c:pt>
                <c:pt idx="28553">
                  <c:v>62716</c:v>
                </c:pt>
                <c:pt idx="28554">
                  <c:v>62168</c:v>
                </c:pt>
                <c:pt idx="28555">
                  <c:v>61412</c:v>
                </c:pt>
                <c:pt idx="28556">
                  <c:v>60107</c:v>
                </c:pt>
                <c:pt idx="28557">
                  <c:v>58802</c:v>
                </c:pt>
                <c:pt idx="28558">
                  <c:v>62576</c:v>
                </c:pt>
                <c:pt idx="28559">
                  <c:v>61833</c:v>
                </c:pt>
                <c:pt idx="28560">
                  <c:v>61288</c:v>
                </c:pt>
                <c:pt idx="28561">
                  <c:v>60545</c:v>
                </c:pt>
                <c:pt idx="28562">
                  <c:v>59256</c:v>
                </c:pt>
                <c:pt idx="28563">
                  <c:v>57968</c:v>
                </c:pt>
                <c:pt idx="28564">
                  <c:v>58926</c:v>
                </c:pt>
                <c:pt idx="28565">
                  <c:v>58237</c:v>
                </c:pt>
                <c:pt idx="28566">
                  <c:v>57704</c:v>
                </c:pt>
                <c:pt idx="28567">
                  <c:v>57015</c:v>
                </c:pt>
                <c:pt idx="28568">
                  <c:v>55793</c:v>
                </c:pt>
                <c:pt idx="28569">
                  <c:v>54571</c:v>
                </c:pt>
                <c:pt idx="28570">
                  <c:v>61070</c:v>
                </c:pt>
                <c:pt idx="28571">
                  <c:v>60386</c:v>
                </c:pt>
                <c:pt idx="28572">
                  <c:v>59779</c:v>
                </c:pt>
                <c:pt idx="28573">
                  <c:v>59095</c:v>
                </c:pt>
                <c:pt idx="28574">
                  <c:v>57804</c:v>
                </c:pt>
                <c:pt idx="28575">
                  <c:v>56513</c:v>
                </c:pt>
                <c:pt idx="28576">
                  <c:v>63874</c:v>
                </c:pt>
                <c:pt idx="28577">
                  <c:v>63125</c:v>
                </c:pt>
                <c:pt idx="28578">
                  <c:v>62552</c:v>
                </c:pt>
                <c:pt idx="28579">
                  <c:v>61802</c:v>
                </c:pt>
                <c:pt idx="28580">
                  <c:v>60480</c:v>
                </c:pt>
                <c:pt idx="28581">
                  <c:v>59157</c:v>
                </c:pt>
                <c:pt idx="28582">
                  <c:v>63604</c:v>
                </c:pt>
                <c:pt idx="28583">
                  <c:v>62846</c:v>
                </c:pt>
                <c:pt idx="28584">
                  <c:v>62297</c:v>
                </c:pt>
                <c:pt idx="28585">
                  <c:v>61539</c:v>
                </c:pt>
                <c:pt idx="28586">
                  <c:v>60232</c:v>
                </c:pt>
                <c:pt idx="28587">
                  <c:v>58925</c:v>
                </c:pt>
                <c:pt idx="28588">
                  <c:v>62512</c:v>
                </c:pt>
                <c:pt idx="28589">
                  <c:v>61773</c:v>
                </c:pt>
                <c:pt idx="28590">
                  <c:v>61222</c:v>
                </c:pt>
                <c:pt idx="28591">
                  <c:v>60483</c:v>
                </c:pt>
                <c:pt idx="28592">
                  <c:v>59193</c:v>
                </c:pt>
                <c:pt idx="28593">
                  <c:v>57904</c:v>
                </c:pt>
                <c:pt idx="28594">
                  <c:v>58643</c:v>
                </c:pt>
                <c:pt idx="28595">
                  <c:v>57965</c:v>
                </c:pt>
                <c:pt idx="28596">
                  <c:v>57421</c:v>
                </c:pt>
                <c:pt idx="28597">
                  <c:v>56743</c:v>
                </c:pt>
                <c:pt idx="28598">
                  <c:v>55520</c:v>
                </c:pt>
                <c:pt idx="28599">
                  <c:v>54298</c:v>
                </c:pt>
                <c:pt idx="28600">
                  <c:v>61387</c:v>
                </c:pt>
                <c:pt idx="28601">
                  <c:v>60688</c:v>
                </c:pt>
                <c:pt idx="28602">
                  <c:v>60099</c:v>
                </c:pt>
                <c:pt idx="28603">
                  <c:v>59400</c:v>
                </c:pt>
                <c:pt idx="28604">
                  <c:v>58810</c:v>
                </c:pt>
                <c:pt idx="28605">
                  <c:v>58112</c:v>
                </c:pt>
                <c:pt idx="28606">
                  <c:v>64228</c:v>
                </c:pt>
                <c:pt idx="28607">
                  <c:v>63465</c:v>
                </c:pt>
                <c:pt idx="28608">
                  <c:v>62906</c:v>
                </c:pt>
                <c:pt idx="28609">
                  <c:v>62143</c:v>
                </c:pt>
                <c:pt idx="28610">
                  <c:v>61584</c:v>
                </c:pt>
                <c:pt idx="28611">
                  <c:v>60821</c:v>
                </c:pt>
                <c:pt idx="28612">
                  <c:v>63756</c:v>
                </c:pt>
                <c:pt idx="28613">
                  <c:v>62992</c:v>
                </c:pt>
                <c:pt idx="28614">
                  <c:v>62449</c:v>
                </c:pt>
                <c:pt idx="28615">
                  <c:v>61685</c:v>
                </c:pt>
                <c:pt idx="28616">
                  <c:v>61142</c:v>
                </c:pt>
                <c:pt idx="28617">
                  <c:v>60378</c:v>
                </c:pt>
                <c:pt idx="28618">
                  <c:v>62432</c:v>
                </c:pt>
                <c:pt idx="28619">
                  <c:v>61696</c:v>
                </c:pt>
                <c:pt idx="28620">
                  <c:v>61142</c:v>
                </c:pt>
                <c:pt idx="28621">
                  <c:v>60406</c:v>
                </c:pt>
                <c:pt idx="28622">
                  <c:v>59852</c:v>
                </c:pt>
                <c:pt idx="28623">
                  <c:v>59117</c:v>
                </c:pt>
                <c:pt idx="28624">
                  <c:v>58268</c:v>
                </c:pt>
                <c:pt idx="28625">
                  <c:v>57603</c:v>
                </c:pt>
                <c:pt idx="28626">
                  <c:v>57046</c:v>
                </c:pt>
                <c:pt idx="28627">
                  <c:v>56381</c:v>
                </c:pt>
                <c:pt idx="28628">
                  <c:v>55824</c:v>
                </c:pt>
                <c:pt idx="28629">
                  <c:v>55159</c:v>
                </c:pt>
                <c:pt idx="28630">
                  <c:v>56874</c:v>
                </c:pt>
                <c:pt idx="28631">
                  <c:v>56184</c:v>
                </c:pt>
                <c:pt idx="28632">
                  <c:v>55493</c:v>
                </c:pt>
                <c:pt idx="28633">
                  <c:v>52042</c:v>
                </c:pt>
                <c:pt idx="28634">
                  <c:v>51352</c:v>
                </c:pt>
                <c:pt idx="28635">
                  <c:v>50661</c:v>
                </c:pt>
                <c:pt idx="28636">
                  <c:v>56277</c:v>
                </c:pt>
                <c:pt idx="28637">
                  <c:v>55587</c:v>
                </c:pt>
                <c:pt idx="28638">
                  <c:v>54897</c:v>
                </c:pt>
                <c:pt idx="28639">
                  <c:v>54206</c:v>
                </c:pt>
                <c:pt idx="28640">
                  <c:v>53516</c:v>
                </c:pt>
                <c:pt idx="28641">
                  <c:v>52826</c:v>
                </c:pt>
                <c:pt idx="28642">
                  <c:v>52135</c:v>
                </c:pt>
                <c:pt idx="28643">
                  <c:v>51445</c:v>
                </c:pt>
                <c:pt idx="28644">
                  <c:v>50755</c:v>
                </c:pt>
                <c:pt idx="28645">
                  <c:v>50065</c:v>
                </c:pt>
                <c:pt idx="28646">
                  <c:v>49374</c:v>
                </c:pt>
                <c:pt idx="28647">
                  <c:v>48684</c:v>
                </c:pt>
                <c:pt idx="28648">
                  <c:v>54990</c:v>
                </c:pt>
                <c:pt idx="28649">
                  <c:v>54300</c:v>
                </c:pt>
                <c:pt idx="28650">
                  <c:v>53610</c:v>
                </c:pt>
                <c:pt idx="28651">
                  <c:v>52919</c:v>
                </c:pt>
                <c:pt idx="28652">
                  <c:v>52229</c:v>
                </c:pt>
                <c:pt idx="28653">
                  <c:v>51539</c:v>
                </c:pt>
                <c:pt idx="28654">
                  <c:v>50848</c:v>
                </c:pt>
                <c:pt idx="28655">
                  <c:v>50158</c:v>
                </c:pt>
                <c:pt idx="28656">
                  <c:v>49468</c:v>
                </c:pt>
                <c:pt idx="28657">
                  <c:v>48778</c:v>
                </c:pt>
                <c:pt idx="28658">
                  <c:v>48087</c:v>
                </c:pt>
                <c:pt idx="28659">
                  <c:v>47397</c:v>
                </c:pt>
                <c:pt idx="28660">
                  <c:v>46707</c:v>
                </c:pt>
                <c:pt idx="28661">
                  <c:v>53703</c:v>
                </c:pt>
                <c:pt idx="28662">
                  <c:v>53013</c:v>
                </c:pt>
                <c:pt idx="28663">
                  <c:v>52323</c:v>
                </c:pt>
                <c:pt idx="28664">
                  <c:v>51632</c:v>
                </c:pt>
                <c:pt idx="28665">
                  <c:v>50252</c:v>
                </c:pt>
                <c:pt idx="28666">
                  <c:v>48871</c:v>
                </c:pt>
                <c:pt idx="28667">
                  <c:v>47491</c:v>
                </c:pt>
                <c:pt idx="28668">
                  <c:v>46800</c:v>
                </c:pt>
                <c:pt idx="28669">
                  <c:v>46110</c:v>
                </c:pt>
                <c:pt idx="28670">
                  <c:v>45420</c:v>
                </c:pt>
                <c:pt idx="28671">
                  <c:v>59255</c:v>
                </c:pt>
                <c:pt idx="28672">
                  <c:v>58497</c:v>
                </c:pt>
                <c:pt idx="28673">
                  <c:v>57740</c:v>
                </c:pt>
                <c:pt idx="28674">
                  <c:v>53953</c:v>
                </c:pt>
                <c:pt idx="28675">
                  <c:v>53195</c:v>
                </c:pt>
                <c:pt idx="28676">
                  <c:v>52438</c:v>
                </c:pt>
                <c:pt idx="28677">
                  <c:v>58692</c:v>
                </c:pt>
                <c:pt idx="28678">
                  <c:v>57935</c:v>
                </c:pt>
                <c:pt idx="28679">
                  <c:v>57178</c:v>
                </c:pt>
                <c:pt idx="28680">
                  <c:v>56420</c:v>
                </c:pt>
                <c:pt idx="28681">
                  <c:v>55663</c:v>
                </c:pt>
                <c:pt idx="28682">
                  <c:v>54905</c:v>
                </c:pt>
                <c:pt idx="28683">
                  <c:v>54148</c:v>
                </c:pt>
                <c:pt idx="28684">
                  <c:v>53391</c:v>
                </c:pt>
                <c:pt idx="28685">
                  <c:v>52633</c:v>
                </c:pt>
                <c:pt idx="28686">
                  <c:v>51876</c:v>
                </c:pt>
                <c:pt idx="28687">
                  <c:v>51118</c:v>
                </c:pt>
                <c:pt idx="28688">
                  <c:v>50361</c:v>
                </c:pt>
                <c:pt idx="28689">
                  <c:v>57373</c:v>
                </c:pt>
                <c:pt idx="28690">
                  <c:v>56616</c:v>
                </c:pt>
                <c:pt idx="28691">
                  <c:v>55858</c:v>
                </c:pt>
                <c:pt idx="28692">
                  <c:v>55101</c:v>
                </c:pt>
                <c:pt idx="28693">
                  <c:v>54343</c:v>
                </c:pt>
                <c:pt idx="28694">
                  <c:v>53586</c:v>
                </c:pt>
                <c:pt idx="28695">
                  <c:v>52828</c:v>
                </c:pt>
                <c:pt idx="28696">
                  <c:v>52071</c:v>
                </c:pt>
                <c:pt idx="28697">
                  <c:v>51314</c:v>
                </c:pt>
                <c:pt idx="28698">
                  <c:v>50556</c:v>
                </c:pt>
                <c:pt idx="28699">
                  <c:v>49799</c:v>
                </c:pt>
                <c:pt idx="28700">
                  <c:v>49041</c:v>
                </c:pt>
                <c:pt idx="28701">
                  <c:v>48284</c:v>
                </c:pt>
                <c:pt idx="28702">
                  <c:v>56053</c:v>
                </c:pt>
                <c:pt idx="28703">
                  <c:v>55296</c:v>
                </c:pt>
                <c:pt idx="28704">
                  <c:v>54539</c:v>
                </c:pt>
                <c:pt idx="28705">
                  <c:v>53781</c:v>
                </c:pt>
                <c:pt idx="28706">
                  <c:v>52266</c:v>
                </c:pt>
                <c:pt idx="28707">
                  <c:v>50752</c:v>
                </c:pt>
                <c:pt idx="28708">
                  <c:v>49237</c:v>
                </c:pt>
                <c:pt idx="28709">
                  <c:v>48479</c:v>
                </c:pt>
                <c:pt idx="28710">
                  <c:v>47722</c:v>
                </c:pt>
                <c:pt idx="28711">
                  <c:v>46965</c:v>
                </c:pt>
                <c:pt idx="28712">
                  <c:v>58896</c:v>
                </c:pt>
                <c:pt idx="28713">
                  <c:v>58131</c:v>
                </c:pt>
                <c:pt idx="28714">
                  <c:v>57366</c:v>
                </c:pt>
                <c:pt idx="28715">
                  <c:v>53540</c:v>
                </c:pt>
                <c:pt idx="28716">
                  <c:v>52775</c:v>
                </c:pt>
                <c:pt idx="28717">
                  <c:v>52010</c:v>
                </c:pt>
                <c:pt idx="28718">
                  <c:v>58356</c:v>
                </c:pt>
                <c:pt idx="28719">
                  <c:v>57591</c:v>
                </c:pt>
                <c:pt idx="28720">
                  <c:v>56826</c:v>
                </c:pt>
                <c:pt idx="28721">
                  <c:v>56061</c:v>
                </c:pt>
                <c:pt idx="28722">
                  <c:v>55296</c:v>
                </c:pt>
                <c:pt idx="28723">
                  <c:v>54531</c:v>
                </c:pt>
                <c:pt idx="28724">
                  <c:v>53766</c:v>
                </c:pt>
                <c:pt idx="28725">
                  <c:v>53001</c:v>
                </c:pt>
                <c:pt idx="28726">
                  <c:v>52236</c:v>
                </c:pt>
                <c:pt idx="28727">
                  <c:v>51471</c:v>
                </c:pt>
                <c:pt idx="28728">
                  <c:v>50705</c:v>
                </c:pt>
                <c:pt idx="28729">
                  <c:v>49940</c:v>
                </c:pt>
                <c:pt idx="28730">
                  <c:v>57052</c:v>
                </c:pt>
                <c:pt idx="28731">
                  <c:v>56287</c:v>
                </c:pt>
                <c:pt idx="28732">
                  <c:v>55521</c:v>
                </c:pt>
                <c:pt idx="28733">
                  <c:v>54756</c:v>
                </c:pt>
                <c:pt idx="28734">
                  <c:v>53991</c:v>
                </c:pt>
                <c:pt idx="28735">
                  <c:v>53226</c:v>
                </c:pt>
                <c:pt idx="28736">
                  <c:v>52461</c:v>
                </c:pt>
                <c:pt idx="28737">
                  <c:v>51696</c:v>
                </c:pt>
                <c:pt idx="28738">
                  <c:v>50931</c:v>
                </c:pt>
                <c:pt idx="28739">
                  <c:v>50166</c:v>
                </c:pt>
                <c:pt idx="28740">
                  <c:v>49401</c:v>
                </c:pt>
                <c:pt idx="28741">
                  <c:v>48636</c:v>
                </c:pt>
                <c:pt idx="28742">
                  <c:v>47871</c:v>
                </c:pt>
                <c:pt idx="28743">
                  <c:v>55747</c:v>
                </c:pt>
                <c:pt idx="28744">
                  <c:v>54982</c:v>
                </c:pt>
                <c:pt idx="28745">
                  <c:v>54217</c:v>
                </c:pt>
                <c:pt idx="28746">
                  <c:v>53452</c:v>
                </c:pt>
                <c:pt idx="28747">
                  <c:v>51922</c:v>
                </c:pt>
                <c:pt idx="28748">
                  <c:v>50391</c:v>
                </c:pt>
                <c:pt idx="28749">
                  <c:v>48861</c:v>
                </c:pt>
                <c:pt idx="28750">
                  <c:v>48096</c:v>
                </c:pt>
                <c:pt idx="28751">
                  <c:v>47331</c:v>
                </c:pt>
                <c:pt idx="28752">
                  <c:v>46566</c:v>
                </c:pt>
                <c:pt idx="28753">
                  <c:v>57932</c:v>
                </c:pt>
                <c:pt idx="28754">
                  <c:v>57188</c:v>
                </c:pt>
                <c:pt idx="28755">
                  <c:v>56445</c:v>
                </c:pt>
                <c:pt idx="28756">
                  <c:v>52726</c:v>
                </c:pt>
                <c:pt idx="28757">
                  <c:v>51982</c:v>
                </c:pt>
                <c:pt idx="28758">
                  <c:v>51238</c:v>
                </c:pt>
                <c:pt idx="28759">
                  <c:v>57388</c:v>
                </c:pt>
                <c:pt idx="28760">
                  <c:v>56644</c:v>
                </c:pt>
                <c:pt idx="28761">
                  <c:v>55900</c:v>
                </c:pt>
                <c:pt idx="28762">
                  <c:v>55156</c:v>
                </c:pt>
                <c:pt idx="28763">
                  <c:v>54413</c:v>
                </c:pt>
                <c:pt idx="28764">
                  <c:v>53669</c:v>
                </c:pt>
                <c:pt idx="28765">
                  <c:v>52925</c:v>
                </c:pt>
                <c:pt idx="28766">
                  <c:v>52181</c:v>
                </c:pt>
                <c:pt idx="28767">
                  <c:v>51438</c:v>
                </c:pt>
                <c:pt idx="28768">
                  <c:v>50694</c:v>
                </c:pt>
                <c:pt idx="28769">
                  <c:v>49950</c:v>
                </c:pt>
                <c:pt idx="28770">
                  <c:v>49206</c:v>
                </c:pt>
                <c:pt idx="28771">
                  <c:v>56099</c:v>
                </c:pt>
                <c:pt idx="28772">
                  <c:v>55356</c:v>
                </c:pt>
                <c:pt idx="28773">
                  <c:v>54612</c:v>
                </c:pt>
                <c:pt idx="28774">
                  <c:v>53868</c:v>
                </c:pt>
                <c:pt idx="28775">
                  <c:v>53124</c:v>
                </c:pt>
                <c:pt idx="28776">
                  <c:v>52381</c:v>
                </c:pt>
                <c:pt idx="28777">
                  <c:v>51637</c:v>
                </c:pt>
                <c:pt idx="28778">
                  <c:v>50893</c:v>
                </c:pt>
                <c:pt idx="28779">
                  <c:v>50149</c:v>
                </c:pt>
                <c:pt idx="28780">
                  <c:v>49405</c:v>
                </c:pt>
                <c:pt idx="28781">
                  <c:v>48662</c:v>
                </c:pt>
                <c:pt idx="28782">
                  <c:v>47918</c:v>
                </c:pt>
                <c:pt idx="28783">
                  <c:v>47174</c:v>
                </c:pt>
                <c:pt idx="28784">
                  <c:v>54811</c:v>
                </c:pt>
                <c:pt idx="28785">
                  <c:v>54067</c:v>
                </c:pt>
                <c:pt idx="28786">
                  <c:v>53324</c:v>
                </c:pt>
                <c:pt idx="28787">
                  <c:v>52580</c:v>
                </c:pt>
                <c:pt idx="28788">
                  <c:v>51092</c:v>
                </c:pt>
                <c:pt idx="28789">
                  <c:v>49605</c:v>
                </c:pt>
                <c:pt idx="28790">
                  <c:v>48117</c:v>
                </c:pt>
                <c:pt idx="28791">
                  <c:v>47373</c:v>
                </c:pt>
                <c:pt idx="28792">
                  <c:v>46630</c:v>
                </c:pt>
                <c:pt idx="28793">
                  <c:v>45886</c:v>
                </c:pt>
                <c:pt idx="28794">
                  <c:v>54466</c:v>
                </c:pt>
                <c:pt idx="28795">
                  <c:v>53786</c:v>
                </c:pt>
                <c:pt idx="28796">
                  <c:v>53106</c:v>
                </c:pt>
                <c:pt idx="28797">
                  <c:v>49705</c:v>
                </c:pt>
                <c:pt idx="28798">
                  <c:v>49025</c:v>
                </c:pt>
                <c:pt idx="28799">
                  <c:v>48345</c:v>
                </c:pt>
                <c:pt idx="28800">
                  <c:v>53925</c:v>
                </c:pt>
                <c:pt idx="28801">
                  <c:v>53244</c:v>
                </c:pt>
                <c:pt idx="28802">
                  <c:v>52564</c:v>
                </c:pt>
                <c:pt idx="28803">
                  <c:v>51884</c:v>
                </c:pt>
                <c:pt idx="28804">
                  <c:v>51204</c:v>
                </c:pt>
                <c:pt idx="28805">
                  <c:v>50524</c:v>
                </c:pt>
                <c:pt idx="28806">
                  <c:v>49844</c:v>
                </c:pt>
                <c:pt idx="28807">
                  <c:v>49164</c:v>
                </c:pt>
                <c:pt idx="28808">
                  <c:v>48484</c:v>
                </c:pt>
                <c:pt idx="28809">
                  <c:v>47803</c:v>
                </c:pt>
                <c:pt idx="28810">
                  <c:v>47123</c:v>
                </c:pt>
                <c:pt idx="28811">
                  <c:v>46443</c:v>
                </c:pt>
                <c:pt idx="28812">
                  <c:v>52703</c:v>
                </c:pt>
                <c:pt idx="28813">
                  <c:v>52023</c:v>
                </c:pt>
                <c:pt idx="28814">
                  <c:v>51342</c:v>
                </c:pt>
                <c:pt idx="28815">
                  <c:v>50662</c:v>
                </c:pt>
                <c:pt idx="28816">
                  <c:v>49982</c:v>
                </c:pt>
                <c:pt idx="28817">
                  <c:v>49302</c:v>
                </c:pt>
                <c:pt idx="28818">
                  <c:v>48622</c:v>
                </c:pt>
                <c:pt idx="28819">
                  <c:v>47942</c:v>
                </c:pt>
                <c:pt idx="28820">
                  <c:v>47262</c:v>
                </c:pt>
                <c:pt idx="28821">
                  <c:v>46582</c:v>
                </c:pt>
                <c:pt idx="28822">
                  <c:v>45901</c:v>
                </c:pt>
                <c:pt idx="28823">
                  <c:v>45221</c:v>
                </c:pt>
                <c:pt idx="28824">
                  <c:v>44541</c:v>
                </c:pt>
                <c:pt idx="28825">
                  <c:v>51481</c:v>
                </c:pt>
                <c:pt idx="28826">
                  <c:v>50801</c:v>
                </c:pt>
                <c:pt idx="28827">
                  <c:v>50121</c:v>
                </c:pt>
                <c:pt idx="28828">
                  <c:v>49440</c:v>
                </c:pt>
                <c:pt idx="28829">
                  <c:v>48080</c:v>
                </c:pt>
                <c:pt idx="28830">
                  <c:v>46720</c:v>
                </c:pt>
                <c:pt idx="28831">
                  <c:v>45360</c:v>
                </c:pt>
                <c:pt idx="28832">
                  <c:v>44680</c:v>
                </c:pt>
                <c:pt idx="28833">
                  <c:v>43999</c:v>
                </c:pt>
                <c:pt idx="28834">
                  <c:v>43319</c:v>
                </c:pt>
                <c:pt idx="28835">
                  <c:v>56852</c:v>
                </c:pt>
                <c:pt idx="28836">
                  <c:v>56162</c:v>
                </c:pt>
                <c:pt idx="28837">
                  <c:v>55472</c:v>
                </c:pt>
                <c:pt idx="28838">
                  <c:v>56255</c:v>
                </c:pt>
                <c:pt idx="28839">
                  <c:v>55565</c:v>
                </c:pt>
                <c:pt idx="28840">
                  <c:v>54876</c:v>
                </c:pt>
                <c:pt idx="28841">
                  <c:v>54186</c:v>
                </c:pt>
                <c:pt idx="28842">
                  <c:v>53496</c:v>
                </c:pt>
                <c:pt idx="28843">
                  <c:v>52806</c:v>
                </c:pt>
                <c:pt idx="28844">
                  <c:v>52116</c:v>
                </c:pt>
                <c:pt idx="28845">
                  <c:v>51427</c:v>
                </c:pt>
                <c:pt idx="28846">
                  <c:v>50737</c:v>
                </c:pt>
                <c:pt idx="28847">
                  <c:v>50047</c:v>
                </c:pt>
                <c:pt idx="28848">
                  <c:v>49357</c:v>
                </c:pt>
                <c:pt idx="28849">
                  <c:v>48667</c:v>
                </c:pt>
                <c:pt idx="28850">
                  <c:v>54968</c:v>
                </c:pt>
                <c:pt idx="28851">
                  <c:v>54279</c:v>
                </c:pt>
                <c:pt idx="28852">
                  <c:v>53589</c:v>
                </c:pt>
                <c:pt idx="28853">
                  <c:v>52899</c:v>
                </c:pt>
                <c:pt idx="28854">
                  <c:v>52209</c:v>
                </c:pt>
                <c:pt idx="28855">
                  <c:v>51520</c:v>
                </c:pt>
                <c:pt idx="28856">
                  <c:v>50830</c:v>
                </c:pt>
                <c:pt idx="28857">
                  <c:v>50140</c:v>
                </c:pt>
                <c:pt idx="28858">
                  <c:v>49450</c:v>
                </c:pt>
                <c:pt idx="28859">
                  <c:v>48760</c:v>
                </c:pt>
                <c:pt idx="28860">
                  <c:v>48071</c:v>
                </c:pt>
                <c:pt idx="28861">
                  <c:v>47381</c:v>
                </c:pt>
                <c:pt idx="28862">
                  <c:v>46691</c:v>
                </c:pt>
                <c:pt idx="28863">
                  <c:v>53682</c:v>
                </c:pt>
                <c:pt idx="28864">
                  <c:v>52992</c:v>
                </c:pt>
                <c:pt idx="28865">
                  <c:v>52302</c:v>
                </c:pt>
                <c:pt idx="28866">
                  <c:v>51612</c:v>
                </c:pt>
                <c:pt idx="28867">
                  <c:v>48853</c:v>
                </c:pt>
                <c:pt idx="28868">
                  <c:v>47474</c:v>
                </c:pt>
                <c:pt idx="28869">
                  <c:v>46784</c:v>
                </c:pt>
                <c:pt idx="28870">
                  <c:v>46094</c:v>
                </c:pt>
                <c:pt idx="28871">
                  <c:v>45404</c:v>
                </c:pt>
                <c:pt idx="28872">
                  <c:v>59261</c:v>
                </c:pt>
                <c:pt idx="28873">
                  <c:v>58503</c:v>
                </c:pt>
                <c:pt idx="28874">
                  <c:v>57745</c:v>
                </c:pt>
                <c:pt idx="28875">
                  <c:v>58700</c:v>
                </c:pt>
                <c:pt idx="28876">
                  <c:v>57942</c:v>
                </c:pt>
                <c:pt idx="28877">
                  <c:v>57183</c:v>
                </c:pt>
                <c:pt idx="28878">
                  <c:v>56425</c:v>
                </c:pt>
                <c:pt idx="28879">
                  <c:v>55667</c:v>
                </c:pt>
                <c:pt idx="28880">
                  <c:v>54909</c:v>
                </c:pt>
                <c:pt idx="28881">
                  <c:v>54151</c:v>
                </c:pt>
                <c:pt idx="28882">
                  <c:v>53393</c:v>
                </c:pt>
                <c:pt idx="28883">
                  <c:v>52635</c:v>
                </c:pt>
                <c:pt idx="28884">
                  <c:v>51877</c:v>
                </c:pt>
                <c:pt idx="28885">
                  <c:v>51118</c:v>
                </c:pt>
                <c:pt idx="28886">
                  <c:v>50360</c:v>
                </c:pt>
                <c:pt idx="28887">
                  <c:v>57380</c:v>
                </c:pt>
                <c:pt idx="28888">
                  <c:v>56622</c:v>
                </c:pt>
                <c:pt idx="28889">
                  <c:v>55864</c:v>
                </c:pt>
                <c:pt idx="28890">
                  <c:v>55106</c:v>
                </c:pt>
                <c:pt idx="28891">
                  <c:v>54348</c:v>
                </c:pt>
                <c:pt idx="28892">
                  <c:v>53590</c:v>
                </c:pt>
                <c:pt idx="28893">
                  <c:v>52832</c:v>
                </c:pt>
                <c:pt idx="28894">
                  <c:v>52073</c:v>
                </c:pt>
                <c:pt idx="28895">
                  <c:v>51315</c:v>
                </c:pt>
                <c:pt idx="28896">
                  <c:v>50557</c:v>
                </c:pt>
                <c:pt idx="28897">
                  <c:v>49799</c:v>
                </c:pt>
                <c:pt idx="28898">
                  <c:v>49041</c:v>
                </c:pt>
                <c:pt idx="28899">
                  <c:v>48283</c:v>
                </c:pt>
                <c:pt idx="28900">
                  <c:v>56061</c:v>
                </c:pt>
                <c:pt idx="28901">
                  <c:v>55303</c:v>
                </c:pt>
                <c:pt idx="28902">
                  <c:v>54545</c:v>
                </c:pt>
                <c:pt idx="28903">
                  <c:v>53787</c:v>
                </c:pt>
                <c:pt idx="28904">
                  <c:v>50754</c:v>
                </c:pt>
                <c:pt idx="28905">
                  <c:v>49238</c:v>
                </c:pt>
                <c:pt idx="28906">
                  <c:v>48480</c:v>
                </c:pt>
                <c:pt idx="28907">
                  <c:v>47722</c:v>
                </c:pt>
                <c:pt idx="28908">
                  <c:v>46964</c:v>
                </c:pt>
                <c:pt idx="28909">
                  <c:v>58916</c:v>
                </c:pt>
                <c:pt idx="28910">
                  <c:v>58150</c:v>
                </c:pt>
                <c:pt idx="28911">
                  <c:v>57384</c:v>
                </c:pt>
                <c:pt idx="28912">
                  <c:v>58378</c:v>
                </c:pt>
                <c:pt idx="28913">
                  <c:v>57611</c:v>
                </c:pt>
                <c:pt idx="28914">
                  <c:v>56845</c:v>
                </c:pt>
                <c:pt idx="28915">
                  <c:v>56079</c:v>
                </c:pt>
                <c:pt idx="28916">
                  <c:v>55313</c:v>
                </c:pt>
                <c:pt idx="28917">
                  <c:v>54547</c:v>
                </c:pt>
                <c:pt idx="28918">
                  <c:v>53780</c:v>
                </c:pt>
                <c:pt idx="28919">
                  <c:v>53014</c:v>
                </c:pt>
                <c:pt idx="28920">
                  <c:v>52248</c:v>
                </c:pt>
                <c:pt idx="28921">
                  <c:v>51482</c:v>
                </c:pt>
                <c:pt idx="28922">
                  <c:v>50716</c:v>
                </c:pt>
                <c:pt idx="28923">
                  <c:v>49950</c:v>
                </c:pt>
                <c:pt idx="28924">
                  <c:v>57073</c:v>
                </c:pt>
                <c:pt idx="28925">
                  <c:v>56307</c:v>
                </c:pt>
                <c:pt idx="28926">
                  <c:v>55541</c:v>
                </c:pt>
                <c:pt idx="28927">
                  <c:v>54774</c:v>
                </c:pt>
                <c:pt idx="28928">
                  <c:v>54008</c:v>
                </c:pt>
                <c:pt idx="28929">
                  <c:v>53242</c:v>
                </c:pt>
                <c:pt idx="28930">
                  <c:v>52476</c:v>
                </c:pt>
                <c:pt idx="28931">
                  <c:v>51710</c:v>
                </c:pt>
                <c:pt idx="28932">
                  <c:v>50943</c:v>
                </c:pt>
                <c:pt idx="28933">
                  <c:v>50177</c:v>
                </c:pt>
                <c:pt idx="28934">
                  <c:v>49411</c:v>
                </c:pt>
                <c:pt idx="28935">
                  <c:v>48645</c:v>
                </c:pt>
                <c:pt idx="28936">
                  <c:v>47879</c:v>
                </c:pt>
                <c:pt idx="28937">
                  <c:v>55768</c:v>
                </c:pt>
                <c:pt idx="28938">
                  <c:v>55002</c:v>
                </c:pt>
                <c:pt idx="28939">
                  <c:v>54236</c:v>
                </c:pt>
                <c:pt idx="28940">
                  <c:v>53470</c:v>
                </c:pt>
                <c:pt idx="28941">
                  <c:v>50405</c:v>
                </c:pt>
                <c:pt idx="28942">
                  <c:v>48873</c:v>
                </c:pt>
                <c:pt idx="28943">
                  <c:v>48106</c:v>
                </c:pt>
                <c:pt idx="28944">
                  <c:v>47340</c:v>
                </c:pt>
                <c:pt idx="28945">
                  <c:v>46574</c:v>
                </c:pt>
                <c:pt idx="28946">
                  <c:v>57961</c:v>
                </c:pt>
                <c:pt idx="28947">
                  <c:v>57216</c:v>
                </c:pt>
                <c:pt idx="28948">
                  <c:v>56471</c:v>
                </c:pt>
                <c:pt idx="28949">
                  <c:v>57418</c:v>
                </c:pt>
                <c:pt idx="28950">
                  <c:v>56673</c:v>
                </c:pt>
                <c:pt idx="28951">
                  <c:v>55928</c:v>
                </c:pt>
                <c:pt idx="28952">
                  <c:v>55183</c:v>
                </c:pt>
                <c:pt idx="28953">
                  <c:v>54438</c:v>
                </c:pt>
                <c:pt idx="28954">
                  <c:v>53693</c:v>
                </c:pt>
                <c:pt idx="28955">
                  <c:v>52948</c:v>
                </c:pt>
                <c:pt idx="28956">
                  <c:v>52203</c:v>
                </c:pt>
                <c:pt idx="28957">
                  <c:v>51458</c:v>
                </c:pt>
                <c:pt idx="28958">
                  <c:v>50713</c:v>
                </c:pt>
                <c:pt idx="28959">
                  <c:v>49968</c:v>
                </c:pt>
                <c:pt idx="28960">
                  <c:v>49223</c:v>
                </c:pt>
                <c:pt idx="28961">
                  <c:v>56129</c:v>
                </c:pt>
                <c:pt idx="28962">
                  <c:v>55384</c:v>
                </c:pt>
                <c:pt idx="28963">
                  <c:v>54639</c:v>
                </c:pt>
                <c:pt idx="28964">
                  <c:v>53894</c:v>
                </c:pt>
                <c:pt idx="28965">
                  <c:v>53149</c:v>
                </c:pt>
                <c:pt idx="28966">
                  <c:v>52404</c:v>
                </c:pt>
                <c:pt idx="28967">
                  <c:v>51659</c:v>
                </c:pt>
                <c:pt idx="28968">
                  <c:v>50914</c:v>
                </c:pt>
                <c:pt idx="28969">
                  <c:v>50170</c:v>
                </c:pt>
                <c:pt idx="28970">
                  <c:v>49425</c:v>
                </c:pt>
                <c:pt idx="28971">
                  <c:v>48680</c:v>
                </c:pt>
                <c:pt idx="28972">
                  <c:v>47935</c:v>
                </c:pt>
                <c:pt idx="28973">
                  <c:v>47190</c:v>
                </c:pt>
                <c:pt idx="28974">
                  <c:v>54841</c:v>
                </c:pt>
                <c:pt idx="28975">
                  <c:v>54096</c:v>
                </c:pt>
                <c:pt idx="28976">
                  <c:v>53351</c:v>
                </c:pt>
                <c:pt idx="28977">
                  <c:v>52606</c:v>
                </c:pt>
                <c:pt idx="28978">
                  <c:v>49626</c:v>
                </c:pt>
                <c:pt idx="28979">
                  <c:v>48136</c:v>
                </c:pt>
                <c:pt idx="28980">
                  <c:v>47391</c:v>
                </c:pt>
                <c:pt idx="28981">
                  <c:v>46646</c:v>
                </c:pt>
                <c:pt idx="28982">
                  <c:v>45901</c:v>
                </c:pt>
                <c:pt idx="28983">
                  <c:v>54489</c:v>
                </c:pt>
                <c:pt idx="28984">
                  <c:v>53808</c:v>
                </c:pt>
                <c:pt idx="28985">
                  <c:v>53127</c:v>
                </c:pt>
                <c:pt idx="28986">
                  <c:v>53947</c:v>
                </c:pt>
                <c:pt idx="28987">
                  <c:v>53266</c:v>
                </c:pt>
                <c:pt idx="28988">
                  <c:v>52586</c:v>
                </c:pt>
                <c:pt idx="28989">
                  <c:v>51905</c:v>
                </c:pt>
                <c:pt idx="28990">
                  <c:v>51224</c:v>
                </c:pt>
                <c:pt idx="28991">
                  <c:v>50544</c:v>
                </c:pt>
                <c:pt idx="28992">
                  <c:v>49863</c:v>
                </c:pt>
                <c:pt idx="28993">
                  <c:v>49182</c:v>
                </c:pt>
                <c:pt idx="28994">
                  <c:v>48501</c:v>
                </c:pt>
                <c:pt idx="28995">
                  <c:v>47821</c:v>
                </c:pt>
                <c:pt idx="28996">
                  <c:v>47140</c:v>
                </c:pt>
                <c:pt idx="28997">
                  <c:v>46459</c:v>
                </c:pt>
                <c:pt idx="28998">
                  <c:v>52725</c:v>
                </c:pt>
                <c:pt idx="28999">
                  <c:v>52044</c:v>
                </c:pt>
                <c:pt idx="29000">
                  <c:v>51363</c:v>
                </c:pt>
                <c:pt idx="29001">
                  <c:v>50683</c:v>
                </c:pt>
                <c:pt idx="29002">
                  <c:v>50002</c:v>
                </c:pt>
                <c:pt idx="29003">
                  <c:v>49321</c:v>
                </c:pt>
                <c:pt idx="29004">
                  <c:v>48641</c:v>
                </c:pt>
                <c:pt idx="29005">
                  <c:v>47960</c:v>
                </c:pt>
                <c:pt idx="29006">
                  <c:v>47279</c:v>
                </c:pt>
                <c:pt idx="29007">
                  <c:v>46599</c:v>
                </c:pt>
                <c:pt idx="29008">
                  <c:v>45918</c:v>
                </c:pt>
                <c:pt idx="29009">
                  <c:v>45237</c:v>
                </c:pt>
                <c:pt idx="29010">
                  <c:v>44556</c:v>
                </c:pt>
                <c:pt idx="29011">
                  <c:v>51503</c:v>
                </c:pt>
                <c:pt idx="29012">
                  <c:v>50822</c:v>
                </c:pt>
                <c:pt idx="29013">
                  <c:v>50141</c:v>
                </c:pt>
                <c:pt idx="29014">
                  <c:v>49460</c:v>
                </c:pt>
                <c:pt idx="29015">
                  <c:v>46738</c:v>
                </c:pt>
                <c:pt idx="29016">
                  <c:v>45376</c:v>
                </c:pt>
                <c:pt idx="29017">
                  <c:v>44696</c:v>
                </c:pt>
                <c:pt idx="29018">
                  <c:v>44015</c:v>
                </c:pt>
                <c:pt idx="29019">
                  <c:v>43334</c:v>
                </c:pt>
                <c:pt idx="29020">
                  <c:v>57971</c:v>
                </c:pt>
                <c:pt idx="29021">
                  <c:v>57288</c:v>
                </c:pt>
                <c:pt idx="29022">
                  <c:v>56605</c:v>
                </c:pt>
                <c:pt idx="29023">
                  <c:v>55922</c:v>
                </c:pt>
                <c:pt idx="29024">
                  <c:v>55239</c:v>
                </c:pt>
                <c:pt idx="29025">
                  <c:v>54556</c:v>
                </c:pt>
                <c:pt idx="29026">
                  <c:v>53190</c:v>
                </c:pt>
                <c:pt idx="29027">
                  <c:v>52507</c:v>
                </c:pt>
                <c:pt idx="29028">
                  <c:v>58697</c:v>
                </c:pt>
                <c:pt idx="29029">
                  <c:v>58013</c:v>
                </c:pt>
                <c:pt idx="29030">
                  <c:v>57330</c:v>
                </c:pt>
                <c:pt idx="29031">
                  <c:v>56647</c:v>
                </c:pt>
                <c:pt idx="29032">
                  <c:v>55964</c:v>
                </c:pt>
                <c:pt idx="29033">
                  <c:v>55281</c:v>
                </c:pt>
                <c:pt idx="29034">
                  <c:v>54598</c:v>
                </c:pt>
                <c:pt idx="29035">
                  <c:v>53915</c:v>
                </c:pt>
                <c:pt idx="29036">
                  <c:v>53232</c:v>
                </c:pt>
                <c:pt idx="29037">
                  <c:v>52549</c:v>
                </c:pt>
                <c:pt idx="29038">
                  <c:v>51866</c:v>
                </c:pt>
                <c:pt idx="29039">
                  <c:v>51183</c:v>
                </c:pt>
                <c:pt idx="29040">
                  <c:v>50500</c:v>
                </c:pt>
                <c:pt idx="29041">
                  <c:v>49817</c:v>
                </c:pt>
                <c:pt idx="29042">
                  <c:v>57373</c:v>
                </c:pt>
                <c:pt idx="29043">
                  <c:v>56690</c:v>
                </c:pt>
                <c:pt idx="29044">
                  <c:v>56007</c:v>
                </c:pt>
                <c:pt idx="29045">
                  <c:v>55324</c:v>
                </c:pt>
                <c:pt idx="29046">
                  <c:v>54641</c:v>
                </c:pt>
                <c:pt idx="29047">
                  <c:v>53958</c:v>
                </c:pt>
                <c:pt idx="29048">
                  <c:v>53275</c:v>
                </c:pt>
                <c:pt idx="29049">
                  <c:v>52592</c:v>
                </c:pt>
                <c:pt idx="29050">
                  <c:v>51909</c:v>
                </c:pt>
                <c:pt idx="29051">
                  <c:v>51226</c:v>
                </c:pt>
                <c:pt idx="29052">
                  <c:v>50543</c:v>
                </c:pt>
                <c:pt idx="29053">
                  <c:v>49860</c:v>
                </c:pt>
                <c:pt idx="29054">
                  <c:v>49177</c:v>
                </c:pt>
                <c:pt idx="29055">
                  <c:v>48494</c:v>
                </c:pt>
                <c:pt idx="29056">
                  <c:v>56050</c:v>
                </c:pt>
                <c:pt idx="29057">
                  <c:v>55367</c:v>
                </c:pt>
                <c:pt idx="29058">
                  <c:v>54684</c:v>
                </c:pt>
                <c:pt idx="29059">
                  <c:v>54001</c:v>
                </c:pt>
                <c:pt idx="29060">
                  <c:v>53318</c:v>
                </c:pt>
                <c:pt idx="29061">
                  <c:v>52635</c:v>
                </c:pt>
                <c:pt idx="29062">
                  <c:v>51952</c:v>
                </c:pt>
                <c:pt idx="29063">
                  <c:v>51269</c:v>
                </c:pt>
                <c:pt idx="29064">
                  <c:v>50586</c:v>
                </c:pt>
                <c:pt idx="29065">
                  <c:v>49903</c:v>
                </c:pt>
                <c:pt idx="29066">
                  <c:v>49220</c:v>
                </c:pt>
                <c:pt idx="29067">
                  <c:v>48537</c:v>
                </c:pt>
                <c:pt idx="29068">
                  <c:v>47853</c:v>
                </c:pt>
                <c:pt idx="29069">
                  <c:v>47170</c:v>
                </c:pt>
                <c:pt idx="29070">
                  <c:v>46487</c:v>
                </c:pt>
                <c:pt idx="29071">
                  <c:v>45804</c:v>
                </c:pt>
                <c:pt idx="29072">
                  <c:v>55410</c:v>
                </c:pt>
                <c:pt idx="29073">
                  <c:v>54727</c:v>
                </c:pt>
                <c:pt idx="29074">
                  <c:v>54769</c:v>
                </c:pt>
                <c:pt idx="29075">
                  <c:v>54086</c:v>
                </c:pt>
                <c:pt idx="29076">
                  <c:v>60541</c:v>
                </c:pt>
                <c:pt idx="29077">
                  <c:v>59780</c:v>
                </c:pt>
                <c:pt idx="29078">
                  <c:v>59019</c:v>
                </c:pt>
                <c:pt idx="29079">
                  <c:v>58258</c:v>
                </c:pt>
                <c:pt idx="29080">
                  <c:v>57497</c:v>
                </c:pt>
                <c:pt idx="29081">
                  <c:v>56736</c:v>
                </c:pt>
                <c:pt idx="29082">
                  <c:v>55215</c:v>
                </c:pt>
                <c:pt idx="29083">
                  <c:v>54454</c:v>
                </c:pt>
                <c:pt idx="29084">
                  <c:v>61468</c:v>
                </c:pt>
                <c:pt idx="29085">
                  <c:v>60708</c:v>
                </c:pt>
                <c:pt idx="29086">
                  <c:v>59947</c:v>
                </c:pt>
                <c:pt idx="29087">
                  <c:v>59186</c:v>
                </c:pt>
                <c:pt idx="29088">
                  <c:v>58425</c:v>
                </c:pt>
                <c:pt idx="29089">
                  <c:v>57664</c:v>
                </c:pt>
                <c:pt idx="29090">
                  <c:v>56903</c:v>
                </c:pt>
                <c:pt idx="29091">
                  <c:v>56142</c:v>
                </c:pt>
                <c:pt idx="29092">
                  <c:v>55381</c:v>
                </c:pt>
                <c:pt idx="29093">
                  <c:v>54620</c:v>
                </c:pt>
                <c:pt idx="29094">
                  <c:v>53859</c:v>
                </c:pt>
                <c:pt idx="29095">
                  <c:v>53098</c:v>
                </c:pt>
                <c:pt idx="29096">
                  <c:v>52337</c:v>
                </c:pt>
                <c:pt idx="29097">
                  <c:v>51576</c:v>
                </c:pt>
                <c:pt idx="29098">
                  <c:v>60113</c:v>
                </c:pt>
                <c:pt idx="29099">
                  <c:v>59352</c:v>
                </c:pt>
                <c:pt idx="29100">
                  <c:v>58591</c:v>
                </c:pt>
                <c:pt idx="29101">
                  <c:v>57830</c:v>
                </c:pt>
                <c:pt idx="29102">
                  <c:v>57069</c:v>
                </c:pt>
                <c:pt idx="29103">
                  <c:v>56308</c:v>
                </c:pt>
                <c:pt idx="29104">
                  <c:v>55547</c:v>
                </c:pt>
                <c:pt idx="29105">
                  <c:v>54787</c:v>
                </c:pt>
                <c:pt idx="29106">
                  <c:v>54026</c:v>
                </c:pt>
                <c:pt idx="29107">
                  <c:v>53265</c:v>
                </c:pt>
                <c:pt idx="29108">
                  <c:v>52504</c:v>
                </c:pt>
                <c:pt idx="29109">
                  <c:v>51743</c:v>
                </c:pt>
                <c:pt idx="29110">
                  <c:v>50982</c:v>
                </c:pt>
                <c:pt idx="29111">
                  <c:v>50221</c:v>
                </c:pt>
                <c:pt idx="29112">
                  <c:v>58758</c:v>
                </c:pt>
                <c:pt idx="29113">
                  <c:v>57997</c:v>
                </c:pt>
                <c:pt idx="29114">
                  <c:v>57236</c:v>
                </c:pt>
                <c:pt idx="29115">
                  <c:v>56475</c:v>
                </c:pt>
                <c:pt idx="29116">
                  <c:v>55714</c:v>
                </c:pt>
                <c:pt idx="29117">
                  <c:v>54953</c:v>
                </c:pt>
                <c:pt idx="29118">
                  <c:v>54192</c:v>
                </c:pt>
                <c:pt idx="29119">
                  <c:v>53431</c:v>
                </c:pt>
                <c:pt idx="29120">
                  <c:v>52670</c:v>
                </c:pt>
                <c:pt idx="29121">
                  <c:v>51909</c:v>
                </c:pt>
                <c:pt idx="29122">
                  <c:v>51148</c:v>
                </c:pt>
                <c:pt idx="29123">
                  <c:v>50387</c:v>
                </c:pt>
                <c:pt idx="29124">
                  <c:v>49627</c:v>
                </c:pt>
                <c:pt idx="29125">
                  <c:v>48866</c:v>
                </c:pt>
                <c:pt idx="29126">
                  <c:v>48105</c:v>
                </c:pt>
                <c:pt idx="29127">
                  <c:v>47344</c:v>
                </c:pt>
                <c:pt idx="29128">
                  <c:v>58163</c:v>
                </c:pt>
                <c:pt idx="29129">
                  <c:v>57402</c:v>
                </c:pt>
                <c:pt idx="29130">
                  <c:v>57569</c:v>
                </c:pt>
                <c:pt idx="29131">
                  <c:v>56808</c:v>
                </c:pt>
                <c:pt idx="29132">
                  <c:v>59650</c:v>
                </c:pt>
                <c:pt idx="29133">
                  <c:v>58877</c:v>
                </c:pt>
                <c:pt idx="29134">
                  <c:v>58104</c:v>
                </c:pt>
                <c:pt idx="29135">
                  <c:v>57331</c:v>
                </c:pt>
                <c:pt idx="29136">
                  <c:v>56558</c:v>
                </c:pt>
                <c:pt idx="29137">
                  <c:v>55785</c:v>
                </c:pt>
                <c:pt idx="29138">
                  <c:v>54239</c:v>
                </c:pt>
                <c:pt idx="29139">
                  <c:v>53466</c:v>
                </c:pt>
                <c:pt idx="29140">
                  <c:v>60647</c:v>
                </c:pt>
                <c:pt idx="29141">
                  <c:v>59874</c:v>
                </c:pt>
                <c:pt idx="29142">
                  <c:v>59101</c:v>
                </c:pt>
                <c:pt idx="29143">
                  <c:v>58328</c:v>
                </c:pt>
                <c:pt idx="29144">
                  <c:v>57555</c:v>
                </c:pt>
                <c:pt idx="29145">
                  <c:v>56782</c:v>
                </c:pt>
                <c:pt idx="29146">
                  <c:v>56009</c:v>
                </c:pt>
                <c:pt idx="29147">
                  <c:v>55236</c:v>
                </c:pt>
                <c:pt idx="29148">
                  <c:v>54463</c:v>
                </c:pt>
                <c:pt idx="29149">
                  <c:v>53690</c:v>
                </c:pt>
                <c:pt idx="29150">
                  <c:v>52916</c:v>
                </c:pt>
                <c:pt idx="29151">
                  <c:v>52143</c:v>
                </c:pt>
                <c:pt idx="29152">
                  <c:v>51370</c:v>
                </c:pt>
                <c:pt idx="29153">
                  <c:v>50597</c:v>
                </c:pt>
                <c:pt idx="29154">
                  <c:v>59324</c:v>
                </c:pt>
                <c:pt idx="29155">
                  <c:v>58551</c:v>
                </c:pt>
                <c:pt idx="29156">
                  <c:v>57778</c:v>
                </c:pt>
                <c:pt idx="29157">
                  <c:v>57005</c:v>
                </c:pt>
                <c:pt idx="29158">
                  <c:v>56232</c:v>
                </c:pt>
                <c:pt idx="29159">
                  <c:v>55459</c:v>
                </c:pt>
                <c:pt idx="29160">
                  <c:v>54686</c:v>
                </c:pt>
                <c:pt idx="29161">
                  <c:v>53913</c:v>
                </c:pt>
                <c:pt idx="29162">
                  <c:v>53140</c:v>
                </c:pt>
                <c:pt idx="29163">
                  <c:v>52367</c:v>
                </c:pt>
                <c:pt idx="29164">
                  <c:v>51594</c:v>
                </c:pt>
                <c:pt idx="29165">
                  <c:v>50821</c:v>
                </c:pt>
                <c:pt idx="29166">
                  <c:v>50048</c:v>
                </c:pt>
                <c:pt idx="29167">
                  <c:v>49275</c:v>
                </c:pt>
                <c:pt idx="29168">
                  <c:v>58002</c:v>
                </c:pt>
                <c:pt idx="29169">
                  <c:v>57229</c:v>
                </c:pt>
                <c:pt idx="29170">
                  <c:v>56456</c:v>
                </c:pt>
                <c:pt idx="29171">
                  <c:v>55683</c:v>
                </c:pt>
                <c:pt idx="29172">
                  <c:v>54910</c:v>
                </c:pt>
                <c:pt idx="29173">
                  <c:v>54137</c:v>
                </c:pt>
                <c:pt idx="29174">
                  <c:v>53364</c:v>
                </c:pt>
                <c:pt idx="29175">
                  <c:v>52591</c:v>
                </c:pt>
                <c:pt idx="29176">
                  <c:v>51818</c:v>
                </c:pt>
                <c:pt idx="29177">
                  <c:v>51045</c:v>
                </c:pt>
                <c:pt idx="29178">
                  <c:v>50272</c:v>
                </c:pt>
                <c:pt idx="29179">
                  <c:v>49499</c:v>
                </c:pt>
                <c:pt idx="29180">
                  <c:v>48726</c:v>
                </c:pt>
                <c:pt idx="29181">
                  <c:v>47953</c:v>
                </c:pt>
                <c:pt idx="29182">
                  <c:v>47179</c:v>
                </c:pt>
                <c:pt idx="29183">
                  <c:v>46406</c:v>
                </c:pt>
                <c:pt idx="29184">
                  <c:v>57453</c:v>
                </c:pt>
                <c:pt idx="29185">
                  <c:v>56680</c:v>
                </c:pt>
                <c:pt idx="29186">
                  <c:v>56903</c:v>
                </c:pt>
                <c:pt idx="29187">
                  <c:v>56130</c:v>
                </c:pt>
                <c:pt idx="29188">
                  <c:v>57970</c:v>
                </c:pt>
                <c:pt idx="29189">
                  <c:v>57217</c:v>
                </c:pt>
                <c:pt idx="29190">
                  <c:v>56463</c:v>
                </c:pt>
                <c:pt idx="29191">
                  <c:v>55710</c:v>
                </c:pt>
                <c:pt idx="29192">
                  <c:v>54956</c:v>
                </c:pt>
                <c:pt idx="29193">
                  <c:v>54203</c:v>
                </c:pt>
                <c:pt idx="29194">
                  <c:v>52696</c:v>
                </c:pt>
                <c:pt idx="29195">
                  <c:v>51943</c:v>
                </c:pt>
                <c:pt idx="29196">
                  <c:v>58946</c:v>
                </c:pt>
                <c:pt idx="29197">
                  <c:v>58193</c:v>
                </c:pt>
                <c:pt idx="29198">
                  <c:v>57440</c:v>
                </c:pt>
                <c:pt idx="29199">
                  <c:v>56686</c:v>
                </c:pt>
                <c:pt idx="29200">
                  <c:v>55933</c:v>
                </c:pt>
                <c:pt idx="29201">
                  <c:v>55179</c:v>
                </c:pt>
                <c:pt idx="29202">
                  <c:v>54426</c:v>
                </c:pt>
                <c:pt idx="29203">
                  <c:v>53672</c:v>
                </c:pt>
                <c:pt idx="29204">
                  <c:v>52919</c:v>
                </c:pt>
                <c:pt idx="29205">
                  <c:v>52165</c:v>
                </c:pt>
                <c:pt idx="29206">
                  <c:v>51412</c:v>
                </c:pt>
                <c:pt idx="29207">
                  <c:v>50659</c:v>
                </c:pt>
                <c:pt idx="29208">
                  <c:v>49905</c:v>
                </c:pt>
                <c:pt idx="29209">
                  <c:v>49152</c:v>
                </c:pt>
                <c:pt idx="29210">
                  <c:v>57662</c:v>
                </c:pt>
                <c:pt idx="29211">
                  <c:v>56909</c:v>
                </c:pt>
                <c:pt idx="29212">
                  <c:v>56156</c:v>
                </c:pt>
                <c:pt idx="29213">
                  <c:v>55402</c:v>
                </c:pt>
                <c:pt idx="29214">
                  <c:v>54649</c:v>
                </c:pt>
                <c:pt idx="29215">
                  <c:v>53895</c:v>
                </c:pt>
                <c:pt idx="29216">
                  <c:v>53142</c:v>
                </c:pt>
                <c:pt idx="29217">
                  <c:v>52388</c:v>
                </c:pt>
                <c:pt idx="29218">
                  <c:v>51635</c:v>
                </c:pt>
                <c:pt idx="29219">
                  <c:v>50882</c:v>
                </c:pt>
                <c:pt idx="29220">
                  <c:v>50128</c:v>
                </c:pt>
                <c:pt idx="29221">
                  <c:v>49375</c:v>
                </c:pt>
                <c:pt idx="29222">
                  <c:v>48621</c:v>
                </c:pt>
                <c:pt idx="29223">
                  <c:v>47868</c:v>
                </c:pt>
                <c:pt idx="29224">
                  <c:v>56378</c:v>
                </c:pt>
                <c:pt idx="29225">
                  <c:v>55625</c:v>
                </c:pt>
                <c:pt idx="29226">
                  <c:v>54872</c:v>
                </c:pt>
                <c:pt idx="29227">
                  <c:v>54118</c:v>
                </c:pt>
                <c:pt idx="29228">
                  <c:v>53365</c:v>
                </c:pt>
                <c:pt idx="29229">
                  <c:v>52611</c:v>
                </c:pt>
                <c:pt idx="29230">
                  <c:v>51858</c:v>
                </c:pt>
                <c:pt idx="29231">
                  <c:v>51104</c:v>
                </c:pt>
                <c:pt idx="29232">
                  <c:v>50351</c:v>
                </c:pt>
                <c:pt idx="29233">
                  <c:v>49598</c:v>
                </c:pt>
                <c:pt idx="29234">
                  <c:v>48844</c:v>
                </c:pt>
                <c:pt idx="29235">
                  <c:v>48091</c:v>
                </c:pt>
                <c:pt idx="29236">
                  <c:v>47337</c:v>
                </c:pt>
                <c:pt idx="29237">
                  <c:v>46584</c:v>
                </c:pt>
                <c:pt idx="29238">
                  <c:v>45830</c:v>
                </c:pt>
                <c:pt idx="29239">
                  <c:v>45077</c:v>
                </c:pt>
                <c:pt idx="29240">
                  <c:v>55848</c:v>
                </c:pt>
                <c:pt idx="29241">
                  <c:v>55095</c:v>
                </c:pt>
                <c:pt idx="29242">
                  <c:v>55317</c:v>
                </c:pt>
                <c:pt idx="29243">
                  <c:v>54564</c:v>
                </c:pt>
                <c:pt idx="29244">
                  <c:v>53371</c:v>
                </c:pt>
                <c:pt idx="29245">
                  <c:v>52687</c:v>
                </c:pt>
                <c:pt idx="29246">
                  <c:v>52002</c:v>
                </c:pt>
                <c:pt idx="29247">
                  <c:v>51317</c:v>
                </c:pt>
                <c:pt idx="29248">
                  <c:v>50632</c:v>
                </c:pt>
                <c:pt idx="29249">
                  <c:v>49948</c:v>
                </c:pt>
                <c:pt idx="29250">
                  <c:v>48578</c:v>
                </c:pt>
                <c:pt idx="29251">
                  <c:v>47893</c:v>
                </c:pt>
                <c:pt idx="29252">
                  <c:v>54239</c:v>
                </c:pt>
                <c:pt idx="29253">
                  <c:v>53554</c:v>
                </c:pt>
                <c:pt idx="29254">
                  <c:v>52869</c:v>
                </c:pt>
                <c:pt idx="29255">
                  <c:v>52184</c:v>
                </c:pt>
                <c:pt idx="29256">
                  <c:v>51500</c:v>
                </c:pt>
                <c:pt idx="29257">
                  <c:v>50815</c:v>
                </c:pt>
                <c:pt idx="29258">
                  <c:v>50130</c:v>
                </c:pt>
                <c:pt idx="29259">
                  <c:v>49445</c:v>
                </c:pt>
                <c:pt idx="29260">
                  <c:v>48760</c:v>
                </c:pt>
                <c:pt idx="29261">
                  <c:v>48076</c:v>
                </c:pt>
                <c:pt idx="29262">
                  <c:v>47391</c:v>
                </c:pt>
                <c:pt idx="29263">
                  <c:v>46706</c:v>
                </c:pt>
                <c:pt idx="29264">
                  <c:v>46021</c:v>
                </c:pt>
                <c:pt idx="29265">
                  <c:v>45337</c:v>
                </c:pt>
                <c:pt idx="29266">
                  <c:v>53052</c:v>
                </c:pt>
                <c:pt idx="29267">
                  <c:v>52367</c:v>
                </c:pt>
                <c:pt idx="29268">
                  <c:v>51682</c:v>
                </c:pt>
                <c:pt idx="29269">
                  <c:v>50997</c:v>
                </c:pt>
                <c:pt idx="29270">
                  <c:v>50312</c:v>
                </c:pt>
                <c:pt idx="29271">
                  <c:v>49628</c:v>
                </c:pt>
                <c:pt idx="29272">
                  <c:v>48943</c:v>
                </c:pt>
                <c:pt idx="29273">
                  <c:v>48258</c:v>
                </c:pt>
                <c:pt idx="29274">
                  <c:v>47573</c:v>
                </c:pt>
                <c:pt idx="29275">
                  <c:v>46889</c:v>
                </c:pt>
                <c:pt idx="29276">
                  <c:v>46204</c:v>
                </c:pt>
                <c:pt idx="29277">
                  <c:v>45519</c:v>
                </c:pt>
                <c:pt idx="29278">
                  <c:v>44834</c:v>
                </c:pt>
                <c:pt idx="29279">
                  <c:v>44150</c:v>
                </c:pt>
                <c:pt idx="29280">
                  <c:v>51864</c:v>
                </c:pt>
                <c:pt idx="29281">
                  <c:v>51180</c:v>
                </c:pt>
                <c:pt idx="29282">
                  <c:v>50495</c:v>
                </c:pt>
                <c:pt idx="29283">
                  <c:v>49810</c:v>
                </c:pt>
                <c:pt idx="29284">
                  <c:v>49125</c:v>
                </c:pt>
                <c:pt idx="29285">
                  <c:v>48441</c:v>
                </c:pt>
                <c:pt idx="29286">
                  <c:v>47756</c:v>
                </c:pt>
                <c:pt idx="29287">
                  <c:v>47071</c:v>
                </c:pt>
                <c:pt idx="29288">
                  <c:v>46386</c:v>
                </c:pt>
                <c:pt idx="29289">
                  <c:v>45702</c:v>
                </c:pt>
                <c:pt idx="29290">
                  <c:v>45017</c:v>
                </c:pt>
                <c:pt idx="29291">
                  <c:v>44332</c:v>
                </c:pt>
                <c:pt idx="29292">
                  <c:v>43647</c:v>
                </c:pt>
                <c:pt idx="29293">
                  <c:v>42962</c:v>
                </c:pt>
                <c:pt idx="29294">
                  <c:v>42278</c:v>
                </c:pt>
                <c:pt idx="29295">
                  <c:v>41593</c:v>
                </c:pt>
                <c:pt idx="29296">
                  <c:v>51362</c:v>
                </c:pt>
                <c:pt idx="29297">
                  <c:v>50677</c:v>
                </c:pt>
                <c:pt idx="29298">
                  <c:v>50860</c:v>
                </c:pt>
                <c:pt idx="29299">
                  <c:v>50175</c:v>
                </c:pt>
                <c:pt idx="29300">
                  <c:v>62922</c:v>
                </c:pt>
                <c:pt idx="29301">
                  <c:v>62262</c:v>
                </c:pt>
                <c:pt idx="29302">
                  <c:v>61588</c:v>
                </c:pt>
                <c:pt idx="29303">
                  <c:v>60928</c:v>
                </c:pt>
                <c:pt idx="29304">
                  <c:v>60253</c:v>
                </c:pt>
                <c:pt idx="29305">
                  <c:v>59578</c:v>
                </c:pt>
                <c:pt idx="29306">
                  <c:v>59593</c:v>
                </c:pt>
                <c:pt idx="29307">
                  <c:v>58918</c:v>
                </c:pt>
                <c:pt idx="29308">
                  <c:v>58244</c:v>
                </c:pt>
                <c:pt idx="29309">
                  <c:v>58933</c:v>
                </c:pt>
                <c:pt idx="29310">
                  <c:v>58258</c:v>
                </c:pt>
                <c:pt idx="29311">
                  <c:v>57584</c:v>
                </c:pt>
                <c:pt idx="29312">
                  <c:v>57599</c:v>
                </c:pt>
                <c:pt idx="29313">
                  <c:v>56939</c:v>
                </c:pt>
                <c:pt idx="29314">
                  <c:v>56264</c:v>
                </c:pt>
                <c:pt idx="29315">
                  <c:v>55589</c:v>
                </c:pt>
                <c:pt idx="29316">
                  <c:v>55604</c:v>
                </c:pt>
                <c:pt idx="29317">
                  <c:v>54929</c:v>
                </c:pt>
                <c:pt idx="29318">
                  <c:v>54254</c:v>
                </c:pt>
                <c:pt idx="29319">
                  <c:v>54269</c:v>
                </c:pt>
                <c:pt idx="29320">
                  <c:v>53595</c:v>
                </c:pt>
                <c:pt idx="29321">
                  <c:v>52275</c:v>
                </c:pt>
                <c:pt idx="29322">
                  <c:v>51600</c:v>
                </c:pt>
                <c:pt idx="29323">
                  <c:v>50925</c:v>
                </c:pt>
                <c:pt idx="29324">
                  <c:v>50940</c:v>
                </c:pt>
                <c:pt idx="29325">
                  <c:v>50265</c:v>
                </c:pt>
                <c:pt idx="29326">
                  <c:v>49606</c:v>
                </c:pt>
                <c:pt idx="29327">
                  <c:v>48931</c:v>
                </c:pt>
                <c:pt idx="29328">
                  <c:v>48271</c:v>
                </c:pt>
                <c:pt idx="29329">
                  <c:v>47596</c:v>
                </c:pt>
                <c:pt idx="29330">
                  <c:v>44927</c:v>
                </c:pt>
                <c:pt idx="29331">
                  <c:v>42932</c:v>
                </c:pt>
                <c:pt idx="29332">
                  <c:v>65681</c:v>
                </c:pt>
                <c:pt idx="29333">
                  <c:v>65052</c:v>
                </c:pt>
                <c:pt idx="29334">
                  <c:v>64314</c:v>
                </c:pt>
                <c:pt idx="29335">
                  <c:v>63684</c:v>
                </c:pt>
                <c:pt idx="29336">
                  <c:v>62946</c:v>
                </c:pt>
                <c:pt idx="29337">
                  <c:v>62208</c:v>
                </c:pt>
                <c:pt idx="29338">
                  <c:v>62316</c:v>
                </c:pt>
                <c:pt idx="29339">
                  <c:v>61579</c:v>
                </c:pt>
                <c:pt idx="29340">
                  <c:v>60841</c:v>
                </c:pt>
                <c:pt idx="29341">
                  <c:v>61687</c:v>
                </c:pt>
                <c:pt idx="29342">
                  <c:v>60949</c:v>
                </c:pt>
                <c:pt idx="29343">
                  <c:v>60211</c:v>
                </c:pt>
                <c:pt idx="29344">
                  <c:v>60319</c:v>
                </c:pt>
                <c:pt idx="29345">
                  <c:v>59689</c:v>
                </c:pt>
                <c:pt idx="29346">
                  <c:v>58951</c:v>
                </c:pt>
                <c:pt idx="29347">
                  <c:v>58214</c:v>
                </c:pt>
                <c:pt idx="29348">
                  <c:v>58322</c:v>
                </c:pt>
                <c:pt idx="29349">
                  <c:v>57584</c:v>
                </c:pt>
                <c:pt idx="29350">
                  <c:v>56846</c:v>
                </c:pt>
                <c:pt idx="29351">
                  <c:v>56954</c:v>
                </c:pt>
                <c:pt idx="29352">
                  <c:v>56216</c:v>
                </c:pt>
                <c:pt idx="29353">
                  <c:v>54957</c:v>
                </c:pt>
                <c:pt idx="29354">
                  <c:v>54219</c:v>
                </c:pt>
                <c:pt idx="29355">
                  <c:v>53481</c:v>
                </c:pt>
                <c:pt idx="29356">
                  <c:v>53589</c:v>
                </c:pt>
                <c:pt idx="29357">
                  <c:v>52851</c:v>
                </c:pt>
                <c:pt idx="29358">
                  <c:v>52221</c:v>
                </c:pt>
                <c:pt idx="29359">
                  <c:v>51483</c:v>
                </c:pt>
                <c:pt idx="29360">
                  <c:v>50854</c:v>
                </c:pt>
                <c:pt idx="29361">
                  <c:v>50116</c:v>
                </c:pt>
                <c:pt idx="29362">
                  <c:v>47381</c:v>
                </c:pt>
                <c:pt idx="29363">
                  <c:v>45383</c:v>
                </c:pt>
                <c:pt idx="29364">
                  <c:v>64865</c:v>
                </c:pt>
                <c:pt idx="29365">
                  <c:v>64287</c:v>
                </c:pt>
                <c:pt idx="29366">
                  <c:v>63533</c:v>
                </c:pt>
                <c:pt idx="29367">
                  <c:v>62955</c:v>
                </c:pt>
                <c:pt idx="29368">
                  <c:v>62202</c:v>
                </c:pt>
                <c:pt idx="29369">
                  <c:v>61448</c:v>
                </c:pt>
                <c:pt idx="29370">
                  <c:v>61624</c:v>
                </c:pt>
                <c:pt idx="29371">
                  <c:v>60870</c:v>
                </c:pt>
                <c:pt idx="29372">
                  <c:v>60117</c:v>
                </c:pt>
                <c:pt idx="29373">
                  <c:v>61046</c:v>
                </c:pt>
                <c:pt idx="29374">
                  <c:v>60292</c:v>
                </c:pt>
                <c:pt idx="29375">
                  <c:v>59539</c:v>
                </c:pt>
                <c:pt idx="29376">
                  <c:v>59714</c:v>
                </c:pt>
                <c:pt idx="29377">
                  <c:v>59136</c:v>
                </c:pt>
                <c:pt idx="29378">
                  <c:v>58383</c:v>
                </c:pt>
                <c:pt idx="29379">
                  <c:v>57629</c:v>
                </c:pt>
                <c:pt idx="29380">
                  <c:v>57805</c:v>
                </c:pt>
                <c:pt idx="29381">
                  <c:v>57051</c:v>
                </c:pt>
                <c:pt idx="29382">
                  <c:v>56298</c:v>
                </c:pt>
                <c:pt idx="29383">
                  <c:v>56473</c:v>
                </c:pt>
                <c:pt idx="29384">
                  <c:v>55720</c:v>
                </c:pt>
                <c:pt idx="29385">
                  <c:v>54564</c:v>
                </c:pt>
                <c:pt idx="29386">
                  <c:v>53810</c:v>
                </c:pt>
                <c:pt idx="29387">
                  <c:v>53056</c:v>
                </c:pt>
                <c:pt idx="29388">
                  <c:v>53232</c:v>
                </c:pt>
                <c:pt idx="29389">
                  <c:v>52478</c:v>
                </c:pt>
                <c:pt idx="29390">
                  <c:v>51900</c:v>
                </c:pt>
                <c:pt idx="29391">
                  <c:v>51147</c:v>
                </c:pt>
                <c:pt idx="29392">
                  <c:v>50569</c:v>
                </c:pt>
                <c:pt idx="29393">
                  <c:v>49815</c:v>
                </c:pt>
                <c:pt idx="29394">
                  <c:v>47152</c:v>
                </c:pt>
                <c:pt idx="29395">
                  <c:v>45243</c:v>
                </c:pt>
                <c:pt idx="29396">
                  <c:v>63213</c:v>
                </c:pt>
                <c:pt idx="29397">
                  <c:v>62664</c:v>
                </c:pt>
                <c:pt idx="29398">
                  <c:v>61922</c:v>
                </c:pt>
                <c:pt idx="29399">
                  <c:v>61373</c:v>
                </c:pt>
                <c:pt idx="29400">
                  <c:v>60630</c:v>
                </c:pt>
                <c:pt idx="29401">
                  <c:v>59888</c:v>
                </c:pt>
                <c:pt idx="29402">
                  <c:v>60081</c:v>
                </c:pt>
                <c:pt idx="29403">
                  <c:v>59339</c:v>
                </c:pt>
                <c:pt idx="29404">
                  <c:v>58596</c:v>
                </c:pt>
                <c:pt idx="29405">
                  <c:v>59532</c:v>
                </c:pt>
                <c:pt idx="29406">
                  <c:v>58790</c:v>
                </c:pt>
                <c:pt idx="29407">
                  <c:v>58047</c:v>
                </c:pt>
                <c:pt idx="29408">
                  <c:v>58241</c:v>
                </c:pt>
                <c:pt idx="29409">
                  <c:v>57692</c:v>
                </c:pt>
                <c:pt idx="29410">
                  <c:v>56949</c:v>
                </c:pt>
                <c:pt idx="29411">
                  <c:v>56207</c:v>
                </c:pt>
                <c:pt idx="29412">
                  <c:v>56400</c:v>
                </c:pt>
                <c:pt idx="29413">
                  <c:v>55658</c:v>
                </c:pt>
                <c:pt idx="29414">
                  <c:v>54915</c:v>
                </c:pt>
                <c:pt idx="29415">
                  <c:v>55109</c:v>
                </c:pt>
                <c:pt idx="29416">
                  <c:v>54366</c:v>
                </c:pt>
                <c:pt idx="29417">
                  <c:v>53268</c:v>
                </c:pt>
                <c:pt idx="29418">
                  <c:v>52526</c:v>
                </c:pt>
                <c:pt idx="29419">
                  <c:v>51783</c:v>
                </c:pt>
                <c:pt idx="29420">
                  <c:v>51977</c:v>
                </c:pt>
                <c:pt idx="29421">
                  <c:v>51235</c:v>
                </c:pt>
                <c:pt idx="29422">
                  <c:v>50686</c:v>
                </c:pt>
                <c:pt idx="29423">
                  <c:v>49943</c:v>
                </c:pt>
                <c:pt idx="29424">
                  <c:v>49394</c:v>
                </c:pt>
                <c:pt idx="29425">
                  <c:v>48652</c:v>
                </c:pt>
                <c:pt idx="29426">
                  <c:v>46069</c:v>
                </c:pt>
                <c:pt idx="29427">
                  <c:v>44228</c:v>
                </c:pt>
                <c:pt idx="29428">
                  <c:v>58536</c:v>
                </c:pt>
                <c:pt idx="29429">
                  <c:v>58037</c:v>
                </c:pt>
                <c:pt idx="29430">
                  <c:v>57344</c:v>
                </c:pt>
                <c:pt idx="29431">
                  <c:v>56845</c:v>
                </c:pt>
                <c:pt idx="29432">
                  <c:v>56152</c:v>
                </c:pt>
                <c:pt idx="29433">
                  <c:v>55460</c:v>
                </c:pt>
                <c:pt idx="29434">
                  <c:v>55653</c:v>
                </c:pt>
                <c:pt idx="29435">
                  <c:v>54961</c:v>
                </c:pt>
                <c:pt idx="29436">
                  <c:v>54268</c:v>
                </c:pt>
                <c:pt idx="29437">
                  <c:v>55154</c:v>
                </c:pt>
                <c:pt idx="29438">
                  <c:v>54461</c:v>
                </c:pt>
                <c:pt idx="29439">
                  <c:v>53769</c:v>
                </c:pt>
                <c:pt idx="29440">
                  <c:v>53962</c:v>
                </c:pt>
                <c:pt idx="29441">
                  <c:v>53463</c:v>
                </c:pt>
                <c:pt idx="29442">
                  <c:v>52770</c:v>
                </c:pt>
                <c:pt idx="29443">
                  <c:v>52077</c:v>
                </c:pt>
                <c:pt idx="29444">
                  <c:v>52271</c:v>
                </c:pt>
                <c:pt idx="29445">
                  <c:v>51578</c:v>
                </c:pt>
                <c:pt idx="29446">
                  <c:v>50885</c:v>
                </c:pt>
                <c:pt idx="29447">
                  <c:v>51079</c:v>
                </c:pt>
                <c:pt idx="29448">
                  <c:v>50386</c:v>
                </c:pt>
                <c:pt idx="29449">
                  <c:v>49388</c:v>
                </c:pt>
                <c:pt idx="29450">
                  <c:v>48695</c:v>
                </c:pt>
                <c:pt idx="29451">
                  <c:v>48002</c:v>
                </c:pt>
                <c:pt idx="29452">
                  <c:v>48196</c:v>
                </c:pt>
                <c:pt idx="29453">
                  <c:v>47503</c:v>
                </c:pt>
                <c:pt idx="29454">
                  <c:v>47004</c:v>
                </c:pt>
                <c:pt idx="29455">
                  <c:v>46311</c:v>
                </c:pt>
                <c:pt idx="29456">
                  <c:v>45812</c:v>
                </c:pt>
                <c:pt idx="29457">
                  <c:v>45119</c:v>
                </c:pt>
                <c:pt idx="29458">
                  <c:v>42735</c:v>
                </c:pt>
                <c:pt idx="29459">
                  <c:v>41044</c:v>
                </c:pt>
                <c:pt idx="29460">
                  <c:v>62801</c:v>
                </c:pt>
                <c:pt idx="29461">
                  <c:v>61466</c:v>
                </c:pt>
                <c:pt idx="29462">
                  <c:v>60796</c:v>
                </c:pt>
                <c:pt idx="29463">
                  <c:v>60132</c:v>
                </c:pt>
                <c:pt idx="29464">
                  <c:v>59462</c:v>
                </c:pt>
                <c:pt idx="29465">
                  <c:v>58797</c:v>
                </c:pt>
                <c:pt idx="29466">
                  <c:v>58127</c:v>
                </c:pt>
                <c:pt idx="29467">
                  <c:v>57462</c:v>
                </c:pt>
                <c:pt idx="29468">
                  <c:v>56792</c:v>
                </c:pt>
                <c:pt idx="29469">
                  <c:v>56127</c:v>
                </c:pt>
                <c:pt idx="29470">
                  <c:v>55457</c:v>
                </c:pt>
                <c:pt idx="29471">
                  <c:v>54793</c:v>
                </c:pt>
                <c:pt idx="29472">
                  <c:v>54123</c:v>
                </c:pt>
                <c:pt idx="29473">
                  <c:v>53458</c:v>
                </c:pt>
                <c:pt idx="29474">
                  <c:v>52788</c:v>
                </c:pt>
                <c:pt idx="29475">
                  <c:v>52123</c:v>
                </c:pt>
                <c:pt idx="29476">
                  <c:v>51453</c:v>
                </c:pt>
                <c:pt idx="29477">
                  <c:v>50788</c:v>
                </c:pt>
                <c:pt idx="29478">
                  <c:v>50118</c:v>
                </c:pt>
                <c:pt idx="29479">
                  <c:v>49454</c:v>
                </c:pt>
                <c:pt idx="29480">
                  <c:v>65561</c:v>
                </c:pt>
                <c:pt idx="29481">
                  <c:v>64192</c:v>
                </c:pt>
                <c:pt idx="29482">
                  <c:v>63461</c:v>
                </c:pt>
                <c:pt idx="29483">
                  <c:v>62823</c:v>
                </c:pt>
                <c:pt idx="29484">
                  <c:v>62092</c:v>
                </c:pt>
                <c:pt idx="29485">
                  <c:v>61454</c:v>
                </c:pt>
                <c:pt idx="29486">
                  <c:v>60723</c:v>
                </c:pt>
                <c:pt idx="29487">
                  <c:v>60085</c:v>
                </c:pt>
                <c:pt idx="29488">
                  <c:v>59354</c:v>
                </c:pt>
                <c:pt idx="29489">
                  <c:v>58716</c:v>
                </c:pt>
                <c:pt idx="29490">
                  <c:v>57984</c:v>
                </c:pt>
                <c:pt idx="29491">
                  <c:v>57346</c:v>
                </c:pt>
                <c:pt idx="29492">
                  <c:v>56615</c:v>
                </c:pt>
                <c:pt idx="29493">
                  <c:v>55977</c:v>
                </c:pt>
                <c:pt idx="29494">
                  <c:v>55246</c:v>
                </c:pt>
                <c:pt idx="29495">
                  <c:v>54608</c:v>
                </c:pt>
                <c:pt idx="29496">
                  <c:v>53877</c:v>
                </c:pt>
                <c:pt idx="29497">
                  <c:v>53239</c:v>
                </c:pt>
                <c:pt idx="29498">
                  <c:v>52508</c:v>
                </c:pt>
                <c:pt idx="29499">
                  <c:v>51870</c:v>
                </c:pt>
                <c:pt idx="29500">
                  <c:v>64813</c:v>
                </c:pt>
                <c:pt idx="29501">
                  <c:v>63481</c:v>
                </c:pt>
                <c:pt idx="29502">
                  <c:v>62730</c:v>
                </c:pt>
                <c:pt idx="29503">
                  <c:v>62150</c:v>
                </c:pt>
                <c:pt idx="29504">
                  <c:v>61398</c:v>
                </c:pt>
                <c:pt idx="29505">
                  <c:v>60818</c:v>
                </c:pt>
                <c:pt idx="29506">
                  <c:v>60067</c:v>
                </c:pt>
                <c:pt idx="29507">
                  <c:v>59487</c:v>
                </c:pt>
                <c:pt idx="29508">
                  <c:v>58735</c:v>
                </c:pt>
                <c:pt idx="29509">
                  <c:v>58155</c:v>
                </c:pt>
                <c:pt idx="29510">
                  <c:v>57403</c:v>
                </c:pt>
                <c:pt idx="29511">
                  <c:v>56823</c:v>
                </c:pt>
                <c:pt idx="29512">
                  <c:v>56072</c:v>
                </c:pt>
                <c:pt idx="29513">
                  <c:v>55492</c:v>
                </c:pt>
                <c:pt idx="29514">
                  <c:v>54740</c:v>
                </c:pt>
                <c:pt idx="29515">
                  <c:v>54160</c:v>
                </c:pt>
                <c:pt idx="29516">
                  <c:v>53409</c:v>
                </c:pt>
                <c:pt idx="29517">
                  <c:v>52829</c:v>
                </c:pt>
                <c:pt idx="29518">
                  <c:v>52077</c:v>
                </c:pt>
                <c:pt idx="29519">
                  <c:v>51497</c:v>
                </c:pt>
                <c:pt idx="29520">
                  <c:v>63182</c:v>
                </c:pt>
                <c:pt idx="29521">
                  <c:v>61894</c:v>
                </c:pt>
                <c:pt idx="29522">
                  <c:v>61148</c:v>
                </c:pt>
                <c:pt idx="29523">
                  <c:v>60606</c:v>
                </c:pt>
                <c:pt idx="29524">
                  <c:v>59860</c:v>
                </c:pt>
                <c:pt idx="29525">
                  <c:v>59319</c:v>
                </c:pt>
                <c:pt idx="29526">
                  <c:v>58572</c:v>
                </c:pt>
                <c:pt idx="29527">
                  <c:v>58031</c:v>
                </c:pt>
                <c:pt idx="29528">
                  <c:v>57285</c:v>
                </c:pt>
                <c:pt idx="29529">
                  <c:v>56743</c:v>
                </c:pt>
                <c:pt idx="29530">
                  <c:v>55997</c:v>
                </c:pt>
                <c:pt idx="29531">
                  <c:v>55455</c:v>
                </c:pt>
                <c:pt idx="29532">
                  <c:v>54709</c:v>
                </c:pt>
                <c:pt idx="29533">
                  <c:v>54168</c:v>
                </c:pt>
                <c:pt idx="29534">
                  <c:v>53422</c:v>
                </c:pt>
                <c:pt idx="29535">
                  <c:v>52880</c:v>
                </c:pt>
                <c:pt idx="29536">
                  <c:v>52134</c:v>
                </c:pt>
                <c:pt idx="29537">
                  <c:v>51592</c:v>
                </c:pt>
                <c:pt idx="29538">
                  <c:v>50846</c:v>
                </c:pt>
                <c:pt idx="29539">
                  <c:v>50305</c:v>
                </c:pt>
                <c:pt idx="29540">
                  <c:v>58526</c:v>
                </c:pt>
                <c:pt idx="29541">
                  <c:v>57344</c:v>
                </c:pt>
                <c:pt idx="29542">
                  <c:v>56639</c:v>
                </c:pt>
                <c:pt idx="29543">
                  <c:v>56162</c:v>
                </c:pt>
                <c:pt idx="29544">
                  <c:v>55456</c:v>
                </c:pt>
                <c:pt idx="29545">
                  <c:v>54980</c:v>
                </c:pt>
                <c:pt idx="29546">
                  <c:v>54274</c:v>
                </c:pt>
                <c:pt idx="29547">
                  <c:v>53797</c:v>
                </c:pt>
                <c:pt idx="29548">
                  <c:v>53092</c:v>
                </c:pt>
                <c:pt idx="29549">
                  <c:v>52615</c:v>
                </c:pt>
                <c:pt idx="29550">
                  <c:v>51910</c:v>
                </c:pt>
                <c:pt idx="29551">
                  <c:v>51433</c:v>
                </c:pt>
                <c:pt idx="29552">
                  <c:v>50728</c:v>
                </c:pt>
                <c:pt idx="29553">
                  <c:v>50251</c:v>
                </c:pt>
                <c:pt idx="29554">
                  <c:v>49546</c:v>
                </c:pt>
                <c:pt idx="29555">
                  <c:v>49069</c:v>
                </c:pt>
                <c:pt idx="29556">
                  <c:v>48364</c:v>
                </c:pt>
                <c:pt idx="29557">
                  <c:v>47887</c:v>
                </c:pt>
                <c:pt idx="29558">
                  <c:v>47182</c:v>
                </c:pt>
                <c:pt idx="29559">
                  <c:v>46705</c:v>
                </c:pt>
                <c:pt idx="29560">
                  <c:v>62912</c:v>
                </c:pt>
                <c:pt idx="29561">
                  <c:v>62229</c:v>
                </c:pt>
                <c:pt idx="29562">
                  <c:v>62268</c:v>
                </c:pt>
                <c:pt idx="29563">
                  <c:v>61584</c:v>
                </c:pt>
                <c:pt idx="29564">
                  <c:v>60901</c:v>
                </c:pt>
                <c:pt idx="29565">
                  <c:v>60217</c:v>
                </c:pt>
                <c:pt idx="29566">
                  <c:v>60940</c:v>
                </c:pt>
                <c:pt idx="29567">
                  <c:v>60257</c:v>
                </c:pt>
                <c:pt idx="29568">
                  <c:v>59573</c:v>
                </c:pt>
                <c:pt idx="29569">
                  <c:v>58890</c:v>
                </c:pt>
                <c:pt idx="29570">
                  <c:v>59613</c:v>
                </c:pt>
                <c:pt idx="29571">
                  <c:v>58929</c:v>
                </c:pt>
                <c:pt idx="29572">
                  <c:v>58246</c:v>
                </c:pt>
                <c:pt idx="29573">
                  <c:v>58968</c:v>
                </c:pt>
                <c:pt idx="29574">
                  <c:v>58285</c:v>
                </c:pt>
                <c:pt idx="29575">
                  <c:v>57601</c:v>
                </c:pt>
                <c:pt idx="29576">
                  <c:v>57641</c:v>
                </c:pt>
                <c:pt idx="29577">
                  <c:v>56957</c:v>
                </c:pt>
                <c:pt idx="29578">
                  <c:v>56274</c:v>
                </c:pt>
                <c:pt idx="29579">
                  <c:v>56313</c:v>
                </c:pt>
                <c:pt idx="29580">
                  <c:v>55630</c:v>
                </c:pt>
                <c:pt idx="29581">
                  <c:v>54985</c:v>
                </c:pt>
                <c:pt idx="29582">
                  <c:v>54302</c:v>
                </c:pt>
                <c:pt idx="29583">
                  <c:v>53658</c:v>
                </c:pt>
                <c:pt idx="29584">
                  <c:v>52974</c:v>
                </c:pt>
                <c:pt idx="29585">
                  <c:v>52330</c:v>
                </c:pt>
                <c:pt idx="29586">
                  <c:v>51647</c:v>
                </c:pt>
                <c:pt idx="29587">
                  <c:v>51002</c:v>
                </c:pt>
                <c:pt idx="29588">
                  <c:v>50319</c:v>
                </c:pt>
                <c:pt idx="29589">
                  <c:v>65657</c:v>
                </c:pt>
                <c:pt idx="29590">
                  <c:v>64910</c:v>
                </c:pt>
                <c:pt idx="29591">
                  <c:v>65043</c:v>
                </c:pt>
                <c:pt idx="29592">
                  <c:v>64296</c:v>
                </c:pt>
                <c:pt idx="29593">
                  <c:v>63550</c:v>
                </c:pt>
                <c:pt idx="29594">
                  <c:v>62804</c:v>
                </c:pt>
                <c:pt idx="29595">
                  <c:v>63683</c:v>
                </c:pt>
                <c:pt idx="29596">
                  <c:v>62936</c:v>
                </c:pt>
                <c:pt idx="29597">
                  <c:v>62190</c:v>
                </c:pt>
                <c:pt idx="29598">
                  <c:v>61443</c:v>
                </c:pt>
                <c:pt idx="29599">
                  <c:v>62322</c:v>
                </c:pt>
                <c:pt idx="29600">
                  <c:v>61576</c:v>
                </c:pt>
                <c:pt idx="29601">
                  <c:v>60830</c:v>
                </c:pt>
                <c:pt idx="29602">
                  <c:v>61709</c:v>
                </c:pt>
                <c:pt idx="29603">
                  <c:v>60962</c:v>
                </c:pt>
                <c:pt idx="29604">
                  <c:v>60216</c:v>
                </c:pt>
                <c:pt idx="29605">
                  <c:v>60348</c:v>
                </c:pt>
                <c:pt idx="29606">
                  <c:v>59602</c:v>
                </c:pt>
                <c:pt idx="29607">
                  <c:v>58856</c:v>
                </c:pt>
                <c:pt idx="29608">
                  <c:v>58988</c:v>
                </c:pt>
                <c:pt idx="29609">
                  <c:v>58242</c:v>
                </c:pt>
                <c:pt idx="29610">
                  <c:v>57628</c:v>
                </c:pt>
                <c:pt idx="29611">
                  <c:v>56882</c:v>
                </c:pt>
                <c:pt idx="29612">
                  <c:v>56268</c:v>
                </c:pt>
                <c:pt idx="29613">
                  <c:v>55521</c:v>
                </c:pt>
                <c:pt idx="29614">
                  <c:v>54908</c:v>
                </c:pt>
                <c:pt idx="29615">
                  <c:v>54161</c:v>
                </c:pt>
                <c:pt idx="29616">
                  <c:v>53547</c:v>
                </c:pt>
                <c:pt idx="29617">
                  <c:v>52801</c:v>
                </c:pt>
                <c:pt idx="29618">
                  <c:v>64793</c:v>
                </c:pt>
                <c:pt idx="29619">
                  <c:v>64035</c:v>
                </c:pt>
                <c:pt idx="29620">
                  <c:v>64226</c:v>
                </c:pt>
                <c:pt idx="29621">
                  <c:v>63467</c:v>
                </c:pt>
                <c:pt idx="29622">
                  <c:v>62709</c:v>
                </c:pt>
                <c:pt idx="29623">
                  <c:v>61951</c:v>
                </c:pt>
                <c:pt idx="29624">
                  <c:v>62900</c:v>
                </c:pt>
                <c:pt idx="29625">
                  <c:v>62141</c:v>
                </c:pt>
                <c:pt idx="29626">
                  <c:v>61383</c:v>
                </c:pt>
                <c:pt idx="29627">
                  <c:v>60625</c:v>
                </c:pt>
                <c:pt idx="29628">
                  <c:v>61574</c:v>
                </c:pt>
                <c:pt idx="29629">
                  <c:v>60816</c:v>
                </c:pt>
                <c:pt idx="29630">
                  <c:v>60057</c:v>
                </c:pt>
                <c:pt idx="29631">
                  <c:v>61006</c:v>
                </c:pt>
                <c:pt idx="29632">
                  <c:v>60248</c:v>
                </c:pt>
                <c:pt idx="29633">
                  <c:v>59490</c:v>
                </c:pt>
                <c:pt idx="29634">
                  <c:v>59680</c:v>
                </c:pt>
                <c:pt idx="29635">
                  <c:v>58922</c:v>
                </c:pt>
                <c:pt idx="29636">
                  <c:v>58164</c:v>
                </c:pt>
                <c:pt idx="29637">
                  <c:v>58354</c:v>
                </c:pt>
                <c:pt idx="29638">
                  <c:v>57596</c:v>
                </c:pt>
                <c:pt idx="29639">
                  <c:v>57029</c:v>
                </c:pt>
                <c:pt idx="29640">
                  <c:v>56270</c:v>
                </c:pt>
                <c:pt idx="29641">
                  <c:v>55703</c:v>
                </c:pt>
                <c:pt idx="29642">
                  <c:v>54944</c:v>
                </c:pt>
                <c:pt idx="29643">
                  <c:v>54377</c:v>
                </c:pt>
                <c:pt idx="29644">
                  <c:v>53619</c:v>
                </c:pt>
                <c:pt idx="29645">
                  <c:v>53051</c:v>
                </c:pt>
                <c:pt idx="29646">
                  <c:v>52293</c:v>
                </c:pt>
                <c:pt idx="29647">
                  <c:v>63062</c:v>
                </c:pt>
                <c:pt idx="29648">
                  <c:v>62319</c:v>
                </c:pt>
                <c:pt idx="29649">
                  <c:v>62517</c:v>
                </c:pt>
                <c:pt idx="29650">
                  <c:v>61775</c:v>
                </c:pt>
                <c:pt idx="29651">
                  <c:v>61032</c:v>
                </c:pt>
                <c:pt idx="29652">
                  <c:v>60290</c:v>
                </c:pt>
                <c:pt idx="29653">
                  <c:v>61230</c:v>
                </c:pt>
                <c:pt idx="29654">
                  <c:v>60488</c:v>
                </c:pt>
                <c:pt idx="29655">
                  <c:v>59745</c:v>
                </c:pt>
                <c:pt idx="29656">
                  <c:v>59003</c:v>
                </c:pt>
                <c:pt idx="29657">
                  <c:v>59943</c:v>
                </c:pt>
                <c:pt idx="29658">
                  <c:v>59201</c:v>
                </c:pt>
                <c:pt idx="29659">
                  <c:v>58458</c:v>
                </c:pt>
                <c:pt idx="29660">
                  <c:v>59399</c:v>
                </c:pt>
                <c:pt idx="29661">
                  <c:v>58656</c:v>
                </c:pt>
                <c:pt idx="29662">
                  <c:v>57914</c:v>
                </c:pt>
                <c:pt idx="29663">
                  <c:v>58112</c:v>
                </c:pt>
                <c:pt idx="29664">
                  <c:v>57369</c:v>
                </c:pt>
                <c:pt idx="29665">
                  <c:v>56627</c:v>
                </c:pt>
                <c:pt idx="29666">
                  <c:v>56825</c:v>
                </c:pt>
                <c:pt idx="29667">
                  <c:v>56082</c:v>
                </c:pt>
                <c:pt idx="29668">
                  <c:v>55538</c:v>
                </c:pt>
                <c:pt idx="29669">
                  <c:v>54795</c:v>
                </c:pt>
                <c:pt idx="29670">
                  <c:v>54251</c:v>
                </c:pt>
                <c:pt idx="29671">
                  <c:v>53508</c:v>
                </c:pt>
                <c:pt idx="29672">
                  <c:v>52964</c:v>
                </c:pt>
                <c:pt idx="29673">
                  <c:v>52221</c:v>
                </c:pt>
                <c:pt idx="29674">
                  <c:v>51677</c:v>
                </c:pt>
                <c:pt idx="29675">
                  <c:v>50934</c:v>
                </c:pt>
                <c:pt idx="29676">
                  <c:v>58309</c:v>
                </c:pt>
                <c:pt idx="29677">
                  <c:v>57622</c:v>
                </c:pt>
                <c:pt idx="29678">
                  <c:v>57807</c:v>
                </c:pt>
                <c:pt idx="29679">
                  <c:v>57119</c:v>
                </c:pt>
                <c:pt idx="29680">
                  <c:v>56432</c:v>
                </c:pt>
                <c:pt idx="29681">
                  <c:v>55745</c:v>
                </c:pt>
                <c:pt idx="29682">
                  <c:v>56617</c:v>
                </c:pt>
                <c:pt idx="29683">
                  <c:v>55930</c:v>
                </c:pt>
                <c:pt idx="29684">
                  <c:v>55243</c:v>
                </c:pt>
                <c:pt idx="29685">
                  <c:v>54556</c:v>
                </c:pt>
                <c:pt idx="29686">
                  <c:v>55428</c:v>
                </c:pt>
                <c:pt idx="29687">
                  <c:v>54741</c:v>
                </c:pt>
                <c:pt idx="29688">
                  <c:v>54053</c:v>
                </c:pt>
                <c:pt idx="29689">
                  <c:v>54926</c:v>
                </c:pt>
                <c:pt idx="29690">
                  <c:v>54239</c:v>
                </c:pt>
                <c:pt idx="29691">
                  <c:v>53551</c:v>
                </c:pt>
                <c:pt idx="29692">
                  <c:v>53736</c:v>
                </c:pt>
                <c:pt idx="29693">
                  <c:v>53049</c:v>
                </c:pt>
                <c:pt idx="29694">
                  <c:v>52362</c:v>
                </c:pt>
                <c:pt idx="29695">
                  <c:v>52547</c:v>
                </c:pt>
                <c:pt idx="29696">
                  <c:v>51860</c:v>
                </c:pt>
                <c:pt idx="29697">
                  <c:v>51358</c:v>
                </c:pt>
                <c:pt idx="29698">
                  <c:v>50670</c:v>
                </c:pt>
                <c:pt idx="29699">
                  <c:v>50168</c:v>
                </c:pt>
                <c:pt idx="29700">
                  <c:v>49481</c:v>
                </c:pt>
                <c:pt idx="29701">
                  <c:v>48979</c:v>
                </c:pt>
                <c:pt idx="29702">
                  <c:v>48292</c:v>
                </c:pt>
                <c:pt idx="29703">
                  <c:v>47789</c:v>
                </c:pt>
                <c:pt idx="29704">
                  <c:v>47102</c:v>
                </c:pt>
                <c:pt idx="29705">
                  <c:v>60794</c:v>
                </c:pt>
                <c:pt idx="29706">
                  <c:v>60096</c:v>
                </c:pt>
                <c:pt idx="29707">
                  <c:v>59461</c:v>
                </c:pt>
                <c:pt idx="29708">
                  <c:v>58826</c:v>
                </c:pt>
                <c:pt idx="29709">
                  <c:v>58128</c:v>
                </c:pt>
                <c:pt idx="29710">
                  <c:v>57430</c:v>
                </c:pt>
                <c:pt idx="29711">
                  <c:v>57493</c:v>
                </c:pt>
                <c:pt idx="29712">
                  <c:v>56858</c:v>
                </c:pt>
                <c:pt idx="29713">
                  <c:v>56160</c:v>
                </c:pt>
                <c:pt idx="29714">
                  <c:v>55525</c:v>
                </c:pt>
                <c:pt idx="29715">
                  <c:v>54890</c:v>
                </c:pt>
                <c:pt idx="29716">
                  <c:v>54192</c:v>
                </c:pt>
                <c:pt idx="29717">
                  <c:v>53494</c:v>
                </c:pt>
                <c:pt idx="29718">
                  <c:v>53557</c:v>
                </c:pt>
                <c:pt idx="29719">
                  <c:v>52859</c:v>
                </c:pt>
                <c:pt idx="29720">
                  <c:v>52224</c:v>
                </c:pt>
                <c:pt idx="29721">
                  <c:v>51526</c:v>
                </c:pt>
                <c:pt idx="29722">
                  <c:v>50891</c:v>
                </c:pt>
                <c:pt idx="29723">
                  <c:v>49558</c:v>
                </c:pt>
                <c:pt idx="29724">
                  <c:v>48860</c:v>
                </c:pt>
                <c:pt idx="29725">
                  <c:v>48923</c:v>
                </c:pt>
                <c:pt idx="29726">
                  <c:v>48225</c:v>
                </c:pt>
                <c:pt idx="29727">
                  <c:v>46257</c:v>
                </c:pt>
                <c:pt idx="29728">
                  <c:v>44924</c:v>
                </c:pt>
                <c:pt idx="29729">
                  <c:v>42893</c:v>
                </c:pt>
                <c:pt idx="29730">
                  <c:v>38895</c:v>
                </c:pt>
                <c:pt idx="29731">
                  <c:v>63684</c:v>
                </c:pt>
                <c:pt idx="29732">
                  <c:v>62923</c:v>
                </c:pt>
                <c:pt idx="29733">
                  <c:v>62311</c:v>
                </c:pt>
                <c:pt idx="29734">
                  <c:v>61699</c:v>
                </c:pt>
                <c:pt idx="29735">
                  <c:v>60939</c:v>
                </c:pt>
                <c:pt idx="29736">
                  <c:v>60178</c:v>
                </c:pt>
                <c:pt idx="29737">
                  <c:v>60326</c:v>
                </c:pt>
                <c:pt idx="29738">
                  <c:v>59714</c:v>
                </c:pt>
                <c:pt idx="29739">
                  <c:v>58954</c:v>
                </c:pt>
                <c:pt idx="29740">
                  <c:v>58341</c:v>
                </c:pt>
                <c:pt idx="29741">
                  <c:v>57729</c:v>
                </c:pt>
                <c:pt idx="29742">
                  <c:v>56969</c:v>
                </c:pt>
                <c:pt idx="29743">
                  <c:v>56209</c:v>
                </c:pt>
                <c:pt idx="29744">
                  <c:v>56356</c:v>
                </c:pt>
                <c:pt idx="29745">
                  <c:v>55596</c:v>
                </c:pt>
                <c:pt idx="29746">
                  <c:v>54984</c:v>
                </c:pt>
                <c:pt idx="29747">
                  <c:v>54224</c:v>
                </c:pt>
                <c:pt idx="29748">
                  <c:v>53611</c:v>
                </c:pt>
                <c:pt idx="29749">
                  <c:v>52239</c:v>
                </c:pt>
                <c:pt idx="29750">
                  <c:v>51479</c:v>
                </c:pt>
                <c:pt idx="29751">
                  <c:v>51626</c:v>
                </c:pt>
                <c:pt idx="29752">
                  <c:v>50866</c:v>
                </c:pt>
                <c:pt idx="29753">
                  <c:v>48881</c:v>
                </c:pt>
                <c:pt idx="29754">
                  <c:v>47509</c:v>
                </c:pt>
                <c:pt idx="29755">
                  <c:v>45376</c:v>
                </c:pt>
                <c:pt idx="29756">
                  <c:v>41259</c:v>
                </c:pt>
                <c:pt idx="29757">
                  <c:v>62650</c:v>
                </c:pt>
                <c:pt idx="29758">
                  <c:v>61887</c:v>
                </c:pt>
                <c:pt idx="29759">
                  <c:v>61313</c:v>
                </c:pt>
                <c:pt idx="29760">
                  <c:v>60738</c:v>
                </c:pt>
                <c:pt idx="29761">
                  <c:v>59975</c:v>
                </c:pt>
                <c:pt idx="29762">
                  <c:v>59212</c:v>
                </c:pt>
                <c:pt idx="29763">
                  <c:v>59401</c:v>
                </c:pt>
                <c:pt idx="29764">
                  <c:v>58826</c:v>
                </c:pt>
                <c:pt idx="29765">
                  <c:v>58063</c:v>
                </c:pt>
                <c:pt idx="29766">
                  <c:v>57489</c:v>
                </c:pt>
                <c:pt idx="29767">
                  <c:v>56915</c:v>
                </c:pt>
                <c:pt idx="29768">
                  <c:v>56151</c:v>
                </c:pt>
                <c:pt idx="29769">
                  <c:v>55388</c:v>
                </c:pt>
                <c:pt idx="29770">
                  <c:v>55577</c:v>
                </c:pt>
                <c:pt idx="29771">
                  <c:v>54814</c:v>
                </c:pt>
                <c:pt idx="29772">
                  <c:v>54239</c:v>
                </c:pt>
                <c:pt idx="29773">
                  <c:v>53476</c:v>
                </c:pt>
                <c:pt idx="29774">
                  <c:v>52902</c:v>
                </c:pt>
                <c:pt idx="29775">
                  <c:v>51564</c:v>
                </c:pt>
                <c:pt idx="29776">
                  <c:v>50801</c:v>
                </c:pt>
                <c:pt idx="29777">
                  <c:v>50990</c:v>
                </c:pt>
                <c:pt idx="29778">
                  <c:v>50227</c:v>
                </c:pt>
                <c:pt idx="29779">
                  <c:v>48315</c:v>
                </c:pt>
                <c:pt idx="29780">
                  <c:v>46977</c:v>
                </c:pt>
                <c:pt idx="29781">
                  <c:v>44876</c:v>
                </c:pt>
                <c:pt idx="29782">
                  <c:v>40863</c:v>
                </c:pt>
                <c:pt idx="29783">
                  <c:v>60699</c:v>
                </c:pt>
                <c:pt idx="29784">
                  <c:v>59961</c:v>
                </c:pt>
                <c:pt idx="29785">
                  <c:v>59402</c:v>
                </c:pt>
                <c:pt idx="29786">
                  <c:v>58844</c:v>
                </c:pt>
                <c:pt idx="29787">
                  <c:v>58105</c:v>
                </c:pt>
                <c:pt idx="29788">
                  <c:v>57367</c:v>
                </c:pt>
                <c:pt idx="29789">
                  <c:v>57547</c:v>
                </c:pt>
                <c:pt idx="29790">
                  <c:v>56989</c:v>
                </c:pt>
                <c:pt idx="29791">
                  <c:v>56250</c:v>
                </c:pt>
                <c:pt idx="29792">
                  <c:v>55692</c:v>
                </c:pt>
                <c:pt idx="29793">
                  <c:v>55133</c:v>
                </c:pt>
                <c:pt idx="29794">
                  <c:v>54395</c:v>
                </c:pt>
                <c:pt idx="29795">
                  <c:v>53656</c:v>
                </c:pt>
                <c:pt idx="29796">
                  <c:v>53836</c:v>
                </c:pt>
                <c:pt idx="29797">
                  <c:v>53098</c:v>
                </c:pt>
                <c:pt idx="29798">
                  <c:v>52539</c:v>
                </c:pt>
                <c:pt idx="29799">
                  <c:v>51801</c:v>
                </c:pt>
                <c:pt idx="29800">
                  <c:v>51242</c:v>
                </c:pt>
                <c:pt idx="29801">
                  <c:v>49946</c:v>
                </c:pt>
                <c:pt idx="29802">
                  <c:v>49207</c:v>
                </c:pt>
                <c:pt idx="29803">
                  <c:v>49387</c:v>
                </c:pt>
                <c:pt idx="29804">
                  <c:v>48649</c:v>
                </c:pt>
                <c:pt idx="29805">
                  <c:v>46793</c:v>
                </c:pt>
                <c:pt idx="29806">
                  <c:v>45496</c:v>
                </c:pt>
                <c:pt idx="29807">
                  <c:v>43461</c:v>
                </c:pt>
                <c:pt idx="29808">
                  <c:v>39570</c:v>
                </c:pt>
                <c:pt idx="29809">
                  <c:v>55639</c:v>
                </c:pt>
                <c:pt idx="29810">
                  <c:v>54968</c:v>
                </c:pt>
                <c:pt idx="29811">
                  <c:v>54446</c:v>
                </c:pt>
                <c:pt idx="29812">
                  <c:v>53925</c:v>
                </c:pt>
                <c:pt idx="29813">
                  <c:v>53253</c:v>
                </c:pt>
                <c:pt idx="29814">
                  <c:v>52582</c:v>
                </c:pt>
                <c:pt idx="29815">
                  <c:v>52732</c:v>
                </c:pt>
                <c:pt idx="29816">
                  <c:v>52211</c:v>
                </c:pt>
                <c:pt idx="29817">
                  <c:v>51539</c:v>
                </c:pt>
                <c:pt idx="29818">
                  <c:v>51018</c:v>
                </c:pt>
                <c:pt idx="29819">
                  <c:v>50497</c:v>
                </c:pt>
                <c:pt idx="29820">
                  <c:v>49825</c:v>
                </c:pt>
                <c:pt idx="29821">
                  <c:v>49153</c:v>
                </c:pt>
                <c:pt idx="29822">
                  <c:v>49304</c:v>
                </c:pt>
                <c:pt idx="29823">
                  <c:v>48632</c:v>
                </c:pt>
                <c:pt idx="29824">
                  <c:v>48111</c:v>
                </c:pt>
                <c:pt idx="29825">
                  <c:v>47439</c:v>
                </c:pt>
                <c:pt idx="29826">
                  <c:v>46918</c:v>
                </c:pt>
                <c:pt idx="29827">
                  <c:v>45725</c:v>
                </c:pt>
                <c:pt idx="29828">
                  <c:v>45053</c:v>
                </c:pt>
                <c:pt idx="29829">
                  <c:v>45204</c:v>
                </c:pt>
                <c:pt idx="29830">
                  <c:v>44532</c:v>
                </c:pt>
                <c:pt idx="29831">
                  <c:v>42818</c:v>
                </c:pt>
                <c:pt idx="29832">
                  <c:v>41625</c:v>
                </c:pt>
                <c:pt idx="29833">
                  <c:v>39760</c:v>
                </c:pt>
                <c:pt idx="29834">
                  <c:v>36181</c:v>
                </c:pt>
                <c:pt idx="29835">
                  <c:v>60751</c:v>
                </c:pt>
                <c:pt idx="29836">
                  <c:v>59434</c:v>
                </c:pt>
                <c:pt idx="29837">
                  <c:v>58769</c:v>
                </c:pt>
                <c:pt idx="29838">
                  <c:v>58782</c:v>
                </c:pt>
                <c:pt idx="29839">
                  <c:v>58117</c:v>
                </c:pt>
                <c:pt idx="29840">
                  <c:v>57452</c:v>
                </c:pt>
                <c:pt idx="29841">
                  <c:v>57465</c:v>
                </c:pt>
                <c:pt idx="29842">
                  <c:v>56800</c:v>
                </c:pt>
                <c:pt idx="29843">
                  <c:v>56148</c:v>
                </c:pt>
                <c:pt idx="29844">
                  <c:v>55483</c:v>
                </c:pt>
                <c:pt idx="29845">
                  <c:v>54830</c:v>
                </c:pt>
                <c:pt idx="29846">
                  <c:v>54166</c:v>
                </c:pt>
                <c:pt idx="29847">
                  <c:v>53513</c:v>
                </c:pt>
                <c:pt idx="29848">
                  <c:v>52848</c:v>
                </c:pt>
                <c:pt idx="29849">
                  <c:v>52196</c:v>
                </c:pt>
                <c:pt idx="29850">
                  <c:v>51531</c:v>
                </c:pt>
                <c:pt idx="29851">
                  <c:v>50879</c:v>
                </c:pt>
                <c:pt idx="29852">
                  <c:v>50214</c:v>
                </c:pt>
                <c:pt idx="29853">
                  <c:v>49562</c:v>
                </c:pt>
                <c:pt idx="29854">
                  <c:v>48897</c:v>
                </c:pt>
                <c:pt idx="29855">
                  <c:v>63572</c:v>
                </c:pt>
                <c:pt idx="29856">
                  <c:v>62222</c:v>
                </c:pt>
                <c:pt idx="29857">
                  <c:v>61490</c:v>
                </c:pt>
                <c:pt idx="29858">
                  <c:v>61604</c:v>
                </c:pt>
                <c:pt idx="29859">
                  <c:v>60872</c:v>
                </c:pt>
                <c:pt idx="29860">
                  <c:v>60140</c:v>
                </c:pt>
                <c:pt idx="29861">
                  <c:v>60255</c:v>
                </c:pt>
                <c:pt idx="29862">
                  <c:v>59523</c:v>
                </c:pt>
                <c:pt idx="29863">
                  <c:v>58905</c:v>
                </c:pt>
                <c:pt idx="29864">
                  <c:v>58173</c:v>
                </c:pt>
                <c:pt idx="29865">
                  <c:v>57555</c:v>
                </c:pt>
                <c:pt idx="29866">
                  <c:v>56823</c:v>
                </c:pt>
                <c:pt idx="29867">
                  <c:v>56206</c:v>
                </c:pt>
                <c:pt idx="29868">
                  <c:v>55474</c:v>
                </c:pt>
                <c:pt idx="29869">
                  <c:v>54856</c:v>
                </c:pt>
                <c:pt idx="29870">
                  <c:v>54124</c:v>
                </c:pt>
                <c:pt idx="29871">
                  <c:v>53506</c:v>
                </c:pt>
                <c:pt idx="29872">
                  <c:v>52774</c:v>
                </c:pt>
                <c:pt idx="29873">
                  <c:v>52156</c:v>
                </c:pt>
                <c:pt idx="29874">
                  <c:v>51424</c:v>
                </c:pt>
                <c:pt idx="29875">
                  <c:v>63118</c:v>
                </c:pt>
                <c:pt idx="29876">
                  <c:v>61798</c:v>
                </c:pt>
                <c:pt idx="29877">
                  <c:v>61046</c:v>
                </c:pt>
                <c:pt idx="29878">
                  <c:v>61230</c:v>
                </c:pt>
                <c:pt idx="29879">
                  <c:v>60478</c:v>
                </c:pt>
                <c:pt idx="29880">
                  <c:v>59726</c:v>
                </c:pt>
                <c:pt idx="29881">
                  <c:v>59910</c:v>
                </c:pt>
                <c:pt idx="29882">
                  <c:v>59158</c:v>
                </c:pt>
                <c:pt idx="29883">
                  <c:v>58590</c:v>
                </c:pt>
                <c:pt idx="29884">
                  <c:v>57838</c:v>
                </c:pt>
                <c:pt idx="29885">
                  <c:v>57270</c:v>
                </c:pt>
                <c:pt idx="29886">
                  <c:v>56518</c:v>
                </c:pt>
                <c:pt idx="29887">
                  <c:v>55950</c:v>
                </c:pt>
                <c:pt idx="29888">
                  <c:v>55198</c:v>
                </c:pt>
                <c:pt idx="29889">
                  <c:v>54630</c:v>
                </c:pt>
                <c:pt idx="29890">
                  <c:v>53878</c:v>
                </c:pt>
                <c:pt idx="29891">
                  <c:v>53310</c:v>
                </c:pt>
                <c:pt idx="29892">
                  <c:v>52558</c:v>
                </c:pt>
                <c:pt idx="29893">
                  <c:v>51990</c:v>
                </c:pt>
                <c:pt idx="29894">
                  <c:v>51238</c:v>
                </c:pt>
                <c:pt idx="29895">
                  <c:v>61843</c:v>
                </c:pt>
                <c:pt idx="29896">
                  <c:v>60557</c:v>
                </c:pt>
                <c:pt idx="29897">
                  <c:v>59811</c:v>
                </c:pt>
                <c:pt idx="29898">
                  <c:v>60016</c:v>
                </c:pt>
                <c:pt idx="29899">
                  <c:v>59270</c:v>
                </c:pt>
                <c:pt idx="29900">
                  <c:v>58525</c:v>
                </c:pt>
                <c:pt idx="29901">
                  <c:v>58730</c:v>
                </c:pt>
                <c:pt idx="29902">
                  <c:v>57984</c:v>
                </c:pt>
                <c:pt idx="29903">
                  <c:v>57443</c:v>
                </c:pt>
                <c:pt idx="29904">
                  <c:v>56697</c:v>
                </c:pt>
                <c:pt idx="29905">
                  <c:v>56157</c:v>
                </c:pt>
                <c:pt idx="29906">
                  <c:v>55411</c:v>
                </c:pt>
                <c:pt idx="29907">
                  <c:v>54870</c:v>
                </c:pt>
                <c:pt idx="29908">
                  <c:v>54124</c:v>
                </c:pt>
                <c:pt idx="29909">
                  <c:v>53584</c:v>
                </c:pt>
                <c:pt idx="29910">
                  <c:v>52838</c:v>
                </c:pt>
                <c:pt idx="29911">
                  <c:v>52297</c:v>
                </c:pt>
                <c:pt idx="29912">
                  <c:v>51551</c:v>
                </c:pt>
                <c:pt idx="29913">
                  <c:v>51011</c:v>
                </c:pt>
                <c:pt idx="29914">
                  <c:v>50265</c:v>
                </c:pt>
                <c:pt idx="29915">
                  <c:v>57649</c:v>
                </c:pt>
                <c:pt idx="29916">
                  <c:v>56453</c:v>
                </c:pt>
                <c:pt idx="29917">
                  <c:v>55753</c:v>
                </c:pt>
                <c:pt idx="29918">
                  <c:v>55956</c:v>
                </c:pt>
                <c:pt idx="29919">
                  <c:v>55256</c:v>
                </c:pt>
                <c:pt idx="29920">
                  <c:v>54557</c:v>
                </c:pt>
                <c:pt idx="29921">
                  <c:v>54760</c:v>
                </c:pt>
                <c:pt idx="29922">
                  <c:v>54060</c:v>
                </c:pt>
                <c:pt idx="29923">
                  <c:v>53563</c:v>
                </c:pt>
                <c:pt idx="29924">
                  <c:v>52864</c:v>
                </c:pt>
                <c:pt idx="29925">
                  <c:v>52367</c:v>
                </c:pt>
                <c:pt idx="29926">
                  <c:v>51668</c:v>
                </c:pt>
                <c:pt idx="29927">
                  <c:v>51171</c:v>
                </c:pt>
                <c:pt idx="29928">
                  <c:v>50472</c:v>
                </c:pt>
                <c:pt idx="29929">
                  <c:v>49975</c:v>
                </c:pt>
                <c:pt idx="29930">
                  <c:v>49276</c:v>
                </c:pt>
                <c:pt idx="29931">
                  <c:v>48779</c:v>
                </c:pt>
                <c:pt idx="29932">
                  <c:v>48080</c:v>
                </c:pt>
                <c:pt idx="29933">
                  <c:v>47583</c:v>
                </c:pt>
                <c:pt idx="29934">
                  <c:v>46884</c:v>
                </c:pt>
                <c:pt idx="29935">
                  <c:v>61371</c:v>
                </c:pt>
                <c:pt idx="29936">
                  <c:v>60058</c:v>
                </c:pt>
                <c:pt idx="29937">
                  <c:v>58744</c:v>
                </c:pt>
                <c:pt idx="29938">
                  <c:v>58051</c:v>
                </c:pt>
                <c:pt idx="29939">
                  <c:v>58124</c:v>
                </c:pt>
                <c:pt idx="29940">
                  <c:v>57431</c:v>
                </c:pt>
                <c:pt idx="29941">
                  <c:v>56811</c:v>
                </c:pt>
                <c:pt idx="29942">
                  <c:v>55498</c:v>
                </c:pt>
                <c:pt idx="29943">
                  <c:v>54804</c:v>
                </c:pt>
                <c:pt idx="29944">
                  <c:v>54184</c:v>
                </c:pt>
                <c:pt idx="29945">
                  <c:v>52871</c:v>
                </c:pt>
                <c:pt idx="29946">
                  <c:v>51557</c:v>
                </c:pt>
                <c:pt idx="29947">
                  <c:v>64054</c:v>
                </c:pt>
                <c:pt idx="29948">
                  <c:v>62709</c:v>
                </c:pt>
                <c:pt idx="29949">
                  <c:v>61364</c:v>
                </c:pt>
                <c:pt idx="29950">
                  <c:v>60607</c:v>
                </c:pt>
                <c:pt idx="29951">
                  <c:v>60775</c:v>
                </c:pt>
                <c:pt idx="29952">
                  <c:v>60018</c:v>
                </c:pt>
                <c:pt idx="29953">
                  <c:v>59429</c:v>
                </c:pt>
                <c:pt idx="29954">
                  <c:v>58084</c:v>
                </c:pt>
                <c:pt idx="29955">
                  <c:v>57328</c:v>
                </c:pt>
                <c:pt idx="29956">
                  <c:v>56739</c:v>
                </c:pt>
                <c:pt idx="29957">
                  <c:v>55394</c:v>
                </c:pt>
                <c:pt idx="29958">
                  <c:v>54048</c:v>
                </c:pt>
                <c:pt idx="29959">
                  <c:v>63231</c:v>
                </c:pt>
                <c:pt idx="29960">
                  <c:v>61913</c:v>
                </c:pt>
                <c:pt idx="29961">
                  <c:v>60595</c:v>
                </c:pt>
                <c:pt idx="29962">
                  <c:v>59836</c:v>
                </c:pt>
                <c:pt idx="29963">
                  <c:v>60037</c:v>
                </c:pt>
                <c:pt idx="29964">
                  <c:v>59278</c:v>
                </c:pt>
                <c:pt idx="29965">
                  <c:v>58719</c:v>
                </c:pt>
                <c:pt idx="29966">
                  <c:v>57401</c:v>
                </c:pt>
                <c:pt idx="29967">
                  <c:v>56642</c:v>
                </c:pt>
                <c:pt idx="29968">
                  <c:v>56084</c:v>
                </c:pt>
                <c:pt idx="29969">
                  <c:v>54766</c:v>
                </c:pt>
                <c:pt idx="29970">
                  <c:v>53448</c:v>
                </c:pt>
                <c:pt idx="29971">
                  <c:v>61550</c:v>
                </c:pt>
                <c:pt idx="29972">
                  <c:v>60262</c:v>
                </c:pt>
                <c:pt idx="29973">
                  <c:v>58975</c:v>
                </c:pt>
                <c:pt idx="29974">
                  <c:v>58242</c:v>
                </c:pt>
                <c:pt idx="29975">
                  <c:v>58421</c:v>
                </c:pt>
                <c:pt idx="29976">
                  <c:v>57688</c:v>
                </c:pt>
                <c:pt idx="29977">
                  <c:v>57134</c:v>
                </c:pt>
                <c:pt idx="29978">
                  <c:v>55846</c:v>
                </c:pt>
                <c:pt idx="29979">
                  <c:v>55113</c:v>
                </c:pt>
                <c:pt idx="29980">
                  <c:v>54559</c:v>
                </c:pt>
                <c:pt idx="29981">
                  <c:v>53272</c:v>
                </c:pt>
                <c:pt idx="29982">
                  <c:v>51984</c:v>
                </c:pt>
                <c:pt idx="29983">
                  <c:v>56964</c:v>
                </c:pt>
                <c:pt idx="29984">
                  <c:v>55763</c:v>
                </c:pt>
                <c:pt idx="29985">
                  <c:v>54562</c:v>
                </c:pt>
                <c:pt idx="29986">
                  <c:v>53896</c:v>
                </c:pt>
                <c:pt idx="29987">
                  <c:v>54026</c:v>
                </c:pt>
                <c:pt idx="29988">
                  <c:v>53360</c:v>
                </c:pt>
                <c:pt idx="29989">
                  <c:v>52825</c:v>
                </c:pt>
                <c:pt idx="29990">
                  <c:v>51624</c:v>
                </c:pt>
                <c:pt idx="29991">
                  <c:v>50958</c:v>
                </c:pt>
                <c:pt idx="29992">
                  <c:v>50422</c:v>
                </c:pt>
                <c:pt idx="29993">
                  <c:v>49221</c:v>
                </c:pt>
                <c:pt idx="29994">
                  <c:v>48020</c:v>
                </c:pt>
                <c:pt idx="29995">
                  <c:v>57247</c:v>
                </c:pt>
                <c:pt idx="29996">
                  <c:v>56487</c:v>
                </c:pt>
                <c:pt idx="29997">
                  <c:v>54206</c:v>
                </c:pt>
                <c:pt idx="29998">
                  <c:v>52686</c:v>
                </c:pt>
                <c:pt idx="29999">
                  <c:v>51926</c:v>
                </c:pt>
                <c:pt idx="30000">
                  <c:v>51166</c:v>
                </c:pt>
                <c:pt idx="30001">
                  <c:v>56703</c:v>
                </c:pt>
                <c:pt idx="30002">
                  <c:v>55943</c:v>
                </c:pt>
                <c:pt idx="30003">
                  <c:v>55183</c:v>
                </c:pt>
                <c:pt idx="30004">
                  <c:v>54423</c:v>
                </c:pt>
                <c:pt idx="30005">
                  <c:v>53663</c:v>
                </c:pt>
                <c:pt idx="30006">
                  <c:v>52903</c:v>
                </c:pt>
                <c:pt idx="30007">
                  <c:v>52143</c:v>
                </c:pt>
                <c:pt idx="30008">
                  <c:v>51382</c:v>
                </c:pt>
                <c:pt idx="30009">
                  <c:v>50622</c:v>
                </c:pt>
                <c:pt idx="30010">
                  <c:v>49862</c:v>
                </c:pt>
                <c:pt idx="30011">
                  <c:v>49102</c:v>
                </c:pt>
                <c:pt idx="30012">
                  <c:v>56160</c:v>
                </c:pt>
                <c:pt idx="30013">
                  <c:v>55400</c:v>
                </c:pt>
                <c:pt idx="30014">
                  <c:v>54639</c:v>
                </c:pt>
                <c:pt idx="30015">
                  <c:v>53879</c:v>
                </c:pt>
                <c:pt idx="30016">
                  <c:v>53119</c:v>
                </c:pt>
                <c:pt idx="30017">
                  <c:v>52359</c:v>
                </c:pt>
                <c:pt idx="30018">
                  <c:v>51599</c:v>
                </c:pt>
                <c:pt idx="30019">
                  <c:v>50839</c:v>
                </c:pt>
                <c:pt idx="30020">
                  <c:v>50079</c:v>
                </c:pt>
                <c:pt idx="30021">
                  <c:v>49319</c:v>
                </c:pt>
                <c:pt idx="30022">
                  <c:v>48558</c:v>
                </c:pt>
                <c:pt idx="30023">
                  <c:v>47798</c:v>
                </c:pt>
                <c:pt idx="30024">
                  <c:v>47038</c:v>
                </c:pt>
                <c:pt idx="30025">
                  <c:v>54856</c:v>
                </c:pt>
                <c:pt idx="30026">
                  <c:v>54096</c:v>
                </c:pt>
                <c:pt idx="30027">
                  <c:v>53336</c:v>
                </c:pt>
                <c:pt idx="30028">
                  <c:v>52576</c:v>
                </c:pt>
                <c:pt idx="30029">
                  <c:v>51816</c:v>
                </c:pt>
                <c:pt idx="30030">
                  <c:v>51055</c:v>
                </c:pt>
                <c:pt idx="30031">
                  <c:v>50295</c:v>
                </c:pt>
                <c:pt idx="30032">
                  <c:v>49535</c:v>
                </c:pt>
                <c:pt idx="30033">
                  <c:v>48775</c:v>
                </c:pt>
                <c:pt idx="30034">
                  <c:v>48015</c:v>
                </c:pt>
                <c:pt idx="30035">
                  <c:v>47255</c:v>
                </c:pt>
                <c:pt idx="30036">
                  <c:v>46495</c:v>
                </c:pt>
                <c:pt idx="30037">
                  <c:v>45735</c:v>
                </c:pt>
                <c:pt idx="30038">
                  <c:v>44974</c:v>
                </c:pt>
                <c:pt idx="30039">
                  <c:v>52792</c:v>
                </c:pt>
                <c:pt idx="30040">
                  <c:v>52032</c:v>
                </c:pt>
                <c:pt idx="30041">
                  <c:v>44431</c:v>
                </c:pt>
                <c:pt idx="30042">
                  <c:v>43671</c:v>
                </c:pt>
                <c:pt idx="30043">
                  <c:v>59625</c:v>
                </c:pt>
                <c:pt idx="30044">
                  <c:v>58791</c:v>
                </c:pt>
                <c:pt idx="30045">
                  <c:v>56288</c:v>
                </c:pt>
                <c:pt idx="30046">
                  <c:v>54619</c:v>
                </c:pt>
                <c:pt idx="30047">
                  <c:v>53784</c:v>
                </c:pt>
                <c:pt idx="30048">
                  <c:v>52950</c:v>
                </c:pt>
                <c:pt idx="30049">
                  <c:v>59124</c:v>
                </c:pt>
                <c:pt idx="30050">
                  <c:v>58289</c:v>
                </c:pt>
                <c:pt idx="30051">
                  <c:v>57455</c:v>
                </c:pt>
                <c:pt idx="30052">
                  <c:v>56620</c:v>
                </c:pt>
                <c:pt idx="30053">
                  <c:v>55786</c:v>
                </c:pt>
                <c:pt idx="30054">
                  <c:v>54951</c:v>
                </c:pt>
                <c:pt idx="30055">
                  <c:v>54117</c:v>
                </c:pt>
                <c:pt idx="30056">
                  <c:v>53282</c:v>
                </c:pt>
                <c:pt idx="30057">
                  <c:v>52448</c:v>
                </c:pt>
                <c:pt idx="30058">
                  <c:v>51613</c:v>
                </c:pt>
                <c:pt idx="30059">
                  <c:v>50779</c:v>
                </c:pt>
                <c:pt idx="30060">
                  <c:v>58622</c:v>
                </c:pt>
                <c:pt idx="30061">
                  <c:v>57787</c:v>
                </c:pt>
                <c:pt idx="30062">
                  <c:v>56953</c:v>
                </c:pt>
                <c:pt idx="30063">
                  <c:v>56118</c:v>
                </c:pt>
                <c:pt idx="30064">
                  <c:v>55284</c:v>
                </c:pt>
                <c:pt idx="30065">
                  <c:v>54449</c:v>
                </c:pt>
                <c:pt idx="30066">
                  <c:v>53615</c:v>
                </c:pt>
                <c:pt idx="30067">
                  <c:v>52780</c:v>
                </c:pt>
                <c:pt idx="30068">
                  <c:v>51946</c:v>
                </c:pt>
                <c:pt idx="30069">
                  <c:v>51111</c:v>
                </c:pt>
                <c:pt idx="30070">
                  <c:v>50277</c:v>
                </c:pt>
                <c:pt idx="30071">
                  <c:v>49442</c:v>
                </c:pt>
                <c:pt idx="30072">
                  <c:v>48608</c:v>
                </c:pt>
                <c:pt idx="30073">
                  <c:v>57285</c:v>
                </c:pt>
                <c:pt idx="30074">
                  <c:v>56451</c:v>
                </c:pt>
                <c:pt idx="30075">
                  <c:v>55616</c:v>
                </c:pt>
                <c:pt idx="30076">
                  <c:v>54782</c:v>
                </c:pt>
                <c:pt idx="30077">
                  <c:v>53947</c:v>
                </c:pt>
                <c:pt idx="30078">
                  <c:v>53113</c:v>
                </c:pt>
                <c:pt idx="30079">
                  <c:v>52278</c:v>
                </c:pt>
                <c:pt idx="30080">
                  <c:v>51444</c:v>
                </c:pt>
                <c:pt idx="30081">
                  <c:v>50609</c:v>
                </c:pt>
                <c:pt idx="30082">
                  <c:v>49775</c:v>
                </c:pt>
                <c:pt idx="30083">
                  <c:v>48940</c:v>
                </c:pt>
                <c:pt idx="30084">
                  <c:v>48106</c:v>
                </c:pt>
                <c:pt idx="30085">
                  <c:v>47271</c:v>
                </c:pt>
                <c:pt idx="30086">
                  <c:v>46437</c:v>
                </c:pt>
                <c:pt idx="30087">
                  <c:v>55114</c:v>
                </c:pt>
                <c:pt idx="30088">
                  <c:v>54280</c:v>
                </c:pt>
                <c:pt idx="30089">
                  <c:v>45935</c:v>
                </c:pt>
                <c:pt idx="30090">
                  <c:v>45100</c:v>
                </c:pt>
                <c:pt idx="30091">
                  <c:v>59009</c:v>
                </c:pt>
                <c:pt idx="30092">
                  <c:v>58162</c:v>
                </c:pt>
                <c:pt idx="30093">
                  <c:v>55623</c:v>
                </c:pt>
                <c:pt idx="30094">
                  <c:v>53930</c:v>
                </c:pt>
                <c:pt idx="30095">
                  <c:v>53084</c:v>
                </c:pt>
                <c:pt idx="30096">
                  <c:v>52237</c:v>
                </c:pt>
                <c:pt idx="30097">
                  <c:v>58543</c:v>
                </c:pt>
                <c:pt idx="30098">
                  <c:v>57696</c:v>
                </c:pt>
                <c:pt idx="30099">
                  <c:v>56850</c:v>
                </c:pt>
                <c:pt idx="30100">
                  <c:v>56004</c:v>
                </c:pt>
                <c:pt idx="30101">
                  <c:v>55157</c:v>
                </c:pt>
                <c:pt idx="30102">
                  <c:v>54311</c:v>
                </c:pt>
                <c:pt idx="30103">
                  <c:v>53464</c:v>
                </c:pt>
                <c:pt idx="30104">
                  <c:v>52618</c:v>
                </c:pt>
                <c:pt idx="30105">
                  <c:v>51771</c:v>
                </c:pt>
                <c:pt idx="30106">
                  <c:v>50925</c:v>
                </c:pt>
                <c:pt idx="30107">
                  <c:v>50079</c:v>
                </c:pt>
                <c:pt idx="30108">
                  <c:v>58077</c:v>
                </c:pt>
                <c:pt idx="30109">
                  <c:v>57231</c:v>
                </c:pt>
                <c:pt idx="30110">
                  <c:v>56384</c:v>
                </c:pt>
                <c:pt idx="30111">
                  <c:v>55538</c:v>
                </c:pt>
                <c:pt idx="30112">
                  <c:v>54691</c:v>
                </c:pt>
                <c:pt idx="30113">
                  <c:v>53845</c:v>
                </c:pt>
                <c:pt idx="30114">
                  <c:v>52998</c:v>
                </c:pt>
                <c:pt idx="30115">
                  <c:v>52152</c:v>
                </c:pt>
                <c:pt idx="30116">
                  <c:v>51305</c:v>
                </c:pt>
                <c:pt idx="30117">
                  <c:v>50459</c:v>
                </c:pt>
                <c:pt idx="30118">
                  <c:v>49613</c:v>
                </c:pt>
                <c:pt idx="30119">
                  <c:v>48766</c:v>
                </c:pt>
                <c:pt idx="30120">
                  <c:v>47920</c:v>
                </c:pt>
                <c:pt idx="30121">
                  <c:v>56765</c:v>
                </c:pt>
                <c:pt idx="30122">
                  <c:v>55918</c:v>
                </c:pt>
                <c:pt idx="30123">
                  <c:v>55072</c:v>
                </c:pt>
                <c:pt idx="30124">
                  <c:v>54225</c:v>
                </c:pt>
                <c:pt idx="30125">
                  <c:v>53379</c:v>
                </c:pt>
                <c:pt idx="30126">
                  <c:v>52532</c:v>
                </c:pt>
                <c:pt idx="30127">
                  <c:v>51686</c:v>
                </c:pt>
                <c:pt idx="30128">
                  <c:v>50840</c:v>
                </c:pt>
                <c:pt idx="30129">
                  <c:v>49993</c:v>
                </c:pt>
                <c:pt idx="30130">
                  <c:v>49147</c:v>
                </c:pt>
                <c:pt idx="30131">
                  <c:v>48300</c:v>
                </c:pt>
                <c:pt idx="30132">
                  <c:v>47454</c:v>
                </c:pt>
                <c:pt idx="30133">
                  <c:v>46607</c:v>
                </c:pt>
                <c:pt idx="30134">
                  <c:v>45761</c:v>
                </c:pt>
                <c:pt idx="30135">
                  <c:v>54606</c:v>
                </c:pt>
                <c:pt idx="30136">
                  <c:v>53759</c:v>
                </c:pt>
                <c:pt idx="30137">
                  <c:v>45295</c:v>
                </c:pt>
                <c:pt idx="30138">
                  <c:v>44449</c:v>
                </c:pt>
                <c:pt idx="30139">
                  <c:v>57750</c:v>
                </c:pt>
                <c:pt idx="30140">
                  <c:v>56920</c:v>
                </c:pt>
                <c:pt idx="30141">
                  <c:v>54432</c:v>
                </c:pt>
                <c:pt idx="30142">
                  <c:v>52773</c:v>
                </c:pt>
                <c:pt idx="30143">
                  <c:v>51943</c:v>
                </c:pt>
                <c:pt idx="30144">
                  <c:v>51114</c:v>
                </c:pt>
                <c:pt idx="30145">
                  <c:v>57296</c:v>
                </c:pt>
                <c:pt idx="30146">
                  <c:v>56466</c:v>
                </c:pt>
                <c:pt idx="30147">
                  <c:v>55637</c:v>
                </c:pt>
                <c:pt idx="30148">
                  <c:v>54807</c:v>
                </c:pt>
                <c:pt idx="30149">
                  <c:v>53978</c:v>
                </c:pt>
                <c:pt idx="30150">
                  <c:v>53148</c:v>
                </c:pt>
                <c:pt idx="30151">
                  <c:v>52319</c:v>
                </c:pt>
                <c:pt idx="30152">
                  <c:v>51489</c:v>
                </c:pt>
                <c:pt idx="30153">
                  <c:v>50660</c:v>
                </c:pt>
                <c:pt idx="30154">
                  <c:v>49830</c:v>
                </c:pt>
                <c:pt idx="30155">
                  <c:v>49000</c:v>
                </c:pt>
                <c:pt idx="30156">
                  <c:v>56842</c:v>
                </c:pt>
                <c:pt idx="30157">
                  <c:v>56012</c:v>
                </c:pt>
                <c:pt idx="30158">
                  <c:v>55183</c:v>
                </c:pt>
                <c:pt idx="30159">
                  <c:v>54353</c:v>
                </c:pt>
                <c:pt idx="30160">
                  <c:v>53523</c:v>
                </c:pt>
                <c:pt idx="30161">
                  <c:v>52694</c:v>
                </c:pt>
                <c:pt idx="30162">
                  <c:v>51864</c:v>
                </c:pt>
                <c:pt idx="30163">
                  <c:v>51035</c:v>
                </c:pt>
                <c:pt idx="30164">
                  <c:v>50205</c:v>
                </c:pt>
                <c:pt idx="30165">
                  <c:v>49376</c:v>
                </c:pt>
                <c:pt idx="30166">
                  <c:v>48546</c:v>
                </c:pt>
                <c:pt idx="30167">
                  <c:v>47717</c:v>
                </c:pt>
                <c:pt idx="30168">
                  <c:v>46887</c:v>
                </c:pt>
                <c:pt idx="30169">
                  <c:v>55558</c:v>
                </c:pt>
                <c:pt idx="30170">
                  <c:v>54728</c:v>
                </c:pt>
                <c:pt idx="30171">
                  <c:v>53899</c:v>
                </c:pt>
                <c:pt idx="30172">
                  <c:v>53069</c:v>
                </c:pt>
                <c:pt idx="30173">
                  <c:v>52240</c:v>
                </c:pt>
                <c:pt idx="30174">
                  <c:v>51410</c:v>
                </c:pt>
                <c:pt idx="30175">
                  <c:v>50581</c:v>
                </c:pt>
                <c:pt idx="30176">
                  <c:v>49751</c:v>
                </c:pt>
                <c:pt idx="30177">
                  <c:v>48922</c:v>
                </c:pt>
                <c:pt idx="30178">
                  <c:v>48092</c:v>
                </c:pt>
                <c:pt idx="30179">
                  <c:v>47262</c:v>
                </c:pt>
                <c:pt idx="30180">
                  <c:v>46433</c:v>
                </c:pt>
                <c:pt idx="30181">
                  <c:v>45603</c:v>
                </c:pt>
                <c:pt idx="30182">
                  <c:v>44774</c:v>
                </c:pt>
                <c:pt idx="30183">
                  <c:v>53445</c:v>
                </c:pt>
                <c:pt idx="30184">
                  <c:v>52615</c:v>
                </c:pt>
                <c:pt idx="30185">
                  <c:v>44320</c:v>
                </c:pt>
                <c:pt idx="30186">
                  <c:v>43490</c:v>
                </c:pt>
                <c:pt idx="30187">
                  <c:v>53811</c:v>
                </c:pt>
                <c:pt idx="30188">
                  <c:v>53046</c:v>
                </c:pt>
                <c:pt idx="30189">
                  <c:v>50753</c:v>
                </c:pt>
                <c:pt idx="30190">
                  <c:v>49225</c:v>
                </c:pt>
                <c:pt idx="30191">
                  <c:v>48460</c:v>
                </c:pt>
                <c:pt idx="30192">
                  <c:v>47696</c:v>
                </c:pt>
                <c:pt idx="30193">
                  <c:v>53375</c:v>
                </c:pt>
                <c:pt idx="30194">
                  <c:v>52610</c:v>
                </c:pt>
                <c:pt idx="30195">
                  <c:v>51846</c:v>
                </c:pt>
                <c:pt idx="30196">
                  <c:v>51082</c:v>
                </c:pt>
                <c:pt idx="30197">
                  <c:v>50317</c:v>
                </c:pt>
                <c:pt idx="30198">
                  <c:v>49553</c:v>
                </c:pt>
                <c:pt idx="30199">
                  <c:v>48789</c:v>
                </c:pt>
                <c:pt idx="30200">
                  <c:v>48024</c:v>
                </c:pt>
                <c:pt idx="30201">
                  <c:v>47260</c:v>
                </c:pt>
                <c:pt idx="30202">
                  <c:v>46495</c:v>
                </c:pt>
                <c:pt idx="30203">
                  <c:v>45731</c:v>
                </c:pt>
                <c:pt idx="30204">
                  <c:v>52938</c:v>
                </c:pt>
                <c:pt idx="30205">
                  <c:v>52174</c:v>
                </c:pt>
                <c:pt idx="30206">
                  <c:v>51410</c:v>
                </c:pt>
                <c:pt idx="30207">
                  <c:v>50645</c:v>
                </c:pt>
                <c:pt idx="30208">
                  <c:v>49881</c:v>
                </c:pt>
                <c:pt idx="30209">
                  <c:v>49117</c:v>
                </c:pt>
                <c:pt idx="30210">
                  <c:v>48352</c:v>
                </c:pt>
                <c:pt idx="30211">
                  <c:v>47588</c:v>
                </c:pt>
                <c:pt idx="30212">
                  <c:v>46824</c:v>
                </c:pt>
                <c:pt idx="30213">
                  <c:v>46059</c:v>
                </c:pt>
                <c:pt idx="30214">
                  <c:v>45295</c:v>
                </c:pt>
                <c:pt idx="30215">
                  <c:v>44531</c:v>
                </c:pt>
                <c:pt idx="30216">
                  <c:v>43766</c:v>
                </c:pt>
                <c:pt idx="30217">
                  <c:v>51738</c:v>
                </c:pt>
                <c:pt idx="30218">
                  <c:v>50974</c:v>
                </c:pt>
                <c:pt idx="30219">
                  <c:v>50209</c:v>
                </c:pt>
                <c:pt idx="30220">
                  <c:v>49445</c:v>
                </c:pt>
                <c:pt idx="30221">
                  <c:v>48681</c:v>
                </c:pt>
                <c:pt idx="30222">
                  <c:v>47916</c:v>
                </c:pt>
                <c:pt idx="30223">
                  <c:v>47152</c:v>
                </c:pt>
                <c:pt idx="30224">
                  <c:v>46388</c:v>
                </c:pt>
                <c:pt idx="30225">
                  <c:v>45623</c:v>
                </c:pt>
                <c:pt idx="30226">
                  <c:v>44859</c:v>
                </c:pt>
                <c:pt idx="30227">
                  <c:v>44095</c:v>
                </c:pt>
                <c:pt idx="30228">
                  <c:v>43330</c:v>
                </c:pt>
                <c:pt idx="30229">
                  <c:v>42566</c:v>
                </c:pt>
                <c:pt idx="30230">
                  <c:v>41801</c:v>
                </c:pt>
                <c:pt idx="30231">
                  <c:v>49773</c:v>
                </c:pt>
                <c:pt idx="30232">
                  <c:v>49009</c:v>
                </c:pt>
                <c:pt idx="30233">
                  <c:v>41365</c:v>
                </c:pt>
                <c:pt idx="30234">
                  <c:v>40601</c:v>
                </c:pt>
                <c:pt idx="30235">
                  <c:v>57247</c:v>
                </c:pt>
                <c:pt idx="30236">
                  <c:v>56487</c:v>
                </c:pt>
                <c:pt idx="30237">
                  <c:v>54206</c:v>
                </c:pt>
                <c:pt idx="30238">
                  <c:v>52686</c:v>
                </c:pt>
                <c:pt idx="30239">
                  <c:v>51926</c:v>
                </c:pt>
                <c:pt idx="30240">
                  <c:v>51166</c:v>
                </c:pt>
                <c:pt idx="30241">
                  <c:v>56703</c:v>
                </c:pt>
                <c:pt idx="30242">
                  <c:v>55943</c:v>
                </c:pt>
                <c:pt idx="30243">
                  <c:v>55183</c:v>
                </c:pt>
                <c:pt idx="30244">
                  <c:v>54423</c:v>
                </c:pt>
                <c:pt idx="30245">
                  <c:v>53663</c:v>
                </c:pt>
                <c:pt idx="30246">
                  <c:v>52903</c:v>
                </c:pt>
                <c:pt idx="30247">
                  <c:v>52143</c:v>
                </c:pt>
                <c:pt idx="30248">
                  <c:v>51382</c:v>
                </c:pt>
                <c:pt idx="30249">
                  <c:v>50622</c:v>
                </c:pt>
                <c:pt idx="30250">
                  <c:v>49862</c:v>
                </c:pt>
                <c:pt idx="30251">
                  <c:v>49102</c:v>
                </c:pt>
                <c:pt idx="30252">
                  <c:v>56160</c:v>
                </c:pt>
                <c:pt idx="30253">
                  <c:v>55400</c:v>
                </c:pt>
                <c:pt idx="30254">
                  <c:v>54639</c:v>
                </c:pt>
                <c:pt idx="30255">
                  <c:v>53879</c:v>
                </c:pt>
                <c:pt idx="30256">
                  <c:v>53119</c:v>
                </c:pt>
                <c:pt idx="30257">
                  <c:v>52359</c:v>
                </c:pt>
                <c:pt idx="30258">
                  <c:v>51599</c:v>
                </c:pt>
                <c:pt idx="30259">
                  <c:v>50839</c:v>
                </c:pt>
                <c:pt idx="30260">
                  <c:v>50079</c:v>
                </c:pt>
                <c:pt idx="30261">
                  <c:v>49319</c:v>
                </c:pt>
                <c:pt idx="30262">
                  <c:v>48558</c:v>
                </c:pt>
                <c:pt idx="30263">
                  <c:v>47798</c:v>
                </c:pt>
                <c:pt idx="30264">
                  <c:v>47038</c:v>
                </c:pt>
                <c:pt idx="30265">
                  <c:v>54856</c:v>
                </c:pt>
                <c:pt idx="30266">
                  <c:v>54096</c:v>
                </c:pt>
                <c:pt idx="30267">
                  <c:v>53336</c:v>
                </c:pt>
                <c:pt idx="30268">
                  <c:v>52576</c:v>
                </c:pt>
                <c:pt idx="30269">
                  <c:v>51816</c:v>
                </c:pt>
                <c:pt idx="30270">
                  <c:v>51055</c:v>
                </c:pt>
                <c:pt idx="30271">
                  <c:v>50295</c:v>
                </c:pt>
                <c:pt idx="30272">
                  <c:v>49535</c:v>
                </c:pt>
                <c:pt idx="30273">
                  <c:v>48775</c:v>
                </c:pt>
                <c:pt idx="30274">
                  <c:v>48015</c:v>
                </c:pt>
                <c:pt idx="30275">
                  <c:v>47255</c:v>
                </c:pt>
                <c:pt idx="30276">
                  <c:v>46495</c:v>
                </c:pt>
                <c:pt idx="30277">
                  <c:v>45735</c:v>
                </c:pt>
                <c:pt idx="30278">
                  <c:v>44974</c:v>
                </c:pt>
                <c:pt idx="30279">
                  <c:v>52792</c:v>
                </c:pt>
                <c:pt idx="30280">
                  <c:v>52032</c:v>
                </c:pt>
                <c:pt idx="30281">
                  <c:v>44431</c:v>
                </c:pt>
                <c:pt idx="30282">
                  <c:v>43671</c:v>
                </c:pt>
                <c:pt idx="30283">
                  <c:v>59625</c:v>
                </c:pt>
                <c:pt idx="30284">
                  <c:v>58791</c:v>
                </c:pt>
                <c:pt idx="30285">
                  <c:v>56288</c:v>
                </c:pt>
                <c:pt idx="30286">
                  <c:v>54619</c:v>
                </c:pt>
                <c:pt idx="30287">
                  <c:v>53784</c:v>
                </c:pt>
                <c:pt idx="30288">
                  <c:v>52950</c:v>
                </c:pt>
                <c:pt idx="30289">
                  <c:v>59124</c:v>
                </c:pt>
                <c:pt idx="30290">
                  <c:v>58289</c:v>
                </c:pt>
                <c:pt idx="30291">
                  <c:v>57455</c:v>
                </c:pt>
                <c:pt idx="30292">
                  <c:v>56620</c:v>
                </c:pt>
                <c:pt idx="30293">
                  <c:v>55786</c:v>
                </c:pt>
                <c:pt idx="30294">
                  <c:v>54951</c:v>
                </c:pt>
                <c:pt idx="30295">
                  <c:v>54117</c:v>
                </c:pt>
                <c:pt idx="30296">
                  <c:v>53282</c:v>
                </c:pt>
                <c:pt idx="30297">
                  <c:v>52448</c:v>
                </c:pt>
                <c:pt idx="30298">
                  <c:v>51613</c:v>
                </c:pt>
                <c:pt idx="30299">
                  <c:v>50779</c:v>
                </c:pt>
                <c:pt idx="30300">
                  <c:v>58622</c:v>
                </c:pt>
                <c:pt idx="30301">
                  <c:v>57787</c:v>
                </c:pt>
                <c:pt idx="30302">
                  <c:v>56953</c:v>
                </c:pt>
                <c:pt idx="30303">
                  <c:v>56118</c:v>
                </c:pt>
                <c:pt idx="30304">
                  <c:v>55284</c:v>
                </c:pt>
                <c:pt idx="30305">
                  <c:v>54449</c:v>
                </c:pt>
                <c:pt idx="30306">
                  <c:v>53615</c:v>
                </c:pt>
                <c:pt idx="30307">
                  <c:v>52780</c:v>
                </c:pt>
                <c:pt idx="30308">
                  <c:v>51946</c:v>
                </c:pt>
                <c:pt idx="30309">
                  <c:v>51111</c:v>
                </c:pt>
                <c:pt idx="30310">
                  <c:v>50277</c:v>
                </c:pt>
                <c:pt idx="30311">
                  <c:v>49442</c:v>
                </c:pt>
                <c:pt idx="30312">
                  <c:v>48608</c:v>
                </c:pt>
                <c:pt idx="30313">
                  <c:v>57285</c:v>
                </c:pt>
                <c:pt idx="30314">
                  <c:v>56451</c:v>
                </c:pt>
                <c:pt idx="30315">
                  <c:v>55616</c:v>
                </c:pt>
                <c:pt idx="30316">
                  <c:v>54782</c:v>
                </c:pt>
                <c:pt idx="30317">
                  <c:v>53947</c:v>
                </c:pt>
                <c:pt idx="30318">
                  <c:v>53113</c:v>
                </c:pt>
                <c:pt idx="30319">
                  <c:v>52278</c:v>
                </c:pt>
                <c:pt idx="30320">
                  <c:v>51444</c:v>
                </c:pt>
                <c:pt idx="30321">
                  <c:v>50609</c:v>
                </c:pt>
                <c:pt idx="30322">
                  <c:v>49775</c:v>
                </c:pt>
                <c:pt idx="30323">
                  <c:v>48940</c:v>
                </c:pt>
                <c:pt idx="30324">
                  <c:v>48106</c:v>
                </c:pt>
                <c:pt idx="30325">
                  <c:v>47271</c:v>
                </c:pt>
                <c:pt idx="30326">
                  <c:v>46437</c:v>
                </c:pt>
                <c:pt idx="30327">
                  <c:v>55114</c:v>
                </c:pt>
                <c:pt idx="30328">
                  <c:v>54280</c:v>
                </c:pt>
                <c:pt idx="30329">
                  <c:v>45935</c:v>
                </c:pt>
                <c:pt idx="30330">
                  <c:v>45100</c:v>
                </c:pt>
                <c:pt idx="30331">
                  <c:v>59009</c:v>
                </c:pt>
                <c:pt idx="30332">
                  <c:v>58162</c:v>
                </c:pt>
                <c:pt idx="30333">
                  <c:v>55623</c:v>
                </c:pt>
                <c:pt idx="30334">
                  <c:v>53930</c:v>
                </c:pt>
                <c:pt idx="30335">
                  <c:v>53084</c:v>
                </c:pt>
                <c:pt idx="30336">
                  <c:v>52237</c:v>
                </c:pt>
                <c:pt idx="30337">
                  <c:v>58543</c:v>
                </c:pt>
                <c:pt idx="30338">
                  <c:v>57696</c:v>
                </c:pt>
                <c:pt idx="30339">
                  <c:v>56850</c:v>
                </c:pt>
                <c:pt idx="30340">
                  <c:v>56004</c:v>
                </c:pt>
                <c:pt idx="30341">
                  <c:v>55157</c:v>
                </c:pt>
                <c:pt idx="30342">
                  <c:v>54311</c:v>
                </c:pt>
                <c:pt idx="30343">
                  <c:v>53464</c:v>
                </c:pt>
                <c:pt idx="30344">
                  <c:v>52618</c:v>
                </c:pt>
                <c:pt idx="30345">
                  <c:v>51771</c:v>
                </c:pt>
                <c:pt idx="30346">
                  <c:v>50925</c:v>
                </c:pt>
                <c:pt idx="30347">
                  <c:v>50079</c:v>
                </c:pt>
                <c:pt idx="30348">
                  <c:v>58077</c:v>
                </c:pt>
                <c:pt idx="30349">
                  <c:v>57231</c:v>
                </c:pt>
                <c:pt idx="30350">
                  <c:v>56384</c:v>
                </c:pt>
                <c:pt idx="30351">
                  <c:v>55538</c:v>
                </c:pt>
                <c:pt idx="30352">
                  <c:v>54691</c:v>
                </c:pt>
                <c:pt idx="30353">
                  <c:v>53845</c:v>
                </c:pt>
                <c:pt idx="30354">
                  <c:v>52998</c:v>
                </c:pt>
                <c:pt idx="30355">
                  <c:v>52152</c:v>
                </c:pt>
                <c:pt idx="30356">
                  <c:v>51305</c:v>
                </c:pt>
                <c:pt idx="30357">
                  <c:v>50459</c:v>
                </c:pt>
                <c:pt idx="30358">
                  <c:v>49613</c:v>
                </c:pt>
                <c:pt idx="30359">
                  <c:v>48766</c:v>
                </c:pt>
                <c:pt idx="30360">
                  <c:v>47920</c:v>
                </c:pt>
                <c:pt idx="30361">
                  <c:v>56765</c:v>
                </c:pt>
                <c:pt idx="30362">
                  <c:v>55918</c:v>
                </c:pt>
                <c:pt idx="30363">
                  <c:v>55072</c:v>
                </c:pt>
                <c:pt idx="30364">
                  <c:v>54225</c:v>
                </c:pt>
                <c:pt idx="30365">
                  <c:v>53379</c:v>
                </c:pt>
                <c:pt idx="30366">
                  <c:v>52532</c:v>
                </c:pt>
                <c:pt idx="30367">
                  <c:v>51686</c:v>
                </c:pt>
                <c:pt idx="30368">
                  <c:v>50840</c:v>
                </c:pt>
                <c:pt idx="30369">
                  <c:v>49993</c:v>
                </c:pt>
                <c:pt idx="30370">
                  <c:v>49147</c:v>
                </c:pt>
                <c:pt idx="30371">
                  <c:v>48300</c:v>
                </c:pt>
                <c:pt idx="30372">
                  <c:v>47454</c:v>
                </c:pt>
                <c:pt idx="30373">
                  <c:v>46607</c:v>
                </c:pt>
                <c:pt idx="30374">
                  <c:v>45761</c:v>
                </c:pt>
                <c:pt idx="30375">
                  <c:v>54606</c:v>
                </c:pt>
                <c:pt idx="30376">
                  <c:v>53759</c:v>
                </c:pt>
                <c:pt idx="30377">
                  <c:v>45295</c:v>
                </c:pt>
                <c:pt idx="30378">
                  <c:v>44449</c:v>
                </c:pt>
                <c:pt idx="30379">
                  <c:v>57750</c:v>
                </c:pt>
                <c:pt idx="30380">
                  <c:v>56920</c:v>
                </c:pt>
                <c:pt idx="30381">
                  <c:v>54432</c:v>
                </c:pt>
                <c:pt idx="30382">
                  <c:v>52773</c:v>
                </c:pt>
                <c:pt idx="30383">
                  <c:v>51943</c:v>
                </c:pt>
                <c:pt idx="30384">
                  <c:v>51114</c:v>
                </c:pt>
                <c:pt idx="30385">
                  <c:v>57296</c:v>
                </c:pt>
                <c:pt idx="30386">
                  <c:v>56466</c:v>
                </c:pt>
                <c:pt idx="30387">
                  <c:v>55637</c:v>
                </c:pt>
                <c:pt idx="30388">
                  <c:v>54807</c:v>
                </c:pt>
                <c:pt idx="30389">
                  <c:v>53978</c:v>
                </c:pt>
                <c:pt idx="30390">
                  <c:v>53148</c:v>
                </c:pt>
                <c:pt idx="30391">
                  <c:v>52319</c:v>
                </c:pt>
                <c:pt idx="30392">
                  <c:v>51489</c:v>
                </c:pt>
                <c:pt idx="30393">
                  <c:v>50660</c:v>
                </c:pt>
                <c:pt idx="30394">
                  <c:v>49830</c:v>
                </c:pt>
                <c:pt idx="30395">
                  <c:v>49000</c:v>
                </c:pt>
                <c:pt idx="30396">
                  <c:v>56842</c:v>
                </c:pt>
                <c:pt idx="30397">
                  <c:v>56012</c:v>
                </c:pt>
                <c:pt idx="30398">
                  <c:v>55183</c:v>
                </c:pt>
                <c:pt idx="30399">
                  <c:v>54353</c:v>
                </c:pt>
                <c:pt idx="30400">
                  <c:v>53523</c:v>
                </c:pt>
                <c:pt idx="30401">
                  <c:v>52694</c:v>
                </c:pt>
                <c:pt idx="30402">
                  <c:v>51864</c:v>
                </c:pt>
                <c:pt idx="30403">
                  <c:v>51035</c:v>
                </c:pt>
                <c:pt idx="30404">
                  <c:v>50205</c:v>
                </c:pt>
                <c:pt idx="30405">
                  <c:v>49376</c:v>
                </c:pt>
                <c:pt idx="30406">
                  <c:v>48546</c:v>
                </c:pt>
                <c:pt idx="30407">
                  <c:v>47717</c:v>
                </c:pt>
                <c:pt idx="30408">
                  <c:v>46887</c:v>
                </c:pt>
                <c:pt idx="30409">
                  <c:v>55558</c:v>
                </c:pt>
                <c:pt idx="30410">
                  <c:v>54728</c:v>
                </c:pt>
                <c:pt idx="30411">
                  <c:v>53899</c:v>
                </c:pt>
                <c:pt idx="30412">
                  <c:v>53069</c:v>
                </c:pt>
                <c:pt idx="30413">
                  <c:v>52240</c:v>
                </c:pt>
                <c:pt idx="30414">
                  <c:v>51410</c:v>
                </c:pt>
                <c:pt idx="30415">
                  <c:v>50581</c:v>
                </c:pt>
                <c:pt idx="30416">
                  <c:v>49751</c:v>
                </c:pt>
                <c:pt idx="30417">
                  <c:v>48922</c:v>
                </c:pt>
                <c:pt idx="30418">
                  <c:v>48092</c:v>
                </c:pt>
                <c:pt idx="30419">
                  <c:v>47262</c:v>
                </c:pt>
                <c:pt idx="30420">
                  <c:v>46433</c:v>
                </c:pt>
                <c:pt idx="30421">
                  <c:v>45603</c:v>
                </c:pt>
                <c:pt idx="30422">
                  <c:v>44774</c:v>
                </c:pt>
                <c:pt idx="30423">
                  <c:v>53445</c:v>
                </c:pt>
                <c:pt idx="30424">
                  <c:v>52615</c:v>
                </c:pt>
                <c:pt idx="30425">
                  <c:v>44320</c:v>
                </c:pt>
                <c:pt idx="30426">
                  <c:v>43490</c:v>
                </c:pt>
                <c:pt idx="30427">
                  <c:v>53811</c:v>
                </c:pt>
                <c:pt idx="30428">
                  <c:v>53046</c:v>
                </c:pt>
                <c:pt idx="30429">
                  <c:v>50753</c:v>
                </c:pt>
                <c:pt idx="30430">
                  <c:v>49225</c:v>
                </c:pt>
                <c:pt idx="30431">
                  <c:v>48460</c:v>
                </c:pt>
                <c:pt idx="30432">
                  <c:v>47696</c:v>
                </c:pt>
                <c:pt idx="30433">
                  <c:v>53375</c:v>
                </c:pt>
                <c:pt idx="30434">
                  <c:v>52610</c:v>
                </c:pt>
                <c:pt idx="30435">
                  <c:v>51846</c:v>
                </c:pt>
                <c:pt idx="30436">
                  <c:v>51082</c:v>
                </c:pt>
                <c:pt idx="30437">
                  <c:v>50317</c:v>
                </c:pt>
                <c:pt idx="30438">
                  <c:v>49553</c:v>
                </c:pt>
                <c:pt idx="30439">
                  <c:v>48789</c:v>
                </c:pt>
                <c:pt idx="30440">
                  <c:v>48024</c:v>
                </c:pt>
                <c:pt idx="30441">
                  <c:v>47260</c:v>
                </c:pt>
                <c:pt idx="30442">
                  <c:v>46495</c:v>
                </c:pt>
                <c:pt idx="30443">
                  <c:v>45731</c:v>
                </c:pt>
                <c:pt idx="30444">
                  <c:v>52938</c:v>
                </c:pt>
                <c:pt idx="30445">
                  <c:v>52174</c:v>
                </c:pt>
                <c:pt idx="30446">
                  <c:v>51410</c:v>
                </c:pt>
                <c:pt idx="30447">
                  <c:v>50645</c:v>
                </c:pt>
                <c:pt idx="30448">
                  <c:v>49881</c:v>
                </c:pt>
                <c:pt idx="30449">
                  <c:v>49117</c:v>
                </c:pt>
                <c:pt idx="30450">
                  <c:v>48352</c:v>
                </c:pt>
                <c:pt idx="30451">
                  <c:v>47588</c:v>
                </c:pt>
                <c:pt idx="30452">
                  <c:v>46824</c:v>
                </c:pt>
                <c:pt idx="30453">
                  <c:v>46059</c:v>
                </c:pt>
                <c:pt idx="30454">
                  <c:v>45295</c:v>
                </c:pt>
                <c:pt idx="30455">
                  <c:v>44531</c:v>
                </c:pt>
                <c:pt idx="30456">
                  <c:v>43766</c:v>
                </c:pt>
                <c:pt idx="30457">
                  <c:v>51738</c:v>
                </c:pt>
                <c:pt idx="30458">
                  <c:v>50974</c:v>
                </c:pt>
                <c:pt idx="30459">
                  <c:v>50209</c:v>
                </c:pt>
                <c:pt idx="30460">
                  <c:v>49445</c:v>
                </c:pt>
                <c:pt idx="30461">
                  <c:v>48681</c:v>
                </c:pt>
                <c:pt idx="30462">
                  <c:v>47916</c:v>
                </c:pt>
                <c:pt idx="30463">
                  <c:v>47152</c:v>
                </c:pt>
                <c:pt idx="30464">
                  <c:v>46388</c:v>
                </c:pt>
                <c:pt idx="30465">
                  <c:v>45623</c:v>
                </c:pt>
                <c:pt idx="30466">
                  <c:v>44859</c:v>
                </c:pt>
                <c:pt idx="30467">
                  <c:v>44095</c:v>
                </c:pt>
                <c:pt idx="30468">
                  <c:v>43330</c:v>
                </c:pt>
                <c:pt idx="30469">
                  <c:v>42566</c:v>
                </c:pt>
                <c:pt idx="30470">
                  <c:v>41801</c:v>
                </c:pt>
                <c:pt idx="30471">
                  <c:v>49773</c:v>
                </c:pt>
                <c:pt idx="30472">
                  <c:v>49009</c:v>
                </c:pt>
                <c:pt idx="30473">
                  <c:v>41365</c:v>
                </c:pt>
                <c:pt idx="30474">
                  <c:v>40601</c:v>
                </c:pt>
                <c:pt idx="30475">
                  <c:v>56135</c:v>
                </c:pt>
                <c:pt idx="30476">
                  <c:v>55368</c:v>
                </c:pt>
                <c:pt idx="30477">
                  <c:v>54602</c:v>
                </c:pt>
                <c:pt idx="30478">
                  <c:v>53835</c:v>
                </c:pt>
                <c:pt idx="30479">
                  <c:v>53068</c:v>
                </c:pt>
                <c:pt idx="30480">
                  <c:v>52301</c:v>
                </c:pt>
                <c:pt idx="30481">
                  <c:v>51534</c:v>
                </c:pt>
                <c:pt idx="30482">
                  <c:v>50767</c:v>
                </c:pt>
                <c:pt idx="30483">
                  <c:v>50000</c:v>
                </c:pt>
                <c:pt idx="30484">
                  <c:v>55619</c:v>
                </c:pt>
                <c:pt idx="30485">
                  <c:v>54852</c:v>
                </c:pt>
                <c:pt idx="30486">
                  <c:v>54086</c:v>
                </c:pt>
                <c:pt idx="30487">
                  <c:v>53319</c:v>
                </c:pt>
                <c:pt idx="30488">
                  <c:v>52552</c:v>
                </c:pt>
                <c:pt idx="30489">
                  <c:v>51785</c:v>
                </c:pt>
                <c:pt idx="30490">
                  <c:v>51018</c:v>
                </c:pt>
                <c:pt idx="30491">
                  <c:v>50251</c:v>
                </c:pt>
                <c:pt idx="30492">
                  <c:v>49485</c:v>
                </c:pt>
                <c:pt idx="30493">
                  <c:v>48718</c:v>
                </c:pt>
                <c:pt idx="30494">
                  <c:v>47951</c:v>
                </c:pt>
                <c:pt idx="30495">
                  <c:v>47184</c:v>
                </c:pt>
                <c:pt idx="30496">
                  <c:v>55103</c:v>
                </c:pt>
                <c:pt idx="30497">
                  <c:v>54336</c:v>
                </c:pt>
                <c:pt idx="30498">
                  <c:v>53570</c:v>
                </c:pt>
                <c:pt idx="30499">
                  <c:v>52803</c:v>
                </c:pt>
                <c:pt idx="30500">
                  <c:v>52036</c:v>
                </c:pt>
                <c:pt idx="30501">
                  <c:v>51269</c:v>
                </c:pt>
                <c:pt idx="30502">
                  <c:v>50502</c:v>
                </c:pt>
                <c:pt idx="30503">
                  <c:v>49735</c:v>
                </c:pt>
                <c:pt idx="30504">
                  <c:v>48969</c:v>
                </c:pt>
                <c:pt idx="30505">
                  <c:v>48202</c:v>
                </c:pt>
                <c:pt idx="30506">
                  <c:v>47435</c:v>
                </c:pt>
                <c:pt idx="30507">
                  <c:v>45901</c:v>
                </c:pt>
                <c:pt idx="30508">
                  <c:v>45134</c:v>
                </c:pt>
                <c:pt idx="30509">
                  <c:v>53820</c:v>
                </c:pt>
                <c:pt idx="30510">
                  <c:v>53054</c:v>
                </c:pt>
                <c:pt idx="30511">
                  <c:v>52287</c:v>
                </c:pt>
                <c:pt idx="30512">
                  <c:v>51520</c:v>
                </c:pt>
                <c:pt idx="30513">
                  <c:v>50753</c:v>
                </c:pt>
                <c:pt idx="30514">
                  <c:v>49986</c:v>
                </c:pt>
                <c:pt idx="30515">
                  <c:v>49219</c:v>
                </c:pt>
                <c:pt idx="30516">
                  <c:v>45385</c:v>
                </c:pt>
                <c:pt idx="30517">
                  <c:v>44618</c:v>
                </c:pt>
                <c:pt idx="30518">
                  <c:v>43852</c:v>
                </c:pt>
                <c:pt idx="30519">
                  <c:v>51771</c:v>
                </c:pt>
                <c:pt idx="30520">
                  <c:v>51004</c:v>
                </c:pt>
                <c:pt idx="30521">
                  <c:v>58414</c:v>
                </c:pt>
                <c:pt idx="30522">
                  <c:v>57577</c:v>
                </c:pt>
                <c:pt idx="30523">
                  <c:v>56740</c:v>
                </c:pt>
                <c:pt idx="30524">
                  <c:v>55903</c:v>
                </c:pt>
                <c:pt idx="30525">
                  <c:v>55067</c:v>
                </c:pt>
                <c:pt idx="30526">
                  <c:v>54230</c:v>
                </c:pt>
                <c:pt idx="30527">
                  <c:v>53393</c:v>
                </c:pt>
                <c:pt idx="30528">
                  <c:v>52556</c:v>
                </c:pt>
                <c:pt idx="30529">
                  <c:v>51719</c:v>
                </c:pt>
                <c:pt idx="30530">
                  <c:v>57937</c:v>
                </c:pt>
                <c:pt idx="30531">
                  <c:v>57100</c:v>
                </c:pt>
                <c:pt idx="30532">
                  <c:v>56263</c:v>
                </c:pt>
                <c:pt idx="30533">
                  <c:v>55426</c:v>
                </c:pt>
                <c:pt idx="30534">
                  <c:v>54590</c:v>
                </c:pt>
                <c:pt idx="30535">
                  <c:v>53753</c:v>
                </c:pt>
                <c:pt idx="30536">
                  <c:v>52916</c:v>
                </c:pt>
                <c:pt idx="30537">
                  <c:v>52079</c:v>
                </c:pt>
                <c:pt idx="30538">
                  <c:v>51242</c:v>
                </c:pt>
                <c:pt idx="30539">
                  <c:v>50406</c:v>
                </c:pt>
                <c:pt idx="30540">
                  <c:v>49569</c:v>
                </c:pt>
                <c:pt idx="30541">
                  <c:v>48732</c:v>
                </c:pt>
                <c:pt idx="30542">
                  <c:v>57460</c:v>
                </c:pt>
                <c:pt idx="30543">
                  <c:v>56623</c:v>
                </c:pt>
                <c:pt idx="30544">
                  <c:v>55786</c:v>
                </c:pt>
                <c:pt idx="30545">
                  <c:v>54950</c:v>
                </c:pt>
                <c:pt idx="30546">
                  <c:v>54113</c:v>
                </c:pt>
                <c:pt idx="30547">
                  <c:v>53276</c:v>
                </c:pt>
                <c:pt idx="30548">
                  <c:v>52439</c:v>
                </c:pt>
                <c:pt idx="30549">
                  <c:v>51602</c:v>
                </c:pt>
                <c:pt idx="30550">
                  <c:v>50766</c:v>
                </c:pt>
                <c:pt idx="30551">
                  <c:v>49929</c:v>
                </c:pt>
                <c:pt idx="30552">
                  <c:v>49092</c:v>
                </c:pt>
                <c:pt idx="30553">
                  <c:v>47418</c:v>
                </c:pt>
                <c:pt idx="30554">
                  <c:v>46582</c:v>
                </c:pt>
                <c:pt idx="30555">
                  <c:v>56146</c:v>
                </c:pt>
                <c:pt idx="30556">
                  <c:v>55309</c:v>
                </c:pt>
                <c:pt idx="30557">
                  <c:v>54473</c:v>
                </c:pt>
                <c:pt idx="30558">
                  <c:v>53636</c:v>
                </c:pt>
                <c:pt idx="30559">
                  <c:v>52799</c:v>
                </c:pt>
                <c:pt idx="30560">
                  <c:v>51962</c:v>
                </c:pt>
                <c:pt idx="30561">
                  <c:v>51126</c:v>
                </c:pt>
                <c:pt idx="30562">
                  <c:v>46942</c:v>
                </c:pt>
                <c:pt idx="30563">
                  <c:v>46105</c:v>
                </c:pt>
                <c:pt idx="30564">
                  <c:v>45268</c:v>
                </c:pt>
                <c:pt idx="30565">
                  <c:v>53996</c:v>
                </c:pt>
                <c:pt idx="30566">
                  <c:v>53159</c:v>
                </c:pt>
                <c:pt idx="30567">
                  <c:v>58183</c:v>
                </c:pt>
                <c:pt idx="30568">
                  <c:v>57339</c:v>
                </c:pt>
                <c:pt idx="30569">
                  <c:v>56495</c:v>
                </c:pt>
                <c:pt idx="30570">
                  <c:v>55651</c:v>
                </c:pt>
                <c:pt idx="30571">
                  <c:v>54806</c:v>
                </c:pt>
                <c:pt idx="30572">
                  <c:v>53962</c:v>
                </c:pt>
                <c:pt idx="30573">
                  <c:v>53118</c:v>
                </c:pt>
                <c:pt idx="30574">
                  <c:v>52274</c:v>
                </c:pt>
                <c:pt idx="30575">
                  <c:v>51430</c:v>
                </c:pt>
                <c:pt idx="30576">
                  <c:v>57724</c:v>
                </c:pt>
                <c:pt idx="30577">
                  <c:v>56880</c:v>
                </c:pt>
                <c:pt idx="30578">
                  <c:v>56036</c:v>
                </c:pt>
                <c:pt idx="30579">
                  <c:v>55192</c:v>
                </c:pt>
                <c:pt idx="30580">
                  <c:v>54348</c:v>
                </c:pt>
                <c:pt idx="30581">
                  <c:v>53504</c:v>
                </c:pt>
                <c:pt idx="30582">
                  <c:v>52660</c:v>
                </c:pt>
                <c:pt idx="30583">
                  <c:v>51815</c:v>
                </c:pt>
                <c:pt idx="30584">
                  <c:v>50971</c:v>
                </c:pt>
                <c:pt idx="30585">
                  <c:v>50127</c:v>
                </c:pt>
                <c:pt idx="30586">
                  <c:v>49283</c:v>
                </c:pt>
                <c:pt idx="30587">
                  <c:v>48439</c:v>
                </c:pt>
                <c:pt idx="30588">
                  <c:v>57266</c:v>
                </c:pt>
                <c:pt idx="30589">
                  <c:v>56422</c:v>
                </c:pt>
                <c:pt idx="30590">
                  <c:v>55577</c:v>
                </c:pt>
                <c:pt idx="30591">
                  <c:v>54733</c:v>
                </c:pt>
                <c:pt idx="30592">
                  <c:v>53889</c:v>
                </c:pt>
                <c:pt idx="30593">
                  <c:v>53045</c:v>
                </c:pt>
                <c:pt idx="30594">
                  <c:v>52201</c:v>
                </c:pt>
                <c:pt idx="30595">
                  <c:v>51357</c:v>
                </c:pt>
                <c:pt idx="30596">
                  <c:v>50513</c:v>
                </c:pt>
                <c:pt idx="30597">
                  <c:v>49669</c:v>
                </c:pt>
                <c:pt idx="30598">
                  <c:v>48825</c:v>
                </c:pt>
                <c:pt idx="30599">
                  <c:v>47136</c:v>
                </c:pt>
                <c:pt idx="30600">
                  <c:v>46292</c:v>
                </c:pt>
                <c:pt idx="30601">
                  <c:v>55963</c:v>
                </c:pt>
                <c:pt idx="30602">
                  <c:v>55119</c:v>
                </c:pt>
                <c:pt idx="30603">
                  <c:v>54275</c:v>
                </c:pt>
                <c:pt idx="30604">
                  <c:v>53431</c:v>
                </c:pt>
                <c:pt idx="30605">
                  <c:v>52587</c:v>
                </c:pt>
                <c:pt idx="30606">
                  <c:v>51742</c:v>
                </c:pt>
                <c:pt idx="30607">
                  <c:v>50898</c:v>
                </c:pt>
                <c:pt idx="30608">
                  <c:v>46678</c:v>
                </c:pt>
                <c:pt idx="30609">
                  <c:v>45834</c:v>
                </c:pt>
                <c:pt idx="30610">
                  <c:v>44990</c:v>
                </c:pt>
                <c:pt idx="30611">
                  <c:v>53816</c:v>
                </c:pt>
                <c:pt idx="30612">
                  <c:v>52972</c:v>
                </c:pt>
                <c:pt idx="30613">
                  <c:v>57472</c:v>
                </c:pt>
                <c:pt idx="30614">
                  <c:v>56648</c:v>
                </c:pt>
                <c:pt idx="30615">
                  <c:v>55825</c:v>
                </c:pt>
                <c:pt idx="30616">
                  <c:v>55001</c:v>
                </c:pt>
                <c:pt idx="30617">
                  <c:v>54178</c:v>
                </c:pt>
                <c:pt idx="30618">
                  <c:v>53354</c:v>
                </c:pt>
                <c:pt idx="30619">
                  <c:v>52531</c:v>
                </c:pt>
                <c:pt idx="30620">
                  <c:v>51707</c:v>
                </c:pt>
                <c:pt idx="30621">
                  <c:v>50884</c:v>
                </c:pt>
                <c:pt idx="30622">
                  <c:v>57003</c:v>
                </c:pt>
                <c:pt idx="30623">
                  <c:v>56179</c:v>
                </c:pt>
                <c:pt idx="30624">
                  <c:v>55356</c:v>
                </c:pt>
                <c:pt idx="30625">
                  <c:v>54532</c:v>
                </c:pt>
                <c:pt idx="30626">
                  <c:v>53709</c:v>
                </c:pt>
                <c:pt idx="30627">
                  <c:v>52885</c:v>
                </c:pt>
                <c:pt idx="30628">
                  <c:v>52062</c:v>
                </c:pt>
                <c:pt idx="30629">
                  <c:v>51238</c:v>
                </c:pt>
                <c:pt idx="30630">
                  <c:v>50415</c:v>
                </c:pt>
                <c:pt idx="30631">
                  <c:v>49591</c:v>
                </c:pt>
                <c:pt idx="30632">
                  <c:v>48768</c:v>
                </c:pt>
                <c:pt idx="30633">
                  <c:v>47944</c:v>
                </c:pt>
                <c:pt idx="30634">
                  <c:v>56534</c:v>
                </c:pt>
                <c:pt idx="30635">
                  <c:v>55711</c:v>
                </c:pt>
                <c:pt idx="30636">
                  <c:v>54887</c:v>
                </c:pt>
                <c:pt idx="30637">
                  <c:v>54063</c:v>
                </c:pt>
                <c:pt idx="30638">
                  <c:v>53240</c:v>
                </c:pt>
                <c:pt idx="30639">
                  <c:v>52416</c:v>
                </c:pt>
                <c:pt idx="30640">
                  <c:v>51593</c:v>
                </c:pt>
                <c:pt idx="30641">
                  <c:v>50769</c:v>
                </c:pt>
                <c:pt idx="30642">
                  <c:v>49946</c:v>
                </c:pt>
                <c:pt idx="30643">
                  <c:v>49122</c:v>
                </c:pt>
                <c:pt idx="30644">
                  <c:v>48299</c:v>
                </c:pt>
                <c:pt idx="30645">
                  <c:v>46652</c:v>
                </c:pt>
                <c:pt idx="30646">
                  <c:v>45828</c:v>
                </c:pt>
                <c:pt idx="30647">
                  <c:v>55242</c:v>
                </c:pt>
                <c:pt idx="30648">
                  <c:v>54418</c:v>
                </c:pt>
                <c:pt idx="30649">
                  <c:v>53595</c:v>
                </c:pt>
                <c:pt idx="30650">
                  <c:v>52771</c:v>
                </c:pt>
                <c:pt idx="30651">
                  <c:v>51948</c:v>
                </c:pt>
                <c:pt idx="30652">
                  <c:v>51124</c:v>
                </c:pt>
                <c:pt idx="30653">
                  <c:v>50301</c:v>
                </c:pt>
                <c:pt idx="30654">
                  <c:v>46183</c:v>
                </c:pt>
                <c:pt idx="30655">
                  <c:v>45359</c:v>
                </c:pt>
                <c:pt idx="30656">
                  <c:v>44536</c:v>
                </c:pt>
                <c:pt idx="30657">
                  <c:v>53126</c:v>
                </c:pt>
                <c:pt idx="30658">
                  <c:v>52302</c:v>
                </c:pt>
                <c:pt idx="30659">
                  <c:v>54372</c:v>
                </c:pt>
                <c:pt idx="30660">
                  <c:v>53617</c:v>
                </c:pt>
                <c:pt idx="30661">
                  <c:v>52861</c:v>
                </c:pt>
                <c:pt idx="30662">
                  <c:v>52105</c:v>
                </c:pt>
                <c:pt idx="30663">
                  <c:v>51349</c:v>
                </c:pt>
                <c:pt idx="30664">
                  <c:v>50593</c:v>
                </c:pt>
                <c:pt idx="30665">
                  <c:v>49837</c:v>
                </c:pt>
                <c:pt idx="30666">
                  <c:v>49081</c:v>
                </c:pt>
                <c:pt idx="30667">
                  <c:v>48326</c:v>
                </c:pt>
                <c:pt idx="30668">
                  <c:v>53893</c:v>
                </c:pt>
                <c:pt idx="30669">
                  <c:v>53137</c:v>
                </c:pt>
                <c:pt idx="30670">
                  <c:v>52381</c:v>
                </c:pt>
                <c:pt idx="30671">
                  <c:v>51625</c:v>
                </c:pt>
                <c:pt idx="30672">
                  <c:v>50869</c:v>
                </c:pt>
                <c:pt idx="30673">
                  <c:v>50114</c:v>
                </c:pt>
                <c:pt idx="30674">
                  <c:v>49358</c:v>
                </c:pt>
                <c:pt idx="30675">
                  <c:v>48602</c:v>
                </c:pt>
                <c:pt idx="30676">
                  <c:v>47846</c:v>
                </c:pt>
                <c:pt idx="30677">
                  <c:v>47090</c:v>
                </c:pt>
                <c:pt idx="30678">
                  <c:v>46334</c:v>
                </c:pt>
                <c:pt idx="30679">
                  <c:v>45578</c:v>
                </c:pt>
                <c:pt idx="30680">
                  <c:v>53413</c:v>
                </c:pt>
                <c:pt idx="30681">
                  <c:v>52657</c:v>
                </c:pt>
                <c:pt idx="30682">
                  <c:v>51902</c:v>
                </c:pt>
                <c:pt idx="30683">
                  <c:v>51146</c:v>
                </c:pt>
                <c:pt idx="30684">
                  <c:v>50390</c:v>
                </c:pt>
                <c:pt idx="30685">
                  <c:v>49634</c:v>
                </c:pt>
                <c:pt idx="30686">
                  <c:v>48878</c:v>
                </c:pt>
                <c:pt idx="30687">
                  <c:v>48122</c:v>
                </c:pt>
                <c:pt idx="30688">
                  <c:v>47367</c:v>
                </c:pt>
                <c:pt idx="30689">
                  <c:v>46611</c:v>
                </c:pt>
                <c:pt idx="30690">
                  <c:v>45855</c:v>
                </c:pt>
                <c:pt idx="30691">
                  <c:v>44343</c:v>
                </c:pt>
                <c:pt idx="30692">
                  <c:v>43587</c:v>
                </c:pt>
                <c:pt idx="30693">
                  <c:v>52178</c:v>
                </c:pt>
                <c:pt idx="30694">
                  <c:v>51422</c:v>
                </c:pt>
                <c:pt idx="30695">
                  <c:v>50666</c:v>
                </c:pt>
                <c:pt idx="30696">
                  <c:v>49910</c:v>
                </c:pt>
                <c:pt idx="30697">
                  <c:v>49155</c:v>
                </c:pt>
                <c:pt idx="30698">
                  <c:v>48399</c:v>
                </c:pt>
                <c:pt idx="30699">
                  <c:v>47643</c:v>
                </c:pt>
                <c:pt idx="30700">
                  <c:v>43864</c:v>
                </c:pt>
                <c:pt idx="30701">
                  <c:v>43108</c:v>
                </c:pt>
                <c:pt idx="30702">
                  <c:v>42352</c:v>
                </c:pt>
                <c:pt idx="30703">
                  <c:v>50187</c:v>
                </c:pt>
                <c:pt idx="30704">
                  <c:v>49431</c:v>
                </c:pt>
                <c:pt idx="30705">
                  <c:v>60869</c:v>
                </c:pt>
                <c:pt idx="30706">
                  <c:v>60128</c:v>
                </c:pt>
                <c:pt idx="30707">
                  <c:v>59585</c:v>
                </c:pt>
                <c:pt idx="30708">
                  <c:v>58845</c:v>
                </c:pt>
                <c:pt idx="30709">
                  <c:v>57561</c:v>
                </c:pt>
                <c:pt idx="30710">
                  <c:v>63549</c:v>
                </c:pt>
                <c:pt idx="30711">
                  <c:v>62746</c:v>
                </c:pt>
                <c:pt idx="30712">
                  <c:v>62231</c:v>
                </c:pt>
                <c:pt idx="30713">
                  <c:v>61428</c:v>
                </c:pt>
                <c:pt idx="30714">
                  <c:v>60111</c:v>
                </c:pt>
                <c:pt idx="30715">
                  <c:v>63745</c:v>
                </c:pt>
                <c:pt idx="30716">
                  <c:v>62919</c:v>
                </c:pt>
                <c:pt idx="30717">
                  <c:v>62438</c:v>
                </c:pt>
                <c:pt idx="30718">
                  <c:v>61613</c:v>
                </c:pt>
                <c:pt idx="30719">
                  <c:v>60307</c:v>
                </c:pt>
                <c:pt idx="30720">
                  <c:v>63386</c:v>
                </c:pt>
                <c:pt idx="30721">
                  <c:v>62560</c:v>
                </c:pt>
                <c:pt idx="30722">
                  <c:v>62092</c:v>
                </c:pt>
                <c:pt idx="30723">
                  <c:v>61265</c:v>
                </c:pt>
                <c:pt idx="30724">
                  <c:v>59971</c:v>
                </c:pt>
                <c:pt idx="30725">
                  <c:v>60464</c:v>
                </c:pt>
                <c:pt idx="30726">
                  <c:v>59673</c:v>
                </c:pt>
                <c:pt idx="30727">
                  <c:v>59232</c:v>
                </c:pt>
                <c:pt idx="30728">
                  <c:v>58440</c:v>
                </c:pt>
                <c:pt idx="30729">
                  <c:v>57208</c:v>
                </c:pt>
                <c:pt idx="30730">
                  <c:v>62848</c:v>
                </c:pt>
                <c:pt idx="30731">
                  <c:v>62094</c:v>
                </c:pt>
                <c:pt idx="30732">
                  <c:v>61560</c:v>
                </c:pt>
                <c:pt idx="30733">
                  <c:v>60806</c:v>
                </c:pt>
                <c:pt idx="30734">
                  <c:v>59519</c:v>
                </c:pt>
                <c:pt idx="30735">
                  <c:v>58231</c:v>
                </c:pt>
                <c:pt idx="30736">
                  <c:v>65735</c:v>
                </c:pt>
                <c:pt idx="30737">
                  <c:v>64913</c:v>
                </c:pt>
                <c:pt idx="30738">
                  <c:v>64415</c:v>
                </c:pt>
                <c:pt idx="30739">
                  <c:v>63594</c:v>
                </c:pt>
                <c:pt idx="30740">
                  <c:v>62274</c:v>
                </c:pt>
                <c:pt idx="30741">
                  <c:v>60954</c:v>
                </c:pt>
                <c:pt idx="30742">
                  <c:v>65588</c:v>
                </c:pt>
                <c:pt idx="30743">
                  <c:v>64753</c:v>
                </c:pt>
                <c:pt idx="30744">
                  <c:v>64283</c:v>
                </c:pt>
                <c:pt idx="30745">
                  <c:v>63449</c:v>
                </c:pt>
                <c:pt idx="30746">
                  <c:v>62144</c:v>
                </c:pt>
                <c:pt idx="30747">
                  <c:v>60839</c:v>
                </c:pt>
                <c:pt idx="30748">
                  <c:v>64694</c:v>
                </c:pt>
                <c:pt idx="30749">
                  <c:v>63873</c:v>
                </c:pt>
                <c:pt idx="30750">
                  <c:v>63406</c:v>
                </c:pt>
                <c:pt idx="30751">
                  <c:v>62584</c:v>
                </c:pt>
                <c:pt idx="30752">
                  <c:v>61296</c:v>
                </c:pt>
                <c:pt idx="30753">
                  <c:v>60008</c:v>
                </c:pt>
                <c:pt idx="30754">
                  <c:v>60954</c:v>
                </c:pt>
                <c:pt idx="30755">
                  <c:v>60190</c:v>
                </c:pt>
                <c:pt idx="30756">
                  <c:v>59732</c:v>
                </c:pt>
                <c:pt idx="30757">
                  <c:v>58968</c:v>
                </c:pt>
                <c:pt idx="30758">
                  <c:v>57746</c:v>
                </c:pt>
                <c:pt idx="30759">
                  <c:v>56524</c:v>
                </c:pt>
                <c:pt idx="30760">
                  <c:v>63229</c:v>
                </c:pt>
                <c:pt idx="30761">
                  <c:v>62465</c:v>
                </c:pt>
                <c:pt idx="30762">
                  <c:v>61938</c:v>
                </c:pt>
                <c:pt idx="30763">
                  <c:v>61174</c:v>
                </c:pt>
                <c:pt idx="30764">
                  <c:v>59883</c:v>
                </c:pt>
                <c:pt idx="30765">
                  <c:v>58592</c:v>
                </c:pt>
                <c:pt idx="30766">
                  <c:v>66037</c:v>
                </c:pt>
                <c:pt idx="30767">
                  <c:v>65208</c:v>
                </c:pt>
                <c:pt idx="30768">
                  <c:v>64715</c:v>
                </c:pt>
                <c:pt idx="30769">
                  <c:v>63885</c:v>
                </c:pt>
                <c:pt idx="30770">
                  <c:v>62563</c:v>
                </c:pt>
                <c:pt idx="30771">
                  <c:v>61240</c:v>
                </c:pt>
                <c:pt idx="30772">
                  <c:v>65723</c:v>
                </c:pt>
                <c:pt idx="30773">
                  <c:v>64886</c:v>
                </c:pt>
                <c:pt idx="30774">
                  <c:v>64416</c:v>
                </c:pt>
                <c:pt idx="30775">
                  <c:v>63579</c:v>
                </c:pt>
                <c:pt idx="30776">
                  <c:v>62272</c:v>
                </c:pt>
                <c:pt idx="30777">
                  <c:v>60965</c:v>
                </c:pt>
                <c:pt idx="30778">
                  <c:v>64638</c:v>
                </c:pt>
                <c:pt idx="30779">
                  <c:v>63820</c:v>
                </c:pt>
                <c:pt idx="30780">
                  <c:v>63348</c:v>
                </c:pt>
                <c:pt idx="30781">
                  <c:v>62531</c:v>
                </c:pt>
                <c:pt idx="30782">
                  <c:v>61241</c:v>
                </c:pt>
                <c:pt idx="30783">
                  <c:v>59951</c:v>
                </c:pt>
                <c:pt idx="30784">
                  <c:v>60674</c:v>
                </c:pt>
                <c:pt idx="30785">
                  <c:v>59920</c:v>
                </c:pt>
                <c:pt idx="30786">
                  <c:v>59452</c:v>
                </c:pt>
                <c:pt idx="30787">
                  <c:v>58698</c:v>
                </c:pt>
                <c:pt idx="30788">
                  <c:v>57476</c:v>
                </c:pt>
                <c:pt idx="30789">
                  <c:v>56254</c:v>
                </c:pt>
                <c:pt idx="30790">
                  <c:v>63570</c:v>
                </c:pt>
                <c:pt idx="30791">
                  <c:v>62791</c:v>
                </c:pt>
                <c:pt idx="30792">
                  <c:v>62282</c:v>
                </c:pt>
                <c:pt idx="30793">
                  <c:v>61502</c:v>
                </c:pt>
                <c:pt idx="30794">
                  <c:v>60993</c:v>
                </c:pt>
                <c:pt idx="30795">
                  <c:v>60214</c:v>
                </c:pt>
                <c:pt idx="30796">
                  <c:v>66409</c:v>
                </c:pt>
                <c:pt idx="30797">
                  <c:v>65565</c:v>
                </c:pt>
                <c:pt idx="30798">
                  <c:v>65087</c:v>
                </c:pt>
                <c:pt idx="30799">
                  <c:v>64243</c:v>
                </c:pt>
                <c:pt idx="30800">
                  <c:v>63764</c:v>
                </c:pt>
                <c:pt idx="30801">
                  <c:v>62921</c:v>
                </c:pt>
                <c:pt idx="30802">
                  <c:v>65884</c:v>
                </c:pt>
                <c:pt idx="30803">
                  <c:v>65041</c:v>
                </c:pt>
                <c:pt idx="30804">
                  <c:v>64577</c:v>
                </c:pt>
                <c:pt idx="30805">
                  <c:v>63734</c:v>
                </c:pt>
                <c:pt idx="30806">
                  <c:v>63270</c:v>
                </c:pt>
                <c:pt idx="30807">
                  <c:v>62427</c:v>
                </c:pt>
                <c:pt idx="30808">
                  <c:v>64556</c:v>
                </c:pt>
                <c:pt idx="30809">
                  <c:v>63742</c:v>
                </c:pt>
                <c:pt idx="30810">
                  <c:v>63267</c:v>
                </c:pt>
                <c:pt idx="30811">
                  <c:v>62452</c:v>
                </c:pt>
                <c:pt idx="30812">
                  <c:v>61977</c:v>
                </c:pt>
                <c:pt idx="30813">
                  <c:v>61162</c:v>
                </c:pt>
                <c:pt idx="30814">
                  <c:v>60275</c:v>
                </c:pt>
                <c:pt idx="30815">
                  <c:v>59536</c:v>
                </c:pt>
                <c:pt idx="30816">
                  <c:v>59053</c:v>
                </c:pt>
                <c:pt idx="30817">
                  <c:v>58314</c:v>
                </c:pt>
                <c:pt idx="30818">
                  <c:v>57831</c:v>
                </c:pt>
                <c:pt idx="30819">
                  <c:v>57092</c:v>
                </c:pt>
                <c:pt idx="30820">
                  <c:v>58344</c:v>
                </c:pt>
                <c:pt idx="30821">
                  <c:v>57576</c:v>
                </c:pt>
                <c:pt idx="30822">
                  <c:v>56808</c:v>
                </c:pt>
                <c:pt idx="30823">
                  <c:v>52970</c:v>
                </c:pt>
                <c:pt idx="30824">
                  <c:v>52203</c:v>
                </c:pt>
                <c:pt idx="30825">
                  <c:v>51435</c:v>
                </c:pt>
                <c:pt idx="30826">
                  <c:v>57824</c:v>
                </c:pt>
                <c:pt idx="30827">
                  <c:v>57057</c:v>
                </c:pt>
                <c:pt idx="30828">
                  <c:v>56289</c:v>
                </c:pt>
                <c:pt idx="30829">
                  <c:v>55521</c:v>
                </c:pt>
                <c:pt idx="30830">
                  <c:v>54754</c:v>
                </c:pt>
                <c:pt idx="30831">
                  <c:v>53986</c:v>
                </c:pt>
                <c:pt idx="30832">
                  <c:v>53218</c:v>
                </c:pt>
                <c:pt idx="30833">
                  <c:v>52451</c:v>
                </c:pt>
                <c:pt idx="30834">
                  <c:v>51683</c:v>
                </c:pt>
                <c:pt idx="30835">
                  <c:v>50916</c:v>
                </c:pt>
                <c:pt idx="30836">
                  <c:v>50148</c:v>
                </c:pt>
                <c:pt idx="30837">
                  <c:v>49380</c:v>
                </c:pt>
                <c:pt idx="30838">
                  <c:v>56537</c:v>
                </c:pt>
                <c:pt idx="30839">
                  <c:v>55770</c:v>
                </c:pt>
                <c:pt idx="30840">
                  <c:v>55002</c:v>
                </c:pt>
                <c:pt idx="30841">
                  <c:v>54234</c:v>
                </c:pt>
                <c:pt idx="30842">
                  <c:v>53467</c:v>
                </c:pt>
                <c:pt idx="30843">
                  <c:v>52699</c:v>
                </c:pt>
                <c:pt idx="30844">
                  <c:v>51931</c:v>
                </c:pt>
                <c:pt idx="30845">
                  <c:v>51164</c:v>
                </c:pt>
                <c:pt idx="30846">
                  <c:v>50396</c:v>
                </c:pt>
                <c:pt idx="30847">
                  <c:v>49628</c:v>
                </c:pt>
                <c:pt idx="30848">
                  <c:v>48861</c:v>
                </c:pt>
                <c:pt idx="30849">
                  <c:v>48093</c:v>
                </c:pt>
                <c:pt idx="30850">
                  <c:v>47326</c:v>
                </c:pt>
                <c:pt idx="30851">
                  <c:v>55250</c:v>
                </c:pt>
                <c:pt idx="30852">
                  <c:v>54483</c:v>
                </c:pt>
                <c:pt idx="30853">
                  <c:v>53715</c:v>
                </c:pt>
                <c:pt idx="30854">
                  <c:v>52947</c:v>
                </c:pt>
                <c:pt idx="30855">
                  <c:v>51412</c:v>
                </c:pt>
                <c:pt idx="30856">
                  <c:v>49877</c:v>
                </c:pt>
                <c:pt idx="30857">
                  <c:v>48341</c:v>
                </c:pt>
                <c:pt idx="30858">
                  <c:v>47574</c:v>
                </c:pt>
                <c:pt idx="30859">
                  <c:v>46806</c:v>
                </c:pt>
                <c:pt idx="30860">
                  <c:v>46039</c:v>
                </c:pt>
                <c:pt idx="30861">
                  <c:v>60749</c:v>
                </c:pt>
                <c:pt idx="30862">
                  <c:v>59913</c:v>
                </c:pt>
                <c:pt idx="30863">
                  <c:v>59077</c:v>
                </c:pt>
                <c:pt idx="30864">
                  <c:v>54896</c:v>
                </c:pt>
                <c:pt idx="30865">
                  <c:v>54060</c:v>
                </c:pt>
                <c:pt idx="30866">
                  <c:v>53224</c:v>
                </c:pt>
                <c:pt idx="30867">
                  <c:v>60265</c:v>
                </c:pt>
                <c:pt idx="30868">
                  <c:v>59429</c:v>
                </c:pt>
                <c:pt idx="30869">
                  <c:v>58593</c:v>
                </c:pt>
                <c:pt idx="30870">
                  <c:v>57757</c:v>
                </c:pt>
                <c:pt idx="30871">
                  <c:v>56921</c:v>
                </c:pt>
                <c:pt idx="30872">
                  <c:v>56085</c:v>
                </c:pt>
                <c:pt idx="30873">
                  <c:v>55249</c:v>
                </c:pt>
                <c:pt idx="30874">
                  <c:v>54413</c:v>
                </c:pt>
                <c:pt idx="30875">
                  <c:v>53577</c:v>
                </c:pt>
                <c:pt idx="30876">
                  <c:v>52741</c:v>
                </c:pt>
                <c:pt idx="30877">
                  <c:v>51905</c:v>
                </c:pt>
                <c:pt idx="30878">
                  <c:v>51069</c:v>
                </c:pt>
                <c:pt idx="30879">
                  <c:v>58946</c:v>
                </c:pt>
                <c:pt idx="30880">
                  <c:v>58110</c:v>
                </c:pt>
                <c:pt idx="30881">
                  <c:v>57274</c:v>
                </c:pt>
                <c:pt idx="30882">
                  <c:v>56438</c:v>
                </c:pt>
                <c:pt idx="30883">
                  <c:v>55602</c:v>
                </c:pt>
                <c:pt idx="30884">
                  <c:v>54765</c:v>
                </c:pt>
                <c:pt idx="30885">
                  <c:v>53929</c:v>
                </c:pt>
                <c:pt idx="30886">
                  <c:v>53093</c:v>
                </c:pt>
                <c:pt idx="30887">
                  <c:v>52257</c:v>
                </c:pt>
                <c:pt idx="30888">
                  <c:v>51421</c:v>
                </c:pt>
                <c:pt idx="30889">
                  <c:v>50585</c:v>
                </c:pt>
                <c:pt idx="30890">
                  <c:v>49749</c:v>
                </c:pt>
                <c:pt idx="30891">
                  <c:v>48913</c:v>
                </c:pt>
                <c:pt idx="30892">
                  <c:v>57626</c:v>
                </c:pt>
                <c:pt idx="30893">
                  <c:v>56790</c:v>
                </c:pt>
                <c:pt idx="30894">
                  <c:v>55954</c:v>
                </c:pt>
                <c:pt idx="30895">
                  <c:v>55118</c:v>
                </c:pt>
                <c:pt idx="30896">
                  <c:v>53446</c:v>
                </c:pt>
                <c:pt idx="30897">
                  <c:v>51774</c:v>
                </c:pt>
                <c:pt idx="30898">
                  <c:v>50102</c:v>
                </c:pt>
                <c:pt idx="30899">
                  <c:v>49266</c:v>
                </c:pt>
                <c:pt idx="30900">
                  <c:v>48430</c:v>
                </c:pt>
                <c:pt idx="30901">
                  <c:v>47594</c:v>
                </c:pt>
                <c:pt idx="30902">
                  <c:v>60383</c:v>
                </c:pt>
                <c:pt idx="30903">
                  <c:v>59540</c:v>
                </c:pt>
                <c:pt idx="30904">
                  <c:v>58697</c:v>
                </c:pt>
                <c:pt idx="30905">
                  <c:v>54480</c:v>
                </c:pt>
                <c:pt idx="30906">
                  <c:v>53636</c:v>
                </c:pt>
                <c:pt idx="30907">
                  <c:v>52793</c:v>
                </c:pt>
                <c:pt idx="30908">
                  <c:v>59922</c:v>
                </c:pt>
                <c:pt idx="30909">
                  <c:v>59079</c:v>
                </c:pt>
                <c:pt idx="30910">
                  <c:v>58235</c:v>
                </c:pt>
                <c:pt idx="30911">
                  <c:v>57392</c:v>
                </c:pt>
                <c:pt idx="30912">
                  <c:v>56549</c:v>
                </c:pt>
                <c:pt idx="30913">
                  <c:v>55705</c:v>
                </c:pt>
                <c:pt idx="30914">
                  <c:v>54862</c:v>
                </c:pt>
                <c:pt idx="30915">
                  <c:v>54018</c:v>
                </c:pt>
                <c:pt idx="30916">
                  <c:v>53175</c:v>
                </c:pt>
                <c:pt idx="30917">
                  <c:v>52332</c:v>
                </c:pt>
                <c:pt idx="30918">
                  <c:v>51488</c:v>
                </c:pt>
                <c:pt idx="30919">
                  <c:v>50645</c:v>
                </c:pt>
                <c:pt idx="30920">
                  <c:v>58617</c:v>
                </c:pt>
                <c:pt idx="30921">
                  <c:v>57774</c:v>
                </c:pt>
                <c:pt idx="30922">
                  <c:v>56931</c:v>
                </c:pt>
                <c:pt idx="30923">
                  <c:v>56087</c:v>
                </c:pt>
                <c:pt idx="30924">
                  <c:v>55244</c:v>
                </c:pt>
                <c:pt idx="30925">
                  <c:v>54400</c:v>
                </c:pt>
                <c:pt idx="30926">
                  <c:v>53557</c:v>
                </c:pt>
                <c:pt idx="30927">
                  <c:v>52714</c:v>
                </c:pt>
                <c:pt idx="30928">
                  <c:v>51870</c:v>
                </c:pt>
                <c:pt idx="30929">
                  <c:v>51027</c:v>
                </c:pt>
                <c:pt idx="30930">
                  <c:v>50184</c:v>
                </c:pt>
                <c:pt idx="30931">
                  <c:v>49340</c:v>
                </c:pt>
                <c:pt idx="30932">
                  <c:v>48497</c:v>
                </c:pt>
                <c:pt idx="30933">
                  <c:v>57313</c:v>
                </c:pt>
                <c:pt idx="30934">
                  <c:v>56469</c:v>
                </c:pt>
                <c:pt idx="30935">
                  <c:v>55626</c:v>
                </c:pt>
                <c:pt idx="30936">
                  <c:v>54783</c:v>
                </c:pt>
                <c:pt idx="30937">
                  <c:v>53096</c:v>
                </c:pt>
                <c:pt idx="30938">
                  <c:v>51409</c:v>
                </c:pt>
                <c:pt idx="30939">
                  <c:v>49722</c:v>
                </c:pt>
                <c:pt idx="30940">
                  <c:v>48879</c:v>
                </c:pt>
                <c:pt idx="30941">
                  <c:v>48036</c:v>
                </c:pt>
                <c:pt idx="30942">
                  <c:v>47192</c:v>
                </c:pt>
                <c:pt idx="30943">
                  <c:v>59440</c:v>
                </c:pt>
                <c:pt idx="30944">
                  <c:v>58617</c:v>
                </c:pt>
                <c:pt idx="30945">
                  <c:v>57794</c:v>
                </c:pt>
                <c:pt idx="30946">
                  <c:v>53678</c:v>
                </c:pt>
                <c:pt idx="30947">
                  <c:v>52855</c:v>
                </c:pt>
                <c:pt idx="30948">
                  <c:v>52032</c:v>
                </c:pt>
                <c:pt idx="30949">
                  <c:v>58975</c:v>
                </c:pt>
                <c:pt idx="30950">
                  <c:v>58152</c:v>
                </c:pt>
                <c:pt idx="30951">
                  <c:v>57329</c:v>
                </c:pt>
                <c:pt idx="30952">
                  <c:v>56506</c:v>
                </c:pt>
                <c:pt idx="30953">
                  <c:v>55682</c:v>
                </c:pt>
                <c:pt idx="30954">
                  <c:v>54859</c:v>
                </c:pt>
                <c:pt idx="30955">
                  <c:v>54036</c:v>
                </c:pt>
                <c:pt idx="30956">
                  <c:v>53213</c:v>
                </c:pt>
                <c:pt idx="30957">
                  <c:v>52390</c:v>
                </c:pt>
                <c:pt idx="30958">
                  <c:v>51567</c:v>
                </c:pt>
                <c:pt idx="30959">
                  <c:v>50744</c:v>
                </c:pt>
                <c:pt idx="30960">
                  <c:v>49921</c:v>
                </c:pt>
                <c:pt idx="30961">
                  <c:v>57687</c:v>
                </c:pt>
                <c:pt idx="30962">
                  <c:v>56864</c:v>
                </c:pt>
                <c:pt idx="30963">
                  <c:v>56040</c:v>
                </c:pt>
                <c:pt idx="30964">
                  <c:v>55217</c:v>
                </c:pt>
                <c:pt idx="30965">
                  <c:v>54394</c:v>
                </c:pt>
                <c:pt idx="30966">
                  <c:v>53571</c:v>
                </c:pt>
                <c:pt idx="30967">
                  <c:v>52748</c:v>
                </c:pt>
                <c:pt idx="30968">
                  <c:v>51925</c:v>
                </c:pt>
                <c:pt idx="30969">
                  <c:v>51102</c:v>
                </c:pt>
                <c:pt idx="30970">
                  <c:v>50279</c:v>
                </c:pt>
                <c:pt idx="30971">
                  <c:v>49455</c:v>
                </c:pt>
                <c:pt idx="30972">
                  <c:v>48632</c:v>
                </c:pt>
                <c:pt idx="30973">
                  <c:v>47809</c:v>
                </c:pt>
                <c:pt idx="30974">
                  <c:v>56398</c:v>
                </c:pt>
                <c:pt idx="30975">
                  <c:v>55575</c:v>
                </c:pt>
                <c:pt idx="30976">
                  <c:v>54752</c:v>
                </c:pt>
                <c:pt idx="30977">
                  <c:v>53929</c:v>
                </c:pt>
                <c:pt idx="30978">
                  <c:v>52283</c:v>
                </c:pt>
                <c:pt idx="30979">
                  <c:v>50637</c:v>
                </c:pt>
                <c:pt idx="30980">
                  <c:v>48990</c:v>
                </c:pt>
                <c:pt idx="30981">
                  <c:v>48167</c:v>
                </c:pt>
                <c:pt idx="30982">
                  <c:v>47344</c:v>
                </c:pt>
                <c:pt idx="30983">
                  <c:v>46521</c:v>
                </c:pt>
                <c:pt idx="30984">
                  <c:v>55924</c:v>
                </c:pt>
                <c:pt idx="30985">
                  <c:v>55167</c:v>
                </c:pt>
                <c:pt idx="30986">
                  <c:v>54410</c:v>
                </c:pt>
                <c:pt idx="30987">
                  <c:v>50626</c:v>
                </c:pt>
                <c:pt idx="30988">
                  <c:v>49869</c:v>
                </c:pt>
                <c:pt idx="30989">
                  <c:v>49112</c:v>
                </c:pt>
                <c:pt idx="30990">
                  <c:v>55459</c:v>
                </c:pt>
                <c:pt idx="30991">
                  <c:v>54702</c:v>
                </c:pt>
                <c:pt idx="30992">
                  <c:v>53945</c:v>
                </c:pt>
                <c:pt idx="30993">
                  <c:v>53188</c:v>
                </c:pt>
                <c:pt idx="30994">
                  <c:v>52431</c:v>
                </c:pt>
                <c:pt idx="30995">
                  <c:v>51674</c:v>
                </c:pt>
                <c:pt idx="30996">
                  <c:v>50918</c:v>
                </c:pt>
                <c:pt idx="30997">
                  <c:v>50161</c:v>
                </c:pt>
                <c:pt idx="30998">
                  <c:v>49404</c:v>
                </c:pt>
                <c:pt idx="30999">
                  <c:v>48647</c:v>
                </c:pt>
                <c:pt idx="31000">
                  <c:v>47890</c:v>
                </c:pt>
                <c:pt idx="31001">
                  <c:v>47133</c:v>
                </c:pt>
                <c:pt idx="31002">
                  <c:v>54237</c:v>
                </c:pt>
                <c:pt idx="31003">
                  <c:v>53480</c:v>
                </c:pt>
                <c:pt idx="31004">
                  <c:v>52723</c:v>
                </c:pt>
                <c:pt idx="31005">
                  <c:v>51966</c:v>
                </c:pt>
                <c:pt idx="31006">
                  <c:v>51209</c:v>
                </c:pt>
                <c:pt idx="31007">
                  <c:v>50453</c:v>
                </c:pt>
                <c:pt idx="31008">
                  <c:v>49696</c:v>
                </c:pt>
                <c:pt idx="31009">
                  <c:v>48939</c:v>
                </c:pt>
                <c:pt idx="31010">
                  <c:v>48182</c:v>
                </c:pt>
                <c:pt idx="31011">
                  <c:v>47425</c:v>
                </c:pt>
                <c:pt idx="31012">
                  <c:v>46668</c:v>
                </c:pt>
                <c:pt idx="31013">
                  <c:v>45912</c:v>
                </c:pt>
                <c:pt idx="31014">
                  <c:v>45155</c:v>
                </c:pt>
                <c:pt idx="31015">
                  <c:v>53015</c:v>
                </c:pt>
                <c:pt idx="31016">
                  <c:v>52258</c:v>
                </c:pt>
                <c:pt idx="31017">
                  <c:v>51501</c:v>
                </c:pt>
                <c:pt idx="31018">
                  <c:v>50744</c:v>
                </c:pt>
                <c:pt idx="31019">
                  <c:v>49231</c:v>
                </c:pt>
                <c:pt idx="31020">
                  <c:v>47717</c:v>
                </c:pt>
                <c:pt idx="31021">
                  <c:v>46203</c:v>
                </c:pt>
                <c:pt idx="31022">
                  <c:v>45447</c:v>
                </c:pt>
                <c:pt idx="31023">
                  <c:v>44690</c:v>
                </c:pt>
                <c:pt idx="31024">
                  <c:v>43933</c:v>
                </c:pt>
                <c:pt idx="31025">
                  <c:v>58325</c:v>
                </c:pt>
                <c:pt idx="31026">
                  <c:v>57557</c:v>
                </c:pt>
                <c:pt idx="31027">
                  <c:v>56790</c:v>
                </c:pt>
                <c:pt idx="31028">
                  <c:v>57805</c:v>
                </c:pt>
                <c:pt idx="31029">
                  <c:v>57038</c:v>
                </c:pt>
                <c:pt idx="31030">
                  <c:v>56271</c:v>
                </c:pt>
                <c:pt idx="31031">
                  <c:v>55503</c:v>
                </c:pt>
                <c:pt idx="31032">
                  <c:v>54736</c:v>
                </c:pt>
                <c:pt idx="31033">
                  <c:v>53969</c:v>
                </c:pt>
                <c:pt idx="31034">
                  <c:v>53201</c:v>
                </c:pt>
                <c:pt idx="31035">
                  <c:v>52434</c:v>
                </c:pt>
                <c:pt idx="31036">
                  <c:v>51667</c:v>
                </c:pt>
                <c:pt idx="31037">
                  <c:v>50900</c:v>
                </c:pt>
                <c:pt idx="31038">
                  <c:v>50132</c:v>
                </c:pt>
                <c:pt idx="31039">
                  <c:v>49365</c:v>
                </c:pt>
                <c:pt idx="31040">
                  <c:v>56519</c:v>
                </c:pt>
                <c:pt idx="31041">
                  <c:v>55751</c:v>
                </c:pt>
                <c:pt idx="31042">
                  <c:v>54984</c:v>
                </c:pt>
                <c:pt idx="31043">
                  <c:v>54217</c:v>
                </c:pt>
                <c:pt idx="31044">
                  <c:v>53449</c:v>
                </c:pt>
                <c:pt idx="31045">
                  <c:v>52682</c:v>
                </c:pt>
                <c:pt idx="31046">
                  <c:v>51915</c:v>
                </c:pt>
                <c:pt idx="31047">
                  <c:v>51147</c:v>
                </c:pt>
                <c:pt idx="31048">
                  <c:v>50380</c:v>
                </c:pt>
                <c:pt idx="31049">
                  <c:v>49613</c:v>
                </c:pt>
                <c:pt idx="31050">
                  <c:v>48846</c:v>
                </c:pt>
                <c:pt idx="31051">
                  <c:v>48078</c:v>
                </c:pt>
                <c:pt idx="31052">
                  <c:v>47311</c:v>
                </c:pt>
                <c:pt idx="31053">
                  <c:v>55232</c:v>
                </c:pt>
                <c:pt idx="31054">
                  <c:v>54465</c:v>
                </c:pt>
                <c:pt idx="31055">
                  <c:v>53697</c:v>
                </c:pt>
                <c:pt idx="31056">
                  <c:v>52930</c:v>
                </c:pt>
                <c:pt idx="31057">
                  <c:v>49861</c:v>
                </c:pt>
                <c:pt idx="31058">
                  <c:v>48326</c:v>
                </c:pt>
                <c:pt idx="31059">
                  <c:v>47559</c:v>
                </c:pt>
                <c:pt idx="31060">
                  <c:v>46792</c:v>
                </c:pt>
                <c:pt idx="31061">
                  <c:v>46024</c:v>
                </c:pt>
                <c:pt idx="31062">
                  <c:v>60759</c:v>
                </c:pt>
                <c:pt idx="31063">
                  <c:v>59922</c:v>
                </c:pt>
                <c:pt idx="31064">
                  <c:v>59085</c:v>
                </c:pt>
                <c:pt idx="31065">
                  <c:v>60276</c:v>
                </c:pt>
                <c:pt idx="31066">
                  <c:v>59439</c:v>
                </c:pt>
                <c:pt idx="31067">
                  <c:v>58602</c:v>
                </c:pt>
                <c:pt idx="31068">
                  <c:v>57765</c:v>
                </c:pt>
                <c:pt idx="31069">
                  <c:v>56928</c:v>
                </c:pt>
                <c:pt idx="31070">
                  <c:v>56091</c:v>
                </c:pt>
                <c:pt idx="31071">
                  <c:v>55254</c:v>
                </c:pt>
                <c:pt idx="31072">
                  <c:v>54418</c:v>
                </c:pt>
                <c:pt idx="31073">
                  <c:v>53581</c:v>
                </c:pt>
                <c:pt idx="31074">
                  <c:v>52744</c:v>
                </c:pt>
                <c:pt idx="31075">
                  <c:v>51907</c:v>
                </c:pt>
                <c:pt idx="31076">
                  <c:v>51070</c:v>
                </c:pt>
                <c:pt idx="31077">
                  <c:v>58957</c:v>
                </c:pt>
                <c:pt idx="31078">
                  <c:v>58120</c:v>
                </c:pt>
                <c:pt idx="31079">
                  <c:v>57283</c:v>
                </c:pt>
                <c:pt idx="31080">
                  <c:v>56446</c:v>
                </c:pt>
                <c:pt idx="31081">
                  <c:v>55609</c:v>
                </c:pt>
                <c:pt idx="31082">
                  <c:v>54772</c:v>
                </c:pt>
                <c:pt idx="31083">
                  <c:v>53935</c:v>
                </c:pt>
                <c:pt idx="31084">
                  <c:v>53098</c:v>
                </c:pt>
                <c:pt idx="31085">
                  <c:v>52261</c:v>
                </c:pt>
                <c:pt idx="31086">
                  <c:v>51424</c:v>
                </c:pt>
                <c:pt idx="31087">
                  <c:v>50587</c:v>
                </c:pt>
                <c:pt idx="31088">
                  <c:v>49750</c:v>
                </c:pt>
                <c:pt idx="31089">
                  <c:v>48913</c:v>
                </c:pt>
                <c:pt idx="31090">
                  <c:v>57638</c:v>
                </c:pt>
                <c:pt idx="31091">
                  <c:v>56801</c:v>
                </c:pt>
                <c:pt idx="31092">
                  <c:v>55964</c:v>
                </c:pt>
                <c:pt idx="31093">
                  <c:v>55127</c:v>
                </c:pt>
                <c:pt idx="31094">
                  <c:v>51779</c:v>
                </c:pt>
                <c:pt idx="31095">
                  <c:v>50105</c:v>
                </c:pt>
                <c:pt idx="31096">
                  <c:v>49268</c:v>
                </c:pt>
                <c:pt idx="31097">
                  <c:v>48431</c:v>
                </c:pt>
                <c:pt idx="31098">
                  <c:v>47594</c:v>
                </c:pt>
                <c:pt idx="31099">
                  <c:v>60405</c:v>
                </c:pt>
                <c:pt idx="31100">
                  <c:v>59561</c:v>
                </c:pt>
                <c:pt idx="31101">
                  <c:v>58716</c:v>
                </c:pt>
                <c:pt idx="31102">
                  <c:v>59945</c:v>
                </c:pt>
                <c:pt idx="31103">
                  <c:v>59101</c:v>
                </c:pt>
                <c:pt idx="31104">
                  <c:v>58256</c:v>
                </c:pt>
                <c:pt idx="31105">
                  <c:v>57411</c:v>
                </c:pt>
                <c:pt idx="31106">
                  <c:v>56567</c:v>
                </c:pt>
                <c:pt idx="31107">
                  <c:v>55722</c:v>
                </c:pt>
                <c:pt idx="31108">
                  <c:v>54878</c:v>
                </c:pt>
                <c:pt idx="31109">
                  <c:v>54033</c:v>
                </c:pt>
                <c:pt idx="31110">
                  <c:v>53189</c:v>
                </c:pt>
                <c:pt idx="31111">
                  <c:v>52344</c:v>
                </c:pt>
                <c:pt idx="31112">
                  <c:v>51500</c:v>
                </c:pt>
                <c:pt idx="31113">
                  <c:v>50655</c:v>
                </c:pt>
                <c:pt idx="31114">
                  <c:v>58640</c:v>
                </c:pt>
                <c:pt idx="31115">
                  <c:v>57796</c:v>
                </c:pt>
                <c:pt idx="31116">
                  <c:v>56951</c:v>
                </c:pt>
                <c:pt idx="31117">
                  <c:v>56107</c:v>
                </c:pt>
                <c:pt idx="31118">
                  <c:v>55262</c:v>
                </c:pt>
                <c:pt idx="31119">
                  <c:v>54418</c:v>
                </c:pt>
                <c:pt idx="31120">
                  <c:v>53573</c:v>
                </c:pt>
                <c:pt idx="31121">
                  <c:v>52729</c:v>
                </c:pt>
                <c:pt idx="31122">
                  <c:v>51884</c:v>
                </c:pt>
                <c:pt idx="31123">
                  <c:v>51039</c:v>
                </c:pt>
                <c:pt idx="31124">
                  <c:v>50195</c:v>
                </c:pt>
                <c:pt idx="31125">
                  <c:v>49350</c:v>
                </c:pt>
                <c:pt idx="31126">
                  <c:v>48506</c:v>
                </c:pt>
                <c:pt idx="31127">
                  <c:v>57336</c:v>
                </c:pt>
                <c:pt idx="31128">
                  <c:v>56491</c:v>
                </c:pt>
                <c:pt idx="31129">
                  <c:v>55647</c:v>
                </c:pt>
                <c:pt idx="31130">
                  <c:v>54802</c:v>
                </c:pt>
                <c:pt idx="31131">
                  <c:v>51424</c:v>
                </c:pt>
                <c:pt idx="31132">
                  <c:v>49735</c:v>
                </c:pt>
                <c:pt idx="31133">
                  <c:v>48890</c:v>
                </c:pt>
                <c:pt idx="31134">
                  <c:v>48046</c:v>
                </c:pt>
                <c:pt idx="31135">
                  <c:v>47201</c:v>
                </c:pt>
                <c:pt idx="31136">
                  <c:v>59468</c:v>
                </c:pt>
                <c:pt idx="31137">
                  <c:v>58644</c:v>
                </c:pt>
                <c:pt idx="31138">
                  <c:v>57820</c:v>
                </c:pt>
                <c:pt idx="31139">
                  <c:v>59004</c:v>
                </c:pt>
                <c:pt idx="31140">
                  <c:v>58180</c:v>
                </c:pt>
                <c:pt idx="31141">
                  <c:v>57356</c:v>
                </c:pt>
                <c:pt idx="31142">
                  <c:v>56531</c:v>
                </c:pt>
                <c:pt idx="31143">
                  <c:v>55707</c:v>
                </c:pt>
                <c:pt idx="31144">
                  <c:v>54883</c:v>
                </c:pt>
                <c:pt idx="31145">
                  <c:v>54058</c:v>
                </c:pt>
                <c:pt idx="31146">
                  <c:v>53234</c:v>
                </c:pt>
                <c:pt idx="31147">
                  <c:v>52410</c:v>
                </c:pt>
                <c:pt idx="31148">
                  <c:v>51586</c:v>
                </c:pt>
                <c:pt idx="31149">
                  <c:v>50761</c:v>
                </c:pt>
                <c:pt idx="31150">
                  <c:v>49937</c:v>
                </c:pt>
                <c:pt idx="31151">
                  <c:v>57716</c:v>
                </c:pt>
                <c:pt idx="31152">
                  <c:v>56891</c:v>
                </c:pt>
                <c:pt idx="31153">
                  <c:v>56067</c:v>
                </c:pt>
                <c:pt idx="31154">
                  <c:v>55243</c:v>
                </c:pt>
                <c:pt idx="31155">
                  <c:v>54419</c:v>
                </c:pt>
                <c:pt idx="31156">
                  <c:v>53594</c:v>
                </c:pt>
                <c:pt idx="31157">
                  <c:v>52770</c:v>
                </c:pt>
                <c:pt idx="31158">
                  <c:v>51946</c:v>
                </c:pt>
                <c:pt idx="31159">
                  <c:v>51121</c:v>
                </c:pt>
                <c:pt idx="31160">
                  <c:v>50297</c:v>
                </c:pt>
                <c:pt idx="31161">
                  <c:v>49473</c:v>
                </c:pt>
                <c:pt idx="31162">
                  <c:v>48649</c:v>
                </c:pt>
                <c:pt idx="31163">
                  <c:v>47824</c:v>
                </c:pt>
                <c:pt idx="31164">
                  <c:v>56427</c:v>
                </c:pt>
                <c:pt idx="31165">
                  <c:v>55603</c:v>
                </c:pt>
                <c:pt idx="31166">
                  <c:v>54779</c:v>
                </c:pt>
                <c:pt idx="31167">
                  <c:v>53954</c:v>
                </c:pt>
                <c:pt idx="31168">
                  <c:v>50657</c:v>
                </c:pt>
                <c:pt idx="31169">
                  <c:v>49009</c:v>
                </c:pt>
                <c:pt idx="31170">
                  <c:v>48184</c:v>
                </c:pt>
                <c:pt idx="31171">
                  <c:v>47360</c:v>
                </c:pt>
                <c:pt idx="31172">
                  <c:v>46536</c:v>
                </c:pt>
                <c:pt idx="31173">
                  <c:v>55943</c:v>
                </c:pt>
                <c:pt idx="31174">
                  <c:v>55185</c:v>
                </c:pt>
                <c:pt idx="31175">
                  <c:v>54428</c:v>
                </c:pt>
                <c:pt idx="31176">
                  <c:v>55478</c:v>
                </c:pt>
                <c:pt idx="31177">
                  <c:v>54720</c:v>
                </c:pt>
                <c:pt idx="31178">
                  <c:v>53963</c:v>
                </c:pt>
                <c:pt idx="31179">
                  <c:v>53206</c:v>
                </c:pt>
                <c:pt idx="31180">
                  <c:v>52449</c:v>
                </c:pt>
                <c:pt idx="31181">
                  <c:v>51692</c:v>
                </c:pt>
                <c:pt idx="31182">
                  <c:v>50934</c:v>
                </c:pt>
                <c:pt idx="31183">
                  <c:v>50177</c:v>
                </c:pt>
                <c:pt idx="31184">
                  <c:v>49420</c:v>
                </c:pt>
                <c:pt idx="31185">
                  <c:v>48663</c:v>
                </c:pt>
                <c:pt idx="31186">
                  <c:v>47905</c:v>
                </c:pt>
                <c:pt idx="31187">
                  <c:v>47148</c:v>
                </c:pt>
                <c:pt idx="31188">
                  <c:v>54255</c:v>
                </c:pt>
                <c:pt idx="31189">
                  <c:v>53498</c:v>
                </c:pt>
                <c:pt idx="31190">
                  <c:v>52741</c:v>
                </c:pt>
                <c:pt idx="31191">
                  <c:v>51984</c:v>
                </c:pt>
                <c:pt idx="31192">
                  <c:v>51227</c:v>
                </c:pt>
                <c:pt idx="31193">
                  <c:v>50469</c:v>
                </c:pt>
                <c:pt idx="31194">
                  <c:v>49712</c:v>
                </c:pt>
                <c:pt idx="31195">
                  <c:v>48955</c:v>
                </c:pt>
                <c:pt idx="31196">
                  <c:v>48198</c:v>
                </c:pt>
                <c:pt idx="31197">
                  <c:v>47440</c:v>
                </c:pt>
                <c:pt idx="31198">
                  <c:v>46683</c:v>
                </c:pt>
                <c:pt idx="31199">
                  <c:v>45926</c:v>
                </c:pt>
                <c:pt idx="31200">
                  <c:v>45169</c:v>
                </c:pt>
                <c:pt idx="31201">
                  <c:v>53033</c:v>
                </c:pt>
                <c:pt idx="31202">
                  <c:v>52276</c:v>
                </c:pt>
                <c:pt idx="31203">
                  <c:v>51519</c:v>
                </c:pt>
                <c:pt idx="31204">
                  <c:v>50762</c:v>
                </c:pt>
                <c:pt idx="31205">
                  <c:v>47733</c:v>
                </c:pt>
                <c:pt idx="31206">
                  <c:v>46218</c:v>
                </c:pt>
                <c:pt idx="31207">
                  <c:v>45461</c:v>
                </c:pt>
                <c:pt idx="31208">
                  <c:v>44704</c:v>
                </c:pt>
                <c:pt idx="31209">
                  <c:v>43947</c:v>
                </c:pt>
                <c:pt idx="31210">
                  <c:v>59469</c:v>
                </c:pt>
                <c:pt idx="31211">
                  <c:v>58707</c:v>
                </c:pt>
                <c:pt idx="31212">
                  <c:v>57945</c:v>
                </c:pt>
                <c:pt idx="31213">
                  <c:v>57183</c:v>
                </c:pt>
                <c:pt idx="31214">
                  <c:v>56421</c:v>
                </c:pt>
                <c:pt idx="31215">
                  <c:v>55659</c:v>
                </c:pt>
                <c:pt idx="31216">
                  <c:v>54136</c:v>
                </c:pt>
                <c:pt idx="31217">
                  <c:v>53374</c:v>
                </c:pt>
                <c:pt idx="31218">
                  <c:v>60431</c:v>
                </c:pt>
                <c:pt idx="31219">
                  <c:v>59669</c:v>
                </c:pt>
                <c:pt idx="31220">
                  <c:v>58907</c:v>
                </c:pt>
                <c:pt idx="31221">
                  <c:v>58145</c:v>
                </c:pt>
                <c:pt idx="31222">
                  <c:v>57383</c:v>
                </c:pt>
                <c:pt idx="31223">
                  <c:v>56622</c:v>
                </c:pt>
                <c:pt idx="31224">
                  <c:v>55860</c:v>
                </c:pt>
                <c:pt idx="31225">
                  <c:v>55098</c:v>
                </c:pt>
                <c:pt idx="31226">
                  <c:v>54336</c:v>
                </c:pt>
                <c:pt idx="31227">
                  <c:v>53574</c:v>
                </c:pt>
                <c:pt idx="31228">
                  <c:v>52812</c:v>
                </c:pt>
                <c:pt idx="31229">
                  <c:v>52050</c:v>
                </c:pt>
                <c:pt idx="31230">
                  <c:v>51289</c:v>
                </c:pt>
                <c:pt idx="31231">
                  <c:v>50527</c:v>
                </c:pt>
                <c:pt idx="31232">
                  <c:v>59108</c:v>
                </c:pt>
                <c:pt idx="31233">
                  <c:v>58346</c:v>
                </c:pt>
                <c:pt idx="31234">
                  <c:v>57584</c:v>
                </c:pt>
                <c:pt idx="31235">
                  <c:v>56822</c:v>
                </c:pt>
                <c:pt idx="31236">
                  <c:v>56060</c:v>
                </c:pt>
                <c:pt idx="31237">
                  <c:v>55298</c:v>
                </c:pt>
                <c:pt idx="31238">
                  <c:v>54536</c:v>
                </c:pt>
                <c:pt idx="31239">
                  <c:v>53775</c:v>
                </c:pt>
                <c:pt idx="31240">
                  <c:v>53013</c:v>
                </c:pt>
                <c:pt idx="31241">
                  <c:v>52251</c:v>
                </c:pt>
                <c:pt idx="31242">
                  <c:v>51489</c:v>
                </c:pt>
                <c:pt idx="31243">
                  <c:v>50727</c:v>
                </c:pt>
                <c:pt idx="31244">
                  <c:v>49965</c:v>
                </c:pt>
                <c:pt idx="31245">
                  <c:v>49203</c:v>
                </c:pt>
                <c:pt idx="31246">
                  <c:v>57784</c:v>
                </c:pt>
                <c:pt idx="31247">
                  <c:v>57022</c:v>
                </c:pt>
                <c:pt idx="31248">
                  <c:v>56261</c:v>
                </c:pt>
                <c:pt idx="31249">
                  <c:v>55499</c:v>
                </c:pt>
                <c:pt idx="31250">
                  <c:v>54737</c:v>
                </c:pt>
                <c:pt idx="31251">
                  <c:v>53975</c:v>
                </c:pt>
                <c:pt idx="31252">
                  <c:v>53213</c:v>
                </c:pt>
                <c:pt idx="31253">
                  <c:v>52451</c:v>
                </c:pt>
                <c:pt idx="31254">
                  <c:v>51689</c:v>
                </c:pt>
                <c:pt idx="31255">
                  <c:v>50927</c:v>
                </c:pt>
                <c:pt idx="31256">
                  <c:v>50166</c:v>
                </c:pt>
                <c:pt idx="31257">
                  <c:v>49404</c:v>
                </c:pt>
                <c:pt idx="31258">
                  <c:v>48642</c:v>
                </c:pt>
                <c:pt idx="31259">
                  <c:v>47880</c:v>
                </c:pt>
                <c:pt idx="31260">
                  <c:v>47118</c:v>
                </c:pt>
                <c:pt idx="31261">
                  <c:v>46356</c:v>
                </c:pt>
                <c:pt idx="31262">
                  <c:v>57223</c:v>
                </c:pt>
                <c:pt idx="31263">
                  <c:v>56461</c:v>
                </c:pt>
                <c:pt idx="31264">
                  <c:v>56661</c:v>
                </c:pt>
                <c:pt idx="31265">
                  <c:v>55900</c:v>
                </c:pt>
                <c:pt idx="31266">
                  <c:v>62064</c:v>
                </c:pt>
                <c:pt idx="31267">
                  <c:v>61223</c:v>
                </c:pt>
                <c:pt idx="31268">
                  <c:v>60382</c:v>
                </c:pt>
                <c:pt idx="31269">
                  <c:v>59541</c:v>
                </c:pt>
                <c:pt idx="31270">
                  <c:v>58700</c:v>
                </c:pt>
                <c:pt idx="31271">
                  <c:v>57859</c:v>
                </c:pt>
                <c:pt idx="31272">
                  <c:v>56176</c:v>
                </c:pt>
                <c:pt idx="31273">
                  <c:v>55335</c:v>
                </c:pt>
                <c:pt idx="31274">
                  <c:v>63232</c:v>
                </c:pt>
                <c:pt idx="31275">
                  <c:v>62391</c:v>
                </c:pt>
                <c:pt idx="31276">
                  <c:v>61550</c:v>
                </c:pt>
                <c:pt idx="31277">
                  <c:v>60709</c:v>
                </c:pt>
                <c:pt idx="31278">
                  <c:v>59868</c:v>
                </c:pt>
                <c:pt idx="31279">
                  <c:v>59026</c:v>
                </c:pt>
                <c:pt idx="31280">
                  <c:v>58185</c:v>
                </c:pt>
                <c:pt idx="31281">
                  <c:v>57344</c:v>
                </c:pt>
                <c:pt idx="31282">
                  <c:v>56503</c:v>
                </c:pt>
                <c:pt idx="31283">
                  <c:v>55662</c:v>
                </c:pt>
                <c:pt idx="31284">
                  <c:v>54821</c:v>
                </c:pt>
                <c:pt idx="31285">
                  <c:v>53980</c:v>
                </c:pt>
                <c:pt idx="31286">
                  <c:v>53139</c:v>
                </c:pt>
                <c:pt idx="31287">
                  <c:v>52298</c:v>
                </c:pt>
                <c:pt idx="31288">
                  <c:v>61876</c:v>
                </c:pt>
                <c:pt idx="31289">
                  <c:v>61035</c:v>
                </c:pt>
                <c:pt idx="31290">
                  <c:v>60194</c:v>
                </c:pt>
                <c:pt idx="31291">
                  <c:v>59353</c:v>
                </c:pt>
                <c:pt idx="31292">
                  <c:v>58512</c:v>
                </c:pt>
                <c:pt idx="31293">
                  <c:v>57671</c:v>
                </c:pt>
                <c:pt idx="31294">
                  <c:v>56830</c:v>
                </c:pt>
                <c:pt idx="31295">
                  <c:v>55989</c:v>
                </c:pt>
                <c:pt idx="31296">
                  <c:v>55148</c:v>
                </c:pt>
                <c:pt idx="31297">
                  <c:v>54307</c:v>
                </c:pt>
                <c:pt idx="31298">
                  <c:v>53466</c:v>
                </c:pt>
                <c:pt idx="31299">
                  <c:v>52625</c:v>
                </c:pt>
                <c:pt idx="31300">
                  <c:v>51783</c:v>
                </c:pt>
                <c:pt idx="31301">
                  <c:v>50942</c:v>
                </c:pt>
                <c:pt idx="31302">
                  <c:v>60521</c:v>
                </c:pt>
                <c:pt idx="31303">
                  <c:v>59680</c:v>
                </c:pt>
                <c:pt idx="31304">
                  <c:v>58839</c:v>
                </c:pt>
                <c:pt idx="31305">
                  <c:v>57998</c:v>
                </c:pt>
                <c:pt idx="31306">
                  <c:v>57157</c:v>
                </c:pt>
                <c:pt idx="31307">
                  <c:v>56316</c:v>
                </c:pt>
                <c:pt idx="31308">
                  <c:v>55475</c:v>
                </c:pt>
                <c:pt idx="31309">
                  <c:v>54633</c:v>
                </c:pt>
                <c:pt idx="31310">
                  <c:v>53792</c:v>
                </c:pt>
                <c:pt idx="31311">
                  <c:v>52951</c:v>
                </c:pt>
                <c:pt idx="31312">
                  <c:v>52110</c:v>
                </c:pt>
                <c:pt idx="31313">
                  <c:v>51269</c:v>
                </c:pt>
                <c:pt idx="31314">
                  <c:v>50428</c:v>
                </c:pt>
                <c:pt idx="31315">
                  <c:v>49587</c:v>
                </c:pt>
                <c:pt idx="31316">
                  <c:v>48746</c:v>
                </c:pt>
                <c:pt idx="31317">
                  <c:v>47905</c:v>
                </c:pt>
                <c:pt idx="31318">
                  <c:v>60007</c:v>
                </c:pt>
                <c:pt idx="31319">
                  <c:v>59166</c:v>
                </c:pt>
                <c:pt idx="31320">
                  <c:v>59492</c:v>
                </c:pt>
                <c:pt idx="31321">
                  <c:v>58651</c:v>
                </c:pt>
                <c:pt idx="31322">
                  <c:v>61151</c:v>
                </c:pt>
                <c:pt idx="31323">
                  <c:v>60299</c:v>
                </c:pt>
                <c:pt idx="31324">
                  <c:v>59447</c:v>
                </c:pt>
                <c:pt idx="31325">
                  <c:v>58595</c:v>
                </c:pt>
                <c:pt idx="31326">
                  <c:v>57743</c:v>
                </c:pt>
                <c:pt idx="31327">
                  <c:v>56891</c:v>
                </c:pt>
                <c:pt idx="31328">
                  <c:v>55187</c:v>
                </c:pt>
                <c:pt idx="31329">
                  <c:v>54335</c:v>
                </c:pt>
                <c:pt idx="31330">
                  <c:v>62384</c:v>
                </c:pt>
                <c:pt idx="31331">
                  <c:v>61532</c:v>
                </c:pt>
                <c:pt idx="31332">
                  <c:v>60680</c:v>
                </c:pt>
                <c:pt idx="31333">
                  <c:v>59828</c:v>
                </c:pt>
                <c:pt idx="31334">
                  <c:v>58976</c:v>
                </c:pt>
                <c:pt idx="31335">
                  <c:v>58124</c:v>
                </c:pt>
                <c:pt idx="31336">
                  <c:v>57272</c:v>
                </c:pt>
                <c:pt idx="31337">
                  <c:v>56420</c:v>
                </c:pt>
                <c:pt idx="31338">
                  <c:v>55568</c:v>
                </c:pt>
                <c:pt idx="31339">
                  <c:v>54716</c:v>
                </c:pt>
                <c:pt idx="31340">
                  <c:v>53864</c:v>
                </c:pt>
                <c:pt idx="31341">
                  <c:v>53012</c:v>
                </c:pt>
                <c:pt idx="31342">
                  <c:v>52160</c:v>
                </c:pt>
                <c:pt idx="31343">
                  <c:v>51308</c:v>
                </c:pt>
                <c:pt idx="31344">
                  <c:v>61062</c:v>
                </c:pt>
                <c:pt idx="31345">
                  <c:v>60210</c:v>
                </c:pt>
                <c:pt idx="31346">
                  <c:v>59358</c:v>
                </c:pt>
                <c:pt idx="31347">
                  <c:v>58506</c:v>
                </c:pt>
                <c:pt idx="31348">
                  <c:v>57654</c:v>
                </c:pt>
                <c:pt idx="31349">
                  <c:v>56802</c:v>
                </c:pt>
                <c:pt idx="31350">
                  <c:v>55950</c:v>
                </c:pt>
                <c:pt idx="31351">
                  <c:v>55098</c:v>
                </c:pt>
                <c:pt idx="31352">
                  <c:v>54246</c:v>
                </c:pt>
                <c:pt idx="31353">
                  <c:v>53394</c:v>
                </c:pt>
                <c:pt idx="31354">
                  <c:v>52542</c:v>
                </c:pt>
                <c:pt idx="31355">
                  <c:v>51690</c:v>
                </c:pt>
                <c:pt idx="31356">
                  <c:v>50838</c:v>
                </c:pt>
                <c:pt idx="31357">
                  <c:v>49986</c:v>
                </c:pt>
                <c:pt idx="31358">
                  <c:v>59739</c:v>
                </c:pt>
                <c:pt idx="31359">
                  <c:v>58887</c:v>
                </c:pt>
                <c:pt idx="31360">
                  <c:v>58035</c:v>
                </c:pt>
                <c:pt idx="31361">
                  <c:v>57183</c:v>
                </c:pt>
                <c:pt idx="31362">
                  <c:v>56331</c:v>
                </c:pt>
                <c:pt idx="31363">
                  <c:v>55479</c:v>
                </c:pt>
                <c:pt idx="31364">
                  <c:v>54627</c:v>
                </c:pt>
                <c:pt idx="31365">
                  <c:v>53775</c:v>
                </c:pt>
                <c:pt idx="31366">
                  <c:v>52923</c:v>
                </c:pt>
                <c:pt idx="31367">
                  <c:v>52071</c:v>
                </c:pt>
                <c:pt idx="31368">
                  <c:v>51219</c:v>
                </c:pt>
                <c:pt idx="31369">
                  <c:v>50367</c:v>
                </c:pt>
                <c:pt idx="31370">
                  <c:v>49515</c:v>
                </c:pt>
                <c:pt idx="31371">
                  <c:v>48663</c:v>
                </c:pt>
                <c:pt idx="31372">
                  <c:v>47811</c:v>
                </c:pt>
                <c:pt idx="31373">
                  <c:v>46959</c:v>
                </c:pt>
                <c:pt idx="31374">
                  <c:v>59269</c:v>
                </c:pt>
                <c:pt idx="31375">
                  <c:v>58417</c:v>
                </c:pt>
                <c:pt idx="31376">
                  <c:v>58798</c:v>
                </c:pt>
                <c:pt idx="31377">
                  <c:v>57946</c:v>
                </c:pt>
                <c:pt idx="31378">
                  <c:v>59472</c:v>
                </c:pt>
                <c:pt idx="31379">
                  <c:v>58640</c:v>
                </c:pt>
                <c:pt idx="31380">
                  <c:v>57807</c:v>
                </c:pt>
                <c:pt idx="31381">
                  <c:v>56975</c:v>
                </c:pt>
                <c:pt idx="31382">
                  <c:v>56142</c:v>
                </c:pt>
                <c:pt idx="31383">
                  <c:v>55310</c:v>
                </c:pt>
                <c:pt idx="31384">
                  <c:v>53645</c:v>
                </c:pt>
                <c:pt idx="31385">
                  <c:v>52812</c:v>
                </c:pt>
                <c:pt idx="31386">
                  <c:v>60686</c:v>
                </c:pt>
                <c:pt idx="31387">
                  <c:v>59853</c:v>
                </c:pt>
                <c:pt idx="31388">
                  <c:v>59021</c:v>
                </c:pt>
                <c:pt idx="31389">
                  <c:v>58188</c:v>
                </c:pt>
                <c:pt idx="31390">
                  <c:v>57356</c:v>
                </c:pt>
                <c:pt idx="31391">
                  <c:v>56523</c:v>
                </c:pt>
                <c:pt idx="31392">
                  <c:v>55691</c:v>
                </c:pt>
                <c:pt idx="31393">
                  <c:v>54858</c:v>
                </c:pt>
                <c:pt idx="31394">
                  <c:v>54026</c:v>
                </c:pt>
                <c:pt idx="31395">
                  <c:v>53193</c:v>
                </c:pt>
                <c:pt idx="31396">
                  <c:v>52361</c:v>
                </c:pt>
                <c:pt idx="31397">
                  <c:v>51528</c:v>
                </c:pt>
                <c:pt idx="31398">
                  <c:v>50696</c:v>
                </c:pt>
                <c:pt idx="31399">
                  <c:v>49863</c:v>
                </c:pt>
                <c:pt idx="31400">
                  <c:v>59402</c:v>
                </c:pt>
                <c:pt idx="31401">
                  <c:v>58569</c:v>
                </c:pt>
                <c:pt idx="31402">
                  <c:v>57737</c:v>
                </c:pt>
                <c:pt idx="31403">
                  <c:v>56904</c:v>
                </c:pt>
                <c:pt idx="31404">
                  <c:v>56072</c:v>
                </c:pt>
                <c:pt idx="31405">
                  <c:v>55239</c:v>
                </c:pt>
                <c:pt idx="31406">
                  <c:v>54407</c:v>
                </c:pt>
                <c:pt idx="31407">
                  <c:v>53574</c:v>
                </c:pt>
                <c:pt idx="31408">
                  <c:v>52742</c:v>
                </c:pt>
                <c:pt idx="31409">
                  <c:v>51909</c:v>
                </c:pt>
                <c:pt idx="31410">
                  <c:v>51077</c:v>
                </c:pt>
                <c:pt idx="31411">
                  <c:v>50244</c:v>
                </c:pt>
                <c:pt idx="31412">
                  <c:v>49412</c:v>
                </c:pt>
                <c:pt idx="31413">
                  <c:v>48579</c:v>
                </c:pt>
                <c:pt idx="31414">
                  <c:v>58118</c:v>
                </c:pt>
                <c:pt idx="31415">
                  <c:v>57285</c:v>
                </c:pt>
                <c:pt idx="31416">
                  <c:v>56453</c:v>
                </c:pt>
                <c:pt idx="31417">
                  <c:v>55620</c:v>
                </c:pt>
                <c:pt idx="31418">
                  <c:v>54788</c:v>
                </c:pt>
                <c:pt idx="31419">
                  <c:v>53955</c:v>
                </c:pt>
                <c:pt idx="31420">
                  <c:v>53123</c:v>
                </c:pt>
                <c:pt idx="31421">
                  <c:v>52290</c:v>
                </c:pt>
                <c:pt idx="31422">
                  <c:v>51458</c:v>
                </c:pt>
                <c:pt idx="31423">
                  <c:v>50625</c:v>
                </c:pt>
                <c:pt idx="31424">
                  <c:v>49793</c:v>
                </c:pt>
                <c:pt idx="31425">
                  <c:v>48960</c:v>
                </c:pt>
                <c:pt idx="31426">
                  <c:v>48128</c:v>
                </c:pt>
                <c:pt idx="31427">
                  <c:v>47295</c:v>
                </c:pt>
                <c:pt idx="31428">
                  <c:v>46463</c:v>
                </c:pt>
                <c:pt idx="31429">
                  <c:v>45630</c:v>
                </c:pt>
                <c:pt idx="31430">
                  <c:v>57666</c:v>
                </c:pt>
                <c:pt idx="31431">
                  <c:v>56834</c:v>
                </c:pt>
                <c:pt idx="31432">
                  <c:v>57215</c:v>
                </c:pt>
                <c:pt idx="31433">
                  <c:v>56382</c:v>
                </c:pt>
                <c:pt idx="31434">
                  <c:v>54802</c:v>
                </c:pt>
                <c:pt idx="31435">
                  <c:v>54042</c:v>
                </c:pt>
                <c:pt idx="31436">
                  <c:v>53282</c:v>
                </c:pt>
                <c:pt idx="31437">
                  <c:v>52522</c:v>
                </c:pt>
                <c:pt idx="31438">
                  <c:v>51762</c:v>
                </c:pt>
                <c:pt idx="31439">
                  <c:v>51002</c:v>
                </c:pt>
                <c:pt idx="31440">
                  <c:v>49482</c:v>
                </c:pt>
                <c:pt idx="31441">
                  <c:v>48722</c:v>
                </c:pt>
                <c:pt idx="31442">
                  <c:v>55895</c:v>
                </c:pt>
                <c:pt idx="31443">
                  <c:v>55135</c:v>
                </c:pt>
                <c:pt idx="31444">
                  <c:v>54375</c:v>
                </c:pt>
                <c:pt idx="31445">
                  <c:v>53615</c:v>
                </c:pt>
                <c:pt idx="31446">
                  <c:v>52855</c:v>
                </c:pt>
                <c:pt idx="31447">
                  <c:v>52095</c:v>
                </c:pt>
                <c:pt idx="31448">
                  <c:v>51335</c:v>
                </c:pt>
                <c:pt idx="31449">
                  <c:v>50575</c:v>
                </c:pt>
                <c:pt idx="31450">
                  <c:v>49815</c:v>
                </c:pt>
                <c:pt idx="31451">
                  <c:v>49055</c:v>
                </c:pt>
                <c:pt idx="31452">
                  <c:v>48295</c:v>
                </c:pt>
                <c:pt idx="31453">
                  <c:v>47535</c:v>
                </c:pt>
                <c:pt idx="31454">
                  <c:v>46774</c:v>
                </c:pt>
                <c:pt idx="31455">
                  <c:v>46014</c:v>
                </c:pt>
                <c:pt idx="31456">
                  <c:v>54708</c:v>
                </c:pt>
                <c:pt idx="31457">
                  <c:v>53948</c:v>
                </c:pt>
                <c:pt idx="31458">
                  <c:v>53188</c:v>
                </c:pt>
                <c:pt idx="31459">
                  <c:v>52428</c:v>
                </c:pt>
                <c:pt idx="31460">
                  <c:v>51668</c:v>
                </c:pt>
                <c:pt idx="31461">
                  <c:v>50908</c:v>
                </c:pt>
                <c:pt idx="31462">
                  <c:v>50148</c:v>
                </c:pt>
                <c:pt idx="31463">
                  <c:v>49388</c:v>
                </c:pt>
                <c:pt idx="31464">
                  <c:v>48628</c:v>
                </c:pt>
                <c:pt idx="31465">
                  <c:v>47868</c:v>
                </c:pt>
                <c:pt idx="31466">
                  <c:v>47108</c:v>
                </c:pt>
                <c:pt idx="31467">
                  <c:v>46347</c:v>
                </c:pt>
                <c:pt idx="31468">
                  <c:v>45587</c:v>
                </c:pt>
                <c:pt idx="31469">
                  <c:v>44827</c:v>
                </c:pt>
                <c:pt idx="31470">
                  <c:v>53521</c:v>
                </c:pt>
                <c:pt idx="31471">
                  <c:v>52761</c:v>
                </c:pt>
                <c:pt idx="31472">
                  <c:v>52001</c:v>
                </c:pt>
                <c:pt idx="31473">
                  <c:v>51241</c:v>
                </c:pt>
                <c:pt idx="31474">
                  <c:v>50481</c:v>
                </c:pt>
                <c:pt idx="31475">
                  <c:v>49721</c:v>
                </c:pt>
                <c:pt idx="31476">
                  <c:v>48961</c:v>
                </c:pt>
                <c:pt idx="31477">
                  <c:v>48201</c:v>
                </c:pt>
                <c:pt idx="31478">
                  <c:v>47441</c:v>
                </c:pt>
                <c:pt idx="31479">
                  <c:v>46680</c:v>
                </c:pt>
                <c:pt idx="31480">
                  <c:v>45920</c:v>
                </c:pt>
                <c:pt idx="31481">
                  <c:v>45160</c:v>
                </c:pt>
                <c:pt idx="31482">
                  <c:v>44400</c:v>
                </c:pt>
                <c:pt idx="31483">
                  <c:v>43640</c:v>
                </c:pt>
                <c:pt idx="31484">
                  <c:v>42880</c:v>
                </c:pt>
                <c:pt idx="31485">
                  <c:v>42120</c:v>
                </c:pt>
                <c:pt idx="31486">
                  <c:v>53094</c:v>
                </c:pt>
                <c:pt idx="31487">
                  <c:v>52334</c:v>
                </c:pt>
                <c:pt idx="31488">
                  <c:v>52667</c:v>
                </c:pt>
                <c:pt idx="31489">
                  <c:v>51907</c:v>
                </c:pt>
                <c:pt idx="31490">
                  <c:v>64973</c:v>
                </c:pt>
                <c:pt idx="31491">
                  <c:v>64392</c:v>
                </c:pt>
                <c:pt idx="31492">
                  <c:v>63639</c:v>
                </c:pt>
                <c:pt idx="31493">
                  <c:v>63058</c:v>
                </c:pt>
                <c:pt idx="31494">
                  <c:v>62304</c:v>
                </c:pt>
                <c:pt idx="31495">
                  <c:v>61550</c:v>
                </c:pt>
                <c:pt idx="31496">
                  <c:v>61723</c:v>
                </c:pt>
                <c:pt idx="31497">
                  <c:v>60969</c:v>
                </c:pt>
                <c:pt idx="31498">
                  <c:v>60216</c:v>
                </c:pt>
                <c:pt idx="31499">
                  <c:v>61142</c:v>
                </c:pt>
                <c:pt idx="31500">
                  <c:v>60388</c:v>
                </c:pt>
                <c:pt idx="31501">
                  <c:v>59635</c:v>
                </c:pt>
                <c:pt idx="31502">
                  <c:v>59807</c:v>
                </c:pt>
                <c:pt idx="31503">
                  <c:v>59226</c:v>
                </c:pt>
                <c:pt idx="31504">
                  <c:v>58473</c:v>
                </c:pt>
                <c:pt idx="31505">
                  <c:v>57719</c:v>
                </c:pt>
                <c:pt idx="31506">
                  <c:v>57892</c:v>
                </c:pt>
                <c:pt idx="31507">
                  <c:v>57138</c:v>
                </c:pt>
                <c:pt idx="31508">
                  <c:v>56384</c:v>
                </c:pt>
                <c:pt idx="31509">
                  <c:v>56557</c:v>
                </c:pt>
                <c:pt idx="31510">
                  <c:v>55803</c:v>
                </c:pt>
                <c:pt idx="31511">
                  <c:v>54641</c:v>
                </c:pt>
                <c:pt idx="31512">
                  <c:v>53888</c:v>
                </c:pt>
                <c:pt idx="31513">
                  <c:v>53134</c:v>
                </c:pt>
                <c:pt idx="31514">
                  <c:v>53307</c:v>
                </c:pt>
                <c:pt idx="31515">
                  <c:v>52553</c:v>
                </c:pt>
                <c:pt idx="31516">
                  <c:v>51972</c:v>
                </c:pt>
                <c:pt idx="31517">
                  <c:v>51218</c:v>
                </c:pt>
                <c:pt idx="31518">
                  <c:v>50638</c:v>
                </c:pt>
                <c:pt idx="31519">
                  <c:v>49884</c:v>
                </c:pt>
                <c:pt idx="31520">
                  <c:v>47215</c:v>
                </c:pt>
                <c:pt idx="31521">
                  <c:v>45299</c:v>
                </c:pt>
                <c:pt idx="31522">
                  <c:v>67736</c:v>
                </c:pt>
                <c:pt idx="31523">
                  <c:v>67186</c:v>
                </c:pt>
                <c:pt idx="31524">
                  <c:v>66369</c:v>
                </c:pt>
                <c:pt idx="31525">
                  <c:v>65818</c:v>
                </c:pt>
                <c:pt idx="31526">
                  <c:v>65001</c:v>
                </c:pt>
                <c:pt idx="31527">
                  <c:v>64184</c:v>
                </c:pt>
                <c:pt idx="31528">
                  <c:v>64450</c:v>
                </c:pt>
                <c:pt idx="31529">
                  <c:v>63634</c:v>
                </c:pt>
                <c:pt idx="31530">
                  <c:v>62817</c:v>
                </c:pt>
                <c:pt idx="31531">
                  <c:v>63900</c:v>
                </c:pt>
                <c:pt idx="31532">
                  <c:v>63083</c:v>
                </c:pt>
                <c:pt idx="31533">
                  <c:v>62266</c:v>
                </c:pt>
                <c:pt idx="31534">
                  <c:v>62532</c:v>
                </c:pt>
                <c:pt idx="31535">
                  <c:v>61981</c:v>
                </c:pt>
                <c:pt idx="31536">
                  <c:v>61164</c:v>
                </c:pt>
                <c:pt idx="31537">
                  <c:v>60348</c:v>
                </c:pt>
                <c:pt idx="31538">
                  <c:v>60614</c:v>
                </c:pt>
                <c:pt idx="31539">
                  <c:v>59797</c:v>
                </c:pt>
                <c:pt idx="31540">
                  <c:v>58980</c:v>
                </c:pt>
                <c:pt idx="31541">
                  <c:v>59246</c:v>
                </c:pt>
                <c:pt idx="31542">
                  <c:v>58429</c:v>
                </c:pt>
                <c:pt idx="31543">
                  <c:v>57328</c:v>
                </c:pt>
                <c:pt idx="31544">
                  <c:v>56511</c:v>
                </c:pt>
                <c:pt idx="31545">
                  <c:v>55694</c:v>
                </c:pt>
                <c:pt idx="31546">
                  <c:v>55960</c:v>
                </c:pt>
                <c:pt idx="31547">
                  <c:v>55143</c:v>
                </c:pt>
                <c:pt idx="31548">
                  <c:v>54592</c:v>
                </c:pt>
                <c:pt idx="31549">
                  <c:v>53776</c:v>
                </c:pt>
                <c:pt idx="31550">
                  <c:v>53225</c:v>
                </c:pt>
                <c:pt idx="31551">
                  <c:v>52408</c:v>
                </c:pt>
                <c:pt idx="31552">
                  <c:v>49673</c:v>
                </c:pt>
                <c:pt idx="31553">
                  <c:v>47754</c:v>
                </c:pt>
                <c:pt idx="31554">
                  <c:v>66888</c:v>
                </c:pt>
                <c:pt idx="31555">
                  <c:v>66388</c:v>
                </c:pt>
                <c:pt idx="31556">
                  <c:v>65557</c:v>
                </c:pt>
                <c:pt idx="31557">
                  <c:v>65056</c:v>
                </c:pt>
                <c:pt idx="31558">
                  <c:v>64225</c:v>
                </c:pt>
                <c:pt idx="31559">
                  <c:v>63394</c:v>
                </c:pt>
                <c:pt idx="31560">
                  <c:v>63725</c:v>
                </c:pt>
                <c:pt idx="31561">
                  <c:v>62894</c:v>
                </c:pt>
                <c:pt idx="31562">
                  <c:v>62062</c:v>
                </c:pt>
                <c:pt idx="31563">
                  <c:v>63225</c:v>
                </c:pt>
                <c:pt idx="31564">
                  <c:v>62393</c:v>
                </c:pt>
                <c:pt idx="31565">
                  <c:v>61562</c:v>
                </c:pt>
                <c:pt idx="31566">
                  <c:v>61893</c:v>
                </c:pt>
                <c:pt idx="31567">
                  <c:v>61393</c:v>
                </c:pt>
                <c:pt idx="31568">
                  <c:v>60562</c:v>
                </c:pt>
                <c:pt idx="31569">
                  <c:v>59730</c:v>
                </c:pt>
                <c:pt idx="31570">
                  <c:v>60061</c:v>
                </c:pt>
                <c:pt idx="31571">
                  <c:v>59230</c:v>
                </c:pt>
                <c:pt idx="31572">
                  <c:v>58399</c:v>
                </c:pt>
                <c:pt idx="31573">
                  <c:v>58730</c:v>
                </c:pt>
                <c:pt idx="31574">
                  <c:v>57898</c:v>
                </c:pt>
                <c:pt idx="31575">
                  <c:v>56898</c:v>
                </c:pt>
                <c:pt idx="31576">
                  <c:v>56067</c:v>
                </c:pt>
                <c:pt idx="31577">
                  <c:v>55235</c:v>
                </c:pt>
                <c:pt idx="31578">
                  <c:v>55567</c:v>
                </c:pt>
                <c:pt idx="31579">
                  <c:v>54735</c:v>
                </c:pt>
                <c:pt idx="31580">
                  <c:v>54235</c:v>
                </c:pt>
                <c:pt idx="31581">
                  <c:v>53404</c:v>
                </c:pt>
                <c:pt idx="31582">
                  <c:v>52903</c:v>
                </c:pt>
                <c:pt idx="31583">
                  <c:v>52072</c:v>
                </c:pt>
                <c:pt idx="31584">
                  <c:v>49409</c:v>
                </c:pt>
                <c:pt idx="31585">
                  <c:v>47577</c:v>
                </c:pt>
                <c:pt idx="31586">
                  <c:v>65258</c:v>
                </c:pt>
                <c:pt idx="31587">
                  <c:v>64787</c:v>
                </c:pt>
                <c:pt idx="31588">
                  <c:v>63966</c:v>
                </c:pt>
                <c:pt idx="31589">
                  <c:v>63496</c:v>
                </c:pt>
                <c:pt idx="31590">
                  <c:v>62675</c:v>
                </c:pt>
                <c:pt idx="31591">
                  <c:v>61854</c:v>
                </c:pt>
                <c:pt idx="31592">
                  <c:v>62204</c:v>
                </c:pt>
                <c:pt idx="31593">
                  <c:v>61383</c:v>
                </c:pt>
                <c:pt idx="31594">
                  <c:v>60562</c:v>
                </c:pt>
                <c:pt idx="31595">
                  <c:v>61734</c:v>
                </c:pt>
                <c:pt idx="31596">
                  <c:v>60913</c:v>
                </c:pt>
                <c:pt idx="31597">
                  <c:v>60092</c:v>
                </c:pt>
                <c:pt idx="31598">
                  <c:v>60443</c:v>
                </c:pt>
                <c:pt idx="31599">
                  <c:v>59972</c:v>
                </c:pt>
                <c:pt idx="31600">
                  <c:v>59151</c:v>
                </c:pt>
                <c:pt idx="31601">
                  <c:v>58330</c:v>
                </c:pt>
                <c:pt idx="31602">
                  <c:v>58681</c:v>
                </c:pt>
                <c:pt idx="31603">
                  <c:v>57860</c:v>
                </c:pt>
                <c:pt idx="31604">
                  <c:v>57039</c:v>
                </c:pt>
                <c:pt idx="31605">
                  <c:v>57389</c:v>
                </c:pt>
                <c:pt idx="31606">
                  <c:v>56568</c:v>
                </c:pt>
                <c:pt idx="31607">
                  <c:v>55628</c:v>
                </c:pt>
                <c:pt idx="31608">
                  <c:v>54806</c:v>
                </c:pt>
                <c:pt idx="31609">
                  <c:v>53985</c:v>
                </c:pt>
                <c:pt idx="31610">
                  <c:v>54336</c:v>
                </c:pt>
                <c:pt idx="31611">
                  <c:v>53515</c:v>
                </c:pt>
                <c:pt idx="31612">
                  <c:v>53045</c:v>
                </c:pt>
                <c:pt idx="31613">
                  <c:v>52224</c:v>
                </c:pt>
                <c:pt idx="31614">
                  <c:v>51753</c:v>
                </c:pt>
                <c:pt idx="31615">
                  <c:v>50932</c:v>
                </c:pt>
                <c:pt idx="31616">
                  <c:v>48349</c:v>
                </c:pt>
                <c:pt idx="31617">
                  <c:v>46587</c:v>
                </c:pt>
                <c:pt idx="31618">
                  <c:v>60522</c:v>
                </c:pt>
                <c:pt idx="31619">
                  <c:v>60099</c:v>
                </c:pt>
                <c:pt idx="31620">
                  <c:v>59330</c:v>
                </c:pt>
                <c:pt idx="31621">
                  <c:v>58907</c:v>
                </c:pt>
                <c:pt idx="31622">
                  <c:v>58138</c:v>
                </c:pt>
                <c:pt idx="31623">
                  <c:v>57369</c:v>
                </c:pt>
                <c:pt idx="31624">
                  <c:v>57716</c:v>
                </c:pt>
                <c:pt idx="31625">
                  <c:v>56946</c:v>
                </c:pt>
                <c:pt idx="31626">
                  <c:v>56177</c:v>
                </c:pt>
                <c:pt idx="31627">
                  <c:v>57293</c:v>
                </c:pt>
                <c:pt idx="31628">
                  <c:v>56524</c:v>
                </c:pt>
                <c:pt idx="31629">
                  <c:v>55754</c:v>
                </c:pt>
                <c:pt idx="31630">
                  <c:v>56101</c:v>
                </c:pt>
                <c:pt idx="31631">
                  <c:v>55678</c:v>
                </c:pt>
                <c:pt idx="31632">
                  <c:v>54909</c:v>
                </c:pt>
                <c:pt idx="31633">
                  <c:v>54140</c:v>
                </c:pt>
                <c:pt idx="31634">
                  <c:v>54486</c:v>
                </c:pt>
                <c:pt idx="31635">
                  <c:v>53717</c:v>
                </c:pt>
                <c:pt idx="31636">
                  <c:v>52948</c:v>
                </c:pt>
                <c:pt idx="31637">
                  <c:v>53294</c:v>
                </c:pt>
                <c:pt idx="31638">
                  <c:v>52525</c:v>
                </c:pt>
                <c:pt idx="31639">
                  <c:v>51679</c:v>
                </c:pt>
                <c:pt idx="31640">
                  <c:v>50910</c:v>
                </c:pt>
                <c:pt idx="31641">
                  <c:v>50141</c:v>
                </c:pt>
                <c:pt idx="31642">
                  <c:v>50487</c:v>
                </c:pt>
                <c:pt idx="31643">
                  <c:v>49718</c:v>
                </c:pt>
                <c:pt idx="31644">
                  <c:v>49295</c:v>
                </c:pt>
                <c:pt idx="31645">
                  <c:v>48526</c:v>
                </c:pt>
                <c:pt idx="31646">
                  <c:v>48103</c:v>
                </c:pt>
                <c:pt idx="31647">
                  <c:v>47334</c:v>
                </c:pt>
                <c:pt idx="31648">
                  <c:v>44950</c:v>
                </c:pt>
                <c:pt idx="31649">
                  <c:v>43335</c:v>
                </c:pt>
                <c:pt idx="31650">
                  <c:v>64788</c:v>
                </c:pt>
                <c:pt idx="31651">
                  <c:v>63453</c:v>
                </c:pt>
                <c:pt idx="31652">
                  <c:v>62707</c:v>
                </c:pt>
                <c:pt idx="31653">
                  <c:v>62118</c:v>
                </c:pt>
                <c:pt idx="31654">
                  <c:v>61372</c:v>
                </c:pt>
                <c:pt idx="31655">
                  <c:v>60784</c:v>
                </c:pt>
                <c:pt idx="31656">
                  <c:v>60037</c:v>
                </c:pt>
                <c:pt idx="31657">
                  <c:v>59449</c:v>
                </c:pt>
                <c:pt idx="31658">
                  <c:v>58702</c:v>
                </c:pt>
                <c:pt idx="31659">
                  <c:v>58114</c:v>
                </c:pt>
                <c:pt idx="31660">
                  <c:v>57368</c:v>
                </c:pt>
                <c:pt idx="31661">
                  <c:v>56779</c:v>
                </c:pt>
                <c:pt idx="31662">
                  <c:v>56033</c:v>
                </c:pt>
                <c:pt idx="31663">
                  <c:v>55445</c:v>
                </c:pt>
                <c:pt idx="31664">
                  <c:v>54698</c:v>
                </c:pt>
                <c:pt idx="31665">
                  <c:v>54110</c:v>
                </c:pt>
                <c:pt idx="31666">
                  <c:v>53363</c:v>
                </c:pt>
                <c:pt idx="31667">
                  <c:v>52775</c:v>
                </c:pt>
                <c:pt idx="31668">
                  <c:v>52029</c:v>
                </c:pt>
                <c:pt idx="31669">
                  <c:v>51440</c:v>
                </c:pt>
                <c:pt idx="31670">
                  <c:v>67564</c:v>
                </c:pt>
                <c:pt idx="31671">
                  <c:v>66194</c:v>
                </c:pt>
                <c:pt idx="31672">
                  <c:v>65386</c:v>
                </c:pt>
                <c:pt idx="31673">
                  <c:v>64825</c:v>
                </c:pt>
                <c:pt idx="31674">
                  <c:v>64017</c:v>
                </c:pt>
                <c:pt idx="31675">
                  <c:v>63456</c:v>
                </c:pt>
                <c:pt idx="31676">
                  <c:v>62648</c:v>
                </c:pt>
                <c:pt idx="31677">
                  <c:v>62087</c:v>
                </c:pt>
                <c:pt idx="31678">
                  <c:v>61279</c:v>
                </c:pt>
                <c:pt idx="31679">
                  <c:v>60718</c:v>
                </c:pt>
                <c:pt idx="31680">
                  <c:v>59909</c:v>
                </c:pt>
                <c:pt idx="31681">
                  <c:v>59348</c:v>
                </c:pt>
                <c:pt idx="31682">
                  <c:v>58540</c:v>
                </c:pt>
                <c:pt idx="31683">
                  <c:v>57979</c:v>
                </c:pt>
                <c:pt idx="31684">
                  <c:v>57171</c:v>
                </c:pt>
                <c:pt idx="31685">
                  <c:v>56610</c:v>
                </c:pt>
                <c:pt idx="31686">
                  <c:v>55802</c:v>
                </c:pt>
                <c:pt idx="31687">
                  <c:v>55241</c:v>
                </c:pt>
                <c:pt idx="31688">
                  <c:v>54433</c:v>
                </c:pt>
                <c:pt idx="31689">
                  <c:v>53872</c:v>
                </c:pt>
                <c:pt idx="31690">
                  <c:v>66815</c:v>
                </c:pt>
                <c:pt idx="31691">
                  <c:v>65484</c:v>
                </c:pt>
                <c:pt idx="31692">
                  <c:v>64655</c:v>
                </c:pt>
                <c:pt idx="31693">
                  <c:v>64152</c:v>
                </c:pt>
                <c:pt idx="31694">
                  <c:v>63323</c:v>
                </c:pt>
                <c:pt idx="31695">
                  <c:v>62820</c:v>
                </c:pt>
                <c:pt idx="31696">
                  <c:v>61992</c:v>
                </c:pt>
                <c:pt idx="31697">
                  <c:v>61489</c:v>
                </c:pt>
                <c:pt idx="31698">
                  <c:v>60660</c:v>
                </c:pt>
                <c:pt idx="31699">
                  <c:v>60157</c:v>
                </c:pt>
                <c:pt idx="31700">
                  <c:v>59329</c:v>
                </c:pt>
                <c:pt idx="31701">
                  <c:v>58826</c:v>
                </c:pt>
                <c:pt idx="31702">
                  <c:v>57997</c:v>
                </c:pt>
                <c:pt idx="31703">
                  <c:v>57494</c:v>
                </c:pt>
                <c:pt idx="31704">
                  <c:v>56665</c:v>
                </c:pt>
                <c:pt idx="31705">
                  <c:v>56162</c:v>
                </c:pt>
                <c:pt idx="31706">
                  <c:v>55334</c:v>
                </c:pt>
                <c:pt idx="31707">
                  <c:v>54831</c:v>
                </c:pt>
                <c:pt idx="31708">
                  <c:v>54002</c:v>
                </c:pt>
                <c:pt idx="31709">
                  <c:v>53499</c:v>
                </c:pt>
                <c:pt idx="31710">
                  <c:v>65232</c:v>
                </c:pt>
                <c:pt idx="31711">
                  <c:v>63945</c:v>
                </c:pt>
                <c:pt idx="31712">
                  <c:v>63120</c:v>
                </c:pt>
                <c:pt idx="31713">
                  <c:v>62657</c:v>
                </c:pt>
                <c:pt idx="31714">
                  <c:v>61832</c:v>
                </c:pt>
                <c:pt idx="31715">
                  <c:v>61369</c:v>
                </c:pt>
                <c:pt idx="31716">
                  <c:v>60544</c:v>
                </c:pt>
                <c:pt idx="31717">
                  <c:v>60082</c:v>
                </c:pt>
                <c:pt idx="31718">
                  <c:v>59257</c:v>
                </c:pt>
                <c:pt idx="31719">
                  <c:v>58794</c:v>
                </c:pt>
                <c:pt idx="31720">
                  <c:v>57969</c:v>
                </c:pt>
                <c:pt idx="31721">
                  <c:v>57506</c:v>
                </c:pt>
                <c:pt idx="31722">
                  <c:v>56681</c:v>
                </c:pt>
                <c:pt idx="31723">
                  <c:v>56219</c:v>
                </c:pt>
                <c:pt idx="31724">
                  <c:v>55394</c:v>
                </c:pt>
                <c:pt idx="31725">
                  <c:v>54931</c:v>
                </c:pt>
                <c:pt idx="31726">
                  <c:v>54106</c:v>
                </c:pt>
                <c:pt idx="31727">
                  <c:v>53643</c:v>
                </c:pt>
                <c:pt idx="31728">
                  <c:v>52818</c:v>
                </c:pt>
                <c:pt idx="31729">
                  <c:v>52356</c:v>
                </c:pt>
                <c:pt idx="31730">
                  <c:v>60563</c:v>
                </c:pt>
                <c:pt idx="31731">
                  <c:v>59380</c:v>
                </c:pt>
                <c:pt idx="31732">
                  <c:v>58597</c:v>
                </c:pt>
                <c:pt idx="31733">
                  <c:v>58198</c:v>
                </c:pt>
                <c:pt idx="31734">
                  <c:v>57415</c:v>
                </c:pt>
                <c:pt idx="31735">
                  <c:v>57016</c:v>
                </c:pt>
                <c:pt idx="31736">
                  <c:v>56233</c:v>
                </c:pt>
                <c:pt idx="31737">
                  <c:v>55834</c:v>
                </c:pt>
                <c:pt idx="31738">
                  <c:v>55051</c:v>
                </c:pt>
                <c:pt idx="31739">
                  <c:v>54652</c:v>
                </c:pt>
                <c:pt idx="31740">
                  <c:v>53869</c:v>
                </c:pt>
                <c:pt idx="31741">
                  <c:v>53470</c:v>
                </c:pt>
                <c:pt idx="31742">
                  <c:v>52686</c:v>
                </c:pt>
                <c:pt idx="31743">
                  <c:v>52288</c:v>
                </c:pt>
                <c:pt idx="31744">
                  <c:v>51504</c:v>
                </c:pt>
                <c:pt idx="31745">
                  <c:v>51106</c:v>
                </c:pt>
                <c:pt idx="31746">
                  <c:v>50322</c:v>
                </c:pt>
                <c:pt idx="31747">
                  <c:v>49924</c:v>
                </c:pt>
                <c:pt idx="31748">
                  <c:v>49140</c:v>
                </c:pt>
                <c:pt idx="31749">
                  <c:v>48742</c:v>
                </c:pt>
                <c:pt idx="31750">
                  <c:v>64958</c:v>
                </c:pt>
                <c:pt idx="31751">
                  <c:v>64195</c:v>
                </c:pt>
                <c:pt idx="31752">
                  <c:v>64392</c:v>
                </c:pt>
                <c:pt idx="31753">
                  <c:v>63630</c:v>
                </c:pt>
                <c:pt idx="31754">
                  <c:v>62868</c:v>
                </c:pt>
                <c:pt idx="31755">
                  <c:v>62106</c:v>
                </c:pt>
                <c:pt idx="31756">
                  <c:v>63064</c:v>
                </c:pt>
                <c:pt idx="31757">
                  <c:v>62302</c:v>
                </c:pt>
                <c:pt idx="31758">
                  <c:v>61540</c:v>
                </c:pt>
                <c:pt idx="31759">
                  <c:v>60778</c:v>
                </c:pt>
                <c:pt idx="31760">
                  <c:v>61737</c:v>
                </c:pt>
                <c:pt idx="31761">
                  <c:v>60975</c:v>
                </c:pt>
                <c:pt idx="31762">
                  <c:v>60212</c:v>
                </c:pt>
                <c:pt idx="31763">
                  <c:v>61171</c:v>
                </c:pt>
                <c:pt idx="31764">
                  <c:v>60409</c:v>
                </c:pt>
                <c:pt idx="31765">
                  <c:v>59647</c:v>
                </c:pt>
                <c:pt idx="31766">
                  <c:v>59844</c:v>
                </c:pt>
                <c:pt idx="31767">
                  <c:v>59081</c:v>
                </c:pt>
                <c:pt idx="31768">
                  <c:v>58319</c:v>
                </c:pt>
                <c:pt idx="31769">
                  <c:v>58516</c:v>
                </c:pt>
                <c:pt idx="31770">
                  <c:v>57754</c:v>
                </c:pt>
                <c:pt idx="31771">
                  <c:v>57188</c:v>
                </c:pt>
                <c:pt idx="31772">
                  <c:v>56426</c:v>
                </c:pt>
                <c:pt idx="31773">
                  <c:v>55861</c:v>
                </c:pt>
                <c:pt idx="31774">
                  <c:v>55098</c:v>
                </c:pt>
                <c:pt idx="31775">
                  <c:v>54533</c:v>
                </c:pt>
                <c:pt idx="31776">
                  <c:v>53771</c:v>
                </c:pt>
                <c:pt idx="31777">
                  <c:v>53205</c:v>
                </c:pt>
                <c:pt idx="31778">
                  <c:v>52443</c:v>
                </c:pt>
                <c:pt idx="31779">
                  <c:v>67708</c:v>
                </c:pt>
                <c:pt idx="31780">
                  <c:v>66883</c:v>
                </c:pt>
                <c:pt idx="31781">
                  <c:v>67173</c:v>
                </c:pt>
                <c:pt idx="31782">
                  <c:v>66348</c:v>
                </c:pt>
                <c:pt idx="31783">
                  <c:v>65523</c:v>
                </c:pt>
                <c:pt idx="31784">
                  <c:v>64697</c:v>
                </c:pt>
                <c:pt idx="31785">
                  <c:v>65813</c:v>
                </c:pt>
                <c:pt idx="31786">
                  <c:v>64988</c:v>
                </c:pt>
                <c:pt idx="31787">
                  <c:v>64162</c:v>
                </c:pt>
                <c:pt idx="31788">
                  <c:v>63337</c:v>
                </c:pt>
                <c:pt idx="31789">
                  <c:v>64453</c:v>
                </c:pt>
                <c:pt idx="31790">
                  <c:v>63628</c:v>
                </c:pt>
                <c:pt idx="31791">
                  <c:v>62802</c:v>
                </c:pt>
                <c:pt idx="31792">
                  <c:v>63918</c:v>
                </c:pt>
                <c:pt idx="31793">
                  <c:v>63093</c:v>
                </c:pt>
                <c:pt idx="31794">
                  <c:v>62267</c:v>
                </c:pt>
                <c:pt idx="31795">
                  <c:v>62558</c:v>
                </c:pt>
                <c:pt idx="31796">
                  <c:v>61732</c:v>
                </c:pt>
                <c:pt idx="31797">
                  <c:v>60907</c:v>
                </c:pt>
                <c:pt idx="31798">
                  <c:v>61198</c:v>
                </c:pt>
                <c:pt idx="31799">
                  <c:v>60372</c:v>
                </c:pt>
                <c:pt idx="31800">
                  <c:v>59837</c:v>
                </c:pt>
                <c:pt idx="31801">
                  <c:v>59012</c:v>
                </c:pt>
                <c:pt idx="31802">
                  <c:v>58477</c:v>
                </c:pt>
                <c:pt idx="31803">
                  <c:v>57652</c:v>
                </c:pt>
                <c:pt idx="31804">
                  <c:v>57117</c:v>
                </c:pt>
                <c:pt idx="31805">
                  <c:v>56292</c:v>
                </c:pt>
                <c:pt idx="31806">
                  <c:v>55757</c:v>
                </c:pt>
                <c:pt idx="31807">
                  <c:v>54931</c:v>
                </c:pt>
                <c:pt idx="31808">
                  <c:v>66819</c:v>
                </c:pt>
                <c:pt idx="31809">
                  <c:v>65983</c:v>
                </c:pt>
                <c:pt idx="31810">
                  <c:v>66330</c:v>
                </c:pt>
                <c:pt idx="31811">
                  <c:v>65494</c:v>
                </c:pt>
                <c:pt idx="31812">
                  <c:v>64657</c:v>
                </c:pt>
                <c:pt idx="31813">
                  <c:v>63821</c:v>
                </c:pt>
                <c:pt idx="31814">
                  <c:v>65004</c:v>
                </c:pt>
                <c:pt idx="31815">
                  <c:v>64168</c:v>
                </c:pt>
                <c:pt idx="31816">
                  <c:v>63331</c:v>
                </c:pt>
                <c:pt idx="31817">
                  <c:v>62495</c:v>
                </c:pt>
                <c:pt idx="31818">
                  <c:v>63678</c:v>
                </c:pt>
                <c:pt idx="31819">
                  <c:v>62842</c:v>
                </c:pt>
                <c:pt idx="31820">
                  <c:v>62006</c:v>
                </c:pt>
                <c:pt idx="31821">
                  <c:v>63188</c:v>
                </c:pt>
                <c:pt idx="31822">
                  <c:v>62352</c:v>
                </c:pt>
                <c:pt idx="31823">
                  <c:v>61516</c:v>
                </c:pt>
                <c:pt idx="31824">
                  <c:v>61862</c:v>
                </c:pt>
                <c:pt idx="31825">
                  <c:v>61026</c:v>
                </c:pt>
                <c:pt idx="31826">
                  <c:v>60190</c:v>
                </c:pt>
                <c:pt idx="31827">
                  <c:v>60536</c:v>
                </c:pt>
                <c:pt idx="31828">
                  <c:v>59700</c:v>
                </c:pt>
                <c:pt idx="31829">
                  <c:v>59211</c:v>
                </c:pt>
                <c:pt idx="31830">
                  <c:v>58374</c:v>
                </c:pt>
                <c:pt idx="31831">
                  <c:v>57885</c:v>
                </c:pt>
                <c:pt idx="31832">
                  <c:v>57049</c:v>
                </c:pt>
                <c:pt idx="31833">
                  <c:v>56559</c:v>
                </c:pt>
                <c:pt idx="31834">
                  <c:v>55723</c:v>
                </c:pt>
                <c:pt idx="31835">
                  <c:v>55233</c:v>
                </c:pt>
                <c:pt idx="31836">
                  <c:v>54397</c:v>
                </c:pt>
                <c:pt idx="31837">
                  <c:v>65110</c:v>
                </c:pt>
                <c:pt idx="31838">
                  <c:v>64289</c:v>
                </c:pt>
                <c:pt idx="31839">
                  <c:v>64644</c:v>
                </c:pt>
                <c:pt idx="31840">
                  <c:v>63823</c:v>
                </c:pt>
                <c:pt idx="31841">
                  <c:v>63002</c:v>
                </c:pt>
                <c:pt idx="31842">
                  <c:v>62180</c:v>
                </c:pt>
                <c:pt idx="31843">
                  <c:v>63357</c:v>
                </c:pt>
                <c:pt idx="31844">
                  <c:v>62536</c:v>
                </c:pt>
                <c:pt idx="31845">
                  <c:v>61715</c:v>
                </c:pt>
                <c:pt idx="31846">
                  <c:v>60893</c:v>
                </c:pt>
                <c:pt idx="31847">
                  <c:v>62070</c:v>
                </c:pt>
                <c:pt idx="31848">
                  <c:v>61249</c:v>
                </c:pt>
                <c:pt idx="31849">
                  <c:v>60428</c:v>
                </c:pt>
                <c:pt idx="31850">
                  <c:v>61604</c:v>
                </c:pt>
                <c:pt idx="31851">
                  <c:v>60783</c:v>
                </c:pt>
                <c:pt idx="31852">
                  <c:v>59962</c:v>
                </c:pt>
                <c:pt idx="31853">
                  <c:v>60318</c:v>
                </c:pt>
                <c:pt idx="31854">
                  <c:v>59496</c:v>
                </c:pt>
                <c:pt idx="31855">
                  <c:v>58675</c:v>
                </c:pt>
                <c:pt idx="31856">
                  <c:v>59031</c:v>
                </c:pt>
                <c:pt idx="31857">
                  <c:v>58209</c:v>
                </c:pt>
                <c:pt idx="31858">
                  <c:v>57744</c:v>
                </c:pt>
                <c:pt idx="31859">
                  <c:v>56922</c:v>
                </c:pt>
                <c:pt idx="31860">
                  <c:v>56457</c:v>
                </c:pt>
                <c:pt idx="31861">
                  <c:v>55635</c:v>
                </c:pt>
                <c:pt idx="31862">
                  <c:v>55170</c:v>
                </c:pt>
                <c:pt idx="31863">
                  <c:v>54348</c:v>
                </c:pt>
                <c:pt idx="31864">
                  <c:v>53883</c:v>
                </c:pt>
                <c:pt idx="31865">
                  <c:v>53061</c:v>
                </c:pt>
                <c:pt idx="31866">
                  <c:v>60295</c:v>
                </c:pt>
                <c:pt idx="31867">
                  <c:v>59531</c:v>
                </c:pt>
                <c:pt idx="31868">
                  <c:v>59869</c:v>
                </c:pt>
                <c:pt idx="31869">
                  <c:v>59105</c:v>
                </c:pt>
                <c:pt idx="31870">
                  <c:v>58342</c:v>
                </c:pt>
                <c:pt idx="31871">
                  <c:v>57578</c:v>
                </c:pt>
                <c:pt idx="31872">
                  <c:v>58679</c:v>
                </c:pt>
                <c:pt idx="31873">
                  <c:v>57916</c:v>
                </c:pt>
                <c:pt idx="31874">
                  <c:v>57152</c:v>
                </c:pt>
                <c:pt idx="31875">
                  <c:v>56389</c:v>
                </c:pt>
                <c:pt idx="31876">
                  <c:v>57490</c:v>
                </c:pt>
                <c:pt idx="31877">
                  <c:v>56726</c:v>
                </c:pt>
                <c:pt idx="31878">
                  <c:v>55963</c:v>
                </c:pt>
                <c:pt idx="31879">
                  <c:v>57064</c:v>
                </c:pt>
                <c:pt idx="31880">
                  <c:v>56301</c:v>
                </c:pt>
                <c:pt idx="31881">
                  <c:v>55537</c:v>
                </c:pt>
                <c:pt idx="31882">
                  <c:v>55875</c:v>
                </c:pt>
                <c:pt idx="31883">
                  <c:v>55111</c:v>
                </c:pt>
                <c:pt idx="31884">
                  <c:v>54348</c:v>
                </c:pt>
                <c:pt idx="31885">
                  <c:v>54686</c:v>
                </c:pt>
                <c:pt idx="31886">
                  <c:v>53922</c:v>
                </c:pt>
                <c:pt idx="31887">
                  <c:v>53496</c:v>
                </c:pt>
                <c:pt idx="31888">
                  <c:v>52732</c:v>
                </c:pt>
                <c:pt idx="31889">
                  <c:v>52307</c:v>
                </c:pt>
                <c:pt idx="31890">
                  <c:v>51543</c:v>
                </c:pt>
                <c:pt idx="31891">
                  <c:v>51117</c:v>
                </c:pt>
                <c:pt idx="31892">
                  <c:v>50354</c:v>
                </c:pt>
                <c:pt idx="31893">
                  <c:v>49928</c:v>
                </c:pt>
                <c:pt idx="31894">
                  <c:v>49164</c:v>
                </c:pt>
                <c:pt idx="31895">
                  <c:v>62885</c:v>
                </c:pt>
                <c:pt idx="31896">
                  <c:v>62107</c:v>
                </c:pt>
                <c:pt idx="31897">
                  <c:v>61552</c:v>
                </c:pt>
                <c:pt idx="31898">
                  <c:v>60998</c:v>
                </c:pt>
                <c:pt idx="31899">
                  <c:v>60219</c:v>
                </c:pt>
                <c:pt idx="31900">
                  <c:v>59441</c:v>
                </c:pt>
                <c:pt idx="31901">
                  <c:v>59665</c:v>
                </c:pt>
                <c:pt idx="31902">
                  <c:v>59110</c:v>
                </c:pt>
                <c:pt idx="31903">
                  <c:v>58332</c:v>
                </c:pt>
                <c:pt idx="31904">
                  <c:v>57777</c:v>
                </c:pt>
                <c:pt idx="31905">
                  <c:v>57222</c:v>
                </c:pt>
                <c:pt idx="31906">
                  <c:v>56444</c:v>
                </c:pt>
                <c:pt idx="31907">
                  <c:v>55666</c:v>
                </c:pt>
                <c:pt idx="31908">
                  <c:v>55889</c:v>
                </c:pt>
                <c:pt idx="31909">
                  <c:v>55111</c:v>
                </c:pt>
                <c:pt idx="31910">
                  <c:v>54556</c:v>
                </c:pt>
                <c:pt idx="31911">
                  <c:v>53778</c:v>
                </c:pt>
                <c:pt idx="31912">
                  <c:v>53224</c:v>
                </c:pt>
                <c:pt idx="31913">
                  <c:v>51891</c:v>
                </c:pt>
                <c:pt idx="31914">
                  <c:v>51112</c:v>
                </c:pt>
                <c:pt idx="31915">
                  <c:v>51336</c:v>
                </c:pt>
                <c:pt idx="31916">
                  <c:v>50558</c:v>
                </c:pt>
                <c:pt idx="31917">
                  <c:v>48670</c:v>
                </c:pt>
                <c:pt idx="31918">
                  <c:v>47337</c:v>
                </c:pt>
                <c:pt idx="31919">
                  <c:v>45226</c:v>
                </c:pt>
                <c:pt idx="31920">
                  <c:v>41227</c:v>
                </c:pt>
                <c:pt idx="31921">
                  <c:v>65768</c:v>
                </c:pt>
                <c:pt idx="31922">
                  <c:v>64927</c:v>
                </c:pt>
                <c:pt idx="31923">
                  <c:v>64395</c:v>
                </c:pt>
                <c:pt idx="31924">
                  <c:v>63863</c:v>
                </c:pt>
                <c:pt idx="31925">
                  <c:v>63023</c:v>
                </c:pt>
                <c:pt idx="31926">
                  <c:v>62182</c:v>
                </c:pt>
                <c:pt idx="31927">
                  <c:v>62490</c:v>
                </c:pt>
                <c:pt idx="31928">
                  <c:v>61958</c:v>
                </c:pt>
                <c:pt idx="31929">
                  <c:v>61118</c:v>
                </c:pt>
                <c:pt idx="31930">
                  <c:v>60586</c:v>
                </c:pt>
                <c:pt idx="31931">
                  <c:v>60053</c:v>
                </c:pt>
                <c:pt idx="31932">
                  <c:v>59213</c:v>
                </c:pt>
                <c:pt idx="31933">
                  <c:v>58373</c:v>
                </c:pt>
                <c:pt idx="31934">
                  <c:v>58681</c:v>
                </c:pt>
                <c:pt idx="31935">
                  <c:v>57840</c:v>
                </c:pt>
                <c:pt idx="31936">
                  <c:v>57308</c:v>
                </c:pt>
                <c:pt idx="31937">
                  <c:v>56468</c:v>
                </c:pt>
                <c:pt idx="31938">
                  <c:v>55936</c:v>
                </c:pt>
                <c:pt idx="31939">
                  <c:v>54563</c:v>
                </c:pt>
                <c:pt idx="31940">
                  <c:v>53723</c:v>
                </c:pt>
                <c:pt idx="31941">
                  <c:v>54031</c:v>
                </c:pt>
                <c:pt idx="31942">
                  <c:v>53191</c:v>
                </c:pt>
                <c:pt idx="31943">
                  <c:v>51286</c:v>
                </c:pt>
                <c:pt idx="31944">
                  <c:v>49913</c:v>
                </c:pt>
                <c:pt idx="31945">
                  <c:v>47701</c:v>
                </c:pt>
                <c:pt idx="31946">
                  <c:v>43583</c:v>
                </c:pt>
                <c:pt idx="31947">
                  <c:v>64683</c:v>
                </c:pt>
                <c:pt idx="31948">
                  <c:v>63842</c:v>
                </c:pt>
                <c:pt idx="31949">
                  <c:v>63346</c:v>
                </c:pt>
                <c:pt idx="31950">
                  <c:v>62850</c:v>
                </c:pt>
                <c:pt idx="31951">
                  <c:v>62008</c:v>
                </c:pt>
                <c:pt idx="31952">
                  <c:v>61167</c:v>
                </c:pt>
                <c:pt idx="31953">
                  <c:v>61512</c:v>
                </c:pt>
                <c:pt idx="31954">
                  <c:v>61016</c:v>
                </c:pt>
                <c:pt idx="31955">
                  <c:v>60175</c:v>
                </c:pt>
                <c:pt idx="31956">
                  <c:v>59679</c:v>
                </c:pt>
                <c:pt idx="31957">
                  <c:v>59182</c:v>
                </c:pt>
                <c:pt idx="31958">
                  <c:v>58341</c:v>
                </c:pt>
                <c:pt idx="31959">
                  <c:v>57499</c:v>
                </c:pt>
                <c:pt idx="31960">
                  <c:v>57845</c:v>
                </c:pt>
                <c:pt idx="31961">
                  <c:v>57003</c:v>
                </c:pt>
                <c:pt idx="31962">
                  <c:v>56507</c:v>
                </c:pt>
                <c:pt idx="31963">
                  <c:v>55666</c:v>
                </c:pt>
                <c:pt idx="31964">
                  <c:v>55170</c:v>
                </c:pt>
                <c:pt idx="31965">
                  <c:v>53832</c:v>
                </c:pt>
                <c:pt idx="31966">
                  <c:v>52991</c:v>
                </c:pt>
                <c:pt idx="31967">
                  <c:v>53336</c:v>
                </c:pt>
                <c:pt idx="31968">
                  <c:v>52494</c:v>
                </c:pt>
                <c:pt idx="31969">
                  <c:v>50661</c:v>
                </c:pt>
                <c:pt idx="31970">
                  <c:v>49323</c:v>
                </c:pt>
                <c:pt idx="31971">
                  <c:v>47144</c:v>
                </c:pt>
                <c:pt idx="31972">
                  <c:v>43131</c:v>
                </c:pt>
                <c:pt idx="31973">
                  <c:v>62727</c:v>
                </c:pt>
                <c:pt idx="31974">
                  <c:v>61910</c:v>
                </c:pt>
                <c:pt idx="31975">
                  <c:v>61430</c:v>
                </c:pt>
                <c:pt idx="31976">
                  <c:v>60949</c:v>
                </c:pt>
                <c:pt idx="31977">
                  <c:v>60133</c:v>
                </c:pt>
                <c:pt idx="31978">
                  <c:v>59316</c:v>
                </c:pt>
                <c:pt idx="31979">
                  <c:v>59652</c:v>
                </c:pt>
                <c:pt idx="31980">
                  <c:v>59172</c:v>
                </c:pt>
                <c:pt idx="31981">
                  <c:v>58355</c:v>
                </c:pt>
                <c:pt idx="31982">
                  <c:v>57875</c:v>
                </c:pt>
                <c:pt idx="31983">
                  <c:v>57394</c:v>
                </c:pt>
                <c:pt idx="31984">
                  <c:v>56578</c:v>
                </c:pt>
                <c:pt idx="31985">
                  <c:v>55762</c:v>
                </c:pt>
                <c:pt idx="31986">
                  <c:v>56097</c:v>
                </c:pt>
                <c:pt idx="31987">
                  <c:v>55281</c:v>
                </c:pt>
                <c:pt idx="31988">
                  <c:v>54801</c:v>
                </c:pt>
                <c:pt idx="31989">
                  <c:v>53984</c:v>
                </c:pt>
                <c:pt idx="31990">
                  <c:v>53504</c:v>
                </c:pt>
                <c:pt idx="31991">
                  <c:v>52207</c:v>
                </c:pt>
                <c:pt idx="31992">
                  <c:v>51390</c:v>
                </c:pt>
                <c:pt idx="31993">
                  <c:v>51726</c:v>
                </c:pt>
                <c:pt idx="31994">
                  <c:v>50910</c:v>
                </c:pt>
                <c:pt idx="31995">
                  <c:v>49132</c:v>
                </c:pt>
                <c:pt idx="31996">
                  <c:v>47836</c:v>
                </c:pt>
                <c:pt idx="31997">
                  <c:v>45722</c:v>
                </c:pt>
                <c:pt idx="31998">
                  <c:v>41832</c:v>
                </c:pt>
                <c:pt idx="31999">
                  <c:v>57571</c:v>
                </c:pt>
                <c:pt idx="32000">
                  <c:v>56825</c:v>
                </c:pt>
                <c:pt idx="32001">
                  <c:v>56378</c:v>
                </c:pt>
                <c:pt idx="32002">
                  <c:v>55931</c:v>
                </c:pt>
                <c:pt idx="32003">
                  <c:v>55185</c:v>
                </c:pt>
                <c:pt idx="32004">
                  <c:v>54439</c:v>
                </c:pt>
                <c:pt idx="32005">
                  <c:v>54738</c:v>
                </c:pt>
                <c:pt idx="32006">
                  <c:v>54291</c:v>
                </c:pt>
                <c:pt idx="32007">
                  <c:v>53545</c:v>
                </c:pt>
                <c:pt idx="32008">
                  <c:v>53098</c:v>
                </c:pt>
                <c:pt idx="32009">
                  <c:v>52651</c:v>
                </c:pt>
                <c:pt idx="32010">
                  <c:v>51905</c:v>
                </c:pt>
                <c:pt idx="32011">
                  <c:v>51159</c:v>
                </c:pt>
                <c:pt idx="32012">
                  <c:v>51458</c:v>
                </c:pt>
                <c:pt idx="32013">
                  <c:v>50712</c:v>
                </c:pt>
                <c:pt idx="32014">
                  <c:v>50265</c:v>
                </c:pt>
                <c:pt idx="32015">
                  <c:v>49519</c:v>
                </c:pt>
                <c:pt idx="32016">
                  <c:v>49072</c:v>
                </c:pt>
                <c:pt idx="32017">
                  <c:v>47879</c:v>
                </c:pt>
                <c:pt idx="32018">
                  <c:v>47133</c:v>
                </c:pt>
                <c:pt idx="32019">
                  <c:v>47433</c:v>
                </c:pt>
                <c:pt idx="32020">
                  <c:v>46687</c:v>
                </c:pt>
                <c:pt idx="32021">
                  <c:v>45047</c:v>
                </c:pt>
                <c:pt idx="32022">
                  <c:v>43854</c:v>
                </c:pt>
                <c:pt idx="32023">
                  <c:v>41915</c:v>
                </c:pt>
                <c:pt idx="32024">
                  <c:v>38336</c:v>
                </c:pt>
                <c:pt idx="32025">
                  <c:v>62807</c:v>
                </c:pt>
                <c:pt idx="32026">
                  <c:v>61490</c:v>
                </c:pt>
                <c:pt idx="32027">
                  <c:v>60746</c:v>
                </c:pt>
                <c:pt idx="32028">
                  <c:v>60916</c:v>
                </c:pt>
                <c:pt idx="32029">
                  <c:v>60173</c:v>
                </c:pt>
                <c:pt idx="32030">
                  <c:v>59429</c:v>
                </c:pt>
                <c:pt idx="32031">
                  <c:v>59599</c:v>
                </c:pt>
                <c:pt idx="32032">
                  <c:v>58855</c:v>
                </c:pt>
                <c:pt idx="32033">
                  <c:v>58282</c:v>
                </c:pt>
                <c:pt idx="32034">
                  <c:v>57538</c:v>
                </c:pt>
                <c:pt idx="32035">
                  <c:v>56965</c:v>
                </c:pt>
                <c:pt idx="32036">
                  <c:v>56221</c:v>
                </c:pt>
                <c:pt idx="32037">
                  <c:v>55648</c:v>
                </c:pt>
                <c:pt idx="32038">
                  <c:v>54904</c:v>
                </c:pt>
                <c:pt idx="32039">
                  <c:v>54330</c:v>
                </c:pt>
                <c:pt idx="32040">
                  <c:v>53587</c:v>
                </c:pt>
                <c:pt idx="32041">
                  <c:v>53013</c:v>
                </c:pt>
                <c:pt idx="32042">
                  <c:v>52269</c:v>
                </c:pt>
                <c:pt idx="32043">
                  <c:v>51696</c:v>
                </c:pt>
                <c:pt idx="32044">
                  <c:v>50952</c:v>
                </c:pt>
                <c:pt idx="32045">
                  <c:v>65638</c:v>
                </c:pt>
                <c:pt idx="32046">
                  <c:v>64288</c:v>
                </c:pt>
                <c:pt idx="32047">
                  <c:v>63477</c:v>
                </c:pt>
                <c:pt idx="32048">
                  <c:v>63750</c:v>
                </c:pt>
                <c:pt idx="32049">
                  <c:v>62938</c:v>
                </c:pt>
                <c:pt idx="32050">
                  <c:v>62127</c:v>
                </c:pt>
                <c:pt idx="32051">
                  <c:v>62400</c:v>
                </c:pt>
                <c:pt idx="32052">
                  <c:v>61589</c:v>
                </c:pt>
                <c:pt idx="32053">
                  <c:v>61050</c:v>
                </c:pt>
                <c:pt idx="32054">
                  <c:v>60239</c:v>
                </c:pt>
                <c:pt idx="32055">
                  <c:v>59701</c:v>
                </c:pt>
                <c:pt idx="32056">
                  <c:v>58889</c:v>
                </c:pt>
                <c:pt idx="32057">
                  <c:v>58351</c:v>
                </c:pt>
                <c:pt idx="32058">
                  <c:v>57540</c:v>
                </c:pt>
                <c:pt idx="32059">
                  <c:v>57001</c:v>
                </c:pt>
                <c:pt idx="32060">
                  <c:v>56190</c:v>
                </c:pt>
                <c:pt idx="32061">
                  <c:v>55652</c:v>
                </c:pt>
                <c:pt idx="32062">
                  <c:v>54840</c:v>
                </c:pt>
                <c:pt idx="32063">
                  <c:v>54302</c:v>
                </c:pt>
                <c:pt idx="32064">
                  <c:v>53491</c:v>
                </c:pt>
                <c:pt idx="32065">
                  <c:v>65145</c:v>
                </c:pt>
                <c:pt idx="32066">
                  <c:v>63825</c:v>
                </c:pt>
                <c:pt idx="32067">
                  <c:v>62995</c:v>
                </c:pt>
                <c:pt idx="32068">
                  <c:v>63335</c:v>
                </c:pt>
                <c:pt idx="32069">
                  <c:v>62505</c:v>
                </c:pt>
                <c:pt idx="32070">
                  <c:v>61675</c:v>
                </c:pt>
                <c:pt idx="32071">
                  <c:v>62015</c:v>
                </c:pt>
                <c:pt idx="32072">
                  <c:v>61185</c:v>
                </c:pt>
                <c:pt idx="32073">
                  <c:v>60695</c:v>
                </c:pt>
                <c:pt idx="32074">
                  <c:v>59865</c:v>
                </c:pt>
                <c:pt idx="32075">
                  <c:v>59375</c:v>
                </c:pt>
                <c:pt idx="32076">
                  <c:v>58545</c:v>
                </c:pt>
                <c:pt idx="32077">
                  <c:v>58055</c:v>
                </c:pt>
                <c:pt idx="32078">
                  <c:v>57225</c:v>
                </c:pt>
                <c:pt idx="32079">
                  <c:v>56735</c:v>
                </c:pt>
                <c:pt idx="32080">
                  <c:v>55905</c:v>
                </c:pt>
                <c:pt idx="32081">
                  <c:v>55415</c:v>
                </c:pt>
                <c:pt idx="32082">
                  <c:v>54585</c:v>
                </c:pt>
                <c:pt idx="32083">
                  <c:v>54095</c:v>
                </c:pt>
                <c:pt idx="32084">
                  <c:v>53265</c:v>
                </c:pt>
                <c:pt idx="32085">
                  <c:v>63880</c:v>
                </c:pt>
                <c:pt idx="32086">
                  <c:v>62594</c:v>
                </c:pt>
                <c:pt idx="32087">
                  <c:v>61770</c:v>
                </c:pt>
                <c:pt idx="32088">
                  <c:v>62132</c:v>
                </c:pt>
                <c:pt idx="32089">
                  <c:v>61307</c:v>
                </c:pt>
                <c:pt idx="32090">
                  <c:v>60483</c:v>
                </c:pt>
                <c:pt idx="32091">
                  <c:v>60845</c:v>
                </c:pt>
                <c:pt idx="32092">
                  <c:v>60021</c:v>
                </c:pt>
                <c:pt idx="32093">
                  <c:v>59559</c:v>
                </c:pt>
                <c:pt idx="32094">
                  <c:v>58734</c:v>
                </c:pt>
                <c:pt idx="32095">
                  <c:v>58272</c:v>
                </c:pt>
                <c:pt idx="32096">
                  <c:v>57448</c:v>
                </c:pt>
                <c:pt idx="32097">
                  <c:v>56986</c:v>
                </c:pt>
                <c:pt idx="32098">
                  <c:v>56161</c:v>
                </c:pt>
                <c:pt idx="32099">
                  <c:v>55699</c:v>
                </c:pt>
                <c:pt idx="32100">
                  <c:v>54875</c:v>
                </c:pt>
                <c:pt idx="32101">
                  <c:v>54412</c:v>
                </c:pt>
                <c:pt idx="32102">
                  <c:v>53588</c:v>
                </c:pt>
                <c:pt idx="32103">
                  <c:v>53126</c:v>
                </c:pt>
                <c:pt idx="32104">
                  <c:v>52302</c:v>
                </c:pt>
                <c:pt idx="32105">
                  <c:v>59618</c:v>
                </c:pt>
                <c:pt idx="32106">
                  <c:v>58422</c:v>
                </c:pt>
                <c:pt idx="32107">
                  <c:v>57647</c:v>
                </c:pt>
                <c:pt idx="32108">
                  <c:v>58001</c:v>
                </c:pt>
                <c:pt idx="32109">
                  <c:v>57226</c:v>
                </c:pt>
                <c:pt idx="32110">
                  <c:v>56451</c:v>
                </c:pt>
                <c:pt idx="32111">
                  <c:v>56805</c:v>
                </c:pt>
                <c:pt idx="32112">
                  <c:v>56030</c:v>
                </c:pt>
                <c:pt idx="32113">
                  <c:v>55608</c:v>
                </c:pt>
                <c:pt idx="32114">
                  <c:v>54834</c:v>
                </c:pt>
                <c:pt idx="32115">
                  <c:v>54412</c:v>
                </c:pt>
                <c:pt idx="32116">
                  <c:v>53637</c:v>
                </c:pt>
                <c:pt idx="32117">
                  <c:v>53216</c:v>
                </c:pt>
                <c:pt idx="32118">
                  <c:v>52441</c:v>
                </c:pt>
                <c:pt idx="32119">
                  <c:v>52020</c:v>
                </c:pt>
                <c:pt idx="32120">
                  <c:v>51245</c:v>
                </c:pt>
                <c:pt idx="32121">
                  <c:v>50824</c:v>
                </c:pt>
                <c:pt idx="32122">
                  <c:v>50049</c:v>
                </c:pt>
                <c:pt idx="32123">
                  <c:v>49628</c:v>
                </c:pt>
                <c:pt idx="32124">
                  <c:v>48853</c:v>
                </c:pt>
                <c:pt idx="32125">
                  <c:v>63447</c:v>
                </c:pt>
                <c:pt idx="32126">
                  <c:v>62133</c:v>
                </c:pt>
                <c:pt idx="32127">
                  <c:v>60820</c:v>
                </c:pt>
                <c:pt idx="32128">
                  <c:v>60047</c:v>
                </c:pt>
                <c:pt idx="32129">
                  <c:v>60280</c:v>
                </c:pt>
                <c:pt idx="32130">
                  <c:v>59507</c:v>
                </c:pt>
                <c:pt idx="32131">
                  <c:v>58966</c:v>
                </c:pt>
                <c:pt idx="32132">
                  <c:v>57653</c:v>
                </c:pt>
                <c:pt idx="32133">
                  <c:v>56880</c:v>
                </c:pt>
                <c:pt idx="32134">
                  <c:v>56340</c:v>
                </c:pt>
                <c:pt idx="32135">
                  <c:v>55026</c:v>
                </c:pt>
                <c:pt idx="32136">
                  <c:v>53713</c:v>
                </c:pt>
                <c:pt idx="32137">
                  <c:v>66133</c:v>
                </c:pt>
                <c:pt idx="32138">
                  <c:v>64788</c:v>
                </c:pt>
                <c:pt idx="32139">
                  <c:v>63443</c:v>
                </c:pt>
                <c:pt idx="32140">
                  <c:v>62607</c:v>
                </c:pt>
                <c:pt idx="32141">
                  <c:v>62934</c:v>
                </c:pt>
                <c:pt idx="32142">
                  <c:v>62098</c:v>
                </c:pt>
                <c:pt idx="32143">
                  <c:v>61589</c:v>
                </c:pt>
                <c:pt idx="32144">
                  <c:v>60243</c:v>
                </c:pt>
                <c:pt idx="32145">
                  <c:v>59407</c:v>
                </c:pt>
                <c:pt idx="32146">
                  <c:v>58898</c:v>
                </c:pt>
                <c:pt idx="32147">
                  <c:v>57553</c:v>
                </c:pt>
                <c:pt idx="32148">
                  <c:v>56208</c:v>
                </c:pt>
                <c:pt idx="32149">
                  <c:v>65275</c:v>
                </c:pt>
                <c:pt idx="32150">
                  <c:v>63957</c:v>
                </c:pt>
                <c:pt idx="32151">
                  <c:v>62639</c:v>
                </c:pt>
                <c:pt idx="32152">
                  <c:v>61801</c:v>
                </c:pt>
                <c:pt idx="32153">
                  <c:v>62159</c:v>
                </c:pt>
                <c:pt idx="32154">
                  <c:v>61321</c:v>
                </c:pt>
                <c:pt idx="32155">
                  <c:v>60842</c:v>
                </c:pt>
                <c:pt idx="32156">
                  <c:v>59524</c:v>
                </c:pt>
                <c:pt idx="32157">
                  <c:v>58686</c:v>
                </c:pt>
                <c:pt idx="32158">
                  <c:v>58206</c:v>
                </c:pt>
                <c:pt idx="32159">
                  <c:v>56888</c:v>
                </c:pt>
                <c:pt idx="32160">
                  <c:v>55570</c:v>
                </c:pt>
                <c:pt idx="32161">
                  <c:v>63609</c:v>
                </c:pt>
                <c:pt idx="32162">
                  <c:v>62321</c:v>
                </c:pt>
                <c:pt idx="32163">
                  <c:v>61034</c:v>
                </c:pt>
                <c:pt idx="32164">
                  <c:v>60222</c:v>
                </c:pt>
                <c:pt idx="32165">
                  <c:v>60559</c:v>
                </c:pt>
                <c:pt idx="32166">
                  <c:v>59747</c:v>
                </c:pt>
                <c:pt idx="32167">
                  <c:v>59272</c:v>
                </c:pt>
                <c:pt idx="32168">
                  <c:v>57985</c:v>
                </c:pt>
                <c:pt idx="32169">
                  <c:v>57172</c:v>
                </c:pt>
                <c:pt idx="32170">
                  <c:v>56697</c:v>
                </c:pt>
                <c:pt idx="32171">
                  <c:v>55410</c:v>
                </c:pt>
                <c:pt idx="32172">
                  <c:v>54123</c:v>
                </c:pt>
                <c:pt idx="32173">
                  <c:v>58925</c:v>
                </c:pt>
                <c:pt idx="32174">
                  <c:v>57723</c:v>
                </c:pt>
                <c:pt idx="32175">
                  <c:v>56522</c:v>
                </c:pt>
                <c:pt idx="32176">
                  <c:v>55780</c:v>
                </c:pt>
                <c:pt idx="32177">
                  <c:v>56062</c:v>
                </c:pt>
                <c:pt idx="32178">
                  <c:v>55321</c:v>
                </c:pt>
                <c:pt idx="32179">
                  <c:v>54861</c:v>
                </c:pt>
                <c:pt idx="32180">
                  <c:v>53659</c:v>
                </c:pt>
                <c:pt idx="32181">
                  <c:v>52918</c:v>
                </c:pt>
                <c:pt idx="32182">
                  <c:v>52458</c:v>
                </c:pt>
                <c:pt idx="32183">
                  <c:v>51257</c:v>
                </c:pt>
                <c:pt idx="32184">
                  <c:v>50055</c:v>
                </c:pt>
                <c:pt idx="32185">
                  <c:v>58542</c:v>
                </c:pt>
                <c:pt idx="32186">
                  <c:v>57706</c:v>
                </c:pt>
                <c:pt idx="32187">
                  <c:v>55197</c:v>
                </c:pt>
                <c:pt idx="32188">
                  <c:v>53524</c:v>
                </c:pt>
                <c:pt idx="32189">
                  <c:v>52688</c:v>
                </c:pt>
                <c:pt idx="32190">
                  <c:v>51852</c:v>
                </c:pt>
                <c:pt idx="32191">
                  <c:v>58075</c:v>
                </c:pt>
                <c:pt idx="32192">
                  <c:v>57238</c:v>
                </c:pt>
                <c:pt idx="32193">
                  <c:v>56402</c:v>
                </c:pt>
                <c:pt idx="32194">
                  <c:v>55566</c:v>
                </c:pt>
                <c:pt idx="32195">
                  <c:v>54729</c:v>
                </c:pt>
                <c:pt idx="32196">
                  <c:v>53893</c:v>
                </c:pt>
                <c:pt idx="32197">
                  <c:v>53057</c:v>
                </c:pt>
                <c:pt idx="32198">
                  <c:v>52220</c:v>
                </c:pt>
                <c:pt idx="32199">
                  <c:v>51384</c:v>
                </c:pt>
                <c:pt idx="32200">
                  <c:v>50548</c:v>
                </c:pt>
                <c:pt idx="32201">
                  <c:v>49712</c:v>
                </c:pt>
                <c:pt idx="32202">
                  <c:v>57607</c:v>
                </c:pt>
                <c:pt idx="32203">
                  <c:v>56771</c:v>
                </c:pt>
                <c:pt idx="32204">
                  <c:v>55935</c:v>
                </c:pt>
                <c:pt idx="32205">
                  <c:v>55098</c:v>
                </c:pt>
                <c:pt idx="32206">
                  <c:v>54262</c:v>
                </c:pt>
                <c:pt idx="32207">
                  <c:v>53426</c:v>
                </c:pt>
                <c:pt idx="32208">
                  <c:v>52589</c:v>
                </c:pt>
                <c:pt idx="32209">
                  <c:v>51753</c:v>
                </c:pt>
                <c:pt idx="32210">
                  <c:v>50917</c:v>
                </c:pt>
                <c:pt idx="32211">
                  <c:v>50080</c:v>
                </c:pt>
                <c:pt idx="32212">
                  <c:v>49244</c:v>
                </c:pt>
                <c:pt idx="32213">
                  <c:v>48408</c:v>
                </c:pt>
                <c:pt idx="32214">
                  <c:v>47572</c:v>
                </c:pt>
                <c:pt idx="32215">
                  <c:v>56304</c:v>
                </c:pt>
                <c:pt idx="32216">
                  <c:v>55467</c:v>
                </c:pt>
                <c:pt idx="32217">
                  <c:v>54631</c:v>
                </c:pt>
                <c:pt idx="32218">
                  <c:v>53795</c:v>
                </c:pt>
                <c:pt idx="32219">
                  <c:v>52958</c:v>
                </c:pt>
                <c:pt idx="32220">
                  <c:v>52122</c:v>
                </c:pt>
                <c:pt idx="32221">
                  <c:v>51286</c:v>
                </c:pt>
                <c:pt idx="32222">
                  <c:v>50449</c:v>
                </c:pt>
                <c:pt idx="32223">
                  <c:v>49613</c:v>
                </c:pt>
                <c:pt idx="32224">
                  <c:v>48777</c:v>
                </c:pt>
                <c:pt idx="32225">
                  <c:v>47941</c:v>
                </c:pt>
                <c:pt idx="32226">
                  <c:v>47104</c:v>
                </c:pt>
                <c:pt idx="32227">
                  <c:v>46268</c:v>
                </c:pt>
                <c:pt idx="32228">
                  <c:v>45432</c:v>
                </c:pt>
                <c:pt idx="32229">
                  <c:v>54164</c:v>
                </c:pt>
                <c:pt idx="32230">
                  <c:v>53327</c:v>
                </c:pt>
                <c:pt idx="32231">
                  <c:v>44964</c:v>
                </c:pt>
                <c:pt idx="32232">
                  <c:v>44128</c:v>
                </c:pt>
                <c:pt idx="32233">
                  <c:v>60910</c:v>
                </c:pt>
                <c:pt idx="32234">
                  <c:v>60000</c:v>
                </c:pt>
                <c:pt idx="32235">
                  <c:v>57270</c:v>
                </c:pt>
                <c:pt idx="32236">
                  <c:v>55450</c:v>
                </c:pt>
                <c:pt idx="32237">
                  <c:v>54540</c:v>
                </c:pt>
                <c:pt idx="32238">
                  <c:v>53630</c:v>
                </c:pt>
                <c:pt idx="32239">
                  <c:v>60484</c:v>
                </c:pt>
                <c:pt idx="32240">
                  <c:v>59573</c:v>
                </c:pt>
                <c:pt idx="32241">
                  <c:v>58663</c:v>
                </c:pt>
                <c:pt idx="32242">
                  <c:v>57753</c:v>
                </c:pt>
                <c:pt idx="32243">
                  <c:v>56843</c:v>
                </c:pt>
                <c:pt idx="32244">
                  <c:v>55933</c:v>
                </c:pt>
                <c:pt idx="32245">
                  <c:v>55023</c:v>
                </c:pt>
                <c:pt idx="32246">
                  <c:v>54113</c:v>
                </c:pt>
                <c:pt idx="32247">
                  <c:v>53203</c:v>
                </c:pt>
                <c:pt idx="32248">
                  <c:v>52293</c:v>
                </c:pt>
                <c:pt idx="32249">
                  <c:v>51383</c:v>
                </c:pt>
                <c:pt idx="32250">
                  <c:v>60057</c:v>
                </c:pt>
                <c:pt idx="32251">
                  <c:v>59147</c:v>
                </c:pt>
                <c:pt idx="32252">
                  <c:v>58237</c:v>
                </c:pt>
                <c:pt idx="32253">
                  <c:v>57327</c:v>
                </c:pt>
                <c:pt idx="32254">
                  <c:v>56417</c:v>
                </c:pt>
                <c:pt idx="32255">
                  <c:v>55507</c:v>
                </c:pt>
                <c:pt idx="32256">
                  <c:v>54597</c:v>
                </c:pt>
                <c:pt idx="32257">
                  <c:v>53687</c:v>
                </c:pt>
                <c:pt idx="32258">
                  <c:v>52777</c:v>
                </c:pt>
                <c:pt idx="32259">
                  <c:v>51867</c:v>
                </c:pt>
                <c:pt idx="32260">
                  <c:v>50957</c:v>
                </c:pt>
                <c:pt idx="32261">
                  <c:v>50047</c:v>
                </c:pt>
                <c:pt idx="32262">
                  <c:v>49137</c:v>
                </c:pt>
                <c:pt idx="32263">
                  <c:v>58721</c:v>
                </c:pt>
                <c:pt idx="32264">
                  <c:v>57811</c:v>
                </c:pt>
                <c:pt idx="32265">
                  <c:v>56901</c:v>
                </c:pt>
                <c:pt idx="32266">
                  <c:v>55991</c:v>
                </c:pt>
                <c:pt idx="32267">
                  <c:v>55081</c:v>
                </c:pt>
                <c:pt idx="32268">
                  <c:v>54170</c:v>
                </c:pt>
                <c:pt idx="32269">
                  <c:v>53260</c:v>
                </c:pt>
                <c:pt idx="32270">
                  <c:v>52350</c:v>
                </c:pt>
                <c:pt idx="32271">
                  <c:v>51440</c:v>
                </c:pt>
                <c:pt idx="32272">
                  <c:v>50530</c:v>
                </c:pt>
                <c:pt idx="32273">
                  <c:v>49620</c:v>
                </c:pt>
                <c:pt idx="32274">
                  <c:v>48710</c:v>
                </c:pt>
                <c:pt idx="32275">
                  <c:v>47800</c:v>
                </c:pt>
                <c:pt idx="32276">
                  <c:v>46890</c:v>
                </c:pt>
                <c:pt idx="32277">
                  <c:v>56474</c:v>
                </c:pt>
                <c:pt idx="32278">
                  <c:v>55564</c:v>
                </c:pt>
                <c:pt idx="32279">
                  <c:v>46464</c:v>
                </c:pt>
                <c:pt idx="32280">
                  <c:v>45554</c:v>
                </c:pt>
                <c:pt idx="32281">
                  <c:v>60300</c:v>
                </c:pt>
                <c:pt idx="32282">
                  <c:v>59377</c:v>
                </c:pt>
                <c:pt idx="32283">
                  <c:v>56610</c:v>
                </c:pt>
                <c:pt idx="32284">
                  <c:v>54765</c:v>
                </c:pt>
                <c:pt idx="32285">
                  <c:v>53843</c:v>
                </c:pt>
                <c:pt idx="32286">
                  <c:v>52921</c:v>
                </c:pt>
                <c:pt idx="32287">
                  <c:v>59910</c:v>
                </c:pt>
                <c:pt idx="32288">
                  <c:v>58987</c:v>
                </c:pt>
                <c:pt idx="32289">
                  <c:v>58065</c:v>
                </c:pt>
                <c:pt idx="32290">
                  <c:v>57143</c:v>
                </c:pt>
                <c:pt idx="32291">
                  <c:v>56220</c:v>
                </c:pt>
                <c:pt idx="32292">
                  <c:v>55298</c:v>
                </c:pt>
                <c:pt idx="32293">
                  <c:v>54375</c:v>
                </c:pt>
                <c:pt idx="32294">
                  <c:v>53453</c:v>
                </c:pt>
                <c:pt idx="32295">
                  <c:v>52531</c:v>
                </c:pt>
                <c:pt idx="32296">
                  <c:v>51608</c:v>
                </c:pt>
                <c:pt idx="32297">
                  <c:v>50686</c:v>
                </c:pt>
                <c:pt idx="32298">
                  <c:v>59520</c:v>
                </c:pt>
                <c:pt idx="32299">
                  <c:v>58597</c:v>
                </c:pt>
                <c:pt idx="32300">
                  <c:v>57675</c:v>
                </c:pt>
                <c:pt idx="32301">
                  <c:v>56753</c:v>
                </c:pt>
                <c:pt idx="32302">
                  <c:v>55830</c:v>
                </c:pt>
                <c:pt idx="32303">
                  <c:v>54908</c:v>
                </c:pt>
                <c:pt idx="32304">
                  <c:v>53986</c:v>
                </c:pt>
                <c:pt idx="32305">
                  <c:v>53063</c:v>
                </c:pt>
                <c:pt idx="32306">
                  <c:v>52141</c:v>
                </c:pt>
                <c:pt idx="32307">
                  <c:v>51218</c:v>
                </c:pt>
                <c:pt idx="32308">
                  <c:v>50296</c:v>
                </c:pt>
                <c:pt idx="32309">
                  <c:v>49374</c:v>
                </c:pt>
                <c:pt idx="32310">
                  <c:v>48451</c:v>
                </c:pt>
                <c:pt idx="32311">
                  <c:v>58207</c:v>
                </c:pt>
                <c:pt idx="32312">
                  <c:v>57285</c:v>
                </c:pt>
                <c:pt idx="32313">
                  <c:v>56363</c:v>
                </c:pt>
                <c:pt idx="32314">
                  <c:v>55440</c:v>
                </c:pt>
                <c:pt idx="32315">
                  <c:v>54518</c:v>
                </c:pt>
                <c:pt idx="32316">
                  <c:v>53596</c:v>
                </c:pt>
                <c:pt idx="32317">
                  <c:v>52673</c:v>
                </c:pt>
                <c:pt idx="32318">
                  <c:v>51751</c:v>
                </c:pt>
                <c:pt idx="32319">
                  <c:v>50828</c:v>
                </c:pt>
                <c:pt idx="32320">
                  <c:v>49906</c:v>
                </c:pt>
                <c:pt idx="32321">
                  <c:v>48984</c:v>
                </c:pt>
                <c:pt idx="32322">
                  <c:v>48061</c:v>
                </c:pt>
                <c:pt idx="32323">
                  <c:v>47139</c:v>
                </c:pt>
                <c:pt idx="32324">
                  <c:v>46217</c:v>
                </c:pt>
                <c:pt idx="32325">
                  <c:v>55973</c:v>
                </c:pt>
                <c:pt idx="32326">
                  <c:v>55050</c:v>
                </c:pt>
                <c:pt idx="32327">
                  <c:v>45827</c:v>
                </c:pt>
                <c:pt idx="32328">
                  <c:v>44904</c:v>
                </c:pt>
                <c:pt idx="32329">
                  <c:v>59105</c:v>
                </c:pt>
                <c:pt idx="32330">
                  <c:v>58196</c:v>
                </c:pt>
                <c:pt idx="32331">
                  <c:v>55468</c:v>
                </c:pt>
                <c:pt idx="32332">
                  <c:v>53650</c:v>
                </c:pt>
                <c:pt idx="32333">
                  <c:v>52740</c:v>
                </c:pt>
                <c:pt idx="32334">
                  <c:v>51831</c:v>
                </c:pt>
                <c:pt idx="32335">
                  <c:v>58731</c:v>
                </c:pt>
                <c:pt idx="32336">
                  <c:v>57821</c:v>
                </c:pt>
                <c:pt idx="32337">
                  <c:v>56912</c:v>
                </c:pt>
                <c:pt idx="32338">
                  <c:v>56003</c:v>
                </c:pt>
                <c:pt idx="32339">
                  <c:v>55094</c:v>
                </c:pt>
                <c:pt idx="32340">
                  <c:v>54184</c:v>
                </c:pt>
                <c:pt idx="32341">
                  <c:v>53275</c:v>
                </c:pt>
                <c:pt idx="32342">
                  <c:v>52366</c:v>
                </c:pt>
                <c:pt idx="32343">
                  <c:v>51457</c:v>
                </c:pt>
                <c:pt idx="32344">
                  <c:v>50547</c:v>
                </c:pt>
                <c:pt idx="32345">
                  <c:v>49638</c:v>
                </c:pt>
                <c:pt idx="32346">
                  <c:v>58356</c:v>
                </c:pt>
                <c:pt idx="32347">
                  <c:v>57447</c:v>
                </c:pt>
                <c:pt idx="32348">
                  <c:v>56538</c:v>
                </c:pt>
                <c:pt idx="32349">
                  <c:v>55628</c:v>
                </c:pt>
                <c:pt idx="32350">
                  <c:v>54719</c:v>
                </c:pt>
                <c:pt idx="32351">
                  <c:v>53810</c:v>
                </c:pt>
                <c:pt idx="32352">
                  <c:v>52901</c:v>
                </c:pt>
                <c:pt idx="32353">
                  <c:v>51991</c:v>
                </c:pt>
                <c:pt idx="32354">
                  <c:v>51082</c:v>
                </c:pt>
                <c:pt idx="32355">
                  <c:v>50173</c:v>
                </c:pt>
                <c:pt idx="32356">
                  <c:v>49264</c:v>
                </c:pt>
                <c:pt idx="32357">
                  <c:v>48354</c:v>
                </c:pt>
                <c:pt idx="32358">
                  <c:v>47445</c:v>
                </c:pt>
                <c:pt idx="32359">
                  <c:v>57072</c:v>
                </c:pt>
                <c:pt idx="32360">
                  <c:v>56163</c:v>
                </c:pt>
                <c:pt idx="32361">
                  <c:v>55254</c:v>
                </c:pt>
                <c:pt idx="32362">
                  <c:v>54345</c:v>
                </c:pt>
                <c:pt idx="32363">
                  <c:v>53435</c:v>
                </c:pt>
                <c:pt idx="32364">
                  <c:v>52526</c:v>
                </c:pt>
                <c:pt idx="32365">
                  <c:v>51617</c:v>
                </c:pt>
                <c:pt idx="32366">
                  <c:v>50708</c:v>
                </c:pt>
                <c:pt idx="32367">
                  <c:v>49798</c:v>
                </c:pt>
                <c:pt idx="32368">
                  <c:v>48889</c:v>
                </c:pt>
                <c:pt idx="32369">
                  <c:v>47980</c:v>
                </c:pt>
                <c:pt idx="32370">
                  <c:v>47071</c:v>
                </c:pt>
                <c:pt idx="32371">
                  <c:v>46161</c:v>
                </c:pt>
                <c:pt idx="32372">
                  <c:v>45252</c:v>
                </c:pt>
                <c:pt idx="32373">
                  <c:v>54879</c:v>
                </c:pt>
                <c:pt idx="32374">
                  <c:v>53970</c:v>
                </c:pt>
                <c:pt idx="32375">
                  <c:v>44878</c:v>
                </c:pt>
                <c:pt idx="32376">
                  <c:v>43968</c:v>
                </c:pt>
                <c:pt idx="32377">
                  <c:v>55182</c:v>
                </c:pt>
                <c:pt idx="32378">
                  <c:v>54337</c:v>
                </c:pt>
                <c:pt idx="32379">
                  <c:v>51802</c:v>
                </c:pt>
                <c:pt idx="32380">
                  <c:v>50112</c:v>
                </c:pt>
                <c:pt idx="32381">
                  <c:v>49267</c:v>
                </c:pt>
                <c:pt idx="32382">
                  <c:v>48422</c:v>
                </c:pt>
                <c:pt idx="32383">
                  <c:v>54827</c:v>
                </c:pt>
                <c:pt idx="32384">
                  <c:v>53982</c:v>
                </c:pt>
                <c:pt idx="32385">
                  <c:v>53137</c:v>
                </c:pt>
                <c:pt idx="32386">
                  <c:v>52292</c:v>
                </c:pt>
                <c:pt idx="32387">
                  <c:v>51447</c:v>
                </c:pt>
                <c:pt idx="32388">
                  <c:v>50602</c:v>
                </c:pt>
                <c:pt idx="32389">
                  <c:v>49757</c:v>
                </c:pt>
                <c:pt idx="32390">
                  <c:v>48912</c:v>
                </c:pt>
                <c:pt idx="32391">
                  <c:v>48067</c:v>
                </c:pt>
                <c:pt idx="32392">
                  <c:v>47222</c:v>
                </c:pt>
                <c:pt idx="32393">
                  <c:v>46377</c:v>
                </c:pt>
                <c:pt idx="32394">
                  <c:v>54471</c:v>
                </c:pt>
                <c:pt idx="32395">
                  <c:v>53626</c:v>
                </c:pt>
                <c:pt idx="32396">
                  <c:v>52781</c:v>
                </c:pt>
                <c:pt idx="32397">
                  <c:v>51936</c:v>
                </c:pt>
                <c:pt idx="32398">
                  <c:v>51091</c:v>
                </c:pt>
                <c:pt idx="32399">
                  <c:v>50246</c:v>
                </c:pt>
                <c:pt idx="32400">
                  <c:v>49401</c:v>
                </c:pt>
                <c:pt idx="32401">
                  <c:v>48556</c:v>
                </c:pt>
                <c:pt idx="32402">
                  <c:v>47711</c:v>
                </c:pt>
                <c:pt idx="32403">
                  <c:v>46866</c:v>
                </c:pt>
                <c:pt idx="32404">
                  <c:v>46021</c:v>
                </c:pt>
                <c:pt idx="32405">
                  <c:v>45176</c:v>
                </c:pt>
                <c:pt idx="32406">
                  <c:v>44331</c:v>
                </c:pt>
                <c:pt idx="32407">
                  <c:v>53271</c:v>
                </c:pt>
                <c:pt idx="32408">
                  <c:v>52426</c:v>
                </c:pt>
                <c:pt idx="32409">
                  <c:v>51581</c:v>
                </c:pt>
                <c:pt idx="32410">
                  <c:v>50736</c:v>
                </c:pt>
                <c:pt idx="32411">
                  <c:v>49891</c:v>
                </c:pt>
                <c:pt idx="32412">
                  <c:v>49046</c:v>
                </c:pt>
                <c:pt idx="32413">
                  <c:v>48201</c:v>
                </c:pt>
                <c:pt idx="32414">
                  <c:v>47356</c:v>
                </c:pt>
                <c:pt idx="32415">
                  <c:v>46511</c:v>
                </c:pt>
                <c:pt idx="32416">
                  <c:v>45666</c:v>
                </c:pt>
                <c:pt idx="32417">
                  <c:v>44821</c:v>
                </c:pt>
                <c:pt idx="32418">
                  <c:v>43976</c:v>
                </c:pt>
                <c:pt idx="32419">
                  <c:v>43131</c:v>
                </c:pt>
                <c:pt idx="32420">
                  <c:v>42286</c:v>
                </c:pt>
                <c:pt idx="32421">
                  <c:v>51225</c:v>
                </c:pt>
                <c:pt idx="32422">
                  <c:v>50380</c:v>
                </c:pt>
                <c:pt idx="32423">
                  <c:v>41930</c:v>
                </c:pt>
                <c:pt idx="32424">
                  <c:v>41085</c:v>
                </c:pt>
                <c:pt idx="32425">
                  <c:v>58542</c:v>
                </c:pt>
                <c:pt idx="32426">
                  <c:v>57706</c:v>
                </c:pt>
                <c:pt idx="32427">
                  <c:v>55197</c:v>
                </c:pt>
                <c:pt idx="32428">
                  <c:v>53524</c:v>
                </c:pt>
                <c:pt idx="32429">
                  <c:v>52688</c:v>
                </c:pt>
                <c:pt idx="32430">
                  <c:v>51852</c:v>
                </c:pt>
                <c:pt idx="32431">
                  <c:v>58075</c:v>
                </c:pt>
                <c:pt idx="32432">
                  <c:v>57238</c:v>
                </c:pt>
                <c:pt idx="32433">
                  <c:v>56402</c:v>
                </c:pt>
                <c:pt idx="32434">
                  <c:v>55566</c:v>
                </c:pt>
                <c:pt idx="32435">
                  <c:v>54729</c:v>
                </c:pt>
                <c:pt idx="32436">
                  <c:v>53893</c:v>
                </c:pt>
                <c:pt idx="32437">
                  <c:v>53057</c:v>
                </c:pt>
                <c:pt idx="32438">
                  <c:v>52220</c:v>
                </c:pt>
                <c:pt idx="32439">
                  <c:v>51384</c:v>
                </c:pt>
                <c:pt idx="32440">
                  <c:v>50548</c:v>
                </c:pt>
                <c:pt idx="32441">
                  <c:v>49712</c:v>
                </c:pt>
                <c:pt idx="32442">
                  <c:v>57607</c:v>
                </c:pt>
                <c:pt idx="32443">
                  <c:v>56771</c:v>
                </c:pt>
                <c:pt idx="32444">
                  <c:v>55935</c:v>
                </c:pt>
                <c:pt idx="32445">
                  <c:v>55098</c:v>
                </c:pt>
                <c:pt idx="32446">
                  <c:v>54262</c:v>
                </c:pt>
                <c:pt idx="32447">
                  <c:v>53426</c:v>
                </c:pt>
                <c:pt idx="32448">
                  <c:v>52589</c:v>
                </c:pt>
                <c:pt idx="32449">
                  <c:v>51753</c:v>
                </c:pt>
                <c:pt idx="32450">
                  <c:v>50917</c:v>
                </c:pt>
                <c:pt idx="32451">
                  <c:v>50080</c:v>
                </c:pt>
                <c:pt idx="32452">
                  <c:v>49244</c:v>
                </c:pt>
                <c:pt idx="32453">
                  <c:v>48408</c:v>
                </c:pt>
                <c:pt idx="32454">
                  <c:v>47572</c:v>
                </c:pt>
                <c:pt idx="32455">
                  <c:v>56304</c:v>
                </c:pt>
                <c:pt idx="32456">
                  <c:v>55467</c:v>
                </c:pt>
                <c:pt idx="32457">
                  <c:v>54631</c:v>
                </c:pt>
                <c:pt idx="32458">
                  <c:v>53795</c:v>
                </c:pt>
                <c:pt idx="32459">
                  <c:v>52958</c:v>
                </c:pt>
                <c:pt idx="32460">
                  <c:v>52122</c:v>
                </c:pt>
                <c:pt idx="32461">
                  <c:v>51286</c:v>
                </c:pt>
                <c:pt idx="32462">
                  <c:v>50449</c:v>
                </c:pt>
                <c:pt idx="32463">
                  <c:v>49613</c:v>
                </c:pt>
                <c:pt idx="32464">
                  <c:v>48777</c:v>
                </c:pt>
                <c:pt idx="32465">
                  <c:v>47941</c:v>
                </c:pt>
                <c:pt idx="32466">
                  <c:v>47104</c:v>
                </c:pt>
                <c:pt idx="32467">
                  <c:v>46268</c:v>
                </c:pt>
                <c:pt idx="32468">
                  <c:v>45432</c:v>
                </c:pt>
                <c:pt idx="32469">
                  <c:v>54164</c:v>
                </c:pt>
                <c:pt idx="32470">
                  <c:v>53327</c:v>
                </c:pt>
                <c:pt idx="32471">
                  <c:v>44964</c:v>
                </c:pt>
                <c:pt idx="32472">
                  <c:v>44128</c:v>
                </c:pt>
                <c:pt idx="32473">
                  <c:v>60910</c:v>
                </c:pt>
                <c:pt idx="32474">
                  <c:v>60000</c:v>
                </c:pt>
                <c:pt idx="32475">
                  <c:v>57270</c:v>
                </c:pt>
                <c:pt idx="32476">
                  <c:v>55450</c:v>
                </c:pt>
                <c:pt idx="32477">
                  <c:v>54540</c:v>
                </c:pt>
                <c:pt idx="32478">
                  <c:v>53630</c:v>
                </c:pt>
                <c:pt idx="32479">
                  <c:v>60484</c:v>
                </c:pt>
                <c:pt idx="32480">
                  <c:v>59573</c:v>
                </c:pt>
                <c:pt idx="32481">
                  <c:v>58663</c:v>
                </c:pt>
                <c:pt idx="32482">
                  <c:v>57753</c:v>
                </c:pt>
                <c:pt idx="32483">
                  <c:v>56843</c:v>
                </c:pt>
                <c:pt idx="32484">
                  <c:v>55933</c:v>
                </c:pt>
                <c:pt idx="32485">
                  <c:v>55023</c:v>
                </c:pt>
                <c:pt idx="32486">
                  <c:v>54113</c:v>
                </c:pt>
                <c:pt idx="32487">
                  <c:v>53203</c:v>
                </c:pt>
                <c:pt idx="32488">
                  <c:v>52293</c:v>
                </c:pt>
                <c:pt idx="32489">
                  <c:v>51383</c:v>
                </c:pt>
                <c:pt idx="32490">
                  <c:v>60057</c:v>
                </c:pt>
                <c:pt idx="32491">
                  <c:v>59147</c:v>
                </c:pt>
                <c:pt idx="32492">
                  <c:v>58237</c:v>
                </c:pt>
                <c:pt idx="32493">
                  <c:v>57327</c:v>
                </c:pt>
                <c:pt idx="32494">
                  <c:v>56417</c:v>
                </c:pt>
                <c:pt idx="32495">
                  <c:v>55507</c:v>
                </c:pt>
                <c:pt idx="32496">
                  <c:v>54597</c:v>
                </c:pt>
                <c:pt idx="32497">
                  <c:v>53687</c:v>
                </c:pt>
                <c:pt idx="32498">
                  <c:v>52777</c:v>
                </c:pt>
                <c:pt idx="32499">
                  <c:v>51867</c:v>
                </c:pt>
                <c:pt idx="32500">
                  <c:v>50957</c:v>
                </c:pt>
                <c:pt idx="32501">
                  <c:v>50047</c:v>
                </c:pt>
                <c:pt idx="32502">
                  <c:v>49137</c:v>
                </c:pt>
                <c:pt idx="32503">
                  <c:v>58721</c:v>
                </c:pt>
                <c:pt idx="32504">
                  <c:v>57811</c:v>
                </c:pt>
                <c:pt idx="32505">
                  <c:v>56901</c:v>
                </c:pt>
                <c:pt idx="32506">
                  <c:v>55991</c:v>
                </c:pt>
                <c:pt idx="32507">
                  <c:v>55081</c:v>
                </c:pt>
                <c:pt idx="32508">
                  <c:v>54170</c:v>
                </c:pt>
                <c:pt idx="32509">
                  <c:v>53260</c:v>
                </c:pt>
                <c:pt idx="32510">
                  <c:v>52350</c:v>
                </c:pt>
                <c:pt idx="32511">
                  <c:v>51440</c:v>
                </c:pt>
                <c:pt idx="32512">
                  <c:v>50530</c:v>
                </c:pt>
                <c:pt idx="32513">
                  <c:v>49620</c:v>
                </c:pt>
                <c:pt idx="32514">
                  <c:v>48710</c:v>
                </c:pt>
                <c:pt idx="32515">
                  <c:v>47800</c:v>
                </c:pt>
                <c:pt idx="32516">
                  <c:v>46890</c:v>
                </c:pt>
                <c:pt idx="32517">
                  <c:v>56474</c:v>
                </c:pt>
                <c:pt idx="32518">
                  <c:v>55564</c:v>
                </c:pt>
                <c:pt idx="32519">
                  <c:v>46464</c:v>
                </c:pt>
                <c:pt idx="32520">
                  <c:v>45554</c:v>
                </c:pt>
                <c:pt idx="32521">
                  <c:v>60300</c:v>
                </c:pt>
                <c:pt idx="32522">
                  <c:v>59377</c:v>
                </c:pt>
                <c:pt idx="32523">
                  <c:v>56610</c:v>
                </c:pt>
                <c:pt idx="32524">
                  <c:v>54765</c:v>
                </c:pt>
                <c:pt idx="32525">
                  <c:v>53843</c:v>
                </c:pt>
                <c:pt idx="32526">
                  <c:v>52921</c:v>
                </c:pt>
                <c:pt idx="32527">
                  <c:v>59910</c:v>
                </c:pt>
                <c:pt idx="32528">
                  <c:v>58987</c:v>
                </c:pt>
                <c:pt idx="32529">
                  <c:v>58065</c:v>
                </c:pt>
                <c:pt idx="32530">
                  <c:v>57143</c:v>
                </c:pt>
                <c:pt idx="32531">
                  <c:v>56220</c:v>
                </c:pt>
                <c:pt idx="32532">
                  <c:v>55298</c:v>
                </c:pt>
                <c:pt idx="32533">
                  <c:v>54375</c:v>
                </c:pt>
                <c:pt idx="32534">
                  <c:v>53453</c:v>
                </c:pt>
                <c:pt idx="32535">
                  <c:v>52531</c:v>
                </c:pt>
                <c:pt idx="32536">
                  <c:v>51608</c:v>
                </c:pt>
                <c:pt idx="32537">
                  <c:v>50686</c:v>
                </c:pt>
                <c:pt idx="32538">
                  <c:v>59520</c:v>
                </c:pt>
                <c:pt idx="32539">
                  <c:v>58597</c:v>
                </c:pt>
                <c:pt idx="32540">
                  <c:v>57675</c:v>
                </c:pt>
                <c:pt idx="32541">
                  <c:v>56753</c:v>
                </c:pt>
                <c:pt idx="32542">
                  <c:v>55830</c:v>
                </c:pt>
                <c:pt idx="32543">
                  <c:v>54908</c:v>
                </c:pt>
                <c:pt idx="32544">
                  <c:v>53986</c:v>
                </c:pt>
                <c:pt idx="32545">
                  <c:v>53063</c:v>
                </c:pt>
                <c:pt idx="32546">
                  <c:v>52141</c:v>
                </c:pt>
                <c:pt idx="32547">
                  <c:v>51218</c:v>
                </c:pt>
                <c:pt idx="32548">
                  <c:v>50296</c:v>
                </c:pt>
                <c:pt idx="32549">
                  <c:v>49374</c:v>
                </c:pt>
                <c:pt idx="32550">
                  <c:v>48451</c:v>
                </c:pt>
                <c:pt idx="32551">
                  <c:v>58207</c:v>
                </c:pt>
                <c:pt idx="32552">
                  <c:v>57285</c:v>
                </c:pt>
                <c:pt idx="32553">
                  <c:v>56363</c:v>
                </c:pt>
                <c:pt idx="32554">
                  <c:v>55440</c:v>
                </c:pt>
                <c:pt idx="32555">
                  <c:v>54518</c:v>
                </c:pt>
                <c:pt idx="32556">
                  <c:v>53596</c:v>
                </c:pt>
                <c:pt idx="32557">
                  <c:v>52673</c:v>
                </c:pt>
                <c:pt idx="32558">
                  <c:v>51751</c:v>
                </c:pt>
                <c:pt idx="32559">
                  <c:v>50828</c:v>
                </c:pt>
                <c:pt idx="32560">
                  <c:v>49906</c:v>
                </c:pt>
                <c:pt idx="32561">
                  <c:v>48984</c:v>
                </c:pt>
                <c:pt idx="32562">
                  <c:v>48061</c:v>
                </c:pt>
                <c:pt idx="32563">
                  <c:v>47139</c:v>
                </c:pt>
                <c:pt idx="32564">
                  <c:v>46217</c:v>
                </c:pt>
                <c:pt idx="32565">
                  <c:v>55973</c:v>
                </c:pt>
                <c:pt idx="32566">
                  <c:v>55050</c:v>
                </c:pt>
                <c:pt idx="32567">
                  <c:v>45827</c:v>
                </c:pt>
                <c:pt idx="32568">
                  <c:v>44904</c:v>
                </c:pt>
                <c:pt idx="32569">
                  <c:v>59105</c:v>
                </c:pt>
                <c:pt idx="32570">
                  <c:v>58196</c:v>
                </c:pt>
                <c:pt idx="32571">
                  <c:v>55468</c:v>
                </c:pt>
                <c:pt idx="32572">
                  <c:v>53650</c:v>
                </c:pt>
                <c:pt idx="32573">
                  <c:v>52740</c:v>
                </c:pt>
                <c:pt idx="32574">
                  <c:v>51831</c:v>
                </c:pt>
                <c:pt idx="32575">
                  <c:v>58731</c:v>
                </c:pt>
                <c:pt idx="32576">
                  <c:v>57821</c:v>
                </c:pt>
                <c:pt idx="32577">
                  <c:v>56912</c:v>
                </c:pt>
                <c:pt idx="32578">
                  <c:v>56003</c:v>
                </c:pt>
                <c:pt idx="32579">
                  <c:v>55094</c:v>
                </c:pt>
                <c:pt idx="32580">
                  <c:v>54184</c:v>
                </c:pt>
                <c:pt idx="32581">
                  <c:v>53275</c:v>
                </c:pt>
                <c:pt idx="32582">
                  <c:v>52366</c:v>
                </c:pt>
                <c:pt idx="32583">
                  <c:v>51457</c:v>
                </c:pt>
                <c:pt idx="32584">
                  <c:v>50547</c:v>
                </c:pt>
                <c:pt idx="32585">
                  <c:v>49638</c:v>
                </c:pt>
                <c:pt idx="32586">
                  <c:v>58356</c:v>
                </c:pt>
                <c:pt idx="32587">
                  <c:v>57447</c:v>
                </c:pt>
                <c:pt idx="32588">
                  <c:v>56538</c:v>
                </c:pt>
                <c:pt idx="32589">
                  <c:v>55628</c:v>
                </c:pt>
                <c:pt idx="32590">
                  <c:v>54719</c:v>
                </c:pt>
                <c:pt idx="32591">
                  <c:v>53810</c:v>
                </c:pt>
                <c:pt idx="32592">
                  <c:v>52901</c:v>
                </c:pt>
                <c:pt idx="32593">
                  <c:v>51991</c:v>
                </c:pt>
                <c:pt idx="32594">
                  <c:v>51082</c:v>
                </c:pt>
                <c:pt idx="32595">
                  <c:v>50173</c:v>
                </c:pt>
                <c:pt idx="32596">
                  <c:v>49264</c:v>
                </c:pt>
                <c:pt idx="32597">
                  <c:v>48354</c:v>
                </c:pt>
                <c:pt idx="32598">
                  <c:v>47445</c:v>
                </c:pt>
                <c:pt idx="32599">
                  <c:v>57072</c:v>
                </c:pt>
                <c:pt idx="32600">
                  <c:v>56163</c:v>
                </c:pt>
                <c:pt idx="32601">
                  <c:v>55254</c:v>
                </c:pt>
                <c:pt idx="32602">
                  <c:v>54345</c:v>
                </c:pt>
                <c:pt idx="32603">
                  <c:v>53435</c:v>
                </c:pt>
                <c:pt idx="32604">
                  <c:v>52526</c:v>
                </c:pt>
                <c:pt idx="32605">
                  <c:v>51617</c:v>
                </c:pt>
                <c:pt idx="32606">
                  <c:v>50708</c:v>
                </c:pt>
                <c:pt idx="32607">
                  <c:v>49798</c:v>
                </c:pt>
                <c:pt idx="32608">
                  <c:v>48889</c:v>
                </c:pt>
                <c:pt idx="32609">
                  <c:v>47980</c:v>
                </c:pt>
                <c:pt idx="32610">
                  <c:v>47071</c:v>
                </c:pt>
                <c:pt idx="32611">
                  <c:v>46161</c:v>
                </c:pt>
                <c:pt idx="32612">
                  <c:v>45252</c:v>
                </c:pt>
                <c:pt idx="32613">
                  <c:v>54879</c:v>
                </c:pt>
                <c:pt idx="32614">
                  <c:v>53970</c:v>
                </c:pt>
                <c:pt idx="32615">
                  <c:v>44878</c:v>
                </c:pt>
                <c:pt idx="32616">
                  <c:v>43968</c:v>
                </c:pt>
                <c:pt idx="32617">
                  <c:v>55182</c:v>
                </c:pt>
                <c:pt idx="32618">
                  <c:v>54337</c:v>
                </c:pt>
                <c:pt idx="32619">
                  <c:v>51802</c:v>
                </c:pt>
                <c:pt idx="32620">
                  <c:v>50112</c:v>
                </c:pt>
                <c:pt idx="32621">
                  <c:v>49267</c:v>
                </c:pt>
                <c:pt idx="32622">
                  <c:v>48422</c:v>
                </c:pt>
                <c:pt idx="32623">
                  <c:v>54827</c:v>
                </c:pt>
                <c:pt idx="32624">
                  <c:v>53982</c:v>
                </c:pt>
                <c:pt idx="32625">
                  <c:v>53137</c:v>
                </c:pt>
                <c:pt idx="32626">
                  <c:v>52292</c:v>
                </c:pt>
                <c:pt idx="32627">
                  <c:v>51447</c:v>
                </c:pt>
                <c:pt idx="32628">
                  <c:v>50602</c:v>
                </c:pt>
                <c:pt idx="32629">
                  <c:v>49757</c:v>
                </c:pt>
                <c:pt idx="32630">
                  <c:v>48912</c:v>
                </c:pt>
                <c:pt idx="32631">
                  <c:v>48067</c:v>
                </c:pt>
                <c:pt idx="32632">
                  <c:v>47222</c:v>
                </c:pt>
                <c:pt idx="32633">
                  <c:v>46377</c:v>
                </c:pt>
                <c:pt idx="32634">
                  <c:v>54471</c:v>
                </c:pt>
                <c:pt idx="32635">
                  <c:v>53626</c:v>
                </c:pt>
                <c:pt idx="32636">
                  <c:v>52781</c:v>
                </c:pt>
                <c:pt idx="32637">
                  <c:v>51936</c:v>
                </c:pt>
                <c:pt idx="32638">
                  <c:v>51091</c:v>
                </c:pt>
                <c:pt idx="32639">
                  <c:v>50246</c:v>
                </c:pt>
                <c:pt idx="32640">
                  <c:v>49401</c:v>
                </c:pt>
                <c:pt idx="32641">
                  <c:v>48556</c:v>
                </c:pt>
                <c:pt idx="32642">
                  <c:v>47711</c:v>
                </c:pt>
                <c:pt idx="32643">
                  <c:v>46866</c:v>
                </c:pt>
                <c:pt idx="32644">
                  <c:v>46021</c:v>
                </c:pt>
                <c:pt idx="32645">
                  <c:v>45176</c:v>
                </c:pt>
                <c:pt idx="32646">
                  <c:v>44331</c:v>
                </c:pt>
                <c:pt idx="32647">
                  <c:v>53271</c:v>
                </c:pt>
                <c:pt idx="32648">
                  <c:v>52426</c:v>
                </c:pt>
                <c:pt idx="32649">
                  <c:v>51581</c:v>
                </c:pt>
                <c:pt idx="32650">
                  <c:v>50736</c:v>
                </c:pt>
                <c:pt idx="32651">
                  <c:v>49891</c:v>
                </c:pt>
                <c:pt idx="32652">
                  <c:v>49046</c:v>
                </c:pt>
                <c:pt idx="32653">
                  <c:v>48201</c:v>
                </c:pt>
                <c:pt idx="32654">
                  <c:v>47356</c:v>
                </c:pt>
                <c:pt idx="32655">
                  <c:v>46511</c:v>
                </c:pt>
                <c:pt idx="32656">
                  <c:v>45666</c:v>
                </c:pt>
                <c:pt idx="32657">
                  <c:v>44821</c:v>
                </c:pt>
                <c:pt idx="32658">
                  <c:v>43976</c:v>
                </c:pt>
                <c:pt idx="32659">
                  <c:v>43131</c:v>
                </c:pt>
                <c:pt idx="32660">
                  <c:v>42286</c:v>
                </c:pt>
                <c:pt idx="32661">
                  <c:v>51225</c:v>
                </c:pt>
                <c:pt idx="32662">
                  <c:v>50380</c:v>
                </c:pt>
                <c:pt idx="32663">
                  <c:v>41930</c:v>
                </c:pt>
                <c:pt idx="32664">
                  <c:v>41085</c:v>
                </c:pt>
                <c:pt idx="32665">
                  <c:v>57510</c:v>
                </c:pt>
                <c:pt idx="32666">
                  <c:v>56667</c:v>
                </c:pt>
                <c:pt idx="32667">
                  <c:v>55824</c:v>
                </c:pt>
                <c:pt idx="32668">
                  <c:v>54980</c:v>
                </c:pt>
                <c:pt idx="32669">
                  <c:v>54137</c:v>
                </c:pt>
                <c:pt idx="32670">
                  <c:v>53294</c:v>
                </c:pt>
                <c:pt idx="32671">
                  <c:v>52451</c:v>
                </c:pt>
                <c:pt idx="32672">
                  <c:v>51608</c:v>
                </c:pt>
                <c:pt idx="32673">
                  <c:v>50764</c:v>
                </c:pt>
                <c:pt idx="32674">
                  <c:v>57070</c:v>
                </c:pt>
                <c:pt idx="32675">
                  <c:v>56227</c:v>
                </c:pt>
                <c:pt idx="32676">
                  <c:v>55384</c:v>
                </c:pt>
                <c:pt idx="32677">
                  <c:v>54541</c:v>
                </c:pt>
                <c:pt idx="32678">
                  <c:v>53698</c:v>
                </c:pt>
                <c:pt idx="32679">
                  <c:v>52854</c:v>
                </c:pt>
                <c:pt idx="32680">
                  <c:v>52011</c:v>
                </c:pt>
                <c:pt idx="32681">
                  <c:v>51168</c:v>
                </c:pt>
                <c:pt idx="32682">
                  <c:v>50325</c:v>
                </c:pt>
                <c:pt idx="32683">
                  <c:v>49481</c:v>
                </c:pt>
                <c:pt idx="32684">
                  <c:v>48638</c:v>
                </c:pt>
                <c:pt idx="32685">
                  <c:v>47795</c:v>
                </c:pt>
                <c:pt idx="32686">
                  <c:v>56631</c:v>
                </c:pt>
                <c:pt idx="32687">
                  <c:v>55788</c:v>
                </c:pt>
                <c:pt idx="32688">
                  <c:v>54944</c:v>
                </c:pt>
                <c:pt idx="32689">
                  <c:v>54101</c:v>
                </c:pt>
                <c:pt idx="32690">
                  <c:v>53258</c:v>
                </c:pt>
                <c:pt idx="32691">
                  <c:v>52415</c:v>
                </c:pt>
                <c:pt idx="32692">
                  <c:v>51572</c:v>
                </c:pt>
                <c:pt idx="32693">
                  <c:v>50728</c:v>
                </c:pt>
                <c:pt idx="32694">
                  <c:v>49885</c:v>
                </c:pt>
                <c:pt idx="32695">
                  <c:v>49042</c:v>
                </c:pt>
                <c:pt idx="32696">
                  <c:v>48199</c:v>
                </c:pt>
                <c:pt idx="32697">
                  <c:v>46512</c:v>
                </c:pt>
                <c:pt idx="32698">
                  <c:v>45669</c:v>
                </c:pt>
                <c:pt idx="32699">
                  <c:v>55348</c:v>
                </c:pt>
                <c:pt idx="32700">
                  <c:v>54505</c:v>
                </c:pt>
                <c:pt idx="32701">
                  <c:v>53662</c:v>
                </c:pt>
                <c:pt idx="32702">
                  <c:v>52818</c:v>
                </c:pt>
                <c:pt idx="32703">
                  <c:v>51975</c:v>
                </c:pt>
                <c:pt idx="32704">
                  <c:v>51132</c:v>
                </c:pt>
                <c:pt idx="32705">
                  <c:v>50289</c:v>
                </c:pt>
                <c:pt idx="32706">
                  <c:v>46073</c:v>
                </c:pt>
                <c:pt idx="32707">
                  <c:v>45229</c:v>
                </c:pt>
                <c:pt idx="32708">
                  <c:v>44386</c:v>
                </c:pt>
                <c:pt idx="32709">
                  <c:v>53222</c:v>
                </c:pt>
                <c:pt idx="32710">
                  <c:v>52379</c:v>
                </c:pt>
                <c:pt idx="32711">
                  <c:v>59773</c:v>
                </c:pt>
                <c:pt idx="32712">
                  <c:v>58861</c:v>
                </c:pt>
                <c:pt idx="32713">
                  <c:v>57948</c:v>
                </c:pt>
                <c:pt idx="32714">
                  <c:v>57036</c:v>
                </c:pt>
                <c:pt idx="32715">
                  <c:v>56124</c:v>
                </c:pt>
                <c:pt idx="32716">
                  <c:v>55211</c:v>
                </c:pt>
                <c:pt idx="32717">
                  <c:v>54299</c:v>
                </c:pt>
                <c:pt idx="32718">
                  <c:v>53387</c:v>
                </c:pt>
                <c:pt idx="32719">
                  <c:v>52474</c:v>
                </c:pt>
                <c:pt idx="32720">
                  <c:v>59371</c:v>
                </c:pt>
                <c:pt idx="32721">
                  <c:v>58459</c:v>
                </c:pt>
                <c:pt idx="32722">
                  <c:v>57547</c:v>
                </c:pt>
                <c:pt idx="32723">
                  <c:v>56635</c:v>
                </c:pt>
                <c:pt idx="32724">
                  <c:v>55722</c:v>
                </c:pt>
                <c:pt idx="32725">
                  <c:v>54810</c:v>
                </c:pt>
                <c:pt idx="32726">
                  <c:v>53898</c:v>
                </c:pt>
                <c:pt idx="32727">
                  <c:v>52985</c:v>
                </c:pt>
                <c:pt idx="32728">
                  <c:v>52073</c:v>
                </c:pt>
                <c:pt idx="32729">
                  <c:v>51161</c:v>
                </c:pt>
                <c:pt idx="32730">
                  <c:v>50248</c:v>
                </c:pt>
                <c:pt idx="32731">
                  <c:v>49336</c:v>
                </c:pt>
                <c:pt idx="32732">
                  <c:v>58970</c:v>
                </c:pt>
                <c:pt idx="32733">
                  <c:v>58058</c:v>
                </c:pt>
                <c:pt idx="32734">
                  <c:v>57145</c:v>
                </c:pt>
                <c:pt idx="32735">
                  <c:v>56233</c:v>
                </c:pt>
                <c:pt idx="32736">
                  <c:v>55321</c:v>
                </c:pt>
                <c:pt idx="32737">
                  <c:v>54409</c:v>
                </c:pt>
                <c:pt idx="32738">
                  <c:v>53496</c:v>
                </c:pt>
                <c:pt idx="32739">
                  <c:v>52584</c:v>
                </c:pt>
                <c:pt idx="32740">
                  <c:v>51672</c:v>
                </c:pt>
                <c:pt idx="32741">
                  <c:v>50759</c:v>
                </c:pt>
                <c:pt idx="32742">
                  <c:v>49847</c:v>
                </c:pt>
                <c:pt idx="32743">
                  <c:v>48022</c:v>
                </c:pt>
                <c:pt idx="32744">
                  <c:v>47110</c:v>
                </c:pt>
                <c:pt idx="32745">
                  <c:v>57656</c:v>
                </c:pt>
                <c:pt idx="32746">
                  <c:v>56744</c:v>
                </c:pt>
                <c:pt idx="32747">
                  <c:v>55832</c:v>
                </c:pt>
                <c:pt idx="32748">
                  <c:v>54919</c:v>
                </c:pt>
                <c:pt idx="32749">
                  <c:v>54007</c:v>
                </c:pt>
                <c:pt idx="32750">
                  <c:v>53095</c:v>
                </c:pt>
                <c:pt idx="32751">
                  <c:v>52183</c:v>
                </c:pt>
                <c:pt idx="32752">
                  <c:v>47621</c:v>
                </c:pt>
                <c:pt idx="32753">
                  <c:v>46709</c:v>
                </c:pt>
                <c:pt idx="32754">
                  <c:v>45796</c:v>
                </c:pt>
                <c:pt idx="32755">
                  <c:v>55430</c:v>
                </c:pt>
                <c:pt idx="32756">
                  <c:v>54518</c:v>
                </c:pt>
                <c:pt idx="32757">
                  <c:v>59547</c:v>
                </c:pt>
                <c:pt idx="32758">
                  <c:v>58627</c:v>
                </c:pt>
                <c:pt idx="32759">
                  <c:v>57707</c:v>
                </c:pt>
                <c:pt idx="32760">
                  <c:v>56787</c:v>
                </c:pt>
                <c:pt idx="32761">
                  <c:v>55868</c:v>
                </c:pt>
                <c:pt idx="32762">
                  <c:v>54948</c:v>
                </c:pt>
                <c:pt idx="32763">
                  <c:v>54028</c:v>
                </c:pt>
                <c:pt idx="32764">
                  <c:v>53108</c:v>
                </c:pt>
                <c:pt idx="32765">
                  <c:v>52188</c:v>
                </c:pt>
                <c:pt idx="32766">
                  <c:v>59164</c:v>
                </c:pt>
                <c:pt idx="32767">
                  <c:v>58245</c:v>
                </c:pt>
                <c:pt idx="32768">
                  <c:v>57325</c:v>
                </c:pt>
                <c:pt idx="32769">
                  <c:v>56405</c:v>
                </c:pt>
                <c:pt idx="32770">
                  <c:v>55485</c:v>
                </c:pt>
                <c:pt idx="32771">
                  <c:v>54565</c:v>
                </c:pt>
                <c:pt idx="32772">
                  <c:v>53645</c:v>
                </c:pt>
                <c:pt idx="32773">
                  <c:v>52725</c:v>
                </c:pt>
                <c:pt idx="32774">
                  <c:v>51805</c:v>
                </c:pt>
                <c:pt idx="32775">
                  <c:v>50885</c:v>
                </c:pt>
                <c:pt idx="32776">
                  <c:v>49965</c:v>
                </c:pt>
                <c:pt idx="32777">
                  <c:v>49045</c:v>
                </c:pt>
                <c:pt idx="32778">
                  <c:v>58782</c:v>
                </c:pt>
                <c:pt idx="32779">
                  <c:v>57862</c:v>
                </c:pt>
                <c:pt idx="32780">
                  <c:v>56942</c:v>
                </c:pt>
                <c:pt idx="32781">
                  <c:v>56022</c:v>
                </c:pt>
                <c:pt idx="32782">
                  <c:v>55102</c:v>
                </c:pt>
                <c:pt idx="32783">
                  <c:v>54182</c:v>
                </c:pt>
                <c:pt idx="32784">
                  <c:v>53262</c:v>
                </c:pt>
                <c:pt idx="32785">
                  <c:v>52342</c:v>
                </c:pt>
                <c:pt idx="32786">
                  <c:v>51422</c:v>
                </c:pt>
                <c:pt idx="32787">
                  <c:v>50502</c:v>
                </c:pt>
                <c:pt idx="32788">
                  <c:v>49583</c:v>
                </c:pt>
                <c:pt idx="32789">
                  <c:v>47743</c:v>
                </c:pt>
                <c:pt idx="32790">
                  <c:v>46823</c:v>
                </c:pt>
                <c:pt idx="32791">
                  <c:v>57479</c:v>
                </c:pt>
                <c:pt idx="32792">
                  <c:v>56559</c:v>
                </c:pt>
                <c:pt idx="32793">
                  <c:v>55639</c:v>
                </c:pt>
                <c:pt idx="32794">
                  <c:v>54719</c:v>
                </c:pt>
                <c:pt idx="32795">
                  <c:v>53799</c:v>
                </c:pt>
                <c:pt idx="32796">
                  <c:v>52879</c:v>
                </c:pt>
                <c:pt idx="32797">
                  <c:v>51959</c:v>
                </c:pt>
                <c:pt idx="32798">
                  <c:v>47360</c:v>
                </c:pt>
                <c:pt idx="32799">
                  <c:v>46440</c:v>
                </c:pt>
                <c:pt idx="32800">
                  <c:v>45520</c:v>
                </c:pt>
                <c:pt idx="32801">
                  <c:v>55256</c:v>
                </c:pt>
                <c:pt idx="32802">
                  <c:v>54336</c:v>
                </c:pt>
                <c:pt idx="32803">
                  <c:v>58906</c:v>
                </c:pt>
                <c:pt idx="32804">
                  <c:v>58002</c:v>
                </c:pt>
                <c:pt idx="32805">
                  <c:v>57099</c:v>
                </c:pt>
                <c:pt idx="32806">
                  <c:v>56196</c:v>
                </c:pt>
                <c:pt idx="32807">
                  <c:v>55293</c:v>
                </c:pt>
                <c:pt idx="32808">
                  <c:v>54390</c:v>
                </c:pt>
                <c:pt idx="32809">
                  <c:v>53486</c:v>
                </c:pt>
                <c:pt idx="32810">
                  <c:v>52583</c:v>
                </c:pt>
                <c:pt idx="32811">
                  <c:v>51680</c:v>
                </c:pt>
                <c:pt idx="32812">
                  <c:v>58516</c:v>
                </c:pt>
                <c:pt idx="32813">
                  <c:v>57613</c:v>
                </c:pt>
                <c:pt idx="32814">
                  <c:v>56710</c:v>
                </c:pt>
                <c:pt idx="32815">
                  <c:v>55807</c:v>
                </c:pt>
                <c:pt idx="32816">
                  <c:v>54904</c:v>
                </c:pt>
                <c:pt idx="32817">
                  <c:v>54000</c:v>
                </c:pt>
                <c:pt idx="32818">
                  <c:v>53097</c:v>
                </c:pt>
                <c:pt idx="32819">
                  <c:v>52194</c:v>
                </c:pt>
                <c:pt idx="32820">
                  <c:v>51291</c:v>
                </c:pt>
                <c:pt idx="32821">
                  <c:v>50388</c:v>
                </c:pt>
                <c:pt idx="32822">
                  <c:v>49485</c:v>
                </c:pt>
                <c:pt idx="32823">
                  <c:v>48581</c:v>
                </c:pt>
                <c:pt idx="32824">
                  <c:v>58127</c:v>
                </c:pt>
                <c:pt idx="32825">
                  <c:v>57224</c:v>
                </c:pt>
                <c:pt idx="32826">
                  <c:v>56321</c:v>
                </c:pt>
                <c:pt idx="32827">
                  <c:v>55418</c:v>
                </c:pt>
                <c:pt idx="32828">
                  <c:v>54514</c:v>
                </c:pt>
                <c:pt idx="32829">
                  <c:v>53611</c:v>
                </c:pt>
                <c:pt idx="32830">
                  <c:v>52708</c:v>
                </c:pt>
                <c:pt idx="32831">
                  <c:v>51805</c:v>
                </c:pt>
                <c:pt idx="32832">
                  <c:v>50902</c:v>
                </c:pt>
                <c:pt idx="32833">
                  <c:v>49999</c:v>
                </c:pt>
                <c:pt idx="32834">
                  <c:v>49095</c:v>
                </c:pt>
                <c:pt idx="32835">
                  <c:v>47289</c:v>
                </c:pt>
                <c:pt idx="32836">
                  <c:v>46386</c:v>
                </c:pt>
                <c:pt idx="32837">
                  <c:v>56835</c:v>
                </c:pt>
                <c:pt idx="32838">
                  <c:v>55932</c:v>
                </c:pt>
                <c:pt idx="32839">
                  <c:v>55028</c:v>
                </c:pt>
                <c:pt idx="32840">
                  <c:v>54125</c:v>
                </c:pt>
                <c:pt idx="32841">
                  <c:v>53222</c:v>
                </c:pt>
                <c:pt idx="32842">
                  <c:v>52319</c:v>
                </c:pt>
                <c:pt idx="32843">
                  <c:v>51416</c:v>
                </c:pt>
                <c:pt idx="32844">
                  <c:v>46900</c:v>
                </c:pt>
                <c:pt idx="32845">
                  <c:v>45997</c:v>
                </c:pt>
                <c:pt idx="32846">
                  <c:v>45093</c:v>
                </c:pt>
                <c:pt idx="32847">
                  <c:v>54639</c:v>
                </c:pt>
                <c:pt idx="32848">
                  <c:v>53736</c:v>
                </c:pt>
                <c:pt idx="32849">
                  <c:v>55823</c:v>
                </c:pt>
                <c:pt idx="32850">
                  <c:v>54987</c:v>
                </c:pt>
                <c:pt idx="32851">
                  <c:v>54150</c:v>
                </c:pt>
                <c:pt idx="32852">
                  <c:v>53314</c:v>
                </c:pt>
                <c:pt idx="32853">
                  <c:v>52477</c:v>
                </c:pt>
                <c:pt idx="32854">
                  <c:v>51641</c:v>
                </c:pt>
                <c:pt idx="32855">
                  <c:v>50805</c:v>
                </c:pt>
                <c:pt idx="32856">
                  <c:v>49968</c:v>
                </c:pt>
                <c:pt idx="32857">
                  <c:v>49132</c:v>
                </c:pt>
                <c:pt idx="32858">
                  <c:v>55424</c:v>
                </c:pt>
                <c:pt idx="32859">
                  <c:v>54588</c:v>
                </c:pt>
                <c:pt idx="32860">
                  <c:v>53751</c:v>
                </c:pt>
                <c:pt idx="32861">
                  <c:v>52915</c:v>
                </c:pt>
                <c:pt idx="32862">
                  <c:v>52079</c:v>
                </c:pt>
                <c:pt idx="32863">
                  <c:v>51242</c:v>
                </c:pt>
                <c:pt idx="32864">
                  <c:v>50406</c:v>
                </c:pt>
                <c:pt idx="32865">
                  <c:v>49569</c:v>
                </c:pt>
                <c:pt idx="32866">
                  <c:v>48733</c:v>
                </c:pt>
                <c:pt idx="32867">
                  <c:v>47896</c:v>
                </c:pt>
                <c:pt idx="32868">
                  <c:v>47060</c:v>
                </c:pt>
                <c:pt idx="32869">
                  <c:v>46223</c:v>
                </c:pt>
                <c:pt idx="32870">
                  <c:v>55026</c:v>
                </c:pt>
                <c:pt idx="32871">
                  <c:v>54189</c:v>
                </c:pt>
                <c:pt idx="32872">
                  <c:v>53353</c:v>
                </c:pt>
                <c:pt idx="32873">
                  <c:v>52516</c:v>
                </c:pt>
                <c:pt idx="32874">
                  <c:v>51680</c:v>
                </c:pt>
                <c:pt idx="32875">
                  <c:v>50843</c:v>
                </c:pt>
                <c:pt idx="32876">
                  <c:v>50007</c:v>
                </c:pt>
                <c:pt idx="32877">
                  <c:v>49170</c:v>
                </c:pt>
                <c:pt idx="32878">
                  <c:v>48334</c:v>
                </c:pt>
                <c:pt idx="32879">
                  <c:v>47497</c:v>
                </c:pt>
                <c:pt idx="32880">
                  <c:v>46661</c:v>
                </c:pt>
                <c:pt idx="32881">
                  <c:v>44988</c:v>
                </c:pt>
                <c:pt idx="32882">
                  <c:v>44152</c:v>
                </c:pt>
                <c:pt idx="32883">
                  <c:v>53790</c:v>
                </c:pt>
                <c:pt idx="32884">
                  <c:v>52954</c:v>
                </c:pt>
                <c:pt idx="32885">
                  <c:v>52117</c:v>
                </c:pt>
                <c:pt idx="32886">
                  <c:v>51281</c:v>
                </c:pt>
                <c:pt idx="32887">
                  <c:v>50444</c:v>
                </c:pt>
                <c:pt idx="32888">
                  <c:v>49608</c:v>
                </c:pt>
                <c:pt idx="32889">
                  <c:v>48771</c:v>
                </c:pt>
                <c:pt idx="32890">
                  <c:v>44589</c:v>
                </c:pt>
                <c:pt idx="32891">
                  <c:v>43753</c:v>
                </c:pt>
                <c:pt idx="32892">
                  <c:v>42916</c:v>
                </c:pt>
                <c:pt idx="32893">
                  <c:v>51718</c:v>
                </c:pt>
                <c:pt idx="32894">
                  <c:v>50882</c:v>
                </c:pt>
                <c:pt idx="32895">
                  <c:v>62794</c:v>
                </c:pt>
                <c:pt idx="32896">
                  <c:v>61976</c:v>
                </c:pt>
                <c:pt idx="32897">
                  <c:v>61510</c:v>
                </c:pt>
                <c:pt idx="32898">
                  <c:v>60693</c:v>
                </c:pt>
                <c:pt idx="32899">
                  <c:v>59409</c:v>
                </c:pt>
                <c:pt idx="32900">
                  <c:v>65426</c:v>
                </c:pt>
                <c:pt idx="32901">
                  <c:v>64549</c:v>
                </c:pt>
                <c:pt idx="32902">
                  <c:v>64108</c:v>
                </c:pt>
                <c:pt idx="32903">
                  <c:v>63231</c:v>
                </c:pt>
                <c:pt idx="32904">
                  <c:v>61913</c:v>
                </c:pt>
                <c:pt idx="32905">
                  <c:v>65606</c:v>
                </c:pt>
                <c:pt idx="32906">
                  <c:v>64707</c:v>
                </c:pt>
                <c:pt idx="32907">
                  <c:v>64300</c:v>
                </c:pt>
                <c:pt idx="32908">
                  <c:v>63400</c:v>
                </c:pt>
                <c:pt idx="32909">
                  <c:v>62094</c:v>
                </c:pt>
                <c:pt idx="32910">
                  <c:v>65317</c:v>
                </c:pt>
                <c:pt idx="32911">
                  <c:v>64413</c:v>
                </c:pt>
                <c:pt idx="32912">
                  <c:v>64023</c:v>
                </c:pt>
                <c:pt idx="32913">
                  <c:v>63119</c:v>
                </c:pt>
                <c:pt idx="32914">
                  <c:v>61825</c:v>
                </c:pt>
                <c:pt idx="32915">
                  <c:v>62445</c:v>
                </c:pt>
                <c:pt idx="32916">
                  <c:v>61574</c:v>
                </c:pt>
                <c:pt idx="32917">
                  <c:v>61212</c:v>
                </c:pt>
                <c:pt idx="32918">
                  <c:v>60341</c:v>
                </c:pt>
                <c:pt idx="32919">
                  <c:v>59109</c:v>
                </c:pt>
                <c:pt idx="32920">
                  <c:v>64974</c:v>
                </c:pt>
                <c:pt idx="32921">
                  <c:v>64141</c:v>
                </c:pt>
                <c:pt idx="32922">
                  <c:v>63686</c:v>
                </c:pt>
                <c:pt idx="32923">
                  <c:v>62853</c:v>
                </c:pt>
                <c:pt idx="32924">
                  <c:v>61566</c:v>
                </c:pt>
                <c:pt idx="32925">
                  <c:v>60278</c:v>
                </c:pt>
                <c:pt idx="32926">
                  <c:v>67794</c:v>
                </c:pt>
                <c:pt idx="32927">
                  <c:v>66896</c:v>
                </c:pt>
                <c:pt idx="32928">
                  <c:v>66474</c:v>
                </c:pt>
                <c:pt idx="32929">
                  <c:v>65577</c:v>
                </c:pt>
                <c:pt idx="32930">
                  <c:v>64257</c:v>
                </c:pt>
                <c:pt idx="32931">
                  <c:v>62937</c:v>
                </c:pt>
                <c:pt idx="32932">
                  <c:v>67615</c:v>
                </c:pt>
                <c:pt idx="32933">
                  <c:v>66705</c:v>
                </c:pt>
                <c:pt idx="32934">
                  <c:v>66310</c:v>
                </c:pt>
                <c:pt idx="32935">
                  <c:v>65401</c:v>
                </c:pt>
                <c:pt idx="32936">
                  <c:v>64096</c:v>
                </c:pt>
                <c:pt idx="32937">
                  <c:v>62791</c:v>
                </c:pt>
                <c:pt idx="32938">
                  <c:v>66786</c:v>
                </c:pt>
                <c:pt idx="32939">
                  <c:v>65887</c:v>
                </c:pt>
                <c:pt idx="32940">
                  <c:v>65498</c:v>
                </c:pt>
                <c:pt idx="32941">
                  <c:v>64599</c:v>
                </c:pt>
                <c:pt idx="32942">
                  <c:v>63311</c:v>
                </c:pt>
                <c:pt idx="32943">
                  <c:v>62022</c:v>
                </c:pt>
                <c:pt idx="32944">
                  <c:v>63063</c:v>
                </c:pt>
                <c:pt idx="32945">
                  <c:v>62221</c:v>
                </c:pt>
                <c:pt idx="32946">
                  <c:v>61840</c:v>
                </c:pt>
                <c:pt idx="32947">
                  <c:v>60998</c:v>
                </c:pt>
                <c:pt idx="32948">
                  <c:v>59776</c:v>
                </c:pt>
                <c:pt idx="32949">
                  <c:v>58554</c:v>
                </c:pt>
                <c:pt idx="32950">
                  <c:v>65349</c:v>
                </c:pt>
                <c:pt idx="32951">
                  <c:v>64506</c:v>
                </c:pt>
                <c:pt idx="32952">
                  <c:v>64058</c:v>
                </c:pt>
                <c:pt idx="32953">
                  <c:v>63215</c:v>
                </c:pt>
                <c:pt idx="32954">
                  <c:v>61924</c:v>
                </c:pt>
                <c:pt idx="32955">
                  <c:v>60633</c:v>
                </c:pt>
                <c:pt idx="32956">
                  <c:v>68090</c:v>
                </c:pt>
                <c:pt idx="32957">
                  <c:v>67184</c:v>
                </c:pt>
                <c:pt idx="32958">
                  <c:v>66767</c:v>
                </c:pt>
                <c:pt idx="32959">
                  <c:v>65862</c:v>
                </c:pt>
                <c:pt idx="32960">
                  <c:v>64539</c:v>
                </c:pt>
                <c:pt idx="32961">
                  <c:v>63217</c:v>
                </c:pt>
                <c:pt idx="32962">
                  <c:v>67752</c:v>
                </c:pt>
                <c:pt idx="32963">
                  <c:v>66840</c:v>
                </c:pt>
                <c:pt idx="32964">
                  <c:v>66445</c:v>
                </c:pt>
                <c:pt idx="32965">
                  <c:v>65533</c:v>
                </c:pt>
                <c:pt idx="32966">
                  <c:v>64226</c:v>
                </c:pt>
                <c:pt idx="32967">
                  <c:v>62920</c:v>
                </c:pt>
                <c:pt idx="32968">
                  <c:v>66748</c:v>
                </c:pt>
                <c:pt idx="32969">
                  <c:v>65852</c:v>
                </c:pt>
                <c:pt idx="32970">
                  <c:v>65458</c:v>
                </c:pt>
                <c:pt idx="32971">
                  <c:v>64562</c:v>
                </c:pt>
                <c:pt idx="32972">
                  <c:v>63272</c:v>
                </c:pt>
                <c:pt idx="32973">
                  <c:v>61983</c:v>
                </c:pt>
                <c:pt idx="32974">
                  <c:v>62804</c:v>
                </c:pt>
                <c:pt idx="32975">
                  <c:v>61971</c:v>
                </c:pt>
                <c:pt idx="32976">
                  <c:v>61582</c:v>
                </c:pt>
                <c:pt idx="32977">
                  <c:v>60749</c:v>
                </c:pt>
                <c:pt idx="32978">
                  <c:v>59527</c:v>
                </c:pt>
                <c:pt idx="32979">
                  <c:v>58305</c:v>
                </c:pt>
                <c:pt idx="32980">
                  <c:v>65698</c:v>
                </c:pt>
                <c:pt idx="32981">
                  <c:v>64840</c:v>
                </c:pt>
                <c:pt idx="32982">
                  <c:v>64410</c:v>
                </c:pt>
                <c:pt idx="32983">
                  <c:v>63551</c:v>
                </c:pt>
                <c:pt idx="32984">
                  <c:v>63122</c:v>
                </c:pt>
                <c:pt idx="32985">
                  <c:v>62263</c:v>
                </c:pt>
                <c:pt idx="32986">
                  <c:v>68469</c:v>
                </c:pt>
                <c:pt idx="32987">
                  <c:v>67549</c:v>
                </c:pt>
                <c:pt idx="32988">
                  <c:v>67147</c:v>
                </c:pt>
                <c:pt idx="32989">
                  <c:v>66227</c:v>
                </c:pt>
                <c:pt idx="32990">
                  <c:v>65825</c:v>
                </c:pt>
                <c:pt idx="32991">
                  <c:v>64905</c:v>
                </c:pt>
                <c:pt idx="32992">
                  <c:v>67920</c:v>
                </c:pt>
                <c:pt idx="32993">
                  <c:v>67002</c:v>
                </c:pt>
                <c:pt idx="32994">
                  <c:v>66613</c:v>
                </c:pt>
                <c:pt idx="32995">
                  <c:v>65695</c:v>
                </c:pt>
                <c:pt idx="32996">
                  <c:v>65306</c:v>
                </c:pt>
                <c:pt idx="32997">
                  <c:v>64388</c:v>
                </c:pt>
                <c:pt idx="32998">
                  <c:v>66664</c:v>
                </c:pt>
                <c:pt idx="32999">
                  <c:v>65771</c:v>
                </c:pt>
                <c:pt idx="33000">
                  <c:v>65374</c:v>
                </c:pt>
                <c:pt idx="33001">
                  <c:v>64481</c:v>
                </c:pt>
                <c:pt idx="33002">
                  <c:v>64084</c:v>
                </c:pt>
                <c:pt idx="33003">
                  <c:v>63192</c:v>
                </c:pt>
                <c:pt idx="33004">
                  <c:v>62383</c:v>
                </c:pt>
                <c:pt idx="33005">
                  <c:v>61566</c:v>
                </c:pt>
                <c:pt idx="33006">
                  <c:v>61161</c:v>
                </c:pt>
                <c:pt idx="33007">
                  <c:v>60344</c:v>
                </c:pt>
                <c:pt idx="33008">
                  <c:v>59940</c:v>
                </c:pt>
                <c:pt idx="33009">
                  <c:v>59122</c:v>
                </c:pt>
                <c:pt idx="33010">
                  <c:v>59789</c:v>
                </c:pt>
                <c:pt idx="33011">
                  <c:v>58945</c:v>
                </c:pt>
                <c:pt idx="33012">
                  <c:v>58102</c:v>
                </c:pt>
                <c:pt idx="33013">
                  <c:v>53883</c:v>
                </c:pt>
                <c:pt idx="33014">
                  <c:v>53039</c:v>
                </c:pt>
                <c:pt idx="33015">
                  <c:v>52196</c:v>
                </c:pt>
                <c:pt idx="33016">
                  <c:v>59346</c:v>
                </c:pt>
                <c:pt idx="33017">
                  <c:v>58502</c:v>
                </c:pt>
                <c:pt idx="33018">
                  <c:v>57658</c:v>
                </c:pt>
                <c:pt idx="33019">
                  <c:v>56815</c:v>
                </c:pt>
                <c:pt idx="33020">
                  <c:v>55971</c:v>
                </c:pt>
                <c:pt idx="33021">
                  <c:v>55127</c:v>
                </c:pt>
                <c:pt idx="33022">
                  <c:v>54283</c:v>
                </c:pt>
                <c:pt idx="33023">
                  <c:v>53440</c:v>
                </c:pt>
                <c:pt idx="33024">
                  <c:v>52596</c:v>
                </c:pt>
                <c:pt idx="33025">
                  <c:v>51752</c:v>
                </c:pt>
                <c:pt idx="33026">
                  <c:v>50909</c:v>
                </c:pt>
                <c:pt idx="33027">
                  <c:v>50065</c:v>
                </c:pt>
                <c:pt idx="33028">
                  <c:v>58059</c:v>
                </c:pt>
                <c:pt idx="33029">
                  <c:v>57215</c:v>
                </c:pt>
                <c:pt idx="33030">
                  <c:v>56371</c:v>
                </c:pt>
                <c:pt idx="33031">
                  <c:v>55528</c:v>
                </c:pt>
                <c:pt idx="33032">
                  <c:v>54684</c:v>
                </c:pt>
                <c:pt idx="33033">
                  <c:v>53840</c:v>
                </c:pt>
                <c:pt idx="33034">
                  <c:v>52996</c:v>
                </c:pt>
                <c:pt idx="33035">
                  <c:v>52153</c:v>
                </c:pt>
                <c:pt idx="33036">
                  <c:v>51309</c:v>
                </c:pt>
                <c:pt idx="33037">
                  <c:v>50465</c:v>
                </c:pt>
                <c:pt idx="33038">
                  <c:v>49622</c:v>
                </c:pt>
                <c:pt idx="33039">
                  <c:v>48778</c:v>
                </c:pt>
                <c:pt idx="33040">
                  <c:v>47934</c:v>
                </c:pt>
                <c:pt idx="33041">
                  <c:v>56772</c:v>
                </c:pt>
                <c:pt idx="33042">
                  <c:v>55928</c:v>
                </c:pt>
                <c:pt idx="33043">
                  <c:v>55084</c:v>
                </c:pt>
                <c:pt idx="33044">
                  <c:v>54241</c:v>
                </c:pt>
                <c:pt idx="33045">
                  <c:v>52553</c:v>
                </c:pt>
                <c:pt idx="33046">
                  <c:v>50866</c:v>
                </c:pt>
                <c:pt idx="33047">
                  <c:v>49178</c:v>
                </c:pt>
                <c:pt idx="33048">
                  <c:v>48335</c:v>
                </c:pt>
                <c:pt idx="33049">
                  <c:v>47491</c:v>
                </c:pt>
                <c:pt idx="33050">
                  <c:v>46647</c:v>
                </c:pt>
                <c:pt idx="33051">
                  <c:v>62178</c:v>
                </c:pt>
                <c:pt idx="33052">
                  <c:v>61267</c:v>
                </c:pt>
                <c:pt idx="33053">
                  <c:v>60355</c:v>
                </c:pt>
                <c:pt idx="33054">
                  <c:v>55799</c:v>
                </c:pt>
                <c:pt idx="33055">
                  <c:v>54888</c:v>
                </c:pt>
                <c:pt idx="33056">
                  <c:v>53976</c:v>
                </c:pt>
                <c:pt idx="33057">
                  <c:v>61770</c:v>
                </c:pt>
                <c:pt idx="33058">
                  <c:v>60858</c:v>
                </c:pt>
                <c:pt idx="33059">
                  <c:v>59947</c:v>
                </c:pt>
                <c:pt idx="33060">
                  <c:v>59036</c:v>
                </c:pt>
                <c:pt idx="33061">
                  <c:v>58125</c:v>
                </c:pt>
                <c:pt idx="33062">
                  <c:v>57213</c:v>
                </c:pt>
                <c:pt idx="33063">
                  <c:v>56302</c:v>
                </c:pt>
                <c:pt idx="33064">
                  <c:v>55391</c:v>
                </c:pt>
                <c:pt idx="33065">
                  <c:v>54479</c:v>
                </c:pt>
                <c:pt idx="33066">
                  <c:v>53568</c:v>
                </c:pt>
                <c:pt idx="33067">
                  <c:v>52657</c:v>
                </c:pt>
                <c:pt idx="33068">
                  <c:v>51746</c:v>
                </c:pt>
                <c:pt idx="33069">
                  <c:v>60450</c:v>
                </c:pt>
                <c:pt idx="33070">
                  <c:v>59539</c:v>
                </c:pt>
                <c:pt idx="33071">
                  <c:v>58628</c:v>
                </c:pt>
                <c:pt idx="33072">
                  <c:v>57716</c:v>
                </c:pt>
                <c:pt idx="33073">
                  <c:v>56805</c:v>
                </c:pt>
                <c:pt idx="33074">
                  <c:v>55894</c:v>
                </c:pt>
                <c:pt idx="33075">
                  <c:v>54982</c:v>
                </c:pt>
                <c:pt idx="33076">
                  <c:v>54071</c:v>
                </c:pt>
                <c:pt idx="33077">
                  <c:v>53160</c:v>
                </c:pt>
                <c:pt idx="33078">
                  <c:v>52249</c:v>
                </c:pt>
                <c:pt idx="33079">
                  <c:v>51337</c:v>
                </c:pt>
                <c:pt idx="33080">
                  <c:v>50426</c:v>
                </c:pt>
                <c:pt idx="33081">
                  <c:v>49515</c:v>
                </c:pt>
                <c:pt idx="33082">
                  <c:v>59131</c:v>
                </c:pt>
                <c:pt idx="33083">
                  <c:v>58219</c:v>
                </c:pt>
                <c:pt idx="33084">
                  <c:v>57308</c:v>
                </c:pt>
                <c:pt idx="33085">
                  <c:v>56397</c:v>
                </c:pt>
                <c:pt idx="33086">
                  <c:v>54574</c:v>
                </c:pt>
                <c:pt idx="33087">
                  <c:v>52752</c:v>
                </c:pt>
                <c:pt idx="33088">
                  <c:v>50929</c:v>
                </c:pt>
                <c:pt idx="33089">
                  <c:v>50018</c:v>
                </c:pt>
                <c:pt idx="33090">
                  <c:v>49107</c:v>
                </c:pt>
                <c:pt idx="33091">
                  <c:v>48195</c:v>
                </c:pt>
                <c:pt idx="33092">
                  <c:v>61821</c:v>
                </c:pt>
                <c:pt idx="33093">
                  <c:v>60902</c:v>
                </c:pt>
                <c:pt idx="33094">
                  <c:v>59983</c:v>
                </c:pt>
                <c:pt idx="33095">
                  <c:v>55388</c:v>
                </c:pt>
                <c:pt idx="33096">
                  <c:v>54469</c:v>
                </c:pt>
                <c:pt idx="33097">
                  <c:v>53550</c:v>
                </c:pt>
                <c:pt idx="33098">
                  <c:v>61435</c:v>
                </c:pt>
                <c:pt idx="33099">
                  <c:v>60516</c:v>
                </c:pt>
                <c:pt idx="33100">
                  <c:v>59597</c:v>
                </c:pt>
                <c:pt idx="33101">
                  <c:v>58678</c:v>
                </c:pt>
                <c:pt idx="33102">
                  <c:v>57759</c:v>
                </c:pt>
                <c:pt idx="33103">
                  <c:v>56840</c:v>
                </c:pt>
                <c:pt idx="33104">
                  <c:v>55921</c:v>
                </c:pt>
                <c:pt idx="33105">
                  <c:v>55002</c:v>
                </c:pt>
                <c:pt idx="33106">
                  <c:v>54083</c:v>
                </c:pt>
                <c:pt idx="33107">
                  <c:v>53164</c:v>
                </c:pt>
                <c:pt idx="33108">
                  <c:v>52245</c:v>
                </c:pt>
                <c:pt idx="33109">
                  <c:v>51326</c:v>
                </c:pt>
                <c:pt idx="33110">
                  <c:v>60130</c:v>
                </c:pt>
                <c:pt idx="33111">
                  <c:v>59211</c:v>
                </c:pt>
                <c:pt idx="33112">
                  <c:v>58292</c:v>
                </c:pt>
                <c:pt idx="33113">
                  <c:v>57373</c:v>
                </c:pt>
                <c:pt idx="33114">
                  <c:v>56454</c:v>
                </c:pt>
                <c:pt idx="33115">
                  <c:v>55535</c:v>
                </c:pt>
                <c:pt idx="33116">
                  <c:v>54616</c:v>
                </c:pt>
                <c:pt idx="33117">
                  <c:v>53697</c:v>
                </c:pt>
                <c:pt idx="33118">
                  <c:v>52778</c:v>
                </c:pt>
                <c:pt idx="33119">
                  <c:v>51859</c:v>
                </c:pt>
                <c:pt idx="33120">
                  <c:v>50940</c:v>
                </c:pt>
                <c:pt idx="33121">
                  <c:v>50021</c:v>
                </c:pt>
                <c:pt idx="33122">
                  <c:v>49102</c:v>
                </c:pt>
                <c:pt idx="33123">
                  <c:v>58826</c:v>
                </c:pt>
                <c:pt idx="33124">
                  <c:v>57907</c:v>
                </c:pt>
                <c:pt idx="33125">
                  <c:v>56988</c:v>
                </c:pt>
                <c:pt idx="33126">
                  <c:v>56069</c:v>
                </c:pt>
                <c:pt idx="33127">
                  <c:v>54231</c:v>
                </c:pt>
                <c:pt idx="33128">
                  <c:v>52393</c:v>
                </c:pt>
                <c:pt idx="33129">
                  <c:v>50555</c:v>
                </c:pt>
                <c:pt idx="33130">
                  <c:v>49636</c:v>
                </c:pt>
                <c:pt idx="33131">
                  <c:v>48716</c:v>
                </c:pt>
                <c:pt idx="33132">
                  <c:v>47797</c:v>
                </c:pt>
                <c:pt idx="33133">
                  <c:v>60954</c:v>
                </c:pt>
                <c:pt idx="33134">
                  <c:v>60051</c:v>
                </c:pt>
                <c:pt idx="33135">
                  <c:v>59148</c:v>
                </c:pt>
                <c:pt idx="33136">
                  <c:v>54634</c:v>
                </c:pt>
                <c:pt idx="33137">
                  <c:v>53731</c:v>
                </c:pt>
                <c:pt idx="33138">
                  <c:v>52829</c:v>
                </c:pt>
                <c:pt idx="33139">
                  <c:v>60568</c:v>
                </c:pt>
                <c:pt idx="33140">
                  <c:v>59666</c:v>
                </c:pt>
                <c:pt idx="33141">
                  <c:v>58763</c:v>
                </c:pt>
                <c:pt idx="33142">
                  <c:v>57860</c:v>
                </c:pt>
                <c:pt idx="33143">
                  <c:v>56957</c:v>
                </c:pt>
                <c:pt idx="33144">
                  <c:v>56054</c:v>
                </c:pt>
                <c:pt idx="33145">
                  <c:v>55152</c:v>
                </c:pt>
                <c:pt idx="33146">
                  <c:v>54249</c:v>
                </c:pt>
                <c:pt idx="33147">
                  <c:v>53346</c:v>
                </c:pt>
                <c:pt idx="33148">
                  <c:v>52443</c:v>
                </c:pt>
                <c:pt idx="33149">
                  <c:v>51540</c:v>
                </c:pt>
                <c:pt idx="33150">
                  <c:v>50638</c:v>
                </c:pt>
                <c:pt idx="33151">
                  <c:v>59280</c:v>
                </c:pt>
                <c:pt idx="33152">
                  <c:v>58377</c:v>
                </c:pt>
                <c:pt idx="33153">
                  <c:v>57475</c:v>
                </c:pt>
                <c:pt idx="33154">
                  <c:v>56572</c:v>
                </c:pt>
                <c:pt idx="33155">
                  <c:v>55669</c:v>
                </c:pt>
                <c:pt idx="33156">
                  <c:v>54766</c:v>
                </c:pt>
                <c:pt idx="33157">
                  <c:v>53863</c:v>
                </c:pt>
                <c:pt idx="33158">
                  <c:v>52961</c:v>
                </c:pt>
                <c:pt idx="33159">
                  <c:v>52058</c:v>
                </c:pt>
                <c:pt idx="33160">
                  <c:v>51155</c:v>
                </c:pt>
                <c:pt idx="33161">
                  <c:v>50252</c:v>
                </c:pt>
                <c:pt idx="33162">
                  <c:v>49349</c:v>
                </c:pt>
                <c:pt idx="33163">
                  <c:v>48447</c:v>
                </c:pt>
                <c:pt idx="33164">
                  <c:v>57992</c:v>
                </c:pt>
                <c:pt idx="33165">
                  <c:v>57089</c:v>
                </c:pt>
                <c:pt idx="33166">
                  <c:v>56186</c:v>
                </c:pt>
                <c:pt idx="33167">
                  <c:v>55283</c:v>
                </c:pt>
                <c:pt idx="33168">
                  <c:v>53478</c:v>
                </c:pt>
                <c:pt idx="33169">
                  <c:v>51672</c:v>
                </c:pt>
                <c:pt idx="33170">
                  <c:v>49867</c:v>
                </c:pt>
                <c:pt idx="33171">
                  <c:v>48964</c:v>
                </c:pt>
                <c:pt idx="33172">
                  <c:v>48061</c:v>
                </c:pt>
                <c:pt idx="33173">
                  <c:v>47158</c:v>
                </c:pt>
                <c:pt idx="33174">
                  <c:v>57462</c:v>
                </c:pt>
                <c:pt idx="33175">
                  <c:v>56624</c:v>
                </c:pt>
                <c:pt idx="33176">
                  <c:v>55786</c:v>
                </c:pt>
                <c:pt idx="33177">
                  <c:v>51597</c:v>
                </c:pt>
                <c:pt idx="33178">
                  <c:v>50760</c:v>
                </c:pt>
                <c:pt idx="33179">
                  <c:v>49922</c:v>
                </c:pt>
                <c:pt idx="33180">
                  <c:v>57078</c:v>
                </c:pt>
                <c:pt idx="33181">
                  <c:v>56240</c:v>
                </c:pt>
                <c:pt idx="33182">
                  <c:v>55402</c:v>
                </c:pt>
                <c:pt idx="33183">
                  <c:v>54564</c:v>
                </c:pt>
                <c:pt idx="33184">
                  <c:v>53727</c:v>
                </c:pt>
                <c:pt idx="33185">
                  <c:v>52889</c:v>
                </c:pt>
                <c:pt idx="33186">
                  <c:v>52051</c:v>
                </c:pt>
                <c:pt idx="33187">
                  <c:v>51213</c:v>
                </c:pt>
                <c:pt idx="33188">
                  <c:v>50375</c:v>
                </c:pt>
                <c:pt idx="33189">
                  <c:v>49538</c:v>
                </c:pt>
                <c:pt idx="33190">
                  <c:v>48700</c:v>
                </c:pt>
                <c:pt idx="33191">
                  <c:v>47862</c:v>
                </c:pt>
                <c:pt idx="33192">
                  <c:v>55856</c:v>
                </c:pt>
                <c:pt idx="33193">
                  <c:v>55018</c:v>
                </c:pt>
                <c:pt idx="33194">
                  <c:v>54180</c:v>
                </c:pt>
                <c:pt idx="33195">
                  <c:v>53343</c:v>
                </c:pt>
                <c:pt idx="33196">
                  <c:v>52505</c:v>
                </c:pt>
                <c:pt idx="33197">
                  <c:v>51667</c:v>
                </c:pt>
                <c:pt idx="33198">
                  <c:v>50829</c:v>
                </c:pt>
                <c:pt idx="33199">
                  <c:v>49991</c:v>
                </c:pt>
                <c:pt idx="33200">
                  <c:v>49154</c:v>
                </c:pt>
                <c:pt idx="33201">
                  <c:v>48316</c:v>
                </c:pt>
                <c:pt idx="33202">
                  <c:v>47478</c:v>
                </c:pt>
                <c:pt idx="33203">
                  <c:v>46640</c:v>
                </c:pt>
                <c:pt idx="33204">
                  <c:v>45802</c:v>
                </c:pt>
                <c:pt idx="33205">
                  <c:v>54634</c:v>
                </c:pt>
                <c:pt idx="33206">
                  <c:v>53796</c:v>
                </c:pt>
                <c:pt idx="33207">
                  <c:v>52958</c:v>
                </c:pt>
                <c:pt idx="33208">
                  <c:v>52121</c:v>
                </c:pt>
                <c:pt idx="33209">
                  <c:v>50445</c:v>
                </c:pt>
                <c:pt idx="33210">
                  <c:v>48769</c:v>
                </c:pt>
                <c:pt idx="33211">
                  <c:v>47094</c:v>
                </c:pt>
                <c:pt idx="33212">
                  <c:v>46256</c:v>
                </c:pt>
                <c:pt idx="33213">
                  <c:v>45418</c:v>
                </c:pt>
                <c:pt idx="33214">
                  <c:v>44581</c:v>
                </c:pt>
                <c:pt idx="33215">
                  <c:v>59775</c:v>
                </c:pt>
                <c:pt idx="33216">
                  <c:v>58931</c:v>
                </c:pt>
                <c:pt idx="33217">
                  <c:v>58088</c:v>
                </c:pt>
                <c:pt idx="33218">
                  <c:v>59332</c:v>
                </c:pt>
                <c:pt idx="33219">
                  <c:v>58488</c:v>
                </c:pt>
                <c:pt idx="33220">
                  <c:v>57644</c:v>
                </c:pt>
                <c:pt idx="33221">
                  <c:v>56801</c:v>
                </c:pt>
                <c:pt idx="33222">
                  <c:v>55957</c:v>
                </c:pt>
                <c:pt idx="33223">
                  <c:v>55114</c:v>
                </c:pt>
                <c:pt idx="33224">
                  <c:v>54270</c:v>
                </c:pt>
                <c:pt idx="33225">
                  <c:v>53426</c:v>
                </c:pt>
                <c:pt idx="33226">
                  <c:v>52583</c:v>
                </c:pt>
                <c:pt idx="33227">
                  <c:v>51739</c:v>
                </c:pt>
                <c:pt idx="33228">
                  <c:v>50896</c:v>
                </c:pt>
                <c:pt idx="33229">
                  <c:v>50052</c:v>
                </c:pt>
                <c:pt idx="33230">
                  <c:v>58045</c:v>
                </c:pt>
                <c:pt idx="33231">
                  <c:v>57201</c:v>
                </c:pt>
                <c:pt idx="33232">
                  <c:v>56358</c:v>
                </c:pt>
                <c:pt idx="33233">
                  <c:v>55514</c:v>
                </c:pt>
                <c:pt idx="33234">
                  <c:v>54671</c:v>
                </c:pt>
                <c:pt idx="33235">
                  <c:v>53827</c:v>
                </c:pt>
                <c:pt idx="33236">
                  <c:v>52983</c:v>
                </c:pt>
                <c:pt idx="33237">
                  <c:v>52140</c:v>
                </c:pt>
                <c:pt idx="33238">
                  <c:v>51296</c:v>
                </c:pt>
                <c:pt idx="33239">
                  <c:v>50453</c:v>
                </c:pt>
                <c:pt idx="33240">
                  <c:v>49609</c:v>
                </c:pt>
                <c:pt idx="33241">
                  <c:v>48765</c:v>
                </c:pt>
                <c:pt idx="33242">
                  <c:v>47922</c:v>
                </c:pt>
                <c:pt idx="33243">
                  <c:v>56758</c:v>
                </c:pt>
                <c:pt idx="33244">
                  <c:v>55915</c:v>
                </c:pt>
                <c:pt idx="33245">
                  <c:v>55071</c:v>
                </c:pt>
                <c:pt idx="33246">
                  <c:v>54228</c:v>
                </c:pt>
                <c:pt idx="33247">
                  <c:v>50853</c:v>
                </c:pt>
                <c:pt idx="33248">
                  <c:v>49166</c:v>
                </c:pt>
                <c:pt idx="33249">
                  <c:v>48322</c:v>
                </c:pt>
                <c:pt idx="33250">
                  <c:v>47479</c:v>
                </c:pt>
                <c:pt idx="33251">
                  <c:v>46635</c:v>
                </c:pt>
                <c:pt idx="33252">
                  <c:v>62192</c:v>
                </c:pt>
                <c:pt idx="33253">
                  <c:v>61280</c:v>
                </c:pt>
                <c:pt idx="33254">
                  <c:v>60367</c:v>
                </c:pt>
                <c:pt idx="33255">
                  <c:v>61785</c:v>
                </c:pt>
                <c:pt idx="33256">
                  <c:v>60873</c:v>
                </c:pt>
                <c:pt idx="33257">
                  <c:v>59961</c:v>
                </c:pt>
                <c:pt idx="33258">
                  <c:v>59048</c:v>
                </c:pt>
                <c:pt idx="33259">
                  <c:v>58136</c:v>
                </c:pt>
                <c:pt idx="33260">
                  <c:v>57223</c:v>
                </c:pt>
                <c:pt idx="33261">
                  <c:v>56311</c:v>
                </c:pt>
                <c:pt idx="33262">
                  <c:v>55398</c:v>
                </c:pt>
                <c:pt idx="33263">
                  <c:v>54486</c:v>
                </c:pt>
                <c:pt idx="33264">
                  <c:v>53574</c:v>
                </c:pt>
                <c:pt idx="33265">
                  <c:v>52661</c:v>
                </c:pt>
                <c:pt idx="33266">
                  <c:v>51749</c:v>
                </c:pt>
                <c:pt idx="33267">
                  <c:v>60466</c:v>
                </c:pt>
                <c:pt idx="33268">
                  <c:v>59554</c:v>
                </c:pt>
                <c:pt idx="33269">
                  <c:v>58641</c:v>
                </c:pt>
                <c:pt idx="33270">
                  <c:v>57729</c:v>
                </c:pt>
                <c:pt idx="33271">
                  <c:v>56816</c:v>
                </c:pt>
                <c:pt idx="33272">
                  <c:v>55904</c:v>
                </c:pt>
                <c:pt idx="33273">
                  <c:v>54992</c:v>
                </c:pt>
                <c:pt idx="33274">
                  <c:v>54079</c:v>
                </c:pt>
                <c:pt idx="33275">
                  <c:v>53167</c:v>
                </c:pt>
                <c:pt idx="33276">
                  <c:v>52254</c:v>
                </c:pt>
                <c:pt idx="33277">
                  <c:v>51342</c:v>
                </c:pt>
                <c:pt idx="33278">
                  <c:v>50430</c:v>
                </c:pt>
                <c:pt idx="33279">
                  <c:v>49517</c:v>
                </c:pt>
                <c:pt idx="33280">
                  <c:v>59147</c:v>
                </c:pt>
                <c:pt idx="33281">
                  <c:v>58234</c:v>
                </c:pt>
                <c:pt idx="33282">
                  <c:v>57322</c:v>
                </c:pt>
                <c:pt idx="33283">
                  <c:v>56410</c:v>
                </c:pt>
                <c:pt idx="33284">
                  <c:v>52760</c:v>
                </c:pt>
                <c:pt idx="33285">
                  <c:v>50935</c:v>
                </c:pt>
                <c:pt idx="33286">
                  <c:v>50023</c:v>
                </c:pt>
                <c:pt idx="33287">
                  <c:v>49110</c:v>
                </c:pt>
                <c:pt idx="33288">
                  <c:v>48198</c:v>
                </c:pt>
                <c:pt idx="33289">
                  <c:v>61845</c:v>
                </c:pt>
                <c:pt idx="33290">
                  <c:v>60925</c:v>
                </c:pt>
                <c:pt idx="33291">
                  <c:v>60005</c:v>
                </c:pt>
                <c:pt idx="33292">
                  <c:v>61461</c:v>
                </c:pt>
                <c:pt idx="33293">
                  <c:v>60541</c:v>
                </c:pt>
                <c:pt idx="33294">
                  <c:v>59620</c:v>
                </c:pt>
                <c:pt idx="33295">
                  <c:v>58700</c:v>
                </c:pt>
                <c:pt idx="33296">
                  <c:v>57780</c:v>
                </c:pt>
                <c:pt idx="33297">
                  <c:v>56859</c:v>
                </c:pt>
                <c:pt idx="33298">
                  <c:v>55939</c:v>
                </c:pt>
                <c:pt idx="33299">
                  <c:v>55019</c:v>
                </c:pt>
                <c:pt idx="33300">
                  <c:v>54098</c:v>
                </c:pt>
                <c:pt idx="33301">
                  <c:v>53178</c:v>
                </c:pt>
                <c:pt idx="33302">
                  <c:v>52257</c:v>
                </c:pt>
                <c:pt idx="33303">
                  <c:v>51337</c:v>
                </c:pt>
                <c:pt idx="33304">
                  <c:v>60156</c:v>
                </c:pt>
                <c:pt idx="33305">
                  <c:v>59236</c:v>
                </c:pt>
                <c:pt idx="33306">
                  <c:v>58316</c:v>
                </c:pt>
                <c:pt idx="33307">
                  <c:v>57395</c:v>
                </c:pt>
                <c:pt idx="33308">
                  <c:v>56475</c:v>
                </c:pt>
                <c:pt idx="33309">
                  <c:v>55555</c:v>
                </c:pt>
                <c:pt idx="33310">
                  <c:v>54634</c:v>
                </c:pt>
                <c:pt idx="33311">
                  <c:v>53714</c:v>
                </c:pt>
                <c:pt idx="33312">
                  <c:v>52794</c:v>
                </c:pt>
                <c:pt idx="33313">
                  <c:v>51873</c:v>
                </c:pt>
                <c:pt idx="33314">
                  <c:v>50953</c:v>
                </c:pt>
                <c:pt idx="33315">
                  <c:v>50032</c:v>
                </c:pt>
                <c:pt idx="33316">
                  <c:v>49112</c:v>
                </c:pt>
                <c:pt idx="33317">
                  <c:v>58852</c:v>
                </c:pt>
                <c:pt idx="33318">
                  <c:v>57931</c:v>
                </c:pt>
                <c:pt idx="33319">
                  <c:v>57011</c:v>
                </c:pt>
                <c:pt idx="33320">
                  <c:v>56091</c:v>
                </c:pt>
                <c:pt idx="33321">
                  <c:v>52409</c:v>
                </c:pt>
                <c:pt idx="33322">
                  <c:v>50569</c:v>
                </c:pt>
                <c:pt idx="33323">
                  <c:v>49648</c:v>
                </c:pt>
                <c:pt idx="33324">
                  <c:v>48728</c:v>
                </c:pt>
                <c:pt idx="33325">
                  <c:v>47807</c:v>
                </c:pt>
                <c:pt idx="33326">
                  <c:v>60983</c:v>
                </c:pt>
                <c:pt idx="33327">
                  <c:v>60079</c:v>
                </c:pt>
                <c:pt idx="33328">
                  <c:v>59175</c:v>
                </c:pt>
                <c:pt idx="33329">
                  <c:v>60598</c:v>
                </c:pt>
                <c:pt idx="33330">
                  <c:v>59694</c:v>
                </c:pt>
                <c:pt idx="33331">
                  <c:v>58790</c:v>
                </c:pt>
                <c:pt idx="33332">
                  <c:v>57886</c:v>
                </c:pt>
                <c:pt idx="33333">
                  <c:v>56982</c:v>
                </c:pt>
                <c:pt idx="33334">
                  <c:v>56078</c:v>
                </c:pt>
                <c:pt idx="33335">
                  <c:v>55174</c:v>
                </c:pt>
                <c:pt idx="33336">
                  <c:v>54270</c:v>
                </c:pt>
                <c:pt idx="33337">
                  <c:v>53366</c:v>
                </c:pt>
                <c:pt idx="33338">
                  <c:v>52462</c:v>
                </c:pt>
                <c:pt idx="33339">
                  <c:v>51558</c:v>
                </c:pt>
                <c:pt idx="33340">
                  <c:v>50654</c:v>
                </c:pt>
                <c:pt idx="33341">
                  <c:v>59310</c:v>
                </c:pt>
                <c:pt idx="33342">
                  <c:v>58406</c:v>
                </c:pt>
                <c:pt idx="33343">
                  <c:v>57502</c:v>
                </c:pt>
                <c:pt idx="33344">
                  <c:v>56598</c:v>
                </c:pt>
                <c:pt idx="33345">
                  <c:v>55694</c:v>
                </c:pt>
                <c:pt idx="33346">
                  <c:v>54790</c:v>
                </c:pt>
                <c:pt idx="33347">
                  <c:v>53886</c:v>
                </c:pt>
                <c:pt idx="33348">
                  <c:v>52982</c:v>
                </c:pt>
                <c:pt idx="33349">
                  <c:v>52078</c:v>
                </c:pt>
                <c:pt idx="33350">
                  <c:v>51174</c:v>
                </c:pt>
                <c:pt idx="33351">
                  <c:v>50270</c:v>
                </c:pt>
                <c:pt idx="33352">
                  <c:v>49366</c:v>
                </c:pt>
                <c:pt idx="33353">
                  <c:v>48462</c:v>
                </c:pt>
                <c:pt idx="33354">
                  <c:v>58022</c:v>
                </c:pt>
                <c:pt idx="33355">
                  <c:v>57118</c:v>
                </c:pt>
                <c:pt idx="33356">
                  <c:v>56214</c:v>
                </c:pt>
                <c:pt idx="33357">
                  <c:v>55310</c:v>
                </c:pt>
                <c:pt idx="33358">
                  <c:v>51694</c:v>
                </c:pt>
                <c:pt idx="33359">
                  <c:v>49886</c:v>
                </c:pt>
                <c:pt idx="33360">
                  <c:v>48982</c:v>
                </c:pt>
                <c:pt idx="33361">
                  <c:v>48078</c:v>
                </c:pt>
                <c:pt idx="33362">
                  <c:v>47174</c:v>
                </c:pt>
                <c:pt idx="33363">
                  <c:v>57478</c:v>
                </c:pt>
                <c:pt idx="33364">
                  <c:v>56640</c:v>
                </c:pt>
                <c:pt idx="33365">
                  <c:v>55802</c:v>
                </c:pt>
                <c:pt idx="33366">
                  <c:v>57094</c:v>
                </c:pt>
                <c:pt idx="33367">
                  <c:v>56256</c:v>
                </c:pt>
                <c:pt idx="33368">
                  <c:v>55418</c:v>
                </c:pt>
                <c:pt idx="33369">
                  <c:v>54580</c:v>
                </c:pt>
                <c:pt idx="33370">
                  <c:v>53742</c:v>
                </c:pt>
                <c:pt idx="33371">
                  <c:v>52904</c:v>
                </c:pt>
                <c:pt idx="33372">
                  <c:v>52066</c:v>
                </c:pt>
                <c:pt idx="33373">
                  <c:v>51228</c:v>
                </c:pt>
                <c:pt idx="33374">
                  <c:v>50389</c:v>
                </c:pt>
                <c:pt idx="33375">
                  <c:v>49551</c:v>
                </c:pt>
                <c:pt idx="33376">
                  <c:v>48713</c:v>
                </c:pt>
                <c:pt idx="33377">
                  <c:v>47875</c:v>
                </c:pt>
                <c:pt idx="33378">
                  <c:v>55871</c:v>
                </c:pt>
                <c:pt idx="33379">
                  <c:v>55033</c:v>
                </c:pt>
                <c:pt idx="33380">
                  <c:v>54195</c:v>
                </c:pt>
                <c:pt idx="33381">
                  <c:v>53357</c:v>
                </c:pt>
                <c:pt idx="33382">
                  <c:v>52519</c:v>
                </c:pt>
                <c:pt idx="33383">
                  <c:v>51681</c:v>
                </c:pt>
                <c:pt idx="33384">
                  <c:v>50843</c:v>
                </c:pt>
                <c:pt idx="33385">
                  <c:v>50005</c:v>
                </c:pt>
                <c:pt idx="33386">
                  <c:v>49167</c:v>
                </c:pt>
                <c:pt idx="33387">
                  <c:v>48329</c:v>
                </c:pt>
                <c:pt idx="33388">
                  <c:v>47491</c:v>
                </c:pt>
                <c:pt idx="33389">
                  <c:v>46653</c:v>
                </c:pt>
                <c:pt idx="33390">
                  <c:v>45815</c:v>
                </c:pt>
                <c:pt idx="33391">
                  <c:v>54649</c:v>
                </c:pt>
                <c:pt idx="33392">
                  <c:v>53811</c:v>
                </c:pt>
                <c:pt idx="33393">
                  <c:v>52973</c:v>
                </c:pt>
                <c:pt idx="33394">
                  <c:v>52135</c:v>
                </c:pt>
                <c:pt idx="33395">
                  <c:v>48783</c:v>
                </c:pt>
                <c:pt idx="33396">
                  <c:v>47107</c:v>
                </c:pt>
                <c:pt idx="33397">
                  <c:v>46269</c:v>
                </c:pt>
                <c:pt idx="33398">
                  <c:v>45431</c:v>
                </c:pt>
                <c:pt idx="33399">
                  <c:v>44593</c:v>
                </c:pt>
                <c:pt idx="33400">
                  <c:v>60959</c:v>
                </c:pt>
                <c:pt idx="33401">
                  <c:v>60119</c:v>
                </c:pt>
                <c:pt idx="33402">
                  <c:v>59279</c:v>
                </c:pt>
                <c:pt idx="33403">
                  <c:v>58438</c:v>
                </c:pt>
                <c:pt idx="33404">
                  <c:v>57598</c:v>
                </c:pt>
                <c:pt idx="33405">
                  <c:v>56758</c:v>
                </c:pt>
                <c:pt idx="33406">
                  <c:v>55077</c:v>
                </c:pt>
                <c:pt idx="33407">
                  <c:v>54237</c:v>
                </c:pt>
                <c:pt idx="33408">
                  <c:v>62157</c:v>
                </c:pt>
                <c:pt idx="33409">
                  <c:v>61317</c:v>
                </c:pt>
                <c:pt idx="33410">
                  <c:v>60476</c:v>
                </c:pt>
                <c:pt idx="33411">
                  <c:v>59636</c:v>
                </c:pt>
                <c:pt idx="33412">
                  <c:v>58796</c:v>
                </c:pt>
                <c:pt idx="33413">
                  <c:v>57955</c:v>
                </c:pt>
                <c:pt idx="33414">
                  <c:v>57115</c:v>
                </c:pt>
                <c:pt idx="33415">
                  <c:v>56275</c:v>
                </c:pt>
                <c:pt idx="33416">
                  <c:v>55434</c:v>
                </c:pt>
                <c:pt idx="33417">
                  <c:v>54594</c:v>
                </c:pt>
                <c:pt idx="33418">
                  <c:v>53754</c:v>
                </c:pt>
                <c:pt idx="33419">
                  <c:v>52913</c:v>
                </c:pt>
                <c:pt idx="33420">
                  <c:v>52073</c:v>
                </c:pt>
                <c:pt idx="33421">
                  <c:v>51233</c:v>
                </c:pt>
                <c:pt idx="33422">
                  <c:v>60834</c:v>
                </c:pt>
                <c:pt idx="33423">
                  <c:v>59993</c:v>
                </c:pt>
                <c:pt idx="33424">
                  <c:v>59153</c:v>
                </c:pt>
                <c:pt idx="33425">
                  <c:v>58313</c:v>
                </c:pt>
                <c:pt idx="33426">
                  <c:v>57472</c:v>
                </c:pt>
                <c:pt idx="33427">
                  <c:v>56632</c:v>
                </c:pt>
                <c:pt idx="33428">
                  <c:v>55792</c:v>
                </c:pt>
                <c:pt idx="33429">
                  <c:v>54951</c:v>
                </c:pt>
                <c:pt idx="33430">
                  <c:v>54111</c:v>
                </c:pt>
                <c:pt idx="33431">
                  <c:v>53271</c:v>
                </c:pt>
                <c:pt idx="33432">
                  <c:v>52430</c:v>
                </c:pt>
                <c:pt idx="33433">
                  <c:v>51590</c:v>
                </c:pt>
                <c:pt idx="33434">
                  <c:v>50750</c:v>
                </c:pt>
                <c:pt idx="33435">
                  <c:v>49909</c:v>
                </c:pt>
                <c:pt idx="33436">
                  <c:v>59510</c:v>
                </c:pt>
                <c:pt idx="33437">
                  <c:v>58670</c:v>
                </c:pt>
                <c:pt idx="33438">
                  <c:v>57830</c:v>
                </c:pt>
                <c:pt idx="33439">
                  <c:v>56989</c:v>
                </c:pt>
                <c:pt idx="33440">
                  <c:v>56149</c:v>
                </c:pt>
                <c:pt idx="33441">
                  <c:v>55309</c:v>
                </c:pt>
                <c:pt idx="33442">
                  <c:v>54468</c:v>
                </c:pt>
                <c:pt idx="33443">
                  <c:v>53628</c:v>
                </c:pt>
                <c:pt idx="33444">
                  <c:v>52788</c:v>
                </c:pt>
                <c:pt idx="33445">
                  <c:v>51947</c:v>
                </c:pt>
                <c:pt idx="33446">
                  <c:v>51107</c:v>
                </c:pt>
                <c:pt idx="33447">
                  <c:v>50267</c:v>
                </c:pt>
                <c:pt idx="33448">
                  <c:v>49426</c:v>
                </c:pt>
                <c:pt idx="33449">
                  <c:v>48586</c:v>
                </c:pt>
                <c:pt idx="33450">
                  <c:v>47746</c:v>
                </c:pt>
                <c:pt idx="33451">
                  <c:v>46905</c:v>
                </c:pt>
                <c:pt idx="33452">
                  <c:v>59027</c:v>
                </c:pt>
                <c:pt idx="33453">
                  <c:v>58187</c:v>
                </c:pt>
                <c:pt idx="33454">
                  <c:v>58544</c:v>
                </c:pt>
                <c:pt idx="33455">
                  <c:v>57704</c:v>
                </c:pt>
                <c:pt idx="33456">
                  <c:v>63525</c:v>
                </c:pt>
                <c:pt idx="33457">
                  <c:v>62607</c:v>
                </c:pt>
                <c:pt idx="33458">
                  <c:v>61689</c:v>
                </c:pt>
                <c:pt idx="33459">
                  <c:v>60771</c:v>
                </c:pt>
                <c:pt idx="33460">
                  <c:v>59853</c:v>
                </c:pt>
                <c:pt idx="33461">
                  <c:v>58935</c:v>
                </c:pt>
                <c:pt idx="33462">
                  <c:v>57099</c:v>
                </c:pt>
                <c:pt idx="33463">
                  <c:v>56181</c:v>
                </c:pt>
                <c:pt idx="33464">
                  <c:v>64924</c:v>
                </c:pt>
                <c:pt idx="33465">
                  <c:v>64006</c:v>
                </c:pt>
                <c:pt idx="33466">
                  <c:v>63088</c:v>
                </c:pt>
                <c:pt idx="33467">
                  <c:v>62170</c:v>
                </c:pt>
                <c:pt idx="33468">
                  <c:v>61252</c:v>
                </c:pt>
                <c:pt idx="33469">
                  <c:v>60334</c:v>
                </c:pt>
                <c:pt idx="33470">
                  <c:v>59416</c:v>
                </c:pt>
                <c:pt idx="33471">
                  <c:v>58498</c:v>
                </c:pt>
                <c:pt idx="33472">
                  <c:v>57580</c:v>
                </c:pt>
                <c:pt idx="33473">
                  <c:v>56662</c:v>
                </c:pt>
                <c:pt idx="33474">
                  <c:v>55744</c:v>
                </c:pt>
                <c:pt idx="33475">
                  <c:v>54826</c:v>
                </c:pt>
                <c:pt idx="33476">
                  <c:v>53908</c:v>
                </c:pt>
                <c:pt idx="33477">
                  <c:v>52990</c:v>
                </c:pt>
                <c:pt idx="33478">
                  <c:v>63569</c:v>
                </c:pt>
                <c:pt idx="33479">
                  <c:v>62651</c:v>
                </c:pt>
                <c:pt idx="33480">
                  <c:v>61733</c:v>
                </c:pt>
                <c:pt idx="33481">
                  <c:v>60815</c:v>
                </c:pt>
                <c:pt idx="33482">
                  <c:v>59897</c:v>
                </c:pt>
                <c:pt idx="33483">
                  <c:v>58979</c:v>
                </c:pt>
                <c:pt idx="33484">
                  <c:v>58061</c:v>
                </c:pt>
                <c:pt idx="33485">
                  <c:v>57143</c:v>
                </c:pt>
                <c:pt idx="33486">
                  <c:v>56225</c:v>
                </c:pt>
                <c:pt idx="33487">
                  <c:v>55307</c:v>
                </c:pt>
                <c:pt idx="33488">
                  <c:v>54389</c:v>
                </c:pt>
                <c:pt idx="33489">
                  <c:v>53471</c:v>
                </c:pt>
                <c:pt idx="33490">
                  <c:v>52553</c:v>
                </c:pt>
                <c:pt idx="33491">
                  <c:v>51635</c:v>
                </c:pt>
                <c:pt idx="33492">
                  <c:v>62213</c:v>
                </c:pt>
                <c:pt idx="33493">
                  <c:v>61295</c:v>
                </c:pt>
                <c:pt idx="33494">
                  <c:v>60377</c:v>
                </c:pt>
                <c:pt idx="33495">
                  <c:v>59459</c:v>
                </c:pt>
                <c:pt idx="33496">
                  <c:v>58541</c:v>
                </c:pt>
                <c:pt idx="33497">
                  <c:v>57623</c:v>
                </c:pt>
                <c:pt idx="33498">
                  <c:v>56705</c:v>
                </c:pt>
                <c:pt idx="33499">
                  <c:v>55787</c:v>
                </c:pt>
                <c:pt idx="33500">
                  <c:v>54869</c:v>
                </c:pt>
                <c:pt idx="33501">
                  <c:v>53951</c:v>
                </c:pt>
                <c:pt idx="33502">
                  <c:v>53033</c:v>
                </c:pt>
                <c:pt idx="33503">
                  <c:v>52115</c:v>
                </c:pt>
                <c:pt idx="33504">
                  <c:v>51197</c:v>
                </c:pt>
                <c:pt idx="33505">
                  <c:v>50279</c:v>
                </c:pt>
                <c:pt idx="33506">
                  <c:v>49361</c:v>
                </c:pt>
                <c:pt idx="33507">
                  <c:v>48443</c:v>
                </c:pt>
                <c:pt idx="33508">
                  <c:v>61776</c:v>
                </c:pt>
                <c:pt idx="33509">
                  <c:v>60858</c:v>
                </c:pt>
                <c:pt idx="33510">
                  <c:v>61339</c:v>
                </c:pt>
                <c:pt idx="33511">
                  <c:v>60420</c:v>
                </c:pt>
                <c:pt idx="33512">
                  <c:v>62601</c:v>
                </c:pt>
                <c:pt idx="33513">
                  <c:v>61673</c:v>
                </c:pt>
                <c:pt idx="33514">
                  <c:v>60745</c:v>
                </c:pt>
                <c:pt idx="33515">
                  <c:v>59816</c:v>
                </c:pt>
                <c:pt idx="33516">
                  <c:v>58888</c:v>
                </c:pt>
                <c:pt idx="33517">
                  <c:v>57959</c:v>
                </c:pt>
                <c:pt idx="33518">
                  <c:v>56103</c:v>
                </c:pt>
                <c:pt idx="33519">
                  <c:v>55174</c:v>
                </c:pt>
                <c:pt idx="33520">
                  <c:v>64064</c:v>
                </c:pt>
                <c:pt idx="33521">
                  <c:v>63136</c:v>
                </c:pt>
                <c:pt idx="33522">
                  <c:v>62207</c:v>
                </c:pt>
                <c:pt idx="33523">
                  <c:v>61279</c:v>
                </c:pt>
                <c:pt idx="33524">
                  <c:v>60351</c:v>
                </c:pt>
                <c:pt idx="33525">
                  <c:v>59422</c:v>
                </c:pt>
                <c:pt idx="33526">
                  <c:v>58494</c:v>
                </c:pt>
                <c:pt idx="33527">
                  <c:v>57565</c:v>
                </c:pt>
                <c:pt idx="33528">
                  <c:v>56637</c:v>
                </c:pt>
                <c:pt idx="33529">
                  <c:v>55709</c:v>
                </c:pt>
                <c:pt idx="33530">
                  <c:v>54780</c:v>
                </c:pt>
                <c:pt idx="33531">
                  <c:v>53852</c:v>
                </c:pt>
                <c:pt idx="33532">
                  <c:v>52924</c:v>
                </c:pt>
                <c:pt idx="33533">
                  <c:v>51995</c:v>
                </c:pt>
                <c:pt idx="33534">
                  <c:v>62742</c:v>
                </c:pt>
                <c:pt idx="33535">
                  <c:v>61813</c:v>
                </c:pt>
                <c:pt idx="33536">
                  <c:v>60885</c:v>
                </c:pt>
                <c:pt idx="33537">
                  <c:v>59956</c:v>
                </c:pt>
                <c:pt idx="33538">
                  <c:v>59028</c:v>
                </c:pt>
                <c:pt idx="33539">
                  <c:v>58100</c:v>
                </c:pt>
                <c:pt idx="33540">
                  <c:v>57171</c:v>
                </c:pt>
                <c:pt idx="33541">
                  <c:v>56243</c:v>
                </c:pt>
                <c:pt idx="33542">
                  <c:v>55315</c:v>
                </c:pt>
                <c:pt idx="33543">
                  <c:v>54386</c:v>
                </c:pt>
                <c:pt idx="33544">
                  <c:v>53458</c:v>
                </c:pt>
                <c:pt idx="33545">
                  <c:v>52530</c:v>
                </c:pt>
                <c:pt idx="33546">
                  <c:v>51601</c:v>
                </c:pt>
                <c:pt idx="33547">
                  <c:v>50673</c:v>
                </c:pt>
                <c:pt idx="33548">
                  <c:v>61419</c:v>
                </c:pt>
                <c:pt idx="33549">
                  <c:v>60491</c:v>
                </c:pt>
                <c:pt idx="33550">
                  <c:v>59562</c:v>
                </c:pt>
                <c:pt idx="33551">
                  <c:v>58634</c:v>
                </c:pt>
                <c:pt idx="33552">
                  <c:v>57706</c:v>
                </c:pt>
                <c:pt idx="33553">
                  <c:v>56777</c:v>
                </c:pt>
                <c:pt idx="33554">
                  <c:v>55849</c:v>
                </c:pt>
                <c:pt idx="33555">
                  <c:v>54921</c:v>
                </c:pt>
                <c:pt idx="33556">
                  <c:v>53992</c:v>
                </c:pt>
                <c:pt idx="33557">
                  <c:v>53064</c:v>
                </c:pt>
                <c:pt idx="33558">
                  <c:v>52135</c:v>
                </c:pt>
                <c:pt idx="33559">
                  <c:v>51207</c:v>
                </c:pt>
                <c:pt idx="33560">
                  <c:v>50279</c:v>
                </c:pt>
                <c:pt idx="33561">
                  <c:v>49350</c:v>
                </c:pt>
                <c:pt idx="33562">
                  <c:v>48422</c:v>
                </c:pt>
                <c:pt idx="33563">
                  <c:v>47494</c:v>
                </c:pt>
                <c:pt idx="33564">
                  <c:v>61025</c:v>
                </c:pt>
                <c:pt idx="33565">
                  <c:v>60097</c:v>
                </c:pt>
                <c:pt idx="33566">
                  <c:v>60631</c:v>
                </c:pt>
                <c:pt idx="33567">
                  <c:v>59703</c:v>
                </c:pt>
                <c:pt idx="33568">
                  <c:v>60980</c:v>
                </c:pt>
                <c:pt idx="33569">
                  <c:v>60068</c:v>
                </c:pt>
                <c:pt idx="33570">
                  <c:v>59156</c:v>
                </c:pt>
                <c:pt idx="33571">
                  <c:v>58244</c:v>
                </c:pt>
                <c:pt idx="33572">
                  <c:v>57332</c:v>
                </c:pt>
                <c:pt idx="33573">
                  <c:v>56420</c:v>
                </c:pt>
                <c:pt idx="33574">
                  <c:v>54597</c:v>
                </c:pt>
                <c:pt idx="33575">
                  <c:v>53685</c:v>
                </c:pt>
                <c:pt idx="33576">
                  <c:v>62431</c:v>
                </c:pt>
                <c:pt idx="33577">
                  <c:v>61519</c:v>
                </c:pt>
                <c:pt idx="33578">
                  <c:v>60608</c:v>
                </c:pt>
                <c:pt idx="33579">
                  <c:v>59696</c:v>
                </c:pt>
                <c:pt idx="33580">
                  <c:v>58784</c:v>
                </c:pt>
                <c:pt idx="33581">
                  <c:v>57872</c:v>
                </c:pt>
                <c:pt idx="33582">
                  <c:v>56960</c:v>
                </c:pt>
                <c:pt idx="33583">
                  <c:v>56048</c:v>
                </c:pt>
                <c:pt idx="33584">
                  <c:v>55137</c:v>
                </c:pt>
                <c:pt idx="33585">
                  <c:v>54225</c:v>
                </c:pt>
                <c:pt idx="33586">
                  <c:v>53313</c:v>
                </c:pt>
                <c:pt idx="33587">
                  <c:v>52401</c:v>
                </c:pt>
                <c:pt idx="33588">
                  <c:v>51489</c:v>
                </c:pt>
                <c:pt idx="33589">
                  <c:v>50577</c:v>
                </c:pt>
                <c:pt idx="33590">
                  <c:v>61147</c:v>
                </c:pt>
                <c:pt idx="33591">
                  <c:v>60235</c:v>
                </c:pt>
                <c:pt idx="33592">
                  <c:v>59324</c:v>
                </c:pt>
                <c:pt idx="33593">
                  <c:v>58412</c:v>
                </c:pt>
                <c:pt idx="33594">
                  <c:v>57500</c:v>
                </c:pt>
                <c:pt idx="33595">
                  <c:v>56588</c:v>
                </c:pt>
                <c:pt idx="33596">
                  <c:v>55676</c:v>
                </c:pt>
                <c:pt idx="33597">
                  <c:v>54764</c:v>
                </c:pt>
                <c:pt idx="33598">
                  <c:v>53853</c:v>
                </c:pt>
                <c:pt idx="33599">
                  <c:v>52941</c:v>
                </c:pt>
                <c:pt idx="33600">
                  <c:v>52029</c:v>
                </c:pt>
                <c:pt idx="33601">
                  <c:v>51117</c:v>
                </c:pt>
                <c:pt idx="33602">
                  <c:v>50205</c:v>
                </c:pt>
                <c:pt idx="33603">
                  <c:v>49293</c:v>
                </c:pt>
                <c:pt idx="33604">
                  <c:v>59863</c:v>
                </c:pt>
                <c:pt idx="33605">
                  <c:v>58951</c:v>
                </c:pt>
                <c:pt idx="33606">
                  <c:v>58040</c:v>
                </c:pt>
                <c:pt idx="33607">
                  <c:v>57128</c:v>
                </c:pt>
                <c:pt idx="33608">
                  <c:v>56216</c:v>
                </c:pt>
                <c:pt idx="33609">
                  <c:v>55304</c:v>
                </c:pt>
                <c:pt idx="33610">
                  <c:v>54392</c:v>
                </c:pt>
                <c:pt idx="33611">
                  <c:v>53480</c:v>
                </c:pt>
                <c:pt idx="33612">
                  <c:v>52569</c:v>
                </c:pt>
                <c:pt idx="33613">
                  <c:v>51657</c:v>
                </c:pt>
                <c:pt idx="33614">
                  <c:v>50745</c:v>
                </c:pt>
                <c:pt idx="33615">
                  <c:v>49833</c:v>
                </c:pt>
                <c:pt idx="33616">
                  <c:v>48921</c:v>
                </c:pt>
                <c:pt idx="33617">
                  <c:v>48009</c:v>
                </c:pt>
                <c:pt idx="33618">
                  <c:v>47098</c:v>
                </c:pt>
                <c:pt idx="33619">
                  <c:v>46186</c:v>
                </c:pt>
                <c:pt idx="33620">
                  <c:v>59491</c:v>
                </c:pt>
                <c:pt idx="33621">
                  <c:v>58579</c:v>
                </c:pt>
                <c:pt idx="33622">
                  <c:v>59119</c:v>
                </c:pt>
                <c:pt idx="33623">
                  <c:v>58207</c:v>
                </c:pt>
                <c:pt idx="33624">
                  <c:v>56308</c:v>
                </c:pt>
                <c:pt idx="33625">
                  <c:v>55469</c:v>
                </c:pt>
                <c:pt idx="33626">
                  <c:v>54630</c:v>
                </c:pt>
                <c:pt idx="33627">
                  <c:v>53790</c:v>
                </c:pt>
                <c:pt idx="33628">
                  <c:v>52951</c:v>
                </c:pt>
                <c:pt idx="33629">
                  <c:v>52112</c:v>
                </c:pt>
                <c:pt idx="33630">
                  <c:v>50433</c:v>
                </c:pt>
                <c:pt idx="33631">
                  <c:v>49594</c:v>
                </c:pt>
                <c:pt idx="33632">
                  <c:v>57639</c:v>
                </c:pt>
                <c:pt idx="33633">
                  <c:v>56800</c:v>
                </c:pt>
                <c:pt idx="33634">
                  <c:v>55961</c:v>
                </c:pt>
                <c:pt idx="33635">
                  <c:v>55121</c:v>
                </c:pt>
                <c:pt idx="33636">
                  <c:v>54282</c:v>
                </c:pt>
                <c:pt idx="33637">
                  <c:v>53443</c:v>
                </c:pt>
                <c:pt idx="33638">
                  <c:v>52603</c:v>
                </c:pt>
                <c:pt idx="33639">
                  <c:v>51764</c:v>
                </c:pt>
                <c:pt idx="33640">
                  <c:v>50925</c:v>
                </c:pt>
                <c:pt idx="33641">
                  <c:v>50085</c:v>
                </c:pt>
                <c:pt idx="33642">
                  <c:v>49246</c:v>
                </c:pt>
                <c:pt idx="33643">
                  <c:v>48406</c:v>
                </c:pt>
                <c:pt idx="33644">
                  <c:v>47567</c:v>
                </c:pt>
                <c:pt idx="33645">
                  <c:v>46728</c:v>
                </c:pt>
                <c:pt idx="33646">
                  <c:v>56452</c:v>
                </c:pt>
                <c:pt idx="33647">
                  <c:v>55613</c:v>
                </c:pt>
                <c:pt idx="33648">
                  <c:v>54773</c:v>
                </c:pt>
                <c:pt idx="33649">
                  <c:v>53934</c:v>
                </c:pt>
                <c:pt idx="33650">
                  <c:v>53095</c:v>
                </c:pt>
                <c:pt idx="33651">
                  <c:v>52255</c:v>
                </c:pt>
                <c:pt idx="33652">
                  <c:v>51416</c:v>
                </c:pt>
                <c:pt idx="33653">
                  <c:v>50577</c:v>
                </c:pt>
                <c:pt idx="33654">
                  <c:v>49737</c:v>
                </c:pt>
                <c:pt idx="33655">
                  <c:v>48898</c:v>
                </c:pt>
                <c:pt idx="33656">
                  <c:v>48059</c:v>
                </c:pt>
                <c:pt idx="33657">
                  <c:v>47219</c:v>
                </c:pt>
                <c:pt idx="33658">
                  <c:v>46380</c:v>
                </c:pt>
                <c:pt idx="33659">
                  <c:v>45541</c:v>
                </c:pt>
                <c:pt idx="33660">
                  <c:v>55265</c:v>
                </c:pt>
                <c:pt idx="33661">
                  <c:v>54426</c:v>
                </c:pt>
                <c:pt idx="33662">
                  <c:v>53586</c:v>
                </c:pt>
                <c:pt idx="33663">
                  <c:v>52747</c:v>
                </c:pt>
                <c:pt idx="33664">
                  <c:v>51908</c:v>
                </c:pt>
                <c:pt idx="33665">
                  <c:v>51068</c:v>
                </c:pt>
                <c:pt idx="33666">
                  <c:v>50229</c:v>
                </c:pt>
                <c:pt idx="33667">
                  <c:v>49390</c:v>
                </c:pt>
                <c:pt idx="33668">
                  <c:v>48550</c:v>
                </c:pt>
                <c:pt idx="33669">
                  <c:v>47711</c:v>
                </c:pt>
                <c:pt idx="33670">
                  <c:v>46872</c:v>
                </c:pt>
                <c:pt idx="33671">
                  <c:v>46032</c:v>
                </c:pt>
                <c:pt idx="33672">
                  <c:v>45193</c:v>
                </c:pt>
                <c:pt idx="33673">
                  <c:v>44354</c:v>
                </c:pt>
                <c:pt idx="33674">
                  <c:v>43514</c:v>
                </c:pt>
                <c:pt idx="33675">
                  <c:v>42675</c:v>
                </c:pt>
                <c:pt idx="33676">
                  <c:v>54917</c:v>
                </c:pt>
                <c:pt idx="33677">
                  <c:v>54078</c:v>
                </c:pt>
                <c:pt idx="33678">
                  <c:v>54570</c:v>
                </c:pt>
                <c:pt idx="33679">
                  <c:v>53730</c:v>
                </c:pt>
                <c:pt idx="33680">
                  <c:v>66987</c:v>
                </c:pt>
                <c:pt idx="33681">
                  <c:v>66483</c:v>
                </c:pt>
                <c:pt idx="33682">
                  <c:v>65652</c:v>
                </c:pt>
                <c:pt idx="33683">
                  <c:v>65148</c:v>
                </c:pt>
                <c:pt idx="33684">
                  <c:v>64317</c:v>
                </c:pt>
                <c:pt idx="33685">
                  <c:v>63486</c:v>
                </c:pt>
                <c:pt idx="33686">
                  <c:v>63814</c:v>
                </c:pt>
                <c:pt idx="33687">
                  <c:v>62983</c:v>
                </c:pt>
                <c:pt idx="33688">
                  <c:v>62152</c:v>
                </c:pt>
                <c:pt idx="33689">
                  <c:v>63310</c:v>
                </c:pt>
                <c:pt idx="33690">
                  <c:v>62479</c:v>
                </c:pt>
                <c:pt idx="33691">
                  <c:v>61648</c:v>
                </c:pt>
                <c:pt idx="33692">
                  <c:v>61976</c:v>
                </c:pt>
                <c:pt idx="33693">
                  <c:v>61472</c:v>
                </c:pt>
                <c:pt idx="33694">
                  <c:v>60641</c:v>
                </c:pt>
                <c:pt idx="33695">
                  <c:v>59810</c:v>
                </c:pt>
                <c:pt idx="33696">
                  <c:v>60137</c:v>
                </c:pt>
                <c:pt idx="33697">
                  <c:v>59306</c:v>
                </c:pt>
                <c:pt idx="33698">
                  <c:v>58475</c:v>
                </c:pt>
                <c:pt idx="33699">
                  <c:v>58803</c:v>
                </c:pt>
                <c:pt idx="33700">
                  <c:v>57972</c:v>
                </c:pt>
                <c:pt idx="33701">
                  <c:v>56965</c:v>
                </c:pt>
                <c:pt idx="33702">
                  <c:v>56133</c:v>
                </c:pt>
                <c:pt idx="33703">
                  <c:v>55302</c:v>
                </c:pt>
                <c:pt idx="33704">
                  <c:v>55630</c:v>
                </c:pt>
                <c:pt idx="33705">
                  <c:v>54799</c:v>
                </c:pt>
                <c:pt idx="33706">
                  <c:v>54295</c:v>
                </c:pt>
                <c:pt idx="33707">
                  <c:v>53464</c:v>
                </c:pt>
                <c:pt idx="33708">
                  <c:v>52961</c:v>
                </c:pt>
                <c:pt idx="33709">
                  <c:v>52129</c:v>
                </c:pt>
                <c:pt idx="33710">
                  <c:v>49460</c:v>
                </c:pt>
                <c:pt idx="33711">
                  <c:v>47622</c:v>
                </c:pt>
                <c:pt idx="33712">
                  <c:v>69690</c:v>
                </c:pt>
                <c:pt idx="33713">
                  <c:v>69214</c:v>
                </c:pt>
                <c:pt idx="33714">
                  <c:v>68322</c:v>
                </c:pt>
                <c:pt idx="33715">
                  <c:v>67846</c:v>
                </c:pt>
                <c:pt idx="33716">
                  <c:v>66954</c:v>
                </c:pt>
                <c:pt idx="33717">
                  <c:v>66062</c:v>
                </c:pt>
                <c:pt idx="33718">
                  <c:v>66479</c:v>
                </c:pt>
                <c:pt idx="33719">
                  <c:v>65587</c:v>
                </c:pt>
                <c:pt idx="33720">
                  <c:v>64695</c:v>
                </c:pt>
                <c:pt idx="33721">
                  <c:v>66003</c:v>
                </c:pt>
                <c:pt idx="33722">
                  <c:v>65111</c:v>
                </c:pt>
                <c:pt idx="33723">
                  <c:v>64219</c:v>
                </c:pt>
                <c:pt idx="33724">
                  <c:v>64635</c:v>
                </c:pt>
                <c:pt idx="33725">
                  <c:v>64160</c:v>
                </c:pt>
                <c:pt idx="33726">
                  <c:v>63268</c:v>
                </c:pt>
                <c:pt idx="33727">
                  <c:v>62376</c:v>
                </c:pt>
                <c:pt idx="33728">
                  <c:v>62792</c:v>
                </c:pt>
                <c:pt idx="33729">
                  <c:v>61900</c:v>
                </c:pt>
                <c:pt idx="33730">
                  <c:v>61008</c:v>
                </c:pt>
                <c:pt idx="33731">
                  <c:v>61424</c:v>
                </c:pt>
                <c:pt idx="33732">
                  <c:v>60532</c:v>
                </c:pt>
                <c:pt idx="33733">
                  <c:v>59581</c:v>
                </c:pt>
                <c:pt idx="33734">
                  <c:v>58689</c:v>
                </c:pt>
                <c:pt idx="33735">
                  <c:v>57797</c:v>
                </c:pt>
                <c:pt idx="33736">
                  <c:v>58214</c:v>
                </c:pt>
                <c:pt idx="33737">
                  <c:v>57322</c:v>
                </c:pt>
                <c:pt idx="33738">
                  <c:v>56846</c:v>
                </c:pt>
                <c:pt idx="33739">
                  <c:v>55954</c:v>
                </c:pt>
                <c:pt idx="33740">
                  <c:v>55478</c:v>
                </c:pt>
                <c:pt idx="33741">
                  <c:v>54586</c:v>
                </c:pt>
                <c:pt idx="33742">
                  <c:v>51851</c:v>
                </c:pt>
                <c:pt idx="33743">
                  <c:v>50008</c:v>
                </c:pt>
                <c:pt idx="33744">
                  <c:v>68824</c:v>
                </c:pt>
                <c:pt idx="33745">
                  <c:v>68399</c:v>
                </c:pt>
                <c:pt idx="33746">
                  <c:v>67493</c:v>
                </c:pt>
                <c:pt idx="33747">
                  <c:v>67067</c:v>
                </c:pt>
                <c:pt idx="33748">
                  <c:v>66161</c:v>
                </c:pt>
                <c:pt idx="33749">
                  <c:v>65256</c:v>
                </c:pt>
                <c:pt idx="33750">
                  <c:v>65736</c:v>
                </c:pt>
                <c:pt idx="33751">
                  <c:v>64830</c:v>
                </c:pt>
                <c:pt idx="33752">
                  <c:v>63924</c:v>
                </c:pt>
                <c:pt idx="33753">
                  <c:v>65310</c:v>
                </c:pt>
                <c:pt idx="33754">
                  <c:v>64404</c:v>
                </c:pt>
                <c:pt idx="33755">
                  <c:v>63498</c:v>
                </c:pt>
                <c:pt idx="33756">
                  <c:v>63978</c:v>
                </c:pt>
                <c:pt idx="33757">
                  <c:v>63553</c:v>
                </c:pt>
                <c:pt idx="33758">
                  <c:v>62647</c:v>
                </c:pt>
                <c:pt idx="33759">
                  <c:v>61741</c:v>
                </c:pt>
                <c:pt idx="33760">
                  <c:v>62221</c:v>
                </c:pt>
                <c:pt idx="33761">
                  <c:v>61315</c:v>
                </c:pt>
                <c:pt idx="33762">
                  <c:v>60409</c:v>
                </c:pt>
                <c:pt idx="33763">
                  <c:v>60890</c:v>
                </c:pt>
                <c:pt idx="33764">
                  <c:v>59984</c:v>
                </c:pt>
                <c:pt idx="33765">
                  <c:v>59132</c:v>
                </c:pt>
                <c:pt idx="33766">
                  <c:v>58227</c:v>
                </c:pt>
                <c:pt idx="33767">
                  <c:v>57321</c:v>
                </c:pt>
                <c:pt idx="33768">
                  <c:v>57801</c:v>
                </c:pt>
                <c:pt idx="33769">
                  <c:v>56895</c:v>
                </c:pt>
                <c:pt idx="33770">
                  <c:v>56469</c:v>
                </c:pt>
                <c:pt idx="33771">
                  <c:v>55563</c:v>
                </c:pt>
                <c:pt idx="33772">
                  <c:v>55138</c:v>
                </c:pt>
                <c:pt idx="33773">
                  <c:v>54232</c:v>
                </c:pt>
                <c:pt idx="33774">
                  <c:v>51569</c:v>
                </c:pt>
                <c:pt idx="33775">
                  <c:v>49811</c:v>
                </c:pt>
                <c:pt idx="33776">
                  <c:v>67269</c:v>
                </c:pt>
                <c:pt idx="33777">
                  <c:v>66876</c:v>
                </c:pt>
                <c:pt idx="33778">
                  <c:v>65977</c:v>
                </c:pt>
                <c:pt idx="33779">
                  <c:v>65584</c:v>
                </c:pt>
                <c:pt idx="33780">
                  <c:v>64686</c:v>
                </c:pt>
                <c:pt idx="33781">
                  <c:v>63787</c:v>
                </c:pt>
                <c:pt idx="33782">
                  <c:v>64293</c:v>
                </c:pt>
                <c:pt idx="33783">
                  <c:v>63394</c:v>
                </c:pt>
                <c:pt idx="33784">
                  <c:v>62496</c:v>
                </c:pt>
                <c:pt idx="33785">
                  <c:v>63900</c:v>
                </c:pt>
                <c:pt idx="33786">
                  <c:v>63001</c:v>
                </c:pt>
                <c:pt idx="33787">
                  <c:v>62103</c:v>
                </c:pt>
                <c:pt idx="33788">
                  <c:v>62608</c:v>
                </c:pt>
                <c:pt idx="33789">
                  <c:v>62216</c:v>
                </c:pt>
                <c:pt idx="33790">
                  <c:v>61317</c:v>
                </c:pt>
                <c:pt idx="33791">
                  <c:v>60419</c:v>
                </c:pt>
                <c:pt idx="33792">
                  <c:v>60924</c:v>
                </c:pt>
                <c:pt idx="33793">
                  <c:v>60026</c:v>
                </c:pt>
                <c:pt idx="33794">
                  <c:v>59127</c:v>
                </c:pt>
                <c:pt idx="33795">
                  <c:v>59633</c:v>
                </c:pt>
                <c:pt idx="33796">
                  <c:v>58734</c:v>
                </c:pt>
                <c:pt idx="33797">
                  <c:v>57948</c:v>
                </c:pt>
                <c:pt idx="33798">
                  <c:v>57050</c:v>
                </c:pt>
                <c:pt idx="33799">
                  <c:v>56151</c:v>
                </c:pt>
                <c:pt idx="33800">
                  <c:v>56657</c:v>
                </c:pt>
                <c:pt idx="33801">
                  <c:v>55758</c:v>
                </c:pt>
                <c:pt idx="33802">
                  <c:v>55365</c:v>
                </c:pt>
                <c:pt idx="33803">
                  <c:v>54467</c:v>
                </c:pt>
                <c:pt idx="33804">
                  <c:v>54074</c:v>
                </c:pt>
                <c:pt idx="33805">
                  <c:v>53175</c:v>
                </c:pt>
                <c:pt idx="33806">
                  <c:v>50593</c:v>
                </c:pt>
                <c:pt idx="33807">
                  <c:v>48908</c:v>
                </c:pt>
                <c:pt idx="33808">
                  <c:v>62573</c:v>
                </c:pt>
                <c:pt idx="33809">
                  <c:v>62229</c:v>
                </c:pt>
                <c:pt idx="33810">
                  <c:v>61381</c:v>
                </c:pt>
                <c:pt idx="33811">
                  <c:v>61037</c:v>
                </c:pt>
                <c:pt idx="33812">
                  <c:v>60189</c:v>
                </c:pt>
                <c:pt idx="33813">
                  <c:v>59341</c:v>
                </c:pt>
                <c:pt idx="33814">
                  <c:v>59845</c:v>
                </c:pt>
                <c:pt idx="33815">
                  <c:v>58997</c:v>
                </c:pt>
                <c:pt idx="33816">
                  <c:v>58149</c:v>
                </c:pt>
                <c:pt idx="33817">
                  <c:v>59501</c:v>
                </c:pt>
                <c:pt idx="33818">
                  <c:v>58653</c:v>
                </c:pt>
                <c:pt idx="33819">
                  <c:v>57805</c:v>
                </c:pt>
                <c:pt idx="33820">
                  <c:v>58309</c:v>
                </c:pt>
                <c:pt idx="33821">
                  <c:v>57965</c:v>
                </c:pt>
                <c:pt idx="33822">
                  <c:v>57117</c:v>
                </c:pt>
                <c:pt idx="33823">
                  <c:v>56269</c:v>
                </c:pt>
                <c:pt idx="33824">
                  <c:v>56773</c:v>
                </c:pt>
                <c:pt idx="33825">
                  <c:v>55925</c:v>
                </c:pt>
                <c:pt idx="33826">
                  <c:v>55077</c:v>
                </c:pt>
                <c:pt idx="33827">
                  <c:v>55581</c:v>
                </c:pt>
                <c:pt idx="33828">
                  <c:v>54733</c:v>
                </c:pt>
                <c:pt idx="33829">
                  <c:v>54045</c:v>
                </c:pt>
                <c:pt idx="33830">
                  <c:v>53197</c:v>
                </c:pt>
                <c:pt idx="33831">
                  <c:v>52349</c:v>
                </c:pt>
                <c:pt idx="33832">
                  <c:v>52853</c:v>
                </c:pt>
                <c:pt idx="33833">
                  <c:v>52005</c:v>
                </c:pt>
                <c:pt idx="33834">
                  <c:v>51661</c:v>
                </c:pt>
                <c:pt idx="33835">
                  <c:v>50813</c:v>
                </c:pt>
                <c:pt idx="33836">
                  <c:v>50469</c:v>
                </c:pt>
                <c:pt idx="33837">
                  <c:v>49621</c:v>
                </c:pt>
                <c:pt idx="33838">
                  <c:v>47237</c:v>
                </c:pt>
                <c:pt idx="33839">
                  <c:v>45701</c:v>
                </c:pt>
                <c:pt idx="33840">
                  <c:v>66747</c:v>
                </c:pt>
                <c:pt idx="33841">
                  <c:v>65412</c:v>
                </c:pt>
                <c:pt idx="33842">
                  <c:v>64590</c:v>
                </c:pt>
                <c:pt idx="33843">
                  <c:v>64077</c:v>
                </c:pt>
                <c:pt idx="33844">
                  <c:v>63256</c:v>
                </c:pt>
                <c:pt idx="33845">
                  <c:v>62742</c:v>
                </c:pt>
                <c:pt idx="33846">
                  <c:v>61921</c:v>
                </c:pt>
                <c:pt idx="33847">
                  <c:v>61408</c:v>
                </c:pt>
                <c:pt idx="33848">
                  <c:v>60586</c:v>
                </c:pt>
                <c:pt idx="33849">
                  <c:v>60073</c:v>
                </c:pt>
                <c:pt idx="33850">
                  <c:v>59251</c:v>
                </c:pt>
                <c:pt idx="33851">
                  <c:v>58738</c:v>
                </c:pt>
                <c:pt idx="33852">
                  <c:v>57917</c:v>
                </c:pt>
                <c:pt idx="33853">
                  <c:v>57403</c:v>
                </c:pt>
                <c:pt idx="33854">
                  <c:v>56582</c:v>
                </c:pt>
                <c:pt idx="33855">
                  <c:v>56069</c:v>
                </c:pt>
                <c:pt idx="33856">
                  <c:v>55247</c:v>
                </c:pt>
                <c:pt idx="33857">
                  <c:v>54734</c:v>
                </c:pt>
                <c:pt idx="33858">
                  <c:v>53912</c:v>
                </c:pt>
                <c:pt idx="33859">
                  <c:v>53399</c:v>
                </c:pt>
                <c:pt idx="33860">
                  <c:v>69480</c:v>
                </c:pt>
                <c:pt idx="33861">
                  <c:v>68111</c:v>
                </c:pt>
                <c:pt idx="33862">
                  <c:v>67229</c:v>
                </c:pt>
                <c:pt idx="33863">
                  <c:v>66741</c:v>
                </c:pt>
                <c:pt idx="33864">
                  <c:v>65860</c:v>
                </c:pt>
                <c:pt idx="33865">
                  <c:v>65372</c:v>
                </c:pt>
                <c:pt idx="33866">
                  <c:v>64490</c:v>
                </c:pt>
                <c:pt idx="33867">
                  <c:v>64003</c:v>
                </c:pt>
                <c:pt idx="33868">
                  <c:v>63121</c:v>
                </c:pt>
                <c:pt idx="33869">
                  <c:v>62634</c:v>
                </c:pt>
                <c:pt idx="33870">
                  <c:v>61752</c:v>
                </c:pt>
                <c:pt idx="33871">
                  <c:v>61265</c:v>
                </c:pt>
                <c:pt idx="33872">
                  <c:v>60383</c:v>
                </c:pt>
                <c:pt idx="33873">
                  <c:v>59895</c:v>
                </c:pt>
                <c:pt idx="33874">
                  <c:v>59014</c:v>
                </c:pt>
                <c:pt idx="33875">
                  <c:v>58526</c:v>
                </c:pt>
                <c:pt idx="33876">
                  <c:v>57644</c:v>
                </c:pt>
                <c:pt idx="33877">
                  <c:v>57157</c:v>
                </c:pt>
                <c:pt idx="33878">
                  <c:v>56275</c:v>
                </c:pt>
                <c:pt idx="33879">
                  <c:v>55788</c:v>
                </c:pt>
                <c:pt idx="33880">
                  <c:v>68740</c:v>
                </c:pt>
                <c:pt idx="33881">
                  <c:v>67409</c:v>
                </c:pt>
                <c:pt idx="33882">
                  <c:v>66506</c:v>
                </c:pt>
                <c:pt idx="33883">
                  <c:v>66077</c:v>
                </c:pt>
                <c:pt idx="33884">
                  <c:v>65175</c:v>
                </c:pt>
                <c:pt idx="33885">
                  <c:v>64746</c:v>
                </c:pt>
                <c:pt idx="33886">
                  <c:v>63843</c:v>
                </c:pt>
                <c:pt idx="33887">
                  <c:v>63414</c:v>
                </c:pt>
                <c:pt idx="33888">
                  <c:v>62511</c:v>
                </c:pt>
                <c:pt idx="33889">
                  <c:v>62082</c:v>
                </c:pt>
                <c:pt idx="33890">
                  <c:v>61180</c:v>
                </c:pt>
                <c:pt idx="33891">
                  <c:v>60751</c:v>
                </c:pt>
                <c:pt idx="33892">
                  <c:v>59848</c:v>
                </c:pt>
                <c:pt idx="33893">
                  <c:v>59419</c:v>
                </c:pt>
                <c:pt idx="33894">
                  <c:v>58517</c:v>
                </c:pt>
                <c:pt idx="33895">
                  <c:v>58088</c:v>
                </c:pt>
                <c:pt idx="33896">
                  <c:v>57185</c:v>
                </c:pt>
                <c:pt idx="33897">
                  <c:v>56756</c:v>
                </c:pt>
                <c:pt idx="33898">
                  <c:v>55853</c:v>
                </c:pt>
                <c:pt idx="33899">
                  <c:v>55424</c:v>
                </c:pt>
                <c:pt idx="33900">
                  <c:v>67255</c:v>
                </c:pt>
                <c:pt idx="33901">
                  <c:v>65967</c:v>
                </c:pt>
                <c:pt idx="33902">
                  <c:v>65064</c:v>
                </c:pt>
                <c:pt idx="33903">
                  <c:v>64680</c:v>
                </c:pt>
                <c:pt idx="33904">
                  <c:v>63777</c:v>
                </c:pt>
                <c:pt idx="33905">
                  <c:v>63392</c:v>
                </c:pt>
                <c:pt idx="33906">
                  <c:v>62489</c:v>
                </c:pt>
                <c:pt idx="33907">
                  <c:v>62104</c:v>
                </c:pt>
                <c:pt idx="33908">
                  <c:v>61201</c:v>
                </c:pt>
                <c:pt idx="33909">
                  <c:v>60817</c:v>
                </c:pt>
                <c:pt idx="33910">
                  <c:v>59914</c:v>
                </c:pt>
                <c:pt idx="33911">
                  <c:v>59529</c:v>
                </c:pt>
                <c:pt idx="33912">
                  <c:v>58626</c:v>
                </c:pt>
                <c:pt idx="33913">
                  <c:v>58241</c:v>
                </c:pt>
                <c:pt idx="33914">
                  <c:v>57338</c:v>
                </c:pt>
                <c:pt idx="33915">
                  <c:v>56953</c:v>
                </c:pt>
                <c:pt idx="33916">
                  <c:v>56051</c:v>
                </c:pt>
                <c:pt idx="33917">
                  <c:v>55666</c:v>
                </c:pt>
                <c:pt idx="33918">
                  <c:v>54763</c:v>
                </c:pt>
                <c:pt idx="33919">
                  <c:v>54378</c:v>
                </c:pt>
                <c:pt idx="33920">
                  <c:v>62657</c:v>
                </c:pt>
                <c:pt idx="33921">
                  <c:v>61475</c:v>
                </c:pt>
                <c:pt idx="33922">
                  <c:v>60611</c:v>
                </c:pt>
                <c:pt idx="33923">
                  <c:v>60293</c:v>
                </c:pt>
                <c:pt idx="33924">
                  <c:v>59429</c:v>
                </c:pt>
                <c:pt idx="33925">
                  <c:v>59111</c:v>
                </c:pt>
                <c:pt idx="33926">
                  <c:v>58247</c:v>
                </c:pt>
                <c:pt idx="33927">
                  <c:v>57929</c:v>
                </c:pt>
                <c:pt idx="33928">
                  <c:v>57065</c:v>
                </c:pt>
                <c:pt idx="33929">
                  <c:v>56747</c:v>
                </c:pt>
                <c:pt idx="33930">
                  <c:v>55883</c:v>
                </c:pt>
                <c:pt idx="33931">
                  <c:v>55565</c:v>
                </c:pt>
                <c:pt idx="33932">
                  <c:v>54701</c:v>
                </c:pt>
                <c:pt idx="33933">
                  <c:v>54383</c:v>
                </c:pt>
                <c:pt idx="33934">
                  <c:v>53519</c:v>
                </c:pt>
                <c:pt idx="33935">
                  <c:v>53201</c:v>
                </c:pt>
                <c:pt idx="33936">
                  <c:v>52336</c:v>
                </c:pt>
                <c:pt idx="33937">
                  <c:v>52018</c:v>
                </c:pt>
                <c:pt idx="33938">
                  <c:v>51154</c:v>
                </c:pt>
                <c:pt idx="33939">
                  <c:v>50836</c:v>
                </c:pt>
                <c:pt idx="33940">
                  <c:v>66961</c:v>
                </c:pt>
                <c:pt idx="33941">
                  <c:v>66122</c:v>
                </c:pt>
                <c:pt idx="33942">
                  <c:v>66473</c:v>
                </c:pt>
                <c:pt idx="33943">
                  <c:v>65633</c:v>
                </c:pt>
                <c:pt idx="33944">
                  <c:v>64794</c:v>
                </c:pt>
                <c:pt idx="33945">
                  <c:v>63955</c:v>
                </c:pt>
                <c:pt idx="33946">
                  <c:v>65145</c:v>
                </c:pt>
                <c:pt idx="33947">
                  <c:v>64306</c:v>
                </c:pt>
                <c:pt idx="33948">
                  <c:v>63467</c:v>
                </c:pt>
                <c:pt idx="33949">
                  <c:v>62627</c:v>
                </c:pt>
                <c:pt idx="33950">
                  <c:v>63817</c:v>
                </c:pt>
                <c:pt idx="33951">
                  <c:v>62978</c:v>
                </c:pt>
                <c:pt idx="33952">
                  <c:v>62139</c:v>
                </c:pt>
                <c:pt idx="33953">
                  <c:v>63329</c:v>
                </c:pt>
                <c:pt idx="33954">
                  <c:v>62490</c:v>
                </c:pt>
                <c:pt idx="33955">
                  <c:v>61650</c:v>
                </c:pt>
                <c:pt idx="33956">
                  <c:v>62001</c:v>
                </c:pt>
                <c:pt idx="33957">
                  <c:v>61162</c:v>
                </c:pt>
                <c:pt idx="33958">
                  <c:v>60323</c:v>
                </c:pt>
                <c:pt idx="33959">
                  <c:v>60674</c:v>
                </c:pt>
                <c:pt idx="33960">
                  <c:v>59834</c:v>
                </c:pt>
                <c:pt idx="33961">
                  <c:v>59346</c:v>
                </c:pt>
                <c:pt idx="33962">
                  <c:v>58507</c:v>
                </c:pt>
                <c:pt idx="33963">
                  <c:v>58018</c:v>
                </c:pt>
                <c:pt idx="33964">
                  <c:v>57179</c:v>
                </c:pt>
                <c:pt idx="33965">
                  <c:v>56690</c:v>
                </c:pt>
                <c:pt idx="33966">
                  <c:v>55851</c:v>
                </c:pt>
                <c:pt idx="33967">
                  <c:v>55363</c:v>
                </c:pt>
                <c:pt idx="33968">
                  <c:v>54524</c:v>
                </c:pt>
                <c:pt idx="33969">
                  <c:v>69656</c:v>
                </c:pt>
                <c:pt idx="33970">
                  <c:v>68756</c:v>
                </c:pt>
                <c:pt idx="33971">
                  <c:v>69196</c:v>
                </c:pt>
                <c:pt idx="33972">
                  <c:v>68296</c:v>
                </c:pt>
                <c:pt idx="33973">
                  <c:v>67396</c:v>
                </c:pt>
                <c:pt idx="33974">
                  <c:v>66495</c:v>
                </c:pt>
                <c:pt idx="33975">
                  <c:v>67836</c:v>
                </c:pt>
                <c:pt idx="33976">
                  <c:v>66936</c:v>
                </c:pt>
                <c:pt idx="33977">
                  <c:v>66036</c:v>
                </c:pt>
                <c:pt idx="33978">
                  <c:v>65135</c:v>
                </c:pt>
                <c:pt idx="33979">
                  <c:v>66476</c:v>
                </c:pt>
                <c:pt idx="33980">
                  <c:v>65576</c:v>
                </c:pt>
                <c:pt idx="33981">
                  <c:v>64675</c:v>
                </c:pt>
                <c:pt idx="33982">
                  <c:v>66016</c:v>
                </c:pt>
                <c:pt idx="33983">
                  <c:v>65116</c:v>
                </c:pt>
                <c:pt idx="33984">
                  <c:v>64215</c:v>
                </c:pt>
                <c:pt idx="33985">
                  <c:v>64656</c:v>
                </c:pt>
                <c:pt idx="33986">
                  <c:v>63755</c:v>
                </c:pt>
                <c:pt idx="33987">
                  <c:v>62855</c:v>
                </c:pt>
                <c:pt idx="33988">
                  <c:v>63295</c:v>
                </c:pt>
                <c:pt idx="33989">
                  <c:v>62395</c:v>
                </c:pt>
                <c:pt idx="33990">
                  <c:v>61935</c:v>
                </c:pt>
                <c:pt idx="33991">
                  <c:v>61035</c:v>
                </c:pt>
                <c:pt idx="33992">
                  <c:v>60575</c:v>
                </c:pt>
                <c:pt idx="33993">
                  <c:v>59675</c:v>
                </c:pt>
                <c:pt idx="33994">
                  <c:v>59215</c:v>
                </c:pt>
                <c:pt idx="33995">
                  <c:v>58314</c:v>
                </c:pt>
                <c:pt idx="33996">
                  <c:v>57855</c:v>
                </c:pt>
                <c:pt idx="33997">
                  <c:v>56954</c:v>
                </c:pt>
                <c:pt idx="33998">
                  <c:v>68760</c:v>
                </c:pt>
                <c:pt idx="33999">
                  <c:v>67849</c:v>
                </c:pt>
                <c:pt idx="34000">
                  <c:v>68345</c:v>
                </c:pt>
                <c:pt idx="34001">
                  <c:v>67434</c:v>
                </c:pt>
                <c:pt idx="34002">
                  <c:v>66523</c:v>
                </c:pt>
                <c:pt idx="34003">
                  <c:v>65612</c:v>
                </c:pt>
                <c:pt idx="34004">
                  <c:v>67019</c:v>
                </c:pt>
                <c:pt idx="34005">
                  <c:v>66108</c:v>
                </c:pt>
                <c:pt idx="34006">
                  <c:v>65197</c:v>
                </c:pt>
                <c:pt idx="34007">
                  <c:v>64286</c:v>
                </c:pt>
                <c:pt idx="34008">
                  <c:v>65693</c:v>
                </c:pt>
                <c:pt idx="34009">
                  <c:v>64782</c:v>
                </c:pt>
                <c:pt idx="34010">
                  <c:v>63871</c:v>
                </c:pt>
                <c:pt idx="34011">
                  <c:v>65278</c:v>
                </c:pt>
                <c:pt idx="34012">
                  <c:v>64367</c:v>
                </c:pt>
                <c:pt idx="34013">
                  <c:v>63456</c:v>
                </c:pt>
                <c:pt idx="34014">
                  <c:v>63952</c:v>
                </c:pt>
                <c:pt idx="34015">
                  <c:v>63041</c:v>
                </c:pt>
                <c:pt idx="34016">
                  <c:v>62130</c:v>
                </c:pt>
                <c:pt idx="34017">
                  <c:v>62626</c:v>
                </c:pt>
                <c:pt idx="34018">
                  <c:v>61715</c:v>
                </c:pt>
                <c:pt idx="34019">
                  <c:v>61300</c:v>
                </c:pt>
                <c:pt idx="34020">
                  <c:v>60389</c:v>
                </c:pt>
                <c:pt idx="34021">
                  <c:v>59974</c:v>
                </c:pt>
                <c:pt idx="34022">
                  <c:v>59064</c:v>
                </c:pt>
                <c:pt idx="34023">
                  <c:v>58648</c:v>
                </c:pt>
                <c:pt idx="34024">
                  <c:v>57738</c:v>
                </c:pt>
                <c:pt idx="34025">
                  <c:v>57323</c:v>
                </c:pt>
                <c:pt idx="34026">
                  <c:v>56412</c:v>
                </c:pt>
                <c:pt idx="34027">
                  <c:v>67129</c:v>
                </c:pt>
                <c:pt idx="34028">
                  <c:v>66230</c:v>
                </c:pt>
                <c:pt idx="34029">
                  <c:v>66741</c:v>
                </c:pt>
                <c:pt idx="34030">
                  <c:v>65842</c:v>
                </c:pt>
                <c:pt idx="34031">
                  <c:v>64943</c:v>
                </c:pt>
                <c:pt idx="34032">
                  <c:v>64045</c:v>
                </c:pt>
                <c:pt idx="34033">
                  <c:v>65454</c:v>
                </c:pt>
                <c:pt idx="34034">
                  <c:v>64555</c:v>
                </c:pt>
                <c:pt idx="34035">
                  <c:v>63656</c:v>
                </c:pt>
                <c:pt idx="34036">
                  <c:v>62758</c:v>
                </c:pt>
                <c:pt idx="34037">
                  <c:v>64167</c:v>
                </c:pt>
                <c:pt idx="34038">
                  <c:v>63268</c:v>
                </c:pt>
                <c:pt idx="34039">
                  <c:v>62370</c:v>
                </c:pt>
                <c:pt idx="34040">
                  <c:v>63779</c:v>
                </c:pt>
                <c:pt idx="34041">
                  <c:v>62880</c:v>
                </c:pt>
                <c:pt idx="34042">
                  <c:v>61981</c:v>
                </c:pt>
                <c:pt idx="34043">
                  <c:v>62492</c:v>
                </c:pt>
                <c:pt idx="34044">
                  <c:v>61593</c:v>
                </c:pt>
                <c:pt idx="34045">
                  <c:v>60695</c:v>
                </c:pt>
                <c:pt idx="34046">
                  <c:v>61205</c:v>
                </c:pt>
                <c:pt idx="34047">
                  <c:v>60306</c:v>
                </c:pt>
                <c:pt idx="34048">
                  <c:v>59918</c:v>
                </c:pt>
                <c:pt idx="34049">
                  <c:v>59020</c:v>
                </c:pt>
                <c:pt idx="34050">
                  <c:v>58631</c:v>
                </c:pt>
                <c:pt idx="34051">
                  <c:v>57733</c:v>
                </c:pt>
                <c:pt idx="34052">
                  <c:v>57344</c:v>
                </c:pt>
                <c:pt idx="34053">
                  <c:v>56446</c:v>
                </c:pt>
                <c:pt idx="34054">
                  <c:v>56058</c:v>
                </c:pt>
                <c:pt idx="34055">
                  <c:v>55159</c:v>
                </c:pt>
                <c:pt idx="34056">
                  <c:v>62350</c:v>
                </c:pt>
                <c:pt idx="34057">
                  <c:v>61507</c:v>
                </c:pt>
                <c:pt idx="34058">
                  <c:v>62003</c:v>
                </c:pt>
                <c:pt idx="34059">
                  <c:v>61160</c:v>
                </c:pt>
                <c:pt idx="34060">
                  <c:v>60318</c:v>
                </c:pt>
                <c:pt idx="34061">
                  <c:v>59475</c:v>
                </c:pt>
                <c:pt idx="34062">
                  <c:v>60814</c:v>
                </c:pt>
                <c:pt idx="34063">
                  <c:v>59971</c:v>
                </c:pt>
                <c:pt idx="34064">
                  <c:v>59128</c:v>
                </c:pt>
                <c:pt idx="34065">
                  <c:v>58286</c:v>
                </c:pt>
                <c:pt idx="34066">
                  <c:v>59624</c:v>
                </c:pt>
                <c:pt idx="34067">
                  <c:v>58782</c:v>
                </c:pt>
                <c:pt idx="34068">
                  <c:v>57939</c:v>
                </c:pt>
                <c:pt idx="34069">
                  <c:v>59278</c:v>
                </c:pt>
                <c:pt idx="34070">
                  <c:v>58435</c:v>
                </c:pt>
                <c:pt idx="34071">
                  <c:v>57592</c:v>
                </c:pt>
                <c:pt idx="34072">
                  <c:v>58088</c:v>
                </c:pt>
                <c:pt idx="34073">
                  <c:v>57245</c:v>
                </c:pt>
                <c:pt idx="34074">
                  <c:v>56403</c:v>
                </c:pt>
                <c:pt idx="34075">
                  <c:v>56899</c:v>
                </c:pt>
                <c:pt idx="34076">
                  <c:v>56056</c:v>
                </c:pt>
                <c:pt idx="34077">
                  <c:v>55709</c:v>
                </c:pt>
                <c:pt idx="34078">
                  <c:v>54867</c:v>
                </c:pt>
                <c:pt idx="34079">
                  <c:v>54520</c:v>
                </c:pt>
                <c:pt idx="34080">
                  <c:v>53677</c:v>
                </c:pt>
                <c:pt idx="34081">
                  <c:v>53331</c:v>
                </c:pt>
                <c:pt idx="34082">
                  <c:v>52488</c:v>
                </c:pt>
                <c:pt idx="34083">
                  <c:v>52141</c:v>
                </c:pt>
                <c:pt idx="34084">
                  <c:v>51298</c:v>
                </c:pt>
                <c:pt idx="34085">
                  <c:v>64931</c:v>
                </c:pt>
                <c:pt idx="34086">
                  <c:v>64075</c:v>
                </c:pt>
                <c:pt idx="34087">
                  <c:v>63598</c:v>
                </c:pt>
                <c:pt idx="34088">
                  <c:v>63122</c:v>
                </c:pt>
                <c:pt idx="34089">
                  <c:v>62266</c:v>
                </c:pt>
                <c:pt idx="34090">
                  <c:v>61409</c:v>
                </c:pt>
                <c:pt idx="34091">
                  <c:v>61790</c:v>
                </c:pt>
                <c:pt idx="34092">
                  <c:v>61314</c:v>
                </c:pt>
                <c:pt idx="34093">
                  <c:v>60457</c:v>
                </c:pt>
                <c:pt idx="34094">
                  <c:v>59981</c:v>
                </c:pt>
                <c:pt idx="34095">
                  <c:v>59505</c:v>
                </c:pt>
                <c:pt idx="34096">
                  <c:v>58648</c:v>
                </c:pt>
                <c:pt idx="34097">
                  <c:v>57791</c:v>
                </c:pt>
                <c:pt idx="34098">
                  <c:v>58172</c:v>
                </c:pt>
                <c:pt idx="34099">
                  <c:v>57315</c:v>
                </c:pt>
                <c:pt idx="34100">
                  <c:v>56839</c:v>
                </c:pt>
                <c:pt idx="34101">
                  <c:v>55982</c:v>
                </c:pt>
                <c:pt idx="34102">
                  <c:v>55506</c:v>
                </c:pt>
                <c:pt idx="34103">
                  <c:v>54173</c:v>
                </c:pt>
                <c:pt idx="34104">
                  <c:v>53316</c:v>
                </c:pt>
                <c:pt idx="34105">
                  <c:v>53697</c:v>
                </c:pt>
                <c:pt idx="34106">
                  <c:v>52840</c:v>
                </c:pt>
                <c:pt idx="34107">
                  <c:v>51031</c:v>
                </c:pt>
                <c:pt idx="34108">
                  <c:v>49698</c:v>
                </c:pt>
                <c:pt idx="34109">
                  <c:v>47508</c:v>
                </c:pt>
                <c:pt idx="34110">
                  <c:v>43510</c:v>
                </c:pt>
                <c:pt idx="34111">
                  <c:v>67744</c:v>
                </c:pt>
                <c:pt idx="34112">
                  <c:v>66828</c:v>
                </c:pt>
                <c:pt idx="34113">
                  <c:v>66372</c:v>
                </c:pt>
                <c:pt idx="34114">
                  <c:v>65915</c:v>
                </c:pt>
                <c:pt idx="34115">
                  <c:v>64999</c:v>
                </c:pt>
                <c:pt idx="34116">
                  <c:v>64083</c:v>
                </c:pt>
                <c:pt idx="34117">
                  <c:v>64543</c:v>
                </c:pt>
                <c:pt idx="34118">
                  <c:v>64087</c:v>
                </c:pt>
                <c:pt idx="34119">
                  <c:v>63170</c:v>
                </c:pt>
                <c:pt idx="34120">
                  <c:v>62714</c:v>
                </c:pt>
                <c:pt idx="34121">
                  <c:v>62258</c:v>
                </c:pt>
                <c:pt idx="34122">
                  <c:v>61342</c:v>
                </c:pt>
                <c:pt idx="34123">
                  <c:v>60425</c:v>
                </c:pt>
                <c:pt idx="34124">
                  <c:v>60885</c:v>
                </c:pt>
                <c:pt idx="34125">
                  <c:v>59969</c:v>
                </c:pt>
                <c:pt idx="34126">
                  <c:v>59513</c:v>
                </c:pt>
                <c:pt idx="34127">
                  <c:v>58597</c:v>
                </c:pt>
                <c:pt idx="34128">
                  <c:v>58140</c:v>
                </c:pt>
                <c:pt idx="34129">
                  <c:v>56768</c:v>
                </c:pt>
                <c:pt idx="34130">
                  <c:v>55852</c:v>
                </c:pt>
                <c:pt idx="34131">
                  <c:v>56312</c:v>
                </c:pt>
                <c:pt idx="34132">
                  <c:v>55395</c:v>
                </c:pt>
                <c:pt idx="34133">
                  <c:v>53567</c:v>
                </c:pt>
                <c:pt idx="34134">
                  <c:v>52194</c:v>
                </c:pt>
                <c:pt idx="34135">
                  <c:v>49905</c:v>
                </c:pt>
                <c:pt idx="34136">
                  <c:v>45788</c:v>
                </c:pt>
                <c:pt idx="34137">
                  <c:v>66633</c:v>
                </c:pt>
                <c:pt idx="34138">
                  <c:v>65716</c:v>
                </c:pt>
                <c:pt idx="34139">
                  <c:v>65295</c:v>
                </c:pt>
                <c:pt idx="34140">
                  <c:v>64874</c:v>
                </c:pt>
                <c:pt idx="34141">
                  <c:v>63958</c:v>
                </c:pt>
                <c:pt idx="34142">
                  <c:v>63041</c:v>
                </c:pt>
                <c:pt idx="34143">
                  <c:v>63537</c:v>
                </c:pt>
                <c:pt idx="34144">
                  <c:v>63116</c:v>
                </c:pt>
                <c:pt idx="34145">
                  <c:v>62199</c:v>
                </c:pt>
                <c:pt idx="34146">
                  <c:v>61778</c:v>
                </c:pt>
                <c:pt idx="34147">
                  <c:v>61357</c:v>
                </c:pt>
                <c:pt idx="34148">
                  <c:v>60440</c:v>
                </c:pt>
                <c:pt idx="34149">
                  <c:v>59524</c:v>
                </c:pt>
                <c:pt idx="34150">
                  <c:v>60019</c:v>
                </c:pt>
                <c:pt idx="34151">
                  <c:v>59103</c:v>
                </c:pt>
                <c:pt idx="34152">
                  <c:v>58682</c:v>
                </c:pt>
                <c:pt idx="34153">
                  <c:v>57765</c:v>
                </c:pt>
                <c:pt idx="34154">
                  <c:v>57344</c:v>
                </c:pt>
                <c:pt idx="34155">
                  <c:v>56006</c:v>
                </c:pt>
                <c:pt idx="34156">
                  <c:v>55090</c:v>
                </c:pt>
                <c:pt idx="34157">
                  <c:v>55585</c:v>
                </c:pt>
                <c:pt idx="34158">
                  <c:v>54669</c:v>
                </c:pt>
                <c:pt idx="34159">
                  <c:v>52910</c:v>
                </c:pt>
                <c:pt idx="34160">
                  <c:v>51573</c:v>
                </c:pt>
                <c:pt idx="34161">
                  <c:v>49319</c:v>
                </c:pt>
                <c:pt idx="34162">
                  <c:v>45306</c:v>
                </c:pt>
                <c:pt idx="34163">
                  <c:v>64733</c:v>
                </c:pt>
                <c:pt idx="34164">
                  <c:v>63839</c:v>
                </c:pt>
                <c:pt idx="34165">
                  <c:v>63436</c:v>
                </c:pt>
                <c:pt idx="34166">
                  <c:v>63032</c:v>
                </c:pt>
                <c:pt idx="34167">
                  <c:v>62139</c:v>
                </c:pt>
                <c:pt idx="34168">
                  <c:v>61245</c:v>
                </c:pt>
                <c:pt idx="34169">
                  <c:v>61735</c:v>
                </c:pt>
                <c:pt idx="34170">
                  <c:v>61332</c:v>
                </c:pt>
                <c:pt idx="34171">
                  <c:v>60439</c:v>
                </c:pt>
                <c:pt idx="34172">
                  <c:v>60035</c:v>
                </c:pt>
                <c:pt idx="34173">
                  <c:v>59632</c:v>
                </c:pt>
                <c:pt idx="34174">
                  <c:v>58738</c:v>
                </c:pt>
                <c:pt idx="34175">
                  <c:v>57845</c:v>
                </c:pt>
                <c:pt idx="34176">
                  <c:v>58335</c:v>
                </c:pt>
                <c:pt idx="34177">
                  <c:v>57441</c:v>
                </c:pt>
                <c:pt idx="34178">
                  <c:v>57038</c:v>
                </c:pt>
                <c:pt idx="34179">
                  <c:v>56145</c:v>
                </c:pt>
                <c:pt idx="34180">
                  <c:v>55741</c:v>
                </c:pt>
                <c:pt idx="34181">
                  <c:v>54444</c:v>
                </c:pt>
                <c:pt idx="34182">
                  <c:v>53551</c:v>
                </c:pt>
                <c:pt idx="34183">
                  <c:v>54041</c:v>
                </c:pt>
                <c:pt idx="34184">
                  <c:v>53147</c:v>
                </c:pt>
                <c:pt idx="34185">
                  <c:v>51447</c:v>
                </c:pt>
                <c:pt idx="34186">
                  <c:v>50150</c:v>
                </c:pt>
                <c:pt idx="34187">
                  <c:v>47960</c:v>
                </c:pt>
                <c:pt idx="34188">
                  <c:v>44069</c:v>
                </c:pt>
                <c:pt idx="34189">
                  <c:v>59579</c:v>
                </c:pt>
                <c:pt idx="34190">
                  <c:v>58756</c:v>
                </c:pt>
                <c:pt idx="34191">
                  <c:v>58386</c:v>
                </c:pt>
                <c:pt idx="34192">
                  <c:v>58016</c:v>
                </c:pt>
                <c:pt idx="34193">
                  <c:v>57193</c:v>
                </c:pt>
                <c:pt idx="34194">
                  <c:v>56370</c:v>
                </c:pt>
                <c:pt idx="34195">
                  <c:v>56823</c:v>
                </c:pt>
                <c:pt idx="34196">
                  <c:v>56454</c:v>
                </c:pt>
                <c:pt idx="34197">
                  <c:v>55631</c:v>
                </c:pt>
                <c:pt idx="34198">
                  <c:v>55261</c:v>
                </c:pt>
                <c:pt idx="34199">
                  <c:v>54891</c:v>
                </c:pt>
                <c:pt idx="34200">
                  <c:v>54068</c:v>
                </c:pt>
                <c:pt idx="34201">
                  <c:v>53245</c:v>
                </c:pt>
                <c:pt idx="34202">
                  <c:v>53698</c:v>
                </c:pt>
                <c:pt idx="34203">
                  <c:v>52875</c:v>
                </c:pt>
                <c:pt idx="34204">
                  <c:v>52505</c:v>
                </c:pt>
                <c:pt idx="34205">
                  <c:v>51682</c:v>
                </c:pt>
                <c:pt idx="34206">
                  <c:v>51312</c:v>
                </c:pt>
                <c:pt idx="34207">
                  <c:v>50119</c:v>
                </c:pt>
                <c:pt idx="34208">
                  <c:v>49296</c:v>
                </c:pt>
                <c:pt idx="34209">
                  <c:v>49750</c:v>
                </c:pt>
                <c:pt idx="34210">
                  <c:v>48926</c:v>
                </c:pt>
                <c:pt idx="34211">
                  <c:v>47364</c:v>
                </c:pt>
                <c:pt idx="34212">
                  <c:v>46171</c:v>
                </c:pt>
                <c:pt idx="34213">
                  <c:v>44154</c:v>
                </c:pt>
                <c:pt idx="34214">
                  <c:v>40576</c:v>
                </c:pt>
                <c:pt idx="34215">
                  <c:v>64843</c:v>
                </c:pt>
                <c:pt idx="34216">
                  <c:v>63526</c:v>
                </c:pt>
                <c:pt idx="34217">
                  <c:v>62703</c:v>
                </c:pt>
                <c:pt idx="34218">
                  <c:v>63031</c:v>
                </c:pt>
                <c:pt idx="34219">
                  <c:v>62208</c:v>
                </c:pt>
                <c:pt idx="34220">
                  <c:v>61386</c:v>
                </c:pt>
                <c:pt idx="34221">
                  <c:v>61713</c:v>
                </c:pt>
                <c:pt idx="34222">
                  <c:v>60891</c:v>
                </c:pt>
                <c:pt idx="34223">
                  <c:v>60396</c:v>
                </c:pt>
                <c:pt idx="34224">
                  <c:v>59574</c:v>
                </c:pt>
                <c:pt idx="34225">
                  <c:v>59079</c:v>
                </c:pt>
                <c:pt idx="34226">
                  <c:v>58257</c:v>
                </c:pt>
                <c:pt idx="34227">
                  <c:v>57762</c:v>
                </c:pt>
                <c:pt idx="34228">
                  <c:v>56940</c:v>
                </c:pt>
                <c:pt idx="34229">
                  <c:v>56445</c:v>
                </c:pt>
                <c:pt idx="34230">
                  <c:v>55623</c:v>
                </c:pt>
                <c:pt idx="34231">
                  <c:v>55127</c:v>
                </c:pt>
                <c:pt idx="34232">
                  <c:v>54305</c:v>
                </c:pt>
                <c:pt idx="34233">
                  <c:v>53810</c:v>
                </c:pt>
                <c:pt idx="34234">
                  <c:v>52988</c:v>
                </c:pt>
                <c:pt idx="34235">
                  <c:v>67613</c:v>
                </c:pt>
                <c:pt idx="34236">
                  <c:v>66263</c:v>
                </c:pt>
                <c:pt idx="34237">
                  <c:v>65376</c:v>
                </c:pt>
                <c:pt idx="34238">
                  <c:v>65801</c:v>
                </c:pt>
                <c:pt idx="34239">
                  <c:v>64914</c:v>
                </c:pt>
                <c:pt idx="34240">
                  <c:v>64026</c:v>
                </c:pt>
                <c:pt idx="34241">
                  <c:v>64451</c:v>
                </c:pt>
                <c:pt idx="34242">
                  <c:v>63564</c:v>
                </c:pt>
                <c:pt idx="34243">
                  <c:v>63102</c:v>
                </c:pt>
                <c:pt idx="34244">
                  <c:v>62214</c:v>
                </c:pt>
                <c:pt idx="34245">
                  <c:v>61752</c:v>
                </c:pt>
                <c:pt idx="34246">
                  <c:v>60864</c:v>
                </c:pt>
                <c:pt idx="34247">
                  <c:v>60402</c:v>
                </c:pt>
                <c:pt idx="34248">
                  <c:v>59515</c:v>
                </c:pt>
                <c:pt idx="34249">
                  <c:v>59052</c:v>
                </c:pt>
                <c:pt idx="34250">
                  <c:v>58165</c:v>
                </c:pt>
                <c:pt idx="34251">
                  <c:v>57703</c:v>
                </c:pt>
                <c:pt idx="34252">
                  <c:v>56815</c:v>
                </c:pt>
                <c:pt idx="34253">
                  <c:v>56353</c:v>
                </c:pt>
                <c:pt idx="34254">
                  <c:v>55466</c:v>
                </c:pt>
                <c:pt idx="34255">
                  <c:v>67091</c:v>
                </c:pt>
                <c:pt idx="34256">
                  <c:v>65771</c:v>
                </c:pt>
                <c:pt idx="34257">
                  <c:v>64866</c:v>
                </c:pt>
                <c:pt idx="34258">
                  <c:v>65356</c:v>
                </c:pt>
                <c:pt idx="34259">
                  <c:v>64451</c:v>
                </c:pt>
                <c:pt idx="34260">
                  <c:v>63546</c:v>
                </c:pt>
                <c:pt idx="34261">
                  <c:v>64036</c:v>
                </c:pt>
                <c:pt idx="34262">
                  <c:v>63131</c:v>
                </c:pt>
                <c:pt idx="34263">
                  <c:v>62716</c:v>
                </c:pt>
                <c:pt idx="34264">
                  <c:v>61811</c:v>
                </c:pt>
                <c:pt idx="34265">
                  <c:v>61396</c:v>
                </c:pt>
                <c:pt idx="34266">
                  <c:v>60491</c:v>
                </c:pt>
                <c:pt idx="34267">
                  <c:v>60076</c:v>
                </c:pt>
                <c:pt idx="34268">
                  <c:v>59171</c:v>
                </c:pt>
                <c:pt idx="34269">
                  <c:v>58756</c:v>
                </c:pt>
                <c:pt idx="34270">
                  <c:v>57851</c:v>
                </c:pt>
                <c:pt idx="34271">
                  <c:v>57436</c:v>
                </c:pt>
                <c:pt idx="34272">
                  <c:v>56531</c:v>
                </c:pt>
                <c:pt idx="34273">
                  <c:v>56116</c:v>
                </c:pt>
                <c:pt idx="34274">
                  <c:v>55211</c:v>
                </c:pt>
                <c:pt idx="34275">
                  <c:v>65891</c:v>
                </c:pt>
                <c:pt idx="34276">
                  <c:v>64604</c:v>
                </c:pt>
                <c:pt idx="34277">
                  <c:v>63703</c:v>
                </c:pt>
                <c:pt idx="34278">
                  <c:v>64219</c:v>
                </c:pt>
                <c:pt idx="34279">
                  <c:v>63318</c:v>
                </c:pt>
                <c:pt idx="34280">
                  <c:v>62416</c:v>
                </c:pt>
                <c:pt idx="34281">
                  <c:v>62933</c:v>
                </c:pt>
                <c:pt idx="34282">
                  <c:v>62031</c:v>
                </c:pt>
                <c:pt idx="34283">
                  <c:v>61646</c:v>
                </c:pt>
                <c:pt idx="34284">
                  <c:v>60745</c:v>
                </c:pt>
                <c:pt idx="34285">
                  <c:v>60360</c:v>
                </c:pt>
                <c:pt idx="34286">
                  <c:v>59458</c:v>
                </c:pt>
                <c:pt idx="34287">
                  <c:v>59073</c:v>
                </c:pt>
                <c:pt idx="34288">
                  <c:v>58172</c:v>
                </c:pt>
                <c:pt idx="34289">
                  <c:v>57787</c:v>
                </c:pt>
                <c:pt idx="34290">
                  <c:v>56885</c:v>
                </c:pt>
                <c:pt idx="34291">
                  <c:v>56500</c:v>
                </c:pt>
                <c:pt idx="34292">
                  <c:v>55599</c:v>
                </c:pt>
                <c:pt idx="34293">
                  <c:v>55214</c:v>
                </c:pt>
                <c:pt idx="34294">
                  <c:v>54312</c:v>
                </c:pt>
                <c:pt idx="34295">
                  <c:v>61655</c:v>
                </c:pt>
                <c:pt idx="34296">
                  <c:v>60459</c:v>
                </c:pt>
                <c:pt idx="34297">
                  <c:v>59606</c:v>
                </c:pt>
                <c:pt idx="34298">
                  <c:v>60116</c:v>
                </c:pt>
                <c:pt idx="34299">
                  <c:v>59263</c:v>
                </c:pt>
                <c:pt idx="34300">
                  <c:v>58410</c:v>
                </c:pt>
                <c:pt idx="34301">
                  <c:v>58920</c:v>
                </c:pt>
                <c:pt idx="34302">
                  <c:v>58067</c:v>
                </c:pt>
                <c:pt idx="34303">
                  <c:v>57724</c:v>
                </c:pt>
                <c:pt idx="34304">
                  <c:v>56871</c:v>
                </c:pt>
                <c:pt idx="34305">
                  <c:v>56528</c:v>
                </c:pt>
                <c:pt idx="34306">
                  <c:v>55675</c:v>
                </c:pt>
                <c:pt idx="34307">
                  <c:v>55332</c:v>
                </c:pt>
                <c:pt idx="34308">
                  <c:v>54478</c:v>
                </c:pt>
                <c:pt idx="34309">
                  <c:v>54136</c:v>
                </c:pt>
                <c:pt idx="34310">
                  <c:v>53282</c:v>
                </c:pt>
                <c:pt idx="34311">
                  <c:v>52940</c:v>
                </c:pt>
                <c:pt idx="34312">
                  <c:v>52086</c:v>
                </c:pt>
                <c:pt idx="34313">
                  <c:v>51743</c:v>
                </c:pt>
                <c:pt idx="34314">
                  <c:v>50890</c:v>
                </c:pt>
                <c:pt idx="34315">
                  <c:v>65469</c:v>
                </c:pt>
                <c:pt idx="34316">
                  <c:v>64155</c:v>
                </c:pt>
                <c:pt idx="34317">
                  <c:v>62842</c:v>
                </c:pt>
                <c:pt idx="34318">
                  <c:v>61991</c:v>
                </c:pt>
                <c:pt idx="34319">
                  <c:v>62379</c:v>
                </c:pt>
                <c:pt idx="34320">
                  <c:v>61528</c:v>
                </c:pt>
                <c:pt idx="34321">
                  <c:v>61066</c:v>
                </c:pt>
                <c:pt idx="34322">
                  <c:v>59752</c:v>
                </c:pt>
                <c:pt idx="34323">
                  <c:v>58901</c:v>
                </c:pt>
                <c:pt idx="34324">
                  <c:v>58439</c:v>
                </c:pt>
                <c:pt idx="34325">
                  <c:v>57126</c:v>
                </c:pt>
                <c:pt idx="34326">
                  <c:v>55812</c:v>
                </c:pt>
                <c:pt idx="34327">
                  <c:v>68096</c:v>
                </c:pt>
                <c:pt idx="34328">
                  <c:v>66751</c:v>
                </c:pt>
                <c:pt idx="34329">
                  <c:v>65406</c:v>
                </c:pt>
                <c:pt idx="34330">
                  <c:v>64494</c:v>
                </c:pt>
                <c:pt idx="34331">
                  <c:v>64972</c:v>
                </c:pt>
                <c:pt idx="34332">
                  <c:v>64060</c:v>
                </c:pt>
                <c:pt idx="34333">
                  <c:v>63627</c:v>
                </c:pt>
                <c:pt idx="34334">
                  <c:v>62282</c:v>
                </c:pt>
                <c:pt idx="34335">
                  <c:v>61370</c:v>
                </c:pt>
                <c:pt idx="34336">
                  <c:v>60936</c:v>
                </c:pt>
                <c:pt idx="34337">
                  <c:v>59591</c:v>
                </c:pt>
                <c:pt idx="34338">
                  <c:v>58246</c:v>
                </c:pt>
                <c:pt idx="34339">
                  <c:v>67229</c:v>
                </c:pt>
                <c:pt idx="34340">
                  <c:v>65912</c:v>
                </c:pt>
                <c:pt idx="34341">
                  <c:v>64594</c:v>
                </c:pt>
                <c:pt idx="34342">
                  <c:v>63681</c:v>
                </c:pt>
                <c:pt idx="34343">
                  <c:v>64189</c:v>
                </c:pt>
                <c:pt idx="34344">
                  <c:v>63276</c:v>
                </c:pt>
                <c:pt idx="34345">
                  <c:v>62871</c:v>
                </c:pt>
                <c:pt idx="34346">
                  <c:v>61554</c:v>
                </c:pt>
                <c:pt idx="34347">
                  <c:v>60640</c:v>
                </c:pt>
                <c:pt idx="34348">
                  <c:v>60236</c:v>
                </c:pt>
                <c:pt idx="34349">
                  <c:v>58918</c:v>
                </c:pt>
                <c:pt idx="34350">
                  <c:v>57600</c:v>
                </c:pt>
                <c:pt idx="34351">
                  <c:v>65654</c:v>
                </c:pt>
                <c:pt idx="34352">
                  <c:v>64366</c:v>
                </c:pt>
                <c:pt idx="34353">
                  <c:v>63079</c:v>
                </c:pt>
                <c:pt idx="34354">
                  <c:v>62188</c:v>
                </c:pt>
                <c:pt idx="34355">
                  <c:v>62683</c:v>
                </c:pt>
                <c:pt idx="34356">
                  <c:v>61792</c:v>
                </c:pt>
                <c:pt idx="34357">
                  <c:v>61395</c:v>
                </c:pt>
                <c:pt idx="34358">
                  <c:v>60108</c:v>
                </c:pt>
                <c:pt idx="34359">
                  <c:v>59217</c:v>
                </c:pt>
                <c:pt idx="34360">
                  <c:v>58821</c:v>
                </c:pt>
                <c:pt idx="34361">
                  <c:v>57533</c:v>
                </c:pt>
                <c:pt idx="34362">
                  <c:v>56246</c:v>
                </c:pt>
                <c:pt idx="34363">
                  <c:v>60993</c:v>
                </c:pt>
                <c:pt idx="34364">
                  <c:v>59791</c:v>
                </c:pt>
                <c:pt idx="34365">
                  <c:v>58590</c:v>
                </c:pt>
                <c:pt idx="34366">
                  <c:v>57769</c:v>
                </c:pt>
                <c:pt idx="34367">
                  <c:v>58210</c:v>
                </c:pt>
                <c:pt idx="34368">
                  <c:v>57389</c:v>
                </c:pt>
                <c:pt idx="34369">
                  <c:v>57008</c:v>
                </c:pt>
                <c:pt idx="34370">
                  <c:v>55807</c:v>
                </c:pt>
                <c:pt idx="34371">
                  <c:v>54986</c:v>
                </c:pt>
                <c:pt idx="34372">
                  <c:v>54606</c:v>
                </c:pt>
                <c:pt idx="34373">
                  <c:v>53404</c:v>
                </c:pt>
                <c:pt idx="34374">
                  <c:v>52203</c:v>
                </c:pt>
                <c:pt idx="34375">
                  <c:v>59822</c:v>
                </c:pt>
                <c:pt idx="34376">
                  <c:v>58911</c:v>
                </c:pt>
                <c:pt idx="34377">
                  <c:v>56176</c:v>
                </c:pt>
                <c:pt idx="34378">
                  <c:v>54353</c:v>
                </c:pt>
                <c:pt idx="34379">
                  <c:v>53441</c:v>
                </c:pt>
                <c:pt idx="34380">
                  <c:v>52529</c:v>
                </c:pt>
                <c:pt idx="34381">
                  <c:v>59430</c:v>
                </c:pt>
                <c:pt idx="34382">
                  <c:v>58519</c:v>
                </c:pt>
                <c:pt idx="34383">
                  <c:v>57607</c:v>
                </c:pt>
                <c:pt idx="34384">
                  <c:v>56695</c:v>
                </c:pt>
                <c:pt idx="34385">
                  <c:v>55784</c:v>
                </c:pt>
                <c:pt idx="34386">
                  <c:v>54872</c:v>
                </c:pt>
                <c:pt idx="34387">
                  <c:v>53961</c:v>
                </c:pt>
                <c:pt idx="34388">
                  <c:v>53049</c:v>
                </c:pt>
                <c:pt idx="34389">
                  <c:v>52137</c:v>
                </c:pt>
                <c:pt idx="34390">
                  <c:v>51226</c:v>
                </c:pt>
                <c:pt idx="34391">
                  <c:v>50314</c:v>
                </c:pt>
                <c:pt idx="34392">
                  <c:v>59038</c:v>
                </c:pt>
                <c:pt idx="34393">
                  <c:v>58127</c:v>
                </c:pt>
                <c:pt idx="34394">
                  <c:v>57215</c:v>
                </c:pt>
                <c:pt idx="34395">
                  <c:v>56303</c:v>
                </c:pt>
                <c:pt idx="34396">
                  <c:v>55392</c:v>
                </c:pt>
                <c:pt idx="34397">
                  <c:v>54480</c:v>
                </c:pt>
                <c:pt idx="34398">
                  <c:v>53569</c:v>
                </c:pt>
                <c:pt idx="34399">
                  <c:v>52657</c:v>
                </c:pt>
                <c:pt idx="34400">
                  <c:v>51745</c:v>
                </c:pt>
                <c:pt idx="34401">
                  <c:v>50834</c:v>
                </c:pt>
                <c:pt idx="34402">
                  <c:v>49922</c:v>
                </c:pt>
                <c:pt idx="34403">
                  <c:v>49010</c:v>
                </c:pt>
                <c:pt idx="34404">
                  <c:v>48099</c:v>
                </c:pt>
                <c:pt idx="34405">
                  <c:v>57735</c:v>
                </c:pt>
                <c:pt idx="34406">
                  <c:v>56823</c:v>
                </c:pt>
                <c:pt idx="34407">
                  <c:v>55911</c:v>
                </c:pt>
                <c:pt idx="34408">
                  <c:v>55000</c:v>
                </c:pt>
                <c:pt idx="34409">
                  <c:v>54088</c:v>
                </c:pt>
                <c:pt idx="34410">
                  <c:v>53177</c:v>
                </c:pt>
                <c:pt idx="34411">
                  <c:v>52265</c:v>
                </c:pt>
                <c:pt idx="34412">
                  <c:v>51353</c:v>
                </c:pt>
                <c:pt idx="34413">
                  <c:v>50442</c:v>
                </c:pt>
                <c:pt idx="34414">
                  <c:v>49530</c:v>
                </c:pt>
                <c:pt idx="34415">
                  <c:v>48618</c:v>
                </c:pt>
                <c:pt idx="34416">
                  <c:v>47707</c:v>
                </c:pt>
                <c:pt idx="34417">
                  <c:v>46795</c:v>
                </c:pt>
                <c:pt idx="34418">
                  <c:v>45883</c:v>
                </c:pt>
                <c:pt idx="34419">
                  <c:v>55519</c:v>
                </c:pt>
                <c:pt idx="34420">
                  <c:v>54608</c:v>
                </c:pt>
                <c:pt idx="34421">
                  <c:v>45491</c:v>
                </c:pt>
                <c:pt idx="34422">
                  <c:v>44580</c:v>
                </c:pt>
                <c:pt idx="34423">
                  <c:v>62149</c:v>
                </c:pt>
                <c:pt idx="34424">
                  <c:v>61166</c:v>
                </c:pt>
                <c:pt idx="34425">
                  <c:v>58217</c:v>
                </c:pt>
                <c:pt idx="34426">
                  <c:v>56251</c:v>
                </c:pt>
                <c:pt idx="34427">
                  <c:v>55268</c:v>
                </c:pt>
                <c:pt idx="34428">
                  <c:v>54286</c:v>
                </c:pt>
                <c:pt idx="34429">
                  <c:v>61795</c:v>
                </c:pt>
                <c:pt idx="34430">
                  <c:v>60812</c:v>
                </c:pt>
                <c:pt idx="34431">
                  <c:v>59829</c:v>
                </c:pt>
                <c:pt idx="34432">
                  <c:v>58846</c:v>
                </c:pt>
                <c:pt idx="34433">
                  <c:v>57863</c:v>
                </c:pt>
                <c:pt idx="34434">
                  <c:v>56881</c:v>
                </c:pt>
                <c:pt idx="34435">
                  <c:v>55898</c:v>
                </c:pt>
                <c:pt idx="34436">
                  <c:v>54915</c:v>
                </c:pt>
                <c:pt idx="34437">
                  <c:v>53932</c:v>
                </c:pt>
                <c:pt idx="34438">
                  <c:v>52949</c:v>
                </c:pt>
                <c:pt idx="34439">
                  <c:v>51966</c:v>
                </c:pt>
                <c:pt idx="34440">
                  <c:v>61441</c:v>
                </c:pt>
                <c:pt idx="34441">
                  <c:v>60459</c:v>
                </c:pt>
                <c:pt idx="34442">
                  <c:v>59476</c:v>
                </c:pt>
                <c:pt idx="34443">
                  <c:v>58493</c:v>
                </c:pt>
                <c:pt idx="34444">
                  <c:v>57510</c:v>
                </c:pt>
                <c:pt idx="34445">
                  <c:v>56527</c:v>
                </c:pt>
                <c:pt idx="34446">
                  <c:v>55544</c:v>
                </c:pt>
                <c:pt idx="34447">
                  <c:v>54561</c:v>
                </c:pt>
                <c:pt idx="34448">
                  <c:v>53578</c:v>
                </c:pt>
                <c:pt idx="34449">
                  <c:v>52595</c:v>
                </c:pt>
                <c:pt idx="34450">
                  <c:v>51613</c:v>
                </c:pt>
                <c:pt idx="34451">
                  <c:v>50630</c:v>
                </c:pt>
                <c:pt idx="34452">
                  <c:v>49647</c:v>
                </c:pt>
                <c:pt idx="34453">
                  <c:v>60105</c:v>
                </c:pt>
                <c:pt idx="34454">
                  <c:v>59122</c:v>
                </c:pt>
                <c:pt idx="34455">
                  <c:v>58139</c:v>
                </c:pt>
                <c:pt idx="34456">
                  <c:v>57156</c:v>
                </c:pt>
                <c:pt idx="34457">
                  <c:v>56173</c:v>
                </c:pt>
                <c:pt idx="34458">
                  <c:v>55191</c:v>
                </c:pt>
                <c:pt idx="34459">
                  <c:v>54208</c:v>
                </c:pt>
                <c:pt idx="34460">
                  <c:v>53225</c:v>
                </c:pt>
                <c:pt idx="34461">
                  <c:v>52242</c:v>
                </c:pt>
                <c:pt idx="34462">
                  <c:v>51259</c:v>
                </c:pt>
                <c:pt idx="34463">
                  <c:v>50276</c:v>
                </c:pt>
                <c:pt idx="34464">
                  <c:v>49293</c:v>
                </c:pt>
                <c:pt idx="34465">
                  <c:v>48310</c:v>
                </c:pt>
                <c:pt idx="34466">
                  <c:v>47327</c:v>
                </c:pt>
                <c:pt idx="34467">
                  <c:v>57786</c:v>
                </c:pt>
                <c:pt idx="34468">
                  <c:v>56803</c:v>
                </c:pt>
                <c:pt idx="34469">
                  <c:v>46974</c:v>
                </c:pt>
                <c:pt idx="34470">
                  <c:v>45991</c:v>
                </c:pt>
                <c:pt idx="34471">
                  <c:v>61547</c:v>
                </c:pt>
                <c:pt idx="34472">
                  <c:v>60551</c:v>
                </c:pt>
                <c:pt idx="34473">
                  <c:v>57564</c:v>
                </c:pt>
                <c:pt idx="34474">
                  <c:v>55573</c:v>
                </c:pt>
                <c:pt idx="34475">
                  <c:v>54577</c:v>
                </c:pt>
                <c:pt idx="34476">
                  <c:v>53581</c:v>
                </c:pt>
                <c:pt idx="34477">
                  <c:v>61230</c:v>
                </c:pt>
                <c:pt idx="34478">
                  <c:v>60235</c:v>
                </c:pt>
                <c:pt idx="34479">
                  <c:v>59239</c:v>
                </c:pt>
                <c:pt idx="34480">
                  <c:v>58243</c:v>
                </c:pt>
                <c:pt idx="34481">
                  <c:v>57247</c:v>
                </c:pt>
                <c:pt idx="34482">
                  <c:v>56252</c:v>
                </c:pt>
                <c:pt idx="34483">
                  <c:v>55256</c:v>
                </c:pt>
                <c:pt idx="34484">
                  <c:v>54260</c:v>
                </c:pt>
                <c:pt idx="34485">
                  <c:v>53264</c:v>
                </c:pt>
                <c:pt idx="34486">
                  <c:v>52269</c:v>
                </c:pt>
                <c:pt idx="34487">
                  <c:v>51273</c:v>
                </c:pt>
                <c:pt idx="34488">
                  <c:v>60914</c:v>
                </c:pt>
                <c:pt idx="34489">
                  <c:v>59918</c:v>
                </c:pt>
                <c:pt idx="34490">
                  <c:v>58922</c:v>
                </c:pt>
                <c:pt idx="34491">
                  <c:v>57927</c:v>
                </c:pt>
                <c:pt idx="34492">
                  <c:v>56931</c:v>
                </c:pt>
                <c:pt idx="34493">
                  <c:v>55935</c:v>
                </c:pt>
                <c:pt idx="34494">
                  <c:v>54939</c:v>
                </c:pt>
                <c:pt idx="34495">
                  <c:v>53944</c:v>
                </c:pt>
                <c:pt idx="34496">
                  <c:v>52948</c:v>
                </c:pt>
                <c:pt idx="34497">
                  <c:v>51952</c:v>
                </c:pt>
                <c:pt idx="34498">
                  <c:v>50956</c:v>
                </c:pt>
                <c:pt idx="34499">
                  <c:v>49961</c:v>
                </c:pt>
                <c:pt idx="34500">
                  <c:v>48965</c:v>
                </c:pt>
                <c:pt idx="34501">
                  <c:v>59601</c:v>
                </c:pt>
                <c:pt idx="34502">
                  <c:v>58606</c:v>
                </c:pt>
                <c:pt idx="34503">
                  <c:v>57610</c:v>
                </c:pt>
                <c:pt idx="34504">
                  <c:v>56614</c:v>
                </c:pt>
                <c:pt idx="34505">
                  <c:v>55619</c:v>
                </c:pt>
                <c:pt idx="34506">
                  <c:v>54623</c:v>
                </c:pt>
                <c:pt idx="34507">
                  <c:v>53627</c:v>
                </c:pt>
                <c:pt idx="34508">
                  <c:v>52631</c:v>
                </c:pt>
                <c:pt idx="34509">
                  <c:v>51636</c:v>
                </c:pt>
                <c:pt idx="34510">
                  <c:v>50640</c:v>
                </c:pt>
                <c:pt idx="34511">
                  <c:v>49644</c:v>
                </c:pt>
                <c:pt idx="34512">
                  <c:v>48648</c:v>
                </c:pt>
                <c:pt idx="34513">
                  <c:v>47653</c:v>
                </c:pt>
                <c:pt idx="34514">
                  <c:v>46657</c:v>
                </c:pt>
                <c:pt idx="34515">
                  <c:v>57293</c:v>
                </c:pt>
                <c:pt idx="34516">
                  <c:v>56298</c:v>
                </c:pt>
                <c:pt idx="34517">
                  <c:v>46340</c:v>
                </c:pt>
                <c:pt idx="34518">
                  <c:v>45345</c:v>
                </c:pt>
                <c:pt idx="34519">
                  <c:v>60434</c:v>
                </c:pt>
                <c:pt idx="34520">
                  <c:v>59447</c:v>
                </c:pt>
                <c:pt idx="34521">
                  <c:v>56485</c:v>
                </c:pt>
                <c:pt idx="34522">
                  <c:v>54510</c:v>
                </c:pt>
                <c:pt idx="34523">
                  <c:v>53522</c:v>
                </c:pt>
                <c:pt idx="34524">
                  <c:v>52535</c:v>
                </c:pt>
                <c:pt idx="34525">
                  <c:v>60138</c:v>
                </c:pt>
                <c:pt idx="34526">
                  <c:v>59150</c:v>
                </c:pt>
                <c:pt idx="34527">
                  <c:v>58163</c:v>
                </c:pt>
                <c:pt idx="34528">
                  <c:v>57176</c:v>
                </c:pt>
                <c:pt idx="34529">
                  <c:v>56188</c:v>
                </c:pt>
                <c:pt idx="34530">
                  <c:v>55201</c:v>
                </c:pt>
                <c:pt idx="34531">
                  <c:v>54213</c:v>
                </c:pt>
                <c:pt idx="34532">
                  <c:v>53226</c:v>
                </c:pt>
                <c:pt idx="34533">
                  <c:v>52238</c:v>
                </c:pt>
                <c:pt idx="34534">
                  <c:v>51251</c:v>
                </c:pt>
                <c:pt idx="34535">
                  <c:v>50264</c:v>
                </c:pt>
                <c:pt idx="34536">
                  <c:v>59842</c:v>
                </c:pt>
                <c:pt idx="34537">
                  <c:v>58854</c:v>
                </c:pt>
                <c:pt idx="34538">
                  <c:v>57867</c:v>
                </c:pt>
                <c:pt idx="34539">
                  <c:v>56879</c:v>
                </c:pt>
                <c:pt idx="34540">
                  <c:v>55892</c:v>
                </c:pt>
                <c:pt idx="34541">
                  <c:v>54904</c:v>
                </c:pt>
                <c:pt idx="34542">
                  <c:v>53917</c:v>
                </c:pt>
                <c:pt idx="34543">
                  <c:v>52930</c:v>
                </c:pt>
                <c:pt idx="34544">
                  <c:v>51942</c:v>
                </c:pt>
                <c:pt idx="34545">
                  <c:v>50955</c:v>
                </c:pt>
                <c:pt idx="34546">
                  <c:v>49967</c:v>
                </c:pt>
                <c:pt idx="34547">
                  <c:v>48980</c:v>
                </c:pt>
                <c:pt idx="34548">
                  <c:v>47992</c:v>
                </c:pt>
                <c:pt idx="34549">
                  <c:v>58558</c:v>
                </c:pt>
                <c:pt idx="34550">
                  <c:v>57570</c:v>
                </c:pt>
                <c:pt idx="34551">
                  <c:v>56583</c:v>
                </c:pt>
                <c:pt idx="34552">
                  <c:v>55596</c:v>
                </c:pt>
                <c:pt idx="34553">
                  <c:v>54608</c:v>
                </c:pt>
                <c:pt idx="34554">
                  <c:v>53621</c:v>
                </c:pt>
                <c:pt idx="34555">
                  <c:v>52633</c:v>
                </c:pt>
                <c:pt idx="34556">
                  <c:v>51646</c:v>
                </c:pt>
                <c:pt idx="34557">
                  <c:v>50658</c:v>
                </c:pt>
                <c:pt idx="34558">
                  <c:v>49671</c:v>
                </c:pt>
                <c:pt idx="34559">
                  <c:v>48683</c:v>
                </c:pt>
                <c:pt idx="34560">
                  <c:v>47696</c:v>
                </c:pt>
                <c:pt idx="34561">
                  <c:v>46709</c:v>
                </c:pt>
                <c:pt idx="34562">
                  <c:v>45721</c:v>
                </c:pt>
                <c:pt idx="34563">
                  <c:v>56287</c:v>
                </c:pt>
                <c:pt idx="34564">
                  <c:v>55299</c:v>
                </c:pt>
                <c:pt idx="34565">
                  <c:v>45425</c:v>
                </c:pt>
                <c:pt idx="34566">
                  <c:v>44437</c:v>
                </c:pt>
                <c:pt idx="34567">
                  <c:v>56581</c:v>
                </c:pt>
                <c:pt idx="34568">
                  <c:v>55653</c:v>
                </c:pt>
                <c:pt idx="34569">
                  <c:v>52872</c:v>
                </c:pt>
                <c:pt idx="34570">
                  <c:v>51017</c:v>
                </c:pt>
                <c:pt idx="34571">
                  <c:v>50090</c:v>
                </c:pt>
                <c:pt idx="34572">
                  <c:v>49162</c:v>
                </c:pt>
                <c:pt idx="34573">
                  <c:v>56307</c:v>
                </c:pt>
                <c:pt idx="34574">
                  <c:v>55380</c:v>
                </c:pt>
                <c:pt idx="34575">
                  <c:v>54453</c:v>
                </c:pt>
                <c:pt idx="34576">
                  <c:v>53526</c:v>
                </c:pt>
                <c:pt idx="34577">
                  <c:v>52598</c:v>
                </c:pt>
                <c:pt idx="34578">
                  <c:v>51671</c:v>
                </c:pt>
                <c:pt idx="34579">
                  <c:v>50744</c:v>
                </c:pt>
                <c:pt idx="34580">
                  <c:v>49817</c:v>
                </c:pt>
                <c:pt idx="34581">
                  <c:v>48889</c:v>
                </c:pt>
                <c:pt idx="34582">
                  <c:v>47962</c:v>
                </c:pt>
                <c:pt idx="34583">
                  <c:v>47035</c:v>
                </c:pt>
                <c:pt idx="34584">
                  <c:v>56034</c:v>
                </c:pt>
                <c:pt idx="34585">
                  <c:v>55107</c:v>
                </c:pt>
                <c:pt idx="34586">
                  <c:v>54180</c:v>
                </c:pt>
                <c:pt idx="34587">
                  <c:v>53252</c:v>
                </c:pt>
                <c:pt idx="34588">
                  <c:v>52325</c:v>
                </c:pt>
                <c:pt idx="34589">
                  <c:v>51398</c:v>
                </c:pt>
                <c:pt idx="34590">
                  <c:v>50471</c:v>
                </c:pt>
                <c:pt idx="34591">
                  <c:v>49543</c:v>
                </c:pt>
                <c:pt idx="34592">
                  <c:v>48616</c:v>
                </c:pt>
                <c:pt idx="34593">
                  <c:v>47689</c:v>
                </c:pt>
                <c:pt idx="34594">
                  <c:v>46761</c:v>
                </c:pt>
                <c:pt idx="34595">
                  <c:v>45834</c:v>
                </c:pt>
                <c:pt idx="34596">
                  <c:v>44907</c:v>
                </c:pt>
                <c:pt idx="34597">
                  <c:v>54834</c:v>
                </c:pt>
                <c:pt idx="34598">
                  <c:v>53906</c:v>
                </c:pt>
                <c:pt idx="34599">
                  <c:v>52979</c:v>
                </c:pt>
                <c:pt idx="34600">
                  <c:v>52052</c:v>
                </c:pt>
                <c:pt idx="34601">
                  <c:v>51125</c:v>
                </c:pt>
                <c:pt idx="34602">
                  <c:v>50197</c:v>
                </c:pt>
                <c:pt idx="34603">
                  <c:v>49270</c:v>
                </c:pt>
                <c:pt idx="34604">
                  <c:v>48343</c:v>
                </c:pt>
                <c:pt idx="34605">
                  <c:v>47416</c:v>
                </c:pt>
                <c:pt idx="34606">
                  <c:v>46488</c:v>
                </c:pt>
                <c:pt idx="34607">
                  <c:v>45561</c:v>
                </c:pt>
                <c:pt idx="34608">
                  <c:v>44634</c:v>
                </c:pt>
                <c:pt idx="34609">
                  <c:v>43706</c:v>
                </c:pt>
                <c:pt idx="34610">
                  <c:v>42779</c:v>
                </c:pt>
                <c:pt idx="34611">
                  <c:v>52706</c:v>
                </c:pt>
                <c:pt idx="34612">
                  <c:v>51779</c:v>
                </c:pt>
                <c:pt idx="34613">
                  <c:v>42506</c:v>
                </c:pt>
                <c:pt idx="34614">
                  <c:v>41579</c:v>
                </c:pt>
                <c:pt idx="34615">
                  <c:v>59822</c:v>
                </c:pt>
                <c:pt idx="34616">
                  <c:v>58911</c:v>
                </c:pt>
                <c:pt idx="34617">
                  <c:v>56176</c:v>
                </c:pt>
                <c:pt idx="34618">
                  <c:v>54353</c:v>
                </c:pt>
                <c:pt idx="34619">
                  <c:v>53441</c:v>
                </c:pt>
                <c:pt idx="34620">
                  <c:v>52529</c:v>
                </c:pt>
                <c:pt idx="34621">
                  <c:v>59430</c:v>
                </c:pt>
                <c:pt idx="34622">
                  <c:v>58519</c:v>
                </c:pt>
                <c:pt idx="34623">
                  <c:v>57607</c:v>
                </c:pt>
                <c:pt idx="34624">
                  <c:v>56695</c:v>
                </c:pt>
                <c:pt idx="34625">
                  <c:v>55784</c:v>
                </c:pt>
                <c:pt idx="34626">
                  <c:v>54872</c:v>
                </c:pt>
                <c:pt idx="34627">
                  <c:v>53961</c:v>
                </c:pt>
                <c:pt idx="34628">
                  <c:v>53049</c:v>
                </c:pt>
                <c:pt idx="34629">
                  <c:v>52137</c:v>
                </c:pt>
                <c:pt idx="34630">
                  <c:v>51226</c:v>
                </c:pt>
                <c:pt idx="34631">
                  <c:v>50314</c:v>
                </c:pt>
                <c:pt idx="34632">
                  <c:v>59038</c:v>
                </c:pt>
                <c:pt idx="34633">
                  <c:v>58127</c:v>
                </c:pt>
                <c:pt idx="34634">
                  <c:v>57215</c:v>
                </c:pt>
                <c:pt idx="34635">
                  <c:v>56303</c:v>
                </c:pt>
                <c:pt idx="34636">
                  <c:v>55392</c:v>
                </c:pt>
                <c:pt idx="34637">
                  <c:v>54480</c:v>
                </c:pt>
                <c:pt idx="34638">
                  <c:v>53569</c:v>
                </c:pt>
                <c:pt idx="34639">
                  <c:v>52657</c:v>
                </c:pt>
                <c:pt idx="34640">
                  <c:v>51745</c:v>
                </c:pt>
                <c:pt idx="34641">
                  <c:v>50834</c:v>
                </c:pt>
                <c:pt idx="34642">
                  <c:v>49922</c:v>
                </c:pt>
                <c:pt idx="34643">
                  <c:v>49010</c:v>
                </c:pt>
                <c:pt idx="34644">
                  <c:v>48099</c:v>
                </c:pt>
                <c:pt idx="34645">
                  <c:v>57735</c:v>
                </c:pt>
                <c:pt idx="34646">
                  <c:v>56823</c:v>
                </c:pt>
                <c:pt idx="34647">
                  <c:v>55911</c:v>
                </c:pt>
                <c:pt idx="34648">
                  <c:v>55000</c:v>
                </c:pt>
                <c:pt idx="34649">
                  <c:v>54088</c:v>
                </c:pt>
                <c:pt idx="34650">
                  <c:v>53177</c:v>
                </c:pt>
                <c:pt idx="34651">
                  <c:v>52265</c:v>
                </c:pt>
                <c:pt idx="34652">
                  <c:v>51353</c:v>
                </c:pt>
                <c:pt idx="34653">
                  <c:v>50442</c:v>
                </c:pt>
                <c:pt idx="34654">
                  <c:v>49530</c:v>
                </c:pt>
                <c:pt idx="34655">
                  <c:v>48618</c:v>
                </c:pt>
                <c:pt idx="34656">
                  <c:v>47707</c:v>
                </c:pt>
                <c:pt idx="34657">
                  <c:v>46795</c:v>
                </c:pt>
                <c:pt idx="34658">
                  <c:v>45883</c:v>
                </c:pt>
                <c:pt idx="34659">
                  <c:v>55519</c:v>
                </c:pt>
                <c:pt idx="34660">
                  <c:v>54608</c:v>
                </c:pt>
                <c:pt idx="34661">
                  <c:v>45491</c:v>
                </c:pt>
                <c:pt idx="34662">
                  <c:v>44580</c:v>
                </c:pt>
                <c:pt idx="34663">
                  <c:v>62149</c:v>
                </c:pt>
                <c:pt idx="34664">
                  <c:v>61166</c:v>
                </c:pt>
                <c:pt idx="34665">
                  <c:v>58217</c:v>
                </c:pt>
                <c:pt idx="34666">
                  <c:v>56251</c:v>
                </c:pt>
                <c:pt idx="34667">
                  <c:v>55268</c:v>
                </c:pt>
                <c:pt idx="34668">
                  <c:v>54286</c:v>
                </c:pt>
                <c:pt idx="34669">
                  <c:v>61795</c:v>
                </c:pt>
                <c:pt idx="34670">
                  <c:v>60812</c:v>
                </c:pt>
                <c:pt idx="34671">
                  <c:v>59829</c:v>
                </c:pt>
                <c:pt idx="34672">
                  <c:v>58846</c:v>
                </c:pt>
                <c:pt idx="34673">
                  <c:v>57863</c:v>
                </c:pt>
                <c:pt idx="34674">
                  <c:v>56881</c:v>
                </c:pt>
                <c:pt idx="34675">
                  <c:v>55898</c:v>
                </c:pt>
                <c:pt idx="34676">
                  <c:v>54915</c:v>
                </c:pt>
                <c:pt idx="34677">
                  <c:v>53932</c:v>
                </c:pt>
                <c:pt idx="34678">
                  <c:v>52949</c:v>
                </c:pt>
                <c:pt idx="34679">
                  <c:v>51966</c:v>
                </c:pt>
                <c:pt idx="34680">
                  <c:v>61441</c:v>
                </c:pt>
                <c:pt idx="34681">
                  <c:v>60459</c:v>
                </c:pt>
                <c:pt idx="34682">
                  <c:v>59476</c:v>
                </c:pt>
                <c:pt idx="34683">
                  <c:v>58493</c:v>
                </c:pt>
                <c:pt idx="34684">
                  <c:v>57510</c:v>
                </c:pt>
                <c:pt idx="34685">
                  <c:v>56527</c:v>
                </c:pt>
                <c:pt idx="34686">
                  <c:v>55544</c:v>
                </c:pt>
                <c:pt idx="34687">
                  <c:v>54561</c:v>
                </c:pt>
                <c:pt idx="34688">
                  <c:v>53578</c:v>
                </c:pt>
                <c:pt idx="34689">
                  <c:v>52595</c:v>
                </c:pt>
                <c:pt idx="34690">
                  <c:v>51613</c:v>
                </c:pt>
                <c:pt idx="34691">
                  <c:v>50630</c:v>
                </c:pt>
                <c:pt idx="34692">
                  <c:v>49647</c:v>
                </c:pt>
                <c:pt idx="34693">
                  <c:v>60105</c:v>
                </c:pt>
                <c:pt idx="34694">
                  <c:v>59122</c:v>
                </c:pt>
                <c:pt idx="34695">
                  <c:v>58139</c:v>
                </c:pt>
                <c:pt idx="34696">
                  <c:v>57156</c:v>
                </c:pt>
                <c:pt idx="34697">
                  <c:v>56173</c:v>
                </c:pt>
                <c:pt idx="34698">
                  <c:v>55191</c:v>
                </c:pt>
                <c:pt idx="34699">
                  <c:v>54208</c:v>
                </c:pt>
                <c:pt idx="34700">
                  <c:v>53225</c:v>
                </c:pt>
                <c:pt idx="34701">
                  <c:v>52242</c:v>
                </c:pt>
                <c:pt idx="34702">
                  <c:v>51259</c:v>
                </c:pt>
                <c:pt idx="34703">
                  <c:v>50276</c:v>
                </c:pt>
                <c:pt idx="34704">
                  <c:v>49293</c:v>
                </c:pt>
                <c:pt idx="34705">
                  <c:v>48310</c:v>
                </c:pt>
                <c:pt idx="34706">
                  <c:v>47327</c:v>
                </c:pt>
                <c:pt idx="34707">
                  <c:v>57786</c:v>
                </c:pt>
                <c:pt idx="34708">
                  <c:v>56803</c:v>
                </c:pt>
                <c:pt idx="34709">
                  <c:v>46974</c:v>
                </c:pt>
                <c:pt idx="34710">
                  <c:v>45991</c:v>
                </c:pt>
                <c:pt idx="34711">
                  <c:v>61547</c:v>
                </c:pt>
                <c:pt idx="34712">
                  <c:v>60551</c:v>
                </c:pt>
                <c:pt idx="34713">
                  <c:v>57564</c:v>
                </c:pt>
                <c:pt idx="34714">
                  <c:v>55573</c:v>
                </c:pt>
                <c:pt idx="34715">
                  <c:v>54577</c:v>
                </c:pt>
                <c:pt idx="34716">
                  <c:v>53581</c:v>
                </c:pt>
                <c:pt idx="34717">
                  <c:v>61230</c:v>
                </c:pt>
                <c:pt idx="34718">
                  <c:v>60235</c:v>
                </c:pt>
                <c:pt idx="34719">
                  <c:v>59239</c:v>
                </c:pt>
                <c:pt idx="34720">
                  <c:v>58243</c:v>
                </c:pt>
                <c:pt idx="34721">
                  <c:v>57247</c:v>
                </c:pt>
                <c:pt idx="34722">
                  <c:v>56252</c:v>
                </c:pt>
                <c:pt idx="34723">
                  <c:v>55256</c:v>
                </c:pt>
                <c:pt idx="34724">
                  <c:v>54260</c:v>
                </c:pt>
                <c:pt idx="34725">
                  <c:v>53264</c:v>
                </c:pt>
                <c:pt idx="34726">
                  <c:v>52269</c:v>
                </c:pt>
                <c:pt idx="34727">
                  <c:v>51273</c:v>
                </c:pt>
                <c:pt idx="34728">
                  <c:v>60914</c:v>
                </c:pt>
                <c:pt idx="34729">
                  <c:v>59918</c:v>
                </c:pt>
                <c:pt idx="34730">
                  <c:v>58922</c:v>
                </c:pt>
                <c:pt idx="34731">
                  <c:v>57927</c:v>
                </c:pt>
                <c:pt idx="34732">
                  <c:v>56931</c:v>
                </c:pt>
                <c:pt idx="34733">
                  <c:v>55935</c:v>
                </c:pt>
                <c:pt idx="34734">
                  <c:v>54939</c:v>
                </c:pt>
                <c:pt idx="34735">
                  <c:v>53944</c:v>
                </c:pt>
                <c:pt idx="34736">
                  <c:v>52948</c:v>
                </c:pt>
                <c:pt idx="34737">
                  <c:v>51952</c:v>
                </c:pt>
                <c:pt idx="34738">
                  <c:v>50956</c:v>
                </c:pt>
                <c:pt idx="34739">
                  <c:v>49961</c:v>
                </c:pt>
                <c:pt idx="34740">
                  <c:v>48965</c:v>
                </c:pt>
                <c:pt idx="34741">
                  <c:v>59601</c:v>
                </c:pt>
                <c:pt idx="34742">
                  <c:v>58606</c:v>
                </c:pt>
                <c:pt idx="34743">
                  <c:v>57610</c:v>
                </c:pt>
                <c:pt idx="34744">
                  <c:v>56614</c:v>
                </c:pt>
                <c:pt idx="34745">
                  <c:v>55619</c:v>
                </c:pt>
                <c:pt idx="34746">
                  <c:v>54623</c:v>
                </c:pt>
                <c:pt idx="34747">
                  <c:v>53627</c:v>
                </c:pt>
                <c:pt idx="34748">
                  <c:v>52631</c:v>
                </c:pt>
                <c:pt idx="34749">
                  <c:v>51636</c:v>
                </c:pt>
                <c:pt idx="34750">
                  <c:v>50640</c:v>
                </c:pt>
                <c:pt idx="34751">
                  <c:v>49644</c:v>
                </c:pt>
                <c:pt idx="34752">
                  <c:v>48648</c:v>
                </c:pt>
                <c:pt idx="34753">
                  <c:v>47653</c:v>
                </c:pt>
                <c:pt idx="34754">
                  <c:v>46657</c:v>
                </c:pt>
                <c:pt idx="34755">
                  <c:v>57293</c:v>
                </c:pt>
                <c:pt idx="34756">
                  <c:v>56298</c:v>
                </c:pt>
                <c:pt idx="34757">
                  <c:v>46340</c:v>
                </c:pt>
                <c:pt idx="34758">
                  <c:v>45345</c:v>
                </c:pt>
                <c:pt idx="34759">
                  <c:v>60434</c:v>
                </c:pt>
                <c:pt idx="34760">
                  <c:v>59447</c:v>
                </c:pt>
                <c:pt idx="34761">
                  <c:v>56485</c:v>
                </c:pt>
                <c:pt idx="34762">
                  <c:v>54510</c:v>
                </c:pt>
                <c:pt idx="34763">
                  <c:v>53522</c:v>
                </c:pt>
                <c:pt idx="34764">
                  <c:v>52535</c:v>
                </c:pt>
                <c:pt idx="34765">
                  <c:v>60138</c:v>
                </c:pt>
                <c:pt idx="34766">
                  <c:v>59150</c:v>
                </c:pt>
                <c:pt idx="34767">
                  <c:v>58163</c:v>
                </c:pt>
                <c:pt idx="34768">
                  <c:v>57176</c:v>
                </c:pt>
                <c:pt idx="34769">
                  <c:v>56188</c:v>
                </c:pt>
                <c:pt idx="34770">
                  <c:v>55201</c:v>
                </c:pt>
                <c:pt idx="34771">
                  <c:v>54213</c:v>
                </c:pt>
                <c:pt idx="34772">
                  <c:v>53226</c:v>
                </c:pt>
                <c:pt idx="34773">
                  <c:v>52238</c:v>
                </c:pt>
                <c:pt idx="34774">
                  <c:v>51251</c:v>
                </c:pt>
                <c:pt idx="34775">
                  <c:v>50264</c:v>
                </c:pt>
                <c:pt idx="34776">
                  <c:v>59842</c:v>
                </c:pt>
                <c:pt idx="34777">
                  <c:v>58854</c:v>
                </c:pt>
                <c:pt idx="34778">
                  <c:v>57867</c:v>
                </c:pt>
                <c:pt idx="34779">
                  <c:v>56879</c:v>
                </c:pt>
                <c:pt idx="34780">
                  <c:v>55892</c:v>
                </c:pt>
                <c:pt idx="34781">
                  <c:v>54904</c:v>
                </c:pt>
                <c:pt idx="34782">
                  <c:v>53917</c:v>
                </c:pt>
                <c:pt idx="34783">
                  <c:v>52930</c:v>
                </c:pt>
                <c:pt idx="34784">
                  <c:v>51942</c:v>
                </c:pt>
                <c:pt idx="34785">
                  <c:v>50955</c:v>
                </c:pt>
                <c:pt idx="34786">
                  <c:v>49967</c:v>
                </c:pt>
                <c:pt idx="34787">
                  <c:v>48980</c:v>
                </c:pt>
                <c:pt idx="34788">
                  <c:v>47992</c:v>
                </c:pt>
                <c:pt idx="34789">
                  <c:v>58558</c:v>
                </c:pt>
                <c:pt idx="34790">
                  <c:v>57570</c:v>
                </c:pt>
                <c:pt idx="34791">
                  <c:v>56583</c:v>
                </c:pt>
                <c:pt idx="34792">
                  <c:v>55596</c:v>
                </c:pt>
                <c:pt idx="34793">
                  <c:v>54608</c:v>
                </c:pt>
                <c:pt idx="34794">
                  <c:v>53621</c:v>
                </c:pt>
                <c:pt idx="34795">
                  <c:v>52633</c:v>
                </c:pt>
                <c:pt idx="34796">
                  <c:v>51646</c:v>
                </c:pt>
                <c:pt idx="34797">
                  <c:v>50658</c:v>
                </c:pt>
                <c:pt idx="34798">
                  <c:v>49671</c:v>
                </c:pt>
                <c:pt idx="34799">
                  <c:v>48683</c:v>
                </c:pt>
                <c:pt idx="34800">
                  <c:v>47696</c:v>
                </c:pt>
                <c:pt idx="34801">
                  <c:v>46709</c:v>
                </c:pt>
                <c:pt idx="34802">
                  <c:v>45721</c:v>
                </c:pt>
                <c:pt idx="34803">
                  <c:v>56287</c:v>
                </c:pt>
                <c:pt idx="34804">
                  <c:v>55299</c:v>
                </c:pt>
                <c:pt idx="34805">
                  <c:v>45425</c:v>
                </c:pt>
                <c:pt idx="34806">
                  <c:v>44437</c:v>
                </c:pt>
                <c:pt idx="34807">
                  <c:v>56581</c:v>
                </c:pt>
                <c:pt idx="34808">
                  <c:v>55653</c:v>
                </c:pt>
                <c:pt idx="34809">
                  <c:v>52872</c:v>
                </c:pt>
                <c:pt idx="34810">
                  <c:v>51017</c:v>
                </c:pt>
                <c:pt idx="34811">
                  <c:v>50090</c:v>
                </c:pt>
                <c:pt idx="34812">
                  <c:v>49162</c:v>
                </c:pt>
                <c:pt idx="34813">
                  <c:v>56307</c:v>
                </c:pt>
                <c:pt idx="34814">
                  <c:v>55380</c:v>
                </c:pt>
                <c:pt idx="34815">
                  <c:v>54453</c:v>
                </c:pt>
                <c:pt idx="34816">
                  <c:v>53526</c:v>
                </c:pt>
                <c:pt idx="34817">
                  <c:v>52598</c:v>
                </c:pt>
                <c:pt idx="34818">
                  <c:v>51671</c:v>
                </c:pt>
                <c:pt idx="34819">
                  <c:v>50744</c:v>
                </c:pt>
                <c:pt idx="34820">
                  <c:v>49817</c:v>
                </c:pt>
                <c:pt idx="34821">
                  <c:v>48889</c:v>
                </c:pt>
                <c:pt idx="34822">
                  <c:v>47962</c:v>
                </c:pt>
                <c:pt idx="34823">
                  <c:v>47035</c:v>
                </c:pt>
                <c:pt idx="34824">
                  <c:v>56034</c:v>
                </c:pt>
                <c:pt idx="34825">
                  <c:v>55107</c:v>
                </c:pt>
                <c:pt idx="34826">
                  <c:v>54180</c:v>
                </c:pt>
                <c:pt idx="34827">
                  <c:v>53252</c:v>
                </c:pt>
                <c:pt idx="34828">
                  <c:v>52325</c:v>
                </c:pt>
                <c:pt idx="34829">
                  <c:v>51398</c:v>
                </c:pt>
                <c:pt idx="34830">
                  <c:v>50471</c:v>
                </c:pt>
                <c:pt idx="34831">
                  <c:v>49543</c:v>
                </c:pt>
                <c:pt idx="34832">
                  <c:v>48616</c:v>
                </c:pt>
                <c:pt idx="34833">
                  <c:v>47689</c:v>
                </c:pt>
                <c:pt idx="34834">
                  <c:v>46761</c:v>
                </c:pt>
                <c:pt idx="34835">
                  <c:v>45834</c:v>
                </c:pt>
                <c:pt idx="34836">
                  <c:v>44907</c:v>
                </c:pt>
                <c:pt idx="34837">
                  <c:v>54834</c:v>
                </c:pt>
                <c:pt idx="34838">
                  <c:v>53906</c:v>
                </c:pt>
                <c:pt idx="34839">
                  <c:v>52979</c:v>
                </c:pt>
                <c:pt idx="34840">
                  <c:v>52052</c:v>
                </c:pt>
                <c:pt idx="34841">
                  <c:v>51125</c:v>
                </c:pt>
                <c:pt idx="34842">
                  <c:v>50197</c:v>
                </c:pt>
                <c:pt idx="34843">
                  <c:v>49270</c:v>
                </c:pt>
                <c:pt idx="34844">
                  <c:v>48343</c:v>
                </c:pt>
                <c:pt idx="34845">
                  <c:v>47416</c:v>
                </c:pt>
                <c:pt idx="34846">
                  <c:v>46488</c:v>
                </c:pt>
                <c:pt idx="34847">
                  <c:v>45561</c:v>
                </c:pt>
                <c:pt idx="34848">
                  <c:v>44634</c:v>
                </c:pt>
                <c:pt idx="34849">
                  <c:v>43706</c:v>
                </c:pt>
                <c:pt idx="34850">
                  <c:v>42779</c:v>
                </c:pt>
                <c:pt idx="34851">
                  <c:v>52706</c:v>
                </c:pt>
                <c:pt idx="34852">
                  <c:v>51779</c:v>
                </c:pt>
                <c:pt idx="34853">
                  <c:v>42506</c:v>
                </c:pt>
                <c:pt idx="34854">
                  <c:v>41579</c:v>
                </c:pt>
                <c:pt idx="34855">
                  <c:v>58867</c:v>
                </c:pt>
                <c:pt idx="34856">
                  <c:v>57949</c:v>
                </c:pt>
                <c:pt idx="34857">
                  <c:v>57030</c:v>
                </c:pt>
                <c:pt idx="34858">
                  <c:v>56112</c:v>
                </c:pt>
                <c:pt idx="34859">
                  <c:v>55193</c:v>
                </c:pt>
                <c:pt idx="34860">
                  <c:v>54274</c:v>
                </c:pt>
                <c:pt idx="34861">
                  <c:v>53356</c:v>
                </c:pt>
                <c:pt idx="34862">
                  <c:v>52437</c:v>
                </c:pt>
                <c:pt idx="34863">
                  <c:v>51518</c:v>
                </c:pt>
                <c:pt idx="34864">
                  <c:v>58503</c:v>
                </c:pt>
                <c:pt idx="34865">
                  <c:v>57585</c:v>
                </c:pt>
                <c:pt idx="34866">
                  <c:v>56666</c:v>
                </c:pt>
                <c:pt idx="34867">
                  <c:v>55747</c:v>
                </c:pt>
                <c:pt idx="34868">
                  <c:v>54829</c:v>
                </c:pt>
                <c:pt idx="34869">
                  <c:v>53910</c:v>
                </c:pt>
                <c:pt idx="34870">
                  <c:v>52992</c:v>
                </c:pt>
                <c:pt idx="34871">
                  <c:v>52073</c:v>
                </c:pt>
                <c:pt idx="34872">
                  <c:v>51154</c:v>
                </c:pt>
                <c:pt idx="34873">
                  <c:v>50236</c:v>
                </c:pt>
                <c:pt idx="34874">
                  <c:v>49317</c:v>
                </c:pt>
                <c:pt idx="34875">
                  <c:v>48398</c:v>
                </c:pt>
                <c:pt idx="34876">
                  <c:v>58139</c:v>
                </c:pt>
                <c:pt idx="34877">
                  <c:v>57221</c:v>
                </c:pt>
                <c:pt idx="34878">
                  <c:v>56302</c:v>
                </c:pt>
                <c:pt idx="34879">
                  <c:v>55383</c:v>
                </c:pt>
                <c:pt idx="34880">
                  <c:v>54465</c:v>
                </c:pt>
                <c:pt idx="34881">
                  <c:v>53546</c:v>
                </c:pt>
                <c:pt idx="34882">
                  <c:v>52627</c:v>
                </c:pt>
                <c:pt idx="34883">
                  <c:v>51709</c:v>
                </c:pt>
                <c:pt idx="34884">
                  <c:v>50790</c:v>
                </c:pt>
                <c:pt idx="34885">
                  <c:v>49871</c:v>
                </c:pt>
                <c:pt idx="34886">
                  <c:v>48953</c:v>
                </c:pt>
                <c:pt idx="34887">
                  <c:v>47116</c:v>
                </c:pt>
                <c:pt idx="34888">
                  <c:v>46197</c:v>
                </c:pt>
                <c:pt idx="34889">
                  <c:v>56856</c:v>
                </c:pt>
                <c:pt idx="34890">
                  <c:v>55938</c:v>
                </c:pt>
                <c:pt idx="34891">
                  <c:v>55019</c:v>
                </c:pt>
                <c:pt idx="34892">
                  <c:v>54100</c:v>
                </c:pt>
                <c:pt idx="34893">
                  <c:v>53182</c:v>
                </c:pt>
                <c:pt idx="34894">
                  <c:v>52263</c:v>
                </c:pt>
                <c:pt idx="34895">
                  <c:v>51345</c:v>
                </c:pt>
                <c:pt idx="34896">
                  <c:v>46751</c:v>
                </c:pt>
                <c:pt idx="34897">
                  <c:v>45833</c:v>
                </c:pt>
                <c:pt idx="34898">
                  <c:v>44914</c:v>
                </c:pt>
                <c:pt idx="34899">
                  <c:v>54655</c:v>
                </c:pt>
                <c:pt idx="34900">
                  <c:v>53736</c:v>
                </c:pt>
                <c:pt idx="34901">
                  <c:v>61084</c:v>
                </c:pt>
                <c:pt idx="34902">
                  <c:v>60099</c:v>
                </c:pt>
                <c:pt idx="34903">
                  <c:v>59114</c:v>
                </c:pt>
                <c:pt idx="34904">
                  <c:v>58129</c:v>
                </c:pt>
                <c:pt idx="34905">
                  <c:v>57143</c:v>
                </c:pt>
                <c:pt idx="34906">
                  <c:v>56158</c:v>
                </c:pt>
                <c:pt idx="34907">
                  <c:v>55173</c:v>
                </c:pt>
                <c:pt idx="34908">
                  <c:v>54188</c:v>
                </c:pt>
                <c:pt idx="34909">
                  <c:v>53203</c:v>
                </c:pt>
                <c:pt idx="34910">
                  <c:v>60756</c:v>
                </c:pt>
                <c:pt idx="34911">
                  <c:v>59770</c:v>
                </c:pt>
                <c:pt idx="34912">
                  <c:v>58785</c:v>
                </c:pt>
                <c:pt idx="34913">
                  <c:v>57800</c:v>
                </c:pt>
                <c:pt idx="34914">
                  <c:v>56815</c:v>
                </c:pt>
                <c:pt idx="34915">
                  <c:v>55830</c:v>
                </c:pt>
                <c:pt idx="34916">
                  <c:v>54845</c:v>
                </c:pt>
                <c:pt idx="34917">
                  <c:v>53859</c:v>
                </c:pt>
                <c:pt idx="34918">
                  <c:v>52874</c:v>
                </c:pt>
                <c:pt idx="34919">
                  <c:v>51889</c:v>
                </c:pt>
                <c:pt idx="34920">
                  <c:v>50904</c:v>
                </c:pt>
                <c:pt idx="34921">
                  <c:v>49919</c:v>
                </c:pt>
                <c:pt idx="34922">
                  <c:v>60427</c:v>
                </c:pt>
                <c:pt idx="34923">
                  <c:v>59442</c:v>
                </c:pt>
                <c:pt idx="34924">
                  <c:v>58457</c:v>
                </c:pt>
                <c:pt idx="34925">
                  <c:v>57472</c:v>
                </c:pt>
                <c:pt idx="34926">
                  <c:v>56486</c:v>
                </c:pt>
                <c:pt idx="34927">
                  <c:v>55501</c:v>
                </c:pt>
                <c:pt idx="34928">
                  <c:v>54516</c:v>
                </c:pt>
                <c:pt idx="34929">
                  <c:v>53531</c:v>
                </c:pt>
                <c:pt idx="34930">
                  <c:v>52546</c:v>
                </c:pt>
                <c:pt idx="34931">
                  <c:v>51561</c:v>
                </c:pt>
                <c:pt idx="34932">
                  <c:v>50576</c:v>
                </c:pt>
                <c:pt idx="34933">
                  <c:v>48605</c:v>
                </c:pt>
                <c:pt idx="34934">
                  <c:v>47620</c:v>
                </c:pt>
                <c:pt idx="34935">
                  <c:v>59113</c:v>
                </c:pt>
                <c:pt idx="34936">
                  <c:v>58128</c:v>
                </c:pt>
                <c:pt idx="34937">
                  <c:v>57143</c:v>
                </c:pt>
                <c:pt idx="34938">
                  <c:v>56158</c:v>
                </c:pt>
                <c:pt idx="34939">
                  <c:v>55173</c:v>
                </c:pt>
                <c:pt idx="34940">
                  <c:v>54188</c:v>
                </c:pt>
                <c:pt idx="34941">
                  <c:v>53202</c:v>
                </c:pt>
                <c:pt idx="34942">
                  <c:v>48277</c:v>
                </c:pt>
                <c:pt idx="34943">
                  <c:v>47292</c:v>
                </c:pt>
                <c:pt idx="34944">
                  <c:v>46306</c:v>
                </c:pt>
                <c:pt idx="34945">
                  <c:v>56814</c:v>
                </c:pt>
                <c:pt idx="34946">
                  <c:v>55829</c:v>
                </c:pt>
                <c:pt idx="34947">
                  <c:v>60866</c:v>
                </c:pt>
                <c:pt idx="34948">
                  <c:v>59873</c:v>
                </c:pt>
                <c:pt idx="34949">
                  <c:v>58880</c:v>
                </c:pt>
                <c:pt idx="34950">
                  <c:v>57887</c:v>
                </c:pt>
                <c:pt idx="34951">
                  <c:v>56893</c:v>
                </c:pt>
                <c:pt idx="34952">
                  <c:v>55900</c:v>
                </c:pt>
                <c:pt idx="34953">
                  <c:v>54907</c:v>
                </c:pt>
                <c:pt idx="34954">
                  <c:v>53914</c:v>
                </c:pt>
                <c:pt idx="34955">
                  <c:v>52921</c:v>
                </c:pt>
                <c:pt idx="34956">
                  <c:v>60557</c:v>
                </c:pt>
                <c:pt idx="34957">
                  <c:v>59563</c:v>
                </c:pt>
                <c:pt idx="34958">
                  <c:v>58570</c:v>
                </c:pt>
                <c:pt idx="34959">
                  <c:v>57577</c:v>
                </c:pt>
                <c:pt idx="34960">
                  <c:v>56584</c:v>
                </c:pt>
                <c:pt idx="34961">
                  <c:v>55591</c:v>
                </c:pt>
                <c:pt idx="34962">
                  <c:v>54597</c:v>
                </c:pt>
                <c:pt idx="34963">
                  <c:v>53604</c:v>
                </c:pt>
                <c:pt idx="34964">
                  <c:v>52611</c:v>
                </c:pt>
                <c:pt idx="34965">
                  <c:v>51618</c:v>
                </c:pt>
                <c:pt idx="34966">
                  <c:v>50625</c:v>
                </c:pt>
                <c:pt idx="34967">
                  <c:v>49632</c:v>
                </c:pt>
                <c:pt idx="34968">
                  <c:v>60247</c:v>
                </c:pt>
                <c:pt idx="34969">
                  <c:v>59254</c:v>
                </c:pt>
                <c:pt idx="34970">
                  <c:v>58261</c:v>
                </c:pt>
                <c:pt idx="34971">
                  <c:v>57268</c:v>
                </c:pt>
                <c:pt idx="34972">
                  <c:v>56274</c:v>
                </c:pt>
                <c:pt idx="34973">
                  <c:v>55281</c:v>
                </c:pt>
                <c:pt idx="34974">
                  <c:v>54288</c:v>
                </c:pt>
                <c:pt idx="34975">
                  <c:v>53295</c:v>
                </c:pt>
                <c:pt idx="34976">
                  <c:v>52302</c:v>
                </c:pt>
                <c:pt idx="34977">
                  <c:v>51308</c:v>
                </c:pt>
                <c:pt idx="34978">
                  <c:v>50315</c:v>
                </c:pt>
                <c:pt idx="34979">
                  <c:v>48329</c:v>
                </c:pt>
                <c:pt idx="34980">
                  <c:v>47336</c:v>
                </c:pt>
                <c:pt idx="34981">
                  <c:v>58944</c:v>
                </c:pt>
                <c:pt idx="34982">
                  <c:v>57951</c:v>
                </c:pt>
                <c:pt idx="34983">
                  <c:v>56958</c:v>
                </c:pt>
                <c:pt idx="34984">
                  <c:v>55965</c:v>
                </c:pt>
                <c:pt idx="34985">
                  <c:v>54972</c:v>
                </c:pt>
                <c:pt idx="34986">
                  <c:v>53978</c:v>
                </c:pt>
                <c:pt idx="34987">
                  <c:v>52985</c:v>
                </c:pt>
                <c:pt idx="34988">
                  <c:v>48019</c:v>
                </c:pt>
                <c:pt idx="34989">
                  <c:v>47026</c:v>
                </c:pt>
                <c:pt idx="34990">
                  <c:v>46033</c:v>
                </c:pt>
                <c:pt idx="34991">
                  <c:v>56648</c:v>
                </c:pt>
                <c:pt idx="34992">
                  <c:v>55655</c:v>
                </c:pt>
                <c:pt idx="34993">
                  <c:v>60311</c:v>
                </c:pt>
                <c:pt idx="34994">
                  <c:v>59330</c:v>
                </c:pt>
                <c:pt idx="34995">
                  <c:v>58348</c:v>
                </c:pt>
                <c:pt idx="34996">
                  <c:v>57367</c:v>
                </c:pt>
                <c:pt idx="34997">
                  <c:v>56386</c:v>
                </c:pt>
                <c:pt idx="34998">
                  <c:v>55405</c:v>
                </c:pt>
                <c:pt idx="34999">
                  <c:v>54423</c:v>
                </c:pt>
                <c:pt idx="35000">
                  <c:v>53442</c:v>
                </c:pt>
                <c:pt idx="35001">
                  <c:v>52461</c:v>
                </c:pt>
                <c:pt idx="35002">
                  <c:v>60000</c:v>
                </c:pt>
                <c:pt idx="35003">
                  <c:v>59018</c:v>
                </c:pt>
                <c:pt idx="35004">
                  <c:v>58037</c:v>
                </c:pt>
                <c:pt idx="35005">
                  <c:v>57056</c:v>
                </c:pt>
                <c:pt idx="35006">
                  <c:v>56075</c:v>
                </c:pt>
                <c:pt idx="35007">
                  <c:v>55093</c:v>
                </c:pt>
                <c:pt idx="35008">
                  <c:v>54112</c:v>
                </c:pt>
                <c:pt idx="35009">
                  <c:v>53131</c:v>
                </c:pt>
                <c:pt idx="35010">
                  <c:v>52150</c:v>
                </c:pt>
                <c:pt idx="35011">
                  <c:v>51168</c:v>
                </c:pt>
                <c:pt idx="35012">
                  <c:v>50187</c:v>
                </c:pt>
                <c:pt idx="35013">
                  <c:v>49206</c:v>
                </c:pt>
                <c:pt idx="35014">
                  <c:v>59689</c:v>
                </c:pt>
                <c:pt idx="35015">
                  <c:v>58707</c:v>
                </c:pt>
                <c:pt idx="35016">
                  <c:v>57726</c:v>
                </c:pt>
                <c:pt idx="35017">
                  <c:v>56745</c:v>
                </c:pt>
                <c:pt idx="35018">
                  <c:v>55764</c:v>
                </c:pt>
                <c:pt idx="35019">
                  <c:v>54782</c:v>
                </c:pt>
                <c:pt idx="35020">
                  <c:v>53801</c:v>
                </c:pt>
                <c:pt idx="35021">
                  <c:v>52820</c:v>
                </c:pt>
                <c:pt idx="35022">
                  <c:v>51839</c:v>
                </c:pt>
                <c:pt idx="35023">
                  <c:v>50857</c:v>
                </c:pt>
                <c:pt idx="35024">
                  <c:v>49876</c:v>
                </c:pt>
                <c:pt idx="35025">
                  <c:v>47914</c:v>
                </c:pt>
                <c:pt idx="35026">
                  <c:v>46932</c:v>
                </c:pt>
                <c:pt idx="35027">
                  <c:v>58396</c:v>
                </c:pt>
                <c:pt idx="35028">
                  <c:v>57415</c:v>
                </c:pt>
                <c:pt idx="35029">
                  <c:v>56434</c:v>
                </c:pt>
                <c:pt idx="35030">
                  <c:v>55452</c:v>
                </c:pt>
                <c:pt idx="35031">
                  <c:v>54471</c:v>
                </c:pt>
                <c:pt idx="35032">
                  <c:v>53490</c:v>
                </c:pt>
                <c:pt idx="35033">
                  <c:v>52509</c:v>
                </c:pt>
                <c:pt idx="35034">
                  <c:v>47602</c:v>
                </c:pt>
                <c:pt idx="35035">
                  <c:v>46621</c:v>
                </c:pt>
                <c:pt idx="35036">
                  <c:v>45640</c:v>
                </c:pt>
                <c:pt idx="35037">
                  <c:v>56123</c:v>
                </c:pt>
                <c:pt idx="35038">
                  <c:v>55141</c:v>
                </c:pt>
                <c:pt idx="35039">
                  <c:v>57302</c:v>
                </c:pt>
                <c:pt idx="35040">
                  <c:v>56383</c:v>
                </c:pt>
                <c:pt idx="35041">
                  <c:v>55465</c:v>
                </c:pt>
                <c:pt idx="35042">
                  <c:v>54546</c:v>
                </c:pt>
                <c:pt idx="35043">
                  <c:v>53628</c:v>
                </c:pt>
                <c:pt idx="35044">
                  <c:v>52709</c:v>
                </c:pt>
                <c:pt idx="35045">
                  <c:v>51790</c:v>
                </c:pt>
                <c:pt idx="35046">
                  <c:v>50872</c:v>
                </c:pt>
                <c:pt idx="35047">
                  <c:v>49953</c:v>
                </c:pt>
                <c:pt idx="35048">
                  <c:v>56985</c:v>
                </c:pt>
                <c:pt idx="35049">
                  <c:v>56067</c:v>
                </c:pt>
                <c:pt idx="35050">
                  <c:v>55148</c:v>
                </c:pt>
                <c:pt idx="35051">
                  <c:v>54229</c:v>
                </c:pt>
                <c:pt idx="35052">
                  <c:v>53311</c:v>
                </c:pt>
                <c:pt idx="35053">
                  <c:v>52392</c:v>
                </c:pt>
                <c:pt idx="35054">
                  <c:v>51474</c:v>
                </c:pt>
                <c:pt idx="35055">
                  <c:v>50555</c:v>
                </c:pt>
                <c:pt idx="35056">
                  <c:v>49636</c:v>
                </c:pt>
                <c:pt idx="35057">
                  <c:v>48718</c:v>
                </c:pt>
                <c:pt idx="35058">
                  <c:v>47799</c:v>
                </c:pt>
                <c:pt idx="35059">
                  <c:v>46881</c:v>
                </c:pt>
                <c:pt idx="35060">
                  <c:v>56668</c:v>
                </c:pt>
                <c:pt idx="35061">
                  <c:v>55750</c:v>
                </c:pt>
                <c:pt idx="35062">
                  <c:v>54831</c:v>
                </c:pt>
                <c:pt idx="35063">
                  <c:v>53913</c:v>
                </c:pt>
                <c:pt idx="35064">
                  <c:v>52994</c:v>
                </c:pt>
                <c:pt idx="35065">
                  <c:v>52075</c:v>
                </c:pt>
                <c:pt idx="35066">
                  <c:v>51157</c:v>
                </c:pt>
                <c:pt idx="35067">
                  <c:v>50238</c:v>
                </c:pt>
                <c:pt idx="35068">
                  <c:v>49320</c:v>
                </c:pt>
                <c:pt idx="35069">
                  <c:v>48401</c:v>
                </c:pt>
                <c:pt idx="35070">
                  <c:v>47482</c:v>
                </c:pt>
                <c:pt idx="35071">
                  <c:v>45645</c:v>
                </c:pt>
                <c:pt idx="35072">
                  <c:v>44727</c:v>
                </c:pt>
                <c:pt idx="35073">
                  <c:v>55433</c:v>
                </c:pt>
                <c:pt idx="35074">
                  <c:v>54514</c:v>
                </c:pt>
                <c:pt idx="35075">
                  <c:v>53596</c:v>
                </c:pt>
                <c:pt idx="35076">
                  <c:v>52677</c:v>
                </c:pt>
                <c:pt idx="35077">
                  <c:v>51759</c:v>
                </c:pt>
                <c:pt idx="35078">
                  <c:v>50840</c:v>
                </c:pt>
                <c:pt idx="35079">
                  <c:v>49921</c:v>
                </c:pt>
                <c:pt idx="35080">
                  <c:v>45328</c:v>
                </c:pt>
                <c:pt idx="35081">
                  <c:v>44410</c:v>
                </c:pt>
                <c:pt idx="35082">
                  <c:v>43491</c:v>
                </c:pt>
                <c:pt idx="35083">
                  <c:v>53279</c:v>
                </c:pt>
                <c:pt idx="35084">
                  <c:v>52360</c:v>
                </c:pt>
                <c:pt idx="35085">
                  <c:v>64718</c:v>
                </c:pt>
                <c:pt idx="35086">
                  <c:v>63824</c:v>
                </c:pt>
                <c:pt idx="35087">
                  <c:v>63434</c:v>
                </c:pt>
                <c:pt idx="35088">
                  <c:v>62540</c:v>
                </c:pt>
                <c:pt idx="35089">
                  <c:v>61256</c:v>
                </c:pt>
                <c:pt idx="35090">
                  <c:v>67256</c:v>
                </c:pt>
                <c:pt idx="35091">
                  <c:v>66305</c:v>
                </c:pt>
                <c:pt idx="35092">
                  <c:v>65938</c:v>
                </c:pt>
                <c:pt idx="35093">
                  <c:v>64987</c:v>
                </c:pt>
                <c:pt idx="35094">
                  <c:v>63670</c:v>
                </c:pt>
                <c:pt idx="35095">
                  <c:v>67417</c:v>
                </c:pt>
                <c:pt idx="35096">
                  <c:v>66445</c:v>
                </c:pt>
                <c:pt idx="35097">
                  <c:v>66111</c:v>
                </c:pt>
                <c:pt idx="35098">
                  <c:v>65139</c:v>
                </c:pt>
                <c:pt idx="35099">
                  <c:v>63832</c:v>
                </c:pt>
                <c:pt idx="35100">
                  <c:v>67216</c:v>
                </c:pt>
                <c:pt idx="35101">
                  <c:v>66236</c:v>
                </c:pt>
                <c:pt idx="35102">
                  <c:v>65922</c:v>
                </c:pt>
                <c:pt idx="35103">
                  <c:v>64942</c:v>
                </c:pt>
                <c:pt idx="35104">
                  <c:v>63647</c:v>
                </c:pt>
                <c:pt idx="35105">
                  <c:v>64449</c:v>
                </c:pt>
                <c:pt idx="35106">
                  <c:v>63498</c:v>
                </c:pt>
                <c:pt idx="35107">
                  <c:v>63216</c:v>
                </c:pt>
                <c:pt idx="35108">
                  <c:v>62265</c:v>
                </c:pt>
                <c:pt idx="35109">
                  <c:v>61033</c:v>
                </c:pt>
                <c:pt idx="35110">
                  <c:v>67085</c:v>
                </c:pt>
                <c:pt idx="35111">
                  <c:v>66174</c:v>
                </c:pt>
                <c:pt idx="35112">
                  <c:v>65798</c:v>
                </c:pt>
                <c:pt idx="35113">
                  <c:v>64887</c:v>
                </c:pt>
                <c:pt idx="35114">
                  <c:v>63599</c:v>
                </c:pt>
                <c:pt idx="35115">
                  <c:v>62312</c:v>
                </c:pt>
                <c:pt idx="35116">
                  <c:v>69789</c:v>
                </c:pt>
                <c:pt idx="35117">
                  <c:v>68817</c:v>
                </c:pt>
                <c:pt idx="35118">
                  <c:v>68469</c:v>
                </c:pt>
                <c:pt idx="35119">
                  <c:v>67498</c:v>
                </c:pt>
                <c:pt idx="35120">
                  <c:v>66178</c:v>
                </c:pt>
                <c:pt idx="35121">
                  <c:v>64858</c:v>
                </c:pt>
                <c:pt idx="35122">
                  <c:v>69581</c:v>
                </c:pt>
                <c:pt idx="35123">
                  <c:v>68598</c:v>
                </c:pt>
                <c:pt idx="35124">
                  <c:v>68276</c:v>
                </c:pt>
                <c:pt idx="35125">
                  <c:v>67294</c:v>
                </c:pt>
                <c:pt idx="35126">
                  <c:v>65989</c:v>
                </c:pt>
                <c:pt idx="35127">
                  <c:v>64685</c:v>
                </c:pt>
                <c:pt idx="35128">
                  <c:v>68843</c:v>
                </c:pt>
                <c:pt idx="35129">
                  <c:v>67868</c:v>
                </c:pt>
                <c:pt idx="35130">
                  <c:v>67555</c:v>
                </c:pt>
                <c:pt idx="35131">
                  <c:v>66580</c:v>
                </c:pt>
                <c:pt idx="35132">
                  <c:v>65292</c:v>
                </c:pt>
                <c:pt idx="35133">
                  <c:v>64003</c:v>
                </c:pt>
                <c:pt idx="35134">
                  <c:v>65212</c:v>
                </c:pt>
                <c:pt idx="35135">
                  <c:v>64290</c:v>
                </c:pt>
                <c:pt idx="35136">
                  <c:v>63990</c:v>
                </c:pt>
                <c:pt idx="35137">
                  <c:v>63068</c:v>
                </c:pt>
                <c:pt idx="35138">
                  <c:v>61846</c:v>
                </c:pt>
                <c:pt idx="35139">
                  <c:v>60624</c:v>
                </c:pt>
                <c:pt idx="35140">
                  <c:v>67440</c:v>
                </c:pt>
                <c:pt idx="35141">
                  <c:v>66520</c:v>
                </c:pt>
                <c:pt idx="35142">
                  <c:v>66149</c:v>
                </c:pt>
                <c:pt idx="35143">
                  <c:v>65229</c:v>
                </c:pt>
                <c:pt idx="35144">
                  <c:v>63938</c:v>
                </c:pt>
                <c:pt idx="35145">
                  <c:v>62647</c:v>
                </c:pt>
                <c:pt idx="35146">
                  <c:v>70071</c:v>
                </c:pt>
                <c:pt idx="35147">
                  <c:v>69092</c:v>
                </c:pt>
                <c:pt idx="35148">
                  <c:v>68748</c:v>
                </c:pt>
                <c:pt idx="35149">
                  <c:v>67769</c:v>
                </c:pt>
                <c:pt idx="35150">
                  <c:v>66447</c:v>
                </c:pt>
                <c:pt idx="35151">
                  <c:v>65124</c:v>
                </c:pt>
                <c:pt idx="35152">
                  <c:v>69716</c:v>
                </c:pt>
                <c:pt idx="35153">
                  <c:v>68732</c:v>
                </c:pt>
                <c:pt idx="35154">
                  <c:v>68410</c:v>
                </c:pt>
                <c:pt idx="35155">
                  <c:v>67425</c:v>
                </c:pt>
                <c:pt idx="35156">
                  <c:v>66118</c:v>
                </c:pt>
                <c:pt idx="35157">
                  <c:v>64811</c:v>
                </c:pt>
                <c:pt idx="35158">
                  <c:v>68815</c:v>
                </c:pt>
                <c:pt idx="35159">
                  <c:v>67843</c:v>
                </c:pt>
                <c:pt idx="35160">
                  <c:v>67526</c:v>
                </c:pt>
                <c:pt idx="35161">
                  <c:v>66553</c:v>
                </c:pt>
                <c:pt idx="35162">
                  <c:v>65264</c:v>
                </c:pt>
                <c:pt idx="35163">
                  <c:v>63974</c:v>
                </c:pt>
                <c:pt idx="35164">
                  <c:v>64971</c:v>
                </c:pt>
                <c:pt idx="35165">
                  <c:v>64059</c:v>
                </c:pt>
                <c:pt idx="35166">
                  <c:v>63749</c:v>
                </c:pt>
                <c:pt idx="35167">
                  <c:v>62837</c:v>
                </c:pt>
                <c:pt idx="35168">
                  <c:v>61614</c:v>
                </c:pt>
                <c:pt idx="35169">
                  <c:v>60392</c:v>
                </c:pt>
                <c:pt idx="35170">
                  <c:v>67798</c:v>
                </c:pt>
                <c:pt idx="35171">
                  <c:v>66862</c:v>
                </c:pt>
                <c:pt idx="35172">
                  <c:v>66510</c:v>
                </c:pt>
                <c:pt idx="35173">
                  <c:v>65574</c:v>
                </c:pt>
                <c:pt idx="35174">
                  <c:v>65222</c:v>
                </c:pt>
                <c:pt idx="35175">
                  <c:v>64285</c:v>
                </c:pt>
                <c:pt idx="35176">
                  <c:v>70455</c:v>
                </c:pt>
                <c:pt idx="35177">
                  <c:v>69462</c:v>
                </c:pt>
                <c:pt idx="35178">
                  <c:v>69133</c:v>
                </c:pt>
                <c:pt idx="35179">
                  <c:v>68140</c:v>
                </c:pt>
                <c:pt idx="35180">
                  <c:v>67811</c:v>
                </c:pt>
                <c:pt idx="35181">
                  <c:v>66817</c:v>
                </c:pt>
                <c:pt idx="35182">
                  <c:v>69891</c:v>
                </c:pt>
                <c:pt idx="35183">
                  <c:v>68900</c:v>
                </c:pt>
                <c:pt idx="35184">
                  <c:v>68584</c:v>
                </c:pt>
                <c:pt idx="35185">
                  <c:v>67593</c:v>
                </c:pt>
                <c:pt idx="35186">
                  <c:v>67278</c:v>
                </c:pt>
                <c:pt idx="35187">
                  <c:v>66286</c:v>
                </c:pt>
                <c:pt idx="35188">
                  <c:v>68738</c:v>
                </c:pt>
                <c:pt idx="35189">
                  <c:v>67769</c:v>
                </c:pt>
                <c:pt idx="35190">
                  <c:v>67449</c:v>
                </c:pt>
                <c:pt idx="35191">
                  <c:v>66479</c:v>
                </c:pt>
                <c:pt idx="35192">
                  <c:v>66159</c:v>
                </c:pt>
                <c:pt idx="35193">
                  <c:v>65189</c:v>
                </c:pt>
                <c:pt idx="35194">
                  <c:v>64545</c:v>
                </c:pt>
                <c:pt idx="35195">
                  <c:v>63648</c:v>
                </c:pt>
                <c:pt idx="35196">
                  <c:v>63323</c:v>
                </c:pt>
                <c:pt idx="35197">
                  <c:v>62426</c:v>
                </c:pt>
                <c:pt idx="35198">
                  <c:v>62102</c:v>
                </c:pt>
                <c:pt idx="35199">
                  <c:v>61204</c:v>
                </c:pt>
                <c:pt idx="35200">
                  <c:v>61217</c:v>
                </c:pt>
                <c:pt idx="35201">
                  <c:v>60298</c:v>
                </c:pt>
                <c:pt idx="35202">
                  <c:v>59379</c:v>
                </c:pt>
                <c:pt idx="35203">
                  <c:v>54785</c:v>
                </c:pt>
                <c:pt idx="35204">
                  <c:v>53866</c:v>
                </c:pt>
                <c:pt idx="35205">
                  <c:v>52947</c:v>
                </c:pt>
                <c:pt idx="35206">
                  <c:v>60849</c:v>
                </c:pt>
                <c:pt idx="35207">
                  <c:v>59930</c:v>
                </c:pt>
                <c:pt idx="35208">
                  <c:v>59011</c:v>
                </c:pt>
                <c:pt idx="35209">
                  <c:v>58092</c:v>
                </c:pt>
                <c:pt idx="35210">
                  <c:v>57173</c:v>
                </c:pt>
                <c:pt idx="35211">
                  <c:v>56255</c:v>
                </c:pt>
                <c:pt idx="35212">
                  <c:v>55336</c:v>
                </c:pt>
                <c:pt idx="35213">
                  <c:v>54417</c:v>
                </c:pt>
                <c:pt idx="35214">
                  <c:v>53498</c:v>
                </c:pt>
                <c:pt idx="35215">
                  <c:v>52579</c:v>
                </c:pt>
                <c:pt idx="35216">
                  <c:v>51660</c:v>
                </c:pt>
                <c:pt idx="35217">
                  <c:v>50741</c:v>
                </c:pt>
                <c:pt idx="35218">
                  <c:v>59562</c:v>
                </c:pt>
                <c:pt idx="35219">
                  <c:v>58643</c:v>
                </c:pt>
                <c:pt idx="35220">
                  <c:v>57724</c:v>
                </c:pt>
                <c:pt idx="35221">
                  <c:v>56805</c:v>
                </c:pt>
                <c:pt idx="35222">
                  <c:v>55886</c:v>
                </c:pt>
                <c:pt idx="35223">
                  <c:v>54968</c:v>
                </c:pt>
                <c:pt idx="35224">
                  <c:v>54049</c:v>
                </c:pt>
                <c:pt idx="35225">
                  <c:v>53130</c:v>
                </c:pt>
                <c:pt idx="35226">
                  <c:v>52211</c:v>
                </c:pt>
                <c:pt idx="35227">
                  <c:v>51292</c:v>
                </c:pt>
                <c:pt idx="35228">
                  <c:v>50373</c:v>
                </c:pt>
                <c:pt idx="35229">
                  <c:v>49454</c:v>
                </c:pt>
                <c:pt idx="35230">
                  <c:v>48535</c:v>
                </c:pt>
                <c:pt idx="35231">
                  <c:v>58275</c:v>
                </c:pt>
                <c:pt idx="35232">
                  <c:v>57356</c:v>
                </c:pt>
                <c:pt idx="35233">
                  <c:v>56437</c:v>
                </c:pt>
                <c:pt idx="35234">
                  <c:v>55518</c:v>
                </c:pt>
                <c:pt idx="35235">
                  <c:v>53681</c:v>
                </c:pt>
                <c:pt idx="35236">
                  <c:v>51843</c:v>
                </c:pt>
                <c:pt idx="35237">
                  <c:v>50005</c:v>
                </c:pt>
                <c:pt idx="35238">
                  <c:v>49086</c:v>
                </c:pt>
                <c:pt idx="35239">
                  <c:v>48167</c:v>
                </c:pt>
                <c:pt idx="35240">
                  <c:v>47248</c:v>
                </c:pt>
                <c:pt idx="35241">
                  <c:v>63558</c:v>
                </c:pt>
                <c:pt idx="35242">
                  <c:v>62574</c:v>
                </c:pt>
                <c:pt idx="35243">
                  <c:v>61590</c:v>
                </c:pt>
                <c:pt idx="35244">
                  <c:v>56671</c:v>
                </c:pt>
                <c:pt idx="35245">
                  <c:v>55687</c:v>
                </c:pt>
                <c:pt idx="35246">
                  <c:v>54703</c:v>
                </c:pt>
                <c:pt idx="35247">
                  <c:v>63223</c:v>
                </c:pt>
                <c:pt idx="35248">
                  <c:v>62239</c:v>
                </c:pt>
                <c:pt idx="35249">
                  <c:v>61255</c:v>
                </c:pt>
                <c:pt idx="35250">
                  <c:v>60271</c:v>
                </c:pt>
                <c:pt idx="35251">
                  <c:v>59287</c:v>
                </c:pt>
                <c:pt idx="35252">
                  <c:v>58303</c:v>
                </c:pt>
                <c:pt idx="35253">
                  <c:v>57319</c:v>
                </c:pt>
                <c:pt idx="35254">
                  <c:v>56335</c:v>
                </c:pt>
                <c:pt idx="35255">
                  <c:v>55351</c:v>
                </c:pt>
                <c:pt idx="35256">
                  <c:v>54367</c:v>
                </c:pt>
                <c:pt idx="35257">
                  <c:v>53383</c:v>
                </c:pt>
                <c:pt idx="35258">
                  <c:v>52400</c:v>
                </c:pt>
                <c:pt idx="35259">
                  <c:v>61903</c:v>
                </c:pt>
                <c:pt idx="35260">
                  <c:v>60919</c:v>
                </c:pt>
                <c:pt idx="35261">
                  <c:v>59935</c:v>
                </c:pt>
                <c:pt idx="35262">
                  <c:v>58951</c:v>
                </c:pt>
                <c:pt idx="35263">
                  <c:v>57967</c:v>
                </c:pt>
                <c:pt idx="35264">
                  <c:v>56984</c:v>
                </c:pt>
                <c:pt idx="35265">
                  <c:v>56000</c:v>
                </c:pt>
                <c:pt idx="35266">
                  <c:v>55016</c:v>
                </c:pt>
                <c:pt idx="35267">
                  <c:v>54032</c:v>
                </c:pt>
                <c:pt idx="35268">
                  <c:v>53048</c:v>
                </c:pt>
                <c:pt idx="35269">
                  <c:v>52064</c:v>
                </c:pt>
                <c:pt idx="35270">
                  <c:v>51080</c:v>
                </c:pt>
                <c:pt idx="35271">
                  <c:v>50096</c:v>
                </c:pt>
                <c:pt idx="35272">
                  <c:v>60584</c:v>
                </c:pt>
                <c:pt idx="35273">
                  <c:v>59600</c:v>
                </c:pt>
                <c:pt idx="35274">
                  <c:v>58616</c:v>
                </c:pt>
                <c:pt idx="35275">
                  <c:v>57632</c:v>
                </c:pt>
                <c:pt idx="35276">
                  <c:v>55664</c:v>
                </c:pt>
                <c:pt idx="35277">
                  <c:v>53696</c:v>
                </c:pt>
                <c:pt idx="35278">
                  <c:v>51728</c:v>
                </c:pt>
                <c:pt idx="35279">
                  <c:v>50744</c:v>
                </c:pt>
                <c:pt idx="35280">
                  <c:v>49761</c:v>
                </c:pt>
                <c:pt idx="35281">
                  <c:v>48777</c:v>
                </c:pt>
                <c:pt idx="35282">
                  <c:v>63212</c:v>
                </c:pt>
                <c:pt idx="35283">
                  <c:v>62220</c:v>
                </c:pt>
                <c:pt idx="35284">
                  <c:v>61227</c:v>
                </c:pt>
                <c:pt idx="35285">
                  <c:v>56266</c:v>
                </c:pt>
                <c:pt idx="35286">
                  <c:v>55274</c:v>
                </c:pt>
                <c:pt idx="35287">
                  <c:v>54282</c:v>
                </c:pt>
                <c:pt idx="35288">
                  <c:v>62899</c:v>
                </c:pt>
                <c:pt idx="35289">
                  <c:v>61907</c:v>
                </c:pt>
                <c:pt idx="35290">
                  <c:v>60915</c:v>
                </c:pt>
                <c:pt idx="35291">
                  <c:v>59923</c:v>
                </c:pt>
                <c:pt idx="35292">
                  <c:v>58931</c:v>
                </c:pt>
                <c:pt idx="35293">
                  <c:v>57938</c:v>
                </c:pt>
                <c:pt idx="35294">
                  <c:v>56946</c:v>
                </c:pt>
                <c:pt idx="35295">
                  <c:v>55954</c:v>
                </c:pt>
                <c:pt idx="35296">
                  <c:v>54962</c:v>
                </c:pt>
                <c:pt idx="35297">
                  <c:v>53969</c:v>
                </c:pt>
                <c:pt idx="35298">
                  <c:v>52977</c:v>
                </c:pt>
                <c:pt idx="35299">
                  <c:v>51985</c:v>
                </c:pt>
                <c:pt idx="35300">
                  <c:v>61595</c:v>
                </c:pt>
                <c:pt idx="35301">
                  <c:v>60603</c:v>
                </c:pt>
                <c:pt idx="35302">
                  <c:v>59610</c:v>
                </c:pt>
                <c:pt idx="35303">
                  <c:v>58618</c:v>
                </c:pt>
                <c:pt idx="35304">
                  <c:v>57626</c:v>
                </c:pt>
                <c:pt idx="35305">
                  <c:v>56634</c:v>
                </c:pt>
                <c:pt idx="35306">
                  <c:v>55641</c:v>
                </c:pt>
                <c:pt idx="35307">
                  <c:v>54649</c:v>
                </c:pt>
                <c:pt idx="35308">
                  <c:v>53657</c:v>
                </c:pt>
                <c:pt idx="35309">
                  <c:v>52665</c:v>
                </c:pt>
                <c:pt idx="35310">
                  <c:v>51672</c:v>
                </c:pt>
                <c:pt idx="35311">
                  <c:v>50680</c:v>
                </c:pt>
                <c:pt idx="35312">
                  <c:v>49688</c:v>
                </c:pt>
                <c:pt idx="35313">
                  <c:v>60290</c:v>
                </c:pt>
                <c:pt idx="35314">
                  <c:v>59298</c:v>
                </c:pt>
                <c:pt idx="35315">
                  <c:v>58306</c:v>
                </c:pt>
                <c:pt idx="35316">
                  <c:v>57313</c:v>
                </c:pt>
                <c:pt idx="35317">
                  <c:v>55329</c:v>
                </c:pt>
                <c:pt idx="35318">
                  <c:v>53344</c:v>
                </c:pt>
                <c:pt idx="35319">
                  <c:v>51360</c:v>
                </c:pt>
                <c:pt idx="35320">
                  <c:v>50368</c:v>
                </c:pt>
                <c:pt idx="35321">
                  <c:v>49375</c:v>
                </c:pt>
                <c:pt idx="35322">
                  <c:v>48383</c:v>
                </c:pt>
                <c:pt idx="35323">
                  <c:v>62441</c:v>
                </c:pt>
                <c:pt idx="35324">
                  <c:v>61460</c:v>
                </c:pt>
                <c:pt idx="35325">
                  <c:v>60478</c:v>
                </c:pt>
                <c:pt idx="35326">
                  <c:v>55573</c:v>
                </c:pt>
                <c:pt idx="35327">
                  <c:v>54592</c:v>
                </c:pt>
                <c:pt idx="35328">
                  <c:v>53611</c:v>
                </c:pt>
                <c:pt idx="35329">
                  <c:v>62133</c:v>
                </c:pt>
                <c:pt idx="35330">
                  <c:v>61152</c:v>
                </c:pt>
                <c:pt idx="35331">
                  <c:v>60171</c:v>
                </c:pt>
                <c:pt idx="35332">
                  <c:v>59190</c:v>
                </c:pt>
                <c:pt idx="35333">
                  <c:v>58209</c:v>
                </c:pt>
                <c:pt idx="35334">
                  <c:v>57228</c:v>
                </c:pt>
                <c:pt idx="35335">
                  <c:v>56247</c:v>
                </c:pt>
                <c:pt idx="35336">
                  <c:v>55266</c:v>
                </c:pt>
                <c:pt idx="35337">
                  <c:v>54285</c:v>
                </c:pt>
                <c:pt idx="35338">
                  <c:v>53304</c:v>
                </c:pt>
                <c:pt idx="35339">
                  <c:v>52323</c:v>
                </c:pt>
                <c:pt idx="35340">
                  <c:v>51342</c:v>
                </c:pt>
                <c:pt idx="35341">
                  <c:v>60845</c:v>
                </c:pt>
                <c:pt idx="35342">
                  <c:v>59864</c:v>
                </c:pt>
                <c:pt idx="35343">
                  <c:v>58883</c:v>
                </c:pt>
                <c:pt idx="35344">
                  <c:v>57902</c:v>
                </c:pt>
                <c:pt idx="35345">
                  <c:v>56921</c:v>
                </c:pt>
                <c:pt idx="35346">
                  <c:v>55940</c:v>
                </c:pt>
                <c:pt idx="35347">
                  <c:v>54959</c:v>
                </c:pt>
                <c:pt idx="35348">
                  <c:v>53978</c:v>
                </c:pt>
                <c:pt idx="35349">
                  <c:v>52997</c:v>
                </c:pt>
                <c:pt idx="35350">
                  <c:v>52016</c:v>
                </c:pt>
                <c:pt idx="35351">
                  <c:v>51035</c:v>
                </c:pt>
                <c:pt idx="35352">
                  <c:v>50054</c:v>
                </c:pt>
                <c:pt idx="35353">
                  <c:v>49072</c:v>
                </c:pt>
                <c:pt idx="35354">
                  <c:v>59557</c:v>
                </c:pt>
                <c:pt idx="35355">
                  <c:v>58576</c:v>
                </c:pt>
                <c:pt idx="35356">
                  <c:v>57595</c:v>
                </c:pt>
                <c:pt idx="35357">
                  <c:v>56614</c:v>
                </c:pt>
                <c:pt idx="35358">
                  <c:v>54652</c:v>
                </c:pt>
                <c:pt idx="35359">
                  <c:v>52689</c:v>
                </c:pt>
                <c:pt idx="35360">
                  <c:v>50727</c:v>
                </c:pt>
                <c:pt idx="35361">
                  <c:v>49746</c:v>
                </c:pt>
                <c:pt idx="35362">
                  <c:v>48765</c:v>
                </c:pt>
                <c:pt idx="35363">
                  <c:v>47784</c:v>
                </c:pt>
                <c:pt idx="35364">
                  <c:v>59032</c:v>
                </c:pt>
                <c:pt idx="35365">
                  <c:v>58112</c:v>
                </c:pt>
                <c:pt idx="35366">
                  <c:v>57192</c:v>
                </c:pt>
                <c:pt idx="35367">
                  <c:v>52589</c:v>
                </c:pt>
                <c:pt idx="35368">
                  <c:v>51669</c:v>
                </c:pt>
                <c:pt idx="35369">
                  <c:v>50748</c:v>
                </c:pt>
                <c:pt idx="35370">
                  <c:v>58731</c:v>
                </c:pt>
                <c:pt idx="35371">
                  <c:v>57811</c:v>
                </c:pt>
                <c:pt idx="35372">
                  <c:v>56890</c:v>
                </c:pt>
                <c:pt idx="35373">
                  <c:v>55970</c:v>
                </c:pt>
                <c:pt idx="35374">
                  <c:v>55049</c:v>
                </c:pt>
                <c:pt idx="35375">
                  <c:v>54129</c:v>
                </c:pt>
                <c:pt idx="35376">
                  <c:v>53208</c:v>
                </c:pt>
                <c:pt idx="35377">
                  <c:v>52288</c:v>
                </c:pt>
                <c:pt idx="35378">
                  <c:v>51367</c:v>
                </c:pt>
                <c:pt idx="35379">
                  <c:v>50447</c:v>
                </c:pt>
                <c:pt idx="35380">
                  <c:v>49526</c:v>
                </c:pt>
                <c:pt idx="35381">
                  <c:v>48606</c:v>
                </c:pt>
                <c:pt idx="35382">
                  <c:v>57509</c:v>
                </c:pt>
                <c:pt idx="35383">
                  <c:v>56589</c:v>
                </c:pt>
                <c:pt idx="35384">
                  <c:v>55668</c:v>
                </c:pt>
                <c:pt idx="35385">
                  <c:v>54748</c:v>
                </c:pt>
                <c:pt idx="35386">
                  <c:v>53827</c:v>
                </c:pt>
                <c:pt idx="35387">
                  <c:v>52907</c:v>
                </c:pt>
                <c:pt idx="35388">
                  <c:v>51986</c:v>
                </c:pt>
                <c:pt idx="35389">
                  <c:v>51066</c:v>
                </c:pt>
                <c:pt idx="35390">
                  <c:v>50146</c:v>
                </c:pt>
                <c:pt idx="35391">
                  <c:v>49225</c:v>
                </c:pt>
                <c:pt idx="35392">
                  <c:v>48305</c:v>
                </c:pt>
                <c:pt idx="35393">
                  <c:v>47384</c:v>
                </c:pt>
                <c:pt idx="35394">
                  <c:v>46464</c:v>
                </c:pt>
                <c:pt idx="35395">
                  <c:v>56287</c:v>
                </c:pt>
                <c:pt idx="35396">
                  <c:v>55367</c:v>
                </c:pt>
                <c:pt idx="35397">
                  <c:v>54446</c:v>
                </c:pt>
                <c:pt idx="35398">
                  <c:v>53526</c:v>
                </c:pt>
                <c:pt idx="35399">
                  <c:v>51685</c:v>
                </c:pt>
                <c:pt idx="35400">
                  <c:v>49844</c:v>
                </c:pt>
                <c:pt idx="35401">
                  <c:v>48003</c:v>
                </c:pt>
                <c:pt idx="35402">
                  <c:v>47083</c:v>
                </c:pt>
                <c:pt idx="35403">
                  <c:v>46162</c:v>
                </c:pt>
                <c:pt idx="35404">
                  <c:v>45242</c:v>
                </c:pt>
                <c:pt idx="35405">
                  <c:v>61207</c:v>
                </c:pt>
                <c:pt idx="35406">
                  <c:v>60288</c:v>
                </c:pt>
                <c:pt idx="35407">
                  <c:v>59369</c:v>
                </c:pt>
                <c:pt idx="35408">
                  <c:v>60839</c:v>
                </c:pt>
                <c:pt idx="35409">
                  <c:v>59920</c:v>
                </c:pt>
                <c:pt idx="35410">
                  <c:v>59001</c:v>
                </c:pt>
                <c:pt idx="35411">
                  <c:v>58082</c:v>
                </c:pt>
                <c:pt idx="35412">
                  <c:v>57163</c:v>
                </c:pt>
                <c:pt idx="35413">
                  <c:v>56244</c:v>
                </c:pt>
                <c:pt idx="35414">
                  <c:v>55325</c:v>
                </c:pt>
                <c:pt idx="35415">
                  <c:v>54406</c:v>
                </c:pt>
                <c:pt idx="35416">
                  <c:v>53487</c:v>
                </c:pt>
                <c:pt idx="35417">
                  <c:v>52568</c:v>
                </c:pt>
                <c:pt idx="35418">
                  <c:v>51649</c:v>
                </c:pt>
                <c:pt idx="35419">
                  <c:v>50730</c:v>
                </c:pt>
                <c:pt idx="35420">
                  <c:v>59553</c:v>
                </c:pt>
                <c:pt idx="35421">
                  <c:v>58634</c:v>
                </c:pt>
                <c:pt idx="35422">
                  <c:v>57715</c:v>
                </c:pt>
                <c:pt idx="35423">
                  <c:v>56796</c:v>
                </c:pt>
                <c:pt idx="35424">
                  <c:v>55877</c:v>
                </c:pt>
                <c:pt idx="35425">
                  <c:v>54958</c:v>
                </c:pt>
                <c:pt idx="35426">
                  <c:v>54039</c:v>
                </c:pt>
                <c:pt idx="35427">
                  <c:v>53120</c:v>
                </c:pt>
                <c:pt idx="35428">
                  <c:v>52201</c:v>
                </c:pt>
                <c:pt idx="35429">
                  <c:v>51282</c:v>
                </c:pt>
                <c:pt idx="35430">
                  <c:v>50363</c:v>
                </c:pt>
                <c:pt idx="35431">
                  <c:v>49444</c:v>
                </c:pt>
                <c:pt idx="35432">
                  <c:v>48525</c:v>
                </c:pt>
                <c:pt idx="35433">
                  <c:v>58266</c:v>
                </c:pt>
                <c:pt idx="35434">
                  <c:v>57347</c:v>
                </c:pt>
                <c:pt idx="35435">
                  <c:v>56428</c:v>
                </c:pt>
                <c:pt idx="35436">
                  <c:v>55509</c:v>
                </c:pt>
                <c:pt idx="35437">
                  <c:v>51833</c:v>
                </c:pt>
                <c:pt idx="35438">
                  <c:v>49995</c:v>
                </c:pt>
                <c:pt idx="35439">
                  <c:v>49076</c:v>
                </c:pt>
                <c:pt idx="35440">
                  <c:v>48157</c:v>
                </c:pt>
                <c:pt idx="35441">
                  <c:v>47238</c:v>
                </c:pt>
                <c:pt idx="35442">
                  <c:v>63576</c:v>
                </c:pt>
                <c:pt idx="35443">
                  <c:v>62591</c:v>
                </c:pt>
                <c:pt idx="35444">
                  <c:v>61605</c:v>
                </c:pt>
                <c:pt idx="35445">
                  <c:v>63242</c:v>
                </c:pt>
                <c:pt idx="35446">
                  <c:v>62257</c:v>
                </c:pt>
                <c:pt idx="35447">
                  <c:v>61271</c:v>
                </c:pt>
                <c:pt idx="35448">
                  <c:v>60286</c:v>
                </c:pt>
                <c:pt idx="35449">
                  <c:v>59301</c:v>
                </c:pt>
                <c:pt idx="35450">
                  <c:v>58316</c:v>
                </c:pt>
                <c:pt idx="35451">
                  <c:v>57330</c:v>
                </c:pt>
                <c:pt idx="35452">
                  <c:v>56345</c:v>
                </c:pt>
                <c:pt idx="35453">
                  <c:v>55360</c:v>
                </c:pt>
                <c:pt idx="35454">
                  <c:v>54375</c:v>
                </c:pt>
                <c:pt idx="35455">
                  <c:v>53389</c:v>
                </c:pt>
                <c:pt idx="35456">
                  <c:v>52404</c:v>
                </c:pt>
                <c:pt idx="35457">
                  <c:v>61923</c:v>
                </c:pt>
                <c:pt idx="35458">
                  <c:v>60937</c:v>
                </c:pt>
                <c:pt idx="35459">
                  <c:v>59952</c:v>
                </c:pt>
                <c:pt idx="35460">
                  <c:v>58967</c:v>
                </c:pt>
                <c:pt idx="35461">
                  <c:v>57982</c:v>
                </c:pt>
                <c:pt idx="35462">
                  <c:v>56996</c:v>
                </c:pt>
                <c:pt idx="35463">
                  <c:v>56011</c:v>
                </c:pt>
                <c:pt idx="35464">
                  <c:v>55026</c:v>
                </c:pt>
                <c:pt idx="35465">
                  <c:v>54041</c:v>
                </c:pt>
                <c:pt idx="35466">
                  <c:v>53055</c:v>
                </c:pt>
                <c:pt idx="35467">
                  <c:v>52070</c:v>
                </c:pt>
                <c:pt idx="35468">
                  <c:v>51085</c:v>
                </c:pt>
                <c:pt idx="35469">
                  <c:v>50100</c:v>
                </c:pt>
                <c:pt idx="35470">
                  <c:v>60603</c:v>
                </c:pt>
                <c:pt idx="35471">
                  <c:v>59618</c:v>
                </c:pt>
                <c:pt idx="35472">
                  <c:v>58633</c:v>
                </c:pt>
                <c:pt idx="35473">
                  <c:v>57648</c:v>
                </c:pt>
                <c:pt idx="35474">
                  <c:v>53707</c:v>
                </c:pt>
                <c:pt idx="35475">
                  <c:v>51736</c:v>
                </c:pt>
                <c:pt idx="35476">
                  <c:v>50751</c:v>
                </c:pt>
                <c:pt idx="35477">
                  <c:v>49766</c:v>
                </c:pt>
                <c:pt idx="35478">
                  <c:v>48780</c:v>
                </c:pt>
                <c:pt idx="35479">
                  <c:v>63238</c:v>
                </c:pt>
                <c:pt idx="35480">
                  <c:v>62244</c:v>
                </c:pt>
                <c:pt idx="35481">
                  <c:v>61251</c:v>
                </c:pt>
                <c:pt idx="35482">
                  <c:v>62927</c:v>
                </c:pt>
                <c:pt idx="35483">
                  <c:v>61933</c:v>
                </c:pt>
                <c:pt idx="35484">
                  <c:v>60940</c:v>
                </c:pt>
                <c:pt idx="35485">
                  <c:v>59946</c:v>
                </c:pt>
                <c:pt idx="35486">
                  <c:v>58952</c:v>
                </c:pt>
                <c:pt idx="35487">
                  <c:v>57959</c:v>
                </c:pt>
                <c:pt idx="35488">
                  <c:v>56965</c:v>
                </c:pt>
                <c:pt idx="35489">
                  <c:v>55971</c:v>
                </c:pt>
                <c:pt idx="35490">
                  <c:v>54978</c:v>
                </c:pt>
                <c:pt idx="35491">
                  <c:v>53984</c:v>
                </c:pt>
                <c:pt idx="35492">
                  <c:v>52991</c:v>
                </c:pt>
                <c:pt idx="35493">
                  <c:v>51997</c:v>
                </c:pt>
                <c:pt idx="35494">
                  <c:v>61622</c:v>
                </c:pt>
                <c:pt idx="35495">
                  <c:v>60629</c:v>
                </c:pt>
                <c:pt idx="35496">
                  <c:v>59635</c:v>
                </c:pt>
                <c:pt idx="35497">
                  <c:v>58641</c:v>
                </c:pt>
                <c:pt idx="35498">
                  <c:v>57648</c:v>
                </c:pt>
                <c:pt idx="35499">
                  <c:v>56654</c:v>
                </c:pt>
                <c:pt idx="35500">
                  <c:v>55660</c:v>
                </c:pt>
                <c:pt idx="35501">
                  <c:v>54667</c:v>
                </c:pt>
                <c:pt idx="35502">
                  <c:v>53673</c:v>
                </c:pt>
                <c:pt idx="35503">
                  <c:v>52680</c:v>
                </c:pt>
                <c:pt idx="35504">
                  <c:v>51686</c:v>
                </c:pt>
                <c:pt idx="35505">
                  <c:v>50692</c:v>
                </c:pt>
                <c:pt idx="35506">
                  <c:v>49699</c:v>
                </c:pt>
                <c:pt idx="35507">
                  <c:v>60318</c:v>
                </c:pt>
                <c:pt idx="35508">
                  <c:v>59324</c:v>
                </c:pt>
                <c:pt idx="35509">
                  <c:v>58330</c:v>
                </c:pt>
                <c:pt idx="35510">
                  <c:v>57337</c:v>
                </c:pt>
                <c:pt idx="35511">
                  <c:v>53362</c:v>
                </c:pt>
                <c:pt idx="35512">
                  <c:v>51375</c:v>
                </c:pt>
                <c:pt idx="35513">
                  <c:v>50381</c:v>
                </c:pt>
                <c:pt idx="35514">
                  <c:v>49388</c:v>
                </c:pt>
                <c:pt idx="35515">
                  <c:v>48394</c:v>
                </c:pt>
                <c:pt idx="35516">
                  <c:v>62469</c:v>
                </c:pt>
                <c:pt idx="35517">
                  <c:v>61487</c:v>
                </c:pt>
                <c:pt idx="35518">
                  <c:v>60504</c:v>
                </c:pt>
                <c:pt idx="35519">
                  <c:v>62162</c:v>
                </c:pt>
                <c:pt idx="35520">
                  <c:v>61180</c:v>
                </c:pt>
                <c:pt idx="35521">
                  <c:v>60198</c:v>
                </c:pt>
                <c:pt idx="35522">
                  <c:v>59216</c:v>
                </c:pt>
                <c:pt idx="35523">
                  <c:v>58234</c:v>
                </c:pt>
                <c:pt idx="35524">
                  <c:v>57251</c:v>
                </c:pt>
                <c:pt idx="35525">
                  <c:v>56269</c:v>
                </c:pt>
                <c:pt idx="35526">
                  <c:v>55287</c:v>
                </c:pt>
                <c:pt idx="35527">
                  <c:v>54305</c:v>
                </c:pt>
                <c:pt idx="35528">
                  <c:v>53323</c:v>
                </c:pt>
                <c:pt idx="35529">
                  <c:v>52340</c:v>
                </c:pt>
                <c:pt idx="35530">
                  <c:v>51358</c:v>
                </c:pt>
                <c:pt idx="35531">
                  <c:v>60874</c:v>
                </c:pt>
                <c:pt idx="35532">
                  <c:v>59892</c:v>
                </c:pt>
                <c:pt idx="35533">
                  <c:v>58910</c:v>
                </c:pt>
                <c:pt idx="35534">
                  <c:v>57927</c:v>
                </c:pt>
                <c:pt idx="35535">
                  <c:v>56945</c:v>
                </c:pt>
                <c:pt idx="35536">
                  <c:v>55963</c:v>
                </c:pt>
                <c:pt idx="35537">
                  <c:v>54981</c:v>
                </c:pt>
                <c:pt idx="35538">
                  <c:v>53999</c:v>
                </c:pt>
                <c:pt idx="35539">
                  <c:v>53016</c:v>
                </c:pt>
                <c:pt idx="35540">
                  <c:v>52034</c:v>
                </c:pt>
                <c:pt idx="35541">
                  <c:v>51052</c:v>
                </c:pt>
                <c:pt idx="35542">
                  <c:v>50070</c:v>
                </c:pt>
                <c:pt idx="35543">
                  <c:v>49088</c:v>
                </c:pt>
                <c:pt idx="35544">
                  <c:v>59586</c:v>
                </c:pt>
                <c:pt idx="35545">
                  <c:v>58603</c:v>
                </c:pt>
                <c:pt idx="35546">
                  <c:v>57621</c:v>
                </c:pt>
                <c:pt idx="35547">
                  <c:v>56639</c:v>
                </c:pt>
                <c:pt idx="35548">
                  <c:v>52710</c:v>
                </c:pt>
                <c:pt idx="35549">
                  <c:v>50746</c:v>
                </c:pt>
                <c:pt idx="35550">
                  <c:v>49764</c:v>
                </c:pt>
                <c:pt idx="35551">
                  <c:v>48781</c:v>
                </c:pt>
                <c:pt idx="35552">
                  <c:v>47799</c:v>
                </c:pt>
                <c:pt idx="35553">
                  <c:v>59044</c:v>
                </c:pt>
                <c:pt idx="35554">
                  <c:v>58123</c:v>
                </c:pt>
                <c:pt idx="35555">
                  <c:v>57203</c:v>
                </c:pt>
                <c:pt idx="35556">
                  <c:v>58742</c:v>
                </c:pt>
                <c:pt idx="35557">
                  <c:v>57822</c:v>
                </c:pt>
                <c:pt idx="35558">
                  <c:v>56901</c:v>
                </c:pt>
                <c:pt idx="35559">
                  <c:v>55981</c:v>
                </c:pt>
                <c:pt idx="35560">
                  <c:v>55060</c:v>
                </c:pt>
                <c:pt idx="35561">
                  <c:v>54140</c:v>
                </c:pt>
                <c:pt idx="35562">
                  <c:v>53219</c:v>
                </c:pt>
                <c:pt idx="35563">
                  <c:v>52299</c:v>
                </c:pt>
                <c:pt idx="35564">
                  <c:v>51378</c:v>
                </c:pt>
                <c:pt idx="35565">
                  <c:v>50458</c:v>
                </c:pt>
                <c:pt idx="35566">
                  <c:v>49538</c:v>
                </c:pt>
                <c:pt idx="35567">
                  <c:v>48617</c:v>
                </c:pt>
                <c:pt idx="35568">
                  <c:v>57520</c:v>
                </c:pt>
                <c:pt idx="35569">
                  <c:v>56599</c:v>
                </c:pt>
                <c:pt idx="35570">
                  <c:v>55679</c:v>
                </c:pt>
                <c:pt idx="35571">
                  <c:v>54758</c:v>
                </c:pt>
                <c:pt idx="35572">
                  <c:v>53838</c:v>
                </c:pt>
                <c:pt idx="35573">
                  <c:v>52918</c:v>
                </c:pt>
                <c:pt idx="35574">
                  <c:v>51997</c:v>
                </c:pt>
                <c:pt idx="35575">
                  <c:v>51077</c:v>
                </c:pt>
                <c:pt idx="35576">
                  <c:v>50156</c:v>
                </c:pt>
                <c:pt idx="35577">
                  <c:v>49236</c:v>
                </c:pt>
                <c:pt idx="35578">
                  <c:v>48315</c:v>
                </c:pt>
                <c:pt idx="35579">
                  <c:v>47395</c:v>
                </c:pt>
                <c:pt idx="35580">
                  <c:v>46474</c:v>
                </c:pt>
                <c:pt idx="35581">
                  <c:v>56298</c:v>
                </c:pt>
                <c:pt idx="35582">
                  <c:v>55377</c:v>
                </c:pt>
                <c:pt idx="35583">
                  <c:v>54457</c:v>
                </c:pt>
                <c:pt idx="35584">
                  <c:v>53536</c:v>
                </c:pt>
                <c:pt idx="35585">
                  <c:v>49854</c:v>
                </c:pt>
                <c:pt idx="35586">
                  <c:v>48014</c:v>
                </c:pt>
                <c:pt idx="35587">
                  <c:v>47093</c:v>
                </c:pt>
                <c:pt idx="35588">
                  <c:v>46173</c:v>
                </c:pt>
                <c:pt idx="35589">
                  <c:v>45252</c:v>
                </c:pt>
                <c:pt idx="35590">
                  <c:v>62424</c:v>
                </c:pt>
                <c:pt idx="35591">
                  <c:v>61507</c:v>
                </c:pt>
                <c:pt idx="35592">
                  <c:v>60589</c:v>
                </c:pt>
                <c:pt idx="35593">
                  <c:v>59672</c:v>
                </c:pt>
                <c:pt idx="35594">
                  <c:v>58754</c:v>
                </c:pt>
                <c:pt idx="35595">
                  <c:v>57837</c:v>
                </c:pt>
                <c:pt idx="35596">
                  <c:v>56002</c:v>
                </c:pt>
                <c:pt idx="35597">
                  <c:v>55085</c:v>
                </c:pt>
                <c:pt idx="35598">
                  <c:v>63853</c:v>
                </c:pt>
                <c:pt idx="35599">
                  <c:v>62935</c:v>
                </c:pt>
                <c:pt idx="35600">
                  <c:v>62018</c:v>
                </c:pt>
                <c:pt idx="35601">
                  <c:v>61101</c:v>
                </c:pt>
                <c:pt idx="35602">
                  <c:v>60183</c:v>
                </c:pt>
                <c:pt idx="35603">
                  <c:v>59266</c:v>
                </c:pt>
                <c:pt idx="35604">
                  <c:v>58348</c:v>
                </c:pt>
                <c:pt idx="35605">
                  <c:v>57431</c:v>
                </c:pt>
                <c:pt idx="35606">
                  <c:v>56514</c:v>
                </c:pt>
                <c:pt idx="35607">
                  <c:v>55596</c:v>
                </c:pt>
                <c:pt idx="35608">
                  <c:v>54679</c:v>
                </c:pt>
                <c:pt idx="35609">
                  <c:v>53761</c:v>
                </c:pt>
                <c:pt idx="35610">
                  <c:v>52844</c:v>
                </c:pt>
                <c:pt idx="35611">
                  <c:v>51927</c:v>
                </c:pt>
                <c:pt idx="35612">
                  <c:v>62530</c:v>
                </c:pt>
                <c:pt idx="35613">
                  <c:v>61612</c:v>
                </c:pt>
                <c:pt idx="35614">
                  <c:v>60695</c:v>
                </c:pt>
                <c:pt idx="35615">
                  <c:v>59777</c:v>
                </c:pt>
                <c:pt idx="35616">
                  <c:v>58860</c:v>
                </c:pt>
                <c:pt idx="35617">
                  <c:v>57942</c:v>
                </c:pt>
                <c:pt idx="35618">
                  <c:v>57025</c:v>
                </c:pt>
                <c:pt idx="35619">
                  <c:v>56108</c:v>
                </c:pt>
                <c:pt idx="35620">
                  <c:v>55190</c:v>
                </c:pt>
                <c:pt idx="35621">
                  <c:v>54273</c:v>
                </c:pt>
                <c:pt idx="35622">
                  <c:v>53355</c:v>
                </c:pt>
                <c:pt idx="35623">
                  <c:v>52438</c:v>
                </c:pt>
                <c:pt idx="35624">
                  <c:v>51521</c:v>
                </c:pt>
                <c:pt idx="35625">
                  <c:v>50603</c:v>
                </c:pt>
                <c:pt idx="35626">
                  <c:v>61206</c:v>
                </c:pt>
                <c:pt idx="35627">
                  <c:v>60289</c:v>
                </c:pt>
                <c:pt idx="35628">
                  <c:v>59371</c:v>
                </c:pt>
                <c:pt idx="35629">
                  <c:v>58454</c:v>
                </c:pt>
                <c:pt idx="35630">
                  <c:v>57537</c:v>
                </c:pt>
                <c:pt idx="35631">
                  <c:v>56619</c:v>
                </c:pt>
                <c:pt idx="35632">
                  <c:v>55702</c:v>
                </c:pt>
                <c:pt idx="35633">
                  <c:v>54784</c:v>
                </c:pt>
                <c:pt idx="35634">
                  <c:v>53867</c:v>
                </c:pt>
                <c:pt idx="35635">
                  <c:v>52950</c:v>
                </c:pt>
                <c:pt idx="35636">
                  <c:v>52032</c:v>
                </c:pt>
                <c:pt idx="35637">
                  <c:v>51115</c:v>
                </c:pt>
                <c:pt idx="35638">
                  <c:v>50197</c:v>
                </c:pt>
                <c:pt idx="35639">
                  <c:v>49280</c:v>
                </c:pt>
                <c:pt idx="35640">
                  <c:v>48362</c:v>
                </c:pt>
                <c:pt idx="35641">
                  <c:v>47445</c:v>
                </c:pt>
                <c:pt idx="35642">
                  <c:v>60800</c:v>
                </c:pt>
                <c:pt idx="35643">
                  <c:v>59883</c:v>
                </c:pt>
                <c:pt idx="35644">
                  <c:v>60394</c:v>
                </c:pt>
                <c:pt idx="35645">
                  <c:v>59477</c:v>
                </c:pt>
                <c:pt idx="35646">
                  <c:v>64925</c:v>
                </c:pt>
                <c:pt idx="35647">
                  <c:v>63934</c:v>
                </c:pt>
                <c:pt idx="35648">
                  <c:v>62942</c:v>
                </c:pt>
                <c:pt idx="35649">
                  <c:v>61950</c:v>
                </c:pt>
                <c:pt idx="35650">
                  <c:v>60959</c:v>
                </c:pt>
                <c:pt idx="35651">
                  <c:v>59967</c:v>
                </c:pt>
                <c:pt idx="35652">
                  <c:v>57984</c:v>
                </c:pt>
                <c:pt idx="35653">
                  <c:v>56992</c:v>
                </c:pt>
                <c:pt idx="35654">
                  <c:v>66545</c:v>
                </c:pt>
                <c:pt idx="35655">
                  <c:v>65553</c:v>
                </c:pt>
                <c:pt idx="35656">
                  <c:v>64562</c:v>
                </c:pt>
                <c:pt idx="35657">
                  <c:v>63570</c:v>
                </c:pt>
                <c:pt idx="35658">
                  <c:v>62578</c:v>
                </c:pt>
                <c:pt idx="35659">
                  <c:v>61587</c:v>
                </c:pt>
                <c:pt idx="35660">
                  <c:v>60595</c:v>
                </c:pt>
                <c:pt idx="35661">
                  <c:v>59603</c:v>
                </c:pt>
                <c:pt idx="35662">
                  <c:v>58612</c:v>
                </c:pt>
                <c:pt idx="35663">
                  <c:v>57620</c:v>
                </c:pt>
                <c:pt idx="35664">
                  <c:v>56628</c:v>
                </c:pt>
                <c:pt idx="35665">
                  <c:v>55636</c:v>
                </c:pt>
                <c:pt idx="35666">
                  <c:v>54645</c:v>
                </c:pt>
                <c:pt idx="35667">
                  <c:v>53653</c:v>
                </c:pt>
                <c:pt idx="35668">
                  <c:v>65190</c:v>
                </c:pt>
                <c:pt idx="35669">
                  <c:v>64198</c:v>
                </c:pt>
                <c:pt idx="35670">
                  <c:v>63206</c:v>
                </c:pt>
                <c:pt idx="35671">
                  <c:v>62215</c:v>
                </c:pt>
                <c:pt idx="35672">
                  <c:v>61223</c:v>
                </c:pt>
                <c:pt idx="35673">
                  <c:v>60231</c:v>
                </c:pt>
                <c:pt idx="35674">
                  <c:v>59239</c:v>
                </c:pt>
                <c:pt idx="35675">
                  <c:v>58248</c:v>
                </c:pt>
                <c:pt idx="35676">
                  <c:v>57256</c:v>
                </c:pt>
                <c:pt idx="35677">
                  <c:v>56264</c:v>
                </c:pt>
                <c:pt idx="35678">
                  <c:v>55273</c:v>
                </c:pt>
                <c:pt idx="35679">
                  <c:v>54281</c:v>
                </c:pt>
                <c:pt idx="35680">
                  <c:v>53289</c:v>
                </c:pt>
                <c:pt idx="35681">
                  <c:v>52298</c:v>
                </c:pt>
                <c:pt idx="35682">
                  <c:v>63834</c:v>
                </c:pt>
                <c:pt idx="35683">
                  <c:v>62842</c:v>
                </c:pt>
                <c:pt idx="35684">
                  <c:v>61851</c:v>
                </c:pt>
                <c:pt idx="35685">
                  <c:v>60859</c:v>
                </c:pt>
                <c:pt idx="35686">
                  <c:v>59867</c:v>
                </c:pt>
                <c:pt idx="35687">
                  <c:v>58876</c:v>
                </c:pt>
                <c:pt idx="35688">
                  <c:v>57884</c:v>
                </c:pt>
                <c:pt idx="35689">
                  <c:v>56892</c:v>
                </c:pt>
                <c:pt idx="35690">
                  <c:v>55901</c:v>
                </c:pt>
                <c:pt idx="35691">
                  <c:v>54909</c:v>
                </c:pt>
                <c:pt idx="35692">
                  <c:v>53917</c:v>
                </c:pt>
                <c:pt idx="35693">
                  <c:v>52926</c:v>
                </c:pt>
                <c:pt idx="35694">
                  <c:v>51934</c:v>
                </c:pt>
                <c:pt idx="35695">
                  <c:v>50942</c:v>
                </c:pt>
                <c:pt idx="35696">
                  <c:v>49951</c:v>
                </c:pt>
                <c:pt idx="35697">
                  <c:v>48959</c:v>
                </c:pt>
                <c:pt idx="35698">
                  <c:v>63470</c:v>
                </c:pt>
                <c:pt idx="35699">
                  <c:v>62479</c:v>
                </c:pt>
                <c:pt idx="35700">
                  <c:v>63107</c:v>
                </c:pt>
                <c:pt idx="35701">
                  <c:v>62115</c:v>
                </c:pt>
                <c:pt idx="35702">
                  <c:v>63996</c:v>
                </c:pt>
                <c:pt idx="35703">
                  <c:v>62994</c:v>
                </c:pt>
                <c:pt idx="35704">
                  <c:v>61992</c:v>
                </c:pt>
                <c:pt idx="35705">
                  <c:v>60991</c:v>
                </c:pt>
                <c:pt idx="35706">
                  <c:v>59989</c:v>
                </c:pt>
                <c:pt idx="35707">
                  <c:v>58987</c:v>
                </c:pt>
                <c:pt idx="35708">
                  <c:v>56984</c:v>
                </c:pt>
                <c:pt idx="35709">
                  <c:v>55982</c:v>
                </c:pt>
                <c:pt idx="35710">
                  <c:v>65679</c:v>
                </c:pt>
                <c:pt idx="35711">
                  <c:v>64677</c:v>
                </c:pt>
                <c:pt idx="35712">
                  <c:v>63675</c:v>
                </c:pt>
                <c:pt idx="35713">
                  <c:v>62673</c:v>
                </c:pt>
                <c:pt idx="35714">
                  <c:v>61672</c:v>
                </c:pt>
                <c:pt idx="35715">
                  <c:v>60670</c:v>
                </c:pt>
                <c:pt idx="35716">
                  <c:v>59668</c:v>
                </c:pt>
                <c:pt idx="35717">
                  <c:v>58666</c:v>
                </c:pt>
                <c:pt idx="35718">
                  <c:v>57665</c:v>
                </c:pt>
                <c:pt idx="35719">
                  <c:v>56663</c:v>
                </c:pt>
                <c:pt idx="35720">
                  <c:v>55661</c:v>
                </c:pt>
                <c:pt idx="35721">
                  <c:v>54659</c:v>
                </c:pt>
                <c:pt idx="35722">
                  <c:v>53658</c:v>
                </c:pt>
                <c:pt idx="35723">
                  <c:v>52656</c:v>
                </c:pt>
                <c:pt idx="35724">
                  <c:v>64356</c:v>
                </c:pt>
                <c:pt idx="35725">
                  <c:v>63354</c:v>
                </c:pt>
                <c:pt idx="35726">
                  <c:v>62353</c:v>
                </c:pt>
                <c:pt idx="35727">
                  <c:v>61351</c:v>
                </c:pt>
                <c:pt idx="35728">
                  <c:v>60349</c:v>
                </c:pt>
                <c:pt idx="35729">
                  <c:v>59347</c:v>
                </c:pt>
                <c:pt idx="35730">
                  <c:v>58346</c:v>
                </c:pt>
                <c:pt idx="35731">
                  <c:v>57344</c:v>
                </c:pt>
                <c:pt idx="35732">
                  <c:v>56342</c:v>
                </c:pt>
                <c:pt idx="35733">
                  <c:v>55340</c:v>
                </c:pt>
                <c:pt idx="35734">
                  <c:v>54339</c:v>
                </c:pt>
                <c:pt idx="35735">
                  <c:v>53337</c:v>
                </c:pt>
                <c:pt idx="35736">
                  <c:v>52335</c:v>
                </c:pt>
                <c:pt idx="35737">
                  <c:v>51333</c:v>
                </c:pt>
                <c:pt idx="35738">
                  <c:v>63034</c:v>
                </c:pt>
                <c:pt idx="35739">
                  <c:v>62032</c:v>
                </c:pt>
                <c:pt idx="35740">
                  <c:v>61030</c:v>
                </c:pt>
                <c:pt idx="35741">
                  <c:v>60029</c:v>
                </c:pt>
                <c:pt idx="35742">
                  <c:v>59027</c:v>
                </c:pt>
                <c:pt idx="35743">
                  <c:v>58025</c:v>
                </c:pt>
                <c:pt idx="35744">
                  <c:v>57023</c:v>
                </c:pt>
                <c:pt idx="35745">
                  <c:v>56022</c:v>
                </c:pt>
                <c:pt idx="35746">
                  <c:v>55020</c:v>
                </c:pt>
                <c:pt idx="35747">
                  <c:v>54018</c:v>
                </c:pt>
                <c:pt idx="35748">
                  <c:v>53016</c:v>
                </c:pt>
                <c:pt idx="35749">
                  <c:v>52015</c:v>
                </c:pt>
                <c:pt idx="35750">
                  <c:v>51013</c:v>
                </c:pt>
                <c:pt idx="35751">
                  <c:v>50011</c:v>
                </c:pt>
                <c:pt idx="35752">
                  <c:v>49009</c:v>
                </c:pt>
                <c:pt idx="35753">
                  <c:v>48007</c:v>
                </c:pt>
                <c:pt idx="35754">
                  <c:v>62713</c:v>
                </c:pt>
                <c:pt idx="35755">
                  <c:v>61711</c:v>
                </c:pt>
                <c:pt idx="35756">
                  <c:v>62392</c:v>
                </c:pt>
                <c:pt idx="35757">
                  <c:v>61391</c:v>
                </c:pt>
                <c:pt idx="35758">
                  <c:v>62449</c:v>
                </c:pt>
                <c:pt idx="35759">
                  <c:v>61460</c:v>
                </c:pt>
                <c:pt idx="35760">
                  <c:v>60471</c:v>
                </c:pt>
                <c:pt idx="35761">
                  <c:v>59482</c:v>
                </c:pt>
                <c:pt idx="35762">
                  <c:v>58492</c:v>
                </c:pt>
                <c:pt idx="35763">
                  <c:v>57503</c:v>
                </c:pt>
                <c:pt idx="35764">
                  <c:v>55525</c:v>
                </c:pt>
                <c:pt idx="35765">
                  <c:v>54536</c:v>
                </c:pt>
                <c:pt idx="35766">
                  <c:v>64133</c:v>
                </c:pt>
                <c:pt idx="35767">
                  <c:v>63144</c:v>
                </c:pt>
                <c:pt idx="35768">
                  <c:v>62154</c:v>
                </c:pt>
                <c:pt idx="35769">
                  <c:v>61165</c:v>
                </c:pt>
                <c:pt idx="35770">
                  <c:v>60176</c:v>
                </c:pt>
                <c:pt idx="35771">
                  <c:v>59187</c:v>
                </c:pt>
                <c:pt idx="35772">
                  <c:v>58198</c:v>
                </c:pt>
                <c:pt idx="35773">
                  <c:v>57208</c:v>
                </c:pt>
                <c:pt idx="35774">
                  <c:v>56219</c:v>
                </c:pt>
                <c:pt idx="35775">
                  <c:v>55230</c:v>
                </c:pt>
                <c:pt idx="35776">
                  <c:v>54241</c:v>
                </c:pt>
                <c:pt idx="35777">
                  <c:v>53252</c:v>
                </c:pt>
                <c:pt idx="35778">
                  <c:v>52263</c:v>
                </c:pt>
                <c:pt idx="35779">
                  <c:v>51273</c:v>
                </c:pt>
                <c:pt idx="35780">
                  <c:v>62849</c:v>
                </c:pt>
                <c:pt idx="35781">
                  <c:v>61860</c:v>
                </c:pt>
                <c:pt idx="35782">
                  <c:v>60870</c:v>
                </c:pt>
                <c:pt idx="35783">
                  <c:v>59881</c:v>
                </c:pt>
                <c:pt idx="35784">
                  <c:v>58892</c:v>
                </c:pt>
                <c:pt idx="35785">
                  <c:v>57903</c:v>
                </c:pt>
                <c:pt idx="35786">
                  <c:v>56914</c:v>
                </c:pt>
                <c:pt idx="35787">
                  <c:v>55924</c:v>
                </c:pt>
                <c:pt idx="35788">
                  <c:v>54935</c:v>
                </c:pt>
                <c:pt idx="35789">
                  <c:v>53946</c:v>
                </c:pt>
                <c:pt idx="35790">
                  <c:v>52957</c:v>
                </c:pt>
                <c:pt idx="35791">
                  <c:v>51968</c:v>
                </c:pt>
                <c:pt idx="35792">
                  <c:v>50979</c:v>
                </c:pt>
                <c:pt idx="35793">
                  <c:v>49989</c:v>
                </c:pt>
                <c:pt idx="35794">
                  <c:v>61565</c:v>
                </c:pt>
                <c:pt idx="35795">
                  <c:v>60576</c:v>
                </c:pt>
                <c:pt idx="35796">
                  <c:v>59586</c:v>
                </c:pt>
                <c:pt idx="35797">
                  <c:v>58597</c:v>
                </c:pt>
                <c:pt idx="35798">
                  <c:v>57608</c:v>
                </c:pt>
                <c:pt idx="35799">
                  <c:v>56619</c:v>
                </c:pt>
                <c:pt idx="35800">
                  <c:v>55630</c:v>
                </c:pt>
                <c:pt idx="35801">
                  <c:v>54641</c:v>
                </c:pt>
                <c:pt idx="35802">
                  <c:v>53651</c:v>
                </c:pt>
                <c:pt idx="35803">
                  <c:v>52662</c:v>
                </c:pt>
                <c:pt idx="35804">
                  <c:v>51673</c:v>
                </c:pt>
                <c:pt idx="35805">
                  <c:v>50684</c:v>
                </c:pt>
                <c:pt idx="35806">
                  <c:v>49695</c:v>
                </c:pt>
                <c:pt idx="35807">
                  <c:v>48705</c:v>
                </c:pt>
                <c:pt idx="35808">
                  <c:v>47716</c:v>
                </c:pt>
                <c:pt idx="35809">
                  <c:v>46727</c:v>
                </c:pt>
                <c:pt idx="35810">
                  <c:v>61270</c:v>
                </c:pt>
                <c:pt idx="35811">
                  <c:v>60281</c:v>
                </c:pt>
                <c:pt idx="35812">
                  <c:v>60975</c:v>
                </c:pt>
                <c:pt idx="35813">
                  <c:v>59986</c:v>
                </c:pt>
                <c:pt idx="35814">
                  <c:v>57838</c:v>
                </c:pt>
                <c:pt idx="35815">
                  <c:v>56918</c:v>
                </c:pt>
                <c:pt idx="35816">
                  <c:v>55998</c:v>
                </c:pt>
                <c:pt idx="35817">
                  <c:v>55078</c:v>
                </c:pt>
                <c:pt idx="35818">
                  <c:v>54158</c:v>
                </c:pt>
                <c:pt idx="35819">
                  <c:v>53239</c:v>
                </c:pt>
                <c:pt idx="35820">
                  <c:v>51399</c:v>
                </c:pt>
                <c:pt idx="35821">
                  <c:v>50479</c:v>
                </c:pt>
                <c:pt idx="35822">
                  <c:v>59410</c:v>
                </c:pt>
                <c:pt idx="35823">
                  <c:v>58490</c:v>
                </c:pt>
                <c:pt idx="35824">
                  <c:v>57571</c:v>
                </c:pt>
                <c:pt idx="35825">
                  <c:v>56651</c:v>
                </c:pt>
                <c:pt idx="35826">
                  <c:v>55731</c:v>
                </c:pt>
                <c:pt idx="35827">
                  <c:v>54811</c:v>
                </c:pt>
                <c:pt idx="35828">
                  <c:v>53891</c:v>
                </c:pt>
                <c:pt idx="35829">
                  <c:v>52971</c:v>
                </c:pt>
                <c:pt idx="35830">
                  <c:v>52051</c:v>
                </c:pt>
                <c:pt idx="35831">
                  <c:v>51132</c:v>
                </c:pt>
                <c:pt idx="35832">
                  <c:v>50212</c:v>
                </c:pt>
                <c:pt idx="35833">
                  <c:v>49292</c:v>
                </c:pt>
                <c:pt idx="35834">
                  <c:v>48372</c:v>
                </c:pt>
                <c:pt idx="35835">
                  <c:v>47452</c:v>
                </c:pt>
                <c:pt idx="35836">
                  <c:v>58223</c:v>
                </c:pt>
                <c:pt idx="35837">
                  <c:v>57303</c:v>
                </c:pt>
                <c:pt idx="35838">
                  <c:v>56383</c:v>
                </c:pt>
                <c:pt idx="35839">
                  <c:v>55464</c:v>
                </c:pt>
                <c:pt idx="35840">
                  <c:v>54544</c:v>
                </c:pt>
                <c:pt idx="35841">
                  <c:v>53624</c:v>
                </c:pt>
                <c:pt idx="35842">
                  <c:v>52704</c:v>
                </c:pt>
                <c:pt idx="35843">
                  <c:v>51784</c:v>
                </c:pt>
                <c:pt idx="35844">
                  <c:v>50864</c:v>
                </c:pt>
                <c:pt idx="35845">
                  <c:v>49945</c:v>
                </c:pt>
                <c:pt idx="35846">
                  <c:v>49025</c:v>
                </c:pt>
                <c:pt idx="35847">
                  <c:v>48105</c:v>
                </c:pt>
                <c:pt idx="35848">
                  <c:v>47185</c:v>
                </c:pt>
                <c:pt idx="35849">
                  <c:v>46265</c:v>
                </c:pt>
                <c:pt idx="35850">
                  <c:v>57036</c:v>
                </c:pt>
                <c:pt idx="35851">
                  <c:v>56116</c:v>
                </c:pt>
                <c:pt idx="35852">
                  <c:v>55196</c:v>
                </c:pt>
                <c:pt idx="35853">
                  <c:v>54277</c:v>
                </c:pt>
                <c:pt idx="35854">
                  <c:v>53357</c:v>
                </c:pt>
                <c:pt idx="35855">
                  <c:v>52437</c:v>
                </c:pt>
                <c:pt idx="35856">
                  <c:v>51517</c:v>
                </c:pt>
                <c:pt idx="35857">
                  <c:v>50597</c:v>
                </c:pt>
                <c:pt idx="35858">
                  <c:v>49677</c:v>
                </c:pt>
                <c:pt idx="35859">
                  <c:v>48757</c:v>
                </c:pt>
                <c:pt idx="35860">
                  <c:v>47838</c:v>
                </c:pt>
                <c:pt idx="35861">
                  <c:v>46918</c:v>
                </c:pt>
                <c:pt idx="35862">
                  <c:v>45998</c:v>
                </c:pt>
                <c:pt idx="35863">
                  <c:v>45078</c:v>
                </c:pt>
                <c:pt idx="35864">
                  <c:v>44158</c:v>
                </c:pt>
                <c:pt idx="35865">
                  <c:v>43238</c:v>
                </c:pt>
                <c:pt idx="35866">
                  <c:v>56769</c:v>
                </c:pt>
                <c:pt idx="35867">
                  <c:v>55849</c:v>
                </c:pt>
                <c:pt idx="35868">
                  <c:v>56502</c:v>
                </c:pt>
                <c:pt idx="35869">
                  <c:v>55582</c:v>
                </c:pt>
                <c:pt idx="35870">
                  <c:v>68989</c:v>
                </c:pt>
                <c:pt idx="35871">
                  <c:v>68563</c:v>
                </c:pt>
                <c:pt idx="35872">
                  <c:v>67655</c:v>
                </c:pt>
                <c:pt idx="35873">
                  <c:v>67228</c:v>
                </c:pt>
                <c:pt idx="35874">
                  <c:v>66320</c:v>
                </c:pt>
                <c:pt idx="35875">
                  <c:v>65412</c:v>
                </c:pt>
                <c:pt idx="35876">
                  <c:v>65893</c:v>
                </c:pt>
                <c:pt idx="35877">
                  <c:v>64985</c:v>
                </c:pt>
                <c:pt idx="35878">
                  <c:v>64077</c:v>
                </c:pt>
                <c:pt idx="35879">
                  <c:v>65467</c:v>
                </c:pt>
                <c:pt idx="35880">
                  <c:v>64559</c:v>
                </c:pt>
                <c:pt idx="35881">
                  <c:v>63651</c:v>
                </c:pt>
                <c:pt idx="35882">
                  <c:v>64132</c:v>
                </c:pt>
                <c:pt idx="35883">
                  <c:v>63706</c:v>
                </c:pt>
                <c:pt idx="35884">
                  <c:v>62798</c:v>
                </c:pt>
                <c:pt idx="35885">
                  <c:v>61890</c:v>
                </c:pt>
                <c:pt idx="35886">
                  <c:v>62371</c:v>
                </c:pt>
                <c:pt idx="35887">
                  <c:v>61463</c:v>
                </c:pt>
                <c:pt idx="35888">
                  <c:v>60555</c:v>
                </c:pt>
                <c:pt idx="35889">
                  <c:v>61036</c:v>
                </c:pt>
                <c:pt idx="35890">
                  <c:v>60128</c:v>
                </c:pt>
                <c:pt idx="35891">
                  <c:v>59275</c:v>
                </c:pt>
                <c:pt idx="35892">
                  <c:v>58367</c:v>
                </c:pt>
                <c:pt idx="35893">
                  <c:v>57459</c:v>
                </c:pt>
                <c:pt idx="35894">
                  <c:v>57941</c:v>
                </c:pt>
                <c:pt idx="35895">
                  <c:v>57032</c:v>
                </c:pt>
                <c:pt idx="35896">
                  <c:v>56606</c:v>
                </c:pt>
                <c:pt idx="35897">
                  <c:v>55698</c:v>
                </c:pt>
                <c:pt idx="35898">
                  <c:v>55271</c:v>
                </c:pt>
                <c:pt idx="35899">
                  <c:v>54363</c:v>
                </c:pt>
                <c:pt idx="35900">
                  <c:v>51694</c:v>
                </c:pt>
                <c:pt idx="35901">
                  <c:v>49933</c:v>
                </c:pt>
                <c:pt idx="35902">
                  <c:v>71584</c:v>
                </c:pt>
                <c:pt idx="35903">
                  <c:v>71182</c:v>
                </c:pt>
                <c:pt idx="35904">
                  <c:v>70217</c:v>
                </c:pt>
                <c:pt idx="35905">
                  <c:v>69814</c:v>
                </c:pt>
                <c:pt idx="35906">
                  <c:v>68849</c:v>
                </c:pt>
                <c:pt idx="35907">
                  <c:v>67884</c:v>
                </c:pt>
                <c:pt idx="35908">
                  <c:v>68446</c:v>
                </c:pt>
                <c:pt idx="35909">
                  <c:v>67482</c:v>
                </c:pt>
                <c:pt idx="35910">
                  <c:v>66517</c:v>
                </c:pt>
                <c:pt idx="35911">
                  <c:v>68044</c:v>
                </c:pt>
                <c:pt idx="35912">
                  <c:v>67079</c:v>
                </c:pt>
                <c:pt idx="35913">
                  <c:v>66114</c:v>
                </c:pt>
                <c:pt idx="35914">
                  <c:v>66676</c:v>
                </c:pt>
                <c:pt idx="35915">
                  <c:v>66273</c:v>
                </c:pt>
                <c:pt idx="35916">
                  <c:v>65308</c:v>
                </c:pt>
                <c:pt idx="35917">
                  <c:v>64344</c:v>
                </c:pt>
                <c:pt idx="35918">
                  <c:v>64906</c:v>
                </c:pt>
                <c:pt idx="35919">
                  <c:v>63941</c:v>
                </c:pt>
                <c:pt idx="35920">
                  <c:v>62976</c:v>
                </c:pt>
                <c:pt idx="35921">
                  <c:v>63538</c:v>
                </c:pt>
                <c:pt idx="35922">
                  <c:v>62573</c:v>
                </c:pt>
                <c:pt idx="35923">
                  <c:v>61768</c:v>
                </c:pt>
                <c:pt idx="35924">
                  <c:v>60803</c:v>
                </c:pt>
                <c:pt idx="35925">
                  <c:v>59838</c:v>
                </c:pt>
                <c:pt idx="35926">
                  <c:v>60400</c:v>
                </c:pt>
                <c:pt idx="35927">
                  <c:v>59435</c:v>
                </c:pt>
                <c:pt idx="35928">
                  <c:v>59032</c:v>
                </c:pt>
                <c:pt idx="35929">
                  <c:v>58068</c:v>
                </c:pt>
                <c:pt idx="35930">
                  <c:v>57665</c:v>
                </c:pt>
                <c:pt idx="35931">
                  <c:v>56700</c:v>
                </c:pt>
                <c:pt idx="35932">
                  <c:v>53965</c:v>
                </c:pt>
                <c:pt idx="35933">
                  <c:v>52194</c:v>
                </c:pt>
                <c:pt idx="35934">
                  <c:v>70704</c:v>
                </c:pt>
                <c:pt idx="35935">
                  <c:v>70351</c:v>
                </c:pt>
                <c:pt idx="35936">
                  <c:v>69373</c:v>
                </c:pt>
                <c:pt idx="35937">
                  <c:v>69019</c:v>
                </c:pt>
                <c:pt idx="35938">
                  <c:v>68041</c:v>
                </c:pt>
                <c:pt idx="35939">
                  <c:v>67063</c:v>
                </c:pt>
                <c:pt idx="35940">
                  <c:v>67688</c:v>
                </c:pt>
                <c:pt idx="35941">
                  <c:v>66709</c:v>
                </c:pt>
                <c:pt idx="35942">
                  <c:v>65731</c:v>
                </c:pt>
                <c:pt idx="35943">
                  <c:v>67334</c:v>
                </c:pt>
                <c:pt idx="35944">
                  <c:v>66356</c:v>
                </c:pt>
                <c:pt idx="35945">
                  <c:v>65378</c:v>
                </c:pt>
                <c:pt idx="35946">
                  <c:v>66003</c:v>
                </c:pt>
                <c:pt idx="35947">
                  <c:v>65649</c:v>
                </c:pt>
                <c:pt idx="35948">
                  <c:v>64671</c:v>
                </c:pt>
                <c:pt idx="35949">
                  <c:v>63693</c:v>
                </c:pt>
                <c:pt idx="35950">
                  <c:v>64318</c:v>
                </c:pt>
                <c:pt idx="35951">
                  <c:v>63339</c:v>
                </c:pt>
                <c:pt idx="35952">
                  <c:v>62361</c:v>
                </c:pt>
                <c:pt idx="35953">
                  <c:v>62986</c:v>
                </c:pt>
                <c:pt idx="35954">
                  <c:v>62008</c:v>
                </c:pt>
                <c:pt idx="35955">
                  <c:v>61301</c:v>
                </c:pt>
                <c:pt idx="35956">
                  <c:v>60323</c:v>
                </c:pt>
                <c:pt idx="35957">
                  <c:v>59345</c:v>
                </c:pt>
                <c:pt idx="35958">
                  <c:v>59970</c:v>
                </c:pt>
                <c:pt idx="35959">
                  <c:v>58991</c:v>
                </c:pt>
                <c:pt idx="35960">
                  <c:v>58638</c:v>
                </c:pt>
                <c:pt idx="35961">
                  <c:v>57660</c:v>
                </c:pt>
                <c:pt idx="35962">
                  <c:v>57306</c:v>
                </c:pt>
                <c:pt idx="35963">
                  <c:v>56328</c:v>
                </c:pt>
                <c:pt idx="35964">
                  <c:v>53665</c:v>
                </c:pt>
                <c:pt idx="35965">
                  <c:v>51980</c:v>
                </c:pt>
                <c:pt idx="35966">
                  <c:v>69248</c:v>
                </c:pt>
                <c:pt idx="35967">
                  <c:v>68931</c:v>
                </c:pt>
                <c:pt idx="35968">
                  <c:v>67956</c:v>
                </c:pt>
                <c:pt idx="35969">
                  <c:v>67639</c:v>
                </c:pt>
                <c:pt idx="35970">
                  <c:v>66665</c:v>
                </c:pt>
                <c:pt idx="35971">
                  <c:v>65690</c:v>
                </c:pt>
                <c:pt idx="35972">
                  <c:v>66348</c:v>
                </c:pt>
                <c:pt idx="35973">
                  <c:v>65373</c:v>
                </c:pt>
                <c:pt idx="35974">
                  <c:v>64399</c:v>
                </c:pt>
                <c:pt idx="35975">
                  <c:v>66031</c:v>
                </c:pt>
                <c:pt idx="35976">
                  <c:v>65057</c:v>
                </c:pt>
                <c:pt idx="35977">
                  <c:v>64082</c:v>
                </c:pt>
                <c:pt idx="35978">
                  <c:v>64740</c:v>
                </c:pt>
                <c:pt idx="35979">
                  <c:v>64423</c:v>
                </c:pt>
                <c:pt idx="35980">
                  <c:v>63448</c:v>
                </c:pt>
                <c:pt idx="35981">
                  <c:v>62474</c:v>
                </c:pt>
                <c:pt idx="35982">
                  <c:v>63131</c:v>
                </c:pt>
                <c:pt idx="35983">
                  <c:v>62157</c:v>
                </c:pt>
                <c:pt idx="35984">
                  <c:v>61182</c:v>
                </c:pt>
                <c:pt idx="35985">
                  <c:v>61840</c:v>
                </c:pt>
                <c:pt idx="35986">
                  <c:v>60865</c:v>
                </c:pt>
                <c:pt idx="35987">
                  <c:v>60232</c:v>
                </c:pt>
                <c:pt idx="35988">
                  <c:v>59257</c:v>
                </c:pt>
                <c:pt idx="35989">
                  <c:v>58282</c:v>
                </c:pt>
                <c:pt idx="35990">
                  <c:v>58940</c:v>
                </c:pt>
                <c:pt idx="35991">
                  <c:v>57966</c:v>
                </c:pt>
                <c:pt idx="35992">
                  <c:v>57649</c:v>
                </c:pt>
                <c:pt idx="35993">
                  <c:v>56674</c:v>
                </c:pt>
                <c:pt idx="35994">
                  <c:v>56357</c:v>
                </c:pt>
                <c:pt idx="35995">
                  <c:v>55383</c:v>
                </c:pt>
                <c:pt idx="35996">
                  <c:v>52800</c:v>
                </c:pt>
                <c:pt idx="35997">
                  <c:v>51192</c:v>
                </c:pt>
                <c:pt idx="35998">
                  <c:v>64661</c:v>
                </c:pt>
                <c:pt idx="35999">
                  <c:v>64397</c:v>
                </c:pt>
                <c:pt idx="36000">
                  <c:v>63469</c:v>
                </c:pt>
                <c:pt idx="36001">
                  <c:v>63205</c:v>
                </c:pt>
                <c:pt idx="36002">
                  <c:v>62277</c:v>
                </c:pt>
                <c:pt idx="36003">
                  <c:v>61349</c:v>
                </c:pt>
                <c:pt idx="36004">
                  <c:v>62013</c:v>
                </c:pt>
                <c:pt idx="36005">
                  <c:v>61085</c:v>
                </c:pt>
                <c:pt idx="36006">
                  <c:v>60157</c:v>
                </c:pt>
                <c:pt idx="36007">
                  <c:v>61750</c:v>
                </c:pt>
                <c:pt idx="36008">
                  <c:v>60821</c:v>
                </c:pt>
                <c:pt idx="36009">
                  <c:v>59893</c:v>
                </c:pt>
                <c:pt idx="36010">
                  <c:v>60558</c:v>
                </c:pt>
                <c:pt idx="36011">
                  <c:v>60294</c:v>
                </c:pt>
                <c:pt idx="36012">
                  <c:v>59366</c:v>
                </c:pt>
                <c:pt idx="36013">
                  <c:v>58437</c:v>
                </c:pt>
                <c:pt idx="36014">
                  <c:v>59102</c:v>
                </c:pt>
                <c:pt idx="36015">
                  <c:v>58174</c:v>
                </c:pt>
                <c:pt idx="36016">
                  <c:v>57245</c:v>
                </c:pt>
                <c:pt idx="36017">
                  <c:v>57910</c:v>
                </c:pt>
                <c:pt idx="36018">
                  <c:v>56982</c:v>
                </c:pt>
                <c:pt idx="36019">
                  <c:v>56454</c:v>
                </c:pt>
                <c:pt idx="36020">
                  <c:v>55526</c:v>
                </c:pt>
                <c:pt idx="36021">
                  <c:v>54598</c:v>
                </c:pt>
                <c:pt idx="36022">
                  <c:v>55262</c:v>
                </c:pt>
                <c:pt idx="36023">
                  <c:v>54334</c:v>
                </c:pt>
                <c:pt idx="36024">
                  <c:v>54070</c:v>
                </c:pt>
                <c:pt idx="36025">
                  <c:v>53142</c:v>
                </c:pt>
                <c:pt idx="36026">
                  <c:v>52878</c:v>
                </c:pt>
                <c:pt idx="36027">
                  <c:v>51950</c:v>
                </c:pt>
                <c:pt idx="36028">
                  <c:v>49566</c:v>
                </c:pt>
                <c:pt idx="36029">
                  <c:v>48111</c:v>
                </c:pt>
                <c:pt idx="36030">
                  <c:v>68696</c:v>
                </c:pt>
                <c:pt idx="36031">
                  <c:v>67361</c:v>
                </c:pt>
                <c:pt idx="36032">
                  <c:v>66464</c:v>
                </c:pt>
                <c:pt idx="36033">
                  <c:v>66026</c:v>
                </c:pt>
                <c:pt idx="36034">
                  <c:v>65129</c:v>
                </c:pt>
                <c:pt idx="36035">
                  <c:v>64691</c:v>
                </c:pt>
                <c:pt idx="36036">
                  <c:v>63795</c:v>
                </c:pt>
                <c:pt idx="36037">
                  <c:v>63357</c:v>
                </c:pt>
                <c:pt idx="36038">
                  <c:v>62460</c:v>
                </c:pt>
                <c:pt idx="36039">
                  <c:v>62022</c:v>
                </c:pt>
                <c:pt idx="36040">
                  <c:v>61125</c:v>
                </c:pt>
                <c:pt idx="36041">
                  <c:v>60687</c:v>
                </c:pt>
                <c:pt idx="36042">
                  <c:v>59790</c:v>
                </c:pt>
                <c:pt idx="36043">
                  <c:v>59352</c:v>
                </c:pt>
                <c:pt idx="36044">
                  <c:v>58456</c:v>
                </c:pt>
                <c:pt idx="36045">
                  <c:v>58018</c:v>
                </c:pt>
                <c:pt idx="36046">
                  <c:v>57121</c:v>
                </c:pt>
                <c:pt idx="36047">
                  <c:v>56683</c:v>
                </c:pt>
                <c:pt idx="36048">
                  <c:v>55786</c:v>
                </c:pt>
                <c:pt idx="36049">
                  <c:v>55348</c:v>
                </c:pt>
                <c:pt idx="36050">
                  <c:v>71341</c:v>
                </c:pt>
                <c:pt idx="36051">
                  <c:v>69972</c:v>
                </c:pt>
                <c:pt idx="36052">
                  <c:v>69018</c:v>
                </c:pt>
                <c:pt idx="36053">
                  <c:v>68602</c:v>
                </c:pt>
                <c:pt idx="36054">
                  <c:v>67649</c:v>
                </c:pt>
                <c:pt idx="36055">
                  <c:v>67233</c:v>
                </c:pt>
                <c:pt idx="36056">
                  <c:v>66280</c:v>
                </c:pt>
                <c:pt idx="36057">
                  <c:v>65864</c:v>
                </c:pt>
                <c:pt idx="36058">
                  <c:v>64911</c:v>
                </c:pt>
                <c:pt idx="36059">
                  <c:v>64495</c:v>
                </c:pt>
                <c:pt idx="36060">
                  <c:v>63542</c:v>
                </c:pt>
                <c:pt idx="36061">
                  <c:v>63126</c:v>
                </c:pt>
                <c:pt idx="36062">
                  <c:v>62172</c:v>
                </c:pt>
                <c:pt idx="36063">
                  <c:v>61757</c:v>
                </c:pt>
                <c:pt idx="36064">
                  <c:v>60803</c:v>
                </c:pt>
                <c:pt idx="36065">
                  <c:v>60387</c:v>
                </c:pt>
                <c:pt idx="36066">
                  <c:v>59434</c:v>
                </c:pt>
                <c:pt idx="36067">
                  <c:v>59018</c:v>
                </c:pt>
                <c:pt idx="36068">
                  <c:v>58065</c:v>
                </c:pt>
                <c:pt idx="36069">
                  <c:v>57649</c:v>
                </c:pt>
                <c:pt idx="36070">
                  <c:v>70610</c:v>
                </c:pt>
                <c:pt idx="36071">
                  <c:v>69278</c:v>
                </c:pt>
                <c:pt idx="36072">
                  <c:v>68304</c:v>
                </c:pt>
                <c:pt idx="36073">
                  <c:v>67947</c:v>
                </c:pt>
                <c:pt idx="36074">
                  <c:v>66972</c:v>
                </c:pt>
                <c:pt idx="36075">
                  <c:v>66615</c:v>
                </c:pt>
                <c:pt idx="36076">
                  <c:v>65641</c:v>
                </c:pt>
                <c:pt idx="36077">
                  <c:v>65283</c:v>
                </c:pt>
                <c:pt idx="36078">
                  <c:v>64309</c:v>
                </c:pt>
                <c:pt idx="36079">
                  <c:v>63952</c:v>
                </c:pt>
                <c:pt idx="36080">
                  <c:v>62977</c:v>
                </c:pt>
                <c:pt idx="36081">
                  <c:v>62620</c:v>
                </c:pt>
                <c:pt idx="36082">
                  <c:v>61646</c:v>
                </c:pt>
                <c:pt idx="36083">
                  <c:v>61289</c:v>
                </c:pt>
                <c:pt idx="36084">
                  <c:v>60314</c:v>
                </c:pt>
                <c:pt idx="36085">
                  <c:v>59957</c:v>
                </c:pt>
                <c:pt idx="36086">
                  <c:v>58983</c:v>
                </c:pt>
                <c:pt idx="36087">
                  <c:v>58625</c:v>
                </c:pt>
                <c:pt idx="36088">
                  <c:v>57651</c:v>
                </c:pt>
                <c:pt idx="36089">
                  <c:v>57294</c:v>
                </c:pt>
                <c:pt idx="36090">
                  <c:v>69245</c:v>
                </c:pt>
                <c:pt idx="36091">
                  <c:v>67957</c:v>
                </c:pt>
                <c:pt idx="36092">
                  <c:v>66978</c:v>
                </c:pt>
                <c:pt idx="36093">
                  <c:v>66669</c:v>
                </c:pt>
                <c:pt idx="36094">
                  <c:v>65690</c:v>
                </c:pt>
                <c:pt idx="36095">
                  <c:v>65382</c:v>
                </c:pt>
                <c:pt idx="36096">
                  <c:v>64402</c:v>
                </c:pt>
                <c:pt idx="36097">
                  <c:v>64094</c:v>
                </c:pt>
                <c:pt idx="36098">
                  <c:v>63115</c:v>
                </c:pt>
                <c:pt idx="36099">
                  <c:v>62806</c:v>
                </c:pt>
                <c:pt idx="36100">
                  <c:v>61827</c:v>
                </c:pt>
                <c:pt idx="36101">
                  <c:v>61519</c:v>
                </c:pt>
                <c:pt idx="36102">
                  <c:v>60539</c:v>
                </c:pt>
                <c:pt idx="36103">
                  <c:v>60231</c:v>
                </c:pt>
                <c:pt idx="36104">
                  <c:v>59252</c:v>
                </c:pt>
                <c:pt idx="36105">
                  <c:v>58943</c:v>
                </c:pt>
                <c:pt idx="36106">
                  <c:v>57964</c:v>
                </c:pt>
                <c:pt idx="36107">
                  <c:v>57656</c:v>
                </c:pt>
                <c:pt idx="36108">
                  <c:v>56676</c:v>
                </c:pt>
                <c:pt idx="36109">
                  <c:v>56368</c:v>
                </c:pt>
                <c:pt idx="36110">
                  <c:v>64786</c:v>
                </c:pt>
                <c:pt idx="36111">
                  <c:v>63604</c:v>
                </c:pt>
                <c:pt idx="36112">
                  <c:v>62658</c:v>
                </c:pt>
                <c:pt idx="36113">
                  <c:v>62422</c:v>
                </c:pt>
                <c:pt idx="36114">
                  <c:v>61476</c:v>
                </c:pt>
                <c:pt idx="36115">
                  <c:v>61240</c:v>
                </c:pt>
                <c:pt idx="36116">
                  <c:v>60294</c:v>
                </c:pt>
                <c:pt idx="36117">
                  <c:v>60058</c:v>
                </c:pt>
                <c:pt idx="36118">
                  <c:v>59112</c:v>
                </c:pt>
                <c:pt idx="36119">
                  <c:v>58875</c:v>
                </c:pt>
                <c:pt idx="36120">
                  <c:v>57930</c:v>
                </c:pt>
                <c:pt idx="36121">
                  <c:v>57693</c:v>
                </c:pt>
                <c:pt idx="36122">
                  <c:v>56747</c:v>
                </c:pt>
                <c:pt idx="36123">
                  <c:v>56511</c:v>
                </c:pt>
                <c:pt idx="36124">
                  <c:v>55565</c:v>
                </c:pt>
                <c:pt idx="36125">
                  <c:v>55329</c:v>
                </c:pt>
                <c:pt idx="36126">
                  <c:v>54383</c:v>
                </c:pt>
                <c:pt idx="36127">
                  <c:v>54147</c:v>
                </c:pt>
                <c:pt idx="36128">
                  <c:v>53201</c:v>
                </c:pt>
                <c:pt idx="36129">
                  <c:v>52965</c:v>
                </c:pt>
                <c:pt idx="36130">
                  <c:v>68949</c:v>
                </c:pt>
                <c:pt idx="36131">
                  <c:v>68033</c:v>
                </c:pt>
                <c:pt idx="36132">
                  <c:v>68537</c:v>
                </c:pt>
                <c:pt idx="36133">
                  <c:v>67621</c:v>
                </c:pt>
                <c:pt idx="36134">
                  <c:v>66706</c:v>
                </c:pt>
                <c:pt idx="36135">
                  <c:v>65790</c:v>
                </c:pt>
                <c:pt idx="36136">
                  <c:v>67209</c:v>
                </c:pt>
                <c:pt idx="36137">
                  <c:v>66294</c:v>
                </c:pt>
                <c:pt idx="36138">
                  <c:v>65378</c:v>
                </c:pt>
                <c:pt idx="36139">
                  <c:v>64462</c:v>
                </c:pt>
                <c:pt idx="36140">
                  <c:v>65882</c:v>
                </c:pt>
                <c:pt idx="36141">
                  <c:v>64966</c:v>
                </c:pt>
                <c:pt idx="36142">
                  <c:v>64050</c:v>
                </c:pt>
                <c:pt idx="36143">
                  <c:v>65470</c:v>
                </c:pt>
                <c:pt idx="36144">
                  <c:v>64554</c:v>
                </c:pt>
                <c:pt idx="36145">
                  <c:v>63638</c:v>
                </c:pt>
                <c:pt idx="36146">
                  <c:v>64142</c:v>
                </c:pt>
                <c:pt idx="36147">
                  <c:v>63226</c:v>
                </c:pt>
                <c:pt idx="36148">
                  <c:v>62310</c:v>
                </c:pt>
                <c:pt idx="36149">
                  <c:v>62814</c:v>
                </c:pt>
                <c:pt idx="36150">
                  <c:v>61899</c:v>
                </c:pt>
                <c:pt idx="36151">
                  <c:v>61487</c:v>
                </c:pt>
                <c:pt idx="36152">
                  <c:v>60571</c:v>
                </c:pt>
                <c:pt idx="36153">
                  <c:v>60159</c:v>
                </c:pt>
                <c:pt idx="36154">
                  <c:v>59243</c:v>
                </c:pt>
                <c:pt idx="36155">
                  <c:v>58831</c:v>
                </c:pt>
                <c:pt idx="36156">
                  <c:v>57915</c:v>
                </c:pt>
                <c:pt idx="36157">
                  <c:v>57503</c:v>
                </c:pt>
                <c:pt idx="36158">
                  <c:v>56588</c:v>
                </c:pt>
                <c:pt idx="36159">
                  <c:v>71541</c:v>
                </c:pt>
                <c:pt idx="36160">
                  <c:v>70568</c:v>
                </c:pt>
                <c:pt idx="36161">
                  <c:v>71154</c:v>
                </c:pt>
                <c:pt idx="36162">
                  <c:v>70181</c:v>
                </c:pt>
                <c:pt idx="36163">
                  <c:v>69208</c:v>
                </c:pt>
                <c:pt idx="36164">
                  <c:v>68235</c:v>
                </c:pt>
                <c:pt idx="36165">
                  <c:v>69794</c:v>
                </c:pt>
                <c:pt idx="36166">
                  <c:v>68821</c:v>
                </c:pt>
                <c:pt idx="36167">
                  <c:v>67848</c:v>
                </c:pt>
                <c:pt idx="36168">
                  <c:v>66875</c:v>
                </c:pt>
                <c:pt idx="36169">
                  <c:v>68433</c:v>
                </c:pt>
                <c:pt idx="36170">
                  <c:v>67461</c:v>
                </c:pt>
                <c:pt idx="36171">
                  <c:v>66488</c:v>
                </c:pt>
                <c:pt idx="36172">
                  <c:v>68046</c:v>
                </c:pt>
                <c:pt idx="36173">
                  <c:v>67073</c:v>
                </c:pt>
                <c:pt idx="36174">
                  <c:v>66100</c:v>
                </c:pt>
                <c:pt idx="36175">
                  <c:v>66686</c:v>
                </c:pt>
                <c:pt idx="36176">
                  <c:v>65713</c:v>
                </c:pt>
                <c:pt idx="36177">
                  <c:v>64740</c:v>
                </c:pt>
                <c:pt idx="36178">
                  <c:v>65325</c:v>
                </c:pt>
                <c:pt idx="36179">
                  <c:v>64353</c:v>
                </c:pt>
                <c:pt idx="36180">
                  <c:v>63965</c:v>
                </c:pt>
                <c:pt idx="36181">
                  <c:v>62992</c:v>
                </c:pt>
                <c:pt idx="36182">
                  <c:v>62605</c:v>
                </c:pt>
                <c:pt idx="36183">
                  <c:v>61632</c:v>
                </c:pt>
                <c:pt idx="36184">
                  <c:v>61245</c:v>
                </c:pt>
                <c:pt idx="36185">
                  <c:v>60272</c:v>
                </c:pt>
                <c:pt idx="36186">
                  <c:v>59885</c:v>
                </c:pt>
                <c:pt idx="36187">
                  <c:v>58912</c:v>
                </c:pt>
                <c:pt idx="36188">
                  <c:v>70641</c:v>
                </c:pt>
                <c:pt idx="36189">
                  <c:v>69657</c:v>
                </c:pt>
                <c:pt idx="36190">
                  <c:v>70298</c:v>
                </c:pt>
                <c:pt idx="36191">
                  <c:v>69315</c:v>
                </c:pt>
                <c:pt idx="36192">
                  <c:v>68332</c:v>
                </c:pt>
                <c:pt idx="36193">
                  <c:v>67348</c:v>
                </c:pt>
                <c:pt idx="36194">
                  <c:v>68972</c:v>
                </c:pt>
                <c:pt idx="36195">
                  <c:v>67989</c:v>
                </c:pt>
                <c:pt idx="36196">
                  <c:v>67006</c:v>
                </c:pt>
                <c:pt idx="36197">
                  <c:v>66023</c:v>
                </c:pt>
                <c:pt idx="36198">
                  <c:v>67646</c:v>
                </c:pt>
                <c:pt idx="36199">
                  <c:v>66663</c:v>
                </c:pt>
                <c:pt idx="36200">
                  <c:v>65680</c:v>
                </c:pt>
                <c:pt idx="36201">
                  <c:v>67303</c:v>
                </c:pt>
                <c:pt idx="36202">
                  <c:v>66320</c:v>
                </c:pt>
                <c:pt idx="36203">
                  <c:v>65337</c:v>
                </c:pt>
                <c:pt idx="36204">
                  <c:v>65977</c:v>
                </c:pt>
                <c:pt idx="36205">
                  <c:v>64994</c:v>
                </c:pt>
                <c:pt idx="36206">
                  <c:v>64011</c:v>
                </c:pt>
                <c:pt idx="36207">
                  <c:v>64652</c:v>
                </c:pt>
                <c:pt idx="36208">
                  <c:v>63668</c:v>
                </c:pt>
                <c:pt idx="36209">
                  <c:v>63326</c:v>
                </c:pt>
                <c:pt idx="36210">
                  <c:v>62343</c:v>
                </c:pt>
                <c:pt idx="36211">
                  <c:v>62000</c:v>
                </c:pt>
                <c:pt idx="36212">
                  <c:v>61017</c:v>
                </c:pt>
                <c:pt idx="36213">
                  <c:v>60674</c:v>
                </c:pt>
                <c:pt idx="36214">
                  <c:v>59691</c:v>
                </c:pt>
                <c:pt idx="36215">
                  <c:v>59348</c:v>
                </c:pt>
                <c:pt idx="36216">
                  <c:v>58365</c:v>
                </c:pt>
                <c:pt idx="36217">
                  <c:v>69118</c:v>
                </c:pt>
                <c:pt idx="36218">
                  <c:v>68143</c:v>
                </c:pt>
                <c:pt idx="36219">
                  <c:v>68807</c:v>
                </c:pt>
                <c:pt idx="36220">
                  <c:v>67831</c:v>
                </c:pt>
                <c:pt idx="36221">
                  <c:v>66856</c:v>
                </c:pt>
                <c:pt idx="36222">
                  <c:v>65880</c:v>
                </c:pt>
                <c:pt idx="36223">
                  <c:v>67520</c:v>
                </c:pt>
                <c:pt idx="36224">
                  <c:v>66544</c:v>
                </c:pt>
                <c:pt idx="36225">
                  <c:v>65569</c:v>
                </c:pt>
                <c:pt idx="36226">
                  <c:v>64593</c:v>
                </c:pt>
                <c:pt idx="36227">
                  <c:v>66233</c:v>
                </c:pt>
                <c:pt idx="36228">
                  <c:v>65257</c:v>
                </c:pt>
                <c:pt idx="36229">
                  <c:v>64282</c:v>
                </c:pt>
                <c:pt idx="36230">
                  <c:v>65921</c:v>
                </c:pt>
                <c:pt idx="36231">
                  <c:v>64946</c:v>
                </c:pt>
                <c:pt idx="36232">
                  <c:v>63970</c:v>
                </c:pt>
                <c:pt idx="36233">
                  <c:v>64634</c:v>
                </c:pt>
                <c:pt idx="36234">
                  <c:v>63659</c:v>
                </c:pt>
                <c:pt idx="36235">
                  <c:v>62683</c:v>
                </c:pt>
                <c:pt idx="36236">
                  <c:v>63347</c:v>
                </c:pt>
                <c:pt idx="36237">
                  <c:v>62372</c:v>
                </c:pt>
                <c:pt idx="36238">
                  <c:v>62060</c:v>
                </c:pt>
                <c:pt idx="36239">
                  <c:v>61085</c:v>
                </c:pt>
                <c:pt idx="36240">
                  <c:v>60773</c:v>
                </c:pt>
                <c:pt idx="36241">
                  <c:v>59798</c:v>
                </c:pt>
                <c:pt idx="36242">
                  <c:v>59486</c:v>
                </c:pt>
                <c:pt idx="36243">
                  <c:v>58511</c:v>
                </c:pt>
                <c:pt idx="36244">
                  <c:v>58199</c:v>
                </c:pt>
                <c:pt idx="36245">
                  <c:v>57224</c:v>
                </c:pt>
                <c:pt idx="36246">
                  <c:v>64449</c:v>
                </c:pt>
                <c:pt idx="36247">
                  <c:v>63526</c:v>
                </c:pt>
                <c:pt idx="36248">
                  <c:v>64183</c:v>
                </c:pt>
                <c:pt idx="36249">
                  <c:v>63260</c:v>
                </c:pt>
                <c:pt idx="36250">
                  <c:v>62336</c:v>
                </c:pt>
                <c:pt idx="36251">
                  <c:v>61413</c:v>
                </c:pt>
                <c:pt idx="36252">
                  <c:v>62994</c:v>
                </c:pt>
                <c:pt idx="36253">
                  <c:v>62071</c:v>
                </c:pt>
                <c:pt idx="36254">
                  <c:v>61147</c:v>
                </c:pt>
                <c:pt idx="36255">
                  <c:v>60224</c:v>
                </c:pt>
                <c:pt idx="36256">
                  <c:v>61805</c:v>
                </c:pt>
                <c:pt idx="36257">
                  <c:v>60881</c:v>
                </c:pt>
                <c:pt idx="36258">
                  <c:v>59958</c:v>
                </c:pt>
                <c:pt idx="36259">
                  <c:v>61539</c:v>
                </c:pt>
                <c:pt idx="36260">
                  <c:v>60615</c:v>
                </c:pt>
                <c:pt idx="36261">
                  <c:v>59692</c:v>
                </c:pt>
                <c:pt idx="36262">
                  <c:v>60349</c:v>
                </c:pt>
                <c:pt idx="36263">
                  <c:v>59426</c:v>
                </c:pt>
                <c:pt idx="36264">
                  <c:v>58502</c:v>
                </c:pt>
                <c:pt idx="36265">
                  <c:v>59160</c:v>
                </c:pt>
                <c:pt idx="36266">
                  <c:v>58236</c:v>
                </c:pt>
                <c:pt idx="36267">
                  <c:v>57970</c:v>
                </c:pt>
                <c:pt idx="36268">
                  <c:v>57047</c:v>
                </c:pt>
                <c:pt idx="36269">
                  <c:v>56781</c:v>
                </c:pt>
                <c:pt idx="36270">
                  <c:v>55858</c:v>
                </c:pt>
                <c:pt idx="36271">
                  <c:v>55592</c:v>
                </c:pt>
                <c:pt idx="36272">
                  <c:v>54668</c:v>
                </c:pt>
                <c:pt idx="36273">
                  <c:v>54402</c:v>
                </c:pt>
                <c:pt idx="36274">
                  <c:v>53479</c:v>
                </c:pt>
                <c:pt idx="36275">
                  <c:v>66960</c:v>
                </c:pt>
                <c:pt idx="36276">
                  <c:v>66025</c:v>
                </c:pt>
                <c:pt idx="36277">
                  <c:v>65627</c:v>
                </c:pt>
                <c:pt idx="36278">
                  <c:v>65229</c:v>
                </c:pt>
                <c:pt idx="36279">
                  <c:v>64295</c:v>
                </c:pt>
                <c:pt idx="36280">
                  <c:v>63360</c:v>
                </c:pt>
                <c:pt idx="36281">
                  <c:v>63897</c:v>
                </c:pt>
                <c:pt idx="36282">
                  <c:v>63499</c:v>
                </c:pt>
                <c:pt idx="36283">
                  <c:v>62564</c:v>
                </c:pt>
                <c:pt idx="36284">
                  <c:v>62166</c:v>
                </c:pt>
                <c:pt idx="36285">
                  <c:v>61768</c:v>
                </c:pt>
                <c:pt idx="36286">
                  <c:v>60833</c:v>
                </c:pt>
                <c:pt idx="36287">
                  <c:v>59898</c:v>
                </c:pt>
                <c:pt idx="36288">
                  <c:v>60435</c:v>
                </c:pt>
                <c:pt idx="36289">
                  <c:v>59500</c:v>
                </c:pt>
                <c:pt idx="36290">
                  <c:v>59102</c:v>
                </c:pt>
                <c:pt idx="36291">
                  <c:v>58167</c:v>
                </c:pt>
                <c:pt idx="36292">
                  <c:v>57769</c:v>
                </c:pt>
                <c:pt idx="36293">
                  <c:v>56436</c:v>
                </c:pt>
                <c:pt idx="36294">
                  <c:v>55501</c:v>
                </c:pt>
                <c:pt idx="36295">
                  <c:v>56038</c:v>
                </c:pt>
                <c:pt idx="36296">
                  <c:v>55103</c:v>
                </c:pt>
                <c:pt idx="36297">
                  <c:v>53372</c:v>
                </c:pt>
                <c:pt idx="36298">
                  <c:v>52039</c:v>
                </c:pt>
                <c:pt idx="36299">
                  <c:v>49772</c:v>
                </c:pt>
                <c:pt idx="36300">
                  <c:v>45773</c:v>
                </c:pt>
                <c:pt idx="36301">
                  <c:v>69653</c:v>
                </c:pt>
                <c:pt idx="36302">
                  <c:v>68663</c:v>
                </c:pt>
                <c:pt idx="36303">
                  <c:v>68280</c:v>
                </c:pt>
                <c:pt idx="36304">
                  <c:v>67897</c:v>
                </c:pt>
                <c:pt idx="36305">
                  <c:v>66908</c:v>
                </c:pt>
                <c:pt idx="36306">
                  <c:v>65918</c:v>
                </c:pt>
                <c:pt idx="36307">
                  <c:v>66525</c:v>
                </c:pt>
                <c:pt idx="36308">
                  <c:v>66142</c:v>
                </c:pt>
                <c:pt idx="36309">
                  <c:v>65152</c:v>
                </c:pt>
                <c:pt idx="36310">
                  <c:v>64769</c:v>
                </c:pt>
                <c:pt idx="36311">
                  <c:v>64387</c:v>
                </c:pt>
                <c:pt idx="36312">
                  <c:v>63397</c:v>
                </c:pt>
                <c:pt idx="36313">
                  <c:v>62407</c:v>
                </c:pt>
                <c:pt idx="36314">
                  <c:v>63014</c:v>
                </c:pt>
                <c:pt idx="36315">
                  <c:v>62024</c:v>
                </c:pt>
                <c:pt idx="36316">
                  <c:v>61642</c:v>
                </c:pt>
                <c:pt idx="36317">
                  <c:v>60652</c:v>
                </c:pt>
                <c:pt idx="36318">
                  <c:v>60269</c:v>
                </c:pt>
                <c:pt idx="36319">
                  <c:v>58897</c:v>
                </c:pt>
                <c:pt idx="36320">
                  <c:v>57907</c:v>
                </c:pt>
                <c:pt idx="36321">
                  <c:v>58514</c:v>
                </c:pt>
                <c:pt idx="36322">
                  <c:v>57524</c:v>
                </c:pt>
                <c:pt idx="36323">
                  <c:v>55769</c:v>
                </c:pt>
                <c:pt idx="36324">
                  <c:v>54396</c:v>
                </c:pt>
                <c:pt idx="36325">
                  <c:v>52034</c:v>
                </c:pt>
                <c:pt idx="36326">
                  <c:v>47916</c:v>
                </c:pt>
                <c:pt idx="36327">
                  <c:v>68520</c:v>
                </c:pt>
                <c:pt idx="36328">
                  <c:v>67531</c:v>
                </c:pt>
                <c:pt idx="36329">
                  <c:v>67183</c:v>
                </c:pt>
                <c:pt idx="36330">
                  <c:v>66834</c:v>
                </c:pt>
                <c:pt idx="36331">
                  <c:v>65845</c:v>
                </c:pt>
                <c:pt idx="36332">
                  <c:v>64856</c:v>
                </c:pt>
                <c:pt idx="36333">
                  <c:v>65497</c:v>
                </c:pt>
                <c:pt idx="36334">
                  <c:v>65148</c:v>
                </c:pt>
                <c:pt idx="36335">
                  <c:v>64159</c:v>
                </c:pt>
                <c:pt idx="36336">
                  <c:v>63811</c:v>
                </c:pt>
                <c:pt idx="36337">
                  <c:v>63462</c:v>
                </c:pt>
                <c:pt idx="36338">
                  <c:v>62473</c:v>
                </c:pt>
                <c:pt idx="36339">
                  <c:v>61484</c:v>
                </c:pt>
                <c:pt idx="36340">
                  <c:v>62125</c:v>
                </c:pt>
                <c:pt idx="36341">
                  <c:v>61136</c:v>
                </c:pt>
                <c:pt idx="36342">
                  <c:v>60787</c:v>
                </c:pt>
                <c:pt idx="36343">
                  <c:v>59798</c:v>
                </c:pt>
                <c:pt idx="36344">
                  <c:v>59450</c:v>
                </c:pt>
                <c:pt idx="36345">
                  <c:v>58112</c:v>
                </c:pt>
                <c:pt idx="36346">
                  <c:v>57123</c:v>
                </c:pt>
                <c:pt idx="36347">
                  <c:v>57763</c:v>
                </c:pt>
                <c:pt idx="36348">
                  <c:v>56774</c:v>
                </c:pt>
                <c:pt idx="36349">
                  <c:v>55088</c:v>
                </c:pt>
                <c:pt idx="36350">
                  <c:v>53751</c:v>
                </c:pt>
                <c:pt idx="36351">
                  <c:v>51424</c:v>
                </c:pt>
                <c:pt idx="36352">
                  <c:v>47411</c:v>
                </c:pt>
                <c:pt idx="36353">
                  <c:v>66711</c:v>
                </c:pt>
                <c:pt idx="36354">
                  <c:v>65741</c:v>
                </c:pt>
                <c:pt idx="36355">
                  <c:v>65414</c:v>
                </c:pt>
                <c:pt idx="36356">
                  <c:v>65087</c:v>
                </c:pt>
                <c:pt idx="36357">
                  <c:v>64117</c:v>
                </c:pt>
                <c:pt idx="36358">
                  <c:v>63148</c:v>
                </c:pt>
                <c:pt idx="36359">
                  <c:v>63790</c:v>
                </c:pt>
                <c:pt idx="36360">
                  <c:v>63463</c:v>
                </c:pt>
                <c:pt idx="36361">
                  <c:v>62493</c:v>
                </c:pt>
                <c:pt idx="36362">
                  <c:v>62166</c:v>
                </c:pt>
                <c:pt idx="36363">
                  <c:v>61839</c:v>
                </c:pt>
                <c:pt idx="36364">
                  <c:v>60869</c:v>
                </c:pt>
                <c:pt idx="36365">
                  <c:v>59899</c:v>
                </c:pt>
                <c:pt idx="36366">
                  <c:v>60542</c:v>
                </c:pt>
                <c:pt idx="36367">
                  <c:v>59572</c:v>
                </c:pt>
                <c:pt idx="36368">
                  <c:v>59245</c:v>
                </c:pt>
                <c:pt idx="36369">
                  <c:v>58275</c:v>
                </c:pt>
                <c:pt idx="36370">
                  <c:v>57948</c:v>
                </c:pt>
                <c:pt idx="36371">
                  <c:v>56651</c:v>
                </c:pt>
                <c:pt idx="36372">
                  <c:v>55681</c:v>
                </c:pt>
                <c:pt idx="36373">
                  <c:v>56324</c:v>
                </c:pt>
                <c:pt idx="36374">
                  <c:v>55354</c:v>
                </c:pt>
                <c:pt idx="36375">
                  <c:v>53730</c:v>
                </c:pt>
                <c:pt idx="36376">
                  <c:v>52433</c:v>
                </c:pt>
                <c:pt idx="36377">
                  <c:v>50166</c:v>
                </c:pt>
                <c:pt idx="36378">
                  <c:v>46276</c:v>
                </c:pt>
                <c:pt idx="36379">
                  <c:v>61638</c:v>
                </c:pt>
                <c:pt idx="36380">
                  <c:v>60736</c:v>
                </c:pt>
                <c:pt idx="36381">
                  <c:v>60445</c:v>
                </c:pt>
                <c:pt idx="36382">
                  <c:v>60155</c:v>
                </c:pt>
                <c:pt idx="36383">
                  <c:v>59252</c:v>
                </c:pt>
                <c:pt idx="36384">
                  <c:v>58350</c:v>
                </c:pt>
                <c:pt idx="36385">
                  <c:v>58962</c:v>
                </c:pt>
                <c:pt idx="36386">
                  <c:v>58671</c:v>
                </c:pt>
                <c:pt idx="36387">
                  <c:v>57769</c:v>
                </c:pt>
                <c:pt idx="36388">
                  <c:v>57478</c:v>
                </c:pt>
                <c:pt idx="36389">
                  <c:v>57188</c:v>
                </c:pt>
                <c:pt idx="36390">
                  <c:v>56285</c:v>
                </c:pt>
                <c:pt idx="36391">
                  <c:v>55383</c:v>
                </c:pt>
                <c:pt idx="36392">
                  <c:v>55995</c:v>
                </c:pt>
                <c:pt idx="36393">
                  <c:v>55092</c:v>
                </c:pt>
                <c:pt idx="36394">
                  <c:v>54802</c:v>
                </c:pt>
                <c:pt idx="36395">
                  <c:v>53899</c:v>
                </c:pt>
                <c:pt idx="36396">
                  <c:v>53609</c:v>
                </c:pt>
                <c:pt idx="36397">
                  <c:v>52416</c:v>
                </c:pt>
                <c:pt idx="36398">
                  <c:v>51513</c:v>
                </c:pt>
                <c:pt idx="36399">
                  <c:v>52125</c:v>
                </c:pt>
                <c:pt idx="36400">
                  <c:v>51223</c:v>
                </c:pt>
                <c:pt idx="36401">
                  <c:v>49739</c:v>
                </c:pt>
                <c:pt idx="36402">
                  <c:v>48547</c:v>
                </c:pt>
                <c:pt idx="36403">
                  <c:v>46451</c:v>
                </c:pt>
                <c:pt idx="36404">
                  <c:v>42872</c:v>
                </c:pt>
                <c:pt idx="36405">
                  <c:v>66869</c:v>
                </c:pt>
                <c:pt idx="36406">
                  <c:v>65552</c:v>
                </c:pt>
                <c:pt idx="36407">
                  <c:v>64652</c:v>
                </c:pt>
                <c:pt idx="36408">
                  <c:v>65135</c:v>
                </c:pt>
                <c:pt idx="36409">
                  <c:v>64235</c:v>
                </c:pt>
                <c:pt idx="36410">
                  <c:v>63334</c:v>
                </c:pt>
                <c:pt idx="36411">
                  <c:v>63817</c:v>
                </c:pt>
                <c:pt idx="36412">
                  <c:v>62917</c:v>
                </c:pt>
                <c:pt idx="36413">
                  <c:v>62500</c:v>
                </c:pt>
                <c:pt idx="36414">
                  <c:v>61600</c:v>
                </c:pt>
                <c:pt idx="36415">
                  <c:v>61183</c:v>
                </c:pt>
                <c:pt idx="36416">
                  <c:v>60283</c:v>
                </c:pt>
                <c:pt idx="36417">
                  <c:v>59866</c:v>
                </c:pt>
                <c:pt idx="36418">
                  <c:v>58966</c:v>
                </c:pt>
                <c:pt idx="36419">
                  <c:v>58549</c:v>
                </c:pt>
                <c:pt idx="36420">
                  <c:v>57649</c:v>
                </c:pt>
                <c:pt idx="36421">
                  <c:v>57232</c:v>
                </c:pt>
                <c:pt idx="36422">
                  <c:v>56331</c:v>
                </c:pt>
                <c:pt idx="36423">
                  <c:v>55914</c:v>
                </c:pt>
                <c:pt idx="36424">
                  <c:v>55014</c:v>
                </c:pt>
                <c:pt idx="36425">
                  <c:v>69529</c:v>
                </c:pt>
                <c:pt idx="36426">
                  <c:v>68179</c:v>
                </c:pt>
                <c:pt idx="36427">
                  <c:v>67218</c:v>
                </c:pt>
                <c:pt idx="36428">
                  <c:v>67791</c:v>
                </c:pt>
                <c:pt idx="36429">
                  <c:v>66830</c:v>
                </c:pt>
                <c:pt idx="36430">
                  <c:v>65869</c:v>
                </c:pt>
                <c:pt idx="36431">
                  <c:v>66441</c:v>
                </c:pt>
                <c:pt idx="36432">
                  <c:v>65480</c:v>
                </c:pt>
                <c:pt idx="36433">
                  <c:v>65092</c:v>
                </c:pt>
                <c:pt idx="36434">
                  <c:v>64130</c:v>
                </c:pt>
                <c:pt idx="36435">
                  <c:v>63742</c:v>
                </c:pt>
                <c:pt idx="36436">
                  <c:v>62781</c:v>
                </c:pt>
                <c:pt idx="36437">
                  <c:v>62392</c:v>
                </c:pt>
                <c:pt idx="36438">
                  <c:v>61431</c:v>
                </c:pt>
                <c:pt idx="36439">
                  <c:v>61042</c:v>
                </c:pt>
                <c:pt idx="36440">
                  <c:v>60081</c:v>
                </c:pt>
                <c:pt idx="36441">
                  <c:v>59693</c:v>
                </c:pt>
                <c:pt idx="36442">
                  <c:v>58732</c:v>
                </c:pt>
                <c:pt idx="36443">
                  <c:v>58343</c:v>
                </c:pt>
                <c:pt idx="36444">
                  <c:v>57382</c:v>
                </c:pt>
                <c:pt idx="36445">
                  <c:v>68980</c:v>
                </c:pt>
                <c:pt idx="36446">
                  <c:v>67660</c:v>
                </c:pt>
                <c:pt idx="36447">
                  <c:v>66682</c:v>
                </c:pt>
                <c:pt idx="36448">
                  <c:v>67317</c:v>
                </c:pt>
                <c:pt idx="36449">
                  <c:v>66340</c:v>
                </c:pt>
                <c:pt idx="36450">
                  <c:v>65362</c:v>
                </c:pt>
                <c:pt idx="36451">
                  <c:v>65997</c:v>
                </c:pt>
                <c:pt idx="36452">
                  <c:v>65020</c:v>
                </c:pt>
                <c:pt idx="36453">
                  <c:v>64677</c:v>
                </c:pt>
                <c:pt idx="36454">
                  <c:v>63700</c:v>
                </c:pt>
                <c:pt idx="36455">
                  <c:v>63357</c:v>
                </c:pt>
                <c:pt idx="36456">
                  <c:v>62380</c:v>
                </c:pt>
                <c:pt idx="36457">
                  <c:v>62037</c:v>
                </c:pt>
                <c:pt idx="36458">
                  <c:v>61060</c:v>
                </c:pt>
                <c:pt idx="36459">
                  <c:v>60717</c:v>
                </c:pt>
                <c:pt idx="36460">
                  <c:v>59740</c:v>
                </c:pt>
                <c:pt idx="36461">
                  <c:v>59397</c:v>
                </c:pt>
                <c:pt idx="36462">
                  <c:v>58420</c:v>
                </c:pt>
                <c:pt idx="36463">
                  <c:v>58077</c:v>
                </c:pt>
                <c:pt idx="36464">
                  <c:v>57100</c:v>
                </c:pt>
                <c:pt idx="36465">
                  <c:v>67866</c:v>
                </c:pt>
                <c:pt idx="36466">
                  <c:v>66579</c:v>
                </c:pt>
                <c:pt idx="36467">
                  <c:v>65602</c:v>
                </c:pt>
                <c:pt idx="36468">
                  <c:v>66270</c:v>
                </c:pt>
                <c:pt idx="36469">
                  <c:v>65293</c:v>
                </c:pt>
                <c:pt idx="36470">
                  <c:v>64315</c:v>
                </c:pt>
                <c:pt idx="36471">
                  <c:v>64983</c:v>
                </c:pt>
                <c:pt idx="36472">
                  <c:v>64006</c:v>
                </c:pt>
                <c:pt idx="36473">
                  <c:v>63697</c:v>
                </c:pt>
                <c:pt idx="36474">
                  <c:v>62720</c:v>
                </c:pt>
                <c:pt idx="36475">
                  <c:v>62410</c:v>
                </c:pt>
                <c:pt idx="36476">
                  <c:v>61433</c:v>
                </c:pt>
                <c:pt idx="36477">
                  <c:v>61124</c:v>
                </c:pt>
                <c:pt idx="36478">
                  <c:v>60147</c:v>
                </c:pt>
                <c:pt idx="36479">
                  <c:v>59837</c:v>
                </c:pt>
                <c:pt idx="36480">
                  <c:v>58860</c:v>
                </c:pt>
                <c:pt idx="36481">
                  <c:v>58551</c:v>
                </c:pt>
                <c:pt idx="36482">
                  <c:v>57574</c:v>
                </c:pt>
                <c:pt idx="36483">
                  <c:v>57264</c:v>
                </c:pt>
                <c:pt idx="36484">
                  <c:v>56287</c:v>
                </c:pt>
                <c:pt idx="36485">
                  <c:v>63724</c:v>
                </c:pt>
                <c:pt idx="36486">
                  <c:v>62528</c:v>
                </c:pt>
                <c:pt idx="36487">
                  <c:v>61595</c:v>
                </c:pt>
                <c:pt idx="36488">
                  <c:v>62264</c:v>
                </c:pt>
                <c:pt idx="36489">
                  <c:v>61332</c:v>
                </c:pt>
                <c:pt idx="36490">
                  <c:v>60399</c:v>
                </c:pt>
                <c:pt idx="36491">
                  <c:v>61068</c:v>
                </c:pt>
                <c:pt idx="36492">
                  <c:v>60135</c:v>
                </c:pt>
                <c:pt idx="36493">
                  <c:v>59872</c:v>
                </c:pt>
                <c:pt idx="36494">
                  <c:v>58939</c:v>
                </c:pt>
                <c:pt idx="36495">
                  <c:v>58676</c:v>
                </c:pt>
                <c:pt idx="36496">
                  <c:v>57743</c:v>
                </c:pt>
                <c:pt idx="36497">
                  <c:v>57480</c:v>
                </c:pt>
                <c:pt idx="36498">
                  <c:v>56547</c:v>
                </c:pt>
                <c:pt idx="36499">
                  <c:v>56284</c:v>
                </c:pt>
                <c:pt idx="36500">
                  <c:v>55351</c:v>
                </c:pt>
                <c:pt idx="36501">
                  <c:v>55088</c:v>
                </c:pt>
                <c:pt idx="36502">
                  <c:v>54155</c:v>
                </c:pt>
                <c:pt idx="36503">
                  <c:v>53892</c:v>
                </c:pt>
                <c:pt idx="36504">
                  <c:v>52959</c:v>
                </c:pt>
                <c:pt idx="36505">
                  <c:v>67458</c:v>
                </c:pt>
                <c:pt idx="36506">
                  <c:v>66145</c:v>
                </c:pt>
                <c:pt idx="36507">
                  <c:v>64831</c:v>
                </c:pt>
                <c:pt idx="36508">
                  <c:v>63904</c:v>
                </c:pt>
                <c:pt idx="36509">
                  <c:v>64445</c:v>
                </c:pt>
                <c:pt idx="36510">
                  <c:v>63518</c:v>
                </c:pt>
                <c:pt idx="36511">
                  <c:v>63132</c:v>
                </c:pt>
                <c:pt idx="36512">
                  <c:v>61818</c:v>
                </c:pt>
                <c:pt idx="36513">
                  <c:v>60891</c:v>
                </c:pt>
                <c:pt idx="36514">
                  <c:v>60505</c:v>
                </c:pt>
                <c:pt idx="36515">
                  <c:v>59192</c:v>
                </c:pt>
                <c:pt idx="36516">
                  <c:v>57878</c:v>
                </c:pt>
                <c:pt idx="36517">
                  <c:v>69990</c:v>
                </c:pt>
                <c:pt idx="36518">
                  <c:v>68644</c:v>
                </c:pt>
                <c:pt idx="36519">
                  <c:v>67299</c:v>
                </c:pt>
                <c:pt idx="36520">
                  <c:v>66315</c:v>
                </c:pt>
                <c:pt idx="36521">
                  <c:v>66938</c:v>
                </c:pt>
                <c:pt idx="36522">
                  <c:v>65954</c:v>
                </c:pt>
                <c:pt idx="36523">
                  <c:v>65593</c:v>
                </c:pt>
                <c:pt idx="36524">
                  <c:v>64248</c:v>
                </c:pt>
                <c:pt idx="36525">
                  <c:v>63263</c:v>
                </c:pt>
                <c:pt idx="36526">
                  <c:v>62903</c:v>
                </c:pt>
                <c:pt idx="36527">
                  <c:v>61558</c:v>
                </c:pt>
                <c:pt idx="36528">
                  <c:v>60212</c:v>
                </c:pt>
                <c:pt idx="36529">
                  <c:v>69121</c:v>
                </c:pt>
                <c:pt idx="36530">
                  <c:v>67803</c:v>
                </c:pt>
                <c:pt idx="36531">
                  <c:v>66485</c:v>
                </c:pt>
                <c:pt idx="36532">
                  <c:v>65499</c:v>
                </c:pt>
                <c:pt idx="36533">
                  <c:v>66153</c:v>
                </c:pt>
                <c:pt idx="36534">
                  <c:v>65167</c:v>
                </c:pt>
                <c:pt idx="36535">
                  <c:v>64835</c:v>
                </c:pt>
                <c:pt idx="36536">
                  <c:v>63517</c:v>
                </c:pt>
                <c:pt idx="36537">
                  <c:v>62532</c:v>
                </c:pt>
                <c:pt idx="36538">
                  <c:v>62200</c:v>
                </c:pt>
                <c:pt idx="36539">
                  <c:v>60882</c:v>
                </c:pt>
                <c:pt idx="36540">
                  <c:v>59564</c:v>
                </c:pt>
                <c:pt idx="36541">
                  <c:v>67659</c:v>
                </c:pt>
                <c:pt idx="36542">
                  <c:v>66371</c:v>
                </c:pt>
                <c:pt idx="36543">
                  <c:v>65084</c:v>
                </c:pt>
                <c:pt idx="36544">
                  <c:v>64116</c:v>
                </c:pt>
                <c:pt idx="36545">
                  <c:v>64765</c:v>
                </c:pt>
                <c:pt idx="36546">
                  <c:v>63797</c:v>
                </c:pt>
                <c:pt idx="36547">
                  <c:v>63478</c:v>
                </c:pt>
                <c:pt idx="36548">
                  <c:v>62190</c:v>
                </c:pt>
                <c:pt idx="36549">
                  <c:v>61222</c:v>
                </c:pt>
                <c:pt idx="36550">
                  <c:v>60903</c:v>
                </c:pt>
                <c:pt idx="36551">
                  <c:v>59616</c:v>
                </c:pt>
                <c:pt idx="36552">
                  <c:v>58328</c:v>
                </c:pt>
                <c:pt idx="36553">
                  <c:v>63102</c:v>
                </c:pt>
                <c:pt idx="36554">
                  <c:v>61900</c:v>
                </c:pt>
                <c:pt idx="36555">
                  <c:v>60699</c:v>
                </c:pt>
                <c:pt idx="36556">
                  <c:v>59797</c:v>
                </c:pt>
                <c:pt idx="36557">
                  <c:v>60400</c:v>
                </c:pt>
                <c:pt idx="36558">
                  <c:v>59498</c:v>
                </c:pt>
                <c:pt idx="36559">
                  <c:v>59198</c:v>
                </c:pt>
                <c:pt idx="36560">
                  <c:v>57997</c:v>
                </c:pt>
                <c:pt idx="36561">
                  <c:v>57095</c:v>
                </c:pt>
                <c:pt idx="36562">
                  <c:v>56796</c:v>
                </c:pt>
                <c:pt idx="36563">
                  <c:v>55594</c:v>
                </c:pt>
                <c:pt idx="36564">
                  <c:v>54393</c:v>
                </c:pt>
                <c:pt idx="36565">
                  <c:v>61103</c:v>
                </c:pt>
                <c:pt idx="36566">
                  <c:v>60116</c:v>
                </c:pt>
                <c:pt idx="36567">
                  <c:v>57155</c:v>
                </c:pt>
                <c:pt idx="36568">
                  <c:v>55181</c:v>
                </c:pt>
                <c:pt idx="36569">
                  <c:v>54194</c:v>
                </c:pt>
                <c:pt idx="36570">
                  <c:v>53207</c:v>
                </c:pt>
                <c:pt idx="36571">
                  <c:v>60786</c:v>
                </c:pt>
                <c:pt idx="36572">
                  <c:v>59799</c:v>
                </c:pt>
                <c:pt idx="36573">
                  <c:v>58812</c:v>
                </c:pt>
                <c:pt idx="36574">
                  <c:v>57825</c:v>
                </c:pt>
                <c:pt idx="36575">
                  <c:v>56838</c:v>
                </c:pt>
                <c:pt idx="36576">
                  <c:v>55851</c:v>
                </c:pt>
                <c:pt idx="36577">
                  <c:v>54864</c:v>
                </c:pt>
                <c:pt idx="36578">
                  <c:v>53877</c:v>
                </c:pt>
                <c:pt idx="36579">
                  <c:v>52890</c:v>
                </c:pt>
                <c:pt idx="36580">
                  <c:v>51904</c:v>
                </c:pt>
                <c:pt idx="36581">
                  <c:v>50917</c:v>
                </c:pt>
                <c:pt idx="36582">
                  <c:v>60469</c:v>
                </c:pt>
                <c:pt idx="36583">
                  <c:v>59482</c:v>
                </c:pt>
                <c:pt idx="36584">
                  <c:v>58495</c:v>
                </c:pt>
                <c:pt idx="36585">
                  <c:v>57508</c:v>
                </c:pt>
                <c:pt idx="36586">
                  <c:v>56522</c:v>
                </c:pt>
                <c:pt idx="36587">
                  <c:v>55535</c:v>
                </c:pt>
                <c:pt idx="36588">
                  <c:v>54548</c:v>
                </c:pt>
                <c:pt idx="36589">
                  <c:v>53561</c:v>
                </c:pt>
                <c:pt idx="36590">
                  <c:v>52574</c:v>
                </c:pt>
                <c:pt idx="36591">
                  <c:v>51587</c:v>
                </c:pt>
                <c:pt idx="36592">
                  <c:v>50600</c:v>
                </c:pt>
                <c:pt idx="36593">
                  <c:v>49613</c:v>
                </c:pt>
                <c:pt idx="36594">
                  <c:v>48626</c:v>
                </c:pt>
                <c:pt idx="36595">
                  <c:v>59166</c:v>
                </c:pt>
                <c:pt idx="36596">
                  <c:v>58179</c:v>
                </c:pt>
                <c:pt idx="36597">
                  <c:v>57192</c:v>
                </c:pt>
                <c:pt idx="36598">
                  <c:v>56205</c:v>
                </c:pt>
                <c:pt idx="36599">
                  <c:v>55218</c:v>
                </c:pt>
                <c:pt idx="36600">
                  <c:v>54231</c:v>
                </c:pt>
                <c:pt idx="36601">
                  <c:v>53244</c:v>
                </c:pt>
                <c:pt idx="36602">
                  <c:v>52257</c:v>
                </c:pt>
                <c:pt idx="36603">
                  <c:v>51270</c:v>
                </c:pt>
                <c:pt idx="36604">
                  <c:v>50283</c:v>
                </c:pt>
                <c:pt idx="36605">
                  <c:v>49296</c:v>
                </c:pt>
                <c:pt idx="36606">
                  <c:v>48309</c:v>
                </c:pt>
                <c:pt idx="36607">
                  <c:v>47322</c:v>
                </c:pt>
                <c:pt idx="36608">
                  <c:v>46335</c:v>
                </c:pt>
                <c:pt idx="36609">
                  <c:v>56875</c:v>
                </c:pt>
                <c:pt idx="36610">
                  <c:v>55888</c:v>
                </c:pt>
                <c:pt idx="36611">
                  <c:v>46019</c:v>
                </c:pt>
                <c:pt idx="36612">
                  <c:v>45032</c:v>
                </c:pt>
                <c:pt idx="36613">
                  <c:v>63387</c:v>
                </c:pt>
                <c:pt idx="36614">
                  <c:v>62332</c:v>
                </c:pt>
                <c:pt idx="36615">
                  <c:v>59164</c:v>
                </c:pt>
                <c:pt idx="36616">
                  <c:v>57053</c:v>
                </c:pt>
                <c:pt idx="36617">
                  <c:v>55997</c:v>
                </c:pt>
                <c:pt idx="36618">
                  <c:v>54941</c:v>
                </c:pt>
                <c:pt idx="36619">
                  <c:v>63107</c:v>
                </c:pt>
                <c:pt idx="36620">
                  <c:v>62051</c:v>
                </c:pt>
                <c:pt idx="36621">
                  <c:v>60995</c:v>
                </c:pt>
                <c:pt idx="36622">
                  <c:v>59939</c:v>
                </c:pt>
                <c:pt idx="36623">
                  <c:v>58884</c:v>
                </c:pt>
                <c:pt idx="36624">
                  <c:v>57828</c:v>
                </c:pt>
                <c:pt idx="36625">
                  <c:v>56772</c:v>
                </c:pt>
                <c:pt idx="36626">
                  <c:v>55716</c:v>
                </c:pt>
                <c:pt idx="36627">
                  <c:v>54661</c:v>
                </c:pt>
                <c:pt idx="36628">
                  <c:v>53605</c:v>
                </c:pt>
                <c:pt idx="36629">
                  <c:v>52549</c:v>
                </c:pt>
                <c:pt idx="36630">
                  <c:v>62826</c:v>
                </c:pt>
                <c:pt idx="36631">
                  <c:v>61770</c:v>
                </c:pt>
                <c:pt idx="36632">
                  <c:v>60714</c:v>
                </c:pt>
                <c:pt idx="36633">
                  <c:v>59659</c:v>
                </c:pt>
                <c:pt idx="36634">
                  <c:v>58603</c:v>
                </c:pt>
                <c:pt idx="36635">
                  <c:v>57547</c:v>
                </c:pt>
                <c:pt idx="36636">
                  <c:v>56491</c:v>
                </c:pt>
                <c:pt idx="36637">
                  <c:v>55436</c:v>
                </c:pt>
                <c:pt idx="36638">
                  <c:v>54380</c:v>
                </c:pt>
                <c:pt idx="36639">
                  <c:v>53324</c:v>
                </c:pt>
                <c:pt idx="36640">
                  <c:v>52268</c:v>
                </c:pt>
                <c:pt idx="36641">
                  <c:v>51213</c:v>
                </c:pt>
                <c:pt idx="36642">
                  <c:v>50157</c:v>
                </c:pt>
                <c:pt idx="36643">
                  <c:v>61489</c:v>
                </c:pt>
                <c:pt idx="36644">
                  <c:v>60434</c:v>
                </c:pt>
                <c:pt idx="36645">
                  <c:v>59378</c:v>
                </c:pt>
                <c:pt idx="36646">
                  <c:v>58322</c:v>
                </c:pt>
                <c:pt idx="36647">
                  <c:v>57266</c:v>
                </c:pt>
                <c:pt idx="36648">
                  <c:v>56211</c:v>
                </c:pt>
                <c:pt idx="36649">
                  <c:v>55155</c:v>
                </c:pt>
                <c:pt idx="36650">
                  <c:v>54099</c:v>
                </c:pt>
                <c:pt idx="36651">
                  <c:v>53043</c:v>
                </c:pt>
                <c:pt idx="36652">
                  <c:v>51988</c:v>
                </c:pt>
                <c:pt idx="36653">
                  <c:v>50932</c:v>
                </c:pt>
                <c:pt idx="36654">
                  <c:v>49876</c:v>
                </c:pt>
                <c:pt idx="36655">
                  <c:v>48820</c:v>
                </c:pt>
                <c:pt idx="36656">
                  <c:v>47765</c:v>
                </c:pt>
                <c:pt idx="36657">
                  <c:v>59097</c:v>
                </c:pt>
                <c:pt idx="36658">
                  <c:v>58041</c:v>
                </c:pt>
                <c:pt idx="36659">
                  <c:v>47484</c:v>
                </c:pt>
                <c:pt idx="36660">
                  <c:v>46428</c:v>
                </c:pt>
                <c:pt idx="36661">
                  <c:v>62794</c:v>
                </c:pt>
                <c:pt idx="36662">
                  <c:v>61725</c:v>
                </c:pt>
                <c:pt idx="36663">
                  <c:v>58518</c:v>
                </c:pt>
                <c:pt idx="36664">
                  <c:v>56380</c:v>
                </c:pt>
                <c:pt idx="36665">
                  <c:v>55311</c:v>
                </c:pt>
                <c:pt idx="36666">
                  <c:v>54241</c:v>
                </c:pt>
                <c:pt idx="36667">
                  <c:v>62551</c:v>
                </c:pt>
                <c:pt idx="36668">
                  <c:v>61482</c:v>
                </c:pt>
                <c:pt idx="36669">
                  <c:v>60413</c:v>
                </c:pt>
                <c:pt idx="36670">
                  <c:v>59344</c:v>
                </c:pt>
                <c:pt idx="36671">
                  <c:v>58275</c:v>
                </c:pt>
                <c:pt idx="36672">
                  <c:v>57206</c:v>
                </c:pt>
                <c:pt idx="36673">
                  <c:v>56136</c:v>
                </c:pt>
                <c:pt idx="36674">
                  <c:v>55067</c:v>
                </c:pt>
                <c:pt idx="36675">
                  <c:v>53998</c:v>
                </c:pt>
                <c:pt idx="36676">
                  <c:v>52929</c:v>
                </c:pt>
                <c:pt idx="36677">
                  <c:v>51860</c:v>
                </c:pt>
                <c:pt idx="36678">
                  <c:v>62308</c:v>
                </c:pt>
                <c:pt idx="36679">
                  <c:v>61239</c:v>
                </c:pt>
                <c:pt idx="36680">
                  <c:v>60170</c:v>
                </c:pt>
                <c:pt idx="36681">
                  <c:v>59101</c:v>
                </c:pt>
                <c:pt idx="36682">
                  <c:v>58031</c:v>
                </c:pt>
                <c:pt idx="36683">
                  <c:v>56962</c:v>
                </c:pt>
                <c:pt idx="36684">
                  <c:v>55893</c:v>
                </c:pt>
                <c:pt idx="36685">
                  <c:v>54824</c:v>
                </c:pt>
                <c:pt idx="36686">
                  <c:v>53755</c:v>
                </c:pt>
                <c:pt idx="36687">
                  <c:v>52686</c:v>
                </c:pt>
                <c:pt idx="36688">
                  <c:v>51617</c:v>
                </c:pt>
                <c:pt idx="36689">
                  <c:v>50548</c:v>
                </c:pt>
                <c:pt idx="36690">
                  <c:v>49479</c:v>
                </c:pt>
                <c:pt idx="36691">
                  <c:v>60996</c:v>
                </c:pt>
                <c:pt idx="36692">
                  <c:v>59926</c:v>
                </c:pt>
                <c:pt idx="36693">
                  <c:v>58857</c:v>
                </c:pt>
                <c:pt idx="36694">
                  <c:v>57788</c:v>
                </c:pt>
                <c:pt idx="36695">
                  <c:v>56719</c:v>
                </c:pt>
                <c:pt idx="36696">
                  <c:v>55650</c:v>
                </c:pt>
                <c:pt idx="36697">
                  <c:v>54581</c:v>
                </c:pt>
                <c:pt idx="36698">
                  <c:v>53512</c:v>
                </c:pt>
                <c:pt idx="36699">
                  <c:v>52443</c:v>
                </c:pt>
                <c:pt idx="36700">
                  <c:v>51374</c:v>
                </c:pt>
                <c:pt idx="36701">
                  <c:v>50304</c:v>
                </c:pt>
                <c:pt idx="36702">
                  <c:v>49235</c:v>
                </c:pt>
                <c:pt idx="36703">
                  <c:v>48166</c:v>
                </c:pt>
                <c:pt idx="36704">
                  <c:v>47097</c:v>
                </c:pt>
                <c:pt idx="36705">
                  <c:v>58614</c:v>
                </c:pt>
                <c:pt idx="36706">
                  <c:v>57545</c:v>
                </c:pt>
                <c:pt idx="36707">
                  <c:v>46854</c:v>
                </c:pt>
                <c:pt idx="36708">
                  <c:v>45785</c:v>
                </c:pt>
                <c:pt idx="36709">
                  <c:v>61763</c:v>
                </c:pt>
                <c:pt idx="36710">
                  <c:v>60698</c:v>
                </c:pt>
                <c:pt idx="36711">
                  <c:v>57501</c:v>
                </c:pt>
                <c:pt idx="36712">
                  <c:v>55370</c:v>
                </c:pt>
                <c:pt idx="36713">
                  <c:v>54304</c:v>
                </c:pt>
                <c:pt idx="36714">
                  <c:v>53238</c:v>
                </c:pt>
                <c:pt idx="36715">
                  <c:v>61545</c:v>
                </c:pt>
                <c:pt idx="36716">
                  <c:v>60480</c:v>
                </c:pt>
                <c:pt idx="36717">
                  <c:v>59414</c:v>
                </c:pt>
                <c:pt idx="36718">
                  <c:v>58348</c:v>
                </c:pt>
                <c:pt idx="36719">
                  <c:v>57283</c:v>
                </c:pt>
                <c:pt idx="36720">
                  <c:v>56217</c:v>
                </c:pt>
                <c:pt idx="36721">
                  <c:v>55151</c:v>
                </c:pt>
                <c:pt idx="36722">
                  <c:v>54086</c:v>
                </c:pt>
                <c:pt idx="36723">
                  <c:v>53020</c:v>
                </c:pt>
                <c:pt idx="36724">
                  <c:v>51955</c:v>
                </c:pt>
                <c:pt idx="36725">
                  <c:v>50889</c:v>
                </c:pt>
                <c:pt idx="36726">
                  <c:v>61327</c:v>
                </c:pt>
                <c:pt idx="36727">
                  <c:v>60261</c:v>
                </c:pt>
                <c:pt idx="36728">
                  <c:v>59196</c:v>
                </c:pt>
                <c:pt idx="36729">
                  <c:v>58130</c:v>
                </c:pt>
                <c:pt idx="36730">
                  <c:v>57065</c:v>
                </c:pt>
                <c:pt idx="36731">
                  <c:v>55999</c:v>
                </c:pt>
                <c:pt idx="36732">
                  <c:v>54933</c:v>
                </c:pt>
                <c:pt idx="36733">
                  <c:v>53868</c:v>
                </c:pt>
                <c:pt idx="36734">
                  <c:v>52802</c:v>
                </c:pt>
                <c:pt idx="36735">
                  <c:v>51737</c:v>
                </c:pt>
                <c:pt idx="36736">
                  <c:v>50671</c:v>
                </c:pt>
                <c:pt idx="36737">
                  <c:v>49605</c:v>
                </c:pt>
                <c:pt idx="36738">
                  <c:v>48540</c:v>
                </c:pt>
                <c:pt idx="36739">
                  <c:v>60043</c:v>
                </c:pt>
                <c:pt idx="36740">
                  <c:v>58978</c:v>
                </c:pt>
                <c:pt idx="36741">
                  <c:v>57912</c:v>
                </c:pt>
                <c:pt idx="36742">
                  <c:v>56846</c:v>
                </c:pt>
                <c:pt idx="36743">
                  <c:v>55781</c:v>
                </c:pt>
                <c:pt idx="36744">
                  <c:v>54715</c:v>
                </c:pt>
                <c:pt idx="36745">
                  <c:v>53650</c:v>
                </c:pt>
                <c:pt idx="36746">
                  <c:v>52584</c:v>
                </c:pt>
                <c:pt idx="36747">
                  <c:v>51518</c:v>
                </c:pt>
                <c:pt idx="36748">
                  <c:v>50453</c:v>
                </c:pt>
                <c:pt idx="36749">
                  <c:v>49387</c:v>
                </c:pt>
                <c:pt idx="36750">
                  <c:v>48322</c:v>
                </c:pt>
                <c:pt idx="36751">
                  <c:v>47256</c:v>
                </c:pt>
                <c:pt idx="36752">
                  <c:v>46190</c:v>
                </c:pt>
                <c:pt idx="36753">
                  <c:v>57694</c:v>
                </c:pt>
                <c:pt idx="36754">
                  <c:v>56628</c:v>
                </c:pt>
                <c:pt idx="36755">
                  <c:v>45972</c:v>
                </c:pt>
                <c:pt idx="36756">
                  <c:v>44907</c:v>
                </c:pt>
                <c:pt idx="36757">
                  <c:v>57979</c:v>
                </c:pt>
                <c:pt idx="36758">
                  <c:v>56970</c:v>
                </c:pt>
                <c:pt idx="36759">
                  <c:v>53941</c:v>
                </c:pt>
                <c:pt idx="36760">
                  <c:v>51922</c:v>
                </c:pt>
                <c:pt idx="36761">
                  <c:v>50912</c:v>
                </c:pt>
                <c:pt idx="36762">
                  <c:v>49903</c:v>
                </c:pt>
                <c:pt idx="36763">
                  <c:v>57788</c:v>
                </c:pt>
                <c:pt idx="36764">
                  <c:v>56779</c:v>
                </c:pt>
                <c:pt idx="36765">
                  <c:v>55769</c:v>
                </c:pt>
                <c:pt idx="36766">
                  <c:v>54760</c:v>
                </c:pt>
                <c:pt idx="36767">
                  <c:v>53750</c:v>
                </c:pt>
                <c:pt idx="36768">
                  <c:v>52740</c:v>
                </c:pt>
                <c:pt idx="36769">
                  <c:v>51731</c:v>
                </c:pt>
                <c:pt idx="36770">
                  <c:v>50721</c:v>
                </c:pt>
                <c:pt idx="36771">
                  <c:v>49712</c:v>
                </c:pt>
                <c:pt idx="36772">
                  <c:v>48702</c:v>
                </c:pt>
                <c:pt idx="36773">
                  <c:v>47693</c:v>
                </c:pt>
                <c:pt idx="36774">
                  <c:v>57597</c:v>
                </c:pt>
                <c:pt idx="36775">
                  <c:v>56588</c:v>
                </c:pt>
                <c:pt idx="36776">
                  <c:v>55578</c:v>
                </c:pt>
                <c:pt idx="36777">
                  <c:v>54569</c:v>
                </c:pt>
                <c:pt idx="36778">
                  <c:v>53559</c:v>
                </c:pt>
                <c:pt idx="36779">
                  <c:v>52550</c:v>
                </c:pt>
                <c:pt idx="36780">
                  <c:v>51540</c:v>
                </c:pt>
                <c:pt idx="36781">
                  <c:v>50530</c:v>
                </c:pt>
                <c:pt idx="36782">
                  <c:v>49521</c:v>
                </c:pt>
                <c:pt idx="36783">
                  <c:v>48511</c:v>
                </c:pt>
                <c:pt idx="36784">
                  <c:v>47502</c:v>
                </c:pt>
                <c:pt idx="36785">
                  <c:v>46492</c:v>
                </c:pt>
                <c:pt idx="36786">
                  <c:v>45483</c:v>
                </c:pt>
                <c:pt idx="36787">
                  <c:v>56397</c:v>
                </c:pt>
                <c:pt idx="36788">
                  <c:v>55387</c:v>
                </c:pt>
                <c:pt idx="36789">
                  <c:v>54378</c:v>
                </c:pt>
                <c:pt idx="36790">
                  <c:v>53368</c:v>
                </c:pt>
                <c:pt idx="36791">
                  <c:v>52359</c:v>
                </c:pt>
                <c:pt idx="36792">
                  <c:v>51349</c:v>
                </c:pt>
                <c:pt idx="36793">
                  <c:v>50339</c:v>
                </c:pt>
                <c:pt idx="36794">
                  <c:v>49330</c:v>
                </c:pt>
                <c:pt idx="36795">
                  <c:v>48320</c:v>
                </c:pt>
                <c:pt idx="36796">
                  <c:v>47311</c:v>
                </c:pt>
                <c:pt idx="36797">
                  <c:v>46301</c:v>
                </c:pt>
                <c:pt idx="36798">
                  <c:v>45292</c:v>
                </c:pt>
                <c:pt idx="36799">
                  <c:v>44282</c:v>
                </c:pt>
                <c:pt idx="36800">
                  <c:v>43273</c:v>
                </c:pt>
                <c:pt idx="36801">
                  <c:v>54187</c:v>
                </c:pt>
                <c:pt idx="36802">
                  <c:v>53177</c:v>
                </c:pt>
                <c:pt idx="36803">
                  <c:v>43082</c:v>
                </c:pt>
                <c:pt idx="36804">
                  <c:v>42072</c:v>
                </c:pt>
                <c:pt idx="36805">
                  <c:v>61103</c:v>
                </c:pt>
                <c:pt idx="36806">
                  <c:v>60116</c:v>
                </c:pt>
                <c:pt idx="36807">
                  <c:v>57155</c:v>
                </c:pt>
                <c:pt idx="36808">
                  <c:v>55181</c:v>
                </c:pt>
                <c:pt idx="36809">
                  <c:v>54194</c:v>
                </c:pt>
                <c:pt idx="36810">
                  <c:v>53207</c:v>
                </c:pt>
                <c:pt idx="36811">
                  <c:v>60786</c:v>
                </c:pt>
                <c:pt idx="36812">
                  <c:v>59799</c:v>
                </c:pt>
                <c:pt idx="36813">
                  <c:v>58812</c:v>
                </c:pt>
                <c:pt idx="36814">
                  <c:v>57825</c:v>
                </c:pt>
                <c:pt idx="36815">
                  <c:v>56838</c:v>
                </c:pt>
                <c:pt idx="36816">
                  <c:v>55851</c:v>
                </c:pt>
                <c:pt idx="36817">
                  <c:v>54864</c:v>
                </c:pt>
                <c:pt idx="36818">
                  <c:v>53877</c:v>
                </c:pt>
                <c:pt idx="36819">
                  <c:v>52890</c:v>
                </c:pt>
                <c:pt idx="36820">
                  <c:v>51904</c:v>
                </c:pt>
                <c:pt idx="36821">
                  <c:v>50917</c:v>
                </c:pt>
                <c:pt idx="36822">
                  <c:v>60469</c:v>
                </c:pt>
                <c:pt idx="36823">
                  <c:v>59482</c:v>
                </c:pt>
                <c:pt idx="36824">
                  <c:v>58495</c:v>
                </c:pt>
                <c:pt idx="36825">
                  <c:v>57508</c:v>
                </c:pt>
                <c:pt idx="36826">
                  <c:v>56522</c:v>
                </c:pt>
                <c:pt idx="36827">
                  <c:v>55535</c:v>
                </c:pt>
                <c:pt idx="36828">
                  <c:v>54548</c:v>
                </c:pt>
                <c:pt idx="36829">
                  <c:v>53561</c:v>
                </c:pt>
                <c:pt idx="36830">
                  <c:v>52574</c:v>
                </c:pt>
                <c:pt idx="36831">
                  <c:v>51587</c:v>
                </c:pt>
                <c:pt idx="36832">
                  <c:v>50600</c:v>
                </c:pt>
                <c:pt idx="36833">
                  <c:v>49613</c:v>
                </c:pt>
                <c:pt idx="36834">
                  <c:v>48626</c:v>
                </c:pt>
                <c:pt idx="36835">
                  <c:v>59166</c:v>
                </c:pt>
                <c:pt idx="36836">
                  <c:v>58179</c:v>
                </c:pt>
                <c:pt idx="36837">
                  <c:v>57192</c:v>
                </c:pt>
                <c:pt idx="36838">
                  <c:v>56205</c:v>
                </c:pt>
                <c:pt idx="36839">
                  <c:v>55218</c:v>
                </c:pt>
                <c:pt idx="36840">
                  <c:v>54231</c:v>
                </c:pt>
                <c:pt idx="36841">
                  <c:v>53244</c:v>
                </c:pt>
                <c:pt idx="36842">
                  <c:v>52257</c:v>
                </c:pt>
                <c:pt idx="36843">
                  <c:v>51270</c:v>
                </c:pt>
                <c:pt idx="36844">
                  <c:v>50283</c:v>
                </c:pt>
                <c:pt idx="36845">
                  <c:v>49296</c:v>
                </c:pt>
                <c:pt idx="36846">
                  <c:v>48309</c:v>
                </c:pt>
                <c:pt idx="36847">
                  <c:v>47322</c:v>
                </c:pt>
                <c:pt idx="36848">
                  <c:v>46335</c:v>
                </c:pt>
                <c:pt idx="36849">
                  <c:v>56875</c:v>
                </c:pt>
                <c:pt idx="36850">
                  <c:v>55888</c:v>
                </c:pt>
                <c:pt idx="36851">
                  <c:v>46019</c:v>
                </c:pt>
                <c:pt idx="36852">
                  <c:v>45032</c:v>
                </c:pt>
                <c:pt idx="36853">
                  <c:v>63387</c:v>
                </c:pt>
                <c:pt idx="36854">
                  <c:v>62332</c:v>
                </c:pt>
                <c:pt idx="36855">
                  <c:v>59164</c:v>
                </c:pt>
                <c:pt idx="36856">
                  <c:v>57053</c:v>
                </c:pt>
                <c:pt idx="36857">
                  <c:v>55997</c:v>
                </c:pt>
                <c:pt idx="36858">
                  <c:v>54941</c:v>
                </c:pt>
                <c:pt idx="36859">
                  <c:v>63107</c:v>
                </c:pt>
                <c:pt idx="36860">
                  <c:v>62051</c:v>
                </c:pt>
                <c:pt idx="36861">
                  <c:v>60995</c:v>
                </c:pt>
                <c:pt idx="36862">
                  <c:v>59939</c:v>
                </c:pt>
                <c:pt idx="36863">
                  <c:v>58884</c:v>
                </c:pt>
                <c:pt idx="36864">
                  <c:v>57828</c:v>
                </c:pt>
                <c:pt idx="36865">
                  <c:v>56772</c:v>
                </c:pt>
                <c:pt idx="36866">
                  <c:v>55716</c:v>
                </c:pt>
                <c:pt idx="36867">
                  <c:v>54661</c:v>
                </c:pt>
                <c:pt idx="36868">
                  <c:v>53605</c:v>
                </c:pt>
                <c:pt idx="36869">
                  <c:v>52549</c:v>
                </c:pt>
                <c:pt idx="36870">
                  <c:v>62826</c:v>
                </c:pt>
                <c:pt idx="36871">
                  <c:v>61770</c:v>
                </c:pt>
                <c:pt idx="36872">
                  <c:v>60714</c:v>
                </c:pt>
                <c:pt idx="36873">
                  <c:v>59659</c:v>
                </c:pt>
                <c:pt idx="36874">
                  <c:v>58603</c:v>
                </c:pt>
                <c:pt idx="36875">
                  <c:v>57547</c:v>
                </c:pt>
                <c:pt idx="36876">
                  <c:v>56491</c:v>
                </c:pt>
                <c:pt idx="36877">
                  <c:v>55436</c:v>
                </c:pt>
                <c:pt idx="36878">
                  <c:v>54380</c:v>
                </c:pt>
                <c:pt idx="36879">
                  <c:v>53324</c:v>
                </c:pt>
                <c:pt idx="36880">
                  <c:v>52268</c:v>
                </c:pt>
                <c:pt idx="36881">
                  <c:v>51213</c:v>
                </c:pt>
                <c:pt idx="36882">
                  <c:v>50157</c:v>
                </c:pt>
                <c:pt idx="36883">
                  <c:v>61489</c:v>
                </c:pt>
                <c:pt idx="36884">
                  <c:v>60434</c:v>
                </c:pt>
                <c:pt idx="36885">
                  <c:v>59378</c:v>
                </c:pt>
                <c:pt idx="36886">
                  <c:v>58322</c:v>
                </c:pt>
                <c:pt idx="36887">
                  <c:v>57266</c:v>
                </c:pt>
                <c:pt idx="36888">
                  <c:v>56211</c:v>
                </c:pt>
                <c:pt idx="36889">
                  <c:v>55155</c:v>
                </c:pt>
                <c:pt idx="36890">
                  <c:v>54099</c:v>
                </c:pt>
                <c:pt idx="36891">
                  <c:v>53043</c:v>
                </c:pt>
                <c:pt idx="36892">
                  <c:v>51988</c:v>
                </c:pt>
                <c:pt idx="36893">
                  <c:v>50932</c:v>
                </c:pt>
                <c:pt idx="36894">
                  <c:v>49876</c:v>
                </c:pt>
                <c:pt idx="36895">
                  <c:v>48820</c:v>
                </c:pt>
                <c:pt idx="36896">
                  <c:v>47765</c:v>
                </c:pt>
                <c:pt idx="36897">
                  <c:v>59097</c:v>
                </c:pt>
                <c:pt idx="36898">
                  <c:v>58041</c:v>
                </c:pt>
                <c:pt idx="36899">
                  <c:v>47484</c:v>
                </c:pt>
                <c:pt idx="36900">
                  <c:v>46428</c:v>
                </c:pt>
                <c:pt idx="36901">
                  <c:v>62794</c:v>
                </c:pt>
                <c:pt idx="36902">
                  <c:v>61725</c:v>
                </c:pt>
                <c:pt idx="36903">
                  <c:v>58518</c:v>
                </c:pt>
                <c:pt idx="36904">
                  <c:v>56380</c:v>
                </c:pt>
                <c:pt idx="36905">
                  <c:v>55311</c:v>
                </c:pt>
                <c:pt idx="36906">
                  <c:v>54241</c:v>
                </c:pt>
                <c:pt idx="36907">
                  <c:v>62551</c:v>
                </c:pt>
                <c:pt idx="36908">
                  <c:v>61482</c:v>
                </c:pt>
                <c:pt idx="36909">
                  <c:v>60413</c:v>
                </c:pt>
                <c:pt idx="36910">
                  <c:v>59344</c:v>
                </c:pt>
                <c:pt idx="36911">
                  <c:v>58275</c:v>
                </c:pt>
                <c:pt idx="36912">
                  <c:v>57206</c:v>
                </c:pt>
                <c:pt idx="36913">
                  <c:v>56136</c:v>
                </c:pt>
                <c:pt idx="36914">
                  <c:v>55067</c:v>
                </c:pt>
                <c:pt idx="36915">
                  <c:v>53998</c:v>
                </c:pt>
                <c:pt idx="36916">
                  <c:v>52929</c:v>
                </c:pt>
                <c:pt idx="36917">
                  <c:v>51860</c:v>
                </c:pt>
                <c:pt idx="36918">
                  <c:v>62308</c:v>
                </c:pt>
                <c:pt idx="36919">
                  <c:v>61239</c:v>
                </c:pt>
                <c:pt idx="36920">
                  <c:v>60170</c:v>
                </c:pt>
                <c:pt idx="36921">
                  <c:v>59101</c:v>
                </c:pt>
                <c:pt idx="36922">
                  <c:v>58031</c:v>
                </c:pt>
                <c:pt idx="36923">
                  <c:v>56962</c:v>
                </c:pt>
                <c:pt idx="36924">
                  <c:v>55893</c:v>
                </c:pt>
                <c:pt idx="36925">
                  <c:v>54824</c:v>
                </c:pt>
                <c:pt idx="36926">
                  <c:v>53755</c:v>
                </c:pt>
                <c:pt idx="36927">
                  <c:v>52686</c:v>
                </c:pt>
                <c:pt idx="36928">
                  <c:v>51617</c:v>
                </c:pt>
                <c:pt idx="36929">
                  <c:v>50548</c:v>
                </c:pt>
                <c:pt idx="36930">
                  <c:v>49479</c:v>
                </c:pt>
                <c:pt idx="36931">
                  <c:v>60996</c:v>
                </c:pt>
                <c:pt idx="36932">
                  <c:v>59926</c:v>
                </c:pt>
                <c:pt idx="36933">
                  <c:v>58857</c:v>
                </c:pt>
                <c:pt idx="36934">
                  <c:v>57788</c:v>
                </c:pt>
                <c:pt idx="36935">
                  <c:v>56719</c:v>
                </c:pt>
                <c:pt idx="36936">
                  <c:v>55650</c:v>
                </c:pt>
                <c:pt idx="36937">
                  <c:v>54581</c:v>
                </c:pt>
                <c:pt idx="36938">
                  <c:v>53512</c:v>
                </c:pt>
                <c:pt idx="36939">
                  <c:v>52443</c:v>
                </c:pt>
                <c:pt idx="36940">
                  <c:v>51374</c:v>
                </c:pt>
                <c:pt idx="36941">
                  <c:v>50304</c:v>
                </c:pt>
                <c:pt idx="36942">
                  <c:v>49235</c:v>
                </c:pt>
                <c:pt idx="36943">
                  <c:v>48166</c:v>
                </c:pt>
                <c:pt idx="36944">
                  <c:v>47097</c:v>
                </c:pt>
                <c:pt idx="36945">
                  <c:v>58614</c:v>
                </c:pt>
                <c:pt idx="36946">
                  <c:v>57545</c:v>
                </c:pt>
                <c:pt idx="36947">
                  <c:v>46854</c:v>
                </c:pt>
                <c:pt idx="36948">
                  <c:v>45785</c:v>
                </c:pt>
                <c:pt idx="36949">
                  <c:v>61763</c:v>
                </c:pt>
                <c:pt idx="36950">
                  <c:v>60698</c:v>
                </c:pt>
                <c:pt idx="36951">
                  <c:v>57501</c:v>
                </c:pt>
                <c:pt idx="36952">
                  <c:v>55370</c:v>
                </c:pt>
                <c:pt idx="36953">
                  <c:v>54304</c:v>
                </c:pt>
                <c:pt idx="36954">
                  <c:v>53238</c:v>
                </c:pt>
                <c:pt idx="36955">
                  <c:v>61545</c:v>
                </c:pt>
                <c:pt idx="36956">
                  <c:v>60480</c:v>
                </c:pt>
                <c:pt idx="36957">
                  <c:v>59414</c:v>
                </c:pt>
                <c:pt idx="36958">
                  <c:v>58348</c:v>
                </c:pt>
                <c:pt idx="36959">
                  <c:v>57283</c:v>
                </c:pt>
                <c:pt idx="36960">
                  <c:v>56217</c:v>
                </c:pt>
                <c:pt idx="36961">
                  <c:v>55151</c:v>
                </c:pt>
                <c:pt idx="36962">
                  <c:v>54086</c:v>
                </c:pt>
                <c:pt idx="36963">
                  <c:v>53020</c:v>
                </c:pt>
                <c:pt idx="36964">
                  <c:v>51955</c:v>
                </c:pt>
                <c:pt idx="36965">
                  <c:v>50889</c:v>
                </c:pt>
                <c:pt idx="36966">
                  <c:v>61327</c:v>
                </c:pt>
                <c:pt idx="36967">
                  <c:v>60261</c:v>
                </c:pt>
                <c:pt idx="36968">
                  <c:v>59196</c:v>
                </c:pt>
                <c:pt idx="36969">
                  <c:v>58130</c:v>
                </c:pt>
                <c:pt idx="36970">
                  <c:v>57065</c:v>
                </c:pt>
                <c:pt idx="36971">
                  <c:v>55999</c:v>
                </c:pt>
                <c:pt idx="36972">
                  <c:v>54933</c:v>
                </c:pt>
                <c:pt idx="36973">
                  <c:v>53868</c:v>
                </c:pt>
                <c:pt idx="36974">
                  <c:v>52802</c:v>
                </c:pt>
                <c:pt idx="36975">
                  <c:v>51737</c:v>
                </c:pt>
                <c:pt idx="36976">
                  <c:v>50671</c:v>
                </c:pt>
                <c:pt idx="36977">
                  <c:v>49605</c:v>
                </c:pt>
                <c:pt idx="36978">
                  <c:v>48540</c:v>
                </c:pt>
                <c:pt idx="36979">
                  <c:v>60043</c:v>
                </c:pt>
                <c:pt idx="36980">
                  <c:v>58978</c:v>
                </c:pt>
                <c:pt idx="36981">
                  <c:v>57912</c:v>
                </c:pt>
                <c:pt idx="36982">
                  <c:v>56846</c:v>
                </c:pt>
                <c:pt idx="36983">
                  <c:v>55781</c:v>
                </c:pt>
                <c:pt idx="36984">
                  <c:v>54715</c:v>
                </c:pt>
                <c:pt idx="36985">
                  <c:v>53650</c:v>
                </c:pt>
                <c:pt idx="36986">
                  <c:v>52584</c:v>
                </c:pt>
                <c:pt idx="36987">
                  <c:v>51518</c:v>
                </c:pt>
                <c:pt idx="36988">
                  <c:v>50453</c:v>
                </c:pt>
                <c:pt idx="36989">
                  <c:v>49387</c:v>
                </c:pt>
                <c:pt idx="36990">
                  <c:v>48322</c:v>
                </c:pt>
                <c:pt idx="36991">
                  <c:v>47256</c:v>
                </c:pt>
                <c:pt idx="36992">
                  <c:v>46190</c:v>
                </c:pt>
                <c:pt idx="36993">
                  <c:v>57694</c:v>
                </c:pt>
                <c:pt idx="36994">
                  <c:v>56628</c:v>
                </c:pt>
                <c:pt idx="36995">
                  <c:v>45972</c:v>
                </c:pt>
                <c:pt idx="36996">
                  <c:v>44907</c:v>
                </c:pt>
                <c:pt idx="36997">
                  <c:v>57979</c:v>
                </c:pt>
                <c:pt idx="36998">
                  <c:v>56970</c:v>
                </c:pt>
                <c:pt idx="36999">
                  <c:v>53941</c:v>
                </c:pt>
                <c:pt idx="37000">
                  <c:v>51922</c:v>
                </c:pt>
                <c:pt idx="37001">
                  <c:v>50912</c:v>
                </c:pt>
                <c:pt idx="37002">
                  <c:v>49903</c:v>
                </c:pt>
                <c:pt idx="37003">
                  <c:v>57788</c:v>
                </c:pt>
                <c:pt idx="37004">
                  <c:v>56779</c:v>
                </c:pt>
                <c:pt idx="37005">
                  <c:v>55769</c:v>
                </c:pt>
                <c:pt idx="37006">
                  <c:v>54760</c:v>
                </c:pt>
                <c:pt idx="37007">
                  <c:v>53750</c:v>
                </c:pt>
                <c:pt idx="37008">
                  <c:v>52740</c:v>
                </c:pt>
                <c:pt idx="37009">
                  <c:v>51731</c:v>
                </c:pt>
                <c:pt idx="37010">
                  <c:v>50721</c:v>
                </c:pt>
                <c:pt idx="37011">
                  <c:v>49712</c:v>
                </c:pt>
                <c:pt idx="37012">
                  <c:v>48702</c:v>
                </c:pt>
                <c:pt idx="37013">
                  <c:v>47693</c:v>
                </c:pt>
                <c:pt idx="37014">
                  <c:v>57597</c:v>
                </c:pt>
                <c:pt idx="37015">
                  <c:v>56588</c:v>
                </c:pt>
                <c:pt idx="37016">
                  <c:v>55578</c:v>
                </c:pt>
                <c:pt idx="37017">
                  <c:v>54569</c:v>
                </c:pt>
                <c:pt idx="37018">
                  <c:v>53559</c:v>
                </c:pt>
                <c:pt idx="37019">
                  <c:v>52550</c:v>
                </c:pt>
                <c:pt idx="37020">
                  <c:v>51540</c:v>
                </c:pt>
                <c:pt idx="37021">
                  <c:v>50530</c:v>
                </c:pt>
                <c:pt idx="37022">
                  <c:v>49521</c:v>
                </c:pt>
                <c:pt idx="37023">
                  <c:v>48511</c:v>
                </c:pt>
                <c:pt idx="37024">
                  <c:v>47502</c:v>
                </c:pt>
                <c:pt idx="37025">
                  <c:v>46492</c:v>
                </c:pt>
                <c:pt idx="37026">
                  <c:v>45483</c:v>
                </c:pt>
                <c:pt idx="37027">
                  <c:v>56397</c:v>
                </c:pt>
                <c:pt idx="37028">
                  <c:v>55387</c:v>
                </c:pt>
                <c:pt idx="37029">
                  <c:v>54378</c:v>
                </c:pt>
                <c:pt idx="37030">
                  <c:v>53368</c:v>
                </c:pt>
                <c:pt idx="37031">
                  <c:v>52359</c:v>
                </c:pt>
                <c:pt idx="37032">
                  <c:v>51349</c:v>
                </c:pt>
                <c:pt idx="37033">
                  <c:v>50339</c:v>
                </c:pt>
                <c:pt idx="37034">
                  <c:v>49330</c:v>
                </c:pt>
                <c:pt idx="37035">
                  <c:v>48320</c:v>
                </c:pt>
                <c:pt idx="37036">
                  <c:v>47311</c:v>
                </c:pt>
                <c:pt idx="37037">
                  <c:v>46301</c:v>
                </c:pt>
                <c:pt idx="37038">
                  <c:v>45292</c:v>
                </c:pt>
                <c:pt idx="37039">
                  <c:v>44282</c:v>
                </c:pt>
                <c:pt idx="37040">
                  <c:v>43273</c:v>
                </c:pt>
                <c:pt idx="37041">
                  <c:v>54187</c:v>
                </c:pt>
                <c:pt idx="37042">
                  <c:v>53177</c:v>
                </c:pt>
                <c:pt idx="37043">
                  <c:v>43082</c:v>
                </c:pt>
                <c:pt idx="37044">
                  <c:v>42072</c:v>
                </c:pt>
                <c:pt idx="37045">
                  <c:v>60225</c:v>
                </c:pt>
                <c:pt idx="37046">
                  <c:v>59231</c:v>
                </c:pt>
                <c:pt idx="37047">
                  <c:v>58237</c:v>
                </c:pt>
                <c:pt idx="37048">
                  <c:v>57243</c:v>
                </c:pt>
                <c:pt idx="37049">
                  <c:v>56249</c:v>
                </c:pt>
                <c:pt idx="37050">
                  <c:v>55255</c:v>
                </c:pt>
                <c:pt idx="37051">
                  <c:v>54261</c:v>
                </c:pt>
                <c:pt idx="37052">
                  <c:v>53267</c:v>
                </c:pt>
                <c:pt idx="37053">
                  <c:v>52273</c:v>
                </c:pt>
                <c:pt idx="37054">
                  <c:v>59936</c:v>
                </c:pt>
                <c:pt idx="37055">
                  <c:v>58942</c:v>
                </c:pt>
                <c:pt idx="37056">
                  <c:v>57948</c:v>
                </c:pt>
                <c:pt idx="37057">
                  <c:v>56954</c:v>
                </c:pt>
                <c:pt idx="37058">
                  <c:v>55960</c:v>
                </c:pt>
                <c:pt idx="37059">
                  <c:v>54966</c:v>
                </c:pt>
                <c:pt idx="37060">
                  <c:v>53972</c:v>
                </c:pt>
                <c:pt idx="37061">
                  <c:v>52978</c:v>
                </c:pt>
                <c:pt idx="37062">
                  <c:v>51984</c:v>
                </c:pt>
                <c:pt idx="37063">
                  <c:v>50990</c:v>
                </c:pt>
                <c:pt idx="37064">
                  <c:v>49996</c:v>
                </c:pt>
                <c:pt idx="37065">
                  <c:v>49002</c:v>
                </c:pt>
                <c:pt idx="37066">
                  <c:v>59647</c:v>
                </c:pt>
                <c:pt idx="37067">
                  <c:v>58653</c:v>
                </c:pt>
                <c:pt idx="37068">
                  <c:v>57659</c:v>
                </c:pt>
                <c:pt idx="37069">
                  <c:v>56665</c:v>
                </c:pt>
                <c:pt idx="37070">
                  <c:v>55671</c:v>
                </c:pt>
                <c:pt idx="37071">
                  <c:v>54677</c:v>
                </c:pt>
                <c:pt idx="37072">
                  <c:v>53683</c:v>
                </c:pt>
                <c:pt idx="37073">
                  <c:v>52689</c:v>
                </c:pt>
                <c:pt idx="37074">
                  <c:v>51695</c:v>
                </c:pt>
                <c:pt idx="37075">
                  <c:v>50701</c:v>
                </c:pt>
                <c:pt idx="37076">
                  <c:v>49707</c:v>
                </c:pt>
                <c:pt idx="37077">
                  <c:v>47719</c:v>
                </c:pt>
                <c:pt idx="37078">
                  <c:v>46725</c:v>
                </c:pt>
                <c:pt idx="37079">
                  <c:v>58365</c:v>
                </c:pt>
                <c:pt idx="37080">
                  <c:v>57371</c:v>
                </c:pt>
                <c:pt idx="37081">
                  <c:v>56377</c:v>
                </c:pt>
                <c:pt idx="37082">
                  <c:v>55383</c:v>
                </c:pt>
                <c:pt idx="37083">
                  <c:v>54388</c:v>
                </c:pt>
                <c:pt idx="37084">
                  <c:v>53394</c:v>
                </c:pt>
                <c:pt idx="37085">
                  <c:v>52400</c:v>
                </c:pt>
                <c:pt idx="37086">
                  <c:v>47430</c:v>
                </c:pt>
                <c:pt idx="37087">
                  <c:v>46436</c:v>
                </c:pt>
                <c:pt idx="37088">
                  <c:v>45442</c:v>
                </c:pt>
                <c:pt idx="37089">
                  <c:v>56088</c:v>
                </c:pt>
                <c:pt idx="37090">
                  <c:v>55094</c:v>
                </c:pt>
                <c:pt idx="37091">
                  <c:v>62395</c:v>
                </c:pt>
                <c:pt idx="37092">
                  <c:v>61337</c:v>
                </c:pt>
                <c:pt idx="37093">
                  <c:v>60279</c:v>
                </c:pt>
                <c:pt idx="37094">
                  <c:v>59221</c:v>
                </c:pt>
                <c:pt idx="37095">
                  <c:v>58163</c:v>
                </c:pt>
                <c:pt idx="37096">
                  <c:v>57105</c:v>
                </c:pt>
                <c:pt idx="37097">
                  <c:v>56047</c:v>
                </c:pt>
                <c:pt idx="37098">
                  <c:v>54989</c:v>
                </c:pt>
                <c:pt idx="37099">
                  <c:v>53931</c:v>
                </c:pt>
                <c:pt idx="37100">
                  <c:v>62140</c:v>
                </c:pt>
                <c:pt idx="37101">
                  <c:v>61082</c:v>
                </c:pt>
                <c:pt idx="37102">
                  <c:v>60024</c:v>
                </c:pt>
                <c:pt idx="37103">
                  <c:v>58966</c:v>
                </c:pt>
                <c:pt idx="37104">
                  <c:v>57908</c:v>
                </c:pt>
                <c:pt idx="37105">
                  <c:v>56850</c:v>
                </c:pt>
                <c:pt idx="37106">
                  <c:v>55792</c:v>
                </c:pt>
                <c:pt idx="37107">
                  <c:v>54734</c:v>
                </c:pt>
                <c:pt idx="37108">
                  <c:v>53676</c:v>
                </c:pt>
                <c:pt idx="37109">
                  <c:v>52618</c:v>
                </c:pt>
                <c:pt idx="37110">
                  <c:v>51560</c:v>
                </c:pt>
                <c:pt idx="37111">
                  <c:v>50502</c:v>
                </c:pt>
                <c:pt idx="37112">
                  <c:v>61884</c:v>
                </c:pt>
                <c:pt idx="37113">
                  <c:v>60826</c:v>
                </c:pt>
                <c:pt idx="37114">
                  <c:v>59768</c:v>
                </c:pt>
                <c:pt idx="37115">
                  <c:v>58710</c:v>
                </c:pt>
                <c:pt idx="37116">
                  <c:v>57652</c:v>
                </c:pt>
                <c:pt idx="37117">
                  <c:v>56594</c:v>
                </c:pt>
                <c:pt idx="37118">
                  <c:v>55536</c:v>
                </c:pt>
                <c:pt idx="37119">
                  <c:v>54478</c:v>
                </c:pt>
                <c:pt idx="37120">
                  <c:v>53420</c:v>
                </c:pt>
                <c:pt idx="37121">
                  <c:v>52362</c:v>
                </c:pt>
                <c:pt idx="37122">
                  <c:v>51304</c:v>
                </c:pt>
                <c:pt idx="37123">
                  <c:v>49188</c:v>
                </c:pt>
                <c:pt idx="37124">
                  <c:v>48130</c:v>
                </c:pt>
                <c:pt idx="37125">
                  <c:v>60570</c:v>
                </c:pt>
                <c:pt idx="37126">
                  <c:v>59512</c:v>
                </c:pt>
                <c:pt idx="37127">
                  <c:v>58454</c:v>
                </c:pt>
                <c:pt idx="37128">
                  <c:v>57396</c:v>
                </c:pt>
                <c:pt idx="37129">
                  <c:v>56338</c:v>
                </c:pt>
                <c:pt idx="37130">
                  <c:v>55280</c:v>
                </c:pt>
                <c:pt idx="37131">
                  <c:v>54222</c:v>
                </c:pt>
                <c:pt idx="37132">
                  <c:v>48932</c:v>
                </c:pt>
                <c:pt idx="37133">
                  <c:v>47874</c:v>
                </c:pt>
                <c:pt idx="37134">
                  <c:v>46816</c:v>
                </c:pt>
                <c:pt idx="37135">
                  <c:v>58199</c:v>
                </c:pt>
                <c:pt idx="37136">
                  <c:v>57141</c:v>
                </c:pt>
                <c:pt idx="37137">
                  <c:v>62185</c:v>
                </c:pt>
                <c:pt idx="37138">
                  <c:v>61118</c:v>
                </c:pt>
                <c:pt idx="37139">
                  <c:v>60052</c:v>
                </c:pt>
                <c:pt idx="37140">
                  <c:v>58986</c:v>
                </c:pt>
                <c:pt idx="37141">
                  <c:v>57919</c:v>
                </c:pt>
                <c:pt idx="37142">
                  <c:v>56853</c:v>
                </c:pt>
                <c:pt idx="37143">
                  <c:v>55786</c:v>
                </c:pt>
                <c:pt idx="37144">
                  <c:v>54720</c:v>
                </c:pt>
                <c:pt idx="37145">
                  <c:v>53653</c:v>
                </c:pt>
                <c:pt idx="37146">
                  <c:v>61949</c:v>
                </c:pt>
                <c:pt idx="37147">
                  <c:v>60882</c:v>
                </c:pt>
                <c:pt idx="37148">
                  <c:v>59816</c:v>
                </c:pt>
                <c:pt idx="37149">
                  <c:v>58749</c:v>
                </c:pt>
                <c:pt idx="37150">
                  <c:v>57683</c:v>
                </c:pt>
                <c:pt idx="37151">
                  <c:v>56616</c:v>
                </c:pt>
                <c:pt idx="37152">
                  <c:v>55550</c:v>
                </c:pt>
                <c:pt idx="37153">
                  <c:v>54484</c:v>
                </c:pt>
                <c:pt idx="37154">
                  <c:v>53417</c:v>
                </c:pt>
                <c:pt idx="37155">
                  <c:v>52351</c:v>
                </c:pt>
                <c:pt idx="37156">
                  <c:v>51284</c:v>
                </c:pt>
                <c:pt idx="37157">
                  <c:v>50218</c:v>
                </c:pt>
                <c:pt idx="37158">
                  <c:v>61712</c:v>
                </c:pt>
                <c:pt idx="37159">
                  <c:v>60646</c:v>
                </c:pt>
                <c:pt idx="37160">
                  <c:v>59580</c:v>
                </c:pt>
                <c:pt idx="37161">
                  <c:v>58513</c:v>
                </c:pt>
                <c:pt idx="37162">
                  <c:v>57447</c:v>
                </c:pt>
                <c:pt idx="37163">
                  <c:v>56380</c:v>
                </c:pt>
                <c:pt idx="37164">
                  <c:v>55314</c:v>
                </c:pt>
                <c:pt idx="37165">
                  <c:v>54247</c:v>
                </c:pt>
                <c:pt idx="37166">
                  <c:v>53181</c:v>
                </c:pt>
                <c:pt idx="37167">
                  <c:v>52114</c:v>
                </c:pt>
                <c:pt idx="37168">
                  <c:v>51048</c:v>
                </c:pt>
                <c:pt idx="37169">
                  <c:v>48915</c:v>
                </c:pt>
                <c:pt idx="37170">
                  <c:v>47849</c:v>
                </c:pt>
                <c:pt idx="37171">
                  <c:v>60410</c:v>
                </c:pt>
                <c:pt idx="37172">
                  <c:v>59343</c:v>
                </c:pt>
                <c:pt idx="37173">
                  <c:v>58277</c:v>
                </c:pt>
                <c:pt idx="37174">
                  <c:v>57210</c:v>
                </c:pt>
                <c:pt idx="37175">
                  <c:v>56144</c:v>
                </c:pt>
                <c:pt idx="37176">
                  <c:v>55077</c:v>
                </c:pt>
                <c:pt idx="37177">
                  <c:v>54011</c:v>
                </c:pt>
                <c:pt idx="37178">
                  <c:v>48679</c:v>
                </c:pt>
                <c:pt idx="37179">
                  <c:v>47612</c:v>
                </c:pt>
                <c:pt idx="37180">
                  <c:v>46546</c:v>
                </c:pt>
                <c:pt idx="37181">
                  <c:v>58041</c:v>
                </c:pt>
                <c:pt idx="37182">
                  <c:v>56974</c:v>
                </c:pt>
                <c:pt idx="37183">
                  <c:v>61716</c:v>
                </c:pt>
                <c:pt idx="37184">
                  <c:v>60657</c:v>
                </c:pt>
                <c:pt idx="37185">
                  <c:v>59598</c:v>
                </c:pt>
                <c:pt idx="37186">
                  <c:v>58538</c:v>
                </c:pt>
                <c:pt idx="37187">
                  <c:v>57479</c:v>
                </c:pt>
                <c:pt idx="37188">
                  <c:v>56420</c:v>
                </c:pt>
                <c:pt idx="37189">
                  <c:v>55360</c:v>
                </c:pt>
                <c:pt idx="37190">
                  <c:v>54301</c:v>
                </c:pt>
                <c:pt idx="37191">
                  <c:v>53242</c:v>
                </c:pt>
                <c:pt idx="37192">
                  <c:v>61483</c:v>
                </c:pt>
                <c:pt idx="37193">
                  <c:v>60424</c:v>
                </c:pt>
                <c:pt idx="37194">
                  <c:v>59364</c:v>
                </c:pt>
                <c:pt idx="37195">
                  <c:v>58305</c:v>
                </c:pt>
                <c:pt idx="37196">
                  <c:v>57246</c:v>
                </c:pt>
                <c:pt idx="37197">
                  <c:v>56187</c:v>
                </c:pt>
                <c:pt idx="37198">
                  <c:v>55127</c:v>
                </c:pt>
                <c:pt idx="37199">
                  <c:v>54068</c:v>
                </c:pt>
                <c:pt idx="37200">
                  <c:v>53009</c:v>
                </c:pt>
                <c:pt idx="37201">
                  <c:v>51949</c:v>
                </c:pt>
                <c:pt idx="37202">
                  <c:v>50890</c:v>
                </c:pt>
                <c:pt idx="37203">
                  <c:v>49831</c:v>
                </c:pt>
                <c:pt idx="37204">
                  <c:v>61250</c:v>
                </c:pt>
                <c:pt idx="37205">
                  <c:v>60191</c:v>
                </c:pt>
                <c:pt idx="37206">
                  <c:v>59131</c:v>
                </c:pt>
                <c:pt idx="37207">
                  <c:v>58072</c:v>
                </c:pt>
                <c:pt idx="37208">
                  <c:v>57013</c:v>
                </c:pt>
                <c:pt idx="37209">
                  <c:v>55953</c:v>
                </c:pt>
                <c:pt idx="37210">
                  <c:v>54894</c:v>
                </c:pt>
                <c:pt idx="37211">
                  <c:v>53835</c:v>
                </c:pt>
                <c:pt idx="37212">
                  <c:v>52775</c:v>
                </c:pt>
                <c:pt idx="37213">
                  <c:v>51716</c:v>
                </c:pt>
                <c:pt idx="37214">
                  <c:v>50657</c:v>
                </c:pt>
                <c:pt idx="37215">
                  <c:v>48538</c:v>
                </c:pt>
                <c:pt idx="37216">
                  <c:v>47479</c:v>
                </c:pt>
                <c:pt idx="37217">
                  <c:v>59958</c:v>
                </c:pt>
                <c:pt idx="37218">
                  <c:v>58898</c:v>
                </c:pt>
                <c:pt idx="37219">
                  <c:v>57839</c:v>
                </c:pt>
                <c:pt idx="37220">
                  <c:v>56780</c:v>
                </c:pt>
                <c:pt idx="37221">
                  <c:v>55720</c:v>
                </c:pt>
                <c:pt idx="37222">
                  <c:v>54661</c:v>
                </c:pt>
                <c:pt idx="37223">
                  <c:v>53602</c:v>
                </c:pt>
                <c:pt idx="37224">
                  <c:v>48305</c:v>
                </c:pt>
                <c:pt idx="37225">
                  <c:v>47246</c:v>
                </c:pt>
                <c:pt idx="37226">
                  <c:v>46187</c:v>
                </c:pt>
                <c:pt idx="37227">
                  <c:v>57606</c:v>
                </c:pt>
                <c:pt idx="37228">
                  <c:v>56547</c:v>
                </c:pt>
                <c:pt idx="37229">
                  <c:v>58781</c:v>
                </c:pt>
                <c:pt idx="37230">
                  <c:v>57780</c:v>
                </c:pt>
                <c:pt idx="37231">
                  <c:v>56779</c:v>
                </c:pt>
                <c:pt idx="37232">
                  <c:v>55778</c:v>
                </c:pt>
                <c:pt idx="37233">
                  <c:v>54778</c:v>
                </c:pt>
                <c:pt idx="37234">
                  <c:v>53777</c:v>
                </c:pt>
                <c:pt idx="37235">
                  <c:v>52776</c:v>
                </c:pt>
                <c:pt idx="37236">
                  <c:v>51775</c:v>
                </c:pt>
                <c:pt idx="37237">
                  <c:v>50775</c:v>
                </c:pt>
                <c:pt idx="37238">
                  <c:v>58546</c:v>
                </c:pt>
                <c:pt idx="37239">
                  <c:v>57545</c:v>
                </c:pt>
                <c:pt idx="37240">
                  <c:v>56544</c:v>
                </c:pt>
                <c:pt idx="37241">
                  <c:v>55544</c:v>
                </c:pt>
                <c:pt idx="37242">
                  <c:v>54543</c:v>
                </c:pt>
                <c:pt idx="37243">
                  <c:v>53542</c:v>
                </c:pt>
                <c:pt idx="37244">
                  <c:v>52541</c:v>
                </c:pt>
                <c:pt idx="37245">
                  <c:v>51541</c:v>
                </c:pt>
                <c:pt idx="37246">
                  <c:v>50540</c:v>
                </c:pt>
                <c:pt idx="37247">
                  <c:v>49539</c:v>
                </c:pt>
                <c:pt idx="37248">
                  <c:v>48538</c:v>
                </c:pt>
                <c:pt idx="37249">
                  <c:v>47538</c:v>
                </c:pt>
                <c:pt idx="37250">
                  <c:v>58311</c:v>
                </c:pt>
                <c:pt idx="37251">
                  <c:v>57311</c:v>
                </c:pt>
                <c:pt idx="37252">
                  <c:v>56310</c:v>
                </c:pt>
                <c:pt idx="37253">
                  <c:v>55309</c:v>
                </c:pt>
                <c:pt idx="37254">
                  <c:v>54308</c:v>
                </c:pt>
                <c:pt idx="37255">
                  <c:v>53308</c:v>
                </c:pt>
                <c:pt idx="37256">
                  <c:v>52307</c:v>
                </c:pt>
                <c:pt idx="37257">
                  <c:v>51306</c:v>
                </c:pt>
                <c:pt idx="37258">
                  <c:v>50305</c:v>
                </c:pt>
                <c:pt idx="37259">
                  <c:v>49305</c:v>
                </c:pt>
                <c:pt idx="37260">
                  <c:v>48304</c:v>
                </c:pt>
                <c:pt idx="37261">
                  <c:v>46302</c:v>
                </c:pt>
                <c:pt idx="37262">
                  <c:v>45302</c:v>
                </c:pt>
                <c:pt idx="37263">
                  <c:v>57076</c:v>
                </c:pt>
                <c:pt idx="37264">
                  <c:v>56075</c:v>
                </c:pt>
                <c:pt idx="37265">
                  <c:v>55074</c:v>
                </c:pt>
                <c:pt idx="37266">
                  <c:v>54074</c:v>
                </c:pt>
                <c:pt idx="37267">
                  <c:v>53073</c:v>
                </c:pt>
                <c:pt idx="37268">
                  <c:v>52072</c:v>
                </c:pt>
                <c:pt idx="37269">
                  <c:v>51071</c:v>
                </c:pt>
                <c:pt idx="37270">
                  <c:v>46068</c:v>
                </c:pt>
                <c:pt idx="37271">
                  <c:v>45067</c:v>
                </c:pt>
                <c:pt idx="37272">
                  <c:v>44066</c:v>
                </c:pt>
                <c:pt idx="37273">
                  <c:v>54840</c:v>
                </c:pt>
                <c:pt idx="37274">
                  <c:v>53839</c:v>
                </c:pt>
                <c:pt idx="37275">
                  <c:v>66642</c:v>
                </c:pt>
                <c:pt idx="37276">
                  <c:v>65671</c:v>
                </c:pt>
                <c:pt idx="37277">
                  <c:v>65359</c:v>
                </c:pt>
                <c:pt idx="37278">
                  <c:v>64387</c:v>
                </c:pt>
                <c:pt idx="37279">
                  <c:v>63104</c:v>
                </c:pt>
                <c:pt idx="37280">
                  <c:v>69086</c:v>
                </c:pt>
                <c:pt idx="37281">
                  <c:v>68062</c:v>
                </c:pt>
                <c:pt idx="37282">
                  <c:v>67768</c:v>
                </c:pt>
                <c:pt idx="37283">
                  <c:v>66744</c:v>
                </c:pt>
                <c:pt idx="37284">
                  <c:v>65426</c:v>
                </c:pt>
                <c:pt idx="37285">
                  <c:v>69228</c:v>
                </c:pt>
                <c:pt idx="37286">
                  <c:v>68183</c:v>
                </c:pt>
                <c:pt idx="37287">
                  <c:v>67922</c:v>
                </c:pt>
                <c:pt idx="37288">
                  <c:v>66877</c:v>
                </c:pt>
                <c:pt idx="37289">
                  <c:v>65571</c:v>
                </c:pt>
                <c:pt idx="37290">
                  <c:v>69115</c:v>
                </c:pt>
                <c:pt idx="37291">
                  <c:v>68059</c:v>
                </c:pt>
                <c:pt idx="37292">
                  <c:v>67820</c:v>
                </c:pt>
                <c:pt idx="37293">
                  <c:v>66764</c:v>
                </c:pt>
                <c:pt idx="37294">
                  <c:v>65470</c:v>
                </c:pt>
                <c:pt idx="37295">
                  <c:v>66453</c:v>
                </c:pt>
                <c:pt idx="37296">
                  <c:v>65422</c:v>
                </c:pt>
                <c:pt idx="37297">
                  <c:v>65220</c:v>
                </c:pt>
                <c:pt idx="37298">
                  <c:v>64190</c:v>
                </c:pt>
                <c:pt idx="37299">
                  <c:v>62957</c:v>
                </c:pt>
                <c:pt idx="37300">
                  <c:v>69197</c:v>
                </c:pt>
                <c:pt idx="37301">
                  <c:v>68208</c:v>
                </c:pt>
                <c:pt idx="37302">
                  <c:v>67910</c:v>
                </c:pt>
                <c:pt idx="37303">
                  <c:v>66920</c:v>
                </c:pt>
                <c:pt idx="37304">
                  <c:v>65633</c:v>
                </c:pt>
                <c:pt idx="37305">
                  <c:v>64345</c:v>
                </c:pt>
                <c:pt idx="37306">
                  <c:v>71784</c:v>
                </c:pt>
                <c:pt idx="37307">
                  <c:v>70738</c:v>
                </c:pt>
                <c:pt idx="37308">
                  <c:v>70464</c:v>
                </c:pt>
                <c:pt idx="37309">
                  <c:v>69418</c:v>
                </c:pt>
                <c:pt idx="37310">
                  <c:v>68099</c:v>
                </c:pt>
                <c:pt idx="37311">
                  <c:v>66779</c:v>
                </c:pt>
                <c:pt idx="37312">
                  <c:v>71547</c:v>
                </c:pt>
                <c:pt idx="37313">
                  <c:v>70492</c:v>
                </c:pt>
                <c:pt idx="37314">
                  <c:v>70242</c:v>
                </c:pt>
                <c:pt idx="37315">
                  <c:v>69187</c:v>
                </c:pt>
                <c:pt idx="37316">
                  <c:v>67882</c:v>
                </c:pt>
                <c:pt idx="37317">
                  <c:v>66578</c:v>
                </c:pt>
                <c:pt idx="37318">
                  <c:v>70900</c:v>
                </c:pt>
                <c:pt idx="37319">
                  <c:v>69849</c:v>
                </c:pt>
                <c:pt idx="37320">
                  <c:v>69612</c:v>
                </c:pt>
                <c:pt idx="37321">
                  <c:v>68561</c:v>
                </c:pt>
                <c:pt idx="37322">
                  <c:v>67273</c:v>
                </c:pt>
                <c:pt idx="37323">
                  <c:v>65984</c:v>
                </c:pt>
                <c:pt idx="37324">
                  <c:v>67361</c:v>
                </c:pt>
                <c:pt idx="37325">
                  <c:v>66360</c:v>
                </c:pt>
                <c:pt idx="37326">
                  <c:v>66139</c:v>
                </c:pt>
                <c:pt idx="37327">
                  <c:v>65138</c:v>
                </c:pt>
                <c:pt idx="37328">
                  <c:v>63916</c:v>
                </c:pt>
                <c:pt idx="37329">
                  <c:v>62694</c:v>
                </c:pt>
                <c:pt idx="37330">
                  <c:v>69531</c:v>
                </c:pt>
                <c:pt idx="37331">
                  <c:v>68534</c:v>
                </c:pt>
                <c:pt idx="37332">
                  <c:v>68240</c:v>
                </c:pt>
                <c:pt idx="37333">
                  <c:v>67243</c:v>
                </c:pt>
                <c:pt idx="37334">
                  <c:v>65952</c:v>
                </c:pt>
                <c:pt idx="37335">
                  <c:v>64661</c:v>
                </c:pt>
                <c:pt idx="37336">
                  <c:v>72052</c:v>
                </c:pt>
                <c:pt idx="37337">
                  <c:v>71000</c:v>
                </c:pt>
                <c:pt idx="37338">
                  <c:v>70729</c:v>
                </c:pt>
                <c:pt idx="37339">
                  <c:v>69677</c:v>
                </c:pt>
                <c:pt idx="37340">
                  <c:v>68355</c:v>
                </c:pt>
                <c:pt idx="37341">
                  <c:v>67032</c:v>
                </c:pt>
                <c:pt idx="37342">
                  <c:v>71681</c:v>
                </c:pt>
                <c:pt idx="37343">
                  <c:v>70623</c:v>
                </c:pt>
                <c:pt idx="37344">
                  <c:v>70374</c:v>
                </c:pt>
                <c:pt idx="37345">
                  <c:v>69316</c:v>
                </c:pt>
                <c:pt idx="37346">
                  <c:v>68009</c:v>
                </c:pt>
                <c:pt idx="37347">
                  <c:v>66703</c:v>
                </c:pt>
                <c:pt idx="37348">
                  <c:v>70883</c:v>
                </c:pt>
                <c:pt idx="37349">
                  <c:v>69834</c:v>
                </c:pt>
                <c:pt idx="37350">
                  <c:v>69593</c:v>
                </c:pt>
                <c:pt idx="37351">
                  <c:v>68544</c:v>
                </c:pt>
                <c:pt idx="37352">
                  <c:v>67255</c:v>
                </c:pt>
                <c:pt idx="37353">
                  <c:v>65965</c:v>
                </c:pt>
                <c:pt idx="37354">
                  <c:v>67139</c:v>
                </c:pt>
                <c:pt idx="37355">
                  <c:v>66146</c:v>
                </c:pt>
                <c:pt idx="37356">
                  <c:v>65917</c:v>
                </c:pt>
                <c:pt idx="37357">
                  <c:v>64924</c:v>
                </c:pt>
                <c:pt idx="37358">
                  <c:v>63702</c:v>
                </c:pt>
                <c:pt idx="37359">
                  <c:v>62479</c:v>
                </c:pt>
                <c:pt idx="37360">
                  <c:v>69898</c:v>
                </c:pt>
                <c:pt idx="37361">
                  <c:v>68884</c:v>
                </c:pt>
                <c:pt idx="37362">
                  <c:v>68610</c:v>
                </c:pt>
                <c:pt idx="37363">
                  <c:v>67596</c:v>
                </c:pt>
                <c:pt idx="37364">
                  <c:v>67321</c:v>
                </c:pt>
                <c:pt idx="37365">
                  <c:v>66307</c:v>
                </c:pt>
                <c:pt idx="37366">
                  <c:v>72442</c:v>
                </c:pt>
                <c:pt idx="37367">
                  <c:v>71375</c:v>
                </c:pt>
                <c:pt idx="37368">
                  <c:v>71120</c:v>
                </c:pt>
                <c:pt idx="37369">
                  <c:v>70052</c:v>
                </c:pt>
                <c:pt idx="37370">
                  <c:v>69798</c:v>
                </c:pt>
                <c:pt idx="37371">
                  <c:v>68730</c:v>
                </c:pt>
                <c:pt idx="37372">
                  <c:v>71863</c:v>
                </c:pt>
                <c:pt idx="37373">
                  <c:v>70798</c:v>
                </c:pt>
                <c:pt idx="37374">
                  <c:v>70556</c:v>
                </c:pt>
                <c:pt idx="37375">
                  <c:v>69491</c:v>
                </c:pt>
                <c:pt idx="37376">
                  <c:v>69249</c:v>
                </c:pt>
                <c:pt idx="37377">
                  <c:v>68184</c:v>
                </c:pt>
                <c:pt idx="37378">
                  <c:v>70813</c:v>
                </c:pt>
                <c:pt idx="37379">
                  <c:v>69767</c:v>
                </c:pt>
                <c:pt idx="37380">
                  <c:v>69523</c:v>
                </c:pt>
                <c:pt idx="37381">
                  <c:v>68477</c:v>
                </c:pt>
                <c:pt idx="37382">
                  <c:v>68233</c:v>
                </c:pt>
                <c:pt idx="37383">
                  <c:v>67187</c:v>
                </c:pt>
                <c:pt idx="37384">
                  <c:v>66707</c:v>
                </c:pt>
                <c:pt idx="37385">
                  <c:v>65730</c:v>
                </c:pt>
                <c:pt idx="37386">
                  <c:v>65485</c:v>
                </c:pt>
                <c:pt idx="37387">
                  <c:v>64508</c:v>
                </c:pt>
                <c:pt idx="37388">
                  <c:v>64264</c:v>
                </c:pt>
                <c:pt idx="37389">
                  <c:v>63286</c:v>
                </c:pt>
                <c:pt idx="37390">
                  <c:v>62645</c:v>
                </c:pt>
                <c:pt idx="37391">
                  <c:v>61651</c:v>
                </c:pt>
                <c:pt idx="37392">
                  <c:v>60657</c:v>
                </c:pt>
                <c:pt idx="37393">
                  <c:v>55687</c:v>
                </c:pt>
                <c:pt idx="37394">
                  <c:v>54693</c:v>
                </c:pt>
                <c:pt idx="37395">
                  <c:v>53699</c:v>
                </c:pt>
                <c:pt idx="37396">
                  <c:v>62352</c:v>
                </c:pt>
                <c:pt idx="37397">
                  <c:v>61358</c:v>
                </c:pt>
                <c:pt idx="37398">
                  <c:v>60364</c:v>
                </c:pt>
                <c:pt idx="37399">
                  <c:v>59370</c:v>
                </c:pt>
                <c:pt idx="37400">
                  <c:v>58376</c:v>
                </c:pt>
                <c:pt idx="37401">
                  <c:v>57382</c:v>
                </c:pt>
                <c:pt idx="37402">
                  <c:v>56388</c:v>
                </c:pt>
                <c:pt idx="37403">
                  <c:v>55394</c:v>
                </c:pt>
                <c:pt idx="37404">
                  <c:v>54400</c:v>
                </c:pt>
                <c:pt idx="37405">
                  <c:v>53406</c:v>
                </c:pt>
                <c:pt idx="37406">
                  <c:v>52412</c:v>
                </c:pt>
                <c:pt idx="37407">
                  <c:v>51418</c:v>
                </c:pt>
                <c:pt idx="37408">
                  <c:v>61065</c:v>
                </c:pt>
                <c:pt idx="37409">
                  <c:v>60071</c:v>
                </c:pt>
                <c:pt idx="37410">
                  <c:v>59077</c:v>
                </c:pt>
                <c:pt idx="37411">
                  <c:v>58083</c:v>
                </c:pt>
                <c:pt idx="37412">
                  <c:v>57089</c:v>
                </c:pt>
                <c:pt idx="37413">
                  <c:v>56095</c:v>
                </c:pt>
                <c:pt idx="37414">
                  <c:v>55101</c:v>
                </c:pt>
                <c:pt idx="37415">
                  <c:v>54107</c:v>
                </c:pt>
                <c:pt idx="37416">
                  <c:v>53113</c:v>
                </c:pt>
                <c:pt idx="37417">
                  <c:v>52119</c:v>
                </c:pt>
                <c:pt idx="37418">
                  <c:v>51125</c:v>
                </c:pt>
                <c:pt idx="37419">
                  <c:v>50131</c:v>
                </c:pt>
                <c:pt idx="37420">
                  <c:v>49137</c:v>
                </c:pt>
                <c:pt idx="37421">
                  <c:v>59778</c:v>
                </c:pt>
                <c:pt idx="37422">
                  <c:v>58784</c:v>
                </c:pt>
                <c:pt idx="37423">
                  <c:v>57790</c:v>
                </c:pt>
                <c:pt idx="37424">
                  <c:v>56796</c:v>
                </c:pt>
                <c:pt idx="37425">
                  <c:v>54808</c:v>
                </c:pt>
                <c:pt idx="37426">
                  <c:v>52820</c:v>
                </c:pt>
                <c:pt idx="37427">
                  <c:v>50832</c:v>
                </c:pt>
                <c:pt idx="37428">
                  <c:v>49838</c:v>
                </c:pt>
                <c:pt idx="37429">
                  <c:v>48844</c:v>
                </c:pt>
                <c:pt idx="37430">
                  <c:v>47850</c:v>
                </c:pt>
                <c:pt idx="37431">
                  <c:v>64939</c:v>
                </c:pt>
                <c:pt idx="37432">
                  <c:v>63882</c:v>
                </c:pt>
                <c:pt idx="37433">
                  <c:v>62826</c:v>
                </c:pt>
                <c:pt idx="37434">
                  <c:v>57543</c:v>
                </c:pt>
                <c:pt idx="37435">
                  <c:v>56486</c:v>
                </c:pt>
                <c:pt idx="37436">
                  <c:v>55430</c:v>
                </c:pt>
                <c:pt idx="37437">
                  <c:v>64676</c:v>
                </c:pt>
                <c:pt idx="37438">
                  <c:v>63619</c:v>
                </c:pt>
                <c:pt idx="37439">
                  <c:v>62563</c:v>
                </c:pt>
                <c:pt idx="37440">
                  <c:v>61506</c:v>
                </c:pt>
                <c:pt idx="37441">
                  <c:v>60449</c:v>
                </c:pt>
                <c:pt idx="37442">
                  <c:v>59393</c:v>
                </c:pt>
                <c:pt idx="37443">
                  <c:v>58336</c:v>
                </c:pt>
                <c:pt idx="37444">
                  <c:v>57280</c:v>
                </c:pt>
                <c:pt idx="37445">
                  <c:v>56223</c:v>
                </c:pt>
                <c:pt idx="37446">
                  <c:v>55167</c:v>
                </c:pt>
                <c:pt idx="37447">
                  <c:v>54110</c:v>
                </c:pt>
                <c:pt idx="37448">
                  <c:v>53053</c:v>
                </c:pt>
                <c:pt idx="37449">
                  <c:v>63356</c:v>
                </c:pt>
                <c:pt idx="37450">
                  <c:v>62300</c:v>
                </c:pt>
                <c:pt idx="37451">
                  <c:v>61243</c:v>
                </c:pt>
                <c:pt idx="37452">
                  <c:v>60186</c:v>
                </c:pt>
                <c:pt idx="37453">
                  <c:v>59130</c:v>
                </c:pt>
                <c:pt idx="37454">
                  <c:v>58073</c:v>
                </c:pt>
                <c:pt idx="37455">
                  <c:v>57017</c:v>
                </c:pt>
                <c:pt idx="37456">
                  <c:v>55960</c:v>
                </c:pt>
                <c:pt idx="37457">
                  <c:v>54904</c:v>
                </c:pt>
                <c:pt idx="37458">
                  <c:v>53847</c:v>
                </c:pt>
                <c:pt idx="37459">
                  <c:v>52790</c:v>
                </c:pt>
                <c:pt idx="37460">
                  <c:v>51734</c:v>
                </c:pt>
                <c:pt idx="37461">
                  <c:v>50677</c:v>
                </c:pt>
                <c:pt idx="37462">
                  <c:v>62037</c:v>
                </c:pt>
                <c:pt idx="37463">
                  <c:v>60980</c:v>
                </c:pt>
                <c:pt idx="37464">
                  <c:v>59923</c:v>
                </c:pt>
                <c:pt idx="37465">
                  <c:v>58867</c:v>
                </c:pt>
                <c:pt idx="37466">
                  <c:v>56754</c:v>
                </c:pt>
                <c:pt idx="37467">
                  <c:v>54641</c:v>
                </c:pt>
                <c:pt idx="37468">
                  <c:v>52528</c:v>
                </c:pt>
                <c:pt idx="37469">
                  <c:v>51471</c:v>
                </c:pt>
                <c:pt idx="37470">
                  <c:v>50414</c:v>
                </c:pt>
                <c:pt idx="37471">
                  <c:v>49358</c:v>
                </c:pt>
                <c:pt idx="37472">
                  <c:v>64603</c:v>
                </c:pt>
                <c:pt idx="37473">
                  <c:v>63538</c:v>
                </c:pt>
                <c:pt idx="37474">
                  <c:v>62472</c:v>
                </c:pt>
                <c:pt idx="37475">
                  <c:v>57145</c:v>
                </c:pt>
                <c:pt idx="37476">
                  <c:v>56079</c:v>
                </c:pt>
                <c:pt idx="37477">
                  <c:v>55014</c:v>
                </c:pt>
                <c:pt idx="37478">
                  <c:v>64364</c:v>
                </c:pt>
                <c:pt idx="37479">
                  <c:v>63298</c:v>
                </c:pt>
                <c:pt idx="37480">
                  <c:v>62233</c:v>
                </c:pt>
                <c:pt idx="37481">
                  <c:v>61167</c:v>
                </c:pt>
                <c:pt idx="37482">
                  <c:v>60102</c:v>
                </c:pt>
                <c:pt idx="37483">
                  <c:v>59037</c:v>
                </c:pt>
                <c:pt idx="37484">
                  <c:v>57971</c:v>
                </c:pt>
                <c:pt idx="37485">
                  <c:v>56906</c:v>
                </c:pt>
                <c:pt idx="37486">
                  <c:v>55840</c:v>
                </c:pt>
                <c:pt idx="37487">
                  <c:v>54775</c:v>
                </c:pt>
                <c:pt idx="37488">
                  <c:v>53709</c:v>
                </c:pt>
                <c:pt idx="37489">
                  <c:v>52644</c:v>
                </c:pt>
                <c:pt idx="37490">
                  <c:v>63059</c:v>
                </c:pt>
                <c:pt idx="37491">
                  <c:v>61994</c:v>
                </c:pt>
                <c:pt idx="37492">
                  <c:v>60928</c:v>
                </c:pt>
                <c:pt idx="37493">
                  <c:v>59863</c:v>
                </c:pt>
                <c:pt idx="37494">
                  <c:v>58797</c:v>
                </c:pt>
                <c:pt idx="37495">
                  <c:v>57732</c:v>
                </c:pt>
                <c:pt idx="37496">
                  <c:v>56666</c:v>
                </c:pt>
                <c:pt idx="37497">
                  <c:v>55601</c:v>
                </c:pt>
                <c:pt idx="37498">
                  <c:v>54535</c:v>
                </c:pt>
                <c:pt idx="37499">
                  <c:v>53470</c:v>
                </c:pt>
                <c:pt idx="37500">
                  <c:v>52405</c:v>
                </c:pt>
                <c:pt idx="37501">
                  <c:v>51339</c:v>
                </c:pt>
                <c:pt idx="37502">
                  <c:v>50274</c:v>
                </c:pt>
                <c:pt idx="37503">
                  <c:v>61754</c:v>
                </c:pt>
                <c:pt idx="37504">
                  <c:v>60689</c:v>
                </c:pt>
                <c:pt idx="37505">
                  <c:v>59624</c:v>
                </c:pt>
                <c:pt idx="37506">
                  <c:v>58558</c:v>
                </c:pt>
                <c:pt idx="37507">
                  <c:v>56427</c:v>
                </c:pt>
                <c:pt idx="37508">
                  <c:v>54296</c:v>
                </c:pt>
                <c:pt idx="37509">
                  <c:v>52165</c:v>
                </c:pt>
                <c:pt idx="37510">
                  <c:v>51100</c:v>
                </c:pt>
                <c:pt idx="37511">
                  <c:v>50034</c:v>
                </c:pt>
                <c:pt idx="37512">
                  <c:v>48969</c:v>
                </c:pt>
                <c:pt idx="37513">
                  <c:v>63927</c:v>
                </c:pt>
                <c:pt idx="37514">
                  <c:v>62868</c:v>
                </c:pt>
                <c:pt idx="37515">
                  <c:v>61809</c:v>
                </c:pt>
                <c:pt idx="37516">
                  <c:v>56512</c:v>
                </c:pt>
                <c:pt idx="37517">
                  <c:v>55453</c:v>
                </c:pt>
                <c:pt idx="37518">
                  <c:v>54394</c:v>
                </c:pt>
                <c:pt idx="37519">
                  <c:v>63698</c:v>
                </c:pt>
                <c:pt idx="37520">
                  <c:v>62639</c:v>
                </c:pt>
                <c:pt idx="37521">
                  <c:v>61580</c:v>
                </c:pt>
                <c:pt idx="37522">
                  <c:v>60520</c:v>
                </c:pt>
                <c:pt idx="37523">
                  <c:v>59461</c:v>
                </c:pt>
                <c:pt idx="37524">
                  <c:v>58402</c:v>
                </c:pt>
                <c:pt idx="37525">
                  <c:v>57343</c:v>
                </c:pt>
                <c:pt idx="37526">
                  <c:v>56283</c:v>
                </c:pt>
                <c:pt idx="37527">
                  <c:v>55224</c:v>
                </c:pt>
                <c:pt idx="37528">
                  <c:v>54165</c:v>
                </c:pt>
                <c:pt idx="37529">
                  <c:v>53105</c:v>
                </c:pt>
                <c:pt idx="37530">
                  <c:v>52046</c:v>
                </c:pt>
                <c:pt idx="37531">
                  <c:v>62410</c:v>
                </c:pt>
                <c:pt idx="37532">
                  <c:v>61351</c:v>
                </c:pt>
                <c:pt idx="37533">
                  <c:v>60291</c:v>
                </c:pt>
                <c:pt idx="37534">
                  <c:v>59232</c:v>
                </c:pt>
                <c:pt idx="37535">
                  <c:v>58173</c:v>
                </c:pt>
                <c:pt idx="37536">
                  <c:v>57114</c:v>
                </c:pt>
                <c:pt idx="37537">
                  <c:v>56054</c:v>
                </c:pt>
                <c:pt idx="37538">
                  <c:v>54995</c:v>
                </c:pt>
                <c:pt idx="37539">
                  <c:v>53936</c:v>
                </c:pt>
                <c:pt idx="37540">
                  <c:v>52876</c:v>
                </c:pt>
                <c:pt idx="37541">
                  <c:v>51817</c:v>
                </c:pt>
                <c:pt idx="37542">
                  <c:v>50758</c:v>
                </c:pt>
                <c:pt idx="37543">
                  <c:v>49698</c:v>
                </c:pt>
                <c:pt idx="37544">
                  <c:v>61122</c:v>
                </c:pt>
                <c:pt idx="37545">
                  <c:v>60063</c:v>
                </c:pt>
                <c:pt idx="37546">
                  <c:v>59003</c:v>
                </c:pt>
                <c:pt idx="37547">
                  <c:v>57944</c:v>
                </c:pt>
                <c:pt idx="37548">
                  <c:v>55825</c:v>
                </c:pt>
                <c:pt idx="37549">
                  <c:v>53707</c:v>
                </c:pt>
                <c:pt idx="37550">
                  <c:v>51588</c:v>
                </c:pt>
                <c:pt idx="37551">
                  <c:v>50529</c:v>
                </c:pt>
                <c:pt idx="37552">
                  <c:v>49470</c:v>
                </c:pt>
                <c:pt idx="37553">
                  <c:v>48410</c:v>
                </c:pt>
                <c:pt idx="37554">
                  <c:v>60603</c:v>
                </c:pt>
                <c:pt idx="37555">
                  <c:v>59600</c:v>
                </c:pt>
                <c:pt idx="37556">
                  <c:v>58597</c:v>
                </c:pt>
                <c:pt idx="37557">
                  <c:v>53581</c:v>
                </c:pt>
                <c:pt idx="37558">
                  <c:v>52578</c:v>
                </c:pt>
                <c:pt idx="37559">
                  <c:v>51575</c:v>
                </c:pt>
                <c:pt idx="37560">
                  <c:v>60384</c:v>
                </c:pt>
                <c:pt idx="37561">
                  <c:v>59381</c:v>
                </c:pt>
                <c:pt idx="37562">
                  <c:v>58378</c:v>
                </c:pt>
                <c:pt idx="37563">
                  <c:v>57375</c:v>
                </c:pt>
                <c:pt idx="37564">
                  <c:v>56372</c:v>
                </c:pt>
                <c:pt idx="37565">
                  <c:v>55369</c:v>
                </c:pt>
                <c:pt idx="37566">
                  <c:v>54366</c:v>
                </c:pt>
                <c:pt idx="37567">
                  <c:v>53362</c:v>
                </c:pt>
                <c:pt idx="37568">
                  <c:v>52359</c:v>
                </c:pt>
                <c:pt idx="37569">
                  <c:v>51356</c:v>
                </c:pt>
                <c:pt idx="37570">
                  <c:v>50353</c:v>
                </c:pt>
                <c:pt idx="37571">
                  <c:v>49350</c:v>
                </c:pt>
                <c:pt idx="37572">
                  <c:v>59162</c:v>
                </c:pt>
                <c:pt idx="37573">
                  <c:v>58159</c:v>
                </c:pt>
                <c:pt idx="37574">
                  <c:v>57156</c:v>
                </c:pt>
                <c:pt idx="37575">
                  <c:v>56153</c:v>
                </c:pt>
                <c:pt idx="37576">
                  <c:v>55150</c:v>
                </c:pt>
                <c:pt idx="37577">
                  <c:v>54147</c:v>
                </c:pt>
                <c:pt idx="37578">
                  <c:v>53144</c:v>
                </c:pt>
                <c:pt idx="37579">
                  <c:v>52141</c:v>
                </c:pt>
                <c:pt idx="37580">
                  <c:v>51137</c:v>
                </c:pt>
                <c:pt idx="37581">
                  <c:v>50134</c:v>
                </c:pt>
                <c:pt idx="37582">
                  <c:v>49131</c:v>
                </c:pt>
                <c:pt idx="37583">
                  <c:v>48128</c:v>
                </c:pt>
                <c:pt idx="37584">
                  <c:v>47125</c:v>
                </c:pt>
                <c:pt idx="37585">
                  <c:v>57940</c:v>
                </c:pt>
                <c:pt idx="37586">
                  <c:v>56937</c:v>
                </c:pt>
                <c:pt idx="37587">
                  <c:v>55934</c:v>
                </c:pt>
                <c:pt idx="37588">
                  <c:v>54931</c:v>
                </c:pt>
                <c:pt idx="37589">
                  <c:v>52925</c:v>
                </c:pt>
                <c:pt idx="37590">
                  <c:v>50919</c:v>
                </c:pt>
                <c:pt idx="37591">
                  <c:v>48912</c:v>
                </c:pt>
                <c:pt idx="37592">
                  <c:v>47909</c:v>
                </c:pt>
                <c:pt idx="37593">
                  <c:v>46906</c:v>
                </c:pt>
                <c:pt idx="37594">
                  <c:v>45903</c:v>
                </c:pt>
                <c:pt idx="37595">
                  <c:v>62639</c:v>
                </c:pt>
                <c:pt idx="37596">
                  <c:v>61645</c:v>
                </c:pt>
                <c:pt idx="37597">
                  <c:v>60650</c:v>
                </c:pt>
                <c:pt idx="37598">
                  <c:v>62347</c:v>
                </c:pt>
                <c:pt idx="37599">
                  <c:v>61352</c:v>
                </c:pt>
                <c:pt idx="37600">
                  <c:v>60358</c:v>
                </c:pt>
                <c:pt idx="37601">
                  <c:v>59364</c:v>
                </c:pt>
                <c:pt idx="37602">
                  <c:v>58369</c:v>
                </c:pt>
                <c:pt idx="37603">
                  <c:v>57375</c:v>
                </c:pt>
                <c:pt idx="37604">
                  <c:v>56381</c:v>
                </c:pt>
                <c:pt idx="37605">
                  <c:v>55386</c:v>
                </c:pt>
                <c:pt idx="37606">
                  <c:v>54392</c:v>
                </c:pt>
                <c:pt idx="37607">
                  <c:v>53397</c:v>
                </c:pt>
                <c:pt idx="37608">
                  <c:v>52403</c:v>
                </c:pt>
                <c:pt idx="37609">
                  <c:v>51409</c:v>
                </c:pt>
                <c:pt idx="37610">
                  <c:v>61060</c:v>
                </c:pt>
                <c:pt idx="37611">
                  <c:v>60066</c:v>
                </c:pt>
                <c:pt idx="37612">
                  <c:v>59071</c:v>
                </c:pt>
                <c:pt idx="37613">
                  <c:v>58077</c:v>
                </c:pt>
                <c:pt idx="37614">
                  <c:v>57083</c:v>
                </c:pt>
                <c:pt idx="37615">
                  <c:v>56088</c:v>
                </c:pt>
                <c:pt idx="37616">
                  <c:v>55094</c:v>
                </c:pt>
                <c:pt idx="37617">
                  <c:v>54100</c:v>
                </c:pt>
                <c:pt idx="37618">
                  <c:v>53105</c:v>
                </c:pt>
                <c:pt idx="37619">
                  <c:v>52111</c:v>
                </c:pt>
                <c:pt idx="37620">
                  <c:v>51116</c:v>
                </c:pt>
                <c:pt idx="37621">
                  <c:v>50122</c:v>
                </c:pt>
                <c:pt idx="37622">
                  <c:v>49128</c:v>
                </c:pt>
                <c:pt idx="37623">
                  <c:v>59773</c:v>
                </c:pt>
                <c:pt idx="37624">
                  <c:v>58779</c:v>
                </c:pt>
                <c:pt idx="37625">
                  <c:v>57785</c:v>
                </c:pt>
                <c:pt idx="37626">
                  <c:v>56790</c:v>
                </c:pt>
                <c:pt idx="37627">
                  <c:v>52813</c:v>
                </c:pt>
                <c:pt idx="37628">
                  <c:v>50824</c:v>
                </c:pt>
                <c:pt idx="37629">
                  <c:v>49830</c:v>
                </c:pt>
                <c:pt idx="37630">
                  <c:v>48835</c:v>
                </c:pt>
                <c:pt idx="37631">
                  <c:v>47841</c:v>
                </c:pt>
                <c:pt idx="37632">
                  <c:v>64960</c:v>
                </c:pt>
                <c:pt idx="37633">
                  <c:v>63901</c:v>
                </c:pt>
                <c:pt idx="37634">
                  <c:v>62843</c:v>
                </c:pt>
                <c:pt idx="37635">
                  <c:v>64698</c:v>
                </c:pt>
                <c:pt idx="37636">
                  <c:v>63640</c:v>
                </c:pt>
                <c:pt idx="37637">
                  <c:v>62582</c:v>
                </c:pt>
                <c:pt idx="37638">
                  <c:v>61524</c:v>
                </c:pt>
                <c:pt idx="37639">
                  <c:v>60466</c:v>
                </c:pt>
                <c:pt idx="37640">
                  <c:v>59408</c:v>
                </c:pt>
                <c:pt idx="37641">
                  <c:v>58350</c:v>
                </c:pt>
                <c:pt idx="37642">
                  <c:v>57292</c:v>
                </c:pt>
                <c:pt idx="37643">
                  <c:v>56234</c:v>
                </c:pt>
                <c:pt idx="37644">
                  <c:v>55176</c:v>
                </c:pt>
                <c:pt idx="37645">
                  <c:v>54118</c:v>
                </c:pt>
                <c:pt idx="37646">
                  <c:v>53060</c:v>
                </c:pt>
                <c:pt idx="37647">
                  <c:v>63379</c:v>
                </c:pt>
                <c:pt idx="37648">
                  <c:v>62321</c:v>
                </c:pt>
                <c:pt idx="37649">
                  <c:v>61263</c:v>
                </c:pt>
                <c:pt idx="37650">
                  <c:v>60205</c:v>
                </c:pt>
                <c:pt idx="37651">
                  <c:v>59147</c:v>
                </c:pt>
                <c:pt idx="37652">
                  <c:v>58089</c:v>
                </c:pt>
                <c:pt idx="37653">
                  <c:v>57031</c:v>
                </c:pt>
                <c:pt idx="37654">
                  <c:v>55973</c:v>
                </c:pt>
                <c:pt idx="37655">
                  <c:v>54915</c:v>
                </c:pt>
                <c:pt idx="37656">
                  <c:v>53856</c:v>
                </c:pt>
                <c:pt idx="37657">
                  <c:v>52798</c:v>
                </c:pt>
                <c:pt idx="37658">
                  <c:v>51740</c:v>
                </c:pt>
                <c:pt idx="37659">
                  <c:v>50682</c:v>
                </c:pt>
                <c:pt idx="37660">
                  <c:v>62060</c:v>
                </c:pt>
                <c:pt idx="37661">
                  <c:v>61002</c:v>
                </c:pt>
                <c:pt idx="37662">
                  <c:v>59944</c:v>
                </c:pt>
                <c:pt idx="37663">
                  <c:v>58885</c:v>
                </c:pt>
                <c:pt idx="37664">
                  <c:v>54653</c:v>
                </c:pt>
                <c:pt idx="37665">
                  <c:v>52537</c:v>
                </c:pt>
                <c:pt idx="37666">
                  <c:v>51479</c:v>
                </c:pt>
                <c:pt idx="37667">
                  <c:v>50421</c:v>
                </c:pt>
                <c:pt idx="37668">
                  <c:v>49363</c:v>
                </c:pt>
                <c:pt idx="37669">
                  <c:v>64631</c:v>
                </c:pt>
                <c:pt idx="37670">
                  <c:v>63564</c:v>
                </c:pt>
                <c:pt idx="37671">
                  <c:v>62497</c:v>
                </c:pt>
                <c:pt idx="37672">
                  <c:v>64393</c:v>
                </c:pt>
                <c:pt idx="37673">
                  <c:v>63326</c:v>
                </c:pt>
                <c:pt idx="37674">
                  <c:v>62259</c:v>
                </c:pt>
                <c:pt idx="37675">
                  <c:v>61192</c:v>
                </c:pt>
                <c:pt idx="37676">
                  <c:v>60125</c:v>
                </c:pt>
                <c:pt idx="37677">
                  <c:v>59058</c:v>
                </c:pt>
                <c:pt idx="37678">
                  <c:v>57991</c:v>
                </c:pt>
                <c:pt idx="37679">
                  <c:v>56924</c:v>
                </c:pt>
                <c:pt idx="37680">
                  <c:v>55857</c:v>
                </c:pt>
                <c:pt idx="37681">
                  <c:v>54790</c:v>
                </c:pt>
                <c:pt idx="37682">
                  <c:v>53724</c:v>
                </c:pt>
                <c:pt idx="37683">
                  <c:v>52657</c:v>
                </c:pt>
                <c:pt idx="37684">
                  <c:v>63089</c:v>
                </c:pt>
                <c:pt idx="37685">
                  <c:v>62022</c:v>
                </c:pt>
                <c:pt idx="37686">
                  <c:v>60955</c:v>
                </c:pt>
                <c:pt idx="37687">
                  <c:v>59888</c:v>
                </c:pt>
                <c:pt idx="37688">
                  <c:v>58821</c:v>
                </c:pt>
                <c:pt idx="37689">
                  <c:v>57754</c:v>
                </c:pt>
                <c:pt idx="37690">
                  <c:v>56687</c:v>
                </c:pt>
                <c:pt idx="37691">
                  <c:v>55620</c:v>
                </c:pt>
                <c:pt idx="37692">
                  <c:v>54553</c:v>
                </c:pt>
                <c:pt idx="37693">
                  <c:v>53486</c:v>
                </c:pt>
                <c:pt idx="37694">
                  <c:v>52419</c:v>
                </c:pt>
                <c:pt idx="37695">
                  <c:v>51352</c:v>
                </c:pt>
                <c:pt idx="37696">
                  <c:v>50285</c:v>
                </c:pt>
                <c:pt idx="37697">
                  <c:v>61784</c:v>
                </c:pt>
                <c:pt idx="37698">
                  <c:v>60717</c:v>
                </c:pt>
                <c:pt idx="37699">
                  <c:v>59650</c:v>
                </c:pt>
                <c:pt idx="37700">
                  <c:v>58583</c:v>
                </c:pt>
                <c:pt idx="37701">
                  <c:v>54315</c:v>
                </c:pt>
                <c:pt idx="37702">
                  <c:v>52181</c:v>
                </c:pt>
                <c:pt idx="37703">
                  <c:v>51114</c:v>
                </c:pt>
                <c:pt idx="37704">
                  <c:v>50047</c:v>
                </c:pt>
                <c:pt idx="37705">
                  <c:v>48980</c:v>
                </c:pt>
                <c:pt idx="37706">
                  <c:v>63955</c:v>
                </c:pt>
                <c:pt idx="37707">
                  <c:v>62894</c:v>
                </c:pt>
                <c:pt idx="37708">
                  <c:v>61834</c:v>
                </c:pt>
                <c:pt idx="37709">
                  <c:v>63726</c:v>
                </c:pt>
                <c:pt idx="37710">
                  <c:v>62666</c:v>
                </c:pt>
                <c:pt idx="37711">
                  <c:v>61606</c:v>
                </c:pt>
                <c:pt idx="37712">
                  <c:v>60545</c:v>
                </c:pt>
                <c:pt idx="37713">
                  <c:v>59485</c:v>
                </c:pt>
                <c:pt idx="37714">
                  <c:v>58424</c:v>
                </c:pt>
                <c:pt idx="37715">
                  <c:v>57364</c:v>
                </c:pt>
                <c:pt idx="37716">
                  <c:v>56304</c:v>
                </c:pt>
                <c:pt idx="37717">
                  <c:v>55243</c:v>
                </c:pt>
                <c:pt idx="37718">
                  <c:v>54183</c:v>
                </c:pt>
                <c:pt idx="37719">
                  <c:v>53122</c:v>
                </c:pt>
                <c:pt idx="37720">
                  <c:v>52062</c:v>
                </c:pt>
                <c:pt idx="37721">
                  <c:v>62438</c:v>
                </c:pt>
                <c:pt idx="37722">
                  <c:v>61378</c:v>
                </c:pt>
                <c:pt idx="37723">
                  <c:v>60317</c:v>
                </c:pt>
                <c:pt idx="37724">
                  <c:v>59257</c:v>
                </c:pt>
                <c:pt idx="37725">
                  <c:v>58196</c:v>
                </c:pt>
                <c:pt idx="37726">
                  <c:v>57136</c:v>
                </c:pt>
                <c:pt idx="37727">
                  <c:v>56076</c:v>
                </c:pt>
                <c:pt idx="37728">
                  <c:v>55015</c:v>
                </c:pt>
                <c:pt idx="37729">
                  <c:v>53955</c:v>
                </c:pt>
                <c:pt idx="37730">
                  <c:v>52894</c:v>
                </c:pt>
                <c:pt idx="37731">
                  <c:v>51834</c:v>
                </c:pt>
                <c:pt idx="37732">
                  <c:v>50774</c:v>
                </c:pt>
                <c:pt idx="37733">
                  <c:v>49713</c:v>
                </c:pt>
                <c:pt idx="37734">
                  <c:v>61150</c:v>
                </c:pt>
                <c:pt idx="37735">
                  <c:v>60089</c:v>
                </c:pt>
                <c:pt idx="37736">
                  <c:v>59029</c:v>
                </c:pt>
                <c:pt idx="37737">
                  <c:v>57968</c:v>
                </c:pt>
                <c:pt idx="37738">
                  <c:v>53727</c:v>
                </c:pt>
                <c:pt idx="37739">
                  <c:v>51606</c:v>
                </c:pt>
                <c:pt idx="37740">
                  <c:v>50546</c:v>
                </c:pt>
                <c:pt idx="37741">
                  <c:v>49485</c:v>
                </c:pt>
                <c:pt idx="37742">
                  <c:v>48425</c:v>
                </c:pt>
                <c:pt idx="37743">
                  <c:v>60610</c:v>
                </c:pt>
                <c:pt idx="37744">
                  <c:v>59607</c:v>
                </c:pt>
                <c:pt idx="37745">
                  <c:v>58604</c:v>
                </c:pt>
                <c:pt idx="37746">
                  <c:v>60390</c:v>
                </c:pt>
                <c:pt idx="37747">
                  <c:v>59387</c:v>
                </c:pt>
                <c:pt idx="37748">
                  <c:v>58385</c:v>
                </c:pt>
                <c:pt idx="37749">
                  <c:v>57382</c:v>
                </c:pt>
                <c:pt idx="37750">
                  <c:v>56379</c:v>
                </c:pt>
                <c:pt idx="37751">
                  <c:v>55376</c:v>
                </c:pt>
                <c:pt idx="37752">
                  <c:v>54373</c:v>
                </c:pt>
                <c:pt idx="37753">
                  <c:v>53370</c:v>
                </c:pt>
                <c:pt idx="37754">
                  <c:v>52367</c:v>
                </c:pt>
                <c:pt idx="37755">
                  <c:v>51365</c:v>
                </c:pt>
                <c:pt idx="37756">
                  <c:v>50362</c:v>
                </c:pt>
                <c:pt idx="37757">
                  <c:v>49359</c:v>
                </c:pt>
                <c:pt idx="37758">
                  <c:v>59168</c:v>
                </c:pt>
                <c:pt idx="37759">
                  <c:v>58165</c:v>
                </c:pt>
                <c:pt idx="37760">
                  <c:v>57162</c:v>
                </c:pt>
                <c:pt idx="37761">
                  <c:v>56159</c:v>
                </c:pt>
                <c:pt idx="37762">
                  <c:v>55157</c:v>
                </c:pt>
                <c:pt idx="37763">
                  <c:v>54154</c:v>
                </c:pt>
                <c:pt idx="37764">
                  <c:v>53151</c:v>
                </c:pt>
                <c:pt idx="37765">
                  <c:v>52148</c:v>
                </c:pt>
                <c:pt idx="37766">
                  <c:v>51145</c:v>
                </c:pt>
                <c:pt idx="37767">
                  <c:v>50142</c:v>
                </c:pt>
                <c:pt idx="37768">
                  <c:v>49139</c:v>
                </c:pt>
                <c:pt idx="37769">
                  <c:v>48137</c:v>
                </c:pt>
                <c:pt idx="37770">
                  <c:v>47134</c:v>
                </c:pt>
                <c:pt idx="37771">
                  <c:v>57946</c:v>
                </c:pt>
                <c:pt idx="37772">
                  <c:v>56943</c:v>
                </c:pt>
                <c:pt idx="37773">
                  <c:v>55940</c:v>
                </c:pt>
                <c:pt idx="37774">
                  <c:v>54937</c:v>
                </c:pt>
                <c:pt idx="37775">
                  <c:v>50926</c:v>
                </c:pt>
                <c:pt idx="37776">
                  <c:v>48920</c:v>
                </c:pt>
                <c:pt idx="37777">
                  <c:v>47917</c:v>
                </c:pt>
                <c:pt idx="37778">
                  <c:v>46914</c:v>
                </c:pt>
                <c:pt idx="37779">
                  <c:v>45912</c:v>
                </c:pt>
                <c:pt idx="37780">
                  <c:v>63889</c:v>
                </c:pt>
                <c:pt idx="37781">
                  <c:v>62894</c:v>
                </c:pt>
                <c:pt idx="37782">
                  <c:v>61900</c:v>
                </c:pt>
                <c:pt idx="37783">
                  <c:v>60905</c:v>
                </c:pt>
                <c:pt idx="37784">
                  <c:v>59911</c:v>
                </c:pt>
                <c:pt idx="37785">
                  <c:v>58916</c:v>
                </c:pt>
                <c:pt idx="37786">
                  <c:v>56927</c:v>
                </c:pt>
                <c:pt idx="37787">
                  <c:v>55933</c:v>
                </c:pt>
                <c:pt idx="37788">
                  <c:v>65549</c:v>
                </c:pt>
                <c:pt idx="37789">
                  <c:v>64554</c:v>
                </c:pt>
                <c:pt idx="37790">
                  <c:v>63560</c:v>
                </c:pt>
                <c:pt idx="37791">
                  <c:v>62565</c:v>
                </c:pt>
                <c:pt idx="37792">
                  <c:v>61571</c:v>
                </c:pt>
                <c:pt idx="37793">
                  <c:v>60576</c:v>
                </c:pt>
                <c:pt idx="37794">
                  <c:v>59582</c:v>
                </c:pt>
                <c:pt idx="37795">
                  <c:v>58587</c:v>
                </c:pt>
                <c:pt idx="37796">
                  <c:v>57593</c:v>
                </c:pt>
                <c:pt idx="37797">
                  <c:v>56598</c:v>
                </c:pt>
                <c:pt idx="37798">
                  <c:v>55604</c:v>
                </c:pt>
                <c:pt idx="37799">
                  <c:v>54609</c:v>
                </c:pt>
                <c:pt idx="37800">
                  <c:v>53615</c:v>
                </c:pt>
                <c:pt idx="37801">
                  <c:v>52620</c:v>
                </c:pt>
                <c:pt idx="37802">
                  <c:v>64226</c:v>
                </c:pt>
                <c:pt idx="37803">
                  <c:v>63231</c:v>
                </c:pt>
                <c:pt idx="37804">
                  <c:v>62237</c:v>
                </c:pt>
                <c:pt idx="37805">
                  <c:v>61242</c:v>
                </c:pt>
                <c:pt idx="37806">
                  <c:v>60248</c:v>
                </c:pt>
                <c:pt idx="37807">
                  <c:v>59253</c:v>
                </c:pt>
                <c:pt idx="37808">
                  <c:v>58259</c:v>
                </c:pt>
                <c:pt idx="37809">
                  <c:v>57264</c:v>
                </c:pt>
                <c:pt idx="37810">
                  <c:v>56270</c:v>
                </c:pt>
                <c:pt idx="37811">
                  <c:v>55275</c:v>
                </c:pt>
                <c:pt idx="37812">
                  <c:v>54281</c:v>
                </c:pt>
                <c:pt idx="37813">
                  <c:v>53286</c:v>
                </c:pt>
                <c:pt idx="37814">
                  <c:v>52292</c:v>
                </c:pt>
                <c:pt idx="37815">
                  <c:v>51297</c:v>
                </c:pt>
                <c:pt idx="37816">
                  <c:v>62902</c:v>
                </c:pt>
                <c:pt idx="37817">
                  <c:v>61908</c:v>
                </c:pt>
                <c:pt idx="37818">
                  <c:v>60913</c:v>
                </c:pt>
                <c:pt idx="37819">
                  <c:v>59919</c:v>
                </c:pt>
                <c:pt idx="37820">
                  <c:v>58924</c:v>
                </c:pt>
                <c:pt idx="37821">
                  <c:v>57930</c:v>
                </c:pt>
                <c:pt idx="37822">
                  <c:v>56935</c:v>
                </c:pt>
                <c:pt idx="37823">
                  <c:v>55941</c:v>
                </c:pt>
                <c:pt idx="37824">
                  <c:v>54946</c:v>
                </c:pt>
                <c:pt idx="37825">
                  <c:v>53952</c:v>
                </c:pt>
                <c:pt idx="37826">
                  <c:v>52957</c:v>
                </c:pt>
                <c:pt idx="37827">
                  <c:v>51963</c:v>
                </c:pt>
                <c:pt idx="37828">
                  <c:v>50968</c:v>
                </c:pt>
                <c:pt idx="37829">
                  <c:v>49974</c:v>
                </c:pt>
                <c:pt idx="37830">
                  <c:v>48979</c:v>
                </c:pt>
                <c:pt idx="37831">
                  <c:v>47985</c:v>
                </c:pt>
                <c:pt idx="37832">
                  <c:v>62573</c:v>
                </c:pt>
                <c:pt idx="37833">
                  <c:v>61579</c:v>
                </c:pt>
                <c:pt idx="37834">
                  <c:v>62245</c:v>
                </c:pt>
                <c:pt idx="37835">
                  <c:v>61250</c:v>
                </c:pt>
                <c:pt idx="37836">
                  <c:v>66325</c:v>
                </c:pt>
                <c:pt idx="37837">
                  <c:v>65260</c:v>
                </c:pt>
                <c:pt idx="37838">
                  <c:v>64194</c:v>
                </c:pt>
                <c:pt idx="37839">
                  <c:v>63129</c:v>
                </c:pt>
                <c:pt idx="37840">
                  <c:v>62064</c:v>
                </c:pt>
                <c:pt idx="37841">
                  <c:v>60998</c:v>
                </c:pt>
                <c:pt idx="37842">
                  <c:v>58868</c:v>
                </c:pt>
                <c:pt idx="37843">
                  <c:v>57802</c:v>
                </c:pt>
                <c:pt idx="37844">
                  <c:v>68166</c:v>
                </c:pt>
                <c:pt idx="37845">
                  <c:v>67100</c:v>
                </c:pt>
                <c:pt idx="37846">
                  <c:v>66035</c:v>
                </c:pt>
                <c:pt idx="37847">
                  <c:v>64970</c:v>
                </c:pt>
                <c:pt idx="37848">
                  <c:v>63904</c:v>
                </c:pt>
                <c:pt idx="37849">
                  <c:v>62839</c:v>
                </c:pt>
                <c:pt idx="37850">
                  <c:v>61774</c:v>
                </c:pt>
                <c:pt idx="37851">
                  <c:v>60708</c:v>
                </c:pt>
                <c:pt idx="37852">
                  <c:v>59643</c:v>
                </c:pt>
                <c:pt idx="37853">
                  <c:v>58578</c:v>
                </c:pt>
                <c:pt idx="37854">
                  <c:v>57512</c:v>
                </c:pt>
                <c:pt idx="37855">
                  <c:v>56447</c:v>
                </c:pt>
                <c:pt idx="37856">
                  <c:v>55382</c:v>
                </c:pt>
                <c:pt idx="37857">
                  <c:v>54316</c:v>
                </c:pt>
                <c:pt idx="37858">
                  <c:v>66810</c:v>
                </c:pt>
                <c:pt idx="37859">
                  <c:v>65745</c:v>
                </c:pt>
                <c:pt idx="37860">
                  <c:v>64680</c:v>
                </c:pt>
                <c:pt idx="37861">
                  <c:v>63614</c:v>
                </c:pt>
                <c:pt idx="37862">
                  <c:v>62549</c:v>
                </c:pt>
                <c:pt idx="37863">
                  <c:v>61484</c:v>
                </c:pt>
                <c:pt idx="37864">
                  <c:v>60418</c:v>
                </c:pt>
                <c:pt idx="37865">
                  <c:v>59353</c:v>
                </c:pt>
                <c:pt idx="37866">
                  <c:v>58288</c:v>
                </c:pt>
                <c:pt idx="37867">
                  <c:v>57222</c:v>
                </c:pt>
                <c:pt idx="37868">
                  <c:v>56157</c:v>
                </c:pt>
                <c:pt idx="37869">
                  <c:v>55092</c:v>
                </c:pt>
                <c:pt idx="37870">
                  <c:v>54026</c:v>
                </c:pt>
                <c:pt idx="37871">
                  <c:v>52961</c:v>
                </c:pt>
                <c:pt idx="37872">
                  <c:v>65455</c:v>
                </c:pt>
                <c:pt idx="37873">
                  <c:v>64390</c:v>
                </c:pt>
                <c:pt idx="37874">
                  <c:v>63324</c:v>
                </c:pt>
                <c:pt idx="37875">
                  <c:v>62259</c:v>
                </c:pt>
                <c:pt idx="37876">
                  <c:v>61194</c:v>
                </c:pt>
                <c:pt idx="37877">
                  <c:v>60128</c:v>
                </c:pt>
                <c:pt idx="37878">
                  <c:v>59063</c:v>
                </c:pt>
                <c:pt idx="37879">
                  <c:v>57998</c:v>
                </c:pt>
                <c:pt idx="37880">
                  <c:v>56932</c:v>
                </c:pt>
                <c:pt idx="37881">
                  <c:v>55867</c:v>
                </c:pt>
                <c:pt idx="37882">
                  <c:v>54801</c:v>
                </c:pt>
                <c:pt idx="37883">
                  <c:v>53736</c:v>
                </c:pt>
                <c:pt idx="37884">
                  <c:v>52671</c:v>
                </c:pt>
                <c:pt idx="37885">
                  <c:v>51605</c:v>
                </c:pt>
                <c:pt idx="37886">
                  <c:v>50540</c:v>
                </c:pt>
                <c:pt idx="37887">
                  <c:v>49475</c:v>
                </c:pt>
                <c:pt idx="37888">
                  <c:v>65165</c:v>
                </c:pt>
                <c:pt idx="37889">
                  <c:v>64100</c:v>
                </c:pt>
                <c:pt idx="37890">
                  <c:v>64875</c:v>
                </c:pt>
                <c:pt idx="37891">
                  <c:v>63810</c:v>
                </c:pt>
                <c:pt idx="37892">
                  <c:v>65390</c:v>
                </c:pt>
                <c:pt idx="37893">
                  <c:v>64315</c:v>
                </c:pt>
                <c:pt idx="37894">
                  <c:v>63240</c:v>
                </c:pt>
                <c:pt idx="37895">
                  <c:v>62165</c:v>
                </c:pt>
                <c:pt idx="37896">
                  <c:v>61090</c:v>
                </c:pt>
                <c:pt idx="37897">
                  <c:v>60015</c:v>
                </c:pt>
                <c:pt idx="37898">
                  <c:v>57864</c:v>
                </c:pt>
                <c:pt idx="37899">
                  <c:v>56789</c:v>
                </c:pt>
                <c:pt idx="37900">
                  <c:v>67293</c:v>
                </c:pt>
                <c:pt idx="37901">
                  <c:v>66218</c:v>
                </c:pt>
                <c:pt idx="37902">
                  <c:v>65143</c:v>
                </c:pt>
                <c:pt idx="37903">
                  <c:v>64068</c:v>
                </c:pt>
                <c:pt idx="37904">
                  <c:v>62993</c:v>
                </c:pt>
                <c:pt idx="37905">
                  <c:v>61918</c:v>
                </c:pt>
                <c:pt idx="37906">
                  <c:v>60842</c:v>
                </c:pt>
                <c:pt idx="37907">
                  <c:v>59767</c:v>
                </c:pt>
                <c:pt idx="37908">
                  <c:v>58692</c:v>
                </c:pt>
                <c:pt idx="37909">
                  <c:v>57617</c:v>
                </c:pt>
                <c:pt idx="37910">
                  <c:v>56542</c:v>
                </c:pt>
                <c:pt idx="37911">
                  <c:v>55467</c:v>
                </c:pt>
                <c:pt idx="37912">
                  <c:v>54392</c:v>
                </c:pt>
                <c:pt idx="37913">
                  <c:v>53316</c:v>
                </c:pt>
                <c:pt idx="37914">
                  <c:v>65971</c:v>
                </c:pt>
                <c:pt idx="37915">
                  <c:v>64896</c:v>
                </c:pt>
                <c:pt idx="37916">
                  <c:v>63821</c:v>
                </c:pt>
                <c:pt idx="37917">
                  <c:v>62746</c:v>
                </c:pt>
                <c:pt idx="37918">
                  <c:v>61670</c:v>
                </c:pt>
                <c:pt idx="37919">
                  <c:v>60595</c:v>
                </c:pt>
                <c:pt idx="37920">
                  <c:v>59520</c:v>
                </c:pt>
                <c:pt idx="37921">
                  <c:v>58445</c:v>
                </c:pt>
                <c:pt idx="37922">
                  <c:v>57370</c:v>
                </c:pt>
                <c:pt idx="37923">
                  <c:v>56295</c:v>
                </c:pt>
                <c:pt idx="37924">
                  <c:v>55219</c:v>
                </c:pt>
                <c:pt idx="37925">
                  <c:v>54144</c:v>
                </c:pt>
                <c:pt idx="37926">
                  <c:v>53069</c:v>
                </c:pt>
                <c:pt idx="37927">
                  <c:v>51994</c:v>
                </c:pt>
                <c:pt idx="37928">
                  <c:v>64649</c:v>
                </c:pt>
                <c:pt idx="37929">
                  <c:v>63573</c:v>
                </c:pt>
                <c:pt idx="37930">
                  <c:v>62498</c:v>
                </c:pt>
                <c:pt idx="37931">
                  <c:v>61423</c:v>
                </c:pt>
                <c:pt idx="37932">
                  <c:v>60348</c:v>
                </c:pt>
                <c:pt idx="37933">
                  <c:v>59273</c:v>
                </c:pt>
                <c:pt idx="37934">
                  <c:v>58198</c:v>
                </c:pt>
                <c:pt idx="37935">
                  <c:v>57122</c:v>
                </c:pt>
                <c:pt idx="37936">
                  <c:v>56047</c:v>
                </c:pt>
                <c:pt idx="37937">
                  <c:v>54972</c:v>
                </c:pt>
                <c:pt idx="37938">
                  <c:v>53897</c:v>
                </c:pt>
                <c:pt idx="37939">
                  <c:v>52822</c:v>
                </c:pt>
                <c:pt idx="37940">
                  <c:v>51747</c:v>
                </c:pt>
                <c:pt idx="37941">
                  <c:v>50672</c:v>
                </c:pt>
                <c:pt idx="37942">
                  <c:v>49596</c:v>
                </c:pt>
                <c:pt idx="37943">
                  <c:v>48521</c:v>
                </c:pt>
                <c:pt idx="37944">
                  <c:v>64401</c:v>
                </c:pt>
                <c:pt idx="37945">
                  <c:v>63326</c:v>
                </c:pt>
                <c:pt idx="37946">
                  <c:v>64154</c:v>
                </c:pt>
                <c:pt idx="37947">
                  <c:v>63079</c:v>
                </c:pt>
                <c:pt idx="37948">
                  <c:v>63919</c:v>
                </c:pt>
                <c:pt idx="37949">
                  <c:v>62852</c:v>
                </c:pt>
                <c:pt idx="37950">
                  <c:v>61786</c:v>
                </c:pt>
                <c:pt idx="37951">
                  <c:v>60719</c:v>
                </c:pt>
                <c:pt idx="37952">
                  <c:v>59652</c:v>
                </c:pt>
                <c:pt idx="37953">
                  <c:v>58586</c:v>
                </c:pt>
                <c:pt idx="37954">
                  <c:v>56453</c:v>
                </c:pt>
                <c:pt idx="37955">
                  <c:v>55386</c:v>
                </c:pt>
                <c:pt idx="37956">
                  <c:v>65834</c:v>
                </c:pt>
                <c:pt idx="37957">
                  <c:v>64768</c:v>
                </c:pt>
                <c:pt idx="37958">
                  <c:v>63701</c:v>
                </c:pt>
                <c:pt idx="37959">
                  <c:v>62635</c:v>
                </c:pt>
                <c:pt idx="37960">
                  <c:v>61568</c:v>
                </c:pt>
                <c:pt idx="37961">
                  <c:v>60502</c:v>
                </c:pt>
                <c:pt idx="37962">
                  <c:v>59435</c:v>
                </c:pt>
                <c:pt idx="37963">
                  <c:v>58369</c:v>
                </c:pt>
                <c:pt idx="37964">
                  <c:v>57302</c:v>
                </c:pt>
                <c:pt idx="37965">
                  <c:v>56235</c:v>
                </c:pt>
                <c:pt idx="37966">
                  <c:v>55169</c:v>
                </c:pt>
                <c:pt idx="37967">
                  <c:v>54102</c:v>
                </c:pt>
                <c:pt idx="37968">
                  <c:v>53036</c:v>
                </c:pt>
                <c:pt idx="37969">
                  <c:v>51969</c:v>
                </c:pt>
                <c:pt idx="37970">
                  <c:v>64550</c:v>
                </c:pt>
                <c:pt idx="37971">
                  <c:v>63484</c:v>
                </c:pt>
                <c:pt idx="37972">
                  <c:v>62417</c:v>
                </c:pt>
                <c:pt idx="37973">
                  <c:v>61351</c:v>
                </c:pt>
                <c:pt idx="37974">
                  <c:v>60284</c:v>
                </c:pt>
                <c:pt idx="37975">
                  <c:v>59218</c:v>
                </c:pt>
                <c:pt idx="37976">
                  <c:v>58151</c:v>
                </c:pt>
                <c:pt idx="37977">
                  <c:v>57085</c:v>
                </c:pt>
                <c:pt idx="37978">
                  <c:v>56018</c:v>
                </c:pt>
                <c:pt idx="37979">
                  <c:v>54952</c:v>
                </c:pt>
                <c:pt idx="37980">
                  <c:v>53885</c:v>
                </c:pt>
                <c:pt idx="37981">
                  <c:v>52819</c:v>
                </c:pt>
                <c:pt idx="37982">
                  <c:v>51752</c:v>
                </c:pt>
                <c:pt idx="37983">
                  <c:v>50685</c:v>
                </c:pt>
                <c:pt idx="37984">
                  <c:v>63266</c:v>
                </c:pt>
                <c:pt idx="37985">
                  <c:v>62200</c:v>
                </c:pt>
                <c:pt idx="37986">
                  <c:v>61133</c:v>
                </c:pt>
                <c:pt idx="37987">
                  <c:v>60067</c:v>
                </c:pt>
                <c:pt idx="37988">
                  <c:v>59000</c:v>
                </c:pt>
                <c:pt idx="37989">
                  <c:v>57934</c:v>
                </c:pt>
                <c:pt idx="37990">
                  <c:v>56867</c:v>
                </c:pt>
                <c:pt idx="37991">
                  <c:v>55801</c:v>
                </c:pt>
                <c:pt idx="37992">
                  <c:v>54734</c:v>
                </c:pt>
                <c:pt idx="37993">
                  <c:v>53668</c:v>
                </c:pt>
                <c:pt idx="37994">
                  <c:v>52601</c:v>
                </c:pt>
                <c:pt idx="37995">
                  <c:v>51535</c:v>
                </c:pt>
                <c:pt idx="37996">
                  <c:v>50468</c:v>
                </c:pt>
                <c:pt idx="37997">
                  <c:v>49402</c:v>
                </c:pt>
                <c:pt idx="37998">
                  <c:v>48335</c:v>
                </c:pt>
                <c:pt idx="37999">
                  <c:v>47268</c:v>
                </c:pt>
                <c:pt idx="38000">
                  <c:v>63049</c:v>
                </c:pt>
                <c:pt idx="38001">
                  <c:v>61982</c:v>
                </c:pt>
                <c:pt idx="38002">
                  <c:v>62831</c:v>
                </c:pt>
                <c:pt idx="38003">
                  <c:v>61765</c:v>
                </c:pt>
                <c:pt idx="38004">
                  <c:v>59367</c:v>
                </c:pt>
                <c:pt idx="38005">
                  <c:v>58367</c:v>
                </c:pt>
                <c:pt idx="38006">
                  <c:v>57367</c:v>
                </c:pt>
                <c:pt idx="38007">
                  <c:v>56366</c:v>
                </c:pt>
                <c:pt idx="38008">
                  <c:v>55366</c:v>
                </c:pt>
                <c:pt idx="38009">
                  <c:v>54366</c:v>
                </c:pt>
                <c:pt idx="38010">
                  <c:v>52365</c:v>
                </c:pt>
                <c:pt idx="38011">
                  <c:v>51365</c:v>
                </c:pt>
                <c:pt idx="38012">
                  <c:v>61181</c:v>
                </c:pt>
                <c:pt idx="38013">
                  <c:v>60181</c:v>
                </c:pt>
                <c:pt idx="38014">
                  <c:v>59181</c:v>
                </c:pt>
                <c:pt idx="38015">
                  <c:v>58180</c:v>
                </c:pt>
                <c:pt idx="38016">
                  <c:v>57180</c:v>
                </c:pt>
                <c:pt idx="38017">
                  <c:v>56179</c:v>
                </c:pt>
                <c:pt idx="38018">
                  <c:v>55179</c:v>
                </c:pt>
                <c:pt idx="38019">
                  <c:v>54179</c:v>
                </c:pt>
                <c:pt idx="38020">
                  <c:v>53178</c:v>
                </c:pt>
                <c:pt idx="38021">
                  <c:v>52178</c:v>
                </c:pt>
                <c:pt idx="38022">
                  <c:v>51178</c:v>
                </c:pt>
                <c:pt idx="38023">
                  <c:v>50177</c:v>
                </c:pt>
                <c:pt idx="38024">
                  <c:v>49177</c:v>
                </c:pt>
                <c:pt idx="38025">
                  <c:v>48177</c:v>
                </c:pt>
                <c:pt idx="38026">
                  <c:v>59994</c:v>
                </c:pt>
                <c:pt idx="38027">
                  <c:v>58994</c:v>
                </c:pt>
                <c:pt idx="38028">
                  <c:v>57993</c:v>
                </c:pt>
                <c:pt idx="38029">
                  <c:v>56993</c:v>
                </c:pt>
                <c:pt idx="38030">
                  <c:v>55993</c:v>
                </c:pt>
                <c:pt idx="38031">
                  <c:v>54992</c:v>
                </c:pt>
                <c:pt idx="38032">
                  <c:v>53992</c:v>
                </c:pt>
                <c:pt idx="38033">
                  <c:v>52992</c:v>
                </c:pt>
                <c:pt idx="38034">
                  <c:v>51991</c:v>
                </c:pt>
                <c:pt idx="38035">
                  <c:v>50991</c:v>
                </c:pt>
                <c:pt idx="38036">
                  <c:v>49991</c:v>
                </c:pt>
                <c:pt idx="38037">
                  <c:v>48990</c:v>
                </c:pt>
                <c:pt idx="38038">
                  <c:v>47990</c:v>
                </c:pt>
                <c:pt idx="38039">
                  <c:v>46990</c:v>
                </c:pt>
                <c:pt idx="38040">
                  <c:v>58807</c:v>
                </c:pt>
                <c:pt idx="38041">
                  <c:v>57807</c:v>
                </c:pt>
                <c:pt idx="38042">
                  <c:v>56806</c:v>
                </c:pt>
                <c:pt idx="38043">
                  <c:v>55806</c:v>
                </c:pt>
                <c:pt idx="38044">
                  <c:v>54806</c:v>
                </c:pt>
                <c:pt idx="38045">
                  <c:v>53805</c:v>
                </c:pt>
                <c:pt idx="38046">
                  <c:v>52805</c:v>
                </c:pt>
                <c:pt idx="38047">
                  <c:v>51805</c:v>
                </c:pt>
                <c:pt idx="38048">
                  <c:v>50804</c:v>
                </c:pt>
                <c:pt idx="38049">
                  <c:v>49804</c:v>
                </c:pt>
                <c:pt idx="38050">
                  <c:v>48804</c:v>
                </c:pt>
                <c:pt idx="38051">
                  <c:v>47803</c:v>
                </c:pt>
                <c:pt idx="38052">
                  <c:v>46803</c:v>
                </c:pt>
                <c:pt idx="38053">
                  <c:v>45803</c:v>
                </c:pt>
                <c:pt idx="38054">
                  <c:v>44802</c:v>
                </c:pt>
                <c:pt idx="38055">
                  <c:v>43802</c:v>
                </c:pt>
                <c:pt idx="38056">
                  <c:v>58620</c:v>
                </c:pt>
                <c:pt idx="38057">
                  <c:v>57620</c:v>
                </c:pt>
                <c:pt idx="38058">
                  <c:v>58434</c:v>
                </c:pt>
                <c:pt idx="38059">
                  <c:v>57433</c:v>
                </c:pt>
                <c:pt idx="38060">
                  <c:v>70992</c:v>
                </c:pt>
                <c:pt idx="38061">
                  <c:v>70642</c:v>
                </c:pt>
                <c:pt idx="38062">
                  <c:v>69657</c:v>
                </c:pt>
                <c:pt idx="38063">
                  <c:v>69308</c:v>
                </c:pt>
                <c:pt idx="38064">
                  <c:v>68323</c:v>
                </c:pt>
                <c:pt idx="38065">
                  <c:v>67337</c:v>
                </c:pt>
                <c:pt idx="38066">
                  <c:v>67973</c:v>
                </c:pt>
                <c:pt idx="38067">
                  <c:v>66988</c:v>
                </c:pt>
                <c:pt idx="38068">
                  <c:v>66003</c:v>
                </c:pt>
                <c:pt idx="38069">
                  <c:v>67624</c:v>
                </c:pt>
                <c:pt idx="38070">
                  <c:v>66638</c:v>
                </c:pt>
                <c:pt idx="38071">
                  <c:v>65653</c:v>
                </c:pt>
                <c:pt idx="38072">
                  <c:v>66289</c:v>
                </c:pt>
                <c:pt idx="38073">
                  <c:v>65939</c:v>
                </c:pt>
                <c:pt idx="38074">
                  <c:v>64954</c:v>
                </c:pt>
                <c:pt idx="38075">
                  <c:v>63969</c:v>
                </c:pt>
                <c:pt idx="38076">
                  <c:v>64605</c:v>
                </c:pt>
                <c:pt idx="38077">
                  <c:v>63620</c:v>
                </c:pt>
                <c:pt idx="38078">
                  <c:v>62635</c:v>
                </c:pt>
                <c:pt idx="38079">
                  <c:v>63270</c:v>
                </c:pt>
                <c:pt idx="38080">
                  <c:v>62285</c:v>
                </c:pt>
                <c:pt idx="38081">
                  <c:v>61586</c:v>
                </c:pt>
                <c:pt idx="38082">
                  <c:v>60601</c:v>
                </c:pt>
                <c:pt idx="38083">
                  <c:v>59616</c:v>
                </c:pt>
                <c:pt idx="38084">
                  <c:v>60251</c:v>
                </c:pt>
                <c:pt idx="38085">
                  <c:v>59266</c:v>
                </c:pt>
                <c:pt idx="38086">
                  <c:v>58917</c:v>
                </c:pt>
                <c:pt idx="38087">
                  <c:v>57932</c:v>
                </c:pt>
                <c:pt idx="38088">
                  <c:v>57582</c:v>
                </c:pt>
                <c:pt idx="38089">
                  <c:v>56597</c:v>
                </c:pt>
                <c:pt idx="38090">
                  <c:v>53928</c:v>
                </c:pt>
                <c:pt idx="38091">
                  <c:v>52243</c:v>
                </c:pt>
                <c:pt idx="38092">
                  <c:v>73479</c:v>
                </c:pt>
                <c:pt idx="38093">
                  <c:v>73149</c:v>
                </c:pt>
                <c:pt idx="38094">
                  <c:v>72112</c:v>
                </c:pt>
                <c:pt idx="38095">
                  <c:v>71782</c:v>
                </c:pt>
                <c:pt idx="38096">
                  <c:v>70744</c:v>
                </c:pt>
                <c:pt idx="38097">
                  <c:v>69706</c:v>
                </c:pt>
                <c:pt idx="38098">
                  <c:v>70414</c:v>
                </c:pt>
                <c:pt idx="38099">
                  <c:v>69376</c:v>
                </c:pt>
                <c:pt idx="38100">
                  <c:v>68339</c:v>
                </c:pt>
                <c:pt idx="38101">
                  <c:v>70084</c:v>
                </c:pt>
                <c:pt idx="38102">
                  <c:v>69047</c:v>
                </c:pt>
                <c:pt idx="38103">
                  <c:v>68009</c:v>
                </c:pt>
                <c:pt idx="38104">
                  <c:v>68717</c:v>
                </c:pt>
                <c:pt idx="38105">
                  <c:v>68387</c:v>
                </c:pt>
                <c:pt idx="38106">
                  <c:v>67349</c:v>
                </c:pt>
                <c:pt idx="38107">
                  <c:v>66311</c:v>
                </c:pt>
                <c:pt idx="38108">
                  <c:v>67019</c:v>
                </c:pt>
                <c:pt idx="38109">
                  <c:v>65981</c:v>
                </c:pt>
                <c:pt idx="38110">
                  <c:v>64944</c:v>
                </c:pt>
                <c:pt idx="38111">
                  <c:v>65652</c:v>
                </c:pt>
                <c:pt idx="38112">
                  <c:v>64614</c:v>
                </c:pt>
                <c:pt idx="38113">
                  <c:v>63954</c:v>
                </c:pt>
                <c:pt idx="38114">
                  <c:v>62916</c:v>
                </c:pt>
                <c:pt idx="38115">
                  <c:v>61879</c:v>
                </c:pt>
                <c:pt idx="38116">
                  <c:v>62586</c:v>
                </c:pt>
                <c:pt idx="38117">
                  <c:v>61549</c:v>
                </c:pt>
                <c:pt idx="38118">
                  <c:v>61219</c:v>
                </c:pt>
                <c:pt idx="38119">
                  <c:v>60181</c:v>
                </c:pt>
                <c:pt idx="38120">
                  <c:v>59851</c:v>
                </c:pt>
                <c:pt idx="38121">
                  <c:v>58813</c:v>
                </c:pt>
                <c:pt idx="38122">
                  <c:v>56078</c:v>
                </c:pt>
                <c:pt idx="38123">
                  <c:v>54381</c:v>
                </c:pt>
                <c:pt idx="38124">
                  <c:v>72584</c:v>
                </c:pt>
                <c:pt idx="38125">
                  <c:v>72303</c:v>
                </c:pt>
                <c:pt idx="38126">
                  <c:v>71252</c:v>
                </c:pt>
                <c:pt idx="38127">
                  <c:v>70971</c:v>
                </c:pt>
                <c:pt idx="38128">
                  <c:v>69921</c:v>
                </c:pt>
                <c:pt idx="38129">
                  <c:v>68870</c:v>
                </c:pt>
                <c:pt idx="38130">
                  <c:v>69639</c:v>
                </c:pt>
                <c:pt idx="38131">
                  <c:v>68589</c:v>
                </c:pt>
                <c:pt idx="38132">
                  <c:v>67539</c:v>
                </c:pt>
                <c:pt idx="38133">
                  <c:v>69358</c:v>
                </c:pt>
                <c:pt idx="38134">
                  <c:v>68308</c:v>
                </c:pt>
                <c:pt idx="38135">
                  <c:v>67257</c:v>
                </c:pt>
                <c:pt idx="38136">
                  <c:v>68027</c:v>
                </c:pt>
                <c:pt idx="38137">
                  <c:v>67746</c:v>
                </c:pt>
                <c:pt idx="38138">
                  <c:v>66695</c:v>
                </c:pt>
                <c:pt idx="38139">
                  <c:v>65645</c:v>
                </c:pt>
                <c:pt idx="38140">
                  <c:v>66414</c:v>
                </c:pt>
                <c:pt idx="38141">
                  <c:v>65364</c:v>
                </c:pt>
                <c:pt idx="38142">
                  <c:v>64313</c:v>
                </c:pt>
                <c:pt idx="38143">
                  <c:v>65083</c:v>
                </c:pt>
                <c:pt idx="38144">
                  <c:v>64032</c:v>
                </c:pt>
                <c:pt idx="38145">
                  <c:v>63470</c:v>
                </c:pt>
                <c:pt idx="38146">
                  <c:v>62419</c:v>
                </c:pt>
                <c:pt idx="38147">
                  <c:v>61369</c:v>
                </c:pt>
                <c:pt idx="38148">
                  <c:v>62138</c:v>
                </c:pt>
                <c:pt idx="38149">
                  <c:v>61088</c:v>
                </c:pt>
                <c:pt idx="38150">
                  <c:v>60807</c:v>
                </c:pt>
                <c:pt idx="38151">
                  <c:v>59756</c:v>
                </c:pt>
                <c:pt idx="38152">
                  <c:v>59475</c:v>
                </c:pt>
                <c:pt idx="38153">
                  <c:v>58425</c:v>
                </c:pt>
                <c:pt idx="38154">
                  <c:v>55762</c:v>
                </c:pt>
                <c:pt idx="38155">
                  <c:v>54149</c:v>
                </c:pt>
                <c:pt idx="38156">
                  <c:v>71227</c:v>
                </c:pt>
                <c:pt idx="38157">
                  <c:v>70986</c:v>
                </c:pt>
                <c:pt idx="38158">
                  <c:v>69935</c:v>
                </c:pt>
                <c:pt idx="38159">
                  <c:v>69694</c:v>
                </c:pt>
                <c:pt idx="38160">
                  <c:v>68644</c:v>
                </c:pt>
                <c:pt idx="38161">
                  <c:v>67593</c:v>
                </c:pt>
                <c:pt idx="38162">
                  <c:v>68403</c:v>
                </c:pt>
                <c:pt idx="38163">
                  <c:v>67352</c:v>
                </c:pt>
                <c:pt idx="38164">
                  <c:v>66302</c:v>
                </c:pt>
                <c:pt idx="38165">
                  <c:v>68162</c:v>
                </c:pt>
                <c:pt idx="38166">
                  <c:v>67112</c:v>
                </c:pt>
                <c:pt idx="38167">
                  <c:v>66061</c:v>
                </c:pt>
                <c:pt idx="38168">
                  <c:v>66871</c:v>
                </c:pt>
                <c:pt idx="38169">
                  <c:v>66630</c:v>
                </c:pt>
                <c:pt idx="38170">
                  <c:v>65579</c:v>
                </c:pt>
                <c:pt idx="38171">
                  <c:v>64529</c:v>
                </c:pt>
                <c:pt idx="38172">
                  <c:v>65339</c:v>
                </c:pt>
                <c:pt idx="38173">
                  <c:v>64288</c:v>
                </c:pt>
                <c:pt idx="38174">
                  <c:v>63237</c:v>
                </c:pt>
                <c:pt idx="38175">
                  <c:v>64047</c:v>
                </c:pt>
                <c:pt idx="38176">
                  <c:v>62996</c:v>
                </c:pt>
                <c:pt idx="38177">
                  <c:v>62515</c:v>
                </c:pt>
                <c:pt idx="38178">
                  <c:v>61464</c:v>
                </c:pt>
                <c:pt idx="38179">
                  <c:v>60414</c:v>
                </c:pt>
                <c:pt idx="38180">
                  <c:v>61224</c:v>
                </c:pt>
                <c:pt idx="38181">
                  <c:v>60173</c:v>
                </c:pt>
                <c:pt idx="38182">
                  <c:v>59932</c:v>
                </c:pt>
                <c:pt idx="38183">
                  <c:v>58881</c:v>
                </c:pt>
                <c:pt idx="38184">
                  <c:v>58641</c:v>
                </c:pt>
                <c:pt idx="38185">
                  <c:v>57590</c:v>
                </c:pt>
                <c:pt idx="38186">
                  <c:v>55007</c:v>
                </c:pt>
                <c:pt idx="38187">
                  <c:v>53475</c:v>
                </c:pt>
                <c:pt idx="38188">
                  <c:v>66749</c:v>
                </c:pt>
                <c:pt idx="38189">
                  <c:v>66566</c:v>
                </c:pt>
                <c:pt idx="38190">
                  <c:v>65557</c:v>
                </c:pt>
                <c:pt idx="38191">
                  <c:v>65374</c:v>
                </c:pt>
                <c:pt idx="38192">
                  <c:v>64365</c:v>
                </c:pt>
                <c:pt idx="38193">
                  <c:v>63357</c:v>
                </c:pt>
                <c:pt idx="38194">
                  <c:v>64182</c:v>
                </c:pt>
                <c:pt idx="38195">
                  <c:v>63173</c:v>
                </c:pt>
                <c:pt idx="38196">
                  <c:v>62165</c:v>
                </c:pt>
                <c:pt idx="38197">
                  <c:v>63998</c:v>
                </c:pt>
                <c:pt idx="38198">
                  <c:v>62990</c:v>
                </c:pt>
                <c:pt idx="38199">
                  <c:v>61981</c:v>
                </c:pt>
                <c:pt idx="38200">
                  <c:v>62806</c:v>
                </c:pt>
                <c:pt idx="38201">
                  <c:v>62623</c:v>
                </c:pt>
                <c:pt idx="38202">
                  <c:v>61614</c:v>
                </c:pt>
                <c:pt idx="38203">
                  <c:v>60606</c:v>
                </c:pt>
                <c:pt idx="38204">
                  <c:v>61431</c:v>
                </c:pt>
                <c:pt idx="38205">
                  <c:v>60423</c:v>
                </c:pt>
                <c:pt idx="38206">
                  <c:v>59414</c:v>
                </c:pt>
                <c:pt idx="38207">
                  <c:v>60239</c:v>
                </c:pt>
                <c:pt idx="38208">
                  <c:v>59231</c:v>
                </c:pt>
                <c:pt idx="38209">
                  <c:v>58864</c:v>
                </c:pt>
                <c:pt idx="38210">
                  <c:v>57855</c:v>
                </c:pt>
                <c:pt idx="38211">
                  <c:v>56847</c:v>
                </c:pt>
                <c:pt idx="38212">
                  <c:v>57672</c:v>
                </c:pt>
                <c:pt idx="38213">
                  <c:v>56663</c:v>
                </c:pt>
                <c:pt idx="38214">
                  <c:v>56480</c:v>
                </c:pt>
                <c:pt idx="38215">
                  <c:v>55471</c:v>
                </c:pt>
                <c:pt idx="38216">
                  <c:v>55288</c:v>
                </c:pt>
                <c:pt idx="38217">
                  <c:v>54279</c:v>
                </c:pt>
                <c:pt idx="38218">
                  <c:v>51895</c:v>
                </c:pt>
                <c:pt idx="38219">
                  <c:v>50520</c:v>
                </c:pt>
                <c:pt idx="38220">
                  <c:v>70644</c:v>
                </c:pt>
                <c:pt idx="38221">
                  <c:v>69310</c:v>
                </c:pt>
                <c:pt idx="38222">
                  <c:v>68338</c:v>
                </c:pt>
                <c:pt idx="38223">
                  <c:v>67975</c:v>
                </c:pt>
                <c:pt idx="38224">
                  <c:v>67003</c:v>
                </c:pt>
                <c:pt idx="38225">
                  <c:v>66640</c:v>
                </c:pt>
                <c:pt idx="38226">
                  <c:v>65668</c:v>
                </c:pt>
                <c:pt idx="38227">
                  <c:v>65305</c:v>
                </c:pt>
                <c:pt idx="38228">
                  <c:v>64334</c:v>
                </c:pt>
                <c:pt idx="38229">
                  <c:v>63971</c:v>
                </c:pt>
                <c:pt idx="38230">
                  <c:v>62999</c:v>
                </c:pt>
                <c:pt idx="38231">
                  <c:v>62636</c:v>
                </c:pt>
                <c:pt idx="38232">
                  <c:v>61664</c:v>
                </c:pt>
                <c:pt idx="38233">
                  <c:v>61301</c:v>
                </c:pt>
                <c:pt idx="38234">
                  <c:v>60329</c:v>
                </c:pt>
                <c:pt idx="38235">
                  <c:v>59966</c:v>
                </c:pt>
                <c:pt idx="38236">
                  <c:v>58995</c:v>
                </c:pt>
                <c:pt idx="38237">
                  <c:v>58632</c:v>
                </c:pt>
                <c:pt idx="38238">
                  <c:v>57660</c:v>
                </c:pt>
                <c:pt idx="38239">
                  <c:v>57297</c:v>
                </c:pt>
                <c:pt idx="38240">
                  <c:v>73202</c:v>
                </c:pt>
                <c:pt idx="38241">
                  <c:v>71833</c:v>
                </c:pt>
                <c:pt idx="38242">
                  <c:v>70808</c:v>
                </c:pt>
                <c:pt idx="38243">
                  <c:v>70464</c:v>
                </c:pt>
                <c:pt idx="38244">
                  <c:v>69439</c:v>
                </c:pt>
                <c:pt idx="38245">
                  <c:v>69094</c:v>
                </c:pt>
                <c:pt idx="38246">
                  <c:v>68069</c:v>
                </c:pt>
                <c:pt idx="38247">
                  <c:v>67725</c:v>
                </c:pt>
                <c:pt idx="38248">
                  <c:v>66700</c:v>
                </c:pt>
                <c:pt idx="38249">
                  <c:v>66356</c:v>
                </c:pt>
                <c:pt idx="38250">
                  <c:v>65331</c:v>
                </c:pt>
                <c:pt idx="38251">
                  <c:v>64987</c:v>
                </c:pt>
                <c:pt idx="38252">
                  <c:v>63962</c:v>
                </c:pt>
                <c:pt idx="38253">
                  <c:v>63618</c:v>
                </c:pt>
                <c:pt idx="38254">
                  <c:v>62593</c:v>
                </c:pt>
                <c:pt idx="38255">
                  <c:v>62248</c:v>
                </c:pt>
                <c:pt idx="38256">
                  <c:v>61223</c:v>
                </c:pt>
                <c:pt idx="38257">
                  <c:v>60879</c:v>
                </c:pt>
                <c:pt idx="38258">
                  <c:v>59854</c:v>
                </c:pt>
                <c:pt idx="38259">
                  <c:v>59510</c:v>
                </c:pt>
                <c:pt idx="38260">
                  <c:v>72479</c:v>
                </c:pt>
                <c:pt idx="38261">
                  <c:v>71148</c:v>
                </c:pt>
                <c:pt idx="38262">
                  <c:v>70101</c:v>
                </c:pt>
                <c:pt idx="38263">
                  <c:v>69816</c:v>
                </c:pt>
                <c:pt idx="38264">
                  <c:v>68770</c:v>
                </c:pt>
                <c:pt idx="38265">
                  <c:v>68485</c:v>
                </c:pt>
                <c:pt idx="38266">
                  <c:v>67438</c:v>
                </c:pt>
                <c:pt idx="38267">
                  <c:v>67153</c:v>
                </c:pt>
                <c:pt idx="38268">
                  <c:v>66107</c:v>
                </c:pt>
                <c:pt idx="38269">
                  <c:v>65821</c:v>
                </c:pt>
                <c:pt idx="38270">
                  <c:v>64775</c:v>
                </c:pt>
                <c:pt idx="38271">
                  <c:v>64490</c:v>
                </c:pt>
                <c:pt idx="38272">
                  <c:v>63443</c:v>
                </c:pt>
                <c:pt idx="38273">
                  <c:v>63158</c:v>
                </c:pt>
                <c:pt idx="38274">
                  <c:v>62112</c:v>
                </c:pt>
                <c:pt idx="38275">
                  <c:v>61827</c:v>
                </c:pt>
                <c:pt idx="38276">
                  <c:v>60780</c:v>
                </c:pt>
                <c:pt idx="38277">
                  <c:v>60495</c:v>
                </c:pt>
                <c:pt idx="38278">
                  <c:v>59449</c:v>
                </c:pt>
                <c:pt idx="38279">
                  <c:v>59163</c:v>
                </c:pt>
                <c:pt idx="38280">
                  <c:v>71235</c:v>
                </c:pt>
                <c:pt idx="38281">
                  <c:v>69947</c:v>
                </c:pt>
                <c:pt idx="38282">
                  <c:v>68891</c:v>
                </c:pt>
                <c:pt idx="38283">
                  <c:v>68659</c:v>
                </c:pt>
                <c:pt idx="38284">
                  <c:v>67603</c:v>
                </c:pt>
                <c:pt idx="38285">
                  <c:v>67372</c:v>
                </c:pt>
                <c:pt idx="38286">
                  <c:v>66316</c:v>
                </c:pt>
                <c:pt idx="38287">
                  <c:v>66084</c:v>
                </c:pt>
                <c:pt idx="38288">
                  <c:v>65028</c:v>
                </c:pt>
                <c:pt idx="38289">
                  <c:v>64796</c:v>
                </c:pt>
                <c:pt idx="38290">
                  <c:v>63740</c:v>
                </c:pt>
                <c:pt idx="38291">
                  <c:v>63509</c:v>
                </c:pt>
                <c:pt idx="38292">
                  <c:v>62453</c:v>
                </c:pt>
                <c:pt idx="38293">
                  <c:v>62221</c:v>
                </c:pt>
                <c:pt idx="38294">
                  <c:v>61165</c:v>
                </c:pt>
                <c:pt idx="38295">
                  <c:v>60933</c:v>
                </c:pt>
                <c:pt idx="38296">
                  <c:v>59877</c:v>
                </c:pt>
                <c:pt idx="38297">
                  <c:v>59645</c:v>
                </c:pt>
                <c:pt idx="38298">
                  <c:v>58590</c:v>
                </c:pt>
                <c:pt idx="38299">
                  <c:v>58358</c:v>
                </c:pt>
                <c:pt idx="38300">
                  <c:v>66915</c:v>
                </c:pt>
                <c:pt idx="38301">
                  <c:v>65733</c:v>
                </c:pt>
                <c:pt idx="38302">
                  <c:v>64705</c:v>
                </c:pt>
                <c:pt idx="38303">
                  <c:v>64550</c:v>
                </c:pt>
                <c:pt idx="38304">
                  <c:v>63523</c:v>
                </c:pt>
                <c:pt idx="38305">
                  <c:v>63368</c:v>
                </c:pt>
                <c:pt idx="38306">
                  <c:v>62341</c:v>
                </c:pt>
                <c:pt idx="38307">
                  <c:v>62186</c:v>
                </c:pt>
                <c:pt idx="38308">
                  <c:v>61158</c:v>
                </c:pt>
                <c:pt idx="38309">
                  <c:v>61004</c:v>
                </c:pt>
                <c:pt idx="38310">
                  <c:v>59976</c:v>
                </c:pt>
                <c:pt idx="38311">
                  <c:v>59822</c:v>
                </c:pt>
                <c:pt idx="38312">
                  <c:v>58794</c:v>
                </c:pt>
                <c:pt idx="38313">
                  <c:v>58640</c:v>
                </c:pt>
                <c:pt idx="38314">
                  <c:v>57612</c:v>
                </c:pt>
                <c:pt idx="38315">
                  <c:v>57458</c:v>
                </c:pt>
                <c:pt idx="38316">
                  <c:v>56430</c:v>
                </c:pt>
                <c:pt idx="38317">
                  <c:v>56276</c:v>
                </c:pt>
                <c:pt idx="38318">
                  <c:v>55248</c:v>
                </c:pt>
                <c:pt idx="38319">
                  <c:v>55094</c:v>
                </c:pt>
                <c:pt idx="38320">
                  <c:v>70937</c:v>
                </c:pt>
                <c:pt idx="38321">
                  <c:v>69945</c:v>
                </c:pt>
                <c:pt idx="38322">
                  <c:v>70601</c:v>
                </c:pt>
                <c:pt idx="38323">
                  <c:v>69609</c:v>
                </c:pt>
                <c:pt idx="38324">
                  <c:v>68617</c:v>
                </c:pt>
                <c:pt idx="38325">
                  <c:v>67625</c:v>
                </c:pt>
                <c:pt idx="38326">
                  <c:v>69273</c:v>
                </c:pt>
                <c:pt idx="38327">
                  <c:v>68281</c:v>
                </c:pt>
                <c:pt idx="38328">
                  <c:v>67289</c:v>
                </c:pt>
                <c:pt idx="38329">
                  <c:v>66297</c:v>
                </c:pt>
                <c:pt idx="38330">
                  <c:v>67946</c:v>
                </c:pt>
                <c:pt idx="38331">
                  <c:v>66954</c:v>
                </c:pt>
                <c:pt idx="38332">
                  <c:v>65961</c:v>
                </c:pt>
                <c:pt idx="38333">
                  <c:v>67610</c:v>
                </c:pt>
                <c:pt idx="38334">
                  <c:v>66618</c:v>
                </c:pt>
                <c:pt idx="38335">
                  <c:v>65626</c:v>
                </c:pt>
                <c:pt idx="38336">
                  <c:v>66283</c:v>
                </c:pt>
                <c:pt idx="38337">
                  <c:v>65290</c:v>
                </c:pt>
                <c:pt idx="38338">
                  <c:v>64298</c:v>
                </c:pt>
                <c:pt idx="38339">
                  <c:v>64955</c:v>
                </c:pt>
                <c:pt idx="38340">
                  <c:v>63963</c:v>
                </c:pt>
                <c:pt idx="38341">
                  <c:v>63627</c:v>
                </c:pt>
                <c:pt idx="38342">
                  <c:v>62635</c:v>
                </c:pt>
                <c:pt idx="38343">
                  <c:v>62300</c:v>
                </c:pt>
                <c:pt idx="38344">
                  <c:v>61307</c:v>
                </c:pt>
                <c:pt idx="38345">
                  <c:v>60972</c:v>
                </c:pt>
                <c:pt idx="38346">
                  <c:v>59980</c:v>
                </c:pt>
                <c:pt idx="38347">
                  <c:v>59644</c:v>
                </c:pt>
                <c:pt idx="38348">
                  <c:v>58652</c:v>
                </c:pt>
                <c:pt idx="38349">
                  <c:v>73426</c:v>
                </c:pt>
                <c:pt idx="38350">
                  <c:v>72381</c:v>
                </c:pt>
                <c:pt idx="38351">
                  <c:v>73111</c:v>
                </c:pt>
                <c:pt idx="38352">
                  <c:v>72066</c:v>
                </c:pt>
                <c:pt idx="38353">
                  <c:v>71021</c:v>
                </c:pt>
                <c:pt idx="38354">
                  <c:v>69975</c:v>
                </c:pt>
                <c:pt idx="38355">
                  <c:v>71751</c:v>
                </c:pt>
                <c:pt idx="38356">
                  <c:v>70706</c:v>
                </c:pt>
                <c:pt idx="38357">
                  <c:v>69661</c:v>
                </c:pt>
                <c:pt idx="38358">
                  <c:v>68615</c:v>
                </c:pt>
                <c:pt idx="38359">
                  <c:v>70391</c:v>
                </c:pt>
                <c:pt idx="38360">
                  <c:v>69346</c:v>
                </c:pt>
                <c:pt idx="38361">
                  <c:v>68300</c:v>
                </c:pt>
                <c:pt idx="38362">
                  <c:v>70076</c:v>
                </c:pt>
                <c:pt idx="38363">
                  <c:v>69031</c:v>
                </c:pt>
                <c:pt idx="38364">
                  <c:v>67985</c:v>
                </c:pt>
                <c:pt idx="38365">
                  <c:v>68716</c:v>
                </c:pt>
                <c:pt idx="38366">
                  <c:v>67670</c:v>
                </c:pt>
                <c:pt idx="38367">
                  <c:v>66625</c:v>
                </c:pt>
                <c:pt idx="38368">
                  <c:v>67355</c:v>
                </c:pt>
                <c:pt idx="38369">
                  <c:v>66310</c:v>
                </c:pt>
                <c:pt idx="38370">
                  <c:v>65995</c:v>
                </c:pt>
                <c:pt idx="38371">
                  <c:v>64950</c:v>
                </c:pt>
                <c:pt idx="38372">
                  <c:v>64635</c:v>
                </c:pt>
                <c:pt idx="38373">
                  <c:v>63590</c:v>
                </c:pt>
                <c:pt idx="38374">
                  <c:v>63275</c:v>
                </c:pt>
                <c:pt idx="38375">
                  <c:v>62229</c:v>
                </c:pt>
                <c:pt idx="38376">
                  <c:v>61915</c:v>
                </c:pt>
                <c:pt idx="38377">
                  <c:v>60869</c:v>
                </c:pt>
                <c:pt idx="38378">
                  <c:v>72521</c:v>
                </c:pt>
                <c:pt idx="38379">
                  <c:v>71466</c:v>
                </c:pt>
                <c:pt idx="38380">
                  <c:v>72251</c:v>
                </c:pt>
                <c:pt idx="38381">
                  <c:v>71195</c:v>
                </c:pt>
                <c:pt idx="38382">
                  <c:v>70140</c:v>
                </c:pt>
                <c:pt idx="38383">
                  <c:v>69085</c:v>
                </c:pt>
                <c:pt idx="38384">
                  <c:v>70925</c:v>
                </c:pt>
                <c:pt idx="38385">
                  <c:v>69870</c:v>
                </c:pt>
                <c:pt idx="38386">
                  <c:v>68814</c:v>
                </c:pt>
                <c:pt idx="38387">
                  <c:v>67759</c:v>
                </c:pt>
                <c:pt idx="38388">
                  <c:v>69599</c:v>
                </c:pt>
                <c:pt idx="38389">
                  <c:v>68544</c:v>
                </c:pt>
                <c:pt idx="38390">
                  <c:v>67488</c:v>
                </c:pt>
                <c:pt idx="38391">
                  <c:v>69329</c:v>
                </c:pt>
                <c:pt idx="38392">
                  <c:v>68273</c:v>
                </c:pt>
                <c:pt idx="38393">
                  <c:v>67218</c:v>
                </c:pt>
                <c:pt idx="38394">
                  <c:v>68003</c:v>
                </c:pt>
                <c:pt idx="38395">
                  <c:v>66947</c:v>
                </c:pt>
                <c:pt idx="38396">
                  <c:v>65892</c:v>
                </c:pt>
                <c:pt idx="38397">
                  <c:v>66677</c:v>
                </c:pt>
                <c:pt idx="38398">
                  <c:v>65622</c:v>
                </c:pt>
                <c:pt idx="38399">
                  <c:v>65351</c:v>
                </c:pt>
                <c:pt idx="38400">
                  <c:v>64296</c:v>
                </c:pt>
                <c:pt idx="38401">
                  <c:v>64025</c:v>
                </c:pt>
                <c:pt idx="38402">
                  <c:v>62970</c:v>
                </c:pt>
                <c:pt idx="38403">
                  <c:v>62699</c:v>
                </c:pt>
                <c:pt idx="38404">
                  <c:v>61644</c:v>
                </c:pt>
                <c:pt idx="38405">
                  <c:v>61374</c:v>
                </c:pt>
                <c:pt idx="38406">
                  <c:v>60318</c:v>
                </c:pt>
                <c:pt idx="38407">
                  <c:v>71107</c:v>
                </c:pt>
                <c:pt idx="38408">
                  <c:v>70055</c:v>
                </c:pt>
                <c:pt idx="38409">
                  <c:v>70872</c:v>
                </c:pt>
                <c:pt idx="38410">
                  <c:v>69820</c:v>
                </c:pt>
                <c:pt idx="38411">
                  <c:v>68768</c:v>
                </c:pt>
                <c:pt idx="38412">
                  <c:v>67716</c:v>
                </c:pt>
                <c:pt idx="38413">
                  <c:v>69585</c:v>
                </c:pt>
                <c:pt idx="38414">
                  <c:v>68533</c:v>
                </c:pt>
                <c:pt idx="38415">
                  <c:v>67481</c:v>
                </c:pt>
                <c:pt idx="38416">
                  <c:v>66429</c:v>
                </c:pt>
                <c:pt idx="38417">
                  <c:v>68298</c:v>
                </c:pt>
                <c:pt idx="38418">
                  <c:v>67246</c:v>
                </c:pt>
                <c:pt idx="38419">
                  <c:v>66194</c:v>
                </c:pt>
                <c:pt idx="38420">
                  <c:v>68063</c:v>
                </c:pt>
                <c:pt idx="38421">
                  <c:v>67011</c:v>
                </c:pt>
                <c:pt idx="38422">
                  <c:v>65959</c:v>
                </c:pt>
                <c:pt idx="38423">
                  <c:v>66776</c:v>
                </c:pt>
                <c:pt idx="38424">
                  <c:v>65724</c:v>
                </c:pt>
                <c:pt idx="38425">
                  <c:v>64672</c:v>
                </c:pt>
                <c:pt idx="38426">
                  <c:v>65489</c:v>
                </c:pt>
                <c:pt idx="38427">
                  <c:v>64437</c:v>
                </c:pt>
                <c:pt idx="38428">
                  <c:v>64202</c:v>
                </c:pt>
                <c:pt idx="38429">
                  <c:v>63150</c:v>
                </c:pt>
                <c:pt idx="38430">
                  <c:v>62915</c:v>
                </c:pt>
                <c:pt idx="38431">
                  <c:v>61863</c:v>
                </c:pt>
                <c:pt idx="38432">
                  <c:v>61628</c:v>
                </c:pt>
                <c:pt idx="38433">
                  <c:v>60576</c:v>
                </c:pt>
                <c:pt idx="38434">
                  <c:v>60341</c:v>
                </c:pt>
                <c:pt idx="38435">
                  <c:v>59289</c:v>
                </c:pt>
                <c:pt idx="38436">
                  <c:v>66549</c:v>
                </c:pt>
                <c:pt idx="38437">
                  <c:v>65545</c:v>
                </c:pt>
                <c:pt idx="38438">
                  <c:v>66364</c:v>
                </c:pt>
                <c:pt idx="38439">
                  <c:v>65359</c:v>
                </c:pt>
                <c:pt idx="38440">
                  <c:v>64355</c:v>
                </c:pt>
                <c:pt idx="38441">
                  <c:v>63351</c:v>
                </c:pt>
                <c:pt idx="38442">
                  <c:v>65174</c:v>
                </c:pt>
                <c:pt idx="38443">
                  <c:v>64170</c:v>
                </c:pt>
                <c:pt idx="38444">
                  <c:v>63166</c:v>
                </c:pt>
                <c:pt idx="38445">
                  <c:v>62162</c:v>
                </c:pt>
                <c:pt idx="38446">
                  <c:v>63985</c:v>
                </c:pt>
                <c:pt idx="38447">
                  <c:v>62981</c:v>
                </c:pt>
                <c:pt idx="38448">
                  <c:v>61976</c:v>
                </c:pt>
                <c:pt idx="38449">
                  <c:v>63800</c:v>
                </c:pt>
                <c:pt idx="38450">
                  <c:v>62795</c:v>
                </c:pt>
                <c:pt idx="38451">
                  <c:v>61791</c:v>
                </c:pt>
                <c:pt idx="38452">
                  <c:v>62610</c:v>
                </c:pt>
                <c:pt idx="38453">
                  <c:v>61606</c:v>
                </c:pt>
                <c:pt idx="38454">
                  <c:v>60602</c:v>
                </c:pt>
                <c:pt idx="38455">
                  <c:v>61421</c:v>
                </c:pt>
                <c:pt idx="38456">
                  <c:v>60417</c:v>
                </c:pt>
                <c:pt idx="38457">
                  <c:v>60231</c:v>
                </c:pt>
                <c:pt idx="38458">
                  <c:v>59227</c:v>
                </c:pt>
                <c:pt idx="38459">
                  <c:v>59042</c:v>
                </c:pt>
                <c:pt idx="38460">
                  <c:v>58038</c:v>
                </c:pt>
                <c:pt idx="38461">
                  <c:v>57853</c:v>
                </c:pt>
                <c:pt idx="38462">
                  <c:v>56848</c:v>
                </c:pt>
                <c:pt idx="38463">
                  <c:v>56663</c:v>
                </c:pt>
                <c:pt idx="38464">
                  <c:v>55659</c:v>
                </c:pt>
                <c:pt idx="38465">
                  <c:v>68989</c:v>
                </c:pt>
                <c:pt idx="38466">
                  <c:v>67976</c:v>
                </c:pt>
                <c:pt idx="38467">
                  <c:v>67656</c:v>
                </c:pt>
                <c:pt idx="38468">
                  <c:v>67337</c:v>
                </c:pt>
                <c:pt idx="38469">
                  <c:v>66324</c:v>
                </c:pt>
                <c:pt idx="38470">
                  <c:v>65311</c:v>
                </c:pt>
                <c:pt idx="38471">
                  <c:v>66004</c:v>
                </c:pt>
                <c:pt idx="38472">
                  <c:v>65684</c:v>
                </c:pt>
                <c:pt idx="38473">
                  <c:v>64671</c:v>
                </c:pt>
                <c:pt idx="38474">
                  <c:v>64351</c:v>
                </c:pt>
                <c:pt idx="38475">
                  <c:v>64031</c:v>
                </c:pt>
                <c:pt idx="38476">
                  <c:v>63018</c:v>
                </c:pt>
                <c:pt idx="38477">
                  <c:v>62005</c:v>
                </c:pt>
                <c:pt idx="38478">
                  <c:v>62698</c:v>
                </c:pt>
                <c:pt idx="38479">
                  <c:v>61685</c:v>
                </c:pt>
                <c:pt idx="38480">
                  <c:v>61365</c:v>
                </c:pt>
                <c:pt idx="38481">
                  <c:v>60352</c:v>
                </c:pt>
                <c:pt idx="38482">
                  <c:v>60032</c:v>
                </c:pt>
                <c:pt idx="38483">
                  <c:v>58699</c:v>
                </c:pt>
                <c:pt idx="38484">
                  <c:v>57686</c:v>
                </c:pt>
                <c:pt idx="38485">
                  <c:v>58379</c:v>
                </c:pt>
                <c:pt idx="38486">
                  <c:v>57366</c:v>
                </c:pt>
                <c:pt idx="38487">
                  <c:v>55713</c:v>
                </c:pt>
                <c:pt idx="38488">
                  <c:v>54381</c:v>
                </c:pt>
                <c:pt idx="38489">
                  <c:v>52035</c:v>
                </c:pt>
                <c:pt idx="38490">
                  <c:v>48036</c:v>
                </c:pt>
                <c:pt idx="38491">
                  <c:v>71561</c:v>
                </c:pt>
                <c:pt idx="38492">
                  <c:v>70498</c:v>
                </c:pt>
                <c:pt idx="38493">
                  <c:v>70189</c:v>
                </c:pt>
                <c:pt idx="38494">
                  <c:v>69879</c:v>
                </c:pt>
                <c:pt idx="38495">
                  <c:v>68816</c:v>
                </c:pt>
                <c:pt idx="38496">
                  <c:v>67753</c:v>
                </c:pt>
                <c:pt idx="38497">
                  <c:v>68507</c:v>
                </c:pt>
                <c:pt idx="38498">
                  <c:v>68197</c:v>
                </c:pt>
                <c:pt idx="38499">
                  <c:v>67134</c:v>
                </c:pt>
                <c:pt idx="38500">
                  <c:v>66825</c:v>
                </c:pt>
                <c:pt idx="38501">
                  <c:v>66515</c:v>
                </c:pt>
                <c:pt idx="38502">
                  <c:v>65452</c:v>
                </c:pt>
                <c:pt idx="38503">
                  <c:v>64389</c:v>
                </c:pt>
                <c:pt idx="38504">
                  <c:v>65143</c:v>
                </c:pt>
                <c:pt idx="38505">
                  <c:v>64080</c:v>
                </c:pt>
                <c:pt idx="38506">
                  <c:v>63770</c:v>
                </c:pt>
                <c:pt idx="38507">
                  <c:v>62707</c:v>
                </c:pt>
                <c:pt idx="38508">
                  <c:v>62398</c:v>
                </c:pt>
                <c:pt idx="38509">
                  <c:v>61025</c:v>
                </c:pt>
                <c:pt idx="38510">
                  <c:v>59962</c:v>
                </c:pt>
                <c:pt idx="38511">
                  <c:v>60716</c:v>
                </c:pt>
                <c:pt idx="38512">
                  <c:v>59653</c:v>
                </c:pt>
                <c:pt idx="38513">
                  <c:v>57971</c:v>
                </c:pt>
                <c:pt idx="38514">
                  <c:v>56598</c:v>
                </c:pt>
                <c:pt idx="38515">
                  <c:v>54163</c:v>
                </c:pt>
                <c:pt idx="38516">
                  <c:v>50045</c:v>
                </c:pt>
                <c:pt idx="38517">
                  <c:v>70408</c:v>
                </c:pt>
                <c:pt idx="38518">
                  <c:v>69346</c:v>
                </c:pt>
                <c:pt idx="38519">
                  <c:v>69071</c:v>
                </c:pt>
                <c:pt idx="38520">
                  <c:v>68795</c:v>
                </c:pt>
                <c:pt idx="38521">
                  <c:v>67733</c:v>
                </c:pt>
                <c:pt idx="38522">
                  <c:v>66671</c:v>
                </c:pt>
                <c:pt idx="38523">
                  <c:v>67457</c:v>
                </c:pt>
                <c:pt idx="38524">
                  <c:v>67181</c:v>
                </c:pt>
                <c:pt idx="38525">
                  <c:v>66119</c:v>
                </c:pt>
                <c:pt idx="38526">
                  <c:v>65844</c:v>
                </c:pt>
                <c:pt idx="38527">
                  <c:v>65568</c:v>
                </c:pt>
                <c:pt idx="38528">
                  <c:v>64506</c:v>
                </c:pt>
                <c:pt idx="38529">
                  <c:v>63444</c:v>
                </c:pt>
                <c:pt idx="38530">
                  <c:v>64230</c:v>
                </c:pt>
                <c:pt idx="38531">
                  <c:v>63168</c:v>
                </c:pt>
                <c:pt idx="38532">
                  <c:v>62893</c:v>
                </c:pt>
                <c:pt idx="38533">
                  <c:v>61831</c:v>
                </c:pt>
                <c:pt idx="38534">
                  <c:v>61555</c:v>
                </c:pt>
                <c:pt idx="38535">
                  <c:v>60217</c:v>
                </c:pt>
                <c:pt idx="38536">
                  <c:v>59156</c:v>
                </c:pt>
                <c:pt idx="38537">
                  <c:v>59942</c:v>
                </c:pt>
                <c:pt idx="38538">
                  <c:v>58880</c:v>
                </c:pt>
                <c:pt idx="38539">
                  <c:v>57266</c:v>
                </c:pt>
                <c:pt idx="38540">
                  <c:v>55929</c:v>
                </c:pt>
                <c:pt idx="38541">
                  <c:v>53529</c:v>
                </c:pt>
                <c:pt idx="38542">
                  <c:v>49517</c:v>
                </c:pt>
                <c:pt idx="38543">
                  <c:v>68689</c:v>
                </c:pt>
                <c:pt idx="38544">
                  <c:v>67644</c:v>
                </c:pt>
                <c:pt idx="38545">
                  <c:v>67393</c:v>
                </c:pt>
                <c:pt idx="38546">
                  <c:v>67141</c:v>
                </c:pt>
                <c:pt idx="38547">
                  <c:v>66096</c:v>
                </c:pt>
                <c:pt idx="38548">
                  <c:v>65050</c:v>
                </c:pt>
                <c:pt idx="38549">
                  <c:v>65844</c:v>
                </c:pt>
                <c:pt idx="38550">
                  <c:v>65593</c:v>
                </c:pt>
                <c:pt idx="38551">
                  <c:v>64548</c:v>
                </c:pt>
                <c:pt idx="38552">
                  <c:v>64296</c:v>
                </c:pt>
                <c:pt idx="38553">
                  <c:v>64045</c:v>
                </c:pt>
                <c:pt idx="38554">
                  <c:v>63000</c:v>
                </c:pt>
                <c:pt idx="38555">
                  <c:v>61954</c:v>
                </c:pt>
                <c:pt idx="38556">
                  <c:v>62748</c:v>
                </c:pt>
                <c:pt idx="38557">
                  <c:v>61703</c:v>
                </c:pt>
                <c:pt idx="38558">
                  <c:v>61451</c:v>
                </c:pt>
                <c:pt idx="38559">
                  <c:v>60406</c:v>
                </c:pt>
                <c:pt idx="38560">
                  <c:v>60155</c:v>
                </c:pt>
                <c:pt idx="38561">
                  <c:v>58858</c:v>
                </c:pt>
                <c:pt idx="38562">
                  <c:v>57812</c:v>
                </c:pt>
                <c:pt idx="38563">
                  <c:v>58606</c:v>
                </c:pt>
                <c:pt idx="38564">
                  <c:v>57561</c:v>
                </c:pt>
                <c:pt idx="38565">
                  <c:v>56013</c:v>
                </c:pt>
                <c:pt idx="38566">
                  <c:v>54716</c:v>
                </c:pt>
                <c:pt idx="38567">
                  <c:v>52373</c:v>
                </c:pt>
                <c:pt idx="38568">
                  <c:v>48482</c:v>
                </c:pt>
                <c:pt idx="38569">
                  <c:v>63697</c:v>
                </c:pt>
                <c:pt idx="38570">
                  <c:v>62716</c:v>
                </c:pt>
                <c:pt idx="38571">
                  <c:v>62504</c:v>
                </c:pt>
                <c:pt idx="38572">
                  <c:v>62293</c:v>
                </c:pt>
                <c:pt idx="38573">
                  <c:v>61311</c:v>
                </c:pt>
                <c:pt idx="38574">
                  <c:v>60330</c:v>
                </c:pt>
                <c:pt idx="38575">
                  <c:v>61100</c:v>
                </c:pt>
                <c:pt idx="38576">
                  <c:v>60889</c:v>
                </c:pt>
                <c:pt idx="38577">
                  <c:v>59907</c:v>
                </c:pt>
                <c:pt idx="38578">
                  <c:v>59696</c:v>
                </c:pt>
                <c:pt idx="38579">
                  <c:v>59484</c:v>
                </c:pt>
                <c:pt idx="38580">
                  <c:v>58503</c:v>
                </c:pt>
                <c:pt idx="38581">
                  <c:v>57521</c:v>
                </c:pt>
                <c:pt idx="38582">
                  <c:v>58291</c:v>
                </c:pt>
                <c:pt idx="38583">
                  <c:v>57310</c:v>
                </c:pt>
                <c:pt idx="38584">
                  <c:v>57098</c:v>
                </c:pt>
                <c:pt idx="38585">
                  <c:v>56117</c:v>
                </c:pt>
                <c:pt idx="38586">
                  <c:v>55906</c:v>
                </c:pt>
                <c:pt idx="38587">
                  <c:v>54713</c:v>
                </c:pt>
                <c:pt idx="38588">
                  <c:v>53731</c:v>
                </c:pt>
                <c:pt idx="38589">
                  <c:v>54501</c:v>
                </c:pt>
                <c:pt idx="38590">
                  <c:v>53520</c:v>
                </c:pt>
                <c:pt idx="38591">
                  <c:v>52115</c:v>
                </c:pt>
                <c:pt idx="38592">
                  <c:v>50922</c:v>
                </c:pt>
                <c:pt idx="38593">
                  <c:v>48748</c:v>
                </c:pt>
                <c:pt idx="38594">
                  <c:v>45169</c:v>
                </c:pt>
                <c:pt idx="38595">
                  <c:v>68895</c:v>
                </c:pt>
                <c:pt idx="38596">
                  <c:v>67578</c:v>
                </c:pt>
                <c:pt idx="38597">
                  <c:v>66600</c:v>
                </c:pt>
                <c:pt idx="38598">
                  <c:v>67239</c:v>
                </c:pt>
                <c:pt idx="38599">
                  <c:v>66261</c:v>
                </c:pt>
                <c:pt idx="38600">
                  <c:v>65283</c:v>
                </c:pt>
                <c:pt idx="38601">
                  <c:v>65922</c:v>
                </c:pt>
                <c:pt idx="38602">
                  <c:v>64944</c:v>
                </c:pt>
                <c:pt idx="38603">
                  <c:v>64604</c:v>
                </c:pt>
                <c:pt idx="38604">
                  <c:v>63626</c:v>
                </c:pt>
                <c:pt idx="38605">
                  <c:v>63287</c:v>
                </c:pt>
                <c:pt idx="38606">
                  <c:v>62309</c:v>
                </c:pt>
                <c:pt idx="38607">
                  <c:v>61970</c:v>
                </c:pt>
                <c:pt idx="38608">
                  <c:v>60992</c:v>
                </c:pt>
                <c:pt idx="38609">
                  <c:v>60653</c:v>
                </c:pt>
                <c:pt idx="38610">
                  <c:v>59675</c:v>
                </c:pt>
                <c:pt idx="38611">
                  <c:v>59336</c:v>
                </c:pt>
                <c:pt idx="38612">
                  <c:v>58358</c:v>
                </c:pt>
                <c:pt idx="38613">
                  <c:v>58018</c:v>
                </c:pt>
                <c:pt idx="38614">
                  <c:v>57040</c:v>
                </c:pt>
                <c:pt idx="38615">
                  <c:v>71445</c:v>
                </c:pt>
                <c:pt idx="38616">
                  <c:v>70096</c:v>
                </c:pt>
                <c:pt idx="38617">
                  <c:v>69061</c:v>
                </c:pt>
                <c:pt idx="38618">
                  <c:v>69781</c:v>
                </c:pt>
                <c:pt idx="38619">
                  <c:v>68746</c:v>
                </c:pt>
                <c:pt idx="38620">
                  <c:v>67711</c:v>
                </c:pt>
                <c:pt idx="38621">
                  <c:v>68431</c:v>
                </c:pt>
                <c:pt idx="38622">
                  <c:v>67396</c:v>
                </c:pt>
                <c:pt idx="38623">
                  <c:v>67081</c:v>
                </c:pt>
                <c:pt idx="38624">
                  <c:v>66047</c:v>
                </c:pt>
                <c:pt idx="38625">
                  <c:v>65732</c:v>
                </c:pt>
                <c:pt idx="38626">
                  <c:v>64697</c:v>
                </c:pt>
                <c:pt idx="38627">
                  <c:v>64382</c:v>
                </c:pt>
                <c:pt idx="38628">
                  <c:v>63347</c:v>
                </c:pt>
                <c:pt idx="38629">
                  <c:v>63032</c:v>
                </c:pt>
                <c:pt idx="38630">
                  <c:v>61998</c:v>
                </c:pt>
                <c:pt idx="38631">
                  <c:v>61683</c:v>
                </c:pt>
                <c:pt idx="38632">
                  <c:v>60648</c:v>
                </c:pt>
                <c:pt idx="38633">
                  <c:v>60333</c:v>
                </c:pt>
                <c:pt idx="38634">
                  <c:v>59298</c:v>
                </c:pt>
                <c:pt idx="38635">
                  <c:v>70868</c:v>
                </c:pt>
                <c:pt idx="38636">
                  <c:v>69548</c:v>
                </c:pt>
                <c:pt idx="38637">
                  <c:v>68498</c:v>
                </c:pt>
                <c:pt idx="38638">
                  <c:v>69279</c:v>
                </c:pt>
                <c:pt idx="38639">
                  <c:v>68228</c:v>
                </c:pt>
                <c:pt idx="38640">
                  <c:v>67178</c:v>
                </c:pt>
                <c:pt idx="38641">
                  <c:v>67959</c:v>
                </c:pt>
                <c:pt idx="38642">
                  <c:v>66908</c:v>
                </c:pt>
                <c:pt idx="38643">
                  <c:v>66639</c:v>
                </c:pt>
                <c:pt idx="38644">
                  <c:v>65588</c:v>
                </c:pt>
                <c:pt idx="38645">
                  <c:v>65319</c:v>
                </c:pt>
                <c:pt idx="38646">
                  <c:v>64268</c:v>
                </c:pt>
                <c:pt idx="38647">
                  <c:v>63999</c:v>
                </c:pt>
                <c:pt idx="38648">
                  <c:v>62948</c:v>
                </c:pt>
                <c:pt idx="38649">
                  <c:v>62679</c:v>
                </c:pt>
                <c:pt idx="38650">
                  <c:v>61628</c:v>
                </c:pt>
                <c:pt idx="38651">
                  <c:v>61359</c:v>
                </c:pt>
                <c:pt idx="38652">
                  <c:v>60308</c:v>
                </c:pt>
                <c:pt idx="38653">
                  <c:v>60039</c:v>
                </c:pt>
                <c:pt idx="38654">
                  <c:v>58988</c:v>
                </c:pt>
                <c:pt idx="38655">
                  <c:v>69840</c:v>
                </c:pt>
                <c:pt idx="38656">
                  <c:v>68554</c:v>
                </c:pt>
                <c:pt idx="38657">
                  <c:v>67501</c:v>
                </c:pt>
                <c:pt idx="38658">
                  <c:v>68321</c:v>
                </c:pt>
                <c:pt idx="38659">
                  <c:v>67267</c:v>
                </c:pt>
                <c:pt idx="38660">
                  <c:v>66214</c:v>
                </c:pt>
                <c:pt idx="38661">
                  <c:v>67034</c:v>
                </c:pt>
                <c:pt idx="38662">
                  <c:v>65981</c:v>
                </c:pt>
                <c:pt idx="38663">
                  <c:v>65748</c:v>
                </c:pt>
                <c:pt idx="38664">
                  <c:v>64694</c:v>
                </c:pt>
                <c:pt idx="38665">
                  <c:v>64461</c:v>
                </c:pt>
                <c:pt idx="38666">
                  <c:v>63408</c:v>
                </c:pt>
                <c:pt idx="38667">
                  <c:v>63175</c:v>
                </c:pt>
                <c:pt idx="38668">
                  <c:v>62121</c:v>
                </c:pt>
                <c:pt idx="38669">
                  <c:v>61888</c:v>
                </c:pt>
                <c:pt idx="38670">
                  <c:v>60835</c:v>
                </c:pt>
                <c:pt idx="38671">
                  <c:v>60602</c:v>
                </c:pt>
                <c:pt idx="38672">
                  <c:v>59548</c:v>
                </c:pt>
                <c:pt idx="38673">
                  <c:v>59315</c:v>
                </c:pt>
                <c:pt idx="38674">
                  <c:v>58262</c:v>
                </c:pt>
                <c:pt idx="38675">
                  <c:v>65792</c:v>
                </c:pt>
                <c:pt idx="38676">
                  <c:v>64596</c:v>
                </c:pt>
                <c:pt idx="38677">
                  <c:v>63584</c:v>
                </c:pt>
                <c:pt idx="38678">
                  <c:v>64413</c:v>
                </c:pt>
                <c:pt idx="38679">
                  <c:v>63400</c:v>
                </c:pt>
                <c:pt idx="38680">
                  <c:v>62388</c:v>
                </c:pt>
                <c:pt idx="38681">
                  <c:v>63217</c:v>
                </c:pt>
                <c:pt idx="38682">
                  <c:v>62204</c:v>
                </c:pt>
                <c:pt idx="38683">
                  <c:v>62020</c:v>
                </c:pt>
                <c:pt idx="38684">
                  <c:v>61008</c:v>
                </c:pt>
                <c:pt idx="38685">
                  <c:v>60824</c:v>
                </c:pt>
                <c:pt idx="38686">
                  <c:v>59812</c:v>
                </c:pt>
                <c:pt idx="38687">
                  <c:v>59628</c:v>
                </c:pt>
                <c:pt idx="38688">
                  <c:v>58616</c:v>
                </c:pt>
                <c:pt idx="38689">
                  <c:v>58432</c:v>
                </c:pt>
                <c:pt idx="38690">
                  <c:v>57420</c:v>
                </c:pt>
                <c:pt idx="38691">
                  <c:v>57236</c:v>
                </c:pt>
                <c:pt idx="38692">
                  <c:v>56224</c:v>
                </c:pt>
                <c:pt idx="38693">
                  <c:v>56040</c:v>
                </c:pt>
                <c:pt idx="38694">
                  <c:v>55028</c:v>
                </c:pt>
                <c:pt idx="38695">
                  <c:v>69447</c:v>
                </c:pt>
                <c:pt idx="38696">
                  <c:v>68134</c:v>
                </c:pt>
                <c:pt idx="38697">
                  <c:v>66821</c:v>
                </c:pt>
                <c:pt idx="38698">
                  <c:v>65817</c:v>
                </c:pt>
                <c:pt idx="38699">
                  <c:v>66511</c:v>
                </c:pt>
                <c:pt idx="38700">
                  <c:v>65507</c:v>
                </c:pt>
                <c:pt idx="38701">
                  <c:v>65198</c:v>
                </c:pt>
                <c:pt idx="38702">
                  <c:v>63884</c:v>
                </c:pt>
                <c:pt idx="38703">
                  <c:v>62880</c:v>
                </c:pt>
                <c:pt idx="38704">
                  <c:v>62571</c:v>
                </c:pt>
                <c:pt idx="38705">
                  <c:v>61258</c:v>
                </c:pt>
                <c:pt idx="38706">
                  <c:v>59944</c:v>
                </c:pt>
                <c:pt idx="38707">
                  <c:v>71883</c:v>
                </c:pt>
                <c:pt idx="38708">
                  <c:v>70538</c:v>
                </c:pt>
                <c:pt idx="38709">
                  <c:v>69193</c:v>
                </c:pt>
                <c:pt idx="38710">
                  <c:v>68135</c:v>
                </c:pt>
                <c:pt idx="38711">
                  <c:v>68905</c:v>
                </c:pt>
                <c:pt idx="38712">
                  <c:v>67847</c:v>
                </c:pt>
                <c:pt idx="38713">
                  <c:v>67560</c:v>
                </c:pt>
                <c:pt idx="38714">
                  <c:v>66214</c:v>
                </c:pt>
                <c:pt idx="38715">
                  <c:v>65157</c:v>
                </c:pt>
                <c:pt idx="38716">
                  <c:v>64869</c:v>
                </c:pt>
                <c:pt idx="38717">
                  <c:v>63524</c:v>
                </c:pt>
                <c:pt idx="38718">
                  <c:v>62179</c:v>
                </c:pt>
                <c:pt idx="38719">
                  <c:v>71012</c:v>
                </c:pt>
                <c:pt idx="38720">
                  <c:v>69694</c:v>
                </c:pt>
                <c:pt idx="38721">
                  <c:v>68376</c:v>
                </c:pt>
                <c:pt idx="38722">
                  <c:v>67318</c:v>
                </c:pt>
                <c:pt idx="38723">
                  <c:v>68117</c:v>
                </c:pt>
                <c:pt idx="38724">
                  <c:v>67058</c:v>
                </c:pt>
                <c:pt idx="38725">
                  <c:v>66799</c:v>
                </c:pt>
                <c:pt idx="38726">
                  <c:v>65481</c:v>
                </c:pt>
                <c:pt idx="38727">
                  <c:v>64423</c:v>
                </c:pt>
                <c:pt idx="38728">
                  <c:v>64164</c:v>
                </c:pt>
                <c:pt idx="38729">
                  <c:v>62846</c:v>
                </c:pt>
                <c:pt idx="38730">
                  <c:v>61528</c:v>
                </c:pt>
                <c:pt idx="38731">
                  <c:v>69664</c:v>
                </c:pt>
                <c:pt idx="38732">
                  <c:v>68376</c:v>
                </c:pt>
                <c:pt idx="38733">
                  <c:v>67089</c:v>
                </c:pt>
                <c:pt idx="38734">
                  <c:v>66044</c:v>
                </c:pt>
                <c:pt idx="38735">
                  <c:v>66847</c:v>
                </c:pt>
                <c:pt idx="38736">
                  <c:v>65802</c:v>
                </c:pt>
                <c:pt idx="38737">
                  <c:v>65560</c:v>
                </c:pt>
                <c:pt idx="38738">
                  <c:v>64272</c:v>
                </c:pt>
                <c:pt idx="38739">
                  <c:v>63227</c:v>
                </c:pt>
                <c:pt idx="38740">
                  <c:v>62985</c:v>
                </c:pt>
                <c:pt idx="38741">
                  <c:v>61698</c:v>
                </c:pt>
                <c:pt idx="38742">
                  <c:v>60410</c:v>
                </c:pt>
                <c:pt idx="38743">
                  <c:v>65211</c:v>
                </c:pt>
                <c:pt idx="38744">
                  <c:v>64009</c:v>
                </c:pt>
                <c:pt idx="38745">
                  <c:v>62808</c:v>
                </c:pt>
                <c:pt idx="38746">
                  <c:v>61824</c:v>
                </c:pt>
                <c:pt idx="38747">
                  <c:v>62590</c:v>
                </c:pt>
                <c:pt idx="38748">
                  <c:v>61606</c:v>
                </c:pt>
                <c:pt idx="38749">
                  <c:v>61388</c:v>
                </c:pt>
                <c:pt idx="38750">
                  <c:v>60187</c:v>
                </c:pt>
                <c:pt idx="38751">
                  <c:v>59204</c:v>
                </c:pt>
                <c:pt idx="38752">
                  <c:v>58986</c:v>
                </c:pt>
                <c:pt idx="38753">
                  <c:v>57784</c:v>
                </c:pt>
                <c:pt idx="38754">
                  <c:v>56583</c:v>
                </c:pt>
                <c:pt idx="38755">
                  <c:v>62386</c:v>
                </c:pt>
                <c:pt idx="38756">
                  <c:v>61324</c:v>
                </c:pt>
                <c:pt idx="38757">
                  <c:v>58136</c:v>
                </c:pt>
                <c:pt idx="38758">
                  <c:v>56012</c:v>
                </c:pt>
                <c:pt idx="38759">
                  <c:v>54949</c:v>
                </c:pt>
                <c:pt idx="38760">
                  <c:v>53887</c:v>
                </c:pt>
                <c:pt idx="38761">
                  <c:v>62145</c:v>
                </c:pt>
                <c:pt idx="38762">
                  <c:v>61082</c:v>
                </c:pt>
                <c:pt idx="38763">
                  <c:v>60020</c:v>
                </c:pt>
                <c:pt idx="38764">
                  <c:v>58958</c:v>
                </c:pt>
                <c:pt idx="38765">
                  <c:v>57895</c:v>
                </c:pt>
                <c:pt idx="38766">
                  <c:v>56833</c:v>
                </c:pt>
                <c:pt idx="38767">
                  <c:v>55770</c:v>
                </c:pt>
                <c:pt idx="38768">
                  <c:v>54708</c:v>
                </c:pt>
                <c:pt idx="38769">
                  <c:v>53645</c:v>
                </c:pt>
                <c:pt idx="38770">
                  <c:v>52583</c:v>
                </c:pt>
                <c:pt idx="38771">
                  <c:v>51521</c:v>
                </c:pt>
                <c:pt idx="38772">
                  <c:v>61904</c:v>
                </c:pt>
                <c:pt idx="38773">
                  <c:v>60841</c:v>
                </c:pt>
                <c:pt idx="38774">
                  <c:v>59779</c:v>
                </c:pt>
                <c:pt idx="38775">
                  <c:v>58716</c:v>
                </c:pt>
                <c:pt idx="38776">
                  <c:v>57654</c:v>
                </c:pt>
                <c:pt idx="38777">
                  <c:v>56591</c:v>
                </c:pt>
                <c:pt idx="38778">
                  <c:v>55529</c:v>
                </c:pt>
                <c:pt idx="38779">
                  <c:v>54467</c:v>
                </c:pt>
                <c:pt idx="38780">
                  <c:v>53404</c:v>
                </c:pt>
                <c:pt idx="38781">
                  <c:v>52342</c:v>
                </c:pt>
                <c:pt idx="38782">
                  <c:v>51279</c:v>
                </c:pt>
                <c:pt idx="38783">
                  <c:v>50217</c:v>
                </c:pt>
                <c:pt idx="38784">
                  <c:v>49154</c:v>
                </c:pt>
                <c:pt idx="38785">
                  <c:v>60600</c:v>
                </c:pt>
                <c:pt idx="38786">
                  <c:v>59538</c:v>
                </c:pt>
                <c:pt idx="38787">
                  <c:v>58475</c:v>
                </c:pt>
                <c:pt idx="38788">
                  <c:v>57413</c:v>
                </c:pt>
                <c:pt idx="38789">
                  <c:v>56350</c:v>
                </c:pt>
                <c:pt idx="38790">
                  <c:v>55288</c:v>
                </c:pt>
                <c:pt idx="38791">
                  <c:v>54225</c:v>
                </c:pt>
                <c:pt idx="38792">
                  <c:v>53163</c:v>
                </c:pt>
                <c:pt idx="38793">
                  <c:v>52101</c:v>
                </c:pt>
                <c:pt idx="38794">
                  <c:v>51038</c:v>
                </c:pt>
                <c:pt idx="38795">
                  <c:v>49976</c:v>
                </c:pt>
                <c:pt idx="38796">
                  <c:v>48913</c:v>
                </c:pt>
                <c:pt idx="38797">
                  <c:v>47851</c:v>
                </c:pt>
                <c:pt idx="38798">
                  <c:v>46788</c:v>
                </c:pt>
                <c:pt idx="38799">
                  <c:v>58234</c:v>
                </c:pt>
                <c:pt idx="38800">
                  <c:v>57171</c:v>
                </c:pt>
                <c:pt idx="38801">
                  <c:v>46547</c:v>
                </c:pt>
                <c:pt idx="38802">
                  <c:v>45485</c:v>
                </c:pt>
                <c:pt idx="38803">
                  <c:v>64605</c:v>
                </c:pt>
                <c:pt idx="38804">
                  <c:v>63477</c:v>
                </c:pt>
                <c:pt idx="38805">
                  <c:v>60095</c:v>
                </c:pt>
                <c:pt idx="38806">
                  <c:v>57841</c:v>
                </c:pt>
                <c:pt idx="38807">
                  <c:v>56713</c:v>
                </c:pt>
                <c:pt idx="38808">
                  <c:v>55586</c:v>
                </c:pt>
                <c:pt idx="38809">
                  <c:v>64396</c:v>
                </c:pt>
                <c:pt idx="38810">
                  <c:v>63268</c:v>
                </c:pt>
                <c:pt idx="38811">
                  <c:v>62141</c:v>
                </c:pt>
                <c:pt idx="38812">
                  <c:v>61014</c:v>
                </c:pt>
                <c:pt idx="38813">
                  <c:v>59886</c:v>
                </c:pt>
                <c:pt idx="38814">
                  <c:v>58759</c:v>
                </c:pt>
                <c:pt idx="38815">
                  <c:v>57631</c:v>
                </c:pt>
                <c:pt idx="38816">
                  <c:v>56504</c:v>
                </c:pt>
                <c:pt idx="38817">
                  <c:v>55377</c:v>
                </c:pt>
                <c:pt idx="38818">
                  <c:v>54249</c:v>
                </c:pt>
                <c:pt idx="38819">
                  <c:v>53122</c:v>
                </c:pt>
                <c:pt idx="38820">
                  <c:v>64187</c:v>
                </c:pt>
                <c:pt idx="38821">
                  <c:v>63059</c:v>
                </c:pt>
                <c:pt idx="38822">
                  <c:v>61932</c:v>
                </c:pt>
                <c:pt idx="38823">
                  <c:v>60804</c:v>
                </c:pt>
                <c:pt idx="38824">
                  <c:v>59677</c:v>
                </c:pt>
                <c:pt idx="38825">
                  <c:v>58550</c:v>
                </c:pt>
                <c:pt idx="38826">
                  <c:v>57422</c:v>
                </c:pt>
                <c:pt idx="38827">
                  <c:v>56295</c:v>
                </c:pt>
                <c:pt idx="38828">
                  <c:v>55168</c:v>
                </c:pt>
                <c:pt idx="38829">
                  <c:v>54040</c:v>
                </c:pt>
                <c:pt idx="38830">
                  <c:v>52913</c:v>
                </c:pt>
                <c:pt idx="38831">
                  <c:v>51786</c:v>
                </c:pt>
                <c:pt idx="38832">
                  <c:v>50658</c:v>
                </c:pt>
                <c:pt idx="38833">
                  <c:v>62850</c:v>
                </c:pt>
                <c:pt idx="38834">
                  <c:v>61723</c:v>
                </c:pt>
                <c:pt idx="38835">
                  <c:v>60595</c:v>
                </c:pt>
                <c:pt idx="38836">
                  <c:v>59468</c:v>
                </c:pt>
                <c:pt idx="38837">
                  <c:v>58341</c:v>
                </c:pt>
                <c:pt idx="38838">
                  <c:v>57213</c:v>
                </c:pt>
                <c:pt idx="38839">
                  <c:v>56086</c:v>
                </c:pt>
                <c:pt idx="38840">
                  <c:v>54959</c:v>
                </c:pt>
                <c:pt idx="38841">
                  <c:v>53831</c:v>
                </c:pt>
                <c:pt idx="38842">
                  <c:v>52704</c:v>
                </c:pt>
                <c:pt idx="38843">
                  <c:v>51576</c:v>
                </c:pt>
                <c:pt idx="38844">
                  <c:v>50449</c:v>
                </c:pt>
                <c:pt idx="38845">
                  <c:v>49322</c:v>
                </c:pt>
                <c:pt idx="38846">
                  <c:v>48194</c:v>
                </c:pt>
                <c:pt idx="38847">
                  <c:v>60386</c:v>
                </c:pt>
                <c:pt idx="38848">
                  <c:v>59259</c:v>
                </c:pt>
                <c:pt idx="38849">
                  <c:v>47985</c:v>
                </c:pt>
                <c:pt idx="38850">
                  <c:v>46858</c:v>
                </c:pt>
                <c:pt idx="38851">
                  <c:v>64015</c:v>
                </c:pt>
                <c:pt idx="38852">
                  <c:v>62874</c:v>
                </c:pt>
                <c:pt idx="38853">
                  <c:v>59451</c:v>
                </c:pt>
                <c:pt idx="38854">
                  <c:v>57169</c:v>
                </c:pt>
                <c:pt idx="38855">
                  <c:v>56029</c:v>
                </c:pt>
                <c:pt idx="38856">
                  <c:v>54888</c:v>
                </c:pt>
                <c:pt idx="38857">
                  <c:v>63843</c:v>
                </c:pt>
                <c:pt idx="38858">
                  <c:v>62703</c:v>
                </c:pt>
                <c:pt idx="38859">
                  <c:v>61562</c:v>
                </c:pt>
                <c:pt idx="38860">
                  <c:v>60421</c:v>
                </c:pt>
                <c:pt idx="38861">
                  <c:v>59280</c:v>
                </c:pt>
                <c:pt idx="38862">
                  <c:v>58139</c:v>
                </c:pt>
                <c:pt idx="38863">
                  <c:v>56998</c:v>
                </c:pt>
                <c:pt idx="38864">
                  <c:v>55857</c:v>
                </c:pt>
                <c:pt idx="38865">
                  <c:v>54716</c:v>
                </c:pt>
                <c:pt idx="38866">
                  <c:v>53575</c:v>
                </c:pt>
                <c:pt idx="38867">
                  <c:v>52434</c:v>
                </c:pt>
                <c:pt idx="38868">
                  <c:v>63672</c:v>
                </c:pt>
                <c:pt idx="38869">
                  <c:v>62531</c:v>
                </c:pt>
                <c:pt idx="38870">
                  <c:v>61390</c:v>
                </c:pt>
                <c:pt idx="38871">
                  <c:v>60249</c:v>
                </c:pt>
                <c:pt idx="38872">
                  <c:v>59108</c:v>
                </c:pt>
                <c:pt idx="38873">
                  <c:v>57967</c:v>
                </c:pt>
                <c:pt idx="38874">
                  <c:v>56827</c:v>
                </c:pt>
                <c:pt idx="38875">
                  <c:v>55686</c:v>
                </c:pt>
                <c:pt idx="38876">
                  <c:v>54545</c:v>
                </c:pt>
                <c:pt idx="38877">
                  <c:v>53404</c:v>
                </c:pt>
                <c:pt idx="38878">
                  <c:v>52263</c:v>
                </c:pt>
                <c:pt idx="38879">
                  <c:v>51122</c:v>
                </c:pt>
                <c:pt idx="38880">
                  <c:v>49981</c:v>
                </c:pt>
                <c:pt idx="38881">
                  <c:v>62360</c:v>
                </c:pt>
                <c:pt idx="38882">
                  <c:v>61219</c:v>
                </c:pt>
                <c:pt idx="38883">
                  <c:v>60078</c:v>
                </c:pt>
                <c:pt idx="38884">
                  <c:v>58937</c:v>
                </c:pt>
                <c:pt idx="38885">
                  <c:v>57796</c:v>
                </c:pt>
                <c:pt idx="38886">
                  <c:v>56655</c:v>
                </c:pt>
                <c:pt idx="38887">
                  <c:v>55514</c:v>
                </c:pt>
                <c:pt idx="38888">
                  <c:v>54373</c:v>
                </c:pt>
                <c:pt idx="38889">
                  <c:v>53232</c:v>
                </c:pt>
                <c:pt idx="38890">
                  <c:v>52092</c:v>
                </c:pt>
                <c:pt idx="38891">
                  <c:v>50951</c:v>
                </c:pt>
                <c:pt idx="38892">
                  <c:v>49810</c:v>
                </c:pt>
                <c:pt idx="38893">
                  <c:v>48669</c:v>
                </c:pt>
                <c:pt idx="38894">
                  <c:v>47528</c:v>
                </c:pt>
                <c:pt idx="38895">
                  <c:v>59906</c:v>
                </c:pt>
                <c:pt idx="38896">
                  <c:v>58766</c:v>
                </c:pt>
                <c:pt idx="38897">
                  <c:v>47356</c:v>
                </c:pt>
                <c:pt idx="38898">
                  <c:v>46216</c:v>
                </c:pt>
                <c:pt idx="38899">
                  <c:v>63065</c:v>
                </c:pt>
                <c:pt idx="38900">
                  <c:v>61923</c:v>
                </c:pt>
                <c:pt idx="38901">
                  <c:v>58496</c:v>
                </c:pt>
                <c:pt idx="38902">
                  <c:v>56212</c:v>
                </c:pt>
                <c:pt idx="38903">
                  <c:v>55070</c:v>
                </c:pt>
                <c:pt idx="38904">
                  <c:v>53928</c:v>
                </c:pt>
                <c:pt idx="38905">
                  <c:v>62923</c:v>
                </c:pt>
                <c:pt idx="38906">
                  <c:v>61781</c:v>
                </c:pt>
                <c:pt idx="38907">
                  <c:v>60639</c:v>
                </c:pt>
                <c:pt idx="38908">
                  <c:v>59497</c:v>
                </c:pt>
                <c:pt idx="38909">
                  <c:v>58355</c:v>
                </c:pt>
                <c:pt idx="38910">
                  <c:v>57213</c:v>
                </c:pt>
                <c:pt idx="38911">
                  <c:v>56070</c:v>
                </c:pt>
                <c:pt idx="38912">
                  <c:v>54928</c:v>
                </c:pt>
                <c:pt idx="38913">
                  <c:v>53786</c:v>
                </c:pt>
                <c:pt idx="38914">
                  <c:v>52644</c:v>
                </c:pt>
                <c:pt idx="38915">
                  <c:v>51502</c:v>
                </c:pt>
                <c:pt idx="38916">
                  <c:v>62782</c:v>
                </c:pt>
                <c:pt idx="38917">
                  <c:v>61640</c:v>
                </c:pt>
                <c:pt idx="38918">
                  <c:v>60498</c:v>
                </c:pt>
                <c:pt idx="38919">
                  <c:v>59355</c:v>
                </c:pt>
                <c:pt idx="38920">
                  <c:v>58213</c:v>
                </c:pt>
                <c:pt idx="38921">
                  <c:v>57071</c:v>
                </c:pt>
                <c:pt idx="38922">
                  <c:v>55929</c:v>
                </c:pt>
                <c:pt idx="38923">
                  <c:v>54787</c:v>
                </c:pt>
                <c:pt idx="38924">
                  <c:v>53644</c:v>
                </c:pt>
                <c:pt idx="38925">
                  <c:v>52502</c:v>
                </c:pt>
                <c:pt idx="38926">
                  <c:v>51360</c:v>
                </c:pt>
                <c:pt idx="38927">
                  <c:v>50218</c:v>
                </c:pt>
                <c:pt idx="38928">
                  <c:v>49076</c:v>
                </c:pt>
                <c:pt idx="38929">
                  <c:v>61498</c:v>
                </c:pt>
                <c:pt idx="38930">
                  <c:v>60356</c:v>
                </c:pt>
                <c:pt idx="38931">
                  <c:v>59214</c:v>
                </c:pt>
                <c:pt idx="38932">
                  <c:v>58072</c:v>
                </c:pt>
                <c:pt idx="38933">
                  <c:v>56929</c:v>
                </c:pt>
                <c:pt idx="38934">
                  <c:v>55787</c:v>
                </c:pt>
                <c:pt idx="38935">
                  <c:v>54645</c:v>
                </c:pt>
                <c:pt idx="38936">
                  <c:v>53503</c:v>
                </c:pt>
                <c:pt idx="38937">
                  <c:v>52361</c:v>
                </c:pt>
                <c:pt idx="38938">
                  <c:v>51218</c:v>
                </c:pt>
                <c:pt idx="38939">
                  <c:v>50076</c:v>
                </c:pt>
                <c:pt idx="38940">
                  <c:v>48934</c:v>
                </c:pt>
                <c:pt idx="38941">
                  <c:v>47792</c:v>
                </c:pt>
                <c:pt idx="38942">
                  <c:v>46650</c:v>
                </c:pt>
                <c:pt idx="38943">
                  <c:v>59072</c:v>
                </c:pt>
                <c:pt idx="38944">
                  <c:v>57930</c:v>
                </c:pt>
                <c:pt idx="38945">
                  <c:v>46508</c:v>
                </c:pt>
                <c:pt idx="38946">
                  <c:v>45366</c:v>
                </c:pt>
                <c:pt idx="38947">
                  <c:v>59380</c:v>
                </c:pt>
                <c:pt idx="38948">
                  <c:v>58288</c:v>
                </c:pt>
                <c:pt idx="38949">
                  <c:v>55012</c:v>
                </c:pt>
                <c:pt idx="38950">
                  <c:v>52829</c:v>
                </c:pt>
                <c:pt idx="38951">
                  <c:v>51737</c:v>
                </c:pt>
                <c:pt idx="38952">
                  <c:v>50645</c:v>
                </c:pt>
                <c:pt idx="38953">
                  <c:v>59272</c:v>
                </c:pt>
                <c:pt idx="38954">
                  <c:v>58180</c:v>
                </c:pt>
                <c:pt idx="38955">
                  <c:v>57088</c:v>
                </c:pt>
                <c:pt idx="38956">
                  <c:v>55996</c:v>
                </c:pt>
                <c:pt idx="38957">
                  <c:v>54904</c:v>
                </c:pt>
                <c:pt idx="38958">
                  <c:v>53812</c:v>
                </c:pt>
                <c:pt idx="38959">
                  <c:v>52720</c:v>
                </c:pt>
                <c:pt idx="38960">
                  <c:v>51628</c:v>
                </c:pt>
                <c:pt idx="38961">
                  <c:v>50536</c:v>
                </c:pt>
                <c:pt idx="38962">
                  <c:v>49444</c:v>
                </c:pt>
                <c:pt idx="38963">
                  <c:v>48352</c:v>
                </c:pt>
                <c:pt idx="38964">
                  <c:v>59163</c:v>
                </c:pt>
                <c:pt idx="38965">
                  <c:v>58071</c:v>
                </c:pt>
                <c:pt idx="38966">
                  <c:v>56979</c:v>
                </c:pt>
                <c:pt idx="38967">
                  <c:v>55887</c:v>
                </c:pt>
                <c:pt idx="38968">
                  <c:v>54795</c:v>
                </c:pt>
                <c:pt idx="38969">
                  <c:v>53703</c:v>
                </c:pt>
                <c:pt idx="38970">
                  <c:v>52611</c:v>
                </c:pt>
                <c:pt idx="38971">
                  <c:v>51520</c:v>
                </c:pt>
                <c:pt idx="38972">
                  <c:v>50428</c:v>
                </c:pt>
                <c:pt idx="38973">
                  <c:v>49336</c:v>
                </c:pt>
                <c:pt idx="38974">
                  <c:v>48244</c:v>
                </c:pt>
                <c:pt idx="38975">
                  <c:v>47152</c:v>
                </c:pt>
                <c:pt idx="38976">
                  <c:v>46060</c:v>
                </c:pt>
                <c:pt idx="38977">
                  <c:v>57963</c:v>
                </c:pt>
                <c:pt idx="38978">
                  <c:v>56871</c:v>
                </c:pt>
                <c:pt idx="38979">
                  <c:v>55779</c:v>
                </c:pt>
                <c:pt idx="38980">
                  <c:v>54687</c:v>
                </c:pt>
                <c:pt idx="38981">
                  <c:v>53595</c:v>
                </c:pt>
                <c:pt idx="38982">
                  <c:v>52503</c:v>
                </c:pt>
                <c:pt idx="38983">
                  <c:v>51411</c:v>
                </c:pt>
                <c:pt idx="38984">
                  <c:v>50319</c:v>
                </c:pt>
                <c:pt idx="38985">
                  <c:v>49227</c:v>
                </c:pt>
                <c:pt idx="38986">
                  <c:v>48135</c:v>
                </c:pt>
                <c:pt idx="38987">
                  <c:v>47043</c:v>
                </c:pt>
                <c:pt idx="38988">
                  <c:v>45951</c:v>
                </c:pt>
                <c:pt idx="38989">
                  <c:v>44859</c:v>
                </c:pt>
                <c:pt idx="38990">
                  <c:v>43767</c:v>
                </c:pt>
                <c:pt idx="38991">
                  <c:v>55670</c:v>
                </c:pt>
                <c:pt idx="38992">
                  <c:v>54578</c:v>
                </c:pt>
                <c:pt idx="38993">
                  <c:v>43659</c:v>
                </c:pt>
                <c:pt idx="38994">
                  <c:v>42567</c:v>
                </c:pt>
                <c:pt idx="38995">
                  <c:v>62386</c:v>
                </c:pt>
                <c:pt idx="38996">
                  <c:v>61324</c:v>
                </c:pt>
                <c:pt idx="38997">
                  <c:v>58136</c:v>
                </c:pt>
                <c:pt idx="38998">
                  <c:v>56012</c:v>
                </c:pt>
                <c:pt idx="38999">
                  <c:v>54949</c:v>
                </c:pt>
                <c:pt idx="39000">
                  <c:v>53887</c:v>
                </c:pt>
                <c:pt idx="39001">
                  <c:v>62145</c:v>
                </c:pt>
                <c:pt idx="39002">
                  <c:v>61082</c:v>
                </c:pt>
                <c:pt idx="39003">
                  <c:v>60020</c:v>
                </c:pt>
                <c:pt idx="39004">
                  <c:v>58958</c:v>
                </c:pt>
                <c:pt idx="39005">
                  <c:v>57895</c:v>
                </c:pt>
                <c:pt idx="39006">
                  <c:v>56833</c:v>
                </c:pt>
                <c:pt idx="39007">
                  <c:v>55770</c:v>
                </c:pt>
                <c:pt idx="39008">
                  <c:v>54708</c:v>
                </c:pt>
                <c:pt idx="39009">
                  <c:v>53645</c:v>
                </c:pt>
                <c:pt idx="39010">
                  <c:v>52583</c:v>
                </c:pt>
                <c:pt idx="39011">
                  <c:v>51521</c:v>
                </c:pt>
                <c:pt idx="39012">
                  <c:v>61904</c:v>
                </c:pt>
                <c:pt idx="39013">
                  <c:v>60841</c:v>
                </c:pt>
                <c:pt idx="39014">
                  <c:v>59779</c:v>
                </c:pt>
                <c:pt idx="39015">
                  <c:v>58716</c:v>
                </c:pt>
                <c:pt idx="39016">
                  <c:v>57654</c:v>
                </c:pt>
                <c:pt idx="39017">
                  <c:v>56591</c:v>
                </c:pt>
                <c:pt idx="39018">
                  <c:v>55529</c:v>
                </c:pt>
                <c:pt idx="39019">
                  <c:v>54467</c:v>
                </c:pt>
                <c:pt idx="39020">
                  <c:v>53404</c:v>
                </c:pt>
                <c:pt idx="39021">
                  <c:v>52342</c:v>
                </c:pt>
                <c:pt idx="39022">
                  <c:v>51279</c:v>
                </c:pt>
                <c:pt idx="39023">
                  <c:v>50217</c:v>
                </c:pt>
                <c:pt idx="39024">
                  <c:v>49154</c:v>
                </c:pt>
                <c:pt idx="39025">
                  <c:v>60600</c:v>
                </c:pt>
                <c:pt idx="39026">
                  <c:v>59538</c:v>
                </c:pt>
                <c:pt idx="39027">
                  <c:v>58475</c:v>
                </c:pt>
                <c:pt idx="39028">
                  <c:v>57413</c:v>
                </c:pt>
                <c:pt idx="39029">
                  <c:v>56350</c:v>
                </c:pt>
                <c:pt idx="39030">
                  <c:v>55288</c:v>
                </c:pt>
                <c:pt idx="39031">
                  <c:v>54225</c:v>
                </c:pt>
                <c:pt idx="39032">
                  <c:v>53163</c:v>
                </c:pt>
                <c:pt idx="39033">
                  <c:v>52101</c:v>
                </c:pt>
                <c:pt idx="39034">
                  <c:v>51038</c:v>
                </c:pt>
                <c:pt idx="39035">
                  <c:v>49976</c:v>
                </c:pt>
                <c:pt idx="39036">
                  <c:v>48913</c:v>
                </c:pt>
                <c:pt idx="39037">
                  <c:v>47851</c:v>
                </c:pt>
                <c:pt idx="39038">
                  <c:v>46788</c:v>
                </c:pt>
                <c:pt idx="39039">
                  <c:v>58234</c:v>
                </c:pt>
                <c:pt idx="39040">
                  <c:v>57171</c:v>
                </c:pt>
                <c:pt idx="39041">
                  <c:v>46547</c:v>
                </c:pt>
                <c:pt idx="39042">
                  <c:v>45485</c:v>
                </c:pt>
                <c:pt idx="39043">
                  <c:v>64605</c:v>
                </c:pt>
                <c:pt idx="39044">
                  <c:v>63477</c:v>
                </c:pt>
                <c:pt idx="39045">
                  <c:v>60095</c:v>
                </c:pt>
                <c:pt idx="39046">
                  <c:v>57841</c:v>
                </c:pt>
                <c:pt idx="39047">
                  <c:v>56713</c:v>
                </c:pt>
                <c:pt idx="39048">
                  <c:v>55586</c:v>
                </c:pt>
                <c:pt idx="39049">
                  <c:v>64396</c:v>
                </c:pt>
                <c:pt idx="39050">
                  <c:v>63268</c:v>
                </c:pt>
                <c:pt idx="39051">
                  <c:v>62141</c:v>
                </c:pt>
                <c:pt idx="39052">
                  <c:v>61014</c:v>
                </c:pt>
                <c:pt idx="39053">
                  <c:v>59886</c:v>
                </c:pt>
                <c:pt idx="39054">
                  <c:v>58759</c:v>
                </c:pt>
                <c:pt idx="39055">
                  <c:v>57631</c:v>
                </c:pt>
                <c:pt idx="39056">
                  <c:v>56504</c:v>
                </c:pt>
                <c:pt idx="39057">
                  <c:v>55377</c:v>
                </c:pt>
                <c:pt idx="39058">
                  <c:v>54249</c:v>
                </c:pt>
                <c:pt idx="39059">
                  <c:v>53122</c:v>
                </c:pt>
                <c:pt idx="39060">
                  <c:v>64187</c:v>
                </c:pt>
                <c:pt idx="39061">
                  <c:v>63059</c:v>
                </c:pt>
                <c:pt idx="39062">
                  <c:v>61932</c:v>
                </c:pt>
                <c:pt idx="39063">
                  <c:v>60804</c:v>
                </c:pt>
                <c:pt idx="39064">
                  <c:v>59677</c:v>
                </c:pt>
                <c:pt idx="39065">
                  <c:v>58550</c:v>
                </c:pt>
                <c:pt idx="39066">
                  <c:v>57422</c:v>
                </c:pt>
                <c:pt idx="39067">
                  <c:v>56295</c:v>
                </c:pt>
                <c:pt idx="39068">
                  <c:v>55168</c:v>
                </c:pt>
                <c:pt idx="39069">
                  <c:v>54040</c:v>
                </c:pt>
                <c:pt idx="39070">
                  <c:v>52913</c:v>
                </c:pt>
                <c:pt idx="39071">
                  <c:v>51786</c:v>
                </c:pt>
                <c:pt idx="39072">
                  <c:v>50658</c:v>
                </c:pt>
                <c:pt idx="39073">
                  <c:v>62850</c:v>
                </c:pt>
                <c:pt idx="39074">
                  <c:v>61723</c:v>
                </c:pt>
                <c:pt idx="39075">
                  <c:v>60595</c:v>
                </c:pt>
                <c:pt idx="39076">
                  <c:v>59468</c:v>
                </c:pt>
                <c:pt idx="39077">
                  <c:v>58341</c:v>
                </c:pt>
                <c:pt idx="39078">
                  <c:v>57213</c:v>
                </c:pt>
                <c:pt idx="39079">
                  <c:v>56086</c:v>
                </c:pt>
                <c:pt idx="39080">
                  <c:v>54959</c:v>
                </c:pt>
                <c:pt idx="39081">
                  <c:v>53831</c:v>
                </c:pt>
                <c:pt idx="39082">
                  <c:v>52704</c:v>
                </c:pt>
                <c:pt idx="39083">
                  <c:v>51576</c:v>
                </c:pt>
                <c:pt idx="39084">
                  <c:v>50449</c:v>
                </c:pt>
                <c:pt idx="39085">
                  <c:v>49322</c:v>
                </c:pt>
                <c:pt idx="39086">
                  <c:v>48194</c:v>
                </c:pt>
                <c:pt idx="39087">
                  <c:v>60386</c:v>
                </c:pt>
                <c:pt idx="39088">
                  <c:v>59259</c:v>
                </c:pt>
                <c:pt idx="39089">
                  <c:v>47985</c:v>
                </c:pt>
                <c:pt idx="39090">
                  <c:v>46858</c:v>
                </c:pt>
                <c:pt idx="39091">
                  <c:v>64015</c:v>
                </c:pt>
                <c:pt idx="39092">
                  <c:v>62874</c:v>
                </c:pt>
                <c:pt idx="39093">
                  <c:v>59451</c:v>
                </c:pt>
                <c:pt idx="39094">
                  <c:v>57169</c:v>
                </c:pt>
                <c:pt idx="39095">
                  <c:v>56029</c:v>
                </c:pt>
                <c:pt idx="39096">
                  <c:v>54888</c:v>
                </c:pt>
                <c:pt idx="39097">
                  <c:v>63843</c:v>
                </c:pt>
                <c:pt idx="39098">
                  <c:v>62703</c:v>
                </c:pt>
                <c:pt idx="39099">
                  <c:v>61562</c:v>
                </c:pt>
                <c:pt idx="39100">
                  <c:v>60421</c:v>
                </c:pt>
                <c:pt idx="39101">
                  <c:v>59280</c:v>
                </c:pt>
                <c:pt idx="39102">
                  <c:v>58139</c:v>
                </c:pt>
                <c:pt idx="39103">
                  <c:v>56998</c:v>
                </c:pt>
                <c:pt idx="39104">
                  <c:v>55857</c:v>
                </c:pt>
                <c:pt idx="39105">
                  <c:v>54716</c:v>
                </c:pt>
                <c:pt idx="39106">
                  <c:v>53575</c:v>
                </c:pt>
                <c:pt idx="39107">
                  <c:v>52434</c:v>
                </c:pt>
                <c:pt idx="39108">
                  <c:v>63672</c:v>
                </c:pt>
                <c:pt idx="39109">
                  <c:v>62531</c:v>
                </c:pt>
                <c:pt idx="39110">
                  <c:v>61390</c:v>
                </c:pt>
                <c:pt idx="39111">
                  <c:v>60249</c:v>
                </c:pt>
                <c:pt idx="39112">
                  <c:v>59108</c:v>
                </c:pt>
                <c:pt idx="39113">
                  <c:v>57967</c:v>
                </c:pt>
                <c:pt idx="39114">
                  <c:v>56827</c:v>
                </c:pt>
                <c:pt idx="39115">
                  <c:v>55686</c:v>
                </c:pt>
                <c:pt idx="39116">
                  <c:v>54545</c:v>
                </c:pt>
                <c:pt idx="39117">
                  <c:v>53404</c:v>
                </c:pt>
                <c:pt idx="39118">
                  <c:v>52263</c:v>
                </c:pt>
                <c:pt idx="39119">
                  <c:v>51122</c:v>
                </c:pt>
                <c:pt idx="39120">
                  <c:v>49981</c:v>
                </c:pt>
                <c:pt idx="39121">
                  <c:v>62360</c:v>
                </c:pt>
                <c:pt idx="39122">
                  <c:v>61219</c:v>
                </c:pt>
                <c:pt idx="39123">
                  <c:v>60078</c:v>
                </c:pt>
                <c:pt idx="39124">
                  <c:v>58937</c:v>
                </c:pt>
                <c:pt idx="39125">
                  <c:v>57796</c:v>
                </c:pt>
                <c:pt idx="39126">
                  <c:v>56655</c:v>
                </c:pt>
                <c:pt idx="39127">
                  <c:v>55514</c:v>
                </c:pt>
                <c:pt idx="39128">
                  <c:v>54373</c:v>
                </c:pt>
                <c:pt idx="39129">
                  <c:v>53232</c:v>
                </c:pt>
                <c:pt idx="39130">
                  <c:v>52092</c:v>
                </c:pt>
                <c:pt idx="39131">
                  <c:v>50951</c:v>
                </c:pt>
                <c:pt idx="39132">
                  <c:v>49810</c:v>
                </c:pt>
                <c:pt idx="39133">
                  <c:v>48669</c:v>
                </c:pt>
                <c:pt idx="39134">
                  <c:v>47528</c:v>
                </c:pt>
                <c:pt idx="39135">
                  <c:v>59906</c:v>
                </c:pt>
                <c:pt idx="39136">
                  <c:v>58766</c:v>
                </c:pt>
                <c:pt idx="39137">
                  <c:v>47356</c:v>
                </c:pt>
                <c:pt idx="39138">
                  <c:v>46216</c:v>
                </c:pt>
                <c:pt idx="39139">
                  <c:v>63065</c:v>
                </c:pt>
                <c:pt idx="39140">
                  <c:v>61923</c:v>
                </c:pt>
                <c:pt idx="39141">
                  <c:v>58496</c:v>
                </c:pt>
                <c:pt idx="39142">
                  <c:v>56212</c:v>
                </c:pt>
                <c:pt idx="39143">
                  <c:v>55070</c:v>
                </c:pt>
                <c:pt idx="39144">
                  <c:v>53928</c:v>
                </c:pt>
                <c:pt idx="39145">
                  <c:v>62923</c:v>
                </c:pt>
                <c:pt idx="39146">
                  <c:v>61781</c:v>
                </c:pt>
                <c:pt idx="39147">
                  <c:v>60639</c:v>
                </c:pt>
                <c:pt idx="39148">
                  <c:v>59497</c:v>
                </c:pt>
                <c:pt idx="39149">
                  <c:v>58355</c:v>
                </c:pt>
                <c:pt idx="39150">
                  <c:v>57213</c:v>
                </c:pt>
                <c:pt idx="39151">
                  <c:v>56070</c:v>
                </c:pt>
                <c:pt idx="39152">
                  <c:v>54928</c:v>
                </c:pt>
                <c:pt idx="39153">
                  <c:v>53786</c:v>
                </c:pt>
                <c:pt idx="39154">
                  <c:v>52644</c:v>
                </c:pt>
                <c:pt idx="39155">
                  <c:v>51502</c:v>
                </c:pt>
                <c:pt idx="39156">
                  <c:v>62782</c:v>
                </c:pt>
                <c:pt idx="39157">
                  <c:v>61640</c:v>
                </c:pt>
                <c:pt idx="39158">
                  <c:v>60498</c:v>
                </c:pt>
                <c:pt idx="39159">
                  <c:v>59355</c:v>
                </c:pt>
                <c:pt idx="39160">
                  <c:v>58213</c:v>
                </c:pt>
                <c:pt idx="39161">
                  <c:v>57071</c:v>
                </c:pt>
                <c:pt idx="39162">
                  <c:v>55929</c:v>
                </c:pt>
                <c:pt idx="39163">
                  <c:v>54787</c:v>
                </c:pt>
                <c:pt idx="39164">
                  <c:v>53644</c:v>
                </c:pt>
                <c:pt idx="39165">
                  <c:v>52502</c:v>
                </c:pt>
                <c:pt idx="39166">
                  <c:v>51360</c:v>
                </c:pt>
                <c:pt idx="39167">
                  <c:v>50218</c:v>
                </c:pt>
                <c:pt idx="39168">
                  <c:v>49076</c:v>
                </c:pt>
                <c:pt idx="39169">
                  <c:v>61498</c:v>
                </c:pt>
                <c:pt idx="39170">
                  <c:v>60356</c:v>
                </c:pt>
                <c:pt idx="39171">
                  <c:v>59214</c:v>
                </c:pt>
                <c:pt idx="39172">
                  <c:v>58072</c:v>
                </c:pt>
                <c:pt idx="39173">
                  <c:v>56929</c:v>
                </c:pt>
                <c:pt idx="39174">
                  <c:v>55787</c:v>
                </c:pt>
                <c:pt idx="39175">
                  <c:v>54645</c:v>
                </c:pt>
                <c:pt idx="39176">
                  <c:v>53503</c:v>
                </c:pt>
                <c:pt idx="39177">
                  <c:v>52361</c:v>
                </c:pt>
                <c:pt idx="39178">
                  <c:v>51218</c:v>
                </c:pt>
                <c:pt idx="39179">
                  <c:v>50076</c:v>
                </c:pt>
                <c:pt idx="39180">
                  <c:v>48934</c:v>
                </c:pt>
                <c:pt idx="39181">
                  <c:v>47792</c:v>
                </c:pt>
                <c:pt idx="39182">
                  <c:v>46650</c:v>
                </c:pt>
                <c:pt idx="39183">
                  <c:v>59072</c:v>
                </c:pt>
                <c:pt idx="39184">
                  <c:v>57930</c:v>
                </c:pt>
                <c:pt idx="39185">
                  <c:v>46508</c:v>
                </c:pt>
                <c:pt idx="39186">
                  <c:v>45366</c:v>
                </c:pt>
                <c:pt idx="39187">
                  <c:v>59380</c:v>
                </c:pt>
                <c:pt idx="39188">
                  <c:v>58288</c:v>
                </c:pt>
                <c:pt idx="39189">
                  <c:v>55012</c:v>
                </c:pt>
                <c:pt idx="39190">
                  <c:v>52829</c:v>
                </c:pt>
                <c:pt idx="39191">
                  <c:v>51737</c:v>
                </c:pt>
                <c:pt idx="39192">
                  <c:v>50645</c:v>
                </c:pt>
                <c:pt idx="39193">
                  <c:v>59272</c:v>
                </c:pt>
                <c:pt idx="39194">
                  <c:v>58180</c:v>
                </c:pt>
                <c:pt idx="39195">
                  <c:v>57088</c:v>
                </c:pt>
                <c:pt idx="39196">
                  <c:v>55996</c:v>
                </c:pt>
                <c:pt idx="39197">
                  <c:v>54904</c:v>
                </c:pt>
                <c:pt idx="39198">
                  <c:v>53812</c:v>
                </c:pt>
                <c:pt idx="39199">
                  <c:v>52720</c:v>
                </c:pt>
                <c:pt idx="39200">
                  <c:v>51628</c:v>
                </c:pt>
                <c:pt idx="39201">
                  <c:v>50536</c:v>
                </c:pt>
                <c:pt idx="39202">
                  <c:v>49444</c:v>
                </c:pt>
                <c:pt idx="39203">
                  <c:v>48352</c:v>
                </c:pt>
                <c:pt idx="39204">
                  <c:v>59163</c:v>
                </c:pt>
                <c:pt idx="39205">
                  <c:v>58071</c:v>
                </c:pt>
                <c:pt idx="39206">
                  <c:v>56979</c:v>
                </c:pt>
                <c:pt idx="39207">
                  <c:v>55887</c:v>
                </c:pt>
                <c:pt idx="39208">
                  <c:v>54795</c:v>
                </c:pt>
                <c:pt idx="39209">
                  <c:v>53703</c:v>
                </c:pt>
                <c:pt idx="39210">
                  <c:v>52611</c:v>
                </c:pt>
                <c:pt idx="39211">
                  <c:v>51520</c:v>
                </c:pt>
                <c:pt idx="39212">
                  <c:v>50428</c:v>
                </c:pt>
                <c:pt idx="39213">
                  <c:v>49336</c:v>
                </c:pt>
                <c:pt idx="39214">
                  <c:v>48244</c:v>
                </c:pt>
                <c:pt idx="39215">
                  <c:v>47152</c:v>
                </c:pt>
                <c:pt idx="39216">
                  <c:v>46060</c:v>
                </c:pt>
                <c:pt idx="39217">
                  <c:v>57963</c:v>
                </c:pt>
                <c:pt idx="39218">
                  <c:v>56871</c:v>
                </c:pt>
                <c:pt idx="39219">
                  <c:v>55779</c:v>
                </c:pt>
                <c:pt idx="39220">
                  <c:v>54687</c:v>
                </c:pt>
                <c:pt idx="39221">
                  <c:v>53595</c:v>
                </c:pt>
                <c:pt idx="39222">
                  <c:v>52503</c:v>
                </c:pt>
                <c:pt idx="39223">
                  <c:v>51411</c:v>
                </c:pt>
                <c:pt idx="39224">
                  <c:v>50319</c:v>
                </c:pt>
                <c:pt idx="39225">
                  <c:v>49227</c:v>
                </c:pt>
                <c:pt idx="39226">
                  <c:v>48135</c:v>
                </c:pt>
                <c:pt idx="39227">
                  <c:v>47043</c:v>
                </c:pt>
                <c:pt idx="39228">
                  <c:v>45951</c:v>
                </c:pt>
                <c:pt idx="39229">
                  <c:v>44859</c:v>
                </c:pt>
                <c:pt idx="39230">
                  <c:v>43767</c:v>
                </c:pt>
                <c:pt idx="39231">
                  <c:v>55670</c:v>
                </c:pt>
                <c:pt idx="39232">
                  <c:v>54578</c:v>
                </c:pt>
                <c:pt idx="39233">
                  <c:v>43659</c:v>
                </c:pt>
                <c:pt idx="39234">
                  <c:v>42567</c:v>
                </c:pt>
                <c:pt idx="39235">
                  <c:v>61586</c:v>
                </c:pt>
                <c:pt idx="39236">
                  <c:v>60516</c:v>
                </c:pt>
                <c:pt idx="39237">
                  <c:v>59447</c:v>
                </c:pt>
                <c:pt idx="39238">
                  <c:v>58377</c:v>
                </c:pt>
                <c:pt idx="39239">
                  <c:v>57307</c:v>
                </c:pt>
                <c:pt idx="39240">
                  <c:v>56238</c:v>
                </c:pt>
                <c:pt idx="39241">
                  <c:v>55168</c:v>
                </c:pt>
                <c:pt idx="39242">
                  <c:v>54098</c:v>
                </c:pt>
                <c:pt idx="39243">
                  <c:v>53029</c:v>
                </c:pt>
                <c:pt idx="39244">
                  <c:v>61373</c:v>
                </c:pt>
                <c:pt idx="39245">
                  <c:v>60303</c:v>
                </c:pt>
                <c:pt idx="39246">
                  <c:v>59234</c:v>
                </c:pt>
                <c:pt idx="39247">
                  <c:v>58164</c:v>
                </c:pt>
                <c:pt idx="39248">
                  <c:v>57094</c:v>
                </c:pt>
                <c:pt idx="39249">
                  <c:v>56025</c:v>
                </c:pt>
                <c:pt idx="39250">
                  <c:v>54955</c:v>
                </c:pt>
                <c:pt idx="39251">
                  <c:v>53885</c:v>
                </c:pt>
                <c:pt idx="39252">
                  <c:v>52816</c:v>
                </c:pt>
                <c:pt idx="39253">
                  <c:v>51746</c:v>
                </c:pt>
                <c:pt idx="39254">
                  <c:v>50676</c:v>
                </c:pt>
                <c:pt idx="39255">
                  <c:v>49607</c:v>
                </c:pt>
                <c:pt idx="39256">
                  <c:v>61160</c:v>
                </c:pt>
                <c:pt idx="39257">
                  <c:v>60090</c:v>
                </c:pt>
                <c:pt idx="39258">
                  <c:v>59021</c:v>
                </c:pt>
                <c:pt idx="39259">
                  <c:v>57951</c:v>
                </c:pt>
                <c:pt idx="39260">
                  <c:v>56881</c:v>
                </c:pt>
                <c:pt idx="39261">
                  <c:v>55812</c:v>
                </c:pt>
                <c:pt idx="39262">
                  <c:v>54742</c:v>
                </c:pt>
                <c:pt idx="39263">
                  <c:v>53672</c:v>
                </c:pt>
                <c:pt idx="39264">
                  <c:v>52603</c:v>
                </c:pt>
                <c:pt idx="39265">
                  <c:v>51533</c:v>
                </c:pt>
                <c:pt idx="39266">
                  <c:v>50463</c:v>
                </c:pt>
                <c:pt idx="39267">
                  <c:v>48324</c:v>
                </c:pt>
                <c:pt idx="39268">
                  <c:v>47254</c:v>
                </c:pt>
                <c:pt idx="39269">
                  <c:v>59877</c:v>
                </c:pt>
                <c:pt idx="39270">
                  <c:v>58807</c:v>
                </c:pt>
                <c:pt idx="39271">
                  <c:v>57738</c:v>
                </c:pt>
                <c:pt idx="39272">
                  <c:v>56668</c:v>
                </c:pt>
                <c:pt idx="39273">
                  <c:v>55598</c:v>
                </c:pt>
                <c:pt idx="39274">
                  <c:v>54529</c:v>
                </c:pt>
                <c:pt idx="39275">
                  <c:v>53459</c:v>
                </c:pt>
                <c:pt idx="39276">
                  <c:v>48111</c:v>
                </c:pt>
                <c:pt idx="39277">
                  <c:v>47041</c:v>
                </c:pt>
                <c:pt idx="39278">
                  <c:v>45971</c:v>
                </c:pt>
                <c:pt idx="39279">
                  <c:v>57525</c:v>
                </c:pt>
                <c:pt idx="39280">
                  <c:v>56455</c:v>
                </c:pt>
                <c:pt idx="39281">
                  <c:v>63686</c:v>
                </c:pt>
                <c:pt idx="39282">
                  <c:v>62556</c:v>
                </c:pt>
                <c:pt idx="39283">
                  <c:v>61427</c:v>
                </c:pt>
                <c:pt idx="39284">
                  <c:v>60297</c:v>
                </c:pt>
                <c:pt idx="39285">
                  <c:v>59167</c:v>
                </c:pt>
                <c:pt idx="39286">
                  <c:v>58038</c:v>
                </c:pt>
                <c:pt idx="39287">
                  <c:v>56908</c:v>
                </c:pt>
                <c:pt idx="39288">
                  <c:v>55778</c:v>
                </c:pt>
                <c:pt idx="39289">
                  <c:v>54649</c:v>
                </c:pt>
                <c:pt idx="39290">
                  <c:v>63502</c:v>
                </c:pt>
                <c:pt idx="39291">
                  <c:v>62372</c:v>
                </c:pt>
                <c:pt idx="39292">
                  <c:v>61243</c:v>
                </c:pt>
                <c:pt idx="39293">
                  <c:v>60113</c:v>
                </c:pt>
                <c:pt idx="39294">
                  <c:v>58983</c:v>
                </c:pt>
                <c:pt idx="39295">
                  <c:v>57854</c:v>
                </c:pt>
                <c:pt idx="39296">
                  <c:v>56724</c:v>
                </c:pt>
                <c:pt idx="39297">
                  <c:v>55594</c:v>
                </c:pt>
                <c:pt idx="39298">
                  <c:v>54465</c:v>
                </c:pt>
                <c:pt idx="39299">
                  <c:v>53335</c:v>
                </c:pt>
                <c:pt idx="39300">
                  <c:v>52205</c:v>
                </c:pt>
                <c:pt idx="39301">
                  <c:v>51075</c:v>
                </c:pt>
                <c:pt idx="39302">
                  <c:v>63318</c:v>
                </c:pt>
                <c:pt idx="39303">
                  <c:v>62189</c:v>
                </c:pt>
                <c:pt idx="39304">
                  <c:v>61059</c:v>
                </c:pt>
                <c:pt idx="39305">
                  <c:v>59929</c:v>
                </c:pt>
                <c:pt idx="39306">
                  <c:v>58799</c:v>
                </c:pt>
                <c:pt idx="39307">
                  <c:v>57670</c:v>
                </c:pt>
                <c:pt idx="39308">
                  <c:v>56540</c:v>
                </c:pt>
                <c:pt idx="39309">
                  <c:v>55410</c:v>
                </c:pt>
                <c:pt idx="39310">
                  <c:v>54281</c:v>
                </c:pt>
                <c:pt idx="39311">
                  <c:v>53151</c:v>
                </c:pt>
                <c:pt idx="39312">
                  <c:v>52021</c:v>
                </c:pt>
                <c:pt idx="39313">
                  <c:v>49762</c:v>
                </c:pt>
                <c:pt idx="39314">
                  <c:v>48632</c:v>
                </c:pt>
                <c:pt idx="39315">
                  <c:v>62005</c:v>
                </c:pt>
                <c:pt idx="39316">
                  <c:v>60875</c:v>
                </c:pt>
                <c:pt idx="39317">
                  <c:v>59745</c:v>
                </c:pt>
                <c:pt idx="39318">
                  <c:v>58615</c:v>
                </c:pt>
                <c:pt idx="39319">
                  <c:v>57486</c:v>
                </c:pt>
                <c:pt idx="39320">
                  <c:v>56356</c:v>
                </c:pt>
                <c:pt idx="39321">
                  <c:v>55226</c:v>
                </c:pt>
                <c:pt idx="39322">
                  <c:v>49578</c:v>
                </c:pt>
                <c:pt idx="39323">
                  <c:v>48448</c:v>
                </c:pt>
                <c:pt idx="39324">
                  <c:v>47318</c:v>
                </c:pt>
                <c:pt idx="39325">
                  <c:v>59561</c:v>
                </c:pt>
                <c:pt idx="39326">
                  <c:v>58431</c:v>
                </c:pt>
                <c:pt idx="39327">
                  <c:v>63477</c:v>
                </c:pt>
                <c:pt idx="39328">
                  <c:v>62339</c:v>
                </c:pt>
                <c:pt idx="39329">
                  <c:v>61200</c:v>
                </c:pt>
                <c:pt idx="39330">
                  <c:v>60062</c:v>
                </c:pt>
                <c:pt idx="39331">
                  <c:v>58924</c:v>
                </c:pt>
                <c:pt idx="39332">
                  <c:v>57786</c:v>
                </c:pt>
                <c:pt idx="39333">
                  <c:v>56648</c:v>
                </c:pt>
                <c:pt idx="39334">
                  <c:v>55509</c:v>
                </c:pt>
                <c:pt idx="39335">
                  <c:v>54371</c:v>
                </c:pt>
                <c:pt idx="39336">
                  <c:v>63312</c:v>
                </c:pt>
                <c:pt idx="39337">
                  <c:v>62174</c:v>
                </c:pt>
                <c:pt idx="39338">
                  <c:v>61036</c:v>
                </c:pt>
                <c:pt idx="39339">
                  <c:v>59898</c:v>
                </c:pt>
                <c:pt idx="39340">
                  <c:v>58760</c:v>
                </c:pt>
                <c:pt idx="39341">
                  <c:v>57621</c:v>
                </c:pt>
                <c:pt idx="39342">
                  <c:v>56483</c:v>
                </c:pt>
                <c:pt idx="39343">
                  <c:v>55345</c:v>
                </c:pt>
                <c:pt idx="39344">
                  <c:v>54207</c:v>
                </c:pt>
                <c:pt idx="39345">
                  <c:v>53068</c:v>
                </c:pt>
                <c:pt idx="39346">
                  <c:v>51930</c:v>
                </c:pt>
                <c:pt idx="39347">
                  <c:v>50792</c:v>
                </c:pt>
                <c:pt idx="39348">
                  <c:v>63148</c:v>
                </c:pt>
                <c:pt idx="39349">
                  <c:v>62010</c:v>
                </c:pt>
                <c:pt idx="39350">
                  <c:v>60872</c:v>
                </c:pt>
                <c:pt idx="39351">
                  <c:v>59733</c:v>
                </c:pt>
                <c:pt idx="39352">
                  <c:v>58595</c:v>
                </c:pt>
                <c:pt idx="39353">
                  <c:v>57457</c:v>
                </c:pt>
                <c:pt idx="39354">
                  <c:v>56319</c:v>
                </c:pt>
                <c:pt idx="39355">
                  <c:v>55180</c:v>
                </c:pt>
                <c:pt idx="39356">
                  <c:v>54042</c:v>
                </c:pt>
                <c:pt idx="39357">
                  <c:v>52904</c:v>
                </c:pt>
                <c:pt idx="39358">
                  <c:v>51766</c:v>
                </c:pt>
                <c:pt idx="39359">
                  <c:v>49489</c:v>
                </c:pt>
                <c:pt idx="39360">
                  <c:v>48351</c:v>
                </c:pt>
                <c:pt idx="39361">
                  <c:v>61845</c:v>
                </c:pt>
                <c:pt idx="39362">
                  <c:v>60707</c:v>
                </c:pt>
                <c:pt idx="39363">
                  <c:v>59569</c:v>
                </c:pt>
                <c:pt idx="39364">
                  <c:v>58431</c:v>
                </c:pt>
                <c:pt idx="39365">
                  <c:v>57292</c:v>
                </c:pt>
                <c:pt idx="39366">
                  <c:v>56154</c:v>
                </c:pt>
                <c:pt idx="39367">
                  <c:v>55016</c:v>
                </c:pt>
                <c:pt idx="39368">
                  <c:v>49325</c:v>
                </c:pt>
                <c:pt idx="39369">
                  <c:v>48187</c:v>
                </c:pt>
                <c:pt idx="39370">
                  <c:v>47048</c:v>
                </c:pt>
                <c:pt idx="39371">
                  <c:v>59404</c:v>
                </c:pt>
                <c:pt idx="39372">
                  <c:v>58266</c:v>
                </c:pt>
                <c:pt idx="39373">
                  <c:v>63092</c:v>
                </c:pt>
                <c:pt idx="39374">
                  <c:v>61957</c:v>
                </c:pt>
                <c:pt idx="39375">
                  <c:v>60821</c:v>
                </c:pt>
                <c:pt idx="39376">
                  <c:v>59685</c:v>
                </c:pt>
                <c:pt idx="39377">
                  <c:v>58549</c:v>
                </c:pt>
                <c:pt idx="39378">
                  <c:v>57413</c:v>
                </c:pt>
                <c:pt idx="39379">
                  <c:v>56278</c:v>
                </c:pt>
                <c:pt idx="39380">
                  <c:v>55142</c:v>
                </c:pt>
                <c:pt idx="39381">
                  <c:v>54006</c:v>
                </c:pt>
                <c:pt idx="39382">
                  <c:v>62936</c:v>
                </c:pt>
                <c:pt idx="39383">
                  <c:v>61800</c:v>
                </c:pt>
                <c:pt idx="39384">
                  <c:v>60664</c:v>
                </c:pt>
                <c:pt idx="39385">
                  <c:v>59528</c:v>
                </c:pt>
                <c:pt idx="39386">
                  <c:v>58393</c:v>
                </c:pt>
                <c:pt idx="39387">
                  <c:v>57257</c:v>
                </c:pt>
                <c:pt idx="39388">
                  <c:v>56121</c:v>
                </c:pt>
                <c:pt idx="39389">
                  <c:v>54985</c:v>
                </c:pt>
                <c:pt idx="39390">
                  <c:v>53850</c:v>
                </c:pt>
                <c:pt idx="39391">
                  <c:v>52714</c:v>
                </c:pt>
                <c:pt idx="39392">
                  <c:v>51578</c:v>
                </c:pt>
                <c:pt idx="39393">
                  <c:v>50442</c:v>
                </c:pt>
                <c:pt idx="39394">
                  <c:v>62779</c:v>
                </c:pt>
                <c:pt idx="39395">
                  <c:v>61643</c:v>
                </c:pt>
                <c:pt idx="39396">
                  <c:v>60508</c:v>
                </c:pt>
                <c:pt idx="39397">
                  <c:v>59372</c:v>
                </c:pt>
                <c:pt idx="39398">
                  <c:v>58236</c:v>
                </c:pt>
                <c:pt idx="39399">
                  <c:v>57100</c:v>
                </c:pt>
                <c:pt idx="39400">
                  <c:v>55965</c:v>
                </c:pt>
                <c:pt idx="39401">
                  <c:v>54829</c:v>
                </c:pt>
                <c:pt idx="39402">
                  <c:v>53693</c:v>
                </c:pt>
                <c:pt idx="39403">
                  <c:v>52557</c:v>
                </c:pt>
                <c:pt idx="39404">
                  <c:v>51421</c:v>
                </c:pt>
                <c:pt idx="39405">
                  <c:v>49150</c:v>
                </c:pt>
                <c:pt idx="39406">
                  <c:v>48014</c:v>
                </c:pt>
                <c:pt idx="39407">
                  <c:v>61487</c:v>
                </c:pt>
                <c:pt idx="39408">
                  <c:v>60351</c:v>
                </c:pt>
                <c:pt idx="39409">
                  <c:v>59215</c:v>
                </c:pt>
                <c:pt idx="39410">
                  <c:v>58079</c:v>
                </c:pt>
                <c:pt idx="39411">
                  <c:v>56944</c:v>
                </c:pt>
                <c:pt idx="39412">
                  <c:v>55808</c:v>
                </c:pt>
                <c:pt idx="39413">
                  <c:v>54672</c:v>
                </c:pt>
                <c:pt idx="39414">
                  <c:v>48993</c:v>
                </c:pt>
                <c:pt idx="39415">
                  <c:v>47857</c:v>
                </c:pt>
                <c:pt idx="39416">
                  <c:v>46722</c:v>
                </c:pt>
                <c:pt idx="39417">
                  <c:v>59059</c:v>
                </c:pt>
                <c:pt idx="39418">
                  <c:v>57923</c:v>
                </c:pt>
                <c:pt idx="39419">
                  <c:v>60259</c:v>
                </c:pt>
                <c:pt idx="39420">
                  <c:v>59176</c:v>
                </c:pt>
                <c:pt idx="39421">
                  <c:v>58094</c:v>
                </c:pt>
                <c:pt idx="39422">
                  <c:v>57011</c:v>
                </c:pt>
                <c:pt idx="39423">
                  <c:v>55928</c:v>
                </c:pt>
                <c:pt idx="39424">
                  <c:v>54845</c:v>
                </c:pt>
                <c:pt idx="39425">
                  <c:v>53762</c:v>
                </c:pt>
                <c:pt idx="39426">
                  <c:v>52679</c:v>
                </c:pt>
                <c:pt idx="39427">
                  <c:v>51596</c:v>
                </c:pt>
                <c:pt idx="39428">
                  <c:v>60107</c:v>
                </c:pt>
                <c:pt idx="39429">
                  <c:v>59024</c:v>
                </c:pt>
                <c:pt idx="39430">
                  <c:v>57941</c:v>
                </c:pt>
                <c:pt idx="39431">
                  <c:v>56858</c:v>
                </c:pt>
                <c:pt idx="39432">
                  <c:v>55775</c:v>
                </c:pt>
                <c:pt idx="39433">
                  <c:v>54692</c:v>
                </c:pt>
                <c:pt idx="39434">
                  <c:v>53609</c:v>
                </c:pt>
                <c:pt idx="39435">
                  <c:v>52527</c:v>
                </c:pt>
                <c:pt idx="39436">
                  <c:v>51444</c:v>
                </c:pt>
                <c:pt idx="39437">
                  <c:v>50361</c:v>
                </c:pt>
                <c:pt idx="39438">
                  <c:v>49278</c:v>
                </c:pt>
                <c:pt idx="39439">
                  <c:v>48195</c:v>
                </c:pt>
                <c:pt idx="39440">
                  <c:v>59954</c:v>
                </c:pt>
                <c:pt idx="39441">
                  <c:v>58872</c:v>
                </c:pt>
                <c:pt idx="39442">
                  <c:v>57789</c:v>
                </c:pt>
                <c:pt idx="39443">
                  <c:v>56706</c:v>
                </c:pt>
                <c:pt idx="39444">
                  <c:v>55623</c:v>
                </c:pt>
                <c:pt idx="39445">
                  <c:v>54540</c:v>
                </c:pt>
                <c:pt idx="39446">
                  <c:v>53457</c:v>
                </c:pt>
                <c:pt idx="39447">
                  <c:v>52374</c:v>
                </c:pt>
                <c:pt idx="39448">
                  <c:v>51291</c:v>
                </c:pt>
                <c:pt idx="39449">
                  <c:v>50208</c:v>
                </c:pt>
                <c:pt idx="39450">
                  <c:v>49125</c:v>
                </c:pt>
                <c:pt idx="39451">
                  <c:v>46960</c:v>
                </c:pt>
                <c:pt idx="39452">
                  <c:v>45877</c:v>
                </c:pt>
                <c:pt idx="39453">
                  <c:v>58719</c:v>
                </c:pt>
                <c:pt idx="39454">
                  <c:v>57636</c:v>
                </c:pt>
                <c:pt idx="39455">
                  <c:v>56553</c:v>
                </c:pt>
                <c:pt idx="39456">
                  <c:v>55470</c:v>
                </c:pt>
                <c:pt idx="39457">
                  <c:v>54387</c:v>
                </c:pt>
                <c:pt idx="39458">
                  <c:v>53305</c:v>
                </c:pt>
                <c:pt idx="39459">
                  <c:v>52222</c:v>
                </c:pt>
                <c:pt idx="39460">
                  <c:v>46807</c:v>
                </c:pt>
                <c:pt idx="39461">
                  <c:v>45724</c:v>
                </c:pt>
                <c:pt idx="39462">
                  <c:v>44641</c:v>
                </c:pt>
                <c:pt idx="39463">
                  <c:v>56401</c:v>
                </c:pt>
                <c:pt idx="39464">
                  <c:v>55318</c:v>
                </c:pt>
                <c:pt idx="39465">
                  <c:v>68578</c:v>
                </c:pt>
                <c:pt idx="39466">
                  <c:v>67530</c:v>
                </c:pt>
                <c:pt idx="39467">
                  <c:v>67295</c:v>
                </c:pt>
                <c:pt idx="39468">
                  <c:v>66246</c:v>
                </c:pt>
                <c:pt idx="39469">
                  <c:v>64962</c:v>
                </c:pt>
                <c:pt idx="39470">
                  <c:v>70894</c:v>
                </c:pt>
                <c:pt idx="39471">
                  <c:v>69798</c:v>
                </c:pt>
                <c:pt idx="39472">
                  <c:v>69576</c:v>
                </c:pt>
                <c:pt idx="39473">
                  <c:v>68480</c:v>
                </c:pt>
                <c:pt idx="39474">
                  <c:v>67162</c:v>
                </c:pt>
                <c:pt idx="39475">
                  <c:v>71008</c:v>
                </c:pt>
                <c:pt idx="39476">
                  <c:v>69893</c:v>
                </c:pt>
                <c:pt idx="39477">
                  <c:v>69702</c:v>
                </c:pt>
                <c:pt idx="39478">
                  <c:v>68586</c:v>
                </c:pt>
                <c:pt idx="39479">
                  <c:v>67280</c:v>
                </c:pt>
                <c:pt idx="39480">
                  <c:v>70976</c:v>
                </c:pt>
                <c:pt idx="39481">
                  <c:v>69846</c:v>
                </c:pt>
                <c:pt idx="39482">
                  <c:v>69682</c:v>
                </c:pt>
                <c:pt idx="39483">
                  <c:v>68551</c:v>
                </c:pt>
                <c:pt idx="39484">
                  <c:v>67257</c:v>
                </c:pt>
                <c:pt idx="39485">
                  <c:v>68445</c:v>
                </c:pt>
                <c:pt idx="39486">
                  <c:v>67334</c:v>
                </c:pt>
                <c:pt idx="39487">
                  <c:v>67212</c:v>
                </c:pt>
                <c:pt idx="39488">
                  <c:v>66102</c:v>
                </c:pt>
                <c:pt idx="39489">
                  <c:v>64869</c:v>
                </c:pt>
                <c:pt idx="39490">
                  <c:v>71316</c:v>
                </c:pt>
                <c:pt idx="39491">
                  <c:v>70248</c:v>
                </c:pt>
                <c:pt idx="39492">
                  <c:v>70028</c:v>
                </c:pt>
                <c:pt idx="39493">
                  <c:v>68961</c:v>
                </c:pt>
                <c:pt idx="39494">
                  <c:v>67673</c:v>
                </c:pt>
                <c:pt idx="39495">
                  <c:v>66386</c:v>
                </c:pt>
                <c:pt idx="39496">
                  <c:v>73751</c:v>
                </c:pt>
                <c:pt idx="39497">
                  <c:v>72632</c:v>
                </c:pt>
                <c:pt idx="39498">
                  <c:v>72431</c:v>
                </c:pt>
                <c:pt idx="39499">
                  <c:v>71312</c:v>
                </c:pt>
                <c:pt idx="39500">
                  <c:v>69993</c:v>
                </c:pt>
                <c:pt idx="39501">
                  <c:v>68673</c:v>
                </c:pt>
                <c:pt idx="39502">
                  <c:v>73477</c:v>
                </c:pt>
                <c:pt idx="39503">
                  <c:v>72351</c:v>
                </c:pt>
                <c:pt idx="39504">
                  <c:v>72173</c:v>
                </c:pt>
                <c:pt idx="39505">
                  <c:v>71046</c:v>
                </c:pt>
                <c:pt idx="39506">
                  <c:v>69741</c:v>
                </c:pt>
                <c:pt idx="39507">
                  <c:v>68437</c:v>
                </c:pt>
                <c:pt idx="39508">
                  <c:v>72918</c:v>
                </c:pt>
                <c:pt idx="39509">
                  <c:v>71792</c:v>
                </c:pt>
                <c:pt idx="39510">
                  <c:v>71630</c:v>
                </c:pt>
                <c:pt idx="39511">
                  <c:v>70503</c:v>
                </c:pt>
                <c:pt idx="39512">
                  <c:v>69215</c:v>
                </c:pt>
                <c:pt idx="39513">
                  <c:v>67927</c:v>
                </c:pt>
                <c:pt idx="39514">
                  <c:v>69506</c:v>
                </c:pt>
                <c:pt idx="39515">
                  <c:v>68425</c:v>
                </c:pt>
                <c:pt idx="39516">
                  <c:v>68284</c:v>
                </c:pt>
                <c:pt idx="39517">
                  <c:v>67203</c:v>
                </c:pt>
                <c:pt idx="39518">
                  <c:v>65981</c:v>
                </c:pt>
                <c:pt idx="39519">
                  <c:v>64759</c:v>
                </c:pt>
                <c:pt idx="39520">
                  <c:v>71627</c:v>
                </c:pt>
                <c:pt idx="39521">
                  <c:v>70553</c:v>
                </c:pt>
                <c:pt idx="39522">
                  <c:v>70336</c:v>
                </c:pt>
                <c:pt idx="39523">
                  <c:v>69262</c:v>
                </c:pt>
                <c:pt idx="39524">
                  <c:v>67970</c:v>
                </c:pt>
                <c:pt idx="39525">
                  <c:v>66679</c:v>
                </c:pt>
                <c:pt idx="39526">
                  <c:v>74004</c:v>
                </c:pt>
                <c:pt idx="39527">
                  <c:v>72880</c:v>
                </c:pt>
                <c:pt idx="39528">
                  <c:v>72682</c:v>
                </c:pt>
                <c:pt idx="39529">
                  <c:v>71557</c:v>
                </c:pt>
                <c:pt idx="39530">
                  <c:v>70235</c:v>
                </c:pt>
                <c:pt idx="39531">
                  <c:v>68912</c:v>
                </c:pt>
                <c:pt idx="39532">
                  <c:v>73608</c:v>
                </c:pt>
                <c:pt idx="39533">
                  <c:v>72479</c:v>
                </c:pt>
                <c:pt idx="39534">
                  <c:v>72302</c:v>
                </c:pt>
                <c:pt idx="39535">
                  <c:v>71173</c:v>
                </c:pt>
                <c:pt idx="39536">
                  <c:v>69866</c:v>
                </c:pt>
                <c:pt idx="39537">
                  <c:v>68559</c:v>
                </c:pt>
                <c:pt idx="39538">
                  <c:v>72910</c:v>
                </c:pt>
                <c:pt idx="39539">
                  <c:v>71786</c:v>
                </c:pt>
                <c:pt idx="39540">
                  <c:v>71621</c:v>
                </c:pt>
                <c:pt idx="39541">
                  <c:v>70497</c:v>
                </c:pt>
                <c:pt idx="39542">
                  <c:v>69207</c:v>
                </c:pt>
                <c:pt idx="39543">
                  <c:v>67917</c:v>
                </c:pt>
                <c:pt idx="39544">
                  <c:v>69303</c:v>
                </c:pt>
                <c:pt idx="39545">
                  <c:v>68230</c:v>
                </c:pt>
                <c:pt idx="39546">
                  <c:v>68081</c:v>
                </c:pt>
                <c:pt idx="39547">
                  <c:v>67008</c:v>
                </c:pt>
                <c:pt idx="39548">
                  <c:v>65786</c:v>
                </c:pt>
                <c:pt idx="39549">
                  <c:v>64564</c:v>
                </c:pt>
                <c:pt idx="39550">
                  <c:v>71999</c:v>
                </c:pt>
                <c:pt idx="39551">
                  <c:v>70907</c:v>
                </c:pt>
                <c:pt idx="39552">
                  <c:v>70711</c:v>
                </c:pt>
                <c:pt idx="39553">
                  <c:v>69619</c:v>
                </c:pt>
                <c:pt idx="39554">
                  <c:v>69422</c:v>
                </c:pt>
                <c:pt idx="39555">
                  <c:v>68331</c:v>
                </c:pt>
                <c:pt idx="39556">
                  <c:v>74395</c:v>
                </c:pt>
                <c:pt idx="39557">
                  <c:v>73255</c:v>
                </c:pt>
                <c:pt idx="39558">
                  <c:v>73073</c:v>
                </c:pt>
                <c:pt idx="39559">
                  <c:v>71933</c:v>
                </c:pt>
                <c:pt idx="39560">
                  <c:v>71751</c:v>
                </c:pt>
                <c:pt idx="39561">
                  <c:v>70611</c:v>
                </c:pt>
                <c:pt idx="39562">
                  <c:v>73794</c:v>
                </c:pt>
                <c:pt idx="39563">
                  <c:v>72658</c:v>
                </c:pt>
                <c:pt idx="39564">
                  <c:v>72487</c:v>
                </c:pt>
                <c:pt idx="39565">
                  <c:v>71351</c:v>
                </c:pt>
                <c:pt idx="39566">
                  <c:v>71180</c:v>
                </c:pt>
                <c:pt idx="39567">
                  <c:v>70044</c:v>
                </c:pt>
                <c:pt idx="39568">
                  <c:v>72847</c:v>
                </c:pt>
                <c:pt idx="39569">
                  <c:v>71725</c:v>
                </c:pt>
                <c:pt idx="39570">
                  <c:v>71557</c:v>
                </c:pt>
                <c:pt idx="39571">
                  <c:v>70436</c:v>
                </c:pt>
                <c:pt idx="39572">
                  <c:v>70267</c:v>
                </c:pt>
                <c:pt idx="39573">
                  <c:v>69146</c:v>
                </c:pt>
                <c:pt idx="39574">
                  <c:v>68873</c:v>
                </c:pt>
                <c:pt idx="39575">
                  <c:v>67816</c:v>
                </c:pt>
                <c:pt idx="39576">
                  <c:v>67652</c:v>
                </c:pt>
                <c:pt idx="39577">
                  <c:v>66594</c:v>
                </c:pt>
                <c:pt idx="39578">
                  <c:v>66430</c:v>
                </c:pt>
                <c:pt idx="39579">
                  <c:v>65372</c:v>
                </c:pt>
                <c:pt idx="39580">
                  <c:v>64078</c:v>
                </c:pt>
                <c:pt idx="39581">
                  <c:v>63008</c:v>
                </c:pt>
                <c:pt idx="39582">
                  <c:v>61939</c:v>
                </c:pt>
                <c:pt idx="39583">
                  <c:v>56592</c:v>
                </c:pt>
                <c:pt idx="39584">
                  <c:v>55522</c:v>
                </c:pt>
                <c:pt idx="39585">
                  <c:v>54453</c:v>
                </c:pt>
                <c:pt idx="39586">
                  <c:v>63860</c:v>
                </c:pt>
                <c:pt idx="39587">
                  <c:v>62791</c:v>
                </c:pt>
                <c:pt idx="39588">
                  <c:v>61721</c:v>
                </c:pt>
                <c:pt idx="39589">
                  <c:v>60652</c:v>
                </c:pt>
                <c:pt idx="39590">
                  <c:v>59582</c:v>
                </c:pt>
                <c:pt idx="39591">
                  <c:v>58513</c:v>
                </c:pt>
                <c:pt idx="39592">
                  <c:v>57443</c:v>
                </c:pt>
                <c:pt idx="39593">
                  <c:v>56374</c:v>
                </c:pt>
                <c:pt idx="39594">
                  <c:v>55305</c:v>
                </c:pt>
                <c:pt idx="39595">
                  <c:v>54235</c:v>
                </c:pt>
                <c:pt idx="39596">
                  <c:v>53166</c:v>
                </c:pt>
                <c:pt idx="39597">
                  <c:v>52096</c:v>
                </c:pt>
                <c:pt idx="39598">
                  <c:v>62573</c:v>
                </c:pt>
                <c:pt idx="39599">
                  <c:v>61503</c:v>
                </c:pt>
                <c:pt idx="39600">
                  <c:v>60434</c:v>
                </c:pt>
                <c:pt idx="39601">
                  <c:v>59365</c:v>
                </c:pt>
                <c:pt idx="39602">
                  <c:v>58295</c:v>
                </c:pt>
                <c:pt idx="39603">
                  <c:v>57226</c:v>
                </c:pt>
                <c:pt idx="39604">
                  <c:v>56156</c:v>
                </c:pt>
                <c:pt idx="39605">
                  <c:v>55087</c:v>
                </c:pt>
                <c:pt idx="39606">
                  <c:v>54018</c:v>
                </c:pt>
                <c:pt idx="39607">
                  <c:v>52948</c:v>
                </c:pt>
                <c:pt idx="39608">
                  <c:v>51879</c:v>
                </c:pt>
                <c:pt idx="39609">
                  <c:v>50809</c:v>
                </c:pt>
                <c:pt idx="39610">
                  <c:v>49740</c:v>
                </c:pt>
                <c:pt idx="39611">
                  <c:v>61286</c:v>
                </c:pt>
                <c:pt idx="39612">
                  <c:v>60216</c:v>
                </c:pt>
                <c:pt idx="39613">
                  <c:v>59147</c:v>
                </c:pt>
                <c:pt idx="39614">
                  <c:v>58078</c:v>
                </c:pt>
                <c:pt idx="39615">
                  <c:v>55939</c:v>
                </c:pt>
                <c:pt idx="39616">
                  <c:v>53800</c:v>
                </c:pt>
                <c:pt idx="39617">
                  <c:v>51661</c:v>
                </c:pt>
                <c:pt idx="39618">
                  <c:v>50592</c:v>
                </c:pt>
                <c:pt idx="39619">
                  <c:v>49522</c:v>
                </c:pt>
                <c:pt idx="39620">
                  <c:v>48453</c:v>
                </c:pt>
                <c:pt idx="39621">
                  <c:v>66299</c:v>
                </c:pt>
                <c:pt idx="39622">
                  <c:v>65170</c:v>
                </c:pt>
                <c:pt idx="39623">
                  <c:v>64042</c:v>
                </c:pt>
                <c:pt idx="39624">
                  <c:v>58402</c:v>
                </c:pt>
                <c:pt idx="39625">
                  <c:v>57273</c:v>
                </c:pt>
                <c:pt idx="39626">
                  <c:v>56145</c:v>
                </c:pt>
                <c:pt idx="39627">
                  <c:v>66107</c:v>
                </c:pt>
                <c:pt idx="39628">
                  <c:v>64979</c:v>
                </c:pt>
                <c:pt idx="39629">
                  <c:v>63851</c:v>
                </c:pt>
                <c:pt idx="39630">
                  <c:v>62723</c:v>
                </c:pt>
                <c:pt idx="39631">
                  <c:v>61595</c:v>
                </c:pt>
                <c:pt idx="39632">
                  <c:v>60466</c:v>
                </c:pt>
                <c:pt idx="39633">
                  <c:v>59338</c:v>
                </c:pt>
                <c:pt idx="39634">
                  <c:v>58210</c:v>
                </c:pt>
                <c:pt idx="39635">
                  <c:v>57082</c:v>
                </c:pt>
                <c:pt idx="39636">
                  <c:v>55954</c:v>
                </c:pt>
                <c:pt idx="39637">
                  <c:v>54826</c:v>
                </c:pt>
                <c:pt idx="39638">
                  <c:v>53698</c:v>
                </c:pt>
                <c:pt idx="39639">
                  <c:v>64788</c:v>
                </c:pt>
                <c:pt idx="39640">
                  <c:v>63659</c:v>
                </c:pt>
                <c:pt idx="39641">
                  <c:v>62531</c:v>
                </c:pt>
                <c:pt idx="39642">
                  <c:v>61403</c:v>
                </c:pt>
                <c:pt idx="39643">
                  <c:v>60275</c:v>
                </c:pt>
                <c:pt idx="39644">
                  <c:v>59147</c:v>
                </c:pt>
                <c:pt idx="39645">
                  <c:v>58019</c:v>
                </c:pt>
                <c:pt idx="39646">
                  <c:v>56891</c:v>
                </c:pt>
                <c:pt idx="39647">
                  <c:v>55762</c:v>
                </c:pt>
                <c:pt idx="39648">
                  <c:v>54634</c:v>
                </c:pt>
                <c:pt idx="39649">
                  <c:v>53506</c:v>
                </c:pt>
                <c:pt idx="39650">
                  <c:v>52378</c:v>
                </c:pt>
                <c:pt idx="39651">
                  <c:v>51250</c:v>
                </c:pt>
                <c:pt idx="39652">
                  <c:v>63468</c:v>
                </c:pt>
                <c:pt idx="39653">
                  <c:v>62340</c:v>
                </c:pt>
                <c:pt idx="39654">
                  <c:v>61212</c:v>
                </c:pt>
                <c:pt idx="39655">
                  <c:v>60084</c:v>
                </c:pt>
                <c:pt idx="39656">
                  <c:v>57827</c:v>
                </c:pt>
                <c:pt idx="39657">
                  <c:v>55571</c:v>
                </c:pt>
                <c:pt idx="39658">
                  <c:v>53315</c:v>
                </c:pt>
                <c:pt idx="39659">
                  <c:v>52187</c:v>
                </c:pt>
                <c:pt idx="39660">
                  <c:v>51059</c:v>
                </c:pt>
                <c:pt idx="39661">
                  <c:v>49930</c:v>
                </c:pt>
                <c:pt idx="39662">
                  <c:v>65967</c:v>
                </c:pt>
                <c:pt idx="39663">
                  <c:v>64830</c:v>
                </c:pt>
                <c:pt idx="39664">
                  <c:v>63692</c:v>
                </c:pt>
                <c:pt idx="39665">
                  <c:v>58006</c:v>
                </c:pt>
                <c:pt idx="39666">
                  <c:v>56869</c:v>
                </c:pt>
                <c:pt idx="39667">
                  <c:v>55732</c:v>
                </c:pt>
                <c:pt idx="39668">
                  <c:v>65799</c:v>
                </c:pt>
                <c:pt idx="39669">
                  <c:v>64662</c:v>
                </c:pt>
                <c:pt idx="39670">
                  <c:v>63525</c:v>
                </c:pt>
                <c:pt idx="39671">
                  <c:v>62388</c:v>
                </c:pt>
                <c:pt idx="39672">
                  <c:v>61250</c:v>
                </c:pt>
                <c:pt idx="39673">
                  <c:v>60113</c:v>
                </c:pt>
                <c:pt idx="39674">
                  <c:v>58976</c:v>
                </c:pt>
                <c:pt idx="39675">
                  <c:v>57839</c:v>
                </c:pt>
                <c:pt idx="39676">
                  <c:v>56701</c:v>
                </c:pt>
                <c:pt idx="39677">
                  <c:v>55564</c:v>
                </c:pt>
                <c:pt idx="39678">
                  <c:v>54427</c:v>
                </c:pt>
                <c:pt idx="39679">
                  <c:v>53290</c:v>
                </c:pt>
                <c:pt idx="39680">
                  <c:v>64495</c:v>
                </c:pt>
                <c:pt idx="39681">
                  <c:v>63357</c:v>
                </c:pt>
                <c:pt idx="39682">
                  <c:v>62220</c:v>
                </c:pt>
                <c:pt idx="39683">
                  <c:v>61083</c:v>
                </c:pt>
                <c:pt idx="39684">
                  <c:v>59946</c:v>
                </c:pt>
                <c:pt idx="39685">
                  <c:v>58808</c:v>
                </c:pt>
                <c:pt idx="39686">
                  <c:v>57671</c:v>
                </c:pt>
                <c:pt idx="39687">
                  <c:v>56534</c:v>
                </c:pt>
                <c:pt idx="39688">
                  <c:v>55397</c:v>
                </c:pt>
                <c:pt idx="39689">
                  <c:v>54260</c:v>
                </c:pt>
                <c:pt idx="39690">
                  <c:v>53122</c:v>
                </c:pt>
                <c:pt idx="39691">
                  <c:v>51985</c:v>
                </c:pt>
                <c:pt idx="39692">
                  <c:v>50848</c:v>
                </c:pt>
                <c:pt idx="39693">
                  <c:v>63190</c:v>
                </c:pt>
                <c:pt idx="39694">
                  <c:v>62053</c:v>
                </c:pt>
                <c:pt idx="39695">
                  <c:v>60915</c:v>
                </c:pt>
                <c:pt idx="39696">
                  <c:v>59778</c:v>
                </c:pt>
                <c:pt idx="39697">
                  <c:v>57504</c:v>
                </c:pt>
                <c:pt idx="39698">
                  <c:v>55229</c:v>
                </c:pt>
                <c:pt idx="39699">
                  <c:v>52955</c:v>
                </c:pt>
                <c:pt idx="39700">
                  <c:v>51818</c:v>
                </c:pt>
                <c:pt idx="39701">
                  <c:v>50680</c:v>
                </c:pt>
                <c:pt idx="39702">
                  <c:v>49543</c:v>
                </c:pt>
                <c:pt idx="39703">
                  <c:v>65383</c:v>
                </c:pt>
                <c:pt idx="39704">
                  <c:v>64247</c:v>
                </c:pt>
                <c:pt idx="39705">
                  <c:v>63111</c:v>
                </c:pt>
                <c:pt idx="39706">
                  <c:v>57432</c:v>
                </c:pt>
                <c:pt idx="39707">
                  <c:v>56296</c:v>
                </c:pt>
                <c:pt idx="39708">
                  <c:v>55160</c:v>
                </c:pt>
                <c:pt idx="39709">
                  <c:v>65231</c:v>
                </c:pt>
                <c:pt idx="39710">
                  <c:v>64095</c:v>
                </c:pt>
                <c:pt idx="39711">
                  <c:v>62959</c:v>
                </c:pt>
                <c:pt idx="39712">
                  <c:v>61823</c:v>
                </c:pt>
                <c:pt idx="39713">
                  <c:v>60687</c:v>
                </c:pt>
                <c:pt idx="39714">
                  <c:v>59551</c:v>
                </c:pt>
                <c:pt idx="39715">
                  <c:v>58415</c:v>
                </c:pt>
                <c:pt idx="39716">
                  <c:v>57279</c:v>
                </c:pt>
                <c:pt idx="39717">
                  <c:v>56143</c:v>
                </c:pt>
                <c:pt idx="39718">
                  <c:v>55007</c:v>
                </c:pt>
                <c:pt idx="39719">
                  <c:v>53872</c:v>
                </c:pt>
                <c:pt idx="39720">
                  <c:v>52736</c:v>
                </c:pt>
                <c:pt idx="39721">
                  <c:v>63943</c:v>
                </c:pt>
                <c:pt idx="39722">
                  <c:v>62807</c:v>
                </c:pt>
                <c:pt idx="39723">
                  <c:v>61671</c:v>
                </c:pt>
                <c:pt idx="39724">
                  <c:v>60535</c:v>
                </c:pt>
                <c:pt idx="39725">
                  <c:v>59399</c:v>
                </c:pt>
                <c:pt idx="39726">
                  <c:v>58263</c:v>
                </c:pt>
                <c:pt idx="39727">
                  <c:v>57127</c:v>
                </c:pt>
                <c:pt idx="39728">
                  <c:v>55991</c:v>
                </c:pt>
                <c:pt idx="39729">
                  <c:v>54855</c:v>
                </c:pt>
                <c:pt idx="39730">
                  <c:v>53719</c:v>
                </c:pt>
                <c:pt idx="39731">
                  <c:v>52583</c:v>
                </c:pt>
                <c:pt idx="39732">
                  <c:v>51447</c:v>
                </c:pt>
                <c:pt idx="39733">
                  <c:v>50311</c:v>
                </c:pt>
                <c:pt idx="39734">
                  <c:v>62654</c:v>
                </c:pt>
                <c:pt idx="39735">
                  <c:v>61518</c:v>
                </c:pt>
                <c:pt idx="39736">
                  <c:v>60382</c:v>
                </c:pt>
                <c:pt idx="39737">
                  <c:v>59246</c:v>
                </c:pt>
                <c:pt idx="39738">
                  <c:v>56975</c:v>
                </c:pt>
                <c:pt idx="39739">
                  <c:v>54703</c:v>
                </c:pt>
                <c:pt idx="39740">
                  <c:v>52431</c:v>
                </c:pt>
                <c:pt idx="39741">
                  <c:v>51295</c:v>
                </c:pt>
                <c:pt idx="39742">
                  <c:v>50159</c:v>
                </c:pt>
                <c:pt idx="39743">
                  <c:v>49023</c:v>
                </c:pt>
                <c:pt idx="39744">
                  <c:v>62172</c:v>
                </c:pt>
                <c:pt idx="39745">
                  <c:v>61086</c:v>
                </c:pt>
                <c:pt idx="39746">
                  <c:v>60001</c:v>
                </c:pt>
                <c:pt idx="39747">
                  <c:v>54572</c:v>
                </c:pt>
                <c:pt idx="39748">
                  <c:v>53486</c:v>
                </c:pt>
                <c:pt idx="39749">
                  <c:v>52401</c:v>
                </c:pt>
                <c:pt idx="39750">
                  <c:v>62036</c:v>
                </c:pt>
                <c:pt idx="39751">
                  <c:v>60950</c:v>
                </c:pt>
                <c:pt idx="39752">
                  <c:v>59864</c:v>
                </c:pt>
                <c:pt idx="39753">
                  <c:v>58779</c:v>
                </c:pt>
                <c:pt idx="39754">
                  <c:v>57693</c:v>
                </c:pt>
                <c:pt idx="39755">
                  <c:v>56607</c:v>
                </c:pt>
                <c:pt idx="39756">
                  <c:v>55522</c:v>
                </c:pt>
                <c:pt idx="39757">
                  <c:v>54436</c:v>
                </c:pt>
                <c:pt idx="39758">
                  <c:v>53350</c:v>
                </c:pt>
                <c:pt idx="39759">
                  <c:v>52265</c:v>
                </c:pt>
                <c:pt idx="39760">
                  <c:v>51179</c:v>
                </c:pt>
                <c:pt idx="39761">
                  <c:v>50093</c:v>
                </c:pt>
                <c:pt idx="39762">
                  <c:v>60814</c:v>
                </c:pt>
                <c:pt idx="39763">
                  <c:v>59728</c:v>
                </c:pt>
                <c:pt idx="39764">
                  <c:v>58643</c:v>
                </c:pt>
                <c:pt idx="39765">
                  <c:v>57557</c:v>
                </c:pt>
                <c:pt idx="39766">
                  <c:v>56471</c:v>
                </c:pt>
                <c:pt idx="39767">
                  <c:v>55385</c:v>
                </c:pt>
                <c:pt idx="39768">
                  <c:v>54300</c:v>
                </c:pt>
                <c:pt idx="39769">
                  <c:v>53214</c:v>
                </c:pt>
                <c:pt idx="39770">
                  <c:v>52128</c:v>
                </c:pt>
                <c:pt idx="39771">
                  <c:v>51043</c:v>
                </c:pt>
                <c:pt idx="39772">
                  <c:v>49957</c:v>
                </c:pt>
                <c:pt idx="39773">
                  <c:v>48871</c:v>
                </c:pt>
                <c:pt idx="39774">
                  <c:v>47786</c:v>
                </c:pt>
                <c:pt idx="39775">
                  <c:v>59592</c:v>
                </c:pt>
                <c:pt idx="39776">
                  <c:v>58506</c:v>
                </c:pt>
                <c:pt idx="39777">
                  <c:v>57421</c:v>
                </c:pt>
                <c:pt idx="39778">
                  <c:v>56335</c:v>
                </c:pt>
                <c:pt idx="39779">
                  <c:v>54164</c:v>
                </c:pt>
                <c:pt idx="39780">
                  <c:v>51992</c:v>
                </c:pt>
                <c:pt idx="39781">
                  <c:v>49821</c:v>
                </c:pt>
                <c:pt idx="39782">
                  <c:v>48735</c:v>
                </c:pt>
                <c:pt idx="39783">
                  <c:v>47649</c:v>
                </c:pt>
                <c:pt idx="39784">
                  <c:v>46564</c:v>
                </c:pt>
                <c:pt idx="39785">
                  <c:v>64075</c:v>
                </c:pt>
                <c:pt idx="39786">
                  <c:v>63005</c:v>
                </c:pt>
                <c:pt idx="39787">
                  <c:v>61935</c:v>
                </c:pt>
                <c:pt idx="39788">
                  <c:v>63858</c:v>
                </c:pt>
                <c:pt idx="39789">
                  <c:v>62788</c:v>
                </c:pt>
                <c:pt idx="39790">
                  <c:v>61718</c:v>
                </c:pt>
                <c:pt idx="39791">
                  <c:v>60649</c:v>
                </c:pt>
                <c:pt idx="39792">
                  <c:v>59579</c:v>
                </c:pt>
                <c:pt idx="39793">
                  <c:v>58509</c:v>
                </c:pt>
                <c:pt idx="39794">
                  <c:v>57439</c:v>
                </c:pt>
                <c:pt idx="39795">
                  <c:v>56369</c:v>
                </c:pt>
                <c:pt idx="39796">
                  <c:v>55299</c:v>
                </c:pt>
                <c:pt idx="39797">
                  <c:v>54229</c:v>
                </c:pt>
                <c:pt idx="39798">
                  <c:v>53159</c:v>
                </c:pt>
                <c:pt idx="39799">
                  <c:v>52089</c:v>
                </c:pt>
                <c:pt idx="39800">
                  <c:v>62572</c:v>
                </c:pt>
                <c:pt idx="39801">
                  <c:v>61502</c:v>
                </c:pt>
                <c:pt idx="39802">
                  <c:v>60432</c:v>
                </c:pt>
                <c:pt idx="39803">
                  <c:v>59362</c:v>
                </c:pt>
                <c:pt idx="39804">
                  <c:v>58292</c:v>
                </c:pt>
                <c:pt idx="39805">
                  <c:v>57222</c:v>
                </c:pt>
                <c:pt idx="39806">
                  <c:v>56152</c:v>
                </c:pt>
                <c:pt idx="39807">
                  <c:v>55082</c:v>
                </c:pt>
                <c:pt idx="39808">
                  <c:v>54012</c:v>
                </c:pt>
                <c:pt idx="39809">
                  <c:v>52942</c:v>
                </c:pt>
                <c:pt idx="39810">
                  <c:v>51872</c:v>
                </c:pt>
                <c:pt idx="39811">
                  <c:v>50802</c:v>
                </c:pt>
                <c:pt idx="39812">
                  <c:v>49732</c:v>
                </c:pt>
                <c:pt idx="39813">
                  <c:v>61285</c:v>
                </c:pt>
                <c:pt idx="39814">
                  <c:v>60215</c:v>
                </c:pt>
                <c:pt idx="39815">
                  <c:v>59145</c:v>
                </c:pt>
                <c:pt idx="39816">
                  <c:v>58075</c:v>
                </c:pt>
                <c:pt idx="39817">
                  <c:v>53795</c:v>
                </c:pt>
                <c:pt idx="39818">
                  <c:v>51656</c:v>
                </c:pt>
                <c:pt idx="39819">
                  <c:v>50586</c:v>
                </c:pt>
                <c:pt idx="39820">
                  <c:v>49516</c:v>
                </c:pt>
                <c:pt idx="39821">
                  <c:v>48446</c:v>
                </c:pt>
                <c:pt idx="39822">
                  <c:v>66322</c:v>
                </c:pt>
                <c:pt idx="39823">
                  <c:v>65192</c:v>
                </c:pt>
                <c:pt idx="39824">
                  <c:v>64062</c:v>
                </c:pt>
                <c:pt idx="39825">
                  <c:v>66132</c:v>
                </c:pt>
                <c:pt idx="39826">
                  <c:v>65002</c:v>
                </c:pt>
                <c:pt idx="39827">
                  <c:v>63872</c:v>
                </c:pt>
                <c:pt idx="39828">
                  <c:v>62743</c:v>
                </c:pt>
                <c:pt idx="39829">
                  <c:v>61613</c:v>
                </c:pt>
                <c:pt idx="39830">
                  <c:v>60483</c:v>
                </c:pt>
                <c:pt idx="39831">
                  <c:v>59353</c:v>
                </c:pt>
                <c:pt idx="39832">
                  <c:v>58224</c:v>
                </c:pt>
                <c:pt idx="39833">
                  <c:v>57094</c:v>
                </c:pt>
                <c:pt idx="39834">
                  <c:v>55964</c:v>
                </c:pt>
                <c:pt idx="39835">
                  <c:v>54835</c:v>
                </c:pt>
                <c:pt idx="39836">
                  <c:v>53705</c:v>
                </c:pt>
                <c:pt idx="39837">
                  <c:v>64813</c:v>
                </c:pt>
                <c:pt idx="39838">
                  <c:v>63683</c:v>
                </c:pt>
                <c:pt idx="39839">
                  <c:v>62553</c:v>
                </c:pt>
                <c:pt idx="39840">
                  <c:v>61423</c:v>
                </c:pt>
                <c:pt idx="39841">
                  <c:v>60294</c:v>
                </c:pt>
                <c:pt idx="39842">
                  <c:v>59164</c:v>
                </c:pt>
                <c:pt idx="39843">
                  <c:v>58034</c:v>
                </c:pt>
                <c:pt idx="39844">
                  <c:v>56904</c:v>
                </c:pt>
                <c:pt idx="39845">
                  <c:v>55775</c:v>
                </c:pt>
                <c:pt idx="39846">
                  <c:v>54645</c:v>
                </c:pt>
                <c:pt idx="39847">
                  <c:v>53515</c:v>
                </c:pt>
                <c:pt idx="39848">
                  <c:v>52385</c:v>
                </c:pt>
                <c:pt idx="39849">
                  <c:v>51256</c:v>
                </c:pt>
                <c:pt idx="39850">
                  <c:v>63493</c:v>
                </c:pt>
                <c:pt idx="39851">
                  <c:v>62364</c:v>
                </c:pt>
                <c:pt idx="39852">
                  <c:v>61234</c:v>
                </c:pt>
                <c:pt idx="39853">
                  <c:v>60104</c:v>
                </c:pt>
                <c:pt idx="39854">
                  <c:v>55585</c:v>
                </c:pt>
                <c:pt idx="39855">
                  <c:v>53326</c:v>
                </c:pt>
                <c:pt idx="39856">
                  <c:v>52196</c:v>
                </c:pt>
                <c:pt idx="39857">
                  <c:v>51066</c:v>
                </c:pt>
                <c:pt idx="39858">
                  <c:v>49936</c:v>
                </c:pt>
                <c:pt idx="39859">
                  <c:v>65995</c:v>
                </c:pt>
                <c:pt idx="39860">
                  <c:v>64857</c:v>
                </c:pt>
                <c:pt idx="39861">
                  <c:v>63718</c:v>
                </c:pt>
                <c:pt idx="39862">
                  <c:v>65830</c:v>
                </c:pt>
                <c:pt idx="39863">
                  <c:v>64691</c:v>
                </c:pt>
                <c:pt idx="39864">
                  <c:v>63552</c:v>
                </c:pt>
                <c:pt idx="39865">
                  <c:v>62413</c:v>
                </c:pt>
                <c:pt idx="39866">
                  <c:v>61274</c:v>
                </c:pt>
                <c:pt idx="39867">
                  <c:v>60136</c:v>
                </c:pt>
                <c:pt idx="39868">
                  <c:v>58997</c:v>
                </c:pt>
                <c:pt idx="39869">
                  <c:v>57858</c:v>
                </c:pt>
                <c:pt idx="39870">
                  <c:v>56719</c:v>
                </c:pt>
                <c:pt idx="39871">
                  <c:v>55581</c:v>
                </c:pt>
                <c:pt idx="39872">
                  <c:v>54442</c:v>
                </c:pt>
                <c:pt idx="39873">
                  <c:v>53303</c:v>
                </c:pt>
                <c:pt idx="39874">
                  <c:v>64525</c:v>
                </c:pt>
                <c:pt idx="39875">
                  <c:v>63386</c:v>
                </c:pt>
                <c:pt idx="39876">
                  <c:v>62247</c:v>
                </c:pt>
                <c:pt idx="39877">
                  <c:v>61109</c:v>
                </c:pt>
                <c:pt idx="39878">
                  <c:v>59970</c:v>
                </c:pt>
                <c:pt idx="39879">
                  <c:v>58831</c:v>
                </c:pt>
                <c:pt idx="39880">
                  <c:v>57692</c:v>
                </c:pt>
                <c:pt idx="39881">
                  <c:v>56553</c:v>
                </c:pt>
                <c:pt idx="39882">
                  <c:v>55415</c:v>
                </c:pt>
                <c:pt idx="39883">
                  <c:v>54276</c:v>
                </c:pt>
                <c:pt idx="39884">
                  <c:v>53137</c:v>
                </c:pt>
                <c:pt idx="39885">
                  <c:v>51998</c:v>
                </c:pt>
                <c:pt idx="39886">
                  <c:v>50859</c:v>
                </c:pt>
                <c:pt idx="39887">
                  <c:v>63220</c:v>
                </c:pt>
                <c:pt idx="39888">
                  <c:v>62081</c:v>
                </c:pt>
                <c:pt idx="39889">
                  <c:v>60943</c:v>
                </c:pt>
                <c:pt idx="39890">
                  <c:v>59804</c:v>
                </c:pt>
                <c:pt idx="39891">
                  <c:v>55249</c:v>
                </c:pt>
                <c:pt idx="39892">
                  <c:v>52971</c:v>
                </c:pt>
                <c:pt idx="39893">
                  <c:v>51832</c:v>
                </c:pt>
                <c:pt idx="39894">
                  <c:v>50694</c:v>
                </c:pt>
                <c:pt idx="39895">
                  <c:v>49555</c:v>
                </c:pt>
                <c:pt idx="39896">
                  <c:v>65410</c:v>
                </c:pt>
                <c:pt idx="39897">
                  <c:v>64273</c:v>
                </c:pt>
                <c:pt idx="39898">
                  <c:v>63136</c:v>
                </c:pt>
                <c:pt idx="39899">
                  <c:v>65258</c:v>
                </c:pt>
                <c:pt idx="39900">
                  <c:v>64121</c:v>
                </c:pt>
                <c:pt idx="39901">
                  <c:v>62984</c:v>
                </c:pt>
                <c:pt idx="39902">
                  <c:v>61847</c:v>
                </c:pt>
                <c:pt idx="39903">
                  <c:v>60710</c:v>
                </c:pt>
                <c:pt idx="39904">
                  <c:v>59573</c:v>
                </c:pt>
                <c:pt idx="39905">
                  <c:v>58436</c:v>
                </c:pt>
                <c:pt idx="39906">
                  <c:v>57299</c:v>
                </c:pt>
                <c:pt idx="39907">
                  <c:v>56162</c:v>
                </c:pt>
                <c:pt idx="39908">
                  <c:v>55025</c:v>
                </c:pt>
                <c:pt idx="39909">
                  <c:v>53888</c:v>
                </c:pt>
                <c:pt idx="39910">
                  <c:v>52751</c:v>
                </c:pt>
                <c:pt idx="39911">
                  <c:v>63970</c:v>
                </c:pt>
                <c:pt idx="39912">
                  <c:v>62833</c:v>
                </c:pt>
                <c:pt idx="39913">
                  <c:v>61696</c:v>
                </c:pt>
                <c:pt idx="39914">
                  <c:v>60559</c:v>
                </c:pt>
                <c:pt idx="39915">
                  <c:v>59422</c:v>
                </c:pt>
                <c:pt idx="39916">
                  <c:v>58285</c:v>
                </c:pt>
                <c:pt idx="39917">
                  <c:v>57148</c:v>
                </c:pt>
                <c:pt idx="39918">
                  <c:v>56011</c:v>
                </c:pt>
                <c:pt idx="39919">
                  <c:v>54874</c:v>
                </c:pt>
                <c:pt idx="39920">
                  <c:v>53737</c:v>
                </c:pt>
                <c:pt idx="39921">
                  <c:v>52600</c:v>
                </c:pt>
                <c:pt idx="39922">
                  <c:v>51463</c:v>
                </c:pt>
                <c:pt idx="39923">
                  <c:v>50326</c:v>
                </c:pt>
                <c:pt idx="39924">
                  <c:v>62681</c:v>
                </c:pt>
                <c:pt idx="39925">
                  <c:v>61544</c:v>
                </c:pt>
                <c:pt idx="39926">
                  <c:v>60407</c:v>
                </c:pt>
                <c:pt idx="39927">
                  <c:v>59270</c:v>
                </c:pt>
                <c:pt idx="39928">
                  <c:v>54722</c:v>
                </c:pt>
                <c:pt idx="39929">
                  <c:v>52448</c:v>
                </c:pt>
                <c:pt idx="39930">
                  <c:v>51312</c:v>
                </c:pt>
                <c:pt idx="39931">
                  <c:v>50175</c:v>
                </c:pt>
                <c:pt idx="39932">
                  <c:v>49038</c:v>
                </c:pt>
                <c:pt idx="39933">
                  <c:v>62176</c:v>
                </c:pt>
                <c:pt idx="39934">
                  <c:v>61090</c:v>
                </c:pt>
                <c:pt idx="39935">
                  <c:v>60005</c:v>
                </c:pt>
                <c:pt idx="39936">
                  <c:v>62039</c:v>
                </c:pt>
                <c:pt idx="39937">
                  <c:v>60953</c:v>
                </c:pt>
                <c:pt idx="39938">
                  <c:v>59868</c:v>
                </c:pt>
                <c:pt idx="39939">
                  <c:v>58783</c:v>
                </c:pt>
                <c:pt idx="39940">
                  <c:v>57698</c:v>
                </c:pt>
                <c:pt idx="39941">
                  <c:v>56612</c:v>
                </c:pt>
                <c:pt idx="39942">
                  <c:v>55527</c:v>
                </c:pt>
                <c:pt idx="39943">
                  <c:v>54442</c:v>
                </c:pt>
                <c:pt idx="39944">
                  <c:v>53356</c:v>
                </c:pt>
                <c:pt idx="39945">
                  <c:v>52271</c:v>
                </c:pt>
                <c:pt idx="39946">
                  <c:v>51186</c:v>
                </c:pt>
                <c:pt idx="39947">
                  <c:v>50101</c:v>
                </c:pt>
                <c:pt idx="39948">
                  <c:v>60816</c:v>
                </c:pt>
                <c:pt idx="39949">
                  <c:v>59731</c:v>
                </c:pt>
                <c:pt idx="39950">
                  <c:v>58646</c:v>
                </c:pt>
                <c:pt idx="39951">
                  <c:v>57561</c:v>
                </c:pt>
                <c:pt idx="39952">
                  <c:v>56475</c:v>
                </c:pt>
                <c:pt idx="39953">
                  <c:v>55390</c:v>
                </c:pt>
                <c:pt idx="39954">
                  <c:v>54305</c:v>
                </c:pt>
                <c:pt idx="39955">
                  <c:v>53220</c:v>
                </c:pt>
                <c:pt idx="39956">
                  <c:v>52134</c:v>
                </c:pt>
                <c:pt idx="39957">
                  <c:v>51049</c:v>
                </c:pt>
                <c:pt idx="39958">
                  <c:v>49964</c:v>
                </c:pt>
                <c:pt idx="39959">
                  <c:v>48878</c:v>
                </c:pt>
                <c:pt idx="39960">
                  <c:v>47793</c:v>
                </c:pt>
                <c:pt idx="39961">
                  <c:v>59594</c:v>
                </c:pt>
                <c:pt idx="39962">
                  <c:v>58509</c:v>
                </c:pt>
                <c:pt idx="39963">
                  <c:v>57424</c:v>
                </c:pt>
                <c:pt idx="39964">
                  <c:v>56338</c:v>
                </c:pt>
                <c:pt idx="39965">
                  <c:v>51997</c:v>
                </c:pt>
                <c:pt idx="39966">
                  <c:v>49827</c:v>
                </c:pt>
                <c:pt idx="39967">
                  <c:v>48741</c:v>
                </c:pt>
                <c:pt idx="39968">
                  <c:v>47656</c:v>
                </c:pt>
                <c:pt idx="39969">
                  <c:v>46571</c:v>
                </c:pt>
                <c:pt idx="39970">
                  <c:v>65354</c:v>
                </c:pt>
                <c:pt idx="39971">
                  <c:v>64283</c:v>
                </c:pt>
                <c:pt idx="39972">
                  <c:v>63211</c:v>
                </c:pt>
                <c:pt idx="39973">
                  <c:v>62140</c:v>
                </c:pt>
                <c:pt idx="39974">
                  <c:v>61068</c:v>
                </c:pt>
                <c:pt idx="39975">
                  <c:v>59996</c:v>
                </c:pt>
                <c:pt idx="39976">
                  <c:v>57853</c:v>
                </c:pt>
                <c:pt idx="39977">
                  <c:v>56781</c:v>
                </c:pt>
                <c:pt idx="39978">
                  <c:v>67246</c:v>
                </c:pt>
                <c:pt idx="39979">
                  <c:v>66174</c:v>
                </c:pt>
                <c:pt idx="39980">
                  <c:v>65103</c:v>
                </c:pt>
                <c:pt idx="39981">
                  <c:v>64031</c:v>
                </c:pt>
                <c:pt idx="39982">
                  <c:v>62959</c:v>
                </c:pt>
                <c:pt idx="39983">
                  <c:v>61888</c:v>
                </c:pt>
                <c:pt idx="39984">
                  <c:v>60816</c:v>
                </c:pt>
                <c:pt idx="39985">
                  <c:v>59745</c:v>
                </c:pt>
                <c:pt idx="39986">
                  <c:v>58673</c:v>
                </c:pt>
                <c:pt idx="39987">
                  <c:v>57601</c:v>
                </c:pt>
                <c:pt idx="39988">
                  <c:v>56530</c:v>
                </c:pt>
                <c:pt idx="39989">
                  <c:v>55458</c:v>
                </c:pt>
                <c:pt idx="39990">
                  <c:v>54386</c:v>
                </c:pt>
                <c:pt idx="39991">
                  <c:v>53315</c:v>
                </c:pt>
                <c:pt idx="39992">
                  <c:v>65923</c:v>
                </c:pt>
                <c:pt idx="39993">
                  <c:v>64851</c:v>
                </c:pt>
                <c:pt idx="39994">
                  <c:v>63779</c:v>
                </c:pt>
                <c:pt idx="39995">
                  <c:v>62708</c:v>
                </c:pt>
                <c:pt idx="39996">
                  <c:v>61636</c:v>
                </c:pt>
                <c:pt idx="39997">
                  <c:v>60565</c:v>
                </c:pt>
                <c:pt idx="39998">
                  <c:v>59493</c:v>
                </c:pt>
                <c:pt idx="39999">
                  <c:v>58421</c:v>
                </c:pt>
                <c:pt idx="40000">
                  <c:v>57350</c:v>
                </c:pt>
                <c:pt idx="40001">
                  <c:v>56278</c:v>
                </c:pt>
                <c:pt idx="40002">
                  <c:v>55206</c:v>
                </c:pt>
                <c:pt idx="40003">
                  <c:v>54135</c:v>
                </c:pt>
                <c:pt idx="40004">
                  <c:v>53063</c:v>
                </c:pt>
                <c:pt idx="40005">
                  <c:v>51991</c:v>
                </c:pt>
                <c:pt idx="40006">
                  <c:v>64599</c:v>
                </c:pt>
                <c:pt idx="40007">
                  <c:v>63528</c:v>
                </c:pt>
                <c:pt idx="40008">
                  <c:v>62456</c:v>
                </c:pt>
                <c:pt idx="40009">
                  <c:v>61384</c:v>
                </c:pt>
                <c:pt idx="40010">
                  <c:v>60313</c:v>
                </c:pt>
                <c:pt idx="40011">
                  <c:v>59241</c:v>
                </c:pt>
                <c:pt idx="40012">
                  <c:v>58170</c:v>
                </c:pt>
                <c:pt idx="40013">
                  <c:v>57098</c:v>
                </c:pt>
                <c:pt idx="40014">
                  <c:v>56026</c:v>
                </c:pt>
                <c:pt idx="40015">
                  <c:v>54955</c:v>
                </c:pt>
                <c:pt idx="40016">
                  <c:v>53883</c:v>
                </c:pt>
                <c:pt idx="40017">
                  <c:v>52811</c:v>
                </c:pt>
                <c:pt idx="40018">
                  <c:v>51740</c:v>
                </c:pt>
                <c:pt idx="40019">
                  <c:v>50668</c:v>
                </c:pt>
                <c:pt idx="40020">
                  <c:v>49596</c:v>
                </c:pt>
                <c:pt idx="40021">
                  <c:v>48525</c:v>
                </c:pt>
                <c:pt idx="40022">
                  <c:v>64348</c:v>
                </c:pt>
                <c:pt idx="40023">
                  <c:v>63276</c:v>
                </c:pt>
                <c:pt idx="40024">
                  <c:v>64096</c:v>
                </c:pt>
                <c:pt idx="40025">
                  <c:v>63024</c:v>
                </c:pt>
                <c:pt idx="40026">
                  <c:v>67697</c:v>
                </c:pt>
                <c:pt idx="40027">
                  <c:v>66559</c:v>
                </c:pt>
                <c:pt idx="40028">
                  <c:v>65422</c:v>
                </c:pt>
                <c:pt idx="40029">
                  <c:v>64284</c:v>
                </c:pt>
                <c:pt idx="40030">
                  <c:v>63147</c:v>
                </c:pt>
                <c:pt idx="40031">
                  <c:v>62009</c:v>
                </c:pt>
                <c:pt idx="40032">
                  <c:v>59734</c:v>
                </c:pt>
                <c:pt idx="40033">
                  <c:v>58596</c:v>
                </c:pt>
                <c:pt idx="40034">
                  <c:v>69754</c:v>
                </c:pt>
                <c:pt idx="40035">
                  <c:v>68616</c:v>
                </c:pt>
                <c:pt idx="40036">
                  <c:v>67479</c:v>
                </c:pt>
                <c:pt idx="40037">
                  <c:v>66341</c:v>
                </c:pt>
                <c:pt idx="40038">
                  <c:v>65204</c:v>
                </c:pt>
                <c:pt idx="40039">
                  <c:v>64066</c:v>
                </c:pt>
                <c:pt idx="40040">
                  <c:v>62929</c:v>
                </c:pt>
                <c:pt idx="40041">
                  <c:v>61791</c:v>
                </c:pt>
                <c:pt idx="40042">
                  <c:v>60654</c:v>
                </c:pt>
                <c:pt idx="40043">
                  <c:v>59516</c:v>
                </c:pt>
                <c:pt idx="40044">
                  <c:v>58379</c:v>
                </c:pt>
                <c:pt idx="40045">
                  <c:v>57241</c:v>
                </c:pt>
                <c:pt idx="40046">
                  <c:v>56103</c:v>
                </c:pt>
                <c:pt idx="40047">
                  <c:v>54966</c:v>
                </c:pt>
                <c:pt idx="40048">
                  <c:v>68399</c:v>
                </c:pt>
                <c:pt idx="40049">
                  <c:v>67261</c:v>
                </c:pt>
                <c:pt idx="40050">
                  <c:v>66123</c:v>
                </c:pt>
                <c:pt idx="40051">
                  <c:v>64986</c:v>
                </c:pt>
                <c:pt idx="40052">
                  <c:v>63848</c:v>
                </c:pt>
                <c:pt idx="40053">
                  <c:v>62711</c:v>
                </c:pt>
                <c:pt idx="40054">
                  <c:v>61573</c:v>
                </c:pt>
                <c:pt idx="40055">
                  <c:v>60436</c:v>
                </c:pt>
                <c:pt idx="40056">
                  <c:v>59298</c:v>
                </c:pt>
                <c:pt idx="40057">
                  <c:v>58161</c:v>
                </c:pt>
                <c:pt idx="40058">
                  <c:v>57023</c:v>
                </c:pt>
                <c:pt idx="40059">
                  <c:v>55886</c:v>
                </c:pt>
                <c:pt idx="40060">
                  <c:v>54748</c:v>
                </c:pt>
                <c:pt idx="40061">
                  <c:v>53610</c:v>
                </c:pt>
                <c:pt idx="40062">
                  <c:v>67043</c:v>
                </c:pt>
                <c:pt idx="40063">
                  <c:v>65906</c:v>
                </c:pt>
                <c:pt idx="40064">
                  <c:v>64768</c:v>
                </c:pt>
                <c:pt idx="40065">
                  <c:v>63631</c:v>
                </c:pt>
                <c:pt idx="40066">
                  <c:v>62493</c:v>
                </c:pt>
                <c:pt idx="40067">
                  <c:v>61355</c:v>
                </c:pt>
                <c:pt idx="40068">
                  <c:v>60218</c:v>
                </c:pt>
                <c:pt idx="40069">
                  <c:v>59080</c:v>
                </c:pt>
                <c:pt idx="40070">
                  <c:v>57943</c:v>
                </c:pt>
                <c:pt idx="40071">
                  <c:v>56805</c:v>
                </c:pt>
                <c:pt idx="40072">
                  <c:v>55668</c:v>
                </c:pt>
                <c:pt idx="40073">
                  <c:v>54530</c:v>
                </c:pt>
                <c:pt idx="40074">
                  <c:v>53393</c:v>
                </c:pt>
                <c:pt idx="40075">
                  <c:v>52255</c:v>
                </c:pt>
                <c:pt idx="40076">
                  <c:v>51118</c:v>
                </c:pt>
                <c:pt idx="40077">
                  <c:v>49980</c:v>
                </c:pt>
                <c:pt idx="40078">
                  <c:v>66825</c:v>
                </c:pt>
                <c:pt idx="40079">
                  <c:v>65688</c:v>
                </c:pt>
                <c:pt idx="40080">
                  <c:v>66607</c:v>
                </c:pt>
                <c:pt idx="40081">
                  <c:v>65470</c:v>
                </c:pt>
                <c:pt idx="40082">
                  <c:v>66752</c:v>
                </c:pt>
                <c:pt idx="40083">
                  <c:v>65606</c:v>
                </c:pt>
                <c:pt idx="40084">
                  <c:v>64459</c:v>
                </c:pt>
                <c:pt idx="40085">
                  <c:v>63312</c:v>
                </c:pt>
                <c:pt idx="40086">
                  <c:v>62165</c:v>
                </c:pt>
                <c:pt idx="40087">
                  <c:v>61018</c:v>
                </c:pt>
                <c:pt idx="40088">
                  <c:v>58725</c:v>
                </c:pt>
                <c:pt idx="40089">
                  <c:v>57578</c:v>
                </c:pt>
                <c:pt idx="40090">
                  <c:v>68870</c:v>
                </c:pt>
                <c:pt idx="40091">
                  <c:v>67724</c:v>
                </c:pt>
                <c:pt idx="40092">
                  <c:v>66577</c:v>
                </c:pt>
                <c:pt idx="40093">
                  <c:v>65430</c:v>
                </c:pt>
                <c:pt idx="40094">
                  <c:v>64283</c:v>
                </c:pt>
                <c:pt idx="40095">
                  <c:v>63136</c:v>
                </c:pt>
                <c:pt idx="40096">
                  <c:v>61989</c:v>
                </c:pt>
                <c:pt idx="40097">
                  <c:v>60843</c:v>
                </c:pt>
                <c:pt idx="40098">
                  <c:v>59696</c:v>
                </c:pt>
                <c:pt idx="40099">
                  <c:v>58549</c:v>
                </c:pt>
                <c:pt idx="40100">
                  <c:v>57402</c:v>
                </c:pt>
                <c:pt idx="40101">
                  <c:v>56255</c:v>
                </c:pt>
                <c:pt idx="40102">
                  <c:v>55108</c:v>
                </c:pt>
                <c:pt idx="40103">
                  <c:v>53962</c:v>
                </c:pt>
                <c:pt idx="40104">
                  <c:v>67548</c:v>
                </c:pt>
                <c:pt idx="40105">
                  <c:v>66401</c:v>
                </c:pt>
                <c:pt idx="40106">
                  <c:v>65254</c:v>
                </c:pt>
                <c:pt idx="40107">
                  <c:v>64108</c:v>
                </c:pt>
                <c:pt idx="40108">
                  <c:v>62961</c:v>
                </c:pt>
                <c:pt idx="40109">
                  <c:v>61814</c:v>
                </c:pt>
                <c:pt idx="40110">
                  <c:v>60667</c:v>
                </c:pt>
                <c:pt idx="40111">
                  <c:v>59520</c:v>
                </c:pt>
                <c:pt idx="40112">
                  <c:v>58373</c:v>
                </c:pt>
                <c:pt idx="40113">
                  <c:v>57227</c:v>
                </c:pt>
                <c:pt idx="40114">
                  <c:v>56080</c:v>
                </c:pt>
                <c:pt idx="40115">
                  <c:v>54933</c:v>
                </c:pt>
                <c:pt idx="40116">
                  <c:v>53786</c:v>
                </c:pt>
                <c:pt idx="40117">
                  <c:v>52639</c:v>
                </c:pt>
                <c:pt idx="40118">
                  <c:v>66226</c:v>
                </c:pt>
                <c:pt idx="40119">
                  <c:v>65079</c:v>
                </c:pt>
                <c:pt idx="40120">
                  <c:v>63932</c:v>
                </c:pt>
                <c:pt idx="40121">
                  <c:v>62785</c:v>
                </c:pt>
                <c:pt idx="40122">
                  <c:v>61638</c:v>
                </c:pt>
                <c:pt idx="40123">
                  <c:v>60491</c:v>
                </c:pt>
                <c:pt idx="40124">
                  <c:v>59345</c:v>
                </c:pt>
                <c:pt idx="40125">
                  <c:v>58198</c:v>
                </c:pt>
                <c:pt idx="40126">
                  <c:v>57051</c:v>
                </c:pt>
                <c:pt idx="40127">
                  <c:v>55904</c:v>
                </c:pt>
                <c:pt idx="40128">
                  <c:v>54757</c:v>
                </c:pt>
                <c:pt idx="40129">
                  <c:v>53610</c:v>
                </c:pt>
                <c:pt idx="40130">
                  <c:v>52464</c:v>
                </c:pt>
                <c:pt idx="40131">
                  <c:v>51317</c:v>
                </c:pt>
                <c:pt idx="40132">
                  <c:v>50170</c:v>
                </c:pt>
                <c:pt idx="40133">
                  <c:v>49023</c:v>
                </c:pt>
                <c:pt idx="40134">
                  <c:v>66050</c:v>
                </c:pt>
                <c:pt idx="40135">
                  <c:v>64903</c:v>
                </c:pt>
                <c:pt idx="40136">
                  <c:v>65874</c:v>
                </c:pt>
                <c:pt idx="40137">
                  <c:v>64728</c:v>
                </c:pt>
                <c:pt idx="40138">
                  <c:v>65358</c:v>
                </c:pt>
                <c:pt idx="40139">
                  <c:v>64216</c:v>
                </c:pt>
                <c:pt idx="40140">
                  <c:v>63074</c:v>
                </c:pt>
                <c:pt idx="40141">
                  <c:v>61931</c:v>
                </c:pt>
                <c:pt idx="40142">
                  <c:v>60789</c:v>
                </c:pt>
                <c:pt idx="40143">
                  <c:v>59647</c:v>
                </c:pt>
                <c:pt idx="40144">
                  <c:v>57362</c:v>
                </c:pt>
                <c:pt idx="40145">
                  <c:v>56220</c:v>
                </c:pt>
                <c:pt idx="40146">
                  <c:v>67501</c:v>
                </c:pt>
                <c:pt idx="40147">
                  <c:v>66359</c:v>
                </c:pt>
                <c:pt idx="40148">
                  <c:v>65217</c:v>
                </c:pt>
                <c:pt idx="40149">
                  <c:v>64074</c:v>
                </c:pt>
                <c:pt idx="40150">
                  <c:v>62932</c:v>
                </c:pt>
                <c:pt idx="40151">
                  <c:v>61790</c:v>
                </c:pt>
                <c:pt idx="40152">
                  <c:v>60647</c:v>
                </c:pt>
                <c:pt idx="40153">
                  <c:v>59505</c:v>
                </c:pt>
                <c:pt idx="40154">
                  <c:v>58363</c:v>
                </c:pt>
                <c:pt idx="40155">
                  <c:v>57221</c:v>
                </c:pt>
                <c:pt idx="40156">
                  <c:v>56078</c:v>
                </c:pt>
                <c:pt idx="40157">
                  <c:v>54936</c:v>
                </c:pt>
                <c:pt idx="40158">
                  <c:v>53794</c:v>
                </c:pt>
                <c:pt idx="40159">
                  <c:v>52651</c:v>
                </c:pt>
                <c:pt idx="40160">
                  <c:v>66217</c:v>
                </c:pt>
                <c:pt idx="40161">
                  <c:v>65075</c:v>
                </c:pt>
                <c:pt idx="40162">
                  <c:v>63933</c:v>
                </c:pt>
                <c:pt idx="40163">
                  <c:v>62790</c:v>
                </c:pt>
                <c:pt idx="40164">
                  <c:v>61648</c:v>
                </c:pt>
                <c:pt idx="40165">
                  <c:v>60506</c:v>
                </c:pt>
                <c:pt idx="40166">
                  <c:v>59363</c:v>
                </c:pt>
                <c:pt idx="40167">
                  <c:v>58221</c:v>
                </c:pt>
                <c:pt idx="40168">
                  <c:v>57079</c:v>
                </c:pt>
                <c:pt idx="40169">
                  <c:v>55937</c:v>
                </c:pt>
                <c:pt idx="40170">
                  <c:v>54794</c:v>
                </c:pt>
                <c:pt idx="40171">
                  <c:v>53652</c:v>
                </c:pt>
                <c:pt idx="40172">
                  <c:v>52510</c:v>
                </c:pt>
                <c:pt idx="40173">
                  <c:v>51367</c:v>
                </c:pt>
                <c:pt idx="40174">
                  <c:v>64933</c:v>
                </c:pt>
                <c:pt idx="40175">
                  <c:v>63791</c:v>
                </c:pt>
                <c:pt idx="40176">
                  <c:v>62649</c:v>
                </c:pt>
                <c:pt idx="40177">
                  <c:v>61506</c:v>
                </c:pt>
                <c:pt idx="40178">
                  <c:v>60364</c:v>
                </c:pt>
                <c:pt idx="40179">
                  <c:v>59222</c:v>
                </c:pt>
                <c:pt idx="40180">
                  <c:v>58079</c:v>
                </c:pt>
                <c:pt idx="40181">
                  <c:v>56937</c:v>
                </c:pt>
                <c:pt idx="40182">
                  <c:v>55795</c:v>
                </c:pt>
                <c:pt idx="40183">
                  <c:v>54653</c:v>
                </c:pt>
                <c:pt idx="40184">
                  <c:v>53510</c:v>
                </c:pt>
                <c:pt idx="40185">
                  <c:v>52368</c:v>
                </c:pt>
                <c:pt idx="40186">
                  <c:v>51226</c:v>
                </c:pt>
                <c:pt idx="40187">
                  <c:v>50083</c:v>
                </c:pt>
                <c:pt idx="40188">
                  <c:v>48941</c:v>
                </c:pt>
                <c:pt idx="40189">
                  <c:v>47799</c:v>
                </c:pt>
                <c:pt idx="40190">
                  <c:v>64791</c:v>
                </c:pt>
                <c:pt idx="40191">
                  <c:v>63649</c:v>
                </c:pt>
                <c:pt idx="40192">
                  <c:v>64650</c:v>
                </c:pt>
                <c:pt idx="40193">
                  <c:v>63508</c:v>
                </c:pt>
                <c:pt idx="40194">
                  <c:v>60905</c:v>
                </c:pt>
                <c:pt idx="40195">
                  <c:v>59823</c:v>
                </c:pt>
                <c:pt idx="40196">
                  <c:v>58742</c:v>
                </c:pt>
                <c:pt idx="40197">
                  <c:v>57661</c:v>
                </c:pt>
                <c:pt idx="40198">
                  <c:v>56580</c:v>
                </c:pt>
                <c:pt idx="40199">
                  <c:v>55498</c:v>
                </c:pt>
                <c:pt idx="40200">
                  <c:v>53336</c:v>
                </c:pt>
                <c:pt idx="40201">
                  <c:v>52255</c:v>
                </c:pt>
                <c:pt idx="40202">
                  <c:v>62961</c:v>
                </c:pt>
                <c:pt idx="40203">
                  <c:v>61880</c:v>
                </c:pt>
                <c:pt idx="40204">
                  <c:v>60799</c:v>
                </c:pt>
                <c:pt idx="40205">
                  <c:v>59717</c:v>
                </c:pt>
                <c:pt idx="40206">
                  <c:v>58636</c:v>
                </c:pt>
                <c:pt idx="40207">
                  <c:v>57555</c:v>
                </c:pt>
                <c:pt idx="40208">
                  <c:v>56474</c:v>
                </c:pt>
                <c:pt idx="40209">
                  <c:v>55392</c:v>
                </c:pt>
                <c:pt idx="40210">
                  <c:v>54311</c:v>
                </c:pt>
                <c:pt idx="40211">
                  <c:v>53230</c:v>
                </c:pt>
                <c:pt idx="40212">
                  <c:v>52149</c:v>
                </c:pt>
                <c:pt idx="40213">
                  <c:v>51067</c:v>
                </c:pt>
                <c:pt idx="40214">
                  <c:v>49986</c:v>
                </c:pt>
                <c:pt idx="40215">
                  <c:v>48905</c:v>
                </c:pt>
                <c:pt idx="40216">
                  <c:v>61774</c:v>
                </c:pt>
                <c:pt idx="40217">
                  <c:v>60693</c:v>
                </c:pt>
                <c:pt idx="40218">
                  <c:v>59612</c:v>
                </c:pt>
                <c:pt idx="40219">
                  <c:v>58530</c:v>
                </c:pt>
                <c:pt idx="40220">
                  <c:v>57449</c:v>
                </c:pt>
                <c:pt idx="40221">
                  <c:v>56368</c:v>
                </c:pt>
                <c:pt idx="40222">
                  <c:v>55287</c:v>
                </c:pt>
                <c:pt idx="40223">
                  <c:v>54205</c:v>
                </c:pt>
                <c:pt idx="40224">
                  <c:v>53124</c:v>
                </c:pt>
                <c:pt idx="40225">
                  <c:v>52043</c:v>
                </c:pt>
                <c:pt idx="40226">
                  <c:v>50962</c:v>
                </c:pt>
                <c:pt idx="40227">
                  <c:v>49880</c:v>
                </c:pt>
                <c:pt idx="40228">
                  <c:v>48799</c:v>
                </c:pt>
                <c:pt idx="40229">
                  <c:v>47718</c:v>
                </c:pt>
                <c:pt idx="40230">
                  <c:v>60587</c:v>
                </c:pt>
                <c:pt idx="40231">
                  <c:v>59506</c:v>
                </c:pt>
                <c:pt idx="40232">
                  <c:v>58425</c:v>
                </c:pt>
                <c:pt idx="40233">
                  <c:v>57343</c:v>
                </c:pt>
                <c:pt idx="40234">
                  <c:v>56262</c:v>
                </c:pt>
                <c:pt idx="40235">
                  <c:v>55181</c:v>
                </c:pt>
                <c:pt idx="40236">
                  <c:v>54100</c:v>
                </c:pt>
                <c:pt idx="40237">
                  <c:v>53018</c:v>
                </c:pt>
                <c:pt idx="40238">
                  <c:v>51937</c:v>
                </c:pt>
                <c:pt idx="40239">
                  <c:v>50856</c:v>
                </c:pt>
                <c:pt idx="40240">
                  <c:v>49775</c:v>
                </c:pt>
                <c:pt idx="40241">
                  <c:v>48693</c:v>
                </c:pt>
                <c:pt idx="40242">
                  <c:v>47612</c:v>
                </c:pt>
                <c:pt idx="40243">
                  <c:v>46531</c:v>
                </c:pt>
                <c:pt idx="40244">
                  <c:v>45450</c:v>
                </c:pt>
                <c:pt idx="40245">
                  <c:v>44368</c:v>
                </c:pt>
                <c:pt idx="40246">
                  <c:v>60481</c:v>
                </c:pt>
                <c:pt idx="40247">
                  <c:v>59400</c:v>
                </c:pt>
                <c:pt idx="40248">
                  <c:v>60375</c:v>
                </c:pt>
                <c:pt idx="40249">
                  <c:v>59294</c:v>
                </c:pt>
                <c:pt idx="40250">
                  <c:v>73002</c:v>
                </c:pt>
                <c:pt idx="40251">
                  <c:v>72730</c:v>
                </c:pt>
                <c:pt idx="40252">
                  <c:v>71667</c:v>
                </c:pt>
                <c:pt idx="40253">
                  <c:v>71395</c:v>
                </c:pt>
                <c:pt idx="40254">
                  <c:v>70333</c:v>
                </c:pt>
                <c:pt idx="40255">
                  <c:v>69270</c:v>
                </c:pt>
                <c:pt idx="40256">
                  <c:v>70061</c:v>
                </c:pt>
                <c:pt idx="40257">
                  <c:v>68998</c:v>
                </c:pt>
                <c:pt idx="40258">
                  <c:v>67936</c:v>
                </c:pt>
                <c:pt idx="40259">
                  <c:v>69788</c:v>
                </c:pt>
                <c:pt idx="40260">
                  <c:v>68726</c:v>
                </c:pt>
                <c:pt idx="40261">
                  <c:v>67663</c:v>
                </c:pt>
                <c:pt idx="40262">
                  <c:v>68454</c:v>
                </c:pt>
                <c:pt idx="40263">
                  <c:v>68181</c:v>
                </c:pt>
                <c:pt idx="40264">
                  <c:v>67119</c:v>
                </c:pt>
                <c:pt idx="40265">
                  <c:v>66057</c:v>
                </c:pt>
                <c:pt idx="40266">
                  <c:v>66847</c:v>
                </c:pt>
                <c:pt idx="40267">
                  <c:v>65784</c:v>
                </c:pt>
                <c:pt idx="40268">
                  <c:v>64722</c:v>
                </c:pt>
                <c:pt idx="40269">
                  <c:v>65512</c:v>
                </c:pt>
                <c:pt idx="40270">
                  <c:v>64450</c:v>
                </c:pt>
                <c:pt idx="40271">
                  <c:v>63905</c:v>
                </c:pt>
                <c:pt idx="40272">
                  <c:v>62843</c:v>
                </c:pt>
                <c:pt idx="40273">
                  <c:v>61780</c:v>
                </c:pt>
                <c:pt idx="40274">
                  <c:v>62571</c:v>
                </c:pt>
                <c:pt idx="40275">
                  <c:v>61508</c:v>
                </c:pt>
                <c:pt idx="40276">
                  <c:v>61236</c:v>
                </c:pt>
                <c:pt idx="40277">
                  <c:v>60174</c:v>
                </c:pt>
                <c:pt idx="40278">
                  <c:v>59901</c:v>
                </c:pt>
                <c:pt idx="40279">
                  <c:v>58839</c:v>
                </c:pt>
                <c:pt idx="40280">
                  <c:v>56170</c:v>
                </c:pt>
                <c:pt idx="40281">
                  <c:v>54563</c:v>
                </c:pt>
                <c:pt idx="40282">
                  <c:v>75348</c:v>
                </c:pt>
                <c:pt idx="40283">
                  <c:v>75090</c:v>
                </c:pt>
                <c:pt idx="40284">
                  <c:v>73981</c:v>
                </c:pt>
                <c:pt idx="40285">
                  <c:v>73723</c:v>
                </c:pt>
                <c:pt idx="40286">
                  <c:v>72613</c:v>
                </c:pt>
                <c:pt idx="40287">
                  <c:v>71504</c:v>
                </c:pt>
                <c:pt idx="40288">
                  <c:v>72355</c:v>
                </c:pt>
                <c:pt idx="40289">
                  <c:v>71246</c:v>
                </c:pt>
                <c:pt idx="40290">
                  <c:v>70136</c:v>
                </c:pt>
                <c:pt idx="40291">
                  <c:v>72097</c:v>
                </c:pt>
                <c:pt idx="40292">
                  <c:v>70988</c:v>
                </c:pt>
                <c:pt idx="40293">
                  <c:v>69878</c:v>
                </c:pt>
                <c:pt idx="40294">
                  <c:v>70730</c:v>
                </c:pt>
                <c:pt idx="40295">
                  <c:v>70472</c:v>
                </c:pt>
                <c:pt idx="40296">
                  <c:v>69362</c:v>
                </c:pt>
                <c:pt idx="40297">
                  <c:v>68252</c:v>
                </c:pt>
                <c:pt idx="40298">
                  <c:v>69104</c:v>
                </c:pt>
                <c:pt idx="40299">
                  <c:v>67994</c:v>
                </c:pt>
                <c:pt idx="40300">
                  <c:v>66885</c:v>
                </c:pt>
                <c:pt idx="40301">
                  <c:v>67736</c:v>
                </c:pt>
                <c:pt idx="40302">
                  <c:v>66627</c:v>
                </c:pt>
                <c:pt idx="40303">
                  <c:v>66111</c:v>
                </c:pt>
                <c:pt idx="40304">
                  <c:v>65001</c:v>
                </c:pt>
                <c:pt idx="40305">
                  <c:v>63892</c:v>
                </c:pt>
                <c:pt idx="40306">
                  <c:v>64743</c:v>
                </c:pt>
                <c:pt idx="40307">
                  <c:v>63633</c:v>
                </c:pt>
                <c:pt idx="40308">
                  <c:v>63375</c:v>
                </c:pt>
                <c:pt idx="40309">
                  <c:v>62266</c:v>
                </c:pt>
                <c:pt idx="40310">
                  <c:v>62008</c:v>
                </c:pt>
                <c:pt idx="40311">
                  <c:v>60898</c:v>
                </c:pt>
                <c:pt idx="40312">
                  <c:v>58163</c:v>
                </c:pt>
                <c:pt idx="40313">
                  <c:v>56537</c:v>
                </c:pt>
                <c:pt idx="40314">
                  <c:v>74429</c:v>
                </c:pt>
                <c:pt idx="40315">
                  <c:v>74219</c:v>
                </c:pt>
                <c:pt idx="40316">
                  <c:v>73098</c:v>
                </c:pt>
                <c:pt idx="40317">
                  <c:v>72888</c:v>
                </c:pt>
                <c:pt idx="40318">
                  <c:v>71766</c:v>
                </c:pt>
                <c:pt idx="40319">
                  <c:v>70645</c:v>
                </c:pt>
                <c:pt idx="40320">
                  <c:v>71556</c:v>
                </c:pt>
                <c:pt idx="40321">
                  <c:v>70435</c:v>
                </c:pt>
                <c:pt idx="40322">
                  <c:v>69313</c:v>
                </c:pt>
                <c:pt idx="40323">
                  <c:v>71346</c:v>
                </c:pt>
                <c:pt idx="40324">
                  <c:v>70225</c:v>
                </c:pt>
                <c:pt idx="40325">
                  <c:v>69103</c:v>
                </c:pt>
                <c:pt idx="40326">
                  <c:v>70014</c:v>
                </c:pt>
                <c:pt idx="40327">
                  <c:v>69804</c:v>
                </c:pt>
                <c:pt idx="40328">
                  <c:v>68683</c:v>
                </c:pt>
                <c:pt idx="40329">
                  <c:v>67561</c:v>
                </c:pt>
                <c:pt idx="40330">
                  <c:v>68473</c:v>
                </c:pt>
                <c:pt idx="40331">
                  <c:v>67351</c:v>
                </c:pt>
                <c:pt idx="40332">
                  <c:v>66230</c:v>
                </c:pt>
                <c:pt idx="40333">
                  <c:v>67141</c:v>
                </c:pt>
                <c:pt idx="40334">
                  <c:v>66020</c:v>
                </c:pt>
                <c:pt idx="40335">
                  <c:v>65599</c:v>
                </c:pt>
                <c:pt idx="40336">
                  <c:v>64478</c:v>
                </c:pt>
                <c:pt idx="40337">
                  <c:v>63357</c:v>
                </c:pt>
                <c:pt idx="40338">
                  <c:v>64268</c:v>
                </c:pt>
                <c:pt idx="40339">
                  <c:v>63146</c:v>
                </c:pt>
                <c:pt idx="40340">
                  <c:v>62936</c:v>
                </c:pt>
                <c:pt idx="40341">
                  <c:v>61815</c:v>
                </c:pt>
                <c:pt idx="40342">
                  <c:v>61605</c:v>
                </c:pt>
                <c:pt idx="40343">
                  <c:v>60483</c:v>
                </c:pt>
                <c:pt idx="40344">
                  <c:v>57820</c:v>
                </c:pt>
                <c:pt idx="40345">
                  <c:v>56279</c:v>
                </c:pt>
                <c:pt idx="40346">
                  <c:v>73167</c:v>
                </c:pt>
                <c:pt idx="40347">
                  <c:v>73000</c:v>
                </c:pt>
                <c:pt idx="40348">
                  <c:v>71875</c:v>
                </c:pt>
                <c:pt idx="40349">
                  <c:v>71709</c:v>
                </c:pt>
                <c:pt idx="40350">
                  <c:v>70584</c:v>
                </c:pt>
                <c:pt idx="40351">
                  <c:v>69458</c:v>
                </c:pt>
                <c:pt idx="40352">
                  <c:v>70418</c:v>
                </c:pt>
                <c:pt idx="40353">
                  <c:v>69292</c:v>
                </c:pt>
                <c:pt idx="40354">
                  <c:v>68167</c:v>
                </c:pt>
                <c:pt idx="40355">
                  <c:v>70251</c:v>
                </c:pt>
                <c:pt idx="40356">
                  <c:v>69126</c:v>
                </c:pt>
                <c:pt idx="40357">
                  <c:v>68001</c:v>
                </c:pt>
                <c:pt idx="40358">
                  <c:v>68960</c:v>
                </c:pt>
                <c:pt idx="40359">
                  <c:v>68794</c:v>
                </c:pt>
                <c:pt idx="40360">
                  <c:v>67669</c:v>
                </c:pt>
                <c:pt idx="40361">
                  <c:v>66543</c:v>
                </c:pt>
                <c:pt idx="40362">
                  <c:v>67502</c:v>
                </c:pt>
                <c:pt idx="40363">
                  <c:v>66377</c:v>
                </c:pt>
                <c:pt idx="40364">
                  <c:v>65252</c:v>
                </c:pt>
                <c:pt idx="40365">
                  <c:v>66211</c:v>
                </c:pt>
                <c:pt idx="40366">
                  <c:v>65086</c:v>
                </c:pt>
                <c:pt idx="40367">
                  <c:v>64753</c:v>
                </c:pt>
                <c:pt idx="40368">
                  <c:v>63628</c:v>
                </c:pt>
                <c:pt idx="40369">
                  <c:v>62503</c:v>
                </c:pt>
                <c:pt idx="40370">
                  <c:v>63462</c:v>
                </c:pt>
                <c:pt idx="40371">
                  <c:v>62337</c:v>
                </c:pt>
                <c:pt idx="40372">
                  <c:v>62170</c:v>
                </c:pt>
                <c:pt idx="40373">
                  <c:v>61045</c:v>
                </c:pt>
                <c:pt idx="40374">
                  <c:v>60879</c:v>
                </c:pt>
                <c:pt idx="40375">
                  <c:v>59754</c:v>
                </c:pt>
                <c:pt idx="40376">
                  <c:v>57171</c:v>
                </c:pt>
                <c:pt idx="40377">
                  <c:v>55713</c:v>
                </c:pt>
                <c:pt idx="40378">
                  <c:v>68830</c:v>
                </c:pt>
                <c:pt idx="40379">
                  <c:v>68727</c:v>
                </c:pt>
                <c:pt idx="40380">
                  <c:v>67638</c:v>
                </c:pt>
                <c:pt idx="40381">
                  <c:v>67535</c:v>
                </c:pt>
                <c:pt idx="40382">
                  <c:v>66446</c:v>
                </c:pt>
                <c:pt idx="40383">
                  <c:v>65358</c:v>
                </c:pt>
                <c:pt idx="40384">
                  <c:v>66343</c:v>
                </c:pt>
                <c:pt idx="40385">
                  <c:v>65254</c:v>
                </c:pt>
                <c:pt idx="40386">
                  <c:v>64166</c:v>
                </c:pt>
                <c:pt idx="40387">
                  <c:v>66240</c:v>
                </c:pt>
                <c:pt idx="40388">
                  <c:v>65151</c:v>
                </c:pt>
                <c:pt idx="40389">
                  <c:v>64062</c:v>
                </c:pt>
                <c:pt idx="40390">
                  <c:v>65048</c:v>
                </c:pt>
                <c:pt idx="40391">
                  <c:v>64944</c:v>
                </c:pt>
                <c:pt idx="40392">
                  <c:v>63856</c:v>
                </c:pt>
                <c:pt idx="40393">
                  <c:v>62767</c:v>
                </c:pt>
                <c:pt idx="40394">
                  <c:v>63752</c:v>
                </c:pt>
                <c:pt idx="40395">
                  <c:v>62664</c:v>
                </c:pt>
                <c:pt idx="40396">
                  <c:v>61575</c:v>
                </c:pt>
                <c:pt idx="40397">
                  <c:v>62560</c:v>
                </c:pt>
                <c:pt idx="40398">
                  <c:v>61472</c:v>
                </c:pt>
                <c:pt idx="40399">
                  <c:v>61265</c:v>
                </c:pt>
                <c:pt idx="40400">
                  <c:v>60177</c:v>
                </c:pt>
                <c:pt idx="40401">
                  <c:v>59088</c:v>
                </c:pt>
                <c:pt idx="40402">
                  <c:v>60073</c:v>
                </c:pt>
                <c:pt idx="40403">
                  <c:v>58985</c:v>
                </c:pt>
                <c:pt idx="40404">
                  <c:v>58881</c:v>
                </c:pt>
                <c:pt idx="40405">
                  <c:v>57793</c:v>
                </c:pt>
                <c:pt idx="40406">
                  <c:v>57689</c:v>
                </c:pt>
                <c:pt idx="40407">
                  <c:v>56601</c:v>
                </c:pt>
                <c:pt idx="40408">
                  <c:v>54217</c:v>
                </c:pt>
                <c:pt idx="40409">
                  <c:v>52921</c:v>
                </c:pt>
                <c:pt idx="40410">
                  <c:v>72602</c:v>
                </c:pt>
                <c:pt idx="40411">
                  <c:v>71267</c:v>
                </c:pt>
                <c:pt idx="40412">
                  <c:v>70220</c:v>
                </c:pt>
                <c:pt idx="40413">
                  <c:v>69932</c:v>
                </c:pt>
                <c:pt idx="40414">
                  <c:v>68885</c:v>
                </c:pt>
                <c:pt idx="40415">
                  <c:v>68597</c:v>
                </c:pt>
                <c:pt idx="40416">
                  <c:v>67550</c:v>
                </c:pt>
                <c:pt idx="40417">
                  <c:v>67263</c:v>
                </c:pt>
                <c:pt idx="40418">
                  <c:v>66216</c:v>
                </c:pt>
                <c:pt idx="40419">
                  <c:v>65928</c:v>
                </c:pt>
                <c:pt idx="40420">
                  <c:v>64881</c:v>
                </c:pt>
                <c:pt idx="40421">
                  <c:v>64593</c:v>
                </c:pt>
                <c:pt idx="40422">
                  <c:v>63546</c:v>
                </c:pt>
                <c:pt idx="40423">
                  <c:v>63258</c:v>
                </c:pt>
                <c:pt idx="40424">
                  <c:v>62211</c:v>
                </c:pt>
                <c:pt idx="40425">
                  <c:v>61924</c:v>
                </c:pt>
                <c:pt idx="40426">
                  <c:v>60877</c:v>
                </c:pt>
                <c:pt idx="40427">
                  <c:v>60589</c:v>
                </c:pt>
                <c:pt idx="40428">
                  <c:v>59542</c:v>
                </c:pt>
                <c:pt idx="40429">
                  <c:v>59254</c:v>
                </c:pt>
                <c:pt idx="40430">
                  <c:v>75038</c:v>
                </c:pt>
                <c:pt idx="40431">
                  <c:v>73669</c:v>
                </c:pt>
                <c:pt idx="40432">
                  <c:v>72573</c:v>
                </c:pt>
                <c:pt idx="40433">
                  <c:v>72300</c:v>
                </c:pt>
                <c:pt idx="40434">
                  <c:v>71204</c:v>
                </c:pt>
                <c:pt idx="40435">
                  <c:v>70931</c:v>
                </c:pt>
                <c:pt idx="40436">
                  <c:v>69835</c:v>
                </c:pt>
                <c:pt idx="40437">
                  <c:v>69562</c:v>
                </c:pt>
                <c:pt idx="40438">
                  <c:v>68466</c:v>
                </c:pt>
                <c:pt idx="40439">
                  <c:v>68192</c:v>
                </c:pt>
                <c:pt idx="40440">
                  <c:v>67097</c:v>
                </c:pt>
                <c:pt idx="40441">
                  <c:v>66823</c:v>
                </c:pt>
                <c:pt idx="40442">
                  <c:v>65728</c:v>
                </c:pt>
                <c:pt idx="40443">
                  <c:v>65454</c:v>
                </c:pt>
                <c:pt idx="40444">
                  <c:v>64358</c:v>
                </c:pt>
                <c:pt idx="40445">
                  <c:v>64085</c:v>
                </c:pt>
                <c:pt idx="40446">
                  <c:v>62989</c:v>
                </c:pt>
                <c:pt idx="40447">
                  <c:v>62716</c:v>
                </c:pt>
                <c:pt idx="40448">
                  <c:v>61620</c:v>
                </c:pt>
                <c:pt idx="40449">
                  <c:v>61346</c:v>
                </c:pt>
                <c:pt idx="40450">
                  <c:v>74315</c:v>
                </c:pt>
                <c:pt idx="40451">
                  <c:v>72983</c:v>
                </c:pt>
                <c:pt idx="40452">
                  <c:v>71866</c:v>
                </c:pt>
                <c:pt idx="40453">
                  <c:v>71651</c:v>
                </c:pt>
                <c:pt idx="40454">
                  <c:v>70535</c:v>
                </c:pt>
                <c:pt idx="40455">
                  <c:v>70320</c:v>
                </c:pt>
                <c:pt idx="40456">
                  <c:v>69203</c:v>
                </c:pt>
                <c:pt idx="40457">
                  <c:v>68988</c:v>
                </c:pt>
                <c:pt idx="40458">
                  <c:v>67871</c:v>
                </c:pt>
                <c:pt idx="40459">
                  <c:v>67657</c:v>
                </c:pt>
                <c:pt idx="40460">
                  <c:v>66540</c:v>
                </c:pt>
                <c:pt idx="40461">
                  <c:v>66325</c:v>
                </c:pt>
                <c:pt idx="40462">
                  <c:v>65208</c:v>
                </c:pt>
                <c:pt idx="40463">
                  <c:v>64993</c:v>
                </c:pt>
                <c:pt idx="40464">
                  <c:v>63877</c:v>
                </c:pt>
                <c:pt idx="40465">
                  <c:v>63662</c:v>
                </c:pt>
                <c:pt idx="40466">
                  <c:v>62545</c:v>
                </c:pt>
                <c:pt idx="40467">
                  <c:v>62330</c:v>
                </c:pt>
                <c:pt idx="40468">
                  <c:v>61213</c:v>
                </c:pt>
                <c:pt idx="40469">
                  <c:v>60999</c:v>
                </c:pt>
                <c:pt idx="40470">
                  <c:v>73185</c:v>
                </c:pt>
                <c:pt idx="40471">
                  <c:v>71897</c:v>
                </c:pt>
                <c:pt idx="40472">
                  <c:v>70766</c:v>
                </c:pt>
                <c:pt idx="40473">
                  <c:v>70609</c:v>
                </c:pt>
                <c:pt idx="40474">
                  <c:v>69478</c:v>
                </c:pt>
                <c:pt idx="40475">
                  <c:v>69322</c:v>
                </c:pt>
                <c:pt idx="40476">
                  <c:v>68191</c:v>
                </c:pt>
                <c:pt idx="40477">
                  <c:v>68034</c:v>
                </c:pt>
                <c:pt idx="40478">
                  <c:v>66903</c:v>
                </c:pt>
                <c:pt idx="40479">
                  <c:v>66746</c:v>
                </c:pt>
                <c:pt idx="40480">
                  <c:v>65615</c:v>
                </c:pt>
                <c:pt idx="40481">
                  <c:v>65459</c:v>
                </c:pt>
                <c:pt idx="40482">
                  <c:v>64328</c:v>
                </c:pt>
                <c:pt idx="40483">
                  <c:v>64171</c:v>
                </c:pt>
                <c:pt idx="40484">
                  <c:v>63040</c:v>
                </c:pt>
                <c:pt idx="40485">
                  <c:v>62883</c:v>
                </c:pt>
                <c:pt idx="40486">
                  <c:v>61752</c:v>
                </c:pt>
                <c:pt idx="40487">
                  <c:v>61595</c:v>
                </c:pt>
                <c:pt idx="40488">
                  <c:v>60465</c:v>
                </c:pt>
                <c:pt idx="40489">
                  <c:v>60308</c:v>
                </c:pt>
                <c:pt idx="40490">
                  <c:v>69034</c:v>
                </c:pt>
                <c:pt idx="40491">
                  <c:v>67852</c:v>
                </c:pt>
                <c:pt idx="40492">
                  <c:v>66743</c:v>
                </c:pt>
                <c:pt idx="40493">
                  <c:v>66670</c:v>
                </c:pt>
                <c:pt idx="40494">
                  <c:v>65560</c:v>
                </c:pt>
                <c:pt idx="40495">
                  <c:v>65488</c:v>
                </c:pt>
                <c:pt idx="40496">
                  <c:v>64378</c:v>
                </c:pt>
                <c:pt idx="40497">
                  <c:v>64306</c:v>
                </c:pt>
                <c:pt idx="40498">
                  <c:v>63196</c:v>
                </c:pt>
                <c:pt idx="40499">
                  <c:v>63124</c:v>
                </c:pt>
                <c:pt idx="40500">
                  <c:v>62014</c:v>
                </c:pt>
                <c:pt idx="40501">
                  <c:v>61941</c:v>
                </c:pt>
                <c:pt idx="40502">
                  <c:v>60832</c:v>
                </c:pt>
                <c:pt idx="40503">
                  <c:v>60759</c:v>
                </c:pt>
                <c:pt idx="40504">
                  <c:v>59650</c:v>
                </c:pt>
                <c:pt idx="40505">
                  <c:v>59577</c:v>
                </c:pt>
                <c:pt idx="40506">
                  <c:v>58468</c:v>
                </c:pt>
                <c:pt idx="40507">
                  <c:v>58395</c:v>
                </c:pt>
                <c:pt idx="40508">
                  <c:v>57286</c:v>
                </c:pt>
                <c:pt idx="40509">
                  <c:v>57213</c:v>
                </c:pt>
                <c:pt idx="40510">
                  <c:v>72928</c:v>
                </c:pt>
                <c:pt idx="40511">
                  <c:v>71860</c:v>
                </c:pt>
                <c:pt idx="40512">
                  <c:v>72669</c:v>
                </c:pt>
                <c:pt idx="40513">
                  <c:v>71601</c:v>
                </c:pt>
                <c:pt idx="40514">
                  <c:v>70532</c:v>
                </c:pt>
                <c:pt idx="40515">
                  <c:v>69463</c:v>
                </c:pt>
                <c:pt idx="40516">
                  <c:v>71342</c:v>
                </c:pt>
                <c:pt idx="40517">
                  <c:v>70273</c:v>
                </c:pt>
                <c:pt idx="40518">
                  <c:v>69204</c:v>
                </c:pt>
                <c:pt idx="40519">
                  <c:v>68135</c:v>
                </c:pt>
                <c:pt idx="40520">
                  <c:v>70014</c:v>
                </c:pt>
                <c:pt idx="40521">
                  <c:v>68945</c:v>
                </c:pt>
                <c:pt idx="40522">
                  <c:v>67877</c:v>
                </c:pt>
                <c:pt idx="40523">
                  <c:v>69755</c:v>
                </c:pt>
                <c:pt idx="40524">
                  <c:v>68686</c:v>
                </c:pt>
                <c:pt idx="40525">
                  <c:v>67618</c:v>
                </c:pt>
                <c:pt idx="40526">
                  <c:v>68427</c:v>
                </c:pt>
                <c:pt idx="40527">
                  <c:v>67359</c:v>
                </c:pt>
                <c:pt idx="40528">
                  <c:v>66290</c:v>
                </c:pt>
                <c:pt idx="40529">
                  <c:v>67100</c:v>
                </c:pt>
                <c:pt idx="40530">
                  <c:v>66031</c:v>
                </c:pt>
                <c:pt idx="40531">
                  <c:v>65772</c:v>
                </c:pt>
                <c:pt idx="40532">
                  <c:v>64703</c:v>
                </c:pt>
                <c:pt idx="40533">
                  <c:v>64444</c:v>
                </c:pt>
                <c:pt idx="40534">
                  <c:v>63376</c:v>
                </c:pt>
                <c:pt idx="40535">
                  <c:v>63117</c:v>
                </c:pt>
                <c:pt idx="40536">
                  <c:v>62048</c:v>
                </c:pt>
                <c:pt idx="40537">
                  <c:v>61789</c:v>
                </c:pt>
                <c:pt idx="40538">
                  <c:v>60720</c:v>
                </c:pt>
                <c:pt idx="40539">
                  <c:v>75281</c:v>
                </c:pt>
                <c:pt idx="40540">
                  <c:v>74164</c:v>
                </c:pt>
                <c:pt idx="40541">
                  <c:v>75037</c:v>
                </c:pt>
                <c:pt idx="40542">
                  <c:v>73921</c:v>
                </c:pt>
                <c:pt idx="40543">
                  <c:v>72804</c:v>
                </c:pt>
                <c:pt idx="40544">
                  <c:v>71687</c:v>
                </c:pt>
                <c:pt idx="40545">
                  <c:v>73677</c:v>
                </c:pt>
                <c:pt idx="40546">
                  <c:v>72561</c:v>
                </c:pt>
                <c:pt idx="40547">
                  <c:v>71444</c:v>
                </c:pt>
                <c:pt idx="40548">
                  <c:v>70327</c:v>
                </c:pt>
                <c:pt idx="40549">
                  <c:v>72317</c:v>
                </c:pt>
                <c:pt idx="40550">
                  <c:v>71200</c:v>
                </c:pt>
                <c:pt idx="40551">
                  <c:v>70084</c:v>
                </c:pt>
                <c:pt idx="40552">
                  <c:v>72073</c:v>
                </c:pt>
                <c:pt idx="40553">
                  <c:v>70957</c:v>
                </c:pt>
                <c:pt idx="40554">
                  <c:v>69840</c:v>
                </c:pt>
                <c:pt idx="40555">
                  <c:v>70713</c:v>
                </c:pt>
                <c:pt idx="40556">
                  <c:v>69596</c:v>
                </c:pt>
                <c:pt idx="40557">
                  <c:v>68480</c:v>
                </c:pt>
                <c:pt idx="40558">
                  <c:v>69353</c:v>
                </c:pt>
                <c:pt idx="40559">
                  <c:v>68236</c:v>
                </c:pt>
                <c:pt idx="40560">
                  <c:v>67993</c:v>
                </c:pt>
                <c:pt idx="40561">
                  <c:v>66876</c:v>
                </c:pt>
                <c:pt idx="40562">
                  <c:v>66632</c:v>
                </c:pt>
                <c:pt idx="40563">
                  <c:v>65516</c:v>
                </c:pt>
                <c:pt idx="40564">
                  <c:v>65272</c:v>
                </c:pt>
                <c:pt idx="40565">
                  <c:v>64155</c:v>
                </c:pt>
                <c:pt idx="40566">
                  <c:v>63912</c:v>
                </c:pt>
                <c:pt idx="40567">
                  <c:v>62795</c:v>
                </c:pt>
                <c:pt idx="40568">
                  <c:v>74365</c:v>
                </c:pt>
                <c:pt idx="40569">
                  <c:v>73238</c:v>
                </c:pt>
                <c:pt idx="40570">
                  <c:v>74165</c:v>
                </c:pt>
                <c:pt idx="40571">
                  <c:v>73039</c:v>
                </c:pt>
                <c:pt idx="40572">
                  <c:v>71912</c:v>
                </c:pt>
                <c:pt idx="40573">
                  <c:v>70786</c:v>
                </c:pt>
                <c:pt idx="40574">
                  <c:v>72839</c:v>
                </c:pt>
                <c:pt idx="40575">
                  <c:v>71713</c:v>
                </c:pt>
                <c:pt idx="40576">
                  <c:v>70586</c:v>
                </c:pt>
                <c:pt idx="40577">
                  <c:v>69460</c:v>
                </c:pt>
                <c:pt idx="40578">
                  <c:v>71513</c:v>
                </c:pt>
                <c:pt idx="40579">
                  <c:v>70387</c:v>
                </c:pt>
                <c:pt idx="40580">
                  <c:v>69261</c:v>
                </c:pt>
                <c:pt idx="40581">
                  <c:v>71314</c:v>
                </c:pt>
                <c:pt idx="40582">
                  <c:v>70187</c:v>
                </c:pt>
                <c:pt idx="40583">
                  <c:v>69061</c:v>
                </c:pt>
                <c:pt idx="40584">
                  <c:v>69988</c:v>
                </c:pt>
                <c:pt idx="40585">
                  <c:v>68862</c:v>
                </c:pt>
                <c:pt idx="40586">
                  <c:v>67735</c:v>
                </c:pt>
                <c:pt idx="40587">
                  <c:v>68662</c:v>
                </c:pt>
                <c:pt idx="40588">
                  <c:v>67536</c:v>
                </c:pt>
                <c:pt idx="40589">
                  <c:v>67336</c:v>
                </c:pt>
                <c:pt idx="40590">
                  <c:v>66210</c:v>
                </c:pt>
                <c:pt idx="40591">
                  <c:v>66010</c:v>
                </c:pt>
                <c:pt idx="40592">
                  <c:v>64884</c:v>
                </c:pt>
                <c:pt idx="40593">
                  <c:v>64684</c:v>
                </c:pt>
                <c:pt idx="40594">
                  <c:v>63558</c:v>
                </c:pt>
                <c:pt idx="40595">
                  <c:v>63359</c:v>
                </c:pt>
                <c:pt idx="40596">
                  <c:v>62232</c:v>
                </c:pt>
                <c:pt idx="40597">
                  <c:v>73056</c:v>
                </c:pt>
                <c:pt idx="40598">
                  <c:v>71929</c:v>
                </c:pt>
                <c:pt idx="40599">
                  <c:v>72896</c:v>
                </c:pt>
                <c:pt idx="40600">
                  <c:v>71769</c:v>
                </c:pt>
                <c:pt idx="40601">
                  <c:v>70643</c:v>
                </c:pt>
                <c:pt idx="40602">
                  <c:v>69516</c:v>
                </c:pt>
                <c:pt idx="40603">
                  <c:v>71609</c:v>
                </c:pt>
                <c:pt idx="40604">
                  <c:v>70482</c:v>
                </c:pt>
                <c:pt idx="40605">
                  <c:v>69356</c:v>
                </c:pt>
                <c:pt idx="40606">
                  <c:v>68229</c:v>
                </c:pt>
                <c:pt idx="40607">
                  <c:v>70322</c:v>
                </c:pt>
                <c:pt idx="40608">
                  <c:v>69195</c:v>
                </c:pt>
                <c:pt idx="40609">
                  <c:v>68069</c:v>
                </c:pt>
                <c:pt idx="40610">
                  <c:v>70162</c:v>
                </c:pt>
                <c:pt idx="40611">
                  <c:v>69035</c:v>
                </c:pt>
                <c:pt idx="40612">
                  <c:v>67908</c:v>
                </c:pt>
                <c:pt idx="40613">
                  <c:v>68875</c:v>
                </c:pt>
                <c:pt idx="40614">
                  <c:v>67748</c:v>
                </c:pt>
                <c:pt idx="40615">
                  <c:v>66622</c:v>
                </c:pt>
                <c:pt idx="40616">
                  <c:v>67588</c:v>
                </c:pt>
                <c:pt idx="40617">
                  <c:v>66461</c:v>
                </c:pt>
                <c:pt idx="40618">
                  <c:v>66301</c:v>
                </c:pt>
                <c:pt idx="40619">
                  <c:v>65174</c:v>
                </c:pt>
                <c:pt idx="40620">
                  <c:v>65014</c:v>
                </c:pt>
                <c:pt idx="40621">
                  <c:v>63888</c:v>
                </c:pt>
                <c:pt idx="40622">
                  <c:v>63727</c:v>
                </c:pt>
                <c:pt idx="40623">
                  <c:v>62601</c:v>
                </c:pt>
                <c:pt idx="40624">
                  <c:v>62440</c:v>
                </c:pt>
                <c:pt idx="40625">
                  <c:v>61314</c:v>
                </c:pt>
                <c:pt idx="40626">
                  <c:v>68648</c:v>
                </c:pt>
                <c:pt idx="40627">
                  <c:v>67563</c:v>
                </c:pt>
                <c:pt idx="40628">
                  <c:v>68544</c:v>
                </c:pt>
                <c:pt idx="40629">
                  <c:v>67459</c:v>
                </c:pt>
                <c:pt idx="40630">
                  <c:v>66374</c:v>
                </c:pt>
                <c:pt idx="40631">
                  <c:v>65289</c:v>
                </c:pt>
                <c:pt idx="40632">
                  <c:v>67354</c:v>
                </c:pt>
                <c:pt idx="40633">
                  <c:v>66269</c:v>
                </c:pt>
                <c:pt idx="40634">
                  <c:v>65184</c:v>
                </c:pt>
                <c:pt idx="40635">
                  <c:v>64099</c:v>
                </c:pt>
                <c:pt idx="40636">
                  <c:v>66165</c:v>
                </c:pt>
                <c:pt idx="40637">
                  <c:v>65080</c:v>
                </c:pt>
                <c:pt idx="40638">
                  <c:v>63995</c:v>
                </c:pt>
                <c:pt idx="40639">
                  <c:v>66060</c:v>
                </c:pt>
                <c:pt idx="40640">
                  <c:v>64975</c:v>
                </c:pt>
                <c:pt idx="40641">
                  <c:v>63891</c:v>
                </c:pt>
                <c:pt idx="40642">
                  <c:v>64871</c:v>
                </c:pt>
                <c:pt idx="40643">
                  <c:v>63786</c:v>
                </c:pt>
                <c:pt idx="40644">
                  <c:v>62701</c:v>
                </c:pt>
                <c:pt idx="40645">
                  <c:v>63682</c:v>
                </c:pt>
                <c:pt idx="40646">
                  <c:v>62597</c:v>
                </c:pt>
                <c:pt idx="40647">
                  <c:v>62492</c:v>
                </c:pt>
                <c:pt idx="40648">
                  <c:v>61407</c:v>
                </c:pt>
                <c:pt idx="40649">
                  <c:v>61303</c:v>
                </c:pt>
                <c:pt idx="40650">
                  <c:v>60218</c:v>
                </c:pt>
                <c:pt idx="40651">
                  <c:v>60113</c:v>
                </c:pt>
                <c:pt idx="40652">
                  <c:v>59028</c:v>
                </c:pt>
                <c:pt idx="40653">
                  <c:v>58924</c:v>
                </c:pt>
                <c:pt idx="40654">
                  <c:v>57839</c:v>
                </c:pt>
                <c:pt idx="40655">
                  <c:v>71019</c:v>
                </c:pt>
                <c:pt idx="40656">
                  <c:v>69928</c:v>
                </c:pt>
                <c:pt idx="40657">
                  <c:v>69686</c:v>
                </c:pt>
                <c:pt idx="40658">
                  <c:v>69444</c:v>
                </c:pt>
                <c:pt idx="40659">
                  <c:v>68353</c:v>
                </c:pt>
                <c:pt idx="40660">
                  <c:v>67262</c:v>
                </c:pt>
                <c:pt idx="40661">
                  <c:v>68111</c:v>
                </c:pt>
                <c:pt idx="40662">
                  <c:v>67869</c:v>
                </c:pt>
                <c:pt idx="40663">
                  <c:v>66778</c:v>
                </c:pt>
                <c:pt idx="40664">
                  <c:v>66536</c:v>
                </c:pt>
                <c:pt idx="40665">
                  <c:v>66295</c:v>
                </c:pt>
                <c:pt idx="40666">
                  <c:v>65204</c:v>
                </c:pt>
                <c:pt idx="40667">
                  <c:v>64112</c:v>
                </c:pt>
                <c:pt idx="40668">
                  <c:v>64962</c:v>
                </c:pt>
                <c:pt idx="40669">
                  <c:v>63871</c:v>
                </c:pt>
                <c:pt idx="40670">
                  <c:v>63629</c:v>
                </c:pt>
                <c:pt idx="40671">
                  <c:v>62538</c:v>
                </c:pt>
                <c:pt idx="40672">
                  <c:v>62296</c:v>
                </c:pt>
                <c:pt idx="40673">
                  <c:v>60963</c:v>
                </c:pt>
                <c:pt idx="40674">
                  <c:v>59872</c:v>
                </c:pt>
                <c:pt idx="40675">
                  <c:v>60721</c:v>
                </c:pt>
                <c:pt idx="40676">
                  <c:v>59630</c:v>
                </c:pt>
                <c:pt idx="40677">
                  <c:v>58055</c:v>
                </c:pt>
                <c:pt idx="40678">
                  <c:v>56722</c:v>
                </c:pt>
                <c:pt idx="40679">
                  <c:v>54298</c:v>
                </c:pt>
                <c:pt idx="40680">
                  <c:v>50300</c:v>
                </c:pt>
                <c:pt idx="40681">
                  <c:v>73434</c:v>
                </c:pt>
                <c:pt idx="40682">
                  <c:v>72299</c:v>
                </c:pt>
                <c:pt idx="40683">
                  <c:v>72061</c:v>
                </c:pt>
                <c:pt idx="40684">
                  <c:v>71824</c:v>
                </c:pt>
                <c:pt idx="40685">
                  <c:v>70689</c:v>
                </c:pt>
                <c:pt idx="40686">
                  <c:v>69554</c:v>
                </c:pt>
                <c:pt idx="40687">
                  <c:v>70451</c:v>
                </c:pt>
                <c:pt idx="40688">
                  <c:v>70214</c:v>
                </c:pt>
                <c:pt idx="40689">
                  <c:v>69079</c:v>
                </c:pt>
                <c:pt idx="40690">
                  <c:v>68841</c:v>
                </c:pt>
                <c:pt idx="40691">
                  <c:v>68604</c:v>
                </c:pt>
                <c:pt idx="40692">
                  <c:v>67469</c:v>
                </c:pt>
                <c:pt idx="40693">
                  <c:v>66334</c:v>
                </c:pt>
                <c:pt idx="40694">
                  <c:v>67232</c:v>
                </c:pt>
                <c:pt idx="40695">
                  <c:v>66096</c:v>
                </c:pt>
                <c:pt idx="40696">
                  <c:v>65859</c:v>
                </c:pt>
                <c:pt idx="40697">
                  <c:v>64724</c:v>
                </c:pt>
                <c:pt idx="40698">
                  <c:v>64487</c:v>
                </c:pt>
                <c:pt idx="40699">
                  <c:v>63114</c:v>
                </c:pt>
                <c:pt idx="40700">
                  <c:v>61979</c:v>
                </c:pt>
                <c:pt idx="40701">
                  <c:v>62877</c:v>
                </c:pt>
                <c:pt idx="40702">
                  <c:v>61741</c:v>
                </c:pt>
                <c:pt idx="40703">
                  <c:v>60132</c:v>
                </c:pt>
                <c:pt idx="40704">
                  <c:v>58759</c:v>
                </c:pt>
                <c:pt idx="40705">
                  <c:v>56251</c:v>
                </c:pt>
                <c:pt idx="40706">
                  <c:v>52134</c:v>
                </c:pt>
                <c:pt idx="40707">
                  <c:v>72255</c:v>
                </c:pt>
                <c:pt idx="40708">
                  <c:v>71122</c:v>
                </c:pt>
                <c:pt idx="40709">
                  <c:v>70917</c:v>
                </c:pt>
                <c:pt idx="40710">
                  <c:v>70712</c:v>
                </c:pt>
                <c:pt idx="40711">
                  <c:v>69579</c:v>
                </c:pt>
                <c:pt idx="40712">
                  <c:v>68447</c:v>
                </c:pt>
                <c:pt idx="40713">
                  <c:v>69375</c:v>
                </c:pt>
                <c:pt idx="40714">
                  <c:v>69170</c:v>
                </c:pt>
                <c:pt idx="40715">
                  <c:v>68037</c:v>
                </c:pt>
                <c:pt idx="40716">
                  <c:v>67832</c:v>
                </c:pt>
                <c:pt idx="40717">
                  <c:v>67627</c:v>
                </c:pt>
                <c:pt idx="40718">
                  <c:v>66495</c:v>
                </c:pt>
                <c:pt idx="40719">
                  <c:v>65362</c:v>
                </c:pt>
                <c:pt idx="40720">
                  <c:v>66290</c:v>
                </c:pt>
                <c:pt idx="40721">
                  <c:v>65157</c:v>
                </c:pt>
                <c:pt idx="40722">
                  <c:v>64952</c:v>
                </c:pt>
                <c:pt idx="40723">
                  <c:v>63819</c:v>
                </c:pt>
                <c:pt idx="40724">
                  <c:v>63615</c:v>
                </c:pt>
                <c:pt idx="40725">
                  <c:v>62277</c:v>
                </c:pt>
                <c:pt idx="40726">
                  <c:v>61144</c:v>
                </c:pt>
                <c:pt idx="40727">
                  <c:v>62072</c:v>
                </c:pt>
                <c:pt idx="40728">
                  <c:v>60939</c:v>
                </c:pt>
                <c:pt idx="40729">
                  <c:v>59397</c:v>
                </c:pt>
                <c:pt idx="40730">
                  <c:v>58059</c:v>
                </c:pt>
                <c:pt idx="40731">
                  <c:v>55589</c:v>
                </c:pt>
                <c:pt idx="40732">
                  <c:v>51576</c:v>
                </c:pt>
                <c:pt idx="40733">
                  <c:v>70629</c:v>
                </c:pt>
                <c:pt idx="40734">
                  <c:v>69509</c:v>
                </c:pt>
                <c:pt idx="40735">
                  <c:v>69332</c:v>
                </c:pt>
                <c:pt idx="40736">
                  <c:v>69155</c:v>
                </c:pt>
                <c:pt idx="40737">
                  <c:v>68035</c:v>
                </c:pt>
                <c:pt idx="40738">
                  <c:v>66915</c:v>
                </c:pt>
                <c:pt idx="40739">
                  <c:v>67858</c:v>
                </c:pt>
                <c:pt idx="40740">
                  <c:v>67682</c:v>
                </c:pt>
                <c:pt idx="40741">
                  <c:v>66562</c:v>
                </c:pt>
                <c:pt idx="40742">
                  <c:v>66385</c:v>
                </c:pt>
                <c:pt idx="40743">
                  <c:v>66208</c:v>
                </c:pt>
                <c:pt idx="40744">
                  <c:v>65088</c:v>
                </c:pt>
                <c:pt idx="40745">
                  <c:v>63968</c:v>
                </c:pt>
                <c:pt idx="40746">
                  <c:v>64911</c:v>
                </c:pt>
                <c:pt idx="40747">
                  <c:v>63791</c:v>
                </c:pt>
                <c:pt idx="40748">
                  <c:v>63615</c:v>
                </c:pt>
                <c:pt idx="40749">
                  <c:v>62494</c:v>
                </c:pt>
                <c:pt idx="40750">
                  <c:v>62318</c:v>
                </c:pt>
                <c:pt idx="40751">
                  <c:v>61021</c:v>
                </c:pt>
                <c:pt idx="40752">
                  <c:v>59900</c:v>
                </c:pt>
                <c:pt idx="40753">
                  <c:v>60844</c:v>
                </c:pt>
                <c:pt idx="40754">
                  <c:v>59724</c:v>
                </c:pt>
                <c:pt idx="40755">
                  <c:v>58250</c:v>
                </c:pt>
                <c:pt idx="40756">
                  <c:v>56954</c:v>
                </c:pt>
                <c:pt idx="40757">
                  <c:v>54536</c:v>
                </c:pt>
                <c:pt idx="40758">
                  <c:v>50646</c:v>
                </c:pt>
                <c:pt idx="40759">
                  <c:v>65763</c:v>
                </c:pt>
                <c:pt idx="40760">
                  <c:v>64702</c:v>
                </c:pt>
                <c:pt idx="40761">
                  <c:v>64570</c:v>
                </c:pt>
                <c:pt idx="40762">
                  <c:v>64438</c:v>
                </c:pt>
                <c:pt idx="40763">
                  <c:v>63377</c:v>
                </c:pt>
                <c:pt idx="40764">
                  <c:v>62316</c:v>
                </c:pt>
                <c:pt idx="40765">
                  <c:v>63245</c:v>
                </c:pt>
                <c:pt idx="40766">
                  <c:v>63113</c:v>
                </c:pt>
                <c:pt idx="40767">
                  <c:v>62052</c:v>
                </c:pt>
                <c:pt idx="40768">
                  <c:v>61920</c:v>
                </c:pt>
                <c:pt idx="40769">
                  <c:v>61789</c:v>
                </c:pt>
                <c:pt idx="40770">
                  <c:v>60727</c:v>
                </c:pt>
                <c:pt idx="40771">
                  <c:v>59666</c:v>
                </c:pt>
                <c:pt idx="40772">
                  <c:v>60596</c:v>
                </c:pt>
                <c:pt idx="40773">
                  <c:v>59535</c:v>
                </c:pt>
                <c:pt idx="40774">
                  <c:v>59403</c:v>
                </c:pt>
                <c:pt idx="40775">
                  <c:v>58342</c:v>
                </c:pt>
                <c:pt idx="40776">
                  <c:v>58210</c:v>
                </c:pt>
                <c:pt idx="40777">
                  <c:v>57017</c:v>
                </c:pt>
                <c:pt idx="40778">
                  <c:v>55956</c:v>
                </c:pt>
                <c:pt idx="40779">
                  <c:v>56885</c:v>
                </c:pt>
                <c:pt idx="40780">
                  <c:v>55824</c:v>
                </c:pt>
                <c:pt idx="40781">
                  <c:v>54499</c:v>
                </c:pt>
                <c:pt idx="40782">
                  <c:v>53306</c:v>
                </c:pt>
                <c:pt idx="40783">
                  <c:v>51052</c:v>
                </c:pt>
                <c:pt idx="40784">
                  <c:v>47473</c:v>
                </c:pt>
                <c:pt idx="40785">
                  <c:v>70930</c:v>
                </c:pt>
                <c:pt idx="40786">
                  <c:v>69613</c:v>
                </c:pt>
                <c:pt idx="40787">
                  <c:v>68556</c:v>
                </c:pt>
                <c:pt idx="40788">
                  <c:v>69352</c:v>
                </c:pt>
                <c:pt idx="40789">
                  <c:v>68295</c:v>
                </c:pt>
                <c:pt idx="40790">
                  <c:v>67239</c:v>
                </c:pt>
                <c:pt idx="40791">
                  <c:v>68035</c:v>
                </c:pt>
                <c:pt idx="40792">
                  <c:v>66978</c:v>
                </c:pt>
                <c:pt idx="40793">
                  <c:v>66717</c:v>
                </c:pt>
                <c:pt idx="40794">
                  <c:v>65661</c:v>
                </c:pt>
                <c:pt idx="40795">
                  <c:v>65400</c:v>
                </c:pt>
                <c:pt idx="40796">
                  <c:v>64344</c:v>
                </c:pt>
                <c:pt idx="40797">
                  <c:v>64083</c:v>
                </c:pt>
                <c:pt idx="40798">
                  <c:v>63027</c:v>
                </c:pt>
                <c:pt idx="40799">
                  <c:v>62766</c:v>
                </c:pt>
                <c:pt idx="40800">
                  <c:v>61710</c:v>
                </c:pt>
                <c:pt idx="40801">
                  <c:v>61449</c:v>
                </c:pt>
                <c:pt idx="40802">
                  <c:v>60392</c:v>
                </c:pt>
                <c:pt idx="40803">
                  <c:v>60131</c:v>
                </c:pt>
                <c:pt idx="40804">
                  <c:v>59075</c:v>
                </c:pt>
                <c:pt idx="40805">
                  <c:v>73336</c:v>
                </c:pt>
                <c:pt idx="40806">
                  <c:v>71986</c:v>
                </c:pt>
                <c:pt idx="40807">
                  <c:v>70879</c:v>
                </c:pt>
                <c:pt idx="40808">
                  <c:v>71744</c:v>
                </c:pt>
                <c:pt idx="40809">
                  <c:v>70637</c:v>
                </c:pt>
                <c:pt idx="40810">
                  <c:v>69529</c:v>
                </c:pt>
                <c:pt idx="40811">
                  <c:v>70394</c:v>
                </c:pt>
                <c:pt idx="40812">
                  <c:v>69287</c:v>
                </c:pt>
                <c:pt idx="40813">
                  <c:v>69045</c:v>
                </c:pt>
                <c:pt idx="40814">
                  <c:v>67937</c:v>
                </c:pt>
                <c:pt idx="40815">
                  <c:v>67695</c:v>
                </c:pt>
                <c:pt idx="40816">
                  <c:v>66588</c:v>
                </c:pt>
                <c:pt idx="40817">
                  <c:v>66345</c:v>
                </c:pt>
                <c:pt idx="40818">
                  <c:v>65238</c:v>
                </c:pt>
                <c:pt idx="40819">
                  <c:v>64996</c:v>
                </c:pt>
                <c:pt idx="40820">
                  <c:v>63888</c:v>
                </c:pt>
                <c:pt idx="40821">
                  <c:v>63646</c:v>
                </c:pt>
                <c:pt idx="40822">
                  <c:v>62538</c:v>
                </c:pt>
                <c:pt idx="40823">
                  <c:v>62296</c:v>
                </c:pt>
                <c:pt idx="40824">
                  <c:v>61189</c:v>
                </c:pt>
                <c:pt idx="40825">
                  <c:v>72724</c:v>
                </c:pt>
                <c:pt idx="40826">
                  <c:v>71404</c:v>
                </c:pt>
                <c:pt idx="40827">
                  <c:v>70282</c:v>
                </c:pt>
                <c:pt idx="40828">
                  <c:v>71205</c:v>
                </c:pt>
                <c:pt idx="40829">
                  <c:v>70084</c:v>
                </c:pt>
                <c:pt idx="40830">
                  <c:v>68962</c:v>
                </c:pt>
                <c:pt idx="40831">
                  <c:v>69885</c:v>
                </c:pt>
                <c:pt idx="40832">
                  <c:v>68764</c:v>
                </c:pt>
                <c:pt idx="40833">
                  <c:v>68565</c:v>
                </c:pt>
                <c:pt idx="40834">
                  <c:v>67444</c:v>
                </c:pt>
                <c:pt idx="40835">
                  <c:v>67245</c:v>
                </c:pt>
                <c:pt idx="40836">
                  <c:v>66124</c:v>
                </c:pt>
                <c:pt idx="40837">
                  <c:v>65925</c:v>
                </c:pt>
                <c:pt idx="40838">
                  <c:v>64804</c:v>
                </c:pt>
                <c:pt idx="40839">
                  <c:v>64605</c:v>
                </c:pt>
                <c:pt idx="40840">
                  <c:v>63484</c:v>
                </c:pt>
                <c:pt idx="40841">
                  <c:v>63285</c:v>
                </c:pt>
                <c:pt idx="40842">
                  <c:v>62164</c:v>
                </c:pt>
                <c:pt idx="40843">
                  <c:v>61965</c:v>
                </c:pt>
                <c:pt idx="40844">
                  <c:v>60844</c:v>
                </c:pt>
                <c:pt idx="40845">
                  <c:v>71777</c:v>
                </c:pt>
                <c:pt idx="40846">
                  <c:v>70491</c:v>
                </c:pt>
                <c:pt idx="40847">
                  <c:v>69363</c:v>
                </c:pt>
                <c:pt idx="40848">
                  <c:v>70332</c:v>
                </c:pt>
                <c:pt idx="40849">
                  <c:v>69204</c:v>
                </c:pt>
                <c:pt idx="40850">
                  <c:v>68076</c:v>
                </c:pt>
                <c:pt idx="40851">
                  <c:v>69045</c:v>
                </c:pt>
                <c:pt idx="40852">
                  <c:v>67918</c:v>
                </c:pt>
                <c:pt idx="40853">
                  <c:v>67759</c:v>
                </c:pt>
                <c:pt idx="40854">
                  <c:v>66631</c:v>
                </c:pt>
                <c:pt idx="40855">
                  <c:v>66472</c:v>
                </c:pt>
                <c:pt idx="40856">
                  <c:v>65345</c:v>
                </c:pt>
                <c:pt idx="40857">
                  <c:v>65186</c:v>
                </c:pt>
                <c:pt idx="40858">
                  <c:v>64058</c:v>
                </c:pt>
                <c:pt idx="40859">
                  <c:v>63899</c:v>
                </c:pt>
                <c:pt idx="40860">
                  <c:v>62772</c:v>
                </c:pt>
                <c:pt idx="40861">
                  <c:v>62613</c:v>
                </c:pt>
                <c:pt idx="40862">
                  <c:v>61485</c:v>
                </c:pt>
                <c:pt idx="40863">
                  <c:v>61326</c:v>
                </c:pt>
                <c:pt idx="40864">
                  <c:v>60199</c:v>
                </c:pt>
                <c:pt idx="40865">
                  <c:v>67854</c:v>
                </c:pt>
                <c:pt idx="40866">
                  <c:v>66658</c:v>
                </c:pt>
                <c:pt idx="40867">
                  <c:v>65566</c:v>
                </c:pt>
                <c:pt idx="40868">
                  <c:v>66553</c:v>
                </c:pt>
                <c:pt idx="40869">
                  <c:v>65462</c:v>
                </c:pt>
                <c:pt idx="40870">
                  <c:v>64370</c:v>
                </c:pt>
                <c:pt idx="40871">
                  <c:v>65357</c:v>
                </c:pt>
                <c:pt idx="40872">
                  <c:v>64266</c:v>
                </c:pt>
                <c:pt idx="40873">
                  <c:v>64161</c:v>
                </c:pt>
                <c:pt idx="40874">
                  <c:v>63070</c:v>
                </c:pt>
                <c:pt idx="40875">
                  <c:v>62965</c:v>
                </c:pt>
                <c:pt idx="40876">
                  <c:v>61874</c:v>
                </c:pt>
                <c:pt idx="40877">
                  <c:v>61769</c:v>
                </c:pt>
                <c:pt idx="40878">
                  <c:v>60677</c:v>
                </c:pt>
                <c:pt idx="40879">
                  <c:v>60573</c:v>
                </c:pt>
                <c:pt idx="40880">
                  <c:v>59481</c:v>
                </c:pt>
                <c:pt idx="40881">
                  <c:v>59377</c:v>
                </c:pt>
                <c:pt idx="40882">
                  <c:v>58285</c:v>
                </c:pt>
                <c:pt idx="40883">
                  <c:v>58181</c:v>
                </c:pt>
                <c:pt idx="40884">
                  <c:v>57089</c:v>
                </c:pt>
                <c:pt idx="40885">
                  <c:v>71440</c:v>
                </c:pt>
                <c:pt idx="40886">
                  <c:v>70126</c:v>
                </c:pt>
                <c:pt idx="40887">
                  <c:v>68813</c:v>
                </c:pt>
                <c:pt idx="40888">
                  <c:v>67732</c:v>
                </c:pt>
                <c:pt idx="40889">
                  <c:v>68580</c:v>
                </c:pt>
                <c:pt idx="40890">
                  <c:v>67499</c:v>
                </c:pt>
                <c:pt idx="40891">
                  <c:v>67267</c:v>
                </c:pt>
                <c:pt idx="40892">
                  <c:v>65953</c:v>
                </c:pt>
                <c:pt idx="40893">
                  <c:v>64872</c:v>
                </c:pt>
                <c:pt idx="40894">
                  <c:v>64640</c:v>
                </c:pt>
                <c:pt idx="40895">
                  <c:v>63326</c:v>
                </c:pt>
                <c:pt idx="40896">
                  <c:v>62013</c:v>
                </c:pt>
                <c:pt idx="40897">
                  <c:v>73749</c:v>
                </c:pt>
                <c:pt idx="40898">
                  <c:v>72403</c:v>
                </c:pt>
                <c:pt idx="40899">
                  <c:v>71058</c:v>
                </c:pt>
                <c:pt idx="40900">
                  <c:v>69929</c:v>
                </c:pt>
                <c:pt idx="40901">
                  <c:v>70842</c:v>
                </c:pt>
                <c:pt idx="40902">
                  <c:v>69713</c:v>
                </c:pt>
                <c:pt idx="40903">
                  <c:v>69497</c:v>
                </c:pt>
                <c:pt idx="40904">
                  <c:v>68152</c:v>
                </c:pt>
                <c:pt idx="40905">
                  <c:v>67023</c:v>
                </c:pt>
                <c:pt idx="40906">
                  <c:v>66806</c:v>
                </c:pt>
                <c:pt idx="40907">
                  <c:v>65461</c:v>
                </c:pt>
                <c:pt idx="40908">
                  <c:v>64116</c:v>
                </c:pt>
                <c:pt idx="40909">
                  <c:v>72868</c:v>
                </c:pt>
                <c:pt idx="40910">
                  <c:v>71550</c:v>
                </c:pt>
                <c:pt idx="40911">
                  <c:v>70232</c:v>
                </c:pt>
                <c:pt idx="40912">
                  <c:v>69102</c:v>
                </c:pt>
                <c:pt idx="40913">
                  <c:v>70044</c:v>
                </c:pt>
                <c:pt idx="40914">
                  <c:v>68914</c:v>
                </c:pt>
                <c:pt idx="40915">
                  <c:v>68727</c:v>
                </c:pt>
                <c:pt idx="40916">
                  <c:v>67409</c:v>
                </c:pt>
                <c:pt idx="40917">
                  <c:v>66279</c:v>
                </c:pt>
                <c:pt idx="40918">
                  <c:v>66091</c:v>
                </c:pt>
                <c:pt idx="40919">
                  <c:v>64773</c:v>
                </c:pt>
                <c:pt idx="40920">
                  <c:v>63455</c:v>
                </c:pt>
                <c:pt idx="40921">
                  <c:v>71629</c:v>
                </c:pt>
                <c:pt idx="40922">
                  <c:v>70342</c:v>
                </c:pt>
                <c:pt idx="40923">
                  <c:v>69055</c:v>
                </c:pt>
                <c:pt idx="40924">
                  <c:v>67934</c:v>
                </c:pt>
                <c:pt idx="40925">
                  <c:v>68888</c:v>
                </c:pt>
                <c:pt idx="40926">
                  <c:v>67767</c:v>
                </c:pt>
                <c:pt idx="40927">
                  <c:v>67601</c:v>
                </c:pt>
                <c:pt idx="40928">
                  <c:v>66314</c:v>
                </c:pt>
                <c:pt idx="40929">
                  <c:v>65193</c:v>
                </c:pt>
                <c:pt idx="40930">
                  <c:v>65026</c:v>
                </c:pt>
                <c:pt idx="40931">
                  <c:v>63739</c:v>
                </c:pt>
                <c:pt idx="40932">
                  <c:v>62452</c:v>
                </c:pt>
                <c:pt idx="40933">
                  <c:v>67318</c:v>
                </c:pt>
                <c:pt idx="40934">
                  <c:v>66116</c:v>
                </c:pt>
                <c:pt idx="40935">
                  <c:v>64915</c:v>
                </c:pt>
                <c:pt idx="40936">
                  <c:v>63851</c:v>
                </c:pt>
                <c:pt idx="40937">
                  <c:v>64778</c:v>
                </c:pt>
                <c:pt idx="40938">
                  <c:v>63714</c:v>
                </c:pt>
                <c:pt idx="40939">
                  <c:v>63577</c:v>
                </c:pt>
                <c:pt idx="40940">
                  <c:v>62375</c:v>
                </c:pt>
                <c:pt idx="40941">
                  <c:v>61311</c:v>
                </c:pt>
                <c:pt idx="40942">
                  <c:v>61174</c:v>
                </c:pt>
                <c:pt idx="40943">
                  <c:v>59972</c:v>
                </c:pt>
                <c:pt idx="40944">
                  <c:v>58771</c:v>
                </c:pt>
                <c:pt idx="40945">
                  <c:v>63678</c:v>
                </c:pt>
                <c:pt idx="40946">
                  <c:v>62540</c:v>
                </c:pt>
                <c:pt idx="40947">
                  <c:v>59124</c:v>
                </c:pt>
                <c:pt idx="40948">
                  <c:v>56848</c:v>
                </c:pt>
                <c:pt idx="40949">
                  <c:v>55709</c:v>
                </c:pt>
                <c:pt idx="40950">
                  <c:v>54571</c:v>
                </c:pt>
                <c:pt idx="40951">
                  <c:v>63513</c:v>
                </c:pt>
                <c:pt idx="40952">
                  <c:v>62375</c:v>
                </c:pt>
                <c:pt idx="40953">
                  <c:v>61236</c:v>
                </c:pt>
                <c:pt idx="40954">
                  <c:v>60098</c:v>
                </c:pt>
                <c:pt idx="40955">
                  <c:v>58959</c:v>
                </c:pt>
                <c:pt idx="40956">
                  <c:v>57821</c:v>
                </c:pt>
                <c:pt idx="40957">
                  <c:v>56682</c:v>
                </c:pt>
                <c:pt idx="40958">
                  <c:v>55544</c:v>
                </c:pt>
                <c:pt idx="40959">
                  <c:v>54405</c:v>
                </c:pt>
                <c:pt idx="40960">
                  <c:v>53267</c:v>
                </c:pt>
                <c:pt idx="40961">
                  <c:v>52129</c:v>
                </c:pt>
                <c:pt idx="40962">
                  <c:v>63348</c:v>
                </c:pt>
                <c:pt idx="40963">
                  <c:v>62209</c:v>
                </c:pt>
                <c:pt idx="40964">
                  <c:v>61071</c:v>
                </c:pt>
                <c:pt idx="40965">
                  <c:v>59932</c:v>
                </c:pt>
                <c:pt idx="40966">
                  <c:v>58794</c:v>
                </c:pt>
                <c:pt idx="40967">
                  <c:v>57656</c:v>
                </c:pt>
                <c:pt idx="40968">
                  <c:v>56517</c:v>
                </c:pt>
                <c:pt idx="40969">
                  <c:v>55379</c:v>
                </c:pt>
                <c:pt idx="40970">
                  <c:v>54240</c:v>
                </c:pt>
                <c:pt idx="40971">
                  <c:v>53102</c:v>
                </c:pt>
                <c:pt idx="40972">
                  <c:v>51963</c:v>
                </c:pt>
                <c:pt idx="40973">
                  <c:v>50825</c:v>
                </c:pt>
                <c:pt idx="40974">
                  <c:v>49686</c:v>
                </c:pt>
                <c:pt idx="40975">
                  <c:v>62044</c:v>
                </c:pt>
                <c:pt idx="40976">
                  <c:v>60906</c:v>
                </c:pt>
                <c:pt idx="40977">
                  <c:v>59767</c:v>
                </c:pt>
                <c:pt idx="40978">
                  <c:v>58629</c:v>
                </c:pt>
                <c:pt idx="40979">
                  <c:v>57490</c:v>
                </c:pt>
                <c:pt idx="40980">
                  <c:v>56352</c:v>
                </c:pt>
                <c:pt idx="40981">
                  <c:v>55213</c:v>
                </c:pt>
                <c:pt idx="40982">
                  <c:v>54075</c:v>
                </c:pt>
                <c:pt idx="40983">
                  <c:v>52937</c:v>
                </c:pt>
                <c:pt idx="40984">
                  <c:v>51798</c:v>
                </c:pt>
                <c:pt idx="40985">
                  <c:v>50660</c:v>
                </c:pt>
                <c:pt idx="40986">
                  <c:v>49521</c:v>
                </c:pt>
                <c:pt idx="40987">
                  <c:v>48383</c:v>
                </c:pt>
                <c:pt idx="40988">
                  <c:v>47244</c:v>
                </c:pt>
                <c:pt idx="40989">
                  <c:v>59602</c:v>
                </c:pt>
                <c:pt idx="40990">
                  <c:v>58464</c:v>
                </c:pt>
                <c:pt idx="40991">
                  <c:v>47079</c:v>
                </c:pt>
                <c:pt idx="40992">
                  <c:v>45941</c:v>
                </c:pt>
                <c:pt idx="40993">
                  <c:v>65814</c:v>
                </c:pt>
                <c:pt idx="40994">
                  <c:v>64615</c:v>
                </c:pt>
                <c:pt idx="40995">
                  <c:v>61020</c:v>
                </c:pt>
                <c:pt idx="40996">
                  <c:v>58623</c:v>
                </c:pt>
                <c:pt idx="40997">
                  <c:v>57424</c:v>
                </c:pt>
                <c:pt idx="40998">
                  <c:v>56226</c:v>
                </c:pt>
                <c:pt idx="40999">
                  <c:v>65676</c:v>
                </c:pt>
                <c:pt idx="41000">
                  <c:v>64477</c:v>
                </c:pt>
                <c:pt idx="41001">
                  <c:v>63279</c:v>
                </c:pt>
                <c:pt idx="41002">
                  <c:v>62080</c:v>
                </c:pt>
                <c:pt idx="41003">
                  <c:v>60882</c:v>
                </c:pt>
                <c:pt idx="41004">
                  <c:v>59683</c:v>
                </c:pt>
                <c:pt idx="41005">
                  <c:v>58485</c:v>
                </c:pt>
                <c:pt idx="41006">
                  <c:v>57286</c:v>
                </c:pt>
                <c:pt idx="41007">
                  <c:v>56088</c:v>
                </c:pt>
                <c:pt idx="41008">
                  <c:v>54889</c:v>
                </c:pt>
                <c:pt idx="41009">
                  <c:v>53691</c:v>
                </c:pt>
                <c:pt idx="41010">
                  <c:v>65538</c:v>
                </c:pt>
                <c:pt idx="41011">
                  <c:v>64339</c:v>
                </c:pt>
                <c:pt idx="41012">
                  <c:v>63141</c:v>
                </c:pt>
                <c:pt idx="41013">
                  <c:v>61942</c:v>
                </c:pt>
                <c:pt idx="41014">
                  <c:v>60744</c:v>
                </c:pt>
                <c:pt idx="41015">
                  <c:v>59545</c:v>
                </c:pt>
                <c:pt idx="41016">
                  <c:v>58347</c:v>
                </c:pt>
                <c:pt idx="41017">
                  <c:v>57148</c:v>
                </c:pt>
                <c:pt idx="41018">
                  <c:v>55950</c:v>
                </c:pt>
                <c:pt idx="41019">
                  <c:v>54751</c:v>
                </c:pt>
                <c:pt idx="41020">
                  <c:v>53553</c:v>
                </c:pt>
                <c:pt idx="41021">
                  <c:v>52354</c:v>
                </c:pt>
                <c:pt idx="41022">
                  <c:v>51156</c:v>
                </c:pt>
                <c:pt idx="41023">
                  <c:v>64201</c:v>
                </c:pt>
                <c:pt idx="41024">
                  <c:v>63003</c:v>
                </c:pt>
                <c:pt idx="41025">
                  <c:v>61804</c:v>
                </c:pt>
                <c:pt idx="41026">
                  <c:v>60606</c:v>
                </c:pt>
                <c:pt idx="41027">
                  <c:v>59407</c:v>
                </c:pt>
                <c:pt idx="41028">
                  <c:v>58209</c:v>
                </c:pt>
                <c:pt idx="41029">
                  <c:v>57010</c:v>
                </c:pt>
                <c:pt idx="41030">
                  <c:v>55812</c:v>
                </c:pt>
                <c:pt idx="41031">
                  <c:v>54613</c:v>
                </c:pt>
                <c:pt idx="41032">
                  <c:v>53415</c:v>
                </c:pt>
                <c:pt idx="41033">
                  <c:v>52216</c:v>
                </c:pt>
                <c:pt idx="41034">
                  <c:v>51018</c:v>
                </c:pt>
                <c:pt idx="41035">
                  <c:v>49819</c:v>
                </c:pt>
                <c:pt idx="41036">
                  <c:v>48621</c:v>
                </c:pt>
                <c:pt idx="41037">
                  <c:v>61666</c:v>
                </c:pt>
                <c:pt idx="41038">
                  <c:v>60468</c:v>
                </c:pt>
                <c:pt idx="41039">
                  <c:v>48483</c:v>
                </c:pt>
                <c:pt idx="41040">
                  <c:v>47285</c:v>
                </c:pt>
                <c:pt idx="41041">
                  <c:v>65220</c:v>
                </c:pt>
                <c:pt idx="41042">
                  <c:v>64008</c:v>
                </c:pt>
                <c:pt idx="41043">
                  <c:v>60372</c:v>
                </c:pt>
                <c:pt idx="41044">
                  <c:v>57949</c:v>
                </c:pt>
                <c:pt idx="41045">
                  <c:v>56737</c:v>
                </c:pt>
                <c:pt idx="41046">
                  <c:v>55525</c:v>
                </c:pt>
                <c:pt idx="41047">
                  <c:v>65119</c:v>
                </c:pt>
                <c:pt idx="41048">
                  <c:v>63907</c:v>
                </c:pt>
                <c:pt idx="41049">
                  <c:v>62695</c:v>
                </c:pt>
                <c:pt idx="41050">
                  <c:v>61484</c:v>
                </c:pt>
                <c:pt idx="41051">
                  <c:v>60272</c:v>
                </c:pt>
                <c:pt idx="41052">
                  <c:v>59060</c:v>
                </c:pt>
                <c:pt idx="41053">
                  <c:v>57848</c:v>
                </c:pt>
                <c:pt idx="41054">
                  <c:v>56637</c:v>
                </c:pt>
                <c:pt idx="41055">
                  <c:v>55425</c:v>
                </c:pt>
                <c:pt idx="41056">
                  <c:v>54213</c:v>
                </c:pt>
                <c:pt idx="41057">
                  <c:v>53001</c:v>
                </c:pt>
                <c:pt idx="41058">
                  <c:v>65018</c:v>
                </c:pt>
                <c:pt idx="41059">
                  <c:v>63807</c:v>
                </c:pt>
                <c:pt idx="41060">
                  <c:v>62595</c:v>
                </c:pt>
                <c:pt idx="41061">
                  <c:v>61383</c:v>
                </c:pt>
                <c:pt idx="41062">
                  <c:v>60171</c:v>
                </c:pt>
                <c:pt idx="41063">
                  <c:v>58960</c:v>
                </c:pt>
                <c:pt idx="41064">
                  <c:v>57748</c:v>
                </c:pt>
                <c:pt idx="41065">
                  <c:v>56536</c:v>
                </c:pt>
                <c:pt idx="41066">
                  <c:v>55324</c:v>
                </c:pt>
                <c:pt idx="41067">
                  <c:v>54112</c:v>
                </c:pt>
                <c:pt idx="41068">
                  <c:v>52901</c:v>
                </c:pt>
                <c:pt idx="41069">
                  <c:v>51689</c:v>
                </c:pt>
                <c:pt idx="41070">
                  <c:v>50477</c:v>
                </c:pt>
                <c:pt idx="41071">
                  <c:v>63706</c:v>
                </c:pt>
                <c:pt idx="41072">
                  <c:v>62494</c:v>
                </c:pt>
                <c:pt idx="41073">
                  <c:v>61283</c:v>
                </c:pt>
                <c:pt idx="41074">
                  <c:v>60071</c:v>
                </c:pt>
                <c:pt idx="41075">
                  <c:v>58859</c:v>
                </c:pt>
                <c:pt idx="41076">
                  <c:v>57647</c:v>
                </c:pt>
                <c:pt idx="41077">
                  <c:v>56435</c:v>
                </c:pt>
                <c:pt idx="41078">
                  <c:v>55224</c:v>
                </c:pt>
                <c:pt idx="41079">
                  <c:v>54012</c:v>
                </c:pt>
                <c:pt idx="41080">
                  <c:v>52800</c:v>
                </c:pt>
                <c:pt idx="41081">
                  <c:v>51588</c:v>
                </c:pt>
                <c:pt idx="41082">
                  <c:v>50377</c:v>
                </c:pt>
                <c:pt idx="41083">
                  <c:v>49165</c:v>
                </c:pt>
                <c:pt idx="41084">
                  <c:v>47953</c:v>
                </c:pt>
                <c:pt idx="41085">
                  <c:v>61182</c:v>
                </c:pt>
                <c:pt idx="41086">
                  <c:v>59970</c:v>
                </c:pt>
                <c:pt idx="41087">
                  <c:v>47852</c:v>
                </c:pt>
                <c:pt idx="41088">
                  <c:v>46641</c:v>
                </c:pt>
                <c:pt idx="41089">
                  <c:v>64340</c:v>
                </c:pt>
                <c:pt idx="41090">
                  <c:v>63123</c:v>
                </c:pt>
                <c:pt idx="41091">
                  <c:v>59471</c:v>
                </c:pt>
                <c:pt idx="41092">
                  <c:v>57037</c:v>
                </c:pt>
                <c:pt idx="41093">
                  <c:v>55820</c:v>
                </c:pt>
                <c:pt idx="41094">
                  <c:v>54603</c:v>
                </c:pt>
                <c:pt idx="41095">
                  <c:v>64273</c:v>
                </c:pt>
                <c:pt idx="41096">
                  <c:v>63056</c:v>
                </c:pt>
                <c:pt idx="41097">
                  <c:v>61839</c:v>
                </c:pt>
                <c:pt idx="41098">
                  <c:v>60622</c:v>
                </c:pt>
                <c:pt idx="41099">
                  <c:v>59405</c:v>
                </c:pt>
                <c:pt idx="41100">
                  <c:v>58188</c:v>
                </c:pt>
                <c:pt idx="41101">
                  <c:v>56970</c:v>
                </c:pt>
                <c:pt idx="41102">
                  <c:v>55753</c:v>
                </c:pt>
                <c:pt idx="41103">
                  <c:v>54536</c:v>
                </c:pt>
                <c:pt idx="41104">
                  <c:v>53319</c:v>
                </c:pt>
                <c:pt idx="41105">
                  <c:v>52102</c:v>
                </c:pt>
                <c:pt idx="41106">
                  <c:v>64207</c:v>
                </c:pt>
                <c:pt idx="41107">
                  <c:v>62990</c:v>
                </c:pt>
                <c:pt idx="41108">
                  <c:v>61773</c:v>
                </c:pt>
                <c:pt idx="41109">
                  <c:v>60555</c:v>
                </c:pt>
                <c:pt idx="41110">
                  <c:v>59338</c:v>
                </c:pt>
                <c:pt idx="41111">
                  <c:v>58121</c:v>
                </c:pt>
                <c:pt idx="41112">
                  <c:v>56904</c:v>
                </c:pt>
                <c:pt idx="41113">
                  <c:v>55687</c:v>
                </c:pt>
                <c:pt idx="41114">
                  <c:v>54469</c:v>
                </c:pt>
                <c:pt idx="41115">
                  <c:v>53252</c:v>
                </c:pt>
                <c:pt idx="41116">
                  <c:v>52035</c:v>
                </c:pt>
                <c:pt idx="41117">
                  <c:v>50818</c:v>
                </c:pt>
                <c:pt idx="41118">
                  <c:v>49601</c:v>
                </c:pt>
                <c:pt idx="41119">
                  <c:v>62923</c:v>
                </c:pt>
                <c:pt idx="41120">
                  <c:v>61706</c:v>
                </c:pt>
                <c:pt idx="41121">
                  <c:v>60489</c:v>
                </c:pt>
                <c:pt idx="41122">
                  <c:v>59272</c:v>
                </c:pt>
                <c:pt idx="41123">
                  <c:v>58054</c:v>
                </c:pt>
                <c:pt idx="41124">
                  <c:v>56837</c:v>
                </c:pt>
                <c:pt idx="41125">
                  <c:v>55620</c:v>
                </c:pt>
                <c:pt idx="41126">
                  <c:v>54403</c:v>
                </c:pt>
                <c:pt idx="41127">
                  <c:v>53186</c:v>
                </c:pt>
                <c:pt idx="41128">
                  <c:v>51968</c:v>
                </c:pt>
                <c:pt idx="41129">
                  <c:v>50751</c:v>
                </c:pt>
                <c:pt idx="41130">
                  <c:v>49534</c:v>
                </c:pt>
                <c:pt idx="41131">
                  <c:v>48317</c:v>
                </c:pt>
                <c:pt idx="41132">
                  <c:v>47100</c:v>
                </c:pt>
                <c:pt idx="41133">
                  <c:v>60422</c:v>
                </c:pt>
                <c:pt idx="41134">
                  <c:v>59205</c:v>
                </c:pt>
                <c:pt idx="41135">
                  <c:v>47033</c:v>
                </c:pt>
                <c:pt idx="41136">
                  <c:v>45816</c:v>
                </c:pt>
                <c:pt idx="41137">
                  <c:v>60766</c:v>
                </c:pt>
                <c:pt idx="41138">
                  <c:v>59592</c:v>
                </c:pt>
                <c:pt idx="41139">
                  <c:v>56072</c:v>
                </c:pt>
                <c:pt idx="41140">
                  <c:v>53725</c:v>
                </c:pt>
                <c:pt idx="41141">
                  <c:v>52552</c:v>
                </c:pt>
                <c:pt idx="41142">
                  <c:v>51378</c:v>
                </c:pt>
                <c:pt idx="41143">
                  <c:v>60739</c:v>
                </c:pt>
                <c:pt idx="41144">
                  <c:v>59565</c:v>
                </c:pt>
                <c:pt idx="41145">
                  <c:v>58392</c:v>
                </c:pt>
                <c:pt idx="41146">
                  <c:v>57218</c:v>
                </c:pt>
                <c:pt idx="41147">
                  <c:v>56045</c:v>
                </c:pt>
                <c:pt idx="41148">
                  <c:v>54871</c:v>
                </c:pt>
                <c:pt idx="41149">
                  <c:v>53698</c:v>
                </c:pt>
                <c:pt idx="41150">
                  <c:v>52525</c:v>
                </c:pt>
                <c:pt idx="41151">
                  <c:v>51351</c:v>
                </c:pt>
                <c:pt idx="41152">
                  <c:v>50178</c:v>
                </c:pt>
                <c:pt idx="41153">
                  <c:v>49004</c:v>
                </c:pt>
                <c:pt idx="41154">
                  <c:v>60712</c:v>
                </c:pt>
                <c:pt idx="41155">
                  <c:v>59538</c:v>
                </c:pt>
                <c:pt idx="41156">
                  <c:v>58365</c:v>
                </c:pt>
                <c:pt idx="41157">
                  <c:v>57191</c:v>
                </c:pt>
                <c:pt idx="41158">
                  <c:v>56018</c:v>
                </c:pt>
                <c:pt idx="41159">
                  <c:v>54844</c:v>
                </c:pt>
                <c:pt idx="41160">
                  <c:v>53671</c:v>
                </c:pt>
                <c:pt idx="41161">
                  <c:v>52498</c:v>
                </c:pt>
                <c:pt idx="41162">
                  <c:v>51324</c:v>
                </c:pt>
                <c:pt idx="41163">
                  <c:v>50151</c:v>
                </c:pt>
                <c:pt idx="41164">
                  <c:v>48977</c:v>
                </c:pt>
                <c:pt idx="41165">
                  <c:v>47804</c:v>
                </c:pt>
                <c:pt idx="41166">
                  <c:v>46630</c:v>
                </c:pt>
                <c:pt idx="41167">
                  <c:v>59511</c:v>
                </c:pt>
                <c:pt idx="41168">
                  <c:v>58338</c:v>
                </c:pt>
                <c:pt idx="41169">
                  <c:v>57164</c:v>
                </c:pt>
                <c:pt idx="41170">
                  <c:v>55991</c:v>
                </c:pt>
                <c:pt idx="41171">
                  <c:v>54817</c:v>
                </c:pt>
                <c:pt idx="41172">
                  <c:v>53644</c:v>
                </c:pt>
                <c:pt idx="41173">
                  <c:v>52470</c:v>
                </c:pt>
                <c:pt idx="41174">
                  <c:v>51297</c:v>
                </c:pt>
                <c:pt idx="41175">
                  <c:v>50124</c:v>
                </c:pt>
                <c:pt idx="41176">
                  <c:v>48950</c:v>
                </c:pt>
                <c:pt idx="41177">
                  <c:v>47777</c:v>
                </c:pt>
                <c:pt idx="41178">
                  <c:v>46603</c:v>
                </c:pt>
                <c:pt idx="41179">
                  <c:v>45430</c:v>
                </c:pt>
                <c:pt idx="41180">
                  <c:v>44256</c:v>
                </c:pt>
                <c:pt idx="41181">
                  <c:v>57137</c:v>
                </c:pt>
                <c:pt idx="41182">
                  <c:v>55964</c:v>
                </c:pt>
                <c:pt idx="41183">
                  <c:v>44229</c:v>
                </c:pt>
                <c:pt idx="41184">
                  <c:v>43056</c:v>
                </c:pt>
                <c:pt idx="41185">
                  <c:v>63678</c:v>
                </c:pt>
                <c:pt idx="41186">
                  <c:v>62540</c:v>
                </c:pt>
                <c:pt idx="41187">
                  <c:v>59124</c:v>
                </c:pt>
                <c:pt idx="41188">
                  <c:v>56848</c:v>
                </c:pt>
                <c:pt idx="41189">
                  <c:v>55709</c:v>
                </c:pt>
                <c:pt idx="41190">
                  <c:v>54571</c:v>
                </c:pt>
                <c:pt idx="41191">
                  <c:v>63513</c:v>
                </c:pt>
                <c:pt idx="41192">
                  <c:v>62375</c:v>
                </c:pt>
                <c:pt idx="41193">
                  <c:v>61236</c:v>
                </c:pt>
                <c:pt idx="41194">
                  <c:v>60098</c:v>
                </c:pt>
                <c:pt idx="41195">
                  <c:v>58959</c:v>
                </c:pt>
                <c:pt idx="41196">
                  <c:v>57821</c:v>
                </c:pt>
                <c:pt idx="41197">
                  <c:v>56682</c:v>
                </c:pt>
                <c:pt idx="41198">
                  <c:v>55544</c:v>
                </c:pt>
                <c:pt idx="41199">
                  <c:v>54405</c:v>
                </c:pt>
                <c:pt idx="41200">
                  <c:v>53267</c:v>
                </c:pt>
                <c:pt idx="41201">
                  <c:v>52129</c:v>
                </c:pt>
                <c:pt idx="41202">
                  <c:v>63348</c:v>
                </c:pt>
                <c:pt idx="41203">
                  <c:v>62209</c:v>
                </c:pt>
                <c:pt idx="41204">
                  <c:v>61071</c:v>
                </c:pt>
                <c:pt idx="41205">
                  <c:v>59932</c:v>
                </c:pt>
                <c:pt idx="41206">
                  <c:v>58794</c:v>
                </c:pt>
                <c:pt idx="41207">
                  <c:v>57656</c:v>
                </c:pt>
                <c:pt idx="41208">
                  <c:v>56517</c:v>
                </c:pt>
                <c:pt idx="41209">
                  <c:v>55379</c:v>
                </c:pt>
                <c:pt idx="41210">
                  <c:v>54240</c:v>
                </c:pt>
                <c:pt idx="41211">
                  <c:v>53102</c:v>
                </c:pt>
                <c:pt idx="41212">
                  <c:v>51963</c:v>
                </c:pt>
                <c:pt idx="41213">
                  <c:v>50825</c:v>
                </c:pt>
                <c:pt idx="41214">
                  <c:v>49686</c:v>
                </c:pt>
                <c:pt idx="41215">
                  <c:v>62044</c:v>
                </c:pt>
                <c:pt idx="41216">
                  <c:v>60906</c:v>
                </c:pt>
                <c:pt idx="41217">
                  <c:v>59767</c:v>
                </c:pt>
                <c:pt idx="41218">
                  <c:v>58629</c:v>
                </c:pt>
                <c:pt idx="41219">
                  <c:v>57490</c:v>
                </c:pt>
                <c:pt idx="41220">
                  <c:v>56352</c:v>
                </c:pt>
                <c:pt idx="41221">
                  <c:v>55213</c:v>
                </c:pt>
                <c:pt idx="41222">
                  <c:v>54075</c:v>
                </c:pt>
                <c:pt idx="41223">
                  <c:v>52937</c:v>
                </c:pt>
                <c:pt idx="41224">
                  <c:v>51798</c:v>
                </c:pt>
                <c:pt idx="41225">
                  <c:v>50660</c:v>
                </c:pt>
                <c:pt idx="41226">
                  <c:v>49521</c:v>
                </c:pt>
                <c:pt idx="41227">
                  <c:v>48383</c:v>
                </c:pt>
                <c:pt idx="41228">
                  <c:v>47244</c:v>
                </c:pt>
                <c:pt idx="41229">
                  <c:v>59602</c:v>
                </c:pt>
                <c:pt idx="41230">
                  <c:v>58464</c:v>
                </c:pt>
                <c:pt idx="41231">
                  <c:v>47079</c:v>
                </c:pt>
                <c:pt idx="41232">
                  <c:v>45941</c:v>
                </c:pt>
                <c:pt idx="41233">
                  <c:v>65814</c:v>
                </c:pt>
                <c:pt idx="41234">
                  <c:v>64615</c:v>
                </c:pt>
                <c:pt idx="41235">
                  <c:v>61020</c:v>
                </c:pt>
                <c:pt idx="41236">
                  <c:v>58623</c:v>
                </c:pt>
                <c:pt idx="41237">
                  <c:v>57424</c:v>
                </c:pt>
                <c:pt idx="41238">
                  <c:v>56226</c:v>
                </c:pt>
                <c:pt idx="41239">
                  <c:v>65676</c:v>
                </c:pt>
                <c:pt idx="41240">
                  <c:v>64477</c:v>
                </c:pt>
                <c:pt idx="41241">
                  <c:v>63279</c:v>
                </c:pt>
                <c:pt idx="41242">
                  <c:v>62080</c:v>
                </c:pt>
                <c:pt idx="41243">
                  <c:v>60882</c:v>
                </c:pt>
                <c:pt idx="41244">
                  <c:v>59683</c:v>
                </c:pt>
                <c:pt idx="41245">
                  <c:v>58485</c:v>
                </c:pt>
                <c:pt idx="41246">
                  <c:v>57286</c:v>
                </c:pt>
                <c:pt idx="41247">
                  <c:v>56088</c:v>
                </c:pt>
                <c:pt idx="41248">
                  <c:v>54889</c:v>
                </c:pt>
                <c:pt idx="41249">
                  <c:v>53691</c:v>
                </c:pt>
                <c:pt idx="41250">
                  <c:v>65538</c:v>
                </c:pt>
                <c:pt idx="41251">
                  <c:v>64339</c:v>
                </c:pt>
                <c:pt idx="41252">
                  <c:v>63141</c:v>
                </c:pt>
                <c:pt idx="41253">
                  <c:v>61942</c:v>
                </c:pt>
                <c:pt idx="41254">
                  <c:v>60744</c:v>
                </c:pt>
                <c:pt idx="41255">
                  <c:v>59545</c:v>
                </c:pt>
                <c:pt idx="41256">
                  <c:v>58347</c:v>
                </c:pt>
                <c:pt idx="41257">
                  <c:v>57148</c:v>
                </c:pt>
                <c:pt idx="41258">
                  <c:v>55950</c:v>
                </c:pt>
                <c:pt idx="41259">
                  <c:v>54751</c:v>
                </c:pt>
                <c:pt idx="41260">
                  <c:v>53553</c:v>
                </c:pt>
                <c:pt idx="41261">
                  <c:v>52354</c:v>
                </c:pt>
                <c:pt idx="41262">
                  <c:v>51156</c:v>
                </c:pt>
                <c:pt idx="41263">
                  <c:v>64201</c:v>
                </c:pt>
                <c:pt idx="41264">
                  <c:v>63003</c:v>
                </c:pt>
                <c:pt idx="41265">
                  <c:v>61804</c:v>
                </c:pt>
                <c:pt idx="41266">
                  <c:v>60606</c:v>
                </c:pt>
                <c:pt idx="41267">
                  <c:v>59407</c:v>
                </c:pt>
                <c:pt idx="41268">
                  <c:v>58209</c:v>
                </c:pt>
                <c:pt idx="41269">
                  <c:v>57010</c:v>
                </c:pt>
                <c:pt idx="41270">
                  <c:v>55812</c:v>
                </c:pt>
                <c:pt idx="41271">
                  <c:v>54613</c:v>
                </c:pt>
                <c:pt idx="41272">
                  <c:v>53415</c:v>
                </c:pt>
                <c:pt idx="41273">
                  <c:v>52216</c:v>
                </c:pt>
                <c:pt idx="41274">
                  <c:v>51018</c:v>
                </c:pt>
                <c:pt idx="41275">
                  <c:v>49819</c:v>
                </c:pt>
                <c:pt idx="41276">
                  <c:v>48621</c:v>
                </c:pt>
                <c:pt idx="41277">
                  <c:v>61666</c:v>
                </c:pt>
                <c:pt idx="41278">
                  <c:v>60468</c:v>
                </c:pt>
                <c:pt idx="41279">
                  <c:v>48483</c:v>
                </c:pt>
                <c:pt idx="41280">
                  <c:v>47285</c:v>
                </c:pt>
                <c:pt idx="41281">
                  <c:v>65220</c:v>
                </c:pt>
                <c:pt idx="41282">
                  <c:v>64008</c:v>
                </c:pt>
                <c:pt idx="41283">
                  <c:v>60372</c:v>
                </c:pt>
                <c:pt idx="41284">
                  <c:v>57949</c:v>
                </c:pt>
                <c:pt idx="41285">
                  <c:v>56737</c:v>
                </c:pt>
                <c:pt idx="41286">
                  <c:v>55525</c:v>
                </c:pt>
                <c:pt idx="41287">
                  <c:v>65119</c:v>
                </c:pt>
                <c:pt idx="41288">
                  <c:v>63907</c:v>
                </c:pt>
                <c:pt idx="41289">
                  <c:v>62695</c:v>
                </c:pt>
                <c:pt idx="41290">
                  <c:v>61484</c:v>
                </c:pt>
                <c:pt idx="41291">
                  <c:v>60272</c:v>
                </c:pt>
                <c:pt idx="41292">
                  <c:v>59060</c:v>
                </c:pt>
                <c:pt idx="41293">
                  <c:v>57848</c:v>
                </c:pt>
                <c:pt idx="41294">
                  <c:v>56637</c:v>
                </c:pt>
                <c:pt idx="41295">
                  <c:v>55425</c:v>
                </c:pt>
                <c:pt idx="41296">
                  <c:v>54213</c:v>
                </c:pt>
                <c:pt idx="41297">
                  <c:v>53001</c:v>
                </c:pt>
                <c:pt idx="41298">
                  <c:v>65018</c:v>
                </c:pt>
                <c:pt idx="41299">
                  <c:v>63807</c:v>
                </c:pt>
                <c:pt idx="41300">
                  <c:v>62595</c:v>
                </c:pt>
                <c:pt idx="41301">
                  <c:v>61383</c:v>
                </c:pt>
                <c:pt idx="41302">
                  <c:v>60171</c:v>
                </c:pt>
                <c:pt idx="41303">
                  <c:v>58960</c:v>
                </c:pt>
                <c:pt idx="41304">
                  <c:v>57748</c:v>
                </c:pt>
                <c:pt idx="41305">
                  <c:v>56536</c:v>
                </c:pt>
                <c:pt idx="41306">
                  <c:v>55324</c:v>
                </c:pt>
                <c:pt idx="41307">
                  <c:v>54112</c:v>
                </c:pt>
                <c:pt idx="41308">
                  <c:v>52901</c:v>
                </c:pt>
                <c:pt idx="41309">
                  <c:v>51689</c:v>
                </c:pt>
                <c:pt idx="41310">
                  <c:v>50477</c:v>
                </c:pt>
                <c:pt idx="41311">
                  <c:v>63706</c:v>
                </c:pt>
                <c:pt idx="41312">
                  <c:v>62494</c:v>
                </c:pt>
                <c:pt idx="41313">
                  <c:v>61283</c:v>
                </c:pt>
                <c:pt idx="41314">
                  <c:v>60071</c:v>
                </c:pt>
                <c:pt idx="41315">
                  <c:v>58859</c:v>
                </c:pt>
                <c:pt idx="41316">
                  <c:v>57647</c:v>
                </c:pt>
                <c:pt idx="41317">
                  <c:v>56435</c:v>
                </c:pt>
                <c:pt idx="41318">
                  <c:v>55224</c:v>
                </c:pt>
                <c:pt idx="41319">
                  <c:v>54012</c:v>
                </c:pt>
                <c:pt idx="41320">
                  <c:v>52800</c:v>
                </c:pt>
                <c:pt idx="41321">
                  <c:v>51588</c:v>
                </c:pt>
                <c:pt idx="41322">
                  <c:v>50377</c:v>
                </c:pt>
                <c:pt idx="41323">
                  <c:v>49165</c:v>
                </c:pt>
                <c:pt idx="41324">
                  <c:v>47953</c:v>
                </c:pt>
                <c:pt idx="41325">
                  <c:v>61182</c:v>
                </c:pt>
                <c:pt idx="41326">
                  <c:v>59970</c:v>
                </c:pt>
                <c:pt idx="41327">
                  <c:v>47852</c:v>
                </c:pt>
                <c:pt idx="41328">
                  <c:v>46641</c:v>
                </c:pt>
                <c:pt idx="41329">
                  <c:v>64340</c:v>
                </c:pt>
                <c:pt idx="41330">
                  <c:v>63123</c:v>
                </c:pt>
                <c:pt idx="41331">
                  <c:v>59471</c:v>
                </c:pt>
                <c:pt idx="41332">
                  <c:v>57037</c:v>
                </c:pt>
                <c:pt idx="41333">
                  <c:v>55820</c:v>
                </c:pt>
                <c:pt idx="41334">
                  <c:v>54603</c:v>
                </c:pt>
                <c:pt idx="41335">
                  <c:v>64273</c:v>
                </c:pt>
                <c:pt idx="41336">
                  <c:v>63056</c:v>
                </c:pt>
                <c:pt idx="41337">
                  <c:v>61839</c:v>
                </c:pt>
                <c:pt idx="41338">
                  <c:v>60622</c:v>
                </c:pt>
                <c:pt idx="41339">
                  <c:v>59405</c:v>
                </c:pt>
                <c:pt idx="41340">
                  <c:v>58188</c:v>
                </c:pt>
                <c:pt idx="41341">
                  <c:v>56970</c:v>
                </c:pt>
                <c:pt idx="41342">
                  <c:v>55753</c:v>
                </c:pt>
                <c:pt idx="41343">
                  <c:v>54536</c:v>
                </c:pt>
                <c:pt idx="41344">
                  <c:v>53319</c:v>
                </c:pt>
                <c:pt idx="41345">
                  <c:v>52102</c:v>
                </c:pt>
                <c:pt idx="41346">
                  <c:v>64207</c:v>
                </c:pt>
                <c:pt idx="41347">
                  <c:v>62990</c:v>
                </c:pt>
                <c:pt idx="41348">
                  <c:v>61773</c:v>
                </c:pt>
                <c:pt idx="41349">
                  <c:v>60555</c:v>
                </c:pt>
                <c:pt idx="41350">
                  <c:v>59338</c:v>
                </c:pt>
                <c:pt idx="41351">
                  <c:v>58121</c:v>
                </c:pt>
                <c:pt idx="41352">
                  <c:v>56904</c:v>
                </c:pt>
                <c:pt idx="41353">
                  <c:v>55687</c:v>
                </c:pt>
                <c:pt idx="41354">
                  <c:v>54469</c:v>
                </c:pt>
                <c:pt idx="41355">
                  <c:v>53252</c:v>
                </c:pt>
                <c:pt idx="41356">
                  <c:v>52035</c:v>
                </c:pt>
                <c:pt idx="41357">
                  <c:v>50818</c:v>
                </c:pt>
                <c:pt idx="41358">
                  <c:v>49601</c:v>
                </c:pt>
                <c:pt idx="41359">
                  <c:v>62923</c:v>
                </c:pt>
                <c:pt idx="41360">
                  <c:v>61706</c:v>
                </c:pt>
                <c:pt idx="41361">
                  <c:v>60489</c:v>
                </c:pt>
                <c:pt idx="41362">
                  <c:v>59272</c:v>
                </c:pt>
                <c:pt idx="41363">
                  <c:v>58054</c:v>
                </c:pt>
                <c:pt idx="41364">
                  <c:v>56837</c:v>
                </c:pt>
                <c:pt idx="41365">
                  <c:v>55620</c:v>
                </c:pt>
                <c:pt idx="41366">
                  <c:v>54403</c:v>
                </c:pt>
                <c:pt idx="41367">
                  <c:v>53186</c:v>
                </c:pt>
                <c:pt idx="41368">
                  <c:v>51968</c:v>
                </c:pt>
                <c:pt idx="41369">
                  <c:v>50751</c:v>
                </c:pt>
                <c:pt idx="41370">
                  <c:v>49534</c:v>
                </c:pt>
                <c:pt idx="41371">
                  <c:v>48317</c:v>
                </c:pt>
                <c:pt idx="41372">
                  <c:v>47100</c:v>
                </c:pt>
                <c:pt idx="41373">
                  <c:v>60422</c:v>
                </c:pt>
                <c:pt idx="41374">
                  <c:v>59205</c:v>
                </c:pt>
                <c:pt idx="41375">
                  <c:v>47033</c:v>
                </c:pt>
                <c:pt idx="41376">
                  <c:v>45816</c:v>
                </c:pt>
                <c:pt idx="41377">
                  <c:v>60766</c:v>
                </c:pt>
                <c:pt idx="41378">
                  <c:v>59592</c:v>
                </c:pt>
                <c:pt idx="41379">
                  <c:v>56072</c:v>
                </c:pt>
                <c:pt idx="41380">
                  <c:v>53725</c:v>
                </c:pt>
                <c:pt idx="41381">
                  <c:v>52552</c:v>
                </c:pt>
                <c:pt idx="41382">
                  <c:v>51378</c:v>
                </c:pt>
                <c:pt idx="41383">
                  <c:v>60739</c:v>
                </c:pt>
                <c:pt idx="41384">
                  <c:v>59565</c:v>
                </c:pt>
                <c:pt idx="41385">
                  <c:v>58392</c:v>
                </c:pt>
                <c:pt idx="41386">
                  <c:v>57218</c:v>
                </c:pt>
                <c:pt idx="41387">
                  <c:v>56045</c:v>
                </c:pt>
                <c:pt idx="41388">
                  <c:v>54871</c:v>
                </c:pt>
                <c:pt idx="41389">
                  <c:v>53698</c:v>
                </c:pt>
                <c:pt idx="41390">
                  <c:v>52525</c:v>
                </c:pt>
                <c:pt idx="41391">
                  <c:v>51351</c:v>
                </c:pt>
                <c:pt idx="41392">
                  <c:v>50178</c:v>
                </c:pt>
                <c:pt idx="41393">
                  <c:v>49004</c:v>
                </c:pt>
                <c:pt idx="41394">
                  <c:v>60712</c:v>
                </c:pt>
                <c:pt idx="41395">
                  <c:v>59538</c:v>
                </c:pt>
                <c:pt idx="41396">
                  <c:v>58365</c:v>
                </c:pt>
                <c:pt idx="41397">
                  <c:v>57191</c:v>
                </c:pt>
                <c:pt idx="41398">
                  <c:v>56018</c:v>
                </c:pt>
                <c:pt idx="41399">
                  <c:v>54844</c:v>
                </c:pt>
                <c:pt idx="41400">
                  <c:v>53671</c:v>
                </c:pt>
                <c:pt idx="41401">
                  <c:v>52498</c:v>
                </c:pt>
                <c:pt idx="41402">
                  <c:v>51324</c:v>
                </c:pt>
                <c:pt idx="41403">
                  <c:v>50151</c:v>
                </c:pt>
                <c:pt idx="41404">
                  <c:v>48977</c:v>
                </c:pt>
                <c:pt idx="41405">
                  <c:v>47804</c:v>
                </c:pt>
                <c:pt idx="41406">
                  <c:v>46630</c:v>
                </c:pt>
                <c:pt idx="41407">
                  <c:v>59511</c:v>
                </c:pt>
                <c:pt idx="41408">
                  <c:v>58338</c:v>
                </c:pt>
                <c:pt idx="41409">
                  <c:v>57164</c:v>
                </c:pt>
                <c:pt idx="41410">
                  <c:v>55991</c:v>
                </c:pt>
                <c:pt idx="41411">
                  <c:v>54817</c:v>
                </c:pt>
                <c:pt idx="41412">
                  <c:v>53644</c:v>
                </c:pt>
                <c:pt idx="41413">
                  <c:v>52470</c:v>
                </c:pt>
                <c:pt idx="41414">
                  <c:v>51297</c:v>
                </c:pt>
                <c:pt idx="41415">
                  <c:v>50124</c:v>
                </c:pt>
                <c:pt idx="41416">
                  <c:v>48950</c:v>
                </c:pt>
                <c:pt idx="41417">
                  <c:v>47777</c:v>
                </c:pt>
                <c:pt idx="41418">
                  <c:v>46603</c:v>
                </c:pt>
                <c:pt idx="41419">
                  <c:v>45430</c:v>
                </c:pt>
                <c:pt idx="41420">
                  <c:v>44256</c:v>
                </c:pt>
                <c:pt idx="41421">
                  <c:v>57137</c:v>
                </c:pt>
                <c:pt idx="41422">
                  <c:v>55964</c:v>
                </c:pt>
                <c:pt idx="41423">
                  <c:v>44229</c:v>
                </c:pt>
                <c:pt idx="41424">
                  <c:v>43056</c:v>
                </c:pt>
                <c:pt idx="41425">
                  <c:v>62958</c:v>
                </c:pt>
                <c:pt idx="41426">
                  <c:v>61812</c:v>
                </c:pt>
                <c:pt idx="41427">
                  <c:v>60666</c:v>
                </c:pt>
                <c:pt idx="41428">
                  <c:v>59520</c:v>
                </c:pt>
                <c:pt idx="41429">
                  <c:v>58374</c:v>
                </c:pt>
                <c:pt idx="41430">
                  <c:v>57228</c:v>
                </c:pt>
                <c:pt idx="41431">
                  <c:v>56083</c:v>
                </c:pt>
                <c:pt idx="41432">
                  <c:v>54937</c:v>
                </c:pt>
                <c:pt idx="41433">
                  <c:v>53791</c:v>
                </c:pt>
                <c:pt idx="41434">
                  <c:v>62821</c:v>
                </c:pt>
                <c:pt idx="41435">
                  <c:v>61675</c:v>
                </c:pt>
                <c:pt idx="41436">
                  <c:v>60529</c:v>
                </c:pt>
                <c:pt idx="41437">
                  <c:v>59383</c:v>
                </c:pt>
                <c:pt idx="41438">
                  <c:v>58237</c:v>
                </c:pt>
                <c:pt idx="41439">
                  <c:v>57091</c:v>
                </c:pt>
                <c:pt idx="41440">
                  <c:v>55946</c:v>
                </c:pt>
                <c:pt idx="41441">
                  <c:v>54800</c:v>
                </c:pt>
                <c:pt idx="41442">
                  <c:v>53654</c:v>
                </c:pt>
                <c:pt idx="41443">
                  <c:v>52508</c:v>
                </c:pt>
                <c:pt idx="41444">
                  <c:v>51362</c:v>
                </c:pt>
                <c:pt idx="41445">
                  <c:v>50216</c:v>
                </c:pt>
                <c:pt idx="41446">
                  <c:v>62684</c:v>
                </c:pt>
                <c:pt idx="41447">
                  <c:v>61538</c:v>
                </c:pt>
                <c:pt idx="41448">
                  <c:v>60392</c:v>
                </c:pt>
                <c:pt idx="41449">
                  <c:v>59246</c:v>
                </c:pt>
                <c:pt idx="41450">
                  <c:v>58100</c:v>
                </c:pt>
                <c:pt idx="41451">
                  <c:v>56955</c:v>
                </c:pt>
                <c:pt idx="41452">
                  <c:v>55809</c:v>
                </c:pt>
                <c:pt idx="41453">
                  <c:v>54663</c:v>
                </c:pt>
                <c:pt idx="41454">
                  <c:v>53517</c:v>
                </c:pt>
                <c:pt idx="41455">
                  <c:v>52371</c:v>
                </c:pt>
                <c:pt idx="41456">
                  <c:v>51225</c:v>
                </c:pt>
                <c:pt idx="41457">
                  <c:v>48933</c:v>
                </c:pt>
                <c:pt idx="41458">
                  <c:v>47788</c:v>
                </c:pt>
                <c:pt idx="41459">
                  <c:v>61401</c:v>
                </c:pt>
                <c:pt idx="41460">
                  <c:v>60255</c:v>
                </c:pt>
                <c:pt idx="41461">
                  <c:v>59109</c:v>
                </c:pt>
                <c:pt idx="41462">
                  <c:v>57964</c:v>
                </c:pt>
                <c:pt idx="41463">
                  <c:v>56818</c:v>
                </c:pt>
                <c:pt idx="41464">
                  <c:v>55672</c:v>
                </c:pt>
                <c:pt idx="41465">
                  <c:v>54526</c:v>
                </c:pt>
                <c:pt idx="41466">
                  <c:v>48797</c:v>
                </c:pt>
                <c:pt idx="41467">
                  <c:v>47651</c:v>
                </c:pt>
                <c:pt idx="41468">
                  <c:v>46505</c:v>
                </c:pt>
                <c:pt idx="41469">
                  <c:v>58972</c:v>
                </c:pt>
                <c:pt idx="41470">
                  <c:v>57827</c:v>
                </c:pt>
                <c:pt idx="41471">
                  <c:v>64970</c:v>
                </c:pt>
                <c:pt idx="41472">
                  <c:v>63769</c:v>
                </c:pt>
                <c:pt idx="41473">
                  <c:v>62568</c:v>
                </c:pt>
                <c:pt idx="41474">
                  <c:v>61367</c:v>
                </c:pt>
                <c:pt idx="41475">
                  <c:v>60166</c:v>
                </c:pt>
                <c:pt idx="41476">
                  <c:v>58965</c:v>
                </c:pt>
                <c:pt idx="41477">
                  <c:v>57764</c:v>
                </c:pt>
                <c:pt idx="41478">
                  <c:v>56563</c:v>
                </c:pt>
                <c:pt idx="41479">
                  <c:v>55362</c:v>
                </c:pt>
                <c:pt idx="41480">
                  <c:v>64857</c:v>
                </c:pt>
                <c:pt idx="41481">
                  <c:v>63656</c:v>
                </c:pt>
                <c:pt idx="41482">
                  <c:v>62455</c:v>
                </c:pt>
                <c:pt idx="41483">
                  <c:v>61254</c:v>
                </c:pt>
                <c:pt idx="41484">
                  <c:v>60053</c:v>
                </c:pt>
                <c:pt idx="41485">
                  <c:v>58852</c:v>
                </c:pt>
                <c:pt idx="41486">
                  <c:v>57651</c:v>
                </c:pt>
                <c:pt idx="41487">
                  <c:v>56450</c:v>
                </c:pt>
                <c:pt idx="41488">
                  <c:v>55249</c:v>
                </c:pt>
                <c:pt idx="41489">
                  <c:v>54048</c:v>
                </c:pt>
                <c:pt idx="41490">
                  <c:v>52847</c:v>
                </c:pt>
                <c:pt idx="41491">
                  <c:v>51646</c:v>
                </c:pt>
                <c:pt idx="41492">
                  <c:v>64745</c:v>
                </c:pt>
                <c:pt idx="41493">
                  <c:v>63544</c:v>
                </c:pt>
                <c:pt idx="41494">
                  <c:v>62343</c:v>
                </c:pt>
                <c:pt idx="41495">
                  <c:v>61142</c:v>
                </c:pt>
                <c:pt idx="41496">
                  <c:v>59940</c:v>
                </c:pt>
                <c:pt idx="41497">
                  <c:v>58739</c:v>
                </c:pt>
                <c:pt idx="41498">
                  <c:v>57538</c:v>
                </c:pt>
                <c:pt idx="41499">
                  <c:v>56337</c:v>
                </c:pt>
                <c:pt idx="41500">
                  <c:v>55136</c:v>
                </c:pt>
                <c:pt idx="41501">
                  <c:v>53935</c:v>
                </c:pt>
                <c:pt idx="41502">
                  <c:v>52734</c:v>
                </c:pt>
                <c:pt idx="41503">
                  <c:v>50332</c:v>
                </c:pt>
                <c:pt idx="41504">
                  <c:v>49131</c:v>
                </c:pt>
                <c:pt idx="41505">
                  <c:v>63431</c:v>
                </c:pt>
                <c:pt idx="41506">
                  <c:v>62230</c:v>
                </c:pt>
                <c:pt idx="41507">
                  <c:v>61029</c:v>
                </c:pt>
                <c:pt idx="41508">
                  <c:v>59828</c:v>
                </c:pt>
                <c:pt idx="41509">
                  <c:v>58627</c:v>
                </c:pt>
                <c:pt idx="41510">
                  <c:v>57426</c:v>
                </c:pt>
                <c:pt idx="41511">
                  <c:v>56225</c:v>
                </c:pt>
                <c:pt idx="41512">
                  <c:v>50220</c:v>
                </c:pt>
                <c:pt idx="41513">
                  <c:v>49019</c:v>
                </c:pt>
                <c:pt idx="41514">
                  <c:v>47818</c:v>
                </c:pt>
                <c:pt idx="41515">
                  <c:v>60916</c:v>
                </c:pt>
                <c:pt idx="41516">
                  <c:v>59715</c:v>
                </c:pt>
                <c:pt idx="41517">
                  <c:v>64754</c:v>
                </c:pt>
                <c:pt idx="41518">
                  <c:v>63544</c:v>
                </c:pt>
                <c:pt idx="41519">
                  <c:v>62335</c:v>
                </c:pt>
                <c:pt idx="41520">
                  <c:v>61126</c:v>
                </c:pt>
                <c:pt idx="41521">
                  <c:v>59917</c:v>
                </c:pt>
                <c:pt idx="41522">
                  <c:v>58708</c:v>
                </c:pt>
                <c:pt idx="41523">
                  <c:v>57499</c:v>
                </c:pt>
                <c:pt idx="41524">
                  <c:v>56289</c:v>
                </c:pt>
                <c:pt idx="41525">
                  <c:v>55080</c:v>
                </c:pt>
                <c:pt idx="41526">
                  <c:v>64660</c:v>
                </c:pt>
                <c:pt idx="41527">
                  <c:v>63451</c:v>
                </c:pt>
                <c:pt idx="41528">
                  <c:v>62242</c:v>
                </c:pt>
                <c:pt idx="41529">
                  <c:v>61033</c:v>
                </c:pt>
                <c:pt idx="41530">
                  <c:v>59823</c:v>
                </c:pt>
                <c:pt idx="41531">
                  <c:v>58614</c:v>
                </c:pt>
                <c:pt idx="41532">
                  <c:v>57405</c:v>
                </c:pt>
                <c:pt idx="41533">
                  <c:v>56196</c:v>
                </c:pt>
                <c:pt idx="41534">
                  <c:v>54987</c:v>
                </c:pt>
                <c:pt idx="41535">
                  <c:v>53778</c:v>
                </c:pt>
                <c:pt idx="41536">
                  <c:v>52568</c:v>
                </c:pt>
                <c:pt idx="41537">
                  <c:v>51359</c:v>
                </c:pt>
                <c:pt idx="41538">
                  <c:v>64566</c:v>
                </c:pt>
                <c:pt idx="41539">
                  <c:v>63357</c:v>
                </c:pt>
                <c:pt idx="41540">
                  <c:v>62148</c:v>
                </c:pt>
                <c:pt idx="41541">
                  <c:v>60939</c:v>
                </c:pt>
                <c:pt idx="41542">
                  <c:v>59730</c:v>
                </c:pt>
                <c:pt idx="41543">
                  <c:v>58521</c:v>
                </c:pt>
                <c:pt idx="41544">
                  <c:v>57312</c:v>
                </c:pt>
                <c:pt idx="41545">
                  <c:v>56102</c:v>
                </c:pt>
                <c:pt idx="41546">
                  <c:v>54893</c:v>
                </c:pt>
                <c:pt idx="41547">
                  <c:v>53684</c:v>
                </c:pt>
                <c:pt idx="41548">
                  <c:v>52475</c:v>
                </c:pt>
                <c:pt idx="41549">
                  <c:v>50057</c:v>
                </c:pt>
                <c:pt idx="41550">
                  <c:v>48847</c:v>
                </c:pt>
                <c:pt idx="41551">
                  <c:v>63264</c:v>
                </c:pt>
                <c:pt idx="41552">
                  <c:v>62055</c:v>
                </c:pt>
                <c:pt idx="41553">
                  <c:v>60845</c:v>
                </c:pt>
                <c:pt idx="41554">
                  <c:v>59636</c:v>
                </c:pt>
                <c:pt idx="41555">
                  <c:v>58427</c:v>
                </c:pt>
                <c:pt idx="41556">
                  <c:v>57218</c:v>
                </c:pt>
                <c:pt idx="41557">
                  <c:v>56009</c:v>
                </c:pt>
                <c:pt idx="41558">
                  <c:v>49963</c:v>
                </c:pt>
                <c:pt idx="41559">
                  <c:v>48754</c:v>
                </c:pt>
                <c:pt idx="41560">
                  <c:v>47545</c:v>
                </c:pt>
                <c:pt idx="41561">
                  <c:v>60752</c:v>
                </c:pt>
                <c:pt idx="41562">
                  <c:v>59543</c:v>
                </c:pt>
                <c:pt idx="41563">
                  <c:v>64440</c:v>
                </c:pt>
                <c:pt idx="41564">
                  <c:v>63230</c:v>
                </c:pt>
                <c:pt idx="41565">
                  <c:v>62019</c:v>
                </c:pt>
                <c:pt idx="41566">
                  <c:v>60808</c:v>
                </c:pt>
                <c:pt idx="41567">
                  <c:v>59598</c:v>
                </c:pt>
                <c:pt idx="41568">
                  <c:v>58387</c:v>
                </c:pt>
                <c:pt idx="41569">
                  <c:v>57176</c:v>
                </c:pt>
                <c:pt idx="41570">
                  <c:v>55966</c:v>
                </c:pt>
                <c:pt idx="41571">
                  <c:v>54755</c:v>
                </c:pt>
                <c:pt idx="41572">
                  <c:v>64358</c:v>
                </c:pt>
                <c:pt idx="41573">
                  <c:v>63148</c:v>
                </c:pt>
                <c:pt idx="41574">
                  <c:v>61937</c:v>
                </c:pt>
                <c:pt idx="41575">
                  <c:v>60726</c:v>
                </c:pt>
                <c:pt idx="41576">
                  <c:v>59516</c:v>
                </c:pt>
                <c:pt idx="41577">
                  <c:v>58305</c:v>
                </c:pt>
                <c:pt idx="41578">
                  <c:v>57095</c:v>
                </c:pt>
                <c:pt idx="41579">
                  <c:v>55884</c:v>
                </c:pt>
                <c:pt idx="41580">
                  <c:v>54673</c:v>
                </c:pt>
                <c:pt idx="41581">
                  <c:v>53463</c:v>
                </c:pt>
                <c:pt idx="41582">
                  <c:v>52252</c:v>
                </c:pt>
                <c:pt idx="41583">
                  <c:v>51041</c:v>
                </c:pt>
                <c:pt idx="41584">
                  <c:v>64277</c:v>
                </c:pt>
                <c:pt idx="41585">
                  <c:v>63066</c:v>
                </c:pt>
                <c:pt idx="41586">
                  <c:v>61855</c:v>
                </c:pt>
                <c:pt idx="41587">
                  <c:v>60645</c:v>
                </c:pt>
                <c:pt idx="41588">
                  <c:v>59434</c:v>
                </c:pt>
                <c:pt idx="41589">
                  <c:v>58223</c:v>
                </c:pt>
                <c:pt idx="41590">
                  <c:v>57013</c:v>
                </c:pt>
                <c:pt idx="41591">
                  <c:v>55802</c:v>
                </c:pt>
                <c:pt idx="41592">
                  <c:v>54591</c:v>
                </c:pt>
                <c:pt idx="41593">
                  <c:v>53381</c:v>
                </c:pt>
                <c:pt idx="41594">
                  <c:v>52170</c:v>
                </c:pt>
                <c:pt idx="41595">
                  <c:v>49749</c:v>
                </c:pt>
                <c:pt idx="41596">
                  <c:v>48538</c:v>
                </c:pt>
                <c:pt idx="41597">
                  <c:v>62984</c:v>
                </c:pt>
                <c:pt idx="41598">
                  <c:v>61774</c:v>
                </c:pt>
                <c:pt idx="41599">
                  <c:v>60563</c:v>
                </c:pt>
                <c:pt idx="41600">
                  <c:v>59352</c:v>
                </c:pt>
                <c:pt idx="41601">
                  <c:v>58142</c:v>
                </c:pt>
                <c:pt idx="41602">
                  <c:v>56931</c:v>
                </c:pt>
                <c:pt idx="41603">
                  <c:v>55720</c:v>
                </c:pt>
                <c:pt idx="41604">
                  <c:v>49667</c:v>
                </c:pt>
                <c:pt idx="41605">
                  <c:v>48456</c:v>
                </c:pt>
                <c:pt idx="41606">
                  <c:v>47246</c:v>
                </c:pt>
                <c:pt idx="41607">
                  <c:v>60481</c:v>
                </c:pt>
                <c:pt idx="41608">
                  <c:v>59271</c:v>
                </c:pt>
                <c:pt idx="41609">
                  <c:v>61719</c:v>
                </c:pt>
                <c:pt idx="41610">
                  <c:v>60555</c:v>
                </c:pt>
                <c:pt idx="41611">
                  <c:v>59391</c:v>
                </c:pt>
                <c:pt idx="41612">
                  <c:v>58227</c:v>
                </c:pt>
                <c:pt idx="41613">
                  <c:v>57063</c:v>
                </c:pt>
                <c:pt idx="41614">
                  <c:v>55899</c:v>
                </c:pt>
                <c:pt idx="41615">
                  <c:v>54735</c:v>
                </c:pt>
                <c:pt idx="41616">
                  <c:v>53571</c:v>
                </c:pt>
                <c:pt idx="41617">
                  <c:v>52407</c:v>
                </c:pt>
                <c:pt idx="41618">
                  <c:v>61647</c:v>
                </c:pt>
                <c:pt idx="41619">
                  <c:v>60483</c:v>
                </c:pt>
                <c:pt idx="41620">
                  <c:v>59319</c:v>
                </c:pt>
                <c:pt idx="41621">
                  <c:v>58155</c:v>
                </c:pt>
                <c:pt idx="41622">
                  <c:v>56991</c:v>
                </c:pt>
                <c:pt idx="41623">
                  <c:v>55827</c:v>
                </c:pt>
                <c:pt idx="41624">
                  <c:v>54663</c:v>
                </c:pt>
                <c:pt idx="41625">
                  <c:v>53499</c:v>
                </c:pt>
                <c:pt idx="41626">
                  <c:v>52335</c:v>
                </c:pt>
                <c:pt idx="41627">
                  <c:v>51171</c:v>
                </c:pt>
                <c:pt idx="41628">
                  <c:v>50007</c:v>
                </c:pt>
                <c:pt idx="41629">
                  <c:v>48843</c:v>
                </c:pt>
                <c:pt idx="41630">
                  <c:v>61576</c:v>
                </c:pt>
                <c:pt idx="41631">
                  <c:v>60412</c:v>
                </c:pt>
                <c:pt idx="41632">
                  <c:v>59248</c:v>
                </c:pt>
                <c:pt idx="41633">
                  <c:v>58084</c:v>
                </c:pt>
                <c:pt idx="41634">
                  <c:v>56920</c:v>
                </c:pt>
                <c:pt idx="41635">
                  <c:v>55756</c:v>
                </c:pt>
                <c:pt idx="41636">
                  <c:v>54592</c:v>
                </c:pt>
                <c:pt idx="41637">
                  <c:v>53428</c:v>
                </c:pt>
                <c:pt idx="41638">
                  <c:v>52264</c:v>
                </c:pt>
                <c:pt idx="41639">
                  <c:v>51100</c:v>
                </c:pt>
                <c:pt idx="41640">
                  <c:v>49936</c:v>
                </c:pt>
                <c:pt idx="41641">
                  <c:v>47608</c:v>
                </c:pt>
                <c:pt idx="41642">
                  <c:v>46444</c:v>
                </c:pt>
                <c:pt idx="41643">
                  <c:v>60340</c:v>
                </c:pt>
                <c:pt idx="41644">
                  <c:v>59176</c:v>
                </c:pt>
                <c:pt idx="41645">
                  <c:v>58012</c:v>
                </c:pt>
                <c:pt idx="41646">
                  <c:v>56848</c:v>
                </c:pt>
                <c:pt idx="41647">
                  <c:v>55685</c:v>
                </c:pt>
                <c:pt idx="41648">
                  <c:v>54521</c:v>
                </c:pt>
                <c:pt idx="41649">
                  <c:v>53357</c:v>
                </c:pt>
                <c:pt idx="41650">
                  <c:v>47537</c:v>
                </c:pt>
                <c:pt idx="41651">
                  <c:v>46373</c:v>
                </c:pt>
                <c:pt idx="41652">
                  <c:v>45209</c:v>
                </c:pt>
                <c:pt idx="41653">
                  <c:v>57941</c:v>
                </c:pt>
                <c:pt idx="41654">
                  <c:v>56777</c:v>
                </c:pt>
                <c:pt idx="41655">
                  <c:v>70537</c:v>
                </c:pt>
                <c:pt idx="41656">
                  <c:v>69410</c:v>
                </c:pt>
                <c:pt idx="41657">
                  <c:v>69253</c:v>
                </c:pt>
                <c:pt idx="41658">
                  <c:v>68126</c:v>
                </c:pt>
                <c:pt idx="41659">
                  <c:v>66842</c:v>
                </c:pt>
                <c:pt idx="41660">
                  <c:v>72696</c:v>
                </c:pt>
                <c:pt idx="41661">
                  <c:v>71528</c:v>
                </c:pt>
                <c:pt idx="41662">
                  <c:v>71378</c:v>
                </c:pt>
                <c:pt idx="41663">
                  <c:v>70210</c:v>
                </c:pt>
                <c:pt idx="41664">
                  <c:v>68892</c:v>
                </c:pt>
                <c:pt idx="41665">
                  <c:v>72772</c:v>
                </c:pt>
                <c:pt idx="41666">
                  <c:v>71585</c:v>
                </c:pt>
                <c:pt idx="41667">
                  <c:v>71465</c:v>
                </c:pt>
                <c:pt idx="41668">
                  <c:v>70279</c:v>
                </c:pt>
                <c:pt idx="41669">
                  <c:v>68973</c:v>
                </c:pt>
                <c:pt idx="41670">
                  <c:v>72806</c:v>
                </c:pt>
                <c:pt idx="41671">
                  <c:v>71603</c:v>
                </c:pt>
                <c:pt idx="41672">
                  <c:v>71512</c:v>
                </c:pt>
                <c:pt idx="41673">
                  <c:v>70308</c:v>
                </c:pt>
                <c:pt idx="41674">
                  <c:v>69014</c:v>
                </c:pt>
                <c:pt idx="41675">
                  <c:v>70415</c:v>
                </c:pt>
                <c:pt idx="41676">
                  <c:v>69226</c:v>
                </c:pt>
                <c:pt idx="41677">
                  <c:v>69183</c:v>
                </c:pt>
                <c:pt idx="41678">
                  <c:v>67993</c:v>
                </c:pt>
                <c:pt idx="41679">
                  <c:v>66761</c:v>
                </c:pt>
                <c:pt idx="41680">
                  <c:v>73465</c:v>
                </c:pt>
                <c:pt idx="41681">
                  <c:v>72318</c:v>
                </c:pt>
                <c:pt idx="41682">
                  <c:v>72178</c:v>
                </c:pt>
                <c:pt idx="41683">
                  <c:v>71030</c:v>
                </c:pt>
                <c:pt idx="41684">
                  <c:v>69743</c:v>
                </c:pt>
                <c:pt idx="41685">
                  <c:v>68455</c:v>
                </c:pt>
                <c:pt idx="41686">
                  <c:v>75710</c:v>
                </c:pt>
                <c:pt idx="41687">
                  <c:v>74519</c:v>
                </c:pt>
                <c:pt idx="41688">
                  <c:v>74391</c:v>
                </c:pt>
                <c:pt idx="41689">
                  <c:v>73200</c:v>
                </c:pt>
                <c:pt idx="41690">
                  <c:v>71880</c:v>
                </c:pt>
                <c:pt idx="41691">
                  <c:v>70560</c:v>
                </c:pt>
                <c:pt idx="41692">
                  <c:v>75389</c:v>
                </c:pt>
                <c:pt idx="41693">
                  <c:v>74191</c:v>
                </c:pt>
                <c:pt idx="41694">
                  <c:v>74084</c:v>
                </c:pt>
                <c:pt idx="41695">
                  <c:v>72886</c:v>
                </c:pt>
                <c:pt idx="41696">
                  <c:v>71582</c:v>
                </c:pt>
                <c:pt idx="41697">
                  <c:v>70277</c:v>
                </c:pt>
                <c:pt idx="41698">
                  <c:v>74903</c:v>
                </c:pt>
                <c:pt idx="41699">
                  <c:v>73704</c:v>
                </c:pt>
                <c:pt idx="41700">
                  <c:v>73615</c:v>
                </c:pt>
                <c:pt idx="41701">
                  <c:v>72415</c:v>
                </c:pt>
                <c:pt idx="41702">
                  <c:v>71127</c:v>
                </c:pt>
                <c:pt idx="41703">
                  <c:v>69839</c:v>
                </c:pt>
                <c:pt idx="41704">
                  <c:v>71639</c:v>
                </c:pt>
                <c:pt idx="41705">
                  <c:v>70479</c:v>
                </c:pt>
                <c:pt idx="41706">
                  <c:v>70417</c:v>
                </c:pt>
                <c:pt idx="41707">
                  <c:v>69257</c:v>
                </c:pt>
                <c:pt idx="41708">
                  <c:v>68035</c:v>
                </c:pt>
                <c:pt idx="41709">
                  <c:v>66813</c:v>
                </c:pt>
                <c:pt idx="41710">
                  <c:v>73736</c:v>
                </c:pt>
                <c:pt idx="41711">
                  <c:v>72583</c:v>
                </c:pt>
                <c:pt idx="41712">
                  <c:v>72445</c:v>
                </c:pt>
                <c:pt idx="41713">
                  <c:v>71292</c:v>
                </c:pt>
                <c:pt idx="41714">
                  <c:v>70001</c:v>
                </c:pt>
                <c:pt idx="41715">
                  <c:v>68710</c:v>
                </c:pt>
                <c:pt idx="41716">
                  <c:v>75947</c:v>
                </c:pt>
                <c:pt idx="41717">
                  <c:v>74750</c:v>
                </c:pt>
                <c:pt idx="41718">
                  <c:v>74624</c:v>
                </c:pt>
                <c:pt idx="41719">
                  <c:v>73428</c:v>
                </c:pt>
                <c:pt idx="41720">
                  <c:v>72105</c:v>
                </c:pt>
                <c:pt idx="41721">
                  <c:v>70783</c:v>
                </c:pt>
                <c:pt idx="41722">
                  <c:v>75517</c:v>
                </c:pt>
                <c:pt idx="41723">
                  <c:v>74317</c:v>
                </c:pt>
                <c:pt idx="41724">
                  <c:v>74210</c:v>
                </c:pt>
                <c:pt idx="41725">
                  <c:v>73010</c:v>
                </c:pt>
                <c:pt idx="41726">
                  <c:v>71703</c:v>
                </c:pt>
                <c:pt idx="41727">
                  <c:v>70397</c:v>
                </c:pt>
                <c:pt idx="41728">
                  <c:v>74900</c:v>
                </c:pt>
                <c:pt idx="41729">
                  <c:v>73702</c:v>
                </c:pt>
                <c:pt idx="41730">
                  <c:v>73610</c:v>
                </c:pt>
                <c:pt idx="41731">
                  <c:v>72412</c:v>
                </c:pt>
                <c:pt idx="41732">
                  <c:v>71123</c:v>
                </c:pt>
                <c:pt idx="41733">
                  <c:v>69833</c:v>
                </c:pt>
                <c:pt idx="41734">
                  <c:v>71440</c:v>
                </c:pt>
                <c:pt idx="41735">
                  <c:v>70288</c:v>
                </c:pt>
                <c:pt idx="41736">
                  <c:v>70218</c:v>
                </c:pt>
                <c:pt idx="41737">
                  <c:v>69066</c:v>
                </c:pt>
                <c:pt idx="41738">
                  <c:v>67843</c:v>
                </c:pt>
                <c:pt idx="41739">
                  <c:v>66621</c:v>
                </c:pt>
                <c:pt idx="41740">
                  <c:v>74110</c:v>
                </c:pt>
                <c:pt idx="41741">
                  <c:v>72940</c:v>
                </c:pt>
                <c:pt idx="41742">
                  <c:v>72822</c:v>
                </c:pt>
                <c:pt idx="41743">
                  <c:v>71652</c:v>
                </c:pt>
                <c:pt idx="41744">
                  <c:v>71533</c:v>
                </c:pt>
                <c:pt idx="41745">
                  <c:v>70363</c:v>
                </c:pt>
                <c:pt idx="41746">
                  <c:v>76335</c:v>
                </c:pt>
                <c:pt idx="41747">
                  <c:v>75124</c:v>
                </c:pt>
                <c:pt idx="41748">
                  <c:v>75013</c:v>
                </c:pt>
                <c:pt idx="41749">
                  <c:v>73801</c:v>
                </c:pt>
                <c:pt idx="41750">
                  <c:v>73691</c:v>
                </c:pt>
                <c:pt idx="41751">
                  <c:v>72479</c:v>
                </c:pt>
                <c:pt idx="41752">
                  <c:v>75703</c:v>
                </c:pt>
                <c:pt idx="41753">
                  <c:v>74497</c:v>
                </c:pt>
                <c:pt idx="41754">
                  <c:v>74396</c:v>
                </c:pt>
                <c:pt idx="41755">
                  <c:v>73190</c:v>
                </c:pt>
                <c:pt idx="41756">
                  <c:v>73089</c:v>
                </c:pt>
                <c:pt idx="41757">
                  <c:v>71883</c:v>
                </c:pt>
                <c:pt idx="41758">
                  <c:v>74842</c:v>
                </c:pt>
                <c:pt idx="41759">
                  <c:v>73647</c:v>
                </c:pt>
                <c:pt idx="41760">
                  <c:v>73553</c:v>
                </c:pt>
                <c:pt idx="41761">
                  <c:v>72357</c:v>
                </c:pt>
                <c:pt idx="41762">
                  <c:v>72263</c:v>
                </c:pt>
                <c:pt idx="41763">
                  <c:v>71067</c:v>
                </c:pt>
                <c:pt idx="41764">
                  <c:v>71016</c:v>
                </c:pt>
                <c:pt idx="41765">
                  <c:v>69879</c:v>
                </c:pt>
                <c:pt idx="41766">
                  <c:v>69795</c:v>
                </c:pt>
                <c:pt idx="41767">
                  <c:v>68658</c:v>
                </c:pt>
                <c:pt idx="41768">
                  <c:v>68573</c:v>
                </c:pt>
                <c:pt idx="41769">
                  <c:v>67436</c:v>
                </c:pt>
                <c:pt idx="41770">
                  <c:v>65521</c:v>
                </c:pt>
                <c:pt idx="41771">
                  <c:v>64376</c:v>
                </c:pt>
                <c:pt idx="41772">
                  <c:v>63231</c:v>
                </c:pt>
                <c:pt idx="41773">
                  <c:v>57504</c:v>
                </c:pt>
                <c:pt idx="41774">
                  <c:v>56358</c:v>
                </c:pt>
                <c:pt idx="41775">
                  <c:v>55213</c:v>
                </c:pt>
                <c:pt idx="41776">
                  <c:v>65380</c:v>
                </c:pt>
                <c:pt idx="41777">
                  <c:v>64234</c:v>
                </c:pt>
                <c:pt idx="41778">
                  <c:v>63089</c:v>
                </c:pt>
                <c:pt idx="41779">
                  <c:v>61944</c:v>
                </c:pt>
                <c:pt idx="41780">
                  <c:v>60798</c:v>
                </c:pt>
                <c:pt idx="41781">
                  <c:v>59653</c:v>
                </c:pt>
                <c:pt idx="41782">
                  <c:v>58507</c:v>
                </c:pt>
                <c:pt idx="41783">
                  <c:v>57362</c:v>
                </c:pt>
                <c:pt idx="41784">
                  <c:v>56217</c:v>
                </c:pt>
                <c:pt idx="41785">
                  <c:v>55071</c:v>
                </c:pt>
                <c:pt idx="41786">
                  <c:v>53926</c:v>
                </c:pt>
                <c:pt idx="41787">
                  <c:v>52780</c:v>
                </c:pt>
                <c:pt idx="41788">
                  <c:v>64093</c:v>
                </c:pt>
                <c:pt idx="41789">
                  <c:v>62947</c:v>
                </c:pt>
                <c:pt idx="41790">
                  <c:v>61802</c:v>
                </c:pt>
                <c:pt idx="41791">
                  <c:v>60657</c:v>
                </c:pt>
                <c:pt idx="41792">
                  <c:v>59511</c:v>
                </c:pt>
                <c:pt idx="41793">
                  <c:v>58366</c:v>
                </c:pt>
                <c:pt idx="41794">
                  <c:v>57220</c:v>
                </c:pt>
                <c:pt idx="41795">
                  <c:v>56075</c:v>
                </c:pt>
                <c:pt idx="41796">
                  <c:v>54929</c:v>
                </c:pt>
                <c:pt idx="41797">
                  <c:v>53784</c:v>
                </c:pt>
                <c:pt idx="41798">
                  <c:v>52639</c:v>
                </c:pt>
                <c:pt idx="41799">
                  <c:v>51493</c:v>
                </c:pt>
                <c:pt idx="41800">
                  <c:v>50348</c:v>
                </c:pt>
                <c:pt idx="41801">
                  <c:v>62806</c:v>
                </c:pt>
                <c:pt idx="41802">
                  <c:v>61660</c:v>
                </c:pt>
                <c:pt idx="41803">
                  <c:v>60515</c:v>
                </c:pt>
                <c:pt idx="41804">
                  <c:v>59370</c:v>
                </c:pt>
                <c:pt idx="41805">
                  <c:v>57079</c:v>
                </c:pt>
                <c:pt idx="41806">
                  <c:v>54788</c:v>
                </c:pt>
                <c:pt idx="41807">
                  <c:v>52497</c:v>
                </c:pt>
                <c:pt idx="41808">
                  <c:v>51352</c:v>
                </c:pt>
                <c:pt idx="41809">
                  <c:v>50206</c:v>
                </c:pt>
                <c:pt idx="41810">
                  <c:v>49061</c:v>
                </c:pt>
                <c:pt idx="41811">
                  <c:v>67652</c:v>
                </c:pt>
                <c:pt idx="41812">
                  <c:v>66452</c:v>
                </c:pt>
                <c:pt idx="41813">
                  <c:v>65253</c:v>
                </c:pt>
                <c:pt idx="41814">
                  <c:v>59256</c:v>
                </c:pt>
                <c:pt idx="41815">
                  <c:v>58057</c:v>
                </c:pt>
                <c:pt idx="41816">
                  <c:v>56857</c:v>
                </c:pt>
                <c:pt idx="41817">
                  <c:v>67531</c:v>
                </c:pt>
                <c:pt idx="41818">
                  <c:v>66332</c:v>
                </c:pt>
                <c:pt idx="41819">
                  <c:v>65133</c:v>
                </c:pt>
                <c:pt idx="41820">
                  <c:v>63933</c:v>
                </c:pt>
                <c:pt idx="41821">
                  <c:v>62734</c:v>
                </c:pt>
                <c:pt idx="41822">
                  <c:v>61535</c:v>
                </c:pt>
                <c:pt idx="41823">
                  <c:v>60335</c:v>
                </c:pt>
                <c:pt idx="41824">
                  <c:v>59136</c:v>
                </c:pt>
                <c:pt idx="41825">
                  <c:v>57937</c:v>
                </c:pt>
                <c:pt idx="41826">
                  <c:v>56737</c:v>
                </c:pt>
                <c:pt idx="41827">
                  <c:v>55538</c:v>
                </c:pt>
                <c:pt idx="41828">
                  <c:v>54339</c:v>
                </c:pt>
                <c:pt idx="41829">
                  <c:v>66212</c:v>
                </c:pt>
                <c:pt idx="41830">
                  <c:v>65013</c:v>
                </c:pt>
                <c:pt idx="41831">
                  <c:v>63813</c:v>
                </c:pt>
                <c:pt idx="41832">
                  <c:v>62614</c:v>
                </c:pt>
                <c:pt idx="41833">
                  <c:v>61415</c:v>
                </c:pt>
                <c:pt idx="41834">
                  <c:v>60215</c:v>
                </c:pt>
                <c:pt idx="41835">
                  <c:v>59016</c:v>
                </c:pt>
                <c:pt idx="41836">
                  <c:v>57816</c:v>
                </c:pt>
                <c:pt idx="41837">
                  <c:v>56617</c:v>
                </c:pt>
                <c:pt idx="41838">
                  <c:v>55418</c:v>
                </c:pt>
                <c:pt idx="41839">
                  <c:v>54218</c:v>
                </c:pt>
                <c:pt idx="41840">
                  <c:v>53019</c:v>
                </c:pt>
                <c:pt idx="41841">
                  <c:v>51820</c:v>
                </c:pt>
                <c:pt idx="41842">
                  <c:v>64892</c:v>
                </c:pt>
                <c:pt idx="41843">
                  <c:v>63693</c:v>
                </c:pt>
                <c:pt idx="41844">
                  <c:v>62494</c:v>
                </c:pt>
                <c:pt idx="41845">
                  <c:v>61294</c:v>
                </c:pt>
                <c:pt idx="41846">
                  <c:v>58896</c:v>
                </c:pt>
                <c:pt idx="41847">
                  <c:v>56497</c:v>
                </c:pt>
                <c:pt idx="41848">
                  <c:v>54098</c:v>
                </c:pt>
                <c:pt idx="41849">
                  <c:v>52899</c:v>
                </c:pt>
                <c:pt idx="41850">
                  <c:v>51699</c:v>
                </c:pt>
                <c:pt idx="41851">
                  <c:v>50500</c:v>
                </c:pt>
                <c:pt idx="41852">
                  <c:v>67315</c:v>
                </c:pt>
                <c:pt idx="41853">
                  <c:v>66107</c:v>
                </c:pt>
                <c:pt idx="41854">
                  <c:v>64899</c:v>
                </c:pt>
                <c:pt idx="41855">
                  <c:v>58858</c:v>
                </c:pt>
                <c:pt idx="41856">
                  <c:v>57649</c:v>
                </c:pt>
                <c:pt idx="41857">
                  <c:v>56441</c:v>
                </c:pt>
                <c:pt idx="41858">
                  <c:v>67218</c:v>
                </c:pt>
                <c:pt idx="41859">
                  <c:v>66010</c:v>
                </c:pt>
                <c:pt idx="41860">
                  <c:v>64802</c:v>
                </c:pt>
                <c:pt idx="41861">
                  <c:v>63594</c:v>
                </c:pt>
                <c:pt idx="41862">
                  <c:v>62386</c:v>
                </c:pt>
                <c:pt idx="41863">
                  <c:v>61178</c:v>
                </c:pt>
                <c:pt idx="41864">
                  <c:v>59969</c:v>
                </c:pt>
                <c:pt idx="41865">
                  <c:v>58761</c:v>
                </c:pt>
                <c:pt idx="41866">
                  <c:v>57553</c:v>
                </c:pt>
                <c:pt idx="41867">
                  <c:v>56345</c:v>
                </c:pt>
                <c:pt idx="41868">
                  <c:v>55137</c:v>
                </c:pt>
                <c:pt idx="41869">
                  <c:v>53928</c:v>
                </c:pt>
                <c:pt idx="41870">
                  <c:v>65914</c:v>
                </c:pt>
                <c:pt idx="41871">
                  <c:v>64706</c:v>
                </c:pt>
                <c:pt idx="41872">
                  <c:v>63497</c:v>
                </c:pt>
                <c:pt idx="41873">
                  <c:v>62289</c:v>
                </c:pt>
                <c:pt idx="41874">
                  <c:v>61081</c:v>
                </c:pt>
                <c:pt idx="41875">
                  <c:v>59873</c:v>
                </c:pt>
                <c:pt idx="41876">
                  <c:v>58665</c:v>
                </c:pt>
                <c:pt idx="41877">
                  <c:v>57456</c:v>
                </c:pt>
                <c:pt idx="41878">
                  <c:v>56248</c:v>
                </c:pt>
                <c:pt idx="41879">
                  <c:v>55040</c:v>
                </c:pt>
                <c:pt idx="41880">
                  <c:v>53832</c:v>
                </c:pt>
                <c:pt idx="41881">
                  <c:v>52624</c:v>
                </c:pt>
                <c:pt idx="41882">
                  <c:v>51415</c:v>
                </c:pt>
                <c:pt idx="41883">
                  <c:v>64609</c:v>
                </c:pt>
                <c:pt idx="41884">
                  <c:v>63401</c:v>
                </c:pt>
                <c:pt idx="41885">
                  <c:v>62193</c:v>
                </c:pt>
                <c:pt idx="41886">
                  <c:v>60985</c:v>
                </c:pt>
                <c:pt idx="41887">
                  <c:v>58568</c:v>
                </c:pt>
                <c:pt idx="41888">
                  <c:v>56152</c:v>
                </c:pt>
                <c:pt idx="41889">
                  <c:v>53735</c:v>
                </c:pt>
                <c:pt idx="41890">
                  <c:v>52527</c:v>
                </c:pt>
                <c:pt idx="41891">
                  <c:v>51319</c:v>
                </c:pt>
                <c:pt idx="41892">
                  <c:v>50111</c:v>
                </c:pt>
                <c:pt idx="41893">
                  <c:v>66809</c:v>
                </c:pt>
                <c:pt idx="41894">
                  <c:v>65598</c:v>
                </c:pt>
                <c:pt idx="41895">
                  <c:v>64387</c:v>
                </c:pt>
                <c:pt idx="41896">
                  <c:v>58332</c:v>
                </c:pt>
                <c:pt idx="41897">
                  <c:v>57121</c:v>
                </c:pt>
                <c:pt idx="41898">
                  <c:v>55910</c:v>
                </c:pt>
                <c:pt idx="41899">
                  <c:v>66732</c:v>
                </c:pt>
                <c:pt idx="41900">
                  <c:v>65521</c:v>
                </c:pt>
                <c:pt idx="41901">
                  <c:v>64310</c:v>
                </c:pt>
                <c:pt idx="41902">
                  <c:v>63099</c:v>
                </c:pt>
                <c:pt idx="41903">
                  <c:v>61888</c:v>
                </c:pt>
                <c:pt idx="41904">
                  <c:v>60677</c:v>
                </c:pt>
                <c:pt idx="41905">
                  <c:v>59466</c:v>
                </c:pt>
                <c:pt idx="41906">
                  <c:v>58255</c:v>
                </c:pt>
                <c:pt idx="41907">
                  <c:v>57044</c:v>
                </c:pt>
                <c:pt idx="41908">
                  <c:v>55833</c:v>
                </c:pt>
                <c:pt idx="41909">
                  <c:v>54622</c:v>
                </c:pt>
                <c:pt idx="41910">
                  <c:v>53411</c:v>
                </c:pt>
                <c:pt idx="41911">
                  <c:v>65443</c:v>
                </c:pt>
                <c:pt idx="41912">
                  <c:v>64232</c:v>
                </c:pt>
                <c:pt idx="41913">
                  <c:v>63021</c:v>
                </c:pt>
                <c:pt idx="41914">
                  <c:v>61810</c:v>
                </c:pt>
                <c:pt idx="41915">
                  <c:v>60600</c:v>
                </c:pt>
                <c:pt idx="41916">
                  <c:v>59389</c:v>
                </c:pt>
                <c:pt idx="41917">
                  <c:v>58178</c:v>
                </c:pt>
                <c:pt idx="41918">
                  <c:v>56967</c:v>
                </c:pt>
                <c:pt idx="41919">
                  <c:v>55756</c:v>
                </c:pt>
                <c:pt idx="41920">
                  <c:v>54545</c:v>
                </c:pt>
                <c:pt idx="41921">
                  <c:v>53334</c:v>
                </c:pt>
                <c:pt idx="41922">
                  <c:v>52123</c:v>
                </c:pt>
                <c:pt idx="41923">
                  <c:v>50912</c:v>
                </c:pt>
                <c:pt idx="41924">
                  <c:v>64155</c:v>
                </c:pt>
                <c:pt idx="41925">
                  <c:v>62944</c:v>
                </c:pt>
                <c:pt idx="41926">
                  <c:v>61733</c:v>
                </c:pt>
                <c:pt idx="41927">
                  <c:v>60522</c:v>
                </c:pt>
                <c:pt idx="41928">
                  <c:v>58100</c:v>
                </c:pt>
                <c:pt idx="41929">
                  <c:v>55678</c:v>
                </c:pt>
                <c:pt idx="41930">
                  <c:v>53256</c:v>
                </c:pt>
                <c:pt idx="41931">
                  <c:v>52045</c:v>
                </c:pt>
                <c:pt idx="41932">
                  <c:v>50834</c:v>
                </c:pt>
                <c:pt idx="41933">
                  <c:v>49624</c:v>
                </c:pt>
                <c:pt idx="41934">
                  <c:v>63719</c:v>
                </c:pt>
                <c:pt idx="41935">
                  <c:v>62552</c:v>
                </c:pt>
                <c:pt idx="41936">
                  <c:v>61385</c:v>
                </c:pt>
                <c:pt idx="41937">
                  <c:v>55549</c:v>
                </c:pt>
                <c:pt idx="41938">
                  <c:v>54382</c:v>
                </c:pt>
                <c:pt idx="41939">
                  <c:v>53215</c:v>
                </c:pt>
                <c:pt idx="41940">
                  <c:v>63664</c:v>
                </c:pt>
                <c:pt idx="41941">
                  <c:v>62497</c:v>
                </c:pt>
                <c:pt idx="41942">
                  <c:v>61330</c:v>
                </c:pt>
                <c:pt idx="41943">
                  <c:v>60163</c:v>
                </c:pt>
                <c:pt idx="41944">
                  <c:v>58996</c:v>
                </c:pt>
                <c:pt idx="41945">
                  <c:v>57829</c:v>
                </c:pt>
                <c:pt idx="41946">
                  <c:v>56662</c:v>
                </c:pt>
                <c:pt idx="41947">
                  <c:v>55494</c:v>
                </c:pt>
                <c:pt idx="41948">
                  <c:v>54327</c:v>
                </c:pt>
                <c:pt idx="41949">
                  <c:v>53160</c:v>
                </c:pt>
                <c:pt idx="41950">
                  <c:v>51993</c:v>
                </c:pt>
                <c:pt idx="41951">
                  <c:v>50826</c:v>
                </c:pt>
                <c:pt idx="41952">
                  <c:v>62442</c:v>
                </c:pt>
                <c:pt idx="41953">
                  <c:v>61275</c:v>
                </c:pt>
                <c:pt idx="41954">
                  <c:v>60108</c:v>
                </c:pt>
                <c:pt idx="41955">
                  <c:v>58941</c:v>
                </c:pt>
                <c:pt idx="41956">
                  <c:v>57774</c:v>
                </c:pt>
                <c:pt idx="41957">
                  <c:v>56607</c:v>
                </c:pt>
                <c:pt idx="41958">
                  <c:v>55440</c:v>
                </c:pt>
                <c:pt idx="41959">
                  <c:v>54273</c:v>
                </c:pt>
                <c:pt idx="41960">
                  <c:v>53105</c:v>
                </c:pt>
                <c:pt idx="41961">
                  <c:v>51938</c:v>
                </c:pt>
                <c:pt idx="41962">
                  <c:v>50771</c:v>
                </c:pt>
                <c:pt idx="41963">
                  <c:v>49604</c:v>
                </c:pt>
                <c:pt idx="41964">
                  <c:v>48437</c:v>
                </c:pt>
                <c:pt idx="41965">
                  <c:v>61220</c:v>
                </c:pt>
                <c:pt idx="41966">
                  <c:v>60053</c:v>
                </c:pt>
                <c:pt idx="41967">
                  <c:v>58886</c:v>
                </c:pt>
                <c:pt idx="41968">
                  <c:v>57719</c:v>
                </c:pt>
                <c:pt idx="41969">
                  <c:v>55385</c:v>
                </c:pt>
                <c:pt idx="41970">
                  <c:v>53051</c:v>
                </c:pt>
                <c:pt idx="41971">
                  <c:v>50716</c:v>
                </c:pt>
                <c:pt idx="41972">
                  <c:v>49549</c:v>
                </c:pt>
                <c:pt idx="41973">
                  <c:v>48382</c:v>
                </c:pt>
                <c:pt idx="41974">
                  <c:v>47215</c:v>
                </c:pt>
                <c:pt idx="41975">
                  <c:v>65522</c:v>
                </c:pt>
                <c:pt idx="41976">
                  <c:v>64376</c:v>
                </c:pt>
                <c:pt idx="41977">
                  <c:v>63230</c:v>
                </c:pt>
                <c:pt idx="41978">
                  <c:v>65382</c:v>
                </c:pt>
                <c:pt idx="41979">
                  <c:v>64235</c:v>
                </c:pt>
                <c:pt idx="41980">
                  <c:v>63089</c:v>
                </c:pt>
                <c:pt idx="41981">
                  <c:v>61943</c:v>
                </c:pt>
                <c:pt idx="41982">
                  <c:v>60797</c:v>
                </c:pt>
                <c:pt idx="41983">
                  <c:v>59651</c:v>
                </c:pt>
                <c:pt idx="41984">
                  <c:v>58505</c:v>
                </c:pt>
                <c:pt idx="41985">
                  <c:v>57359</c:v>
                </c:pt>
                <c:pt idx="41986">
                  <c:v>56213</c:v>
                </c:pt>
                <c:pt idx="41987">
                  <c:v>55067</c:v>
                </c:pt>
                <c:pt idx="41988">
                  <c:v>53920</c:v>
                </c:pt>
                <c:pt idx="41989">
                  <c:v>52774</c:v>
                </c:pt>
                <c:pt idx="41990">
                  <c:v>64095</c:v>
                </c:pt>
                <c:pt idx="41991">
                  <c:v>62949</c:v>
                </c:pt>
                <c:pt idx="41992">
                  <c:v>61803</c:v>
                </c:pt>
                <c:pt idx="41993">
                  <c:v>60657</c:v>
                </c:pt>
                <c:pt idx="41994">
                  <c:v>59510</c:v>
                </c:pt>
                <c:pt idx="41995">
                  <c:v>58364</c:v>
                </c:pt>
                <c:pt idx="41996">
                  <c:v>57218</c:v>
                </c:pt>
                <c:pt idx="41997">
                  <c:v>56072</c:v>
                </c:pt>
                <c:pt idx="41998">
                  <c:v>54926</c:v>
                </c:pt>
                <c:pt idx="41999">
                  <c:v>53780</c:v>
                </c:pt>
                <c:pt idx="42000">
                  <c:v>52634</c:v>
                </c:pt>
                <c:pt idx="42001">
                  <c:v>51488</c:v>
                </c:pt>
                <c:pt idx="42002">
                  <c:v>50342</c:v>
                </c:pt>
                <c:pt idx="42003">
                  <c:v>62808</c:v>
                </c:pt>
                <c:pt idx="42004">
                  <c:v>61662</c:v>
                </c:pt>
                <c:pt idx="42005">
                  <c:v>60516</c:v>
                </c:pt>
                <c:pt idx="42006">
                  <c:v>59370</c:v>
                </c:pt>
                <c:pt idx="42007">
                  <c:v>54785</c:v>
                </c:pt>
                <c:pt idx="42008">
                  <c:v>52493</c:v>
                </c:pt>
                <c:pt idx="42009">
                  <c:v>51347</c:v>
                </c:pt>
                <c:pt idx="42010">
                  <c:v>50201</c:v>
                </c:pt>
                <c:pt idx="42011">
                  <c:v>49055</c:v>
                </c:pt>
                <c:pt idx="42012">
                  <c:v>67676</c:v>
                </c:pt>
                <c:pt idx="42013">
                  <c:v>66475</c:v>
                </c:pt>
                <c:pt idx="42014">
                  <c:v>65274</c:v>
                </c:pt>
                <c:pt idx="42015">
                  <c:v>67558</c:v>
                </c:pt>
                <c:pt idx="42016">
                  <c:v>66356</c:v>
                </c:pt>
                <c:pt idx="42017">
                  <c:v>65155</c:v>
                </c:pt>
                <c:pt idx="42018">
                  <c:v>63954</c:v>
                </c:pt>
                <c:pt idx="42019">
                  <c:v>62753</c:v>
                </c:pt>
                <c:pt idx="42020">
                  <c:v>61552</c:v>
                </c:pt>
                <c:pt idx="42021">
                  <c:v>60351</c:v>
                </c:pt>
                <c:pt idx="42022">
                  <c:v>59150</c:v>
                </c:pt>
                <c:pt idx="42023">
                  <c:v>57949</c:v>
                </c:pt>
                <c:pt idx="42024">
                  <c:v>56748</c:v>
                </c:pt>
                <c:pt idx="42025">
                  <c:v>55547</c:v>
                </c:pt>
                <c:pt idx="42026">
                  <c:v>54346</c:v>
                </c:pt>
                <c:pt idx="42027">
                  <c:v>66238</c:v>
                </c:pt>
                <c:pt idx="42028">
                  <c:v>65037</c:v>
                </c:pt>
                <c:pt idx="42029">
                  <c:v>63836</c:v>
                </c:pt>
                <c:pt idx="42030">
                  <c:v>62635</c:v>
                </c:pt>
                <c:pt idx="42031">
                  <c:v>61434</c:v>
                </c:pt>
                <c:pt idx="42032">
                  <c:v>60233</c:v>
                </c:pt>
                <c:pt idx="42033">
                  <c:v>59032</c:v>
                </c:pt>
                <c:pt idx="42034">
                  <c:v>57831</c:v>
                </c:pt>
                <c:pt idx="42035">
                  <c:v>56630</c:v>
                </c:pt>
                <c:pt idx="42036">
                  <c:v>55429</c:v>
                </c:pt>
                <c:pt idx="42037">
                  <c:v>54228</c:v>
                </c:pt>
                <c:pt idx="42038">
                  <c:v>53027</c:v>
                </c:pt>
                <c:pt idx="42039">
                  <c:v>51826</c:v>
                </c:pt>
                <c:pt idx="42040">
                  <c:v>64919</c:v>
                </c:pt>
                <c:pt idx="42041">
                  <c:v>63718</c:v>
                </c:pt>
                <c:pt idx="42042">
                  <c:v>62517</c:v>
                </c:pt>
                <c:pt idx="42043">
                  <c:v>61316</c:v>
                </c:pt>
                <c:pt idx="42044">
                  <c:v>56512</c:v>
                </c:pt>
                <c:pt idx="42045">
                  <c:v>54110</c:v>
                </c:pt>
                <c:pt idx="42046">
                  <c:v>52909</c:v>
                </c:pt>
                <c:pt idx="42047">
                  <c:v>51708</c:v>
                </c:pt>
                <c:pt idx="42048">
                  <c:v>50507</c:v>
                </c:pt>
                <c:pt idx="42049">
                  <c:v>67344</c:v>
                </c:pt>
                <c:pt idx="42050">
                  <c:v>66134</c:v>
                </c:pt>
                <c:pt idx="42051">
                  <c:v>64924</c:v>
                </c:pt>
                <c:pt idx="42052">
                  <c:v>67249</c:v>
                </c:pt>
                <c:pt idx="42053">
                  <c:v>66039</c:v>
                </c:pt>
                <c:pt idx="42054">
                  <c:v>64829</c:v>
                </c:pt>
                <c:pt idx="42055">
                  <c:v>63620</c:v>
                </c:pt>
                <c:pt idx="42056">
                  <c:v>62410</c:v>
                </c:pt>
                <c:pt idx="42057">
                  <c:v>61200</c:v>
                </c:pt>
                <c:pt idx="42058">
                  <c:v>59990</c:v>
                </c:pt>
                <c:pt idx="42059">
                  <c:v>58781</c:v>
                </c:pt>
                <c:pt idx="42060">
                  <c:v>57571</c:v>
                </c:pt>
                <c:pt idx="42061">
                  <c:v>56361</c:v>
                </c:pt>
                <c:pt idx="42062">
                  <c:v>55151</c:v>
                </c:pt>
                <c:pt idx="42063">
                  <c:v>53942</c:v>
                </c:pt>
                <c:pt idx="42064">
                  <c:v>65944</c:v>
                </c:pt>
                <c:pt idx="42065">
                  <c:v>64734</c:v>
                </c:pt>
                <c:pt idx="42066">
                  <c:v>63525</c:v>
                </c:pt>
                <c:pt idx="42067">
                  <c:v>62315</c:v>
                </c:pt>
                <c:pt idx="42068">
                  <c:v>61105</c:v>
                </c:pt>
                <c:pt idx="42069">
                  <c:v>59895</c:v>
                </c:pt>
                <c:pt idx="42070">
                  <c:v>58686</c:v>
                </c:pt>
                <c:pt idx="42071">
                  <c:v>57476</c:v>
                </c:pt>
                <c:pt idx="42072">
                  <c:v>56266</c:v>
                </c:pt>
                <c:pt idx="42073">
                  <c:v>55056</c:v>
                </c:pt>
                <c:pt idx="42074">
                  <c:v>53847</c:v>
                </c:pt>
                <c:pt idx="42075">
                  <c:v>52637</c:v>
                </c:pt>
                <c:pt idx="42076">
                  <c:v>51427</c:v>
                </c:pt>
                <c:pt idx="42077">
                  <c:v>64640</c:v>
                </c:pt>
                <c:pt idx="42078">
                  <c:v>63430</c:v>
                </c:pt>
                <c:pt idx="42079">
                  <c:v>62220</c:v>
                </c:pt>
                <c:pt idx="42080">
                  <c:v>61010</c:v>
                </c:pt>
                <c:pt idx="42081">
                  <c:v>56171</c:v>
                </c:pt>
                <c:pt idx="42082">
                  <c:v>53752</c:v>
                </c:pt>
                <c:pt idx="42083">
                  <c:v>52542</c:v>
                </c:pt>
                <c:pt idx="42084">
                  <c:v>51332</c:v>
                </c:pt>
                <c:pt idx="42085">
                  <c:v>50123</c:v>
                </c:pt>
                <c:pt idx="42086">
                  <c:v>66835</c:v>
                </c:pt>
                <c:pt idx="42087">
                  <c:v>65623</c:v>
                </c:pt>
                <c:pt idx="42088">
                  <c:v>64411</c:v>
                </c:pt>
                <c:pt idx="42089">
                  <c:v>66759</c:v>
                </c:pt>
                <c:pt idx="42090">
                  <c:v>65547</c:v>
                </c:pt>
                <c:pt idx="42091">
                  <c:v>64335</c:v>
                </c:pt>
                <c:pt idx="42092">
                  <c:v>63123</c:v>
                </c:pt>
                <c:pt idx="42093">
                  <c:v>61911</c:v>
                </c:pt>
                <c:pt idx="42094">
                  <c:v>60699</c:v>
                </c:pt>
                <c:pt idx="42095">
                  <c:v>59487</c:v>
                </c:pt>
                <c:pt idx="42096">
                  <c:v>58275</c:v>
                </c:pt>
                <c:pt idx="42097">
                  <c:v>57063</c:v>
                </c:pt>
                <c:pt idx="42098">
                  <c:v>55851</c:v>
                </c:pt>
                <c:pt idx="42099">
                  <c:v>54639</c:v>
                </c:pt>
                <c:pt idx="42100">
                  <c:v>53427</c:v>
                </c:pt>
                <c:pt idx="42101">
                  <c:v>65470</c:v>
                </c:pt>
                <c:pt idx="42102">
                  <c:v>64258</c:v>
                </c:pt>
                <c:pt idx="42103">
                  <c:v>63046</c:v>
                </c:pt>
                <c:pt idx="42104">
                  <c:v>61834</c:v>
                </c:pt>
                <c:pt idx="42105">
                  <c:v>60622</c:v>
                </c:pt>
                <c:pt idx="42106">
                  <c:v>59410</c:v>
                </c:pt>
                <c:pt idx="42107">
                  <c:v>58198</c:v>
                </c:pt>
                <c:pt idx="42108">
                  <c:v>56986</c:v>
                </c:pt>
                <c:pt idx="42109">
                  <c:v>55774</c:v>
                </c:pt>
                <c:pt idx="42110">
                  <c:v>54562</c:v>
                </c:pt>
                <c:pt idx="42111">
                  <c:v>53350</c:v>
                </c:pt>
                <c:pt idx="42112">
                  <c:v>52138</c:v>
                </c:pt>
                <c:pt idx="42113">
                  <c:v>50926</c:v>
                </c:pt>
                <c:pt idx="42114">
                  <c:v>64182</c:v>
                </c:pt>
                <c:pt idx="42115">
                  <c:v>62970</c:v>
                </c:pt>
                <c:pt idx="42116">
                  <c:v>61758</c:v>
                </c:pt>
                <c:pt idx="42117">
                  <c:v>60546</c:v>
                </c:pt>
                <c:pt idx="42118">
                  <c:v>55698</c:v>
                </c:pt>
                <c:pt idx="42119">
                  <c:v>53274</c:v>
                </c:pt>
                <c:pt idx="42120">
                  <c:v>52062</c:v>
                </c:pt>
                <c:pt idx="42121">
                  <c:v>50850</c:v>
                </c:pt>
                <c:pt idx="42122">
                  <c:v>49638</c:v>
                </c:pt>
                <c:pt idx="42123">
                  <c:v>63721</c:v>
                </c:pt>
                <c:pt idx="42124">
                  <c:v>62555</c:v>
                </c:pt>
                <c:pt idx="42125">
                  <c:v>61388</c:v>
                </c:pt>
                <c:pt idx="42126">
                  <c:v>63666</c:v>
                </c:pt>
                <c:pt idx="42127">
                  <c:v>62499</c:v>
                </c:pt>
                <c:pt idx="42128">
                  <c:v>61332</c:v>
                </c:pt>
                <c:pt idx="42129">
                  <c:v>60166</c:v>
                </c:pt>
                <c:pt idx="42130">
                  <c:v>58999</c:v>
                </c:pt>
                <c:pt idx="42131">
                  <c:v>57832</c:v>
                </c:pt>
                <c:pt idx="42132">
                  <c:v>56666</c:v>
                </c:pt>
                <c:pt idx="42133">
                  <c:v>55499</c:v>
                </c:pt>
                <c:pt idx="42134">
                  <c:v>54333</c:v>
                </c:pt>
                <c:pt idx="42135">
                  <c:v>53166</c:v>
                </c:pt>
                <c:pt idx="42136">
                  <c:v>51999</c:v>
                </c:pt>
                <c:pt idx="42137">
                  <c:v>50833</c:v>
                </c:pt>
                <c:pt idx="42138">
                  <c:v>62443</c:v>
                </c:pt>
                <c:pt idx="42139">
                  <c:v>61277</c:v>
                </c:pt>
                <c:pt idx="42140">
                  <c:v>60110</c:v>
                </c:pt>
                <c:pt idx="42141">
                  <c:v>58943</c:v>
                </c:pt>
                <c:pt idx="42142">
                  <c:v>57777</c:v>
                </c:pt>
                <c:pt idx="42143">
                  <c:v>56610</c:v>
                </c:pt>
                <c:pt idx="42144">
                  <c:v>55444</c:v>
                </c:pt>
                <c:pt idx="42145">
                  <c:v>54277</c:v>
                </c:pt>
                <c:pt idx="42146">
                  <c:v>53110</c:v>
                </c:pt>
                <c:pt idx="42147">
                  <c:v>51944</c:v>
                </c:pt>
                <c:pt idx="42148">
                  <c:v>50777</c:v>
                </c:pt>
                <c:pt idx="42149">
                  <c:v>49611</c:v>
                </c:pt>
                <c:pt idx="42150">
                  <c:v>48444</c:v>
                </c:pt>
                <c:pt idx="42151">
                  <c:v>61221</c:v>
                </c:pt>
                <c:pt idx="42152">
                  <c:v>60054</c:v>
                </c:pt>
                <c:pt idx="42153">
                  <c:v>58888</c:v>
                </c:pt>
                <c:pt idx="42154">
                  <c:v>57721</c:v>
                </c:pt>
                <c:pt idx="42155">
                  <c:v>53055</c:v>
                </c:pt>
                <c:pt idx="42156">
                  <c:v>50722</c:v>
                </c:pt>
                <c:pt idx="42157">
                  <c:v>49555</c:v>
                </c:pt>
                <c:pt idx="42158">
                  <c:v>48388</c:v>
                </c:pt>
                <c:pt idx="42159">
                  <c:v>47222</c:v>
                </c:pt>
                <c:pt idx="42160">
                  <c:v>66827</c:v>
                </c:pt>
                <c:pt idx="42161">
                  <c:v>65677</c:v>
                </c:pt>
                <c:pt idx="42162">
                  <c:v>64528</c:v>
                </c:pt>
                <c:pt idx="42163">
                  <c:v>63379</c:v>
                </c:pt>
                <c:pt idx="42164">
                  <c:v>62230</c:v>
                </c:pt>
                <c:pt idx="42165">
                  <c:v>61081</c:v>
                </c:pt>
                <c:pt idx="42166">
                  <c:v>58783</c:v>
                </c:pt>
                <c:pt idx="42167">
                  <c:v>57634</c:v>
                </c:pt>
                <c:pt idx="42168">
                  <c:v>68951</c:v>
                </c:pt>
                <c:pt idx="42169">
                  <c:v>67801</c:v>
                </c:pt>
                <c:pt idx="42170">
                  <c:v>66652</c:v>
                </c:pt>
                <c:pt idx="42171">
                  <c:v>65503</c:v>
                </c:pt>
                <c:pt idx="42172">
                  <c:v>64354</c:v>
                </c:pt>
                <c:pt idx="42173">
                  <c:v>63205</c:v>
                </c:pt>
                <c:pt idx="42174">
                  <c:v>62056</c:v>
                </c:pt>
                <c:pt idx="42175">
                  <c:v>60907</c:v>
                </c:pt>
                <c:pt idx="42176">
                  <c:v>59758</c:v>
                </c:pt>
                <c:pt idx="42177">
                  <c:v>58608</c:v>
                </c:pt>
                <c:pt idx="42178">
                  <c:v>57459</c:v>
                </c:pt>
                <c:pt idx="42179">
                  <c:v>56310</c:v>
                </c:pt>
                <c:pt idx="42180">
                  <c:v>55161</c:v>
                </c:pt>
                <c:pt idx="42181">
                  <c:v>54012</c:v>
                </c:pt>
                <c:pt idx="42182">
                  <c:v>67627</c:v>
                </c:pt>
                <c:pt idx="42183">
                  <c:v>66478</c:v>
                </c:pt>
                <c:pt idx="42184">
                  <c:v>65329</c:v>
                </c:pt>
                <c:pt idx="42185">
                  <c:v>64180</c:v>
                </c:pt>
                <c:pt idx="42186">
                  <c:v>63031</c:v>
                </c:pt>
                <c:pt idx="42187">
                  <c:v>61882</c:v>
                </c:pt>
                <c:pt idx="42188">
                  <c:v>60732</c:v>
                </c:pt>
                <c:pt idx="42189">
                  <c:v>59583</c:v>
                </c:pt>
                <c:pt idx="42190">
                  <c:v>58434</c:v>
                </c:pt>
                <c:pt idx="42191">
                  <c:v>57285</c:v>
                </c:pt>
                <c:pt idx="42192">
                  <c:v>56136</c:v>
                </c:pt>
                <c:pt idx="42193">
                  <c:v>54987</c:v>
                </c:pt>
                <c:pt idx="42194">
                  <c:v>53838</c:v>
                </c:pt>
                <c:pt idx="42195">
                  <c:v>52689</c:v>
                </c:pt>
                <c:pt idx="42196">
                  <c:v>66304</c:v>
                </c:pt>
                <c:pt idx="42197">
                  <c:v>65155</c:v>
                </c:pt>
                <c:pt idx="42198">
                  <c:v>64006</c:v>
                </c:pt>
                <c:pt idx="42199">
                  <c:v>62857</c:v>
                </c:pt>
                <c:pt idx="42200">
                  <c:v>61707</c:v>
                </c:pt>
                <c:pt idx="42201">
                  <c:v>60558</c:v>
                </c:pt>
                <c:pt idx="42202">
                  <c:v>59409</c:v>
                </c:pt>
                <c:pt idx="42203">
                  <c:v>58260</c:v>
                </c:pt>
                <c:pt idx="42204">
                  <c:v>57111</c:v>
                </c:pt>
                <c:pt idx="42205">
                  <c:v>55962</c:v>
                </c:pt>
                <c:pt idx="42206">
                  <c:v>54813</c:v>
                </c:pt>
                <c:pt idx="42207">
                  <c:v>53664</c:v>
                </c:pt>
                <c:pt idx="42208">
                  <c:v>52514</c:v>
                </c:pt>
                <c:pt idx="42209">
                  <c:v>51365</c:v>
                </c:pt>
                <c:pt idx="42210">
                  <c:v>50216</c:v>
                </c:pt>
                <c:pt idx="42211">
                  <c:v>49067</c:v>
                </c:pt>
                <c:pt idx="42212">
                  <c:v>66130</c:v>
                </c:pt>
                <c:pt idx="42213">
                  <c:v>64981</c:v>
                </c:pt>
                <c:pt idx="42214">
                  <c:v>65956</c:v>
                </c:pt>
                <c:pt idx="42215">
                  <c:v>64806</c:v>
                </c:pt>
                <c:pt idx="42216">
                  <c:v>69055</c:v>
                </c:pt>
                <c:pt idx="42217">
                  <c:v>67846</c:v>
                </c:pt>
                <c:pt idx="42218">
                  <c:v>66637</c:v>
                </c:pt>
                <c:pt idx="42219">
                  <c:v>65428</c:v>
                </c:pt>
                <c:pt idx="42220">
                  <c:v>64219</c:v>
                </c:pt>
                <c:pt idx="42221">
                  <c:v>63010</c:v>
                </c:pt>
                <c:pt idx="42222">
                  <c:v>60592</c:v>
                </c:pt>
                <c:pt idx="42223">
                  <c:v>59383</c:v>
                </c:pt>
                <c:pt idx="42224">
                  <c:v>71327</c:v>
                </c:pt>
                <c:pt idx="42225">
                  <c:v>70118</c:v>
                </c:pt>
                <c:pt idx="42226">
                  <c:v>68909</c:v>
                </c:pt>
                <c:pt idx="42227">
                  <c:v>67700</c:v>
                </c:pt>
                <c:pt idx="42228">
                  <c:v>66491</c:v>
                </c:pt>
                <c:pt idx="42229">
                  <c:v>65282</c:v>
                </c:pt>
                <c:pt idx="42230">
                  <c:v>64073</c:v>
                </c:pt>
                <c:pt idx="42231">
                  <c:v>62864</c:v>
                </c:pt>
                <c:pt idx="42232">
                  <c:v>61655</c:v>
                </c:pt>
                <c:pt idx="42233">
                  <c:v>60445</c:v>
                </c:pt>
                <c:pt idx="42234">
                  <c:v>59236</c:v>
                </c:pt>
                <c:pt idx="42235">
                  <c:v>58027</c:v>
                </c:pt>
                <c:pt idx="42236">
                  <c:v>56818</c:v>
                </c:pt>
                <c:pt idx="42237">
                  <c:v>55609</c:v>
                </c:pt>
                <c:pt idx="42238">
                  <c:v>69971</c:v>
                </c:pt>
                <c:pt idx="42239">
                  <c:v>68762</c:v>
                </c:pt>
                <c:pt idx="42240">
                  <c:v>67553</c:v>
                </c:pt>
                <c:pt idx="42241">
                  <c:v>66344</c:v>
                </c:pt>
                <c:pt idx="42242">
                  <c:v>65135</c:v>
                </c:pt>
                <c:pt idx="42243">
                  <c:v>63926</c:v>
                </c:pt>
                <c:pt idx="42244">
                  <c:v>62717</c:v>
                </c:pt>
                <c:pt idx="42245">
                  <c:v>61508</c:v>
                </c:pt>
                <c:pt idx="42246">
                  <c:v>60299</c:v>
                </c:pt>
                <c:pt idx="42247">
                  <c:v>59090</c:v>
                </c:pt>
                <c:pt idx="42248">
                  <c:v>57881</c:v>
                </c:pt>
                <c:pt idx="42249">
                  <c:v>56672</c:v>
                </c:pt>
                <c:pt idx="42250">
                  <c:v>55463</c:v>
                </c:pt>
                <c:pt idx="42251">
                  <c:v>54254</c:v>
                </c:pt>
                <c:pt idx="42252">
                  <c:v>68616</c:v>
                </c:pt>
                <c:pt idx="42253">
                  <c:v>67407</c:v>
                </c:pt>
                <c:pt idx="42254">
                  <c:v>66198</c:v>
                </c:pt>
                <c:pt idx="42255">
                  <c:v>64989</c:v>
                </c:pt>
                <c:pt idx="42256">
                  <c:v>63780</c:v>
                </c:pt>
                <c:pt idx="42257">
                  <c:v>62571</c:v>
                </c:pt>
                <c:pt idx="42258">
                  <c:v>61362</c:v>
                </c:pt>
                <c:pt idx="42259">
                  <c:v>60153</c:v>
                </c:pt>
                <c:pt idx="42260">
                  <c:v>58944</c:v>
                </c:pt>
                <c:pt idx="42261">
                  <c:v>57735</c:v>
                </c:pt>
                <c:pt idx="42262">
                  <c:v>56526</c:v>
                </c:pt>
                <c:pt idx="42263">
                  <c:v>55317</c:v>
                </c:pt>
                <c:pt idx="42264">
                  <c:v>54108</c:v>
                </c:pt>
                <c:pt idx="42265">
                  <c:v>52899</c:v>
                </c:pt>
                <c:pt idx="42266">
                  <c:v>51690</c:v>
                </c:pt>
                <c:pt idx="42267">
                  <c:v>50480</c:v>
                </c:pt>
                <c:pt idx="42268">
                  <c:v>68470</c:v>
                </c:pt>
                <c:pt idx="42269">
                  <c:v>67261</c:v>
                </c:pt>
                <c:pt idx="42270">
                  <c:v>68323</c:v>
                </c:pt>
                <c:pt idx="42271">
                  <c:v>67114</c:v>
                </c:pt>
                <c:pt idx="42272">
                  <c:v>68095</c:v>
                </c:pt>
                <c:pt idx="42273">
                  <c:v>66877</c:v>
                </c:pt>
                <c:pt idx="42274">
                  <c:v>65660</c:v>
                </c:pt>
                <c:pt idx="42275">
                  <c:v>64442</c:v>
                </c:pt>
                <c:pt idx="42276">
                  <c:v>63225</c:v>
                </c:pt>
                <c:pt idx="42277">
                  <c:v>62007</c:v>
                </c:pt>
                <c:pt idx="42278">
                  <c:v>59572</c:v>
                </c:pt>
                <c:pt idx="42279">
                  <c:v>58355</c:v>
                </c:pt>
                <c:pt idx="42280">
                  <c:v>70425</c:v>
                </c:pt>
                <c:pt idx="42281">
                  <c:v>69208</c:v>
                </c:pt>
                <c:pt idx="42282">
                  <c:v>67990</c:v>
                </c:pt>
                <c:pt idx="42283">
                  <c:v>66773</c:v>
                </c:pt>
                <c:pt idx="42284">
                  <c:v>65555</c:v>
                </c:pt>
                <c:pt idx="42285">
                  <c:v>64338</c:v>
                </c:pt>
                <c:pt idx="42286">
                  <c:v>63120</c:v>
                </c:pt>
                <c:pt idx="42287">
                  <c:v>61903</c:v>
                </c:pt>
                <c:pt idx="42288">
                  <c:v>60685</c:v>
                </c:pt>
                <c:pt idx="42289">
                  <c:v>59468</c:v>
                </c:pt>
                <c:pt idx="42290">
                  <c:v>58250</c:v>
                </c:pt>
                <c:pt idx="42291">
                  <c:v>57033</c:v>
                </c:pt>
                <c:pt idx="42292">
                  <c:v>55815</c:v>
                </c:pt>
                <c:pt idx="42293">
                  <c:v>54598</c:v>
                </c:pt>
                <c:pt idx="42294">
                  <c:v>69103</c:v>
                </c:pt>
                <c:pt idx="42295">
                  <c:v>67885</c:v>
                </c:pt>
                <c:pt idx="42296">
                  <c:v>66668</c:v>
                </c:pt>
                <c:pt idx="42297">
                  <c:v>65450</c:v>
                </c:pt>
                <c:pt idx="42298">
                  <c:v>64233</c:v>
                </c:pt>
                <c:pt idx="42299">
                  <c:v>63015</c:v>
                </c:pt>
                <c:pt idx="42300">
                  <c:v>61798</c:v>
                </c:pt>
                <c:pt idx="42301">
                  <c:v>60580</c:v>
                </c:pt>
                <c:pt idx="42302">
                  <c:v>59363</c:v>
                </c:pt>
                <c:pt idx="42303">
                  <c:v>58145</c:v>
                </c:pt>
                <c:pt idx="42304">
                  <c:v>56928</c:v>
                </c:pt>
                <c:pt idx="42305">
                  <c:v>55710</c:v>
                </c:pt>
                <c:pt idx="42306">
                  <c:v>54493</c:v>
                </c:pt>
                <c:pt idx="42307">
                  <c:v>53275</c:v>
                </c:pt>
                <c:pt idx="42308">
                  <c:v>67780</c:v>
                </c:pt>
                <c:pt idx="42309">
                  <c:v>66563</c:v>
                </c:pt>
                <c:pt idx="42310">
                  <c:v>65345</c:v>
                </c:pt>
                <c:pt idx="42311">
                  <c:v>64128</c:v>
                </c:pt>
                <c:pt idx="42312">
                  <c:v>62910</c:v>
                </c:pt>
                <c:pt idx="42313">
                  <c:v>61693</c:v>
                </c:pt>
                <c:pt idx="42314">
                  <c:v>60475</c:v>
                </c:pt>
                <c:pt idx="42315">
                  <c:v>59258</c:v>
                </c:pt>
                <c:pt idx="42316">
                  <c:v>58040</c:v>
                </c:pt>
                <c:pt idx="42317">
                  <c:v>56823</c:v>
                </c:pt>
                <c:pt idx="42318">
                  <c:v>55605</c:v>
                </c:pt>
                <c:pt idx="42319">
                  <c:v>54388</c:v>
                </c:pt>
                <c:pt idx="42320">
                  <c:v>53170</c:v>
                </c:pt>
                <c:pt idx="42321">
                  <c:v>51953</c:v>
                </c:pt>
                <c:pt idx="42322">
                  <c:v>50735</c:v>
                </c:pt>
                <c:pt idx="42323">
                  <c:v>49518</c:v>
                </c:pt>
                <c:pt idx="42324">
                  <c:v>67675</c:v>
                </c:pt>
                <c:pt idx="42325">
                  <c:v>66458</c:v>
                </c:pt>
                <c:pt idx="42326">
                  <c:v>67570</c:v>
                </c:pt>
                <c:pt idx="42327">
                  <c:v>66353</c:v>
                </c:pt>
                <c:pt idx="42328">
                  <c:v>66769</c:v>
                </c:pt>
                <c:pt idx="42329">
                  <c:v>65552</c:v>
                </c:pt>
                <c:pt idx="42330">
                  <c:v>64336</c:v>
                </c:pt>
                <c:pt idx="42331">
                  <c:v>63119</c:v>
                </c:pt>
                <c:pt idx="42332">
                  <c:v>61903</c:v>
                </c:pt>
                <c:pt idx="42333">
                  <c:v>60686</c:v>
                </c:pt>
                <c:pt idx="42334">
                  <c:v>58253</c:v>
                </c:pt>
                <c:pt idx="42335">
                  <c:v>57037</c:v>
                </c:pt>
                <c:pt idx="42336">
                  <c:v>69135</c:v>
                </c:pt>
                <c:pt idx="42337">
                  <c:v>67918</c:v>
                </c:pt>
                <c:pt idx="42338">
                  <c:v>66702</c:v>
                </c:pt>
                <c:pt idx="42339">
                  <c:v>65485</c:v>
                </c:pt>
                <c:pt idx="42340">
                  <c:v>64268</c:v>
                </c:pt>
                <c:pt idx="42341">
                  <c:v>63052</c:v>
                </c:pt>
                <c:pt idx="42342">
                  <c:v>61835</c:v>
                </c:pt>
                <c:pt idx="42343">
                  <c:v>60619</c:v>
                </c:pt>
                <c:pt idx="42344">
                  <c:v>59402</c:v>
                </c:pt>
                <c:pt idx="42345">
                  <c:v>58186</c:v>
                </c:pt>
                <c:pt idx="42346">
                  <c:v>56969</c:v>
                </c:pt>
                <c:pt idx="42347">
                  <c:v>55753</c:v>
                </c:pt>
                <c:pt idx="42348">
                  <c:v>54536</c:v>
                </c:pt>
                <c:pt idx="42349">
                  <c:v>53320</c:v>
                </c:pt>
                <c:pt idx="42350">
                  <c:v>67851</c:v>
                </c:pt>
                <c:pt idx="42351">
                  <c:v>66634</c:v>
                </c:pt>
                <c:pt idx="42352">
                  <c:v>65418</c:v>
                </c:pt>
                <c:pt idx="42353">
                  <c:v>64201</c:v>
                </c:pt>
                <c:pt idx="42354">
                  <c:v>62984</c:v>
                </c:pt>
                <c:pt idx="42355">
                  <c:v>61768</c:v>
                </c:pt>
                <c:pt idx="42356">
                  <c:v>60551</c:v>
                </c:pt>
                <c:pt idx="42357">
                  <c:v>59335</c:v>
                </c:pt>
                <c:pt idx="42358">
                  <c:v>58118</c:v>
                </c:pt>
                <c:pt idx="42359">
                  <c:v>56902</c:v>
                </c:pt>
                <c:pt idx="42360">
                  <c:v>55685</c:v>
                </c:pt>
                <c:pt idx="42361">
                  <c:v>54469</c:v>
                </c:pt>
                <c:pt idx="42362">
                  <c:v>53252</c:v>
                </c:pt>
                <c:pt idx="42363">
                  <c:v>52036</c:v>
                </c:pt>
                <c:pt idx="42364">
                  <c:v>66567</c:v>
                </c:pt>
                <c:pt idx="42365">
                  <c:v>65350</c:v>
                </c:pt>
                <c:pt idx="42366">
                  <c:v>64134</c:v>
                </c:pt>
                <c:pt idx="42367">
                  <c:v>62917</c:v>
                </c:pt>
                <c:pt idx="42368">
                  <c:v>61701</c:v>
                </c:pt>
                <c:pt idx="42369">
                  <c:v>60484</c:v>
                </c:pt>
                <c:pt idx="42370">
                  <c:v>59267</c:v>
                </c:pt>
                <c:pt idx="42371">
                  <c:v>58051</c:v>
                </c:pt>
                <c:pt idx="42372">
                  <c:v>56834</c:v>
                </c:pt>
                <c:pt idx="42373">
                  <c:v>55618</c:v>
                </c:pt>
                <c:pt idx="42374">
                  <c:v>54401</c:v>
                </c:pt>
                <c:pt idx="42375">
                  <c:v>53185</c:v>
                </c:pt>
                <c:pt idx="42376">
                  <c:v>51968</c:v>
                </c:pt>
                <c:pt idx="42377">
                  <c:v>50752</c:v>
                </c:pt>
                <c:pt idx="42378">
                  <c:v>49535</c:v>
                </c:pt>
                <c:pt idx="42379">
                  <c:v>48319</c:v>
                </c:pt>
                <c:pt idx="42380">
                  <c:v>66499</c:v>
                </c:pt>
                <c:pt idx="42381">
                  <c:v>65283</c:v>
                </c:pt>
                <c:pt idx="42382">
                  <c:v>66432</c:v>
                </c:pt>
                <c:pt idx="42383">
                  <c:v>65215</c:v>
                </c:pt>
                <c:pt idx="42384">
                  <c:v>62430</c:v>
                </c:pt>
                <c:pt idx="42385">
                  <c:v>61268</c:v>
                </c:pt>
                <c:pt idx="42386">
                  <c:v>60107</c:v>
                </c:pt>
                <c:pt idx="42387">
                  <c:v>58945</c:v>
                </c:pt>
                <c:pt idx="42388">
                  <c:v>57784</c:v>
                </c:pt>
                <c:pt idx="42389">
                  <c:v>56622</c:v>
                </c:pt>
                <c:pt idx="42390">
                  <c:v>54299</c:v>
                </c:pt>
                <c:pt idx="42391">
                  <c:v>53138</c:v>
                </c:pt>
                <c:pt idx="42392">
                  <c:v>64727</c:v>
                </c:pt>
                <c:pt idx="42393">
                  <c:v>63566</c:v>
                </c:pt>
                <c:pt idx="42394">
                  <c:v>62404</c:v>
                </c:pt>
                <c:pt idx="42395">
                  <c:v>61243</c:v>
                </c:pt>
                <c:pt idx="42396">
                  <c:v>60081</c:v>
                </c:pt>
                <c:pt idx="42397">
                  <c:v>58920</c:v>
                </c:pt>
                <c:pt idx="42398">
                  <c:v>57758</c:v>
                </c:pt>
                <c:pt idx="42399">
                  <c:v>56597</c:v>
                </c:pt>
                <c:pt idx="42400">
                  <c:v>55435</c:v>
                </c:pt>
                <c:pt idx="42401">
                  <c:v>54274</c:v>
                </c:pt>
                <c:pt idx="42402">
                  <c:v>53112</c:v>
                </c:pt>
                <c:pt idx="42403">
                  <c:v>51950</c:v>
                </c:pt>
                <c:pt idx="42404">
                  <c:v>50789</c:v>
                </c:pt>
                <c:pt idx="42405">
                  <c:v>49627</c:v>
                </c:pt>
                <c:pt idx="42406">
                  <c:v>63540</c:v>
                </c:pt>
                <c:pt idx="42407">
                  <c:v>62379</c:v>
                </c:pt>
                <c:pt idx="42408">
                  <c:v>61217</c:v>
                </c:pt>
                <c:pt idx="42409">
                  <c:v>60056</c:v>
                </c:pt>
                <c:pt idx="42410">
                  <c:v>58894</c:v>
                </c:pt>
                <c:pt idx="42411">
                  <c:v>57733</c:v>
                </c:pt>
                <c:pt idx="42412">
                  <c:v>56571</c:v>
                </c:pt>
                <c:pt idx="42413">
                  <c:v>55409</c:v>
                </c:pt>
                <c:pt idx="42414">
                  <c:v>54248</c:v>
                </c:pt>
                <c:pt idx="42415">
                  <c:v>53086</c:v>
                </c:pt>
                <c:pt idx="42416">
                  <c:v>51925</c:v>
                </c:pt>
                <c:pt idx="42417">
                  <c:v>50763</c:v>
                </c:pt>
                <c:pt idx="42418">
                  <c:v>49602</c:v>
                </c:pt>
                <c:pt idx="42419">
                  <c:v>48440</c:v>
                </c:pt>
                <c:pt idx="42420">
                  <c:v>62353</c:v>
                </c:pt>
                <c:pt idx="42421">
                  <c:v>61192</c:v>
                </c:pt>
                <c:pt idx="42422">
                  <c:v>60030</c:v>
                </c:pt>
                <c:pt idx="42423">
                  <c:v>58868</c:v>
                </c:pt>
                <c:pt idx="42424">
                  <c:v>57707</c:v>
                </c:pt>
                <c:pt idx="42425">
                  <c:v>56545</c:v>
                </c:pt>
                <c:pt idx="42426">
                  <c:v>55384</c:v>
                </c:pt>
                <c:pt idx="42427">
                  <c:v>54222</c:v>
                </c:pt>
                <c:pt idx="42428">
                  <c:v>53061</c:v>
                </c:pt>
                <c:pt idx="42429">
                  <c:v>51899</c:v>
                </c:pt>
                <c:pt idx="42430">
                  <c:v>50738</c:v>
                </c:pt>
                <c:pt idx="42431">
                  <c:v>49576</c:v>
                </c:pt>
                <c:pt idx="42432">
                  <c:v>48415</c:v>
                </c:pt>
                <c:pt idx="42433">
                  <c:v>47253</c:v>
                </c:pt>
                <c:pt idx="42434">
                  <c:v>46092</c:v>
                </c:pt>
                <c:pt idx="42435">
                  <c:v>44930</c:v>
                </c:pt>
                <c:pt idx="42436">
                  <c:v>62327</c:v>
                </c:pt>
                <c:pt idx="42437">
                  <c:v>61166</c:v>
                </c:pt>
                <c:pt idx="42438">
                  <c:v>62302</c:v>
                </c:pt>
                <c:pt idx="42439">
                  <c:v>61140</c:v>
                </c:pt>
                <c:pt idx="42440">
                  <c:v>75028</c:v>
                </c:pt>
                <c:pt idx="42441">
                  <c:v>74834</c:v>
                </c:pt>
                <c:pt idx="42442">
                  <c:v>73693</c:v>
                </c:pt>
                <c:pt idx="42443">
                  <c:v>73499</c:v>
                </c:pt>
                <c:pt idx="42444">
                  <c:v>72359</c:v>
                </c:pt>
                <c:pt idx="42445">
                  <c:v>71218</c:v>
                </c:pt>
                <c:pt idx="42446">
                  <c:v>72164</c:v>
                </c:pt>
                <c:pt idx="42447">
                  <c:v>71024</c:v>
                </c:pt>
                <c:pt idx="42448">
                  <c:v>69884</c:v>
                </c:pt>
                <c:pt idx="42449">
                  <c:v>71970</c:v>
                </c:pt>
                <c:pt idx="42450">
                  <c:v>70830</c:v>
                </c:pt>
                <c:pt idx="42451">
                  <c:v>69689</c:v>
                </c:pt>
                <c:pt idx="42452">
                  <c:v>70635</c:v>
                </c:pt>
                <c:pt idx="42453">
                  <c:v>70441</c:v>
                </c:pt>
                <c:pt idx="42454">
                  <c:v>69301</c:v>
                </c:pt>
                <c:pt idx="42455">
                  <c:v>68160</c:v>
                </c:pt>
                <c:pt idx="42456">
                  <c:v>69107</c:v>
                </c:pt>
                <c:pt idx="42457">
                  <c:v>67966</c:v>
                </c:pt>
                <c:pt idx="42458">
                  <c:v>66826</c:v>
                </c:pt>
                <c:pt idx="42459">
                  <c:v>67772</c:v>
                </c:pt>
                <c:pt idx="42460">
                  <c:v>66631</c:v>
                </c:pt>
                <c:pt idx="42461">
                  <c:v>66243</c:v>
                </c:pt>
                <c:pt idx="42462">
                  <c:v>65103</c:v>
                </c:pt>
                <c:pt idx="42463">
                  <c:v>63962</c:v>
                </c:pt>
                <c:pt idx="42464">
                  <c:v>64908</c:v>
                </c:pt>
                <c:pt idx="42465">
                  <c:v>63768</c:v>
                </c:pt>
                <c:pt idx="42466">
                  <c:v>63574</c:v>
                </c:pt>
                <c:pt idx="42467">
                  <c:v>62433</c:v>
                </c:pt>
                <c:pt idx="42468">
                  <c:v>62239</c:v>
                </c:pt>
                <c:pt idx="42469">
                  <c:v>61099</c:v>
                </c:pt>
                <c:pt idx="42470">
                  <c:v>58429</c:v>
                </c:pt>
                <c:pt idx="42471">
                  <c:v>56900</c:v>
                </c:pt>
                <c:pt idx="42472">
                  <c:v>77209</c:v>
                </c:pt>
                <c:pt idx="42473">
                  <c:v>77023</c:v>
                </c:pt>
                <c:pt idx="42474">
                  <c:v>75841</c:v>
                </c:pt>
                <c:pt idx="42475">
                  <c:v>75655</c:v>
                </c:pt>
                <c:pt idx="42476">
                  <c:v>74474</c:v>
                </c:pt>
                <c:pt idx="42477">
                  <c:v>73293</c:v>
                </c:pt>
                <c:pt idx="42478">
                  <c:v>74287</c:v>
                </c:pt>
                <c:pt idx="42479">
                  <c:v>73106</c:v>
                </c:pt>
                <c:pt idx="42480">
                  <c:v>71925</c:v>
                </c:pt>
                <c:pt idx="42481">
                  <c:v>74101</c:v>
                </c:pt>
                <c:pt idx="42482">
                  <c:v>72920</c:v>
                </c:pt>
                <c:pt idx="42483">
                  <c:v>71739</c:v>
                </c:pt>
                <c:pt idx="42484">
                  <c:v>72733</c:v>
                </c:pt>
                <c:pt idx="42485">
                  <c:v>72547</c:v>
                </c:pt>
                <c:pt idx="42486">
                  <c:v>71366</c:v>
                </c:pt>
                <c:pt idx="42487">
                  <c:v>70184</c:v>
                </c:pt>
                <c:pt idx="42488">
                  <c:v>71179</c:v>
                </c:pt>
                <c:pt idx="42489">
                  <c:v>69998</c:v>
                </c:pt>
                <c:pt idx="42490">
                  <c:v>68817</c:v>
                </c:pt>
                <c:pt idx="42491">
                  <c:v>69812</c:v>
                </c:pt>
                <c:pt idx="42492">
                  <c:v>68630</c:v>
                </c:pt>
                <c:pt idx="42493">
                  <c:v>68258</c:v>
                </c:pt>
                <c:pt idx="42494">
                  <c:v>67076</c:v>
                </c:pt>
                <c:pt idx="42495">
                  <c:v>65895</c:v>
                </c:pt>
                <c:pt idx="42496">
                  <c:v>66890</c:v>
                </c:pt>
                <c:pt idx="42497">
                  <c:v>65709</c:v>
                </c:pt>
                <c:pt idx="42498">
                  <c:v>65522</c:v>
                </c:pt>
                <c:pt idx="42499">
                  <c:v>64341</c:v>
                </c:pt>
                <c:pt idx="42500">
                  <c:v>64155</c:v>
                </c:pt>
                <c:pt idx="42501">
                  <c:v>62974</c:v>
                </c:pt>
                <c:pt idx="42502">
                  <c:v>60238</c:v>
                </c:pt>
                <c:pt idx="42503">
                  <c:v>58684</c:v>
                </c:pt>
                <c:pt idx="42504">
                  <c:v>76256</c:v>
                </c:pt>
                <c:pt idx="42505">
                  <c:v>76117</c:v>
                </c:pt>
                <c:pt idx="42506">
                  <c:v>74925</c:v>
                </c:pt>
                <c:pt idx="42507">
                  <c:v>74785</c:v>
                </c:pt>
                <c:pt idx="42508">
                  <c:v>73593</c:v>
                </c:pt>
                <c:pt idx="42509">
                  <c:v>72402</c:v>
                </c:pt>
                <c:pt idx="42510">
                  <c:v>73454</c:v>
                </c:pt>
                <c:pt idx="42511">
                  <c:v>72262</c:v>
                </c:pt>
                <c:pt idx="42512">
                  <c:v>71070</c:v>
                </c:pt>
                <c:pt idx="42513">
                  <c:v>73314</c:v>
                </c:pt>
                <c:pt idx="42514">
                  <c:v>72122</c:v>
                </c:pt>
                <c:pt idx="42515">
                  <c:v>70930</c:v>
                </c:pt>
                <c:pt idx="42516">
                  <c:v>71982</c:v>
                </c:pt>
                <c:pt idx="42517">
                  <c:v>71842</c:v>
                </c:pt>
                <c:pt idx="42518">
                  <c:v>70651</c:v>
                </c:pt>
                <c:pt idx="42519">
                  <c:v>69459</c:v>
                </c:pt>
                <c:pt idx="42520">
                  <c:v>70511</c:v>
                </c:pt>
                <c:pt idx="42521">
                  <c:v>69319</c:v>
                </c:pt>
                <c:pt idx="42522">
                  <c:v>68127</c:v>
                </c:pt>
                <c:pt idx="42523">
                  <c:v>69179</c:v>
                </c:pt>
                <c:pt idx="42524">
                  <c:v>67987</c:v>
                </c:pt>
                <c:pt idx="42525">
                  <c:v>67708</c:v>
                </c:pt>
                <c:pt idx="42526">
                  <c:v>66516</c:v>
                </c:pt>
                <c:pt idx="42527">
                  <c:v>65324</c:v>
                </c:pt>
                <c:pt idx="42528">
                  <c:v>66376</c:v>
                </c:pt>
                <c:pt idx="42529">
                  <c:v>65184</c:v>
                </c:pt>
                <c:pt idx="42530">
                  <c:v>65045</c:v>
                </c:pt>
                <c:pt idx="42531">
                  <c:v>63853</c:v>
                </c:pt>
                <c:pt idx="42532">
                  <c:v>63713</c:v>
                </c:pt>
                <c:pt idx="42533">
                  <c:v>62521</c:v>
                </c:pt>
                <c:pt idx="42534">
                  <c:v>59858</c:v>
                </c:pt>
                <c:pt idx="42535">
                  <c:v>58387</c:v>
                </c:pt>
                <c:pt idx="42536">
                  <c:v>75071</c:v>
                </c:pt>
                <c:pt idx="42537">
                  <c:v>74979</c:v>
                </c:pt>
                <c:pt idx="42538">
                  <c:v>73780</c:v>
                </c:pt>
                <c:pt idx="42539">
                  <c:v>73687</c:v>
                </c:pt>
                <c:pt idx="42540">
                  <c:v>72489</c:v>
                </c:pt>
                <c:pt idx="42541">
                  <c:v>71290</c:v>
                </c:pt>
                <c:pt idx="42542">
                  <c:v>72396</c:v>
                </c:pt>
                <c:pt idx="42543">
                  <c:v>71197</c:v>
                </c:pt>
                <c:pt idx="42544">
                  <c:v>69999</c:v>
                </c:pt>
                <c:pt idx="42545">
                  <c:v>72303</c:v>
                </c:pt>
                <c:pt idx="42546">
                  <c:v>71104</c:v>
                </c:pt>
                <c:pt idx="42547">
                  <c:v>69906</c:v>
                </c:pt>
                <c:pt idx="42548">
                  <c:v>71011</c:v>
                </c:pt>
                <c:pt idx="42549">
                  <c:v>70919</c:v>
                </c:pt>
                <c:pt idx="42550">
                  <c:v>69720</c:v>
                </c:pt>
                <c:pt idx="42551">
                  <c:v>68521</c:v>
                </c:pt>
                <c:pt idx="42552">
                  <c:v>69627</c:v>
                </c:pt>
                <c:pt idx="42553">
                  <c:v>68429</c:v>
                </c:pt>
                <c:pt idx="42554">
                  <c:v>67230</c:v>
                </c:pt>
                <c:pt idx="42555">
                  <c:v>68336</c:v>
                </c:pt>
                <c:pt idx="42556">
                  <c:v>67137</c:v>
                </c:pt>
                <c:pt idx="42557">
                  <c:v>66951</c:v>
                </c:pt>
                <c:pt idx="42558">
                  <c:v>65753</c:v>
                </c:pt>
                <c:pt idx="42559">
                  <c:v>64554</c:v>
                </c:pt>
                <c:pt idx="42560">
                  <c:v>65660</c:v>
                </c:pt>
                <c:pt idx="42561">
                  <c:v>64461</c:v>
                </c:pt>
                <c:pt idx="42562">
                  <c:v>64368</c:v>
                </c:pt>
                <c:pt idx="42563">
                  <c:v>63170</c:v>
                </c:pt>
                <c:pt idx="42564">
                  <c:v>63077</c:v>
                </c:pt>
                <c:pt idx="42565">
                  <c:v>61878</c:v>
                </c:pt>
                <c:pt idx="42566">
                  <c:v>59296</c:v>
                </c:pt>
                <c:pt idx="42567">
                  <c:v>57911</c:v>
                </c:pt>
                <c:pt idx="42568">
                  <c:v>70886</c:v>
                </c:pt>
                <c:pt idx="42569">
                  <c:v>70861</c:v>
                </c:pt>
                <c:pt idx="42570">
                  <c:v>69694</c:v>
                </c:pt>
                <c:pt idx="42571">
                  <c:v>69670</c:v>
                </c:pt>
                <c:pt idx="42572">
                  <c:v>68502</c:v>
                </c:pt>
                <c:pt idx="42573">
                  <c:v>67334</c:v>
                </c:pt>
                <c:pt idx="42574">
                  <c:v>68478</c:v>
                </c:pt>
                <c:pt idx="42575">
                  <c:v>67310</c:v>
                </c:pt>
                <c:pt idx="42576">
                  <c:v>66142</c:v>
                </c:pt>
                <c:pt idx="42577">
                  <c:v>68453</c:v>
                </c:pt>
                <c:pt idx="42578">
                  <c:v>67286</c:v>
                </c:pt>
                <c:pt idx="42579">
                  <c:v>66118</c:v>
                </c:pt>
                <c:pt idx="42580">
                  <c:v>67261</c:v>
                </c:pt>
                <c:pt idx="42581">
                  <c:v>67237</c:v>
                </c:pt>
                <c:pt idx="42582">
                  <c:v>66069</c:v>
                </c:pt>
                <c:pt idx="42583">
                  <c:v>64902</c:v>
                </c:pt>
                <c:pt idx="42584">
                  <c:v>66045</c:v>
                </c:pt>
                <c:pt idx="42585">
                  <c:v>64877</c:v>
                </c:pt>
                <c:pt idx="42586">
                  <c:v>63710</c:v>
                </c:pt>
                <c:pt idx="42587">
                  <c:v>64853</c:v>
                </c:pt>
                <c:pt idx="42588">
                  <c:v>63685</c:v>
                </c:pt>
                <c:pt idx="42589">
                  <c:v>63637</c:v>
                </c:pt>
                <c:pt idx="42590">
                  <c:v>62469</c:v>
                </c:pt>
                <c:pt idx="42591">
                  <c:v>61302</c:v>
                </c:pt>
                <c:pt idx="42592">
                  <c:v>62445</c:v>
                </c:pt>
                <c:pt idx="42593">
                  <c:v>61277</c:v>
                </c:pt>
                <c:pt idx="42594">
                  <c:v>61253</c:v>
                </c:pt>
                <c:pt idx="42595">
                  <c:v>60085</c:v>
                </c:pt>
                <c:pt idx="42596">
                  <c:v>60061</c:v>
                </c:pt>
                <c:pt idx="42597">
                  <c:v>58893</c:v>
                </c:pt>
                <c:pt idx="42598">
                  <c:v>56509</c:v>
                </c:pt>
                <c:pt idx="42599">
                  <c:v>55293</c:v>
                </c:pt>
                <c:pt idx="42600">
                  <c:v>74580</c:v>
                </c:pt>
                <c:pt idx="42601">
                  <c:v>73245</c:v>
                </c:pt>
                <c:pt idx="42602">
                  <c:v>72122</c:v>
                </c:pt>
                <c:pt idx="42603">
                  <c:v>71910</c:v>
                </c:pt>
                <c:pt idx="42604">
                  <c:v>70787</c:v>
                </c:pt>
                <c:pt idx="42605">
                  <c:v>70576</c:v>
                </c:pt>
                <c:pt idx="42606">
                  <c:v>69453</c:v>
                </c:pt>
                <c:pt idx="42607">
                  <c:v>69241</c:v>
                </c:pt>
                <c:pt idx="42608">
                  <c:v>68118</c:v>
                </c:pt>
                <c:pt idx="42609">
                  <c:v>67906</c:v>
                </c:pt>
                <c:pt idx="42610">
                  <c:v>66783</c:v>
                </c:pt>
                <c:pt idx="42611">
                  <c:v>66571</c:v>
                </c:pt>
                <c:pt idx="42612">
                  <c:v>65448</c:v>
                </c:pt>
                <c:pt idx="42613">
                  <c:v>65237</c:v>
                </c:pt>
                <c:pt idx="42614">
                  <c:v>64114</c:v>
                </c:pt>
                <c:pt idx="42615">
                  <c:v>63902</c:v>
                </c:pt>
                <c:pt idx="42616">
                  <c:v>62779</c:v>
                </c:pt>
                <c:pt idx="42617">
                  <c:v>62567</c:v>
                </c:pt>
                <c:pt idx="42618">
                  <c:v>61444</c:v>
                </c:pt>
                <c:pt idx="42619">
                  <c:v>61232</c:v>
                </c:pt>
                <c:pt idx="42620">
                  <c:v>76866</c:v>
                </c:pt>
                <c:pt idx="42621">
                  <c:v>75497</c:v>
                </c:pt>
                <c:pt idx="42622">
                  <c:v>74331</c:v>
                </c:pt>
                <c:pt idx="42623">
                  <c:v>74128</c:v>
                </c:pt>
                <c:pt idx="42624">
                  <c:v>72962</c:v>
                </c:pt>
                <c:pt idx="42625">
                  <c:v>72759</c:v>
                </c:pt>
                <c:pt idx="42626">
                  <c:v>71593</c:v>
                </c:pt>
                <c:pt idx="42627">
                  <c:v>71390</c:v>
                </c:pt>
                <c:pt idx="42628">
                  <c:v>70224</c:v>
                </c:pt>
                <c:pt idx="42629">
                  <c:v>70020</c:v>
                </c:pt>
                <c:pt idx="42630">
                  <c:v>68855</c:v>
                </c:pt>
                <c:pt idx="42631">
                  <c:v>68651</c:v>
                </c:pt>
                <c:pt idx="42632">
                  <c:v>67485</c:v>
                </c:pt>
                <c:pt idx="42633">
                  <c:v>67282</c:v>
                </c:pt>
                <c:pt idx="42634">
                  <c:v>66116</c:v>
                </c:pt>
                <c:pt idx="42635">
                  <c:v>65913</c:v>
                </c:pt>
                <c:pt idx="42636">
                  <c:v>64747</c:v>
                </c:pt>
                <c:pt idx="42637">
                  <c:v>64544</c:v>
                </c:pt>
                <c:pt idx="42638">
                  <c:v>63378</c:v>
                </c:pt>
                <c:pt idx="42639">
                  <c:v>63175</c:v>
                </c:pt>
                <c:pt idx="42640">
                  <c:v>76130</c:v>
                </c:pt>
                <c:pt idx="42641">
                  <c:v>74799</c:v>
                </c:pt>
                <c:pt idx="42642">
                  <c:v>73612</c:v>
                </c:pt>
                <c:pt idx="42643">
                  <c:v>73467</c:v>
                </c:pt>
                <c:pt idx="42644">
                  <c:v>72280</c:v>
                </c:pt>
                <c:pt idx="42645">
                  <c:v>72136</c:v>
                </c:pt>
                <c:pt idx="42646">
                  <c:v>70949</c:v>
                </c:pt>
                <c:pt idx="42647">
                  <c:v>70804</c:v>
                </c:pt>
                <c:pt idx="42648">
                  <c:v>69617</c:v>
                </c:pt>
                <c:pt idx="42649">
                  <c:v>69472</c:v>
                </c:pt>
                <c:pt idx="42650">
                  <c:v>68286</c:v>
                </c:pt>
                <c:pt idx="42651">
                  <c:v>68141</c:v>
                </c:pt>
                <c:pt idx="42652">
                  <c:v>66954</c:v>
                </c:pt>
                <c:pt idx="42653">
                  <c:v>66809</c:v>
                </c:pt>
                <c:pt idx="42654">
                  <c:v>65622</c:v>
                </c:pt>
                <c:pt idx="42655">
                  <c:v>65477</c:v>
                </c:pt>
                <c:pt idx="42656">
                  <c:v>64291</c:v>
                </c:pt>
                <c:pt idx="42657">
                  <c:v>64146</c:v>
                </c:pt>
                <c:pt idx="42658">
                  <c:v>62959</c:v>
                </c:pt>
                <c:pt idx="42659">
                  <c:v>62814</c:v>
                </c:pt>
                <c:pt idx="42660">
                  <c:v>75101</c:v>
                </c:pt>
                <c:pt idx="42661">
                  <c:v>73814</c:v>
                </c:pt>
                <c:pt idx="42662">
                  <c:v>72609</c:v>
                </c:pt>
                <c:pt idx="42663">
                  <c:v>72526</c:v>
                </c:pt>
                <c:pt idx="42664">
                  <c:v>71321</c:v>
                </c:pt>
                <c:pt idx="42665">
                  <c:v>71238</c:v>
                </c:pt>
                <c:pt idx="42666">
                  <c:v>70034</c:v>
                </c:pt>
                <c:pt idx="42667">
                  <c:v>69950</c:v>
                </c:pt>
                <c:pt idx="42668">
                  <c:v>68746</c:v>
                </c:pt>
                <c:pt idx="42669">
                  <c:v>68663</c:v>
                </c:pt>
                <c:pt idx="42670">
                  <c:v>67458</c:v>
                </c:pt>
                <c:pt idx="42671">
                  <c:v>67375</c:v>
                </c:pt>
                <c:pt idx="42672">
                  <c:v>66171</c:v>
                </c:pt>
                <c:pt idx="42673">
                  <c:v>66087</c:v>
                </c:pt>
                <c:pt idx="42674">
                  <c:v>64883</c:v>
                </c:pt>
                <c:pt idx="42675">
                  <c:v>64800</c:v>
                </c:pt>
                <c:pt idx="42676">
                  <c:v>63595</c:v>
                </c:pt>
                <c:pt idx="42677">
                  <c:v>63512</c:v>
                </c:pt>
                <c:pt idx="42678">
                  <c:v>62307</c:v>
                </c:pt>
                <c:pt idx="42679">
                  <c:v>62224</c:v>
                </c:pt>
                <c:pt idx="42680">
                  <c:v>71136</c:v>
                </c:pt>
                <c:pt idx="42681">
                  <c:v>69954</c:v>
                </c:pt>
                <c:pt idx="42682">
                  <c:v>68764</c:v>
                </c:pt>
                <c:pt idx="42683">
                  <c:v>68772</c:v>
                </c:pt>
                <c:pt idx="42684">
                  <c:v>67582</c:v>
                </c:pt>
                <c:pt idx="42685">
                  <c:v>67590</c:v>
                </c:pt>
                <c:pt idx="42686">
                  <c:v>66400</c:v>
                </c:pt>
                <c:pt idx="42687">
                  <c:v>66408</c:v>
                </c:pt>
                <c:pt idx="42688">
                  <c:v>65218</c:v>
                </c:pt>
                <c:pt idx="42689">
                  <c:v>65226</c:v>
                </c:pt>
                <c:pt idx="42690">
                  <c:v>64036</c:v>
                </c:pt>
                <c:pt idx="42691">
                  <c:v>64044</c:v>
                </c:pt>
                <c:pt idx="42692">
                  <c:v>62854</c:v>
                </c:pt>
                <c:pt idx="42693">
                  <c:v>62862</c:v>
                </c:pt>
                <c:pt idx="42694">
                  <c:v>61672</c:v>
                </c:pt>
                <c:pt idx="42695">
                  <c:v>61680</c:v>
                </c:pt>
                <c:pt idx="42696">
                  <c:v>60489</c:v>
                </c:pt>
                <c:pt idx="42697">
                  <c:v>60498</c:v>
                </c:pt>
                <c:pt idx="42698">
                  <c:v>59307</c:v>
                </c:pt>
                <c:pt idx="42699">
                  <c:v>59315</c:v>
                </c:pt>
                <c:pt idx="42700">
                  <c:v>74934</c:v>
                </c:pt>
                <c:pt idx="42701">
                  <c:v>73788</c:v>
                </c:pt>
                <c:pt idx="42702">
                  <c:v>74752</c:v>
                </c:pt>
                <c:pt idx="42703">
                  <c:v>73606</c:v>
                </c:pt>
                <c:pt idx="42704">
                  <c:v>72460</c:v>
                </c:pt>
                <c:pt idx="42705">
                  <c:v>71314</c:v>
                </c:pt>
                <c:pt idx="42706">
                  <c:v>73424</c:v>
                </c:pt>
                <c:pt idx="42707">
                  <c:v>72279</c:v>
                </c:pt>
                <c:pt idx="42708">
                  <c:v>71133</c:v>
                </c:pt>
                <c:pt idx="42709">
                  <c:v>69987</c:v>
                </c:pt>
                <c:pt idx="42710">
                  <c:v>72097</c:v>
                </c:pt>
                <c:pt idx="42711">
                  <c:v>70951</c:v>
                </c:pt>
                <c:pt idx="42712">
                  <c:v>69805</c:v>
                </c:pt>
                <c:pt idx="42713">
                  <c:v>71915</c:v>
                </c:pt>
                <c:pt idx="42714">
                  <c:v>70769</c:v>
                </c:pt>
                <c:pt idx="42715">
                  <c:v>69623</c:v>
                </c:pt>
                <c:pt idx="42716">
                  <c:v>70587</c:v>
                </c:pt>
                <c:pt idx="42717">
                  <c:v>69441</c:v>
                </c:pt>
                <c:pt idx="42718">
                  <c:v>68295</c:v>
                </c:pt>
                <c:pt idx="42719">
                  <c:v>69260</c:v>
                </c:pt>
                <c:pt idx="42720">
                  <c:v>68114</c:v>
                </c:pt>
                <c:pt idx="42721">
                  <c:v>67932</c:v>
                </c:pt>
                <c:pt idx="42722">
                  <c:v>66786</c:v>
                </c:pt>
                <c:pt idx="42723">
                  <c:v>66604</c:v>
                </c:pt>
                <c:pt idx="42724">
                  <c:v>65458</c:v>
                </c:pt>
                <c:pt idx="42725">
                  <c:v>65277</c:v>
                </c:pt>
                <c:pt idx="42726">
                  <c:v>64131</c:v>
                </c:pt>
                <c:pt idx="42727">
                  <c:v>63949</c:v>
                </c:pt>
                <c:pt idx="42728">
                  <c:v>62803</c:v>
                </c:pt>
                <c:pt idx="42729">
                  <c:v>77124</c:v>
                </c:pt>
                <c:pt idx="42730">
                  <c:v>75937</c:v>
                </c:pt>
                <c:pt idx="42731">
                  <c:v>76952</c:v>
                </c:pt>
                <c:pt idx="42732">
                  <c:v>75764</c:v>
                </c:pt>
                <c:pt idx="42733">
                  <c:v>74577</c:v>
                </c:pt>
                <c:pt idx="42734">
                  <c:v>73389</c:v>
                </c:pt>
                <c:pt idx="42735">
                  <c:v>75591</c:v>
                </c:pt>
                <c:pt idx="42736">
                  <c:v>74404</c:v>
                </c:pt>
                <c:pt idx="42737">
                  <c:v>73216</c:v>
                </c:pt>
                <c:pt idx="42738">
                  <c:v>72029</c:v>
                </c:pt>
                <c:pt idx="42739">
                  <c:v>74231</c:v>
                </c:pt>
                <c:pt idx="42740">
                  <c:v>73044</c:v>
                </c:pt>
                <c:pt idx="42741">
                  <c:v>71856</c:v>
                </c:pt>
                <c:pt idx="42742">
                  <c:v>74058</c:v>
                </c:pt>
                <c:pt idx="42743">
                  <c:v>72871</c:v>
                </c:pt>
                <c:pt idx="42744">
                  <c:v>71683</c:v>
                </c:pt>
                <c:pt idx="42745">
                  <c:v>72698</c:v>
                </c:pt>
                <c:pt idx="42746">
                  <c:v>71511</c:v>
                </c:pt>
                <c:pt idx="42747">
                  <c:v>70323</c:v>
                </c:pt>
                <c:pt idx="42748">
                  <c:v>71338</c:v>
                </c:pt>
                <c:pt idx="42749">
                  <c:v>70150</c:v>
                </c:pt>
                <c:pt idx="42750">
                  <c:v>69978</c:v>
                </c:pt>
                <c:pt idx="42751">
                  <c:v>68790</c:v>
                </c:pt>
                <c:pt idx="42752">
                  <c:v>68617</c:v>
                </c:pt>
                <c:pt idx="42753">
                  <c:v>67430</c:v>
                </c:pt>
                <c:pt idx="42754">
                  <c:v>67257</c:v>
                </c:pt>
                <c:pt idx="42755">
                  <c:v>66070</c:v>
                </c:pt>
                <c:pt idx="42756">
                  <c:v>65897</c:v>
                </c:pt>
                <c:pt idx="42757">
                  <c:v>64709</c:v>
                </c:pt>
                <c:pt idx="42758">
                  <c:v>76187</c:v>
                </c:pt>
                <c:pt idx="42759">
                  <c:v>74990</c:v>
                </c:pt>
                <c:pt idx="42760">
                  <c:v>76057</c:v>
                </c:pt>
                <c:pt idx="42761">
                  <c:v>74861</c:v>
                </c:pt>
                <c:pt idx="42762">
                  <c:v>73664</c:v>
                </c:pt>
                <c:pt idx="42763">
                  <c:v>72468</c:v>
                </c:pt>
                <c:pt idx="42764">
                  <c:v>74731</c:v>
                </c:pt>
                <c:pt idx="42765">
                  <c:v>73535</c:v>
                </c:pt>
                <c:pt idx="42766">
                  <c:v>72338</c:v>
                </c:pt>
                <c:pt idx="42767">
                  <c:v>71142</c:v>
                </c:pt>
                <c:pt idx="42768">
                  <c:v>73405</c:v>
                </c:pt>
                <c:pt idx="42769">
                  <c:v>72209</c:v>
                </c:pt>
                <c:pt idx="42770">
                  <c:v>71013</c:v>
                </c:pt>
                <c:pt idx="42771">
                  <c:v>73276</c:v>
                </c:pt>
                <c:pt idx="42772">
                  <c:v>72080</c:v>
                </c:pt>
                <c:pt idx="42773">
                  <c:v>70883</c:v>
                </c:pt>
                <c:pt idx="42774">
                  <c:v>71950</c:v>
                </c:pt>
                <c:pt idx="42775">
                  <c:v>70754</c:v>
                </c:pt>
                <c:pt idx="42776">
                  <c:v>69557</c:v>
                </c:pt>
                <c:pt idx="42777">
                  <c:v>70624</c:v>
                </c:pt>
                <c:pt idx="42778">
                  <c:v>69428</c:v>
                </c:pt>
                <c:pt idx="42779">
                  <c:v>69298</c:v>
                </c:pt>
                <c:pt idx="42780">
                  <c:v>68102</c:v>
                </c:pt>
                <c:pt idx="42781">
                  <c:v>67972</c:v>
                </c:pt>
                <c:pt idx="42782">
                  <c:v>66776</c:v>
                </c:pt>
                <c:pt idx="42783">
                  <c:v>66647</c:v>
                </c:pt>
                <c:pt idx="42784">
                  <c:v>65450</c:v>
                </c:pt>
                <c:pt idx="42785">
                  <c:v>65321</c:v>
                </c:pt>
                <c:pt idx="42786">
                  <c:v>64124</c:v>
                </c:pt>
                <c:pt idx="42787">
                  <c:v>74970</c:v>
                </c:pt>
                <c:pt idx="42788">
                  <c:v>73770</c:v>
                </c:pt>
                <c:pt idx="42789">
                  <c:v>74884</c:v>
                </c:pt>
                <c:pt idx="42790">
                  <c:v>73683</c:v>
                </c:pt>
                <c:pt idx="42791">
                  <c:v>72483</c:v>
                </c:pt>
                <c:pt idx="42792">
                  <c:v>71282</c:v>
                </c:pt>
                <c:pt idx="42793">
                  <c:v>73597</c:v>
                </c:pt>
                <c:pt idx="42794">
                  <c:v>72396</c:v>
                </c:pt>
                <c:pt idx="42795">
                  <c:v>71196</c:v>
                </c:pt>
                <c:pt idx="42796">
                  <c:v>69995</c:v>
                </c:pt>
                <c:pt idx="42797">
                  <c:v>72310</c:v>
                </c:pt>
                <c:pt idx="42798">
                  <c:v>71109</c:v>
                </c:pt>
                <c:pt idx="42799">
                  <c:v>69909</c:v>
                </c:pt>
                <c:pt idx="42800">
                  <c:v>72223</c:v>
                </c:pt>
                <c:pt idx="42801">
                  <c:v>71023</c:v>
                </c:pt>
                <c:pt idx="42802">
                  <c:v>69822</c:v>
                </c:pt>
                <c:pt idx="42803">
                  <c:v>70936</c:v>
                </c:pt>
                <c:pt idx="42804">
                  <c:v>69736</c:v>
                </c:pt>
                <c:pt idx="42805">
                  <c:v>68535</c:v>
                </c:pt>
                <c:pt idx="42806">
                  <c:v>69649</c:v>
                </c:pt>
                <c:pt idx="42807">
                  <c:v>68449</c:v>
                </c:pt>
                <c:pt idx="42808">
                  <c:v>68362</c:v>
                </c:pt>
                <c:pt idx="42809">
                  <c:v>67162</c:v>
                </c:pt>
                <c:pt idx="42810">
                  <c:v>67075</c:v>
                </c:pt>
                <c:pt idx="42811">
                  <c:v>65875</c:v>
                </c:pt>
                <c:pt idx="42812">
                  <c:v>65788</c:v>
                </c:pt>
                <c:pt idx="42813">
                  <c:v>64588</c:v>
                </c:pt>
                <c:pt idx="42814">
                  <c:v>64501</c:v>
                </c:pt>
                <c:pt idx="42815">
                  <c:v>63301</c:v>
                </c:pt>
                <c:pt idx="42816">
                  <c:v>70727</c:v>
                </c:pt>
                <c:pt idx="42817">
                  <c:v>69562</c:v>
                </c:pt>
                <c:pt idx="42818">
                  <c:v>70703</c:v>
                </c:pt>
                <c:pt idx="42819">
                  <c:v>69538</c:v>
                </c:pt>
                <c:pt idx="42820">
                  <c:v>68373</c:v>
                </c:pt>
                <c:pt idx="42821">
                  <c:v>67208</c:v>
                </c:pt>
                <c:pt idx="42822">
                  <c:v>69513</c:v>
                </c:pt>
                <c:pt idx="42823">
                  <c:v>68349</c:v>
                </c:pt>
                <c:pt idx="42824">
                  <c:v>67184</c:v>
                </c:pt>
                <c:pt idx="42825">
                  <c:v>66019</c:v>
                </c:pt>
                <c:pt idx="42826">
                  <c:v>68324</c:v>
                </c:pt>
                <c:pt idx="42827">
                  <c:v>67159</c:v>
                </c:pt>
                <c:pt idx="42828">
                  <c:v>65994</c:v>
                </c:pt>
                <c:pt idx="42829">
                  <c:v>68300</c:v>
                </c:pt>
                <c:pt idx="42830">
                  <c:v>67135</c:v>
                </c:pt>
                <c:pt idx="42831">
                  <c:v>65970</c:v>
                </c:pt>
                <c:pt idx="42832">
                  <c:v>67110</c:v>
                </c:pt>
                <c:pt idx="42833">
                  <c:v>65945</c:v>
                </c:pt>
                <c:pt idx="42834">
                  <c:v>64780</c:v>
                </c:pt>
                <c:pt idx="42835">
                  <c:v>65921</c:v>
                </c:pt>
                <c:pt idx="42836">
                  <c:v>64756</c:v>
                </c:pt>
                <c:pt idx="42837">
                  <c:v>64731</c:v>
                </c:pt>
                <c:pt idx="42838">
                  <c:v>63566</c:v>
                </c:pt>
                <c:pt idx="42839">
                  <c:v>63542</c:v>
                </c:pt>
                <c:pt idx="42840">
                  <c:v>62377</c:v>
                </c:pt>
                <c:pt idx="42841">
                  <c:v>62353</c:v>
                </c:pt>
                <c:pt idx="42842">
                  <c:v>61188</c:v>
                </c:pt>
                <c:pt idx="42843">
                  <c:v>61163</c:v>
                </c:pt>
                <c:pt idx="42844">
                  <c:v>59998</c:v>
                </c:pt>
                <c:pt idx="42845">
                  <c:v>73076</c:v>
                </c:pt>
                <c:pt idx="42846">
                  <c:v>71906</c:v>
                </c:pt>
                <c:pt idx="42847">
                  <c:v>71743</c:v>
                </c:pt>
                <c:pt idx="42848">
                  <c:v>71580</c:v>
                </c:pt>
                <c:pt idx="42849">
                  <c:v>70410</c:v>
                </c:pt>
                <c:pt idx="42850">
                  <c:v>69240</c:v>
                </c:pt>
                <c:pt idx="42851">
                  <c:v>70247</c:v>
                </c:pt>
                <c:pt idx="42852">
                  <c:v>70085</c:v>
                </c:pt>
                <c:pt idx="42853">
                  <c:v>68914</c:v>
                </c:pt>
                <c:pt idx="42854">
                  <c:v>68752</c:v>
                </c:pt>
                <c:pt idx="42855">
                  <c:v>68589</c:v>
                </c:pt>
                <c:pt idx="42856">
                  <c:v>67419</c:v>
                </c:pt>
                <c:pt idx="42857">
                  <c:v>66249</c:v>
                </c:pt>
                <c:pt idx="42858">
                  <c:v>67256</c:v>
                </c:pt>
                <c:pt idx="42859">
                  <c:v>66086</c:v>
                </c:pt>
                <c:pt idx="42860">
                  <c:v>65923</c:v>
                </c:pt>
                <c:pt idx="42861">
                  <c:v>64753</c:v>
                </c:pt>
                <c:pt idx="42862">
                  <c:v>64590</c:v>
                </c:pt>
                <c:pt idx="42863">
                  <c:v>63257</c:v>
                </c:pt>
                <c:pt idx="42864">
                  <c:v>62087</c:v>
                </c:pt>
                <c:pt idx="42865">
                  <c:v>63094</c:v>
                </c:pt>
                <c:pt idx="42866">
                  <c:v>61924</c:v>
                </c:pt>
                <c:pt idx="42867">
                  <c:v>60429</c:v>
                </c:pt>
                <c:pt idx="42868">
                  <c:v>59096</c:v>
                </c:pt>
                <c:pt idx="42869">
                  <c:v>56593</c:v>
                </c:pt>
                <c:pt idx="42870">
                  <c:v>52594</c:v>
                </c:pt>
                <c:pt idx="42871">
                  <c:v>75292</c:v>
                </c:pt>
                <c:pt idx="42872">
                  <c:v>74086</c:v>
                </c:pt>
                <c:pt idx="42873">
                  <c:v>73920</c:v>
                </c:pt>
                <c:pt idx="42874">
                  <c:v>73754</c:v>
                </c:pt>
                <c:pt idx="42875">
                  <c:v>72547</c:v>
                </c:pt>
                <c:pt idx="42876">
                  <c:v>71341</c:v>
                </c:pt>
                <c:pt idx="42877">
                  <c:v>72381</c:v>
                </c:pt>
                <c:pt idx="42878">
                  <c:v>72216</c:v>
                </c:pt>
                <c:pt idx="42879">
                  <c:v>71009</c:v>
                </c:pt>
                <c:pt idx="42880">
                  <c:v>70843</c:v>
                </c:pt>
                <c:pt idx="42881">
                  <c:v>70677</c:v>
                </c:pt>
                <c:pt idx="42882">
                  <c:v>69471</c:v>
                </c:pt>
                <c:pt idx="42883">
                  <c:v>68264</c:v>
                </c:pt>
                <c:pt idx="42884">
                  <c:v>69305</c:v>
                </c:pt>
                <c:pt idx="42885">
                  <c:v>68098</c:v>
                </c:pt>
                <c:pt idx="42886">
                  <c:v>67932</c:v>
                </c:pt>
                <c:pt idx="42887">
                  <c:v>66726</c:v>
                </c:pt>
                <c:pt idx="42888">
                  <c:v>66560</c:v>
                </c:pt>
                <c:pt idx="42889">
                  <c:v>65187</c:v>
                </c:pt>
                <c:pt idx="42890">
                  <c:v>63981</c:v>
                </c:pt>
                <c:pt idx="42891">
                  <c:v>65021</c:v>
                </c:pt>
                <c:pt idx="42892">
                  <c:v>63815</c:v>
                </c:pt>
                <c:pt idx="42893">
                  <c:v>62276</c:v>
                </c:pt>
                <c:pt idx="42894">
                  <c:v>60904</c:v>
                </c:pt>
                <c:pt idx="42895">
                  <c:v>58325</c:v>
                </c:pt>
                <c:pt idx="42896">
                  <c:v>54207</c:v>
                </c:pt>
                <c:pt idx="42897">
                  <c:v>74076</c:v>
                </c:pt>
                <c:pt idx="42898">
                  <c:v>72873</c:v>
                </c:pt>
                <c:pt idx="42899">
                  <c:v>72739</c:v>
                </c:pt>
                <c:pt idx="42900">
                  <c:v>72604</c:v>
                </c:pt>
                <c:pt idx="42901">
                  <c:v>71401</c:v>
                </c:pt>
                <c:pt idx="42902">
                  <c:v>70198</c:v>
                </c:pt>
                <c:pt idx="42903">
                  <c:v>71266</c:v>
                </c:pt>
                <c:pt idx="42904">
                  <c:v>71132</c:v>
                </c:pt>
                <c:pt idx="42905">
                  <c:v>69929</c:v>
                </c:pt>
                <c:pt idx="42906">
                  <c:v>69794</c:v>
                </c:pt>
                <c:pt idx="42907">
                  <c:v>69659</c:v>
                </c:pt>
                <c:pt idx="42908">
                  <c:v>68456</c:v>
                </c:pt>
                <c:pt idx="42909">
                  <c:v>67254</c:v>
                </c:pt>
                <c:pt idx="42910">
                  <c:v>68322</c:v>
                </c:pt>
                <c:pt idx="42911">
                  <c:v>67119</c:v>
                </c:pt>
                <c:pt idx="42912">
                  <c:v>66984</c:v>
                </c:pt>
                <c:pt idx="42913">
                  <c:v>65781</c:v>
                </c:pt>
                <c:pt idx="42914">
                  <c:v>65646</c:v>
                </c:pt>
                <c:pt idx="42915">
                  <c:v>64309</c:v>
                </c:pt>
                <c:pt idx="42916">
                  <c:v>63106</c:v>
                </c:pt>
                <c:pt idx="42917">
                  <c:v>64174</c:v>
                </c:pt>
                <c:pt idx="42918">
                  <c:v>62971</c:v>
                </c:pt>
                <c:pt idx="42919">
                  <c:v>61499</c:v>
                </c:pt>
                <c:pt idx="42920">
                  <c:v>60161</c:v>
                </c:pt>
                <c:pt idx="42921">
                  <c:v>57621</c:v>
                </c:pt>
                <c:pt idx="42922">
                  <c:v>53608</c:v>
                </c:pt>
                <c:pt idx="42923">
                  <c:v>72537</c:v>
                </c:pt>
                <c:pt idx="42924">
                  <c:v>71343</c:v>
                </c:pt>
                <c:pt idx="42925">
                  <c:v>71240</c:v>
                </c:pt>
                <c:pt idx="42926">
                  <c:v>71137</c:v>
                </c:pt>
                <c:pt idx="42927">
                  <c:v>69943</c:v>
                </c:pt>
                <c:pt idx="42928">
                  <c:v>68749</c:v>
                </c:pt>
                <c:pt idx="42929">
                  <c:v>69840</c:v>
                </c:pt>
                <c:pt idx="42930">
                  <c:v>69737</c:v>
                </c:pt>
                <c:pt idx="42931">
                  <c:v>68543</c:v>
                </c:pt>
                <c:pt idx="42932">
                  <c:v>68440</c:v>
                </c:pt>
                <c:pt idx="42933">
                  <c:v>68336</c:v>
                </c:pt>
                <c:pt idx="42934">
                  <c:v>67143</c:v>
                </c:pt>
                <c:pt idx="42935">
                  <c:v>65949</c:v>
                </c:pt>
                <c:pt idx="42936">
                  <c:v>67040</c:v>
                </c:pt>
                <c:pt idx="42937">
                  <c:v>65846</c:v>
                </c:pt>
                <c:pt idx="42938">
                  <c:v>65743</c:v>
                </c:pt>
                <c:pt idx="42939">
                  <c:v>64549</c:v>
                </c:pt>
                <c:pt idx="42940">
                  <c:v>64446</c:v>
                </c:pt>
                <c:pt idx="42941">
                  <c:v>63149</c:v>
                </c:pt>
                <c:pt idx="42942">
                  <c:v>61955</c:v>
                </c:pt>
                <c:pt idx="42943">
                  <c:v>63046</c:v>
                </c:pt>
                <c:pt idx="42944">
                  <c:v>61852</c:v>
                </c:pt>
                <c:pt idx="42945">
                  <c:v>60452</c:v>
                </c:pt>
                <c:pt idx="42946">
                  <c:v>59155</c:v>
                </c:pt>
                <c:pt idx="42947">
                  <c:v>56664</c:v>
                </c:pt>
                <c:pt idx="42948">
                  <c:v>52774</c:v>
                </c:pt>
                <c:pt idx="42949">
                  <c:v>67831</c:v>
                </c:pt>
                <c:pt idx="42950">
                  <c:v>66690</c:v>
                </c:pt>
                <c:pt idx="42951">
                  <c:v>66638</c:v>
                </c:pt>
                <c:pt idx="42952">
                  <c:v>66586</c:v>
                </c:pt>
                <c:pt idx="42953">
                  <c:v>65445</c:v>
                </c:pt>
                <c:pt idx="42954">
                  <c:v>64304</c:v>
                </c:pt>
                <c:pt idx="42955">
                  <c:v>65393</c:v>
                </c:pt>
                <c:pt idx="42956">
                  <c:v>65340</c:v>
                </c:pt>
                <c:pt idx="42957">
                  <c:v>64200</c:v>
                </c:pt>
                <c:pt idx="42958">
                  <c:v>64147</c:v>
                </c:pt>
                <c:pt idx="42959">
                  <c:v>64095</c:v>
                </c:pt>
                <c:pt idx="42960">
                  <c:v>62954</c:v>
                </c:pt>
                <c:pt idx="42961">
                  <c:v>61814</c:v>
                </c:pt>
                <c:pt idx="42962">
                  <c:v>62902</c:v>
                </c:pt>
                <c:pt idx="42963">
                  <c:v>61761</c:v>
                </c:pt>
                <c:pt idx="42964">
                  <c:v>61709</c:v>
                </c:pt>
                <c:pt idx="42965">
                  <c:v>60568</c:v>
                </c:pt>
                <c:pt idx="42966">
                  <c:v>60516</c:v>
                </c:pt>
                <c:pt idx="42967">
                  <c:v>59323</c:v>
                </c:pt>
                <c:pt idx="42968">
                  <c:v>58183</c:v>
                </c:pt>
                <c:pt idx="42969">
                  <c:v>59271</c:v>
                </c:pt>
                <c:pt idx="42970">
                  <c:v>58130</c:v>
                </c:pt>
                <c:pt idx="42971">
                  <c:v>56885</c:v>
                </c:pt>
                <c:pt idx="42972">
                  <c:v>55692</c:v>
                </c:pt>
                <c:pt idx="42973">
                  <c:v>53358</c:v>
                </c:pt>
                <c:pt idx="42974">
                  <c:v>49779</c:v>
                </c:pt>
                <c:pt idx="42975">
                  <c:v>72995</c:v>
                </c:pt>
                <c:pt idx="42976">
                  <c:v>71677</c:v>
                </c:pt>
                <c:pt idx="42977">
                  <c:v>70542</c:v>
                </c:pt>
                <c:pt idx="42978">
                  <c:v>71496</c:v>
                </c:pt>
                <c:pt idx="42979">
                  <c:v>70360</c:v>
                </c:pt>
                <c:pt idx="42980">
                  <c:v>69225</c:v>
                </c:pt>
                <c:pt idx="42981">
                  <c:v>70179</c:v>
                </c:pt>
                <c:pt idx="42982">
                  <c:v>69043</c:v>
                </c:pt>
                <c:pt idx="42983">
                  <c:v>68862</c:v>
                </c:pt>
                <c:pt idx="42984">
                  <c:v>67726</c:v>
                </c:pt>
                <c:pt idx="42985">
                  <c:v>67544</c:v>
                </c:pt>
                <c:pt idx="42986">
                  <c:v>66409</c:v>
                </c:pt>
                <c:pt idx="42987">
                  <c:v>66227</c:v>
                </c:pt>
                <c:pt idx="42988">
                  <c:v>65092</c:v>
                </c:pt>
                <c:pt idx="42989">
                  <c:v>64910</c:v>
                </c:pt>
                <c:pt idx="42990">
                  <c:v>63774</c:v>
                </c:pt>
                <c:pt idx="42991">
                  <c:v>63593</c:v>
                </c:pt>
                <c:pt idx="42992">
                  <c:v>62457</c:v>
                </c:pt>
                <c:pt idx="42993">
                  <c:v>62276</c:v>
                </c:pt>
                <c:pt idx="42994">
                  <c:v>61140</c:v>
                </c:pt>
                <c:pt idx="42995">
                  <c:v>75221</c:v>
                </c:pt>
                <c:pt idx="42996">
                  <c:v>73871</c:v>
                </c:pt>
                <c:pt idx="42997">
                  <c:v>72691</c:v>
                </c:pt>
                <c:pt idx="42998">
                  <c:v>73701</c:v>
                </c:pt>
                <c:pt idx="42999">
                  <c:v>72521</c:v>
                </c:pt>
                <c:pt idx="43000">
                  <c:v>71341</c:v>
                </c:pt>
                <c:pt idx="43001">
                  <c:v>72351</c:v>
                </c:pt>
                <c:pt idx="43002">
                  <c:v>71171</c:v>
                </c:pt>
                <c:pt idx="43003">
                  <c:v>71002</c:v>
                </c:pt>
                <c:pt idx="43004">
                  <c:v>69822</c:v>
                </c:pt>
                <c:pt idx="43005">
                  <c:v>69652</c:v>
                </c:pt>
                <c:pt idx="43006">
                  <c:v>68472</c:v>
                </c:pt>
                <c:pt idx="43007">
                  <c:v>68302</c:v>
                </c:pt>
                <c:pt idx="43008">
                  <c:v>67122</c:v>
                </c:pt>
                <c:pt idx="43009">
                  <c:v>66953</c:v>
                </c:pt>
                <c:pt idx="43010">
                  <c:v>65773</c:v>
                </c:pt>
                <c:pt idx="43011">
                  <c:v>65603</c:v>
                </c:pt>
                <c:pt idx="43012">
                  <c:v>64423</c:v>
                </c:pt>
                <c:pt idx="43013">
                  <c:v>64253</c:v>
                </c:pt>
                <c:pt idx="43014">
                  <c:v>63073</c:v>
                </c:pt>
                <c:pt idx="43015">
                  <c:v>74561</c:v>
                </c:pt>
                <c:pt idx="43016">
                  <c:v>73241</c:v>
                </c:pt>
                <c:pt idx="43017">
                  <c:v>72049</c:v>
                </c:pt>
                <c:pt idx="43018">
                  <c:v>73114</c:v>
                </c:pt>
                <c:pt idx="43019">
                  <c:v>71921</c:v>
                </c:pt>
                <c:pt idx="43020">
                  <c:v>70729</c:v>
                </c:pt>
                <c:pt idx="43021">
                  <c:v>71794</c:v>
                </c:pt>
                <c:pt idx="43022">
                  <c:v>70601</c:v>
                </c:pt>
                <c:pt idx="43023">
                  <c:v>70473</c:v>
                </c:pt>
                <c:pt idx="43024">
                  <c:v>69281</c:v>
                </c:pt>
                <c:pt idx="43025">
                  <c:v>69153</c:v>
                </c:pt>
                <c:pt idx="43026">
                  <c:v>67961</c:v>
                </c:pt>
                <c:pt idx="43027">
                  <c:v>67833</c:v>
                </c:pt>
                <c:pt idx="43028">
                  <c:v>66641</c:v>
                </c:pt>
                <c:pt idx="43029">
                  <c:v>66513</c:v>
                </c:pt>
                <c:pt idx="43030">
                  <c:v>65321</c:v>
                </c:pt>
                <c:pt idx="43031">
                  <c:v>65193</c:v>
                </c:pt>
                <c:pt idx="43032">
                  <c:v>64001</c:v>
                </c:pt>
                <c:pt idx="43033">
                  <c:v>63873</c:v>
                </c:pt>
                <c:pt idx="43034">
                  <c:v>62681</c:v>
                </c:pt>
                <c:pt idx="43035">
                  <c:v>73684</c:v>
                </c:pt>
                <c:pt idx="43036">
                  <c:v>72397</c:v>
                </c:pt>
                <c:pt idx="43037">
                  <c:v>71196</c:v>
                </c:pt>
                <c:pt idx="43038">
                  <c:v>72312</c:v>
                </c:pt>
                <c:pt idx="43039">
                  <c:v>71111</c:v>
                </c:pt>
                <c:pt idx="43040">
                  <c:v>69910</c:v>
                </c:pt>
                <c:pt idx="43041">
                  <c:v>71026</c:v>
                </c:pt>
                <c:pt idx="43042">
                  <c:v>69824</c:v>
                </c:pt>
                <c:pt idx="43043">
                  <c:v>69739</c:v>
                </c:pt>
                <c:pt idx="43044">
                  <c:v>68538</c:v>
                </c:pt>
                <c:pt idx="43045">
                  <c:v>68453</c:v>
                </c:pt>
                <c:pt idx="43046">
                  <c:v>67251</c:v>
                </c:pt>
                <c:pt idx="43047">
                  <c:v>67166</c:v>
                </c:pt>
                <c:pt idx="43048">
                  <c:v>65965</c:v>
                </c:pt>
                <c:pt idx="43049">
                  <c:v>65880</c:v>
                </c:pt>
                <c:pt idx="43050">
                  <c:v>64678</c:v>
                </c:pt>
                <c:pt idx="43051">
                  <c:v>64593</c:v>
                </c:pt>
                <c:pt idx="43052">
                  <c:v>63392</c:v>
                </c:pt>
                <c:pt idx="43053">
                  <c:v>63307</c:v>
                </c:pt>
                <c:pt idx="43054">
                  <c:v>62105</c:v>
                </c:pt>
                <c:pt idx="43055">
                  <c:v>69904</c:v>
                </c:pt>
                <c:pt idx="43056">
                  <c:v>68708</c:v>
                </c:pt>
                <c:pt idx="43057">
                  <c:v>67538</c:v>
                </c:pt>
                <c:pt idx="43058">
                  <c:v>68683</c:v>
                </c:pt>
                <c:pt idx="43059">
                  <c:v>67512</c:v>
                </c:pt>
                <c:pt idx="43060">
                  <c:v>66342</c:v>
                </c:pt>
                <c:pt idx="43061">
                  <c:v>67486</c:v>
                </c:pt>
                <c:pt idx="43062">
                  <c:v>66316</c:v>
                </c:pt>
                <c:pt idx="43063">
                  <c:v>66290</c:v>
                </c:pt>
                <c:pt idx="43064">
                  <c:v>65120</c:v>
                </c:pt>
                <c:pt idx="43065">
                  <c:v>65094</c:v>
                </c:pt>
                <c:pt idx="43066">
                  <c:v>63924</c:v>
                </c:pt>
                <c:pt idx="43067">
                  <c:v>63898</c:v>
                </c:pt>
                <c:pt idx="43068">
                  <c:v>62728</c:v>
                </c:pt>
                <c:pt idx="43069">
                  <c:v>62702</c:v>
                </c:pt>
                <c:pt idx="43070">
                  <c:v>61532</c:v>
                </c:pt>
                <c:pt idx="43071">
                  <c:v>61506</c:v>
                </c:pt>
                <c:pt idx="43072">
                  <c:v>60336</c:v>
                </c:pt>
                <c:pt idx="43073">
                  <c:v>60310</c:v>
                </c:pt>
                <c:pt idx="43074">
                  <c:v>59139</c:v>
                </c:pt>
                <c:pt idx="43075">
                  <c:v>73444</c:v>
                </c:pt>
                <c:pt idx="43076">
                  <c:v>72130</c:v>
                </c:pt>
                <c:pt idx="43077">
                  <c:v>70817</c:v>
                </c:pt>
                <c:pt idx="43078">
                  <c:v>69659</c:v>
                </c:pt>
                <c:pt idx="43079">
                  <c:v>70661</c:v>
                </c:pt>
                <c:pt idx="43080">
                  <c:v>69503</c:v>
                </c:pt>
                <c:pt idx="43081">
                  <c:v>69348</c:v>
                </c:pt>
                <c:pt idx="43082">
                  <c:v>68034</c:v>
                </c:pt>
                <c:pt idx="43083">
                  <c:v>66877</c:v>
                </c:pt>
                <c:pt idx="43084">
                  <c:v>66721</c:v>
                </c:pt>
                <c:pt idx="43085">
                  <c:v>65408</c:v>
                </c:pt>
                <c:pt idx="43086">
                  <c:v>64094</c:v>
                </c:pt>
                <c:pt idx="43087">
                  <c:v>75605</c:v>
                </c:pt>
                <c:pt idx="43088">
                  <c:v>74260</c:v>
                </c:pt>
                <c:pt idx="43089">
                  <c:v>72915</c:v>
                </c:pt>
                <c:pt idx="43090">
                  <c:v>71714</c:v>
                </c:pt>
                <c:pt idx="43091">
                  <c:v>72770</c:v>
                </c:pt>
                <c:pt idx="43092">
                  <c:v>71570</c:v>
                </c:pt>
                <c:pt idx="43093">
                  <c:v>71425</c:v>
                </c:pt>
                <c:pt idx="43094">
                  <c:v>70080</c:v>
                </c:pt>
                <c:pt idx="43095">
                  <c:v>68879</c:v>
                </c:pt>
                <c:pt idx="43096">
                  <c:v>68734</c:v>
                </c:pt>
                <c:pt idx="43097">
                  <c:v>67389</c:v>
                </c:pt>
                <c:pt idx="43098">
                  <c:v>66044</c:v>
                </c:pt>
                <c:pt idx="43099">
                  <c:v>74705</c:v>
                </c:pt>
                <c:pt idx="43100">
                  <c:v>73387</c:v>
                </c:pt>
                <c:pt idx="43101">
                  <c:v>72069</c:v>
                </c:pt>
                <c:pt idx="43102">
                  <c:v>70868</c:v>
                </c:pt>
                <c:pt idx="43103">
                  <c:v>71952</c:v>
                </c:pt>
                <c:pt idx="43104">
                  <c:v>70751</c:v>
                </c:pt>
                <c:pt idx="43105">
                  <c:v>70634</c:v>
                </c:pt>
                <c:pt idx="43106">
                  <c:v>69316</c:v>
                </c:pt>
                <c:pt idx="43107">
                  <c:v>68116</c:v>
                </c:pt>
                <c:pt idx="43108">
                  <c:v>67998</c:v>
                </c:pt>
                <c:pt idx="43109">
                  <c:v>66681</c:v>
                </c:pt>
                <c:pt idx="43110">
                  <c:v>65363</c:v>
                </c:pt>
                <c:pt idx="43111">
                  <c:v>73557</c:v>
                </c:pt>
                <c:pt idx="43112">
                  <c:v>72270</c:v>
                </c:pt>
                <c:pt idx="43113">
                  <c:v>70983</c:v>
                </c:pt>
                <c:pt idx="43114">
                  <c:v>69787</c:v>
                </c:pt>
                <c:pt idx="43115">
                  <c:v>70891</c:v>
                </c:pt>
                <c:pt idx="43116">
                  <c:v>69695</c:v>
                </c:pt>
                <c:pt idx="43117">
                  <c:v>69603</c:v>
                </c:pt>
                <c:pt idx="43118">
                  <c:v>68316</c:v>
                </c:pt>
                <c:pt idx="43119">
                  <c:v>67121</c:v>
                </c:pt>
                <c:pt idx="43120">
                  <c:v>67029</c:v>
                </c:pt>
                <c:pt idx="43121">
                  <c:v>65741</c:v>
                </c:pt>
                <c:pt idx="43122">
                  <c:v>64454</c:v>
                </c:pt>
                <c:pt idx="43123">
                  <c:v>69397</c:v>
                </c:pt>
                <c:pt idx="43124">
                  <c:v>68196</c:v>
                </c:pt>
                <c:pt idx="43125">
                  <c:v>66994</c:v>
                </c:pt>
                <c:pt idx="43126">
                  <c:v>65850</c:v>
                </c:pt>
                <c:pt idx="43127">
                  <c:v>66937</c:v>
                </c:pt>
                <c:pt idx="43128">
                  <c:v>65793</c:v>
                </c:pt>
                <c:pt idx="43129">
                  <c:v>65736</c:v>
                </c:pt>
                <c:pt idx="43130">
                  <c:v>64535</c:v>
                </c:pt>
                <c:pt idx="43131">
                  <c:v>63390</c:v>
                </c:pt>
                <c:pt idx="43132">
                  <c:v>63333</c:v>
                </c:pt>
                <c:pt idx="43133">
                  <c:v>62132</c:v>
                </c:pt>
                <c:pt idx="43134">
                  <c:v>60930</c:v>
                </c:pt>
                <c:pt idx="43135">
                  <c:v>64983</c:v>
                </c:pt>
                <c:pt idx="43136">
                  <c:v>63768</c:v>
                </c:pt>
                <c:pt idx="43137">
                  <c:v>60122</c:v>
                </c:pt>
                <c:pt idx="43138">
                  <c:v>57692</c:v>
                </c:pt>
                <c:pt idx="43139">
                  <c:v>56477</c:v>
                </c:pt>
                <c:pt idx="43140">
                  <c:v>55262</c:v>
                </c:pt>
                <c:pt idx="43141">
                  <c:v>64895</c:v>
                </c:pt>
                <c:pt idx="43142">
                  <c:v>63680</c:v>
                </c:pt>
                <c:pt idx="43143">
                  <c:v>62464</c:v>
                </c:pt>
                <c:pt idx="43144">
                  <c:v>61249</c:v>
                </c:pt>
                <c:pt idx="43145">
                  <c:v>60034</c:v>
                </c:pt>
                <c:pt idx="43146">
                  <c:v>58819</c:v>
                </c:pt>
                <c:pt idx="43147">
                  <c:v>57604</c:v>
                </c:pt>
                <c:pt idx="43148">
                  <c:v>56388</c:v>
                </c:pt>
                <c:pt idx="43149">
                  <c:v>55173</c:v>
                </c:pt>
                <c:pt idx="43150">
                  <c:v>53958</c:v>
                </c:pt>
                <c:pt idx="43151">
                  <c:v>52743</c:v>
                </c:pt>
                <c:pt idx="43152">
                  <c:v>64806</c:v>
                </c:pt>
                <c:pt idx="43153">
                  <c:v>63591</c:v>
                </c:pt>
                <c:pt idx="43154">
                  <c:v>62376</c:v>
                </c:pt>
                <c:pt idx="43155">
                  <c:v>61161</c:v>
                </c:pt>
                <c:pt idx="43156">
                  <c:v>59946</c:v>
                </c:pt>
                <c:pt idx="43157">
                  <c:v>58730</c:v>
                </c:pt>
                <c:pt idx="43158">
                  <c:v>57515</c:v>
                </c:pt>
                <c:pt idx="43159">
                  <c:v>56300</c:v>
                </c:pt>
                <c:pt idx="43160">
                  <c:v>55085</c:v>
                </c:pt>
                <c:pt idx="43161">
                  <c:v>53870</c:v>
                </c:pt>
                <c:pt idx="43162">
                  <c:v>52654</c:v>
                </c:pt>
                <c:pt idx="43163">
                  <c:v>51439</c:v>
                </c:pt>
                <c:pt idx="43164">
                  <c:v>50224</c:v>
                </c:pt>
                <c:pt idx="43165">
                  <c:v>63503</c:v>
                </c:pt>
                <c:pt idx="43166">
                  <c:v>62288</c:v>
                </c:pt>
                <c:pt idx="43167">
                  <c:v>61072</c:v>
                </c:pt>
                <c:pt idx="43168">
                  <c:v>59857</c:v>
                </c:pt>
                <c:pt idx="43169">
                  <c:v>58642</c:v>
                </c:pt>
                <c:pt idx="43170">
                  <c:v>57427</c:v>
                </c:pt>
                <c:pt idx="43171">
                  <c:v>56211</c:v>
                </c:pt>
                <c:pt idx="43172">
                  <c:v>54996</c:v>
                </c:pt>
                <c:pt idx="43173">
                  <c:v>53781</c:v>
                </c:pt>
                <c:pt idx="43174">
                  <c:v>52566</c:v>
                </c:pt>
                <c:pt idx="43175">
                  <c:v>51351</c:v>
                </c:pt>
                <c:pt idx="43176">
                  <c:v>50135</c:v>
                </c:pt>
                <c:pt idx="43177">
                  <c:v>48920</c:v>
                </c:pt>
                <c:pt idx="43178">
                  <c:v>47705</c:v>
                </c:pt>
                <c:pt idx="43179">
                  <c:v>60984</c:v>
                </c:pt>
                <c:pt idx="43180">
                  <c:v>59769</c:v>
                </c:pt>
                <c:pt idx="43181">
                  <c:v>47617</c:v>
                </c:pt>
                <c:pt idx="43182">
                  <c:v>46401</c:v>
                </c:pt>
                <c:pt idx="43183">
                  <c:v>67018</c:v>
                </c:pt>
                <c:pt idx="43184">
                  <c:v>65748</c:v>
                </c:pt>
                <c:pt idx="43185">
                  <c:v>61941</c:v>
                </c:pt>
                <c:pt idx="43186">
                  <c:v>59402</c:v>
                </c:pt>
                <c:pt idx="43187">
                  <c:v>58133</c:v>
                </c:pt>
                <c:pt idx="43188">
                  <c:v>56863</c:v>
                </c:pt>
                <c:pt idx="43189">
                  <c:v>66951</c:v>
                </c:pt>
                <c:pt idx="43190">
                  <c:v>65681</c:v>
                </c:pt>
                <c:pt idx="43191">
                  <c:v>64412</c:v>
                </c:pt>
                <c:pt idx="43192">
                  <c:v>63143</c:v>
                </c:pt>
                <c:pt idx="43193">
                  <c:v>61873</c:v>
                </c:pt>
                <c:pt idx="43194">
                  <c:v>60604</c:v>
                </c:pt>
                <c:pt idx="43195">
                  <c:v>59335</c:v>
                </c:pt>
                <c:pt idx="43196">
                  <c:v>58065</c:v>
                </c:pt>
                <c:pt idx="43197">
                  <c:v>56796</c:v>
                </c:pt>
                <c:pt idx="43198">
                  <c:v>55527</c:v>
                </c:pt>
                <c:pt idx="43199">
                  <c:v>54258</c:v>
                </c:pt>
                <c:pt idx="43200">
                  <c:v>66884</c:v>
                </c:pt>
                <c:pt idx="43201">
                  <c:v>65614</c:v>
                </c:pt>
                <c:pt idx="43202">
                  <c:v>64345</c:v>
                </c:pt>
                <c:pt idx="43203">
                  <c:v>63076</c:v>
                </c:pt>
                <c:pt idx="43204">
                  <c:v>61806</c:v>
                </c:pt>
                <c:pt idx="43205">
                  <c:v>60537</c:v>
                </c:pt>
                <c:pt idx="43206">
                  <c:v>59268</c:v>
                </c:pt>
                <c:pt idx="43207">
                  <c:v>57998</c:v>
                </c:pt>
                <c:pt idx="43208">
                  <c:v>56729</c:v>
                </c:pt>
                <c:pt idx="43209">
                  <c:v>55460</c:v>
                </c:pt>
                <c:pt idx="43210">
                  <c:v>54190</c:v>
                </c:pt>
                <c:pt idx="43211">
                  <c:v>52921</c:v>
                </c:pt>
                <c:pt idx="43212">
                  <c:v>51652</c:v>
                </c:pt>
                <c:pt idx="43213">
                  <c:v>65547</c:v>
                </c:pt>
                <c:pt idx="43214">
                  <c:v>64278</c:v>
                </c:pt>
                <c:pt idx="43215">
                  <c:v>63008</c:v>
                </c:pt>
                <c:pt idx="43216">
                  <c:v>61739</c:v>
                </c:pt>
                <c:pt idx="43217">
                  <c:v>60470</c:v>
                </c:pt>
                <c:pt idx="43218">
                  <c:v>59200</c:v>
                </c:pt>
                <c:pt idx="43219">
                  <c:v>57931</c:v>
                </c:pt>
                <c:pt idx="43220">
                  <c:v>56662</c:v>
                </c:pt>
                <c:pt idx="43221">
                  <c:v>55393</c:v>
                </c:pt>
                <c:pt idx="43222">
                  <c:v>54123</c:v>
                </c:pt>
                <c:pt idx="43223">
                  <c:v>52854</c:v>
                </c:pt>
                <c:pt idx="43224">
                  <c:v>51585</c:v>
                </c:pt>
                <c:pt idx="43225">
                  <c:v>50315</c:v>
                </c:pt>
                <c:pt idx="43226">
                  <c:v>49046</c:v>
                </c:pt>
                <c:pt idx="43227">
                  <c:v>62941</c:v>
                </c:pt>
                <c:pt idx="43228">
                  <c:v>61672</c:v>
                </c:pt>
                <c:pt idx="43229">
                  <c:v>48979</c:v>
                </c:pt>
                <c:pt idx="43230">
                  <c:v>47710</c:v>
                </c:pt>
                <c:pt idx="43231">
                  <c:v>66412</c:v>
                </c:pt>
                <c:pt idx="43232">
                  <c:v>65130</c:v>
                </c:pt>
                <c:pt idx="43233">
                  <c:v>61284</c:v>
                </c:pt>
                <c:pt idx="43234">
                  <c:v>58721</c:v>
                </c:pt>
                <c:pt idx="43235">
                  <c:v>57439</c:v>
                </c:pt>
                <c:pt idx="43236">
                  <c:v>56157</c:v>
                </c:pt>
                <c:pt idx="43237">
                  <c:v>66382</c:v>
                </c:pt>
                <c:pt idx="43238">
                  <c:v>65100</c:v>
                </c:pt>
                <c:pt idx="43239">
                  <c:v>63818</c:v>
                </c:pt>
                <c:pt idx="43240">
                  <c:v>62536</c:v>
                </c:pt>
                <c:pt idx="43241">
                  <c:v>61254</c:v>
                </c:pt>
                <c:pt idx="43242">
                  <c:v>59972</c:v>
                </c:pt>
                <c:pt idx="43243">
                  <c:v>58690</c:v>
                </c:pt>
                <c:pt idx="43244">
                  <c:v>57408</c:v>
                </c:pt>
                <c:pt idx="43245">
                  <c:v>56126</c:v>
                </c:pt>
                <c:pt idx="43246">
                  <c:v>54844</c:v>
                </c:pt>
                <c:pt idx="43247">
                  <c:v>53563</c:v>
                </c:pt>
                <c:pt idx="43248">
                  <c:v>66351</c:v>
                </c:pt>
                <c:pt idx="43249">
                  <c:v>65069</c:v>
                </c:pt>
                <c:pt idx="43250">
                  <c:v>63788</c:v>
                </c:pt>
                <c:pt idx="43251">
                  <c:v>62506</c:v>
                </c:pt>
                <c:pt idx="43252">
                  <c:v>61224</c:v>
                </c:pt>
                <c:pt idx="43253">
                  <c:v>59942</c:v>
                </c:pt>
                <c:pt idx="43254">
                  <c:v>58660</c:v>
                </c:pt>
                <c:pt idx="43255">
                  <c:v>57378</c:v>
                </c:pt>
                <c:pt idx="43256">
                  <c:v>56096</c:v>
                </c:pt>
                <c:pt idx="43257">
                  <c:v>54814</c:v>
                </c:pt>
                <c:pt idx="43258">
                  <c:v>53532</c:v>
                </c:pt>
                <c:pt idx="43259">
                  <c:v>52250</c:v>
                </c:pt>
                <c:pt idx="43260">
                  <c:v>50968</c:v>
                </c:pt>
                <c:pt idx="43261">
                  <c:v>65039</c:v>
                </c:pt>
                <c:pt idx="43262">
                  <c:v>63757</c:v>
                </c:pt>
                <c:pt idx="43263">
                  <c:v>62475</c:v>
                </c:pt>
                <c:pt idx="43264">
                  <c:v>61193</c:v>
                </c:pt>
                <c:pt idx="43265">
                  <c:v>59911</c:v>
                </c:pt>
                <c:pt idx="43266">
                  <c:v>58629</c:v>
                </c:pt>
                <c:pt idx="43267">
                  <c:v>57347</c:v>
                </c:pt>
                <c:pt idx="43268">
                  <c:v>56066</c:v>
                </c:pt>
                <c:pt idx="43269">
                  <c:v>54784</c:v>
                </c:pt>
                <c:pt idx="43270">
                  <c:v>53502</c:v>
                </c:pt>
                <c:pt idx="43271">
                  <c:v>52220</c:v>
                </c:pt>
                <c:pt idx="43272">
                  <c:v>50938</c:v>
                </c:pt>
                <c:pt idx="43273">
                  <c:v>49656</c:v>
                </c:pt>
                <c:pt idx="43274">
                  <c:v>48374</c:v>
                </c:pt>
                <c:pt idx="43275">
                  <c:v>62445</c:v>
                </c:pt>
                <c:pt idx="43276">
                  <c:v>61163</c:v>
                </c:pt>
                <c:pt idx="43277">
                  <c:v>48344</c:v>
                </c:pt>
                <c:pt idx="43278">
                  <c:v>47062</c:v>
                </c:pt>
                <c:pt idx="43279">
                  <c:v>65587</c:v>
                </c:pt>
                <c:pt idx="43280">
                  <c:v>64297</c:v>
                </c:pt>
                <c:pt idx="43281">
                  <c:v>60425</c:v>
                </c:pt>
                <c:pt idx="43282">
                  <c:v>57844</c:v>
                </c:pt>
                <c:pt idx="43283">
                  <c:v>56554</c:v>
                </c:pt>
                <c:pt idx="43284">
                  <c:v>55263</c:v>
                </c:pt>
                <c:pt idx="43285">
                  <c:v>65594</c:v>
                </c:pt>
                <c:pt idx="43286">
                  <c:v>64304</c:v>
                </c:pt>
                <c:pt idx="43287">
                  <c:v>63013</c:v>
                </c:pt>
                <c:pt idx="43288">
                  <c:v>61723</c:v>
                </c:pt>
                <c:pt idx="43289">
                  <c:v>60432</c:v>
                </c:pt>
                <c:pt idx="43290">
                  <c:v>59141</c:v>
                </c:pt>
                <c:pt idx="43291">
                  <c:v>57851</c:v>
                </c:pt>
                <c:pt idx="43292">
                  <c:v>56560</c:v>
                </c:pt>
                <c:pt idx="43293">
                  <c:v>55270</c:v>
                </c:pt>
                <c:pt idx="43294">
                  <c:v>53979</c:v>
                </c:pt>
                <c:pt idx="43295">
                  <c:v>52689</c:v>
                </c:pt>
                <c:pt idx="43296">
                  <c:v>65601</c:v>
                </c:pt>
                <c:pt idx="43297">
                  <c:v>64311</c:v>
                </c:pt>
                <c:pt idx="43298">
                  <c:v>63020</c:v>
                </c:pt>
                <c:pt idx="43299">
                  <c:v>61729</c:v>
                </c:pt>
                <c:pt idx="43300">
                  <c:v>60439</c:v>
                </c:pt>
                <c:pt idx="43301">
                  <c:v>59148</c:v>
                </c:pt>
                <c:pt idx="43302">
                  <c:v>57858</c:v>
                </c:pt>
                <c:pt idx="43303">
                  <c:v>56567</c:v>
                </c:pt>
                <c:pt idx="43304">
                  <c:v>55277</c:v>
                </c:pt>
                <c:pt idx="43305">
                  <c:v>53986</c:v>
                </c:pt>
                <c:pt idx="43306">
                  <c:v>52695</c:v>
                </c:pt>
                <c:pt idx="43307">
                  <c:v>51405</c:v>
                </c:pt>
                <c:pt idx="43308">
                  <c:v>50114</c:v>
                </c:pt>
                <c:pt idx="43309">
                  <c:v>64317</c:v>
                </c:pt>
                <c:pt idx="43310">
                  <c:v>63027</c:v>
                </c:pt>
                <c:pt idx="43311">
                  <c:v>61736</c:v>
                </c:pt>
                <c:pt idx="43312">
                  <c:v>60446</c:v>
                </c:pt>
                <c:pt idx="43313">
                  <c:v>59155</c:v>
                </c:pt>
                <c:pt idx="43314">
                  <c:v>57864</c:v>
                </c:pt>
                <c:pt idx="43315">
                  <c:v>56574</c:v>
                </c:pt>
                <c:pt idx="43316">
                  <c:v>55283</c:v>
                </c:pt>
                <c:pt idx="43317">
                  <c:v>53993</c:v>
                </c:pt>
                <c:pt idx="43318">
                  <c:v>52702</c:v>
                </c:pt>
                <c:pt idx="43319">
                  <c:v>51412</c:v>
                </c:pt>
                <c:pt idx="43320">
                  <c:v>50121</c:v>
                </c:pt>
                <c:pt idx="43321">
                  <c:v>48831</c:v>
                </c:pt>
                <c:pt idx="43322">
                  <c:v>47540</c:v>
                </c:pt>
                <c:pt idx="43323">
                  <c:v>61743</c:v>
                </c:pt>
                <c:pt idx="43324">
                  <c:v>60452</c:v>
                </c:pt>
                <c:pt idx="43325">
                  <c:v>47547</c:v>
                </c:pt>
                <c:pt idx="43326">
                  <c:v>46256</c:v>
                </c:pt>
                <c:pt idx="43327">
                  <c:v>62131</c:v>
                </c:pt>
                <c:pt idx="43328">
                  <c:v>60877</c:v>
                </c:pt>
                <c:pt idx="43329">
                  <c:v>57116</c:v>
                </c:pt>
                <c:pt idx="43330">
                  <c:v>54608</c:v>
                </c:pt>
                <c:pt idx="43331">
                  <c:v>53355</c:v>
                </c:pt>
                <c:pt idx="43332">
                  <c:v>52101</c:v>
                </c:pt>
                <c:pt idx="43333">
                  <c:v>62184</c:v>
                </c:pt>
                <c:pt idx="43334">
                  <c:v>60930</c:v>
                </c:pt>
                <c:pt idx="43335">
                  <c:v>59677</c:v>
                </c:pt>
                <c:pt idx="43336">
                  <c:v>58423</c:v>
                </c:pt>
                <c:pt idx="43337">
                  <c:v>57169</c:v>
                </c:pt>
                <c:pt idx="43338">
                  <c:v>55915</c:v>
                </c:pt>
                <c:pt idx="43339">
                  <c:v>54662</c:v>
                </c:pt>
                <c:pt idx="43340">
                  <c:v>53408</c:v>
                </c:pt>
                <c:pt idx="43341">
                  <c:v>52154</c:v>
                </c:pt>
                <c:pt idx="43342">
                  <c:v>50900</c:v>
                </c:pt>
                <c:pt idx="43343">
                  <c:v>49647</c:v>
                </c:pt>
                <c:pt idx="43344">
                  <c:v>62237</c:v>
                </c:pt>
                <c:pt idx="43345">
                  <c:v>60984</c:v>
                </c:pt>
                <c:pt idx="43346">
                  <c:v>59730</c:v>
                </c:pt>
                <c:pt idx="43347">
                  <c:v>58476</c:v>
                </c:pt>
                <c:pt idx="43348">
                  <c:v>57222</c:v>
                </c:pt>
                <c:pt idx="43349">
                  <c:v>55969</c:v>
                </c:pt>
                <c:pt idx="43350">
                  <c:v>54715</c:v>
                </c:pt>
                <c:pt idx="43351">
                  <c:v>53461</c:v>
                </c:pt>
                <c:pt idx="43352">
                  <c:v>52207</c:v>
                </c:pt>
                <c:pt idx="43353">
                  <c:v>50954</c:v>
                </c:pt>
                <c:pt idx="43354">
                  <c:v>49700</c:v>
                </c:pt>
                <c:pt idx="43355">
                  <c:v>48446</c:v>
                </c:pt>
                <c:pt idx="43356">
                  <c:v>47192</c:v>
                </c:pt>
                <c:pt idx="43357">
                  <c:v>61037</c:v>
                </c:pt>
                <c:pt idx="43358">
                  <c:v>59783</c:v>
                </c:pt>
                <c:pt idx="43359">
                  <c:v>58529</c:v>
                </c:pt>
                <c:pt idx="43360">
                  <c:v>57276</c:v>
                </c:pt>
                <c:pt idx="43361">
                  <c:v>56022</c:v>
                </c:pt>
                <c:pt idx="43362">
                  <c:v>54768</c:v>
                </c:pt>
                <c:pt idx="43363">
                  <c:v>53514</c:v>
                </c:pt>
                <c:pt idx="43364">
                  <c:v>52261</c:v>
                </c:pt>
                <c:pt idx="43365">
                  <c:v>51007</c:v>
                </c:pt>
                <c:pt idx="43366">
                  <c:v>49753</c:v>
                </c:pt>
                <c:pt idx="43367">
                  <c:v>48499</c:v>
                </c:pt>
                <c:pt idx="43368">
                  <c:v>47246</c:v>
                </c:pt>
                <c:pt idx="43369">
                  <c:v>45992</c:v>
                </c:pt>
                <c:pt idx="43370">
                  <c:v>44738</c:v>
                </c:pt>
                <c:pt idx="43371">
                  <c:v>58583</c:v>
                </c:pt>
                <c:pt idx="43372">
                  <c:v>57329</c:v>
                </c:pt>
                <c:pt idx="43373">
                  <c:v>44791</c:v>
                </c:pt>
                <c:pt idx="43374">
                  <c:v>43538</c:v>
                </c:pt>
                <c:pt idx="43375">
                  <c:v>64983</c:v>
                </c:pt>
                <c:pt idx="43376">
                  <c:v>63768</c:v>
                </c:pt>
                <c:pt idx="43377">
                  <c:v>60122</c:v>
                </c:pt>
                <c:pt idx="43378">
                  <c:v>57692</c:v>
                </c:pt>
                <c:pt idx="43379">
                  <c:v>56477</c:v>
                </c:pt>
                <c:pt idx="43380">
                  <c:v>55262</c:v>
                </c:pt>
                <c:pt idx="43381">
                  <c:v>64895</c:v>
                </c:pt>
                <c:pt idx="43382">
                  <c:v>63680</c:v>
                </c:pt>
                <c:pt idx="43383">
                  <c:v>62464</c:v>
                </c:pt>
                <c:pt idx="43384">
                  <c:v>61249</c:v>
                </c:pt>
                <c:pt idx="43385">
                  <c:v>60034</c:v>
                </c:pt>
                <c:pt idx="43386">
                  <c:v>58819</c:v>
                </c:pt>
                <c:pt idx="43387">
                  <c:v>57604</c:v>
                </c:pt>
                <c:pt idx="43388">
                  <c:v>56388</c:v>
                </c:pt>
                <c:pt idx="43389">
                  <c:v>55173</c:v>
                </c:pt>
                <c:pt idx="43390">
                  <c:v>53958</c:v>
                </c:pt>
                <c:pt idx="43391">
                  <c:v>52743</c:v>
                </c:pt>
                <c:pt idx="43392">
                  <c:v>64806</c:v>
                </c:pt>
                <c:pt idx="43393">
                  <c:v>63591</c:v>
                </c:pt>
                <c:pt idx="43394">
                  <c:v>62376</c:v>
                </c:pt>
                <c:pt idx="43395">
                  <c:v>61161</c:v>
                </c:pt>
                <c:pt idx="43396">
                  <c:v>59946</c:v>
                </c:pt>
                <c:pt idx="43397">
                  <c:v>58730</c:v>
                </c:pt>
                <c:pt idx="43398">
                  <c:v>57515</c:v>
                </c:pt>
                <c:pt idx="43399">
                  <c:v>56300</c:v>
                </c:pt>
                <c:pt idx="43400">
                  <c:v>55085</c:v>
                </c:pt>
                <c:pt idx="43401">
                  <c:v>53870</c:v>
                </c:pt>
                <c:pt idx="43402">
                  <c:v>52654</c:v>
                </c:pt>
                <c:pt idx="43403">
                  <c:v>51439</c:v>
                </c:pt>
                <c:pt idx="43404">
                  <c:v>50224</c:v>
                </c:pt>
                <c:pt idx="43405">
                  <c:v>63503</c:v>
                </c:pt>
                <c:pt idx="43406">
                  <c:v>62288</c:v>
                </c:pt>
                <c:pt idx="43407">
                  <c:v>61072</c:v>
                </c:pt>
                <c:pt idx="43408">
                  <c:v>59857</c:v>
                </c:pt>
                <c:pt idx="43409">
                  <c:v>58642</c:v>
                </c:pt>
                <c:pt idx="43410">
                  <c:v>57427</c:v>
                </c:pt>
                <c:pt idx="43411">
                  <c:v>56211</c:v>
                </c:pt>
                <c:pt idx="43412">
                  <c:v>54996</c:v>
                </c:pt>
                <c:pt idx="43413">
                  <c:v>53781</c:v>
                </c:pt>
                <c:pt idx="43414">
                  <c:v>52566</c:v>
                </c:pt>
                <c:pt idx="43415">
                  <c:v>51351</c:v>
                </c:pt>
                <c:pt idx="43416">
                  <c:v>50135</c:v>
                </c:pt>
                <c:pt idx="43417">
                  <c:v>48920</c:v>
                </c:pt>
                <c:pt idx="43418">
                  <c:v>47705</c:v>
                </c:pt>
                <c:pt idx="43419">
                  <c:v>60984</c:v>
                </c:pt>
                <c:pt idx="43420">
                  <c:v>59769</c:v>
                </c:pt>
                <c:pt idx="43421">
                  <c:v>47617</c:v>
                </c:pt>
                <c:pt idx="43422">
                  <c:v>46401</c:v>
                </c:pt>
                <c:pt idx="43423">
                  <c:v>67018</c:v>
                </c:pt>
                <c:pt idx="43424">
                  <c:v>65748</c:v>
                </c:pt>
                <c:pt idx="43425">
                  <c:v>61941</c:v>
                </c:pt>
                <c:pt idx="43426">
                  <c:v>59402</c:v>
                </c:pt>
                <c:pt idx="43427">
                  <c:v>58133</c:v>
                </c:pt>
                <c:pt idx="43428">
                  <c:v>56863</c:v>
                </c:pt>
                <c:pt idx="43429">
                  <c:v>66951</c:v>
                </c:pt>
                <c:pt idx="43430">
                  <c:v>65681</c:v>
                </c:pt>
                <c:pt idx="43431">
                  <c:v>64412</c:v>
                </c:pt>
                <c:pt idx="43432">
                  <c:v>63143</c:v>
                </c:pt>
                <c:pt idx="43433">
                  <c:v>61873</c:v>
                </c:pt>
                <c:pt idx="43434">
                  <c:v>60604</c:v>
                </c:pt>
                <c:pt idx="43435">
                  <c:v>59335</c:v>
                </c:pt>
                <c:pt idx="43436">
                  <c:v>58065</c:v>
                </c:pt>
                <c:pt idx="43437">
                  <c:v>56796</c:v>
                </c:pt>
                <c:pt idx="43438">
                  <c:v>55527</c:v>
                </c:pt>
                <c:pt idx="43439">
                  <c:v>54258</c:v>
                </c:pt>
                <c:pt idx="43440">
                  <c:v>66884</c:v>
                </c:pt>
                <c:pt idx="43441">
                  <c:v>65614</c:v>
                </c:pt>
                <c:pt idx="43442">
                  <c:v>64345</c:v>
                </c:pt>
                <c:pt idx="43443">
                  <c:v>63076</c:v>
                </c:pt>
                <c:pt idx="43444">
                  <c:v>61806</c:v>
                </c:pt>
                <c:pt idx="43445">
                  <c:v>60537</c:v>
                </c:pt>
                <c:pt idx="43446">
                  <c:v>59268</c:v>
                </c:pt>
                <c:pt idx="43447">
                  <c:v>57998</c:v>
                </c:pt>
                <c:pt idx="43448">
                  <c:v>56729</c:v>
                </c:pt>
                <c:pt idx="43449">
                  <c:v>55460</c:v>
                </c:pt>
                <c:pt idx="43450">
                  <c:v>54190</c:v>
                </c:pt>
                <c:pt idx="43451">
                  <c:v>52921</c:v>
                </c:pt>
                <c:pt idx="43452">
                  <c:v>51652</c:v>
                </c:pt>
                <c:pt idx="43453">
                  <c:v>65547</c:v>
                </c:pt>
                <c:pt idx="43454">
                  <c:v>64278</c:v>
                </c:pt>
                <c:pt idx="43455">
                  <c:v>63008</c:v>
                </c:pt>
                <c:pt idx="43456">
                  <c:v>61739</c:v>
                </c:pt>
                <c:pt idx="43457">
                  <c:v>60470</c:v>
                </c:pt>
                <c:pt idx="43458">
                  <c:v>59200</c:v>
                </c:pt>
                <c:pt idx="43459">
                  <c:v>57931</c:v>
                </c:pt>
                <c:pt idx="43460">
                  <c:v>56662</c:v>
                </c:pt>
                <c:pt idx="43461">
                  <c:v>55393</c:v>
                </c:pt>
                <c:pt idx="43462">
                  <c:v>54123</c:v>
                </c:pt>
                <c:pt idx="43463">
                  <c:v>52854</c:v>
                </c:pt>
                <c:pt idx="43464">
                  <c:v>51585</c:v>
                </c:pt>
                <c:pt idx="43465">
                  <c:v>50315</c:v>
                </c:pt>
                <c:pt idx="43466">
                  <c:v>49046</c:v>
                </c:pt>
                <c:pt idx="43467">
                  <c:v>62941</c:v>
                </c:pt>
                <c:pt idx="43468">
                  <c:v>61672</c:v>
                </c:pt>
                <c:pt idx="43469">
                  <c:v>48979</c:v>
                </c:pt>
                <c:pt idx="43470">
                  <c:v>47710</c:v>
                </c:pt>
                <c:pt idx="43471">
                  <c:v>66412</c:v>
                </c:pt>
                <c:pt idx="43472">
                  <c:v>65130</c:v>
                </c:pt>
                <c:pt idx="43473">
                  <c:v>61284</c:v>
                </c:pt>
                <c:pt idx="43474">
                  <c:v>58721</c:v>
                </c:pt>
                <c:pt idx="43475">
                  <c:v>57439</c:v>
                </c:pt>
                <c:pt idx="43476">
                  <c:v>56157</c:v>
                </c:pt>
                <c:pt idx="43477">
                  <c:v>66382</c:v>
                </c:pt>
                <c:pt idx="43478">
                  <c:v>65100</c:v>
                </c:pt>
                <c:pt idx="43479">
                  <c:v>63818</c:v>
                </c:pt>
                <c:pt idx="43480">
                  <c:v>62536</c:v>
                </c:pt>
                <c:pt idx="43481">
                  <c:v>61254</c:v>
                </c:pt>
                <c:pt idx="43482">
                  <c:v>59972</c:v>
                </c:pt>
                <c:pt idx="43483">
                  <c:v>58690</c:v>
                </c:pt>
                <c:pt idx="43484">
                  <c:v>57408</c:v>
                </c:pt>
                <c:pt idx="43485">
                  <c:v>56126</c:v>
                </c:pt>
                <c:pt idx="43486">
                  <c:v>54844</c:v>
                </c:pt>
                <c:pt idx="43487">
                  <c:v>53563</c:v>
                </c:pt>
                <c:pt idx="43488">
                  <c:v>66351</c:v>
                </c:pt>
                <c:pt idx="43489">
                  <c:v>65069</c:v>
                </c:pt>
                <c:pt idx="43490">
                  <c:v>63788</c:v>
                </c:pt>
                <c:pt idx="43491">
                  <c:v>62506</c:v>
                </c:pt>
                <c:pt idx="43492">
                  <c:v>61224</c:v>
                </c:pt>
                <c:pt idx="43493">
                  <c:v>59942</c:v>
                </c:pt>
                <c:pt idx="43494">
                  <c:v>58660</c:v>
                </c:pt>
                <c:pt idx="43495">
                  <c:v>57378</c:v>
                </c:pt>
                <c:pt idx="43496">
                  <c:v>56096</c:v>
                </c:pt>
                <c:pt idx="43497">
                  <c:v>54814</c:v>
                </c:pt>
                <c:pt idx="43498">
                  <c:v>53532</c:v>
                </c:pt>
                <c:pt idx="43499">
                  <c:v>52250</c:v>
                </c:pt>
                <c:pt idx="43500">
                  <c:v>50968</c:v>
                </c:pt>
                <c:pt idx="43501">
                  <c:v>65039</c:v>
                </c:pt>
                <c:pt idx="43502">
                  <c:v>63757</c:v>
                </c:pt>
                <c:pt idx="43503">
                  <c:v>62475</c:v>
                </c:pt>
                <c:pt idx="43504">
                  <c:v>61193</c:v>
                </c:pt>
                <c:pt idx="43505">
                  <c:v>59911</c:v>
                </c:pt>
                <c:pt idx="43506">
                  <c:v>58629</c:v>
                </c:pt>
                <c:pt idx="43507">
                  <c:v>57347</c:v>
                </c:pt>
                <c:pt idx="43508">
                  <c:v>56066</c:v>
                </c:pt>
                <c:pt idx="43509">
                  <c:v>54784</c:v>
                </c:pt>
                <c:pt idx="43510">
                  <c:v>53502</c:v>
                </c:pt>
                <c:pt idx="43511">
                  <c:v>52220</c:v>
                </c:pt>
                <c:pt idx="43512">
                  <c:v>50938</c:v>
                </c:pt>
                <c:pt idx="43513">
                  <c:v>49656</c:v>
                </c:pt>
                <c:pt idx="43514">
                  <c:v>48374</c:v>
                </c:pt>
                <c:pt idx="43515">
                  <c:v>62445</c:v>
                </c:pt>
                <c:pt idx="43516">
                  <c:v>61163</c:v>
                </c:pt>
                <c:pt idx="43517">
                  <c:v>48344</c:v>
                </c:pt>
                <c:pt idx="43518">
                  <c:v>47062</c:v>
                </c:pt>
                <c:pt idx="43519">
                  <c:v>65587</c:v>
                </c:pt>
                <c:pt idx="43520">
                  <c:v>64297</c:v>
                </c:pt>
                <c:pt idx="43521">
                  <c:v>60425</c:v>
                </c:pt>
                <c:pt idx="43522">
                  <c:v>57844</c:v>
                </c:pt>
                <c:pt idx="43523">
                  <c:v>56554</c:v>
                </c:pt>
                <c:pt idx="43524">
                  <c:v>55263</c:v>
                </c:pt>
                <c:pt idx="43525">
                  <c:v>65594</c:v>
                </c:pt>
                <c:pt idx="43526">
                  <c:v>64304</c:v>
                </c:pt>
                <c:pt idx="43527">
                  <c:v>63013</c:v>
                </c:pt>
                <c:pt idx="43528">
                  <c:v>61723</c:v>
                </c:pt>
                <c:pt idx="43529">
                  <c:v>60432</c:v>
                </c:pt>
                <c:pt idx="43530">
                  <c:v>59141</c:v>
                </c:pt>
                <c:pt idx="43531">
                  <c:v>57851</c:v>
                </c:pt>
                <c:pt idx="43532">
                  <c:v>56560</c:v>
                </c:pt>
                <c:pt idx="43533">
                  <c:v>55270</c:v>
                </c:pt>
                <c:pt idx="43534">
                  <c:v>53979</c:v>
                </c:pt>
                <c:pt idx="43535">
                  <c:v>52689</c:v>
                </c:pt>
                <c:pt idx="43536">
                  <c:v>65601</c:v>
                </c:pt>
                <c:pt idx="43537">
                  <c:v>64311</c:v>
                </c:pt>
                <c:pt idx="43538">
                  <c:v>63020</c:v>
                </c:pt>
                <c:pt idx="43539">
                  <c:v>61729</c:v>
                </c:pt>
                <c:pt idx="43540">
                  <c:v>60439</c:v>
                </c:pt>
                <c:pt idx="43541">
                  <c:v>59148</c:v>
                </c:pt>
                <c:pt idx="43542">
                  <c:v>57858</c:v>
                </c:pt>
                <c:pt idx="43543">
                  <c:v>56567</c:v>
                </c:pt>
                <c:pt idx="43544">
                  <c:v>55277</c:v>
                </c:pt>
                <c:pt idx="43545">
                  <c:v>53986</c:v>
                </c:pt>
                <c:pt idx="43546">
                  <c:v>52695</c:v>
                </c:pt>
                <c:pt idx="43547">
                  <c:v>51405</c:v>
                </c:pt>
                <c:pt idx="43548">
                  <c:v>50114</c:v>
                </c:pt>
                <c:pt idx="43549">
                  <c:v>64317</c:v>
                </c:pt>
                <c:pt idx="43550">
                  <c:v>63027</c:v>
                </c:pt>
                <c:pt idx="43551">
                  <c:v>61736</c:v>
                </c:pt>
                <c:pt idx="43552">
                  <c:v>60446</c:v>
                </c:pt>
                <c:pt idx="43553">
                  <c:v>59155</c:v>
                </c:pt>
                <c:pt idx="43554">
                  <c:v>57864</c:v>
                </c:pt>
                <c:pt idx="43555">
                  <c:v>56574</c:v>
                </c:pt>
                <c:pt idx="43556">
                  <c:v>55283</c:v>
                </c:pt>
                <c:pt idx="43557">
                  <c:v>53993</c:v>
                </c:pt>
                <c:pt idx="43558">
                  <c:v>52702</c:v>
                </c:pt>
                <c:pt idx="43559">
                  <c:v>51412</c:v>
                </c:pt>
                <c:pt idx="43560">
                  <c:v>50121</c:v>
                </c:pt>
                <c:pt idx="43561">
                  <c:v>48831</c:v>
                </c:pt>
                <c:pt idx="43562">
                  <c:v>47540</c:v>
                </c:pt>
                <c:pt idx="43563">
                  <c:v>61743</c:v>
                </c:pt>
                <c:pt idx="43564">
                  <c:v>60452</c:v>
                </c:pt>
                <c:pt idx="43565">
                  <c:v>47547</c:v>
                </c:pt>
                <c:pt idx="43566">
                  <c:v>46256</c:v>
                </c:pt>
                <c:pt idx="43567">
                  <c:v>62131</c:v>
                </c:pt>
                <c:pt idx="43568">
                  <c:v>60877</c:v>
                </c:pt>
                <c:pt idx="43569">
                  <c:v>57116</c:v>
                </c:pt>
                <c:pt idx="43570">
                  <c:v>54608</c:v>
                </c:pt>
                <c:pt idx="43571">
                  <c:v>53355</c:v>
                </c:pt>
                <c:pt idx="43572">
                  <c:v>52101</c:v>
                </c:pt>
                <c:pt idx="43573">
                  <c:v>62184</c:v>
                </c:pt>
                <c:pt idx="43574">
                  <c:v>60930</c:v>
                </c:pt>
                <c:pt idx="43575">
                  <c:v>59677</c:v>
                </c:pt>
                <c:pt idx="43576">
                  <c:v>58423</c:v>
                </c:pt>
                <c:pt idx="43577">
                  <c:v>57169</c:v>
                </c:pt>
                <c:pt idx="43578">
                  <c:v>55915</c:v>
                </c:pt>
                <c:pt idx="43579">
                  <c:v>54662</c:v>
                </c:pt>
                <c:pt idx="43580">
                  <c:v>53408</c:v>
                </c:pt>
                <c:pt idx="43581">
                  <c:v>52154</c:v>
                </c:pt>
                <c:pt idx="43582">
                  <c:v>50900</c:v>
                </c:pt>
                <c:pt idx="43583">
                  <c:v>49647</c:v>
                </c:pt>
                <c:pt idx="43584">
                  <c:v>62237</c:v>
                </c:pt>
                <c:pt idx="43585">
                  <c:v>60984</c:v>
                </c:pt>
                <c:pt idx="43586">
                  <c:v>59730</c:v>
                </c:pt>
                <c:pt idx="43587">
                  <c:v>58476</c:v>
                </c:pt>
                <c:pt idx="43588">
                  <c:v>57222</c:v>
                </c:pt>
                <c:pt idx="43589">
                  <c:v>55969</c:v>
                </c:pt>
                <c:pt idx="43590">
                  <c:v>54715</c:v>
                </c:pt>
                <c:pt idx="43591">
                  <c:v>53461</c:v>
                </c:pt>
                <c:pt idx="43592">
                  <c:v>52207</c:v>
                </c:pt>
                <c:pt idx="43593">
                  <c:v>50954</c:v>
                </c:pt>
                <c:pt idx="43594">
                  <c:v>49700</c:v>
                </c:pt>
                <c:pt idx="43595">
                  <c:v>48446</c:v>
                </c:pt>
                <c:pt idx="43596">
                  <c:v>47192</c:v>
                </c:pt>
                <c:pt idx="43597">
                  <c:v>61037</c:v>
                </c:pt>
                <c:pt idx="43598">
                  <c:v>59783</c:v>
                </c:pt>
                <c:pt idx="43599">
                  <c:v>58529</c:v>
                </c:pt>
                <c:pt idx="43600">
                  <c:v>57276</c:v>
                </c:pt>
                <c:pt idx="43601">
                  <c:v>56022</c:v>
                </c:pt>
                <c:pt idx="43602">
                  <c:v>54768</c:v>
                </c:pt>
                <c:pt idx="43603">
                  <c:v>53514</c:v>
                </c:pt>
                <c:pt idx="43604">
                  <c:v>52261</c:v>
                </c:pt>
                <c:pt idx="43605">
                  <c:v>51007</c:v>
                </c:pt>
                <c:pt idx="43606">
                  <c:v>49753</c:v>
                </c:pt>
                <c:pt idx="43607">
                  <c:v>48499</c:v>
                </c:pt>
                <c:pt idx="43608">
                  <c:v>47246</c:v>
                </c:pt>
                <c:pt idx="43609">
                  <c:v>45992</c:v>
                </c:pt>
                <c:pt idx="43610">
                  <c:v>44738</c:v>
                </c:pt>
                <c:pt idx="43611">
                  <c:v>58583</c:v>
                </c:pt>
                <c:pt idx="43612">
                  <c:v>57329</c:v>
                </c:pt>
                <c:pt idx="43613">
                  <c:v>44791</c:v>
                </c:pt>
                <c:pt idx="43614">
                  <c:v>43538</c:v>
                </c:pt>
                <c:pt idx="43615">
                  <c:v>64345</c:v>
                </c:pt>
                <c:pt idx="43616">
                  <c:v>63122</c:v>
                </c:pt>
                <c:pt idx="43617">
                  <c:v>61899</c:v>
                </c:pt>
                <c:pt idx="43618">
                  <c:v>60676</c:v>
                </c:pt>
                <c:pt idx="43619">
                  <c:v>59453</c:v>
                </c:pt>
                <c:pt idx="43620">
                  <c:v>58230</c:v>
                </c:pt>
                <c:pt idx="43621">
                  <c:v>57007</c:v>
                </c:pt>
                <c:pt idx="43622">
                  <c:v>55784</c:v>
                </c:pt>
                <c:pt idx="43623">
                  <c:v>54561</c:v>
                </c:pt>
                <c:pt idx="43624">
                  <c:v>64285</c:v>
                </c:pt>
                <c:pt idx="43625">
                  <c:v>63062</c:v>
                </c:pt>
                <c:pt idx="43626">
                  <c:v>61839</c:v>
                </c:pt>
                <c:pt idx="43627">
                  <c:v>60616</c:v>
                </c:pt>
                <c:pt idx="43628">
                  <c:v>59393</c:v>
                </c:pt>
                <c:pt idx="43629">
                  <c:v>58170</c:v>
                </c:pt>
                <c:pt idx="43630">
                  <c:v>56947</c:v>
                </c:pt>
                <c:pt idx="43631">
                  <c:v>55724</c:v>
                </c:pt>
                <c:pt idx="43632">
                  <c:v>54501</c:v>
                </c:pt>
                <c:pt idx="43633">
                  <c:v>53279</c:v>
                </c:pt>
                <c:pt idx="43634">
                  <c:v>52056</c:v>
                </c:pt>
                <c:pt idx="43635">
                  <c:v>50833</c:v>
                </c:pt>
                <c:pt idx="43636">
                  <c:v>64225</c:v>
                </c:pt>
                <c:pt idx="43637">
                  <c:v>63002</c:v>
                </c:pt>
                <c:pt idx="43638">
                  <c:v>61779</c:v>
                </c:pt>
                <c:pt idx="43639">
                  <c:v>60556</c:v>
                </c:pt>
                <c:pt idx="43640">
                  <c:v>59333</c:v>
                </c:pt>
                <c:pt idx="43641">
                  <c:v>58110</c:v>
                </c:pt>
                <c:pt idx="43642">
                  <c:v>56887</c:v>
                </c:pt>
                <c:pt idx="43643">
                  <c:v>55664</c:v>
                </c:pt>
                <c:pt idx="43644">
                  <c:v>54442</c:v>
                </c:pt>
                <c:pt idx="43645">
                  <c:v>53219</c:v>
                </c:pt>
                <c:pt idx="43646">
                  <c:v>51996</c:v>
                </c:pt>
                <c:pt idx="43647">
                  <c:v>49550</c:v>
                </c:pt>
                <c:pt idx="43648">
                  <c:v>48327</c:v>
                </c:pt>
                <c:pt idx="43649">
                  <c:v>62942</c:v>
                </c:pt>
                <c:pt idx="43650">
                  <c:v>61719</c:v>
                </c:pt>
                <c:pt idx="43651">
                  <c:v>60496</c:v>
                </c:pt>
                <c:pt idx="43652">
                  <c:v>59273</c:v>
                </c:pt>
                <c:pt idx="43653">
                  <c:v>58050</c:v>
                </c:pt>
                <c:pt idx="43654">
                  <c:v>56828</c:v>
                </c:pt>
                <c:pt idx="43655">
                  <c:v>55605</c:v>
                </c:pt>
                <c:pt idx="43656">
                  <c:v>49490</c:v>
                </c:pt>
                <c:pt idx="43657">
                  <c:v>48267</c:v>
                </c:pt>
                <c:pt idx="43658">
                  <c:v>47044</c:v>
                </c:pt>
                <c:pt idx="43659">
                  <c:v>60436</c:v>
                </c:pt>
                <c:pt idx="43660">
                  <c:v>59213</c:v>
                </c:pt>
                <c:pt idx="43661">
                  <c:v>66251</c:v>
                </c:pt>
                <c:pt idx="43662">
                  <c:v>64978</c:v>
                </c:pt>
                <c:pt idx="43663">
                  <c:v>63706</c:v>
                </c:pt>
                <c:pt idx="43664">
                  <c:v>62434</c:v>
                </c:pt>
                <c:pt idx="43665">
                  <c:v>61162</c:v>
                </c:pt>
                <c:pt idx="43666">
                  <c:v>59890</c:v>
                </c:pt>
                <c:pt idx="43667">
                  <c:v>58617</c:v>
                </c:pt>
                <c:pt idx="43668">
                  <c:v>57345</c:v>
                </c:pt>
                <c:pt idx="43669">
                  <c:v>56073</c:v>
                </c:pt>
                <c:pt idx="43670">
                  <c:v>66209</c:v>
                </c:pt>
                <c:pt idx="43671">
                  <c:v>64937</c:v>
                </c:pt>
                <c:pt idx="43672">
                  <c:v>63665</c:v>
                </c:pt>
                <c:pt idx="43673">
                  <c:v>62392</c:v>
                </c:pt>
                <c:pt idx="43674">
                  <c:v>61120</c:v>
                </c:pt>
                <c:pt idx="43675">
                  <c:v>59848</c:v>
                </c:pt>
                <c:pt idx="43676">
                  <c:v>58576</c:v>
                </c:pt>
                <c:pt idx="43677">
                  <c:v>57304</c:v>
                </c:pt>
                <c:pt idx="43678">
                  <c:v>56032</c:v>
                </c:pt>
                <c:pt idx="43679">
                  <c:v>54759</c:v>
                </c:pt>
                <c:pt idx="43680">
                  <c:v>53487</c:v>
                </c:pt>
                <c:pt idx="43681">
                  <c:v>52215</c:v>
                </c:pt>
                <c:pt idx="43682">
                  <c:v>66168</c:v>
                </c:pt>
                <c:pt idx="43683">
                  <c:v>64895</c:v>
                </c:pt>
                <c:pt idx="43684">
                  <c:v>63623</c:v>
                </c:pt>
                <c:pt idx="43685">
                  <c:v>62351</c:v>
                </c:pt>
                <c:pt idx="43686">
                  <c:v>61079</c:v>
                </c:pt>
                <c:pt idx="43687">
                  <c:v>59807</c:v>
                </c:pt>
                <c:pt idx="43688">
                  <c:v>58534</c:v>
                </c:pt>
                <c:pt idx="43689">
                  <c:v>57262</c:v>
                </c:pt>
                <c:pt idx="43690">
                  <c:v>55990</c:v>
                </c:pt>
                <c:pt idx="43691">
                  <c:v>54718</c:v>
                </c:pt>
                <c:pt idx="43692">
                  <c:v>53446</c:v>
                </c:pt>
                <c:pt idx="43693">
                  <c:v>50901</c:v>
                </c:pt>
                <c:pt idx="43694">
                  <c:v>49629</c:v>
                </c:pt>
                <c:pt idx="43695">
                  <c:v>64854</c:v>
                </c:pt>
                <c:pt idx="43696">
                  <c:v>63582</c:v>
                </c:pt>
                <c:pt idx="43697">
                  <c:v>62309</c:v>
                </c:pt>
                <c:pt idx="43698">
                  <c:v>61037</c:v>
                </c:pt>
                <c:pt idx="43699">
                  <c:v>59765</c:v>
                </c:pt>
                <c:pt idx="43700">
                  <c:v>58493</c:v>
                </c:pt>
                <c:pt idx="43701">
                  <c:v>57221</c:v>
                </c:pt>
                <c:pt idx="43702">
                  <c:v>50860</c:v>
                </c:pt>
                <c:pt idx="43703">
                  <c:v>49588</c:v>
                </c:pt>
                <c:pt idx="43704">
                  <c:v>48316</c:v>
                </c:pt>
                <c:pt idx="43705">
                  <c:v>62268</c:v>
                </c:pt>
                <c:pt idx="43706">
                  <c:v>60996</c:v>
                </c:pt>
                <c:pt idx="43707">
                  <c:v>66019</c:v>
                </c:pt>
                <c:pt idx="43708">
                  <c:v>64739</c:v>
                </c:pt>
                <c:pt idx="43709">
                  <c:v>63460</c:v>
                </c:pt>
                <c:pt idx="43710">
                  <c:v>62180</c:v>
                </c:pt>
                <c:pt idx="43711">
                  <c:v>60901</c:v>
                </c:pt>
                <c:pt idx="43712">
                  <c:v>59621</c:v>
                </c:pt>
                <c:pt idx="43713">
                  <c:v>58342</c:v>
                </c:pt>
                <c:pt idx="43714">
                  <c:v>57063</c:v>
                </c:pt>
                <c:pt idx="43715">
                  <c:v>55783</c:v>
                </c:pt>
                <c:pt idx="43716">
                  <c:v>65995</c:v>
                </c:pt>
                <c:pt idx="43717">
                  <c:v>64716</c:v>
                </c:pt>
                <c:pt idx="43718">
                  <c:v>63436</c:v>
                </c:pt>
                <c:pt idx="43719">
                  <c:v>62157</c:v>
                </c:pt>
                <c:pt idx="43720">
                  <c:v>60878</c:v>
                </c:pt>
                <c:pt idx="43721">
                  <c:v>59598</c:v>
                </c:pt>
                <c:pt idx="43722">
                  <c:v>58319</c:v>
                </c:pt>
                <c:pt idx="43723">
                  <c:v>57039</c:v>
                </c:pt>
                <c:pt idx="43724">
                  <c:v>55760</c:v>
                </c:pt>
                <c:pt idx="43725">
                  <c:v>54480</c:v>
                </c:pt>
                <c:pt idx="43726">
                  <c:v>53201</c:v>
                </c:pt>
                <c:pt idx="43727">
                  <c:v>51922</c:v>
                </c:pt>
                <c:pt idx="43728">
                  <c:v>65972</c:v>
                </c:pt>
                <c:pt idx="43729">
                  <c:v>64693</c:v>
                </c:pt>
                <c:pt idx="43730">
                  <c:v>63413</c:v>
                </c:pt>
                <c:pt idx="43731">
                  <c:v>62134</c:v>
                </c:pt>
                <c:pt idx="43732">
                  <c:v>60854</c:v>
                </c:pt>
                <c:pt idx="43733">
                  <c:v>59575</c:v>
                </c:pt>
                <c:pt idx="43734">
                  <c:v>58295</c:v>
                </c:pt>
                <c:pt idx="43735">
                  <c:v>57016</c:v>
                </c:pt>
                <c:pt idx="43736">
                  <c:v>55737</c:v>
                </c:pt>
                <c:pt idx="43737">
                  <c:v>54457</c:v>
                </c:pt>
                <c:pt idx="43738">
                  <c:v>53178</c:v>
                </c:pt>
                <c:pt idx="43739">
                  <c:v>50619</c:v>
                </c:pt>
                <c:pt idx="43740">
                  <c:v>49339</c:v>
                </c:pt>
                <c:pt idx="43741">
                  <c:v>64669</c:v>
                </c:pt>
                <c:pt idx="43742">
                  <c:v>63390</c:v>
                </c:pt>
                <c:pt idx="43743">
                  <c:v>62111</c:v>
                </c:pt>
                <c:pt idx="43744">
                  <c:v>60831</c:v>
                </c:pt>
                <c:pt idx="43745">
                  <c:v>59552</c:v>
                </c:pt>
                <c:pt idx="43746">
                  <c:v>58272</c:v>
                </c:pt>
                <c:pt idx="43747">
                  <c:v>56993</c:v>
                </c:pt>
                <c:pt idx="43748">
                  <c:v>50596</c:v>
                </c:pt>
                <c:pt idx="43749">
                  <c:v>49316</c:v>
                </c:pt>
                <c:pt idx="43750">
                  <c:v>48037</c:v>
                </c:pt>
                <c:pt idx="43751">
                  <c:v>62087</c:v>
                </c:pt>
                <c:pt idx="43752">
                  <c:v>60808</c:v>
                </c:pt>
                <c:pt idx="43753">
                  <c:v>65759</c:v>
                </c:pt>
                <c:pt idx="43754">
                  <c:v>64475</c:v>
                </c:pt>
                <c:pt idx="43755">
                  <c:v>63191</c:v>
                </c:pt>
                <c:pt idx="43756">
                  <c:v>61907</c:v>
                </c:pt>
                <c:pt idx="43757">
                  <c:v>60623</c:v>
                </c:pt>
                <c:pt idx="43758">
                  <c:v>59339</c:v>
                </c:pt>
                <c:pt idx="43759">
                  <c:v>58055</c:v>
                </c:pt>
                <c:pt idx="43760">
                  <c:v>56771</c:v>
                </c:pt>
                <c:pt idx="43761">
                  <c:v>55487</c:v>
                </c:pt>
                <c:pt idx="43762">
                  <c:v>65750</c:v>
                </c:pt>
                <c:pt idx="43763">
                  <c:v>64466</c:v>
                </c:pt>
                <c:pt idx="43764">
                  <c:v>63182</c:v>
                </c:pt>
                <c:pt idx="43765">
                  <c:v>61898</c:v>
                </c:pt>
                <c:pt idx="43766">
                  <c:v>60615</c:v>
                </c:pt>
                <c:pt idx="43767">
                  <c:v>59331</c:v>
                </c:pt>
                <c:pt idx="43768">
                  <c:v>58047</c:v>
                </c:pt>
                <c:pt idx="43769">
                  <c:v>56763</c:v>
                </c:pt>
                <c:pt idx="43770">
                  <c:v>55479</c:v>
                </c:pt>
                <c:pt idx="43771">
                  <c:v>54195</c:v>
                </c:pt>
                <c:pt idx="43772">
                  <c:v>52911</c:v>
                </c:pt>
                <c:pt idx="43773">
                  <c:v>51627</c:v>
                </c:pt>
                <c:pt idx="43774">
                  <c:v>65742</c:v>
                </c:pt>
                <c:pt idx="43775">
                  <c:v>64458</c:v>
                </c:pt>
                <c:pt idx="43776">
                  <c:v>63174</c:v>
                </c:pt>
                <c:pt idx="43777">
                  <c:v>61890</c:v>
                </c:pt>
                <c:pt idx="43778">
                  <c:v>60606</c:v>
                </c:pt>
                <c:pt idx="43779">
                  <c:v>59322</c:v>
                </c:pt>
                <c:pt idx="43780">
                  <c:v>58038</c:v>
                </c:pt>
                <c:pt idx="43781">
                  <c:v>56754</c:v>
                </c:pt>
                <c:pt idx="43782">
                  <c:v>55470</c:v>
                </c:pt>
                <c:pt idx="43783">
                  <c:v>54187</c:v>
                </c:pt>
                <c:pt idx="43784">
                  <c:v>52903</c:v>
                </c:pt>
                <c:pt idx="43785">
                  <c:v>50335</c:v>
                </c:pt>
                <c:pt idx="43786">
                  <c:v>49051</c:v>
                </c:pt>
                <c:pt idx="43787">
                  <c:v>64449</c:v>
                </c:pt>
                <c:pt idx="43788">
                  <c:v>63165</c:v>
                </c:pt>
                <c:pt idx="43789">
                  <c:v>61881</c:v>
                </c:pt>
                <c:pt idx="43790">
                  <c:v>60598</c:v>
                </c:pt>
                <c:pt idx="43791">
                  <c:v>59314</c:v>
                </c:pt>
                <c:pt idx="43792">
                  <c:v>58030</c:v>
                </c:pt>
                <c:pt idx="43793">
                  <c:v>56746</c:v>
                </c:pt>
                <c:pt idx="43794">
                  <c:v>50326</c:v>
                </c:pt>
                <c:pt idx="43795">
                  <c:v>49042</c:v>
                </c:pt>
                <c:pt idx="43796">
                  <c:v>47759</c:v>
                </c:pt>
                <c:pt idx="43797">
                  <c:v>61873</c:v>
                </c:pt>
                <c:pt idx="43798">
                  <c:v>60589</c:v>
                </c:pt>
                <c:pt idx="43799">
                  <c:v>63152</c:v>
                </c:pt>
                <c:pt idx="43800">
                  <c:v>61909</c:v>
                </c:pt>
                <c:pt idx="43801">
                  <c:v>60665</c:v>
                </c:pt>
                <c:pt idx="43802">
                  <c:v>59421</c:v>
                </c:pt>
                <c:pt idx="43803">
                  <c:v>58178</c:v>
                </c:pt>
                <c:pt idx="43804">
                  <c:v>56934</c:v>
                </c:pt>
                <c:pt idx="43805">
                  <c:v>55690</c:v>
                </c:pt>
                <c:pt idx="43806">
                  <c:v>54447</c:v>
                </c:pt>
                <c:pt idx="43807">
                  <c:v>53203</c:v>
                </c:pt>
                <c:pt idx="43808">
                  <c:v>63160</c:v>
                </c:pt>
                <c:pt idx="43809">
                  <c:v>61917</c:v>
                </c:pt>
                <c:pt idx="43810">
                  <c:v>60673</c:v>
                </c:pt>
                <c:pt idx="43811">
                  <c:v>59430</c:v>
                </c:pt>
                <c:pt idx="43812">
                  <c:v>58186</c:v>
                </c:pt>
                <c:pt idx="43813">
                  <c:v>56942</c:v>
                </c:pt>
                <c:pt idx="43814">
                  <c:v>55699</c:v>
                </c:pt>
                <c:pt idx="43815">
                  <c:v>54455</c:v>
                </c:pt>
                <c:pt idx="43816">
                  <c:v>53211</c:v>
                </c:pt>
                <c:pt idx="43817">
                  <c:v>51968</c:v>
                </c:pt>
                <c:pt idx="43818">
                  <c:v>50724</c:v>
                </c:pt>
                <c:pt idx="43819">
                  <c:v>49481</c:v>
                </c:pt>
                <c:pt idx="43820">
                  <c:v>63169</c:v>
                </c:pt>
                <c:pt idx="43821">
                  <c:v>61925</c:v>
                </c:pt>
                <c:pt idx="43822">
                  <c:v>60681</c:v>
                </c:pt>
                <c:pt idx="43823">
                  <c:v>59438</c:v>
                </c:pt>
                <c:pt idx="43824">
                  <c:v>58194</c:v>
                </c:pt>
                <c:pt idx="43825">
                  <c:v>56951</c:v>
                </c:pt>
                <c:pt idx="43826">
                  <c:v>55707</c:v>
                </c:pt>
                <c:pt idx="43827">
                  <c:v>54463</c:v>
                </c:pt>
                <c:pt idx="43828">
                  <c:v>53220</c:v>
                </c:pt>
                <c:pt idx="43829">
                  <c:v>51976</c:v>
                </c:pt>
                <c:pt idx="43830">
                  <c:v>50733</c:v>
                </c:pt>
                <c:pt idx="43831">
                  <c:v>48245</c:v>
                </c:pt>
                <c:pt idx="43832">
                  <c:v>47002</c:v>
                </c:pt>
                <c:pt idx="43833">
                  <c:v>61933</c:v>
                </c:pt>
                <c:pt idx="43834">
                  <c:v>60690</c:v>
                </c:pt>
                <c:pt idx="43835">
                  <c:v>59446</c:v>
                </c:pt>
                <c:pt idx="43836">
                  <c:v>58203</c:v>
                </c:pt>
                <c:pt idx="43837">
                  <c:v>56959</c:v>
                </c:pt>
                <c:pt idx="43838">
                  <c:v>55715</c:v>
                </c:pt>
                <c:pt idx="43839">
                  <c:v>54472</c:v>
                </c:pt>
                <c:pt idx="43840">
                  <c:v>48254</c:v>
                </c:pt>
                <c:pt idx="43841">
                  <c:v>47010</c:v>
                </c:pt>
                <c:pt idx="43842">
                  <c:v>45766</c:v>
                </c:pt>
                <c:pt idx="43843">
                  <c:v>59454</c:v>
                </c:pt>
                <c:pt idx="43844">
                  <c:v>58211</c:v>
                </c:pt>
                <c:pt idx="43845">
                  <c:v>72530</c:v>
                </c:pt>
                <c:pt idx="43846">
                  <c:v>71324</c:v>
                </c:pt>
                <c:pt idx="43847">
                  <c:v>71246</c:v>
                </c:pt>
                <c:pt idx="43848">
                  <c:v>70040</c:v>
                </c:pt>
                <c:pt idx="43849">
                  <c:v>68756</c:v>
                </c:pt>
                <c:pt idx="43850">
                  <c:v>74499</c:v>
                </c:pt>
                <c:pt idx="43851">
                  <c:v>73259</c:v>
                </c:pt>
                <c:pt idx="43852">
                  <c:v>73181</c:v>
                </c:pt>
                <c:pt idx="43853">
                  <c:v>71941</c:v>
                </c:pt>
                <c:pt idx="43854">
                  <c:v>70623</c:v>
                </c:pt>
                <c:pt idx="43855">
                  <c:v>74524</c:v>
                </c:pt>
                <c:pt idx="43856">
                  <c:v>73268</c:v>
                </c:pt>
                <c:pt idx="43857">
                  <c:v>73218</c:v>
                </c:pt>
                <c:pt idx="43858">
                  <c:v>71961</c:v>
                </c:pt>
                <c:pt idx="43859">
                  <c:v>70655</c:v>
                </c:pt>
                <c:pt idx="43860">
                  <c:v>74605</c:v>
                </c:pt>
                <c:pt idx="43861">
                  <c:v>73329</c:v>
                </c:pt>
                <c:pt idx="43862">
                  <c:v>73310</c:v>
                </c:pt>
                <c:pt idx="43863">
                  <c:v>72035</c:v>
                </c:pt>
                <c:pt idx="43864">
                  <c:v>70740</c:v>
                </c:pt>
                <c:pt idx="43865">
                  <c:v>72363</c:v>
                </c:pt>
                <c:pt idx="43866">
                  <c:v>71095</c:v>
                </c:pt>
                <c:pt idx="43867">
                  <c:v>71130</c:v>
                </c:pt>
                <c:pt idx="43868">
                  <c:v>69863</c:v>
                </c:pt>
                <c:pt idx="43869">
                  <c:v>68630</c:v>
                </c:pt>
                <c:pt idx="43870">
                  <c:v>75635</c:v>
                </c:pt>
                <c:pt idx="43871">
                  <c:v>74407</c:v>
                </c:pt>
                <c:pt idx="43872">
                  <c:v>74348</c:v>
                </c:pt>
                <c:pt idx="43873">
                  <c:v>73120</c:v>
                </c:pt>
                <c:pt idx="43874">
                  <c:v>71832</c:v>
                </c:pt>
                <c:pt idx="43875">
                  <c:v>70545</c:v>
                </c:pt>
                <c:pt idx="43876">
                  <c:v>77668</c:v>
                </c:pt>
                <c:pt idx="43877">
                  <c:v>76405</c:v>
                </c:pt>
                <c:pt idx="43878">
                  <c:v>76349</c:v>
                </c:pt>
                <c:pt idx="43879">
                  <c:v>75085</c:v>
                </c:pt>
                <c:pt idx="43880">
                  <c:v>73765</c:v>
                </c:pt>
                <c:pt idx="43881">
                  <c:v>72445</c:v>
                </c:pt>
                <c:pt idx="43882">
                  <c:v>77288</c:v>
                </c:pt>
                <c:pt idx="43883">
                  <c:v>76020</c:v>
                </c:pt>
                <c:pt idx="43884">
                  <c:v>75983</c:v>
                </c:pt>
                <c:pt idx="43885">
                  <c:v>74715</c:v>
                </c:pt>
                <c:pt idx="43886">
                  <c:v>73411</c:v>
                </c:pt>
                <c:pt idx="43887">
                  <c:v>72106</c:v>
                </c:pt>
                <c:pt idx="43888">
                  <c:v>76851</c:v>
                </c:pt>
                <c:pt idx="43889">
                  <c:v>75580</c:v>
                </c:pt>
                <c:pt idx="43890">
                  <c:v>75563</c:v>
                </c:pt>
                <c:pt idx="43891">
                  <c:v>74291</c:v>
                </c:pt>
                <c:pt idx="43892">
                  <c:v>73003</c:v>
                </c:pt>
                <c:pt idx="43893">
                  <c:v>71715</c:v>
                </c:pt>
                <c:pt idx="43894">
                  <c:v>73737</c:v>
                </c:pt>
                <c:pt idx="43895">
                  <c:v>72499</c:v>
                </c:pt>
                <c:pt idx="43896">
                  <c:v>72515</c:v>
                </c:pt>
                <c:pt idx="43897">
                  <c:v>71277</c:v>
                </c:pt>
                <c:pt idx="43898">
                  <c:v>70055</c:v>
                </c:pt>
                <c:pt idx="43899">
                  <c:v>68833</c:v>
                </c:pt>
                <c:pt idx="43900">
                  <c:v>75890</c:v>
                </c:pt>
                <c:pt idx="43901">
                  <c:v>74658</c:v>
                </c:pt>
                <c:pt idx="43902">
                  <c:v>74599</c:v>
                </c:pt>
                <c:pt idx="43903">
                  <c:v>73367</c:v>
                </c:pt>
                <c:pt idx="43904">
                  <c:v>72076</c:v>
                </c:pt>
                <c:pt idx="43905">
                  <c:v>70784</c:v>
                </c:pt>
                <c:pt idx="43906">
                  <c:v>77890</c:v>
                </c:pt>
                <c:pt idx="43907">
                  <c:v>76622</c:v>
                </c:pt>
                <c:pt idx="43908">
                  <c:v>76568</c:v>
                </c:pt>
                <c:pt idx="43909">
                  <c:v>75299</c:v>
                </c:pt>
                <c:pt idx="43910">
                  <c:v>73977</c:v>
                </c:pt>
                <c:pt idx="43911">
                  <c:v>72654</c:v>
                </c:pt>
                <c:pt idx="43912">
                  <c:v>77412</c:v>
                </c:pt>
                <c:pt idx="43913">
                  <c:v>76142</c:v>
                </c:pt>
                <c:pt idx="43914">
                  <c:v>76105</c:v>
                </c:pt>
                <c:pt idx="43915">
                  <c:v>74835</c:v>
                </c:pt>
                <c:pt idx="43916">
                  <c:v>73528</c:v>
                </c:pt>
                <c:pt idx="43917">
                  <c:v>72221</c:v>
                </c:pt>
                <c:pt idx="43918">
                  <c:v>76858</c:v>
                </c:pt>
                <c:pt idx="43919">
                  <c:v>75587</c:v>
                </c:pt>
                <c:pt idx="43920">
                  <c:v>75568</c:v>
                </c:pt>
                <c:pt idx="43921">
                  <c:v>74298</c:v>
                </c:pt>
                <c:pt idx="43922">
                  <c:v>73008</c:v>
                </c:pt>
                <c:pt idx="43923">
                  <c:v>71718</c:v>
                </c:pt>
                <c:pt idx="43924">
                  <c:v>73566</c:v>
                </c:pt>
                <c:pt idx="43925">
                  <c:v>72335</c:v>
                </c:pt>
                <c:pt idx="43926">
                  <c:v>72344</c:v>
                </c:pt>
                <c:pt idx="43927">
                  <c:v>71113</c:v>
                </c:pt>
                <c:pt idx="43928">
                  <c:v>69891</c:v>
                </c:pt>
                <c:pt idx="43929">
                  <c:v>68669</c:v>
                </c:pt>
                <c:pt idx="43930">
                  <c:v>76270</c:v>
                </c:pt>
                <c:pt idx="43931">
                  <c:v>75020</c:v>
                </c:pt>
                <c:pt idx="43932">
                  <c:v>74981</c:v>
                </c:pt>
                <c:pt idx="43933">
                  <c:v>73731</c:v>
                </c:pt>
                <c:pt idx="43934">
                  <c:v>73693</c:v>
                </c:pt>
                <c:pt idx="43935">
                  <c:v>72443</c:v>
                </c:pt>
                <c:pt idx="43936">
                  <c:v>78274</c:v>
                </c:pt>
                <c:pt idx="43937">
                  <c:v>76991</c:v>
                </c:pt>
                <c:pt idx="43938">
                  <c:v>76952</c:v>
                </c:pt>
                <c:pt idx="43939">
                  <c:v>75669</c:v>
                </c:pt>
                <c:pt idx="43940">
                  <c:v>75630</c:v>
                </c:pt>
                <c:pt idx="43941">
                  <c:v>74346</c:v>
                </c:pt>
                <c:pt idx="43942">
                  <c:v>77597</c:v>
                </c:pt>
                <c:pt idx="43943">
                  <c:v>76320</c:v>
                </c:pt>
                <c:pt idx="43944">
                  <c:v>76290</c:v>
                </c:pt>
                <c:pt idx="43945">
                  <c:v>75013</c:v>
                </c:pt>
                <c:pt idx="43946">
                  <c:v>74983</c:v>
                </c:pt>
                <c:pt idx="43947">
                  <c:v>73706</c:v>
                </c:pt>
                <c:pt idx="43948">
                  <c:v>76806</c:v>
                </c:pt>
                <c:pt idx="43949">
                  <c:v>75538</c:v>
                </c:pt>
                <c:pt idx="43950">
                  <c:v>75516</c:v>
                </c:pt>
                <c:pt idx="43951">
                  <c:v>74248</c:v>
                </c:pt>
                <c:pt idx="43952">
                  <c:v>74226</c:v>
                </c:pt>
                <c:pt idx="43953">
                  <c:v>72958</c:v>
                </c:pt>
                <c:pt idx="43954">
                  <c:v>73157</c:v>
                </c:pt>
                <c:pt idx="43955">
                  <c:v>71941</c:v>
                </c:pt>
                <c:pt idx="43956">
                  <c:v>71935</c:v>
                </c:pt>
                <c:pt idx="43957">
                  <c:v>70719</c:v>
                </c:pt>
                <c:pt idx="43958">
                  <c:v>70713</c:v>
                </c:pt>
                <c:pt idx="43959">
                  <c:v>69497</c:v>
                </c:pt>
                <c:pt idx="43960">
                  <c:v>66983</c:v>
                </c:pt>
                <c:pt idx="43961">
                  <c:v>65760</c:v>
                </c:pt>
                <c:pt idx="43962">
                  <c:v>64538</c:v>
                </c:pt>
                <c:pt idx="43963">
                  <c:v>58426</c:v>
                </c:pt>
                <c:pt idx="43964">
                  <c:v>57204</c:v>
                </c:pt>
                <c:pt idx="43965">
                  <c:v>55982</c:v>
                </c:pt>
                <c:pt idx="43966">
                  <c:v>66918</c:v>
                </c:pt>
                <c:pt idx="43967">
                  <c:v>65696</c:v>
                </c:pt>
                <c:pt idx="43968">
                  <c:v>64473</c:v>
                </c:pt>
                <c:pt idx="43969">
                  <c:v>63251</c:v>
                </c:pt>
                <c:pt idx="43970">
                  <c:v>62029</c:v>
                </c:pt>
                <c:pt idx="43971">
                  <c:v>60806</c:v>
                </c:pt>
                <c:pt idx="43972">
                  <c:v>59584</c:v>
                </c:pt>
                <c:pt idx="43973">
                  <c:v>58362</c:v>
                </c:pt>
                <c:pt idx="43974">
                  <c:v>57139</c:v>
                </c:pt>
                <c:pt idx="43975">
                  <c:v>55917</c:v>
                </c:pt>
                <c:pt idx="43976">
                  <c:v>54695</c:v>
                </c:pt>
                <c:pt idx="43977">
                  <c:v>53472</c:v>
                </c:pt>
                <c:pt idx="43978">
                  <c:v>65631</c:v>
                </c:pt>
                <c:pt idx="43979">
                  <c:v>64409</c:v>
                </c:pt>
                <c:pt idx="43980">
                  <c:v>63186</c:v>
                </c:pt>
                <c:pt idx="43981">
                  <c:v>61964</c:v>
                </c:pt>
                <c:pt idx="43982">
                  <c:v>60742</c:v>
                </c:pt>
                <c:pt idx="43983">
                  <c:v>59519</c:v>
                </c:pt>
                <c:pt idx="43984">
                  <c:v>58297</c:v>
                </c:pt>
                <c:pt idx="43985">
                  <c:v>57075</c:v>
                </c:pt>
                <c:pt idx="43986">
                  <c:v>55852</c:v>
                </c:pt>
                <c:pt idx="43987">
                  <c:v>54630</c:v>
                </c:pt>
                <c:pt idx="43988">
                  <c:v>53408</c:v>
                </c:pt>
                <c:pt idx="43989">
                  <c:v>52185</c:v>
                </c:pt>
                <c:pt idx="43990">
                  <c:v>50963</c:v>
                </c:pt>
                <c:pt idx="43991">
                  <c:v>64344</c:v>
                </c:pt>
                <c:pt idx="43992">
                  <c:v>63122</c:v>
                </c:pt>
                <c:pt idx="43993">
                  <c:v>61899</c:v>
                </c:pt>
                <c:pt idx="43994">
                  <c:v>60677</c:v>
                </c:pt>
                <c:pt idx="43995">
                  <c:v>58232</c:v>
                </c:pt>
                <c:pt idx="43996">
                  <c:v>55788</c:v>
                </c:pt>
                <c:pt idx="43997">
                  <c:v>53343</c:v>
                </c:pt>
                <c:pt idx="43998">
                  <c:v>52121</c:v>
                </c:pt>
                <c:pt idx="43999">
                  <c:v>50898</c:v>
                </c:pt>
                <c:pt idx="44000">
                  <c:v>49676</c:v>
                </c:pt>
                <c:pt idx="44001">
                  <c:v>69002</c:v>
                </c:pt>
                <c:pt idx="44002">
                  <c:v>67732</c:v>
                </c:pt>
                <c:pt idx="44003">
                  <c:v>66461</c:v>
                </c:pt>
                <c:pt idx="44004">
                  <c:v>60109</c:v>
                </c:pt>
                <c:pt idx="44005">
                  <c:v>58839</c:v>
                </c:pt>
                <c:pt idx="44006">
                  <c:v>57568</c:v>
                </c:pt>
                <c:pt idx="44007">
                  <c:v>68953</c:v>
                </c:pt>
                <c:pt idx="44008">
                  <c:v>67683</c:v>
                </c:pt>
                <c:pt idx="44009">
                  <c:v>66412</c:v>
                </c:pt>
                <c:pt idx="44010">
                  <c:v>65142</c:v>
                </c:pt>
                <c:pt idx="44011">
                  <c:v>63871</c:v>
                </c:pt>
                <c:pt idx="44012">
                  <c:v>62601</c:v>
                </c:pt>
                <c:pt idx="44013">
                  <c:v>61331</c:v>
                </c:pt>
                <c:pt idx="44014">
                  <c:v>60060</c:v>
                </c:pt>
                <c:pt idx="44015">
                  <c:v>58790</c:v>
                </c:pt>
                <c:pt idx="44016">
                  <c:v>57519</c:v>
                </c:pt>
                <c:pt idx="44017">
                  <c:v>56249</c:v>
                </c:pt>
                <c:pt idx="44018">
                  <c:v>54978</c:v>
                </c:pt>
                <c:pt idx="44019">
                  <c:v>67634</c:v>
                </c:pt>
                <c:pt idx="44020">
                  <c:v>66363</c:v>
                </c:pt>
                <c:pt idx="44021">
                  <c:v>65093</c:v>
                </c:pt>
                <c:pt idx="44022">
                  <c:v>63822</c:v>
                </c:pt>
                <c:pt idx="44023">
                  <c:v>62552</c:v>
                </c:pt>
                <c:pt idx="44024">
                  <c:v>61281</c:v>
                </c:pt>
                <c:pt idx="44025">
                  <c:v>60011</c:v>
                </c:pt>
                <c:pt idx="44026">
                  <c:v>58741</c:v>
                </c:pt>
                <c:pt idx="44027">
                  <c:v>57470</c:v>
                </c:pt>
                <c:pt idx="44028">
                  <c:v>56200</c:v>
                </c:pt>
                <c:pt idx="44029">
                  <c:v>54929</c:v>
                </c:pt>
                <c:pt idx="44030">
                  <c:v>53659</c:v>
                </c:pt>
                <c:pt idx="44031">
                  <c:v>52388</c:v>
                </c:pt>
                <c:pt idx="44032">
                  <c:v>66314</c:v>
                </c:pt>
                <c:pt idx="44033">
                  <c:v>65044</c:v>
                </c:pt>
                <c:pt idx="44034">
                  <c:v>63773</c:v>
                </c:pt>
                <c:pt idx="44035">
                  <c:v>62503</c:v>
                </c:pt>
                <c:pt idx="44036">
                  <c:v>59962</c:v>
                </c:pt>
                <c:pt idx="44037">
                  <c:v>57421</c:v>
                </c:pt>
                <c:pt idx="44038">
                  <c:v>54880</c:v>
                </c:pt>
                <c:pt idx="44039">
                  <c:v>53610</c:v>
                </c:pt>
                <c:pt idx="44040">
                  <c:v>52339</c:v>
                </c:pt>
                <c:pt idx="44041">
                  <c:v>51069</c:v>
                </c:pt>
                <c:pt idx="44042">
                  <c:v>68651</c:v>
                </c:pt>
                <c:pt idx="44043">
                  <c:v>67373</c:v>
                </c:pt>
                <c:pt idx="44044">
                  <c:v>66094</c:v>
                </c:pt>
                <c:pt idx="44045">
                  <c:v>59702</c:v>
                </c:pt>
                <c:pt idx="44046">
                  <c:v>58423</c:v>
                </c:pt>
                <c:pt idx="44047">
                  <c:v>57145</c:v>
                </c:pt>
                <c:pt idx="44048">
                  <c:v>68625</c:v>
                </c:pt>
                <c:pt idx="44049">
                  <c:v>67347</c:v>
                </c:pt>
                <c:pt idx="44050">
                  <c:v>66068</c:v>
                </c:pt>
                <c:pt idx="44051">
                  <c:v>64790</c:v>
                </c:pt>
                <c:pt idx="44052">
                  <c:v>63511</c:v>
                </c:pt>
                <c:pt idx="44053">
                  <c:v>62233</c:v>
                </c:pt>
                <c:pt idx="44054">
                  <c:v>60954</c:v>
                </c:pt>
                <c:pt idx="44055">
                  <c:v>59675</c:v>
                </c:pt>
                <c:pt idx="44056">
                  <c:v>58397</c:v>
                </c:pt>
                <c:pt idx="44057">
                  <c:v>57118</c:v>
                </c:pt>
                <c:pt idx="44058">
                  <c:v>55840</c:v>
                </c:pt>
                <c:pt idx="44059">
                  <c:v>54561</c:v>
                </c:pt>
                <c:pt idx="44060">
                  <c:v>67320</c:v>
                </c:pt>
                <c:pt idx="44061">
                  <c:v>66042</c:v>
                </c:pt>
                <c:pt idx="44062">
                  <c:v>64763</c:v>
                </c:pt>
                <c:pt idx="44063">
                  <c:v>63485</c:v>
                </c:pt>
                <c:pt idx="44064">
                  <c:v>62206</c:v>
                </c:pt>
                <c:pt idx="44065">
                  <c:v>60928</c:v>
                </c:pt>
                <c:pt idx="44066">
                  <c:v>59649</c:v>
                </c:pt>
                <c:pt idx="44067">
                  <c:v>58371</c:v>
                </c:pt>
                <c:pt idx="44068">
                  <c:v>57092</c:v>
                </c:pt>
                <c:pt idx="44069">
                  <c:v>55814</c:v>
                </c:pt>
                <c:pt idx="44070">
                  <c:v>54535</c:v>
                </c:pt>
                <c:pt idx="44071">
                  <c:v>53257</c:v>
                </c:pt>
                <c:pt idx="44072">
                  <c:v>51978</c:v>
                </c:pt>
                <c:pt idx="44073">
                  <c:v>66016</c:v>
                </c:pt>
                <c:pt idx="44074">
                  <c:v>64737</c:v>
                </c:pt>
                <c:pt idx="44075">
                  <c:v>63459</c:v>
                </c:pt>
                <c:pt idx="44076">
                  <c:v>62180</c:v>
                </c:pt>
                <c:pt idx="44077">
                  <c:v>59623</c:v>
                </c:pt>
                <c:pt idx="44078">
                  <c:v>57066</c:v>
                </c:pt>
                <c:pt idx="44079">
                  <c:v>54509</c:v>
                </c:pt>
                <c:pt idx="44080">
                  <c:v>53231</c:v>
                </c:pt>
                <c:pt idx="44081">
                  <c:v>51952</c:v>
                </c:pt>
                <c:pt idx="44082">
                  <c:v>50673</c:v>
                </c:pt>
                <c:pt idx="44083">
                  <c:v>68203</c:v>
                </c:pt>
                <c:pt idx="44084">
                  <c:v>66919</c:v>
                </c:pt>
                <c:pt idx="44085">
                  <c:v>65635</c:v>
                </c:pt>
                <c:pt idx="44086">
                  <c:v>59213</c:v>
                </c:pt>
                <c:pt idx="44087">
                  <c:v>57929</c:v>
                </c:pt>
                <c:pt idx="44088">
                  <c:v>56644</c:v>
                </c:pt>
                <c:pt idx="44089">
                  <c:v>68200</c:v>
                </c:pt>
                <c:pt idx="44090">
                  <c:v>66915</c:v>
                </c:pt>
                <c:pt idx="44091">
                  <c:v>65631</c:v>
                </c:pt>
                <c:pt idx="44092">
                  <c:v>64347</c:v>
                </c:pt>
                <c:pt idx="44093">
                  <c:v>63062</c:v>
                </c:pt>
                <c:pt idx="44094">
                  <c:v>61778</c:v>
                </c:pt>
                <c:pt idx="44095">
                  <c:v>60493</c:v>
                </c:pt>
                <c:pt idx="44096">
                  <c:v>59209</c:v>
                </c:pt>
                <c:pt idx="44097">
                  <c:v>57925</c:v>
                </c:pt>
                <c:pt idx="44098">
                  <c:v>56640</c:v>
                </c:pt>
                <c:pt idx="44099">
                  <c:v>55356</c:v>
                </c:pt>
                <c:pt idx="44100">
                  <c:v>54072</c:v>
                </c:pt>
                <c:pt idx="44101">
                  <c:v>66911</c:v>
                </c:pt>
                <c:pt idx="44102">
                  <c:v>65627</c:v>
                </c:pt>
                <c:pt idx="44103">
                  <c:v>64343</c:v>
                </c:pt>
                <c:pt idx="44104">
                  <c:v>63058</c:v>
                </c:pt>
                <c:pt idx="44105">
                  <c:v>61774</c:v>
                </c:pt>
                <c:pt idx="44106">
                  <c:v>60490</c:v>
                </c:pt>
                <c:pt idx="44107">
                  <c:v>59205</c:v>
                </c:pt>
                <c:pt idx="44108">
                  <c:v>57921</c:v>
                </c:pt>
                <c:pt idx="44109">
                  <c:v>56636</c:v>
                </c:pt>
                <c:pt idx="44110">
                  <c:v>55352</c:v>
                </c:pt>
                <c:pt idx="44111">
                  <c:v>54068</c:v>
                </c:pt>
                <c:pt idx="44112">
                  <c:v>52783</c:v>
                </c:pt>
                <c:pt idx="44113">
                  <c:v>51499</c:v>
                </c:pt>
                <c:pt idx="44114">
                  <c:v>65623</c:v>
                </c:pt>
                <c:pt idx="44115">
                  <c:v>64339</c:v>
                </c:pt>
                <c:pt idx="44116">
                  <c:v>63054</c:v>
                </c:pt>
                <c:pt idx="44117">
                  <c:v>61770</c:v>
                </c:pt>
                <c:pt idx="44118">
                  <c:v>59201</c:v>
                </c:pt>
                <c:pt idx="44119">
                  <c:v>56633</c:v>
                </c:pt>
                <c:pt idx="44120">
                  <c:v>54064</c:v>
                </c:pt>
                <c:pt idx="44121">
                  <c:v>52779</c:v>
                </c:pt>
                <c:pt idx="44122">
                  <c:v>51495</c:v>
                </c:pt>
                <c:pt idx="44123">
                  <c:v>50211</c:v>
                </c:pt>
                <c:pt idx="44124">
                  <c:v>65238</c:v>
                </c:pt>
                <c:pt idx="44125">
                  <c:v>63991</c:v>
                </c:pt>
                <c:pt idx="44126">
                  <c:v>62744</c:v>
                </c:pt>
                <c:pt idx="44127">
                  <c:v>56509</c:v>
                </c:pt>
                <c:pt idx="44128">
                  <c:v>55261</c:v>
                </c:pt>
                <c:pt idx="44129">
                  <c:v>54014</c:v>
                </c:pt>
                <c:pt idx="44130">
                  <c:v>65263</c:v>
                </c:pt>
                <c:pt idx="44131">
                  <c:v>64016</c:v>
                </c:pt>
                <c:pt idx="44132">
                  <c:v>62769</c:v>
                </c:pt>
                <c:pt idx="44133">
                  <c:v>61522</c:v>
                </c:pt>
                <c:pt idx="44134">
                  <c:v>60275</c:v>
                </c:pt>
                <c:pt idx="44135">
                  <c:v>59028</c:v>
                </c:pt>
                <c:pt idx="44136">
                  <c:v>57781</c:v>
                </c:pt>
                <c:pt idx="44137">
                  <c:v>56534</c:v>
                </c:pt>
                <c:pt idx="44138">
                  <c:v>55287</c:v>
                </c:pt>
                <c:pt idx="44139">
                  <c:v>54040</c:v>
                </c:pt>
                <c:pt idx="44140">
                  <c:v>52793</c:v>
                </c:pt>
                <c:pt idx="44141">
                  <c:v>51546</c:v>
                </c:pt>
                <c:pt idx="44142">
                  <c:v>64041</c:v>
                </c:pt>
                <c:pt idx="44143">
                  <c:v>62794</c:v>
                </c:pt>
                <c:pt idx="44144">
                  <c:v>61547</c:v>
                </c:pt>
                <c:pt idx="44145">
                  <c:v>60300</c:v>
                </c:pt>
                <c:pt idx="44146">
                  <c:v>59053</c:v>
                </c:pt>
                <c:pt idx="44147">
                  <c:v>57806</c:v>
                </c:pt>
                <c:pt idx="44148">
                  <c:v>56559</c:v>
                </c:pt>
                <c:pt idx="44149">
                  <c:v>55312</c:v>
                </c:pt>
                <c:pt idx="44150">
                  <c:v>54065</c:v>
                </c:pt>
                <c:pt idx="44151">
                  <c:v>52818</c:v>
                </c:pt>
                <c:pt idx="44152">
                  <c:v>51571</c:v>
                </c:pt>
                <c:pt idx="44153">
                  <c:v>50324</c:v>
                </c:pt>
                <c:pt idx="44154">
                  <c:v>49077</c:v>
                </c:pt>
                <c:pt idx="44155">
                  <c:v>62819</c:v>
                </c:pt>
                <c:pt idx="44156">
                  <c:v>61572</c:v>
                </c:pt>
                <c:pt idx="44157">
                  <c:v>60325</c:v>
                </c:pt>
                <c:pt idx="44158">
                  <c:v>59078</c:v>
                </c:pt>
                <c:pt idx="44159">
                  <c:v>56584</c:v>
                </c:pt>
                <c:pt idx="44160">
                  <c:v>54090</c:v>
                </c:pt>
                <c:pt idx="44161">
                  <c:v>51596</c:v>
                </c:pt>
                <c:pt idx="44162">
                  <c:v>50349</c:v>
                </c:pt>
                <c:pt idx="44163">
                  <c:v>49102</c:v>
                </c:pt>
                <c:pt idx="44164">
                  <c:v>47855</c:v>
                </c:pt>
                <c:pt idx="44165">
                  <c:v>66985</c:v>
                </c:pt>
                <c:pt idx="44166">
                  <c:v>65762</c:v>
                </c:pt>
                <c:pt idx="44167">
                  <c:v>64539</c:v>
                </c:pt>
                <c:pt idx="44168">
                  <c:v>66922</c:v>
                </c:pt>
                <c:pt idx="44169">
                  <c:v>65699</c:v>
                </c:pt>
                <c:pt idx="44170">
                  <c:v>64475</c:v>
                </c:pt>
                <c:pt idx="44171">
                  <c:v>63252</c:v>
                </c:pt>
                <c:pt idx="44172">
                  <c:v>62029</c:v>
                </c:pt>
                <c:pt idx="44173">
                  <c:v>60806</c:v>
                </c:pt>
                <c:pt idx="44174">
                  <c:v>59583</c:v>
                </c:pt>
                <c:pt idx="44175">
                  <c:v>58360</c:v>
                </c:pt>
                <c:pt idx="44176">
                  <c:v>57137</c:v>
                </c:pt>
                <c:pt idx="44177">
                  <c:v>55914</c:v>
                </c:pt>
                <c:pt idx="44178">
                  <c:v>54691</c:v>
                </c:pt>
                <c:pt idx="44179">
                  <c:v>53467</c:v>
                </c:pt>
                <c:pt idx="44180">
                  <c:v>65635</c:v>
                </c:pt>
                <c:pt idx="44181">
                  <c:v>64412</c:v>
                </c:pt>
                <c:pt idx="44182">
                  <c:v>63189</c:v>
                </c:pt>
                <c:pt idx="44183">
                  <c:v>61966</c:v>
                </c:pt>
                <c:pt idx="44184">
                  <c:v>60743</c:v>
                </c:pt>
                <c:pt idx="44185">
                  <c:v>59519</c:v>
                </c:pt>
                <c:pt idx="44186">
                  <c:v>58296</c:v>
                </c:pt>
                <c:pt idx="44187">
                  <c:v>57073</c:v>
                </c:pt>
                <c:pt idx="44188">
                  <c:v>55850</c:v>
                </c:pt>
                <c:pt idx="44189">
                  <c:v>54627</c:v>
                </c:pt>
                <c:pt idx="44190">
                  <c:v>53404</c:v>
                </c:pt>
                <c:pt idx="44191">
                  <c:v>52181</c:v>
                </c:pt>
                <c:pt idx="44192">
                  <c:v>50958</c:v>
                </c:pt>
                <c:pt idx="44193">
                  <c:v>64348</c:v>
                </c:pt>
                <c:pt idx="44194">
                  <c:v>63125</c:v>
                </c:pt>
                <c:pt idx="44195">
                  <c:v>61902</c:v>
                </c:pt>
                <c:pt idx="44196">
                  <c:v>60679</c:v>
                </c:pt>
                <c:pt idx="44197">
                  <c:v>55787</c:v>
                </c:pt>
                <c:pt idx="44198">
                  <c:v>53340</c:v>
                </c:pt>
                <c:pt idx="44199">
                  <c:v>52117</c:v>
                </c:pt>
                <c:pt idx="44200">
                  <c:v>50894</c:v>
                </c:pt>
                <c:pt idx="44201">
                  <c:v>49671</c:v>
                </c:pt>
                <c:pt idx="44202">
                  <c:v>69027</c:v>
                </c:pt>
                <c:pt idx="44203">
                  <c:v>67755</c:v>
                </c:pt>
                <c:pt idx="44204">
                  <c:v>66483</c:v>
                </c:pt>
                <c:pt idx="44205">
                  <c:v>68980</c:v>
                </c:pt>
                <c:pt idx="44206">
                  <c:v>67708</c:v>
                </c:pt>
                <c:pt idx="44207">
                  <c:v>66435</c:v>
                </c:pt>
                <c:pt idx="44208">
                  <c:v>65163</c:v>
                </c:pt>
                <c:pt idx="44209">
                  <c:v>63891</c:v>
                </c:pt>
                <c:pt idx="44210">
                  <c:v>62619</c:v>
                </c:pt>
                <c:pt idx="44211">
                  <c:v>61347</c:v>
                </c:pt>
                <c:pt idx="44212">
                  <c:v>60075</c:v>
                </c:pt>
                <c:pt idx="44213">
                  <c:v>58803</c:v>
                </c:pt>
                <c:pt idx="44214">
                  <c:v>57531</c:v>
                </c:pt>
                <c:pt idx="44215">
                  <c:v>56258</c:v>
                </c:pt>
                <c:pt idx="44216">
                  <c:v>54986</c:v>
                </c:pt>
                <c:pt idx="44217">
                  <c:v>67660</c:v>
                </c:pt>
                <c:pt idx="44218">
                  <c:v>66388</c:v>
                </c:pt>
                <c:pt idx="44219">
                  <c:v>65116</c:v>
                </c:pt>
                <c:pt idx="44220">
                  <c:v>63844</c:v>
                </c:pt>
                <c:pt idx="44221">
                  <c:v>62572</c:v>
                </c:pt>
                <c:pt idx="44222">
                  <c:v>61300</c:v>
                </c:pt>
                <c:pt idx="44223">
                  <c:v>60028</c:v>
                </c:pt>
                <c:pt idx="44224">
                  <c:v>58755</c:v>
                </c:pt>
                <c:pt idx="44225">
                  <c:v>57483</c:v>
                </c:pt>
                <c:pt idx="44226">
                  <c:v>56211</c:v>
                </c:pt>
                <c:pt idx="44227">
                  <c:v>54939</c:v>
                </c:pt>
                <c:pt idx="44228">
                  <c:v>53667</c:v>
                </c:pt>
                <c:pt idx="44229">
                  <c:v>52395</c:v>
                </c:pt>
                <c:pt idx="44230">
                  <c:v>66341</c:v>
                </c:pt>
                <c:pt idx="44231">
                  <c:v>65069</c:v>
                </c:pt>
                <c:pt idx="44232">
                  <c:v>63797</c:v>
                </c:pt>
                <c:pt idx="44233">
                  <c:v>62525</c:v>
                </c:pt>
                <c:pt idx="44234">
                  <c:v>57436</c:v>
                </c:pt>
                <c:pt idx="44235">
                  <c:v>54892</c:v>
                </c:pt>
                <c:pt idx="44236">
                  <c:v>53620</c:v>
                </c:pt>
                <c:pt idx="44237">
                  <c:v>52348</c:v>
                </c:pt>
                <c:pt idx="44238">
                  <c:v>51076</c:v>
                </c:pt>
                <c:pt idx="44239">
                  <c:v>68680</c:v>
                </c:pt>
                <c:pt idx="44240">
                  <c:v>67400</c:v>
                </c:pt>
                <c:pt idx="44241">
                  <c:v>66120</c:v>
                </c:pt>
                <c:pt idx="44242">
                  <c:v>68655</c:v>
                </c:pt>
                <c:pt idx="44243">
                  <c:v>67375</c:v>
                </c:pt>
                <c:pt idx="44244">
                  <c:v>66095</c:v>
                </c:pt>
                <c:pt idx="44245">
                  <c:v>64815</c:v>
                </c:pt>
                <c:pt idx="44246">
                  <c:v>63535</c:v>
                </c:pt>
                <c:pt idx="44247">
                  <c:v>62255</c:v>
                </c:pt>
                <c:pt idx="44248">
                  <c:v>60975</c:v>
                </c:pt>
                <c:pt idx="44249">
                  <c:v>59695</c:v>
                </c:pt>
                <c:pt idx="44250">
                  <c:v>58415</c:v>
                </c:pt>
                <c:pt idx="44251">
                  <c:v>57135</c:v>
                </c:pt>
                <c:pt idx="44252">
                  <c:v>55855</c:v>
                </c:pt>
                <c:pt idx="44253">
                  <c:v>54575</c:v>
                </c:pt>
                <c:pt idx="44254">
                  <c:v>67351</c:v>
                </c:pt>
                <c:pt idx="44255">
                  <c:v>66071</c:v>
                </c:pt>
                <c:pt idx="44256">
                  <c:v>64791</c:v>
                </c:pt>
                <c:pt idx="44257">
                  <c:v>63510</c:v>
                </c:pt>
                <c:pt idx="44258">
                  <c:v>62230</c:v>
                </c:pt>
                <c:pt idx="44259">
                  <c:v>60950</c:v>
                </c:pt>
                <c:pt idx="44260">
                  <c:v>59670</c:v>
                </c:pt>
                <c:pt idx="44261">
                  <c:v>58390</c:v>
                </c:pt>
                <c:pt idx="44262">
                  <c:v>57110</c:v>
                </c:pt>
                <c:pt idx="44263">
                  <c:v>55830</c:v>
                </c:pt>
                <c:pt idx="44264">
                  <c:v>54550</c:v>
                </c:pt>
                <c:pt idx="44265">
                  <c:v>53270</c:v>
                </c:pt>
                <c:pt idx="44266">
                  <c:v>51990</c:v>
                </c:pt>
                <c:pt idx="44267">
                  <c:v>66046</c:v>
                </c:pt>
                <c:pt idx="44268">
                  <c:v>64766</c:v>
                </c:pt>
                <c:pt idx="44269">
                  <c:v>63486</c:v>
                </c:pt>
                <c:pt idx="44270">
                  <c:v>62206</c:v>
                </c:pt>
                <c:pt idx="44271">
                  <c:v>57085</c:v>
                </c:pt>
                <c:pt idx="44272">
                  <c:v>54525</c:v>
                </c:pt>
                <c:pt idx="44273">
                  <c:v>53245</c:v>
                </c:pt>
                <c:pt idx="44274">
                  <c:v>51965</c:v>
                </c:pt>
                <c:pt idx="44275">
                  <c:v>50685</c:v>
                </c:pt>
                <c:pt idx="44276">
                  <c:v>68229</c:v>
                </c:pt>
                <c:pt idx="44277">
                  <c:v>66944</c:v>
                </c:pt>
                <c:pt idx="44278">
                  <c:v>65658</c:v>
                </c:pt>
                <c:pt idx="44279">
                  <c:v>68226</c:v>
                </c:pt>
                <c:pt idx="44280">
                  <c:v>66941</c:v>
                </c:pt>
                <c:pt idx="44281">
                  <c:v>65655</c:v>
                </c:pt>
                <c:pt idx="44282">
                  <c:v>64370</c:v>
                </c:pt>
                <c:pt idx="44283">
                  <c:v>63085</c:v>
                </c:pt>
                <c:pt idx="44284">
                  <c:v>61799</c:v>
                </c:pt>
                <c:pt idx="44285">
                  <c:v>60514</c:v>
                </c:pt>
                <c:pt idx="44286">
                  <c:v>59228</c:v>
                </c:pt>
                <c:pt idx="44287">
                  <c:v>57943</c:v>
                </c:pt>
                <c:pt idx="44288">
                  <c:v>56658</c:v>
                </c:pt>
                <c:pt idx="44289">
                  <c:v>55372</c:v>
                </c:pt>
                <c:pt idx="44290">
                  <c:v>54087</c:v>
                </c:pt>
                <c:pt idx="44291">
                  <c:v>66938</c:v>
                </c:pt>
                <c:pt idx="44292">
                  <c:v>65652</c:v>
                </c:pt>
                <c:pt idx="44293">
                  <c:v>64367</c:v>
                </c:pt>
                <c:pt idx="44294">
                  <c:v>63082</c:v>
                </c:pt>
                <c:pt idx="44295">
                  <c:v>61796</c:v>
                </c:pt>
                <c:pt idx="44296">
                  <c:v>60511</c:v>
                </c:pt>
                <c:pt idx="44297">
                  <c:v>59225</c:v>
                </c:pt>
                <c:pt idx="44298">
                  <c:v>57940</c:v>
                </c:pt>
                <c:pt idx="44299">
                  <c:v>56655</c:v>
                </c:pt>
                <c:pt idx="44300">
                  <c:v>55369</c:v>
                </c:pt>
                <c:pt idx="44301">
                  <c:v>54084</c:v>
                </c:pt>
                <c:pt idx="44302">
                  <c:v>52798</c:v>
                </c:pt>
                <c:pt idx="44303">
                  <c:v>51513</c:v>
                </c:pt>
                <c:pt idx="44304">
                  <c:v>65649</c:v>
                </c:pt>
                <c:pt idx="44305">
                  <c:v>64364</c:v>
                </c:pt>
                <c:pt idx="44306">
                  <c:v>63078</c:v>
                </c:pt>
                <c:pt idx="44307">
                  <c:v>61793</c:v>
                </c:pt>
                <c:pt idx="44308">
                  <c:v>56652</c:v>
                </c:pt>
                <c:pt idx="44309">
                  <c:v>54081</c:v>
                </c:pt>
                <c:pt idx="44310">
                  <c:v>52795</c:v>
                </c:pt>
                <c:pt idx="44311">
                  <c:v>51510</c:v>
                </c:pt>
                <c:pt idx="44312">
                  <c:v>50225</c:v>
                </c:pt>
                <c:pt idx="44313">
                  <c:v>65240</c:v>
                </c:pt>
                <c:pt idx="44314">
                  <c:v>63993</c:v>
                </c:pt>
                <c:pt idx="44315">
                  <c:v>62747</c:v>
                </c:pt>
                <c:pt idx="44316">
                  <c:v>65264</c:v>
                </c:pt>
                <c:pt idx="44317">
                  <c:v>64018</c:v>
                </c:pt>
                <c:pt idx="44318">
                  <c:v>62771</c:v>
                </c:pt>
                <c:pt idx="44319">
                  <c:v>61525</c:v>
                </c:pt>
                <c:pt idx="44320">
                  <c:v>60278</c:v>
                </c:pt>
                <c:pt idx="44321">
                  <c:v>59031</c:v>
                </c:pt>
                <c:pt idx="44322">
                  <c:v>57785</c:v>
                </c:pt>
                <c:pt idx="44323">
                  <c:v>56538</c:v>
                </c:pt>
                <c:pt idx="44324">
                  <c:v>55292</c:v>
                </c:pt>
                <c:pt idx="44325">
                  <c:v>54045</c:v>
                </c:pt>
                <c:pt idx="44326">
                  <c:v>52799</c:v>
                </c:pt>
                <c:pt idx="44327">
                  <c:v>51552</c:v>
                </c:pt>
                <c:pt idx="44328">
                  <c:v>64042</c:v>
                </c:pt>
                <c:pt idx="44329">
                  <c:v>62795</c:v>
                </c:pt>
                <c:pt idx="44330">
                  <c:v>61549</c:v>
                </c:pt>
                <c:pt idx="44331">
                  <c:v>60302</c:v>
                </c:pt>
                <c:pt idx="44332">
                  <c:v>59056</c:v>
                </c:pt>
                <c:pt idx="44333">
                  <c:v>57809</c:v>
                </c:pt>
                <c:pt idx="44334">
                  <c:v>56563</c:v>
                </c:pt>
                <c:pt idx="44335">
                  <c:v>55316</c:v>
                </c:pt>
                <c:pt idx="44336">
                  <c:v>54070</c:v>
                </c:pt>
                <c:pt idx="44337">
                  <c:v>52823</c:v>
                </c:pt>
                <c:pt idx="44338">
                  <c:v>51576</c:v>
                </c:pt>
                <c:pt idx="44339">
                  <c:v>50330</c:v>
                </c:pt>
                <c:pt idx="44340">
                  <c:v>49083</c:v>
                </c:pt>
                <c:pt idx="44341">
                  <c:v>62820</c:v>
                </c:pt>
                <c:pt idx="44342">
                  <c:v>61573</c:v>
                </c:pt>
                <c:pt idx="44343">
                  <c:v>60327</c:v>
                </c:pt>
                <c:pt idx="44344">
                  <c:v>59080</c:v>
                </c:pt>
                <c:pt idx="44345">
                  <c:v>54094</c:v>
                </c:pt>
                <c:pt idx="44346">
                  <c:v>51601</c:v>
                </c:pt>
                <c:pt idx="44347">
                  <c:v>50354</c:v>
                </c:pt>
                <c:pt idx="44348">
                  <c:v>49108</c:v>
                </c:pt>
                <c:pt idx="44349">
                  <c:v>47861</c:v>
                </c:pt>
                <c:pt idx="44350">
                  <c:v>68311</c:v>
                </c:pt>
                <c:pt idx="44351">
                  <c:v>67084</c:v>
                </c:pt>
                <c:pt idx="44352">
                  <c:v>65857</c:v>
                </c:pt>
                <c:pt idx="44353">
                  <c:v>64629</c:v>
                </c:pt>
                <c:pt idx="44354">
                  <c:v>63402</c:v>
                </c:pt>
                <c:pt idx="44355">
                  <c:v>62175</c:v>
                </c:pt>
                <c:pt idx="44356">
                  <c:v>59720</c:v>
                </c:pt>
                <c:pt idx="44357">
                  <c:v>58493</c:v>
                </c:pt>
                <c:pt idx="44358">
                  <c:v>70670</c:v>
                </c:pt>
                <c:pt idx="44359">
                  <c:v>69442</c:v>
                </c:pt>
                <c:pt idx="44360">
                  <c:v>68215</c:v>
                </c:pt>
                <c:pt idx="44361">
                  <c:v>66988</c:v>
                </c:pt>
                <c:pt idx="44362">
                  <c:v>65761</c:v>
                </c:pt>
                <c:pt idx="44363">
                  <c:v>64533</c:v>
                </c:pt>
                <c:pt idx="44364">
                  <c:v>63306</c:v>
                </c:pt>
                <c:pt idx="44365">
                  <c:v>62079</c:v>
                </c:pt>
                <c:pt idx="44366">
                  <c:v>60852</c:v>
                </c:pt>
                <c:pt idx="44367">
                  <c:v>59624</c:v>
                </c:pt>
                <c:pt idx="44368">
                  <c:v>58397</c:v>
                </c:pt>
                <c:pt idx="44369">
                  <c:v>57170</c:v>
                </c:pt>
                <c:pt idx="44370">
                  <c:v>55943</c:v>
                </c:pt>
                <c:pt idx="44371">
                  <c:v>54715</c:v>
                </c:pt>
                <c:pt idx="44372">
                  <c:v>69346</c:v>
                </c:pt>
                <c:pt idx="44373">
                  <c:v>68119</c:v>
                </c:pt>
                <c:pt idx="44374">
                  <c:v>66892</c:v>
                </c:pt>
                <c:pt idx="44375">
                  <c:v>65665</c:v>
                </c:pt>
                <c:pt idx="44376">
                  <c:v>64437</c:v>
                </c:pt>
                <c:pt idx="44377">
                  <c:v>63210</c:v>
                </c:pt>
                <c:pt idx="44378">
                  <c:v>61983</c:v>
                </c:pt>
                <c:pt idx="44379">
                  <c:v>60756</c:v>
                </c:pt>
                <c:pt idx="44380">
                  <c:v>59528</c:v>
                </c:pt>
                <c:pt idx="44381">
                  <c:v>58301</c:v>
                </c:pt>
                <c:pt idx="44382">
                  <c:v>57074</c:v>
                </c:pt>
                <c:pt idx="44383">
                  <c:v>55846</c:v>
                </c:pt>
                <c:pt idx="44384">
                  <c:v>54619</c:v>
                </c:pt>
                <c:pt idx="44385">
                  <c:v>53392</c:v>
                </c:pt>
                <c:pt idx="44386">
                  <c:v>68023</c:v>
                </c:pt>
                <c:pt idx="44387">
                  <c:v>66796</c:v>
                </c:pt>
                <c:pt idx="44388">
                  <c:v>65569</c:v>
                </c:pt>
                <c:pt idx="44389">
                  <c:v>64341</c:v>
                </c:pt>
                <c:pt idx="44390">
                  <c:v>63114</c:v>
                </c:pt>
                <c:pt idx="44391">
                  <c:v>61887</c:v>
                </c:pt>
                <c:pt idx="44392">
                  <c:v>60659</c:v>
                </c:pt>
                <c:pt idx="44393">
                  <c:v>59432</c:v>
                </c:pt>
                <c:pt idx="44394">
                  <c:v>58205</c:v>
                </c:pt>
                <c:pt idx="44395">
                  <c:v>56978</c:v>
                </c:pt>
                <c:pt idx="44396">
                  <c:v>55750</c:v>
                </c:pt>
                <c:pt idx="44397">
                  <c:v>54523</c:v>
                </c:pt>
                <c:pt idx="44398">
                  <c:v>53296</c:v>
                </c:pt>
                <c:pt idx="44399">
                  <c:v>52069</c:v>
                </c:pt>
                <c:pt idx="44400">
                  <c:v>50841</c:v>
                </c:pt>
                <c:pt idx="44401">
                  <c:v>49614</c:v>
                </c:pt>
                <c:pt idx="44402">
                  <c:v>67927</c:v>
                </c:pt>
                <c:pt idx="44403">
                  <c:v>66700</c:v>
                </c:pt>
                <c:pt idx="44404">
                  <c:v>67831</c:v>
                </c:pt>
                <c:pt idx="44405">
                  <c:v>66604</c:v>
                </c:pt>
                <c:pt idx="44406">
                  <c:v>70405</c:v>
                </c:pt>
                <c:pt idx="44407">
                  <c:v>69125</c:v>
                </c:pt>
                <c:pt idx="44408">
                  <c:v>67845</c:v>
                </c:pt>
                <c:pt idx="44409">
                  <c:v>66565</c:v>
                </c:pt>
                <c:pt idx="44410">
                  <c:v>65285</c:v>
                </c:pt>
                <c:pt idx="44411">
                  <c:v>64005</c:v>
                </c:pt>
                <c:pt idx="44412">
                  <c:v>61445</c:v>
                </c:pt>
                <c:pt idx="44413">
                  <c:v>60165</c:v>
                </c:pt>
                <c:pt idx="44414">
                  <c:v>72890</c:v>
                </c:pt>
                <c:pt idx="44415">
                  <c:v>71610</c:v>
                </c:pt>
                <c:pt idx="44416">
                  <c:v>70330</c:v>
                </c:pt>
                <c:pt idx="44417">
                  <c:v>69050</c:v>
                </c:pt>
                <c:pt idx="44418">
                  <c:v>67770</c:v>
                </c:pt>
                <c:pt idx="44419">
                  <c:v>66490</c:v>
                </c:pt>
                <c:pt idx="44420">
                  <c:v>65210</c:v>
                </c:pt>
                <c:pt idx="44421">
                  <c:v>63930</c:v>
                </c:pt>
                <c:pt idx="44422">
                  <c:v>62650</c:v>
                </c:pt>
                <c:pt idx="44423">
                  <c:v>61369</c:v>
                </c:pt>
                <c:pt idx="44424">
                  <c:v>60089</c:v>
                </c:pt>
                <c:pt idx="44425">
                  <c:v>58809</c:v>
                </c:pt>
                <c:pt idx="44426">
                  <c:v>57529</c:v>
                </c:pt>
                <c:pt idx="44427">
                  <c:v>56249</c:v>
                </c:pt>
                <c:pt idx="44428">
                  <c:v>71535</c:v>
                </c:pt>
                <c:pt idx="44429">
                  <c:v>70255</c:v>
                </c:pt>
                <c:pt idx="44430">
                  <c:v>68975</c:v>
                </c:pt>
                <c:pt idx="44431">
                  <c:v>67695</c:v>
                </c:pt>
                <c:pt idx="44432">
                  <c:v>66415</c:v>
                </c:pt>
                <c:pt idx="44433">
                  <c:v>65134</c:v>
                </c:pt>
                <c:pt idx="44434">
                  <c:v>63854</c:v>
                </c:pt>
                <c:pt idx="44435">
                  <c:v>62574</c:v>
                </c:pt>
                <c:pt idx="44436">
                  <c:v>61294</c:v>
                </c:pt>
                <c:pt idx="44437">
                  <c:v>60014</c:v>
                </c:pt>
                <c:pt idx="44438">
                  <c:v>58734</c:v>
                </c:pt>
                <c:pt idx="44439">
                  <c:v>57454</c:v>
                </c:pt>
                <c:pt idx="44440">
                  <c:v>56174</c:v>
                </c:pt>
                <c:pt idx="44441">
                  <c:v>54894</c:v>
                </c:pt>
                <c:pt idx="44442">
                  <c:v>70180</c:v>
                </c:pt>
                <c:pt idx="44443">
                  <c:v>68900</c:v>
                </c:pt>
                <c:pt idx="44444">
                  <c:v>67619</c:v>
                </c:pt>
                <c:pt idx="44445">
                  <c:v>66339</c:v>
                </c:pt>
                <c:pt idx="44446">
                  <c:v>65059</c:v>
                </c:pt>
                <c:pt idx="44447">
                  <c:v>63779</c:v>
                </c:pt>
                <c:pt idx="44448">
                  <c:v>62499</c:v>
                </c:pt>
                <c:pt idx="44449">
                  <c:v>61219</c:v>
                </c:pt>
                <c:pt idx="44450">
                  <c:v>59939</c:v>
                </c:pt>
                <c:pt idx="44451">
                  <c:v>58659</c:v>
                </c:pt>
                <c:pt idx="44452">
                  <c:v>57379</c:v>
                </c:pt>
                <c:pt idx="44453">
                  <c:v>56098</c:v>
                </c:pt>
                <c:pt idx="44454">
                  <c:v>54818</c:v>
                </c:pt>
                <c:pt idx="44455">
                  <c:v>53538</c:v>
                </c:pt>
                <c:pt idx="44456">
                  <c:v>52258</c:v>
                </c:pt>
                <c:pt idx="44457">
                  <c:v>50978</c:v>
                </c:pt>
                <c:pt idx="44458">
                  <c:v>70104</c:v>
                </c:pt>
                <c:pt idx="44459">
                  <c:v>68824</c:v>
                </c:pt>
                <c:pt idx="44460">
                  <c:v>70029</c:v>
                </c:pt>
                <c:pt idx="44461">
                  <c:v>68749</c:v>
                </c:pt>
                <c:pt idx="44462">
                  <c:v>69423</c:v>
                </c:pt>
                <c:pt idx="44463">
                  <c:v>68136</c:v>
                </c:pt>
                <c:pt idx="44464">
                  <c:v>66848</c:v>
                </c:pt>
                <c:pt idx="44465">
                  <c:v>65561</c:v>
                </c:pt>
                <c:pt idx="44466">
                  <c:v>64274</c:v>
                </c:pt>
                <c:pt idx="44467">
                  <c:v>62986</c:v>
                </c:pt>
                <c:pt idx="44468">
                  <c:v>60411</c:v>
                </c:pt>
                <c:pt idx="44469">
                  <c:v>59124</c:v>
                </c:pt>
                <c:pt idx="44470">
                  <c:v>71963</c:v>
                </c:pt>
                <c:pt idx="44471">
                  <c:v>70676</c:v>
                </c:pt>
                <c:pt idx="44472">
                  <c:v>69388</c:v>
                </c:pt>
                <c:pt idx="44473">
                  <c:v>68101</c:v>
                </c:pt>
                <c:pt idx="44474">
                  <c:v>66813</c:v>
                </c:pt>
                <c:pt idx="44475">
                  <c:v>65526</c:v>
                </c:pt>
                <c:pt idx="44476">
                  <c:v>64239</c:v>
                </c:pt>
                <c:pt idx="44477">
                  <c:v>62951</c:v>
                </c:pt>
                <c:pt idx="44478">
                  <c:v>61664</c:v>
                </c:pt>
                <c:pt idx="44479">
                  <c:v>60376</c:v>
                </c:pt>
                <c:pt idx="44480">
                  <c:v>59089</c:v>
                </c:pt>
                <c:pt idx="44481">
                  <c:v>57801</c:v>
                </c:pt>
                <c:pt idx="44482">
                  <c:v>56514</c:v>
                </c:pt>
                <c:pt idx="44483">
                  <c:v>55227</c:v>
                </c:pt>
                <c:pt idx="44484">
                  <c:v>70641</c:v>
                </c:pt>
                <c:pt idx="44485">
                  <c:v>69353</c:v>
                </c:pt>
                <c:pt idx="44486">
                  <c:v>68066</c:v>
                </c:pt>
                <c:pt idx="44487">
                  <c:v>66778</c:v>
                </c:pt>
                <c:pt idx="44488">
                  <c:v>65491</c:v>
                </c:pt>
                <c:pt idx="44489">
                  <c:v>64203</c:v>
                </c:pt>
                <c:pt idx="44490">
                  <c:v>62916</c:v>
                </c:pt>
                <c:pt idx="44491">
                  <c:v>61629</c:v>
                </c:pt>
                <c:pt idx="44492">
                  <c:v>60341</c:v>
                </c:pt>
                <c:pt idx="44493">
                  <c:v>59054</c:v>
                </c:pt>
                <c:pt idx="44494">
                  <c:v>57766</c:v>
                </c:pt>
                <c:pt idx="44495">
                  <c:v>56479</c:v>
                </c:pt>
                <c:pt idx="44496">
                  <c:v>55192</c:v>
                </c:pt>
                <c:pt idx="44497">
                  <c:v>53904</c:v>
                </c:pt>
                <c:pt idx="44498">
                  <c:v>69318</c:v>
                </c:pt>
                <c:pt idx="44499">
                  <c:v>68031</c:v>
                </c:pt>
                <c:pt idx="44500">
                  <c:v>66743</c:v>
                </c:pt>
                <c:pt idx="44501">
                  <c:v>65456</c:v>
                </c:pt>
                <c:pt idx="44502">
                  <c:v>64168</c:v>
                </c:pt>
                <c:pt idx="44503">
                  <c:v>62881</c:v>
                </c:pt>
                <c:pt idx="44504">
                  <c:v>61594</c:v>
                </c:pt>
                <c:pt idx="44505">
                  <c:v>60306</c:v>
                </c:pt>
                <c:pt idx="44506">
                  <c:v>59019</c:v>
                </c:pt>
                <c:pt idx="44507">
                  <c:v>57731</c:v>
                </c:pt>
                <c:pt idx="44508">
                  <c:v>56444</c:v>
                </c:pt>
                <c:pt idx="44509">
                  <c:v>55157</c:v>
                </c:pt>
                <c:pt idx="44510">
                  <c:v>53869</c:v>
                </c:pt>
                <c:pt idx="44511">
                  <c:v>52582</c:v>
                </c:pt>
                <c:pt idx="44512">
                  <c:v>51294</c:v>
                </c:pt>
                <c:pt idx="44513">
                  <c:v>50007</c:v>
                </c:pt>
                <c:pt idx="44514">
                  <c:v>69283</c:v>
                </c:pt>
                <c:pt idx="44515">
                  <c:v>67996</c:v>
                </c:pt>
                <c:pt idx="44516">
                  <c:v>69248</c:v>
                </c:pt>
                <c:pt idx="44517">
                  <c:v>67961</c:v>
                </c:pt>
                <c:pt idx="44518">
                  <c:v>68151</c:v>
                </c:pt>
                <c:pt idx="44519">
                  <c:v>66862</c:v>
                </c:pt>
                <c:pt idx="44520">
                  <c:v>65573</c:v>
                </c:pt>
                <c:pt idx="44521">
                  <c:v>64284</c:v>
                </c:pt>
                <c:pt idx="44522">
                  <c:v>62994</c:v>
                </c:pt>
                <c:pt idx="44523">
                  <c:v>61705</c:v>
                </c:pt>
                <c:pt idx="44524">
                  <c:v>59126</c:v>
                </c:pt>
                <c:pt idx="44525">
                  <c:v>57837</c:v>
                </c:pt>
                <c:pt idx="44526">
                  <c:v>70735</c:v>
                </c:pt>
                <c:pt idx="44527">
                  <c:v>69446</c:v>
                </c:pt>
                <c:pt idx="44528">
                  <c:v>68157</c:v>
                </c:pt>
                <c:pt idx="44529">
                  <c:v>66867</c:v>
                </c:pt>
                <c:pt idx="44530">
                  <c:v>65578</c:v>
                </c:pt>
                <c:pt idx="44531">
                  <c:v>64289</c:v>
                </c:pt>
                <c:pt idx="44532">
                  <c:v>63000</c:v>
                </c:pt>
                <c:pt idx="44533">
                  <c:v>61710</c:v>
                </c:pt>
                <c:pt idx="44534">
                  <c:v>60421</c:v>
                </c:pt>
                <c:pt idx="44535">
                  <c:v>59132</c:v>
                </c:pt>
                <c:pt idx="44536">
                  <c:v>57842</c:v>
                </c:pt>
                <c:pt idx="44537">
                  <c:v>56553</c:v>
                </c:pt>
                <c:pt idx="44538">
                  <c:v>55264</c:v>
                </c:pt>
                <c:pt idx="44539">
                  <c:v>53974</c:v>
                </c:pt>
                <c:pt idx="44540">
                  <c:v>69451</c:v>
                </c:pt>
                <c:pt idx="44541">
                  <c:v>68162</c:v>
                </c:pt>
                <c:pt idx="44542">
                  <c:v>66873</c:v>
                </c:pt>
                <c:pt idx="44543">
                  <c:v>65583</c:v>
                </c:pt>
                <c:pt idx="44544">
                  <c:v>64294</c:v>
                </c:pt>
                <c:pt idx="44545">
                  <c:v>63005</c:v>
                </c:pt>
                <c:pt idx="44546">
                  <c:v>61716</c:v>
                </c:pt>
                <c:pt idx="44547">
                  <c:v>60426</c:v>
                </c:pt>
                <c:pt idx="44548">
                  <c:v>59137</c:v>
                </c:pt>
                <c:pt idx="44549">
                  <c:v>57848</c:v>
                </c:pt>
                <c:pt idx="44550">
                  <c:v>56558</c:v>
                </c:pt>
                <c:pt idx="44551">
                  <c:v>55269</c:v>
                </c:pt>
                <c:pt idx="44552">
                  <c:v>53980</c:v>
                </c:pt>
                <c:pt idx="44553">
                  <c:v>52691</c:v>
                </c:pt>
                <c:pt idx="44554">
                  <c:v>68167</c:v>
                </c:pt>
                <c:pt idx="44555">
                  <c:v>66878</c:v>
                </c:pt>
                <c:pt idx="44556">
                  <c:v>65589</c:v>
                </c:pt>
                <c:pt idx="44557">
                  <c:v>64300</c:v>
                </c:pt>
                <c:pt idx="44558">
                  <c:v>63010</c:v>
                </c:pt>
                <c:pt idx="44559">
                  <c:v>61721</c:v>
                </c:pt>
                <c:pt idx="44560">
                  <c:v>60432</c:v>
                </c:pt>
                <c:pt idx="44561">
                  <c:v>59142</c:v>
                </c:pt>
                <c:pt idx="44562">
                  <c:v>57853</c:v>
                </c:pt>
                <c:pt idx="44563">
                  <c:v>56564</c:v>
                </c:pt>
                <c:pt idx="44564">
                  <c:v>55274</c:v>
                </c:pt>
                <c:pt idx="44565">
                  <c:v>53985</c:v>
                </c:pt>
                <c:pt idx="44566">
                  <c:v>52696</c:v>
                </c:pt>
                <c:pt idx="44567">
                  <c:v>51407</c:v>
                </c:pt>
                <c:pt idx="44568">
                  <c:v>50117</c:v>
                </c:pt>
                <c:pt idx="44569">
                  <c:v>48828</c:v>
                </c:pt>
                <c:pt idx="44570">
                  <c:v>68173</c:v>
                </c:pt>
                <c:pt idx="44571">
                  <c:v>66883</c:v>
                </c:pt>
                <c:pt idx="44572">
                  <c:v>68178</c:v>
                </c:pt>
                <c:pt idx="44573">
                  <c:v>66889</c:v>
                </c:pt>
                <c:pt idx="44574">
                  <c:v>63941</c:v>
                </c:pt>
                <c:pt idx="44575">
                  <c:v>62700</c:v>
                </c:pt>
                <c:pt idx="44576">
                  <c:v>61458</c:v>
                </c:pt>
                <c:pt idx="44577">
                  <c:v>60217</c:v>
                </c:pt>
                <c:pt idx="44578">
                  <c:v>58976</c:v>
                </c:pt>
                <c:pt idx="44579">
                  <c:v>57735</c:v>
                </c:pt>
                <c:pt idx="44580">
                  <c:v>55253</c:v>
                </c:pt>
                <c:pt idx="44581">
                  <c:v>54012</c:v>
                </c:pt>
                <c:pt idx="44582">
                  <c:v>66477</c:v>
                </c:pt>
                <c:pt idx="44583">
                  <c:v>65236</c:v>
                </c:pt>
                <c:pt idx="44584">
                  <c:v>63995</c:v>
                </c:pt>
                <c:pt idx="44585">
                  <c:v>62753</c:v>
                </c:pt>
                <c:pt idx="44586">
                  <c:v>61512</c:v>
                </c:pt>
                <c:pt idx="44587">
                  <c:v>60271</c:v>
                </c:pt>
                <c:pt idx="44588">
                  <c:v>59030</c:v>
                </c:pt>
                <c:pt idx="44589">
                  <c:v>57789</c:v>
                </c:pt>
                <c:pt idx="44590">
                  <c:v>56548</c:v>
                </c:pt>
                <c:pt idx="44591">
                  <c:v>55307</c:v>
                </c:pt>
                <c:pt idx="44592">
                  <c:v>54066</c:v>
                </c:pt>
                <c:pt idx="44593">
                  <c:v>52825</c:v>
                </c:pt>
                <c:pt idx="44594">
                  <c:v>51584</c:v>
                </c:pt>
                <c:pt idx="44595">
                  <c:v>50343</c:v>
                </c:pt>
                <c:pt idx="44596">
                  <c:v>65290</c:v>
                </c:pt>
                <c:pt idx="44597">
                  <c:v>64048</c:v>
                </c:pt>
                <c:pt idx="44598">
                  <c:v>62807</c:v>
                </c:pt>
                <c:pt idx="44599">
                  <c:v>61566</c:v>
                </c:pt>
                <c:pt idx="44600">
                  <c:v>60325</c:v>
                </c:pt>
                <c:pt idx="44601">
                  <c:v>59084</c:v>
                </c:pt>
                <c:pt idx="44602">
                  <c:v>57843</c:v>
                </c:pt>
                <c:pt idx="44603">
                  <c:v>56602</c:v>
                </c:pt>
                <c:pt idx="44604">
                  <c:v>55361</c:v>
                </c:pt>
                <c:pt idx="44605">
                  <c:v>54120</c:v>
                </c:pt>
                <c:pt idx="44606">
                  <c:v>52879</c:v>
                </c:pt>
                <c:pt idx="44607">
                  <c:v>51638</c:v>
                </c:pt>
                <c:pt idx="44608">
                  <c:v>50397</c:v>
                </c:pt>
                <c:pt idx="44609">
                  <c:v>49156</c:v>
                </c:pt>
                <c:pt idx="44610">
                  <c:v>64102</c:v>
                </c:pt>
                <c:pt idx="44611">
                  <c:v>62861</c:v>
                </c:pt>
                <c:pt idx="44612">
                  <c:v>61620</c:v>
                </c:pt>
                <c:pt idx="44613">
                  <c:v>60379</c:v>
                </c:pt>
                <c:pt idx="44614">
                  <c:v>59138</c:v>
                </c:pt>
                <c:pt idx="44615">
                  <c:v>57897</c:v>
                </c:pt>
                <c:pt idx="44616">
                  <c:v>56656</c:v>
                </c:pt>
                <c:pt idx="44617">
                  <c:v>55415</c:v>
                </c:pt>
                <c:pt idx="44618">
                  <c:v>54174</c:v>
                </c:pt>
                <c:pt idx="44619">
                  <c:v>52933</c:v>
                </c:pt>
                <c:pt idx="44620">
                  <c:v>51692</c:v>
                </c:pt>
                <c:pt idx="44621">
                  <c:v>50451</c:v>
                </c:pt>
                <c:pt idx="44622">
                  <c:v>49210</c:v>
                </c:pt>
                <c:pt idx="44623">
                  <c:v>47969</c:v>
                </c:pt>
                <c:pt idx="44624">
                  <c:v>46728</c:v>
                </c:pt>
                <c:pt idx="44625">
                  <c:v>45487</c:v>
                </c:pt>
                <c:pt idx="44626">
                  <c:v>64156</c:v>
                </c:pt>
                <c:pt idx="44627">
                  <c:v>62915</c:v>
                </c:pt>
                <c:pt idx="44628">
                  <c:v>64210</c:v>
                </c:pt>
                <c:pt idx="44629">
                  <c:v>62969</c:v>
                </c:pt>
                <c:pt idx="44630">
                  <c:v>77100</c:v>
                </c:pt>
                <c:pt idx="44631">
                  <c:v>76985</c:v>
                </c:pt>
                <c:pt idx="44632">
                  <c:v>75765</c:v>
                </c:pt>
                <c:pt idx="44633">
                  <c:v>75650</c:v>
                </c:pt>
                <c:pt idx="44634">
                  <c:v>74430</c:v>
                </c:pt>
                <c:pt idx="44635">
                  <c:v>73210</c:v>
                </c:pt>
                <c:pt idx="44636">
                  <c:v>74316</c:v>
                </c:pt>
                <c:pt idx="44637">
                  <c:v>73096</c:v>
                </c:pt>
                <c:pt idx="44638">
                  <c:v>71876</c:v>
                </c:pt>
                <c:pt idx="44639">
                  <c:v>74201</c:v>
                </c:pt>
                <c:pt idx="44640">
                  <c:v>72981</c:v>
                </c:pt>
                <c:pt idx="44641">
                  <c:v>71761</c:v>
                </c:pt>
                <c:pt idx="44642">
                  <c:v>72867</c:v>
                </c:pt>
                <c:pt idx="44643">
                  <c:v>72752</c:v>
                </c:pt>
                <c:pt idx="44644">
                  <c:v>71532</c:v>
                </c:pt>
                <c:pt idx="44645">
                  <c:v>70312</c:v>
                </c:pt>
                <c:pt idx="44646">
                  <c:v>71417</c:v>
                </c:pt>
                <c:pt idx="44647">
                  <c:v>70197</c:v>
                </c:pt>
                <c:pt idx="44648">
                  <c:v>68977</c:v>
                </c:pt>
                <c:pt idx="44649">
                  <c:v>70083</c:v>
                </c:pt>
                <c:pt idx="44650">
                  <c:v>68863</c:v>
                </c:pt>
                <c:pt idx="44651">
                  <c:v>68633</c:v>
                </c:pt>
                <c:pt idx="44652">
                  <c:v>67413</c:v>
                </c:pt>
                <c:pt idx="44653">
                  <c:v>66193</c:v>
                </c:pt>
                <c:pt idx="44654">
                  <c:v>67299</c:v>
                </c:pt>
                <c:pt idx="44655">
                  <c:v>66079</c:v>
                </c:pt>
                <c:pt idx="44656">
                  <c:v>65964</c:v>
                </c:pt>
                <c:pt idx="44657">
                  <c:v>64744</c:v>
                </c:pt>
                <c:pt idx="44658">
                  <c:v>64629</c:v>
                </c:pt>
                <c:pt idx="44659">
                  <c:v>63409</c:v>
                </c:pt>
                <c:pt idx="44660">
                  <c:v>60740</c:v>
                </c:pt>
                <c:pt idx="44661">
                  <c:v>59291</c:v>
                </c:pt>
                <c:pt idx="44662">
                  <c:v>79071</c:v>
                </c:pt>
                <c:pt idx="44663">
                  <c:v>78956</c:v>
                </c:pt>
                <c:pt idx="44664">
                  <c:v>77703</c:v>
                </c:pt>
                <c:pt idx="44665">
                  <c:v>77589</c:v>
                </c:pt>
                <c:pt idx="44666">
                  <c:v>76336</c:v>
                </c:pt>
                <c:pt idx="44667">
                  <c:v>75083</c:v>
                </c:pt>
                <c:pt idx="44668">
                  <c:v>76221</c:v>
                </c:pt>
                <c:pt idx="44669">
                  <c:v>74968</c:v>
                </c:pt>
                <c:pt idx="44670">
                  <c:v>73715</c:v>
                </c:pt>
                <c:pt idx="44671">
                  <c:v>76106</c:v>
                </c:pt>
                <c:pt idx="44672">
                  <c:v>74853</c:v>
                </c:pt>
                <c:pt idx="44673">
                  <c:v>73601</c:v>
                </c:pt>
                <c:pt idx="44674">
                  <c:v>74739</c:v>
                </c:pt>
                <c:pt idx="44675">
                  <c:v>74624</c:v>
                </c:pt>
                <c:pt idx="44676">
                  <c:v>73371</c:v>
                </c:pt>
                <c:pt idx="44677">
                  <c:v>72118</c:v>
                </c:pt>
                <c:pt idx="44678">
                  <c:v>73256</c:v>
                </c:pt>
                <c:pt idx="44679">
                  <c:v>72003</c:v>
                </c:pt>
                <c:pt idx="44680">
                  <c:v>70751</c:v>
                </c:pt>
                <c:pt idx="44681">
                  <c:v>71888</c:v>
                </c:pt>
                <c:pt idx="44682">
                  <c:v>70636</c:v>
                </c:pt>
                <c:pt idx="44683">
                  <c:v>70406</c:v>
                </c:pt>
                <c:pt idx="44684">
                  <c:v>69153</c:v>
                </c:pt>
                <c:pt idx="44685">
                  <c:v>67900</c:v>
                </c:pt>
                <c:pt idx="44686">
                  <c:v>69038</c:v>
                </c:pt>
                <c:pt idx="44687">
                  <c:v>67786</c:v>
                </c:pt>
                <c:pt idx="44688">
                  <c:v>67671</c:v>
                </c:pt>
                <c:pt idx="44689">
                  <c:v>66418</c:v>
                </c:pt>
                <c:pt idx="44690">
                  <c:v>66303</c:v>
                </c:pt>
                <c:pt idx="44691">
                  <c:v>65050</c:v>
                </c:pt>
                <c:pt idx="44692">
                  <c:v>62315</c:v>
                </c:pt>
                <c:pt idx="44693">
                  <c:v>60833</c:v>
                </c:pt>
                <c:pt idx="44694">
                  <c:v>78071</c:v>
                </c:pt>
                <c:pt idx="44695">
                  <c:v>78000</c:v>
                </c:pt>
                <c:pt idx="44696">
                  <c:v>76739</c:v>
                </c:pt>
                <c:pt idx="44697">
                  <c:v>76669</c:v>
                </c:pt>
                <c:pt idx="44698">
                  <c:v>75407</c:v>
                </c:pt>
                <c:pt idx="44699">
                  <c:v>74146</c:v>
                </c:pt>
                <c:pt idx="44700">
                  <c:v>75337</c:v>
                </c:pt>
                <c:pt idx="44701">
                  <c:v>74076</c:v>
                </c:pt>
                <c:pt idx="44702">
                  <c:v>72814</c:v>
                </c:pt>
                <c:pt idx="44703">
                  <c:v>75267</c:v>
                </c:pt>
                <c:pt idx="44704">
                  <c:v>74006</c:v>
                </c:pt>
                <c:pt idx="44705">
                  <c:v>72744</c:v>
                </c:pt>
                <c:pt idx="44706">
                  <c:v>73936</c:v>
                </c:pt>
                <c:pt idx="44707">
                  <c:v>73866</c:v>
                </c:pt>
                <c:pt idx="44708">
                  <c:v>72604</c:v>
                </c:pt>
                <c:pt idx="44709">
                  <c:v>71343</c:v>
                </c:pt>
                <c:pt idx="44710">
                  <c:v>72534</c:v>
                </c:pt>
                <c:pt idx="44711">
                  <c:v>71273</c:v>
                </c:pt>
                <c:pt idx="44712">
                  <c:v>70011</c:v>
                </c:pt>
                <c:pt idx="44713">
                  <c:v>71203</c:v>
                </c:pt>
                <c:pt idx="44714">
                  <c:v>69941</c:v>
                </c:pt>
                <c:pt idx="44715">
                  <c:v>69801</c:v>
                </c:pt>
                <c:pt idx="44716">
                  <c:v>68539</c:v>
                </c:pt>
                <c:pt idx="44717">
                  <c:v>67278</c:v>
                </c:pt>
                <c:pt idx="44718">
                  <c:v>68469</c:v>
                </c:pt>
                <c:pt idx="44719">
                  <c:v>67208</c:v>
                </c:pt>
                <c:pt idx="44720">
                  <c:v>67138</c:v>
                </c:pt>
                <c:pt idx="44721">
                  <c:v>65876</c:v>
                </c:pt>
                <c:pt idx="44722">
                  <c:v>65806</c:v>
                </c:pt>
                <c:pt idx="44723">
                  <c:v>64545</c:v>
                </c:pt>
                <c:pt idx="44724">
                  <c:v>61882</c:v>
                </c:pt>
                <c:pt idx="44725">
                  <c:v>60480</c:v>
                </c:pt>
                <c:pt idx="44726">
                  <c:v>76945</c:v>
                </c:pt>
                <c:pt idx="44727">
                  <c:v>76924</c:v>
                </c:pt>
                <c:pt idx="44728">
                  <c:v>75654</c:v>
                </c:pt>
                <c:pt idx="44729">
                  <c:v>75633</c:v>
                </c:pt>
                <c:pt idx="44730">
                  <c:v>74362</c:v>
                </c:pt>
                <c:pt idx="44731">
                  <c:v>73092</c:v>
                </c:pt>
                <c:pt idx="44732">
                  <c:v>74341</c:v>
                </c:pt>
                <c:pt idx="44733">
                  <c:v>73071</c:v>
                </c:pt>
                <c:pt idx="44734">
                  <c:v>71800</c:v>
                </c:pt>
                <c:pt idx="44735">
                  <c:v>74321</c:v>
                </c:pt>
                <c:pt idx="44736">
                  <c:v>73050</c:v>
                </c:pt>
                <c:pt idx="44737">
                  <c:v>71779</c:v>
                </c:pt>
                <c:pt idx="44738">
                  <c:v>73029</c:v>
                </c:pt>
                <c:pt idx="44739">
                  <c:v>73008</c:v>
                </c:pt>
                <c:pt idx="44740">
                  <c:v>71738</c:v>
                </c:pt>
                <c:pt idx="44741">
                  <c:v>70467</c:v>
                </c:pt>
                <c:pt idx="44742">
                  <c:v>71717</c:v>
                </c:pt>
                <c:pt idx="44743">
                  <c:v>70446</c:v>
                </c:pt>
                <c:pt idx="44744">
                  <c:v>69176</c:v>
                </c:pt>
                <c:pt idx="44745">
                  <c:v>70425</c:v>
                </c:pt>
                <c:pt idx="44746">
                  <c:v>69155</c:v>
                </c:pt>
                <c:pt idx="44747">
                  <c:v>69113</c:v>
                </c:pt>
                <c:pt idx="44748">
                  <c:v>67843</c:v>
                </c:pt>
                <c:pt idx="44749">
                  <c:v>66572</c:v>
                </c:pt>
                <c:pt idx="44750">
                  <c:v>67822</c:v>
                </c:pt>
                <c:pt idx="44751">
                  <c:v>66551</c:v>
                </c:pt>
                <c:pt idx="44752">
                  <c:v>66530</c:v>
                </c:pt>
                <c:pt idx="44753">
                  <c:v>65260</c:v>
                </c:pt>
                <c:pt idx="44754">
                  <c:v>65239</c:v>
                </c:pt>
                <c:pt idx="44755">
                  <c:v>63968</c:v>
                </c:pt>
                <c:pt idx="44756">
                  <c:v>61385</c:v>
                </c:pt>
                <c:pt idx="44757">
                  <c:v>60073</c:v>
                </c:pt>
                <c:pt idx="44758">
                  <c:v>72931</c:v>
                </c:pt>
                <c:pt idx="44759">
                  <c:v>72985</c:v>
                </c:pt>
                <c:pt idx="44760">
                  <c:v>71739</c:v>
                </c:pt>
                <c:pt idx="44761">
                  <c:v>71793</c:v>
                </c:pt>
                <c:pt idx="44762">
                  <c:v>70547</c:v>
                </c:pt>
                <c:pt idx="44763">
                  <c:v>69300</c:v>
                </c:pt>
                <c:pt idx="44764">
                  <c:v>70601</c:v>
                </c:pt>
                <c:pt idx="44765">
                  <c:v>69355</c:v>
                </c:pt>
                <c:pt idx="44766">
                  <c:v>68108</c:v>
                </c:pt>
                <c:pt idx="44767">
                  <c:v>70655</c:v>
                </c:pt>
                <c:pt idx="44768">
                  <c:v>69409</c:v>
                </c:pt>
                <c:pt idx="44769">
                  <c:v>68163</c:v>
                </c:pt>
                <c:pt idx="44770">
                  <c:v>69463</c:v>
                </c:pt>
                <c:pt idx="44771">
                  <c:v>69518</c:v>
                </c:pt>
                <c:pt idx="44772">
                  <c:v>68271</c:v>
                </c:pt>
                <c:pt idx="44773">
                  <c:v>67025</c:v>
                </c:pt>
                <c:pt idx="44774">
                  <c:v>68326</c:v>
                </c:pt>
                <c:pt idx="44775">
                  <c:v>67080</c:v>
                </c:pt>
                <c:pt idx="44776">
                  <c:v>65833</c:v>
                </c:pt>
                <c:pt idx="44777">
                  <c:v>67134</c:v>
                </c:pt>
                <c:pt idx="44778">
                  <c:v>65888</c:v>
                </c:pt>
                <c:pt idx="44779">
                  <c:v>65996</c:v>
                </c:pt>
                <c:pt idx="44780">
                  <c:v>64750</c:v>
                </c:pt>
                <c:pt idx="44781">
                  <c:v>63504</c:v>
                </c:pt>
                <c:pt idx="44782">
                  <c:v>64804</c:v>
                </c:pt>
                <c:pt idx="44783">
                  <c:v>63558</c:v>
                </c:pt>
                <c:pt idx="44784">
                  <c:v>63612</c:v>
                </c:pt>
                <c:pt idx="44785">
                  <c:v>62366</c:v>
                </c:pt>
                <c:pt idx="44786">
                  <c:v>62420</c:v>
                </c:pt>
                <c:pt idx="44787">
                  <c:v>61174</c:v>
                </c:pt>
                <c:pt idx="44788">
                  <c:v>58790</c:v>
                </c:pt>
                <c:pt idx="44789">
                  <c:v>57653</c:v>
                </c:pt>
                <c:pt idx="44790">
                  <c:v>76586</c:v>
                </c:pt>
                <c:pt idx="44791">
                  <c:v>75251</c:v>
                </c:pt>
                <c:pt idx="44792">
                  <c:v>74051</c:v>
                </c:pt>
                <c:pt idx="44793">
                  <c:v>73917</c:v>
                </c:pt>
                <c:pt idx="44794">
                  <c:v>72717</c:v>
                </c:pt>
                <c:pt idx="44795">
                  <c:v>72582</c:v>
                </c:pt>
                <c:pt idx="44796">
                  <c:v>71382</c:v>
                </c:pt>
                <c:pt idx="44797">
                  <c:v>71247</c:v>
                </c:pt>
                <c:pt idx="44798">
                  <c:v>70047</c:v>
                </c:pt>
                <c:pt idx="44799">
                  <c:v>69912</c:v>
                </c:pt>
                <c:pt idx="44800">
                  <c:v>68712</c:v>
                </c:pt>
                <c:pt idx="44801">
                  <c:v>68578</c:v>
                </c:pt>
                <c:pt idx="44802">
                  <c:v>67378</c:v>
                </c:pt>
                <c:pt idx="44803">
                  <c:v>67243</c:v>
                </c:pt>
                <c:pt idx="44804">
                  <c:v>66043</c:v>
                </c:pt>
                <c:pt idx="44805">
                  <c:v>65908</c:v>
                </c:pt>
                <c:pt idx="44806">
                  <c:v>64708</c:v>
                </c:pt>
                <c:pt idx="44807">
                  <c:v>64573</c:v>
                </c:pt>
                <c:pt idx="44808">
                  <c:v>63373</c:v>
                </c:pt>
                <c:pt idx="44809">
                  <c:v>63239</c:v>
                </c:pt>
                <c:pt idx="44810">
                  <c:v>78693</c:v>
                </c:pt>
                <c:pt idx="44811">
                  <c:v>77324</c:v>
                </c:pt>
                <c:pt idx="44812">
                  <c:v>76088</c:v>
                </c:pt>
                <c:pt idx="44813">
                  <c:v>75955</c:v>
                </c:pt>
                <c:pt idx="44814">
                  <c:v>74719</c:v>
                </c:pt>
                <c:pt idx="44815">
                  <c:v>74586</c:v>
                </c:pt>
                <c:pt idx="44816">
                  <c:v>73349</c:v>
                </c:pt>
                <c:pt idx="44817">
                  <c:v>73216</c:v>
                </c:pt>
                <c:pt idx="44818">
                  <c:v>71980</c:v>
                </c:pt>
                <c:pt idx="44819">
                  <c:v>71847</c:v>
                </c:pt>
                <c:pt idx="44820">
                  <c:v>70611</c:v>
                </c:pt>
                <c:pt idx="44821">
                  <c:v>70478</c:v>
                </c:pt>
                <c:pt idx="44822">
                  <c:v>69242</c:v>
                </c:pt>
                <c:pt idx="44823">
                  <c:v>69109</c:v>
                </c:pt>
                <c:pt idx="44824">
                  <c:v>67873</c:v>
                </c:pt>
                <c:pt idx="44825">
                  <c:v>67740</c:v>
                </c:pt>
                <c:pt idx="44826">
                  <c:v>66504</c:v>
                </c:pt>
                <c:pt idx="44827">
                  <c:v>66371</c:v>
                </c:pt>
                <c:pt idx="44828">
                  <c:v>65134</c:v>
                </c:pt>
                <c:pt idx="44829">
                  <c:v>65001</c:v>
                </c:pt>
                <c:pt idx="44830">
                  <c:v>77933</c:v>
                </c:pt>
                <c:pt idx="44831">
                  <c:v>76601</c:v>
                </c:pt>
                <c:pt idx="44832">
                  <c:v>75345</c:v>
                </c:pt>
                <c:pt idx="44833">
                  <c:v>75269</c:v>
                </c:pt>
                <c:pt idx="44834">
                  <c:v>74013</c:v>
                </c:pt>
                <c:pt idx="44835">
                  <c:v>73938</c:v>
                </c:pt>
                <c:pt idx="44836">
                  <c:v>72682</c:v>
                </c:pt>
                <c:pt idx="44837">
                  <c:v>72606</c:v>
                </c:pt>
                <c:pt idx="44838">
                  <c:v>71350</c:v>
                </c:pt>
                <c:pt idx="44839">
                  <c:v>71275</c:v>
                </c:pt>
                <c:pt idx="44840">
                  <c:v>70018</c:v>
                </c:pt>
                <c:pt idx="44841">
                  <c:v>69943</c:v>
                </c:pt>
                <c:pt idx="44842">
                  <c:v>68687</c:v>
                </c:pt>
                <c:pt idx="44843">
                  <c:v>68611</c:v>
                </c:pt>
                <c:pt idx="44844">
                  <c:v>67355</c:v>
                </c:pt>
                <c:pt idx="44845">
                  <c:v>67280</c:v>
                </c:pt>
                <c:pt idx="44846">
                  <c:v>66024</c:v>
                </c:pt>
                <c:pt idx="44847">
                  <c:v>65948</c:v>
                </c:pt>
                <c:pt idx="44848">
                  <c:v>64692</c:v>
                </c:pt>
                <c:pt idx="44849">
                  <c:v>64617</c:v>
                </c:pt>
                <c:pt idx="44850">
                  <c:v>76982</c:v>
                </c:pt>
                <c:pt idx="44851">
                  <c:v>75694</c:v>
                </c:pt>
                <c:pt idx="44852">
                  <c:v>74417</c:v>
                </c:pt>
                <c:pt idx="44853">
                  <c:v>74407</c:v>
                </c:pt>
                <c:pt idx="44854">
                  <c:v>73130</c:v>
                </c:pt>
                <c:pt idx="44855">
                  <c:v>73119</c:v>
                </c:pt>
                <c:pt idx="44856">
                  <c:v>71842</c:v>
                </c:pt>
                <c:pt idx="44857">
                  <c:v>71831</c:v>
                </c:pt>
                <c:pt idx="44858">
                  <c:v>70554</c:v>
                </c:pt>
                <c:pt idx="44859">
                  <c:v>70543</c:v>
                </c:pt>
                <c:pt idx="44860">
                  <c:v>69267</c:v>
                </c:pt>
                <c:pt idx="44861">
                  <c:v>69256</c:v>
                </c:pt>
                <c:pt idx="44862">
                  <c:v>67979</c:v>
                </c:pt>
                <c:pt idx="44863">
                  <c:v>67968</c:v>
                </c:pt>
                <c:pt idx="44864">
                  <c:v>66691</c:v>
                </c:pt>
                <c:pt idx="44865">
                  <c:v>66680</c:v>
                </c:pt>
                <c:pt idx="44866">
                  <c:v>65403</c:v>
                </c:pt>
                <c:pt idx="44867">
                  <c:v>65393</c:v>
                </c:pt>
                <c:pt idx="44868">
                  <c:v>64116</c:v>
                </c:pt>
                <c:pt idx="44869">
                  <c:v>64105</c:v>
                </c:pt>
                <c:pt idx="44870">
                  <c:v>73212</c:v>
                </c:pt>
                <c:pt idx="44871">
                  <c:v>72030</c:v>
                </c:pt>
                <c:pt idx="44872">
                  <c:v>70760</c:v>
                </c:pt>
                <c:pt idx="44873">
                  <c:v>70848</c:v>
                </c:pt>
                <c:pt idx="44874">
                  <c:v>69578</c:v>
                </c:pt>
                <c:pt idx="44875">
                  <c:v>69666</c:v>
                </c:pt>
                <c:pt idx="44876">
                  <c:v>68396</c:v>
                </c:pt>
                <c:pt idx="44877">
                  <c:v>68484</c:v>
                </c:pt>
                <c:pt idx="44878">
                  <c:v>67214</c:v>
                </c:pt>
                <c:pt idx="44879">
                  <c:v>67302</c:v>
                </c:pt>
                <c:pt idx="44880">
                  <c:v>66032</c:v>
                </c:pt>
                <c:pt idx="44881">
                  <c:v>66120</c:v>
                </c:pt>
                <c:pt idx="44882">
                  <c:v>64850</c:v>
                </c:pt>
                <c:pt idx="44883">
                  <c:v>64938</c:v>
                </c:pt>
                <c:pt idx="44884">
                  <c:v>63668</c:v>
                </c:pt>
                <c:pt idx="44885">
                  <c:v>63756</c:v>
                </c:pt>
                <c:pt idx="44886">
                  <c:v>62485</c:v>
                </c:pt>
                <c:pt idx="44887">
                  <c:v>62573</c:v>
                </c:pt>
                <c:pt idx="44888">
                  <c:v>61303</c:v>
                </c:pt>
                <c:pt idx="44889">
                  <c:v>61391</c:v>
                </c:pt>
                <c:pt idx="44890">
                  <c:v>76966</c:v>
                </c:pt>
                <c:pt idx="44891">
                  <c:v>75742</c:v>
                </c:pt>
                <c:pt idx="44892">
                  <c:v>76862</c:v>
                </c:pt>
                <c:pt idx="44893">
                  <c:v>75638</c:v>
                </c:pt>
                <c:pt idx="44894">
                  <c:v>74414</c:v>
                </c:pt>
                <c:pt idx="44895">
                  <c:v>73190</c:v>
                </c:pt>
                <c:pt idx="44896">
                  <c:v>75535</c:v>
                </c:pt>
                <c:pt idx="44897">
                  <c:v>74311</c:v>
                </c:pt>
                <c:pt idx="44898">
                  <c:v>73086</c:v>
                </c:pt>
                <c:pt idx="44899">
                  <c:v>71862</c:v>
                </c:pt>
                <c:pt idx="44900">
                  <c:v>74207</c:v>
                </c:pt>
                <c:pt idx="44901">
                  <c:v>72983</c:v>
                </c:pt>
                <c:pt idx="44902">
                  <c:v>71759</c:v>
                </c:pt>
                <c:pt idx="44903">
                  <c:v>74103</c:v>
                </c:pt>
                <c:pt idx="44904">
                  <c:v>72879</c:v>
                </c:pt>
                <c:pt idx="44905">
                  <c:v>71655</c:v>
                </c:pt>
                <c:pt idx="44906">
                  <c:v>72776</c:v>
                </c:pt>
                <c:pt idx="44907">
                  <c:v>71552</c:v>
                </c:pt>
                <c:pt idx="44908">
                  <c:v>70327</c:v>
                </c:pt>
                <c:pt idx="44909">
                  <c:v>71448</c:v>
                </c:pt>
                <c:pt idx="44910">
                  <c:v>70224</c:v>
                </c:pt>
                <c:pt idx="44911">
                  <c:v>70120</c:v>
                </c:pt>
                <c:pt idx="44912">
                  <c:v>68896</c:v>
                </c:pt>
                <c:pt idx="44913">
                  <c:v>68793</c:v>
                </c:pt>
                <c:pt idx="44914">
                  <c:v>67568</c:v>
                </c:pt>
                <c:pt idx="44915">
                  <c:v>67465</c:v>
                </c:pt>
                <c:pt idx="44916">
                  <c:v>66241</c:v>
                </c:pt>
                <c:pt idx="44917">
                  <c:v>66137</c:v>
                </c:pt>
                <c:pt idx="44918">
                  <c:v>64913</c:v>
                </c:pt>
                <c:pt idx="44919">
                  <c:v>78964</c:v>
                </c:pt>
                <c:pt idx="44920">
                  <c:v>77705</c:v>
                </c:pt>
                <c:pt idx="44921">
                  <c:v>78862</c:v>
                </c:pt>
                <c:pt idx="44922">
                  <c:v>77604</c:v>
                </c:pt>
                <c:pt idx="44923">
                  <c:v>76345</c:v>
                </c:pt>
                <c:pt idx="44924">
                  <c:v>75087</c:v>
                </c:pt>
                <c:pt idx="44925">
                  <c:v>77502</c:v>
                </c:pt>
                <c:pt idx="44926">
                  <c:v>76243</c:v>
                </c:pt>
                <c:pt idx="44927">
                  <c:v>74985</c:v>
                </c:pt>
                <c:pt idx="44928">
                  <c:v>73727</c:v>
                </c:pt>
                <c:pt idx="44929">
                  <c:v>76141</c:v>
                </c:pt>
                <c:pt idx="44930">
                  <c:v>74883</c:v>
                </c:pt>
                <c:pt idx="44931">
                  <c:v>73625</c:v>
                </c:pt>
                <c:pt idx="44932">
                  <c:v>76039</c:v>
                </c:pt>
                <c:pt idx="44933">
                  <c:v>74781</c:v>
                </c:pt>
                <c:pt idx="44934">
                  <c:v>73523</c:v>
                </c:pt>
                <c:pt idx="44935">
                  <c:v>74679</c:v>
                </c:pt>
                <c:pt idx="44936">
                  <c:v>73421</c:v>
                </c:pt>
                <c:pt idx="44937">
                  <c:v>72163</c:v>
                </c:pt>
                <c:pt idx="44938">
                  <c:v>73319</c:v>
                </c:pt>
                <c:pt idx="44939">
                  <c:v>72061</c:v>
                </c:pt>
                <c:pt idx="44940">
                  <c:v>71959</c:v>
                </c:pt>
                <c:pt idx="44941">
                  <c:v>70700</c:v>
                </c:pt>
                <c:pt idx="44942">
                  <c:v>70598</c:v>
                </c:pt>
                <c:pt idx="44943">
                  <c:v>69340</c:v>
                </c:pt>
                <c:pt idx="44944">
                  <c:v>69238</c:v>
                </c:pt>
                <c:pt idx="44945">
                  <c:v>67980</c:v>
                </c:pt>
                <c:pt idx="44946">
                  <c:v>67878</c:v>
                </c:pt>
                <c:pt idx="44947">
                  <c:v>66620</c:v>
                </c:pt>
                <c:pt idx="44948">
                  <c:v>77994</c:v>
                </c:pt>
                <c:pt idx="44949">
                  <c:v>76728</c:v>
                </c:pt>
                <c:pt idx="44950">
                  <c:v>77934</c:v>
                </c:pt>
                <c:pt idx="44951">
                  <c:v>76668</c:v>
                </c:pt>
                <c:pt idx="44952">
                  <c:v>75402</c:v>
                </c:pt>
                <c:pt idx="44953">
                  <c:v>74136</c:v>
                </c:pt>
                <c:pt idx="44954">
                  <c:v>76608</c:v>
                </c:pt>
                <c:pt idx="44955">
                  <c:v>75342</c:v>
                </c:pt>
                <c:pt idx="44956">
                  <c:v>74076</c:v>
                </c:pt>
                <c:pt idx="44957">
                  <c:v>72810</c:v>
                </c:pt>
                <c:pt idx="44958">
                  <c:v>75282</c:v>
                </c:pt>
                <c:pt idx="44959">
                  <c:v>74016</c:v>
                </c:pt>
                <c:pt idx="44960">
                  <c:v>72750</c:v>
                </c:pt>
                <c:pt idx="44961">
                  <c:v>75222</c:v>
                </c:pt>
                <c:pt idx="44962">
                  <c:v>73956</c:v>
                </c:pt>
                <c:pt idx="44963">
                  <c:v>72691</c:v>
                </c:pt>
                <c:pt idx="44964">
                  <c:v>73897</c:v>
                </c:pt>
                <c:pt idx="44965">
                  <c:v>72631</c:v>
                </c:pt>
                <c:pt idx="44966">
                  <c:v>71365</c:v>
                </c:pt>
                <c:pt idx="44967">
                  <c:v>72571</c:v>
                </c:pt>
                <c:pt idx="44968">
                  <c:v>71305</c:v>
                </c:pt>
                <c:pt idx="44969">
                  <c:v>71245</c:v>
                </c:pt>
                <c:pt idx="44970">
                  <c:v>69979</c:v>
                </c:pt>
                <c:pt idx="44971">
                  <c:v>69919</c:v>
                </c:pt>
                <c:pt idx="44972">
                  <c:v>68653</c:v>
                </c:pt>
                <c:pt idx="44973">
                  <c:v>68593</c:v>
                </c:pt>
                <c:pt idx="44974">
                  <c:v>67327</c:v>
                </c:pt>
                <c:pt idx="44975">
                  <c:v>67267</c:v>
                </c:pt>
                <c:pt idx="44976">
                  <c:v>66001</c:v>
                </c:pt>
                <c:pt idx="44977">
                  <c:v>76849</c:v>
                </c:pt>
                <c:pt idx="44978">
                  <c:v>75576</c:v>
                </c:pt>
                <c:pt idx="44979">
                  <c:v>76835</c:v>
                </c:pt>
                <c:pt idx="44980">
                  <c:v>75562</c:v>
                </c:pt>
                <c:pt idx="44981">
                  <c:v>74289</c:v>
                </c:pt>
                <c:pt idx="44982">
                  <c:v>73016</c:v>
                </c:pt>
                <c:pt idx="44983">
                  <c:v>75548</c:v>
                </c:pt>
                <c:pt idx="44984">
                  <c:v>74275</c:v>
                </c:pt>
                <c:pt idx="44985">
                  <c:v>73002</c:v>
                </c:pt>
                <c:pt idx="44986">
                  <c:v>71729</c:v>
                </c:pt>
                <c:pt idx="44987">
                  <c:v>74261</c:v>
                </c:pt>
                <c:pt idx="44988">
                  <c:v>72988</c:v>
                </c:pt>
                <c:pt idx="44989">
                  <c:v>71715</c:v>
                </c:pt>
                <c:pt idx="44990">
                  <c:v>74246</c:v>
                </c:pt>
                <c:pt idx="44991">
                  <c:v>72974</c:v>
                </c:pt>
                <c:pt idx="44992">
                  <c:v>71701</c:v>
                </c:pt>
                <c:pt idx="44993">
                  <c:v>72960</c:v>
                </c:pt>
                <c:pt idx="44994">
                  <c:v>71687</c:v>
                </c:pt>
                <c:pt idx="44995">
                  <c:v>70414</c:v>
                </c:pt>
                <c:pt idx="44996">
                  <c:v>71673</c:v>
                </c:pt>
                <c:pt idx="44997">
                  <c:v>70400</c:v>
                </c:pt>
                <c:pt idx="44998">
                  <c:v>70386</c:v>
                </c:pt>
                <c:pt idx="44999">
                  <c:v>69113</c:v>
                </c:pt>
                <c:pt idx="45000">
                  <c:v>69099</c:v>
                </c:pt>
                <c:pt idx="45001">
                  <c:v>67826</c:v>
                </c:pt>
                <c:pt idx="45002">
                  <c:v>67812</c:v>
                </c:pt>
                <c:pt idx="45003">
                  <c:v>66539</c:v>
                </c:pt>
                <c:pt idx="45004">
                  <c:v>66525</c:v>
                </c:pt>
                <c:pt idx="45005">
                  <c:v>65252</c:v>
                </c:pt>
                <c:pt idx="45006">
                  <c:v>72787</c:v>
                </c:pt>
                <c:pt idx="45007">
                  <c:v>71542</c:v>
                </c:pt>
                <c:pt idx="45008">
                  <c:v>72841</c:v>
                </c:pt>
                <c:pt idx="45009">
                  <c:v>71597</c:v>
                </c:pt>
                <c:pt idx="45010">
                  <c:v>70353</c:v>
                </c:pt>
                <c:pt idx="45011">
                  <c:v>69109</c:v>
                </c:pt>
                <c:pt idx="45012">
                  <c:v>71652</c:v>
                </c:pt>
                <c:pt idx="45013">
                  <c:v>70408</c:v>
                </c:pt>
                <c:pt idx="45014">
                  <c:v>69164</c:v>
                </c:pt>
                <c:pt idx="45015">
                  <c:v>67920</c:v>
                </c:pt>
                <c:pt idx="45016">
                  <c:v>70462</c:v>
                </c:pt>
                <c:pt idx="45017">
                  <c:v>69218</c:v>
                </c:pt>
                <c:pt idx="45018">
                  <c:v>67974</c:v>
                </c:pt>
                <c:pt idx="45019">
                  <c:v>70517</c:v>
                </c:pt>
                <c:pt idx="45020">
                  <c:v>69273</c:v>
                </c:pt>
                <c:pt idx="45021">
                  <c:v>68029</c:v>
                </c:pt>
                <c:pt idx="45022">
                  <c:v>69328</c:v>
                </c:pt>
                <c:pt idx="45023">
                  <c:v>68084</c:v>
                </c:pt>
                <c:pt idx="45024">
                  <c:v>66840</c:v>
                </c:pt>
                <c:pt idx="45025">
                  <c:v>68138</c:v>
                </c:pt>
                <c:pt idx="45026">
                  <c:v>66894</c:v>
                </c:pt>
                <c:pt idx="45027">
                  <c:v>66949</c:v>
                </c:pt>
                <c:pt idx="45028">
                  <c:v>65705</c:v>
                </c:pt>
                <c:pt idx="45029">
                  <c:v>65760</c:v>
                </c:pt>
                <c:pt idx="45030">
                  <c:v>64515</c:v>
                </c:pt>
                <c:pt idx="45031">
                  <c:v>64570</c:v>
                </c:pt>
                <c:pt idx="45032">
                  <c:v>63326</c:v>
                </c:pt>
                <c:pt idx="45033">
                  <c:v>63381</c:v>
                </c:pt>
                <c:pt idx="45034">
                  <c:v>62137</c:v>
                </c:pt>
                <c:pt idx="45035">
                  <c:v>75161</c:v>
                </c:pt>
                <c:pt idx="45036">
                  <c:v>73911</c:v>
                </c:pt>
                <c:pt idx="45037">
                  <c:v>73828</c:v>
                </c:pt>
                <c:pt idx="45038">
                  <c:v>73746</c:v>
                </c:pt>
                <c:pt idx="45039">
                  <c:v>72496</c:v>
                </c:pt>
                <c:pt idx="45040">
                  <c:v>71245</c:v>
                </c:pt>
                <c:pt idx="45041">
                  <c:v>72413</c:v>
                </c:pt>
                <c:pt idx="45042">
                  <c:v>72330</c:v>
                </c:pt>
                <c:pt idx="45043">
                  <c:v>71080</c:v>
                </c:pt>
                <c:pt idx="45044">
                  <c:v>70998</c:v>
                </c:pt>
                <c:pt idx="45045">
                  <c:v>70915</c:v>
                </c:pt>
                <c:pt idx="45046">
                  <c:v>69665</c:v>
                </c:pt>
                <c:pt idx="45047">
                  <c:v>68414</c:v>
                </c:pt>
                <c:pt idx="45048">
                  <c:v>69582</c:v>
                </c:pt>
                <c:pt idx="45049">
                  <c:v>68332</c:v>
                </c:pt>
                <c:pt idx="45050">
                  <c:v>68249</c:v>
                </c:pt>
                <c:pt idx="45051">
                  <c:v>66999</c:v>
                </c:pt>
                <c:pt idx="45052">
                  <c:v>66916</c:v>
                </c:pt>
                <c:pt idx="45053">
                  <c:v>65583</c:v>
                </c:pt>
                <c:pt idx="45054">
                  <c:v>64333</c:v>
                </c:pt>
                <c:pt idx="45055">
                  <c:v>65501</c:v>
                </c:pt>
                <c:pt idx="45056">
                  <c:v>64250</c:v>
                </c:pt>
                <c:pt idx="45057">
                  <c:v>62835</c:v>
                </c:pt>
                <c:pt idx="45058">
                  <c:v>61502</c:v>
                </c:pt>
                <c:pt idx="45059">
                  <c:v>58919</c:v>
                </c:pt>
                <c:pt idx="45060">
                  <c:v>54920</c:v>
                </c:pt>
                <c:pt idx="45061">
                  <c:v>77145</c:v>
                </c:pt>
                <c:pt idx="45062">
                  <c:v>75867</c:v>
                </c:pt>
                <c:pt idx="45063">
                  <c:v>75772</c:v>
                </c:pt>
                <c:pt idx="45064">
                  <c:v>75678</c:v>
                </c:pt>
                <c:pt idx="45065">
                  <c:v>74400</c:v>
                </c:pt>
                <c:pt idx="45066">
                  <c:v>73122</c:v>
                </c:pt>
                <c:pt idx="45067">
                  <c:v>74305</c:v>
                </c:pt>
                <c:pt idx="45068">
                  <c:v>74210</c:v>
                </c:pt>
                <c:pt idx="45069">
                  <c:v>72933</c:v>
                </c:pt>
                <c:pt idx="45070">
                  <c:v>72838</c:v>
                </c:pt>
                <c:pt idx="45071">
                  <c:v>72743</c:v>
                </c:pt>
                <c:pt idx="45072">
                  <c:v>71465</c:v>
                </c:pt>
                <c:pt idx="45073">
                  <c:v>70188</c:v>
                </c:pt>
                <c:pt idx="45074">
                  <c:v>71371</c:v>
                </c:pt>
                <c:pt idx="45075">
                  <c:v>70093</c:v>
                </c:pt>
                <c:pt idx="45076">
                  <c:v>69998</c:v>
                </c:pt>
                <c:pt idx="45077">
                  <c:v>68720</c:v>
                </c:pt>
                <c:pt idx="45078">
                  <c:v>68626</c:v>
                </c:pt>
                <c:pt idx="45079">
                  <c:v>67253</c:v>
                </c:pt>
                <c:pt idx="45080">
                  <c:v>65975</c:v>
                </c:pt>
                <c:pt idx="45081">
                  <c:v>67159</c:v>
                </c:pt>
                <c:pt idx="45082">
                  <c:v>65881</c:v>
                </c:pt>
                <c:pt idx="45083">
                  <c:v>64414</c:v>
                </c:pt>
                <c:pt idx="45084">
                  <c:v>63041</c:v>
                </c:pt>
                <c:pt idx="45085">
                  <c:v>60391</c:v>
                </c:pt>
                <c:pt idx="45086">
                  <c:v>56273</c:v>
                </c:pt>
                <c:pt idx="45087">
                  <c:v>75881</c:v>
                </c:pt>
                <c:pt idx="45088">
                  <c:v>74609</c:v>
                </c:pt>
                <c:pt idx="45089">
                  <c:v>74543</c:v>
                </c:pt>
                <c:pt idx="45090">
                  <c:v>74478</c:v>
                </c:pt>
                <c:pt idx="45091">
                  <c:v>73206</c:v>
                </c:pt>
                <c:pt idx="45092">
                  <c:v>71934</c:v>
                </c:pt>
                <c:pt idx="45093">
                  <c:v>73140</c:v>
                </c:pt>
                <c:pt idx="45094">
                  <c:v>73075</c:v>
                </c:pt>
                <c:pt idx="45095">
                  <c:v>71803</c:v>
                </c:pt>
                <c:pt idx="45096">
                  <c:v>71737</c:v>
                </c:pt>
                <c:pt idx="45097">
                  <c:v>71672</c:v>
                </c:pt>
                <c:pt idx="45098">
                  <c:v>70400</c:v>
                </c:pt>
                <c:pt idx="45099">
                  <c:v>69128</c:v>
                </c:pt>
                <c:pt idx="45100">
                  <c:v>70335</c:v>
                </c:pt>
                <c:pt idx="45101">
                  <c:v>69062</c:v>
                </c:pt>
                <c:pt idx="45102">
                  <c:v>68997</c:v>
                </c:pt>
                <c:pt idx="45103">
                  <c:v>67725</c:v>
                </c:pt>
                <c:pt idx="45104">
                  <c:v>67659</c:v>
                </c:pt>
                <c:pt idx="45105">
                  <c:v>66322</c:v>
                </c:pt>
                <c:pt idx="45106">
                  <c:v>65049</c:v>
                </c:pt>
                <c:pt idx="45107">
                  <c:v>66256</c:v>
                </c:pt>
                <c:pt idx="45108">
                  <c:v>64984</c:v>
                </c:pt>
                <c:pt idx="45109">
                  <c:v>63581</c:v>
                </c:pt>
                <c:pt idx="45110">
                  <c:v>62244</c:v>
                </c:pt>
                <c:pt idx="45111">
                  <c:v>59634</c:v>
                </c:pt>
                <c:pt idx="45112">
                  <c:v>55621</c:v>
                </c:pt>
                <c:pt idx="45113">
                  <c:v>74408</c:v>
                </c:pt>
                <c:pt idx="45114">
                  <c:v>73142</c:v>
                </c:pt>
                <c:pt idx="45115">
                  <c:v>73111</c:v>
                </c:pt>
                <c:pt idx="45116">
                  <c:v>73080</c:v>
                </c:pt>
                <c:pt idx="45117">
                  <c:v>71814</c:v>
                </c:pt>
                <c:pt idx="45118">
                  <c:v>70548</c:v>
                </c:pt>
                <c:pt idx="45119">
                  <c:v>71783</c:v>
                </c:pt>
                <c:pt idx="45120">
                  <c:v>71752</c:v>
                </c:pt>
                <c:pt idx="45121">
                  <c:v>70486</c:v>
                </c:pt>
                <c:pt idx="45122">
                  <c:v>70455</c:v>
                </c:pt>
                <c:pt idx="45123">
                  <c:v>70423</c:v>
                </c:pt>
                <c:pt idx="45124">
                  <c:v>69158</c:v>
                </c:pt>
                <c:pt idx="45125">
                  <c:v>67892</c:v>
                </c:pt>
                <c:pt idx="45126">
                  <c:v>69126</c:v>
                </c:pt>
                <c:pt idx="45127">
                  <c:v>67861</c:v>
                </c:pt>
                <c:pt idx="45128">
                  <c:v>67830</c:v>
                </c:pt>
                <c:pt idx="45129">
                  <c:v>66564</c:v>
                </c:pt>
                <c:pt idx="45130">
                  <c:v>66533</c:v>
                </c:pt>
                <c:pt idx="45131">
                  <c:v>65236</c:v>
                </c:pt>
                <c:pt idx="45132">
                  <c:v>63970</c:v>
                </c:pt>
                <c:pt idx="45133">
                  <c:v>65205</c:v>
                </c:pt>
                <c:pt idx="45134">
                  <c:v>63939</c:v>
                </c:pt>
                <c:pt idx="45135">
                  <c:v>62611</c:v>
                </c:pt>
                <c:pt idx="45136">
                  <c:v>61314</c:v>
                </c:pt>
                <c:pt idx="45137">
                  <c:v>58751</c:v>
                </c:pt>
                <c:pt idx="45138">
                  <c:v>54861</c:v>
                </c:pt>
                <c:pt idx="45139">
                  <c:v>69882</c:v>
                </c:pt>
                <c:pt idx="45140">
                  <c:v>68662</c:v>
                </c:pt>
                <c:pt idx="45141">
                  <c:v>68689</c:v>
                </c:pt>
                <c:pt idx="45142">
                  <c:v>68715</c:v>
                </c:pt>
                <c:pt idx="45143">
                  <c:v>67496</c:v>
                </c:pt>
                <c:pt idx="45144">
                  <c:v>66276</c:v>
                </c:pt>
                <c:pt idx="45145">
                  <c:v>67522</c:v>
                </c:pt>
                <c:pt idx="45146">
                  <c:v>67549</c:v>
                </c:pt>
                <c:pt idx="45147">
                  <c:v>66329</c:v>
                </c:pt>
                <c:pt idx="45148">
                  <c:v>66356</c:v>
                </c:pt>
                <c:pt idx="45149">
                  <c:v>66382</c:v>
                </c:pt>
                <c:pt idx="45150">
                  <c:v>65163</c:v>
                </c:pt>
                <c:pt idx="45151">
                  <c:v>63943</c:v>
                </c:pt>
                <c:pt idx="45152">
                  <c:v>65190</c:v>
                </c:pt>
                <c:pt idx="45153">
                  <c:v>63970</c:v>
                </c:pt>
                <c:pt idx="45154">
                  <c:v>63997</c:v>
                </c:pt>
                <c:pt idx="45155">
                  <c:v>62777</c:v>
                </c:pt>
                <c:pt idx="45156">
                  <c:v>62804</c:v>
                </c:pt>
                <c:pt idx="45157">
                  <c:v>61611</c:v>
                </c:pt>
                <c:pt idx="45158">
                  <c:v>60391</c:v>
                </c:pt>
                <c:pt idx="45159">
                  <c:v>61637</c:v>
                </c:pt>
                <c:pt idx="45160">
                  <c:v>60418</c:v>
                </c:pt>
                <c:pt idx="45161">
                  <c:v>59251</c:v>
                </c:pt>
                <c:pt idx="45162">
                  <c:v>58058</c:v>
                </c:pt>
                <c:pt idx="45163">
                  <c:v>55646</c:v>
                </c:pt>
                <c:pt idx="45164">
                  <c:v>52067</c:v>
                </c:pt>
                <c:pt idx="45165">
                  <c:v>75080</c:v>
                </c:pt>
                <c:pt idx="45166">
                  <c:v>73763</c:v>
                </c:pt>
                <c:pt idx="45167">
                  <c:v>72547</c:v>
                </c:pt>
                <c:pt idx="45168">
                  <c:v>73661</c:v>
                </c:pt>
                <c:pt idx="45169">
                  <c:v>72445</c:v>
                </c:pt>
                <c:pt idx="45170">
                  <c:v>71230</c:v>
                </c:pt>
                <c:pt idx="45171">
                  <c:v>72344</c:v>
                </c:pt>
                <c:pt idx="45172">
                  <c:v>71128</c:v>
                </c:pt>
                <c:pt idx="45173">
                  <c:v>71027</c:v>
                </c:pt>
                <c:pt idx="45174">
                  <c:v>69811</c:v>
                </c:pt>
                <c:pt idx="45175">
                  <c:v>69710</c:v>
                </c:pt>
                <c:pt idx="45176">
                  <c:v>68494</c:v>
                </c:pt>
                <c:pt idx="45177">
                  <c:v>68393</c:v>
                </c:pt>
                <c:pt idx="45178">
                  <c:v>67177</c:v>
                </c:pt>
                <c:pt idx="45179">
                  <c:v>67075</c:v>
                </c:pt>
                <c:pt idx="45180">
                  <c:v>65859</c:v>
                </c:pt>
                <c:pt idx="45181">
                  <c:v>65758</c:v>
                </c:pt>
                <c:pt idx="45182">
                  <c:v>64542</c:v>
                </c:pt>
                <c:pt idx="45183">
                  <c:v>64441</c:v>
                </c:pt>
                <c:pt idx="45184">
                  <c:v>63225</c:v>
                </c:pt>
                <c:pt idx="45185">
                  <c:v>77103</c:v>
                </c:pt>
                <c:pt idx="45186">
                  <c:v>75754</c:v>
                </c:pt>
                <c:pt idx="45187">
                  <c:v>74501</c:v>
                </c:pt>
                <c:pt idx="45188">
                  <c:v>75656</c:v>
                </c:pt>
                <c:pt idx="45189">
                  <c:v>74404</c:v>
                </c:pt>
                <c:pt idx="45190">
                  <c:v>73152</c:v>
                </c:pt>
                <c:pt idx="45191">
                  <c:v>74307</c:v>
                </c:pt>
                <c:pt idx="45192">
                  <c:v>73054</c:v>
                </c:pt>
                <c:pt idx="45193">
                  <c:v>72957</c:v>
                </c:pt>
                <c:pt idx="45194">
                  <c:v>71705</c:v>
                </c:pt>
                <c:pt idx="45195">
                  <c:v>71607</c:v>
                </c:pt>
                <c:pt idx="45196">
                  <c:v>70355</c:v>
                </c:pt>
                <c:pt idx="45197">
                  <c:v>70258</c:v>
                </c:pt>
                <c:pt idx="45198">
                  <c:v>69005</c:v>
                </c:pt>
                <c:pt idx="45199">
                  <c:v>68908</c:v>
                </c:pt>
                <c:pt idx="45200">
                  <c:v>67656</c:v>
                </c:pt>
                <c:pt idx="45201">
                  <c:v>67558</c:v>
                </c:pt>
                <c:pt idx="45202">
                  <c:v>66306</c:v>
                </c:pt>
                <c:pt idx="45203">
                  <c:v>66209</c:v>
                </c:pt>
                <c:pt idx="45204">
                  <c:v>64956</c:v>
                </c:pt>
                <c:pt idx="45205">
                  <c:v>76388</c:v>
                </c:pt>
                <c:pt idx="45206">
                  <c:v>75068</c:v>
                </c:pt>
                <c:pt idx="45207">
                  <c:v>73805</c:v>
                </c:pt>
                <c:pt idx="45208">
                  <c:v>75010</c:v>
                </c:pt>
                <c:pt idx="45209">
                  <c:v>73748</c:v>
                </c:pt>
                <c:pt idx="45210">
                  <c:v>72485</c:v>
                </c:pt>
                <c:pt idx="45211">
                  <c:v>73690</c:v>
                </c:pt>
                <c:pt idx="45212">
                  <c:v>72428</c:v>
                </c:pt>
                <c:pt idx="45213">
                  <c:v>72370</c:v>
                </c:pt>
                <c:pt idx="45214">
                  <c:v>71108</c:v>
                </c:pt>
                <c:pt idx="45215">
                  <c:v>71050</c:v>
                </c:pt>
                <c:pt idx="45216">
                  <c:v>69788</c:v>
                </c:pt>
                <c:pt idx="45217">
                  <c:v>69730</c:v>
                </c:pt>
                <c:pt idx="45218">
                  <c:v>68468</c:v>
                </c:pt>
                <c:pt idx="45219">
                  <c:v>68410</c:v>
                </c:pt>
                <c:pt idx="45220">
                  <c:v>67148</c:v>
                </c:pt>
                <c:pt idx="45221">
                  <c:v>67090</c:v>
                </c:pt>
                <c:pt idx="45222">
                  <c:v>65828</c:v>
                </c:pt>
                <c:pt idx="45223">
                  <c:v>65770</c:v>
                </c:pt>
                <c:pt idx="45224">
                  <c:v>64508</c:v>
                </c:pt>
                <c:pt idx="45225">
                  <c:v>75555</c:v>
                </c:pt>
                <c:pt idx="45226">
                  <c:v>74269</c:v>
                </c:pt>
                <c:pt idx="45227">
                  <c:v>72996</c:v>
                </c:pt>
                <c:pt idx="45228">
                  <c:v>74256</c:v>
                </c:pt>
                <c:pt idx="45229">
                  <c:v>72982</c:v>
                </c:pt>
                <c:pt idx="45230">
                  <c:v>71709</c:v>
                </c:pt>
                <c:pt idx="45231">
                  <c:v>72969</c:v>
                </c:pt>
                <c:pt idx="45232">
                  <c:v>71696</c:v>
                </c:pt>
                <c:pt idx="45233">
                  <c:v>71682</c:v>
                </c:pt>
                <c:pt idx="45234">
                  <c:v>70409</c:v>
                </c:pt>
                <c:pt idx="45235">
                  <c:v>70396</c:v>
                </c:pt>
                <c:pt idx="45236">
                  <c:v>69123</c:v>
                </c:pt>
                <c:pt idx="45237">
                  <c:v>69109</c:v>
                </c:pt>
                <c:pt idx="45238">
                  <c:v>67836</c:v>
                </c:pt>
                <c:pt idx="45239">
                  <c:v>67823</c:v>
                </c:pt>
                <c:pt idx="45240">
                  <c:v>66550</c:v>
                </c:pt>
                <c:pt idx="45241">
                  <c:v>66536</c:v>
                </c:pt>
                <c:pt idx="45242">
                  <c:v>65263</c:v>
                </c:pt>
                <c:pt idx="45243">
                  <c:v>65250</c:v>
                </c:pt>
                <c:pt idx="45244">
                  <c:v>63977</c:v>
                </c:pt>
                <c:pt idx="45245">
                  <c:v>71920</c:v>
                </c:pt>
                <c:pt idx="45246">
                  <c:v>70724</c:v>
                </c:pt>
                <c:pt idx="45247">
                  <c:v>69476</c:v>
                </c:pt>
                <c:pt idx="45248">
                  <c:v>70776</c:v>
                </c:pt>
                <c:pt idx="45249">
                  <c:v>69528</c:v>
                </c:pt>
                <c:pt idx="45250">
                  <c:v>68280</c:v>
                </c:pt>
                <c:pt idx="45251">
                  <c:v>69580</c:v>
                </c:pt>
                <c:pt idx="45252">
                  <c:v>68332</c:v>
                </c:pt>
                <c:pt idx="45253">
                  <c:v>68384</c:v>
                </c:pt>
                <c:pt idx="45254">
                  <c:v>67136</c:v>
                </c:pt>
                <c:pt idx="45255">
                  <c:v>67188</c:v>
                </c:pt>
                <c:pt idx="45256">
                  <c:v>65940</c:v>
                </c:pt>
                <c:pt idx="45257">
                  <c:v>65992</c:v>
                </c:pt>
                <c:pt idx="45258">
                  <c:v>64744</c:v>
                </c:pt>
                <c:pt idx="45259">
                  <c:v>64796</c:v>
                </c:pt>
                <c:pt idx="45260">
                  <c:v>63548</c:v>
                </c:pt>
                <c:pt idx="45261">
                  <c:v>63600</c:v>
                </c:pt>
                <c:pt idx="45262">
                  <c:v>62352</c:v>
                </c:pt>
                <c:pt idx="45263">
                  <c:v>62404</c:v>
                </c:pt>
                <c:pt idx="45264">
                  <c:v>61156</c:v>
                </c:pt>
                <c:pt idx="45265">
                  <c:v>75472</c:v>
                </c:pt>
                <c:pt idx="45266">
                  <c:v>74159</c:v>
                </c:pt>
                <c:pt idx="45267">
                  <c:v>72846</c:v>
                </c:pt>
                <c:pt idx="45268">
                  <c:v>71610</c:v>
                </c:pt>
                <c:pt idx="45269">
                  <c:v>72768</c:v>
                </c:pt>
                <c:pt idx="45270">
                  <c:v>71532</c:v>
                </c:pt>
                <c:pt idx="45271">
                  <c:v>71455</c:v>
                </c:pt>
                <c:pt idx="45272">
                  <c:v>70141</c:v>
                </c:pt>
                <c:pt idx="45273">
                  <c:v>68905</c:v>
                </c:pt>
                <c:pt idx="45274">
                  <c:v>68828</c:v>
                </c:pt>
                <c:pt idx="45275">
                  <c:v>67514</c:v>
                </c:pt>
                <c:pt idx="45276">
                  <c:v>66201</c:v>
                </c:pt>
                <c:pt idx="45277">
                  <c:v>77460</c:v>
                </c:pt>
                <c:pt idx="45278">
                  <c:v>76115</c:v>
                </c:pt>
                <c:pt idx="45279">
                  <c:v>74770</c:v>
                </c:pt>
                <c:pt idx="45280">
                  <c:v>73498</c:v>
                </c:pt>
                <c:pt idx="45281">
                  <c:v>74696</c:v>
                </c:pt>
                <c:pt idx="45282">
                  <c:v>73425</c:v>
                </c:pt>
                <c:pt idx="45283">
                  <c:v>73351</c:v>
                </c:pt>
                <c:pt idx="45284">
                  <c:v>72006</c:v>
                </c:pt>
                <c:pt idx="45285">
                  <c:v>70734</c:v>
                </c:pt>
                <c:pt idx="45286">
                  <c:v>70661</c:v>
                </c:pt>
                <c:pt idx="45287">
                  <c:v>69316</c:v>
                </c:pt>
                <c:pt idx="45288">
                  <c:v>67970</c:v>
                </c:pt>
                <c:pt idx="45289">
                  <c:v>76529</c:v>
                </c:pt>
                <c:pt idx="45290">
                  <c:v>75211</c:v>
                </c:pt>
                <c:pt idx="45291">
                  <c:v>73893</c:v>
                </c:pt>
                <c:pt idx="45292">
                  <c:v>72622</c:v>
                </c:pt>
                <c:pt idx="45293">
                  <c:v>73846</c:v>
                </c:pt>
                <c:pt idx="45294">
                  <c:v>72575</c:v>
                </c:pt>
                <c:pt idx="45295">
                  <c:v>72528</c:v>
                </c:pt>
                <c:pt idx="45296">
                  <c:v>71211</c:v>
                </c:pt>
                <c:pt idx="45297">
                  <c:v>69940</c:v>
                </c:pt>
                <c:pt idx="45298">
                  <c:v>69893</c:v>
                </c:pt>
                <c:pt idx="45299">
                  <c:v>68575</c:v>
                </c:pt>
                <c:pt idx="45300">
                  <c:v>67257</c:v>
                </c:pt>
                <c:pt idx="45301">
                  <c:v>75450</c:v>
                </c:pt>
                <c:pt idx="45302">
                  <c:v>74163</c:v>
                </c:pt>
                <c:pt idx="45303">
                  <c:v>72875</c:v>
                </c:pt>
                <c:pt idx="45304">
                  <c:v>71607</c:v>
                </c:pt>
                <c:pt idx="45305">
                  <c:v>72856</c:v>
                </c:pt>
                <c:pt idx="45306">
                  <c:v>71588</c:v>
                </c:pt>
                <c:pt idx="45307">
                  <c:v>71569</c:v>
                </c:pt>
                <c:pt idx="45308">
                  <c:v>70281</c:v>
                </c:pt>
                <c:pt idx="45309">
                  <c:v>69013</c:v>
                </c:pt>
                <c:pt idx="45310">
                  <c:v>68994</c:v>
                </c:pt>
                <c:pt idx="45311">
                  <c:v>67707</c:v>
                </c:pt>
                <c:pt idx="45312">
                  <c:v>66419</c:v>
                </c:pt>
                <c:pt idx="45313">
                  <c:v>71450</c:v>
                </c:pt>
                <c:pt idx="45314">
                  <c:v>70248</c:v>
                </c:pt>
                <c:pt idx="45315">
                  <c:v>69047</c:v>
                </c:pt>
                <c:pt idx="45316">
                  <c:v>67824</c:v>
                </c:pt>
                <c:pt idx="45317">
                  <c:v>69069</c:v>
                </c:pt>
                <c:pt idx="45318">
                  <c:v>67846</c:v>
                </c:pt>
                <c:pt idx="45319">
                  <c:v>67868</c:v>
                </c:pt>
                <c:pt idx="45320">
                  <c:v>66666</c:v>
                </c:pt>
                <c:pt idx="45321">
                  <c:v>65443</c:v>
                </c:pt>
                <c:pt idx="45322">
                  <c:v>65465</c:v>
                </c:pt>
                <c:pt idx="45323">
                  <c:v>64263</c:v>
                </c:pt>
                <c:pt idx="45324">
                  <c:v>63062</c:v>
                </c:pt>
                <c:pt idx="45325">
                  <c:v>65865</c:v>
                </c:pt>
                <c:pt idx="45326">
                  <c:v>64598</c:v>
                </c:pt>
                <c:pt idx="45327">
                  <c:v>60797</c:v>
                </c:pt>
                <c:pt idx="45328">
                  <c:v>58263</c:v>
                </c:pt>
                <c:pt idx="45329">
                  <c:v>56996</c:v>
                </c:pt>
                <c:pt idx="45330">
                  <c:v>55729</c:v>
                </c:pt>
                <c:pt idx="45331">
                  <c:v>65829</c:v>
                </c:pt>
                <c:pt idx="45332">
                  <c:v>64562</c:v>
                </c:pt>
                <c:pt idx="45333">
                  <c:v>63295</c:v>
                </c:pt>
                <c:pt idx="45334">
                  <c:v>62028</c:v>
                </c:pt>
                <c:pt idx="45335">
                  <c:v>60760</c:v>
                </c:pt>
                <c:pt idx="45336">
                  <c:v>59493</c:v>
                </c:pt>
                <c:pt idx="45337">
                  <c:v>58226</c:v>
                </c:pt>
                <c:pt idx="45338">
                  <c:v>56959</c:v>
                </c:pt>
                <c:pt idx="45339">
                  <c:v>55692</c:v>
                </c:pt>
                <c:pt idx="45340">
                  <c:v>54425</c:v>
                </c:pt>
                <c:pt idx="45341">
                  <c:v>53158</c:v>
                </c:pt>
                <c:pt idx="45342">
                  <c:v>65792</c:v>
                </c:pt>
                <c:pt idx="45343">
                  <c:v>64525</c:v>
                </c:pt>
                <c:pt idx="45344">
                  <c:v>63258</c:v>
                </c:pt>
                <c:pt idx="45345">
                  <c:v>61991</c:v>
                </c:pt>
                <c:pt idx="45346">
                  <c:v>60724</c:v>
                </c:pt>
                <c:pt idx="45347">
                  <c:v>59457</c:v>
                </c:pt>
                <c:pt idx="45348">
                  <c:v>58190</c:v>
                </c:pt>
                <c:pt idx="45349">
                  <c:v>56923</c:v>
                </c:pt>
                <c:pt idx="45350">
                  <c:v>55655</c:v>
                </c:pt>
                <c:pt idx="45351">
                  <c:v>54388</c:v>
                </c:pt>
                <c:pt idx="45352">
                  <c:v>53121</c:v>
                </c:pt>
                <c:pt idx="45353">
                  <c:v>51854</c:v>
                </c:pt>
                <c:pt idx="45354">
                  <c:v>50587</c:v>
                </c:pt>
                <c:pt idx="45355">
                  <c:v>64489</c:v>
                </c:pt>
                <c:pt idx="45356">
                  <c:v>63221</c:v>
                </c:pt>
                <c:pt idx="45357">
                  <c:v>61954</c:v>
                </c:pt>
                <c:pt idx="45358">
                  <c:v>60687</c:v>
                </c:pt>
                <c:pt idx="45359">
                  <c:v>59420</c:v>
                </c:pt>
                <c:pt idx="45360">
                  <c:v>58153</c:v>
                </c:pt>
                <c:pt idx="45361">
                  <c:v>56886</c:v>
                </c:pt>
                <c:pt idx="45362">
                  <c:v>55619</c:v>
                </c:pt>
                <c:pt idx="45363">
                  <c:v>54352</c:v>
                </c:pt>
                <c:pt idx="45364">
                  <c:v>53085</c:v>
                </c:pt>
                <c:pt idx="45365">
                  <c:v>51818</c:v>
                </c:pt>
                <c:pt idx="45366">
                  <c:v>50550</c:v>
                </c:pt>
                <c:pt idx="45367">
                  <c:v>49283</c:v>
                </c:pt>
                <c:pt idx="45368">
                  <c:v>48016</c:v>
                </c:pt>
                <c:pt idx="45369">
                  <c:v>61918</c:v>
                </c:pt>
                <c:pt idx="45370">
                  <c:v>60651</c:v>
                </c:pt>
                <c:pt idx="45371">
                  <c:v>47980</c:v>
                </c:pt>
                <c:pt idx="45372">
                  <c:v>46713</c:v>
                </c:pt>
                <c:pt idx="45373">
                  <c:v>67827</c:v>
                </c:pt>
                <c:pt idx="45374">
                  <c:v>66510</c:v>
                </c:pt>
                <c:pt idx="45375">
                  <c:v>62559</c:v>
                </c:pt>
                <c:pt idx="45376">
                  <c:v>59925</c:v>
                </c:pt>
                <c:pt idx="45377">
                  <c:v>58609</c:v>
                </c:pt>
                <c:pt idx="45378">
                  <c:v>57292</c:v>
                </c:pt>
                <c:pt idx="45379">
                  <c:v>67807</c:v>
                </c:pt>
                <c:pt idx="45380">
                  <c:v>66490</c:v>
                </c:pt>
                <c:pt idx="45381">
                  <c:v>65174</c:v>
                </c:pt>
                <c:pt idx="45382">
                  <c:v>63857</c:v>
                </c:pt>
                <c:pt idx="45383">
                  <c:v>62540</c:v>
                </c:pt>
                <c:pt idx="45384">
                  <c:v>61223</c:v>
                </c:pt>
                <c:pt idx="45385">
                  <c:v>59906</c:v>
                </c:pt>
                <c:pt idx="45386">
                  <c:v>58589</c:v>
                </c:pt>
                <c:pt idx="45387">
                  <c:v>57272</c:v>
                </c:pt>
                <c:pt idx="45388">
                  <c:v>55955</c:v>
                </c:pt>
                <c:pt idx="45389">
                  <c:v>54638</c:v>
                </c:pt>
                <c:pt idx="45390">
                  <c:v>67788</c:v>
                </c:pt>
                <c:pt idx="45391">
                  <c:v>66471</c:v>
                </c:pt>
                <c:pt idx="45392">
                  <c:v>65154</c:v>
                </c:pt>
                <c:pt idx="45393">
                  <c:v>63837</c:v>
                </c:pt>
                <c:pt idx="45394">
                  <c:v>62520</c:v>
                </c:pt>
                <c:pt idx="45395">
                  <c:v>61203</c:v>
                </c:pt>
                <c:pt idx="45396">
                  <c:v>59886</c:v>
                </c:pt>
                <c:pt idx="45397">
                  <c:v>58569</c:v>
                </c:pt>
                <c:pt idx="45398">
                  <c:v>57253</c:v>
                </c:pt>
                <c:pt idx="45399">
                  <c:v>55936</c:v>
                </c:pt>
                <c:pt idx="45400">
                  <c:v>54619</c:v>
                </c:pt>
                <c:pt idx="45401">
                  <c:v>53302</c:v>
                </c:pt>
                <c:pt idx="45402">
                  <c:v>51985</c:v>
                </c:pt>
                <c:pt idx="45403">
                  <c:v>66451</c:v>
                </c:pt>
                <c:pt idx="45404">
                  <c:v>65134</c:v>
                </c:pt>
                <c:pt idx="45405">
                  <c:v>63818</c:v>
                </c:pt>
                <c:pt idx="45406">
                  <c:v>62501</c:v>
                </c:pt>
                <c:pt idx="45407">
                  <c:v>61184</c:v>
                </c:pt>
                <c:pt idx="45408">
                  <c:v>59867</c:v>
                </c:pt>
                <c:pt idx="45409">
                  <c:v>58550</c:v>
                </c:pt>
                <c:pt idx="45410">
                  <c:v>57233</c:v>
                </c:pt>
                <c:pt idx="45411">
                  <c:v>55916</c:v>
                </c:pt>
                <c:pt idx="45412">
                  <c:v>54599</c:v>
                </c:pt>
                <c:pt idx="45413">
                  <c:v>53282</c:v>
                </c:pt>
                <c:pt idx="45414">
                  <c:v>51965</c:v>
                </c:pt>
                <c:pt idx="45415">
                  <c:v>50648</c:v>
                </c:pt>
                <c:pt idx="45416">
                  <c:v>49332</c:v>
                </c:pt>
                <c:pt idx="45417">
                  <c:v>63798</c:v>
                </c:pt>
                <c:pt idx="45418">
                  <c:v>62481</c:v>
                </c:pt>
                <c:pt idx="45419">
                  <c:v>49312</c:v>
                </c:pt>
                <c:pt idx="45420">
                  <c:v>47995</c:v>
                </c:pt>
                <c:pt idx="45421">
                  <c:v>67211</c:v>
                </c:pt>
                <c:pt idx="45422">
                  <c:v>65883</c:v>
                </c:pt>
                <c:pt idx="45423">
                  <c:v>61896</c:v>
                </c:pt>
                <c:pt idx="45424">
                  <c:v>59238</c:v>
                </c:pt>
                <c:pt idx="45425">
                  <c:v>57909</c:v>
                </c:pt>
                <c:pt idx="45426">
                  <c:v>56580</c:v>
                </c:pt>
                <c:pt idx="45427">
                  <c:v>67228</c:v>
                </c:pt>
                <c:pt idx="45428">
                  <c:v>65899</c:v>
                </c:pt>
                <c:pt idx="45429">
                  <c:v>64570</c:v>
                </c:pt>
                <c:pt idx="45430">
                  <c:v>63241</c:v>
                </c:pt>
                <c:pt idx="45431">
                  <c:v>61912</c:v>
                </c:pt>
                <c:pt idx="45432">
                  <c:v>60583</c:v>
                </c:pt>
                <c:pt idx="45433">
                  <c:v>59254</c:v>
                </c:pt>
                <c:pt idx="45434">
                  <c:v>57925</c:v>
                </c:pt>
                <c:pt idx="45435">
                  <c:v>56597</c:v>
                </c:pt>
                <c:pt idx="45436">
                  <c:v>55268</c:v>
                </c:pt>
                <c:pt idx="45437">
                  <c:v>53939</c:v>
                </c:pt>
                <c:pt idx="45438">
                  <c:v>67245</c:v>
                </c:pt>
                <c:pt idx="45439">
                  <c:v>65916</c:v>
                </c:pt>
                <c:pt idx="45440">
                  <c:v>64587</c:v>
                </c:pt>
                <c:pt idx="45441">
                  <c:v>63258</c:v>
                </c:pt>
                <c:pt idx="45442">
                  <c:v>61929</c:v>
                </c:pt>
                <c:pt idx="45443">
                  <c:v>60600</c:v>
                </c:pt>
                <c:pt idx="45444">
                  <c:v>59271</c:v>
                </c:pt>
                <c:pt idx="45445">
                  <c:v>57942</c:v>
                </c:pt>
                <c:pt idx="45446">
                  <c:v>56613</c:v>
                </c:pt>
                <c:pt idx="45447">
                  <c:v>55284</c:v>
                </c:pt>
                <c:pt idx="45448">
                  <c:v>53955</c:v>
                </c:pt>
                <c:pt idx="45449">
                  <c:v>52626</c:v>
                </c:pt>
                <c:pt idx="45450">
                  <c:v>51297</c:v>
                </c:pt>
                <c:pt idx="45451">
                  <c:v>65932</c:v>
                </c:pt>
                <c:pt idx="45452">
                  <c:v>64603</c:v>
                </c:pt>
                <c:pt idx="45453">
                  <c:v>63274</c:v>
                </c:pt>
                <c:pt idx="45454">
                  <c:v>61946</c:v>
                </c:pt>
                <c:pt idx="45455">
                  <c:v>60617</c:v>
                </c:pt>
                <c:pt idx="45456">
                  <c:v>59288</c:v>
                </c:pt>
                <c:pt idx="45457">
                  <c:v>57959</c:v>
                </c:pt>
                <c:pt idx="45458">
                  <c:v>56630</c:v>
                </c:pt>
                <c:pt idx="45459">
                  <c:v>55301</c:v>
                </c:pt>
                <c:pt idx="45460">
                  <c:v>53972</c:v>
                </c:pt>
                <c:pt idx="45461">
                  <c:v>52643</c:v>
                </c:pt>
                <c:pt idx="45462">
                  <c:v>51314</c:v>
                </c:pt>
                <c:pt idx="45463">
                  <c:v>49985</c:v>
                </c:pt>
                <c:pt idx="45464">
                  <c:v>48656</c:v>
                </c:pt>
                <c:pt idx="45465">
                  <c:v>63291</c:v>
                </c:pt>
                <c:pt idx="45466">
                  <c:v>61962</c:v>
                </c:pt>
                <c:pt idx="45467">
                  <c:v>48673</c:v>
                </c:pt>
                <c:pt idx="45468">
                  <c:v>47344</c:v>
                </c:pt>
                <c:pt idx="45469">
                  <c:v>66419</c:v>
                </c:pt>
                <c:pt idx="45470">
                  <c:v>65080</c:v>
                </c:pt>
                <c:pt idx="45471">
                  <c:v>61061</c:v>
                </c:pt>
                <c:pt idx="45472">
                  <c:v>58382</c:v>
                </c:pt>
                <c:pt idx="45473">
                  <c:v>57043</c:v>
                </c:pt>
                <c:pt idx="45474">
                  <c:v>55703</c:v>
                </c:pt>
                <c:pt idx="45475">
                  <c:v>66475</c:v>
                </c:pt>
                <c:pt idx="45476">
                  <c:v>65135</c:v>
                </c:pt>
                <c:pt idx="45477">
                  <c:v>63796</c:v>
                </c:pt>
                <c:pt idx="45478">
                  <c:v>62456</c:v>
                </c:pt>
                <c:pt idx="45479">
                  <c:v>61117</c:v>
                </c:pt>
                <c:pt idx="45480">
                  <c:v>59777</c:v>
                </c:pt>
                <c:pt idx="45481">
                  <c:v>58438</c:v>
                </c:pt>
                <c:pt idx="45482">
                  <c:v>57098</c:v>
                </c:pt>
                <c:pt idx="45483">
                  <c:v>55759</c:v>
                </c:pt>
                <c:pt idx="45484">
                  <c:v>54419</c:v>
                </c:pt>
                <c:pt idx="45485">
                  <c:v>53080</c:v>
                </c:pt>
                <c:pt idx="45486">
                  <c:v>66531</c:v>
                </c:pt>
                <c:pt idx="45487">
                  <c:v>65191</c:v>
                </c:pt>
                <c:pt idx="45488">
                  <c:v>63852</c:v>
                </c:pt>
                <c:pt idx="45489">
                  <c:v>62512</c:v>
                </c:pt>
                <c:pt idx="45490">
                  <c:v>61173</c:v>
                </c:pt>
                <c:pt idx="45491">
                  <c:v>59833</c:v>
                </c:pt>
                <c:pt idx="45492">
                  <c:v>58494</c:v>
                </c:pt>
                <c:pt idx="45493">
                  <c:v>57154</c:v>
                </c:pt>
                <c:pt idx="45494">
                  <c:v>55815</c:v>
                </c:pt>
                <c:pt idx="45495">
                  <c:v>54475</c:v>
                </c:pt>
                <c:pt idx="45496">
                  <c:v>53136</c:v>
                </c:pt>
                <c:pt idx="45497">
                  <c:v>51796</c:v>
                </c:pt>
                <c:pt idx="45498">
                  <c:v>50457</c:v>
                </c:pt>
                <c:pt idx="45499">
                  <c:v>65247</c:v>
                </c:pt>
                <c:pt idx="45500">
                  <c:v>63907</c:v>
                </c:pt>
                <c:pt idx="45501">
                  <c:v>62568</c:v>
                </c:pt>
                <c:pt idx="45502">
                  <c:v>61228</c:v>
                </c:pt>
                <c:pt idx="45503">
                  <c:v>59889</c:v>
                </c:pt>
                <c:pt idx="45504">
                  <c:v>58549</c:v>
                </c:pt>
                <c:pt idx="45505">
                  <c:v>57210</c:v>
                </c:pt>
                <c:pt idx="45506">
                  <c:v>55870</c:v>
                </c:pt>
                <c:pt idx="45507">
                  <c:v>54531</c:v>
                </c:pt>
                <c:pt idx="45508">
                  <c:v>53191</c:v>
                </c:pt>
                <c:pt idx="45509">
                  <c:v>51852</c:v>
                </c:pt>
                <c:pt idx="45510">
                  <c:v>50512</c:v>
                </c:pt>
                <c:pt idx="45511">
                  <c:v>49173</c:v>
                </c:pt>
                <c:pt idx="45512">
                  <c:v>47834</c:v>
                </c:pt>
                <c:pt idx="45513">
                  <c:v>62624</c:v>
                </c:pt>
                <c:pt idx="45514">
                  <c:v>61284</c:v>
                </c:pt>
                <c:pt idx="45515">
                  <c:v>47889</c:v>
                </c:pt>
                <c:pt idx="45516">
                  <c:v>46550</c:v>
                </c:pt>
                <c:pt idx="45517">
                  <c:v>63043</c:v>
                </c:pt>
                <c:pt idx="45518">
                  <c:v>61736</c:v>
                </c:pt>
                <c:pt idx="45519">
                  <c:v>57813</c:v>
                </c:pt>
                <c:pt idx="45520">
                  <c:v>55199</c:v>
                </c:pt>
                <c:pt idx="45521">
                  <c:v>53891</c:v>
                </c:pt>
                <c:pt idx="45522">
                  <c:v>52584</c:v>
                </c:pt>
                <c:pt idx="45523">
                  <c:v>63150</c:v>
                </c:pt>
                <c:pt idx="45524">
                  <c:v>61843</c:v>
                </c:pt>
                <c:pt idx="45525">
                  <c:v>60535</c:v>
                </c:pt>
                <c:pt idx="45526">
                  <c:v>59228</c:v>
                </c:pt>
                <c:pt idx="45527">
                  <c:v>57920</c:v>
                </c:pt>
                <c:pt idx="45528">
                  <c:v>56613</c:v>
                </c:pt>
                <c:pt idx="45529">
                  <c:v>55305</c:v>
                </c:pt>
                <c:pt idx="45530">
                  <c:v>53998</c:v>
                </c:pt>
                <c:pt idx="45531">
                  <c:v>52691</c:v>
                </c:pt>
                <c:pt idx="45532">
                  <c:v>51383</c:v>
                </c:pt>
                <c:pt idx="45533">
                  <c:v>50076</c:v>
                </c:pt>
                <c:pt idx="45534">
                  <c:v>63257</c:v>
                </c:pt>
                <c:pt idx="45535">
                  <c:v>61950</c:v>
                </c:pt>
                <c:pt idx="45536">
                  <c:v>60642</c:v>
                </c:pt>
                <c:pt idx="45537">
                  <c:v>59335</c:v>
                </c:pt>
                <c:pt idx="45538">
                  <c:v>58027</c:v>
                </c:pt>
                <c:pt idx="45539">
                  <c:v>56720</c:v>
                </c:pt>
                <c:pt idx="45540">
                  <c:v>55412</c:v>
                </c:pt>
                <c:pt idx="45541">
                  <c:v>54105</c:v>
                </c:pt>
                <c:pt idx="45542">
                  <c:v>52798</c:v>
                </c:pt>
                <c:pt idx="45543">
                  <c:v>51490</c:v>
                </c:pt>
                <c:pt idx="45544">
                  <c:v>50183</c:v>
                </c:pt>
                <c:pt idx="45545">
                  <c:v>48875</c:v>
                </c:pt>
                <c:pt idx="45546">
                  <c:v>47568</c:v>
                </c:pt>
                <c:pt idx="45547">
                  <c:v>62056</c:v>
                </c:pt>
                <c:pt idx="45548">
                  <c:v>60749</c:v>
                </c:pt>
                <c:pt idx="45549">
                  <c:v>59442</c:v>
                </c:pt>
                <c:pt idx="45550">
                  <c:v>58134</c:v>
                </c:pt>
                <c:pt idx="45551">
                  <c:v>56827</c:v>
                </c:pt>
                <c:pt idx="45552">
                  <c:v>55519</c:v>
                </c:pt>
                <c:pt idx="45553">
                  <c:v>54212</c:v>
                </c:pt>
                <c:pt idx="45554">
                  <c:v>52904</c:v>
                </c:pt>
                <c:pt idx="45555">
                  <c:v>51597</c:v>
                </c:pt>
                <c:pt idx="45556">
                  <c:v>50290</c:v>
                </c:pt>
                <c:pt idx="45557">
                  <c:v>48982</c:v>
                </c:pt>
                <c:pt idx="45558">
                  <c:v>47675</c:v>
                </c:pt>
                <c:pt idx="45559">
                  <c:v>46367</c:v>
                </c:pt>
                <c:pt idx="45560">
                  <c:v>45060</c:v>
                </c:pt>
                <c:pt idx="45561">
                  <c:v>59549</c:v>
                </c:pt>
                <c:pt idx="45562">
                  <c:v>58241</c:v>
                </c:pt>
                <c:pt idx="45563">
                  <c:v>45167</c:v>
                </c:pt>
                <c:pt idx="45564">
                  <c:v>43859</c:v>
                </c:pt>
                <c:pt idx="45565">
                  <c:v>65865</c:v>
                </c:pt>
                <c:pt idx="45566">
                  <c:v>64598</c:v>
                </c:pt>
                <c:pt idx="45567">
                  <c:v>60797</c:v>
                </c:pt>
                <c:pt idx="45568">
                  <c:v>58263</c:v>
                </c:pt>
                <c:pt idx="45569">
                  <c:v>56996</c:v>
                </c:pt>
                <c:pt idx="45570">
                  <c:v>55729</c:v>
                </c:pt>
                <c:pt idx="45571">
                  <c:v>65829</c:v>
                </c:pt>
                <c:pt idx="45572">
                  <c:v>64562</c:v>
                </c:pt>
                <c:pt idx="45573">
                  <c:v>63295</c:v>
                </c:pt>
                <c:pt idx="45574">
                  <c:v>62028</c:v>
                </c:pt>
                <c:pt idx="45575">
                  <c:v>60760</c:v>
                </c:pt>
                <c:pt idx="45576">
                  <c:v>59493</c:v>
                </c:pt>
                <c:pt idx="45577">
                  <c:v>58226</c:v>
                </c:pt>
                <c:pt idx="45578">
                  <c:v>56959</c:v>
                </c:pt>
                <c:pt idx="45579">
                  <c:v>55692</c:v>
                </c:pt>
                <c:pt idx="45580">
                  <c:v>54425</c:v>
                </c:pt>
                <c:pt idx="45581">
                  <c:v>53158</c:v>
                </c:pt>
                <c:pt idx="45582">
                  <c:v>65792</c:v>
                </c:pt>
                <c:pt idx="45583">
                  <c:v>64525</c:v>
                </c:pt>
                <c:pt idx="45584">
                  <c:v>63258</c:v>
                </c:pt>
                <c:pt idx="45585">
                  <c:v>61991</c:v>
                </c:pt>
                <c:pt idx="45586">
                  <c:v>60724</c:v>
                </c:pt>
                <c:pt idx="45587">
                  <c:v>59457</c:v>
                </c:pt>
                <c:pt idx="45588">
                  <c:v>58190</c:v>
                </c:pt>
                <c:pt idx="45589">
                  <c:v>56923</c:v>
                </c:pt>
                <c:pt idx="45590">
                  <c:v>55655</c:v>
                </c:pt>
                <c:pt idx="45591">
                  <c:v>54388</c:v>
                </c:pt>
                <c:pt idx="45592">
                  <c:v>53121</c:v>
                </c:pt>
                <c:pt idx="45593">
                  <c:v>51854</c:v>
                </c:pt>
                <c:pt idx="45594">
                  <c:v>50587</c:v>
                </c:pt>
                <c:pt idx="45595">
                  <c:v>64489</c:v>
                </c:pt>
                <c:pt idx="45596">
                  <c:v>63221</c:v>
                </c:pt>
                <c:pt idx="45597">
                  <c:v>61954</c:v>
                </c:pt>
                <c:pt idx="45598">
                  <c:v>60687</c:v>
                </c:pt>
                <c:pt idx="45599">
                  <c:v>59420</c:v>
                </c:pt>
                <c:pt idx="45600">
                  <c:v>58153</c:v>
                </c:pt>
                <c:pt idx="45601">
                  <c:v>56886</c:v>
                </c:pt>
                <c:pt idx="45602">
                  <c:v>55619</c:v>
                </c:pt>
                <c:pt idx="45603">
                  <c:v>54352</c:v>
                </c:pt>
                <c:pt idx="45604">
                  <c:v>53085</c:v>
                </c:pt>
                <c:pt idx="45605">
                  <c:v>51818</c:v>
                </c:pt>
                <c:pt idx="45606">
                  <c:v>50550</c:v>
                </c:pt>
                <c:pt idx="45607">
                  <c:v>49283</c:v>
                </c:pt>
                <c:pt idx="45608">
                  <c:v>48016</c:v>
                </c:pt>
                <c:pt idx="45609">
                  <c:v>61918</c:v>
                </c:pt>
                <c:pt idx="45610">
                  <c:v>60651</c:v>
                </c:pt>
                <c:pt idx="45611">
                  <c:v>47980</c:v>
                </c:pt>
                <c:pt idx="45612">
                  <c:v>46713</c:v>
                </c:pt>
                <c:pt idx="45613">
                  <c:v>67827</c:v>
                </c:pt>
                <c:pt idx="45614">
                  <c:v>66510</c:v>
                </c:pt>
                <c:pt idx="45615">
                  <c:v>62559</c:v>
                </c:pt>
                <c:pt idx="45616">
                  <c:v>59925</c:v>
                </c:pt>
                <c:pt idx="45617">
                  <c:v>58609</c:v>
                </c:pt>
                <c:pt idx="45618">
                  <c:v>57292</c:v>
                </c:pt>
                <c:pt idx="45619">
                  <c:v>67807</c:v>
                </c:pt>
                <c:pt idx="45620">
                  <c:v>66490</c:v>
                </c:pt>
                <c:pt idx="45621">
                  <c:v>65174</c:v>
                </c:pt>
                <c:pt idx="45622">
                  <c:v>63857</c:v>
                </c:pt>
                <c:pt idx="45623">
                  <c:v>62540</c:v>
                </c:pt>
                <c:pt idx="45624">
                  <c:v>61223</c:v>
                </c:pt>
                <c:pt idx="45625">
                  <c:v>59906</c:v>
                </c:pt>
                <c:pt idx="45626">
                  <c:v>58589</c:v>
                </c:pt>
                <c:pt idx="45627">
                  <c:v>57272</c:v>
                </c:pt>
                <c:pt idx="45628">
                  <c:v>55955</c:v>
                </c:pt>
                <c:pt idx="45629">
                  <c:v>54638</c:v>
                </c:pt>
                <c:pt idx="45630">
                  <c:v>67788</c:v>
                </c:pt>
                <c:pt idx="45631">
                  <c:v>66471</c:v>
                </c:pt>
                <c:pt idx="45632">
                  <c:v>65154</c:v>
                </c:pt>
                <c:pt idx="45633">
                  <c:v>63837</c:v>
                </c:pt>
                <c:pt idx="45634">
                  <c:v>62520</c:v>
                </c:pt>
                <c:pt idx="45635">
                  <c:v>61203</c:v>
                </c:pt>
                <c:pt idx="45636">
                  <c:v>59886</c:v>
                </c:pt>
                <c:pt idx="45637">
                  <c:v>58569</c:v>
                </c:pt>
                <c:pt idx="45638">
                  <c:v>57253</c:v>
                </c:pt>
                <c:pt idx="45639">
                  <c:v>55936</c:v>
                </c:pt>
                <c:pt idx="45640">
                  <c:v>54619</c:v>
                </c:pt>
                <c:pt idx="45641">
                  <c:v>53302</c:v>
                </c:pt>
                <c:pt idx="45642">
                  <c:v>51985</c:v>
                </c:pt>
                <c:pt idx="45643">
                  <c:v>66451</c:v>
                </c:pt>
                <c:pt idx="45644">
                  <c:v>65134</c:v>
                </c:pt>
                <c:pt idx="45645">
                  <c:v>63818</c:v>
                </c:pt>
                <c:pt idx="45646">
                  <c:v>62501</c:v>
                </c:pt>
                <c:pt idx="45647">
                  <c:v>61184</c:v>
                </c:pt>
                <c:pt idx="45648">
                  <c:v>59867</c:v>
                </c:pt>
                <c:pt idx="45649">
                  <c:v>58550</c:v>
                </c:pt>
                <c:pt idx="45650">
                  <c:v>57233</c:v>
                </c:pt>
                <c:pt idx="45651">
                  <c:v>55916</c:v>
                </c:pt>
                <c:pt idx="45652">
                  <c:v>54599</c:v>
                </c:pt>
                <c:pt idx="45653">
                  <c:v>53282</c:v>
                </c:pt>
                <c:pt idx="45654">
                  <c:v>51965</c:v>
                </c:pt>
                <c:pt idx="45655">
                  <c:v>50648</c:v>
                </c:pt>
                <c:pt idx="45656">
                  <c:v>49332</c:v>
                </c:pt>
                <c:pt idx="45657">
                  <c:v>63798</c:v>
                </c:pt>
                <c:pt idx="45658">
                  <c:v>62481</c:v>
                </c:pt>
                <c:pt idx="45659">
                  <c:v>49312</c:v>
                </c:pt>
                <c:pt idx="45660">
                  <c:v>47995</c:v>
                </c:pt>
                <c:pt idx="45661">
                  <c:v>67211</c:v>
                </c:pt>
                <c:pt idx="45662">
                  <c:v>65883</c:v>
                </c:pt>
                <c:pt idx="45663">
                  <c:v>61896</c:v>
                </c:pt>
                <c:pt idx="45664">
                  <c:v>59238</c:v>
                </c:pt>
                <c:pt idx="45665">
                  <c:v>57909</c:v>
                </c:pt>
                <c:pt idx="45666">
                  <c:v>56580</c:v>
                </c:pt>
                <c:pt idx="45667">
                  <c:v>67228</c:v>
                </c:pt>
                <c:pt idx="45668">
                  <c:v>65899</c:v>
                </c:pt>
                <c:pt idx="45669">
                  <c:v>64570</c:v>
                </c:pt>
                <c:pt idx="45670">
                  <c:v>63241</c:v>
                </c:pt>
                <c:pt idx="45671">
                  <c:v>61912</c:v>
                </c:pt>
                <c:pt idx="45672">
                  <c:v>60583</c:v>
                </c:pt>
                <c:pt idx="45673">
                  <c:v>59254</c:v>
                </c:pt>
                <c:pt idx="45674">
                  <c:v>57925</c:v>
                </c:pt>
                <c:pt idx="45675">
                  <c:v>56597</c:v>
                </c:pt>
                <c:pt idx="45676">
                  <c:v>55268</c:v>
                </c:pt>
                <c:pt idx="45677">
                  <c:v>53939</c:v>
                </c:pt>
                <c:pt idx="45678">
                  <c:v>67245</c:v>
                </c:pt>
                <c:pt idx="45679">
                  <c:v>65916</c:v>
                </c:pt>
                <c:pt idx="45680">
                  <c:v>64587</c:v>
                </c:pt>
                <c:pt idx="45681">
                  <c:v>63258</c:v>
                </c:pt>
                <c:pt idx="45682">
                  <c:v>61929</c:v>
                </c:pt>
                <c:pt idx="45683">
                  <c:v>60600</c:v>
                </c:pt>
                <c:pt idx="45684">
                  <c:v>59271</c:v>
                </c:pt>
                <c:pt idx="45685">
                  <c:v>57942</c:v>
                </c:pt>
                <c:pt idx="45686">
                  <c:v>56613</c:v>
                </c:pt>
                <c:pt idx="45687">
                  <c:v>55284</c:v>
                </c:pt>
                <c:pt idx="45688">
                  <c:v>53955</c:v>
                </c:pt>
                <c:pt idx="45689">
                  <c:v>52626</c:v>
                </c:pt>
                <c:pt idx="45690">
                  <c:v>51297</c:v>
                </c:pt>
                <c:pt idx="45691">
                  <c:v>65932</c:v>
                </c:pt>
                <c:pt idx="45692">
                  <c:v>64603</c:v>
                </c:pt>
                <c:pt idx="45693">
                  <c:v>63274</c:v>
                </c:pt>
                <c:pt idx="45694">
                  <c:v>61946</c:v>
                </c:pt>
                <c:pt idx="45695">
                  <c:v>60617</c:v>
                </c:pt>
                <c:pt idx="45696">
                  <c:v>59288</c:v>
                </c:pt>
                <c:pt idx="45697">
                  <c:v>57959</c:v>
                </c:pt>
                <c:pt idx="45698">
                  <c:v>56630</c:v>
                </c:pt>
                <c:pt idx="45699">
                  <c:v>55301</c:v>
                </c:pt>
                <c:pt idx="45700">
                  <c:v>53972</c:v>
                </c:pt>
                <c:pt idx="45701">
                  <c:v>52643</c:v>
                </c:pt>
                <c:pt idx="45702">
                  <c:v>51314</c:v>
                </c:pt>
                <c:pt idx="45703">
                  <c:v>49985</c:v>
                </c:pt>
                <c:pt idx="45704">
                  <c:v>48656</c:v>
                </c:pt>
                <c:pt idx="45705">
                  <c:v>63291</c:v>
                </c:pt>
                <c:pt idx="45706">
                  <c:v>61962</c:v>
                </c:pt>
                <c:pt idx="45707">
                  <c:v>48673</c:v>
                </c:pt>
                <c:pt idx="45708">
                  <c:v>47344</c:v>
                </c:pt>
                <c:pt idx="45709">
                  <c:v>66419</c:v>
                </c:pt>
                <c:pt idx="45710">
                  <c:v>65080</c:v>
                </c:pt>
                <c:pt idx="45711">
                  <c:v>61061</c:v>
                </c:pt>
                <c:pt idx="45712">
                  <c:v>58382</c:v>
                </c:pt>
                <c:pt idx="45713">
                  <c:v>57043</c:v>
                </c:pt>
                <c:pt idx="45714">
                  <c:v>55703</c:v>
                </c:pt>
                <c:pt idx="45715">
                  <c:v>66475</c:v>
                </c:pt>
                <c:pt idx="45716">
                  <c:v>65135</c:v>
                </c:pt>
                <c:pt idx="45717">
                  <c:v>63796</c:v>
                </c:pt>
                <c:pt idx="45718">
                  <c:v>62456</c:v>
                </c:pt>
                <c:pt idx="45719">
                  <c:v>61117</c:v>
                </c:pt>
                <c:pt idx="45720">
                  <c:v>59777</c:v>
                </c:pt>
                <c:pt idx="45721">
                  <c:v>58438</c:v>
                </c:pt>
                <c:pt idx="45722">
                  <c:v>57098</c:v>
                </c:pt>
                <c:pt idx="45723">
                  <c:v>55759</c:v>
                </c:pt>
                <c:pt idx="45724">
                  <c:v>54419</c:v>
                </c:pt>
                <c:pt idx="45725">
                  <c:v>53080</c:v>
                </c:pt>
                <c:pt idx="45726">
                  <c:v>66531</c:v>
                </c:pt>
                <c:pt idx="45727">
                  <c:v>65191</c:v>
                </c:pt>
                <c:pt idx="45728">
                  <c:v>63852</c:v>
                </c:pt>
                <c:pt idx="45729">
                  <c:v>62512</c:v>
                </c:pt>
                <c:pt idx="45730">
                  <c:v>61173</c:v>
                </c:pt>
                <c:pt idx="45731">
                  <c:v>59833</c:v>
                </c:pt>
                <c:pt idx="45732">
                  <c:v>58494</c:v>
                </c:pt>
                <c:pt idx="45733">
                  <c:v>57154</c:v>
                </c:pt>
                <c:pt idx="45734">
                  <c:v>55815</c:v>
                </c:pt>
                <c:pt idx="45735">
                  <c:v>54475</c:v>
                </c:pt>
                <c:pt idx="45736">
                  <c:v>53136</c:v>
                </c:pt>
                <c:pt idx="45737">
                  <c:v>51796</c:v>
                </c:pt>
                <c:pt idx="45738">
                  <c:v>50457</c:v>
                </c:pt>
                <c:pt idx="45739">
                  <c:v>65247</c:v>
                </c:pt>
                <c:pt idx="45740">
                  <c:v>63907</c:v>
                </c:pt>
                <c:pt idx="45741">
                  <c:v>62568</c:v>
                </c:pt>
                <c:pt idx="45742">
                  <c:v>61228</c:v>
                </c:pt>
                <c:pt idx="45743">
                  <c:v>59889</c:v>
                </c:pt>
                <c:pt idx="45744">
                  <c:v>58549</c:v>
                </c:pt>
                <c:pt idx="45745">
                  <c:v>57210</c:v>
                </c:pt>
                <c:pt idx="45746">
                  <c:v>55870</c:v>
                </c:pt>
                <c:pt idx="45747">
                  <c:v>54531</c:v>
                </c:pt>
                <c:pt idx="45748">
                  <c:v>53191</c:v>
                </c:pt>
                <c:pt idx="45749">
                  <c:v>51852</c:v>
                </c:pt>
                <c:pt idx="45750">
                  <c:v>50512</c:v>
                </c:pt>
                <c:pt idx="45751">
                  <c:v>49173</c:v>
                </c:pt>
                <c:pt idx="45752">
                  <c:v>47834</c:v>
                </c:pt>
                <c:pt idx="45753">
                  <c:v>62624</c:v>
                </c:pt>
                <c:pt idx="45754">
                  <c:v>61284</c:v>
                </c:pt>
                <c:pt idx="45755">
                  <c:v>47889</c:v>
                </c:pt>
                <c:pt idx="45756">
                  <c:v>46550</c:v>
                </c:pt>
                <c:pt idx="45757">
                  <c:v>63043</c:v>
                </c:pt>
                <c:pt idx="45758">
                  <c:v>61736</c:v>
                </c:pt>
                <c:pt idx="45759">
                  <c:v>57813</c:v>
                </c:pt>
                <c:pt idx="45760">
                  <c:v>55199</c:v>
                </c:pt>
                <c:pt idx="45761">
                  <c:v>53891</c:v>
                </c:pt>
                <c:pt idx="45762">
                  <c:v>52584</c:v>
                </c:pt>
                <c:pt idx="45763">
                  <c:v>63150</c:v>
                </c:pt>
                <c:pt idx="45764">
                  <c:v>61843</c:v>
                </c:pt>
                <c:pt idx="45765">
                  <c:v>60535</c:v>
                </c:pt>
                <c:pt idx="45766">
                  <c:v>59228</c:v>
                </c:pt>
                <c:pt idx="45767">
                  <c:v>57920</c:v>
                </c:pt>
                <c:pt idx="45768">
                  <c:v>56613</c:v>
                </c:pt>
                <c:pt idx="45769">
                  <c:v>55305</c:v>
                </c:pt>
                <c:pt idx="45770">
                  <c:v>53998</c:v>
                </c:pt>
                <c:pt idx="45771">
                  <c:v>52691</c:v>
                </c:pt>
                <c:pt idx="45772">
                  <c:v>51383</c:v>
                </c:pt>
                <c:pt idx="45773">
                  <c:v>50076</c:v>
                </c:pt>
                <c:pt idx="45774">
                  <c:v>63257</c:v>
                </c:pt>
                <c:pt idx="45775">
                  <c:v>61950</c:v>
                </c:pt>
                <c:pt idx="45776">
                  <c:v>60642</c:v>
                </c:pt>
                <c:pt idx="45777">
                  <c:v>59335</c:v>
                </c:pt>
                <c:pt idx="45778">
                  <c:v>58027</c:v>
                </c:pt>
                <c:pt idx="45779">
                  <c:v>56720</c:v>
                </c:pt>
                <c:pt idx="45780">
                  <c:v>55412</c:v>
                </c:pt>
                <c:pt idx="45781">
                  <c:v>54105</c:v>
                </c:pt>
                <c:pt idx="45782">
                  <c:v>52798</c:v>
                </c:pt>
                <c:pt idx="45783">
                  <c:v>51490</c:v>
                </c:pt>
                <c:pt idx="45784">
                  <c:v>50183</c:v>
                </c:pt>
                <c:pt idx="45785">
                  <c:v>48875</c:v>
                </c:pt>
                <c:pt idx="45786">
                  <c:v>47568</c:v>
                </c:pt>
                <c:pt idx="45787">
                  <c:v>62056</c:v>
                </c:pt>
                <c:pt idx="45788">
                  <c:v>60749</c:v>
                </c:pt>
                <c:pt idx="45789">
                  <c:v>59442</c:v>
                </c:pt>
                <c:pt idx="45790">
                  <c:v>58134</c:v>
                </c:pt>
                <c:pt idx="45791">
                  <c:v>56827</c:v>
                </c:pt>
                <c:pt idx="45792">
                  <c:v>55519</c:v>
                </c:pt>
                <c:pt idx="45793">
                  <c:v>54212</c:v>
                </c:pt>
                <c:pt idx="45794">
                  <c:v>52904</c:v>
                </c:pt>
                <c:pt idx="45795">
                  <c:v>51597</c:v>
                </c:pt>
                <c:pt idx="45796">
                  <c:v>50290</c:v>
                </c:pt>
                <c:pt idx="45797">
                  <c:v>48982</c:v>
                </c:pt>
                <c:pt idx="45798">
                  <c:v>47675</c:v>
                </c:pt>
                <c:pt idx="45799">
                  <c:v>46367</c:v>
                </c:pt>
                <c:pt idx="45800">
                  <c:v>45060</c:v>
                </c:pt>
                <c:pt idx="45801">
                  <c:v>59549</c:v>
                </c:pt>
                <c:pt idx="45802">
                  <c:v>58241</c:v>
                </c:pt>
                <c:pt idx="45803">
                  <c:v>45167</c:v>
                </c:pt>
                <c:pt idx="45804">
                  <c:v>43859</c:v>
                </c:pt>
                <c:pt idx="45805">
                  <c:v>65283</c:v>
                </c:pt>
                <c:pt idx="45806">
                  <c:v>64008</c:v>
                </c:pt>
                <c:pt idx="45807">
                  <c:v>62733</c:v>
                </c:pt>
                <c:pt idx="45808">
                  <c:v>61458</c:v>
                </c:pt>
                <c:pt idx="45809">
                  <c:v>60183</c:v>
                </c:pt>
                <c:pt idx="45810">
                  <c:v>58908</c:v>
                </c:pt>
                <c:pt idx="45811">
                  <c:v>57633</c:v>
                </c:pt>
                <c:pt idx="45812">
                  <c:v>56357</c:v>
                </c:pt>
                <c:pt idx="45813">
                  <c:v>55082</c:v>
                </c:pt>
                <c:pt idx="45814">
                  <c:v>65275</c:v>
                </c:pt>
                <c:pt idx="45815">
                  <c:v>64000</c:v>
                </c:pt>
                <c:pt idx="45816">
                  <c:v>62725</c:v>
                </c:pt>
                <c:pt idx="45817">
                  <c:v>61450</c:v>
                </c:pt>
                <c:pt idx="45818">
                  <c:v>60175</c:v>
                </c:pt>
                <c:pt idx="45819">
                  <c:v>58900</c:v>
                </c:pt>
                <c:pt idx="45820">
                  <c:v>57625</c:v>
                </c:pt>
                <c:pt idx="45821">
                  <c:v>56350</c:v>
                </c:pt>
                <c:pt idx="45822">
                  <c:v>55075</c:v>
                </c:pt>
                <c:pt idx="45823">
                  <c:v>53800</c:v>
                </c:pt>
                <c:pt idx="45824">
                  <c:v>52525</c:v>
                </c:pt>
                <c:pt idx="45825">
                  <c:v>51250</c:v>
                </c:pt>
                <c:pt idx="45826">
                  <c:v>65267</c:v>
                </c:pt>
                <c:pt idx="45827">
                  <c:v>63992</c:v>
                </c:pt>
                <c:pt idx="45828">
                  <c:v>62717</c:v>
                </c:pt>
                <c:pt idx="45829">
                  <c:v>61442</c:v>
                </c:pt>
                <c:pt idx="45830">
                  <c:v>60167</c:v>
                </c:pt>
                <c:pt idx="45831">
                  <c:v>58892</c:v>
                </c:pt>
                <c:pt idx="45832">
                  <c:v>57617</c:v>
                </c:pt>
                <c:pt idx="45833">
                  <c:v>56342</c:v>
                </c:pt>
                <c:pt idx="45834">
                  <c:v>55067</c:v>
                </c:pt>
                <c:pt idx="45835">
                  <c:v>53792</c:v>
                </c:pt>
                <c:pt idx="45836">
                  <c:v>52517</c:v>
                </c:pt>
                <c:pt idx="45837">
                  <c:v>49967</c:v>
                </c:pt>
                <c:pt idx="45838">
                  <c:v>48692</c:v>
                </c:pt>
                <c:pt idx="45839">
                  <c:v>63984</c:v>
                </c:pt>
                <c:pt idx="45840">
                  <c:v>62709</c:v>
                </c:pt>
                <c:pt idx="45841">
                  <c:v>61434</c:v>
                </c:pt>
                <c:pt idx="45842">
                  <c:v>60159</c:v>
                </c:pt>
                <c:pt idx="45843">
                  <c:v>58884</c:v>
                </c:pt>
                <c:pt idx="45844">
                  <c:v>57609</c:v>
                </c:pt>
                <c:pt idx="45845">
                  <c:v>56334</c:v>
                </c:pt>
                <c:pt idx="45846">
                  <c:v>49959</c:v>
                </c:pt>
                <c:pt idx="45847">
                  <c:v>48684</c:v>
                </c:pt>
                <c:pt idx="45848">
                  <c:v>47409</c:v>
                </c:pt>
                <c:pt idx="45849">
                  <c:v>61427</c:v>
                </c:pt>
                <c:pt idx="45850">
                  <c:v>60152</c:v>
                </c:pt>
                <c:pt idx="45851">
                  <c:v>67111</c:v>
                </c:pt>
                <c:pt idx="45852">
                  <c:v>65791</c:v>
                </c:pt>
                <c:pt idx="45853">
                  <c:v>64471</c:v>
                </c:pt>
                <c:pt idx="45854">
                  <c:v>63151</c:v>
                </c:pt>
                <c:pt idx="45855">
                  <c:v>61831</c:v>
                </c:pt>
                <c:pt idx="45856">
                  <c:v>60511</c:v>
                </c:pt>
                <c:pt idx="45857">
                  <c:v>59191</c:v>
                </c:pt>
                <c:pt idx="45858">
                  <c:v>57871</c:v>
                </c:pt>
                <c:pt idx="45859">
                  <c:v>56551</c:v>
                </c:pt>
                <c:pt idx="45860">
                  <c:v>67118</c:v>
                </c:pt>
                <c:pt idx="45861">
                  <c:v>65798</c:v>
                </c:pt>
                <c:pt idx="45862">
                  <c:v>64478</c:v>
                </c:pt>
                <c:pt idx="45863">
                  <c:v>63158</c:v>
                </c:pt>
                <c:pt idx="45864">
                  <c:v>61838</c:v>
                </c:pt>
                <c:pt idx="45865">
                  <c:v>60518</c:v>
                </c:pt>
                <c:pt idx="45866">
                  <c:v>59198</c:v>
                </c:pt>
                <c:pt idx="45867">
                  <c:v>57878</c:v>
                </c:pt>
                <c:pt idx="45868">
                  <c:v>56558</c:v>
                </c:pt>
                <c:pt idx="45869">
                  <c:v>55238</c:v>
                </c:pt>
                <c:pt idx="45870">
                  <c:v>53918</c:v>
                </c:pt>
                <c:pt idx="45871">
                  <c:v>52598</c:v>
                </c:pt>
                <c:pt idx="45872">
                  <c:v>67124</c:v>
                </c:pt>
                <c:pt idx="45873">
                  <c:v>65804</c:v>
                </c:pt>
                <c:pt idx="45874">
                  <c:v>64484</c:v>
                </c:pt>
                <c:pt idx="45875">
                  <c:v>63164</c:v>
                </c:pt>
                <c:pt idx="45876">
                  <c:v>61844</c:v>
                </c:pt>
                <c:pt idx="45877">
                  <c:v>60524</c:v>
                </c:pt>
                <c:pt idx="45878">
                  <c:v>59204</c:v>
                </c:pt>
                <c:pt idx="45879">
                  <c:v>57884</c:v>
                </c:pt>
                <c:pt idx="45880">
                  <c:v>56564</c:v>
                </c:pt>
                <c:pt idx="45881">
                  <c:v>55244</c:v>
                </c:pt>
                <c:pt idx="45882">
                  <c:v>53924</c:v>
                </c:pt>
                <c:pt idx="45883">
                  <c:v>51284</c:v>
                </c:pt>
                <c:pt idx="45884">
                  <c:v>49964</c:v>
                </c:pt>
                <c:pt idx="45885">
                  <c:v>65810</c:v>
                </c:pt>
                <c:pt idx="45886">
                  <c:v>64490</c:v>
                </c:pt>
                <c:pt idx="45887">
                  <c:v>63170</c:v>
                </c:pt>
                <c:pt idx="45888">
                  <c:v>61850</c:v>
                </c:pt>
                <c:pt idx="45889">
                  <c:v>60530</c:v>
                </c:pt>
                <c:pt idx="45890">
                  <c:v>59210</c:v>
                </c:pt>
                <c:pt idx="45891">
                  <c:v>57890</c:v>
                </c:pt>
                <c:pt idx="45892">
                  <c:v>51290</c:v>
                </c:pt>
                <c:pt idx="45893">
                  <c:v>49970</c:v>
                </c:pt>
                <c:pt idx="45894">
                  <c:v>48650</c:v>
                </c:pt>
                <c:pt idx="45895">
                  <c:v>63177</c:v>
                </c:pt>
                <c:pt idx="45896">
                  <c:v>61857</c:v>
                </c:pt>
                <c:pt idx="45897">
                  <c:v>66867</c:v>
                </c:pt>
                <c:pt idx="45898">
                  <c:v>65540</c:v>
                </c:pt>
                <c:pt idx="45899">
                  <c:v>64213</c:v>
                </c:pt>
                <c:pt idx="45900">
                  <c:v>62887</c:v>
                </c:pt>
                <c:pt idx="45901">
                  <c:v>61560</c:v>
                </c:pt>
                <c:pt idx="45902">
                  <c:v>60234</c:v>
                </c:pt>
                <c:pt idx="45903">
                  <c:v>58907</c:v>
                </c:pt>
                <c:pt idx="45904">
                  <c:v>57581</c:v>
                </c:pt>
                <c:pt idx="45905">
                  <c:v>56254</c:v>
                </c:pt>
                <c:pt idx="45906">
                  <c:v>66890</c:v>
                </c:pt>
                <c:pt idx="45907">
                  <c:v>65564</c:v>
                </c:pt>
                <c:pt idx="45908">
                  <c:v>64237</c:v>
                </c:pt>
                <c:pt idx="45909">
                  <c:v>62911</c:v>
                </c:pt>
                <c:pt idx="45910">
                  <c:v>61584</c:v>
                </c:pt>
                <c:pt idx="45911">
                  <c:v>60258</c:v>
                </c:pt>
                <c:pt idx="45912">
                  <c:v>58931</c:v>
                </c:pt>
                <c:pt idx="45913">
                  <c:v>57605</c:v>
                </c:pt>
                <c:pt idx="45914">
                  <c:v>56278</c:v>
                </c:pt>
                <c:pt idx="45915">
                  <c:v>54952</c:v>
                </c:pt>
                <c:pt idx="45916">
                  <c:v>53625</c:v>
                </c:pt>
                <c:pt idx="45917">
                  <c:v>52298</c:v>
                </c:pt>
                <c:pt idx="45918">
                  <c:v>66914</c:v>
                </c:pt>
                <c:pt idx="45919">
                  <c:v>65588</c:v>
                </c:pt>
                <c:pt idx="45920">
                  <c:v>64261</c:v>
                </c:pt>
                <c:pt idx="45921">
                  <c:v>62935</c:v>
                </c:pt>
                <c:pt idx="45922">
                  <c:v>61608</c:v>
                </c:pt>
                <c:pt idx="45923">
                  <c:v>60282</c:v>
                </c:pt>
                <c:pt idx="45924">
                  <c:v>58955</c:v>
                </c:pt>
                <c:pt idx="45925">
                  <c:v>57628</c:v>
                </c:pt>
                <c:pt idx="45926">
                  <c:v>56302</c:v>
                </c:pt>
                <c:pt idx="45927">
                  <c:v>54975</c:v>
                </c:pt>
                <c:pt idx="45928">
                  <c:v>53649</c:v>
                </c:pt>
                <c:pt idx="45929">
                  <c:v>50996</c:v>
                </c:pt>
                <c:pt idx="45930">
                  <c:v>49669</c:v>
                </c:pt>
                <c:pt idx="45931">
                  <c:v>65612</c:v>
                </c:pt>
                <c:pt idx="45932">
                  <c:v>64285</c:v>
                </c:pt>
                <c:pt idx="45933">
                  <c:v>62959</c:v>
                </c:pt>
                <c:pt idx="45934">
                  <c:v>61632</c:v>
                </c:pt>
                <c:pt idx="45935">
                  <c:v>60305</c:v>
                </c:pt>
                <c:pt idx="45936">
                  <c:v>58979</c:v>
                </c:pt>
                <c:pt idx="45937">
                  <c:v>57652</c:v>
                </c:pt>
                <c:pt idx="45938">
                  <c:v>51020</c:v>
                </c:pt>
                <c:pt idx="45939">
                  <c:v>49693</c:v>
                </c:pt>
                <c:pt idx="45940">
                  <c:v>48367</c:v>
                </c:pt>
                <c:pt idx="45941">
                  <c:v>62982</c:v>
                </c:pt>
                <c:pt idx="45942">
                  <c:v>61656</c:v>
                </c:pt>
                <c:pt idx="45943">
                  <c:v>66638</c:v>
                </c:pt>
                <c:pt idx="45944">
                  <c:v>65305</c:v>
                </c:pt>
                <c:pt idx="45945">
                  <c:v>63972</c:v>
                </c:pt>
                <c:pt idx="45946">
                  <c:v>62639</c:v>
                </c:pt>
                <c:pt idx="45947">
                  <c:v>61307</c:v>
                </c:pt>
                <c:pt idx="45948">
                  <c:v>59974</c:v>
                </c:pt>
                <c:pt idx="45949">
                  <c:v>58641</c:v>
                </c:pt>
                <c:pt idx="45950">
                  <c:v>57308</c:v>
                </c:pt>
                <c:pt idx="45951">
                  <c:v>55976</c:v>
                </c:pt>
                <c:pt idx="45952">
                  <c:v>66678</c:v>
                </c:pt>
                <c:pt idx="45953">
                  <c:v>65345</c:v>
                </c:pt>
                <c:pt idx="45954">
                  <c:v>64012</c:v>
                </c:pt>
                <c:pt idx="45955">
                  <c:v>62680</c:v>
                </c:pt>
                <c:pt idx="45956">
                  <c:v>61347</c:v>
                </c:pt>
                <c:pt idx="45957">
                  <c:v>60014</c:v>
                </c:pt>
                <c:pt idx="45958">
                  <c:v>58681</c:v>
                </c:pt>
                <c:pt idx="45959">
                  <c:v>57349</c:v>
                </c:pt>
                <c:pt idx="45960">
                  <c:v>56016</c:v>
                </c:pt>
                <c:pt idx="45961">
                  <c:v>54683</c:v>
                </c:pt>
                <c:pt idx="45962">
                  <c:v>53351</c:v>
                </c:pt>
                <c:pt idx="45963">
                  <c:v>52018</c:v>
                </c:pt>
                <c:pt idx="45964">
                  <c:v>66718</c:v>
                </c:pt>
                <c:pt idx="45965">
                  <c:v>65385</c:v>
                </c:pt>
                <c:pt idx="45966">
                  <c:v>64053</c:v>
                </c:pt>
                <c:pt idx="45967">
                  <c:v>62720</c:v>
                </c:pt>
                <c:pt idx="45968">
                  <c:v>61387</c:v>
                </c:pt>
                <c:pt idx="45969">
                  <c:v>60055</c:v>
                </c:pt>
                <c:pt idx="45970">
                  <c:v>58722</c:v>
                </c:pt>
                <c:pt idx="45971">
                  <c:v>57389</c:v>
                </c:pt>
                <c:pt idx="45972">
                  <c:v>56056</c:v>
                </c:pt>
                <c:pt idx="45973">
                  <c:v>54724</c:v>
                </c:pt>
                <c:pt idx="45974">
                  <c:v>53391</c:v>
                </c:pt>
                <c:pt idx="45975">
                  <c:v>50725</c:v>
                </c:pt>
                <c:pt idx="45976">
                  <c:v>49393</c:v>
                </c:pt>
                <c:pt idx="45977">
                  <c:v>65426</c:v>
                </c:pt>
                <c:pt idx="45978">
                  <c:v>64093</c:v>
                </c:pt>
                <c:pt idx="45979">
                  <c:v>62760</c:v>
                </c:pt>
                <c:pt idx="45980">
                  <c:v>61428</c:v>
                </c:pt>
                <c:pt idx="45981">
                  <c:v>60095</c:v>
                </c:pt>
                <c:pt idx="45982">
                  <c:v>58762</c:v>
                </c:pt>
                <c:pt idx="45983">
                  <c:v>57429</c:v>
                </c:pt>
                <c:pt idx="45984">
                  <c:v>50766</c:v>
                </c:pt>
                <c:pt idx="45985">
                  <c:v>49433</c:v>
                </c:pt>
                <c:pt idx="45986">
                  <c:v>48100</c:v>
                </c:pt>
                <c:pt idx="45987">
                  <c:v>62801</c:v>
                </c:pt>
                <c:pt idx="45988">
                  <c:v>61468</c:v>
                </c:pt>
                <c:pt idx="45989">
                  <c:v>64110</c:v>
                </c:pt>
                <c:pt idx="45990">
                  <c:v>62813</c:v>
                </c:pt>
                <c:pt idx="45991">
                  <c:v>61516</c:v>
                </c:pt>
                <c:pt idx="45992">
                  <c:v>60219</c:v>
                </c:pt>
                <c:pt idx="45993">
                  <c:v>58922</c:v>
                </c:pt>
                <c:pt idx="45994">
                  <c:v>57626</c:v>
                </c:pt>
                <c:pt idx="45995">
                  <c:v>56329</c:v>
                </c:pt>
                <c:pt idx="45996">
                  <c:v>55032</c:v>
                </c:pt>
                <c:pt idx="45997">
                  <c:v>53735</c:v>
                </c:pt>
                <c:pt idx="45998">
                  <c:v>64171</c:v>
                </c:pt>
                <c:pt idx="45999">
                  <c:v>62874</c:v>
                </c:pt>
                <c:pt idx="46000">
                  <c:v>61577</c:v>
                </c:pt>
                <c:pt idx="46001">
                  <c:v>60281</c:v>
                </c:pt>
                <c:pt idx="46002">
                  <c:v>58984</c:v>
                </c:pt>
                <c:pt idx="46003">
                  <c:v>57687</c:v>
                </c:pt>
                <c:pt idx="46004">
                  <c:v>56390</c:v>
                </c:pt>
                <c:pt idx="46005">
                  <c:v>55093</c:v>
                </c:pt>
                <c:pt idx="46006">
                  <c:v>53797</c:v>
                </c:pt>
                <c:pt idx="46007">
                  <c:v>52500</c:v>
                </c:pt>
                <c:pt idx="46008">
                  <c:v>51203</c:v>
                </c:pt>
                <c:pt idx="46009">
                  <c:v>49906</c:v>
                </c:pt>
                <c:pt idx="46010">
                  <c:v>64233</c:v>
                </c:pt>
                <c:pt idx="46011">
                  <c:v>62936</c:v>
                </c:pt>
                <c:pt idx="46012">
                  <c:v>61639</c:v>
                </c:pt>
                <c:pt idx="46013">
                  <c:v>60342</c:v>
                </c:pt>
                <c:pt idx="46014">
                  <c:v>59045</c:v>
                </c:pt>
                <c:pt idx="46015">
                  <c:v>57748</c:v>
                </c:pt>
                <c:pt idx="46016">
                  <c:v>56452</c:v>
                </c:pt>
                <c:pt idx="46017">
                  <c:v>55155</c:v>
                </c:pt>
                <c:pt idx="46018">
                  <c:v>53858</c:v>
                </c:pt>
                <c:pt idx="46019">
                  <c:v>52561</c:v>
                </c:pt>
                <c:pt idx="46020">
                  <c:v>51264</c:v>
                </c:pt>
                <c:pt idx="46021">
                  <c:v>48671</c:v>
                </c:pt>
                <c:pt idx="46022">
                  <c:v>47374</c:v>
                </c:pt>
                <c:pt idx="46023">
                  <c:v>62997</c:v>
                </c:pt>
                <c:pt idx="46024">
                  <c:v>61700</c:v>
                </c:pt>
                <c:pt idx="46025">
                  <c:v>60404</c:v>
                </c:pt>
                <c:pt idx="46026">
                  <c:v>59107</c:v>
                </c:pt>
                <c:pt idx="46027">
                  <c:v>57810</c:v>
                </c:pt>
                <c:pt idx="46028">
                  <c:v>56513</c:v>
                </c:pt>
                <c:pt idx="46029">
                  <c:v>55216</c:v>
                </c:pt>
                <c:pt idx="46030">
                  <c:v>48732</c:v>
                </c:pt>
                <c:pt idx="46031">
                  <c:v>47435</c:v>
                </c:pt>
                <c:pt idx="46032">
                  <c:v>46139</c:v>
                </c:pt>
                <c:pt idx="46033">
                  <c:v>60465</c:v>
                </c:pt>
                <c:pt idx="46034">
                  <c:v>59168</c:v>
                </c:pt>
                <c:pt idx="46035">
                  <c:v>73875</c:v>
                </c:pt>
                <c:pt idx="46036">
                  <c:v>72614</c:v>
                </c:pt>
                <c:pt idx="46037">
                  <c:v>72591</c:v>
                </c:pt>
                <c:pt idx="46038">
                  <c:v>71331</c:v>
                </c:pt>
                <c:pt idx="46039">
                  <c:v>70047</c:v>
                </c:pt>
                <c:pt idx="46040">
                  <c:v>75712</c:v>
                </c:pt>
                <c:pt idx="46041">
                  <c:v>74423</c:v>
                </c:pt>
                <c:pt idx="46042">
                  <c:v>74394</c:v>
                </c:pt>
                <c:pt idx="46043">
                  <c:v>73105</c:v>
                </c:pt>
                <c:pt idx="46044">
                  <c:v>71787</c:v>
                </c:pt>
                <c:pt idx="46045">
                  <c:v>75700</c:v>
                </c:pt>
                <c:pt idx="46046">
                  <c:v>74396</c:v>
                </c:pt>
                <c:pt idx="46047">
                  <c:v>74394</c:v>
                </c:pt>
                <c:pt idx="46048">
                  <c:v>73090</c:v>
                </c:pt>
                <c:pt idx="46049">
                  <c:v>71784</c:v>
                </c:pt>
                <c:pt idx="46050">
                  <c:v>75804</c:v>
                </c:pt>
                <c:pt idx="46051">
                  <c:v>74480</c:v>
                </c:pt>
                <c:pt idx="46052">
                  <c:v>74509</c:v>
                </c:pt>
                <c:pt idx="46053">
                  <c:v>73186</c:v>
                </c:pt>
                <c:pt idx="46054">
                  <c:v>71891</c:v>
                </c:pt>
                <c:pt idx="46055">
                  <c:v>73659</c:v>
                </c:pt>
                <c:pt idx="46056">
                  <c:v>72340</c:v>
                </c:pt>
                <c:pt idx="46057">
                  <c:v>72426</c:v>
                </c:pt>
                <c:pt idx="46058">
                  <c:v>71107</c:v>
                </c:pt>
                <c:pt idx="46059">
                  <c:v>69874</c:v>
                </c:pt>
                <c:pt idx="46060">
                  <c:v>77098</c:v>
                </c:pt>
                <c:pt idx="46061">
                  <c:v>75816</c:v>
                </c:pt>
                <c:pt idx="46062">
                  <c:v>75810</c:v>
                </c:pt>
                <c:pt idx="46063">
                  <c:v>74528</c:v>
                </c:pt>
                <c:pt idx="46064">
                  <c:v>73241</c:v>
                </c:pt>
                <c:pt idx="46065">
                  <c:v>71953</c:v>
                </c:pt>
                <c:pt idx="46066">
                  <c:v>78985</c:v>
                </c:pt>
                <c:pt idx="46067">
                  <c:v>77673</c:v>
                </c:pt>
                <c:pt idx="46068">
                  <c:v>77665</c:v>
                </c:pt>
                <c:pt idx="46069">
                  <c:v>76353</c:v>
                </c:pt>
                <c:pt idx="46070">
                  <c:v>75033</c:v>
                </c:pt>
                <c:pt idx="46071">
                  <c:v>73713</c:v>
                </c:pt>
                <c:pt idx="46072">
                  <c:v>78563</c:v>
                </c:pt>
                <c:pt idx="46073">
                  <c:v>77248</c:v>
                </c:pt>
                <c:pt idx="46074">
                  <c:v>77258</c:v>
                </c:pt>
                <c:pt idx="46075">
                  <c:v>75943</c:v>
                </c:pt>
                <c:pt idx="46076">
                  <c:v>74639</c:v>
                </c:pt>
                <c:pt idx="46077">
                  <c:v>73334</c:v>
                </c:pt>
                <c:pt idx="46078">
                  <c:v>78151</c:v>
                </c:pt>
                <c:pt idx="46079">
                  <c:v>76831</c:v>
                </c:pt>
                <c:pt idx="46080">
                  <c:v>76863</c:v>
                </c:pt>
                <c:pt idx="46081">
                  <c:v>75543</c:v>
                </c:pt>
                <c:pt idx="46082">
                  <c:v>74255</c:v>
                </c:pt>
                <c:pt idx="46083">
                  <c:v>72966</c:v>
                </c:pt>
                <c:pt idx="46084">
                  <c:v>75134</c:v>
                </c:pt>
                <c:pt idx="46085">
                  <c:v>73845</c:v>
                </c:pt>
                <c:pt idx="46086">
                  <c:v>73912</c:v>
                </c:pt>
                <c:pt idx="46087">
                  <c:v>72623</c:v>
                </c:pt>
                <c:pt idx="46088">
                  <c:v>71401</c:v>
                </c:pt>
                <c:pt idx="46089">
                  <c:v>70179</c:v>
                </c:pt>
                <c:pt idx="46090">
                  <c:v>77343</c:v>
                </c:pt>
                <c:pt idx="46091">
                  <c:v>76057</c:v>
                </c:pt>
                <c:pt idx="46092">
                  <c:v>76052</c:v>
                </c:pt>
                <c:pt idx="46093">
                  <c:v>74766</c:v>
                </c:pt>
                <c:pt idx="46094">
                  <c:v>73474</c:v>
                </c:pt>
                <c:pt idx="46095">
                  <c:v>72183</c:v>
                </c:pt>
                <c:pt idx="46096">
                  <c:v>79198</c:v>
                </c:pt>
                <c:pt idx="46097">
                  <c:v>77881</c:v>
                </c:pt>
                <c:pt idx="46098">
                  <c:v>77875</c:v>
                </c:pt>
                <c:pt idx="46099">
                  <c:v>76558</c:v>
                </c:pt>
                <c:pt idx="46100">
                  <c:v>75236</c:v>
                </c:pt>
                <c:pt idx="46101">
                  <c:v>73913</c:v>
                </c:pt>
                <c:pt idx="46102">
                  <c:v>78684</c:v>
                </c:pt>
                <c:pt idx="46103">
                  <c:v>77367</c:v>
                </c:pt>
                <c:pt idx="46104">
                  <c:v>77377</c:v>
                </c:pt>
                <c:pt idx="46105">
                  <c:v>76060</c:v>
                </c:pt>
                <c:pt idx="46106">
                  <c:v>74753</c:v>
                </c:pt>
                <c:pt idx="46107">
                  <c:v>73446</c:v>
                </c:pt>
                <c:pt idx="46108">
                  <c:v>78163</c:v>
                </c:pt>
                <c:pt idx="46109">
                  <c:v>76845</c:v>
                </c:pt>
                <c:pt idx="46110">
                  <c:v>76874</c:v>
                </c:pt>
                <c:pt idx="46111">
                  <c:v>75555</c:v>
                </c:pt>
                <c:pt idx="46112">
                  <c:v>74265</c:v>
                </c:pt>
                <c:pt idx="46113">
                  <c:v>72976</c:v>
                </c:pt>
                <c:pt idx="46114">
                  <c:v>74982</c:v>
                </c:pt>
                <c:pt idx="46115">
                  <c:v>73698</c:v>
                </c:pt>
                <c:pt idx="46116">
                  <c:v>73760</c:v>
                </c:pt>
                <c:pt idx="46117">
                  <c:v>72476</c:v>
                </c:pt>
                <c:pt idx="46118">
                  <c:v>71254</c:v>
                </c:pt>
                <c:pt idx="46119">
                  <c:v>70032</c:v>
                </c:pt>
                <c:pt idx="46120">
                  <c:v>77725</c:v>
                </c:pt>
                <c:pt idx="46121">
                  <c:v>76421</c:v>
                </c:pt>
                <c:pt idx="46122">
                  <c:v>76437</c:v>
                </c:pt>
                <c:pt idx="46123">
                  <c:v>75133</c:v>
                </c:pt>
                <c:pt idx="46124">
                  <c:v>75148</c:v>
                </c:pt>
                <c:pt idx="46125">
                  <c:v>73844</c:v>
                </c:pt>
                <c:pt idx="46126">
                  <c:v>79578</c:v>
                </c:pt>
                <c:pt idx="46127">
                  <c:v>78246</c:v>
                </c:pt>
                <c:pt idx="46128">
                  <c:v>78255</c:v>
                </c:pt>
                <c:pt idx="46129">
                  <c:v>76924</c:v>
                </c:pt>
                <c:pt idx="46130">
                  <c:v>76933</c:v>
                </c:pt>
                <c:pt idx="46131">
                  <c:v>75602</c:v>
                </c:pt>
                <c:pt idx="46132">
                  <c:v>78867</c:v>
                </c:pt>
                <c:pt idx="46133">
                  <c:v>77544</c:v>
                </c:pt>
                <c:pt idx="46134">
                  <c:v>77560</c:v>
                </c:pt>
                <c:pt idx="46135">
                  <c:v>76237</c:v>
                </c:pt>
                <c:pt idx="46136">
                  <c:v>76254</c:v>
                </c:pt>
                <c:pt idx="46137">
                  <c:v>74930</c:v>
                </c:pt>
                <c:pt idx="46138">
                  <c:v>78115</c:v>
                </c:pt>
                <c:pt idx="46139">
                  <c:v>76798</c:v>
                </c:pt>
                <c:pt idx="46140">
                  <c:v>76825</c:v>
                </c:pt>
                <c:pt idx="46141">
                  <c:v>75508</c:v>
                </c:pt>
                <c:pt idx="46142">
                  <c:v>75535</c:v>
                </c:pt>
                <c:pt idx="46143">
                  <c:v>74219</c:v>
                </c:pt>
                <c:pt idx="46144">
                  <c:v>74583</c:v>
                </c:pt>
                <c:pt idx="46145">
                  <c:v>73313</c:v>
                </c:pt>
                <c:pt idx="46146">
                  <c:v>73361</c:v>
                </c:pt>
                <c:pt idx="46147">
                  <c:v>72092</c:v>
                </c:pt>
                <c:pt idx="46148">
                  <c:v>72139</c:v>
                </c:pt>
                <c:pt idx="46149">
                  <c:v>70870</c:v>
                </c:pt>
                <c:pt idx="46150">
                  <c:v>67971</c:v>
                </c:pt>
                <c:pt idx="46151">
                  <c:v>66697</c:v>
                </c:pt>
                <c:pt idx="46152">
                  <c:v>65422</c:v>
                </c:pt>
                <c:pt idx="46153">
                  <c:v>59051</c:v>
                </c:pt>
                <c:pt idx="46154">
                  <c:v>57776</c:v>
                </c:pt>
                <c:pt idx="46155">
                  <c:v>56502</c:v>
                </c:pt>
                <c:pt idx="46156">
                  <c:v>67958</c:v>
                </c:pt>
                <c:pt idx="46157">
                  <c:v>66684</c:v>
                </c:pt>
                <c:pt idx="46158">
                  <c:v>65410</c:v>
                </c:pt>
                <c:pt idx="46159">
                  <c:v>64135</c:v>
                </c:pt>
                <c:pt idx="46160">
                  <c:v>62861</c:v>
                </c:pt>
                <c:pt idx="46161">
                  <c:v>61587</c:v>
                </c:pt>
                <c:pt idx="46162">
                  <c:v>60312</c:v>
                </c:pt>
                <c:pt idx="46163">
                  <c:v>59038</c:v>
                </c:pt>
                <c:pt idx="46164">
                  <c:v>57764</c:v>
                </c:pt>
                <c:pt idx="46165">
                  <c:v>56489</c:v>
                </c:pt>
                <c:pt idx="46166">
                  <c:v>55215</c:v>
                </c:pt>
                <c:pt idx="46167">
                  <c:v>53941</c:v>
                </c:pt>
                <c:pt idx="46168">
                  <c:v>66671</c:v>
                </c:pt>
                <c:pt idx="46169">
                  <c:v>65397</c:v>
                </c:pt>
                <c:pt idx="46170">
                  <c:v>64123</c:v>
                </c:pt>
                <c:pt idx="46171">
                  <c:v>62848</c:v>
                </c:pt>
                <c:pt idx="46172">
                  <c:v>61574</c:v>
                </c:pt>
                <c:pt idx="46173">
                  <c:v>60300</c:v>
                </c:pt>
                <c:pt idx="46174">
                  <c:v>59025</c:v>
                </c:pt>
                <c:pt idx="46175">
                  <c:v>57751</c:v>
                </c:pt>
                <c:pt idx="46176">
                  <c:v>56477</c:v>
                </c:pt>
                <c:pt idx="46177">
                  <c:v>55202</c:v>
                </c:pt>
                <c:pt idx="46178">
                  <c:v>53928</c:v>
                </c:pt>
                <c:pt idx="46179">
                  <c:v>52653</c:v>
                </c:pt>
                <c:pt idx="46180">
                  <c:v>51379</c:v>
                </c:pt>
                <c:pt idx="46181">
                  <c:v>65384</c:v>
                </c:pt>
                <c:pt idx="46182">
                  <c:v>64110</c:v>
                </c:pt>
                <c:pt idx="46183">
                  <c:v>62836</c:v>
                </c:pt>
                <c:pt idx="46184">
                  <c:v>61561</c:v>
                </c:pt>
                <c:pt idx="46185">
                  <c:v>59013</c:v>
                </c:pt>
                <c:pt idx="46186">
                  <c:v>56464</c:v>
                </c:pt>
                <c:pt idx="46187">
                  <c:v>53915</c:v>
                </c:pt>
                <c:pt idx="46188">
                  <c:v>52641</c:v>
                </c:pt>
                <c:pt idx="46189">
                  <c:v>51366</c:v>
                </c:pt>
                <c:pt idx="46190">
                  <c:v>50092</c:v>
                </c:pt>
                <c:pt idx="46191">
                  <c:v>69910</c:v>
                </c:pt>
                <c:pt idx="46192">
                  <c:v>68592</c:v>
                </c:pt>
                <c:pt idx="46193">
                  <c:v>67274</c:v>
                </c:pt>
                <c:pt idx="46194">
                  <c:v>60683</c:v>
                </c:pt>
                <c:pt idx="46195">
                  <c:v>59364</c:v>
                </c:pt>
                <c:pt idx="46196">
                  <c:v>58046</c:v>
                </c:pt>
                <c:pt idx="46197">
                  <c:v>69909</c:v>
                </c:pt>
                <c:pt idx="46198">
                  <c:v>68591</c:v>
                </c:pt>
                <c:pt idx="46199">
                  <c:v>67273</c:v>
                </c:pt>
                <c:pt idx="46200">
                  <c:v>65954</c:v>
                </c:pt>
                <c:pt idx="46201">
                  <c:v>64636</c:v>
                </c:pt>
                <c:pt idx="46202">
                  <c:v>63318</c:v>
                </c:pt>
                <c:pt idx="46203">
                  <c:v>62000</c:v>
                </c:pt>
                <c:pt idx="46204">
                  <c:v>60681</c:v>
                </c:pt>
                <c:pt idx="46205">
                  <c:v>59363</c:v>
                </c:pt>
                <c:pt idx="46206">
                  <c:v>58045</c:v>
                </c:pt>
                <c:pt idx="46207">
                  <c:v>56727</c:v>
                </c:pt>
                <c:pt idx="46208">
                  <c:v>55408</c:v>
                </c:pt>
                <c:pt idx="46209">
                  <c:v>68590</c:v>
                </c:pt>
                <c:pt idx="46210">
                  <c:v>67271</c:v>
                </c:pt>
                <c:pt idx="46211">
                  <c:v>65953</c:v>
                </c:pt>
                <c:pt idx="46212">
                  <c:v>64635</c:v>
                </c:pt>
                <c:pt idx="46213">
                  <c:v>63317</c:v>
                </c:pt>
                <c:pt idx="46214">
                  <c:v>61998</c:v>
                </c:pt>
                <c:pt idx="46215">
                  <c:v>60680</c:v>
                </c:pt>
                <c:pt idx="46216">
                  <c:v>59362</c:v>
                </c:pt>
                <c:pt idx="46217">
                  <c:v>58044</c:v>
                </c:pt>
                <c:pt idx="46218">
                  <c:v>56725</c:v>
                </c:pt>
                <c:pt idx="46219">
                  <c:v>55407</c:v>
                </c:pt>
                <c:pt idx="46220">
                  <c:v>54089</c:v>
                </c:pt>
                <c:pt idx="46221">
                  <c:v>52771</c:v>
                </c:pt>
                <c:pt idx="46222">
                  <c:v>67270</c:v>
                </c:pt>
                <c:pt idx="46223">
                  <c:v>65952</c:v>
                </c:pt>
                <c:pt idx="46224">
                  <c:v>64634</c:v>
                </c:pt>
                <c:pt idx="46225">
                  <c:v>63315</c:v>
                </c:pt>
                <c:pt idx="46226">
                  <c:v>60679</c:v>
                </c:pt>
                <c:pt idx="46227">
                  <c:v>58042</c:v>
                </c:pt>
                <c:pt idx="46228">
                  <c:v>55406</c:v>
                </c:pt>
                <c:pt idx="46229">
                  <c:v>54088</c:v>
                </c:pt>
                <c:pt idx="46230">
                  <c:v>52769</c:v>
                </c:pt>
                <c:pt idx="46231">
                  <c:v>51451</c:v>
                </c:pt>
                <c:pt idx="46232">
                  <c:v>69547</c:v>
                </c:pt>
                <c:pt idx="46233">
                  <c:v>68221</c:v>
                </c:pt>
                <c:pt idx="46234">
                  <c:v>66896</c:v>
                </c:pt>
                <c:pt idx="46235">
                  <c:v>60267</c:v>
                </c:pt>
                <c:pt idx="46236">
                  <c:v>58942</c:v>
                </c:pt>
                <c:pt idx="46237">
                  <c:v>57616</c:v>
                </c:pt>
                <c:pt idx="46238">
                  <c:v>69568</c:v>
                </c:pt>
                <c:pt idx="46239">
                  <c:v>68242</c:v>
                </c:pt>
                <c:pt idx="46240">
                  <c:v>66917</c:v>
                </c:pt>
                <c:pt idx="46241">
                  <c:v>65591</c:v>
                </c:pt>
                <c:pt idx="46242">
                  <c:v>64265</c:v>
                </c:pt>
                <c:pt idx="46243">
                  <c:v>62940</c:v>
                </c:pt>
                <c:pt idx="46244">
                  <c:v>61614</c:v>
                </c:pt>
                <c:pt idx="46245">
                  <c:v>60288</c:v>
                </c:pt>
                <c:pt idx="46246">
                  <c:v>58963</c:v>
                </c:pt>
                <c:pt idx="46247">
                  <c:v>57637</c:v>
                </c:pt>
                <c:pt idx="46248">
                  <c:v>56311</c:v>
                </c:pt>
                <c:pt idx="46249">
                  <c:v>54986</c:v>
                </c:pt>
                <c:pt idx="46250">
                  <c:v>68263</c:v>
                </c:pt>
                <c:pt idx="46251">
                  <c:v>66938</c:v>
                </c:pt>
                <c:pt idx="46252">
                  <c:v>65612</c:v>
                </c:pt>
                <c:pt idx="46253">
                  <c:v>64286</c:v>
                </c:pt>
                <c:pt idx="46254">
                  <c:v>62961</c:v>
                </c:pt>
                <c:pt idx="46255">
                  <c:v>61635</c:v>
                </c:pt>
                <c:pt idx="46256">
                  <c:v>60309</c:v>
                </c:pt>
                <c:pt idx="46257">
                  <c:v>58984</c:v>
                </c:pt>
                <c:pt idx="46258">
                  <c:v>57658</c:v>
                </c:pt>
                <c:pt idx="46259">
                  <c:v>56332</c:v>
                </c:pt>
                <c:pt idx="46260">
                  <c:v>55007</c:v>
                </c:pt>
                <c:pt idx="46261">
                  <c:v>53681</c:v>
                </c:pt>
                <c:pt idx="46262">
                  <c:v>52355</c:v>
                </c:pt>
                <c:pt idx="46263">
                  <c:v>66959</c:v>
                </c:pt>
                <c:pt idx="46264">
                  <c:v>65633</c:v>
                </c:pt>
                <c:pt idx="46265">
                  <c:v>64307</c:v>
                </c:pt>
                <c:pt idx="46266">
                  <c:v>62982</c:v>
                </c:pt>
                <c:pt idx="46267">
                  <c:v>60330</c:v>
                </c:pt>
                <c:pt idx="46268">
                  <c:v>57679</c:v>
                </c:pt>
                <c:pt idx="46269">
                  <c:v>55028</c:v>
                </c:pt>
                <c:pt idx="46270">
                  <c:v>53702</c:v>
                </c:pt>
                <c:pt idx="46271">
                  <c:v>52376</c:v>
                </c:pt>
                <c:pt idx="46272">
                  <c:v>51051</c:v>
                </c:pt>
                <c:pt idx="46273">
                  <c:v>69133</c:v>
                </c:pt>
                <c:pt idx="46274">
                  <c:v>67800</c:v>
                </c:pt>
                <c:pt idx="46275">
                  <c:v>66467</c:v>
                </c:pt>
                <c:pt idx="46276">
                  <c:v>59800</c:v>
                </c:pt>
                <c:pt idx="46277">
                  <c:v>58467</c:v>
                </c:pt>
                <c:pt idx="46278">
                  <c:v>57134</c:v>
                </c:pt>
                <c:pt idx="46279">
                  <c:v>69178</c:v>
                </c:pt>
                <c:pt idx="46280">
                  <c:v>67845</c:v>
                </c:pt>
                <c:pt idx="46281">
                  <c:v>66512</c:v>
                </c:pt>
                <c:pt idx="46282">
                  <c:v>65178</c:v>
                </c:pt>
                <c:pt idx="46283">
                  <c:v>63845</c:v>
                </c:pt>
                <c:pt idx="46284">
                  <c:v>62512</c:v>
                </c:pt>
                <c:pt idx="46285">
                  <c:v>61178</c:v>
                </c:pt>
                <c:pt idx="46286">
                  <c:v>59845</c:v>
                </c:pt>
                <c:pt idx="46287">
                  <c:v>58512</c:v>
                </c:pt>
                <c:pt idx="46288">
                  <c:v>57179</c:v>
                </c:pt>
                <c:pt idx="46289">
                  <c:v>55845</c:v>
                </c:pt>
                <c:pt idx="46290">
                  <c:v>54512</c:v>
                </c:pt>
                <c:pt idx="46291">
                  <c:v>67890</c:v>
                </c:pt>
                <c:pt idx="46292">
                  <c:v>66557</c:v>
                </c:pt>
                <c:pt idx="46293">
                  <c:v>65223</c:v>
                </c:pt>
                <c:pt idx="46294">
                  <c:v>63890</c:v>
                </c:pt>
                <c:pt idx="46295">
                  <c:v>62557</c:v>
                </c:pt>
                <c:pt idx="46296">
                  <c:v>61223</c:v>
                </c:pt>
                <c:pt idx="46297">
                  <c:v>59890</c:v>
                </c:pt>
                <c:pt idx="46298">
                  <c:v>58557</c:v>
                </c:pt>
                <c:pt idx="46299">
                  <c:v>57224</c:v>
                </c:pt>
                <c:pt idx="46300">
                  <c:v>55890</c:v>
                </c:pt>
                <c:pt idx="46301">
                  <c:v>54557</c:v>
                </c:pt>
                <c:pt idx="46302">
                  <c:v>53224</c:v>
                </c:pt>
                <c:pt idx="46303">
                  <c:v>51890</c:v>
                </c:pt>
                <c:pt idx="46304">
                  <c:v>66602</c:v>
                </c:pt>
                <c:pt idx="46305">
                  <c:v>65268</c:v>
                </c:pt>
                <c:pt idx="46306">
                  <c:v>63935</c:v>
                </c:pt>
                <c:pt idx="46307">
                  <c:v>62602</c:v>
                </c:pt>
                <c:pt idx="46308">
                  <c:v>59935</c:v>
                </c:pt>
                <c:pt idx="46309">
                  <c:v>57269</c:v>
                </c:pt>
                <c:pt idx="46310">
                  <c:v>54602</c:v>
                </c:pt>
                <c:pt idx="46311">
                  <c:v>53269</c:v>
                </c:pt>
                <c:pt idx="46312">
                  <c:v>51935</c:v>
                </c:pt>
                <c:pt idx="46313">
                  <c:v>50602</c:v>
                </c:pt>
                <c:pt idx="46314">
                  <c:v>66252</c:v>
                </c:pt>
                <c:pt idx="46315">
                  <c:v>64952</c:v>
                </c:pt>
                <c:pt idx="46316">
                  <c:v>63651</c:v>
                </c:pt>
                <c:pt idx="46317">
                  <c:v>57149</c:v>
                </c:pt>
                <c:pt idx="46318">
                  <c:v>55849</c:v>
                </c:pt>
                <c:pt idx="46319">
                  <c:v>54548</c:v>
                </c:pt>
                <c:pt idx="46320">
                  <c:v>66331</c:v>
                </c:pt>
                <c:pt idx="46321">
                  <c:v>65030</c:v>
                </c:pt>
                <c:pt idx="46322">
                  <c:v>63730</c:v>
                </c:pt>
                <c:pt idx="46323">
                  <c:v>62430</c:v>
                </c:pt>
                <c:pt idx="46324">
                  <c:v>61129</c:v>
                </c:pt>
                <c:pt idx="46325">
                  <c:v>59829</c:v>
                </c:pt>
                <c:pt idx="46326">
                  <c:v>58528</c:v>
                </c:pt>
                <c:pt idx="46327">
                  <c:v>57228</c:v>
                </c:pt>
                <c:pt idx="46328">
                  <c:v>55927</c:v>
                </c:pt>
                <c:pt idx="46329">
                  <c:v>54627</c:v>
                </c:pt>
                <c:pt idx="46330">
                  <c:v>53326</c:v>
                </c:pt>
                <c:pt idx="46331">
                  <c:v>52026</c:v>
                </c:pt>
                <c:pt idx="46332">
                  <c:v>65109</c:v>
                </c:pt>
                <c:pt idx="46333">
                  <c:v>63809</c:v>
                </c:pt>
                <c:pt idx="46334">
                  <c:v>62508</c:v>
                </c:pt>
                <c:pt idx="46335">
                  <c:v>61208</c:v>
                </c:pt>
                <c:pt idx="46336">
                  <c:v>59907</c:v>
                </c:pt>
                <c:pt idx="46337">
                  <c:v>58607</c:v>
                </c:pt>
                <c:pt idx="46338">
                  <c:v>57306</c:v>
                </c:pt>
                <c:pt idx="46339">
                  <c:v>56006</c:v>
                </c:pt>
                <c:pt idx="46340">
                  <c:v>54705</c:v>
                </c:pt>
                <c:pt idx="46341">
                  <c:v>53405</c:v>
                </c:pt>
                <c:pt idx="46342">
                  <c:v>52105</c:v>
                </c:pt>
                <c:pt idx="46343">
                  <c:v>50804</c:v>
                </c:pt>
                <c:pt idx="46344">
                  <c:v>49504</c:v>
                </c:pt>
                <c:pt idx="46345">
                  <c:v>63887</c:v>
                </c:pt>
                <c:pt idx="46346">
                  <c:v>62587</c:v>
                </c:pt>
                <c:pt idx="46347">
                  <c:v>61286</c:v>
                </c:pt>
                <c:pt idx="46348">
                  <c:v>59986</c:v>
                </c:pt>
                <c:pt idx="46349">
                  <c:v>57385</c:v>
                </c:pt>
                <c:pt idx="46350">
                  <c:v>54784</c:v>
                </c:pt>
                <c:pt idx="46351">
                  <c:v>52183</c:v>
                </c:pt>
                <c:pt idx="46352">
                  <c:v>50883</c:v>
                </c:pt>
                <c:pt idx="46353">
                  <c:v>49582</c:v>
                </c:pt>
                <c:pt idx="46354">
                  <c:v>48282</c:v>
                </c:pt>
                <c:pt idx="46355">
                  <c:v>67975</c:v>
                </c:pt>
                <c:pt idx="46356">
                  <c:v>66700</c:v>
                </c:pt>
                <c:pt idx="46357">
                  <c:v>65424</c:v>
                </c:pt>
                <c:pt idx="46358">
                  <c:v>67963</c:v>
                </c:pt>
                <c:pt idx="46359">
                  <c:v>66688</c:v>
                </c:pt>
                <c:pt idx="46360">
                  <c:v>65413</c:v>
                </c:pt>
                <c:pt idx="46361">
                  <c:v>64138</c:v>
                </c:pt>
                <c:pt idx="46362">
                  <c:v>62863</c:v>
                </c:pt>
                <c:pt idx="46363">
                  <c:v>61587</c:v>
                </c:pt>
                <c:pt idx="46364">
                  <c:v>60312</c:v>
                </c:pt>
                <c:pt idx="46365">
                  <c:v>59037</c:v>
                </c:pt>
                <c:pt idx="46366">
                  <c:v>57762</c:v>
                </c:pt>
                <c:pt idx="46367">
                  <c:v>56487</c:v>
                </c:pt>
                <c:pt idx="46368">
                  <c:v>55211</c:v>
                </c:pt>
                <c:pt idx="46369">
                  <c:v>53936</c:v>
                </c:pt>
                <c:pt idx="46370">
                  <c:v>66677</c:v>
                </c:pt>
                <c:pt idx="46371">
                  <c:v>65402</c:v>
                </c:pt>
                <c:pt idx="46372">
                  <c:v>64126</c:v>
                </c:pt>
                <c:pt idx="46373">
                  <c:v>62851</c:v>
                </c:pt>
                <c:pt idx="46374">
                  <c:v>61576</c:v>
                </c:pt>
                <c:pt idx="46375">
                  <c:v>60301</c:v>
                </c:pt>
                <c:pt idx="46376">
                  <c:v>59026</c:v>
                </c:pt>
                <c:pt idx="46377">
                  <c:v>57750</c:v>
                </c:pt>
                <c:pt idx="46378">
                  <c:v>56475</c:v>
                </c:pt>
                <c:pt idx="46379">
                  <c:v>55200</c:v>
                </c:pt>
                <c:pt idx="46380">
                  <c:v>53925</c:v>
                </c:pt>
                <c:pt idx="46381">
                  <c:v>52650</c:v>
                </c:pt>
                <c:pt idx="46382">
                  <c:v>51374</c:v>
                </c:pt>
                <c:pt idx="46383">
                  <c:v>65390</c:v>
                </c:pt>
                <c:pt idx="46384">
                  <c:v>64115</c:v>
                </c:pt>
                <c:pt idx="46385">
                  <c:v>62840</c:v>
                </c:pt>
                <c:pt idx="46386">
                  <c:v>61564</c:v>
                </c:pt>
                <c:pt idx="46387">
                  <c:v>56464</c:v>
                </c:pt>
                <c:pt idx="46388">
                  <c:v>53913</c:v>
                </c:pt>
                <c:pt idx="46389">
                  <c:v>52638</c:v>
                </c:pt>
                <c:pt idx="46390">
                  <c:v>51363</c:v>
                </c:pt>
                <c:pt idx="46391">
                  <c:v>50088</c:v>
                </c:pt>
                <c:pt idx="46392">
                  <c:v>69935</c:v>
                </c:pt>
                <c:pt idx="46393">
                  <c:v>68615</c:v>
                </c:pt>
                <c:pt idx="46394">
                  <c:v>67295</c:v>
                </c:pt>
                <c:pt idx="46395">
                  <c:v>69936</c:v>
                </c:pt>
                <c:pt idx="46396">
                  <c:v>68616</c:v>
                </c:pt>
                <c:pt idx="46397">
                  <c:v>67296</c:v>
                </c:pt>
                <c:pt idx="46398">
                  <c:v>65976</c:v>
                </c:pt>
                <c:pt idx="46399">
                  <c:v>64656</c:v>
                </c:pt>
                <c:pt idx="46400">
                  <c:v>63336</c:v>
                </c:pt>
                <c:pt idx="46401">
                  <c:v>62016</c:v>
                </c:pt>
                <c:pt idx="46402">
                  <c:v>60696</c:v>
                </c:pt>
                <c:pt idx="46403">
                  <c:v>59376</c:v>
                </c:pt>
                <c:pt idx="46404">
                  <c:v>58056</c:v>
                </c:pt>
                <c:pt idx="46405">
                  <c:v>56736</c:v>
                </c:pt>
                <c:pt idx="46406">
                  <c:v>55416</c:v>
                </c:pt>
                <c:pt idx="46407">
                  <c:v>68616</c:v>
                </c:pt>
                <c:pt idx="46408">
                  <c:v>67296</c:v>
                </c:pt>
                <c:pt idx="46409">
                  <c:v>65977</c:v>
                </c:pt>
                <c:pt idx="46410">
                  <c:v>64657</c:v>
                </c:pt>
                <c:pt idx="46411">
                  <c:v>63337</c:v>
                </c:pt>
                <c:pt idx="46412">
                  <c:v>62017</c:v>
                </c:pt>
                <c:pt idx="46413">
                  <c:v>60697</c:v>
                </c:pt>
                <c:pt idx="46414">
                  <c:v>59377</c:v>
                </c:pt>
                <c:pt idx="46415">
                  <c:v>58057</c:v>
                </c:pt>
                <c:pt idx="46416">
                  <c:v>56737</c:v>
                </c:pt>
                <c:pt idx="46417">
                  <c:v>55417</c:v>
                </c:pt>
                <c:pt idx="46418">
                  <c:v>54097</c:v>
                </c:pt>
                <c:pt idx="46419">
                  <c:v>52777</c:v>
                </c:pt>
                <c:pt idx="46420">
                  <c:v>67297</c:v>
                </c:pt>
                <c:pt idx="46421">
                  <c:v>65977</c:v>
                </c:pt>
                <c:pt idx="46422">
                  <c:v>64657</c:v>
                </c:pt>
                <c:pt idx="46423">
                  <c:v>63337</c:v>
                </c:pt>
                <c:pt idx="46424">
                  <c:v>58058</c:v>
                </c:pt>
                <c:pt idx="46425">
                  <c:v>55418</c:v>
                </c:pt>
                <c:pt idx="46426">
                  <c:v>54098</c:v>
                </c:pt>
                <c:pt idx="46427">
                  <c:v>52778</c:v>
                </c:pt>
                <c:pt idx="46428">
                  <c:v>51458</c:v>
                </c:pt>
                <c:pt idx="46429">
                  <c:v>69575</c:v>
                </c:pt>
                <c:pt idx="46430">
                  <c:v>68248</c:v>
                </c:pt>
                <c:pt idx="46431">
                  <c:v>66921</c:v>
                </c:pt>
                <c:pt idx="46432">
                  <c:v>69598</c:v>
                </c:pt>
                <c:pt idx="46433">
                  <c:v>68271</c:v>
                </c:pt>
                <c:pt idx="46434">
                  <c:v>66944</c:v>
                </c:pt>
                <c:pt idx="46435">
                  <c:v>65616</c:v>
                </c:pt>
                <c:pt idx="46436">
                  <c:v>64289</c:v>
                </c:pt>
                <c:pt idx="46437">
                  <c:v>62962</c:v>
                </c:pt>
                <c:pt idx="46438">
                  <c:v>61635</c:v>
                </c:pt>
                <c:pt idx="46439">
                  <c:v>60308</c:v>
                </c:pt>
                <c:pt idx="46440">
                  <c:v>58980</c:v>
                </c:pt>
                <c:pt idx="46441">
                  <c:v>57653</c:v>
                </c:pt>
                <c:pt idx="46442">
                  <c:v>56326</c:v>
                </c:pt>
                <c:pt idx="46443">
                  <c:v>54999</c:v>
                </c:pt>
                <c:pt idx="46444">
                  <c:v>68293</c:v>
                </c:pt>
                <c:pt idx="46445">
                  <c:v>66966</c:v>
                </c:pt>
                <c:pt idx="46446">
                  <c:v>65639</c:v>
                </c:pt>
                <c:pt idx="46447">
                  <c:v>64312</c:v>
                </c:pt>
                <c:pt idx="46448">
                  <c:v>62985</c:v>
                </c:pt>
                <c:pt idx="46449">
                  <c:v>61657</c:v>
                </c:pt>
                <c:pt idx="46450">
                  <c:v>60330</c:v>
                </c:pt>
                <c:pt idx="46451">
                  <c:v>59003</c:v>
                </c:pt>
                <c:pt idx="46452">
                  <c:v>57676</c:v>
                </c:pt>
                <c:pt idx="46453">
                  <c:v>56348</c:v>
                </c:pt>
                <c:pt idx="46454">
                  <c:v>55021</c:v>
                </c:pt>
                <c:pt idx="46455">
                  <c:v>53694</c:v>
                </c:pt>
                <c:pt idx="46456">
                  <c:v>52367</c:v>
                </c:pt>
                <c:pt idx="46457">
                  <c:v>66989</c:v>
                </c:pt>
                <c:pt idx="46458">
                  <c:v>65661</c:v>
                </c:pt>
                <c:pt idx="46459">
                  <c:v>64334</c:v>
                </c:pt>
                <c:pt idx="46460">
                  <c:v>63007</c:v>
                </c:pt>
                <c:pt idx="46461">
                  <c:v>57698</c:v>
                </c:pt>
                <c:pt idx="46462">
                  <c:v>55044</c:v>
                </c:pt>
                <c:pt idx="46463">
                  <c:v>53717</c:v>
                </c:pt>
                <c:pt idx="46464">
                  <c:v>52389</c:v>
                </c:pt>
                <c:pt idx="46465">
                  <c:v>51062</c:v>
                </c:pt>
                <c:pt idx="46466">
                  <c:v>69159</c:v>
                </c:pt>
                <c:pt idx="46467">
                  <c:v>67824</c:v>
                </c:pt>
                <c:pt idx="46468">
                  <c:v>66490</c:v>
                </c:pt>
                <c:pt idx="46469">
                  <c:v>69204</c:v>
                </c:pt>
                <c:pt idx="46470">
                  <c:v>67870</c:v>
                </c:pt>
                <c:pt idx="46471">
                  <c:v>66536</c:v>
                </c:pt>
                <c:pt idx="46472">
                  <c:v>65202</c:v>
                </c:pt>
                <c:pt idx="46473">
                  <c:v>63867</c:v>
                </c:pt>
                <c:pt idx="46474">
                  <c:v>62533</c:v>
                </c:pt>
                <c:pt idx="46475">
                  <c:v>61199</c:v>
                </c:pt>
                <c:pt idx="46476">
                  <c:v>59864</c:v>
                </c:pt>
                <c:pt idx="46477">
                  <c:v>58530</c:v>
                </c:pt>
                <c:pt idx="46478">
                  <c:v>57196</c:v>
                </c:pt>
                <c:pt idx="46479">
                  <c:v>55861</c:v>
                </c:pt>
                <c:pt idx="46480">
                  <c:v>54527</c:v>
                </c:pt>
                <c:pt idx="46481">
                  <c:v>67916</c:v>
                </c:pt>
                <c:pt idx="46482">
                  <c:v>66582</c:v>
                </c:pt>
                <c:pt idx="46483">
                  <c:v>65247</c:v>
                </c:pt>
                <c:pt idx="46484">
                  <c:v>63913</c:v>
                </c:pt>
                <c:pt idx="46485">
                  <c:v>62579</c:v>
                </c:pt>
                <c:pt idx="46486">
                  <c:v>61244</c:v>
                </c:pt>
                <c:pt idx="46487">
                  <c:v>59910</c:v>
                </c:pt>
                <c:pt idx="46488">
                  <c:v>58576</c:v>
                </c:pt>
                <c:pt idx="46489">
                  <c:v>57242</c:v>
                </c:pt>
                <c:pt idx="46490">
                  <c:v>55907</c:v>
                </c:pt>
                <c:pt idx="46491">
                  <c:v>54573</c:v>
                </c:pt>
                <c:pt idx="46492">
                  <c:v>53239</c:v>
                </c:pt>
                <c:pt idx="46493">
                  <c:v>51904</c:v>
                </c:pt>
                <c:pt idx="46494">
                  <c:v>66628</c:v>
                </c:pt>
                <c:pt idx="46495">
                  <c:v>65293</c:v>
                </c:pt>
                <c:pt idx="46496">
                  <c:v>63959</c:v>
                </c:pt>
                <c:pt idx="46497">
                  <c:v>62625</c:v>
                </c:pt>
                <c:pt idx="46498">
                  <c:v>57287</c:v>
                </c:pt>
                <c:pt idx="46499">
                  <c:v>54619</c:v>
                </c:pt>
                <c:pt idx="46500">
                  <c:v>53285</c:v>
                </c:pt>
                <c:pt idx="46501">
                  <c:v>51950</c:v>
                </c:pt>
                <c:pt idx="46502">
                  <c:v>50616</c:v>
                </c:pt>
                <c:pt idx="46503">
                  <c:v>66254</c:v>
                </c:pt>
                <c:pt idx="46504">
                  <c:v>64954</c:v>
                </c:pt>
                <c:pt idx="46505">
                  <c:v>63654</c:v>
                </c:pt>
                <c:pt idx="46506">
                  <c:v>66332</c:v>
                </c:pt>
                <c:pt idx="46507">
                  <c:v>65032</c:v>
                </c:pt>
                <c:pt idx="46508">
                  <c:v>63732</c:v>
                </c:pt>
                <c:pt idx="46509">
                  <c:v>62432</c:v>
                </c:pt>
                <c:pt idx="46510">
                  <c:v>61132</c:v>
                </c:pt>
                <c:pt idx="46511">
                  <c:v>59832</c:v>
                </c:pt>
                <c:pt idx="46512">
                  <c:v>58532</c:v>
                </c:pt>
                <c:pt idx="46513">
                  <c:v>57232</c:v>
                </c:pt>
                <c:pt idx="46514">
                  <c:v>55932</c:v>
                </c:pt>
                <c:pt idx="46515">
                  <c:v>54633</c:v>
                </c:pt>
                <c:pt idx="46516">
                  <c:v>53333</c:v>
                </c:pt>
                <c:pt idx="46517">
                  <c:v>52033</c:v>
                </c:pt>
                <c:pt idx="46518">
                  <c:v>65110</c:v>
                </c:pt>
                <c:pt idx="46519">
                  <c:v>63810</c:v>
                </c:pt>
                <c:pt idx="46520">
                  <c:v>62510</c:v>
                </c:pt>
                <c:pt idx="46521">
                  <c:v>61210</c:v>
                </c:pt>
                <c:pt idx="46522">
                  <c:v>59910</c:v>
                </c:pt>
                <c:pt idx="46523">
                  <c:v>58610</c:v>
                </c:pt>
                <c:pt idx="46524">
                  <c:v>57310</c:v>
                </c:pt>
                <c:pt idx="46525">
                  <c:v>56010</c:v>
                </c:pt>
                <c:pt idx="46526">
                  <c:v>54710</c:v>
                </c:pt>
                <c:pt idx="46527">
                  <c:v>53410</c:v>
                </c:pt>
                <c:pt idx="46528">
                  <c:v>52110</c:v>
                </c:pt>
                <c:pt idx="46529">
                  <c:v>50810</c:v>
                </c:pt>
                <c:pt idx="46530">
                  <c:v>49511</c:v>
                </c:pt>
                <c:pt idx="46531">
                  <c:v>63888</c:v>
                </c:pt>
                <c:pt idx="46532">
                  <c:v>62588</c:v>
                </c:pt>
                <c:pt idx="46533">
                  <c:v>61288</c:v>
                </c:pt>
                <c:pt idx="46534">
                  <c:v>59988</c:v>
                </c:pt>
                <c:pt idx="46535">
                  <c:v>54788</c:v>
                </c:pt>
                <c:pt idx="46536">
                  <c:v>52188</c:v>
                </c:pt>
                <c:pt idx="46537">
                  <c:v>50888</c:v>
                </c:pt>
                <c:pt idx="46538">
                  <c:v>49588</c:v>
                </c:pt>
                <c:pt idx="46539">
                  <c:v>48288</c:v>
                </c:pt>
                <c:pt idx="46540">
                  <c:v>69318</c:v>
                </c:pt>
                <c:pt idx="46541">
                  <c:v>68037</c:v>
                </c:pt>
                <c:pt idx="46542">
                  <c:v>66757</c:v>
                </c:pt>
                <c:pt idx="46543">
                  <c:v>65477</c:v>
                </c:pt>
                <c:pt idx="46544">
                  <c:v>64197</c:v>
                </c:pt>
                <c:pt idx="46545">
                  <c:v>62916</c:v>
                </c:pt>
                <c:pt idx="46546">
                  <c:v>60356</c:v>
                </c:pt>
                <c:pt idx="46547">
                  <c:v>59076</c:v>
                </c:pt>
                <c:pt idx="46548">
                  <c:v>71835</c:v>
                </c:pt>
                <c:pt idx="46549">
                  <c:v>70555</c:v>
                </c:pt>
                <c:pt idx="46550">
                  <c:v>69274</c:v>
                </c:pt>
                <c:pt idx="46551">
                  <c:v>67994</c:v>
                </c:pt>
                <c:pt idx="46552">
                  <c:v>66714</c:v>
                </c:pt>
                <c:pt idx="46553">
                  <c:v>65434</c:v>
                </c:pt>
                <c:pt idx="46554">
                  <c:v>64154</c:v>
                </c:pt>
                <c:pt idx="46555">
                  <c:v>62873</c:v>
                </c:pt>
                <c:pt idx="46556">
                  <c:v>61593</c:v>
                </c:pt>
                <c:pt idx="46557">
                  <c:v>60313</c:v>
                </c:pt>
                <c:pt idx="46558">
                  <c:v>59033</c:v>
                </c:pt>
                <c:pt idx="46559">
                  <c:v>57752</c:v>
                </c:pt>
                <c:pt idx="46560">
                  <c:v>56472</c:v>
                </c:pt>
                <c:pt idx="46561">
                  <c:v>55192</c:v>
                </c:pt>
                <c:pt idx="46562">
                  <c:v>70512</c:v>
                </c:pt>
                <c:pt idx="46563">
                  <c:v>69231</c:v>
                </c:pt>
                <c:pt idx="46564">
                  <c:v>67951</c:v>
                </c:pt>
                <c:pt idx="46565">
                  <c:v>66671</c:v>
                </c:pt>
                <c:pt idx="46566">
                  <c:v>65391</c:v>
                </c:pt>
                <c:pt idx="46567">
                  <c:v>64110</c:v>
                </c:pt>
                <c:pt idx="46568">
                  <c:v>62830</c:v>
                </c:pt>
                <c:pt idx="46569">
                  <c:v>61550</c:v>
                </c:pt>
                <c:pt idx="46570">
                  <c:v>60270</c:v>
                </c:pt>
                <c:pt idx="46571">
                  <c:v>58990</c:v>
                </c:pt>
                <c:pt idx="46572">
                  <c:v>57709</c:v>
                </c:pt>
                <c:pt idx="46573">
                  <c:v>56429</c:v>
                </c:pt>
                <c:pt idx="46574">
                  <c:v>55149</c:v>
                </c:pt>
                <c:pt idx="46575">
                  <c:v>53869</c:v>
                </c:pt>
                <c:pt idx="46576">
                  <c:v>69188</c:v>
                </c:pt>
                <c:pt idx="46577">
                  <c:v>67908</c:v>
                </c:pt>
                <c:pt idx="46578">
                  <c:v>66628</c:v>
                </c:pt>
                <c:pt idx="46579">
                  <c:v>65348</c:v>
                </c:pt>
                <c:pt idx="46580">
                  <c:v>64067</c:v>
                </c:pt>
                <c:pt idx="46581">
                  <c:v>62787</c:v>
                </c:pt>
                <c:pt idx="46582">
                  <c:v>61507</c:v>
                </c:pt>
                <c:pt idx="46583">
                  <c:v>60227</c:v>
                </c:pt>
                <c:pt idx="46584">
                  <c:v>58946</c:v>
                </c:pt>
                <c:pt idx="46585">
                  <c:v>57666</c:v>
                </c:pt>
                <c:pt idx="46586">
                  <c:v>56386</c:v>
                </c:pt>
                <c:pt idx="46587">
                  <c:v>55106</c:v>
                </c:pt>
                <c:pt idx="46588">
                  <c:v>53825</c:v>
                </c:pt>
                <c:pt idx="46589">
                  <c:v>52545</c:v>
                </c:pt>
                <c:pt idx="46590">
                  <c:v>51265</c:v>
                </c:pt>
                <c:pt idx="46591">
                  <c:v>49985</c:v>
                </c:pt>
                <c:pt idx="46592">
                  <c:v>69145</c:v>
                </c:pt>
                <c:pt idx="46593">
                  <c:v>67865</c:v>
                </c:pt>
                <c:pt idx="46594">
                  <c:v>69102</c:v>
                </c:pt>
                <c:pt idx="46595">
                  <c:v>67822</c:v>
                </c:pt>
                <c:pt idx="46596">
                  <c:v>71313</c:v>
                </c:pt>
                <c:pt idx="46597">
                  <c:v>69985</c:v>
                </c:pt>
                <c:pt idx="46598">
                  <c:v>68657</c:v>
                </c:pt>
                <c:pt idx="46599">
                  <c:v>67329</c:v>
                </c:pt>
                <c:pt idx="46600">
                  <c:v>66001</c:v>
                </c:pt>
                <c:pt idx="46601">
                  <c:v>64673</c:v>
                </c:pt>
                <c:pt idx="46602">
                  <c:v>62018</c:v>
                </c:pt>
                <c:pt idx="46603">
                  <c:v>60690</c:v>
                </c:pt>
                <c:pt idx="46604">
                  <c:v>73941</c:v>
                </c:pt>
                <c:pt idx="46605">
                  <c:v>72613</c:v>
                </c:pt>
                <c:pt idx="46606">
                  <c:v>71285</c:v>
                </c:pt>
                <c:pt idx="46607">
                  <c:v>69957</c:v>
                </c:pt>
                <c:pt idx="46608">
                  <c:v>68629</c:v>
                </c:pt>
                <c:pt idx="46609">
                  <c:v>67302</c:v>
                </c:pt>
                <c:pt idx="46610">
                  <c:v>65974</c:v>
                </c:pt>
                <c:pt idx="46611">
                  <c:v>64646</c:v>
                </c:pt>
                <c:pt idx="46612">
                  <c:v>63318</c:v>
                </c:pt>
                <c:pt idx="46613">
                  <c:v>61990</c:v>
                </c:pt>
                <c:pt idx="46614">
                  <c:v>60662</c:v>
                </c:pt>
                <c:pt idx="46615">
                  <c:v>59334</c:v>
                </c:pt>
                <c:pt idx="46616">
                  <c:v>58007</c:v>
                </c:pt>
                <c:pt idx="46617">
                  <c:v>56679</c:v>
                </c:pt>
                <c:pt idx="46618">
                  <c:v>72585</c:v>
                </c:pt>
                <c:pt idx="46619">
                  <c:v>71258</c:v>
                </c:pt>
                <c:pt idx="46620">
                  <c:v>69930</c:v>
                </c:pt>
                <c:pt idx="46621">
                  <c:v>68602</c:v>
                </c:pt>
                <c:pt idx="46622">
                  <c:v>67274</c:v>
                </c:pt>
                <c:pt idx="46623">
                  <c:v>65946</c:v>
                </c:pt>
                <c:pt idx="46624">
                  <c:v>64618</c:v>
                </c:pt>
                <c:pt idx="46625">
                  <c:v>63290</c:v>
                </c:pt>
                <c:pt idx="46626">
                  <c:v>61963</c:v>
                </c:pt>
                <c:pt idx="46627">
                  <c:v>60635</c:v>
                </c:pt>
                <c:pt idx="46628">
                  <c:v>59307</c:v>
                </c:pt>
                <c:pt idx="46629">
                  <c:v>57979</c:v>
                </c:pt>
                <c:pt idx="46630">
                  <c:v>56651</c:v>
                </c:pt>
                <c:pt idx="46631">
                  <c:v>55323</c:v>
                </c:pt>
                <c:pt idx="46632">
                  <c:v>71230</c:v>
                </c:pt>
                <c:pt idx="46633">
                  <c:v>69902</c:v>
                </c:pt>
                <c:pt idx="46634">
                  <c:v>68574</c:v>
                </c:pt>
                <c:pt idx="46635">
                  <c:v>67246</c:v>
                </c:pt>
                <c:pt idx="46636">
                  <c:v>65919</c:v>
                </c:pt>
                <c:pt idx="46637">
                  <c:v>64591</c:v>
                </c:pt>
                <c:pt idx="46638">
                  <c:v>63263</c:v>
                </c:pt>
                <c:pt idx="46639">
                  <c:v>61935</c:v>
                </c:pt>
                <c:pt idx="46640">
                  <c:v>60607</c:v>
                </c:pt>
                <c:pt idx="46641">
                  <c:v>59279</c:v>
                </c:pt>
                <c:pt idx="46642">
                  <c:v>57951</c:v>
                </c:pt>
                <c:pt idx="46643">
                  <c:v>56624</c:v>
                </c:pt>
                <c:pt idx="46644">
                  <c:v>55296</c:v>
                </c:pt>
                <c:pt idx="46645">
                  <c:v>53968</c:v>
                </c:pt>
                <c:pt idx="46646">
                  <c:v>52640</c:v>
                </c:pt>
                <c:pt idx="46647">
                  <c:v>51312</c:v>
                </c:pt>
                <c:pt idx="46648">
                  <c:v>71202</c:v>
                </c:pt>
                <c:pt idx="46649">
                  <c:v>69875</c:v>
                </c:pt>
                <c:pt idx="46650">
                  <c:v>71175</c:v>
                </c:pt>
                <c:pt idx="46651">
                  <c:v>69847</c:v>
                </c:pt>
                <c:pt idx="46652">
                  <c:v>70313</c:v>
                </c:pt>
                <c:pt idx="46653">
                  <c:v>68979</c:v>
                </c:pt>
                <c:pt idx="46654">
                  <c:v>67645</c:v>
                </c:pt>
                <c:pt idx="46655">
                  <c:v>66310</c:v>
                </c:pt>
                <c:pt idx="46656">
                  <c:v>64976</c:v>
                </c:pt>
                <c:pt idx="46657">
                  <c:v>63642</c:v>
                </c:pt>
                <c:pt idx="46658">
                  <c:v>60973</c:v>
                </c:pt>
                <c:pt idx="46659">
                  <c:v>59639</c:v>
                </c:pt>
                <c:pt idx="46660">
                  <c:v>72993</c:v>
                </c:pt>
                <c:pt idx="46661">
                  <c:v>71659</c:v>
                </c:pt>
                <c:pt idx="46662">
                  <c:v>70325</c:v>
                </c:pt>
                <c:pt idx="46663">
                  <c:v>68991</c:v>
                </c:pt>
                <c:pt idx="46664">
                  <c:v>67656</c:v>
                </c:pt>
                <c:pt idx="46665">
                  <c:v>66322</c:v>
                </c:pt>
                <c:pt idx="46666">
                  <c:v>64988</c:v>
                </c:pt>
                <c:pt idx="46667">
                  <c:v>63654</c:v>
                </c:pt>
                <c:pt idx="46668">
                  <c:v>62319</c:v>
                </c:pt>
                <c:pt idx="46669">
                  <c:v>60985</c:v>
                </c:pt>
                <c:pt idx="46670">
                  <c:v>59651</c:v>
                </c:pt>
                <c:pt idx="46671">
                  <c:v>58317</c:v>
                </c:pt>
                <c:pt idx="46672">
                  <c:v>56982</c:v>
                </c:pt>
                <c:pt idx="46673">
                  <c:v>55648</c:v>
                </c:pt>
                <c:pt idx="46674">
                  <c:v>71671</c:v>
                </c:pt>
                <c:pt idx="46675">
                  <c:v>70337</c:v>
                </c:pt>
                <c:pt idx="46676">
                  <c:v>69002</c:v>
                </c:pt>
                <c:pt idx="46677">
                  <c:v>67668</c:v>
                </c:pt>
                <c:pt idx="46678">
                  <c:v>66334</c:v>
                </c:pt>
                <c:pt idx="46679">
                  <c:v>65000</c:v>
                </c:pt>
                <c:pt idx="46680">
                  <c:v>63665</c:v>
                </c:pt>
                <c:pt idx="46681">
                  <c:v>62331</c:v>
                </c:pt>
                <c:pt idx="46682">
                  <c:v>60997</c:v>
                </c:pt>
                <c:pt idx="46683">
                  <c:v>59663</c:v>
                </c:pt>
                <c:pt idx="46684">
                  <c:v>58328</c:v>
                </c:pt>
                <c:pt idx="46685">
                  <c:v>56994</c:v>
                </c:pt>
                <c:pt idx="46686">
                  <c:v>55660</c:v>
                </c:pt>
                <c:pt idx="46687">
                  <c:v>54326</c:v>
                </c:pt>
                <c:pt idx="46688">
                  <c:v>70348</c:v>
                </c:pt>
                <c:pt idx="46689">
                  <c:v>69014</c:v>
                </c:pt>
                <c:pt idx="46690">
                  <c:v>67680</c:v>
                </c:pt>
                <c:pt idx="46691">
                  <c:v>66346</c:v>
                </c:pt>
                <c:pt idx="46692">
                  <c:v>65011</c:v>
                </c:pt>
                <c:pt idx="46693">
                  <c:v>63677</c:v>
                </c:pt>
                <c:pt idx="46694">
                  <c:v>62343</c:v>
                </c:pt>
                <c:pt idx="46695">
                  <c:v>61009</c:v>
                </c:pt>
                <c:pt idx="46696">
                  <c:v>59675</c:v>
                </c:pt>
                <c:pt idx="46697">
                  <c:v>58340</c:v>
                </c:pt>
                <c:pt idx="46698">
                  <c:v>57006</c:v>
                </c:pt>
                <c:pt idx="46699">
                  <c:v>55672</c:v>
                </c:pt>
                <c:pt idx="46700">
                  <c:v>54338</c:v>
                </c:pt>
                <c:pt idx="46701">
                  <c:v>53003</c:v>
                </c:pt>
                <c:pt idx="46702">
                  <c:v>51669</c:v>
                </c:pt>
                <c:pt idx="46703">
                  <c:v>50335</c:v>
                </c:pt>
                <c:pt idx="46704">
                  <c:v>70360</c:v>
                </c:pt>
                <c:pt idx="46705">
                  <c:v>69026</c:v>
                </c:pt>
                <c:pt idx="46706">
                  <c:v>70372</c:v>
                </c:pt>
                <c:pt idx="46707">
                  <c:v>69038</c:v>
                </c:pt>
                <c:pt idx="46708">
                  <c:v>69074</c:v>
                </c:pt>
                <c:pt idx="46709">
                  <c:v>67736</c:v>
                </c:pt>
                <c:pt idx="46710">
                  <c:v>66399</c:v>
                </c:pt>
                <c:pt idx="46711">
                  <c:v>65061</c:v>
                </c:pt>
                <c:pt idx="46712">
                  <c:v>63723</c:v>
                </c:pt>
                <c:pt idx="46713">
                  <c:v>62385</c:v>
                </c:pt>
                <c:pt idx="46714">
                  <c:v>59709</c:v>
                </c:pt>
                <c:pt idx="46715">
                  <c:v>58371</c:v>
                </c:pt>
                <c:pt idx="46716">
                  <c:v>71804</c:v>
                </c:pt>
                <c:pt idx="46717">
                  <c:v>70466</c:v>
                </c:pt>
                <c:pt idx="46718">
                  <c:v>69128</c:v>
                </c:pt>
                <c:pt idx="46719">
                  <c:v>67790</c:v>
                </c:pt>
                <c:pt idx="46720">
                  <c:v>66452</c:v>
                </c:pt>
                <c:pt idx="46721">
                  <c:v>65115</c:v>
                </c:pt>
                <c:pt idx="46722">
                  <c:v>63777</c:v>
                </c:pt>
                <c:pt idx="46723">
                  <c:v>62439</c:v>
                </c:pt>
                <c:pt idx="46724">
                  <c:v>61101</c:v>
                </c:pt>
                <c:pt idx="46725">
                  <c:v>59763</c:v>
                </c:pt>
                <c:pt idx="46726">
                  <c:v>58425</c:v>
                </c:pt>
                <c:pt idx="46727">
                  <c:v>57087</c:v>
                </c:pt>
                <c:pt idx="46728">
                  <c:v>55750</c:v>
                </c:pt>
                <c:pt idx="46729">
                  <c:v>54412</c:v>
                </c:pt>
                <c:pt idx="46730">
                  <c:v>70520</c:v>
                </c:pt>
                <c:pt idx="46731">
                  <c:v>69182</c:v>
                </c:pt>
                <c:pt idx="46732">
                  <c:v>67844</c:v>
                </c:pt>
                <c:pt idx="46733">
                  <c:v>66506</c:v>
                </c:pt>
                <c:pt idx="46734">
                  <c:v>65169</c:v>
                </c:pt>
                <c:pt idx="46735">
                  <c:v>63831</c:v>
                </c:pt>
                <c:pt idx="46736">
                  <c:v>62493</c:v>
                </c:pt>
                <c:pt idx="46737">
                  <c:v>61155</c:v>
                </c:pt>
                <c:pt idx="46738">
                  <c:v>59817</c:v>
                </c:pt>
                <c:pt idx="46739">
                  <c:v>58479</c:v>
                </c:pt>
                <c:pt idx="46740">
                  <c:v>57141</c:v>
                </c:pt>
                <c:pt idx="46741">
                  <c:v>55803</c:v>
                </c:pt>
                <c:pt idx="46742">
                  <c:v>54466</c:v>
                </c:pt>
                <c:pt idx="46743">
                  <c:v>53128</c:v>
                </c:pt>
                <c:pt idx="46744">
                  <c:v>69236</c:v>
                </c:pt>
                <c:pt idx="46745">
                  <c:v>67898</c:v>
                </c:pt>
                <c:pt idx="46746">
                  <c:v>66560</c:v>
                </c:pt>
                <c:pt idx="46747">
                  <c:v>65222</c:v>
                </c:pt>
                <c:pt idx="46748">
                  <c:v>63885</c:v>
                </c:pt>
                <c:pt idx="46749">
                  <c:v>62547</c:v>
                </c:pt>
                <c:pt idx="46750">
                  <c:v>61209</c:v>
                </c:pt>
                <c:pt idx="46751">
                  <c:v>59871</c:v>
                </c:pt>
                <c:pt idx="46752">
                  <c:v>58533</c:v>
                </c:pt>
                <c:pt idx="46753">
                  <c:v>57195</c:v>
                </c:pt>
                <c:pt idx="46754">
                  <c:v>55857</c:v>
                </c:pt>
                <c:pt idx="46755">
                  <c:v>54519</c:v>
                </c:pt>
                <c:pt idx="46756">
                  <c:v>53182</c:v>
                </c:pt>
                <c:pt idx="46757">
                  <c:v>51844</c:v>
                </c:pt>
                <c:pt idx="46758">
                  <c:v>50506</c:v>
                </c:pt>
                <c:pt idx="46759">
                  <c:v>49168</c:v>
                </c:pt>
                <c:pt idx="46760">
                  <c:v>69290</c:v>
                </c:pt>
                <c:pt idx="46761">
                  <c:v>67952</c:v>
                </c:pt>
                <c:pt idx="46762">
                  <c:v>69344</c:v>
                </c:pt>
                <c:pt idx="46763">
                  <c:v>68006</c:v>
                </c:pt>
                <c:pt idx="46764">
                  <c:v>64955</c:v>
                </c:pt>
                <c:pt idx="46765">
                  <c:v>63661</c:v>
                </c:pt>
                <c:pt idx="46766">
                  <c:v>62366</c:v>
                </c:pt>
                <c:pt idx="46767">
                  <c:v>61072</c:v>
                </c:pt>
                <c:pt idx="46768">
                  <c:v>59778</c:v>
                </c:pt>
                <c:pt idx="46769">
                  <c:v>58483</c:v>
                </c:pt>
                <c:pt idx="46770">
                  <c:v>55894</c:v>
                </c:pt>
                <c:pt idx="46771">
                  <c:v>54600</c:v>
                </c:pt>
                <c:pt idx="46772">
                  <c:v>67652</c:v>
                </c:pt>
                <c:pt idx="46773">
                  <c:v>66357</c:v>
                </c:pt>
                <c:pt idx="46774">
                  <c:v>65063</c:v>
                </c:pt>
                <c:pt idx="46775">
                  <c:v>63768</c:v>
                </c:pt>
                <c:pt idx="46776">
                  <c:v>62474</c:v>
                </c:pt>
                <c:pt idx="46777">
                  <c:v>61179</c:v>
                </c:pt>
                <c:pt idx="46778">
                  <c:v>59885</c:v>
                </c:pt>
                <c:pt idx="46779">
                  <c:v>58590</c:v>
                </c:pt>
                <c:pt idx="46780">
                  <c:v>57296</c:v>
                </c:pt>
                <c:pt idx="46781">
                  <c:v>56002</c:v>
                </c:pt>
                <c:pt idx="46782">
                  <c:v>54707</c:v>
                </c:pt>
                <c:pt idx="46783">
                  <c:v>53413</c:v>
                </c:pt>
                <c:pt idx="46784">
                  <c:v>52118</c:v>
                </c:pt>
                <c:pt idx="46785">
                  <c:v>50824</c:v>
                </c:pt>
                <c:pt idx="46786">
                  <c:v>66464</c:v>
                </c:pt>
                <c:pt idx="46787">
                  <c:v>65170</c:v>
                </c:pt>
                <c:pt idx="46788">
                  <c:v>63876</c:v>
                </c:pt>
                <c:pt idx="46789">
                  <c:v>62581</c:v>
                </c:pt>
                <c:pt idx="46790">
                  <c:v>61287</c:v>
                </c:pt>
                <c:pt idx="46791">
                  <c:v>59992</c:v>
                </c:pt>
                <c:pt idx="46792">
                  <c:v>58698</c:v>
                </c:pt>
                <c:pt idx="46793">
                  <c:v>57403</c:v>
                </c:pt>
                <c:pt idx="46794">
                  <c:v>56109</c:v>
                </c:pt>
                <c:pt idx="46795">
                  <c:v>54814</c:v>
                </c:pt>
                <c:pt idx="46796">
                  <c:v>53520</c:v>
                </c:pt>
                <c:pt idx="46797">
                  <c:v>52226</c:v>
                </c:pt>
                <c:pt idx="46798">
                  <c:v>50931</c:v>
                </c:pt>
                <c:pt idx="46799">
                  <c:v>49637</c:v>
                </c:pt>
                <c:pt idx="46800">
                  <c:v>65277</c:v>
                </c:pt>
                <c:pt idx="46801">
                  <c:v>63983</c:v>
                </c:pt>
                <c:pt idx="46802">
                  <c:v>62688</c:v>
                </c:pt>
                <c:pt idx="46803">
                  <c:v>61394</c:v>
                </c:pt>
                <c:pt idx="46804">
                  <c:v>60100</c:v>
                </c:pt>
                <c:pt idx="46805">
                  <c:v>58805</c:v>
                </c:pt>
                <c:pt idx="46806">
                  <c:v>57511</c:v>
                </c:pt>
                <c:pt idx="46807">
                  <c:v>56216</c:v>
                </c:pt>
                <c:pt idx="46808">
                  <c:v>54922</c:v>
                </c:pt>
                <c:pt idx="46809">
                  <c:v>53627</c:v>
                </c:pt>
                <c:pt idx="46810">
                  <c:v>52333</c:v>
                </c:pt>
                <c:pt idx="46811">
                  <c:v>51038</c:v>
                </c:pt>
                <c:pt idx="46812">
                  <c:v>49744</c:v>
                </c:pt>
                <c:pt idx="46813">
                  <c:v>48450</c:v>
                </c:pt>
                <c:pt idx="46814">
                  <c:v>47155</c:v>
                </c:pt>
                <c:pt idx="46815">
                  <c:v>45861</c:v>
                </c:pt>
                <c:pt idx="46816">
                  <c:v>65385</c:v>
                </c:pt>
                <c:pt idx="46817">
                  <c:v>64090</c:v>
                </c:pt>
                <c:pt idx="46818">
                  <c:v>65492</c:v>
                </c:pt>
                <c:pt idx="46819">
                  <c:v>64198</c:v>
                </c:pt>
                <c:pt idx="46820">
                  <c:v>78497</c:v>
                </c:pt>
                <c:pt idx="46821">
                  <c:v>78436</c:v>
                </c:pt>
                <c:pt idx="46822">
                  <c:v>77162</c:v>
                </c:pt>
                <c:pt idx="46823">
                  <c:v>77101</c:v>
                </c:pt>
                <c:pt idx="46824">
                  <c:v>75827</c:v>
                </c:pt>
                <c:pt idx="46825">
                  <c:v>74553</c:v>
                </c:pt>
                <c:pt idx="46826">
                  <c:v>75766</c:v>
                </c:pt>
                <c:pt idx="46827">
                  <c:v>74493</c:v>
                </c:pt>
                <c:pt idx="46828">
                  <c:v>73219</c:v>
                </c:pt>
                <c:pt idx="46829">
                  <c:v>75706</c:v>
                </c:pt>
                <c:pt idx="46830">
                  <c:v>74432</c:v>
                </c:pt>
                <c:pt idx="46831">
                  <c:v>73158</c:v>
                </c:pt>
                <c:pt idx="46832">
                  <c:v>74371</c:v>
                </c:pt>
                <c:pt idx="46833">
                  <c:v>74310</c:v>
                </c:pt>
                <c:pt idx="46834">
                  <c:v>73036</c:v>
                </c:pt>
                <c:pt idx="46835">
                  <c:v>71762</c:v>
                </c:pt>
                <c:pt idx="46836">
                  <c:v>72975</c:v>
                </c:pt>
                <c:pt idx="46837">
                  <c:v>71702</c:v>
                </c:pt>
                <c:pt idx="46838">
                  <c:v>70428</c:v>
                </c:pt>
                <c:pt idx="46839">
                  <c:v>71641</c:v>
                </c:pt>
                <c:pt idx="46840">
                  <c:v>70367</c:v>
                </c:pt>
                <c:pt idx="46841">
                  <c:v>70245</c:v>
                </c:pt>
                <c:pt idx="46842">
                  <c:v>68971</c:v>
                </c:pt>
                <c:pt idx="46843">
                  <c:v>67698</c:v>
                </c:pt>
                <c:pt idx="46844">
                  <c:v>68911</c:v>
                </c:pt>
                <c:pt idx="46845">
                  <c:v>67637</c:v>
                </c:pt>
                <c:pt idx="46846">
                  <c:v>67576</c:v>
                </c:pt>
                <c:pt idx="46847">
                  <c:v>66302</c:v>
                </c:pt>
                <c:pt idx="46848">
                  <c:v>66241</c:v>
                </c:pt>
                <c:pt idx="46849">
                  <c:v>64967</c:v>
                </c:pt>
                <c:pt idx="46850">
                  <c:v>62298</c:v>
                </c:pt>
                <c:pt idx="46851">
                  <c:v>60903</c:v>
                </c:pt>
                <c:pt idx="46852">
                  <c:v>80324</c:v>
                </c:pt>
                <c:pt idx="46853">
                  <c:v>80257</c:v>
                </c:pt>
                <c:pt idx="46854">
                  <c:v>78956</c:v>
                </c:pt>
                <c:pt idx="46855">
                  <c:v>78889</c:v>
                </c:pt>
                <c:pt idx="46856">
                  <c:v>77588</c:v>
                </c:pt>
                <c:pt idx="46857">
                  <c:v>76287</c:v>
                </c:pt>
                <c:pt idx="46858">
                  <c:v>77522</c:v>
                </c:pt>
                <c:pt idx="46859">
                  <c:v>76221</c:v>
                </c:pt>
                <c:pt idx="46860">
                  <c:v>74920</c:v>
                </c:pt>
                <c:pt idx="46861">
                  <c:v>77455</c:v>
                </c:pt>
                <c:pt idx="46862">
                  <c:v>76154</c:v>
                </c:pt>
                <c:pt idx="46863">
                  <c:v>74853</c:v>
                </c:pt>
                <c:pt idx="46864">
                  <c:v>76087</c:v>
                </c:pt>
                <c:pt idx="46865">
                  <c:v>76021</c:v>
                </c:pt>
                <c:pt idx="46866">
                  <c:v>74720</c:v>
                </c:pt>
                <c:pt idx="46867">
                  <c:v>73419</c:v>
                </c:pt>
                <c:pt idx="46868">
                  <c:v>74653</c:v>
                </c:pt>
                <c:pt idx="46869">
                  <c:v>73352</c:v>
                </c:pt>
                <c:pt idx="46870">
                  <c:v>72051</c:v>
                </c:pt>
                <c:pt idx="46871">
                  <c:v>73286</c:v>
                </c:pt>
                <c:pt idx="46872">
                  <c:v>71985</c:v>
                </c:pt>
                <c:pt idx="46873">
                  <c:v>71851</c:v>
                </c:pt>
                <c:pt idx="46874">
                  <c:v>70550</c:v>
                </c:pt>
                <c:pt idx="46875">
                  <c:v>69249</c:v>
                </c:pt>
                <c:pt idx="46876">
                  <c:v>70484</c:v>
                </c:pt>
                <c:pt idx="46877">
                  <c:v>69183</c:v>
                </c:pt>
                <c:pt idx="46878">
                  <c:v>69116</c:v>
                </c:pt>
                <c:pt idx="46879">
                  <c:v>67815</c:v>
                </c:pt>
                <c:pt idx="46880">
                  <c:v>67748</c:v>
                </c:pt>
                <c:pt idx="46881">
                  <c:v>66447</c:v>
                </c:pt>
                <c:pt idx="46882">
                  <c:v>63712</c:v>
                </c:pt>
                <c:pt idx="46883">
                  <c:v>62278</c:v>
                </c:pt>
                <c:pt idx="46884">
                  <c:v>79288</c:v>
                </c:pt>
                <c:pt idx="46885">
                  <c:v>79265</c:v>
                </c:pt>
                <c:pt idx="46886">
                  <c:v>77957</c:v>
                </c:pt>
                <c:pt idx="46887">
                  <c:v>77934</c:v>
                </c:pt>
                <c:pt idx="46888">
                  <c:v>76625</c:v>
                </c:pt>
                <c:pt idx="46889">
                  <c:v>75317</c:v>
                </c:pt>
                <c:pt idx="46890">
                  <c:v>76602</c:v>
                </c:pt>
                <c:pt idx="46891">
                  <c:v>75294</c:v>
                </c:pt>
                <c:pt idx="46892">
                  <c:v>73985</c:v>
                </c:pt>
                <c:pt idx="46893">
                  <c:v>76579</c:v>
                </c:pt>
                <c:pt idx="46894">
                  <c:v>75270</c:v>
                </c:pt>
                <c:pt idx="46895">
                  <c:v>73962</c:v>
                </c:pt>
                <c:pt idx="46896">
                  <c:v>75247</c:v>
                </c:pt>
                <c:pt idx="46897">
                  <c:v>75224</c:v>
                </c:pt>
                <c:pt idx="46898">
                  <c:v>73916</c:v>
                </c:pt>
                <c:pt idx="46899">
                  <c:v>72607</c:v>
                </c:pt>
                <c:pt idx="46900">
                  <c:v>73892</c:v>
                </c:pt>
                <c:pt idx="46901">
                  <c:v>72584</c:v>
                </c:pt>
                <c:pt idx="46902">
                  <c:v>71276</c:v>
                </c:pt>
                <c:pt idx="46903">
                  <c:v>72561</c:v>
                </c:pt>
                <c:pt idx="46904">
                  <c:v>71253</c:v>
                </c:pt>
                <c:pt idx="46905">
                  <c:v>71206</c:v>
                </c:pt>
                <c:pt idx="46906">
                  <c:v>69898</c:v>
                </c:pt>
                <c:pt idx="46907">
                  <c:v>68589</c:v>
                </c:pt>
                <c:pt idx="46908">
                  <c:v>69874</c:v>
                </c:pt>
                <c:pt idx="46909">
                  <c:v>68566</c:v>
                </c:pt>
                <c:pt idx="46910">
                  <c:v>68543</c:v>
                </c:pt>
                <c:pt idx="46911">
                  <c:v>67235</c:v>
                </c:pt>
                <c:pt idx="46912">
                  <c:v>67211</c:v>
                </c:pt>
                <c:pt idx="46913">
                  <c:v>65903</c:v>
                </c:pt>
                <c:pt idx="46914">
                  <c:v>63240</c:v>
                </c:pt>
                <c:pt idx="46915">
                  <c:v>61885</c:v>
                </c:pt>
                <c:pt idx="46916">
                  <c:v>78194</c:v>
                </c:pt>
                <c:pt idx="46917">
                  <c:v>78222</c:v>
                </c:pt>
                <c:pt idx="46918">
                  <c:v>76903</c:v>
                </c:pt>
                <c:pt idx="46919">
                  <c:v>76930</c:v>
                </c:pt>
                <c:pt idx="46920">
                  <c:v>75612</c:v>
                </c:pt>
                <c:pt idx="46921">
                  <c:v>74293</c:v>
                </c:pt>
                <c:pt idx="46922">
                  <c:v>75639</c:v>
                </c:pt>
                <c:pt idx="46923">
                  <c:v>74320</c:v>
                </c:pt>
                <c:pt idx="46924">
                  <c:v>73001</c:v>
                </c:pt>
                <c:pt idx="46925">
                  <c:v>75666</c:v>
                </c:pt>
                <c:pt idx="46926">
                  <c:v>74347</c:v>
                </c:pt>
                <c:pt idx="46927">
                  <c:v>73029</c:v>
                </c:pt>
                <c:pt idx="46928">
                  <c:v>74375</c:v>
                </c:pt>
                <c:pt idx="46929">
                  <c:v>74402</c:v>
                </c:pt>
                <c:pt idx="46930">
                  <c:v>73083</c:v>
                </c:pt>
                <c:pt idx="46931">
                  <c:v>71765</c:v>
                </c:pt>
                <c:pt idx="46932">
                  <c:v>73110</c:v>
                </c:pt>
                <c:pt idx="46933">
                  <c:v>71792</c:v>
                </c:pt>
                <c:pt idx="46934">
                  <c:v>70473</c:v>
                </c:pt>
                <c:pt idx="46935">
                  <c:v>71819</c:v>
                </c:pt>
                <c:pt idx="46936">
                  <c:v>70500</c:v>
                </c:pt>
                <c:pt idx="46937">
                  <c:v>70555</c:v>
                </c:pt>
                <c:pt idx="46938">
                  <c:v>69236</c:v>
                </c:pt>
                <c:pt idx="46939">
                  <c:v>67917</c:v>
                </c:pt>
                <c:pt idx="46940">
                  <c:v>69263</c:v>
                </c:pt>
                <c:pt idx="46941">
                  <c:v>67945</c:v>
                </c:pt>
                <c:pt idx="46942">
                  <c:v>67972</c:v>
                </c:pt>
                <c:pt idx="46943">
                  <c:v>66653</c:v>
                </c:pt>
                <c:pt idx="46944">
                  <c:v>66680</c:v>
                </c:pt>
                <c:pt idx="46945">
                  <c:v>65362</c:v>
                </c:pt>
                <c:pt idx="46946">
                  <c:v>62779</c:v>
                </c:pt>
                <c:pt idx="46947">
                  <c:v>61515</c:v>
                </c:pt>
                <c:pt idx="46948">
                  <c:v>74292</c:v>
                </c:pt>
                <c:pt idx="46949">
                  <c:v>74399</c:v>
                </c:pt>
                <c:pt idx="46950">
                  <c:v>73100</c:v>
                </c:pt>
                <c:pt idx="46951">
                  <c:v>73207</c:v>
                </c:pt>
                <c:pt idx="46952">
                  <c:v>71908</c:v>
                </c:pt>
                <c:pt idx="46953">
                  <c:v>70609</c:v>
                </c:pt>
                <c:pt idx="46954">
                  <c:v>72015</c:v>
                </c:pt>
                <c:pt idx="46955">
                  <c:v>70716</c:v>
                </c:pt>
                <c:pt idx="46956">
                  <c:v>69417</c:v>
                </c:pt>
                <c:pt idx="46957">
                  <c:v>72121</c:v>
                </c:pt>
                <c:pt idx="46958">
                  <c:v>70823</c:v>
                </c:pt>
                <c:pt idx="46959">
                  <c:v>69524</c:v>
                </c:pt>
                <c:pt idx="46960">
                  <c:v>70929</c:v>
                </c:pt>
                <c:pt idx="46961">
                  <c:v>71036</c:v>
                </c:pt>
                <c:pt idx="46962">
                  <c:v>69737</c:v>
                </c:pt>
                <c:pt idx="46963">
                  <c:v>68439</c:v>
                </c:pt>
                <c:pt idx="46964">
                  <c:v>69844</c:v>
                </c:pt>
                <c:pt idx="46965">
                  <c:v>68545</c:v>
                </c:pt>
                <c:pt idx="46966">
                  <c:v>67247</c:v>
                </c:pt>
                <c:pt idx="46967">
                  <c:v>68652</c:v>
                </c:pt>
                <c:pt idx="46968">
                  <c:v>67354</c:v>
                </c:pt>
                <c:pt idx="46969">
                  <c:v>67567</c:v>
                </c:pt>
                <c:pt idx="46970">
                  <c:v>66268</c:v>
                </c:pt>
                <c:pt idx="46971">
                  <c:v>64970</c:v>
                </c:pt>
                <c:pt idx="46972">
                  <c:v>66375</c:v>
                </c:pt>
                <c:pt idx="46973">
                  <c:v>65076</c:v>
                </c:pt>
                <c:pt idx="46974">
                  <c:v>65183</c:v>
                </c:pt>
                <c:pt idx="46975">
                  <c:v>63884</c:v>
                </c:pt>
                <c:pt idx="46976">
                  <c:v>63991</c:v>
                </c:pt>
                <c:pt idx="46977">
                  <c:v>62692</c:v>
                </c:pt>
                <c:pt idx="46978">
                  <c:v>60308</c:v>
                </c:pt>
                <c:pt idx="46979">
                  <c:v>59223</c:v>
                </c:pt>
                <c:pt idx="46980">
                  <c:v>77943</c:v>
                </c:pt>
                <c:pt idx="46981">
                  <c:v>76608</c:v>
                </c:pt>
                <c:pt idx="46982">
                  <c:v>75356</c:v>
                </c:pt>
                <c:pt idx="46983">
                  <c:v>75274</c:v>
                </c:pt>
                <c:pt idx="46984">
                  <c:v>74021</c:v>
                </c:pt>
                <c:pt idx="46985">
                  <c:v>73939</c:v>
                </c:pt>
                <c:pt idx="46986">
                  <c:v>72687</c:v>
                </c:pt>
                <c:pt idx="46987">
                  <c:v>72604</c:v>
                </c:pt>
                <c:pt idx="46988">
                  <c:v>71352</c:v>
                </c:pt>
                <c:pt idx="46989">
                  <c:v>71269</c:v>
                </c:pt>
                <c:pt idx="46990">
                  <c:v>70017</c:v>
                </c:pt>
                <c:pt idx="46991">
                  <c:v>69935</c:v>
                </c:pt>
                <c:pt idx="46992">
                  <c:v>68682</c:v>
                </c:pt>
                <c:pt idx="46993">
                  <c:v>68600</c:v>
                </c:pt>
                <c:pt idx="46994">
                  <c:v>67348</c:v>
                </c:pt>
                <c:pt idx="46995">
                  <c:v>67265</c:v>
                </c:pt>
                <c:pt idx="46996">
                  <c:v>66013</c:v>
                </c:pt>
                <c:pt idx="46997">
                  <c:v>65930</c:v>
                </c:pt>
                <c:pt idx="46998">
                  <c:v>64678</c:v>
                </c:pt>
                <c:pt idx="46999">
                  <c:v>64596</c:v>
                </c:pt>
                <c:pt idx="47000">
                  <c:v>79922</c:v>
                </c:pt>
                <c:pt idx="47001">
                  <c:v>78553</c:v>
                </c:pt>
                <c:pt idx="47002">
                  <c:v>77270</c:v>
                </c:pt>
                <c:pt idx="47003">
                  <c:v>77184</c:v>
                </c:pt>
                <c:pt idx="47004">
                  <c:v>75901</c:v>
                </c:pt>
                <c:pt idx="47005">
                  <c:v>75815</c:v>
                </c:pt>
                <c:pt idx="47006">
                  <c:v>74531</c:v>
                </c:pt>
                <c:pt idx="47007">
                  <c:v>74446</c:v>
                </c:pt>
                <c:pt idx="47008">
                  <c:v>73162</c:v>
                </c:pt>
                <c:pt idx="47009">
                  <c:v>73076</c:v>
                </c:pt>
                <c:pt idx="47010">
                  <c:v>71793</c:v>
                </c:pt>
                <c:pt idx="47011">
                  <c:v>71707</c:v>
                </c:pt>
                <c:pt idx="47012">
                  <c:v>70424</c:v>
                </c:pt>
                <c:pt idx="47013">
                  <c:v>70338</c:v>
                </c:pt>
                <c:pt idx="47014">
                  <c:v>69055</c:v>
                </c:pt>
                <c:pt idx="47015">
                  <c:v>68969</c:v>
                </c:pt>
                <c:pt idx="47016">
                  <c:v>67685</c:v>
                </c:pt>
                <c:pt idx="47017">
                  <c:v>67600</c:v>
                </c:pt>
                <c:pt idx="47018">
                  <c:v>66316</c:v>
                </c:pt>
                <c:pt idx="47019">
                  <c:v>66231</c:v>
                </c:pt>
                <c:pt idx="47020">
                  <c:v>79142</c:v>
                </c:pt>
                <c:pt idx="47021">
                  <c:v>77810</c:v>
                </c:pt>
                <c:pt idx="47022">
                  <c:v>76508</c:v>
                </c:pt>
                <c:pt idx="47023">
                  <c:v>76479</c:v>
                </c:pt>
                <c:pt idx="47024">
                  <c:v>75176</c:v>
                </c:pt>
                <c:pt idx="47025">
                  <c:v>75147</c:v>
                </c:pt>
                <c:pt idx="47026">
                  <c:v>73844</c:v>
                </c:pt>
                <c:pt idx="47027">
                  <c:v>73815</c:v>
                </c:pt>
                <c:pt idx="47028">
                  <c:v>72513</c:v>
                </c:pt>
                <c:pt idx="47029">
                  <c:v>72484</c:v>
                </c:pt>
                <c:pt idx="47030">
                  <c:v>71181</c:v>
                </c:pt>
                <c:pt idx="47031">
                  <c:v>71152</c:v>
                </c:pt>
                <c:pt idx="47032">
                  <c:v>69850</c:v>
                </c:pt>
                <c:pt idx="47033">
                  <c:v>69821</c:v>
                </c:pt>
                <c:pt idx="47034">
                  <c:v>68518</c:v>
                </c:pt>
                <c:pt idx="47035">
                  <c:v>68489</c:v>
                </c:pt>
                <c:pt idx="47036">
                  <c:v>67186</c:v>
                </c:pt>
                <c:pt idx="47037">
                  <c:v>67157</c:v>
                </c:pt>
                <c:pt idx="47038">
                  <c:v>65855</c:v>
                </c:pt>
                <c:pt idx="47039">
                  <c:v>65826</c:v>
                </c:pt>
                <c:pt idx="47040">
                  <c:v>78237</c:v>
                </c:pt>
                <c:pt idx="47041">
                  <c:v>76949</c:v>
                </c:pt>
                <c:pt idx="47042">
                  <c:v>75624</c:v>
                </c:pt>
                <c:pt idx="47043">
                  <c:v>75661</c:v>
                </c:pt>
                <c:pt idx="47044">
                  <c:v>74336</c:v>
                </c:pt>
                <c:pt idx="47045">
                  <c:v>74374</c:v>
                </c:pt>
                <c:pt idx="47046">
                  <c:v>73048</c:v>
                </c:pt>
                <c:pt idx="47047">
                  <c:v>73086</c:v>
                </c:pt>
                <c:pt idx="47048">
                  <c:v>71761</c:v>
                </c:pt>
                <c:pt idx="47049">
                  <c:v>71798</c:v>
                </c:pt>
                <c:pt idx="47050">
                  <c:v>70473</c:v>
                </c:pt>
                <c:pt idx="47051">
                  <c:v>70511</c:v>
                </c:pt>
                <c:pt idx="47052">
                  <c:v>69185</c:v>
                </c:pt>
                <c:pt idx="47053">
                  <c:v>69223</c:v>
                </c:pt>
                <c:pt idx="47054">
                  <c:v>67898</c:v>
                </c:pt>
                <c:pt idx="47055">
                  <c:v>67935</c:v>
                </c:pt>
                <c:pt idx="47056">
                  <c:v>66610</c:v>
                </c:pt>
                <c:pt idx="47057">
                  <c:v>66647</c:v>
                </c:pt>
                <c:pt idx="47058">
                  <c:v>65322</c:v>
                </c:pt>
                <c:pt idx="47059">
                  <c:v>65360</c:v>
                </c:pt>
                <c:pt idx="47060">
                  <c:v>74599</c:v>
                </c:pt>
                <c:pt idx="47061">
                  <c:v>73416</c:v>
                </c:pt>
                <c:pt idx="47062">
                  <c:v>72093</c:v>
                </c:pt>
                <c:pt idx="47063">
                  <c:v>72234</c:v>
                </c:pt>
                <c:pt idx="47064">
                  <c:v>70911</c:v>
                </c:pt>
                <c:pt idx="47065">
                  <c:v>71052</c:v>
                </c:pt>
                <c:pt idx="47066">
                  <c:v>69729</c:v>
                </c:pt>
                <c:pt idx="47067">
                  <c:v>69870</c:v>
                </c:pt>
                <c:pt idx="47068">
                  <c:v>68547</c:v>
                </c:pt>
                <c:pt idx="47069">
                  <c:v>68688</c:v>
                </c:pt>
                <c:pt idx="47070">
                  <c:v>67365</c:v>
                </c:pt>
                <c:pt idx="47071">
                  <c:v>67506</c:v>
                </c:pt>
                <c:pt idx="47072">
                  <c:v>66183</c:v>
                </c:pt>
                <c:pt idx="47073">
                  <c:v>66324</c:v>
                </c:pt>
                <c:pt idx="47074">
                  <c:v>65000</c:v>
                </c:pt>
                <c:pt idx="47075">
                  <c:v>65142</c:v>
                </c:pt>
                <c:pt idx="47076">
                  <c:v>63818</c:v>
                </c:pt>
                <c:pt idx="47077">
                  <c:v>63960</c:v>
                </c:pt>
                <c:pt idx="47078">
                  <c:v>62636</c:v>
                </c:pt>
                <c:pt idx="47079">
                  <c:v>62778</c:v>
                </c:pt>
                <c:pt idx="47080">
                  <c:v>78352</c:v>
                </c:pt>
                <c:pt idx="47081">
                  <c:v>77074</c:v>
                </c:pt>
                <c:pt idx="47082">
                  <c:v>78301</c:v>
                </c:pt>
                <c:pt idx="47083">
                  <c:v>77024</c:v>
                </c:pt>
                <c:pt idx="47084">
                  <c:v>75747</c:v>
                </c:pt>
                <c:pt idx="47085">
                  <c:v>74469</c:v>
                </c:pt>
                <c:pt idx="47086">
                  <c:v>76974</c:v>
                </c:pt>
                <c:pt idx="47087">
                  <c:v>75696</c:v>
                </c:pt>
                <c:pt idx="47088">
                  <c:v>74419</c:v>
                </c:pt>
                <c:pt idx="47089">
                  <c:v>73142</c:v>
                </c:pt>
                <c:pt idx="47090">
                  <c:v>75646</c:v>
                </c:pt>
                <c:pt idx="47091">
                  <c:v>74369</c:v>
                </c:pt>
                <c:pt idx="47092">
                  <c:v>73091</c:v>
                </c:pt>
                <c:pt idx="47093">
                  <c:v>75596</c:v>
                </c:pt>
                <c:pt idx="47094">
                  <c:v>74318</c:v>
                </c:pt>
                <c:pt idx="47095">
                  <c:v>73041</c:v>
                </c:pt>
                <c:pt idx="47096">
                  <c:v>74268</c:v>
                </c:pt>
                <c:pt idx="47097">
                  <c:v>72991</c:v>
                </c:pt>
                <c:pt idx="47098">
                  <c:v>71713</c:v>
                </c:pt>
                <c:pt idx="47099">
                  <c:v>72940</c:v>
                </c:pt>
                <c:pt idx="47100">
                  <c:v>71663</c:v>
                </c:pt>
                <c:pt idx="47101">
                  <c:v>71613</c:v>
                </c:pt>
                <c:pt idx="47102">
                  <c:v>70335</c:v>
                </c:pt>
                <c:pt idx="47103">
                  <c:v>70285</c:v>
                </c:pt>
                <c:pt idx="47104">
                  <c:v>69008</c:v>
                </c:pt>
                <c:pt idx="47105">
                  <c:v>68957</c:v>
                </c:pt>
                <c:pt idx="47106">
                  <c:v>67680</c:v>
                </c:pt>
                <c:pt idx="47107">
                  <c:v>67630</c:v>
                </c:pt>
                <c:pt idx="47108">
                  <c:v>66352</c:v>
                </c:pt>
                <c:pt idx="47109">
                  <c:v>80202</c:v>
                </c:pt>
                <c:pt idx="47110">
                  <c:v>78896</c:v>
                </c:pt>
                <c:pt idx="47111">
                  <c:v>80148</c:v>
                </c:pt>
                <c:pt idx="47112">
                  <c:v>78842</c:v>
                </c:pt>
                <c:pt idx="47113">
                  <c:v>77536</c:v>
                </c:pt>
                <c:pt idx="47114">
                  <c:v>76230</c:v>
                </c:pt>
                <c:pt idx="47115">
                  <c:v>78787</c:v>
                </c:pt>
                <c:pt idx="47116">
                  <c:v>77481</c:v>
                </c:pt>
                <c:pt idx="47117">
                  <c:v>76175</c:v>
                </c:pt>
                <c:pt idx="47118">
                  <c:v>74870</c:v>
                </c:pt>
                <c:pt idx="47119">
                  <c:v>77427</c:v>
                </c:pt>
                <c:pt idx="47120">
                  <c:v>76121</c:v>
                </c:pt>
                <c:pt idx="47121">
                  <c:v>74815</c:v>
                </c:pt>
                <c:pt idx="47122">
                  <c:v>77373</c:v>
                </c:pt>
                <c:pt idx="47123">
                  <c:v>76067</c:v>
                </c:pt>
                <c:pt idx="47124">
                  <c:v>74761</c:v>
                </c:pt>
                <c:pt idx="47125">
                  <c:v>76012</c:v>
                </c:pt>
                <c:pt idx="47126">
                  <c:v>74707</c:v>
                </c:pt>
                <c:pt idx="47127">
                  <c:v>73401</c:v>
                </c:pt>
                <c:pt idx="47128">
                  <c:v>74652</c:v>
                </c:pt>
                <c:pt idx="47129">
                  <c:v>73346</c:v>
                </c:pt>
                <c:pt idx="47130">
                  <c:v>73292</c:v>
                </c:pt>
                <c:pt idx="47131">
                  <c:v>71986</c:v>
                </c:pt>
                <c:pt idx="47132">
                  <c:v>71932</c:v>
                </c:pt>
                <c:pt idx="47133">
                  <c:v>70626</c:v>
                </c:pt>
                <c:pt idx="47134">
                  <c:v>70571</c:v>
                </c:pt>
                <c:pt idx="47135">
                  <c:v>69266</c:v>
                </c:pt>
                <c:pt idx="47136">
                  <c:v>69211</c:v>
                </c:pt>
                <c:pt idx="47137">
                  <c:v>67905</c:v>
                </c:pt>
                <c:pt idx="47138">
                  <c:v>79206</c:v>
                </c:pt>
                <c:pt idx="47139">
                  <c:v>77893</c:v>
                </c:pt>
                <c:pt idx="47140">
                  <c:v>79192</c:v>
                </c:pt>
                <c:pt idx="47141">
                  <c:v>77880</c:v>
                </c:pt>
                <c:pt idx="47142">
                  <c:v>76567</c:v>
                </c:pt>
                <c:pt idx="47143">
                  <c:v>75255</c:v>
                </c:pt>
                <c:pt idx="47144">
                  <c:v>77866</c:v>
                </c:pt>
                <c:pt idx="47145">
                  <c:v>76554</c:v>
                </c:pt>
                <c:pt idx="47146">
                  <c:v>75241</c:v>
                </c:pt>
                <c:pt idx="47147">
                  <c:v>73929</c:v>
                </c:pt>
                <c:pt idx="47148">
                  <c:v>76541</c:v>
                </c:pt>
                <c:pt idx="47149">
                  <c:v>75228</c:v>
                </c:pt>
                <c:pt idx="47150">
                  <c:v>73915</c:v>
                </c:pt>
                <c:pt idx="47151">
                  <c:v>76527</c:v>
                </c:pt>
                <c:pt idx="47152">
                  <c:v>75215</c:v>
                </c:pt>
                <c:pt idx="47153">
                  <c:v>73902</c:v>
                </c:pt>
                <c:pt idx="47154">
                  <c:v>75201</c:v>
                </c:pt>
                <c:pt idx="47155">
                  <c:v>73889</c:v>
                </c:pt>
                <c:pt idx="47156">
                  <c:v>72576</c:v>
                </c:pt>
                <c:pt idx="47157">
                  <c:v>73875</c:v>
                </c:pt>
                <c:pt idx="47158">
                  <c:v>72563</c:v>
                </c:pt>
                <c:pt idx="47159">
                  <c:v>72550</c:v>
                </c:pt>
                <c:pt idx="47160">
                  <c:v>71237</c:v>
                </c:pt>
                <c:pt idx="47161">
                  <c:v>71224</c:v>
                </c:pt>
                <c:pt idx="47162">
                  <c:v>69911</c:v>
                </c:pt>
                <c:pt idx="47163">
                  <c:v>69898</c:v>
                </c:pt>
                <c:pt idx="47164">
                  <c:v>68585</c:v>
                </c:pt>
                <c:pt idx="47165">
                  <c:v>68572</c:v>
                </c:pt>
                <c:pt idx="47166">
                  <c:v>67259</c:v>
                </c:pt>
                <c:pt idx="47167">
                  <c:v>78105</c:v>
                </c:pt>
                <c:pt idx="47168">
                  <c:v>76784</c:v>
                </c:pt>
                <c:pt idx="47169">
                  <c:v>78139</c:v>
                </c:pt>
                <c:pt idx="47170">
                  <c:v>76818</c:v>
                </c:pt>
                <c:pt idx="47171">
                  <c:v>75497</c:v>
                </c:pt>
                <c:pt idx="47172">
                  <c:v>74176</c:v>
                </c:pt>
                <c:pt idx="47173">
                  <c:v>76852</c:v>
                </c:pt>
                <c:pt idx="47174">
                  <c:v>75531</c:v>
                </c:pt>
                <c:pt idx="47175">
                  <c:v>74210</c:v>
                </c:pt>
                <c:pt idx="47176">
                  <c:v>72889</c:v>
                </c:pt>
                <c:pt idx="47177">
                  <c:v>75565</c:v>
                </c:pt>
                <c:pt idx="47178">
                  <c:v>74244</c:v>
                </c:pt>
                <c:pt idx="47179">
                  <c:v>72923</c:v>
                </c:pt>
                <c:pt idx="47180">
                  <c:v>75599</c:v>
                </c:pt>
                <c:pt idx="47181">
                  <c:v>74278</c:v>
                </c:pt>
                <c:pt idx="47182">
                  <c:v>72957</c:v>
                </c:pt>
                <c:pt idx="47183">
                  <c:v>74312</c:v>
                </c:pt>
                <c:pt idx="47184">
                  <c:v>72991</c:v>
                </c:pt>
                <c:pt idx="47185">
                  <c:v>71670</c:v>
                </c:pt>
                <c:pt idx="47186">
                  <c:v>73025</c:v>
                </c:pt>
                <c:pt idx="47187">
                  <c:v>71704</c:v>
                </c:pt>
                <c:pt idx="47188">
                  <c:v>71738</c:v>
                </c:pt>
                <c:pt idx="47189">
                  <c:v>70417</c:v>
                </c:pt>
                <c:pt idx="47190">
                  <c:v>70451</c:v>
                </c:pt>
                <c:pt idx="47191">
                  <c:v>69130</c:v>
                </c:pt>
                <c:pt idx="47192">
                  <c:v>69164</c:v>
                </c:pt>
                <c:pt idx="47193">
                  <c:v>67843</c:v>
                </c:pt>
                <c:pt idx="47194">
                  <c:v>67877</c:v>
                </c:pt>
                <c:pt idx="47195">
                  <c:v>66556</c:v>
                </c:pt>
                <c:pt idx="47196">
                  <c:v>74175</c:v>
                </c:pt>
                <c:pt idx="47197">
                  <c:v>72878</c:v>
                </c:pt>
                <c:pt idx="47198">
                  <c:v>74283</c:v>
                </c:pt>
                <c:pt idx="47199">
                  <c:v>72986</c:v>
                </c:pt>
                <c:pt idx="47200">
                  <c:v>71688</c:v>
                </c:pt>
                <c:pt idx="47201">
                  <c:v>70391</c:v>
                </c:pt>
                <c:pt idx="47202">
                  <c:v>73094</c:v>
                </c:pt>
                <c:pt idx="47203">
                  <c:v>71796</c:v>
                </c:pt>
                <c:pt idx="47204">
                  <c:v>70499</c:v>
                </c:pt>
                <c:pt idx="47205">
                  <c:v>69201</c:v>
                </c:pt>
                <c:pt idx="47206">
                  <c:v>71904</c:v>
                </c:pt>
                <c:pt idx="47207">
                  <c:v>70607</c:v>
                </c:pt>
                <c:pt idx="47208">
                  <c:v>69309</c:v>
                </c:pt>
                <c:pt idx="47209">
                  <c:v>72012</c:v>
                </c:pt>
                <c:pt idx="47210">
                  <c:v>70715</c:v>
                </c:pt>
                <c:pt idx="47211">
                  <c:v>69417</c:v>
                </c:pt>
                <c:pt idx="47212">
                  <c:v>70823</c:v>
                </c:pt>
                <c:pt idx="47213">
                  <c:v>69526</c:v>
                </c:pt>
                <c:pt idx="47214">
                  <c:v>68228</c:v>
                </c:pt>
                <c:pt idx="47215">
                  <c:v>69634</c:v>
                </c:pt>
                <c:pt idx="47216">
                  <c:v>68336</c:v>
                </c:pt>
                <c:pt idx="47217">
                  <c:v>68444</c:v>
                </c:pt>
                <c:pt idx="47218">
                  <c:v>67147</c:v>
                </c:pt>
                <c:pt idx="47219">
                  <c:v>67255</c:v>
                </c:pt>
                <c:pt idx="47220">
                  <c:v>65957</c:v>
                </c:pt>
                <c:pt idx="47221">
                  <c:v>66065</c:v>
                </c:pt>
                <c:pt idx="47222">
                  <c:v>64768</c:v>
                </c:pt>
                <c:pt idx="47223">
                  <c:v>64876</c:v>
                </c:pt>
                <c:pt idx="47224">
                  <c:v>63579</c:v>
                </c:pt>
                <c:pt idx="47225">
                  <c:v>76566</c:v>
                </c:pt>
                <c:pt idx="47226">
                  <c:v>75262</c:v>
                </c:pt>
                <c:pt idx="47227">
                  <c:v>75233</c:v>
                </c:pt>
                <c:pt idx="47228">
                  <c:v>75205</c:v>
                </c:pt>
                <c:pt idx="47229">
                  <c:v>73900</c:v>
                </c:pt>
                <c:pt idx="47230">
                  <c:v>72596</c:v>
                </c:pt>
                <c:pt idx="47231">
                  <c:v>73872</c:v>
                </c:pt>
                <c:pt idx="47232">
                  <c:v>73843</c:v>
                </c:pt>
                <c:pt idx="47233">
                  <c:v>72539</c:v>
                </c:pt>
                <c:pt idx="47234">
                  <c:v>72511</c:v>
                </c:pt>
                <c:pt idx="47235">
                  <c:v>72482</c:v>
                </c:pt>
                <c:pt idx="47236">
                  <c:v>71178</c:v>
                </c:pt>
                <c:pt idx="47237">
                  <c:v>69873</c:v>
                </c:pt>
                <c:pt idx="47238">
                  <c:v>71149</c:v>
                </c:pt>
                <c:pt idx="47239">
                  <c:v>69845</c:v>
                </c:pt>
                <c:pt idx="47240">
                  <c:v>69816</c:v>
                </c:pt>
                <c:pt idx="47241">
                  <c:v>68512</c:v>
                </c:pt>
                <c:pt idx="47242">
                  <c:v>68483</c:v>
                </c:pt>
                <c:pt idx="47243">
                  <c:v>67150</c:v>
                </c:pt>
                <c:pt idx="47244">
                  <c:v>65846</c:v>
                </c:pt>
                <c:pt idx="47245">
                  <c:v>67122</c:v>
                </c:pt>
                <c:pt idx="47246">
                  <c:v>65817</c:v>
                </c:pt>
                <c:pt idx="47247">
                  <c:v>64456</c:v>
                </c:pt>
                <c:pt idx="47248">
                  <c:v>63123</c:v>
                </c:pt>
                <c:pt idx="47249">
                  <c:v>60486</c:v>
                </c:pt>
                <c:pt idx="47250">
                  <c:v>56487</c:v>
                </c:pt>
                <c:pt idx="47251">
                  <c:v>78390</c:v>
                </c:pt>
                <c:pt idx="47252">
                  <c:v>77064</c:v>
                </c:pt>
                <c:pt idx="47253">
                  <c:v>77017</c:v>
                </c:pt>
                <c:pt idx="47254">
                  <c:v>76970</c:v>
                </c:pt>
                <c:pt idx="47255">
                  <c:v>75645</c:v>
                </c:pt>
                <c:pt idx="47256">
                  <c:v>74319</c:v>
                </c:pt>
                <c:pt idx="47257">
                  <c:v>75598</c:v>
                </c:pt>
                <c:pt idx="47258">
                  <c:v>75551</c:v>
                </c:pt>
                <c:pt idx="47259">
                  <c:v>74225</c:v>
                </c:pt>
                <c:pt idx="47260">
                  <c:v>74179</c:v>
                </c:pt>
                <c:pt idx="47261">
                  <c:v>74132</c:v>
                </c:pt>
                <c:pt idx="47262">
                  <c:v>72806</c:v>
                </c:pt>
                <c:pt idx="47263">
                  <c:v>71480</c:v>
                </c:pt>
                <c:pt idx="47264">
                  <c:v>72759</c:v>
                </c:pt>
                <c:pt idx="47265">
                  <c:v>71434</c:v>
                </c:pt>
                <c:pt idx="47266">
                  <c:v>71387</c:v>
                </c:pt>
                <c:pt idx="47267">
                  <c:v>70061</c:v>
                </c:pt>
                <c:pt idx="47268">
                  <c:v>70014</c:v>
                </c:pt>
                <c:pt idx="47269">
                  <c:v>68642</c:v>
                </c:pt>
                <c:pt idx="47270">
                  <c:v>67316</c:v>
                </c:pt>
                <c:pt idx="47271">
                  <c:v>68595</c:v>
                </c:pt>
                <c:pt idx="47272">
                  <c:v>67269</c:v>
                </c:pt>
                <c:pt idx="47273">
                  <c:v>65850</c:v>
                </c:pt>
                <c:pt idx="47274">
                  <c:v>64477</c:v>
                </c:pt>
                <c:pt idx="47275">
                  <c:v>61779</c:v>
                </c:pt>
                <c:pt idx="47276">
                  <c:v>57662</c:v>
                </c:pt>
                <c:pt idx="47277">
                  <c:v>77092</c:v>
                </c:pt>
                <c:pt idx="47278">
                  <c:v>75773</c:v>
                </c:pt>
                <c:pt idx="47279">
                  <c:v>75754</c:v>
                </c:pt>
                <c:pt idx="47280">
                  <c:v>75735</c:v>
                </c:pt>
                <c:pt idx="47281">
                  <c:v>74417</c:v>
                </c:pt>
                <c:pt idx="47282">
                  <c:v>73098</c:v>
                </c:pt>
                <c:pt idx="47283">
                  <c:v>74398</c:v>
                </c:pt>
                <c:pt idx="47284">
                  <c:v>74379</c:v>
                </c:pt>
                <c:pt idx="47285">
                  <c:v>73060</c:v>
                </c:pt>
                <c:pt idx="47286">
                  <c:v>73041</c:v>
                </c:pt>
                <c:pt idx="47287">
                  <c:v>73023</c:v>
                </c:pt>
                <c:pt idx="47288">
                  <c:v>71704</c:v>
                </c:pt>
                <c:pt idx="47289">
                  <c:v>70385</c:v>
                </c:pt>
                <c:pt idx="47290">
                  <c:v>71685</c:v>
                </c:pt>
                <c:pt idx="47291">
                  <c:v>70366</c:v>
                </c:pt>
                <c:pt idx="47292">
                  <c:v>70347</c:v>
                </c:pt>
                <c:pt idx="47293">
                  <c:v>69029</c:v>
                </c:pt>
                <c:pt idx="47294">
                  <c:v>69010</c:v>
                </c:pt>
                <c:pt idx="47295">
                  <c:v>67672</c:v>
                </c:pt>
                <c:pt idx="47296">
                  <c:v>66353</c:v>
                </c:pt>
                <c:pt idx="47297">
                  <c:v>67653</c:v>
                </c:pt>
                <c:pt idx="47298">
                  <c:v>66335</c:v>
                </c:pt>
                <c:pt idx="47299">
                  <c:v>64978</c:v>
                </c:pt>
                <c:pt idx="47300">
                  <c:v>63641</c:v>
                </c:pt>
                <c:pt idx="47301">
                  <c:v>60984</c:v>
                </c:pt>
                <c:pt idx="47302">
                  <c:v>56972</c:v>
                </c:pt>
                <c:pt idx="47303">
                  <c:v>75655</c:v>
                </c:pt>
                <c:pt idx="47304">
                  <c:v>74342</c:v>
                </c:pt>
                <c:pt idx="47305">
                  <c:v>74358</c:v>
                </c:pt>
                <c:pt idx="47306">
                  <c:v>74375</c:v>
                </c:pt>
                <c:pt idx="47307">
                  <c:v>73061</c:v>
                </c:pt>
                <c:pt idx="47308">
                  <c:v>71748</c:v>
                </c:pt>
                <c:pt idx="47309">
                  <c:v>73078</c:v>
                </c:pt>
                <c:pt idx="47310">
                  <c:v>73095</c:v>
                </c:pt>
                <c:pt idx="47311">
                  <c:v>71781</c:v>
                </c:pt>
                <c:pt idx="47312">
                  <c:v>71798</c:v>
                </c:pt>
                <c:pt idx="47313">
                  <c:v>71815</c:v>
                </c:pt>
                <c:pt idx="47314">
                  <c:v>70501</c:v>
                </c:pt>
                <c:pt idx="47315">
                  <c:v>69187</c:v>
                </c:pt>
                <c:pt idx="47316">
                  <c:v>70518</c:v>
                </c:pt>
                <c:pt idx="47317">
                  <c:v>69204</c:v>
                </c:pt>
                <c:pt idx="47318">
                  <c:v>69221</c:v>
                </c:pt>
                <c:pt idx="47319">
                  <c:v>67907</c:v>
                </c:pt>
                <c:pt idx="47320">
                  <c:v>67924</c:v>
                </c:pt>
                <c:pt idx="47321">
                  <c:v>66627</c:v>
                </c:pt>
                <c:pt idx="47322">
                  <c:v>65314</c:v>
                </c:pt>
                <c:pt idx="47323">
                  <c:v>66644</c:v>
                </c:pt>
                <c:pt idx="47324">
                  <c:v>65330</c:v>
                </c:pt>
                <c:pt idx="47325">
                  <c:v>64050</c:v>
                </c:pt>
                <c:pt idx="47326">
                  <c:v>62753</c:v>
                </c:pt>
                <c:pt idx="47327">
                  <c:v>60143</c:v>
                </c:pt>
                <c:pt idx="47328">
                  <c:v>56252</c:v>
                </c:pt>
                <c:pt idx="47329">
                  <c:v>71249</c:v>
                </c:pt>
                <c:pt idx="47330">
                  <c:v>69977</c:v>
                </c:pt>
                <c:pt idx="47331">
                  <c:v>70056</c:v>
                </c:pt>
                <c:pt idx="47332">
                  <c:v>70135</c:v>
                </c:pt>
                <c:pt idx="47333">
                  <c:v>68863</c:v>
                </c:pt>
                <c:pt idx="47334">
                  <c:v>67591</c:v>
                </c:pt>
                <c:pt idx="47335">
                  <c:v>68942</c:v>
                </c:pt>
                <c:pt idx="47336">
                  <c:v>69021</c:v>
                </c:pt>
                <c:pt idx="47337">
                  <c:v>67749</c:v>
                </c:pt>
                <c:pt idx="47338">
                  <c:v>67828</c:v>
                </c:pt>
                <c:pt idx="47339">
                  <c:v>67907</c:v>
                </c:pt>
                <c:pt idx="47340">
                  <c:v>66635</c:v>
                </c:pt>
                <c:pt idx="47341">
                  <c:v>65363</c:v>
                </c:pt>
                <c:pt idx="47342">
                  <c:v>66714</c:v>
                </c:pt>
                <c:pt idx="47343">
                  <c:v>65442</c:v>
                </c:pt>
                <c:pt idx="47344">
                  <c:v>65521</c:v>
                </c:pt>
                <c:pt idx="47345">
                  <c:v>64249</c:v>
                </c:pt>
                <c:pt idx="47346">
                  <c:v>64328</c:v>
                </c:pt>
                <c:pt idx="47347">
                  <c:v>63135</c:v>
                </c:pt>
                <c:pt idx="47348">
                  <c:v>61863</c:v>
                </c:pt>
                <c:pt idx="47349">
                  <c:v>63214</c:v>
                </c:pt>
                <c:pt idx="47350">
                  <c:v>61942</c:v>
                </c:pt>
                <c:pt idx="47351">
                  <c:v>60829</c:v>
                </c:pt>
                <c:pt idx="47352">
                  <c:v>59636</c:v>
                </c:pt>
                <c:pt idx="47353">
                  <c:v>57171</c:v>
                </c:pt>
                <c:pt idx="47354">
                  <c:v>53592</c:v>
                </c:pt>
                <c:pt idx="47355">
                  <c:v>76485</c:v>
                </c:pt>
                <c:pt idx="47356">
                  <c:v>75168</c:v>
                </c:pt>
                <c:pt idx="47357">
                  <c:v>73898</c:v>
                </c:pt>
                <c:pt idx="47358">
                  <c:v>75120</c:v>
                </c:pt>
                <c:pt idx="47359">
                  <c:v>73851</c:v>
                </c:pt>
                <c:pt idx="47360">
                  <c:v>72581</c:v>
                </c:pt>
                <c:pt idx="47361">
                  <c:v>73803</c:v>
                </c:pt>
                <c:pt idx="47362">
                  <c:v>72533</c:v>
                </c:pt>
                <c:pt idx="47363">
                  <c:v>72486</c:v>
                </c:pt>
                <c:pt idx="47364">
                  <c:v>71216</c:v>
                </c:pt>
                <c:pt idx="47365">
                  <c:v>71169</c:v>
                </c:pt>
                <c:pt idx="47366">
                  <c:v>69899</c:v>
                </c:pt>
                <c:pt idx="47367">
                  <c:v>69852</c:v>
                </c:pt>
                <c:pt idx="47368">
                  <c:v>68582</c:v>
                </c:pt>
                <c:pt idx="47369">
                  <c:v>68535</c:v>
                </c:pt>
                <c:pt idx="47370">
                  <c:v>67265</c:v>
                </c:pt>
                <c:pt idx="47371">
                  <c:v>67217</c:v>
                </c:pt>
                <c:pt idx="47372">
                  <c:v>65947</c:v>
                </c:pt>
                <c:pt idx="47373">
                  <c:v>65900</c:v>
                </c:pt>
                <c:pt idx="47374">
                  <c:v>64630</c:v>
                </c:pt>
                <c:pt idx="47375">
                  <c:v>78370</c:v>
                </c:pt>
                <c:pt idx="47376">
                  <c:v>77020</c:v>
                </c:pt>
                <c:pt idx="47377">
                  <c:v>75719</c:v>
                </c:pt>
                <c:pt idx="47378">
                  <c:v>76971</c:v>
                </c:pt>
                <c:pt idx="47379">
                  <c:v>75670</c:v>
                </c:pt>
                <c:pt idx="47380">
                  <c:v>74369</c:v>
                </c:pt>
                <c:pt idx="47381">
                  <c:v>75622</c:v>
                </c:pt>
                <c:pt idx="47382">
                  <c:v>74321</c:v>
                </c:pt>
                <c:pt idx="47383">
                  <c:v>74272</c:v>
                </c:pt>
                <c:pt idx="47384">
                  <c:v>72971</c:v>
                </c:pt>
                <c:pt idx="47385">
                  <c:v>72922</c:v>
                </c:pt>
                <c:pt idx="47386">
                  <c:v>71621</c:v>
                </c:pt>
                <c:pt idx="47387">
                  <c:v>71573</c:v>
                </c:pt>
                <c:pt idx="47388">
                  <c:v>70271</c:v>
                </c:pt>
                <c:pt idx="47389">
                  <c:v>70223</c:v>
                </c:pt>
                <c:pt idx="47390">
                  <c:v>68922</c:v>
                </c:pt>
                <c:pt idx="47391">
                  <c:v>68873</c:v>
                </c:pt>
                <c:pt idx="47392">
                  <c:v>67572</c:v>
                </c:pt>
                <c:pt idx="47393">
                  <c:v>67524</c:v>
                </c:pt>
                <c:pt idx="47394">
                  <c:v>66222</c:v>
                </c:pt>
                <c:pt idx="47395">
                  <c:v>77614</c:v>
                </c:pt>
                <c:pt idx="47396">
                  <c:v>76294</c:v>
                </c:pt>
                <c:pt idx="47397">
                  <c:v>74984</c:v>
                </c:pt>
                <c:pt idx="47398">
                  <c:v>76283</c:v>
                </c:pt>
                <c:pt idx="47399">
                  <c:v>74974</c:v>
                </c:pt>
                <c:pt idx="47400">
                  <c:v>73664</c:v>
                </c:pt>
                <c:pt idx="47401">
                  <c:v>74963</c:v>
                </c:pt>
                <c:pt idx="47402">
                  <c:v>73654</c:v>
                </c:pt>
                <c:pt idx="47403">
                  <c:v>73643</c:v>
                </c:pt>
                <c:pt idx="47404">
                  <c:v>72334</c:v>
                </c:pt>
                <c:pt idx="47405">
                  <c:v>72323</c:v>
                </c:pt>
                <c:pt idx="47406">
                  <c:v>71014</c:v>
                </c:pt>
                <c:pt idx="47407">
                  <c:v>71003</c:v>
                </c:pt>
                <c:pt idx="47408">
                  <c:v>69694</c:v>
                </c:pt>
                <c:pt idx="47409">
                  <c:v>69683</c:v>
                </c:pt>
                <c:pt idx="47410">
                  <c:v>68374</c:v>
                </c:pt>
                <c:pt idx="47411">
                  <c:v>68363</c:v>
                </c:pt>
                <c:pt idx="47412">
                  <c:v>67054</c:v>
                </c:pt>
                <c:pt idx="47413">
                  <c:v>67043</c:v>
                </c:pt>
                <c:pt idx="47414">
                  <c:v>65734</c:v>
                </c:pt>
                <c:pt idx="47415">
                  <c:v>76804</c:v>
                </c:pt>
                <c:pt idx="47416">
                  <c:v>75518</c:v>
                </c:pt>
                <c:pt idx="47417">
                  <c:v>74197</c:v>
                </c:pt>
                <c:pt idx="47418">
                  <c:v>75552</c:v>
                </c:pt>
                <c:pt idx="47419">
                  <c:v>74231</c:v>
                </c:pt>
                <c:pt idx="47420">
                  <c:v>72910</c:v>
                </c:pt>
                <c:pt idx="47421">
                  <c:v>74266</c:v>
                </c:pt>
                <c:pt idx="47422">
                  <c:v>72945</c:v>
                </c:pt>
                <c:pt idx="47423">
                  <c:v>72979</c:v>
                </c:pt>
                <c:pt idx="47424">
                  <c:v>71658</c:v>
                </c:pt>
                <c:pt idx="47425">
                  <c:v>71693</c:v>
                </c:pt>
                <c:pt idx="47426">
                  <c:v>70372</c:v>
                </c:pt>
                <c:pt idx="47427">
                  <c:v>70406</c:v>
                </c:pt>
                <c:pt idx="47428">
                  <c:v>69085</c:v>
                </c:pt>
                <c:pt idx="47429">
                  <c:v>69120</c:v>
                </c:pt>
                <c:pt idx="47430">
                  <c:v>67799</c:v>
                </c:pt>
                <c:pt idx="47431">
                  <c:v>67833</c:v>
                </c:pt>
                <c:pt idx="47432">
                  <c:v>66512</c:v>
                </c:pt>
                <c:pt idx="47433">
                  <c:v>66547</c:v>
                </c:pt>
                <c:pt idx="47434">
                  <c:v>65226</c:v>
                </c:pt>
                <c:pt idx="47435">
                  <c:v>73263</c:v>
                </c:pt>
                <c:pt idx="47436">
                  <c:v>72067</c:v>
                </c:pt>
                <c:pt idx="47437">
                  <c:v>70768</c:v>
                </c:pt>
                <c:pt idx="47438">
                  <c:v>72171</c:v>
                </c:pt>
                <c:pt idx="47439">
                  <c:v>70871</c:v>
                </c:pt>
                <c:pt idx="47440">
                  <c:v>69572</c:v>
                </c:pt>
                <c:pt idx="47441">
                  <c:v>70975</c:v>
                </c:pt>
                <c:pt idx="47442">
                  <c:v>69675</c:v>
                </c:pt>
                <c:pt idx="47443">
                  <c:v>69779</c:v>
                </c:pt>
                <c:pt idx="47444">
                  <c:v>68479</c:v>
                </c:pt>
                <c:pt idx="47445">
                  <c:v>68583</c:v>
                </c:pt>
                <c:pt idx="47446">
                  <c:v>67283</c:v>
                </c:pt>
                <c:pt idx="47447">
                  <c:v>67387</c:v>
                </c:pt>
                <c:pt idx="47448">
                  <c:v>66087</c:v>
                </c:pt>
                <c:pt idx="47449">
                  <c:v>66191</c:v>
                </c:pt>
                <c:pt idx="47450">
                  <c:v>64891</c:v>
                </c:pt>
                <c:pt idx="47451">
                  <c:v>64995</c:v>
                </c:pt>
                <c:pt idx="47452">
                  <c:v>63695</c:v>
                </c:pt>
                <c:pt idx="47453">
                  <c:v>63798</c:v>
                </c:pt>
                <c:pt idx="47454">
                  <c:v>62499</c:v>
                </c:pt>
                <c:pt idx="47455">
                  <c:v>76857</c:v>
                </c:pt>
                <c:pt idx="47456">
                  <c:v>75544</c:v>
                </c:pt>
                <c:pt idx="47457">
                  <c:v>74230</c:v>
                </c:pt>
                <c:pt idx="47458">
                  <c:v>72941</c:v>
                </c:pt>
                <c:pt idx="47459">
                  <c:v>74206</c:v>
                </c:pt>
                <c:pt idx="47460">
                  <c:v>72917</c:v>
                </c:pt>
                <c:pt idx="47461">
                  <c:v>72892</c:v>
                </c:pt>
                <c:pt idx="47462">
                  <c:v>71579</c:v>
                </c:pt>
                <c:pt idx="47463">
                  <c:v>70290</c:v>
                </c:pt>
                <c:pt idx="47464">
                  <c:v>70266</c:v>
                </c:pt>
                <c:pt idx="47465">
                  <c:v>68952</c:v>
                </c:pt>
                <c:pt idx="47466">
                  <c:v>67639</c:v>
                </c:pt>
                <c:pt idx="47467">
                  <c:v>78710</c:v>
                </c:pt>
                <c:pt idx="47468">
                  <c:v>77365</c:v>
                </c:pt>
                <c:pt idx="47469">
                  <c:v>76019</c:v>
                </c:pt>
                <c:pt idx="47470">
                  <c:v>74700</c:v>
                </c:pt>
                <c:pt idx="47471">
                  <c:v>75994</c:v>
                </c:pt>
                <c:pt idx="47472">
                  <c:v>74674</c:v>
                </c:pt>
                <c:pt idx="47473">
                  <c:v>74649</c:v>
                </c:pt>
                <c:pt idx="47474">
                  <c:v>73304</c:v>
                </c:pt>
                <c:pt idx="47475">
                  <c:v>71984</c:v>
                </c:pt>
                <c:pt idx="47476">
                  <c:v>71958</c:v>
                </c:pt>
                <c:pt idx="47477">
                  <c:v>70613</c:v>
                </c:pt>
                <c:pt idx="47478">
                  <c:v>69268</c:v>
                </c:pt>
                <c:pt idx="47479">
                  <c:v>77752</c:v>
                </c:pt>
                <c:pt idx="47480">
                  <c:v>76435</c:v>
                </c:pt>
                <c:pt idx="47481">
                  <c:v>75117</c:v>
                </c:pt>
                <c:pt idx="47482">
                  <c:v>73799</c:v>
                </c:pt>
                <c:pt idx="47483">
                  <c:v>75117</c:v>
                </c:pt>
                <c:pt idx="47484">
                  <c:v>73799</c:v>
                </c:pt>
                <c:pt idx="47485">
                  <c:v>73799</c:v>
                </c:pt>
                <c:pt idx="47486">
                  <c:v>72481</c:v>
                </c:pt>
                <c:pt idx="47487">
                  <c:v>71164</c:v>
                </c:pt>
                <c:pt idx="47488">
                  <c:v>71164</c:v>
                </c:pt>
                <c:pt idx="47489">
                  <c:v>69846</c:v>
                </c:pt>
                <c:pt idx="47490">
                  <c:v>68528</c:v>
                </c:pt>
                <c:pt idx="47491">
                  <c:v>76716</c:v>
                </c:pt>
                <c:pt idx="47492">
                  <c:v>75428</c:v>
                </c:pt>
                <c:pt idx="47493">
                  <c:v>74141</c:v>
                </c:pt>
                <c:pt idx="47494">
                  <c:v>72824</c:v>
                </c:pt>
                <c:pt idx="47495">
                  <c:v>74170</c:v>
                </c:pt>
                <c:pt idx="47496">
                  <c:v>72854</c:v>
                </c:pt>
                <c:pt idx="47497">
                  <c:v>72883</c:v>
                </c:pt>
                <c:pt idx="47498">
                  <c:v>71596</c:v>
                </c:pt>
                <c:pt idx="47499">
                  <c:v>70279</c:v>
                </c:pt>
                <c:pt idx="47500">
                  <c:v>70308</c:v>
                </c:pt>
                <c:pt idx="47501">
                  <c:v>69021</c:v>
                </c:pt>
                <c:pt idx="47502">
                  <c:v>67734</c:v>
                </c:pt>
                <c:pt idx="47503">
                  <c:v>72834</c:v>
                </c:pt>
                <c:pt idx="47504">
                  <c:v>71633</c:v>
                </c:pt>
                <c:pt idx="47505">
                  <c:v>70431</c:v>
                </c:pt>
                <c:pt idx="47506">
                  <c:v>69155</c:v>
                </c:pt>
                <c:pt idx="47507">
                  <c:v>70506</c:v>
                </c:pt>
                <c:pt idx="47508">
                  <c:v>69230</c:v>
                </c:pt>
                <c:pt idx="47509">
                  <c:v>69305</c:v>
                </c:pt>
                <c:pt idx="47510">
                  <c:v>68103</c:v>
                </c:pt>
                <c:pt idx="47511">
                  <c:v>66827</c:v>
                </c:pt>
                <c:pt idx="47512">
                  <c:v>66902</c:v>
                </c:pt>
                <c:pt idx="47513">
                  <c:v>65701</c:v>
                </c:pt>
                <c:pt idx="47514">
                  <c:v>64499</c:v>
                </c:pt>
              </c:numCache>
            </c:numRef>
          </c:xVal>
          <c:yVal>
            <c:numRef>
              <c:f>'Optimized Zirlo'!$H$2:$H$47516</c:f>
              <c:numCache>
                <c:formatCode>General</c:formatCode>
                <c:ptCount val="47515"/>
                <c:pt idx="0">
                  <c:v>29.728727032676801</c:v>
                </c:pt>
                <c:pt idx="1">
                  <c:v>28.420708088884801</c:v>
                </c:pt>
                <c:pt idx="2">
                  <c:v>27.269691241335799</c:v>
                </c:pt>
                <c:pt idx="3">
                  <c:v>26.3281107099879</c:v>
                </c:pt>
                <c:pt idx="4">
                  <c:v>30.541440743609598</c:v>
                </c:pt>
                <c:pt idx="5">
                  <c:v>29.1255205103216</c:v>
                </c:pt>
                <c:pt idx="6">
                  <c:v>27.876243724326699</c:v>
                </c:pt>
                <c:pt idx="7">
                  <c:v>26.857008378047599</c:v>
                </c:pt>
                <c:pt idx="8">
                  <c:v>31.1141359890408</c:v>
                </c:pt>
                <c:pt idx="9">
                  <c:v>29.6221600447677</c:v>
                </c:pt>
                <c:pt idx="10">
                  <c:v>28.305827817624099</c:v>
                </c:pt>
                <c:pt idx="11">
                  <c:v>27.231740671153698</c:v>
                </c:pt>
                <c:pt idx="12">
                  <c:v>31.3205655357417</c:v>
                </c:pt>
                <c:pt idx="13">
                  <c:v>29.799207786328601</c:v>
                </c:pt>
                <c:pt idx="14">
                  <c:v>28.460390382686899</c:v>
                </c:pt>
                <c:pt idx="15">
                  <c:v>27.3651667829056</c:v>
                </c:pt>
                <c:pt idx="16">
                  <c:v>31.2841774781845</c:v>
                </c:pt>
                <c:pt idx="17">
                  <c:v>29.767662365437999</c:v>
                </c:pt>
                <c:pt idx="18">
                  <c:v>28.433317826800099</c:v>
                </c:pt>
                <c:pt idx="19">
                  <c:v>27.3415730337078</c:v>
                </c:pt>
                <c:pt idx="20">
                  <c:v>28.503656929995898</c:v>
                </c:pt>
                <c:pt idx="21">
                  <c:v>27.348763192998</c:v>
                </c:pt>
                <c:pt idx="22">
                  <c:v>26.403851723139201</c:v>
                </c:pt>
                <c:pt idx="23">
                  <c:v>25.6164270944919</c:v>
                </c:pt>
                <c:pt idx="24">
                  <c:v>24.933995778201101</c:v>
                </c:pt>
                <c:pt idx="25">
                  <c:v>29.206958608278299</c:v>
                </c:pt>
                <c:pt idx="26">
                  <c:v>27.954035617818001</c:v>
                </c:pt>
                <c:pt idx="27">
                  <c:v>26.932014541334201</c:v>
                </c:pt>
                <c:pt idx="28">
                  <c:v>26.080315804863702</c:v>
                </c:pt>
                <c:pt idx="29">
                  <c:v>25.342146346376499</c:v>
                </c:pt>
                <c:pt idx="30">
                  <c:v>29.7024252476801</c:v>
                </c:pt>
                <c:pt idx="31">
                  <c:v>28.386679599094698</c:v>
                </c:pt>
                <c:pt idx="32">
                  <c:v>27.307390030722299</c:v>
                </c:pt>
                <c:pt idx="33">
                  <c:v>26.407847186370599</c:v>
                </c:pt>
                <c:pt idx="34">
                  <c:v>25.630687158643401</c:v>
                </c:pt>
                <c:pt idx="35">
                  <c:v>29.8747880349996</c:v>
                </c:pt>
                <c:pt idx="36">
                  <c:v>28.534755870294401</c:v>
                </c:pt>
                <c:pt idx="37">
                  <c:v>27.438166618621999</c:v>
                </c:pt>
                <c:pt idx="38">
                  <c:v>26.521834006992801</c:v>
                </c:pt>
                <c:pt idx="39">
                  <c:v>25.730179880079898</c:v>
                </c:pt>
                <c:pt idx="40">
                  <c:v>29.834661119122401</c:v>
                </c:pt>
                <c:pt idx="41">
                  <c:v>28.497454758019298</c:v>
                </c:pt>
                <c:pt idx="42">
                  <c:v>27.406475271896099</c:v>
                </c:pt>
                <c:pt idx="43">
                  <c:v>26.494516321397999</c:v>
                </c:pt>
                <c:pt idx="44">
                  <c:v>25.7068910084664</c:v>
                </c:pt>
                <c:pt idx="45">
                  <c:v>28.503656929995898</c:v>
                </c:pt>
                <c:pt idx="46">
                  <c:v>27.348763192998</c:v>
                </c:pt>
                <c:pt idx="47">
                  <c:v>26.403851723139201</c:v>
                </c:pt>
                <c:pt idx="48">
                  <c:v>25.6164270944919</c:v>
                </c:pt>
                <c:pt idx="49">
                  <c:v>24.933995778201101</c:v>
                </c:pt>
                <c:pt idx="50">
                  <c:v>29.206958608278299</c:v>
                </c:pt>
                <c:pt idx="51">
                  <c:v>27.954035617818001</c:v>
                </c:pt>
                <c:pt idx="52">
                  <c:v>26.932014541334201</c:v>
                </c:pt>
                <c:pt idx="53">
                  <c:v>26.080315804863702</c:v>
                </c:pt>
                <c:pt idx="54">
                  <c:v>25.342146346376499</c:v>
                </c:pt>
                <c:pt idx="55">
                  <c:v>29.7024252476801</c:v>
                </c:pt>
                <c:pt idx="56">
                  <c:v>28.386679599094698</c:v>
                </c:pt>
                <c:pt idx="57">
                  <c:v>27.307390030722299</c:v>
                </c:pt>
                <c:pt idx="58">
                  <c:v>26.407847186370599</c:v>
                </c:pt>
                <c:pt idx="59">
                  <c:v>25.630687158643401</c:v>
                </c:pt>
                <c:pt idx="60">
                  <c:v>29.8747880349996</c:v>
                </c:pt>
                <c:pt idx="61">
                  <c:v>28.534755870294401</c:v>
                </c:pt>
                <c:pt idx="62">
                  <c:v>27.438166618621999</c:v>
                </c:pt>
                <c:pt idx="63">
                  <c:v>26.521834006992801</c:v>
                </c:pt>
                <c:pt idx="64">
                  <c:v>25.730179880079898</c:v>
                </c:pt>
                <c:pt idx="65">
                  <c:v>29.834661119122401</c:v>
                </c:pt>
                <c:pt idx="66">
                  <c:v>28.497454758019298</c:v>
                </c:pt>
                <c:pt idx="67">
                  <c:v>27.406475271896099</c:v>
                </c:pt>
                <c:pt idx="68">
                  <c:v>26.494516321397999</c:v>
                </c:pt>
                <c:pt idx="69">
                  <c:v>25.7068910084664</c:v>
                </c:pt>
                <c:pt idx="70">
                  <c:v>28.616315258843599</c:v>
                </c:pt>
                <c:pt idx="71">
                  <c:v>27.465811579802999</c:v>
                </c:pt>
                <c:pt idx="72">
                  <c:v>26.531670625494801</c:v>
                </c:pt>
                <c:pt idx="73">
                  <c:v>25.7075</c:v>
                </c:pt>
                <c:pt idx="74">
                  <c:v>25.050424760296</c:v>
                </c:pt>
                <c:pt idx="75">
                  <c:v>24.445883441258001</c:v>
                </c:pt>
                <c:pt idx="76">
                  <c:v>23.951242880715299</c:v>
                </c:pt>
                <c:pt idx="77">
                  <c:v>23.5133583572532</c:v>
                </c:pt>
                <c:pt idx="78">
                  <c:v>23.128546861564899</c:v>
                </c:pt>
                <c:pt idx="79">
                  <c:v>22.8535829259568</c:v>
                </c:pt>
                <c:pt idx="80">
                  <c:v>22.525243743401798</c:v>
                </c:pt>
                <c:pt idx="81">
                  <c:v>29.283044774838501</c:v>
                </c:pt>
                <c:pt idx="82">
                  <c:v>28.0415561450044</c:v>
                </c:pt>
                <c:pt idx="83">
                  <c:v>27.036540609542001</c:v>
                </c:pt>
                <c:pt idx="84">
                  <c:v>26.149748223445801</c:v>
                </c:pt>
                <c:pt idx="85">
                  <c:v>25.4403190118413</c:v>
                </c:pt>
                <c:pt idx="86">
                  <c:v>24.789993963175299</c:v>
                </c:pt>
                <c:pt idx="87">
                  <c:v>24.257802323763801</c:v>
                </c:pt>
                <c:pt idx="88">
                  <c:v>23.784843982169299</c:v>
                </c:pt>
                <c:pt idx="89">
                  <c:v>23.3710021321961</c:v>
                </c:pt>
                <c:pt idx="90">
                  <c:v>23.075423802993601</c:v>
                </c:pt>
                <c:pt idx="91">
                  <c:v>22.720685672603398</c:v>
                </c:pt>
                <c:pt idx="92">
                  <c:v>29.558415536374799</c:v>
                </c:pt>
                <c:pt idx="93">
                  <c:v>28.277670651754701</c:v>
                </c:pt>
                <c:pt idx="94">
                  <c:v>27.2438413849573</c:v>
                </c:pt>
                <c:pt idx="95">
                  <c:v>26.331570431548698</c:v>
                </c:pt>
                <c:pt idx="96">
                  <c:v>25.5994809472712</c:v>
                </c:pt>
                <c:pt idx="97">
                  <c:v>24.9306347936081</c:v>
                </c:pt>
                <c:pt idx="98">
                  <c:v>24.383295010961898</c:v>
                </c:pt>
                <c:pt idx="99">
                  <c:v>23.896855764431798</c:v>
                </c:pt>
                <c:pt idx="100">
                  <c:v>23.469565217391299</c:v>
                </c:pt>
                <c:pt idx="101">
                  <c:v>23.165718392525601</c:v>
                </c:pt>
                <c:pt idx="102">
                  <c:v>22.8008359587011</c:v>
                </c:pt>
                <c:pt idx="103">
                  <c:v>29.450886179230299</c:v>
                </c:pt>
                <c:pt idx="104">
                  <c:v>28.187184756211401</c:v>
                </c:pt>
                <c:pt idx="105">
                  <c:v>27.164186292924899</c:v>
                </c:pt>
                <c:pt idx="106">
                  <c:v>26.261353749782401</c:v>
                </c:pt>
                <c:pt idx="107">
                  <c:v>25.5392360843543</c:v>
                </c:pt>
                <c:pt idx="108">
                  <c:v>24.877261977519701</c:v>
                </c:pt>
                <c:pt idx="109">
                  <c:v>24.335535006604999</c:v>
                </c:pt>
                <c:pt idx="110">
                  <c:v>23.852274673211902</c:v>
                </c:pt>
                <c:pt idx="111">
                  <c:v>23.431149970361499</c:v>
                </c:pt>
                <c:pt idx="112">
                  <c:v>23.130290047159601</c:v>
                </c:pt>
                <c:pt idx="113">
                  <c:v>22.7693048643441</c:v>
                </c:pt>
                <c:pt idx="114">
                  <c:v>29.118308756999902</c:v>
                </c:pt>
                <c:pt idx="115">
                  <c:v>27.898211136306301</c:v>
                </c:pt>
                <c:pt idx="116">
                  <c:v>26.910335689045901</c:v>
                </c:pt>
                <c:pt idx="117">
                  <c:v>26.041678959367001</c:v>
                </c:pt>
                <c:pt idx="118">
                  <c:v>25.344271381852401</c:v>
                </c:pt>
                <c:pt idx="119">
                  <c:v>24.7050087445167</c:v>
                </c:pt>
                <c:pt idx="120">
                  <c:v>24.181845176233001</c:v>
                </c:pt>
                <c:pt idx="121">
                  <c:v>23.716942784997201</c:v>
                </c:pt>
                <c:pt idx="122">
                  <c:v>23.310159572767098</c:v>
                </c:pt>
                <c:pt idx="123">
                  <c:v>23.019555673806</c:v>
                </c:pt>
                <c:pt idx="124">
                  <c:v>22.672417376844699</c:v>
                </c:pt>
                <c:pt idx="125">
                  <c:v>27.5722214701502</c:v>
                </c:pt>
                <c:pt idx="126">
                  <c:v>26.586472463296001</c:v>
                </c:pt>
                <c:pt idx="127">
                  <c:v>25.817321548659798</c:v>
                </c:pt>
                <c:pt idx="128">
                  <c:v>25.103194103194099</c:v>
                </c:pt>
                <c:pt idx="129">
                  <c:v>24.501052631578901</c:v>
                </c:pt>
                <c:pt idx="130">
                  <c:v>24.006488153801101</c:v>
                </c:pt>
                <c:pt idx="131">
                  <c:v>23.566898301345599</c:v>
                </c:pt>
                <c:pt idx="132">
                  <c:v>23.182268549010601</c:v>
                </c:pt>
                <c:pt idx="133">
                  <c:v>22.8542156833546</c:v>
                </c:pt>
                <c:pt idx="134">
                  <c:v>22.579357200471499</c:v>
                </c:pt>
                <c:pt idx="135">
                  <c:v>22.304554724677001</c:v>
                </c:pt>
                <c:pt idx="136">
                  <c:v>22.0859618248274</c:v>
                </c:pt>
                <c:pt idx="137">
                  <c:v>21.8660521184187</c:v>
                </c:pt>
                <c:pt idx="138">
                  <c:v>21.536110349151599</c:v>
                </c:pt>
                <c:pt idx="139">
                  <c:v>21.262164411159201</c:v>
                </c:pt>
                <c:pt idx="140">
                  <c:v>28.194947758232999</c:v>
                </c:pt>
                <c:pt idx="141">
                  <c:v>27.125093769180001</c:v>
                </c:pt>
                <c:pt idx="142">
                  <c:v>26.292941618171501</c:v>
                </c:pt>
                <c:pt idx="143">
                  <c:v>25.522452839338499</c:v>
                </c:pt>
                <c:pt idx="144">
                  <c:v>24.8685378884791</c:v>
                </c:pt>
                <c:pt idx="145">
                  <c:v>24.3353943676608</c:v>
                </c:pt>
                <c:pt idx="146">
                  <c:v>23.859686935905302</c:v>
                </c:pt>
                <c:pt idx="147">
                  <c:v>23.4433595389307</c:v>
                </c:pt>
                <c:pt idx="148">
                  <c:v>23.088105214152701</c:v>
                </c:pt>
                <c:pt idx="149">
                  <c:v>22.7906828721243</c:v>
                </c:pt>
                <c:pt idx="150">
                  <c:v>22.4933265861218</c:v>
                </c:pt>
                <c:pt idx="151">
                  <c:v>22.256579817484401</c:v>
                </c:pt>
                <c:pt idx="152">
                  <c:v>22.018635907028301</c:v>
                </c:pt>
                <c:pt idx="153">
                  <c:v>21.662633996937199</c:v>
                </c:pt>
                <c:pt idx="154">
                  <c:v>21.3660248181429</c:v>
                </c:pt>
                <c:pt idx="155">
                  <c:v>28.456424972320701</c:v>
                </c:pt>
                <c:pt idx="156">
                  <c:v>27.353900643116699</c:v>
                </c:pt>
                <c:pt idx="157">
                  <c:v>26.4965603502188</c:v>
                </c:pt>
                <c:pt idx="158">
                  <c:v>25.700246066661599</c:v>
                </c:pt>
                <c:pt idx="159">
                  <c:v>25.0243237683842</c:v>
                </c:pt>
                <c:pt idx="160">
                  <c:v>24.473196452824101</c:v>
                </c:pt>
                <c:pt idx="161">
                  <c:v>23.983291908312601</c:v>
                </c:pt>
                <c:pt idx="162">
                  <c:v>23.5546187157647</c:v>
                </c:pt>
                <c:pt idx="163">
                  <c:v>23.187186828919099</c:v>
                </c:pt>
                <c:pt idx="164">
                  <c:v>22.879547643458501</c:v>
                </c:pt>
                <c:pt idx="165">
                  <c:v>22.573429293911602</c:v>
                </c:pt>
                <c:pt idx="166">
                  <c:v>22.328633405639899</c:v>
                </c:pt>
                <c:pt idx="167">
                  <c:v>22.083726875687901</c:v>
                </c:pt>
                <c:pt idx="168">
                  <c:v>21.716416153212101</c:v>
                </c:pt>
                <c:pt idx="169">
                  <c:v>21.409316198078798</c:v>
                </c:pt>
                <c:pt idx="170">
                  <c:v>28.390548766321199</c:v>
                </c:pt>
                <c:pt idx="171">
                  <c:v>27.296947625664799</c:v>
                </c:pt>
                <c:pt idx="172">
                  <c:v>26.4437849334718</c:v>
                </c:pt>
                <c:pt idx="173">
                  <c:v>25.654297324235198</c:v>
                </c:pt>
                <c:pt idx="174">
                  <c:v>24.986120290812899</c:v>
                </c:pt>
                <c:pt idx="175">
                  <c:v>24.437446948331001</c:v>
                </c:pt>
                <c:pt idx="176">
                  <c:v>23.951642672572898</c:v>
                </c:pt>
                <c:pt idx="177">
                  <c:v>23.526657230478801</c:v>
                </c:pt>
                <c:pt idx="178">
                  <c:v>23.1606967615309</c:v>
                </c:pt>
                <c:pt idx="179">
                  <c:v>22.8571748019422</c:v>
                </c:pt>
                <c:pt idx="180">
                  <c:v>22.5536851228374</c:v>
                </c:pt>
                <c:pt idx="181">
                  <c:v>22.310855549747298</c:v>
                </c:pt>
                <c:pt idx="182">
                  <c:v>22.0667372494615</c:v>
                </c:pt>
                <c:pt idx="183">
                  <c:v>21.702687434428199</c:v>
                </c:pt>
                <c:pt idx="184">
                  <c:v>21.398277183962399</c:v>
                </c:pt>
                <c:pt idx="185">
                  <c:v>28.096700653856701</c:v>
                </c:pt>
                <c:pt idx="186">
                  <c:v>27.040586973932299</c:v>
                </c:pt>
                <c:pt idx="187">
                  <c:v>26.218998346578399</c:v>
                </c:pt>
                <c:pt idx="188">
                  <c:v>25.456266534391499</c:v>
                </c:pt>
                <c:pt idx="189">
                  <c:v>24.810741469255099</c:v>
                </c:pt>
                <c:pt idx="190">
                  <c:v>24.282706900115102</c:v>
                </c:pt>
                <c:pt idx="191">
                  <c:v>23.813343948069399</c:v>
                </c:pt>
                <c:pt idx="192">
                  <c:v>23.4025437201907</c:v>
                </c:pt>
                <c:pt idx="193">
                  <c:v>23.050529100529101</c:v>
                </c:pt>
                <c:pt idx="194">
                  <c:v>22.757087251558598</c:v>
                </c:pt>
                <c:pt idx="195">
                  <c:v>22.463750404370799</c:v>
                </c:pt>
                <c:pt idx="196">
                  <c:v>22.229078200743999</c:v>
                </c:pt>
                <c:pt idx="197">
                  <c:v>21.994331155027101</c:v>
                </c:pt>
                <c:pt idx="198">
                  <c:v>21.6422573206282</c:v>
                </c:pt>
                <c:pt idx="199">
                  <c:v>21.348927685648899</c:v>
                </c:pt>
                <c:pt idx="200">
                  <c:v>28.416540661363399</c:v>
                </c:pt>
                <c:pt idx="201">
                  <c:v>27.335666388205201</c:v>
                </c:pt>
                <c:pt idx="202">
                  <c:v>26.419776944748399</c:v>
                </c:pt>
                <c:pt idx="203">
                  <c:v>25.611555747830799</c:v>
                </c:pt>
                <c:pt idx="204">
                  <c:v>24.962845221537801</c:v>
                </c:pt>
                <c:pt idx="205">
                  <c:v>24.370279019577598</c:v>
                </c:pt>
                <c:pt idx="206">
                  <c:v>23.883555082490599</c:v>
                </c:pt>
                <c:pt idx="207">
                  <c:v>23.452729179314499</c:v>
                </c:pt>
                <c:pt idx="208">
                  <c:v>23.075739339752399</c:v>
                </c:pt>
                <c:pt idx="209">
                  <c:v>22.751087798772101</c:v>
                </c:pt>
                <c:pt idx="210">
                  <c:v>22.481932199180399</c:v>
                </c:pt>
                <c:pt idx="211">
                  <c:v>29.123256013010302</c:v>
                </c:pt>
                <c:pt idx="212">
                  <c:v>27.954671722739</c:v>
                </c:pt>
                <c:pt idx="213">
                  <c:v>26.958779528454102</c:v>
                </c:pt>
                <c:pt idx="214">
                  <c:v>26.082470839494</c:v>
                </c:pt>
                <c:pt idx="215">
                  <c:v>25.3815783091623</c:v>
                </c:pt>
                <c:pt idx="216">
                  <c:v>24.7368539889613</c:v>
                </c:pt>
                <c:pt idx="217">
                  <c:v>24.211303105105799</c:v>
                </c:pt>
                <c:pt idx="218">
                  <c:v>23.742286653552799</c:v>
                </c:pt>
                <c:pt idx="219">
                  <c:v>23.333613163196699</c:v>
                </c:pt>
                <c:pt idx="220">
                  <c:v>22.983237297014099</c:v>
                </c:pt>
                <c:pt idx="221">
                  <c:v>22.689968775578201</c:v>
                </c:pt>
                <c:pt idx="222">
                  <c:v>29.488476228104801</c:v>
                </c:pt>
                <c:pt idx="223">
                  <c:v>28.270478085847301</c:v>
                </c:pt>
                <c:pt idx="224">
                  <c:v>27.2380241615747</c:v>
                </c:pt>
                <c:pt idx="225">
                  <c:v>26.3244258269536</c:v>
                </c:pt>
                <c:pt idx="226">
                  <c:v>25.5958007861087</c:v>
                </c:pt>
                <c:pt idx="227">
                  <c:v>24.925703844768101</c:v>
                </c:pt>
                <c:pt idx="228">
                  <c:v>24.379337917799401</c:v>
                </c:pt>
                <c:pt idx="229">
                  <c:v>23.891867986068799</c:v>
                </c:pt>
                <c:pt idx="230">
                  <c:v>23.4669900683162</c:v>
                </c:pt>
                <c:pt idx="231">
                  <c:v>23.101289629231498</c:v>
                </c:pt>
                <c:pt idx="232">
                  <c:v>22.797935194974801</c:v>
                </c:pt>
                <c:pt idx="233">
                  <c:v>29.516885702006299</c:v>
                </c:pt>
                <c:pt idx="234">
                  <c:v>28.29457689529</c:v>
                </c:pt>
                <c:pt idx="235">
                  <c:v>27.258573866230801</c:v>
                </c:pt>
                <c:pt idx="236">
                  <c:v>26.344389590414</c:v>
                </c:pt>
                <c:pt idx="237">
                  <c:v>25.610849056603701</c:v>
                </c:pt>
                <c:pt idx="238">
                  <c:v>24.940596159965999</c:v>
                </c:pt>
                <c:pt idx="239">
                  <c:v>24.392221489782401</c:v>
                </c:pt>
                <c:pt idx="240">
                  <c:v>23.904862278178101</c:v>
                </c:pt>
                <c:pt idx="241">
                  <c:v>23.476617268613001</c:v>
                </c:pt>
                <c:pt idx="242">
                  <c:v>23.111114529178298</c:v>
                </c:pt>
                <c:pt idx="243">
                  <c:v>22.806549812541999</c:v>
                </c:pt>
                <c:pt idx="244">
                  <c:v>29.305732484076401</c:v>
                </c:pt>
                <c:pt idx="245">
                  <c:v>28.111461672429801</c:v>
                </c:pt>
                <c:pt idx="246">
                  <c:v>27.099299825607101</c:v>
                </c:pt>
                <c:pt idx="247">
                  <c:v>26.203449943575599</c:v>
                </c:pt>
                <c:pt idx="248">
                  <c:v>25.486590038314102</c:v>
                </c:pt>
                <c:pt idx="249">
                  <c:v>24.832036074331501</c:v>
                </c:pt>
                <c:pt idx="250">
                  <c:v>24.294383626844301</c:v>
                </c:pt>
                <c:pt idx="251">
                  <c:v>23.8183613030602</c:v>
                </c:pt>
                <c:pt idx="252">
                  <c:v>23.400096107640501</c:v>
                </c:pt>
                <c:pt idx="253">
                  <c:v>23.041479260369801</c:v>
                </c:pt>
                <c:pt idx="254">
                  <c:v>22.7442909696675</c:v>
                </c:pt>
                <c:pt idx="255">
                  <c:v>26.590143277173599</c:v>
                </c:pt>
                <c:pt idx="256">
                  <c:v>25.772997711670399</c:v>
                </c:pt>
                <c:pt idx="257">
                  <c:v>25.064814814814799</c:v>
                </c:pt>
                <c:pt idx="258">
                  <c:v>24.465586940288901</c:v>
                </c:pt>
                <c:pt idx="259">
                  <c:v>23.9754113662426</c:v>
                </c:pt>
                <c:pt idx="260">
                  <c:v>23.539603960396001</c:v>
                </c:pt>
                <c:pt idx="261">
                  <c:v>23.158275654096901</c:v>
                </c:pt>
                <c:pt idx="262">
                  <c:v>22.831421744324899</c:v>
                </c:pt>
                <c:pt idx="263">
                  <c:v>22.5590367443452</c:v>
                </c:pt>
                <c:pt idx="264">
                  <c:v>22.286743936885099</c:v>
                </c:pt>
                <c:pt idx="265">
                  <c:v>22.068834430792201</c:v>
                </c:pt>
                <c:pt idx="266">
                  <c:v>21.850940511325199</c:v>
                </c:pt>
                <c:pt idx="267">
                  <c:v>21.5251719394773</c:v>
                </c:pt>
                <c:pt idx="268">
                  <c:v>21.361750674133901</c:v>
                </c:pt>
                <c:pt idx="269">
                  <c:v>21.2527453219713</c:v>
                </c:pt>
                <c:pt idx="270">
                  <c:v>20.925756040322099</c:v>
                </c:pt>
                <c:pt idx="271">
                  <c:v>27.1457557875624</c:v>
                </c:pt>
                <c:pt idx="272">
                  <c:v>26.258229271606901</c:v>
                </c:pt>
                <c:pt idx="273">
                  <c:v>25.491381397375601</c:v>
                </c:pt>
                <c:pt idx="274">
                  <c:v>24.8424954293871</c:v>
                </c:pt>
                <c:pt idx="275">
                  <c:v>24.3116051047935</c:v>
                </c:pt>
                <c:pt idx="276">
                  <c:v>23.837928715534598</c:v>
                </c:pt>
                <c:pt idx="277">
                  <c:v>23.425011871839899</c:v>
                </c:pt>
                <c:pt idx="278">
                  <c:v>23.0711754110743</c:v>
                </c:pt>
                <c:pt idx="279">
                  <c:v>22.774912997427698</c:v>
                </c:pt>
                <c:pt idx="280">
                  <c:v>22.480106100795702</c:v>
                </c:pt>
                <c:pt idx="281">
                  <c:v>22.2442969859034</c:v>
                </c:pt>
                <c:pt idx="282">
                  <c:v>22.007262917617702</c:v>
                </c:pt>
                <c:pt idx="283">
                  <c:v>21.653669724770602</c:v>
                </c:pt>
                <c:pt idx="284">
                  <c:v>21.476759199483499</c:v>
                </c:pt>
                <c:pt idx="285">
                  <c:v>21.3579698380826</c:v>
                </c:pt>
                <c:pt idx="286">
                  <c:v>21.003631458808801</c:v>
                </c:pt>
                <c:pt idx="287">
                  <c:v>27.413210088717499</c:v>
                </c:pt>
                <c:pt idx="288">
                  <c:v>26.4953970080552</c:v>
                </c:pt>
                <c:pt idx="289">
                  <c:v>25.697450888101599</c:v>
                </c:pt>
                <c:pt idx="290">
                  <c:v>25.024525255631499</c:v>
                </c:pt>
                <c:pt idx="291">
                  <c:v>24.473856035672501</c:v>
                </c:pt>
                <c:pt idx="292">
                  <c:v>23.982658959537499</c:v>
                </c:pt>
                <c:pt idx="293">
                  <c:v>23.554437616121099</c:v>
                </c:pt>
                <c:pt idx="294">
                  <c:v>23.185944885400801</c:v>
                </c:pt>
                <c:pt idx="295">
                  <c:v>22.880283652804</c:v>
                </c:pt>
                <c:pt idx="296">
                  <c:v>22.573090345094901</c:v>
                </c:pt>
                <c:pt idx="297">
                  <c:v>22.328626444159099</c:v>
                </c:pt>
                <c:pt idx="298">
                  <c:v>22.082811338783301</c:v>
                </c:pt>
                <c:pt idx="299">
                  <c:v>21.716185558945401</c:v>
                </c:pt>
                <c:pt idx="300">
                  <c:v>21.5317919075144</c:v>
                </c:pt>
                <c:pt idx="301">
                  <c:v>21.409661202185699</c:v>
                </c:pt>
                <c:pt idx="302">
                  <c:v>21.041405669391601</c:v>
                </c:pt>
                <c:pt idx="303">
                  <c:v>27.4111092553267</c:v>
                </c:pt>
                <c:pt idx="304">
                  <c:v>26.492832865375998</c:v>
                </c:pt>
                <c:pt idx="305">
                  <c:v>25.697113916318798</c:v>
                </c:pt>
                <c:pt idx="306">
                  <c:v>25.0238007477226</c:v>
                </c:pt>
                <c:pt idx="307">
                  <c:v>24.470931500872599</c:v>
                </c:pt>
                <c:pt idx="308">
                  <c:v>23.9812798687894</c:v>
                </c:pt>
                <c:pt idx="309">
                  <c:v>23.5529321939329</c:v>
                </c:pt>
                <c:pt idx="310">
                  <c:v>23.185780166753101</c:v>
                </c:pt>
                <c:pt idx="311">
                  <c:v>22.879748043519701</c:v>
                </c:pt>
                <c:pt idx="312">
                  <c:v>22.5723675474704</c:v>
                </c:pt>
                <c:pt idx="313">
                  <c:v>22.327687929478699</c:v>
                </c:pt>
                <c:pt idx="314">
                  <c:v>22.082969749854499</c:v>
                </c:pt>
                <c:pt idx="315">
                  <c:v>21.714767932489401</c:v>
                </c:pt>
                <c:pt idx="316">
                  <c:v>21.531283138918301</c:v>
                </c:pt>
                <c:pt idx="317">
                  <c:v>21.409027621827899</c:v>
                </c:pt>
                <c:pt idx="318">
                  <c:v>21.041175828970299</c:v>
                </c:pt>
                <c:pt idx="319">
                  <c:v>27.209359859808199</c:v>
                </c:pt>
                <c:pt idx="320">
                  <c:v>26.316237497339799</c:v>
                </c:pt>
                <c:pt idx="321">
                  <c:v>25.542318370488399</c:v>
                </c:pt>
                <c:pt idx="322">
                  <c:v>24.885116305522299</c:v>
                </c:pt>
                <c:pt idx="323">
                  <c:v>24.349384461330001</c:v>
                </c:pt>
                <c:pt idx="324">
                  <c:v>23.873278152774802</c:v>
                </c:pt>
                <c:pt idx="325">
                  <c:v>23.456563798407799</c:v>
                </c:pt>
                <c:pt idx="326">
                  <c:v>23.097770154373901</c:v>
                </c:pt>
                <c:pt idx="327">
                  <c:v>22.8003298629007</c:v>
                </c:pt>
                <c:pt idx="328">
                  <c:v>22.502742820264601</c:v>
                </c:pt>
                <c:pt idx="329">
                  <c:v>22.264787465327199</c:v>
                </c:pt>
                <c:pt idx="330">
                  <c:v>22.0254466915374</c:v>
                </c:pt>
                <c:pt idx="331">
                  <c:v>21.668576388888798</c:v>
                </c:pt>
                <c:pt idx="332">
                  <c:v>21.490126907041699</c:v>
                </c:pt>
                <c:pt idx="333">
                  <c:v>21.3700703371331</c:v>
                </c:pt>
                <c:pt idx="334">
                  <c:v>21.013371031395401</c:v>
                </c:pt>
                <c:pt idx="335">
                  <c:v>28.491119777158701</c:v>
                </c:pt>
                <c:pt idx="336">
                  <c:v>27.356583629893201</c:v>
                </c:pt>
                <c:pt idx="337">
                  <c:v>26.435173785396302</c:v>
                </c:pt>
                <c:pt idx="338">
                  <c:v>25.6249877798416</c:v>
                </c:pt>
                <c:pt idx="339">
                  <c:v>24.976866350136302</c:v>
                </c:pt>
                <c:pt idx="340">
                  <c:v>29.084910396612301</c:v>
                </c:pt>
                <c:pt idx="341">
                  <c:v>27.869563261818001</c:v>
                </c:pt>
                <c:pt idx="342">
                  <c:v>26.885711635242</c:v>
                </c:pt>
                <c:pt idx="343">
                  <c:v>26.0177635201455</c:v>
                </c:pt>
                <c:pt idx="344">
                  <c:v>25.323273302988301</c:v>
                </c:pt>
                <c:pt idx="345">
                  <c:v>29.375272646338701</c:v>
                </c:pt>
                <c:pt idx="346">
                  <c:v>28.1210787011557</c:v>
                </c:pt>
                <c:pt idx="347">
                  <c:v>27.1056116536997</c:v>
                </c:pt>
                <c:pt idx="348">
                  <c:v>26.2097888441352</c:v>
                </c:pt>
                <c:pt idx="349">
                  <c:v>25.4929875895469</c:v>
                </c:pt>
                <c:pt idx="350">
                  <c:v>29.326025652687999</c:v>
                </c:pt>
                <c:pt idx="351">
                  <c:v>28.077977459640501</c:v>
                </c:pt>
                <c:pt idx="352">
                  <c:v>27.067655728990399</c:v>
                </c:pt>
                <c:pt idx="353">
                  <c:v>26.176394293125799</c:v>
                </c:pt>
                <c:pt idx="354">
                  <c:v>25.4656047836284</c:v>
                </c:pt>
                <c:pt idx="355">
                  <c:v>29.094280174503101</c:v>
                </c:pt>
                <c:pt idx="356">
                  <c:v>27.878742477588801</c:v>
                </c:pt>
                <c:pt idx="357">
                  <c:v>26.894908969175699</c:v>
                </c:pt>
                <c:pt idx="358">
                  <c:v>26.0238171185539</c:v>
                </c:pt>
                <c:pt idx="359">
                  <c:v>25.329561061363499</c:v>
                </c:pt>
                <c:pt idx="360">
                  <c:v>27.594138260592501</c:v>
                </c:pt>
                <c:pt idx="361">
                  <c:v>26.651335241939201</c:v>
                </c:pt>
                <c:pt idx="362">
                  <c:v>25.822028971464501</c:v>
                </c:pt>
                <c:pt idx="363">
                  <c:v>25.1007484168105</c:v>
                </c:pt>
                <c:pt idx="364">
                  <c:v>24.5460006732437</c:v>
                </c:pt>
                <c:pt idx="365">
                  <c:v>23.991310644460501</c:v>
                </c:pt>
                <c:pt idx="366">
                  <c:v>23.547446879519399</c:v>
                </c:pt>
                <c:pt idx="367">
                  <c:v>23.214591035120101</c:v>
                </c:pt>
                <c:pt idx="368">
                  <c:v>22.883335335816401</c:v>
                </c:pt>
                <c:pt idx="369">
                  <c:v>22.605800819749</c:v>
                </c:pt>
                <c:pt idx="370">
                  <c:v>28.118722378465201</c:v>
                </c:pt>
                <c:pt idx="371">
                  <c:v>27.112604732529199</c:v>
                </c:pt>
                <c:pt idx="372">
                  <c:v>26.222259183576401</c:v>
                </c:pt>
                <c:pt idx="373">
                  <c:v>25.452822313339301</c:v>
                </c:pt>
                <c:pt idx="374">
                  <c:v>24.859058698026399</c:v>
                </c:pt>
                <c:pt idx="375">
                  <c:v>24.2673822113487</c:v>
                </c:pt>
                <c:pt idx="376">
                  <c:v>23.792230467044899</c:v>
                </c:pt>
                <c:pt idx="377">
                  <c:v>23.4374752110601</c:v>
                </c:pt>
                <c:pt idx="378">
                  <c:v>23.080993488700901</c:v>
                </c:pt>
                <c:pt idx="379">
                  <c:v>22.7854095694073</c:v>
                </c:pt>
                <c:pt idx="380">
                  <c:v>28.294311021824399</c:v>
                </c:pt>
                <c:pt idx="381">
                  <c:v>27.266220924757501</c:v>
                </c:pt>
                <c:pt idx="382">
                  <c:v>26.3562905538409</c:v>
                </c:pt>
                <c:pt idx="383">
                  <c:v>25.570086886645498</c:v>
                </c:pt>
                <c:pt idx="384">
                  <c:v>24.965501117057201</c:v>
                </c:pt>
                <c:pt idx="385">
                  <c:v>24.358705303091401</c:v>
                </c:pt>
                <c:pt idx="386">
                  <c:v>23.875</c:v>
                </c:pt>
                <c:pt idx="387">
                  <c:v>23.5124014835419</c:v>
                </c:pt>
                <c:pt idx="388">
                  <c:v>23.148048817236699</c:v>
                </c:pt>
                <c:pt idx="389">
                  <c:v>22.845936528863302</c:v>
                </c:pt>
                <c:pt idx="390">
                  <c:v>28.1266032754713</c:v>
                </c:pt>
                <c:pt idx="391">
                  <c:v>27.118007035127398</c:v>
                </c:pt>
                <c:pt idx="392">
                  <c:v>26.228083264940601</c:v>
                </c:pt>
                <c:pt idx="393">
                  <c:v>25.456825657894701</c:v>
                </c:pt>
                <c:pt idx="394">
                  <c:v>24.863538481988499</c:v>
                </c:pt>
                <c:pt idx="395">
                  <c:v>24.270279200396399</c:v>
                </c:pt>
                <c:pt idx="396">
                  <c:v>23.7956654578681</c:v>
                </c:pt>
                <c:pt idx="397">
                  <c:v>23.439686869884898</c:v>
                </c:pt>
                <c:pt idx="398">
                  <c:v>23.0838216246222</c:v>
                </c:pt>
                <c:pt idx="399">
                  <c:v>22.78717594526</c:v>
                </c:pt>
                <c:pt idx="400">
                  <c:v>27.783818867170901</c:v>
                </c:pt>
                <c:pt idx="401">
                  <c:v>26.817865877204198</c:v>
                </c:pt>
                <c:pt idx="402">
                  <c:v>25.9655603093194</c:v>
                </c:pt>
                <c:pt idx="403">
                  <c:v>25.2268995249471</c:v>
                </c:pt>
                <c:pt idx="404">
                  <c:v>24.6586938613186</c:v>
                </c:pt>
                <c:pt idx="405">
                  <c:v>24.090499867604201</c:v>
                </c:pt>
                <c:pt idx="406">
                  <c:v>23.6359420289855</c:v>
                </c:pt>
                <c:pt idx="407">
                  <c:v>23.295016000760398</c:v>
                </c:pt>
                <c:pt idx="408">
                  <c:v>22.954000263608801</c:v>
                </c:pt>
                <c:pt idx="409">
                  <c:v>22.669904578842502</c:v>
                </c:pt>
                <c:pt idx="410">
                  <c:v>28.660351588315599</c:v>
                </c:pt>
                <c:pt idx="411">
                  <c:v>27.5560044485803</c:v>
                </c:pt>
                <c:pt idx="412">
                  <c:v>26.5651522599068</c:v>
                </c:pt>
                <c:pt idx="413">
                  <c:v>25.791896201797599</c:v>
                </c:pt>
                <c:pt idx="414">
                  <c:v>25.073976980500799</c:v>
                </c:pt>
                <c:pt idx="415">
                  <c:v>24.468619246861898</c:v>
                </c:pt>
                <c:pt idx="416">
                  <c:v>23.9714308642966</c:v>
                </c:pt>
                <c:pt idx="417">
                  <c:v>23.529516200621298</c:v>
                </c:pt>
                <c:pt idx="418">
                  <c:v>23.144499178981899</c:v>
                </c:pt>
                <c:pt idx="419">
                  <c:v>22.868116723590301</c:v>
                </c:pt>
                <c:pt idx="420">
                  <c:v>22.538089442311801</c:v>
                </c:pt>
                <c:pt idx="421">
                  <c:v>29.289339005376899</c:v>
                </c:pt>
                <c:pt idx="422">
                  <c:v>28.107771375175201</c:v>
                </c:pt>
                <c:pt idx="423">
                  <c:v>27.041436273947401</c:v>
                </c:pt>
                <c:pt idx="424">
                  <c:v>26.212017147052499</c:v>
                </c:pt>
                <c:pt idx="425">
                  <c:v>25.444213308533801</c:v>
                </c:pt>
                <c:pt idx="426">
                  <c:v>24.792450441783298</c:v>
                </c:pt>
                <c:pt idx="427">
                  <c:v>24.261058814274801</c:v>
                </c:pt>
                <c:pt idx="428">
                  <c:v>23.786920462270501</c:v>
                </c:pt>
                <c:pt idx="429">
                  <c:v>23.372066755146399</c:v>
                </c:pt>
                <c:pt idx="430">
                  <c:v>23.077148982408701</c:v>
                </c:pt>
                <c:pt idx="431">
                  <c:v>22.7215271192144</c:v>
                </c:pt>
                <c:pt idx="432">
                  <c:v>29.5157829539673</c:v>
                </c:pt>
                <c:pt idx="433">
                  <c:v>28.3023679832258</c:v>
                </c:pt>
                <c:pt idx="434">
                  <c:v>27.213223023949901</c:v>
                </c:pt>
                <c:pt idx="435">
                  <c:v>26.363481973894899</c:v>
                </c:pt>
                <c:pt idx="436">
                  <c:v>25.5770156438026</c:v>
                </c:pt>
                <c:pt idx="437">
                  <c:v>24.909281879716701</c:v>
                </c:pt>
                <c:pt idx="438">
                  <c:v>24.364984286443299</c:v>
                </c:pt>
                <c:pt idx="439">
                  <c:v>23.8793281149892</c:v>
                </c:pt>
                <c:pt idx="440">
                  <c:v>23.454295632050901</c:v>
                </c:pt>
                <c:pt idx="441">
                  <c:v>23.1522262334536</c:v>
                </c:pt>
                <c:pt idx="442">
                  <c:v>22.7878787878787</c:v>
                </c:pt>
                <c:pt idx="443">
                  <c:v>29.354146806482301</c:v>
                </c:pt>
                <c:pt idx="444">
                  <c:v>28.160025256068401</c:v>
                </c:pt>
                <c:pt idx="445">
                  <c:v>27.088287071647301</c:v>
                </c:pt>
                <c:pt idx="446">
                  <c:v>26.2548853650643</c:v>
                </c:pt>
                <c:pt idx="447">
                  <c:v>25.480951768488701</c:v>
                </c:pt>
                <c:pt idx="448">
                  <c:v>24.8260730727267</c:v>
                </c:pt>
                <c:pt idx="449">
                  <c:v>24.2882892814816</c:v>
                </c:pt>
                <c:pt idx="450">
                  <c:v>23.812158801840599</c:v>
                </c:pt>
                <c:pt idx="451">
                  <c:v>23.395435118128901</c:v>
                </c:pt>
                <c:pt idx="452">
                  <c:v>23.097913322632401</c:v>
                </c:pt>
                <c:pt idx="453">
                  <c:v>22.740771704179998</c:v>
                </c:pt>
                <c:pt idx="454">
                  <c:v>28.976671699215899</c:v>
                </c:pt>
                <c:pt idx="455">
                  <c:v>27.829946309398299</c:v>
                </c:pt>
                <c:pt idx="456">
                  <c:v>26.801319534282001</c:v>
                </c:pt>
                <c:pt idx="457">
                  <c:v>26.001121704991501</c:v>
                </c:pt>
                <c:pt idx="458">
                  <c:v>25.2582309921346</c:v>
                </c:pt>
                <c:pt idx="459">
                  <c:v>24.629628572244201</c:v>
                </c:pt>
                <c:pt idx="460">
                  <c:v>24.115319790650201</c:v>
                </c:pt>
                <c:pt idx="461">
                  <c:v>23.6581521572475</c:v>
                </c:pt>
                <c:pt idx="462">
                  <c:v>23.2581282043116</c:v>
                </c:pt>
                <c:pt idx="463">
                  <c:v>22.972314213803099</c:v>
                </c:pt>
                <c:pt idx="464">
                  <c:v>22.6294328687732</c:v>
                </c:pt>
                <c:pt idx="465">
                  <c:v>27.340766550522599</c:v>
                </c:pt>
                <c:pt idx="466">
                  <c:v>26.381449719733599</c:v>
                </c:pt>
                <c:pt idx="467">
                  <c:v>25.5848025518656</c:v>
                </c:pt>
                <c:pt idx="468">
                  <c:v>27.8828520224132</c:v>
                </c:pt>
                <c:pt idx="469">
                  <c:v>26.852731313603901</c:v>
                </c:pt>
                <c:pt idx="470">
                  <c:v>25.9967399178942</c:v>
                </c:pt>
                <c:pt idx="471">
                  <c:v>28.216590391647301</c:v>
                </c:pt>
                <c:pt idx="472">
                  <c:v>27.143365350409098</c:v>
                </c:pt>
                <c:pt idx="473">
                  <c:v>26.251621906137501</c:v>
                </c:pt>
                <c:pt idx="474">
                  <c:v>28.268008969447799</c:v>
                </c:pt>
                <c:pt idx="475">
                  <c:v>27.1889001300766</c:v>
                </c:pt>
                <c:pt idx="476">
                  <c:v>26.289504438421499</c:v>
                </c:pt>
                <c:pt idx="477">
                  <c:v>28.171389046713202</c:v>
                </c:pt>
                <c:pt idx="478">
                  <c:v>27.107374856706102</c:v>
                </c:pt>
                <c:pt idx="479">
                  <c:v>26.218049857999301</c:v>
                </c:pt>
                <c:pt idx="480">
                  <c:v>28.437259430331</c:v>
                </c:pt>
                <c:pt idx="481">
                  <c:v>27.328247836330899</c:v>
                </c:pt>
                <c:pt idx="482">
                  <c:v>26.3806774441878</c:v>
                </c:pt>
                <c:pt idx="483">
                  <c:v>25.5883682236956</c:v>
                </c:pt>
                <c:pt idx="484">
                  <c:v>29.124856207415199</c:v>
                </c:pt>
                <c:pt idx="485">
                  <c:v>27.9265641025641</c:v>
                </c:pt>
                <c:pt idx="486">
                  <c:v>26.9025032318721</c:v>
                </c:pt>
                <c:pt idx="487">
                  <c:v>26.046341226708002</c:v>
                </c:pt>
                <c:pt idx="488">
                  <c:v>29.576595316379201</c:v>
                </c:pt>
                <c:pt idx="489">
                  <c:v>28.318730700096701</c:v>
                </c:pt>
                <c:pt idx="490">
                  <c:v>27.240618835998902</c:v>
                </c:pt>
                <c:pt idx="491">
                  <c:v>26.344814051614101</c:v>
                </c:pt>
                <c:pt idx="492">
                  <c:v>29.689395997464398</c:v>
                </c:pt>
                <c:pt idx="493">
                  <c:v>28.419821332773498</c:v>
                </c:pt>
                <c:pt idx="494">
                  <c:v>27.328570741328701</c:v>
                </c:pt>
                <c:pt idx="495">
                  <c:v>26.419217877094901</c:v>
                </c:pt>
                <c:pt idx="496">
                  <c:v>29.593979949039099</c:v>
                </c:pt>
                <c:pt idx="497">
                  <c:v>28.334952647333001</c:v>
                </c:pt>
                <c:pt idx="498">
                  <c:v>27.255775118285499</c:v>
                </c:pt>
                <c:pt idx="499">
                  <c:v>26.356456330965301</c:v>
                </c:pt>
                <c:pt idx="500">
                  <c:v>28.5694181942388</c:v>
                </c:pt>
                <c:pt idx="501">
                  <c:v>27.456221846846798</c:v>
                </c:pt>
                <c:pt idx="502">
                  <c:v>26.452433949482199</c:v>
                </c:pt>
                <c:pt idx="503">
                  <c:v>25.65999000999</c:v>
                </c:pt>
                <c:pt idx="504">
                  <c:v>24.9706056930501</c:v>
                </c:pt>
                <c:pt idx="505">
                  <c:v>29.257451730581</c:v>
                </c:pt>
                <c:pt idx="506">
                  <c:v>28.059174038593699</c:v>
                </c:pt>
                <c:pt idx="507">
                  <c:v>26.9720876367847</c:v>
                </c:pt>
                <c:pt idx="508">
                  <c:v>26.113689038522502</c:v>
                </c:pt>
                <c:pt idx="509">
                  <c:v>25.372173343081101</c:v>
                </c:pt>
                <c:pt idx="510">
                  <c:v>29.713536413153101</c:v>
                </c:pt>
                <c:pt idx="511">
                  <c:v>28.453292071776598</c:v>
                </c:pt>
                <c:pt idx="512">
                  <c:v>27.313201076472399</c:v>
                </c:pt>
                <c:pt idx="513">
                  <c:v>26.415896351656901</c:v>
                </c:pt>
                <c:pt idx="514">
                  <c:v>25.635606137587601</c:v>
                </c:pt>
                <c:pt idx="515">
                  <c:v>29.825389654393401</c:v>
                </c:pt>
                <c:pt idx="516">
                  <c:v>28.5516198100912</c:v>
                </c:pt>
                <c:pt idx="517">
                  <c:v>27.399174386790101</c:v>
                </c:pt>
                <c:pt idx="518">
                  <c:v>26.489346942820301</c:v>
                </c:pt>
                <c:pt idx="519">
                  <c:v>25.700834570682499</c:v>
                </c:pt>
                <c:pt idx="520">
                  <c:v>29.7267318317042</c:v>
                </c:pt>
                <c:pt idx="521">
                  <c:v>28.465213583730598</c:v>
                </c:pt>
                <c:pt idx="522">
                  <c:v>27.323733788224601</c:v>
                </c:pt>
                <c:pt idx="523">
                  <c:v>26.422715384416101</c:v>
                </c:pt>
                <c:pt idx="524">
                  <c:v>25.641861336330301</c:v>
                </c:pt>
                <c:pt idx="525">
                  <c:v>28.5694181942388</c:v>
                </c:pt>
                <c:pt idx="526">
                  <c:v>27.456221846846798</c:v>
                </c:pt>
                <c:pt idx="527">
                  <c:v>26.452433949482199</c:v>
                </c:pt>
                <c:pt idx="528">
                  <c:v>25.65999000999</c:v>
                </c:pt>
                <c:pt idx="529">
                  <c:v>24.9706056930501</c:v>
                </c:pt>
                <c:pt idx="530">
                  <c:v>29.257451730581</c:v>
                </c:pt>
                <c:pt idx="531">
                  <c:v>28.059174038593699</c:v>
                </c:pt>
                <c:pt idx="532">
                  <c:v>26.9720876367847</c:v>
                </c:pt>
                <c:pt idx="533">
                  <c:v>26.113689038522502</c:v>
                </c:pt>
                <c:pt idx="534">
                  <c:v>25.372173343081101</c:v>
                </c:pt>
                <c:pt idx="535">
                  <c:v>29.713536413153101</c:v>
                </c:pt>
                <c:pt idx="536">
                  <c:v>28.453292071776598</c:v>
                </c:pt>
                <c:pt idx="537">
                  <c:v>27.313201076472399</c:v>
                </c:pt>
                <c:pt idx="538">
                  <c:v>26.415896351656901</c:v>
                </c:pt>
                <c:pt idx="539">
                  <c:v>25.635606137587601</c:v>
                </c:pt>
                <c:pt idx="540">
                  <c:v>29.825389654393401</c:v>
                </c:pt>
                <c:pt idx="541">
                  <c:v>28.5516198100912</c:v>
                </c:pt>
                <c:pt idx="542">
                  <c:v>27.399174386790101</c:v>
                </c:pt>
                <c:pt idx="543">
                  <c:v>26.489346942820301</c:v>
                </c:pt>
                <c:pt idx="544">
                  <c:v>25.700834570682499</c:v>
                </c:pt>
                <c:pt idx="545">
                  <c:v>29.7267318317042</c:v>
                </c:pt>
                <c:pt idx="546">
                  <c:v>28.465213583730598</c:v>
                </c:pt>
                <c:pt idx="547">
                  <c:v>27.323733788224601</c:v>
                </c:pt>
                <c:pt idx="548">
                  <c:v>26.422715384416101</c:v>
                </c:pt>
                <c:pt idx="549">
                  <c:v>25.641861336330301</c:v>
                </c:pt>
                <c:pt idx="550">
                  <c:v>28.614829839981901</c:v>
                </c:pt>
                <c:pt idx="551">
                  <c:v>27.484987809125698</c:v>
                </c:pt>
                <c:pt idx="552">
                  <c:v>26.516499042145501</c:v>
                </c:pt>
                <c:pt idx="553">
                  <c:v>25.706785317018898</c:v>
                </c:pt>
                <c:pt idx="554">
                  <c:v>25.007509578543999</c:v>
                </c:pt>
                <c:pt idx="555">
                  <c:v>29.251796657995602</c:v>
                </c:pt>
                <c:pt idx="556">
                  <c:v>28.0379304079222</c:v>
                </c:pt>
                <c:pt idx="557">
                  <c:v>26.9946128261582</c:v>
                </c:pt>
                <c:pt idx="558">
                  <c:v>26.1278046421663</c:v>
                </c:pt>
                <c:pt idx="559">
                  <c:v>25.376689569019302</c:v>
                </c:pt>
                <c:pt idx="560">
                  <c:v>29.6065734827848</c:v>
                </c:pt>
                <c:pt idx="561">
                  <c:v>28.346139688966499</c:v>
                </c:pt>
                <c:pt idx="562">
                  <c:v>27.265569025645799</c:v>
                </c:pt>
                <c:pt idx="563">
                  <c:v>26.365087916931898</c:v>
                </c:pt>
                <c:pt idx="564">
                  <c:v>25.584659766682599</c:v>
                </c:pt>
                <c:pt idx="565">
                  <c:v>29.6212275577894</c:v>
                </c:pt>
                <c:pt idx="566">
                  <c:v>28.3588056916258</c:v>
                </c:pt>
                <c:pt idx="567">
                  <c:v>27.2767073200067</c:v>
                </c:pt>
                <c:pt idx="568">
                  <c:v>26.374950337703599</c:v>
                </c:pt>
                <c:pt idx="569">
                  <c:v>25.593410822877299</c:v>
                </c:pt>
                <c:pt idx="570">
                  <c:v>29.4402940544669</c:v>
                </c:pt>
                <c:pt idx="571">
                  <c:v>28.203614902249999</c:v>
                </c:pt>
                <c:pt idx="572">
                  <c:v>27.140390028656199</c:v>
                </c:pt>
                <c:pt idx="573">
                  <c:v>26.254391246302401</c:v>
                </c:pt>
                <c:pt idx="574">
                  <c:v>25.489233932049299</c:v>
                </c:pt>
                <c:pt idx="575">
                  <c:v>28.3899448732083</c:v>
                </c:pt>
                <c:pt idx="576">
                  <c:v>27.313522355507001</c:v>
                </c:pt>
                <c:pt idx="577">
                  <c:v>26.344829202005499</c:v>
                </c:pt>
                <c:pt idx="578">
                  <c:v>25.593886040437202</c:v>
                </c:pt>
                <c:pt idx="579">
                  <c:v>24.8940870695256</c:v>
                </c:pt>
                <c:pt idx="580">
                  <c:v>24.355626793516102</c:v>
                </c:pt>
                <c:pt idx="581">
                  <c:v>29.064405463136701</c:v>
                </c:pt>
                <c:pt idx="582">
                  <c:v>27.899875511292901</c:v>
                </c:pt>
                <c:pt idx="583">
                  <c:v>26.854771784232302</c:v>
                </c:pt>
                <c:pt idx="584">
                  <c:v>26.0419328884471</c:v>
                </c:pt>
                <c:pt idx="585">
                  <c:v>25.287230400547699</c:v>
                </c:pt>
                <c:pt idx="586">
                  <c:v>24.706610002276602</c:v>
                </c:pt>
                <c:pt idx="587">
                  <c:v>29.411832280298601</c:v>
                </c:pt>
                <c:pt idx="588">
                  <c:v>28.203027199271599</c:v>
                </c:pt>
                <c:pt idx="589">
                  <c:v>27.118110975495199</c:v>
                </c:pt>
                <c:pt idx="590">
                  <c:v>26.2744717968598</c:v>
                </c:pt>
                <c:pt idx="591">
                  <c:v>25.488570641696501</c:v>
                </c:pt>
                <c:pt idx="592">
                  <c:v>24.8860139860139</c:v>
                </c:pt>
                <c:pt idx="593">
                  <c:v>29.424815529572001</c:v>
                </c:pt>
                <c:pt idx="594">
                  <c:v>28.217263157894699</c:v>
                </c:pt>
                <c:pt idx="595">
                  <c:v>27.130554349399301</c:v>
                </c:pt>
                <c:pt idx="596">
                  <c:v>26.285216265345198</c:v>
                </c:pt>
                <c:pt idx="597">
                  <c:v>25.497838616714599</c:v>
                </c:pt>
                <c:pt idx="598">
                  <c:v>24.8943249574105</c:v>
                </c:pt>
                <c:pt idx="599">
                  <c:v>29.224268212163398</c:v>
                </c:pt>
                <c:pt idx="600">
                  <c:v>28.041923861832601</c:v>
                </c:pt>
                <c:pt idx="601">
                  <c:v>26.977967158594801</c:v>
                </c:pt>
                <c:pt idx="602">
                  <c:v>26.150462652541201</c:v>
                </c:pt>
                <c:pt idx="603">
                  <c:v>25.382018735103301</c:v>
                </c:pt>
                <c:pt idx="604">
                  <c:v>24.7884747706422</c:v>
                </c:pt>
                <c:pt idx="605">
                  <c:v>39.428804048850203</c:v>
                </c:pt>
                <c:pt idx="606">
                  <c:v>36.819534736222103</c:v>
                </c:pt>
                <c:pt idx="607">
                  <c:v>34.519918784569001</c:v>
                </c:pt>
                <c:pt idx="608">
                  <c:v>32.641660649819499</c:v>
                </c:pt>
                <c:pt idx="609">
                  <c:v>41.294990963077701</c:v>
                </c:pt>
                <c:pt idx="610">
                  <c:v>38.432909541950899</c:v>
                </c:pt>
                <c:pt idx="611">
                  <c:v>35.914262893655803</c:v>
                </c:pt>
                <c:pt idx="612">
                  <c:v>33.853548903322903</c:v>
                </c:pt>
                <c:pt idx="613">
                  <c:v>42.527560938485202</c:v>
                </c:pt>
                <c:pt idx="614">
                  <c:v>39.500190263010602</c:v>
                </c:pt>
                <c:pt idx="615">
                  <c:v>36.836050829085998</c:v>
                </c:pt>
                <c:pt idx="616">
                  <c:v>34.656289390444002</c:v>
                </c:pt>
                <c:pt idx="617">
                  <c:v>42.874249653686299</c:v>
                </c:pt>
                <c:pt idx="618">
                  <c:v>39.798845631507398</c:v>
                </c:pt>
                <c:pt idx="619">
                  <c:v>37.095823325015701</c:v>
                </c:pt>
                <c:pt idx="620">
                  <c:v>34.881652677905699</c:v>
                </c:pt>
                <c:pt idx="621">
                  <c:v>42.581236437508601</c:v>
                </c:pt>
                <c:pt idx="622">
                  <c:v>39.546802594995299</c:v>
                </c:pt>
                <c:pt idx="623">
                  <c:v>36.876845481477801</c:v>
                </c:pt>
                <c:pt idx="624">
                  <c:v>34.6892564070193</c:v>
                </c:pt>
                <c:pt idx="625">
                  <c:v>36.977876709217199</c:v>
                </c:pt>
                <c:pt idx="626">
                  <c:v>34.671315906484701</c:v>
                </c:pt>
                <c:pt idx="627">
                  <c:v>32.787093348778797</c:v>
                </c:pt>
                <c:pt idx="628">
                  <c:v>31.214194962756199</c:v>
                </c:pt>
                <c:pt idx="629">
                  <c:v>29.851052875456901</c:v>
                </c:pt>
                <c:pt idx="630">
                  <c:v>38.575884823035302</c:v>
                </c:pt>
                <c:pt idx="631">
                  <c:v>36.052282195669001</c:v>
                </c:pt>
                <c:pt idx="632">
                  <c:v>33.987866484113098</c:v>
                </c:pt>
                <c:pt idx="633">
                  <c:v>32.267532530825001</c:v>
                </c:pt>
                <c:pt idx="634">
                  <c:v>30.776602709372</c:v>
                </c:pt>
                <c:pt idx="635">
                  <c:v>39.637243914466303</c:v>
                </c:pt>
                <c:pt idx="636">
                  <c:v>36.9705787261558</c:v>
                </c:pt>
                <c:pt idx="637">
                  <c:v>34.7891114339469</c:v>
                </c:pt>
                <c:pt idx="638">
                  <c:v>32.970892642033498</c:v>
                </c:pt>
                <c:pt idx="639">
                  <c:v>31.395097167534601</c:v>
                </c:pt>
                <c:pt idx="640">
                  <c:v>39.940039340703997</c:v>
                </c:pt>
                <c:pt idx="641">
                  <c:v>37.229314200521799</c:v>
                </c:pt>
                <c:pt idx="642">
                  <c:v>35.014077063514897</c:v>
                </c:pt>
                <c:pt idx="643">
                  <c:v>33.168373546259303</c:v>
                </c:pt>
                <c:pt idx="644">
                  <c:v>31.568749039102102</c:v>
                </c:pt>
                <c:pt idx="645">
                  <c:v>39.6846410250348</c:v>
                </c:pt>
                <c:pt idx="646">
                  <c:v>37.011958983851699</c:v>
                </c:pt>
                <c:pt idx="647">
                  <c:v>34.822143520960402</c:v>
                </c:pt>
                <c:pt idx="648">
                  <c:v>33.000129637792</c:v>
                </c:pt>
                <c:pt idx="649">
                  <c:v>31.421337477226398</c:v>
                </c:pt>
                <c:pt idx="650">
                  <c:v>36.977876709217199</c:v>
                </c:pt>
                <c:pt idx="651">
                  <c:v>34.671315906484701</c:v>
                </c:pt>
                <c:pt idx="652">
                  <c:v>32.787093348778797</c:v>
                </c:pt>
                <c:pt idx="653">
                  <c:v>31.214194962756199</c:v>
                </c:pt>
                <c:pt idx="654">
                  <c:v>29.851052875456901</c:v>
                </c:pt>
                <c:pt idx="655">
                  <c:v>38.575884823035302</c:v>
                </c:pt>
                <c:pt idx="656">
                  <c:v>36.052282195669001</c:v>
                </c:pt>
                <c:pt idx="657">
                  <c:v>33.987866484113098</c:v>
                </c:pt>
                <c:pt idx="658">
                  <c:v>32.267532530825001</c:v>
                </c:pt>
                <c:pt idx="659">
                  <c:v>30.776602709372</c:v>
                </c:pt>
                <c:pt idx="660">
                  <c:v>39.637243914466303</c:v>
                </c:pt>
                <c:pt idx="661">
                  <c:v>36.9705787261558</c:v>
                </c:pt>
                <c:pt idx="662">
                  <c:v>34.7891114339469</c:v>
                </c:pt>
                <c:pt idx="663">
                  <c:v>32.970892642033498</c:v>
                </c:pt>
                <c:pt idx="664">
                  <c:v>31.395097167534601</c:v>
                </c:pt>
                <c:pt idx="665">
                  <c:v>39.940039340703997</c:v>
                </c:pt>
                <c:pt idx="666">
                  <c:v>37.229314200521799</c:v>
                </c:pt>
                <c:pt idx="667">
                  <c:v>35.014077063514897</c:v>
                </c:pt>
                <c:pt idx="668">
                  <c:v>33.168373546259303</c:v>
                </c:pt>
                <c:pt idx="669">
                  <c:v>31.568749039102102</c:v>
                </c:pt>
                <c:pt idx="670">
                  <c:v>39.6846410250348</c:v>
                </c:pt>
                <c:pt idx="671">
                  <c:v>37.011958983851699</c:v>
                </c:pt>
                <c:pt idx="672">
                  <c:v>34.822143520960402</c:v>
                </c:pt>
                <c:pt idx="673">
                  <c:v>33.000129637792</c:v>
                </c:pt>
                <c:pt idx="674">
                  <c:v>31.421337477226398</c:v>
                </c:pt>
                <c:pt idx="675">
                  <c:v>37.236071538158001</c:v>
                </c:pt>
                <c:pt idx="676">
                  <c:v>34.931623159606097</c:v>
                </c:pt>
                <c:pt idx="677">
                  <c:v>33.066112430720501</c:v>
                </c:pt>
                <c:pt idx="678">
                  <c:v>31.4175</c:v>
                </c:pt>
                <c:pt idx="679">
                  <c:v>30.100849520592099</c:v>
                </c:pt>
                <c:pt idx="680">
                  <c:v>28.893848288621601</c:v>
                </c:pt>
                <c:pt idx="681">
                  <c:v>27.904401980092601</c:v>
                </c:pt>
                <c:pt idx="682">
                  <c:v>27.026716714506499</c:v>
                </c:pt>
                <c:pt idx="683">
                  <c:v>26.258727429062699</c:v>
                </c:pt>
                <c:pt idx="684">
                  <c:v>25.7087158697984</c:v>
                </c:pt>
                <c:pt idx="685">
                  <c:v>25.0504874868037</c:v>
                </c:pt>
                <c:pt idx="686">
                  <c:v>38.764819463216803</c:v>
                </c:pt>
                <c:pt idx="687">
                  <c:v>36.254465075154698</c:v>
                </c:pt>
                <c:pt idx="688">
                  <c:v>34.222275410882403</c:v>
                </c:pt>
                <c:pt idx="689">
                  <c:v>32.429196668078497</c:v>
                </c:pt>
                <c:pt idx="690">
                  <c:v>30.994723660855399</c:v>
                </c:pt>
                <c:pt idx="691">
                  <c:v>29.679821913673401</c:v>
                </c:pt>
                <c:pt idx="692">
                  <c:v>28.6056374719949</c:v>
                </c:pt>
                <c:pt idx="693">
                  <c:v>27.649223287856199</c:v>
                </c:pt>
                <c:pt idx="694">
                  <c:v>26.812366737739801</c:v>
                </c:pt>
                <c:pt idx="695">
                  <c:v>26.214571236833599</c:v>
                </c:pt>
                <c:pt idx="696">
                  <c:v>25.4972949972646</c:v>
                </c:pt>
                <c:pt idx="697">
                  <c:v>39.344988550290601</c:v>
                </c:pt>
                <c:pt idx="698">
                  <c:v>36.758966448129499</c:v>
                </c:pt>
                <c:pt idx="699">
                  <c:v>34.663071704292904</c:v>
                </c:pt>
                <c:pt idx="700">
                  <c:v>32.813832741674503</c:v>
                </c:pt>
                <c:pt idx="701">
                  <c:v>31.3367105033314</c:v>
                </c:pt>
                <c:pt idx="702">
                  <c:v>29.980457960089801</c:v>
                </c:pt>
                <c:pt idx="703">
                  <c:v>28.872466713009999</c:v>
                </c:pt>
                <c:pt idx="704">
                  <c:v>27.885986801974099</c:v>
                </c:pt>
                <c:pt idx="705">
                  <c:v>27.022833285343999</c:v>
                </c:pt>
                <c:pt idx="706">
                  <c:v>26.407737916991</c:v>
                </c:pt>
                <c:pt idx="707">
                  <c:v>25.6676752238061</c:v>
                </c:pt>
                <c:pt idx="708">
                  <c:v>39.044104981641802</c:v>
                </c:pt>
                <c:pt idx="709">
                  <c:v>36.498225294227503</c:v>
                </c:pt>
                <c:pt idx="710">
                  <c:v>34.434402542985097</c:v>
                </c:pt>
                <c:pt idx="711">
                  <c:v>32.615774689900299</c:v>
                </c:pt>
                <c:pt idx="712">
                  <c:v>31.161182605121802</c:v>
                </c:pt>
                <c:pt idx="713">
                  <c:v>29.825552042090699</c:v>
                </c:pt>
                <c:pt idx="714">
                  <c:v>28.734478203434598</c:v>
                </c:pt>
                <c:pt idx="715">
                  <c:v>27.763000171242599</c:v>
                </c:pt>
                <c:pt idx="716">
                  <c:v>26.914671013633601</c:v>
                </c:pt>
                <c:pt idx="717">
                  <c:v>26.308664426840899</c:v>
                </c:pt>
                <c:pt idx="718">
                  <c:v>25.579964681329201</c:v>
                </c:pt>
                <c:pt idx="719">
                  <c:v>38.186706771330002</c:v>
                </c:pt>
                <c:pt idx="720">
                  <c:v>35.755303602922602</c:v>
                </c:pt>
                <c:pt idx="721">
                  <c:v>33.783568904593601</c:v>
                </c:pt>
                <c:pt idx="722">
                  <c:v>32.047096687676003</c:v>
                </c:pt>
                <c:pt idx="723">
                  <c:v>30.657945790144598</c:v>
                </c:pt>
                <c:pt idx="724">
                  <c:v>29.382149717595102</c:v>
                </c:pt>
                <c:pt idx="725">
                  <c:v>28.3401728182439</c:v>
                </c:pt>
                <c:pt idx="726">
                  <c:v>27.4141774958428</c:v>
                </c:pt>
                <c:pt idx="727">
                  <c:v>26.6020913945828</c:v>
                </c:pt>
                <c:pt idx="728">
                  <c:v>26.023546627643999</c:v>
                </c:pt>
                <c:pt idx="729">
                  <c:v>25.328899050786301</c:v>
                </c:pt>
                <c:pt idx="730">
                  <c:v>35.138215784486199</c:v>
                </c:pt>
                <c:pt idx="731">
                  <c:v>33.164568742874401</c:v>
                </c:pt>
                <c:pt idx="732">
                  <c:v>31.627005476030298</c:v>
                </c:pt>
                <c:pt idx="733">
                  <c:v>30.2017720199538</c:v>
                </c:pt>
                <c:pt idx="734">
                  <c:v>28.995789473684201</c:v>
                </c:pt>
                <c:pt idx="735">
                  <c:v>28.007152923657799</c:v>
                </c:pt>
                <c:pt idx="736">
                  <c:v>27.1302117802779</c:v>
                </c:pt>
                <c:pt idx="737">
                  <c:v>26.362876206294199</c:v>
                </c:pt>
                <c:pt idx="738">
                  <c:v>25.7037853292432</c:v>
                </c:pt>
                <c:pt idx="739">
                  <c:v>25.1557982254762</c:v>
                </c:pt>
                <c:pt idx="740">
                  <c:v>24.607749830047499</c:v>
                </c:pt>
                <c:pt idx="741">
                  <c:v>24.168065520509</c:v>
                </c:pt>
                <c:pt idx="742">
                  <c:v>23.729693316787799</c:v>
                </c:pt>
                <c:pt idx="743">
                  <c:v>23.0711234766252</c:v>
                </c:pt>
                <c:pt idx="744">
                  <c:v>22.523321508343098</c:v>
                </c:pt>
                <c:pt idx="745">
                  <c:v>36.538949874355197</c:v>
                </c:pt>
                <c:pt idx="746">
                  <c:v>34.3811234116069</c:v>
                </c:pt>
                <c:pt idx="747">
                  <c:v>32.705275014079199</c:v>
                </c:pt>
                <c:pt idx="748">
                  <c:v>31.146379903981298</c:v>
                </c:pt>
                <c:pt idx="749">
                  <c:v>29.8275766925025</c:v>
                </c:pt>
                <c:pt idx="750">
                  <c:v>28.748545152239402</c:v>
                </c:pt>
                <c:pt idx="751">
                  <c:v>27.791173855645599</c:v>
                </c:pt>
                <c:pt idx="752">
                  <c:v>26.951626891978801</c:v>
                </c:pt>
                <c:pt idx="753">
                  <c:v>26.2321927374301</c:v>
                </c:pt>
                <c:pt idx="754">
                  <c:v>25.632649349862</c:v>
                </c:pt>
                <c:pt idx="755">
                  <c:v>25.034474033778199</c:v>
                </c:pt>
                <c:pt idx="756">
                  <c:v>24.554622404443801</c:v>
                </c:pt>
                <c:pt idx="757">
                  <c:v>24.074959298901899</c:v>
                </c:pt>
                <c:pt idx="758">
                  <c:v>23.356355283307799</c:v>
                </c:pt>
                <c:pt idx="759">
                  <c:v>22.756653829696099</c:v>
                </c:pt>
                <c:pt idx="760">
                  <c:v>37.099938992701702</c:v>
                </c:pt>
                <c:pt idx="761">
                  <c:v>34.869978562773703</c:v>
                </c:pt>
                <c:pt idx="762">
                  <c:v>33.135902246596402</c:v>
                </c:pt>
                <c:pt idx="763">
                  <c:v>31.523003504585699</c:v>
                </c:pt>
                <c:pt idx="764">
                  <c:v>30.160392882855</c:v>
                </c:pt>
                <c:pt idx="765">
                  <c:v>29.045538068227199</c:v>
                </c:pt>
                <c:pt idx="766">
                  <c:v>28.054542943938099</c:v>
                </c:pt>
                <c:pt idx="767">
                  <c:v>27.187415756115701</c:v>
                </c:pt>
                <c:pt idx="768">
                  <c:v>26.442615127654499</c:v>
                </c:pt>
                <c:pt idx="769">
                  <c:v>25.8233448286575</c:v>
                </c:pt>
                <c:pt idx="770">
                  <c:v>25.204045905465801</c:v>
                </c:pt>
                <c:pt idx="771">
                  <c:v>24.708785249457701</c:v>
                </c:pt>
                <c:pt idx="772">
                  <c:v>24.213329545857999</c:v>
                </c:pt>
                <c:pt idx="773">
                  <c:v>23.469094619520401</c:v>
                </c:pt>
                <c:pt idx="774">
                  <c:v>22.849905697618301</c:v>
                </c:pt>
                <c:pt idx="775">
                  <c:v>36.8933135077366</c:v>
                </c:pt>
                <c:pt idx="776">
                  <c:v>34.6916478987972</c:v>
                </c:pt>
                <c:pt idx="777">
                  <c:v>32.976702774892402</c:v>
                </c:pt>
                <c:pt idx="778">
                  <c:v>31.3846507705282</c:v>
                </c:pt>
                <c:pt idx="779">
                  <c:v>30.039444811632499</c:v>
                </c:pt>
                <c:pt idx="780">
                  <c:v>28.936858245940599</c:v>
                </c:pt>
                <c:pt idx="781">
                  <c:v>27.9568106312292</c:v>
                </c:pt>
                <c:pt idx="782">
                  <c:v>27.101203113941899</c:v>
                </c:pt>
                <c:pt idx="783">
                  <c:v>26.366045142296301</c:v>
                </c:pt>
                <c:pt idx="784">
                  <c:v>25.753386148734901</c:v>
                </c:pt>
                <c:pt idx="785">
                  <c:v>25.142371412380399</c:v>
                </c:pt>
                <c:pt idx="786">
                  <c:v>24.652169367485602</c:v>
                </c:pt>
                <c:pt idx="787">
                  <c:v>24.162024022489099</c:v>
                </c:pt>
                <c:pt idx="788">
                  <c:v>23.427971915099601</c:v>
                </c:pt>
                <c:pt idx="789">
                  <c:v>22.815225724980799</c:v>
                </c:pt>
                <c:pt idx="790">
                  <c:v>36.1484580504546</c:v>
                </c:pt>
                <c:pt idx="791">
                  <c:v>34.043971374686699</c:v>
                </c:pt>
                <c:pt idx="792">
                  <c:v>32.4040748839938</c:v>
                </c:pt>
                <c:pt idx="793">
                  <c:v>30.884341931216898</c:v>
                </c:pt>
                <c:pt idx="794">
                  <c:v>29.5957695487328</c:v>
                </c:pt>
                <c:pt idx="795">
                  <c:v>28.543860167114399</c:v>
                </c:pt>
                <c:pt idx="796">
                  <c:v>27.606785265929702</c:v>
                </c:pt>
                <c:pt idx="797">
                  <c:v>26.786645468998401</c:v>
                </c:pt>
                <c:pt idx="798">
                  <c:v>26.085582010582002</c:v>
                </c:pt>
                <c:pt idx="799">
                  <c:v>25.499603871723298</c:v>
                </c:pt>
                <c:pt idx="800">
                  <c:v>24.915423600876998</c:v>
                </c:pt>
                <c:pt idx="801">
                  <c:v>24.4467325542069</c:v>
                </c:pt>
                <c:pt idx="802">
                  <c:v>23.9792929690575</c:v>
                </c:pt>
                <c:pt idx="803">
                  <c:v>23.277204890571198</c:v>
                </c:pt>
                <c:pt idx="804">
                  <c:v>22.691144288284701</c:v>
                </c:pt>
                <c:pt idx="805">
                  <c:v>36.822825586746397</c:v>
                </c:pt>
                <c:pt idx="806">
                  <c:v>34.668262175159697</c:v>
                </c:pt>
                <c:pt idx="807">
                  <c:v>32.834012433351099</c:v>
                </c:pt>
                <c:pt idx="808">
                  <c:v>31.215612757468602</c:v>
                </c:pt>
                <c:pt idx="809">
                  <c:v>29.921120604013499</c:v>
                </c:pt>
                <c:pt idx="810">
                  <c:v>28.736395868660399</c:v>
                </c:pt>
                <c:pt idx="811">
                  <c:v>27.7651942522618</c:v>
                </c:pt>
                <c:pt idx="812">
                  <c:v>26.901926154864999</c:v>
                </c:pt>
                <c:pt idx="813">
                  <c:v>26.146578404401598</c:v>
                </c:pt>
                <c:pt idx="814">
                  <c:v>25.500655659533798</c:v>
                </c:pt>
                <c:pt idx="815">
                  <c:v>24.961008319880701</c:v>
                </c:pt>
                <c:pt idx="816">
                  <c:v>38.433450312419701</c:v>
                </c:pt>
                <c:pt idx="817">
                  <c:v>36.071255346355599</c:v>
                </c:pt>
                <c:pt idx="818">
                  <c:v>34.060955369119803</c:v>
                </c:pt>
                <c:pt idx="819">
                  <c:v>32.289422422492898</c:v>
                </c:pt>
                <c:pt idx="820">
                  <c:v>30.8702527040791</c:v>
                </c:pt>
                <c:pt idx="821">
                  <c:v>29.5712493728048</c:v>
                </c:pt>
                <c:pt idx="822">
                  <c:v>28.5086657139145</c:v>
                </c:pt>
                <c:pt idx="823">
                  <c:v>27.562178329875199</c:v>
                </c:pt>
                <c:pt idx="824">
                  <c:v>26.735812625923401</c:v>
                </c:pt>
                <c:pt idx="825">
                  <c:v>26.0258425004365</c:v>
                </c:pt>
                <c:pt idx="826">
                  <c:v>25.435717100676001</c:v>
                </c:pt>
                <c:pt idx="827">
                  <c:v>39.202950085605103</c:v>
                </c:pt>
                <c:pt idx="828">
                  <c:v>36.740874756886299</c:v>
                </c:pt>
                <c:pt idx="829">
                  <c:v>34.648117915947502</c:v>
                </c:pt>
                <c:pt idx="830">
                  <c:v>32.801579276806699</c:v>
                </c:pt>
                <c:pt idx="831">
                  <c:v>31.3243444947509</c:v>
                </c:pt>
                <c:pt idx="832">
                  <c:v>29.970224921509001</c:v>
                </c:pt>
                <c:pt idx="833">
                  <c:v>28.862306093075301</c:v>
                </c:pt>
                <c:pt idx="834">
                  <c:v>27.877494609983898</c:v>
                </c:pt>
                <c:pt idx="835">
                  <c:v>27.017423503071299</c:v>
                </c:pt>
                <c:pt idx="836">
                  <c:v>26.278703206161499</c:v>
                </c:pt>
                <c:pt idx="837">
                  <c:v>25.6631009391131</c:v>
                </c:pt>
                <c:pt idx="838">
                  <c:v>39.178447827365403</c:v>
                </c:pt>
                <c:pt idx="839">
                  <c:v>36.719103218439002</c:v>
                </c:pt>
                <c:pt idx="840">
                  <c:v>34.631546059746597</c:v>
                </c:pt>
                <c:pt idx="841">
                  <c:v>32.786821801582697</c:v>
                </c:pt>
                <c:pt idx="842">
                  <c:v>31.311320754716899</c:v>
                </c:pt>
                <c:pt idx="843">
                  <c:v>29.958523390261998</c:v>
                </c:pt>
                <c:pt idx="844">
                  <c:v>28.851680949241899</c:v>
                </c:pt>
                <c:pt idx="845">
                  <c:v>27.868060500754801</c:v>
                </c:pt>
                <c:pt idx="846">
                  <c:v>27.007187860502199</c:v>
                </c:pt>
                <c:pt idx="847">
                  <c:v>26.270864736825899</c:v>
                </c:pt>
                <c:pt idx="848">
                  <c:v>25.655846444707901</c:v>
                </c:pt>
                <c:pt idx="849">
                  <c:v>38.5656050955414</c:v>
                </c:pt>
                <c:pt idx="850">
                  <c:v>36.185163684090902</c:v>
                </c:pt>
                <c:pt idx="851">
                  <c:v>34.1645279679325</c:v>
                </c:pt>
                <c:pt idx="852">
                  <c:v>32.378956418937001</c:v>
                </c:pt>
                <c:pt idx="853">
                  <c:v>30.950191570881199</c:v>
                </c:pt>
                <c:pt idx="854">
                  <c:v>29.640807651434599</c:v>
                </c:pt>
                <c:pt idx="855">
                  <c:v>28.5694907187053</c:v>
                </c:pt>
                <c:pt idx="856">
                  <c:v>27.6169792694965</c:v>
                </c:pt>
                <c:pt idx="857">
                  <c:v>26.783757808745701</c:v>
                </c:pt>
                <c:pt idx="858">
                  <c:v>26.069365317341301</c:v>
                </c:pt>
                <c:pt idx="859">
                  <c:v>25.474213923787001</c:v>
                </c:pt>
                <c:pt idx="860">
                  <c:v>33.163345311989502</c:v>
                </c:pt>
                <c:pt idx="861">
                  <c:v>31.530675659400199</c:v>
                </c:pt>
                <c:pt idx="862">
                  <c:v>30.115740740740701</c:v>
                </c:pt>
                <c:pt idx="863">
                  <c:v>28.920616937456501</c:v>
                </c:pt>
                <c:pt idx="864">
                  <c:v>27.941088620422899</c:v>
                </c:pt>
                <c:pt idx="865">
                  <c:v>27.070219591791499</c:v>
                </c:pt>
                <c:pt idx="866">
                  <c:v>26.3098882793876</c:v>
                </c:pt>
                <c:pt idx="867">
                  <c:v>25.656630824372701</c:v>
                </c:pt>
                <c:pt idx="868">
                  <c:v>25.112224261846201</c:v>
                </c:pt>
                <c:pt idx="869">
                  <c:v>24.568033505405602</c:v>
                </c:pt>
                <c:pt idx="870">
                  <c:v>24.1337994705043</c:v>
                </c:pt>
                <c:pt idx="871">
                  <c:v>23.6982540980691</c:v>
                </c:pt>
                <c:pt idx="872">
                  <c:v>23.045942228335601</c:v>
                </c:pt>
                <c:pt idx="873">
                  <c:v>22.719352831362698</c:v>
                </c:pt>
                <c:pt idx="874">
                  <c:v>22.501449530000802</c:v>
                </c:pt>
                <c:pt idx="875">
                  <c:v>21.8487919355698</c:v>
                </c:pt>
                <c:pt idx="876">
                  <c:v>34.415093054925102</c:v>
                </c:pt>
                <c:pt idx="877">
                  <c:v>32.628212637349698</c:v>
                </c:pt>
                <c:pt idx="878">
                  <c:v>31.0795768169273</c:v>
                </c:pt>
                <c:pt idx="879">
                  <c:v>29.7691903128052</c:v>
                </c:pt>
                <c:pt idx="880">
                  <c:v>28.697058518364798</c:v>
                </c:pt>
                <c:pt idx="881">
                  <c:v>27.744048419636801</c:v>
                </c:pt>
                <c:pt idx="882">
                  <c:v>26.909969552222101</c:v>
                </c:pt>
                <c:pt idx="883">
                  <c:v>26.195223984660899</c:v>
                </c:pt>
                <c:pt idx="884">
                  <c:v>25.5996065970646</c:v>
                </c:pt>
                <c:pt idx="885">
                  <c:v>25.0039787798408</c:v>
                </c:pt>
                <c:pt idx="886">
                  <c:v>24.527483410914101</c:v>
                </c:pt>
                <c:pt idx="887">
                  <c:v>24.050978764612299</c:v>
                </c:pt>
                <c:pt idx="888">
                  <c:v>23.336238532109999</c:v>
                </c:pt>
                <c:pt idx="889">
                  <c:v>22.9787362814719</c:v>
                </c:pt>
                <c:pt idx="890">
                  <c:v>22.739522365104399</c:v>
                </c:pt>
                <c:pt idx="891">
                  <c:v>22.024901431832301</c:v>
                </c:pt>
                <c:pt idx="892">
                  <c:v>34.9865994704816</c:v>
                </c:pt>
                <c:pt idx="893">
                  <c:v>33.128020713463698</c:v>
                </c:pt>
                <c:pt idx="894">
                  <c:v>31.5193103277429</c:v>
                </c:pt>
                <c:pt idx="895">
                  <c:v>30.156223571922801</c:v>
                </c:pt>
                <c:pt idx="896">
                  <c:v>29.0407155749017</c:v>
                </c:pt>
                <c:pt idx="897">
                  <c:v>28.051197357555701</c:v>
                </c:pt>
                <c:pt idx="898">
                  <c:v>27.183478633700101</c:v>
                </c:pt>
                <c:pt idx="899">
                  <c:v>26.441451886203499</c:v>
                </c:pt>
                <c:pt idx="900">
                  <c:v>25.821695104202099</c:v>
                </c:pt>
                <c:pt idx="901">
                  <c:v>25.2018224117875</c:v>
                </c:pt>
                <c:pt idx="902">
                  <c:v>24.707317073170699</c:v>
                </c:pt>
                <c:pt idx="903">
                  <c:v>24.211345861202499</c:v>
                </c:pt>
                <c:pt idx="904">
                  <c:v>23.468512868653601</c:v>
                </c:pt>
                <c:pt idx="905">
                  <c:v>23.096614368290599</c:v>
                </c:pt>
                <c:pt idx="906">
                  <c:v>22.848480874316898</c:v>
                </c:pt>
                <c:pt idx="907">
                  <c:v>22.105372120182601</c:v>
                </c:pt>
                <c:pt idx="908">
                  <c:v>34.926153038581703</c:v>
                </c:pt>
                <c:pt idx="909">
                  <c:v>33.077040539874801</c:v>
                </c:pt>
                <c:pt idx="910">
                  <c:v>31.472335335437201</c:v>
                </c:pt>
                <c:pt idx="911">
                  <c:v>30.116686851666501</c:v>
                </c:pt>
                <c:pt idx="912">
                  <c:v>29.005562827225098</c:v>
                </c:pt>
                <c:pt idx="913">
                  <c:v>28.019540197381399</c:v>
                </c:pt>
                <c:pt idx="914">
                  <c:v>27.155257980207299</c:v>
                </c:pt>
                <c:pt idx="915">
                  <c:v>26.414439727575299</c:v>
                </c:pt>
                <c:pt idx="916">
                  <c:v>25.7983711904307</c:v>
                </c:pt>
                <c:pt idx="917">
                  <c:v>25.180985260921499</c:v>
                </c:pt>
                <c:pt idx="918">
                  <c:v>24.688345942944402</c:v>
                </c:pt>
                <c:pt idx="919">
                  <c:v>24.194371727748599</c:v>
                </c:pt>
                <c:pt idx="920">
                  <c:v>23.4542897327707</c:v>
                </c:pt>
                <c:pt idx="921">
                  <c:v>23.083775185577899</c:v>
                </c:pt>
                <c:pt idx="922">
                  <c:v>22.837682461261998</c:v>
                </c:pt>
                <c:pt idx="923">
                  <c:v>22.097185863874302</c:v>
                </c:pt>
                <c:pt idx="924">
                  <c:v>34.387537367281702</c:v>
                </c:pt>
                <c:pt idx="925">
                  <c:v>32.604277505852302</c:v>
                </c:pt>
                <c:pt idx="926">
                  <c:v>31.059072541850998</c:v>
                </c:pt>
                <c:pt idx="927">
                  <c:v>29.751578228971098</c:v>
                </c:pt>
                <c:pt idx="928">
                  <c:v>28.681569181834199</c:v>
                </c:pt>
                <c:pt idx="929">
                  <c:v>27.728688799975501</c:v>
                </c:pt>
                <c:pt idx="930">
                  <c:v>26.8965714104475</c:v>
                </c:pt>
                <c:pt idx="931">
                  <c:v>26.183533447684301</c:v>
                </c:pt>
                <c:pt idx="932">
                  <c:v>25.589355049307599</c:v>
                </c:pt>
                <c:pt idx="933">
                  <c:v>24.994944605786799</c:v>
                </c:pt>
                <c:pt idx="934">
                  <c:v>24.518179773596199</c:v>
                </c:pt>
                <c:pt idx="935">
                  <c:v>24.042882387590801</c:v>
                </c:pt>
                <c:pt idx="936">
                  <c:v>23.3298611111111</c:v>
                </c:pt>
                <c:pt idx="937">
                  <c:v>22.973381591606699</c:v>
                </c:pt>
                <c:pt idx="938">
                  <c:v>22.734562211981501</c:v>
                </c:pt>
                <c:pt idx="939">
                  <c:v>22.021735288920301</c:v>
                </c:pt>
                <c:pt idx="940">
                  <c:v>37.010228412256197</c:v>
                </c:pt>
                <c:pt idx="941">
                  <c:v>34.735024681437203</c:v>
                </c:pt>
                <c:pt idx="942">
                  <c:v>32.8928875840515</c:v>
                </c:pt>
                <c:pt idx="943">
                  <c:v>31.267768110274702</c:v>
                </c:pt>
                <c:pt idx="944">
                  <c:v>29.967673502373898</c:v>
                </c:pt>
                <c:pt idx="945">
                  <c:v>38.396001135048998</c:v>
                </c:pt>
                <c:pt idx="946">
                  <c:v>35.934871587280099</c:v>
                </c:pt>
                <c:pt idx="947">
                  <c:v>33.942531134766497</c:v>
                </c:pt>
                <c:pt idx="948">
                  <c:v>32.184912977903302</c:v>
                </c:pt>
                <c:pt idx="949">
                  <c:v>30.778547397585498</c:v>
                </c:pt>
                <c:pt idx="950">
                  <c:v>39.0126196305363</c:v>
                </c:pt>
                <c:pt idx="951">
                  <c:v>36.469822050999802</c:v>
                </c:pt>
                <c:pt idx="952">
                  <c:v>34.411024664790602</c:v>
                </c:pt>
                <c:pt idx="953">
                  <c:v>32.594751617234202</c:v>
                </c:pt>
                <c:pt idx="954">
                  <c:v>31.141458984966199</c:v>
                </c:pt>
                <c:pt idx="955">
                  <c:v>38.823433093786903</c:v>
                </c:pt>
                <c:pt idx="956">
                  <c:v>36.305724126619602</c:v>
                </c:pt>
                <c:pt idx="957">
                  <c:v>34.267578408157298</c:v>
                </c:pt>
                <c:pt idx="958">
                  <c:v>32.469520103761297</c:v>
                </c:pt>
                <c:pt idx="959">
                  <c:v>31.030799762880399</c:v>
                </c:pt>
                <c:pt idx="960">
                  <c:v>38.158119243819598</c:v>
                </c:pt>
                <c:pt idx="961">
                  <c:v>35.730316877668699</c:v>
                </c:pt>
                <c:pt idx="962">
                  <c:v>33.762238302474699</c:v>
                </c:pt>
                <c:pt idx="963">
                  <c:v>32.028282828282798</c:v>
                </c:pt>
                <c:pt idx="964">
                  <c:v>30.641432730868502</c:v>
                </c:pt>
                <c:pt idx="965">
                  <c:v>35.191393983525202</c:v>
                </c:pt>
                <c:pt idx="966">
                  <c:v>33.308302435819201</c:v>
                </c:pt>
                <c:pt idx="967">
                  <c:v>31.644057942929098</c:v>
                </c:pt>
                <c:pt idx="968">
                  <c:v>30.2014968336211</c:v>
                </c:pt>
                <c:pt idx="969">
                  <c:v>29.094124653667802</c:v>
                </c:pt>
                <c:pt idx="970">
                  <c:v>27.984552256818699</c:v>
                </c:pt>
                <c:pt idx="971">
                  <c:v>27.096673712314999</c:v>
                </c:pt>
                <c:pt idx="972">
                  <c:v>26.432532347504601</c:v>
                </c:pt>
                <c:pt idx="973">
                  <c:v>25.766670671632799</c:v>
                </c:pt>
                <c:pt idx="974">
                  <c:v>25.211601639498099</c:v>
                </c:pt>
                <c:pt idx="975">
                  <c:v>36.4209187089862</c:v>
                </c:pt>
                <c:pt idx="976">
                  <c:v>34.382653530982402</c:v>
                </c:pt>
                <c:pt idx="977">
                  <c:v>32.584232286270897</c:v>
                </c:pt>
                <c:pt idx="978">
                  <c:v>31.0253627636327</c:v>
                </c:pt>
                <c:pt idx="979">
                  <c:v>29.828503213024799</c:v>
                </c:pt>
                <c:pt idx="980">
                  <c:v>28.629468865914198</c:v>
                </c:pt>
                <c:pt idx="981">
                  <c:v>27.670013094718399</c:v>
                </c:pt>
                <c:pt idx="982">
                  <c:v>26.952178593688</c:v>
                </c:pt>
                <c:pt idx="983">
                  <c:v>26.2324622138416</c:v>
                </c:pt>
                <c:pt idx="984">
                  <c:v>25.632845348801499</c:v>
                </c:pt>
                <c:pt idx="985">
                  <c:v>36.804424253492797</c:v>
                </c:pt>
                <c:pt idx="986">
                  <c:v>34.72172520953</c:v>
                </c:pt>
                <c:pt idx="987">
                  <c:v>32.880993462781497</c:v>
                </c:pt>
                <c:pt idx="988">
                  <c:v>31.2857214604992</c:v>
                </c:pt>
                <c:pt idx="989">
                  <c:v>30.058814360679499</c:v>
                </c:pt>
                <c:pt idx="990">
                  <c:v>28.8317055452417</c:v>
                </c:pt>
                <c:pt idx="991">
                  <c:v>27.85</c:v>
                </c:pt>
                <c:pt idx="992">
                  <c:v>27.1155540101993</c:v>
                </c:pt>
                <c:pt idx="993">
                  <c:v>26.379147205062502</c:v>
                </c:pt>
                <c:pt idx="994">
                  <c:v>25.7656402046645</c:v>
                </c:pt>
                <c:pt idx="995">
                  <c:v>36.390837090858099</c:v>
                </c:pt>
                <c:pt idx="996">
                  <c:v>34.354551149231398</c:v>
                </c:pt>
                <c:pt idx="997">
                  <c:v>32.560620756547003</c:v>
                </c:pt>
                <c:pt idx="998">
                  <c:v>31.005859375</c:v>
                </c:pt>
                <c:pt idx="999">
                  <c:v>29.8099162568124</c:v>
                </c:pt>
                <c:pt idx="1000">
                  <c:v>28.6139104576243</c:v>
                </c:pt>
                <c:pt idx="1001">
                  <c:v>27.657120013705999</c:v>
                </c:pt>
                <c:pt idx="1002">
                  <c:v>26.937848416557902</c:v>
                </c:pt>
                <c:pt idx="1003">
                  <c:v>26.220563745142702</c:v>
                </c:pt>
                <c:pt idx="1004">
                  <c:v>25.622666966494201</c:v>
                </c:pt>
                <c:pt idx="1005">
                  <c:v>35.536858134251901</c:v>
                </c:pt>
                <c:pt idx="1006">
                  <c:v>33.607928948384597</c:v>
                </c:pt>
                <c:pt idx="1007">
                  <c:v>31.906008344184301</c:v>
                </c:pt>
                <c:pt idx="1008">
                  <c:v>30.433588708570099</c:v>
                </c:pt>
                <c:pt idx="1009">
                  <c:v>29.298752947192</c:v>
                </c:pt>
                <c:pt idx="1010">
                  <c:v>28.164053075995099</c:v>
                </c:pt>
                <c:pt idx="1011">
                  <c:v>27.258215102974798</c:v>
                </c:pt>
                <c:pt idx="1012">
                  <c:v>26.5771680238268</c:v>
                </c:pt>
                <c:pt idx="1013">
                  <c:v>25.8960063266113</c:v>
                </c:pt>
                <c:pt idx="1014">
                  <c:v>25.3301297453147</c:v>
                </c:pt>
                <c:pt idx="1015">
                  <c:v>37.327620390359897</c:v>
                </c:pt>
                <c:pt idx="1016">
                  <c:v>35.121337297714398</c:v>
                </c:pt>
                <c:pt idx="1017">
                  <c:v>33.133089904735101</c:v>
                </c:pt>
                <c:pt idx="1018">
                  <c:v>31.588866338069</c:v>
                </c:pt>
                <c:pt idx="1019">
                  <c:v>30.154844830599401</c:v>
                </c:pt>
                <c:pt idx="1020">
                  <c:v>28.939330543933</c:v>
                </c:pt>
                <c:pt idx="1021">
                  <c:v>27.9467137468902</c:v>
                </c:pt>
                <c:pt idx="1022">
                  <c:v>27.0643586329338</c:v>
                </c:pt>
                <c:pt idx="1023">
                  <c:v>26.290640394088602</c:v>
                </c:pt>
                <c:pt idx="1024">
                  <c:v>25.739349271975499</c:v>
                </c:pt>
                <c:pt idx="1025">
                  <c:v>25.077614455575301</c:v>
                </c:pt>
                <c:pt idx="1026">
                  <c:v>38.785484463063298</c:v>
                </c:pt>
                <c:pt idx="1027">
                  <c:v>36.392328742741398</c:v>
                </c:pt>
                <c:pt idx="1028">
                  <c:v>34.238499483767299</c:v>
                </c:pt>
                <c:pt idx="1029">
                  <c:v>32.563294886673098</c:v>
                </c:pt>
                <c:pt idx="1030">
                  <c:v>31.007758008859302</c:v>
                </c:pt>
                <c:pt idx="1031">
                  <c:v>29.6915364945948</c:v>
                </c:pt>
                <c:pt idx="1032">
                  <c:v>28.614626216010699</c:v>
                </c:pt>
                <c:pt idx="1033">
                  <c:v>27.657375934738202</c:v>
                </c:pt>
                <c:pt idx="1034">
                  <c:v>26.819783695253101</c:v>
                </c:pt>
                <c:pt idx="1035">
                  <c:v>26.221491292473001</c:v>
                </c:pt>
                <c:pt idx="1036">
                  <c:v>25.503563889993501</c:v>
                </c:pt>
                <c:pt idx="1037">
                  <c:v>39.274669852014</c:v>
                </c:pt>
                <c:pt idx="1038">
                  <c:v>36.817056772340798</c:v>
                </c:pt>
                <c:pt idx="1039">
                  <c:v>34.608244999647397</c:v>
                </c:pt>
                <c:pt idx="1040">
                  <c:v>32.889999514775099</c:v>
                </c:pt>
                <c:pt idx="1041">
                  <c:v>31.294725230645799</c:v>
                </c:pt>
                <c:pt idx="1042">
                  <c:v>29.9425036956352</c:v>
                </c:pt>
                <c:pt idx="1043">
                  <c:v>28.8382712401622</c:v>
                </c:pt>
                <c:pt idx="1044">
                  <c:v>27.856709100532001</c:v>
                </c:pt>
                <c:pt idx="1045">
                  <c:v>26.997628001157</c:v>
                </c:pt>
                <c:pt idx="1046">
                  <c:v>26.384235860409099</c:v>
                </c:pt>
                <c:pt idx="1047">
                  <c:v>25.646391526432801</c:v>
                </c:pt>
                <c:pt idx="1048">
                  <c:v>38.857959961868403</c:v>
                </c:pt>
                <c:pt idx="1049">
                  <c:v>36.454609232496097</c:v>
                </c:pt>
                <c:pt idx="1050">
                  <c:v>34.291364217329402</c:v>
                </c:pt>
                <c:pt idx="1051">
                  <c:v>32.611709940006399</c:v>
                </c:pt>
                <c:pt idx="1052">
                  <c:v>31.049466237942099</c:v>
                </c:pt>
                <c:pt idx="1053">
                  <c:v>29.729742675430401</c:v>
                </c:pt>
                <c:pt idx="1054">
                  <c:v>28.648016977647899</c:v>
                </c:pt>
                <c:pt idx="1055">
                  <c:v>27.686512133078001</c:v>
                </c:pt>
                <c:pt idx="1056">
                  <c:v>26.8466995132375</c:v>
                </c:pt>
                <c:pt idx="1057">
                  <c:v>26.2455858747993</c:v>
                </c:pt>
                <c:pt idx="1058">
                  <c:v>25.524437299035299</c:v>
                </c:pt>
                <c:pt idx="1059">
                  <c:v>37.911289144304199</c:v>
                </c:pt>
                <c:pt idx="1060">
                  <c:v>35.628957800190598</c:v>
                </c:pt>
                <c:pt idx="1061">
                  <c:v>33.574928848641598</c:v>
                </c:pt>
                <c:pt idx="1062">
                  <c:v>31.977005047672399</c:v>
                </c:pt>
                <c:pt idx="1063">
                  <c:v>30.496150131088701</c:v>
                </c:pt>
                <c:pt idx="1064">
                  <c:v>29.240757130213801</c:v>
                </c:pt>
                <c:pt idx="1065">
                  <c:v>28.213607735296701</c:v>
                </c:pt>
                <c:pt idx="1066">
                  <c:v>27.3006040906442</c:v>
                </c:pt>
                <c:pt idx="1067">
                  <c:v>26.5017355029774</c:v>
                </c:pt>
                <c:pt idx="1068">
                  <c:v>25.932573850841099</c:v>
                </c:pt>
                <c:pt idx="1069">
                  <c:v>25.247757692838402</c:v>
                </c:pt>
                <c:pt idx="1070">
                  <c:v>34.691149825783903</c:v>
                </c:pt>
                <c:pt idx="1071">
                  <c:v>32.774397547070301</c:v>
                </c:pt>
                <c:pt idx="1072">
                  <c:v>31.1799906035953</c:v>
                </c:pt>
                <c:pt idx="1073">
                  <c:v>35.931625870556402</c:v>
                </c:pt>
                <c:pt idx="1074">
                  <c:v>33.8542519592934</c:v>
                </c:pt>
                <c:pt idx="1075">
                  <c:v>32.122796425983999</c:v>
                </c:pt>
                <c:pt idx="1076">
                  <c:v>36.636294643883801</c:v>
                </c:pt>
                <c:pt idx="1077">
                  <c:v>34.468872287442103</c:v>
                </c:pt>
                <c:pt idx="1078">
                  <c:v>32.660048473572097</c:v>
                </c:pt>
                <c:pt idx="1079">
                  <c:v>36.677847332523498</c:v>
                </c:pt>
                <c:pt idx="1080">
                  <c:v>34.502095678566199</c:v>
                </c:pt>
                <c:pt idx="1081">
                  <c:v>32.688663997811801</c:v>
                </c:pt>
                <c:pt idx="1082">
                  <c:v>36.332551073342998</c:v>
                </c:pt>
                <c:pt idx="1083">
                  <c:v>34.2025219717233</c:v>
                </c:pt>
                <c:pt idx="1084">
                  <c:v>32.425055222467599</c:v>
                </c:pt>
                <c:pt idx="1085">
                  <c:v>36.867273468278697</c:v>
                </c:pt>
                <c:pt idx="1086">
                  <c:v>34.653253085123701</c:v>
                </c:pt>
                <c:pt idx="1087">
                  <c:v>32.755533102386401</c:v>
                </c:pt>
                <c:pt idx="1088">
                  <c:v>31.174104149593902</c:v>
                </c:pt>
                <c:pt idx="1089">
                  <c:v>38.430227413503196</c:v>
                </c:pt>
                <c:pt idx="1090">
                  <c:v>36.011532763532699</c:v>
                </c:pt>
                <c:pt idx="1091">
                  <c:v>33.9358326477847</c:v>
                </c:pt>
                <c:pt idx="1092">
                  <c:v>32.208414208074501</c:v>
                </c:pt>
                <c:pt idx="1093">
                  <c:v>39.382227292044099</c:v>
                </c:pt>
                <c:pt idx="1094">
                  <c:v>36.839263492648698</c:v>
                </c:pt>
                <c:pt idx="1095">
                  <c:v>34.656645832838201</c:v>
                </c:pt>
                <c:pt idx="1096">
                  <c:v>32.840447453635498</c:v>
                </c:pt>
                <c:pt idx="1097">
                  <c:v>39.552657792266501</c:v>
                </c:pt>
                <c:pt idx="1098">
                  <c:v>36.985538684020199</c:v>
                </c:pt>
                <c:pt idx="1099">
                  <c:v>34.785202289892702</c:v>
                </c:pt>
                <c:pt idx="1100">
                  <c:v>32.954239602731199</c:v>
                </c:pt>
                <c:pt idx="1101">
                  <c:v>39.187959898078198</c:v>
                </c:pt>
                <c:pt idx="1102">
                  <c:v>36.669905294666002</c:v>
                </c:pt>
                <c:pt idx="1103">
                  <c:v>34.511550236571097</c:v>
                </c:pt>
                <c:pt idx="1104">
                  <c:v>32.710144170497202</c:v>
                </c:pt>
                <c:pt idx="1105">
                  <c:v>37.098257998405998</c:v>
                </c:pt>
                <c:pt idx="1106">
                  <c:v>34.882671734234201</c:v>
                </c:pt>
                <c:pt idx="1107">
                  <c:v>32.878302525887896</c:v>
                </c:pt>
                <c:pt idx="1108">
                  <c:v>31.293256743256698</c:v>
                </c:pt>
                <c:pt idx="1109">
                  <c:v>29.9218044336628</c:v>
                </c:pt>
                <c:pt idx="1110">
                  <c:v>38.691476109974197</c:v>
                </c:pt>
                <c:pt idx="1111">
                  <c:v>36.266993628821503</c:v>
                </c:pt>
                <c:pt idx="1112">
                  <c:v>34.0768121765025</c:v>
                </c:pt>
                <c:pt idx="1113">
                  <c:v>32.344848617921798</c:v>
                </c:pt>
                <c:pt idx="1114">
                  <c:v>30.843875261552402</c:v>
                </c:pt>
                <c:pt idx="1115">
                  <c:v>39.6776275973371</c:v>
                </c:pt>
                <c:pt idx="1116">
                  <c:v>37.124754624604499</c:v>
                </c:pt>
                <c:pt idx="1117">
                  <c:v>34.818166662697301</c:v>
                </c:pt>
                <c:pt idx="1118">
                  <c:v>32.994886419510202</c:v>
                </c:pt>
                <c:pt idx="1119">
                  <c:v>31.416878366019699</c:v>
                </c:pt>
                <c:pt idx="1120">
                  <c:v>39.855703636774301</c:v>
                </c:pt>
                <c:pt idx="1121">
                  <c:v>37.283722770433798</c:v>
                </c:pt>
                <c:pt idx="1122">
                  <c:v>34.953535256564102</c:v>
                </c:pt>
                <c:pt idx="1123">
                  <c:v>33.116539490635198</c:v>
                </c:pt>
                <c:pt idx="1124">
                  <c:v>31.521990681480698</c:v>
                </c:pt>
                <c:pt idx="1125">
                  <c:v>39.472588185295301</c:v>
                </c:pt>
                <c:pt idx="1126">
                  <c:v>36.947577113943701</c:v>
                </c:pt>
                <c:pt idx="1127">
                  <c:v>34.662769987206097</c:v>
                </c:pt>
                <c:pt idx="1128">
                  <c:v>32.862055571380402</c:v>
                </c:pt>
                <c:pt idx="1129">
                  <c:v>31.298814588852299</c:v>
                </c:pt>
                <c:pt idx="1130">
                  <c:v>37.098257998405998</c:v>
                </c:pt>
                <c:pt idx="1131">
                  <c:v>34.882671734234201</c:v>
                </c:pt>
                <c:pt idx="1132">
                  <c:v>32.878302525887896</c:v>
                </c:pt>
                <c:pt idx="1133">
                  <c:v>31.293256743256698</c:v>
                </c:pt>
                <c:pt idx="1134">
                  <c:v>29.9218044336628</c:v>
                </c:pt>
                <c:pt idx="1135">
                  <c:v>38.691476109974197</c:v>
                </c:pt>
                <c:pt idx="1136">
                  <c:v>36.266993628821503</c:v>
                </c:pt>
                <c:pt idx="1137">
                  <c:v>34.0768121765025</c:v>
                </c:pt>
                <c:pt idx="1138">
                  <c:v>32.344848617921798</c:v>
                </c:pt>
                <c:pt idx="1139">
                  <c:v>30.843875261552402</c:v>
                </c:pt>
                <c:pt idx="1140">
                  <c:v>39.6776275973371</c:v>
                </c:pt>
                <c:pt idx="1141">
                  <c:v>37.124754624604499</c:v>
                </c:pt>
                <c:pt idx="1142">
                  <c:v>34.818166662697301</c:v>
                </c:pt>
                <c:pt idx="1143">
                  <c:v>32.994886419510202</c:v>
                </c:pt>
                <c:pt idx="1144">
                  <c:v>31.416878366019699</c:v>
                </c:pt>
                <c:pt idx="1145">
                  <c:v>39.855703636774301</c:v>
                </c:pt>
                <c:pt idx="1146">
                  <c:v>37.283722770433798</c:v>
                </c:pt>
                <c:pt idx="1147">
                  <c:v>34.953535256564102</c:v>
                </c:pt>
                <c:pt idx="1148">
                  <c:v>33.116539490635198</c:v>
                </c:pt>
                <c:pt idx="1149">
                  <c:v>31.521990681480698</c:v>
                </c:pt>
                <c:pt idx="1150">
                  <c:v>39.472588185295301</c:v>
                </c:pt>
                <c:pt idx="1151">
                  <c:v>36.947577113943701</c:v>
                </c:pt>
                <c:pt idx="1152">
                  <c:v>34.662769987206097</c:v>
                </c:pt>
                <c:pt idx="1153">
                  <c:v>32.862055571380402</c:v>
                </c:pt>
                <c:pt idx="1154">
                  <c:v>31.298814588852299</c:v>
                </c:pt>
                <c:pt idx="1155">
                  <c:v>37.226053639846697</c:v>
                </c:pt>
                <c:pt idx="1156">
                  <c:v>34.963520260071903</c:v>
                </c:pt>
                <c:pt idx="1157">
                  <c:v>33.027203065134103</c:v>
                </c:pt>
                <c:pt idx="1158">
                  <c:v>31.410950438759102</c:v>
                </c:pt>
                <c:pt idx="1159">
                  <c:v>30.012643678160899</c:v>
                </c:pt>
                <c:pt idx="1160">
                  <c:v>38.672898020369402</c:v>
                </c:pt>
                <c:pt idx="1161">
                  <c:v>36.224243663123403</c:v>
                </c:pt>
                <c:pt idx="1162">
                  <c:v>34.122429381177596</c:v>
                </c:pt>
                <c:pt idx="1163">
                  <c:v>32.370938104448697</c:v>
                </c:pt>
                <c:pt idx="1164">
                  <c:v>30.855615240474702</c:v>
                </c:pt>
                <c:pt idx="1165">
                  <c:v>39.434644755057299</c:v>
                </c:pt>
                <c:pt idx="1166">
                  <c:v>36.884144658139299</c:v>
                </c:pt>
                <c:pt idx="1167">
                  <c:v>34.697634694313301</c:v>
                </c:pt>
                <c:pt idx="1168">
                  <c:v>32.875544889063001</c:v>
                </c:pt>
                <c:pt idx="1169">
                  <c:v>31.296404079257002</c:v>
                </c:pt>
                <c:pt idx="1170">
                  <c:v>39.401842921506002</c:v>
                </c:pt>
                <c:pt idx="1171">
                  <c:v>36.857032890132899</c:v>
                </c:pt>
                <c:pt idx="1172">
                  <c:v>34.672752640061503</c:v>
                </c:pt>
                <c:pt idx="1173">
                  <c:v>32.855184743742498</c:v>
                </c:pt>
                <c:pt idx="1174">
                  <c:v>31.277499807559</c:v>
                </c:pt>
                <c:pt idx="1175">
                  <c:v>38.8805881089338</c:v>
                </c:pt>
                <c:pt idx="1176">
                  <c:v>36.400393458748297</c:v>
                </c:pt>
                <c:pt idx="1177">
                  <c:v>34.277711561382603</c:v>
                </c:pt>
                <c:pt idx="1178">
                  <c:v>32.506007696133601</c:v>
                </c:pt>
                <c:pt idx="1179">
                  <c:v>30.973436485609099</c:v>
                </c:pt>
                <c:pt idx="1180">
                  <c:v>36.783329658213802</c:v>
                </c:pt>
                <c:pt idx="1181">
                  <c:v>34.633224282079198</c:v>
                </c:pt>
                <c:pt idx="1182">
                  <c:v>32.695187666932199</c:v>
                </c:pt>
                <c:pt idx="1183">
                  <c:v>31.190287317403499</c:v>
                </c:pt>
                <c:pt idx="1184">
                  <c:v>29.790448343079898</c:v>
                </c:pt>
                <c:pt idx="1185">
                  <c:v>28.7154416897184</c:v>
                </c:pt>
                <c:pt idx="1186">
                  <c:v>38.330765745355599</c:v>
                </c:pt>
                <c:pt idx="1187">
                  <c:v>35.978125555753103</c:v>
                </c:pt>
                <c:pt idx="1188">
                  <c:v>33.863735356823497</c:v>
                </c:pt>
                <c:pt idx="1189">
                  <c:v>32.219224762175202</c:v>
                </c:pt>
                <c:pt idx="1190">
                  <c:v>30.692399863060501</c:v>
                </c:pt>
                <c:pt idx="1191">
                  <c:v>29.5177202701677</c:v>
                </c:pt>
                <c:pt idx="1192">
                  <c:v>39.064905226881102</c:v>
                </c:pt>
                <c:pt idx="1193">
                  <c:v>36.619642653920501</c:v>
                </c:pt>
                <c:pt idx="1194">
                  <c:v>34.419021688104401</c:v>
                </c:pt>
                <c:pt idx="1195">
                  <c:v>32.7102151579763</c:v>
                </c:pt>
                <c:pt idx="1196">
                  <c:v>31.120678000049999</c:v>
                </c:pt>
                <c:pt idx="1197">
                  <c:v>29.897902097902001</c:v>
                </c:pt>
                <c:pt idx="1198">
                  <c:v>39.012555341128298</c:v>
                </c:pt>
                <c:pt idx="1199">
                  <c:v>36.574502923976603</c:v>
                </c:pt>
                <c:pt idx="1200">
                  <c:v>34.380662903459204</c:v>
                </c:pt>
                <c:pt idx="1201">
                  <c:v>32.674020767449299</c:v>
                </c:pt>
                <c:pt idx="1202">
                  <c:v>31.089337175792501</c:v>
                </c:pt>
                <c:pt idx="1203">
                  <c:v>29.870581345826199</c:v>
                </c:pt>
                <c:pt idx="1204">
                  <c:v>38.410388085980401</c:v>
                </c:pt>
                <c:pt idx="1205">
                  <c:v>36.049583028898198</c:v>
                </c:pt>
                <c:pt idx="1206">
                  <c:v>33.9252754105175</c:v>
                </c:pt>
                <c:pt idx="1207">
                  <c:v>32.273032050422401</c:v>
                </c:pt>
                <c:pt idx="1208">
                  <c:v>30.738817138739499</c:v>
                </c:pt>
                <c:pt idx="1209">
                  <c:v>29.558371559632999</c:v>
                </c:pt>
                <c:pt idx="1210">
                  <c:v>49.169809660028598</c:v>
                </c:pt>
                <c:pt idx="1211">
                  <c:v>45.247536638956198</c:v>
                </c:pt>
                <c:pt idx="1212">
                  <c:v>41.799341874956198</c:v>
                </c:pt>
                <c:pt idx="1213">
                  <c:v>38.975595667870003</c:v>
                </c:pt>
                <c:pt idx="1214">
                  <c:v>52.256648592822103</c:v>
                </c:pt>
                <c:pt idx="1215">
                  <c:v>47.918601045450501</c:v>
                </c:pt>
                <c:pt idx="1216">
                  <c:v>44.10454130534</c:v>
                </c:pt>
                <c:pt idx="1217">
                  <c:v>40.983926386143203</c:v>
                </c:pt>
                <c:pt idx="1218">
                  <c:v>54.175563721759502</c:v>
                </c:pt>
                <c:pt idx="1219">
                  <c:v>49.583637381085602</c:v>
                </c:pt>
                <c:pt idx="1220">
                  <c:v>45.539378704365603</c:v>
                </c:pt>
                <c:pt idx="1221">
                  <c:v>42.2333579090065</c:v>
                </c:pt>
                <c:pt idx="1222">
                  <c:v>54.566986961014898</c:v>
                </c:pt>
                <c:pt idx="1223">
                  <c:v>49.922385694884497</c:v>
                </c:pt>
                <c:pt idx="1224">
                  <c:v>45.8317436626944</c:v>
                </c:pt>
                <c:pt idx="1225">
                  <c:v>42.488348043577503</c:v>
                </c:pt>
                <c:pt idx="1226">
                  <c:v>53.822475645228302</c:v>
                </c:pt>
                <c:pt idx="1227">
                  <c:v>49.276205413369397</c:v>
                </c:pt>
                <c:pt idx="1228">
                  <c:v>45.276130548686403</c:v>
                </c:pt>
                <c:pt idx="1229">
                  <c:v>42.003332912510999</c:v>
                </c:pt>
                <c:pt idx="1230">
                  <c:v>45.459455776132202</c:v>
                </c:pt>
                <c:pt idx="1231">
                  <c:v>42.0036975497882</c:v>
                </c:pt>
                <c:pt idx="1232">
                  <c:v>39.173279274061201</c:v>
                </c:pt>
                <c:pt idx="1233">
                  <c:v>36.817294038514198</c:v>
                </c:pt>
                <c:pt idx="1234">
                  <c:v>34.772949595839897</c:v>
                </c:pt>
                <c:pt idx="1235">
                  <c:v>48.124775044990997</c:v>
                </c:pt>
                <c:pt idx="1236">
                  <c:v>44.304353797555201</c:v>
                </c:pt>
                <c:pt idx="1237">
                  <c:v>41.179075586610601</c:v>
                </c:pt>
                <c:pt idx="1238">
                  <c:v>38.577294215117597</c:v>
                </c:pt>
                <c:pt idx="1239">
                  <c:v>36.319937553507501</c:v>
                </c:pt>
                <c:pt idx="1240">
                  <c:v>49.800824853185098</c:v>
                </c:pt>
                <c:pt idx="1241">
                  <c:v>45.751697381183298</c:v>
                </c:pt>
                <c:pt idx="1242">
                  <c:v>42.442258686798901</c:v>
                </c:pt>
                <c:pt idx="1243">
                  <c:v>39.6838754087076</c:v>
                </c:pt>
                <c:pt idx="1244">
                  <c:v>37.2908421186333</c:v>
                </c:pt>
                <c:pt idx="1245">
                  <c:v>50.151800854642801</c:v>
                </c:pt>
                <c:pt idx="1246">
                  <c:v>46.054323518449401</c:v>
                </c:pt>
                <c:pt idx="1247">
                  <c:v>42.704285577015398</c:v>
                </c:pt>
                <c:pt idx="1248">
                  <c:v>39.913085525826297</c:v>
                </c:pt>
                <c:pt idx="1249">
                  <c:v>37.494029621278102</c:v>
                </c:pt>
                <c:pt idx="1250">
                  <c:v>49.500153660669902</c:v>
                </c:pt>
                <c:pt idx="1251">
                  <c:v>45.495774167620603</c:v>
                </c:pt>
                <c:pt idx="1252">
                  <c:v>42.2163614899655</c:v>
                </c:pt>
                <c:pt idx="1253">
                  <c:v>39.483548964194</c:v>
                </c:pt>
                <c:pt idx="1254">
                  <c:v>37.118154538634599</c:v>
                </c:pt>
                <c:pt idx="1255">
                  <c:v>45.459455776132202</c:v>
                </c:pt>
                <c:pt idx="1256">
                  <c:v>42.0036975497882</c:v>
                </c:pt>
                <c:pt idx="1257">
                  <c:v>39.173279274061201</c:v>
                </c:pt>
                <c:pt idx="1258">
                  <c:v>36.817294038514198</c:v>
                </c:pt>
                <c:pt idx="1259">
                  <c:v>34.772949595839897</c:v>
                </c:pt>
                <c:pt idx="1260">
                  <c:v>48.124775044990997</c:v>
                </c:pt>
                <c:pt idx="1261">
                  <c:v>44.304353797555201</c:v>
                </c:pt>
                <c:pt idx="1262">
                  <c:v>41.179075586610601</c:v>
                </c:pt>
                <c:pt idx="1263">
                  <c:v>38.577294215117597</c:v>
                </c:pt>
                <c:pt idx="1264">
                  <c:v>36.319937553507501</c:v>
                </c:pt>
                <c:pt idx="1265">
                  <c:v>49.800824853185098</c:v>
                </c:pt>
                <c:pt idx="1266">
                  <c:v>45.751697381183298</c:v>
                </c:pt>
                <c:pt idx="1267">
                  <c:v>42.442258686798901</c:v>
                </c:pt>
                <c:pt idx="1268">
                  <c:v>39.6838754087076</c:v>
                </c:pt>
                <c:pt idx="1269">
                  <c:v>37.2908421186333</c:v>
                </c:pt>
                <c:pt idx="1270">
                  <c:v>50.151800854642801</c:v>
                </c:pt>
                <c:pt idx="1271">
                  <c:v>46.054323518449401</c:v>
                </c:pt>
                <c:pt idx="1272">
                  <c:v>42.704285577015398</c:v>
                </c:pt>
                <c:pt idx="1273">
                  <c:v>39.913085525826297</c:v>
                </c:pt>
                <c:pt idx="1274">
                  <c:v>37.494029621278102</c:v>
                </c:pt>
                <c:pt idx="1275">
                  <c:v>49.500153660669902</c:v>
                </c:pt>
                <c:pt idx="1276">
                  <c:v>45.495774167620603</c:v>
                </c:pt>
                <c:pt idx="1277">
                  <c:v>42.2163614899655</c:v>
                </c:pt>
                <c:pt idx="1278">
                  <c:v>39.483548964194</c:v>
                </c:pt>
                <c:pt idx="1279">
                  <c:v>37.118154538634599</c:v>
                </c:pt>
                <c:pt idx="1280">
                  <c:v>45.893679042651101</c:v>
                </c:pt>
                <c:pt idx="1281">
                  <c:v>42.428145605636303</c:v>
                </c:pt>
                <c:pt idx="1282">
                  <c:v>39.6254948535233</c:v>
                </c:pt>
                <c:pt idx="1283">
                  <c:v>37.152500000000003</c:v>
                </c:pt>
                <c:pt idx="1284">
                  <c:v>35.171841621540999</c:v>
                </c:pt>
                <c:pt idx="1285">
                  <c:v>33.3584643848288</c:v>
                </c:pt>
                <c:pt idx="1286">
                  <c:v>31.874807047426401</c:v>
                </c:pt>
                <c:pt idx="1287">
                  <c:v>30.55420622654</c:v>
                </c:pt>
                <c:pt idx="1288">
                  <c:v>29.400343938091101</c:v>
                </c:pt>
                <c:pt idx="1289">
                  <c:v>28.5762489567187</c:v>
                </c:pt>
                <c:pt idx="1290">
                  <c:v>27.587157672483301</c:v>
                </c:pt>
                <c:pt idx="1291">
                  <c:v>48.431850850657497</c:v>
                </c:pt>
                <c:pt idx="1292">
                  <c:v>44.629708222811601</c:v>
                </c:pt>
                <c:pt idx="1293">
                  <c:v>41.551779160682898</c:v>
                </c:pt>
                <c:pt idx="1294">
                  <c:v>38.835898159913398</c:v>
                </c:pt>
                <c:pt idx="1295">
                  <c:v>36.6609769737641</c:v>
                </c:pt>
                <c:pt idx="1296">
                  <c:v>34.6694838514941</c:v>
                </c:pt>
                <c:pt idx="1297">
                  <c:v>33.039754077007203</c:v>
                </c:pt>
                <c:pt idx="1298">
                  <c:v>31.591408888288498</c:v>
                </c:pt>
                <c:pt idx="1299">
                  <c:v>30.322494669509499</c:v>
                </c:pt>
                <c:pt idx="1300">
                  <c:v>29.417442301520101</c:v>
                </c:pt>
                <c:pt idx="1301">
                  <c:v>28.331226065284699</c:v>
                </c:pt>
                <c:pt idx="1302">
                  <c:v>49.328606658446297</c:v>
                </c:pt>
                <c:pt idx="1303">
                  <c:v>45.406864635557199</c:v>
                </c:pt>
                <c:pt idx="1304">
                  <c:v>42.229851444613402</c:v>
                </c:pt>
                <c:pt idx="1305">
                  <c:v>39.429206211210101</c:v>
                </c:pt>
                <c:pt idx="1306">
                  <c:v>37.186434756569199</c:v>
                </c:pt>
                <c:pt idx="1307">
                  <c:v>35.132741306760899</c:v>
                </c:pt>
                <c:pt idx="1308">
                  <c:v>33.4501898294208</c:v>
                </c:pt>
                <c:pt idx="1309">
                  <c:v>31.9567459657294</c:v>
                </c:pt>
                <c:pt idx="1310">
                  <c:v>30.648315577310601</c:v>
                </c:pt>
                <c:pt idx="1311">
                  <c:v>29.715158411690702</c:v>
                </c:pt>
                <c:pt idx="1312">
                  <c:v>28.5933435228796</c:v>
                </c:pt>
                <c:pt idx="1313">
                  <c:v>48.7333983047006</c:v>
                </c:pt>
                <c:pt idx="1314">
                  <c:v>44.8918363534466</c:v>
                </c:pt>
                <c:pt idx="1315">
                  <c:v>41.7791263304917</c:v>
                </c:pt>
                <c:pt idx="1316">
                  <c:v>39.034825623306503</c:v>
                </c:pt>
                <c:pt idx="1317">
                  <c:v>36.837481698389396</c:v>
                </c:pt>
                <c:pt idx="1318">
                  <c:v>34.825498897244401</c:v>
                </c:pt>
                <c:pt idx="1319">
                  <c:v>33.177014531043497</c:v>
                </c:pt>
                <c:pt idx="1320">
                  <c:v>31.7139106113362</c:v>
                </c:pt>
                <c:pt idx="1321">
                  <c:v>30.4319798458802</c:v>
                </c:pt>
                <c:pt idx="1322">
                  <c:v>29.517492217119202</c:v>
                </c:pt>
                <c:pt idx="1323">
                  <c:v>28.418686787606301</c:v>
                </c:pt>
                <c:pt idx="1324">
                  <c:v>47.178319027706401</c:v>
                </c:pt>
                <c:pt idx="1325">
                  <c:v>43.543864953388699</c:v>
                </c:pt>
                <c:pt idx="1326">
                  <c:v>40.601148409893902</c:v>
                </c:pt>
                <c:pt idx="1327">
                  <c:v>38.005095883062801</c:v>
                </c:pt>
                <c:pt idx="1328">
                  <c:v>35.925724738096498</c:v>
                </c:pt>
                <c:pt idx="1329">
                  <c:v>34.022133662088898</c:v>
                </c:pt>
                <c:pt idx="1330">
                  <c:v>32.464293137749799</c:v>
                </c:pt>
                <c:pt idx="1331">
                  <c:v>31.079879288045799</c:v>
                </c:pt>
                <c:pt idx="1332">
                  <c:v>29.866681589971499</c:v>
                </c:pt>
                <c:pt idx="1333">
                  <c:v>29.001596381535101</c:v>
                </c:pt>
                <c:pt idx="1334">
                  <c:v>27.963070740663699</c:v>
                </c:pt>
                <c:pt idx="1335">
                  <c:v>42.726005144172099</c:v>
                </c:pt>
                <c:pt idx="1336">
                  <c:v>39.762209451127198</c:v>
                </c:pt>
                <c:pt idx="1337">
                  <c:v>37.457056393505603</c:v>
                </c:pt>
                <c:pt idx="1338">
                  <c:v>35.316506589233803</c:v>
                </c:pt>
                <c:pt idx="1339">
                  <c:v>33.505263157894703</c:v>
                </c:pt>
                <c:pt idx="1340">
                  <c:v>32.021405589384898</c:v>
                </c:pt>
                <c:pt idx="1341">
                  <c:v>30.704279726450402</c:v>
                </c:pt>
                <c:pt idx="1342">
                  <c:v>29.5517883222129</c:v>
                </c:pt>
                <c:pt idx="1343">
                  <c:v>28.564195729219399</c:v>
                </c:pt>
                <c:pt idx="1344">
                  <c:v>27.7409877768815</c:v>
                </c:pt>
                <c:pt idx="1345">
                  <c:v>26.917743031951002</c:v>
                </c:pt>
                <c:pt idx="1346">
                  <c:v>26.257885474482102</c:v>
                </c:pt>
                <c:pt idx="1347">
                  <c:v>25.599361815280901</c:v>
                </c:pt>
                <c:pt idx="1348">
                  <c:v>24.6116227124887</c:v>
                </c:pt>
                <c:pt idx="1349">
                  <c:v>23.787500547453199</c:v>
                </c:pt>
                <c:pt idx="1350">
                  <c:v>45.038090199709004</c:v>
                </c:pt>
                <c:pt idx="1351">
                  <c:v>41.7735445886658</c:v>
                </c:pt>
                <c:pt idx="1352">
                  <c:v>39.232025530317202</c:v>
                </c:pt>
                <c:pt idx="1353">
                  <c:v>36.874036176712998</c:v>
                </c:pt>
                <c:pt idx="1354">
                  <c:v>34.877116412070102</c:v>
                </c:pt>
                <c:pt idx="1355">
                  <c:v>33.245141847656598</c:v>
                </c:pt>
                <c:pt idx="1356">
                  <c:v>31.794460759220801</c:v>
                </c:pt>
                <c:pt idx="1357">
                  <c:v>30.523179363791499</c:v>
                </c:pt>
                <c:pt idx="1358">
                  <c:v>29.4352886405959</c:v>
                </c:pt>
                <c:pt idx="1359">
                  <c:v>28.527323977813399</c:v>
                </c:pt>
                <c:pt idx="1360">
                  <c:v>27.6207856284394</c:v>
                </c:pt>
                <c:pt idx="1361">
                  <c:v>26.894127760878099</c:v>
                </c:pt>
                <c:pt idx="1362">
                  <c:v>26.168970175620899</c:v>
                </c:pt>
                <c:pt idx="1363">
                  <c:v>25.080091883613999</c:v>
                </c:pt>
                <c:pt idx="1364">
                  <c:v>24.172871202396198</c:v>
                </c:pt>
                <c:pt idx="1365">
                  <c:v>45.902478703933802</c:v>
                </c:pt>
                <c:pt idx="1366">
                  <c:v>42.5230683195078</c:v>
                </c:pt>
                <c:pt idx="1367">
                  <c:v>39.895078654928497</c:v>
                </c:pt>
                <c:pt idx="1368">
                  <c:v>37.456714637238001</c:v>
                </c:pt>
                <c:pt idx="1369">
                  <c:v>35.391340121361701</c:v>
                </c:pt>
                <c:pt idx="1370">
                  <c:v>33.701472663843802</c:v>
                </c:pt>
                <c:pt idx="1371">
                  <c:v>32.201187517260401</c:v>
                </c:pt>
                <c:pt idx="1372">
                  <c:v>30.886747540795501</c:v>
                </c:pt>
                <c:pt idx="1373">
                  <c:v>29.760081126222801</c:v>
                </c:pt>
                <c:pt idx="1374">
                  <c:v>28.8211700375928</c:v>
                </c:pt>
                <c:pt idx="1375">
                  <c:v>27.883680217856401</c:v>
                </c:pt>
                <c:pt idx="1376">
                  <c:v>27.1327277657266</c:v>
                </c:pt>
                <c:pt idx="1377">
                  <c:v>26.381564464013</c:v>
                </c:pt>
                <c:pt idx="1378">
                  <c:v>25.255837682979401</c:v>
                </c:pt>
                <c:pt idx="1379">
                  <c:v>24.3167244177376</c:v>
                </c:pt>
                <c:pt idx="1380">
                  <c:v>45.476232517076298</c:v>
                </c:pt>
                <c:pt idx="1381">
                  <c:v>42.152474962863501</c:v>
                </c:pt>
                <c:pt idx="1382">
                  <c:v>39.567294850868002</c:v>
                </c:pt>
                <c:pt idx="1383">
                  <c:v>37.167292800736</c:v>
                </c:pt>
                <c:pt idx="1384">
                  <c:v>35.1361269001982</c:v>
                </c:pt>
                <c:pt idx="1385">
                  <c:v>33.476246543084798</c:v>
                </c:pt>
                <c:pt idx="1386">
                  <c:v>31.998892580287901</c:v>
                </c:pt>
                <c:pt idx="1387">
                  <c:v>30.706534560037699</c:v>
                </c:pt>
                <c:pt idx="1388">
                  <c:v>29.5985034347399</c:v>
                </c:pt>
                <c:pt idx="1389">
                  <c:v>28.6766227958088</c:v>
                </c:pt>
                <c:pt idx="1390">
                  <c:v>27.7534584486149</c:v>
                </c:pt>
                <c:pt idx="1391">
                  <c:v>27.014671545565399</c:v>
                </c:pt>
                <c:pt idx="1392">
                  <c:v>26.275930050016399</c:v>
                </c:pt>
                <c:pt idx="1393">
                  <c:v>25.169074328141299</c:v>
                </c:pt>
                <c:pt idx="1394">
                  <c:v>24.245659134983899</c:v>
                </c:pt>
                <c:pt idx="1395">
                  <c:v>44.134529147982001</c:v>
                </c:pt>
                <c:pt idx="1396">
                  <c:v>40.985351486811098</c:v>
                </c:pt>
                <c:pt idx="1397">
                  <c:v>38.5382687076644</c:v>
                </c:pt>
                <c:pt idx="1398">
                  <c:v>36.263723544973502</c:v>
                </c:pt>
                <c:pt idx="1399">
                  <c:v>34.3410587531001</c:v>
                </c:pt>
                <c:pt idx="1400">
                  <c:v>32.766216894505298</c:v>
                </c:pt>
                <c:pt idx="1401">
                  <c:v>31.368382375455401</c:v>
                </c:pt>
                <c:pt idx="1402">
                  <c:v>30.1430842607313</c:v>
                </c:pt>
                <c:pt idx="1403">
                  <c:v>29.094841269841201</c:v>
                </c:pt>
                <c:pt idx="1404">
                  <c:v>28.219455065275</c:v>
                </c:pt>
                <c:pt idx="1405">
                  <c:v>27.3444520326372</c:v>
                </c:pt>
                <c:pt idx="1406">
                  <c:v>26.6458231558378</c:v>
                </c:pt>
                <c:pt idx="1407">
                  <c:v>25.945516101094402</c:v>
                </c:pt>
                <c:pt idx="1408">
                  <c:v>24.896314667362802</c:v>
                </c:pt>
                <c:pt idx="1409">
                  <c:v>24.0221757525652</c:v>
                </c:pt>
                <c:pt idx="1410">
                  <c:v>45.263296298731099</c:v>
                </c:pt>
                <c:pt idx="1411">
                  <c:v>42.025422772120699</c:v>
                </c:pt>
                <c:pt idx="1412">
                  <c:v>39.270413746536498</c:v>
                </c:pt>
                <c:pt idx="1413">
                  <c:v>36.842165981685703</c:v>
                </c:pt>
                <c:pt idx="1414">
                  <c:v>34.899960262268998</c:v>
                </c:pt>
                <c:pt idx="1415">
                  <c:v>33.117080314475103</c:v>
                </c:pt>
                <c:pt idx="1416">
                  <c:v>31.660244811069699</c:v>
                </c:pt>
                <c:pt idx="1417">
                  <c:v>30.365251945471599</c:v>
                </c:pt>
                <c:pt idx="1418">
                  <c:v>29.230484869325998</c:v>
                </c:pt>
                <c:pt idx="1419">
                  <c:v>28.2593431483578</c:v>
                </c:pt>
                <c:pt idx="1420">
                  <c:v>27.450080715261301</c:v>
                </c:pt>
                <c:pt idx="1421">
                  <c:v>47.930582898228103</c:v>
                </c:pt>
                <c:pt idx="1422">
                  <c:v>44.349750870849597</c:v>
                </c:pt>
                <c:pt idx="1423">
                  <c:v>41.306527521997097</c:v>
                </c:pt>
                <c:pt idx="1424">
                  <c:v>38.620854748996599</c:v>
                </c:pt>
                <c:pt idx="1425">
                  <c:v>36.472716690110097</c:v>
                </c:pt>
                <c:pt idx="1426">
                  <c:v>34.503186151530301</c:v>
                </c:pt>
                <c:pt idx="1427">
                  <c:v>32.892087826425801</c:v>
                </c:pt>
                <c:pt idx="1428">
                  <c:v>31.459675028967101</c:v>
                </c:pt>
                <c:pt idx="1429">
                  <c:v>30.206598388179899</c:v>
                </c:pt>
                <c:pt idx="1430">
                  <c:v>29.132268203247701</c:v>
                </c:pt>
                <c:pt idx="1431">
                  <c:v>28.2358504865553</c:v>
                </c:pt>
                <c:pt idx="1432">
                  <c:v>49.116027920453</c:v>
                </c:pt>
                <c:pt idx="1433">
                  <c:v>45.383508978244102</c:v>
                </c:pt>
                <c:pt idx="1434">
                  <c:v>42.210854051028498</c:v>
                </c:pt>
                <c:pt idx="1435">
                  <c:v>39.411430497375797</c:v>
                </c:pt>
                <c:pt idx="1436">
                  <c:v>37.171899099457598</c:v>
                </c:pt>
                <c:pt idx="1437">
                  <c:v>35.118971640331402</c:v>
                </c:pt>
                <c:pt idx="1438">
                  <c:v>33.439309131616803</c:v>
                </c:pt>
                <c:pt idx="1439">
                  <c:v>31.946265686328701</c:v>
                </c:pt>
                <c:pt idx="1440">
                  <c:v>30.6398472931856</c:v>
                </c:pt>
                <c:pt idx="1441">
                  <c:v>29.518538420204099</c:v>
                </c:pt>
                <c:pt idx="1442">
                  <c:v>28.5854841719012</c:v>
                </c:pt>
                <c:pt idx="1443">
                  <c:v>48.942342057047199</c:v>
                </c:pt>
                <c:pt idx="1444">
                  <c:v>45.229205994080402</c:v>
                </c:pt>
                <c:pt idx="1445">
                  <c:v>42.076017207815603</c:v>
                </c:pt>
                <c:pt idx="1446">
                  <c:v>39.293755736932198</c:v>
                </c:pt>
                <c:pt idx="1447">
                  <c:v>37.068396226414997</c:v>
                </c:pt>
                <c:pt idx="1448">
                  <c:v>35.028004667444499</c:v>
                </c:pt>
                <c:pt idx="1449">
                  <c:v>33.356624917600499</c:v>
                </c:pt>
                <c:pt idx="1450">
                  <c:v>31.873187683367899</c:v>
                </c:pt>
                <c:pt idx="1451">
                  <c:v>30.5748513621439</c:v>
                </c:pt>
                <c:pt idx="1452">
                  <c:v>29.461992801550402</c:v>
                </c:pt>
                <c:pt idx="1453">
                  <c:v>28.533149613868598</c:v>
                </c:pt>
                <c:pt idx="1454">
                  <c:v>47.745222929936297</c:v>
                </c:pt>
                <c:pt idx="1455">
                  <c:v>44.186779070647901</c:v>
                </c:pt>
                <c:pt idx="1456">
                  <c:v>41.164710169447403</c:v>
                </c:pt>
                <c:pt idx="1457">
                  <c:v>38.4957816110484</c:v>
                </c:pt>
                <c:pt idx="1458">
                  <c:v>36.362707535121302</c:v>
                </c:pt>
                <c:pt idx="1459">
                  <c:v>34.405376683803802</c:v>
                </c:pt>
                <c:pt idx="1460">
                  <c:v>32.806044740599702</c:v>
                </c:pt>
                <c:pt idx="1461">
                  <c:v>31.382033563672199</c:v>
                </c:pt>
                <c:pt idx="1462">
                  <c:v>30.1382027871215</c:v>
                </c:pt>
                <c:pt idx="1463">
                  <c:v>29.070064967516199</c:v>
                </c:pt>
                <c:pt idx="1464">
                  <c:v>28.180190185326499</c:v>
                </c:pt>
                <c:pt idx="1465">
                  <c:v>39.750665048770202</c:v>
                </c:pt>
                <c:pt idx="1466">
                  <c:v>37.303673371070701</c:v>
                </c:pt>
                <c:pt idx="1467">
                  <c:v>35.1805555555555</c:v>
                </c:pt>
                <c:pt idx="1468">
                  <c:v>33.384092489121201</c:v>
                </c:pt>
                <c:pt idx="1469">
                  <c:v>31.916499986665599</c:v>
                </c:pt>
                <c:pt idx="1470">
                  <c:v>30.609823552187599</c:v>
                </c:pt>
                <c:pt idx="1471">
                  <c:v>29.468163933484501</c:v>
                </c:pt>
                <c:pt idx="1472">
                  <c:v>28.4880525686977</c:v>
                </c:pt>
                <c:pt idx="1473">
                  <c:v>27.671261006191401</c:v>
                </c:pt>
                <c:pt idx="1474">
                  <c:v>26.856141034381999</c:v>
                </c:pt>
                <c:pt idx="1475">
                  <c:v>26.202633901296501</c:v>
                </c:pt>
                <c:pt idx="1476">
                  <c:v>25.550403584254799</c:v>
                </c:pt>
                <c:pt idx="1477">
                  <c:v>24.570013755158101</c:v>
                </c:pt>
                <c:pt idx="1478">
                  <c:v>24.081103505496699</c:v>
                </c:pt>
                <c:pt idx="1479">
                  <c:v>23.754194851972201</c:v>
                </c:pt>
                <c:pt idx="1480">
                  <c:v>22.774547975891998</c:v>
                </c:pt>
                <c:pt idx="1481">
                  <c:v>41.810758057194697</c:v>
                </c:pt>
                <c:pt idx="1482">
                  <c:v>39.1074666729142</c:v>
                </c:pt>
                <c:pt idx="1483">
                  <c:v>36.764586258654901</c:v>
                </c:pt>
                <c:pt idx="1484">
                  <c:v>34.782138295474397</c:v>
                </c:pt>
                <c:pt idx="1485">
                  <c:v>33.158253787092697</c:v>
                </c:pt>
                <c:pt idx="1486">
                  <c:v>31.716610625420302</c:v>
                </c:pt>
                <c:pt idx="1487">
                  <c:v>30.454873041146399</c:v>
                </c:pt>
                <c:pt idx="1488">
                  <c:v>29.373656382545999</c:v>
                </c:pt>
                <c:pt idx="1489">
                  <c:v>28.472658495990299</c:v>
                </c:pt>
                <c:pt idx="1490">
                  <c:v>27.570291777188299</c:v>
                </c:pt>
                <c:pt idx="1491">
                  <c:v>26.849559275032099</c:v>
                </c:pt>
                <c:pt idx="1492">
                  <c:v>26.1287957390883</c:v>
                </c:pt>
                <c:pt idx="1493">
                  <c:v>25.047706422018301</c:v>
                </c:pt>
                <c:pt idx="1494">
                  <c:v>24.505931245965101</c:v>
                </c:pt>
                <c:pt idx="1495">
                  <c:v>24.145640193104601</c:v>
                </c:pt>
                <c:pt idx="1496">
                  <c:v>23.064691844780999</c:v>
                </c:pt>
                <c:pt idx="1497">
                  <c:v>42.694876677969198</c:v>
                </c:pt>
                <c:pt idx="1498">
                  <c:v>39.882623705408498</c:v>
                </c:pt>
                <c:pt idx="1499">
                  <c:v>37.442539698268298</c:v>
                </c:pt>
                <c:pt idx="1500">
                  <c:v>35.380384920940003</c:v>
                </c:pt>
                <c:pt idx="1501">
                  <c:v>33.692828325724598</c:v>
                </c:pt>
                <c:pt idx="1502">
                  <c:v>32.191301954307697</c:v>
                </c:pt>
                <c:pt idx="1503">
                  <c:v>30.878833785908199</c:v>
                </c:pt>
                <c:pt idx="1504">
                  <c:v>29.7541544041142</c:v>
                </c:pt>
                <c:pt idx="1505">
                  <c:v>28.815501811538098</c:v>
                </c:pt>
                <c:pt idx="1506">
                  <c:v>27.878053509112</c:v>
                </c:pt>
                <c:pt idx="1507">
                  <c:v>27.127086007702101</c:v>
                </c:pt>
                <c:pt idx="1508">
                  <c:v>26.377180875535199</c:v>
                </c:pt>
                <c:pt idx="1509">
                  <c:v>25.2515059062817</c:v>
                </c:pt>
                <c:pt idx="1510">
                  <c:v>24.689306358381501</c:v>
                </c:pt>
                <c:pt idx="1511">
                  <c:v>24.3144480874316</c:v>
                </c:pt>
                <c:pt idx="1512">
                  <c:v>23.188289627348901</c:v>
                </c:pt>
                <c:pt idx="1513">
                  <c:v>42.510486507122202</c:v>
                </c:pt>
                <c:pt idx="1514">
                  <c:v>39.718683808679302</c:v>
                </c:pt>
                <c:pt idx="1515">
                  <c:v>37.299628423088599</c:v>
                </c:pt>
                <c:pt idx="1516">
                  <c:v>35.254910220630798</c:v>
                </c:pt>
                <c:pt idx="1517">
                  <c:v>33.580006544502602</c:v>
                </c:pt>
                <c:pt idx="1518">
                  <c:v>32.090885954245898</c:v>
                </c:pt>
                <c:pt idx="1519">
                  <c:v>30.789945085601801</c:v>
                </c:pt>
                <c:pt idx="1520">
                  <c:v>29.6732736768164</c:v>
                </c:pt>
                <c:pt idx="1521">
                  <c:v>28.7424126741744</c:v>
                </c:pt>
                <c:pt idx="1522">
                  <c:v>27.813305005975302</c:v>
                </c:pt>
                <c:pt idx="1523">
                  <c:v>27.068786006802199</c:v>
                </c:pt>
                <c:pt idx="1524">
                  <c:v>26.325552646887701</c:v>
                </c:pt>
                <c:pt idx="1525">
                  <c:v>25.208438818565401</c:v>
                </c:pt>
                <c:pt idx="1526">
                  <c:v>24.651113467656401</c:v>
                </c:pt>
                <c:pt idx="1527">
                  <c:v>24.2787334381315</c:v>
                </c:pt>
                <c:pt idx="1528">
                  <c:v>23.1624672774869</c:v>
                </c:pt>
                <c:pt idx="1529">
                  <c:v>41.506468405318998</c:v>
                </c:pt>
                <c:pt idx="1530">
                  <c:v>38.841562034475402</c:v>
                </c:pt>
                <c:pt idx="1531">
                  <c:v>36.529811154787097</c:v>
                </c:pt>
                <c:pt idx="1532">
                  <c:v>34.576067792754301</c:v>
                </c:pt>
                <c:pt idx="1533">
                  <c:v>32.9750544854803</c:v>
                </c:pt>
                <c:pt idx="1534">
                  <c:v>31.554320271219499</c:v>
                </c:pt>
                <c:pt idx="1535">
                  <c:v>30.308985378540299</c:v>
                </c:pt>
                <c:pt idx="1536">
                  <c:v>29.243567753001699</c:v>
                </c:pt>
                <c:pt idx="1537">
                  <c:v>28.354155928941999</c:v>
                </c:pt>
                <c:pt idx="1538">
                  <c:v>27.466064321824199</c:v>
                </c:pt>
                <c:pt idx="1539">
                  <c:v>26.754479346277801</c:v>
                </c:pt>
                <c:pt idx="1540">
                  <c:v>26.042960926762198</c:v>
                </c:pt>
                <c:pt idx="1541">
                  <c:v>24.9765625</c:v>
                </c:pt>
                <c:pt idx="1542">
                  <c:v>24.444037201631001</c:v>
                </c:pt>
                <c:pt idx="1543">
                  <c:v>24.087897162260401</c:v>
                </c:pt>
                <c:pt idx="1544">
                  <c:v>23.022088708252301</c:v>
                </c:pt>
                <c:pt idx="1545">
                  <c:v>45.578317548746497</c:v>
                </c:pt>
                <c:pt idx="1546">
                  <c:v>42.157180576282798</c:v>
                </c:pt>
                <c:pt idx="1547">
                  <c:v>39.387228904252297</c:v>
                </c:pt>
                <c:pt idx="1548">
                  <c:v>36.943591748948997</c:v>
                </c:pt>
                <c:pt idx="1549">
                  <c:v>34.988685725830798</c:v>
                </c:pt>
                <c:pt idx="1550">
                  <c:v>47.922991290681601</c:v>
                </c:pt>
                <c:pt idx="1551">
                  <c:v>44.186749426528102</c:v>
                </c:pt>
                <c:pt idx="1552">
                  <c:v>41.164938890048397</c:v>
                </c:pt>
                <c:pt idx="1553">
                  <c:v>38.496468842019503</c:v>
                </c:pt>
                <c:pt idx="1554">
                  <c:v>36.361270532356997</c:v>
                </c:pt>
                <c:pt idx="1555">
                  <c:v>48.877097707544998</c:v>
                </c:pt>
                <c:pt idx="1556">
                  <c:v>45.015043111355702</c:v>
                </c:pt>
                <c:pt idx="1557">
                  <c:v>41.888097997020303</c:v>
                </c:pt>
                <c:pt idx="1558">
                  <c:v>39.129500793360101</c:v>
                </c:pt>
                <c:pt idx="1559">
                  <c:v>36.922207648067797</c:v>
                </c:pt>
                <c:pt idx="1560">
                  <c:v>48.445806422268703</c:v>
                </c:pt>
                <c:pt idx="1561">
                  <c:v>44.641814475503097</c:v>
                </c:pt>
                <c:pt idx="1562">
                  <c:v>41.562388247233301</c:v>
                </c:pt>
                <c:pt idx="1563">
                  <c:v>38.843060959792403</c:v>
                </c:pt>
                <c:pt idx="1564">
                  <c:v>36.669501791283203</c:v>
                </c:pt>
                <c:pt idx="1565">
                  <c:v>47.164881240911299</c:v>
                </c:pt>
                <c:pt idx="1566">
                  <c:v>43.530951132419403</c:v>
                </c:pt>
                <c:pt idx="1567">
                  <c:v>40.589730383951697</c:v>
                </c:pt>
                <c:pt idx="1568">
                  <c:v>37.994045720361498</c:v>
                </c:pt>
                <c:pt idx="1569">
                  <c:v>35.917925616656497</c:v>
                </c:pt>
                <c:pt idx="1570">
                  <c:v>42.819824329859301</c:v>
                </c:pt>
                <c:pt idx="1571">
                  <c:v>39.987797437461801</c:v>
                </c:pt>
                <c:pt idx="1572">
                  <c:v>37.488978247177897</c:v>
                </c:pt>
                <c:pt idx="1573">
                  <c:v>35.322970639032803</c:v>
                </c:pt>
                <c:pt idx="1574">
                  <c:v>33.657111784354797</c:v>
                </c:pt>
                <c:pt idx="1575">
                  <c:v>31.993241612358101</c:v>
                </c:pt>
                <c:pt idx="1576">
                  <c:v>30.660140171320499</c:v>
                </c:pt>
                <c:pt idx="1577">
                  <c:v>29.660524491682001</c:v>
                </c:pt>
                <c:pt idx="1578">
                  <c:v>28.660939565060598</c:v>
                </c:pt>
                <c:pt idx="1579">
                  <c:v>27.827696254810501</c:v>
                </c:pt>
                <c:pt idx="1580">
                  <c:v>44.882125797955403</c:v>
                </c:pt>
                <c:pt idx="1581">
                  <c:v>41.796335512383699</c:v>
                </c:pt>
                <c:pt idx="1582">
                  <c:v>39.070949959606502</c:v>
                </c:pt>
                <c:pt idx="1583">
                  <c:v>36.708586019789301</c:v>
                </c:pt>
                <c:pt idx="1584">
                  <c:v>34.893754286149701</c:v>
                </c:pt>
                <c:pt idx="1585">
                  <c:v>33.076789519374898</c:v>
                </c:pt>
                <c:pt idx="1586">
                  <c:v>31.624618070711399</c:v>
                </c:pt>
                <c:pt idx="1587">
                  <c:v>30.534251232364401</c:v>
                </c:pt>
                <c:pt idx="1588">
                  <c:v>29.445213753277699</c:v>
                </c:pt>
                <c:pt idx="1589">
                  <c:v>28.536537458183702</c:v>
                </c:pt>
                <c:pt idx="1590">
                  <c:v>45.489681307643103</c:v>
                </c:pt>
                <c:pt idx="1591">
                  <c:v>42.326961107448902</c:v>
                </c:pt>
                <c:pt idx="1592">
                  <c:v>39.535833191572003</c:v>
                </c:pt>
                <c:pt idx="1593">
                  <c:v>37.116870071819498</c:v>
                </c:pt>
                <c:pt idx="1594">
                  <c:v>35.2565075076635</c:v>
                </c:pt>
                <c:pt idx="1595">
                  <c:v>33.395754298167702</c:v>
                </c:pt>
                <c:pt idx="1596">
                  <c:v>31.907142857142802</c:v>
                </c:pt>
                <c:pt idx="1597">
                  <c:v>30.790971256374501</c:v>
                </c:pt>
                <c:pt idx="1598">
                  <c:v>29.674491487117599</c:v>
                </c:pt>
                <c:pt idx="1599">
                  <c:v>28.744357598016101</c:v>
                </c:pt>
                <c:pt idx="1600">
                  <c:v>44.7510922131626</c:v>
                </c:pt>
                <c:pt idx="1601">
                  <c:v>41.677829711367004</c:v>
                </c:pt>
                <c:pt idx="1602">
                  <c:v>38.968887562486003</c:v>
                </c:pt>
                <c:pt idx="1603">
                  <c:v>36.62109375</c:v>
                </c:pt>
                <c:pt idx="1604">
                  <c:v>34.812973547786697</c:v>
                </c:pt>
                <c:pt idx="1605">
                  <c:v>33.007103915413801</c:v>
                </c:pt>
                <c:pt idx="1606">
                  <c:v>31.562433968190501</c:v>
                </c:pt>
                <c:pt idx="1607">
                  <c:v>30.4772862056695</c:v>
                </c:pt>
                <c:pt idx="1608">
                  <c:v>29.394189847653099</c:v>
                </c:pt>
                <c:pt idx="1609">
                  <c:v>28.491374602460699</c:v>
                </c:pt>
                <c:pt idx="1610">
                  <c:v>43.245437978981002</c:v>
                </c:pt>
                <c:pt idx="1611">
                  <c:v>40.360921611533001</c:v>
                </c:pt>
                <c:pt idx="1612">
                  <c:v>37.815763599160199</c:v>
                </c:pt>
                <c:pt idx="1613">
                  <c:v>35.609962380207001</c:v>
                </c:pt>
                <c:pt idx="1614">
                  <c:v>33.913189216828101</c:v>
                </c:pt>
                <c:pt idx="1615">
                  <c:v>32.216422960369499</c:v>
                </c:pt>
                <c:pt idx="1616">
                  <c:v>30.859008390541501</c:v>
                </c:pt>
                <c:pt idx="1617">
                  <c:v>29.8409429359019</c:v>
                </c:pt>
                <c:pt idx="1618">
                  <c:v>28.8225912745485</c:v>
                </c:pt>
                <c:pt idx="1619">
                  <c:v>27.9742225578362</c:v>
                </c:pt>
                <c:pt idx="1620">
                  <c:v>46.032933867912</c:v>
                </c:pt>
                <c:pt idx="1621">
                  <c:v>42.7177648153612</c:v>
                </c:pt>
                <c:pt idx="1622">
                  <c:v>39.734452168621097</c:v>
                </c:pt>
                <c:pt idx="1623">
                  <c:v>37.411206146709098</c:v>
                </c:pt>
                <c:pt idx="1624">
                  <c:v>35.256385289491398</c:v>
                </c:pt>
                <c:pt idx="1625">
                  <c:v>33.433054393305397</c:v>
                </c:pt>
                <c:pt idx="1626">
                  <c:v>31.939330711820801</c:v>
                </c:pt>
                <c:pt idx="1627">
                  <c:v>30.6134043497558</c:v>
                </c:pt>
                <c:pt idx="1628">
                  <c:v>29.4515599343185</c:v>
                </c:pt>
                <c:pt idx="1629">
                  <c:v>28.6230451195398</c:v>
                </c:pt>
                <c:pt idx="1630">
                  <c:v>27.628624036451001</c:v>
                </c:pt>
                <c:pt idx="1631">
                  <c:v>48.474875294219203</c:v>
                </c:pt>
                <c:pt idx="1632">
                  <c:v>44.847576033995502</c:v>
                </c:pt>
                <c:pt idx="1633">
                  <c:v>41.582998738097899</c:v>
                </c:pt>
                <c:pt idx="1634">
                  <c:v>39.043886033678298</c:v>
                </c:pt>
                <c:pt idx="1635">
                  <c:v>36.686131029588097</c:v>
                </c:pt>
                <c:pt idx="1636">
                  <c:v>34.691106103951903</c:v>
                </c:pt>
                <c:pt idx="1637">
                  <c:v>33.058814274851102</c:v>
                </c:pt>
                <c:pt idx="1638">
                  <c:v>31.607885791978202</c:v>
                </c:pt>
                <c:pt idx="1639">
                  <c:v>30.338322085109901</c:v>
                </c:pt>
                <c:pt idx="1640">
                  <c:v>29.431499809109798</c:v>
                </c:pt>
                <c:pt idx="1641">
                  <c:v>28.343295909939101</c:v>
                </c:pt>
                <c:pt idx="1642">
                  <c:v>49.231512818811197</c:v>
                </c:pt>
                <c:pt idx="1643">
                  <c:v>45.509720354627703</c:v>
                </c:pt>
                <c:pt idx="1644">
                  <c:v>42.157096857592698</c:v>
                </c:pt>
                <c:pt idx="1645">
                  <c:v>39.551530884564997</c:v>
                </c:pt>
                <c:pt idx="1646">
                  <c:v>37.130064179703098</c:v>
                </c:pt>
                <c:pt idx="1647">
                  <c:v>35.080759355792402</c:v>
                </c:pt>
                <c:pt idx="1648">
                  <c:v>33.406323027747099</c:v>
                </c:pt>
                <c:pt idx="1649">
                  <c:v>31.9160979414468</c:v>
                </c:pt>
                <c:pt idx="1650">
                  <c:v>30.6135088226786</c:v>
                </c:pt>
                <c:pt idx="1651">
                  <c:v>29.6819494584837</c:v>
                </c:pt>
                <c:pt idx="1652">
                  <c:v>28.565447651280099</c:v>
                </c:pt>
                <c:pt idx="1653">
                  <c:v>48.468677652185697</c:v>
                </c:pt>
                <c:pt idx="1654">
                  <c:v>44.842102801552699</c:v>
                </c:pt>
                <c:pt idx="1655">
                  <c:v>41.577664166686702</c:v>
                </c:pt>
                <c:pt idx="1656">
                  <c:v>39.039107814094699</c:v>
                </c:pt>
                <c:pt idx="1657">
                  <c:v>36.681877813504798</c:v>
                </c:pt>
                <c:pt idx="1658">
                  <c:v>34.687298757284601</c:v>
                </c:pt>
                <c:pt idx="1659">
                  <c:v>33.0553702836038</c:v>
                </c:pt>
                <c:pt idx="1660">
                  <c:v>31.6047674850658</c:v>
                </c:pt>
                <c:pt idx="1661">
                  <c:v>30.335183426332598</c:v>
                </c:pt>
                <c:pt idx="1662">
                  <c:v>29.428571428571399</c:v>
                </c:pt>
                <c:pt idx="1663">
                  <c:v>28.340643086816701</c:v>
                </c:pt>
                <c:pt idx="1664">
                  <c:v>46.784736765207199</c:v>
                </c:pt>
                <c:pt idx="1665">
                  <c:v>43.372974057905502</c:v>
                </c:pt>
                <c:pt idx="1666">
                  <c:v>40.302354463130598</c:v>
                </c:pt>
                <c:pt idx="1667">
                  <c:v>37.913628715647697</c:v>
                </c:pt>
                <c:pt idx="1668">
                  <c:v>35.695984545329097</c:v>
                </c:pt>
                <c:pt idx="1669">
                  <c:v>33.8195106632026</c:v>
                </c:pt>
                <c:pt idx="1670">
                  <c:v>32.284218930187102</c:v>
                </c:pt>
                <c:pt idx="1671">
                  <c:v>30.9195056882646</c:v>
                </c:pt>
                <c:pt idx="1672">
                  <c:v>29.725376556379899</c:v>
                </c:pt>
                <c:pt idx="1673">
                  <c:v>28.872168499138901</c:v>
                </c:pt>
                <c:pt idx="1674">
                  <c:v>27.8486270180764</c:v>
                </c:pt>
                <c:pt idx="1675">
                  <c:v>42.0864111498257</c:v>
                </c:pt>
                <c:pt idx="1676">
                  <c:v>39.204714224117197</c:v>
                </c:pt>
                <c:pt idx="1677">
                  <c:v>36.803738779950997</c:v>
                </c:pt>
                <c:pt idx="1678">
                  <c:v>44.1557133458859</c:v>
                </c:pt>
                <c:pt idx="1679">
                  <c:v>41.004561937068601</c:v>
                </c:pt>
                <c:pt idx="1680">
                  <c:v>38.378169524269502</c:v>
                </c:pt>
                <c:pt idx="1681">
                  <c:v>45.243244486350903</c:v>
                </c:pt>
                <c:pt idx="1682">
                  <c:v>41.950907150480198</c:v>
                </c:pt>
                <c:pt idx="1683">
                  <c:v>39.207285724777797</c:v>
                </c:pt>
                <c:pt idx="1684">
                  <c:v>45.197281136130002</c:v>
                </c:pt>
                <c:pt idx="1685">
                  <c:v>41.910680734210104</c:v>
                </c:pt>
                <c:pt idx="1686">
                  <c:v>39.1713703160355</c:v>
                </c:pt>
                <c:pt idx="1687">
                  <c:v>44.449396012944298</c:v>
                </c:pt>
                <c:pt idx="1688">
                  <c:v>41.257928926251402</c:v>
                </c:pt>
                <c:pt idx="1689">
                  <c:v>38.601688229725397</c:v>
                </c:pt>
                <c:pt idx="1690">
                  <c:v>45.3371371643345</c:v>
                </c:pt>
                <c:pt idx="1691">
                  <c:v>42.010684209298503</c:v>
                </c:pt>
                <c:pt idx="1692">
                  <c:v>39.159497690531097</c:v>
                </c:pt>
                <c:pt idx="1693">
                  <c:v>36.786163053465401</c:v>
                </c:pt>
                <c:pt idx="1694">
                  <c:v>47.909034598707997</c:v>
                </c:pt>
                <c:pt idx="1695">
                  <c:v>44.245401709401698</c:v>
                </c:pt>
                <c:pt idx="1696">
                  <c:v>41.108520390175102</c:v>
                </c:pt>
                <c:pt idx="1697">
                  <c:v>38.491362577639698</c:v>
                </c:pt>
                <c:pt idx="1698">
                  <c:v>49.384687646782503</c:v>
                </c:pt>
                <c:pt idx="1699">
                  <c:v>45.526363091671598</c:v>
                </c:pt>
                <c:pt idx="1700">
                  <c:v>42.2222010979348</c:v>
                </c:pt>
                <c:pt idx="1701">
                  <c:v>39.466097537042401</c:v>
                </c:pt>
                <c:pt idx="1702">
                  <c:v>49.5245857104047</c:v>
                </c:pt>
                <c:pt idx="1703">
                  <c:v>45.648520047582302</c:v>
                </c:pt>
                <c:pt idx="1704">
                  <c:v>42.329148025207999</c:v>
                </c:pt>
                <c:pt idx="1705">
                  <c:v>39.5603227808814</c:v>
                </c:pt>
                <c:pt idx="1706">
                  <c:v>48.732407782249403</c:v>
                </c:pt>
                <c:pt idx="1707">
                  <c:v>44.960523087492</c:v>
                </c:pt>
                <c:pt idx="1708">
                  <c:v>41.727525744503197</c:v>
                </c:pt>
                <c:pt idx="1709">
                  <c:v>39.036147095695704</c:v>
                </c:pt>
                <c:pt idx="1710">
                  <c:v>45.656609358988902</c:v>
                </c:pt>
                <c:pt idx="1711">
                  <c:v>42.328969594594597</c:v>
                </c:pt>
                <c:pt idx="1712">
                  <c:v>39.321881351011299</c:v>
                </c:pt>
                <c:pt idx="1713">
                  <c:v>36.945229770229702</c:v>
                </c:pt>
                <c:pt idx="1714">
                  <c:v>34.887558388603502</c:v>
                </c:pt>
                <c:pt idx="1715">
                  <c:v>48.2876590443989</c:v>
                </c:pt>
                <c:pt idx="1716">
                  <c:v>44.623458770683399</c:v>
                </c:pt>
                <c:pt idx="1717">
                  <c:v>41.3055233863534</c:v>
                </c:pt>
                <c:pt idx="1718">
                  <c:v>38.685647368806201</c:v>
                </c:pt>
                <c:pt idx="1719">
                  <c:v>36.415105755413798</c:v>
                </c:pt>
                <c:pt idx="1720">
                  <c:v>49.8305426669356</c:v>
                </c:pt>
                <c:pt idx="1721">
                  <c:v>45.962287245098203</c:v>
                </c:pt>
                <c:pt idx="1722">
                  <c:v>42.465502869799202</c:v>
                </c:pt>
                <c:pt idx="1723">
                  <c:v>39.7027731340348</c:v>
                </c:pt>
                <c:pt idx="1724">
                  <c:v>37.307997154760699</c:v>
                </c:pt>
                <c:pt idx="1725">
                  <c:v>50.003117235147897</c:v>
                </c:pt>
                <c:pt idx="1726">
                  <c:v>46.110989573636097</c:v>
                </c:pt>
                <c:pt idx="1727">
                  <c:v>42.592809484951701</c:v>
                </c:pt>
                <c:pt idx="1728">
                  <c:v>39.815305717966503</c:v>
                </c:pt>
                <c:pt idx="1729">
                  <c:v>37.408120423941398</c:v>
                </c:pt>
                <c:pt idx="1730">
                  <c:v>49.180195495112599</c:v>
                </c:pt>
                <c:pt idx="1731">
                  <c:v>45.399070740488398</c:v>
                </c:pt>
                <c:pt idx="1732">
                  <c:v>41.9742618468253</c:v>
                </c:pt>
                <c:pt idx="1733">
                  <c:v>39.273687754097899</c:v>
                </c:pt>
                <c:pt idx="1734">
                  <c:v>36.9331299670867</c:v>
                </c:pt>
                <c:pt idx="1735">
                  <c:v>45.656609358988902</c:v>
                </c:pt>
                <c:pt idx="1736">
                  <c:v>42.328969594594597</c:v>
                </c:pt>
                <c:pt idx="1737">
                  <c:v>39.321881351011299</c:v>
                </c:pt>
                <c:pt idx="1738">
                  <c:v>36.945229770229702</c:v>
                </c:pt>
                <c:pt idx="1739">
                  <c:v>34.887558388603502</c:v>
                </c:pt>
                <c:pt idx="1740">
                  <c:v>48.2876590443989</c:v>
                </c:pt>
                <c:pt idx="1741">
                  <c:v>44.623458770683399</c:v>
                </c:pt>
                <c:pt idx="1742">
                  <c:v>41.3055233863534</c:v>
                </c:pt>
                <c:pt idx="1743">
                  <c:v>38.685647368806201</c:v>
                </c:pt>
                <c:pt idx="1744">
                  <c:v>36.415105755413798</c:v>
                </c:pt>
                <c:pt idx="1745">
                  <c:v>49.8305426669356</c:v>
                </c:pt>
                <c:pt idx="1746">
                  <c:v>45.962287245098203</c:v>
                </c:pt>
                <c:pt idx="1747">
                  <c:v>42.465502869799202</c:v>
                </c:pt>
                <c:pt idx="1748">
                  <c:v>39.7027731340348</c:v>
                </c:pt>
                <c:pt idx="1749">
                  <c:v>37.307997154760699</c:v>
                </c:pt>
                <c:pt idx="1750">
                  <c:v>50.003117235147897</c:v>
                </c:pt>
                <c:pt idx="1751">
                  <c:v>46.110989573636097</c:v>
                </c:pt>
                <c:pt idx="1752">
                  <c:v>42.592809484951701</c:v>
                </c:pt>
                <c:pt idx="1753">
                  <c:v>39.815305717966503</c:v>
                </c:pt>
                <c:pt idx="1754">
                  <c:v>37.408120423941398</c:v>
                </c:pt>
                <c:pt idx="1755">
                  <c:v>49.180195495112599</c:v>
                </c:pt>
                <c:pt idx="1756">
                  <c:v>45.399070740488398</c:v>
                </c:pt>
                <c:pt idx="1757">
                  <c:v>41.9742618468253</c:v>
                </c:pt>
                <c:pt idx="1758">
                  <c:v>39.273687754097899</c:v>
                </c:pt>
                <c:pt idx="1759">
                  <c:v>36.9331299670867</c:v>
                </c:pt>
                <c:pt idx="1760">
                  <c:v>45.8625197205318</c:v>
                </c:pt>
                <c:pt idx="1761">
                  <c:v>42.467874143736204</c:v>
                </c:pt>
                <c:pt idx="1762">
                  <c:v>39.558189655172399</c:v>
                </c:pt>
                <c:pt idx="1763">
                  <c:v>37.133456927450197</c:v>
                </c:pt>
                <c:pt idx="1764">
                  <c:v>35.032030651340897</c:v>
                </c:pt>
                <c:pt idx="1765">
                  <c:v>48.277412812486197</c:v>
                </c:pt>
                <c:pt idx="1766">
                  <c:v>44.565253929317699</c:v>
                </c:pt>
                <c:pt idx="1767">
                  <c:v>41.383449665058301</c:v>
                </c:pt>
                <c:pt idx="1768">
                  <c:v>38.731963249516397</c:v>
                </c:pt>
                <c:pt idx="1769">
                  <c:v>36.4344534665833</c:v>
                </c:pt>
                <c:pt idx="1770">
                  <c:v>49.455633456883803</c:v>
                </c:pt>
                <c:pt idx="1771">
                  <c:v>45.591630624827403</c:v>
                </c:pt>
                <c:pt idx="1772">
                  <c:v>42.276102583568601</c:v>
                </c:pt>
                <c:pt idx="1773">
                  <c:v>39.515795660479</c:v>
                </c:pt>
                <c:pt idx="1774">
                  <c:v>37.121112432623903</c:v>
                </c:pt>
                <c:pt idx="1775">
                  <c:v>49.301999139668098</c:v>
                </c:pt>
                <c:pt idx="1776">
                  <c:v>45.455773268019499</c:v>
                </c:pt>
                <c:pt idx="1777">
                  <c:v>42.159029130884498</c:v>
                </c:pt>
                <c:pt idx="1778">
                  <c:v>39.4117500993245</c:v>
                </c:pt>
                <c:pt idx="1779">
                  <c:v>37.033176814717798</c:v>
                </c:pt>
                <c:pt idx="1780">
                  <c:v>48.275055493233403</c:v>
                </c:pt>
                <c:pt idx="1781">
                  <c:v>44.5629902864871</c:v>
                </c:pt>
                <c:pt idx="1782">
                  <c:v>41.384348134810899</c:v>
                </c:pt>
                <c:pt idx="1783">
                  <c:v>38.732650977723097</c:v>
                </c:pt>
                <c:pt idx="1784">
                  <c:v>36.4349978359662</c:v>
                </c:pt>
                <c:pt idx="1785">
                  <c:v>45.221433296582099</c:v>
                </c:pt>
                <c:pt idx="1786">
                  <c:v>41.9869138495092</c:v>
                </c:pt>
                <c:pt idx="1787">
                  <c:v>39.078721709385597</c:v>
                </c:pt>
                <c:pt idx="1788">
                  <c:v>36.814356196188399</c:v>
                </c:pt>
                <c:pt idx="1789">
                  <c:v>34.711825860948601</c:v>
                </c:pt>
                <c:pt idx="1790">
                  <c:v>33.096197099351102</c:v>
                </c:pt>
                <c:pt idx="1791">
                  <c:v>47.7990808466567</c:v>
                </c:pt>
                <c:pt idx="1792">
                  <c:v>44.2347501333807</c:v>
                </c:pt>
                <c:pt idx="1793">
                  <c:v>41.026890717773497</c:v>
                </c:pt>
                <c:pt idx="1794">
                  <c:v>38.531875621184099</c:v>
                </c:pt>
                <c:pt idx="1795">
                  <c:v>36.215508387538499</c:v>
                </c:pt>
                <c:pt idx="1796">
                  <c:v>34.433330803673002</c:v>
                </c:pt>
                <c:pt idx="1797">
                  <c:v>48.931648477886199</c:v>
                </c:pt>
                <c:pt idx="1798">
                  <c:v>45.221987026288801</c:v>
                </c:pt>
                <c:pt idx="1799">
                  <c:v>41.8833442869214</c:v>
                </c:pt>
                <c:pt idx="1800">
                  <c:v>39.287071137817399</c:v>
                </c:pt>
                <c:pt idx="1801">
                  <c:v>36.875816829823897</c:v>
                </c:pt>
                <c:pt idx="1802">
                  <c:v>35.020979020978999</c:v>
                </c:pt>
                <c:pt idx="1803">
                  <c:v>48.706550119196201</c:v>
                </c:pt>
                <c:pt idx="1804">
                  <c:v>45.027181286549698</c:v>
                </c:pt>
                <c:pt idx="1805">
                  <c:v>41.713320789308597</c:v>
                </c:pt>
                <c:pt idx="1806">
                  <c:v>39.1379267412037</c:v>
                </c:pt>
                <c:pt idx="1807">
                  <c:v>36.746397694524397</c:v>
                </c:pt>
                <c:pt idx="1808">
                  <c:v>34.905052172061303</c:v>
                </c:pt>
                <c:pt idx="1809">
                  <c:v>47.516396449269998</c:v>
                </c:pt>
                <c:pt idx="1810">
                  <c:v>43.988712806429596</c:v>
                </c:pt>
                <c:pt idx="1811">
                  <c:v>40.814331739762999</c:v>
                </c:pt>
                <c:pt idx="1812">
                  <c:v>38.345393589915503</c:v>
                </c:pt>
                <c:pt idx="1813">
                  <c:v>36.052740978881403</c:v>
                </c:pt>
                <c:pt idx="1814">
                  <c:v>34.288790137614598</c:v>
                </c:pt>
                <c:pt idx="1815">
                  <c:v>59.238244031246502</c:v>
                </c:pt>
                <c:pt idx="1816">
                  <c:v>53.963644188733099</c:v>
                </c:pt>
                <c:pt idx="1817">
                  <c:v>49.322061191626403</c:v>
                </c:pt>
                <c:pt idx="1818">
                  <c:v>45.525030084235802</c:v>
                </c:pt>
                <c:pt idx="1819">
                  <c:v>63.534469403563101</c:v>
                </c:pt>
                <c:pt idx="1820">
                  <c:v>57.682444405067699</c:v>
                </c:pt>
                <c:pt idx="1821">
                  <c:v>52.535896850752998</c:v>
                </c:pt>
                <c:pt idx="1822">
                  <c:v>48.3221782923844</c:v>
                </c:pt>
                <c:pt idx="1823">
                  <c:v>65.973210985235596</c:v>
                </c:pt>
                <c:pt idx="1824">
                  <c:v>59.793217683267997</c:v>
                </c:pt>
                <c:pt idx="1825">
                  <c:v>54.3581098221904</c:v>
                </c:pt>
                <c:pt idx="1826">
                  <c:v>49.908269317668299</c:v>
                </c:pt>
                <c:pt idx="1827">
                  <c:v>66.2188262714659</c:v>
                </c:pt>
                <c:pt idx="1828">
                  <c:v>60.005839746491603</c:v>
                </c:pt>
                <c:pt idx="1829">
                  <c:v>54.5384902404328</c:v>
                </c:pt>
                <c:pt idx="1830">
                  <c:v>50.0659435800004</c:v>
                </c:pt>
                <c:pt idx="1831">
                  <c:v>64.827554365390796</c:v>
                </c:pt>
                <c:pt idx="1832">
                  <c:v>58.802832632304302</c:v>
                </c:pt>
                <c:pt idx="1833">
                  <c:v>53.5018485419778</c:v>
                </c:pt>
                <c:pt idx="1834">
                  <c:v>49.161595758111297</c:v>
                </c:pt>
                <c:pt idx="1835">
                  <c:v>54.220687775405402</c:v>
                </c:pt>
                <c:pt idx="1836">
                  <c:v>49.575249818632798</c:v>
                </c:pt>
                <c:pt idx="1837">
                  <c:v>45.7714547736268</c:v>
                </c:pt>
                <c:pt idx="1838">
                  <c:v>42.6043197728008</c:v>
                </c:pt>
                <c:pt idx="1839">
                  <c:v>39.856973690984901</c:v>
                </c:pt>
                <c:pt idx="1840">
                  <c:v>57.936412717456498</c:v>
                </c:pt>
                <c:pt idx="1841">
                  <c:v>52.783958247493402</c:v>
                </c:pt>
                <c:pt idx="1842">
                  <c:v>48.569000519333301</c:v>
                </c:pt>
                <c:pt idx="1843">
                  <c:v>45.056532969442898</c:v>
                </c:pt>
                <c:pt idx="1844">
                  <c:v>42.012388578334999</c:v>
                </c:pt>
                <c:pt idx="1845">
                  <c:v>60.073340207109801</c:v>
                </c:pt>
                <c:pt idx="1846">
                  <c:v>54.633042353701903</c:v>
                </c:pt>
                <c:pt idx="1847">
                  <c:v>50.179666103026896</c:v>
                </c:pt>
                <c:pt idx="1848">
                  <c:v>46.4705115913169</c:v>
                </c:pt>
                <c:pt idx="1849">
                  <c:v>43.253448494855803</c:v>
                </c:pt>
                <c:pt idx="1850">
                  <c:v>60.312283795699599</c:v>
                </c:pt>
                <c:pt idx="1851">
                  <c:v>54.840197540067003</c:v>
                </c:pt>
                <c:pt idx="1852">
                  <c:v>50.359325454021302</c:v>
                </c:pt>
                <c:pt idx="1853">
                  <c:v>46.625957795025599</c:v>
                </c:pt>
                <c:pt idx="1854">
                  <c:v>43.3904063957361</c:v>
                </c:pt>
                <c:pt idx="1855">
                  <c:v>59.116522068036197</c:v>
                </c:pt>
                <c:pt idx="1856">
                  <c:v>53.805684779696499</c:v>
                </c:pt>
                <c:pt idx="1857">
                  <c:v>49.457363172832899</c:v>
                </c:pt>
                <c:pt idx="1858">
                  <c:v>45.836578599393199</c:v>
                </c:pt>
                <c:pt idx="1859">
                  <c:v>42.699121208873599</c:v>
                </c:pt>
                <c:pt idx="1860">
                  <c:v>54.220687775405402</c:v>
                </c:pt>
                <c:pt idx="1861">
                  <c:v>49.575249818632798</c:v>
                </c:pt>
                <c:pt idx="1862">
                  <c:v>45.7714547736268</c:v>
                </c:pt>
                <c:pt idx="1863">
                  <c:v>42.6043197728008</c:v>
                </c:pt>
                <c:pt idx="1864">
                  <c:v>39.856973690984901</c:v>
                </c:pt>
                <c:pt idx="1865">
                  <c:v>57.936412717456498</c:v>
                </c:pt>
                <c:pt idx="1866">
                  <c:v>52.783958247493402</c:v>
                </c:pt>
                <c:pt idx="1867">
                  <c:v>48.569000519333301</c:v>
                </c:pt>
                <c:pt idx="1868">
                  <c:v>45.056532969442898</c:v>
                </c:pt>
                <c:pt idx="1869">
                  <c:v>42.012388578334999</c:v>
                </c:pt>
                <c:pt idx="1870">
                  <c:v>60.073340207109801</c:v>
                </c:pt>
                <c:pt idx="1871">
                  <c:v>54.633042353701903</c:v>
                </c:pt>
                <c:pt idx="1872">
                  <c:v>50.179666103026896</c:v>
                </c:pt>
                <c:pt idx="1873">
                  <c:v>46.4705115913169</c:v>
                </c:pt>
                <c:pt idx="1874">
                  <c:v>43.253448494855803</c:v>
                </c:pt>
                <c:pt idx="1875">
                  <c:v>60.312283795699599</c:v>
                </c:pt>
                <c:pt idx="1876">
                  <c:v>54.840197540067003</c:v>
                </c:pt>
                <c:pt idx="1877">
                  <c:v>50.359325454021302</c:v>
                </c:pt>
                <c:pt idx="1878">
                  <c:v>46.625957795025599</c:v>
                </c:pt>
                <c:pt idx="1879">
                  <c:v>43.3904063957361</c:v>
                </c:pt>
                <c:pt idx="1880">
                  <c:v>59.116522068036197</c:v>
                </c:pt>
                <c:pt idx="1881">
                  <c:v>53.805684779696499</c:v>
                </c:pt>
                <c:pt idx="1882">
                  <c:v>49.457363172832899</c:v>
                </c:pt>
                <c:pt idx="1883">
                  <c:v>45.836578599393199</c:v>
                </c:pt>
                <c:pt idx="1884">
                  <c:v>42.699121208873599</c:v>
                </c:pt>
                <c:pt idx="1885">
                  <c:v>54.757747775391202</c:v>
                </c:pt>
                <c:pt idx="1886">
                  <c:v>50.108933249028901</c:v>
                </c:pt>
                <c:pt idx="1887">
                  <c:v>46.345605700712497</c:v>
                </c:pt>
                <c:pt idx="1888">
                  <c:v>43.024999999999999</c:v>
                </c:pt>
                <c:pt idx="1889">
                  <c:v>40.368523026479203</c:v>
                </c:pt>
                <c:pt idx="1890">
                  <c:v>37.933395004625297</c:v>
                </c:pt>
                <c:pt idx="1891">
                  <c:v>35.941023047852198</c:v>
                </c:pt>
                <c:pt idx="1892">
                  <c:v>34.170015455950498</c:v>
                </c:pt>
                <c:pt idx="1893">
                  <c:v>32.620378331900199</c:v>
                </c:pt>
                <c:pt idx="1894">
                  <c:v>31.513532848455899</c:v>
                </c:pt>
                <c:pt idx="1895">
                  <c:v>30.183816680121701</c:v>
                </c:pt>
                <c:pt idx="1896">
                  <c:v>58.358241616785698</c:v>
                </c:pt>
                <c:pt idx="1897">
                  <c:v>53.227409372236899</c:v>
                </c:pt>
                <c:pt idx="1898">
                  <c:v>49.073879048986697</c:v>
                </c:pt>
                <c:pt idx="1899">
                  <c:v>45.409007482705</c:v>
                </c:pt>
                <c:pt idx="1900">
                  <c:v>42.4771074962919</c:v>
                </c:pt>
                <c:pt idx="1901">
                  <c:v>39.789541201328099</c:v>
                </c:pt>
                <c:pt idx="1902">
                  <c:v>37.592038764132703</c:v>
                </c:pt>
                <c:pt idx="1903">
                  <c:v>35.637336215047902</c:v>
                </c:pt>
                <c:pt idx="1904">
                  <c:v>33.9269722814498</c:v>
                </c:pt>
                <c:pt idx="1905">
                  <c:v>32.705278207335198</c:v>
                </c:pt>
                <c:pt idx="1906">
                  <c:v>31.239255972281299</c:v>
                </c:pt>
                <c:pt idx="1907">
                  <c:v>59.453958957195702</c:v>
                </c:pt>
                <c:pt idx="1908">
                  <c:v>54.1750867720786</c:v>
                </c:pt>
                <c:pt idx="1909">
                  <c:v>49.905205287168002</c:v>
                </c:pt>
                <c:pt idx="1910">
                  <c:v>46.134994807891999</c:v>
                </c:pt>
                <c:pt idx="1911">
                  <c:v>43.118808175080403</c:v>
                </c:pt>
                <c:pt idx="1912">
                  <c:v>40.356119472339103</c:v>
                </c:pt>
                <c:pt idx="1913">
                  <c:v>38.093363991230397</c:v>
                </c:pt>
                <c:pt idx="1914">
                  <c:v>36.082515388454397</c:v>
                </c:pt>
                <c:pt idx="1915">
                  <c:v>34.324676072559697</c:v>
                </c:pt>
                <c:pt idx="1916">
                  <c:v>33.067736719171101</c:v>
                </c:pt>
                <c:pt idx="1917">
                  <c:v>31.5591877475903</c:v>
                </c:pt>
                <c:pt idx="1918">
                  <c:v>58.422691627759299</c:v>
                </c:pt>
                <c:pt idx="1919">
                  <c:v>53.282271623388702</c:v>
                </c:pt>
                <c:pt idx="1920">
                  <c:v>49.120984443481099</c:v>
                </c:pt>
                <c:pt idx="1921">
                  <c:v>45.451291356981201</c:v>
                </c:pt>
                <c:pt idx="1922">
                  <c:v>42.513780791656998</c:v>
                </c:pt>
                <c:pt idx="1923">
                  <c:v>39.823293386123801</c:v>
                </c:pt>
                <c:pt idx="1924">
                  <c:v>37.619550858652502</c:v>
                </c:pt>
                <c:pt idx="1925">
                  <c:v>35.662994463154199</c:v>
                </c:pt>
                <c:pt idx="1926">
                  <c:v>33.949288678126798</c:v>
                </c:pt>
                <c:pt idx="1927">
                  <c:v>32.724717196313499</c:v>
                </c:pt>
                <c:pt idx="1928">
                  <c:v>31.257408893883401</c:v>
                </c:pt>
                <c:pt idx="1929">
                  <c:v>56.008681192380102</c:v>
                </c:pt>
                <c:pt idx="1930">
                  <c:v>51.191937515747</c:v>
                </c:pt>
                <c:pt idx="1931">
                  <c:v>47.291961130742003</c:v>
                </c:pt>
                <c:pt idx="1932">
                  <c:v>43.851522059809497</c:v>
                </c:pt>
                <c:pt idx="1933">
                  <c:v>41.099163017571001</c:v>
                </c:pt>
                <c:pt idx="1934">
                  <c:v>38.578514292267499</c:v>
                </c:pt>
                <c:pt idx="1935">
                  <c:v>36.513584939276001</c:v>
                </c:pt>
                <c:pt idx="1936">
                  <c:v>34.678573628133201</c:v>
                </c:pt>
                <c:pt idx="1937">
                  <c:v>33.072942982315801</c:v>
                </c:pt>
                <c:pt idx="1938">
                  <c:v>31.926034322203002</c:v>
                </c:pt>
                <c:pt idx="1939">
                  <c:v>30.549435321831901</c:v>
                </c:pt>
                <c:pt idx="1940">
                  <c:v>50.494382022471903</c:v>
                </c:pt>
                <c:pt idx="1941">
                  <c:v>46.516205588775897</c:v>
                </c:pt>
                <c:pt idx="1942">
                  <c:v>43.422038620424601</c:v>
                </c:pt>
                <c:pt idx="1943">
                  <c:v>40.5489539125902</c:v>
                </c:pt>
                <c:pt idx="1944">
                  <c:v>38.117894736842103</c:v>
                </c:pt>
                <c:pt idx="1945">
                  <c:v>36.130773526205203</c:v>
                </c:pt>
                <c:pt idx="1946">
                  <c:v>34.362590999338103</c:v>
                </c:pt>
                <c:pt idx="1947">
                  <c:v>32.815440565848597</c:v>
                </c:pt>
                <c:pt idx="1948">
                  <c:v>31.489650653721299</c:v>
                </c:pt>
                <c:pt idx="1949">
                  <c:v>30.385958925358299</c:v>
                </c:pt>
                <c:pt idx="1950">
                  <c:v>29.280761386811601</c:v>
                </c:pt>
                <c:pt idx="1951">
                  <c:v>28.396575064302102</c:v>
                </c:pt>
                <c:pt idx="1952">
                  <c:v>27.5124268746676</c:v>
                </c:pt>
                <c:pt idx="1953">
                  <c:v>26.187233042047101</c:v>
                </c:pt>
                <c:pt idx="1954">
                  <c:v>25.081899005824901</c:v>
                </c:pt>
                <c:pt idx="1955">
                  <c:v>53.7836265044306</c:v>
                </c:pt>
                <c:pt idx="1956">
                  <c:v>49.376008729058199</c:v>
                </c:pt>
                <c:pt idx="1957">
                  <c:v>45.950300356673502</c:v>
                </c:pt>
                <c:pt idx="1958">
                  <c:v>42.766306192716101</c:v>
                </c:pt>
                <c:pt idx="1959">
                  <c:v>40.074748538891797</c:v>
                </c:pt>
                <c:pt idx="1960">
                  <c:v>37.870700405279003</c:v>
                </c:pt>
                <c:pt idx="1961">
                  <c:v>35.913328124579003</c:v>
                </c:pt>
                <c:pt idx="1962">
                  <c:v>34.198584338191999</c:v>
                </c:pt>
                <c:pt idx="1963">
                  <c:v>32.730679702048398</c:v>
                </c:pt>
                <c:pt idx="1964">
                  <c:v>31.506046737186601</c:v>
                </c:pt>
                <c:pt idx="1965">
                  <c:v>30.282813587197101</c:v>
                </c:pt>
                <c:pt idx="1966">
                  <c:v>29.302737733103999</c:v>
                </c:pt>
                <c:pt idx="1967">
                  <c:v>28.3230454813121</c:v>
                </c:pt>
                <c:pt idx="1968">
                  <c:v>26.854211332312399</c:v>
                </c:pt>
                <c:pt idx="1969">
                  <c:v>25.630423620025599</c:v>
                </c:pt>
                <c:pt idx="1970">
                  <c:v>54.8484533520121</c:v>
                </c:pt>
                <c:pt idx="1971">
                  <c:v>50.301985273557598</c:v>
                </c:pt>
                <c:pt idx="1972">
                  <c:v>46.768990234280999</c:v>
                </c:pt>
                <c:pt idx="1973">
                  <c:v>43.485198717470702</c:v>
                </c:pt>
                <c:pt idx="1974">
                  <c:v>40.706623470122302</c:v>
                </c:pt>
                <c:pt idx="1975">
                  <c:v>38.435168171287003</c:v>
                </c:pt>
                <c:pt idx="1976">
                  <c:v>36.4142502071251</c:v>
                </c:pt>
                <c:pt idx="1977">
                  <c:v>34.6459605953712</c:v>
                </c:pt>
                <c:pt idx="1978">
                  <c:v>33.131830112145003</c:v>
                </c:pt>
                <c:pt idx="1979">
                  <c:v>31.868642619691101</c:v>
                </c:pt>
                <c:pt idx="1980">
                  <c:v>30.605524217078301</c:v>
                </c:pt>
                <c:pt idx="1981">
                  <c:v>29.596597071583499</c:v>
                </c:pt>
                <c:pt idx="1982">
                  <c:v>28.586017114653899</c:v>
                </c:pt>
                <c:pt idx="1983">
                  <c:v>27.0711510537263</c:v>
                </c:pt>
                <c:pt idx="1984">
                  <c:v>25.807754726084401</c:v>
                </c:pt>
                <c:pt idx="1985">
                  <c:v>54.052739184982102</c:v>
                </c:pt>
                <c:pt idx="1986">
                  <c:v>49.610426949063203</c:v>
                </c:pt>
                <c:pt idx="1987">
                  <c:v>46.155265370727598</c:v>
                </c:pt>
                <c:pt idx="1988">
                  <c:v>42.9475580771295</c:v>
                </c:pt>
                <c:pt idx="1989">
                  <c:v>40.232808988763999</c:v>
                </c:pt>
                <c:pt idx="1990">
                  <c:v>38.011637140275397</c:v>
                </c:pt>
                <c:pt idx="1991">
                  <c:v>36.039128829826502</c:v>
                </c:pt>
                <c:pt idx="1992">
                  <c:v>34.311866006133499</c:v>
                </c:pt>
                <c:pt idx="1993">
                  <c:v>32.830961727183499</c:v>
                </c:pt>
                <c:pt idx="1994">
                  <c:v>31.596856631740302</c:v>
                </c:pt>
                <c:pt idx="1995">
                  <c:v>30.363145438181199</c:v>
                </c:pt>
                <c:pt idx="1996">
                  <c:v>29.375849451123798</c:v>
                </c:pt>
                <c:pt idx="1997">
                  <c:v>28.389836077543698</c:v>
                </c:pt>
                <c:pt idx="1998">
                  <c:v>26.9090468888709</c:v>
                </c:pt>
                <c:pt idx="1999">
                  <c:v>25.675055247372899</c:v>
                </c:pt>
                <c:pt idx="2000">
                  <c:v>51.940827216474098</c:v>
                </c:pt>
                <c:pt idx="2001">
                  <c:v>47.774821091792099</c:v>
                </c:pt>
                <c:pt idx="2002">
                  <c:v>44.5367752946823</c:v>
                </c:pt>
                <c:pt idx="2003">
                  <c:v>41.5277777777777</c:v>
                </c:pt>
                <c:pt idx="2004">
                  <c:v>38.981156817469099</c:v>
                </c:pt>
                <c:pt idx="2005">
                  <c:v>36.898048362809597</c:v>
                </c:pt>
                <c:pt idx="2006">
                  <c:v>35.046388438102802</c:v>
                </c:pt>
                <c:pt idx="2007">
                  <c:v>33.425755166931602</c:v>
                </c:pt>
                <c:pt idx="2008">
                  <c:v>32.037037037037003</c:v>
                </c:pt>
                <c:pt idx="2009">
                  <c:v>30.879404774206801</c:v>
                </c:pt>
                <c:pt idx="2010">
                  <c:v>29.722152330973</c:v>
                </c:pt>
                <c:pt idx="2011">
                  <c:v>28.796362406523599</c:v>
                </c:pt>
                <c:pt idx="2012">
                  <c:v>27.870246437288401</c:v>
                </c:pt>
                <c:pt idx="2013">
                  <c:v>26.4813122742896</c:v>
                </c:pt>
                <c:pt idx="2014">
                  <c:v>25.324125857121999</c:v>
                </c:pt>
                <c:pt idx="2015">
                  <c:v>53.915718887647003</c:v>
                </c:pt>
                <c:pt idx="2016">
                  <c:v>49.5668194441308</c:v>
                </c:pt>
                <c:pt idx="2017">
                  <c:v>45.870288016018897</c:v>
                </c:pt>
                <c:pt idx="2018">
                  <c:v>42.6086956521739</c:v>
                </c:pt>
                <c:pt idx="2019">
                  <c:v>40.002185575203598</c:v>
                </c:pt>
                <c:pt idx="2020">
                  <c:v>37.610143363650302</c:v>
                </c:pt>
                <c:pt idx="2021">
                  <c:v>35.653006918573702</c:v>
                </c:pt>
                <c:pt idx="2022">
                  <c:v>33.9133506264142</c:v>
                </c:pt>
                <c:pt idx="2023">
                  <c:v>32.391162310866498</c:v>
                </c:pt>
                <c:pt idx="2024">
                  <c:v>31.087947785658901</c:v>
                </c:pt>
                <c:pt idx="2025">
                  <c:v>30.0005587979634</c:v>
                </c:pt>
                <c:pt idx="2026">
                  <c:v>57.7581956689206</c:v>
                </c:pt>
                <c:pt idx="2027">
                  <c:v>52.916089774681403</c:v>
                </c:pt>
                <c:pt idx="2028">
                  <c:v>48.803719618943603</c:v>
                </c:pt>
                <c:pt idx="2029">
                  <c:v>45.1719589758032</c:v>
                </c:pt>
                <c:pt idx="2030">
                  <c:v>42.267061163117802</c:v>
                </c:pt>
                <c:pt idx="2031">
                  <c:v>39.605820371299501</c:v>
                </c:pt>
                <c:pt idx="2032">
                  <c:v>37.427049499805101</c:v>
                </c:pt>
                <c:pt idx="2033">
                  <c:v>35.489962544797997</c:v>
                </c:pt>
                <c:pt idx="2034">
                  <c:v>33.7970114170584</c:v>
                </c:pt>
                <c:pt idx="2035">
                  <c:v>32.344071939933599</c:v>
                </c:pt>
                <c:pt idx="2036">
                  <c:v>31.133598084093698</c:v>
                </c:pt>
                <c:pt idx="2037">
                  <c:v>59.241406558672402</c:v>
                </c:pt>
                <c:pt idx="2038">
                  <c:v>54.210683432086398</c:v>
                </c:pt>
                <c:pt idx="2039">
                  <c:v>49.9345585148561</c:v>
                </c:pt>
                <c:pt idx="2040">
                  <c:v>46.1614906832298</c:v>
                </c:pt>
                <c:pt idx="2041">
                  <c:v>43.143041942385103</c:v>
                </c:pt>
                <c:pt idx="2042">
                  <c:v>40.376113026918503</c:v>
                </c:pt>
                <c:pt idx="2043">
                  <c:v>38.112266112266099</c:v>
                </c:pt>
                <c:pt idx="2044">
                  <c:v>36.099950246005797</c:v>
                </c:pt>
                <c:pt idx="2045">
                  <c:v>34.339169871978797</c:v>
                </c:pt>
                <c:pt idx="2046">
                  <c:v>32.829930145083203</c:v>
                </c:pt>
                <c:pt idx="2047">
                  <c:v>31.570806642204101</c:v>
                </c:pt>
                <c:pt idx="2048">
                  <c:v>58.709764979981401</c:v>
                </c:pt>
                <c:pt idx="2049">
                  <c:v>53.748817264443304</c:v>
                </c:pt>
                <c:pt idx="2050">
                  <c:v>49.529068230430902</c:v>
                </c:pt>
                <c:pt idx="2051">
                  <c:v>45.805849810216003</c:v>
                </c:pt>
                <c:pt idx="2052">
                  <c:v>42.830188679245197</c:v>
                </c:pt>
                <c:pt idx="2053">
                  <c:v>40.099634029914</c:v>
                </c:pt>
                <c:pt idx="2054">
                  <c:v>37.865524060646003</c:v>
                </c:pt>
                <c:pt idx="2055">
                  <c:v>35.881960862505998</c:v>
                </c:pt>
                <c:pt idx="2056">
                  <c:v>34.1442009051379</c:v>
                </c:pt>
                <c:pt idx="2057">
                  <c:v>32.6546897591288</c:v>
                </c:pt>
                <c:pt idx="2058">
                  <c:v>31.414874867818099</c:v>
                </c:pt>
                <c:pt idx="2059">
                  <c:v>56.680254777069997</c:v>
                </c:pt>
                <c:pt idx="2060">
                  <c:v>51.978999974759503</c:v>
                </c:pt>
                <c:pt idx="2061">
                  <c:v>47.979046825789297</c:v>
                </c:pt>
                <c:pt idx="2062">
                  <c:v>44.453329034338203</c:v>
                </c:pt>
                <c:pt idx="2063">
                  <c:v>41.632183908045903</c:v>
                </c:pt>
                <c:pt idx="2064">
                  <c:v>39.044317431139902</c:v>
                </c:pt>
                <c:pt idx="2065">
                  <c:v>36.9290813898143</c:v>
                </c:pt>
                <c:pt idx="2066">
                  <c:v>35.048371174728501</c:v>
                </c:pt>
                <c:pt idx="2067">
                  <c:v>33.403171552138303</c:v>
                </c:pt>
                <c:pt idx="2068">
                  <c:v>31.9909045477261</c:v>
                </c:pt>
                <c:pt idx="2069">
                  <c:v>30.815922815298102</c:v>
                </c:pt>
                <c:pt idx="2070">
                  <c:v>46.4876324263779</c:v>
                </c:pt>
                <c:pt idx="2071">
                  <c:v>43.204335782247298</c:v>
                </c:pt>
                <c:pt idx="2072">
                  <c:v>40.358796296296198</c:v>
                </c:pt>
                <c:pt idx="2073">
                  <c:v>37.951026083374103</c:v>
                </c:pt>
                <c:pt idx="2074">
                  <c:v>35.979518361468898</c:v>
                </c:pt>
                <c:pt idx="2075">
                  <c:v>34.228524807787998</c:v>
                </c:pt>
                <c:pt idx="2076">
                  <c:v>32.696401390045601</c:v>
                </c:pt>
                <c:pt idx="2077">
                  <c:v>31.383154121863701</c:v>
                </c:pt>
                <c:pt idx="2078">
                  <c:v>30.288790018978801</c:v>
                </c:pt>
                <c:pt idx="2079">
                  <c:v>29.194701470731399</c:v>
                </c:pt>
                <c:pt idx="2080">
                  <c:v>28.317901025049199</c:v>
                </c:pt>
                <c:pt idx="2081">
                  <c:v>27.4424492408349</c:v>
                </c:pt>
                <c:pt idx="2082">
                  <c:v>26.129298486932498</c:v>
                </c:pt>
                <c:pt idx="2083">
                  <c:v>25.472930927193499</c:v>
                </c:pt>
                <c:pt idx="2084">
                  <c:v>25.0352279715365</c:v>
                </c:pt>
                <c:pt idx="2085">
                  <c:v>23.721158461784601</c:v>
                </c:pt>
                <c:pt idx="2086">
                  <c:v>49.426123467998103</c:v>
                </c:pt>
                <c:pt idx="2087">
                  <c:v>45.777944380666703</c:v>
                </c:pt>
                <c:pt idx="2088">
                  <c:v>42.616205878080599</c:v>
                </c:pt>
                <c:pt idx="2089">
                  <c:v>39.940895088782497</c:v>
                </c:pt>
                <c:pt idx="2090">
                  <c:v>37.751997302344797</c:v>
                </c:pt>
                <c:pt idx="2091">
                  <c:v>35.806321452589103</c:v>
                </c:pt>
                <c:pt idx="2092">
                  <c:v>34.105086734266301</c:v>
                </c:pt>
                <c:pt idx="2093">
                  <c:v>32.6457498111672</c:v>
                </c:pt>
                <c:pt idx="2094">
                  <c:v>31.429626267211301</c:v>
                </c:pt>
                <c:pt idx="2095">
                  <c:v>30.213527851458799</c:v>
                </c:pt>
                <c:pt idx="2096">
                  <c:v>29.240632531114802</c:v>
                </c:pt>
                <c:pt idx="2097">
                  <c:v>28.267759562841501</c:v>
                </c:pt>
                <c:pt idx="2098">
                  <c:v>26.8094801223241</c:v>
                </c:pt>
                <c:pt idx="2099">
                  <c:v>26.079527114267201</c:v>
                </c:pt>
                <c:pt idx="2100">
                  <c:v>25.593027726748399</c:v>
                </c:pt>
                <c:pt idx="2101">
                  <c:v>24.1344677318945</c:v>
                </c:pt>
                <c:pt idx="2102">
                  <c:v>50.538041711180199</c:v>
                </c:pt>
                <c:pt idx="2103">
                  <c:v>46.751582278481003</c:v>
                </c:pt>
                <c:pt idx="2104">
                  <c:v>43.471746723808998</c:v>
                </c:pt>
                <c:pt idx="2105">
                  <c:v>40.694907870121199</c:v>
                </c:pt>
                <c:pt idx="2106">
                  <c:v>38.424381569168702</c:v>
                </c:pt>
                <c:pt idx="2107">
                  <c:v>36.404761904761898</c:v>
                </c:pt>
                <c:pt idx="2108">
                  <c:v>34.637187366013997</c:v>
                </c:pt>
                <c:pt idx="2109">
                  <c:v>33.124052439133102</c:v>
                </c:pt>
                <c:pt idx="2110">
                  <c:v>31.861703774811801</c:v>
                </c:pt>
                <c:pt idx="2111">
                  <c:v>30.6004265219077</c:v>
                </c:pt>
                <c:pt idx="2112">
                  <c:v>29.5905006418485</c:v>
                </c:pt>
                <c:pt idx="2113">
                  <c:v>28.5803163817815</c:v>
                </c:pt>
                <c:pt idx="2114">
                  <c:v>27.066259876398298</c:v>
                </c:pt>
                <c:pt idx="2115">
                  <c:v>26.3098678777869</c:v>
                </c:pt>
                <c:pt idx="2116">
                  <c:v>25.8045464480874</c:v>
                </c:pt>
                <c:pt idx="2117">
                  <c:v>24.2901581908907</c:v>
                </c:pt>
                <c:pt idx="2118">
                  <c:v>50.089045835222201</c:v>
                </c:pt>
                <c:pt idx="2119">
                  <c:v>46.357716368651701</c:v>
                </c:pt>
                <c:pt idx="2120">
                  <c:v>43.124554616715798</c:v>
                </c:pt>
                <c:pt idx="2121">
                  <c:v>40.390974672213098</c:v>
                </c:pt>
                <c:pt idx="2122">
                  <c:v>38.152459642233801</c:v>
                </c:pt>
                <c:pt idx="2123">
                  <c:v>36.162231711110401</c:v>
                </c:pt>
                <c:pt idx="2124">
                  <c:v>34.422928963674202</c:v>
                </c:pt>
                <c:pt idx="2125">
                  <c:v>32.930519500351203</c:v>
                </c:pt>
                <c:pt idx="2126">
                  <c:v>31.686454157918099</c:v>
                </c:pt>
                <c:pt idx="2127">
                  <c:v>30.444230513875901</c:v>
                </c:pt>
                <c:pt idx="2128">
                  <c:v>29.44922607066</c:v>
                </c:pt>
                <c:pt idx="2129">
                  <c:v>28.4542611983711</c:v>
                </c:pt>
                <c:pt idx="2130">
                  <c:v>26.962587904359999</c:v>
                </c:pt>
                <c:pt idx="2131">
                  <c:v>26.216330858960699</c:v>
                </c:pt>
                <c:pt idx="2132">
                  <c:v>25.719784415001101</c:v>
                </c:pt>
                <c:pt idx="2133">
                  <c:v>24.2277486910994</c:v>
                </c:pt>
                <c:pt idx="2134">
                  <c:v>48.457014740748299</c:v>
                </c:pt>
                <c:pt idx="2135">
                  <c:v>44.929399872313198</c:v>
                </c:pt>
                <c:pt idx="2136">
                  <c:v>41.872728772093701</c:v>
                </c:pt>
                <c:pt idx="2137">
                  <c:v>39.286299266336798</c:v>
                </c:pt>
                <c:pt idx="2138">
                  <c:v>37.169641279377899</c:v>
                </c:pt>
                <c:pt idx="2139">
                  <c:v>35.286643657798997</c:v>
                </c:pt>
                <c:pt idx="2140">
                  <c:v>33.640457991055797</c:v>
                </c:pt>
                <c:pt idx="2141">
                  <c:v>32.229845626071999</c:v>
                </c:pt>
                <c:pt idx="2142">
                  <c:v>31.054358657183101</c:v>
                </c:pt>
                <c:pt idx="2143">
                  <c:v>29.878455415725501</c:v>
                </c:pt>
                <c:pt idx="2144">
                  <c:v>28.9366519229327</c:v>
                </c:pt>
                <c:pt idx="2145">
                  <c:v>27.996308658943601</c:v>
                </c:pt>
                <c:pt idx="2146">
                  <c:v>26.585590277777701</c:v>
                </c:pt>
                <c:pt idx="2147">
                  <c:v>25.880331699271501</c:v>
                </c:pt>
                <c:pt idx="2148">
                  <c:v>25.408877031287801</c:v>
                </c:pt>
                <c:pt idx="2149">
                  <c:v>23.998409613005801</c:v>
                </c:pt>
                <c:pt idx="2150">
                  <c:v>54.384311977715797</c:v>
                </c:pt>
                <c:pt idx="2151">
                  <c:v>49.785420732407303</c:v>
                </c:pt>
                <c:pt idx="2152">
                  <c:v>46.061890330523703</c:v>
                </c:pt>
                <c:pt idx="2153">
                  <c:v>42.777006550004799</c:v>
                </c:pt>
                <c:pt idx="2154">
                  <c:v>40.149105970299999</c:v>
                </c:pt>
                <c:pt idx="2155">
                  <c:v>57.809813808307602</c:v>
                </c:pt>
                <c:pt idx="2156">
                  <c:v>52.753654477578301</c:v>
                </c:pt>
                <c:pt idx="2157">
                  <c:v>48.6578074630673</c:v>
                </c:pt>
                <c:pt idx="2158">
                  <c:v>45.047042206315297</c:v>
                </c:pt>
                <c:pt idx="2159">
                  <c:v>42.155650108846203</c:v>
                </c:pt>
                <c:pt idx="2160">
                  <c:v>58.993167148898202</c:v>
                </c:pt>
                <c:pt idx="2161">
                  <c:v>53.778572738946899</c:v>
                </c:pt>
                <c:pt idx="2162">
                  <c:v>49.553716272140299</c:v>
                </c:pt>
                <c:pt idx="2163">
                  <c:v>45.829268888075099</c:v>
                </c:pt>
                <c:pt idx="2164">
                  <c:v>42.849157501765703</c:v>
                </c:pt>
                <c:pt idx="2165">
                  <c:v>58.132447921404498</c:v>
                </c:pt>
                <c:pt idx="2166">
                  <c:v>53.032076665338899</c:v>
                </c:pt>
                <c:pt idx="2167">
                  <c:v>48.903203982022902</c:v>
                </c:pt>
                <c:pt idx="2168">
                  <c:v>45.260700389104997</c:v>
                </c:pt>
                <c:pt idx="2169">
                  <c:v>42.3437717466945</c:v>
                </c:pt>
                <c:pt idx="2170">
                  <c:v>55.981386330586503</c:v>
                </c:pt>
                <c:pt idx="2171">
                  <c:v>51.1685769221165</c:v>
                </c:pt>
                <c:pt idx="2172">
                  <c:v>47.273195478072701</c:v>
                </c:pt>
                <c:pt idx="2173">
                  <c:v>43.835406698564498</c:v>
                </c:pt>
                <c:pt idx="2174">
                  <c:v>41.0857550953139</c:v>
                </c:pt>
                <c:pt idx="2175">
                  <c:v>50.616597642561302</c:v>
                </c:pt>
                <c:pt idx="2176">
                  <c:v>46.816539165532397</c:v>
                </c:pt>
                <c:pt idx="2177">
                  <c:v>43.463616103870898</c:v>
                </c:pt>
                <c:pt idx="2178">
                  <c:v>40.559585492227903</c:v>
                </c:pt>
                <c:pt idx="2179">
                  <c:v>38.324140966881501</c:v>
                </c:pt>
                <c:pt idx="2180">
                  <c:v>36.090755491189903</c:v>
                </c:pt>
                <c:pt idx="2181">
                  <c:v>34.301924574479898</c:v>
                </c:pt>
                <c:pt idx="2182">
                  <c:v>32.960547597042499</c:v>
                </c:pt>
                <c:pt idx="2183">
                  <c:v>31.620809804157101</c:v>
                </c:pt>
                <c:pt idx="2184">
                  <c:v>30.502612559056299</c:v>
                </c:pt>
                <c:pt idx="2185">
                  <c:v>53.542096334984997</c:v>
                </c:pt>
                <c:pt idx="2186">
                  <c:v>49.381272442684804</c:v>
                </c:pt>
                <c:pt idx="2187">
                  <c:v>45.707361117711301</c:v>
                </c:pt>
                <c:pt idx="2188">
                  <c:v>42.525080409536201</c:v>
                </c:pt>
                <c:pt idx="2189">
                  <c:v>40.077722181300899</c:v>
                </c:pt>
                <c:pt idx="2190">
                  <c:v>37.628285060373997</c:v>
                </c:pt>
                <c:pt idx="2191">
                  <c:v>35.670013094718399</c:v>
                </c:pt>
                <c:pt idx="2192">
                  <c:v>34.200124652954798</c:v>
                </c:pt>
                <c:pt idx="2193">
                  <c:v>32.731504669868301</c:v>
                </c:pt>
                <c:pt idx="2194">
                  <c:v>31.5080256575514</c:v>
                </c:pt>
                <c:pt idx="2195">
                  <c:v>54.281275682585999</c:v>
                </c:pt>
                <c:pt idx="2196">
                  <c:v>50.0282512477634</c:v>
                </c:pt>
                <c:pt idx="2197">
                  <c:v>46.274879097912397</c:v>
                </c:pt>
                <c:pt idx="2198">
                  <c:v>43.021947667118603</c:v>
                </c:pt>
                <c:pt idx="2199">
                  <c:v>40.520236920039402</c:v>
                </c:pt>
                <c:pt idx="2200">
                  <c:v>38.017919121801597</c:v>
                </c:pt>
                <c:pt idx="2201">
                  <c:v>36.014285714285698</c:v>
                </c:pt>
                <c:pt idx="2202">
                  <c:v>34.513444598980001</c:v>
                </c:pt>
                <c:pt idx="2203">
                  <c:v>33.012144040982299</c:v>
                </c:pt>
                <c:pt idx="2204">
                  <c:v>31.761433907775299</c:v>
                </c:pt>
                <c:pt idx="2205">
                  <c:v>53.1273508866201</c:v>
                </c:pt>
                <c:pt idx="2206">
                  <c:v>49.015564014841203</c:v>
                </c:pt>
                <c:pt idx="2207">
                  <c:v>45.390211146758098</c:v>
                </c:pt>
                <c:pt idx="2208">
                  <c:v>42.245785361842103</c:v>
                </c:pt>
                <c:pt idx="2209">
                  <c:v>39.826930745713099</c:v>
                </c:pt>
                <c:pt idx="2210">
                  <c:v>37.410209813315703</c:v>
                </c:pt>
                <c:pt idx="2211">
                  <c:v>35.475057822449301</c:v>
                </c:pt>
                <c:pt idx="2212">
                  <c:v>34.025323211955801</c:v>
                </c:pt>
                <c:pt idx="2213">
                  <c:v>32.5742305557268</c:v>
                </c:pt>
                <c:pt idx="2214">
                  <c:v>31.364611776799698</c:v>
                </c:pt>
                <c:pt idx="2215">
                  <c:v>50.8650989790059</c:v>
                </c:pt>
                <c:pt idx="2216">
                  <c:v>47.033595057278902</c:v>
                </c:pt>
                <c:pt idx="2217">
                  <c:v>43.655762536206801</c:v>
                </c:pt>
                <c:pt idx="2218">
                  <c:v>40.725705027871598</c:v>
                </c:pt>
                <c:pt idx="2219">
                  <c:v>38.474050507058998</c:v>
                </c:pt>
                <c:pt idx="2220">
                  <c:v>36.220071199505703</c:v>
                </c:pt>
                <c:pt idx="2221">
                  <c:v>34.418794813119703</c:v>
                </c:pt>
                <c:pt idx="2222">
                  <c:v>33.067963625994103</c:v>
                </c:pt>
                <c:pt idx="2223">
                  <c:v>31.714907077896399</c:v>
                </c:pt>
                <c:pt idx="2224">
                  <c:v>30.589277133246298</c:v>
                </c:pt>
                <c:pt idx="2225">
                  <c:v>54.949222364189097</c:v>
                </c:pt>
                <c:pt idx="2226">
                  <c:v>50.4976508772328</c:v>
                </c:pt>
                <c:pt idx="2227">
                  <c:v>46.491795988109402</c:v>
                </c:pt>
                <c:pt idx="2228">
                  <c:v>43.375616120614602</c:v>
                </c:pt>
                <c:pt idx="2229">
                  <c:v>40.481961401143401</c:v>
                </c:pt>
                <c:pt idx="2230">
                  <c:v>38.031380753138002</c:v>
                </c:pt>
                <c:pt idx="2231">
                  <c:v>36.028248134178597</c:v>
                </c:pt>
                <c:pt idx="2232">
                  <c:v>34.247669773635103</c:v>
                </c:pt>
                <c:pt idx="2233">
                  <c:v>32.689655172413701</c:v>
                </c:pt>
                <c:pt idx="2234">
                  <c:v>31.5752891125891</c:v>
                </c:pt>
                <c:pt idx="2235">
                  <c:v>30.2399275972911</c:v>
                </c:pt>
                <c:pt idx="2236">
                  <c:v>58.398194735364598</c:v>
                </c:pt>
                <c:pt idx="2237">
                  <c:v>53.507041626804899</c:v>
                </c:pt>
                <c:pt idx="2238">
                  <c:v>49.104967305265497</c:v>
                </c:pt>
                <c:pt idx="2239">
                  <c:v>45.681145347322499</c:v>
                </c:pt>
                <c:pt idx="2240">
                  <c:v>42.501847727662003</c:v>
                </c:pt>
                <c:pt idx="2241">
                  <c:v>39.811666118129502</c:v>
                </c:pt>
                <c:pt idx="2242">
                  <c:v>37.610614364003403</c:v>
                </c:pt>
                <c:pt idx="2243">
                  <c:v>35.654112848402399</c:v>
                </c:pt>
                <c:pt idx="2244">
                  <c:v>33.9405585519442</c:v>
                </c:pt>
                <c:pt idx="2245">
                  <c:v>32.717864379900703</c:v>
                </c:pt>
                <c:pt idx="2246">
                  <c:v>31.250573587445299</c:v>
                </c:pt>
                <c:pt idx="2247">
                  <c:v>59.320326498108699</c:v>
                </c:pt>
                <c:pt idx="2248">
                  <c:v>54.3116667046516</c:v>
                </c:pt>
                <c:pt idx="2249">
                  <c:v>49.803840458786702</c:v>
                </c:pt>
                <c:pt idx="2250">
                  <c:v>46.2971274685816</c:v>
                </c:pt>
                <c:pt idx="2251">
                  <c:v>43.041516245487301</c:v>
                </c:pt>
                <c:pt idx="2252">
                  <c:v>40.286236676262298</c:v>
                </c:pt>
                <c:pt idx="2253">
                  <c:v>38.032394101372503</c:v>
                </c:pt>
                <c:pt idx="2254">
                  <c:v>36.028970166299899</c:v>
                </c:pt>
                <c:pt idx="2255">
                  <c:v>34.275556841191701</c:v>
                </c:pt>
                <c:pt idx="2256">
                  <c:v>33.023465703971098</c:v>
                </c:pt>
                <c:pt idx="2257">
                  <c:v>31.520541506063701</c:v>
                </c:pt>
                <c:pt idx="2258">
                  <c:v>58.090085795996103</c:v>
                </c:pt>
                <c:pt idx="2259">
                  <c:v>53.239207707777901</c:v>
                </c:pt>
                <c:pt idx="2260">
                  <c:v>48.869703619745799</c:v>
                </c:pt>
                <c:pt idx="2261">
                  <c:v>45.4743471658659</c:v>
                </c:pt>
                <c:pt idx="2262">
                  <c:v>42.321389067524102</c:v>
                </c:pt>
                <c:pt idx="2263">
                  <c:v>39.651321216636902</c:v>
                </c:pt>
                <c:pt idx="2264">
                  <c:v>37.468676790783498</c:v>
                </c:pt>
                <c:pt idx="2265">
                  <c:v>35.5266813387829</c:v>
                </c:pt>
                <c:pt idx="2266">
                  <c:v>33.828742728244002</c:v>
                </c:pt>
                <c:pt idx="2267">
                  <c:v>32.616372391653201</c:v>
                </c:pt>
                <c:pt idx="2268">
                  <c:v>31.159807073954902</c:v>
                </c:pt>
                <c:pt idx="2269">
                  <c:v>55.539667851750799</c:v>
                </c:pt>
                <c:pt idx="2270">
                  <c:v>51.0138742536002</c:v>
                </c:pt>
                <c:pt idx="2271">
                  <c:v>46.937412677878399</c:v>
                </c:pt>
                <c:pt idx="2272">
                  <c:v>43.768928771733002</c:v>
                </c:pt>
                <c:pt idx="2273">
                  <c:v>40.8247274734372</c:v>
                </c:pt>
                <c:pt idx="2274">
                  <c:v>38.335826648014297</c:v>
                </c:pt>
                <c:pt idx="2275">
                  <c:v>36.299476625565497</c:v>
                </c:pt>
                <c:pt idx="2276">
                  <c:v>34.487381558369798</c:v>
                </c:pt>
                <c:pt idx="2277">
                  <c:v>32.903639779638802</c:v>
                </c:pt>
                <c:pt idx="2278">
                  <c:v>31.770433169956199</c:v>
                </c:pt>
                <c:pt idx="2279">
                  <c:v>30.412998482130501</c:v>
                </c:pt>
                <c:pt idx="2280">
                  <c:v>49.6932404181184</c:v>
                </c:pt>
                <c:pt idx="2281">
                  <c:v>45.819000622814102</c:v>
                </c:pt>
                <c:pt idx="2282">
                  <c:v>42.591058579164702</c:v>
                </c:pt>
                <c:pt idx="2283">
                  <c:v>52.6615548649077</c:v>
                </c:pt>
                <c:pt idx="2284">
                  <c:v>48.401918353023703</c:v>
                </c:pt>
                <c:pt idx="2285">
                  <c:v>44.851605892296497</c:v>
                </c:pt>
                <c:pt idx="2286">
                  <c:v>54.043787227192198</c:v>
                </c:pt>
                <c:pt idx="2287">
                  <c:v>49.603699750978201</c:v>
                </c:pt>
                <c:pt idx="2288">
                  <c:v>45.9036159326266</c:v>
                </c:pt>
                <c:pt idx="2289">
                  <c:v>53.758619078762898</c:v>
                </c:pt>
                <c:pt idx="2290">
                  <c:v>49.353952883364599</c:v>
                </c:pt>
                <c:pt idx="2291">
                  <c:v>45.685406668821599</c:v>
                </c:pt>
                <c:pt idx="2292">
                  <c:v>52.406017637904199</c:v>
                </c:pt>
                <c:pt idx="2293">
                  <c:v>48.1788307222009</c:v>
                </c:pt>
                <c:pt idx="2294">
                  <c:v>44.656831808141298</c:v>
                </c:pt>
                <c:pt idx="2295">
                  <c:v>54.0714576823801</c:v>
                </c:pt>
                <c:pt idx="2296">
                  <c:v>49.598339048685403</c:v>
                </c:pt>
                <c:pt idx="2297">
                  <c:v>45.764313895303999</c:v>
                </c:pt>
                <c:pt idx="2298">
                  <c:v>42.571953611959501</c:v>
                </c:pt>
                <c:pt idx="2299">
                  <c:v>57.671002566144502</c:v>
                </c:pt>
                <c:pt idx="2300">
                  <c:v>52.726381766381699</c:v>
                </c:pt>
                <c:pt idx="2301">
                  <c:v>48.488823598542702</c:v>
                </c:pt>
                <c:pt idx="2302">
                  <c:v>44.956909937888199</c:v>
                </c:pt>
                <c:pt idx="2303">
                  <c:v>59.537453309177103</c:v>
                </c:pt>
                <c:pt idx="2304">
                  <c:v>54.347997418997998</c:v>
                </c:pt>
                <c:pt idx="2305">
                  <c:v>49.899902564224398</c:v>
                </c:pt>
                <c:pt idx="2306">
                  <c:v>46.193160631930098</c:v>
                </c:pt>
                <c:pt idx="2307">
                  <c:v>59.492891424431697</c:v>
                </c:pt>
                <c:pt idx="2308">
                  <c:v>54.308259277400602</c:v>
                </c:pt>
                <c:pt idx="2309">
                  <c:v>49.867272814739898</c:v>
                </c:pt>
                <c:pt idx="2310">
                  <c:v>46.163774053382902</c:v>
                </c:pt>
                <c:pt idx="2311">
                  <c:v>58.097778201128698</c:v>
                </c:pt>
                <c:pt idx="2312">
                  <c:v>53.097674076254897</c:v>
                </c:pt>
                <c:pt idx="2313">
                  <c:v>48.811856387419901</c:v>
                </c:pt>
                <c:pt idx="2314">
                  <c:v>45.240336397826901</c:v>
                </c:pt>
                <c:pt idx="2315">
                  <c:v>54.4694978936582</c:v>
                </c:pt>
                <c:pt idx="2316">
                  <c:v>50.0035191441441</c:v>
                </c:pt>
                <c:pt idx="2317">
                  <c:v>45.960272912029403</c:v>
                </c:pt>
                <c:pt idx="2318">
                  <c:v>42.768231768231701</c:v>
                </c:pt>
                <c:pt idx="2319">
                  <c:v>40.001290355880101</c:v>
                </c:pt>
                <c:pt idx="2320">
                  <c:v>58.146899190319402</c:v>
                </c:pt>
                <c:pt idx="2321">
                  <c:v>53.202892239996302</c:v>
                </c:pt>
                <c:pt idx="2322">
                  <c:v>48.7274231287372</c:v>
                </c:pt>
                <c:pt idx="2323">
                  <c:v>45.196125789846</c:v>
                </c:pt>
                <c:pt idx="2324">
                  <c:v>42.135629112360398</c:v>
                </c:pt>
                <c:pt idx="2325">
                  <c:v>60.110550736332399</c:v>
                </c:pt>
                <c:pt idx="2326">
                  <c:v>54.910533244035904</c:v>
                </c:pt>
                <c:pt idx="2327">
                  <c:v>50.205815808902301</c:v>
                </c:pt>
                <c:pt idx="2328">
                  <c:v>46.492206706657399</c:v>
                </c:pt>
                <c:pt idx="2329">
                  <c:v>43.273142973275</c:v>
                </c:pt>
                <c:pt idx="2330">
                  <c:v>60.121255929523301</c:v>
                </c:pt>
                <c:pt idx="2331">
                  <c:v>54.921848817724801</c:v>
                </c:pt>
                <c:pt idx="2332">
                  <c:v>50.214515432246898</c:v>
                </c:pt>
                <c:pt idx="2333">
                  <c:v>46.500817560202101</c:v>
                </c:pt>
                <c:pt idx="2334">
                  <c:v>43.279811581588199</c:v>
                </c:pt>
                <c:pt idx="2335">
                  <c:v>58.715682107947302</c:v>
                </c:pt>
                <c:pt idx="2336">
                  <c:v>53.696214848691199</c:v>
                </c:pt>
                <c:pt idx="2337">
                  <c:v>49.154152973935702</c:v>
                </c:pt>
                <c:pt idx="2338">
                  <c:v>45.571717119403303</c:v>
                </c:pt>
                <c:pt idx="2339">
                  <c:v>42.464317251344603</c:v>
                </c:pt>
                <c:pt idx="2340">
                  <c:v>54.4694978936582</c:v>
                </c:pt>
                <c:pt idx="2341">
                  <c:v>50.0035191441441</c:v>
                </c:pt>
                <c:pt idx="2342">
                  <c:v>45.960272912029403</c:v>
                </c:pt>
                <c:pt idx="2343">
                  <c:v>42.768231768231701</c:v>
                </c:pt>
                <c:pt idx="2344">
                  <c:v>40.001290355880101</c:v>
                </c:pt>
                <c:pt idx="2345">
                  <c:v>58.146899190319402</c:v>
                </c:pt>
                <c:pt idx="2346">
                  <c:v>53.202892239996302</c:v>
                </c:pt>
                <c:pt idx="2347">
                  <c:v>48.7274231287372</c:v>
                </c:pt>
                <c:pt idx="2348">
                  <c:v>45.196125789846</c:v>
                </c:pt>
                <c:pt idx="2349">
                  <c:v>42.135629112360398</c:v>
                </c:pt>
                <c:pt idx="2350">
                  <c:v>60.110550736332399</c:v>
                </c:pt>
                <c:pt idx="2351">
                  <c:v>54.910533244035904</c:v>
                </c:pt>
                <c:pt idx="2352">
                  <c:v>50.205815808902301</c:v>
                </c:pt>
                <c:pt idx="2353">
                  <c:v>46.492206706657399</c:v>
                </c:pt>
                <c:pt idx="2354">
                  <c:v>43.273142973275</c:v>
                </c:pt>
                <c:pt idx="2355">
                  <c:v>60.121255929523301</c:v>
                </c:pt>
                <c:pt idx="2356">
                  <c:v>54.921848817724801</c:v>
                </c:pt>
                <c:pt idx="2357">
                  <c:v>50.214515432246898</c:v>
                </c:pt>
                <c:pt idx="2358">
                  <c:v>46.500817560202101</c:v>
                </c:pt>
                <c:pt idx="2359">
                  <c:v>43.279811581588199</c:v>
                </c:pt>
                <c:pt idx="2360">
                  <c:v>58.715682107947302</c:v>
                </c:pt>
                <c:pt idx="2361">
                  <c:v>53.696214848691199</c:v>
                </c:pt>
                <c:pt idx="2362">
                  <c:v>49.154152973935702</c:v>
                </c:pt>
                <c:pt idx="2363">
                  <c:v>45.571717119403303</c:v>
                </c:pt>
                <c:pt idx="2364">
                  <c:v>42.464317251344603</c:v>
                </c:pt>
                <c:pt idx="2365">
                  <c:v>54.718954248366003</c:v>
                </c:pt>
                <c:pt idx="2366">
                  <c:v>50.162661093695498</c:v>
                </c:pt>
                <c:pt idx="2367">
                  <c:v>46.254334291187703</c:v>
                </c:pt>
                <c:pt idx="2368">
                  <c:v>43.000074156470099</c:v>
                </c:pt>
                <c:pt idx="2369">
                  <c:v>40.179693486589997</c:v>
                </c:pt>
                <c:pt idx="2370">
                  <c:v>58.167629293240999</c:v>
                </c:pt>
                <c:pt idx="2371">
                  <c:v>53.158830744071899</c:v>
                </c:pt>
                <c:pt idx="2372">
                  <c:v>48.86269733452</c:v>
                </c:pt>
                <c:pt idx="2373">
                  <c:v>45.285203094777501</c:v>
                </c:pt>
                <c:pt idx="2374">
                  <c:v>42.185234228607101</c:v>
                </c:pt>
                <c:pt idx="2375">
                  <c:v>59.673112133255898</c:v>
                </c:pt>
                <c:pt idx="2376">
                  <c:v>54.465399834360902</c:v>
                </c:pt>
                <c:pt idx="2377">
                  <c:v>50.003843325188001</c:v>
                </c:pt>
                <c:pt idx="2378">
                  <c:v>46.283244355194199</c:v>
                </c:pt>
                <c:pt idx="2379">
                  <c:v>43.058784826783402</c:v>
                </c:pt>
                <c:pt idx="2380">
                  <c:v>59.238379859177201</c:v>
                </c:pt>
                <c:pt idx="2381">
                  <c:v>54.086937252157597</c:v>
                </c:pt>
                <c:pt idx="2382">
                  <c:v>49.674412450987397</c:v>
                </c:pt>
                <c:pt idx="2383">
                  <c:v>45.994636471990397</c:v>
                </c:pt>
                <c:pt idx="2384">
                  <c:v>42.807943961203897</c:v>
                </c:pt>
                <c:pt idx="2385">
                  <c:v>57.509129531947302</c:v>
                </c:pt>
                <c:pt idx="2386">
                  <c:v>52.585442026312499</c:v>
                </c:pt>
                <c:pt idx="2387">
                  <c:v>48.365176375117201</c:v>
                </c:pt>
                <c:pt idx="2388">
                  <c:v>44.848302400460703</c:v>
                </c:pt>
                <c:pt idx="2389">
                  <c:v>41.800962995022701</c:v>
                </c:pt>
                <c:pt idx="2390">
                  <c:v>53.883131201764002</c:v>
                </c:pt>
                <c:pt idx="2391">
                  <c:v>49.541439476553897</c:v>
                </c:pt>
                <c:pt idx="2392">
                  <c:v>45.630898270933798</c:v>
                </c:pt>
                <c:pt idx="2393">
                  <c:v>42.589339266711796</c:v>
                </c:pt>
                <c:pt idx="2394">
                  <c:v>39.7673814165042</c:v>
                </c:pt>
                <c:pt idx="2395">
                  <c:v>37.5942193841937</c:v>
                </c:pt>
                <c:pt idx="2396">
                  <c:v>57.617450967700101</c:v>
                </c:pt>
                <c:pt idx="2397">
                  <c:v>52.793704428241099</c:v>
                </c:pt>
                <c:pt idx="2398">
                  <c:v>48.452442630842903</c:v>
                </c:pt>
                <c:pt idx="2399">
                  <c:v>45.078328363860003</c:v>
                </c:pt>
                <c:pt idx="2400">
                  <c:v>41.943341321465198</c:v>
                </c:pt>
                <c:pt idx="2401">
                  <c:v>39.5313045457995</c:v>
                </c:pt>
                <c:pt idx="2402">
                  <c:v>59.0258472142446</c:v>
                </c:pt>
                <c:pt idx="2403">
                  <c:v>54.022442244224401</c:v>
                </c:pt>
                <c:pt idx="2404">
                  <c:v>49.519387850906</c:v>
                </c:pt>
                <c:pt idx="2405">
                  <c:v>46.017639077340498</c:v>
                </c:pt>
                <c:pt idx="2406">
                  <c:v>42.765378933927501</c:v>
                </c:pt>
                <c:pt idx="2407">
                  <c:v>40.263636363636301</c:v>
                </c:pt>
                <c:pt idx="2408">
                  <c:v>58.428879555000499</c:v>
                </c:pt>
                <c:pt idx="2409">
                  <c:v>53.502128654970697</c:v>
                </c:pt>
                <c:pt idx="2410">
                  <c:v>49.068750904617097</c:v>
                </c:pt>
                <c:pt idx="2411">
                  <c:v>45.619960656390802</c:v>
                </c:pt>
                <c:pt idx="2412">
                  <c:v>42.417507204610899</c:v>
                </c:pt>
                <c:pt idx="2413">
                  <c:v>39.954615630323602</c:v>
                </c:pt>
                <c:pt idx="2414">
                  <c:v>56.397329616315702</c:v>
                </c:pt>
                <c:pt idx="2415">
                  <c:v>51.7325338237887</c:v>
                </c:pt>
                <c:pt idx="2416">
                  <c:v>47.531698191644097</c:v>
                </c:pt>
                <c:pt idx="2417">
                  <c:v>44.264342228778297</c:v>
                </c:pt>
                <c:pt idx="2418">
                  <c:v>41.232997062247101</c:v>
                </c:pt>
                <c:pt idx="2419">
                  <c:v>38.8984518348623</c:v>
                </c:pt>
                <c:pt idx="2420">
                  <c:v>69.531785674991696</c:v>
                </c:pt>
                <c:pt idx="2421">
                  <c:v>62.873037805513398</c:v>
                </c:pt>
                <c:pt idx="2422">
                  <c:v>57.016709841536503</c:v>
                </c:pt>
                <c:pt idx="2423">
                  <c:v>52.222984356197301</c:v>
                </c:pt>
                <c:pt idx="2424">
                  <c:v>74.952362509682402</c:v>
                </c:pt>
                <c:pt idx="2425">
                  <c:v>67.567533445556805</c:v>
                </c:pt>
                <c:pt idx="2426">
                  <c:v>61.065586490187101</c:v>
                </c:pt>
                <c:pt idx="2427">
                  <c:v>55.748705638708401</c:v>
                </c:pt>
                <c:pt idx="2428">
                  <c:v>77.774902694122503</c:v>
                </c:pt>
                <c:pt idx="2429">
                  <c:v>70.006401790710697</c:v>
                </c:pt>
                <c:pt idx="2430">
                  <c:v>63.173635294388902</c:v>
                </c:pt>
                <c:pt idx="2431">
                  <c:v>57.583180726329999</c:v>
                </c:pt>
                <c:pt idx="2432">
                  <c:v>77.776600189098204</c:v>
                </c:pt>
                <c:pt idx="2433">
                  <c:v>70.012765957446803</c:v>
                </c:pt>
                <c:pt idx="2434">
                  <c:v>63.177164711643798</c:v>
                </c:pt>
                <c:pt idx="2435">
                  <c:v>57.588249440850298</c:v>
                </c:pt>
                <c:pt idx="2436">
                  <c:v>75.695230620065502</c:v>
                </c:pt>
                <c:pt idx="2437">
                  <c:v>68.207029300634503</c:v>
                </c:pt>
                <c:pt idx="2438">
                  <c:v>61.618661704575999</c:v>
                </c:pt>
                <c:pt idx="2439">
                  <c:v>56.2312586794596</c:v>
                </c:pt>
                <c:pt idx="2440">
                  <c:v>63.1806205424067</c:v>
                </c:pt>
                <c:pt idx="2441">
                  <c:v>57.317170204301298</c:v>
                </c:pt>
                <c:pt idx="2442">
                  <c:v>52.519789554976299</c:v>
                </c:pt>
                <c:pt idx="2443">
                  <c:v>48.521960090680302</c:v>
                </c:pt>
                <c:pt idx="2444">
                  <c:v>45.057148741183099</c:v>
                </c:pt>
                <c:pt idx="2445">
                  <c:v>67.848830233953194</c:v>
                </c:pt>
                <c:pt idx="2446">
                  <c:v>61.350089273451403</c:v>
                </c:pt>
                <c:pt idx="2447">
                  <c:v>56.033803880836601</c:v>
                </c:pt>
                <c:pt idx="2448">
                  <c:v>51.603562551781202</c:v>
                </c:pt>
                <c:pt idx="2449">
                  <c:v>47.764012690738703</c:v>
                </c:pt>
                <c:pt idx="2450">
                  <c:v>70.327699825166903</c:v>
                </c:pt>
                <c:pt idx="2451">
                  <c:v>63.494988684125403</c:v>
                </c:pt>
                <c:pt idx="2452">
                  <c:v>57.902545904879801</c:v>
                </c:pt>
                <c:pt idx="2453">
                  <c:v>53.241364899083003</c:v>
                </c:pt>
                <c:pt idx="2454">
                  <c:v>49.204115330877599</c:v>
                </c:pt>
                <c:pt idx="2455">
                  <c:v>70.384860611815697</c:v>
                </c:pt>
                <c:pt idx="2456">
                  <c:v>63.541278419679401</c:v>
                </c:pt>
                <c:pt idx="2457">
                  <c:v>57.941097338329897</c:v>
                </c:pt>
                <c:pt idx="2458">
                  <c:v>53.277803952686703</c:v>
                </c:pt>
                <c:pt idx="2459">
                  <c:v>49.233792856044602</c:v>
                </c:pt>
                <c:pt idx="2460">
                  <c:v>68.617999574478105</c:v>
                </c:pt>
                <c:pt idx="2461">
                  <c:v>62.013298584894102</c:v>
                </c:pt>
                <c:pt idx="2462">
                  <c:v>56.612563735463198</c:v>
                </c:pt>
                <c:pt idx="2463">
                  <c:v>52.111929269620603</c:v>
                </c:pt>
                <c:pt idx="2464">
                  <c:v>48.209570249705202</c:v>
                </c:pt>
                <c:pt idx="2465">
                  <c:v>63.1806205424067</c:v>
                </c:pt>
                <c:pt idx="2466">
                  <c:v>57.317170204301298</c:v>
                </c:pt>
                <c:pt idx="2467">
                  <c:v>52.519789554976299</c:v>
                </c:pt>
                <c:pt idx="2468">
                  <c:v>48.521960090680302</c:v>
                </c:pt>
                <c:pt idx="2469">
                  <c:v>45.057148741183099</c:v>
                </c:pt>
                <c:pt idx="2470">
                  <c:v>67.848830233953194</c:v>
                </c:pt>
                <c:pt idx="2471">
                  <c:v>61.350089273451403</c:v>
                </c:pt>
                <c:pt idx="2472">
                  <c:v>56.033803880836601</c:v>
                </c:pt>
                <c:pt idx="2473">
                  <c:v>51.603562551781202</c:v>
                </c:pt>
                <c:pt idx="2474">
                  <c:v>47.764012690738703</c:v>
                </c:pt>
                <c:pt idx="2475">
                  <c:v>70.327699825166903</c:v>
                </c:pt>
                <c:pt idx="2476">
                  <c:v>63.494988684125403</c:v>
                </c:pt>
                <c:pt idx="2477">
                  <c:v>57.902545904879801</c:v>
                </c:pt>
                <c:pt idx="2478">
                  <c:v>53.241364899083003</c:v>
                </c:pt>
                <c:pt idx="2479">
                  <c:v>49.204115330877599</c:v>
                </c:pt>
                <c:pt idx="2480">
                  <c:v>70.384860611815697</c:v>
                </c:pt>
                <c:pt idx="2481">
                  <c:v>63.541278419679401</c:v>
                </c:pt>
                <c:pt idx="2482">
                  <c:v>57.941097338329897</c:v>
                </c:pt>
                <c:pt idx="2483">
                  <c:v>53.277803952686703</c:v>
                </c:pt>
                <c:pt idx="2484">
                  <c:v>49.233792856044602</c:v>
                </c:pt>
                <c:pt idx="2485">
                  <c:v>68.617999574478105</c:v>
                </c:pt>
                <c:pt idx="2486">
                  <c:v>62.013298584894102</c:v>
                </c:pt>
                <c:pt idx="2487">
                  <c:v>56.612563735463198</c:v>
                </c:pt>
                <c:pt idx="2488">
                  <c:v>52.111929269620603</c:v>
                </c:pt>
                <c:pt idx="2489">
                  <c:v>48.209570249705202</c:v>
                </c:pt>
                <c:pt idx="2490">
                  <c:v>63.780103449787397</c:v>
                </c:pt>
                <c:pt idx="2491">
                  <c:v>57.9248487038207</c:v>
                </c:pt>
                <c:pt idx="2492">
                  <c:v>53.184877276326198</c:v>
                </c:pt>
                <c:pt idx="2493">
                  <c:v>49</c:v>
                </c:pt>
                <c:pt idx="2494">
                  <c:v>45.654329574246098</c:v>
                </c:pt>
                <c:pt idx="2495">
                  <c:v>42.587419056429198</c:v>
                </c:pt>
                <c:pt idx="2496">
                  <c:v>40.078139138766097</c:v>
                </c:pt>
                <c:pt idx="2497">
                  <c:v>37.8476484875248</c:v>
                </c:pt>
                <c:pt idx="2498">
                  <c:v>35.894325021496101</c:v>
                </c:pt>
                <c:pt idx="2499">
                  <c:v>34.500417312507402</c:v>
                </c:pt>
                <c:pt idx="2500">
                  <c:v>32.827609762156101</c:v>
                </c:pt>
                <c:pt idx="2501">
                  <c:v>68.311578811868401</c:v>
                </c:pt>
                <c:pt idx="2502">
                  <c:v>61.8491600353669</c:v>
                </c:pt>
                <c:pt idx="2503">
                  <c:v>56.617679910642998</c:v>
                </c:pt>
                <c:pt idx="2504">
                  <c:v>52.0041413713586</c:v>
                </c:pt>
                <c:pt idx="2505">
                  <c:v>48.3111338050429</c:v>
                </c:pt>
                <c:pt idx="2506">
                  <c:v>44.925897977663702</c:v>
                </c:pt>
                <c:pt idx="2507">
                  <c:v>42.155577554316601</c:v>
                </c:pt>
                <c:pt idx="2508">
                  <c:v>39.693637714440001</c:v>
                </c:pt>
                <c:pt idx="2509">
                  <c:v>37.539445628997797</c:v>
                </c:pt>
                <c:pt idx="2510">
                  <c:v>36.000700259679597</c:v>
                </c:pt>
                <c:pt idx="2511">
                  <c:v>34.155674427086403</c:v>
                </c:pt>
                <c:pt idx="2512">
                  <c:v>69.510172626387103</c:v>
                </c:pt>
                <c:pt idx="2513">
                  <c:v>62.887774778249103</c:v>
                </c:pt>
                <c:pt idx="2514">
                  <c:v>57.527664054275299</c:v>
                </c:pt>
                <c:pt idx="2515">
                  <c:v>52.798087372310299</c:v>
                </c:pt>
                <c:pt idx="2516">
                  <c:v>49.012152821101402</c:v>
                </c:pt>
                <c:pt idx="2517">
                  <c:v>45.5439502284637</c:v>
                </c:pt>
                <c:pt idx="2518">
                  <c:v>42.705737661087603</c:v>
                </c:pt>
                <c:pt idx="2519">
                  <c:v>40.183441468418998</c:v>
                </c:pt>
                <c:pt idx="2520">
                  <c:v>37.974776849985602</c:v>
                </c:pt>
                <c:pt idx="2521">
                  <c:v>36.398514703240103</c:v>
                </c:pt>
                <c:pt idx="2522">
                  <c:v>34.506378863969502</c:v>
                </c:pt>
                <c:pt idx="2523">
                  <c:v>68.026585376909395</c:v>
                </c:pt>
                <c:pt idx="2524">
                  <c:v>61.602839529235901</c:v>
                </c:pt>
                <c:pt idx="2525">
                  <c:v>56.402663391609998</c:v>
                </c:pt>
                <c:pt idx="2526">
                  <c:v>51.813467896293702</c:v>
                </c:pt>
                <c:pt idx="2527">
                  <c:v>48.142816778402803</c:v>
                </c:pt>
                <c:pt idx="2528">
                  <c:v>44.778040549517698</c:v>
                </c:pt>
                <c:pt idx="2529">
                  <c:v>42.024438573315699</c:v>
                </c:pt>
                <c:pt idx="2530">
                  <c:v>39.577373137736103</c:v>
                </c:pt>
                <c:pt idx="2531">
                  <c:v>37.436188500296304</c:v>
                </c:pt>
                <c:pt idx="2532">
                  <c:v>35.906297198162903</c:v>
                </c:pt>
                <c:pt idx="2533">
                  <c:v>34.071022636057101</c:v>
                </c:pt>
                <c:pt idx="2534">
                  <c:v>64.789132614383803</c:v>
                </c:pt>
                <c:pt idx="2535">
                  <c:v>58.798891408415201</c:v>
                </c:pt>
                <c:pt idx="2536">
                  <c:v>53.948763250883303</c:v>
                </c:pt>
                <c:pt idx="2537">
                  <c:v>49.667265656430096</c:v>
                </c:pt>
                <c:pt idx="2538">
                  <c:v>46.244554071282003</c:v>
                </c:pt>
                <c:pt idx="2539">
                  <c:v>43.107027151007699</c:v>
                </c:pt>
                <c:pt idx="2540">
                  <c:v>40.539359206580102</c:v>
                </c:pt>
                <c:pt idx="2541">
                  <c:v>38.257559894069097</c:v>
                </c:pt>
                <c:pt idx="2542">
                  <c:v>36.2609766237088</c:v>
                </c:pt>
                <c:pt idx="2543">
                  <c:v>34.834907542902698</c:v>
                </c:pt>
                <c:pt idx="2544">
                  <c:v>33.123051340677598</c:v>
                </c:pt>
                <c:pt idx="2545">
                  <c:v>58.399756328685498</c:v>
                </c:pt>
                <c:pt idx="2546">
                  <c:v>53.390260359710503</c:v>
                </c:pt>
                <c:pt idx="2547">
                  <c:v>49.493947545393397</c:v>
                </c:pt>
                <c:pt idx="2548">
                  <c:v>45.876033057851203</c:v>
                </c:pt>
                <c:pt idx="2549">
                  <c:v>42.816842105263099</c:v>
                </c:pt>
                <c:pt idx="2550">
                  <c:v>40.311963198340699</c:v>
                </c:pt>
                <c:pt idx="2551">
                  <c:v>38.0854290756673</c:v>
                </c:pt>
                <c:pt idx="2552">
                  <c:v>36.138884911657698</c:v>
                </c:pt>
                <c:pt idx="2553">
                  <c:v>34.469309348661199</c:v>
                </c:pt>
                <c:pt idx="2554">
                  <c:v>33.077588881305402</c:v>
                </c:pt>
                <c:pt idx="2555">
                  <c:v>31.6859279401767</c:v>
                </c:pt>
                <c:pt idx="2556">
                  <c:v>30.57384594558</c:v>
                </c:pt>
                <c:pt idx="2557">
                  <c:v>29.460450274773901</c:v>
                </c:pt>
                <c:pt idx="2558">
                  <c:v>27.791371135232499</c:v>
                </c:pt>
                <c:pt idx="2559">
                  <c:v>26.3994656856304</c:v>
                </c:pt>
                <c:pt idx="2560">
                  <c:v>62.547414363179399</c:v>
                </c:pt>
                <c:pt idx="2561">
                  <c:v>56.997567684299</c:v>
                </c:pt>
                <c:pt idx="2562">
                  <c:v>52.681011826544001</c:v>
                </c:pt>
                <c:pt idx="2563">
                  <c:v>48.672106105426501</c:v>
                </c:pt>
                <c:pt idx="2564">
                  <c:v>45.282664860661697</c:v>
                </c:pt>
                <c:pt idx="2565">
                  <c:v>42.507637950743003</c:v>
                </c:pt>
                <c:pt idx="2566">
                  <c:v>40.040951585526798</c:v>
                </c:pt>
                <c:pt idx="2567">
                  <c:v>37.882102789357297</c:v>
                </c:pt>
                <c:pt idx="2568">
                  <c:v>36.032122905027897</c:v>
                </c:pt>
                <c:pt idx="2569">
                  <c:v>34.490467674961302</c:v>
                </c:pt>
                <c:pt idx="2570">
                  <c:v>32.948826617749297</c:v>
                </c:pt>
                <c:pt idx="2571">
                  <c:v>31.7163734955693</c:v>
                </c:pt>
                <c:pt idx="2572">
                  <c:v>30.483009456510398</c:v>
                </c:pt>
                <c:pt idx="2573">
                  <c:v>28.6326186830015</c:v>
                </c:pt>
                <c:pt idx="2574">
                  <c:v>27.090928540864301</c:v>
                </c:pt>
                <c:pt idx="2575">
                  <c:v>63.725828682468297</c:v>
                </c:pt>
                <c:pt idx="2576">
                  <c:v>58.022182868860099</c:v>
                </c:pt>
                <c:pt idx="2577">
                  <c:v>53.586809063356903</c:v>
                </c:pt>
                <c:pt idx="2578">
                  <c:v>49.467452091566599</c:v>
                </c:pt>
                <c:pt idx="2579">
                  <c:v>45.981847166512303</c:v>
                </c:pt>
                <c:pt idx="2580">
                  <c:v>43.129983222816897</c:v>
                </c:pt>
                <c:pt idx="2581">
                  <c:v>40.595001380833999</c:v>
                </c:pt>
                <c:pt idx="2582">
                  <c:v>38.376896383607203</c:v>
                </c:pt>
                <c:pt idx="2583">
                  <c:v>36.4756621331424</c:v>
                </c:pt>
                <c:pt idx="2584">
                  <c:v>34.891291515208003</c:v>
                </c:pt>
                <c:pt idx="2585">
                  <c:v>33.3069441742851</c:v>
                </c:pt>
                <c:pt idx="2586">
                  <c:v>32.039859002169102</c:v>
                </c:pt>
                <c:pt idx="2587">
                  <c:v>30.773568156801399</c:v>
                </c:pt>
                <c:pt idx="2588">
                  <c:v>28.8721792708292</c:v>
                </c:pt>
                <c:pt idx="2589">
                  <c:v>27.2876880564937</c:v>
                </c:pt>
                <c:pt idx="2590">
                  <c:v>62.542679243529498</c:v>
                </c:pt>
                <c:pt idx="2591">
                  <c:v>56.9936269107288</c:v>
                </c:pt>
                <c:pt idx="2592">
                  <c:v>52.677696987683603</c:v>
                </c:pt>
                <c:pt idx="2593">
                  <c:v>48.670781261979599</c:v>
                </c:pt>
                <c:pt idx="2594">
                  <c:v>45.279629874421602</c:v>
                </c:pt>
                <c:pt idx="2595">
                  <c:v>42.505051887954799</c:v>
                </c:pt>
                <c:pt idx="2596">
                  <c:v>40.038759689922401</c:v>
                </c:pt>
                <c:pt idx="2597">
                  <c:v>37.879570653456</c:v>
                </c:pt>
                <c:pt idx="2598">
                  <c:v>36.029931305201103</c:v>
                </c:pt>
                <c:pt idx="2599">
                  <c:v>34.488563761819499</c:v>
                </c:pt>
                <c:pt idx="2600">
                  <c:v>32.947631587719499</c:v>
                </c:pt>
                <c:pt idx="2601">
                  <c:v>31.714514723819399</c:v>
                </c:pt>
                <c:pt idx="2602">
                  <c:v>30.481398999671399</c:v>
                </c:pt>
                <c:pt idx="2603">
                  <c:v>28.632071664918001</c:v>
                </c:pt>
                <c:pt idx="2604">
                  <c:v>27.090966490776999</c:v>
                </c:pt>
                <c:pt idx="2605">
                  <c:v>59.702182027707401</c:v>
                </c:pt>
                <c:pt idx="2606">
                  <c:v>54.523987909163701</c:v>
                </c:pt>
                <c:pt idx="2607">
                  <c:v>50.495706437676603</c:v>
                </c:pt>
                <c:pt idx="2608">
                  <c:v>46.755952380952301</c:v>
                </c:pt>
                <c:pt idx="2609">
                  <c:v>43.590866330282999</c:v>
                </c:pt>
                <c:pt idx="2610">
                  <c:v>41.001860108063397</c:v>
                </c:pt>
                <c:pt idx="2611">
                  <c:v>38.700511344499198</c:v>
                </c:pt>
                <c:pt idx="2612">
                  <c:v>36.686295707472098</c:v>
                </c:pt>
                <c:pt idx="2613">
                  <c:v>34.960317460317398</c:v>
                </c:pt>
                <c:pt idx="2614">
                  <c:v>33.521545933657102</c:v>
                </c:pt>
                <c:pt idx="2615">
                  <c:v>32.083246468494998</c:v>
                </c:pt>
                <c:pt idx="2616">
                  <c:v>30.9326218481079</c:v>
                </c:pt>
                <c:pt idx="2617">
                  <c:v>29.7815920006298</c:v>
                </c:pt>
                <c:pt idx="2618">
                  <c:v>28.055345255188598</c:v>
                </c:pt>
                <c:pt idx="2619">
                  <c:v>26.6171278509945</c:v>
                </c:pt>
                <c:pt idx="2620">
                  <c:v>62.739070409572001</c:v>
                </c:pt>
                <c:pt idx="2621">
                  <c:v>57.258675577430999</c:v>
                </c:pt>
                <c:pt idx="2622">
                  <c:v>52.603157232997198</c:v>
                </c:pt>
                <c:pt idx="2623">
                  <c:v>48.492705554353797</c:v>
                </c:pt>
                <c:pt idx="2624">
                  <c:v>45.204947347506398</c:v>
                </c:pt>
                <c:pt idx="2625">
                  <c:v>42.190611993217203</c:v>
                </c:pt>
                <c:pt idx="2626">
                  <c:v>39.726237360298001</c:v>
                </c:pt>
                <c:pt idx="2627">
                  <c:v>37.533859484518999</c:v>
                </c:pt>
                <c:pt idx="2628">
                  <c:v>35.615543328748203</c:v>
                </c:pt>
                <c:pt idx="2629">
                  <c:v>33.9727901293437</c:v>
                </c:pt>
                <c:pt idx="2630">
                  <c:v>32.602446293306798</c:v>
                </c:pt>
                <c:pt idx="2631">
                  <c:v>67.665924848069807</c:v>
                </c:pt>
                <c:pt idx="2632">
                  <c:v>61.554389523347503</c:v>
                </c:pt>
                <c:pt idx="2633">
                  <c:v>56.360434713411998</c:v>
                </c:pt>
                <c:pt idx="2634">
                  <c:v>51.7767607782393</c:v>
                </c:pt>
                <c:pt idx="2635">
                  <c:v>48.110491342096303</c:v>
                </c:pt>
                <c:pt idx="2636">
                  <c:v>44.749096838936197</c:v>
                </c:pt>
                <c:pt idx="2637">
                  <c:v>41.999428348707198</c:v>
                </c:pt>
                <c:pt idx="2638">
                  <c:v>39.554741181859796</c:v>
                </c:pt>
                <c:pt idx="2639">
                  <c:v>37.4161349899261</c:v>
                </c:pt>
                <c:pt idx="2640">
                  <c:v>35.582591234503198</c:v>
                </c:pt>
                <c:pt idx="2641">
                  <c:v>34.055051990177901</c:v>
                </c:pt>
                <c:pt idx="2642">
                  <c:v>69.332543131831898</c:v>
                </c:pt>
                <c:pt idx="2643">
                  <c:v>63.007101180514702</c:v>
                </c:pt>
                <c:pt idx="2644">
                  <c:v>57.633285134567799</c:v>
                </c:pt>
                <c:pt idx="2645">
                  <c:v>52.8890172853772</c:v>
                </c:pt>
                <c:pt idx="2646">
                  <c:v>49.093586745609201</c:v>
                </c:pt>
                <c:pt idx="2647">
                  <c:v>45.614493797930898</c:v>
                </c:pt>
                <c:pt idx="2648">
                  <c:v>42.769870462178098</c:v>
                </c:pt>
                <c:pt idx="2649">
                  <c:v>40.239482558460899</c:v>
                </c:pt>
                <c:pt idx="2650">
                  <c:v>38.025403295252303</c:v>
                </c:pt>
                <c:pt idx="2651">
                  <c:v>36.127619559376598</c:v>
                </c:pt>
                <c:pt idx="2652">
                  <c:v>34.547546489209502</c:v>
                </c:pt>
                <c:pt idx="2653">
                  <c:v>68.388970571602997</c:v>
                </c:pt>
                <c:pt idx="2654">
                  <c:v>62.186021580554197</c:v>
                </c:pt>
                <c:pt idx="2655">
                  <c:v>56.9134802566752</c:v>
                </c:pt>
                <c:pt idx="2656">
                  <c:v>52.258602297253702</c:v>
                </c:pt>
                <c:pt idx="2657">
                  <c:v>48.537735849056602</c:v>
                </c:pt>
                <c:pt idx="2658">
                  <c:v>45.1261536013578</c:v>
                </c:pt>
                <c:pt idx="2659">
                  <c:v>42.3328938694792</c:v>
                </c:pt>
                <c:pt idx="2660">
                  <c:v>39.852451078132503</c:v>
                </c:pt>
                <c:pt idx="2661">
                  <c:v>37.681515662436702</c:v>
                </c:pt>
                <c:pt idx="2662">
                  <c:v>35.819146645337902</c:v>
                </c:pt>
                <c:pt idx="2663">
                  <c:v>34.268593584772603</c:v>
                </c:pt>
                <c:pt idx="2664">
                  <c:v>65.512101910827994</c:v>
                </c:pt>
                <c:pt idx="2665">
                  <c:v>59.678538075165903</c:v>
                </c:pt>
                <c:pt idx="2666">
                  <c:v>54.719045264061997</c:v>
                </c:pt>
                <c:pt idx="2667">
                  <c:v>50.343812133913701</c:v>
                </c:pt>
                <c:pt idx="2668">
                  <c:v>46.840357598978201</c:v>
                </c:pt>
                <c:pt idx="2669">
                  <c:v>43.6320762845736</c:v>
                </c:pt>
                <c:pt idx="2670">
                  <c:v>41.007139457401202</c:v>
                </c:pt>
                <c:pt idx="2671">
                  <c:v>38.671273445212201</c:v>
                </c:pt>
                <c:pt idx="2672">
                  <c:v>36.629793368572798</c:v>
                </c:pt>
                <c:pt idx="2673">
                  <c:v>34.879460269865</c:v>
                </c:pt>
                <c:pt idx="2674">
                  <c:v>33.421322968001597</c:v>
                </c:pt>
                <c:pt idx="2675">
                  <c:v>53.3488355812759</c:v>
                </c:pt>
                <c:pt idx="2676">
                  <c:v>49.214789834999301</c:v>
                </c:pt>
                <c:pt idx="2677">
                  <c:v>45.6319444444444</c:v>
                </c:pt>
                <c:pt idx="2678">
                  <c:v>42.600303833972703</c:v>
                </c:pt>
                <c:pt idx="2679">
                  <c:v>40.120409632770603</c:v>
                </c:pt>
                <c:pt idx="2680">
                  <c:v>37.913739697992099</c:v>
                </c:pt>
                <c:pt idx="2681">
                  <c:v>35.984606105861701</c:v>
                </c:pt>
                <c:pt idx="2682">
                  <c:v>34.331063321385898</c:v>
                </c:pt>
                <c:pt idx="2683">
                  <c:v>32.95311284652</c:v>
                </c:pt>
                <c:pt idx="2684">
                  <c:v>31.575533261907001</c:v>
                </c:pt>
                <c:pt idx="2685">
                  <c:v>30.4731518566288</c:v>
                </c:pt>
                <c:pt idx="2686">
                  <c:v>29.370764143227898</c:v>
                </c:pt>
                <c:pt idx="2687">
                  <c:v>27.717193947730401</c:v>
                </c:pt>
                <c:pt idx="2688">
                  <c:v>26.890686579547801</c:v>
                </c:pt>
                <c:pt idx="2689">
                  <c:v>26.339497496266301</c:v>
                </c:pt>
                <c:pt idx="2690">
                  <c:v>24.6849965331484</c:v>
                </c:pt>
                <c:pt idx="2691">
                  <c:v>57.104652746255098</c:v>
                </c:pt>
                <c:pt idx="2692">
                  <c:v>52.505540847644198</c:v>
                </c:pt>
                <c:pt idx="2693">
                  <c:v>48.519609741926097</c:v>
                </c:pt>
                <c:pt idx="2694">
                  <c:v>45.146885722156803</c:v>
                </c:pt>
                <c:pt idx="2695">
                  <c:v>42.387398837933098</c:v>
                </c:pt>
                <c:pt idx="2696">
                  <c:v>39.932750504371199</c:v>
                </c:pt>
                <c:pt idx="2697">
                  <c:v>37.7860834101511</c:v>
                </c:pt>
                <c:pt idx="2698">
                  <c:v>35.946545813723702</c:v>
                </c:pt>
                <c:pt idx="2699">
                  <c:v>34.413617793917297</c:v>
                </c:pt>
                <c:pt idx="2700">
                  <c:v>32.879310344827502</c:v>
                </c:pt>
                <c:pt idx="2701">
                  <c:v>31.6530322538047</c:v>
                </c:pt>
                <c:pt idx="2702">
                  <c:v>30.4267137027045</c:v>
                </c:pt>
                <c:pt idx="2703">
                  <c:v>28.586238532109999</c:v>
                </c:pt>
                <c:pt idx="2704">
                  <c:v>27.6662362814719</c:v>
                </c:pt>
                <c:pt idx="2705">
                  <c:v>27.053189216900901</c:v>
                </c:pt>
                <c:pt idx="2706">
                  <c:v>25.213062876115298</c:v>
                </c:pt>
                <c:pt idx="2707">
                  <c:v>58.364345766175802</c:v>
                </c:pt>
                <c:pt idx="2708">
                  <c:v>53.607834675872603</c:v>
                </c:pt>
                <c:pt idx="2709">
                  <c:v>49.487130576956403</c:v>
                </c:pt>
                <c:pt idx="2710">
                  <c:v>45.9989236564926</c:v>
                </c:pt>
                <c:pt idx="2711">
                  <c:v>43.144309374668197</c:v>
                </c:pt>
                <c:pt idx="2712">
                  <c:v>40.6092760803743</c:v>
                </c:pt>
                <c:pt idx="2713">
                  <c:v>38.388909532656797</c:v>
                </c:pt>
                <c:pt idx="2714">
                  <c:v>36.487767175005203</c:v>
                </c:pt>
                <c:pt idx="2715">
                  <c:v>34.9020840429814</c:v>
                </c:pt>
                <c:pt idx="2716">
                  <c:v>33.3160139588988</c:v>
                </c:pt>
                <c:pt idx="2717">
                  <c:v>32.048780487804798</c:v>
                </c:pt>
                <c:pt idx="2718">
                  <c:v>30.779842163003799</c:v>
                </c:pt>
                <c:pt idx="2719">
                  <c:v>28.877728232809201</c:v>
                </c:pt>
                <c:pt idx="2720">
                  <c:v>27.926300578034599</c:v>
                </c:pt>
                <c:pt idx="2721">
                  <c:v>27.292633879781398</c:v>
                </c:pt>
                <c:pt idx="2722">
                  <c:v>25.3902218919205</c:v>
                </c:pt>
                <c:pt idx="2723">
                  <c:v>57.604089618477197</c:v>
                </c:pt>
                <c:pt idx="2724">
                  <c:v>52.9419240431505</c:v>
                </c:pt>
                <c:pt idx="2725">
                  <c:v>48.902142929858499</c:v>
                </c:pt>
                <c:pt idx="2726">
                  <c:v>45.483860776157101</c:v>
                </c:pt>
                <c:pt idx="2727">
                  <c:v>42.687090968586297</c:v>
                </c:pt>
                <c:pt idx="2728">
                  <c:v>40.200492039702503</c:v>
                </c:pt>
                <c:pt idx="2729">
                  <c:v>38.025254749948601</c:v>
                </c:pt>
                <c:pt idx="2730">
                  <c:v>36.160767186879603</c:v>
                </c:pt>
                <c:pt idx="2731">
                  <c:v>34.606572501113398</c:v>
                </c:pt>
                <c:pt idx="2732">
                  <c:v>33.052848227326997</c:v>
                </c:pt>
                <c:pt idx="2733">
                  <c:v>31.809884084125699</c:v>
                </c:pt>
                <c:pt idx="2734">
                  <c:v>30.566899360093</c:v>
                </c:pt>
                <c:pt idx="2735">
                  <c:v>28.702109704641298</c:v>
                </c:pt>
                <c:pt idx="2736">
                  <c:v>27.769883351007401</c:v>
                </c:pt>
                <c:pt idx="2737">
                  <c:v>27.1484392544352</c:v>
                </c:pt>
                <c:pt idx="2738">
                  <c:v>25.282831588132598</c:v>
                </c:pt>
                <c:pt idx="2739">
                  <c:v>55.329605195340598</c:v>
                </c:pt>
                <c:pt idx="2740">
                  <c:v>50.949563736965302</c:v>
                </c:pt>
                <c:pt idx="2741">
                  <c:v>47.154292311498303</c:v>
                </c:pt>
                <c:pt idx="2742">
                  <c:v>43.942899391457601</c:v>
                </c:pt>
                <c:pt idx="2743">
                  <c:v>41.314778818401301</c:v>
                </c:pt>
                <c:pt idx="2744">
                  <c:v>38.9772761980391</c:v>
                </c:pt>
                <c:pt idx="2745">
                  <c:v>36.933299502045699</c:v>
                </c:pt>
                <c:pt idx="2746">
                  <c:v>35.181818181818102</c:v>
                </c:pt>
                <c:pt idx="2747">
                  <c:v>33.722262309727498</c:v>
                </c:pt>
                <c:pt idx="2748">
                  <c:v>32.262235129611703</c:v>
                </c:pt>
                <c:pt idx="2749">
                  <c:v>31.094609790838799</c:v>
                </c:pt>
                <c:pt idx="2750">
                  <c:v>29.926958570587001</c:v>
                </c:pt>
                <c:pt idx="2751">
                  <c:v>28.175173611111099</c:v>
                </c:pt>
                <c:pt idx="2752">
                  <c:v>27.299445640720201</c:v>
                </c:pt>
                <c:pt idx="2753">
                  <c:v>26.715352898374899</c:v>
                </c:pt>
                <c:pt idx="2754">
                  <c:v>24.963715615244102</c:v>
                </c:pt>
                <c:pt idx="2755">
                  <c:v>63.368735376044498</c:v>
                </c:pt>
                <c:pt idx="2756">
                  <c:v>57.566662840087197</c:v>
                </c:pt>
                <c:pt idx="2757">
                  <c:v>52.871791836348102</c:v>
                </c:pt>
                <c:pt idx="2758">
                  <c:v>48.7273438263759</c:v>
                </c:pt>
                <c:pt idx="2759">
                  <c:v>45.414082230528301</c:v>
                </c:pt>
                <c:pt idx="2760">
                  <c:v>67.782310697836806</c:v>
                </c:pt>
                <c:pt idx="2761">
                  <c:v>61.390905410875703</c:v>
                </c:pt>
                <c:pt idx="2762">
                  <c:v>56.216911338389103</c:v>
                </c:pt>
                <c:pt idx="2763">
                  <c:v>51.652390414402298</c:v>
                </c:pt>
                <c:pt idx="2764">
                  <c:v>48.000098951118098</c:v>
                </c:pt>
                <c:pt idx="2765">
                  <c:v>69.084776318717999</c:v>
                </c:pt>
                <c:pt idx="2766">
                  <c:v>62.520271509814698</c:v>
                </c:pt>
                <c:pt idx="2767">
                  <c:v>57.205264029134199</c:v>
                </c:pt>
                <c:pt idx="2768">
                  <c:v>52.516343219821799</c:v>
                </c:pt>
                <c:pt idx="2769">
                  <c:v>48.762183432549598</c:v>
                </c:pt>
                <c:pt idx="2770">
                  <c:v>67.747680342035807</c:v>
                </c:pt>
                <c:pt idx="2771">
                  <c:v>61.361793856463301</c:v>
                </c:pt>
                <c:pt idx="2772">
                  <c:v>56.1893877156526</c:v>
                </c:pt>
                <c:pt idx="2773">
                  <c:v>51.629053177691297</c:v>
                </c:pt>
                <c:pt idx="2774">
                  <c:v>47.9801025799634</c:v>
                </c:pt>
                <c:pt idx="2775">
                  <c:v>64.725593795443501</c:v>
                </c:pt>
                <c:pt idx="2776">
                  <c:v>58.741678527729903</c:v>
                </c:pt>
                <c:pt idx="2777">
                  <c:v>53.901501300440302</c:v>
                </c:pt>
                <c:pt idx="2778">
                  <c:v>49.6270069112174</c:v>
                </c:pt>
                <c:pt idx="2779">
                  <c:v>46.208097566335198</c:v>
                </c:pt>
                <c:pt idx="2780">
                  <c:v>58.538069448869003</c:v>
                </c:pt>
                <c:pt idx="2781">
                  <c:v>53.755103956446199</c:v>
                </c:pt>
                <c:pt idx="2782">
                  <c:v>49.537449735962397</c:v>
                </c:pt>
                <c:pt idx="2783">
                  <c:v>45.879101899827198</c:v>
                </c:pt>
                <c:pt idx="2784">
                  <c:v>43.067609207902798</c:v>
                </c:pt>
                <c:pt idx="2785">
                  <c:v>40.253922278542099</c:v>
                </c:pt>
                <c:pt idx="2786">
                  <c:v>38.002447435754803</c:v>
                </c:pt>
                <c:pt idx="2787">
                  <c:v>36.315850277264303</c:v>
                </c:pt>
                <c:pt idx="2788">
                  <c:v>34.627538147302602</c:v>
                </c:pt>
                <c:pt idx="2789">
                  <c:v>33.221645130002102</c:v>
                </c:pt>
                <c:pt idx="2790">
                  <c:v>62.229587964822997</c:v>
                </c:pt>
                <c:pt idx="2791">
                  <c:v>56.988306785747099</c:v>
                </c:pt>
                <c:pt idx="2792">
                  <c:v>52.366226298531501</c:v>
                </c:pt>
                <c:pt idx="2793">
                  <c:v>48.357386628691998</c:v>
                </c:pt>
                <c:pt idx="2794">
                  <c:v>45.276269335297499</c:v>
                </c:pt>
                <c:pt idx="2795">
                  <c:v>42.193039223423497</c:v>
                </c:pt>
                <c:pt idx="2796">
                  <c:v>39.727629855958099</c:v>
                </c:pt>
                <c:pt idx="2797">
                  <c:v>37.877500141650998</c:v>
                </c:pt>
                <c:pt idx="2798">
                  <c:v>36.028520078960497</c:v>
                </c:pt>
                <c:pt idx="2799">
                  <c:v>34.486726206917702</c:v>
                </c:pt>
                <c:pt idx="2800">
                  <c:v>63.025956533649897</c:v>
                </c:pt>
                <c:pt idx="2801">
                  <c:v>57.687164516432802</c:v>
                </c:pt>
                <c:pt idx="2802">
                  <c:v>52.975649469002803</c:v>
                </c:pt>
                <c:pt idx="2803">
                  <c:v>48.894681331927003</c:v>
                </c:pt>
                <c:pt idx="2804">
                  <c:v>45.754143502883501</c:v>
                </c:pt>
                <c:pt idx="2805">
                  <c:v>42.612963112438401</c:v>
                </c:pt>
                <c:pt idx="2806">
                  <c:v>40.099999999999902</c:v>
                </c:pt>
                <c:pt idx="2807">
                  <c:v>38.215751043115397</c:v>
                </c:pt>
                <c:pt idx="2808">
                  <c:v>36.330992918487198</c:v>
                </c:pt>
                <c:pt idx="2809">
                  <c:v>34.760806102269498</c:v>
                </c:pt>
                <c:pt idx="2810">
                  <c:v>61.449197486157502</c:v>
                </c:pt>
                <c:pt idx="2811">
                  <c:v>56.3041487977641</c:v>
                </c:pt>
                <c:pt idx="2812">
                  <c:v>51.7671416846974</c:v>
                </c:pt>
                <c:pt idx="2813">
                  <c:v>47.835012335526301</c:v>
                </c:pt>
                <c:pt idx="2814">
                  <c:v>44.8081882227834</c:v>
                </c:pt>
                <c:pt idx="2815">
                  <c:v>41.7835783908805</c:v>
                </c:pt>
                <c:pt idx="2816">
                  <c:v>39.362097027497697</c:v>
                </c:pt>
                <c:pt idx="2817">
                  <c:v>37.547562566718</c:v>
                </c:pt>
                <c:pt idx="2818">
                  <c:v>35.731820144328601</c:v>
                </c:pt>
                <c:pt idx="2819">
                  <c:v>34.219730797648403</c:v>
                </c:pt>
                <c:pt idx="2820">
                  <c:v>58.457400334506602</c:v>
                </c:pt>
                <c:pt idx="2821">
                  <c:v>53.684644098339497</c:v>
                </c:pt>
                <c:pt idx="2822">
                  <c:v>49.473439451516001</c:v>
                </c:pt>
                <c:pt idx="2823">
                  <c:v>45.826289919543001</c:v>
                </c:pt>
                <c:pt idx="2824">
                  <c:v>43.018606368775302</c:v>
                </c:pt>
                <c:pt idx="2825">
                  <c:v>40.211009444231898</c:v>
                </c:pt>
                <c:pt idx="2826">
                  <c:v>37.964912280701697</c:v>
                </c:pt>
                <c:pt idx="2827">
                  <c:v>36.282120338392303</c:v>
                </c:pt>
                <c:pt idx="2828">
                  <c:v>34.596942137867401</c:v>
                </c:pt>
                <c:pt idx="2829">
                  <c:v>33.193039060891003</c:v>
                </c:pt>
                <c:pt idx="2830">
                  <c:v>64.017689562497196</c:v>
                </c:pt>
                <c:pt idx="2831">
                  <c:v>58.408134546857603</c:v>
                </c:pt>
                <c:pt idx="2832">
                  <c:v>53.363340589377998</c:v>
                </c:pt>
                <c:pt idx="2833">
                  <c:v>49.438967816758399</c:v>
                </c:pt>
                <c:pt idx="2834">
                  <c:v>45.792524904501498</c:v>
                </c:pt>
                <c:pt idx="2835">
                  <c:v>42.7092050209205</c:v>
                </c:pt>
                <c:pt idx="2836">
                  <c:v>40.186501885883899</c:v>
                </c:pt>
                <c:pt idx="2837">
                  <c:v>37.942299156679901</c:v>
                </c:pt>
                <c:pt idx="2838">
                  <c:v>35.980295566502399</c:v>
                </c:pt>
                <c:pt idx="2839">
                  <c:v>34.578944214752198</c:v>
                </c:pt>
                <c:pt idx="2840">
                  <c:v>32.897169428580298</c:v>
                </c:pt>
                <c:pt idx="2841">
                  <c:v>68.355416873609798</c:v>
                </c:pt>
                <c:pt idx="2842">
                  <c:v>62.196987563129902</c:v>
                </c:pt>
                <c:pt idx="2843">
                  <c:v>56.651508546518301</c:v>
                </c:pt>
                <c:pt idx="2844">
                  <c:v>52.340785827629396</c:v>
                </c:pt>
                <c:pt idx="2845">
                  <c:v>48.335576711289399</c:v>
                </c:pt>
                <c:pt idx="2846">
                  <c:v>44.948631610926803</c:v>
                </c:pt>
                <c:pt idx="2847">
                  <c:v>42.175629965650103</c:v>
                </c:pt>
                <c:pt idx="2848">
                  <c:v>39.712522093813703</c:v>
                </c:pt>
                <c:pt idx="2849">
                  <c:v>37.555671646005699</c:v>
                </c:pt>
                <c:pt idx="2850">
                  <c:v>36.016445919356201</c:v>
                </c:pt>
                <c:pt idx="2851">
                  <c:v>34.167701673345697</c:v>
                </c:pt>
                <c:pt idx="2852">
                  <c:v>69.350100648129697</c:v>
                </c:pt>
                <c:pt idx="2853">
                  <c:v>63.063655217995702</c:v>
                </c:pt>
                <c:pt idx="2854">
                  <c:v>57.405833548781303</c:v>
                </c:pt>
                <c:pt idx="2855">
                  <c:v>53.004512591586199</c:v>
                </c:pt>
                <c:pt idx="2856">
                  <c:v>48.918371440031997</c:v>
                </c:pt>
                <c:pt idx="2857">
                  <c:v>45.460203843460597</c:v>
                </c:pt>
                <c:pt idx="2858">
                  <c:v>42.631389508179097</c:v>
                </c:pt>
                <c:pt idx="2859">
                  <c:v>40.116883478648397</c:v>
                </c:pt>
                <c:pt idx="2860">
                  <c:v>37.916170089673102</c:v>
                </c:pt>
                <c:pt idx="2861">
                  <c:v>36.344645006016798</c:v>
                </c:pt>
                <c:pt idx="2862">
                  <c:v>34.458337250477797</c:v>
                </c:pt>
                <c:pt idx="2863">
                  <c:v>67.643787734350099</c:v>
                </c:pt>
                <c:pt idx="2864">
                  <c:v>61.575440811935799</c:v>
                </c:pt>
                <c:pt idx="2865">
                  <c:v>56.1100875394892</c:v>
                </c:pt>
                <c:pt idx="2866">
                  <c:v>51.862537651539597</c:v>
                </c:pt>
                <c:pt idx="2867">
                  <c:v>47.918302250803798</c:v>
                </c:pt>
                <c:pt idx="2868">
                  <c:v>44.580856329332804</c:v>
                </c:pt>
                <c:pt idx="2869">
                  <c:v>41.848248491028798</c:v>
                </c:pt>
                <c:pt idx="2870">
                  <c:v>39.421156429530903</c:v>
                </c:pt>
                <c:pt idx="2871">
                  <c:v>37.296925086073799</c:v>
                </c:pt>
                <c:pt idx="2872">
                  <c:v>35.780096308186103</c:v>
                </c:pt>
                <c:pt idx="2873">
                  <c:v>33.959742765273297</c:v>
                </c:pt>
                <c:pt idx="2874">
                  <c:v>64.256367798178502</c:v>
                </c:pt>
                <c:pt idx="2875">
                  <c:v>58.620402428621603</c:v>
                </c:pt>
                <c:pt idx="2876">
                  <c:v>53.544760672703703</c:v>
                </c:pt>
                <c:pt idx="2877">
                  <c:v>49.598990465507498</c:v>
                </c:pt>
                <c:pt idx="2878">
                  <c:v>45.935697530012398</c:v>
                </c:pt>
                <c:pt idx="2879">
                  <c:v>42.833642618551401</c:v>
                </c:pt>
                <c:pt idx="2880">
                  <c:v>40.297702474940102</c:v>
                </c:pt>
                <c:pt idx="2881">
                  <c:v>38.041519732605501</c:v>
                </c:pt>
                <c:pt idx="2882">
                  <c:v>36.069197210457602</c:v>
                </c:pt>
                <c:pt idx="2883">
                  <c:v>34.6583653464035</c:v>
                </c:pt>
                <c:pt idx="2884">
                  <c:v>32.967848765006202</c:v>
                </c:pt>
                <c:pt idx="2885">
                  <c:v>57.450731707316997</c:v>
                </c:pt>
                <c:pt idx="2886">
                  <c:v>52.565515258946903</c:v>
                </c:pt>
                <c:pt idx="2887">
                  <c:v>48.4952152518483</c:v>
                </c:pt>
                <c:pt idx="2888">
                  <c:v>61.2957510038338</c:v>
                </c:pt>
                <c:pt idx="2889">
                  <c:v>55.908761258626697</c:v>
                </c:pt>
                <c:pt idx="2890">
                  <c:v>51.421395798116301</c:v>
                </c:pt>
                <c:pt idx="2891">
                  <c:v>62.882413816893902</c:v>
                </c:pt>
                <c:pt idx="2892">
                  <c:v>57.2877979366773</c:v>
                </c:pt>
                <c:pt idx="2893">
                  <c:v>52.628222390873198</c:v>
                </c:pt>
                <c:pt idx="2894">
                  <c:v>62.281276277679098</c:v>
                </c:pt>
                <c:pt idx="2895">
                  <c:v>56.7654285301344</c:v>
                </c:pt>
                <c:pt idx="2896">
                  <c:v>52.170723823258797</c:v>
                </c:pt>
                <c:pt idx="2897">
                  <c:v>60.267187075418001</c:v>
                </c:pt>
                <c:pt idx="2898">
                  <c:v>55.014138326327803</c:v>
                </c:pt>
                <c:pt idx="2899">
                  <c:v>50.637425055222401</c:v>
                </c:pt>
                <c:pt idx="2900">
                  <c:v>62.983290313815999</c:v>
                </c:pt>
                <c:pt idx="2901">
                  <c:v>57.341638089905899</c:v>
                </c:pt>
                <c:pt idx="2902">
                  <c:v>52.5059420708237</c:v>
                </c:pt>
                <c:pt idx="2903">
                  <c:v>48.476197571332698</c:v>
                </c:pt>
                <c:pt idx="2904">
                  <c:v>67.571011414918999</c:v>
                </c:pt>
                <c:pt idx="2905">
                  <c:v>61.327749287749199</c:v>
                </c:pt>
                <c:pt idx="2906">
                  <c:v>55.974356563638501</c:v>
                </c:pt>
                <c:pt idx="2907">
                  <c:v>51.515042701863301</c:v>
                </c:pt>
                <c:pt idx="2908">
                  <c:v>69.726005949585101</c:v>
                </c:pt>
                <c:pt idx="2909">
                  <c:v>63.201663824491803</c:v>
                </c:pt>
                <c:pt idx="2910">
                  <c:v>57.606359466717301</c:v>
                </c:pt>
                <c:pt idx="2911">
                  <c:v>52.943626729467098</c:v>
                </c:pt>
                <c:pt idx="2912">
                  <c:v>69.410486280901907</c:v>
                </c:pt>
                <c:pt idx="2913">
                  <c:v>62.925850768548898</c:v>
                </c:pt>
                <c:pt idx="2914">
                  <c:v>57.367561456679603</c:v>
                </c:pt>
                <c:pt idx="2915">
                  <c:v>52.7356424581005</c:v>
                </c:pt>
                <c:pt idx="2916">
                  <c:v>67.345033696092202</c:v>
                </c:pt>
                <c:pt idx="2917">
                  <c:v>61.132513862309203</c:v>
                </c:pt>
                <c:pt idx="2918">
                  <c:v>55.807403284163598</c:v>
                </c:pt>
                <c:pt idx="2919">
                  <c:v>51.367007939824397</c:v>
                </c:pt>
                <c:pt idx="2920">
                  <c:v>63.474211545030101</c:v>
                </c:pt>
                <c:pt idx="2921">
                  <c:v>57.8368524774774</c:v>
                </c:pt>
                <c:pt idx="2922">
                  <c:v>52.737394754669502</c:v>
                </c:pt>
                <c:pt idx="2923">
                  <c:v>48.714160839160797</c:v>
                </c:pt>
                <c:pt idx="2924">
                  <c:v>45.2241864306175</c:v>
                </c:pt>
                <c:pt idx="2925">
                  <c:v>68.110641516149101</c:v>
                </c:pt>
                <c:pt idx="2926">
                  <c:v>61.8728056103038</c:v>
                </c:pt>
                <c:pt idx="2927">
                  <c:v>56.230058377254103</c:v>
                </c:pt>
                <c:pt idx="2928">
                  <c:v>51.777086535411897</c:v>
                </c:pt>
                <c:pt idx="2929">
                  <c:v>47.915395668943901</c:v>
                </c:pt>
                <c:pt idx="2930">
                  <c:v>70.383296348597895</c:v>
                </c:pt>
                <c:pt idx="2931">
                  <c:v>63.8522666913004</c:v>
                </c:pt>
                <c:pt idx="2932">
                  <c:v>57.943223225130303</c:v>
                </c:pt>
                <c:pt idx="2933">
                  <c:v>53.279009735470503</c:v>
                </c:pt>
                <c:pt idx="2934">
                  <c:v>49.235900823087</c:v>
                </c:pt>
                <c:pt idx="2935">
                  <c:v>70.166207363903297</c:v>
                </c:pt>
                <c:pt idx="2936">
                  <c:v>63.663796313535599</c:v>
                </c:pt>
                <c:pt idx="2937">
                  <c:v>57.780588489415798</c:v>
                </c:pt>
                <c:pt idx="2938">
                  <c:v>53.135962739074401</c:v>
                </c:pt>
                <c:pt idx="2939">
                  <c:v>49.110593415595702</c:v>
                </c:pt>
                <c:pt idx="2940">
                  <c:v>68.140246493837594</c:v>
                </c:pt>
                <c:pt idx="2941">
                  <c:v>61.900749245888797</c:v>
                </c:pt>
                <c:pt idx="2942">
                  <c:v>56.254471565110499</c:v>
                </c:pt>
                <c:pt idx="2943">
                  <c:v>51.797705673666997</c:v>
                </c:pt>
                <c:pt idx="2944">
                  <c:v>47.935136870835599</c:v>
                </c:pt>
                <c:pt idx="2945">
                  <c:v>63.474211545030101</c:v>
                </c:pt>
                <c:pt idx="2946">
                  <c:v>57.8368524774774</c:v>
                </c:pt>
                <c:pt idx="2947">
                  <c:v>52.737394754669502</c:v>
                </c:pt>
                <c:pt idx="2948">
                  <c:v>48.714160839160797</c:v>
                </c:pt>
                <c:pt idx="2949">
                  <c:v>45.2241864306175</c:v>
                </c:pt>
                <c:pt idx="2950">
                  <c:v>68.110641516149101</c:v>
                </c:pt>
                <c:pt idx="2951">
                  <c:v>61.8728056103038</c:v>
                </c:pt>
                <c:pt idx="2952">
                  <c:v>56.230058377254103</c:v>
                </c:pt>
                <c:pt idx="2953">
                  <c:v>51.777086535411897</c:v>
                </c:pt>
                <c:pt idx="2954">
                  <c:v>47.915395668943901</c:v>
                </c:pt>
                <c:pt idx="2955">
                  <c:v>70.383296348597895</c:v>
                </c:pt>
                <c:pt idx="2956">
                  <c:v>63.8522666913004</c:v>
                </c:pt>
                <c:pt idx="2957">
                  <c:v>57.943223225130303</c:v>
                </c:pt>
                <c:pt idx="2958">
                  <c:v>53.279009735470503</c:v>
                </c:pt>
                <c:pt idx="2959">
                  <c:v>49.235900823087</c:v>
                </c:pt>
                <c:pt idx="2960">
                  <c:v>70.166207363903297</c:v>
                </c:pt>
                <c:pt idx="2961">
                  <c:v>63.663796313535599</c:v>
                </c:pt>
                <c:pt idx="2962">
                  <c:v>57.780588489415798</c:v>
                </c:pt>
                <c:pt idx="2963">
                  <c:v>53.135962739074401</c:v>
                </c:pt>
                <c:pt idx="2964">
                  <c:v>49.110593415595702</c:v>
                </c:pt>
                <c:pt idx="2965">
                  <c:v>68.140246493837594</c:v>
                </c:pt>
                <c:pt idx="2966">
                  <c:v>61.900749245888797</c:v>
                </c:pt>
                <c:pt idx="2967">
                  <c:v>56.254471565110499</c:v>
                </c:pt>
                <c:pt idx="2968">
                  <c:v>51.797705673666997</c:v>
                </c:pt>
                <c:pt idx="2969">
                  <c:v>47.935136870835599</c:v>
                </c:pt>
                <c:pt idx="2970">
                  <c:v>63.741266621591102</c:v>
                </c:pt>
                <c:pt idx="2971">
                  <c:v>57.9994659236038</c:v>
                </c:pt>
                <c:pt idx="2972">
                  <c:v>53.077969348659003</c:v>
                </c:pt>
                <c:pt idx="2973">
                  <c:v>48.976739587195603</c:v>
                </c:pt>
                <c:pt idx="2974">
                  <c:v>45.4247509578544</c:v>
                </c:pt>
                <c:pt idx="2975">
                  <c:v>68.188351483620593</c:v>
                </c:pt>
                <c:pt idx="2976">
                  <c:v>61.862905423821203</c:v>
                </c:pt>
                <c:pt idx="2977">
                  <c:v>56.441139270154999</c:v>
                </c:pt>
                <c:pt idx="2978">
                  <c:v>51.923017408123698</c:v>
                </c:pt>
                <c:pt idx="2979">
                  <c:v>48.010368519675197</c:v>
                </c:pt>
                <c:pt idx="2980">
                  <c:v>69.919171169561906</c:v>
                </c:pt>
                <c:pt idx="2981">
                  <c:v>63.367948835925198</c:v>
                </c:pt>
                <c:pt idx="2982">
                  <c:v>57.751678489241002</c:v>
                </c:pt>
                <c:pt idx="2983">
                  <c:v>53.071460057794901</c:v>
                </c:pt>
                <c:pt idx="2984">
                  <c:v>49.0152845610749</c:v>
                </c:pt>
                <c:pt idx="2985">
                  <c:v>69.127668726935099</c:v>
                </c:pt>
                <c:pt idx="2986">
                  <c:v>62.679192908794001</c:v>
                </c:pt>
                <c:pt idx="2987">
                  <c:v>57.151956893026302</c:v>
                </c:pt>
                <c:pt idx="2988">
                  <c:v>52.545937624155698</c:v>
                </c:pt>
                <c:pt idx="2989">
                  <c:v>48.556462166114997</c:v>
                </c:pt>
                <c:pt idx="2990">
                  <c:v>66.632455784423698</c:v>
                </c:pt>
                <c:pt idx="2991">
                  <c:v>60.512184925611699</c:v>
                </c:pt>
                <c:pt idx="2992">
                  <c:v>55.2662237212487</c:v>
                </c:pt>
                <c:pt idx="2993">
                  <c:v>50.8945839114159</c:v>
                </c:pt>
                <c:pt idx="2994">
                  <c:v>47.106551612205102</c:v>
                </c:pt>
                <c:pt idx="2995">
                  <c:v>62.727144432194002</c:v>
                </c:pt>
                <c:pt idx="2996">
                  <c:v>57.247364594692797</c:v>
                </c:pt>
                <c:pt idx="2997">
                  <c:v>52.318541774049898</c:v>
                </c:pt>
                <c:pt idx="2998">
                  <c:v>48.485053690625897</c:v>
                </c:pt>
                <c:pt idx="2999">
                  <c:v>44.923001949317701</c:v>
                </c:pt>
                <c:pt idx="3000">
                  <c:v>42.184379928129999</c:v>
                </c:pt>
                <c:pt idx="3001">
                  <c:v>67.526700757330502</c:v>
                </c:pt>
                <c:pt idx="3002">
                  <c:v>61.431264449582002</c:v>
                </c:pt>
                <c:pt idx="3003">
                  <c:v>55.948327640356702</c:v>
                </c:pt>
                <c:pt idx="3004">
                  <c:v>51.6838468455677</c:v>
                </c:pt>
                <c:pt idx="3005">
                  <c:v>47.724580623074203</c:v>
                </c:pt>
                <c:pt idx="3006">
                  <c:v>44.676405858693101</c:v>
                </c:pt>
                <c:pt idx="3007">
                  <c:v>69.102814474439896</c:v>
                </c:pt>
                <c:pt idx="3008">
                  <c:v>62.804324570387998</c:v>
                </c:pt>
                <c:pt idx="3009">
                  <c:v>57.138813256971098</c:v>
                </c:pt>
                <c:pt idx="3010">
                  <c:v>52.733087807714597</c:v>
                </c:pt>
                <c:pt idx="3011">
                  <c:v>48.641270874539899</c:v>
                </c:pt>
                <c:pt idx="3012">
                  <c:v>45.493706293706197</c:v>
                </c:pt>
                <c:pt idx="3013">
                  <c:v>68.069746849812702</c:v>
                </c:pt>
                <c:pt idx="3014">
                  <c:v>61.907087719298197</c:v>
                </c:pt>
                <c:pt idx="3015">
                  <c:v>56.361557388912999</c:v>
                </c:pt>
                <c:pt idx="3016">
                  <c:v>52.045021041360499</c:v>
                </c:pt>
                <c:pt idx="3017">
                  <c:v>48.039445244956703</c:v>
                </c:pt>
                <c:pt idx="3018">
                  <c:v>44.9589011925042</c:v>
                </c:pt>
                <c:pt idx="3019">
                  <c:v>65.179077103660703</c:v>
                </c:pt>
                <c:pt idx="3020">
                  <c:v>59.387266634753402</c:v>
                </c:pt>
                <c:pt idx="3021">
                  <c:v>54.1754832675119</c:v>
                </c:pt>
                <c:pt idx="3022">
                  <c:v>50.119136381922999</c:v>
                </c:pt>
                <c:pt idx="3023">
                  <c:v>46.355246383238097</c:v>
                </c:pt>
                <c:pt idx="3024">
                  <c:v>43.459346330275203</c:v>
                </c:pt>
                <c:pt idx="3025">
                  <c:v>80.074991748267095</c:v>
                </c:pt>
                <c:pt idx="3026">
                  <c:v>72.001245837769204</c:v>
                </c:pt>
                <c:pt idx="3027">
                  <c:v>64.893019673737996</c:v>
                </c:pt>
                <c:pt idx="3028">
                  <c:v>59.081107099879603</c:v>
                </c:pt>
                <c:pt idx="3029">
                  <c:v>86.534340304673293</c:v>
                </c:pt>
                <c:pt idx="3030">
                  <c:v>77.591698414104698</c:v>
                </c:pt>
                <c:pt idx="3031">
                  <c:v>69.722158831583698</c:v>
                </c:pt>
                <c:pt idx="3032">
                  <c:v>63.283441589004902</c:v>
                </c:pt>
                <c:pt idx="3033">
                  <c:v>89.588727739241904</c:v>
                </c:pt>
                <c:pt idx="3034">
                  <c:v>80.234001119194104</c:v>
                </c:pt>
                <c:pt idx="3035">
                  <c:v>72.005188994718694</c:v>
                </c:pt>
                <c:pt idx="3036">
                  <c:v>65.269603063238705</c:v>
                </c:pt>
                <c:pt idx="3037">
                  <c:v>89.248488313287396</c:v>
                </c:pt>
                <c:pt idx="3038">
                  <c:v>79.939520144861902</c:v>
                </c:pt>
                <c:pt idx="3039">
                  <c:v>71.751008605209705</c:v>
                </c:pt>
                <c:pt idx="3040">
                  <c:v>65.049445660277499</c:v>
                </c:pt>
                <c:pt idx="3041">
                  <c:v>86.404035274020003</c:v>
                </c:pt>
                <c:pt idx="3042">
                  <c:v>77.477317554240599</c:v>
                </c:pt>
                <c:pt idx="3043">
                  <c:v>69.623166760521997</c:v>
                </c:pt>
                <c:pt idx="3044">
                  <c:v>63.197045827547001</c:v>
                </c:pt>
                <c:pt idx="3045">
                  <c:v>72.350293008676601</c:v>
                </c:pt>
                <c:pt idx="3046">
                  <c:v>65.242563946549296</c:v>
                </c:pt>
                <c:pt idx="3047">
                  <c:v>59.424172217395501</c:v>
                </c:pt>
                <c:pt idx="3048">
                  <c:v>54.578211803393003</c:v>
                </c:pt>
                <c:pt idx="3049">
                  <c:v>50.378314369561799</c:v>
                </c:pt>
                <c:pt idx="3050">
                  <c:v>77.887222555488904</c:v>
                </c:pt>
                <c:pt idx="3051">
                  <c:v>70.025179691434303</c:v>
                </c:pt>
                <c:pt idx="3052">
                  <c:v>63.593645248099698</c:v>
                </c:pt>
                <c:pt idx="3053">
                  <c:v>58.234026999366399</c:v>
                </c:pt>
                <c:pt idx="3054">
                  <c:v>53.5890114317369</c:v>
                </c:pt>
                <c:pt idx="3055">
                  <c:v>80.582059443224097</c:v>
                </c:pt>
                <c:pt idx="3056">
                  <c:v>72.353701907533093</c:v>
                </c:pt>
                <c:pt idx="3057">
                  <c:v>65.622520183857603</c:v>
                </c:pt>
                <c:pt idx="3058">
                  <c:v>60.014848685989598</c:v>
                </c:pt>
                <c:pt idx="3059">
                  <c:v>55.152394258859303</c:v>
                </c:pt>
                <c:pt idx="3060">
                  <c:v>80.369531302991206</c:v>
                </c:pt>
                <c:pt idx="3061">
                  <c:v>72.170611256056603</c:v>
                </c:pt>
                <c:pt idx="3062">
                  <c:v>65.461324108772899</c:v>
                </c:pt>
                <c:pt idx="3063">
                  <c:v>59.873930617204302</c:v>
                </c:pt>
                <c:pt idx="3064">
                  <c:v>55.029006303489901</c:v>
                </c:pt>
                <c:pt idx="3065">
                  <c:v>77.989267393205793</c:v>
                </c:pt>
                <c:pt idx="3066">
                  <c:v>70.115205689650907</c:v>
                </c:pt>
                <c:pt idx="3067">
                  <c:v>63.672770200688198</c:v>
                </c:pt>
                <c:pt idx="3068">
                  <c:v>58.301278228629201</c:v>
                </c:pt>
                <c:pt idx="3069">
                  <c:v>53.649501661129499</c:v>
                </c:pt>
                <c:pt idx="3070">
                  <c:v>72.350293008676601</c:v>
                </c:pt>
                <c:pt idx="3071">
                  <c:v>65.242563946549296</c:v>
                </c:pt>
                <c:pt idx="3072">
                  <c:v>59.424172217395501</c:v>
                </c:pt>
                <c:pt idx="3073">
                  <c:v>54.578211803393003</c:v>
                </c:pt>
                <c:pt idx="3074">
                  <c:v>50.378314369561799</c:v>
                </c:pt>
                <c:pt idx="3075">
                  <c:v>77.887222555488904</c:v>
                </c:pt>
                <c:pt idx="3076">
                  <c:v>70.025179691434303</c:v>
                </c:pt>
                <c:pt idx="3077">
                  <c:v>63.593645248099698</c:v>
                </c:pt>
                <c:pt idx="3078">
                  <c:v>58.234026999366399</c:v>
                </c:pt>
                <c:pt idx="3079">
                  <c:v>53.5890114317369</c:v>
                </c:pt>
                <c:pt idx="3080">
                  <c:v>80.582059443224097</c:v>
                </c:pt>
                <c:pt idx="3081">
                  <c:v>72.353701907533093</c:v>
                </c:pt>
                <c:pt idx="3082">
                  <c:v>65.622520183857603</c:v>
                </c:pt>
                <c:pt idx="3083">
                  <c:v>60.014848685989598</c:v>
                </c:pt>
                <c:pt idx="3084">
                  <c:v>55.152394258859303</c:v>
                </c:pt>
                <c:pt idx="3085">
                  <c:v>80.369531302991206</c:v>
                </c:pt>
                <c:pt idx="3086">
                  <c:v>72.170611256056603</c:v>
                </c:pt>
                <c:pt idx="3087">
                  <c:v>65.461324108772899</c:v>
                </c:pt>
                <c:pt idx="3088">
                  <c:v>59.873930617204302</c:v>
                </c:pt>
                <c:pt idx="3089">
                  <c:v>55.029006303489901</c:v>
                </c:pt>
                <c:pt idx="3090">
                  <c:v>77.989267393205793</c:v>
                </c:pt>
                <c:pt idx="3091">
                  <c:v>70.115205689650907</c:v>
                </c:pt>
                <c:pt idx="3092">
                  <c:v>63.672770200688198</c:v>
                </c:pt>
                <c:pt idx="3093">
                  <c:v>58.301278228629201</c:v>
                </c:pt>
                <c:pt idx="3094">
                  <c:v>53.649501661129499</c:v>
                </c:pt>
                <c:pt idx="3095">
                  <c:v>72.960746065839601</c:v>
                </c:pt>
                <c:pt idx="3096">
                  <c:v>65.875891970011693</c:v>
                </c:pt>
                <c:pt idx="3097">
                  <c:v>60.140538400633403</c:v>
                </c:pt>
                <c:pt idx="3098">
                  <c:v>55.082500000000003</c:v>
                </c:pt>
                <c:pt idx="3099">
                  <c:v>51.033831784986802</c:v>
                </c:pt>
                <c:pt idx="3100">
                  <c:v>47.3226179463459</c:v>
                </c:pt>
                <c:pt idx="3101">
                  <c:v>44.288071538830003</c:v>
                </c:pt>
                <c:pt idx="3102">
                  <c:v>41.588871715610502</c:v>
                </c:pt>
                <c:pt idx="3103">
                  <c:v>39.227085124677501</c:v>
                </c:pt>
                <c:pt idx="3104">
                  <c:v>37.541552402527699</c:v>
                </c:pt>
                <c:pt idx="3105">
                  <c:v>35.517108613301801</c:v>
                </c:pt>
                <c:pt idx="3106">
                  <c:v>78.2615477033318</c:v>
                </c:pt>
                <c:pt idx="3107">
                  <c:v>70.467904509283798</c:v>
                </c:pt>
                <c:pt idx="3108">
                  <c:v>64.158768150630294</c:v>
                </c:pt>
                <c:pt idx="3109">
                  <c:v>58.594380912042901</c:v>
                </c:pt>
                <c:pt idx="3110">
                  <c:v>54.140686167238002</c:v>
                </c:pt>
                <c:pt idx="3111">
                  <c:v>50.058179897373897</c:v>
                </c:pt>
                <c:pt idx="3112">
                  <c:v>46.719116344500598</c:v>
                </c:pt>
                <c:pt idx="3113">
                  <c:v>43.749939213832199</c:v>
                </c:pt>
                <c:pt idx="3114">
                  <c:v>41.151918976545801</c:v>
                </c:pt>
                <c:pt idx="3115">
                  <c:v>39.296122312024004</c:v>
                </c:pt>
                <c:pt idx="3116">
                  <c:v>37.070694790590203</c:v>
                </c:pt>
                <c:pt idx="3117">
                  <c:v>79.469592214197604</c:v>
                </c:pt>
                <c:pt idx="3118">
                  <c:v>71.514076359429197</c:v>
                </c:pt>
                <c:pt idx="3119">
                  <c:v>65.074956135220503</c:v>
                </c:pt>
                <c:pt idx="3120">
                  <c:v>59.393368591368997</c:v>
                </c:pt>
                <c:pt idx="3121">
                  <c:v>54.8481022134604</c:v>
                </c:pt>
                <c:pt idx="3122">
                  <c:v>50.6815964065363</c:v>
                </c:pt>
                <c:pt idx="3123">
                  <c:v>47.271910593016401</c:v>
                </c:pt>
                <c:pt idx="3124">
                  <c:v>44.2417789607941</c:v>
                </c:pt>
                <c:pt idx="3125">
                  <c:v>41.590411747768499</c:v>
                </c:pt>
                <c:pt idx="3126">
                  <c:v>39.696592202192001</c:v>
                </c:pt>
                <c:pt idx="3127">
                  <c:v>37.423438036120899</c:v>
                </c:pt>
                <c:pt idx="3128">
                  <c:v>77.534404605412206</c:v>
                </c:pt>
                <c:pt idx="3129">
                  <c:v>69.837661124603002</c:v>
                </c:pt>
                <c:pt idx="3130">
                  <c:v>63.606969127775301</c:v>
                </c:pt>
                <c:pt idx="3131">
                  <c:v>58.111014442317703</c:v>
                </c:pt>
                <c:pt idx="3132">
                  <c:v>53.712773881996299</c:v>
                </c:pt>
                <c:pt idx="3133">
                  <c:v>49.683283288603</c:v>
                </c:pt>
                <c:pt idx="3134">
                  <c:v>46.383751651254897</c:v>
                </c:pt>
                <c:pt idx="3135">
                  <c:v>43.453393458530698</c:v>
                </c:pt>
                <c:pt idx="3136">
                  <c:v>40.887611144042602</c:v>
                </c:pt>
                <c:pt idx="3137">
                  <c:v>39.055820978331198</c:v>
                </c:pt>
                <c:pt idx="3138">
                  <c:v>36.8565740889388</c:v>
                </c:pt>
                <c:pt idx="3139">
                  <c:v>73.535030445308394</c:v>
                </c:pt>
                <c:pt idx="3140">
                  <c:v>66.375006298815805</c:v>
                </c:pt>
                <c:pt idx="3141">
                  <c:v>60.574646643109503</c:v>
                </c:pt>
                <c:pt idx="3142">
                  <c:v>55.460694649322697</c:v>
                </c:pt>
                <c:pt idx="3143">
                  <c:v>51.369547142619503</c:v>
                </c:pt>
                <c:pt idx="3144">
                  <c:v>47.6192838097422</c:v>
                </c:pt>
                <c:pt idx="3145">
                  <c:v>44.550167770288297</c:v>
                </c:pt>
                <c:pt idx="3146">
                  <c:v>41.8227505080987</c:v>
                </c:pt>
                <c:pt idx="3147">
                  <c:v>39.4362508394359</c:v>
                </c:pt>
                <c:pt idx="3148">
                  <c:v>37.731674870294</c:v>
                </c:pt>
                <c:pt idx="3149">
                  <c:v>35.6855123674911</c:v>
                </c:pt>
                <c:pt idx="3150">
                  <c:v>66.448355218627299</c:v>
                </c:pt>
                <c:pt idx="3151">
                  <c:v>60.389957886409597</c:v>
                </c:pt>
                <c:pt idx="3152">
                  <c:v>55.677874915938098</c:v>
                </c:pt>
                <c:pt idx="3153">
                  <c:v>51.302360211451102</c:v>
                </c:pt>
                <c:pt idx="3154">
                  <c:v>47.599999999999902</c:v>
                </c:pt>
                <c:pt idx="3155">
                  <c:v>44.570797989735901</c:v>
                </c:pt>
                <c:pt idx="3156">
                  <c:v>41.878171189058001</c:v>
                </c:pt>
                <c:pt idx="3157">
                  <c:v>39.522121359640302</c:v>
                </c:pt>
                <c:pt idx="3158">
                  <c:v>37.501623134883999</c:v>
                </c:pt>
                <c:pt idx="3159">
                  <c:v>35.818793820189804</c:v>
                </c:pt>
                <c:pt idx="3160">
                  <c:v>34.135961930659398</c:v>
                </c:pt>
                <c:pt idx="3161">
                  <c:v>32.789698118315897</c:v>
                </c:pt>
                <c:pt idx="3162">
                  <c:v>31.443432015599999</c:v>
                </c:pt>
                <c:pt idx="3163">
                  <c:v>29.424036992045099</c:v>
                </c:pt>
                <c:pt idx="3164">
                  <c:v>27.7412079008452</c:v>
                </c:pt>
                <c:pt idx="3165">
                  <c:v>71.299034519243406</c:v>
                </c:pt>
                <c:pt idx="3166">
                  <c:v>64.608215316769304</c:v>
                </c:pt>
                <c:pt idx="3167">
                  <c:v>59.404261310305898</c:v>
                </c:pt>
                <c:pt idx="3168">
                  <c:v>54.571141069783202</c:v>
                </c:pt>
                <c:pt idx="3169">
                  <c:v>50.482353826473002</c:v>
                </c:pt>
                <c:pt idx="3170">
                  <c:v>47.136989504312503</c:v>
                </c:pt>
                <c:pt idx="3171">
                  <c:v>44.163321389120803</c:v>
                </c:pt>
                <c:pt idx="3172">
                  <c:v>41.560753154463796</c:v>
                </c:pt>
                <c:pt idx="3173">
                  <c:v>39.3305400372439</c:v>
                </c:pt>
                <c:pt idx="3174">
                  <c:v>37.472039523535202</c:v>
                </c:pt>
                <c:pt idx="3175">
                  <c:v>35.613511291036701</c:v>
                </c:pt>
                <c:pt idx="3176">
                  <c:v>34.1262399153551</c:v>
                </c:pt>
                <c:pt idx="3177">
                  <c:v>32.639440230004503</c:v>
                </c:pt>
                <c:pt idx="3178">
                  <c:v>30.4088820826952</c:v>
                </c:pt>
                <c:pt idx="3179">
                  <c:v>28.550449293966601</c:v>
                </c:pt>
                <c:pt idx="3180">
                  <c:v>72.500305036491397</c:v>
                </c:pt>
                <c:pt idx="3181">
                  <c:v>65.652903346071398</c:v>
                </c:pt>
                <c:pt idx="3182">
                  <c:v>60.328137778419197</c:v>
                </c:pt>
                <c:pt idx="3183">
                  <c:v>55.382670941764196</c:v>
                </c:pt>
                <c:pt idx="3184">
                  <c:v>51.195927182968198</c:v>
                </c:pt>
                <c:pt idx="3185">
                  <c:v>47.772309658863897</c:v>
                </c:pt>
                <c:pt idx="3186">
                  <c:v>44.729080364540103</c:v>
                </c:pt>
                <c:pt idx="3187">
                  <c:v>42.066247956637703</c:v>
                </c:pt>
                <c:pt idx="3188">
                  <c:v>39.7838224767358</c:v>
                </c:pt>
                <c:pt idx="3189">
                  <c:v>37.8803554229968</c:v>
                </c:pt>
                <c:pt idx="3190">
                  <c:v>35.978408869869597</c:v>
                </c:pt>
                <c:pt idx="3191">
                  <c:v>34.457361713665897</c:v>
                </c:pt>
                <c:pt idx="3192">
                  <c:v>32.935766786208802</c:v>
                </c:pt>
                <c:pt idx="3193">
                  <c:v>30.652329186452601</c:v>
                </c:pt>
                <c:pt idx="3194">
                  <c:v>28.750471511908401</c:v>
                </c:pt>
                <c:pt idx="3195">
                  <c:v>70.936434180567801</c:v>
                </c:pt>
                <c:pt idx="3196">
                  <c:v>64.293449614260396</c:v>
                </c:pt>
                <c:pt idx="3197">
                  <c:v>59.1267250333877</c:v>
                </c:pt>
                <c:pt idx="3198">
                  <c:v>54.327455340029097</c:v>
                </c:pt>
                <c:pt idx="3199">
                  <c:v>50.267918043621897</c:v>
                </c:pt>
                <c:pt idx="3200">
                  <c:v>46.944497686262601</c:v>
                </c:pt>
                <c:pt idx="3201">
                  <c:v>43.992248062015499</c:v>
                </c:pt>
                <c:pt idx="3202">
                  <c:v>41.407938192970001</c:v>
                </c:pt>
                <c:pt idx="3203">
                  <c:v>39.193817468105898</c:v>
                </c:pt>
                <c:pt idx="3204">
                  <c:v>37.347239969332897</c:v>
                </c:pt>
                <c:pt idx="3205">
                  <c:v>35.502716757225201</c:v>
                </c:pt>
                <c:pt idx="3206">
                  <c:v>34.026694546088102</c:v>
                </c:pt>
                <c:pt idx="3207">
                  <c:v>32.549377532766201</c:v>
                </c:pt>
                <c:pt idx="3208">
                  <c:v>30.3347590993463</c:v>
                </c:pt>
                <c:pt idx="3209">
                  <c:v>28.489243674739502</c:v>
                </c:pt>
                <c:pt idx="3210">
                  <c:v>67.425507928952499</c:v>
                </c:pt>
                <c:pt idx="3211">
                  <c:v>61.2421525822202</c:v>
                </c:pt>
                <c:pt idx="3212">
                  <c:v>56.429196223798598</c:v>
                </c:pt>
                <c:pt idx="3213">
                  <c:v>51.961061507936499</c:v>
                </c:pt>
                <c:pt idx="3214">
                  <c:v>48.179537615097303</c:v>
                </c:pt>
                <c:pt idx="3215">
                  <c:v>45.0884289468245</c:v>
                </c:pt>
                <c:pt idx="3216">
                  <c:v>42.338712146728298</c:v>
                </c:pt>
                <c:pt idx="3217">
                  <c:v>39.932082670906198</c:v>
                </c:pt>
                <c:pt idx="3218">
                  <c:v>37.871560846560797</c:v>
                </c:pt>
                <c:pt idx="3219">
                  <c:v>36.152354379800897</c:v>
                </c:pt>
                <c:pt idx="3220">
                  <c:v>34.433773049135503</c:v>
                </c:pt>
                <c:pt idx="3221">
                  <c:v>33.060313404231302</c:v>
                </c:pt>
                <c:pt idx="3222">
                  <c:v>31.684906700259798</c:v>
                </c:pt>
                <c:pt idx="3223">
                  <c:v>29.622068485402199</c:v>
                </c:pt>
                <c:pt idx="3224">
                  <c:v>27.9045372756893</c:v>
                </c:pt>
                <c:pt idx="3225">
                  <c:v>71.750443757806806</c:v>
                </c:pt>
                <c:pt idx="3226">
                  <c:v>65.1132735770246</c:v>
                </c:pt>
                <c:pt idx="3227">
                  <c:v>59.474562853617002</c:v>
                </c:pt>
                <c:pt idx="3228">
                  <c:v>54.499194847020902</c:v>
                </c:pt>
                <c:pt idx="3229">
                  <c:v>50.519670176832904</c:v>
                </c:pt>
                <c:pt idx="3230">
                  <c:v>46.870972714659999</c:v>
                </c:pt>
                <c:pt idx="3231">
                  <c:v>43.883767961681698</c:v>
                </c:pt>
                <c:pt idx="3232">
                  <c:v>41.230310723549799</c:v>
                </c:pt>
                <c:pt idx="3233">
                  <c:v>38.908528198074201</c:v>
                </c:pt>
                <c:pt idx="3234">
                  <c:v>36.918429993443397</c:v>
                </c:pt>
                <c:pt idx="3235">
                  <c:v>35.258599279771502</c:v>
                </c:pt>
                <c:pt idx="3236">
                  <c:v>77.570315843533294</c:v>
                </c:pt>
                <c:pt idx="3237">
                  <c:v>70.189690903478905</c:v>
                </c:pt>
                <c:pt idx="3238">
                  <c:v>63.9171498078803</c:v>
                </c:pt>
                <c:pt idx="3239">
                  <c:v>58.3815625806754</c:v>
                </c:pt>
                <c:pt idx="3240">
                  <c:v>53.951690352621597</c:v>
                </c:pt>
                <c:pt idx="3241">
                  <c:v>49.892373306572999</c:v>
                </c:pt>
                <c:pt idx="3242">
                  <c:v>46.571807197609402</c:v>
                </c:pt>
                <c:pt idx="3243">
                  <c:v>43.619519818921603</c:v>
                </c:pt>
                <c:pt idx="3244">
                  <c:v>41.0352585627938</c:v>
                </c:pt>
                <c:pt idx="3245">
                  <c:v>38.821110529072797</c:v>
                </c:pt>
                <c:pt idx="3246">
                  <c:v>36.976505896262097</c:v>
                </c:pt>
                <c:pt idx="3247">
                  <c:v>79.303832477281702</c:v>
                </c:pt>
                <c:pt idx="3248">
                  <c:v>71.702021801076398</c:v>
                </c:pt>
                <c:pt idx="3249">
                  <c:v>65.240426325854699</c:v>
                </c:pt>
                <c:pt idx="3250">
                  <c:v>59.536424478790501</c:v>
                </c:pt>
                <c:pt idx="3251">
                  <c:v>54.975471416488297</c:v>
                </c:pt>
                <c:pt idx="3252">
                  <c:v>50.792423696536098</c:v>
                </c:pt>
                <c:pt idx="3253">
                  <c:v>47.371821525667599</c:v>
                </c:pt>
                <c:pt idx="3254">
                  <c:v>44.331251036541502</c:v>
                </c:pt>
                <c:pt idx="3255">
                  <c:v>41.669096963086197</c:v>
                </c:pt>
                <c:pt idx="3256">
                  <c:v>39.388769478774798</c:v>
                </c:pt>
                <c:pt idx="3257">
                  <c:v>37.487094968592501</c:v>
                </c:pt>
                <c:pt idx="3258">
                  <c:v>77.944671899387004</c:v>
                </c:pt>
                <c:pt idx="3259">
                  <c:v>70.515462956489301</c:v>
                </c:pt>
                <c:pt idx="3260">
                  <c:v>64.200653704727301</c:v>
                </c:pt>
                <c:pt idx="3261">
                  <c:v>58.62879257734</c:v>
                </c:pt>
                <c:pt idx="3262">
                  <c:v>54.1721698113207</c:v>
                </c:pt>
                <c:pt idx="3263">
                  <c:v>50.086082528906303</c:v>
                </c:pt>
                <c:pt idx="3264">
                  <c:v>46.742913645352601</c:v>
                </c:pt>
                <c:pt idx="3265">
                  <c:v>43.771897342410298</c:v>
                </c:pt>
                <c:pt idx="3266">
                  <c:v>41.1716212618688</c:v>
                </c:pt>
                <c:pt idx="3267">
                  <c:v>38.942812317346998</c:v>
                </c:pt>
                <c:pt idx="3268">
                  <c:v>37.085461595154896</c:v>
                </c:pt>
                <c:pt idx="3269">
                  <c:v>74.290445859872605</c:v>
                </c:pt>
                <c:pt idx="3270">
                  <c:v>67.3300184255029</c:v>
                </c:pt>
                <c:pt idx="3271">
                  <c:v>61.412582316041501</c:v>
                </c:pt>
                <c:pt idx="3272">
                  <c:v>56.195174377989098</c:v>
                </c:pt>
                <c:pt idx="3273">
                  <c:v>52.017879948914398</c:v>
                </c:pt>
                <c:pt idx="3274">
                  <c:v>48.189591291610398</c:v>
                </c:pt>
                <c:pt idx="3275">
                  <c:v>45.0573536411232</c:v>
                </c:pt>
                <c:pt idx="3276">
                  <c:v>42.2724580454096</c:v>
                </c:pt>
                <c:pt idx="3277">
                  <c:v>39.836328688130699</c:v>
                </c:pt>
                <c:pt idx="3278">
                  <c:v>37.7493253373313</c:v>
                </c:pt>
                <c:pt idx="3279">
                  <c:v>36.009162212813202</c:v>
                </c:pt>
                <c:pt idx="3280">
                  <c:v>60.345568675036098</c:v>
                </c:pt>
                <c:pt idx="3281">
                  <c:v>55.345248705287197</c:v>
                </c:pt>
                <c:pt idx="3282">
                  <c:v>51.009259259259203</c:v>
                </c:pt>
                <c:pt idx="3283">
                  <c:v>47.342482684038401</c:v>
                </c:pt>
                <c:pt idx="3284">
                  <c:v>44.341120622983098</c:v>
                </c:pt>
                <c:pt idx="3285">
                  <c:v>41.674456551800397</c:v>
                </c:pt>
                <c:pt idx="3286">
                  <c:v>39.3394411097389</c:v>
                </c:pt>
                <c:pt idx="3287">
                  <c:v>37.3395459976105</c:v>
                </c:pt>
                <c:pt idx="3288">
                  <c:v>35.6715410223701</c:v>
                </c:pt>
                <c:pt idx="3289">
                  <c:v>34.0040907762735</c:v>
                </c:pt>
                <c:pt idx="3290">
                  <c:v>32.670965990088902</c:v>
                </c:pt>
                <c:pt idx="3291">
                  <c:v>31.336557266294399</c:v>
                </c:pt>
                <c:pt idx="3292">
                  <c:v>29.335900962861</c:v>
                </c:pt>
                <c:pt idx="3293">
                  <c:v>28.336444721012199</c:v>
                </c:pt>
                <c:pt idx="3294">
                  <c:v>27.6690239831327</c:v>
                </c:pt>
                <c:pt idx="3295">
                  <c:v>25.668782335057799</c:v>
                </c:pt>
                <c:pt idx="3296">
                  <c:v>64.777689514298601</c:v>
                </c:pt>
                <c:pt idx="3297">
                  <c:v>59.225687041679301</c:v>
                </c:pt>
                <c:pt idx="3298">
                  <c:v>54.416259139108099</c:v>
                </c:pt>
                <c:pt idx="3299">
                  <c:v>50.34466177465</c:v>
                </c:pt>
                <c:pt idx="3300">
                  <c:v>47.015226188005798</c:v>
                </c:pt>
                <c:pt idx="3301">
                  <c:v>44.053934095494199</c:v>
                </c:pt>
                <c:pt idx="3302">
                  <c:v>41.463839772060602</c:v>
                </c:pt>
                <c:pt idx="3303">
                  <c:v>39.242809830921999</c:v>
                </c:pt>
                <c:pt idx="3304">
                  <c:v>37.393342411862598</c:v>
                </c:pt>
                <c:pt idx="3305">
                  <c:v>35.542440318302297</c:v>
                </c:pt>
                <c:pt idx="3306">
                  <c:v>34.062922980423203</c:v>
                </c:pt>
                <c:pt idx="3307">
                  <c:v>32.5821401397247</c:v>
                </c:pt>
                <c:pt idx="3308">
                  <c:v>30.3619266055045</c:v>
                </c:pt>
                <c:pt idx="3309">
                  <c:v>29.250928018076099</c:v>
                </c:pt>
                <c:pt idx="3310">
                  <c:v>28.511385482975101</c:v>
                </c:pt>
                <c:pt idx="3311">
                  <c:v>26.2907760946254</c:v>
                </c:pt>
                <c:pt idx="3312">
                  <c:v>66.092294114914694</c:v>
                </c:pt>
                <c:pt idx="3313">
                  <c:v>60.3776850786344</c:v>
                </c:pt>
                <c:pt idx="3314">
                  <c:v>55.426486981940599</c:v>
                </c:pt>
                <c:pt idx="3315">
                  <c:v>51.235693600881497</c:v>
                </c:pt>
                <c:pt idx="3316">
                  <c:v>47.808047563435601</c:v>
                </c:pt>
                <c:pt idx="3317">
                  <c:v>44.760115606936402</c:v>
                </c:pt>
                <c:pt idx="3318">
                  <c:v>42.094211805059302</c:v>
                </c:pt>
                <c:pt idx="3319">
                  <c:v>39.808198816849398</c:v>
                </c:pt>
                <c:pt idx="3320">
                  <c:v>37.904623292973703</c:v>
                </c:pt>
                <c:pt idx="3321">
                  <c:v>35.999030632027903</c:v>
                </c:pt>
                <c:pt idx="3322">
                  <c:v>34.474967907573799</c:v>
                </c:pt>
                <c:pt idx="3323">
                  <c:v>32.951693385709703</c:v>
                </c:pt>
                <c:pt idx="3324">
                  <c:v>30.666197293280099</c:v>
                </c:pt>
                <c:pt idx="3325">
                  <c:v>29.523121387283201</c:v>
                </c:pt>
                <c:pt idx="3326">
                  <c:v>28.7616174863388</c:v>
                </c:pt>
                <c:pt idx="3327">
                  <c:v>26.475846692854802</c:v>
                </c:pt>
                <c:pt idx="3328">
                  <c:v>65.020973014244404</c:v>
                </c:pt>
                <c:pt idx="3329">
                  <c:v>59.439978326190797</c:v>
                </c:pt>
                <c:pt idx="3330">
                  <c:v>54.601623740201497</c:v>
                </c:pt>
                <c:pt idx="3331">
                  <c:v>50.509820441261603</c:v>
                </c:pt>
                <c:pt idx="3332">
                  <c:v>47.162003708551403</c:v>
                </c:pt>
                <c:pt idx="3333">
                  <c:v>44.183609987840399</c:v>
                </c:pt>
                <c:pt idx="3334">
                  <c:v>41.579890171203701</c:v>
                </c:pt>
                <c:pt idx="3335">
                  <c:v>39.348135479339</c:v>
                </c:pt>
                <c:pt idx="3336">
                  <c:v>37.486320544633202</c:v>
                </c:pt>
                <c:pt idx="3337">
                  <c:v>35.626610011950604</c:v>
                </c:pt>
                <c:pt idx="3338">
                  <c:v>34.138890816963901</c:v>
                </c:pt>
                <c:pt idx="3339">
                  <c:v>32.651105293775402</c:v>
                </c:pt>
                <c:pt idx="3340">
                  <c:v>30.418002812939498</c:v>
                </c:pt>
                <c:pt idx="3341">
                  <c:v>29.302226935312799</c:v>
                </c:pt>
                <c:pt idx="3342">
                  <c:v>28.557466876263099</c:v>
                </c:pt>
                <c:pt idx="3343">
                  <c:v>26.324934554973801</c:v>
                </c:pt>
                <c:pt idx="3344">
                  <c:v>62.158540356664197</c:v>
                </c:pt>
                <c:pt idx="3345">
                  <c:v>56.933070866141698</c:v>
                </c:pt>
                <c:pt idx="3346">
                  <c:v>52.402622392039298</c:v>
                </c:pt>
                <c:pt idx="3347">
                  <c:v>48.571517943468102</c:v>
                </c:pt>
                <c:pt idx="3348">
                  <c:v>45.434116746186</c:v>
                </c:pt>
                <c:pt idx="3349">
                  <c:v>42.648055954307999</c:v>
                </c:pt>
                <c:pt idx="3350">
                  <c:v>40.207745250404301</c:v>
                </c:pt>
                <c:pt idx="3351">
                  <c:v>38.118353344768401</c:v>
                </c:pt>
                <c:pt idx="3352">
                  <c:v>36.375631378208404</c:v>
                </c:pt>
                <c:pt idx="3353">
                  <c:v>34.633967946649399</c:v>
                </c:pt>
                <c:pt idx="3354">
                  <c:v>33.239748107054503</c:v>
                </c:pt>
                <c:pt idx="3355">
                  <c:v>31.8469271549185</c:v>
                </c:pt>
                <c:pt idx="3356">
                  <c:v>29.756250000000001</c:v>
                </c:pt>
                <c:pt idx="3357">
                  <c:v>28.710541989279299</c:v>
                </c:pt>
                <c:pt idx="3358">
                  <c:v>28.0140189182634</c:v>
                </c:pt>
                <c:pt idx="3359">
                  <c:v>25.9230134888378</c:v>
                </c:pt>
                <c:pt idx="3360">
                  <c:v>72.5385849582172</c:v>
                </c:pt>
                <c:pt idx="3361">
                  <c:v>65.510274365744394</c:v>
                </c:pt>
                <c:pt idx="3362">
                  <c:v>59.822568425040203</c:v>
                </c:pt>
                <c:pt idx="3363">
                  <c:v>54.802228956887198</c:v>
                </c:pt>
                <c:pt idx="3364">
                  <c:v>50.785937973532597</c:v>
                </c:pt>
                <c:pt idx="3365">
                  <c:v>77.775369436622697</c:v>
                </c:pt>
                <c:pt idx="3366">
                  <c:v>70.046507443889695</c:v>
                </c:pt>
                <c:pt idx="3367">
                  <c:v>63.789814235023997</c:v>
                </c:pt>
                <c:pt idx="3368">
                  <c:v>58.2726772162505</c:v>
                </c:pt>
                <c:pt idx="3369">
                  <c:v>53.855927171977001</c:v>
                </c:pt>
                <c:pt idx="3370">
                  <c:v>79.085533051413293</c:v>
                </c:pt>
                <c:pt idx="3371">
                  <c:v>71.180884241423598</c:v>
                </c:pt>
                <c:pt idx="3372">
                  <c:v>64.783645091872202</c:v>
                </c:pt>
                <c:pt idx="3373">
                  <c:v>59.139948736726403</c:v>
                </c:pt>
                <c:pt idx="3374">
                  <c:v>54.621834325496899</c:v>
                </c:pt>
                <c:pt idx="3375">
                  <c:v>77.262940052760797</c:v>
                </c:pt>
                <c:pt idx="3376">
                  <c:v>69.602286838960595</c:v>
                </c:pt>
                <c:pt idx="3377">
                  <c:v>63.400811868747802</c:v>
                </c:pt>
                <c:pt idx="3378">
                  <c:v>57.932555123216602</c:v>
                </c:pt>
                <c:pt idx="3379">
                  <c:v>53.554782339751</c:v>
                </c:pt>
                <c:pt idx="3380">
                  <c:v>73.424139602520597</c:v>
                </c:pt>
                <c:pt idx="3381">
                  <c:v>66.2774240267685</c:v>
                </c:pt>
                <c:pt idx="3382">
                  <c:v>60.493034274972302</c:v>
                </c:pt>
                <c:pt idx="3383">
                  <c:v>55.388197767145101</c:v>
                </c:pt>
                <c:pt idx="3384">
                  <c:v>51.3051694775586</c:v>
                </c:pt>
                <c:pt idx="3385">
                  <c:v>66.590474673462893</c:v>
                </c:pt>
                <c:pt idx="3386">
                  <c:v>60.809123762143898</c:v>
                </c:pt>
                <c:pt idx="3387">
                  <c:v>55.707935662031801</c:v>
                </c:pt>
                <c:pt idx="3388">
                  <c:v>51.286125503741999</c:v>
                </c:pt>
                <c:pt idx="3389">
                  <c:v>47.885393200238198</c:v>
                </c:pt>
                <c:pt idx="3390">
                  <c:v>44.486603910209901</c:v>
                </c:pt>
                <c:pt idx="3391">
                  <c:v>41.765268661697597</c:v>
                </c:pt>
                <c:pt idx="3392">
                  <c:v>39.724757393715301</c:v>
                </c:pt>
                <c:pt idx="3393">
                  <c:v>37.6842484681004</c:v>
                </c:pt>
                <c:pt idx="3394">
                  <c:v>35.9833234254247</c:v>
                </c:pt>
                <c:pt idx="3395">
                  <c:v>70.914021695459994</c:v>
                </c:pt>
                <c:pt idx="3396">
                  <c:v>64.598103305404607</c:v>
                </c:pt>
                <c:pt idx="3397">
                  <c:v>59.022596587938899</c:v>
                </c:pt>
                <c:pt idx="3398">
                  <c:v>54.191951680620598</c:v>
                </c:pt>
                <c:pt idx="3399">
                  <c:v>50.474816489294099</c:v>
                </c:pt>
                <c:pt idx="3400">
                  <c:v>46.759687475337302</c:v>
                </c:pt>
                <c:pt idx="3401">
                  <c:v>43.7852466171977</c:v>
                </c:pt>
                <c:pt idx="3402">
                  <c:v>41.5565187829338</c:v>
                </c:pt>
                <c:pt idx="3403">
                  <c:v>39.325535488052701</c:v>
                </c:pt>
                <c:pt idx="3404">
                  <c:v>37.466869226283599</c:v>
                </c:pt>
                <c:pt idx="3405">
                  <c:v>71.695575746507103</c:v>
                </c:pt>
                <c:pt idx="3406">
                  <c:v>65.281099915246202</c:v>
                </c:pt>
                <c:pt idx="3407">
                  <c:v>59.620282388393399</c:v>
                </c:pt>
                <c:pt idx="3408">
                  <c:v>54.714278539500697</c:v>
                </c:pt>
                <c:pt idx="3409">
                  <c:v>50.941185639320402</c:v>
                </c:pt>
                <c:pt idx="3410">
                  <c:v>47.167325853579698</c:v>
                </c:pt>
                <c:pt idx="3411">
                  <c:v>44.148214285714197</c:v>
                </c:pt>
                <c:pt idx="3412">
                  <c:v>41.886126564673098</c:v>
                </c:pt>
                <c:pt idx="3413">
                  <c:v>39.621636281452403</c:v>
                </c:pt>
                <c:pt idx="3414">
                  <c:v>37.735097466804703</c:v>
                </c:pt>
                <c:pt idx="3415">
                  <c:v>69.7006284606219</c:v>
                </c:pt>
                <c:pt idx="3416">
                  <c:v>63.532019467064998</c:v>
                </c:pt>
                <c:pt idx="3417">
                  <c:v>58.089233753637203</c:v>
                </c:pt>
                <c:pt idx="3418">
                  <c:v>53.374588815789402</c:v>
                </c:pt>
                <c:pt idx="3419">
                  <c:v>49.745846072045701</c:v>
                </c:pt>
                <c:pt idx="3420">
                  <c:v>46.119279696018502</c:v>
                </c:pt>
                <c:pt idx="3421">
                  <c:v>43.216241683561201</c:v>
                </c:pt>
                <c:pt idx="3422">
                  <c:v>41.040564583086201</c:v>
                </c:pt>
                <c:pt idx="3423">
                  <c:v>38.863751310676598</c:v>
                </c:pt>
                <c:pt idx="3424">
                  <c:v>37.050692280510098</c:v>
                </c:pt>
                <c:pt idx="3425">
                  <c:v>66.029181956613996</c:v>
                </c:pt>
                <c:pt idx="3426">
                  <c:v>60.320247136053503</c:v>
                </c:pt>
                <c:pt idx="3427">
                  <c:v>55.279955355956503</c:v>
                </c:pt>
                <c:pt idx="3428">
                  <c:v>50.911717055221402</c:v>
                </c:pt>
                <c:pt idx="3429">
                  <c:v>47.551515495838402</c:v>
                </c:pt>
                <c:pt idx="3430">
                  <c:v>44.191356026949897</c:v>
                </c:pt>
                <c:pt idx="3431">
                  <c:v>41.5032189168573</c:v>
                </c:pt>
                <c:pt idx="3432">
                  <c:v>39.487088495294799</c:v>
                </c:pt>
                <c:pt idx="3433">
                  <c:v>37.472123368920499</c:v>
                </c:pt>
                <c:pt idx="3434">
                  <c:v>35.791961282350499</c:v>
                </c:pt>
                <c:pt idx="3435">
                  <c:v>73.238335462836403</c:v>
                </c:pt>
                <c:pt idx="3436">
                  <c:v>66.455434757938207</c:v>
                </c:pt>
                <c:pt idx="3437">
                  <c:v>60.3518713573485</c:v>
                </c:pt>
                <c:pt idx="3438">
                  <c:v>55.603798202377497</c:v>
                </c:pt>
                <c:pt idx="3439">
                  <c:v>51.197263625695903</c:v>
                </c:pt>
                <c:pt idx="3440">
                  <c:v>47.466527196652699</c:v>
                </c:pt>
                <c:pt idx="3441">
                  <c:v>44.414091966936802</c:v>
                </c:pt>
                <c:pt idx="3442">
                  <c:v>41.702618730581399</c:v>
                </c:pt>
                <c:pt idx="3443">
                  <c:v>39.328407224958902</c:v>
                </c:pt>
                <c:pt idx="3444">
                  <c:v>37.632452513631698</c:v>
                </c:pt>
                <c:pt idx="3445">
                  <c:v>35.597478388415503</c:v>
                </c:pt>
                <c:pt idx="3446">
                  <c:v>78.316029281565093</c:v>
                </c:pt>
                <c:pt idx="3447">
                  <c:v>70.886933499454898</c:v>
                </c:pt>
                <c:pt idx="3448">
                  <c:v>64.200780084891505</c:v>
                </c:pt>
                <c:pt idx="3449">
                  <c:v>59.000426307936401</c:v>
                </c:pt>
                <c:pt idx="3450">
                  <c:v>54.1715572306111</c:v>
                </c:pt>
                <c:pt idx="3451">
                  <c:v>50.085597103724098</c:v>
                </c:pt>
                <c:pt idx="3452">
                  <c:v>46.742533497653199</c:v>
                </c:pt>
                <c:pt idx="3453">
                  <c:v>43.770931339225001</c:v>
                </c:pt>
                <c:pt idx="3454">
                  <c:v>41.170784740067198</c:v>
                </c:pt>
                <c:pt idx="3455">
                  <c:v>39.313500337728698</c:v>
                </c:pt>
                <c:pt idx="3456">
                  <c:v>37.086236960445397</c:v>
                </c:pt>
                <c:pt idx="3457">
                  <c:v>79.289579047492595</c:v>
                </c:pt>
                <c:pt idx="3458">
                  <c:v>71.734462246735106</c:v>
                </c:pt>
                <c:pt idx="3459">
                  <c:v>64.937903965026905</c:v>
                </c:pt>
                <c:pt idx="3460">
                  <c:v>59.650759376971202</c:v>
                </c:pt>
                <c:pt idx="3461">
                  <c:v>54.742178098676199</c:v>
                </c:pt>
                <c:pt idx="3462">
                  <c:v>50.587956119193898</c:v>
                </c:pt>
                <c:pt idx="3463">
                  <c:v>47.189771414757303</c:v>
                </c:pt>
                <c:pt idx="3464">
                  <c:v>44.169141201704697</c:v>
                </c:pt>
                <c:pt idx="3465">
                  <c:v>41.525455597338699</c:v>
                </c:pt>
                <c:pt idx="3466">
                  <c:v>39.637665463297203</c:v>
                </c:pt>
                <c:pt idx="3467">
                  <c:v>37.371627338535298</c:v>
                </c:pt>
                <c:pt idx="3468">
                  <c:v>77.1119660447591</c:v>
                </c:pt>
                <c:pt idx="3469">
                  <c:v>69.834783218745599</c:v>
                </c:pt>
                <c:pt idx="3470">
                  <c:v>63.287336918513503</c:v>
                </c:pt>
                <c:pt idx="3471">
                  <c:v>58.1932239675387</c:v>
                </c:pt>
                <c:pt idx="3472">
                  <c:v>53.465517684887402</c:v>
                </c:pt>
                <c:pt idx="3473">
                  <c:v>49.465126799542297</c:v>
                </c:pt>
                <c:pt idx="3474">
                  <c:v>46.190116583523903</c:v>
                </c:pt>
                <c:pt idx="3475">
                  <c:v>43.280875753851397</c:v>
                </c:pt>
                <c:pt idx="3476">
                  <c:v>40.734655111005502</c:v>
                </c:pt>
                <c:pt idx="3477">
                  <c:v>38.914927768860302</c:v>
                </c:pt>
                <c:pt idx="3478">
                  <c:v>36.733054662379402</c:v>
                </c:pt>
                <c:pt idx="3479">
                  <c:v>72.950129060536696</c:v>
                </c:pt>
                <c:pt idx="3480">
                  <c:v>66.206307391238894</c:v>
                </c:pt>
                <c:pt idx="3481">
                  <c:v>60.133635187580801</c:v>
                </c:pt>
                <c:pt idx="3482">
                  <c:v>55.412226584408302</c:v>
                </c:pt>
                <c:pt idx="3483">
                  <c:v>51.028894715054498</c:v>
                </c:pt>
                <c:pt idx="3484">
                  <c:v>47.317583578382397</c:v>
                </c:pt>
                <c:pt idx="3485">
                  <c:v>44.283154439811902</c:v>
                </c:pt>
                <c:pt idx="3486">
                  <c:v>41.5838827389531</c:v>
                </c:pt>
                <c:pt idx="3487">
                  <c:v>39.223863962041797</c:v>
                </c:pt>
                <c:pt idx="3488">
                  <c:v>37.537687110875602</c:v>
                </c:pt>
                <c:pt idx="3489">
                  <c:v>35.513177866703401</c:v>
                </c:pt>
                <c:pt idx="3490">
                  <c:v>65.3909407665505</c:v>
                </c:pt>
                <c:pt idx="3491">
                  <c:v>59.470128874622702</c:v>
                </c:pt>
                <c:pt idx="3492">
                  <c:v>54.536979797729998</c:v>
                </c:pt>
                <c:pt idx="3493">
                  <c:v>70.045779360722307</c:v>
                </c:pt>
                <c:pt idx="3494">
                  <c:v>63.516668616212399</c:v>
                </c:pt>
                <c:pt idx="3495">
                  <c:v>58.077396764066599</c:v>
                </c:pt>
                <c:pt idx="3496">
                  <c:v>71.721040406595606</c:v>
                </c:pt>
                <c:pt idx="3497">
                  <c:v>64.974742084667298</c:v>
                </c:pt>
                <c:pt idx="3498">
                  <c:v>59.352828849119803</c:v>
                </c:pt>
                <c:pt idx="3499">
                  <c:v>70.739465570400796</c:v>
                </c:pt>
                <c:pt idx="3500">
                  <c:v>64.1219829455123</c:v>
                </c:pt>
                <c:pt idx="3501">
                  <c:v>58.606435089638701</c:v>
                </c:pt>
                <c:pt idx="3502">
                  <c:v>68.022677305402496</c:v>
                </c:pt>
                <c:pt idx="3503">
                  <c:v>61.757737867787498</c:v>
                </c:pt>
                <c:pt idx="3504">
                  <c:v>56.537945724203198</c:v>
                </c:pt>
                <c:pt idx="3505">
                  <c:v>72.101616628175506</c:v>
                </c:pt>
                <c:pt idx="3506">
                  <c:v>65.263279445727406</c:v>
                </c:pt>
                <c:pt idx="3507">
                  <c:v>59.401847575057701</c:v>
                </c:pt>
                <c:pt idx="3508">
                  <c:v>54.5173210161662</c:v>
                </c:pt>
                <c:pt idx="3509">
                  <c:v>77.616140164587193</c:v>
                </c:pt>
                <c:pt idx="3510">
                  <c:v>70.055840455840396</c:v>
                </c:pt>
                <c:pt idx="3511">
                  <c:v>63.573651427899797</c:v>
                </c:pt>
                <c:pt idx="3512">
                  <c:v>58.170904503105497</c:v>
                </c:pt>
                <c:pt idx="3513">
                  <c:v>79.939609474602406</c:v>
                </c:pt>
                <c:pt idx="3514">
                  <c:v>72.071346269069394</c:v>
                </c:pt>
                <c:pt idx="3515">
                  <c:v>65.327194087311895</c:v>
                </c:pt>
                <c:pt idx="3516">
                  <c:v>59.709694828770402</c:v>
                </c:pt>
                <c:pt idx="3517">
                  <c:v>79.262881463370405</c:v>
                </c:pt>
                <c:pt idx="3518">
                  <c:v>71.485083852307895</c:v>
                </c:pt>
                <c:pt idx="3519">
                  <c:v>64.818372059460202</c:v>
                </c:pt>
                <c:pt idx="3520">
                  <c:v>59.262768466790803</c:v>
                </c:pt>
                <c:pt idx="3521">
                  <c:v>76.466553949467695</c:v>
                </c:pt>
                <c:pt idx="3522">
                  <c:v>69.054811325383895</c:v>
                </c:pt>
                <c:pt idx="3523">
                  <c:v>62.701920400779201</c:v>
                </c:pt>
                <c:pt idx="3524">
                  <c:v>57.410624738821497</c:v>
                </c:pt>
                <c:pt idx="3525">
                  <c:v>72.6744392576568</c:v>
                </c:pt>
                <c:pt idx="3526">
                  <c:v>65.845509572072004</c:v>
                </c:pt>
                <c:pt idx="3527">
                  <c:v>59.668005419529599</c:v>
                </c:pt>
                <c:pt idx="3528">
                  <c:v>54.791033966033901</c:v>
                </c:pt>
                <c:pt idx="3529">
                  <c:v>50.563524219979797</c:v>
                </c:pt>
                <c:pt idx="3530">
                  <c:v>78.193300115668606</c:v>
                </c:pt>
                <c:pt idx="3531">
                  <c:v>70.649356006783705</c:v>
                </c:pt>
                <c:pt idx="3532">
                  <c:v>63.824962775637502</c:v>
                </c:pt>
                <c:pt idx="3533">
                  <c:v>58.436360974895699</c:v>
                </c:pt>
                <c:pt idx="3534">
                  <c:v>53.7662540650918</c:v>
                </c:pt>
                <c:pt idx="3535">
                  <c:v>80.6596731894291</c:v>
                </c:pt>
                <c:pt idx="3536">
                  <c:v>72.797256414401502</c:v>
                </c:pt>
                <c:pt idx="3537">
                  <c:v>65.683536164233402</c:v>
                </c:pt>
                <c:pt idx="3538">
                  <c:v>60.065812764283599</c:v>
                </c:pt>
                <c:pt idx="3539">
                  <c:v>55.1986586728991</c:v>
                </c:pt>
                <c:pt idx="3540">
                  <c:v>80.141630901287499</c:v>
                </c:pt>
                <c:pt idx="3541">
                  <c:v>72.343395084714203</c:v>
                </c:pt>
                <c:pt idx="3542">
                  <c:v>65.291028656458494</c:v>
                </c:pt>
                <c:pt idx="3543">
                  <c:v>59.720741254583203</c:v>
                </c:pt>
                <c:pt idx="3544">
                  <c:v>54.895653064359202</c:v>
                </c:pt>
                <c:pt idx="3545">
                  <c:v>77.453888652783604</c:v>
                </c:pt>
                <c:pt idx="3546">
                  <c:v>70.0058139534883</c:v>
                </c:pt>
                <c:pt idx="3547">
                  <c:v>63.269096656046898</c:v>
                </c:pt>
                <c:pt idx="3548">
                  <c:v>57.948882616464203</c:v>
                </c:pt>
                <c:pt idx="3549">
                  <c:v>53.338042867463997</c:v>
                </c:pt>
                <c:pt idx="3550">
                  <c:v>72.6744392576568</c:v>
                </c:pt>
                <c:pt idx="3551">
                  <c:v>65.845509572072004</c:v>
                </c:pt>
                <c:pt idx="3552">
                  <c:v>59.668005419529599</c:v>
                </c:pt>
                <c:pt idx="3553">
                  <c:v>54.791033966033901</c:v>
                </c:pt>
                <c:pt idx="3554">
                  <c:v>50.563524219979797</c:v>
                </c:pt>
                <c:pt idx="3555">
                  <c:v>78.193300115668606</c:v>
                </c:pt>
                <c:pt idx="3556">
                  <c:v>70.649356006783705</c:v>
                </c:pt>
                <c:pt idx="3557">
                  <c:v>63.824962775637502</c:v>
                </c:pt>
                <c:pt idx="3558">
                  <c:v>58.436360974895699</c:v>
                </c:pt>
                <c:pt idx="3559">
                  <c:v>53.7662540650918</c:v>
                </c:pt>
                <c:pt idx="3560">
                  <c:v>80.6596731894291</c:v>
                </c:pt>
                <c:pt idx="3561">
                  <c:v>72.797256414401502</c:v>
                </c:pt>
                <c:pt idx="3562">
                  <c:v>65.683536164233402</c:v>
                </c:pt>
                <c:pt idx="3563">
                  <c:v>60.065812764283599</c:v>
                </c:pt>
                <c:pt idx="3564">
                  <c:v>55.1986586728991</c:v>
                </c:pt>
                <c:pt idx="3565">
                  <c:v>80.141630901287499</c:v>
                </c:pt>
                <c:pt idx="3566">
                  <c:v>72.343395084714203</c:v>
                </c:pt>
                <c:pt idx="3567">
                  <c:v>65.291028656458494</c:v>
                </c:pt>
                <c:pt idx="3568">
                  <c:v>59.720741254583203</c:v>
                </c:pt>
                <c:pt idx="3569">
                  <c:v>54.895653064359202</c:v>
                </c:pt>
                <c:pt idx="3570">
                  <c:v>77.453888652783604</c:v>
                </c:pt>
                <c:pt idx="3571">
                  <c:v>70.0058139534883</c:v>
                </c:pt>
                <c:pt idx="3572">
                  <c:v>63.269096656046898</c:v>
                </c:pt>
                <c:pt idx="3573">
                  <c:v>57.948882616464203</c:v>
                </c:pt>
                <c:pt idx="3574">
                  <c:v>53.338042867463997</c:v>
                </c:pt>
                <c:pt idx="3575">
                  <c:v>72.958305161144906</c:v>
                </c:pt>
                <c:pt idx="3576">
                  <c:v>66.0073377452687</c:v>
                </c:pt>
                <c:pt idx="3577">
                  <c:v>60.049377394635997</c:v>
                </c:pt>
                <c:pt idx="3578">
                  <c:v>55.084414781856303</c:v>
                </c:pt>
                <c:pt idx="3579">
                  <c:v>50.781455938697299</c:v>
                </c:pt>
                <c:pt idx="3580">
                  <c:v>78.325470658260201</c:v>
                </c:pt>
                <c:pt idx="3581">
                  <c:v>70.668006722994406</c:v>
                </c:pt>
                <c:pt idx="3582">
                  <c:v>64.107438984400602</c:v>
                </c:pt>
                <c:pt idx="3583">
                  <c:v>58.640280464216602</c:v>
                </c:pt>
                <c:pt idx="3584">
                  <c:v>53.900562148657002</c:v>
                </c:pt>
                <c:pt idx="3585">
                  <c:v>80.158085115884404</c:v>
                </c:pt>
                <c:pt idx="3586">
                  <c:v>72.264102328149406</c:v>
                </c:pt>
                <c:pt idx="3587">
                  <c:v>65.493772389741594</c:v>
                </c:pt>
                <c:pt idx="3588">
                  <c:v>59.854484008424301</c:v>
                </c:pt>
                <c:pt idx="3589">
                  <c:v>54.967077460333499</c:v>
                </c:pt>
                <c:pt idx="3590">
                  <c:v>78.940886141864198</c:v>
                </c:pt>
                <c:pt idx="3591">
                  <c:v>71.206601352927393</c:v>
                </c:pt>
                <c:pt idx="3592">
                  <c:v>64.574198359433197</c:v>
                </c:pt>
                <c:pt idx="3593">
                  <c:v>59.049860945570103</c:v>
                </c:pt>
                <c:pt idx="3594">
                  <c:v>54.259641290123902</c:v>
                </c:pt>
                <c:pt idx="3595">
                  <c:v>75.652672029023506</c:v>
                </c:pt>
                <c:pt idx="3596">
                  <c:v>68.346637157260503</c:v>
                </c:pt>
                <c:pt idx="3597">
                  <c:v>62.087490173205097</c:v>
                </c:pt>
                <c:pt idx="3598">
                  <c:v>56.868720714117401</c:v>
                </c:pt>
                <c:pt idx="3599">
                  <c:v>52.346732309023999</c:v>
                </c:pt>
                <c:pt idx="3600">
                  <c:v>71.756912899669203</c:v>
                </c:pt>
                <c:pt idx="3601">
                  <c:v>65.123227917121</c:v>
                </c:pt>
                <c:pt idx="3602">
                  <c:v>59.149946113115597</c:v>
                </c:pt>
                <c:pt idx="3603">
                  <c:v>54.506529940988599</c:v>
                </c:pt>
                <c:pt idx="3604">
                  <c:v>50.1923326835607</c:v>
                </c:pt>
                <c:pt idx="3605">
                  <c:v>46.875054936532102</c:v>
                </c:pt>
                <c:pt idx="3606">
                  <c:v>77.442682374263697</c:v>
                </c:pt>
                <c:pt idx="3607">
                  <c:v>70.080917659612297</c:v>
                </c:pt>
                <c:pt idx="3608">
                  <c:v>63.452328007152502</c:v>
                </c:pt>
                <c:pt idx="3609">
                  <c:v>58.2967485446542</c:v>
                </c:pt>
                <c:pt idx="3610">
                  <c:v>53.5102704553235</c:v>
                </c:pt>
                <c:pt idx="3611">
                  <c:v>49.827654246034697</c:v>
                </c:pt>
                <c:pt idx="3612">
                  <c:v>79.066053991958597</c:v>
                </c:pt>
                <c:pt idx="3613">
                  <c:v>71.493342437691993</c:v>
                </c:pt>
                <c:pt idx="3614">
                  <c:v>64.677917566425606</c:v>
                </c:pt>
                <c:pt idx="3615">
                  <c:v>59.3779802287265</c:v>
                </c:pt>
                <c:pt idx="3616">
                  <c:v>54.455647079442102</c:v>
                </c:pt>
                <c:pt idx="3617">
                  <c:v>50.6671328671328</c:v>
                </c:pt>
                <c:pt idx="3618">
                  <c:v>77.590191849245002</c:v>
                </c:pt>
                <c:pt idx="3619">
                  <c:v>70.207064327485298</c:v>
                </c:pt>
                <c:pt idx="3620">
                  <c:v>63.563274955372201</c:v>
                </c:pt>
                <c:pt idx="3621">
                  <c:v>58.392390248761103</c:v>
                </c:pt>
                <c:pt idx="3622">
                  <c:v>53.593479827089297</c:v>
                </c:pt>
                <c:pt idx="3623">
                  <c:v>49.902816226575801</c:v>
                </c:pt>
                <c:pt idx="3624">
                  <c:v>73.907416917320802</c:v>
                </c:pt>
                <c:pt idx="3625">
                  <c:v>66.994028873044201</c:v>
                </c:pt>
                <c:pt idx="3626">
                  <c:v>60.776345874038597</c:v>
                </c:pt>
                <c:pt idx="3627">
                  <c:v>55.937669304009603</c:v>
                </c:pt>
                <c:pt idx="3628">
                  <c:v>51.444709273321799</c:v>
                </c:pt>
                <c:pt idx="3629">
                  <c:v>47.990051605504497</c:v>
                </c:pt>
                <c:pt idx="3630">
                  <c:v>90.966090879084604</c:v>
                </c:pt>
                <c:pt idx="3631">
                  <c:v>81.428500237841703</c:v>
                </c:pt>
                <c:pt idx="3632">
                  <c:v>73.035333380008794</c:v>
                </c:pt>
                <c:pt idx="3633">
                  <c:v>66.166377858002406</c:v>
                </c:pt>
                <c:pt idx="3634">
                  <c:v>98.244384198295805</c:v>
                </c:pt>
                <c:pt idx="3635">
                  <c:v>87.729976964649595</c:v>
                </c:pt>
                <c:pt idx="3636">
                  <c:v>78.473893199452306</c:v>
                </c:pt>
                <c:pt idx="3637">
                  <c:v>70.9036053845429</c:v>
                </c:pt>
                <c:pt idx="3638">
                  <c:v>101.31357498532201</c:v>
                </c:pt>
                <c:pt idx="3639">
                  <c:v>90.385920537213195</c:v>
                </c:pt>
                <c:pt idx="3640">
                  <c:v>80.766218491270905</c:v>
                </c:pt>
                <c:pt idx="3641">
                  <c:v>72.898470758912595</c:v>
                </c:pt>
                <c:pt idx="3642">
                  <c:v>100.540425251214</c:v>
                </c:pt>
                <c:pt idx="3643">
                  <c:v>89.716862833861398</c:v>
                </c:pt>
                <c:pt idx="3644">
                  <c:v>80.188708285720907</c:v>
                </c:pt>
                <c:pt idx="3645">
                  <c:v>72.394242562708897</c:v>
                </c:pt>
                <c:pt idx="3646">
                  <c:v>96.936793019068205</c:v>
                </c:pt>
                <c:pt idx="3647">
                  <c:v>86.594567619590705</c:v>
                </c:pt>
                <c:pt idx="3648">
                  <c:v>77.498347330019797</c:v>
                </c:pt>
                <c:pt idx="3649">
                  <c:v>70.052846862769798</c:v>
                </c:pt>
                <c:pt idx="3650">
                  <c:v>81.818016626538807</c:v>
                </c:pt>
                <c:pt idx="3651">
                  <c:v>73.423509864033093</c:v>
                </c:pt>
                <c:pt idx="3652">
                  <c:v>66.555265952311998</c:v>
                </c:pt>
                <c:pt idx="3653">
                  <c:v>60.831718193368303</c:v>
                </c:pt>
                <c:pt idx="3654">
                  <c:v>55.868866807393204</c:v>
                </c:pt>
                <c:pt idx="3655">
                  <c:v>88.065986802639401</c:v>
                </c:pt>
                <c:pt idx="3656">
                  <c:v>78.822048253445004</c:v>
                </c:pt>
                <c:pt idx="3657">
                  <c:v>71.257164439828102</c:v>
                </c:pt>
                <c:pt idx="3658">
                  <c:v>64.955748330815297</c:v>
                </c:pt>
                <c:pt idx="3659">
                  <c:v>59.494485571838602</c:v>
                </c:pt>
                <c:pt idx="3660">
                  <c:v>90.789214148025195</c:v>
                </c:pt>
                <c:pt idx="3661">
                  <c:v>81.176850953766504</c:v>
                </c:pt>
                <c:pt idx="3662">
                  <c:v>73.310533711209999</c:v>
                </c:pt>
                <c:pt idx="3663">
                  <c:v>66.756766723209594</c:v>
                </c:pt>
                <c:pt idx="3664">
                  <c:v>61.074406198399501</c:v>
                </c:pt>
                <c:pt idx="3665">
                  <c:v>90.222342806755705</c:v>
                </c:pt>
                <c:pt idx="3666">
                  <c:v>80.685799478196003</c:v>
                </c:pt>
                <c:pt idx="3667">
                  <c:v>72.881906409147604</c:v>
                </c:pt>
                <c:pt idx="3668">
                  <c:v>66.382498078210602</c:v>
                </c:pt>
                <c:pt idx="3669">
                  <c:v>60.747142930354102</c:v>
                </c:pt>
                <c:pt idx="3670">
                  <c:v>87.203517647336895</c:v>
                </c:pt>
                <c:pt idx="3671">
                  <c:v>78.077307158340801</c:v>
                </c:pt>
                <c:pt idx="3672">
                  <c:v>70.610403637002904</c:v>
                </c:pt>
                <c:pt idx="3673">
                  <c:v>64.387979983924893</c:v>
                </c:pt>
                <c:pt idx="3674">
                  <c:v>58.996249062265498</c:v>
                </c:pt>
                <c:pt idx="3675">
                  <c:v>81.818016626538807</c:v>
                </c:pt>
                <c:pt idx="3676">
                  <c:v>73.423509864033093</c:v>
                </c:pt>
                <c:pt idx="3677">
                  <c:v>66.555265952311998</c:v>
                </c:pt>
                <c:pt idx="3678">
                  <c:v>60.831718193368303</c:v>
                </c:pt>
                <c:pt idx="3679">
                  <c:v>55.868866807393204</c:v>
                </c:pt>
                <c:pt idx="3680">
                  <c:v>88.065986802639401</c:v>
                </c:pt>
                <c:pt idx="3681">
                  <c:v>78.822048253445004</c:v>
                </c:pt>
                <c:pt idx="3682">
                  <c:v>71.257164439828102</c:v>
                </c:pt>
                <c:pt idx="3683">
                  <c:v>64.955748330815297</c:v>
                </c:pt>
                <c:pt idx="3684">
                  <c:v>59.494485571838602</c:v>
                </c:pt>
                <c:pt idx="3685">
                  <c:v>90.789214148025195</c:v>
                </c:pt>
                <c:pt idx="3686">
                  <c:v>81.176850953766504</c:v>
                </c:pt>
                <c:pt idx="3687">
                  <c:v>73.310533711209999</c:v>
                </c:pt>
                <c:pt idx="3688">
                  <c:v>66.756766723209594</c:v>
                </c:pt>
                <c:pt idx="3689">
                  <c:v>61.074406198399501</c:v>
                </c:pt>
                <c:pt idx="3690">
                  <c:v>90.222342806755705</c:v>
                </c:pt>
                <c:pt idx="3691">
                  <c:v>80.685799478196003</c:v>
                </c:pt>
                <c:pt idx="3692">
                  <c:v>72.881906409147604</c:v>
                </c:pt>
                <c:pt idx="3693">
                  <c:v>66.382498078210602</c:v>
                </c:pt>
                <c:pt idx="3694">
                  <c:v>60.747142930354102</c:v>
                </c:pt>
                <c:pt idx="3695">
                  <c:v>87.203517647336895</c:v>
                </c:pt>
                <c:pt idx="3696">
                  <c:v>78.077307158340801</c:v>
                </c:pt>
                <c:pt idx="3697">
                  <c:v>70.610403637002904</c:v>
                </c:pt>
                <c:pt idx="3698">
                  <c:v>64.387979983924893</c:v>
                </c:pt>
                <c:pt idx="3699">
                  <c:v>58.996249062265498</c:v>
                </c:pt>
                <c:pt idx="3700">
                  <c:v>82.3409678691973</c:v>
                </c:pt>
                <c:pt idx="3701">
                  <c:v>74.001987173697003</c:v>
                </c:pt>
                <c:pt idx="3702">
                  <c:v>67.254156769596193</c:v>
                </c:pt>
                <c:pt idx="3703">
                  <c:v>61.297499999999999</c:v>
                </c:pt>
                <c:pt idx="3704">
                  <c:v>56.532167519499197</c:v>
                </c:pt>
                <c:pt idx="3705">
                  <c:v>52.163968547640998</c:v>
                </c:pt>
                <c:pt idx="3706">
                  <c:v>48.589982434662197</c:v>
                </c:pt>
                <c:pt idx="3707">
                  <c:v>45.413115478030399</c:v>
                </c:pt>
                <c:pt idx="3708">
                  <c:v>42.633361994840897</c:v>
                </c:pt>
                <c:pt idx="3709">
                  <c:v>40.649338261595297</c:v>
                </c:pt>
                <c:pt idx="3710">
                  <c:v>38.266596286406198</c:v>
                </c:pt>
                <c:pt idx="3711">
                  <c:v>88.194675076698601</c:v>
                </c:pt>
                <c:pt idx="3712">
                  <c:v>79.071618037135195</c:v>
                </c:pt>
                <c:pt idx="3713">
                  <c:v>71.689005903941194</c:v>
                </c:pt>
                <c:pt idx="3714">
                  <c:v>65.172384582803801</c:v>
                </c:pt>
                <c:pt idx="3715">
                  <c:v>59.9612906363216</c:v>
                </c:pt>
                <c:pt idx="3716">
                  <c:v>55.182312103833297</c:v>
                </c:pt>
                <c:pt idx="3717">
                  <c:v>51.273276715469102</c:v>
                </c:pt>
                <c:pt idx="3718">
                  <c:v>47.799324598135797</c:v>
                </c:pt>
                <c:pt idx="3719">
                  <c:v>44.757995735607601</c:v>
                </c:pt>
                <c:pt idx="3720">
                  <c:v>42.586992676450798</c:v>
                </c:pt>
                <c:pt idx="3721">
                  <c:v>39.980122788888202</c:v>
                </c:pt>
                <c:pt idx="3722">
                  <c:v>89.287277611414396</c:v>
                </c:pt>
                <c:pt idx="3723">
                  <c:v>80.020053991515596</c:v>
                </c:pt>
                <c:pt idx="3724">
                  <c:v>72.516458065270797</c:v>
                </c:pt>
                <c:pt idx="3725">
                  <c:v>65.898234683281402</c:v>
                </c:pt>
                <c:pt idx="3726">
                  <c:v>60.601402440546003</c:v>
                </c:pt>
                <c:pt idx="3727">
                  <c:v>55.748147765702001</c:v>
                </c:pt>
                <c:pt idx="3728">
                  <c:v>51.774557510293498</c:v>
                </c:pt>
                <c:pt idx="3729">
                  <c:v>48.245106194199501</c:v>
                </c:pt>
                <c:pt idx="3730">
                  <c:v>45.155168442268902</c:v>
                </c:pt>
                <c:pt idx="3731">
                  <c:v>42.949511888363098</c:v>
                </c:pt>
                <c:pt idx="3732">
                  <c:v>40.300321282635103</c:v>
                </c:pt>
                <c:pt idx="3733">
                  <c:v>86.910566157472402</c:v>
                </c:pt>
                <c:pt idx="3734">
                  <c:v>77.961330095273595</c:v>
                </c:pt>
                <c:pt idx="3735">
                  <c:v>70.716707604874003</c:v>
                </c:pt>
                <c:pt idx="3736">
                  <c:v>64.323249397200996</c:v>
                </c:pt>
                <c:pt idx="3737">
                  <c:v>59.209473170481097</c:v>
                </c:pt>
                <c:pt idx="3738">
                  <c:v>54.521802673185697</c:v>
                </c:pt>
                <c:pt idx="3739">
                  <c:v>50.685601056803101</c:v>
                </c:pt>
                <c:pt idx="3740">
                  <c:v>47.276442719333197</c:v>
                </c:pt>
                <c:pt idx="3741">
                  <c:v>44.291730883224602</c:v>
                </c:pt>
                <c:pt idx="3742">
                  <c:v>42.160466048145899</c:v>
                </c:pt>
                <c:pt idx="3743">
                  <c:v>39.603724514368203</c:v>
                </c:pt>
                <c:pt idx="3744">
                  <c:v>82.2386961093585</c:v>
                </c:pt>
                <c:pt idx="3745">
                  <c:v>73.913429075333795</c:v>
                </c:pt>
                <c:pt idx="3746">
                  <c:v>67.175795053003498</c:v>
                </c:pt>
                <c:pt idx="3747">
                  <c:v>61.229019713021302</c:v>
                </c:pt>
                <c:pt idx="3748">
                  <c:v>56.4715924837869</c:v>
                </c:pt>
                <c:pt idx="3749">
                  <c:v>52.110639639897897</c:v>
                </c:pt>
                <c:pt idx="3750">
                  <c:v>48.541734715087401</c:v>
                </c:pt>
                <c:pt idx="3751">
                  <c:v>45.372174662807097</c:v>
                </c:pt>
                <c:pt idx="3752">
                  <c:v>42.596942854401803</c:v>
                </c:pt>
                <c:pt idx="3753">
                  <c:v>40.614606891046897</c:v>
                </c:pt>
                <c:pt idx="3754">
                  <c:v>38.235224831982201</c:v>
                </c:pt>
                <c:pt idx="3755">
                  <c:v>74.677541627182805</c:v>
                </c:pt>
                <c:pt idx="3756">
                  <c:v>67.543218781265196</c:v>
                </c:pt>
                <c:pt idx="3757">
                  <c:v>61.996733595926599</c:v>
                </c:pt>
                <c:pt idx="3758">
                  <c:v>56.846400119127303</c:v>
                </c:pt>
                <c:pt idx="3759">
                  <c:v>52.488421052631502</c:v>
                </c:pt>
                <c:pt idx="3760">
                  <c:v>48.922806924242799</c:v>
                </c:pt>
                <c:pt idx="3761">
                  <c:v>45.753364217957198</c:v>
                </c:pt>
                <c:pt idx="3762">
                  <c:v>42.9800979353397</c:v>
                </c:pt>
                <c:pt idx="3763">
                  <c:v>40.603627483098499</c:v>
                </c:pt>
                <c:pt idx="3764">
                  <c:v>38.621238443879101</c:v>
                </c:pt>
                <c:pt idx="3765">
                  <c:v>36.640380693405803</c:v>
                </c:pt>
                <c:pt idx="3766">
                  <c:v>35.055705969947198</c:v>
                </c:pt>
                <c:pt idx="3767">
                  <c:v>33.471015777344398</c:v>
                </c:pt>
                <c:pt idx="3768">
                  <c:v>31.094008385908499</c:v>
                </c:pt>
                <c:pt idx="3769">
                  <c:v>29.1121622213462</c:v>
                </c:pt>
                <c:pt idx="3770">
                  <c:v>80.023277344266603</c:v>
                </c:pt>
                <c:pt idx="3771">
                  <c:v>72.194312473005795</c:v>
                </c:pt>
                <c:pt idx="3772">
                  <c:v>66.105124835742402</c:v>
                </c:pt>
                <c:pt idx="3773">
                  <c:v>60.449881189079001</c:v>
                </c:pt>
                <c:pt idx="3774">
                  <c:v>55.665588080367201</c:v>
                </c:pt>
                <c:pt idx="3775">
                  <c:v>51.751169074093298</c:v>
                </c:pt>
                <c:pt idx="3776">
                  <c:v>48.271681439771498</c:v>
                </c:pt>
                <c:pt idx="3777">
                  <c:v>45.226421956746698</c:v>
                </c:pt>
                <c:pt idx="3778">
                  <c:v>42.616852886405901</c:v>
                </c:pt>
                <c:pt idx="3779">
                  <c:v>40.4436395599066</c:v>
                </c:pt>
                <c:pt idx="3780">
                  <c:v>38.268897463470097</c:v>
                </c:pt>
                <c:pt idx="3781">
                  <c:v>36.528567649781699</c:v>
                </c:pt>
                <c:pt idx="3782">
                  <c:v>34.788804600090003</c:v>
                </c:pt>
                <c:pt idx="3783">
                  <c:v>32.178713629402701</c:v>
                </c:pt>
                <c:pt idx="3784">
                  <c:v>30.004065040650399</c:v>
                </c:pt>
                <c:pt idx="3785">
                  <c:v>81.140700906071302</c:v>
                </c:pt>
                <c:pt idx="3786">
                  <c:v>73.1633889458477</c:v>
                </c:pt>
                <c:pt idx="3787">
                  <c:v>66.962380333862498</c:v>
                </c:pt>
                <c:pt idx="3788">
                  <c:v>61.203116844381398</c:v>
                </c:pt>
                <c:pt idx="3789">
                  <c:v>56.329887894682699</c:v>
                </c:pt>
                <c:pt idx="3790">
                  <c:v>52.342707251471303</c:v>
                </c:pt>
                <c:pt idx="3791">
                  <c:v>48.798536315934797</c:v>
                </c:pt>
                <c:pt idx="3792">
                  <c:v>45.6957182597722</c:v>
                </c:pt>
                <c:pt idx="3793">
                  <c:v>43.037699832975399</c:v>
                </c:pt>
                <c:pt idx="3794">
                  <c:v>40.822692391338101</c:v>
                </c:pt>
                <c:pt idx="3795">
                  <c:v>38.607663878622802</c:v>
                </c:pt>
                <c:pt idx="3796">
                  <c:v>36.836225596529196</c:v>
                </c:pt>
                <c:pt idx="3797">
                  <c:v>35.064162198629397</c:v>
                </c:pt>
                <c:pt idx="3798">
                  <c:v>32.405007652760801</c:v>
                </c:pt>
                <c:pt idx="3799">
                  <c:v>30.190052195271701</c:v>
                </c:pt>
                <c:pt idx="3800">
                  <c:v>79.205148459643993</c:v>
                </c:pt>
                <c:pt idx="3801">
                  <c:v>71.484019358857594</c:v>
                </c:pt>
                <c:pt idx="3802">
                  <c:v>65.476133946678502</c:v>
                </c:pt>
                <c:pt idx="3803">
                  <c:v>59.900943034577899</c:v>
                </c:pt>
                <c:pt idx="3804">
                  <c:v>55.180330469266302</c:v>
                </c:pt>
                <c:pt idx="3805">
                  <c:v>51.317981435338503</c:v>
                </c:pt>
                <c:pt idx="3806">
                  <c:v>47.886674049464702</c:v>
                </c:pt>
                <c:pt idx="3807">
                  <c:v>44.883286152394398</c:v>
                </c:pt>
                <c:pt idx="3808">
                  <c:v>42.309862610402298</c:v>
                </c:pt>
                <c:pt idx="3809">
                  <c:v>40.163876820853503</c:v>
                </c:pt>
                <c:pt idx="3810">
                  <c:v>38.018600620020599</c:v>
                </c:pt>
                <c:pt idx="3811">
                  <c:v>36.303119010280497</c:v>
                </c:pt>
                <c:pt idx="3812">
                  <c:v>34.586323975028201</c:v>
                </c:pt>
                <c:pt idx="3813">
                  <c:v>32.0125897829069</c:v>
                </c:pt>
                <c:pt idx="3814">
                  <c:v>29.8678122040319</c:v>
                </c:pt>
                <c:pt idx="3815">
                  <c:v>75.114262093844701</c:v>
                </c:pt>
                <c:pt idx="3816">
                  <c:v>67.926214896530297</c:v>
                </c:pt>
                <c:pt idx="3817">
                  <c:v>62.334417835617899</c:v>
                </c:pt>
                <c:pt idx="3818">
                  <c:v>57.143105158730101</c:v>
                </c:pt>
                <c:pt idx="3819">
                  <c:v>52.749508252800801</c:v>
                </c:pt>
                <c:pt idx="3820">
                  <c:v>49.155599515781297</c:v>
                </c:pt>
                <c:pt idx="3821">
                  <c:v>45.960990844790103</c:v>
                </c:pt>
                <c:pt idx="3822">
                  <c:v>43.163116057233701</c:v>
                </c:pt>
                <c:pt idx="3823">
                  <c:v>40.767328042328003</c:v>
                </c:pt>
                <c:pt idx="3824">
                  <c:v>38.770211153594403</c:v>
                </c:pt>
                <c:pt idx="3825">
                  <c:v>36.773732072894497</c:v>
                </c:pt>
                <c:pt idx="3826">
                  <c:v>35.176581113073503</c:v>
                </c:pt>
                <c:pt idx="3827">
                  <c:v>33.578852058892998</c:v>
                </c:pt>
                <c:pt idx="3828">
                  <c:v>31.182700256711399</c:v>
                </c:pt>
                <c:pt idx="3829">
                  <c:v>29.1863541312065</c:v>
                </c:pt>
                <c:pt idx="3830">
                  <c:v>80.990861876273698</c:v>
                </c:pt>
                <c:pt idx="3831">
                  <c:v>73.170531259172293</c:v>
                </c:pt>
                <c:pt idx="3832">
                  <c:v>66.523295070898001</c:v>
                </c:pt>
                <c:pt idx="3833">
                  <c:v>60.658158482947499</c:v>
                </c:pt>
                <c:pt idx="3834">
                  <c:v>55.969203258493899</c:v>
                </c:pt>
                <c:pt idx="3835">
                  <c:v>51.667874209958299</c:v>
                </c:pt>
                <c:pt idx="3836">
                  <c:v>48.148589675359197</c:v>
                </c:pt>
                <c:pt idx="3837">
                  <c:v>45.022131464208798</c:v>
                </c:pt>
                <c:pt idx="3838">
                  <c:v>42.284817744153997</c:v>
                </c:pt>
                <c:pt idx="3839">
                  <c:v>39.938546820051201</c:v>
                </c:pt>
                <c:pt idx="3840">
                  <c:v>37.9832981497578</c:v>
                </c:pt>
                <c:pt idx="3841">
                  <c:v>87.437986818454107</c:v>
                </c:pt>
                <c:pt idx="3842">
                  <c:v>78.792010229727893</c:v>
                </c:pt>
                <c:pt idx="3843">
                  <c:v>71.444103403587704</c:v>
                </c:pt>
                <c:pt idx="3844">
                  <c:v>64.959515595296693</c:v>
                </c:pt>
                <c:pt idx="3845">
                  <c:v>59.7728088470679</c:v>
                </c:pt>
                <c:pt idx="3846">
                  <c:v>55.015328650275897</c:v>
                </c:pt>
                <c:pt idx="3847">
                  <c:v>51.125477458750098</c:v>
                </c:pt>
                <c:pt idx="3848">
                  <c:v>47.667052895367902</c:v>
                </c:pt>
                <c:pt idx="3849">
                  <c:v>44.641621893888498</c:v>
                </c:pt>
                <c:pt idx="3850">
                  <c:v>42.047756242360698</c:v>
                </c:pt>
                <c:pt idx="3851">
                  <c:v>39.885409403704401</c:v>
                </c:pt>
                <c:pt idx="3852">
                  <c:v>89.100487290925798</c:v>
                </c:pt>
                <c:pt idx="3853">
                  <c:v>80.240083224026407</c:v>
                </c:pt>
                <c:pt idx="3854">
                  <c:v>72.711577032510803</c:v>
                </c:pt>
                <c:pt idx="3855">
                  <c:v>66.066156290625401</c:v>
                </c:pt>
                <c:pt idx="3856">
                  <c:v>60.752077217771998</c:v>
                </c:pt>
                <c:pt idx="3857">
                  <c:v>55.878635030109599</c:v>
                </c:pt>
                <c:pt idx="3858">
                  <c:v>51.8931712777866</c:v>
                </c:pt>
                <c:pt idx="3859">
                  <c:v>48.348720216706198</c:v>
                </c:pt>
                <c:pt idx="3860">
                  <c:v>45.248980997761002</c:v>
                </c:pt>
                <c:pt idx="3861">
                  <c:v>42.590542718968202</c:v>
                </c:pt>
                <c:pt idx="3862">
                  <c:v>40.376578145407002</c:v>
                </c:pt>
                <c:pt idx="3863">
                  <c:v>87.330995951050696</c:v>
                </c:pt>
                <c:pt idx="3864">
                  <c:v>78.699107413363095</c:v>
                </c:pt>
                <c:pt idx="3865">
                  <c:v>71.359129034583802</c:v>
                </c:pt>
                <c:pt idx="3866">
                  <c:v>64.885459822868299</c:v>
                </c:pt>
                <c:pt idx="3867">
                  <c:v>59.707547169811299</c:v>
                </c:pt>
                <c:pt idx="3868">
                  <c:v>54.960088044977098</c:v>
                </c:pt>
                <c:pt idx="3869">
                  <c:v>51.075807514831901</c:v>
                </c:pt>
                <c:pt idx="3870">
                  <c:v>47.622069672714801</c:v>
                </c:pt>
                <c:pt idx="3871">
                  <c:v>44.601029372615102</c:v>
                </c:pt>
                <c:pt idx="3872">
                  <c:v>42.011566739471498</c:v>
                </c:pt>
                <c:pt idx="3873">
                  <c:v>39.853686672861798</c:v>
                </c:pt>
                <c:pt idx="3874">
                  <c:v>83.015286624203796</c:v>
                </c:pt>
                <c:pt idx="3875">
                  <c:v>74.936873722203899</c:v>
                </c:pt>
                <c:pt idx="3876">
                  <c:v>68.068950258986405</c:v>
                </c:pt>
                <c:pt idx="3877">
                  <c:v>62.010210113385902</c:v>
                </c:pt>
                <c:pt idx="3878">
                  <c:v>57.162196679437997</c:v>
                </c:pt>
                <c:pt idx="3879">
                  <c:v>52.719188901973098</c:v>
                </c:pt>
                <c:pt idx="3880">
                  <c:v>49.0840076154212</c:v>
                </c:pt>
                <c:pt idx="3881">
                  <c:v>45.851924975320799</c:v>
                </c:pt>
                <c:pt idx="3882">
                  <c:v>43.024603555982701</c:v>
                </c:pt>
                <c:pt idx="3883">
                  <c:v>40.600499750124897</c:v>
                </c:pt>
                <c:pt idx="3884">
                  <c:v>38.581036995904697</c:v>
                </c:pt>
                <c:pt idx="3885">
                  <c:v>67.5117141923741</c:v>
                </c:pt>
                <c:pt idx="3886">
                  <c:v>61.621245333012098</c:v>
                </c:pt>
                <c:pt idx="3887">
                  <c:v>56.516203703703702</c:v>
                </c:pt>
                <c:pt idx="3888">
                  <c:v>52.196565131189303</c:v>
                </c:pt>
                <c:pt idx="3889">
                  <c:v>48.663066378643599</c:v>
                </c:pt>
                <c:pt idx="3890">
                  <c:v>45.523259029813502</c:v>
                </c:pt>
                <c:pt idx="3891">
                  <c:v>42.774232459289401</c:v>
                </c:pt>
                <c:pt idx="3892">
                  <c:v>40.417921146953397</c:v>
                </c:pt>
                <c:pt idx="3893">
                  <c:v>38.454310693506699</c:v>
                </c:pt>
                <c:pt idx="3894">
                  <c:v>36.491282750560003</c:v>
                </c:pt>
                <c:pt idx="3895">
                  <c:v>34.920372004616098</c:v>
                </c:pt>
                <c:pt idx="3896">
                  <c:v>33.350709383778401</c:v>
                </c:pt>
                <c:pt idx="3897">
                  <c:v>30.9942228335625</c:v>
                </c:pt>
                <c:pt idx="3898">
                  <c:v>29.816428126944601</c:v>
                </c:pt>
                <c:pt idx="3899">
                  <c:v>29.030879381533801</c:v>
                </c:pt>
                <c:pt idx="3900">
                  <c:v>26.675236012587298</c:v>
                </c:pt>
                <c:pt idx="3901">
                  <c:v>72.409532455742095</c:v>
                </c:pt>
                <c:pt idx="3902">
                  <c:v>65.913548719630697</c:v>
                </c:pt>
                <c:pt idx="3903">
                  <c:v>60.281387691860701</c:v>
                </c:pt>
                <c:pt idx="3904">
                  <c:v>55.517794084499897</c:v>
                </c:pt>
                <c:pt idx="3905">
                  <c:v>51.620330981531403</c:v>
                </c:pt>
                <c:pt idx="3906">
                  <c:v>48.154135843981102</c:v>
                </c:pt>
                <c:pt idx="3907">
                  <c:v>45.122154250118697</c:v>
                </c:pt>
                <c:pt idx="3908">
                  <c:v>42.5239672302597</c:v>
                </c:pt>
                <c:pt idx="3909">
                  <c:v>40.357421697684899</c:v>
                </c:pt>
                <c:pt idx="3910">
                  <c:v>38.192307692307601</c:v>
                </c:pt>
                <c:pt idx="3911">
                  <c:v>36.459014228648698</c:v>
                </c:pt>
                <c:pt idx="3912">
                  <c:v>34.726983468215998</c:v>
                </c:pt>
                <c:pt idx="3913">
                  <c:v>32.127981651376103</c:v>
                </c:pt>
                <c:pt idx="3914">
                  <c:v>30.828558747578999</c:v>
                </c:pt>
                <c:pt idx="3915">
                  <c:v>29.961720852736299</c:v>
                </c:pt>
                <c:pt idx="3916">
                  <c:v>27.363197758871099</c:v>
                </c:pt>
                <c:pt idx="3917">
                  <c:v>73.679734311858397</c:v>
                </c:pt>
                <c:pt idx="3918">
                  <c:v>67.025556194859902</c:v>
                </c:pt>
                <c:pt idx="3919">
                  <c:v>61.257561869844103</c:v>
                </c:pt>
                <c:pt idx="3920">
                  <c:v>56.377899079982498</c:v>
                </c:pt>
                <c:pt idx="3921">
                  <c:v>52.384594967618597</c:v>
                </c:pt>
                <c:pt idx="3922">
                  <c:v>48.8375997797963</c:v>
                </c:pt>
                <c:pt idx="3923">
                  <c:v>45.731542089466899</c:v>
                </c:pt>
                <c:pt idx="3924">
                  <c:v>43.069889116798898</c:v>
                </c:pt>
                <c:pt idx="3925">
                  <c:v>40.851856439476002</c:v>
                </c:pt>
                <c:pt idx="3926">
                  <c:v>38.633191159364003</c:v>
                </c:pt>
                <c:pt idx="3927">
                  <c:v>36.858793324775299</c:v>
                </c:pt>
                <c:pt idx="3928">
                  <c:v>35.083837633152797</c:v>
                </c:pt>
                <c:pt idx="3929">
                  <c:v>32.421810216693999</c:v>
                </c:pt>
                <c:pt idx="3930">
                  <c:v>31.091040462427699</c:v>
                </c:pt>
                <c:pt idx="3931">
                  <c:v>30.203453551912499</c:v>
                </c:pt>
                <c:pt idx="3932">
                  <c:v>27.541618006157702</c:v>
                </c:pt>
                <c:pt idx="3933">
                  <c:v>72.310825320321598</c:v>
                </c:pt>
                <c:pt idx="3934">
                  <c:v>65.823161420619599</c:v>
                </c:pt>
                <c:pt idx="3935">
                  <c:v>60.204061895551199</c:v>
                </c:pt>
                <c:pt idx="3936">
                  <c:v>55.449423411089398</c:v>
                </c:pt>
                <c:pt idx="3937">
                  <c:v>51.559282286212898</c:v>
                </c:pt>
                <c:pt idx="3938">
                  <c:v>48.100557079433301</c:v>
                </c:pt>
                <c:pt idx="3939">
                  <c:v>45.073209408862603</c:v>
                </c:pt>
                <c:pt idx="3940">
                  <c:v>42.4799193720795</c:v>
                </c:pt>
                <c:pt idx="3941">
                  <c:v>40.318222307055997</c:v>
                </c:pt>
                <c:pt idx="3942">
                  <c:v>38.157150444827998</c:v>
                </c:pt>
                <c:pt idx="3943">
                  <c:v>36.428333449017799</c:v>
                </c:pt>
                <c:pt idx="3944">
                  <c:v>34.698225712623596</c:v>
                </c:pt>
                <c:pt idx="3945">
                  <c:v>32.104641350210898</c:v>
                </c:pt>
                <c:pt idx="3946">
                  <c:v>30.8080593849416</c:v>
                </c:pt>
                <c:pt idx="3947">
                  <c:v>29.942735234673201</c:v>
                </c:pt>
                <c:pt idx="3948">
                  <c:v>27.349421902268698</c:v>
                </c:pt>
                <c:pt idx="3949">
                  <c:v>68.953174930419493</c:v>
                </c:pt>
                <c:pt idx="3950">
                  <c:v>62.885560757607998</c:v>
                </c:pt>
                <c:pt idx="3951">
                  <c:v>57.625388273454398</c:v>
                </c:pt>
                <c:pt idx="3952">
                  <c:v>53.176818517886502</c:v>
                </c:pt>
                <c:pt idx="3953">
                  <c:v>49.534104965541601</c:v>
                </c:pt>
                <c:pt idx="3954">
                  <c:v>46.296997648208603</c:v>
                </c:pt>
                <c:pt idx="3955">
                  <c:v>43.465634812394903</c:v>
                </c:pt>
                <c:pt idx="3956">
                  <c:v>41.037735849056602</c:v>
                </c:pt>
                <c:pt idx="3957">
                  <c:v>39.0160808164106</c:v>
                </c:pt>
                <c:pt idx="3958">
                  <c:v>36.992148004732698</c:v>
                </c:pt>
                <c:pt idx="3959">
                  <c:v>35.373491266211801</c:v>
                </c:pt>
                <c:pt idx="3960">
                  <c:v>33.756214411937897</c:v>
                </c:pt>
                <c:pt idx="3961">
                  <c:v>31.328819444444399</c:v>
                </c:pt>
                <c:pt idx="3962">
                  <c:v>30.1147661153617</c:v>
                </c:pt>
                <c:pt idx="3963">
                  <c:v>29.3048750909531</c:v>
                </c:pt>
                <c:pt idx="3964">
                  <c:v>26.8783059433351</c:v>
                </c:pt>
                <c:pt idx="3965">
                  <c:v>81.942841225626694</c:v>
                </c:pt>
                <c:pt idx="3966">
                  <c:v>73.656847663873194</c:v>
                </c:pt>
                <c:pt idx="3967">
                  <c:v>66.948030116488297</c:v>
                </c:pt>
                <c:pt idx="3968">
                  <c:v>61.029621663896698</c:v>
                </c:pt>
                <c:pt idx="3969">
                  <c:v>56.297201737549202</c:v>
                </c:pt>
                <c:pt idx="3970">
                  <c:v>87.775282125160899</c:v>
                </c:pt>
                <c:pt idx="3971">
                  <c:v>78.708226510142495</c:v>
                </c:pt>
                <c:pt idx="3972">
                  <c:v>71.368236740184102</c:v>
                </c:pt>
                <c:pt idx="3973">
                  <c:v>64.8954537837255</c:v>
                </c:pt>
                <c:pt idx="3974">
                  <c:v>59.714031268553299</c:v>
                </c:pt>
                <c:pt idx="3975">
                  <c:v>88.953505452926706</c:v>
                </c:pt>
                <c:pt idx="3976">
                  <c:v>79.729223995597096</c:v>
                </c:pt>
                <c:pt idx="3977">
                  <c:v>72.263532527727193</c:v>
                </c:pt>
                <c:pt idx="3978">
                  <c:v>65.677236665446102</c:v>
                </c:pt>
                <c:pt idx="3979">
                  <c:v>60.404903642417501</c:v>
                </c:pt>
                <c:pt idx="3980">
                  <c:v>86.646092968252503</c:v>
                </c:pt>
                <c:pt idx="3981">
                  <c:v>77.731249560673803</c:v>
                </c:pt>
                <c:pt idx="3982">
                  <c:v>70.514473493451803</c:v>
                </c:pt>
                <c:pt idx="3983">
                  <c:v>64.147859922178895</c:v>
                </c:pt>
                <c:pt idx="3984">
                  <c:v>59.053583855253997</c:v>
                </c:pt>
                <c:pt idx="3985">
                  <c:v>82.069413475521003</c:v>
                </c:pt>
                <c:pt idx="3986">
                  <c:v>73.765625390166505</c:v>
                </c:pt>
                <c:pt idx="3987">
                  <c:v>67.047794401668597</c:v>
                </c:pt>
                <c:pt idx="3988">
                  <c:v>61.116214779372598</c:v>
                </c:pt>
                <c:pt idx="3989">
                  <c:v>56.371916717024597</c:v>
                </c:pt>
                <c:pt idx="3990">
                  <c:v>74.811222864424494</c:v>
                </c:pt>
                <c:pt idx="3991">
                  <c:v>68.009574318299101</c:v>
                </c:pt>
                <c:pt idx="3992">
                  <c:v>62.008139140545502</c:v>
                </c:pt>
                <c:pt idx="3993">
                  <c:v>56.808290155440403</c:v>
                </c:pt>
                <c:pt idx="3994">
                  <c:v>52.807219244413297</c:v>
                </c:pt>
                <c:pt idx="3995">
                  <c:v>48.806179097272498</c:v>
                </c:pt>
                <c:pt idx="3996">
                  <c:v>45.604627878518102</c:v>
                </c:pt>
                <c:pt idx="3997">
                  <c:v>43.2040203327171</c:v>
                </c:pt>
                <c:pt idx="3998">
                  <c:v>40.804998197765201</c:v>
                </c:pt>
                <c:pt idx="3999">
                  <c:v>38.803823409780598</c:v>
                </c:pt>
                <c:pt idx="4000">
                  <c:v>79.604571224498898</c:v>
                </c:pt>
                <c:pt idx="4001">
                  <c:v>72.2078998250621</c:v>
                </c:pt>
                <c:pt idx="4002">
                  <c:v>65.681461768759206</c:v>
                </c:pt>
                <c:pt idx="4003">
                  <c:v>60.026516732549197</c:v>
                </c:pt>
                <c:pt idx="4004">
                  <c:v>55.675446394554299</c:v>
                </c:pt>
                <c:pt idx="4005">
                  <c:v>51.324441638386801</c:v>
                </c:pt>
                <c:pt idx="4006">
                  <c:v>47.844609340899098</c:v>
                </c:pt>
                <c:pt idx="4007">
                  <c:v>45.233894271630099</c:v>
                </c:pt>
                <c:pt idx="4008">
                  <c:v>42.622550897144997</c:v>
                </c:pt>
                <c:pt idx="4009">
                  <c:v>40.448454715649198</c:v>
                </c:pt>
                <c:pt idx="4010">
                  <c:v>80.261985206830403</c:v>
                </c:pt>
                <c:pt idx="4011">
                  <c:v>72.784631321216693</c:v>
                </c:pt>
                <c:pt idx="4012">
                  <c:v>66.185812534934001</c:v>
                </c:pt>
                <c:pt idx="4013">
                  <c:v>60.469187886093103</c:v>
                </c:pt>
                <c:pt idx="4014">
                  <c:v>56.070712318802897</c:v>
                </c:pt>
                <c:pt idx="4015">
                  <c:v>51.671321333440901</c:v>
                </c:pt>
                <c:pt idx="4016">
                  <c:v>48.151785714285701</c:v>
                </c:pt>
                <c:pt idx="4017">
                  <c:v>45.5128071395456</c:v>
                </c:pt>
                <c:pt idx="4018">
                  <c:v>42.873105318668003</c:v>
                </c:pt>
                <c:pt idx="4019">
                  <c:v>40.673980600809799</c:v>
                </c:pt>
                <c:pt idx="4020">
                  <c:v>77.852837417937906</c:v>
                </c:pt>
                <c:pt idx="4021">
                  <c:v>70.676046836601898</c:v>
                </c:pt>
                <c:pt idx="4022">
                  <c:v>64.340819219577696</c:v>
                </c:pt>
                <c:pt idx="4023">
                  <c:v>58.850328947368403</c:v>
                </c:pt>
                <c:pt idx="4024">
                  <c:v>54.629004386547898</c:v>
                </c:pt>
                <c:pt idx="4025">
                  <c:v>50.405418800594703</c:v>
                </c:pt>
                <c:pt idx="4026">
                  <c:v>47.026526940978201</c:v>
                </c:pt>
                <c:pt idx="4027">
                  <c:v>44.492290357015698</c:v>
                </c:pt>
                <c:pt idx="4028">
                  <c:v>41.9604021464257</c:v>
                </c:pt>
                <c:pt idx="4029">
                  <c:v>39.848437148639498</c:v>
                </c:pt>
                <c:pt idx="4030">
                  <c:v>73.573603934196996</c:v>
                </c:pt>
                <c:pt idx="4031">
                  <c:v>66.928047367743602</c:v>
                </c:pt>
                <c:pt idx="4032">
                  <c:v>61.061358985942398</c:v>
                </c:pt>
                <c:pt idx="4033">
                  <c:v>55.976933849575701</c:v>
                </c:pt>
                <c:pt idx="4034">
                  <c:v>52.065789847456102</c:v>
                </c:pt>
                <c:pt idx="4035">
                  <c:v>48.156874282856201</c:v>
                </c:pt>
                <c:pt idx="4036">
                  <c:v>45.027856598016697</c:v>
                </c:pt>
                <c:pt idx="4037">
                  <c:v>42.681030385602398</c:v>
                </c:pt>
                <c:pt idx="4038">
                  <c:v>40.335310399367302</c:v>
                </c:pt>
                <c:pt idx="4039">
                  <c:v>38.379590856044402</c:v>
                </c:pt>
                <c:pt idx="4040">
                  <c:v>82.659580561307607</c:v>
                </c:pt>
                <c:pt idx="4041">
                  <c:v>74.676865112689796</c:v>
                </c:pt>
                <c:pt idx="4042">
                  <c:v>67.493598295999803</c:v>
                </c:pt>
                <c:pt idx="4043">
                  <c:v>61.905624818787999</c:v>
                </c:pt>
                <c:pt idx="4044">
                  <c:v>56.716850173520001</c:v>
                </c:pt>
                <c:pt idx="4045">
                  <c:v>52.328451882845101</c:v>
                </c:pt>
                <c:pt idx="4046">
                  <c:v>48.736056496268297</c:v>
                </c:pt>
                <c:pt idx="4047">
                  <c:v>45.542831779849003</c:v>
                </c:pt>
                <c:pt idx="4048">
                  <c:v>42.748768472906399</c:v>
                </c:pt>
                <c:pt idx="4049">
                  <c:v>40.752951045598898</c:v>
                </c:pt>
                <c:pt idx="4050">
                  <c:v>38.358081328215199</c:v>
                </c:pt>
                <c:pt idx="4051">
                  <c:v>88.273251419810407</c:v>
                </c:pt>
                <c:pt idx="4052">
                  <c:v>79.576879435779901</c:v>
                </c:pt>
                <c:pt idx="4053">
                  <c:v>71.750051623264795</c:v>
                </c:pt>
                <c:pt idx="4054">
                  <c:v>65.660066788243299</c:v>
                </c:pt>
                <c:pt idx="4055">
                  <c:v>60.007537749932702</c:v>
                </c:pt>
                <c:pt idx="4056">
                  <c:v>55.224613281348802</c:v>
                </c:pt>
                <c:pt idx="4057">
                  <c:v>51.309437029656202</c:v>
                </c:pt>
                <c:pt idx="4058">
                  <c:v>47.831080897348698</c:v>
                </c:pt>
                <c:pt idx="4059">
                  <c:v>44.787507412532101</c:v>
                </c:pt>
                <c:pt idx="4060">
                  <c:v>42.613608998267303</c:v>
                </c:pt>
                <c:pt idx="4061">
                  <c:v>40.003365046345799</c:v>
                </c:pt>
                <c:pt idx="4062">
                  <c:v>89.110978388302698</c:v>
                </c:pt>
                <c:pt idx="4063">
                  <c:v>80.305353602114906</c:v>
                </c:pt>
                <c:pt idx="4064">
                  <c:v>72.383270265823597</c:v>
                </c:pt>
                <c:pt idx="4065">
                  <c:v>66.220583240331905</c:v>
                </c:pt>
                <c:pt idx="4066">
                  <c:v>60.496791014841499</c:v>
                </c:pt>
                <c:pt idx="4067">
                  <c:v>55.654788765268798</c:v>
                </c:pt>
                <c:pt idx="4068">
                  <c:v>51.694001987697703</c:v>
                </c:pt>
                <c:pt idx="4069">
                  <c:v>48.173263879216599</c:v>
                </c:pt>
                <c:pt idx="4070">
                  <c:v>45.090222736476697</c:v>
                </c:pt>
                <c:pt idx="4071">
                  <c:v>42.890012033694298</c:v>
                </c:pt>
                <c:pt idx="4072">
                  <c:v>40.248879696656303</c:v>
                </c:pt>
                <c:pt idx="4073">
                  <c:v>86.462549366743801</c:v>
                </c:pt>
                <c:pt idx="4074">
                  <c:v>77.994808474813993</c:v>
                </c:pt>
                <c:pt idx="4075">
                  <c:v>70.375623990160804</c:v>
                </c:pt>
                <c:pt idx="4076">
                  <c:v>64.448109332603096</c:v>
                </c:pt>
                <c:pt idx="4077">
                  <c:v>58.946469453376203</c:v>
                </c:pt>
                <c:pt idx="4078">
                  <c:v>54.289044413102999</c:v>
                </c:pt>
                <c:pt idx="4079">
                  <c:v>50.480390265413497</c:v>
                </c:pt>
                <c:pt idx="4080">
                  <c:v>47.0930345556921</c:v>
                </c:pt>
                <c:pt idx="4081">
                  <c:v>44.130090229134503</c:v>
                </c:pt>
                <c:pt idx="4082">
                  <c:v>42.012841091492703</c:v>
                </c:pt>
                <c:pt idx="4083">
                  <c:v>39.472347266881002</c:v>
                </c:pt>
                <c:pt idx="4084">
                  <c:v>81.601836068767298</c:v>
                </c:pt>
                <c:pt idx="4085">
                  <c:v>73.754403131115396</c:v>
                </c:pt>
                <c:pt idx="4086">
                  <c:v>66.694799482535501</c:v>
                </c:pt>
                <c:pt idx="4087">
                  <c:v>61.200224340998297</c:v>
                </c:pt>
                <c:pt idx="4088">
                  <c:v>56.099241065268302</c:v>
                </c:pt>
                <c:pt idx="4089">
                  <c:v>51.7830245239386</c:v>
                </c:pt>
                <c:pt idx="4090">
                  <c:v>48.251574558679998</c:v>
                </c:pt>
                <c:pt idx="4091">
                  <c:v>45.112508049431099</c:v>
                </c:pt>
                <c:pt idx="4092">
                  <c:v>42.365824921185798</c:v>
                </c:pt>
                <c:pt idx="4093">
                  <c:v>40.403232216187497</c:v>
                </c:pt>
                <c:pt idx="4094">
                  <c:v>38.0489857872223</c:v>
                </c:pt>
                <c:pt idx="4095">
                  <c:v>73.568362369337905</c:v>
                </c:pt>
                <c:pt idx="4096">
                  <c:v>66.581708427154695</c:v>
                </c:pt>
                <c:pt idx="4097">
                  <c:v>60.757894216265598</c:v>
                </c:pt>
                <c:pt idx="4098">
                  <c:v>78.805199519067102</c:v>
                </c:pt>
                <c:pt idx="4099">
                  <c:v>71.1329980114633</c:v>
                </c:pt>
                <c:pt idx="4100">
                  <c:v>64.741004588263706</c:v>
                </c:pt>
                <c:pt idx="4101">
                  <c:v>80.423199871213995</c:v>
                </c:pt>
                <c:pt idx="4102">
                  <c:v>72.542155816435397</c:v>
                </c:pt>
                <c:pt idx="4103">
                  <c:v>65.974612578647097</c:v>
                </c:pt>
                <c:pt idx="4104">
                  <c:v>79.049378678875001</c:v>
                </c:pt>
                <c:pt idx="4105">
                  <c:v>71.348460760225393</c:v>
                </c:pt>
                <c:pt idx="4106">
                  <c:v>64.929880398836303</c:v>
                </c:pt>
                <c:pt idx="4107">
                  <c:v>75.709987401496903</c:v>
                </c:pt>
                <c:pt idx="4108">
                  <c:v>68.443255636224606</c:v>
                </c:pt>
                <c:pt idx="4109">
                  <c:v>62.386005048911301</c:v>
                </c:pt>
                <c:pt idx="4110">
                  <c:v>81.517004030249495</c:v>
                </c:pt>
                <c:pt idx="4111">
                  <c:v>73.4410852170667</c:v>
                </c:pt>
                <c:pt idx="4112">
                  <c:v>66.521891839876801</c:v>
                </c:pt>
                <c:pt idx="4113">
                  <c:v>60.7532344980009</c:v>
                </c:pt>
                <c:pt idx="4114">
                  <c:v>87.732059109813207</c:v>
                </c:pt>
                <c:pt idx="4115">
                  <c:v>78.840957264957197</c:v>
                </c:pt>
                <c:pt idx="4116">
                  <c:v>71.221295099306602</c:v>
                </c:pt>
                <c:pt idx="4117">
                  <c:v>64.870487189440993</c:v>
                </c:pt>
                <c:pt idx="4118">
                  <c:v>90.035115972175603</c:v>
                </c:pt>
                <c:pt idx="4119">
                  <c:v>80.841729271327793</c:v>
                </c:pt>
                <c:pt idx="4120">
                  <c:v>72.961762399296504</c:v>
                </c:pt>
                <c:pt idx="4121">
                  <c:v>66.397752919242393</c:v>
                </c:pt>
                <c:pt idx="4122">
                  <c:v>88.952277460834907</c:v>
                </c:pt>
                <c:pt idx="4123">
                  <c:v>79.901663051337593</c:v>
                </c:pt>
                <c:pt idx="4124">
                  <c:v>72.144032327897193</c:v>
                </c:pt>
                <c:pt idx="4125">
                  <c:v>65.679354438237098</c:v>
                </c:pt>
                <c:pt idx="4126">
                  <c:v>85.466149120091401</c:v>
                </c:pt>
                <c:pt idx="4127">
                  <c:v>76.874797585750002</c:v>
                </c:pt>
                <c:pt idx="4128">
                  <c:v>69.507653771221797</c:v>
                </c:pt>
                <c:pt idx="4129">
                  <c:v>63.3711867948182</c:v>
                </c:pt>
                <c:pt idx="4130">
                  <c:v>82.166093589889499</c:v>
                </c:pt>
                <c:pt idx="4131">
                  <c:v>74.108882319819799</c:v>
                </c:pt>
                <c:pt idx="4132">
                  <c:v>66.817042485241402</c:v>
                </c:pt>
                <c:pt idx="4133">
                  <c:v>61.060314685314601</c:v>
                </c:pt>
                <c:pt idx="4134">
                  <c:v>56.072672843170103</c:v>
                </c:pt>
                <c:pt idx="4135">
                  <c:v>88.405685559213396</c:v>
                </c:pt>
                <c:pt idx="4136">
                  <c:v>79.539006279506793</c:v>
                </c:pt>
                <c:pt idx="4137">
                  <c:v>71.515019734820697</c:v>
                </c:pt>
                <c:pt idx="4138">
                  <c:v>65.181780477689102</c:v>
                </c:pt>
                <c:pt idx="4139">
                  <c:v>59.692943756775101</c:v>
                </c:pt>
                <c:pt idx="4140">
                  <c:v>90.885212830340905</c:v>
                </c:pt>
                <c:pt idx="4141">
                  <c:v>81.693401999953807</c:v>
                </c:pt>
                <c:pt idx="4142">
                  <c:v>73.380266260211002</c:v>
                </c:pt>
                <c:pt idx="4143">
                  <c:v>66.818418723571597</c:v>
                </c:pt>
                <c:pt idx="4144">
                  <c:v>61.130372929580297</c:v>
                </c:pt>
                <c:pt idx="4145">
                  <c:v>89.981658007680096</c:v>
                </c:pt>
                <c:pt idx="4146">
                  <c:v>80.908140942096395</c:v>
                </c:pt>
                <c:pt idx="4147">
                  <c:v>72.701915230643607</c:v>
                </c:pt>
                <c:pt idx="4148">
                  <c:v>66.220691705480107</c:v>
                </c:pt>
                <c:pt idx="4149">
                  <c:v>60.606113358250902</c:v>
                </c:pt>
                <c:pt idx="4150">
                  <c:v>86.622184445388797</c:v>
                </c:pt>
                <c:pt idx="4151">
                  <c:v>77.987399046414296</c:v>
                </c:pt>
                <c:pt idx="4152">
                  <c:v>70.173544389534101</c:v>
                </c:pt>
                <c:pt idx="4153">
                  <c:v>64.003081544397503</c:v>
                </c:pt>
                <c:pt idx="4154">
                  <c:v>58.657943325038097</c:v>
                </c:pt>
                <c:pt idx="4155">
                  <c:v>82.166093589889499</c:v>
                </c:pt>
                <c:pt idx="4156">
                  <c:v>74.108882319819799</c:v>
                </c:pt>
                <c:pt idx="4157">
                  <c:v>66.817042485241402</c:v>
                </c:pt>
                <c:pt idx="4158">
                  <c:v>61.060314685314601</c:v>
                </c:pt>
                <c:pt idx="4159">
                  <c:v>56.072672843170103</c:v>
                </c:pt>
                <c:pt idx="4160">
                  <c:v>88.405685559213396</c:v>
                </c:pt>
                <c:pt idx="4161">
                  <c:v>79.539006279506793</c:v>
                </c:pt>
                <c:pt idx="4162">
                  <c:v>71.515019734820697</c:v>
                </c:pt>
                <c:pt idx="4163">
                  <c:v>65.181780477689102</c:v>
                </c:pt>
                <c:pt idx="4164">
                  <c:v>59.692943756775101</c:v>
                </c:pt>
                <c:pt idx="4165">
                  <c:v>90.885212830340905</c:v>
                </c:pt>
                <c:pt idx="4166">
                  <c:v>81.693401999953807</c:v>
                </c:pt>
                <c:pt idx="4167">
                  <c:v>73.380266260211002</c:v>
                </c:pt>
                <c:pt idx="4168">
                  <c:v>66.818418723571597</c:v>
                </c:pt>
                <c:pt idx="4169">
                  <c:v>61.130372929580297</c:v>
                </c:pt>
                <c:pt idx="4170">
                  <c:v>89.981658007680096</c:v>
                </c:pt>
                <c:pt idx="4171">
                  <c:v>80.908140942096395</c:v>
                </c:pt>
                <c:pt idx="4172">
                  <c:v>72.701915230643607</c:v>
                </c:pt>
                <c:pt idx="4173">
                  <c:v>66.220691705480107</c:v>
                </c:pt>
                <c:pt idx="4174">
                  <c:v>60.606113358250902</c:v>
                </c:pt>
                <c:pt idx="4175">
                  <c:v>86.622184445388797</c:v>
                </c:pt>
                <c:pt idx="4176">
                  <c:v>77.987399046414296</c:v>
                </c:pt>
                <c:pt idx="4177">
                  <c:v>70.173544389534101</c:v>
                </c:pt>
                <c:pt idx="4178">
                  <c:v>64.003081544397503</c:v>
                </c:pt>
                <c:pt idx="4179">
                  <c:v>58.657943325038097</c:v>
                </c:pt>
                <c:pt idx="4180">
                  <c:v>82.427766508902394</c:v>
                </c:pt>
                <c:pt idx="4181">
                  <c:v>74.2346917450365</c:v>
                </c:pt>
                <c:pt idx="4182">
                  <c:v>67.212021072796901</c:v>
                </c:pt>
                <c:pt idx="4183">
                  <c:v>61.359782474354198</c:v>
                </c:pt>
                <c:pt idx="4184">
                  <c:v>56.2854406130268</c:v>
                </c:pt>
                <c:pt idx="4185">
                  <c:v>88.455535470217299</c:v>
                </c:pt>
                <c:pt idx="4186">
                  <c:v>79.469950940310696</c:v>
                </c:pt>
                <c:pt idx="4187">
                  <c:v>71.768070454864798</c:v>
                </c:pt>
                <c:pt idx="4188">
                  <c:v>65.349854932301696</c:v>
                </c:pt>
                <c:pt idx="4189">
                  <c:v>59.788432229856298</c:v>
                </c:pt>
                <c:pt idx="4190">
                  <c:v>90.232661992586898</c:v>
                </c:pt>
                <c:pt idx="4191">
                  <c:v>81.016356860219005</c:v>
                </c:pt>
                <c:pt idx="4192">
                  <c:v>73.115299755640393</c:v>
                </c:pt>
                <c:pt idx="4193">
                  <c:v>66.528481167654405</c:v>
                </c:pt>
                <c:pt idx="4194">
                  <c:v>60.822380241414997</c:v>
                </c:pt>
                <c:pt idx="4195">
                  <c:v>88.587470850596503</c:v>
                </c:pt>
                <c:pt idx="4196">
                  <c:v>79.584861208304105</c:v>
                </c:pt>
                <c:pt idx="4197">
                  <c:v>71.868369777007999</c:v>
                </c:pt>
                <c:pt idx="4198">
                  <c:v>65.437971791815599</c:v>
                </c:pt>
                <c:pt idx="4199">
                  <c:v>59.8649834500808</c:v>
                </c:pt>
                <c:pt idx="4200">
                  <c:v>84.596510490011198</c:v>
                </c:pt>
                <c:pt idx="4201">
                  <c:v>76.119562277142506</c:v>
                </c:pt>
                <c:pt idx="4202">
                  <c:v>68.850455202495297</c:v>
                </c:pt>
                <c:pt idx="4203">
                  <c:v>62.795685976806801</c:v>
                </c:pt>
                <c:pt idx="4204">
                  <c:v>57.546661977926803</c:v>
                </c:pt>
                <c:pt idx="4205">
                  <c:v>81.027475192943697</c:v>
                </c:pt>
                <c:pt idx="4206">
                  <c:v>73.203017084696398</c:v>
                </c:pt>
                <c:pt idx="4207">
                  <c:v>66.161051497118194</c:v>
                </c:pt>
                <c:pt idx="4208">
                  <c:v>60.683950856147803</c:v>
                </c:pt>
                <c:pt idx="4209">
                  <c:v>55.600389863547697</c:v>
                </c:pt>
                <c:pt idx="4210">
                  <c:v>51.687184922830298</c:v>
                </c:pt>
                <c:pt idx="4211">
                  <c:v>87.341834422939996</c:v>
                </c:pt>
                <c:pt idx="4212">
                  <c:v>78.709407789436199</c:v>
                </c:pt>
                <c:pt idx="4213">
                  <c:v>70.937392540290205</c:v>
                </c:pt>
                <c:pt idx="4214">
                  <c:v>64.894883808982897</c:v>
                </c:pt>
                <c:pt idx="4215">
                  <c:v>59.282608695652101</c:v>
                </c:pt>
                <c:pt idx="4216">
                  <c:v>54.966608484480503</c:v>
                </c:pt>
                <c:pt idx="4217">
                  <c:v>88.870763928776498</c:v>
                </c:pt>
                <c:pt idx="4218">
                  <c:v>80.039968134744498</c:v>
                </c:pt>
                <c:pt idx="4219">
                  <c:v>72.092385691484296</c:v>
                </c:pt>
                <c:pt idx="4220">
                  <c:v>65.911998449311795</c:v>
                </c:pt>
                <c:pt idx="4221">
                  <c:v>60.174332139906298</c:v>
                </c:pt>
                <c:pt idx="4222">
                  <c:v>55.758741258741203</c:v>
                </c:pt>
                <c:pt idx="4223">
                  <c:v>86.954796231127204</c:v>
                </c:pt>
                <c:pt idx="4224">
                  <c:v>78.370245614035099</c:v>
                </c:pt>
                <c:pt idx="4225">
                  <c:v>70.6454383171708</c:v>
                </c:pt>
                <c:pt idx="4226">
                  <c:v>64.636171219402797</c:v>
                </c:pt>
                <c:pt idx="4227">
                  <c:v>59.0561959654178</c:v>
                </c:pt>
                <c:pt idx="4228">
                  <c:v>54.7647998296422</c:v>
                </c:pt>
                <c:pt idx="4229">
                  <c:v>82.574719389626495</c:v>
                </c:pt>
                <c:pt idx="4230">
                  <c:v>74.552820538661095</c:v>
                </c:pt>
                <c:pt idx="4231">
                  <c:v>67.331220120557006</c:v>
                </c:pt>
                <c:pt idx="4232">
                  <c:v>61.717151669572203</c:v>
                </c:pt>
                <c:pt idx="4233">
                  <c:v>56.5013857324982</c:v>
                </c:pt>
                <c:pt idx="4234">
                  <c:v>52.490567660550397</c:v>
                </c:pt>
                <c:pt idx="4235">
                  <c:v>102.209175926944</c:v>
                </c:pt>
                <c:pt idx="4236">
                  <c:v>91.158447912655404</c:v>
                </c:pt>
                <c:pt idx="4237">
                  <c:v>81.433919111297797</c:v>
                </c:pt>
                <c:pt idx="4238">
                  <c:v>73.478796630565597</c:v>
                </c:pt>
                <c:pt idx="4239">
                  <c:v>109.962432223082</c:v>
                </c:pt>
                <c:pt idx="4240">
                  <c:v>97.868255515194406</c:v>
                </c:pt>
                <c:pt idx="4241">
                  <c:v>87.228799634869901</c:v>
                </c:pt>
                <c:pt idx="4242">
                  <c:v>78.523769180080905</c:v>
                </c:pt>
                <c:pt idx="4243">
                  <c:v>112.840244406271</c:v>
                </c:pt>
                <c:pt idx="4244">
                  <c:v>100.361253497481</c:v>
                </c:pt>
                <c:pt idx="4245">
                  <c:v>89.379788289015394</c:v>
                </c:pt>
                <c:pt idx="4246">
                  <c:v>80.394962779746393</c:v>
                </c:pt>
                <c:pt idx="4247">
                  <c:v>111.61560280569</c:v>
                </c:pt>
                <c:pt idx="4248">
                  <c:v>99.301063829787196</c:v>
                </c:pt>
                <c:pt idx="4249">
                  <c:v>88.464331522119295</c:v>
                </c:pt>
                <c:pt idx="4250">
                  <c:v>79.599360284745401</c:v>
                </c:pt>
                <c:pt idx="4251">
                  <c:v>107.357911260907</c:v>
                </c:pt>
                <c:pt idx="4252">
                  <c:v>95.612342862574494</c:v>
                </c:pt>
                <c:pt idx="4253">
                  <c:v>85.281639448620297</c:v>
                </c:pt>
                <c:pt idx="4254">
                  <c:v>76.829213483146006</c:v>
                </c:pt>
                <c:pt idx="4255">
                  <c:v>91.580111752146394</c:v>
                </c:pt>
                <c:pt idx="4256">
                  <c:v>81.860007956752696</c:v>
                </c:pt>
                <c:pt idx="4257">
                  <c:v>73.907182160440101</c:v>
                </c:pt>
                <c:pt idx="4258">
                  <c:v>67.279813656859503</c:v>
                </c:pt>
                <c:pt idx="4259">
                  <c:v>61.536065489368198</c:v>
                </c:pt>
                <c:pt idx="4260">
                  <c:v>98.237552489502093</c:v>
                </c:pt>
                <c:pt idx="4261">
                  <c:v>87.612507439454205</c:v>
                </c:pt>
                <c:pt idx="4262">
                  <c:v>78.9206836315565</c:v>
                </c:pt>
                <c:pt idx="4263">
                  <c:v>71.674862322725204</c:v>
                </c:pt>
                <c:pt idx="4264">
                  <c:v>65.397592788437294</c:v>
                </c:pt>
                <c:pt idx="4265">
                  <c:v>100.814811494149</c:v>
                </c:pt>
                <c:pt idx="4266">
                  <c:v>89.8415777562237</c:v>
                </c:pt>
                <c:pt idx="4267">
                  <c:v>80.861987663435599</c:v>
                </c:pt>
                <c:pt idx="4268">
                  <c:v>73.380313199105103</c:v>
                </c:pt>
                <c:pt idx="4269">
                  <c:v>66.893738092213894</c:v>
                </c:pt>
                <c:pt idx="4270">
                  <c:v>99.881028284609599</c:v>
                </c:pt>
                <c:pt idx="4271">
                  <c:v>89.034662691017502</c:v>
                </c:pt>
                <c:pt idx="4272">
                  <c:v>80.1559527241279</c:v>
                </c:pt>
                <c:pt idx="4273">
                  <c:v>72.761053388548603</c:v>
                </c:pt>
                <c:pt idx="4274">
                  <c:v>66.352072976989703</c:v>
                </c:pt>
                <c:pt idx="4275">
                  <c:v>96.314366090636099</c:v>
                </c:pt>
                <c:pt idx="4276">
                  <c:v>85.9507513944029</c:v>
                </c:pt>
                <c:pt idx="4277">
                  <c:v>77.471428930248905</c:v>
                </c:pt>
                <c:pt idx="4278">
                  <c:v>70.405325520495694</c:v>
                </c:pt>
                <c:pt idx="4279">
                  <c:v>64.282552781052402</c:v>
                </c:pt>
                <c:pt idx="4280">
                  <c:v>91.580111752146394</c:v>
                </c:pt>
                <c:pt idx="4281">
                  <c:v>81.860007956752696</c:v>
                </c:pt>
                <c:pt idx="4282">
                  <c:v>73.907182160440101</c:v>
                </c:pt>
                <c:pt idx="4283">
                  <c:v>67.279813656859503</c:v>
                </c:pt>
                <c:pt idx="4284">
                  <c:v>61.536065489368198</c:v>
                </c:pt>
                <c:pt idx="4285">
                  <c:v>98.237552489502093</c:v>
                </c:pt>
                <c:pt idx="4286">
                  <c:v>87.612507439454205</c:v>
                </c:pt>
                <c:pt idx="4287">
                  <c:v>78.9206836315565</c:v>
                </c:pt>
                <c:pt idx="4288">
                  <c:v>71.674862322725204</c:v>
                </c:pt>
                <c:pt idx="4289">
                  <c:v>65.397592788437294</c:v>
                </c:pt>
                <c:pt idx="4290">
                  <c:v>100.814811494149</c:v>
                </c:pt>
                <c:pt idx="4291">
                  <c:v>89.8415777562237</c:v>
                </c:pt>
                <c:pt idx="4292">
                  <c:v>80.861987663435599</c:v>
                </c:pt>
                <c:pt idx="4293">
                  <c:v>73.380313199105103</c:v>
                </c:pt>
                <c:pt idx="4294">
                  <c:v>66.893738092213894</c:v>
                </c:pt>
                <c:pt idx="4295">
                  <c:v>99.881028284609599</c:v>
                </c:pt>
                <c:pt idx="4296">
                  <c:v>89.034662691017502</c:v>
                </c:pt>
                <c:pt idx="4297">
                  <c:v>80.1559527241279</c:v>
                </c:pt>
                <c:pt idx="4298">
                  <c:v>72.761053388548603</c:v>
                </c:pt>
                <c:pt idx="4299">
                  <c:v>66.352072976989703</c:v>
                </c:pt>
                <c:pt idx="4300">
                  <c:v>96.314366090636099</c:v>
                </c:pt>
                <c:pt idx="4301">
                  <c:v>85.9507513944029</c:v>
                </c:pt>
                <c:pt idx="4302">
                  <c:v>77.471428930248905</c:v>
                </c:pt>
                <c:pt idx="4303">
                  <c:v>70.405325520495694</c:v>
                </c:pt>
                <c:pt idx="4304">
                  <c:v>64.282552781052402</c:v>
                </c:pt>
                <c:pt idx="4305">
                  <c:v>91.948297023626793</c:v>
                </c:pt>
                <c:pt idx="4306">
                  <c:v>82.324631921235607</c:v>
                </c:pt>
                <c:pt idx="4307">
                  <c:v>74.534045922406904</c:v>
                </c:pt>
                <c:pt idx="4308">
                  <c:v>67.66</c:v>
                </c:pt>
                <c:pt idx="4309">
                  <c:v>62.160763078145898</c:v>
                </c:pt>
                <c:pt idx="4310">
                  <c:v>57.119796484736298</c:v>
                </c:pt>
                <c:pt idx="4311">
                  <c:v>52.995369138233798</c:v>
                </c:pt>
                <c:pt idx="4312">
                  <c:v>49.329211746522397</c:v>
                </c:pt>
                <c:pt idx="4313">
                  <c:v>46.121324161650897</c:v>
                </c:pt>
                <c:pt idx="4314">
                  <c:v>43.829974961249498</c:v>
                </c:pt>
                <c:pt idx="4315">
                  <c:v>41.0803576973234</c:v>
                </c:pt>
                <c:pt idx="4316">
                  <c:v>98.121065842826795</c:v>
                </c:pt>
                <c:pt idx="4317">
                  <c:v>87.672325375773596</c:v>
                </c:pt>
                <c:pt idx="4318">
                  <c:v>79.213818413914098</c:v>
                </c:pt>
                <c:pt idx="4319">
                  <c:v>71.750388253564793</c:v>
                </c:pt>
                <c:pt idx="4320">
                  <c:v>65.777421158849407</c:v>
                </c:pt>
                <c:pt idx="4321">
                  <c:v>60.30440688198</c:v>
                </c:pt>
                <c:pt idx="4322">
                  <c:v>55.825561402594602</c:v>
                </c:pt>
                <c:pt idx="4323">
                  <c:v>51.845251924895301</c:v>
                </c:pt>
                <c:pt idx="4324">
                  <c:v>48.362473347547898</c:v>
                </c:pt>
                <c:pt idx="4325">
                  <c:v>45.874828582265899</c:v>
                </c:pt>
                <c:pt idx="4326">
                  <c:v>42.889550787186103</c:v>
                </c:pt>
                <c:pt idx="4327">
                  <c:v>98.980513475427102</c:v>
                </c:pt>
                <c:pt idx="4328">
                  <c:v>88.414963362900096</c:v>
                </c:pt>
                <c:pt idx="4329">
                  <c:v>79.863305649783598</c:v>
                </c:pt>
                <c:pt idx="4330">
                  <c:v>72.317708710666693</c:v>
                </c:pt>
                <c:pt idx="4331">
                  <c:v>66.281236742944103</c:v>
                </c:pt>
                <c:pt idx="4332">
                  <c:v>60.747786354131698</c:v>
                </c:pt>
                <c:pt idx="4333">
                  <c:v>56.219453505160097</c:v>
                </c:pt>
                <c:pt idx="4334">
                  <c:v>52.195197693118097</c:v>
                </c:pt>
                <c:pt idx="4335">
                  <c:v>48.673970630578701</c:v>
                </c:pt>
                <c:pt idx="4336">
                  <c:v>46.158830927711499</c:v>
                </c:pt>
                <c:pt idx="4337">
                  <c:v>43.139898312486302</c:v>
                </c:pt>
                <c:pt idx="4338">
                  <c:v>96.172861610987695</c:v>
                </c:pt>
                <c:pt idx="4339">
                  <c:v>85.986549598356007</c:v>
                </c:pt>
                <c:pt idx="4340">
                  <c:v>77.737610171940403</c:v>
                </c:pt>
                <c:pt idx="4341">
                  <c:v>70.457928360138197</c:v>
                </c:pt>
                <c:pt idx="4342">
                  <c:v>64.637640954509195</c:v>
                </c:pt>
                <c:pt idx="4343">
                  <c:v>59.300055802088501</c:v>
                </c:pt>
                <c:pt idx="4344">
                  <c:v>54.931968295904802</c:v>
                </c:pt>
                <c:pt idx="4345">
                  <c:v>51.052000684970601</c:v>
                </c:pt>
                <c:pt idx="4346">
                  <c:v>47.655305275637197</c:v>
                </c:pt>
                <c:pt idx="4347">
                  <c:v>45.229849274111501</c:v>
                </c:pt>
                <c:pt idx="4348">
                  <c:v>42.318381762722701</c:v>
                </c:pt>
                <c:pt idx="4349">
                  <c:v>90.903968894431799</c:v>
                </c:pt>
                <c:pt idx="4350">
                  <c:v>81.421012849584201</c:v>
                </c:pt>
                <c:pt idx="4351">
                  <c:v>73.742932862190798</c:v>
                </c:pt>
                <c:pt idx="4352">
                  <c:v>66.969451522059799</c:v>
                </c:pt>
                <c:pt idx="4353">
                  <c:v>61.550690094784102</c:v>
                </c:pt>
                <c:pt idx="4354">
                  <c:v>56.581094641474799</c:v>
                </c:pt>
                <c:pt idx="4355">
                  <c:v>52.516197998633999</c:v>
                </c:pt>
                <c:pt idx="4356">
                  <c:v>48.903861550778998</c:v>
                </c:pt>
                <c:pt idx="4357">
                  <c:v>45.743052668606602</c:v>
                </c:pt>
                <c:pt idx="4358">
                  <c:v>43.485433018491399</c:v>
                </c:pt>
                <c:pt idx="4359">
                  <c:v>40.773782304441198</c:v>
                </c:pt>
                <c:pt idx="4360">
                  <c:v>83.096656288073603</c:v>
                </c:pt>
                <c:pt idx="4361">
                  <c:v>74.866795411712701</c:v>
                </c:pt>
                <c:pt idx="4362">
                  <c:v>68.465798827937306</c:v>
                </c:pt>
                <c:pt idx="4363">
                  <c:v>62.522001340183103</c:v>
                </c:pt>
                <c:pt idx="4364">
                  <c:v>57.492631578947297</c:v>
                </c:pt>
                <c:pt idx="4365">
                  <c:v>53.377695641768803</c:v>
                </c:pt>
                <c:pt idx="4366">
                  <c:v>49.718177807191701</c:v>
                </c:pt>
                <c:pt idx="4367">
                  <c:v>46.517797313937102</c:v>
                </c:pt>
                <c:pt idx="4368">
                  <c:v>43.775322393304897</c:v>
                </c:pt>
                <c:pt idx="4369">
                  <c:v>41.489297015573598</c:v>
                </c:pt>
                <c:pt idx="4370">
                  <c:v>39.203263086335802</c:v>
                </c:pt>
                <c:pt idx="4371">
                  <c:v>37.374441586571002</c:v>
                </c:pt>
                <c:pt idx="4372">
                  <c:v>35.545612480056697</c:v>
                </c:pt>
                <c:pt idx="4373">
                  <c:v>32.802382538500702</c:v>
                </c:pt>
                <c:pt idx="4374">
                  <c:v>30.516357903035001</c:v>
                </c:pt>
                <c:pt idx="4375">
                  <c:v>88.720142838248904</c:v>
                </c:pt>
                <c:pt idx="4376">
                  <c:v>79.758586983701207</c:v>
                </c:pt>
                <c:pt idx="4377">
                  <c:v>72.786089731556203</c:v>
                </c:pt>
                <c:pt idx="4378">
                  <c:v>66.310581446098595</c:v>
                </c:pt>
                <c:pt idx="4379">
                  <c:v>60.834424461333903</c:v>
                </c:pt>
                <c:pt idx="4380">
                  <c:v>56.352073158058801</c:v>
                </c:pt>
                <c:pt idx="4381">
                  <c:v>52.369534175714598</c:v>
                </c:pt>
                <c:pt idx="4382">
                  <c:v>48.882354586912101</c:v>
                </c:pt>
                <c:pt idx="4383">
                  <c:v>45.895600558659197</c:v>
                </c:pt>
                <c:pt idx="4384">
                  <c:v>43.405267784075399</c:v>
                </c:pt>
                <c:pt idx="4385">
                  <c:v>40.914985135049598</c:v>
                </c:pt>
                <c:pt idx="4386">
                  <c:v>38.923356698849297</c:v>
                </c:pt>
                <c:pt idx="4387">
                  <c:v>36.931102566767102</c:v>
                </c:pt>
                <c:pt idx="4388">
                  <c:v>33.9431852986217</c:v>
                </c:pt>
                <c:pt idx="4389">
                  <c:v>31.453744116388499</c:v>
                </c:pt>
                <c:pt idx="4390">
                  <c:v>89.643898140407103</c:v>
                </c:pt>
                <c:pt idx="4391">
                  <c:v>80.56202814801</c:v>
                </c:pt>
                <c:pt idx="4392">
                  <c:v>73.497185741088103</c:v>
                </c:pt>
                <c:pt idx="4393">
                  <c:v>66.935724405338902</c:v>
                </c:pt>
                <c:pt idx="4394">
                  <c:v>61.383729301655798</c:v>
                </c:pt>
                <c:pt idx="4395">
                  <c:v>56.841176000639102</c:v>
                </c:pt>
                <c:pt idx="4396">
                  <c:v>52.803369235017897</c:v>
                </c:pt>
                <c:pt idx="4397">
                  <c:v>49.271960767443801</c:v>
                </c:pt>
                <c:pt idx="4398">
                  <c:v>46.243497971844398</c:v>
                </c:pt>
                <c:pt idx="4399">
                  <c:v>43.719762637089502</c:v>
                </c:pt>
                <c:pt idx="4400">
                  <c:v>41.196070803345599</c:v>
                </c:pt>
                <c:pt idx="4401">
                  <c:v>39.1777386117136</c:v>
                </c:pt>
                <c:pt idx="4402">
                  <c:v>37.158754394063102</c:v>
                </c:pt>
                <c:pt idx="4403">
                  <c:v>34.131313527726498</c:v>
                </c:pt>
                <c:pt idx="4404">
                  <c:v>31.607438922759702</c:v>
                </c:pt>
                <c:pt idx="4405">
                  <c:v>87.358440592909204</c:v>
                </c:pt>
                <c:pt idx="4406">
                  <c:v>78.5739613781206</c:v>
                </c:pt>
                <c:pt idx="4407">
                  <c:v>71.739031508136705</c:v>
                </c:pt>
                <c:pt idx="4408">
                  <c:v>65.393621099440296</c:v>
                </c:pt>
                <c:pt idx="4409">
                  <c:v>60.025538664904097</c:v>
                </c:pt>
                <c:pt idx="4410">
                  <c:v>55.631499685112601</c:v>
                </c:pt>
                <c:pt idx="4411">
                  <c:v>51.725729051310402</c:v>
                </c:pt>
                <c:pt idx="4412">
                  <c:v>48.310745458834603</c:v>
                </c:pt>
                <c:pt idx="4413">
                  <c:v>45.381256133464099</c:v>
                </c:pt>
                <c:pt idx="4414">
                  <c:v>42.939975721952401</c:v>
                </c:pt>
                <c:pt idx="4415">
                  <c:v>40.500883362778701</c:v>
                </c:pt>
                <c:pt idx="4416">
                  <c:v>38.547760933960603</c:v>
                </c:pt>
                <c:pt idx="4417">
                  <c:v>36.595962177357499</c:v>
                </c:pt>
                <c:pt idx="4418">
                  <c:v>33.666693567912098</c:v>
                </c:pt>
                <c:pt idx="4419">
                  <c:v>31.2266720786542</c:v>
                </c:pt>
                <c:pt idx="4420">
                  <c:v>82.768444522383902</c:v>
                </c:pt>
                <c:pt idx="4421">
                  <c:v>74.582375280956896</c:v>
                </c:pt>
                <c:pt idx="4422">
                  <c:v>68.214198090564807</c:v>
                </c:pt>
                <c:pt idx="4423">
                  <c:v>62.3020833333333</c:v>
                </c:pt>
                <c:pt idx="4424">
                  <c:v>57.296103081615698</c:v>
                </c:pt>
                <c:pt idx="4425">
                  <c:v>53.203371814934002</c:v>
                </c:pt>
                <c:pt idx="4426">
                  <c:v>49.5653571756636</c:v>
                </c:pt>
                <c:pt idx="4427">
                  <c:v>46.381240063592998</c:v>
                </c:pt>
                <c:pt idx="4428">
                  <c:v>43.6527777777777</c:v>
                </c:pt>
                <c:pt idx="4429">
                  <c:v>41.378354173125203</c:v>
                </c:pt>
                <c:pt idx="4430">
                  <c:v>39.103123539772099</c:v>
                </c:pt>
                <c:pt idx="4431">
                  <c:v>37.284280936454799</c:v>
                </c:pt>
                <c:pt idx="4432">
                  <c:v>35.464766553814599</c:v>
                </c:pt>
                <c:pt idx="4433">
                  <c:v>32.736022277335401</c:v>
                </c:pt>
                <c:pt idx="4434">
                  <c:v>30.461459903710502</c:v>
                </c:pt>
                <c:pt idx="4435">
                  <c:v>90.470580500953204</c:v>
                </c:pt>
                <c:pt idx="4436">
                  <c:v>81.436589826375496</c:v>
                </c:pt>
                <c:pt idx="4437">
                  <c:v>73.757666069058601</c:v>
                </c:pt>
                <c:pt idx="4438">
                  <c:v>66.979594779724493</c:v>
                </c:pt>
                <c:pt idx="4439">
                  <c:v>61.560401351082803</c:v>
                </c:pt>
                <c:pt idx="4440">
                  <c:v>56.591721905349097</c:v>
                </c:pt>
                <c:pt idx="4441">
                  <c:v>52.524534326769498</c:v>
                </c:pt>
                <c:pt idx="4442">
                  <c:v>48.9110878083779</c:v>
                </c:pt>
                <c:pt idx="4443">
                  <c:v>45.749312242090703</c:v>
                </c:pt>
                <c:pt idx="4444">
                  <c:v>43.037700423198402</c:v>
                </c:pt>
                <c:pt idx="4445">
                  <c:v>40.779398981745899</c:v>
                </c:pt>
                <c:pt idx="4446">
                  <c:v>97.272275956518001</c:v>
                </c:pt>
                <c:pt idx="4447">
                  <c:v>87.367344239163899</c:v>
                </c:pt>
                <c:pt idx="4448">
                  <c:v>78.9467066821271</c:v>
                </c:pt>
                <c:pt idx="4449">
                  <c:v>71.515501419887798</c:v>
                </c:pt>
                <c:pt idx="4450">
                  <c:v>65.571615656982104</c:v>
                </c:pt>
                <c:pt idx="4451">
                  <c:v>60.1220270948319</c:v>
                </c:pt>
                <c:pt idx="4452">
                  <c:v>55.6641808496816</c:v>
                </c:pt>
                <c:pt idx="4453">
                  <c:v>51.702514079383398</c:v>
                </c:pt>
                <c:pt idx="4454">
                  <c:v>48.235224983210202</c:v>
                </c:pt>
                <c:pt idx="4455">
                  <c:v>45.262528374367001</c:v>
                </c:pt>
                <c:pt idx="4456">
                  <c:v>42.7859459787188</c:v>
                </c:pt>
                <c:pt idx="4457">
                  <c:v>98.725931779270297</c:v>
                </c:pt>
                <c:pt idx="4458">
                  <c:v>88.633588131530104</c:v>
                </c:pt>
                <c:pt idx="4459">
                  <c:v>80.055063202574701</c:v>
                </c:pt>
                <c:pt idx="4460">
                  <c:v>72.483220183927898</c:v>
                </c:pt>
                <c:pt idx="4461">
                  <c:v>66.427981491616407</c:v>
                </c:pt>
                <c:pt idx="4462">
                  <c:v>60.877296824334699</c:v>
                </c:pt>
                <c:pt idx="4463">
                  <c:v>56.3358387973772</c:v>
                </c:pt>
                <c:pt idx="4464">
                  <c:v>52.2971971916634</c:v>
                </c:pt>
                <c:pt idx="4465">
                  <c:v>48.765055399276598</c:v>
                </c:pt>
                <c:pt idx="4466">
                  <c:v>45.737506716818899</c:v>
                </c:pt>
                <c:pt idx="4467">
                  <c:v>43.214565582436698</c:v>
                </c:pt>
                <c:pt idx="4468">
                  <c:v>96.558528806351603</c:v>
                </c:pt>
                <c:pt idx="4469">
                  <c:v>86.743293947656596</c:v>
                </c:pt>
                <c:pt idx="4470">
                  <c:v>78.4003460789733</c:v>
                </c:pt>
                <c:pt idx="4471">
                  <c:v>71.038924309707497</c:v>
                </c:pt>
                <c:pt idx="4472">
                  <c:v>65.150943396226396</c:v>
                </c:pt>
                <c:pt idx="4473">
                  <c:v>59.752466320144201</c:v>
                </c:pt>
                <c:pt idx="4474">
                  <c:v>55.335530652603801</c:v>
                </c:pt>
                <c:pt idx="4475">
                  <c:v>51.408437063833397</c:v>
                </c:pt>
                <c:pt idx="4476">
                  <c:v>47.973112077380399</c:v>
                </c:pt>
                <c:pt idx="4477">
                  <c:v>45.028547697419</c:v>
                </c:pt>
                <c:pt idx="4478">
                  <c:v>42.574742846156298</c:v>
                </c:pt>
                <c:pt idx="4479">
                  <c:v>91.682802547770706</c:v>
                </c:pt>
                <c:pt idx="4480">
                  <c:v>82.492238572402101</c:v>
                </c:pt>
                <c:pt idx="4481">
                  <c:v>74.678856815637999</c:v>
                </c:pt>
                <c:pt idx="4482">
                  <c:v>67.788919340104201</c:v>
                </c:pt>
                <c:pt idx="4483">
                  <c:v>62.273307790549097</c:v>
                </c:pt>
                <c:pt idx="4484">
                  <c:v>57.218542665938998</c:v>
                </c:pt>
                <c:pt idx="4485">
                  <c:v>53.084959543074703</c:v>
                </c:pt>
                <c:pt idx="4486">
                  <c:v>49.407699901283301</c:v>
                </c:pt>
                <c:pt idx="4487">
                  <c:v>46.190965881787598</c:v>
                </c:pt>
                <c:pt idx="4488">
                  <c:v>43.434682658670603</c:v>
                </c:pt>
                <c:pt idx="4489">
                  <c:v>41.136947317276302</c:v>
                </c:pt>
                <c:pt idx="4490">
                  <c:v>74.844448592896796</c:v>
                </c:pt>
                <c:pt idx="4491">
                  <c:v>68.045333012164207</c:v>
                </c:pt>
                <c:pt idx="4492">
                  <c:v>62.1527777777777</c:v>
                </c:pt>
                <c:pt idx="4493">
                  <c:v>57.166773952673999</c:v>
                </c:pt>
                <c:pt idx="4494">
                  <c:v>53.088193722164398</c:v>
                </c:pt>
                <c:pt idx="4495">
                  <c:v>49.461944797831698</c:v>
                </c:pt>
                <c:pt idx="4496">
                  <c:v>46.288980154513297</c:v>
                </c:pt>
                <c:pt idx="4497">
                  <c:v>43.569295101553102</c:v>
                </c:pt>
                <c:pt idx="4498">
                  <c:v>41.302884166640702</c:v>
                </c:pt>
                <c:pt idx="4499">
                  <c:v>39.037109184766699</c:v>
                </c:pt>
                <c:pt idx="4500">
                  <c:v>37.223949494263699</c:v>
                </c:pt>
                <c:pt idx="4501">
                  <c:v>35.410802545958802</c:v>
                </c:pt>
                <c:pt idx="4502">
                  <c:v>32.691059147180098</c:v>
                </c:pt>
                <c:pt idx="4503">
                  <c:v>31.331673926571199</c:v>
                </c:pt>
                <c:pt idx="4504">
                  <c:v>30.425063691469699</c:v>
                </c:pt>
                <c:pt idx="4505">
                  <c:v>27.7052642807616</c:v>
                </c:pt>
                <c:pt idx="4506">
                  <c:v>80.000181570585497</c:v>
                </c:pt>
                <c:pt idx="4507">
                  <c:v>72.561675608556101</c:v>
                </c:pt>
                <c:pt idx="4508">
                  <c:v>66.114995400184</c:v>
                </c:pt>
                <c:pt idx="4509">
                  <c:v>60.6621753612662</c:v>
                </c:pt>
                <c:pt idx="4510">
                  <c:v>56.198926125752202</c:v>
                </c:pt>
                <c:pt idx="4511">
                  <c:v>52.231607262945502</c:v>
                </c:pt>
                <c:pt idx="4512">
                  <c:v>48.759406687337602</c:v>
                </c:pt>
                <c:pt idx="4513">
                  <c:v>45.7854860263784</c:v>
                </c:pt>
                <c:pt idx="4514">
                  <c:v>43.305855651384398</c:v>
                </c:pt>
                <c:pt idx="4515">
                  <c:v>40.826259946949598</c:v>
                </c:pt>
                <c:pt idx="4516">
                  <c:v>38.842560496517102</c:v>
                </c:pt>
                <c:pt idx="4517">
                  <c:v>36.860067787231102</c:v>
                </c:pt>
                <c:pt idx="4518">
                  <c:v>33.884403669724698</c:v>
                </c:pt>
                <c:pt idx="4519">
                  <c:v>32.396102324079997</c:v>
                </c:pt>
                <c:pt idx="4520">
                  <c:v>31.405177938223598</c:v>
                </c:pt>
                <c:pt idx="4521">
                  <c:v>28.429445943141701</c:v>
                </c:pt>
                <c:pt idx="4522">
                  <c:v>81.129476520042701</c:v>
                </c:pt>
                <c:pt idx="4523">
                  <c:v>73.551448024549202</c:v>
                </c:pt>
                <c:pt idx="4524">
                  <c:v>66.982659102732399</c:v>
                </c:pt>
                <c:pt idx="4525">
                  <c:v>61.425540093795597</c:v>
                </c:pt>
                <c:pt idx="4526">
                  <c:v>56.8797643061896</c:v>
                </c:pt>
                <c:pt idx="4527">
                  <c:v>52.8381502890173</c:v>
                </c:pt>
                <c:pt idx="4528">
                  <c:v>49.300900385879601</c:v>
                </c:pt>
                <c:pt idx="4529">
                  <c:v>46.269746425280097</c:v>
                </c:pt>
                <c:pt idx="4530">
                  <c:v>43.745238906264497</c:v>
                </c:pt>
                <c:pt idx="4531">
                  <c:v>41.218495540907298</c:v>
                </c:pt>
                <c:pt idx="4532">
                  <c:v>39.197689345314501</c:v>
                </c:pt>
                <c:pt idx="4533">
                  <c:v>37.176274905333102</c:v>
                </c:pt>
                <c:pt idx="4534">
                  <c:v>34.145662207619402</c:v>
                </c:pt>
                <c:pt idx="4535">
                  <c:v>32.630057803468198</c:v>
                </c:pt>
                <c:pt idx="4536">
                  <c:v>31.619147540983601</c:v>
                </c:pt>
                <c:pt idx="4537">
                  <c:v>28.588438263085202</c:v>
                </c:pt>
                <c:pt idx="4538">
                  <c:v>79.476533606928896</c:v>
                </c:pt>
                <c:pt idx="4539">
                  <c:v>72.101916161765402</c:v>
                </c:pt>
                <c:pt idx="4540">
                  <c:v>65.711824289931798</c:v>
                </c:pt>
                <c:pt idx="4541">
                  <c:v>60.306987520404398</c:v>
                </c:pt>
                <c:pt idx="4542">
                  <c:v>55.882907940663102</c:v>
                </c:pt>
                <c:pt idx="4543">
                  <c:v>51.949495235132702</c:v>
                </c:pt>
                <c:pt idx="4544">
                  <c:v>48.508618917569599</c:v>
                </c:pt>
                <c:pt idx="4545">
                  <c:v>45.560883242219703</c:v>
                </c:pt>
                <c:pt idx="4546">
                  <c:v>43.102277788381997</c:v>
                </c:pt>
                <c:pt idx="4547">
                  <c:v>40.644469525959302</c:v>
                </c:pt>
                <c:pt idx="4548">
                  <c:v>38.678211980287301</c:v>
                </c:pt>
                <c:pt idx="4549">
                  <c:v>36.711969168121001</c:v>
                </c:pt>
                <c:pt idx="4550">
                  <c:v>33.763150492264401</c:v>
                </c:pt>
                <c:pt idx="4551">
                  <c:v>32.288441145280999</c:v>
                </c:pt>
                <c:pt idx="4552">
                  <c:v>31.305277341118298</c:v>
                </c:pt>
                <c:pt idx="4553">
                  <c:v>28.356293630017401</c:v>
                </c:pt>
                <c:pt idx="4554">
                  <c:v>75.719745387073402</c:v>
                </c:pt>
                <c:pt idx="4555">
                  <c:v>68.809853160246803</c:v>
                </c:pt>
                <c:pt idx="4556">
                  <c:v>62.825146375656203</c:v>
                </c:pt>
                <c:pt idx="4557">
                  <c:v>57.758801114713002</c:v>
                </c:pt>
                <c:pt idx="4558">
                  <c:v>53.614743476468099</c:v>
                </c:pt>
                <c:pt idx="4559">
                  <c:v>49.932042393329397</c:v>
                </c:pt>
                <c:pt idx="4560">
                  <c:v>46.706968188017299</c:v>
                </c:pt>
                <c:pt idx="4561">
                  <c:v>43.945111492281299</c:v>
                </c:pt>
                <c:pt idx="4562">
                  <c:v>41.641995670549399</c:v>
                </c:pt>
                <c:pt idx="4563">
                  <c:v>39.339787028073502</c:v>
                </c:pt>
                <c:pt idx="4564">
                  <c:v>37.498688057575499</c:v>
                </c:pt>
                <c:pt idx="4565">
                  <c:v>35.656155507559397</c:v>
                </c:pt>
                <c:pt idx="4566">
                  <c:v>32.892881944444397</c:v>
                </c:pt>
                <c:pt idx="4567">
                  <c:v>31.5121180189673</c:v>
                </c:pt>
                <c:pt idx="4568">
                  <c:v>30.5912684938151</c:v>
                </c:pt>
                <c:pt idx="4569">
                  <c:v>27.827590269187699</c:v>
                </c:pt>
                <c:pt idx="4570">
                  <c:v>91.595498607242305</c:v>
                </c:pt>
                <c:pt idx="4571">
                  <c:v>82.018872689702604</c:v>
                </c:pt>
                <c:pt idx="4572">
                  <c:v>74.265081920636405</c:v>
                </c:pt>
                <c:pt idx="4573">
                  <c:v>67.424772705054195</c:v>
                </c:pt>
                <c:pt idx="4574">
                  <c:v>61.952520456611701</c:v>
                </c:pt>
                <c:pt idx="4575">
                  <c:v>97.775194813699102</c:v>
                </c:pt>
                <c:pt idx="4576">
                  <c:v>87.369945576395395</c:v>
                </c:pt>
                <c:pt idx="4577">
                  <c:v>78.949419049606902</c:v>
                </c:pt>
                <c:pt idx="4578">
                  <c:v>71.5182303512006</c:v>
                </c:pt>
                <c:pt idx="4579">
                  <c:v>65.574411240846999</c:v>
                </c:pt>
                <c:pt idx="4580">
                  <c:v>98.702670821277493</c:v>
                </c:pt>
                <c:pt idx="4581">
                  <c:v>88.174646853788303</c:v>
                </c:pt>
                <c:pt idx="4582">
                  <c:v>79.653368647574894</c:v>
                </c:pt>
                <c:pt idx="4583">
                  <c:v>72.133284511168</c:v>
                </c:pt>
                <c:pt idx="4584">
                  <c:v>66.118353344768394</c:v>
                </c:pt>
                <c:pt idx="4585">
                  <c:v>95.922132265987401</c:v>
                </c:pt>
                <c:pt idx="4586">
                  <c:v>85.767801494880302</c:v>
                </c:pt>
                <c:pt idx="4587">
                  <c:v>77.544749432175095</c:v>
                </c:pt>
                <c:pt idx="4588">
                  <c:v>70.293125810635502</c:v>
                </c:pt>
                <c:pt idx="4589">
                  <c:v>64.488363102141804</c:v>
                </c:pt>
                <c:pt idx="4590">
                  <c:v>90.676635967038294</c:v>
                </c:pt>
                <c:pt idx="4591">
                  <c:v>81.219866656678406</c:v>
                </c:pt>
                <c:pt idx="4592">
                  <c:v>73.568846084515698</c:v>
                </c:pt>
                <c:pt idx="4593">
                  <c:v>66.816586921850003</c:v>
                </c:pt>
                <c:pt idx="4594">
                  <c:v>61.413393396692797</c:v>
                </c:pt>
                <c:pt idx="4595">
                  <c:v>83.219018795794796</c:v>
                </c:pt>
                <c:pt idx="4596">
                  <c:v>75.376167456704295</c:v>
                </c:pt>
                <c:pt idx="4597">
                  <c:v>68.453321060026099</c:v>
                </c:pt>
                <c:pt idx="4598">
                  <c:v>62.454807138744897</c:v>
                </c:pt>
                <c:pt idx="4599">
                  <c:v>57.8394572619695</c:v>
                </c:pt>
                <c:pt idx="4600">
                  <c:v>53.226164615013197</c:v>
                </c:pt>
                <c:pt idx="4601">
                  <c:v>49.532984759149997</c:v>
                </c:pt>
                <c:pt idx="4602">
                  <c:v>46.765365064694997</c:v>
                </c:pt>
                <c:pt idx="4603">
                  <c:v>43.9960350835035</c:v>
                </c:pt>
                <c:pt idx="4604">
                  <c:v>41.687556709739901</c:v>
                </c:pt>
                <c:pt idx="4605">
                  <c:v>88.295120753537702</c:v>
                </c:pt>
                <c:pt idx="4606">
                  <c:v>79.820458521314805</c:v>
                </c:pt>
                <c:pt idx="4607">
                  <c:v>72.342821840992201</c:v>
                </c:pt>
                <c:pt idx="4608">
                  <c:v>65.8633406172506</c:v>
                </c:pt>
                <c:pt idx="4609">
                  <c:v>60.8781590510782</c:v>
                </c:pt>
                <c:pt idx="4610">
                  <c:v>55.892983979165002</c:v>
                </c:pt>
                <c:pt idx="4611">
                  <c:v>51.903972064600602</c:v>
                </c:pt>
                <c:pt idx="4612">
                  <c:v>48.912912912912901</c:v>
                </c:pt>
                <c:pt idx="4613">
                  <c:v>45.922630446951999</c:v>
                </c:pt>
                <c:pt idx="4614">
                  <c:v>43.430040205014798</c:v>
                </c:pt>
                <c:pt idx="4615">
                  <c:v>88.740822755912703</c:v>
                </c:pt>
                <c:pt idx="4616">
                  <c:v>80.211884358225802</c:v>
                </c:pt>
                <c:pt idx="4617">
                  <c:v>72.684998420374697</c:v>
                </c:pt>
                <c:pt idx="4618">
                  <c:v>66.161719652453399</c:v>
                </c:pt>
                <c:pt idx="4619">
                  <c:v>61.1448537434405</c:v>
                </c:pt>
                <c:pt idx="4620">
                  <c:v>56.126886754378802</c:v>
                </c:pt>
                <c:pt idx="4621">
                  <c:v>52.112499999999997</c:v>
                </c:pt>
                <c:pt idx="4622">
                  <c:v>49.102515067222903</c:v>
                </c:pt>
                <c:pt idx="4623">
                  <c:v>46.091667922253997</c:v>
                </c:pt>
                <c:pt idx="4624">
                  <c:v>43.583356876039801</c:v>
                </c:pt>
                <c:pt idx="4625">
                  <c:v>85.934630750181</c:v>
                </c:pt>
                <c:pt idx="4626">
                  <c:v>77.7535777959813</c:v>
                </c:pt>
                <c:pt idx="4627">
                  <c:v>70.534954860851997</c:v>
                </c:pt>
                <c:pt idx="4628">
                  <c:v>64.278782894736807</c:v>
                </c:pt>
                <c:pt idx="4629">
                  <c:v>59.464203110461199</c:v>
                </c:pt>
                <c:pt idx="4630">
                  <c:v>54.651908144721602</c:v>
                </c:pt>
                <c:pt idx="4631">
                  <c:v>50.802090174466699</c:v>
                </c:pt>
                <c:pt idx="4632">
                  <c:v>47.914778792551303</c:v>
                </c:pt>
                <c:pt idx="4633">
                  <c:v>45.026583605748399</c:v>
                </c:pt>
                <c:pt idx="4634">
                  <c:v>42.620514632657603</c:v>
                </c:pt>
                <c:pt idx="4635">
                  <c:v>81.094086222821304</c:v>
                </c:pt>
                <c:pt idx="4636">
                  <c:v>73.514223194748297</c:v>
                </c:pt>
                <c:pt idx="4637">
                  <c:v>66.826021099625294</c:v>
                </c:pt>
                <c:pt idx="4638">
                  <c:v>61.026992887936899</c:v>
                </c:pt>
                <c:pt idx="4639">
                  <c:v>56.568417464420598</c:v>
                </c:pt>
                <c:pt idx="4640">
                  <c:v>52.109682544352502</c:v>
                </c:pt>
                <c:pt idx="4641">
                  <c:v>48.540778032036599</c:v>
                </c:pt>
                <c:pt idx="4642">
                  <c:v>45.865783720414399</c:v>
                </c:pt>
                <c:pt idx="4643">
                  <c:v>43.1899301436668</c:v>
                </c:pt>
                <c:pt idx="4644">
                  <c:v>40.959154252763</c:v>
                </c:pt>
                <c:pt idx="4645">
                  <c:v>92.305635105961102</c:v>
                </c:pt>
                <c:pt idx="4646">
                  <c:v>83.094191879071204</c:v>
                </c:pt>
                <c:pt idx="4647">
                  <c:v>74.805233714860805</c:v>
                </c:pt>
                <c:pt idx="4648">
                  <c:v>68.357132502174494</c:v>
                </c:pt>
                <c:pt idx="4649">
                  <c:v>62.371957156767202</c:v>
                </c:pt>
                <c:pt idx="4650">
                  <c:v>57.305439330543898</c:v>
                </c:pt>
                <c:pt idx="4651">
                  <c:v>53.160099510472598</c:v>
                </c:pt>
                <c:pt idx="4652">
                  <c:v>49.4753661784287</c:v>
                </c:pt>
                <c:pt idx="4653">
                  <c:v>46.251231527093502</c:v>
                </c:pt>
                <c:pt idx="4654">
                  <c:v>43.948229372640597</c:v>
                </c:pt>
                <c:pt idx="4655">
                  <c:v>41.184720531785402</c:v>
                </c:pt>
                <c:pt idx="4656">
                  <c:v>98.244034636895606</c:v>
                </c:pt>
                <c:pt idx="4657">
                  <c:v>88.275969475159599</c:v>
                </c:pt>
                <c:pt idx="4658">
                  <c:v>79.304783755879299</c:v>
                </c:pt>
                <c:pt idx="4659">
                  <c:v>72.327167657437798</c:v>
                </c:pt>
                <c:pt idx="4660">
                  <c:v>65.850272876336803</c:v>
                </c:pt>
                <c:pt idx="4661">
                  <c:v>60.367730828628503</c:v>
                </c:pt>
                <c:pt idx="4662">
                  <c:v>55.882004352728302</c:v>
                </c:pt>
                <c:pt idx="4663">
                  <c:v>51.894711080897302</c:v>
                </c:pt>
                <c:pt idx="4664">
                  <c:v>48.4058396634004</c:v>
                </c:pt>
                <c:pt idx="4665">
                  <c:v>45.915244779888901</c:v>
                </c:pt>
                <c:pt idx="4666">
                  <c:v>42.9247147358438</c:v>
                </c:pt>
                <c:pt idx="4667">
                  <c:v>98.824717411020401</c:v>
                </c:pt>
                <c:pt idx="4668">
                  <c:v>88.782574013720094</c:v>
                </c:pt>
                <c:pt idx="4669">
                  <c:v>79.7475262650715</c:v>
                </c:pt>
                <c:pt idx="4670">
                  <c:v>72.716531612402306</c:v>
                </c:pt>
                <c:pt idx="4671">
                  <c:v>66.191436020858404</c:v>
                </c:pt>
                <c:pt idx="4672">
                  <c:v>60.667003812339502</c:v>
                </c:pt>
                <c:pt idx="4673">
                  <c:v>56.149883155604499</c:v>
                </c:pt>
                <c:pt idx="4674">
                  <c:v>52.132817070113298</c:v>
                </c:pt>
                <c:pt idx="4675">
                  <c:v>48.618715649407001</c:v>
                </c:pt>
                <c:pt idx="4676">
                  <c:v>46.1079422382671</c:v>
                </c:pt>
                <c:pt idx="4677">
                  <c:v>43.0944188524333</c:v>
                </c:pt>
                <c:pt idx="4678">
                  <c:v>95.724045576285803</c:v>
                </c:pt>
                <c:pt idx="4679">
                  <c:v>86.077943033534396</c:v>
                </c:pt>
                <c:pt idx="4680">
                  <c:v>77.395037017387295</c:v>
                </c:pt>
                <c:pt idx="4681">
                  <c:v>70.642876702098505</c:v>
                </c:pt>
                <c:pt idx="4682">
                  <c:v>64.372990353697702</c:v>
                </c:pt>
                <c:pt idx="4683">
                  <c:v>59.067697384177301</c:v>
                </c:pt>
                <c:pt idx="4684">
                  <c:v>54.727007138329199</c:v>
                </c:pt>
                <c:pt idx="4685">
                  <c:v>50.868608340240598</c:v>
                </c:pt>
                <c:pt idx="4686">
                  <c:v>47.491689421821199</c:v>
                </c:pt>
                <c:pt idx="4687">
                  <c:v>45.080256821829799</c:v>
                </c:pt>
                <c:pt idx="4688">
                  <c:v>42.186495176848801</c:v>
                </c:pt>
                <c:pt idx="4689">
                  <c:v>90.222958164905194</c:v>
                </c:pt>
                <c:pt idx="4690">
                  <c:v>81.275001254453301</c:v>
                </c:pt>
                <c:pt idx="4691">
                  <c:v>73.225174644243197</c:v>
                </c:pt>
                <c:pt idx="4692">
                  <c:v>66.962983735277604</c:v>
                </c:pt>
                <c:pt idx="4693">
                  <c:v>61.149275562301597</c:v>
                </c:pt>
                <c:pt idx="4694">
                  <c:v>56.229965455220203</c:v>
                </c:pt>
                <c:pt idx="4695">
                  <c:v>52.202962831544397</c:v>
                </c:pt>
                <c:pt idx="4696">
                  <c:v>48.625433136058298</c:v>
                </c:pt>
                <c:pt idx="4697">
                  <c:v>45.495080087889598</c:v>
                </c:pt>
                <c:pt idx="4698">
                  <c:v>43.258444827129402</c:v>
                </c:pt>
                <c:pt idx="4699">
                  <c:v>40.573685663032897</c:v>
                </c:pt>
                <c:pt idx="4700">
                  <c:v>81.982996515679403</c:v>
                </c:pt>
                <c:pt idx="4701">
                  <c:v>73.900253916542894</c:v>
                </c:pt>
                <c:pt idx="4702">
                  <c:v>67.163151257387298</c:v>
                </c:pt>
                <c:pt idx="4703">
                  <c:v>87.567750277897503</c:v>
                </c:pt>
                <c:pt idx="4704">
                  <c:v>78.754942098491</c:v>
                </c:pt>
                <c:pt idx="4705">
                  <c:v>71.4096836512919</c:v>
                </c:pt>
                <c:pt idx="4706">
                  <c:v>88.998413172964106</c:v>
                </c:pt>
                <c:pt idx="4707">
                  <c:v>80.001422981145495</c:v>
                </c:pt>
                <c:pt idx="4708">
                  <c:v>72.501285284109002</c:v>
                </c:pt>
                <c:pt idx="4709">
                  <c:v>87.236802765579696</c:v>
                </c:pt>
                <c:pt idx="4710">
                  <c:v>78.4679867032808</c:v>
                </c:pt>
                <c:pt idx="4711">
                  <c:v>71.159335604346396</c:v>
                </c:pt>
                <c:pt idx="4712">
                  <c:v>83.339344383784905</c:v>
                </c:pt>
                <c:pt idx="4713">
                  <c:v>75.076805502483694</c:v>
                </c:pt>
                <c:pt idx="4714">
                  <c:v>68.192647522877806</c:v>
                </c:pt>
                <c:pt idx="4715">
                  <c:v>91.2185844314631</c:v>
                </c:pt>
                <c:pt idx="4716">
                  <c:v>81.8718128163855</c:v>
                </c:pt>
                <c:pt idx="4717">
                  <c:v>73.860253079291695</c:v>
                </c:pt>
                <c:pt idx="4718">
                  <c:v>67.181305719039401</c:v>
                </c:pt>
                <c:pt idx="4719">
                  <c:v>97.844438545261397</c:v>
                </c:pt>
                <c:pt idx="4720">
                  <c:v>87.626074074073998</c:v>
                </c:pt>
                <c:pt idx="4721">
                  <c:v>78.868938770713299</c:v>
                </c:pt>
                <c:pt idx="4722">
                  <c:v>71.570069875776397</c:v>
                </c:pt>
                <c:pt idx="4723">
                  <c:v>99.962423673085894</c:v>
                </c:pt>
                <c:pt idx="4724">
                  <c:v>89.467967921832496</c:v>
                </c:pt>
                <c:pt idx="4725">
                  <c:v>80.472682335606805</c:v>
                </c:pt>
                <c:pt idx="4726">
                  <c:v>72.976596997350597</c:v>
                </c:pt>
                <c:pt idx="4727">
                  <c:v>98.467807660961697</c:v>
                </c:pt>
                <c:pt idx="4728">
                  <c:v>88.169104098150299</c:v>
                </c:pt>
                <c:pt idx="4729">
                  <c:v>79.341631789098898</c:v>
                </c:pt>
                <c:pt idx="4730">
                  <c:v>71.9854003724394</c:v>
                </c:pt>
                <c:pt idx="4731">
                  <c:v>94.3819207963232</c:v>
                </c:pt>
                <c:pt idx="4732">
                  <c:v>84.619755630796405</c:v>
                </c:pt>
                <c:pt idx="4733">
                  <c:v>76.252156971889704</c:v>
                </c:pt>
                <c:pt idx="4734">
                  <c:v>69.276379022147907</c:v>
                </c:pt>
                <c:pt idx="4735">
                  <c:v>91.949174541728297</c:v>
                </c:pt>
                <c:pt idx="4736">
                  <c:v>82.620354729729698</c:v>
                </c:pt>
                <c:pt idx="4737">
                  <c:v>74.184505951804894</c:v>
                </c:pt>
                <c:pt idx="4738">
                  <c:v>67.522002997003</c:v>
                </c:pt>
                <c:pt idx="4739">
                  <c:v>61.746780562079003</c:v>
                </c:pt>
                <c:pt idx="4740">
                  <c:v>98.603656908977598</c:v>
                </c:pt>
                <c:pt idx="4741">
                  <c:v>88.415730852087805</c:v>
                </c:pt>
                <c:pt idx="4742">
                  <c:v>79.196426461203899</c:v>
                </c:pt>
                <c:pt idx="4743">
                  <c:v>71.919368611090704</c:v>
                </c:pt>
                <c:pt idx="4744">
                  <c:v>65.610154536516404</c:v>
                </c:pt>
                <c:pt idx="4745">
                  <c:v>100.925559814403</c:v>
                </c:pt>
                <c:pt idx="4746">
                  <c:v>90.436502621186506</c:v>
                </c:pt>
                <c:pt idx="4747">
                  <c:v>80.943342303936703</c:v>
                </c:pt>
                <c:pt idx="4748">
                  <c:v>73.4526502114268</c:v>
                </c:pt>
                <c:pt idx="4749">
                  <c:v>66.9570165633573</c:v>
                </c:pt>
                <c:pt idx="4750">
                  <c:v>99.638716964083997</c:v>
                </c:pt>
                <c:pt idx="4751">
                  <c:v>89.315374231986596</c:v>
                </c:pt>
                <c:pt idx="4752">
                  <c:v>79.975183602937605</c:v>
                </c:pt>
                <c:pt idx="4753">
                  <c:v>72.598701813497101</c:v>
                </c:pt>
                <c:pt idx="4754">
                  <c:v>66.208284266038604</c:v>
                </c:pt>
                <c:pt idx="4755">
                  <c:v>95.702507437313997</c:v>
                </c:pt>
                <c:pt idx="4756">
                  <c:v>85.890094385520996</c:v>
                </c:pt>
                <c:pt idx="4757">
                  <c:v>77.010661515691197</c:v>
                </c:pt>
                <c:pt idx="4758">
                  <c:v>70.001864463837094</c:v>
                </c:pt>
                <c:pt idx="4759">
                  <c:v>63.927537395306501</c:v>
                </c:pt>
                <c:pt idx="4760">
                  <c:v>91.949174541728297</c:v>
                </c:pt>
                <c:pt idx="4761">
                  <c:v>82.620354729729698</c:v>
                </c:pt>
                <c:pt idx="4762">
                  <c:v>74.184505951804894</c:v>
                </c:pt>
                <c:pt idx="4763">
                  <c:v>67.522002997003</c:v>
                </c:pt>
                <c:pt idx="4764">
                  <c:v>61.746780562079003</c:v>
                </c:pt>
                <c:pt idx="4765">
                  <c:v>98.603656908977598</c:v>
                </c:pt>
                <c:pt idx="4766">
                  <c:v>88.415730852087805</c:v>
                </c:pt>
                <c:pt idx="4767">
                  <c:v>79.196426461203899</c:v>
                </c:pt>
                <c:pt idx="4768">
                  <c:v>71.919368611090704</c:v>
                </c:pt>
                <c:pt idx="4769">
                  <c:v>65.610154536516404</c:v>
                </c:pt>
                <c:pt idx="4770">
                  <c:v>100.925559814403</c:v>
                </c:pt>
                <c:pt idx="4771">
                  <c:v>90.436502621186506</c:v>
                </c:pt>
                <c:pt idx="4772">
                  <c:v>80.943342303936703</c:v>
                </c:pt>
                <c:pt idx="4773">
                  <c:v>73.4526502114268</c:v>
                </c:pt>
                <c:pt idx="4774">
                  <c:v>66.9570165633573</c:v>
                </c:pt>
                <c:pt idx="4775">
                  <c:v>99.638716964083997</c:v>
                </c:pt>
                <c:pt idx="4776">
                  <c:v>89.315374231986596</c:v>
                </c:pt>
                <c:pt idx="4777">
                  <c:v>79.975183602937605</c:v>
                </c:pt>
                <c:pt idx="4778">
                  <c:v>72.598701813497101</c:v>
                </c:pt>
                <c:pt idx="4779">
                  <c:v>66.208284266038604</c:v>
                </c:pt>
                <c:pt idx="4780">
                  <c:v>95.702507437313997</c:v>
                </c:pt>
                <c:pt idx="4781">
                  <c:v>85.890094385520996</c:v>
                </c:pt>
                <c:pt idx="4782">
                  <c:v>77.010661515691197</c:v>
                </c:pt>
                <c:pt idx="4783">
                  <c:v>70.001864463837094</c:v>
                </c:pt>
                <c:pt idx="4784">
                  <c:v>63.927537395306501</c:v>
                </c:pt>
                <c:pt idx="4785">
                  <c:v>92.153256704980805</c:v>
                </c:pt>
                <c:pt idx="4786">
                  <c:v>82.684755601996898</c:v>
                </c:pt>
                <c:pt idx="4787">
                  <c:v>74.565900383141695</c:v>
                </c:pt>
                <c:pt idx="4788">
                  <c:v>67.802842664689095</c:v>
                </c:pt>
                <c:pt idx="4789">
                  <c:v>61.939080459770103</c:v>
                </c:pt>
                <c:pt idx="4790">
                  <c:v>98.571491556809605</c:v>
                </c:pt>
                <c:pt idx="4791">
                  <c:v>88.259266830198897</c:v>
                </c:pt>
                <c:pt idx="4792">
                  <c:v>79.420199559656993</c:v>
                </c:pt>
                <c:pt idx="4793">
                  <c:v>72.051740812379094</c:v>
                </c:pt>
                <c:pt idx="4794">
                  <c:v>65.669331667707596</c:v>
                </c:pt>
                <c:pt idx="4795">
                  <c:v>100.150046889653</c:v>
                </c:pt>
                <c:pt idx="4796">
                  <c:v>89.631107941474099</c:v>
                </c:pt>
                <c:pt idx="4797">
                  <c:v>80.613389955161196</c:v>
                </c:pt>
                <c:pt idx="4798">
                  <c:v>73.101239163442202</c:v>
                </c:pt>
                <c:pt idx="4799">
                  <c:v>66.5882531568692</c:v>
                </c:pt>
                <c:pt idx="4800">
                  <c:v>98.085535103805796</c:v>
                </c:pt>
                <c:pt idx="4801">
                  <c:v>87.836668999300201</c:v>
                </c:pt>
                <c:pt idx="4802">
                  <c:v>79.051935243318596</c:v>
                </c:pt>
                <c:pt idx="4803">
                  <c:v>71.731326976559302</c:v>
                </c:pt>
                <c:pt idx="4804">
                  <c:v>65.386806250481101</c:v>
                </c:pt>
                <c:pt idx="4805">
                  <c:v>93.486884502470303</c:v>
                </c:pt>
                <c:pt idx="4806">
                  <c:v>83.841214803885407</c:v>
                </c:pt>
                <c:pt idx="4807">
                  <c:v>75.573529784698096</c:v>
                </c:pt>
                <c:pt idx="4808">
                  <c:v>68.683804088898199</c:v>
                </c:pt>
                <c:pt idx="4809">
                  <c:v>62.713887686647901</c:v>
                </c:pt>
                <c:pt idx="4810">
                  <c:v>90.549151047408998</c:v>
                </c:pt>
                <c:pt idx="4811">
                  <c:v>81.502181025081796</c:v>
                </c:pt>
                <c:pt idx="4812">
                  <c:v>73.362916451900105</c:v>
                </c:pt>
                <c:pt idx="4813">
                  <c:v>67.0324078552771</c:v>
                </c:pt>
                <c:pt idx="4814">
                  <c:v>61.153996101364498</c:v>
                </c:pt>
                <c:pt idx="4815">
                  <c:v>56.631240143739802</c:v>
                </c:pt>
                <c:pt idx="4816">
                  <c:v>97.230888730662102</c:v>
                </c:pt>
                <c:pt idx="4817">
                  <c:v>87.328828027743199</c:v>
                </c:pt>
                <c:pt idx="4818">
                  <c:v>78.417046835239901</c:v>
                </c:pt>
                <c:pt idx="4819">
                  <c:v>71.4856358559326</c:v>
                </c:pt>
                <c:pt idx="4820">
                  <c:v>65.050496405340596</c:v>
                </c:pt>
                <c:pt idx="4821">
                  <c:v>60.099415648478399</c:v>
                </c:pt>
                <c:pt idx="4822">
                  <c:v>98.523836875358995</c:v>
                </c:pt>
                <c:pt idx="4823">
                  <c:v>88.456583589393404</c:v>
                </c:pt>
                <c:pt idx="4824">
                  <c:v>79.396066097079995</c:v>
                </c:pt>
                <c:pt idx="4825">
                  <c:v>72.347741810428303</c:v>
                </c:pt>
                <c:pt idx="4826">
                  <c:v>65.804161137677994</c:v>
                </c:pt>
                <c:pt idx="4827">
                  <c:v>60.770629370629301</c:v>
                </c:pt>
                <c:pt idx="4828">
                  <c:v>96.174185492110297</c:v>
                </c:pt>
                <c:pt idx="4829">
                  <c:v>86.409356725146196</c:v>
                </c:pt>
                <c:pt idx="4830">
                  <c:v>77.619433589038394</c:v>
                </c:pt>
                <c:pt idx="4831">
                  <c:v>70.784133071042604</c:v>
                </c:pt>
                <c:pt idx="4832">
                  <c:v>64.434618155619603</c:v>
                </c:pt>
                <c:pt idx="4833">
                  <c:v>59.553476362862</c:v>
                </c:pt>
                <c:pt idx="4834">
                  <c:v>91.184799354412704</c:v>
                </c:pt>
                <c:pt idx="4835">
                  <c:v>82.056788692650699</c:v>
                </c:pt>
                <c:pt idx="4836">
                  <c:v>73.843171897734294</c:v>
                </c:pt>
                <c:pt idx="4837">
                  <c:v>67.457583478610701</c:v>
                </c:pt>
                <c:pt idx="4838">
                  <c:v>61.525275760767101</c:v>
                </c:pt>
                <c:pt idx="4839">
                  <c:v>56.960894495412802</c:v>
                </c:pt>
                <c:pt idx="4840">
                  <c:v>113.74694685884</c:v>
                </c:pt>
                <c:pt idx="4841">
                  <c:v>101.147325979115</c:v>
                </c:pt>
                <c:pt idx="4842">
                  <c:v>90.056337370767096</c:v>
                </c:pt>
                <c:pt idx="4843">
                  <c:v>80.986329723224998</c:v>
                </c:pt>
                <c:pt idx="4844">
                  <c:v>121.66447198554</c:v>
                </c:pt>
                <c:pt idx="4845">
                  <c:v>107.999401966864</c:v>
                </c:pt>
                <c:pt idx="4846">
                  <c:v>95.974189867640305</c:v>
                </c:pt>
                <c:pt idx="4847">
                  <c:v>86.1353901910947</c:v>
                </c:pt>
                <c:pt idx="4848">
                  <c:v>124.20918045619599</c:v>
                </c:pt>
                <c:pt idx="4849">
                  <c:v>110.203245663122</c:v>
                </c:pt>
                <c:pt idx="4850">
                  <c:v>97.877954844214798</c:v>
                </c:pt>
                <c:pt idx="4851">
                  <c:v>87.793611910481104</c:v>
                </c:pt>
                <c:pt idx="4852">
                  <c:v>122.604894566723</c:v>
                </c:pt>
                <c:pt idx="4853">
                  <c:v>108.81602535083699</c:v>
                </c:pt>
                <c:pt idx="4854">
                  <c:v>96.6783657097549</c:v>
                </c:pt>
                <c:pt idx="4855">
                  <c:v>86.749188331208899</c:v>
                </c:pt>
                <c:pt idx="4856">
                  <c:v>117.77902950274699</c:v>
                </c:pt>
                <c:pt idx="4857">
                  <c:v>104.633944060264</c:v>
                </c:pt>
                <c:pt idx="4858">
                  <c:v>93.071738119139098</c:v>
                </c:pt>
                <c:pt idx="4859">
                  <c:v>83.608635273323998</c:v>
                </c:pt>
                <c:pt idx="4860">
                  <c:v>101.596102303184</c:v>
                </c:pt>
                <c:pt idx="4861">
                  <c:v>90.516018815379894</c:v>
                </c:pt>
                <c:pt idx="4862">
                  <c:v>81.450477845351799</c:v>
                </c:pt>
                <c:pt idx="4863">
                  <c:v>73.895842156398601</c:v>
                </c:pt>
                <c:pt idx="4864">
                  <c:v>67.346033053596202</c:v>
                </c:pt>
                <c:pt idx="4865">
                  <c:v>108.401919616076</c:v>
                </c:pt>
                <c:pt idx="4866">
                  <c:v>96.393352561461299</c:v>
                </c:pt>
                <c:pt idx="4867">
                  <c:v>86.572683065011006</c:v>
                </c:pt>
                <c:pt idx="4868">
                  <c:v>78.388761635557202</c:v>
                </c:pt>
                <c:pt idx="4869">
                  <c:v>71.293599234526795</c:v>
                </c:pt>
                <c:pt idx="4870">
                  <c:v>110.709687542027</c:v>
                </c:pt>
                <c:pt idx="4871">
                  <c:v>98.389912706110493</c:v>
                </c:pt>
                <c:pt idx="4872">
                  <c:v>88.311748315034805</c:v>
                </c:pt>
                <c:pt idx="4873">
                  <c:v>79.914423384222005</c:v>
                </c:pt>
                <c:pt idx="4874">
                  <c:v>72.634269020703599</c:v>
                </c:pt>
                <c:pt idx="4875">
                  <c:v>109.46279590314001</c:v>
                </c:pt>
                <c:pt idx="4876">
                  <c:v>97.311777860603797</c:v>
                </c:pt>
                <c:pt idx="4877">
                  <c:v>87.371384644950496</c:v>
                </c:pt>
                <c:pt idx="4878">
                  <c:v>79.089195824137605</c:v>
                </c:pt>
                <c:pt idx="4879">
                  <c:v>71.908830010762003</c:v>
                </c:pt>
                <c:pt idx="4880">
                  <c:v>105.429044230632</c:v>
                </c:pt>
                <c:pt idx="4881">
                  <c:v>93.827605524027504</c:v>
                </c:pt>
                <c:pt idx="4882">
                  <c:v>84.335518549217596</c:v>
                </c:pt>
                <c:pt idx="4883">
                  <c:v>76.425445305815501</c:v>
                </c:pt>
                <c:pt idx="4884">
                  <c:v>69.571374986603701</c:v>
                </c:pt>
                <c:pt idx="4885">
                  <c:v>101.596102303184</c:v>
                </c:pt>
                <c:pt idx="4886">
                  <c:v>90.516018815379894</c:v>
                </c:pt>
                <c:pt idx="4887">
                  <c:v>81.450477845351799</c:v>
                </c:pt>
                <c:pt idx="4888">
                  <c:v>73.895842156398601</c:v>
                </c:pt>
                <c:pt idx="4889">
                  <c:v>67.346033053596202</c:v>
                </c:pt>
                <c:pt idx="4890">
                  <c:v>108.401919616076</c:v>
                </c:pt>
                <c:pt idx="4891">
                  <c:v>96.393352561461299</c:v>
                </c:pt>
                <c:pt idx="4892">
                  <c:v>86.572683065011006</c:v>
                </c:pt>
                <c:pt idx="4893">
                  <c:v>78.388761635557202</c:v>
                </c:pt>
                <c:pt idx="4894">
                  <c:v>71.293599234526795</c:v>
                </c:pt>
                <c:pt idx="4895">
                  <c:v>110.709687542027</c:v>
                </c:pt>
                <c:pt idx="4896">
                  <c:v>98.389912706110493</c:v>
                </c:pt>
                <c:pt idx="4897">
                  <c:v>88.311748315034805</c:v>
                </c:pt>
                <c:pt idx="4898">
                  <c:v>79.914423384222005</c:v>
                </c:pt>
                <c:pt idx="4899">
                  <c:v>72.634269020703599</c:v>
                </c:pt>
                <c:pt idx="4900">
                  <c:v>109.46279590314001</c:v>
                </c:pt>
                <c:pt idx="4901">
                  <c:v>97.311777860603797</c:v>
                </c:pt>
                <c:pt idx="4902">
                  <c:v>87.371384644950496</c:v>
                </c:pt>
                <c:pt idx="4903">
                  <c:v>79.089195824137605</c:v>
                </c:pt>
                <c:pt idx="4904">
                  <c:v>71.908830010762003</c:v>
                </c:pt>
                <c:pt idx="4905">
                  <c:v>105.429044230632</c:v>
                </c:pt>
                <c:pt idx="4906">
                  <c:v>93.827605524027504</c:v>
                </c:pt>
                <c:pt idx="4907">
                  <c:v>84.335518549217596</c:v>
                </c:pt>
                <c:pt idx="4908">
                  <c:v>76.425445305815501</c:v>
                </c:pt>
                <c:pt idx="4909">
                  <c:v>69.571374986603701</c:v>
                </c:pt>
                <c:pt idx="4910">
                  <c:v>101.731118222066</c:v>
                </c:pt>
                <c:pt idx="4911">
                  <c:v>90.797759913286896</c:v>
                </c:pt>
                <c:pt idx="4912">
                  <c:v>81.946951702296104</c:v>
                </c:pt>
                <c:pt idx="4913">
                  <c:v>74.14</c:v>
                </c:pt>
                <c:pt idx="4914">
                  <c:v>67.892195340056603</c:v>
                </c:pt>
                <c:pt idx="4915">
                  <c:v>62.167206290471697</c:v>
                </c:pt>
                <c:pt idx="4916">
                  <c:v>57.481237025602802</c:v>
                </c:pt>
                <c:pt idx="4917">
                  <c:v>53.3177301832634</c:v>
                </c:pt>
                <c:pt idx="4918">
                  <c:v>49.673000859845203</c:v>
                </c:pt>
                <c:pt idx="4919">
                  <c:v>47.069512340526998</c:v>
                </c:pt>
                <c:pt idx="4920">
                  <c:v>43.946966403775598</c:v>
                </c:pt>
                <c:pt idx="4921">
                  <c:v>107.98682714380701</c:v>
                </c:pt>
                <c:pt idx="4922">
                  <c:v>96.215915119363402</c:v>
                </c:pt>
                <c:pt idx="4923">
                  <c:v>86.689803733843902</c:v>
                </c:pt>
                <c:pt idx="4924">
                  <c:v>78.284342792602004</c:v>
                </c:pt>
                <c:pt idx="4925">
                  <c:v>71.557760108930793</c:v>
                </c:pt>
                <c:pt idx="4926">
                  <c:v>65.393902807123396</c:v>
                </c:pt>
                <c:pt idx="4927">
                  <c:v>60.349710832074102</c:v>
                </c:pt>
                <c:pt idx="4928">
                  <c:v>55.866972848845002</c:v>
                </c:pt>
                <c:pt idx="4929">
                  <c:v>51.9429637526652</c:v>
                </c:pt>
                <c:pt idx="4930">
                  <c:v>49.1414232777988</c:v>
                </c:pt>
                <c:pt idx="4931">
                  <c:v>45.779405507264002</c:v>
                </c:pt>
                <c:pt idx="4932">
                  <c:v>108.549299806235</c:v>
                </c:pt>
                <c:pt idx="4933">
                  <c:v>96.701889703046604</c:v>
                </c:pt>
                <c:pt idx="4934">
                  <c:v>87.115498888758907</c:v>
                </c:pt>
                <c:pt idx="4935">
                  <c:v>78.654302204834593</c:v>
                </c:pt>
                <c:pt idx="4936">
                  <c:v>71.887605120654797</c:v>
                </c:pt>
                <c:pt idx="4937">
                  <c:v>65.684694219996302</c:v>
                </c:pt>
                <c:pt idx="4938">
                  <c:v>60.606598577616097</c:v>
                </c:pt>
                <c:pt idx="4939">
                  <c:v>56.095602506515803</c:v>
                </c:pt>
                <c:pt idx="4940">
                  <c:v>52.148459545061897</c:v>
                </c:pt>
                <c:pt idx="4941">
                  <c:v>49.327663652152999</c:v>
                </c:pt>
                <c:pt idx="4942">
                  <c:v>45.943603980161498</c:v>
                </c:pt>
                <c:pt idx="4943">
                  <c:v>105.42092380218401</c:v>
                </c:pt>
                <c:pt idx="4944">
                  <c:v>93.995890155053203</c:v>
                </c:pt>
                <c:pt idx="4945">
                  <c:v>84.744184366420996</c:v>
                </c:pt>
                <c:pt idx="4946">
                  <c:v>76.582266524149205</c:v>
                </c:pt>
                <c:pt idx="4947">
                  <c:v>70.0539929619069</c:v>
                </c:pt>
                <c:pt idx="4948">
                  <c:v>64.069699465894303</c:v>
                </c:pt>
                <c:pt idx="4949">
                  <c:v>59.172391017172998</c:v>
                </c:pt>
                <c:pt idx="4950">
                  <c:v>54.820252297505498</c:v>
                </c:pt>
                <c:pt idx="4951">
                  <c:v>51.012122110254801</c:v>
                </c:pt>
                <c:pt idx="4952">
                  <c:v>48.2912184446567</c:v>
                </c:pt>
                <c:pt idx="4953">
                  <c:v>45.027131160699902</c:v>
                </c:pt>
                <c:pt idx="4954">
                  <c:v>99.646027437458699</c:v>
                </c:pt>
                <c:pt idx="4955">
                  <c:v>88.993701184177297</c:v>
                </c:pt>
                <c:pt idx="4956">
                  <c:v>80.368816254416899</c:v>
                </c:pt>
                <c:pt idx="4957">
                  <c:v>72.757301864020306</c:v>
                </c:pt>
                <c:pt idx="4958">
                  <c:v>66.670583670528202</c:v>
                </c:pt>
                <c:pt idx="4959">
                  <c:v>61.091028985922698</c:v>
                </c:pt>
                <c:pt idx="4960">
                  <c:v>56.524868604685601</c:v>
                </c:pt>
                <c:pt idx="4961">
                  <c:v>52.467081357393603</c:v>
                </c:pt>
                <c:pt idx="4962">
                  <c:v>48.916504109238502</c:v>
                </c:pt>
                <c:pt idx="4963">
                  <c:v>46.380470932552797</c:v>
                </c:pt>
                <c:pt idx="4964">
                  <c:v>43.334649760964403</c:v>
                </c:pt>
                <c:pt idx="4965">
                  <c:v>91.677677000135304</c:v>
                </c:pt>
                <c:pt idx="4966">
                  <c:v>82.327183042881401</c:v>
                </c:pt>
                <c:pt idx="4967">
                  <c:v>75.054520126813301</c:v>
                </c:pt>
                <c:pt idx="4968">
                  <c:v>68.303774849229399</c:v>
                </c:pt>
                <c:pt idx="4969">
                  <c:v>62.589473684210503</c:v>
                </c:pt>
                <c:pt idx="4970">
                  <c:v>57.916052862499001</c:v>
                </c:pt>
                <c:pt idx="4971">
                  <c:v>53.760065078314497</c:v>
                </c:pt>
                <c:pt idx="4972">
                  <c:v>50.123593253343202</c:v>
                </c:pt>
                <c:pt idx="4973">
                  <c:v>47.008964469726301</c:v>
                </c:pt>
                <c:pt idx="4974">
                  <c:v>44.411304833405701</c:v>
                </c:pt>
                <c:pt idx="4975">
                  <c:v>41.815091774303198</c:v>
                </c:pt>
                <c:pt idx="4976">
                  <c:v>39.736902666847101</c:v>
                </c:pt>
                <c:pt idx="4977">
                  <c:v>37.658783903563197</c:v>
                </c:pt>
                <c:pt idx="4978">
                  <c:v>34.542576119753903</c:v>
                </c:pt>
                <c:pt idx="4979">
                  <c:v>31.9457364341085</c:v>
                </c:pt>
                <c:pt idx="4980">
                  <c:v>97.3622536701494</c:v>
                </c:pt>
                <c:pt idx="4981">
                  <c:v>87.273760541928993</c:v>
                </c:pt>
                <c:pt idx="4982">
                  <c:v>79.424770039421801</c:v>
                </c:pt>
                <c:pt idx="4983">
                  <c:v>72.135201978565505</c:v>
                </c:pt>
                <c:pt idx="4984">
                  <c:v>65.970351418466393</c:v>
                </c:pt>
                <c:pt idx="4985">
                  <c:v>60.9245297724202</c:v>
                </c:pt>
                <c:pt idx="4986">
                  <c:v>56.439367405770902</c:v>
                </c:pt>
                <c:pt idx="4987">
                  <c:v>52.5155694821363</c:v>
                </c:pt>
                <c:pt idx="4988">
                  <c:v>49.151652700186197</c:v>
                </c:pt>
                <c:pt idx="4989">
                  <c:v>46.348376928439301</c:v>
                </c:pt>
                <c:pt idx="4990">
                  <c:v>43.546460876715798</c:v>
                </c:pt>
                <c:pt idx="4991">
                  <c:v>41.303068377198699</c:v>
                </c:pt>
                <c:pt idx="4992">
                  <c:v>39.060445460528598</c:v>
                </c:pt>
                <c:pt idx="4993">
                  <c:v>35.696937212863702</c:v>
                </c:pt>
                <c:pt idx="4994">
                  <c:v>32.893581514762502</c:v>
                </c:pt>
                <c:pt idx="4995">
                  <c:v>98.034841945906805</c:v>
                </c:pt>
                <c:pt idx="4996">
                  <c:v>87.854413272439103</c:v>
                </c:pt>
                <c:pt idx="4997">
                  <c:v>79.940203011497502</c:v>
                </c:pt>
                <c:pt idx="4998">
                  <c:v>72.589739765863797</c:v>
                </c:pt>
                <c:pt idx="4999">
                  <c:v>66.367993417669396</c:v>
                </c:pt>
                <c:pt idx="5000">
                  <c:v>61.279380043141302</c:v>
                </c:pt>
                <c:pt idx="5001">
                  <c:v>56.754349627174797</c:v>
                </c:pt>
                <c:pt idx="5002">
                  <c:v>52.796638848260599</c:v>
                </c:pt>
                <c:pt idx="5003">
                  <c:v>49.404318778334499</c:v>
                </c:pt>
                <c:pt idx="5004">
                  <c:v>46.575946810824199</c:v>
                </c:pt>
                <c:pt idx="5005">
                  <c:v>43.749076055242099</c:v>
                </c:pt>
                <c:pt idx="5006">
                  <c:v>41.488340563991301</c:v>
                </c:pt>
                <c:pt idx="5007">
                  <c:v>39.225579661257598</c:v>
                </c:pt>
                <c:pt idx="5008">
                  <c:v>35.833444527294802</c:v>
                </c:pt>
                <c:pt idx="5009">
                  <c:v>33.005658142900998</c:v>
                </c:pt>
                <c:pt idx="5010">
                  <c:v>95.479671019004698</c:v>
                </c:pt>
                <c:pt idx="5011">
                  <c:v>85.632277540849998</c:v>
                </c:pt>
                <c:pt idx="5012">
                  <c:v>77.9757135084335</c:v>
                </c:pt>
                <c:pt idx="5013">
                  <c:v>70.867285133788201</c:v>
                </c:pt>
                <c:pt idx="5014">
                  <c:v>64.8490680766688</c:v>
                </c:pt>
                <c:pt idx="5015">
                  <c:v>59.927028285096199</c:v>
                </c:pt>
                <c:pt idx="5016">
                  <c:v>55.550018456995197</c:v>
                </c:pt>
                <c:pt idx="5017">
                  <c:v>51.722811983958401</c:v>
                </c:pt>
                <c:pt idx="5018">
                  <c:v>48.441486751717299</c:v>
                </c:pt>
                <c:pt idx="5019">
                  <c:v>45.705564784053102</c:v>
                </c:pt>
                <c:pt idx="5020">
                  <c:v>42.971965732191002</c:v>
                </c:pt>
                <c:pt idx="5021">
                  <c:v>40.7844572225126</c:v>
                </c:pt>
                <c:pt idx="5022">
                  <c:v>38.595670110620198</c:v>
                </c:pt>
                <c:pt idx="5023">
                  <c:v>35.314018239044401</c:v>
                </c:pt>
                <c:pt idx="5024">
                  <c:v>32.580345465205397</c:v>
                </c:pt>
                <c:pt idx="5025">
                  <c:v>90.474484555452506</c:v>
                </c:pt>
                <c:pt idx="5026">
                  <c:v>81.285038881855996</c:v>
                </c:pt>
                <c:pt idx="5027">
                  <c:v>74.133553789535398</c:v>
                </c:pt>
                <c:pt idx="5028">
                  <c:v>67.494378306878303</c:v>
                </c:pt>
                <c:pt idx="5029">
                  <c:v>61.875424042874599</c:v>
                </c:pt>
                <c:pt idx="5030">
                  <c:v>57.281319200448699</c:v>
                </c:pt>
                <c:pt idx="5031">
                  <c:v>53.195596925809099</c:v>
                </c:pt>
                <c:pt idx="5032">
                  <c:v>49.619650238473703</c:v>
                </c:pt>
                <c:pt idx="5033">
                  <c:v>46.555423280423199</c:v>
                </c:pt>
                <c:pt idx="5034">
                  <c:v>44.0026867830939</c:v>
                </c:pt>
                <c:pt idx="5035">
                  <c:v>41.449121167463403</c:v>
                </c:pt>
                <c:pt idx="5036">
                  <c:v>39.406260568937597</c:v>
                </c:pt>
                <c:pt idx="5037">
                  <c:v>37.3627273443036</c:v>
                </c:pt>
                <c:pt idx="5038">
                  <c:v>34.299090632206401</c:v>
                </c:pt>
                <c:pt idx="5039">
                  <c:v>31.746632300734301</c:v>
                </c:pt>
                <c:pt idx="5040">
                  <c:v>100.172506738544</c:v>
                </c:pt>
                <c:pt idx="5041">
                  <c:v>89.896096272380305</c:v>
                </c:pt>
                <c:pt idx="5042">
                  <c:v>81.158280751589004</c:v>
                </c:pt>
                <c:pt idx="5043">
                  <c:v>73.448506260965701</c:v>
                </c:pt>
                <c:pt idx="5044">
                  <c:v>67.281839856944103</c:v>
                </c:pt>
                <c:pt idx="5045">
                  <c:v>61.630029289347902</c:v>
                </c:pt>
                <c:pt idx="5046">
                  <c:v>57.003938265034598</c:v>
                </c:pt>
                <c:pt idx="5047">
                  <c:v>52.891881450411098</c:v>
                </c:pt>
                <c:pt idx="5048">
                  <c:v>49.293844566712501</c:v>
                </c:pt>
                <c:pt idx="5049">
                  <c:v>46.209811050843399</c:v>
                </c:pt>
                <c:pt idx="5050">
                  <c:v>43.641189618775599</c:v>
                </c:pt>
                <c:pt idx="5051">
                  <c:v>107.07985962509601</c:v>
                </c:pt>
                <c:pt idx="5052">
                  <c:v>95.915692931787106</c:v>
                </c:pt>
                <c:pt idx="5053">
                  <c:v>86.424959643498596</c:v>
                </c:pt>
                <c:pt idx="5054">
                  <c:v>78.051960853340802</c:v>
                </c:pt>
                <c:pt idx="5055">
                  <c:v>71.354804287723695</c:v>
                </c:pt>
                <c:pt idx="5056">
                  <c:v>65.214500752634194</c:v>
                </c:pt>
                <c:pt idx="5057">
                  <c:v>60.189788229180202</c:v>
                </c:pt>
                <c:pt idx="5058">
                  <c:v>55.724178814906601</c:v>
                </c:pt>
                <c:pt idx="5059">
                  <c:v>51.817662860980498</c:v>
                </c:pt>
                <c:pt idx="5060">
                  <c:v>48.468395320412</c:v>
                </c:pt>
                <c:pt idx="5061">
                  <c:v>45.676721132567302</c:v>
                </c:pt>
                <c:pt idx="5062">
                  <c:v>108.22125642038699</c:v>
                </c:pt>
                <c:pt idx="5063">
                  <c:v>96.910217558460303</c:v>
                </c:pt>
                <c:pt idx="5064">
                  <c:v>87.295862680162301</c:v>
                </c:pt>
                <c:pt idx="5065">
                  <c:v>78.812653473927398</c:v>
                </c:pt>
                <c:pt idx="5066">
                  <c:v>72.028359619881499</c:v>
                </c:pt>
                <c:pt idx="5067">
                  <c:v>65.807169694786097</c:v>
                </c:pt>
                <c:pt idx="5068">
                  <c:v>60.717095794018803</c:v>
                </c:pt>
                <c:pt idx="5069">
                  <c:v>56.192603239537803</c:v>
                </c:pt>
                <c:pt idx="5070">
                  <c:v>52.235317756472803</c:v>
                </c:pt>
                <c:pt idx="5071">
                  <c:v>48.841841303958397</c:v>
                </c:pt>
                <c:pt idx="5072">
                  <c:v>46.013931214627704</c:v>
                </c:pt>
                <c:pt idx="5073">
                  <c:v>105.71901648985499</c:v>
                </c:pt>
                <c:pt idx="5074">
                  <c:v>94.7304295136218</c:v>
                </c:pt>
                <c:pt idx="5075">
                  <c:v>85.387223917902304</c:v>
                </c:pt>
                <c:pt idx="5076">
                  <c:v>77.145947555136502</c:v>
                </c:pt>
                <c:pt idx="5077">
                  <c:v>70.551886792452805</c:v>
                </c:pt>
                <c:pt idx="5078">
                  <c:v>64.508327145433299</c:v>
                </c:pt>
                <c:pt idx="5079">
                  <c:v>59.561634805537203</c:v>
                </c:pt>
                <c:pt idx="5080">
                  <c:v>55.167459481015101</c:v>
                </c:pt>
                <c:pt idx="5081">
                  <c:v>51.319904161859903</c:v>
                </c:pt>
                <c:pt idx="5082">
                  <c:v>48.0235641554126</c:v>
                </c:pt>
                <c:pt idx="5083">
                  <c:v>45.275162623770299</c:v>
                </c:pt>
                <c:pt idx="5084">
                  <c:v>100.35796178343899</c:v>
                </c:pt>
                <c:pt idx="5085">
                  <c:v>90.057901511900795</c:v>
                </c:pt>
                <c:pt idx="5086">
                  <c:v>81.298055649548303</c:v>
                </c:pt>
                <c:pt idx="5087">
                  <c:v>73.573217260465299</c:v>
                </c:pt>
                <c:pt idx="5088">
                  <c:v>67.389527458492907</c:v>
                </c:pt>
                <c:pt idx="5089">
                  <c:v>61.7248757790734</c:v>
                </c:pt>
                <c:pt idx="5090">
                  <c:v>57.090195145168899</c:v>
                </c:pt>
                <c:pt idx="5091">
                  <c:v>52.967423494570497</c:v>
                </c:pt>
                <c:pt idx="5092">
                  <c:v>49.362806343104197</c:v>
                </c:pt>
                <c:pt idx="5093">
                  <c:v>46.270564717641101</c:v>
                </c:pt>
                <c:pt idx="5094">
                  <c:v>43.696050530991798</c:v>
                </c:pt>
                <c:pt idx="5095">
                  <c:v>82.326830634246505</c:v>
                </c:pt>
                <c:pt idx="5096">
                  <c:v>74.599638684812703</c:v>
                </c:pt>
                <c:pt idx="5097">
                  <c:v>67.9027777777777</c:v>
                </c:pt>
                <c:pt idx="5098">
                  <c:v>62.238329428122597</c:v>
                </c:pt>
                <c:pt idx="5099">
                  <c:v>57.602874896658399</c:v>
                </c:pt>
                <c:pt idx="5100">
                  <c:v>53.481525526854298</c:v>
                </c:pt>
                <c:pt idx="5101">
                  <c:v>49.8753554094029</c:v>
                </c:pt>
                <c:pt idx="5102">
                  <c:v>46.784348864994001</c:v>
                </c:pt>
                <c:pt idx="5103">
                  <c:v>44.209949908216899</c:v>
                </c:pt>
                <c:pt idx="5104">
                  <c:v>41.634752118437703</c:v>
                </c:pt>
                <c:pt idx="5105">
                  <c:v>39.573959676871901</c:v>
                </c:pt>
                <c:pt idx="5106">
                  <c:v>37.513209828254404</c:v>
                </c:pt>
                <c:pt idx="5107">
                  <c:v>34.422008253094901</c:v>
                </c:pt>
                <c:pt idx="5108">
                  <c:v>32.878033602986903</c:v>
                </c:pt>
                <c:pt idx="5109">
                  <c:v>31.8475357989985</c:v>
                </c:pt>
                <c:pt idx="5110">
                  <c:v>28.756146994506299</c:v>
                </c:pt>
                <c:pt idx="5111">
                  <c:v>87.549636858828805</c:v>
                </c:pt>
                <c:pt idx="5112">
                  <c:v>79.177517981397699</c:v>
                </c:pt>
                <c:pt idx="5113">
                  <c:v>71.919333752965599</c:v>
                </c:pt>
                <c:pt idx="5114">
                  <c:v>65.777805604948696</c:v>
                </c:pt>
                <c:pt idx="5115">
                  <c:v>60.754798713425998</c:v>
                </c:pt>
                <c:pt idx="5116">
                  <c:v>56.288096839273699</c:v>
                </c:pt>
                <c:pt idx="5117">
                  <c:v>52.3788373976926</c:v>
                </c:pt>
                <c:pt idx="5118">
                  <c:v>49.030387542850498</c:v>
                </c:pt>
                <c:pt idx="5119">
                  <c:v>46.238644272961103</c:v>
                </c:pt>
                <c:pt idx="5120">
                  <c:v>43.446949602121997</c:v>
                </c:pt>
                <c:pt idx="5121">
                  <c:v>41.2148162820639</c:v>
                </c:pt>
                <c:pt idx="5122">
                  <c:v>38.9813930967697</c:v>
                </c:pt>
                <c:pt idx="5123">
                  <c:v>35.632262996941897</c:v>
                </c:pt>
                <c:pt idx="5124">
                  <c:v>33.956584893479601</c:v>
                </c:pt>
                <c:pt idx="5125">
                  <c:v>32.839791515358598</c:v>
                </c:pt>
                <c:pt idx="5126">
                  <c:v>29.4904025731479</c:v>
                </c:pt>
                <c:pt idx="5127">
                  <c:v>88.469622369826695</c:v>
                </c:pt>
                <c:pt idx="5128">
                  <c:v>79.983314154200201</c:v>
                </c:pt>
                <c:pt idx="5129">
                  <c:v>72.624817301260904</c:v>
                </c:pt>
                <c:pt idx="5130">
                  <c:v>66.401732400502198</c:v>
                </c:pt>
                <c:pt idx="5131">
                  <c:v>61.307118590083803</c:v>
                </c:pt>
                <c:pt idx="5132">
                  <c:v>56.7814478392513</c:v>
                </c:pt>
                <c:pt idx="5133">
                  <c:v>52.820523081320502</c:v>
                </c:pt>
                <c:pt idx="5134">
                  <c:v>49.4247748149469</c:v>
                </c:pt>
                <c:pt idx="5135">
                  <c:v>46.596414083547501</c:v>
                </c:pt>
                <c:pt idx="5136">
                  <c:v>43.765800697944897</c:v>
                </c:pt>
                <c:pt idx="5137">
                  <c:v>41.503209242618702</c:v>
                </c:pt>
                <c:pt idx="5138">
                  <c:v>39.239834377322403</c:v>
                </c:pt>
                <c:pt idx="5139">
                  <c:v>35.844324493467802</c:v>
                </c:pt>
                <c:pt idx="5140">
                  <c:v>34.146366639141199</c:v>
                </c:pt>
                <c:pt idx="5141">
                  <c:v>33.014732240437098</c:v>
                </c:pt>
                <c:pt idx="5142">
                  <c:v>29.619917188661201</c:v>
                </c:pt>
                <c:pt idx="5143">
                  <c:v>86.590274629572093</c:v>
                </c:pt>
                <c:pt idx="5144">
                  <c:v>78.333678143933795</c:v>
                </c:pt>
                <c:pt idx="5145">
                  <c:v>71.179349485900403</c:v>
                </c:pt>
                <c:pt idx="5146">
                  <c:v>65.125691116844806</c:v>
                </c:pt>
                <c:pt idx="5147">
                  <c:v>60.174683682373399</c:v>
                </c:pt>
                <c:pt idx="5148">
                  <c:v>55.770862200605102</c:v>
                </c:pt>
                <c:pt idx="5149">
                  <c:v>51.918480016444903</c:v>
                </c:pt>
                <c:pt idx="5150">
                  <c:v>48.616437101059702</c:v>
                </c:pt>
                <c:pt idx="5151">
                  <c:v>45.863905325443703</c:v>
                </c:pt>
                <c:pt idx="5152">
                  <c:v>43.113663524100303</c:v>
                </c:pt>
                <c:pt idx="5153">
                  <c:v>40.912264871243103</c:v>
                </c:pt>
                <c:pt idx="5154">
                  <c:v>38.710878417684697</c:v>
                </c:pt>
                <c:pt idx="5155">
                  <c:v>35.409282700421898</c:v>
                </c:pt>
                <c:pt idx="5156">
                  <c:v>33.758218451749698</c:v>
                </c:pt>
                <c:pt idx="5157">
                  <c:v>32.657489333033901</c:v>
                </c:pt>
                <c:pt idx="5158">
                  <c:v>29.355748254799298</c:v>
                </c:pt>
                <c:pt idx="5159">
                  <c:v>82.501907019894801</c:v>
                </c:pt>
                <c:pt idx="5160">
                  <c:v>74.753883805064902</c:v>
                </c:pt>
                <c:pt idx="5161">
                  <c:v>68.037686577420999</c:v>
                </c:pt>
                <c:pt idx="5162">
                  <c:v>62.357106295853903</c:v>
                </c:pt>
                <c:pt idx="5163">
                  <c:v>57.7061318254108</c:v>
                </c:pt>
                <c:pt idx="5164">
                  <c:v>53.575028252038699</c:v>
                </c:pt>
                <c:pt idx="5165">
                  <c:v>49.959339021218497</c:v>
                </c:pt>
                <c:pt idx="5166">
                  <c:v>46.8593481989708</c:v>
                </c:pt>
                <c:pt idx="5167">
                  <c:v>44.277600247397103</c:v>
                </c:pt>
                <c:pt idx="5168">
                  <c:v>41.6949553619447</c:v>
                </c:pt>
                <c:pt idx="5169">
                  <c:v>39.628158032835998</c:v>
                </c:pt>
                <c:pt idx="5170">
                  <c:v>37.562772432750798</c:v>
                </c:pt>
                <c:pt idx="5171">
                  <c:v>34.463020833333303</c:v>
                </c:pt>
                <c:pt idx="5172">
                  <c:v>32.914051404224097</c:v>
                </c:pt>
                <c:pt idx="5173">
                  <c:v>31.879893281590999</c:v>
                </c:pt>
                <c:pt idx="5174">
                  <c:v>28.780880014136699</c:v>
                </c:pt>
                <c:pt idx="5175">
                  <c:v>101.447576601671</c:v>
                </c:pt>
                <c:pt idx="5176">
                  <c:v>90.555757088738304</c:v>
                </c:pt>
                <c:pt idx="5177">
                  <c:v>81.734278814281595</c:v>
                </c:pt>
                <c:pt idx="5178">
                  <c:v>73.952096979176801</c:v>
                </c:pt>
                <c:pt idx="5179">
                  <c:v>67.728659460551498</c:v>
                </c:pt>
                <c:pt idx="5180">
                  <c:v>107.71342195446699</c:v>
                </c:pt>
                <c:pt idx="5181">
                  <c:v>95.979669860117795</c:v>
                </c:pt>
                <c:pt idx="5182">
                  <c:v>86.480924882302403</c:v>
                </c:pt>
                <c:pt idx="5183">
                  <c:v>78.103660434272498</c:v>
                </c:pt>
                <c:pt idx="5184">
                  <c:v>71.398377201662299</c:v>
                </c:pt>
                <c:pt idx="5185">
                  <c:v>108.333029156465</c:v>
                </c:pt>
                <c:pt idx="5186">
                  <c:v>96.520271509814705</c:v>
                </c:pt>
                <c:pt idx="5187">
                  <c:v>86.953153451415304</c:v>
                </c:pt>
                <c:pt idx="5188">
                  <c:v>78.515708531673297</c:v>
                </c:pt>
                <c:pt idx="5189">
                  <c:v>71.762183432549705</c:v>
                </c:pt>
                <c:pt idx="5190">
                  <c:v>105.208882925498</c:v>
                </c:pt>
                <c:pt idx="5191">
                  <c:v>93.810726586845902</c:v>
                </c:pt>
                <c:pt idx="5192">
                  <c:v>84.583651476344599</c:v>
                </c:pt>
                <c:pt idx="5193">
                  <c:v>76.443579766536899</c:v>
                </c:pt>
                <c:pt idx="5194">
                  <c:v>69.930255934431301</c:v>
                </c:pt>
                <c:pt idx="5195">
                  <c:v>99.378986912263699</c:v>
                </c:pt>
                <c:pt idx="5196">
                  <c:v>88.759008165405604</c:v>
                </c:pt>
                <c:pt idx="5197">
                  <c:v>80.1665078670203</c:v>
                </c:pt>
                <c:pt idx="5198">
                  <c:v>72.580542264752694</c:v>
                </c:pt>
                <c:pt idx="5199">
                  <c:v>66.515519419875801</c:v>
                </c:pt>
                <c:pt idx="5200">
                  <c:v>91.760865607791303</c:v>
                </c:pt>
                <c:pt idx="5201">
                  <c:v>82.858215609893406</c:v>
                </c:pt>
                <c:pt idx="5202">
                  <c:v>75.000242236325704</c:v>
                </c:pt>
                <c:pt idx="5203">
                  <c:v>68.188831318365004</c:v>
                </c:pt>
                <c:pt idx="5204">
                  <c:v>62.952380952380899</c:v>
                </c:pt>
                <c:pt idx="5205">
                  <c:v>57.7137340091721</c:v>
                </c:pt>
                <c:pt idx="5206">
                  <c:v>53.523640004449803</c:v>
                </c:pt>
                <c:pt idx="5207">
                  <c:v>50.380314232902002</c:v>
                </c:pt>
                <c:pt idx="5208">
                  <c:v>47.238615883695701</c:v>
                </c:pt>
                <c:pt idx="5209">
                  <c:v>44.618347360846002</c:v>
                </c:pt>
                <c:pt idx="5210">
                  <c:v>96.912280701754298</c:v>
                </c:pt>
                <c:pt idx="5211">
                  <c:v>87.369487155878801</c:v>
                </c:pt>
                <c:pt idx="5212">
                  <c:v>78.949294302143201</c:v>
                </c:pt>
                <c:pt idx="5213">
                  <c:v>71.648211348179402</c:v>
                </c:pt>
                <c:pt idx="5214">
                  <c:v>66.035051179802394</c:v>
                </c:pt>
                <c:pt idx="5215">
                  <c:v>60.4217504537921</c:v>
                </c:pt>
                <c:pt idx="5216">
                  <c:v>55.930161501527699</c:v>
                </c:pt>
                <c:pt idx="5217">
                  <c:v>52.562354807637803</c:v>
                </c:pt>
                <c:pt idx="5218">
                  <c:v>49.192068589611303</c:v>
                </c:pt>
                <c:pt idx="5219">
                  <c:v>46.385661234385999</c:v>
                </c:pt>
                <c:pt idx="5220">
                  <c:v>97.119578120719495</c:v>
                </c:pt>
                <c:pt idx="5221">
                  <c:v>87.548733402391903</c:v>
                </c:pt>
                <c:pt idx="5222">
                  <c:v>79.105081532965499</c:v>
                </c:pt>
                <c:pt idx="5223">
                  <c:v>71.787253277082996</c:v>
                </c:pt>
                <c:pt idx="5224">
                  <c:v>66.159349509014305</c:v>
                </c:pt>
                <c:pt idx="5225">
                  <c:v>60.530147711679703</c:v>
                </c:pt>
                <c:pt idx="5226">
                  <c:v>56.024999999999999</c:v>
                </c:pt>
                <c:pt idx="5227">
                  <c:v>52.648528048215098</c:v>
                </c:pt>
                <c:pt idx="5228">
                  <c:v>49.271056200090399</c:v>
                </c:pt>
                <c:pt idx="5229">
                  <c:v>46.457324920739502</c:v>
                </c:pt>
                <c:pt idx="5230">
                  <c:v>94.038829054038203</c:v>
                </c:pt>
                <c:pt idx="5231">
                  <c:v>84.854237941502404</c:v>
                </c:pt>
                <c:pt idx="5232">
                  <c:v>76.747369991792795</c:v>
                </c:pt>
                <c:pt idx="5233">
                  <c:v>69.721422697368396</c:v>
                </c:pt>
                <c:pt idx="5234">
                  <c:v>64.316841685497806</c:v>
                </c:pt>
                <c:pt idx="5235">
                  <c:v>58.912274905005702</c:v>
                </c:pt>
                <c:pt idx="5236">
                  <c:v>54.588618257616801</c:v>
                </c:pt>
                <c:pt idx="5237">
                  <c:v>51.3458664452615</c:v>
                </c:pt>
                <c:pt idx="5238">
                  <c:v>48.103990624807203</c:v>
                </c:pt>
                <c:pt idx="5239">
                  <c:v>45.401651193420903</c:v>
                </c:pt>
                <c:pt idx="5240">
                  <c:v>88.724007089542894</c:v>
                </c:pt>
                <c:pt idx="5241">
                  <c:v>80.196164242502206</c:v>
                </c:pt>
                <c:pt idx="5242">
                  <c:v>72.671600542106205</c:v>
                </c:pt>
                <c:pt idx="5243">
                  <c:v>66.150314413597997</c:v>
                </c:pt>
                <c:pt idx="5244">
                  <c:v>61.133937448512903</c:v>
                </c:pt>
                <c:pt idx="5245">
                  <c:v>56.117567448292</c:v>
                </c:pt>
                <c:pt idx="5246">
                  <c:v>52.104469870327897</c:v>
                </c:pt>
                <c:pt idx="5247">
                  <c:v>49.094642121605702</c:v>
                </c:pt>
                <c:pt idx="5248">
                  <c:v>46.083959404244098</c:v>
                </c:pt>
                <c:pt idx="5249">
                  <c:v>43.575822063568303</c:v>
                </c:pt>
                <c:pt idx="5250">
                  <c:v>102.117702780103</c:v>
                </c:pt>
                <c:pt idx="5251">
                  <c:v>91.657663587462196</c:v>
                </c:pt>
                <c:pt idx="5252">
                  <c:v>82.242211455187999</c:v>
                </c:pt>
                <c:pt idx="5253">
                  <c:v>74.920266743983703</c:v>
                </c:pt>
                <c:pt idx="5254">
                  <c:v>68.121239357850797</c:v>
                </c:pt>
                <c:pt idx="5255">
                  <c:v>62.368200836820002</c:v>
                </c:pt>
                <c:pt idx="5256">
                  <c:v>57.6592568814701</c:v>
                </c:pt>
                <c:pt idx="5257">
                  <c:v>53.4753661784287</c:v>
                </c:pt>
                <c:pt idx="5258">
                  <c:v>49.814449917898102</c:v>
                </c:pt>
                <c:pt idx="5259">
                  <c:v>47.1980346335909</c:v>
                </c:pt>
                <c:pt idx="5260">
                  <c:v>44.060169147707697</c:v>
                </c:pt>
                <c:pt idx="5261">
                  <c:v>108.130061111231</c:v>
                </c:pt>
                <c:pt idx="5262">
                  <c:v>96.904954724453205</c:v>
                </c:pt>
                <c:pt idx="5263">
                  <c:v>86.799449351841204</c:v>
                </c:pt>
                <c:pt idx="5264">
                  <c:v>78.942045804419394</c:v>
                </c:pt>
                <c:pt idx="5265">
                  <c:v>71.643474217468906</c:v>
                </c:pt>
                <c:pt idx="5266">
                  <c:v>65.469834679358897</c:v>
                </c:pt>
                <c:pt idx="5267">
                  <c:v>60.416813068673399</c:v>
                </c:pt>
                <c:pt idx="5268">
                  <c:v>55.925275322909499</c:v>
                </c:pt>
                <c:pt idx="5269">
                  <c:v>51.996809081410703</c:v>
                </c:pt>
                <c:pt idx="5270">
                  <c:v>49.1893923820152</c:v>
                </c:pt>
                <c:pt idx="5271">
                  <c:v>45.822142004955701</c:v>
                </c:pt>
                <c:pt idx="5272">
                  <c:v>108.423850288672</c:v>
                </c:pt>
                <c:pt idx="5273">
                  <c:v>97.159878751965707</c:v>
                </c:pt>
                <c:pt idx="5274">
                  <c:v>87.022281241920695</c:v>
                </c:pt>
                <c:pt idx="5275">
                  <c:v>79.136057062448401</c:v>
                </c:pt>
                <c:pt idx="5276">
                  <c:v>71.814580826313602</c:v>
                </c:pt>
                <c:pt idx="5277">
                  <c:v>65.618299229751798</c:v>
                </c:pt>
                <c:pt idx="5278">
                  <c:v>60.551612989873398</c:v>
                </c:pt>
                <c:pt idx="5279">
                  <c:v>56.046017994930203</c:v>
                </c:pt>
                <c:pt idx="5280">
                  <c:v>52.1026901938096</c:v>
                </c:pt>
                <c:pt idx="5281">
                  <c:v>49.2867629362214</c:v>
                </c:pt>
                <c:pt idx="5282">
                  <c:v>45.906803296668798</c:v>
                </c:pt>
                <c:pt idx="5283">
                  <c:v>104.999795723818</c:v>
                </c:pt>
                <c:pt idx="5284">
                  <c:v>94.170688929423306</c:v>
                </c:pt>
                <c:pt idx="5285">
                  <c:v>84.425929052017196</c:v>
                </c:pt>
                <c:pt idx="5286">
                  <c:v>76.845485549276802</c:v>
                </c:pt>
                <c:pt idx="5287">
                  <c:v>69.8089774919614</c:v>
                </c:pt>
                <c:pt idx="5288">
                  <c:v>63.852816732749602</c:v>
                </c:pt>
                <c:pt idx="5289">
                  <c:v>58.979577212468598</c:v>
                </c:pt>
                <c:pt idx="5290">
                  <c:v>54.649669877382998</c:v>
                </c:pt>
                <c:pt idx="5291">
                  <c:v>50.858364003324198</c:v>
                </c:pt>
                <c:pt idx="5292">
                  <c:v>48.152487961476702</c:v>
                </c:pt>
                <c:pt idx="5293">
                  <c:v>44.903601286173597</c:v>
                </c:pt>
                <c:pt idx="5294">
                  <c:v>98.951127453367704</c:v>
                </c:pt>
                <c:pt idx="5295">
                  <c:v>88.895278237743995</c:v>
                </c:pt>
                <c:pt idx="5296">
                  <c:v>79.844838292367399</c:v>
                </c:pt>
                <c:pt idx="5297">
                  <c:v>72.801458216488996</c:v>
                </c:pt>
                <c:pt idx="5298">
                  <c:v>66.265323582171902</c:v>
                </c:pt>
                <c:pt idx="5299">
                  <c:v>60.732406429325899</c:v>
                </c:pt>
                <c:pt idx="5300">
                  <c:v>56.207575623170399</c:v>
                </c:pt>
                <c:pt idx="5301">
                  <c:v>52.185458894238103</c:v>
                </c:pt>
                <c:pt idx="5302">
                  <c:v>48.664267745119801</c:v>
                </c:pt>
                <c:pt idx="5303">
                  <c:v>46.1498211683666</c:v>
                </c:pt>
                <c:pt idx="5304">
                  <c:v>43.1317096729681</c:v>
                </c:pt>
                <c:pt idx="5305">
                  <c:v>90.586759581881495</c:v>
                </c:pt>
                <c:pt idx="5306">
                  <c:v>81.379772912374804</c:v>
                </c:pt>
                <c:pt idx="5307">
                  <c:v>73.708612546672896</c:v>
                </c:pt>
                <c:pt idx="5308">
                  <c:v>96.283342029445706</c:v>
                </c:pt>
                <c:pt idx="5309">
                  <c:v>86.334775997192594</c:v>
                </c:pt>
                <c:pt idx="5310">
                  <c:v>78.042864042501805</c:v>
                </c:pt>
                <c:pt idx="5311">
                  <c:v>97.459374928132803</c:v>
                </c:pt>
                <c:pt idx="5312">
                  <c:v>87.358235503379504</c:v>
                </c:pt>
                <c:pt idx="5313">
                  <c:v>78.937988101941301</c:v>
                </c:pt>
                <c:pt idx="5314">
                  <c:v>95.395216294496805</c:v>
                </c:pt>
                <c:pt idx="5315">
                  <c:v>85.561497326203195</c:v>
                </c:pt>
                <c:pt idx="5316">
                  <c:v>77.365293283934605</c:v>
                </c:pt>
                <c:pt idx="5317">
                  <c:v>91.019836466490403</c:v>
                </c:pt>
                <c:pt idx="5318">
                  <c:v>81.756209400076401</c:v>
                </c:pt>
                <c:pt idx="5319">
                  <c:v>74.037945724203198</c:v>
                </c:pt>
                <c:pt idx="5320">
                  <c:v>101.155640085133</c:v>
                </c:pt>
                <c:pt idx="5321">
                  <c:v>90.506823430610893</c:v>
                </c:pt>
                <c:pt idx="5322">
                  <c:v>81.376178791377896</c:v>
                </c:pt>
                <c:pt idx="5323">
                  <c:v>73.767314807916705</c:v>
                </c:pt>
                <c:pt idx="5324">
                  <c:v>107.92142288293</c:v>
                </c:pt>
                <c:pt idx="5325">
                  <c:v>96.382678062677996</c:v>
                </c:pt>
                <c:pt idx="5326">
                  <c:v>86.490986014807802</c:v>
                </c:pt>
                <c:pt idx="5327">
                  <c:v>78.249078027950304</c:v>
                </c:pt>
                <c:pt idx="5328">
                  <c:v>109.757319555346</c:v>
                </c:pt>
                <c:pt idx="5329">
                  <c:v>97.975687883117402</c:v>
                </c:pt>
                <c:pt idx="5330">
                  <c:v>87.877207157964705</c:v>
                </c:pt>
                <c:pt idx="5331">
                  <c:v>79.464429398488804</c:v>
                </c:pt>
                <c:pt idx="5332">
                  <c:v>107.925382595309</c:v>
                </c:pt>
                <c:pt idx="5333">
                  <c:v>96.384671005061406</c:v>
                </c:pt>
                <c:pt idx="5334">
                  <c:v>86.492663684033204</c:v>
                </c:pt>
                <c:pt idx="5335">
                  <c:v>78.251967721911797</c:v>
                </c:pt>
                <c:pt idx="5336">
                  <c:v>103.33198390207799</c:v>
                </c:pt>
                <c:pt idx="5337">
                  <c:v>92.3954070366553</c:v>
                </c:pt>
                <c:pt idx="5338">
                  <c:v>83.021152240467501</c:v>
                </c:pt>
                <c:pt idx="5339">
                  <c:v>75.206487672377705</c:v>
                </c:pt>
                <c:pt idx="5340">
                  <c:v>101.964659000341</c:v>
                </c:pt>
                <c:pt idx="5341">
                  <c:v>91.336922860360303</c:v>
                </c:pt>
                <c:pt idx="5342">
                  <c:v>81.726120197425701</c:v>
                </c:pt>
                <c:pt idx="5343">
                  <c:v>74.136013986013893</c:v>
                </c:pt>
                <c:pt idx="5344">
                  <c:v>67.559162817104905</c:v>
                </c:pt>
                <c:pt idx="5345">
                  <c:v>108.76919654773501</c:v>
                </c:pt>
                <c:pt idx="5346">
                  <c:v>97.260141174313603</c:v>
                </c:pt>
                <c:pt idx="5347">
                  <c:v>86.848999078253797</c:v>
                </c:pt>
                <c:pt idx="5348">
                  <c:v>78.630852179853093</c:v>
                </c:pt>
                <c:pt idx="5349">
                  <c:v>71.506037764388495</c:v>
                </c:pt>
                <c:pt idx="5350">
                  <c:v>110.82428888440499</c:v>
                </c:pt>
                <c:pt idx="5351">
                  <c:v>99.049352208955895</c:v>
                </c:pt>
                <c:pt idx="5352">
                  <c:v>88.398914001286002</c:v>
                </c:pt>
                <c:pt idx="5353">
                  <c:v>79.9895515783262</c:v>
                </c:pt>
                <c:pt idx="5354">
                  <c:v>72.700081292551502</c:v>
                </c:pt>
                <c:pt idx="5355">
                  <c:v>109.22258866049199</c:v>
                </c:pt>
                <c:pt idx="5356">
                  <c:v>97.656977285421704</c:v>
                </c:pt>
                <c:pt idx="5357">
                  <c:v>87.192819085105299</c:v>
                </c:pt>
                <c:pt idx="5358">
                  <c:v>78.931647012189003</c:v>
                </c:pt>
                <c:pt idx="5359">
                  <c:v>71.771952280989197</c:v>
                </c:pt>
                <c:pt idx="5360">
                  <c:v>104.81725456863499</c:v>
                </c:pt>
                <c:pt idx="5361">
                  <c:v>93.823659628296198</c:v>
                </c:pt>
                <c:pt idx="5362">
                  <c:v>83.875322981210601</c:v>
                </c:pt>
                <c:pt idx="5363">
                  <c:v>76.022813786674206</c:v>
                </c:pt>
                <c:pt idx="5364">
                  <c:v>69.214738701131793</c:v>
                </c:pt>
                <c:pt idx="5365">
                  <c:v>101.964659000341</c:v>
                </c:pt>
                <c:pt idx="5366">
                  <c:v>91.336922860360303</c:v>
                </c:pt>
                <c:pt idx="5367">
                  <c:v>81.726120197425701</c:v>
                </c:pt>
                <c:pt idx="5368">
                  <c:v>74.136013986013893</c:v>
                </c:pt>
                <c:pt idx="5369">
                  <c:v>67.559162817104905</c:v>
                </c:pt>
                <c:pt idx="5370">
                  <c:v>108.76919654773501</c:v>
                </c:pt>
                <c:pt idx="5371">
                  <c:v>97.260141174313603</c:v>
                </c:pt>
                <c:pt idx="5372">
                  <c:v>86.848999078253797</c:v>
                </c:pt>
                <c:pt idx="5373">
                  <c:v>78.630852179853093</c:v>
                </c:pt>
                <c:pt idx="5374">
                  <c:v>71.506037764388495</c:v>
                </c:pt>
                <c:pt idx="5375">
                  <c:v>110.82428888440499</c:v>
                </c:pt>
                <c:pt idx="5376">
                  <c:v>99.049352208955895</c:v>
                </c:pt>
                <c:pt idx="5377">
                  <c:v>88.398914001286002</c:v>
                </c:pt>
                <c:pt idx="5378">
                  <c:v>79.9895515783262</c:v>
                </c:pt>
                <c:pt idx="5379">
                  <c:v>72.700081292551502</c:v>
                </c:pt>
                <c:pt idx="5380">
                  <c:v>109.22258866049199</c:v>
                </c:pt>
                <c:pt idx="5381">
                  <c:v>97.656977285421704</c:v>
                </c:pt>
                <c:pt idx="5382">
                  <c:v>87.192819085105299</c:v>
                </c:pt>
                <c:pt idx="5383">
                  <c:v>78.931647012189003</c:v>
                </c:pt>
                <c:pt idx="5384">
                  <c:v>71.771952280989197</c:v>
                </c:pt>
                <c:pt idx="5385">
                  <c:v>104.81725456863499</c:v>
                </c:pt>
                <c:pt idx="5386">
                  <c:v>93.823659628296198</c:v>
                </c:pt>
                <c:pt idx="5387">
                  <c:v>83.875322981210601</c:v>
                </c:pt>
                <c:pt idx="5388">
                  <c:v>76.022813786674206</c:v>
                </c:pt>
                <c:pt idx="5389">
                  <c:v>69.214738701131793</c:v>
                </c:pt>
                <c:pt idx="5390">
                  <c:v>102.084291187739</c:v>
                </c:pt>
                <c:pt idx="5391">
                  <c:v>91.312341808893507</c:v>
                </c:pt>
                <c:pt idx="5392">
                  <c:v>82.076245210727905</c:v>
                </c:pt>
                <c:pt idx="5393">
                  <c:v>74.382153009516699</c:v>
                </c:pt>
                <c:pt idx="5394">
                  <c:v>67.711494252873507</c:v>
                </c:pt>
                <c:pt idx="5395">
                  <c:v>108.631012741942</c:v>
                </c:pt>
                <c:pt idx="5396">
                  <c:v>96.998069410375194</c:v>
                </c:pt>
                <c:pt idx="5397">
                  <c:v>87.026982714198695</c:v>
                </c:pt>
                <c:pt idx="5398">
                  <c:v>78.717746615086995</c:v>
                </c:pt>
                <c:pt idx="5399">
                  <c:v>71.517701436602096</c:v>
                </c:pt>
                <c:pt idx="5400">
                  <c:v>109.93524762202399</c:v>
                </c:pt>
                <c:pt idx="5401">
                  <c:v>98.133937609275705</c:v>
                </c:pt>
                <c:pt idx="5402">
                  <c:v>88.013878674289998</c:v>
                </c:pt>
                <c:pt idx="5403">
                  <c:v>79.583141499730601</c:v>
                </c:pt>
                <c:pt idx="5404">
                  <c:v>72.274109876761898</c:v>
                </c:pt>
                <c:pt idx="5405">
                  <c:v>107.547374855668</c:v>
                </c:pt>
                <c:pt idx="5406">
                  <c:v>96.0560531840447</c:v>
                </c:pt>
                <c:pt idx="5407">
                  <c:v>86.206393880349196</c:v>
                </c:pt>
                <c:pt idx="5408">
                  <c:v>77.998361144219302</c:v>
                </c:pt>
                <c:pt idx="5409">
                  <c:v>70.884766376722297</c:v>
                </c:pt>
                <c:pt idx="5410">
                  <c:v>102.43454185263801</c:v>
                </c:pt>
                <c:pt idx="5411">
                  <c:v>91.617558096643293</c:v>
                </c:pt>
                <c:pt idx="5412">
                  <c:v>82.342631805847901</c:v>
                </c:pt>
                <c:pt idx="5413">
                  <c:v>74.613544148058907</c:v>
                </c:pt>
                <c:pt idx="5414">
                  <c:v>67.916333044795493</c:v>
                </c:pt>
                <c:pt idx="5415">
                  <c:v>100.29786108048501</c:v>
                </c:pt>
                <c:pt idx="5416">
                  <c:v>90.002181025081796</c:v>
                </c:pt>
                <c:pt idx="5417">
                  <c:v>80.738953188697806</c:v>
                </c:pt>
                <c:pt idx="5418">
                  <c:v>73.531779046144905</c:v>
                </c:pt>
                <c:pt idx="5419">
                  <c:v>66.841780376868002</c:v>
                </c:pt>
                <c:pt idx="5420">
                  <c:v>61.692562239859299</c:v>
                </c:pt>
                <c:pt idx="5421">
                  <c:v>107.08628390187</c:v>
                </c:pt>
                <c:pt idx="5422">
                  <c:v>95.921038591499197</c:v>
                </c:pt>
                <c:pt idx="5423">
                  <c:v>85.872355058343402</c:v>
                </c:pt>
                <c:pt idx="5424">
                  <c:v>78.056699323204995</c:v>
                </c:pt>
                <c:pt idx="5425">
                  <c:v>70.800581992468295</c:v>
                </c:pt>
                <c:pt idx="5426">
                  <c:v>65.217879638764501</c:v>
                </c:pt>
                <c:pt idx="5427">
                  <c:v>108.056289488799</c:v>
                </c:pt>
                <c:pt idx="5428">
                  <c:v>96.764857175372697</c:v>
                </c:pt>
                <c:pt idx="5429">
                  <c:v>86.605576941132199</c:v>
                </c:pt>
                <c:pt idx="5430">
                  <c:v>78.7028493894165</c:v>
                </c:pt>
                <c:pt idx="5431">
                  <c:v>71.365639317993995</c:v>
                </c:pt>
                <c:pt idx="5432">
                  <c:v>65.719580419580396</c:v>
                </c:pt>
                <c:pt idx="5433">
                  <c:v>105.351072766488</c:v>
                </c:pt>
                <c:pt idx="5434">
                  <c:v>94.407111111111107</c:v>
                </c:pt>
                <c:pt idx="5435">
                  <c:v>84.559270516717305</c:v>
                </c:pt>
                <c:pt idx="5436">
                  <c:v>76.901018451654593</c:v>
                </c:pt>
                <c:pt idx="5437">
                  <c:v>69.787283861671398</c:v>
                </c:pt>
                <c:pt idx="5438">
                  <c:v>64.316279812606396</c:v>
                </c:pt>
                <c:pt idx="5439">
                  <c:v>99.821583156041299</c:v>
                </c:pt>
                <c:pt idx="5440">
                  <c:v>89.588168602453905</c:v>
                </c:pt>
                <c:pt idx="5441">
                  <c:v>80.376584909582206</c:v>
                </c:pt>
                <c:pt idx="5442">
                  <c:v>73.214751240445196</c:v>
                </c:pt>
                <c:pt idx="5443">
                  <c:v>66.561775954769601</c:v>
                </c:pt>
                <c:pt idx="5444">
                  <c:v>61.4451548165137</c:v>
                </c:pt>
                <c:pt idx="5445">
                  <c:v>125.579403674771</c:v>
                </c:pt>
                <c:pt idx="5446">
                  <c:v>111.38784062337101</c:v>
                </c:pt>
                <c:pt idx="5447">
                  <c:v>98.899344208732899</c:v>
                </c:pt>
                <c:pt idx="5448">
                  <c:v>88.683152827918093</c:v>
                </c:pt>
                <c:pt idx="5449">
                  <c:v>133.19442292796199</c:v>
                </c:pt>
                <c:pt idx="5450">
                  <c:v>117.980774342163</c:v>
                </c:pt>
                <c:pt idx="5451">
                  <c:v>104.592697398448</c:v>
                </c:pt>
                <c:pt idx="5452">
                  <c:v>93.638802598136095</c:v>
                </c:pt>
                <c:pt idx="5453">
                  <c:v>135.32736089064699</c:v>
                </c:pt>
                <c:pt idx="5454">
                  <c:v>119.82540570789</c:v>
                </c:pt>
                <c:pt idx="5455">
                  <c:v>106.186988307465</c:v>
                </c:pt>
                <c:pt idx="5456">
                  <c:v>95.025352581634806</c:v>
                </c:pt>
                <c:pt idx="5457">
                  <c:v>133.60236592713099</c:v>
                </c:pt>
                <c:pt idx="5458">
                  <c:v>118.33098687188701</c:v>
                </c:pt>
                <c:pt idx="5459">
                  <c:v>104.89564142627199</c:v>
                </c:pt>
                <c:pt idx="5460">
                  <c:v>93.901926360597301</c:v>
                </c:pt>
                <c:pt idx="5461">
                  <c:v>128.47924650260799</c:v>
                </c:pt>
                <c:pt idx="5462">
                  <c:v>113.89658040445801</c:v>
                </c:pt>
                <c:pt idx="5463">
                  <c:v>101.066033347207</c:v>
                </c:pt>
                <c:pt idx="5464">
                  <c:v>90.571367251609601</c:v>
                </c:pt>
                <c:pt idx="5465">
                  <c:v>111.88070685504</c:v>
                </c:pt>
                <c:pt idx="5466">
                  <c:v>99.401371369731507</c:v>
                </c:pt>
                <c:pt idx="5467">
                  <c:v>89.193985905975396</c:v>
                </c:pt>
                <c:pt idx="5468">
                  <c:v>80.6878005032261</c:v>
                </c:pt>
                <c:pt idx="5469">
                  <c:v>73.313288369458803</c:v>
                </c:pt>
                <c:pt idx="5470">
                  <c:v>118.44031193761199</c:v>
                </c:pt>
                <c:pt idx="5471">
                  <c:v>105.071647667444</c:v>
                </c:pt>
                <c:pt idx="5472">
                  <c:v>94.132524432274195</c:v>
                </c:pt>
                <c:pt idx="5473">
                  <c:v>85.019226083142399</c:v>
                </c:pt>
                <c:pt idx="5474">
                  <c:v>77.118597975525006</c:v>
                </c:pt>
                <c:pt idx="5475">
                  <c:v>120.393957053839</c:v>
                </c:pt>
                <c:pt idx="5476">
                  <c:v>106.760426770126</c:v>
                </c:pt>
                <c:pt idx="5477">
                  <c:v>95.604610731381996</c:v>
                </c:pt>
                <c:pt idx="5478">
                  <c:v>86.309118174889903</c:v>
                </c:pt>
                <c:pt idx="5479">
                  <c:v>78.253016639146395</c:v>
                </c:pt>
                <c:pt idx="5480">
                  <c:v>119.04456352167099</c:v>
                </c:pt>
                <c:pt idx="5481">
                  <c:v>105.595415579575</c:v>
                </c:pt>
                <c:pt idx="5482">
                  <c:v>94.586816565773006</c:v>
                </c:pt>
                <c:pt idx="5483">
                  <c:v>85.417338259726705</c:v>
                </c:pt>
                <c:pt idx="5484">
                  <c:v>77.470404345820697</c:v>
                </c:pt>
                <c:pt idx="5485">
                  <c:v>114.76967447577999</c:v>
                </c:pt>
                <c:pt idx="5486">
                  <c:v>101.89882358672</c:v>
                </c:pt>
                <c:pt idx="5487">
                  <c:v>91.368146082937699</c:v>
                </c:pt>
                <c:pt idx="5488">
                  <c:v>82.5953745235811</c:v>
                </c:pt>
                <c:pt idx="5489">
                  <c:v>74.991158503911606</c:v>
                </c:pt>
                <c:pt idx="5490">
                  <c:v>111.88070685504</c:v>
                </c:pt>
                <c:pt idx="5491">
                  <c:v>99.401371369731507</c:v>
                </c:pt>
                <c:pt idx="5492">
                  <c:v>89.193985905975396</c:v>
                </c:pt>
                <c:pt idx="5493">
                  <c:v>80.6878005032261</c:v>
                </c:pt>
                <c:pt idx="5494">
                  <c:v>73.313288369458803</c:v>
                </c:pt>
                <c:pt idx="5495">
                  <c:v>118.44031193761199</c:v>
                </c:pt>
                <c:pt idx="5496">
                  <c:v>105.071647667444</c:v>
                </c:pt>
                <c:pt idx="5497">
                  <c:v>94.132524432274195</c:v>
                </c:pt>
                <c:pt idx="5498">
                  <c:v>85.019226083142399</c:v>
                </c:pt>
                <c:pt idx="5499">
                  <c:v>77.118597975525006</c:v>
                </c:pt>
                <c:pt idx="5500">
                  <c:v>120.393957053839</c:v>
                </c:pt>
                <c:pt idx="5501">
                  <c:v>106.760426770126</c:v>
                </c:pt>
                <c:pt idx="5502">
                  <c:v>95.604610731381996</c:v>
                </c:pt>
                <c:pt idx="5503">
                  <c:v>86.309118174889903</c:v>
                </c:pt>
                <c:pt idx="5504">
                  <c:v>78.253016639146395</c:v>
                </c:pt>
                <c:pt idx="5505">
                  <c:v>119.04456352167099</c:v>
                </c:pt>
                <c:pt idx="5506">
                  <c:v>105.595415579575</c:v>
                </c:pt>
                <c:pt idx="5507">
                  <c:v>94.586816565773006</c:v>
                </c:pt>
                <c:pt idx="5508">
                  <c:v>85.417338259726705</c:v>
                </c:pt>
                <c:pt idx="5509">
                  <c:v>77.470404345820697</c:v>
                </c:pt>
                <c:pt idx="5510">
                  <c:v>114.76967447577999</c:v>
                </c:pt>
                <c:pt idx="5511">
                  <c:v>101.89882358672</c:v>
                </c:pt>
                <c:pt idx="5512">
                  <c:v>91.368146082937699</c:v>
                </c:pt>
                <c:pt idx="5513">
                  <c:v>82.5953745235811</c:v>
                </c:pt>
                <c:pt idx="5514">
                  <c:v>74.991158503911606</c:v>
                </c:pt>
                <c:pt idx="5515">
                  <c:v>111.56899574803801</c:v>
                </c:pt>
                <c:pt idx="5516">
                  <c:v>99.320025291301505</c:v>
                </c:pt>
                <c:pt idx="5517">
                  <c:v>89.404196357878007</c:v>
                </c:pt>
                <c:pt idx="5518">
                  <c:v>80.657499999999999</c:v>
                </c:pt>
                <c:pt idx="5519">
                  <c:v>73.657906503055301</c:v>
                </c:pt>
                <c:pt idx="5520">
                  <c:v>67.2416743755781</c:v>
                </c:pt>
                <c:pt idx="5521">
                  <c:v>61.993931974237498</c:v>
                </c:pt>
                <c:pt idx="5522">
                  <c:v>57.327445352174799</c:v>
                </c:pt>
                <c:pt idx="5523">
                  <c:v>53.244282029234697</c:v>
                </c:pt>
                <c:pt idx="5524">
                  <c:v>50.3291999523071</c:v>
                </c:pt>
                <c:pt idx="5525">
                  <c:v>46.829286468359903</c:v>
                </c:pt>
                <c:pt idx="5526">
                  <c:v>117.559546029907</c:v>
                </c:pt>
                <c:pt idx="5527">
                  <c:v>104.509991158267</c:v>
                </c:pt>
                <c:pt idx="5528">
                  <c:v>93.946066698579799</c:v>
                </c:pt>
                <c:pt idx="5529">
                  <c:v>84.627417760835797</c:v>
                </c:pt>
                <c:pt idx="5530">
                  <c:v>77.170326063170094</c:v>
                </c:pt>
                <c:pt idx="5531">
                  <c:v>70.334666465439099</c:v>
                </c:pt>
                <c:pt idx="5532">
                  <c:v>64.740686708695804</c:v>
                </c:pt>
                <c:pt idx="5533">
                  <c:v>59.769390787518503</c:v>
                </c:pt>
                <c:pt idx="5534">
                  <c:v>55.419509594882697</c:v>
                </c:pt>
                <c:pt idx="5535">
                  <c:v>52.3124325270621</c:v>
                </c:pt>
                <c:pt idx="5536">
                  <c:v>48.583976657953897</c:v>
                </c:pt>
                <c:pt idx="5537">
                  <c:v>117.889928659503</c:v>
                </c:pt>
                <c:pt idx="5538">
                  <c:v>104.794446586964</c:v>
                </c:pt>
                <c:pt idx="5539">
                  <c:v>94.195087144695293</c:v>
                </c:pt>
                <c:pt idx="5540">
                  <c:v>84.842715351735094</c:v>
                </c:pt>
                <c:pt idx="5541">
                  <c:v>77.360816509869494</c:v>
                </c:pt>
                <c:pt idx="5542">
                  <c:v>70.502413712987504</c:v>
                </c:pt>
                <c:pt idx="5543">
                  <c:v>64.891717020480101</c:v>
                </c:pt>
                <c:pt idx="5544">
                  <c:v>59.903732046803</c:v>
                </c:pt>
                <c:pt idx="5545">
                  <c:v>55.539245608983499</c:v>
                </c:pt>
                <c:pt idx="5546">
                  <c:v>52.421752410612598</c:v>
                </c:pt>
                <c:pt idx="5547">
                  <c:v>48.679871486945899</c:v>
                </c:pt>
                <c:pt idx="5548">
                  <c:v>114.75794388286999</c:v>
                </c:pt>
                <c:pt idx="5549">
                  <c:v>102.08144965439899</c:v>
                </c:pt>
                <c:pt idx="5550">
                  <c:v>91.8224004238308</c:v>
                </c:pt>
                <c:pt idx="5551">
                  <c:v>82.768649481717105</c:v>
                </c:pt>
                <c:pt idx="5552">
                  <c:v>75.527060697130807</c:v>
                </c:pt>
                <c:pt idx="5553">
                  <c:v>68.888847554008393</c:v>
                </c:pt>
                <c:pt idx="5554">
                  <c:v>63.454425363276002</c:v>
                </c:pt>
                <c:pt idx="5555">
                  <c:v>58.626862263827803</c:v>
                </c:pt>
                <c:pt idx="5556">
                  <c:v>54.402726733846997</c:v>
                </c:pt>
                <c:pt idx="5557">
                  <c:v>51.3846438368831</c:v>
                </c:pt>
                <c:pt idx="5558">
                  <c:v>47.762465885374802</c:v>
                </c:pt>
                <c:pt idx="5559">
                  <c:v>108.74897904286701</c:v>
                </c:pt>
                <c:pt idx="5560">
                  <c:v>96.881632653061203</c:v>
                </c:pt>
                <c:pt idx="5561">
                  <c:v>87.269876325088305</c:v>
                </c:pt>
                <c:pt idx="5562">
                  <c:v>78.790612846989404</c:v>
                </c:pt>
                <c:pt idx="5563">
                  <c:v>72.007205808990605</c:v>
                </c:pt>
                <c:pt idx="5564">
                  <c:v>65.789070787579902</c:v>
                </c:pt>
                <c:pt idx="5565">
                  <c:v>60.700299907949002</c:v>
                </c:pt>
                <c:pt idx="5566">
                  <c:v>56.178111720145303</c:v>
                </c:pt>
                <c:pt idx="5567">
                  <c:v>52.221195356720202</c:v>
                </c:pt>
                <c:pt idx="5568">
                  <c:v>49.394838366369498</c:v>
                </c:pt>
                <c:pt idx="5569">
                  <c:v>46.002286426938198</c:v>
                </c:pt>
                <c:pt idx="5570">
                  <c:v>100.32408284824599</c:v>
                </c:pt>
                <c:pt idx="5571">
                  <c:v>89.846203960073495</c:v>
                </c:pt>
                <c:pt idx="5572">
                  <c:v>81.696704774714107</c:v>
                </c:pt>
                <c:pt idx="5573">
                  <c:v>74.131710222619304</c:v>
                </c:pt>
                <c:pt idx="5574">
                  <c:v>67.728421052631504</c:v>
                </c:pt>
                <c:pt idx="5575">
                  <c:v>62.489350386896</c:v>
                </c:pt>
                <c:pt idx="5576">
                  <c:v>57.832423339951397</c:v>
                </c:pt>
                <c:pt idx="5577">
                  <c:v>53.759285243835997</c:v>
                </c:pt>
                <c:pt idx="5578">
                  <c:v>50.267385412633601</c:v>
                </c:pt>
                <c:pt idx="5579">
                  <c:v>47.356642054973001</c:v>
                </c:pt>
                <c:pt idx="5580">
                  <c:v>44.445955132562801</c:v>
                </c:pt>
                <c:pt idx="5581">
                  <c:v>42.118654392852299</c:v>
                </c:pt>
                <c:pt idx="5582">
                  <c:v>39.7900372274419</c:v>
                </c:pt>
                <c:pt idx="5583">
                  <c:v>36.297033582820603</c:v>
                </c:pt>
                <c:pt idx="5584">
                  <c:v>33.3872027328866</c:v>
                </c:pt>
                <c:pt idx="5585">
                  <c:v>105.767094299695</c:v>
                </c:pt>
                <c:pt idx="5586">
                  <c:v>94.578891136823401</c:v>
                </c:pt>
                <c:pt idx="5587">
                  <c:v>85.879388023277599</c:v>
                </c:pt>
                <c:pt idx="5588">
                  <c:v>77.799718733330096</c:v>
                </c:pt>
                <c:pt idx="5589">
                  <c:v>70.962299646323999</c:v>
                </c:pt>
                <c:pt idx="5590">
                  <c:v>65.369921022550102</c:v>
                </c:pt>
                <c:pt idx="5591">
                  <c:v>60.39712261228</c:v>
                </c:pt>
                <c:pt idx="5592">
                  <c:v>56.0465545701256</c:v>
                </c:pt>
                <c:pt idx="5593">
                  <c:v>52.318435754189899</c:v>
                </c:pt>
                <c:pt idx="5594">
                  <c:v>49.210287030582201</c:v>
                </c:pt>
                <c:pt idx="5595">
                  <c:v>46.103548611550302</c:v>
                </c:pt>
                <c:pt idx="5596">
                  <c:v>43.617444782436102</c:v>
                </c:pt>
                <c:pt idx="5597">
                  <c:v>41.130901659219198</c:v>
                </c:pt>
                <c:pt idx="5598">
                  <c:v>37.401378254211302</c:v>
                </c:pt>
                <c:pt idx="5599">
                  <c:v>34.295036371416302</c:v>
                </c:pt>
                <c:pt idx="5600">
                  <c:v>106.21998779854</c:v>
                </c:pt>
                <c:pt idx="5601">
                  <c:v>94.973436480566605</c:v>
                </c:pt>
                <c:pt idx="5602">
                  <c:v>86.227690383412707</c:v>
                </c:pt>
                <c:pt idx="5603">
                  <c:v>78.105063007978501</c:v>
                </c:pt>
                <c:pt idx="5604">
                  <c:v>71.232078576570999</c:v>
                </c:pt>
                <c:pt idx="5605">
                  <c:v>65.610662831881896</c:v>
                </c:pt>
                <c:pt idx="5606">
                  <c:v>60.6119856393261</c:v>
                </c:pt>
                <c:pt idx="5607">
                  <c:v>56.238148498666398</c:v>
                </c:pt>
                <c:pt idx="5608">
                  <c:v>52.489143402529201</c:v>
                </c:pt>
                <c:pt idx="5609">
                  <c:v>49.364961009102998</c:v>
                </c:pt>
                <c:pt idx="5610">
                  <c:v>46.240809181093098</c:v>
                </c:pt>
                <c:pt idx="5611">
                  <c:v>43.742272234273301</c:v>
                </c:pt>
                <c:pt idx="5612">
                  <c:v>41.242907360721503</c:v>
                </c:pt>
                <c:pt idx="5613">
                  <c:v>37.493818923904001</c:v>
                </c:pt>
                <c:pt idx="5614">
                  <c:v>34.369577613053202</c:v>
                </c:pt>
                <c:pt idx="5615">
                  <c:v>103.652200176571</c:v>
                </c:pt>
                <c:pt idx="5616">
                  <c:v>92.742345105179893</c:v>
                </c:pt>
                <c:pt idx="5617">
                  <c:v>84.254340406588497</c:v>
                </c:pt>
                <c:pt idx="5618">
                  <c:v>76.374223721536396</c:v>
                </c:pt>
                <c:pt idx="5619">
                  <c:v>69.707283542630506</c:v>
                </c:pt>
                <c:pt idx="5620">
                  <c:v>64.250540784753895</c:v>
                </c:pt>
                <c:pt idx="5621">
                  <c:v>59.400147655961597</c:v>
                </c:pt>
                <c:pt idx="5622">
                  <c:v>55.158822835574398</c:v>
                </c:pt>
                <c:pt idx="5623">
                  <c:v>51.520853778213898</c:v>
                </c:pt>
                <c:pt idx="5624">
                  <c:v>48.490672118579099</c:v>
                </c:pt>
                <c:pt idx="5625">
                  <c:v>45.459848661621997</c:v>
                </c:pt>
                <c:pt idx="5626">
                  <c:v>43.034396236278099</c:v>
                </c:pt>
                <c:pt idx="5627">
                  <c:v>40.610273447482697</c:v>
                </c:pt>
                <c:pt idx="5628">
                  <c:v>36.9726414332983</c:v>
                </c:pt>
                <c:pt idx="5629">
                  <c:v>33.942317232670298</c:v>
                </c:pt>
                <c:pt idx="5630">
                  <c:v>98.470927173885798</c:v>
                </c:pt>
                <c:pt idx="5631">
                  <c:v>88.235719637274897</c:v>
                </c:pt>
                <c:pt idx="5632">
                  <c:v>80.273401248066506</c:v>
                </c:pt>
                <c:pt idx="5633">
                  <c:v>72.881448412698404</c:v>
                </c:pt>
                <c:pt idx="5634">
                  <c:v>66.625388409019607</c:v>
                </c:pt>
                <c:pt idx="5635">
                  <c:v>61.510142017774299</c:v>
                </c:pt>
                <c:pt idx="5636">
                  <c:v>56.961174561376602</c:v>
                </c:pt>
                <c:pt idx="5637">
                  <c:v>52.979777424483302</c:v>
                </c:pt>
                <c:pt idx="5638">
                  <c:v>49.568121693121697</c:v>
                </c:pt>
                <c:pt idx="5639">
                  <c:v>46.7241569356894</c:v>
                </c:pt>
                <c:pt idx="5640">
                  <c:v>43.882678552172798</c:v>
                </c:pt>
                <c:pt idx="5641">
                  <c:v>41.608207132388799</c:v>
                </c:pt>
                <c:pt idx="5642">
                  <c:v>39.332965908196201</c:v>
                </c:pt>
                <c:pt idx="5643">
                  <c:v>35.9206369925597</c:v>
                </c:pt>
                <c:pt idx="5644">
                  <c:v>33.078782278850298</c:v>
                </c:pt>
                <c:pt idx="5645">
                  <c:v>110.02485043718301</c:v>
                </c:pt>
                <c:pt idx="5646">
                  <c:v>98.484567970919599</c:v>
                </c:pt>
                <c:pt idx="5647">
                  <c:v>88.672495285105498</c:v>
                </c:pt>
                <c:pt idx="5648">
                  <c:v>80.017400918114703</c:v>
                </c:pt>
                <c:pt idx="5649">
                  <c:v>73.092390224518098</c:v>
                </c:pt>
                <c:pt idx="5650">
                  <c:v>66.745336827501106</c:v>
                </c:pt>
                <c:pt idx="5651">
                  <c:v>61.550399148483201</c:v>
                </c:pt>
                <c:pt idx="5652">
                  <c:v>56.9344886583144</c:v>
                </c:pt>
                <c:pt idx="5653">
                  <c:v>52.893913342503403</c:v>
                </c:pt>
                <c:pt idx="5654">
                  <c:v>49.4320796328306</c:v>
                </c:pt>
                <c:pt idx="5655">
                  <c:v>46.545821433006303</c:v>
                </c:pt>
                <c:pt idx="5656">
                  <c:v>116.66712317041799</c:v>
                </c:pt>
                <c:pt idx="5657">
                  <c:v>104.272146038185</c:v>
                </c:pt>
                <c:pt idx="5658">
                  <c:v>93.738171566286894</c:v>
                </c:pt>
                <c:pt idx="5659">
                  <c:v>84.444413152150901</c:v>
                </c:pt>
                <c:pt idx="5660">
                  <c:v>77.008585148178696</c:v>
                </c:pt>
                <c:pt idx="5661">
                  <c:v>70.191144004014006</c:v>
                </c:pt>
                <c:pt idx="5662">
                  <c:v>64.614369234766798</c:v>
                </c:pt>
                <c:pt idx="5663">
                  <c:v>59.657891191290901</c:v>
                </c:pt>
                <c:pt idx="5664">
                  <c:v>55.320349227669503</c:v>
                </c:pt>
                <c:pt idx="5665">
                  <c:v>51.601536581106998</c:v>
                </c:pt>
                <c:pt idx="5666">
                  <c:v>48.5047442932064</c:v>
                </c:pt>
                <c:pt idx="5667">
                  <c:v>117.49743184512</c:v>
                </c:pt>
                <c:pt idx="5668">
                  <c:v>104.996155411823</c:v>
                </c:pt>
                <c:pt idx="5669">
                  <c:v>94.372918512990296</c:v>
                </c:pt>
                <c:pt idx="5670">
                  <c:v>84.999374067119206</c:v>
                </c:pt>
                <c:pt idx="5671">
                  <c:v>77.4982834966913</c:v>
                </c:pt>
                <c:pt idx="5672">
                  <c:v>70.624478871789506</c:v>
                </c:pt>
                <c:pt idx="5673">
                  <c:v>64.998560690868302</c:v>
                </c:pt>
                <c:pt idx="5674">
                  <c:v>59.999557742274298</c:v>
                </c:pt>
                <c:pt idx="5675">
                  <c:v>55.623772891670001</c:v>
                </c:pt>
                <c:pt idx="5676">
                  <c:v>51.8746193802615</c:v>
                </c:pt>
                <c:pt idx="5677">
                  <c:v>48.750357609303997</c:v>
                </c:pt>
                <c:pt idx="5678">
                  <c:v>114.904205026125</c:v>
                </c:pt>
                <c:pt idx="5679">
                  <c:v>102.736582069029</c:v>
                </c:pt>
                <c:pt idx="5680">
                  <c:v>92.394121464106306</c:v>
                </c:pt>
                <c:pt idx="5681">
                  <c:v>83.268451214368994</c:v>
                </c:pt>
                <c:pt idx="5682">
                  <c:v>75.969339622641499</c:v>
                </c:pt>
                <c:pt idx="5683">
                  <c:v>69.277076482444002</c:v>
                </c:pt>
                <c:pt idx="5684">
                  <c:v>63.801582069874698</c:v>
                </c:pt>
                <c:pt idx="5685">
                  <c:v>58.935596889509199</c:v>
                </c:pt>
                <c:pt idx="5686">
                  <c:v>54.676812494453799</c:v>
                </c:pt>
                <c:pt idx="5687">
                  <c:v>51.026425077675498</c:v>
                </c:pt>
                <c:pt idx="5688">
                  <c:v>47.984426570961602</c:v>
                </c:pt>
                <c:pt idx="5689">
                  <c:v>109.277707006369</c:v>
                </c:pt>
                <c:pt idx="5690">
                  <c:v>97.832958933844793</c:v>
                </c:pt>
                <c:pt idx="5691">
                  <c:v>88.103100028631602</c:v>
                </c:pt>
                <c:pt idx="5692">
                  <c:v>79.519587296469396</c:v>
                </c:pt>
                <c:pt idx="5693">
                  <c:v>72.6513409961685</c:v>
                </c:pt>
                <c:pt idx="5694">
                  <c:v>66.356837177241005</c:v>
                </c:pt>
                <c:pt idx="5695">
                  <c:v>61.206806282722503</c:v>
                </c:pt>
                <c:pt idx="5696">
                  <c:v>56.627838104639601</c:v>
                </c:pt>
                <c:pt idx="5697">
                  <c:v>52.620470927438703</c:v>
                </c:pt>
                <c:pt idx="5698">
                  <c:v>49.186306846576699</c:v>
                </c:pt>
                <c:pt idx="5699">
                  <c:v>46.325397376275397</c:v>
                </c:pt>
                <c:pt idx="5700">
                  <c:v>89.922154291314698</c:v>
                </c:pt>
                <c:pt idx="5701">
                  <c:v>81.253522823075997</c:v>
                </c:pt>
                <c:pt idx="5702">
                  <c:v>73.740740740740705</c:v>
                </c:pt>
                <c:pt idx="5703">
                  <c:v>67.383783505420098</c:v>
                </c:pt>
                <c:pt idx="5704">
                  <c:v>62.183748033175902</c:v>
                </c:pt>
                <c:pt idx="5705">
                  <c:v>57.560429227280203</c:v>
                </c:pt>
                <c:pt idx="5706">
                  <c:v>53.515034894741298</c:v>
                </c:pt>
                <c:pt idx="5707">
                  <c:v>50.049103942652302</c:v>
                </c:pt>
                <c:pt idx="5708">
                  <c:v>47.159422544413601</c:v>
                </c:pt>
                <c:pt idx="5709">
                  <c:v>44.270575630661298</c:v>
                </c:pt>
                <c:pt idx="5710">
                  <c:v>41.958794379200299</c:v>
                </c:pt>
                <c:pt idx="5711">
                  <c:v>39.647050456921299</c:v>
                </c:pt>
                <c:pt idx="5712">
                  <c:v>36.179367262723503</c:v>
                </c:pt>
                <c:pt idx="5713">
                  <c:v>34.4472101223812</c:v>
                </c:pt>
                <c:pt idx="5714">
                  <c:v>33.291223754721898</c:v>
                </c:pt>
                <c:pt idx="5715">
                  <c:v>29.8233505786975</c:v>
                </c:pt>
                <c:pt idx="5716">
                  <c:v>94.956286881525202</c:v>
                </c:pt>
                <c:pt idx="5717">
                  <c:v>85.6642222899046</c:v>
                </c:pt>
                <c:pt idx="5718">
                  <c:v>77.611097661356695</c:v>
                </c:pt>
                <c:pt idx="5719">
                  <c:v>70.796914523278801</c:v>
                </c:pt>
                <c:pt idx="5720">
                  <c:v>65.221674621290703</c:v>
                </c:pt>
                <c:pt idx="5721">
                  <c:v>60.2659045057162</c:v>
                </c:pt>
                <c:pt idx="5722">
                  <c:v>55.928601357579801</c:v>
                </c:pt>
                <c:pt idx="5723">
                  <c:v>52.211841264307701</c:v>
                </c:pt>
                <c:pt idx="5724">
                  <c:v>49.114540777727299</c:v>
                </c:pt>
                <c:pt idx="5725">
                  <c:v>46.017241379310299</c:v>
                </c:pt>
                <c:pt idx="5726">
                  <c:v>43.539401142253404</c:v>
                </c:pt>
                <c:pt idx="5727">
                  <c:v>41.062737774088603</c:v>
                </c:pt>
                <c:pt idx="5728">
                  <c:v>37.345871559632997</c:v>
                </c:pt>
                <c:pt idx="5729">
                  <c:v>35.486806003873397</c:v>
                </c:pt>
                <c:pt idx="5730">
                  <c:v>34.247874567437002</c:v>
                </c:pt>
                <c:pt idx="5731">
                  <c:v>30.531074911807401</c:v>
                </c:pt>
                <c:pt idx="5732">
                  <c:v>95.655209252635899</c:v>
                </c:pt>
                <c:pt idx="5733">
                  <c:v>86.275412351361695</c:v>
                </c:pt>
                <c:pt idx="5734">
                  <c:v>78.147174672380899</c:v>
                </c:pt>
                <c:pt idx="5735">
                  <c:v>71.270751646549201</c:v>
                </c:pt>
                <c:pt idx="5736">
                  <c:v>65.641469370421405</c:v>
                </c:pt>
                <c:pt idx="5737">
                  <c:v>60.640655105973003</c:v>
                </c:pt>
                <c:pt idx="5738">
                  <c:v>56.263884521937896</c:v>
                </c:pt>
                <c:pt idx="5739">
                  <c:v>52.513332738785302</c:v>
                </c:pt>
                <c:pt idx="5740">
                  <c:v>49.386461462236397</c:v>
                </c:pt>
                <c:pt idx="5741">
                  <c:v>46.2601783637068</c:v>
                </c:pt>
                <c:pt idx="5742">
                  <c:v>43.759948652118098</c:v>
                </c:pt>
                <c:pt idx="5743">
                  <c:v>41.257670665675697</c:v>
                </c:pt>
                <c:pt idx="5744">
                  <c:v>37.506845028553499</c:v>
                </c:pt>
                <c:pt idx="5745">
                  <c:v>35.630677126341801</c:v>
                </c:pt>
                <c:pt idx="5746">
                  <c:v>34.3801530054644</c:v>
                </c:pt>
                <c:pt idx="5747">
                  <c:v>30.628835332837799</c:v>
                </c:pt>
                <c:pt idx="5748">
                  <c:v>93.7213380735367</c:v>
                </c:pt>
                <c:pt idx="5749">
                  <c:v>84.581104379094597</c:v>
                </c:pt>
                <c:pt idx="5750">
                  <c:v>76.661076046014401</c:v>
                </c:pt>
                <c:pt idx="5751">
                  <c:v>69.959507134958599</c:v>
                </c:pt>
                <c:pt idx="5752">
                  <c:v>64.476412521815007</c:v>
                </c:pt>
                <c:pt idx="5753">
                  <c:v>59.601419562819899</c:v>
                </c:pt>
                <c:pt idx="5754">
                  <c:v>55.336857251930802</c:v>
                </c:pt>
                <c:pt idx="5755">
                  <c:v>51.681519714137302</c:v>
                </c:pt>
                <c:pt idx="5756">
                  <c:v>48.634504040211198</c:v>
                </c:pt>
                <c:pt idx="5757">
                  <c:v>45.588434470853798</c:v>
                </c:pt>
                <c:pt idx="5758">
                  <c:v>43.151592975636802</c:v>
                </c:pt>
                <c:pt idx="5759">
                  <c:v>40.714732402559598</c:v>
                </c:pt>
                <c:pt idx="5760">
                  <c:v>37.058790436005602</c:v>
                </c:pt>
                <c:pt idx="5761">
                  <c:v>35.231177094379603</c:v>
                </c:pt>
                <c:pt idx="5762">
                  <c:v>34.012800359308301</c:v>
                </c:pt>
                <c:pt idx="5763">
                  <c:v>30.357057155322799</c:v>
                </c:pt>
                <c:pt idx="5764">
                  <c:v>89.461808061024598</c:v>
                </c:pt>
                <c:pt idx="5765">
                  <c:v>80.850180889550899</c:v>
                </c:pt>
                <c:pt idx="5766">
                  <c:v>73.388273454465406</c:v>
                </c:pt>
                <c:pt idx="5767">
                  <c:v>67.074333162713899</c:v>
                </c:pt>
                <c:pt idx="5768">
                  <c:v>61.907168522118099</c:v>
                </c:pt>
                <c:pt idx="5769">
                  <c:v>57.313307473809502</c:v>
                </c:pt>
                <c:pt idx="5770">
                  <c:v>53.294490786260198</c:v>
                </c:pt>
                <c:pt idx="5771">
                  <c:v>49.850771869639701</c:v>
                </c:pt>
                <c:pt idx="5772">
                  <c:v>46.981032883207902</c:v>
                </c:pt>
                <c:pt idx="5773">
                  <c:v>44.110358180058</c:v>
                </c:pt>
                <c:pt idx="5774">
                  <c:v>41.814603793387803</c:v>
                </c:pt>
                <c:pt idx="5775">
                  <c:v>39.518790496760197</c:v>
                </c:pt>
                <c:pt idx="5776">
                  <c:v>36.073263888888803</c:v>
                </c:pt>
                <c:pt idx="5777">
                  <c:v>34.3514912722774</c:v>
                </c:pt>
                <c:pt idx="5778">
                  <c:v>33.203104535532297</c:v>
                </c:pt>
                <c:pt idx="5779">
                  <c:v>29.759203628438399</c:v>
                </c:pt>
                <c:pt idx="5780">
                  <c:v>111.32764345403901</c:v>
                </c:pt>
                <c:pt idx="5781">
                  <c:v>99.111376420617603</c:v>
                </c:pt>
                <c:pt idx="5782">
                  <c:v>89.220380717870995</c:v>
                </c:pt>
                <c:pt idx="5783">
                  <c:v>80.497213803890901</c:v>
                </c:pt>
                <c:pt idx="5784">
                  <c:v>73.516415799575697</c:v>
                </c:pt>
                <c:pt idx="5785">
                  <c:v>117.28496278348899</c:v>
                </c:pt>
                <c:pt idx="5786">
                  <c:v>104.27130841541801</c:v>
                </c:pt>
                <c:pt idx="5787">
                  <c:v>93.736450288735796</c:v>
                </c:pt>
                <c:pt idx="5788">
                  <c:v>84.442603720284396</c:v>
                </c:pt>
                <c:pt idx="5789">
                  <c:v>77.006134969325103</c:v>
                </c:pt>
                <c:pt idx="5790">
                  <c:v>117.687335855775</c:v>
                </c:pt>
                <c:pt idx="5791">
                  <c:v>104.622638048064</c:v>
                </c:pt>
                <c:pt idx="5792">
                  <c:v>94.044694586988896</c:v>
                </c:pt>
                <c:pt idx="5793">
                  <c:v>84.710264860246497</c:v>
                </c:pt>
                <c:pt idx="5794">
                  <c:v>77.243567753001699</c:v>
                </c:pt>
                <c:pt idx="5795">
                  <c:v>114.59560629491401</c:v>
                </c:pt>
                <c:pt idx="5796">
                  <c:v>101.939689308559</c:v>
                </c:pt>
                <c:pt idx="5797">
                  <c:v>91.697313101048593</c:v>
                </c:pt>
                <c:pt idx="5798">
                  <c:v>82.661478599221795</c:v>
                </c:pt>
                <c:pt idx="5799">
                  <c:v>75.431428645068095</c:v>
                </c:pt>
                <c:pt idx="5800">
                  <c:v>108.549369849733</c:v>
                </c:pt>
                <c:pt idx="5801">
                  <c:v>96.702274827078099</c:v>
                </c:pt>
                <c:pt idx="5802">
                  <c:v>87.116576107949399</c:v>
                </c:pt>
                <c:pt idx="5803">
                  <c:v>78.654120148856904</c:v>
                </c:pt>
                <c:pt idx="5804">
                  <c:v>71.888040432895593</c:v>
                </c:pt>
                <c:pt idx="5805">
                  <c:v>100.299594957447</c:v>
                </c:pt>
                <c:pt idx="5806">
                  <c:v>90.334631811141804</c:v>
                </c:pt>
                <c:pt idx="5807">
                  <c:v>81.544619931204807</c:v>
                </c:pt>
                <c:pt idx="5808">
                  <c:v>73.922855497984997</c:v>
                </c:pt>
                <c:pt idx="5809">
                  <c:v>68.063181335612001</c:v>
                </c:pt>
                <c:pt idx="5810">
                  <c:v>62.201303403330897</c:v>
                </c:pt>
                <c:pt idx="5811">
                  <c:v>57.512515296473403</c:v>
                </c:pt>
                <c:pt idx="5812">
                  <c:v>53.995263401109</c:v>
                </c:pt>
                <c:pt idx="5813">
                  <c:v>50.479634747086301</c:v>
                </c:pt>
                <c:pt idx="5814">
                  <c:v>47.547667469728701</c:v>
                </c:pt>
                <c:pt idx="5815">
                  <c:v>105.223650729878</c:v>
                </c:pt>
                <c:pt idx="5816">
                  <c:v>94.647822484117398</c:v>
                </c:pt>
                <c:pt idx="5817">
                  <c:v>85.318752079076106</c:v>
                </c:pt>
                <c:pt idx="5818">
                  <c:v>77.229787129563704</c:v>
                </c:pt>
                <c:pt idx="5819">
                  <c:v>71.010743948591596</c:v>
                </c:pt>
                <c:pt idx="5820">
                  <c:v>64.789519374950601</c:v>
                </c:pt>
                <c:pt idx="5821">
                  <c:v>59.813182016586602</c:v>
                </c:pt>
                <c:pt idx="5822">
                  <c:v>56.080344495438801</c:v>
                </c:pt>
                <c:pt idx="5823">
                  <c:v>52.348133525824203</c:v>
                </c:pt>
                <c:pt idx="5824">
                  <c:v>49.237424423779203</c:v>
                </c:pt>
                <c:pt idx="5825">
                  <c:v>105.279403707423</c:v>
                </c:pt>
                <c:pt idx="5826">
                  <c:v>94.699124211319301</c:v>
                </c:pt>
                <c:pt idx="5827">
                  <c:v>85.361855695156606</c:v>
                </c:pt>
                <c:pt idx="5828">
                  <c:v>77.2672392145045</c:v>
                </c:pt>
                <c:pt idx="5829">
                  <c:v>71.043902945913601</c:v>
                </c:pt>
                <c:pt idx="5830">
                  <c:v>64.819113729921696</c:v>
                </c:pt>
                <c:pt idx="5831">
                  <c:v>59.839285714285701</c:v>
                </c:pt>
                <c:pt idx="5832">
                  <c:v>56.103789986091698</c:v>
                </c:pt>
                <c:pt idx="5833">
                  <c:v>52.3689618803676</c:v>
                </c:pt>
                <c:pt idx="5834">
                  <c:v>49.257525818501399</c:v>
                </c:pt>
                <c:pt idx="5835">
                  <c:v>102.264654346657</c:v>
                </c:pt>
                <c:pt idx="5836">
                  <c:v>92.056088276393695</c:v>
                </c:pt>
                <c:pt idx="5837">
                  <c:v>83.048571215399505</c:v>
                </c:pt>
                <c:pt idx="5838">
                  <c:v>75.242084703947299</c:v>
                </c:pt>
                <c:pt idx="5839">
                  <c:v>69.237059683636801</c:v>
                </c:pt>
                <c:pt idx="5840">
                  <c:v>63.234098793986398</c:v>
                </c:pt>
                <c:pt idx="5841">
                  <c:v>58.429970589075097</c:v>
                </c:pt>
                <c:pt idx="5842">
                  <c:v>54.8268295575851</c:v>
                </c:pt>
                <c:pt idx="5843">
                  <c:v>51.224696231419202</c:v>
                </c:pt>
                <c:pt idx="5844">
                  <c:v>48.222043753413203</c:v>
                </c:pt>
                <c:pt idx="5845">
                  <c:v>96.764322624129406</c:v>
                </c:pt>
                <c:pt idx="5846">
                  <c:v>87.239541768567307</c:v>
                </c:pt>
                <c:pt idx="5847">
                  <c:v>78.835268794345097</c:v>
                </c:pt>
                <c:pt idx="5848">
                  <c:v>71.551528132465606</c:v>
                </c:pt>
                <c:pt idx="5849">
                  <c:v>65.946368207255006</c:v>
                </c:pt>
                <c:pt idx="5850">
                  <c:v>60.343640589602501</c:v>
                </c:pt>
                <c:pt idx="5851">
                  <c:v>55.8614797864225</c:v>
                </c:pt>
                <c:pt idx="5852">
                  <c:v>52.499920788314697</c:v>
                </c:pt>
                <c:pt idx="5853">
                  <c:v>49.137340187162202</c:v>
                </c:pt>
                <c:pt idx="5854">
                  <c:v>46.334454589139803</c:v>
                </c:pt>
                <c:pt idx="5855">
                  <c:v>111.933229061109</c:v>
                </c:pt>
                <c:pt idx="5856">
                  <c:v>100.221135295853</c:v>
                </c:pt>
                <c:pt idx="5857">
                  <c:v>89.684759965358197</c:v>
                </c:pt>
                <c:pt idx="5858">
                  <c:v>81.485937953029804</c:v>
                </c:pt>
                <c:pt idx="5859">
                  <c:v>73.872818515467003</c:v>
                </c:pt>
                <c:pt idx="5860">
                  <c:v>67.430962343096198</c:v>
                </c:pt>
                <c:pt idx="5861">
                  <c:v>62.160340261616199</c:v>
                </c:pt>
                <c:pt idx="5862">
                  <c:v>57.477141588992403</c:v>
                </c:pt>
                <c:pt idx="5863">
                  <c:v>53.377668308702702</c:v>
                </c:pt>
                <c:pt idx="5864">
                  <c:v>50.449397806938698</c:v>
                </c:pt>
                <c:pt idx="5865">
                  <c:v>46.935617763630098</c:v>
                </c:pt>
                <c:pt idx="5866">
                  <c:v>117.66688980543699</c:v>
                </c:pt>
                <c:pt idx="5867">
                  <c:v>105.22608850423801</c:v>
                </c:pt>
                <c:pt idx="5868">
                  <c:v>94.029276127107906</c:v>
                </c:pt>
                <c:pt idx="5869">
                  <c:v>85.3206783032944</c:v>
                </c:pt>
                <c:pt idx="5870">
                  <c:v>77.231785810430495</c:v>
                </c:pt>
                <c:pt idx="5871">
                  <c:v>70.389427580445002</c:v>
                </c:pt>
                <c:pt idx="5872">
                  <c:v>64.791147704329106</c:v>
                </c:pt>
                <c:pt idx="5873">
                  <c:v>59.813133922501699</c:v>
                </c:pt>
                <c:pt idx="5874">
                  <c:v>55.4590122271482</c:v>
                </c:pt>
                <c:pt idx="5875">
                  <c:v>52.349005902910299</c:v>
                </c:pt>
                <c:pt idx="5876">
                  <c:v>48.615436385328302</c:v>
                </c:pt>
                <c:pt idx="5877">
                  <c:v>117.769460481783</c:v>
                </c:pt>
                <c:pt idx="5878">
                  <c:v>105.31549558994401</c:v>
                </c:pt>
                <c:pt idx="5879">
                  <c:v>94.106846546172406</c:v>
                </c:pt>
                <c:pt idx="5880">
                  <c:v>85.387452084040902</c:v>
                </c:pt>
                <c:pt idx="5881">
                  <c:v>77.292418772563096</c:v>
                </c:pt>
                <c:pt idx="5882">
                  <c:v>70.441453357192799</c:v>
                </c:pt>
                <c:pt idx="5883">
                  <c:v>64.8373042520615</c:v>
                </c:pt>
                <c:pt idx="5884">
                  <c:v>59.855817710799698</c:v>
                </c:pt>
                <c:pt idx="5885">
                  <c:v>55.495979172692998</c:v>
                </c:pt>
                <c:pt idx="5886">
                  <c:v>52.382671480144403</c:v>
                </c:pt>
                <c:pt idx="5887">
                  <c:v>48.645670771834098</c:v>
                </c:pt>
                <c:pt idx="5888">
                  <c:v>114.396704344273</c:v>
                </c:pt>
                <c:pt idx="5889">
                  <c:v>102.372363313222</c:v>
                </c:pt>
                <c:pt idx="5890">
                  <c:v>91.548653145874994</c:v>
                </c:pt>
                <c:pt idx="5891">
                  <c:v>83.131736825072807</c:v>
                </c:pt>
                <c:pt idx="5892">
                  <c:v>75.315961414790905</c:v>
                </c:pt>
                <c:pt idx="5893">
                  <c:v>68.700444397136593</c:v>
                </c:pt>
                <c:pt idx="5894">
                  <c:v>63.289694898437197</c:v>
                </c:pt>
                <c:pt idx="5895">
                  <c:v>58.480121187869699</c:v>
                </c:pt>
                <c:pt idx="5896">
                  <c:v>54.270717084174201</c:v>
                </c:pt>
                <c:pt idx="5897">
                  <c:v>51.2648475120385</c:v>
                </c:pt>
                <c:pt idx="5898">
                  <c:v>47.657684887459801</c:v>
                </c:pt>
                <c:pt idx="5899">
                  <c:v>108.138070423221</c:v>
                </c:pt>
                <c:pt idx="5900">
                  <c:v>96.910833458778598</c:v>
                </c:pt>
                <c:pt idx="5901">
                  <c:v>86.806261319534201</c:v>
                </c:pt>
                <c:pt idx="5902">
                  <c:v>78.945597307908002</c:v>
                </c:pt>
                <c:pt idx="5903">
                  <c:v>71.647964675037898</c:v>
                </c:pt>
                <c:pt idx="5904">
                  <c:v>65.473035087218406</c:v>
                </c:pt>
                <c:pt idx="5905">
                  <c:v>60.420828528342</c:v>
                </c:pt>
                <c:pt idx="5906">
                  <c:v>55.929962282665301</c:v>
                </c:pt>
                <c:pt idx="5907">
                  <c:v>52.000445817278603</c:v>
                </c:pt>
                <c:pt idx="5908">
                  <c:v>49.192740760365602</c:v>
                </c:pt>
                <c:pt idx="5909">
                  <c:v>45.8246170829308</c:v>
                </c:pt>
                <c:pt idx="5910">
                  <c:v>99.331567944250807</c:v>
                </c:pt>
                <c:pt idx="5911">
                  <c:v>88.982896564940305</c:v>
                </c:pt>
                <c:pt idx="5912">
                  <c:v>80.3605252095645</c:v>
                </c:pt>
                <c:pt idx="5913">
                  <c:v>104.795444749438</c:v>
                </c:pt>
                <c:pt idx="5914">
                  <c:v>93.737747104924495</c:v>
                </c:pt>
                <c:pt idx="5915">
                  <c:v>84.518836029944396</c:v>
                </c:pt>
                <c:pt idx="5916">
                  <c:v>105.720396476784</c:v>
                </c:pt>
                <c:pt idx="5917">
                  <c:v>94.538598363571595</c:v>
                </c:pt>
                <c:pt idx="5918">
                  <c:v>85.223027394912705</c:v>
                </c:pt>
                <c:pt idx="5919">
                  <c:v>103.621321124918</c:v>
                </c:pt>
                <c:pt idx="5920">
                  <c:v>92.715710362769101</c:v>
                </c:pt>
                <c:pt idx="5921">
                  <c:v>83.623467687793706</c:v>
                </c:pt>
                <c:pt idx="5922">
                  <c:v>99.007139151700798</c:v>
                </c:pt>
                <c:pt idx="5923">
                  <c:v>88.701566679403896</c:v>
                </c:pt>
                <c:pt idx="5924">
                  <c:v>80.115178289681296</c:v>
                </c:pt>
                <c:pt idx="5925">
                  <c:v>111.313680206493</c:v>
                </c:pt>
                <c:pt idx="5926">
                  <c:v>99.3299041220519</c:v>
                </c:pt>
                <c:pt idx="5927">
                  <c:v>89.055114511162401</c:v>
                </c:pt>
                <c:pt idx="5928">
                  <c:v>80.495467977848904</c:v>
                </c:pt>
                <c:pt idx="5929">
                  <c:v>117.814352712149</c:v>
                </c:pt>
                <c:pt idx="5930">
                  <c:v>104.974541310541</c:v>
                </c:pt>
                <c:pt idx="5931">
                  <c:v>93.9708308849453</c:v>
                </c:pt>
                <c:pt idx="5932">
                  <c:v>84.7994953416149</c:v>
                </c:pt>
                <c:pt idx="5933">
                  <c:v>119.31960008052</c:v>
                </c:pt>
                <c:pt idx="5934">
                  <c:v>106.28480895976401</c:v>
                </c:pt>
                <c:pt idx="5935">
                  <c:v>95.112074906722995</c:v>
                </c:pt>
                <c:pt idx="5936">
                  <c:v>85.798842115592194</c:v>
                </c:pt>
                <c:pt idx="5937">
                  <c:v>117.42280177488</c:v>
                </c:pt>
                <c:pt idx="5938">
                  <c:v>104.63590138315401</c:v>
                </c:pt>
                <c:pt idx="5939">
                  <c:v>93.6728003078847</c:v>
                </c:pt>
                <c:pt idx="5940">
                  <c:v>84.539590316573495</c:v>
                </c:pt>
                <c:pt idx="5941">
                  <c:v>112.575429238206</c:v>
                </c:pt>
                <c:pt idx="5942">
                  <c:v>100.423426075862</c:v>
                </c:pt>
                <c:pt idx="5943">
                  <c:v>90.010576120233793</c:v>
                </c:pt>
                <c:pt idx="5944">
                  <c:v>81.3303907229419</c:v>
                </c:pt>
                <c:pt idx="5945">
                  <c:v>112.227302743937</c:v>
                </c:pt>
                <c:pt idx="5946">
                  <c:v>100.27181869369301</c:v>
                </c:pt>
                <c:pt idx="5947">
                  <c:v>89.453692054582405</c:v>
                </c:pt>
                <c:pt idx="5948">
                  <c:v>80.915709290709202</c:v>
                </c:pt>
                <c:pt idx="5949">
                  <c:v>73.514671346357304</c:v>
                </c:pt>
                <c:pt idx="5950">
                  <c:v>118.783388201797</c:v>
                </c:pt>
                <c:pt idx="5951">
                  <c:v>105.978525920154</c:v>
                </c:pt>
                <c:pt idx="5952">
                  <c:v>94.394885490770704</c:v>
                </c:pt>
                <c:pt idx="5953">
                  <c:v>85.245748859450103</c:v>
                </c:pt>
                <c:pt idx="5954">
                  <c:v>77.318980512768803</c:v>
                </c:pt>
                <c:pt idx="5955">
                  <c:v>120.512406697599</c:v>
                </c:pt>
                <c:pt idx="5956">
                  <c:v>107.479850349876</c:v>
                </c:pt>
                <c:pt idx="5957">
                  <c:v>95.691776417633093</c:v>
                </c:pt>
                <c:pt idx="5958">
                  <c:v>86.3870341233159</c:v>
                </c:pt>
                <c:pt idx="5959">
                  <c:v>78.321359617924998</c:v>
                </c:pt>
                <c:pt idx="5960">
                  <c:v>118.843053986898</c:v>
                </c:pt>
                <c:pt idx="5961">
                  <c:v>106.028113945261</c:v>
                </c:pt>
                <c:pt idx="5962">
                  <c:v>94.436806988911798</c:v>
                </c:pt>
                <c:pt idx="5963">
                  <c:v>85.283148350014798</c:v>
                </c:pt>
                <c:pt idx="5964">
                  <c:v>77.352465311555903</c:v>
                </c:pt>
                <c:pt idx="5965">
                  <c:v>114.20739481512901</c:v>
                </c:pt>
                <c:pt idx="5966">
                  <c:v>101.993894132528</c:v>
                </c:pt>
                <c:pt idx="5967">
                  <c:v>90.945036750871694</c:v>
                </c:pt>
                <c:pt idx="5968">
                  <c:v>82.221094336691095</c:v>
                </c:pt>
                <c:pt idx="5969">
                  <c:v>74.662920446335306</c:v>
                </c:pt>
                <c:pt idx="5970">
                  <c:v>112.227302743937</c:v>
                </c:pt>
                <c:pt idx="5971">
                  <c:v>100.27181869369301</c:v>
                </c:pt>
                <c:pt idx="5972">
                  <c:v>89.453692054582405</c:v>
                </c:pt>
                <c:pt idx="5973">
                  <c:v>80.915709290709202</c:v>
                </c:pt>
                <c:pt idx="5974">
                  <c:v>73.514671346357304</c:v>
                </c:pt>
                <c:pt idx="5975">
                  <c:v>118.783388201797</c:v>
                </c:pt>
                <c:pt idx="5976">
                  <c:v>105.978525920154</c:v>
                </c:pt>
                <c:pt idx="5977">
                  <c:v>94.394885490770704</c:v>
                </c:pt>
                <c:pt idx="5978">
                  <c:v>85.245748859450103</c:v>
                </c:pt>
                <c:pt idx="5979">
                  <c:v>77.318980512768803</c:v>
                </c:pt>
                <c:pt idx="5980">
                  <c:v>120.512406697599</c:v>
                </c:pt>
                <c:pt idx="5981">
                  <c:v>107.479850349876</c:v>
                </c:pt>
                <c:pt idx="5982">
                  <c:v>95.691776417633093</c:v>
                </c:pt>
                <c:pt idx="5983">
                  <c:v>86.3870341233159</c:v>
                </c:pt>
                <c:pt idx="5984">
                  <c:v>78.321359617924998</c:v>
                </c:pt>
                <c:pt idx="5985">
                  <c:v>118.843053986898</c:v>
                </c:pt>
                <c:pt idx="5986">
                  <c:v>106.028113945261</c:v>
                </c:pt>
                <c:pt idx="5987">
                  <c:v>94.436806988911798</c:v>
                </c:pt>
                <c:pt idx="5988">
                  <c:v>85.283148350014798</c:v>
                </c:pt>
                <c:pt idx="5989">
                  <c:v>77.352465311555903</c:v>
                </c:pt>
                <c:pt idx="5990">
                  <c:v>114.20739481512901</c:v>
                </c:pt>
                <c:pt idx="5991">
                  <c:v>101.993894132528</c:v>
                </c:pt>
                <c:pt idx="5992">
                  <c:v>90.945036750871694</c:v>
                </c:pt>
                <c:pt idx="5993">
                  <c:v>82.221094336691095</c:v>
                </c:pt>
                <c:pt idx="5994">
                  <c:v>74.662920446335306</c:v>
                </c:pt>
                <c:pt idx="5995">
                  <c:v>112.170385395537</c:v>
                </c:pt>
                <c:pt idx="5996">
                  <c:v>100.072262858469</c:v>
                </c:pt>
                <c:pt idx="5997">
                  <c:v>89.702490421455906</c:v>
                </c:pt>
                <c:pt idx="5998">
                  <c:v>81.0636509702138</c:v>
                </c:pt>
                <c:pt idx="5999">
                  <c:v>73.574176245210694</c:v>
                </c:pt>
                <c:pt idx="6000">
                  <c:v>118.46126713989599</c:v>
                </c:pt>
                <c:pt idx="6001">
                  <c:v>105.53797583356</c:v>
                </c:pt>
                <c:pt idx="6002">
                  <c:v>94.460884433409802</c:v>
                </c:pt>
                <c:pt idx="6003">
                  <c:v>85.229980657640198</c:v>
                </c:pt>
                <c:pt idx="6004">
                  <c:v>77.231305434103604</c:v>
                </c:pt>
                <c:pt idx="6005">
                  <c:v>119.491805474925</c:v>
                </c:pt>
                <c:pt idx="6006">
                  <c:v>106.43530873285999</c:v>
                </c:pt>
                <c:pt idx="6007">
                  <c:v>95.242129486844902</c:v>
                </c:pt>
                <c:pt idx="6008">
                  <c:v>85.914483028848494</c:v>
                </c:pt>
                <c:pt idx="6009">
                  <c:v>77.830528633246402</c:v>
                </c:pt>
                <c:pt idx="6010">
                  <c:v>117.078041160089</c:v>
                </c:pt>
                <c:pt idx="6011">
                  <c:v>104.333799860041</c:v>
                </c:pt>
                <c:pt idx="6012">
                  <c:v>93.413244810083896</c:v>
                </c:pt>
                <c:pt idx="6013">
                  <c:v>84.312773142630107</c:v>
                </c:pt>
                <c:pt idx="6014">
                  <c:v>76.425679316449802</c:v>
                </c:pt>
                <c:pt idx="6015">
                  <c:v>111.722080339881</c:v>
                </c:pt>
                <c:pt idx="6016">
                  <c:v>99.684446083855804</c:v>
                </c:pt>
                <c:pt idx="6017">
                  <c:v>89.363350493241697</c:v>
                </c:pt>
                <c:pt idx="6018">
                  <c:v>80.765267924923407</c:v>
                </c:pt>
                <c:pt idx="6019">
                  <c:v>73.3150021640337</c:v>
                </c:pt>
                <c:pt idx="6020">
                  <c:v>110.16008820286601</c:v>
                </c:pt>
                <c:pt idx="6021">
                  <c:v>98.601054162122793</c:v>
                </c:pt>
                <c:pt idx="6022">
                  <c:v>88.197928869312506</c:v>
                </c:pt>
                <c:pt idx="6023">
                  <c:v>80.1091225694108</c:v>
                </c:pt>
                <c:pt idx="6024">
                  <c:v>72.595516569200697</c:v>
                </c:pt>
                <c:pt idx="6025">
                  <c:v>66.814611824926899</c:v>
                </c:pt>
                <c:pt idx="6026">
                  <c:v>116.66230824001499</c:v>
                </c:pt>
                <c:pt idx="6027">
                  <c:v>104.268362084296</c:v>
                </c:pt>
                <c:pt idx="6028">
                  <c:v>93.113958873019797</c:v>
                </c:pt>
                <c:pt idx="6029">
                  <c:v>84.440721283543894</c:v>
                </c:pt>
                <c:pt idx="6030">
                  <c:v>76.385997945908898</c:v>
                </c:pt>
                <c:pt idx="6031">
                  <c:v>70.188813842300902</c:v>
                </c:pt>
                <c:pt idx="6032">
                  <c:v>117.344055140723</c:v>
                </c:pt>
                <c:pt idx="6033">
                  <c:v>104.865733469898</c:v>
                </c:pt>
                <c:pt idx="6034">
                  <c:v>93.632288048070606</c:v>
                </c:pt>
                <c:pt idx="6035">
                  <c:v>84.896685404148002</c:v>
                </c:pt>
                <c:pt idx="6036">
                  <c:v>76.783580781652901</c:v>
                </c:pt>
                <c:pt idx="6037">
                  <c:v>70.542657342657293</c:v>
                </c:pt>
                <c:pt idx="6038">
                  <c:v>114.58108752412301</c:v>
                </c:pt>
                <c:pt idx="6039">
                  <c:v>102.452584795321</c:v>
                </c:pt>
                <c:pt idx="6040">
                  <c:v>91.541805374632105</c:v>
                </c:pt>
                <c:pt idx="6041">
                  <c:v>83.051570009213293</c:v>
                </c:pt>
                <c:pt idx="6042">
                  <c:v>75.170389048991296</c:v>
                </c:pt>
                <c:pt idx="6043">
                  <c:v>69.109268526405401</c:v>
                </c:pt>
                <c:pt idx="6044">
                  <c:v>108.77881299977901</c:v>
                </c:pt>
                <c:pt idx="6045">
                  <c:v>97.393666070393706</c:v>
                </c:pt>
                <c:pt idx="6046">
                  <c:v>87.152203284140498</c:v>
                </c:pt>
                <c:pt idx="6047">
                  <c:v>79.183907737696103</c:v>
                </c:pt>
                <c:pt idx="6048">
                  <c:v>71.787428634776305</c:v>
                </c:pt>
                <c:pt idx="6049">
                  <c:v>66.094294724770606</c:v>
                </c:pt>
                <c:pt idx="6050">
                  <c:v>137.235867532181</c:v>
                </c:pt>
                <c:pt idx="6051">
                  <c:v>121.47518517679499</c:v>
                </c:pt>
                <c:pt idx="6052">
                  <c:v>107.609349109664</c:v>
                </c:pt>
                <c:pt idx="6053">
                  <c:v>96.266401925391094</c:v>
                </c:pt>
                <c:pt idx="6054">
                  <c:v>144.112057836302</c:v>
                </c:pt>
                <c:pt idx="6055">
                  <c:v>127.430805351289</c:v>
                </c:pt>
                <c:pt idx="6056">
                  <c:v>112.751255134641</c:v>
                </c:pt>
                <c:pt idx="6057">
                  <c:v>100.74070413254201</c:v>
                </c:pt>
                <c:pt idx="6058">
                  <c:v>145.95211898497399</c:v>
                </c:pt>
                <c:pt idx="6059">
                  <c:v>129.022316731953</c:v>
                </c:pt>
                <c:pt idx="6060">
                  <c:v>114.12416687807</c:v>
                </c:pt>
                <c:pt idx="6061">
                  <c:v>101.934787261873</c:v>
                </c:pt>
                <c:pt idx="6062">
                  <c:v>144.456694298467</c:v>
                </c:pt>
                <c:pt idx="6063">
                  <c:v>127.725690357627</c:v>
                </c:pt>
                <c:pt idx="6064">
                  <c:v>113.00594668967599</c:v>
                </c:pt>
                <c:pt idx="6065">
                  <c:v>100.961544936389</c:v>
                </c:pt>
                <c:pt idx="6066">
                  <c:v>139.65607830463</c:v>
                </c:pt>
                <c:pt idx="6067">
                  <c:v>123.57241985694201</c:v>
                </c:pt>
                <c:pt idx="6068">
                  <c:v>109.421075826947</c:v>
                </c:pt>
                <c:pt idx="6069">
                  <c:v>97.839616210074396</c:v>
                </c:pt>
                <c:pt idx="6070">
                  <c:v>122.02916458456301</c:v>
                </c:pt>
                <c:pt idx="6071">
                  <c:v>108.172053076221</c:v>
                </c:pt>
                <c:pt idx="6072">
                  <c:v>96.837387778743107</c:v>
                </c:pt>
                <c:pt idx="6073">
                  <c:v>87.3891283226626</c:v>
                </c:pt>
                <c:pt idx="6074">
                  <c:v>79.203109715286004</c:v>
                </c:pt>
                <c:pt idx="6075">
                  <c:v>127.96400719856</c:v>
                </c:pt>
                <c:pt idx="6076">
                  <c:v>113.29808176532499</c:v>
                </c:pt>
                <c:pt idx="6077">
                  <c:v>101.303573957792</c:v>
                </c:pt>
                <c:pt idx="6078">
                  <c:v>91.308129051123302</c:v>
                </c:pt>
                <c:pt idx="6079">
                  <c:v>82.645364355139193</c:v>
                </c:pt>
                <c:pt idx="6080">
                  <c:v>129.649751199175</c:v>
                </c:pt>
                <c:pt idx="6081">
                  <c:v>114.75913352731899</c:v>
                </c:pt>
                <c:pt idx="6082">
                  <c:v>102.577865631474</c:v>
                </c:pt>
                <c:pt idx="6083">
                  <c:v>92.424982176659995</c:v>
                </c:pt>
                <c:pt idx="6084">
                  <c:v>83.623421821414894</c:v>
                </c:pt>
                <c:pt idx="6085">
                  <c:v>128.48714644237899</c:v>
                </c:pt>
                <c:pt idx="6086">
                  <c:v>113.75512486023101</c:v>
                </c:pt>
                <c:pt idx="6087">
                  <c:v>101.699673296819</c:v>
                </c:pt>
                <c:pt idx="6088">
                  <c:v>91.655268182607102</c:v>
                </c:pt>
                <c:pt idx="6089">
                  <c:v>82.950084559011898</c:v>
                </c:pt>
                <c:pt idx="6090">
                  <c:v>124.489444693978</c:v>
                </c:pt>
                <c:pt idx="6091">
                  <c:v>110.30080132498701</c:v>
                </c:pt>
                <c:pt idx="6092">
                  <c:v>98.688820234596704</c:v>
                </c:pt>
                <c:pt idx="6093">
                  <c:v>89.014986128756206</c:v>
                </c:pt>
                <c:pt idx="6094">
                  <c:v>80.630050369735301</c:v>
                </c:pt>
                <c:pt idx="6095">
                  <c:v>122.02916458456301</c:v>
                </c:pt>
                <c:pt idx="6096">
                  <c:v>108.172053076221</c:v>
                </c:pt>
                <c:pt idx="6097">
                  <c:v>96.837387778743107</c:v>
                </c:pt>
                <c:pt idx="6098">
                  <c:v>87.3891283226626</c:v>
                </c:pt>
                <c:pt idx="6099">
                  <c:v>79.203109715286004</c:v>
                </c:pt>
                <c:pt idx="6100">
                  <c:v>127.96400719856</c:v>
                </c:pt>
                <c:pt idx="6101">
                  <c:v>113.29808176532499</c:v>
                </c:pt>
                <c:pt idx="6102">
                  <c:v>101.303573957792</c:v>
                </c:pt>
                <c:pt idx="6103">
                  <c:v>91.308129051123302</c:v>
                </c:pt>
                <c:pt idx="6104">
                  <c:v>82.645364355139193</c:v>
                </c:pt>
                <c:pt idx="6105">
                  <c:v>129.649751199175</c:v>
                </c:pt>
                <c:pt idx="6106">
                  <c:v>114.75913352731899</c:v>
                </c:pt>
                <c:pt idx="6107">
                  <c:v>102.577865631474</c:v>
                </c:pt>
                <c:pt idx="6108">
                  <c:v>92.424982176659995</c:v>
                </c:pt>
                <c:pt idx="6109">
                  <c:v>83.623421821414894</c:v>
                </c:pt>
                <c:pt idx="6110">
                  <c:v>128.48714644237899</c:v>
                </c:pt>
                <c:pt idx="6111">
                  <c:v>113.75512486023101</c:v>
                </c:pt>
                <c:pt idx="6112">
                  <c:v>101.699673296819</c:v>
                </c:pt>
                <c:pt idx="6113">
                  <c:v>91.655268182607102</c:v>
                </c:pt>
                <c:pt idx="6114">
                  <c:v>82.950084559011898</c:v>
                </c:pt>
                <c:pt idx="6115">
                  <c:v>124.489444693978</c:v>
                </c:pt>
                <c:pt idx="6116">
                  <c:v>110.30080132498701</c:v>
                </c:pt>
                <c:pt idx="6117">
                  <c:v>98.688820234596704</c:v>
                </c:pt>
                <c:pt idx="6118">
                  <c:v>89.014986128756206</c:v>
                </c:pt>
                <c:pt idx="6119">
                  <c:v>80.630050369735301</c:v>
                </c:pt>
                <c:pt idx="6120">
                  <c:v>121.138473677289</c:v>
                </c:pt>
                <c:pt idx="6121">
                  <c:v>107.60888808599</c:v>
                </c:pt>
                <c:pt idx="6122">
                  <c:v>96.659144893111602</c:v>
                </c:pt>
                <c:pt idx="6123">
                  <c:v>86.995000000000005</c:v>
                </c:pt>
                <c:pt idx="6124">
                  <c:v>79.265934721049206</c:v>
                </c:pt>
                <c:pt idx="6125">
                  <c:v>72.178769657724303</c:v>
                </c:pt>
                <c:pt idx="6126">
                  <c:v>66.382072709852494</c:v>
                </c:pt>
                <c:pt idx="6127">
                  <c:v>61.227644071538897</c:v>
                </c:pt>
                <c:pt idx="6128">
                  <c:v>56.719174548581201</c:v>
                </c:pt>
                <c:pt idx="6129">
                  <c:v>53.4974365088827</c:v>
                </c:pt>
                <c:pt idx="6130">
                  <c:v>49.633049742284001</c:v>
                </c:pt>
                <c:pt idx="6131">
                  <c:v>126.559653300723</c:v>
                </c:pt>
                <c:pt idx="6132">
                  <c:v>112.30804597701101</c:v>
                </c:pt>
                <c:pt idx="6133">
                  <c:v>100.768310196266</c:v>
                </c:pt>
                <c:pt idx="6134">
                  <c:v>90.588733587462897</c:v>
                </c:pt>
                <c:pt idx="6135">
                  <c:v>82.442872079169405</c:v>
                </c:pt>
                <c:pt idx="6136">
                  <c:v>74.9779655900996</c:v>
                </c:pt>
                <c:pt idx="6137">
                  <c:v>68.867191163445</c:v>
                </c:pt>
                <c:pt idx="6138">
                  <c:v>63.438389841955903</c:v>
                </c:pt>
                <c:pt idx="6139">
                  <c:v>58.686567164179102</c:v>
                </c:pt>
                <c:pt idx="6140">
                  <c:v>55.2937881130919</c:v>
                </c:pt>
                <c:pt idx="6141">
                  <c:v>51.220776852470898</c:v>
                </c:pt>
                <c:pt idx="6142">
                  <c:v>126.83301039281299</c:v>
                </c:pt>
                <c:pt idx="6143">
                  <c:v>112.541457770921</c:v>
                </c:pt>
                <c:pt idx="6144">
                  <c:v>100.974008655983</c:v>
                </c:pt>
                <c:pt idx="6145">
                  <c:v>90.767417711125603</c:v>
                </c:pt>
                <c:pt idx="6146">
                  <c:v>82.602151074289395</c:v>
                </c:pt>
                <c:pt idx="6147">
                  <c:v>75.117303869685301</c:v>
                </c:pt>
                <c:pt idx="6148">
                  <c:v>68.992032511630299</c:v>
                </c:pt>
                <c:pt idx="6149">
                  <c:v>63.548605334664202</c:v>
                </c:pt>
                <c:pt idx="6150">
                  <c:v>58.785603224877597</c:v>
                </c:pt>
                <c:pt idx="6151">
                  <c:v>55.383482062645903</c:v>
                </c:pt>
                <c:pt idx="6152">
                  <c:v>51.299915780280102</c:v>
                </c:pt>
                <c:pt idx="6153">
                  <c:v>124.087847332396</c:v>
                </c:pt>
                <c:pt idx="6154">
                  <c:v>110.163833364468</c:v>
                </c:pt>
                <c:pt idx="6155">
                  <c:v>98.894885132206298</c:v>
                </c:pt>
                <c:pt idx="6156">
                  <c:v>88.949862039821994</c:v>
                </c:pt>
                <c:pt idx="6157">
                  <c:v>80.993038966376403</c:v>
                </c:pt>
                <c:pt idx="6158">
                  <c:v>73.701538543299705</c:v>
                </c:pt>
                <c:pt idx="6159">
                  <c:v>67.734478203434605</c:v>
                </c:pt>
                <c:pt idx="6160">
                  <c:v>62.429819053598898</c:v>
                </c:pt>
                <c:pt idx="6161">
                  <c:v>57.789952578541701</c:v>
                </c:pt>
                <c:pt idx="6162">
                  <c:v>54.474863606941398</c:v>
                </c:pt>
                <c:pt idx="6163">
                  <c:v>50.496323647455398</c:v>
                </c:pt>
                <c:pt idx="6164">
                  <c:v>118.435502408725</c:v>
                </c:pt>
                <c:pt idx="6165">
                  <c:v>105.266414714033</c:v>
                </c:pt>
                <c:pt idx="6166">
                  <c:v>94.606890459363896</c:v>
                </c:pt>
                <c:pt idx="6167">
                  <c:v>85.203272093335102</c:v>
                </c:pt>
                <c:pt idx="6168">
                  <c:v>77.680394656615405</c:v>
                </c:pt>
                <c:pt idx="6169">
                  <c:v>70.784368817913304</c:v>
                </c:pt>
                <c:pt idx="6170">
                  <c:v>65.140837960625902</c:v>
                </c:pt>
                <c:pt idx="6171">
                  <c:v>60.125638972716601</c:v>
                </c:pt>
                <c:pt idx="6172">
                  <c:v>55.737328515237699</c:v>
                </c:pt>
                <c:pt idx="6173">
                  <c:v>52.602900093122201</c:v>
                </c:pt>
                <c:pt idx="6174">
                  <c:v>48.840435113974898</c:v>
                </c:pt>
                <c:pt idx="6175">
                  <c:v>108.755651820766</c:v>
                </c:pt>
                <c:pt idx="6176">
                  <c:v>97.178156774238502</c:v>
                </c:pt>
                <c:pt idx="6177">
                  <c:v>88.173407628014203</c:v>
                </c:pt>
                <c:pt idx="6178">
                  <c:v>79.811927630109395</c:v>
                </c:pt>
                <c:pt idx="6179">
                  <c:v>72.738947368420995</c:v>
                </c:pt>
                <c:pt idx="6180">
                  <c:v>66.950062488366498</c:v>
                </c:pt>
                <c:pt idx="6181">
                  <c:v>61.804406574012702</c:v>
                </c:pt>
                <c:pt idx="6182">
                  <c:v>57.301967297614603</c:v>
                </c:pt>
                <c:pt idx="6183">
                  <c:v>53.443726360306101</c:v>
                </c:pt>
                <c:pt idx="6184">
                  <c:v>50.229074889867803</c:v>
                </c:pt>
                <c:pt idx="6185">
                  <c:v>47.012916383412602</c:v>
                </c:pt>
                <c:pt idx="6186">
                  <c:v>44.4399620955733</c:v>
                </c:pt>
                <c:pt idx="6187">
                  <c:v>41.867044850203797</c:v>
                </c:pt>
                <c:pt idx="6188">
                  <c:v>38.0076021787687</c:v>
                </c:pt>
                <c:pt idx="6189">
                  <c:v>34.792405728550698</c:v>
                </c:pt>
                <c:pt idx="6190">
                  <c:v>113.67914297050601</c:v>
                </c:pt>
                <c:pt idx="6191">
                  <c:v>101.461207974358</c:v>
                </c:pt>
                <c:pt idx="6192">
                  <c:v>91.958419373005398</c:v>
                </c:pt>
                <c:pt idx="6193">
                  <c:v>83.130498035982697</c:v>
                </c:pt>
                <c:pt idx="6194">
                  <c:v>75.664233576642303</c:v>
                </c:pt>
                <c:pt idx="6195">
                  <c:v>69.555492050296095</c:v>
                </c:pt>
                <c:pt idx="6196">
                  <c:v>64.125468114341103</c:v>
                </c:pt>
                <c:pt idx="6197">
                  <c:v>59.371457348291898</c:v>
                </c:pt>
                <c:pt idx="6198">
                  <c:v>55.299115456238297</c:v>
                </c:pt>
                <c:pt idx="6199">
                  <c:v>51.905525414481801</c:v>
                </c:pt>
                <c:pt idx="6200">
                  <c:v>48.511860332721803</c:v>
                </c:pt>
                <c:pt idx="6201">
                  <c:v>45.796124851210102</c:v>
                </c:pt>
                <c:pt idx="6202">
                  <c:v>43.080051266063897</c:v>
                </c:pt>
                <c:pt idx="6203">
                  <c:v>39.007197549770297</c:v>
                </c:pt>
                <c:pt idx="6204">
                  <c:v>35.6138211382113</c:v>
                </c:pt>
                <c:pt idx="6205">
                  <c:v>114.059018912262</c:v>
                </c:pt>
                <c:pt idx="6206">
                  <c:v>101.790474415136</c:v>
                </c:pt>
                <c:pt idx="6207">
                  <c:v>92.247462356280295</c:v>
                </c:pt>
                <c:pt idx="6208">
                  <c:v>83.386921184102604</c:v>
                </c:pt>
                <c:pt idx="6209">
                  <c:v>75.889540265350206</c:v>
                </c:pt>
                <c:pt idx="6210">
                  <c:v>69.755319432238807</c:v>
                </c:pt>
                <c:pt idx="6211">
                  <c:v>64.302678818006001</c:v>
                </c:pt>
                <c:pt idx="6212">
                  <c:v>59.531618342940703</c:v>
                </c:pt>
                <c:pt idx="6213">
                  <c:v>55.442137914578801</c:v>
                </c:pt>
                <c:pt idx="6214">
                  <c:v>52.034237425047301</c:v>
                </c:pt>
                <c:pt idx="6215">
                  <c:v>48.626337288465201</c:v>
                </c:pt>
                <c:pt idx="6216">
                  <c:v>45.900894793926199</c:v>
                </c:pt>
                <c:pt idx="6217">
                  <c:v>43.174519759968703</c:v>
                </c:pt>
                <c:pt idx="6218">
                  <c:v>39.084965268239003</c:v>
                </c:pt>
                <c:pt idx="6219">
                  <c:v>35.675994561164899</c:v>
                </c:pt>
                <c:pt idx="6220">
                  <c:v>111.799079968402</c:v>
                </c:pt>
                <c:pt idx="6221">
                  <c:v>99.826536968709505</c:v>
                </c:pt>
                <c:pt idx="6222">
                  <c:v>90.511994855814393</c:v>
                </c:pt>
                <c:pt idx="6223">
                  <c:v>81.866901786398799</c:v>
                </c:pt>
                <c:pt idx="6224">
                  <c:v>74.548155981493693</c:v>
                </c:pt>
                <c:pt idx="6225">
                  <c:v>68.560061334574598</c:v>
                </c:pt>
                <c:pt idx="6226">
                  <c:v>63.239202657807297</c:v>
                </c:pt>
                <c:pt idx="6227">
                  <c:v>58.582861523944302</c:v>
                </c:pt>
                <c:pt idx="6228">
                  <c:v>54.590652600588797</c:v>
                </c:pt>
                <c:pt idx="6229">
                  <c:v>51.265269614106799</c:v>
                </c:pt>
                <c:pt idx="6230">
                  <c:v>47.939331311043702</c:v>
                </c:pt>
                <c:pt idx="6231">
                  <c:v>45.277713887436803</c:v>
                </c:pt>
                <c:pt idx="6232">
                  <c:v>42.6174290825453</c:v>
                </c:pt>
                <c:pt idx="6233">
                  <c:v>38.625615365991401</c:v>
                </c:pt>
                <c:pt idx="6234">
                  <c:v>35.300139809678399</c:v>
                </c:pt>
                <c:pt idx="6235">
                  <c:v>106.927173885813</c:v>
                </c:pt>
                <c:pt idx="6236">
                  <c:v>95.589428268788595</c:v>
                </c:pt>
                <c:pt idx="6237">
                  <c:v>86.772254520241006</c:v>
                </c:pt>
                <c:pt idx="6238">
                  <c:v>78.583746693121697</c:v>
                </c:pt>
                <c:pt idx="6239">
                  <c:v>71.653524900937796</c:v>
                </c:pt>
                <c:pt idx="6240">
                  <c:v>65.984676252620304</c:v>
                </c:pt>
                <c:pt idx="6241">
                  <c:v>60.945681129244598</c:v>
                </c:pt>
                <c:pt idx="6242">
                  <c:v>56.5353895071542</c:v>
                </c:pt>
                <c:pt idx="6243">
                  <c:v>52.756216931216898</c:v>
                </c:pt>
                <c:pt idx="6244">
                  <c:v>49.605904033619197</c:v>
                </c:pt>
                <c:pt idx="6245">
                  <c:v>46.456633478307701</c:v>
                </c:pt>
                <c:pt idx="6246">
                  <c:v>43.937243996843399</c:v>
                </c:pt>
                <c:pt idx="6247">
                  <c:v>41.416975041335299</c:v>
                </c:pt>
                <c:pt idx="6248">
                  <c:v>37.637210111821702</c:v>
                </c:pt>
                <c:pt idx="6249">
                  <c:v>34.488109711617902</c:v>
                </c:pt>
                <c:pt idx="6250">
                  <c:v>119.661823680231</c:v>
                </c:pt>
                <c:pt idx="6251">
                  <c:v>106.885732993158</c:v>
                </c:pt>
                <c:pt idx="6252">
                  <c:v>96.023236862325007</c:v>
                </c:pt>
                <c:pt idx="6253">
                  <c:v>86.441319970197299</c:v>
                </c:pt>
                <c:pt idx="6254">
                  <c:v>78.777270017881904</c:v>
                </c:pt>
                <c:pt idx="6255">
                  <c:v>71.748265762293798</c:v>
                </c:pt>
                <c:pt idx="6256">
                  <c:v>65.9991484832357</c:v>
                </c:pt>
                <c:pt idx="6257">
                  <c:v>60.887024670235597</c:v>
                </c:pt>
                <c:pt idx="6258">
                  <c:v>56.415577716643703</c:v>
                </c:pt>
                <c:pt idx="6259">
                  <c:v>52.581391190319998</c:v>
                </c:pt>
                <c:pt idx="6260">
                  <c:v>49.3876195206755</c:v>
                </c:pt>
                <c:pt idx="6261">
                  <c:v>125.686895489172</c:v>
                </c:pt>
                <c:pt idx="6262">
                  <c:v>112.136866704881</c:v>
                </c:pt>
                <c:pt idx="6263">
                  <c:v>100.62119455244</c:v>
                </c:pt>
                <c:pt idx="6264">
                  <c:v>90.458541622661798</c:v>
                </c:pt>
                <c:pt idx="6265">
                  <c:v>82.327690740650894</c:v>
                </c:pt>
                <c:pt idx="6266">
                  <c:v>74.875163070747604</c:v>
                </c:pt>
                <c:pt idx="6267">
                  <c:v>68.778900870469002</c:v>
                </c:pt>
                <c:pt idx="6268">
                  <c:v>63.358788499366703</c:v>
                </c:pt>
                <c:pt idx="6269">
                  <c:v>58.617276695768901</c:v>
                </c:pt>
                <c:pt idx="6270">
                  <c:v>54.552121529596597</c:v>
                </c:pt>
                <c:pt idx="6271">
                  <c:v>51.1640343165489</c:v>
                </c:pt>
                <c:pt idx="6272">
                  <c:v>126.372975108652</c:v>
                </c:pt>
                <c:pt idx="6273">
                  <c:v>112.737618164548</c:v>
                </c:pt>
                <c:pt idx="6274">
                  <c:v>101.144689584402</c:v>
                </c:pt>
                <c:pt idx="6275">
                  <c:v>90.9156916558332</c:v>
                </c:pt>
                <c:pt idx="6276">
                  <c:v>82.734762923528507</c:v>
                </c:pt>
                <c:pt idx="6277">
                  <c:v>75.233336764630195</c:v>
                </c:pt>
                <c:pt idx="6278">
                  <c:v>69.095794018870905</c:v>
                </c:pt>
                <c:pt idx="6279">
                  <c:v>63.641992371054201</c:v>
                </c:pt>
                <c:pt idx="6280">
                  <c:v>58.868247316149002</c:v>
                </c:pt>
                <c:pt idx="6281">
                  <c:v>54.776464266523298</c:v>
                </c:pt>
                <c:pt idx="6282">
                  <c:v>51.368057715032002</c:v>
                </c:pt>
                <c:pt idx="6283">
                  <c:v>124.054106629871</c:v>
                </c:pt>
                <c:pt idx="6284">
                  <c:v>110.714209140273</c:v>
                </c:pt>
                <c:pt idx="6285">
                  <c:v>99.375279386671096</c:v>
                </c:pt>
                <c:pt idx="6286">
                  <c:v>89.367734252896298</c:v>
                </c:pt>
                <c:pt idx="6287">
                  <c:v>81.365566037735803</c:v>
                </c:pt>
                <c:pt idx="6288">
                  <c:v>74.028641137159198</c:v>
                </c:pt>
                <c:pt idx="6289">
                  <c:v>68.023731048121206</c:v>
                </c:pt>
                <c:pt idx="6290">
                  <c:v>62.689150311903603</c:v>
                </c:pt>
                <c:pt idx="6291">
                  <c:v>58.020232496228502</c:v>
                </c:pt>
                <c:pt idx="6292">
                  <c:v>54.0167348571077</c:v>
                </c:pt>
                <c:pt idx="6293">
                  <c:v>50.681898292049802</c:v>
                </c:pt>
                <c:pt idx="6294">
                  <c:v>118.698089171974</c:v>
                </c:pt>
                <c:pt idx="6295">
                  <c:v>106.043968802847</c:v>
                </c:pt>
                <c:pt idx="6296">
                  <c:v>95.2891277753195</c:v>
                </c:pt>
                <c:pt idx="6297">
                  <c:v>85.798484604223702</c:v>
                </c:pt>
                <c:pt idx="6298">
                  <c:v>78.204342273307702</c:v>
                </c:pt>
                <c:pt idx="6299">
                  <c:v>71.247034494643401</c:v>
                </c:pt>
                <c:pt idx="6300">
                  <c:v>65.552594002855699</c:v>
                </c:pt>
                <c:pt idx="6301">
                  <c:v>60.491609081934797</c:v>
                </c:pt>
                <c:pt idx="6302">
                  <c:v>56.062566074002802</c:v>
                </c:pt>
                <c:pt idx="6303">
                  <c:v>52.266866566716601</c:v>
                </c:pt>
                <c:pt idx="6304">
                  <c:v>49.103213715554901</c:v>
                </c:pt>
                <c:pt idx="6305">
                  <c:v>97.381948009520698</c:v>
                </c:pt>
                <c:pt idx="6306">
                  <c:v>87.787402143803405</c:v>
                </c:pt>
                <c:pt idx="6307">
                  <c:v>79.474537037036995</c:v>
                </c:pt>
                <c:pt idx="6308">
                  <c:v>72.4384478718747</c:v>
                </c:pt>
                <c:pt idx="6309">
                  <c:v>66.6848014507827</c:v>
                </c:pt>
                <c:pt idx="6310">
                  <c:v>61.569223961502203</c:v>
                </c:pt>
                <c:pt idx="6311">
                  <c:v>57.091415606421698</c:v>
                </c:pt>
                <c:pt idx="6312">
                  <c:v>53.254838709677401</c:v>
                </c:pt>
                <c:pt idx="6313">
                  <c:v>50.0562521390124</c:v>
                </c:pt>
                <c:pt idx="6314">
                  <c:v>46.860037011785302</c:v>
                </c:pt>
                <c:pt idx="6315">
                  <c:v>44.301065779648297</c:v>
                </c:pt>
                <c:pt idx="6316">
                  <c:v>41.743412864914802</c:v>
                </c:pt>
                <c:pt idx="6317">
                  <c:v>37.905914718019197</c:v>
                </c:pt>
                <c:pt idx="6318">
                  <c:v>35.988384152665397</c:v>
                </c:pt>
                <c:pt idx="6319">
                  <c:v>34.708644469823398</c:v>
                </c:pt>
                <c:pt idx="6320">
                  <c:v>30.8715131473678</c:v>
                </c:pt>
                <c:pt idx="6321">
                  <c:v>101.953744893327</c:v>
                </c:pt>
                <c:pt idx="6322">
                  <c:v>91.795796921490904</c:v>
                </c:pt>
                <c:pt idx="6323">
                  <c:v>82.989904614341697</c:v>
                </c:pt>
                <c:pt idx="6324">
                  <c:v>75.540834982093202</c:v>
                </c:pt>
                <c:pt idx="6325">
                  <c:v>69.444283046275103</c:v>
                </c:pt>
                <c:pt idx="6326">
                  <c:v>64.026899798251506</c:v>
                </c:pt>
                <c:pt idx="6327">
                  <c:v>59.283946478951897</c:v>
                </c:pt>
                <c:pt idx="6328">
                  <c:v>55.219568880367198</c:v>
                </c:pt>
                <c:pt idx="6329">
                  <c:v>51.833983961264899</c:v>
                </c:pt>
                <c:pt idx="6330">
                  <c:v>48.446949602121997</c:v>
                </c:pt>
                <c:pt idx="6331">
                  <c:v>45.738536198870896</c:v>
                </c:pt>
                <c:pt idx="6332">
                  <c:v>43.028844158539101</c:v>
                </c:pt>
                <c:pt idx="6333">
                  <c:v>38.965290519877598</c:v>
                </c:pt>
                <c:pt idx="6334">
                  <c:v>36.932295029050998</c:v>
                </c:pt>
                <c:pt idx="6335">
                  <c:v>35.578331268423902</c:v>
                </c:pt>
                <c:pt idx="6336">
                  <c:v>31.514422079269501</c:v>
                </c:pt>
                <c:pt idx="6337">
                  <c:v>102.537298527567</c:v>
                </c:pt>
                <c:pt idx="6338">
                  <c:v>92.308304564633602</c:v>
                </c:pt>
                <c:pt idx="6339">
                  <c:v>83.439145836945997</c:v>
                </c:pt>
                <c:pt idx="6340">
                  <c:v>75.935931934086696</c:v>
                </c:pt>
                <c:pt idx="6341">
                  <c:v>69.795625862618095</c:v>
                </c:pt>
                <c:pt idx="6342">
                  <c:v>64.338838425543599</c:v>
                </c:pt>
                <c:pt idx="6343">
                  <c:v>59.563012719737003</c:v>
                </c:pt>
                <c:pt idx="6344">
                  <c:v>55.470495555753701</c:v>
                </c:pt>
                <c:pt idx="6345">
                  <c:v>52.061530362617198</c:v>
                </c:pt>
                <c:pt idx="6346">
                  <c:v>48.650058162078302</c:v>
                </c:pt>
                <c:pt idx="6347">
                  <c:v>45.921694480102602</c:v>
                </c:pt>
                <c:pt idx="6348">
                  <c:v>43.1924832784796</c:v>
                </c:pt>
                <c:pt idx="6349">
                  <c:v>39.099272471250799</c:v>
                </c:pt>
                <c:pt idx="6350">
                  <c:v>37.053055326176697</c:v>
                </c:pt>
                <c:pt idx="6351">
                  <c:v>35.689267759562803</c:v>
                </c:pt>
                <c:pt idx="6352">
                  <c:v>31.5962416392398</c:v>
                </c:pt>
                <c:pt idx="6353">
                  <c:v>100.81486960463801</c:v>
                </c:pt>
                <c:pt idx="6354">
                  <c:v>90.794591399438403</c:v>
                </c:pt>
                <c:pt idx="6355">
                  <c:v>82.112032983813407</c:v>
                </c:pt>
                <c:pt idx="6356">
                  <c:v>74.765257227107497</c:v>
                </c:pt>
                <c:pt idx="6357">
                  <c:v>68.7562445462478</c:v>
                </c:pt>
                <c:pt idx="6358">
                  <c:v>63.411758052201399</c:v>
                </c:pt>
                <c:pt idx="6359">
                  <c:v>58.7364989868734</c:v>
                </c:pt>
                <c:pt idx="6360">
                  <c:v>54.7291329444461</c:v>
                </c:pt>
                <c:pt idx="6361">
                  <c:v>51.390150792135898</c:v>
                </c:pt>
                <c:pt idx="6362">
                  <c:v>48.050657283229299</c:v>
                </c:pt>
                <c:pt idx="6363">
                  <c:v>45.379051849795196</c:v>
                </c:pt>
                <c:pt idx="6364">
                  <c:v>42.707460732984202</c:v>
                </c:pt>
                <c:pt idx="6365">
                  <c:v>38.700421940928202</c:v>
                </c:pt>
                <c:pt idx="6366">
                  <c:v>36.696712619300101</c:v>
                </c:pt>
                <c:pt idx="6367">
                  <c:v>35.360880305412003</c:v>
                </c:pt>
                <c:pt idx="6368">
                  <c:v>31.353730366492101</c:v>
                </c:pt>
                <c:pt idx="6369">
                  <c:v>96.777187918771205</c:v>
                </c:pt>
                <c:pt idx="6370">
                  <c:v>87.256650351138504</c:v>
                </c:pt>
                <c:pt idx="6371">
                  <c:v>79.009840842244103</c:v>
                </c:pt>
                <c:pt idx="6372">
                  <c:v>72.0317351987715</c:v>
                </c:pt>
                <c:pt idx="6373">
                  <c:v>66.318902043941804</c:v>
                </c:pt>
                <c:pt idx="6374">
                  <c:v>61.244158700100698</c:v>
                </c:pt>
                <c:pt idx="6375">
                  <c:v>56.800723143772402</c:v>
                </c:pt>
                <c:pt idx="6376">
                  <c:v>52.994854202401299</c:v>
                </c:pt>
                <c:pt idx="6377">
                  <c:v>49.821736590729401</c:v>
                </c:pt>
                <c:pt idx="6378">
                  <c:v>46.649241690868003</c:v>
                </c:pt>
                <c:pt idx="6379">
                  <c:v>44.110727940625203</c:v>
                </c:pt>
                <c:pt idx="6380">
                  <c:v>41.5736108384056</c:v>
                </c:pt>
                <c:pt idx="6381">
                  <c:v>37.766145833333297</c:v>
                </c:pt>
                <c:pt idx="6382">
                  <c:v>35.863380217162202</c:v>
                </c:pt>
                <c:pt idx="6383">
                  <c:v>34.593257336890602</c:v>
                </c:pt>
                <c:pt idx="6384">
                  <c:v>30.786593626671301</c:v>
                </c:pt>
                <c:pt idx="6385">
                  <c:v>120.91032869080701</c:v>
                </c:pt>
                <c:pt idx="6386">
                  <c:v>107.41407415910901</c:v>
                </c:pt>
                <c:pt idx="6387">
                  <c:v>96.483899990529395</c:v>
                </c:pt>
                <c:pt idx="6388">
                  <c:v>86.844070779157306</c:v>
                </c:pt>
                <c:pt idx="6389">
                  <c:v>79.132235579351402</c:v>
                </c:pt>
                <c:pt idx="6390">
                  <c:v>126.270490908694</c:v>
                </c:pt>
                <c:pt idx="6391">
                  <c:v>112.055233211892</c:v>
                </c:pt>
                <c:pt idx="6392">
                  <c:v>100.547647208887</c:v>
                </c:pt>
                <c:pt idx="6393">
                  <c:v>90.395633334131304</c:v>
                </c:pt>
                <c:pt idx="6394">
                  <c:v>82.2725113793785</c:v>
                </c:pt>
                <c:pt idx="6395">
                  <c:v>126.622323614511</c:v>
                </c:pt>
                <c:pt idx="6396">
                  <c:v>112.36011740964901</c:v>
                </c:pt>
                <c:pt idx="6397">
                  <c:v>100.815427909286</c:v>
                </c:pt>
                <c:pt idx="6398">
                  <c:v>90.628097156108794</c:v>
                </c:pt>
                <c:pt idx="6399">
                  <c:v>82.478962768640898</c:v>
                </c:pt>
                <c:pt idx="6400">
                  <c:v>123.943054671154</c:v>
                </c:pt>
                <c:pt idx="6401">
                  <c:v>110.039972820356</c:v>
                </c:pt>
                <c:pt idx="6402">
                  <c:v>98.785096409413796</c:v>
                </c:pt>
                <c:pt idx="6403">
                  <c:v>88.856031128404595</c:v>
                </c:pt>
                <c:pt idx="6404">
                  <c:v>80.908889404365993</c:v>
                </c:pt>
                <c:pt idx="6405">
                  <c:v>118.320964614638</c:v>
                </c:pt>
                <c:pt idx="6406">
                  <c:v>105.168526980797</c:v>
                </c:pt>
                <c:pt idx="6407">
                  <c:v>94.5232405428372</c:v>
                </c:pt>
                <c:pt idx="6408">
                  <c:v>85.128548644338096</c:v>
                </c:pt>
                <c:pt idx="6409">
                  <c:v>77.614349283085204</c:v>
                </c:pt>
                <c:pt idx="6410">
                  <c:v>108.567105083511</c:v>
                </c:pt>
                <c:pt idx="6411">
                  <c:v>97.577322006852199</c:v>
                </c:pt>
                <c:pt idx="6412">
                  <c:v>87.880432149605099</c:v>
                </c:pt>
                <c:pt idx="6413">
                  <c:v>79.474956822107004</c:v>
                </c:pt>
                <c:pt idx="6414">
                  <c:v>73.012610373132304</c:v>
                </c:pt>
                <c:pt idx="6415">
                  <c:v>66.547912140960605</c:v>
                </c:pt>
                <c:pt idx="6416">
                  <c:v>61.375013905884899</c:v>
                </c:pt>
                <c:pt idx="6417">
                  <c:v>57.496303142328998</c:v>
                </c:pt>
                <c:pt idx="6418">
                  <c:v>53.617565781569098</c:v>
                </c:pt>
                <c:pt idx="6419">
                  <c:v>50.384343418541299</c:v>
                </c:pt>
                <c:pt idx="6420">
                  <c:v>113.018235793044</c:v>
                </c:pt>
                <c:pt idx="6421">
                  <c:v>101.475923027345</c:v>
                </c:pt>
                <c:pt idx="6422">
                  <c:v>91.291522121370505</c:v>
                </c:pt>
                <c:pt idx="6423">
                  <c:v>82.463502663949498</c:v>
                </c:pt>
                <c:pt idx="6424">
                  <c:v>75.676106779101303</c:v>
                </c:pt>
                <c:pt idx="6425">
                  <c:v>68.886433588509107</c:v>
                </c:pt>
                <c:pt idx="6426">
                  <c:v>63.453513749454302</c:v>
                </c:pt>
                <c:pt idx="6427">
                  <c:v>59.379794889228798</c:v>
                </c:pt>
                <c:pt idx="6428">
                  <c:v>55.306561385934401</c:v>
                </c:pt>
                <c:pt idx="6429">
                  <c:v>51.911763803210199</c:v>
                </c:pt>
                <c:pt idx="6430">
                  <c:v>113.079558944388</c:v>
                </c:pt>
                <c:pt idx="6431">
                  <c:v>101.530275920519</c:v>
                </c:pt>
                <c:pt idx="6432">
                  <c:v>91.337942598848002</c:v>
                </c:pt>
                <c:pt idx="6433">
                  <c:v>82.504645673245903</c:v>
                </c:pt>
                <c:pt idx="6434">
                  <c:v>75.711175767652094</c:v>
                </c:pt>
                <c:pt idx="6435">
                  <c:v>68.918233917184594</c:v>
                </c:pt>
                <c:pt idx="6436">
                  <c:v>63.482142857142797</c:v>
                </c:pt>
                <c:pt idx="6437">
                  <c:v>59.406119610570201</c:v>
                </c:pt>
                <c:pt idx="6438">
                  <c:v>55.328973934006299</c:v>
                </c:pt>
                <c:pt idx="6439">
                  <c:v>51.932322566468898</c:v>
                </c:pt>
                <c:pt idx="6440">
                  <c:v>110.47767679835501</c:v>
                </c:pt>
                <c:pt idx="6441">
                  <c:v>99.249265166481905</c:v>
                </c:pt>
                <c:pt idx="6442">
                  <c:v>89.344549727672899</c:v>
                </c:pt>
                <c:pt idx="6443">
                  <c:v>80.758018092105203</c:v>
                </c:pt>
                <c:pt idx="6444">
                  <c:v>74.152917718994999</c:v>
                </c:pt>
                <c:pt idx="6445">
                  <c:v>67.549975218899704</c:v>
                </c:pt>
                <c:pt idx="6446">
                  <c:v>62.265840495702498</c:v>
                </c:pt>
                <c:pt idx="6447">
                  <c:v>58.304352983038697</c:v>
                </c:pt>
                <c:pt idx="6448">
                  <c:v>54.342194535249398</c:v>
                </c:pt>
                <c:pt idx="6449">
                  <c:v>51.039416621157102</c:v>
                </c:pt>
                <c:pt idx="6450">
                  <c:v>105.362090915899</c:v>
                </c:pt>
                <c:pt idx="6451">
                  <c:v>94.771013000386105</c:v>
                </c:pt>
                <c:pt idx="6452">
                  <c:v>85.423055459594394</c:v>
                </c:pt>
                <c:pt idx="6453">
                  <c:v>77.324106873163601</c:v>
                </c:pt>
                <c:pt idx="6454">
                  <c:v>71.091895577081402</c:v>
                </c:pt>
                <c:pt idx="6455">
                  <c:v>64.862043602341899</c:v>
                </c:pt>
                <c:pt idx="6456">
                  <c:v>59.878199847444698</c:v>
                </c:pt>
                <c:pt idx="6457">
                  <c:v>56.138588764614497</c:v>
                </c:pt>
                <c:pt idx="6458">
                  <c:v>52.399762752075901</c:v>
                </c:pt>
                <c:pt idx="6459">
                  <c:v>49.285062126724704</c:v>
                </c:pt>
                <c:pt idx="6460">
                  <c:v>121.444397938053</c:v>
                </c:pt>
                <c:pt idx="6461">
                  <c:v>108.52030232188601</c:v>
                </c:pt>
                <c:pt idx="6462">
                  <c:v>96.893336142124795</c:v>
                </c:pt>
                <c:pt idx="6463">
                  <c:v>87.846114815888598</c:v>
                </c:pt>
                <c:pt idx="6464">
                  <c:v>79.445235063540807</c:v>
                </c:pt>
                <c:pt idx="6465">
                  <c:v>72.338912133891199</c:v>
                </c:pt>
                <c:pt idx="6466">
                  <c:v>66.522750983067098</c:v>
                </c:pt>
                <c:pt idx="6467">
                  <c:v>61.352862849533899</c:v>
                </c:pt>
                <c:pt idx="6468">
                  <c:v>56.830870279146097</c:v>
                </c:pt>
                <c:pt idx="6469">
                  <c:v>53.599496674456198</c:v>
                </c:pt>
                <c:pt idx="6470">
                  <c:v>49.722060980557302</c:v>
                </c:pt>
                <c:pt idx="6471">
                  <c:v>126.613811570105</c:v>
                </c:pt>
                <c:pt idx="6472">
                  <c:v>113.03210447860801</c:v>
                </c:pt>
                <c:pt idx="6473">
                  <c:v>100.811334174601</c:v>
                </c:pt>
                <c:pt idx="6474">
                  <c:v>91.303910191127997</c:v>
                </c:pt>
                <c:pt idx="6475">
                  <c:v>82.475612442181998</c:v>
                </c:pt>
                <c:pt idx="6476">
                  <c:v>75.005519127066506</c:v>
                </c:pt>
                <c:pt idx="6477">
                  <c:v>68.893620368670796</c:v>
                </c:pt>
                <c:pt idx="6478">
                  <c:v>63.460829367777002</c:v>
                </c:pt>
                <c:pt idx="6479">
                  <c:v>58.707141445231898</c:v>
                </c:pt>
                <c:pt idx="6480">
                  <c:v>55.311620804087902</c:v>
                </c:pt>
                <c:pt idx="6481">
                  <c:v>51.237052219401001</c:v>
                </c:pt>
                <c:pt idx="6482">
                  <c:v>126.705266883447</c:v>
                </c:pt>
                <c:pt idx="6483">
                  <c:v>113.11516284157899</c:v>
                </c:pt>
                <c:pt idx="6484">
                  <c:v>100.880955178978</c:v>
                </c:pt>
                <c:pt idx="6485">
                  <c:v>91.363724586345697</c:v>
                </c:pt>
                <c:pt idx="6486">
                  <c:v>82.528078620136299</c:v>
                </c:pt>
                <c:pt idx="6487">
                  <c:v>75.052439119271696</c:v>
                </c:pt>
                <c:pt idx="6488">
                  <c:v>68.935399822718793</c:v>
                </c:pt>
                <c:pt idx="6489">
                  <c:v>63.498036156996001</c:v>
                </c:pt>
                <c:pt idx="6490">
                  <c:v>58.740873589817703</c:v>
                </c:pt>
                <c:pt idx="6491">
                  <c:v>55.342478941034898</c:v>
                </c:pt>
                <c:pt idx="6492">
                  <c:v>51.263451474413202</c:v>
                </c:pt>
                <c:pt idx="6493">
                  <c:v>123.78648599573199</c:v>
                </c:pt>
                <c:pt idx="6494">
                  <c:v>110.567630138908</c:v>
                </c:pt>
                <c:pt idx="6495">
                  <c:v>98.665637736031002</c:v>
                </c:pt>
                <c:pt idx="6496">
                  <c:v>89.410146623185796</c:v>
                </c:pt>
                <c:pt idx="6497">
                  <c:v>80.818212218649506</c:v>
                </c:pt>
                <c:pt idx="6498">
                  <c:v>73.545916602357593</c:v>
                </c:pt>
                <c:pt idx="6499">
                  <c:v>67.597828183998004</c:v>
                </c:pt>
                <c:pt idx="6500">
                  <c:v>62.308743247491897</c:v>
                </c:pt>
                <c:pt idx="6501">
                  <c:v>57.679686572480101</c:v>
                </c:pt>
                <c:pt idx="6502">
                  <c:v>54.375601926163696</c:v>
                </c:pt>
                <c:pt idx="6503">
                  <c:v>50.408810289389002</c:v>
                </c:pt>
                <c:pt idx="6504">
                  <c:v>117.952004090975</c:v>
                </c:pt>
                <c:pt idx="6505">
                  <c:v>105.47634101058701</c:v>
                </c:pt>
                <c:pt idx="6506">
                  <c:v>94.244915912031004</c:v>
                </c:pt>
                <c:pt idx="6507">
                  <c:v>85.510375771172093</c:v>
                </c:pt>
                <c:pt idx="6508">
                  <c:v>77.398758106802802</c:v>
                </c:pt>
                <c:pt idx="6509">
                  <c:v>70.537413994918197</c:v>
                </c:pt>
                <c:pt idx="6510">
                  <c:v>64.921493834826506</c:v>
                </c:pt>
                <c:pt idx="6511">
                  <c:v>59.929594308668797</c:v>
                </c:pt>
                <c:pt idx="6512">
                  <c:v>55.563513040155399</c:v>
                </c:pt>
                <c:pt idx="6513">
                  <c:v>52.442310239766798</c:v>
                </c:pt>
                <c:pt idx="6514">
                  <c:v>48.700013798813302</c:v>
                </c:pt>
                <c:pt idx="6515">
                  <c:v>107.868013937282</c:v>
                </c:pt>
                <c:pt idx="6516">
                  <c:v>96.407799549657398</c:v>
                </c:pt>
                <c:pt idx="6517">
                  <c:v>86.8566553744961</c:v>
                </c:pt>
                <c:pt idx="6518">
                  <c:v>112.800390190785</c:v>
                </c:pt>
                <c:pt idx="6519">
                  <c:v>100.694350216399</c:v>
                </c:pt>
                <c:pt idx="6520">
                  <c:v>90.606858246800201</c:v>
                </c:pt>
                <c:pt idx="6521">
                  <c:v>113.597405882758</c:v>
                </c:pt>
                <c:pt idx="6522">
                  <c:v>101.38882959800701</c:v>
                </c:pt>
                <c:pt idx="6523">
                  <c:v>91.217592479251806</c:v>
                </c:pt>
                <c:pt idx="6524">
                  <c:v>111.77973465383501</c:v>
                </c:pt>
                <c:pt idx="6525">
                  <c:v>99.812111576817401</c:v>
                </c:pt>
                <c:pt idx="6526">
                  <c:v>89.834647039808999</c:v>
                </c:pt>
                <c:pt idx="6527">
                  <c:v>107.468293767446</c:v>
                </c:pt>
                <c:pt idx="6528">
                  <c:v>96.056553305311397</c:v>
                </c:pt>
                <c:pt idx="6529">
                  <c:v>86.551356894919493</c:v>
                </c:pt>
                <c:pt idx="6530">
                  <c:v>121.279717429697</c:v>
                </c:pt>
                <c:pt idx="6531">
                  <c:v>107.987612849044</c:v>
                </c:pt>
                <c:pt idx="6532">
                  <c:v>96.594327367205494</c:v>
                </c:pt>
                <c:pt idx="6533">
                  <c:v>87.099903151307402</c:v>
                </c:pt>
                <c:pt idx="6534">
                  <c:v>127.14803999646</c:v>
                </c:pt>
                <c:pt idx="6535">
                  <c:v>113.084854700854</c:v>
                </c:pt>
                <c:pt idx="6536">
                  <c:v>101.02975672817</c:v>
                </c:pt>
                <c:pt idx="6537">
                  <c:v>90.984714673913004</c:v>
                </c:pt>
                <c:pt idx="6538">
                  <c:v>128.44885817173201</c:v>
                </c:pt>
                <c:pt idx="6539">
                  <c:v>114.215951514034</c:v>
                </c:pt>
                <c:pt idx="6540">
                  <c:v>102.013379595522</c:v>
                </c:pt>
                <c:pt idx="6541">
                  <c:v>91.847218133647303</c:v>
                </c:pt>
                <c:pt idx="6542">
                  <c:v>126.807932627003</c:v>
                </c:pt>
                <c:pt idx="6543">
                  <c:v>112.789867748932</c:v>
                </c:pt>
                <c:pt idx="6544">
                  <c:v>100.771443690768</c:v>
                </c:pt>
                <c:pt idx="6545">
                  <c:v>90.758783364369904</c:v>
                </c:pt>
                <c:pt idx="6546">
                  <c:v>122.279903793489</c:v>
                </c:pt>
                <c:pt idx="6547">
                  <c:v>108.85727955247999</c:v>
                </c:pt>
                <c:pt idx="6548">
                  <c:v>97.349011967715001</c:v>
                </c:pt>
                <c:pt idx="6549">
                  <c:v>87.761596322607602</c:v>
                </c:pt>
                <c:pt idx="6550">
                  <c:v>122.32763292724501</c:v>
                </c:pt>
                <c:pt idx="6551">
                  <c:v>109.061162725225</c:v>
                </c:pt>
                <c:pt idx="6552">
                  <c:v>97.063195586954393</c:v>
                </c:pt>
                <c:pt idx="6553">
                  <c:v>87.588511488511401</c:v>
                </c:pt>
                <c:pt idx="6554">
                  <c:v>79.375570982476901</c:v>
                </c:pt>
                <c:pt idx="6555">
                  <c:v>128.25705133908701</c:v>
                </c:pt>
                <c:pt idx="6556">
                  <c:v>114.22189118577199</c:v>
                </c:pt>
                <c:pt idx="6557">
                  <c:v>101.528444139821</c:v>
                </c:pt>
                <c:pt idx="6558">
                  <c:v>91.503013003488704</c:v>
                </c:pt>
                <c:pt idx="6559">
                  <c:v>82.816749439080297</c:v>
                </c:pt>
                <c:pt idx="6560">
                  <c:v>129.757514625781</c:v>
                </c:pt>
                <c:pt idx="6561">
                  <c:v>115.529364217916</c:v>
                </c:pt>
                <c:pt idx="6562">
                  <c:v>102.65631474910001</c:v>
                </c:pt>
                <c:pt idx="6563">
                  <c:v>92.495156849247707</c:v>
                </c:pt>
                <c:pt idx="6564">
                  <c:v>83.687125292145097</c:v>
                </c:pt>
                <c:pt idx="6565">
                  <c:v>128.32446351931301</c:v>
                </c:pt>
                <c:pt idx="6566">
                  <c:v>114.281116179482</c:v>
                </c:pt>
                <c:pt idx="6567">
                  <c:v>101.578313253012</c:v>
                </c:pt>
                <c:pt idx="6568">
                  <c:v>91.547170746209403</c:v>
                </c:pt>
                <c:pt idx="6569">
                  <c:v>82.853566125646395</c:v>
                </c:pt>
                <c:pt idx="6570">
                  <c:v>124.006799830004</c:v>
                </c:pt>
                <c:pt idx="6571">
                  <c:v>110.524277512892</c:v>
                </c:pt>
                <c:pt idx="6572">
                  <c:v>98.323859217820996</c:v>
                </c:pt>
                <c:pt idx="6573">
                  <c:v>88.696454929176198</c:v>
                </c:pt>
                <c:pt idx="6574">
                  <c:v>80.350057531240793</c:v>
                </c:pt>
                <c:pt idx="6575">
                  <c:v>122.32763292724501</c:v>
                </c:pt>
                <c:pt idx="6576">
                  <c:v>109.061162725225</c:v>
                </c:pt>
                <c:pt idx="6577">
                  <c:v>97.063195586954393</c:v>
                </c:pt>
                <c:pt idx="6578">
                  <c:v>87.588511488511401</c:v>
                </c:pt>
                <c:pt idx="6579">
                  <c:v>79.375570982476901</c:v>
                </c:pt>
                <c:pt idx="6580">
                  <c:v>128.25705133908701</c:v>
                </c:pt>
                <c:pt idx="6581">
                  <c:v>114.22189118577199</c:v>
                </c:pt>
                <c:pt idx="6582">
                  <c:v>101.528444139821</c:v>
                </c:pt>
                <c:pt idx="6583">
                  <c:v>91.503013003488704</c:v>
                </c:pt>
                <c:pt idx="6584">
                  <c:v>82.816749439080297</c:v>
                </c:pt>
                <c:pt idx="6585">
                  <c:v>129.757514625781</c:v>
                </c:pt>
                <c:pt idx="6586">
                  <c:v>115.529364217916</c:v>
                </c:pt>
                <c:pt idx="6587">
                  <c:v>102.65631474910001</c:v>
                </c:pt>
                <c:pt idx="6588">
                  <c:v>92.495156849247707</c:v>
                </c:pt>
                <c:pt idx="6589">
                  <c:v>83.687125292145097</c:v>
                </c:pt>
                <c:pt idx="6590">
                  <c:v>128.32446351931301</c:v>
                </c:pt>
                <c:pt idx="6591">
                  <c:v>114.281116179482</c:v>
                </c:pt>
                <c:pt idx="6592">
                  <c:v>101.578313253012</c:v>
                </c:pt>
                <c:pt idx="6593">
                  <c:v>91.547170746209403</c:v>
                </c:pt>
                <c:pt idx="6594">
                  <c:v>82.853566125646395</c:v>
                </c:pt>
                <c:pt idx="6595">
                  <c:v>124.006799830004</c:v>
                </c:pt>
                <c:pt idx="6596">
                  <c:v>110.524277512892</c:v>
                </c:pt>
                <c:pt idx="6597">
                  <c:v>98.323859217820996</c:v>
                </c:pt>
                <c:pt idx="6598">
                  <c:v>88.696454929176198</c:v>
                </c:pt>
                <c:pt idx="6599">
                  <c:v>80.350057531240793</c:v>
                </c:pt>
                <c:pt idx="6600">
                  <c:v>122.025693035835</c:v>
                </c:pt>
                <c:pt idx="6601">
                  <c:v>108.635295483571</c:v>
                </c:pt>
                <c:pt idx="6602">
                  <c:v>97.157782567049793</c:v>
                </c:pt>
                <c:pt idx="6603">
                  <c:v>87.590557409467294</c:v>
                </c:pt>
                <c:pt idx="6604">
                  <c:v>79.301455938697302</c:v>
                </c:pt>
                <c:pt idx="6605">
                  <c:v>127.720118160574</c:v>
                </c:pt>
                <c:pt idx="6606">
                  <c:v>113.579063323339</c:v>
                </c:pt>
                <c:pt idx="6607">
                  <c:v>101.46116550334899</c:v>
                </c:pt>
                <c:pt idx="6608">
                  <c:v>91.362911025144996</c:v>
                </c:pt>
                <c:pt idx="6609">
                  <c:v>82.612642098688298</c:v>
                </c:pt>
                <c:pt idx="6610">
                  <c:v>128.61608538382501</c:v>
                </c:pt>
                <c:pt idx="6611">
                  <c:v>114.36254256004401</c:v>
                </c:pt>
                <c:pt idx="6612">
                  <c:v>102.140257645132</c:v>
                </c:pt>
                <c:pt idx="6613">
                  <c:v>91.957682323553897</c:v>
                </c:pt>
                <c:pt idx="6614">
                  <c:v>83.132778297947695</c:v>
                </c:pt>
                <c:pt idx="6615">
                  <c:v>126.521768661278</c:v>
                </c:pt>
                <c:pt idx="6616">
                  <c:v>112.540214602285</c:v>
                </c:pt>
                <c:pt idx="6617">
                  <c:v>100.556060715402</c:v>
                </c:pt>
                <c:pt idx="6618">
                  <c:v>90.569278903456393</c:v>
                </c:pt>
                <c:pt idx="6619">
                  <c:v>81.914094373027396</c:v>
                </c:pt>
                <c:pt idx="6620">
                  <c:v>121.513712198964</c:v>
                </c:pt>
                <c:pt idx="6621">
                  <c:v>108.192278372064</c:v>
                </c:pt>
                <c:pt idx="6622">
                  <c:v>96.770699667790893</c:v>
                </c:pt>
                <c:pt idx="6623">
                  <c:v>87.252742074814705</c:v>
                </c:pt>
                <c:pt idx="6624">
                  <c:v>79.0054912356632</c:v>
                </c:pt>
                <c:pt idx="6625">
                  <c:v>119.771201764057</c:v>
                </c:pt>
                <c:pt idx="6626">
                  <c:v>106.980552526354</c:v>
                </c:pt>
                <c:pt idx="6627">
                  <c:v>95.468909610608605</c:v>
                </c:pt>
                <c:pt idx="6628">
                  <c:v>86.515430008706502</c:v>
                </c:pt>
                <c:pt idx="6629">
                  <c:v>78.2014294996751</c:v>
                </c:pt>
                <c:pt idx="6630">
                  <c:v>71.804736175383198</c:v>
                </c:pt>
                <c:pt idx="6631">
                  <c:v>125.652663602822</c:v>
                </c:pt>
                <c:pt idx="6632">
                  <c:v>112.10777165214201</c:v>
                </c:pt>
                <c:pt idx="6633">
                  <c:v>99.917333394465899</c:v>
                </c:pt>
                <c:pt idx="6634">
                  <c:v>90.433432722798003</c:v>
                </c:pt>
                <c:pt idx="6635">
                  <c:v>81.630948305374801</c:v>
                </c:pt>
                <c:pt idx="6636">
                  <c:v>74.858541397890207</c:v>
                </c:pt>
                <c:pt idx="6637">
                  <c:v>126.225157955198</c:v>
                </c:pt>
                <c:pt idx="6638">
                  <c:v>112.60443837487099</c:v>
                </c:pt>
                <c:pt idx="6639">
                  <c:v>100.34879354051201</c:v>
                </c:pt>
                <c:pt idx="6640">
                  <c:v>90.815855786005002</c:v>
                </c:pt>
                <c:pt idx="6641">
                  <c:v>81.962294384216705</c:v>
                </c:pt>
                <c:pt idx="6642">
                  <c:v>75.153846153846104</c:v>
                </c:pt>
                <c:pt idx="6643">
                  <c:v>123.77214212736899</c:v>
                </c:pt>
                <c:pt idx="6644">
                  <c:v>110.469426900584</c:v>
                </c:pt>
                <c:pt idx="6645">
                  <c:v>98.495874945722903</c:v>
                </c:pt>
                <c:pt idx="6646">
                  <c:v>89.181403919420305</c:v>
                </c:pt>
                <c:pt idx="6647">
                  <c:v>80.532420749279495</c:v>
                </c:pt>
                <c:pt idx="6648">
                  <c:v>73.882852427597896</c:v>
                </c:pt>
                <c:pt idx="6649">
                  <c:v>118.28156408187201</c:v>
                </c:pt>
                <c:pt idx="6650">
                  <c:v>105.682295734549</c:v>
                </c:pt>
                <c:pt idx="6651">
                  <c:v>94.341716898773598</c:v>
                </c:pt>
                <c:pt idx="6652">
                  <c:v>85.521255196459606</c:v>
                </c:pt>
                <c:pt idx="6653">
                  <c:v>77.330857491269796</c:v>
                </c:pt>
                <c:pt idx="6654">
                  <c:v>71.031393348623794</c:v>
                </c:pt>
                <c:pt idx="6655">
                  <c:v>148.89233138959099</c:v>
                </c:pt>
                <c:pt idx="6656">
                  <c:v>131.566176637144</c:v>
                </c:pt>
                <c:pt idx="6657">
                  <c:v>116.31935401059501</c:v>
                </c:pt>
                <c:pt idx="6658">
                  <c:v>103.84965102286399</c:v>
                </c:pt>
                <c:pt idx="6659">
                  <c:v>155.03369481022401</c:v>
                </c:pt>
                <c:pt idx="6660">
                  <c:v>136.88440240985199</c:v>
                </c:pt>
                <c:pt idx="6661">
                  <c:v>120.912984938384</c:v>
                </c:pt>
                <c:pt idx="6662">
                  <c:v>107.84545326179</c:v>
                </c:pt>
                <c:pt idx="6663">
                  <c:v>156.57283263388999</c:v>
                </c:pt>
                <c:pt idx="6664">
                  <c:v>138.215623950755</c:v>
                </c:pt>
                <c:pt idx="6665">
                  <c:v>122.064551094301</c:v>
                </c:pt>
                <c:pt idx="6666">
                  <c:v>108.847099674174</c:v>
                </c:pt>
                <c:pt idx="6667">
                  <c:v>155.31102266980301</c:v>
                </c:pt>
                <c:pt idx="6668">
                  <c:v>137.12039384336799</c:v>
                </c:pt>
                <c:pt idx="6669">
                  <c:v>121.116251953079</c:v>
                </c:pt>
                <c:pt idx="6670">
                  <c:v>108.024073495105</c:v>
                </c:pt>
                <c:pt idx="6671">
                  <c:v>150.832910106653</c:v>
                </c:pt>
                <c:pt idx="6672">
                  <c:v>133.248259309427</c:v>
                </c:pt>
                <c:pt idx="6673">
                  <c:v>117.772715030727</c:v>
                </c:pt>
                <c:pt idx="6674">
                  <c:v>105.110920338341</c:v>
                </c:pt>
                <c:pt idx="6675">
                  <c:v>132.17762231408699</c:v>
                </c:pt>
                <c:pt idx="6676">
                  <c:v>116.94273478271</c:v>
                </c:pt>
                <c:pt idx="6677">
                  <c:v>104.477845351867</c:v>
                </c:pt>
                <c:pt idx="6678">
                  <c:v>94.093121745845806</c:v>
                </c:pt>
                <c:pt idx="6679">
                  <c:v>85.090511249549493</c:v>
                </c:pt>
                <c:pt idx="6680">
                  <c:v>137.48410317936401</c:v>
                </c:pt>
                <c:pt idx="6681">
                  <c:v>121.527720551206</c:v>
                </c:pt>
                <c:pt idx="6682">
                  <c:v>108.47462348331</c:v>
                </c:pt>
                <c:pt idx="6683">
                  <c:v>97.597032019104205</c:v>
                </c:pt>
                <c:pt idx="6684">
                  <c:v>88.169763811250405</c:v>
                </c:pt>
                <c:pt idx="6685">
                  <c:v>138.90554534450999</c:v>
                </c:pt>
                <c:pt idx="6686">
                  <c:v>122.75784028451299</c:v>
                </c:pt>
                <c:pt idx="6687">
                  <c:v>109.548215008692</c:v>
                </c:pt>
                <c:pt idx="6688">
                  <c:v>98.538215699289495</c:v>
                </c:pt>
                <c:pt idx="6689">
                  <c:v>88.996214911723598</c:v>
                </c:pt>
                <c:pt idx="6690">
                  <c:v>137.933392118293</c:v>
                </c:pt>
                <c:pt idx="6691">
                  <c:v>121.918095415579</c:v>
                </c:pt>
                <c:pt idx="6692">
                  <c:v>108.81253002786499</c:v>
                </c:pt>
                <c:pt idx="6693">
                  <c:v>97.893198105487599</c:v>
                </c:pt>
                <c:pt idx="6694">
                  <c:v>88.4297647722031</c:v>
                </c:pt>
                <c:pt idx="6695">
                  <c:v>134.21304460887399</c:v>
                </c:pt>
                <c:pt idx="6696">
                  <c:v>118.69936916969</c:v>
                </c:pt>
                <c:pt idx="6697">
                  <c:v>106.009494386255</c:v>
                </c:pt>
                <c:pt idx="6698">
                  <c:v>95.434597733931398</c:v>
                </c:pt>
                <c:pt idx="6699">
                  <c:v>86.271460722323397</c:v>
                </c:pt>
                <c:pt idx="6700">
                  <c:v>132.17762231408699</c:v>
                </c:pt>
                <c:pt idx="6701">
                  <c:v>116.94273478271</c:v>
                </c:pt>
                <c:pt idx="6702">
                  <c:v>104.477845351867</c:v>
                </c:pt>
                <c:pt idx="6703">
                  <c:v>94.093121745845806</c:v>
                </c:pt>
                <c:pt idx="6704">
                  <c:v>85.090511249549493</c:v>
                </c:pt>
                <c:pt idx="6705">
                  <c:v>137.48410317936401</c:v>
                </c:pt>
                <c:pt idx="6706">
                  <c:v>121.527720551206</c:v>
                </c:pt>
                <c:pt idx="6707">
                  <c:v>108.47462348331</c:v>
                </c:pt>
                <c:pt idx="6708">
                  <c:v>97.597032019104205</c:v>
                </c:pt>
                <c:pt idx="6709">
                  <c:v>88.169763811250405</c:v>
                </c:pt>
                <c:pt idx="6710">
                  <c:v>138.90554534450999</c:v>
                </c:pt>
                <c:pt idx="6711">
                  <c:v>122.75784028451299</c:v>
                </c:pt>
                <c:pt idx="6712">
                  <c:v>109.548215008692</c:v>
                </c:pt>
                <c:pt idx="6713">
                  <c:v>98.538215699289495</c:v>
                </c:pt>
                <c:pt idx="6714">
                  <c:v>88.996214911723598</c:v>
                </c:pt>
                <c:pt idx="6715">
                  <c:v>137.933392118293</c:v>
                </c:pt>
                <c:pt idx="6716">
                  <c:v>121.918095415579</c:v>
                </c:pt>
                <c:pt idx="6717">
                  <c:v>108.81253002786499</c:v>
                </c:pt>
                <c:pt idx="6718">
                  <c:v>97.893198105487599</c:v>
                </c:pt>
                <c:pt idx="6719">
                  <c:v>88.4297647722031</c:v>
                </c:pt>
                <c:pt idx="6720">
                  <c:v>134.21304460887399</c:v>
                </c:pt>
                <c:pt idx="6721">
                  <c:v>118.69936916969</c:v>
                </c:pt>
                <c:pt idx="6722">
                  <c:v>106.009494386255</c:v>
                </c:pt>
                <c:pt idx="6723">
                  <c:v>95.434597733931398</c:v>
                </c:pt>
                <c:pt idx="6724">
                  <c:v>86.271460722323397</c:v>
                </c:pt>
                <c:pt idx="6725">
                  <c:v>130.70795160654001</c:v>
                </c:pt>
                <c:pt idx="6726">
                  <c:v>115.897750880679</c:v>
                </c:pt>
                <c:pt idx="6727">
                  <c:v>103.911322248614</c:v>
                </c:pt>
                <c:pt idx="6728">
                  <c:v>93.334999999999994</c:v>
                </c:pt>
                <c:pt idx="6729">
                  <c:v>84.873962939043096</c:v>
                </c:pt>
                <c:pt idx="6730">
                  <c:v>77.115864939870406</c:v>
                </c:pt>
                <c:pt idx="6731">
                  <c:v>70.770213445467604</c:v>
                </c:pt>
                <c:pt idx="6732">
                  <c:v>65.129609185250601</c:v>
                </c:pt>
                <c:pt idx="6733">
                  <c:v>60.194067067927698</c:v>
                </c:pt>
                <c:pt idx="6734">
                  <c:v>56.667223083343202</c:v>
                </c:pt>
                <c:pt idx="6735">
                  <c:v>52.436813016208099</c:v>
                </c:pt>
                <c:pt idx="6736">
                  <c:v>135.55976057153799</c:v>
                </c:pt>
                <c:pt idx="6737">
                  <c:v>120.103094606542</c:v>
                </c:pt>
                <c:pt idx="6738">
                  <c:v>107.590553693952</c:v>
                </c:pt>
                <c:pt idx="6739">
                  <c:v>96.550049414089997</c:v>
                </c:pt>
                <c:pt idx="6740">
                  <c:v>87.717655068446504</c:v>
                </c:pt>
                <c:pt idx="6741">
                  <c:v>79.621264714760002</c:v>
                </c:pt>
                <c:pt idx="6742">
                  <c:v>72.995571302037206</c:v>
                </c:pt>
                <c:pt idx="6743">
                  <c:v>67.107388896393303</c:v>
                </c:pt>
                <c:pt idx="6744">
                  <c:v>61.955223880597003</c:v>
                </c:pt>
                <c:pt idx="6745">
                  <c:v>58.275143699121699</c:v>
                </c:pt>
                <c:pt idx="6746">
                  <c:v>53.857577046987998</c:v>
                </c:pt>
                <c:pt idx="6747">
                  <c:v>135.77263519464501</c:v>
                </c:pt>
                <c:pt idx="6748">
                  <c:v>120.28538372541399</c:v>
                </c:pt>
                <c:pt idx="6749">
                  <c:v>107.750146215931</c:v>
                </c:pt>
                <c:pt idx="6750">
                  <c:v>96.689608539206404</c:v>
                </c:pt>
                <c:pt idx="6751">
                  <c:v>87.841189828562804</c:v>
                </c:pt>
                <c:pt idx="6752">
                  <c:v>79.730103002297497</c:v>
                </c:pt>
                <c:pt idx="6753">
                  <c:v>73.092348002780597</c:v>
                </c:pt>
                <c:pt idx="6754">
                  <c:v>67.193478622525305</c:v>
                </c:pt>
                <c:pt idx="6755">
                  <c:v>62.031960840771603</c:v>
                </c:pt>
                <c:pt idx="6756">
                  <c:v>58.345211714679202</c:v>
                </c:pt>
                <c:pt idx="6757">
                  <c:v>53.919960073614199</c:v>
                </c:pt>
                <c:pt idx="6758">
                  <c:v>133.417750781922</c:v>
                </c:pt>
                <c:pt idx="6759">
                  <c:v>118.246217074537</c:v>
                </c:pt>
                <c:pt idx="6760">
                  <c:v>105.967369840581</c:v>
                </c:pt>
                <c:pt idx="6761">
                  <c:v>95.128489398195299</c:v>
                </c:pt>
                <c:pt idx="6762">
                  <c:v>86.461380390948094</c:v>
                </c:pt>
                <c:pt idx="6763">
                  <c:v>78.516381898865305</c:v>
                </c:pt>
                <c:pt idx="6764">
                  <c:v>72.012549537648596</c:v>
                </c:pt>
                <c:pt idx="6765">
                  <c:v>66.234602431645598</c:v>
                </c:pt>
                <c:pt idx="6766">
                  <c:v>61.177178423236498</c:v>
                </c:pt>
                <c:pt idx="6767">
                  <c:v>57.565083376999603</c:v>
                </c:pt>
                <c:pt idx="6768">
                  <c:v>53.230181409536002</c:v>
                </c:pt>
                <c:pt idx="6769">
                  <c:v>128.11818648668401</c:v>
                </c:pt>
                <c:pt idx="6770">
                  <c:v>113.654623330813</c:v>
                </c:pt>
                <c:pt idx="6771">
                  <c:v>101.946996466431</c:v>
                </c:pt>
                <c:pt idx="6772">
                  <c:v>91.618720665146796</c:v>
                </c:pt>
                <c:pt idx="6773">
                  <c:v>83.356133252036997</c:v>
                </c:pt>
                <c:pt idx="6774">
                  <c:v>75.779666848246706</c:v>
                </c:pt>
                <c:pt idx="6775">
                  <c:v>69.581376013302801</c:v>
                </c:pt>
                <c:pt idx="6776">
                  <c:v>64.073166225287906</c:v>
                </c:pt>
                <c:pt idx="6777">
                  <c:v>59.253461673755197</c:v>
                </c:pt>
                <c:pt idx="6778">
                  <c:v>55.8092324065451</c:v>
                </c:pt>
                <c:pt idx="6779">
                  <c:v>51.676990230721202</c:v>
                </c:pt>
                <c:pt idx="6780">
                  <c:v>117.18722079328499</c:v>
                </c:pt>
                <c:pt idx="6781">
                  <c:v>104.510109588403</c:v>
                </c:pt>
                <c:pt idx="6782">
                  <c:v>94.650110481314201</c:v>
                </c:pt>
                <c:pt idx="6783">
                  <c:v>85.494453130816694</c:v>
                </c:pt>
                <c:pt idx="6784">
                  <c:v>77.747368421052599</c:v>
                </c:pt>
                <c:pt idx="6785">
                  <c:v>71.408833461855494</c:v>
                </c:pt>
                <c:pt idx="6786">
                  <c:v>65.7763898080741</c:v>
                </c:pt>
                <c:pt idx="6787">
                  <c:v>60.846310243120101</c:v>
                </c:pt>
                <c:pt idx="6788">
                  <c:v>56.621615987134</c:v>
                </c:pt>
                <c:pt idx="6789">
                  <c:v>53.100049637029201</c:v>
                </c:pt>
                <c:pt idx="6790">
                  <c:v>49.578518014955797</c:v>
                </c:pt>
                <c:pt idx="6791">
                  <c:v>46.7612697982943</c:v>
                </c:pt>
                <c:pt idx="6792">
                  <c:v>43.944052472965701</c:v>
                </c:pt>
                <c:pt idx="6793">
                  <c:v>39.719267996394798</c:v>
                </c:pt>
                <c:pt idx="6794">
                  <c:v>36.197608724214902</c:v>
                </c:pt>
                <c:pt idx="6795">
                  <c:v>121.591191641317</c:v>
                </c:pt>
                <c:pt idx="6796">
                  <c:v>108.3407969812</c:v>
                </c:pt>
                <c:pt idx="6797">
                  <c:v>98.034963394030399</c:v>
                </c:pt>
                <c:pt idx="6798">
                  <c:v>88.463532321419905</c:v>
                </c:pt>
                <c:pt idx="6799">
                  <c:v>80.366167506960593</c:v>
                </c:pt>
                <c:pt idx="6800">
                  <c:v>73.741063078042103</c:v>
                </c:pt>
                <c:pt idx="6801">
                  <c:v>67.8520623972842</c:v>
                </c:pt>
                <c:pt idx="6802">
                  <c:v>62.697982821811202</c:v>
                </c:pt>
                <c:pt idx="6803">
                  <c:v>58.281308193668501</c:v>
                </c:pt>
                <c:pt idx="6804">
                  <c:v>54.600763798381401</c:v>
                </c:pt>
                <c:pt idx="6805">
                  <c:v>50.920172053893303</c:v>
                </c:pt>
                <c:pt idx="6806">
                  <c:v>47.974804919984102</c:v>
                </c:pt>
                <c:pt idx="6807">
                  <c:v>45.030378606809997</c:v>
                </c:pt>
                <c:pt idx="6808">
                  <c:v>40.613016845329199</c:v>
                </c:pt>
                <c:pt idx="6809">
                  <c:v>36.932605905006398</c:v>
                </c:pt>
                <c:pt idx="6810">
                  <c:v>121.894931875183</c:v>
                </c:pt>
                <c:pt idx="6811">
                  <c:v>108.60471618976599</c:v>
                </c:pt>
                <c:pt idx="6812">
                  <c:v>98.2697839996151</c:v>
                </c:pt>
                <c:pt idx="6813">
                  <c:v>88.668779360226594</c:v>
                </c:pt>
                <c:pt idx="6814">
                  <c:v>80.5470019541293</c:v>
                </c:pt>
                <c:pt idx="6815">
                  <c:v>73.901920055391301</c:v>
                </c:pt>
                <c:pt idx="6816">
                  <c:v>67.995167080916801</c:v>
                </c:pt>
                <c:pt idx="6817">
                  <c:v>62.825088187215002</c:v>
                </c:pt>
                <c:pt idx="6818">
                  <c:v>58.3951324266284</c:v>
                </c:pt>
                <c:pt idx="6819">
                  <c:v>54.703513840991697</c:v>
                </c:pt>
                <c:pt idx="6820">
                  <c:v>51.011865395837297</c:v>
                </c:pt>
                <c:pt idx="6821">
                  <c:v>48.058229392624703</c:v>
                </c:pt>
                <c:pt idx="6822">
                  <c:v>45.104924901466397</c:v>
                </c:pt>
                <c:pt idx="6823">
                  <c:v>40.675012754601397</c:v>
                </c:pt>
                <c:pt idx="6824">
                  <c:v>36.982411509276702</c:v>
                </c:pt>
                <c:pt idx="6825">
                  <c:v>119.949165930951</c:v>
                </c:pt>
                <c:pt idx="6826">
                  <c:v>106.910728832239</c:v>
                </c:pt>
                <c:pt idx="6827">
                  <c:v>96.769649305040303</c:v>
                </c:pt>
                <c:pt idx="6828">
                  <c:v>87.357203097446899</c:v>
                </c:pt>
                <c:pt idx="6829">
                  <c:v>79.389028420356894</c:v>
                </c:pt>
                <c:pt idx="6830">
                  <c:v>72.869581884395203</c:v>
                </c:pt>
                <c:pt idx="6831">
                  <c:v>67.076411960132802</c:v>
                </c:pt>
                <c:pt idx="6832">
                  <c:v>62.0069002123142</c:v>
                </c:pt>
                <c:pt idx="6833">
                  <c:v>57.660451422963597</c:v>
                </c:pt>
                <c:pt idx="6834">
                  <c:v>54.0398671096345</c:v>
                </c:pt>
                <c:pt idx="6835">
                  <c:v>50.4188139604653</c:v>
                </c:pt>
                <c:pt idx="6836">
                  <c:v>47.521031538595501</c:v>
                </c:pt>
                <c:pt idx="6837">
                  <c:v>44.624584717607902</c:v>
                </c:pt>
                <c:pt idx="6838">
                  <c:v>40.278589298684501</c:v>
                </c:pt>
                <c:pt idx="6839">
                  <c:v>36.657962386686499</c:v>
                </c:pt>
                <c:pt idx="6840">
                  <c:v>115.386877771375</c:v>
                </c:pt>
                <c:pt idx="6841">
                  <c:v>102.94623711473299</c:v>
                </c:pt>
                <c:pt idx="6842">
                  <c:v>93.268280974985302</c:v>
                </c:pt>
                <c:pt idx="6843">
                  <c:v>84.283482142857096</c:v>
                </c:pt>
                <c:pt idx="6844">
                  <c:v>76.679323811967194</c:v>
                </c:pt>
                <c:pt idx="6845">
                  <c:v>70.459210487466393</c:v>
                </c:pt>
                <c:pt idx="6846">
                  <c:v>64.930187697112501</c:v>
                </c:pt>
                <c:pt idx="6847">
                  <c:v>60.091001589825098</c:v>
                </c:pt>
                <c:pt idx="6848">
                  <c:v>55.942592592592597</c:v>
                </c:pt>
                <c:pt idx="6849">
                  <c:v>52.486032172505197</c:v>
                </c:pt>
                <c:pt idx="6850">
                  <c:v>49.030588404442597</c:v>
                </c:pt>
                <c:pt idx="6851">
                  <c:v>46.266280861297901</c:v>
                </c:pt>
                <c:pt idx="6852">
                  <c:v>43.500984174474397</c:v>
                </c:pt>
                <c:pt idx="6853">
                  <c:v>39.353783231083803</c:v>
                </c:pt>
                <c:pt idx="6854">
                  <c:v>35.898555658220999</c:v>
                </c:pt>
                <c:pt idx="6855">
                  <c:v>129.29879692327901</c:v>
                </c:pt>
                <c:pt idx="6856">
                  <c:v>115.28689801539799</c:v>
                </c:pt>
                <c:pt idx="6857">
                  <c:v>103.37674916761701</c:v>
                </c:pt>
                <c:pt idx="6858">
                  <c:v>92.865239022279894</c:v>
                </c:pt>
                <c:pt idx="6859">
                  <c:v>84.459864891714602</c:v>
                </c:pt>
                <c:pt idx="6860">
                  <c:v>76.751194697086405</c:v>
                </c:pt>
                <c:pt idx="6861">
                  <c:v>70.445981905268695</c:v>
                </c:pt>
                <c:pt idx="6862">
                  <c:v>64.841326784038799</c:v>
                </c:pt>
                <c:pt idx="6863">
                  <c:v>59.935608665749598</c:v>
                </c:pt>
                <c:pt idx="6864">
                  <c:v>55.732222685819799</c:v>
                </c:pt>
                <c:pt idx="6865">
                  <c:v>52.229417608344697</c:v>
                </c:pt>
                <c:pt idx="6866">
                  <c:v>134.71000599161101</c:v>
                </c:pt>
                <c:pt idx="6867">
                  <c:v>120.001587371577</c:v>
                </c:pt>
                <c:pt idx="6868">
                  <c:v>107.50151194779799</c:v>
                </c:pt>
                <c:pt idx="6869">
                  <c:v>96.472670093172795</c:v>
                </c:pt>
                <c:pt idx="6870">
                  <c:v>87.649027501576299</c:v>
                </c:pt>
                <c:pt idx="6871">
                  <c:v>79.559182137481102</c:v>
                </c:pt>
                <c:pt idx="6872">
                  <c:v>72.943432506171206</c:v>
                </c:pt>
                <c:pt idx="6873">
                  <c:v>67.059685807442506</c:v>
                </c:pt>
                <c:pt idx="6874">
                  <c:v>61.912609133646697</c:v>
                </c:pt>
                <c:pt idx="6875">
                  <c:v>57.501222280425999</c:v>
                </c:pt>
                <c:pt idx="6876">
                  <c:v>53.8247188286294</c:v>
                </c:pt>
                <c:pt idx="6877">
                  <c:v>135.25194257869001</c:v>
                </c:pt>
                <c:pt idx="6878">
                  <c:v>120.476005246732</c:v>
                </c:pt>
                <c:pt idx="6879">
                  <c:v>107.91646065581401</c:v>
                </c:pt>
                <c:pt idx="6880">
                  <c:v>96.834512976070101</c:v>
                </c:pt>
                <c:pt idx="6881">
                  <c:v>87.968953679287495</c:v>
                </c:pt>
                <c:pt idx="6882">
                  <c:v>79.842194657470799</c:v>
                </c:pt>
                <c:pt idx="6883">
                  <c:v>73.193027346873507</c:v>
                </c:pt>
                <c:pt idx="6884">
                  <c:v>67.282657968931403</c:v>
                </c:pt>
                <c:pt idx="6885">
                  <c:v>62.111085596187998</c:v>
                </c:pt>
                <c:pt idx="6886">
                  <c:v>57.679831631739198</c:v>
                </c:pt>
                <c:pt idx="6887">
                  <c:v>53.9857578207599</c:v>
                </c:pt>
                <c:pt idx="6888">
                  <c:v>133.204008233617</c:v>
                </c:pt>
                <c:pt idx="6889">
                  <c:v>118.68866671327601</c:v>
                </c:pt>
                <c:pt idx="6890">
                  <c:v>106.353577351053</c:v>
                </c:pt>
                <c:pt idx="6891">
                  <c:v>95.467017291423701</c:v>
                </c:pt>
                <c:pt idx="6892">
                  <c:v>86.761792452830093</c:v>
                </c:pt>
                <c:pt idx="6893">
                  <c:v>78.778057706587404</c:v>
                </c:pt>
                <c:pt idx="6894">
                  <c:v>72.247857613711204</c:v>
                </c:pt>
                <c:pt idx="6895">
                  <c:v>66.442703734297993</c:v>
                </c:pt>
                <c:pt idx="6896">
                  <c:v>61.361966456650897</c:v>
                </c:pt>
                <c:pt idx="6897">
                  <c:v>57.0086135293936</c:v>
                </c:pt>
                <c:pt idx="6898">
                  <c:v>53.379370013138001</c:v>
                </c:pt>
                <c:pt idx="6899">
                  <c:v>128.11464968152799</c:v>
                </c:pt>
                <c:pt idx="6900">
                  <c:v>114.254978671849</c:v>
                </c:pt>
                <c:pt idx="6901">
                  <c:v>102.472058096254</c:v>
                </c:pt>
                <c:pt idx="6902">
                  <c:v>92.077381911977994</c:v>
                </c:pt>
                <c:pt idx="6903">
                  <c:v>83.759897828863302</c:v>
                </c:pt>
                <c:pt idx="6904">
                  <c:v>76.137231812045798</c:v>
                </c:pt>
                <c:pt idx="6905">
                  <c:v>69.900523560209393</c:v>
                </c:pt>
                <c:pt idx="6906">
                  <c:v>64.355380059230001</c:v>
                </c:pt>
                <c:pt idx="6907">
                  <c:v>59.504661220567002</c:v>
                </c:pt>
                <c:pt idx="6908">
                  <c:v>55.345727136431698</c:v>
                </c:pt>
                <c:pt idx="6909">
                  <c:v>51.881030054834397</c:v>
                </c:pt>
                <c:pt idx="6910">
                  <c:v>104.841741727726</c:v>
                </c:pt>
                <c:pt idx="6911">
                  <c:v>94.323834758521002</c:v>
                </c:pt>
                <c:pt idx="6912">
                  <c:v>85.2083333333333</c:v>
                </c:pt>
                <c:pt idx="6913">
                  <c:v>77.495223626953603</c:v>
                </c:pt>
                <c:pt idx="6914">
                  <c:v>71.185854868389399</c:v>
                </c:pt>
                <c:pt idx="6915">
                  <c:v>65.576221029924199</c:v>
                </c:pt>
                <c:pt idx="6916">
                  <c:v>60.667796318102098</c:v>
                </c:pt>
                <c:pt idx="6917">
                  <c:v>56.4605734767025</c:v>
                </c:pt>
                <c:pt idx="6918">
                  <c:v>52.954544040322297</c:v>
                </c:pt>
                <c:pt idx="6919">
                  <c:v>49.449498392909298</c:v>
                </c:pt>
                <c:pt idx="6920">
                  <c:v>46.644626977123004</c:v>
                </c:pt>
                <c:pt idx="6921">
                  <c:v>43.839775272908298</c:v>
                </c:pt>
                <c:pt idx="6922">
                  <c:v>39.632462173314899</c:v>
                </c:pt>
                <c:pt idx="6923">
                  <c:v>37.5295581829496</c:v>
                </c:pt>
                <c:pt idx="6924">
                  <c:v>36.1270754634103</c:v>
                </c:pt>
                <c:pt idx="6925">
                  <c:v>31.9196757160381</c:v>
                </c:pt>
                <c:pt idx="6926">
                  <c:v>108.95394916023599</c:v>
                </c:pt>
                <c:pt idx="6927">
                  <c:v>97.927371553077293</c:v>
                </c:pt>
                <c:pt idx="6928">
                  <c:v>88.370963056214507</c:v>
                </c:pt>
                <c:pt idx="6929">
                  <c:v>80.282701795687302</c:v>
                </c:pt>
                <c:pt idx="6930">
                  <c:v>73.666891471259504</c:v>
                </c:pt>
                <c:pt idx="6931">
                  <c:v>67.786146603900406</c:v>
                </c:pt>
                <c:pt idx="6932">
                  <c:v>62.639291600324</c:v>
                </c:pt>
                <c:pt idx="6933">
                  <c:v>58.228807158212703</c:v>
                </c:pt>
                <c:pt idx="6934">
                  <c:v>54.552004841882201</c:v>
                </c:pt>
                <c:pt idx="6935">
                  <c:v>50.876657824933602</c:v>
                </c:pt>
                <c:pt idx="6936">
                  <c:v>47.936416757452697</c:v>
                </c:pt>
                <c:pt idx="6937">
                  <c:v>44.996126443937101</c:v>
                </c:pt>
                <c:pt idx="6938">
                  <c:v>40.584709480122299</c:v>
                </c:pt>
                <c:pt idx="6939">
                  <c:v>38.378792769528701</c:v>
                </c:pt>
                <c:pt idx="6940">
                  <c:v>36.908787969410803</c:v>
                </c:pt>
                <c:pt idx="6941">
                  <c:v>32.4977692467316</c:v>
                </c:pt>
                <c:pt idx="6942">
                  <c:v>109.422197965534</c:v>
                </c:pt>
                <c:pt idx="6943">
                  <c:v>98.338655542769402</c:v>
                </c:pt>
                <c:pt idx="6944">
                  <c:v>88.728813139445506</c:v>
                </c:pt>
                <c:pt idx="6945">
                  <c:v>80.601112221624206</c:v>
                </c:pt>
                <c:pt idx="6946">
                  <c:v>73.949782354814701</c:v>
                </c:pt>
                <c:pt idx="6947">
                  <c:v>68.037021745114203</c:v>
                </c:pt>
                <c:pt idx="6948">
                  <c:v>62.863798770901802</c:v>
                </c:pt>
                <c:pt idx="6949">
                  <c:v>58.429204197508803</c:v>
                </c:pt>
                <c:pt idx="6950">
                  <c:v>54.735143839222097</c:v>
                </c:pt>
                <c:pt idx="6951">
                  <c:v>51.038580845288799</c:v>
                </c:pt>
                <c:pt idx="6952">
                  <c:v>48.083440308087198</c:v>
                </c:pt>
                <c:pt idx="6953">
                  <c:v>45.127295891283502</c:v>
                </c:pt>
                <c:pt idx="6954">
                  <c:v>40.692795118516699</c:v>
                </c:pt>
                <c:pt idx="6955">
                  <c:v>38.4754335260115</c:v>
                </c:pt>
                <c:pt idx="6956">
                  <c:v>36.997377049180301</c:v>
                </c:pt>
                <c:pt idx="6957">
                  <c:v>32.563647945641698</c:v>
                </c:pt>
                <c:pt idx="6958">
                  <c:v>107.905514065519</c:v>
                </c:pt>
                <c:pt idx="6959">
                  <c:v>97.008078419782194</c:v>
                </c:pt>
                <c:pt idx="6960">
                  <c:v>87.562989921612498</c:v>
                </c:pt>
                <c:pt idx="6961">
                  <c:v>79.5731662366384</c:v>
                </c:pt>
                <c:pt idx="6962">
                  <c:v>73.034085951134301</c:v>
                </c:pt>
                <c:pt idx="6963">
                  <c:v>67.222096541582999</c:v>
                </c:pt>
                <c:pt idx="6964">
                  <c:v>62.136140721815899</c:v>
                </c:pt>
                <c:pt idx="6965">
                  <c:v>57.778334300461097</c:v>
                </c:pt>
                <c:pt idx="6966">
                  <c:v>54.144302347776197</c:v>
                </c:pt>
                <c:pt idx="6967">
                  <c:v>50.5128800956048</c:v>
                </c:pt>
                <c:pt idx="6968">
                  <c:v>47.606510723953598</c:v>
                </c:pt>
                <c:pt idx="6969">
                  <c:v>44.701425247236699</c:v>
                </c:pt>
                <c:pt idx="6970">
                  <c:v>40.342053445850901</c:v>
                </c:pt>
                <c:pt idx="6971">
                  <c:v>38.162248144220499</c:v>
                </c:pt>
                <c:pt idx="6972">
                  <c:v>36.709993262968702</c:v>
                </c:pt>
                <c:pt idx="6973">
                  <c:v>32.350403577661403</c:v>
                </c:pt>
                <c:pt idx="6974">
                  <c:v>104.092567776517</c:v>
                </c:pt>
                <c:pt idx="6975">
                  <c:v>93.665939561608795</c:v>
                </c:pt>
                <c:pt idx="6976">
                  <c:v>84.631408230022799</c:v>
                </c:pt>
                <c:pt idx="6977">
                  <c:v>76.986805437069904</c:v>
                </c:pt>
                <c:pt idx="6978">
                  <c:v>70.732785533368599</c:v>
                </c:pt>
                <c:pt idx="6979">
                  <c:v>65.173024647994794</c:v>
                </c:pt>
                <c:pt idx="6980">
                  <c:v>60.306955501284499</c:v>
                </c:pt>
                <c:pt idx="6981">
                  <c:v>56.137221269296703</c:v>
                </c:pt>
                <c:pt idx="6982">
                  <c:v>52.664055252035801</c:v>
                </c:pt>
                <c:pt idx="6983">
                  <c:v>49.188125201677899</c:v>
                </c:pt>
                <c:pt idx="6984">
                  <c:v>46.408276482494898</c:v>
                </c:pt>
                <c:pt idx="6985">
                  <c:v>43.628431180051003</c:v>
                </c:pt>
                <c:pt idx="6986">
                  <c:v>39.459027777777699</c:v>
                </c:pt>
                <c:pt idx="6987">
                  <c:v>37.374123791634197</c:v>
                </c:pt>
                <c:pt idx="6988">
                  <c:v>35.9834101382488</c:v>
                </c:pt>
                <c:pt idx="6989">
                  <c:v>31.8139836249042</c:v>
                </c:pt>
                <c:pt idx="6990">
                  <c:v>130.49301392757599</c:v>
                </c:pt>
                <c:pt idx="6991">
                  <c:v>115.713649408793</c:v>
                </c:pt>
                <c:pt idx="6992">
                  <c:v>103.747419263187</c:v>
                </c:pt>
                <c:pt idx="6993">
                  <c:v>93.190927754423697</c:v>
                </c:pt>
                <c:pt idx="6994">
                  <c:v>84.7457318921103</c:v>
                </c:pt>
                <c:pt idx="6995">
                  <c:v>135.25601903389801</c:v>
                </c:pt>
                <c:pt idx="6996">
                  <c:v>119.839158008365</c:v>
                </c:pt>
                <c:pt idx="6997">
                  <c:v>107.358844129038</c:v>
                </c:pt>
                <c:pt idx="6998">
                  <c:v>96.348662947978198</c:v>
                </c:pt>
                <c:pt idx="6999">
                  <c:v>87.536611913714594</c:v>
                </c:pt>
                <c:pt idx="7000">
                  <c:v>135.55381704874199</c:v>
                </c:pt>
                <c:pt idx="7001">
                  <c:v>120.10071546505201</c:v>
                </c:pt>
                <c:pt idx="7002">
                  <c:v>107.586161231584</c:v>
                </c:pt>
                <c:pt idx="7003">
                  <c:v>96.545929451971105</c:v>
                </c:pt>
                <c:pt idx="7004">
                  <c:v>87.714357784280097</c:v>
                </c:pt>
                <c:pt idx="7005">
                  <c:v>133.29407350131899</c:v>
                </c:pt>
                <c:pt idx="7006">
                  <c:v>118.140256332153</c:v>
                </c:pt>
                <c:pt idx="7007">
                  <c:v>105.87287971777801</c:v>
                </c:pt>
                <c:pt idx="7008">
                  <c:v>95.047989623865107</c:v>
                </c:pt>
                <c:pt idx="7009">
                  <c:v>86.388721358797895</c:v>
                </c:pt>
                <c:pt idx="7010">
                  <c:v>128.096364517692</c:v>
                </c:pt>
                <c:pt idx="7011">
                  <c:v>113.63477913451599</c:v>
                </c:pt>
                <c:pt idx="7012">
                  <c:v>101.932969381711</c:v>
                </c:pt>
                <c:pt idx="7013">
                  <c:v>91.602977139819203</c:v>
                </c:pt>
                <c:pt idx="7014">
                  <c:v>83.343185189254498</c:v>
                </c:pt>
                <c:pt idx="7015">
                  <c:v>116.83461520957501</c:v>
                </c:pt>
                <c:pt idx="7016">
                  <c:v>104.820012202562</c:v>
                </c:pt>
                <c:pt idx="7017">
                  <c:v>94.218787849425894</c:v>
                </c:pt>
                <c:pt idx="7018">
                  <c:v>85.027058146229095</c:v>
                </c:pt>
                <c:pt idx="7019">
                  <c:v>77.959916103472295</c:v>
                </c:pt>
                <c:pt idx="7020">
                  <c:v>70.892589910692706</c:v>
                </c:pt>
                <c:pt idx="7021">
                  <c:v>65.237512515296402</c:v>
                </c:pt>
                <c:pt idx="7022">
                  <c:v>60.995667744916801</c:v>
                </c:pt>
                <c:pt idx="7023">
                  <c:v>56.755496816051902</c:v>
                </c:pt>
                <c:pt idx="7024">
                  <c:v>53.221019367353897</c:v>
                </c:pt>
                <c:pt idx="7025">
                  <c:v>120.812820856211</c:v>
                </c:pt>
                <c:pt idx="7026">
                  <c:v>108.30402357057299</c:v>
                </c:pt>
                <c:pt idx="7027">
                  <c:v>97.2667870550776</c:v>
                </c:pt>
                <c:pt idx="7028">
                  <c:v>87.699477031108003</c:v>
                </c:pt>
                <c:pt idx="7029">
                  <c:v>80.341469609611096</c:v>
                </c:pt>
                <c:pt idx="7030">
                  <c:v>72.983347802067698</c:v>
                </c:pt>
                <c:pt idx="7031">
                  <c:v>67.095591444783906</c:v>
                </c:pt>
                <c:pt idx="7032">
                  <c:v>62.680888435605397</c:v>
                </c:pt>
                <c:pt idx="7033">
                  <c:v>58.2649892460446</c:v>
                </c:pt>
                <c:pt idx="7034">
                  <c:v>54.584660712641501</c:v>
                </c:pt>
                <c:pt idx="7035">
                  <c:v>120.87658661309401</c:v>
                </c:pt>
                <c:pt idx="7036">
                  <c:v>108.36142762972</c:v>
                </c:pt>
                <c:pt idx="7037">
                  <c:v>97.316581204889502</c:v>
                </c:pt>
                <c:pt idx="7038">
                  <c:v>87.742052131987293</c:v>
                </c:pt>
                <c:pt idx="7039">
                  <c:v>80.3805787914999</c:v>
                </c:pt>
                <c:pt idx="7040">
                  <c:v>73.015416902090493</c:v>
                </c:pt>
                <c:pt idx="7041">
                  <c:v>67.125</c:v>
                </c:pt>
                <c:pt idx="7042">
                  <c:v>62.708449235048597</c:v>
                </c:pt>
                <c:pt idx="7043">
                  <c:v>58.288985987644999</c:v>
                </c:pt>
                <c:pt idx="7044">
                  <c:v>54.6085946573751</c:v>
                </c:pt>
                <c:pt idx="7045">
                  <c:v>118.69069925005201</c:v>
                </c:pt>
                <c:pt idx="7046">
                  <c:v>106.44244205657</c:v>
                </c:pt>
                <c:pt idx="7047">
                  <c:v>95.637916884279605</c:v>
                </c:pt>
                <c:pt idx="7048">
                  <c:v>86.273951480263094</c:v>
                </c:pt>
                <c:pt idx="7049">
                  <c:v>79.068775754353297</c:v>
                </c:pt>
                <c:pt idx="7050">
                  <c:v>71.865851643812903</c:v>
                </c:pt>
                <c:pt idx="7051">
                  <c:v>66.103537877273595</c:v>
                </c:pt>
                <c:pt idx="7052">
                  <c:v>61.780156565057503</c:v>
                </c:pt>
                <c:pt idx="7053">
                  <c:v>57.4596928390797</c:v>
                </c:pt>
                <c:pt idx="7054">
                  <c:v>53.858299335025201</c:v>
                </c:pt>
                <c:pt idx="7055">
                  <c:v>113.959859207668</c:v>
                </c:pt>
                <c:pt idx="7056">
                  <c:v>102.299395031535</c:v>
                </c:pt>
                <c:pt idx="7057">
                  <c:v>92.013632377560995</c:v>
                </c:pt>
                <c:pt idx="7058">
                  <c:v>83.096685613861595</c:v>
                </c:pt>
                <c:pt idx="7059">
                  <c:v>76.239752293838507</c:v>
                </c:pt>
                <c:pt idx="7060">
                  <c:v>69.380446615081297</c:v>
                </c:pt>
                <c:pt idx="7061">
                  <c:v>63.892967200610201</c:v>
                </c:pt>
                <c:pt idx="7062">
                  <c:v>59.779094452013503</c:v>
                </c:pt>
                <c:pt idx="7063">
                  <c:v>55.6621853169895</c:v>
                </c:pt>
                <c:pt idx="7064">
                  <c:v>52.234056428914599</c:v>
                </c:pt>
                <c:pt idx="7065">
                  <c:v>130.95556681499701</c:v>
                </c:pt>
                <c:pt idx="7066">
                  <c:v>116.819469347919</c:v>
                </c:pt>
                <c:pt idx="7067">
                  <c:v>104.101912318891</c:v>
                </c:pt>
                <c:pt idx="7068">
                  <c:v>94.206291678747405</c:v>
                </c:pt>
                <c:pt idx="7069">
                  <c:v>85.0199485681472</c:v>
                </c:pt>
                <c:pt idx="7070">
                  <c:v>77.244769874476901</c:v>
                </c:pt>
                <c:pt idx="7071">
                  <c:v>70.883235695369507</c:v>
                </c:pt>
                <c:pt idx="7072">
                  <c:v>65.230359520639098</c:v>
                </c:pt>
                <c:pt idx="7073">
                  <c:v>60.2824302134646</c:v>
                </c:pt>
                <c:pt idx="7074">
                  <c:v>56.749595541973697</c:v>
                </c:pt>
                <c:pt idx="7075">
                  <c:v>52.508504197484598</c:v>
                </c:pt>
                <c:pt idx="7076">
                  <c:v>135.56073333477201</c:v>
                </c:pt>
                <c:pt idx="7077">
                  <c:v>120.841168487329</c:v>
                </c:pt>
                <c:pt idx="7078">
                  <c:v>107.590661924974</c:v>
                </c:pt>
                <c:pt idx="7079">
                  <c:v>97.287142078961693</c:v>
                </c:pt>
                <c:pt idx="7080">
                  <c:v>87.717187538239401</c:v>
                </c:pt>
                <c:pt idx="7081">
                  <c:v>79.621610673687897</c:v>
                </c:pt>
                <c:pt idx="7082">
                  <c:v>72.9960930330125</c:v>
                </c:pt>
                <c:pt idx="7083">
                  <c:v>67.108524813052298</c:v>
                </c:pt>
                <c:pt idx="7084">
                  <c:v>61.955270663315702</c:v>
                </c:pt>
                <c:pt idx="7085">
                  <c:v>58.274235705265603</c:v>
                </c:pt>
                <c:pt idx="7086">
                  <c:v>53.8586680534736</c:v>
                </c:pt>
                <c:pt idx="7087">
                  <c:v>135.64107328511</c:v>
                </c:pt>
                <c:pt idx="7088">
                  <c:v>120.911707728422</c:v>
                </c:pt>
                <c:pt idx="7089">
                  <c:v>107.655063811784</c:v>
                </c:pt>
                <c:pt idx="7090">
                  <c:v>97.339997088650506</c:v>
                </c:pt>
                <c:pt idx="7091">
                  <c:v>87.766044925792201</c:v>
                </c:pt>
                <c:pt idx="7092">
                  <c:v>79.663424881350593</c:v>
                </c:pt>
                <c:pt idx="7093">
                  <c:v>73.0334953933761</c:v>
                </c:pt>
                <c:pt idx="7094">
                  <c:v>67.142037382656895</c:v>
                </c:pt>
                <c:pt idx="7095">
                  <c:v>61.984119178478402</c:v>
                </c:pt>
                <c:pt idx="7096">
                  <c:v>58.302286401925301</c:v>
                </c:pt>
                <c:pt idx="7097">
                  <c:v>53.882673686189698</c:v>
                </c:pt>
                <c:pt idx="7098">
                  <c:v>133.17983113169001</c:v>
                </c:pt>
                <c:pt idx="7099">
                  <c:v>118.759693185538</c:v>
                </c:pt>
                <c:pt idx="7100">
                  <c:v>105.782622326187</c:v>
                </c:pt>
                <c:pt idx="7101">
                  <c:v>95.691170247193199</c:v>
                </c:pt>
                <c:pt idx="7102">
                  <c:v>86.320463022507994</c:v>
                </c:pt>
                <c:pt idx="7103">
                  <c:v>78.391388807578593</c:v>
                </c:pt>
                <c:pt idx="7104">
                  <c:v>71.903977069150798</c:v>
                </c:pt>
                <c:pt idx="7105">
                  <c:v>66.137365307113996</c:v>
                </c:pt>
                <c:pt idx="7106">
                  <c:v>61.090347857057999</c:v>
                </c:pt>
                <c:pt idx="7107">
                  <c:v>57.484751203852298</c:v>
                </c:pt>
                <c:pt idx="7108">
                  <c:v>53.159935691318303</c:v>
                </c:pt>
                <c:pt idx="7109">
                  <c:v>127.769760872741</c:v>
                </c:pt>
                <c:pt idx="7110">
                  <c:v>114.041848562396</c:v>
                </c:pt>
                <c:pt idx="7111">
                  <c:v>101.686649417852</c:v>
                </c:pt>
                <c:pt idx="7112">
                  <c:v>92.072349971957294</c:v>
                </c:pt>
                <c:pt idx="7113">
                  <c:v>83.149551538567593</c:v>
                </c:pt>
                <c:pt idx="7114">
                  <c:v>75.599480400833599</c:v>
                </c:pt>
                <c:pt idx="7115">
                  <c:v>69.422159141311099</c:v>
                </c:pt>
                <c:pt idx="7116">
                  <c:v>63.931188862653698</c:v>
                </c:pt>
                <c:pt idx="7117">
                  <c:v>59.126580263032103</c:v>
                </c:pt>
                <c:pt idx="7118">
                  <c:v>55.693601801563098</c:v>
                </c:pt>
                <c:pt idx="7119">
                  <c:v>51.575410514695697</c:v>
                </c:pt>
                <c:pt idx="7120">
                  <c:v>116.40766550522601</c:v>
                </c:pt>
                <c:pt idx="7121">
                  <c:v>103.829828007473</c:v>
                </c:pt>
                <c:pt idx="7122">
                  <c:v>93.352785539427799</c:v>
                </c:pt>
                <c:pt idx="7123">
                  <c:v>120.802205031646</c:v>
                </c:pt>
                <c:pt idx="7124">
                  <c:v>107.653760673763</c:v>
                </c:pt>
                <c:pt idx="7125">
                  <c:v>96.697416083071701</c:v>
                </c:pt>
                <c:pt idx="7126">
                  <c:v>121.474415288733</c:v>
                </c:pt>
                <c:pt idx="7127">
                  <c:v>108.239060832443</c:v>
                </c:pt>
                <c:pt idx="7128">
                  <c:v>97.209586995372902</c:v>
                </c:pt>
                <c:pt idx="7129">
                  <c:v>119.941371578062</c:v>
                </c:pt>
                <c:pt idx="7130">
                  <c:v>106.908512790865</c:v>
                </c:pt>
                <c:pt idx="7131">
                  <c:v>96.0432155556108</c:v>
                </c:pt>
                <c:pt idx="7132">
                  <c:v>115.926039376497</c:v>
                </c:pt>
                <c:pt idx="7133">
                  <c:v>103.41459686664101</c:v>
                </c:pt>
                <c:pt idx="7134">
                  <c:v>92.987535500157705</c:v>
                </c:pt>
                <c:pt idx="7135">
                  <c:v>131.24937734909199</c:v>
                </c:pt>
                <c:pt idx="7136">
                  <c:v>116.648564163575</c:v>
                </c:pt>
                <c:pt idx="7137">
                  <c:v>104.130629330254</c:v>
                </c:pt>
                <c:pt idx="7138">
                  <c:v>93.701706026968594</c:v>
                </c:pt>
                <c:pt idx="7139">
                  <c:v>136.48526679054899</c:v>
                </c:pt>
                <c:pt idx="7140">
                  <c:v>121.195168091168</c:v>
                </c:pt>
                <c:pt idx="7141">
                  <c:v>108.091526618874</c:v>
                </c:pt>
                <c:pt idx="7142">
                  <c:v>97.169934006211093</c:v>
                </c:pt>
                <c:pt idx="7143">
                  <c:v>137.57811626294401</c:v>
                </c:pt>
                <c:pt idx="7144">
                  <c:v>122.147094068304</c:v>
                </c:pt>
                <c:pt idx="7145">
                  <c:v>108.917559827942</c:v>
                </c:pt>
                <c:pt idx="7146">
                  <c:v>97.895594151702397</c:v>
                </c:pt>
                <c:pt idx="7147">
                  <c:v>136.19306347912701</c:v>
                </c:pt>
                <c:pt idx="7148">
                  <c:v>120.94383411471</c:v>
                </c:pt>
                <c:pt idx="7149">
                  <c:v>107.87008707365101</c:v>
                </c:pt>
                <c:pt idx="7150">
                  <c:v>96.977976412166299</c:v>
                </c:pt>
                <c:pt idx="7151">
                  <c:v>131.98818850760799</c:v>
                </c:pt>
                <c:pt idx="7152">
                  <c:v>117.287722655674</c:v>
                </c:pt>
                <c:pt idx="7153">
                  <c:v>104.690509323684</c:v>
                </c:pt>
                <c:pt idx="7154">
                  <c:v>94.190033430839904</c:v>
                </c:pt>
                <c:pt idx="7155">
                  <c:v>132.43165205510601</c:v>
                </c:pt>
                <c:pt idx="7156">
                  <c:v>117.85381475225201</c:v>
                </c:pt>
                <c:pt idx="7157">
                  <c:v>104.669747411206</c:v>
                </c:pt>
                <c:pt idx="7158">
                  <c:v>94.261313686313599</c:v>
                </c:pt>
                <c:pt idx="7159">
                  <c:v>85.236470618596599</c:v>
                </c:pt>
                <c:pt idx="7160">
                  <c:v>137.73071447637599</c:v>
                </c:pt>
                <c:pt idx="7161">
                  <c:v>122.468487876426</c:v>
                </c:pt>
                <c:pt idx="7162">
                  <c:v>108.662002788872</c:v>
                </c:pt>
                <c:pt idx="7163">
                  <c:v>97.760277147527304</c:v>
                </c:pt>
                <c:pt idx="7164">
                  <c:v>88.312148637406395</c:v>
                </c:pt>
                <c:pt idx="7165">
                  <c:v>139.00262255396399</c:v>
                </c:pt>
                <c:pt idx="7166">
                  <c:v>123.575621810119</c:v>
                </c:pt>
                <c:pt idx="7167">
                  <c:v>109.617947557693</c:v>
                </c:pt>
                <c:pt idx="7168">
                  <c:v>98.600649031369798</c:v>
                </c:pt>
                <c:pt idx="7169">
                  <c:v>89.050502997662804</c:v>
                </c:pt>
                <c:pt idx="7170">
                  <c:v>137.80587305172801</c:v>
                </c:pt>
                <c:pt idx="7171">
                  <c:v>122.534118413703</c:v>
                </c:pt>
                <c:pt idx="7172">
                  <c:v>108.71689147026299</c:v>
                </c:pt>
                <c:pt idx="7173">
                  <c:v>97.808542265384901</c:v>
                </c:pt>
                <c:pt idx="7174">
                  <c:v>88.357073370539098</c:v>
                </c:pt>
                <c:pt idx="7175">
                  <c:v>133.80620484487801</c:v>
                </c:pt>
                <c:pt idx="7176">
                  <c:v>119.054660893256</c:v>
                </c:pt>
                <c:pt idx="7177">
                  <c:v>105.705742166921</c:v>
                </c:pt>
                <c:pt idx="7178">
                  <c:v>95.169044721236702</c:v>
                </c:pt>
                <c:pt idx="7179">
                  <c:v>86.037194616146195</c:v>
                </c:pt>
                <c:pt idx="7180">
                  <c:v>132.43165205510601</c:v>
                </c:pt>
                <c:pt idx="7181">
                  <c:v>117.85381475225201</c:v>
                </c:pt>
                <c:pt idx="7182">
                  <c:v>104.669747411206</c:v>
                </c:pt>
                <c:pt idx="7183">
                  <c:v>94.261313686313599</c:v>
                </c:pt>
                <c:pt idx="7184">
                  <c:v>85.236470618596599</c:v>
                </c:pt>
                <c:pt idx="7185">
                  <c:v>137.73071447637599</c:v>
                </c:pt>
                <c:pt idx="7186">
                  <c:v>122.468487876426</c:v>
                </c:pt>
                <c:pt idx="7187">
                  <c:v>108.662002788872</c:v>
                </c:pt>
                <c:pt idx="7188">
                  <c:v>97.760277147527304</c:v>
                </c:pt>
                <c:pt idx="7189">
                  <c:v>88.312148637406395</c:v>
                </c:pt>
                <c:pt idx="7190">
                  <c:v>139.00262255396399</c:v>
                </c:pt>
                <c:pt idx="7191">
                  <c:v>123.575621810119</c:v>
                </c:pt>
                <c:pt idx="7192">
                  <c:v>109.617947557693</c:v>
                </c:pt>
                <c:pt idx="7193">
                  <c:v>98.600649031369798</c:v>
                </c:pt>
                <c:pt idx="7194">
                  <c:v>89.050502997662804</c:v>
                </c:pt>
                <c:pt idx="7195">
                  <c:v>137.80587305172801</c:v>
                </c:pt>
                <c:pt idx="7196">
                  <c:v>122.534118413703</c:v>
                </c:pt>
                <c:pt idx="7197">
                  <c:v>108.71689147026299</c:v>
                </c:pt>
                <c:pt idx="7198">
                  <c:v>97.808542265384901</c:v>
                </c:pt>
                <c:pt idx="7199">
                  <c:v>88.357073370539098</c:v>
                </c:pt>
                <c:pt idx="7200">
                  <c:v>133.80620484487801</c:v>
                </c:pt>
                <c:pt idx="7201">
                  <c:v>119.054660893256</c:v>
                </c:pt>
                <c:pt idx="7202">
                  <c:v>105.705742166921</c:v>
                </c:pt>
                <c:pt idx="7203">
                  <c:v>95.169044721236702</c:v>
                </c:pt>
                <c:pt idx="7204">
                  <c:v>86.037194616146195</c:v>
                </c:pt>
                <c:pt idx="7205">
                  <c:v>131.881000676132</c:v>
                </c:pt>
                <c:pt idx="7206">
                  <c:v>117.19510042958299</c:v>
                </c:pt>
                <c:pt idx="7207">
                  <c:v>104.61017720306501</c:v>
                </c:pt>
                <c:pt idx="7208">
                  <c:v>94.120084043999498</c:v>
                </c:pt>
                <c:pt idx="7209">
                  <c:v>85.031111111111102</c:v>
                </c:pt>
                <c:pt idx="7210">
                  <c:v>136.975441999911</c:v>
                </c:pt>
                <c:pt idx="7211">
                  <c:v>121.623307894975</c:v>
                </c:pt>
                <c:pt idx="7212">
                  <c:v>108.461446573288</c:v>
                </c:pt>
                <c:pt idx="7213">
                  <c:v>97.495841392649893</c:v>
                </c:pt>
                <c:pt idx="7214">
                  <c:v>87.991655215490297</c:v>
                </c:pt>
                <c:pt idx="7215">
                  <c:v>137.73679274773301</c:v>
                </c:pt>
                <c:pt idx="7216">
                  <c:v>122.286578632557</c:v>
                </c:pt>
                <c:pt idx="7217">
                  <c:v>109.041256435197</c:v>
                </c:pt>
                <c:pt idx="7218">
                  <c:v>98.000881618259299</c:v>
                </c:pt>
                <c:pt idx="7219">
                  <c:v>88.435027962648903</c:v>
                </c:pt>
                <c:pt idx="7220">
                  <c:v>135.965496162466</c:v>
                </c:pt>
                <c:pt idx="7221">
                  <c:v>120.746629344529</c:v>
                </c:pt>
                <c:pt idx="7222">
                  <c:v>107.69887662072099</c:v>
                </c:pt>
                <c:pt idx="7223">
                  <c:v>96.828416765991193</c:v>
                </c:pt>
                <c:pt idx="7224">
                  <c:v>87.404895697021004</c:v>
                </c:pt>
                <c:pt idx="7225">
                  <c:v>131.30916294722701</c:v>
                </c:pt>
                <c:pt idx="7226">
                  <c:v>116.700110660272</c:v>
                </c:pt>
                <c:pt idx="7227">
                  <c:v>104.17498034641</c:v>
                </c:pt>
                <c:pt idx="7228">
                  <c:v>93.740216224706103</c:v>
                </c:pt>
                <c:pt idx="7229">
                  <c:v>84.698495996537503</c:v>
                </c:pt>
                <c:pt idx="7230">
                  <c:v>129.38231532524799</c:v>
                </c:pt>
                <c:pt idx="7231">
                  <c:v>115.360050890585</c:v>
                </c:pt>
                <c:pt idx="7232">
                  <c:v>102.73989035190399</c:v>
                </c:pt>
                <c:pt idx="7233">
                  <c:v>92.924252684531297</c:v>
                </c:pt>
                <c:pt idx="7234">
                  <c:v>83.807342430149404</c:v>
                </c:pt>
                <c:pt idx="7235">
                  <c:v>76.794860525839496</c:v>
                </c:pt>
                <c:pt idx="7236">
                  <c:v>134.64301896562799</c:v>
                </c:pt>
                <c:pt idx="7237">
                  <c:v>119.94718121998901</c:v>
                </c:pt>
                <c:pt idx="7238">
                  <c:v>106.718002796818</c:v>
                </c:pt>
                <c:pt idx="7239">
                  <c:v>96.428605234511807</c:v>
                </c:pt>
                <c:pt idx="7240">
                  <c:v>86.875898664840804</c:v>
                </c:pt>
                <c:pt idx="7241">
                  <c:v>79.526219928663494</c:v>
                </c:pt>
                <c:pt idx="7242">
                  <c:v>135.10281447443899</c:v>
                </c:pt>
                <c:pt idx="7243">
                  <c:v>120.346238761807</c:v>
                </c:pt>
                <c:pt idx="7244">
                  <c:v>107.06252933996799</c:v>
                </c:pt>
                <c:pt idx="7245">
                  <c:v>96.735026167861903</c:v>
                </c:pt>
                <c:pt idx="7246">
                  <c:v>87.143286347362306</c:v>
                </c:pt>
                <c:pt idx="7247">
                  <c:v>79.762937062936999</c:v>
                </c:pt>
                <c:pt idx="7248">
                  <c:v>132.966738562833</c:v>
                </c:pt>
                <c:pt idx="7249">
                  <c:v>118.483087719298</c:v>
                </c:pt>
                <c:pt idx="7250">
                  <c:v>105.44994451681301</c:v>
                </c:pt>
                <c:pt idx="7251">
                  <c:v>95.311237829627203</c:v>
                </c:pt>
                <c:pt idx="7252">
                  <c:v>85.896793948126799</c:v>
                </c:pt>
                <c:pt idx="7253">
                  <c:v>78.656436328790406</c:v>
                </c:pt>
                <c:pt idx="7254">
                  <c:v>127.788129997799</c:v>
                </c:pt>
                <c:pt idx="7255">
                  <c:v>113.967498929228</c:v>
                </c:pt>
                <c:pt idx="7256">
                  <c:v>101.531230513406</c:v>
                </c:pt>
                <c:pt idx="7257">
                  <c:v>91.858602655223194</c:v>
                </c:pt>
                <c:pt idx="7258">
                  <c:v>82.876808380910106</c:v>
                </c:pt>
                <c:pt idx="7259">
                  <c:v>75.966169724770594</c:v>
                </c:pt>
                <c:pt idx="7260">
                  <c:v>160.38508086698201</c:v>
                </c:pt>
                <c:pt idx="7261">
                  <c:v>141.51493872743299</c:v>
                </c:pt>
                <c:pt idx="7262">
                  <c:v>124.909332773226</c:v>
                </c:pt>
                <c:pt idx="7263">
                  <c:v>111.325150421179</c:v>
                </c:pt>
                <c:pt idx="7264">
                  <c:v>165.55912729150501</c:v>
                </c:pt>
                <c:pt idx="7265">
                  <c:v>145.99209267298599</c:v>
                </c:pt>
                <c:pt idx="7266">
                  <c:v>128.77654039251399</c:v>
                </c:pt>
                <c:pt idx="7267">
                  <c:v>114.691071260472</c:v>
                </c:pt>
                <c:pt idx="7268">
                  <c:v>166.85785731370501</c:v>
                </c:pt>
                <c:pt idx="7269">
                  <c:v>147.11702294348001</c:v>
                </c:pt>
                <c:pt idx="7270">
                  <c:v>129.74848366043199</c:v>
                </c:pt>
                <c:pt idx="7271">
                  <c:v>115.534948985658</c:v>
                </c:pt>
                <c:pt idx="7272">
                  <c:v>165.95268145737501</c:v>
                </c:pt>
                <c:pt idx="7273">
                  <c:v>146.33288818469799</c:v>
                </c:pt>
                <c:pt idx="7274">
                  <c:v>129.07096383013399</c:v>
                </c:pt>
                <c:pt idx="7275">
                  <c:v>114.946922873427</c:v>
                </c:pt>
                <c:pt idx="7276">
                  <c:v>162.20296412576701</c:v>
                </c:pt>
                <c:pt idx="7277">
                  <c:v>143.08861481428599</c:v>
                </c:pt>
                <c:pt idx="7278">
                  <c:v>126.270695100751</c:v>
                </c:pt>
                <c:pt idx="7279">
                  <c:v>112.510541598283</c:v>
                </c:pt>
                <c:pt idx="7280">
                  <c:v>142.197292508971</c:v>
                </c:pt>
                <c:pt idx="7281">
                  <c:v>125.602021951276</c:v>
                </c:pt>
                <c:pt idx="7282">
                  <c:v>112.027029636065</c:v>
                </c:pt>
                <c:pt idx="7283">
                  <c:v>100.711815849131</c:v>
                </c:pt>
                <c:pt idx="7284">
                  <c:v>90.905318436904693</c:v>
                </c:pt>
                <c:pt idx="7285">
                  <c:v>146.67306538692199</c:v>
                </c:pt>
                <c:pt idx="7286">
                  <c:v>129.46893741702101</c:v>
                </c:pt>
                <c:pt idx="7287">
                  <c:v>115.392238326802</c:v>
                </c:pt>
                <c:pt idx="7288">
                  <c:v>103.66431112627301</c:v>
                </c:pt>
                <c:pt idx="7289">
                  <c:v>93.500075540111794</c:v>
                </c:pt>
                <c:pt idx="7290">
                  <c:v>147.87084771596301</c:v>
                </c:pt>
                <c:pt idx="7291">
                  <c:v>130.50436469447101</c:v>
                </c:pt>
                <c:pt idx="7292">
                  <c:v>116.297744647407</c:v>
                </c:pt>
                <c:pt idx="7293">
                  <c:v>104.459424244659</c:v>
                </c:pt>
                <c:pt idx="7294">
                  <c:v>94.197078623142303</c:v>
                </c:pt>
                <c:pt idx="7295">
                  <c:v>147.18551176829601</c:v>
                </c:pt>
                <c:pt idx="7296">
                  <c:v>129.91474096160999</c:v>
                </c:pt>
                <c:pt idx="7297">
                  <c:v>115.781781493225</c:v>
                </c:pt>
                <c:pt idx="7298">
                  <c:v>104.006422496094</c:v>
                </c:pt>
                <c:pt idx="7299">
                  <c:v>93.7986470558089</c:v>
                </c:pt>
                <c:pt idx="7300">
                  <c:v>144.074513604879</c:v>
                </c:pt>
                <c:pt idx="7301">
                  <c:v>127.22410307621099</c:v>
                </c:pt>
                <c:pt idx="7302">
                  <c:v>113.440484263933</c:v>
                </c:pt>
                <c:pt idx="7303">
                  <c:v>101.951308045321</c:v>
                </c:pt>
                <c:pt idx="7304">
                  <c:v>91.995981138141602</c:v>
                </c:pt>
                <c:pt idx="7305">
                  <c:v>142.197292508971</c:v>
                </c:pt>
                <c:pt idx="7306">
                  <c:v>125.602021951276</c:v>
                </c:pt>
                <c:pt idx="7307">
                  <c:v>112.027029636065</c:v>
                </c:pt>
                <c:pt idx="7308">
                  <c:v>100.711815849131</c:v>
                </c:pt>
                <c:pt idx="7309">
                  <c:v>90.905318436904693</c:v>
                </c:pt>
                <c:pt idx="7310">
                  <c:v>146.67306538692199</c:v>
                </c:pt>
                <c:pt idx="7311">
                  <c:v>129.46893741702101</c:v>
                </c:pt>
                <c:pt idx="7312">
                  <c:v>115.392238326802</c:v>
                </c:pt>
                <c:pt idx="7313">
                  <c:v>103.66431112627301</c:v>
                </c:pt>
                <c:pt idx="7314">
                  <c:v>93.500075540111794</c:v>
                </c:pt>
                <c:pt idx="7315">
                  <c:v>147.87084771596301</c:v>
                </c:pt>
                <c:pt idx="7316">
                  <c:v>130.50436469447101</c:v>
                </c:pt>
                <c:pt idx="7317">
                  <c:v>116.297744647407</c:v>
                </c:pt>
                <c:pt idx="7318">
                  <c:v>104.459424244659</c:v>
                </c:pt>
                <c:pt idx="7319">
                  <c:v>94.197078623142303</c:v>
                </c:pt>
                <c:pt idx="7320">
                  <c:v>147.18551176829601</c:v>
                </c:pt>
                <c:pt idx="7321">
                  <c:v>129.91474096160999</c:v>
                </c:pt>
                <c:pt idx="7322">
                  <c:v>115.781781493225</c:v>
                </c:pt>
                <c:pt idx="7323">
                  <c:v>104.006422496094</c:v>
                </c:pt>
                <c:pt idx="7324">
                  <c:v>93.7986470558089</c:v>
                </c:pt>
                <c:pt idx="7325">
                  <c:v>144.074513604879</c:v>
                </c:pt>
                <c:pt idx="7326">
                  <c:v>127.22410307621099</c:v>
                </c:pt>
                <c:pt idx="7327">
                  <c:v>113.440484263933</c:v>
                </c:pt>
                <c:pt idx="7328">
                  <c:v>101.951308045321</c:v>
                </c:pt>
                <c:pt idx="7329">
                  <c:v>91.995981138141602</c:v>
                </c:pt>
                <c:pt idx="7330">
                  <c:v>140.06752728707301</c:v>
                </c:pt>
                <c:pt idx="7331">
                  <c:v>124.00849065125099</c:v>
                </c:pt>
                <c:pt idx="7332">
                  <c:v>111.008313539192</c:v>
                </c:pt>
                <c:pt idx="7333">
                  <c:v>99.534999999999997</c:v>
                </c:pt>
                <c:pt idx="7334">
                  <c:v>90.358587113120294</c:v>
                </c:pt>
                <c:pt idx="7335">
                  <c:v>81.946808510638306</c:v>
                </c:pt>
                <c:pt idx="7336">
                  <c:v>75.062543247990604</c:v>
                </c:pt>
                <c:pt idx="7337">
                  <c:v>68.945020975932806</c:v>
                </c:pt>
                <c:pt idx="7338">
                  <c:v>63.592175408426399</c:v>
                </c:pt>
                <c:pt idx="7339">
                  <c:v>59.768808870871503</c:v>
                </c:pt>
                <c:pt idx="7340">
                  <c:v>55.179159162888901</c:v>
                </c:pt>
                <c:pt idx="7341">
                  <c:v>144.17251292613301</c:v>
                </c:pt>
                <c:pt idx="7342">
                  <c:v>127.564456233421</c:v>
                </c:pt>
                <c:pt idx="7343">
                  <c:v>114.11983405138</c:v>
                </c:pt>
                <c:pt idx="7344">
                  <c:v>102.254411972328</c:v>
                </c:pt>
                <c:pt idx="7345">
                  <c:v>92.764266783378304</c:v>
                </c:pt>
                <c:pt idx="7346">
                  <c:v>84.064895864775096</c:v>
                </c:pt>
                <c:pt idx="7347">
                  <c:v>76.945761475537907</c:v>
                </c:pt>
                <c:pt idx="7348">
                  <c:v>70.617317303795701</c:v>
                </c:pt>
                <c:pt idx="7349">
                  <c:v>65.0815565031983</c:v>
                </c:pt>
                <c:pt idx="7350">
                  <c:v>61.127534794152801</c:v>
                </c:pt>
                <c:pt idx="7351">
                  <c:v>56.382529937389798</c:v>
                </c:pt>
                <c:pt idx="7352">
                  <c:v>144.40113616346599</c:v>
                </c:pt>
                <c:pt idx="7353">
                  <c:v>127.760894716544</c:v>
                </c:pt>
                <c:pt idx="7354">
                  <c:v>114.289647912036</c:v>
                </c:pt>
                <c:pt idx="7355">
                  <c:v>102.405853799898</c:v>
                </c:pt>
                <c:pt idx="7356">
                  <c:v>92.896563771117698</c:v>
                </c:pt>
                <c:pt idx="7357">
                  <c:v>84.181893280326307</c:v>
                </c:pt>
                <c:pt idx="7358">
                  <c:v>77.050211218651398</c:v>
                </c:pt>
                <c:pt idx="7359">
                  <c:v>70.710586147618201</c:v>
                </c:pt>
                <c:pt idx="7360">
                  <c:v>65.165073423553096</c:v>
                </c:pt>
                <c:pt idx="7361">
                  <c:v>61.202611247529497</c:v>
                </c:pt>
                <c:pt idx="7362">
                  <c:v>56.448173679777902</c:v>
                </c:pt>
                <c:pt idx="7363">
                  <c:v>142.594646661529</c:v>
                </c:pt>
                <c:pt idx="7364">
                  <c:v>126.198393424248</c:v>
                </c:pt>
                <c:pt idx="7365">
                  <c:v>112.92522756827</c:v>
                </c:pt>
                <c:pt idx="7366">
                  <c:v>101.20887916677</c:v>
                </c:pt>
                <c:pt idx="7367">
                  <c:v>91.839921913128293</c:v>
                </c:pt>
                <c:pt idx="7368">
                  <c:v>83.251587702282507</c:v>
                </c:pt>
                <c:pt idx="7369">
                  <c:v>76.221268163804496</c:v>
                </c:pt>
                <c:pt idx="7370">
                  <c:v>69.975455220046797</c:v>
                </c:pt>
                <c:pt idx="7371">
                  <c:v>64.510343805572006</c:v>
                </c:pt>
                <c:pt idx="7372">
                  <c:v>60.6040131923681</c:v>
                </c:pt>
                <c:pt idx="7373">
                  <c:v>55.919730293787097</c:v>
                </c:pt>
                <c:pt idx="7374">
                  <c:v>138.10801359645899</c:v>
                </c:pt>
                <c:pt idx="7375">
                  <c:v>122.310103300579</c:v>
                </c:pt>
                <c:pt idx="7376">
                  <c:v>109.51899293286201</c:v>
                </c:pt>
                <c:pt idx="7377">
                  <c:v>98.2350006705109</c:v>
                </c:pt>
                <c:pt idx="7378">
                  <c:v>89.210354193226493</c:v>
                </c:pt>
                <c:pt idx="7379">
                  <c:v>80.935204564350997</c:v>
                </c:pt>
                <c:pt idx="7380">
                  <c:v>74.163019271312706</c:v>
                </c:pt>
                <c:pt idx="7381">
                  <c:v>68.144854345014394</c:v>
                </c:pt>
                <c:pt idx="7382">
                  <c:v>62.878961337980797</c:v>
                </c:pt>
                <c:pt idx="7383">
                  <c:v>59.119329519755198</c:v>
                </c:pt>
                <c:pt idx="7384">
                  <c:v>54.604378854015103</c:v>
                </c:pt>
                <c:pt idx="7385">
                  <c:v>125.444429403005</c:v>
                </c:pt>
                <c:pt idx="7386">
                  <c:v>111.691291095651</c:v>
                </c:pt>
                <c:pt idx="7387">
                  <c:v>100.994427898933</c:v>
                </c:pt>
                <c:pt idx="7388">
                  <c:v>91.0592658774477</c:v>
                </c:pt>
                <c:pt idx="7389">
                  <c:v>82.654736842105194</c:v>
                </c:pt>
                <c:pt idx="7390">
                  <c:v>75.7783125481958</c:v>
                </c:pt>
                <c:pt idx="7391">
                  <c:v>69.665922126626896</c:v>
                </c:pt>
                <c:pt idx="7392">
                  <c:v>64.315913060908898</c:v>
                </c:pt>
                <c:pt idx="7393">
                  <c:v>59.732912410280797</c:v>
                </c:pt>
                <c:pt idx="7394">
                  <c:v>55.912700874852597</c:v>
                </c:pt>
                <c:pt idx="7395">
                  <c:v>52.092454112848401</c:v>
                </c:pt>
                <c:pt idx="7396">
                  <c:v>49.034993908217103</c:v>
                </c:pt>
                <c:pt idx="7397">
                  <c:v>45.978868994858999</c:v>
                </c:pt>
                <c:pt idx="7398">
                  <c:v>41.394725498648</c:v>
                </c:pt>
                <c:pt idx="7399">
                  <c:v>37.573599614592901</c:v>
                </c:pt>
                <c:pt idx="7400">
                  <c:v>129.16862848829501</c:v>
                </c:pt>
                <c:pt idx="7401">
                  <c:v>114.92850810393</c:v>
                </c:pt>
                <c:pt idx="7402">
                  <c:v>103.855312558663</c:v>
                </c:pt>
                <c:pt idx="7403">
                  <c:v>93.568813345618494</c:v>
                </c:pt>
                <c:pt idx="7404">
                  <c:v>84.868588055283794</c:v>
                </c:pt>
                <c:pt idx="7405">
                  <c:v>77.748363296269304</c:v>
                </c:pt>
                <c:pt idx="7406">
                  <c:v>71.421046959614102</c:v>
                </c:pt>
                <c:pt idx="7407">
                  <c:v>65.8817111042721</c:v>
                </c:pt>
                <c:pt idx="7408">
                  <c:v>61.136405959031599</c:v>
                </c:pt>
                <c:pt idx="7409">
                  <c:v>57.180614069651099</c:v>
                </c:pt>
                <c:pt idx="7410">
                  <c:v>53.226200265671402</c:v>
                </c:pt>
                <c:pt idx="7411">
                  <c:v>50.060507869329399</c:v>
                </c:pt>
                <c:pt idx="7412">
                  <c:v>46.897086840555602</c:v>
                </c:pt>
                <c:pt idx="7413">
                  <c:v>42.150229709035202</c:v>
                </c:pt>
                <c:pt idx="7414">
                  <c:v>38.195293110825801</c:v>
                </c:pt>
                <c:pt idx="7415">
                  <c:v>129.45644756761601</c:v>
                </c:pt>
                <c:pt idx="7416">
                  <c:v>115.178488209525</c:v>
                </c:pt>
                <c:pt idx="7417">
                  <c:v>104.07793332371099</c:v>
                </c:pt>
                <c:pt idx="7418">
                  <c:v>93.765714711803696</c:v>
                </c:pt>
                <c:pt idx="7419">
                  <c:v>85.040008227913106</c:v>
                </c:pt>
                <c:pt idx="7420">
                  <c:v>77.902718968868996</c:v>
                </c:pt>
                <c:pt idx="7421">
                  <c:v>71.556614194973704</c:v>
                </c:pt>
                <c:pt idx="7422">
                  <c:v>66.003785597522096</c:v>
                </c:pt>
                <c:pt idx="7423">
                  <c:v>61.244213791457803</c:v>
                </c:pt>
                <c:pt idx="7424">
                  <c:v>57.279336378040803</c:v>
                </c:pt>
                <c:pt idx="7425">
                  <c:v>53.312974129546703</c:v>
                </c:pt>
                <c:pt idx="7426">
                  <c:v>50.140862255965203</c:v>
                </c:pt>
                <c:pt idx="7427">
                  <c:v>46.967723608990497</c:v>
                </c:pt>
                <c:pt idx="7428">
                  <c:v>42.209018484360897</c:v>
                </c:pt>
                <c:pt idx="7429">
                  <c:v>38.242422913285601</c:v>
                </c:pt>
                <c:pt idx="7430">
                  <c:v>127.958180381952</c:v>
                </c:pt>
                <c:pt idx="7431">
                  <c:v>113.87704250323399</c:v>
                </c:pt>
                <c:pt idx="7432">
                  <c:v>102.925063065736</c:v>
                </c:pt>
                <c:pt idx="7433">
                  <c:v>92.754811009736997</c:v>
                </c:pt>
                <c:pt idx="7434">
                  <c:v>84.149689358889603</c:v>
                </c:pt>
                <c:pt idx="7435">
                  <c:v>77.109142685030506</c:v>
                </c:pt>
                <c:pt idx="7436">
                  <c:v>70.849021779254301</c:v>
                </c:pt>
                <c:pt idx="7437">
                  <c:v>65.374498702524093</c:v>
                </c:pt>
                <c:pt idx="7438">
                  <c:v>60.679219823356199</c:v>
                </c:pt>
                <c:pt idx="7439">
                  <c:v>56.767921032455902</c:v>
                </c:pt>
                <c:pt idx="7440">
                  <c:v>52.857695256508499</c:v>
                </c:pt>
                <c:pt idx="7441">
                  <c:v>49.727269559156603</c:v>
                </c:pt>
                <c:pt idx="7442">
                  <c:v>46.598225694571198</c:v>
                </c:pt>
                <c:pt idx="7443">
                  <c:v>41.904446775885702</c:v>
                </c:pt>
                <c:pt idx="7444">
                  <c:v>37.992964416181799</c:v>
                </c:pt>
                <c:pt idx="7445">
                  <c:v>124.09549815867901</c:v>
                </c:pt>
                <c:pt idx="7446">
                  <c:v>110.51696075645199</c:v>
                </c:pt>
                <c:pt idx="7447">
                  <c:v>99.956531014987405</c:v>
                </c:pt>
                <c:pt idx="7448">
                  <c:v>90.149801587301496</c:v>
                </c:pt>
                <c:pt idx="7449">
                  <c:v>81.852390318994196</c:v>
                </c:pt>
                <c:pt idx="7450">
                  <c:v>75.065221884318902</c:v>
                </c:pt>
                <c:pt idx="7451">
                  <c:v>69.030129520193498</c:v>
                </c:pt>
                <c:pt idx="7452">
                  <c:v>63.749888712241599</c:v>
                </c:pt>
                <c:pt idx="7453">
                  <c:v>59.223544973544897</c:v>
                </c:pt>
                <c:pt idx="7454">
                  <c:v>55.4519651407116</c:v>
                </c:pt>
                <c:pt idx="7455">
                  <c:v>51.680025879731097</c:v>
                </c:pt>
                <c:pt idx="7456">
                  <c:v>48.663860809439697</c:v>
                </c:pt>
                <c:pt idx="7457">
                  <c:v>45.646563262735199</c:v>
                </c:pt>
                <c:pt idx="7458">
                  <c:v>41.120306313362001</c:v>
                </c:pt>
                <c:pt idx="7459">
                  <c:v>37.349268102903203</c:v>
                </c:pt>
                <c:pt idx="7460">
                  <c:v>138.73749260403599</c:v>
                </c:pt>
                <c:pt idx="7461">
                  <c:v>123.516109367591</c:v>
                </c:pt>
                <c:pt idx="7462">
                  <c:v>110.575100700831</c:v>
                </c:pt>
                <c:pt idx="7463">
                  <c:v>99.159179945682197</c:v>
                </c:pt>
                <c:pt idx="7464">
                  <c:v>90.025928869461495</c:v>
                </c:pt>
                <c:pt idx="7465">
                  <c:v>81.652150454755599</c:v>
                </c:pt>
                <c:pt idx="7466">
                  <c:v>74.802767429483694</c:v>
                </c:pt>
                <c:pt idx="7467">
                  <c:v>68.712622109387894</c:v>
                </c:pt>
                <c:pt idx="7468">
                  <c:v>63.385402338376799</c:v>
                </c:pt>
                <c:pt idx="7469">
                  <c:v>58.817696846873602</c:v>
                </c:pt>
                <c:pt idx="7470">
                  <c:v>55.012666087172398</c:v>
                </c:pt>
                <c:pt idx="7471">
                  <c:v>143.325858084396</c:v>
                </c:pt>
                <c:pt idx="7472">
                  <c:v>127.51250055117001</c:v>
                </c:pt>
                <c:pt idx="7473">
                  <c:v>114.07609758315699</c:v>
                </c:pt>
                <c:pt idx="7474">
                  <c:v>102.21586988664301</c:v>
                </c:pt>
                <c:pt idx="7475">
                  <c:v>92.7316292380074</c:v>
                </c:pt>
                <c:pt idx="7476">
                  <c:v>84.033893627696898</c:v>
                </c:pt>
                <c:pt idx="7477">
                  <c:v>76.919007405482603</c:v>
                </c:pt>
                <c:pt idx="7478">
                  <c:v>70.595025733609901</c:v>
                </c:pt>
                <c:pt idx="7479">
                  <c:v>65.061198791134899</c:v>
                </c:pt>
                <c:pt idx="7480">
                  <c:v>60.318229439497102</c:v>
                </c:pt>
                <c:pt idx="7481">
                  <c:v>56.365477309242998</c:v>
                </c:pt>
                <c:pt idx="7482">
                  <c:v>143.80561043065899</c:v>
                </c:pt>
                <c:pt idx="7483">
                  <c:v>127.931430639106</c:v>
                </c:pt>
                <c:pt idx="7484">
                  <c:v>114.44122860208</c:v>
                </c:pt>
                <c:pt idx="7485">
                  <c:v>102.53550965381</c:v>
                </c:pt>
                <c:pt idx="7486">
                  <c:v>93.013184735558895</c:v>
                </c:pt>
                <c:pt idx="7487">
                  <c:v>84.284291522981107</c:v>
                </c:pt>
                <c:pt idx="7488">
                  <c:v>77.140572525187906</c:v>
                </c:pt>
                <c:pt idx="7489">
                  <c:v>70.792415280004406</c:v>
                </c:pt>
                <c:pt idx="7490">
                  <c:v>65.236121476548504</c:v>
                </c:pt>
                <c:pt idx="7491">
                  <c:v>60.475102991223302</c:v>
                </c:pt>
                <c:pt idx="7492">
                  <c:v>56.507618632999502</c:v>
                </c:pt>
                <c:pt idx="7493">
                  <c:v>142.20570472075801</c:v>
                </c:pt>
                <c:pt idx="7494">
                  <c:v>126.539513854902</c:v>
                </c:pt>
                <c:pt idx="7495">
                  <c:v>113.22033694633301</c:v>
                </c:pt>
                <c:pt idx="7496">
                  <c:v>101.468257709196</c:v>
                </c:pt>
                <c:pt idx="7497">
                  <c:v>92.070754716981099</c:v>
                </c:pt>
                <c:pt idx="7498">
                  <c:v>83.452291290972695</c:v>
                </c:pt>
                <c:pt idx="7499">
                  <c:v>76.402768622280803</c:v>
                </c:pt>
                <c:pt idx="7500">
                  <c:v>70.136098214031307</c:v>
                </c:pt>
                <c:pt idx="7501">
                  <c:v>64.651433135149503</c:v>
                </c:pt>
                <c:pt idx="7502">
                  <c:v>59.951856523210303</c:v>
                </c:pt>
                <c:pt idx="7503">
                  <c:v>56.034094914602399</c:v>
                </c:pt>
                <c:pt idx="7504">
                  <c:v>137.83694267515901</c:v>
                </c:pt>
                <c:pt idx="7505">
                  <c:v>122.73030616623301</c:v>
                </c:pt>
                <c:pt idx="7506">
                  <c:v>109.887295348655</c:v>
                </c:pt>
                <c:pt idx="7507">
                  <c:v>98.557472190875302</c:v>
                </c:pt>
                <c:pt idx="7508">
                  <c:v>89.491698595146801</c:v>
                </c:pt>
                <c:pt idx="7509">
                  <c:v>81.185627710601096</c:v>
                </c:pt>
                <c:pt idx="7510">
                  <c:v>74.387672536887194</c:v>
                </c:pt>
                <c:pt idx="7511">
                  <c:v>68.343534057255596</c:v>
                </c:pt>
                <c:pt idx="7512">
                  <c:v>63.056319077366602</c:v>
                </c:pt>
                <c:pt idx="7513">
                  <c:v>58.523138430784599</c:v>
                </c:pt>
                <c:pt idx="7514">
                  <c:v>54.746650933573903</c:v>
                </c:pt>
                <c:pt idx="7515">
                  <c:v>112.16600550707</c:v>
                </c:pt>
                <c:pt idx="7516">
                  <c:v>100.740262555702</c:v>
                </c:pt>
                <c:pt idx="7517">
                  <c:v>90.837962962962905</c:v>
                </c:pt>
                <c:pt idx="7518">
                  <c:v>82.459098282565606</c:v>
                </c:pt>
                <c:pt idx="7519">
                  <c:v>75.605141744672906</c:v>
                </c:pt>
                <c:pt idx="7520">
                  <c:v>69.511311466342093</c:v>
                </c:pt>
                <c:pt idx="7521">
                  <c:v>64.179212498922993</c:v>
                </c:pt>
                <c:pt idx="7522">
                  <c:v>59.608841099163598</c:v>
                </c:pt>
                <c:pt idx="7523">
                  <c:v>55.800192900034197</c:v>
                </c:pt>
                <c:pt idx="7524">
                  <c:v>51.992597642933603</c:v>
                </c:pt>
                <c:pt idx="7525">
                  <c:v>48.945624872717403</c:v>
                </c:pt>
                <c:pt idx="7526">
                  <c:v>45.898659460228203</c:v>
                </c:pt>
                <c:pt idx="7527">
                  <c:v>41.3270976616231</c:v>
                </c:pt>
                <c:pt idx="7528">
                  <c:v>39.042729724123603</c:v>
                </c:pt>
                <c:pt idx="7529">
                  <c:v>37.519239216375297</c:v>
                </c:pt>
                <c:pt idx="7530">
                  <c:v>32.948797269187601</c:v>
                </c:pt>
                <c:pt idx="7531">
                  <c:v>115.64657285519699</c:v>
                </c:pt>
                <c:pt idx="7532">
                  <c:v>103.79073635873701</c:v>
                </c:pt>
                <c:pt idx="7533">
                  <c:v>93.515615164867</c:v>
                </c:pt>
                <c:pt idx="7534">
                  <c:v>84.819204087254803</c:v>
                </c:pt>
                <c:pt idx="7535">
                  <c:v>77.705825897489106</c:v>
                </c:pt>
                <c:pt idx="7536">
                  <c:v>71.381035642232604</c:v>
                </c:pt>
                <c:pt idx="7537">
                  <c:v>65.847202435822197</c:v>
                </c:pt>
                <c:pt idx="7538">
                  <c:v>61.105107198884397</c:v>
                </c:pt>
                <c:pt idx="7539">
                  <c:v>57.151974580118001</c:v>
                </c:pt>
                <c:pt idx="7540">
                  <c:v>53.2002652519893</c:v>
                </c:pt>
                <c:pt idx="7541">
                  <c:v>50.038955465319702</c:v>
                </c:pt>
                <c:pt idx="7542">
                  <c:v>46.876392059209998</c:v>
                </c:pt>
                <c:pt idx="7543">
                  <c:v>42.1334862385321</c:v>
                </c:pt>
                <c:pt idx="7544">
                  <c:v>39.761741446094199</c:v>
                </c:pt>
                <c:pt idx="7545">
                  <c:v>38.181270560088798</c:v>
                </c:pt>
                <c:pt idx="7546">
                  <c:v>33.437902054368102</c:v>
                </c:pt>
                <c:pt idx="7547">
                  <c:v>116.05418273027</c:v>
                </c:pt>
                <c:pt idx="7548">
                  <c:v>104.147919064058</c:v>
                </c:pt>
                <c:pt idx="7549">
                  <c:v>93.827259890504607</c:v>
                </c:pt>
                <c:pt idx="7550">
                  <c:v>85.0960764716434</c:v>
                </c:pt>
                <c:pt idx="7551">
                  <c:v>77.950870580740997</c:v>
                </c:pt>
                <c:pt idx="7552">
                  <c:v>71.599229287090495</c:v>
                </c:pt>
                <c:pt idx="7553">
                  <c:v>66.041903673002693</c:v>
                </c:pt>
                <c:pt idx="7554">
                  <c:v>61.279705104194498</c:v>
                </c:pt>
                <c:pt idx="7555">
                  <c:v>57.311243922831501</c:v>
                </c:pt>
                <c:pt idx="7556">
                  <c:v>53.341605273361701</c:v>
                </c:pt>
                <c:pt idx="7557">
                  <c:v>50.166880616174502</c:v>
                </c:pt>
                <c:pt idx="7558">
                  <c:v>46.989914003609698</c:v>
                </c:pt>
                <c:pt idx="7559">
                  <c:v>42.227176719079999</c:v>
                </c:pt>
                <c:pt idx="7560">
                  <c:v>39.846201486374802</c:v>
                </c:pt>
                <c:pt idx="7561">
                  <c:v>38.258229508196699</c:v>
                </c:pt>
                <c:pt idx="7562">
                  <c:v>33.494957001804799</c:v>
                </c:pt>
                <c:pt idx="7563">
                  <c:v>114.880675717592</c:v>
                </c:pt>
                <c:pt idx="7564">
                  <c:v>103.117137086843</c:v>
                </c:pt>
                <c:pt idx="7565">
                  <c:v>92.924004886490806</c:v>
                </c:pt>
                <c:pt idx="7566">
                  <c:v>84.299036385656294</c:v>
                </c:pt>
                <c:pt idx="7567">
                  <c:v>77.2422556719022</c:v>
                </c:pt>
                <c:pt idx="7568">
                  <c:v>70.968102253767995</c:v>
                </c:pt>
                <c:pt idx="7569">
                  <c:v>65.479575955128695</c:v>
                </c:pt>
                <c:pt idx="7570">
                  <c:v>60.775127508169597</c:v>
                </c:pt>
                <c:pt idx="7571">
                  <c:v>56.853598014888298</c:v>
                </c:pt>
                <c:pt idx="7572">
                  <c:v>52.933275793387303</c:v>
                </c:pt>
                <c:pt idx="7573">
                  <c:v>49.797043104046601</c:v>
                </c:pt>
                <c:pt idx="7574">
                  <c:v>46.660776614310599</c:v>
                </c:pt>
                <c:pt idx="7575">
                  <c:v>41.955555555555499</c:v>
                </c:pt>
                <c:pt idx="7576">
                  <c:v>39.6033934252386</c:v>
                </c:pt>
                <c:pt idx="7577">
                  <c:v>38.0353469571075</c:v>
                </c:pt>
                <c:pt idx="7578">
                  <c:v>33.330388307155303</c:v>
                </c:pt>
                <c:pt idx="7579">
                  <c:v>111.613751159674</c:v>
                </c:pt>
                <c:pt idx="7580">
                  <c:v>100.255692700574</c:v>
                </c:pt>
                <c:pt idx="7581">
                  <c:v>90.414030072294395</c:v>
                </c:pt>
                <c:pt idx="7582">
                  <c:v>82.086447136438593</c:v>
                </c:pt>
                <c:pt idx="7583">
                  <c:v>75.271367143782697</c:v>
                </c:pt>
                <c:pt idx="7584">
                  <c:v>69.213066186127406</c:v>
                </c:pt>
                <c:pt idx="7585">
                  <c:v>63.912524977005297</c:v>
                </c:pt>
                <c:pt idx="7586">
                  <c:v>59.370497427101199</c:v>
                </c:pt>
                <c:pt idx="7587">
                  <c:v>55.585506648798997</c:v>
                </c:pt>
                <c:pt idx="7588">
                  <c:v>51.799290093578499</c:v>
                </c:pt>
                <c:pt idx="7589">
                  <c:v>48.771347177449499</c:v>
                </c:pt>
                <c:pt idx="7590">
                  <c:v>45.743333987826396</c:v>
                </c:pt>
                <c:pt idx="7591">
                  <c:v>41.199305555555497</c:v>
                </c:pt>
                <c:pt idx="7592">
                  <c:v>38.928391441792201</c:v>
                </c:pt>
                <c:pt idx="7593">
                  <c:v>37.413727868057201</c:v>
                </c:pt>
                <c:pt idx="7594">
                  <c:v>32.871414266360297</c:v>
                </c:pt>
                <c:pt idx="7595">
                  <c:v>139.86228412256199</c:v>
                </c:pt>
                <c:pt idx="7596">
                  <c:v>123.828997818849</c:v>
                </c:pt>
                <c:pt idx="7597">
                  <c:v>110.847523439719</c:v>
                </c:pt>
                <c:pt idx="7598">
                  <c:v>99.397986117900004</c:v>
                </c:pt>
                <c:pt idx="7599">
                  <c:v>90.236084452975007</c:v>
                </c:pt>
                <c:pt idx="7600">
                  <c:v>143.88514177198601</c:v>
                </c:pt>
                <c:pt idx="7601">
                  <c:v>127.314172626276</c:v>
                </c:pt>
                <c:pt idx="7602">
                  <c:v>113.89958023145201</c:v>
                </c:pt>
                <c:pt idx="7603">
                  <c:v>102.065164827272</c:v>
                </c:pt>
                <c:pt idx="7604">
                  <c:v>92.5936077577676</c:v>
                </c:pt>
                <c:pt idx="7605">
                  <c:v>144.19178722457099</c:v>
                </c:pt>
                <c:pt idx="7606">
                  <c:v>127.579343239772</c:v>
                </c:pt>
                <c:pt idx="7607">
                  <c:v>114.131766263863</c:v>
                </c:pt>
                <c:pt idx="7608">
                  <c:v>102.26827779812</c:v>
                </c:pt>
                <c:pt idx="7609">
                  <c:v>92.773383109676104</c:v>
                </c:pt>
                <c:pt idx="7610">
                  <c:v>142.473710543072</c:v>
                </c:pt>
                <c:pt idx="7611">
                  <c:v>126.09077063661201</c:v>
                </c:pt>
                <c:pt idx="7612">
                  <c:v>112.82839607596701</c:v>
                </c:pt>
                <c:pt idx="7613">
                  <c:v>101.13099870298301</c:v>
                </c:pt>
                <c:pt idx="7614">
                  <c:v>91.768963117606106</c:v>
                </c:pt>
                <c:pt idx="7615">
                  <c:v>138.12290353853601</c:v>
                </c:pt>
                <c:pt idx="7616">
                  <c:v>122.321771917996</c:v>
                </c:pt>
                <c:pt idx="7617">
                  <c:v>109.532691267736</c:v>
                </c:pt>
                <c:pt idx="7618">
                  <c:v>98.246039340776093</c:v>
                </c:pt>
                <c:pt idx="7619">
                  <c:v>89.218590342251204</c:v>
                </c:pt>
                <c:pt idx="7620">
                  <c:v>124.943134756291</c:v>
                </c:pt>
                <c:pt idx="7621">
                  <c:v>111.921903599755</c:v>
                </c:pt>
                <c:pt idx="7622">
                  <c:v>100.43251295964301</c:v>
                </c:pt>
                <c:pt idx="7623">
                  <c:v>90.473229706390299</c:v>
                </c:pt>
                <c:pt idx="7624">
                  <c:v>82.813796317874605</c:v>
                </c:pt>
                <c:pt idx="7625">
                  <c:v>75.154236060825497</c:v>
                </c:pt>
                <c:pt idx="7626">
                  <c:v>69.025253087106407</c:v>
                </c:pt>
                <c:pt idx="7627">
                  <c:v>64.429701940850194</c:v>
                </c:pt>
                <c:pt idx="7628">
                  <c:v>59.832512315270897</c:v>
                </c:pt>
                <c:pt idx="7629">
                  <c:v>56.001814711679799</c:v>
                </c:pt>
                <c:pt idx="7630">
                  <c:v>128.29855810008399</c:v>
                </c:pt>
                <c:pt idx="7631">
                  <c:v>114.858668630881</c:v>
                </c:pt>
                <c:pt idx="7632">
                  <c:v>103.002542413154</c:v>
                </c:pt>
                <c:pt idx="7633">
                  <c:v>92.725379950403806</c:v>
                </c:pt>
                <c:pt idx="7634">
                  <c:v>84.821467577658595</c:v>
                </c:pt>
                <c:pt idx="7635">
                  <c:v>76.917370373293295</c:v>
                </c:pt>
                <c:pt idx="7636">
                  <c:v>70.591008293321593</c:v>
                </c:pt>
                <c:pt idx="7637">
                  <c:v>65.848886622471497</c:v>
                </c:pt>
                <c:pt idx="7638">
                  <c:v>61.105447688636097</c:v>
                </c:pt>
                <c:pt idx="7639">
                  <c:v>57.153699782094897</c:v>
                </c:pt>
                <c:pt idx="7640">
                  <c:v>128.414026116336</c:v>
                </c:pt>
                <c:pt idx="7641">
                  <c:v>114.96091910726</c:v>
                </c:pt>
                <c:pt idx="7642">
                  <c:v>103.091083622931</c:v>
                </c:pt>
                <c:pt idx="7643">
                  <c:v>92.801566973029907</c:v>
                </c:pt>
                <c:pt idx="7644">
                  <c:v>84.890216657141295</c:v>
                </c:pt>
                <c:pt idx="7645">
                  <c:v>76.975058519654496</c:v>
                </c:pt>
                <c:pt idx="7646">
                  <c:v>70.644642857142799</c:v>
                </c:pt>
                <c:pt idx="7647">
                  <c:v>65.898180343069001</c:v>
                </c:pt>
                <c:pt idx="7648">
                  <c:v>61.148711767364702</c:v>
                </c:pt>
                <c:pt idx="7649">
                  <c:v>57.193395486078401</c:v>
                </c:pt>
                <c:pt idx="7650">
                  <c:v>126.769291872065</c:v>
                </c:pt>
                <c:pt idx="7651">
                  <c:v>113.51997301594901</c:v>
                </c:pt>
                <c:pt idx="7652">
                  <c:v>101.82944116988701</c:v>
                </c:pt>
                <c:pt idx="7653">
                  <c:v>91.697676809210506</c:v>
                </c:pt>
                <c:pt idx="7654">
                  <c:v>83.903974478266605</c:v>
                </c:pt>
                <c:pt idx="7655">
                  <c:v>76.110358499917396</c:v>
                </c:pt>
                <c:pt idx="7656">
                  <c:v>69.877273635818497</c:v>
                </c:pt>
                <c:pt idx="7657">
                  <c:v>65.200925157158096</c:v>
                </c:pt>
                <c:pt idx="7658">
                  <c:v>60.525874298402499</c:v>
                </c:pt>
                <c:pt idx="7659">
                  <c:v>56.628866972919099</c:v>
                </c:pt>
                <c:pt idx="7660">
                  <c:v>122.82438403355</c:v>
                </c:pt>
                <c:pt idx="7661">
                  <c:v>110.06564551422299</c:v>
                </c:pt>
                <c:pt idx="7662">
                  <c:v>98.807897743881298</c:v>
                </c:pt>
                <c:pt idx="7663">
                  <c:v>89.051157426476607</c:v>
                </c:pt>
                <c:pt idx="7664">
                  <c:v>81.543675254949804</c:v>
                </c:pt>
                <c:pt idx="7665">
                  <c:v>74.038659566330196</c:v>
                </c:pt>
                <c:pt idx="7666">
                  <c:v>68.034660564454597</c:v>
                </c:pt>
                <c:pt idx="7667">
                  <c:v>63.531700516460099</c:v>
                </c:pt>
                <c:pt idx="7668">
                  <c:v>59.027415315671497</c:v>
                </c:pt>
                <c:pt idx="7669">
                  <c:v>55.275005148623599</c:v>
                </c:pt>
                <c:pt idx="7670">
                  <c:v>140.248843459488</c:v>
                </c:pt>
                <c:pt idx="7671">
                  <c:v>124.92895889602499</c:v>
                </c:pt>
                <c:pt idx="7672">
                  <c:v>111.14336540036901</c:v>
                </c:pt>
                <c:pt idx="7673">
                  <c:v>100.421861409104</c:v>
                </c:pt>
                <c:pt idx="7674">
                  <c:v>90.463735550395697</c:v>
                </c:pt>
                <c:pt idx="7675">
                  <c:v>82.039748953974893</c:v>
                </c:pt>
                <c:pt idx="7676">
                  <c:v>75.145493941096206</c:v>
                </c:pt>
                <c:pt idx="7677">
                  <c:v>69.019085663559693</c:v>
                </c:pt>
                <c:pt idx="7678">
                  <c:v>63.656814449917803</c:v>
                </c:pt>
                <c:pt idx="7679">
                  <c:v>59.826472526814001</c:v>
                </c:pt>
                <c:pt idx="7680">
                  <c:v>55.231782292544302</c:v>
                </c:pt>
                <c:pt idx="7681">
                  <c:v>144.14150597076099</c:v>
                </c:pt>
                <c:pt idx="7682">
                  <c:v>128.32714085478401</c:v>
                </c:pt>
                <c:pt idx="7683">
                  <c:v>114.094229666169</c:v>
                </c:pt>
                <c:pt idx="7684">
                  <c:v>103.024181133505</c:v>
                </c:pt>
                <c:pt idx="7685">
                  <c:v>92.744866743349405</c:v>
                </c:pt>
                <c:pt idx="7686">
                  <c:v>84.046988531355197</c:v>
                </c:pt>
                <c:pt idx="7687">
                  <c:v>76.930539895639399</c:v>
                </c:pt>
                <c:pt idx="7688">
                  <c:v>70.604813052345307</c:v>
                </c:pt>
                <c:pt idx="7689">
                  <c:v>65.069804873916297</c:v>
                </c:pt>
                <c:pt idx="7690">
                  <c:v>61.116208040879798</c:v>
                </c:pt>
                <c:pt idx="7691">
                  <c:v>56.3719293952093</c:v>
                </c:pt>
                <c:pt idx="7692">
                  <c:v>144.27126329993101</c:v>
                </c:pt>
                <c:pt idx="7693">
                  <c:v>128.44285160790301</c:v>
                </c:pt>
                <c:pt idx="7694">
                  <c:v>114.194232260793</c:v>
                </c:pt>
                <c:pt idx="7695">
                  <c:v>103.112475132223</c:v>
                </c:pt>
                <c:pt idx="7696">
                  <c:v>92.8241075010028</c:v>
                </c:pt>
                <c:pt idx="7697">
                  <c:v>84.114759200186697</c:v>
                </c:pt>
                <c:pt idx="7698">
                  <c:v>76.992344677536295</c:v>
                </c:pt>
                <c:pt idx="7699">
                  <c:v>70.659461266330496</c:v>
                </c:pt>
                <c:pt idx="7700">
                  <c:v>65.118542088515994</c:v>
                </c:pt>
                <c:pt idx="7701">
                  <c:v>61.160409145607701</c:v>
                </c:pt>
                <c:pt idx="7702">
                  <c:v>56.4110808185265</c:v>
                </c:pt>
                <c:pt idx="7703">
                  <c:v>142.40212901175701</c:v>
                </c:pt>
                <c:pt idx="7704">
                  <c:v>126.810789953697</c:v>
                </c:pt>
                <c:pt idx="7705">
                  <c:v>112.77620758675501</c:v>
                </c:pt>
                <c:pt idx="7706">
                  <c:v>101.86241318363901</c:v>
                </c:pt>
                <c:pt idx="7707">
                  <c:v>91.725684887459806</c:v>
                </c:pt>
                <c:pt idx="7708">
                  <c:v>83.150642646158701</c:v>
                </c:pt>
                <c:pt idx="7709">
                  <c:v>76.134718738803201</c:v>
                </c:pt>
                <c:pt idx="7710">
                  <c:v>69.896475833881098</c:v>
                </c:pt>
                <c:pt idx="7711">
                  <c:v>64.438412679567804</c:v>
                </c:pt>
                <c:pt idx="7712">
                  <c:v>60.540930979133201</c:v>
                </c:pt>
                <c:pt idx="7713">
                  <c:v>55.8637299035369</c:v>
                </c:pt>
                <c:pt idx="7714">
                  <c:v>137.874251205376</c:v>
                </c:pt>
                <c:pt idx="7715">
                  <c:v>122.858271865121</c:v>
                </c:pt>
                <c:pt idx="7716">
                  <c:v>109.343906856403</c:v>
                </c:pt>
                <c:pt idx="7717">
                  <c:v>98.830622546270305</c:v>
                </c:pt>
                <c:pt idx="7718">
                  <c:v>89.070456740720303</c:v>
                </c:pt>
                <c:pt idx="7719">
                  <c:v>80.814171924515307</c:v>
                </c:pt>
                <c:pt idx="7720">
                  <c:v>74.056950235074893</c:v>
                </c:pt>
                <c:pt idx="7721">
                  <c:v>68.050535095519905</c:v>
                </c:pt>
                <c:pt idx="7722">
                  <c:v>62.794924051842102</c:v>
                </c:pt>
                <c:pt idx="7723">
                  <c:v>59.039607895085403</c:v>
                </c:pt>
                <c:pt idx="7724">
                  <c:v>54.534910997654201</c:v>
                </c:pt>
                <c:pt idx="7725">
                  <c:v>124.78383275261299</c:v>
                </c:pt>
                <c:pt idx="7726">
                  <c:v>111.116753700953</c:v>
                </c:pt>
                <c:pt idx="7727">
                  <c:v>99.726886080957399</c:v>
                </c:pt>
                <c:pt idx="7728">
                  <c:v>128.49095982396</c:v>
                </c:pt>
                <c:pt idx="7729">
                  <c:v>114.34085857994999</c:v>
                </c:pt>
                <c:pt idx="7730">
                  <c:v>102.547090074861</c:v>
                </c:pt>
                <c:pt idx="7731">
                  <c:v>129.081664098613</c:v>
                </c:pt>
                <c:pt idx="7732">
                  <c:v>114.855923159018</c:v>
                </c:pt>
                <c:pt idx="7733">
                  <c:v>102.998506622273</c:v>
                </c:pt>
                <c:pt idx="7734">
                  <c:v>127.941838736802</c:v>
                </c:pt>
                <c:pt idx="7735">
                  <c:v>113.86327503974501</c:v>
                </c:pt>
                <c:pt idx="7736">
                  <c:v>102.129074769376</c:v>
                </c:pt>
                <c:pt idx="7737">
                  <c:v>124.581507373829</c:v>
                </c:pt>
                <c:pt idx="7738">
                  <c:v>110.94077187619401</c:v>
                </c:pt>
                <c:pt idx="7739">
                  <c:v>99.572814768065598</c:v>
                </c:pt>
                <c:pt idx="7740">
                  <c:v>141.05601593986299</c:v>
                </c:pt>
                <c:pt idx="7741">
                  <c:v>125.170084213964</c:v>
                </c:pt>
                <c:pt idx="7742">
                  <c:v>111.55049557351801</c:v>
                </c:pt>
                <c:pt idx="7743">
                  <c:v>100.200849288534</c:v>
                </c:pt>
                <c:pt idx="7744">
                  <c:v>145.47208211662601</c:v>
                </c:pt>
                <c:pt idx="7745">
                  <c:v>129.00451282051199</c:v>
                </c:pt>
                <c:pt idx="7746">
                  <c:v>114.88880009401799</c:v>
                </c:pt>
                <c:pt idx="7747">
                  <c:v>103.123689829192</c:v>
                </c:pt>
                <c:pt idx="7748">
                  <c:v>146.40676373884401</c:v>
                </c:pt>
                <c:pt idx="7749">
                  <c:v>129.815573581601</c:v>
                </c:pt>
                <c:pt idx="7750">
                  <c:v>115.594572114356</c:v>
                </c:pt>
                <c:pt idx="7751">
                  <c:v>103.743744480423</c:v>
                </c:pt>
                <c:pt idx="7752">
                  <c:v>145.39346192157899</c:v>
                </c:pt>
                <c:pt idx="7753">
                  <c:v>128.935693793296</c:v>
                </c:pt>
                <c:pt idx="7754">
                  <c:v>114.826117284841</c:v>
                </c:pt>
                <c:pt idx="7755">
                  <c:v>103.070837988826</c:v>
                </c:pt>
                <c:pt idx="7756">
                  <c:v>141.875550687019</c:v>
                </c:pt>
                <c:pt idx="7757">
                  <c:v>125.878453309779</c:v>
                </c:pt>
                <c:pt idx="7758">
                  <c:v>112.16671305315801</c:v>
                </c:pt>
                <c:pt idx="7759">
                  <c:v>100.74305265357199</c:v>
                </c:pt>
                <c:pt idx="7760">
                  <c:v>142.39180234544</c:v>
                </c:pt>
                <c:pt idx="7761">
                  <c:v>126.524070945945</c:v>
                </c:pt>
                <c:pt idx="7762">
                  <c:v>112.170037743153</c:v>
                </c:pt>
                <c:pt idx="7763">
                  <c:v>100.837912087912</c:v>
                </c:pt>
                <c:pt idx="7764">
                  <c:v>91.017316575911593</c:v>
                </c:pt>
                <c:pt idx="7765">
                  <c:v>146.86564640982201</c:v>
                </c:pt>
                <c:pt idx="7766">
                  <c:v>130.41779346381199</c:v>
                </c:pt>
                <c:pt idx="7767">
                  <c:v>115.54182127579099</c:v>
                </c:pt>
                <c:pt idx="7768">
                  <c:v>103.79565249213201</c:v>
                </c:pt>
                <c:pt idx="7769">
                  <c:v>93.613230140923093</c:v>
                </c:pt>
                <c:pt idx="7770">
                  <c:v>147.94633851119599</c:v>
                </c:pt>
                <c:pt idx="7771">
                  <c:v>131.36137733539601</c:v>
                </c:pt>
                <c:pt idx="7772">
                  <c:v>116.35294958203301</c:v>
                </c:pt>
                <c:pt idx="7773">
                  <c:v>104.50885042777</c:v>
                </c:pt>
                <c:pt idx="7774">
                  <c:v>94.241946956610093</c:v>
                </c:pt>
                <c:pt idx="7775">
                  <c:v>147.089676982154</c:v>
                </c:pt>
                <c:pt idx="7776">
                  <c:v>130.61320052131799</c:v>
                </c:pt>
                <c:pt idx="7777">
                  <c:v>115.709067345077</c:v>
                </c:pt>
                <c:pt idx="7778">
                  <c:v>103.940020810623</c:v>
                </c:pt>
                <c:pt idx="7779">
                  <c:v>93.742665506118399</c:v>
                </c:pt>
                <c:pt idx="7780">
                  <c:v>143.75095622609399</c:v>
                </c:pt>
                <c:pt idx="7781">
                  <c:v>127.71195387759001</c:v>
                </c:pt>
                <c:pt idx="7782">
                  <c:v>113.19474199132</c:v>
                </c:pt>
                <c:pt idx="7783">
                  <c:v>101.738612528161</c:v>
                </c:pt>
                <c:pt idx="7784">
                  <c:v>91.807337240105895</c:v>
                </c:pt>
                <c:pt idx="7785">
                  <c:v>142.39180234544</c:v>
                </c:pt>
                <c:pt idx="7786">
                  <c:v>126.524070945945</c:v>
                </c:pt>
                <c:pt idx="7787">
                  <c:v>112.170037743153</c:v>
                </c:pt>
                <c:pt idx="7788">
                  <c:v>100.837912087912</c:v>
                </c:pt>
                <c:pt idx="7789">
                  <c:v>91.017316575911593</c:v>
                </c:pt>
                <c:pt idx="7790">
                  <c:v>146.86564640982201</c:v>
                </c:pt>
                <c:pt idx="7791">
                  <c:v>130.41779346381199</c:v>
                </c:pt>
                <c:pt idx="7792">
                  <c:v>115.54182127579099</c:v>
                </c:pt>
                <c:pt idx="7793">
                  <c:v>103.79565249213201</c:v>
                </c:pt>
                <c:pt idx="7794">
                  <c:v>93.613230140923093</c:v>
                </c:pt>
                <c:pt idx="7795">
                  <c:v>147.94633851119599</c:v>
                </c:pt>
                <c:pt idx="7796">
                  <c:v>131.36137733539601</c:v>
                </c:pt>
                <c:pt idx="7797">
                  <c:v>116.35294958203301</c:v>
                </c:pt>
                <c:pt idx="7798">
                  <c:v>104.50885042777</c:v>
                </c:pt>
                <c:pt idx="7799">
                  <c:v>94.241946956610093</c:v>
                </c:pt>
                <c:pt idx="7800">
                  <c:v>147.089676982154</c:v>
                </c:pt>
                <c:pt idx="7801">
                  <c:v>130.61320052131799</c:v>
                </c:pt>
                <c:pt idx="7802">
                  <c:v>115.709067345077</c:v>
                </c:pt>
                <c:pt idx="7803">
                  <c:v>103.940020810623</c:v>
                </c:pt>
                <c:pt idx="7804">
                  <c:v>93.742665506118399</c:v>
                </c:pt>
                <c:pt idx="7805">
                  <c:v>143.75095622609399</c:v>
                </c:pt>
                <c:pt idx="7806">
                  <c:v>127.71195387759001</c:v>
                </c:pt>
                <c:pt idx="7807">
                  <c:v>113.19474199132</c:v>
                </c:pt>
                <c:pt idx="7808">
                  <c:v>101.738612528161</c:v>
                </c:pt>
                <c:pt idx="7809">
                  <c:v>91.807337240105895</c:v>
                </c:pt>
                <c:pt idx="7810">
                  <c:v>141.55600631057001</c:v>
                </c:pt>
                <c:pt idx="7811">
                  <c:v>125.599976779287</c:v>
                </c:pt>
                <c:pt idx="7812">
                  <c:v>111.926388888888</c:v>
                </c:pt>
                <c:pt idx="7813">
                  <c:v>100.531701890989</c:v>
                </c:pt>
                <c:pt idx="7814">
                  <c:v>90.653869731800697</c:v>
                </c:pt>
                <c:pt idx="7815">
                  <c:v>145.874520523786</c:v>
                </c:pt>
                <c:pt idx="7816">
                  <c:v>129.35184428091199</c:v>
                </c:pt>
                <c:pt idx="7817">
                  <c:v>115.18965194172399</c:v>
                </c:pt>
                <c:pt idx="7818">
                  <c:v>103.390425531914</c:v>
                </c:pt>
                <c:pt idx="7819">
                  <c:v>93.163872579637697</c:v>
                </c:pt>
                <c:pt idx="7820">
                  <c:v>146.55026124235201</c:v>
                </c:pt>
                <c:pt idx="7821">
                  <c:v>129.942003312781</c:v>
                </c:pt>
                <c:pt idx="7822">
                  <c:v>115.703992787834</c:v>
                </c:pt>
                <c:pt idx="7823">
                  <c:v>103.84160258608</c:v>
                </c:pt>
                <c:pt idx="7824">
                  <c:v>93.558417896095307</c:v>
                </c:pt>
                <c:pt idx="7825">
                  <c:v>145.22085625664999</c:v>
                </c:pt>
                <c:pt idx="7826">
                  <c:v>128.787683694891</c:v>
                </c:pt>
                <c:pt idx="7827">
                  <c:v>114.69906906256701</c:v>
                </c:pt>
                <c:pt idx="7828">
                  <c:v>102.958581644815</c:v>
                </c:pt>
                <c:pt idx="7829">
                  <c:v>92.783542452467003</c:v>
                </c:pt>
                <c:pt idx="7830">
                  <c:v>141.31083371124399</c:v>
                </c:pt>
                <c:pt idx="7831">
                  <c:v>125.38568793803</c:v>
                </c:pt>
                <c:pt idx="7832">
                  <c:v>111.738822813379</c:v>
                </c:pt>
                <c:pt idx="7833">
                  <c:v>100.36643019816201</c:v>
                </c:pt>
                <c:pt idx="7834">
                  <c:v>90.512253841159904</c:v>
                </c:pt>
                <c:pt idx="7835">
                  <c:v>138.783594266813</c:v>
                </c:pt>
                <c:pt idx="7836">
                  <c:v>123.554162122864</c:v>
                </c:pt>
                <c:pt idx="7837">
                  <c:v>109.850522468487</c:v>
                </c:pt>
                <c:pt idx="7838">
                  <c:v>99.189706878204504</c:v>
                </c:pt>
                <c:pt idx="7839">
                  <c:v>89.290448343079902</c:v>
                </c:pt>
                <c:pt idx="7840">
                  <c:v>81.676094206457904</c:v>
                </c:pt>
                <c:pt idx="7841">
                  <c:v>143.24292834487599</c:v>
                </c:pt>
                <c:pt idx="7842">
                  <c:v>127.44193491019</c:v>
                </c:pt>
                <c:pt idx="7843">
                  <c:v>113.22110909882799</c:v>
                </c:pt>
                <c:pt idx="7844">
                  <c:v>102.162904065502</c:v>
                </c:pt>
                <c:pt idx="7845">
                  <c:v>91.893871961656899</c:v>
                </c:pt>
                <c:pt idx="7846">
                  <c:v>83.993094027472097</c:v>
                </c:pt>
                <c:pt idx="7847">
                  <c:v>143.66341183227999</c:v>
                </c:pt>
                <c:pt idx="7848">
                  <c:v>127.806350290201</c:v>
                </c:pt>
                <c:pt idx="7849">
                  <c:v>113.538071542578</c:v>
                </c:pt>
                <c:pt idx="7850">
                  <c:v>102.442527621632</c:v>
                </c:pt>
                <c:pt idx="7851">
                  <c:v>92.135174382213705</c:v>
                </c:pt>
                <c:pt idx="7852">
                  <c:v>84.208391608391594</c:v>
                </c:pt>
                <c:pt idx="7853">
                  <c:v>142.005494380746</c:v>
                </c:pt>
                <c:pt idx="7854">
                  <c:v>126.363134502923</c:v>
                </c:pt>
                <c:pt idx="7855">
                  <c:v>112.287306411926</c:v>
                </c:pt>
                <c:pt idx="7856">
                  <c:v>101.33748350307501</c:v>
                </c:pt>
                <c:pt idx="7857">
                  <c:v>91.167507204610899</c:v>
                </c:pt>
                <c:pt idx="7858">
                  <c:v>83.348088798977798</c:v>
                </c:pt>
                <c:pt idx="7859">
                  <c:v>137.59225295282801</c:v>
                </c:pt>
                <c:pt idx="7860">
                  <c:v>122.516540273613</c:v>
                </c:pt>
                <c:pt idx="7861">
                  <c:v>108.947620037414</c:v>
                </c:pt>
                <c:pt idx="7862">
                  <c:v>98.396781547539206</c:v>
                </c:pt>
                <c:pt idx="7863">
                  <c:v>88.596779557674097</c:v>
                </c:pt>
                <c:pt idx="7864">
                  <c:v>81.056536697247694</c:v>
                </c:pt>
                <c:pt idx="7865">
                  <c:v>171.88192320387199</c:v>
                </c:pt>
                <c:pt idx="7866">
                  <c:v>151.46370081772201</c:v>
                </c:pt>
                <c:pt idx="7867">
                  <c:v>133.499311535858</c:v>
                </c:pt>
                <c:pt idx="7868">
                  <c:v>118.80356197352501</c:v>
                </c:pt>
                <c:pt idx="7869">
                  <c:v>175.920475083914</c:v>
                </c:pt>
                <c:pt idx="7870">
                  <c:v>154.96427305749901</c:v>
                </c:pt>
                <c:pt idx="7871">
                  <c:v>136.51955727978</c:v>
                </c:pt>
                <c:pt idx="7872">
                  <c:v>121.431328250023</c:v>
                </c:pt>
                <c:pt idx="7873">
                  <c:v>176.952793059209</c:v>
                </c:pt>
                <c:pt idx="7874">
                  <c:v>155.856250699496</c:v>
                </c:pt>
                <c:pt idx="7875">
                  <c:v>137.29136781900701</c:v>
                </c:pt>
                <c:pt idx="7876">
                  <c:v>122.104811282612</c:v>
                </c:pt>
                <c:pt idx="7877">
                  <c:v>176.38576046087201</c:v>
                </c:pt>
                <c:pt idx="7878">
                  <c:v>155.36681756450801</c:v>
                </c:pt>
                <c:pt idx="7879">
                  <c:v>136.86684079195899</c:v>
                </c:pt>
                <c:pt idx="7880">
                  <c:v>121.735913037204</c:v>
                </c:pt>
                <c:pt idx="7881">
                  <c:v>173.53866752850999</c:v>
                </c:pt>
                <c:pt idx="7882">
                  <c:v>152.902188636201</c:v>
                </c:pt>
                <c:pt idx="7883">
                  <c:v>134.74144896310199</c:v>
                </c:pt>
                <c:pt idx="7884">
                  <c:v>119.88266633000801</c:v>
                </c:pt>
                <c:pt idx="7885">
                  <c:v>152.22064234770301</c:v>
                </c:pt>
                <c:pt idx="7886">
                  <c:v>134.26786173971999</c:v>
                </c:pt>
                <c:pt idx="7887">
                  <c:v>119.57621392026201</c:v>
                </c:pt>
                <c:pt idx="7888">
                  <c:v>107.33317555616399</c:v>
                </c:pt>
                <c:pt idx="7889">
                  <c:v>96.722545435823505</c:v>
                </c:pt>
                <c:pt idx="7890">
                  <c:v>155.72165566886599</c:v>
                </c:pt>
                <c:pt idx="7891">
                  <c:v>137.28837613880799</c:v>
                </c:pt>
                <c:pt idx="7892">
                  <c:v>122.209055285397</c:v>
                </c:pt>
                <c:pt idx="7893">
                  <c:v>109.642940689117</c:v>
                </c:pt>
                <c:pt idx="7894">
                  <c:v>98.752278793372597</c:v>
                </c:pt>
                <c:pt idx="7895">
                  <c:v>156.672748464607</c:v>
                </c:pt>
                <c:pt idx="7896">
                  <c:v>138.111865502748</c:v>
                </c:pt>
                <c:pt idx="7897">
                  <c:v>122.928147848245</c:v>
                </c:pt>
                <c:pt idx="7898">
                  <c:v>110.272783145266</c:v>
                </c:pt>
                <c:pt idx="7899">
                  <c:v>99.304813920995798</c:v>
                </c:pt>
                <c:pt idx="7900">
                  <c:v>156.25815641321299</c:v>
                </c:pt>
                <c:pt idx="7901">
                  <c:v>137.7548453224</c:v>
                </c:pt>
                <c:pt idx="7902">
                  <c:v>122.61328913231399</c:v>
                </c:pt>
                <c:pt idx="7903">
                  <c:v>109.997594663624</c:v>
                </c:pt>
                <c:pt idx="7904">
                  <c:v>99.063957361758796</c:v>
                </c:pt>
                <c:pt idx="7905">
                  <c:v>153.89768563390899</c:v>
                </c:pt>
                <c:pt idx="7906">
                  <c:v>135.71473804710499</c:v>
                </c:pt>
                <c:pt idx="7907">
                  <c:v>120.834702232938</c:v>
                </c:pt>
                <c:pt idx="7908">
                  <c:v>108.43750162047201</c:v>
                </c:pt>
                <c:pt idx="7909">
                  <c:v>97.695316686314399</c:v>
                </c:pt>
                <c:pt idx="7910">
                  <c:v>152.22064234770301</c:v>
                </c:pt>
                <c:pt idx="7911">
                  <c:v>134.26786173971999</c:v>
                </c:pt>
                <c:pt idx="7912">
                  <c:v>119.57621392026201</c:v>
                </c:pt>
                <c:pt idx="7913">
                  <c:v>107.33317555616399</c:v>
                </c:pt>
                <c:pt idx="7914">
                  <c:v>96.722545435823505</c:v>
                </c:pt>
                <c:pt idx="7915">
                  <c:v>155.72165566886599</c:v>
                </c:pt>
                <c:pt idx="7916">
                  <c:v>137.28837613880799</c:v>
                </c:pt>
                <c:pt idx="7917">
                  <c:v>122.209055285397</c:v>
                </c:pt>
                <c:pt idx="7918">
                  <c:v>109.642940689117</c:v>
                </c:pt>
                <c:pt idx="7919">
                  <c:v>98.752278793372597</c:v>
                </c:pt>
                <c:pt idx="7920">
                  <c:v>156.672748464607</c:v>
                </c:pt>
                <c:pt idx="7921">
                  <c:v>138.111865502748</c:v>
                </c:pt>
                <c:pt idx="7922">
                  <c:v>122.928147848245</c:v>
                </c:pt>
                <c:pt idx="7923">
                  <c:v>110.272783145266</c:v>
                </c:pt>
                <c:pt idx="7924">
                  <c:v>99.304813920995798</c:v>
                </c:pt>
                <c:pt idx="7925">
                  <c:v>156.25815641321299</c:v>
                </c:pt>
                <c:pt idx="7926">
                  <c:v>137.7548453224</c:v>
                </c:pt>
                <c:pt idx="7927">
                  <c:v>122.61328913231399</c:v>
                </c:pt>
                <c:pt idx="7928">
                  <c:v>109.997594663624</c:v>
                </c:pt>
                <c:pt idx="7929">
                  <c:v>99.063957361758796</c:v>
                </c:pt>
                <c:pt idx="7930">
                  <c:v>153.89768563390899</c:v>
                </c:pt>
                <c:pt idx="7931">
                  <c:v>135.71473804710499</c:v>
                </c:pt>
                <c:pt idx="7932">
                  <c:v>120.834702232938</c:v>
                </c:pt>
                <c:pt idx="7933">
                  <c:v>108.43750162047201</c:v>
                </c:pt>
                <c:pt idx="7934">
                  <c:v>97.695316686314399</c:v>
                </c:pt>
                <c:pt idx="7935">
                  <c:v>149.378928681015</c:v>
                </c:pt>
                <c:pt idx="7936">
                  <c:v>132.07316412248201</c:v>
                </c:pt>
                <c:pt idx="7937">
                  <c:v>118.063737133808</c:v>
                </c:pt>
                <c:pt idx="7938">
                  <c:v>105.705</c:v>
                </c:pt>
                <c:pt idx="7939">
                  <c:v>95.815788166327195</c:v>
                </c:pt>
                <c:pt idx="7940">
                  <c:v>86.750693802035101</c:v>
                </c:pt>
                <c:pt idx="7941">
                  <c:v>79.333794645233397</c:v>
                </c:pt>
                <c:pt idx="7942">
                  <c:v>72.7410024287922</c:v>
                </c:pt>
                <c:pt idx="7943">
                  <c:v>66.972312983662903</c:v>
                </c:pt>
                <c:pt idx="7944">
                  <c:v>62.851794443781998</c:v>
                </c:pt>
                <c:pt idx="7945">
                  <c:v>57.908650562006997</c:v>
                </c:pt>
                <c:pt idx="7946">
                  <c:v>152.60674518890301</c:v>
                </c:pt>
                <c:pt idx="7947">
                  <c:v>134.86949602121999</c:v>
                </c:pt>
                <c:pt idx="7948">
                  <c:v>120.513483325355</c:v>
                </c:pt>
                <c:pt idx="7949">
                  <c:v>107.843757353287</c:v>
                </c:pt>
                <c:pt idx="7950">
                  <c:v>97.707977727526895</c:v>
                </c:pt>
                <c:pt idx="7951">
                  <c:v>88.416842740718295</c:v>
                </c:pt>
                <c:pt idx="7952">
                  <c:v>80.813421559943706</c:v>
                </c:pt>
                <c:pt idx="7953">
                  <c:v>74.0563555315412</c:v>
                </c:pt>
                <c:pt idx="7954">
                  <c:v>68.143923240938093</c:v>
                </c:pt>
                <c:pt idx="7955">
                  <c:v>63.920753946254997</c:v>
                </c:pt>
                <c:pt idx="7956">
                  <c:v>58.8529572670354</c:v>
                </c:pt>
                <c:pt idx="7957">
                  <c:v>152.839505901004</c:v>
                </c:pt>
                <c:pt idx="7958">
                  <c:v>135.066718087157</c:v>
                </c:pt>
                <c:pt idx="7959">
                  <c:v>120.68438413849501</c:v>
                </c:pt>
                <c:pt idx="7960">
                  <c:v>107.99401096379999</c:v>
                </c:pt>
                <c:pt idx="7961">
                  <c:v>97.841738826641304</c:v>
                </c:pt>
                <c:pt idx="7962">
                  <c:v>88.535405426336496</c:v>
                </c:pt>
                <c:pt idx="7963">
                  <c:v>80.9175979894123</c:v>
                </c:pt>
                <c:pt idx="7964">
                  <c:v>74.149614595463802</c:v>
                </c:pt>
                <c:pt idx="7965">
                  <c:v>68.227613014684707</c:v>
                </c:pt>
                <c:pt idx="7966">
                  <c:v>63.997724142061401</c:v>
                </c:pt>
                <c:pt idx="7967">
                  <c:v>58.920427960947002</c:v>
                </c:pt>
                <c:pt idx="7968">
                  <c:v>151.58295181541999</c:v>
                </c:pt>
                <c:pt idx="7969">
                  <c:v>133.98542873155199</c:v>
                </c:pt>
                <c:pt idx="7970">
                  <c:v>119.736935895583</c:v>
                </c:pt>
                <c:pt idx="7971">
                  <c:v>107.162594148499</c:v>
                </c:pt>
                <c:pt idx="7972">
                  <c:v>97.107395134982397</c:v>
                </c:pt>
                <c:pt idx="7973">
                  <c:v>87.887784657082804</c:v>
                </c:pt>
                <c:pt idx="7974">
                  <c:v>80.342800528401497</c:v>
                </c:pt>
                <c:pt idx="7975">
                  <c:v>73.639591300873306</c:v>
                </c:pt>
                <c:pt idx="7976">
                  <c:v>67.772554831061001</c:v>
                </c:pt>
                <c:pt idx="7977">
                  <c:v>63.582036186542503</c:v>
                </c:pt>
                <c:pt idx="7978">
                  <c:v>58.553154599454103</c:v>
                </c:pt>
                <c:pt idx="7979">
                  <c:v>148.13623358520999</c:v>
                </c:pt>
                <c:pt idx="7980">
                  <c:v>130.99642227261199</c:v>
                </c:pt>
                <c:pt idx="7981">
                  <c:v>117.121908127208</c:v>
                </c:pt>
                <c:pt idx="7982">
                  <c:v>104.879173930535</c:v>
                </c:pt>
                <c:pt idx="7983">
                  <c:v>95.084973116789499</c:v>
                </c:pt>
                <c:pt idx="7984">
                  <c:v>86.109320794747504</c:v>
                </c:pt>
                <c:pt idx="7985">
                  <c:v>78.761766190575102</c:v>
                </c:pt>
                <c:pt idx="7986">
                  <c:v>72.2342797314774</c:v>
                </c:pt>
                <c:pt idx="7987">
                  <c:v>66.520865978062702</c:v>
                </c:pt>
                <c:pt idx="7988">
                  <c:v>62.439803112943899</c:v>
                </c:pt>
                <c:pt idx="7989">
                  <c:v>57.542922469341001</c:v>
                </c:pt>
                <c:pt idx="7990">
                  <c:v>133.65804792202499</c:v>
                </c:pt>
                <c:pt idx="7991">
                  <c:v>118.83338374554999</c:v>
                </c:pt>
                <c:pt idx="7992">
                  <c:v>107.303103083869</c:v>
                </c:pt>
                <c:pt idx="7993">
                  <c:v>96.596381505472394</c:v>
                </c:pt>
                <c:pt idx="7994">
                  <c:v>87.534736842105204</c:v>
                </c:pt>
                <c:pt idx="7995">
                  <c:v>80.122556970776699</c:v>
                </c:pt>
                <c:pt idx="7996">
                  <c:v>73.533945510699297</c:v>
                </c:pt>
                <c:pt idx="7997">
                  <c:v>67.768906961427206</c:v>
                </c:pt>
                <c:pt idx="7998">
                  <c:v>62.828722041873903</c:v>
                </c:pt>
                <c:pt idx="7999">
                  <c:v>58.710771235341497</c:v>
                </c:pt>
                <c:pt idx="8000">
                  <c:v>54.591434398368399</c:v>
                </c:pt>
                <c:pt idx="8001">
                  <c:v>51.2971436307025</c:v>
                </c:pt>
                <c:pt idx="8002">
                  <c:v>48.002836376528897</c:v>
                </c:pt>
                <c:pt idx="8003">
                  <c:v>43.061405227477501</c:v>
                </c:pt>
                <c:pt idx="8004">
                  <c:v>38.9425393071431</c:v>
                </c:pt>
                <c:pt idx="8005">
                  <c:v>136.58484327469901</c:v>
                </c:pt>
                <c:pt idx="8006">
                  <c:v>121.377099861335</c:v>
                </c:pt>
                <c:pt idx="8007">
                  <c:v>109.55129528815399</c:v>
                </c:pt>
                <c:pt idx="8008">
                  <c:v>98.568110178943797</c:v>
                </c:pt>
                <c:pt idx="8009">
                  <c:v>89.274337171093805</c:v>
                </c:pt>
                <c:pt idx="8010">
                  <c:v>81.672217603657899</c:v>
                </c:pt>
                <c:pt idx="8011">
                  <c:v>74.912977880755406</c:v>
                </c:pt>
                <c:pt idx="8012">
                  <c:v>68.998908877262593</c:v>
                </c:pt>
                <c:pt idx="8013">
                  <c:v>63.930982309124701</c:v>
                </c:pt>
                <c:pt idx="8014">
                  <c:v>59.706331646106698</c:v>
                </c:pt>
                <c:pt idx="8015">
                  <c:v>55.4830792586501</c:v>
                </c:pt>
                <c:pt idx="8016">
                  <c:v>52.102235154080098</c:v>
                </c:pt>
                <c:pt idx="8017">
                  <c:v>48.7237521216529</c:v>
                </c:pt>
                <c:pt idx="8018">
                  <c:v>43.6542113323124</c:v>
                </c:pt>
                <c:pt idx="8019">
                  <c:v>39.431407787761998</c:v>
                </c:pt>
                <c:pt idx="8020">
                  <c:v>136.84646496599399</c:v>
                </c:pt>
                <c:pt idx="8021">
                  <c:v>121.60685991238699</c:v>
                </c:pt>
                <c:pt idx="8022">
                  <c:v>109.753499783518</c:v>
                </c:pt>
                <c:pt idx="8023">
                  <c:v>98.747073298038899</c:v>
                </c:pt>
                <c:pt idx="8024">
                  <c:v>89.431811169392105</c:v>
                </c:pt>
                <c:pt idx="8025">
                  <c:v>81.812148810950404</c:v>
                </c:pt>
                <c:pt idx="8026">
                  <c:v>75.037282518641206</c:v>
                </c:pt>
                <c:pt idx="8027">
                  <c:v>69.110958157675796</c:v>
                </c:pt>
                <c:pt idx="8028">
                  <c:v>64.029706513958402</c:v>
                </c:pt>
                <c:pt idx="8029">
                  <c:v>59.795290023922703</c:v>
                </c:pt>
                <c:pt idx="8030">
                  <c:v>55.562341956817697</c:v>
                </c:pt>
                <c:pt idx="8031">
                  <c:v>52.175840563991301</c:v>
                </c:pt>
                <c:pt idx="8032">
                  <c:v>48.789475553030499</c:v>
                </c:pt>
                <c:pt idx="8033">
                  <c:v>43.708959616969501</c:v>
                </c:pt>
                <c:pt idx="8034">
                  <c:v>39.475196280538597</c:v>
                </c:pt>
                <c:pt idx="8035">
                  <c:v>135.806886297105</c:v>
                </c:pt>
                <c:pt idx="8036">
                  <c:v>120.69960228089499</c:v>
                </c:pt>
                <c:pt idx="8037">
                  <c:v>108.952020576742</c:v>
                </c:pt>
                <c:pt idx="8038">
                  <c:v>98.043088246568999</c:v>
                </c:pt>
                <c:pt idx="8039">
                  <c:v>88.8127957699934</c:v>
                </c:pt>
                <c:pt idx="8040">
                  <c:v>81.2587552367131</c:v>
                </c:pt>
                <c:pt idx="8041">
                  <c:v>74.545957918050902</c:v>
                </c:pt>
                <c:pt idx="8042">
                  <c:v>68.671974522292999</c:v>
                </c:pt>
                <c:pt idx="8043">
                  <c:v>63.635794896957798</c:v>
                </c:pt>
                <c:pt idx="8044">
                  <c:v>59.440422949143802</c:v>
                </c:pt>
                <c:pt idx="8045">
                  <c:v>55.244774825827498</c:v>
                </c:pt>
                <c:pt idx="8046">
                  <c:v>51.888482313991901</c:v>
                </c:pt>
                <c:pt idx="8047">
                  <c:v>48.530904311635197</c:v>
                </c:pt>
                <c:pt idx="8048">
                  <c:v>43.496408683722002</c:v>
                </c:pt>
                <c:pt idx="8049">
                  <c:v>39.300996707707498</c:v>
                </c:pt>
                <c:pt idx="8050">
                  <c:v>132.831775935065</c:v>
                </c:pt>
                <c:pt idx="8051">
                  <c:v>118.11558632805399</c:v>
                </c:pt>
                <c:pt idx="8052">
                  <c:v>106.667395594431</c:v>
                </c:pt>
                <c:pt idx="8053">
                  <c:v>96.039186507936506</c:v>
                </c:pt>
                <c:pt idx="8054">
                  <c:v>87.044157473132003</c:v>
                </c:pt>
                <c:pt idx="8055">
                  <c:v>79.686320824352606</c:v>
                </c:pt>
                <c:pt idx="8056">
                  <c:v>73.145993447441697</c:v>
                </c:pt>
                <c:pt idx="8057">
                  <c:v>67.421685214626393</c:v>
                </c:pt>
                <c:pt idx="8058">
                  <c:v>62.5165343915343</c:v>
                </c:pt>
                <c:pt idx="8059">
                  <c:v>58.427611863180701</c:v>
                </c:pt>
                <c:pt idx="8060">
                  <c:v>54.340030911901003</c:v>
                </c:pt>
                <c:pt idx="8061">
                  <c:v>51.0700086430423</c:v>
                </c:pt>
                <c:pt idx="8062">
                  <c:v>47.798834737422197</c:v>
                </c:pt>
                <c:pt idx="8063">
                  <c:v>42.892920854544599</c:v>
                </c:pt>
                <c:pt idx="8064">
                  <c:v>38.8055731167631</c:v>
                </c:pt>
                <c:pt idx="8065">
                  <c:v>148.135165340871</c:v>
                </c:pt>
                <c:pt idx="8066">
                  <c:v>131.705402903524</c:v>
                </c:pt>
                <c:pt idx="8067">
                  <c:v>117.742974225243</c:v>
                </c:pt>
                <c:pt idx="8068">
                  <c:v>105.420626336914</c:v>
                </c:pt>
                <c:pt idx="8069">
                  <c:v>95.566858732366299</c:v>
                </c:pt>
                <c:pt idx="8070">
                  <c:v>86.532295359950595</c:v>
                </c:pt>
                <c:pt idx="8071">
                  <c:v>79.138477913783902</c:v>
                </c:pt>
                <c:pt idx="8072">
                  <c:v>72.568022517798994</c:v>
                </c:pt>
                <c:pt idx="8073">
                  <c:v>66.817228335625799</c:v>
                </c:pt>
                <c:pt idx="8074">
                  <c:v>61.889491565834099</c:v>
                </c:pt>
                <c:pt idx="8075">
                  <c:v>57.783062212839901</c:v>
                </c:pt>
                <c:pt idx="8076">
                  <c:v>151.74141915603801</c:v>
                </c:pt>
                <c:pt idx="8077">
                  <c:v>134.85250672428199</c:v>
                </c:pt>
                <c:pt idx="8078">
                  <c:v>120.49646454311799</c:v>
                </c:pt>
                <c:pt idx="8079">
                  <c:v>107.827266539932</c:v>
                </c:pt>
                <c:pt idx="8080">
                  <c:v>97.693747877964796</c:v>
                </c:pt>
                <c:pt idx="8081">
                  <c:v>88.404967385850398</c:v>
                </c:pt>
                <c:pt idx="8082">
                  <c:v>80.804781083538998</c:v>
                </c:pt>
                <c:pt idx="8083">
                  <c:v>74.047586968823197</c:v>
                </c:pt>
                <c:pt idx="8084">
                  <c:v>68.136417058428407</c:v>
                </c:pt>
                <c:pt idx="8085">
                  <c:v>63.069931901519098</c:v>
                </c:pt>
                <c:pt idx="8086">
                  <c:v>58.847667262861101</c:v>
                </c:pt>
                <c:pt idx="8087">
                  <c:v>152.150401685763</c:v>
                </c:pt>
                <c:pt idx="8088">
                  <c:v>135.208467140078</c:v>
                </c:pt>
                <c:pt idx="8089">
                  <c:v>120.807803535612</c:v>
                </c:pt>
                <c:pt idx="8090">
                  <c:v>108.101304829312</c:v>
                </c:pt>
                <c:pt idx="8091">
                  <c:v>97.936116224687794</c:v>
                </c:pt>
                <c:pt idx="8092">
                  <c:v>88.617993720726702</c:v>
                </c:pt>
                <c:pt idx="8093">
                  <c:v>80.994082840236601</c:v>
                </c:pt>
                <c:pt idx="8094">
                  <c:v>74.217259107744994</c:v>
                </c:pt>
                <c:pt idx="8095">
                  <c:v>68.287530857109999</c:v>
                </c:pt>
                <c:pt idx="8096">
                  <c:v>63.204907755686897</c:v>
                </c:pt>
                <c:pt idx="8097">
                  <c:v>58.9679706449406</c:v>
                </c:pt>
                <c:pt idx="8098">
                  <c:v>151.030966545273</c:v>
                </c:pt>
                <c:pt idx="8099">
                  <c:v>134.231886084504</c:v>
                </c:pt>
                <c:pt idx="8100">
                  <c:v>119.95267850705299</c:v>
                </c:pt>
                <c:pt idx="8101">
                  <c:v>107.353395023443</c:v>
                </c:pt>
                <c:pt idx="8102">
                  <c:v>97.275943396226396</c:v>
                </c:pt>
                <c:pt idx="8103">
                  <c:v>88.034157208019494</c:v>
                </c:pt>
                <c:pt idx="8104">
                  <c:v>80.474620962425803</c:v>
                </c:pt>
                <c:pt idx="8105">
                  <c:v>73.756572763266504</c:v>
                </c:pt>
                <c:pt idx="8106">
                  <c:v>67.876830242257498</c:v>
                </c:pt>
                <c:pt idx="8107">
                  <c:v>62.837050481434702</c:v>
                </c:pt>
                <c:pt idx="8108">
                  <c:v>58.637228826865702</c:v>
                </c:pt>
                <c:pt idx="8109">
                  <c:v>147.63566878980799</c:v>
                </c:pt>
                <c:pt idx="8110">
                  <c:v>131.27428758928701</c:v>
                </c:pt>
                <c:pt idx="8111">
                  <c:v>117.36448111611401</c:v>
                </c:pt>
                <c:pt idx="8112">
                  <c:v>105.090655059379</c:v>
                </c:pt>
                <c:pt idx="8113">
                  <c:v>95.272030651340998</c:v>
                </c:pt>
                <c:pt idx="8114">
                  <c:v>86.273573254444599</c:v>
                </c:pt>
                <c:pt idx="8115">
                  <c:v>78.909090909090907</c:v>
                </c:pt>
                <c:pt idx="8116">
                  <c:v>72.3632773938795</c:v>
                </c:pt>
                <c:pt idx="8117">
                  <c:v>66.637193656895704</c:v>
                </c:pt>
                <c:pt idx="8118">
                  <c:v>61.726036981509203</c:v>
                </c:pt>
                <c:pt idx="8119">
                  <c:v>57.636218504893399</c:v>
                </c:pt>
                <c:pt idx="8120">
                  <c:v>119.447916180519</c:v>
                </c:pt>
                <c:pt idx="8121">
                  <c:v>107.118390943032</c:v>
                </c:pt>
                <c:pt idx="8122">
                  <c:v>96.432870370370296</c:v>
                </c:pt>
                <c:pt idx="8123">
                  <c:v>87.393413497438004</c:v>
                </c:pt>
                <c:pt idx="8124">
                  <c:v>79.997173107181894</c:v>
                </c:pt>
                <c:pt idx="8125">
                  <c:v>73.421234581558707</c:v>
                </c:pt>
                <c:pt idx="8126">
                  <c:v>67.668973836123897</c:v>
                </c:pt>
                <c:pt idx="8127">
                  <c:v>62.736917562724003</c:v>
                </c:pt>
                <c:pt idx="8128">
                  <c:v>58.626831772502399</c:v>
                </c:pt>
                <c:pt idx="8129">
                  <c:v>54.519333787863999</c:v>
                </c:pt>
                <c:pt idx="8130">
                  <c:v>51.231145203991503</c:v>
                </c:pt>
                <c:pt idx="8131">
                  <c:v>47.943035949223002</c:v>
                </c:pt>
                <c:pt idx="8132">
                  <c:v>43.011829436038497</c:v>
                </c:pt>
                <c:pt idx="8133">
                  <c:v>40.547604231487199</c:v>
                </c:pt>
                <c:pt idx="8134">
                  <c:v>38.903320741456497</c:v>
                </c:pt>
                <c:pt idx="8135">
                  <c:v>33.9715718171635</c:v>
                </c:pt>
                <c:pt idx="8136">
                  <c:v>122.18266000907801</c:v>
                </c:pt>
                <c:pt idx="8137">
                  <c:v>109.51502940280599</c:v>
                </c:pt>
                <c:pt idx="8138">
                  <c:v>98.536435384689796</c:v>
                </c:pt>
                <c:pt idx="8139">
                  <c:v>89.248916827368504</c:v>
                </c:pt>
                <c:pt idx="8140">
                  <c:v>81.648189458393801</c:v>
                </c:pt>
                <c:pt idx="8141">
                  <c:v>74.891997310020102</c:v>
                </c:pt>
                <c:pt idx="8142">
                  <c:v>68.978965892901996</c:v>
                </c:pt>
                <c:pt idx="8143">
                  <c:v>63.913427459182998</c:v>
                </c:pt>
                <c:pt idx="8144">
                  <c:v>59.6907852927825</c:v>
                </c:pt>
                <c:pt idx="8145">
                  <c:v>55.468169761273202</c:v>
                </c:pt>
                <c:pt idx="8146">
                  <c:v>52.090059753722201</c:v>
                </c:pt>
                <c:pt idx="8147">
                  <c:v>48.713149339420298</c:v>
                </c:pt>
                <c:pt idx="8148">
                  <c:v>43.645871559633001</c:v>
                </c:pt>
                <c:pt idx="8149">
                  <c:v>41.111402517753298</c:v>
                </c:pt>
                <c:pt idx="8150">
                  <c:v>39.423292177553698</c:v>
                </c:pt>
                <c:pt idx="8151">
                  <c:v>34.355986719236299</c:v>
                </c:pt>
                <c:pt idx="8152">
                  <c:v>122.52598820196</c:v>
                </c:pt>
                <c:pt idx="8153">
                  <c:v>109.817414652857</c:v>
                </c:pt>
                <c:pt idx="8154">
                  <c:v>98.801298090024005</c:v>
                </c:pt>
                <c:pt idx="8155">
                  <c:v>89.479664795879103</c:v>
                </c:pt>
                <c:pt idx="8156">
                  <c:v>81.853142584138396</c:v>
                </c:pt>
                <c:pt idx="8157">
                  <c:v>75.075557390586297</c:v>
                </c:pt>
                <c:pt idx="8158">
                  <c:v>69.143747320280099</c:v>
                </c:pt>
                <c:pt idx="8159">
                  <c:v>64.060643895478407</c:v>
                </c:pt>
                <c:pt idx="8160">
                  <c:v>59.824760784070797</c:v>
                </c:pt>
                <c:pt idx="8161">
                  <c:v>55.5876308646762</c:v>
                </c:pt>
                <c:pt idx="8162">
                  <c:v>52.198973042361999</c:v>
                </c:pt>
                <c:pt idx="8163">
                  <c:v>48.808012173974497</c:v>
                </c:pt>
                <c:pt idx="8164">
                  <c:v>43.724321364311898</c:v>
                </c:pt>
                <c:pt idx="8165">
                  <c:v>41.182906688686998</c:v>
                </c:pt>
                <c:pt idx="8166">
                  <c:v>39.487912568306001</c:v>
                </c:pt>
                <c:pt idx="8167">
                  <c:v>34.404607707824603</c:v>
                </c:pt>
                <c:pt idx="8168">
                  <c:v>121.70570971821201</c:v>
                </c:pt>
                <c:pt idx="8169">
                  <c:v>109.095660312299</c:v>
                </c:pt>
                <c:pt idx="8170">
                  <c:v>98.169042044182007</c:v>
                </c:pt>
                <c:pt idx="8171">
                  <c:v>88.923437417724102</c:v>
                </c:pt>
                <c:pt idx="8172">
                  <c:v>81.358856893542693</c:v>
                </c:pt>
                <c:pt idx="8173">
                  <c:v>74.6332324746203</c:v>
                </c:pt>
                <c:pt idx="8174">
                  <c:v>68.751475640912702</c:v>
                </c:pt>
                <c:pt idx="8175">
                  <c:v>63.708395687627799</c:v>
                </c:pt>
                <c:pt idx="8176">
                  <c:v>59.504581026913499</c:v>
                </c:pt>
                <c:pt idx="8177">
                  <c:v>55.302084716505099</c:v>
                </c:pt>
                <c:pt idx="8178">
                  <c:v>51.940098563198397</c:v>
                </c:pt>
                <c:pt idx="8179">
                  <c:v>48.578097731238998</c:v>
                </c:pt>
                <c:pt idx="8180">
                  <c:v>43.5341772151898</c:v>
                </c:pt>
                <c:pt idx="8181">
                  <c:v>41.013785790031797</c:v>
                </c:pt>
                <c:pt idx="8182">
                  <c:v>39.332809342016603</c:v>
                </c:pt>
                <c:pt idx="8183">
                  <c:v>34.289048865619499</c:v>
                </c:pt>
                <c:pt idx="8184">
                  <c:v>119.17235336563201</c:v>
                </c:pt>
                <c:pt idx="8185">
                  <c:v>106.87646307724999</c:v>
                </c:pt>
                <c:pt idx="8186">
                  <c:v>96.2222161136919</c:v>
                </c:pt>
                <c:pt idx="8187">
                  <c:v>87.2070750156401</c:v>
                </c:pt>
                <c:pt idx="8188">
                  <c:v>79.8292984626259</c:v>
                </c:pt>
                <c:pt idx="8189">
                  <c:v>73.272960508231193</c:v>
                </c:pt>
                <c:pt idx="8190">
                  <c:v>67.536490215357205</c:v>
                </c:pt>
                <c:pt idx="8191">
                  <c:v>62.619210977701499</c:v>
                </c:pt>
                <c:pt idx="8192">
                  <c:v>58.521492629625797</c:v>
                </c:pt>
                <c:pt idx="8193">
                  <c:v>54.422501882327602</c:v>
                </c:pt>
                <c:pt idx="8194">
                  <c:v>51.1443886348302</c:v>
                </c:pt>
                <c:pt idx="8195">
                  <c:v>47.866247791085797</c:v>
                </c:pt>
                <c:pt idx="8196">
                  <c:v>42.949305555555497</c:v>
                </c:pt>
                <c:pt idx="8197">
                  <c:v>40.490676684839798</c:v>
                </c:pt>
                <c:pt idx="8198">
                  <c:v>38.850739752607304</c:v>
                </c:pt>
                <c:pt idx="8199">
                  <c:v>33.932850326912799</c:v>
                </c:pt>
                <c:pt idx="8200">
                  <c:v>149.214061281337</c:v>
                </c:pt>
                <c:pt idx="8201">
                  <c:v>131.928733784869</c:v>
                </c:pt>
                <c:pt idx="8202">
                  <c:v>117.93635760962199</c:v>
                </c:pt>
                <c:pt idx="8203">
                  <c:v>105.592335516668</c:v>
                </c:pt>
                <c:pt idx="8204">
                  <c:v>95.717143145772297</c:v>
                </c:pt>
                <c:pt idx="8205">
                  <c:v>152.37375854015201</c:v>
                </c:pt>
                <c:pt idx="8206">
                  <c:v>134.666846579409</c:v>
                </c:pt>
                <c:pt idx="8207">
                  <c:v>120.33268396762401</c:v>
                </c:pt>
                <c:pt idx="8208">
                  <c:v>107.687055612745</c:v>
                </c:pt>
                <c:pt idx="8209">
                  <c:v>97.5686720759944</c:v>
                </c:pt>
                <c:pt idx="8210">
                  <c:v>152.65853549966599</c:v>
                </c:pt>
                <c:pt idx="8211">
                  <c:v>134.91762979269799</c:v>
                </c:pt>
                <c:pt idx="8212">
                  <c:v>120.55073663300701</c:v>
                </c:pt>
                <c:pt idx="8213">
                  <c:v>107.878921030147</c:v>
                </c:pt>
                <c:pt idx="8214">
                  <c:v>97.737261628493599</c:v>
                </c:pt>
                <c:pt idx="8215">
                  <c:v>151.47839534248999</c:v>
                </c:pt>
                <c:pt idx="8216">
                  <c:v>133.891515733733</c:v>
                </c:pt>
                <c:pt idx="8217">
                  <c:v>119.654520852462</c:v>
                </c:pt>
                <c:pt idx="8218">
                  <c:v>107.094682230869</c:v>
                </c:pt>
                <c:pt idx="8219">
                  <c:v>97.044872290522903</c:v>
                </c:pt>
                <c:pt idx="8220">
                  <c:v>148.16085797382399</c:v>
                </c:pt>
                <c:pt idx="8221">
                  <c:v>131.015556720853</c:v>
                </c:pt>
                <c:pt idx="8222">
                  <c:v>117.138541961733</c:v>
                </c:pt>
                <c:pt idx="8223">
                  <c:v>104.89463051568301</c:v>
                </c:pt>
                <c:pt idx="8224">
                  <c:v>95.099049607207604</c:v>
                </c:pt>
                <c:pt idx="8225">
                  <c:v>133.067241614708</c:v>
                </c:pt>
                <c:pt idx="8226">
                  <c:v>119.037874876801</c:v>
                </c:pt>
                <c:pt idx="8227">
                  <c:v>106.658955476963</c:v>
                </c:pt>
                <c:pt idx="8228">
                  <c:v>95.928612550374197</c:v>
                </c:pt>
                <c:pt idx="8229">
                  <c:v>87.676169760998405</c:v>
                </c:pt>
                <c:pt idx="8230">
                  <c:v>79.423606082548801</c:v>
                </c:pt>
                <c:pt idx="8231">
                  <c:v>72.820113472021305</c:v>
                </c:pt>
                <c:pt idx="8232">
                  <c:v>67.868761552680198</c:v>
                </c:pt>
                <c:pt idx="8233">
                  <c:v>62.9173374984981</c:v>
                </c:pt>
                <c:pt idx="8234">
                  <c:v>58.788492224899002</c:v>
                </c:pt>
                <c:pt idx="8235">
                  <c:v>135.658921476719</c:v>
                </c:pt>
                <c:pt idx="8236">
                  <c:v>121.308350980572</c:v>
                </c:pt>
                <c:pt idx="8237">
                  <c:v>108.645986788955</c:v>
                </c:pt>
                <c:pt idx="8238">
                  <c:v>97.669964889881896</c:v>
                </c:pt>
                <c:pt idx="8239">
                  <c:v>89.228569251479499</c:v>
                </c:pt>
                <c:pt idx="8240">
                  <c:v>80.786993923131504</c:v>
                </c:pt>
                <c:pt idx="8241">
                  <c:v>74.030554343081604</c:v>
                </c:pt>
                <c:pt idx="8242">
                  <c:v>68.965947079154603</c:v>
                </c:pt>
                <c:pt idx="8243">
                  <c:v>63.899944020506098</c:v>
                </c:pt>
                <c:pt idx="8244">
                  <c:v>59.679464751557497</c:v>
                </c:pt>
                <c:pt idx="8245">
                  <c:v>135.795087206647</c:v>
                </c:pt>
                <c:pt idx="8246">
                  <c:v>121.427629720312</c:v>
                </c:pt>
                <c:pt idx="8247">
                  <c:v>108.748207732873</c:v>
                </c:pt>
                <c:pt idx="8248">
                  <c:v>97.759429461101902</c:v>
                </c:pt>
                <c:pt idx="8249">
                  <c:v>89.308255832077705</c:v>
                </c:pt>
                <c:pt idx="8250">
                  <c:v>80.8552748405843</c:v>
                </c:pt>
                <c:pt idx="8251">
                  <c:v>74.092857142857099</c:v>
                </c:pt>
                <c:pt idx="8252">
                  <c:v>69.022369031061601</c:v>
                </c:pt>
                <c:pt idx="8253">
                  <c:v>63.952026518005098</c:v>
                </c:pt>
                <c:pt idx="8254">
                  <c:v>59.726559311925101</c:v>
                </c:pt>
                <c:pt idx="8255">
                  <c:v>134.687848982547</c:v>
                </c:pt>
                <c:pt idx="8256">
                  <c:v>120.45583771021001</c:v>
                </c:pt>
                <c:pt idx="8257">
                  <c:v>107.898231739162</c:v>
                </c:pt>
                <c:pt idx="8258">
                  <c:v>97.015008223684205</c:v>
                </c:pt>
                <c:pt idx="8259">
                  <c:v>88.643254021002207</c:v>
                </c:pt>
                <c:pt idx="8260">
                  <c:v>80.273583347100598</c:v>
                </c:pt>
                <c:pt idx="8261">
                  <c:v>73.576082921675507</c:v>
                </c:pt>
                <c:pt idx="8262">
                  <c:v>68.552900011860999</c:v>
                </c:pt>
                <c:pt idx="8263">
                  <c:v>63.531117004872598</c:v>
                </c:pt>
                <c:pt idx="8264">
                  <c:v>59.345080150342099</c:v>
                </c:pt>
                <c:pt idx="8265">
                  <c:v>131.72310841508701</c:v>
                </c:pt>
                <c:pt idx="8266">
                  <c:v>117.85969880293401</c:v>
                </c:pt>
                <c:pt idx="8267">
                  <c:v>105.627275384656</c:v>
                </c:pt>
                <c:pt idx="8268">
                  <c:v>95.025839580415706</c:v>
                </c:pt>
                <c:pt idx="8269">
                  <c:v>86.870891685367695</c:v>
                </c:pt>
                <c:pt idx="8270">
                  <c:v>78.715937509194106</c:v>
                </c:pt>
                <c:pt idx="8271">
                  <c:v>72.191975591151703</c:v>
                </c:pt>
                <c:pt idx="8272">
                  <c:v>67.300845980799096</c:v>
                </c:pt>
                <c:pt idx="8273">
                  <c:v>62.406352972189197</c:v>
                </c:pt>
                <c:pt idx="8274">
                  <c:v>58.328859751493098</c:v>
                </c:pt>
                <c:pt idx="8275">
                  <c:v>149.507534035335</c:v>
                </c:pt>
                <c:pt idx="8276">
                  <c:v>133.01046324247</c:v>
                </c:pt>
                <c:pt idx="8277">
                  <c:v>118.162535402476</c:v>
                </c:pt>
                <c:pt idx="8278">
                  <c:v>106.614598434328</c:v>
                </c:pt>
                <c:pt idx="8279">
                  <c:v>95.891443836915997</c:v>
                </c:pt>
                <c:pt idx="8280">
                  <c:v>86.815899581589903</c:v>
                </c:pt>
                <c:pt idx="8281">
                  <c:v>79.392344113634493</c:v>
                </c:pt>
                <c:pt idx="8282">
                  <c:v>72.793608521970697</c:v>
                </c:pt>
                <c:pt idx="8283">
                  <c:v>67.018062397372702</c:v>
                </c:pt>
                <c:pt idx="8284">
                  <c:v>62.894002037269999</c:v>
                </c:pt>
                <c:pt idx="8285">
                  <c:v>57.945011390943399</c:v>
                </c:pt>
                <c:pt idx="8286">
                  <c:v>152.56632620009</c:v>
                </c:pt>
                <c:pt idx="8287">
                  <c:v>135.67899971077</c:v>
                </c:pt>
                <c:pt idx="8288">
                  <c:v>120.48039463118</c:v>
                </c:pt>
                <c:pt idx="8289">
                  <c:v>108.659261539919</c:v>
                </c:pt>
                <c:pt idx="8290">
                  <c:v>97.6824845206921</c:v>
                </c:pt>
                <c:pt idx="8291">
                  <c:v>88.394440365578802</c:v>
                </c:pt>
                <c:pt idx="8292">
                  <c:v>80.795133335081402</c:v>
                </c:pt>
                <c:pt idx="8293">
                  <c:v>74.0401903467029</c:v>
                </c:pt>
                <c:pt idx="8294">
                  <c:v>68.129613418801</c:v>
                </c:pt>
                <c:pt idx="8295">
                  <c:v>63.907785380752401</c:v>
                </c:pt>
                <c:pt idx="8296">
                  <c:v>58.841567499770498</c:v>
                </c:pt>
                <c:pt idx="8297">
                  <c:v>152.727807640409</c:v>
                </c:pt>
                <c:pt idx="8298">
                  <c:v>135.82099961255301</c:v>
                </c:pt>
                <c:pt idx="8299">
                  <c:v>120.604742990105</c:v>
                </c:pt>
                <c:pt idx="8300">
                  <c:v>108.767771362026</c:v>
                </c:pt>
                <c:pt idx="8301">
                  <c:v>97.778379462494897</c:v>
                </c:pt>
                <c:pt idx="8302">
                  <c:v>88.475764412977497</c:v>
                </c:pt>
                <c:pt idx="8303">
                  <c:v>80.868032985038496</c:v>
                </c:pt>
                <c:pt idx="8304">
                  <c:v>74.105573971419801</c:v>
                </c:pt>
                <c:pt idx="8305">
                  <c:v>68.1870118599942</c:v>
                </c:pt>
                <c:pt idx="8306">
                  <c:v>63.960649819494499</c:v>
                </c:pt>
                <c:pt idx="8307">
                  <c:v>58.887593619754902</c:v>
                </c:pt>
                <c:pt idx="8308">
                  <c:v>151.43912569794301</c:v>
                </c:pt>
                <c:pt idx="8309">
                  <c:v>134.69529021093399</c:v>
                </c:pt>
                <c:pt idx="8310">
                  <c:v>119.62343550292999</c:v>
                </c:pt>
                <c:pt idx="8311">
                  <c:v>107.902964825371</c:v>
                </c:pt>
                <c:pt idx="8312">
                  <c:v>97.019678456591606</c:v>
                </c:pt>
                <c:pt idx="8313">
                  <c:v>87.812900822267693</c:v>
                </c:pt>
                <c:pt idx="8314">
                  <c:v>80.278146790507904</c:v>
                </c:pt>
                <c:pt idx="8315">
                  <c:v>73.580587075199304</c:v>
                </c:pt>
                <c:pt idx="8316">
                  <c:v>67.718805651193094</c:v>
                </c:pt>
                <c:pt idx="8317">
                  <c:v>63.532905296950197</c:v>
                </c:pt>
                <c:pt idx="8318">
                  <c:v>58.509839228295803</c:v>
                </c:pt>
                <c:pt idx="8319">
                  <c:v>147.98638776603499</c:v>
                </c:pt>
                <c:pt idx="8320">
                  <c:v>131.685006774047</c:v>
                </c:pt>
                <c:pt idx="8321">
                  <c:v>117.01040103492799</c:v>
                </c:pt>
                <c:pt idx="8322">
                  <c:v>105.594503645541</c:v>
                </c:pt>
                <c:pt idx="8323">
                  <c:v>94.998978887815596</c:v>
                </c:pt>
                <c:pt idx="8324">
                  <c:v>86.031175949981403</c:v>
                </c:pt>
                <c:pt idx="8325">
                  <c:v>78.693870309589201</c:v>
                </c:pt>
                <c:pt idx="8326">
                  <c:v>72.173806384348794</c:v>
                </c:pt>
                <c:pt idx="8327">
                  <c:v>66.466898067063596</c:v>
                </c:pt>
                <c:pt idx="8328">
                  <c:v>62.390780235792803</c:v>
                </c:pt>
                <c:pt idx="8329">
                  <c:v>57.499172071201798</c:v>
                </c:pt>
                <c:pt idx="8330">
                  <c:v>133.15038327526099</c:v>
                </c:pt>
                <c:pt idx="8331">
                  <c:v>118.389306759929</c:v>
                </c:pt>
                <c:pt idx="8332">
                  <c:v>106.090601122623</c:v>
                </c:pt>
                <c:pt idx="8333">
                  <c:v>136.054490596855</c:v>
                </c:pt>
                <c:pt idx="8334">
                  <c:v>120.91846999649</c:v>
                </c:pt>
                <c:pt idx="8335">
                  <c:v>108.300410528857</c:v>
                </c:pt>
                <c:pt idx="8336">
                  <c:v>136.54609847526601</c:v>
                </c:pt>
                <c:pt idx="8337">
                  <c:v>121.34471718249701</c:v>
                </c:pt>
                <c:pt idx="8338">
                  <c:v>108.6768918158</c:v>
                </c:pt>
                <c:pt idx="8339">
                  <c:v>135.77791273474699</c:v>
                </c:pt>
                <c:pt idx="8340">
                  <c:v>120.679288914583</c:v>
                </c:pt>
                <c:pt idx="8341">
                  <c:v>108.09222468110499</c:v>
                </c:pt>
                <c:pt idx="8342">
                  <c:v>133.22333934438299</c:v>
                </c:pt>
                <c:pt idx="8343">
                  <c:v>118.454719144058</c:v>
                </c:pt>
                <c:pt idx="8344">
                  <c:v>106.14704954244201</c:v>
                </c:pt>
                <c:pt idx="8345">
                  <c:v>150.86265453063399</c:v>
                </c:pt>
                <c:pt idx="8346">
                  <c:v>133.688361676814</c:v>
                </c:pt>
                <c:pt idx="8347">
                  <c:v>118.96454003079199</c:v>
                </c:pt>
                <c:pt idx="8348">
                  <c:v>106.697360252303</c:v>
                </c:pt>
                <c:pt idx="8349">
                  <c:v>154.32085656136601</c:v>
                </c:pt>
                <c:pt idx="8350">
                  <c:v>136.69030199430199</c:v>
                </c:pt>
                <c:pt idx="8351">
                  <c:v>121.577999764954</c:v>
                </c:pt>
                <c:pt idx="8352">
                  <c:v>108.98486024844701</c:v>
                </c:pt>
                <c:pt idx="8353">
                  <c:v>155.070791115882</c:v>
                </c:pt>
                <c:pt idx="8354">
                  <c:v>137.34311195096001</c:v>
                </c:pt>
                <c:pt idx="8355">
                  <c:v>122.14793602509501</c:v>
                </c:pt>
                <c:pt idx="8356">
                  <c:v>109.48528113040901</c:v>
                </c:pt>
                <c:pt idx="8357">
                  <c:v>154.412750158471</c:v>
                </c:pt>
                <c:pt idx="8358">
                  <c:v>136.76868891843301</c:v>
                </c:pt>
                <c:pt idx="8359">
                  <c:v>121.648265743012</c:v>
                </c:pt>
                <c:pt idx="8360">
                  <c:v>109.045263811297</c:v>
                </c:pt>
                <c:pt idx="8361">
                  <c:v>151.74005191341399</c:v>
                </c:pt>
                <c:pt idx="8362">
                  <c:v>134.448721723342</c:v>
                </c:pt>
                <c:pt idx="8363">
                  <c:v>119.627609240189</c:v>
                </c:pt>
                <c:pt idx="8364">
                  <c:v>107.276692436272</c:v>
                </c:pt>
                <c:pt idx="8365">
                  <c:v>152.35933052487701</c:v>
                </c:pt>
                <c:pt idx="8366">
                  <c:v>135.19763513513499</c:v>
                </c:pt>
                <c:pt idx="8367">
                  <c:v>119.676231491338</c:v>
                </c:pt>
                <c:pt idx="8368">
                  <c:v>107.42252747252699</c:v>
                </c:pt>
                <c:pt idx="8369">
                  <c:v>96.798162533226602</c:v>
                </c:pt>
                <c:pt idx="8370">
                  <c:v>155.86364445235299</c:v>
                </c:pt>
                <c:pt idx="8371">
                  <c:v>138.25076774991899</c:v>
                </c:pt>
                <c:pt idx="8372">
                  <c:v>122.317836969109</c:v>
                </c:pt>
                <c:pt idx="8373">
                  <c:v>109.737051404035</c:v>
                </c:pt>
                <c:pt idx="8374">
                  <c:v>98.833740892933605</c:v>
                </c:pt>
                <c:pt idx="8375">
                  <c:v>156.73028041153901</c:v>
                </c:pt>
                <c:pt idx="8376">
                  <c:v>139.00385672386301</c:v>
                </c:pt>
                <c:pt idx="8377">
                  <c:v>122.968825168496</c:v>
                </c:pt>
                <c:pt idx="8378">
                  <c:v>110.309199527977</c:v>
                </c:pt>
                <c:pt idx="8379">
                  <c:v>99.337872167462606</c:v>
                </c:pt>
                <c:pt idx="8380">
                  <c:v>156.18685339959299</c:v>
                </c:pt>
                <c:pt idx="8381">
                  <c:v>138.53477006144101</c:v>
                </c:pt>
                <c:pt idx="8382">
                  <c:v>122.560696971151</c:v>
                </c:pt>
                <c:pt idx="8383">
                  <c:v>109.949559012981</c:v>
                </c:pt>
                <c:pt idx="8384">
                  <c:v>99.022374686395906</c:v>
                </c:pt>
                <c:pt idx="8385">
                  <c:v>153.653633659158</c:v>
                </c:pt>
                <c:pt idx="8386">
                  <c:v>136.33151697966301</c:v>
                </c:pt>
                <c:pt idx="8387">
                  <c:v>120.653136994205</c:v>
                </c:pt>
                <c:pt idx="8388">
                  <c:v>108.27770153041401</c:v>
                </c:pt>
                <c:pt idx="8389">
                  <c:v>97.552326670412796</c:v>
                </c:pt>
                <c:pt idx="8390">
                  <c:v>152.35933052487701</c:v>
                </c:pt>
                <c:pt idx="8391">
                  <c:v>135.19763513513499</c:v>
                </c:pt>
                <c:pt idx="8392">
                  <c:v>119.676231491338</c:v>
                </c:pt>
                <c:pt idx="8393">
                  <c:v>107.42252747252699</c:v>
                </c:pt>
                <c:pt idx="8394">
                  <c:v>96.798162533226602</c:v>
                </c:pt>
                <c:pt idx="8395">
                  <c:v>155.86364445235299</c:v>
                </c:pt>
                <c:pt idx="8396">
                  <c:v>138.25076774991899</c:v>
                </c:pt>
                <c:pt idx="8397">
                  <c:v>122.317836969109</c:v>
                </c:pt>
                <c:pt idx="8398">
                  <c:v>109.737051404035</c:v>
                </c:pt>
                <c:pt idx="8399">
                  <c:v>98.833740892933605</c:v>
                </c:pt>
                <c:pt idx="8400">
                  <c:v>156.73028041153901</c:v>
                </c:pt>
                <c:pt idx="8401">
                  <c:v>139.00385672386301</c:v>
                </c:pt>
                <c:pt idx="8402">
                  <c:v>122.968825168496</c:v>
                </c:pt>
                <c:pt idx="8403">
                  <c:v>110.309199527977</c:v>
                </c:pt>
                <c:pt idx="8404">
                  <c:v>99.337872167462606</c:v>
                </c:pt>
                <c:pt idx="8405">
                  <c:v>156.18685339959299</c:v>
                </c:pt>
                <c:pt idx="8406">
                  <c:v>138.53477006144101</c:v>
                </c:pt>
                <c:pt idx="8407">
                  <c:v>122.560696971151</c:v>
                </c:pt>
                <c:pt idx="8408">
                  <c:v>109.949559012981</c:v>
                </c:pt>
                <c:pt idx="8409">
                  <c:v>99.022374686395906</c:v>
                </c:pt>
                <c:pt idx="8410">
                  <c:v>153.653633659158</c:v>
                </c:pt>
                <c:pt idx="8411">
                  <c:v>136.33151697966301</c:v>
                </c:pt>
                <c:pt idx="8412">
                  <c:v>120.653136994205</c:v>
                </c:pt>
                <c:pt idx="8413">
                  <c:v>108.27770153041401</c:v>
                </c:pt>
                <c:pt idx="8414">
                  <c:v>97.552326670412796</c:v>
                </c:pt>
                <c:pt idx="8415">
                  <c:v>151.22379986477301</c:v>
                </c:pt>
                <c:pt idx="8416">
                  <c:v>134.00162544990101</c:v>
                </c:pt>
                <c:pt idx="8417">
                  <c:v>119.23970306513399</c:v>
                </c:pt>
                <c:pt idx="8418">
                  <c:v>106.93545915214401</c:v>
                </c:pt>
                <c:pt idx="8419">
                  <c:v>96.274252873563199</c:v>
                </c:pt>
                <c:pt idx="8420">
                  <c:v>154.621930249988</c:v>
                </c:pt>
                <c:pt idx="8421">
                  <c:v>136.95094031071099</c:v>
                </c:pt>
                <c:pt idx="8422">
                  <c:v>121.807326556424</c:v>
                </c:pt>
                <c:pt idx="8423">
                  <c:v>109.18505802707899</c:v>
                </c:pt>
                <c:pt idx="8424">
                  <c:v>98.250118675827594</c:v>
                </c:pt>
                <c:pt idx="8425">
                  <c:v>155.18867503237601</c:v>
                </c:pt>
                <c:pt idx="8426">
                  <c:v>137.44713352351101</c:v>
                </c:pt>
                <c:pt idx="8427">
                  <c:v>122.23755071054001</c:v>
                </c:pt>
                <c:pt idx="8428">
                  <c:v>109.56291325855901</c:v>
                </c:pt>
                <c:pt idx="8429">
                  <c:v>98.578257458815202</c:v>
                </c:pt>
                <c:pt idx="8430">
                  <c:v>154.291471393964</c:v>
                </c:pt>
                <c:pt idx="8431">
                  <c:v>136.66662001399499</c:v>
                </c:pt>
                <c:pt idx="8432">
                  <c:v>121.556638040942</c:v>
                </c:pt>
                <c:pt idx="8433">
                  <c:v>108.967669845053</c:v>
                </c:pt>
                <c:pt idx="8434">
                  <c:v>98.054807174197506</c:v>
                </c:pt>
                <c:pt idx="8435">
                  <c:v>151.30104780771799</c:v>
                </c:pt>
                <c:pt idx="8436">
                  <c:v>134.06784704291101</c:v>
                </c:pt>
                <c:pt idx="8437">
                  <c:v>119.296528288489</c:v>
                </c:pt>
                <c:pt idx="8438">
                  <c:v>106.987094578675</c:v>
                </c:pt>
                <c:pt idx="8439">
                  <c:v>96.318464618047997</c:v>
                </c:pt>
                <c:pt idx="8440">
                  <c:v>148.17111356119</c:v>
                </c:pt>
                <c:pt idx="8441">
                  <c:v>131.739003998545</c:v>
                </c:pt>
                <c:pt idx="8442">
                  <c:v>116.950096059228</c:v>
                </c:pt>
                <c:pt idx="8443">
                  <c:v>105.44761536228999</c:v>
                </c:pt>
                <c:pt idx="8444">
                  <c:v>94.766731643924601</c:v>
                </c:pt>
                <c:pt idx="8445">
                  <c:v>86.551045733047204</c:v>
                </c:pt>
                <c:pt idx="8446">
                  <c:v>151.667810214253</c:v>
                </c:pt>
                <c:pt idx="8447">
                  <c:v>134.788547038947</c:v>
                </c:pt>
                <c:pt idx="8448">
                  <c:v>119.594369684326</c:v>
                </c:pt>
                <c:pt idx="8449">
                  <c:v>107.779071418429</c:v>
                </c:pt>
                <c:pt idx="8450">
                  <c:v>96.807257788428601</c:v>
                </c:pt>
                <c:pt idx="8451">
                  <c:v>88.367762009562099</c:v>
                </c:pt>
                <c:pt idx="8452">
                  <c:v>152.03101665709301</c:v>
                </c:pt>
                <c:pt idx="8453">
                  <c:v>135.10240127461</c:v>
                </c:pt>
                <c:pt idx="8454">
                  <c:v>119.869589709886</c:v>
                </c:pt>
                <c:pt idx="8455">
                  <c:v>108.021515797635</c:v>
                </c:pt>
                <c:pt idx="8456">
                  <c:v>97.017701109135899</c:v>
                </c:pt>
                <c:pt idx="8457">
                  <c:v>88.553146853146799</c:v>
                </c:pt>
                <c:pt idx="8458">
                  <c:v>150.874242252242</c:v>
                </c:pt>
                <c:pt idx="8459">
                  <c:v>134.093660818713</c:v>
                </c:pt>
                <c:pt idx="8460">
                  <c:v>118.99657451633099</c:v>
                </c:pt>
                <c:pt idx="8461">
                  <c:v>107.249782116088</c:v>
                </c:pt>
                <c:pt idx="8462">
                  <c:v>96.342219020172905</c:v>
                </c:pt>
                <c:pt idx="8463">
                  <c:v>87.953497657580897</c:v>
                </c:pt>
                <c:pt idx="8464">
                  <c:v>147.472672584549</c:v>
                </c:pt>
                <c:pt idx="8465">
                  <c:v>131.12725806857901</c:v>
                </c:pt>
                <c:pt idx="8466">
                  <c:v>116.422261484098</c:v>
                </c:pt>
                <c:pt idx="8467">
                  <c:v>104.982378972777</c:v>
                </c:pt>
                <c:pt idx="8468">
                  <c:v>94.359625297932396</c:v>
                </c:pt>
                <c:pt idx="8469">
                  <c:v>86.186381880733904</c:v>
                </c:pt>
                <c:pt idx="8470">
                  <c:v>183.50564418527799</c:v>
                </c:pt>
                <c:pt idx="8471">
                  <c:v>161.52916392959801</c:v>
                </c:pt>
                <c:pt idx="8472">
                  <c:v>142.186608789003</c:v>
                </c:pt>
                <c:pt idx="8473">
                  <c:v>126.366425992779</c:v>
                </c:pt>
                <c:pt idx="8474">
                  <c:v>186.23379808933601</c:v>
                </c:pt>
                <c:pt idx="8475">
                  <c:v>163.893660848764</c:v>
                </c:pt>
                <c:pt idx="8476">
                  <c:v>144.23085349155599</c:v>
                </c:pt>
                <c:pt idx="8477">
                  <c:v>128.14310929115999</c:v>
                </c:pt>
                <c:pt idx="8478">
                  <c:v>186.94257322403101</c:v>
                </c:pt>
                <c:pt idx="8479">
                  <c:v>164.50177951874599</c:v>
                </c:pt>
                <c:pt idx="8480">
                  <c:v>144.75731648255299</c:v>
                </c:pt>
                <c:pt idx="8481">
                  <c:v>128.60273027802199</c:v>
                </c:pt>
                <c:pt idx="8482">
                  <c:v>186.64706787748099</c:v>
                </c:pt>
                <c:pt idx="8483">
                  <c:v>164.24769126301399</c:v>
                </c:pt>
                <c:pt idx="8484">
                  <c:v>144.53629812737501</c:v>
                </c:pt>
                <c:pt idx="8485">
                  <c:v>128.40850388398499</c:v>
                </c:pt>
                <c:pt idx="8486">
                  <c:v>184.775612909183</c:v>
                </c:pt>
                <c:pt idx="8487">
                  <c:v>162.62393954516199</c:v>
                </c:pt>
                <c:pt idx="8488">
                  <c:v>143.13733075435201</c:v>
                </c:pt>
                <c:pt idx="8489">
                  <c:v>127.190632495896</c:v>
                </c:pt>
                <c:pt idx="8490">
                  <c:v>162.36542043338</c:v>
                </c:pt>
                <c:pt idx="8491">
                  <c:v>143.03199082633199</c:v>
                </c:pt>
                <c:pt idx="8492">
                  <c:v>127.21372719374401</c:v>
                </c:pt>
                <c:pt idx="8493">
                  <c:v>114.031837771854</c:v>
                </c:pt>
                <c:pt idx="8494">
                  <c:v>102.607527158523</c:v>
                </c:pt>
                <c:pt idx="8495">
                  <c:v>164.73425314937001</c:v>
                </c:pt>
                <c:pt idx="8496">
                  <c:v>145.07576798058801</c:v>
                </c:pt>
                <c:pt idx="8497">
                  <c:v>128.994192908738</c:v>
                </c:pt>
                <c:pt idx="8498">
                  <c:v>115.592889517033</c:v>
                </c:pt>
                <c:pt idx="8499">
                  <c:v>103.98081281160199</c:v>
                </c:pt>
                <c:pt idx="8500">
                  <c:v>165.38387053391301</c:v>
                </c:pt>
                <c:pt idx="8501">
                  <c:v>145.63853863562801</c:v>
                </c:pt>
                <c:pt idx="8502">
                  <c:v>129.48591297720799</c:v>
                </c:pt>
                <c:pt idx="8503">
                  <c:v>116.02564102564099</c:v>
                </c:pt>
                <c:pt idx="8504">
                  <c:v>104.357627333926</c:v>
                </c:pt>
                <c:pt idx="8505">
                  <c:v>165.17696533948299</c:v>
                </c:pt>
                <c:pt idx="8506">
                  <c:v>145.46449869548999</c:v>
                </c:pt>
                <c:pt idx="8507">
                  <c:v>129.33049870279601</c:v>
                </c:pt>
                <c:pt idx="8508">
                  <c:v>115.887941081657</c:v>
                </c:pt>
                <c:pt idx="8509">
                  <c:v>104.237738943268</c:v>
                </c:pt>
                <c:pt idx="8510">
                  <c:v>163.625115245502</c:v>
                </c:pt>
                <c:pt idx="8511">
                  <c:v>144.12012567893399</c:v>
                </c:pt>
                <c:pt idx="8512">
                  <c:v>128.161505036043</c:v>
                </c:pt>
                <c:pt idx="8513">
                  <c:v>114.862661723145</c:v>
                </c:pt>
                <c:pt idx="8514">
                  <c:v>103.339245525667</c:v>
                </c:pt>
                <c:pt idx="8515">
                  <c:v>162.36542043338</c:v>
                </c:pt>
                <c:pt idx="8516">
                  <c:v>143.03199082633199</c:v>
                </c:pt>
                <c:pt idx="8517">
                  <c:v>127.21372719374401</c:v>
                </c:pt>
                <c:pt idx="8518">
                  <c:v>114.031837771854</c:v>
                </c:pt>
                <c:pt idx="8519">
                  <c:v>102.607527158523</c:v>
                </c:pt>
                <c:pt idx="8520">
                  <c:v>164.73425314937001</c:v>
                </c:pt>
                <c:pt idx="8521">
                  <c:v>145.07576798058801</c:v>
                </c:pt>
                <c:pt idx="8522">
                  <c:v>128.994192908738</c:v>
                </c:pt>
                <c:pt idx="8523">
                  <c:v>115.592889517033</c:v>
                </c:pt>
                <c:pt idx="8524">
                  <c:v>103.98081281160199</c:v>
                </c:pt>
                <c:pt idx="8525">
                  <c:v>165.38387053391301</c:v>
                </c:pt>
                <c:pt idx="8526">
                  <c:v>145.63853863562801</c:v>
                </c:pt>
                <c:pt idx="8527">
                  <c:v>129.48591297720799</c:v>
                </c:pt>
                <c:pt idx="8528">
                  <c:v>116.02564102564099</c:v>
                </c:pt>
                <c:pt idx="8529">
                  <c:v>104.357627333926</c:v>
                </c:pt>
                <c:pt idx="8530">
                  <c:v>165.17696533948299</c:v>
                </c:pt>
                <c:pt idx="8531">
                  <c:v>145.46449869548999</c:v>
                </c:pt>
                <c:pt idx="8532">
                  <c:v>129.33049870279601</c:v>
                </c:pt>
                <c:pt idx="8533">
                  <c:v>115.887941081657</c:v>
                </c:pt>
                <c:pt idx="8534">
                  <c:v>104.237738943268</c:v>
                </c:pt>
                <c:pt idx="8535">
                  <c:v>163.625115245502</c:v>
                </c:pt>
                <c:pt idx="8536">
                  <c:v>144.12012567893399</c:v>
                </c:pt>
                <c:pt idx="8537">
                  <c:v>128.161505036043</c:v>
                </c:pt>
                <c:pt idx="8538">
                  <c:v>114.862661723145</c:v>
                </c:pt>
                <c:pt idx="8539">
                  <c:v>103.339245525667</c:v>
                </c:pt>
                <c:pt idx="8540">
                  <c:v>158.779796607197</c:v>
                </c:pt>
                <c:pt idx="8541">
                  <c:v>140.21461475928101</c:v>
                </c:pt>
                <c:pt idx="8542">
                  <c:v>125.18844022169399</c:v>
                </c:pt>
                <c:pt idx="8543">
                  <c:v>111.93</c:v>
                </c:pt>
                <c:pt idx="8544">
                  <c:v>101.323264941129</c:v>
                </c:pt>
                <c:pt idx="8545">
                  <c:v>91.600370027752007</c:v>
                </c:pt>
                <c:pt idx="8546">
                  <c:v>83.643370415712994</c:v>
                </c:pt>
                <c:pt idx="8547">
                  <c:v>76.572311768602304</c:v>
                </c:pt>
                <c:pt idx="8548">
                  <c:v>70.385124677557997</c:v>
                </c:pt>
                <c:pt idx="8549">
                  <c:v>65.965780374388899</c:v>
                </c:pt>
                <c:pt idx="8550">
                  <c:v>60.662423150965601</c:v>
                </c:pt>
                <c:pt idx="8551">
                  <c:v>160.980347986526</c:v>
                </c:pt>
                <c:pt idx="8552">
                  <c:v>142.12343059239601</c:v>
                </c:pt>
                <c:pt idx="8553">
                  <c:v>126.858305409286</c:v>
                </c:pt>
                <c:pt idx="8554">
                  <c:v>113.389053602522</c:v>
                </c:pt>
                <c:pt idx="8555">
                  <c:v>102.613660125951</c:v>
                </c:pt>
                <c:pt idx="8556">
                  <c:v>92.7361907636583</c:v>
                </c:pt>
                <c:pt idx="8557">
                  <c:v>84.652946386703405</c:v>
                </c:pt>
                <c:pt idx="8558">
                  <c:v>77.469458327704899</c:v>
                </c:pt>
                <c:pt idx="8559">
                  <c:v>71.183901918976503</c:v>
                </c:pt>
                <c:pt idx="8560">
                  <c:v>66.694249117381005</c:v>
                </c:pt>
                <c:pt idx="8561">
                  <c:v>61.306607501063702</c:v>
                </c:pt>
                <c:pt idx="8562">
                  <c:v>161.163796899771</c:v>
                </c:pt>
                <c:pt idx="8563">
                  <c:v>142.279984573852</c:v>
                </c:pt>
                <c:pt idx="8564">
                  <c:v>126.995601824774</c:v>
                </c:pt>
                <c:pt idx="8565">
                  <c:v>113.50933371972199</c:v>
                </c:pt>
                <c:pt idx="8566">
                  <c:v>102.720335387917</c:v>
                </c:pt>
                <c:pt idx="8567">
                  <c:v>92.830368897952795</c:v>
                </c:pt>
                <c:pt idx="8568">
                  <c:v>84.736858991497698</c:v>
                </c:pt>
                <c:pt idx="8569">
                  <c:v>77.544279931237099</c:v>
                </c:pt>
                <c:pt idx="8570">
                  <c:v>71.250763029081398</c:v>
                </c:pt>
                <c:pt idx="8571">
                  <c:v>66.755465053602407</c:v>
                </c:pt>
                <c:pt idx="8572">
                  <c:v>61.359680588914102</c:v>
                </c:pt>
                <c:pt idx="8573">
                  <c:v>160.40757445265399</c:v>
                </c:pt>
                <c:pt idx="8574">
                  <c:v>141.62637773211199</c:v>
                </c:pt>
                <c:pt idx="8575">
                  <c:v>126.425420218658</c:v>
                </c:pt>
                <c:pt idx="8576">
                  <c:v>113.00773074150401</c:v>
                </c:pt>
                <c:pt idx="8577">
                  <c:v>102.277978988466</c:v>
                </c:pt>
                <c:pt idx="8578">
                  <c:v>92.440039327186199</c:v>
                </c:pt>
                <c:pt idx="8579">
                  <c:v>84.391017173051495</c:v>
                </c:pt>
                <c:pt idx="8580">
                  <c:v>77.236143615503096</c:v>
                </c:pt>
                <c:pt idx="8581">
                  <c:v>70.977326615293407</c:v>
                </c:pt>
                <c:pt idx="8582">
                  <c:v>66.503960792775004</c:v>
                </c:pt>
                <c:pt idx="8583">
                  <c:v>61.137839139508699</c:v>
                </c:pt>
                <c:pt idx="8584">
                  <c:v>158.114542831291</c:v>
                </c:pt>
                <c:pt idx="8585">
                  <c:v>139.64162257495499</c:v>
                </c:pt>
                <c:pt idx="8586">
                  <c:v>124.684628975265</c:v>
                </c:pt>
                <c:pt idx="8587">
                  <c:v>111.489875284967</c:v>
                </c:pt>
                <c:pt idx="8588">
                  <c:v>100.934094562385</c:v>
                </c:pt>
                <c:pt idx="8589">
                  <c:v>91.257891567992203</c:v>
                </c:pt>
                <c:pt idx="8590">
                  <c:v>83.339133533271905</c:v>
                </c:pt>
                <c:pt idx="8591">
                  <c:v>76.302026236373706</c:v>
                </c:pt>
                <c:pt idx="8592">
                  <c:v>70.144542867193195</c:v>
                </c:pt>
                <c:pt idx="8593">
                  <c:v>65.746441399494401</c:v>
                </c:pt>
                <c:pt idx="8594">
                  <c:v>60.467123952054301</c:v>
                </c:pt>
                <c:pt idx="8595">
                  <c:v>141.94639231081601</c:v>
                </c:pt>
                <c:pt idx="8596">
                  <c:v>126.03969380395</c:v>
                </c:pt>
                <c:pt idx="8597">
                  <c:v>113.667787491593</c:v>
                </c:pt>
                <c:pt idx="8598">
                  <c:v>102.181967091058</c:v>
                </c:pt>
                <c:pt idx="8599">
                  <c:v>92.461052631578895</c:v>
                </c:pt>
                <c:pt idx="8600">
                  <c:v>84.507565080968902</c:v>
                </c:pt>
                <c:pt idx="8601">
                  <c:v>77.437817118905798</c:v>
                </c:pt>
                <c:pt idx="8602">
                  <c:v>71.251796913032194</c:v>
                </c:pt>
                <c:pt idx="8603">
                  <c:v>65.950859219108295</c:v>
                </c:pt>
                <c:pt idx="8604">
                  <c:v>61.532170999565601</c:v>
                </c:pt>
                <c:pt idx="8605">
                  <c:v>57.114887831407202</c:v>
                </c:pt>
                <c:pt idx="8606">
                  <c:v>53.579870041965599</c:v>
                </c:pt>
                <c:pt idx="8607">
                  <c:v>50.044885658571097</c:v>
                </c:pt>
                <c:pt idx="8608">
                  <c:v>44.742348838120598</c:v>
                </c:pt>
                <c:pt idx="8609">
                  <c:v>40.323566767397999</c:v>
                </c:pt>
                <c:pt idx="8610">
                  <c:v>143.940219547678</c:v>
                </c:pt>
                <c:pt idx="8611">
                  <c:v>127.77386283558</c:v>
                </c:pt>
                <c:pt idx="8612">
                  <c:v>115.200018772292</c:v>
                </c:pt>
                <c:pt idx="8613">
                  <c:v>103.52456233936201</c:v>
                </c:pt>
                <c:pt idx="8614">
                  <c:v>93.645120024080001</c:v>
                </c:pt>
                <c:pt idx="8615">
                  <c:v>85.561934947521493</c:v>
                </c:pt>
                <c:pt idx="8616">
                  <c:v>78.378640515127799</c:v>
                </c:pt>
                <c:pt idx="8617">
                  <c:v>72.090143524606205</c:v>
                </c:pt>
                <c:pt idx="8618">
                  <c:v>66.701350093109795</c:v>
                </c:pt>
                <c:pt idx="8619">
                  <c:v>62.212105598157102</c:v>
                </c:pt>
                <c:pt idx="8620">
                  <c:v>57.721361249920903</c:v>
                </c:pt>
                <c:pt idx="8621">
                  <c:v>54.127628620552798</c:v>
                </c:pt>
                <c:pt idx="8622">
                  <c:v>50.536284595933303</c:v>
                </c:pt>
                <c:pt idx="8623">
                  <c:v>45.146401225114801</c:v>
                </c:pt>
                <c:pt idx="8624">
                  <c:v>40.656696619597703</c:v>
                </c:pt>
                <c:pt idx="8625">
                  <c:v>144.136701538739</c:v>
                </c:pt>
                <c:pt idx="8626">
                  <c:v>127.945754497157</c:v>
                </c:pt>
                <c:pt idx="8627">
                  <c:v>115.35512579977799</c:v>
                </c:pt>
                <c:pt idx="8628">
                  <c:v>103.659085825068</c:v>
                </c:pt>
                <c:pt idx="8629">
                  <c:v>93.764578833693307</c:v>
                </c:pt>
                <c:pt idx="8630">
                  <c:v>85.6671460147532</c:v>
                </c:pt>
                <c:pt idx="8631">
                  <c:v>78.471278652305898</c:v>
                </c:pt>
                <c:pt idx="8632">
                  <c:v>72.174883134015801</c:v>
                </c:pt>
                <c:pt idx="8633">
                  <c:v>66.776425674063404</c:v>
                </c:pt>
                <c:pt idx="8634">
                  <c:v>62.2791188989343</c:v>
                </c:pt>
                <c:pt idx="8635">
                  <c:v>57.780392919665402</c:v>
                </c:pt>
                <c:pt idx="8636">
                  <c:v>54.183771691973902</c:v>
                </c:pt>
                <c:pt idx="8637">
                  <c:v>50.585875084330503</c:v>
                </c:pt>
                <c:pt idx="8638">
                  <c:v>45.188022448098501</c:v>
                </c:pt>
                <c:pt idx="8639">
                  <c:v>40.689810956620903</c:v>
                </c:pt>
                <c:pt idx="8640">
                  <c:v>143.511314529993</c:v>
                </c:pt>
                <c:pt idx="8641">
                  <c:v>127.398533710287</c:v>
                </c:pt>
                <c:pt idx="8642">
                  <c:v>114.86887273087</c:v>
                </c:pt>
                <c:pt idx="8643">
                  <c:v>103.236295330828</c:v>
                </c:pt>
                <c:pt idx="8644">
                  <c:v>93.3891870456047</c:v>
                </c:pt>
                <c:pt idx="8645">
                  <c:v>85.334410339256806</c:v>
                </c:pt>
                <c:pt idx="8646">
                  <c:v>78.174603174603106</c:v>
                </c:pt>
                <c:pt idx="8647">
                  <c:v>71.909589525831507</c:v>
                </c:pt>
                <c:pt idx="8648">
                  <c:v>66.539744847890006</c:v>
                </c:pt>
                <c:pt idx="8649">
                  <c:v>62.064879887554298</c:v>
                </c:pt>
                <c:pt idx="8650">
                  <c:v>57.589852995099797</c:v>
                </c:pt>
                <c:pt idx="8651">
                  <c:v>54.009966893186899</c:v>
                </c:pt>
                <c:pt idx="8652">
                  <c:v>50.430068270599797</c:v>
                </c:pt>
                <c:pt idx="8653">
                  <c:v>45.060124283754298</c:v>
                </c:pt>
                <c:pt idx="8654">
                  <c:v>40.585171154106298</c:v>
                </c:pt>
                <c:pt idx="8655">
                  <c:v>141.52656762782701</c:v>
                </c:pt>
                <c:pt idx="8656">
                  <c:v>125.677009326478</c:v>
                </c:pt>
                <c:pt idx="8657">
                  <c:v>113.344338364712</c:v>
                </c:pt>
                <c:pt idx="8658">
                  <c:v>101.897817460317</c:v>
                </c:pt>
                <c:pt idx="8659">
                  <c:v>92.210211237492501</c:v>
                </c:pt>
                <c:pt idx="8660">
                  <c:v>84.285866131270396</c:v>
                </c:pt>
                <c:pt idx="8661">
                  <c:v>77.241954744480793</c:v>
                </c:pt>
                <c:pt idx="8662">
                  <c:v>71.075039745627905</c:v>
                </c:pt>
                <c:pt idx="8663">
                  <c:v>65.792328042327995</c:v>
                </c:pt>
                <c:pt idx="8664">
                  <c:v>61.388687954255701</c:v>
                </c:pt>
                <c:pt idx="8665">
                  <c:v>56.986449085223299</c:v>
                </c:pt>
                <c:pt idx="8666">
                  <c:v>53.464732629363702</c:v>
                </c:pt>
                <c:pt idx="8667">
                  <c:v>49.940398393827202</c:v>
                </c:pt>
                <c:pt idx="8668">
                  <c:v>44.6570073532611</c:v>
                </c:pt>
                <c:pt idx="8669">
                  <c:v>40.255167047609703</c:v>
                </c:pt>
                <c:pt idx="8670">
                  <c:v>157.63539543751199</c:v>
                </c:pt>
                <c:pt idx="8671">
                  <c:v>139.98988507823199</c:v>
                </c:pt>
                <c:pt idx="8672">
                  <c:v>124.99119886376801</c:v>
                </c:pt>
                <c:pt idx="8673">
                  <c:v>111.75706011007701</c:v>
                </c:pt>
                <c:pt idx="8674">
                  <c:v>101.171766342141</c:v>
                </c:pt>
                <c:pt idx="8675">
                  <c:v>91.466548481578499</c:v>
                </c:pt>
                <c:pt idx="8676">
                  <c:v>83.524002128791906</c:v>
                </c:pt>
                <c:pt idx="8677">
                  <c:v>76.4658093713781</c:v>
                </c:pt>
                <c:pt idx="8678">
                  <c:v>70.289889958734506</c:v>
                </c:pt>
                <c:pt idx="8679">
                  <c:v>64.996244859033197</c:v>
                </c:pt>
                <c:pt idx="8680">
                  <c:v>60.584875201788101</c:v>
                </c:pt>
                <c:pt idx="8681">
                  <c:v>160.083540186595</c:v>
                </c:pt>
                <c:pt idx="8682">
                  <c:v>142.123550421094</c:v>
                </c:pt>
                <c:pt idx="8683">
                  <c:v>126.857308505558</c:v>
                </c:pt>
                <c:pt idx="8684">
                  <c:v>113.387406416484</c:v>
                </c:pt>
                <c:pt idx="8685">
                  <c:v>102.61347431730999</c:v>
                </c:pt>
                <c:pt idx="8686">
                  <c:v>92.735398896136402</c:v>
                </c:pt>
                <c:pt idx="8687">
                  <c:v>84.653137586072503</c:v>
                </c:pt>
                <c:pt idx="8688">
                  <c:v>77.469106194928699</c:v>
                </c:pt>
                <c:pt idx="8689">
                  <c:v>71.184519811954303</c:v>
                </c:pt>
                <c:pt idx="8690">
                  <c:v>65.796403003317593</c:v>
                </c:pt>
                <c:pt idx="8691">
                  <c:v>61.3061509079334</c:v>
                </c:pt>
                <c:pt idx="8692">
                  <c:v>160.37534571315601</c:v>
                </c:pt>
                <c:pt idx="8693">
                  <c:v>142.37785517210099</c:v>
                </c:pt>
                <c:pt idx="8694">
                  <c:v>127.08001772470701</c:v>
                </c:pt>
                <c:pt idx="8695">
                  <c:v>113.584476864557</c:v>
                </c:pt>
                <c:pt idx="8696">
                  <c:v>102.785810239315</c:v>
                </c:pt>
                <c:pt idx="8697">
                  <c:v>92.887076020381897</c:v>
                </c:pt>
                <c:pt idx="8698">
                  <c:v>84.788101711178598</c:v>
                </c:pt>
                <c:pt idx="8699">
                  <c:v>77.590801039305603</c:v>
                </c:pt>
                <c:pt idx="8700">
                  <c:v>71.291492048912104</c:v>
                </c:pt>
                <c:pt idx="8701">
                  <c:v>65.892083109439298</c:v>
                </c:pt>
                <c:pt idx="8702">
                  <c:v>61.392561726475499</c:v>
                </c:pt>
                <c:pt idx="8703">
                  <c:v>159.69743717342601</c:v>
                </c:pt>
                <c:pt idx="8704">
                  <c:v>141.787969889766</c:v>
                </c:pt>
                <c:pt idx="8705">
                  <c:v>126.56204186594201</c:v>
                </c:pt>
                <c:pt idx="8706">
                  <c:v>113.130169441067</c:v>
                </c:pt>
                <c:pt idx="8707">
                  <c:v>102.384433962264</c:v>
                </c:pt>
                <c:pt idx="8708">
                  <c:v>92.534395884162507</c:v>
                </c:pt>
                <c:pt idx="8709">
                  <c:v>84.4752801582069</c:v>
                </c:pt>
                <c:pt idx="8710">
                  <c:v>77.311419375053404</c:v>
                </c:pt>
                <c:pt idx="8711">
                  <c:v>71.043215902032102</c:v>
                </c:pt>
                <c:pt idx="8712">
                  <c:v>65.670470975482203</c:v>
                </c:pt>
                <c:pt idx="8713">
                  <c:v>61.191719806453598</c:v>
                </c:pt>
                <c:pt idx="8714">
                  <c:v>157.422929936305</c:v>
                </c:pt>
                <c:pt idx="8715">
                  <c:v>139.804538226608</c:v>
                </c:pt>
                <c:pt idx="8716">
                  <c:v>124.82927718056099</c:v>
                </c:pt>
                <c:pt idx="8717">
                  <c:v>111.61545488742</c:v>
                </c:pt>
                <c:pt idx="8718">
                  <c:v>101.04214559386899</c:v>
                </c:pt>
                <c:pt idx="8719">
                  <c:v>91.354539449119599</c:v>
                </c:pt>
                <c:pt idx="8720">
                  <c:v>83.426225606853805</c:v>
                </c:pt>
                <c:pt idx="8721">
                  <c:v>76.379072063178597</c:v>
                </c:pt>
                <c:pt idx="8722">
                  <c:v>70.212590100913005</c:v>
                </c:pt>
                <c:pt idx="8723">
                  <c:v>64.925537231384297</c:v>
                </c:pt>
                <c:pt idx="8724">
                  <c:v>60.522593183868899</c:v>
                </c:pt>
                <c:pt idx="8725">
                  <c:v>126.786297661828</c:v>
                </c:pt>
                <c:pt idx="8726">
                  <c:v>113.547585210165</c:v>
                </c:pt>
                <c:pt idx="8727">
                  <c:v>102.07407407407401</c:v>
                </c:pt>
                <c:pt idx="8728">
                  <c:v>92.367845096171095</c:v>
                </c:pt>
                <c:pt idx="8729">
                  <c:v>84.426194095527606</c:v>
                </c:pt>
                <c:pt idx="8730">
                  <c:v>77.365313346977103</c:v>
                </c:pt>
                <c:pt idx="8731">
                  <c:v>71.187053045750801</c:v>
                </c:pt>
                <c:pt idx="8732">
                  <c:v>65.891397849462294</c:v>
                </c:pt>
                <c:pt idx="8733">
                  <c:v>61.478329859058498</c:v>
                </c:pt>
                <c:pt idx="8734">
                  <c:v>57.066523814161798</c:v>
                </c:pt>
                <c:pt idx="8735">
                  <c:v>53.536012490665897</c:v>
                </c:pt>
                <c:pt idx="8736">
                  <c:v>50.005547061124297</c:v>
                </c:pt>
                <c:pt idx="8737">
                  <c:v>44.7108665749656</c:v>
                </c:pt>
                <c:pt idx="8738">
                  <c:v>42.063887160340101</c:v>
                </c:pt>
                <c:pt idx="8739">
                  <c:v>40.298515329877802</c:v>
                </c:pt>
                <c:pt idx="8740">
                  <c:v>35.002506800362603</c:v>
                </c:pt>
                <c:pt idx="8741">
                  <c:v>128.65283704039899</c:v>
                </c:pt>
                <c:pt idx="8742">
                  <c:v>115.18220368765</c:v>
                </c:pt>
                <c:pt idx="8743">
                  <c:v>103.509974337868</c:v>
                </c:pt>
                <c:pt idx="8744">
                  <c:v>93.633449372636406</c:v>
                </c:pt>
                <c:pt idx="8745">
                  <c:v>85.550788545341305</c:v>
                </c:pt>
                <c:pt idx="8746">
                  <c:v>78.367989240080703</c:v>
                </c:pt>
                <c:pt idx="8747">
                  <c:v>72.079946367216905</c:v>
                </c:pt>
                <c:pt idx="8748">
                  <c:v>66.693045145546407</c:v>
                </c:pt>
                <c:pt idx="8749">
                  <c:v>62.203994552882399</c:v>
                </c:pt>
                <c:pt idx="8750">
                  <c:v>57.713527851458799</c:v>
                </c:pt>
                <c:pt idx="8751">
                  <c:v>54.122346571588899</c:v>
                </c:pt>
                <c:pt idx="8752">
                  <c:v>50.531092204468401</c:v>
                </c:pt>
                <c:pt idx="8753">
                  <c:v>45.143272171253798</c:v>
                </c:pt>
                <c:pt idx="8754">
                  <c:v>42.448959005810202</c:v>
                </c:pt>
                <c:pt idx="8755">
                  <c:v>40.652539838509803</c:v>
                </c:pt>
                <c:pt idx="8756">
                  <c:v>35.265252126997297</c:v>
                </c:pt>
                <c:pt idx="8757">
                  <c:v>128.899437967392</c:v>
                </c:pt>
                <c:pt idx="8758">
                  <c:v>115.40050824702701</c:v>
                </c:pt>
                <c:pt idx="8759">
                  <c:v>103.69930884138</c:v>
                </c:pt>
                <c:pt idx="8760">
                  <c:v>93.800210143256194</c:v>
                </c:pt>
                <c:pt idx="8761">
                  <c:v>85.699224970803698</c:v>
                </c:pt>
                <c:pt idx="8762">
                  <c:v>78.5</c:v>
                </c:pt>
                <c:pt idx="8763">
                  <c:v>72.199171073317103</c:v>
                </c:pt>
                <c:pt idx="8764">
                  <c:v>66.799845417521297</c:v>
                </c:pt>
                <c:pt idx="8765">
                  <c:v>62.300436627132797</c:v>
                </c:pt>
                <c:pt idx="8766">
                  <c:v>57.799728576967802</c:v>
                </c:pt>
                <c:pt idx="8767">
                  <c:v>54.200256739409497</c:v>
                </c:pt>
                <c:pt idx="8768">
                  <c:v>50.599639027497602</c:v>
                </c:pt>
                <c:pt idx="8769">
                  <c:v>45.199561918172499</c:v>
                </c:pt>
                <c:pt idx="8770">
                  <c:v>42.5</c:v>
                </c:pt>
                <c:pt idx="8771">
                  <c:v>40.699497267759497</c:v>
                </c:pt>
                <c:pt idx="8772">
                  <c:v>35.299819513748801</c:v>
                </c:pt>
                <c:pt idx="8773">
                  <c:v>128.40371262914201</c:v>
                </c:pt>
                <c:pt idx="8774">
                  <c:v>114.961923057977</c:v>
                </c:pt>
                <c:pt idx="8775">
                  <c:v>103.317036546879</c:v>
                </c:pt>
                <c:pt idx="8776">
                  <c:v>93.463640671897195</c:v>
                </c:pt>
                <c:pt idx="8777">
                  <c:v>85.399814572425797</c:v>
                </c:pt>
                <c:pt idx="8778">
                  <c:v>78.232191838927605</c:v>
                </c:pt>
                <c:pt idx="8779">
                  <c:v>71.962059143100404</c:v>
                </c:pt>
                <c:pt idx="8780">
                  <c:v>66.586079467367</c:v>
                </c:pt>
                <c:pt idx="8781">
                  <c:v>62.106222561557502</c:v>
                </c:pt>
                <c:pt idx="8782">
                  <c:v>57.626278050723599</c:v>
                </c:pt>
                <c:pt idx="8783">
                  <c:v>54.043589921565903</c:v>
                </c:pt>
                <c:pt idx="8784">
                  <c:v>50.4608057009889</c:v>
                </c:pt>
                <c:pt idx="8785">
                  <c:v>45.084669479606099</c:v>
                </c:pt>
                <c:pt idx="8786">
                  <c:v>42.397667020148397</c:v>
                </c:pt>
                <c:pt idx="8787">
                  <c:v>40.605479452054702</c:v>
                </c:pt>
                <c:pt idx="8788">
                  <c:v>35.230093804537503</c:v>
                </c:pt>
                <c:pt idx="8789">
                  <c:v>126.70289145448901</c:v>
                </c:pt>
                <c:pt idx="8790">
                  <c:v>113.474675462864</c:v>
                </c:pt>
                <c:pt idx="8791">
                  <c:v>102.01250721570101</c:v>
                </c:pt>
                <c:pt idx="8792">
                  <c:v>92.311380310527198</c:v>
                </c:pt>
                <c:pt idx="8793">
                  <c:v>84.374329975849605</c:v>
                </c:pt>
                <c:pt idx="8794">
                  <c:v>77.320943159952293</c:v>
                </c:pt>
                <c:pt idx="8795">
                  <c:v>71.145738843604306</c:v>
                </c:pt>
                <c:pt idx="8796">
                  <c:v>65.855917667238401</c:v>
                </c:pt>
                <c:pt idx="8797">
                  <c:v>61.447788887743499</c:v>
                </c:pt>
                <c:pt idx="8798">
                  <c:v>57.036678498440303</c:v>
                </c:pt>
                <c:pt idx="8799">
                  <c:v>53.510308119049398</c:v>
                </c:pt>
                <c:pt idx="8800">
                  <c:v>49.982485764775099</c:v>
                </c:pt>
                <c:pt idx="8801">
                  <c:v>44.692013888888802</c:v>
                </c:pt>
                <c:pt idx="8802">
                  <c:v>42.046089705410701</c:v>
                </c:pt>
                <c:pt idx="8803">
                  <c:v>40.282173174872597</c:v>
                </c:pt>
                <c:pt idx="8804">
                  <c:v>34.991282323142997</c:v>
                </c:pt>
                <c:pt idx="8805">
                  <c:v>158.674295264623</c:v>
                </c:pt>
                <c:pt idx="8806">
                  <c:v>140.125266903914</c:v>
                </c:pt>
                <c:pt idx="8807">
                  <c:v>125.106899327587</c:v>
                </c:pt>
                <c:pt idx="8808">
                  <c:v>111.857855117802</c:v>
                </c:pt>
                <c:pt idx="8809">
                  <c:v>101.26093544802499</c:v>
                </c:pt>
                <c:pt idx="8810">
                  <c:v>160.817824634928</c:v>
                </c:pt>
                <c:pt idx="8811">
                  <c:v>141.97975981648901</c:v>
                </c:pt>
                <c:pt idx="8812">
                  <c:v>126.73267005264501</c:v>
                </c:pt>
                <c:pt idx="8813">
                  <c:v>113.27906921069599</c:v>
                </c:pt>
                <c:pt idx="8814">
                  <c:v>102.51642588561199</c:v>
                </c:pt>
                <c:pt idx="8815">
                  <c:v>161.03443133763599</c:v>
                </c:pt>
                <c:pt idx="8816">
                  <c:v>142.17171161254799</c:v>
                </c:pt>
                <c:pt idx="8817">
                  <c:v>126.899354411521</c:v>
                </c:pt>
                <c:pt idx="8818">
                  <c:v>113.426095447333</c:v>
                </c:pt>
                <c:pt idx="8819">
                  <c:v>102.645444455655</c:v>
                </c:pt>
                <c:pt idx="8820">
                  <c:v>160.33312107704899</c:v>
                </c:pt>
                <c:pt idx="8821">
                  <c:v>141.56161109679201</c:v>
                </c:pt>
                <c:pt idx="8822">
                  <c:v>126.365630889672</c:v>
                </c:pt>
                <c:pt idx="8823">
                  <c:v>112.959792477302</c:v>
                </c:pt>
                <c:pt idx="8824">
                  <c:v>102.233047243485</c:v>
                </c:pt>
                <c:pt idx="8825">
                  <c:v>158.13793019873901</c:v>
                </c:pt>
                <c:pt idx="8826">
                  <c:v>139.661797388069</c:v>
                </c:pt>
                <c:pt idx="8827">
                  <c:v>124.704555403909</c:v>
                </c:pt>
                <c:pt idx="8828">
                  <c:v>111.504518872939</c:v>
                </c:pt>
                <c:pt idx="8829">
                  <c:v>100.946657144426</c:v>
                </c:pt>
                <c:pt idx="8830">
                  <c:v>141.20070086014599</c:v>
                </c:pt>
                <c:pt idx="8831">
                  <c:v>126.162294081757</c:v>
                </c:pt>
                <c:pt idx="8832">
                  <c:v>112.89302843854399</c:v>
                </c:pt>
                <c:pt idx="8833">
                  <c:v>101.390903857225</c:v>
                </c:pt>
                <c:pt idx="8834">
                  <c:v>92.544913125663498</c:v>
                </c:pt>
                <c:pt idx="8835">
                  <c:v>83.698769007965197</c:v>
                </c:pt>
                <c:pt idx="8836">
                  <c:v>76.620313716764898</c:v>
                </c:pt>
                <c:pt idx="8837">
                  <c:v>71.311171441774405</c:v>
                </c:pt>
                <c:pt idx="8838">
                  <c:v>66.003724618526903</c:v>
                </c:pt>
                <c:pt idx="8839">
                  <c:v>61.579581364788297</c:v>
                </c:pt>
                <c:pt idx="8840">
                  <c:v>142.97341636534</c:v>
                </c:pt>
                <c:pt idx="8841">
                  <c:v>127.71383850474101</c:v>
                </c:pt>
                <c:pt idx="8842">
                  <c:v>114.252007793565</c:v>
                </c:pt>
                <c:pt idx="8843">
                  <c:v>102.580667337769</c:v>
                </c:pt>
                <c:pt idx="8844">
                  <c:v>93.604429656345999</c:v>
                </c:pt>
                <c:pt idx="8845">
                  <c:v>84.630100228868997</c:v>
                </c:pt>
                <c:pt idx="8846">
                  <c:v>77.447402880837998</c:v>
                </c:pt>
                <c:pt idx="8847">
                  <c:v>72.063289704799104</c:v>
                </c:pt>
                <c:pt idx="8848">
                  <c:v>66.676055508087501</c:v>
                </c:pt>
                <c:pt idx="8849">
                  <c:v>62.187920081023798</c:v>
                </c:pt>
                <c:pt idx="8850">
                  <c:v>143.09483152223501</c:v>
                </c:pt>
                <c:pt idx="8851">
                  <c:v>127.820887089179</c:v>
                </c:pt>
                <c:pt idx="8852">
                  <c:v>114.34153928406499</c:v>
                </c:pt>
                <c:pt idx="8853">
                  <c:v>102.661845211189</c:v>
                </c:pt>
                <c:pt idx="8854">
                  <c:v>93.677300358497405</c:v>
                </c:pt>
                <c:pt idx="8855">
                  <c:v>84.6909355073048</c:v>
                </c:pt>
                <c:pt idx="8856">
                  <c:v>77.503571428571405</c:v>
                </c:pt>
                <c:pt idx="8857">
                  <c:v>72.112946221604005</c:v>
                </c:pt>
                <c:pt idx="8858">
                  <c:v>66.720867861985795</c:v>
                </c:pt>
                <c:pt idx="8859">
                  <c:v>62.2302162789967</c:v>
                </c:pt>
                <c:pt idx="8860">
                  <c:v>142.43356774057801</c:v>
                </c:pt>
                <c:pt idx="8861">
                  <c:v>127.24136269455001</c:v>
                </c:pt>
                <c:pt idx="8862">
                  <c:v>113.83384316943901</c:v>
                </c:pt>
                <c:pt idx="8863">
                  <c:v>102.216488486842</c:v>
                </c:pt>
                <c:pt idx="8864">
                  <c:v>93.280074438388894</c:v>
                </c:pt>
                <c:pt idx="8865">
                  <c:v>84.343631257227798</c:v>
                </c:pt>
                <c:pt idx="8866">
                  <c:v>77.194483310013993</c:v>
                </c:pt>
                <c:pt idx="8867">
                  <c:v>71.832641442296193</c:v>
                </c:pt>
                <c:pt idx="8868">
                  <c:v>66.472213655708302</c:v>
                </c:pt>
                <c:pt idx="8869">
                  <c:v>62.002409328921502</c:v>
                </c:pt>
                <c:pt idx="8870">
                  <c:v>140.478194662872</c:v>
                </c:pt>
                <c:pt idx="8871">
                  <c:v>125.52709486420299</c:v>
                </c:pt>
                <c:pt idx="8872">
                  <c:v>112.33783316946101</c:v>
                </c:pt>
                <c:pt idx="8873">
                  <c:v>100.904522613065</c:v>
                </c:pt>
                <c:pt idx="8874">
                  <c:v>92.111922279351106</c:v>
                </c:pt>
                <c:pt idx="8875">
                  <c:v>83.3169554855982</c:v>
                </c:pt>
                <c:pt idx="8876">
                  <c:v>76.282898550724596</c:v>
                </c:pt>
                <c:pt idx="8877">
                  <c:v>71.005671556668005</c:v>
                </c:pt>
                <c:pt idx="8878">
                  <c:v>65.728746540134395</c:v>
                </c:pt>
                <c:pt idx="8879">
                  <c:v>61.331090821720302</c:v>
                </c:pt>
                <c:pt idx="8880">
                  <c:v>158.85960699651901</c:v>
                </c:pt>
                <c:pt idx="8881">
                  <c:v>141.169704260196</c:v>
                </c:pt>
                <c:pt idx="8882">
                  <c:v>125.25134002761899</c:v>
                </c:pt>
                <c:pt idx="8883">
                  <c:v>112.86822267323799</c:v>
                </c:pt>
                <c:pt idx="8884">
                  <c:v>101.36968516715299</c:v>
                </c:pt>
                <c:pt idx="8885">
                  <c:v>91.640167364016705</c:v>
                </c:pt>
                <c:pt idx="8886">
                  <c:v>83.681566487440804</c:v>
                </c:pt>
                <c:pt idx="8887">
                  <c:v>76.605415002219203</c:v>
                </c:pt>
                <c:pt idx="8888">
                  <c:v>70.413793103448199</c:v>
                </c:pt>
                <c:pt idx="8889">
                  <c:v>65.991131883276395</c:v>
                </c:pt>
                <c:pt idx="8890">
                  <c:v>60.684080766469997</c:v>
                </c:pt>
                <c:pt idx="8891">
                  <c:v>160.94368265347899</c:v>
                </c:pt>
                <c:pt idx="8892">
                  <c:v>142.99123412018599</c:v>
                </c:pt>
                <c:pt idx="8893">
                  <c:v>126.83106573362301</c:v>
                </c:pt>
                <c:pt idx="8894">
                  <c:v>114.26201359448601</c:v>
                </c:pt>
                <c:pt idx="8895">
                  <c:v>102.59083233401</c:v>
                </c:pt>
                <c:pt idx="8896">
                  <c:v>92.717283981872896</c:v>
                </c:pt>
                <c:pt idx="8897">
                  <c:v>84.637071610247204</c:v>
                </c:pt>
                <c:pt idx="8898">
                  <c:v>77.454683888511198</c:v>
                </c:pt>
                <c:pt idx="8899">
                  <c:v>71.170107022844704</c:v>
                </c:pt>
                <c:pt idx="8900">
                  <c:v>66.682564388711</c:v>
                </c:pt>
                <c:pt idx="8901">
                  <c:v>61.295726391140697</c:v>
                </c:pt>
                <c:pt idx="8902">
                  <c:v>161.08363748976899</c:v>
                </c:pt>
                <c:pt idx="8903">
                  <c:v>143.11172140301201</c:v>
                </c:pt>
                <c:pt idx="8904">
                  <c:v>126.936940324817</c:v>
                </c:pt>
                <c:pt idx="8905">
                  <c:v>114.354286962006</c:v>
                </c:pt>
                <c:pt idx="8906">
                  <c:v>102.67498997192099</c:v>
                </c:pt>
                <c:pt idx="8907">
                  <c:v>92.788454057418505</c:v>
                </c:pt>
                <c:pt idx="8908">
                  <c:v>84.701173816111094</c:v>
                </c:pt>
                <c:pt idx="8909">
                  <c:v>77.512465528287606</c:v>
                </c:pt>
                <c:pt idx="8910">
                  <c:v>71.220856233728597</c:v>
                </c:pt>
                <c:pt idx="8911">
                  <c:v>66.728038507821907</c:v>
                </c:pt>
                <c:pt idx="8912">
                  <c:v>61.336717746231699</c:v>
                </c:pt>
                <c:pt idx="8913">
                  <c:v>160.312202097235</c:v>
                </c:pt>
                <c:pt idx="8914">
                  <c:v>142.43882418970099</c:v>
                </c:pt>
                <c:pt idx="8915">
                  <c:v>126.350133841367</c:v>
                </c:pt>
                <c:pt idx="8916">
                  <c:v>113.838963431331</c:v>
                </c:pt>
                <c:pt idx="8917">
                  <c:v>102.221376205787</c:v>
                </c:pt>
                <c:pt idx="8918">
                  <c:v>92.388940631735807</c:v>
                </c:pt>
                <c:pt idx="8919">
                  <c:v>84.346167626712202</c:v>
                </c:pt>
                <c:pt idx="8920">
                  <c:v>77.197016034527095</c:v>
                </c:pt>
                <c:pt idx="8921">
                  <c:v>70.939985753294494</c:v>
                </c:pt>
                <c:pt idx="8922">
                  <c:v>66.471910112359495</c:v>
                </c:pt>
                <c:pt idx="8923">
                  <c:v>61.110096463022501</c:v>
                </c:pt>
                <c:pt idx="8924">
                  <c:v>158.02970827448499</c:v>
                </c:pt>
                <c:pt idx="8925">
                  <c:v>140.44643484369499</c:v>
                </c:pt>
                <c:pt idx="8926">
                  <c:v>124.62147477360899</c:v>
                </c:pt>
                <c:pt idx="8927">
                  <c:v>112.310712282669</c:v>
                </c:pt>
                <c:pt idx="8928">
                  <c:v>100.881799365254</c:v>
                </c:pt>
                <c:pt idx="8929">
                  <c:v>91.213492448682402</c:v>
                </c:pt>
                <c:pt idx="8930">
                  <c:v>83.300984653597098</c:v>
                </c:pt>
                <c:pt idx="8931">
                  <c:v>76.267639753457402</c:v>
                </c:pt>
                <c:pt idx="8932">
                  <c:v>70.113460497404702</c:v>
                </c:pt>
                <c:pt idx="8933">
                  <c:v>65.716121340574901</c:v>
                </c:pt>
                <c:pt idx="8934">
                  <c:v>60.441217055333198</c:v>
                </c:pt>
                <c:pt idx="8935">
                  <c:v>141.60668989547</c:v>
                </c:pt>
                <c:pt idx="8936">
                  <c:v>125.74522109902701</c:v>
                </c:pt>
                <c:pt idx="8937">
                  <c:v>112.527014663336</c:v>
                </c:pt>
                <c:pt idx="8938">
                  <c:v>143.580454163925</c:v>
                </c:pt>
                <c:pt idx="8939">
                  <c:v>127.459585916481</c:v>
                </c:pt>
                <c:pt idx="8940">
                  <c:v>114.02583916928199</c:v>
                </c:pt>
                <c:pt idx="8941">
                  <c:v>143.924844191983</c:v>
                </c:pt>
                <c:pt idx="8942">
                  <c:v>127.762362148701</c:v>
                </c:pt>
                <c:pt idx="8943">
                  <c:v>114.293583372095</c:v>
                </c:pt>
                <c:pt idx="8944">
                  <c:v>143.48182752499201</c:v>
                </c:pt>
                <c:pt idx="8945">
                  <c:v>127.37967914438499</c:v>
                </c:pt>
                <c:pt idx="8946">
                  <c:v>113.956162816719</c:v>
                </c:pt>
                <c:pt idx="8947">
                  <c:v>141.80040018774201</c:v>
                </c:pt>
                <c:pt idx="8948">
                  <c:v>125.910584638899</c:v>
                </c:pt>
                <c:pt idx="8949">
                  <c:v>112.67158409592901</c:v>
                </c:pt>
                <c:pt idx="8950">
                  <c:v>160.78521939953799</c:v>
                </c:pt>
                <c:pt idx="8951">
                  <c:v>142.307159353348</c:v>
                </c:pt>
                <c:pt idx="8952">
                  <c:v>126.4688221709</c:v>
                </c:pt>
                <c:pt idx="8953">
                  <c:v>113.27020785219401</c:v>
                </c:pt>
                <c:pt idx="8954">
                  <c:v>163.12715688877</c:v>
                </c:pt>
                <c:pt idx="8955">
                  <c:v>144.338074074074</c:v>
                </c:pt>
                <c:pt idx="8956">
                  <c:v>128.23875896109999</c:v>
                </c:pt>
                <c:pt idx="8957">
                  <c:v>114.8203125</c:v>
                </c:pt>
                <c:pt idx="8958">
                  <c:v>163.645351047887</c:v>
                </c:pt>
                <c:pt idx="8959">
                  <c:v>144.79057012490199</c:v>
                </c:pt>
                <c:pt idx="8960">
                  <c:v>128.632286888946</c:v>
                </c:pt>
                <c:pt idx="8961">
                  <c:v>115.164409773329</c:v>
                </c:pt>
                <c:pt idx="8962">
                  <c:v>163.279905822693</c:v>
                </c:pt>
                <c:pt idx="8963">
                  <c:v>144.47524082755999</c:v>
                </c:pt>
                <c:pt idx="8964">
                  <c:v>128.353995285515</c:v>
                </c:pt>
                <c:pt idx="8965">
                  <c:v>114.922309124767</c:v>
                </c:pt>
                <c:pt idx="8966">
                  <c:v>161.52072964541699</c:v>
                </c:pt>
                <c:pt idx="8967">
                  <c:v>142.94396192158499</c:v>
                </c:pt>
                <c:pt idx="8968">
                  <c:v>127.024213748956</c:v>
                </c:pt>
                <c:pt idx="8969">
                  <c:v>113.754962390305</c:v>
                </c:pt>
                <c:pt idx="8970">
                  <c:v>162.44859387452999</c:v>
                </c:pt>
                <c:pt idx="8971">
                  <c:v>143.980363175675</c:v>
                </c:pt>
                <c:pt idx="8972">
                  <c:v>127.276879899351</c:v>
                </c:pt>
                <c:pt idx="8973">
                  <c:v>114.08731268731199</c:v>
                </c:pt>
                <c:pt idx="8974">
                  <c:v>102.654210431236</c:v>
                </c:pt>
                <c:pt idx="8975">
                  <c:v>164.822003736987</c:v>
                </c:pt>
                <c:pt idx="8976">
                  <c:v>146.04819636063601</c:v>
                </c:pt>
                <c:pt idx="8977">
                  <c:v>129.06501855309401</c:v>
                </c:pt>
                <c:pt idx="8978">
                  <c:v>115.65495620776299</c:v>
                </c:pt>
                <c:pt idx="8979">
                  <c:v>104.032924093074</c:v>
                </c:pt>
                <c:pt idx="8980">
                  <c:v>165.419810369174</c:v>
                </c:pt>
                <c:pt idx="8981">
                  <c:v>146.56818549225099</c:v>
                </c:pt>
                <c:pt idx="8982">
                  <c:v>129.512062683083</c:v>
                </c:pt>
                <c:pt idx="8983">
                  <c:v>116.051676664372</c:v>
                </c:pt>
                <c:pt idx="8984">
                  <c:v>104.381262066863</c:v>
                </c:pt>
                <c:pt idx="8985">
                  <c:v>165.133995934041</c:v>
                </c:pt>
                <c:pt idx="8986">
                  <c:v>146.32179761683099</c:v>
                </c:pt>
                <c:pt idx="8987">
                  <c:v>129.298132770124</c:v>
                </c:pt>
                <c:pt idx="8988">
                  <c:v>115.86101476563201</c:v>
                </c:pt>
                <c:pt idx="8989">
                  <c:v>104.21304592698699</c:v>
                </c:pt>
                <c:pt idx="8990">
                  <c:v>163.46833829154201</c:v>
                </c:pt>
                <c:pt idx="8991">
                  <c:v>144.872190327916</c:v>
                </c:pt>
                <c:pt idx="8992">
                  <c:v>128.044201389759</c:v>
                </c:pt>
                <c:pt idx="8993">
                  <c:v>114.76137452417299</c:v>
                </c:pt>
                <c:pt idx="8994">
                  <c:v>103.247009713414</c:v>
                </c:pt>
                <c:pt idx="8995">
                  <c:v>162.44859387452999</c:v>
                </c:pt>
                <c:pt idx="8996">
                  <c:v>143.980363175675</c:v>
                </c:pt>
                <c:pt idx="8997">
                  <c:v>127.276879899351</c:v>
                </c:pt>
                <c:pt idx="8998">
                  <c:v>114.08731268731199</c:v>
                </c:pt>
                <c:pt idx="8999">
                  <c:v>102.654210431236</c:v>
                </c:pt>
                <c:pt idx="9000">
                  <c:v>164.822003736987</c:v>
                </c:pt>
                <c:pt idx="9001">
                  <c:v>146.04819636063601</c:v>
                </c:pt>
                <c:pt idx="9002">
                  <c:v>129.06501855309401</c:v>
                </c:pt>
                <c:pt idx="9003">
                  <c:v>115.65495620776299</c:v>
                </c:pt>
                <c:pt idx="9004">
                  <c:v>104.032924093074</c:v>
                </c:pt>
                <c:pt idx="9005">
                  <c:v>165.419810369174</c:v>
                </c:pt>
                <c:pt idx="9006">
                  <c:v>146.56818549225099</c:v>
                </c:pt>
                <c:pt idx="9007">
                  <c:v>129.512062683083</c:v>
                </c:pt>
                <c:pt idx="9008">
                  <c:v>116.051676664372</c:v>
                </c:pt>
                <c:pt idx="9009">
                  <c:v>104.381262066863</c:v>
                </c:pt>
                <c:pt idx="9010">
                  <c:v>165.133995934041</c:v>
                </c:pt>
                <c:pt idx="9011">
                  <c:v>146.32179761683099</c:v>
                </c:pt>
                <c:pt idx="9012">
                  <c:v>129.298132770124</c:v>
                </c:pt>
                <c:pt idx="9013">
                  <c:v>115.86101476563201</c:v>
                </c:pt>
                <c:pt idx="9014">
                  <c:v>104.21304592698699</c:v>
                </c:pt>
                <c:pt idx="9015">
                  <c:v>163.46833829154201</c:v>
                </c:pt>
                <c:pt idx="9016">
                  <c:v>144.872190327916</c:v>
                </c:pt>
                <c:pt idx="9017">
                  <c:v>128.044201389759</c:v>
                </c:pt>
                <c:pt idx="9018">
                  <c:v>114.76137452417299</c:v>
                </c:pt>
                <c:pt idx="9019">
                  <c:v>103.247009713414</c:v>
                </c:pt>
                <c:pt idx="9020">
                  <c:v>161.017804823078</c:v>
                </c:pt>
                <c:pt idx="9021">
                  <c:v>142.50978753047701</c:v>
                </c:pt>
                <c:pt idx="9022">
                  <c:v>126.645737547892</c:v>
                </c:pt>
                <c:pt idx="9023">
                  <c:v>113.425682857495</c:v>
                </c:pt>
                <c:pt idx="9024">
                  <c:v>101.968275862068</c:v>
                </c:pt>
                <c:pt idx="9025">
                  <c:v>163.323486618755</c:v>
                </c:pt>
                <c:pt idx="9026">
                  <c:v>144.51215135822599</c:v>
                </c:pt>
                <c:pt idx="9027">
                  <c:v>128.38815758654599</c:v>
                </c:pt>
                <c:pt idx="9028">
                  <c:v>114.951499032882</c:v>
                </c:pt>
                <c:pt idx="9029">
                  <c:v>103.308482198625</c:v>
                </c:pt>
                <c:pt idx="9030">
                  <c:v>163.72705756263099</c:v>
                </c:pt>
                <c:pt idx="9031">
                  <c:v>144.862726603478</c:v>
                </c:pt>
                <c:pt idx="9032">
                  <c:v>128.693601575288</c:v>
                </c:pt>
                <c:pt idx="9033">
                  <c:v>115.219327031395</c:v>
                </c:pt>
                <c:pt idx="9034">
                  <c:v>103.541615001138</c:v>
                </c:pt>
                <c:pt idx="9035">
                  <c:v>163.20994362561899</c:v>
                </c:pt>
                <c:pt idx="9036">
                  <c:v>144.41261954746901</c:v>
                </c:pt>
                <c:pt idx="9037">
                  <c:v>128.300690385124</c:v>
                </c:pt>
                <c:pt idx="9038">
                  <c:v>114.87410607866499</c:v>
                </c:pt>
                <c:pt idx="9039">
                  <c:v>103.24016626895499</c:v>
                </c:pt>
                <c:pt idx="9040">
                  <c:v>161.23397856648401</c:v>
                </c:pt>
                <c:pt idx="9041">
                  <c:v>142.69531538177699</c:v>
                </c:pt>
                <c:pt idx="9042">
                  <c:v>126.808206324651</c:v>
                </c:pt>
                <c:pt idx="9043">
                  <c:v>113.56613701212</c:v>
                </c:pt>
                <c:pt idx="9044">
                  <c:v>102.091971434754</c:v>
                </c:pt>
                <c:pt idx="9045">
                  <c:v>157.661830209481</c:v>
                </c:pt>
                <c:pt idx="9046">
                  <c:v>140.01344965467101</c:v>
                </c:pt>
                <c:pt idx="9047">
                  <c:v>124.12984396232601</c:v>
                </c:pt>
                <c:pt idx="9048">
                  <c:v>111.775950469188</c:v>
                </c:pt>
                <c:pt idx="9049">
                  <c:v>100.304418453541</c:v>
                </c:pt>
                <c:pt idx="9050">
                  <c:v>91.478348543212405</c:v>
                </c:pt>
                <c:pt idx="9051">
                  <c:v>160.02537381060199</c:v>
                </c:pt>
                <c:pt idx="9052">
                  <c:v>142.071669927085</c:v>
                </c:pt>
                <c:pt idx="9053">
                  <c:v>125.91623300703699</c:v>
                </c:pt>
                <c:pt idx="9054">
                  <c:v>113.348478394623</c:v>
                </c:pt>
                <c:pt idx="9055">
                  <c:v>101.68281410475799</c:v>
                </c:pt>
                <c:pt idx="9056">
                  <c:v>92.705547544964702</c:v>
                </c:pt>
                <c:pt idx="9057">
                  <c:v>160.28834003446201</c:v>
                </c:pt>
                <c:pt idx="9058">
                  <c:v>142.30249231819701</c:v>
                </c:pt>
                <c:pt idx="9059">
                  <c:v>126.112477701624</c:v>
                </c:pt>
                <c:pt idx="9060">
                  <c:v>113.524907927893</c:v>
                </c:pt>
                <c:pt idx="9061">
                  <c:v>101.834155379184</c:v>
                </c:pt>
                <c:pt idx="9062">
                  <c:v>92.841258741258699</c:v>
                </c:pt>
                <c:pt idx="9063">
                  <c:v>159.59069133840299</c:v>
                </c:pt>
                <c:pt idx="9064">
                  <c:v>141.69375438596401</c:v>
                </c:pt>
                <c:pt idx="9065">
                  <c:v>125.589134944758</c:v>
                </c:pt>
                <c:pt idx="9066">
                  <c:v>113.058492492342</c:v>
                </c:pt>
                <c:pt idx="9067">
                  <c:v>101.42561239193</c:v>
                </c:pt>
                <c:pt idx="9068">
                  <c:v>92.479131175468396</c:v>
                </c:pt>
                <c:pt idx="9069">
                  <c:v>157.322573545594</c:v>
                </c:pt>
                <c:pt idx="9070">
                  <c:v>139.717417046685</c:v>
                </c:pt>
                <c:pt idx="9071">
                  <c:v>123.872375805445</c:v>
                </c:pt>
                <c:pt idx="9072">
                  <c:v>111.548451119753</c:v>
                </c:pt>
                <c:pt idx="9073">
                  <c:v>100.104816806163</c:v>
                </c:pt>
                <c:pt idx="9074">
                  <c:v>91.302293577981601</c:v>
                </c:pt>
                <c:pt idx="9075">
                  <c:v>195.19894377819301</c:v>
                </c:pt>
                <c:pt idx="9076">
                  <c:v>171.64933064534301</c:v>
                </c:pt>
                <c:pt idx="9077">
                  <c:v>150.925809237088</c:v>
                </c:pt>
                <c:pt idx="9078">
                  <c:v>133.97297232250301</c:v>
                </c:pt>
                <c:pt idx="9079">
                  <c:v>196.53111283242899</c:v>
                </c:pt>
                <c:pt idx="9080">
                  <c:v>172.805218392841</c:v>
                </c:pt>
                <c:pt idx="9081">
                  <c:v>151.926289365586</c:v>
                </c:pt>
                <c:pt idx="9082">
                  <c:v>134.84349995293201</c:v>
                </c:pt>
                <c:pt idx="9083">
                  <c:v>196.88382004392301</c:v>
                </c:pt>
                <c:pt idx="9084">
                  <c:v>173.10766648013399</c:v>
                </c:pt>
                <c:pt idx="9085">
                  <c:v>152.18800304421001</c:v>
                </c:pt>
                <c:pt idx="9086">
                  <c:v>135.06899422075199</c:v>
                </c:pt>
                <c:pt idx="9087">
                  <c:v>196.79386090283401</c:v>
                </c:pt>
                <c:pt idx="9088">
                  <c:v>173.03017202353999</c:v>
                </c:pt>
                <c:pt idx="9089">
                  <c:v>152.11823418297101</c:v>
                </c:pt>
                <c:pt idx="9090">
                  <c:v>135.01125514056901</c:v>
                </c:pt>
                <c:pt idx="9091">
                  <c:v>195.905212613694</c:v>
                </c:pt>
                <c:pt idx="9092">
                  <c:v>172.26151945058299</c:v>
                </c:pt>
                <c:pt idx="9093">
                  <c:v>151.45493719853999</c:v>
                </c:pt>
                <c:pt idx="9094">
                  <c:v>134.434440095947</c:v>
                </c:pt>
                <c:pt idx="9095">
                  <c:v>172.56907282060601</c:v>
                </c:pt>
                <c:pt idx="9096">
                  <c:v>151.84854087196601</c:v>
                </c:pt>
                <c:pt idx="9097">
                  <c:v>134.89834926151099</c:v>
                </c:pt>
                <c:pt idx="9098">
                  <c:v>120.770484043745</c:v>
                </c:pt>
                <c:pt idx="9099">
                  <c:v>108.52880605467701</c:v>
                </c:pt>
                <c:pt idx="9100">
                  <c:v>173.728854229154</c:v>
                </c:pt>
                <c:pt idx="9101">
                  <c:v>152.850341070365</c:v>
                </c:pt>
                <c:pt idx="9102">
                  <c:v>135.77069071337499</c:v>
                </c:pt>
                <c:pt idx="9103">
                  <c:v>121.535016326331</c:v>
                </c:pt>
                <c:pt idx="9104">
                  <c:v>109.19987913582101</c:v>
                </c:pt>
                <c:pt idx="9105">
                  <c:v>174.051418837136</c:v>
                </c:pt>
                <c:pt idx="9106">
                  <c:v>153.12964759133499</c:v>
                </c:pt>
                <c:pt idx="9107">
                  <c:v>136.01462287742001</c:v>
                </c:pt>
                <c:pt idx="9108">
                  <c:v>121.75219411461001</c:v>
                </c:pt>
                <c:pt idx="9109">
                  <c:v>109.388949574495</c:v>
                </c:pt>
                <c:pt idx="9110">
                  <c:v>173.99687987519499</c:v>
                </c:pt>
                <c:pt idx="9111">
                  <c:v>153.08283637718901</c:v>
                </c:pt>
                <c:pt idx="9112">
                  <c:v>135.97150956087199</c:v>
                </c:pt>
                <c:pt idx="9113">
                  <c:v>121.711954769757</c:v>
                </c:pt>
                <c:pt idx="9114">
                  <c:v>109.356121559985</c:v>
                </c:pt>
                <c:pt idx="9115">
                  <c:v>173.26063213635601</c:v>
                </c:pt>
                <c:pt idx="9116">
                  <c:v>152.44708575882299</c:v>
                </c:pt>
                <c:pt idx="9117">
                  <c:v>135.41782834752399</c:v>
                </c:pt>
                <c:pt idx="9118">
                  <c:v>121.22678835334</c:v>
                </c:pt>
                <c:pt idx="9119">
                  <c:v>108.93028614296399</c:v>
                </c:pt>
                <c:pt idx="9120">
                  <c:v>172.56907282060601</c:v>
                </c:pt>
                <c:pt idx="9121">
                  <c:v>151.84854087196601</c:v>
                </c:pt>
                <c:pt idx="9122">
                  <c:v>134.89834926151099</c:v>
                </c:pt>
                <c:pt idx="9123">
                  <c:v>120.770484043745</c:v>
                </c:pt>
                <c:pt idx="9124">
                  <c:v>108.52880605467701</c:v>
                </c:pt>
                <c:pt idx="9125">
                  <c:v>173.728854229154</c:v>
                </c:pt>
                <c:pt idx="9126">
                  <c:v>152.850341070365</c:v>
                </c:pt>
                <c:pt idx="9127">
                  <c:v>135.77069071337499</c:v>
                </c:pt>
                <c:pt idx="9128">
                  <c:v>121.535016326331</c:v>
                </c:pt>
                <c:pt idx="9129">
                  <c:v>109.19987913582101</c:v>
                </c:pt>
                <c:pt idx="9130">
                  <c:v>174.051418837136</c:v>
                </c:pt>
                <c:pt idx="9131">
                  <c:v>153.12964759133499</c:v>
                </c:pt>
                <c:pt idx="9132">
                  <c:v>136.01462287742001</c:v>
                </c:pt>
                <c:pt idx="9133">
                  <c:v>121.75219411461001</c:v>
                </c:pt>
                <c:pt idx="9134">
                  <c:v>109.388949574495</c:v>
                </c:pt>
                <c:pt idx="9135">
                  <c:v>173.99687987519499</c:v>
                </c:pt>
                <c:pt idx="9136">
                  <c:v>153.08283637718901</c:v>
                </c:pt>
                <c:pt idx="9137">
                  <c:v>135.97150956087199</c:v>
                </c:pt>
                <c:pt idx="9138">
                  <c:v>121.711954769757</c:v>
                </c:pt>
                <c:pt idx="9139">
                  <c:v>109.356121559985</c:v>
                </c:pt>
                <c:pt idx="9140">
                  <c:v>173.26063213635601</c:v>
                </c:pt>
                <c:pt idx="9141">
                  <c:v>152.44708575882299</c:v>
                </c:pt>
                <c:pt idx="9142">
                  <c:v>135.41782834752399</c:v>
                </c:pt>
                <c:pt idx="9143">
                  <c:v>121.22678835334</c:v>
                </c:pt>
                <c:pt idx="9144">
                  <c:v>108.93028614296399</c:v>
                </c:pt>
                <c:pt idx="9145">
                  <c:v>168.24260290185401</c:v>
                </c:pt>
                <c:pt idx="9146">
                  <c:v>148.41441604191101</c:v>
                </c:pt>
                <c:pt idx="9147">
                  <c:v>132.36025336500299</c:v>
                </c:pt>
                <c:pt idx="9148">
                  <c:v>118.19750000000001</c:v>
                </c:pt>
                <c:pt idx="9149">
                  <c:v>106.86730587709199</c:v>
                </c:pt>
                <c:pt idx="9150">
                  <c:v>96.481267345050796</c:v>
                </c:pt>
                <c:pt idx="9151">
                  <c:v>87.983605684782006</c:v>
                </c:pt>
                <c:pt idx="9152">
                  <c:v>80.430117023625499</c:v>
                </c:pt>
                <c:pt idx="9153">
                  <c:v>73.820808254514105</c:v>
                </c:pt>
                <c:pt idx="9154">
                  <c:v>69.099916537498501</c:v>
                </c:pt>
                <c:pt idx="9155">
                  <c:v>63.434763708625702</c:v>
                </c:pt>
                <c:pt idx="9156">
                  <c:v>169.33037265881401</c:v>
                </c:pt>
                <c:pt idx="9157">
                  <c:v>149.35632183908001</c:v>
                </c:pt>
                <c:pt idx="9158">
                  <c:v>133.186851763204</c:v>
                </c:pt>
                <c:pt idx="9159">
                  <c:v>118.919666807849</c:v>
                </c:pt>
                <c:pt idx="9160">
                  <c:v>107.505920684708</c:v>
                </c:pt>
                <c:pt idx="9161">
                  <c:v>97.043314216721996</c:v>
                </c:pt>
                <c:pt idx="9162">
                  <c:v>88.481217110404799</c:v>
                </c:pt>
                <c:pt idx="9163">
                  <c:v>80.872186951235904</c:v>
                </c:pt>
                <c:pt idx="9164">
                  <c:v>74.214285714285694</c:v>
                </c:pt>
                <c:pt idx="9165">
                  <c:v>69.458640912671697</c:v>
                </c:pt>
                <c:pt idx="9166">
                  <c:v>63.751869187283397</c:v>
                </c:pt>
                <c:pt idx="9167">
                  <c:v>169.43277699489099</c:v>
                </c:pt>
                <c:pt idx="9168">
                  <c:v>149.443887389124</c:v>
                </c:pt>
                <c:pt idx="9169">
                  <c:v>133.262276289624</c:v>
                </c:pt>
                <c:pt idx="9170">
                  <c:v>118.986983506001</c:v>
                </c:pt>
                <c:pt idx="9171">
                  <c:v>107.566790607141</c:v>
                </c:pt>
                <c:pt idx="9172">
                  <c:v>97.096058032372099</c:v>
                </c:pt>
                <c:pt idx="9173">
                  <c:v>88.529169563124896</c:v>
                </c:pt>
                <c:pt idx="9174">
                  <c:v>80.914101924249906</c:v>
                </c:pt>
                <c:pt idx="9175">
                  <c:v>74.252577022746905</c:v>
                </c:pt>
                <c:pt idx="9176">
                  <c:v>69.494519973647897</c:v>
                </c:pt>
                <c:pt idx="9177">
                  <c:v>63.781714963036897</c:v>
                </c:pt>
                <c:pt idx="9178">
                  <c:v>169.11833099134199</c:v>
                </c:pt>
                <c:pt idx="9179">
                  <c:v>149.17205305436201</c:v>
                </c:pt>
                <c:pt idx="9180">
                  <c:v>133.02793430621699</c:v>
                </c:pt>
                <c:pt idx="9181">
                  <c:v>118.777896542295</c:v>
                </c:pt>
                <c:pt idx="9182">
                  <c:v>107.38239449282</c:v>
                </c:pt>
                <c:pt idx="9183">
                  <c:v>96.934180107884004</c:v>
                </c:pt>
                <c:pt idx="9184">
                  <c:v>88.383751651254897</c:v>
                </c:pt>
                <c:pt idx="9185">
                  <c:v>80.787031223243304</c:v>
                </c:pt>
                <c:pt idx="9186">
                  <c:v>74.138174273858894</c:v>
                </c:pt>
                <c:pt idx="9187">
                  <c:v>69.389020744074202</c:v>
                </c:pt>
                <c:pt idx="9188">
                  <c:v>63.690030502488298</c:v>
                </c:pt>
                <c:pt idx="9189">
                  <c:v>168.01990560731599</c:v>
                </c:pt>
                <c:pt idx="9190">
                  <c:v>148.22171831695599</c:v>
                </c:pt>
                <c:pt idx="9191">
                  <c:v>132.19478798586499</c:v>
                </c:pt>
                <c:pt idx="9192">
                  <c:v>118.053158106477</c:v>
                </c:pt>
                <c:pt idx="9193">
                  <c:v>106.739870295438</c:v>
                </c:pt>
                <c:pt idx="9194">
                  <c:v>96.369305312652301</c:v>
                </c:pt>
                <c:pt idx="9195">
                  <c:v>87.882293553463697</c:v>
                </c:pt>
                <c:pt idx="9196">
                  <c:v>80.340210630042407</c:v>
                </c:pt>
                <c:pt idx="9197">
                  <c:v>73.7408781298967</c:v>
                </c:pt>
                <c:pt idx="9198">
                  <c:v>69.027138486098096</c:v>
                </c:pt>
                <c:pt idx="9199">
                  <c:v>63.369015450703202</c:v>
                </c:pt>
                <c:pt idx="9200">
                  <c:v>150.287667524028</c:v>
                </c:pt>
                <c:pt idx="9201">
                  <c:v>133.29346890341699</c:v>
                </c:pt>
                <c:pt idx="9202">
                  <c:v>120.07575175329001</c:v>
                </c:pt>
                <c:pt idx="9203">
                  <c:v>107.802174074901</c:v>
                </c:pt>
                <c:pt idx="9204">
                  <c:v>97.4168421052631</c:v>
                </c:pt>
                <c:pt idx="9205">
                  <c:v>88.919748982902107</c:v>
                </c:pt>
                <c:pt idx="9206">
                  <c:v>81.366782484006094</c:v>
                </c:pt>
                <c:pt idx="9207">
                  <c:v>74.757939348815896</c:v>
                </c:pt>
                <c:pt idx="9208">
                  <c:v>69.094677904517894</c:v>
                </c:pt>
                <c:pt idx="9209">
                  <c:v>64.373983992058001</c:v>
                </c:pt>
                <c:pt idx="9210">
                  <c:v>59.653297076818397</c:v>
                </c:pt>
                <c:pt idx="9211">
                  <c:v>55.8767429267632</c:v>
                </c:pt>
                <c:pt idx="9212">
                  <c:v>52.100195000886302</c:v>
                </c:pt>
                <c:pt idx="9213">
                  <c:v>46.435361887221198</c:v>
                </c:pt>
                <c:pt idx="9214">
                  <c:v>41.714667367406797</c:v>
                </c:pt>
                <c:pt idx="9215">
                  <c:v>151.268218489617</c:v>
                </c:pt>
                <c:pt idx="9216">
                  <c:v>134.14607533359001</c:v>
                </c:pt>
                <c:pt idx="9217">
                  <c:v>120.831330955509</c:v>
                </c:pt>
                <c:pt idx="9218">
                  <c:v>108.462974637505</c:v>
                </c:pt>
                <c:pt idx="9219">
                  <c:v>97.999448165149104</c:v>
                </c:pt>
                <c:pt idx="9220">
                  <c:v>89.440273303543506</c:v>
                </c:pt>
                <c:pt idx="9221">
                  <c:v>81.830293396556797</c:v>
                </c:pt>
                <c:pt idx="9222">
                  <c:v>75.170019304479197</c:v>
                </c:pt>
                <c:pt idx="9223">
                  <c:v>69.464152700186204</c:v>
                </c:pt>
                <c:pt idx="9224">
                  <c:v>64.707907738005005</c:v>
                </c:pt>
                <c:pt idx="9225">
                  <c:v>59.951673097602601</c:v>
                </c:pt>
                <c:pt idx="9226">
                  <c:v>56.146739849226201</c:v>
                </c:pt>
                <c:pt idx="9227">
                  <c:v>52.341750666805197</c:v>
                </c:pt>
                <c:pt idx="9228">
                  <c:v>46.634303215926401</c:v>
                </c:pt>
                <c:pt idx="9229">
                  <c:v>41.878048780487802</c:v>
                </c:pt>
                <c:pt idx="9230">
                  <c:v>151.377047698669</c:v>
                </c:pt>
                <c:pt idx="9231">
                  <c:v>134.23991052288099</c:v>
                </c:pt>
                <c:pt idx="9232">
                  <c:v>120.91340741809699</c:v>
                </c:pt>
                <c:pt idx="9233">
                  <c:v>108.538736857803</c:v>
                </c:pt>
                <c:pt idx="9234">
                  <c:v>98.065720456649103</c:v>
                </c:pt>
                <c:pt idx="9235">
                  <c:v>89.496870922212395</c:v>
                </c:pt>
                <c:pt idx="9236">
                  <c:v>81.8801436067384</c:v>
                </c:pt>
                <c:pt idx="9237">
                  <c:v>75.217184318449</c:v>
                </c:pt>
                <c:pt idx="9238">
                  <c:v>69.504533524218502</c:v>
                </c:pt>
                <c:pt idx="9239">
                  <c:v>64.743964954795402</c:v>
                </c:pt>
                <c:pt idx="9240">
                  <c:v>59.983466251701998</c:v>
                </c:pt>
                <c:pt idx="9241">
                  <c:v>56.177535249457698</c:v>
                </c:pt>
                <c:pt idx="9242">
                  <c:v>52.368994780385599</c:v>
                </c:pt>
                <c:pt idx="9243">
                  <c:v>46.656096699501497</c:v>
                </c:pt>
                <c:pt idx="9244">
                  <c:v>41.896355103293999</c:v>
                </c:pt>
                <c:pt idx="9245">
                  <c:v>151.11635147065601</c:v>
                </c:pt>
                <c:pt idx="9246">
                  <c:v>134.014087881546</c:v>
                </c:pt>
                <c:pt idx="9247">
                  <c:v>120.709699757629</c:v>
                </c:pt>
                <c:pt idx="9248">
                  <c:v>108.360576554473</c:v>
                </c:pt>
                <c:pt idx="9249">
                  <c:v>97.909213483146004</c:v>
                </c:pt>
                <c:pt idx="9250">
                  <c:v>89.358095342405704</c:v>
                </c:pt>
                <c:pt idx="9251">
                  <c:v>81.757105943152396</c:v>
                </c:pt>
                <c:pt idx="9252">
                  <c:v>75.106157112526503</c:v>
                </c:pt>
                <c:pt idx="9253">
                  <c:v>69.405421982335596</c:v>
                </c:pt>
                <c:pt idx="9254">
                  <c:v>64.654804497827698</c:v>
                </c:pt>
                <c:pt idx="9255">
                  <c:v>59.905530184339398</c:v>
                </c:pt>
                <c:pt idx="9256">
                  <c:v>56.103641749433699</c:v>
                </c:pt>
                <c:pt idx="9257">
                  <c:v>52.303165273264902</c:v>
                </c:pt>
                <c:pt idx="9258">
                  <c:v>46.603502542167703</c:v>
                </c:pt>
                <c:pt idx="9259">
                  <c:v>41.852748838677599</c:v>
                </c:pt>
                <c:pt idx="9260">
                  <c:v>150.16258736879001</c:v>
                </c:pt>
                <c:pt idx="9261">
                  <c:v>133.18572867956701</c:v>
                </c:pt>
                <c:pt idx="9262">
                  <c:v>119.978878873539</c:v>
                </c:pt>
                <c:pt idx="9263">
                  <c:v>107.720568783068</c:v>
                </c:pt>
                <c:pt idx="9264">
                  <c:v>97.343538869409002</c:v>
                </c:pt>
                <c:pt idx="9265">
                  <c:v>88.855236351826093</c:v>
                </c:pt>
                <c:pt idx="9266">
                  <c:v>81.3100523592271</c:v>
                </c:pt>
                <c:pt idx="9267">
                  <c:v>74.706263910969795</c:v>
                </c:pt>
                <c:pt idx="9268">
                  <c:v>69.047486772486707</c:v>
                </c:pt>
                <c:pt idx="9269">
                  <c:v>64.330336536805405</c:v>
                </c:pt>
                <c:pt idx="9270">
                  <c:v>59.614751446748798</c:v>
                </c:pt>
                <c:pt idx="9271">
                  <c:v>55.8423208447634</c:v>
                </c:pt>
                <c:pt idx="9272">
                  <c:v>52.068577277379703</c:v>
                </c:pt>
                <c:pt idx="9273">
                  <c:v>46.408910934168702</c:v>
                </c:pt>
                <c:pt idx="9274">
                  <c:v>41.694694353936598</c:v>
                </c:pt>
                <c:pt idx="9275">
                  <c:v>167.18690421405501</c:v>
                </c:pt>
                <c:pt idx="9276">
                  <c:v>148.317355670452</c:v>
                </c:pt>
                <c:pt idx="9277">
                  <c:v>132.27821369531301</c:v>
                </c:pt>
                <c:pt idx="9278">
                  <c:v>118.123488836013</c:v>
                </c:pt>
                <c:pt idx="9279">
                  <c:v>106.80409298629</c:v>
                </c:pt>
                <c:pt idx="9280">
                  <c:v>96.425774626175397</c:v>
                </c:pt>
                <c:pt idx="9281">
                  <c:v>87.932517296434199</c:v>
                </c:pt>
                <c:pt idx="9282">
                  <c:v>80.384789447541195</c:v>
                </c:pt>
                <c:pt idx="9283">
                  <c:v>73.7805192572214</c:v>
                </c:pt>
                <c:pt idx="9284">
                  <c:v>68.118197532335898</c:v>
                </c:pt>
                <c:pt idx="9285">
                  <c:v>63.400968583136702</c:v>
                </c:pt>
                <c:pt idx="9286">
                  <c:v>168.38560301292401</c:v>
                </c:pt>
                <c:pt idx="9287">
                  <c:v>149.358613695489</c:v>
                </c:pt>
                <c:pt idx="9288">
                  <c:v>133.191096560034</c:v>
                </c:pt>
                <c:pt idx="9289">
                  <c:v>118.923138304114</c:v>
                </c:pt>
                <c:pt idx="9290">
                  <c:v>107.50865790367099</c:v>
                </c:pt>
                <c:pt idx="9291">
                  <c:v>97.045509282488695</c:v>
                </c:pt>
                <c:pt idx="9292">
                  <c:v>88.484656359620601</c:v>
                </c:pt>
                <c:pt idx="9293">
                  <c:v>80.875104416480298</c:v>
                </c:pt>
                <c:pt idx="9294">
                  <c:v>74.218267293485496</c:v>
                </c:pt>
                <c:pt idx="9295">
                  <c:v>68.509516326174193</c:v>
                </c:pt>
                <c:pt idx="9296">
                  <c:v>63.754873131839801</c:v>
                </c:pt>
                <c:pt idx="9297">
                  <c:v>168.53522981693601</c:v>
                </c:pt>
                <c:pt idx="9298">
                  <c:v>149.49188113437901</c:v>
                </c:pt>
                <c:pt idx="9299">
                  <c:v>133.305051541583</c:v>
                </c:pt>
                <c:pt idx="9300">
                  <c:v>119.022581732389</c:v>
                </c:pt>
                <c:pt idx="9301">
                  <c:v>107.59888551669199</c:v>
                </c:pt>
                <c:pt idx="9302">
                  <c:v>97.124890627412597</c:v>
                </c:pt>
                <c:pt idx="9303">
                  <c:v>88.5552534783304</c:v>
                </c:pt>
                <c:pt idx="9304">
                  <c:v>80.937807507324806</c:v>
                </c:pt>
                <c:pt idx="9305">
                  <c:v>74.272547218554394</c:v>
                </c:pt>
                <c:pt idx="9306">
                  <c:v>68.5594662367902</c:v>
                </c:pt>
                <c:pt idx="9307">
                  <c:v>63.799987561415499</c:v>
                </c:pt>
                <c:pt idx="9308">
                  <c:v>168.25098961749799</c:v>
                </c:pt>
                <c:pt idx="9309">
                  <c:v>149.24579924957399</c:v>
                </c:pt>
                <c:pt idx="9310">
                  <c:v>133.08846643754899</c:v>
                </c:pt>
                <c:pt idx="9311">
                  <c:v>118.832121858642</c:v>
                </c:pt>
                <c:pt idx="9312">
                  <c:v>107.42924528301801</c:v>
                </c:pt>
                <c:pt idx="9313">
                  <c:v>96.976636257557999</c:v>
                </c:pt>
                <c:pt idx="9314">
                  <c:v>88.422544495715201</c:v>
                </c:pt>
                <c:pt idx="9315">
                  <c:v>80.820691030278795</c:v>
                </c:pt>
                <c:pt idx="9316">
                  <c:v>74.169136569349504</c:v>
                </c:pt>
                <c:pt idx="9317">
                  <c:v>68.4662380410373</c:v>
                </c:pt>
                <c:pt idx="9318">
                  <c:v>63.713782164257999</c:v>
                </c:pt>
                <c:pt idx="9319">
                  <c:v>167.15668789808899</c:v>
                </c:pt>
                <c:pt idx="9320">
                  <c:v>148.290163810293</c:v>
                </c:pt>
                <c:pt idx="9321">
                  <c:v>132.253806710221</c:v>
                </c:pt>
                <c:pt idx="9322">
                  <c:v>118.10392820678101</c:v>
                </c:pt>
                <c:pt idx="9323">
                  <c:v>106.784163473818</c:v>
                </c:pt>
                <c:pt idx="9324">
                  <c:v>96.4075882471206</c:v>
                </c:pt>
                <c:pt idx="9325">
                  <c:v>87.917658257972306</c:v>
                </c:pt>
                <c:pt idx="9326">
                  <c:v>80.371174728529098</c:v>
                </c:pt>
                <c:pt idx="9327">
                  <c:v>73.767900048053804</c:v>
                </c:pt>
                <c:pt idx="9328">
                  <c:v>68.1080459770115</c:v>
                </c:pt>
                <c:pt idx="9329">
                  <c:v>63.391406954952402</c:v>
                </c:pt>
                <c:pt idx="9330">
                  <c:v>134.17267932981699</c:v>
                </c:pt>
                <c:pt idx="9331">
                  <c:v>120.020185475129</c:v>
                </c:pt>
                <c:pt idx="9332">
                  <c:v>107.752314814814</c:v>
                </c:pt>
                <c:pt idx="9333">
                  <c:v>97.371836135643804</c:v>
                </c:pt>
                <c:pt idx="9334">
                  <c:v>88.882470597647796</c:v>
                </c:pt>
                <c:pt idx="9335">
                  <c:v>81.332761767796796</c:v>
                </c:pt>
                <c:pt idx="9336">
                  <c:v>74.728452856199198</c:v>
                </c:pt>
                <c:pt idx="9337">
                  <c:v>69.066069295101499</c:v>
                </c:pt>
                <c:pt idx="9338">
                  <c:v>64.347375626147198</c:v>
                </c:pt>
                <c:pt idx="9339">
                  <c:v>59.631440537644799</c:v>
                </c:pt>
                <c:pt idx="9340">
                  <c:v>55.856357341660399</c:v>
                </c:pt>
                <c:pt idx="9341">
                  <c:v>52.081356896490398</c:v>
                </c:pt>
                <c:pt idx="9342">
                  <c:v>46.4198074277854</c:v>
                </c:pt>
                <c:pt idx="9343">
                  <c:v>43.589504252229801</c:v>
                </c:pt>
                <c:pt idx="9344">
                  <c:v>41.702802424668299</c:v>
                </c:pt>
                <c:pt idx="9345">
                  <c:v>36.040695503760197</c:v>
                </c:pt>
                <c:pt idx="9346">
                  <c:v>135.09280526554599</c:v>
                </c:pt>
                <c:pt idx="9347">
                  <c:v>120.824543729353</c:v>
                </c:pt>
                <c:pt idx="9348">
                  <c:v>108.460998402169</c:v>
                </c:pt>
                <c:pt idx="9349">
                  <c:v>97.997445465701603</c:v>
                </c:pt>
                <c:pt idx="9350">
                  <c:v>89.436345714878598</c:v>
                </c:pt>
                <c:pt idx="9351">
                  <c:v>81.828244788164</c:v>
                </c:pt>
                <c:pt idx="9352">
                  <c:v>75.167965585630796</c:v>
                </c:pt>
                <c:pt idx="9353">
                  <c:v>69.460577537621205</c:v>
                </c:pt>
                <c:pt idx="9354">
                  <c:v>64.705825389620202</c:v>
                </c:pt>
                <c:pt idx="9355">
                  <c:v>59.949602122015897</c:v>
                </c:pt>
                <c:pt idx="9356">
                  <c:v>56.144597405169797</c:v>
                </c:pt>
                <c:pt idx="9357">
                  <c:v>52.340803762882999</c:v>
                </c:pt>
                <c:pt idx="9358">
                  <c:v>46.633180428134501</c:v>
                </c:pt>
                <c:pt idx="9359">
                  <c:v>43.779454486765601</c:v>
                </c:pt>
                <c:pt idx="9360">
                  <c:v>41.876874439270303</c:v>
                </c:pt>
                <c:pt idx="9361">
                  <c:v>36.170107906204599</c:v>
                </c:pt>
                <c:pt idx="9362">
                  <c:v>135.21949463514301</c:v>
                </c:pt>
                <c:pt idx="9363">
                  <c:v>120.937859608745</c:v>
                </c:pt>
                <c:pt idx="9364">
                  <c:v>108.558153937622</c:v>
                </c:pt>
                <c:pt idx="9365">
                  <c:v>98.082929704517994</c:v>
                </c:pt>
                <c:pt idx="9366">
                  <c:v>89.512368616625906</c:v>
                </c:pt>
                <c:pt idx="9367">
                  <c:v>81.895816129920107</c:v>
                </c:pt>
                <c:pt idx="9368">
                  <c:v>75.2297270258682</c:v>
                </c:pt>
                <c:pt idx="9369">
                  <c:v>69.515859567763599</c:v>
                </c:pt>
                <c:pt idx="9370">
                  <c:v>64.755736537329994</c:v>
                </c:pt>
                <c:pt idx="9371">
                  <c:v>59.994183792167497</c:v>
                </c:pt>
                <c:pt idx="9372">
                  <c:v>56.184852374839501</c:v>
                </c:pt>
                <c:pt idx="9373">
                  <c:v>52.3756237392504</c:v>
                </c:pt>
                <c:pt idx="9374">
                  <c:v>46.662755221778902</c:v>
                </c:pt>
                <c:pt idx="9375">
                  <c:v>43.8057390586292</c:v>
                </c:pt>
                <c:pt idx="9376">
                  <c:v>41.901027322404303</c:v>
                </c:pt>
                <c:pt idx="9377">
                  <c:v>36.1878118696252</c:v>
                </c:pt>
                <c:pt idx="9378">
                  <c:v>135.01510343346601</c:v>
                </c:pt>
                <c:pt idx="9379">
                  <c:v>120.755085956356</c:v>
                </c:pt>
                <c:pt idx="9380">
                  <c:v>108.398758016899</c:v>
                </c:pt>
                <c:pt idx="9381">
                  <c:v>97.943394239376502</c:v>
                </c:pt>
                <c:pt idx="9382">
                  <c:v>89.389016143106403</c:v>
                </c:pt>
                <c:pt idx="9383">
                  <c:v>81.783361140174705</c:v>
                </c:pt>
                <c:pt idx="9384">
                  <c:v>75.130061962235303</c:v>
                </c:pt>
                <c:pt idx="9385">
                  <c:v>69.427236355862306</c:v>
                </c:pt>
                <c:pt idx="9386">
                  <c:v>64.674969777947396</c:v>
                </c:pt>
                <c:pt idx="9387">
                  <c:v>59.922586641880201</c:v>
                </c:pt>
                <c:pt idx="9388">
                  <c:v>56.1207052127438</c:v>
                </c:pt>
                <c:pt idx="9389">
                  <c:v>52.318789994182602</c:v>
                </c:pt>
                <c:pt idx="9390">
                  <c:v>46.614908579465499</c:v>
                </c:pt>
                <c:pt idx="9391">
                  <c:v>43.763520678684998</c:v>
                </c:pt>
                <c:pt idx="9392">
                  <c:v>41.862654390298601</c:v>
                </c:pt>
                <c:pt idx="9393">
                  <c:v>36.159085951134301</c:v>
                </c:pt>
                <c:pt idx="9394">
                  <c:v>134.196010720544</c:v>
                </c:pt>
                <c:pt idx="9395">
                  <c:v>120.036231113002</c:v>
                </c:pt>
                <c:pt idx="9396">
                  <c:v>107.769564858847</c:v>
                </c:pt>
                <c:pt idx="9397">
                  <c:v>97.387704032303901</c:v>
                </c:pt>
                <c:pt idx="9398">
                  <c:v>88.893561877834699</c:v>
                </c:pt>
                <c:pt idx="9399">
                  <c:v>81.345102470908003</c:v>
                </c:pt>
                <c:pt idx="9400">
                  <c:v>74.736591709219994</c:v>
                </c:pt>
                <c:pt idx="9401">
                  <c:v>69.075471698113205</c:v>
                </c:pt>
                <c:pt idx="9402">
                  <c:v>64.356320654228</c:v>
                </c:pt>
                <c:pt idx="9403">
                  <c:v>59.6373023555985</c:v>
                </c:pt>
                <c:pt idx="9404">
                  <c:v>55.861983656945803</c:v>
                </c:pt>
                <c:pt idx="9405">
                  <c:v>52.0880424111525</c:v>
                </c:pt>
                <c:pt idx="9406">
                  <c:v>46.424999999999997</c:v>
                </c:pt>
                <c:pt idx="9407">
                  <c:v>43.594630503504803</c:v>
                </c:pt>
                <c:pt idx="9408">
                  <c:v>41.705796749939303</c:v>
                </c:pt>
                <c:pt idx="9409">
                  <c:v>36.043706190728599</c:v>
                </c:pt>
                <c:pt idx="9410">
                  <c:v>168.19400557103</c:v>
                </c:pt>
                <c:pt idx="9411">
                  <c:v>148.371759843875</c:v>
                </c:pt>
                <c:pt idx="9412">
                  <c:v>132.322521072071</c:v>
                </c:pt>
                <c:pt idx="9413">
                  <c:v>118.16658519894401</c:v>
                </c:pt>
                <c:pt idx="9414">
                  <c:v>106.83957975553</c:v>
                </c:pt>
                <c:pt idx="9415">
                  <c:v>169.24818283020099</c:v>
                </c:pt>
                <c:pt idx="9416">
                  <c:v>149.28349750371001</c:v>
                </c:pt>
                <c:pt idx="9417">
                  <c:v>133.121616920615</c:v>
                </c:pt>
                <c:pt idx="9418">
                  <c:v>118.863613511766</c:v>
                </c:pt>
                <c:pt idx="9419">
                  <c:v>107.45507619236</c:v>
                </c:pt>
                <c:pt idx="9420">
                  <c:v>169.364900957044</c:v>
                </c:pt>
                <c:pt idx="9421">
                  <c:v>149.388369106585</c:v>
                </c:pt>
                <c:pt idx="9422">
                  <c:v>133.214202946532</c:v>
                </c:pt>
                <c:pt idx="9423">
                  <c:v>118.94280483339401</c:v>
                </c:pt>
                <c:pt idx="9424">
                  <c:v>107.525779436989</c:v>
                </c:pt>
                <c:pt idx="9425">
                  <c:v>169.077162739925</c:v>
                </c:pt>
                <c:pt idx="9426">
                  <c:v>149.136109093465</c:v>
                </c:pt>
                <c:pt idx="9427">
                  <c:v>132.99335524090199</c:v>
                </c:pt>
                <c:pt idx="9428">
                  <c:v>118.752269779507</c:v>
                </c:pt>
                <c:pt idx="9429">
                  <c:v>107.35719992783299</c:v>
                </c:pt>
                <c:pt idx="9430">
                  <c:v>168.03509452253999</c:v>
                </c:pt>
                <c:pt idx="9431">
                  <c:v>148.233325842135</c:v>
                </c:pt>
                <c:pt idx="9432">
                  <c:v>132.20315195838501</c:v>
                </c:pt>
                <c:pt idx="9433">
                  <c:v>118.059117490696</c:v>
                </c:pt>
                <c:pt idx="9434">
                  <c:v>106.74625061803</c:v>
                </c:pt>
                <c:pt idx="9435">
                  <c:v>149.39962681472699</c:v>
                </c:pt>
                <c:pt idx="9436">
                  <c:v>133.34303280611999</c:v>
                </c:pt>
                <c:pt idx="9437">
                  <c:v>119.175427547114</c:v>
                </c:pt>
                <c:pt idx="9438">
                  <c:v>106.896948762233</c:v>
                </c:pt>
                <c:pt idx="9439">
                  <c:v>97.451876019575806</c:v>
                </c:pt>
                <c:pt idx="9440">
                  <c:v>88.006758387641796</c:v>
                </c:pt>
                <c:pt idx="9441">
                  <c:v>80.448993213928105</c:v>
                </c:pt>
                <c:pt idx="9442">
                  <c:v>74.782058687615503</c:v>
                </c:pt>
                <c:pt idx="9443">
                  <c:v>69.116664664183503</c:v>
                </c:pt>
                <c:pt idx="9444">
                  <c:v>64.392728638027506</c:v>
                </c:pt>
                <c:pt idx="9445">
                  <c:v>150.27567965715801</c:v>
                </c:pt>
                <c:pt idx="9446">
                  <c:v>134.11103949912501</c:v>
                </c:pt>
                <c:pt idx="9447">
                  <c:v>119.848049232523</c:v>
                </c:pt>
                <c:pt idx="9448">
                  <c:v>107.484593287338</c:v>
                </c:pt>
                <c:pt idx="9449">
                  <c:v>97.976124558685299</c:v>
                </c:pt>
                <c:pt idx="9450">
                  <c:v>88.467524268013506</c:v>
                </c:pt>
                <c:pt idx="9451">
                  <c:v>80.859013531209001</c:v>
                </c:pt>
                <c:pt idx="9452">
                  <c:v>75.154059720097393</c:v>
                </c:pt>
                <c:pt idx="9453">
                  <c:v>69.447570784596806</c:v>
                </c:pt>
                <c:pt idx="9454">
                  <c:v>64.693490470490701</c:v>
                </c:pt>
                <c:pt idx="9455">
                  <c:v>150.35078988220201</c:v>
                </c:pt>
                <c:pt idx="9456">
                  <c:v>134.177417835954</c:v>
                </c:pt>
                <c:pt idx="9457">
                  <c:v>119.90425040705701</c:v>
                </c:pt>
                <c:pt idx="9458">
                  <c:v>107.534227311536</c:v>
                </c:pt>
                <c:pt idx="9459">
                  <c:v>98.020782459604007</c:v>
                </c:pt>
                <c:pt idx="9460">
                  <c:v>88.505286948099098</c:v>
                </c:pt>
                <c:pt idx="9461">
                  <c:v>80.894642857142799</c:v>
                </c:pt>
                <c:pt idx="9462">
                  <c:v>75.186717663421405</c:v>
                </c:pt>
                <c:pt idx="9463">
                  <c:v>69.477173421726604</c:v>
                </c:pt>
                <c:pt idx="9464">
                  <c:v>64.720595159619506</c:v>
                </c:pt>
                <c:pt idx="9465">
                  <c:v>150.08006448146099</c:v>
                </c:pt>
                <c:pt idx="9466">
                  <c:v>133.93726208259</c:v>
                </c:pt>
                <c:pt idx="9467">
                  <c:v>119.69633664105</c:v>
                </c:pt>
                <c:pt idx="9468">
                  <c:v>107.351768092105</c:v>
                </c:pt>
                <c:pt idx="9469">
                  <c:v>97.858035358234702</c:v>
                </c:pt>
                <c:pt idx="9470">
                  <c:v>88.362134478770798</c:v>
                </c:pt>
                <c:pt idx="9471">
                  <c:v>80.767196824762294</c:v>
                </c:pt>
                <c:pt idx="9472">
                  <c:v>75.069386786858004</c:v>
                </c:pt>
                <c:pt idx="9473">
                  <c:v>69.374822673163493</c:v>
                </c:pt>
                <c:pt idx="9474">
                  <c:v>64.626521892768807</c:v>
                </c:pt>
                <c:pt idx="9475">
                  <c:v>149.15120197708299</c:v>
                </c:pt>
                <c:pt idx="9476">
                  <c:v>133.12652851074699</c:v>
                </c:pt>
                <c:pt idx="9477">
                  <c:v>118.984215141771</c:v>
                </c:pt>
                <c:pt idx="9478">
                  <c:v>106.730153499739</c:v>
                </c:pt>
                <c:pt idx="9479">
                  <c:v>97.301707240860097</c:v>
                </c:pt>
                <c:pt idx="9480">
                  <c:v>87.875606813969199</c:v>
                </c:pt>
                <c:pt idx="9481">
                  <c:v>80.334767353165503</c:v>
                </c:pt>
                <c:pt idx="9482">
                  <c:v>74.677418332752396</c:v>
                </c:pt>
                <c:pt idx="9483">
                  <c:v>69.020297877949105</c:v>
                </c:pt>
                <c:pt idx="9484">
                  <c:v>64.307510125626393</c:v>
                </c:pt>
                <c:pt idx="9485">
                  <c:v>168.27739348812599</c:v>
                </c:pt>
                <c:pt idx="9486">
                  <c:v>149.38802514809601</c:v>
                </c:pt>
                <c:pt idx="9487">
                  <c:v>132.390281581349</c:v>
                </c:pt>
                <c:pt idx="9488">
                  <c:v>119.16751232241199</c:v>
                </c:pt>
                <c:pt idx="9489">
                  <c:v>106.889271714977</c:v>
                </c:pt>
                <c:pt idx="9490">
                  <c:v>96.5</c:v>
                </c:pt>
                <c:pt idx="9491">
                  <c:v>87.999678998475204</c:v>
                </c:pt>
                <c:pt idx="9492">
                  <c:v>80.443852640923197</c:v>
                </c:pt>
                <c:pt idx="9493">
                  <c:v>73.832512315270904</c:v>
                </c:pt>
                <c:pt idx="9494">
                  <c:v>69.110072502846094</c:v>
                </c:pt>
                <c:pt idx="9495">
                  <c:v>63.4432481353181</c:v>
                </c:pt>
                <c:pt idx="9496">
                  <c:v>169.30747802802901</c:v>
                </c:pt>
                <c:pt idx="9497">
                  <c:v>150.288228357843</c:v>
                </c:pt>
                <c:pt idx="9498">
                  <c:v>133.17081564758499</c:v>
                </c:pt>
                <c:pt idx="9499">
                  <c:v>119.85481846387</c:v>
                </c:pt>
                <c:pt idx="9500">
                  <c:v>107.492425540246</c:v>
                </c:pt>
                <c:pt idx="9501">
                  <c:v>97.031924858857096</c:v>
                </c:pt>
                <c:pt idx="9502">
                  <c:v>88.471458163987705</c:v>
                </c:pt>
                <c:pt idx="9503">
                  <c:v>80.863956492182098</c:v>
                </c:pt>
                <c:pt idx="9504">
                  <c:v>74.2073814700816</c:v>
                </c:pt>
                <c:pt idx="9505">
                  <c:v>69.452762033420399</c:v>
                </c:pt>
                <c:pt idx="9506">
                  <c:v>63.745663678913303</c:v>
                </c:pt>
                <c:pt idx="9507">
                  <c:v>169.390846550313</c:v>
                </c:pt>
                <c:pt idx="9508">
                  <c:v>150.36185245116999</c:v>
                </c:pt>
                <c:pt idx="9509">
                  <c:v>133.235574776129</c:v>
                </c:pt>
                <c:pt idx="9510">
                  <c:v>119.91023339317699</c:v>
                </c:pt>
                <c:pt idx="9511">
                  <c:v>107.541616526273</c:v>
                </c:pt>
                <c:pt idx="9512">
                  <c:v>97.073834902357405</c:v>
                </c:pt>
                <c:pt idx="9513">
                  <c:v>88.511106932767404</c:v>
                </c:pt>
                <c:pt idx="9514">
                  <c:v>80.899746511044796</c:v>
                </c:pt>
                <c:pt idx="9515">
                  <c:v>74.238212322823202</c:v>
                </c:pt>
                <c:pt idx="9516">
                  <c:v>69.479783393501805</c:v>
                </c:pt>
                <c:pt idx="9517">
                  <c:v>63.769985271536399</c:v>
                </c:pt>
                <c:pt idx="9518">
                  <c:v>169.07124699260001</c:v>
                </c:pt>
                <c:pt idx="9519">
                  <c:v>150.083041017726</c:v>
                </c:pt>
                <c:pt idx="9520">
                  <c:v>132.990739624279</c:v>
                </c:pt>
                <c:pt idx="9521">
                  <c:v>119.696547260461</c:v>
                </c:pt>
                <c:pt idx="9522">
                  <c:v>107.354443729903</c:v>
                </c:pt>
                <c:pt idx="9523">
                  <c:v>96.908938502887196</c:v>
                </c:pt>
                <c:pt idx="9524">
                  <c:v>88.364578452718902</c:v>
                </c:pt>
                <c:pt idx="9525">
                  <c:v>80.769542973104294</c:v>
                </c:pt>
                <c:pt idx="9526">
                  <c:v>74.120562744865197</c:v>
                </c:pt>
                <c:pt idx="9527">
                  <c:v>69.373996789727101</c:v>
                </c:pt>
                <c:pt idx="9528">
                  <c:v>63.676334405144601</c:v>
                </c:pt>
                <c:pt idx="9529">
                  <c:v>167.985097160668</c:v>
                </c:pt>
                <c:pt idx="9530">
                  <c:v>149.135681669928</c:v>
                </c:pt>
                <c:pt idx="9531">
                  <c:v>132.16789133246999</c:v>
                </c:pt>
                <c:pt idx="9532">
                  <c:v>118.97083567021799</c:v>
                </c:pt>
                <c:pt idx="9533">
                  <c:v>106.716379191389</c:v>
                </c:pt>
                <c:pt idx="9534">
                  <c:v>96.349558911696704</c:v>
                </c:pt>
                <c:pt idx="9535">
                  <c:v>87.865519382595593</c:v>
                </c:pt>
                <c:pt idx="9536">
                  <c:v>80.326147618901601</c:v>
                </c:pt>
                <c:pt idx="9537">
                  <c:v>73.727350890042302</c:v>
                </c:pt>
                <c:pt idx="9538">
                  <c:v>69.013909127036698</c:v>
                </c:pt>
                <c:pt idx="9539">
                  <c:v>63.357872222988803</c:v>
                </c:pt>
                <c:pt idx="9540">
                  <c:v>150.12390243902399</c:v>
                </c:pt>
                <c:pt idx="9541">
                  <c:v>133.150002395439</c:v>
                </c:pt>
                <c:pt idx="9542">
                  <c:v>119.00497020350601</c:v>
                </c:pt>
                <c:pt idx="9543">
                  <c:v>151.090764728567</c:v>
                </c:pt>
                <c:pt idx="9544">
                  <c:v>133.99227979880601</c:v>
                </c:pt>
                <c:pt idx="9545">
                  <c:v>119.741125332045</c:v>
                </c:pt>
                <c:pt idx="9546">
                  <c:v>151.26867971391101</c:v>
                </c:pt>
                <c:pt idx="9547">
                  <c:v>134.14585556741301</c:v>
                </c:pt>
                <c:pt idx="9548">
                  <c:v>119.87942810977501</c:v>
                </c:pt>
                <c:pt idx="9549">
                  <c:v>151.09548724656599</c:v>
                </c:pt>
                <c:pt idx="9550">
                  <c:v>133.99913282266201</c:v>
                </c:pt>
                <c:pt idx="9551">
                  <c:v>119.749608374567</c:v>
                </c:pt>
                <c:pt idx="9552">
                  <c:v>150.29905387712699</c:v>
                </c:pt>
                <c:pt idx="9553">
                  <c:v>133.30225448987301</c:v>
                </c:pt>
                <c:pt idx="9554">
                  <c:v>119.138135058378</c:v>
                </c:pt>
                <c:pt idx="9555">
                  <c:v>170.769370103699</c:v>
                </c:pt>
                <c:pt idx="9556">
                  <c:v>150.981081018032</c:v>
                </c:pt>
                <c:pt idx="9557">
                  <c:v>134.01967859892201</c:v>
                </c:pt>
                <c:pt idx="9558">
                  <c:v>119.885172216841</c:v>
                </c:pt>
                <c:pt idx="9559">
                  <c:v>171.91575966728601</c:v>
                </c:pt>
                <c:pt idx="9560">
                  <c:v>151.97634188034101</c:v>
                </c:pt>
                <c:pt idx="9561">
                  <c:v>134.88529791984899</c:v>
                </c:pt>
                <c:pt idx="9562">
                  <c:v>120.642905667701</c:v>
                </c:pt>
                <c:pt idx="9563">
                  <c:v>172.17696660627601</c:v>
                </c:pt>
                <c:pt idx="9564">
                  <c:v>152.202793012858</c:v>
                </c:pt>
                <c:pt idx="9565">
                  <c:v>135.08213122935399</c:v>
                </c:pt>
                <c:pt idx="9566">
                  <c:v>120.817535079972</c:v>
                </c:pt>
                <c:pt idx="9567">
                  <c:v>172.049261975912</c:v>
                </c:pt>
                <c:pt idx="9568">
                  <c:v>152.091012991859</c:v>
                </c:pt>
                <c:pt idx="9569">
                  <c:v>134.984052532833</c:v>
                </c:pt>
                <c:pt idx="9570">
                  <c:v>120.730924891371</c:v>
                </c:pt>
                <c:pt idx="9571">
                  <c:v>171.21377372419201</c:v>
                </c:pt>
                <c:pt idx="9572">
                  <c:v>151.36417390450899</c:v>
                </c:pt>
                <c:pt idx="9573">
                  <c:v>134.353465070971</c:v>
                </c:pt>
                <c:pt idx="9574">
                  <c:v>120.17786251567</c:v>
                </c:pt>
                <c:pt idx="9575">
                  <c:v>172.60794717067</c:v>
                </c:pt>
                <c:pt idx="9576">
                  <c:v>152.82263513513499</c:v>
                </c:pt>
                <c:pt idx="9577">
                  <c:v>134.924755637278</c:v>
                </c:pt>
                <c:pt idx="9578">
                  <c:v>120.79485514485501</c:v>
                </c:pt>
                <c:pt idx="9579">
                  <c:v>108.54907223412199</c:v>
                </c:pt>
                <c:pt idx="9580">
                  <c:v>173.76955245128499</c:v>
                </c:pt>
                <c:pt idx="9581">
                  <c:v>153.83593069624601</c:v>
                </c:pt>
                <c:pt idx="9582">
                  <c:v>135.80354990428</c:v>
                </c:pt>
                <c:pt idx="9583">
                  <c:v>121.56502964209901</c:v>
                </c:pt>
                <c:pt idx="9584">
                  <c:v>109.224998109259</c:v>
                </c:pt>
                <c:pt idx="9585">
                  <c:v>174.069396812588</c:v>
                </c:pt>
                <c:pt idx="9586">
                  <c:v>154.09669522643799</c:v>
                </c:pt>
                <c:pt idx="9587">
                  <c:v>136.02624496892</c:v>
                </c:pt>
                <c:pt idx="9588">
                  <c:v>121.762587275051</c:v>
                </c:pt>
                <c:pt idx="9589">
                  <c:v>109.398384310537</c:v>
                </c:pt>
                <c:pt idx="9590">
                  <c:v>173.978676304495</c:v>
                </c:pt>
                <c:pt idx="9591">
                  <c:v>154.016942841184</c:v>
                </c:pt>
                <c:pt idx="9592">
                  <c:v>135.959439351029</c:v>
                </c:pt>
                <c:pt idx="9593">
                  <c:v>121.70089683876699</c:v>
                </c:pt>
                <c:pt idx="9594">
                  <c:v>109.343556397521</c:v>
                </c:pt>
                <c:pt idx="9595">
                  <c:v>173.191245218869</c:v>
                </c:pt>
                <c:pt idx="9596">
                  <c:v>153.33397392235</c:v>
                </c:pt>
                <c:pt idx="9597">
                  <c:v>135.36487469583301</c:v>
                </c:pt>
                <c:pt idx="9598">
                  <c:v>121.181319108164</c:v>
                </c:pt>
                <c:pt idx="9599">
                  <c:v>108.888871049744</c:v>
                </c:pt>
                <c:pt idx="9600">
                  <c:v>172.60794717067</c:v>
                </c:pt>
                <c:pt idx="9601">
                  <c:v>152.82263513513499</c:v>
                </c:pt>
                <c:pt idx="9602">
                  <c:v>134.924755637278</c:v>
                </c:pt>
                <c:pt idx="9603">
                  <c:v>120.79485514485501</c:v>
                </c:pt>
                <c:pt idx="9604">
                  <c:v>108.54907223412199</c:v>
                </c:pt>
                <c:pt idx="9605">
                  <c:v>173.76955245128499</c:v>
                </c:pt>
                <c:pt idx="9606">
                  <c:v>153.83593069624601</c:v>
                </c:pt>
                <c:pt idx="9607">
                  <c:v>135.80354990428</c:v>
                </c:pt>
                <c:pt idx="9608">
                  <c:v>121.56502964209901</c:v>
                </c:pt>
                <c:pt idx="9609">
                  <c:v>109.224998109259</c:v>
                </c:pt>
                <c:pt idx="9610">
                  <c:v>174.069396812588</c:v>
                </c:pt>
                <c:pt idx="9611">
                  <c:v>154.09669522643799</c:v>
                </c:pt>
                <c:pt idx="9612">
                  <c:v>136.02624496892</c:v>
                </c:pt>
                <c:pt idx="9613">
                  <c:v>121.762587275051</c:v>
                </c:pt>
                <c:pt idx="9614">
                  <c:v>109.398384310537</c:v>
                </c:pt>
                <c:pt idx="9615">
                  <c:v>173.978676304495</c:v>
                </c:pt>
                <c:pt idx="9616">
                  <c:v>154.016942841184</c:v>
                </c:pt>
                <c:pt idx="9617">
                  <c:v>135.959439351029</c:v>
                </c:pt>
                <c:pt idx="9618">
                  <c:v>121.70089683876699</c:v>
                </c:pt>
                <c:pt idx="9619">
                  <c:v>109.343556397521</c:v>
                </c:pt>
                <c:pt idx="9620">
                  <c:v>173.191245218869</c:v>
                </c:pt>
                <c:pt idx="9621">
                  <c:v>153.33397392235</c:v>
                </c:pt>
                <c:pt idx="9622">
                  <c:v>135.36487469583301</c:v>
                </c:pt>
                <c:pt idx="9623">
                  <c:v>121.181319108164</c:v>
                </c:pt>
                <c:pt idx="9624">
                  <c:v>108.888871049744</c:v>
                </c:pt>
                <c:pt idx="9625">
                  <c:v>170.88032454360999</c:v>
                </c:pt>
                <c:pt idx="9626">
                  <c:v>151.076047834668</c:v>
                </c:pt>
                <c:pt idx="9627">
                  <c:v>134.101029693486</c:v>
                </c:pt>
                <c:pt idx="9628">
                  <c:v>119.957829687306</c:v>
                </c:pt>
                <c:pt idx="9629">
                  <c:v>107.697931034482</c:v>
                </c:pt>
                <c:pt idx="9630">
                  <c:v>172.01093426215701</c:v>
                </c:pt>
                <c:pt idx="9631">
                  <c:v>152.05757699645599</c:v>
                </c:pt>
                <c:pt idx="9632">
                  <c:v>134.95765212910399</c:v>
                </c:pt>
                <c:pt idx="9633">
                  <c:v>120.70512572533799</c:v>
                </c:pt>
                <c:pt idx="9634">
                  <c:v>108.35755153029299</c:v>
                </c:pt>
                <c:pt idx="9635">
                  <c:v>172.215424463001</c:v>
                </c:pt>
                <c:pt idx="9636">
                  <c:v>152.23994662740401</c:v>
                </c:pt>
                <c:pt idx="9637">
                  <c:v>135.115204858722</c:v>
                </c:pt>
                <c:pt idx="9638">
                  <c:v>120.844590292403</c:v>
                </c:pt>
                <c:pt idx="9639">
                  <c:v>108.476731533264</c:v>
                </c:pt>
                <c:pt idx="9640">
                  <c:v>172.016119903099</c:v>
                </c:pt>
                <c:pt idx="9641">
                  <c:v>152.064590622813</c:v>
                </c:pt>
                <c:pt idx="9642">
                  <c:v>134.963243607322</c:v>
                </c:pt>
                <c:pt idx="9643">
                  <c:v>120.71210766785801</c:v>
                </c:pt>
                <c:pt idx="9644">
                  <c:v>108.358709876068</c:v>
                </c:pt>
                <c:pt idx="9645">
                  <c:v>171.07907487409599</c:v>
                </c:pt>
                <c:pt idx="9646">
                  <c:v>151.25100209024899</c:v>
                </c:pt>
                <c:pt idx="9647">
                  <c:v>134.25237745035801</c:v>
                </c:pt>
                <c:pt idx="9648">
                  <c:v>120.089683516138</c:v>
                </c:pt>
                <c:pt idx="9649">
                  <c:v>107.81516446656499</c:v>
                </c:pt>
                <c:pt idx="9650">
                  <c:v>167.197265711135</c:v>
                </c:pt>
                <c:pt idx="9651">
                  <c:v>148.32806252271899</c:v>
                </c:pt>
                <c:pt idx="9652">
                  <c:v>131.34276744294999</c:v>
                </c:pt>
                <c:pt idx="9653">
                  <c:v>118.13195317790399</c:v>
                </c:pt>
                <c:pt idx="9654">
                  <c:v>105.86712150747201</c:v>
                </c:pt>
                <c:pt idx="9655">
                  <c:v>96.428685918151004</c:v>
                </c:pt>
                <c:pt idx="9656">
                  <c:v>168.352644184089</c:v>
                </c:pt>
                <c:pt idx="9657">
                  <c:v>149.33362973501599</c:v>
                </c:pt>
                <c:pt idx="9658">
                  <c:v>132.213750257903</c:v>
                </c:pt>
                <c:pt idx="9659">
                  <c:v>118.90065786359899</c:v>
                </c:pt>
                <c:pt idx="9660">
                  <c:v>106.54056829852701</c:v>
                </c:pt>
                <c:pt idx="9661">
                  <c:v>97.028989906655497</c:v>
                </c:pt>
                <c:pt idx="9662">
                  <c:v>168.49052268810999</c:v>
                </c:pt>
                <c:pt idx="9663">
                  <c:v>149.453055650392</c:v>
                </c:pt>
                <c:pt idx="9664">
                  <c:v>132.31658999154999</c:v>
                </c:pt>
                <c:pt idx="9665">
                  <c:v>118.993021903469</c:v>
                </c:pt>
                <c:pt idx="9666">
                  <c:v>106.618712601086</c:v>
                </c:pt>
                <c:pt idx="9667">
                  <c:v>97.1</c:v>
                </c:pt>
                <c:pt idx="9668">
                  <c:v>168.19734362583699</c:v>
                </c:pt>
                <c:pt idx="9669">
                  <c:v>149.19840935672499</c:v>
                </c:pt>
                <c:pt idx="9670">
                  <c:v>132.09914604139499</c:v>
                </c:pt>
                <c:pt idx="9671">
                  <c:v>118.797280808785</c:v>
                </c:pt>
                <c:pt idx="9672">
                  <c:v>106.448126801152</c:v>
                </c:pt>
                <c:pt idx="9673">
                  <c:v>96.948706345826196</c:v>
                </c:pt>
                <c:pt idx="9674">
                  <c:v>167.111437165285</c:v>
                </c:pt>
                <c:pt idx="9675">
                  <c:v>148.24932604368701</c:v>
                </c:pt>
                <c:pt idx="9676">
                  <c:v>131.27650176678401</c:v>
                </c:pt>
                <c:pt idx="9677">
                  <c:v>118.07268338473899</c:v>
                </c:pt>
                <c:pt idx="9678">
                  <c:v>105.81469985034001</c:v>
                </c:pt>
                <c:pt idx="9679">
                  <c:v>96.383371559633005</c:v>
                </c:pt>
                <c:pt idx="9680">
                  <c:v>205.99999999999901</c:v>
                </c:pt>
                <c:pt idx="9681">
                  <c:v>181</c:v>
                </c:pt>
                <c:pt idx="9682">
                  <c:v>159</c:v>
                </c:pt>
                <c:pt idx="9683">
                  <c:v>141</c:v>
                </c:pt>
                <c:pt idx="9684">
                  <c:v>206</c:v>
                </c:pt>
                <c:pt idx="9685">
                  <c:v>181</c:v>
                </c:pt>
                <c:pt idx="9686">
                  <c:v>159</c:v>
                </c:pt>
                <c:pt idx="9687">
                  <c:v>141</c:v>
                </c:pt>
                <c:pt idx="9688">
                  <c:v>206</c:v>
                </c:pt>
                <c:pt idx="9689">
                  <c:v>181</c:v>
                </c:pt>
                <c:pt idx="9690">
                  <c:v>159</c:v>
                </c:pt>
                <c:pt idx="9691">
                  <c:v>141</c:v>
                </c:pt>
                <c:pt idx="9692">
                  <c:v>205.99999999999901</c:v>
                </c:pt>
                <c:pt idx="9693">
                  <c:v>181</c:v>
                </c:pt>
                <c:pt idx="9694">
                  <c:v>159</c:v>
                </c:pt>
                <c:pt idx="9695">
                  <c:v>141</c:v>
                </c:pt>
                <c:pt idx="9696">
                  <c:v>206</c:v>
                </c:pt>
                <c:pt idx="9697">
                  <c:v>181</c:v>
                </c:pt>
                <c:pt idx="9698">
                  <c:v>159</c:v>
                </c:pt>
                <c:pt idx="9699">
                  <c:v>141</c:v>
                </c:pt>
                <c:pt idx="9700">
                  <c:v>182</c:v>
                </c:pt>
                <c:pt idx="9701">
                  <c:v>160</c:v>
                </c:pt>
                <c:pt idx="9702">
                  <c:v>142</c:v>
                </c:pt>
                <c:pt idx="9703">
                  <c:v>127</c:v>
                </c:pt>
                <c:pt idx="9704">
                  <c:v>114</c:v>
                </c:pt>
                <c:pt idx="9705">
                  <c:v>182</c:v>
                </c:pt>
                <c:pt idx="9706">
                  <c:v>160</c:v>
                </c:pt>
                <c:pt idx="9707">
                  <c:v>142</c:v>
                </c:pt>
                <c:pt idx="9708">
                  <c:v>127</c:v>
                </c:pt>
                <c:pt idx="9709">
                  <c:v>113.99999999999901</c:v>
                </c:pt>
                <c:pt idx="9710">
                  <c:v>182</c:v>
                </c:pt>
                <c:pt idx="9711">
                  <c:v>160</c:v>
                </c:pt>
                <c:pt idx="9712">
                  <c:v>142</c:v>
                </c:pt>
                <c:pt idx="9713">
                  <c:v>127</c:v>
                </c:pt>
                <c:pt idx="9714">
                  <c:v>114</c:v>
                </c:pt>
                <c:pt idx="9715">
                  <c:v>182</c:v>
                </c:pt>
                <c:pt idx="9716">
                  <c:v>160</c:v>
                </c:pt>
                <c:pt idx="9717">
                  <c:v>142</c:v>
                </c:pt>
                <c:pt idx="9718">
                  <c:v>127</c:v>
                </c:pt>
                <c:pt idx="9719">
                  <c:v>114</c:v>
                </c:pt>
                <c:pt idx="9720">
                  <c:v>182</c:v>
                </c:pt>
                <c:pt idx="9721">
                  <c:v>160</c:v>
                </c:pt>
                <c:pt idx="9722">
                  <c:v>142</c:v>
                </c:pt>
                <c:pt idx="9723">
                  <c:v>127</c:v>
                </c:pt>
                <c:pt idx="9724">
                  <c:v>114</c:v>
                </c:pt>
                <c:pt idx="9725">
                  <c:v>182</c:v>
                </c:pt>
                <c:pt idx="9726">
                  <c:v>160</c:v>
                </c:pt>
                <c:pt idx="9727">
                  <c:v>142</c:v>
                </c:pt>
                <c:pt idx="9728">
                  <c:v>127</c:v>
                </c:pt>
                <c:pt idx="9729">
                  <c:v>114</c:v>
                </c:pt>
                <c:pt idx="9730">
                  <c:v>182</c:v>
                </c:pt>
                <c:pt idx="9731">
                  <c:v>160</c:v>
                </c:pt>
                <c:pt idx="9732">
                  <c:v>142</c:v>
                </c:pt>
                <c:pt idx="9733">
                  <c:v>127</c:v>
                </c:pt>
                <c:pt idx="9734">
                  <c:v>113.99999999999901</c:v>
                </c:pt>
                <c:pt idx="9735">
                  <c:v>182</c:v>
                </c:pt>
                <c:pt idx="9736">
                  <c:v>160</c:v>
                </c:pt>
                <c:pt idx="9737">
                  <c:v>142</c:v>
                </c:pt>
                <c:pt idx="9738">
                  <c:v>127</c:v>
                </c:pt>
                <c:pt idx="9739">
                  <c:v>114</c:v>
                </c:pt>
                <c:pt idx="9740">
                  <c:v>182</c:v>
                </c:pt>
                <c:pt idx="9741">
                  <c:v>160</c:v>
                </c:pt>
                <c:pt idx="9742">
                  <c:v>142</c:v>
                </c:pt>
                <c:pt idx="9743">
                  <c:v>127</c:v>
                </c:pt>
                <c:pt idx="9744">
                  <c:v>114</c:v>
                </c:pt>
                <c:pt idx="9745">
                  <c:v>182</c:v>
                </c:pt>
                <c:pt idx="9746">
                  <c:v>160</c:v>
                </c:pt>
                <c:pt idx="9747">
                  <c:v>142</c:v>
                </c:pt>
                <c:pt idx="9748">
                  <c:v>127</c:v>
                </c:pt>
                <c:pt idx="9749">
                  <c:v>114</c:v>
                </c:pt>
                <c:pt idx="9750">
                  <c:v>177</c:v>
                </c:pt>
                <c:pt idx="9751">
                  <c:v>156</c:v>
                </c:pt>
                <c:pt idx="9752">
                  <c:v>139</c:v>
                </c:pt>
                <c:pt idx="9753">
                  <c:v>124</c:v>
                </c:pt>
                <c:pt idx="9754">
                  <c:v>112</c:v>
                </c:pt>
                <c:pt idx="9755">
                  <c:v>101</c:v>
                </c:pt>
                <c:pt idx="9756">
                  <c:v>92</c:v>
                </c:pt>
                <c:pt idx="9757">
                  <c:v>84</c:v>
                </c:pt>
                <c:pt idx="9758">
                  <c:v>77</c:v>
                </c:pt>
                <c:pt idx="9759">
                  <c:v>72</c:v>
                </c:pt>
                <c:pt idx="9760">
                  <c:v>66</c:v>
                </c:pt>
                <c:pt idx="9761">
                  <c:v>177</c:v>
                </c:pt>
                <c:pt idx="9762">
                  <c:v>156</c:v>
                </c:pt>
                <c:pt idx="9763">
                  <c:v>139</c:v>
                </c:pt>
                <c:pt idx="9764">
                  <c:v>124</c:v>
                </c:pt>
                <c:pt idx="9765">
                  <c:v>112</c:v>
                </c:pt>
                <c:pt idx="9766">
                  <c:v>101</c:v>
                </c:pt>
                <c:pt idx="9767">
                  <c:v>92</c:v>
                </c:pt>
                <c:pt idx="9768">
                  <c:v>84</c:v>
                </c:pt>
                <c:pt idx="9769">
                  <c:v>77</c:v>
                </c:pt>
                <c:pt idx="9770">
                  <c:v>72</c:v>
                </c:pt>
                <c:pt idx="9771">
                  <c:v>66</c:v>
                </c:pt>
                <c:pt idx="9772">
                  <c:v>177</c:v>
                </c:pt>
                <c:pt idx="9773">
                  <c:v>156</c:v>
                </c:pt>
                <c:pt idx="9774">
                  <c:v>139</c:v>
                </c:pt>
                <c:pt idx="9775">
                  <c:v>124</c:v>
                </c:pt>
                <c:pt idx="9776">
                  <c:v>112</c:v>
                </c:pt>
                <c:pt idx="9777">
                  <c:v>101</c:v>
                </c:pt>
                <c:pt idx="9778">
                  <c:v>92</c:v>
                </c:pt>
                <c:pt idx="9779">
                  <c:v>84</c:v>
                </c:pt>
                <c:pt idx="9780">
                  <c:v>77</c:v>
                </c:pt>
                <c:pt idx="9781">
                  <c:v>72</c:v>
                </c:pt>
                <c:pt idx="9782">
                  <c:v>66</c:v>
                </c:pt>
                <c:pt idx="9783">
                  <c:v>177</c:v>
                </c:pt>
                <c:pt idx="9784">
                  <c:v>156</c:v>
                </c:pt>
                <c:pt idx="9785">
                  <c:v>139</c:v>
                </c:pt>
                <c:pt idx="9786">
                  <c:v>124</c:v>
                </c:pt>
                <c:pt idx="9787">
                  <c:v>112</c:v>
                </c:pt>
                <c:pt idx="9788">
                  <c:v>101</c:v>
                </c:pt>
                <c:pt idx="9789">
                  <c:v>92</c:v>
                </c:pt>
                <c:pt idx="9790">
                  <c:v>84</c:v>
                </c:pt>
                <c:pt idx="9791">
                  <c:v>77</c:v>
                </c:pt>
                <c:pt idx="9792">
                  <c:v>72</c:v>
                </c:pt>
                <c:pt idx="9793">
                  <c:v>66</c:v>
                </c:pt>
                <c:pt idx="9794">
                  <c:v>177</c:v>
                </c:pt>
                <c:pt idx="9795">
                  <c:v>156</c:v>
                </c:pt>
                <c:pt idx="9796">
                  <c:v>139</c:v>
                </c:pt>
                <c:pt idx="9797">
                  <c:v>123.99999999999901</c:v>
                </c:pt>
                <c:pt idx="9798">
                  <c:v>112</c:v>
                </c:pt>
                <c:pt idx="9799">
                  <c:v>101</c:v>
                </c:pt>
                <c:pt idx="9800">
                  <c:v>92</c:v>
                </c:pt>
                <c:pt idx="9801">
                  <c:v>84</c:v>
                </c:pt>
                <c:pt idx="9802">
                  <c:v>77</c:v>
                </c:pt>
                <c:pt idx="9803">
                  <c:v>72</c:v>
                </c:pt>
                <c:pt idx="9804">
                  <c:v>66</c:v>
                </c:pt>
                <c:pt idx="9805">
                  <c:v>158</c:v>
                </c:pt>
                <c:pt idx="9806">
                  <c:v>140</c:v>
                </c:pt>
                <c:pt idx="9807">
                  <c:v>126</c:v>
                </c:pt>
                <c:pt idx="9808">
                  <c:v>113</c:v>
                </c:pt>
                <c:pt idx="9809">
                  <c:v>102</c:v>
                </c:pt>
                <c:pt idx="9810">
                  <c:v>93</c:v>
                </c:pt>
                <c:pt idx="9811">
                  <c:v>85</c:v>
                </c:pt>
                <c:pt idx="9812">
                  <c:v>78</c:v>
                </c:pt>
                <c:pt idx="9813">
                  <c:v>72</c:v>
                </c:pt>
                <c:pt idx="9814">
                  <c:v>67</c:v>
                </c:pt>
                <c:pt idx="9815">
                  <c:v>62</c:v>
                </c:pt>
                <c:pt idx="9816">
                  <c:v>58</c:v>
                </c:pt>
                <c:pt idx="9817">
                  <c:v>54</c:v>
                </c:pt>
                <c:pt idx="9818">
                  <c:v>48</c:v>
                </c:pt>
                <c:pt idx="9819">
                  <c:v>43</c:v>
                </c:pt>
                <c:pt idx="9820">
                  <c:v>158</c:v>
                </c:pt>
                <c:pt idx="9821">
                  <c:v>140</c:v>
                </c:pt>
                <c:pt idx="9822">
                  <c:v>126</c:v>
                </c:pt>
                <c:pt idx="9823">
                  <c:v>113</c:v>
                </c:pt>
                <c:pt idx="9824">
                  <c:v>102</c:v>
                </c:pt>
                <c:pt idx="9825">
                  <c:v>93</c:v>
                </c:pt>
                <c:pt idx="9826">
                  <c:v>85</c:v>
                </c:pt>
                <c:pt idx="9827">
                  <c:v>78</c:v>
                </c:pt>
                <c:pt idx="9828">
                  <c:v>72</c:v>
                </c:pt>
                <c:pt idx="9829">
                  <c:v>67</c:v>
                </c:pt>
                <c:pt idx="9830">
                  <c:v>62</c:v>
                </c:pt>
                <c:pt idx="9831">
                  <c:v>58</c:v>
                </c:pt>
                <c:pt idx="9832">
                  <c:v>54</c:v>
                </c:pt>
                <c:pt idx="9833">
                  <c:v>48</c:v>
                </c:pt>
                <c:pt idx="9834">
                  <c:v>43</c:v>
                </c:pt>
                <c:pt idx="9835">
                  <c:v>158</c:v>
                </c:pt>
                <c:pt idx="9836">
                  <c:v>140</c:v>
                </c:pt>
                <c:pt idx="9837">
                  <c:v>126</c:v>
                </c:pt>
                <c:pt idx="9838">
                  <c:v>113</c:v>
                </c:pt>
                <c:pt idx="9839">
                  <c:v>102</c:v>
                </c:pt>
                <c:pt idx="9840">
                  <c:v>93</c:v>
                </c:pt>
                <c:pt idx="9841">
                  <c:v>85</c:v>
                </c:pt>
                <c:pt idx="9842">
                  <c:v>78</c:v>
                </c:pt>
                <c:pt idx="9843">
                  <c:v>72</c:v>
                </c:pt>
                <c:pt idx="9844">
                  <c:v>67</c:v>
                </c:pt>
                <c:pt idx="9845">
                  <c:v>62</c:v>
                </c:pt>
                <c:pt idx="9846">
                  <c:v>58</c:v>
                </c:pt>
                <c:pt idx="9847">
                  <c:v>54</c:v>
                </c:pt>
                <c:pt idx="9848">
                  <c:v>48</c:v>
                </c:pt>
                <c:pt idx="9849">
                  <c:v>43</c:v>
                </c:pt>
                <c:pt idx="9850">
                  <c:v>158</c:v>
                </c:pt>
                <c:pt idx="9851">
                  <c:v>140</c:v>
                </c:pt>
                <c:pt idx="9852">
                  <c:v>126</c:v>
                </c:pt>
                <c:pt idx="9853">
                  <c:v>113</c:v>
                </c:pt>
                <c:pt idx="9854">
                  <c:v>102</c:v>
                </c:pt>
                <c:pt idx="9855">
                  <c:v>93</c:v>
                </c:pt>
                <c:pt idx="9856">
                  <c:v>85</c:v>
                </c:pt>
                <c:pt idx="9857">
                  <c:v>78</c:v>
                </c:pt>
                <c:pt idx="9858">
                  <c:v>72</c:v>
                </c:pt>
                <c:pt idx="9859">
                  <c:v>67</c:v>
                </c:pt>
                <c:pt idx="9860">
                  <c:v>62</c:v>
                </c:pt>
                <c:pt idx="9861">
                  <c:v>58</c:v>
                </c:pt>
                <c:pt idx="9862">
                  <c:v>54</c:v>
                </c:pt>
                <c:pt idx="9863">
                  <c:v>48</c:v>
                </c:pt>
                <c:pt idx="9864">
                  <c:v>43</c:v>
                </c:pt>
                <c:pt idx="9865">
                  <c:v>158</c:v>
                </c:pt>
                <c:pt idx="9866">
                  <c:v>140</c:v>
                </c:pt>
                <c:pt idx="9867">
                  <c:v>126</c:v>
                </c:pt>
                <c:pt idx="9868">
                  <c:v>113</c:v>
                </c:pt>
                <c:pt idx="9869">
                  <c:v>102</c:v>
                </c:pt>
                <c:pt idx="9870">
                  <c:v>93</c:v>
                </c:pt>
                <c:pt idx="9871">
                  <c:v>85</c:v>
                </c:pt>
                <c:pt idx="9872">
                  <c:v>78</c:v>
                </c:pt>
                <c:pt idx="9873">
                  <c:v>72</c:v>
                </c:pt>
                <c:pt idx="9874">
                  <c:v>67</c:v>
                </c:pt>
                <c:pt idx="9875">
                  <c:v>62</c:v>
                </c:pt>
                <c:pt idx="9876">
                  <c:v>58</c:v>
                </c:pt>
                <c:pt idx="9877">
                  <c:v>54</c:v>
                </c:pt>
                <c:pt idx="9878">
                  <c:v>48</c:v>
                </c:pt>
                <c:pt idx="9879">
                  <c:v>43</c:v>
                </c:pt>
                <c:pt idx="9880">
                  <c:v>176</c:v>
                </c:pt>
                <c:pt idx="9881">
                  <c:v>156</c:v>
                </c:pt>
                <c:pt idx="9882">
                  <c:v>139</c:v>
                </c:pt>
                <c:pt idx="9883">
                  <c:v>124</c:v>
                </c:pt>
                <c:pt idx="9884">
                  <c:v>112</c:v>
                </c:pt>
                <c:pt idx="9885">
                  <c:v>101</c:v>
                </c:pt>
                <c:pt idx="9886">
                  <c:v>92</c:v>
                </c:pt>
                <c:pt idx="9887">
                  <c:v>84</c:v>
                </c:pt>
                <c:pt idx="9888">
                  <c:v>77</c:v>
                </c:pt>
                <c:pt idx="9889">
                  <c:v>71</c:v>
                </c:pt>
                <c:pt idx="9890">
                  <c:v>66</c:v>
                </c:pt>
                <c:pt idx="9891">
                  <c:v>176</c:v>
                </c:pt>
                <c:pt idx="9892">
                  <c:v>156</c:v>
                </c:pt>
                <c:pt idx="9893">
                  <c:v>139</c:v>
                </c:pt>
                <c:pt idx="9894">
                  <c:v>124</c:v>
                </c:pt>
                <c:pt idx="9895">
                  <c:v>112</c:v>
                </c:pt>
                <c:pt idx="9896">
                  <c:v>101</c:v>
                </c:pt>
                <c:pt idx="9897">
                  <c:v>92</c:v>
                </c:pt>
                <c:pt idx="9898">
                  <c:v>84</c:v>
                </c:pt>
                <c:pt idx="9899">
                  <c:v>77</c:v>
                </c:pt>
                <c:pt idx="9900">
                  <c:v>71</c:v>
                </c:pt>
                <c:pt idx="9901">
                  <c:v>66</c:v>
                </c:pt>
                <c:pt idx="9902">
                  <c:v>176</c:v>
                </c:pt>
                <c:pt idx="9903">
                  <c:v>156</c:v>
                </c:pt>
                <c:pt idx="9904">
                  <c:v>139</c:v>
                </c:pt>
                <c:pt idx="9905">
                  <c:v>124</c:v>
                </c:pt>
                <c:pt idx="9906">
                  <c:v>112</c:v>
                </c:pt>
                <c:pt idx="9907">
                  <c:v>101</c:v>
                </c:pt>
                <c:pt idx="9908">
                  <c:v>92</c:v>
                </c:pt>
                <c:pt idx="9909">
                  <c:v>84</c:v>
                </c:pt>
                <c:pt idx="9910">
                  <c:v>77</c:v>
                </c:pt>
                <c:pt idx="9911">
                  <c:v>71</c:v>
                </c:pt>
                <c:pt idx="9912">
                  <c:v>66</c:v>
                </c:pt>
                <c:pt idx="9913">
                  <c:v>176</c:v>
                </c:pt>
                <c:pt idx="9914">
                  <c:v>156</c:v>
                </c:pt>
                <c:pt idx="9915">
                  <c:v>139</c:v>
                </c:pt>
                <c:pt idx="9916">
                  <c:v>124</c:v>
                </c:pt>
                <c:pt idx="9917">
                  <c:v>112</c:v>
                </c:pt>
                <c:pt idx="9918">
                  <c:v>101</c:v>
                </c:pt>
                <c:pt idx="9919">
                  <c:v>92</c:v>
                </c:pt>
                <c:pt idx="9920">
                  <c:v>84</c:v>
                </c:pt>
                <c:pt idx="9921">
                  <c:v>77</c:v>
                </c:pt>
                <c:pt idx="9922">
                  <c:v>71</c:v>
                </c:pt>
                <c:pt idx="9923">
                  <c:v>66</c:v>
                </c:pt>
                <c:pt idx="9924">
                  <c:v>176</c:v>
                </c:pt>
                <c:pt idx="9925">
                  <c:v>156</c:v>
                </c:pt>
                <c:pt idx="9926">
                  <c:v>139</c:v>
                </c:pt>
                <c:pt idx="9927">
                  <c:v>124</c:v>
                </c:pt>
                <c:pt idx="9928">
                  <c:v>112</c:v>
                </c:pt>
                <c:pt idx="9929">
                  <c:v>101</c:v>
                </c:pt>
                <c:pt idx="9930">
                  <c:v>92</c:v>
                </c:pt>
                <c:pt idx="9931">
                  <c:v>84</c:v>
                </c:pt>
                <c:pt idx="9932">
                  <c:v>77</c:v>
                </c:pt>
                <c:pt idx="9933">
                  <c:v>71</c:v>
                </c:pt>
                <c:pt idx="9934">
                  <c:v>66</c:v>
                </c:pt>
                <c:pt idx="9935">
                  <c:v>141</c:v>
                </c:pt>
                <c:pt idx="9936">
                  <c:v>126</c:v>
                </c:pt>
                <c:pt idx="9937">
                  <c:v>113</c:v>
                </c:pt>
                <c:pt idx="9938">
                  <c:v>102</c:v>
                </c:pt>
                <c:pt idx="9939">
                  <c:v>93</c:v>
                </c:pt>
                <c:pt idx="9940">
                  <c:v>85</c:v>
                </c:pt>
                <c:pt idx="9941">
                  <c:v>78</c:v>
                </c:pt>
                <c:pt idx="9942">
                  <c:v>72</c:v>
                </c:pt>
                <c:pt idx="9943">
                  <c:v>67</c:v>
                </c:pt>
                <c:pt idx="9944">
                  <c:v>62</c:v>
                </c:pt>
                <c:pt idx="9945">
                  <c:v>58</c:v>
                </c:pt>
                <c:pt idx="9946">
                  <c:v>54</c:v>
                </c:pt>
                <c:pt idx="9947">
                  <c:v>48</c:v>
                </c:pt>
                <c:pt idx="9948">
                  <c:v>45</c:v>
                </c:pt>
                <c:pt idx="9949">
                  <c:v>43</c:v>
                </c:pt>
                <c:pt idx="9950">
                  <c:v>37</c:v>
                </c:pt>
                <c:pt idx="9951">
                  <c:v>141</c:v>
                </c:pt>
                <c:pt idx="9952">
                  <c:v>126</c:v>
                </c:pt>
                <c:pt idx="9953">
                  <c:v>113</c:v>
                </c:pt>
                <c:pt idx="9954">
                  <c:v>101.99999999999901</c:v>
                </c:pt>
                <c:pt idx="9955">
                  <c:v>93</c:v>
                </c:pt>
                <c:pt idx="9956">
                  <c:v>85</c:v>
                </c:pt>
                <c:pt idx="9957">
                  <c:v>78</c:v>
                </c:pt>
                <c:pt idx="9958">
                  <c:v>72</c:v>
                </c:pt>
                <c:pt idx="9959">
                  <c:v>67</c:v>
                </c:pt>
                <c:pt idx="9960">
                  <c:v>62</c:v>
                </c:pt>
                <c:pt idx="9961">
                  <c:v>58</c:v>
                </c:pt>
                <c:pt idx="9962">
                  <c:v>54</c:v>
                </c:pt>
                <c:pt idx="9963">
                  <c:v>48</c:v>
                </c:pt>
                <c:pt idx="9964">
                  <c:v>45</c:v>
                </c:pt>
                <c:pt idx="9965">
                  <c:v>43</c:v>
                </c:pt>
                <c:pt idx="9966">
                  <c:v>37</c:v>
                </c:pt>
                <c:pt idx="9967">
                  <c:v>141</c:v>
                </c:pt>
                <c:pt idx="9968">
                  <c:v>125.99999999999901</c:v>
                </c:pt>
                <c:pt idx="9969">
                  <c:v>113</c:v>
                </c:pt>
                <c:pt idx="9970">
                  <c:v>102</c:v>
                </c:pt>
                <c:pt idx="9971">
                  <c:v>93</c:v>
                </c:pt>
                <c:pt idx="9972">
                  <c:v>85</c:v>
                </c:pt>
                <c:pt idx="9973">
                  <c:v>78</c:v>
                </c:pt>
                <c:pt idx="9974">
                  <c:v>72</c:v>
                </c:pt>
                <c:pt idx="9975">
                  <c:v>67</c:v>
                </c:pt>
                <c:pt idx="9976">
                  <c:v>62</c:v>
                </c:pt>
                <c:pt idx="9977">
                  <c:v>58</c:v>
                </c:pt>
                <c:pt idx="9978">
                  <c:v>54</c:v>
                </c:pt>
                <c:pt idx="9979">
                  <c:v>48</c:v>
                </c:pt>
                <c:pt idx="9980">
                  <c:v>45</c:v>
                </c:pt>
                <c:pt idx="9981">
                  <c:v>43</c:v>
                </c:pt>
                <c:pt idx="9982">
                  <c:v>37</c:v>
                </c:pt>
                <c:pt idx="9983">
                  <c:v>141</c:v>
                </c:pt>
                <c:pt idx="9984">
                  <c:v>126</c:v>
                </c:pt>
                <c:pt idx="9985">
                  <c:v>113</c:v>
                </c:pt>
                <c:pt idx="9986">
                  <c:v>102</c:v>
                </c:pt>
                <c:pt idx="9987">
                  <c:v>93</c:v>
                </c:pt>
                <c:pt idx="9988">
                  <c:v>85</c:v>
                </c:pt>
                <c:pt idx="9989">
                  <c:v>78</c:v>
                </c:pt>
                <c:pt idx="9990">
                  <c:v>72</c:v>
                </c:pt>
                <c:pt idx="9991">
                  <c:v>67</c:v>
                </c:pt>
                <c:pt idx="9992">
                  <c:v>62</c:v>
                </c:pt>
                <c:pt idx="9993">
                  <c:v>58</c:v>
                </c:pt>
                <c:pt idx="9994">
                  <c:v>54</c:v>
                </c:pt>
                <c:pt idx="9995">
                  <c:v>48</c:v>
                </c:pt>
                <c:pt idx="9996">
                  <c:v>45</c:v>
                </c:pt>
                <c:pt idx="9997">
                  <c:v>43</c:v>
                </c:pt>
                <c:pt idx="9998">
                  <c:v>37</c:v>
                </c:pt>
                <c:pt idx="9999">
                  <c:v>141</c:v>
                </c:pt>
                <c:pt idx="10000">
                  <c:v>126</c:v>
                </c:pt>
                <c:pt idx="10001">
                  <c:v>113</c:v>
                </c:pt>
                <c:pt idx="10002">
                  <c:v>102</c:v>
                </c:pt>
                <c:pt idx="10003">
                  <c:v>93</c:v>
                </c:pt>
                <c:pt idx="10004">
                  <c:v>85</c:v>
                </c:pt>
                <c:pt idx="10005">
                  <c:v>78</c:v>
                </c:pt>
                <c:pt idx="10006">
                  <c:v>72</c:v>
                </c:pt>
                <c:pt idx="10007">
                  <c:v>67</c:v>
                </c:pt>
                <c:pt idx="10008">
                  <c:v>62</c:v>
                </c:pt>
                <c:pt idx="10009">
                  <c:v>58</c:v>
                </c:pt>
                <c:pt idx="10010">
                  <c:v>54</c:v>
                </c:pt>
                <c:pt idx="10011">
                  <c:v>48</c:v>
                </c:pt>
                <c:pt idx="10012">
                  <c:v>45</c:v>
                </c:pt>
                <c:pt idx="10013">
                  <c:v>43</c:v>
                </c:pt>
                <c:pt idx="10014">
                  <c:v>37</c:v>
                </c:pt>
                <c:pt idx="10015">
                  <c:v>177</c:v>
                </c:pt>
                <c:pt idx="10016">
                  <c:v>156</c:v>
                </c:pt>
                <c:pt idx="10017">
                  <c:v>139</c:v>
                </c:pt>
                <c:pt idx="10018">
                  <c:v>124</c:v>
                </c:pt>
                <c:pt idx="10019">
                  <c:v>112</c:v>
                </c:pt>
                <c:pt idx="10020">
                  <c:v>177</c:v>
                </c:pt>
                <c:pt idx="10021">
                  <c:v>156</c:v>
                </c:pt>
                <c:pt idx="10022">
                  <c:v>139</c:v>
                </c:pt>
                <c:pt idx="10023">
                  <c:v>124</c:v>
                </c:pt>
                <c:pt idx="10024">
                  <c:v>112</c:v>
                </c:pt>
                <c:pt idx="10025">
                  <c:v>177</c:v>
                </c:pt>
                <c:pt idx="10026">
                  <c:v>156</c:v>
                </c:pt>
                <c:pt idx="10027">
                  <c:v>139</c:v>
                </c:pt>
                <c:pt idx="10028">
                  <c:v>124</c:v>
                </c:pt>
                <c:pt idx="10029">
                  <c:v>112</c:v>
                </c:pt>
                <c:pt idx="10030">
                  <c:v>177</c:v>
                </c:pt>
                <c:pt idx="10031">
                  <c:v>156</c:v>
                </c:pt>
                <c:pt idx="10032">
                  <c:v>139</c:v>
                </c:pt>
                <c:pt idx="10033">
                  <c:v>124</c:v>
                </c:pt>
                <c:pt idx="10034">
                  <c:v>112</c:v>
                </c:pt>
                <c:pt idx="10035">
                  <c:v>177</c:v>
                </c:pt>
                <c:pt idx="10036">
                  <c:v>156</c:v>
                </c:pt>
                <c:pt idx="10037">
                  <c:v>139</c:v>
                </c:pt>
                <c:pt idx="10038">
                  <c:v>124</c:v>
                </c:pt>
                <c:pt idx="10039">
                  <c:v>112</c:v>
                </c:pt>
                <c:pt idx="10040">
                  <c:v>157</c:v>
                </c:pt>
                <c:pt idx="10041">
                  <c:v>140</c:v>
                </c:pt>
                <c:pt idx="10042">
                  <c:v>125</c:v>
                </c:pt>
                <c:pt idx="10043">
                  <c:v>112</c:v>
                </c:pt>
                <c:pt idx="10044">
                  <c:v>102</c:v>
                </c:pt>
                <c:pt idx="10045">
                  <c:v>92</c:v>
                </c:pt>
                <c:pt idx="10046">
                  <c:v>84</c:v>
                </c:pt>
                <c:pt idx="10047">
                  <c:v>78</c:v>
                </c:pt>
                <c:pt idx="10048">
                  <c:v>72</c:v>
                </c:pt>
                <c:pt idx="10049">
                  <c:v>67</c:v>
                </c:pt>
                <c:pt idx="10050">
                  <c:v>157</c:v>
                </c:pt>
                <c:pt idx="10051">
                  <c:v>140</c:v>
                </c:pt>
                <c:pt idx="10052">
                  <c:v>124.99999999999901</c:v>
                </c:pt>
                <c:pt idx="10053">
                  <c:v>112</c:v>
                </c:pt>
                <c:pt idx="10054">
                  <c:v>102</c:v>
                </c:pt>
                <c:pt idx="10055">
                  <c:v>92</c:v>
                </c:pt>
                <c:pt idx="10056">
                  <c:v>84</c:v>
                </c:pt>
                <c:pt idx="10057">
                  <c:v>78</c:v>
                </c:pt>
                <c:pt idx="10058">
                  <c:v>72</c:v>
                </c:pt>
                <c:pt idx="10059">
                  <c:v>67</c:v>
                </c:pt>
                <c:pt idx="10060">
                  <c:v>157</c:v>
                </c:pt>
                <c:pt idx="10061">
                  <c:v>140</c:v>
                </c:pt>
                <c:pt idx="10062">
                  <c:v>125</c:v>
                </c:pt>
                <c:pt idx="10063">
                  <c:v>111.99999999999901</c:v>
                </c:pt>
                <c:pt idx="10064">
                  <c:v>102</c:v>
                </c:pt>
                <c:pt idx="10065">
                  <c:v>92</c:v>
                </c:pt>
                <c:pt idx="10066">
                  <c:v>84</c:v>
                </c:pt>
                <c:pt idx="10067">
                  <c:v>78</c:v>
                </c:pt>
                <c:pt idx="10068">
                  <c:v>72</c:v>
                </c:pt>
                <c:pt idx="10069">
                  <c:v>67</c:v>
                </c:pt>
                <c:pt idx="10070">
                  <c:v>157</c:v>
                </c:pt>
                <c:pt idx="10071">
                  <c:v>140</c:v>
                </c:pt>
                <c:pt idx="10072">
                  <c:v>125</c:v>
                </c:pt>
                <c:pt idx="10073">
                  <c:v>112</c:v>
                </c:pt>
                <c:pt idx="10074">
                  <c:v>102</c:v>
                </c:pt>
                <c:pt idx="10075">
                  <c:v>92</c:v>
                </c:pt>
                <c:pt idx="10076">
                  <c:v>84</c:v>
                </c:pt>
                <c:pt idx="10077">
                  <c:v>78</c:v>
                </c:pt>
                <c:pt idx="10078">
                  <c:v>72</c:v>
                </c:pt>
                <c:pt idx="10079">
                  <c:v>67</c:v>
                </c:pt>
                <c:pt idx="10080">
                  <c:v>157</c:v>
                </c:pt>
                <c:pt idx="10081">
                  <c:v>140</c:v>
                </c:pt>
                <c:pt idx="10082">
                  <c:v>125</c:v>
                </c:pt>
                <c:pt idx="10083">
                  <c:v>112</c:v>
                </c:pt>
                <c:pt idx="10084">
                  <c:v>102</c:v>
                </c:pt>
                <c:pt idx="10085">
                  <c:v>92</c:v>
                </c:pt>
                <c:pt idx="10086">
                  <c:v>84</c:v>
                </c:pt>
                <c:pt idx="10087">
                  <c:v>78</c:v>
                </c:pt>
                <c:pt idx="10088">
                  <c:v>72</c:v>
                </c:pt>
                <c:pt idx="10089">
                  <c:v>67</c:v>
                </c:pt>
                <c:pt idx="10090">
                  <c:v>177</c:v>
                </c:pt>
                <c:pt idx="10091">
                  <c:v>157</c:v>
                </c:pt>
                <c:pt idx="10092">
                  <c:v>139</c:v>
                </c:pt>
                <c:pt idx="10093">
                  <c:v>125</c:v>
                </c:pt>
                <c:pt idx="10094">
                  <c:v>112</c:v>
                </c:pt>
                <c:pt idx="10095">
                  <c:v>101</c:v>
                </c:pt>
                <c:pt idx="10096">
                  <c:v>92</c:v>
                </c:pt>
                <c:pt idx="10097">
                  <c:v>84</c:v>
                </c:pt>
                <c:pt idx="10098">
                  <c:v>77</c:v>
                </c:pt>
                <c:pt idx="10099">
                  <c:v>72</c:v>
                </c:pt>
                <c:pt idx="10100">
                  <c:v>66</c:v>
                </c:pt>
                <c:pt idx="10101">
                  <c:v>177</c:v>
                </c:pt>
                <c:pt idx="10102">
                  <c:v>157</c:v>
                </c:pt>
                <c:pt idx="10103">
                  <c:v>139</c:v>
                </c:pt>
                <c:pt idx="10104">
                  <c:v>125</c:v>
                </c:pt>
                <c:pt idx="10105">
                  <c:v>112</c:v>
                </c:pt>
                <c:pt idx="10106">
                  <c:v>101</c:v>
                </c:pt>
                <c:pt idx="10107">
                  <c:v>92</c:v>
                </c:pt>
                <c:pt idx="10108">
                  <c:v>84</c:v>
                </c:pt>
                <c:pt idx="10109">
                  <c:v>77</c:v>
                </c:pt>
                <c:pt idx="10110">
                  <c:v>72</c:v>
                </c:pt>
                <c:pt idx="10111">
                  <c:v>66</c:v>
                </c:pt>
                <c:pt idx="10112">
                  <c:v>177</c:v>
                </c:pt>
                <c:pt idx="10113">
                  <c:v>157</c:v>
                </c:pt>
                <c:pt idx="10114">
                  <c:v>139</c:v>
                </c:pt>
                <c:pt idx="10115">
                  <c:v>125</c:v>
                </c:pt>
                <c:pt idx="10116">
                  <c:v>112</c:v>
                </c:pt>
                <c:pt idx="10117">
                  <c:v>101</c:v>
                </c:pt>
                <c:pt idx="10118">
                  <c:v>92</c:v>
                </c:pt>
                <c:pt idx="10119">
                  <c:v>84</c:v>
                </c:pt>
                <c:pt idx="10120">
                  <c:v>77</c:v>
                </c:pt>
                <c:pt idx="10121">
                  <c:v>72</c:v>
                </c:pt>
                <c:pt idx="10122">
                  <c:v>66</c:v>
                </c:pt>
                <c:pt idx="10123">
                  <c:v>177</c:v>
                </c:pt>
                <c:pt idx="10124">
                  <c:v>157</c:v>
                </c:pt>
                <c:pt idx="10125">
                  <c:v>139</c:v>
                </c:pt>
                <c:pt idx="10126">
                  <c:v>125</c:v>
                </c:pt>
                <c:pt idx="10127">
                  <c:v>112</c:v>
                </c:pt>
                <c:pt idx="10128">
                  <c:v>101</c:v>
                </c:pt>
                <c:pt idx="10129">
                  <c:v>92</c:v>
                </c:pt>
                <c:pt idx="10130">
                  <c:v>84</c:v>
                </c:pt>
                <c:pt idx="10131">
                  <c:v>77</c:v>
                </c:pt>
                <c:pt idx="10132">
                  <c:v>72</c:v>
                </c:pt>
                <c:pt idx="10133">
                  <c:v>66</c:v>
                </c:pt>
                <c:pt idx="10134">
                  <c:v>177</c:v>
                </c:pt>
                <c:pt idx="10135">
                  <c:v>157</c:v>
                </c:pt>
                <c:pt idx="10136">
                  <c:v>139</c:v>
                </c:pt>
                <c:pt idx="10137">
                  <c:v>125</c:v>
                </c:pt>
                <c:pt idx="10138">
                  <c:v>112</c:v>
                </c:pt>
                <c:pt idx="10139">
                  <c:v>101</c:v>
                </c:pt>
                <c:pt idx="10140">
                  <c:v>92</c:v>
                </c:pt>
                <c:pt idx="10141">
                  <c:v>84</c:v>
                </c:pt>
                <c:pt idx="10142">
                  <c:v>77</c:v>
                </c:pt>
                <c:pt idx="10143">
                  <c:v>72</c:v>
                </c:pt>
                <c:pt idx="10144">
                  <c:v>66</c:v>
                </c:pt>
                <c:pt idx="10145">
                  <c:v>158</c:v>
                </c:pt>
                <c:pt idx="10146">
                  <c:v>140</c:v>
                </c:pt>
                <c:pt idx="10147">
                  <c:v>125</c:v>
                </c:pt>
                <c:pt idx="10148">
                  <c:v>158</c:v>
                </c:pt>
                <c:pt idx="10149">
                  <c:v>140</c:v>
                </c:pt>
                <c:pt idx="10150">
                  <c:v>125</c:v>
                </c:pt>
                <c:pt idx="10151">
                  <c:v>158</c:v>
                </c:pt>
                <c:pt idx="10152">
                  <c:v>140</c:v>
                </c:pt>
                <c:pt idx="10153">
                  <c:v>125</c:v>
                </c:pt>
                <c:pt idx="10154">
                  <c:v>158</c:v>
                </c:pt>
                <c:pt idx="10155">
                  <c:v>140</c:v>
                </c:pt>
                <c:pt idx="10156">
                  <c:v>125</c:v>
                </c:pt>
                <c:pt idx="10157">
                  <c:v>158</c:v>
                </c:pt>
                <c:pt idx="10158">
                  <c:v>140</c:v>
                </c:pt>
                <c:pt idx="10159">
                  <c:v>125</c:v>
                </c:pt>
                <c:pt idx="10160">
                  <c:v>180</c:v>
                </c:pt>
                <c:pt idx="10161">
                  <c:v>159</c:v>
                </c:pt>
                <c:pt idx="10162">
                  <c:v>141</c:v>
                </c:pt>
                <c:pt idx="10163">
                  <c:v>126</c:v>
                </c:pt>
                <c:pt idx="10164">
                  <c:v>180</c:v>
                </c:pt>
                <c:pt idx="10165">
                  <c:v>159</c:v>
                </c:pt>
                <c:pt idx="10166">
                  <c:v>141</c:v>
                </c:pt>
                <c:pt idx="10167">
                  <c:v>126</c:v>
                </c:pt>
                <c:pt idx="10168">
                  <c:v>180</c:v>
                </c:pt>
                <c:pt idx="10169">
                  <c:v>159</c:v>
                </c:pt>
                <c:pt idx="10170">
                  <c:v>141</c:v>
                </c:pt>
                <c:pt idx="10171">
                  <c:v>126</c:v>
                </c:pt>
                <c:pt idx="10172">
                  <c:v>180</c:v>
                </c:pt>
                <c:pt idx="10173">
                  <c:v>159</c:v>
                </c:pt>
                <c:pt idx="10174">
                  <c:v>141</c:v>
                </c:pt>
                <c:pt idx="10175">
                  <c:v>126</c:v>
                </c:pt>
                <c:pt idx="10176">
                  <c:v>180</c:v>
                </c:pt>
                <c:pt idx="10177">
                  <c:v>159</c:v>
                </c:pt>
                <c:pt idx="10178">
                  <c:v>141</c:v>
                </c:pt>
                <c:pt idx="10179">
                  <c:v>126</c:v>
                </c:pt>
                <c:pt idx="10180">
                  <c:v>182</c:v>
                </c:pt>
                <c:pt idx="10181">
                  <c:v>161</c:v>
                </c:pt>
                <c:pt idx="10182">
                  <c:v>142</c:v>
                </c:pt>
                <c:pt idx="10183">
                  <c:v>127</c:v>
                </c:pt>
                <c:pt idx="10184">
                  <c:v>114</c:v>
                </c:pt>
                <c:pt idx="10185">
                  <c:v>182</c:v>
                </c:pt>
                <c:pt idx="10186">
                  <c:v>161</c:v>
                </c:pt>
                <c:pt idx="10187">
                  <c:v>142</c:v>
                </c:pt>
                <c:pt idx="10188">
                  <c:v>127</c:v>
                </c:pt>
                <c:pt idx="10189">
                  <c:v>114</c:v>
                </c:pt>
                <c:pt idx="10190">
                  <c:v>182</c:v>
                </c:pt>
                <c:pt idx="10191">
                  <c:v>161</c:v>
                </c:pt>
                <c:pt idx="10192">
                  <c:v>142</c:v>
                </c:pt>
                <c:pt idx="10193">
                  <c:v>127</c:v>
                </c:pt>
                <c:pt idx="10194">
                  <c:v>114</c:v>
                </c:pt>
                <c:pt idx="10195">
                  <c:v>182</c:v>
                </c:pt>
                <c:pt idx="10196">
                  <c:v>161</c:v>
                </c:pt>
                <c:pt idx="10197">
                  <c:v>142</c:v>
                </c:pt>
                <c:pt idx="10198">
                  <c:v>127</c:v>
                </c:pt>
                <c:pt idx="10199">
                  <c:v>114</c:v>
                </c:pt>
                <c:pt idx="10200">
                  <c:v>182</c:v>
                </c:pt>
                <c:pt idx="10201">
                  <c:v>161</c:v>
                </c:pt>
                <c:pt idx="10202">
                  <c:v>142</c:v>
                </c:pt>
                <c:pt idx="10203">
                  <c:v>127</c:v>
                </c:pt>
                <c:pt idx="10204">
                  <c:v>114</c:v>
                </c:pt>
                <c:pt idx="10205">
                  <c:v>182</c:v>
                </c:pt>
                <c:pt idx="10206">
                  <c:v>161</c:v>
                </c:pt>
                <c:pt idx="10207">
                  <c:v>142</c:v>
                </c:pt>
                <c:pt idx="10208">
                  <c:v>127</c:v>
                </c:pt>
                <c:pt idx="10209">
                  <c:v>114</c:v>
                </c:pt>
                <c:pt idx="10210">
                  <c:v>182</c:v>
                </c:pt>
                <c:pt idx="10211">
                  <c:v>161</c:v>
                </c:pt>
                <c:pt idx="10212">
                  <c:v>142</c:v>
                </c:pt>
                <c:pt idx="10213">
                  <c:v>127</c:v>
                </c:pt>
                <c:pt idx="10214">
                  <c:v>114</c:v>
                </c:pt>
                <c:pt idx="10215">
                  <c:v>182</c:v>
                </c:pt>
                <c:pt idx="10216">
                  <c:v>161</c:v>
                </c:pt>
                <c:pt idx="10217">
                  <c:v>142</c:v>
                </c:pt>
                <c:pt idx="10218">
                  <c:v>127</c:v>
                </c:pt>
                <c:pt idx="10219">
                  <c:v>114</c:v>
                </c:pt>
                <c:pt idx="10220">
                  <c:v>182</c:v>
                </c:pt>
                <c:pt idx="10221">
                  <c:v>161</c:v>
                </c:pt>
                <c:pt idx="10222">
                  <c:v>142</c:v>
                </c:pt>
                <c:pt idx="10223">
                  <c:v>127</c:v>
                </c:pt>
                <c:pt idx="10224">
                  <c:v>114</c:v>
                </c:pt>
                <c:pt idx="10225">
                  <c:v>182</c:v>
                </c:pt>
                <c:pt idx="10226">
                  <c:v>161</c:v>
                </c:pt>
                <c:pt idx="10227">
                  <c:v>142</c:v>
                </c:pt>
                <c:pt idx="10228">
                  <c:v>127</c:v>
                </c:pt>
                <c:pt idx="10229">
                  <c:v>114</c:v>
                </c:pt>
                <c:pt idx="10230">
                  <c:v>180</c:v>
                </c:pt>
                <c:pt idx="10231">
                  <c:v>159</c:v>
                </c:pt>
                <c:pt idx="10232">
                  <c:v>141</c:v>
                </c:pt>
                <c:pt idx="10233">
                  <c:v>126</c:v>
                </c:pt>
                <c:pt idx="10234">
                  <c:v>113</c:v>
                </c:pt>
                <c:pt idx="10235">
                  <c:v>180</c:v>
                </c:pt>
                <c:pt idx="10236">
                  <c:v>159</c:v>
                </c:pt>
                <c:pt idx="10237">
                  <c:v>141</c:v>
                </c:pt>
                <c:pt idx="10238">
                  <c:v>126</c:v>
                </c:pt>
                <c:pt idx="10239">
                  <c:v>113</c:v>
                </c:pt>
                <c:pt idx="10240">
                  <c:v>180</c:v>
                </c:pt>
                <c:pt idx="10241">
                  <c:v>159</c:v>
                </c:pt>
                <c:pt idx="10242">
                  <c:v>141</c:v>
                </c:pt>
                <c:pt idx="10243">
                  <c:v>126</c:v>
                </c:pt>
                <c:pt idx="10244">
                  <c:v>113</c:v>
                </c:pt>
                <c:pt idx="10245">
                  <c:v>180</c:v>
                </c:pt>
                <c:pt idx="10246">
                  <c:v>159</c:v>
                </c:pt>
                <c:pt idx="10247">
                  <c:v>141</c:v>
                </c:pt>
                <c:pt idx="10248">
                  <c:v>126</c:v>
                </c:pt>
                <c:pt idx="10249">
                  <c:v>113</c:v>
                </c:pt>
                <c:pt idx="10250">
                  <c:v>180</c:v>
                </c:pt>
                <c:pt idx="10251">
                  <c:v>159</c:v>
                </c:pt>
                <c:pt idx="10252">
                  <c:v>141</c:v>
                </c:pt>
                <c:pt idx="10253">
                  <c:v>126</c:v>
                </c:pt>
                <c:pt idx="10254">
                  <c:v>113</c:v>
                </c:pt>
                <c:pt idx="10255">
                  <c:v>176</c:v>
                </c:pt>
                <c:pt idx="10256">
                  <c:v>156</c:v>
                </c:pt>
                <c:pt idx="10257">
                  <c:v>138</c:v>
                </c:pt>
                <c:pt idx="10258">
                  <c:v>124</c:v>
                </c:pt>
                <c:pt idx="10259">
                  <c:v>111</c:v>
                </c:pt>
                <c:pt idx="10260">
                  <c:v>101</c:v>
                </c:pt>
                <c:pt idx="10261">
                  <c:v>176</c:v>
                </c:pt>
                <c:pt idx="10262">
                  <c:v>156</c:v>
                </c:pt>
                <c:pt idx="10263">
                  <c:v>138</c:v>
                </c:pt>
                <c:pt idx="10264">
                  <c:v>124</c:v>
                </c:pt>
                <c:pt idx="10265">
                  <c:v>111</c:v>
                </c:pt>
                <c:pt idx="10266">
                  <c:v>101</c:v>
                </c:pt>
                <c:pt idx="10267">
                  <c:v>176</c:v>
                </c:pt>
                <c:pt idx="10268">
                  <c:v>156</c:v>
                </c:pt>
                <c:pt idx="10269">
                  <c:v>138</c:v>
                </c:pt>
                <c:pt idx="10270">
                  <c:v>124</c:v>
                </c:pt>
                <c:pt idx="10271">
                  <c:v>111</c:v>
                </c:pt>
                <c:pt idx="10272">
                  <c:v>101</c:v>
                </c:pt>
                <c:pt idx="10273">
                  <c:v>176</c:v>
                </c:pt>
                <c:pt idx="10274">
                  <c:v>156</c:v>
                </c:pt>
                <c:pt idx="10275">
                  <c:v>138</c:v>
                </c:pt>
                <c:pt idx="10276">
                  <c:v>124</c:v>
                </c:pt>
                <c:pt idx="10277">
                  <c:v>111</c:v>
                </c:pt>
                <c:pt idx="10278">
                  <c:v>101</c:v>
                </c:pt>
                <c:pt idx="10279">
                  <c:v>176</c:v>
                </c:pt>
                <c:pt idx="10280">
                  <c:v>156</c:v>
                </c:pt>
                <c:pt idx="10281">
                  <c:v>138</c:v>
                </c:pt>
                <c:pt idx="10282">
                  <c:v>123.99999999999901</c:v>
                </c:pt>
                <c:pt idx="10283">
                  <c:v>111</c:v>
                </c:pt>
                <c:pt idx="10284">
                  <c:v>101</c:v>
                </c:pt>
                <c:pt idx="10285">
                  <c:v>230.73600546572499</c:v>
                </c:pt>
                <c:pt idx="10286">
                  <c:v>223.844329545806</c:v>
                </c:pt>
                <c:pt idx="10287">
                  <c:v>208.42903432735099</c:v>
                </c:pt>
                <c:pt idx="10288">
                  <c:v>201.099582925698</c:v>
                </c:pt>
                <c:pt idx="10289">
                  <c:v>198.42567899501699</c:v>
                </c:pt>
                <c:pt idx="10290">
                  <c:v>196.464641389581</c:v>
                </c:pt>
                <c:pt idx="10291">
                  <c:v>210.351258563854</c:v>
                </c:pt>
                <c:pt idx="10292">
                  <c:v>204.05721631919701</c:v>
                </c:pt>
                <c:pt idx="10293">
                  <c:v>197.54568291334201</c:v>
                </c:pt>
                <c:pt idx="10294">
                  <c:v>192.24110079318999</c:v>
                </c:pt>
                <c:pt idx="10295">
                  <c:v>188.20875576036801</c:v>
                </c:pt>
                <c:pt idx="10296">
                  <c:v>184.027297329097</c:v>
                </c:pt>
                <c:pt idx="10297">
                  <c:v>180.454573558204</c:v>
                </c:pt>
                <c:pt idx="10298">
                  <c:v>177.52256886532399</c:v>
                </c:pt>
                <c:pt idx="10299">
                  <c:v>175.26678876678801</c:v>
                </c:pt>
                <c:pt idx="10300">
                  <c:v>173.737014239779</c:v>
                </c:pt>
                <c:pt idx="10301">
                  <c:v>172.15395613077899</c:v>
                </c:pt>
                <c:pt idx="10302">
                  <c:v>194.056541828793</c:v>
                </c:pt>
                <c:pt idx="10303">
                  <c:v>187.05092599767499</c:v>
                </c:pt>
                <c:pt idx="10304">
                  <c:v>181.17600935850001</c:v>
                </c:pt>
                <c:pt idx="10305">
                  <c:v>175.79293768450199</c:v>
                </c:pt>
                <c:pt idx="10306">
                  <c:v>170.92469204927201</c:v>
                </c:pt>
                <c:pt idx="10307">
                  <c:v>167.32933044048599</c:v>
                </c:pt>
                <c:pt idx="10308">
                  <c:v>163.60431345591999</c:v>
                </c:pt>
                <c:pt idx="10309">
                  <c:v>160.488993904045</c:v>
                </c:pt>
                <c:pt idx="10310">
                  <c:v>158.02964693199101</c:v>
                </c:pt>
                <c:pt idx="10311">
                  <c:v>156.25862322571101</c:v>
                </c:pt>
                <c:pt idx="10312">
                  <c:v>154.41960806460699</c:v>
                </c:pt>
                <c:pt idx="10313">
                  <c:v>153.33220195163301</c:v>
                </c:pt>
                <c:pt idx="10314">
                  <c:v>152.207523672089</c:v>
                </c:pt>
                <c:pt idx="10315">
                  <c:v>173.31537161376301</c:v>
                </c:pt>
                <c:pt idx="10316">
                  <c:v>167.43347938185099</c:v>
                </c:pt>
                <c:pt idx="10317">
                  <c:v>162.01794880072299</c:v>
                </c:pt>
                <c:pt idx="10318">
                  <c:v>157.10331702011899</c:v>
                </c:pt>
                <c:pt idx="10319">
                  <c:v>152.71349713901</c:v>
                </c:pt>
                <c:pt idx="10320">
                  <c:v>149.591181882276</c:v>
                </c:pt>
                <c:pt idx="10321">
                  <c:v>146.35757479872001</c:v>
                </c:pt>
                <c:pt idx="10322">
                  <c:v>143.74713676980801</c:v>
                </c:pt>
                <c:pt idx="10323">
                  <c:v>141.795702090079</c:v>
                </c:pt>
                <c:pt idx="10324">
                  <c:v>139.77390976735401</c:v>
                </c:pt>
                <c:pt idx="10325">
                  <c:v>138.468485854336</c:v>
                </c:pt>
                <c:pt idx="10326">
                  <c:v>137.114302670623</c:v>
                </c:pt>
                <c:pt idx="10327">
                  <c:v>136.54120081975501</c:v>
                </c:pt>
                <c:pt idx="10328">
                  <c:v>135.95234921692699</c:v>
                </c:pt>
                <c:pt idx="10329">
                  <c:v>150.09199263542101</c:v>
                </c:pt>
                <c:pt idx="10330">
                  <c:v>145.163064087978</c:v>
                </c:pt>
                <c:pt idx="10331">
                  <c:v>122.65535639849899</c:v>
                </c:pt>
                <c:pt idx="10332">
                  <c:v>122.663369939845</c:v>
                </c:pt>
                <c:pt idx="10333">
                  <c:v>230.41629439603699</c:v>
                </c:pt>
                <c:pt idx="10334">
                  <c:v>223.535588633288</c:v>
                </c:pt>
                <c:pt idx="10335">
                  <c:v>208.16112789526599</c:v>
                </c:pt>
                <c:pt idx="10336">
                  <c:v>200.859324155194</c:v>
                </c:pt>
                <c:pt idx="10337">
                  <c:v>198.19490180688899</c:v>
                </c:pt>
                <c:pt idx="10338">
                  <c:v>196.25078544997501</c:v>
                </c:pt>
                <c:pt idx="10339">
                  <c:v>210.061542318639</c:v>
                </c:pt>
                <c:pt idx="10340">
                  <c:v>203.77583095202201</c:v>
                </c:pt>
                <c:pt idx="10341">
                  <c:v>197.27934452388899</c:v>
                </c:pt>
                <c:pt idx="10342">
                  <c:v>191.983807570039</c:v>
                </c:pt>
                <c:pt idx="10343">
                  <c:v>187.95701950751501</c:v>
                </c:pt>
                <c:pt idx="10344">
                  <c:v>183.789000865687</c:v>
                </c:pt>
                <c:pt idx="10345">
                  <c:v>180.229759957266</c:v>
                </c:pt>
                <c:pt idx="10346">
                  <c:v>177.30795883186201</c:v>
                </c:pt>
                <c:pt idx="10347">
                  <c:v>175.06629766727099</c:v>
                </c:pt>
                <c:pt idx="10348">
                  <c:v>173.547547136091</c:v>
                </c:pt>
                <c:pt idx="10349">
                  <c:v>171.97710384713901</c:v>
                </c:pt>
                <c:pt idx="10350">
                  <c:v>193.791821561338</c:v>
                </c:pt>
                <c:pt idx="10351">
                  <c:v>186.797896827187</c:v>
                </c:pt>
                <c:pt idx="10352">
                  <c:v>180.93016545415401</c:v>
                </c:pt>
                <c:pt idx="10353">
                  <c:v>175.554678321349</c:v>
                </c:pt>
                <c:pt idx="10354">
                  <c:v>170.69784069097801</c:v>
                </c:pt>
                <c:pt idx="10355">
                  <c:v>167.11278858879399</c:v>
                </c:pt>
                <c:pt idx="10356">
                  <c:v>163.39595230938701</c:v>
                </c:pt>
                <c:pt idx="10357">
                  <c:v>160.292304802882</c:v>
                </c:pt>
                <c:pt idx="10358">
                  <c:v>157.836619915113</c:v>
                </c:pt>
                <c:pt idx="10359">
                  <c:v>156.07437070938201</c:v>
                </c:pt>
                <c:pt idx="10360">
                  <c:v>154.25174389864301</c:v>
                </c:pt>
                <c:pt idx="10361">
                  <c:v>153.174871486998</c:v>
                </c:pt>
                <c:pt idx="10362">
                  <c:v>152.06228719823</c:v>
                </c:pt>
                <c:pt idx="10363">
                  <c:v>173.08543137048301</c:v>
                </c:pt>
                <c:pt idx="10364">
                  <c:v>167.20698866951199</c:v>
                </c:pt>
                <c:pt idx="10365">
                  <c:v>161.80215613149801</c:v>
                </c:pt>
                <c:pt idx="10366">
                  <c:v>156.893889697764</c:v>
                </c:pt>
                <c:pt idx="10367">
                  <c:v>152.51067272489499</c:v>
                </c:pt>
                <c:pt idx="10368">
                  <c:v>149.397147009203</c:v>
                </c:pt>
                <c:pt idx="10369">
                  <c:v>146.17033304867601</c:v>
                </c:pt>
                <c:pt idx="10370">
                  <c:v>143.56968881589199</c:v>
                </c:pt>
                <c:pt idx="10371">
                  <c:v>141.628156520495</c:v>
                </c:pt>
                <c:pt idx="10372">
                  <c:v>139.61449843403699</c:v>
                </c:pt>
                <c:pt idx="10373">
                  <c:v>138.31744303892401</c:v>
                </c:pt>
                <c:pt idx="10374">
                  <c:v>136.973501395169</c:v>
                </c:pt>
                <c:pt idx="10375">
                  <c:v>136.41328384141499</c:v>
                </c:pt>
                <c:pt idx="10376">
                  <c:v>135.83377929133201</c:v>
                </c:pt>
                <c:pt idx="10377">
                  <c:v>149.89579610646101</c:v>
                </c:pt>
                <c:pt idx="10378">
                  <c:v>144.97194347081501</c:v>
                </c:pt>
                <c:pt idx="10379">
                  <c:v>122.54039584685199</c:v>
                </c:pt>
                <c:pt idx="10380">
                  <c:v>122.55818314407701</c:v>
                </c:pt>
                <c:pt idx="10381">
                  <c:v>228.96815997381299</c:v>
                </c:pt>
                <c:pt idx="10382">
                  <c:v>222.18095715131301</c:v>
                </c:pt>
                <c:pt idx="10383">
                  <c:v>207.05796820473</c:v>
                </c:pt>
                <c:pt idx="10384">
                  <c:v>199.91243796211799</c:v>
                </c:pt>
                <c:pt idx="10385">
                  <c:v>197.32606330622099</c:v>
                </c:pt>
                <c:pt idx="10386">
                  <c:v>195.45185577942701</c:v>
                </c:pt>
                <c:pt idx="10387">
                  <c:v>208.68898375676801</c:v>
                </c:pt>
                <c:pt idx="10388">
                  <c:v>202.49058407563001</c:v>
                </c:pt>
                <c:pt idx="10389">
                  <c:v>196.08126064735899</c:v>
                </c:pt>
                <c:pt idx="10390">
                  <c:v>190.86568839834899</c:v>
                </c:pt>
                <c:pt idx="10391">
                  <c:v>186.91085734590999</c:v>
                </c:pt>
                <c:pt idx="10392">
                  <c:v>182.81618605879501</c:v>
                </c:pt>
                <c:pt idx="10393">
                  <c:v>179.32379248658299</c:v>
                </c:pt>
                <c:pt idx="10394">
                  <c:v>176.46984894259799</c:v>
                </c:pt>
                <c:pt idx="10395">
                  <c:v>174.29119918016801</c:v>
                </c:pt>
                <c:pt idx="10396">
                  <c:v>172.83663240934999</c:v>
                </c:pt>
                <c:pt idx="10397">
                  <c:v>171.33307996069601</c:v>
                </c:pt>
                <c:pt idx="10398">
                  <c:v>192.47450368057099</c:v>
                </c:pt>
                <c:pt idx="10399">
                  <c:v>185.57313853995899</c:v>
                </c:pt>
                <c:pt idx="10400">
                  <c:v>179.785158003932</c:v>
                </c:pt>
                <c:pt idx="10401">
                  <c:v>174.485567042903</c:v>
                </c:pt>
                <c:pt idx="10402">
                  <c:v>169.70086712202601</c:v>
                </c:pt>
                <c:pt idx="10403">
                  <c:v>166.17643564356399</c:v>
                </c:pt>
                <c:pt idx="10404">
                  <c:v>162.52492787366501</c:v>
                </c:pt>
                <c:pt idx="10405">
                  <c:v>159.48350074212101</c:v>
                </c:pt>
                <c:pt idx="10406">
                  <c:v>157.089714376556</c:v>
                </c:pt>
                <c:pt idx="10407">
                  <c:v>155.38474061211201</c:v>
                </c:pt>
                <c:pt idx="10408">
                  <c:v>153.61845982763401</c:v>
                </c:pt>
                <c:pt idx="10409">
                  <c:v>152.59972257059201</c:v>
                </c:pt>
                <c:pt idx="10410">
                  <c:v>151.54808273388301</c:v>
                </c:pt>
                <c:pt idx="10411">
                  <c:v>171.90954316568499</c:v>
                </c:pt>
                <c:pt idx="10412">
                  <c:v>166.10770397659499</c:v>
                </c:pt>
                <c:pt idx="10413">
                  <c:v>160.774409710149</c:v>
                </c:pt>
                <c:pt idx="10414">
                  <c:v>155.932683304813</c:v>
                </c:pt>
                <c:pt idx="10415">
                  <c:v>151.61436560700699</c:v>
                </c:pt>
                <c:pt idx="10416">
                  <c:v>148.557380920253</c:v>
                </c:pt>
                <c:pt idx="10417">
                  <c:v>145.38836073776201</c:v>
                </c:pt>
                <c:pt idx="10418">
                  <c:v>142.839413738301</c:v>
                </c:pt>
                <c:pt idx="10419">
                  <c:v>140.949711578452</c:v>
                </c:pt>
                <c:pt idx="10420">
                  <c:v>138.98962424960999</c:v>
                </c:pt>
                <c:pt idx="10421">
                  <c:v>137.74404954124901</c:v>
                </c:pt>
                <c:pt idx="10422">
                  <c:v>136.45383326187701</c:v>
                </c:pt>
                <c:pt idx="10423">
                  <c:v>135.943583074922</c:v>
                </c:pt>
                <c:pt idx="10424">
                  <c:v>135.42222952975899</c:v>
                </c:pt>
                <c:pt idx="10425">
                  <c:v>148.90913400009401</c:v>
                </c:pt>
                <c:pt idx="10426">
                  <c:v>144.050998999386</c:v>
                </c:pt>
                <c:pt idx="10427">
                  <c:v>122.118546216588</c:v>
                </c:pt>
                <c:pt idx="10428">
                  <c:v>122.184479553903</c:v>
                </c:pt>
                <c:pt idx="10429">
                  <c:v>227.01662174980001</c:v>
                </c:pt>
                <c:pt idx="10430">
                  <c:v>220.365334972341</c:v>
                </c:pt>
                <c:pt idx="10431">
                  <c:v>205.596239825748</c:v>
                </c:pt>
                <c:pt idx="10432">
                  <c:v>198.66712342845301</c:v>
                </c:pt>
                <c:pt idx="10433">
                  <c:v>196.180249986852</c:v>
                </c:pt>
                <c:pt idx="10434">
                  <c:v>194.40626178123199</c:v>
                </c:pt>
                <c:pt idx="10435">
                  <c:v>206.827484016547</c:v>
                </c:pt>
                <c:pt idx="10436">
                  <c:v>200.753281645812</c:v>
                </c:pt>
                <c:pt idx="10437">
                  <c:v>194.46593830334101</c:v>
                </c:pt>
                <c:pt idx="10438">
                  <c:v>189.36292750096001</c:v>
                </c:pt>
                <c:pt idx="10439">
                  <c:v>185.50647119459299</c:v>
                </c:pt>
                <c:pt idx="10440">
                  <c:v>181.51777439483399</c:v>
                </c:pt>
                <c:pt idx="10441">
                  <c:v>178.12026421164299</c:v>
                </c:pt>
                <c:pt idx="10442">
                  <c:v>175.35983747241499</c:v>
                </c:pt>
                <c:pt idx="10443">
                  <c:v>173.27129252676599</c:v>
                </c:pt>
                <c:pt idx="10444">
                  <c:v>171.904298131167</c:v>
                </c:pt>
                <c:pt idx="10445">
                  <c:v>170.491993217784</c:v>
                </c:pt>
                <c:pt idx="10446">
                  <c:v>190.68674753122599</c:v>
                </c:pt>
                <c:pt idx="10447">
                  <c:v>183.90816216962401</c:v>
                </c:pt>
                <c:pt idx="10448">
                  <c:v>178.23147278080501</c:v>
                </c:pt>
                <c:pt idx="10449">
                  <c:v>173.03967238290201</c:v>
                </c:pt>
                <c:pt idx="10450">
                  <c:v>168.354519150605</c:v>
                </c:pt>
                <c:pt idx="10451">
                  <c:v>164.92377116307</c:v>
                </c:pt>
                <c:pt idx="10452">
                  <c:v>161.361165247717</c:v>
                </c:pt>
                <c:pt idx="10453">
                  <c:v>158.40630577037399</c:v>
                </c:pt>
                <c:pt idx="10454">
                  <c:v>156.092448266595</c:v>
                </c:pt>
                <c:pt idx="10455">
                  <c:v>154.46630564479099</c:v>
                </c:pt>
                <c:pt idx="10456">
                  <c:v>152.781842818428</c:v>
                </c:pt>
                <c:pt idx="10457">
                  <c:v>151.84193760135901</c:v>
                </c:pt>
                <c:pt idx="10458">
                  <c:v>150.86973066175099</c:v>
                </c:pt>
                <c:pt idx="10459">
                  <c:v>170.302466013763</c:v>
                </c:pt>
                <c:pt idx="10460">
                  <c:v>164.61073121880199</c:v>
                </c:pt>
                <c:pt idx="10461">
                  <c:v>159.37907556578401</c:v>
                </c:pt>
                <c:pt idx="10462">
                  <c:v>154.63733912589001</c:v>
                </c:pt>
                <c:pt idx="10463">
                  <c:v>150.41186194459701</c:v>
                </c:pt>
                <c:pt idx="10464">
                  <c:v>147.434832362636</c:v>
                </c:pt>
                <c:pt idx="10465">
                  <c:v>144.34469498339399</c:v>
                </c:pt>
                <c:pt idx="10466">
                  <c:v>141.871988544836</c:v>
                </c:pt>
                <c:pt idx="10467">
                  <c:v>140.05208046799001</c:v>
                </c:pt>
                <c:pt idx="10468">
                  <c:v>138.16867515181099</c:v>
                </c:pt>
                <c:pt idx="10469">
                  <c:v>136.991379310344</c:v>
                </c:pt>
                <c:pt idx="10470">
                  <c:v>135.774152676591</c:v>
                </c:pt>
                <c:pt idx="10471">
                  <c:v>135.332804587883</c:v>
                </c:pt>
                <c:pt idx="10472">
                  <c:v>134.88380649747</c:v>
                </c:pt>
                <c:pt idx="10473">
                  <c:v>147.55988119570699</c:v>
                </c:pt>
                <c:pt idx="10474">
                  <c:v>142.796178447881</c:v>
                </c:pt>
                <c:pt idx="10475">
                  <c:v>121.56612165633</c:v>
                </c:pt>
                <c:pt idx="10476">
                  <c:v>121.697185821697</c:v>
                </c:pt>
                <c:pt idx="10477">
                  <c:v>223.996193074568</c:v>
                </c:pt>
                <c:pt idx="10478">
                  <c:v>217.554490086821</c:v>
                </c:pt>
                <c:pt idx="10479">
                  <c:v>203.338903014892</c:v>
                </c:pt>
                <c:pt idx="10480">
                  <c:v>196.73707857026301</c:v>
                </c:pt>
                <c:pt idx="10481">
                  <c:v>194.41038392310401</c:v>
                </c:pt>
                <c:pt idx="10482">
                  <c:v>192.78647497337499</c:v>
                </c:pt>
                <c:pt idx="10483">
                  <c:v>203.94709422010999</c:v>
                </c:pt>
                <c:pt idx="10484">
                  <c:v>198.066199893278</c:v>
                </c:pt>
                <c:pt idx="10485">
                  <c:v>191.973965474518</c:v>
                </c:pt>
                <c:pt idx="10486">
                  <c:v>187.04146687377499</c:v>
                </c:pt>
                <c:pt idx="10487">
                  <c:v>183.343162983425</c:v>
                </c:pt>
                <c:pt idx="10488">
                  <c:v>179.50896437214001</c:v>
                </c:pt>
                <c:pt idx="10489">
                  <c:v>176.26399059759501</c:v>
                </c:pt>
                <c:pt idx="10490">
                  <c:v>173.64413496796101</c:v>
                </c:pt>
                <c:pt idx="10491">
                  <c:v>171.69721584331199</c:v>
                </c:pt>
                <c:pt idx="10492">
                  <c:v>170.46412237510401</c:v>
                </c:pt>
                <c:pt idx="10493">
                  <c:v>169.18663631280401</c:v>
                </c:pt>
                <c:pt idx="10494">
                  <c:v>187.91880740471399</c:v>
                </c:pt>
                <c:pt idx="10495">
                  <c:v>181.33351089588299</c:v>
                </c:pt>
                <c:pt idx="10496">
                  <c:v>175.83503182612699</c:v>
                </c:pt>
                <c:pt idx="10497">
                  <c:v>170.80690991826</c:v>
                </c:pt>
                <c:pt idx="10498">
                  <c:v>166.28493632274601</c:v>
                </c:pt>
                <c:pt idx="10499">
                  <c:v>162.98702397743199</c:v>
                </c:pt>
                <c:pt idx="10500">
                  <c:v>159.56724175268801</c:v>
                </c:pt>
                <c:pt idx="10501">
                  <c:v>156.74623417429001</c:v>
                </c:pt>
                <c:pt idx="10502">
                  <c:v>154.55850600401499</c:v>
                </c:pt>
                <c:pt idx="10503">
                  <c:v>153.05305884637701</c:v>
                </c:pt>
                <c:pt idx="10504">
                  <c:v>151.489468545124</c:v>
                </c:pt>
                <c:pt idx="10505">
                  <c:v>150.67347314578001</c:v>
                </c:pt>
                <c:pt idx="10506">
                  <c:v>149.826522031617</c:v>
                </c:pt>
                <c:pt idx="10507">
                  <c:v>167.81793863607001</c:v>
                </c:pt>
                <c:pt idx="10508">
                  <c:v>162.29429291017101</c:v>
                </c:pt>
                <c:pt idx="10509">
                  <c:v>157.22670838800801</c:v>
                </c:pt>
                <c:pt idx="10510">
                  <c:v>152.63585853373201</c:v>
                </c:pt>
                <c:pt idx="10511">
                  <c:v>148.548735636229</c:v>
                </c:pt>
                <c:pt idx="10512">
                  <c:v>145.694897242385</c:v>
                </c:pt>
                <c:pt idx="10513">
                  <c:v>142.73260532723299</c:v>
                </c:pt>
                <c:pt idx="10514">
                  <c:v>140.37698472705199</c:v>
                </c:pt>
                <c:pt idx="10515">
                  <c:v>138.66736438165</c:v>
                </c:pt>
                <c:pt idx="10516">
                  <c:v>136.894849870749</c:v>
                </c:pt>
                <c:pt idx="10517">
                  <c:v>135.82771222081499</c:v>
                </c:pt>
                <c:pt idx="10518">
                  <c:v>134.719748295752</c:v>
                </c:pt>
                <c:pt idx="10519">
                  <c:v>134.38954428796299</c:v>
                </c:pt>
                <c:pt idx="10520">
                  <c:v>134.05770084331999</c:v>
                </c:pt>
                <c:pt idx="10521">
                  <c:v>145.47858066466199</c:v>
                </c:pt>
                <c:pt idx="10522">
                  <c:v>140.860802527429</c:v>
                </c:pt>
                <c:pt idx="10523">
                  <c:v>120.71379547014401</c:v>
                </c:pt>
                <c:pt idx="10524">
                  <c:v>120.94322715976099</c:v>
                </c:pt>
                <c:pt idx="10525">
                  <c:v>230.73600546572499</c:v>
                </c:pt>
                <c:pt idx="10526">
                  <c:v>223.844329545806</c:v>
                </c:pt>
                <c:pt idx="10527">
                  <c:v>208.42903432735099</c:v>
                </c:pt>
                <c:pt idx="10528">
                  <c:v>201.099582925698</c:v>
                </c:pt>
                <c:pt idx="10529">
                  <c:v>198.42567899501699</c:v>
                </c:pt>
                <c:pt idx="10530">
                  <c:v>196.464641389581</c:v>
                </c:pt>
                <c:pt idx="10531">
                  <c:v>210.351258563854</c:v>
                </c:pt>
                <c:pt idx="10532">
                  <c:v>204.05721631919701</c:v>
                </c:pt>
                <c:pt idx="10533">
                  <c:v>197.54568291334201</c:v>
                </c:pt>
                <c:pt idx="10534">
                  <c:v>192.24110079318999</c:v>
                </c:pt>
                <c:pt idx="10535">
                  <c:v>188.20875576036801</c:v>
                </c:pt>
                <c:pt idx="10536">
                  <c:v>184.027297329097</c:v>
                </c:pt>
                <c:pt idx="10537">
                  <c:v>180.454573558204</c:v>
                </c:pt>
                <c:pt idx="10538">
                  <c:v>177.52256886532399</c:v>
                </c:pt>
                <c:pt idx="10539">
                  <c:v>175.26678876678801</c:v>
                </c:pt>
                <c:pt idx="10540">
                  <c:v>173.737014239779</c:v>
                </c:pt>
                <c:pt idx="10541">
                  <c:v>172.15395613077899</c:v>
                </c:pt>
                <c:pt idx="10542">
                  <c:v>194.056541828793</c:v>
                </c:pt>
                <c:pt idx="10543">
                  <c:v>187.05092599767499</c:v>
                </c:pt>
                <c:pt idx="10544">
                  <c:v>181.17600935850001</c:v>
                </c:pt>
                <c:pt idx="10545">
                  <c:v>175.79293768450199</c:v>
                </c:pt>
                <c:pt idx="10546">
                  <c:v>170.92469204927201</c:v>
                </c:pt>
                <c:pt idx="10547">
                  <c:v>167.32933044048599</c:v>
                </c:pt>
                <c:pt idx="10548">
                  <c:v>163.60431345591999</c:v>
                </c:pt>
                <c:pt idx="10549">
                  <c:v>160.488993904045</c:v>
                </c:pt>
                <c:pt idx="10550">
                  <c:v>158.02964693199101</c:v>
                </c:pt>
                <c:pt idx="10551">
                  <c:v>156.25862322571101</c:v>
                </c:pt>
                <c:pt idx="10552">
                  <c:v>154.41960806460699</c:v>
                </c:pt>
                <c:pt idx="10553">
                  <c:v>153.33220195163301</c:v>
                </c:pt>
                <c:pt idx="10554">
                  <c:v>152.207523672089</c:v>
                </c:pt>
                <c:pt idx="10555">
                  <c:v>173.31537161376301</c:v>
                </c:pt>
                <c:pt idx="10556">
                  <c:v>167.43347938185099</c:v>
                </c:pt>
                <c:pt idx="10557">
                  <c:v>162.01794880072299</c:v>
                </c:pt>
                <c:pt idx="10558">
                  <c:v>157.10331702011899</c:v>
                </c:pt>
                <c:pt idx="10559">
                  <c:v>152.71349713901</c:v>
                </c:pt>
                <c:pt idx="10560">
                  <c:v>149.591181882276</c:v>
                </c:pt>
                <c:pt idx="10561">
                  <c:v>146.35757479872001</c:v>
                </c:pt>
                <c:pt idx="10562">
                  <c:v>143.74713676980801</c:v>
                </c:pt>
                <c:pt idx="10563">
                  <c:v>141.795702090079</c:v>
                </c:pt>
                <c:pt idx="10564">
                  <c:v>139.77390976735401</c:v>
                </c:pt>
                <c:pt idx="10565">
                  <c:v>138.468485854336</c:v>
                </c:pt>
                <c:pt idx="10566">
                  <c:v>137.114302670623</c:v>
                </c:pt>
                <c:pt idx="10567">
                  <c:v>136.54120081975501</c:v>
                </c:pt>
                <c:pt idx="10568">
                  <c:v>135.95234921692699</c:v>
                </c:pt>
                <c:pt idx="10569">
                  <c:v>150.09199263542101</c:v>
                </c:pt>
                <c:pt idx="10570">
                  <c:v>145.163064087978</c:v>
                </c:pt>
                <c:pt idx="10571">
                  <c:v>122.65535639849899</c:v>
                </c:pt>
                <c:pt idx="10572">
                  <c:v>122.663369939845</c:v>
                </c:pt>
                <c:pt idx="10573">
                  <c:v>230.41629439603699</c:v>
                </c:pt>
                <c:pt idx="10574">
                  <c:v>223.535588633288</c:v>
                </c:pt>
                <c:pt idx="10575">
                  <c:v>208.16112789526599</c:v>
                </c:pt>
                <c:pt idx="10576">
                  <c:v>200.859324155194</c:v>
                </c:pt>
                <c:pt idx="10577">
                  <c:v>198.19490180688899</c:v>
                </c:pt>
                <c:pt idx="10578">
                  <c:v>196.25078544997501</c:v>
                </c:pt>
                <c:pt idx="10579">
                  <c:v>210.061542318639</c:v>
                </c:pt>
                <c:pt idx="10580">
                  <c:v>203.77583095202201</c:v>
                </c:pt>
                <c:pt idx="10581">
                  <c:v>197.27934452388899</c:v>
                </c:pt>
                <c:pt idx="10582">
                  <c:v>191.983807570039</c:v>
                </c:pt>
                <c:pt idx="10583">
                  <c:v>187.95701950751501</c:v>
                </c:pt>
                <c:pt idx="10584">
                  <c:v>183.789000865687</c:v>
                </c:pt>
                <c:pt idx="10585">
                  <c:v>180.229759957266</c:v>
                </c:pt>
                <c:pt idx="10586">
                  <c:v>177.30795883186201</c:v>
                </c:pt>
                <c:pt idx="10587">
                  <c:v>175.06629766727099</c:v>
                </c:pt>
                <c:pt idx="10588">
                  <c:v>173.547547136091</c:v>
                </c:pt>
                <c:pt idx="10589">
                  <c:v>171.97710384713901</c:v>
                </c:pt>
                <c:pt idx="10590">
                  <c:v>193.791821561338</c:v>
                </c:pt>
                <c:pt idx="10591">
                  <c:v>186.797896827187</c:v>
                </c:pt>
                <c:pt idx="10592">
                  <c:v>180.93016545415401</c:v>
                </c:pt>
                <c:pt idx="10593">
                  <c:v>175.554678321349</c:v>
                </c:pt>
                <c:pt idx="10594">
                  <c:v>170.69784069097801</c:v>
                </c:pt>
                <c:pt idx="10595">
                  <c:v>167.11278858879399</c:v>
                </c:pt>
                <c:pt idx="10596">
                  <c:v>163.39595230938701</c:v>
                </c:pt>
                <c:pt idx="10597">
                  <c:v>160.292304802882</c:v>
                </c:pt>
                <c:pt idx="10598">
                  <c:v>157.836619915113</c:v>
                </c:pt>
                <c:pt idx="10599">
                  <c:v>156.07437070938201</c:v>
                </c:pt>
                <c:pt idx="10600">
                  <c:v>154.25174389864301</c:v>
                </c:pt>
                <c:pt idx="10601">
                  <c:v>153.174871486998</c:v>
                </c:pt>
                <c:pt idx="10602">
                  <c:v>152.06228719823</c:v>
                </c:pt>
                <c:pt idx="10603">
                  <c:v>173.08543137048301</c:v>
                </c:pt>
                <c:pt idx="10604">
                  <c:v>167.20698866951199</c:v>
                </c:pt>
                <c:pt idx="10605">
                  <c:v>161.80215613149801</c:v>
                </c:pt>
                <c:pt idx="10606">
                  <c:v>156.893889697764</c:v>
                </c:pt>
                <c:pt idx="10607">
                  <c:v>152.51067272489499</c:v>
                </c:pt>
                <c:pt idx="10608">
                  <c:v>149.397147009203</c:v>
                </c:pt>
                <c:pt idx="10609">
                  <c:v>146.17033304867601</c:v>
                </c:pt>
                <c:pt idx="10610">
                  <c:v>143.56968881589199</c:v>
                </c:pt>
                <c:pt idx="10611">
                  <c:v>141.628156520495</c:v>
                </c:pt>
                <c:pt idx="10612">
                  <c:v>139.61449843403699</c:v>
                </c:pt>
                <c:pt idx="10613">
                  <c:v>138.31744303892401</c:v>
                </c:pt>
                <c:pt idx="10614">
                  <c:v>136.973501395169</c:v>
                </c:pt>
                <c:pt idx="10615">
                  <c:v>136.41328384141499</c:v>
                </c:pt>
                <c:pt idx="10616">
                  <c:v>135.83377929133201</c:v>
                </c:pt>
                <c:pt idx="10617">
                  <c:v>149.89579610646101</c:v>
                </c:pt>
                <c:pt idx="10618">
                  <c:v>144.97194347081501</c:v>
                </c:pt>
                <c:pt idx="10619">
                  <c:v>122.54039584685199</c:v>
                </c:pt>
                <c:pt idx="10620">
                  <c:v>122.55818314407701</c:v>
                </c:pt>
                <c:pt idx="10621">
                  <c:v>228.96815997381299</c:v>
                </c:pt>
                <c:pt idx="10622">
                  <c:v>222.18095715131301</c:v>
                </c:pt>
                <c:pt idx="10623">
                  <c:v>207.05796820473</c:v>
                </c:pt>
                <c:pt idx="10624">
                  <c:v>199.91243796211799</c:v>
                </c:pt>
                <c:pt idx="10625">
                  <c:v>197.32606330622099</c:v>
                </c:pt>
                <c:pt idx="10626">
                  <c:v>195.45185577942701</c:v>
                </c:pt>
                <c:pt idx="10627">
                  <c:v>208.68898375676801</c:v>
                </c:pt>
                <c:pt idx="10628">
                  <c:v>202.49058407563001</c:v>
                </c:pt>
                <c:pt idx="10629">
                  <c:v>196.08126064735899</c:v>
                </c:pt>
                <c:pt idx="10630">
                  <c:v>190.86568839834899</c:v>
                </c:pt>
                <c:pt idx="10631">
                  <c:v>186.91085734590999</c:v>
                </c:pt>
                <c:pt idx="10632">
                  <c:v>182.81618605879501</c:v>
                </c:pt>
                <c:pt idx="10633">
                  <c:v>179.32379248658299</c:v>
                </c:pt>
                <c:pt idx="10634">
                  <c:v>176.46984894259799</c:v>
                </c:pt>
                <c:pt idx="10635">
                  <c:v>174.29119918016801</c:v>
                </c:pt>
                <c:pt idx="10636">
                  <c:v>172.83663240934999</c:v>
                </c:pt>
                <c:pt idx="10637">
                  <c:v>171.33307996069601</c:v>
                </c:pt>
                <c:pt idx="10638">
                  <c:v>192.47450368057099</c:v>
                </c:pt>
                <c:pt idx="10639">
                  <c:v>185.57313853995899</c:v>
                </c:pt>
                <c:pt idx="10640">
                  <c:v>179.785158003932</c:v>
                </c:pt>
                <c:pt idx="10641">
                  <c:v>174.485567042903</c:v>
                </c:pt>
                <c:pt idx="10642">
                  <c:v>169.70086712202601</c:v>
                </c:pt>
                <c:pt idx="10643">
                  <c:v>166.17643564356399</c:v>
                </c:pt>
                <c:pt idx="10644">
                  <c:v>162.52492787366501</c:v>
                </c:pt>
                <c:pt idx="10645">
                  <c:v>159.48350074212101</c:v>
                </c:pt>
                <c:pt idx="10646">
                  <c:v>157.089714376556</c:v>
                </c:pt>
                <c:pt idx="10647">
                  <c:v>155.38474061211201</c:v>
                </c:pt>
                <c:pt idx="10648">
                  <c:v>153.61845982763401</c:v>
                </c:pt>
                <c:pt idx="10649">
                  <c:v>152.59972257059201</c:v>
                </c:pt>
                <c:pt idx="10650">
                  <c:v>151.54808273388301</c:v>
                </c:pt>
                <c:pt idx="10651">
                  <c:v>171.90954316568499</c:v>
                </c:pt>
                <c:pt idx="10652">
                  <c:v>166.10770397659499</c:v>
                </c:pt>
                <c:pt idx="10653">
                  <c:v>160.774409710149</c:v>
                </c:pt>
                <c:pt idx="10654">
                  <c:v>155.932683304813</c:v>
                </c:pt>
                <c:pt idx="10655">
                  <c:v>151.61436560700699</c:v>
                </c:pt>
                <c:pt idx="10656">
                  <c:v>148.557380920253</c:v>
                </c:pt>
                <c:pt idx="10657">
                  <c:v>145.38836073776201</c:v>
                </c:pt>
                <c:pt idx="10658">
                  <c:v>142.839413738301</c:v>
                </c:pt>
                <c:pt idx="10659">
                  <c:v>140.949711578452</c:v>
                </c:pt>
                <c:pt idx="10660">
                  <c:v>138.98962424960999</c:v>
                </c:pt>
                <c:pt idx="10661">
                  <c:v>137.74404954124901</c:v>
                </c:pt>
                <c:pt idx="10662">
                  <c:v>136.45383326187701</c:v>
                </c:pt>
                <c:pt idx="10663">
                  <c:v>135.943583074922</c:v>
                </c:pt>
                <c:pt idx="10664">
                  <c:v>135.42222952975899</c:v>
                </c:pt>
                <c:pt idx="10665">
                  <c:v>148.90913400009401</c:v>
                </c:pt>
                <c:pt idx="10666">
                  <c:v>144.050998999386</c:v>
                </c:pt>
                <c:pt idx="10667">
                  <c:v>122.118546216588</c:v>
                </c:pt>
                <c:pt idx="10668">
                  <c:v>122.184479553903</c:v>
                </c:pt>
                <c:pt idx="10669">
                  <c:v>227.01662174980001</c:v>
                </c:pt>
                <c:pt idx="10670">
                  <c:v>220.365334972341</c:v>
                </c:pt>
                <c:pt idx="10671">
                  <c:v>205.596239825748</c:v>
                </c:pt>
                <c:pt idx="10672">
                  <c:v>198.66712342845301</c:v>
                </c:pt>
                <c:pt idx="10673">
                  <c:v>196.180249986852</c:v>
                </c:pt>
                <c:pt idx="10674">
                  <c:v>194.40626178123199</c:v>
                </c:pt>
                <c:pt idx="10675">
                  <c:v>206.827484016547</c:v>
                </c:pt>
                <c:pt idx="10676">
                  <c:v>200.753281645812</c:v>
                </c:pt>
                <c:pt idx="10677">
                  <c:v>194.46593830334101</c:v>
                </c:pt>
                <c:pt idx="10678">
                  <c:v>189.36292750096001</c:v>
                </c:pt>
                <c:pt idx="10679">
                  <c:v>185.50647119459299</c:v>
                </c:pt>
                <c:pt idx="10680">
                  <c:v>181.51777439483399</c:v>
                </c:pt>
                <c:pt idx="10681">
                  <c:v>178.12026421164299</c:v>
                </c:pt>
                <c:pt idx="10682">
                  <c:v>175.35983747241499</c:v>
                </c:pt>
                <c:pt idx="10683">
                  <c:v>173.27129252676599</c:v>
                </c:pt>
                <c:pt idx="10684">
                  <c:v>171.904298131167</c:v>
                </c:pt>
                <c:pt idx="10685">
                  <c:v>170.491993217784</c:v>
                </c:pt>
                <c:pt idx="10686">
                  <c:v>190.68674753122599</c:v>
                </c:pt>
                <c:pt idx="10687">
                  <c:v>183.90816216962401</c:v>
                </c:pt>
                <c:pt idx="10688">
                  <c:v>178.23147278080501</c:v>
                </c:pt>
                <c:pt idx="10689">
                  <c:v>173.03967238290201</c:v>
                </c:pt>
                <c:pt idx="10690">
                  <c:v>168.354519150605</c:v>
                </c:pt>
                <c:pt idx="10691">
                  <c:v>164.92377116307</c:v>
                </c:pt>
                <c:pt idx="10692">
                  <c:v>161.361165247717</c:v>
                </c:pt>
                <c:pt idx="10693">
                  <c:v>158.40630577037399</c:v>
                </c:pt>
                <c:pt idx="10694">
                  <c:v>156.092448266595</c:v>
                </c:pt>
                <c:pt idx="10695">
                  <c:v>154.46630564479099</c:v>
                </c:pt>
                <c:pt idx="10696">
                  <c:v>152.781842818428</c:v>
                </c:pt>
                <c:pt idx="10697">
                  <c:v>151.84193760135901</c:v>
                </c:pt>
                <c:pt idx="10698">
                  <c:v>150.86973066175099</c:v>
                </c:pt>
                <c:pt idx="10699">
                  <c:v>170.302466013763</c:v>
                </c:pt>
                <c:pt idx="10700">
                  <c:v>164.61073121880199</c:v>
                </c:pt>
                <c:pt idx="10701">
                  <c:v>159.37907556578401</c:v>
                </c:pt>
                <c:pt idx="10702">
                  <c:v>154.63733912589001</c:v>
                </c:pt>
                <c:pt idx="10703">
                  <c:v>150.41186194459701</c:v>
                </c:pt>
                <c:pt idx="10704">
                  <c:v>147.434832362636</c:v>
                </c:pt>
                <c:pt idx="10705">
                  <c:v>144.34469498339399</c:v>
                </c:pt>
                <c:pt idx="10706">
                  <c:v>141.871988544836</c:v>
                </c:pt>
                <c:pt idx="10707">
                  <c:v>140.05208046799001</c:v>
                </c:pt>
                <c:pt idx="10708">
                  <c:v>138.16867515181099</c:v>
                </c:pt>
                <c:pt idx="10709">
                  <c:v>136.991379310344</c:v>
                </c:pt>
                <c:pt idx="10710">
                  <c:v>135.774152676591</c:v>
                </c:pt>
                <c:pt idx="10711">
                  <c:v>135.332804587883</c:v>
                </c:pt>
                <c:pt idx="10712">
                  <c:v>134.88380649747</c:v>
                </c:pt>
                <c:pt idx="10713">
                  <c:v>147.55988119570699</c:v>
                </c:pt>
                <c:pt idx="10714">
                  <c:v>142.796178447881</c:v>
                </c:pt>
                <c:pt idx="10715">
                  <c:v>121.56612165633</c:v>
                </c:pt>
                <c:pt idx="10716">
                  <c:v>121.697185821697</c:v>
                </c:pt>
                <c:pt idx="10717">
                  <c:v>223.996193074568</c:v>
                </c:pt>
                <c:pt idx="10718">
                  <c:v>217.554490086821</c:v>
                </c:pt>
                <c:pt idx="10719">
                  <c:v>203.338903014892</c:v>
                </c:pt>
                <c:pt idx="10720">
                  <c:v>196.73707857026301</c:v>
                </c:pt>
                <c:pt idx="10721">
                  <c:v>194.41038392310401</c:v>
                </c:pt>
                <c:pt idx="10722">
                  <c:v>192.78647497337499</c:v>
                </c:pt>
                <c:pt idx="10723">
                  <c:v>203.94709422010999</c:v>
                </c:pt>
                <c:pt idx="10724">
                  <c:v>198.066199893278</c:v>
                </c:pt>
                <c:pt idx="10725">
                  <c:v>191.973965474518</c:v>
                </c:pt>
                <c:pt idx="10726">
                  <c:v>187.04146687377499</c:v>
                </c:pt>
                <c:pt idx="10727">
                  <c:v>183.343162983425</c:v>
                </c:pt>
                <c:pt idx="10728">
                  <c:v>179.50896437214001</c:v>
                </c:pt>
                <c:pt idx="10729">
                  <c:v>176.26399059759501</c:v>
                </c:pt>
                <c:pt idx="10730">
                  <c:v>173.64413496796101</c:v>
                </c:pt>
                <c:pt idx="10731">
                  <c:v>171.69721584331199</c:v>
                </c:pt>
                <c:pt idx="10732">
                  <c:v>170.46412237510401</c:v>
                </c:pt>
                <c:pt idx="10733">
                  <c:v>169.18663631280401</c:v>
                </c:pt>
                <c:pt idx="10734">
                  <c:v>187.91880740471399</c:v>
                </c:pt>
                <c:pt idx="10735">
                  <c:v>181.33351089588299</c:v>
                </c:pt>
                <c:pt idx="10736">
                  <c:v>175.83503182612699</c:v>
                </c:pt>
                <c:pt idx="10737">
                  <c:v>170.80690991826</c:v>
                </c:pt>
                <c:pt idx="10738">
                  <c:v>166.28493632274601</c:v>
                </c:pt>
                <c:pt idx="10739">
                  <c:v>162.98702397743199</c:v>
                </c:pt>
                <c:pt idx="10740">
                  <c:v>159.56724175268801</c:v>
                </c:pt>
                <c:pt idx="10741">
                  <c:v>156.74623417429001</c:v>
                </c:pt>
                <c:pt idx="10742">
                  <c:v>154.55850600401499</c:v>
                </c:pt>
                <c:pt idx="10743">
                  <c:v>153.05305884637701</c:v>
                </c:pt>
                <c:pt idx="10744">
                  <c:v>151.489468545124</c:v>
                </c:pt>
                <c:pt idx="10745">
                  <c:v>150.67347314578001</c:v>
                </c:pt>
                <c:pt idx="10746">
                  <c:v>149.826522031617</c:v>
                </c:pt>
                <c:pt idx="10747">
                  <c:v>167.81793863607001</c:v>
                </c:pt>
                <c:pt idx="10748">
                  <c:v>162.29429291017101</c:v>
                </c:pt>
                <c:pt idx="10749">
                  <c:v>157.22670838800801</c:v>
                </c:pt>
                <c:pt idx="10750">
                  <c:v>152.63585853373201</c:v>
                </c:pt>
                <c:pt idx="10751">
                  <c:v>148.548735636229</c:v>
                </c:pt>
                <c:pt idx="10752">
                  <c:v>145.694897242385</c:v>
                </c:pt>
                <c:pt idx="10753">
                  <c:v>142.73260532723299</c:v>
                </c:pt>
                <c:pt idx="10754">
                  <c:v>140.37698472705199</c:v>
                </c:pt>
                <c:pt idx="10755">
                  <c:v>138.66736438165</c:v>
                </c:pt>
                <c:pt idx="10756">
                  <c:v>136.894849870749</c:v>
                </c:pt>
                <c:pt idx="10757">
                  <c:v>135.82771222081499</c:v>
                </c:pt>
                <c:pt idx="10758">
                  <c:v>134.719748295752</c:v>
                </c:pt>
                <c:pt idx="10759">
                  <c:v>134.38954428796299</c:v>
                </c:pt>
                <c:pt idx="10760">
                  <c:v>134.05770084331999</c:v>
                </c:pt>
                <c:pt idx="10761">
                  <c:v>145.47858066466199</c:v>
                </c:pt>
                <c:pt idx="10762">
                  <c:v>140.860802527429</c:v>
                </c:pt>
                <c:pt idx="10763">
                  <c:v>120.71379547014401</c:v>
                </c:pt>
                <c:pt idx="10764">
                  <c:v>120.94322715976099</c:v>
                </c:pt>
                <c:pt idx="10765">
                  <c:v>215.791921327144</c:v>
                </c:pt>
                <c:pt idx="10766">
                  <c:v>208.329974378202</c:v>
                </c:pt>
                <c:pt idx="10767">
                  <c:v>202.70629493249101</c:v>
                </c:pt>
                <c:pt idx="10768">
                  <c:v>196.88245631162701</c:v>
                </c:pt>
                <c:pt idx="10769">
                  <c:v>192.30214512403799</c:v>
                </c:pt>
                <c:pt idx="10770">
                  <c:v>188.290690568343</c:v>
                </c:pt>
                <c:pt idx="10771">
                  <c:v>185.64225357000299</c:v>
                </c:pt>
                <c:pt idx="10772">
                  <c:v>182.133452809766</c:v>
                </c:pt>
                <c:pt idx="10773">
                  <c:v>180.05344758723299</c:v>
                </c:pt>
                <c:pt idx="10774">
                  <c:v>198.051137495212</c:v>
                </c:pt>
                <c:pt idx="10775">
                  <c:v>190.56399999999999</c:v>
                </c:pt>
                <c:pt idx="10776">
                  <c:v>184.84872060581901</c:v>
                </c:pt>
                <c:pt idx="10777">
                  <c:v>179.628706265256</c:v>
                </c:pt>
                <c:pt idx="10778">
                  <c:v>174.92679684254199</c:v>
                </c:pt>
                <c:pt idx="10779">
                  <c:v>170.768590831918</c:v>
                </c:pt>
                <c:pt idx="10780">
                  <c:v>167.19304121475</c:v>
                </c:pt>
                <c:pt idx="10781">
                  <c:v>164.22768411712499</c:v>
                </c:pt>
                <c:pt idx="10782">
                  <c:v>161.91724012709901</c:v>
                </c:pt>
                <c:pt idx="10783">
                  <c:v>160.296282527881</c:v>
                </c:pt>
                <c:pt idx="10784">
                  <c:v>158.62027605901901</c:v>
                </c:pt>
                <c:pt idx="10785">
                  <c:v>156.88148292682899</c:v>
                </c:pt>
                <c:pt idx="10786">
                  <c:v>182.914796145065</c:v>
                </c:pt>
                <c:pt idx="10787">
                  <c:v>176.089604950618</c:v>
                </c:pt>
                <c:pt idx="10788">
                  <c:v>170.35196198797701</c:v>
                </c:pt>
                <c:pt idx="10789">
                  <c:v>164.41343055239</c:v>
                </c:pt>
                <c:pt idx="10790">
                  <c:v>160.31121711237</c:v>
                </c:pt>
                <c:pt idx="10791">
                  <c:v>156.06491543842901</c:v>
                </c:pt>
                <c:pt idx="10792">
                  <c:v>152.36968255896599</c:v>
                </c:pt>
                <c:pt idx="10793">
                  <c:v>149.264988818288</c:v>
                </c:pt>
                <c:pt idx="10794">
                  <c:v>146.78351825957401</c:v>
                </c:pt>
                <c:pt idx="10795">
                  <c:v>144.204268292682</c:v>
                </c:pt>
                <c:pt idx="10796">
                  <c:v>143.074604413808</c:v>
                </c:pt>
                <c:pt idx="10797">
                  <c:v>140.69217683671201</c:v>
                </c:pt>
                <c:pt idx="10798">
                  <c:v>139.433171773597</c:v>
                </c:pt>
                <c:pt idx="10799">
                  <c:v>164.06270317579299</c:v>
                </c:pt>
                <c:pt idx="10800">
                  <c:v>157.703678897765</c:v>
                </c:pt>
                <c:pt idx="10801">
                  <c:v>152.42219292248501</c:v>
                </c:pt>
                <c:pt idx="10802">
                  <c:v>147.620206452899</c:v>
                </c:pt>
                <c:pt idx="10803">
                  <c:v>143.317641464574</c:v>
                </c:pt>
                <c:pt idx="10804">
                  <c:v>139.549549549549</c:v>
                </c:pt>
                <c:pt idx="10805">
                  <c:v>137.049242020804</c:v>
                </c:pt>
                <c:pt idx="10806">
                  <c:v>126.92655977901801</c:v>
                </c:pt>
                <c:pt idx="10807">
                  <c:v>126.26103031796799</c:v>
                </c:pt>
                <c:pt idx="10808">
                  <c:v>125.57455335484801</c:v>
                </c:pt>
                <c:pt idx="10809">
                  <c:v>142.161801813534</c:v>
                </c:pt>
                <c:pt idx="10810">
                  <c:v>137.371724963426</c:v>
                </c:pt>
                <c:pt idx="10811">
                  <c:v>215.62314672706401</c:v>
                </c:pt>
                <c:pt idx="10812">
                  <c:v>208.16669453268599</c:v>
                </c:pt>
                <c:pt idx="10813">
                  <c:v>202.543748351972</c:v>
                </c:pt>
                <c:pt idx="10814">
                  <c:v>196.72608509762301</c:v>
                </c:pt>
                <c:pt idx="10815">
                  <c:v>192.14785463602399</c:v>
                </c:pt>
                <c:pt idx="10816">
                  <c:v>188.14298226768599</c:v>
                </c:pt>
                <c:pt idx="10817">
                  <c:v>185.49711949451699</c:v>
                </c:pt>
                <c:pt idx="10818">
                  <c:v>181.989925869606</c:v>
                </c:pt>
                <c:pt idx="10819">
                  <c:v>179.91802090148701</c:v>
                </c:pt>
                <c:pt idx="10820">
                  <c:v>197.90756577967099</c:v>
                </c:pt>
                <c:pt idx="10821">
                  <c:v>190.42025593483001</c:v>
                </c:pt>
                <c:pt idx="10822">
                  <c:v>184.70845869909101</c:v>
                </c:pt>
                <c:pt idx="10823">
                  <c:v>179.48867918553401</c:v>
                </c:pt>
                <c:pt idx="10824">
                  <c:v>174.78767101135199</c:v>
                </c:pt>
                <c:pt idx="10825">
                  <c:v>170.63452196040799</c:v>
                </c:pt>
                <c:pt idx="10826">
                  <c:v>167.06091422007501</c:v>
                </c:pt>
                <c:pt idx="10827">
                  <c:v>164.10142022875701</c:v>
                </c:pt>
                <c:pt idx="10828">
                  <c:v>161.79383995190699</c:v>
                </c:pt>
                <c:pt idx="10829">
                  <c:v>160.17958651652799</c:v>
                </c:pt>
                <c:pt idx="10830">
                  <c:v>158.508104900033</c:v>
                </c:pt>
                <c:pt idx="10831">
                  <c:v>156.77508650518999</c:v>
                </c:pt>
                <c:pt idx="10832">
                  <c:v>182.78982182229899</c:v>
                </c:pt>
                <c:pt idx="10833">
                  <c:v>175.966597775211</c:v>
                </c:pt>
                <c:pt idx="10834">
                  <c:v>170.22740524781301</c:v>
                </c:pt>
                <c:pt idx="10835">
                  <c:v>164.28867709454701</c:v>
                </c:pt>
                <c:pt idx="10836">
                  <c:v>160.18918569303401</c:v>
                </c:pt>
                <c:pt idx="10837">
                  <c:v>155.94326217698699</c:v>
                </c:pt>
                <c:pt idx="10838">
                  <c:v>152.25214512532901</c:v>
                </c:pt>
                <c:pt idx="10839">
                  <c:v>149.14871121553401</c:v>
                </c:pt>
                <c:pt idx="10840">
                  <c:v>146.66890601796101</c:v>
                </c:pt>
                <c:pt idx="10841">
                  <c:v>144.095431178046</c:v>
                </c:pt>
                <c:pt idx="10842">
                  <c:v>142.968177434908</c:v>
                </c:pt>
                <c:pt idx="10843">
                  <c:v>140.59691131736901</c:v>
                </c:pt>
                <c:pt idx="10844">
                  <c:v>139.346729645344</c:v>
                </c:pt>
                <c:pt idx="10845">
                  <c:v>163.95578179607901</c:v>
                </c:pt>
                <c:pt idx="10846">
                  <c:v>157.594665839665</c:v>
                </c:pt>
                <c:pt idx="10847">
                  <c:v>152.31473800854801</c:v>
                </c:pt>
                <c:pt idx="10848">
                  <c:v>147.511592562651</c:v>
                </c:pt>
                <c:pt idx="10849">
                  <c:v>143.211564513464</c:v>
                </c:pt>
                <c:pt idx="10850">
                  <c:v>139.44333727410901</c:v>
                </c:pt>
                <c:pt idx="10851">
                  <c:v>136.942684401451</c:v>
                </c:pt>
                <c:pt idx="10852">
                  <c:v>126.837824137258</c:v>
                </c:pt>
                <c:pt idx="10853">
                  <c:v>126.175865519311</c:v>
                </c:pt>
                <c:pt idx="10854">
                  <c:v>125.494100719424</c:v>
                </c:pt>
                <c:pt idx="10855">
                  <c:v>142.07111765357601</c:v>
                </c:pt>
                <c:pt idx="10856">
                  <c:v>137.28182744071</c:v>
                </c:pt>
                <c:pt idx="10857">
                  <c:v>215.02705370362</c:v>
                </c:pt>
                <c:pt idx="10858">
                  <c:v>207.61176380836099</c:v>
                </c:pt>
                <c:pt idx="10859">
                  <c:v>202.020494292433</c:v>
                </c:pt>
                <c:pt idx="10860">
                  <c:v>196.23658307758299</c:v>
                </c:pt>
                <c:pt idx="10861">
                  <c:v>191.687849252761</c:v>
                </c:pt>
                <c:pt idx="10862">
                  <c:v>187.712521167446</c:v>
                </c:pt>
                <c:pt idx="10863">
                  <c:v>185.09616853684599</c:v>
                </c:pt>
                <c:pt idx="10864">
                  <c:v>181.61483822788699</c:v>
                </c:pt>
                <c:pt idx="10865">
                  <c:v>179.57286592953301</c:v>
                </c:pt>
                <c:pt idx="10866">
                  <c:v>197.346927791897</c:v>
                </c:pt>
                <c:pt idx="10867">
                  <c:v>189.892257946434</c:v>
                </c:pt>
                <c:pt idx="10868">
                  <c:v>184.21423790027501</c:v>
                </c:pt>
                <c:pt idx="10869">
                  <c:v>179.02432007121101</c:v>
                </c:pt>
                <c:pt idx="10870">
                  <c:v>174.35080540400099</c:v>
                </c:pt>
                <c:pt idx="10871">
                  <c:v>170.22503236084799</c:v>
                </c:pt>
                <c:pt idx="10872">
                  <c:v>166.67668968794001</c:v>
                </c:pt>
                <c:pt idx="10873">
                  <c:v>163.742366114052</c:v>
                </c:pt>
                <c:pt idx="10874">
                  <c:v>161.461530260492</c:v>
                </c:pt>
                <c:pt idx="10875">
                  <c:v>159.86752074537699</c:v>
                </c:pt>
                <c:pt idx="10876">
                  <c:v>158.22332867132801</c:v>
                </c:pt>
                <c:pt idx="10877">
                  <c:v>156.51566025469401</c:v>
                </c:pt>
                <c:pt idx="10878">
                  <c:v>182.25626924111501</c:v>
                </c:pt>
                <c:pt idx="10879">
                  <c:v>175.46609135817499</c:v>
                </c:pt>
                <c:pt idx="10880">
                  <c:v>169.758827282488</c:v>
                </c:pt>
                <c:pt idx="10881">
                  <c:v>163.84690553745901</c:v>
                </c:pt>
                <c:pt idx="10882">
                  <c:v>159.77454226723799</c:v>
                </c:pt>
                <c:pt idx="10883">
                  <c:v>155.55091071961701</c:v>
                </c:pt>
                <c:pt idx="10884">
                  <c:v>151.88632007463301</c:v>
                </c:pt>
                <c:pt idx="10885">
                  <c:v>148.808148816547</c:v>
                </c:pt>
                <c:pt idx="10886">
                  <c:v>146.347199033782</c:v>
                </c:pt>
                <c:pt idx="10887">
                  <c:v>143.798744884038</c:v>
                </c:pt>
                <c:pt idx="10888">
                  <c:v>142.68864284515999</c:v>
                </c:pt>
                <c:pt idx="10889">
                  <c:v>140.363459879206</c:v>
                </c:pt>
                <c:pt idx="10890">
                  <c:v>139.13652378747301</c:v>
                </c:pt>
                <c:pt idx="10891">
                  <c:v>163.47925684326</c:v>
                </c:pt>
                <c:pt idx="10892">
                  <c:v>157.147157190635</c:v>
                </c:pt>
                <c:pt idx="10893">
                  <c:v>151.89405803777001</c:v>
                </c:pt>
                <c:pt idx="10894">
                  <c:v>147.11838006230499</c:v>
                </c:pt>
                <c:pt idx="10895">
                  <c:v>142.84132327335999</c:v>
                </c:pt>
                <c:pt idx="10896">
                  <c:v>139.09571203309599</c:v>
                </c:pt>
                <c:pt idx="10897">
                  <c:v>136.61347394713101</c:v>
                </c:pt>
                <c:pt idx="10898">
                  <c:v>126.606193649549</c:v>
                </c:pt>
                <c:pt idx="10899">
                  <c:v>125.965508220473</c:v>
                </c:pt>
                <c:pt idx="10900">
                  <c:v>125.30419500899301</c:v>
                </c:pt>
                <c:pt idx="10901">
                  <c:v>141.670715442507</c:v>
                </c:pt>
                <c:pt idx="10902">
                  <c:v>136.90258855585799</c:v>
                </c:pt>
                <c:pt idx="10903">
                  <c:v>214.14265134007599</c:v>
                </c:pt>
                <c:pt idx="10904">
                  <c:v>206.78776510221201</c:v>
                </c:pt>
                <c:pt idx="10905">
                  <c:v>201.25639342212199</c:v>
                </c:pt>
                <c:pt idx="10906">
                  <c:v>195.52713165918999</c:v>
                </c:pt>
                <c:pt idx="10907">
                  <c:v>191.02986608380701</c:v>
                </c:pt>
                <c:pt idx="10908">
                  <c:v>187.10141061126399</c:v>
                </c:pt>
                <c:pt idx="10909">
                  <c:v>184.528231101106</c:v>
                </c:pt>
                <c:pt idx="10910">
                  <c:v>181.09607733649699</c:v>
                </c:pt>
                <c:pt idx="10911">
                  <c:v>179.093468629412</c:v>
                </c:pt>
                <c:pt idx="10912">
                  <c:v>196.495275803113</c:v>
                </c:pt>
                <c:pt idx="10913">
                  <c:v>189.10612900757499</c:v>
                </c:pt>
                <c:pt idx="10914">
                  <c:v>183.48176904330401</c:v>
                </c:pt>
                <c:pt idx="10915">
                  <c:v>178.33892788768301</c:v>
                </c:pt>
                <c:pt idx="10916">
                  <c:v>173.71705217859</c:v>
                </c:pt>
                <c:pt idx="10917">
                  <c:v>169.63558503015901</c:v>
                </c:pt>
                <c:pt idx="10918">
                  <c:v>166.133552597944</c:v>
                </c:pt>
                <c:pt idx="10919">
                  <c:v>163.23642958028901</c:v>
                </c:pt>
                <c:pt idx="10920">
                  <c:v>160.994215938303</c:v>
                </c:pt>
                <c:pt idx="10921">
                  <c:v>159.43967960792199</c:v>
                </c:pt>
                <c:pt idx="10922">
                  <c:v>157.83085602893999</c:v>
                </c:pt>
                <c:pt idx="10923">
                  <c:v>156.16209773539899</c:v>
                </c:pt>
                <c:pt idx="10924">
                  <c:v>181.43985131448699</c:v>
                </c:pt>
                <c:pt idx="10925">
                  <c:v>174.706629961</c:v>
                </c:pt>
                <c:pt idx="10926">
                  <c:v>169.04913118823401</c:v>
                </c:pt>
                <c:pt idx="10927">
                  <c:v>163.191645408163</c:v>
                </c:pt>
                <c:pt idx="10928">
                  <c:v>159.16236336683599</c:v>
                </c:pt>
                <c:pt idx="10929">
                  <c:v>154.98201648488799</c:v>
                </c:pt>
                <c:pt idx="10930">
                  <c:v>151.35802595279401</c:v>
                </c:pt>
                <c:pt idx="10931">
                  <c:v>148.31483385317699</c:v>
                </c:pt>
                <c:pt idx="10932">
                  <c:v>145.894997859283</c:v>
                </c:pt>
                <c:pt idx="10933">
                  <c:v>143.377603976317</c:v>
                </c:pt>
                <c:pt idx="10934">
                  <c:v>142.304714277687</c:v>
                </c:pt>
                <c:pt idx="10935">
                  <c:v>140.04597338590401</c:v>
                </c:pt>
                <c:pt idx="10936">
                  <c:v>138.851821108254</c:v>
                </c:pt>
                <c:pt idx="10937">
                  <c:v>162.74260997157</c:v>
                </c:pt>
                <c:pt idx="10938">
                  <c:v>156.46443449362599</c:v>
                </c:pt>
                <c:pt idx="10939">
                  <c:v>151.26104206500901</c:v>
                </c:pt>
                <c:pt idx="10940">
                  <c:v>146.52471185778401</c:v>
                </c:pt>
                <c:pt idx="10941">
                  <c:v>142.29237041351101</c:v>
                </c:pt>
                <c:pt idx="10942">
                  <c:v>138.584578469078</c:v>
                </c:pt>
                <c:pt idx="10943">
                  <c:v>136.13554127705501</c:v>
                </c:pt>
                <c:pt idx="10944">
                  <c:v>126.290351810266</c:v>
                </c:pt>
                <c:pt idx="10945">
                  <c:v>125.67637003621</c:v>
                </c:pt>
                <c:pt idx="10946">
                  <c:v>125.04781704781701</c:v>
                </c:pt>
                <c:pt idx="10947">
                  <c:v>141.05025397684699</c:v>
                </c:pt>
                <c:pt idx="10948">
                  <c:v>136.32745493590099</c:v>
                </c:pt>
                <c:pt idx="10949">
                  <c:v>212.738137576041</c:v>
                </c:pt>
                <c:pt idx="10950">
                  <c:v>205.48588667950901</c:v>
                </c:pt>
                <c:pt idx="10951">
                  <c:v>200.04301319981701</c:v>
                </c:pt>
                <c:pt idx="10952">
                  <c:v>194.40626712499301</c:v>
                </c:pt>
                <c:pt idx="10953">
                  <c:v>189.99134448932401</c:v>
                </c:pt>
                <c:pt idx="10954">
                  <c:v>186.13938152917001</c:v>
                </c:pt>
                <c:pt idx="10955">
                  <c:v>183.63400734967701</c:v>
                </c:pt>
                <c:pt idx="10956">
                  <c:v>180.278256287251</c:v>
                </c:pt>
                <c:pt idx="10957">
                  <c:v>178.340597376011</c:v>
                </c:pt>
                <c:pt idx="10958">
                  <c:v>195.142042355581</c:v>
                </c:pt>
                <c:pt idx="10959">
                  <c:v>187.85723828609599</c:v>
                </c:pt>
                <c:pt idx="10960">
                  <c:v>182.31833314386799</c:v>
                </c:pt>
                <c:pt idx="10961">
                  <c:v>177.259799936961</c:v>
                </c:pt>
                <c:pt idx="10962">
                  <c:v>172.71395632713899</c:v>
                </c:pt>
                <c:pt idx="10963">
                  <c:v>168.707681106661</c:v>
                </c:pt>
                <c:pt idx="10964">
                  <c:v>165.26964000709299</c:v>
                </c:pt>
                <c:pt idx="10965">
                  <c:v>162.44228849400099</c:v>
                </c:pt>
                <c:pt idx="10966">
                  <c:v>160.25804412885401</c:v>
                </c:pt>
                <c:pt idx="10967">
                  <c:v>158.764571428571</c:v>
                </c:pt>
                <c:pt idx="10968">
                  <c:v>157.21746772649999</c:v>
                </c:pt>
                <c:pt idx="10969">
                  <c:v>155.61255159700201</c:v>
                </c:pt>
                <c:pt idx="10970">
                  <c:v>180.13301573957301</c:v>
                </c:pt>
                <c:pt idx="10971">
                  <c:v>173.496965170967</c:v>
                </c:pt>
                <c:pt idx="10972">
                  <c:v>167.924982559743</c:v>
                </c:pt>
                <c:pt idx="10973">
                  <c:v>162.153972357561</c:v>
                </c:pt>
                <c:pt idx="10974">
                  <c:v>158.193157761029</c:v>
                </c:pt>
                <c:pt idx="10975">
                  <c:v>154.083604627</c:v>
                </c:pt>
                <c:pt idx="10976">
                  <c:v>150.521575852051</c:v>
                </c:pt>
                <c:pt idx="10977">
                  <c:v>147.54165533496499</c:v>
                </c:pt>
                <c:pt idx="10978">
                  <c:v>145.17817223067999</c:v>
                </c:pt>
                <c:pt idx="10979">
                  <c:v>142.723083655181</c:v>
                </c:pt>
                <c:pt idx="10980">
                  <c:v>141.70025749063601</c:v>
                </c:pt>
                <c:pt idx="10981">
                  <c:v>139.54348585399899</c:v>
                </c:pt>
                <c:pt idx="10982">
                  <c:v>138.40925402119299</c:v>
                </c:pt>
                <c:pt idx="10983">
                  <c:v>161.56509040112999</c:v>
                </c:pt>
                <c:pt idx="10984">
                  <c:v>155.37682333873499</c:v>
                </c:pt>
                <c:pt idx="10985">
                  <c:v>150.244106350572</c:v>
                </c:pt>
                <c:pt idx="10986">
                  <c:v>145.58431319471401</c:v>
                </c:pt>
                <c:pt idx="10987">
                  <c:v>141.41833592803999</c:v>
                </c:pt>
                <c:pt idx="10988">
                  <c:v>137.775184470829</c:v>
                </c:pt>
                <c:pt idx="10989">
                  <c:v>135.38166473485899</c:v>
                </c:pt>
                <c:pt idx="10990">
                  <c:v>125.792661905934</c:v>
                </c:pt>
                <c:pt idx="10991">
                  <c:v>125.227110783176</c:v>
                </c:pt>
                <c:pt idx="10992">
                  <c:v>124.64379375365699</c:v>
                </c:pt>
                <c:pt idx="10993">
                  <c:v>140.061225502356</c:v>
                </c:pt>
                <c:pt idx="10994">
                  <c:v>135.41103299080501</c:v>
                </c:pt>
                <c:pt idx="10995">
                  <c:v>301.82627411167499</c:v>
                </c:pt>
                <c:pt idx="10996">
                  <c:v>284.15930812239998</c:v>
                </c:pt>
                <c:pt idx="10997">
                  <c:v>266.40046286729699</c:v>
                </c:pt>
                <c:pt idx="10998">
                  <c:v>250.915843041594</c:v>
                </c:pt>
                <c:pt idx="10999">
                  <c:v>223.062229645809</c:v>
                </c:pt>
                <c:pt idx="11000">
                  <c:v>303.35164835164801</c:v>
                </c:pt>
                <c:pt idx="11001">
                  <c:v>285.53984655281198</c:v>
                </c:pt>
                <c:pt idx="11002">
                  <c:v>267.76336801354898</c:v>
                </c:pt>
                <c:pt idx="11003">
                  <c:v>252.152328842076</c:v>
                </c:pt>
                <c:pt idx="11004">
                  <c:v>224.17902962932001</c:v>
                </c:pt>
                <c:pt idx="11005">
                  <c:v>301.912813738441</c:v>
                </c:pt>
                <c:pt idx="11006">
                  <c:v>284.207753105005</c:v>
                </c:pt>
                <c:pt idx="11007">
                  <c:v>266.49455601258097</c:v>
                </c:pt>
                <c:pt idx="11008">
                  <c:v>250.97698727596099</c:v>
                </c:pt>
                <c:pt idx="11009">
                  <c:v>223.13607489134</c:v>
                </c:pt>
                <c:pt idx="11010">
                  <c:v>299.41459553585503</c:v>
                </c:pt>
                <c:pt idx="11011">
                  <c:v>281.92030075187898</c:v>
                </c:pt>
                <c:pt idx="11012">
                  <c:v>264.28050302648001</c:v>
                </c:pt>
                <c:pt idx="11013">
                  <c:v>248.94110895526401</c:v>
                </c:pt>
                <c:pt idx="11014">
                  <c:v>221.320332169534</c:v>
                </c:pt>
                <c:pt idx="11015">
                  <c:v>294.20877285871302</c:v>
                </c:pt>
                <c:pt idx="11016">
                  <c:v>277.13972905722898</c:v>
                </c:pt>
                <c:pt idx="11017">
                  <c:v>259.65081600530198</c:v>
                </c:pt>
                <c:pt idx="11018">
                  <c:v>244.69703404728</c:v>
                </c:pt>
                <c:pt idx="11019">
                  <c:v>217.526404671265</c:v>
                </c:pt>
                <c:pt idx="11020">
                  <c:v>334.76183558587701</c:v>
                </c:pt>
                <c:pt idx="11021">
                  <c:v>312.36889310963301</c:v>
                </c:pt>
                <c:pt idx="11022">
                  <c:v>295.34309457855102</c:v>
                </c:pt>
                <c:pt idx="11023">
                  <c:v>275.655297337913</c:v>
                </c:pt>
                <c:pt idx="11024">
                  <c:v>244.832607419341</c:v>
                </c:pt>
                <c:pt idx="11025">
                  <c:v>219.16163328839599</c:v>
                </c:pt>
                <c:pt idx="11026">
                  <c:v>336.32735329492903</c:v>
                </c:pt>
                <c:pt idx="11027">
                  <c:v>313.76982992803102</c:v>
                </c:pt>
                <c:pt idx="11028">
                  <c:v>296.745509560291</c:v>
                </c:pt>
                <c:pt idx="11029">
                  <c:v>276.91558943328999</c:v>
                </c:pt>
                <c:pt idx="11030">
                  <c:v>245.971559180627</c:v>
                </c:pt>
                <c:pt idx="11031">
                  <c:v>220.20137560538799</c:v>
                </c:pt>
                <c:pt idx="11032">
                  <c:v>335.50839453686802</c:v>
                </c:pt>
                <c:pt idx="11033">
                  <c:v>313.00393537696698</c:v>
                </c:pt>
                <c:pt idx="11034">
                  <c:v>296.02889021201599</c:v>
                </c:pt>
                <c:pt idx="11035">
                  <c:v>276.25049049945301</c:v>
                </c:pt>
                <c:pt idx="11036">
                  <c:v>245.38329827570001</c:v>
                </c:pt>
                <c:pt idx="11037">
                  <c:v>219.68048926827899</c:v>
                </c:pt>
                <c:pt idx="11038">
                  <c:v>333.66244833719298</c:v>
                </c:pt>
                <c:pt idx="11039">
                  <c:v>311.32761515534003</c:v>
                </c:pt>
                <c:pt idx="11040">
                  <c:v>294.393661449592</c:v>
                </c:pt>
                <c:pt idx="11041">
                  <c:v>274.75400765127102</c:v>
                </c:pt>
                <c:pt idx="11042">
                  <c:v>244.05292572890701</c:v>
                </c:pt>
                <c:pt idx="11043">
                  <c:v>218.48918674451099</c:v>
                </c:pt>
                <c:pt idx="11044">
                  <c:v>329.737988127878</c:v>
                </c:pt>
                <c:pt idx="11045">
                  <c:v>307.75321281061599</c:v>
                </c:pt>
                <c:pt idx="11046">
                  <c:v>290.90594220153599</c:v>
                </c:pt>
                <c:pt idx="11047">
                  <c:v>271.58339644465201</c:v>
                </c:pt>
                <c:pt idx="11048">
                  <c:v>241.218568367389</c:v>
                </c:pt>
                <c:pt idx="11049">
                  <c:v>215.93361261915899</c:v>
                </c:pt>
                <c:pt idx="11050">
                  <c:v>335.50207517163801</c:v>
                </c:pt>
                <c:pt idx="11051">
                  <c:v>312.49894158328601</c:v>
                </c:pt>
                <c:pt idx="11052">
                  <c:v>295.48309051701398</c:v>
                </c:pt>
                <c:pt idx="11053">
                  <c:v>275.77507155658901</c:v>
                </c:pt>
                <c:pt idx="11054">
                  <c:v>244.944470152707</c:v>
                </c:pt>
                <c:pt idx="11055">
                  <c:v>219.26615685133601</c:v>
                </c:pt>
                <c:pt idx="11056">
                  <c:v>336.94311725043502</c:v>
                </c:pt>
                <c:pt idx="11057">
                  <c:v>313.7940704408</c:v>
                </c:pt>
                <c:pt idx="11058">
                  <c:v>296.78202247191001</c:v>
                </c:pt>
                <c:pt idx="11059">
                  <c:v>276.94442122312398</c:v>
                </c:pt>
                <c:pt idx="11060">
                  <c:v>246.00107661225999</c:v>
                </c:pt>
                <c:pt idx="11061">
                  <c:v>220.22951307618399</c:v>
                </c:pt>
                <c:pt idx="11062">
                  <c:v>336.20481927710802</c:v>
                </c:pt>
                <c:pt idx="11063">
                  <c:v>313.11742732689601</c:v>
                </c:pt>
                <c:pt idx="11064">
                  <c:v>296.13787042661198</c:v>
                </c:pt>
                <c:pt idx="11065">
                  <c:v>276.34691033394603</c:v>
                </c:pt>
                <c:pt idx="11066">
                  <c:v>245.47372011825601</c:v>
                </c:pt>
                <c:pt idx="11067">
                  <c:v>219.76309125071401</c:v>
                </c:pt>
                <c:pt idx="11068">
                  <c:v>334.40132799406302</c:v>
                </c:pt>
                <c:pt idx="11069">
                  <c:v>311.46817619884098</c:v>
                </c:pt>
                <c:pt idx="11070">
                  <c:v>294.52922964851501</c:v>
                </c:pt>
                <c:pt idx="11071">
                  <c:v>274.882046191516</c:v>
                </c:pt>
                <c:pt idx="11072">
                  <c:v>244.17017437554699</c:v>
                </c:pt>
                <c:pt idx="11073">
                  <c:v>218.587042315281</c:v>
                </c:pt>
                <c:pt idx="11074">
                  <c:v>330.58366007841801</c:v>
                </c:pt>
                <c:pt idx="11075">
                  <c:v>308.004124942332</c:v>
                </c:pt>
                <c:pt idx="11076">
                  <c:v>291.145336225596</c:v>
                </c:pt>
                <c:pt idx="11077">
                  <c:v>271.80292786577598</c:v>
                </c:pt>
                <c:pt idx="11078">
                  <c:v>241.411555842479</c:v>
                </c:pt>
                <c:pt idx="11079">
                  <c:v>216.10430945853301</c:v>
                </c:pt>
                <c:pt idx="11080">
                  <c:v>331.49311032486298</c:v>
                </c:pt>
                <c:pt idx="11081">
                  <c:v>309.19664751835199</c:v>
                </c:pt>
                <c:pt idx="11082">
                  <c:v>292.26386435888298</c:v>
                </c:pt>
                <c:pt idx="11083">
                  <c:v>273.24979702660602</c:v>
                </c:pt>
                <c:pt idx="11084">
                  <c:v>259.459799329323</c:v>
                </c:pt>
                <c:pt idx="11085">
                  <c:v>242.57770434970999</c:v>
                </c:pt>
                <c:pt idx="11086">
                  <c:v>333.43116187891098</c:v>
                </c:pt>
                <c:pt idx="11087">
                  <c:v>310.944725608976</c:v>
                </c:pt>
                <c:pt idx="11088">
                  <c:v>294.00908568142597</c:v>
                </c:pt>
                <c:pt idx="11089">
                  <c:v>274.81819718163302</c:v>
                </c:pt>
                <c:pt idx="11090">
                  <c:v>261.03018210650799</c:v>
                </c:pt>
                <c:pt idx="11091">
                  <c:v>243.99324091955199</c:v>
                </c:pt>
                <c:pt idx="11092">
                  <c:v>333.35906018994001</c:v>
                </c:pt>
                <c:pt idx="11093">
                  <c:v>310.86389662643103</c:v>
                </c:pt>
                <c:pt idx="11094">
                  <c:v>293.94904589994798</c:v>
                </c:pt>
                <c:pt idx="11095">
                  <c:v>274.75282343219101</c:v>
                </c:pt>
                <c:pt idx="11096">
                  <c:v>260.98047315550599</c:v>
                </c:pt>
                <c:pt idx="11097">
                  <c:v>243.94106499399399</c:v>
                </c:pt>
                <c:pt idx="11098">
                  <c:v>332.22186519874498</c:v>
                </c:pt>
                <c:pt idx="11099">
                  <c:v>309.83120654183699</c:v>
                </c:pt>
                <c:pt idx="11100">
                  <c:v>292.93775463716202</c:v>
                </c:pt>
                <c:pt idx="11101">
                  <c:v>273.83826879270998</c:v>
                </c:pt>
                <c:pt idx="11102">
                  <c:v>260.07844045806502</c:v>
                </c:pt>
                <c:pt idx="11103">
                  <c:v>243.119821070076</c:v>
                </c:pt>
                <c:pt idx="11104">
                  <c:v>329.41749460332699</c:v>
                </c:pt>
                <c:pt idx="11105">
                  <c:v>307.28801167596401</c:v>
                </c:pt>
                <c:pt idx="11106">
                  <c:v>290.44152887774101</c:v>
                </c:pt>
                <c:pt idx="11107">
                  <c:v>271.56050602008497</c:v>
                </c:pt>
                <c:pt idx="11108">
                  <c:v>257.84187471409302</c:v>
                </c:pt>
                <c:pt idx="11109">
                  <c:v>241.08834485678</c:v>
                </c:pt>
                <c:pt idx="11110">
                  <c:v>250.659840225978</c:v>
                </c:pt>
                <c:pt idx="11111">
                  <c:v>241.68508328710399</c:v>
                </c:pt>
                <c:pt idx="11112">
                  <c:v>233.80427073461499</c:v>
                </c:pt>
                <c:pt idx="11113">
                  <c:v>206.72770994563999</c:v>
                </c:pt>
                <c:pt idx="11114">
                  <c:v>204.27533924120701</c:v>
                </c:pt>
                <c:pt idx="11115">
                  <c:v>200.948178825528</c:v>
                </c:pt>
                <c:pt idx="11116">
                  <c:v>229.64731157479599</c:v>
                </c:pt>
                <c:pt idx="11117">
                  <c:v>220.641398236458</c:v>
                </c:pt>
                <c:pt idx="11118">
                  <c:v>212.68380981501301</c:v>
                </c:pt>
                <c:pt idx="11119">
                  <c:v>205.83581507757</c:v>
                </c:pt>
                <c:pt idx="11120">
                  <c:v>200.14155040486099</c:v>
                </c:pt>
                <c:pt idx="11121">
                  <c:v>194.24927338561699</c:v>
                </c:pt>
                <c:pt idx="11122">
                  <c:v>190.32746385462201</c:v>
                </c:pt>
                <c:pt idx="11123">
                  <c:v>186.259443070564</c:v>
                </c:pt>
                <c:pt idx="11124">
                  <c:v>182.796482238072</c:v>
                </c:pt>
                <c:pt idx="11125">
                  <c:v>179.97762396218701</c:v>
                </c:pt>
                <c:pt idx="11126">
                  <c:v>177.84042379788099</c:v>
                </c:pt>
                <c:pt idx="11127">
                  <c:v>175.62151239317001</c:v>
                </c:pt>
                <c:pt idx="11128">
                  <c:v>203.63778854374399</c:v>
                </c:pt>
                <c:pt idx="11129">
                  <c:v>195.68328822423001</c:v>
                </c:pt>
                <c:pt idx="11130">
                  <c:v>188.794239196544</c:v>
                </c:pt>
                <c:pt idx="11131">
                  <c:v>182.35404467922601</c:v>
                </c:pt>
                <c:pt idx="11132">
                  <c:v>177.064800077955</c:v>
                </c:pt>
                <c:pt idx="11133">
                  <c:v>172.99759535654999</c:v>
                </c:pt>
                <c:pt idx="11134">
                  <c:v>168.79100381194399</c:v>
                </c:pt>
                <c:pt idx="11135">
                  <c:v>165.15634361309699</c:v>
                </c:pt>
                <c:pt idx="11136">
                  <c:v>162.13414310250101</c:v>
                </c:pt>
                <c:pt idx="11137">
                  <c:v>159.76450128618501</c:v>
                </c:pt>
                <c:pt idx="11138">
                  <c:v>158.08678237650199</c:v>
                </c:pt>
                <c:pt idx="11139">
                  <c:v>156.34727365961999</c:v>
                </c:pt>
                <c:pt idx="11140">
                  <c:v>155.35498939255299</c:v>
                </c:pt>
                <c:pt idx="11141">
                  <c:v>181.24764468371399</c:v>
                </c:pt>
                <c:pt idx="11142">
                  <c:v>174.37145531118301</c:v>
                </c:pt>
                <c:pt idx="11143">
                  <c:v>168.57963587752201</c:v>
                </c:pt>
                <c:pt idx="11144">
                  <c:v>163.26404704276999</c:v>
                </c:pt>
                <c:pt idx="11145">
                  <c:v>154.136139494687</c:v>
                </c:pt>
                <c:pt idx="11146">
                  <c:v>147.957211674695</c:v>
                </c:pt>
                <c:pt idx="11147">
                  <c:v>142.81231568209199</c:v>
                </c:pt>
                <c:pt idx="11148">
                  <c:v>141.63988146121801</c:v>
                </c:pt>
                <c:pt idx="11149">
                  <c:v>139.63353190826601</c:v>
                </c:pt>
                <c:pt idx="11150">
                  <c:v>139.16531581889299</c:v>
                </c:pt>
                <c:pt idx="11151">
                  <c:v>250.58890001430399</c:v>
                </c:pt>
                <c:pt idx="11152">
                  <c:v>241.61080009330499</c:v>
                </c:pt>
                <c:pt idx="11153">
                  <c:v>233.71956476499</c:v>
                </c:pt>
                <c:pt idx="11154">
                  <c:v>206.63942125471701</c:v>
                </c:pt>
                <c:pt idx="11155">
                  <c:v>204.18900343642599</c:v>
                </c:pt>
                <c:pt idx="11156">
                  <c:v>200.861316886607</c:v>
                </c:pt>
                <c:pt idx="11157">
                  <c:v>229.595474116351</c:v>
                </c:pt>
                <c:pt idx="11158">
                  <c:v>220.58493096761899</c:v>
                </c:pt>
                <c:pt idx="11159">
                  <c:v>212.623697471496</c:v>
                </c:pt>
                <c:pt idx="11160">
                  <c:v>205.76858113230401</c:v>
                </c:pt>
                <c:pt idx="11161">
                  <c:v>200.072312643109</c:v>
                </c:pt>
                <c:pt idx="11162">
                  <c:v>194.17914337155301</c:v>
                </c:pt>
                <c:pt idx="11163">
                  <c:v>190.249919354838</c:v>
                </c:pt>
                <c:pt idx="11164">
                  <c:v>186.185049686063</c:v>
                </c:pt>
                <c:pt idx="11165">
                  <c:v>182.72317773697401</c:v>
                </c:pt>
                <c:pt idx="11166">
                  <c:v>179.903247480403</c:v>
                </c:pt>
                <c:pt idx="11167">
                  <c:v>177.76127769844999</c:v>
                </c:pt>
                <c:pt idx="11168">
                  <c:v>175.548729425353</c:v>
                </c:pt>
                <c:pt idx="11169">
                  <c:v>203.59418282548401</c:v>
                </c:pt>
                <c:pt idx="11170">
                  <c:v>195.63758528935199</c:v>
                </c:pt>
                <c:pt idx="11171">
                  <c:v>188.744666656558</c:v>
                </c:pt>
                <c:pt idx="11172">
                  <c:v>182.29518062968901</c:v>
                </c:pt>
                <c:pt idx="11173">
                  <c:v>177.00382203831501</c:v>
                </c:pt>
                <c:pt idx="11174">
                  <c:v>172.93743346559501</c:v>
                </c:pt>
                <c:pt idx="11175">
                  <c:v>168.724110085695</c:v>
                </c:pt>
                <c:pt idx="11176">
                  <c:v>165.08948485563101</c:v>
                </c:pt>
                <c:pt idx="11177">
                  <c:v>162.06791399627801</c:v>
                </c:pt>
                <c:pt idx="11178">
                  <c:v>159.69940943146699</c:v>
                </c:pt>
                <c:pt idx="11179">
                  <c:v>158.02019600411501</c:v>
                </c:pt>
                <c:pt idx="11180">
                  <c:v>156.280888905322</c:v>
                </c:pt>
                <c:pt idx="11181">
                  <c:v>155.29199749862599</c:v>
                </c:pt>
                <c:pt idx="11182">
                  <c:v>181.217452058867</c:v>
                </c:pt>
                <c:pt idx="11183">
                  <c:v>174.33624454148401</c:v>
                </c:pt>
                <c:pt idx="11184">
                  <c:v>168.54024197790599</c:v>
                </c:pt>
                <c:pt idx="11185">
                  <c:v>163.217815683487</c:v>
                </c:pt>
                <c:pt idx="11186">
                  <c:v>154.08579574482101</c:v>
                </c:pt>
                <c:pt idx="11187">
                  <c:v>147.898831880362</c:v>
                </c:pt>
                <c:pt idx="11188">
                  <c:v>142.75287874959301</c:v>
                </c:pt>
                <c:pt idx="11189">
                  <c:v>141.578631119656</c:v>
                </c:pt>
                <c:pt idx="11190">
                  <c:v>139.57469347533501</c:v>
                </c:pt>
                <c:pt idx="11191">
                  <c:v>139.10911352548999</c:v>
                </c:pt>
                <c:pt idx="11192">
                  <c:v>249.59983895782699</c:v>
                </c:pt>
                <c:pt idx="11193">
                  <c:v>240.684715849958</c:v>
                </c:pt>
                <c:pt idx="11194">
                  <c:v>232.853219923463</c:v>
                </c:pt>
                <c:pt idx="11195">
                  <c:v>206.0296679775</c:v>
                </c:pt>
                <c:pt idx="11196">
                  <c:v>203.61395948559601</c:v>
                </c:pt>
                <c:pt idx="11197">
                  <c:v>200.335115245765</c:v>
                </c:pt>
                <c:pt idx="11198">
                  <c:v>228.65570377184901</c:v>
                </c:pt>
                <c:pt idx="11199">
                  <c:v>219.710398288444</c:v>
                </c:pt>
                <c:pt idx="11200">
                  <c:v>211.80638701675201</c:v>
                </c:pt>
                <c:pt idx="11201">
                  <c:v>204.99940540622899</c:v>
                </c:pt>
                <c:pt idx="11202">
                  <c:v>199.35345833657499</c:v>
                </c:pt>
                <c:pt idx="11203">
                  <c:v>193.508579599618</c:v>
                </c:pt>
                <c:pt idx="11204">
                  <c:v>189.62305644820901</c:v>
                </c:pt>
                <c:pt idx="11205">
                  <c:v>185.59638734076401</c:v>
                </c:pt>
                <c:pt idx="11206">
                  <c:v>182.17492325695699</c:v>
                </c:pt>
                <c:pt idx="11207">
                  <c:v>179.396776376286</c:v>
                </c:pt>
                <c:pt idx="11208">
                  <c:v>177.295501766972</c:v>
                </c:pt>
                <c:pt idx="11209">
                  <c:v>175.119557705597</c:v>
                </c:pt>
                <c:pt idx="11210">
                  <c:v>202.76606653677601</c:v>
                </c:pt>
                <c:pt idx="11211">
                  <c:v>194.857808718515</c:v>
                </c:pt>
                <c:pt idx="11212">
                  <c:v>188.01757300493799</c:v>
                </c:pt>
                <c:pt idx="11213">
                  <c:v>181.61851725103401</c:v>
                </c:pt>
                <c:pt idx="11214">
                  <c:v>176.366480837343</c:v>
                </c:pt>
                <c:pt idx="11215">
                  <c:v>172.338330494037</c:v>
                </c:pt>
                <c:pt idx="11216">
                  <c:v>168.16654230711799</c:v>
                </c:pt>
                <c:pt idx="11217">
                  <c:v>164.569137393191</c:v>
                </c:pt>
                <c:pt idx="11218">
                  <c:v>161.58226091782501</c:v>
                </c:pt>
                <c:pt idx="11219">
                  <c:v>159.24788752396501</c:v>
                </c:pt>
                <c:pt idx="11220">
                  <c:v>157.60159616048799</c:v>
                </c:pt>
                <c:pt idx="11221">
                  <c:v>155.895959464242</c:v>
                </c:pt>
                <c:pt idx="11222">
                  <c:v>154.94336739566401</c:v>
                </c:pt>
                <c:pt idx="11223">
                  <c:v>180.473767529383</c:v>
                </c:pt>
                <c:pt idx="11224">
                  <c:v>173.64313683665199</c:v>
                </c:pt>
                <c:pt idx="11225">
                  <c:v>167.889032298194</c:v>
                </c:pt>
                <c:pt idx="11226">
                  <c:v>162.605363437172</c:v>
                </c:pt>
                <c:pt idx="11227">
                  <c:v>153.55345599204301</c:v>
                </c:pt>
                <c:pt idx="11228">
                  <c:v>147.43133549472</c:v>
                </c:pt>
                <c:pt idx="11229">
                  <c:v>142.34785927164299</c:v>
                </c:pt>
                <c:pt idx="11230">
                  <c:v>141.204163718297</c:v>
                </c:pt>
                <c:pt idx="11231">
                  <c:v>139.23222468306</c:v>
                </c:pt>
                <c:pt idx="11232">
                  <c:v>138.79555738379199</c:v>
                </c:pt>
                <c:pt idx="11233">
                  <c:v>248.09034759087501</c:v>
                </c:pt>
                <c:pt idx="11234">
                  <c:v>239.28548672566299</c:v>
                </c:pt>
                <c:pt idx="11235">
                  <c:v>231.553913972347</c:v>
                </c:pt>
                <c:pt idx="11236">
                  <c:v>205.13351170568501</c:v>
                </c:pt>
                <c:pt idx="11237">
                  <c:v>202.78947098363099</c:v>
                </c:pt>
                <c:pt idx="11238">
                  <c:v>199.579864879056</c:v>
                </c:pt>
                <c:pt idx="11239">
                  <c:v>227.216109167654</c:v>
                </c:pt>
                <c:pt idx="11240">
                  <c:v>218.37355737342401</c:v>
                </c:pt>
                <c:pt idx="11241">
                  <c:v>210.56633389463499</c:v>
                </c:pt>
                <c:pt idx="11242">
                  <c:v>203.84741784037499</c:v>
                </c:pt>
                <c:pt idx="11243">
                  <c:v>198.27842430887301</c:v>
                </c:pt>
                <c:pt idx="11244">
                  <c:v>192.51351740465799</c:v>
                </c:pt>
                <c:pt idx="11245">
                  <c:v>188.69234038379801</c:v>
                </c:pt>
                <c:pt idx="11246">
                  <c:v>184.73556688110901</c:v>
                </c:pt>
                <c:pt idx="11247">
                  <c:v>181.3798195242</c:v>
                </c:pt>
                <c:pt idx="11248">
                  <c:v>178.66188635687899</c:v>
                </c:pt>
                <c:pt idx="11249">
                  <c:v>176.62127316679999</c:v>
                </c:pt>
                <c:pt idx="11250">
                  <c:v>174.50744790137901</c:v>
                </c:pt>
                <c:pt idx="11251">
                  <c:v>201.47812638091</c:v>
                </c:pt>
                <c:pt idx="11252">
                  <c:v>193.66828432771899</c:v>
                </c:pt>
                <c:pt idx="11253">
                  <c:v>186.90947978473801</c:v>
                </c:pt>
                <c:pt idx="11254">
                  <c:v>180.58899671309999</c:v>
                </c:pt>
                <c:pt idx="11255">
                  <c:v>175.413191169653</c:v>
                </c:pt>
                <c:pt idx="11256">
                  <c:v>171.445959851689</c:v>
                </c:pt>
                <c:pt idx="11257">
                  <c:v>167.33671731507701</c:v>
                </c:pt>
                <c:pt idx="11258">
                  <c:v>163.800809467698</c:v>
                </c:pt>
                <c:pt idx="11259">
                  <c:v>160.873060254438</c:v>
                </c:pt>
                <c:pt idx="11260">
                  <c:v>158.590821256038</c:v>
                </c:pt>
                <c:pt idx="11261">
                  <c:v>156.997617171032</c:v>
                </c:pt>
                <c:pt idx="11262">
                  <c:v>155.347155418608</c:v>
                </c:pt>
                <c:pt idx="11263">
                  <c:v>154.44432453266501</c:v>
                </c:pt>
                <c:pt idx="11264">
                  <c:v>179.32443470166001</c:v>
                </c:pt>
                <c:pt idx="11265">
                  <c:v>172.573359073359</c:v>
                </c:pt>
                <c:pt idx="11266">
                  <c:v>166.89489325095801</c:v>
                </c:pt>
                <c:pt idx="11267">
                  <c:v>161.681304111689</c:v>
                </c:pt>
                <c:pt idx="11268">
                  <c:v>152.751814465671</c:v>
                </c:pt>
                <c:pt idx="11269">
                  <c:v>146.73942272433601</c:v>
                </c:pt>
                <c:pt idx="11270">
                  <c:v>141.75960587524199</c:v>
                </c:pt>
                <c:pt idx="11271">
                  <c:v>140.65972704574801</c:v>
                </c:pt>
                <c:pt idx="11272">
                  <c:v>138.735688841821</c:v>
                </c:pt>
                <c:pt idx="11273">
                  <c:v>138.34484802972199</c:v>
                </c:pt>
                <c:pt idx="11274">
                  <c:v>245.63620720883799</c:v>
                </c:pt>
                <c:pt idx="11275">
                  <c:v>237.005419386623</c:v>
                </c:pt>
                <c:pt idx="11276">
                  <c:v>229.43705519159101</c:v>
                </c:pt>
                <c:pt idx="11277">
                  <c:v>203.68321405448901</c:v>
                </c:pt>
                <c:pt idx="11278">
                  <c:v>201.44575551934599</c:v>
                </c:pt>
                <c:pt idx="11279">
                  <c:v>198.35367016205899</c:v>
                </c:pt>
                <c:pt idx="11280">
                  <c:v>224.867166181724</c:v>
                </c:pt>
                <c:pt idx="11281">
                  <c:v>216.19750884207201</c:v>
                </c:pt>
                <c:pt idx="11282">
                  <c:v>208.54548878079399</c:v>
                </c:pt>
                <c:pt idx="11283">
                  <c:v>201.968925196219</c:v>
                </c:pt>
                <c:pt idx="11284">
                  <c:v>196.530092100312</c:v>
                </c:pt>
                <c:pt idx="11285">
                  <c:v>190.89271089271</c:v>
                </c:pt>
                <c:pt idx="11286">
                  <c:v>187.18374111536301</c:v>
                </c:pt>
                <c:pt idx="11287">
                  <c:v>183.33612916754001</c:v>
                </c:pt>
                <c:pt idx="11288">
                  <c:v>180.08725660235601</c:v>
                </c:pt>
                <c:pt idx="11289">
                  <c:v>177.46879748109899</c:v>
                </c:pt>
                <c:pt idx="11290">
                  <c:v>175.52754753778601</c:v>
                </c:pt>
                <c:pt idx="11291">
                  <c:v>173.51155191634899</c:v>
                </c:pt>
                <c:pt idx="11292">
                  <c:v>199.380730774547</c:v>
                </c:pt>
                <c:pt idx="11293">
                  <c:v>191.72260966321301</c:v>
                </c:pt>
                <c:pt idx="11294">
                  <c:v>185.10488257502999</c:v>
                </c:pt>
                <c:pt idx="11295">
                  <c:v>178.91422689844401</c:v>
                </c:pt>
                <c:pt idx="11296">
                  <c:v>173.85694493131001</c:v>
                </c:pt>
                <c:pt idx="11297">
                  <c:v>169.99351613288499</c:v>
                </c:pt>
                <c:pt idx="11298">
                  <c:v>165.990158098628</c:v>
                </c:pt>
                <c:pt idx="11299">
                  <c:v>162.55179802164</c:v>
                </c:pt>
                <c:pt idx="11300">
                  <c:v>159.71885568046699</c:v>
                </c:pt>
                <c:pt idx="11301">
                  <c:v>157.52498829697501</c:v>
                </c:pt>
                <c:pt idx="11302">
                  <c:v>156.015353612897</c:v>
                </c:pt>
                <c:pt idx="11303">
                  <c:v>154.45331076293201</c:v>
                </c:pt>
                <c:pt idx="11304">
                  <c:v>153.634292178409</c:v>
                </c:pt>
                <c:pt idx="11305">
                  <c:v>177.450295052201</c:v>
                </c:pt>
                <c:pt idx="11306">
                  <c:v>170.83435857286599</c:v>
                </c:pt>
                <c:pt idx="11307">
                  <c:v>165.27746956890601</c:v>
                </c:pt>
                <c:pt idx="11308">
                  <c:v>160.176057746807</c:v>
                </c:pt>
                <c:pt idx="11309">
                  <c:v>151.45065783741299</c:v>
                </c:pt>
                <c:pt idx="11310">
                  <c:v>145.61331775700901</c:v>
                </c:pt>
                <c:pt idx="11311">
                  <c:v>140.80072054117201</c:v>
                </c:pt>
                <c:pt idx="11312">
                  <c:v>139.77332311380999</c:v>
                </c:pt>
                <c:pt idx="11313">
                  <c:v>137.93239482070101</c:v>
                </c:pt>
                <c:pt idx="11314">
                  <c:v>137.61339629675601</c:v>
                </c:pt>
                <c:pt idx="11315">
                  <c:v>250.56506068407501</c:v>
                </c:pt>
                <c:pt idx="11316">
                  <c:v>241.596911544227</c:v>
                </c:pt>
                <c:pt idx="11317">
                  <c:v>233.72216617754901</c:v>
                </c:pt>
                <c:pt idx="11318">
                  <c:v>229.55608198578599</c:v>
                </c:pt>
                <c:pt idx="11319">
                  <c:v>220.556666866602</c:v>
                </c:pt>
                <c:pt idx="11320">
                  <c:v>212.60938957088001</c:v>
                </c:pt>
                <c:pt idx="11321">
                  <c:v>205.75951853815201</c:v>
                </c:pt>
                <c:pt idx="11322">
                  <c:v>200.07425671698701</c:v>
                </c:pt>
                <c:pt idx="11323">
                  <c:v>194.90057966778701</c:v>
                </c:pt>
                <c:pt idx="11324">
                  <c:v>190.26901777424001</c:v>
                </c:pt>
                <c:pt idx="11325">
                  <c:v>186.20509172214</c:v>
                </c:pt>
                <c:pt idx="11326">
                  <c:v>182.74976628233</c:v>
                </c:pt>
                <c:pt idx="11327">
                  <c:v>179.931736505744</c:v>
                </c:pt>
                <c:pt idx="11328">
                  <c:v>177.80089112676799</c:v>
                </c:pt>
                <c:pt idx="11329">
                  <c:v>175.58558291308199</c:v>
                </c:pt>
                <c:pt idx="11330">
                  <c:v>203.552874304482</c:v>
                </c:pt>
                <c:pt idx="11331">
                  <c:v>195.608391180697</c:v>
                </c:pt>
                <c:pt idx="11332">
                  <c:v>188.72716214951799</c:v>
                </c:pt>
                <c:pt idx="11333">
                  <c:v>182.96829008289399</c:v>
                </c:pt>
                <c:pt idx="11334">
                  <c:v>177.69605040925001</c:v>
                </c:pt>
                <c:pt idx="11335">
                  <c:v>172.941078920747</c:v>
                </c:pt>
                <c:pt idx="11336">
                  <c:v>168.735879104123</c:v>
                </c:pt>
                <c:pt idx="11337">
                  <c:v>165.10742857142799</c:v>
                </c:pt>
                <c:pt idx="11338">
                  <c:v>162.092076139884</c:v>
                </c:pt>
                <c:pt idx="11339">
                  <c:v>159.72315217391301</c:v>
                </c:pt>
                <c:pt idx="11340">
                  <c:v>158.04851182197399</c:v>
                </c:pt>
                <c:pt idx="11341">
                  <c:v>156.309572649572</c:v>
                </c:pt>
                <c:pt idx="11342">
                  <c:v>155.32615720013999</c:v>
                </c:pt>
                <c:pt idx="11343">
                  <c:v>181.170943569353</c:v>
                </c:pt>
                <c:pt idx="11344">
                  <c:v>174.30373547531701</c:v>
                </c:pt>
                <c:pt idx="11345">
                  <c:v>168.51647040101801</c:v>
                </c:pt>
                <c:pt idx="11346">
                  <c:v>163.20516860502801</c:v>
                </c:pt>
                <c:pt idx="11347">
                  <c:v>147.91357325021201</c:v>
                </c:pt>
                <c:pt idx="11348">
                  <c:v>142.77780869178099</c:v>
                </c:pt>
                <c:pt idx="11349">
                  <c:v>141.60505718302301</c:v>
                </c:pt>
                <c:pt idx="11350">
                  <c:v>139.60230126744901</c:v>
                </c:pt>
                <c:pt idx="11351">
                  <c:v>139.13667944417799</c:v>
                </c:pt>
                <c:pt idx="11352">
                  <c:v>250.47687138056699</c:v>
                </c:pt>
                <c:pt idx="11353">
                  <c:v>241.508008452962</c:v>
                </c:pt>
                <c:pt idx="11354">
                  <c:v>233.62532134631101</c:v>
                </c:pt>
                <c:pt idx="11355">
                  <c:v>229.48693090825799</c:v>
                </c:pt>
                <c:pt idx="11356">
                  <c:v>220.48535327037399</c:v>
                </c:pt>
                <c:pt idx="11357">
                  <c:v>212.53236447931499</c:v>
                </c:pt>
                <c:pt idx="11358">
                  <c:v>205.68199042075901</c:v>
                </c:pt>
                <c:pt idx="11359">
                  <c:v>199.99266889383799</c:v>
                </c:pt>
                <c:pt idx="11360">
                  <c:v>194.81318681318601</c:v>
                </c:pt>
                <c:pt idx="11361">
                  <c:v>190.179469814241</c:v>
                </c:pt>
                <c:pt idx="11362">
                  <c:v>186.11803084223001</c:v>
                </c:pt>
                <c:pt idx="11363">
                  <c:v>182.662085691188</c:v>
                </c:pt>
                <c:pt idx="11364">
                  <c:v>179.84787102108299</c:v>
                </c:pt>
                <c:pt idx="11365">
                  <c:v>177.714995769881</c:v>
                </c:pt>
                <c:pt idx="11366">
                  <c:v>175.505269236321</c:v>
                </c:pt>
                <c:pt idx="11367">
                  <c:v>203.50384749912499</c:v>
                </c:pt>
                <c:pt idx="11368">
                  <c:v>195.55242510699</c:v>
                </c:pt>
                <c:pt idx="11369">
                  <c:v>188.66027555056999</c:v>
                </c:pt>
                <c:pt idx="11370">
                  <c:v>182.896515458496</c:v>
                </c:pt>
                <c:pt idx="11371">
                  <c:v>177.62407439569199</c:v>
                </c:pt>
                <c:pt idx="11372">
                  <c:v>172.86958414628199</c:v>
                </c:pt>
                <c:pt idx="11373">
                  <c:v>168.661993179234</c:v>
                </c:pt>
                <c:pt idx="11374">
                  <c:v>165.03282415750201</c:v>
                </c:pt>
                <c:pt idx="11375">
                  <c:v>162.016466575951</c:v>
                </c:pt>
                <c:pt idx="11376">
                  <c:v>159.65051024904301</c:v>
                </c:pt>
                <c:pt idx="11377">
                  <c:v>157.97612645938901</c:v>
                </c:pt>
                <c:pt idx="11378">
                  <c:v>156.24176941420001</c:v>
                </c:pt>
                <c:pt idx="11379">
                  <c:v>155.257744850976</c:v>
                </c:pt>
                <c:pt idx="11380">
                  <c:v>181.13021382825301</c:v>
                </c:pt>
                <c:pt idx="11381">
                  <c:v>174.25611955681501</c:v>
                </c:pt>
                <c:pt idx="11382">
                  <c:v>168.46652334627299</c:v>
                </c:pt>
                <c:pt idx="11383">
                  <c:v>163.14789143786399</c:v>
                </c:pt>
                <c:pt idx="11384">
                  <c:v>147.848427434634</c:v>
                </c:pt>
                <c:pt idx="11385">
                  <c:v>142.708758887004</c:v>
                </c:pt>
                <c:pt idx="11386">
                  <c:v>141.53874450071999</c:v>
                </c:pt>
                <c:pt idx="11387">
                  <c:v>139.53713668573999</c:v>
                </c:pt>
                <c:pt idx="11388">
                  <c:v>139.075770531307</c:v>
                </c:pt>
                <c:pt idx="11389">
                  <c:v>249.52231404958599</c:v>
                </c:pt>
                <c:pt idx="11390">
                  <c:v>240.61651623490701</c:v>
                </c:pt>
                <c:pt idx="11391">
                  <c:v>232.78755547585899</c:v>
                </c:pt>
                <c:pt idx="11392">
                  <c:v>228.584269662921</c:v>
                </c:pt>
                <c:pt idx="11393">
                  <c:v>219.638880344509</c:v>
                </c:pt>
                <c:pt idx="11394">
                  <c:v>211.741843929254</c:v>
                </c:pt>
                <c:pt idx="11395">
                  <c:v>204.94131004632999</c:v>
                </c:pt>
                <c:pt idx="11396">
                  <c:v>199.29854251893701</c:v>
                </c:pt>
                <c:pt idx="11397">
                  <c:v>194.163717798036</c:v>
                </c:pt>
                <c:pt idx="11398">
                  <c:v>189.57288878072501</c:v>
                </c:pt>
                <c:pt idx="11399">
                  <c:v>185.548932148305</c:v>
                </c:pt>
                <c:pt idx="11400">
                  <c:v>182.13550356052801</c:v>
                </c:pt>
                <c:pt idx="11401">
                  <c:v>179.35614798882901</c:v>
                </c:pt>
                <c:pt idx="11402">
                  <c:v>177.260749920107</c:v>
                </c:pt>
                <c:pt idx="11403">
                  <c:v>175.08641975308601</c:v>
                </c:pt>
                <c:pt idx="11404">
                  <c:v>202.69829997217801</c:v>
                </c:pt>
                <c:pt idx="11405">
                  <c:v>194.800704835289</c:v>
                </c:pt>
                <c:pt idx="11406">
                  <c:v>187.96002376635801</c:v>
                </c:pt>
                <c:pt idx="11407">
                  <c:v>182.24032839905399</c:v>
                </c:pt>
                <c:pt idx="11408">
                  <c:v>177.00633484162799</c:v>
                </c:pt>
                <c:pt idx="11409">
                  <c:v>172.29453265647001</c:v>
                </c:pt>
                <c:pt idx="11410">
                  <c:v>168.12182993535501</c:v>
                </c:pt>
                <c:pt idx="11411">
                  <c:v>164.52929512058699</c:v>
                </c:pt>
                <c:pt idx="11412">
                  <c:v>161.54466329149</c:v>
                </c:pt>
                <c:pt idx="11413">
                  <c:v>159.21484347270501</c:v>
                </c:pt>
                <c:pt idx="11414">
                  <c:v>157.56980062157999</c:v>
                </c:pt>
                <c:pt idx="11415">
                  <c:v>155.86942675159199</c:v>
                </c:pt>
                <c:pt idx="11416">
                  <c:v>154.915614795577</c:v>
                </c:pt>
                <c:pt idx="11417">
                  <c:v>180.41700876263201</c:v>
                </c:pt>
                <c:pt idx="11418">
                  <c:v>173.588492407974</c:v>
                </c:pt>
                <c:pt idx="11419">
                  <c:v>167.84095501601001</c:v>
                </c:pt>
                <c:pt idx="11420">
                  <c:v>162.558922024536</c:v>
                </c:pt>
                <c:pt idx="11421">
                  <c:v>147.395472979999</c:v>
                </c:pt>
                <c:pt idx="11422">
                  <c:v>142.31818181818099</c:v>
                </c:pt>
                <c:pt idx="11423">
                  <c:v>141.17616397043699</c:v>
                </c:pt>
                <c:pt idx="11424">
                  <c:v>139.205520242799</c:v>
                </c:pt>
                <c:pt idx="11425">
                  <c:v>138.77284477693701</c:v>
                </c:pt>
                <c:pt idx="11426">
                  <c:v>248.06944866177901</c:v>
                </c:pt>
                <c:pt idx="11427">
                  <c:v>239.265569709837</c:v>
                </c:pt>
                <c:pt idx="11428">
                  <c:v>231.53650172958299</c:v>
                </c:pt>
                <c:pt idx="11429">
                  <c:v>227.19874573723999</c:v>
                </c:pt>
                <c:pt idx="11430">
                  <c:v>218.354059230882</c:v>
                </c:pt>
                <c:pt idx="11431">
                  <c:v>210.54917638571601</c:v>
                </c:pt>
                <c:pt idx="11432">
                  <c:v>203.82962179074201</c:v>
                </c:pt>
                <c:pt idx="11433">
                  <c:v>198.265489219784</c:v>
                </c:pt>
                <c:pt idx="11434">
                  <c:v>193.202756944333</c:v>
                </c:pt>
                <c:pt idx="11435">
                  <c:v>188.67669406362799</c:v>
                </c:pt>
                <c:pt idx="11436">
                  <c:v>184.72462581852199</c:v>
                </c:pt>
                <c:pt idx="11437">
                  <c:v>181.367093798052</c:v>
                </c:pt>
                <c:pt idx="11438">
                  <c:v>178.64745786418601</c:v>
                </c:pt>
                <c:pt idx="11439">
                  <c:v>176.61239505200399</c:v>
                </c:pt>
                <c:pt idx="11440">
                  <c:v>174.49696480642601</c:v>
                </c:pt>
                <c:pt idx="11441">
                  <c:v>201.46320454679301</c:v>
                </c:pt>
                <c:pt idx="11442">
                  <c:v>193.65137724910599</c:v>
                </c:pt>
                <c:pt idx="11443">
                  <c:v>186.89461584440599</c:v>
                </c:pt>
                <c:pt idx="11444">
                  <c:v>181.24794642717401</c:v>
                </c:pt>
                <c:pt idx="11445">
                  <c:v>176.08303104875401</c:v>
                </c:pt>
                <c:pt idx="11446">
                  <c:v>171.43654888642101</c:v>
                </c:pt>
                <c:pt idx="11447">
                  <c:v>167.32553830746099</c:v>
                </c:pt>
                <c:pt idx="11448">
                  <c:v>163.78796776836899</c:v>
                </c:pt>
                <c:pt idx="11449">
                  <c:v>160.861954508927</c:v>
                </c:pt>
                <c:pt idx="11450">
                  <c:v>158.58141198776499</c:v>
                </c:pt>
                <c:pt idx="11451">
                  <c:v>156.98664174591801</c:v>
                </c:pt>
                <c:pt idx="11452">
                  <c:v>155.33792896185099</c:v>
                </c:pt>
                <c:pt idx="11453">
                  <c:v>154.43684494451199</c:v>
                </c:pt>
                <c:pt idx="11454">
                  <c:v>179.307828540553</c:v>
                </c:pt>
                <c:pt idx="11455">
                  <c:v>172.562326742529</c:v>
                </c:pt>
                <c:pt idx="11456">
                  <c:v>166.881986897856</c:v>
                </c:pt>
                <c:pt idx="11457">
                  <c:v>161.66668263472999</c:v>
                </c:pt>
                <c:pt idx="11458">
                  <c:v>146.73032276083501</c:v>
                </c:pt>
                <c:pt idx="11459">
                  <c:v>141.75136857137599</c:v>
                </c:pt>
                <c:pt idx="11460">
                  <c:v>140.650014075255</c:v>
                </c:pt>
                <c:pt idx="11461">
                  <c:v>138.727564966313</c:v>
                </c:pt>
                <c:pt idx="11462">
                  <c:v>138.33825272640999</c:v>
                </c:pt>
                <c:pt idx="11463">
                  <c:v>245.71791891810301</c:v>
                </c:pt>
                <c:pt idx="11464">
                  <c:v>237.08405948825299</c:v>
                </c:pt>
                <c:pt idx="11465">
                  <c:v>229.504854368932</c:v>
                </c:pt>
                <c:pt idx="11466">
                  <c:v>224.94660194174699</c:v>
                </c:pt>
                <c:pt idx="11467">
                  <c:v>216.270682125722</c:v>
                </c:pt>
                <c:pt idx="11468">
                  <c:v>208.611372622858</c:v>
                </c:pt>
                <c:pt idx="11469">
                  <c:v>202.03254741158301</c:v>
                </c:pt>
                <c:pt idx="11470">
                  <c:v>196.588955048092</c:v>
                </c:pt>
                <c:pt idx="11471">
                  <c:v>191.64741275571501</c:v>
                </c:pt>
                <c:pt idx="11472">
                  <c:v>187.232539465591</c:v>
                </c:pt>
                <c:pt idx="11473">
                  <c:v>183.383683953033</c:v>
                </c:pt>
                <c:pt idx="11474">
                  <c:v>180.13087320317501</c:v>
                </c:pt>
                <c:pt idx="11475">
                  <c:v>177.504804788314</c:v>
                </c:pt>
                <c:pt idx="11476">
                  <c:v>175.55989724935699</c:v>
                </c:pt>
                <c:pt idx="11477">
                  <c:v>173.54309764956801</c:v>
                </c:pt>
                <c:pt idx="11478">
                  <c:v>199.45238826601101</c:v>
                </c:pt>
                <c:pt idx="11479">
                  <c:v>191.78711800658201</c:v>
                </c:pt>
                <c:pt idx="11480">
                  <c:v>185.16435770276701</c:v>
                </c:pt>
                <c:pt idx="11481">
                  <c:v>179.63666067636001</c:v>
                </c:pt>
                <c:pt idx="11482">
                  <c:v>174.587881822734</c:v>
                </c:pt>
                <c:pt idx="11483">
                  <c:v>170.041375191946</c:v>
                </c:pt>
                <c:pt idx="11484">
                  <c:v>166.034147618216</c:v>
                </c:pt>
                <c:pt idx="11485">
                  <c:v>162.59464381360399</c:v>
                </c:pt>
                <c:pt idx="11486">
                  <c:v>159.75470663498399</c:v>
                </c:pt>
                <c:pt idx="11487">
                  <c:v>157.560082381576</c:v>
                </c:pt>
                <c:pt idx="11488">
                  <c:v>156.04985607368999</c:v>
                </c:pt>
                <c:pt idx="11489">
                  <c:v>154.484550285376</c:v>
                </c:pt>
                <c:pt idx="11490">
                  <c:v>153.65898487204799</c:v>
                </c:pt>
                <c:pt idx="11491">
                  <c:v>177.51119146005499</c:v>
                </c:pt>
                <c:pt idx="11492">
                  <c:v>170.88898830446701</c:v>
                </c:pt>
                <c:pt idx="11493">
                  <c:v>165.327796632293</c:v>
                </c:pt>
                <c:pt idx="11494">
                  <c:v>160.22464492898499</c:v>
                </c:pt>
                <c:pt idx="11495">
                  <c:v>145.65233262758201</c:v>
                </c:pt>
                <c:pt idx="11496">
                  <c:v>140.83260519659601</c:v>
                </c:pt>
                <c:pt idx="11497">
                  <c:v>139.80474768118199</c:v>
                </c:pt>
                <c:pt idx="11498">
                  <c:v>137.95771154311501</c:v>
                </c:pt>
                <c:pt idx="11499">
                  <c:v>137.638357355864</c:v>
                </c:pt>
                <c:pt idx="11500">
                  <c:v>245.406604345191</c:v>
                </c:pt>
                <c:pt idx="11501">
                  <c:v>236.905771859429</c:v>
                </c:pt>
                <c:pt idx="11502">
                  <c:v>228.81855086357899</c:v>
                </c:pt>
                <c:pt idx="11503">
                  <c:v>221.881347648792</c:v>
                </c:pt>
                <c:pt idx="11504">
                  <c:v>216.145738897456</c:v>
                </c:pt>
                <c:pt idx="11505">
                  <c:v>210.950155763239</c:v>
                </c:pt>
                <c:pt idx="11506">
                  <c:v>203.049903903505</c:v>
                </c:pt>
                <c:pt idx="11507">
                  <c:v>199.66275644931901</c:v>
                </c:pt>
                <c:pt idx="11508">
                  <c:v>247.14448388668399</c:v>
                </c:pt>
                <c:pt idx="11509">
                  <c:v>235.99440153072001</c:v>
                </c:pt>
                <c:pt idx="11510">
                  <c:v>225.80385137280899</c:v>
                </c:pt>
                <c:pt idx="11511">
                  <c:v>217.279642321381</c:v>
                </c:pt>
                <c:pt idx="11512">
                  <c:v>209.15743322241201</c:v>
                </c:pt>
                <c:pt idx="11513">
                  <c:v>202.13797108536801</c:v>
                </c:pt>
                <c:pt idx="11514">
                  <c:v>196.28373912772301</c:v>
                </c:pt>
                <c:pt idx="11515">
                  <c:v>190.948881077728</c:v>
                </c:pt>
                <c:pt idx="11516">
                  <c:v>186.87669053301499</c:v>
                </c:pt>
                <c:pt idx="11517">
                  <c:v>182.660504368875</c:v>
                </c:pt>
                <c:pt idx="11518">
                  <c:v>179.80570189554899</c:v>
                </c:pt>
                <c:pt idx="11519">
                  <c:v>176.85468901509901</c:v>
                </c:pt>
                <c:pt idx="11520">
                  <c:v>174.576639750672</c:v>
                </c:pt>
                <c:pt idx="11521">
                  <c:v>172.21499492679999</c:v>
                </c:pt>
                <c:pt idx="11522">
                  <c:v>219.57981620149701</c:v>
                </c:pt>
                <c:pt idx="11523">
                  <c:v>209.48008839970501</c:v>
                </c:pt>
                <c:pt idx="11524">
                  <c:v>200.34345337081101</c:v>
                </c:pt>
                <c:pt idx="11525">
                  <c:v>192.88518246313899</c:v>
                </c:pt>
                <c:pt idx="11526">
                  <c:v>185.848954749124</c:v>
                </c:pt>
                <c:pt idx="11527">
                  <c:v>179.945624707533</c:v>
                </c:pt>
                <c:pt idx="11528">
                  <c:v>174.527264045837</c:v>
                </c:pt>
                <c:pt idx="11529">
                  <c:v>170.335727051177</c:v>
                </c:pt>
                <c:pt idx="11530">
                  <c:v>165.99837398373899</c:v>
                </c:pt>
                <c:pt idx="11531">
                  <c:v>162.97263943041099</c:v>
                </c:pt>
                <c:pt idx="11532">
                  <c:v>159.83922785007499</c:v>
                </c:pt>
                <c:pt idx="11533">
                  <c:v>157.35313402682999</c:v>
                </c:pt>
                <c:pt idx="11534">
                  <c:v>155.560427206295</c:v>
                </c:pt>
                <c:pt idx="11535">
                  <c:v>153.69858360095699</c:v>
                </c:pt>
                <c:pt idx="11536">
                  <c:v>195.60087009307901</c:v>
                </c:pt>
                <c:pt idx="11537">
                  <c:v>187.191788890852</c:v>
                </c:pt>
                <c:pt idx="11538">
                  <c:v>179.14834604070299</c:v>
                </c:pt>
                <c:pt idx="11539">
                  <c:v>172.14456448552301</c:v>
                </c:pt>
                <c:pt idx="11540">
                  <c:v>166.22941608004101</c:v>
                </c:pt>
                <c:pt idx="11541">
                  <c:v>160.783537993533</c:v>
                </c:pt>
                <c:pt idx="11542">
                  <c:v>156.52719202692299</c:v>
                </c:pt>
                <c:pt idx="11543">
                  <c:v>152.11536354126801</c:v>
                </c:pt>
                <c:pt idx="11544">
                  <c:v>148.97669053031501</c:v>
                </c:pt>
                <c:pt idx="11545">
                  <c:v>145.720528561023</c:v>
                </c:pt>
                <c:pt idx="11546">
                  <c:v>143.09012875536399</c:v>
                </c:pt>
                <c:pt idx="11547">
                  <c:v>141.118262984067</c:v>
                </c:pt>
                <c:pt idx="11548">
                  <c:v>139.07422201579101</c:v>
                </c:pt>
                <c:pt idx="11549">
                  <c:v>137.746541060043</c:v>
                </c:pt>
                <c:pt idx="11550">
                  <c:v>136.36654637666999</c:v>
                </c:pt>
                <c:pt idx="11551">
                  <c:v>135.766129838951</c:v>
                </c:pt>
                <c:pt idx="11552">
                  <c:v>184.617282522235</c:v>
                </c:pt>
                <c:pt idx="11553">
                  <c:v>175.72728210417699</c:v>
                </c:pt>
                <c:pt idx="11554">
                  <c:v>175.738299904489</c:v>
                </c:pt>
                <c:pt idx="11555">
                  <c:v>166.43133496505499</c:v>
                </c:pt>
                <c:pt idx="11556">
                  <c:v>245.25465202697899</c:v>
                </c:pt>
                <c:pt idx="11557">
                  <c:v>236.752175466171</c:v>
                </c:pt>
                <c:pt idx="11558">
                  <c:v>228.66772506809201</c:v>
                </c:pt>
                <c:pt idx="11559">
                  <c:v>221.72525954640599</c:v>
                </c:pt>
                <c:pt idx="11560">
                  <c:v>215.99363646005301</c:v>
                </c:pt>
                <c:pt idx="11561">
                  <c:v>210.79987011581301</c:v>
                </c:pt>
                <c:pt idx="11562">
                  <c:v>202.90044825695699</c:v>
                </c:pt>
                <c:pt idx="11563">
                  <c:v>199.52076124567401</c:v>
                </c:pt>
                <c:pt idx="11564">
                  <c:v>247.03206610676</c:v>
                </c:pt>
                <c:pt idx="11565">
                  <c:v>235.87945684657001</c:v>
                </c:pt>
                <c:pt idx="11566">
                  <c:v>225.680241284982</c:v>
                </c:pt>
                <c:pt idx="11567">
                  <c:v>217.15562416913201</c:v>
                </c:pt>
                <c:pt idx="11568">
                  <c:v>209.03003103644201</c:v>
                </c:pt>
                <c:pt idx="11569">
                  <c:v>202.00552732459599</c:v>
                </c:pt>
                <c:pt idx="11570">
                  <c:v>196.153499863582</c:v>
                </c:pt>
                <c:pt idx="11571">
                  <c:v>190.815162577731</c:v>
                </c:pt>
                <c:pt idx="11572">
                  <c:v>186.74272718658199</c:v>
                </c:pt>
                <c:pt idx="11573">
                  <c:v>182.531279238586</c:v>
                </c:pt>
                <c:pt idx="11574">
                  <c:v>179.681316145197</c:v>
                </c:pt>
                <c:pt idx="11575">
                  <c:v>176.730205278592</c:v>
                </c:pt>
                <c:pt idx="11576">
                  <c:v>174.453014291378</c:v>
                </c:pt>
                <c:pt idx="11577">
                  <c:v>172.09966654316401</c:v>
                </c:pt>
                <c:pt idx="11578">
                  <c:v>219.496424881173</c:v>
                </c:pt>
                <c:pt idx="11579">
                  <c:v>209.37928372954599</c:v>
                </c:pt>
                <c:pt idx="11580">
                  <c:v>200.24084084084001</c:v>
                </c:pt>
                <c:pt idx="11581">
                  <c:v>192.78128917524199</c:v>
                </c:pt>
                <c:pt idx="11582">
                  <c:v>185.74120759877499</c:v>
                </c:pt>
                <c:pt idx="11583">
                  <c:v>179.832226367027</c:v>
                </c:pt>
                <c:pt idx="11584">
                  <c:v>174.41536414002201</c:v>
                </c:pt>
                <c:pt idx="11585">
                  <c:v>170.22221519987301</c:v>
                </c:pt>
                <c:pt idx="11586">
                  <c:v>165.88218775720901</c:v>
                </c:pt>
                <c:pt idx="11587">
                  <c:v>162.859635524037</c:v>
                </c:pt>
                <c:pt idx="11588">
                  <c:v>159.72502402751701</c:v>
                </c:pt>
                <c:pt idx="11589">
                  <c:v>157.24393314820799</c:v>
                </c:pt>
                <c:pt idx="11590">
                  <c:v>155.45370778980001</c:v>
                </c:pt>
                <c:pt idx="11591">
                  <c:v>153.59577390958501</c:v>
                </c:pt>
                <c:pt idx="11592">
                  <c:v>195.52913098413501</c:v>
                </c:pt>
                <c:pt idx="11593">
                  <c:v>187.115819289862</c:v>
                </c:pt>
                <c:pt idx="11594">
                  <c:v>179.06950156035799</c:v>
                </c:pt>
                <c:pt idx="11595">
                  <c:v>172.05670225738299</c:v>
                </c:pt>
                <c:pt idx="11596">
                  <c:v>166.13601541285499</c:v>
                </c:pt>
                <c:pt idx="11597">
                  <c:v>160.69006517935901</c:v>
                </c:pt>
                <c:pt idx="11598">
                  <c:v>156.427611716169</c:v>
                </c:pt>
                <c:pt idx="11599">
                  <c:v>152.017373052393</c:v>
                </c:pt>
                <c:pt idx="11600">
                  <c:v>148.87818238817201</c:v>
                </c:pt>
                <c:pt idx="11601">
                  <c:v>145.62188970799099</c:v>
                </c:pt>
                <c:pt idx="11602">
                  <c:v>142.991924211834</c:v>
                </c:pt>
                <c:pt idx="11603">
                  <c:v>141.02184586041199</c:v>
                </c:pt>
                <c:pt idx="11604">
                  <c:v>138.977864583333</c:v>
                </c:pt>
                <c:pt idx="11605">
                  <c:v>137.65297954343299</c:v>
                </c:pt>
                <c:pt idx="11606">
                  <c:v>136.279863221884</c:v>
                </c:pt>
                <c:pt idx="11607">
                  <c:v>135.68434284377901</c:v>
                </c:pt>
                <c:pt idx="11608">
                  <c:v>184.57373388387899</c:v>
                </c:pt>
                <c:pt idx="11609">
                  <c:v>175.67155635062599</c:v>
                </c:pt>
                <c:pt idx="11610">
                  <c:v>175.716979276431</c:v>
                </c:pt>
                <c:pt idx="11611">
                  <c:v>166.401821123312</c:v>
                </c:pt>
                <c:pt idx="11612">
                  <c:v>243.536614850738</c:v>
                </c:pt>
                <c:pt idx="11613">
                  <c:v>235.143087026486</c:v>
                </c:pt>
                <c:pt idx="11614">
                  <c:v>227.163870204745</c:v>
                </c:pt>
                <c:pt idx="11615">
                  <c:v>220.32521489971299</c:v>
                </c:pt>
                <c:pt idx="11616">
                  <c:v>214.68160551588201</c:v>
                </c:pt>
                <c:pt idx="11617">
                  <c:v>209.572609283177</c:v>
                </c:pt>
                <c:pt idx="11618">
                  <c:v>201.83917471667701</c:v>
                </c:pt>
                <c:pt idx="11619">
                  <c:v>198.53996545884399</c:v>
                </c:pt>
                <c:pt idx="11620">
                  <c:v>245.13983532667501</c:v>
                </c:pt>
                <c:pt idx="11621">
                  <c:v>234.11595193904401</c:v>
                </c:pt>
                <c:pt idx="11622">
                  <c:v>224.04083896196201</c:v>
                </c:pt>
                <c:pt idx="11623">
                  <c:v>215.62145787131601</c:v>
                </c:pt>
                <c:pt idx="11624">
                  <c:v>207.60003547357201</c:v>
                </c:pt>
                <c:pt idx="11625">
                  <c:v>200.67850788576899</c:v>
                </c:pt>
                <c:pt idx="11626">
                  <c:v>194.90978334461701</c:v>
                </c:pt>
                <c:pt idx="11627">
                  <c:v>189.65117667389299</c:v>
                </c:pt>
                <c:pt idx="11628">
                  <c:v>185.65652529726</c:v>
                </c:pt>
                <c:pt idx="11629">
                  <c:v>181.51811101090399</c:v>
                </c:pt>
                <c:pt idx="11630">
                  <c:v>178.73371779182199</c:v>
                </c:pt>
                <c:pt idx="11631">
                  <c:v>175.850198055455</c:v>
                </c:pt>
                <c:pt idx="11632">
                  <c:v>173.647186830929</c:v>
                </c:pt>
                <c:pt idx="11633">
                  <c:v>171.36166618746401</c:v>
                </c:pt>
                <c:pt idx="11634">
                  <c:v>217.80770465041601</c:v>
                </c:pt>
                <c:pt idx="11635">
                  <c:v>207.81385330622501</c:v>
                </c:pt>
                <c:pt idx="11636">
                  <c:v>198.78507869337099</c:v>
                </c:pt>
                <c:pt idx="11637">
                  <c:v>191.41818880416099</c:v>
                </c:pt>
                <c:pt idx="11638">
                  <c:v>184.47055808484299</c:v>
                </c:pt>
                <c:pt idx="11639">
                  <c:v>178.6412</c:v>
                </c:pt>
                <c:pt idx="11640">
                  <c:v>173.30256813005499</c:v>
                </c:pt>
                <c:pt idx="11641">
                  <c:v>169.17989443455099</c:v>
                </c:pt>
                <c:pt idx="11642">
                  <c:v>164.910667737757</c:v>
                </c:pt>
                <c:pt idx="11643">
                  <c:v>161.94844375911299</c:v>
                </c:pt>
                <c:pt idx="11644">
                  <c:v>158.88454944451999</c:v>
                </c:pt>
                <c:pt idx="11645">
                  <c:v>156.46261009930799</c:v>
                </c:pt>
                <c:pt idx="11646">
                  <c:v>154.729266978081</c:v>
                </c:pt>
                <c:pt idx="11647">
                  <c:v>152.933549313404</c:v>
                </c:pt>
                <c:pt idx="11648">
                  <c:v>194.02480525388</c:v>
                </c:pt>
                <c:pt idx="11649">
                  <c:v>185.710435563798</c:v>
                </c:pt>
                <c:pt idx="11650">
                  <c:v>177.759219858156</c:v>
                </c:pt>
                <c:pt idx="11651">
                  <c:v>170.83928194616101</c:v>
                </c:pt>
                <c:pt idx="11652">
                  <c:v>164.99946162956999</c:v>
                </c:pt>
                <c:pt idx="11653">
                  <c:v>159.62592458815499</c:v>
                </c:pt>
                <c:pt idx="11654">
                  <c:v>155.430056301429</c:v>
                </c:pt>
                <c:pt idx="11655">
                  <c:v>151.084462948089</c:v>
                </c:pt>
                <c:pt idx="11656">
                  <c:v>148.00134059488801</c:v>
                </c:pt>
                <c:pt idx="11657">
                  <c:v>144.80761055879299</c:v>
                </c:pt>
                <c:pt idx="11658">
                  <c:v>142.231870329439</c:v>
                </c:pt>
                <c:pt idx="11659">
                  <c:v>140.31529314556599</c:v>
                </c:pt>
                <c:pt idx="11660">
                  <c:v>138.32735838639601</c:v>
                </c:pt>
                <c:pt idx="11661">
                  <c:v>137.05578929494499</c:v>
                </c:pt>
                <c:pt idx="11662">
                  <c:v>135.736205461688</c:v>
                </c:pt>
                <c:pt idx="11663">
                  <c:v>135.19864905135501</c:v>
                </c:pt>
                <c:pt idx="11664">
                  <c:v>183.11711199545101</c:v>
                </c:pt>
                <c:pt idx="11665">
                  <c:v>174.31863355836899</c:v>
                </c:pt>
                <c:pt idx="11666">
                  <c:v>174.29602682885201</c:v>
                </c:pt>
                <c:pt idx="11667">
                  <c:v>165.08505460760699</c:v>
                </c:pt>
                <c:pt idx="11668">
                  <c:v>241.20262327359001</c:v>
                </c:pt>
                <c:pt idx="11669">
                  <c:v>232.96975020668401</c:v>
                </c:pt>
                <c:pt idx="11670">
                  <c:v>225.141643699453</c:v>
                </c:pt>
                <c:pt idx="11671">
                  <c:v>218.44561257896399</c:v>
                </c:pt>
                <c:pt idx="11672">
                  <c:v>212.930778525807</c:v>
                </c:pt>
                <c:pt idx="11673">
                  <c:v>207.94517912959799</c:v>
                </c:pt>
                <c:pt idx="11674">
                  <c:v>200.43511028488101</c:v>
                </c:pt>
                <c:pt idx="11675">
                  <c:v>197.24207226191001</c:v>
                </c:pt>
                <c:pt idx="11676">
                  <c:v>242.54094479416099</c:v>
                </c:pt>
                <c:pt idx="11677">
                  <c:v>231.708057786734</c:v>
                </c:pt>
                <c:pt idx="11678">
                  <c:v>221.80977317440099</c:v>
                </c:pt>
                <c:pt idx="11679">
                  <c:v>213.54618675320799</c:v>
                </c:pt>
                <c:pt idx="11680">
                  <c:v>205.671115993499</c:v>
                </c:pt>
                <c:pt idx="11681">
                  <c:v>198.882653766413</c:v>
                </c:pt>
                <c:pt idx="11682">
                  <c:v>193.236715430327</c:v>
                </c:pt>
                <c:pt idx="11683">
                  <c:v>188.09502074024201</c:v>
                </c:pt>
                <c:pt idx="11684">
                  <c:v>184.20268080718799</c:v>
                </c:pt>
                <c:pt idx="11685">
                  <c:v>180.17052356809299</c:v>
                </c:pt>
                <c:pt idx="11686">
                  <c:v>177.48166024818099</c:v>
                </c:pt>
                <c:pt idx="11687">
                  <c:v>174.69562247096499</c:v>
                </c:pt>
                <c:pt idx="11688">
                  <c:v>172.581165919282</c:v>
                </c:pt>
                <c:pt idx="11689">
                  <c:v>170.392064250532</c:v>
                </c:pt>
                <c:pt idx="11690">
                  <c:v>215.485224049914</c:v>
                </c:pt>
                <c:pt idx="11691">
                  <c:v>205.664710473822</c:v>
                </c:pt>
                <c:pt idx="11692">
                  <c:v>196.79249454631201</c:v>
                </c:pt>
                <c:pt idx="11693">
                  <c:v>189.563708537575</c:v>
                </c:pt>
                <c:pt idx="11694">
                  <c:v>182.74506283662399</c:v>
                </c:pt>
                <c:pt idx="11695">
                  <c:v>177.03745828829199</c:v>
                </c:pt>
                <c:pt idx="11696">
                  <c:v>171.808170515097</c:v>
                </c:pt>
                <c:pt idx="11697">
                  <c:v>167.78467827650999</c:v>
                </c:pt>
                <c:pt idx="11698">
                  <c:v>163.61562766437601</c:v>
                </c:pt>
                <c:pt idx="11699">
                  <c:v>160.741975751979</c:v>
                </c:pt>
                <c:pt idx="11700">
                  <c:v>157.76258728408601</c:v>
                </c:pt>
                <c:pt idx="11701">
                  <c:v>155.42642868662901</c:v>
                </c:pt>
                <c:pt idx="11702">
                  <c:v>153.77277567656799</c:v>
                </c:pt>
                <c:pt idx="11703">
                  <c:v>152.06164357777399</c:v>
                </c:pt>
                <c:pt idx="11704">
                  <c:v>191.94755618464299</c:v>
                </c:pt>
                <c:pt idx="11705">
                  <c:v>183.78184924445401</c:v>
                </c:pt>
                <c:pt idx="11706">
                  <c:v>175.97247596153801</c:v>
                </c:pt>
                <c:pt idx="11707">
                  <c:v>169.176872834319</c:v>
                </c:pt>
                <c:pt idx="11708">
                  <c:v>163.45026218987201</c:v>
                </c:pt>
                <c:pt idx="11709">
                  <c:v>158.18446927910199</c:v>
                </c:pt>
                <c:pt idx="11710">
                  <c:v>154.083223055433</c:v>
                </c:pt>
                <c:pt idx="11711">
                  <c:v>149.83307444338601</c:v>
                </c:pt>
                <c:pt idx="11712">
                  <c:v>146.833068525447</c:v>
                </c:pt>
                <c:pt idx="11713">
                  <c:v>143.721514118367</c:v>
                </c:pt>
                <c:pt idx="11714">
                  <c:v>141.22509264729501</c:v>
                </c:pt>
                <c:pt idx="11715">
                  <c:v>139.383425961591</c:v>
                </c:pt>
                <c:pt idx="11716">
                  <c:v>137.47012146967</c:v>
                </c:pt>
                <c:pt idx="11717">
                  <c:v>136.26980942828399</c:v>
                </c:pt>
                <c:pt idx="11718">
                  <c:v>135.02629390567401</c:v>
                </c:pt>
                <c:pt idx="11719">
                  <c:v>134.56022209567101</c:v>
                </c:pt>
                <c:pt idx="11720">
                  <c:v>181.08930581613501</c:v>
                </c:pt>
                <c:pt idx="11721">
                  <c:v>172.444107605368</c:v>
                </c:pt>
                <c:pt idx="11722">
                  <c:v>172.30632787263499</c:v>
                </c:pt>
                <c:pt idx="11723">
                  <c:v>163.25341881598601</c:v>
                </c:pt>
                <c:pt idx="11724">
                  <c:v>237.56562235393699</c:v>
                </c:pt>
                <c:pt idx="11725">
                  <c:v>229.582208887702</c:v>
                </c:pt>
                <c:pt idx="11726">
                  <c:v>221.99948689991299</c:v>
                </c:pt>
                <c:pt idx="11727">
                  <c:v>215.51750392978701</c:v>
                </c:pt>
                <c:pt idx="11728">
                  <c:v>210.20161263341001</c:v>
                </c:pt>
                <c:pt idx="11729">
                  <c:v>205.40943522049099</c:v>
                </c:pt>
                <c:pt idx="11730">
                  <c:v>198.25025941961499</c:v>
                </c:pt>
                <c:pt idx="11731">
                  <c:v>195.225769230769</c:v>
                </c:pt>
                <c:pt idx="11732">
                  <c:v>238.47673387335101</c:v>
                </c:pt>
                <c:pt idx="11733">
                  <c:v>227.945657579456</c:v>
                </c:pt>
                <c:pt idx="11734">
                  <c:v>218.323409618369</c:v>
                </c:pt>
                <c:pt idx="11735">
                  <c:v>210.30560782837699</c:v>
                </c:pt>
                <c:pt idx="11736">
                  <c:v>202.66251560649201</c:v>
                </c:pt>
                <c:pt idx="11737">
                  <c:v>196.086304123964</c:v>
                </c:pt>
                <c:pt idx="11738">
                  <c:v>190.630541871921</c:v>
                </c:pt>
                <c:pt idx="11739">
                  <c:v>185.67240143369099</c:v>
                </c:pt>
                <c:pt idx="11740">
                  <c:v>181.94188075956399</c:v>
                </c:pt>
                <c:pt idx="11741">
                  <c:v>178.07324738402099</c:v>
                </c:pt>
                <c:pt idx="11742">
                  <c:v>175.533770815434</c:v>
                </c:pt>
                <c:pt idx="11743">
                  <c:v>172.89704753524401</c:v>
                </c:pt>
                <c:pt idx="11744">
                  <c:v>170.93180858820301</c:v>
                </c:pt>
                <c:pt idx="11745">
                  <c:v>168.88993388950101</c:v>
                </c:pt>
                <c:pt idx="11746">
                  <c:v>211.85547063071701</c:v>
                </c:pt>
                <c:pt idx="11747">
                  <c:v>202.30613779346299</c:v>
                </c:pt>
                <c:pt idx="11748">
                  <c:v>193.68254117352299</c:v>
                </c:pt>
                <c:pt idx="11749">
                  <c:v>186.67170546971099</c:v>
                </c:pt>
                <c:pt idx="11750">
                  <c:v>180.06012694372299</c:v>
                </c:pt>
                <c:pt idx="11751">
                  <c:v>174.53470462728299</c:v>
                </c:pt>
                <c:pt idx="11752">
                  <c:v>169.478789737299</c:v>
                </c:pt>
                <c:pt idx="11753">
                  <c:v>165.611274672055</c:v>
                </c:pt>
                <c:pt idx="11754">
                  <c:v>161.59692740915</c:v>
                </c:pt>
                <c:pt idx="11755">
                  <c:v>158.86215200496201</c:v>
                </c:pt>
                <c:pt idx="11756">
                  <c:v>156.02118834080699</c:v>
                </c:pt>
                <c:pt idx="11757">
                  <c:v>153.81643242829199</c:v>
                </c:pt>
                <c:pt idx="11758">
                  <c:v>152.29331841118301</c:v>
                </c:pt>
                <c:pt idx="11759">
                  <c:v>150.71130406752999</c:v>
                </c:pt>
                <c:pt idx="11760">
                  <c:v>188.697948741516</c:v>
                </c:pt>
                <c:pt idx="11761">
                  <c:v>180.76520325711499</c:v>
                </c:pt>
                <c:pt idx="11762">
                  <c:v>173.18019397651801</c:v>
                </c:pt>
                <c:pt idx="11763">
                  <c:v>166.58422647164201</c:v>
                </c:pt>
                <c:pt idx="11764">
                  <c:v>161.03427620632201</c:v>
                </c:pt>
                <c:pt idx="11765">
                  <c:v>155.938372587365</c:v>
                </c:pt>
                <c:pt idx="11766">
                  <c:v>151.98393350837199</c:v>
                </c:pt>
                <c:pt idx="11767">
                  <c:v>147.88387647644799</c:v>
                </c:pt>
                <c:pt idx="11768">
                  <c:v>145.01219911875</c:v>
                </c:pt>
                <c:pt idx="11769">
                  <c:v>142.032856583437</c:v>
                </c:pt>
                <c:pt idx="11770">
                  <c:v>139.65834177287701</c:v>
                </c:pt>
                <c:pt idx="11771">
                  <c:v>137.933774834437</c:v>
                </c:pt>
                <c:pt idx="11772">
                  <c:v>136.140238018655</c:v>
                </c:pt>
                <c:pt idx="11773">
                  <c:v>135.05205366357001</c:v>
                </c:pt>
                <c:pt idx="11774">
                  <c:v>133.92692185346101</c:v>
                </c:pt>
                <c:pt idx="11775">
                  <c:v>133.57379908855</c:v>
                </c:pt>
                <c:pt idx="11776">
                  <c:v>177.90869465473699</c:v>
                </c:pt>
                <c:pt idx="11777">
                  <c:v>169.50688094866501</c:v>
                </c:pt>
                <c:pt idx="11778">
                  <c:v>169.177212483967</c:v>
                </c:pt>
                <c:pt idx="11779">
                  <c:v>160.37381226829399</c:v>
                </c:pt>
                <c:pt idx="11780">
                  <c:v>359.12301107048597</c:v>
                </c:pt>
                <c:pt idx="11781">
                  <c:v>338.66117599061602</c:v>
                </c:pt>
                <c:pt idx="11782">
                  <c:v>315.12858660998899</c:v>
                </c:pt>
                <c:pt idx="11783">
                  <c:v>299.22029545660803</c:v>
                </c:pt>
                <c:pt idx="11784">
                  <c:v>278.47088767853103</c:v>
                </c:pt>
                <c:pt idx="11785">
                  <c:v>261.91823266669297</c:v>
                </c:pt>
                <c:pt idx="11786">
                  <c:v>265.72338515957</c:v>
                </c:pt>
                <c:pt idx="11787">
                  <c:v>247.766541822721</c:v>
                </c:pt>
                <c:pt idx="11788">
                  <c:v>232.842267717395</c:v>
                </c:pt>
                <c:pt idx="11789">
                  <c:v>256.65244498454501</c:v>
                </c:pt>
                <c:pt idx="11790">
                  <c:v>237.44110060189101</c:v>
                </c:pt>
                <c:pt idx="11791">
                  <c:v>221.70614286885899</c:v>
                </c:pt>
                <c:pt idx="11792">
                  <c:v>230.65630420459499</c:v>
                </c:pt>
                <c:pt idx="11793">
                  <c:v>226.040209931368</c:v>
                </c:pt>
                <c:pt idx="11794">
                  <c:v>208.47705241250799</c:v>
                </c:pt>
                <c:pt idx="11795">
                  <c:v>193.152741004988</c:v>
                </c:pt>
                <c:pt idx="11796">
                  <c:v>205.35782117163399</c:v>
                </c:pt>
                <c:pt idx="11797">
                  <c:v>189.45853672142999</c:v>
                </c:pt>
                <c:pt idx="11798">
                  <c:v>175.79584824217599</c:v>
                </c:pt>
                <c:pt idx="11799">
                  <c:v>188.24790273725901</c:v>
                </c:pt>
                <c:pt idx="11800">
                  <c:v>173.491778816774</c:v>
                </c:pt>
                <c:pt idx="11801">
                  <c:v>173.27082354615899</c:v>
                </c:pt>
                <c:pt idx="11802">
                  <c:v>159.19145727914599</c:v>
                </c:pt>
                <c:pt idx="11803">
                  <c:v>147.20833702620399</c:v>
                </c:pt>
                <c:pt idx="11804">
                  <c:v>160.07415361843499</c:v>
                </c:pt>
                <c:pt idx="11805">
                  <c:v>147.123941038189</c:v>
                </c:pt>
                <c:pt idx="11806">
                  <c:v>148.129069492127</c:v>
                </c:pt>
                <c:pt idx="11807">
                  <c:v>136.30249464571199</c:v>
                </c:pt>
                <c:pt idx="11808">
                  <c:v>137.39270240485499</c:v>
                </c:pt>
                <c:pt idx="11809">
                  <c:v>126.670817491957</c:v>
                </c:pt>
                <c:pt idx="11810">
                  <c:v>110.33548428520901</c:v>
                </c:pt>
                <c:pt idx="11811">
                  <c:v>104.25251629640501</c:v>
                </c:pt>
                <c:pt idx="11812">
                  <c:v>360.86027837259098</c:v>
                </c:pt>
                <c:pt idx="11813">
                  <c:v>340.39663829946198</c:v>
                </c:pt>
                <c:pt idx="11814">
                  <c:v>316.685546380262</c:v>
                </c:pt>
                <c:pt idx="11815">
                  <c:v>300.77478482424601</c:v>
                </c:pt>
                <c:pt idx="11816">
                  <c:v>279.86472134866199</c:v>
                </c:pt>
                <c:pt idx="11817">
                  <c:v>263.18557552400802</c:v>
                </c:pt>
                <c:pt idx="11818">
                  <c:v>267.13077577977799</c:v>
                </c:pt>
                <c:pt idx="11819">
                  <c:v>249.02827304811001</c:v>
                </c:pt>
                <c:pt idx="11820">
                  <c:v>233.98288841430801</c:v>
                </c:pt>
                <c:pt idx="11821">
                  <c:v>258.09179523594298</c:v>
                </c:pt>
                <c:pt idx="11822">
                  <c:v>238.72426924390001</c:v>
                </c:pt>
                <c:pt idx="11823">
                  <c:v>222.85948458979601</c:v>
                </c:pt>
                <c:pt idx="11824">
                  <c:v>231.97434515751701</c:v>
                </c:pt>
                <c:pt idx="11825">
                  <c:v>227.403743702398</c:v>
                </c:pt>
                <c:pt idx="11826">
                  <c:v>209.688758029978</c:v>
                </c:pt>
                <c:pt idx="11827">
                  <c:v>194.23278715318901</c:v>
                </c:pt>
                <c:pt idx="11828">
                  <c:v>206.62199777637801</c:v>
                </c:pt>
                <c:pt idx="11829">
                  <c:v>190.58365143418001</c:v>
                </c:pt>
                <c:pt idx="11830">
                  <c:v>176.79568638880701</c:v>
                </c:pt>
                <c:pt idx="11831">
                  <c:v>189.436181535354</c:v>
                </c:pt>
                <c:pt idx="11832">
                  <c:v>174.54107105647</c:v>
                </c:pt>
                <c:pt idx="11833">
                  <c:v>174.45901935950701</c:v>
                </c:pt>
                <c:pt idx="11834">
                  <c:v>160.23730687455699</c:v>
                </c:pt>
                <c:pt idx="11835">
                  <c:v>148.13903449869301</c:v>
                </c:pt>
                <c:pt idx="11836">
                  <c:v>161.19417172691601</c:v>
                </c:pt>
                <c:pt idx="11837">
                  <c:v>148.116704970874</c:v>
                </c:pt>
                <c:pt idx="11838">
                  <c:v>149.191200300943</c:v>
                </c:pt>
                <c:pt idx="11839">
                  <c:v>137.24055150040499</c:v>
                </c:pt>
                <c:pt idx="11840">
                  <c:v>138.40686071913501</c:v>
                </c:pt>
                <c:pt idx="11841">
                  <c:v>127.564254217647</c:v>
                </c:pt>
                <c:pt idx="11842">
                  <c:v>111.155543696634</c:v>
                </c:pt>
                <c:pt idx="11843">
                  <c:v>105.110841709753</c:v>
                </c:pt>
                <c:pt idx="11844">
                  <c:v>357.50943396226398</c:v>
                </c:pt>
                <c:pt idx="11845">
                  <c:v>337.15762316280802</c:v>
                </c:pt>
                <c:pt idx="11846">
                  <c:v>313.72823479610503</c:v>
                </c:pt>
                <c:pt idx="11847">
                  <c:v>297.89799060743701</c:v>
                </c:pt>
                <c:pt idx="11848">
                  <c:v>277.24142251223401</c:v>
                </c:pt>
                <c:pt idx="11849">
                  <c:v>260.76659983801801</c:v>
                </c:pt>
                <c:pt idx="11850">
                  <c:v>264.57100336805797</c:v>
                </c:pt>
                <c:pt idx="11851">
                  <c:v>246.69192764363601</c:v>
                </c:pt>
                <c:pt idx="11852">
                  <c:v>231.833804149489</c:v>
                </c:pt>
                <c:pt idx="11853">
                  <c:v>255.55820786377399</c:v>
                </c:pt>
                <c:pt idx="11854">
                  <c:v>236.43114122492301</c:v>
                </c:pt>
                <c:pt idx="11855">
                  <c:v>220.75922771152699</c:v>
                </c:pt>
                <c:pt idx="11856">
                  <c:v>229.697595917445</c:v>
                </c:pt>
                <c:pt idx="11857">
                  <c:v>225.124322024885</c:v>
                </c:pt>
                <c:pt idx="11858">
                  <c:v>207.62809134693401</c:v>
                </c:pt>
                <c:pt idx="11859">
                  <c:v>192.36187970856801</c:v>
                </c:pt>
                <c:pt idx="11860">
                  <c:v>204.553835327234</c:v>
                </c:pt>
                <c:pt idx="11861">
                  <c:v>188.709798302656</c:v>
                </c:pt>
                <c:pt idx="11862">
                  <c:v>175.09388854593399</c:v>
                </c:pt>
                <c:pt idx="11863">
                  <c:v>187.534626038781</c:v>
                </c:pt>
                <c:pt idx="11864">
                  <c:v>172.82472316955</c:v>
                </c:pt>
                <c:pt idx="11865">
                  <c:v>172.678524281661</c:v>
                </c:pt>
                <c:pt idx="11866">
                  <c:v>158.63409539614801</c:v>
                </c:pt>
                <c:pt idx="11867">
                  <c:v>146.68576593914401</c:v>
                </c:pt>
                <c:pt idx="11868">
                  <c:v>159.55477001459701</c:v>
                </c:pt>
                <c:pt idx="11869">
                  <c:v>146.63674415891199</c:v>
                </c:pt>
                <c:pt idx="11870">
                  <c:v>147.68151379426001</c:v>
                </c:pt>
                <c:pt idx="11871">
                  <c:v>135.87637391239599</c:v>
                </c:pt>
                <c:pt idx="11872">
                  <c:v>137.00983469967699</c:v>
                </c:pt>
                <c:pt idx="11873">
                  <c:v>126.302808673353</c:v>
                </c:pt>
                <c:pt idx="11874">
                  <c:v>110.072707147375</c:v>
                </c:pt>
                <c:pt idx="11875">
                  <c:v>104.09320513856299</c:v>
                </c:pt>
                <c:pt idx="11876">
                  <c:v>352.60192597897498</c:v>
                </c:pt>
                <c:pt idx="11877">
                  <c:v>332.380481194548</c:v>
                </c:pt>
                <c:pt idx="11878">
                  <c:v>309.38579769319699</c:v>
                </c:pt>
                <c:pt idx="11879">
                  <c:v>293.65235928766401</c:v>
                </c:pt>
                <c:pt idx="11880">
                  <c:v>273.38189705337697</c:v>
                </c:pt>
                <c:pt idx="11881">
                  <c:v>257.22399149314202</c:v>
                </c:pt>
                <c:pt idx="11882">
                  <c:v>260.77428310791998</c:v>
                </c:pt>
                <c:pt idx="11883">
                  <c:v>243.23533369214201</c:v>
                </c:pt>
                <c:pt idx="11884">
                  <c:v>228.667004561581</c:v>
                </c:pt>
                <c:pt idx="11885">
                  <c:v>251.78600692517099</c:v>
                </c:pt>
                <c:pt idx="11886">
                  <c:v>233.02433184930101</c:v>
                </c:pt>
                <c:pt idx="11887">
                  <c:v>217.65149461172899</c:v>
                </c:pt>
                <c:pt idx="11888">
                  <c:v>226.285566386554</c:v>
                </c:pt>
                <c:pt idx="11889">
                  <c:v>221.68748151931399</c:v>
                </c:pt>
                <c:pt idx="11890">
                  <c:v>204.53049272744599</c:v>
                </c:pt>
                <c:pt idx="11891">
                  <c:v>189.560384588587</c:v>
                </c:pt>
                <c:pt idx="11892">
                  <c:v>201.41001231021701</c:v>
                </c:pt>
                <c:pt idx="11893">
                  <c:v>185.87887229774901</c:v>
                </c:pt>
                <c:pt idx="11894">
                  <c:v>172.53089835823599</c:v>
                </c:pt>
                <c:pt idx="11895">
                  <c:v>184.64139016137699</c:v>
                </c:pt>
                <c:pt idx="11896">
                  <c:v>170.22204255319099</c:v>
                </c:pt>
                <c:pt idx="11897">
                  <c:v>169.92619941889299</c:v>
                </c:pt>
                <c:pt idx="11898">
                  <c:v>156.16523196025099</c:v>
                </c:pt>
                <c:pt idx="11899">
                  <c:v>144.46073884299901</c:v>
                </c:pt>
                <c:pt idx="11900">
                  <c:v>157.00085182564999</c:v>
                </c:pt>
                <c:pt idx="11901">
                  <c:v>144.34820810950001</c:v>
                </c:pt>
                <c:pt idx="11902">
                  <c:v>145.30939210263</c:v>
                </c:pt>
                <c:pt idx="11903">
                  <c:v>133.74758825559201</c:v>
                </c:pt>
                <c:pt idx="11904">
                  <c:v>134.802819436112</c:v>
                </c:pt>
                <c:pt idx="11905">
                  <c:v>124.32095101129001</c:v>
                </c:pt>
                <c:pt idx="11906">
                  <c:v>108.340209305659</c:v>
                </c:pt>
                <c:pt idx="11907">
                  <c:v>102.411102983012</c:v>
                </c:pt>
                <c:pt idx="11908">
                  <c:v>343.73573197652502</c:v>
                </c:pt>
                <c:pt idx="11909">
                  <c:v>323.76390811704402</c:v>
                </c:pt>
                <c:pt idx="11910">
                  <c:v>301.55726402188702</c:v>
                </c:pt>
                <c:pt idx="11911">
                  <c:v>285.98939992077197</c:v>
                </c:pt>
                <c:pt idx="11912">
                  <c:v>266.41870167436099</c:v>
                </c:pt>
                <c:pt idx="11913">
                  <c:v>250.83587078134499</c:v>
                </c:pt>
                <c:pt idx="11914">
                  <c:v>253.92584878150299</c:v>
                </c:pt>
                <c:pt idx="11915">
                  <c:v>237.004086769613</c:v>
                </c:pt>
                <c:pt idx="11916">
                  <c:v>222.95279254361299</c:v>
                </c:pt>
                <c:pt idx="11917">
                  <c:v>244.975776819511</c:v>
                </c:pt>
                <c:pt idx="11918">
                  <c:v>226.865650989085</c:v>
                </c:pt>
                <c:pt idx="11919">
                  <c:v>212.0443731661</c:v>
                </c:pt>
                <c:pt idx="11920">
                  <c:v>220.12853698769101</c:v>
                </c:pt>
                <c:pt idx="11921">
                  <c:v>215.48127709893501</c:v>
                </c:pt>
                <c:pt idx="11922">
                  <c:v>198.93643259675599</c:v>
                </c:pt>
                <c:pt idx="11923">
                  <c:v>184.501190841479</c:v>
                </c:pt>
                <c:pt idx="11924">
                  <c:v>195.74122329763401</c:v>
                </c:pt>
                <c:pt idx="11925">
                  <c:v>180.76837114304399</c:v>
                </c:pt>
                <c:pt idx="11926">
                  <c:v>167.90580992460599</c:v>
                </c:pt>
                <c:pt idx="11927">
                  <c:v>179.413738856843</c:v>
                </c:pt>
                <c:pt idx="11928">
                  <c:v>165.521602280488</c:v>
                </c:pt>
                <c:pt idx="11929">
                  <c:v>164.943389524472</c:v>
                </c:pt>
                <c:pt idx="11930">
                  <c:v>151.700549284722</c:v>
                </c:pt>
                <c:pt idx="11931">
                  <c:v>140.43250731106599</c:v>
                </c:pt>
                <c:pt idx="11932">
                  <c:v>152.37544256120501</c:v>
                </c:pt>
                <c:pt idx="11933">
                  <c:v>140.202809023295</c:v>
                </c:pt>
                <c:pt idx="11934">
                  <c:v>141.00894404982799</c:v>
                </c:pt>
                <c:pt idx="11935">
                  <c:v>129.893244004758</c:v>
                </c:pt>
                <c:pt idx="11936">
                  <c:v>130.79926864715301</c:v>
                </c:pt>
                <c:pt idx="11937">
                  <c:v>120.725547119249</c:v>
                </c:pt>
                <c:pt idx="11938">
                  <c:v>105.190488824036</c:v>
                </c:pt>
                <c:pt idx="11939">
                  <c:v>99.338061226212702</c:v>
                </c:pt>
                <c:pt idx="11940">
                  <c:v>360.49727364869199</c:v>
                </c:pt>
                <c:pt idx="11941">
                  <c:v>316.82529239766001</c:v>
                </c:pt>
                <c:pt idx="11942">
                  <c:v>297.26657465895198</c:v>
                </c:pt>
                <c:pt idx="11943">
                  <c:v>280.52033902808398</c:v>
                </c:pt>
                <c:pt idx="11944">
                  <c:v>263.18625795382297</c:v>
                </c:pt>
                <c:pt idx="11945">
                  <c:v>249.60990816754301</c:v>
                </c:pt>
                <c:pt idx="11946">
                  <c:v>234.52320222323101</c:v>
                </c:pt>
                <c:pt idx="11947">
                  <c:v>223.95295025067401</c:v>
                </c:pt>
                <c:pt idx="11948">
                  <c:v>209.94479482004701</c:v>
                </c:pt>
                <c:pt idx="11949">
                  <c:v>201.67040368182501</c:v>
                </c:pt>
                <c:pt idx="11950">
                  <c:v>189.34373080823201</c:v>
                </c:pt>
                <c:pt idx="11951">
                  <c:v>182.67095159791199</c:v>
                </c:pt>
                <c:pt idx="11952">
                  <c:v>171.450350892519</c:v>
                </c:pt>
                <c:pt idx="11953">
                  <c:v>166.29224489795899</c:v>
                </c:pt>
                <c:pt idx="11954">
                  <c:v>156.75680049890099</c:v>
                </c:pt>
                <c:pt idx="11955">
                  <c:v>152.45415892366</c:v>
                </c:pt>
                <c:pt idx="11956">
                  <c:v>143.474497447472</c:v>
                </c:pt>
                <c:pt idx="11957">
                  <c:v>140.52755953283699</c:v>
                </c:pt>
                <c:pt idx="11958">
                  <c:v>132.66790871702801</c:v>
                </c:pt>
                <c:pt idx="11959">
                  <c:v>129.91547464239201</c:v>
                </c:pt>
                <c:pt idx="11960">
                  <c:v>361.85786141487898</c:v>
                </c:pt>
                <c:pt idx="11961">
                  <c:v>318.04530699018397</c:v>
                </c:pt>
                <c:pt idx="11962">
                  <c:v>298.365782321729</c:v>
                </c:pt>
                <c:pt idx="11963">
                  <c:v>281.62033582089498</c:v>
                </c:pt>
                <c:pt idx="11964">
                  <c:v>264.178838223475</c:v>
                </c:pt>
                <c:pt idx="11965">
                  <c:v>250.60878454131699</c:v>
                </c:pt>
                <c:pt idx="11966">
                  <c:v>235.42635950141499</c:v>
                </c:pt>
                <c:pt idx="11967">
                  <c:v>224.867957982967</c:v>
                </c:pt>
                <c:pt idx="11968">
                  <c:v>210.765137639758</c:v>
                </c:pt>
                <c:pt idx="11969">
                  <c:v>202.509934862335</c:v>
                </c:pt>
                <c:pt idx="11970">
                  <c:v>190.09875614614199</c:v>
                </c:pt>
                <c:pt idx="11971">
                  <c:v>183.44595367258401</c:v>
                </c:pt>
                <c:pt idx="11972">
                  <c:v>172.14817391798201</c:v>
                </c:pt>
                <c:pt idx="11973">
                  <c:v>167.013221871534</c:v>
                </c:pt>
                <c:pt idx="11974">
                  <c:v>157.40716819926101</c:v>
                </c:pt>
                <c:pt idx="11975">
                  <c:v>153.13023242326199</c:v>
                </c:pt>
                <c:pt idx="11976">
                  <c:v>144.08455344610999</c:v>
                </c:pt>
                <c:pt idx="11977">
                  <c:v>141.16553254437801</c:v>
                </c:pt>
                <c:pt idx="11978">
                  <c:v>133.24521985644401</c:v>
                </c:pt>
                <c:pt idx="11979">
                  <c:v>130.51501562712301</c:v>
                </c:pt>
                <c:pt idx="11980">
                  <c:v>357.07712718910301</c:v>
                </c:pt>
                <c:pt idx="11981">
                  <c:v>313.82384012337701</c:v>
                </c:pt>
                <c:pt idx="11982">
                  <c:v>294.49187013122798</c:v>
                </c:pt>
                <c:pt idx="11983">
                  <c:v>277.85792178244998</c:v>
                </c:pt>
                <c:pt idx="11984">
                  <c:v>260.730153240395</c:v>
                </c:pt>
                <c:pt idx="11985">
                  <c:v>247.244081600063</c:v>
                </c:pt>
                <c:pt idx="11986">
                  <c:v>232.34009533611399</c:v>
                </c:pt>
                <c:pt idx="11987">
                  <c:v>221.83973447131299</c:v>
                </c:pt>
                <c:pt idx="11988">
                  <c:v>207.99259443134301</c:v>
                </c:pt>
                <c:pt idx="11989">
                  <c:v>199.77175652557801</c:v>
                </c:pt>
                <c:pt idx="11990">
                  <c:v>187.59303746786301</c:v>
                </c:pt>
                <c:pt idx="11991">
                  <c:v>180.96153305599199</c:v>
                </c:pt>
                <c:pt idx="11992">
                  <c:v>169.870465282748</c:v>
                </c:pt>
                <c:pt idx="11993">
                  <c:v>164.743358015496</c:v>
                </c:pt>
                <c:pt idx="11994">
                  <c:v>155.318485653404</c:v>
                </c:pt>
                <c:pt idx="11995">
                  <c:v>151.04412387390599</c:v>
                </c:pt>
                <c:pt idx="11996">
                  <c:v>142.170705206441</c:v>
                </c:pt>
                <c:pt idx="11997">
                  <c:v>139.24192563694001</c:v>
                </c:pt>
                <c:pt idx="11998">
                  <c:v>131.46982005922101</c:v>
                </c:pt>
                <c:pt idx="11999">
                  <c:v>128.735849056603</c:v>
                </c:pt>
                <c:pt idx="12000">
                  <c:v>350.43241688715</c:v>
                </c:pt>
                <c:pt idx="12001">
                  <c:v>307.93584062170999</c:v>
                </c:pt>
                <c:pt idx="12002">
                  <c:v>289.105680736274</c:v>
                </c:pt>
                <c:pt idx="12003">
                  <c:v>272.61273311217099</c:v>
                </c:pt>
                <c:pt idx="12004">
                  <c:v>255.93058544984899</c:v>
                </c:pt>
                <c:pt idx="12005">
                  <c:v>242.55021916261001</c:v>
                </c:pt>
                <c:pt idx="12006">
                  <c:v>228.03285510896899</c:v>
                </c:pt>
                <c:pt idx="12007">
                  <c:v>217.59871931696901</c:v>
                </c:pt>
                <c:pt idx="12008">
                  <c:v>204.12063655746101</c:v>
                </c:pt>
                <c:pt idx="12009">
                  <c:v>195.935039973258</c:v>
                </c:pt>
                <c:pt idx="12010">
                  <c:v>184.07943467710999</c:v>
                </c:pt>
                <c:pt idx="12011">
                  <c:v>177.463119229623</c:v>
                </c:pt>
                <c:pt idx="12012">
                  <c:v>166.67709763676999</c:v>
                </c:pt>
                <c:pt idx="12013">
                  <c:v>161.550322869566</c:v>
                </c:pt>
                <c:pt idx="12014">
                  <c:v>152.38708062093099</c:v>
                </c:pt>
                <c:pt idx="12015">
                  <c:v>148.10408478692801</c:v>
                </c:pt>
                <c:pt idx="12016">
                  <c:v>139.474703497973</c:v>
                </c:pt>
                <c:pt idx="12017">
                  <c:v>136.51730760574301</c:v>
                </c:pt>
                <c:pt idx="12018">
                  <c:v>128.96803527142399</c:v>
                </c:pt>
                <c:pt idx="12019">
                  <c:v>126.211015911872</c:v>
                </c:pt>
                <c:pt idx="12020">
                  <c:v>338.860641563559</c:v>
                </c:pt>
                <c:pt idx="12021">
                  <c:v>297.70231284733501</c:v>
                </c:pt>
                <c:pt idx="12022">
                  <c:v>279.72774055733498</c:v>
                </c:pt>
                <c:pt idx="12023">
                  <c:v>263.49580529944302</c:v>
                </c:pt>
                <c:pt idx="12024">
                  <c:v>247.57885236423101</c:v>
                </c:pt>
                <c:pt idx="12025">
                  <c:v>234.390179023813</c:v>
                </c:pt>
                <c:pt idx="12026">
                  <c:v>220.550646072652</c:v>
                </c:pt>
                <c:pt idx="12027">
                  <c:v>210.238299699441</c:v>
                </c:pt>
                <c:pt idx="12028">
                  <c:v>197.388944811589</c:v>
                </c:pt>
                <c:pt idx="12029">
                  <c:v>189.27585604472301</c:v>
                </c:pt>
                <c:pt idx="12030">
                  <c:v>177.981444370221</c:v>
                </c:pt>
                <c:pt idx="12031">
                  <c:v>171.40774153408501</c:v>
                </c:pt>
                <c:pt idx="12032">
                  <c:v>161.13455116872899</c:v>
                </c:pt>
                <c:pt idx="12033">
                  <c:v>156.01293649357601</c:v>
                </c:pt>
                <c:pt idx="12034">
                  <c:v>147.29990769230699</c:v>
                </c:pt>
                <c:pt idx="12035">
                  <c:v>143.00463602591199</c:v>
                </c:pt>
                <c:pt idx="12036">
                  <c:v>134.80447522642501</c:v>
                </c:pt>
                <c:pt idx="12037">
                  <c:v>131.79984365228199</c:v>
                </c:pt>
                <c:pt idx="12038">
                  <c:v>124.63391659748299</c:v>
                </c:pt>
                <c:pt idx="12039">
                  <c:v>121.834846602312</c:v>
                </c:pt>
                <c:pt idx="12040">
                  <c:v>355.36826118031399</c:v>
                </c:pt>
                <c:pt idx="12041">
                  <c:v>333.26945532864499</c:v>
                </c:pt>
                <c:pt idx="12042">
                  <c:v>335.61180572406403</c:v>
                </c:pt>
                <c:pt idx="12043">
                  <c:v>312.69910677191501</c:v>
                </c:pt>
                <c:pt idx="12044">
                  <c:v>293.37320289912401</c:v>
                </c:pt>
                <c:pt idx="12045">
                  <c:v>276.55819199935502</c:v>
                </c:pt>
                <c:pt idx="12046">
                  <c:v>296.851924026294</c:v>
                </c:pt>
                <c:pt idx="12047">
                  <c:v>276.72141196364402</c:v>
                </c:pt>
                <c:pt idx="12048">
                  <c:v>259.59623214501602</c:v>
                </c:pt>
                <c:pt idx="12049">
                  <c:v>245.00615241584799</c:v>
                </c:pt>
                <c:pt idx="12050">
                  <c:v>264.021679930201</c:v>
                </c:pt>
                <c:pt idx="12051">
                  <c:v>246.093883204023</c:v>
                </c:pt>
                <c:pt idx="12052">
                  <c:v>231.19098110574399</c:v>
                </c:pt>
                <c:pt idx="12053">
                  <c:v>254.995766971797</c:v>
                </c:pt>
                <c:pt idx="12054">
                  <c:v>236.389421136198</c:v>
                </c:pt>
                <c:pt idx="12055">
                  <c:v>220.10661135526601</c:v>
                </c:pt>
                <c:pt idx="12056">
                  <c:v>229.070541821511</c:v>
                </c:pt>
                <c:pt idx="12057">
                  <c:v>212.66846597525699</c:v>
                </c:pt>
                <c:pt idx="12058">
                  <c:v>198.614783930389</c:v>
                </c:pt>
                <c:pt idx="12059">
                  <c:v>207.49856046065199</c:v>
                </c:pt>
                <c:pt idx="12060">
                  <c:v>192.202335933466</c:v>
                </c:pt>
                <c:pt idx="12061">
                  <c:v>188.52959658162601</c:v>
                </c:pt>
                <c:pt idx="12062">
                  <c:v>174.893154190659</c:v>
                </c:pt>
                <c:pt idx="12063">
                  <c:v>172.60638827630299</c:v>
                </c:pt>
                <c:pt idx="12064">
                  <c:v>160.62389867841401</c:v>
                </c:pt>
                <c:pt idx="12065">
                  <c:v>159.10120799918701</c:v>
                </c:pt>
                <c:pt idx="12066">
                  <c:v>147.71143617021201</c:v>
                </c:pt>
                <c:pt idx="12067">
                  <c:v>146.907437527724</c:v>
                </c:pt>
                <c:pt idx="12068">
                  <c:v>136.634283819628</c:v>
                </c:pt>
                <c:pt idx="12069">
                  <c:v>356.957607042218</c:v>
                </c:pt>
                <c:pt idx="12070">
                  <c:v>334.69694281078802</c:v>
                </c:pt>
                <c:pt idx="12071">
                  <c:v>337.18982382592202</c:v>
                </c:pt>
                <c:pt idx="12072">
                  <c:v>314.11202151137701</c:v>
                </c:pt>
                <c:pt idx="12073">
                  <c:v>294.65112979777098</c:v>
                </c:pt>
                <c:pt idx="12074">
                  <c:v>277.72026761117598</c:v>
                </c:pt>
                <c:pt idx="12075">
                  <c:v>298.282584690367</c:v>
                </c:pt>
                <c:pt idx="12076">
                  <c:v>277.99925142938201</c:v>
                </c:pt>
                <c:pt idx="12077">
                  <c:v>260.75138825073799</c:v>
                </c:pt>
                <c:pt idx="12078">
                  <c:v>246.047615867503</c:v>
                </c:pt>
                <c:pt idx="12079">
                  <c:v>265.31401190798999</c:v>
                </c:pt>
                <c:pt idx="12080">
                  <c:v>247.25529091840599</c:v>
                </c:pt>
                <c:pt idx="12081">
                  <c:v>232.23433803381599</c:v>
                </c:pt>
                <c:pt idx="12082">
                  <c:v>256.31344267380001</c:v>
                </c:pt>
                <c:pt idx="12083">
                  <c:v>237.56473898010901</c:v>
                </c:pt>
                <c:pt idx="12084">
                  <c:v>221.16076563983799</c:v>
                </c:pt>
                <c:pt idx="12085">
                  <c:v>230.28187654580799</c:v>
                </c:pt>
                <c:pt idx="12086">
                  <c:v>213.75009035297899</c:v>
                </c:pt>
                <c:pt idx="12087">
                  <c:v>199.58074140679199</c:v>
                </c:pt>
                <c:pt idx="12088">
                  <c:v>208.61959492042999</c:v>
                </c:pt>
                <c:pt idx="12089">
                  <c:v>193.20241049273301</c:v>
                </c:pt>
                <c:pt idx="12090">
                  <c:v>189.56843857446901</c:v>
                </c:pt>
                <c:pt idx="12091">
                  <c:v>175.81446392353999</c:v>
                </c:pt>
                <c:pt idx="12092">
                  <c:v>173.57518211644299</c:v>
                </c:pt>
                <c:pt idx="12093">
                  <c:v>161.49106561323001</c:v>
                </c:pt>
                <c:pt idx="12094">
                  <c:v>160.01752844652901</c:v>
                </c:pt>
                <c:pt idx="12095">
                  <c:v>148.52695406115501</c:v>
                </c:pt>
                <c:pt idx="12096">
                  <c:v>147.77231942899201</c:v>
                </c:pt>
                <c:pt idx="12097">
                  <c:v>137.40484500404901</c:v>
                </c:pt>
                <c:pt idx="12098">
                  <c:v>353.72474307501898</c:v>
                </c:pt>
                <c:pt idx="12099">
                  <c:v>331.73032236529599</c:v>
                </c:pt>
                <c:pt idx="12100">
                  <c:v>334.06051116274301</c:v>
                </c:pt>
                <c:pt idx="12101">
                  <c:v>311.25889830508402</c:v>
                </c:pt>
                <c:pt idx="12102">
                  <c:v>292.02646048558699</c:v>
                </c:pt>
                <c:pt idx="12103">
                  <c:v>275.299235931167</c:v>
                </c:pt>
                <c:pt idx="12104">
                  <c:v>295.49829193743</c:v>
                </c:pt>
                <c:pt idx="12105">
                  <c:v>275.45985840060598</c:v>
                </c:pt>
                <c:pt idx="12106">
                  <c:v>258.42107361677802</c:v>
                </c:pt>
                <c:pt idx="12107">
                  <c:v>243.89863247169501</c:v>
                </c:pt>
                <c:pt idx="12108">
                  <c:v>262.83016945166599</c:v>
                </c:pt>
                <c:pt idx="12109">
                  <c:v>244.988634550965</c:v>
                </c:pt>
                <c:pt idx="12110">
                  <c:v>230.15631468578701</c:v>
                </c:pt>
                <c:pt idx="12111">
                  <c:v>253.865694460778</c:v>
                </c:pt>
                <c:pt idx="12112">
                  <c:v>235.33351060293799</c:v>
                </c:pt>
                <c:pt idx="12113">
                  <c:v>219.12753376092601</c:v>
                </c:pt>
                <c:pt idx="12114">
                  <c:v>228.07428092711501</c:v>
                </c:pt>
                <c:pt idx="12115">
                  <c:v>211.737552274357</c:v>
                </c:pt>
                <c:pt idx="12116">
                  <c:v>197.745563271604</c:v>
                </c:pt>
                <c:pt idx="12117">
                  <c:v>206.61522842639499</c:v>
                </c:pt>
                <c:pt idx="12118">
                  <c:v>191.38221958849499</c:v>
                </c:pt>
                <c:pt idx="12119">
                  <c:v>187.74238456237001</c:v>
                </c:pt>
                <c:pt idx="12120">
                  <c:v>174.160127461852</c:v>
                </c:pt>
                <c:pt idx="12121">
                  <c:v>171.90553745928301</c:v>
                </c:pt>
                <c:pt idx="12122">
                  <c:v>159.969976112485</c:v>
                </c:pt>
                <c:pt idx="12123">
                  <c:v>158.475464247904</c:v>
                </c:pt>
                <c:pt idx="12124">
                  <c:v>147.128132973682</c:v>
                </c:pt>
                <c:pt idx="12125">
                  <c:v>146.34894709210701</c:v>
                </c:pt>
                <c:pt idx="12126">
                  <c:v>136.10981429994499</c:v>
                </c:pt>
                <c:pt idx="12127">
                  <c:v>348.95988733115598</c:v>
                </c:pt>
                <c:pt idx="12128">
                  <c:v>327.37223900812597</c:v>
                </c:pt>
                <c:pt idx="12129">
                  <c:v>329.41936804924501</c:v>
                </c:pt>
                <c:pt idx="12130">
                  <c:v>307.03557759900002</c:v>
                </c:pt>
                <c:pt idx="12131">
                  <c:v>288.16297336317899</c:v>
                </c:pt>
                <c:pt idx="12132">
                  <c:v>271.755823986194</c:v>
                </c:pt>
                <c:pt idx="12133">
                  <c:v>291.364115442669</c:v>
                </c:pt>
                <c:pt idx="12134">
                  <c:v>271.697130979333</c:v>
                </c:pt>
                <c:pt idx="12135">
                  <c:v>254.98040695323999</c:v>
                </c:pt>
                <c:pt idx="12136">
                  <c:v>240.73985100632399</c:v>
                </c:pt>
                <c:pt idx="12137">
                  <c:v>259.13229669820601</c:v>
                </c:pt>
                <c:pt idx="12138">
                  <c:v>241.621666397284</c:v>
                </c:pt>
                <c:pt idx="12139">
                  <c:v>227.07392729317201</c:v>
                </c:pt>
                <c:pt idx="12140">
                  <c:v>250.180822497652</c:v>
                </c:pt>
                <c:pt idx="12141">
                  <c:v>232.00235601389301</c:v>
                </c:pt>
                <c:pt idx="12142">
                  <c:v>216.09920912318199</c:v>
                </c:pt>
                <c:pt idx="12143">
                  <c:v>224.744253956292</c:v>
                </c:pt>
                <c:pt idx="12144">
                  <c:v>208.72376046361799</c:v>
                </c:pt>
                <c:pt idx="12145">
                  <c:v>194.99793497976799</c:v>
                </c:pt>
                <c:pt idx="12146">
                  <c:v>203.58110236220401</c:v>
                </c:pt>
                <c:pt idx="12147">
                  <c:v>188.64029900702801</c:v>
                </c:pt>
                <c:pt idx="12148">
                  <c:v>184.97344503610299</c:v>
                </c:pt>
                <c:pt idx="12149">
                  <c:v>171.65300992658001</c:v>
                </c:pt>
                <c:pt idx="12150">
                  <c:v>169.35714184326599</c:v>
                </c:pt>
                <c:pt idx="12151">
                  <c:v>157.65556198466601</c:v>
                </c:pt>
                <c:pt idx="12152">
                  <c:v>156.114062228905</c:v>
                </c:pt>
                <c:pt idx="12153">
                  <c:v>144.990463275503</c:v>
                </c:pt>
                <c:pt idx="12154">
                  <c:v>144.15840417225201</c:v>
                </c:pt>
                <c:pt idx="12155">
                  <c:v>134.12395576657201</c:v>
                </c:pt>
                <c:pt idx="12156">
                  <c:v>340.47228850690902</c:v>
                </c:pt>
                <c:pt idx="12157">
                  <c:v>319.60523065945802</c:v>
                </c:pt>
                <c:pt idx="12158">
                  <c:v>321.14501299085902</c:v>
                </c:pt>
                <c:pt idx="12159">
                  <c:v>299.50705614775399</c:v>
                </c:pt>
                <c:pt idx="12160">
                  <c:v>281.27594576498097</c:v>
                </c:pt>
                <c:pt idx="12161">
                  <c:v>265.42410251310503</c:v>
                </c:pt>
                <c:pt idx="12162">
                  <c:v>283.99430869838801</c:v>
                </c:pt>
                <c:pt idx="12163">
                  <c:v>264.99395509499101</c:v>
                </c:pt>
                <c:pt idx="12164">
                  <c:v>248.842480035177</c:v>
                </c:pt>
                <c:pt idx="12165">
                  <c:v>235.09936272597199</c:v>
                </c:pt>
                <c:pt idx="12166">
                  <c:v>252.53248776145901</c:v>
                </c:pt>
                <c:pt idx="12167">
                  <c:v>235.61874884926399</c:v>
                </c:pt>
                <c:pt idx="12168">
                  <c:v>221.573590731362</c:v>
                </c:pt>
                <c:pt idx="12169">
                  <c:v>243.61273121146399</c:v>
                </c:pt>
                <c:pt idx="12170">
                  <c:v>226.05734285512199</c:v>
                </c:pt>
                <c:pt idx="12171">
                  <c:v>210.70328593860199</c:v>
                </c:pt>
                <c:pt idx="12172">
                  <c:v>218.803354842353</c:v>
                </c:pt>
                <c:pt idx="12173">
                  <c:v>203.340333112792</c:v>
                </c:pt>
                <c:pt idx="12174">
                  <c:v>190.102509233745</c:v>
                </c:pt>
                <c:pt idx="12175">
                  <c:v>198.16792084326599</c:v>
                </c:pt>
                <c:pt idx="12176">
                  <c:v>183.75251697494701</c:v>
                </c:pt>
                <c:pt idx="12177">
                  <c:v>180.03126643679499</c:v>
                </c:pt>
                <c:pt idx="12178">
                  <c:v>167.18371632388599</c:v>
                </c:pt>
                <c:pt idx="12179">
                  <c:v>164.80380640844501</c:v>
                </c:pt>
                <c:pt idx="12180">
                  <c:v>153.52761647740101</c:v>
                </c:pt>
                <c:pt idx="12181">
                  <c:v>151.89611746007699</c:v>
                </c:pt>
                <c:pt idx="12182">
                  <c:v>141.177340662055</c:v>
                </c:pt>
                <c:pt idx="12183">
                  <c:v>140.24092114186999</c:v>
                </c:pt>
                <c:pt idx="12184">
                  <c:v>130.577517733842</c:v>
                </c:pt>
                <c:pt idx="12185">
                  <c:v>275.01737063448502</c:v>
                </c:pt>
                <c:pt idx="12186">
                  <c:v>258.03645930217101</c:v>
                </c:pt>
                <c:pt idx="12187">
                  <c:v>244.572448260736</c:v>
                </c:pt>
                <c:pt idx="12188">
                  <c:v>233.74783591516501</c:v>
                </c:pt>
                <c:pt idx="12189">
                  <c:v>218.73380243572299</c:v>
                </c:pt>
                <c:pt idx="12190">
                  <c:v>205.58825555127001</c:v>
                </c:pt>
                <c:pt idx="12191">
                  <c:v>210.18981481481401</c:v>
                </c:pt>
                <c:pt idx="12192">
                  <c:v>204.50761751283099</c:v>
                </c:pt>
                <c:pt idx="12193">
                  <c:v>190.417830408469</c:v>
                </c:pt>
                <c:pt idx="12194">
                  <c:v>186.214477803367</c:v>
                </c:pt>
                <c:pt idx="12195">
                  <c:v>184.512016776579</c:v>
                </c:pt>
                <c:pt idx="12196">
                  <c:v>170.409171373177</c:v>
                </c:pt>
                <c:pt idx="12197">
                  <c:v>158.517925378901</c:v>
                </c:pt>
                <c:pt idx="12198">
                  <c:v>169.478980730579</c:v>
                </c:pt>
                <c:pt idx="12199">
                  <c:v>156.49423723960101</c:v>
                </c:pt>
                <c:pt idx="12200">
                  <c:v>156.27499427065399</c:v>
                </c:pt>
                <c:pt idx="12201">
                  <c:v>144.40490716954599</c:v>
                </c:pt>
                <c:pt idx="12202">
                  <c:v>144.345954470452</c:v>
                </c:pt>
                <c:pt idx="12203">
                  <c:v>133.64868205510001</c:v>
                </c:pt>
                <c:pt idx="12204">
                  <c:v>123.967059502475</c:v>
                </c:pt>
                <c:pt idx="12205">
                  <c:v>134.75653288042599</c:v>
                </c:pt>
                <c:pt idx="12206">
                  <c:v>124.13649968852999</c:v>
                </c:pt>
                <c:pt idx="12207">
                  <c:v>116.94839890778201</c:v>
                </c:pt>
                <c:pt idx="12208">
                  <c:v>109.212790900305</c:v>
                </c:pt>
                <c:pt idx="12209">
                  <c:v>94.771252851899604</c:v>
                </c:pt>
                <c:pt idx="12210">
                  <c:v>78.359268504257599</c:v>
                </c:pt>
                <c:pt idx="12211">
                  <c:v>277.43801505293999</c:v>
                </c:pt>
                <c:pt idx="12212">
                  <c:v>260.231508875739</c:v>
                </c:pt>
                <c:pt idx="12213">
                  <c:v>246.75204175701401</c:v>
                </c:pt>
                <c:pt idx="12214">
                  <c:v>235.93201247239099</c:v>
                </c:pt>
                <c:pt idx="12215">
                  <c:v>220.70907528587401</c:v>
                </c:pt>
                <c:pt idx="12216">
                  <c:v>207.37639096327899</c:v>
                </c:pt>
                <c:pt idx="12217">
                  <c:v>212.17651260615301</c:v>
                </c:pt>
                <c:pt idx="12218">
                  <c:v>206.533520403436</c:v>
                </c:pt>
                <c:pt idx="12219">
                  <c:v>192.240996968676</c:v>
                </c:pt>
                <c:pt idx="12220">
                  <c:v>188.080480998665</c:v>
                </c:pt>
                <c:pt idx="12221">
                  <c:v>186.45335347758001</c:v>
                </c:pt>
                <c:pt idx="12222">
                  <c:v>172.14482322885399</c:v>
                </c:pt>
                <c:pt idx="12223">
                  <c:v>160.07754616675899</c:v>
                </c:pt>
                <c:pt idx="12224">
                  <c:v>171.28916010390401</c:v>
                </c:pt>
                <c:pt idx="12225">
                  <c:v>158.10893972058099</c:v>
                </c:pt>
                <c:pt idx="12226">
                  <c:v>157.971899645593</c:v>
                </c:pt>
                <c:pt idx="12227">
                  <c:v>145.92025520617699</c:v>
                </c:pt>
                <c:pt idx="12228">
                  <c:v>145.937783871797</c:v>
                </c:pt>
                <c:pt idx="12229">
                  <c:v>135.14770840010399</c:v>
                </c:pt>
                <c:pt idx="12230">
                  <c:v>125.30899043318</c:v>
                </c:pt>
                <c:pt idx="12231">
                  <c:v>136.35393250236899</c:v>
                </c:pt>
                <c:pt idx="12232">
                  <c:v>125.551621103331</c:v>
                </c:pt>
                <c:pt idx="12233">
                  <c:v>118.387532270311</c:v>
                </c:pt>
                <c:pt idx="12234">
                  <c:v>110.582378212385</c:v>
                </c:pt>
                <c:pt idx="12235">
                  <c:v>95.935706307968701</c:v>
                </c:pt>
                <c:pt idx="12236">
                  <c:v>79.382348860601397</c:v>
                </c:pt>
                <c:pt idx="12237">
                  <c:v>275.883904944741</c:v>
                </c:pt>
                <c:pt idx="12238">
                  <c:v>258.80602589312798</c:v>
                </c:pt>
                <c:pt idx="12239">
                  <c:v>245.372811996726</c:v>
                </c:pt>
                <c:pt idx="12240">
                  <c:v>234.58401003499</c:v>
                </c:pt>
                <c:pt idx="12241">
                  <c:v>219.470094198906</c:v>
                </c:pt>
                <c:pt idx="12242">
                  <c:v>206.238255492626</c:v>
                </c:pt>
                <c:pt idx="12243">
                  <c:v>210.96892389580299</c:v>
                </c:pt>
                <c:pt idx="12244">
                  <c:v>205.33448957367</c:v>
                </c:pt>
                <c:pt idx="12245">
                  <c:v>191.14364905556999</c:v>
                </c:pt>
                <c:pt idx="12246">
                  <c:v>186.99246998261199</c:v>
                </c:pt>
                <c:pt idx="12247">
                  <c:v>185.35721621954701</c:v>
                </c:pt>
                <c:pt idx="12248">
                  <c:v>171.14939194466101</c:v>
                </c:pt>
                <c:pt idx="12249">
                  <c:v>159.16786247069601</c:v>
                </c:pt>
                <c:pt idx="12250">
                  <c:v>170.28549905838</c:v>
                </c:pt>
                <c:pt idx="12251">
                  <c:v>157.19984083221999</c:v>
                </c:pt>
                <c:pt idx="12252">
                  <c:v>157.048488208452</c:v>
                </c:pt>
                <c:pt idx="12253">
                  <c:v>145.083356270552</c:v>
                </c:pt>
                <c:pt idx="12254">
                  <c:v>145.091667874221</c:v>
                </c:pt>
                <c:pt idx="12255">
                  <c:v>134.36837983213101</c:v>
                </c:pt>
                <c:pt idx="12256">
                  <c:v>124.598360285141</c:v>
                </c:pt>
                <c:pt idx="12257">
                  <c:v>135.562473208874</c:v>
                </c:pt>
                <c:pt idx="12258">
                  <c:v>124.836119695485</c:v>
                </c:pt>
                <c:pt idx="12259">
                  <c:v>117.71393394687399</c:v>
                </c:pt>
                <c:pt idx="12260">
                  <c:v>109.965352524316</c:v>
                </c:pt>
                <c:pt idx="12261">
                  <c:v>95.419864226682407</c:v>
                </c:pt>
                <c:pt idx="12262">
                  <c:v>78.988801516534394</c:v>
                </c:pt>
                <c:pt idx="12263">
                  <c:v>273.03998413852298</c:v>
                </c:pt>
                <c:pt idx="12264">
                  <c:v>256.20014258427199</c:v>
                </c:pt>
                <c:pt idx="12265">
                  <c:v>242.82244008714599</c:v>
                </c:pt>
                <c:pt idx="12266">
                  <c:v>232.066742857142</c:v>
                </c:pt>
                <c:pt idx="12267">
                  <c:v>217.17841255936801</c:v>
                </c:pt>
                <c:pt idx="12268">
                  <c:v>204.135934102692</c:v>
                </c:pt>
                <c:pt idx="12269">
                  <c:v>208.69013930321</c:v>
                </c:pt>
                <c:pt idx="12270">
                  <c:v>203.05035912169001</c:v>
                </c:pt>
                <c:pt idx="12271">
                  <c:v>189.067608420055</c:v>
                </c:pt>
                <c:pt idx="12272">
                  <c:v>184.90066575670599</c:v>
                </c:pt>
                <c:pt idx="12273">
                  <c:v>183.21492724361201</c:v>
                </c:pt>
                <c:pt idx="12274">
                  <c:v>169.22273442929799</c:v>
                </c:pt>
                <c:pt idx="12275">
                  <c:v>157.424212641103</c:v>
                </c:pt>
                <c:pt idx="12276">
                  <c:v>168.30641821946099</c:v>
                </c:pt>
                <c:pt idx="12277">
                  <c:v>155.42153632737899</c:v>
                </c:pt>
                <c:pt idx="12278">
                  <c:v>155.213663483624</c:v>
                </c:pt>
                <c:pt idx="12279">
                  <c:v>143.43270944085199</c:v>
                </c:pt>
                <c:pt idx="12280">
                  <c:v>143.39061303810101</c:v>
                </c:pt>
                <c:pt idx="12281">
                  <c:v>132.786678073453</c:v>
                </c:pt>
                <c:pt idx="12282">
                  <c:v>123.168003797041</c:v>
                </c:pt>
                <c:pt idx="12283">
                  <c:v>133.91115479262899</c:v>
                </c:pt>
                <c:pt idx="12284">
                  <c:v>123.359559161181</c:v>
                </c:pt>
                <c:pt idx="12285">
                  <c:v>116.27124121779801</c:v>
                </c:pt>
                <c:pt idx="12286">
                  <c:v>108.61240100074799</c:v>
                </c:pt>
                <c:pt idx="12287">
                  <c:v>94.278020717290403</c:v>
                </c:pt>
                <c:pt idx="12288">
                  <c:v>78.0492249164474</c:v>
                </c:pt>
                <c:pt idx="12289">
                  <c:v>267.25860012070302</c:v>
                </c:pt>
                <c:pt idx="12290">
                  <c:v>250.920173771382</c:v>
                </c:pt>
                <c:pt idx="12291">
                  <c:v>237.64606885919801</c:v>
                </c:pt>
                <c:pt idx="12292">
                  <c:v>226.96258644043601</c:v>
                </c:pt>
                <c:pt idx="12293">
                  <c:v>212.51966948869401</c:v>
                </c:pt>
                <c:pt idx="12294">
                  <c:v>199.87671435546099</c:v>
                </c:pt>
                <c:pt idx="12295">
                  <c:v>204.071422355023</c:v>
                </c:pt>
                <c:pt idx="12296">
                  <c:v>198.41022297561599</c:v>
                </c:pt>
                <c:pt idx="12297">
                  <c:v>184.85768055617001</c:v>
                </c:pt>
                <c:pt idx="12298">
                  <c:v>180.64853747714801</c:v>
                </c:pt>
                <c:pt idx="12299">
                  <c:v>178.866685319628</c:v>
                </c:pt>
                <c:pt idx="12300">
                  <c:v>165.30742102498601</c:v>
                </c:pt>
                <c:pt idx="12301">
                  <c:v>153.87615317534301</c:v>
                </c:pt>
                <c:pt idx="12302">
                  <c:v>164.28635668675199</c:v>
                </c:pt>
                <c:pt idx="12303">
                  <c:v>151.80498762262701</c:v>
                </c:pt>
                <c:pt idx="12304">
                  <c:v>151.48341753025699</c:v>
                </c:pt>
                <c:pt idx="12305">
                  <c:v>140.076545938458</c:v>
                </c:pt>
                <c:pt idx="12306">
                  <c:v>139.921402810595</c:v>
                </c:pt>
                <c:pt idx="12307">
                  <c:v>129.55728201472999</c:v>
                </c:pt>
                <c:pt idx="12308">
                  <c:v>120.258959313321</c:v>
                </c:pt>
                <c:pt idx="12309">
                  <c:v>130.54657196190701</c:v>
                </c:pt>
                <c:pt idx="12310">
                  <c:v>120.34470956701399</c:v>
                </c:pt>
                <c:pt idx="12311">
                  <c:v>113.318400762794</c:v>
                </c:pt>
                <c:pt idx="12312">
                  <c:v>105.842142330136</c:v>
                </c:pt>
                <c:pt idx="12313">
                  <c:v>91.936891081142505</c:v>
                </c:pt>
                <c:pt idx="12314">
                  <c:v>76.1004440961337</c:v>
                </c:pt>
                <c:pt idx="12315">
                  <c:v>312.40478525201002</c:v>
                </c:pt>
                <c:pt idx="12316">
                  <c:v>275.92073754789197</c:v>
                </c:pt>
                <c:pt idx="12317">
                  <c:v>259.47062166770399</c:v>
                </c:pt>
                <c:pt idx="12318">
                  <c:v>263.21863684771</c:v>
                </c:pt>
                <c:pt idx="12319">
                  <c:v>245.374009830604</c:v>
                </c:pt>
                <c:pt idx="12320">
                  <c:v>231.12781581956699</c:v>
                </c:pt>
                <c:pt idx="12321">
                  <c:v>235.653753912442</c:v>
                </c:pt>
                <c:pt idx="12322">
                  <c:v>220.02095597865701</c:v>
                </c:pt>
                <c:pt idx="12323">
                  <c:v>211.99856524018401</c:v>
                </c:pt>
                <c:pt idx="12324">
                  <c:v>198.00946416535601</c:v>
                </c:pt>
                <c:pt idx="12325">
                  <c:v>191.58706740294201</c:v>
                </c:pt>
                <c:pt idx="12326">
                  <c:v>179.24347987810901</c:v>
                </c:pt>
                <c:pt idx="12327">
                  <c:v>174.319919257859</c:v>
                </c:pt>
                <c:pt idx="12328">
                  <c:v>163.07165145373401</c:v>
                </c:pt>
                <c:pt idx="12329">
                  <c:v>160.08630626687</c:v>
                </c:pt>
                <c:pt idx="12330">
                  <c:v>149.952872965137</c:v>
                </c:pt>
                <c:pt idx="12331">
                  <c:v>147.21014029189001</c:v>
                </c:pt>
                <c:pt idx="12332">
                  <c:v>137.643031525315</c:v>
                </c:pt>
                <c:pt idx="12333">
                  <c:v>135.644537177541</c:v>
                </c:pt>
                <c:pt idx="12334">
                  <c:v>127.16903914590701</c:v>
                </c:pt>
                <c:pt idx="12335">
                  <c:v>313.643613627663</c:v>
                </c:pt>
                <c:pt idx="12336">
                  <c:v>277.035964684497</c:v>
                </c:pt>
                <c:pt idx="12337">
                  <c:v>260.47861170908197</c:v>
                </c:pt>
                <c:pt idx="12338">
                  <c:v>264.35457509971201</c:v>
                </c:pt>
                <c:pt idx="12339">
                  <c:v>246.385027091317</c:v>
                </c:pt>
                <c:pt idx="12340">
                  <c:v>232.042705966195</c:v>
                </c:pt>
                <c:pt idx="12341">
                  <c:v>236.688648805903</c:v>
                </c:pt>
                <c:pt idx="12342">
                  <c:v>220.94950283230801</c:v>
                </c:pt>
                <c:pt idx="12343">
                  <c:v>212.94883670831501</c:v>
                </c:pt>
                <c:pt idx="12344">
                  <c:v>198.861794411478</c:v>
                </c:pt>
                <c:pt idx="12345">
                  <c:v>192.46811661775499</c:v>
                </c:pt>
                <c:pt idx="12346">
                  <c:v>180.030717247734</c:v>
                </c:pt>
                <c:pt idx="12347">
                  <c:v>175.13671356517099</c:v>
                </c:pt>
                <c:pt idx="12348">
                  <c:v>163.80640662577699</c:v>
                </c:pt>
                <c:pt idx="12349">
                  <c:v>160.85741138943001</c:v>
                </c:pt>
                <c:pt idx="12350">
                  <c:v>150.641594846348</c:v>
                </c:pt>
                <c:pt idx="12351">
                  <c:v>147.937261336082</c:v>
                </c:pt>
                <c:pt idx="12352">
                  <c:v>138.28726395548401</c:v>
                </c:pt>
                <c:pt idx="12353">
                  <c:v>136.328638706237</c:v>
                </c:pt>
                <c:pt idx="12354">
                  <c:v>127.78427108815799</c:v>
                </c:pt>
                <c:pt idx="12355">
                  <c:v>311.238565207308</c:v>
                </c:pt>
                <c:pt idx="12356">
                  <c:v>274.90830209452901</c:v>
                </c:pt>
                <c:pt idx="12357">
                  <c:v>258.51488317507699</c:v>
                </c:pt>
                <c:pt idx="12358">
                  <c:v>262.28412621422802</c:v>
                </c:pt>
                <c:pt idx="12359">
                  <c:v>244.49138367967501</c:v>
                </c:pt>
                <c:pt idx="12360">
                  <c:v>230.29192006950399</c:v>
                </c:pt>
                <c:pt idx="12361">
                  <c:v>234.837586542694</c:v>
                </c:pt>
                <c:pt idx="12362">
                  <c:v>219.24930078475001</c:v>
                </c:pt>
                <c:pt idx="12363">
                  <c:v>211.284982958326</c:v>
                </c:pt>
                <c:pt idx="12364">
                  <c:v>197.33312135372</c:v>
                </c:pt>
                <c:pt idx="12365">
                  <c:v>190.96304080306399</c:v>
                </c:pt>
                <c:pt idx="12366">
                  <c:v>178.64949164953299</c:v>
                </c:pt>
                <c:pt idx="12367">
                  <c:v>173.77308001070301</c:v>
                </c:pt>
                <c:pt idx="12368">
                  <c:v>162.54971733578199</c:v>
                </c:pt>
                <c:pt idx="12369">
                  <c:v>159.60894335777701</c:v>
                </c:pt>
                <c:pt idx="12370">
                  <c:v>149.491327112645</c:v>
                </c:pt>
                <c:pt idx="12371">
                  <c:v>146.790954171115</c:v>
                </c:pt>
                <c:pt idx="12372">
                  <c:v>137.23671965878199</c:v>
                </c:pt>
                <c:pt idx="12373">
                  <c:v>135.28049162477799</c:v>
                </c:pt>
                <c:pt idx="12374">
                  <c:v>126.816183405847</c:v>
                </c:pt>
                <c:pt idx="12375">
                  <c:v>307.59843237331302</c:v>
                </c:pt>
                <c:pt idx="12376">
                  <c:v>271.67724251171899</c:v>
                </c:pt>
                <c:pt idx="12377">
                  <c:v>255.54591155976601</c:v>
                </c:pt>
                <c:pt idx="12378">
                  <c:v>259.11171113934699</c:v>
                </c:pt>
                <c:pt idx="12379">
                  <c:v>241.603130767469</c:v>
                </c:pt>
                <c:pt idx="12380">
                  <c:v>227.633863667535</c:v>
                </c:pt>
                <c:pt idx="12381">
                  <c:v>231.985309562922</c:v>
                </c:pt>
                <c:pt idx="12382">
                  <c:v>216.648982109808</c:v>
                </c:pt>
                <c:pt idx="12383">
                  <c:v>208.70765562696101</c:v>
                </c:pt>
                <c:pt idx="12384">
                  <c:v>194.98342125094101</c:v>
                </c:pt>
                <c:pt idx="12385">
                  <c:v>188.62265493144301</c:v>
                </c:pt>
                <c:pt idx="12386">
                  <c:v>176.51672540214801</c:v>
                </c:pt>
                <c:pt idx="12387">
                  <c:v>171.64027213589699</c:v>
                </c:pt>
                <c:pt idx="12388">
                  <c:v>160.603604255627</c:v>
                </c:pt>
                <c:pt idx="12389">
                  <c:v>157.641232638888</c:v>
                </c:pt>
                <c:pt idx="12390">
                  <c:v>147.697458664582</c:v>
                </c:pt>
                <c:pt idx="12391">
                  <c:v>144.980230861085</c:v>
                </c:pt>
                <c:pt idx="12392">
                  <c:v>135.58706699542901</c:v>
                </c:pt>
                <c:pt idx="12393">
                  <c:v>133.60730010368599</c:v>
                </c:pt>
                <c:pt idx="12394">
                  <c:v>125.29091159966799</c:v>
                </c:pt>
                <c:pt idx="12395">
                  <c:v>301.012789539057</c:v>
                </c:pt>
                <c:pt idx="12396">
                  <c:v>265.82513494387098</c:v>
                </c:pt>
                <c:pt idx="12397">
                  <c:v>250.171829075288</c:v>
                </c:pt>
                <c:pt idx="12398">
                  <c:v>253.364204458854</c:v>
                </c:pt>
                <c:pt idx="12399">
                  <c:v>236.371830508952</c:v>
                </c:pt>
                <c:pt idx="12400">
                  <c:v>222.82271603518601</c:v>
                </c:pt>
                <c:pt idx="12401">
                  <c:v>226.810933427263</c:v>
                </c:pt>
                <c:pt idx="12402">
                  <c:v>211.93317545748101</c:v>
                </c:pt>
                <c:pt idx="12403">
                  <c:v>204.031298814829</c:v>
                </c:pt>
                <c:pt idx="12404">
                  <c:v>190.72165189328101</c:v>
                </c:pt>
                <c:pt idx="12405">
                  <c:v>184.38196054415801</c:v>
                </c:pt>
                <c:pt idx="12406">
                  <c:v>172.64271807142899</c:v>
                </c:pt>
                <c:pt idx="12407">
                  <c:v>167.76336682149301</c:v>
                </c:pt>
                <c:pt idx="12408">
                  <c:v>157.067804560654</c:v>
                </c:pt>
                <c:pt idx="12409">
                  <c:v>154.06877067879299</c:v>
                </c:pt>
                <c:pt idx="12410">
                  <c:v>144.43266400579401</c:v>
                </c:pt>
                <c:pt idx="12411">
                  <c:v>141.68132933302499</c:v>
                </c:pt>
                <c:pt idx="12412">
                  <c:v>132.58353088939401</c:v>
                </c:pt>
                <c:pt idx="12413">
                  <c:v>130.56028402144199</c:v>
                </c:pt>
                <c:pt idx="12414">
                  <c:v>122.508200131202</c:v>
                </c:pt>
                <c:pt idx="12415">
                  <c:v>309.14456718320997</c:v>
                </c:pt>
                <c:pt idx="12416">
                  <c:v>273.43344276183399</c:v>
                </c:pt>
                <c:pt idx="12417">
                  <c:v>243.04896941937201</c:v>
                </c:pt>
                <c:pt idx="12418">
                  <c:v>228.87477550348899</c:v>
                </c:pt>
                <c:pt idx="12419">
                  <c:v>232.81920599412399</c:v>
                </c:pt>
                <c:pt idx="12420">
                  <c:v>217.828846496701</c:v>
                </c:pt>
                <c:pt idx="12421">
                  <c:v>209.306179004554</c:v>
                </c:pt>
                <c:pt idx="12422">
                  <c:v>189.562581203984</c:v>
                </c:pt>
                <c:pt idx="12423">
                  <c:v>177.27858870393999</c:v>
                </c:pt>
                <c:pt idx="12424">
                  <c:v>172.398556912304</c:v>
                </c:pt>
                <c:pt idx="12425">
                  <c:v>157.73001508295599</c:v>
                </c:pt>
                <c:pt idx="12426">
                  <c:v>145.461523677168</c:v>
                </c:pt>
                <c:pt idx="12427">
                  <c:v>310.22626095794601</c:v>
                </c:pt>
                <c:pt idx="12428">
                  <c:v>274.41458023654098</c:v>
                </c:pt>
                <c:pt idx="12429">
                  <c:v>243.932964127389</c:v>
                </c:pt>
                <c:pt idx="12430">
                  <c:v>229.67336010709499</c:v>
                </c:pt>
                <c:pt idx="12431">
                  <c:v>233.72613627391601</c:v>
                </c:pt>
                <c:pt idx="12432">
                  <c:v>218.64164233869801</c:v>
                </c:pt>
                <c:pt idx="12433">
                  <c:v>210.13574193893999</c:v>
                </c:pt>
                <c:pt idx="12434">
                  <c:v>190.32999563461701</c:v>
                </c:pt>
                <c:pt idx="12435">
                  <c:v>177.96875694598799</c:v>
                </c:pt>
                <c:pt idx="12436">
                  <c:v>173.113705216932</c:v>
                </c:pt>
                <c:pt idx="12437">
                  <c:v>158.396895755739</c:v>
                </c:pt>
                <c:pt idx="12438">
                  <c:v>146.094618005428</c:v>
                </c:pt>
                <c:pt idx="12439">
                  <c:v>308.61602273896398</c:v>
                </c:pt>
                <c:pt idx="12440">
                  <c:v>272.98860469680102</c:v>
                </c:pt>
                <c:pt idx="12441">
                  <c:v>242.665175659304</c:v>
                </c:pt>
                <c:pt idx="12442">
                  <c:v>228.500386184094</c:v>
                </c:pt>
                <c:pt idx="12443">
                  <c:v>232.487559407324</c:v>
                </c:pt>
                <c:pt idx="12444">
                  <c:v>217.50397701865799</c:v>
                </c:pt>
                <c:pt idx="12445">
                  <c:v>209.02191086600001</c:v>
                </c:pt>
                <c:pt idx="12446">
                  <c:v>189.325754335619</c:v>
                </c:pt>
                <c:pt idx="12447">
                  <c:v>177.04106008656001</c:v>
                </c:pt>
                <c:pt idx="12448">
                  <c:v>172.19740318138301</c:v>
                </c:pt>
                <c:pt idx="12449">
                  <c:v>157.56406952438201</c:v>
                </c:pt>
                <c:pt idx="12450">
                  <c:v>145.328581017978</c:v>
                </c:pt>
                <c:pt idx="12451">
                  <c:v>305.94967151572001</c:v>
                </c:pt>
                <c:pt idx="12452">
                  <c:v>270.61589860529199</c:v>
                </c:pt>
                <c:pt idx="12453">
                  <c:v>240.54376121174499</c:v>
                </c:pt>
                <c:pt idx="12454">
                  <c:v>226.55360870042799</c:v>
                </c:pt>
                <c:pt idx="12455">
                  <c:v>230.38959147903401</c:v>
                </c:pt>
                <c:pt idx="12456">
                  <c:v>215.58731160951999</c:v>
                </c:pt>
                <c:pt idx="12457">
                  <c:v>207.12119424282699</c:v>
                </c:pt>
                <c:pt idx="12458">
                  <c:v>187.59553606346699</c:v>
                </c:pt>
                <c:pt idx="12459">
                  <c:v>175.47100840933899</c:v>
                </c:pt>
                <c:pt idx="12460">
                  <c:v>170.62098196506699</c:v>
                </c:pt>
                <c:pt idx="12461">
                  <c:v>156.10814100056501</c:v>
                </c:pt>
                <c:pt idx="12462">
                  <c:v>143.97975905748899</c:v>
                </c:pt>
                <c:pt idx="12463">
                  <c:v>301.14464398495198</c:v>
                </c:pt>
                <c:pt idx="12464">
                  <c:v>266.32557620091302</c:v>
                </c:pt>
                <c:pt idx="12465">
                  <c:v>236.707699734491</c:v>
                </c:pt>
                <c:pt idx="12466">
                  <c:v>223.03094497867099</c:v>
                </c:pt>
                <c:pt idx="12467">
                  <c:v>226.59560888435001</c:v>
                </c:pt>
                <c:pt idx="12468">
                  <c:v>212.12670807453401</c:v>
                </c:pt>
                <c:pt idx="12469">
                  <c:v>203.688810331144</c:v>
                </c:pt>
                <c:pt idx="12470">
                  <c:v>184.470287652526</c:v>
                </c:pt>
                <c:pt idx="12471">
                  <c:v>172.622742304757</c:v>
                </c:pt>
                <c:pt idx="12472">
                  <c:v>167.76050043346899</c:v>
                </c:pt>
                <c:pt idx="12473">
                  <c:v>153.476507206891</c:v>
                </c:pt>
                <c:pt idx="12474">
                  <c:v>141.54061303276001</c:v>
                </c:pt>
                <c:pt idx="12475">
                  <c:v>236.26558870416699</c:v>
                </c:pt>
                <c:pt idx="12476">
                  <c:v>228.88671475896999</c:v>
                </c:pt>
                <c:pt idx="12477">
                  <c:v>212.238235439248</c:v>
                </c:pt>
                <c:pt idx="12478">
                  <c:v>204.21088855706</c:v>
                </c:pt>
                <c:pt idx="12479">
                  <c:v>201.21666432732101</c:v>
                </c:pt>
                <c:pt idx="12480">
                  <c:v>198.95253817581499</c:v>
                </c:pt>
                <c:pt idx="12481">
                  <c:v>215.78523143295499</c:v>
                </c:pt>
                <c:pt idx="12482">
                  <c:v>209.028158978965</c:v>
                </c:pt>
                <c:pt idx="12483">
                  <c:v>202.070463701714</c:v>
                </c:pt>
                <c:pt idx="12484">
                  <c:v>196.35956342297001</c:v>
                </c:pt>
                <c:pt idx="12485">
                  <c:v>191.968778801843</c:v>
                </c:pt>
                <c:pt idx="12486">
                  <c:v>187.44112752760799</c:v>
                </c:pt>
                <c:pt idx="12487">
                  <c:v>183.542128945831</c:v>
                </c:pt>
                <c:pt idx="12488">
                  <c:v>180.30541266525</c:v>
                </c:pt>
                <c:pt idx="12489">
                  <c:v>177.767668605903</c:v>
                </c:pt>
                <c:pt idx="12490">
                  <c:v>175.96900321543399</c:v>
                </c:pt>
                <c:pt idx="12491">
                  <c:v>174.12026411828799</c:v>
                </c:pt>
                <c:pt idx="12492">
                  <c:v>199.44552529182801</c:v>
                </c:pt>
                <c:pt idx="12493">
                  <c:v>191.96339403331999</c:v>
                </c:pt>
                <c:pt idx="12494">
                  <c:v>185.66037497233501</c:v>
                </c:pt>
                <c:pt idx="12495">
                  <c:v>179.87972447613299</c:v>
                </c:pt>
                <c:pt idx="12496">
                  <c:v>174.646334233581</c:v>
                </c:pt>
                <c:pt idx="12497">
                  <c:v>170.72607094202499</c:v>
                </c:pt>
                <c:pt idx="12498">
                  <c:v>166.68396631723601</c:v>
                </c:pt>
                <c:pt idx="12499">
                  <c:v>163.27807740280701</c:v>
                </c:pt>
                <c:pt idx="12500">
                  <c:v>160.54586290539899</c:v>
                </c:pt>
                <c:pt idx="12501">
                  <c:v>158.52048245936601</c:v>
                </c:pt>
                <c:pt idx="12502">
                  <c:v>156.434178573445</c:v>
                </c:pt>
                <c:pt idx="12503">
                  <c:v>155.11138967099899</c:v>
                </c:pt>
                <c:pt idx="12504">
                  <c:v>153.753573052365</c:v>
                </c:pt>
                <c:pt idx="12505">
                  <c:v>178.20930701359899</c:v>
                </c:pt>
                <c:pt idx="12506">
                  <c:v>171.900096486926</c:v>
                </c:pt>
                <c:pt idx="12507">
                  <c:v>166.09226200083901</c:v>
                </c:pt>
                <c:pt idx="12508">
                  <c:v>160.81200257056699</c:v>
                </c:pt>
                <c:pt idx="12509">
                  <c:v>156.085089195557</c:v>
                </c:pt>
                <c:pt idx="12510">
                  <c:v>152.67253624060601</c:v>
                </c:pt>
                <c:pt idx="12511">
                  <c:v>149.15241008332401</c:v>
                </c:pt>
                <c:pt idx="12512">
                  <c:v>146.27807044355299</c:v>
                </c:pt>
                <c:pt idx="12513">
                  <c:v>144.08595819841</c:v>
                </c:pt>
                <c:pt idx="12514">
                  <c:v>141.82492229443301</c:v>
                </c:pt>
                <c:pt idx="12515">
                  <c:v>140.29727121849501</c:v>
                </c:pt>
                <c:pt idx="12516">
                  <c:v>138.72664688427301</c:v>
                </c:pt>
                <c:pt idx="12517">
                  <c:v>137.94736521721401</c:v>
                </c:pt>
                <c:pt idx="12518">
                  <c:v>137.153282239253</c:v>
                </c:pt>
                <c:pt idx="12519">
                  <c:v>154.162763655156</c:v>
                </c:pt>
                <c:pt idx="12520">
                  <c:v>148.86908707193601</c:v>
                </c:pt>
                <c:pt idx="12521">
                  <c:v>123.934639433097</c:v>
                </c:pt>
                <c:pt idx="12522">
                  <c:v>123.76165093228801</c:v>
                </c:pt>
                <c:pt idx="12523">
                  <c:v>236.46941483480001</c:v>
                </c:pt>
                <c:pt idx="12524">
                  <c:v>229.05656292286801</c:v>
                </c:pt>
                <c:pt idx="12525">
                  <c:v>212.33434038267799</c:v>
                </c:pt>
                <c:pt idx="12526">
                  <c:v>204.26926992073399</c:v>
                </c:pt>
                <c:pt idx="12527">
                  <c:v>201.25458547322</c:v>
                </c:pt>
                <c:pt idx="12528">
                  <c:v>198.97901975843001</c:v>
                </c:pt>
                <c:pt idx="12529">
                  <c:v>216.00834722078801</c:v>
                </c:pt>
                <c:pt idx="12530">
                  <c:v>209.21702511655801</c:v>
                </c:pt>
                <c:pt idx="12531">
                  <c:v>202.228787553318</c:v>
                </c:pt>
                <c:pt idx="12532">
                  <c:v>196.49380647383899</c:v>
                </c:pt>
                <c:pt idx="12533">
                  <c:v>192.079117364886</c:v>
                </c:pt>
                <c:pt idx="12534">
                  <c:v>187.52870653185801</c:v>
                </c:pt>
                <c:pt idx="12535">
                  <c:v>183.61292691883901</c:v>
                </c:pt>
                <c:pt idx="12536">
                  <c:v>180.35808769564201</c:v>
                </c:pt>
                <c:pt idx="12537">
                  <c:v>177.807759463612</c:v>
                </c:pt>
                <c:pt idx="12538">
                  <c:v>175.99499597891099</c:v>
                </c:pt>
                <c:pt idx="12539">
                  <c:v>174.13732201032201</c:v>
                </c:pt>
                <c:pt idx="12540">
                  <c:v>199.68808638697101</c:v>
                </c:pt>
                <c:pt idx="12541">
                  <c:v>192.169652931353</c:v>
                </c:pt>
                <c:pt idx="12542">
                  <c:v>185.838229425668</c:v>
                </c:pt>
                <c:pt idx="12543">
                  <c:v>180.028572771276</c:v>
                </c:pt>
                <c:pt idx="12544">
                  <c:v>174.77250479846401</c:v>
                </c:pt>
                <c:pt idx="12545">
                  <c:v>170.829273074849</c:v>
                </c:pt>
                <c:pt idx="12546">
                  <c:v>166.76936178739601</c:v>
                </c:pt>
                <c:pt idx="12547">
                  <c:v>163.344636241014</c:v>
                </c:pt>
                <c:pt idx="12548">
                  <c:v>160.593855343824</c:v>
                </c:pt>
                <c:pt idx="12549">
                  <c:v>158.55359696796299</c:v>
                </c:pt>
                <c:pt idx="12550">
                  <c:v>156.45713030264099</c:v>
                </c:pt>
                <c:pt idx="12551">
                  <c:v>155.12284717271299</c:v>
                </c:pt>
                <c:pt idx="12552">
                  <c:v>153.75823795325499</c:v>
                </c:pt>
                <c:pt idx="12553">
                  <c:v>178.43960211283499</c:v>
                </c:pt>
                <c:pt idx="12554">
                  <c:v>172.09798262044399</c:v>
                </c:pt>
                <c:pt idx="12555">
                  <c:v>166.25763891065199</c:v>
                </c:pt>
                <c:pt idx="12556">
                  <c:v>160.95342474520399</c:v>
                </c:pt>
                <c:pt idx="12557">
                  <c:v>156.20207897489499</c:v>
                </c:pt>
                <c:pt idx="12558">
                  <c:v>152.771226218116</c:v>
                </c:pt>
                <c:pt idx="12559">
                  <c:v>149.23144321093</c:v>
                </c:pt>
                <c:pt idx="12560">
                  <c:v>146.34249471458699</c:v>
                </c:pt>
                <c:pt idx="12561">
                  <c:v>144.134773588954</c:v>
                </c:pt>
                <c:pt idx="12562">
                  <c:v>141.862488323962</c:v>
                </c:pt>
                <c:pt idx="12563">
                  <c:v>140.32249164821101</c:v>
                </c:pt>
                <c:pt idx="12564">
                  <c:v>138.74146059847899</c:v>
                </c:pt>
                <c:pt idx="12565">
                  <c:v>137.95293002685199</c:v>
                </c:pt>
                <c:pt idx="12566">
                  <c:v>137.15154463634099</c:v>
                </c:pt>
                <c:pt idx="12567">
                  <c:v>154.346280447662</c:v>
                </c:pt>
                <c:pt idx="12568">
                  <c:v>149.02733631023801</c:v>
                </c:pt>
                <c:pt idx="12569">
                  <c:v>123.943543153796</c:v>
                </c:pt>
                <c:pt idx="12570">
                  <c:v>123.765788102927</c:v>
                </c:pt>
                <c:pt idx="12571">
                  <c:v>235.315692371784</c:v>
                </c:pt>
                <c:pt idx="12572">
                  <c:v>227.97304312189701</c:v>
                </c:pt>
                <c:pt idx="12573">
                  <c:v>211.44280728964699</c:v>
                </c:pt>
                <c:pt idx="12574">
                  <c:v>203.495661568587</c:v>
                </c:pt>
                <c:pt idx="12575">
                  <c:v>200.54317981660799</c:v>
                </c:pt>
                <c:pt idx="12576">
                  <c:v>198.32230470130699</c:v>
                </c:pt>
                <c:pt idx="12577">
                  <c:v>214.91689474623601</c:v>
                </c:pt>
                <c:pt idx="12578">
                  <c:v>208.19126238637901</c:v>
                </c:pt>
                <c:pt idx="12579">
                  <c:v>201.27291311754601</c:v>
                </c:pt>
                <c:pt idx="12580">
                  <c:v>195.598725510349</c:v>
                </c:pt>
                <c:pt idx="12581">
                  <c:v>191.235204806822</c:v>
                </c:pt>
                <c:pt idx="12582">
                  <c:v>186.741313569813</c:v>
                </c:pt>
                <c:pt idx="12583">
                  <c:v>182.876565295169</c:v>
                </c:pt>
                <c:pt idx="12584">
                  <c:v>179.67820457488099</c:v>
                </c:pt>
                <c:pt idx="12585">
                  <c:v>177.17326006678701</c:v>
                </c:pt>
                <c:pt idx="12586">
                  <c:v>175.41126872692999</c:v>
                </c:pt>
                <c:pt idx="12587">
                  <c:v>173.60360777915699</c:v>
                </c:pt>
                <c:pt idx="12588">
                  <c:v>198.653937095694</c:v>
                </c:pt>
                <c:pt idx="12589">
                  <c:v>191.20166575641699</c:v>
                </c:pt>
                <c:pt idx="12590">
                  <c:v>184.92631644138899</c:v>
                </c:pt>
                <c:pt idx="12591">
                  <c:v>179.17392266590701</c:v>
                </c:pt>
                <c:pt idx="12592">
                  <c:v>173.97262994719699</c:v>
                </c:pt>
                <c:pt idx="12593">
                  <c:v>170.07801980197999</c:v>
                </c:pt>
                <c:pt idx="12594">
                  <c:v>166.06493900895799</c:v>
                </c:pt>
                <c:pt idx="12595">
                  <c:v>162.68827448137699</c:v>
                </c:pt>
                <c:pt idx="12596">
                  <c:v>159.98304276402899</c:v>
                </c:pt>
                <c:pt idx="12597">
                  <c:v>157.990774907749</c:v>
                </c:pt>
                <c:pt idx="12598">
                  <c:v>155.938170697803</c:v>
                </c:pt>
                <c:pt idx="12599">
                  <c:v>154.65015391631499</c:v>
                </c:pt>
                <c:pt idx="12600">
                  <c:v>153.331461878862</c:v>
                </c:pt>
                <c:pt idx="12601">
                  <c:v>177.51615300612701</c:v>
                </c:pt>
                <c:pt idx="12602">
                  <c:v>171.23133600606701</c:v>
                </c:pt>
                <c:pt idx="12603">
                  <c:v>165.447419161108</c:v>
                </c:pt>
                <c:pt idx="12604">
                  <c:v>160.189213185677</c:v>
                </c:pt>
                <c:pt idx="12605">
                  <c:v>155.486843624725</c:v>
                </c:pt>
                <c:pt idx="12606">
                  <c:v>152.09568546754801</c:v>
                </c:pt>
                <c:pt idx="12607">
                  <c:v>148.60306423506199</c:v>
                </c:pt>
                <c:pt idx="12608">
                  <c:v>145.75313438107</c:v>
                </c:pt>
                <c:pt idx="12609">
                  <c:v>143.58546861720399</c:v>
                </c:pt>
                <c:pt idx="12610">
                  <c:v>141.352182613206</c:v>
                </c:pt>
                <c:pt idx="12611">
                  <c:v>139.85268696692799</c:v>
                </c:pt>
                <c:pt idx="12612">
                  <c:v>138.31437814241701</c:v>
                </c:pt>
                <c:pt idx="12613">
                  <c:v>137.56807042112601</c:v>
                </c:pt>
                <c:pt idx="12614">
                  <c:v>136.811410720157</c:v>
                </c:pt>
                <c:pt idx="12615">
                  <c:v>153.57046025501199</c:v>
                </c:pt>
                <c:pt idx="12616">
                  <c:v>148.297295116361</c:v>
                </c:pt>
                <c:pt idx="12617">
                  <c:v>123.596162143282</c:v>
                </c:pt>
                <c:pt idx="12618">
                  <c:v>123.45469330855001</c:v>
                </c:pt>
                <c:pt idx="12619">
                  <c:v>233.36685285836799</c:v>
                </c:pt>
                <c:pt idx="12620">
                  <c:v>226.16250768285099</c:v>
                </c:pt>
                <c:pt idx="12621">
                  <c:v>209.991516680041</c:v>
                </c:pt>
                <c:pt idx="12622">
                  <c:v>202.25898393340401</c:v>
                </c:pt>
                <c:pt idx="12623">
                  <c:v>199.41070771172599</c:v>
                </c:pt>
                <c:pt idx="12624">
                  <c:v>197.29059476150201</c:v>
                </c:pt>
                <c:pt idx="12625">
                  <c:v>213.05830763444899</c:v>
                </c:pt>
                <c:pt idx="12626">
                  <c:v>206.459338297382</c:v>
                </c:pt>
                <c:pt idx="12627">
                  <c:v>199.661091604489</c:v>
                </c:pt>
                <c:pt idx="12628">
                  <c:v>194.101431407711</c:v>
                </c:pt>
                <c:pt idx="12629">
                  <c:v>189.841713434887</c:v>
                </c:pt>
                <c:pt idx="12630">
                  <c:v>185.45146126436501</c:v>
                </c:pt>
                <c:pt idx="12631">
                  <c:v>181.68274068243201</c:v>
                </c:pt>
                <c:pt idx="12632">
                  <c:v>178.578934463553</c:v>
                </c:pt>
                <c:pt idx="12633">
                  <c:v>176.16487024516201</c:v>
                </c:pt>
                <c:pt idx="12634">
                  <c:v>174.49102335581301</c:v>
                </c:pt>
                <c:pt idx="12635">
                  <c:v>172.774868123587</c:v>
                </c:pt>
                <c:pt idx="12636">
                  <c:v>196.85710420706101</c:v>
                </c:pt>
                <c:pt idx="12637">
                  <c:v>189.53817244711601</c:v>
                </c:pt>
                <c:pt idx="12638">
                  <c:v>183.376370356449</c:v>
                </c:pt>
                <c:pt idx="12639">
                  <c:v>177.73381110826699</c:v>
                </c:pt>
                <c:pt idx="12640">
                  <c:v>172.633809033397</c:v>
                </c:pt>
                <c:pt idx="12641">
                  <c:v>168.83104641251401</c:v>
                </c:pt>
                <c:pt idx="12642">
                  <c:v>164.90819571238001</c:v>
                </c:pt>
                <c:pt idx="12643">
                  <c:v>161.62254610350899</c:v>
                </c:pt>
                <c:pt idx="12644">
                  <c:v>158.998118785272</c:v>
                </c:pt>
                <c:pt idx="12645">
                  <c:v>157.08229463056401</c:v>
                </c:pt>
                <c:pt idx="12646">
                  <c:v>155.112014453477</c:v>
                </c:pt>
                <c:pt idx="12647">
                  <c:v>153.90319715808101</c:v>
                </c:pt>
                <c:pt idx="12648">
                  <c:v>152.66401094000801</c:v>
                </c:pt>
                <c:pt idx="12649">
                  <c:v>175.90670835440699</c:v>
                </c:pt>
                <c:pt idx="12650">
                  <c:v>169.731109268155</c:v>
                </c:pt>
                <c:pt idx="12651">
                  <c:v>164.05111238972</c:v>
                </c:pt>
                <c:pt idx="12652">
                  <c:v>158.89828183184099</c:v>
                </c:pt>
                <c:pt idx="12653">
                  <c:v>154.287231378049</c:v>
                </c:pt>
                <c:pt idx="12654">
                  <c:v>150.97760849886399</c:v>
                </c:pt>
                <c:pt idx="12655">
                  <c:v>147.565198391889</c:v>
                </c:pt>
                <c:pt idx="12656">
                  <c:v>144.792661535707</c:v>
                </c:pt>
                <c:pt idx="12657">
                  <c:v>142.69571436430601</c:v>
                </c:pt>
                <c:pt idx="12658">
                  <c:v>140.53986576676499</c:v>
                </c:pt>
                <c:pt idx="12659">
                  <c:v>139.10919540229801</c:v>
                </c:pt>
                <c:pt idx="12660">
                  <c:v>137.641431738992</c:v>
                </c:pt>
                <c:pt idx="12661">
                  <c:v>136.96418766396101</c:v>
                </c:pt>
                <c:pt idx="12662">
                  <c:v>136.28264414433201</c:v>
                </c:pt>
                <c:pt idx="12663">
                  <c:v>152.22026699029101</c:v>
                </c:pt>
                <c:pt idx="12664">
                  <c:v>147.046733241955</c:v>
                </c:pt>
                <c:pt idx="12665">
                  <c:v>123.052391989809</c:v>
                </c:pt>
                <c:pt idx="12666">
                  <c:v>122.973469387755</c:v>
                </c:pt>
                <c:pt idx="12667">
                  <c:v>230.19624700601099</c:v>
                </c:pt>
                <c:pt idx="12668">
                  <c:v>223.22249578851799</c:v>
                </c:pt>
                <c:pt idx="12669">
                  <c:v>207.64111877951299</c:v>
                </c:pt>
                <c:pt idx="12670">
                  <c:v>200.26168952335999</c:v>
                </c:pt>
                <c:pt idx="12671">
                  <c:v>197.57928039932401</c:v>
                </c:pt>
                <c:pt idx="12672">
                  <c:v>195.61802069070399</c:v>
                </c:pt>
                <c:pt idx="12673">
                  <c:v>210.025415676959</c:v>
                </c:pt>
                <c:pt idx="12674">
                  <c:v>203.63562569733</c:v>
                </c:pt>
                <c:pt idx="12675">
                  <c:v>197.04775749566301</c:v>
                </c:pt>
                <c:pt idx="12676">
                  <c:v>191.67608225839101</c:v>
                </c:pt>
                <c:pt idx="12677">
                  <c:v>187.582683011049</c:v>
                </c:pt>
                <c:pt idx="12678">
                  <c:v>183.358009644427</c:v>
                </c:pt>
                <c:pt idx="12679">
                  <c:v>179.756116083536</c:v>
                </c:pt>
                <c:pt idx="12680">
                  <c:v>176.79869624800901</c:v>
                </c:pt>
                <c:pt idx="12681">
                  <c:v>174.534949042531</c:v>
                </c:pt>
                <c:pt idx="12682">
                  <c:v>173.002958176828</c:v>
                </c:pt>
                <c:pt idx="12683">
                  <c:v>171.42912772585601</c:v>
                </c:pt>
                <c:pt idx="12684">
                  <c:v>193.936923976793</c:v>
                </c:pt>
                <c:pt idx="12685">
                  <c:v>186.823970944309</c:v>
                </c:pt>
                <c:pt idx="12686">
                  <c:v>180.855314798324</c:v>
                </c:pt>
                <c:pt idx="12687">
                  <c:v>175.39374736664701</c:v>
                </c:pt>
                <c:pt idx="12688">
                  <c:v>170.46219863167099</c:v>
                </c:pt>
                <c:pt idx="12689">
                  <c:v>166.80662905500699</c:v>
                </c:pt>
                <c:pt idx="12690">
                  <c:v>163.04058687648799</c:v>
                </c:pt>
                <c:pt idx="12691">
                  <c:v>159.89141484151099</c:v>
                </c:pt>
                <c:pt idx="12692">
                  <c:v>157.40520474260299</c:v>
                </c:pt>
                <c:pt idx="12693">
                  <c:v>155.617945232083</c:v>
                </c:pt>
                <c:pt idx="12694">
                  <c:v>153.77597991351601</c:v>
                </c:pt>
                <c:pt idx="12695">
                  <c:v>152.697841432225</c:v>
                </c:pt>
                <c:pt idx="12696">
                  <c:v>151.59027077026499</c:v>
                </c:pt>
                <c:pt idx="12697">
                  <c:v>173.27865154054399</c:v>
                </c:pt>
                <c:pt idx="12698">
                  <c:v>167.286177550247</c:v>
                </c:pt>
                <c:pt idx="12699">
                  <c:v>161.78409205612101</c:v>
                </c:pt>
                <c:pt idx="12700">
                  <c:v>156.79153335397501</c:v>
                </c:pt>
                <c:pt idx="12701">
                  <c:v>152.33691731043299</c:v>
                </c:pt>
                <c:pt idx="12702">
                  <c:v>149.16043156396901</c:v>
                </c:pt>
                <c:pt idx="12703">
                  <c:v>145.87910425735899</c:v>
                </c:pt>
                <c:pt idx="12704">
                  <c:v>143.235483139271</c:v>
                </c:pt>
                <c:pt idx="12705">
                  <c:v>141.25666220904299</c:v>
                </c:pt>
                <c:pt idx="12706">
                  <c:v>139.219089282163</c:v>
                </c:pt>
                <c:pt idx="12707">
                  <c:v>137.90535298681101</c:v>
                </c:pt>
                <c:pt idx="12708">
                  <c:v>136.55316203460899</c:v>
                </c:pt>
                <c:pt idx="12709">
                  <c:v>135.995859123945</c:v>
                </c:pt>
                <c:pt idx="12710">
                  <c:v>135.430980914336</c:v>
                </c:pt>
                <c:pt idx="12711">
                  <c:v>150.02052091554799</c:v>
                </c:pt>
                <c:pt idx="12712">
                  <c:v>145.00273003554099</c:v>
                </c:pt>
                <c:pt idx="12713">
                  <c:v>122.17158544955301</c:v>
                </c:pt>
                <c:pt idx="12714">
                  <c:v>122.201258578626</c:v>
                </c:pt>
                <c:pt idx="12715">
                  <c:v>236.26558870416699</c:v>
                </c:pt>
                <c:pt idx="12716">
                  <c:v>228.88671475896999</c:v>
                </c:pt>
                <c:pt idx="12717">
                  <c:v>212.238235439248</c:v>
                </c:pt>
                <c:pt idx="12718">
                  <c:v>204.21088855706</c:v>
                </c:pt>
                <c:pt idx="12719">
                  <c:v>201.21666432732101</c:v>
                </c:pt>
                <c:pt idx="12720">
                  <c:v>198.95253817581499</c:v>
                </c:pt>
                <c:pt idx="12721">
                  <c:v>215.78523143295499</c:v>
                </c:pt>
                <c:pt idx="12722">
                  <c:v>209.028158978965</c:v>
                </c:pt>
                <c:pt idx="12723">
                  <c:v>202.070463701714</c:v>
                </c:pt>
                <c:pt idx="12724">
                  <c:v>196.35956342297001</c:v>
                </c:pt>
                <c:pt idx="12725">
                  <c:v>191.968778801843</c:v>
                </c:pt>
                <c:pt idx="12726">
                  <c:v>187.44112752760799</c:v>
                </c:pt>
                <c:pt idx="12727">
                  <c:v>183.542128945831</c:v>
                </c:pt>
                <c:pt idx="12728">
                  <c:v>180.30541266525</c:v>
                </c:pt>
                <c:pt idx="12729">
                  <c:v>177.767668605903</c:v>
                </c:pt>
                <c:pt idx="12730">
                  <c:v>175.96900321543399</c:v>
                </c:pt>
                <c:pt idx="12731">
                  <c:v>174.12026411828799</c:v>
                </c:pt>
                <c:pt idx="12732">
                  <c:v>199.44552529182801</c:v>
                </c:pt>
                <c:pt idx="12733">
                  <c:v>191.96339403331999</c:v>
                </c:pt>
                <c:pt idx="12734">
                  <c:v>185.66037497233501</c:v>
                </c:pt>
                <c:pt idx="12735">
                  <c:v>179.87972447613299</c:v>
                </c:pt>
                <c:pt idx="12736">
                  <c:v>174.646334233581</c:v>
                </c:pt>
                <c:pt idx="12737">
                  <c:v>170.72607094202499</c:v>
                </c:pt>
                <c:pt idx="12738">
                  <c:v>166.68396631723601</c:v>
                </c:pt>
                <c:pt idx="12739">
                  <c:v>163.27807740280701</c:v>
                </c:pt>
                <c:pt idx="12740">
                  <c:v>160.54586290539899</c:v>
                </c:pt>
                <c:pt idx="12741">
                  <c:v>158.52048245936601</c:v>
                </c:pt>
                <c:pt idx="12742">
                  <c:v>156.434178573445</c:v>
                </c:pt>
                <c:pt idx="12743">
                  <c:v>155.11138967099899</c:v>
                </c:pt>
                <c:pt idx="12744">
                  <c:v>153.753573052365</c:v>
                </c:pt>
                <c:pt idx="12745">
                  <c:v>178.20930701359899</c:v>
                </c:pt>
                <c:pt idx="12746">
                  <c:v>171.900096486926</c:v>
                </c:pt>
                <c:pt idx="12747">
                  <c:v>166.09226200083901</c:v>
                </c:pt>
                <c:pt idx="12748">
                  <c:v>160.81200257056699</c:v>
                </c:pt>
                <c:pt idx="12749">
                  <c:v>156.085089195557</c:v>
                </c:pt>
                <c:pt idx="12750">
                  <c:v>152.67253624060601</c:v>
                </c:pt>
                <c:pt idx="12751">
                  <c:v>149.15241008332401</c:v>
                </c:pt>
                <c:pt idx="12752">
                  <c:v>146.27807044355299</c:v>
                </c:pt>
                <c:pt idx="12753">
                  <c:v>144.08595819841</c:v>
                </c:pt>
                <c:pt idx="12754">
                  <c:v>141.82492229443301</c:v>
                </c:pt>
                <c:pt idx="12755">
                  <c:v>140.29727121849501</c:v>
                </c:pt>
                <c:pt idx="12756">
                  <c:v>138.72664688427301</c:v>
                </c:pt>
                <c:pt idx="12757">
                  <c:v>137.94736521721401</c:v>
                </c:pt>
                <c:pt idx="12758">
                  <c:v>137.153282239253</c:v>
                </c:pt>
                <c:pt idx="12759">
                  <c:v>154.162763655156</c:v>
                </c:pt>
                <c:pt idx="12760">
                  <c:v>148.86908707193601</c:v>
                </c:pt>
                <c:pt idx="12761">
                  <c:v>123.934639433097</c:v>
                </c:pt>
                <c:pt idx="12762">
                  <c:v>123.76165093228801</c:v>
                </c:pt>
                <c:pt idx="12763">
                  <c:v>236.46941483480001</c:v>
                </c:pt>
                <c:pt idx="12764">
                  <c:v>229.05656292286801</c:v>
                </c:pt>
                <c:pt idx="12765">
                  <c:v>212.33434038267799</c:v>
                </c:pt>
                <c:pt idx="12766">
                  <c:v>204.26926992073399</c:v>
                </c:pt>
                <c:pt idx="12767">
                  <c:v>201.25458547322</c:v>
                </c:pt>
                <c:pt idx="12768">
                  <c:v>198.97901975843001</c:v>
                </c:pt>
                <c:pt idx="12769">
                  <c:v>216.00834722078801</c:v>
                </c:pt>
                <c:pt idx="12770">
                  <c:v>209.21702511655801</c:v>
                </c:pt>
                <c:pt idx="12771">
                  <c:v>202.228787553318</c:v>
                </c:pt>
                <c:pt idx="12772">
                  <c:v>196.49380647383899</c:v>
                </c:pt>
                <c:pt idx="12773">
                  <c:v>192.079117364886</c:v>
                </c:pt>
                <c:pt idx="12774">
                  <c:v>187.52870653185801</c:v>
                </c:pt>
                <c:pt idx="12775">
                  <c:v>183.61292691883901</c:v>
                </c:pt>
                <c:pt idx="12776">
                  <c:v>180.35808769564201</c:v>
                </c:pt>
                <c:pt idx="12777">
                  <c:v>177.807759463612</c:v>
                </c:pt>
                <c:pt idx="12778">
                  <c:v>175.99499597891099</c:v>
                </c:pt>
                <c:pt idx="12779">
                  <c:v>174.13732201032201</c:v>
                </c:pt>
                <c:pt idx="12780">
                  <c:v>199.68808638697101</c:v>
                </c:pt>
                <c:pt idx="12781">
                  <c:v>192.169652931353</c:v>
                </c:pt>
                <c:pt idx="12782">
                  <c:v>185.838229425668</c:v>
                </c:pt>
                <c:pt idx="12783">
                  <c:v>180.028572771276</c:v>
                </c:pt>
                <c:pt idx="12784">
                  <c:v>174.77250479846401</c:v>
                </c:pt>
                <c:pt idx="12785">
                  <c:v>170.829273074849</c:v>
                </c:pt>
                <c:pt idx="12786">
                  <c:v>166.76936178739601</c:v>
                </c:pt>
                <c:pt idx="12787">
                  <c:v>163.344636241014</c:v>
                </c:pt>
                <c:pt idx="12788">
                  <c:v>160.593855343824</c:v>
                </c:pt>
                <c:pt idx="12789">
                  <c:v>158.55359696796299</c:v>
                </c:pt>
                <c:pt idx="12790">
                  <c:v>156.45713030264099</c:v>
                </c:pt>
                <c:pt idx="12791">
                  <c:v>155.12284717271299</c:v>
                </c:pt>
                <c:pt idx="12792">
                  <c:v>153.75823795325499</c:v>
                </c:pt>
                <c:pt idx="12793">
                  <c:v>178.43960211283499</c:v>
                </c:pt>
                <c:pt idx="12794">
                  <c:v>172.09798262044399</c:v>
                </c:pt>
                <c:pt idx="12795">
                  <c:v>166.25763891065199</c:v>
                </c:pt>
                <c:pt idx="12796">
                  <c:v>160.95342474520399</c:v>
                </c:pt>
                <c:pt idx="12797">
                  <c:v>156.20207897489499</c:v>
                </c:pt>
                <c:pt idx="12798">
                  <c:v>152.771226218116</c:v>
                </c:pt>
                <c:pt idx="12799">
                  <c:v>149.23144321093</c:v>
                </c:pt>
                <c:pt idx="12800">
                  <c:v>146.34249471458699</c:v>
                </c:pt>
                <c:pt idx="12801">
                  <c:v>144.134773588954</c:v>
                </c:pt>
                <c:pt idx="12802">
                  <c:v>141.862488323962</c:v>
                </c:pt>
                <c:pt idx="12803">
                  <c:v>140.32249164821101</c:v>
                </c:pt>
                <c:pt idx="12804">
                  <c:v>138.74146059847899</c:v>
                </c:pt>
                <c:pt idx="12805">
                  <c:v>137.95293002685199</c:v>
                </c:pt>
                <c:pt idx="12806">
                  <c:v>137.15154463634099</c:v>
                </c:pt>
                <c:pt idx="12807">
                  <c:v>154.346280447662</c:v>
                </c:pt>
                <c:pt idx="12808">
                  <c:v>149.02733631023801</c:v>
                </c:pt>
                <c:pt idx="12809">
                  <c:v>123.943543153796</c:v>
                </c:pt>
                <c:pt idx="12810">
                  <c:v>123.765788102927</c:v>
                </c:pt>
                <c:pt idx="12811">
                  <c:v>235.315692371784</c:v>
                </c:pt>
                <c:pt idx="12812">
                  <c:v>227.97304312189701</c:v>
                </c:pt>
                <c:pt idx="12813">
                  <c:v>211.44280728964699</c:v>
                </c:pt>
                <c:pt idx="12814">
                  <c:v>203.495661568587</c:v>
                </c:pt>
                <c:pt idx="12815">
                  <c:v>200.54317981660799</c:v>
                </c:pt>
                <c:pt idx="12816">
                  <c:v>198.32230470130699</c:v>
                </c:pt>
                <c:pt idx="12817">
                  <c:v>214.91689474623601</c:v>
                </c:pt>
                <c:pt idx="12818">
                  <c:v>208.19126238637901</c:v>
                </c:pt>
                <c:pt idx="12819">
                  <c:v>201.27291311754601</c:v>
                </c:pt>
                <c:pt idx="12820">
                  <c:v>195.598725510349</c:v>
                </c:pt>
                <c:pt idx="12821">
                  <c:v>191.235204806822</c:v>
                </c:pt>
                <c:pt idx="12822">
                  <c:v>186.741313569813</c:v>
                </c:pt>
                <c:pt idx="12823">
                  <c:v>182.876565295169</c:v>
                </c:pt>
                <c:pt idx="12824">
                  <c:v>179.67820457488099</c:v>
                </c:pt>
                <c:pt idx="12825">
                  <c:v>177.17326006678701</c:v>
                </c:pt>
                <c:pt idx="12826">
                  <c:v>175.41126872692999</c:v>
                </c:pt>
                <c:pt idx="12827">
                  <c:v>173.60360777915699</c:v>
                </c:pt>
                <c:pt idx="12828">
                  <c:v>198.653937095694</c:v>
                </c:pt>
                <c:pt idx="12829">
                  <c:v>191.20166575641699</c:v>
                </c:pt>
                <c:pt idx="12830">
                  <c:v>184.92631644138899</c:v>
                </c:pt>
                <c:pt idx="12831">
                  <c:v>179.17392266590701</c:v>
                </c:pt>
                <c:pt idx="12832">
                  <c:v>173.97262994719699</c:v>
                </c:pt>
                <c:pt idx="12833">
                  <c:v>170.07801980197999</c:v>
                </c:pt>
                <c:pt idx="12834">
                  <c:v>166.06493900895799</c:v>
                </c:pt>
                <c:pt idx="12835">
                  <c:v>162.68827448137699</c:v>
                </c:pt>
                <c:pt idx="12836">
                  <c:v>159.98304276402899</c:v>
                </c:pt>
                <c:pt idx="12837">
                  <c:v>157.990774907749</c:v>
                </c:pt>
                <c:pt idx="12838">
                  <c:v>155.938170697803</c:v>
                </c:pt>
                <c:pt idx="12839">
                  <c:v>154.65015391631499</c:v>
                </c:pt>
                <c:pt idx="12840">
                  <c:v>153.331461878862</c:v>
                </c:pt>
                <c:pt idx="12841">
                  <c:v>177.51615300612701</c:v>
                </c:pt>
                <c:pt idx="12842">
                  <c:v>171.23133600606701</c:v>
                </c:pt>
                <c:pt idx="12843">
                  <c:v>165.447419161108</c:v>
                </c:pt>
                <c:pt idx="12844">
                  <c:v>160.189213185677</c:v>
                </c:pt>
                <c:pt idx="12845">
                  <c:v>155.486843624725</c:v>
                </c:pt>
                <c:pt idx="12846">
                  <c:v>152.09568546754801</c:v>
                </c:pt>
                <c:pt idx="12847">
                  <c:v>148.60306423506199</c:v>
                </c:pt>
                <c:pt idx="12848">
                  <c:v>145.75313438107</c:v>
                </c:pt>
                <c:pt idx="12849">
                  <c:v>143.58546861720399</c:v>
                </c:pt>
                <c:pt idx="12850">
                  <c:v>141.352182613206</c:v>
                </c:pt>
                <c:pt idx="12851">
                  <c:v>139.85268696692799</c:v>
                </c:pt>
                <c:pt idx="12852">
                  <c:v>138.31437814241701</c:v>
                </c:pt>
                <c:pt idx="12853">
                  <c:v>137.56807042112601</c:v>
                </c:pt>
                <c:pt idx="12854">
                  <c:v>136.811410720157</c:v>
                </c:pt>
                <c:pt idx="12855">
                  <c:v>153.57046025501199</c:v>
                </c:pt>
                <c:pt idx="12856">
                  <c:v>148.297295116361</c:v>
                </c:pt>
                <c:pt idx="12857">
                  <c:v>123.596162143282</c:v>
                </c:pt>
                <c:pt idx="12858">
                  <c:v>123.45469330855001</c:v>
                </c:pt>
                <c:pt idx="12859">
                  <c:v>233.36685285836799</c:v>
                </c:pt>
                <c:pt idx="12860">
                  <c:v>226.16250768285099</c:v>
                </c:pt>
                <c:pt idx="12861">
                  <c:v>209.991516680041</c:v>
                </c:pt>
                <c:pt idx="12862">
                  <c:v>202.25898393340401</c:v>
                </c:pt>
                <c:pt idx="12863">
                  <c:v>199.41070771172599</c:v>
                </c:pt>
                <c:pt idx="12864">
                  <c:v>197.29059476150201</c:v>
                </c:pt>
                <c:pt idx="12865">
                  <c:v>213.05830763444899</c:v>
                </c:pt>
                <c:pt idx="12866">
                  <c:v>206.459338297382</c:v>
                </c:pt>
                <c:pt idx="12867">
                  <c:v>199.661091604489</c:v>
                </c:pt>
                <c:pt idx="12868">
                  <c:v>194.101431407711</c:v>
                </c:pt>
                <c:pt idx="12869">
                  <c:v>189.841713434887</c:v>
                </c:pt>
                <c:pt idx="12870">
                  <c:v>185.45146126436501</c:v>
                </c:pt>
                <c:pt idx="12871">
                  <c:v>181.68274068243201</c:v>
                </c:pt>
                <c:pt idx="12872">
                  <c:v>178.578934463553</c:v>
                </c:pt>
                <c:pt idx="12873">
                  <c:v>176.16487024516201</c:v>
                </c:pt>
                <c:pt idx="12874">
                  <c:v>174.49102335581301</c:v>
                </c:pt>
                <c:pt idx="12875">
                  <c:v>172.774868123587</c:v>
                </c:pt>
                <c:pt idx="12876">
                  <c:v>196.85710420706101</c:v>
                </c:pt>
                <c:pt idx="12877">
                  <c:v>189.53817244711601</c:v>
                </c:pt>
                <c:pt idx="12878">
                  <c:v>183.376370356449</c:v>
                </c:pt>
                <c:pt idx="12879">
                  <c:v>177.73381110826699</c:v>
                </c:pt>
                <c:pt idx="12880">
                  <c:v>172.633809033397</c:v>
                </c:pt>
                <c:pt idx="12881">
                  <c:v>168.83104641251401</c:v>
                </c:pt>
                <c:pt idx="12882">
                  <c:v>164.90819571238001</c:v>
                </c:pt>
                <c:pt idx="12883">
                  <c:v>161.62254610350899</c:v>
                </c:pt>
                <c:pt idx="12884">
                  <c:v>158.998118785272</c:v>
                </c:pt>
                <c:pt idx="12885">
                  <c:v>157.08229463056401</c:v>
                </c:pt>
                <c:pt idx="12886">
                  <c:v>155.112014453477</c:v>
                </c:pt>
                <c:pt idx="12887">
                  <c:v>153.90319715808101</c:v>
                </c:pt>
                <c:pt idx="12888">
                  <c:v>152.66401094000801</c:v>
                </c:pt>
                <c:pt idx="12889">
                  <c:v>175.90670835440699</c:v>
                </c:pt>
                <c:pt idx="12890">
                  <c:v>169.731109268155</c:v>
                </c:pt>
                <c:pt idx="12891">
                  <c:v>164.05111238972</c:v>
                </c:pt>
                <c:pt idx="12892">
                  <c:v>158.89828183184099</c:v>
                </c:pt>
                <c:pt idx="12893">
                  <c:v>154.287231378049</c:v>
                </c:pt>
                <c:pt idx="12894">
                  <c:v>150.97760849886399</c:v>
                </c:pt>
                <c:pt idx="12895">
                  <c:v>147.565198391889</c:v>
                </c:pt>
                <c:pt idx="12896">
                  <c:v>144.792661535707</c:v>
                </c:pt>
                <c:pt idx="12897">
                  <c:v>142.69571436430601</c:v>
                </c:pt>
                <c:pt idx="12898">
                  <c:v>140.53986576676499</c:v>
                </c:pt>
                <c:pt idx="12899">
                  <c:v>139.10919540229801</c:v>
                </c:pt>
                <c:pt idx="12900">
                  <c:v>137.641431738992</c:v>
                </c:pt>
                <c:pt idx="12901">
                  <c:v>136.96418766396101</c:v>
                </c:pt>
                <c:pt idx="12902">
                  <c:v>136.28264414433201</c:v>
                </c:pt>
                <c:pt idx="12903">
                  <c:v>152.22026699029101</c:v>
                </c:pt>
                <c:pt idx="12904">
                  <c:v>147.046733241955</c:v>
                </c:pt>
                <c:pt idx="12905">
                  <c:v>123.052391989809</c:v>
                </c:pt>
                <c:pt idx="12906">
                  <c:v>122.973469387755</c:v>
                </c:pt>
                <c:pt idx="12907">
                  <c:v>230.19624700601099</c:v>
                </c:pt>
                <c:pt idx="12908">
                  <c:v>223.22249578851799</c:v>
                </c:pt>
                <c:pt idx="12909">
                  <c:v>207.64111877951299</c:v>
                </c:pt>
                <c:pt idx="12910">
                  <c:v>200.26168952335999</c:v>
                </c:pt>
                <c:pt idx="12911">
                  <c:v>197.57928039932401</c:v>
                </c:pt>
                <c:pt idx="12912">
                  <c:v>195.61802069070399</c:v>
                </c:pt>
                <c:pt idx="12913">
                  <c:v>210.025415676959</c:v>
                </c:pt>
                <c:pt idx="12914">
                  <c:v>203.63562569733</c:v>
                </c:pt>
                <c:pt idx="12915">
                  <c:v>197.04775749566301</c:v>
                </c:pt>
                <c:pt idx="12916">
                  <c:v>191.67608225839101</c:v>
                </c:pt>
                <c:pt idx="12917">
                  <c:v>187.582683011049</c:v>
                </c:pt>
                <c:pt idx="12918">
                  <c:v>183.358009644427</c:v>
                </c:pt>
                <c:pt idx="12919">
                  <c:v>179.756116083536</c:v>
                </c:pt>
                <c:pt idx="12920">
                  <c:v>176.79869624800901</c:v>
                </c:pt>
                <c:pt idx="12921">
                  <c:v>174.534949042531</c:v>
                </c:pt>
                <c:pt idx="12922">
                  <c:v>173.002958176828</c:v>
                </c:pt>
                <c:pt idx="12923">
                  <c:v>171.42912772585601</c:v>
                </c:pt>
                <c:pt idx="12924">
                  <c:v>193.936923976793</c:v>
                </c:pt>
                <c:pt idx="12925">
                  <c:v>186.823970944309</c:v>
                </c:pt>
                <c:pt idx="12926">
                  <c:v>180.855314798324</c:v>
                </c:pt>
                <c:pt idx="12927">
                  <c:v>175.39374736664701</c:v>
                </c:pt>
                <c:pt idx="12928">
                  <c:v>170.46219863167099</c:v>
                </c:pt>
                <c:pt idx="12929">
                  <c:v>166.80662905500699</c:v>
                </c:pt>
                <c:pt idx="12930">
                  <c:v>163.04058687648799</c:v>
                </c:pt>
                <c:pt idx="12931">
                  <c:v>159.89141484151099</c:v>
                </c:pt>
                <c:pt idx="12932">
                  <c:v>157.40520474260299</c:v>
                </c:pt>
                <c:pt idx="12933">
                  <c:v>155.617945232083</c:v>
                </c:pt>
                <c:pt idx="12934">
                  <c:v>153.77597991351601</c:v>
                </c:pt>
                <c:pt idx="12935">
                  <c:v>152.697841432225</c:v>
                </c:pt>
                <c:pt idx="12936">
                  <c:v>151.59027077026499</c:v>
                </c:pt>
                <c:pt idx="12937">
                  <c:v>173.27865154054399</c:v>
                </c:pt>
                <c:pt idx="12938">
                  <c:v>167.286177550247</c:v>
                </c:pt>
                <c:pt idx="12939">
                  <c:v>161.78409205612101</c:v>
                </c:pt>
                <c:pt idx="12940">
                  <c:v>156.79153335397501</c:v>
                </c:pt>
                <c:pt idx="12941">
                  <c:v>152.33691731043299</c:v>
                </c:pt>
                <c:pt idx="12942">
                  <c:v>149.16043156396901</c:v>
                </c:pt>
                <c:pt idx="12943">
                  <c:v>145.87910425735899</c:v>
                </c:pt>
                <c:pt idx="12944">
                  <c:v>143.235483139271</c:v>
                </c:pt>
                <c:pt idx="12945">
                  <c:v>141.25666220904299</c:v>
                </c:pt>
                <c:pt idx="12946">
                  <c:v>139.219089282163</c:v>
                </c:pt>
                <c:pt idx="12947">
                  <c:v>137.90535298681101</c:v>
                </c:pt>
                <c:pt idx="12948">
                  <c:v>136.55316203460899</c:v>
                </c:pt>
                <c:pt idx="12949">
                  <c:v>135.995859123945</c:v>
                </c:pt>
                <c:pt idx="12950">
                  <c:v>135.430980914336</c:v>
                </c:pt>
                <c:pt idx="12951">
                  <c:v>150.02052091554799</c:v>
                </c:pt>
                <c:pt idx="12952">
                  <c:v>145.00273003554099</c:v>
                </c:pt>
                <c:pt idx="12953">
                  <c:v>122.17158544955301</c:v>
                </c:pt>
                <c:pt idx="12954">
                  <c:v>122.201258578626</c:v>
                </c:pt>
                <c:pt idx="12955">
                  <c:v>221.53320159919099</c:v>
                </c:pt>
                <c:pt idx="12956">
                  <c:v>213.55861767279001</c:v>
                </c:pt>
                <c:pt idx="12957">
                  <c:v>207.488307589307</c:v>
                </c:pt>
                <c:pt idx="12958">
                  <c:v>201.233818217319</c:v>
                </c:pt>
                <c:pt idx="12959">
                  <c:v>196.26465945532701</c:v>
                </c:pt>
                <c:pt idx="12960">
                  <c:v>191.894072112446</c:v>
                </c:pt>
                <c:pt idx="12961">
                  <c:v>188.921277740183</c:v>
                </c:pt>
                <c:pt idx="12962">
                  <c:v>185.079972319321</c:v>
                </c:pt>
                <c:pt idx="12963">
                  <c:v>182.70520315166399</c:v>
                </c:pt>
                <c:pt idx="12964">
                  <c:v>203.71823822290301</c:v>
                </c:pt>
                <c:pt idx="12965">
                  <c:v>195.71600000000001</c:v>
                </c:pt>
                <c:pt idx="12966">
                  <c:v>189.56344360302899</c:v>
                </c:pt>
                <c:pt idx="12967">
                  <c:v>183.932937347436</c:v>
                </c:pt>
                <c:pt idx="12968">
                  <c:v>178.849688408807</c:v>
                </c:pt>
                <c:pt idx="12969">
                  <c:v>174.341086587436</c:v>
                </c:pt>
                <c:pt idx="12970">
                  <c:v>170.43694577006499</c:v>
                </c:pt>
                <c:pt idx="12971">
                  <c:v>167.169778172138</c:v>
                </c:pt>
                <c:pt idx="12972">
                  <c:v>164.57510667271899</c:v>
                </c:pt>
                <c:pt idx="12973">
                  <c:v>162.691821561338</c:v>
                </c:pt>
                <c:pt idx="12974">
                  <c:v>160.75366016182701</c:v>
                </c:pt>
                <c:pt idx="12975">
                  <c:v>158.75652682926801</c:v>
                </c:pt>
                <c:pt idx="12976">
                  <c:v>188.52767861246801</c:v>
                </c:pt>
                <c:pt idx="12977">
                  <c:v>181.21149518689799</c:v>
                </c:pt>
                <c:pt idx="12978">
                  <c:v>175.03432881037</c:v>
                </c:pt>
                <c:pt idx="12979">
                  <c:v>168.66850037433599</c:v>
                </c:pt>
                <c:pt idx="12980">
                  <c:v>164.21244203633199</c:v>
                </c:pt>
                <c:pt idx="12981">
                  <c:v>159.61777491000399</c:v>
                </c:pt>
                <c:pt idx="12982">
                  <c:v>155.60435288196101</c:v>
                </c:pt>
                <c:pt idx="12983">
                  <c:v>152.20311668027401</c:v>
                </c:pt>
                <c:pt idx="12984">
                  <c:v>149.44787259156999</c:v>
                </c:pt>
                <c:pt idx="12985">
                  <c:v>146.60365853658499</c:v>
                </c:pt>
                <c:pt idx="12986">
                  <c:v>145.23933202582</c:v>
                </c:pt>
                <c:pt idx="12987">
                  <c:v>142.397862589308</c:v>
                </c:pt>
                <c:pt idx="12988">
                  <c:v>140.914811468002</c:v>
                </c:pt>
                <c:pt idx="12989">
                  <c:v>169.18785946486599</c:v>
                </c:pt>
                <c:pt idx="12990">
                  <c:v>162.36648646924601</c:v>
                </c:pt>
                <c:pt idx="12991">
                  <c:v>156.68151186639301</c:v>
                </c:pt>
                <c:pt idx="12992">
                  <c:v>151.50431356904201</c:v>
                </c:pt>
                <c:pt idx="12993">
                  <c:v>146.859724203518</c:v>
                </c:pt>
                <c:pt idx="12994">
                  <c:v>142.77477477477399</c:v>
                </c:pt>
                <c:pt idx="12995">
                  <c:v>140.00184613199801</c:v>
                </c:pt>
                <c:pt idx="12996">
                  <c:v>128.68239956764501</c:v>
                </c:pt>
                <c:pt idx="12997">
                  <c:v>127.81464136061101</c:v>
                </c:pt>
                <c:pt idx="12998">
                  <c:v>126.927207914109</c:v>
                </c:pt>
                <c:pt idx="12999">
                  <c:v>146.434841356406</c:v>
                </c:pt>
                <c:pt idx="13000">
                  <c:v>141.27181141109099</c:v>
                </c:pt>
                <c:pt idx="13001">
                  <c:v>221.85845837493099</c:v>
                </c:pt>
                <c:pt idx="13002">
                  <c:v>213.84300284233399</c:v>
                </c:pt>
                <c:pt idx="13003">
                  <c:v>207.737339268818</c:v>
                </c:pt>
                <c:pt idx="13004">
                  <c:v>201.44971576063699</c:v>
                </c:pt>
                <c:pt idx="13005">
                  <c:v>196.45511151364201</c:v>
                </c:pt>
                <c:pt idx="13006">
                  <c:v>192.057840723174</c:v>
                </c:pt>
                <c:pt idx="13007">
                  <c:v>189.06151272997499</c:v>
                </c:pt>
                <c:pt idx="13008">
                  <c:v>185.19479532062601</c:v>
                </c:pt>
                <c:pt idx="13009">
                  <c:v>182.800304150236</c:v>
                </c:pt>
                <c:pt idx="13010">
                  <c:v>204.05530558121501</c:v>
                </c:pt>
                <c:pt idx="13011">
                  <c:v>196.01118575032601</c:v>
                </c:pt>
                <c:pt idx="13012">
                  <c:v>189.822621669406</c:v>
                </c:pt>
                <c:pt idx="13013">
                  <c:v>184.162956395072</c:v>
                </c:pt>
                <c:pt idx="13014">
                  <c:v>179.04977521911999</c:v>
                </c:pt>
                <c:pt idx="13015">
                  <c:v>174.514028883968</c:v>
                </c:pt>
                <c:pt idx="13016">
                  <c:v>170.585323828507</c:v>
                </c:pt>
                <c:pt idx="13017">
                  <c:v>167.29596737966</c:v>
                </c:pt>
                <c:pt idx="13018">
                  <c:v>164.68128293079599</c:v>
                </c:pt>
                <c:pt idx="13019">
                  <c:v>162.77997031029301</c:v>
                </c:pt>
                <c:pt idx="13020">
                  <c:v>160.828406098149</c:v>
                </c:pt>
                <c:pt idx="13021">
                  <c:v>158.816076656907</c:v>
                </c:pt>
                <c:pt idx="13022">
                  <c:v>188.880519635301</c:v>
                </c:pt>
                <c:pt idx="13023">
                  <c:v>181.52610783538901</c:v>
                </c:pt>
                <c:pt idx="13024">
                  <c:v>175.311829290986</c:v>
                </c:pt>
                <c:pt idx="13025">
                  <c:v>168.91108859476901</c:v>
                </c:pt>
                <c:pt idx="13026">
                  <c:v>164.42548994243501</c:v>
                </c:pt>
                <c:pt idx="13027">
                  <c:v>159.80305333421401</c:v>
                </c:pt>
                <c:pt idx="13028">
                  <c:v>155.764542936288</c:v>
                </c:pt>
                <c:pt idx="13029">
                  <c:v>152.34068136272501</c:v>
                </c:pt>
                <c:pt idx="13030">
                  <c:v>149.565059048157</c:v>
                </c:pt>
                <c:pt idx="13031">
                  <c:v>146.70487292737599</c:v>
                </c:pt>
                <c:pt idx="13032">
                  <c:v>145.32410429493299</c:v>
                </c:pt>
                <c:pt idx="13033">
                  <c:v>142.453455268699</c:v>
                </c:pt>
                <c:pt idx="13034">
                  <c:v>140.95780962292801</c:v>
                </c:pt>
                <c:pt idx="13035">
                  <c:v>169.51636529402799</c:v>
                </c:pt>
                <c:pt idx="13036">
                  <c:v>162.65545045743499</c:v>
                </c:pt>
                <c:pt idx="13037">
                  <c:v>156.93582396707299</c:v>
                </c:pt>
                <c:pt idx="13038">
                  <c:v>151.72721099434099</c:v>
                </c:pt>
                <c:pt idx="13039">
                  <c:v>147.05422104741399</c:v>
                </c:pt>
                <c:pt idx="13040">
                  <c:v>142.94365816585</c:v>
                </c:pt>
                <c:pt idx="13041">
                  <c:v>140.1514251166</c:v>
                </c:pt>
                <c:pt idx="13042">
                  <c:v>128.74431663092199</c:v>
                </c:pt>
                <c:pt idx="13043">
                  <c:v>127.86383830298099</c:v>
                </c:pt>
                <c:pt idx="13044">
                  <c:v>126.96485097636101</c:v>
                </c:pt>
                <c:pt idx="13045">
                  <c:v>146.70541494531199</c:v>
                </c:pt>
                <c:pt idx="13046">
                  <c:v>141.50986953780401</c:v>
                </c:pt>
                <c:pt idx="13047">
                  <c:v>221.47660280855999</c:v>
                </c:pt>
                <c:pt idx="13048">
                  <c:v>213.48184314922099</c:v>
                </c:pt>
                <c:pt idx="13049">
                  <c:v>207.39407908056</c:v>
                </c:pt>
                <c:pt idx="13050">
                  <c:v>201.12654443684701</c:v>
                </c:pt>
                <c:pt idx="13051">
                  <c:v>196.1455165692</c:v>
                </c:pt>
                <c:pt idx="13052">
                  <c:v>191.762725371052</c:v>
                </c:pt>
                <c:pt idx="13053">
                  <c:v>188.782317890912</c:v>
                </c:pt>
                <c:pt idx="13054">
                  <c:v>184.93478751671501</c:v>
                </c:pt>
                <c:pt idx="13055">
                  <c:v>182.55740036264001</c:v>
                </c:pt>
                <c:pt idx="13056">
                  <c:v>203.70674241291599</c:v>
                </c:pt>
                <c:pt idx="13057">
                  <c:v>195.67884814837399</c:v>
                </c:pt>
                <c:pt idx="13058">
                  <c:v>189.50646823481699</c:v>
                </c:pt>
                <c:pt idx="13059">
                  <c:v>183.86015164279601</c:v>
                </c:pt>
                <c:pt idx="13060">
                  <c:v>178.76266562743501</c:v>
                </c:pt>
                <c:pt idx="13061">
                  <c:v>174.239768993328</c:v>
                </c:pt>
                <c:pt idx="13062">
                  <c:v>170.32621201065601</c:v>
                </c:pt>
                <c:pt idx="13063">
                  <c:v>167.05256488152</c:v>
                </c:pt>
                <c:pt idx="13064">
                  <c:v>164.452574718362</c:v>
                </c:pt>
                <c:pt idx="13065">
                  <c:v>162.56332799534101</c:v>
                </c:pt>
                <c:pt idx="13066">
                  <c:v>160.627692307692</c:v>
                </c:pt>
                <c:pt idx="13067">
                  <c:v>158.632605453363</c:v>
                </c:pt>
                <c:pt idx="13068">
                  <c:v>188.557372149326</c:v>
                </c:pt>
                <c:pt idx="13069">
                  <c:v>181.212935293041</c:v>
                </c:pt>
                <c:pt idx="13070">
                  <c:v>175.01346073045801</c:v>
                </c:pt>
                <c:pt idx="13071">
                  <c:v>168.629617859696</c:v>
                </c:pt>
                <c:pt idx="13072">
                  <c:v>164.15684651343901</c:v>
                </c:pt>
                <c:pt idx="13073">
                  <c:v>159.54588434358499</c:v>
                </c:pt>
                <c:pt idx="13074">
                  <c:v>155.52082096514201</c:v>
                </c:pt>
                <c:pt idx="13075">
                  <c:v>152.113139446102</c:v>
                </c:pt>
                <c:pt idx="13076">
                  <c:v>149.347945010834</c:v>
                </c:pt>
                <c:pt idx="13077">
                  <c:v>146.49851750795801</c:v>
                </c:pt>
                <c:pt idx="13078">
                  <c:v>145.13073869037601</c:v>
                </c:pt>
                <c:pt idx="13079">
                  <c:v>142.28600282375001</c:v>
                </c:pt>
                <c:pt idx="13080">
                  <c:v>140.80645875697101</c:v>
                </c:pt>
                <c:pt idx="13081">
                  <c:v>169.22415106992599</c:v>
                </c:pt>
                <c:pt idx="13082">
                  <c:v>162.377926421404</c:v>
                </c:pt>
                <c:pt idx="13083">
                  <c:v>156.672501151543</c:v>
                </c:pt>
                <c:pt idx="13084">
                  <c:v>151.476635514018</c:v>
                </c:pt>
                <c:pt idx="13085">
                  <c:v>146.81601857225701</c:v>
                </c:pt>
                <c:pt idx="13086">
                  <c:v>142.71827260550299</c:v>
                </c:pt>
                <c:pt idx="13087">
                  <c:v>139.93335877332899</c:v>
                </c:pt>
                <c:pt idx="13088">
                  <c:v>128.58141905135199</c:v>
                </c:pt>
                <c:pt idx="13089">
                  <c:v>127.713360030587</c:v>
                </c:pt>
                <c:pt idx="13090">
                  <c:v>126.828540120329</c:v>
                </c:pt>
                <c:pt idx="13091">
                  <c:v>146.463386364358</c:v>
                </c:pt>
                <c:pt idx="13092">
                  <c:v>141.27724795640299</c:v>
                </c:pt>
                <c:pt idx="13093">
                  <c:v>220.50082535490199</c:v>
                </c:pt>
                <c:pt idx="13094">
                  <c:v>212.57790368271901</c:v>
                </c:pt>
                <c:pt idx="13095">
                  <c:v>206.55602451072301</c:v>
                </c:pt>
                <c:pt idx="13096">
                  <c:v>200.34899982439001</c:v>
                </c:pt>
                <c:pt idx="13097">
                  <c:v>195.42440504346899</c:v>
                </c:pt>
                <c:pt idx="13098">
                  <c:v>191.10074365558401</c:v>
                </c:pt>
                <c:pt idx="13099">
                  <c:v>188.16732320390099</c:v>
                </c:pt>
                <c:pt idx="13100">
                  <c:v>184.372932225867</c:v>
                </c:pt>
                <c:pt idx="13101">
                  <c:v>182.03815921109</c:v>
                </c:pt>
                <c:pt idx="13102">
                  <c:v>202.765169921113</c:v>
                </c:pt>
                <c:pt idx="13103">
                  <c:v>194.81025327109899</c:v>
                </c:pt>
                <c:pt idx="13104">
                  <c:v>188.701493469974</c:v>
                </c:pt>
                <c:pt idx="13105">
                  <c:v>183.10781748564099</c:v>
                </c:pt>
                <c:pt idx="13106">
                  <c:v>178.06706114398401</c:v>
                </c:pt>
                <c:pt idx="13107">
                  <c:v>173.60015996267501</c:v>
                </c:pt>
                <c:pt idx="13108">
                  <c:v>169.73354237317</c:v>
                </c:pt>
                <c:pt idx="13109">
                  <c:v>166.50419362151001</c:v>
                </c:pt>
                <c:pt idx="13110">
                  <c:v>163.94612253641799</c:v>
                </c:pt>
                <c:pt idx="13111">
                  <c:v>162.10266444781701</c:v>
                </c:pt>
                <c:pt idx="13112">
                  <c:v>160.20516953759</c:v>
                </c:pt>
                <c:pt idx="13113">
                  <c:v>158.25168211003799</c:v>
                </c:pt>
                <c:pt idx="13114">
                  <c:v>187.64819089301201</c:v>
                </c:pt>
                <c:pt idx="13115">
                  <c:v>180.37179781295399</c:v>
                </c:pt>
                <c:pt idx="13116">
                  <c:v>174.23183925811401</c:v>
                </c:pt>
                <c:pt idx="13117">
                  <c:v>167.90505420918299</c:v>
                </c:pt>
                <c:pt idx="13118">
                  <c:v>163.483636600583</c:v>
                </c:pt>
                <c:pt idx="13119">
                  <c:v>158.923903088835</c:v>
                </c:pt>
                <c:pt idx="13120">
                  <c:v>154.943598651272</c:v>
                </c:pt>
                <c:pt idx="13121">
                  <c:v>151.57775880395101</c:v>
                </c:pt>
                <c:pt idx="13122">
                  <c:v>148.85400313971701</c:v>
                </c:pt>
                <c:pt idx="13123">
                  <c:v>146.044806666179</c:v>
                </c:pt>
                <c:pt idx="13124">
                  <c:v>144.71394055177799</c:v>
                </c:pt>
                <c:pt idx="13125">
                  <c:v>141.94647609659901</c:v>
                </c:pt>
                <c:pt idx="13126">
                  <c:v>140.50193347235401</c:v>
                </c:pt>
                <c:pt idx="13127">
                  <c:v>168.40233240607699</c:v>
                </c:pt>
                <c:pt idx="13128">
                  <c:v>161.62030174902</c:v>
                </c:pt>
                <c:pt idx="13129">
                  <c:v>155.96730401529601</c:v>
                </c:pt>
                <c:pt idx="13130">
                  <c:v>150.822426255127</c:v>
                </c:pt>
                <c:pt idx="13131">
                  <c:v>146.21129877693599</c:v>
                </c:pt>
                <c:pt idx="13132">
                  <c:v>142.15574691126901</c:v>
                </c:pt>
                <c:pt idx="13133">
                  <c:v>139.41050688676401</c:v>
                </c:pt>
                <c:pt idx="13134">
                  <c:v>128.240633494858</c:v>
                </c:pt>
                <c:pt idx="13135">
                  <c:v>127.40404183440199</c:v>
                </c:pt>
                <c:pt idx="13136">
                  <c:v>126.554012474012</c:v>
                </c:pt>
                <c:pt idx="13137">
                  <c:v>145.773761564306</c:v>
                </c:pt>
                <c:pt idx="13138">
                  <c:v>140.638511095204</c:v>
                </c:pt>
                <c:pt idx="13139">
                  <c:v>218.83865231633101</c:v>
                </c:pt>
                <c:pt idx="13140">
                  <c:v>211.05041949914801</c:v>
                </c:pt>
                <c:pt idx="13141">
                  <c:v>205.136842447493</c:v>
                </c:pt>
                <c:pt idx="13142">
                  <c:v>199.04149853036401</c:v>
                </c:pt>
                <c:pt idx="13143">
                  <c:v>194.216387766878</c:v>
                </c:pt>
                <c:pt idx="13144">
                  <c:v>189.98118904661001</c:v>
                </c:pt>
                <c:pt idx="13145">
                  <c:v>187.13344813506299</c:v>
                </c:pt>
                <c:pt idx="13146">
                  <c:v>183.426079372001</c:v>
                </c:pt>
                <c:pt idx="13147">
                  <c:v>181.18031078440401</c:v>
                </c:pt>
                <c:pt idx="13148">
                  <c:v>201.16096055850701</c:v>
                </c:pt>
                <c:pt idx="13149">
                  <c:v>193.33358781054099</c:v>
                </c:pt>
                <c:pt idx="13150">
                  <c:v>187.33010702047801</c:v>
                </c:pt>
                <c:pt idx="13151">
                  <c:v>181.83910353179201</c:v>
                </c:pt>
                <c:pt idx="13152">
                  <c:v>176.89509019395001</c:v>
                </c:pt>
                <c:pt idx="13153">
                  <c:v>172.51547142337</c:v>
                </c:pt>
                <c:pt idx="13154">
                  <c:v>168.734296861145</c:v>
                </c:pt>
                <c:pt idx="13155">
                  <c:v>165.584629626268</c:v>
                </c:pt>
                <c:pt idx="13156">
                  <c:v>163.10006134170999</c:v>
                </c:pt>
                <c:pt idx="13157">
                  <c:v>161.32571428571401</c:v>
                </c:pt>
                <c:pt idx="13158">
                  <c:v>159.501083920864</c:v>
                </c:pt>
                <c:pt idx="13159">
                  <c:v>157.625616158377</c:v>
                </c:pt>
                <c:pt idx="13160">
                  <c:v>186.087338284059</c:v>
                </c:pt>
                <c:pt idx="13161">
                  <c:v>178.934552561332</c:v>
                </c:pt>
                <c:pt idx="13162">
                  <c:v>172.900079495124</c:v>
                </c:pt>
                <c:pt idx="13163">
                  <c:v>166.67901295946399</c:v>
                </c:pt>
                <c:pt idx="13164">
                  <c:v>162.34211194851301</c:v>
                </c:pt>
                <c:pt idx="13165">
                  <c:v>157.868930525732</c:v>
                </c:pt>
                <c:pt idx="13166">
                  <c:v>153.967972791043</c:v>
                </c:pt>
                <c:pt idx="13167">
                  <c:v>150.67533315202601</c:v>
                </c:pt>
                <c:pt idx="13168">
                  <c:v>148.02616138735101</c:v>
                </c:pt>
                <c:pt idx="13169">
                  <c:v>145.28787504042899</c:v>
                </c:pt>
                <c:pt idx="13170">
                  <c:v>144.01714653558</c:v>
                </c:pt>
                <c:pt idx="13171">
                  <c:v>141.37418586016301</c:v>
                </c:pt>
                <c:pt idx="13172">
                  <c:v>139.99898678599999</c:v>
                </c:pt>
                <c:pt idx="13173">
                  <c:v>166.995920440655</c:v>
                </c:pt>
                <c:pt idx="13174">
                  <c:v>160.32147487844401</c:v>
                </c:pt>
                <c:pt idx="13175">
                  <c:v>154.76425402291201</c:v>
                </c:pt>
                <c:pt idx="13176">
                  <c:v>149.70971289356501</c:v>
                </c:pt>
                <c:pt idx="13177">
                  <c:v>145.18363604912599</c:v>
                </c:pt>
                <c:pt idx="13178">
                  <c:v>141.20683736485401</c:v>
                </c:pt>
                <c:pt idx="13179">
                  <c:v>138.526332946971</c:v>
                </c:pt>
                <c:pt idx="13180">
                  <c:v>127.67085282770999</c:v>
                </c:pt>
                <c:pt idx="13181">
                  <c:v>126.89119848213301</c:v>
                </c:pt>
                <c:pt idx="13182">
                  <c:v>126.094713799605</c:v>
                </c:pt>
                <c:pt idx="13183">
                  <c:v>144.59376498800901</c:v>
                </c:pt>
                <c:pt idx="13184">
                  <c:v>139.54823553272001</c:v>
                </c:pt>
                <c:pt idx="13185">
                  <c:v>312.65283248730901</c:v>
                </c:pt>
                <c:pt idx="13186">
                  <c:v>293.91610433249701</c:v>
                </c:pt>
                <c:pt idx="13187">
                  <c:v>276.141505145265</c:v>
                </c:pt>
                <c:pt idx="13188">
                  <c:v>259.69856023327799</c:v>
                </c:pt>
                <c:pt idx="13189">
                  <c:v>231.02259911202401</c:v>
                </c:pt>
                <c:pt idx="13190">
                  <c:v>315.10851648351598</c:v>
                </c:pt>
                <c:pt idx="13191">
                  <c:v>296.13915053142102</c:v>
                </c:pt>
                <c:pt idx="13192">
                  <c:v>278.347931284781</c:v>
                </c:pt>
                <c:pt idx="13193">
                  <c:v>261.69383763080498</c:v>
                </c:pt>
                <c:pt idx="13194">
                  <c:v>232.82739214621</c:v>
                </c:pt>
                <c:pt idx="13195">
                  <c:v>314.36396301188898</c:v>
                </c:pt>
                <c:pt idx="13196">
                  <c:v>295.43803430291899</c:v>
                </c:pt>
                <c:pt idx="13197">
                  <c:v>277.69683038954702</c:v>
                </c:pt>
                <c:pt idx="13198">
                  <c:v>261.07968258311598</c:v>
                </c:pt>
                <c:pt idx="13199">
                  <c:v>232.29159701326199</c:v>
                </c:pt>
                <c:pt idx="13200">
                  <c:v>312.05857210701203</c:v>
                </c:pt>
                <c:pt idx="13201">
                  <c:v>293.32352309344702</c:v>
                </c:pt>
                <c:pt idx="13202">
                  <c:v>275.65996054167903</c:v>
                </c:pt>
                <c:pt idx="13203">
                  <c:v>259.20279834941101</c:v>
                </c:pt>
                <c:pt idx="13204">
                  <c:v>230.618297144287</c:v>
                </c:pt>
                <c:pt idx="13205">
                  <c:v>306.79525923512398</c:v>
                </c:pt>
                <c:pt idx="13206">
                  <c:v>288.49212054188501</c:v>
                </c:pt>
                <c:pt idx="13207">
                  <c:v>270.974567144395</c:v>
                </c:pt>
                <c:pt idx="13208">
                  <c:v>254.90955883386999</c:v>
                </c:pt>
                <c:pt idx="13209">
                  <c:v>226.776483384377</c:v>
                </c:pt>
                <c:pt idx="13210">
                  <c:v>347.77439103478599</c:v>
                </c:pt>
                <c:pt idx="13211">
                  <c:v>324.02047061306303</c:v>
                </c:pt>
                <c:pt idx="13212">
                  <c:v>307.05658884052201</c:v>
                </c:pt>
                <c:pt idx="13213">
                  <c:v>286.15199656504899</c:v>
                </c:pt>
                <c:pt idx="13214">
                  <c:v>254.340546961401</c:v>
                </c:pt>
                <c:pt idx="13215">
                  <c:v>227.85455783636499</c:v>
                </c:pt>
                <c:pt idx="13216">
                  <c:v>350.58671899727699</c:v>
                </c:pt>
                <c:pt idx="13217">
                  <c:v>326.54770641020599</c:v>
                </c:pt>
                <c:pt idx="13218">
                  <c:v>309.58836026524102</c:v>
                </c:pt>
                <c:pt idx="13219">
                  <c:v>288.42055976844301</c:v>
                </c:pt>
                <c:pt idx="13220">
                  <c:v>256.39885117214999</c:v>
                </c:pt>
                <c:pt idx="13221">
                  <c:v>229.734320947458</c:v>
                </c:pt>
                <c:pt idx="13222">
                  <c:v>350.58253885416798</c:v>
                </c:pt>
                <c:pt idx="13223">
                  <c:v>326.51988400994202</c:v>
                </c:pt>
                <c:pt idx="13224">
                  <c:v>309.60418338553899</c:v>
                </c:pt>
                <c:pt idx="13225">
                  <c:v>288.412980788222</c:v>
                </c:pt>
                <c:pt idx="13226">
                  <c:v>256.40520371387601</c:v>
                </c:pt>
                <c:pt idx="13227">
                  <c:v>229.75569313006201</c:v>
                </c:pt>
                <c:pt idx="13228">
                  <c:v>348.88541413417602</c:v>
                </c:pt>
                <c:pt idx="13229">
                  <c:v>324.96856737514798</c:v>
                </c:pt>
                <c:pt idx="13230">
                  <c:v>308.101167011435</c:v>
                </c:pt>
                <c:pt idx="13231">
                  <c:v>287.03901089445702</c:v>
                </c:pt>
                <c:pt idx="13232">
                  <c:v>255.17922025452799</c:v>
                </c:pt>
                <c:pt idx="13233">
                  <c:v>228.65368801907701</c:v>
                </c:pt>
                <c:pt idx="13234">
                  <c:v>344.721005137487</c:v>
                </c:pt>
                <c:pt idx="13235">
                  <c:v>321.18003927144599</c:v>
                </c:pt>
                <c:pt idx="13236">
                  <c:v>304.39441497997598</c:v>
                </c:pt>
                <c:pt idx="13237">
                  <c:v>283.667185326962</c:v>
                </c:pt>
                <c:pt idx="13238">
                  <c:v>252.16531981344801</c:v>
                </c:pt>
                <c:pt idx="13239">
                  <c:v>225.931603471123</c:v>
                </c:pt>
                <c:pt idx="13240">
                  <c:v>348.76412862185299</c:v>
                </c:pt>
                <c:pt idx="13241">
                  <c:v>324.361413150663</c:v>
                </c:pt>
                <c:pt idx="13242">
                  <c:v>307.39914795140101</c:v>
                </c:pt>
                <c:pt idx="13243">
                  <c:v>286.45560816413803</c:v>
                </c:pt>
                <c:pt idx="13244">
                  <c:v>254.62447940768101</c:v>
                </c:pt>
                <c:pt idx="13245">
                  <c:v>228.11130044470301</c:v>
                </c:pt>
                <c:pt idx="13246">
                  <c:v>351.41662668249199</c:v>
                </c:pt>
                <c:pt idx="13247">
                  <c:v>326.74161862328401</c:v>
                </c:pt>
                <c:pt idx="13248">
                  <c:v>309.78747993579401</c:v>
                </c:pt>
                <c:pt idx="13249">
                  <c:v>288.59634525457801</c:v>
                </c:pt>
                <c:pt idx="13250">
                  <c:v>256.56134031580598</c:v>
                </c:pt>
                <c:pt idx="13251">
                  <c:v>229.87912816419299</c:v>
                </c:pt>
                <c:pt idx="13252">
                  <c:v>351.352562147323</c:v>
                </c:pt>
                <c:pt idx="13253">
                  <c:v>326.66387477865197</c:v>
                </c:pt>
                <c:pt idx="13254">
                  <c:v>309.74811636532797</c:v>
                </c:pt>
                <c:pt idx="13255">
                  <c:v>288.54263739153299</c:v>
                </c:pt>
                <c:pt idx="13256">
                  <c:v>256.525891937447</c:v>
                </c:pt>
                <c:pt idx="13257">
                  <c:v>229.86116330365101</c:v>
                </c:pt>
                <c:pt idx="13258">
                  <c:v>349.51804562260901</c:v>
                </c:pt>
                <c:pt idx="13259">
                  <c:v>324.99691586960699</c:v>
                </c:pt>
                <c:pt idx="13260">
                  <c:v>308.122382079766</c:v>
                </c:pt>
                <c:pt idx="13261">
                  <c:v>287.06051220964798</c:v>
                </c:pt>
                <c:pt idx="13262">
                  <c:v>255.200201979398</c:v>
                </c:pt>
                <c:pt idx="13263">
                  <c:v>228.668384126288</c:v>
                </c:pt>
                <c:pt idx="13264">
                  <c:v>345.29887172921502</c:v>
                </c:pt>
                <c:pt idx="13265">
                  <c:v>321.17506580911203</c:v>
                </c:pt>
                <c:pt idx="13266">
                  <c:v>304.36876355748302</c:v>
                </c:pt>
                <c:pt idx="13267">
                  <c:v>283.65682432805301</c:v>
                </c:pt>
                <c:pt idx="13268">
                  <c:v>252.15041962556401</c:v>
                </c:pt>
                <c:pt idx="13269">
                  <c:v>225.90777073337901</c:v>
                </c:pt>
                <c:pt idx="13270">
                  <c:v>344.96030878095797</c:v>
                </c:pt>
                <c:pt idx="13271">
                  <c:v>321.26666753902703</c:v>
                </c:pt>
                <c:pt idx="13272">
                  <c:v>304.38902625691702</c:v>
                </c:pt>
                <c:pt idx="13273">
                  <c:v>284.126375893415</c:v>
                </c:pt>
                <c:pt idx="13274">
                  <c:v>270.44279288869899</c:v>
                </c:pt>
                <c:pt idx="13275">
                  <c:v>252.433874112994</c:v>
                </c:pt>
                <c:pt idx="13276">
                  <c:v>348.04778959008701</c:v>
                </c:pt>
                <c:pt idx="13277">
                  <c:v>324.03745878383501</c:v>
                </c:pt>
                <c:pt idx="13278">
                  <c:v>307.16308223116698</c:v>
                </c:pt>
                <c:pt idx="13279">
                  <c:v>286.62317352191701</c:v>
                </c:pt>
                <c:pt idx="13280">
                  <c:v>272.951594244342</c:v>
                </c:pt>
                <c:pt idx="13281">
                  <c:v>254.685312557868</c:v>
                </c:pt>
                <c:pt idx="13282">
                  <c:v>348.476511088287</c:v>
                </c:pt>
                <c:pt idx="13283">
                  <c:v>324.405756731662</c:v>
                </c:pt>
                <c:pt idx="13284">
                  <c:v>307.55301701908201</c:v>
                </c:pt>
                <c:pt idx="13285">
                  <c:v>286.96224930151999</c:v>
                </c:pt>
                <c:pt idx="13286">
                  <c:v>273.30900674063002</c:v>
                </c:pt>
                <c:pt idx="13287">
                  <c:v>254.99898572000501</c:v>
                </c:pt>
                <c:pt idx="13288">
                  <c:v>347.14674518338302</c:v>
                </c:pt>
                <c:pt idx="13289">
                  <c:v>323.202895908747</c:v>
                </c:pt>
                <c:pt idx="13290">
                  <c:v>306.36764074194599</c:v>
                </c:pt>
                <c:pt idx="13291">
                  <c:v>285.89356094718403</c:v>
                </c:pt>
                <c:pt idx="13292">
                  <c:v>272.24862646455199</c:v>
                </c:pt>
                <c:pt idx="13293">
                  <c:v>254.03733545318499</c:v>
                </c:pt>
                <c:pt idx="13294">
                  <c:v>343.74833407076602</c:v>
                </c:pt>
                <c:pt idx="13295">
                  <c:v>320.13198204956802</c:v>
                </c:pt>
                <c:pt idx="13296">
                  <c:v>303.33517809190101</c:v>
                </c:pt>
                <c:pt idx="13297">
                  <c:v>283.138350995949</c:v>
                </c:pt>
                <c:pt idx="13298">
                  <c:v>269.524529034225</c:v>
                </c:pt>
                <c:pt idx="13299">
                  <c:v>251.5666995908</c:v>
                </c:pt>
                <c:pt idx="13300">
                  <c:v>257.58816259875499</c:v>
                </c:pt>
                <c:pt idx="13301">
                  <c:v>248.00497773513001</c:v>
                </c:pt>
                <c:pt idx="13302">
                  <c:v>239.57127571764801</c:v>
                </c:pt>
                <c:pt idx="13303">
                  <c:v>210.31870755787301</c:v>
                </c:pt>
                <c:pt idx="13304">
                  <c:v>207.52963168097401</c:v>
                </c:pt>
                <c:pt idx="13305">
                  <c:v>203.85819970974401</c:v>
                </c:pt>
                <c:pt idx="13306">
                  <c:v>236.45139645074801</c:v>
                </c:pt>
                <c:pt idx="13307">
                  <c:v>226.843710635234</c:v>
                </c:pt>
                <c:pt idx="13308">
                  <c:v>218.3373490292</c:v>
                </c:pt>
                <c:pt idx="13309">
                  <c:v>210.99510407733601</c:v>
                </c:pt>
                <c:pt idx="13310">
                  <c:v>204.85738375145101</c:v>
                </c:pt>
                <c:pt idx="13311">
                  <c:v>198.53370029389299</c:v>
                </c:pt>
                <c:pt idx="13312">
                  <c:v>194.24335124021701</c:v>
                </c:pt>
                <c:pt idx="13313">
                  <c:v>189.81520376706499</c:v>
                </c:pt>
                <c:pt idx="13314">
                  <c:v>186.01980472266399</c:v>
                </c:pt>
                <c:pt idx="13315">
                  <c:v>182.88650887783399</c:v>
                </c:pt>
                <c:pt idx="13316">
                  <c:v>180.454170062483</c:v>
                </c:pt>
                <c:pt idx="13317">
                  <c:v>177.944865686583</c:v>
                </c:pt>
                <c:pt idx="13318">
                  <c:v>209.77628954117901</c:v>
                </c:pt>
                <c:pt idx="13319">
                  <c:v>201.27712280379799</c:v>
                </c:pt>
                <c:pt idx="13320">
                  <c:v>193.895825210922</c:v>
                </c:pt>
                <c:pt idx="13321">
                  <c:v>186.99729506109901</c:v>
                </c:pt>
                <c:pt idx="13322">
                  <c:v>181.300727579822</c:v>
                </c:pt>
                <c:pt idx="13323">
                  <c:v>176.87336650082901</c:v>
                </c:pt>
                <c:pt idx="13324">
                  <c:v>172.315527318932</c:v>
                </c:pt>
                <c:pt idx="13325">
                  <c:v>168.35514536544801</c:v>
                </c:pt>
                <c:pt idx="13326">
                  <c:v>165.03408467163601</c:v>
                </c:pt>
                <c:pt idx="13327">
                  <c:v>162.383428136661</c:v>
                </c:pt>
                <c:pt idx="13328">
                  <c:v>160.44336893635901</c:v>
                </c:pt>
                <c:pt idx="13329">
                  <c:v>158.445273773574</c:v>
                </c:pt>
                <c:pt idx="13330">
                  <c:v>157.21275229179199</c:v>
                </c:pt>
                <c:pt idx="13331">
                  <c:v>186.80417227456201</c:v>
                </c:pt>
                <c:pt idx="13332">
                  <c:v>179.43883949461801</c:v>
                </c:pt>
                <c:pt idx="13333">
                  <c:v>173.20954548348001</c:v>
                </c:pt>
                <c:pt idx="13334">
                  <c:v>167.488686018745</c:v>
                </c:pt>
                <c:pt idx="13335">
                  <c:v>157.64018097707199</c:v>
                </c:pt>
                <c:pt idx="13336">
                  <c:v>150.86540096344501</c:v>
                </c:pt>
                <c:pt idx="13337">
                  <c:v>145.18605211907601</c:v>
                </c:pt>
                <c:pt idx="13338">
                  <c:v>143.78129214870501</c:v>
                </c:pt>
                <c:pt idx="13339">
                  <c:v>141.53257018261101</c:v>
                </c:pt>
                <c:pt idx="13340">
                  <c:v>140.85271101173799</c:v>
                </c:pt>
                <c:pt idx="13341">
                  <c:v>258.08010298955799</c:v>
                </c:pt>
                <c:pt idx="13342">
                  <c:v>248.44524142757101</c:v>
                </c:pt>
                <c:pt idx="13343">
                  <c:v>239.957071082439</c:v>
                </c:pt>
                <c:pt idx="13344">
                  <c:v>210.52301303495199</c:v>
                </c:pt>
                <c:pt idx="13345">
                  <c:v>207.713058419243</c:v>
                </c:pt>
                <c:pt idx="13346">
                  <c:v>204.01348930158801</c:v>
                </c:pt>
                <c:pt idx="13347">
                  <c:v>236.95123660758901</c:v>
                </c:pt>
                <c:pt idx="13348">
                  <c:v>227.286262046041</c:v>
                </c:pt>
                <c:pt idx="13349">
                  <c:v>218.73286459649401</c:v>
                </c:pt>
                <c:pt idx="13350">
                  <c:v>211.34439154562199</c:v>
                </c:pt>
                <c:pt idx="13351">
                  <c:v>205.16956494832601</c:v>
                </c:pt>
                <c:pt idx="13352">
                  <c:v>198.81463406930001</c:v>
                </c:pt>
                <c:pt idx="13353">
                  <c:v>194.48750000000001</c:v>
                </c:pt>
                <c:pt idx="13354">
                  <c:v>190.03386562515399</c:v>
                </c:pt>
                <c:pt idx="13355">
                  <c:v>186.208985394942</c:v>
                </c:pt>
                <c:pt idx="13356">
                  <c:v>183.04949608062699</c:v>
                </c:pt>
                <c:pt idx="13357">
                  <c:v>180.59236342482399</c:v>
                </c:pt>
                <c:pt idx="13358">
                  <c:v>178.06616373086899</c:v>
                </c:pt>
                <c:pt idx="13359">
                  <c:v>210.229916897506</c:v>
                </c:pt>
                <c:pt idx="13360">
                  <c:v>201.685124347787</c:v>
                </c:pt>
                <c:pt idx="13361">
                  <c:v>194.26092823677399</c:v>
                </c:pt>
                <c:pt idx="13362">
                  <c:v>187.31663959155199</c:v>
                </c:pt>
                <c:pt idx="13363">
                  <c:v>181.585624713741</c:v>
                </c:pt>
                <c:pt idx="13364">
                  <c:v>177.13056872802301</c:v>
                </c:pt>
                <c:pt idx="13365">
                  <c:v>172.537986156888</c:v>
                </c:pt>
                <c:pt idx="13366">
                  <c:v>168.55169974057401</c:v>
                </c:pt>
                <c:pt idx="13367">
                  <c:v>165.203810902074</c:v>
                </c:pt>
                <c:pt idx="13368">
                  <c:v>162.53191714411599</c:v>
                </c:pt>
                <c:pt idx="13369">
                  <c:v>160.572635226595</c:v>
                </c:pt>
                <c:pt idx="13370">
                  <c:v>158.55397585461</c:v>
                </c:pt>
                <c:pt idx="13371">
                  <c:v>157.302078793276</c:v>
                </c:pt>
                <c:pt idx="13372">
                  <c:v>187.22371042069199</c:v>
                </c:pt>
                <c:pt idx="13373">
                  <c:v>179.81061984473499</c:v>
                </c:pt>
                <c:pt idx="13374">
                  <c:v>173.54264009654301</c:v>
                </c:pt>
                <c:pt idx="13375">
                  <c:v>167.782942430703</c:v>
                </c:pt>
                <c:pt idx="13376">
                  <c:v>157.87333344320101</c:v>
                </c:pt>
                <c:pt idx="13377">
                  <c:v>151.04937803659399</c:v>
                </c:pt>
                <c:pt idx="13378">
                  <c:v>145.322961412121</c:v>
                </c:pt>
                <c:pt idx="13379">
                  <c:v>143.89787013755301</c:v>
                </c:pt>
                <c:pt idx="13380">
                  <c:v>141.632132502037</c:v>
                </c:pt>
                <c:pt idx="13381">
                  <c:v>140.934792326679</c:v>
                </c:pt>
                <c:pt idx="13382">
                  <c:v>257.34841186535698</c:v>
                </c:pt>
                <c:pt idx="13383">
                  <c:v>247.757024962987</c:v>
                </c:pt>
                <c:pt idx="13384">
                  <c:v>239.310736067926</c:v>
                </c:pt>
                <c:pt idx="13385">
                  <c:v>210.05435810642601</c:v>
                </c:pt>
                <c:pt idx="13386">
                  <c:v>207.26822978521199</c:v>
                </c:pt>
                <c:pt idx="13387">
                  <c:v>203.602228547625</c:v>
                </c:pt>
                <c:pt idx="13388">
                  <c:v>236.269692962281</c:v>
                </c:pt>
                <c:pt idx="13389">
                  <c:v>226.64580463644</c:v>
                </c:pt>
                <c:pt idx="13390">
                  <c:v>218.13183495972601</c:v>
                </c:pt>
                <c:pt idx="13391">
                  <c:v>210.77547224466699</c:v>
                </c:pt>
                <c:pt idx="13392">
                  <c:v>204.63670738349001</c:v>
                </c:pt>
                <c:pt idx="13393">
                  <c:v>198.30815061963699</c:v>
                </c:pt>
                <c:pt idx="13394">
                  <c:v>194.01304898237399</c:v>
                </c:pt>
                <c:pt idx="13395">
                  <c:v>189.58598726114599</c:v>
                </c:pt>
                <c:pt idx="13396">
                  <c:v>185.79061445313101</c:v>
                </c:pt>
                <c:pt idx="13397">
                  <c:v>182.659125214705</c:v>
                </c:pt>
                <c:pt idx="13398">
                  <c:v>180.233169363001</c:v>
                </c:pt>
                <c:pt idx="13399">
                  <c:v>177.730404102862</c:v>
                </c:pt>
                <c:pt idx="13400">
                  <c:v>209.62981410134299</c:v>
                </c:pt>
                <c:pt idx="13401">
                  <c:v>201.11559950999401</c:v>
                </c:pt>
                <c:pt idx="13402">
                  <c:v>193.724455892214</c:v>
                </c:pt>
                <c:pt idx="13403">
                  <c:v>186.815947484677</c:v>
                </c:pt>
                <c:pt idx="13404">
                  <c:v>181.11119581963399</c:v>
                </c:pt>
                <c:pt idx="13405">
                  <c:v>176.682907438955</c:v>
                </c:pt>
                <c:pt idx="13406">
                  <c:v>172.117146694523</c:v>
                </c:pt>
                <c:pt idx="13407">
                  <c:v>168.157602061576</c:v>
                </c:pt>
                <c:pt idx="13408">
                  <c:v>164.83471504387899</c:v>
                </c:pt>
                <c:pt idx="13409">
                  <c:v>162.18786835191301</c:v>
                </c:pt>
                <c:pt idx="13410">
                  <c:v>160.246604977548</c:v>
                </c:pt>
                <c:pt idx="13411">
                  <c:v>158.25321808461001</c:v>
                </c:pt>
                <c:pt idx="13412">
                  <c:v>157.029662878426</c:v>
                </c:pt>
                <c:pt idx="13413">
                  <c:v>186.685509042847</c:v>
                </c:pt>
                <c:pt idx="13414">
                  <c:v>179.307299681562</c:v>
                </c:pt>
                <c:pt idx="13415">
                  <c:v>173.067317710358</c:v>
                </c:pt>
                <c:pt idx="13416">
                  <c:v>167.33328570067599</c:v>
                </c:pt>
                <c:pt idx="13417">
                  <c:v>157.477473893585</c:v>
                </c:pt>
                <c:pt idx="13418">
                  <c:v>150.693250576466</c:v>
                </c:pt>
                <c:pt idx="13419">
                  <c:v>145.012139274551</c:v>
                </c:pt>
                <c:pt idx="13420">
                  <c:v>143.60731443893999</c:v>
                </c:pt>
                <c:pt idx="13421">
                  <c:v>141.365644570032</c:v>
                </c:pt>
                <c:pt idx="13422">
                  <c:v>140.687371452077</c:v>
                </c:pt>
                <c:pt idx="13423">
                  <c:v>255.74559183023999</c:v>
                </c:pt>
                <c:pt idx="13424">
                  <c:v>246.27188790560399</c:v>
                </c:pt>
                <c:pt idx="13425">
                  <c:v>237.93223704996399</c:v>
                </c:pt>
                <c:pt idx="13426">
                  <c:v>209.11969899665499</c:v>
                </c:pt>
                <c:pt idx="13427">
                  <c:v>206.404228026065</c:v>
                </c:pt>
                <c:pt idx="13428">
                  <c:v>202.814418734903</c:v>
                </c:pt>
                <c:pt idx="13429">
                  <c:v>234.73338344560401</c:v>
                </c:pt>
                <c:pt idx="13430">
                  <c:v>225.224497015255</c:v>
                </c:pt>
                <c:pt idx="13431">
                  <c:v>216.81419894154399</c:v>
                </c:pt>
                <c:pt idx="13432">
                  <c:v>209.55613857436501</c:v>
                </c:pt>
                <c:pt idx="13433">
                  <c:v>203.499443965854</c:v>
                </c:pt>
                <c:pt idx="13434">
                  <c:v>197.25972613258199</c:v>
                </c:pt>
                <c:pt idx="13435">
                  <c:v>193.03679427245001</c:v>
                </c:pt>
                <c:pt idx="13436">
                  <c:v>188.68326510151201</c:v>
                </c:pt>
                <c:pt idx="13437">
                  <c:v>184.95693191140199</c:v>
                </c:pt>
                <c:pt idx="13438">
                  <c:v>181.88852550761601</c:v>
                </c:pt>
                <c:pt idx="13439">
                  <c:v>179.52586623690499</c:v>
                </c:pt>
                <c:pt idx="13440">
                  <c:v>177.09117258585201</c:v>
                </c:pt>
                <c:pt idx="13441">
                  <c:v>208.25364560318101</c:v>
                </c:pt>
                <c:pt idx="13442">
                  <c:v>199.84109860720801</c:v>
                </c:pt>
                <c:pt idx="13443">
                  <c:v>192.54566640602201</c:v>
                </c:pt>
                <c:pt idx="13444">
                  <c:v>185.72138049773</c:v>
                </c:pt>
                <c:pt idx="13445">
                  <c:v>180.09783077833001</c:v>
                </c:pt>
                <c:pt idx="13446">
                  <c:v>175.738251964131</c:v>
                </c:pt>
                <c:pt idx="13447">
                  <c:v>171.24237769243601</c:v>
                </c:pt>
                <c:pt idx="13448">
                  <c:v>167.347814949536</c:v>
                </c:pt>
                <c:pt idx="13449">
                  <c:v>164.087096323221</c:v>
                </c:pt>
                <c:pt idx="13450">
                  <c:v>161.49838969404101</c:v>
                </c:pt>
                <c:pt idx="13451">
                  <c:v>159.61577799365801</c:v>
                </c:pt>
                <c:pt idx="13452">
                  <c:v>157.67967458289399</c:v>
                </c:pt>
                <c:pt idx="13453">
                  <c:v>156.51092696087801</c:v>
                </c:pt>
                <c:pt idx="13454">
                  <c:v>185.45551184649099</c:v>
                </c:pt>
                <c:pt idx="13455">
                  <c:v>178.167095667095</c:v>
                </c:pt>
                <c:pt idx="13456">
                  <c:v>172.00828966919499</c:v>
                </c:pt>
                <c:pt idx="13457">
                  <c:v>166.34946167854</c:v>
                </c:pt>
                <c:pt idx="13458">
                  <c:v>156.631217151914</c:v>
                </c:pt>
                <c:pt idx="13459">
                  <c:v>149.96322617821099</c:v>
                </c:pt>
                <c:pt idx="13460">
                  <c:v>144.394234643419</c:v>
                </c:pt>
                <c:pt idx="13461">
                  <c:v>143.03820233156199</c:v>
                </c:pt>
                <c:pt idx="13462">
                  <c:v>140.849427168576</c:v>
                </c:pt>
                <c:pt idx="13463">
                  <c:v>140.22149322161101</c:v>
                </c:pt>
                <c:pt idx="13464">
                  <c:v>253.02028618003899</c:v>
                </c:pt>
                <c:pt idx="13465">
                  <c:v>243.75107771892999</c:v>
                </c:pt>
                <c:pt idx="13466">
                  <c:v>235.59753970872401</c:v>
                </c:pt>
                <c:pt idx="13467">
                  <c:v>207.54007944145999</c:v>
                </c:pt>
                <c:pt idx="13468">
                  <c:v>204.944439470715</c:v>
                </c:pt>
                <c:pt idx="13469">
                  <c:v>201.48548067756801</c:v>
                </c:pt>
                <c:pt idx="13470">
                  <c:v>232.11484826099399</c:v>
                </c:pt>
                <c:pt idx="13471">
                  <c:v>222.804520990312</c:v>
                </c:pt>
                <c:pt idx="13472">
                  <c:v>214.57693394005901</c:v>
                </c:pt>
                <c:pt idx="13473">
                  <c:v>207.47747877622899</c:v>
                </c:pt>
                <c:pt idx="13474">
                  <c:v>201.573688429387</c:v>
                </c:pt>
                <c:pt idx="13475">
                  <c:v>195.47911547911499</c:v>
                </c:pt>
                <c:pt idx="13476">
                  <c:v>191.37959609075901</c:v>
                </c:pt>
                <c:pt idx="13477">
                  <c:v>187.15375340742199</c:v>
                </c:pt>
                <c:pt idx="13478">
                  <c:v>183.54776762565399</c:v>
                </c:pt>
                <c:pt idx="13479">
                  <c:v>180.59487066835001</c:v>
                </c:pt>
                <c:pt idx="13480">
                  <c:v>178.34319093875399</c:v>
                </c:pt>
                <c:pt idx="13481">
                  <c:v>176.01737592742001</c:v>
                </c:pt>
                <c:pt idx="13482">
                  <c:v>205.91600239598199</c:v>
                </c:pt>
                <c:pt idx="13483">
                  <c:v>197.68245858734599</c:v>
                </c:pt>
                <c:pt idx="13484">
                  <c:v>190.54469827861999</c:v>
                </c:pt>
                <c:pt idx="13485">
                  <c:v>183.86931446869599</c:v>
                </c:pt>
                <c:pt idx="13486">
                  <c:v>178.38504682257499</c:v>
                </c:pt>
                <c:pt idx="13487">
                  <c:v>174.14046103707699</c:v>
                </c:pt>
                <c:pt idx="13488">
                  <c:v>169.76489372840501</c:v>
                </c:pt>
                <c:pt idx="13489">
                  <c:v>165.98460879191501</c:v>
                </c:pt>
                <c:pt idx="13490">
                  <c:v>162.830819851933</c:v>
                </c:pt>
                <c:pt idx="13491">
                  <c:v>160.33826420747101</c:v>
                </c:pt>
                <c:pt idx="13492">
                  <c:v>158.552902792438</c:v>
                </c:pt>
                <c:pt idx="13493">
                  <c:v>156.71517990709299</c:v>
                </c:pt>
                <c:pt idx="13494">
                  <c:v>155.63619101486699</c:v>
                </c:pt>
                <c:pt idx="13495">
                  <c:v>183.35878973813101</c:v>
                </c:pt>
                <c:pt idx="13496">
                  <c:v>176.22659657756401</c:v>
                </c:pt>
                <c:pt idx="13497">
                  <c:v>170.20804098815299</c:v>
                </c:pt>
                <c:pt idx="13498">
                  <c:v>164.67850831860699</c:v>
                </c:pt>
                <c:pt idx="13499">
                  <c:v>155.19797856582699</c:v>
                </c:pt>
                <c:pt idx="13500">
                  <c:v>148.73276869158801</c:v>
                </c:pt>
                <c:pt idx="13501">
                  <c:v>143.349481631949</c:v>
                </c:pt>
                <c:pt idx="13502">
                  <c:v>142.078199005561</c:v>
                </c:pt>
                <c:pt idx="13503">
                  <c:v>139.97894397160201</c:v>
                </c:pt>
                <c:pt idx="13504">
                  <c:v>139.431030197589</c:v>
                </c:pt>
                <c:pt idx="13505">
                  <c:v>257.47267377712302</c:v>
                </c:pt>
                <c:pt idx="13506">
                  <c:v>247.90185907046401</c:v>
                </c:pt>
                <c:pt idx="13507">
                  <c:v>239.47482575201701</c:v>
                </c:pt>
                <c:pt idx="13508">
                  <c:v>236.34545267277699</c:v>
                </c:pt>
                <c:pt idx="13509">
                  <c:v>226.744976607485</c:v>
                </c:pt>
                <c:pt idx="13510">
                  <c:v>218.249552841178</c:v>
                </c:pt>
                <c:pt idx="13511">
                  <c:v>210.905890423773</c:v>
                </c:pt>
                <c:pt idx="13512">
                  <c:v>204.77762753925199</c:v>
                </c:pt>
                <c:pt idx="13513">
                  <c:v>199.19450533391699</c:v>
                </c:pt>
                <c:pt idx="13514">
                  <c:v>194.17711234911701</c:v>
                </c:pt>
                <c:pt idx="13515">
                  <c:v>189.75710147873301</c:v>
                </c:pt>
                <c:pt idx="13516">
                  <c:v>185.965721408538</c:v>
                </c:pt>
                <c:pt idx="13517">
                  <c:v>182.83335988811501</c:v>
                </c:pt>
                <c:pt idx="13518">
                  <c:v>180.407545597797</c:v>
                </c:pt>
                <c:pt idx="13519">
                  <c:v>177.90555473153299</c:v>
                </c:pt>
                <c:pt idx="13520">
                  <c:v>209.677999910013</c:v>
                </c:pt>
                <c:pt idx="13521">
                  <c:v>201.18540717409201</c:v>
                </c:pt>
                <c:pt idx="13522">
                  <c:v>193.81667342419601</c:v>
                </c:pt>
                <c:pt idx="13523">
                  <c:v>187.61929006698301</c:v>
                </c:pt>
                <c:pt idx="13524">
                  <c:v>181.94309471222499</c:v>
                </c:pt>
                <c:pt idx="13525">
                  <c:v>176.809588564037</c:v>
                </c:pt>
                <c:pt idx="13526">
                  <c:v>172.253329041439</c:v>
                </c:pt>
                <c:pt idx="13527">
                  <c:v>168.30285714285699</c:v>
                </c:pt>
                <c:pt idx="13528">
                  <c:v>164.98539176626801</c:v>
                </c:pt>
                <c:pt idx="13529">
                  <c:v>162.33885869565199</c:v>
                </c:pt>
                <c:pt idx="13530">
                  <c:v>160.40194714881699</c:v>
                </c:pt>
                <c:pt idx="13531">
                  <c:v>158.40444444444401</c:v>
                </c:pt>
                <c:pt idx="13532">
                  <c:v>157.17763849417901</c:v>
                </c:pt>
                <c:pt idx="13533">
                  <c:v>186.719223122801</c:v>
                </c:pt>
                <c:pt idx="13534">
                  <c:v>179.35958823988099</c:v>
                </c:pt>
                <c:pt idx="13535">
                  <c:v>173.13534373010799</c:v>
                </c:pt>
                <c:pt idx="13536">
                  <c:v>167.419222272756</c:v>
                </c:pt>
                <c:pt idx="13537">
                  <c:v>150.81552847832199</c:v>
                </c:pt>
                <c:pt idx="13538">
                  <c:v>145.145623504535</c:v>
                </c:pt>
                <c:pt idx="13539">
                  <c:v>143.743607279911</c:v>
                </c:pt>
                <c:pt idx="13540">
                  <c:v>141.49851060101599</c:v>
                </c:pt>
                <c:pt idx="13541">
                  <c:v>140.82127455678</c:v>
                </c:pt>
                <c:pt idx="13542">
                  <c:v>257.965396439551</c:v>
                </c:pt>
                <c:pt idx="13543">
                  <c:v>248.340158857392</c:v>
                </c:pt>
                <c:pt idx="13544">
                  <c:v>239.86088119473899</c:v>
                </c:pt>
                <c:pt idx="13545">
                  <c:v>236.844457789979</c:v>
                </c:pt>
                <c:pt idx="13546">
                  <c:v>227.188658621895</c:v>
                </c:pt>
                <c:pt idx="13547">
                  <c:v>218.64369353304801</c:v>
                </c:pt>
                <c:pt idx="13548">
                  <c:v>211.260049108766</c:v>
                </c:pt>
                <c:pt idx="13549">
                  <c:v>205.09233481811401</c:v>
                </c:pt>
                <c:pt idx="13550">
                  <c:v>199.470159151193</c:v>
                </c:pt>
                <c:pt idx="13551">
                  <c:v>194.41974651702699</c:v>
                </c:pt>
                <c:pt idx="13552">
                  <c:v>189.96960260972699</c:v>
                </c:pt>
                <c:pt idx="13553">
                  <c:v>186.150767987065</c:v>
                </c:pt>
                <c:pt idx="13554">
                  <c:v>182.99710624224801</c:v>
                </c:pt>
                <c:pt idx="13555">
                  <c:v>180.54563240270701</c:v>
                </c:pt>
                <c:pt idx="13556">
                  <c:v>178.022340118377</c:v>
                </c:pt>
                <c:pt idx="13557">
                  <c:v>210.14122070654</c:v>
                </c:pt>
                <c:pt idx="13558">
                  <c:v>201.59771754636199</c:v>
                </c:pt>
                <c:pt idx="13559">
                  <c:v>194.178365187868</c:v>
                </c:pt>
                <c:pt idx="13560">
                  <c:v>187.94098086827401</c:v>
                </c:pt>
                <c:pt idx="13561">
                  <c:v>182.228207840598</c:v>
                </c:pt>
                <c:pt idx="13562">
                  <c:v>177.06493380847101</c:v>
                </c:pt>
                <c:pt idx="13563">
                  <c:v>172.47821144372799</c:v>
                </c:pt>
                <c:pt idx="13564">
                  <c:v>168.497499031611</c:v>
                </c:pt>
                <c:pt idx="13565">
                  <c:v>165.154933944227</c:v>
                </c:pt>
                <c:pt idx="13566">
                  <c:v>162.485644288559</c:v>
                </c:pt>
                <c:pt idx="13567">
                  <c:v>160.52810509410401</c:v>
                </c:pt>
                <c:pt idx="13568">
                  <c:v>158.51452021368999</c:v>
                </c:pt>
                <c:pt idx="13569">
                  <c:v>157.26759762775399</c:v>
                </c:pt>
                <c:pt idx="13570">
                  <c:v>187.141581348351</c:v>
                </c:pt>
                <c:pt idx="13571">
                  <c:v>179.735635145581</c:v>
                </c:pt>
                <c:pt idx="13572">
                  <c:v>173.47410179872199</c:v>
                </c:pt>
                <c:pt idx="13573">
                  <c:v>167.71815842240699</c:v>
                </c:pt>
                <c:pt idx="13574">
                  <c:v>150.99810534293201</c:v>
                </c:pt>
                <c:pt idx="13575">
                  <c:v>145.28120827167999</c:v>
                </c:pt>
                <c:pt idx="13576">
                  <c:v>143.8604569485</c:v>
                </c:pt>
                <c:pt idx="13577">
                  <c:v>141.597085907006</c:v>
                </c:pt>
                <c:pt idx="13578">
                  <c:v>140.904057678106</c:v>
                </c:pt>
                <c:pt idx="13579">
                  <c:v>257.28264462809898</c:v>
                </c:pt>
                <c:pt idx="13580">
                  <c:v>247.695580822881</c:v>
                </c:pt>
                <c:pt idx="13581">
                  <c:v>239.25651140897401</c:v>
                </c:pt>
                <c:pt idx="13582">
                  <c:v>236.20885657633801</c:v>
                </c:pt>
                <c:pt idx="13583">
                  <c:v>226.589093465746</c:v>
                </c:pt>
                <c:pt idx="13584">
                  <c:v>218.07755736137599</c:v>
                </c:pt>
                <c:pt idx="13585">
                  <c:v>210.72756644720801</c:v>
                </c:pt>
                <c:pt idx="13586">
                  <c:v>204.587845510118</c:v>
                </c:pt>
                <c:pt idx="13587">
                  <c:v>198.99291636225001</c:v>
                </c:pt>
                <c:pt idx="13588">
                  <c:v>193.96901111381499</c:v>
                </c:pt>
                <c:pt idx="13589">
                  <c:v>189.54467069045501</c:v>
                </c:pt>
                <c:pt idx="13590">
                  <c:v>185.75381485249201</c:v>
                </c:pt>
                <c:pt idx="13591">
                  <c:v>182.62841482663501</c:v>
                </c:pt>
                <c:pt idx="13592">
                  <c:v>180.20120370699101</c:v>
                </c:pt>
                <c:pt idx="13593">
                  <c:v>177.70370370370301</c:v>
                </c:pt>
                <c:pt idx="13594">
                  <c:v>209.57572518413301</c:v>
                </c:pt>
                <c:pt idx="13595">
                  <c:v>201.06388316459001</c:v>
                </c:pt>
                <c:pt idx="13596">
                  <c:v>193.67612242721501</c:v>
                </c:pt>
                <c:pt idx="13597">
                  <c:v>187.46485881328499</c:v>
                </c:pt>
                <c:pt idx="13598">
                  <c:v>181.77737556560999</c:v>
                </c:pt>
                <c:pt idx="13599">
                  <c:v>176.641078871823</c:v>
                </c:pt>
                <c:pt idx="13600">
                  <c:v>172.08135256091401</c:v>
                </c:pt>
                <c:pt idx="13601">
                  <c:v>168.12331576360501</c:v>
                </c:pt>
                <c:pt idx="13602">
                  <c:v>164.80269089395901</c:v>
                </c:pt>
                <c:pt idx="13603">
                  <c:v>162.15723716902099</c:v>
                </c:pt>
                <c:pt idx="13604">
                  <c:v>160.220570327693</c:v>
                </c:pt>
                <c:pt idx="13605">
                  <c:v>158.22929936305701</c:v>
                </c:pt>
                <c:pt idx="13606">
                  <c:v>157.00460213493199</c:v>
                </c:pt>
                <c:pt idx="13607">
                  <c:v>186.63729866097401</c:v>
                </c:pt>
                <c:pt idx="13608">
                  <c:v>179.26111390323001</c:v>
                </c:pt>
                <c:pt idx="13609">
                  <c:v>173.024061926819</c:v>
                </c:pt>
                <c:pt idx="13610">
                  <c:v>167.295110067135</c:v>
                </c:pt>
                <c:pt idx="13611">
                  <c:v>150.66241464175499</c:v>
                </c:pt>
                <c:pt idx="13612">
                  <c:v>144.98463047743601</c:v>
                </c:pt>
                <c:pt idx="13613">
                  <c:v>143.581566357019</c:v>
                </c:pt>
                <c:pt idx="13614">
                  <c:v>141.34417530397599</c:v>
                </c:pt>
                <c:pt idx="13615">
                  <c:v>140.670009008656</c:v>
                </c:pt>
                <c:pt idx="13616">
                  <c:v>255.74176896716199</c:v>
                </c:pt>
                <c:pt idx="13617">
                  <c:v>246.27353149327601</c:v>
                </c:pt>
                <c:pt idx="13618">
                  <c:v>237.93120770040599</c:v>
                </c:pt>
                <c:pt idx="13619">
                  <c:v>234.731807409976</c:v>
                </c:pt>
                <c:pt idx="13620">
                  <c:v>225.224797406807</c:v>
                </c:pt>
                <c:pt idx="13621">
                  <c:v>216.811981483708</c:v>
                </c:pt>
                <c:pt idx="13622">
                  <c:v>209.548710162264</c:v>
                </c:pt>
                <c:pt idx="13623">
                  <c:v>203.496829348489</c:v>
                </c:pt>
                <c:pt idx="13624">
                  <c:v>197.97853933123301</c:v>
                </c:pt>
                <c:pt idx="13625">
                  <c:v>193.031176980016</c:v>
                </c:pt>
                <c:pt idx="13626">
                  <c:v>188.67858813310099</c:v>
                </c:pt>
                <c:pt idx="13627">
                  <c:v>184.95417734495101</c:v>
                </c:pt>
                <c:pt idx="13628">
                  <c:v>181.88768445345801</c:v>
                </c:pt>
                <c:pt idx="13629">
                  <c:v>179.52335260736399</c:v>
                </c:pt>
                <c:pt idx="13630">
                  <c:v>177.090652337374</c:v>
                </c:pt>
                <c:pt idx="13631">
                  <c:v>208.25711172625</c:v>
                </c:pt>
                <c:pt idx="13632">
                  <c:v>199.84199933916</c:v>
                </c:pt>
                <c:pt idx="13633">
                  <c:v>192.548117154811</c:v>
                </c:pt>
                <c:pt idx="13634">
                  <c:v>186.41497035031901</c:v>
                </c:pt>
                <c:pt idx="13635">
                  <c:v>180.80122724875699</c:v>
                </c:pt>
                <c:pt idx="13636">
                  <c:v>175.73799882437399</c:v>
                </c:pt>
                <c:pt idx="13637">
                  <c:v>171.24026039058501</c:v>
                </c:pt>
                <c:pt idx="13638">
                  <c:v>167.34734362196099</c:v>
                </c:pt>
                <c:pt idx="13639">
                  <c:v>164.08493763320601</c:v>
                </c:pt>
                <c:pt idx="13640">
                  <c:v>161.49791618223099</c:v>
                </c:pt>
                <c:pt idx="13641">
                  <c:v>159.61376504865001</c:v>
                </c:pt>
                <c:pt idx="13642">
                  <c:v>157.676214804936</c:v>
                </c:pt>
                <c:pt idx="13643">
                  <c:v>156.509286374845</c:v>
                </c:pt>
                <c:pt idx="13644">
                  <c:v>185.45549918952901</c:v>
                </c:pt>
                <c:pt idx="13645">
                  <c:v>178.16850198336701</c:v>
                </c:pt>
                <c:pt idx="13646">
                  <c:v>172.00753607779899</c:v>
                </c:pt>
                <c:pt idx="13647">
                  <c:v>166.35013173652601</c:v>
                </c:pt>
                <c:pt idx="13648">
                  <c:v>149.96233002251799</c:v>
                </c:pt>
                <c:pt idx="13649">
                  <c:v>144.391109320932</c:v>
                </c:pt>
                <c:pt idx="13650">
                  <c:v>143.03661443182801</c:v>
                </c:pt>
                <c:pt idx="13651">
                  <c:v>140.846506256015</c:v>
                </c:pt>
                <c:pt idx="13652">
                  <c:v>140.217283072546</c:v>
                </c:pt>
                <c:pt idx="13653">
                  <c:v>253.12260391825399</c:v>
                </c:pt>
                <c:pt idx="13654">
                  <c:v>243.83954798780599</c:v>
                </c:pt>
                <c:pt idx="13655">
                  <c:v>235.67961165048499</c:v>
                </c:pt>
                <c:pt idx="13656">
                  <c:v>232.20873786407699</c:v>
                </c:pt>
                <c:pt idx="13657">
                  <c:v>222.891468815352</c:v>
                </c:pt>
                <c:pt idx="13658">
                  <c:v>214.65609113161301</c:v>
                </c:pt>
                <c:pt idx="13659">
                  <c:v>207.553946694003</c:v>
                </c:pt>
                <c:pt idx="13660">
                  <c:v>201.640744618203</c:v>
                </c:pt>
                <c:pt idx="13661">
                  <c:v>196.26052948255099</c:v>
                </c:pt>
                <c:pt idx="13662">
                  <c:v>191.44015239526999</c:v>
                </c:pt>
                <c:pt idx="13663">
                  <c:v>187.20890410958901</c:v>
                </c:pt>
                <c:pt idx="13664">
                  <c:v>183.59879854108499</c:v>
                </c:pt>
                <c:pt idx="13665">
                  <c:v>180.63814910402101</c:v>
                </c:pt>
                <c:pt idx="13666">
                  <c:v>178.378939868374</c:v>
                </c:pt>
                <c:pt idx="13667">
                  <c:v>176.05231295523899</c:v>
                </c:pt>
                <c:pt idx="13668">
                  <c:v>206.00069113807399</c:v>
                </c:pt>
                <c:pt idx="13669">
                  <c:v>197.75947343676501</c:v>
                </c:pt>
                <c:pt idx="13670">
                  <c:v>190.616141417373</c:v>
                </c:pt>
                <c:pt idx="13671">
                  <c:v>184.62408103251099</c:v>
                </c:pt>
                <c:pt idx="13672">
                  <c:v>179.143314972458</c:v>
                </c:pt>
                <c:pt idx="13673">
                  <c:v>174.19921515099799</c:v>
                </c:pt>
                <c:pt idx="13674">
                  <c:v>169.81945559239199</c:v>
                </c:pt>
                <c:pt idx="13675">
                  <c:v>166.030744509908</c:v>
                </c:pt>
                <c:pt idx="13676">
                  <c:v>162.87333211478699</c:v>
                </c:pt>
                <c:pt idx="13677">
                  <c:v>160.37994757536001</c:v>
                </c:pt>
                <c:pt idx="13678">
                  <c:v>158.590558434081</c:v>
                </c:pt>
                <c:pt idx="13679">
                  <c:v>156.74951781145401</c:v>
                </c:pt>
                <c:pt idx="13680">
                  <c:v>155.66730625517499</c:v>
                </c:pt>
                <c:pt idx="13681">
                  <c:v>183.435433884297</c:v>
                </c:pt>
                <c:pt idx="13682">
                  <c:v>176.29635073815999</c:v>
                </c:pt>
                <c:pt idx="13683">
                  <c:v>170.27289192011401</c:v>
                </c:pt>
                <c:pt idx="13684">
                  <c:v>164.74114822964501</c:v>
                </c:pt>
                <c:pt idx="13685">
                  <c:v>148.774768197415</c:v>
                </c:pt>
                <c:pt idx="13686">
                  <c:v>143.38733042078599</c:v>
                </c:pt>
                <c:pt idx="13687">
                  <c:v>142.11248231410099</c:v>
                </c:pt>
                <c:pt idx="13688">
                  <c:v>140.01010325078599</c:v>
                </c:pt>
                <c:pt idx="13689">
                  <c:v>139.46185387673901</c:v>
                </c:pt>
                <c:pt idx="13690">
                  <c:v>251.848726160593</c:v>
                </c:pt>
                <c:pt idx="13691">
                  <c:v>242.79037876449499</c:v>
                </c:pt>
                <c:pt idx="13692">
                  <c:v>234.179786389442</c:v>
                </c:pt>
                <c:pt idx="13693">
                  <c:v>226.76504726850601</c:v>
                </c:pt>
                <c:pt idx="13694">
                  <c:v>220.60301883265501</c:v>
                </c:pt>
                <c:pt idx="13695">
                  <c:v>215.00826498823801</c:v>
                </c:pt>
                <c:pt idx="13696">
                  <c:v>206.39406189939601</c:v>
                </c:pt>
                <c:pt idx="13697">
                  <c:v>202.681444241316</c:v>
                </c:pt>
                <c:pt idx="13698">
                  <c:v>254.83424514512399</c:v>
                </c:pt>
                <c:pt idx="13699">
                  <c:v>242.988306994543</c:v>
                </c:pt>
                <c:pt idx="13700">
                  <c:v>232.16326471692099</c:v>
                </c:pt>
                <c:pt idx="13701">
                  <c:v>223.08262493749399</c:v>
                </c:pt>
                <c:pt idx="13702">
                  <c:v>214.43515603921199</c:v>
                </c:pt>
                <c:pt idx="13703">
                  <c:v>206.94721398661201</c:v>
                </c:pt>
                <c:pt idx="13704">
                  <c:v>200.67743242821899</c:v>
                </c:pt>
                <c:pt idx="13705">
                  <c:v>194.947863152704</c:v>
                </c:pt>
                <c:pt idx="13706">
                  <c:v>190.527722306106</c:v>
                </c:pt>
                <c:pt idx="13707">
                  <c:v>185.97202924742501</c:v>
                </c:pt>
                <c:pt idx="13708">
                  <c:v>182.81523893415499</c:v>
                </c:pt>
                <c:pt idx="13709">
                  <c:v>179.56477697742</c:v>
                </c:pt>
                <c:pt idx="13710">
                  <c:v>177.00963309250599</c:v>
                </c:pt>
                <c:pt idx="13711">
                  <c:v>174.37922162632199</c:v>
                </c:pt>
                <c:pt idx="13712">
                  <c:v>226.53854663036</c:v>
                </c:pt>
                <c:pt idx="13713">
                  <c:v>215.79923733587501</c:v>
                </c:pt>
                <c:pt idx="13714">
                  <c:v>206.08338361466301</c:v>
                </c:pt>
                <c:pt idx="13715">
                  <c:v>198.123531970421</c:v>
                </c:pt>
                <c:pt idx="13716">
                  <c:v>190.61965713936101</c:v>
                </c:pt>
                <c:pt idx="13717">
                  <c:v>184.296396817969</c:v>
                </c:pt>
                <c:pt idx="13718">
                  <c:v>178.49167595097799</c:v>
                </c:pt>
                <c:pt idx="13719">
                  <c:v>173.95918765231499</c:v>
                </c:pt>
                <c:pt idx="13720">
                  <c:v>169.28962999833999</c:v>
                </c:pt>
                <c:pt idx="13721">
                  <c:v>165.97192744532899</c:v>
                </c:pt>
                <c:pt idx="13722">
                  <c:v>162.55305065067799</c:v>
                </c:pt>
                <c:pt idx="13723">
                  <c:v>159.802016693544</c:v>
                </c:pt>
                <c:pt idx="13724">
                  <c:v>157.75943353460599</c:v>
                </c:pt>
                <c:pt idx="13725">
                  <c:v>155.654755053927</c:v>
                </c:pt>
                <c:pt idx="13726">
                  <c:v>201.91221020986299</c:v>
                </c:pt>
                <c:pt idx="13727">
                  <c:v>192.93993343935901</c:v>
                </c:pt>
                <c:pt idx="13728">
                  <c:v>184.37053491024699</c:v>
                </c:pt>
                <c:pt idx="13729">
                  <c:v>176.89741078533299</c:v>
                </c:pt>
                <c:pt idx="13730">
                  <c:v>170.56643825994601</c:v>
                </c:pt>
                <c:pt idx="13731">
                  <c:v>164.73569369455399</c:v>
                </c:pt>
                <c:pt idx="13732">
                  <c:v>160.13907360137799</c:v>
                </c:pt>
                <c:pt idx="13733">
                  <c:v>155.39920633602799</c:v>
                </c:pt>
                <c:pt idx="13734">
                  <c:v>151.97536728531199</c:v>
                </c:pt>
                <c:pt idx="13735">
                  <c:v>148.44074497970999</c:v>
                </c:pt>
                <c:pt idx="13736">
                  <c:v>145.55403823644099</c:v>
                </c:pt>
                <c:pt idx="13737">
                  <c:v>143.34575182375701</c:v>
                </c:pt>
                <c:pt idx="13738">
                  <c:v>141.06968880631601</c:v>
                </c:pt>
                <c:pt idx="13739">
                  <c:v>139.52383671139</c:v>
                </c:pt>
                <c:pt idx="13740">
                  <c:v>137.93141519555201</c:v>
                </c:pt>
                <c:pt idx="13741">
                  <c:v>137.13151945583601</c:v>
                </c:pt>
                <c:pt idx="13742">
                  <c:v>190.989717260828</c:v>
                </c:pt>
                <c:pt idx="13743">
                  <c:v>181.50230604877299</c:v>
                </c:pt>
                <c:pt idx="13744">
                  <c:v>182.216809933142</c:v>
                </c:pt>
                <c:pt idx="13745">
                  <c:v>172.28191442304799</c:v>
                </c:pt>
                <c:pt idx="13746">
                  <c:v>252.40440031971701</c:v>
                </c:pt>
                <c:pt idx="13747">
                  <c:v>243.28377509466301</c:v>
                </c:pt>
                <c:pt idx="13748">
                  <c:v>234.614678765457</c:v>
                </c:pt>
                <c:pt idx="13749">
                  <c:v>227.15189591409299</c:v>
                </c:pt>
                <c:pt idx="13750">
                  <c:v>220.947258374873</c:v>
                </c:pt>
                <c:pt idx="13751">
                  <c:v>215.30654214277899</c:v>
                </c:pt>
                <c:pt idx="13752">
                  <c:v>206.61936857041499</c:v>
                </c:pt>
                <c:pt idx="13753">
                  <c:v>202.874048442906</c:v>
                </c:pt>
                <c:pt idx="13754">
                  <c:v>255.56313817773599</c:v>
                </c:pt>
                <c:pt idx="13755">
                  <c:v>243.63936209769599</c:v>
                </c:pt>
                <c:pt idx="13756">
                  <c:v>232.73681700217401</c:v>
                </c:pt>
                <c:pt idx="13757">
                  <c:v>223.595465786125</c:v>
                </c:pt>
                <c:pt idx="13758">
                  <c:v>214.88818138104801</c:v>
                </c:pt>
                <c:pt idx="13759">
                  <c:v>207.34813229918799</c:v>
                </c:pt>
                <c:pt idx="13760">
                  <c:v>201.03090611452899</c:v>
                </c:pt>
                <c:pt idx="13761">
                  <c:v>195.25532902267699</c:v>
                </c:pt>
                <c:pt idx="13762">
                  <c:v>190.800625414574</c:v>
                </c:pt>
                <c:pt idx="13763">
                  <c:v>186.20895305694401</c:v>
                </c:pt>
                <c:pt idx="13764">
                  <c:v>183.023952391942</c:v>
                </c:pt>
                <c:pt idx="13765">
                  <c:v>179.74437927663701</c:v>
                </c:pt>
                <c:pt idx="13766">
                  <c:v>177.15951523091999</c:v>
                </c:pt>
                <c:pt idx="13767">
                  <c:v>174.50389032975099</c:v>
                </c:pt>
                <c:pt idx="13768">
                  <c:v>227.21587104773701</c:v>
                </c:pt>
                <c:pt idx="13769">
                  <c:v>216.389780796542</c:v>
                </c:pt>
                <c:pt idx="13770">
                  <c:v>206.60943800943801</c:v>
                </c:pt>
                <c:pt idx="13771">
                  <c:v>198.59018687501799</c:v>
                </c:pt>
                <c:pt idx="13772">
                  <c:v>191.035585813241</c:v>
                </c:pt>
                <c:pt idx="13773">
                  <c:v>184.66508961877901</c:v>
                </c:pt>
                <c:pt idx="13774">
                  <c:v>178.816336005447</c:v>
                </c:pt>
                <c:pt idx="13775">
                  <c:v>174.24850687312301</c:v>
                </c:pt>
                <c:pt idx="13776">
                  <c:v>169.536658973903</c:v>
                </c:pt>
                <c:pt idx="13777">
                  <c:v>166.19028613836801</c:v>
                </c:pt>
                <c:pt idx="13778">
                  <c:v>162.74207091911501</c:v>
                </c:pt>
                <c:pt idx="13779">
                  <c:v>159.96386622742699</c:v>
                </c:pt>
                <c:pt idx="13780">
                  <c:v>157.89978994192501</c:v>
                </c:pt>
                <c:pt idx="13781">
                  <c:v>155.77221047303999</c:v>
                </c:pt>
                <c:pt idx="13782">
                  <c:v>202.529636389161</c:v>
                </c:pt>
                <c:pt idx="13783">
                  <c:v>193.49231781637101</c:v>
                </c:pt>
                <c:pt idx="13784">
                  <c:v>184.85956776620799</c:v>
                </c:pt>
                <c:pt idx="13785">
                  <c:v>177.330264997174</c:v>
                </c:pt>
                <c:pt idx="13786">
                  <c:v>170.94858841912</c:v>
                </c:pt>
                <c:pt idx="13787">
                  <c:v>165.072842965738</c:v>
                </c:pt>
                <c:pt idx="13788">
                  <c:v>160.440004425967</c:v>
                </c:pt>
                <c:pt idx="13789">
                  <c:v>155.66293695002801</c:v>
                </c:pt>
                <c:pt idx="13790">
                  <c:v>152.207500783737</c:v>
                </c:pt>
                <c:pt idx="13791">
                  <c:v>148.64528753858801</c:v>
                </c:pt>
                <c:pt idx="13792">
                  <c:v>145.72811513174901</c:v>
                </c:pt>
                <c:pt idx="13793">
                  <c:v>143.49569087312801</c:v>
                </c:pt>
                <c:pt idx="13794">
                  <c:v>141.194173177083</c:v>
                </c:pt>
                <c:pt idx="13795">
                  <c:v>139.63022531870701</c:v>
                </c:pt>
                <c:pt idx="13796">
                  <c:v>138.02118161094199</c:v>
                </c:pt>
                <c:pt idx="13797">
                  <c:v>137.20404583723101</c:v>
                </c:pt>
                <c:pt idx="13798">
                  <c:v>191.63626021740899</c:v>
                </c:pt>
                <c:pt idx="13799">
                  <c:v>182.076536672629</c:v>
                </c:pt>
                <c:pt idx="13800">
                  <c:v>182.90000702493799</c:v>
                </c:pt>
                <c:pt idx="13801">
                  <c:v>172.889315217546</c:v>
                </c:pt>
                <c:pt idx="13802">
                  <c:v>251.09773441611</c:v>
                </c:pt>
                <c:pt idx="13803">
                  <c:v>242.05487177256799</c:v>
                </c:pt>
                <c:pt idx="13804">
                  <c:v>233.46145317466099</c:v>
                </c:pt>
                <c:pt idx="13805">
                  <c:v>226.071633237822</c:v>
                </c:pt>
                <c:pt idx="13806">
                  <c:v>219.926865304112</c:v>
                </c:pt>
                <c:pt idx="13807">
                  <c:v>214.35247163822601</c:v>
                </c:pt>
                <c:pt idx="13808">
                  <c:v>205.787151690092</c:v>
                </c:pt>
                <c:pt idx="13809">
                  <c:v>202.09953218531399</c:v>
                </c:pt>
                <c:pt idx="13810">
                  <c:v>254.154453166742</c:v>
                </c:pt>
                <c:pt idx="13811">
                  <c:v>242.32043427901499</c:v>
                </c:pt>
                <c:pt idx="13812">
                  <c:v>231.50182723071401</c:v>
                </c:pt>
                <c:pt idx="13813">
                  <c:v>222.43463640184899</c:v>
                </c:pt>
                <c:pt idx="13814">
                  <c:v>213.80223483504699</c:v>
                </c:pt>
                <c:pt idx="13815">
                  <c:v>206.33093091281901</c:v>
                </c:pt>
                <c:pt idx="13816">
                  <c:v>200.07361359020101</c:v>
                </c:pt>
                <c:pt idx="13817">
                  <c:v>194.355782825902</c:v>
                </c:pt>
                <c:pt idx="13818">
                  <c:v>189.95585615943699</c:v>
                </c:pt>
                <c:pt idx="13819">
                  <c:v>185.417988029843</c:v>
                </c:pt>
                <c:pt idx="13820">
                  <c:v>182.28157113879001</c:v>
                </c:pt>
                <c:pt idx="13821">
                  <c:v>179.04921377985801</c:v>
                </c:pt>
                <c:pt idx="13822">
                  <c:v>176.52276157383</c:v>
                </c:pt>
                <c:pt idx="13823">
                  <c:v>173.91572024151799</c:v>
                </c:pt>
                <c:pt idx="13824">
                  <c:v>225.962802249166</c:v>
                </c:pt>
                <c:pt idx="13825">
                  <c:v>215.220168616802</c:v>
                </c:pt>
                <c:pt idx="13826">
                  <c:v>205.51731833859799</c:v>
                </c:pt>
                <c:pt idx="13827">
                  <c:v>197.56280664420399</c:v>
                </c:pt>
                <c:pt idx="13828">
                  <c:v>190.07082340880899</c:v>
                </c:pt>
                <c:pt idx="13829">
                  <c:v>183.7568</c:v>
                </c:pt>
                <c:pt idx="13830">
                  <c:v>177.96469017513499</c:v>
                </c:pt>
                <c:pt idx="13831">
                  <c:v>173.44499526720199</c:v>
                </c:pt>
                <c:pt idx="13832">
                  <c:v>168.78528452218899</c:v>
                </c:pt>
                <c:pt idx="13833">
                  <c:v>165.48292911854901</c:v>
                </c:pt>
                <c:pt idx="13834">
                  <c:v>162.079790152242</c:v>
                </c:pt>
                <c:pt idx="13835">
                  <c:v>159.348896375057</c:v>
                </c:pt>
                <c:pt idx="13836">
                  <c:v>157.32457779374701</c:v>
                </c:pt>
                <c:pt idx="13837">
                  <c:v>155.24522328166901</c:v>
                </c:pt>
                <c:pt idx="13838">
                  <c:v>201.41881787684</c:v>
                </c:pt>
                <c:pt idx="13839">
                  <c:v>192.44928565218601</c:v>
                </c:pt>
                <c:pt idx="13840">
                  <c:v>183.885933806146</c:v>
                </c:pt>
                <c:pt idx="13841">
                  <c:v>176.41265486992401</c:v>
                </c:pt>
                <c:pt idx="13842">
                  <c:v>170.08906185107099</c:v>
                </c:pt>
                <c:pt idx="13843">
                  <c:v>164.26433406096299</c:v>
                </c:pt>
                <c:pt idx="13844">
                  <c:v>159.67633896347601</c:v>
                </c:pt>
                <c:pt idx="13845">
                  <c:v>154.94559819042999</c:v>
                </c:pt>
                <c:pt idx="13846">
                  <c:v>151.53045664013399</c:v>
                </c:pt>
                <c:pt idx="13847">
                  <c:v>148.009393212204</c:v>
                </c:pt>
                <c:pt idx="13848">
                  <c:v>145.13498579096901</c:v>
                </c:pt>
                <c:pt idx="13849">
                  <c:v>142.93996982325001</c:v>
                </c:pt>
                <c:pt idx="13850">
                  <c:v>140.681291177444</c:v>
                </c:pt>
                <c:pt idx="13851">
                  <c:v>139.15559496632201</c:v>
                </c:pt>
                <c:pt idx="13852">
                  <c:v>137.58774119878399</c:v>
                </c:pt>
                <c:pt idx="13853">
                  <c:v>136.81136386212299</c:v>
                </c:pt>
                <c:pt idx="13854">
                  <c:v>190.574559408754</c:v>
                </c:pt>
                <c:pt idx="13855">
                  <c:v>181.08205603685499</c:v>
                </c:pt>
                <c:pt idx="13856">
                  <c:v>181.878531234013</c:v>
                </c:pt>
                <c:pt idx="13857">
                  <c:v>171.933630754077</c:v>
                </c:pt>
                <c:pt idx="13858">
                  <c:v>248.83147059675099</c:v>
                </c:pt>
                <c:pt idx="13859">
                  <c:v>239.942851659383</c:v>
                </c:pt>
                <c:pt idx="13860">
                  <c:v>231.50318528893499</c:v>
                </c:pt>
                <c:pt idx="13861">
                  <c:v>224.24540047032701</c:v>
                </c:pt>
                <c:pt idx="13862">
                  <c:v>218.22795536933199</c:v>
                </c:pt>
                <c:pt idx="13863">
                  <c:v>212.775506932756</c:v>
                </c:pt>
                <c:pt idx="13864">
                  <c:v>204.426468371602</c:v>
                </c:pt>
                <c:pt idx="13865">
                  <c:v>200.847304312072</c:v>
                </c:pt>
                <c:pt idx="13866">
                  <c:v>251.62007687593999</c:v>
                </c:pt>
                <c:pt idx="13867">
                  <c:v>239.975378196577</c:v>
                </c:pt>
                <c:pt idx="13868">
                  <c:v>229.331819233884</c:v>
                </c:pt>
                <c:pt idx="13869">
                  <c:v>220.41457442100599</c:v>
                </c:pt>
                <c:pt idx="13870">
                  <c:v>211.93110816830099</c:v>
                </c:pt>
                <c:pt idx="13871">
                  <c:v>204.587145818935</c:v>
                </c:pt>
                <c:pt idx="13872">
                  <c:v>198.447434027941</c:v>
                </c:pt>
                <c:pt idx="13873">
                  <c:v>192.84524095517199</c:v>
                </c:pt>
                <c:pt idx="13874">
                  <c:v>188.546488600841</c:v>
                </c:pt>
                <c:pt idx="13875">
                  <c:v>184.11349831835699</c:v>
                </c:pt>
                <c:pt idx="13876">
                  <c:v>181.06784766794999</c:v>
                </c:pt>
                <c:pt idx="13877">
                  <c:v>177.935116576453</c:v>
                </c:pt>
                <c:pt idx="13878">
                  <c:v>175.49216143497699</c:v>
                </c:pt>
                <c:pt idx="13879">
                  <c:v>172.97982062780201</c:v>
                </c:pt>
                <c:pt idx="13880">
                  <c:v>223.69676687464499</c:v>
                </c:pt>
                <c:pt idx="13881">
                  <c:v>213.13027955248401</c:v>
                </c:pt>
                <c:pt idx="13882">
                  <c:v>203.57817935263199</c:v>
                </c:pt>
                <c:pt idx="13883">
                  <c:v>195.76053288425101</c:v>
                </c:pt>
                <c:pt idx="13884">
                  <c:v>188.396169958108</c:v>
                </c:pt>
                <c:pt idx="13885">
                  <c:v>182.195422286976</c:v>
                </c:pt>
                <c:pt idx="13886">
                  <c:v>176.511545293072</c:v>
                </c:pt>
                <c:pt idx="13887">
                  <c:v>172.08673043904801</c:v>
                </c:pt>
                <c:pt idx="13888">
                  <c:v>167.52953173846899</c:v>
                </c:pt>
                <c:pt idx="13889">
                  <c:v>164.311530634928</c:v>
                </c:pt>
                <c:pt idx="13890">
                  <c:v>160.994907334488</c:v>
                </c:pt>
                <c:pt idx="13891">
                  <c:v>158.34865509022799</c:v>
                </c:pt>
                <c:pt idx="13892">
                  <c:v>156.402746667645</c:v>
                </c:pt>
                <c:pt idx="13893">
                  <c:v>154.40344074687499</c:v>
                </c:pt>
                <c:pt idx="13894">
                  <c:v>199.39083713674901</c:v>
                </c:pt>
                <c:pt idx="13895">
                  <c:v>190.569015287637</c:v>
                </c:pt>
                <c:pt idx="13896">
                  <c:v>182.14266826923</c:v>
                </c:pt>
                <c:pt idx="13897">
                  <c:v>174.79628039618501</c:v>
                </c:pt>
                <c:pt idx="13898">
                  <c:v>168.58135712608501</c:v>
                </c:pt>
                <c:pt idx="13899">
                  <c:v>162.86344668808999</c:v>
                </c:pt>
                <c:pt idx="13900">
                  <c:v>158.366122629025</c:v>
                </c:pt>
                <c:pt idx="13901">
                  <c:v>153.72991932655199</c:v>
                </c:pt>
                <c:pt idx="13902">
                  <c:v>150.39721182922401</c:v>
                </c:pt>
                <c:pt idx="13903">
                  <c:v>146.95732144418201</c:v>
                </c:pt>
                <c:pt idx="13904">
                  <c:v>144.15838659433899</c:v>
                </c:pt>
                <c:pt idx="13905">
                  <c:v>142.040279535574</c:v>
                </c:pt>
                <c:pt idx="13906">
                  <c:v>139.852205633485</c:v>
                </c:pt>
                <c:pt idx="13907">
                  <c:v>138.39657433839901</c:v>
                </c:pt>
                <c:pt idx="13908">
                  <c:v>136.90347681463501</c:v>
                </c:pt>
                <c:pt idx="13909">
                  <c:v>136.19990644321501</c:v>
                </c:pt>
                <c:pt idx="13910">
                  <c:v>188.590994371482</c:v>
                </c:pt>
                <c:pt idx="13911">
                  <c:v>179.25088297621801</c:v>
                </c:pt>
                <c:pt idx="13912">
                  <c:v>179.928357175819</c:v>
                </c:pt>
                <c:pt idx="13913">
                  <c:v>170.14081110490201</c:v>
                </c:pt>
                <c:pt idx="13914">
                  <c:v>245.02324686321299</c:v>
                </c:pt>
                <c:pt idx="13915">
                  <c:v>236.404124974474</c:v>
                </c:pt>
                <c:pt idx="13916">
                  <c:v>228.22403232530499</c:v>
                </c:pt>
                <c:pt idx="13917">
                  <c:v>221.20145074665899</c:v>
                </c:pt>
                <c:pt idx="13918">
                  <c:v>215.397905583994</c:v>
                </c:pt>
                <c:pt idx="13919">
                  <c:v>210.14414445223301</c:v>
                </c:pt>
                <c:pt idx="13920">
                  <c:v>202.17053708805901</c:v>
                </c:pt>
                <c:pt idx="13921">
                  <c:v>198.76692307692301</c:v>
                </c:pt>
                <c:pt idx="13922">
                  <c:v>247.335185951634</c:v>
                </c:pt>
                <c:pt idx="13923">
                  <c:v>236.01308076013001</c:v>
                </c:pt>
                <c:pt idx="13924">
                  <c:v>225.66872108571599</c:v>
                </c:pt>
                <c:pt idx="13925">
                  <c:v>217.01768912307099</c:v>
                </c:pt>
                <c:pt idx="13926">
                  <c:v>208.78074078816701</c:v>
                </c:pt>
                <c:pt idx="13927">
                  <c:v>201.670180944441</c:v>
                </c:pt>
                <c:pt idx="13928">
                  <c:v>195.73562661768301</c:v>
                </c:pt>
                <c:pt idx="13929">
                  <c:v>190.326762246117</c:v>
                </c:pt>
                <c:pt idx="13930">
                  <c:v>186.19846062552301</c:v>
                </c:pt>
                <c:pt idx="13931">
                  <c:v>181.94080568551101</c:v>
                </c:pt>
                <c:pt idx="13932">
                  <c:v>179.055130056482</c:v>
                </c:pt>
                <c:pt idx="13933">
                  <c:v>176.07812704772201</c:v>
                </c:pt>
                <c:pt idx="13934">
                  <c:v>173.79369891400199</c:v>
                </c:pt>
                <c:pt idx="13935">
                  <c:v>171.43725405320299</c:v>
                </c:pt>
                <c:pt idx="13936">
                  <c:v>219.864798988926</c:v>
                </c:pt>
                <c:pt idx="13937">
                  <c:v>209.58872180451101</c:v>
                </c:pt>
                <c:pt idx="13938">
                  <c:v>200.30656271525999</c:v>
                </c:pt>
                <c:pt idx="13939">
                  <c:v>192.72549176267501</c:v>
                </c:pt>
                <c:pt idx="13940">
                  <c:v>185.58152626168601</c:v>
                </c:pt>
                <c:pt idx="13941">
                  <c:v>179.58197759701201</c:v>
                </c:pt>
                <c:pt idx="13942">
                  <c:v>174.08157007053001</c:v>
                </c:pt>
                <c:pt idx="13943">
                  <c:v>169.825200773478</c:v>
                </c:pt>
                <c:pt idx="13944">
                  <c:v>165.431071664082</c:v>
                </c:pt>
                <c:pt idx="13945">
                  <c:v>162.362462144707</c:v>
                </c:pt>
                <c:pt idx="13946">
                  <c:v>159.19417040358701</c:v>
                </c:pt>
                <c:pt idx="13947">
                  <c:v>156.68517596599301</c:v>
                </c:pt>
                <c:pt idx="13948">
                  <c:v>154.878247040113</c:v>
                </c:pt>
                <c:pt idx="13949">
                  <c:v>153.01593569313201</c:v>
                </c:pt>
                <c:pt idx="13950">
                  <c:v>195.95535946811199</c:v>
                </c:pt>
                <c:pt idx="13951">
                  <c:v>187.38368004001001</c:v>
                </c:pt>
                <c:pt idx="13952">
                  <c:v>179.20137825421099</c:v>
                </c:pt>
                <c:pt idx="13953">
                  <c:v>172.072026582402</c:v>
                </c:pt>
                <c:pt idx="13954">
                  <c:v>166.04925124792001</c:v>
                </c:pt>
                <c:pt idx="13955">
                  <c:v>160.51539835048001</c:v>
                </c:pt>
                <c:pt idx="13956">
                  <c:v>156.173845003564</c:v>
                </c:pt>
                <c:pt idx="13957">
                  <c:v>151.69965846022399</c:v>
                </c:pt>
                <c:pt idx="13958">
                  <c:v>148.50260369250901</c:v>
                </c:pt>
                <c:pt idx="13959">
                  <c:v>145.20491543438899</c:v>
                </c:pt>
                <c:pt idx="13960">
                  <c:v>142.536926986796</c:v>
                </c:pt>
                <c:pt idx="13961">
                  <c:v>140.54130255887699</c:v>
                </c:pt>
                <c:pt idx="13962">
                  <c:v>138.48088211643599</c:v>
                </c:pt>
                <c:pt idx="13963">
                  <c:v>137.14452012383899</c:v>
                </c:pt>
                <c:pt idx="13964">
                  <c:v>135.77071360407101</c:v>
                </c:pt>
                <c:pt idx="13965">
                  <c:v>135.186236671681</c:v>
                </c:pt>
                <c:pt idx="13966">
                  <c:v>185.21959164946</c:v>
                </c:pt>
                <c:pt idx="13967">
                  <c:v>176.14520205960301</c:v>
                </c:pt>
                <c:pt idx="13968">
                  <c:v>176.59769132107701</c:v>
                </c:pt>
                <c:pt idx="13969">
                  <c:v>167.08346054394201</c:v>
                </c:pt>
                <c:pt idx="13970">
                  <c:v>371.96982050269401</c:v>
                </c:pt>
                <c:pt idx="13971">
                  <c:v>351.53901269825002</c:v>
                </c:pt>
                <c:pt idx="13972">
                  <c:v>326.63124335812898</c:v>
                </c:pt>
                <c:pt idx="13973">
                  <c:v>310.83225898496698</c:v>
                </c:pt>
                <c:pt idx="13974">
                  <c:v>288.84376277579202</c:v>
                </c:pt>
                <c:pt idx="13975">
                  <c:v>271.27359059997502</c:v>
                </c:pt>
                <c:pt idx="13976">
                  <c:v>276.26009027796101</c:v>
                </c:pt>
                <c:pt idx="13977">
                  <c:v>257.18697058783999</c:v>
                </c:pt>
                <c:pt idx="13978">
                  <c:v>241.320558871331</c:v>
                </c:pt>
                <c:pt idx="13979">
                  <c:v>267.483105698359</c:v>
                </c:pt>
                <c:pt idx="13980">
                  <c:v>247.05884565778101</c:v>
                </c:pt>
                <c:pt idx="13981">
                  <c:v>230.31211897536801</c:v>
                </c:pt>
                <c:pt idx="13982">
                  <c:v>240.61022441543</c:v>
                </c:pt>
                <c:pt idx="13983">
                  <c:v>236.43730318934101</c:v>
                </c:pt>
                <c:pt idx="13984">
                  <c:v>217.68180075579099</c:v>
                </c:pt>
                <c:pt idx="13985">
                  <c:v>201.326454112204</c:v>
                </c:pt>
                <c:pt idx="13986">
                  <c:v>215.035272353545</c:v>
                </c:pt>
                <c:pt idx="13987">
                  <c:v>198.021589355945</c:v>
                </c:pt>
                <c:pt idx="13988">
                  <c:v>183.401885613676</c:v>
                </c:pt>
                <c:pt idx="13989">
                  <c:v>197.351795759411</c:v>
                </c:pt>
                <c:pt idx="13990">
                  <c:v>181.526979976409</c:v>
                </c:pt>
                <c:pt idx="13991">
                  <c:v>182.488589935226</c:v>
                </c:pt>
                <c:pt idx="13992">
                  <c:v>167.30118455582701</c:v>
                </c:pt>
                <c:pt idx="13993">
                  <c:v>154.383585925728</c:v>
                </c:pt>
                <c:pt idx="13994">
                  <c:v>168.83168144418099</c:v>
                </c:pt>
                <c:pt idx="13995">
                  <c:v>154.832251578278</c:v>
                </c:pt>
                <c:pt idx="13996">
                  <c:v>156.478513081567</c:v>
                </c:pt>
                <c:pt idx="13997">
                  <c:v>143.64622484992901</c:v>
                </c:pt>
                <c:pt idx="13998">
                  <c:v>145.37609637535601</c:v>
                </c:pt>
                <c:pt idx="13999">
                  <c:v>133.70090969261301</c:v>
                </c:pt>
                <c:pt idx="14000">
                  <c:v>116.85935343028601</c:v>
                </c:pt>
                <c:pt idx="14001">
                  <c:v>111.188841272186</c:v>
                </c:pt>
                <c:pt idx="14002">
                  <c:v>374.89721627408898</c:v>
                </c:pt>
                <c:pt idx="14003">
                  <c:v>354.459785439276</c:v>
                </c:pt>
                <c:pt idx="14004">
                  <c:v>329.247884897917</c:v>
                </c:pt>
                <c:pt idx="14005">
                  <c:v>313.46869652296198</c:v>
                </c:pt>
                <c:pt idx="14006">
                  <c:v>291.19910295406498</c:v>
                </c:pt>
                <c:pt idx="14007">
                  <c:v>273.40327972000398</c:v>
                </c:pt>
                <c:pt idx="14008">
                  <c:v>278.63775444389898</c:v>
                </c:pt>
                <c:pt idx="14009">
                  <c:v>259.32219467075998</c:v>
                </c:pt>
                <c:pt idx="14010">
                  <c:v>243.248264815803</c:v>
                </c:pt>
                <c:pt idx="14011">
                  <c:v>269.920108450067</c:v>
                </c:pt>
                <c:pt idx="14012">
                  <c:v>249.228090448302</c:v>
                </c:pt>
                <c:pt idx="14013">
                  <c:v>232.25902769428001</c:v>
                </c:pt>
                <c:pt idx="14014">
                  <c:v>242.850473799729</c:v>
                </c:pt>
                <c:pt idx="14015">
                  <c:v>238.76397311269201</c:v>
                </c:pt>
                <c:pt idx="14016">
                  <c:v>219.74646680942101</c:v>
                </c:pt>
                <c:pt idx="14017">
                  <c:v>203.15993135291899</c:v>
                </c:pt>
                <c:pt idx="14018">
                  <c:v>217.19624127630499</c:v>
                </c:pt>
                <c:pt idx="14019">
                  <c:v>199.93630712182301</c:v>
                </c:pt>
                <c:pt idx="14020">
                  <c:v>185.11160150448899</c:v>
                </c:pt>
                <c:pt idx="14021">
                  <c:v>199.37909013999899</c:v>
                </c:pt>
                <c:pt idx="14022">
                  <c:v>183.321400291727</c:v>
                </c:pt>
                <c:pt idx="14023">
                  <c:v>184.53121042156599</c:v>
                </c:pt>
                <c:pt idx="14024">
                  <c:v>169.10335931963101</c:v>
                </c:pt>
                <c:pt idx="14025">
                  <c:v>155.980302964663</c:v>
                </c:pt>
                <c:pt idx="14026">
                  <c:v>170.768401339311</c:v>
                </c:pt>
                <c:pt idx="14027">
                  <c:v>156.53627336195299</c:v>
                </c:pt>
                <c:pt idx="14028">
                  <c:v>158.31523815035499</c:v>
                </c:pt>
                <c:pt idx="14029">
                  <c:v>145.266180048661</c:v>
                </c:pt>
                <c:pt idx="14030">
                  <c:v>147.131221585877</c:v>
                </c:pt>
                <c:pt idx="14031">
                  <c:v>135.25083148975801</c:v>
                </c:pt>
                <c:pt idx="14032">
                  <c:v>118.28920768458001</c:v>
                </c:pt>
                <c:pt idx="14033">
                  <c:v>112.695879764925</c:v>
                </c:pt>
                <c:pt idx="14034">
                  <c:v>372.420706790434</c:v>
                </c:pt>
                <c:pt idx="14035">
                  <c:v>352.09036775373698</c:v>
                </c:pt>
                <c:pt idx="14036">
                  <c:v>327.07636261015602</c:v>
                </c:pt>
                <c:pt idx="14037">
                  <c:v>311.36692586034297</c:v>
                </c:pt>
                <c:pt idx="14038">
                  <c:v>289.27587601957498</c:v>
                </c:pt>
                <c:pt idx="14039">
                  <c:v>271.62295364924199</c:v>
                </c:pt>
                <c:pt idx="14040">
                  <c:v>276.78342602020803</c:v>
                </c:pt>
                <c:pt idx="14041">
                  <c:v>257.61889393577098</c:v>
                </c:pt>
                <c:pt idx="14042">
                  <c:v>241.67112252483599</c:v>
                </c:pt>
                <c:pt idx="14043">
                  <c:v>268.11146659005698</c:v>
                </c:pt>
                <c:pt idx="14044">
                  <c:v>247.575979806031</c:v>
                </c:pt>
                <c:pt idx="14045">
                  <c:v>230.73914983369801</c:v>
                </c:pt>
                <c:pt idx="14046">
                  <c:v>241.22678644995801</c:v>
                </c:pt>
                <c:pt idx="14047">
                  <c:v>237.166436243752</c:v>
                </c:pt>
                <c:pt idx="14048">
                  <c:v>218.29138481519499</c:v>
                </c:pt>
                <c:pt idx="14049">
                  <c:v>201.82857024804699</c:v>
                </c:pt>
                <c:pt idx="14050">
                  <c:v>215.754750175932</c:v>
                </c:pt>
                <c:pt idx="14051">
                  <c:v>198.62289209743099</c:v>
                </c:pt>
                <c:pt idx="14052">
                  <c:v>183.90549413547299</c:v>
                </c:pt>
                <c:pt idx="14053">
                  <c:v>198.068053086368</c:v>
                </c:pt>
                <c:pt idx="14054">
                  <c:v>182.124078986147</c:v>
                </c:pt>
                <c:pt idx="14055">
                  <c:v>183.335491391174</c:v>
                </c:pt>
                <c:pt idx="14056">
                  <c:v>168.01636670577099</c:v>
                </c:pt>
                <c:pt idx="14057">
                  <c:v>154.985201708728</c:v>
                </c:pt>
                <c:pt idx="14058">
                  <c:v>169.68156968257099</c:v>
                </c:pt>
                <c:pt idx="14059">
                  <c:v>155.54758918414299</c:v>
                </c:pt>
                <c:pt idx="14060">
                  <c:v>157.32859664736</c:v>
                </c:pt>
                <c:pt idx="14061">
                  <c:v>144.36715996132901</c:v>
                </c:pt>
                <c:pt idx="14062">
                  <c:v>146.23094433946801</c:v>
                </c:pt>
                <c:pt idx="14063">
                  <c:v>134.428280958378</c:v>
                </c:pt>
                <c:pt idx="14064">
                  <c:v>117.60777988614799</c:v>
                </c:pt>
                <c:pt idx="14065">
                  <c:v>112.097083299668</c:v>
                </c:pt>
                <c:pt idx="14066">
                  <c:v>367.721820088497</c:v>
                </c:pt>
                <c:pt idx="14067">
                  <c:v>347.51922732734999</c:v>
                </c:pt>
                <c:pt idx="14068">
                  <c:v>322.92326697267902</c:v>
                </c:pt>
                <c:pt idx="14069">
                  <c:v>307.30328870401598</c:v>
                </c:pt>
                <c:pt idx="14070">
                  <c:v>285.57758027826202</c:v>
                </c:pt>
                <c:pt idx="14071">
                  <c:v>268.229981290296</c:v>
                </c:pt>
                <c:pt idx="14072">
                  <c:v>273.14782056875401</c:v>
                </c:pt>
                <c:pt idx="14073">
                  <c:v>254.31073735199101</c:v>
                </c:pt>
                <c:pt idx="14074">
                  <c:v>238.64182682429001</c:v>
                </c:pt>
                <c:pt idx="14075">
                  <c:v>264.49631274284297</c:v>
                </c:pt>
                <c:pt idx="14076">
                  <c:v>244.31266897117499</c:v>
                </c:pt>
                <c:pt idx="14077">
                  <c:v>227.763696613674</c:v>
                </c:pt>
                <c:pt idx="14078">
                  <c:v>237.95505210083999</c:v>
                </c:pt>
                <c:pt idx="14079">
                  <c:v>233.86779925270801</c:v>
                </c:pt>
                <c:pt idx="14080">
                  <c:v>215.32006075284201</c:v>
                </c:pt>
                <c:pt idx="14081">
                  <c:v>199.142506793004</c:v>
                </c:pt>
                <c:pt idx="14082">
                  <c:v>212.740336479277</c:v>
                </c:pt>
                <c:pt idx="14083">
                  <c:v>195.90572765767701</c:v>
                </c:pt>
                <c:pt idx="14084">
                  <c:v>181.446965504519</c:v>
                </c:pt>
                <c:pt idx="14085">
                  <c:v>195.28815494507</c:v>
                </c:pt>
                <c:pt idx="14086">
                  <c:v>179.628978723404</c:v>
                </c:pt>
                <c:pt idx="14087">
                  <c:v>180.685904613422</c:v>
                </c:pt>
                <c:pt idx="14088">
                  <c:v>165.641227107285</c:v>
                </c:pt>
                <c:pt idx="14089">
                  <c:v>152.84597376209101</c:v>
                </c:pt>
                <c:pt idx="14090">
                  <c:v>167.221171476834</c:v>
                </c:pt>
                <c:pt idx="14091">
                  <c:v>153.340495989403</c:v>
                </c:pt>
                <c:pt idx="14092">
                  <c:v>155.04150238333401</c:v>
                </c:pt>
                <c:pt idx="14093">
                  <c:v>142.316144809685</c:v>
                </c:pt>
                <c:pt idx="14094">
                  <c:v>144.10497900419901</c:v>
                </c:pt>
                <c:pt idx="14095">
                  <c:v>132.517150637985</c:v>
                </c:pt>
                <c:pt idx="14096">
                  <c:v>115.93383137673401</c:v>
                </c:pt>
                <c:pt idx="14097">
                  <c:v>110.466422823701</c:v>
                </c:pt>
                <c:pt idx="14098">
                  <c:v>358.75436116943899</c:v>
                </c:pt>
                <c:pt idx="14099">
                  <c:v>338.77497009368398</c:v>
                </c:pt>
                <c:pt idx="14100">
                  <c:v>314.99135430916499</c:v>
                </c:pt>
                <c:pt idx="14101">
                  <c:v>299.52490882019401</c:v>
                </c:pt>
                <c:pt idx="14102">
                  <c:v>278.52105468098102</c:v>
                </c:pt>
                <c:pt idx="14103">
                  <c:v>261.761361866051</c:v>
                </c:pt>
                <c:pt idx="14104">
                  <c:v>266.188544053322</c:v>
                </c:pt>
                <c:pt idx="14105">
                  <c:v>247.983836755472</c:v>
                </c:pt>
                <c:pt idx="14106">
                  <c:v>232.849532535257</c:v>
                </c:pt>
                <c:pt idx="14107">
                  <c:v>257.55017262655798</c:v>
                </c:pt>
                <c:pt idx="14108">
                  <c:v>238.04684918741</c:v>
                </c:pt>
                <c:pt idx="14109">
                  <c:v>222.063992290432</c:v>
                </c:pt>
                <c:pt idx="14110">
                  <c:v>231.67740980417</c:v>
                </c:pt>
                <c:pt idx="14111">
                  <c:v>227.508981361563</c:v>
                </c:pt>
                <c:pt idx="14112">
                  <c:v>209.60365372757599</c:v>
                </c:pt>
                <c:pt idx="14113">
                  <c:v>193.98188167565201</c:v>
                </c:pt>
                <c:pt idx="14114">
                  <c:v>206.922928240077</c:v>
                </c:pt>
                <c:pt idx="14115">
                  <c:v>190.68010795827499</c:v>
                </c:pt>
                <c:pt idx="14116">
                  <c:v>176.72223296206499</c:v>
                </c:pt>
                <c:pt idx="14117">
                  <c:v>189.91452543261599</c:v>
                </c:pt>
                <c:pt idx="14118">
                  <c:v>174.806262434302</c:v>
                </c:pt>
                <c:pt idx="14119">
                  <c:v>175.53912412864199</c:v>
                </c:pt>
                <c:pt idx="14120">
                  <c:v>161.03881209633599</c:v>
                </c:pt>
                <c:pt idx="14121">
                  <c:v>148.701708480837</c:v>
                </c:pt>
                <c:pt idx="14122">
                  <c:v>162.43314500941599</c:v>
                </c:pt>
                <c:pt idx="14123">
                  <c:v>149.062204192021</c:v>
                </c:pt>
                <c:pt idx="14124">
                  <c:v>150.57956829234601</c:v>
                </c:pt>
                <c:pt idx="14125">
                  <c:v>138.325590132114</c:v>
                </c:pt>
                <c:pt idx="14126">
                  <c:v>139.940585394821</c:v>
                </c:pt>
                <c:pt idx="14127">
                  <c:v>128.78561857972301</c:v>
                </c:pt>
                <c:pt idx="14128">
                  <c:v>112.64641506931</c:v>
                </c:pt>
                <c:pt idx="14129">
                  <c:v>107.23210576971699</c:v>
                </c:pt>
                <c:pt idx="14130">
                  <c:v>373.47485983346797</c:v>
                </c:pt>
                <c:pt idx="14131">
                  <c:v>328.46449456975699</c:v>
                </c:pt>
                <c:pt idx="14132">
                  <c:v>307.73942353628098</c:v>
                </c:pt>
                <c:pt idx="14133">
                  <c:v>291.03892446262898</c:v>
                </c:pt>
                <c:pt idx="14134">
                  <c:v>272.65042352845802</c:v>
                </c:pt>
                <c:pt idx="14135">
                  <c:v>259.16405415274698</c:v>
                </c:pt>
                <c:pt idx="14136">
                  <c:v>243.122649166976</c:v>
                </c:pt>
                <c:pt idx="14137">
                  <c:v>232.70728885460801</c:v>
                </c:pt>
                <c:pt idx="14138">
                  <c:v>217.799739320551</c:v>
                </c:pt>
                <c:pt idx="14139">
                  <c:v>209.72237578750901</c:v>
                </c:pt>
                <c:pt idx="14140">
                  <c:v>196.57540311638601</c:v>
                </c:pt>
                <c:pt idx="14141">
                  <c:v>190.123471795238</c:v>
                </c:pt>
                <c:pt idx="14142">
                  <c:v>178.14003669083601</c:v>
                </c:pt>
                <c:pt idx="14143">
                  <c:v>173.22798833819201</c:v>
                </c:pt>
                <c:pt idx="14144">
                  <c:v>163.00473659202899</c:v>
                </c:pt>
                <c:pt idx="14145">
                  <c:v>158.96060358284299</c:v>
                </c:pt>
                <c:pt idx="14146">
                  <c:v>149.31980064532701</c:v>
                </c:pt>
                <c:pt idx="14147">
                  <c:v>146.66995298043301</c:v>
                </c:pt>
                <c:pt idx="14148">
                  <c:v>138.20193883546099</c:v>
                </c:pt>
                <c:pt idx="14149">
                  <c:v>135.73490618614099</c:v>
                </c:pt>
                <c:pt idx="14150">
                  <c:v>375.94977603162999</c:v>
                </c:pt>
                <c:pt idx="14151">
                  <c:v>330.67768258373297</c:v>
                </c:pt>
                <c:pt idx="14152">
                  <c:v>309.73744014494599</c:v>
                </c:pt>
                <c:pt idx="14153">
                  <c:v>293.036639718076</c:v>
                </c:pt>
                <c:pt idx="14154">
                  <c:v>274.44409164569601</c:v>
                </c:pt>
                <c:pt idx="14155">
                  <c:v>260.97835520675301</c:v>
                </c:pt>
                <c:pt idx="14156">
                  <c:v>244.75930820732299</c:v>
                </c:pt>
                <c:pt idx="14157">
                  <c:v>234.36947586169799</c:v>
                </c:pt>
                <c:pt idx="14158">
                  <c:v>219.29448347502799</c:v>
                </c:pt>
                <c:pt idx="14159">
                  <c:v>211.25359899282901</c:v>
                </c:pt>
                <c:pt idx="14160">
                  <c:v>197.95133230259199</c:v>
                </c:pt>
                <c:pt idx="14161">
                  <c:v>191.538803743009</c:v>
                </c:pt>
                <c:pt idx="14162">
                  <c:v>179.408085311825</c:v>
                </c:pt>
                <c:pt idx="14163">
                  <c:v>174.541186840683</c:v>
                </c:pt>
                <c:pt idx="14164">
                  <c:v>164.18818333212599</c:v>
                </c:pt>
                <c:pt idx="14165">
                  <c:v>160.19226029085499</c:v>
                </c:pt>
                <c:pt idx="14166">
                  <c:v>150.42869173376599</c:v>
                </c:pt>
                <c:pt idx="14167">
                  <c:v>147.83244082840201</c:v>
                </c:pt>
                <c:pt idx="14168">
                  <c:v>139.25153809035501</c:v>
                </c:pt>
                <c:pt idx="14169">
                  <c:v>136.83462426960099</c:v>
                </c:pt>
                <c:pt idx="14170">
                  <c:v>372.004687776401</c:v>
                </c:pt>
                <c:pt idx="14171">
                  <c:v>327.20155507004199</c:v>
                </c:pt>
                <c:pt idx="14172">
                  <c:v>306.53803523814503</c:v>
                </c:pt>
                <c:pt idx="14173">
                  <c:v>289.94955477974298</c:v>
                </c:pt>
                <c:pt idx="14174">
                  <c:v>271.60648345216498</c:v>
                </c:pt>
                <c:pt idx="14175">
                  <c:v>258.22348197532801</c:v>
                </c:pt>
                <c:pt idx="14176">
                  <c:v>242.2252857375</c:v>
                </c:pt>
                <c:pt idx="14177">
                  <c:v>231.89189189189099</c:v>
                </c:pt>
                <c:pt idx="14178">
                  <c:v>217.01882421083101</c:v>
                </c:pt>
                <c:pt idx="14179">
                  <c:v>209.018431653882</c:v>
                </c:pt>
                <c:pt idx="14180">
                  <c:v>195.90016998918199</c:v>
                </c:pt>
                <c:pt idx="14181">
                  <c:v>189.512803575444</c:v>
                </c:pt>
                <c:pt idx="14182">
                  <c:v>177.54773085182501</c:v>
                </c:pt>
                <c:pt idx="14183">
                  <c:v>172.70231019320801</c:v>
                </c:pt>
                <c:pt idx="14184">
                  <c:v>162.490309115852</c:v>
                </c:pt>
                <c:pt idx="14185">
                  <c:v>158.507526756121</c:v>
                </c:pt>
                <c:pt idx="14186">
                  <c:v>148.87774238680601</c:v>
                </c:pt>
                <c:pt idx="14187">
                  <c:v>146.281549205592</c:v>
                </c:pt>
                <c:pt idx="14188">
                  <c:v>137.81702224584299</c:v>
                </c:pt>
                <c:pt idx="14189">
                  <c:v>135.405660377358</c:v>
                </c:pt>
                <c:pt idx="14190">
                  <c:v>365.546889579099</c:v>
                </c:pt>
                <c:pt idx="14191">
                  <c:v>321.48238443644402</c:v>
                </c:pt>
                <c:pt idx="14192">
                  <c:v>301.31058923093201</c:v>
                </c:pt>
                <c:pt idx="14193">
                  <c:v>284.85238101531797</c:v>
                </c:pt>
                <c:pt idx="14194">
                  <c:v>266.94600193715002</c:v>
                </c:pt>
                <c:pt idx="14195">
                  <c:v>253.65419366982999</c:v>
                </c:pt>
                <c:pt idx="14196">
                  <c:v>238.04046654254699</c:v>
                </c:pt>
                <c:pt idx="14197">
                  <c:v>227.76550912623401</c:v>
                </c:pt>
                <c:pt idx="14198">
                  <c:v>213.25040063544199</c:v>
                </c:pt>
                <c:pt idx="14199">
                  <c:v>205.28326694336801</c:v>
                </c:pt>
                <c:pt idx="14200">
                  <c:v>192.482369134278</c:v>
                </c:pt>
                <c:pt idx="14201">
                  <c:v>186.10840861709499</c:v>
                </c:pt>
                <c:pt idx="14202">
                  <c:v>174.43956059839499</c:v>
                </c:pt>
                <c:pt idx="14203">
                  <c:v>169.58560016179501</c:v>
                </c:pt>
                <c:pt idx="14204">
                  <c:v>159.63149135467901</c:v>
                </c:pt>
                <c:pt idx="14205">
                  <c:v>155.63899315522099</c:v>
                </c:pt>
                <c:pt idx="14206">
                  <c:v>146.24969223840199</c:v>
                </c:pt>
                <c:pt idx="14207">
                  <c:v>143.62418413431899</c:v>
                </c:pt>
                <c:pt idx="14208">
                  <c:v>135.376442852331</c:v>
                </c:pt>
                <c:pt idx="14209">
                  <c:v>132.93471542227601</c:v>
                </c:pt>
                <c:pt idx="14210">
                  <c:v>353.898349843831</c:v>
                </c:pt>
                <c:pt idx="14211">
                  <c:v>311.17177454505799</c:v>
                </c:pt>
                <c:pt idx="14212">
                  <c:v>291.872109636164</c:v>
                </c:pt>
                <c:pt idx="14213">
                  <c:v>275.65218595121399</c:v>
                </c:pt>
                <c:pt idx="14214">
                  <c:v>258.53254079056802</c:v>
                </c:pt>
                <c:pt idx="14215">
                  <c:v>245.416554073073</c:v>
                </c:pt>
                <c:pt idx="14216">
                  <c:v>230.49038420169501</c:v>
                </c:pt>
                <c:pt idx="14217">
                  <c:v>220.32703592385801</c:v>
                </c:pt>
                <c:pt idx="14218">
                  <c:v>206.45507462033299</c:v>
                </c:pt>
                <c:pt idx="14219">
                  <c:v>198.53668763102701</c:v>
                </c:pt>
                <c:pt idx="14220">
                  <c:v>186.31574259630301</c:v>
                </c:pt>
                <c:pt idx="14221">
                  <c:v>179.96595858145901</c:v>
                </c:pt>
                <c:pt idx="14222">
                  <c:v>168.82788631521601</c:v>
                </c:pt>
                <c:pt idx="14223">
                  <c:v>163.96489958386101</c:v>
                </c:pt>
                <c:pt idx="14224">
                  <c:v>154.47800000000001</c:v>
                </c:pt>
                <c:pt idx="14225">
                  <c:v>150.455650732246</c:v>
                </c:pt>
                <c:pt idx="14226">
                  <c:v>141.50879062333499</c:v>
                </c:pt>
                <c:pt idx="14227">
                  <c:v>138.821763602251</c:v>
                </c:pt>
                <c:pt idx="14228">
                  <c:v>130.97020882559499</c:v>
                </c:pt>
                <c:pt idx="14229">
                  <c:v>128.47567619229599</c:v>
                </c:pt>
                <c:pt idx="14230">
                  <c:v>368.406549928527</c:v>
                </c:pt>
                <c:pt idx="14231">
                  <c:v>345.00142719983302</c:v>
                </c:pt>
                <c:pt idx="14232">
                  <c:v>348.68941648254798</c:v>
                </c:pt>
                <c:pt idx="14233">
                  <c:v>324.39970658495997</c:v>
                </c:pt>
                <c:pt idx="14234">
                  <c:v>303.90035248920702</c:v>
                </c:pt>
                <c:pt idx="14235">
                  <c:v>286.065933475674</c:v>
                </c:pt>
                <c:pt idx="14236">
                  <c:v>308.66305505755099</c:v>
                </c:pt>
                <c:pt idx="14237">
                  <c:v>287.28817903191702</c:v>
                </c:pt>
                <c:pt idx="14238">
                  <c:v>269.09687042287499</c:v>
                </c:pt>
                <c:pt idx="14239">
                  <c:v>253.58766508982501</c:v>
                </c:pt>
                <c:pt idx="14240">
                  <c:v>274.749755439811</c:v>
                </c:pt>
                <c:pt idx="14241">
                  <c:v>255.684451854939</c:v>
                </c:pt>
                <c:pt idx="14242">
                  <c:v>239.826627081309</c:v>
                </c:pt>
                <c:pt idx="14243">
                  <c:v>266.02412826075403</c:v>
                </c:pt>
                <c:pt idx="14244">
                  <c:v>246.20176807772</c:v>
                </c:pt>
                <c:pt idx="14245">
                  <c:v>228.86225544557101</c:v>
                </c:pt>
                <c:pt idx="14246">
                  <c:v>239.200274680885</c:v>
                </c:pt>
                <c:pt idx="14247">
                  <c:v>221.68897535312499</c:v>
                </c:pt>
                <c:pt idx="14248">
                  <c:v>206.684478406983</c:v>
                </c:pt>
                <c:pt idx="14249">
                  <c:v>216.88744173293099</c:v>
                </c:pt>
                <c:pt idx="14250">
                  <c:v>200.535339017345</c:v>
                </c:pt>
                <c:pt idx="14251">
                  <c:v>197.260902350131</c:v>
                </c:pt>
                <c:pt idx="14252">
                  <c:v>182.648752399232</c:v>
                </c:pt>
                <c:pt idx="14253">
                  <c:v>180.796613786725</c:v>
                </c:pt>
                <c:pt idx="14254">
                  <c:v>167.918444238349</c:v>
                </c:pt>
                <c:pt idx="14255">
                  <c:v>166.844656815116</c:v>
                </c:pt>
                <c:pt idx="14256">
                  <c:v>154.58351063829701</c:v>
                </c:pt>
                <c:pt idx="14257">
                  <c:v>154.245157474493</c:v>
                </c:pt>
                <c:pt idx="14258">
                  <c:v>143.153514588859</c:v>
                </c:pt>
                <c:pt idx="14259">
                  <c:v>371.13191690980199</c:v>
                </c:pt>
                <c:pt idx="14260">
                  <c:v>347.45728554045797</c:v>
                </c:pt>
                <c:pt idx="14261">
                  <c:v>351.41457054449199</c:v>
                </c:pt>
                <c:pt idx="14262">
                  <c:v>326.84529819131899</c:v>
                </c:pt>
                <c:pt idx="14263">
                  <c:v>306.101939744118</c:v>
                </c:pt>
                <c:pt idx="14264">
                  <c:v>288.056145874327</c:v>
                </c:pt>
                <c:pt idx="14265">
                  <c:v>311.13019914452798</c:v>
                </c:pt>
                <c:pt idx="14266">
                  <c:v>289.49326931763898</c:v>
                </c:pt>
                <c:pt idx="14267">
                  <c:v>271.085841811617</c:v>
                </c:pt>
                <c:pt idx="14268">
                  <c:v>255.38720448777801</c:v>
                </c:pt>
                <c:pt idx="14269">
                  <c:v>276.983636199258</c:v>
                </c:pt>
                <c:pt idx="14270">
                  <c:v>257.687681454526</c:v>
                </c:pt>
                <c:pt idx="14271">
                  <c:v>241.62742765488201</c:v>
                </c:pt>
                <c:pt idx="14272">
                  <c:v>268.31530378814301</c:v>
                </c:pt>
                <c:pt idx="14273">
                  <c:v>248.238368806446</c:v>
                </c:pt>
                <c:pt idx="14274">
                  <c:v>230.68503631572599</c:v>
                </c:pt>
                <c:pt idx="14275">
                  <c:v>241.301057727727</c:v>
                </c:pt>
                <c:pt idx="14276">
                  <c:v>223.56261126801999</c:v>
                </c:pt>
                <c:pt idx="14277">
                  <c:v>208.36321031048601</c:v>
                </c:pt>
                <c:pt idx="14278">
                  <c:v>218.83298505063399</c:v>
                </c:pt>
                <c:pt idx="14279">
                  <c:v>202.26728110599001</c:v>
                </c:pt>
                <c:pt idx="14280">
                  <c:v>199.066746711783</c:v>
                </c:pt>
                <c:pt idx="14281">
                  <c:v>184.25527185841599</c:v>
                </c:pt>
                <c:pt idx="14282">
                  <c:v>182.48901740532699</c:v>
                </c:pt>
                <c:pt idx="14283">
                  <c:v>169.426570951207</c:v>
                </c:pt>
                <c:pt idx="14284">
                  <c:v>168.44152697283499</c:v>
                </c:pt>
                <c:pt idx="14285">
                  <c:v>156.002959605001</c:v>
                </c:pt>
                <c:pt idx="14286">
                  <c:v>155.75515452745901</c:v>
                </c:pt>
                <c:pt idx="14287">
                  <c:v>144.49719461011699</c:v>
                </c:pt>
                <c:pt idx="14288">
                  <c:v>368.62285685427798</c:v>
                </c:pt>
                <c:pt idx="14289">
                  <c:v>345.14603366156098</c:v>
                </c:pt>
                <c:pt idx="14290">
                  <c:v>349.01094807556302</c:v>
                </c:pt>
                <c:pt idx="14291">
                  <c:v>324.63293528505301</c:v>
                </c:pt>
                <c:pt idx="14292">
                  <c:v>304.06885472853799</c:v>
                </c:pt>
                <c:pt idx="14293">
                  <c:v>286.172559962793</c:v>
                </c:pt>
                <c:pt idx="14294">
                  <c:v>308.99808645621903</c:v>
                </c:pt>
                <c:pt idx="14295">
                  <c:v>287.54092535987598</c:v>
                </c:pt>
                <c:pt idx="14296">
                  <c:v>269.281535333129</c:v>
                </c:pt>
                <c:pt idx="14297">
                  <c:v>253.716471208862</c:v>
                </c:pt>
                <c:pt idx="14298">
                  <c:v>275.08911563737001</c:v>
                </c:pt>
                <c:pt idx="14299">
                  <c:v>255.95126814483899</c:v>
                </c:pt>
                <c:pt idx="14300">
                  <c:v>240.020185348034</c:v>
                </c:pt>
                <c:pt idx="14301">
                  <c:v>266.45576071190499</c:v>
                </c:pt>
                <c:pt idx="14302">
                  <c:v>246.543415542112</c:v>
                </c:pt>
                <c:pt idx="14303">
                  <c:v>229.13344699737399</c:v>
                </c:pt>
                <c:pt idx="14304">
                  <c:v>239.63564314304301</c:v>
                </c:pt>
                <c:pt idx="14305">
                  <c:v>222.040466104562</c:v>
                </c:pt>
                <c:pt idx="14306">
                  <c:v>206.965332892416</c:v>
                </c:pt>
                <c:pt idx="14307">
                  <c:v>217.332994923857</c:v>
                </c:pt>
                <c:pt idx="14308">
                  <c:v>200.893182475917</c:v>
                </c:pt>
                <c:pt idx="14309">
                  <c:v>197.70689179875899</c:v>
                </c:pt>
                <c:pt idx="14310">
                  <c:v>183.00974212838801</c:v>
                </c:pt>
                <c:pt idx="14311">
                  <c:v>181.25</c:v>
                </c:pt>
                <c:pt idx="14312">
                  <c:v>168.2951180787</c:v>
                </c:pt>
                <c:pt idx="14313">
                  <c:v>167.30769120718699</c:v>
                </c:pt>
                <c:pt idx="14314">
                  <c:v>154.968899905227</c:v>
                </c:pt>
                <c:pt idx="14315">
                  <c:v>154.716064866126</c:v>
                </c:pt>
                <c:pt idx="14316">
                  <c:v>143.54581542990499</c:v>
                </c:pt>
                <c:pt idx="14317">
                  <c:v>363.93324371038898</c:v>
                </c:pt>
                <c:pt idx="14318">
                  <c:v>340.85551677432801</c:v>
                </c:pt>
                <c:pt idx="14319">
                  <c:v>344.427494592968</c:v>
                </c:pt>
                <c:pt idx="14320">
                  <c:v>320.473560884167</c:v>
                </c:pt>
                <c:pt idx="14321">
                  <c:v>300.26279189901499</c:v>
                </c:pt>
                <c:pt idx="14322">
                  <c:v>282.68075927523699</c:v>
                </c:pt>
                <c:pt idx="14323">
                  <c:v>304.91223390412699</c:v>
                </c:pt>
                <c:pt idx="14324">
                  <c:v>283.82690550899599</c:v>
                </c:pt>
                <c:pt idx="14325">
                  <c:v>265.88959708934101</c:v>
                </c:pt>
                <c:pt idx="14326">
                  <c:v>250.60158597319199</c:v>
                </c:pt>
                <c:pt idx="14327">
                  <c:v>271.43174750215002</c:v>
                </c:pt>
                <c:pt idx="14328">
                  <c:v>252.62534346209699</c:v>
                </c:pt>
                <c:pt idx="14329">
                  <c:v>236.97922466162899</c:v>
                </c:pt>
                <c:pt idx="14330">
                  <c:v>262.80876731173601</c:v>
                </c:pt>
                <c:pt idx="14331">
                  <c:v>243.245954387571</c:v>
                </c:pt>
                <c:pt idx="14332">
                  <c:v>226.13960277971901</c:v>
                </c:pt>
                <c:pt idx="14333">
                  <c:v>236.336823124125</c:v>
                </c:pt>
                <c:pt idx="14334">
                  <c:v>219.05445876888899</c:v>
                </c:pt>
                <c:pt idx="14335">
                  <c:v>204.24663038928401</c:v>
                </c:pt>
                <c:pt idx="14336">
                  <c:v>214.31968503937</c:v>
                </c:pt>
                <c:pt idx="14337">
                  <c:v>198.17817694968201</c:v>
                </c:pt>
                <c:pt idx="14338">
                  <c:v>194.95413867127601</c:v>
                </c:pt>
                <c:pt idx="14339">
                  <c:v>180.52473124387501</c:v>
                </c:pt>
                <c:pt idx="14340">
                  <c:v>178.71357397339901</c:v>
                </c:pt>
                <c:pt idx="14341">
                  <c:v>165.994864747577</c:v>
                </c:pt>
                <c:pt idx="14342">
                  <c:v>164.95445607541399</c:v>
                </c:pt>
                <c:pt idx="14343">
                  <c:v>152.841767020915</c:v>
                </c:pt>
                <c:pt idx="14344">
                  <c:v>152.53016485702</c:v>
                </c:pt>
                <c:pt idx="14345">
                  <c:v>141.56719153795299</c:v>
                </c:pt>
                <c:pt idx="14346">
                  <c:v>355.17840242669303</c:v>
                </c:pt>
                <c:pt idx="14347">
                  <c:v>332.85243832157801</c:v>
                </c:pt>
                <c:pt idx="14348">
                  <c:v>335.87348383883199</c:v>
                </c:pt>
                <c:pt idx="14349">
                  <c:v>312.699188885539</c:v>
                </c:pt>
                <c:pt idx="14350">
                  <c:v>293.15868764646802</c:v>
                </c:pt>
                <c:pt idx="14351">
                  <c:v>276.16820332144698</c:v>
                </c:pt>
                <c:pt idx="14352">
                  <c:v>297.27720469532301</c:v>
                </c:pt>
                <c:pt idx="14353">
                  <c:v>276.89637305699398</c:v>
                </c:pt>
                <c:pt idx="14354">
                  <c:v>259.55620647101301</c:v>
                </c:pt>
                <c:pt idx="14355">
                  <c:v>244.78813889972599</c:v>
                </c:pt>
                <c:pt idx="14356">
                  <c:v>264.59134401424097</c:v>
                </c:pt>
                <c:pt idx="14357">
                  <c:v>246.41092242978701</c:v>
                </c:pt>
                <c:pt idx="14358">
                  <c:v>231.30196655557</c:v>
                </c:pt>
                <c:pt idx="14359">
                  <c:v>255.97733711048099</c:v>
                </c:pt>
                <c:pt idx="14360">
                  <c:v>237.075443682387</c:v>
                </c:pt>
                <c:pt idx="14361">
                  <c:v>220.545874929772</c:v>
                </c:pt>
                <c:pt idx="14362">
                  <c:v>230.15360829109099</c:v>
                </c:pt>
                <c:pt idx="14363">
                  <c:v>213.458562264476</c:v>
                </c:pt>
                <c:pt idx="14364">
                  <c:v>199.164272732602</c:v>
                </c:pt>
                <c:pt idx="14365">
                  <c:v>208.67141051785001</c:v>
                </c:pt>
                <c:pt idx="14366">
                  <c:v>193.08932334347901</c:v>
                </c:pt>
                <c:pt idx="14367">
                  <c:v>189.788147974986</c:v>
                </c:pt>
                <c:pt idx="14368">
                  <c:v>175.85930868095301</c:v>
                </c:pt>
                <c:pt idx="14369">
                  <c:v>173.94944613783301</c:v>
                </c:pt>
                <c:pt idx="14370">
                  <c:v>161.68194429704201</c:v>
                </c:pt>
                <c:pt idx="14371">
                  <c:v>160.52822220540301</c:v>
                </c:pt>
                <c:pt idx="14372">
                  <c:v>148.84987957015801</c:v>
                </c:pt>
                <c:pt idx="14373">
                  <c:v>148.414205561378</c:v>
                </c:pt>
                <c:pt idx="14374">
                  <c:v>137.84674184872301</c:v>
                </c:pt>
                <c:pt idx="14375">
                  <c:v>285.685134393856</c:v>
                </c:pt>
                <c:pt idx="14376">
                  <c:v>267.632138396534</c:v>
                </c:pt>
                <c:pt idx="14377">
                  <c:v>254.25349248335101</c:v>
                </c:pt>
                <c:pt idx="14378">
                  <c:v>243.595133302307</c:v>
                </c:pt>
                <c:pt idx="14379">
                  <c:v>227.570798376184</c:v>
                </c:pt>
                <c:pt idx="14380">
                  <c:v>213.53732988043399</c:v>
                </c:pt>
                <c:pt idx="14381">
                  <c:v>219.24074074073999</c:v>
                </c:pt>
                <c:pt idx="14382">
                  <c:v>213.895562206302</c:v>
                </c:pt>
                <c:pt idx="14383">
                  <c:v>198.79531010904401</c:v>
                </c:pt>
                <c:pt idx="14384">
                  <c:v>194.959881948945</c:v>
                </c:pt>
                <c:pt idx="14385">
                  <c:v>193.774454347286</c:v>
                </c:pt>
                <c:pt idx="14386">
                  <c:v>178.60676051588899</c:v>
                </c:pt>
                <c:pt idx="14387">
                  <c:v>165.816796187368</c:v>
                </c:pt>
                <c:pt idx="14388">
                  <c:v>178.211415480189</c:v>
                </c:pt>
                <c:pt idx="14389">
                  <c:v>164.210122413916</c:v>
                </c:pt>
                <c:pt idx="14390">
                  <c:v>164.54279821244401</c:v>
                </c:pt>
                <c:pt idx="14391">
                  <c:v>151.70905826716401</c:v>
                </c:pt>
                <c:pt idx="14392">
                  <c:v>152.192339704744</c:v>
                </c:pt>
                <c:pt idx="14393">
                  <c:v>141.11943410275501</c:v>
                </c:pt>
                <c:pt idx="14394">
                  <c:v>130.58560884488</c:v>
                </c:pt>
                <c:pt idx="14395">
                  <c:v>142.87489943684599</c:v>
                </c:pt>
                <c:pt idx="14396">
                  <c:v>131.28018597018999</c:v>
                </c:pt>
                <c:pt idx="14397">
                  <c:v>124.459460717388</c:v>
                </c:pt>
                <c:pt idx="14398">
                  <c:v>116.469749536618</c:v>
                </c:pt>
                <c:pt idx="14399">
                  <c:v>100.982954733326</c:v>
                </c:pt>
                <c:pt idx="14400">
                  <c:v>84.118912316108094</c:v>
                </c:pt>
                <c:pt idx="14401">
                  <c:v>289.003597397627</c:v>
                </c:pt>
                <c:pt idx="14402">
                  <c:v>270.63831360946699</c:v>
                </c:pt>
                <c:pt idx="14403">
                  <c:v>257.25400885518701</c:v>
                </c:pt>
                <c:pt idx="14404">
                  <c:v>246.617084578407</c:v>
                </c:pt>
                <c:pt idx="14405">
                  <c:v>230.291770771366</c:v>
                </c:pt>
                <c:pt idx="14406">
                  <c:v>216.003929008732</c:v>
                </c:pt>
                <c:pt idx="14407">
                  <c:v>221.99343897986699</c:v>
                </c:pt>
                <c:pt idx="14408">
                  <c:v>216.71869333298</c:v>
                </c:pt>
                <c:pt idx="14409">
                  <c:v>201.33321657123599</c:v>
                </c:pt>
                <c:pt idx="14410">
                  <c:v>197.57862737432399</c:v>
                </c:pt>
                <c:pt idx="14411">
                  <c:v>196.515404953326</c:v>
                </c:pt>
                <c:pt idx="14412">
                  <c:v>181.045188583358</c:v>
                </c:pt>
                <c:pt idx="14413">
                  <c:v>168.001021264689</c:v>
                </c:pt>
                <c:pt idx="14414">
                  <c:v>180.77219313074599</c:v>
                </c:pt>
                <c:pt idx="14415">
                  <c:v>166.49102668197199</c:v>
                </c:pt>
                <c:pt idx="14416">
                  <c:v>166.95147575889101</c:v>
                </c:pt>
                <c:pt idx="14417">
                  <c:v>153.852628423802</c:v>
                </c:pt>
                <c:pt idx="14418">
                  <c:v>154.46087925271999</c:v>
                </c:pt>
                <c:pt idx="14419">
                  <c:v>143.26386177558899</c:v>
                </c:pt>
                <c:pt idx="14420">
                  <c:v>132.49524630102701</c:v>
                </c:pt>
                <c:pt idx="14421">
                  <c:v>145.176164443472</c:v>
                </c:pt>
                <c:pt idx="14422">
                  <c:v>133.313651161753</c:v>
                </c:pt>
                <c:pt idx="14423">
                  <c:v>126.552346241457</c:v>
                </c:pt>
                <c:pt idx="14424">
                  <c:v>118.472338973587</c:v>
                </c:pt>
                <c:pt idx="14425">
                  <c:v>102.689603263244</c:v>
                </c:pt>
                <c:pt idx="14426">
                  <c:v>85.645572474073006</c:v>
                </c:pt>
                <c:pt idx="14427">
                  <c:v>287.95947698853303</c:v>
                </c:pt>
                <c:pt idx="14428">
                  <c:v>269.66922254628901</c:v>
                </c:pt>
                <c:pt idx="14429">
                  <c:v>256.32573857486</c:v>
                </c:pt>
                <c:pt idx="14430">
                  <c:v>245.72856671288</c:v>
                </c:pt>
                <c:pt idx="14431">
                  <c:v>229.47204267842</c:v>
                </c:pt>
                <c:pt idx="14432">
                  <c:v>215.23683274508099</c:v>
                </c:pt>
                <c:pt idx="14433">
                  <c:v>221.206215220839</c:v>
                </c:pt>
                <c:pt idx="14434">
                  <c:v>215.95143790585999</c:v>
                </c:pt>
                <c:pt idx="14435">
                  <c:v>200.62348754448399</c:v>
                </c:pt>
                <c:pt idx="14436">
                  <c:v>196.89143084021299</c:v>
                </c:pt>
                <c:pt idx="14437">
                  <c:v>195.83939306793701</c:v>
                </c:pt>
                <c:pt idx="14438">
                  <c:v>180.42351891107799</c:v>
                </c:pt>
                <c:pt idx="14439">
                  <c:v>167.425971442779</c:v>
                </c:pt>
                <c:pt idx="14440">
                  <c:v>180.16248866569001</c:v>
                </c:pt>
                <c:pt idx="14441">
                  <c:v>165.93218315663799</c:v>
                </c:pt>
                <c:pt idx="14442">
                  <c:v>166.39927786543799</c:v>
                </c:pt>
                <c:pt idx="14443">
                  <c:v>153.345434527517</c:v>
                </c:pt>
                <c:pt idx="14444">
                  <c:v>153.96504854368899</c:v>
                </c:pt>
                <c:pt idx="14445">
                  <c:v>142.816305118808</c:v>
                </c:pt>
                <c:pt idx="14446">
                  <c:v>132.083327053788</c:v>
                </c:pt>
                <c:pt idx="14447">
                  <c:v>144.74128272212599</c:v>
                </c:pt>
                <c:pt idx="14448">
                  <c:v>132.91342428582101</c:v>
                </c:pt>
                <c:pt idx="14449">
                  <c:v>126.207962695066</c:v>
                </c:pt>
                <c:pt idx="14450">
                  <c:v>118.16783205794999</c:v>
                </c:pt>
                <c:pt idx="14451">
                  <c:v>102.44085333858</c:v>
                </c:pt>
                <c:pt idx="14452">
                  <c:v>85.496559713543405</c:v>
                </c:pt>
                <c:pt idx="14453">
                  <c:v>285.08103892670601</c:v>
                </c:pt>
                <c:pt idx="14454">
                  <c:v>267.036291732802</c:v>
                </c:pt>
                <c:pt idx="14455">
                  <c:v>253.74679254417799</c:v>
                </c:pt>
                <c:pt idx="14456">
                  <c:v>243.17558319327699</c:v>
                </c:pt>
                <c:pt idx="14457">
                  <c:v>227.147520565007</c:v>
                </c:pt>
                <c:pt idx="14458">
                  <c:v>213.11264425489199</c:v>
                </c:pt>
                <c:pt idx="14459">
                  <c:v>218.892388954268</c:v>
                </c:pt>
                <c:pt idx="14460">
                  <c:v>213.62922224502299</c:v>
                </c:pt>
                <c:pt idx="14461">
                  <c:v>198.517058831724</c:v>
                </c:pt>
                <c:pt idx="14462">
                  <c:v>194.75738878520201</c:v>
                </c:pt>
                <c:pt idx="14463">
                  <c:v>193.65063009120601</c:v>
                </c:pt>
                <c:pt idx="14464">
                  <c:v>178.45902894994299</c:v>
                </c:pt>
                <c:pt idx="14465">
                  <c:v>165.64801190975101</c:v>
                </c:pt>
                <c:pt idx="14466">
                  <c:v>178.13698630136901</c:v>
                </c:pt>
                <c:pt idx="14467">
                  <c:v>164.112161146754</c:v>
                </c:pt>
                <c:pt idx="14468">
                  <c:v>164.51792086216599</c:v>
                </c:pt>
                <c:pt idx="14469">
                  <c:v>151.65670696688099</c:v>
                </c:pt>
                <c:pt idx="14470">
                  <c:v>152.213650550615</c:v>
                </c:pt>
                <c:pt idx="14471">
                  <c:v>141.18415957494699</c:v>
                </c:pt>
                <c:pt idx="14472">
                  <c:v>130.61074195425101</c:v>
                </c:pt>
                <c:pt idx="14473">
                  <c:v>143.03685252986</c:v>
                </c:pt>
                <c:pt idx="14474">
                  <c:v>131.386254400734</c:v>
                </c:pt>
                <c:pt idx="14475">
                  <c:v>124.707291178766</c:v>
                </c:pt>
                <c:pt idx="14476">
                  <c:v>116.75946966678799</c:v>
                </c:pt>
                <c:pt idx="14477">
                  <c:v>101.248374706948</c:v>
                </c:pt>
                <c:pt idx="14478">
                  <c:v>84.499751119960095</c:v>
                </c:pt>
                <c:pt idx="14479">
                  <c:v>278.99656135524702</c:v>
                </c:pt>
                <c:pt idx="14480">
                  <c:v>261.485745316318</c:v>
                </c:pt>
                <c:pt idx="14481">
                  <c:v>248.291109969167</c:v>
                </c:pt>
                <c:pt idx="14482">
                  <c:v>237.77571825764599</c:v>
                </c:pt>
                <c:pt idx="14483">
                  <c:v>222.22980410380001</c:v>
                </c:pt>
                <c:pt idx="14484">
                  <c:v>208.622065067834</c:v>
                </c:pt>
                <c:pt idx="14485">
                  <c:v>213.997766238287</c:v>
                </c:pt>
                <c:pt idx="14486">
                  <c:v>208.69187638544699</c:v>
                </c:pt>
                <c:pt idx="14487">
                  <c:v>194.04321835008599</c:v>
                </c:pt>
                <c:pt idx="14488">
                  <c:v>190.223860352656</c:v>
                </c:pt>
                <c:pt idx="14489">
                  <c:v>188.99347637209701</c:v>
                </c:pt>
                <c:pt idx="14490">
                  <c:v>174.27568094845</c:v>
                </c:pt>
                <c:pt idx="14491">
                  <c:v>161.86631580557801</c:v>
                </c:pt>
                <c:pt idx="14492">
                  <c:v>173.82114698564001</c:v>
                </c:pt>
                <c:pt idx="14493">
                  <c:v>160.239173619388</c:v>
                </c:pt>
                <c:pt idx="14494">
                  <c:v>160.503044825323</c:v>
                </c:pt>
                <c:pt idx="14495">
                  <c:v>148.05371289825499</c:v>
                </c:pt>
                <c:pt idx="14496">
                  <c:v>148.47357293868899</c:v>
                </c:pt>
                <c:pt idx="14497">
                  <c:v>137.69240516353801</c:v>
                </c:pt>
                <c:pt idx="14498">
                  <c:v>127.47045891728401</c:v>
                </c:pt>
                <c:pt idx="14499">
                  <c:v>139.37330338216199</c:v>
                </c:pt>
                <c:pt idx="14500">
                  <c:v>128.116108617739</c:v>
                </c:pt>
                <c:pt idx="14501">
                  <c:v>121.467951141725</c:v>
                </c:pt>
                <c:pt idx="14502">
                  <c:v>113.70740827687899</c:v>
                </c:pt>
                <c:pt idx="14503">
                  <c:v>98.665319829983702</c:v>
                </c:pt>
                <c:pt idx="14504">
                  <c:v>82.318722943722904</c:v>
                </c:pt>
                <c:pt idx="14505">
                  <c:v>323.66738576191398</c:v>
                </c:pt>
                <c:pt idx="14506">
                  <c:v>286.070961047254</c:v>
                </c:pt>
                <c:pt idx="14507">
                  <c:v>268.623778722022</c:v>
                </c:pt>
                <c:pt idx="14508">
                  <c:v>273.52513312034</c:v>
                </c:pt>
                <c:pt idx="14509">
                  <c:v>254.586424015923</c:v>
                </c:pt>
                <c:pt idx="14510">
                  <c:v>239.445240489935</c:v>
                </c:pt>
                <c:pt idx="14511">
                  <c:v>245.08028128937801</c:v>
                </c:pt>
                <c:pt idx="14512">
                  <c:v>228.460314615416</c:v>
                </c:pt>
                <c:pt idx="14513">
                  <c:v>220.664293794663</c:v>
                </c:pt>
                <c:pt idx="14514">
                  <c:v>205.76069984273099</c:v>
                </c:pt>
                <c:pt idx="14515">
                  <c:v>199.59212578510301</c:v>
                </c:pt>
                <c:pt idx="14516">
                  <c:v>186.41139358216799</c:v>
                </c:pt>
                <c:pt idx="14517">
                  <c:v>181.76601958426301</c:v>
                </c:pt>
                <c:pt idx="14518">
                  <c:v>169.73637397567799</c:v>
                </c:pt>
                <c:pt idx="14519">
                  <c:v>167.09349967169999</c:v>
                </c:pt>
                <c:pt idx="14520">
                  <c:v>156.22537723927701</c:v>
                </c:pt>
                <c:pt idx="14521">
                  <c:v>153.81141675468999</c:v>
                </c:pt>
                <c:pt idx="14522">
                  <c:v>143.53439883542799</c:v>
                </c:pt>
                <c:pt idx="14523">
                  <c:v>141.878983308042</c:v>
                </c:pt>
                <c:pt idx="14524">
                  <c:v>132.74841404920301</c:v>
                </c:pt>
                <c:pt idx="14525">
                  <c:v>325.99834120199</c:v>
                </c:pt>
                <c:pt idx="14526">
                  <c:v>288.17616203583401</c:v>
                </c:pt>
                <c:pt idx="14527">
                  <c:v>270.51572260594997</c:v>
                </c:pt>
                <c:pt idx="14528">
                  <c:v>275.658156968208</c:v>
                </c:pt>
                <c:pt idx="14529">
                  <c:v>256.49602220166503</c:v>
                </c:pt>
                <c:pt idx="14530">
                  <c:v>241.168242143904</c:v>
                </c:pt>
                <c:pt idx="14531">
                  <c:v>247.02706884240001</c:v>
                </c:pt>
                <c:pt idx="14532">
                  <c:v>230.20190793988201</c:v>
                </c:pt>
                <c:pt idx="14533">
                  <c:v>222.45756139594999</c:v>
                </c:pt>
                <c:pt idx="14534">
                  <c:v>207.36467911910199</c:v>
                </c:pt>
                <c:pt idx="14535">
                  <c:v>201.24768931186699</c:v>
                </c:pt>
                <c:pt idx="14536">
                  <c:v>187.897753452199</c:v>
                </c:pt>
                <c:pt idx="14537">
                  <c:v>183.30767188744301</c:v>
                </c:pt>
                <c:pt idx="14538">
                  <c:v>171.11753070256501</c:v>
                </c:pt>
                <c:pt idx="14539">
                  <c:v>168.54633097418201</c:v>
                </c:pt>
                <c:pt idx="14540">
                  <c:v>157.52241664490199</c:v>
                </c:pt>
                <c:pt idx="14541">
                  <c:v>155.17719570804201</c:v>
                </c:pt>
                <c:pt idx="14542">
                  <c:v>144.75321138933199</c:v>
                </c:pt>
                <c:pt idx="14543">
                  <c:v>143.16620757064101</c:v>
                </c:pt>
                <c:pt idx="14544">
                  <c:v>133.90127148077599</c:v>
                </c:pt>
                <c:pt idx="14545">
                  <c:v>324.44597624139902</c:v>
                </c:pt>
                <c:pt idx="14546">
                  <c:v>286.80868744593198</c:v>
                </c:pt>
                <c:pt idx="14547">
                  <c:v>269.24783953910099</c:v>
                </c:pt>
                <c:pt idx="14548">
                  <c:v>274.35664564844001</c:v>
                </c:pt>
                <c:pt idx="14549">
                  <c:v>255.28984714700999</c:v>
                </c:pt>
                <c:pt idx="14550">
                  <c:v>240.04273457862701</c:v>
                </c:pt>
                <c:pt idx="14551">
                  <c:v>245.87679255099101</c:v>
                </c:pt>
                <c:pt idx="14552">
                  <c:v>229.13357047818101</c:v>
                </c:pt>
                <c:pt idx="14553">
                  <c:v>221.430794508643</c:v>
                </c:pt>
                <c:pt idx="14554">
                  <c:v>206.41443857660201</c:v>
                </c:pt>
                <c:pt idx="14555">
                  <c:v>200.33300609764501</c:v>
                </c:pt>
                <c:pt idx="14556">
                  <c:v>187.045300926577</c:v>
                </c:pt>
                <c:pt idx="14557">
                  <c:v>182.49130318437199</c:v>
                </c:pt>
                <c:pt idx="14558">
                  <c:v>170.35411943639301</c:v>
                </c:pt>
                <c:pt idx="14559">
                  <c:v>167.80658123215099</c:v>
                </c:pt>
                <c:pt idx="14560">
                  <c:v>156.83446924269401</c:v>
                </c:pt>
                <c:pt idx="14561">
                  <c:v>154.511446250164</c:v>
                </c:pt>
                <c:pt idx="14562">
                  <c:v>144.13164017060799</c:v>
                </c:pt>
                <c:pt idx="14563">
                  <c:v>142.56984323493799</c:v>
                </c:pt>
                <c:pt idx="14564">
                  <c:v>133.34035658867501</c:v>
                </c:pt>
                <c:pt idx="14565">
                  <c:v>321.12376959533299</c:v>
                </c:pt>
                <c:pt idx="14566">
                  <c:v>283.855080907863</c:v>
                </c:pt>
                <c:pt idx="14567">
                  <c:v>266.532878687817</c:v>
                </c:pt>
                <c:pt idx="14568">
                  <c:v>271.46378653112998</c:v>
                </c:pt>
                <c:pt idx="14569">
                  <c:v>252.655655992779</c:v>
                </c:pt>
                <c:pt idx="14570">
                  <c:v>237.61282402962499</c:v>
                </c:pt>
                <c:pt idx="14571">
                  <c:v>243.27689656101001</c:v>
                </c:pt>
                <c:pt idx="14572">
                  <c:v>226.75813283981</c:v>
                </c:pt>
                <c:pt idx="14573">
                  <c:v>219.08247578070399</c:v>
                </c:pt>
                <c:pt idx="14574">
                  <c:v>204.27310279382601</c:v>
                </c:pt>
                <c:pt idx="14575">
                  <c:v>198.20551518279299</c:v>
                </c:pt>
                <c:pt idx="14576">
                  <c:v>185.09847666685599</c:v>
                </c:pt>
                <c:pt idx="14577">
                  <c:v>180.549811095645</c:v>
                </c:pt>
                <c:pt idx="14578">
                  <c:v>168.582181370775</c:v>
                </c:pt>
                <c:pt idx="14579">
                  <c:v>166.01979166666601</c:v>
                </c:pt>
                <c:pt idx="14580">
                  <c:v>155.19845425448699</c:v>
                </c:pt>
                <c:pt idx="14581">
                  <c:v>152.864932997213</c:v>
                </c:pt>
                <c:pt idx="14582">
                  <c:v>142.63120940582101</c:v>
                </c:pt>
                <c:pt idx="14583">
                  <c:v>141.05241408327899</c:v>
                </c:pt>
                <c:pt idx="14584">
                  <c:v>131.95075583356299</c:v>
                </c:pt>
                <c:pt idx="14585">
                  <c:v>314.58321390060399</c:v>
                </c:pt>
                <c:pt idx="14586">
                  <c:v>278.04412560533899</c:v>
                </c:pt>
                <c:pt idx="14587">
                  <c:v>261.19941216368898</c:v>
                </c:pt>
                <c:pt idx="14588">
                  <c:v>265.742694434052</c:v>
                </c:pt>
                <c:pt idx="14589">
                  <c:v>247.451439940173</c:v>
                </c:pt>
                <c:pt idx="14590">
                  <c:v>232.83402805726399</c:v>
                </c:pt>
                <c:pt idx="14591">
                  <c:v>238.12149348362101</c:v>
                </c:pt>
                <c:pt idx="14592">
                  <c:v>222.067255113024</c:v>
                </c:pt>
                <c:pt idx="14593">
                  <c:v>214.41356281975899</c:v>
                </c:pt>
                <c:pt idx="14594">
                  <c:v>200.020736284116</c:v>
                </c:pt>
                <c:pt idx="14595">
                  <c:v>193.96264380385799</c:v>
                </c:pt>
                <c:pt idx="14596">
                  <c:v>181.233000906618</c:v>
                </c:pt>
                <c:pt idx="14597">
                  <c:v>176.67027764999099</c:v>
                </c:pt>
                <c:pt idx="14598">
                  <c:v>165.046378258961</c:v>
                </c:pt>
                <c:pt idx="14599">
                  <c:v>162.436645465395</c:v>
                </c:pt>
                <c:pt idx="14600">
                  <c:v>151.93324189795101</c:v>
                </c:pt>
                <c:pt idx="14601">
                  <c:v>149.55513501038499</c:v>
                </c:pt>
                <c:pt idx="14602">
                  <c:v>139.62000156998101</c:v>
                </c:pt>
                <c:pt idx="14603">
                  <c:v>137.991159597479</c:v>
                </c:pt>
                <c:pt idx="14604">
                  <c:v>129.16014656234501</c:v>
                </c:pt>
                <c:pt idx="14605">
                  <c:v>320.90500539963801</c:v>
                </c:pt>
                <c:pt idx="14606">
                  <c:v>284.04701895583997</c:v>
                </c:pt>
                <c:pt idx="14607">
                  <c:v>252.675266064933</c:v>
                </c:pt>
                <c:pt idx="14608">
                  <c:v>237.55740941308699</c:v>
                </c:pt>
                <c:pt idx="14609">
                  <c:v>242.640298628143</c:v>
                </c:pt>
                <c:pt idx="14610">
                  <c:v>226.63579137923901</c:v>
                </c:pt>
                <c:pt idx="14611">
                  <c:v>218.32098172638899</c:v>
                </c:pt>
                <c:pt idx="14612">
                  <c:v>197.91251624079601</c:v>
                </c:pt>
                <c:pt idx="14613">
                  <c:v>184.75117370891999</c:v>
                </c:pt>
                <c:pt idx="14614">
                  <c:v>180.15965047106701</c:v>
                </c:pt>
                <c:pt idx="14615">
                  <c:v>164.996229260935</c:v>
                </c:pt>
                <c:pt idx="14616">
                  <c:v>152.331051612235</c:v>
                </c:pt>
                <c:pt idx="14617">
                  <c:v>322.93491297166798</c:v>
                </c:pt>
                <c:pt idx="14618">
                  <c:v>285.883952691785</c:v>
                </c:pt>
                <c:pt idx="14619">
                  <c:v>254.340559596942</c:v>
                </c:pt>
                <c:pt idx="14620">
                  <c:v>239.05923694779099</c:v>
                </c:pt>
                <c:pt idx="14621">
                  <c:v>244.33584230333901</c:v>
                </c:pt>
                <c:pt idx="14622">
                  <c:v>228.163430377373</c:v>
                </c:pt>
                <c:pt idx="14623">
                  <c:v>219.87938217524601</c:v>
                </c:pt>
                <c:pt idx="14624">
                  <c:v>199.35460547855499</c:v>
                </c:pt>
                <c:pt idx="14625">
                  <c:v>186.043912536119</c:v>
                </c:pt>
                <c:pt idx="14626">
                  <c:v>181.50640651491099</c:v>
                </c:pt>
                <c:pt idx="14627">
                  <c:v>166.25069038279</c:v>
                </c:pt>
                <c:pt idx="14628">
                  <c:v>153.515837038748</c:v>
                </c:pt>
                <c:pt idx="14629">
                  <c:v>321.83201718283698</c:v>
                </c:pt>
                <c:pt idx="14630">
                  <c:v>284.91403153005803</c:v>
                </c:pt>
                <c:pt idx="14631">
                  <c:v>253.479638430714</c:v>
                </c:pt>
                <c:pt idx="14632">
                  <c:v>238.260613287442</c:v>
                </c:pt>
                <c:pt idx="14633">
                  <c:v>243.512999720436</c:v>
                </c:pt>
                <c:pt idx="14634">
                  <c:v>227.396522988116</c:v>
                </c:pt>
                <c:pt idx="14635">
                  <c:v>219.14577433298501</c:v>
                </c:pt>
                <c:pt idx="14636">
                  <c:v>198.69662394282599</c:v>
                </c:pt>
                <c:pt idx="14637">
                  <c:v>185.431959979765</c:v>
                </c:pt>
                <c:pt idx="14638">
                  <c:v>180.91041818897099</c:v>
                </c:pt>
                <c:pt idx="14639">
                  <c:v>165.720012599146</c:v>
                </c:pt>
                <c:pt idx="14640">
                  <c:v>153.033913144991</c:v>
                </c:pt>
                <c:pt idx="14641">
                  <c:v>319.07117159392999</c:v>
                </c:pt>
                <c:pt idx="14642">
                  <c:v>282.45426101712798</c:v>
                </c:pt>
                <c:pt idx="14643">
                  <c:v>251.272103154799</c:v>
                </c:pt>
                <c:pt idx="14644">
                  <c:v>236.23976985609099</c:v>
                </c:pt>
                <c:pt idx="14645">
                  <c:v>241.32646622623699</c:v>
                </c:pt>
                <c:pt idx="14646">
                  <c:v>225.40395860213499</c:v>
                </c:pt>
                <c:pt idx="14647">
                  <c:v>217.16643112934401</c:v>
                </c:pt>
                <c:pt idx="14648">
                  <c:v>196.88739594390699</c:v>
                </c:pt>
                <c:pt idx="14649">
                  <c:v>183.79039257815199</c:v>
                </c:pt>
                <c:pt idx="14650">
                  <c:v>179.25894635034399</c:v>
                </c:pt>
                <c:pt idx="14651">
                  <c:v>164.195824459222</c:v>
                </c:pt>
                <c:pt idx="14652">
                  <c:v>151.61530398322799</c:v>
                </c:pt>
                <c:pt idx="14653">
                  <c:v>313.89568058873601</c:v>
                </c:pt>
                <c:pt idx="14654">
                  <c:v>277.83222816299701</c:v>
                </c:pt>
                <c:pt idx="14655">
                  <c:v>247.132015731709</c:v>
                </c:pt>
                <c:pt idx="14656">
                  <c:v>232.45072662858701</c:v>
                </c:pt>
                <c:pt idx="14657">
                  <c:v>237.21623691600701</c:v>
                </c:pt>
                <c:pt idx="14658">
                  <c:v>221.66257402860001</c:v>
                </c:pt>
                <c:pt idx="14659">
                  <c:v>213.435884856792</c:v>
                </c:pt>
                <c:pt idx="14660">
                  <c:v>193.487658399776</c:v>
                </c:pt>
                <c:pt idx="14661">
                  <c:v>180.69853502326899</c:v>
                </c:pt>
                <c:pt idx="14662">
                  <c:v>176.14026486502601</c:v>
                </c:pt>
                <c:pt idx="14663">
                  <c:v>161.31596170530099</c:v>
                </c:pt>
                <c:pt idx="14664">
                  <c:v>148.94260376129799</c:v>
                </c:pt>
                <c:pt idx="14665">
                  <c:v>241.85497608745101</c:v>
                </c:pt>
                <c:pt idx="14666">
                  <c:v>233.98260008049701</c:v>
                </c:pt>
                <c:pt idx="14667">
                  <c:v>216.088885964768</c:v>
                </c:pt>
                <c:pt idx="14668">
                  <c:v>207.35418704838401</c:v>
                </c:pt>
                <c:pt idx="14669">
                  <c:v>204.03528317776599</c:v>
                </c:pt>
                <c:pt idx="14670">
                  <c:v>201.467817473846</c:v>
                </c:pt>
                <c:pt idx="14671">
                  <c:v>221.27042792690099</c:v>
                </c:pt>
                <c:pt idx="14672">
                  <c:v>214.04872835414</c:v>
                </c:pt>
                <c:pt idx="14673">
                  <c:v>206.63521605182001</c:v>
                </c:pt>
                <c:pt idx="14674">
                  <c:v>200.52465015799299</c:v>
                </c:pt>
                <c:pt idx="14675">
                  <c:v>195.77062211981499</c:v>
                </c:pt>
                <c:pt idx="14676">
                  <c:v>190.89210495352299</c:v>
                </c:pt>
                <c:pt idx="14677">
                  <c:v>186.666094184728</c:v>
                </c:pt>
                <c:pt idx="14678">
                  <c:v>183.12049017714401</c:v>
                </c:pt>
                <c:pt idx="14679">
                  <c:v>180.296846943905</c:v>
                </c:pt>
                <c:pt idx="14680">
                  <c:v>178.22555810748699</c:v>
                </c:pt>
                <c:pt idx="14681">
                  <c:v>176.11093344369601</c:v>
                </c:pt>
                <c:pt idx="14682">
                  <c:v>204.89068579766499</c:v>
                </c:pt>
                <c:pt idx="14683">
                  <c:v>196.926028671057</c:v>
                </c:pt>
                <c:pt idx="14684">
                  <c:v>190.18950962724</c:v>
                </c:pt>
                <c:pt idx="14685">
                  <c:v>184.00987240083199</c:v>
                </c:pt>
                <c:pt idx="14686">
                  <c:v>178.40305315855301</c:v>
                </c:pt>
                <c:pt idx="14687">
                  <c:v>174.15712195367999</c:v>
                </c:pt>
                <c:pt idx="14688">
                  <c:v>169.79377899982799</c:v>
                </c:pt>
                <c:pt idx="14689">
                  <c:v>166.09344201816401</c:v>
                </c:pt>
                <c:pt idx="14690">
                  <c:v>163.08471835414599</c:v>
                </c:pt>
                <c:pt idx="14691">
                  <c:v>160.80473633889801</c:v>
                </c:pt>
                <c:pt idx="14692">
                  <c:v>158.46772462867699</c:v>
                </c:pt>
                <c:pt idx="14693">
                  <c:v>156.906294596366</c:v>
                </c:pt>
                <c:pt idx="14694">
                  <c:v>155.31523909304701</c:v>
                </c:pt>
                <c:pt idx="14695">
                  <c:v>183.154258865853</c:v>
                </c:pt>
                <c:pt idx="14696">
                  <c:v>176.415874472089</c:v>
                </c:pt>
                <c:pt idx="14697">
                  <c:v>170.21064015237101</c:v>
                </c:pt>
                <c:pt idx="14698">
                  <c:v>164.560037569825</c:v>
                </c:pt>
                <c:pt idx="14699">
                  <c:v>159.49485021878101</c:v>
                </c:pt>
                <c:pt idx="14700">
                  <c:v>155.78501539043501</c:v>
                </c:pt>
                <c:pt idx="14701">
                  <c:v>151.977657068523</c:v>
                </c:pt>
                <c:pt idx="14702">
                  <c:v>148.83586544166499</c:v>
                </c:pt>
                <c:pt idx="14703">
                  <c:v>146.399764498086</c:v>
                </c:pt>
                <c:pt idx="14704">
                  <c:v>143.89624187623599</c:v>
                </c:pt>
                <c:pt idx="14705">
                  <c:v>142.14618472345501</c:v>
                </c:pt>
                <c:pt idx="14706">
                  <c:v>140.35323442136499</c:v>
                </c:pt>
                <c:pt idx="14707">
                  <c:v>139.36773329545599</c:v>
                </c:pt>
                <c:pt idx="14708">
                  <c:v>138.365544818393</c:v>
                </c:pt>
                <c:pt idx="14709">
                  <c:v>158.271908007364</c:v>
                </c:pt>
                <c:pt idx="14710">
                  <c:v>152.612108621457</c:v>
                </c:pt>
                <c:pt idx="14711">
                  <c:v>125.226844518549</c:v>
                </c:pt>
                <c:pt idx="14712">
                  <c:v>124.872883351529</c:v>
                </c:pt>
                <c:pt idx="14713">
                  <c:v>242.66995444291999</c:v>
                </c:pt>
                <c:pt idx="14714">
                  <c:v>234.71610284167701</c:v>
                </c:pt>
                <c:pt idx="14715">
                  <c:v>216.60825780463199</c:v>
                </c:pt>
                <c:pt idx="14716">
                  <c:v>207.76086775135499</c:v>
                </c:pt>
                <c:pt idx="14717">
                  <c:v>204.391049156272</c:v>
                </c:pt>
                <c:pt idx="14718">
                  <c:v>201.775745304754</c:v>
                </c:pt>
                <c:pt idx="14719">
                  <c:v>222.10019614494001</c:v>
                </c:pt>
                <c:pt idx="14720">
                  <c:v>214.79475109038901</c:v>
                </c:pt>
                <c:pt idx="14721">
                  <c:v>207.29856998189399</c:v>
                </c:pt>
                <c:pt idx="14722">
                  <c:v>201.11702710744299</c:v>
                </c:pt>
                <c:pt idx="14723">
                  <c:v>196.30094339622599</c:v>
                </c:pt>
                <c:pt idx="14724">
                  <c:v>191.36226581513401</c:v>
                </c:pt>
                <c:pt idx="14725">
                  <c:v>187.08102694220901</c:v>
                </c:pt>
                <c:pt idx="14726">
                  <c:v>183.48829985150701</c:v>
                </c:pt>
                <c:pt idx="14727">
                  <c:v>180.61801578432701</c:v>
                </c:pt>
                <c:pt idx="14728">
                  <c:v>178.503887052095</c:v>
                </c:pt>
                <c:pt idx="14729">
                  <c:v>176.34832900179299</c:v>
                </c:pt>
                <c:pt idx="14730">
                  <c:v>205.72844751283401</c:v>
                </c:pt>
                <c:pt idx="14731">
                  <c:v>197.676264837297</c:v>
                </c:pt>
                <c:pt idx="14732">
                  <c:v>190.86582558246599</c:v>
                </c:pt>
                <c:pt idx="14733">
                  <c:v>184.614753199555</c:v>
                </c:pt>
                <c:pt idx="14734">
                  <c:v>178.94596928982699</c:v>
                </c:pt>
                <c:pt idx="14735">
                  <c:v>174.64241948924001</c:v>
                </c:pt>
                <c:pt idx="14736">
                  <c:v>170.22743212102901</c:v>
                </c:pt>
                <c:pt idx="14737">
                  <c:v>166.47359524663199</c:v>
                </c:pt>
                <c:pt idx="14738">
                  <c:v>163.41711351370199</c:v>
                </c:pt>
                <c:pt idx="14739">
                  <c:v>161.09503718535399</c:v>
                </c:pt>
                <c:pt idx="14740">
                  <c:v>158.71788205569399</c:v>
                </c:pt>
                <c:pt idx="14741">
                  <c:v>157.12280965066901</c:v>
                </c:pt>
                <c:pt idx="14742">
                  <c:v>155.49673944406999</c:v>
                </c:pt>
                <c:pt idx="14743">
                  <c:v>183.92815758980299</c:v>
                </c:pt>
                <c:pt idx="14744">
                  <c:v>177.108269106764</c:v>
                </c:pt>
                <c:pt idx="14745">
                  <c:v>170.82829295809901</c:v>
                </c:pt>
                <c:pt idx="14746">
                  <c:v>165.11484616246099</c:v>
                </c:pt>
                <c:pt idx="14747">
                  <c:v>159.98615651150601</c:v>
                </c:pt>
                <c:pt idx="14748">
                  <c:v>156.22693637563199</c:v>
                </c:pt>
                <c:pt idx="14749">
                  <c:v>152.369376601195</c:v>
                </c:pt>
                <c:pt idx="14750">
                  <c:v>149.184910803207</c:v>
                </c:pt>
                <c:pt idx="14751">
                  <c:v>146.707203662636</c:v>
                </c:pt>
                <c:pt idx="14752">
                  <c:v>144.16688950347</c:v>
                </c:pt>
                <c:pt idx="14753">
                  <c:v>142.377876205848</c:v>
                </c:pt>
                <c:pt idx="14754">
                  <c:v>140.55098624073801</c:v>
                </c:pt>
                <c:pt idx="14755">
                  <c:v>139.53403885642001</c:v>
                </c:pt>
                <c:pt idx="14756">
                  <c:v>138.50239195653899</c:v>
                </c:pt>
                <c:pt idx="14757">
                  <c:v>158.908492429229</c:v>
                </c:pt>
                <c:pt idx="14758">
                  <c:v>153.18149517453301</c:v>
                </c:pt>
                <c:pt idx="14759">
                  <c:v>125.38189487345799</c:v>
                </c:pt>
                <c:pt idx="14760">
                  <c:v>125.001125117199</c:v>
                </c:pt>
                <c:pt idx="14761">
                  <c:v>241.79847048846099</c:v>
                </c:pt>
                <c:pt idx="14762">
                  <c:v>233.891899275989</c:v>
                </c:pt>
                <c:pt idx="14763">
                  <c:v>215.92128732066601</c:v>
                </c:pt>
                <c:pt idx="14764">
                  <c:v>207.15755089638401</c:v>
                </c:pt>
                <c:pt idx="14765">
                  <c:v>203.830233642439</c:v>
                </c:pt>
                <c:pt idx="14766">
                  <c:v>201.25825379992901</c:v>
                </c:pt>
                <c:pt idx="14767">
                  <c:v>221.2827393348</c:v>
                </c:pt>
                <c:pt idx="14768">
                  <c:v>214.02159365089</c:v>
                </c:pt>
                <c:pt idx="14769">
                  <c:v>206.574275979557</c:v>
                </c:pt>
                <c:pt idx="14770">
                  <c:v>200.43465473347899</c:v>
                </c:pt>
                <c:pt idx="14771">
                  <c:v>195.65656092518401</c:v>
                </c:pt>
                <c:pt idx="14772">
                  <c:v>190.753990393344</c:v>
                </c:pt>
                <c:pt idx="14773">
                  <c:v>186.511627906976</c:v>
                </c:pt>
                <c:pt idx="14774">
                  <c:v>182.95347432024101</c:v>
                </c:pt>
                <c:pt idx="14775">
                  <c:v>180.117974450942</c:v>
                </c:pt>
                <c:pt idx="14776">
                  <c:v>178.044655134978</c:v>
                </c:pt>
                <c:pt idx="14777">
                  <c:v>175.92558260256899</c:v>
                </c:pt>
                <c:pt idx="14778">
                  <c:v>204.96292661164301</c:v>
                </c:pt>
                <c:pt idx="14779">
                  <c:v>196.954851629346</c:v>
                </c:pt>
                <c:pt idx="14780">
                  <c:v>190.18074844783001</c:v>
                </c:pt>
                <c:pt idx="14781">
                  <c:v>183.968509911789</c:v>
                </c:pt>
                <c:pt idx="14782">
                  <c:v>178.33725718161099</c:v>
                </c:pt>
                <c:pt idx="14783">
                  <c:v>174.06376237623701</c:v>
                </c:pt>
                <c:pt idx="14784">
                  <c:v>169.68390950042999</c:v>
                </c:pt>
                <c:pt idx="14785">
                  <c:v>165.96405025715299</c:v>
                </c:pt>
                <c:pt idx="14786">
                  <c:v>162.94314026813601</c:v>
                </c:pt>
                <c:pt idx="14787">
                  <c:v>160.65346212285601</c:v>
                </c:pt>
                <c:pt idx="14788">
                  <c:v>158.30770086182901</c:v>
                </c:pt>
                <c:pt idx="14789">
                  <c:v>156.74704518678899</c:v>
                </c:pt>
                <c:pt idx="14790">
                  <c:v>155.15796245394401</c:v>
                </c:pt>
                <c:pt idx="14791">
                  <c:v>183.24751258872701</c:v>
                </c:pt>
                <c:pt idx="14792">
                  <c:v>176.46493196910299</c:v>
                </c:pt>
                <c:pt idx="14793">
                  <c:v>170.219995574801</c:v>
                </c:pt>
                <c:pt idx="14794">
                  <c:v>164.538904852613</c:v>
                </c:pt>
                <c:pt idx="14795">
                  <c:v>159.44350594717599</c:v>
                </c:pt>
                <c:pt idx="14796">
                  <c:v>155.71336526784501</c:v>
                </c:pt>
                <c:pt idx="14797">
                  <c:v>151.886419710485</c:v>
                </c:pt>
                <c:pt idx="14798">
                  <c:v>148.72841250220699</c:v>
                </c:pt>
                <c:pt idx="14799">
                  <c:v>146.279090794018</c:v>
                </c:pt>
                <c:pt idx="14800">
                  <c:v>143.76610094122799</c:v>
                </c:pt>
                <c:pt idx="14801">
                  <c:v>142.009440951313</c:v>
                </c:pt>
                <c:pt idx="14802">
                  <c:v>140.21421054682901</c:v>
                </c:pt>
                <c:pt idx="14803">
                  <c:v>139.22616785035501</c:v>
                </c:pt>
                <c:pt idx="14804">
                  <c:v>138.23133837553399</c:v>
                </c:pt>
                <c:pt idx="14805">
                  <c:v>158.335023937052</c:v>
                </c:pt>
                <c:pt idx="14806">
                  <c:v>152.640166553694</c:v>
                </c:pt>
                <c:pt idx="14807">
                  <c:v>125.10434943397701</c:v>
                </c:pt>
                <c:pt idx="14808">
                  <c:v>124.75046468401401</c:v>
                </c:pt>
                <c:pt idx="14809">
                  <c:v>239.78095123383301</c:v>
                </c:pt>
                <c:pt idx="14810">
                  <c:v>232.01720958819899</c:v>
                </c:pt>
                <c:pt idx="14811">
                  <c:v>214.428063739539</c:v>
                </c:pt>
                <c:pt idx="14812">
                  <c:v>205.89075399952</c:v>
                </c:pt>
                <c:pt idx="14813">
                  <c:v>202.67272057921201</c:v>
                </c:pt>
                <c:pt idx="14814">
                  <c:v>200.20623664793601</c:v>
                </c:pt>
                <c:pt idx="14815">
                  <c:v>219.34831139526099</c:v>
                </c:pt>
                <c:pt idx="14816">
                  <c:v>212.222783449758</c:v>
                </c:pt>
                <c:pt idx="14817">
                  <c:v>204.91176562793899</c:v>
                </c:pt>
                <c:pt idx="14818">
                  <c:v>198.89009862943499</c:v>
                </c:pt>
                <c:pt idx="14819">
                  <c:v>194.21853166876599</c:v>
                </c:pt>
                <c:pt idx="14820">
                  <c:v>189.42581594927799</c:v>
                </c:pt>
                <c:pt idx="14821">
                  <c:v>185.28512269413699</c:v>
                </c:pt>
                <c:pt idx="14822">
                  <c:v>181.83018669655601</c:v>
                </c:pt>
                <c:pt idx="14823">
                  <c:v>179.086712458975</c:v>
                </c:pt>
                <c:pt idx="14824">
                  <c:v>177.10582700894901</c:v>
                </c:pt>
                <c:pt idx="14825">
                  <c:v>175.07865486058699</c:v>
                </c:pt>
                <c:pt idx="14826">
                  <c:v>203.094918158452</c:v>
                </c:pt>
                <c:pt idx="14827">
                  <c:v>195.225475909251</c:v>
                </c:pt>
                <c:pt idx="14828">
                  <c:v>188.57301259161801</c:v>
                </c:pt>
                <c:pt idx="14829">
                  <c:v>182.47811620168901</c:v>
                </c:pt>
                <c:pt idx="14830">
                  <c:v>176.95140012750699</c:v>
                </c:pt>
                <c:pt idx="14831">
                  <c:v>172.779235538916</c:v>
                </c:pt>
                <c:pt idx="14832">
                  <c:v>168.49523028002801</c:v>
                </c:pt>
                <c:pt idx="14833">
                  <c:v>164.86823319452699</c:v>
                </c:pt>
                <c:pt idx="14834">
                  <c:v>161.932813759742</c:v>
                </c:pt>
                <c:pt idx="14835">
                  <c:v>159.723836622303</c:v>
                </c:pt>
                <c:pt idx="14836">
                  <c:v>157.464317976513</c:v>
                </c:pt>
                <c:pt idx="14837">
                  <c:v>155.986485442891</c:v>
                </c:pt>
                <c:pt idx="14838">
                  <c:v>154.47707949343001</c:v>
                </c:pt>
                <c:pt idx="14839">
                  <c:v>181.56497616748601</c:v>
                </c:pt>
                <c:pt idx="14840">
                  <c:v>174.90359428544599</c:v>
                </c:pt>
                <c:pt idx="14841">
                  <c:v>168.77013808975801</c:v>
                </c:pt>
                <c:pt idx="14842">
                  <c:v>163.19822630169199</c:v>
                </c:pt>
                <c:pt idx="14843">
                  <c:v>158.20362670941199</c:v>
                </c:pt>
                <c:pt idx="14844">
                  <c:v>154.55748176740801</c:v>
                </c:pt>
                <c:pt idx="14845">
                  <c:v>150.81594126900799</c:v>
                </c:pt>
                <c:pt idx="14846">
                  <c:v>147.74007517451199</c:v>
                </c:pt>
                <c:pt idx="14847">
                  <c:v>145.36575525847601</c:v>
                </c:pt>
                <c:pt idx="14848">
                  <c:v>142.93421819480699</c:v>
                </c:pt>
                <c:pt idx="14849">
                  <c:v>141.247126436781</c:v>
                </c:pt>
                <c:pt idx="14850">
                  <c:v>139.528666455495</c:v>
                </c:pt>
                <c:pt idx="14851">
                  <c:v>138.61265328533901</c:v>
                </c:pt>
                <c:pt idx="14852">
                  <c:v>137.69285445499</c:v>
                </c:pt>
                <c:pt idx="14853">
                  <c:v>156.92807869187499</c:v>
                </c:pt>
                <c:pt idx="14854">
                  <c:v>151.33695581228301</c:v>
                </c:pt>
                <c:pt idx="14855">
                  <c:v>124.551608928981</c:v>
                </c:pt>
                <c:pt idx="14856">
                  <c:v>124.262749731471</c:v>
                </c:pt>
                <c:pt idx="14857">
                  <c:v>236.32901353044701</c:v>
                </c:pt>
                <c:pt idx="14858">
                  <c:v>228.820526111183</c:v>
                </c:pt>
                <c:pt idx="14859">
                  <c:v>211.891027969487</c:v>
                </c:pt>
                <c:pt idx="14860">
                  <c:v>203.74408956683999</c:v>
                </c:pt>
                <c:pt idx="14861">
                  <c:v>200.71060102800001</c:v>
                </c:pt>
                <c:pt idx="14862">
                  <c:v>198.420546173741</c:v>
                </c:pt>
                <c:pt idx="14863">
                  <c:v>216.03699129057799</c:v>
                </c:pt>
                <c:pt idx="14864">
                  <c:v>209.14029073621899</c:v>
                </c:pt>
                <c:pt idx="14865">
                  <c:v>202.067217312298</c:v>
                </c:pt>
                <c:pt idx="14866">
                  <c:v>196.25373134328299</c:v>
                </c:pt>
                <c:pt idx="14867">
                  <c:v>191.77035566298301</c:v>
                </c:pt>
                <c:pt idx="14868">
                  <c:v>187.16801794640801</c:v>
                </c:pt>
                <c:pt idx="14869">
                  <c:v>183.206075400054</c:v>
                </c:pt>
                <c:pt idx="14870">
                  <c:v>179.91547835105001</c:v>
                </c:pt>
                <c:pt idx="14871">
                  <c:v>177.33903323148101</c:v>
                </c:pt>
                <c:pt idx="14872">
                  <c:v>175.51205651674599</c:v>
                </c:pt>
                <c:pt idx="14873">
                  <c:v>173.64945283169499</c:v>
                </c:pt>
                <c:pt idx="14874">
                  <c:v>199.884091879159</c:v>
                </c:pt>
                <c:pt idx="14875">
                  <c:v>192.250121065375</c:v>
                </c:pt>
                <c:pt idx="14876">
                  <c:v>185.82111407935</c:v>
                </c:pt>
                <c:pt idx="14877">
                  <c:v>179.92395719221301</c:v>
                </c:pt>
                <c:pt idx="14878">
                  <c:v>174.59541248039699</c:v>
                </c:pt>
                <c:pt idx="14879">
                  <c:v>170.586671368124</c:v>
                </c:pt>
                <c:pt idx="14880">
                  <c:v>166.47170288024199</c:v>
                </c:pt>
                <c:pt idx="14881">
                  <c:v>163.005489326309</c:v>
                </c:pt>
                <c:pt idx="14882">
                  <c:v>160.21781128072999</c:v>
                </c:pt>
                <c:pt idx="14883">
                  <c:v>158.152417945232</c:v>
                </c:pt>
                <c:pt idx="14884">
                  <c:v>156.039057051192</c:v>
                </c:pt>
                <c:pt idx="14885">
                  <c:v>154.69886445012699</c:v>
                </c:pt>
                <c:pt idx="14886">
                  <c:v>153.33409014463501</c:v>
                </c:pt>
                <c:pt idx="14887">
                  <c:v>178.678774010571</c:v>
                </c:pt>
                <c:pt idx="14888">
                  <c:v>172.22324647319201</c:v>
                </c:pt>
                <c:pt idx="14889">
                  <c:v>166.28848289088501</c:v>
                </c:pt>
                <c:pt idx="14890">
                  <c:v>160.90270753775701</c:v>
                </c:pt>
                <c:pt idx="14891">
                  <c:v>156.07853661111699</c:v>
                </c:pt>
                <c:pt idx="14892">
                  <c:v>152.58358399827</c:v>
                </c:pt>
                <c:pt idx="14893">
                  <c:v>148.99369143363</c:v>
                </c:pt>
                <c:pt idx="14894">
                  <c:v>146.05946620293301</c:v>
                </c:pt>
                <c:pt idx="14895">
                  <c:v>143.81495048161699</c:v>
                </c:pt>
                <c:pt idx="14896">
                  <c:v>141.515768542453</c:v>
                </c:pt>
                <c:pt idx="14897">
                  <c:v>139.95865828263399</c:v>
                </c:pt>
                <c:pt idx="14898">
                  <c:v>138.36845306764499</c:v>
                </c:pt>
                <c:pt idx="14899">
                  <c:v>137.58103823840199</c:v>
                </c:pt>
                <c:pt idx="14900">
                  <c:v>136.789169995561</c:v>
                </c:pt>
                <c:pt idx="14901">
                  <c:v>154.50926128062599</c:v>
                </c:pt>
                <c:pt idx="14902">
                  <c:v>149.09970639240299</c:v>
                </c:pt>
                <c:pt idx="14903">
                  <c:v>123.61290322580599</c:v>
                </c:pt>
                <c:pt idx="14904">
                  <c:v>123.442736952506</c:v>
                </c:pt>
                <c:pt idx="14905">
                  <c:v>241.85497608745101</c:v>
                </c:pt>
                <c:pt idx="14906">
                  <c:v>233.98260008049701</c:v>
                </c:pt>
                <c:pt idx="14907">
                  <c:v>216.088885964768</c:v>
                </c:pt>
                <c:pt idx="14908">
                  <c:v>207.35418704838401</c:v>
                </c:pt>
                <c:pt idx="14909">
                  <c:v>204.03528317776599</c:v>
                </c:pt>
                <c:pt idx="14910">
                  <c:v>201.467817473846</c:v>
                </c:pt>
                <c:pt idx="14911">
                  <c:v>221.27042792690099</c:v>
                </c:pt>
                <c:pt idx="14912">
                  <c:v>214.04872835414</c:v>
                </c:pt>
                <c:pt idx="14913">
                  <c:v>206.63521605182001</c:v>
                </c:pt>
                <c:pt idx="14914">
                  <c:v>200.52465015799299</c:v>
                </c:pt>
                <c:pt idx="14915">
                  <c:v>195.77062211981499</c:v>
                </c:pt>
                <c:pt idx="14916">
                  <c:v>190.89210495352299</c:v>
                </c:pt>
                <c:pt idx="14917">
                  <c:v>186.666094184728</c:v>
                </c:pt>
                <c:pt idx="14918">
                  <c:v>183.12049017714401</c:v>
                </c:pt>
                <c:pt idx="14919">
                  <c:v>180.296846943905</c:v>
                </c:pt>
                <c:pt idx="14920">
                  <c:v>178.22555810748699</c:v>
                </c:pt>
                <c:pt idx="14921">
                  <c:v>176.11093344369601</c:v>
                </c:pt>
                <c:pt idx="14922">
                  <c:v>204.89068579766499</c:v>
                </c:pt>
                <c:pt idx="14923">
                  <c:v>196.926028671057</c:v>
                </c:pt>
                <c:pt idx="14924">
                  <c:v>190.18950962724</c:v>
                </c:pt>
                <c:pt idx="14925">
                  <c:v>184.00987240083199</c:v>
                </c:pt>
                <c:pt idx="14926">
                  <c:v>178.40305315855301</c:v>
                </c:pt>
                <c:pt idx="14927">
                  <c:v>174.15712195367999</c:v>
                </c:pt>
                <c:pt idx="14928">
                  <c:v>169.79377899982799</c:v>
                </c:pt>
                <c:pt idx="14929">
                  <c:v>166.09344201816401</c:v>
                </c:pt>
                <c:pt idx="14930">
                  <c:v>163.08471835414599</c:v>
                </c:pt>
                <c:pt idx="14931">
                  <c:v>160.80473633889801</c:v>
                </c:pt>
                <c:pt idx="14932">
                  <c:v>158.46772462867699</c:v>
                </c:pt>
                <c:pt idx="14933">
                  <c:v>156.906294596366</c:v>
                </c:pt>
                <c:pt idx="14934">
                  <c:v>155.31523909304701</c:v>
                </c:pt>
                <c:pt idx="14935">
                  <c:v>183.154258865853</c:v>
                </c:pt>
                <c:pt idx="14936">
                  <c:v>176.415874472089</c:v>
                </c:pt>
                <c:pt idx="14937">
                  <c:v>170.21064015237101</c:v>
                </c:pt>
                <c:pt idx="14938">
                  <c:v>164.560037569825</c:v>
                </c:pt>
                <c:pt idx="14939">
                  <c:v>159.49485021878101</c:v>
                </c:pt>
                <c:pt idx="14940">
                  <c:v>155.78501539043501</c:v>
                </c:pt>
                <c:pt idx="14941">
                  <c:v>151.977657068523</c:v>
                </c:pt>
                <c:pt idx="14942">
                  <c:v>148.83586544166499</c:v>
                </c:pt>
                <c:pt idx="14943">
                  <c:v>146.399764498086</c:v>
                </c:pt>
                <c:pt idx="14944">
                  <c:v>143.89624187623599</c:v>
                </c:pt>
                <c:pt idx="14945">
                  <c:v>142.14618472345501</c:v>
                </c:pt>
                <c:pt idx="14946">
                  <c:v>140.35323442136499</c:v>
                </c:pt>
                <c:pt idx="14947">
                  <c:v>139.36773329545599</c:v>
                </c:pt>
                <c:pt idx="14948">
                  <c:v>138.365544818393</c:v>
                </c:pt>
                <c:pt idx="14949">
                  <c:v>158.271908007364</c:v>
                </c:pt>
                <c:pt idx="14950">
                  <c:v>152.612108621457</c:v>
                </c:pt>
                <c:pt idx="14951">
                  <c:v>125.226844518549</c:v>
                </c:pt>
                <c:pt idx="14952">
                  <c:v>124.872883351529</c:v>
                </c:pt>
                <c:pt idx="14953">
                  <c:v>242.66995444291999</c:v>
                </c:pt>
                <c:pt idx="14954">
                  <c:v>234.71610284167701</c:v>
                </c:pt>
                <c:pt idx="14955">
                  <c:v>216.60825780463199</c:v>
                </c:pt>
                <c:pt idx="14956">
                  <c:v>207.76086775135499</c:v>
                </c:pt>
                <c:pt idx="14957">
                  <c:v>204.391049156272</c:v>
                </c:pt>
                <c:pt idx="14958">
                  <c:v>201.775745304754</c:v>
                </c:pt>
                <c:pt idx="14959">
                  <c:v>222.10019614494001</c:v>
                </c:pt>
                <c:pt idx="14960">
                  <c:v>214.79475109038901</c:v>
                </c:pt>
                <c:pt idx="14961">
                  <c:v>207.29856998189399</c:v>
                </c:pt>
                <c:pt idx="14962">
                  <c:v>201.11702710744299</c:v>
                </c:pt>
                <c:pt idx="14963">
                  <c:v>196.30094339622599</c:v>
                </c:pt>
                <c:pt idx="14964">
                  <c:v>191.36226581513401</c:v>
                </c:pt>
                <c:pt idx="14965">
                  <c:v>187.08102694220901</c:v>
                </c:pt>
                <c:pt idx="14966">
                  <c:v>183.48829985150701</c:v>
                </c:pt>
                <c:pt idx="14967">
                  <c:v>180.61801578432701</c:v>
                </c:pt>
                <c:pt idx="14968">
                  <c:v>178.503887052095</c:v>
                </c:pt>
                <c:pt idx="14969">
                  <c:v>176.34832900179299</c:v>
                </c:pt>
                <c:pt idx="14970">
                  <c:v>205.72844751283401</c:v>
                </c:pt>
                <c:pt idx="14971">
                  <c:v>197.676264837297</c:v>
                </c:pt>
                <c:pt idx="14972">
                  <c:v>190.86582558246599</c:v>
                </c:pt>
                <c:pt idx="14973">
                  <c:v>184.614753199555</c:v>
                </c:pt>
                <c:pt idx="14974">
                  <c:v>178.94596928982699</c:v>
                </c:pt>
                <c:pt idx="14975">
                  <c:v>174.64241948924001</c:v>
                </c:pt>
                <c:pt idx="14976">
                  <c:v>170.22743212102901</c:v>
                </c:pt>
                <c:pt idx="14977">
                  <c:v>166.47359524663199</c:v>
                </c:pt>
                <c:pt idx="14978">
                  <c:v>163.41711351370199</c:v>
                </c:pt>
                <c:pt idx="14979">
                  <c:v>161.09503718535399</c:v>
                </c:pt>
                <c:pt idx="14980">
                  <c:v>158.71788205569399</c:v>
                </c:pt>
                <c:pt idx="14981">
                  <c:v>157.12280965066901</c:v>
                </c:pt>
                <c:pt idx="14982">
                  <c:v>155.49673944406999</c:v>
                </c:pt>
                <c:pt idx="14983">
                  <c:v>183.92815758980299</c:v>
                </c:pt>
                <c:pt idx="14984">
                  <c:v>177.108269106764</c:v>
                </c:pt>
                <c:pt idx="14985">
                  <c:v>170.82829295809901</c:v>
                </c:pt>
                <c:pt idx="14986">
                  <c:v>165.11484616246099</c:v>
                </c:pt>
                <c:pt idx="14987">
                  <c:v>159.98615651150601</c:v>
                </c:pt>
                <c:pt idx="14988">
                  <c:v>156.22693637563199</c:v>
                </c:pt>
                <c:pt idx="14989">
                  <c:v>152.369376601195</c:v>
                </c:pt>
                <c:pt idx="14990">
                  <c:v>149.184910803207</c:v>
                </c:pt>
                <c:pt idx="14991">
                  <c:v>146.707203662636</c:v>
                </c:pt>
                <c:pt idx="14992">
                  <c:v>144.16688950347</c:v>
                </c:pt>
                <c:pt idx="14993">
                  <c:v>142.377876205848</c:v>
                </c:pt>
                <c:pt idx="14994">
                  <c:v>140.55098624073801</c:v>
                </c:pt>
                <c:pt idx="14995">
                  <c:v>139.53403885642001</c:v>
                </c:pt>
                <c:pt idx="14996">
                  <c:v>138.50239195653899</c:v>
                </c:pt>
                <c:pt idx="14997">
                  <c:v>158.908492429229</c:v>
                </c:pt>
                <c:pt idx="14998">
                  <c:v>153.18149517453301</c:v>
                </c:pt>
                <c:pt idx="14999">
                  <c:v>125.38189487345799</c:v>
                </c:pt>
                <c:pt idx="15000">
                  <c:v>125.001125117199</c:v>
                </c:pt>
                <c:pt idx="15001">
                  <c:v>241.79847048846099</c:v>
                </c:pt>
                <c:pt idx="15002">
                  <c:v>233.891899275989</c:v>
                </c:pt>
                <c:pt idx="15003">
                  <c:v>215.92128732066601</c:v>
                </c:pt>
                <c:pt idx="15004">
                  <c:v>207.15755089638401</c:v>
                </c:pt>
                <c:pt idx="15005">
                  <c:v>203.830233642439</c:v>
                </c:pt>
                <c:pt idx="15006">
                  <c:v>201.25825379992901</c:v>
                </c:pt>
                <c:pt idx="15007">
                  <c:v>221.2827393348</c:v>
                </c:pt>
                <c:pt idx="15008">
                  <c:v>214.02159365089</c:v>
                </c:pt>
                <c:pt idx="15009">
                  <c:v>206.574275979557</c:v>
                </c:pt>
                <c:pt idx="15010">
                  <c:v>200.43465473347899</c:v>
                </c:pt>
                <c:pt idx="15011">
                  <c:v>195.65656092518401</c:v>
                </c:pt>
                <c:pt idx="15012">
                  <c:v>190.753990393344</c:v>
                </c:pt>
                <c:pt idx="15013">
                  <c:v>186.511627906976</c:v>
                </c:pt>
                <c:pt idx="15014">
                  <c:v>182.95347432024101</c:v>
                </c:pt>
                <c:pt idx="15015">
                  <c:v>180.117974450942</c:v>
                </c:pt>
                <c:pt idx="15016">
                  <c:v>178.044655134978</c:v>
                </c:pt>
                <c:pt idx="15017">
                  <c:v>175.92558260256899</c:v>
                </c:pt>
                <c:pt idx="15018">
                  <c:v>204.96292661164301</c:v>
                </c:pt>
                <c:pt idx="15019">
                  <c:v>196.954851629346</c:v>
                </c:pt>
                <c:pt idx="15020">
                  <c:v>190.18074844783001</c:v>
                </c:pt>
                <c:pt idx="15021">
                  <c:v>183.968509911789</c:v>
                </c:pt>
                <c:pt idx="15022">
                  <c:v>178.33725718161099</c:v>
                </c:pt>
                <c:pt idx="15023">
                  <c:v>174.06376237623701</c:v>
                </c:pt>
                <c:pt idx="15024">
                  <c:v>169.68390950042999</c:v>
                </c:pt>
                <c:pt idx="15025">
                  <c:v>165.96405025715299</c:v>
                </c:pt>
                <c:pt idx="15026">
                  <c:v>162.94314026813601</c:v>
                </c:pt>
                <c:pt idx="15027">
                  <c:v>160.65346212285601</c:v>
                </c:pt>
                <c:pt idx="15028">
                  <c:v>158.30770086182901</c:v>
                </c:pt>
                <c:pt idx="15029">
                  <c:v>156.74704518678899</c:v>
                </c:pt>
                <c:pt idx="15030">
                  <c:v>155.15796245394401</c:v>
                </c:pt>
                <c:pt idx="15031">
                  <c:v>183.24751258872701</c:v>
                </c:pt>
                <c:pt idx="15032">
                  <c:v>176.46493196910299</c:v>
                </c:pt>
                <c:pt idx="15033">
                  <c:v>170.219995574801</c:v>
                </c:pt>
                <c:pt idx="15034">
                  <c:v>164.538904852613</c:v>
                </c:pt>
                <c:pt idx="15035">
                  <c:v>159.44350594717599</c:v>
                </c:pt>
                <c:pt idx="15036">
                  <c:v>155.71336526784501</c:v>
                </c:pt>
                <c:pt idx="15037">
                  <c:v>151.886419710485</c:v>
                </c:pt>
                <c:pt idx="15038">
                  <c:v>148.72841250220699</c:v>
                </c:pt>
                <c:pt idx="15039">
                  <c:v>146.279090794018</c:v>
                </c:pt>
                <c:pt idx="15040">
                  <c:v>143.76610094122799</c:v>
                </c:pt>
                <c:pt idx="15041">
                  <c:v>142.009440951313</c:v>
                </c:pt>
                <c:pt idx="15042">
                  <c:v>140.21421054682901</c:v>
                </c:pt>
                <c:pt idx="15043">
                  <c:v>139.22616785035501</c:v>
                </c:pt>
                <c:pt idx="15044">
                  <c:v>138.23133837553399</c:v>
                </c:pt>
                <c:pt idx="15045">
                  <c:v>158.335023937052</c:v>
                </c:pt>
                <c:pt idx="15046">
                  <c:v>152.640166553694</c:v>
                </c:pt>
                <c:pt idx="15047">
                  <c:v>125.10434943397701</c:v>
                </c:pt>
                <c:pt idx="15048">
                  <c:v>124.75046468401401</c:v>
                </c:pt>
                <c:pt idx="15049">
                  <c:v>239.78095123383301</c:v>
                </c:pt>
                <c:pt idx="15050">
                  <c:v>232.01720958819899</c:v>
                </c:pt>
                <c:pt idx="15051">
                  <c:v>214.428063739539</c:v>
                </c:pt>
                <c:pt idx="15052">
                  <c:v>205.89075399952</c:v>
                </c:pt>
                <c:pt idx="15053">
                  <c:v>202.67272057921201</c:v>
                </c:pt>
                <c:pt idx="15054">
                  <c:v>200.20623664793601</c:v>
                </c:pt>
                <c:pt idx="15055">
                  <c:v>219.34831139526099</c:v>
                </c:pt>
                <c:pt idx="15056">
                  <c:v>212.222783449758</c:v>
                </c:pt>
                <c:pt idx="15057">
                  <c:v>204.91176562793899</c:v>
                </c:pt>
                <c:pt idx="15058">
                  <c:v>198.89009862943499</c:v>
                </c:pt>
                <c:pt idx="15059">
                  <c:v>194.21853166876599</c:v>
                </c:pt>
                <c:pt idx="15060">
                  <c:v>189.42581594927799</c:v>
                </c:pt>
                <c:pt idx="15061">
                  <c:v>185.28512269413699</c:v>
                </c:pt>
                <c:pt idx="15062">
                  <c:v>181.83018669655601</c:v>
                </c:pt>
                <c:pt idx="15063">
                  <c:v>179.086712458975</c:v>
                </c:pt>
                <c:pt idx="15064">
                  <c:v>177.10582700894901</c:v>
                </c:pt>
                <c:pt idx="15065">
                  <c:v>175.07865486058699</c:v>
                </c:pt>
                <c:pt idx="15066">
                  <c:v>203.094918158452</c:v>
                </c:pt>
                <c:pt idx="15067">
                  <c:v>195.225475909251</c:v>
                </c:pt>
                <c:pt idx="15068">
                  <c:v>188.57301259161801</c:v>
                </c:pt>
                <c:pt idx="15069">
                  <c:v>182.47811620168901</c:v>
                </c:pt>
                <c:pt idx="15070">
                  <c:v>176.95140012750699</c:v>
                </c:pt>
                <c:pt idx="15071">
                  <c:v>172.779235538916</c:v>
                </c:pt>
                <c:pt idx="15072">
                  <c:v>168.49523028002801</c:v>
                </c:pt>
                <c:pt idx="15073">
                  <c:v>164.86823319452699</c:v>
                </c:pt>
                <c:pt idx="15074">
                  <c:v>161.932813759742</c:v>
                </c:pt>
                <c:pt idx="15075">
                  <c:v>159.723836622303</c:v>
                </c:pt>
                <c:pt idx="15076">
                  <c:v>157.464317976513</c:v>
                </c:pt>
                <c:pt idx="15077">
                  <c:v>155.986485442891</c:v>
                </c:pt>
                <c:pt idx="15078">
                  <c:v>154.47707949343001</c:v>
                </c:pt>
                <c:pt idx="15079">
                  <c:v>181.56497616748601</c:v>
                </c:pt>
                <c:pt idx="15080">
                  <c:v>174.90359428544599</c:v>
                </c:pt>
                <c:pt idx="15081">
                  <c:v>168.77013808975801</c:v>
                </c:pt>
                <c:pt idx="15082">
                  <c:v>163.19822630169199</c:v>
                </c:pt>
                <c:pt idx="15083">
                  <c:v>158.20362670941199</c:v>
                </c:pt>
                <c:pt idx="15084">
                  <c:v>154.55748176740801</c:v>
                </c:pt>
                <c:pt idx="15085">
                  <c:v>150.81594126900799</c:v>
                </c:pt>
                <c:pt idx="15086">
                  <c:v>147.74007517451199</c:v>
                </c:pt>
                <c:pt idx="15087">
                  <c:v>145.36575525847601</c:v>
                </c:pt>
                <c:pt idx="15088">
                  <c:v>142.93421819480699</c:v>
                </c:pt>
                <c:pt idx="15089">
                  <c:v>141.247126436781</c:v>
                </c:pt>
                <c:pt idx="15090">
                  <c:v>139.528666455495</c:v>
                </c:pt>
                <c:pt idx="15091">
                  <c:v>138.61265328533901</c:v>
                </c:pt>
                <c:pt idx="15092">
                  <c:v>137.69285445499</c:v>
                </c:pt>
                <c:pt idx="15093">
                  <c:v>156.92807869187499</c:v>
                </c:pt>
                <c:pt idx="15094">
                  <c:v>151.33695581228301</c:v>
                </c:pt>
                <c:pt idx="15095">
                  <c:v>124.551608928981</c:v>
                </c:pt>
                <c:pt idx="15096">
                  <c:v>124.262749731471</c:v>
                </c:pt>
                <c:pt idx="15097">
                  <c:v>236.32901353044701</c:v>
                </c:pt>
                <c:pt idx="15098">
                  <c:v>228.820526111183</c:v>
                </c:pt>
                <c:pt idx="15099">
                  <c:v>211.891027969487</c:v>
                </c:pt>
                <c:pt idx="15100">
                  <c:v>203.74408956683999</c:v>
                </c:pt>
                <c:pt idx="15101">
                  <c:v>200.71060102800001</c:v>
                </c:pt>
                <c:pt idx="15102">
                  <c:v>198.420546173741</c:v>
                </c:pt>
                <c:pt idx="15103">
                  <c:v>216.03699129057799</c:v>
                </c:pt>
                <c:pt idx="15104">
                  <c:v>209.14029073621899</c:v>
                </c:pt>
                <c:pt idx="15105">
                  <c:v>202.067217312298</c:v>
                </c:pt>
                <c:pt idx="15106">
                  <c:v>196.25373134328299</c:v>
                </c:pt>
                <c:pt idx="15107">
                  <c:v>191.77035566298301</c:v>
                </c:pt>
                <c:pt idx="15108">
                  <c:v>187.16801794640801</c:v>
                </c:pt>
                <c:pt idx="15109">
                  <c:v>183.206075400054</c:v>
                </c:pt>
                <c:pt idx="15110">
                  <c:v>179.91547835105001</c:v>
                </c:pt>
                <c:pt idx="15111">
                  <c:v>177.33903323148101</c:v>
                </c:pt>
                <c:pt idx="15112">
                  <c:v>175.51205651674599</c:v>
                </c:pt>
                <c:pt idx="15113">
                  <c:v>173.64945283169499</c:v>
                </c:pt>
                <c:pt idx="15114">
                  <c:v>199.884091879159</c:v>
                </c:pt>
                <c:pt idx="15115">
                  <c:v>192.250121065375</c:v>
                </c:pt>
                <c:pt idx="15116">
                  <c:v>185.82111407935</c:v>
                </c:pt>
                <c:pt idx="15117">
                  <c:v>179.92395719221301</c:v>
                </c:pt>
                <c:pt idx="15118">
                  <c:v>174.59541248039699</c:v>
                </c:pt>
                <c:pt idx="15119">
                  <c:v>170.586671368124</c:v>
                </c:pt>
                <c:pt idx="15120">
                  <c:v>166.47170288024199</c:v>
                </c:pt>
                <c:pt idx="15121">
                  <c:v>163.005489326309</c:v>
                </c:pt>
                <c:pt idx="15122">
                  <c:v>160.21781128072999</c:v>
                </c:pt>
                <c:pt idx="15123">
                  <c:v>158.152417945232</c:v>
                </c:pt>
                <c:pt idx="15124">
                  <c:v>156.039057051192</c:v>
                </c:pt>
                <c:pt idx="15125">
                  <c:v>154.69886445012699</c:v>
                </c:pt>
                <c:pt idx="15126">
                  <c:v>153.33409014463501</c:v>
                </c:pt>
                <c:pt idx="15127">
                  <c:v>178.678774010571</c:v>
                </c:pt>
                <c:pt idx="15128">
                  <c:v>172.22324647319201</c:v>
                </c:pt>
                <c:pt idx="15129">
                  <c:v>166.28848289088501</c:v>
                </c:pt>
                <c:pt idx="15130">
                  <c:v>160.90270753775701</c:v>
                </c:pt>
                <c:pt idx="15131">
                  <c:v>156.07853661111699</c:v>
                </c:pt>
                <c:pt idx="15132">
                  <c:v>152.58358399827</c:v>
                </c:pt>
                <c:pt idx="15133">
                  <c:v>148.99369143363</c:v>
                </c:pt>
                <c:pt idx="15134">
                  <c:v>146.05946620293301</c:v>
                </c:pt>
                <c:pt idx="15135">
                  <c:v>143.81495048161699</c:v>
                </c:pt>
                <c:pt idx="15136">
                  <c:v>141.515768542453</c:v>
                </c:pt>
                <c:pt idx="15137">
                  <c:v>139.95865828263399</c:v>
                </c:pt>
                <c:pt idx="15138">
                  <c:v>138.36845306764499</c:v>
                </c:pt>
                <c:pt idx="15139">
                  <c:v>137.58103823840199</c:v>
                </c:pt>
                <c:pt idx="15140">
                  <c:v>136.789169995561</c:v>
                </c:pt>
                <c:pt idx="15141">
                  <c:v>154.50926128062599</c:v>
                </c:pt>
                <c:pt idx="15142">
                  <c:v>149.09970639240299</c:v>
                </c:pt>
                <c:pt idx="15143">
                  <c:v>123.61290322580599</c:v>
                </c:pt>
                <c:pt idx="15144">
                  <c:v>123.442736952506</c:v>
                </c:pt>
                <c:pt idx="15145">
                  <c:v>227.32797206010699</c:v>
                </c:pt>
                <c:pt idx="15146">
                  <c:v>218.83022434695599</c:v>
                </c:pt>
                <c:pt idx="15147">
                  <c:v>212.31208454880201</c:v>
                </c:pt>
                <c:pt idx="15148">
                  <c:v>205.62164404959401</c:v>
                </c:pt>
                <c:pt idx="15149">
                  <c:v>200.26276523270599</c:v>
                </c:pt>
                <c:pt idx="15150">
                  <c:v>195.52841719291001</c:v>
                </c:pt>
                <c:pt idx="15151">
                  <c:v>192.22702271268199</c:v>
                </c:pt>
                <c:pt idx="15152">
                  <c:v>188.05269975335801</c:v>
                </c:pt>
                <c:pt idx="15153">
                  <c:v>185.37918013143999</c:v>
                </c:pt>
                <c:pt idx="15154">
                  <c:v>209.43534278054301</c:v>
                </c:pt>
                <c:pt idx="15155">
                  <c:v>200.916</c:v>
                </c:pt>
                <c:pt idx="15156">
                  <c:v>194.32078118772401</c:v>
                </c:pt>
                <c:pt idx="15157">
                  <c:v>188.27475996745301</c:v>
                </c:pt>
                <c:pt idx="15158">
                  <c:v>182.80914000830899</c:v>
                </c:pt>
                <c:pt idx="15159">
                  <c:v>177.945670628183</c:v>
                </c:pt>
                <c:pt idx="15160">
                  <c:v>173.71224295010799</c:v>
                </c:pt>
                <c:pt idx="15161">
                  <c:v>170.13927240461399</c:v>
                </c:pt>
                <c:pt idx="15162">
                  <c:v>167.25661370857901</c:v>
                </c:pt>
                <c:pt idx="15163">
                  <c:v>165.10743494423701</c:v>
                </c:pt>
                <c:pt idx="15164">
                  <c:v>162.90692051404</c:v>
                </c:pt>
                <c:pt idx="15165">
                  <c:v>160.65123902439001</c:v>
                </c:pt>
                <c:pt idx="15166">
                  <c:v>194.19155162639601</c:v>
                </c:pt>
                <c:pt idx="15167">
                  <c:v>186.378578572321</c:v>
                </c:pt>
                <c:pt idx="15168">
                  <c:v>179.76032016837499</c:v>
                </c:pt>
                <c:pt idx="15169">
                  <c:v>172.96556101689399</c:v>
                </c:pt>
                <c:pt idx="15170">
                  <c:v>168.15114597703001</c:v>
                </c:pt>
                <c:pt idx="15171">
                  <c:v>163.20374583984199</c:v>
                </c:pt>
                <c:pt idx="15172">
                  <c:v>158.86807713001301</c:v>
                </c:pt>
                <c:pt idx="15173">
                  <c:v>155.16967803769799</c:v>
                </c:pt>
                <c:pt idx="15174">
                  <c:v>152.14017469627899</c:v>
                </c:pt>
                <c:pt idx="15175">
                  <c:v>149.02743902438999</c:v>
                </c:pt>
                <c:pt idx="15176">
                  <c:v>147.425252775291</c:v>
                </c:pt>
                <c:pt idx="15177">
                  <c:v>144.12144015049901</c:v>
                </c:pt>
                <c:pt idx="15178">
                  <c:v>142.41123798570601</c:v>
                </c:pt>
                <c:pt idx="15179">
                  <c:v>174.355963990997</c:v>
                </c:pt>
                <c:pt idx="15180">
                  <c:v>167.06700792549699</c:v>
                </c:pt>
                <c:pt idx="15181">
                  <c:v>160.97387440179699</c:v>
                </c:pt>
                <c:pt idx="15182">
                  <c:v>155.42033610931</c:v>
                </c:pt>
                <c:pt idx="15183">
                  <c:v>150.42962434617201</c:v>
                </c:pt>
                <c:pt idx="15184">
                  <c:v>146.027027027027</c:v>
                </c:pt>
                <c:pt idx="15185">
                  <c:v>142.97802392871</c:v>
                </c:pt>
                <c:pt idx="15186">
                  <c:v>130.44912828519301</c:v>
                </c:pt>
                <c:pt idx="15187">
                  <c:v>129.379097855558</c:v>
                </c:pt>
                <c:pt idx="15188">
                  <c:v>128.290662110569</c:v>
                </c:pt>
                <c:pt idx="15189">
                  <c:v>150.74558418936201</c:v>
                </c:pt>
                <c:pt idx="15190">
                  <c:v>145.20215454182701</c:v>
                </c:pt>
                <c:pt idx="15191">
                  <c:v>228.24986961898901</c:v>
                </c:pt>
                <c:pt idx="15192">
                  <c:v>219.66142785487301</c:v>
                </c:pt>
                <c:pt idx="15193">
                  <c:v>213.06097315071801</c:v>
                </c:pt>
                <c:pt idx="15194">
                  <c:v>206.29163433674799</c:v>
                </c:pt>
                <c:pt idx="15195">
                  <c:v>200.86629684139001</c:v>
                </c:pt>
                <c:pt idx="15196">
                  <c:v>196.06689692783101</c:v>
                </c:pt>
                <c:pt idx="15197">
                  <c:v>192.71139193458399</c:v>
                </c:pt>
                <c:pt idx="15198">
                  <c:v>188.4762316186</c:v>
                </c:pt>
                <c:pt idx="15199">
                  <c:v>185.754734664285</c:v>
                </c:pt>
                <c:pt idx="15200">
                  <c:v>210.36109538424799</c:v>
                </c:pt>
                <c:pt idx="15201">
                  <c:v>201.746071309158</c:v>
                </c:pt>
                <c:pt idx="15202">
                  <c:v>195.06869009584599</c:v>
                </c:pt>
                <c:pt idx="15203">
                  <c:v>188.95061591563999</c:v>
                </c:pt>
                <c:pt idx="15204">
                  <c:v>183.41860991623199</c:v>
                </c:pt>
                <c:pt idx="15205">
                  <c:v>178.49069698271501</c:v>
                </c:pt>
                <c:pt idx="15206">
                  <c:v>174.19801344640001</c:v>
                </c:pt>
                <c:pt idx="15207">
                  <c:v>170.57387953972099</c:v>
                </c:pt>
                <c:pt idx="15208">
                  <c:v>167.64436507655799</c:v>
                </c:pt>
                <c:pt idx="15209">
                  <c:v>165.44878525652601</c:v>
                </c:pt>
                <c:pt idx="15210">
                  <c:v>163.20356838161601</c:v>
                </c:pt>
                <c:pt idx="15211">
                  <c:v>160.908171413361</c:v>
                </c:pt>
                <c:pt idx="15212">
                  <c:v>195.12758476848799</c:v>
                </c:pt>
                <c:pt idx="15213">
                  <c:v>187.221126375296</c:v>
                </c:pt>
                <c:pt idx="15214">
                  <c:v>180.52000496247101</c:v>
                </c:pt>
                <c:pt idx="15215">
                  <c:v>173.64582673674801</c:v>
                </c:pt>
                <c:pt idx="15216">
                  <c:v>168.76786753767499</c:v>
                </c:pt>
                <c:pt idx="15217">
                  <c:v>163.75950036349201</c:v>
                </c:pt>
                <c:pt idx="15218">
                  <c:v>159.36490777650101</c:v>
                </c:pt>
                <c:pt idx="15219">
                  <c:v>155.61567963513201</c:v>
                </c:pt>
                <c:pt idx="15220">
                  <c:v>152.53679018456901</c:v>
                </c:pt>
                <c:pt idx="15221">
                  <c:v>149.376656288465</c:v>
                </c:pt>
                <c:pt idx="15222">
                  <c:v>147.73605444699899</c:v>
                </c:pt>
                <c:pt idx="15223">
                  <c:v>144.35648545355201</c:v>
                </c:pt>
                <c:pt idx="15224">
                  <c:v>142.609238651829</c:v>
                </c:pt>
                <c:pt idx="15225">
                  <c:v>175.21265765081199</c:v>
                </c:pt>
                <c:pt idx="15226">
                  <c:v>167.83958753294999</c:v>
                </c:pt>
                <c:pt idx="15227">
                  <c:v>161.672597752097</c:v>
                </c:pt>
                <c:pt idx="15228">
                  <c:v>156.04837510105</c:v>
                </c:pt>
                <c:pt idx="15229">
                  <c:v>150.993094333388</c:v>
                </c:pt>
                <c:pt idx="15230">
                  <c:v>146.53163317007201</c:v>
                </c:pt>
                <c:pt idx="15231">
                  <c:v>143.43758852996999</c:v>
                </c:pt>
                <c:pt idx="15232">
                  <c:v>130.69853772665201</c:v>
                </c:pt>
                <c:pt idx="15233">
                  <c:v>129.59407644586699</c:v>
                </c:pt>
                <c:pt idx="15234">
                  <c:v>128.472435765673</c:v>
                </c:pt>
                <c:pt idx="15235">
                  <c:v>151.45885369675599</c:v>
                </c:pt>
                <c:pt idx="15236">
                  <c:v>145.846775627657</c:v>
                </c:pt>
                <c:pt idx="15237">
                  <c:v>228.07411727758</c:v>
                </c:pt>
                <c:pt idx="15238">
                  <c:v>219.49038754958801</c:v>
                </c:pt>
                <c:pt idx="15239">
                  <c:v>212.89414915982701</c:v>
                </c:pt>
                <c:pt idx="15240">
                  <c:v>206.12737131680601</c:v>
                </c:pt>
                <c:pt idx="15241">
                  <c:v>200.70370370370301</c:v>
                </c:pt>
                <c:pt idx="15242">
                  <c:v>195.90756051399501</c:v>
                </c:pt>
                <c:pt idx="15243">
                  <c:v>192.55810005602001</c:v>
                </c:pt>
                <c:pt idx="15244">
                  <c:v>188.32802486931399</c:v>
                </c:pt>
                <c:pt idx="15245">
                  <c:v>185.610836562733</c:v>
                </c:pt>
                <c:pt idx="15246">
                  <c:v>210.21294662879299</c:v>
                </c:pt>
                <c:pt idx="15247">
                  <c:v>201.59819413092501</c:v>
                </c:pt>
                <c:pt idx="15248">
                  <c:v>194.923533166243</c:v>
                </c:pt>
                <c:pt idx="15249">
                  <c:v>188.80613883104701</c:v>
                </c:pt>
                <c:pt idx="15250">
                  <c:v>183.274551831644</c:v>
                </c:pt>
                <c:pt idx="15251">
                  <c:v>178.35208603007001</c:v>
                </c:pt>
                <c:pt idx="15252">
                  <c:v>174.06441431504601</c:v>
                </c:pt>
                <c:pt idx="15253">
                  <c:v>170.439822932037</c:v>
                </c:pt>
                <c:pt idx="15254">
                  <c:v>167.51632964924099</c:v>
                </c:pt>
                <c:pt idx="15255">
                  <c:v>165.32464696462301</c:v>
                </c:pt>
                <c:pt idx="15256">
                  <c:v>163.08721678321601</c:v>
                </c:pt>
                <c:pt idx="15257">
                  <c:v>160.79773605109099</c:v>
                </c:pt>
                <c:pt idx="15258">
                  <c:v>195.00385569536999</c:v>
                </c:pt>
                <c:pt idx="15259">
                  <c:v>187.095733975727</c:v>
                </c:pt>
                <c:pt idx="15260">
                  <c:v>180.395823283173</c:v>
                </c:pt>
                <c:pt idx="15261">
                  <c:v>173.52164932072699</c:v>
                </c:pt>
                <c:pt idx="15262">
                  <c:v>168.64230294766901</c:v>
                </c:pt>
                <c:pt idx="15263">
                  <c:v>163.634667064795</c:v>
                </c:pt>
                <c:pt idx="15264">
                  <c:v>159.243660418963</c:v>
                </c:pt>
                <c:pt idx="15265">
                  <c:v>155.49534948288999</c:v>
                </c:pt>
                <c:pt idx="15266">
                  <c:v>152.418546410429</c:v>
                </c:pt>
                <c:pt idx="15267">
                  <c:v>149.263919963619</c:v>
                </c:pt>
                <c:pt idx="15268">
                  <c:v>147.626181289492</c:v>
                </c:pt>
                <c:pt idx="15269">
                  <c:v>144.255294532904</c:v>
                </c:pt>
                <c:pt idx="15270">
                  <c:v>142.51698242364401</c:v>
                </c:pt>
                <c:pt idx="15271">
                  <c:v>175.105163689568</c:v>
                </c:pt>
                <c:pt idx="15272">
                  <c:v>167.73244147157101</c:v>
                </c:pt>
                <c:pt idx="15273">
                  <c:v>161.56057116536101</c:v>
                </c:pt>
                <c:pt idx="15274">
                  <c:v>155.93769470404899</c:v>
                </c:pt>
                <c:pt idx="15275">
                  <c:v>150.88427161926799</c:v>
                </c:pt>
                <c:pt idx="15276">
                  <c:v>146.422964105868</c:v>
                </c:pt>
                <c:pt idx="15277">
                  <c:v>143.32810657045701</c:v>
                </c:pt>
                <c:pt idx="15278">
                  <c:v>130.60196001567999</c:v>
                </c:pt>
                <c:pt idx="15279">
                  <c:v>129.50371279657</c:v>
                </c:pt>
                <c:pt idx="15280">
                  <c:v>128.38728885397001</c:v>
                </c:pt>
                <c:pt idx="15281">
                  <c:v>151.36637451970401</c:v>
                </c:pt>
                <c:pt idx="15282">
                  <c:v>145.75227066303299</c:v>
                </c:pt>
                <c:pt idx="15283">
                  <c:v>226.93760316936201</c:v>
                </c:pt>
                <c:pt idx="15284">
                  <c:v>218.44384044100701</c:v>
                </c:pt>
                <c:pt idx="15285">
                  <c:v>211.921184268117</c:v>
                </c:pt>
                <c:pt idx="15286">
                  <c:v>205.234470537524</c:v>
                </c:pt>
                <c:pt idx="15287">
                  <c:v>199.87717552644801</c:v>
                </c:pt>
                <c:pt idx="15288">
                  <c:v>195.145696468469</c:v>
                </c:pt>
                <c:pt idx="15289">
                  <c:v>191.85518664415599</c:v>
                </c:pt>
                <c:pt idx="15290">
                  <c:v>187.69028756892499</c:v>
                </c:pt>
                <c:pt idx="15291">
                  <c:v>185.022938402172</c:v>
                </c:pt>
                <c:pt idx="15292">
                  <c:v>209.11257086295299</c:v>
                </c:pt>
                <c:pt idx="15293">
                  <c:v>200.58881322212801</c:v>
                </c:pt>
                <c:pt idx="15294">
                  <c:v>193.985752671374</c:v>
                </c:pt>
                <c:pt idx="15295">
                  <c:v>187.93935864709599</c:v>
                </c:pt>
                <c:pt idx="15296">
                  <c:v>182.474448628294</c:v>
                </c:pt>
                <c:pt idx="15297">
                  <c:v>177.610224281001</c:v>
                </c:pt>
                <c:pt idx="15298">
                  <c:v>173.38148634140501</c:v>
                </c:pt>
                <c:pt idx="15299">
                  <c:v>169.81234197632</c:v>
                </c:pt>
                <c:pt idx="15300">
                  <c:v>166.93787489288701</c:v>
                </c:pt>
                <c:pt idx="15301">
                  <c:v>164.79856628202501</c:v>
                </c:pt>
                <c:pt idx="15302">
                  <c:v>162.60883582313301</c:v>
                </c:pt>
                <c:pt idx="15303">
                  <c:v>160.367103694874</c:v>
                </c:pt>
                <c:pt idx="15304">
                  <c:v>193.93327138103601</c:v>
                </c:pt>
                <c:pt idx="15305">
                  <c:v>186.10699701766401</c:v>
                </c:pt>
                <c:pt idx="15306">
                  <c:v>179.47861926841799</c:v>
                </c:pt>
                <c:pt idx="15307">
                  <c:v>172.680165816326</c:v>
                </c:pt>
                <c:pt idx="15308">
                  <c:v>167.861680811898</c:v>
                </c:pt>
                <c:pt idx="15309">
                  <c:v>162.911248022645</c:v>
                </c:pt>
                <c:pt idx="15310">
                  <c:v>158.576683355471</c:v>
                </c:pt>
                <c:pt idx="15311">
                  <c:v>154.88100507065801</c:v>
                </c:pt>
                <c:pt idx="15312">
                  <c:v>151.85266519195</c:v>
                </c:pt>
                <c:pt idx="15313">
                  <c:v>148.744974782545</c:v>
                </c:pt>
                <c:pt idx="15314">
                  <c:v>147.15294712592001</c:v>
                </c:pt>
                <c:pt idx="15315">
                  <c:v>143.870478068013</c:v>
                </c:pt>
                <c:pt idx="15316">
                  <c:v>142.17536897941</c:v>
                </c:pt>
                <c:pt idx="15317">
                  <c:v>174.13555772934299</c:v>
                </c:pt>
                <c:pt idx="15318">
                  <c:v>166.839904513753</c:v>
                </c:pt>
                <c:pt idx="15319">
                  <c:v>160.738256851497</c:v>
                </c:pt>
                <c:pt idx="15320">
                  <c:v>155.17640164094499</c:v>
                </c:pt>
                <c:pt idx="15321">
                  <c:v>150.178683750728</c:v>
                </c:pt>
                <c:pt idx="15322">
                  <c:v>145.774020625574</c:v>
                </c:pt>
                <c:pt idx="15323">
                  <c:v>142.72593985616999</c:v>
                </c:pt>
                <c:pt idx="15324">
                  <c:v>130.215025804672</c:v>
                </c:pt>
                <c:pt idx="15325">
                  <c:v>129.155746161471</c:v>
                </c:pt>
                <c:pt idx="15326">
                  <c:v>128.078835758835</c:v>
                </c:pt>
                <c:pt idx="15327">
                  <c:v>150.55565994171999</c:v>
                </c:pt>
                <c:pt idx="15328">
                  <c:v>145.00286327845299</c:v>
                </c:pt>
                <c:pt idx="15329">
                  <c:v>224.88923724847899</c:v>
                </c:pt>
                <c:pt idx="15330">
                  <c:v>216.55803734895599</c:v>
                </c:pt>
                <c:pt idx="15331">
                  <c:v>210.17956304050901</c:v>
                </c:pt>
                <c:pt idx="15332">
                  <c:v>203.63538085986099</c:v>
                </c:pt>
                <c:pt idx="15333">
                  <c:v>198.40507789959599</c:v>
                </c:pt>
                <c:pt idx="15334">
                  <c:v>193.791344184916</c:v>
                </c:pt>
                <c:pt idx="15335">
                  <c:v>190.60554953931299</c:v>
                </c:pt>
                <c:pt idx="15336">
                  <c:v>186.55089765954301</c:v>
                </c:pt>
                <c:pt idx="15337">
                  <c:v>183.98965292639801</c:v>
                </c:pt>
                <c:pt idx="15338">
                  <c:v>207.12477598915299</c:v>
                </c:pt>
                <c:pt idx="15339">
                  <c:v>198.76107771097699</c:v>
                </c:pt>
                <c:pt idx="15340">
                  <c:v>192.298471832015</c:v>
                </c:pt>
                <c:pt idx="15341">
                  <c:v>186.38008659444901</c:v>
                </c:pt>
                <c:pt idx="15342">
                  <c:v>181.03519598535101</c:v>
                </c:pt>
                <c:pt idx="15343">
                  <c:v>176.28685839097199</c:v>
                </c:pt>
                <c:pt idx="15344">
                  <c:v>172.163309097357</c:v>
                </c:pt>
                <c:pt idx="15345">
                  <c:v>168.69894541956299</c:v>
                </c:pt>
                <c:pt idx="15346">
                  <c:v>165.91787646151201</c:v>
                </c:pt>
                <c:pt idx="15347">
                  <c:v>163.866285714285</c:v>
                </c:pt>
                <c:pt idx="15348">
                  <c:v>161.76770892330501</c:v>
                </c:pt>
                <c:pt idx="15349">
                  <c:v>159.618482747565</c:v>
                </c:pt>
                <c:pt idx="15350">
                  <c:v>191.98984945433</c:v>
                </c:pt>
                <c:pt idx="15351">
                  <c:v>184.31852993517199</c:v>
                </c:pt>
                <c:pt idx="15352">
                  <c:v>177.83078894855501</c:v>
                </c:pt>
                <c:pt idx="15353">
                  <c:v>171.16486029631099</c:v>
                </c:pt>
                <c:pt idx="15354">
                  <c:v>166.45634685409399</c:v>
                </c:pt>
                <c:pt idx="15355">
                  <c:v>161.62048902126401</c:v>
                </c:pt>
                <c:pt idx="15356">
                  <c:v>157.38471621908801</c:v>
                </c:pt>
                <c:pt idx="15357">
                  <c:v>153.78319282023301</c:v>
                </c:pt>
                <c:pt idx="15358">
                  <c:v>150.84557540198199</c:v>
                </c:pt>
                <c:pt idx="15359">
                  <c:v>147.82770495234101</c:v>
                </c:pt>
                <c:pt idx="15360">
                  <c:v>146.31232443820201</c:v>
                </c:pt>
                <c:pt idx="15361">
                  <c:v>143.18957901008801</c:v>
                </c:pt>
                <c:pt idx="15362">
                  <c:v>141.576560982817</c:v>
                </c:pt>
                <c:pt idx="15363">
                  <c:v>172.37949426163101</c:v>
                </c:pt>
                <c:pt idx="15364">
                  <c:v>165.22431118314401</c:v>
                </c:pt>
                <c:pt idx="15365">
                  <c:v>159.24407324018199</c:v>
                </c:pt>
                <c:pt idx="15366">
                  <c:v>153.79938078400099</c:v>
                </c:pt>
                <c:pt idx="15367">
                  <c:v>148.91115723923099</c:v>
                </c:pt>
                <c:pt idx="15368">
                  <c:v>144.60481659087199</c:v>
                </c:pt>
                <c:pt idx="15369">
                  <c:v>141.64394378441</c:v>
                </c:pt>
                <c:pt idx="15370">
                  <c:v>129.52950833128099</c:v>
                </c:pt>
                <c:pt idx="15371">
                  <c:v>128.538589648993</c:v>
                </c:pt>
                <c:pt idx="15372">
                  <c:v>127.531762717007</c:v>
                </c:pt>
                <c:pt idx="15373">
                  <c:v>149.08480939386399</c:v>
                </c:pt>
                <c:pt idx="15374">
                  <c:v>143.648526230394</c:v>
                </c:pt>
                <c:pt idx="15375">
                  <c:v>323.49839593908598</c:v>
                </c:pt>
                <c:pt idx="15376">
                  <c:v>303.70264687250301</c:v>
                </c:pt>
                <c:pt idx="15377">
                  <c:v>285.91106335496102</c:v>
                </c:pt>
                <c:pt idx="15378">
                  <c:v>268.50269868640498</c:v>
                </c:pt>
                <c:pt idx="15379">
                  <c:v>239.00238411352299</c:v>
                </c:pt>
                <c:pt idx="15380">
                  <c:v>327.125</c:v>
                </c:pt>
                <c:pt idx="15381">
                  <c:v>306.97064079652699</c:v>
                </c:pt>
                <c:pt idx="15382">
                  <c:v>289.16622308250601</c:v>
                </c:pt>
                <c:pt idx="15383">
                  <c:v>271.444360850831</c:v>
                </c:pt>
                <c:pt idx="15384">
                  <c:v>241.66520400629599</c:v>
                </c:pt>
                <c:pt idx="15385">
                  <c:v>327.10568031704003</c:v>
                </c:pt>
                <c:pt idx="15386">
                  <c:v>306.923813108231</c:v>
                </c:pt>
                <c:pt idx="15387">
                  <c:v>289.16622308250601</c:v>
                </c:pt>
                <c:pt idx="15388">
                  <c:v>271.42279381584302</c:v>
                </c:pt>
                <c:pt idx="15389">
                  <c:v>241.66025855343801</c:v>
                </c:pt>
                <c:pt idx="15390">
                  <c:v>324.88776317872401</c:v>
                </c:pt>
                <c:pt idx="15391">
                  <c:v>304.88915145005302</c:v>
                </c:pt>
                <c:pt idx="15392">
                  <c:v>287.20055295333401</c:v>
                </c:pt>
                <c:pt idx="15393">
                  <c:v>269.61585549148703</c:v>
                </c:pt>
                <c:pt idx="15394">
                  <c:v>240.04868481451001</c:v>
                </c:pt>
                <c:pt idx="15395">
                  <c:v>319.31820958742298</c:v>
                </c:pt>
                <c:pt idx="15396">
                  <c:v>299.79673762786803</c:v>
                </c:pt>
                <c:pt idx="15397">
                  <c:v>282.24115649076299</c:v>
                </c:pt>
                <c:pt idx="15398">
                  <c:v>265.079106135823</c:v>
                </c:pt>
                <c:pt idx="15399">
                  <c:v>235.982768984171</c:v>
                </c:pt>
                <c:pt idx="15400">
                  <c:v>360.94863679991698</c:v>
                </c:pt>
                <c:pt idx="15401">
                  <c:v>335.82905982905902</c:v>
                </c:pt>
                <c:pt idx="15402">
                  <c:v>318.922041946972</c:v>
                </c:pt>
                <c:pt idx="15403">
                  <c:v>296.78417507513899</c:v>
                </c:pt>
                <c:pt idx="15404">
                  <c:v>263.97661146079298</c:v>
                </c:pt>
                <c:pt idx="15405">
                  <c:v>236.659680624852</c:v>
                </c:pt>
                <c:pt idx="15406">
                  <c:v>365.31270494397597</c:v>
                </c:pt>
                <c:pt idx="15407">
                  <c:v>339.74065634132802</c:v>
                </c:pt>
                <c:pt idx="15408">
                  <c:v>322.85147749951699</c:v>
                </c:pt>
                <c:pt idx="15409">
                  <c:v>300.29925477715301</c:v>
                </c:pt>
                <c:pt idx="15410">
                  <c:v>267.17007183505899</c:v>
                </c:pt>
                <c:pt idx="15411">
                  <c:v>239.57201579097301</c:v>
                </c:pt>
                <c:pt idx="15412">
                  <c:v>366.10511309395002</c:v>
                </c:pt>
                <c:pt idx="15413">
                  <c:v>340.43392709196303</c:v>
                </c:pt>
                <c:pt idx="15414">
                  <c:v>323.58331823241599</c:v>
                </c:pt>
                <c:pt idx="15415">
                  <c:v>300.93965210750099</c:v>
                </c:pt>
                <c:pt idx="15416">
                  <c:v>267.75713768941102</c:v>
                </c:pt>
                <c:pt idx="15417">
                  <c:v>240.127648839556</c:v>
                </c:pt>
                <c:pt idx="15418">
                  <c:v>364.330309273073</c:v>
                </c:pt>
                <c:pt idx="15419">
                  <c:v>338.81610287514098</c:v>
                </c:pt>
                <c:pt idx="15420">
                  <c:v>322.00850864525103</c:v>
                </c:pt>
                <c:pt idx="15421">
                  <c:v>299.50416319182398</c:v>
                </c:pt>
                <c:pt idx="15422">
                  <c:v>266.47401521783001</c:v>
                </c:pt>
                <c:pt idx="15423">
                  <c:v>238.97212400295999</c:v>
                </c:pt>
                <c:pt idx="15424">
                  <c:v>359.52367769584998</c:v>
                </c:pt>
                <c:pt idx="15425">
                  <c:v>334.45237998510299</c:v>
                </c:pt>
                <c:pt idx="15426">
                  <c:v>317.72053252516503</c:v>
                </c:pt>
                <c:pt idx="15427">
                  <c:v>295.61194112058098</c:v>
                </c:pt>
                <c:pt idx="15428">
                  <c:v>262.98612064256798</c:v>
                </c:pt>
                <c:pt idx="15429">
                  <c:v>235.81455991108399</c:v>
                </c:pt>
                <c:pt idx="15430">
                  <c:v>362.19467825142499</c:v>
                </c:pt>
                <c:pt idx="15431">
                  <c:v>336.38039891134201</c:v>
                </c:pt>
                <c:pt idx="15432">
                  <c:v>319.47930363435501</c:v>
                </c:pt>
                <c:pt idx="15433">
                  <c:v>297.27706444105598</c:v>
                </c:pt>
                <c:pt idx="15434">
                  <c:v>264.43220731142901</c:v>
                </c:pt>
                <c:pt idx="15435">
                  <c:v>237.068284776193</c:v>
                </c:pt>
                <c:pt idx="15436">
                  <c:v>366.31522260663098</c:v>
                </c:pt>
                <c:pt idx="15437">
                  <c:v>340.06491955675898</c:v>
                </c:pt>
                <c:pt idx="15438">
                  <c:v>323.18125200641998</c:v>
                </c:pt>
                <c:pt idx="15439">
                  <c:v>300.59805637555797</c:v>
                </c:pt>
                <c:pt idx="15440">
                  <c:v>267.43342282949601</c:v>
                </c:pt>
                <c:pt idx="15441">
                  <c:v>239.81842165789499</c:v>
                </c:pt>
                <c:pt idx="15442">
                  <c:v>366.89366326063703</c:v>
                </c:pt>
                <c:pt idx="15443">
                  <c:v>340.56292734628403</c:v>
                </c:pt>
                <c:pt idx="15444">
                  <c:v>323.71815914289698</c:v>
                </c:pt>
                <c:pt idx="15445">
                  <c:v>301.05581120168199</c:v>
                </c:pt>
                <c:pt idx="15446">
                  <c:v>267.87097507792299</c:v>
                </c:pt>
                <c:pt idx="15447">
                  <c:v>240.226860550608</c:v>
                </c:pt>
                <c:pt idx="15448">
                  <c:v>364.83622685925502</c:v>
                </c:pt>
                <c:pt idx="15449">
                  <c:v>338.69992842735297</c:v>
                </c:pt>
                <c:pt idx="15450">
                  <c:v>321.88412206987999</c:v>
                </c:pt>
                <c:pt idx="15451">
                  <c:v>299.39585732248003</c:v>
                </c:pt>
                <c:pt idx="15452">
                  <c:v>266.377647613276</c:v>
                </c:pt>
                <c:pt idx="15453">
                  <c:v>238.879590550317</c:v>
                </c:pt>
                <c:pt idx="15454">
                  <c:v>359.85476514363398</c:v>
                </c:pt>
                <c:pt idx="15455">
                  <c:v>334.197942956389</c:v>
                </c:pt>
                <c:pt idx="15456">
                  <c:v>317.44902386117099</c:v>
                </c:pt>
                <c:pt idx="15457">
                  <c:v>295.37746288426501</c:v>
                </c:pt>
                <c:pt idx="15458">
                  <c:v>262.76856036152299</c:v>
                </c:pt>
                <c:pt idx="15459">
                  <c:v>235.610992117888</c:v>
                </c:pt>
                <c:pt idx="15460">
                  <c:v>358.58700546799599</c:v>
                </c:pt>
                <c:pt idx="15461">
                  <c:v>333.465709687127</c:v>
                </c:pt>
                <c:pt idx="15462">
                  <c:v>316.64523725420901</c:v>
                </c:pt>
                <c:pt idx="15463">
                  <c:v>295.13091451159897</c:v>
                </c:pt>
                <c:pt idx="15464">
                  <c:v>281.55586309682201</c:v>
                </c:pt>
                <c:pt idx="15465">
                  <c:v>262.39540111586501</c:v>
                </c:pt>
                <c:pt idx="15466">
                  <c:v>363.09790394330003</c:v>
                </c:pt>
                <c:pt idx="15467">
                  <c:v>337.52083173580701</c:v>
                </c:pt>
                <c:pt idx="15468">
                  <c:v>320.70718803910199</c:v>
                </c:pt>
                <c:pt idx="15469">
                  <c:v>298.78036763558799</c:v>
                </c:pt>
                <c:pt idx="15470">
                  <c:v>285.22656077366003</c:v>
                </c:pt>
                <c:pt idx="15471">
                  <c:v>265.69639692071598</c:v>
                </c:pt>
                <c:pt idx="15472">
                  <c:v>364.01085371574902</c:v>
                </c:pt>
                <c:pt idx="15473">
                  <c:v>338.32272000412598</c:v>
                </c:pt>
                <c:pt idx="15474">
                  <c:v>321.53214285714199</c:v>
                </c:pt>
                <c:pt idx="15475">
                  <c:v>299.509870535304</c:v>
                </c:pt>
                <c:pt idx="15476">
                  <c:v>285.97752249062302</c:v>
                </c:pt>
                <c:pt idx="15477">
                  <c:v>266.36320565861399</c:v>
                </c:pt>
                <c:pt idx="15478">
                  <c:v>362.278627664341</c:v>
                </c:pt>
                <c:pt idx="15479">
                  <c:v>336.76716841584403</c:v>
                </c:pt>
                <c:pt idx="15480">
                  <c:v>319.99000325414897</c:v>
                </c:pt>
                <c:pt idx="15481">
                  <c:v>298.11668962229101</c:v>
                </c:pt>
                <c:pt idx="15482">
                  <c:v>284.59323492420702</c:v>
                </c:pt>
                <c:pt idx="15483">
                  <c:v>265.10684595588702</c:v>
                </c:pt>
                <c:pt idx="15484">
                  <c:v>357.93463657938099</c:v>
                </c:pt>
                <c:pt idx="15485">
                  <c:v>332.84146058679897</c:v>
                </c:pt>
                <c:pt idx="15486">
                  <c:v>316.098785458213</c:v>
                </c:pt>
                <c:pt idx="15487">
                  <c:v>294.59496199300798</c:v>
                </c:pt>
                <c:pt idx="15488">
                  <c:v>281.08935527246001</c:v>
                </c:pt>
                <c:pt idx="15489">
                  <c:v>261.946253703965</c:v>
                </c:pt>
                <c:pt idx="15490">
                  <c:v>264.567241911991</c:v>
                </c:pt>
                <c:pt idx="15491">
                  <c:v>254.37374994377501</c:v>
                </c:pt>
                <c:pt idx="15492">
                  <c:v>245.38078933692</c:v>
                </c:pt>
                <c:pt idx="15493">
                  <c:v>213.93470051311499</c:v>
                </c:pt>
                <c:pt idx="15494">
                  <c:v>210.808640265854</c:v>
                </c:pt>
                <c:pt idx="15495">
                  <c:v>206.79253831722701</c:v>
                </c:pt>
                <c:pt idx="15496">
                  <c:v>243.31233997468999</c:v>
                </c:pt>
                <c:pt idx="15497">
                  <c:v>233.09146122008201</c:v>
                </c:pt>
                <c:pt idx="15498">
                  <c:v>224.03461244458001</c:v>
                </c:pt>
                <c:pt idx="15499">
                  <c:v>216.19242223434901</c:v>
                </c:pt>
                <c:pt idx="15500">
                  <c:v>209.61015574044299</c:v>
                </c:pt>
                <c:pt idx="15501">
                  <c:v>202.85393021254399</c:v>
                </c:pt>
                <c:pt idx="15502">
                  <c:v>198.190409868682</c:v>
                </c:pt>
                <c:pt idx="15503">
                  <c:v>193.40145330126299</c:v>
                </c:pt>
                <c:pt idx="15504">
                  <c:v>189.26556332663901</c:v>
                </c:pt>
                <c:pt idx="15505">
                  <c:v>185.81748659030899</c:v>
                </c:pt>
                <c:pt idx="15506">
                  <c:v>183.08975821787499</c:v>
                </c:pt>
                <c:pt idx="15507">
                  <c:v>180.28979811275201</c:v>
                </c:pt>
                <c:pt idx="15508">
                  <c:v>215.96608720433099</c:v>
                </c:pt>
                <c:pt idx="15509">
                  <c:v>206.91193785647599</c:v>
                </c:pt>
                <c:pt idx="15510">
                  <c:v>199.03686664691199</c:v>
                </c:pt>
                <c:pt idx="15511">
                  <c:v>191.67477087576299</c:v>
                </c:pt>
                <c:pt idx="15512">
                  <c:v>185.56983467047701</c:v>
                </c:pt>
                <c:pt idx="15513">
                  <c:v>180.78152570480901</c:v>
                </c:pt>
                <c:pt idx="15514">
                  <c:v>175.86810673443401</c:v>
                </c:pt>
                <c:pt idx="15515">
                  <c:v>171.58137521428199</c:v>
                </c:pt>
                <c:pt idx="15516">
                  <c:v>167.95421144890801</c:v>
                </c:pt>
                <c:pt idx="15517">
                  <c:v>165.022245570812</c:v>
                </c:pt>
                <c:pt idx="15518">
                  <c:v>162.81964842011499</c:v>
                </c:pt>
                <c:pt idx="15519">
                  <c:v>160.56275995669699</c:v>
                </c:pt>
                <c:pt idx="15520">
                  <c:v>159.083438759026</c:v>
                </c:pt>
                <c:pt idx="15521">
                  <c:v>192.40713324360601</c:v>
                </c:pt>
                <c:pt idx="15522">
                  <c:v>184.54334737170399</c:v>
                </c:pt>
                <c:pt idx="15523">
                  <c:v>177.875262588325</c:v>
                </c:pt>
                <c:pt idx="15524">
                  <c:v>171.744464839752</c:v>
                </c:pt>
                <c:pt idx="15525">
                  <c:v>161.17350414315399</c:v>
                </c:pt>
                <c:pt idx="15526">
                  <c:v>153.798526494757</c:v>
                </c:pt>
                <c:pt idx="15527">
                  <c:v>147.57781693406201</c:v>
                </c:pt>
                <c:pt idx="15528">
                  <c:v>145.940597633023</c:v>
                </c:pt>
                <c:pt idx="15529">
                  <c:v>143.44924658334301</c:v>
                </c:pt>
                <c:pt idx="15530">
                  <c:v>142.551844605925</c:v>
                </c:pt>
                <c:pt idx="15531">
                  <c:v>265.74896295236698</c:v>
                </c:pt>
                <c:pt idx="15532">
                  <c:v>255.446028691392</c:v>
                </c:pt>
                <c:pt idx="15533">
                  <c:v>246.34615155929399</c:v>
                </c:pt>
                <c:pt idx="15534">
                  <c:v>214.50389730237401</c:v>
                </c:pt>
                <c:pt idx="15535">
                  <c:v>211.32130584192399</c:v>
                </c:pt>
                <c:pt idx="15536">
                  <c:v>207.24061950866499</c:v>
                </c:pt>
                <c:pt idx="15537">
                  <c:v>244.49123861019299</c:v>
                </c:pt>
                <c:pt idx="15538">
                  <c:v>234.15545771311099</c:v>
                </c:pt>
                <c:pt idx="15539">
                  <c:v>224.99507974967599</c:v>
                </c:pt>
                <c:pt idx="15540">
                  <c:v>217.05990538860399</c:v>
                </c:pt>
                <c:pt idx="15541">
                  <c:v>210.39853951358299</c:v>
                </c:pt>
                <c:pt idx="15542">
                  <c:v>203.56233614454001</c:v>
                </c:pt>
                <c:pt idx="15543">
                  <c:v>198.82741935483801</c:v>
                </c:pt>
                <c:pt idx="15544">
                  <c:v>193.979087358481</c:v>
                </c:pt>
                <c:pt idx="15545">
                  <c:v>189.78212017586699</c:v>
                </c:pt>
                <c:pt idx="15546">
                  <c:v>186.27458006718899</c:v>
                </c:pt>
                <c:pt idx="15547">
                  <c:v>183.49077159024799</c:v>
                </c:pt>
                <c:pt idx="15548">
                  <c:v>180.64662142650801</c:v>
                </c:pt>
                <c:pt idx="15549">
                  <c:v>217.031855955678</c:v>
                </c:pt>
                <c:pt idx="15550">
                  <c:v>207.87608330484099</c:v>
                </c:pt>
                <c:pt idx="15551">
                  <c:v>199.911452094673</c:v>
                </c:pt>
                <c:pt idx="15552">
                  <c:v>192.46012222479999</c:v>
                </c:pt>
                <c:pt idx="15553">
                  <c:v>186.27856657769601</c:v>
                </c:pt>
                <c:pt idx="15554">
                  <c:v>181.42520726474999</c:v>
                </c:pt>
                <c:pt idx="15555">
                  <c:v>176.44737969676899</c:v>
                </c:pt>
                <c:pt idx="15556">
                  <c:v>172.10063677099799</c:v>
                </c:pt>
                <c:pt idx="15557">
                  <c:v>168.418268899455</c:v>
                </c:pt>
                <c:pt idx="15558">
                  <c:v>165.43862494490901</c:v>
                </c:pt>
                <c:pt idx="15559">
                  <c:v>163.18577075098801</c:v>
                </c:pt>
                <c:pt idx="15560">
                  <c:v>160.88080755791299</c:v>
                </c:pt>
                <c:pt idx="15561">
                  <c:v>159.35934509484301</c:v>
                </c:pt>
                <c:pt idx="15562">
                  <c:v>193.37664635052701</c:v>
                </c:pt>
                <c:pt idx="15563">
                  <c:v>185.42212518195001</c:v>
                </c:pt>
                <c:pt idx="15564">
                  <c:v>178.670359253643</c:v>
                </c:pt>
                <c:pt idx="15565">
                  <c:v>172.46244965647901</c:v>
                </c:pt>
                <c:pt idx="15566">
                  <c:v>161.75896109032701</c:v>
                </c:pt>
                <c:pt idx="15567">
                  <c:v>154.27269907997601</c:v>
                </c:pt>
                <c:pt idx="15568">
                  <c:v>147.95444536692699</c:v>
                </c:pt>
                <c:pt idx="15569">
                  <c:v>146.27226002070699</c:v>
                </c:pt>
                <c:pt idx="15570">
                  <c:v>143.74107904261899</c:v>
                </c:pt>
                <c:pt idx="15571">
                  <c:v>142.80618452508199</c:v>
                </c:pt>
                <c:pt idx="15572">
                  <c:v>265.28052971371801</c:v>
                </c:pt>
                <c:pt idx="15573">
                  <c:v>254.996584629366</c:v>
                </c:pt>
                <c:pt idx="15574">
                  <c:v>245.916063740731</c:v>
                </c:pt>
                <c:pt idx="15575">
                  <c:v>214.17701229528501</c:v>
                </c:pt>
                <c:pt idx="15576">
                  <c:v>211.00325743951601</c:v>
                </c:pt>
                <c:pt idx="15577">
                  <c:v>206.94883365731701</c:v>
                </c:pt>
                <c:pt idx="15578">
                  <c:v>244.05956761729499</c:v>
                </c:pt>
                <c:pt idx="15579">
                  <c:v>233.74549397731599</c:v>
                </c:pt>
                <c:pt idx="15580">
                  <c:v>224.60259724733601</c:v>
                </c:pt>
                <c:pt idx="15581">
                  <c:v>216.687884008476</c:v>
                </c:pt>
                <c:pt idx="15582">
                  <c:v>210.04039523846501</c:v>
                </c:pt>
                <c:pt idx="15583">
                  <c:v>203.22060692723201</c:v>
                </c:pt>
                <c:pt idx="15584">
                  <c:v>198.50602135878199</c:v>
                </c:pt>
                <c:pt idx="15585">
                  <c:v>193.66888933121001</c:v>
                </c:pt>
                <c:pt idx="15586">
                  <c:v>189.48689856350501</c:v>
                </c:pt>
                <c:pt idx="15587">
                  <c:v>186.000867498308</c:v>
                </c:pt>
                <c:pt idx="15588">
                  <c:v>183.23508728312399</c:v>
                </c:pt>
                <c:pt idx="15589">
                  <c:v>180.40122940384799</c:v>
                </c:pt>
                <c:pt idx="15590">
                  <c:v>216.65638779426601</c:v>
                </c:pt>
                <c:pt idx="15591">
                  <c:v>207.51351997370699</c:v>
                </c:pt>
                <c:pt idx="15592">
                  <c:v>199.56629884777101</c:v>
                </c:pt>
                <c:pt idx="15593">
                  <c:v>192.13234607846101</c:v>
                </c:pt>
                <c:pt idx="15594">
                  <c:v>185.96407299756899</c:v>
                </c:pt>
                <c:pt idx="15595">
                  <c:v>181.12606473594499</c:v>
                </c:pt>
                <c:pt idx="15596">
                  <c:v>176.16042381733999</c:v>
                </c:pt>
                <c:pt idx="15597">
                  <c:v>171.826630950766</c:v>
                </c:pt>
                <c:pt idx="15598">
                  <c:v>168.16296090741901</c:v>
                </c:pt>
                <c:pt idx="15599">
                  <c:v>165.192821131861</c:v>
                </c:pt>
                <c:pt idx="15600">
                  <c:v>162.95275146799401</c:v>
                </c:pt>
                <c:pt idx="15601">
                  <c:v>160.66781542817699</c:v>
                </c:pt>
                <c:pt idx="15602">
                  <c:v>159.16351828860601</c:v>
                </c:pt>
                <c:pt idx="15603">
                  <c:v>193.04460938783399</c:v>
                </c:pt>
                <c:pt idx="15604">
                  <c:v>185.10563283713901</c:v>
                </c:pt>
                <c:pt idx="15605">
                  <c:v>178.36806257483599</c:v>
                </c:pt>
                <c:pt idx="15606">
                  <c:v>172.16942936076899</c:v>
                </c:pt>
                <c:pt idx="15607">
                  <c:v>161.493784186971</c:v>
                </c:pt>
                <c:pt idx="15608">
                  <c:v>154.03144992111501</c:v>
                </c:pt>
                <c:pt idx="15609">
                  <c:v>147.73529839354501</c:v>
                </c:pt>
                <c:pt idx="15610">
                  <c:v>146.06893598003799</c:v>
                </c:pt>
                <c:pt idx="15611">
                  <c:v>143.54807545440599</c:v>
                </c:pt>
                <c:pt idx="15612">
                  <c:v>142.625257095845</c:v>
                </c:pt>
                <c:pt idx="15613">
                  <c:v>263.50064368680597</c:v>
                </c:pt>
                <c:pt idx="15614">
                  <c:v>253.349646017699</c:v>
                </c:pt>
                <c:pt idx="15615">
                  <c:v>244.39424075104901</c:v>
                </c:pt>
                <c:pt idx="15616">
                  <c:v>213.15525083611999</c:v>
                </c:pt>
                <c:pt idx="15617">
                  <c:v>210.06376246429599</c:v>
                </c:pt>
                <c:pt idx="15618">
                  <c:v>206.093061924598</c:v>
                </c:pt>
                <c:pt idx="15619">
                  <c:v>242.34840556246201</c:v>
                </c:pt>
                <c:pt idx="15620">
                  <c:v>232.16475790404499</c:v>
                </c:pt>
                <c:pt idx="15621">
                  <c:v>223.14376353139201</c:v>
                </c:pt>
                <c:pt idx="15622">
                  <c:v>215.33554266777099</c:v>
                </c:pt>
                <c:pt idx="15623">
                  <c:v>208.78512021301501</c:v>
                </c:pt>
                <c:pt idx="15624">
                  <c:v>202.064723573073</c:v>
                </c:pt>
                <c:pt idx="15625">
                  <c:v>197.43502566281899</c:v>
                </c:pt>
                <c:pt idx="15626">
                  <c:v>192.679839585596</c:v>
                </c:pt>
                <c:pt idx="15627">
                  <c:v>188.578342904019</c:v>
                </c:pt>
                <c:pt idx="15628">
                  <c:v>185.16245474737201</c:v>
                </c:pt>
                <c:pt idx="15629">
                  <c:v>182.470051034112</c:v>
                </c:pt>
                <c:pt idx="15630">
                  <c:v>179.71404461402901</c:v>
                </c:pt>
                <c:pt idx="15631">
                  <c:v>215.121520106053</c:v>
                </c:pt>
                <c:pt idx="15632">
                  <c:v>206.098471986417</c:v>
                </c:pt>
                <c:pt idx="15633">
                  <c:v>198.25943302209299</c:v>
                </c:pt>
                <c:pt idx="15634">
                  <c:v>190.924839568007</c:v>
                </c:pt>
                <c:pt idx="15635">
                  <c:v>184.84778681842101</c:v>
                </c:pt>
                <c:pt idx="15636">
                  <c:v>180.08725478986599</c:v>
                </c:pt>
                <c:pt idx="15637">
                  <c:v>175.19988311905101</c:v>
                </c:pt>
                <c:pt idx="15638">
                  <c:v>170.94554024284</c:v>
                </c:pt>
                <c:pt idx="15639">
                  <c:v>167.34761638473299</c:v>
                </c:pt>
                <c:pt idx="15640">
                  <c:v>164.44524959742299</c:v>
                </c:pt>
                <c:pt idx="15641">
                  <c:v>162.26962626244099</c:v>
                </c:pt>
                <c:pt idx="15642">
                  <c:v>160.04432211032599</c:v>
                </c:pt>
                <c:pt idx="15643">
                  <c:v>158.60632106378799</c:v>
                </c:pt>
                <c:pt idx="15644">
                  <c:v>191.67016005525301</c:v>
                </c:pt>
                <c:pt idx="15645">
                  <c:v>183.833762333762</c:v>
                </c:pt>
                <c:pt idx="15646">
                  <c:v>177.188550871979</c:v>
                </c:pt>
                <c:pt idx="15647">
                  <c:v>171.08226574230801</c:v>
                </c:pt>
                <c:pt idx="15648">
                  <c:v>160.56187536497799</c:v>
                </c:pt>
                <c:pt idx="15649">
                  <c:v>153.23005465435</c:v>
                </c:pt>
                <c:pt idx="15650">
                  <c:v>147.06446650305799</c:v>
                </c:pt>
                <c:pt idx="15651">
                  <c:v>145.449097974431</c:v>
                </c:pt>
                <c:pt idx="15652">
                  <c:v>142.98933281986999</c:v>
                </c:pt>
                <c:pt idx="15653">
                  <c:v>142.121378601636</c:v>
                </c:pt>
                <c:pt idx="15654">
                  <c:v>260.34708386161901</c:v>
                </c:pt>
                <c:pt idx="15655">
                  <c:v>250.44152605000599</c:v>
                </c:pt>
                <c:pt idx="15656">
                  <c:v>241.70947824857399</c:v>
                </c:pt>
                <c:pt idx="15657">
                  <c:v>211.36250853033201</c:v>
                </c:pt>
                <c:pt idx="15658">
                  <c:v>208.417554477251</c:v>
                </c:pt>
                <c:pt idx="15659">
                  <c:v>204.59630050597599</c:v>
                </c:pt>
                <c:pt idx="15660">
                  <c:v>239.30427703487001</c:v>
                </c:pt>
                <c:pt idx="15661">
                  <c:v>229.36493925880299</c:v>
                </c:pt>
                <c:pt idx="15662">
                  <c:v>220.55901459281301</c:v>
                </c:pt>
                <c:pt idx="15663">
                  <c:v>212.942623738587</c:v>
                </c:pt>
                <c:pt idx="15664">
                  <c:v>206.570858348737</c:v>
                </c:pt>
                <c:pt idx="15665">
                  <c:v>200.02866502866499</c:v>
                </c:pt>
                <c:pt idx="15666">
                  <c:v>195.54332968835399</c:v>
                </c:pt>
                <c:pt idx="15667">
                  <c:v>190.93599287062199</c:v>
                </c:pt>
                <c:pt idx="15668">
                  <c:v>186.98124340658299</c:v>
                </c:pt>
                <c:pt idx="15669">
                  <c:v>183.698098010141</c:v>
                </c:pt>
                <c:pt idx="15670">
                  <c:v>181.132449461801</c:v>
                </c:pt>
                <c:pt idx="15671">
                  <c:v>178.50082650982199</c:v>
                </c:pt>
                <c:pt idx="15672">
                  <c:v>212.398746717043</c:v>
                </c:pt>
                <c:pt idx="15673">
                  <c:v>203.59190709774401</c:v>
                </c:pt>
                <c:pt idx="15674">
                  <c:v>195.93999168106399</c:v>
                </c:pt>
                <c:pt idx="15675">
                  <c:v>188.78535485557401</c:v>
                </c:pt>
                <c:pt idx="15676">
                  <c:v>182.87525664780401</c:v>
                </c:pt>
                <c:pt idx="15677">
                  <c:v>178.254082276861</c:v>
                </c:pt>
                <c:pt idx="15678">
                  <c:v>173.51073186053799</c:v>
                </c:pt>
                <c:pt idx="15679">
                  <c:v>169.38560154269101</c:v>
                </c:pt>
                <c:pt idx="15680">
                  <c:v>165.91847180330799</c:v>
                </c:pt>
                <c:pt idx="15681">
                  <c:v>163.13098024529501</c:v>
                </c:pt>
                <c:pt idx="15682">
                  <c:v>161.06667306400499</c:v>
                </c:pt>
                <c:pt idx="15683">
                  <c:v>158.960219667742</c:v>
                </c:pt>
                <c:pt idx="15684">
                  <c:v>157.62467679379401</c:v>
                </c:pt>
                <c:pt idx="15685">
                  <c:v>189.22768325324401</c:v>
                </c:pt>
                <c:pt idx="15686">
                  <c:v>181.57700480930501</c:v>
                </c:pt>
                <c:pt idx="15687">
                  <c:v>175.10189929184401</c:v>
                </c:pt>
                <c:pt idx="15688">
                  <c:v>169.149001433667</c:v>
                </c:pt>
                <c:pt idx="15689">
                  <c:v>158.91518689553001</c:v>
                </c:pt>
                <c:pt idx="15690">
                  <c:v>151.82651869158801</c:v>
                </c:pt>
                <c:pt idx="15691">
                  <c:v>145.87961596688501</c:v>
                </c:pt>
                <c:pt idx="15692">
                  <c:v>144.361476328046</c:v>
                </c:pt>
                <c:pt idx="15693">
                  <c:v>142.01026582227399</c:v>
                </c:pt>
                <c:pt idx="15694">
                  <c:v>141.23648564682401</c:v>
                </c:pt>
                <c:pt idx="15695">
                  <c:v>264.44626700993001</c:v>
                </c:pt>
                <c:pt idx="15696">
                  <c:v>254.260569715142</c:v>
                </c:pt>
                <c:pt idx="15697">
                  <c:v>245.279438738077</c:v>
                </c:pt>
                <c:pt idx="15698">
                  <c:v>243.19167782469799</c:v>
                </c:pt>
                <c:pt idx="15699">
                  <c:v>232.98326535508599</c:v>
                </c:pt>
                <c:pt idx="15700">
                  <c:v>223.937810526959</c:v>
                </c:pt>
                <c:pt idx="15701">
                  <c:v>216.098740216408</c:v>
                </c:pt>
                <c:pt idx="15702">
                  <c:v>209.52614415474901</c:v>
                </c:pt>
                <c:pt idx="15703">
                  <c:v>203.52438014515999</c:v>
                </c:pt>
                <c:pt idx="15704">
                  <c:v>198.12027457222399</c:v>
                </c:pt>
                <c:pt idx="15705">
                  <c:v>193.335789420194</c:v>
                </c:pt>
                <c:pt idx="15706">
                  <c:v>189.20785291368</c:v>
                </c:pt>
                <c:pt idx="15707">
                  <c:v>185.76075911271599</c:v>
                </c:pt>
                <c:pt idx="15708">
                  <c:v>183.039684120917</c:v>
                </c:pt>
                <c:pt idx="15709">
                  <c:v>180.24351082764699</c:v>
                </c:pt>
                <c:pt idx="15710">
                  <c:v>215.858691902755</c:v>
                </c:pt>
                <c:pt idx="15711">
                  <c:v>206.81159597565801</c:v>
                </c:pt>
                <c:pt idx="15712">
                  <c:v>198.94958363222401</c:v>
                </c:pt>
                <c:pt idx="15713">
                  <c:v>192.30847560102401</c:v>
                </c:pt>
                <c:pt idx="15714">
                  <c:v>186.22346368715</c:v>
                </c:pt>
                <c:pt idx="15715">
                  <c:v>180.71408434354299</c:v>
                </c:pt>
                <c:pt idx="15716">
                  <c:v>175.80234134110299</c:v>
                </c:pt>
                <c:pt idx="15717">
                  <c:v>171.525714285714</c:v>
                </c:pt>
                <c:pt idx="15718">
                  <c:v>167.90225763612199</c:v>
                </c:pt>
                <c:pt idx="15719">
                  <c:v>164.974456521739</c:v>
                </c:pt>
                <c:pt idx="15720">
                  <c:v>162.77179415855301</c:v>
                </c:pt>
                <c:pt idx="15721">
                  <c:v>160.518803418803</c:v>
                </c:pt>
                <c:pt idx="15722">
                  <c:v>159.04527582045301</c:v>
                </c:pt>
                <c:pt idx="15723">
                  <c:v>192.31006270071799</c:v>
                </c:pt>
                <c:pt idx="15724">
                  <c:v>184.45627388286599</c:v>
                </c:pt>
                <c:pt idx="15725">
                  <c:v>177.79360280076301</c:v>
                </c:pt>
                <c:pt idx="15726">
                  <c:v>171.671333896432</c:v>
                </c:pt>
                <c:pt idx="15727">
                  <c:v>153.74553697931401</c:v>
                </c:pt>
                <c:pt idx="15728">
                  <c:v>147.534472205219</c:v>
                </c:pt>
                <c:pt idx="15729">
                  <c:v>145.90005319350999</c:v>
                </c:pt>
                <c:pt idx="15730">
                  <c:v>143.40941923174199</c:v>
                </c:pt>
                <c:pt idx="15731">
                  <c:v>142.517609008145</c:v>
                </c:pt>
                <c:pt idx="15732">
                  <c:v>265.64631443483199</c:v>
                </c:pt>
                <c:pt idx="15733">
                  <c:v>255.348101727027</c:v>
                </c:pt>
                <c:pt idx="15734">
                  <c:v>246.25715134853999</c:v>
                </c:pt>
                <c:pt idx="15735">
                  <c:v>244.38615305422101</c:v>
                </c:pt>
                <c:pt idx="15736">
                  <c:v>234.05976740118899</c:v>
                </c:pt>
                <c:pt idx="15737">
                  <c:v>224.90801830717999</c:v>
                </c:pt>
                <c:pt idx="15738">
                  <c:v>216.98187219594999</c:v>
                </c:pt>
                <c:pt idx="15739">
                  <c:v>210.32368225686699</c:v>
                </c:pt>
                <c:pt idx="15740">
                  <c:v>204.24365289882499</c:v>
                </c:pt>
                <c:pt idx="15741">
                  <c:v>198.76612487100101</c:v>
                </c:pt>
                <c:pt idx="15742">
                  <c:v>193.91755634638099</c:v>
                </c:pt>
                <c:pt idx="15743">
                  <c:v>189.72675828617599</c:v>
                </c:pt>
                <c:pt idx="15744">
                  <c:v>186.225161912636</c:v>
                </c:pt>
                <c:pt idx="15745">
                  <c:v>183.44712351945799</c:v>
                </c:pt>
                <c:pt idx="15746">
                  <c:v>180.602425292334</c:v>
                </c:pt>
                <c:pt idx="15747">
                  <c:v>216.94473592164999</c:v>
                </c:pt>
                <c:pt idx="15748">
                  <c:v>207.79434141702299</c:v>
                </c:pt>
                <c:pt idx="15749">
                  <c:v>199.83066826318199</c:v>
                </c:pt>
                <c:pt idx="15750">
                  <c:v>193.10793881559599</c:v>
                </c:pt>
                <c:pt idx="15751">
                  <c:v>186.94393482482499</c:v>
                </c:pt>
                <c:pt idx="15752">
                  <c:v>181.361755647645</c:v>
                </c:pt>
                <c:pt idx="15753">
                  <c:v>176.38992042440299</c:v>
                </c:pt>
                <c:pt idx="15754">
                  <c:v>172.048874143186</c:v>
                </c:pt>
                <c:pt idx="15755">
                  <c:v>168.37194481285599</c:v>
                </c:pt>
                <c:pt idx="15756">
                  <c:v>165.391737314274</c:v>
                </c:pt>
                <c:pt idx="15757">
                  <c:v>163.14396304383101</c:v>
                </c:pt>
                <c:pt idx="15758">
                  <c:v>160.844168807882</c:v>
                </c:pt>
                <c:pt idx="15759">
                  <c:v>159.32777535668899</c:v>
                </c:pt>
                <c:pt idx="15760">
                  <c:v>193.299567588451</c:v>
                </c:pt>
                <c:pt idx="15761">
                  <c:v>185.348621489306</c:v>
                </c:pt>
                <c:pt idx="15762">
                  <c:v>178.603476808388</c:v>
                </c:pt>
                <c:pt idx="15763">
                  <c:v>172.39940319244599</c:v>
                </c:pt>
                <c:pt idx="15764">
                  <c:v>154.223569533914</c:v>
                </c:pt>
                <c:pt idx="15765">
                  <c:v>147.91212241509899</c:v>
                </c:pt>
                <c:pt idx="15766">
                  <c:v>146.237310066915</c:v>
                </c:pt>
                <c:pt idx="15767">
                  <c:v>143.705672818219</c:v>
                </c:pt>
                <c:pt idx="15768">
                  <c:v>142.77519530490801</c:v>
                </c:pt>
                <c:pt idx="15769">
                  <c:v>265.22644628099101</c:v>
                </c:pt>
                <c:pt idx="15770">
                  <c:v>254.946606493963</c:v>
                </c:pt>
                <c:pt idx="15771">
                  <c:v>245.873223651768</c:v>
                </c:pt>
                <c:pt idx="15772">
                  <c:v>244.004626569729</c:v>
                </c:pt>
                <c:pt idx="15773">
                  <c:v>233.69464340642401</c:v>
                </c:pt>
                <c:pt idx="15774">
                  <c:v>224.558526529636</c:v>
                </c:pt>
                <c:pt idx="15775">
                  <c:v>216.645985735186</c:v>
                </c:pt>
                <c:pt idx="15776">
                  <c:v>210.001555476053</c:v>
                </c:pt>
                <c:pt idx="15777">
                  <c:v>203.93542136526699</c:v>
                </c:pt>
                <c:pt idx="15778">
                  <c:v>198.46807820231999</c:v>
                </c:pt>
                <c:pt idx="15779">
                  <c:v>193.63368044040499</c:v>
                </c:pt>
                <c:pt idx="15780">
                  <c:v>189.460020345879</c:v>
                </c:pt>
                <c:pt idx="15781">
                  <c:v>185.97283749327801</c:v>
                </c:pt>
                <c:pt idx="15782">
                  <c:v>183.20945921954299</c:v>
                </c:pt>
                <c:pt idx="15783">
                  <c:v>180.37742504409101</c:v>
                </c:pt>
                <c:pt idx="15784">
                  <c:v>216.61173180267301</c:v>
                </c:pt>
                <c:pt idx="15785">
                  <c:v>207.47513663650199</c:v>
                </c:pt>
                <c:pt idx="15786">
                  <c:v>199.52327122594701</c:v>
                </c:pt>
                <c:pt idx="15787">
                  <c:v>192.812538872994</c:v>
                </c:pt>
                <c:pt idx="15788">
                  <c:v>186.66063348416199</c:v>
                </c:pt>
                <c:pt idx="15789">
                  <c:v>181.09320920576701</c:v>
                </c:pt>
                <c:pt idx="15790">
                  <c:v>176.13008453505699</c:v>
                </c:pt>
                <c:pt idx="15791">
                  <c:v>171.801230445909</c:v>
                </c:pt>
                <c:pt idx="15792">
                  <c:v>168.133192315694</c:v>
                </c:pt>
                <c:pt idx="15793">
                  <c:v>165.167832043728</c:v>
                </c:pt>
                <c:pt idx="15794">
                  <c:v>162.93246215081501</c:v>
                </c:pt>
                <c:pt idx="15795">
                  <c:v>160.64649681528601</c:v>
                </c:pt>
                <c:pt idx="15796">
                  <c:v>159.14430843852</c:v>
                </c:pt>
                <c:pt idx="15797">
                  <c:v>193.00488139843799</c:v>
                </c:pt>
                <c:pt idx="15798">
                  <c:v>185.06784849453999</c:v>
                </c:pt>
                <c:pt idx="15799">
                  <c:v>178.33307426866</c:v>
                </c:pt>
                <c:pt idx="15800">
                  <c:v>172.139476566095</c:v>
                </c:pt>
                <c:pt idx="15801">
                  <c:v>154.005615445942</c:v>
                </c:pt>
                <c:pt idx="15802">
                  <c:v>147.715827338129</c:v>
                </c:pt>
                <c:pt idx="15803">
                  <c:v>146.04542323659101</c:v>
                </c:pt>
                <c:pt idx="15804">
                  <c:v>143.52894691633699</c:v>
                </c:pt>
                <c:pt idx="15805">
                  <c:v>142.61035603775801</c:v>
                </c:pt>
                <c:pt idx="15806">
                  <c:v>263.513859367544</c:v>
                </c:pt>
                <c:pt idx="15807">
                  <c:v>253.36320476527399</c:v>
                </c:pt>
                <c:pt idx="15808">
                  <c:v>244.40956534817201</c:v>
                </c:pt>
                <c:pt idx="15809">
                  <c:v>242.36258019767601</c:v>
                </c:pt>
                <c:pt idx="15810">
                  <c:v>232.175895093561</c:v>
                </c:pt>
                <c:pt idx="15811">
                  <c:v>223.156456655043</c:v>
                </c:pt>
                <c:pt idx="15812">
                  <c:v>215.34261218981001</c:v>
                </c:pt>
                <c:pt idx="15813">
                  <c:v>208.79684344027399</c:v>
                </c:pt>
                <c:pt idx="15814">
                  <c:v>202.81726448435199</c:v>
                </c:pt>
                <c:pt idx="15815">
                  <c:v>197.435579012728</c:v>
                </c:pt>
                <c:pt idx="15816">
                  <c:v>192.685169718027</c:v>
                </c:pt>
                <c:pt idx="15817">
                  <c:v>188.581855458739</c:v>
                </c:pt>
                <c:pt idx="15818">
                  <c:v>185.16791384012799</c:v>
                </c:pt>
                <c:pt idx="15819">
                  <c:v>182.47389054975699</c:v>
                </c:pt>
                <c:pt idx="15820">
                  <c:v>179.71636070203701</c:v>
                </c:pt>
                <c:pt idx="15821">
                  <c:v>215.1349461099</c:v>
                </c:pt>
                <c:pt idx="15822">
                  <c:v>206.11312366705701</c:v>
                </c:pt>
                <c:pt idx="15823">
                  <c:v>198.26753720477501</c:v>
                </c:pt>
                <c:pt idx="15824">
                  <c:v>191.64958615618099</c:v>
                </c:pt>
                <c:pt idx="15825">
                  <c:v>185.58136115949401</c:v>
                </c:pt>
                <c:pt idx="15826">
                  <c:v>180.09614003004299</c:v>
                </c:pt>
                <c:pt idx="15827">
                  <c:v>175.20681021532201</c:v>
                </c:pt>
                <c:pt idx="15828">
                  <c:v>170.947282163343</c:v>
                </c:pt>
                <c:pt idx="15829">
                  <c:v>167.35107089200201</c:v>
                </c:pt>
                <c:pt idx="15830">
                  <c:v>164.44715330817201</c:v>
                </c:pt>
                <c:pt idx="15831">
                  <c:v>162.27332197240301</c:v>
                </c:pt>
                <c:pt idx="15832">
                  <c:v>160.04661995905201</c:v>
                </c:pt>
                <c:pt idx="15833">
                  <c:v>158.60731350184901</c:v>
                </c:pt>
                <c:pt idx="15834">
                  <c:v>191.68291108843101</c:v>
                </c:pt>
                <c:pt idx="15835">
                  <c:v>183.84393426554101</c:v>
                </c:pt>
                <c:pt idx="15836">
                  <c:v>177.19992495192199</c:v>
                </c:pt>
                <c:pt idx="15837">
                  <c:v>171.08799999999999</c:v>
                </c:pt>
                <c:pt idx="15838">
                  <c:v>153.237348787683</c:v>
                </c:pt>
                <c:pt idx="15839">
                  <c:v>147.06644208059399</c:v>
                </c:pt>
                <c:pt idx="15840">
                  <c:v>145.44973257014101</c:v>
                </c:pt>
                <c:pt idx="15841">
                  <c:v>142.991607314725</c:v>
                </c:pt>
                <c:pt idx="15842">
                  <c:v>142.122451398767</c:v>
                </c:pt>
                <c:pt idx="15843">
                  <c:v>260.459594892383</c:v>
                </c:pt>
                <c:pt idx="15844">
                  <c:v>250.53982818610001</c:v>
                </c:pt>
                <c:pt idx="15845">
                  <c:v>241.80097087378601</c:v>
                </c:pt>
                <c:pt idx="15846">
                  <c:v>239.41262135922301</c:v>
                </c:pt>
                <c:pt idx="15847">
                  <c:v>229.45634456882701</c:v>
                </c:pt>
                <c:pt idx="15848">
                  <c:v>220.64695914140401</c:v>
                </c:pt>
                <c:pt idx="15849">
                  <c:v>213.02759802665301</c:v>
                </c:pt>
                <c:pt idx="15850">
                  <c:v>206.650330432506</c:v>
                </c:pt>
                <c:pt idx="15851">
                  <c:v>200.83253108704301</c:v>
                </c:pt>
                <c:pt idx="15852">
                  <c:v>195.60761634661301</c:v>
                </c:pt>
                <c:pt idx="15853">
                  <c:v>190.99874196253799</c:v>
                </c:pt>
                <c:pt idx="15854">
                  <c:v>187.03196738897199</c:v>
                </c:pt>
                <c:pt idx="15855">
                  <c:v>183.74484286054201</c:v>
                </c:pt>
                <c:pt idx="15856">
                  <c:v>181.17536984606099</c:v>
                </c:pt>
                <c:pt idx="15857">
                  <c:v>178.542886245267</c:v>
                </c:pt>
                <c:pt idx="15858">
                  <c:v>212.49209030870799</c:v>
                </c:pt>
                <c:pt idx="15859">
                  <c:v>203.67722927440801</c:v>
                </c:pt>
                <c:pt idx="15860">
                  <c:v>196.019356902895</c:v>
                </c:pt>
                <c:pt idx="15861">
                  <c:v>189.568371181179</c:v>
                </c:pt>
                <c:pt idx="15862">
                  <c:v>183.656885327992</c:v>
                </c:pt>
                <c:pt idx="15863">
                  <c:v>178.31632827162599</c:v>
                </c:pt>
                <c:pt idx="15864">
                  <c:v>173.568644215669</c:v>
                </c:pt>
                <c:pt idx="15865">
                  <c:v>169.44209962506599</c:v>
                </c:pt>
                <c:pt idx="15866">
                  <c:v>165.964174739535</c:v>
                </c:pt>
                <c:pt idx="15867">
                  <c:v>163.17582849653601</c:v>
                </c:pt>
                <c:pt idx="15868">
                  <c:v>161.110880829015</c:v>
                </c:pt>
                <c:pt idx="15869">
                  <c:v>158.99429246211301</c:v>
                </c:pt>
                <c:pt idx="15870">
                  <c:v>157.65551089656799</c:v>
                </c:pt>
                <c:pt idx="15871">
                  <c:v>189.30819559228601</c:v>
                </c:pt>
                <c:pt idx="15872">
                  <c:v>181.65427877548399</c:v>
                </c:pt>
                <c:pt idx="15873">
                  <c:v>175.17393290693099</c:v>
                </c:pt>
                <c:pt idx="15874">
                  <c:v>169.21504300860099</c:v>
                </c:pt>
                <c:pt idx="15875">
                  <c:v>151.87150470905999</c:v>
                </c:pt>
                <c:pt idx="15876">
                  <c:v>145.92032651184101</c:v>
                </c:pt>
                <c:pt idx="15877">
                  <c:v>144.39862049992101</c:v>
                </c:pt>
                <c:pt idx="15878">
                  <c:v>142.041179317576</c:v>
                </c:pt>
                <c:pt idx="15879">
                  <c:v>141.267084990059</c:v>
                </c:pt>
                <c:pt idx="15880">
                  <c:v>258.37300556853899</c:v>
                </c:pt>
                <c:pt idx="15881">
                  <c:v>248.74953334215201</c:v>
                </c:pt>
                <c:pt idx="15882">
                  <c:v>239.608430576568</c:v>
                </c:pt>
                <c:pt idx="15883">
                  <c:v>231.714036990088</c:v>
                </c:pt>
                <c:pt idx="15884">
                  <c:v>225.11961618144099</c:v>
                </c:pt>
                <c:pt idx="15885">
                  <c:v>219.12009663678501</c:v>
                </c:pt>
                <c:pt idx="15886">
                  <c:v>209.78593677513399</c:v>
                </c:pt>
                <c:pt idx="15887">
                  <c:v>205.73532398943701</c:v>
                </c:pt>
                <c:pt idx="15888">
                  <c:v>262.623679264982</c:v>
                </c:pt>
                <c:pt idx="15889">
                  <c:v>250.07242576713199</c:v>
                </c:pt>
                <c:pt idx="15890">
                  <c:v>238.60426711320201</c:v>
                </c:pt>
                <c:pt idx="15891">
                  <c:v>228.959614083595</c:v>
                </c:pt>
                <c:pt idx="15892">
                  <c:v>219.78397337889999</c:v>
                </c:pt>
                <c:pt idx="15893">
                  <c:v>211.82101048384601</c:v>
                </c:pt>
                <c:pt idx="15894">
                  <c:v>205.12590017769699</c:v>
                </c:pt>
                <c:pt idx="15895">
                  <c:v>199.000063620313</c:v>
                </c:pt>
                <c:pt idx="15896">
                  <c:v>194.22708749370801</c:v>
                </c:pt>
                <c:pt idx="15897">
                  <c:v>189.32712682174599</c:v>
                </c:pt>
                <c:pt idx="15898">
                  <c:v>185.864092964951</c:v>
                </c:pt>
                <c:pt idx="15899">
                  <c:v>182.31353026734999</c:v>
                </c:pt>
                <c:pt idx="15900">
                  <c:v>179.47733389998501</c:v>
                </c:pt>
                <c:pt idx="15901">
                  <c:v>176.56741919118701</c:v>
                </c:pt>
                <c:pt idx="15902">
                  <c:v>233.59198434308999</c:v>
                </c:pt>
                <c:pt idx="15903">
                  <c:v>222.199896000346</c:v>
                </c:pt>
                <c:pt idx="15904">
                  <c:v>211.89695515886399</c:v>
                </c:pt>
                <c:pt idx="15905">
                  <c:v>203.42868713533599</c:v>
                </c:pt>
                <c:pt idx="15906">
                  <c:v>195.450795981098</c:v>
                </c:pt>
                <c:pt idx="15907">
                  <c:v>188.70556855404701</c:v>
                </c:pt>
                <c:pt idx="15908">
                  <c:v>182.50908801527899</c:v>
                </c:pt>
                <c:pt idx="15909">
                  <c:v>177.63086921202199</c:v>
                </c:pt>
                <c:pt idx="15910">
                  <c:v>172.62110502737599</c:v>
                </c:pt>
                <c:pt idx="15911">
                  <c:v>169.00739108323401</c:v>
                </c:pt>
                <c:pt idx="15912">
                  <c:v>165.30232719333199</c:v>
                </c:pt>
                <c:pt idx="15913">
                  <c:v>162.282620638324</c:v>
                </c:pt>
                <c:pt idx="15914">
                  <c:v>159.98980942537401</c:v>
                </c:pt>
                <c:pt idx="15915">
                  <c:v>157.63882752603499</c:v>
                </c:pt>
                <c:pt idx="15916">
                  <c:v>208.30535642018799</c:v>
                </c:pt>
                <c:pt idx="15917">
                  <c:v>198.76222241856601</c:v>
                </c:pt>
                <c:pt idx="15918">
                  <c:v>189.66344479798201</c:v>
                </c:pt>
                <c:pt idx="15919">
                  <c:v>181.710871028952</c:v>
                </c:pt>
                <c:pt idx="15920">
                  <c:v>174.958402921941</c:v>
                </c:pt>
                <c:pt idx="15921">
                  <c:v>168.73754121076001</c:v>
                </c:pt>
                <c:pt idx="15922">
                  <c:v>163.799242362657</c:v>
                </c:pt>
                <c:pt idx="15923">
                  <c:v>158.72675046075599</c:v>
                </c:pt>
                <c:pt idx="15924">
                  <c:v>155.013741390425</c:v>
                </c:pt>
                <c:pt idx="15925">
                  <c:v>151.19675371969601</c:v>
                </c:pt>
                <c:pt idx="15926">
                  <c:v>148.04721030042899</c:v>
                </c:pt>
                <c:pt idx="15927">
                  <c:v>145.59920879758999</c:v>
                </c:pt>
                <c:pt idx="15928">
                  <c:v>143.087895959126</c:v>
                </c:pt>
                <c:pt idx="15929">
                  <c:v>141.32366542963101</c:v>
                </c:pt>
                <c:pt idx="15930">
                  <c:v>139.518599434311</c:v>
                </c:pt>
                <c:pt idx="15931">
                  <c:v>138.516374912473</c:v>
                </c:pt>
                <c:pt idx="15932">
                  <c:v>197.44111649432301</c:v>
                </c:pt>
                <c:pt idx="15933">
                  <c:v>187.352184483901</c:v>
                </c:pt>
                <c:pt idx="15934">
                  <c:v>188.783855749471</c:v>
                </c:pt>
                <c:pt idx="15935">
                  <c:v>178.212290997021</c:v>
                </c:pt>
                <c:pt idx="15936">
                  <c:v>259.73735504045499</c:v>
                </c:pt>
                <c:pt idx="15937">
                  <c:v>249.97843823676499</c:v>
                </c:pt>
                <c:pt idx="15938">
                  <c:v>240.71893616091501</c:v>
                </c:pt>
                <c:pt idx="15939">
                  <c:v>232.71398654368801</c:v>
                </c:pt>
                <c:pt idx="15940">
                  <c:v>226.02451478007899</c:v>
                </c:pt>
                <c:pt idx="15941">
                  <c:v>219.92980068962299</c:v>
                </c:pt>
                <c:pt idx="15942">
                  <c:v>210.435034989841</c:v>
                </c:pt>
                <c:pt idx="15943">
                  <c:v>206.31107266435899</c:v>
                </c:pt>
                <c:pt idx="15944">
                  <c:v>264.31208666369099</c:v>
                </c:pt>
                <c:pt idx="15945">
                  <c:v>251.597647804112</c:v>
                </c:pt>
                <c:pt idx="15946">
                  <c:v>239.97399172336301</c:v>
                </c:pt>
                <c:pt idx="15947">
                  <c:v>230.20032305559101</c:v>
                </c:pt>
                <c:pt idx="15948">
                  <c:v>220.900814524472</c:v>
                </c:pt>
                <c:pt idx="15949">
                  <c:v>212.82410626727199</c:v>
                </c:pt>
                <c:pt idx="15950">
                  <c:v>206.03005729529801</c:v>
                </c:pt>
                <c:pt idx="15951">
                  <c:v>199.81010426012401</c:v>
                </c:pt>
                <c:pt idx="15952">
                  <c:v>194.95979026501101</c:v>
                </c:pt>
                <c:pt idx="15953">
                  <c:v>189.98201322794</c:v>
                </c:pt>
                <c:pt idx="15954">
                  <c:v>186.45354587715499</c:v>
                </c:pt>
                <c:pt idx="15955">
                  <c:v>182.83382209188599</c:v>
                </c:pt>
                <c:pt idx="15956">
                  <c:v>179.936973123933</c:v>
                </c:pt>
                <c:pt idx="15957">
                  <c:v>176.96813634679501</c:v>
                </c:pt>
                <c:pt idx="15958">
                  <c:v>235.13246538541</c:v>
                </c:pt>
                <c:pt idx="15959">
                  <c:v>223.57949984563101</c:v>
                </c:pt>
                <c:pt idx="15960">
                  <c:v>213.141026741026</c:v>
                </c:pt>
                <c:pt idx="15961">
                  <c:v>204.55184980029699</c:v>
                </c:pt>
                <c:pt idx="15962">
                  <c:v>196.46581145762099</c:v>
                </c:pt>
                <c:pt idx="15963">
                  <c:v>189.618597033936</c:v>
                </c:pt>
                <c:pt idx="15964">
                  <c:v>183.33068185335301</c:v>
                </c:pt>
                <c:pt idx="15965">
                  <c:v>178.37528835519001</c:v>
                </c:pt>
                <c:pt idx="15966">
                  <c:v>173.28567048076999</c:v>
                </c:pt>
                <c:pt idx="15967">
                  <c:v>169.60732250350401</c:v>
                </c:pt>
                <c:pt idx="15968">
                  <c:v>165.831250948454</c:v>
                </c:pt>
                <c:pt idx="15969">
                  <c:v>162.75480777522799</c:v>
                </c:pt>
                <c:pt idx="15970">
                  <c:v>160.40694780321601</c:v>
                </c:pt>
                <c:pt idx="15971">
                  <c:v>158.006001120691</c:v>
                </c:pt>
                <c:pt idx="15972">
                  <c:v>209.70892882212499</c:v>
                </c:pt>
                <c:pt idx="15973">
                  <c:v>200.03183027667299</c:v>
                </c:pt>
                <c:pt idx="15974">
                  <c:v>190.80152827602299</c:v>
                </c:pt>
                <c:pt idx="15975">
                  <c:v>182.73895845106</c:v>
                </c:pt>
                <c:pt idx="15976">
                  <c:v>175.88130887907801</c:v>
                </c:pt>
                <c:pt idx="15977">
                  <c:v>169.57155021597401</c:v>
                </c:pt>
                <c:pt idx="15978">
                  <c:v>164.552550463936</c:v>
                </c:pt>
                <c:pt idx="15979">
                  <c:v>159.40563493985599</c:v>
                </c:pt>
                <c:pt idx="15980">
                  <c:v>155.62294784430799</c:v>
                </c:pt>
                <c:pt idx="15981">
                  <c:v>151.74122370485301</c:v>
                </c:pt>
                <c:pt idx="15982">
                  <c:v>148.535486876844</c:v>
                </c:pt>
                <c:pt idx="15983">
                  <c:v>146.03131181124601</c:v>
                </c:pt>
                <c:pt idx="15984">
                  <c:v>143.468587239583</c:v>
                </c:pt>
                <c:pt idx="15985">
                  <c:v>141.65683367921699</c:v>
                </c:pt>
                <c:pt idx="15986">
                  <c:v>139.80596504559199</c:v>
                </c:pt>
                <c:pt idx="15987">
                  <c:v>138.76167368256901</c:v>
                </c:pt>
                <c:pt idx="15988">
                  <c:v>198.882826325103</c:v>
                </c:pt>
                <c:pt idx="15989">
                  <c:v>188.64509481216399</c:v>
                </c:pt>
                <c:pt idx="15990">
                  <c:v>190.269898138391</c:v>
                </c:pt>
                <c:pt idx="15991">
                  <c:v>179.54234254871301</c:v>
                </c:pt>
                <c:pt idx="15992">
                  <c:v>258.82084394066499</c:v>
                </c:pt>
                <c:pt idx="15993">
                  <c:v>249.10912016700701</c:v>
                </c:pt>
                <c:pt idx="15994">
                  <c:v>239.892083672111</c:v>
                </c:pt>
                <c:pt idx="15995">
                  <c:v>231.938395415472</c:v>
                </c:pt>
                <c:pt idx="15996">
                  <c:v>225.285151440531</c:v>
                </c:pt>
                <c:pt idx="15997">
                  <c:v>219.23038245183901</c:v>
                </c:pt>
                <c:pt idx="15998">
                  <c:v>209.81778820133499</c:v>
                </c:pt>
                <c:pt idx="15999">
                  <c:v>205.73269169503101</c:v>
                </c:pt>
                <c:pt idx="16000">
                  <c:v>263.36034962256599</c:v>
                </c:pt>
                <c:pt idx="16001">
                  <c:v>250.69321369262701</c:v>
                </c:pt>
                <c:pt idx="16002">
                  <c:v>239.11908993956601</c:v>
                </c:pt>
                <c:pt idx="16003">
                  <c:v>229.38939861720999</c:v>
                </c:pt>
                <c:pt idx="16004">
                  <c:v>220.13639588506501</c:v>
                </c:pt>
                <c:pt idx="16005">
                  <c:v>212.102771327764</c:v>
                </c:pt>
                <c:pt idx="16006">
                  <c:v>205.34172462608399</c:v>
                </c:pt>
                <c:pt idx="16007">
                  <c:v>199.15801049423399</c:v>
                </c:pt>
                <c:pt idx="16008">
                  <c:v>194.343378423915</c:v>
                </c:pt>
                <c:pt idx="16009">
                  <c:v>189.40045912929401</c:v>
                </c:pt>
                <c:pt idx="16010">
                  <c:v>185.9001693182</c:v>
                </c:pt>
                <c:pt idx="16011">
                  <c:v>182.314368023046</c:v>
                </c:pt>
                <c:pt idx="16012">
                  <c:v>179.456810922747</c:v>
                </c:pt>
                <c:pt idx="16013">
                  <c:v>176.52411587118999</c:v>
                </c:pt>
                <c:pt idx="16014">
                  <c:v>234.286503606758</c:v>
                </c:pt>
                <c:pt idx="16015">
                  <c:v>222.78694001734499</c:v>
                </c:pt>
                <c:pt idx="16016">
                  <c:v>212.390568389322</c:v>
                </c:pt>
                <c:pt idx="16017">
                  <c:v>203.839067210498</c:v>
                </c:pt>
                <c:pt idx="16018">
                  <c:v>195.78651973346999</c:v>
                </c:pt>
                <c:pt idx="16019">
                  <c:v>188.9768</c:v>
                </c:pt>
                <c:pt idx="16020">
                  <c:v>182.72444828398599</c:v>
                </c:pt>
                <c:pt idx="16021">
                  <c:v>177.79512602075999</c:v>
                </c:pt>
                <c:pt idx="16022">
                  <c:v>172.739380625276</c:v>
                </c:pt>
                <c:pt idx="16023">
                  <c:v>169.08894960025401</c:v>
                </c:pt>
                <c:pt idx="16024">
                  <c:v>165.34518584556301</c:v>
                </c:pt>
                <c:pt idx="16025">
                  <c:v>162.294855598834</c:v>
                </c:pt>
                <c:pt idx="16026">
                  <c:v>159.97583542939199</c:v>
                </c:pt>
                <c:pt idx="16027">
                  <c:v>157.603007767919</c:v>
                </c:pt>
                <c:pt idx="16028">
                  <c:v>208.96972195371501</c:v>
                </c:pt>
                <c:pt idx="16029">
                  <c:v>199.3263685629</c:v>
                </c:pt>
                <c:pt idx="16030">
                  <c:v>190.13356973995201</c:v>
                </c:pt>
                <c:pt idx="16031">
                  <c:v>182.10543212853801</c:v>
                </c:pt>
                <c:pt idx="16032">
                  <c:v>175.283567396286</c:v>
                </c:pt>
                <c:pt idx="16033">
                  <c:v>169.000738100098</c:v>
                </c:pt>
                <c:pt idx="16034">
                  <c:v>164.008373033059</c:v>
                </c:pt>
                <c:pt idx="16035">
                  <c:v>158.88993427199199</c:v>
                </c:pt>
                <c:pt idx="16036">
                  <c:v>155.13196480938399</c:v>
                </c:pt>
                <c:pt idx="16037">
                  <c:v>151.27898525882699</c:v>
                </c:pt>
                <c:pt idx="16038">
                  <c:v>148.09598989579999</c:v>
                </c:pt>
                <c:pt idx="16039">
                  <c:v>145.62176677683499</c:v>
                </c:pt>
                <c:pt idx="16040">
                  <c:v>143.083091022856</c:v>
                </c:pt>
                <c:pt idx="16041">
                  <c:v>141.30007735411201</c:v>
                </c:pt>
                <c:pt idx="16042">
                  <c:v>139.475255956182</c:v>
                </c:pt>
                <c:pt idx="16043">
                  <c:v>138.462739644382</c:v>
                </c:pt>
                <c:pt idx="16044">
                  <c:v>198.183328595793</c:v>
                </c:pt>
                <c:pt idx="16045">
                  <c:v>187.988989656071</c:v>
                </c:pt>
                <c:pt idx="16046">
                  <c:v>189.61601205024701</c:v>
                </c:pt>
                <c:pt idx="16047">
                  <c:v>178.92473710130599</c:v>
                </c:pt>
                <c:pt idx="16048">
                  <c:v>256.51366650259098</c:v>
                </c:pt>
                <c:pt idx="16049">
                  <c:v>246.96743238455099</c:v>
                </c:pt>
                <c:pt idx="16050">
                  <c:v>237.905390141417</c:v>
                </c:pt>
                <c:pt idx="16051">
                  <c:v>230.088993406188</c:v>
                </c:pt>
                <c:pt idx="16052">
                  <c:v>223.56781695776999</c:v>
                </c:pt>
                <c:pt idx="16053">
                  <c:v>217.63917608399399</c:v>
                </c:pt>
                <c:pt idx="16054">
                  <c:v>208.449982414711</c:v>
                </c:pt>
                <c:pt idx="16055">
                  <c:v>204.47628102996299</c:v>
                </c:pt>
                <c:pt idx="16056">
                  <c:v>260.76402428834001</c:v>
                </c:pt>
                <c:pt idx="16057">
                  <c:v>248.294993330116</c:v>
                </c:pt>
                <c:pt idx="16058">
                  <c:v>236.90383057516399</c:v>
                </c:pt>
                <c:pt idx="16059">
                  <c:v>227.330992771795</c:v>
                </c:pt>
                <c:pt idx="16060">
                  <c:v>218.228887016192</c:v>
                </c:pt>
                <c:pt idx="16061">
                  <c:v>210.33218152499401</c:v>
                </c:pt>
                <c:pt idx="16062">
                  <c:v>203.69750850620099</c:v>
                </c:pt>
                <c:pt idx="16063">
                  <c:v>197.633738528804</c:v>
                </c:pt>
                <c:pt idx="16064">
                  <c:v>192.92027953715899</c:v>
                </c:pt>
                <c:pt idx="16065">
                  <c:v>188.08578886602001</c:v>
                </c:pt>
                <c:pt idx="16066">
                  <c:v>184.68292682926801</c:v>
                </c:pt>
                <c:pt idx="16067">
                  <c:v>181.19594653774001</c:v>
                </c:pt>
                <c:pt idx="16068">
                  <c:v>178.424251121076</c:v>
                </c:pt>
                <c:pt idx="16069">
                  <c:v>175.58494449753701</c:v>
                </c:pt>
                <c:pt idx="16070">
                  <c:v>231.96693136698801</c:v>
                </c:pt>
                <c:pt idx="16071">
                  <c:v>220.643071897314</c:v>
                </c:pt>
                <c:pt idx="16072">
                  <c:v>210.408938152231</c:v>
                </c:pt>
                <c:pt idx="16073">
                  <c:v>202.00069166691699</c:v>
                </c:pt>
                <c:pt idx="16074">
                  <c:v>194.081388390185</c:v>
                </c:pt>
                <c:pt idx="16075">
                  <c:v>187.390045589133</c:v>
                </c:pt>
                <c:pt idx="16076">
                  <c:v>181.25044404973301</c:v>
                </c:pt>
                <c:pt idx="16077">
                  <c:v>176.423448614177</c:v>
                </c:pt>
                <c:pt idx="16078">
                  <c:v>171.47045154387499</c:v>
                </c:pt>
                <c:pt idx="16079">
                  <c:v>167.90762495938699</c:v>
                </c:pt>
                <c:pt idx="16080">
                  <c:v>164.25326823121699</c:v>
                </c:pt>
                <c:pt idx="16081">
                  <c:v>161.29012777090799</c:v>
                </c:pt>
                <c:pt idx="16082">
                  <c:v>159.05177541952699</c:v>
                </c:pt>
                <c:pt idx="16083">
                  <c:v>156.76095467549999</c:v>
                </c:pt>
                <c:pt idx="16084">
                  <c:v>206.88725518516301</c:v>
                </c:pt>
                <c:pt idx="16085">
                  <c:v>197.399113375946</c:v>
                </c:pt>
                <c:pt idx="16086">
                  <c:v>188.35384615384601</c:v>
                </c:pt>
                <c:pt idx="16087">
                  <c:v>180.454984514427</c:v>
                </c:pt>
                <c:pt idx="16088">
                  <c:v>173.74688894106501</c:v>
                </c:pt>
                <c:pt idx="16089">
                  <c:v>167.57567908932401</c:v>
                </c:pt>
                <c:pt idx="16090">
                  <c:v>162.68137038670699</c:v>
                </c:pt>
                <c:pt idx="16091">
                  <c:v>157.658165054867</c:v>
                </c:pt>
                <c:pt idx="16092">
                  <c:v>153.98595663984401</c:v>
                </c:pt>
                <c:pt idx="16093">
                  <c:v>150.21718681702899</c:v>
                </c:pt>
                <c:pt idx="16094">
                  <c:v>147.115312315376</c:v>
                </c:pt>
                <c:pt idx="16095">
                  <c:v>144.71463159632401</c:v>
                </c:pt>
                <c:pt idx="16096">
                  <c:v>142.25155127674699</c:v>
                </c:pt>
                <c:pt idx="16097">
                  <c:v>140.54046755651501</c:v>
                </c:pt>
                <c:pt idx="16098">
                  <c:v>138.78915376390901</c:v>
                </c:pt>
                <c:pt idx="16099">
                  <c:v>137.84807191669299</c:v>
                </c:pt>
                <c:pt idx="16100">
                  <c:v>196.14784240149999</c:v>
                </c:pt>
                <c:pt idx="16101">
                  <c:v>186.10998940428499</c:v>
                </c:pt>
                <c:pt idx="16102">
                  <c:v>187.604089755422</c:v>
                </c:pt>
                <c:pt idx="16103">
                  <c:v>177.07884598417701</c:v>
                </c:pt>
                <c:pt idx="16104">
                  <c:v>252.37256562235299</c:v>
                </c:pt>
                <c:pt idx="16105">
                  <c:v>243.126451045381</c:v>
                </c:pt>
                <c:pt idx="16106">
                  <c:v>234.35718179777399</c:v>
                </c:pt>
                <c:pt idx="16107">
                  <c:v>226.80139834948901</c:v>
                </c:pt>
                <c:pt idx="16108">
                  <c:v>220.516845662283</c:v>
                </c:pt>
                <c:pt idx="16109">
                  <c:v>214.81661337482601</c:v>
                </c:pt>
                <c:pt idx="16110">
                  <c:v>206.03499481160699</c:v>
                </c:pt>
                <c:pt idx="16111">
                  <c:v>202.25730769230699</c:v>
                </c:pt>
                <c:pt idx="16112">
                  <c:v>256.06663513273799</c:v>
                </c:pt>
                <c:pt idx="16113">
                  <c:v>243.96438958964299</c:v>
                </c:pt>
                <c:pt idx="16114">
                  <c:v>232.90785853711</c:v>
                </c:pt>
                <c:pt idx="16115">
                  <c:v>223.63229205871201</c:v>
                </c:pt>
                <c:pt idx="16116">
                  <c:v>214.80964881390599</c:v>
                </c:pt>
                <c:pt idx="16117">
                  <c:v>207.17206884715301</c:v>
                </c:pt>
                <c:pt idx="16118">
                  <c:v>200.765266761292</c:v>
                </c:pt>
                <c:pt idx="16119">
                  <c:v>194.91993514251499</c:v>
                </c:pt>
                <c:pt idx="16120">
                  <c:v>190.39508866238401</c:v>
                </c:pt>
                <c:pt idx="16121">
                  <c:v>185.75361594228701</c:v>
                </c:pt>
                <c:pt idx="16122">
                  <c:v>182.526349461677</c:v>
                </c:pt>
                <c:pt idx="16123">
                  <c:v>179.21359968546901</c:v>
                </c:pt>
                <c:pt idx="16124">
                  <c:v>176.61422157411999</c:v>
                </c:pt>
                <c:pt idx="16125">
                  <c:v>173.94738706122999</c:v>
                </c:pt>
                <c:pt idx="16126">
                  <c:v>227.75929826673001</c:v>
                </c:pt>
                <c:pt idx="16127">
                  <c:v>216.76648764769001</c:v>
                </c:pt>
                <c:pt idx="16128">
                  <c:v>206.83483624522501</c:v>
                </c:pt>
                <c:pt idx="16129">
                  <c:v>198.69135999744299</c:v>
                </c:pt>
                <c:pt idx="16130">
                  <c:v>191.022321210044</c:v>
                </c:pt>
                <c:pt idx="16131">
                  <c:v>184.55514068542399</c:v>
                </c:pt>
                <c:pt idx="16132">
                  <c:v>178.62383726873099</c:v>
                </c:pt>
                <c:pt idx="16133">
                  <c:v>173.98372907339299</c:v>
                </c:pt>
                <c:pt idx="16134">
                  <c:v>169.21121388725501</c:v>
                </c:pt>
                <c:pt idx="16135">
                  <c:v>165.81322289925899</c:v>
                </c:pt>
                <c:pt idx="16136">
                  <c:v>162.32197309417</c:v>
                </c:pt>
                <c:pt idx="16137">
                  <c:v>159.512790564086</c:v>
                </c:pt>
                <c:pt idx="16138">
                  <c:v>157.425811391883</c:v>
                </c:pt>
                <c:pt idx="16139">
                  <c:v>155.286923061425</c:v>
                </c:pt>
                <c:pt idx="16140">
                  <c:v>203.10872129540201</c:v>
                </c:pt>
                <c:pt idx="16141">
                  <c:v>193.90689714455399</c:v>
                </c:pt>
                <c:pt idx="16142">
                  <c:v>185.135528330781</c:v>
                </c:pt>
                <c:pt idx="16143">
                  <c:v>177.48012835130399</c:v>
                </c:pt>
                <c:pt idx="16144">
                  <c:v>170.991014975041</c:v>
                </c:pt>
                <c:pt idx="16145">
                  <c:v>165.02521894396699</c:v>
                </c:pt>
                <c:pt idx="16146">
                  <c:v>160.308671384604</c:v>
                </c:pt>
                <c:pt idx="16147">
                  <c:v>155.461932545894</c:v>
                </c:pt>
                <c:pt idx="16148">
                  <c:v>151.94384763846901</c:v>
                </c:pt>
                <c:pt idx="16149">
                  <c:v>148.33207153113099</c:v>
                </c:pt>
                <c:pt idx="16150">
                  <c:v>145.37452467850099</c:v>
                </c:pt>
                <c:pt idx="16151">
                  <c:v>143.11144637328999</c:v>
                </c:pt>
                <c:pt idx="16152">
                  <c:v>140.787692988099</c:v>
                </c:pt>
                <c:pt idx="16153">
                  <c:v>139.206439628482</c:v>
                </c:pt>
                <c:pt idx="16154">
                  <c:v>137.593277489131</c:v>
                </c:pt>
                <c:pt idx="16155">
                  <c:v>136.777457970824</c:v>
                </c:pt>
                <c:pt idx="16156">
                  <c:v>192.42193163569601</c:v>
                </c:pt>
                <c:pt idx="16157">
                  <c:v>182.68444375097499</c:v>
                </c:pt>
                <c:pt idx="16158">
                  <c:v>183.90850790936199</c:v>
                </c:pt>
                <c:pt idx="16159">
                  <c:v>173.69347954764899</c:v>
                </c:pt>
                <c:pt idx="16160">
                  <c:v>384.90208543001597</c:v>
                </c:pt>
                <c:pt idx="16161">
                  <c:v>364.49931154061898</c:v>
                </c:pt>
                <c:pt idx="16162">
                  <c:v>338.21679064824599</c:v>
                </c:pt>
                <c:pt idx="16163">
                  <c:v>322.53101775593001</c:v>
                </c:pt>
                <c:pt idx="16164">
                  <c:v>299.28563704221398</c:v>
                </c:pt>
                <c:pt idx="16165">
                  <c:v>280.693654178906</c:v>
                </c:pt>
                <c:pt idx="16166">
                  <c:v>286.864266293588</c:v>
                </c:pt>
                <c:pt idx="16167">
                  <c:v>266.67006295893498</c:v>
                </c:pt>
                <c:pt idx="16168">
                  <c:v>249.86241276171401</c:v>
                </c:pt>
                <c:pt idx="16169">
                  <c:v>278.38623094602798</c:v>
                </c:pt>
                <c:pt idx="16170">
                  <c:v>256.73817712811598</c:v>
                </c:pt>
                <c:pt idx="16171">
                  <c:v>238.98011153940701</c:v>
                </c:pt>
                <c:pt idx="16172">
                  <c:v>250.63074316601899</c:v>
                </c:pt>
                <c:pt idx="16173">
                  <c:v>246.90674202664499</c:v>
                </c:pt>
                <c:pt idx="16174">
                  <c:v>226.948135166219</c:v>
                </c:pt>
                <c:pt idx="16175">
                  <c:v>209.55250689780101</c:v>
                </c:pt>
                <c:pt idx="16176">
                  <c:v>224.780061664953</c:v>
                </c:pt>
                <c:pt idx="16177">
                  <c:v>206.64193467406699</c:v>
                </c:pt>
                <c:pt idx="16178">
                  <c:v>191.06071448855499</c:v>
                </c:pt>
                <c:pt idx="16179">
                  <c:v>206.51448193073799</c:v>
                </c:pt>
                <c:pt idx="16180">
                  <c:v>189.615942131965</c:v>
                </c:pt>
                <c:pt idx="16181">
                  <c:v>191.76833938358601</c:v>
                </c:pt>
                <c:pt idx="16182">
                  <c:v>175.46734134636199</c:v>
                </c:pt>
                <c:pt idx="16183">
                  <c:v>161.60684215190901</c:v>
                </c:pt>
                <c:pt idx="16184">
                  <c:v>177.652334170161</c:v>
                </c:pt>
                <c:pt idx="16185">
                  <c:v>162.59034256398101</c:v>
                </c:pt>
                <c:pt idx="16186">
                  <c:v>164.88009056469701</c:v>
                </c:pt>
                <c:pt idx="16187">
                  <c:v>151.04105456848899</c:v>
                </c:pt>
                <c:pt idx="16188">
                  <c:v>153.413173110309</c:v>
                </c:pt>
                <c:pt idx="16189">
                  <c:v>140.77991903581801</c:v>
                </c:pt>
                <c:pt idx="16190">
                  <c:v>123.428617291084</c:v>
                </c:pt>
                <c:pt idx="16191">
                  <c:v>118.175163785035</c:v>
                </c:pt>
                <c:pt idx="16192">
                  <c:v>389.26124197002099</c:v>
                </c:pt>
                <c:pt idx="16193">
                  <c:v>368.858728833621</c:v>
                </c:pt>
                <c:pt idx="16194">
                  <c:v>342.11555803232102</c:v>
                </c:pt>
                <c:pt idx="16195">
                  <c:v>326.459506395061</c:v>
                </c:pt>
                <c:pt idx="16196">
                  <c:v>302.79759756663401</c:v>
                </c:pt>
                <c:pt idx="16197">
                  <c:v>283.86338432498297</c:v>
                </c:pt>
                <c:pt idx="16198">
                  <c:v>290.41949382110801</c:v>
                </c:pt>
                <c:pt idx="16199">
                  <c:v>269.86108815155899</c:v>
                </c:pt>
                <c:pt idx="16200">
                  <c:v>252.73344901227901</c:v>
                </c:pt>
                <c:pt idx="16201">
                  <c:v>282.03718288038198</c:v>
                </c:pt>
                <c:pt idx="16202">
                  <c:v>259.98271922682898</c:v>
                </c:pt>
                <c:pt idx="16203">
                  <c:v>241.887031915888</c:v>
                </c:pt>
                <c:pt idx="16204">
                  <c:v>253.98198115315299</c:v>
                </c:pt>
                <c:pt idx="16205">
                  <c:v>250.39696925849401</c:v>
                </c:pt>
                <c:pt idx="16206">
                  <c:v>230.0403372591</c:v>
                </c:pt>
                <c:pt idx="16207">
                  <c:v>212.30023563382699</c:v>
                </c:pt>
                <c:pt idx="16208">
                  <c:v>228.024379462312</c:v>
                </c:pt>
                <c:pt idx="16209">
                  <c:v>209.51728650888799</c:v>
                </c:pt>
                <c:pt idx="16210">
                  <c:v>193.61804832687901</c:v>
                </c:pt>
                <c:pt idx="16211">
                  <c:v>209.560734656005</c:v>
                </c:pt>
                <c:pt idx="16212">
                  <c:v>192.307897478641</c:v>
                </c:pt>
                <c:pt idx="16213">
                  <c:v>194.841463584362</c:v>
                </c:pt>
                <c:pt idx="16214">
                  <c:v>178.17431608787999</c:v>
                </c:pt>
                <c:pt idx="16215">
                  <c:v>164.005689612846</c:v>
                </c:pt>
                <c:pt idx="16216">
                  <c:v>180.56892344361799</c:v>
                </c:pt>
                <c:pt idx="16217">
                  <c:v>165.15800124307901</c:v>
                </c:pt>
                <c:pt idx="16218">
                  <c:v>167.65492794721899</c:v>
                </c:pt>
                <c:pt idx="16219">
                  <c:v>153.484509326845</c:v>
                </c:pt>
                <c:pt idx="16220">
                  <c:v>156.061787801853</c:v>
                </c:pt>
                <c:pt idx="16221">
                  <c:v>143.11505410327001</c:v>
                </c:pt>
                <c:pt idx="16222">
                  <c:v>125.58773857358101</c:v>
                </c:pt>
                <c:pt idx="16223">
                  <c:v>120.460194611259</c:v>
                </c:pt>
                <c:pt idx="16224">
                  <c:v>387.66334123700898</c:v>
                </c:pt>
                <c:pt idx="16225">
                  <c:v>367.35631110830701</c:v>
                </c:pt>
                <c:pt idx="16226">
                  <c:v>340.72111548674201</c:v>
                </c:pt>
                <c:pt idx="16227">
                  <c:v>325.142530859445</c:v>
                </c:pt>
                <c:pt idx="16228">
                  <c:v>301.57776182707897</c:v>
                </c:pt>
                <c:pt idx="16229">
                  <c:v>282.719492279299</c:v>
                </c:pt>
                <c:pt idx="16230">
                  <c:v>289.26834808490599</c:v>
                </c:pt>
                <c:pt idx="16231">
                  <c:v>268.788681701065</c:v>
                </c:pt>
                <c:pt idx="16232">
                  <c:v>251.731026559437</c:v>
                </c:pt>
                <c:pt idx="16233">
                  <c:v>280.940257773018</c:v>
                </c:pt>
                <c:pt idx="16234">
                  <c:v>258.97457154244699</c:v>
                </c:pt>
                <c:pt idx="16235">
                  <c:v>240.94084800302801</c:v>
                </c:pt>
                <c:pt idx="16236">
                  <c:v>253.019269871224</c:v>
                </c:pt>
                <c:pt idx="16237">
                  <c:v>249.47910241412299</c:v>
                </c:pt>
                <c:pt idx="16238">
                  <c:v>229.18872774500699</c:v>
                </c:pt>
                <c:pt idx="16239">
                  <c:v>211.51080474334401</c:v>
                </c:pt>
                <c:pt idx="16240">
                  <c:v>227.212174524982</c:v>
                </c:pt>
                <c:pt idx="16241">
                  <c:v>208.762371872589</c:v>
                </c:pt>
                <c:pt idx="16242">
                  <c:v>192.91371569672799</c:v>
                </c:pt>
                <c:pt idx="16243">
                  <c:v>208.83367098027799</c:v>
                </c:pt>
                <c:pt idx="16244">
                  <c:v>191.63580480821801</c:v>
                </c:pt>
                <c:pt idx="16245">
                  <c:v>194.23267702159899</c:v>
                </c:pt>
                <c:pt idx="16246">
                  <c:v>177.60545366104799</c:v>
                </c:pt>
                <c:pt idx="16247">
                  <c:v>163.47417224336201</c:v>
                </c:pt>
                <c:pt idx="16248">
                  <c:v>180.03663737584699</c:v>
                </c:pt>
                <c:pt idx="16249">
                  <c:v>164.65863547530799</c:v>
                </c:pt>
                <c:pt idx="16250">
                  <c:v>167.19313423690201</c:v>
                </c:pt>
                <c:pt idx="16251">
                  <c:v>153.04511043355299</c:v>
                </c:pt>
                <c:pt idx="16252">
                  <c:v>155.659906860484</c:v>
                </c:pt>
                <c:pt idx="16253">
                  <c:v>142.736309424457</c:v>
                </c:pt>
                <c:pt idx="16254">
                  <c:v>125.31214421252299</c:v>
                </c:pt>
                <c:pt idx="16255">
                  <c:v>120.281376747192</c:v>
                </c:pt>
                <c:pt idx="16256">
                  <c:v>383.02758523671798</c:v>
                </c:pt>
                <c:pt idx="16257">
                  <c:v>362.83713021911899</c:v>
                </c:pt>
                <c:pt idx="16258">
                  <c:v>336.620677996957</c:v>
                </c:pt>
                <c:pt idx="16259">
                  <c:v>321.11576758091701</c:v>
                </c:pt>
                <c:pt idx="16260">
                  <c:v>297.92318679574601</c:v>
                </c:pt>
                <c:pt idx="16261">
                  <c:v>279.37124628161399</c:v>
                </c:pt>
                <c:pt idx="16262">
                  <c:v>285.66779042557403</c:v>
                </c:pt>
                <c:pt idx="16263">
                  <c:v>265.51699407965498</c:v>
                </c:pt>
                <c:pt idx="16264">
                  <c:v>248.73434610484699</c:v>
                </c:pt>
                <c:pt idx="16265">
                  <c:v>277.351624243385</c:v>
                </c:pt>
                <c:pt idx="16266">
                  <c:v>255.73459588147401</c:v>
                </c:pt>
                <c:pt idx="16267">
                  <c:v>237.99059277821101</c:v>
                </c:pt>
                <c:pt idx="16268">
                  <c:v>249.76285042016801</c:v>
                </c:pt>
                <c:pt idx="16269">
                  <c:v>246.18746807881499</c:v>
                </c:pt>
                <c:pt idx="16270">
                  <c:v>226.23272169998401</c:v>
                </c:pt>
                <c:pt idx="16271">
                  <c:v>208.838026893332</c:v>
                </c:pt>
                <c:pt idx="16272">
                  <c:v>224.205088223225</c:v>
                </c:pt>
                <c:pt idx="16273">
                  <c:v>206.055827947403</c:v>
                </c:pt>
                <c:pt idx="16274">
                  <c:v>190.468548238332</c:v>
                </c:pt>
                <c:pt idx="16275">
                  <c:v>206.05672593603299</c:v>
                </c:pt>
                <c:pt idx="16276">
                  <c:v>189.14323404255299</c:v>
                </c:pt>
                <c:pt idx="16277">
                  <c:v>191.57343916093799</c:v>
                </c:pt>
                <c:pt idx="16278">
                  <c:v>175.22964931538499</c:v>
                </c:pt>
                <c:pt idx="16279">
                  <c:v>161.33059469646699</c:v>
                </c:pt>
                <c:pt idx="16280">
                  <c:v>177.56291237745901</c:v>
                </c:pt>
                <c:pt idx="16281">
                  <c:v>162.44332916329299</c:v>
                </c:pt>
                <c:pt idx="16282">
                  <c:v>164.889233802153</c:v>
                </c:pt>
                <c:pt idx="16283">
                  <c:v>150.98636220425101</c:v>
                </c:pt>
                <c:pt idx="16284">
                  <c:v>153.51379724055101</c:v>
                </c:pt>
                <c:pt idx="16285">
                  <c:v>140.807120345154</c:v>
                </c:pt>
                <c:pt idx="16286">
                  <c:v>123.61432963252</c:v>
                </c:pt>
                <c:pt idx="16287">
                  <c:v>118.617442900105</c:v>
                </c:pt>
                <c:pt idx="16288">
                  <c:v>373.645076185861</c:v>
                </c:pt>
                <c:pt idx="16289">
                  <c:v>353.670116533824</c:v>
                </c:pt>
                <c:pt idx="16290">
                  <c:v>328.31102599179201</c:v>
                </c:pt>
                <c:pt idx="16291">
                  <c:v>312.94941740543902</c:v>
                </c:pt>
                <c:pt idx="16292">
                  <c:v>290.52639483784799</c:v>
                </c:pt>
                <c:pt idx="16293">
                  <c:v>272.60145307255402</c:v>
                </c:pt>
                <c:pt idx="16294">
                  <c:v>278.35067694230298</c:v>
                </c:pt>
                <c:pt idx="16295">
                  <c:v>258.87557271338801</c:v>
                </c:pt>
                <c:pt idx="16296">
                  <c:v>242.66891395479399</c:v>
                </c:pt>
                <c:pt idx="16297">
                  <c:v>270.03094799018299</c:v>
                </c:pt>
                <c:pt idx="16298">
                  <c:v>249.13635400928999</c:v>
                </c:pt>
                <c:pt idx="16299">
                  <c:v>232.003293826592</c:v>
                </c:pt>
                <c:pt idx="16300">
                  <c:v>243.12959438311501</c:v>
                </c:pt>
                <c:pt idx="16301">
                  <c:v>239.450194267695</c:v>
                </c:pt>
                <c:pt idx="16302">
                  <c:v>220.18156789078901</c:v>
                </c:pt>
                <c:pt idx="16303">
                  <c:v>203.38482444220401</c:v>
                </c:pt>
                <c:pt idx="16304">
                  <c:v>218.024225416642</c:v>
                </c:pt>
                <c:pt idx="16305">
                  <c:v>200.508862790867</c:v>
                </c:pt>
                <c:pt idx="16306">
                  <c:v>185.46635537644801</c:v>
                </c:pt>
                <c:pt idx="16307">
                  <c:v>200.33980073413699</c:v>
                </c:pt>
                <c:pt idx="16308">
                  <c:v>184.01747483445601</c:v>
                </c:pt>
                <c:pt idx="16309">
                  <c:v>186.056610475528</c:v>
                </c:pt>
                <c:pt idx="16310">
                  <c:v>170.30156334882599</c:v>
                </c:pt>
                <c:pt idx="16311">
                  <c:v>156.90549484377399</c:v>
                </c:pt>
                <c:pt idx="16312">
                  <c:v>172.416572504708</c:v>
                </c:pt>
                <c:pt idx="16313">
                  <c:v>157.84996004671399</c:v>
                </c:pt>
                <c:pt idx="16314">
                  <c:v>160.07951459736401</c:v>
                </c:pt>
                <c:pt idx="16315">
                  <c:v>146.68975017218699</c:v>
                </c:pt>
                <c:pt idx="16316">
                  <c:v>149.00648528699301</c:v>
                </c:pt>
                <c:pt idx="16317">
                  <c:v>136.78051426019201</c:v>
                </c:pt>
                <c:pt idx="16318">
                  <c:v>120.042050805863</c:v>
                </c:pt>
                <c:pt idx="16319">
                  <c:v>115.061023588808</c:v>
                </c:pt>
                <c:pt idx="16320">
                  <c:v>386.43815352244502</c:v>
                </c:pt>
                <c:pt idx="16321">
                  <c:v>340.09087823725901</c:v>
                </c:pt>
                <c:pt idx="16322">
                  <c:v>318.20027602314298</c:v>
                </c:pt>
                <c:pt idx="16323">
                  <c:v>301.54013337938699</c:v>
                </c:pt>
                <c:pt idx="16324">
                  <c:v>282.092919576876</c:v>
                </c:pt>
                <c:pt idx="16325">
                  <c:v>268.70241685713899</c:v>
                </c:pt>
                <c:pt idx="16326">
                  <c:v>251.712245656032</c:v>
                </c:pt>
                <c:pt idx="16327">
                  <c:v>241.451986116467</c:v>
                </c:pt>
                <c:pt idx="16328">
                  <c:v>225.64568617558001</c:v>
                </c:pt>
                <c:pt idx="16329">
                  <c:v>217.76548008250401</c:v>
                </c:pt>
                <c:pt idx="16330">
                  <c:v>203.79879172201001</c:v>
                </c:pt>
                <c:pt idx="16331">
                  <c:v>197.56368056052</c:v>
                </c:pt>
                <c:pt idx="16332">
                  <c:v>184.814405521097</c:v>
                </c:pt>
                <c:pt idx="16333">
                  <c:v>180.15227405247799</c:v>
                </c:pt>
                <c:pt idx="16334">
                  <c:v>169.245515828235</c:v>
                </c:pt>
                <c:pt idx="16335">
                  <c:v>165.45988255407701</c:v>
                </c:pt>
                <c:pt idx="16336">
                  <c:v>155.158408192325</c:v>
                </c:pt>
                <c:pt idx="16337">
                  <c:v>152.805581677536</c:v>
                </c:pt>
                <c:pt idx="16338">
                  <c:v>143.72962985868401</c:v>
                </c:pt>
                <c:pt idx="16339">
                  <c:v>141.54472413152499</c:v>
                </c:pt>
                <c:pt idx="16340">
                  <c:v>390.28561597557598</c:v>
                </c:pt>
                <c:pt idx="16341">
                  <c:v>343.53507822743802</c:v>
                </c:pt>
                <c:pt idx="16342">
                  <c:v>321.30213536948298</c:v>
                </c:pt>
                <c:pt idx="16343">
                  <c:v>304.65630182421199</c:v>
                </c:pt>
                <c:pt idx="16344">
                  <c:v>284.89425699266098</c:v>
                </c:pt>
                <c:pt idx="16345">
                  <c:v>271.53263865989499</c:v>
                </c:pt>
                <c:pt idx="16346">
                  <c:v>254.26037487756699</c:v>
                </c:pt>
                <c:pt idx="16347">
                  <c:v>244.040243935201</c:v>
                </c:pt>
                <c:pt idx="16348">
                  <c:v>227.973005111943</c:v>
                </c:pt>
                <c:pt idx="16349">
                  <c:v>220.14861240352499</c:v>
                </c:pt>
                <c:pt idx="16350">
                  <c:v>205.941247753959</c:v>
                </c:pt>
                <c:pt idx="16351">
                  <c:v>199.767735367537</c:v>
                </c:pt>
                <c:pt idx="16352">
                  <c:v>186.79123594229199</c:v>
                </c:pt>
                <c:pt idx="16353">
                  <c:v>182.203247177912</c:v>
                </c:pt>
                <c:pt idx="16354">
                  <c:v>171.09134747664899</c:v>
                </c:pt>
                <c:pt idx="16355">
                  <c:v>167.38008380576699</c:v>
                </c:pt>
                <c:pt idx="16356">
                  <c:v>156.88710940385599</c:v>
                </c:pt>
                <c:pt idx="16357">
                  <c:v>154.618106508875</c:v>
                </c:pt>
                <c:pt idx="16358">
                  <c:v>145.36605042523601</c:v>
                </c:pt>
                <c:pt idx="16359">
                  <c:v>143.26362277483301</c:v>
                </c:pt>
                <c:pt idx="16360">
                  <c:v>387.227843622855</c:v>
                </c:pt>
                <c:pt idx="16361">
                  <c:v>340.85692070427899</c:v>
                </c:pt>
                <c:pt idx="16362">
                  <c:v>318.82642338056098</c:v>
                </c:pt>
                <c:pt idx="16363">
                  <c:v>302.28062605421098</c:v>
                </c:pt>
                <c:pt idx="16364">
                  <c:v>282.70151378099303</c:v>
                </c:pt>
                <c:pt idx="16365">
                  <c:v>269.42029621940998</c:v>
                </c:pt>
                <c:pt idx="16366">
                  <c:v>252.30924651968999</c:v>
                </c:pt>
                <c:pt idx="16367">
                  <c:v>242.152678994784</c:v>
                </c:pt>
                <c:pt idx="16368">
                  <c:v>226.22655248024401</c:v>
                </c:pt>
                <c:pt idx="16369">
                  <c:v>218.44820925997399</c:v>
                </c:pt>
                <c:pt idx="16370">
                  <c:v>204.37434146752599</c:v>
                </c:pt>
                <c:pt idx="16371">
                  <c:v>198.24155329435499</c:v>
                </c:pt>
                <c:pt idx="16372">
                  <c:v>185.37937007874001</c:v>
                </c:pt>
                <c:pt idx="16373">
                  <c:v>180.81886538433901</c:v>
                </c:pt>
                <c:pt idx="16374">
                  <c:v>169.80634285881001</c:v>
                </c:pt>
                <c:pt idx="16375">
                  <c:v>166.11871979441901</c:v>
                </c:pt>
                <c:pt idx="16376">
                  <c:v>155.71964397344601</c:v>
                </c:pt>
                <c:pt idx="16377">
                  <c:v>153.46727816906599</c:v>
                </c:pt>
                <c:pt idx="16378">
                  <c:v>144.291853314099</c:v>
                </c:pt>
                <c:pt idx="16379">
                  <c:v>142.20754716981099</c:v>
                </c:pt>
                <c:pt idx="16380">
                  <c:v>380.87494408016602</c:v>
                </c:pt>
                <c:pt idx="16381">
                  <c:v>335.22035374078899</c:v>
                </c:pt>
                <c:pt idx="16382">
                  <c:v>313.68285200465402</c:v>
                </c:pt>
                <c:pt idx="16383">
                  <c:v>297.25914275518397</c:v>
                </c:pt>
                <c:pt idx="16384">
                  <c:v>278.112462333189</c:v>
                </c:pt>
                <c:pt idx="16385">
                  <c:v>264.91507784978597</c:v>
                </c:pt>
                <c:pt idx="16386">
                  <c:v>248.185302814587</c:v>
                </c:pt>
                <c:pt idx="16387">
                  <c:v>238.075965301152</c:v>
                </c:pt>
                <c:pt idx="16388">
                  <c:v>222.51436016777899</c:v>
                </c:pt>
                <c:pt idx="16389">
                  <c:v>214.75912978077301</c:v>
                </c:pt>
                <c:pt idx="16390">
                  <c:v>201.00052502376701</c:v>
                </c:pt>
                <c:pt idx="16391">
                  <c:v>194.87173632482799</c:v>
                </c:pt>
                <c:pt idx="16392">
                  <c:v>182.30846281708401</c:v>
                </c:pt>
                <c:pt idx="16393">
                  <c:v>177.73442352975101</c:v>
                </c:pt>
                <c:pt idx="16394">
                  <c:v>166.97883590091001</c:v>
                </c:pt>
                <c:pt idx="16395">
                  <c:v>163.27323176565801</c:v>
                </c:pt>
                <c:pt idx="16396">
                  <c:v>153.11757994295101</c:v>
                </c:pt>
                <c:pt idx="16397">
                  <c:v>150.828094287814</c:v>
                </c:pt>
                <c:pt idx="16398">
                  <c:v>141.872722819264</c:v>
                </c:pt>
                <c:pt idx="16399">
                  <c:v>139.75342717258201</c:v>
                </c:pt>
                <c:pt idx="16400">
                  <c:v>368.90619177200699</c:v>
                </c:pt>
                <c:pt idx="16401">
                  <c:v>324.614484581017</c:v>
                </c:pt>
                <c:pt idx="16402">
                  <c:v>303.98513031778299</c:v>
                </c:pt>
                <c:pt idx="16403">
                  <c:v>287.77838690921101</c:v>
                </c:pt>
                <c:pt idx="16404">
                  <c:v>269.45795433712601</c:v>
                </c:pt>
                <c:pt idx="16405">
                  <c:v>256.41555480493099</c:v>
                </c:pt>
                <c:pt idx="16406">
                  <c:v>240.41471984396699</c:v>
                </c:pt>
                <c:pt idx="16407">
                  <c:v>230.39072563331899</c:v>
                </c:pt>
                <c:pt idx="16408">
                  <c:v>215.50715567420801</c:v>
                </c:pt>
                <c:pt idx="16409">
                  <c:v>207.783717679944</c:v>
                </c:pt>
                <c:pt idx="16410">
                  <c:v>194.63712610405901</c:v>
                </c:pt>
                <c:pt idx="16411">
                  <c:v>188.511421207003</c:v>
                </c:pt>
                <c:pt idx="16412">
                  <c:v>176.509299971291</c:v>
                </c:pt>
                <c:pt idx="16413">
                  <c:v>171.90501176044799</c:v>
                </c:pt>
                <c:pt idx="16414">
                  <c:v>161.64496923076899</c:v>
                </c:pt>
                <c:pt idx="16415">
                  <c:v>157.89186699824899</c:v>
                </c:pt>
                <c:pt idx="16416">
                  <c:v>148.199254128929</c:v>
                </c:pt>
                <c:pt idx="16417">
                  <c:v>145.82973733583401</c:v>
                </c:pt>
                <c:pt idx="16418">
                  <c:v>137.29340954083901</c:v>
                </c:pt>
                <c:pt idx="16419">
                  <c:v>135.103316448437</c:v>
                </c:pt>
                <c:pt idx="16420">
                  <c:v>381.494333265264</c:v>
                </c:pt>
                <c:pt idx="16421">
                  <c:v>356.77310117549303</c:v>
                </c:pt>
                <c:pt idx="16422">
                  <c:v>361.82168810104503</c:v>
                </c:pt>
                <c:pt idx="16423">
                  <c:v>336.15109576235898</c:v>
                </c:pt>
                <c:pt idx="16424">
                  <c:v>314.47502871400798</c:v>
                </c:pt>
                <c:pt idx="16425">
                  <c:v>295.612778471578</c:v>
                </c:pt>
                <c:pt idx="16426">
                  <c:v>320.52355340764399</c:v>
                </c:pt>
                <c:pt idx="16427">
                  <c:v>297.900813781441</c:v>
                </c:pt>
                <c:pt idx="16428">
                  <c:v>278.64040097286897</c:v>
                </c:pt>
                <c:pt idx="16429">
                  <c:v>262.20953761176798</c:v>
                </c:pt>
                <c:pt idx="16430">
                  <c:v>285.52827644554901</c:v>
                </c:pt>
                <c:pt idx="16431">
                  <c:v>265.32185453616398</c:v>
                </c:pt>
                <c:pt idx="16432">
                  <c:v>248.49149690112301</c:v>
                </c:pt>
                <c:pt idx="16433">
                  <c:v>277.096936345838</c:v>
                </c:pt>
                <c:pt idx="16434">
                  <c:v>256.05512796361501</c:v>
                </c:pt>
                <c:pt idx="16435">
                  <c:v>237.655905587272</c:v>
                </c:pt>
                <c:pt idx="16436">
                  <c:v>249.37593580007501</c:v>
                </c:pt>
                <c:pt idx="16437">
                  <c:v>230.74718800948</c:v>
                </c:pt>
                <c:pt idx="16438">
                  <c:v>214.78920140002501</c:v>
                </c:pt>
                <c:pt idx="16439">
                  <c:v>226.31889224019699</c:v>
                </c:pt>
                <c:pt idx="16440">
                  <c:v>208.90752550130401</c:v>
                </c:pt>
                <c:pt idx="16441">
                  <c:v>206.02739726027301</c:v>
                </c:pt>
                <c:pt idx="16442">
                  <c:v>190.43676690125801</c:v>
                </c:pt>
                <c:pt idx="16443">
                  <c:v>189.02397382087199</c:v>
                </c:pt>
                <c:pt idx="16444">
                  <c:v>175.24347901692499</c:v>
                </c:pt>
                <c:pt idx="16445">
                  <c:v>174.62321446698601</c:v>
                </c:pt>
                <c:pt idx="16446">
                  <c:v>161.48789893617001</c:v>
                </c:pt>
                <c:pt idx="16447">
                  <c:v>161.61245009611099</c:v>
                </c:pt>
                <c:pt idx="16448">
                  <c:v>149.69999397154501</c:v>
                </c:pt>
                <c:pt idx="16449">
                  <c:v>385.60325178923199</c:v>
                </c:pt>
                <c:pt idx="16450">
                  <c:v>360.47619651186301</c:v>
                </c:pt>
                <c:pt idx="16451">
                  <c:v>365.93969905674498</c:v>
                </c:pt>
                <c:pt idx="16452">
                  <c:v>339.83907054615503</c:v>
                </c:pt>
                <c:pt idx="16453">
                  <c:v>317.79650742880699</c:v>
                </c:pt>
                <c:pt idx="16454">
                  <c:v>298.61031090121998</c:v>
                </c:pt>
                <c:pt idx="16455">
                  <c:v>324.24308578826401</c:v>
                </c:pt>
                <c:pt idx="16456">
                  <c:v>301.22814625520999</c:v>
                </c:pt>
                <c:pt idx="16457">
                  <c:v>281.64028880866402</c:v>
                </c:pt>
                <c:pt idx="16458">
                  <c:v>264.919006277547</c:v>
                </c:pt>
                <c:pt idx="16459">
                  <c:v>288.89968615599201</c:v>
                </c:pt>
                <c:pt idx="16460">
                  <c:v>268.33868446289398</c:v>
                </c:pt>
                <c:pt idx="16461">
                  <c:v>251.210853438481</c:v>
                </c:pt>
                <c:pt idx="16462">
                  <c:v>280.56143615989998</c:v>
                </c:pt>
                <c:pt idx="16463">
                  <c:v>259.13739203596799</c:v>
                </c:pt>
                <c:pt idx="16464">
                  <c:v>240.40888966172199</c:v>
                </c:pt>
                <c:pt idx="16465">
                  <c:v>252.55458348681699</c:v>
                </c:pt>
                <c:pt idx="16466">
                  <c:v>233.58234168150199</c:v>
                </c:pt>
                <c:pt idx="16467">
                  <c:v>217.32534979087399</c:v>
                </c:pt>
                <c:pt idx="16468">
                  <c:v>229.25896158173899</c:v>
                </c:pt>
                <c:pt idx="16469">
                  <c:v>211.519319390287</c:v>
                </c:pt>
                <c:pt idx="16470">
                  <c:v>208.76275719041601</c:v>
                </c:pt>
                <c:pt idx="16471">
                  <c:v>192.86632122912701</c:v>
                </c:pt>
                <c:pt idx="16472">
                  <c:v>191.58427403658999</c:v>
                </c:pt>
                <c:pt idx="16473">
                  <c:v>177.529649137711</c:v>
                </c:pt>
                <c:pt idx="16474">
                  <c:v>177.044678408978</c:v>
                </c:pt>
                <c:pt idx="16475">
                  <c:v>163.636834810729</c:v>
                </c:pt>
                <c:pt idx="16476">
                  <c:v>163.90414818453701</c:v>
                </c:pt>
                <c:pt idx="16477">
                  <c:v>151.735984095427</c:v>
                </c:pt>
                <c:pt idx="16478">
                  <c:v>383.83571951619803</c:v>
                </c:pt>
                <c:pt idx="16479">
                  <c:v>358.83673757590498</c:v>
                </c:pt>
                <c:pt idx="16480">
                  <c:v>364.25863723608398</c:v>
                </c:pt>
                <c:pt idx="16481">
                  <c:v>338.289522342064</c:v>
                </c:pt>
                <c:pt idx="16482">
                  <c:v>316.35809160604401</c:v>
                </c:pt>
                <c:pt idx="16483">
                  <c:v>297.26699887050597</c:v>
                </c:pt>
                <c:pt idx="16484">
                  <c:v>322.77239103074498</c:v>
                </c:pt>
                <c:pt idx="16485">
                  <c:v>299.865767954646</c:v>
                </c:pt>
                <c:pt idx="16486">
                  <c:v>280.37002432184499</c:v>
                </c:pt>
                <c:pt idx="16487">
                  <c:v>263.73396096254498</c:v>
                </c:pt>
                <c:pt idx="16488">
                  <c:v>287.59733998771901</c:v>
                </c:pt>
                <c:pt idx="16489">
                  <c:v>267.13510926782499</c:v>
                </c:pt>
                <c:pt idx="16490">
                  <c:v>250.09115876344401</c:v>
                </c:pt>
                <c:pt idx="16491">
                  <c:v>279.30926339723197</c:v>
                </c:pt>
                <c:pt idx="16492">
                  <c:v>257.981267034501</c:v>
                </c:pt>
                <c:pt idx="16493">
                  <c:v>239.34126275337599</c:v>
                </c:pt>
                <c:pt idx="16494">
                  <c:v>251.43891703567701</c:v>
                </c:pt>
                <c:pt idx="16495">
                  <c:v>232.55288337912199</c:v>
                </c:pt>
                <c:pt idx="16496">
                  <c:v>216.37114197530801</c:v>
                </c:pt>
                <c:pt idx="16497">
                  <c:v>228.26558375634499</c:v>
                </c:pt>
                <c:pt idx="16498">
                  <c:v>210.601932114162</c:v>
                </c:pt>
                <c:pt idx="16499">
                  <c:v>207.871123363197</c:v>
                </c:pt>
                <c:pt idx="16500">
                  <c:v>192.04339037298001</c:v>
                </c:pt>
                <c:pt idx="16501">
                  <c:v>190.78175895765401</c:v>
                </c:pt>
                <c:pt idx="16502">
                  <c:v>176.78578478351</c:v>
                </c:pt>
                <c:pt idx="16503">
                  <c:v>176.31694755214701</c:v>
                </c:pt>
                <c:pt idx="16504">
                  <c:v>162.965560982722</c:v>
                </c:pt>
                <c:pt idx="16505">
                  <c:v>163.25088957592001</c:v>
                </c:pt>
                <c:pt idx="16506">
                  <c:v>151.13302308984601</c:v>
                </c:pt>
                <c:pt idx="16507">
                  <c:v>379.06973945329997</c:v>
                </c:pt>
                <c:pt idx="16508">
                  <c:v>354.48491873306898</c:v>
                </c:pt>
                <c:pt idx="16509">
                  <c:v>359.59994369009002</c:v>
                </c:pt>
                <c:pt idx="16510">
                  <c:v>334.05795516675698</c:v>
                </c:pt>
                <c:pt idx="16511">
                  <c:v>312.49374147317099</c:v>
                </c:pt>
                <c:pt idx="16512">
                  <c:v>293.72907679033602</c:v>
                </c:pt>
                <c:pt idx="16513">
                  <c:v>318.60868942903198</c:v>
                </c:pt>
                <c:pt idx="16514">
                  <c:v>296.08883769578</c:v>
                </c:pt>
                <c:pt idx="16515">
                  <c:v>276.92244980460799</c:v>
                </c:pt>
                <c:pt idx="16516">
                  <c:v>260.57469577028002</c:v>
                </c:pt>
                <c:pt idx="16517">
                  <c:v>283.865863825845</c:v>
                </c:pt>
                <c:pt idx="16518">
                  <c:v>263.74890900274698</c:v>
                </c:pt>
                <c:pt idx="16519">
                  <c:v>246.99680484895001</c:v>
                </c:pt>
                <c:pt idx="16520">
                  <c:v>275.57560285188902</c:v>
                </c:pt>
                <c:pt idx="16521">
                  <c:v>254.61265785293</c:v>
                </c:pt>
                <c:pt idx="16522">
                  <c:v>236.28938964047299</c:v>
                </c:pt>
                <c:pt idx="16523">
                  <c:v>248.05689525244901</c:v>
                </c:pt>
                <c:pt idx="16524">
                  <c:v>229.49826690961899</c:v>
                </c:pt>
                <c:pt idx="16525">
                  <c:v>213.59609320496699</c:v>
                </c:pt>
                <c:pt idx="16526">
                  <c:v>225.17637795275499</c:v>
                </c:pt>
                <c:pt idx="16527">
                  <c:v>207.82048421287499</c:v>
                </c:pt>
                <c:pt idx="16528">
                  <c:v>205.04460676350001</c:v>
                </c:pt>
                <c:pt idx="16529">
                  <c:v>189.49358819603199</c:v>
                </c:pt>
                <c:pt idx="16530">
                  <c:v>188.172914507955</c:v>
                </c:pt>
                <c:pt idx="16531">
                  <c:v>174.42547374511699</c:v>
                </c:pt>
                <c:pt idx="16532">
                  <c:v>173.89208258631601</c:v>
                </c:pt>
                <c:pt idx="16533">
                  <c:v>160.779033946022</c:v>
                </c:pt>
                <c:pt idx="16534">
                  <c:v>160.994003859923</c:v>
                </c:pt>
                <c:pt idx="16535">
                  <c:v>149.091922591501</c:v>
                </c:pt>
                <c:pt idx="16536">
                  <c:v>369.78742163801797</c:v>
                </c:pt>
                <c:pt idx="16537">
                  <c:v>346.01567002387497</c:v>
                </c:pt>
                <c:pt idx="16538">
                  <c:v>350.50832626576698</c:v>
                </c:pt>
                <c:pt idx="16539">
                  <c:v>325.81092264269802</c:v>
                </c:pt>
                <c:pt idx="16540">
                  <c:v>304.97238031469698</c:v>
                </c:pt>
                <c:pt idx="16541">
                  <c:v>286.84138597263802</c:v>
                </c:pt>
                <c:pt idx="16542">
                  <c:v>310.48211891536903</c:v>
                </c:pt>
                <c:pt idx="16543">
                  <c:v>288.72020725388597</c:v>
                </c:pt>
                <c:pt idx="16544">
                  <c:v>270.20767670463403</c:v>
                </c:pt>
                <c:pt idx="16545">
                  <c:v>254.42359214462201</c:v>
                </c:pt>
                <c:pt idx="16546">
                  <c:v>276.573542501112</c:v>
                </c:pt>
                <c:pt idx="16547">
                  <c:v>257.13732349483701</c:v>
                </c:pt>
                <c:pt idx="16548">
                  <c:v>240.96356894486999</c:v>
                </c:pt>
                <c:pt idx="16549">
                  <c:v>268.266122312947</c:v>
                </c:pt>
                <c:pt idx="16550">
                  <c:v>248.02350279290101</c:v>
                </c:pt>
                <c:pt idx="16551">
                  <c:v>230.32847861474801</c:v>
                </c:pt>
                <c:pt idx="16552">
                  <c:v>241.42894257515201</c:v>
                </c:pt>
                <c:pt idx="16553">
                  <c:v>223.51247015504899</c:v>
                </c:pt>
                <c:pt idx="16554">
                  <c:v>208.16620742217199</c:v>
                </c:pt>
                <c:pt idx="16555">
                  <c:v>219.115446477295</c:v>
                </c:pt>
                <c:pt idx="16556">
                  <c:v>202.36677593069501</c:v>
                </c:pt>
                <c:pt idx="16557">
                  <c:v>199.485199579218</c:v>
                </c:pt>
                <c:pt idx="16558">
                  <c:v>184.48396801048401</c:v>
                </c:pt>
                <c:pt idx="16559">
                  <c:v>183.034718608281</c:v>
                </c:pt>
                <c:pt idx="16560">
                  <c:v>169.78443531391599</c:v>
                </c:pt>
                <c:pt idx="16561">
                  <c:v>169.107394232952</c:v>
                </c:pt>
                <c:pt idx="16562">
                  <c:v>156.47364439229199</c:v>
                </c:pt>
                <c:pt idx="16563">
                  <c:v>156.53354090881001</c:v>
                </c:pt>
                <c:pt idx="16564">
                  <c:v>145.06975573695701</c:v>
                </c:pt>
                <c:pt idx="16565">
                  <c:v>296.40391296397797</c:v>
                </c:pt>
                <c:pt idx="16566">
                  <c:v>277.27022933219899</c:v>
                </c:pt>
                <c:pt idx="16567">
                  <c:v>263.98083287918797</c:v>
                </c:pt>
                <c:pt idx="16568">
                  <c:v>253.492826274848</c:v>
                </c:pt>
                <c:pt idx="16569">
                  <c:v>236.450054127198</c:v>
                </c:pt>
                <c:pt idx="16570">
                  <c:v>221.525951843076</c:v>
                </c:pt>
                <c:pt idx="16571">
                  <c:v>228.32870370370301</c:v>
                </c:pt>
                <c:pt idx="16572">
                  <c:v>223.32518992998601</c:v>
                </c:pt>
                <c:pt idx="16573">
                  <c:v>207.211375949489</c:v>
                </c:pt>
                <c:pt idx="16574">
                  <c:v>203.74845195901301</c:v>
                </c:pt>
                <c:pt idx="16575">
                  <c:v>203.085455699346</c:v>
                </c:pt>
                <c:pt idx="16576">
                  <c:v>186.84481159908901</c:v>
                </c:pt>
                <c:pt idx="16577">
                  <c:v>173.14928513159501</c:v>
                </c:pt>
                <c:pt idx="16578">
                  <c:v>186.98129277993999</c:v>
                </c:pt>
                <c:pt idx="16579">
                  <c:v>171.964091917818</c:v>
                </c:pt>
                <c:pt idx="16580">
                  <c:v>172.84605248080601</c:v>
                </c:pt>
                <c:pt idx="16581">
                  <c:v>159.04926144325</c:v>
                </c:pt>
                <c:pt idx="16582">
                  <c:v>160.07610647897999</c:v>
                </c:pt>
                <c:pt idx="16583">
                  <c:v>148.62577810871099</c:v>
                </c:pt>
                <c:pt idx="16584">
                  <c:v>137.233544938189</c:v>
                </c:pt>
                <c:pt idx="16585">
                  <c:v>151.03440004767401</c:v>
                </c:pt>
                <c:pt idx="16586">
                  <c:v>138.457906012124</c:v>
                </c:pt>
                <c:pt idx="16587">
                  <c:v>132.00857949608999</c:v>
                </c:pt>
                <c:pt idx="16588">
                  <c:v>123.763477654737</c:v>
                </c:pt>
                <c:pt idx="16589">
                  <c:v>107.224250239724</c:v>
                </c:pt>
                <c:pt idx="16590">
                  <c:v>89.903252075698802</c:v>
                </c:pt>
                <c:pt idx="16591">
                  <c:v>300.823855083556</c:v>
                </c:pt>
                <c:pt idx="16592">
                  <c:v>281.26257396449699</c:v>
                </c:pt>
                <c:pt idx="16593">
                  <c:v>267.97706999753302</c:v>
                </c:pt>
                <c:pt idx="16594">
                  <c:v>257.52866051708401</c:v>
                </c:pt>
                <c:pt idx="16595">
                  <c:v>240.085478220635</c:v>
                </c:pt>
                <c:pt idx="16596">
                  <c:v>224.81174396856699</c:v>
                </c:pt>
                <c:pt idx="16597">
                  <c:v>232.022990026191</c:v>
                </c:pt>
                <c:pt idx="16598">
                  <c:v>227.12567669521201</c:v>
                </c:pt>
                <c:pt idx="16599">
                  <c:v>210.61817446951801</c:v>
                </c:pt>
                <c:pt idx="16600">
                  <c:v>207.275091333126</c:v>
                </c:pt>
                <c:pt idx="16601">
                  <c:v>206.788971024658</c:v>
                </c:pt>
                <c:pt idx="16602">
                  <c:v>190.13938411669301</c:v>
                </c:pt>
                <c:pt idx="16603">
                  <c:v>176.09245942921001</c:v>
                </c:pt>
                <c:pt idx="16604">
                  <c:v>190.458637419425</c:v>
                </c:pt>
                <c:pt idx="16605">
                  <c:v>175.048128342246</c:v>
                </c:pt>
                <c:pt idx="16606">
                  <c:v>176.11981173042699</c:v>
                </c:pt>
                <c:pt idx="16607">
                  <c:v>161.95775110260999</c:v>
                </c:pt>
                <c:pt idx="16608">
                  <c:v>163.16679521238601</c:v>
                </c:pt>
                <c:pt idx="16609">
                  <c:v>151.55062498178901</c:v>
                </c:pt>
                <c:pt idx="16610">
                  <c:v>139.83800285221901</c:v>
                </c:pt>
                <c:pt idx="16611">
                  <c:v>154.18501348494701</c:v>
                </c:pt>
                <c:pt idx="16612">
                  <c:v>141.24217693142401</c:v>
                </c:pt>
                <c:pt idx="16613">
                  <c:v>134.88987091875401</c:v>
                </c:pt>
                <c:pt idx="16614">
                  <c:v>126.532468942413</c:v>
                </c:pt>
                <c:pt idx="16615">
                  <c:v>109.588371453082</c:v>
                </c:pt>
                <c:pt idx="16616">
                  <c:v>92.045888106551899</c:v>
                </c:pt>
                <c:pt idx="16617">
                  <c:v>300.28275307424798</c:v>
                </c:pt>
                <c:pt idx="16618">
                  <c:v>280.753579771158</c:v>
                </c:pt>
                <c:pt idx="16619">
                  <c:v>267.51366264487598</c:v>
                </c:pt>
                <c:pt idx="16620">
                  <c:v>257.10832508087401</c:v>
                </c:pt>
                <c:pt idx="16621">
                  <c:v>239.679159331873</c:v>
                </c:pt>
                <c:pt idx="16622">
                  <c:v>224.42306219048399</c:v>
                </c:pt>
                <c:pt idx="16623">
                  <c:v>231.65496384311399</c:v>
                </c:pt>
                <c:pt idx="16624">
                  <c:v>226.793691767837</c:v>
                </c:pt>
                <c:pt idx="16625">
                  <c:v>210.303394470298</c:v>
                </c:pt>
                <c:pt idx="16626">
                  <c:v>206.996084390958</c:v>
                </c:pt>
                <c:pt idx="16627">
                  <c:v>206.540678964161</c:v>
                </c:pt>
                <c:pt idx="16628">
                  <c:v>189.89445498159</c:v>
                </c:pt>
                <c:pt idx="16629">
                  <c:v>175.854656531931</c:v>
                </c:pt>
                <c:pt idx="16630">
                  <c:v>190.24593708586099</c:v>
                </c:pt>
                <c:pt idx="16631">
                  <c:v>174.84219651536199</c:v>
                </c:pt>
                <c:pt idx="16632">
                  <c:v>175.945527172445</c:v>
                </c:pt>
                <c:pt idx="16633">
                  <c:v>161.78284489127699</c:v>
                </c:pt>
                <c:pt idx="16634">
                  <c:v>163.023909578321</c:v>
                </c:pt>
                <c:pt idx="16635">
                  <c:v>151.440817472514</c:v>
                </c:pt>
                <c:pt idx="16636">
                  <c:v>139.72382559944501</c:v>
                </c:pt>
                <c:pt idx="16637">
                  <c:v>154.11301790016699</c:v>
                </c:pt>
                <c:pt idx="16638">
                  <c:v>141.15956885505301</c:v>
                </c:pt>
                <c:pt idx="16639">
                  <c:v>134.877019914432</c:v>
                </c:pt>
                <c:pt idx="16640">
                  <c:v>126.542716173535</c:v>
                </c:pt>
                <c:pt idx="16641">
                  <c:v>109.60860225632899</c:v>
                </c:pt>
                <c:pt idx="16642">
                  <c:v>92.140349645439798</c:v>
                </c:pt>
                <c:pt idx="16643">
                  <c:v>297.259771330381</c:v>
                </c:pt>
                <c:pt idx="16644">
                  <c:v>277.99051680073097</c:v>
                </c:pt>
                <c:pt idx="16645">
                  <c:v>264.79605422415801</c:v>
                </c:pt>
                <c:pt idx="16646">
                  <c:v>254.41181848739399</c:v>
                </c:pt>
                <c:pt idx="16647">
                  <c:v>237.23061551306401</c:v>
                </c:pt>
                <c:pt idx="16648">
                  <c:v>222.18716898032</c:v>
                </c:pt>
                <c:pt idx="16649">
                  <c:v>229.21163688114001</c:v>
                </c:pt>
                <c:pt idx="16650">
                  <c:v>224.32505643340801</c:v>
                </c:pt>
                <c:pt idx="16651">
                  <c:v>208.06615956868799</c:v>
                </c:pt>
                <c:pt idx="16652">
                  <c:v>204.72309813643801</c:v>
                </c:pt>
                <c:pt idx="16653">
                  <c:v>204.202186172805</c:v>
                </c:pt>
                <c:pt idx="16654">
                  <c:v>187.79744968156399</c:v>
                </c:pt>
                <c:pt idx="16655">
                  <c:v>173.962348418055</c:v>
                </c:pt>
                <c:pt idx="16656">
                  <c:v>188.07668963952401</c:v>
                </c:pt>
                <c:pt idx="16657">
                  <c:v>172.89887867753299</c:v>
                </c:pt>
                <c:pt idx="16658">
                  <c:v>173.925470594183</c:v>
                </c:pt>
                <c:pt idx="16659">
                  <c:v>159.971637680946</c:v>
                </c:pt>
                <c:pt idx="16660">
                  <c:v>161.13844885460199</c:v>
                </c:pt>
                <c:pt idx="16661">
                  <c:v>149.67849370375299</c:v>
                </c:pt>
                <c:pt idx="16662">
                  <c:v>138.13906666258299</c:v>
                </c:pt>
                <c:pt idx="16663">
                  <c:v>152.26047356101</c:v>
                </c:pt>
                <c:pt idx="16664">
                  <c:v>139.505525792132</c:v>
                </c:pt>
                <c:pt idx="16665">
                  <c:v>133.233864168618</c:v>
                </c:pt>
                <c:pt idx="16666">
                  <c:v>124.99396044810599</c:v>
                </c:pt>
                <c:pt idx="16667">
                  <c:v>108.296110935603</c:v>
                </c:pt>
                <c:pt idx="16668">
                  <c:v>91.024674678233595</c:v>
                </c:pt>
                <c:pt idx="16669">
                  <c:v>290.64315288635601</c:v>
                </c:pt>
                <c:pt idx="16670">
                  <c:v>271.97149063263601</c:v>
                </c:pt>
                <c:pt idx="16671">
                  <c:v>258.85328879753303</c:v>
                </c:pt>
                <c:pt idx="16672">
                  <c:v>248.507792115206</c:v>
                </c:pt>
                <c:pt idx="16673">
                  <c:v>231.86939285247499</c:v>
                </c:pt>
                <c:pt idx="16674">
                  <c:v>217.30134189463001</c:v>
                </c:pt>
                <c:pt idx="16675">
                  <c:v>223.84969974761299</c:v>
                </c:pt>
                <c:pt idx="16676">
                  <c:v>218.89920458990699</c:v>
                </c:pt>
                <c:pt idx="16677">
                  <c:v>203.1598990391</c:v>
                </c:pt>
                <c:pt idx="16678">
                  <c:v>199.72996402665501</c:v>
                </c:pt>
                <c:pt idx="16679">
                  <c:v>199.049582517266</c:v>
                </c:pt>
                <c:pt idx="16680">
                  <c:v>183.179110077286</c:v>
                </c:pt>
                <c:pt idx="16681">
                  <c:v>169.79658216422101</c:v>
                </c:pt>
                <c:pt idx="16682">
                  <c:v>183.28938453697799</c:v>
                </c:pt>
                <c:pt idx="16683">
                  <c:v>168.61238959689399</c:v>
                </c:pt>
                <c:pt idx="16684">
                  <c:v>169.45971520581099</c:v>
                </c:pt>
                <c:pt idx="16685">
                  <c:v>155.973213590873</c:v>
                </c:pt>
                <c:pt idx="16686">
                  <c:v>156.96604899888001</c:v>
                </c:pt>
                <c:pt idx="16687">
                  <c:v>145.77074522847801</c:v>
                </c:pt>
                <c:pt idx="16688">
                  <c:v>134.62982719881001</c:v>
                </c:pt>
                <c:pt idx="16689">
                  <c:v>148.13650457177201</c:v>
                </c:pt>
                <c:pt idx="16690">
                  <c:v>135.83326337541499</c:v>
                </c:pt>
                <c:pt idx="16691">
                  <c:v>129.56251130217399</c:v>
                </c:pt>
                <c:pt idx="16692">
                  <c:v>121.51960225367201</c:v>
                </c:pt>
                <c:pt idx="16693">
                  <c:v>105.346784208777</c:v>
                </c:pt>
                <c:pt idx="16694">
                  <c:v>88.4878340050753</c:v>
                </c:pt>
                <c:pt idx="16695">
                  <c:v>335.02608354579303</c:v>
                </c:pt>
                <c:pt idx="16696">
                  <c:v>296.307790549169</c:v>
                </c:pt>
                <c:pt idx="16697">
                  <c:v>277.847303039324</c:v>
                </c:pt>
                <c:pt idx="16698">
                  <c:v>283.91629392971203</c:v>
                </c:pt>
                <c:pt idx="16699">
                  <c:v>263.877442417841</c:v>
                </c:pt>
                <c:pt idx="16700">
                  <c:v>247.82660751436299</c:v>
                </c:pt>
                <c:pt idx="16701">
                  <c:v>254.584244542904</c:v>
                </c:pt>
                <c:pt idx="16702">
                  <c:v>236.96204486233799</c:v>
                </c:pt>
                <c:pt idx="16703">
                  <c:v>229.40120850922901</c:v>
                </c:pt>
                <c:pt idx="16704">
                  <c:v>213.578072343293</c:v>
                </c:pt>
                <c:pt idx="16705">
                  <c:v>207.662943135353</c:v>
                </c:pt>
                <c:pt idx="16706">
                  <c:v>193.64046695946999</c:v>
                </c:pt>
                <c:pt idx="16707">
                  <c:v>189.27740079024201</c:v>
                </c:pt>
                <c:pt idx="16708">
                  <c:v>176.45796273074501</c:v>
                </c:pt>
                <c:pt idx="16709">
                  <c:v>174.15825490625201</c:v>
                </c:pt>
                <c:pt idx="16710">
                  <c:v>162.55140117445899</c:v>
                </c:pt>
                <c:pt idx="16711">
                  <c:v>160.46692057068799</c:v>
                </c:pt>
                <c:pt idx="16712">
                  <c:v>149.47603378470501</c:v>
                </c:pt>
                <c:pt idx="16713">
                  <c:v>148.16464339908899</c:v>
                </c:pt>
                <c:pt idx="16714">
                  <c:v>138.36902367321599</c:v>
                </c:pt>
                <c:pt idx="16715">
                  <c:v>338.765726681128</c:v>
                </c:pt>
                <c:pt idx="16716">
                  <c:v>299.676992988834</c:v>
                </c:pt>
                <c:pt idx="16717">
                  <c:v>280.89092565934499</c:v>
                </c:pt>
                <c:pt idx="16718">
                  <c:v>287.341830039885</c:v>
                </c:pt>
                <c:pt idx="16719">
                  <c:v>266.93944760142699</c:v>
                </c:pt>
                <c:pt idx="16720">
                  <c:v>250.591402331616</c:v>
                </c:pt>
                <c:pt idx="16721">
                  <c:v>257.71312580994902</c:v>
                </c:pt>
                <c:pt idx="16722">
                  <c:v>239.76335086987501</c:v>
                </c:pt>
                <c:pt idx="16723">
                  <c:v>232.276604911676</c:v>
                </c:pt>
                <c:pt idx="16724">
                  <c:v>216.151567060887</c:v>
                </c:pt>
                <c:pt idx="16725">
                  <c:v>210.318203011436</c:v>
                </c:pt>
                <c:pt idx="16726">
                  <c:v>196.02344284497499</c:v>
                </c:pt>
                <c:pt idx="16727">
                  <c:v>191.75338465622499</c:v>
                </c:pt>
                <c:pt idx="16728">
                  <c:v>178.67285224345699</c:v>
                </c:pt>
                <c:pt idx="16729">
                  <c:v>176.48617974167999</c:v>
                </c:pt>
                <c:pt idx="16730">
                  <c:v>164.633063463045</c:v>
                </c:pt>
                <c:pt idx="16731">
                  <c:v>162.657049932484</c:v>
                </c:pt>
                <c:pt idx="16732">
                  <c:v>151.43174687740401</c:v>
                </c:pt>
                <c:pt idx="16733">
                  <c:v>150.233694686333</c:v>
                </c:pt>
                <c:pt idx="16734">
                  <c:v>140.222584639545</c:v>
                </c:pt>
                <c:pt idx="16735">
                  <c:v>338.107944443012</c:v>
                </c:pt>
                <c:pt idx="16736">
                  <c:v>299.11864628935399</c:v>
                </c:pt>
                <c:pt idx="16737">
                  <c:v>280.34353995519001</c:v>
                </c:pt>
                <c:pt idx="16738">
                  <c:v>286.84603384764603</c:v>
                </c:pt>
                <c:pt idx="16739">
                  <c:v>266.45995945261001</c:v>
                </c:pt>
                <c:pt idx="16740">
                  <c:v>250.12309947871401</c:v>
                </c:pt>
                <c:pt idx="16741">
                  <c:v>257.29718661206198</c:v>
                </c:pt>
                <c:pt idx="16742">
                  <c:v>239.35802536182601</c:v>
                </c:pt>
                <c:pt idx="16743">
                  <c:v>231.92694485558701</c:v>
                </c:pt>
                <c:pt idx="16744">
                  <c:v>215.808305914231</c:v>
                </c:pt>
                <c:pt idx="16745">
                  <c:v>210.026519917591</c:v>
                </c:pt>
                <c:pt idx="16746">
                  <c:v>195.73006731067099</c:v>
                </c:pt>
                <c:pt idx="16747">
                  <c:v>191.51056997591601</c:v>
                </c:pt>
                <c:pt idx="16748">
                  <c:v>178.427124286165</c:v>
                </c:pt>
                <c:pt idx="16749">
                  <c:v>176.28728671268399</c:v>
                </c:pt>
                <c:pt idx="16750">
                  <c:v>164.43033901775499</c:v>
                </c:pt>
                <c:pt idx="16751">
                  <c:v>162.49852990652801</c:v>
                </c:pt>
                <c:pt idx="16752">
                  <c:v>151.26386196199999</c:v>
                </c:pt>
                <c:pt idx="16753">
                  <c:v>150.11089897528399</c:v>
                </c:pt>
                <c:pt idx="16754">
                  <c:v>140.08907110475499</c:v>
                </c:pt>
                <c:pt idx="16755">
                  <c:v>334.923441487422</c:v>
                </c:pt>
                <c:pt idx="16756">
                  <c:v>296.29153314441498</c:v>
                </c:pt>
                <c:pt idx="16757">
                  <c:v>277.746270064827</c:v>
                </c:pt>
                <c:pt idx="16758">
                  <c:v>284.074015247776</c:v>
                </c:pt>
                <c:pt idx="16759">
                  <c:v>263.93235979577202</c:v>
                </c:pt>
                <c:pt idx="16760">
                  <c:v>247.79743519407401</c:v>
                </c:pt>
                <c:pt idx="16761">
                  <c:v>254.799342902539</c:v>
                </c:pt>
                <c:pt idx="16762">
                  <c:v>237.08196586469199</c:v>
                </c:pt>
                <c:pt idx="16763">
                  <c:v>229.67412543334299</c:v>
                </c:pt>
                <c:pt idx="16764">
                  <c:v>213.75120712272101</c:v>
                </c:pt>
                <c:pt idx="16765">
                  <c:v>207.97985856359699</c:v>
                </c:pt>
                <c:pt idx="16766">
                  <c:v>193.86247371113501</c:v>
                </c:pt>
                <c:pt idx="16767">
                  <c:v>189.645555776496</c:v>
                </c:pt>
                <c:pt idx="16768">
                  <c:v>176.72258811608799</c:v>
                </c:pt>
                <c:pt idx="16769">
                  <c:v>174.565769675925</c:v>
                </c:pt>
                <c:pt idx="16770">
                  <c:v>162.858744229265</c:v>
                </c:pt>
                <c:pt idx="16771">
                  <c:v>160.91442218389199</c:v>
                </c:pt>
                <c:pt idx="16772">
                  <c:v>149.81822828963101</c:v>
                </c:pt>
                <c:pt idx="16773">
                  <c:v>148.646295099703</c:v>
                </c:pt>
                <c:pt idx="16774">
                  <c:v>138.75203139852201</c:v>
                </c:pt>
                <c:pt idx="16775">
                  <c:v>328.03325007165898</c:v>
                </c:pt>
                <c:pt idx="16776">
                  <c:v>290.15471713821802</c:v>
                </c:pt>
                <c:pt idx="16777">
                  <c:v>272.13090662446302</c:v>
                </c:pt>
                <c:pt idx="16778">
                  <c:v>278.00956062684401</c:v>
                </c:pt>
                <c:pt idx="16779">
                  <c:v>258.43275810980498</c:v>
                </c:pt>
                <c:pt idx="16780">
                  <c:v>242.75810670959501</c:v>
                </c:pt>
                <c:pt idx="16781">
                  <c:v>249.33005988023899</c:v>
                </c:pt>
                <c:pt idx="16782">
                  <c:v>232.111431646932</c:v>
                </c:pt>
                <c:pt idx="16783">
                  <c:v>224.71201937545601</c:v>
                </c:pt>
                <c:pt idx="16784">
                  <c:v>209.24645511762699</c:v>
                </c:pt>
                <c:pt idx="16785">
                  <c:v>203.46599011416799</c:v>
                </c:pt>
                <c:pt idx="16786">
                  <c:v>189.75551030720899</c:v>
                </c:pt>
                <c:pt idx="16787">
                  <c:v>185.505290337899</c:v>
                </c:pt>
                <c:pt idx="16788">
                  <c:v>172.96200463026</c:v>
                </c:pt>
                <c:pt idx="16789">
                  <c:v>170.736973304527</c:v>
                </c:pt>
                <c:pt idx="16790">
                  <c:v>159.374643633169</c:v>
                </c:pt>
                <c:pt idx="16791">
                  <c:v>157.365381952457</c:v>
                </c:pt>
                <c:pt idx="16792">
                  <c:v>146.597488028887</c:v>
                </c:pt>
                <c:pt idx="16793">
                  <c:v>145.358553559672</c:v>
                </c:pt>
                <c:pt idx="16794">
                  <c:v>135.75633210131301</c:v>
                </c:pt>
                <c:pt idx="16795">
                  <c:v>332.80484536216602</c:v>
                </c:pt>
                <c:pt idx="16796">
                  <c:v>294.79212114794001</c:v>
                </c:pt>
                <c:pt idx="16797">
                  <c:v>262.41566751987</c:v>
                </c:pt>
                <c:pt idx="16798">
                  <c:v>246.351983109636</c:v>
                </c:pt>
                <c:pt idx="16799">
                  <c:v>252.57855159960101</c:v>
                </c:pt>
                <c:pt idx="16800">
                  <c:v>235.551874048575</c:v>
                </c:pt>
                <c:pt idx="16801">
                  <c:v>227.448060143774</c:v>
                </c:pt>
                <c:pt idx="16802">
                  <c:v>206.362061498484</c:v>
                </c:pt>
                <c:pt idx="16803">
                  <c:v>192.31636079100801</c:v>
                </c:pt>
                <c:pt idx="16804">
                  <c:v>188.017405288475</c:v>
                </c:pt>
                <c:pt idx="16805">
                  <c:v>172.35294117647001</c:v>
                </c:pt>
                <c:pt idx="16806">
                  <c:v>159.278966276852</c:v>
                </c:pt>
                <c:pt idx="16807">
                  <c:v>336.03336297802002</c:v>
                </c:pt>
                <c:pt idx="16808">
                  <c:v>297.705112130808</c:v>
                </c:pt>
                <c:pt idx="16809">
                  <c:v>265.062155513753</c:v>
                </c:pt>
                <c:pt idx="16810">
                  <c:v>248.730254350736</c:v>
                </c:pt>
                <c:pt idx="16811">
                  <c:v>255.273837408216</c:v>
                </c:pt>
                <c:pt idx="16812">
                  <c:v>237.96786029943399</c:v>
                </c:pt>
                <c:pt idx="16813">
                  <c:v>229.91994534420999</c:v>
                </c:pt>
                <c:pt idx="16814">
                  <c:v>208.649869038524</c:v>
                </c:pt>
                <c:pt idx="16815">
                  <c:v>194.36674816625899</c:v>
                </c:pt>
                <c:pt idx="16816">
                  <c:v>190.150810194835</c:v>
                </c:pt>
                <c:pt idx="16817">
                  <c:v>174.34749975216999</c:v>
                </c:pt>
                <c:pt idx="16818">
                  <c:v>161.163206675521</c:v>
                </c:pt>
                <c:pt idx="16819">
                  <c:v>335.42382189525603</c:v>
                </c:pt>
                <c:pt idx="16820">
                  <c:v>297.17291816576102</c:v>
                </c:pt>
                <c:pt idx="16821">
                  <c:v>264.59649613269897</c:v>
                </c:pt>
                <c:pt idx="16822">
                  <c:v>248.29503109798199</c:v>
                </c:pt>
                <c:pt idx="16823">
                  <c:v>254.85043332401401</c:v>
                </c:pt>
                <c:pt idx="16824">
                  <c:v>237.56568517188501</c:v>
                </c:pt>
                <c:pt idx="16825">
                  <c:v>229.556118646594</c:v>
                </c:pt>
                <c:pt idx="16826">
                  <c:v>208.33266649190799</c:v>
                </c:pt>
                <c:pt idx="16827">
                  <c:v>194.06146366140101</c:v>
                </c:pt>
                <c:pt idx="16828">
                  <c:v>189.869990444606</c:v>
                </c:pt>
                <c:pt idx="16829">
                  <c:v>174.10302665864899</c:v>
                </c:pt>
                <c:pt idx="16830">
                  <c:v>160.95728753210301</c:v>
                </c:pt>
                <c:pt idx="16831">
                  <c:v>332.395810521925</c:v>
                </c:pt>
                <c:pt idx="16832">
                  <c:v>294.47589754467799</c:v>
                </c:pt>
                <c:pt idx="16833">
                  <c:v>262.17700057997598</c:v>
                </c:pt>
                <c:pt idx="16834">
                  <c:v>246.08192354168901</c:v>
                </c:pt>
                <c:pt idx="16835">
                  <c:v>252.43661857894</c:v>
                </c:pt>
                <c:pt idx="16836">
                  <c:v>235.37258077799399</c:v>
                </c:pt>
                <c:pt idx="16837">
                  <c:v>227.36606616083299</c:v>
                </c:pt>
                <c:pt idx="16838">
                  <c:v>206.330800603385</c:v>
                </c:pt>
                <c:pt idx="16839">
                  <c:v>192.24668819988901</c:v>
                </c:pt>
                <c:pt idx="16840">
                  <c:v>188.03376571656099</c:v>
                </c:pt>
                <c:pt idx="16841">
                  <c:v>172.40781791049099</c:v>
                </c:pt>
                <c:pt idx="16842">
                  <c:v>159.37538016358101</c:v>
                </c:pt>
                <c:pt idx="16843">
                  <c:v>326.54642062772803</c:v>
                </c:pt>
                <c:pt idx="16844">
                  <c:v>289.236357544707</c:v>
                </c:pt>
                <c:pt idx="16845">
                  <c:v>257.47433658474199</c:v>
                </c:pt>
                <c:pt idx="16846">
                  <c:v>241.78837394259199</c:v>
                </c:pt>
                <c:pt idx="16847">
                  <c:v>247.74572376818901</c:v>
                </c:pt>
                <c:pt idx="16848">
                  <c:v>231.118474649718</c:v>
                </c:pt>
                <c:pt idx="16849">
                  <c:v>223.10423490368601</c:v>
                </c:pt>
                <c:pt idx="16850">
                  <c:v>202.42764635919099</c:v>
                </c:pt>
                <c:pt idx="16851">
                  <c:v>188.71080551274099</c:v>
                </c:pt>
                <c:pt idx="16852">
                  <c:v>184.448118142955</c:v>
                </c:pt>
                <c:pt idx="16853">
                  <c:v>169.09209905480799</c:v>
                </c:pt>
                <c:pt idx="16854">
                  <c:v>156.28107412518</c:v>
                </c:pt>
                <c:pt idx="16855">
                  <c:v>247.508767934411</c:v>
                </c:pt>
                <c:pt idx="16856">
                  <c:v>239.14090219511399</c:v>
                </c:pt>
                <c:pt idx="16857">
                  <c:v>219.98098590390899</c:v>
                </c:pt>
                <c:pt idx="16858">
                  <c:v>210.533477507165</c:v>
                </c:pt>
                <c:pt idx="16859">
                  <c:v>206.88943083725101</c:v>
                </c:pt>
                <c:pt idx="16860">
                  <c:v>204.01047928367601</c:v>
                </c:pt>
                <c:pt idx="16861">
                  <c:v>226.828191222713</c:v>
                </c:pt>
                <c:pt idx="16862">
                  <c:v>219.13133112357099</c:v>
                </c:pt>
                <c:pt idx="16863">
                  <c:v>211.259925744529</c:v>
                </c:pt>
                <c:pt idx="16864">
                  <c:v>204.73636099825799</c:v>
                </c:pt>
                <c:pt idx="16865">
                  <c:v>199.62188940092099</c:v>
                </c:pt>
                <c:pt idx="16866">
                  <c:v>194.38394432958401</c:v>
                </c:pt>
                <c:pt idx="16867">
                  <c:v>189.82282828976699</c:v>
                </c:pt>
                <c:pt idx="16868">
                  <c:v>185.96780140100699</c:v>
                </c:pt>
                <c:pt idx="16869">
                  <c:v>182.854323780794</c:v>
                </c:pt>
                <c:pt idx="16870">
                  <c:v>180.510188332567</c:v>
                </c:pt>
                <c:pt idx="16871">
                  <c:v>178.122483915873</c:v>
                </c:pt>
                <c:pt idx="16872">
                  <c:v>210.40406128404601</c:v>
                </c:pt>
                <c:pt idx="16873">
                  <c:v>201.94654784967</c:v>
                </c:pt>
                <c:pt idx="16874">
                  <c:v>194.77460558348301</c:v>
                </c:pt>
                <c:pt idx="16875">
                  <c:v>188.186994886354</c:v>
                </c:pt>
                <c:pt idx="16876">
                  <c:v>182.208879520453</c:v>
                </c:pt>
                <c:pt idx="16877">
                  <c:v>177.62934557747599</c:v>
                </c:pt>
                <c:pt idx="16878">
                  <c:v>172.94380477745301</c:v>
                </c:pt>
                <c:pt idx="16879">
                  <c:v>168.94165802926699</c:v>
                </c:pt>
                <c:pt idx="16880">
                  <c:v>165.65915012128201</c:v>
                </c:pt>
                <c:pt idx="16881">
                  <c:v>163.11778333455899</c:v>
                </c:pt>
                <c:pt idx="16882">
                  <c:v>160.52340882137</c:v>
                </c:pt>
                <c:pt idx="16883">
                  <c:v>158.72320361013601</c:v>
                </c:pt>
                <c:pt idx="16884">
                  <c:v>156.895645126218</c:v>
                </c:pt>
                <c:pt idx="16885">
                  <c:v>188.16115926747199</c:v>
                </c:pt>
                <c:pt idx="16886">
                  <c:v>180.98432482877499</c:v>
                </c:pt>
                <c:pt idx="16887">
                  <c:v>174.376472866965</c:v>
                </c:pt>
                <c:pt idx="16888">
                  <c:v>168.353980259363</c:v>
                </c:pt>
                <c:pt idx="16889">
                  <c:v>162.94278020868299</c:v>
                </c:pt>
                <c:pt idx="16890">
                  <c:v>158.93484429006199</c:v>
                </c:pt>
                <c:pt idx="16891">
                  <c:v>154.83331575431501</c:v>
                </c:pt>
                <c:pt idx="16892">
                  <c:v>151.42649094733801</c:v>
                </c:pt>
                <c:pt idx="16893">
                  <c:v>148.740064763026</c:v>
                </c:pt>
                <c:pt idx="16894">
                  <c:v>145.99367052839699</c:v>
                </c:pt>
                <c:pt idx="16895">
                  <c:v>144.01522636921499</c:v>
                </c:pt>
                <c:pt idx="16896">
                  <c:v>142.002611275964</c:v>
                </c:pt>
                <c:pt idx="16897">
                  <c:v>140.805145790637</c:v>
                </c:pt>
                <c:pt idx="16898">
                  <c:v>139.594801732755</c:v>
                </c:pt>
                <c:pt idx="16899">
                  <c:v>162.43541458057399</c:v>
                </c:pt>
                <c:pt idx="16900">
                  <c:v>156.40137837793199</c:v>
                </c:pt>
                <c:pt idx="16901">
                  <c:v>126.534556065027</c:v>
                </c:pt>
                <c:pt idx="16902">
                  <c:v>125.997067197568</c:v>
                </c:pt>
                <c:pt idx="16903">
                  <c:v>248.91963377415999</c:v>
                </c:pt>
                <c:pt idx="16904">
                  <c:v>240.414614343707</c:v>
                </c:pt>
                <c:pt idx="16905">
                  <c:v>220.918429003021</c:v>
                </c:pt>
                <c:pt idx="16906">
                  <c:v>211.279682937004</c:v>
                </c:pt>
                <c:pt idx="16907">
                  <c:v>207.550546844341</c:v>
                </c:pt>
                <c:pt idx="16908">
                  <c:v>204.59149619493101</c:v>
                </c:pt>
                <c:pt idx="16909">
                  <c:v>228.233486218237</c:v>
                </c:pt>
                <c:pt idx="16910">
                  <c:v>220.408617837268</c:v>
                </c:pt>
                <c:pt idx="16911">
                  <c:v>212.411053487587</c:v>
                </c:pt>
                <c:pt idx="16912">
                  <c:v>205.77421425998699</c:v>
                </c:pt>
                <c:pt idx="16913">
                  <c:v>200.556012152222</c:v>
                </c:pt>
                <c:pt idx="16914">
                  <c:v>195.221093379938</c:v>
                </c:pt>
                <c:pt idx="16915">
                  <c:v>190.573899108603</c:v>
                </c:pt>
                <c:pt idx="16916">
                  <c:v>186.63940330096</c:v>
                </c:pt>
                <c:pt idx="16917">
                  <c:v>183.445470736136</c:v>
                </c:pt>
                <c:pt idx="16918">
                  <c:v>181.03325886873299</c:v>
                </c:pt>
                <c:pt idx="16919">
                  <c:v>178.57626560269401</c:v>
                </c:pt>
                <c:pt idx="16920">
                  <c:v>211.81554257390599</c:v>
                </c:pt>
                <c:pt idx="16921">
                  <c:v>203.22408268267299</c:v>
                </c:pt>
                <c:pt idx="16922">
                  <c:v>195.93326580102499</c:v>
                </c:pt>
                <c:pt idx="16923">
                  <c:v>189.23251405924401</c:v>
                </c:pt>
                <c:pt idx="16924">
                  <c:v>183.150095969289</c:v>
                </c:pt>
                <c:pt idx="16925">
                  <c:v>178.47889809322999</c:v>
                </c:pt>
                <c:pt idx="16926">
                  <c:v>173.708295761947</c:v>
                </c:pt>
                <c:pt idx="16927">
                  <c:v>169.62809677474399</c:v>
                </c:pt>
                <c:pt idx="16928">
                  <c:v>166.262379263968</c:v>
                </c:pt>
                <c:pt idx="16929">
                  <c:v>163.65514159038901</c:v>
                </c:pt>
                <c:pt idx="16930">
                  <c:v>160.994013072374</c:v>
                </c:pt>
                <c:pt idx="16931">
                  <c:v>159.13500431503499</c:v>
                </c:pt>
                <c:pt idx="16932">
                  <c:v>157.24435894969699</c:v>
                </c:pt>
                <c:pt idx="16933">
                  <c:v>189.45561391100199</c:v>
                </c:pt>
                <c:pt idx="16934">
                  <c:v>182.15604753277799</c:v>
                </c:pt>
                <c:pt idx="16935">
                  <c:v>175.42856247453599</c:v>
                </c:pt>
                <c:pt idx="16936">
                  <c:v>169.30492312122999</c:v>
                </c:pt>
                <c:pt idx="16937">
                  <c:v>163.7980354341</c:v>
                </c:pt>
                <c:pt idx="16938">
                  <c:v>159.70985684934899</c:v>
                </c:pt>
                <c:pt idx="16939">
                  <c:v>155.527993168232</c:v>
                </c:pt>
                <c:pt idx="16940">
                  <c:v>152.047629863889</c:v>
                </c:pt>
                <c:pt idx="16941">
                  <c:v>149.29680234637601</c:v>
                </c:pt>
                <c:pt idx="16942">
                  <c:v>146.48539350537499</c:v>
                </c:pt>
                <c:pt idx="16943">
                  <c:v>144.45003941293399</c:v>
                </c:pt>
                <c:pt idx="16944">
                  <c:v>142.37436736264701</c:v>
                </c:pt>
                <c:pt idx="16945">
                  <c:v>141.12620439109099</c:v>
                </c:pt>
                <c:pt idx="16946">
                  <c:v>139.86426660180001</c:v>
                </c:pt>
                <c:pt idx="16947">
                  <c:v>163.504843412019</c:v>
                </c:pt>
                <c:pt idx="16948">
                  <c:v>157.36857604711801</c:v>
                </c:pt>
                <c:pt idx="16949">
                  <c:v>126.830304996755</c:v>
                </c:pt>
                <c:pt idx="16950">
                  <c:v>126.244025419314</c:v>
                </c:pt>
                <c:pt idx="16951">
                  <c:v>248.29026498638601</c:v>
                </c:pt>
                <c:pt idx="16952">
                  <c:v>239.815126815718</c:v>
                </c:pt>
                <c:pt idx="16953">
                  <c:v>220.39976735168599</c:v>
                </c:pt>
                <c:pt idx="16954">
                  <c:v>210.81944022418</c:v>
                </c:pt>
                <c:pt idx="16955">
                  <c:v>207.121172874682</c:v>
                </c:pt>
                <c:pt idx="16956">
                  <c:v>204.19420289855</c:v>
                </c:pt>
                <c:pt idx="16957">
                  <c:v>227.652763729398</c:v>
                </c:pt>
                <c:pt idx="16958">
                  <c:v>219.85192491539999</c:v>
                </c:pt>
                <c:pt idx="16959">
                  <c:v>211.883475298126</c:v>
                </c:pt>
                <c:pt idx="16960">
                  <c:v>205.274394775541</c:v>
                </c:pt>
                <c:pt idx="16961">
                  <c:v>200.077917043545</c:v>
                </c:pt>
                <c:pt idx="16962">
                  <c:v>194.77031510489701</c:v>
                </c:pt>
                <c:pt idx="16963">
                  <c:v>190.146690518783</c:v>
                </c:pt>
                <c:pt idx="16964">
                  <c:v>186.235787656452</c:v>
                </c:pt>
                <c:pt idx="16965">
                  <c:v>183.06616958495999</c:v>
                </c:pt>
                <c:pt idx="16966">
                  <c:v>180.67804154302601</c:v>
                </c:pt>
                <c:pt idx="16967">
                  <c:v>178.250987226311</c:v>
                </c:pt>
                <c:pt idx="16968">
                  <c:v>211.27976801249099</c:v>
                </c:pt>
                <c:pt idx="16969">
                  <c:v>202.71181503732001</c:v>
                </c:pt>
                <c:pt idx="16970">
                  <c:v>195.442488426463</c:v>
                </c:pt>
                <c:pt idx="16971">
                  <c:v>188.766638211767</c:v>
                </c:pt>
                <c:pt idx="16972">
                  <c:v>182.70532383858901</c:v>
                </c:pt>
                <c:pt idx="16973">
                  <c:v>178.056237623762</c:v>
                </c:pt>
                <c:pt idx="16974">
                  <c:v>173.30616996507499</c:v>
                </c:pt>
                <c:pt idx="16975">
                  <c:v>169.24628076352201</c:v>
                </c:pt>
                <c:pt idx="16976">
                  <c:v>165.906417253987</c:v>
                </c:pt>
                <c:pt idx="16977">
                  <c:v>163.316149337963</c:v>
                </c:pt>
                <c:pt idx="16978">
                  <c:v>160.68034473172</c:v>
                </c:pt>
                <c:pt idx="16979">
                  <c:v>158.84393645726399</c:v>
                </c:pt>
                <c:pt idx="16980">
                  <c:v>156.98138292687599</c:v>
                </c:pt>
                <c:pt idx="16981">
                  <c:v>188.98243644967499</c:v>
                </c:pt>
                <c:pt idx="16982">
                  <c:v>181.701964305063</c:v>
                </c:pt>
                <c:pt idx="16983">
                  <c:v>174.99920978601</c:v>
                </c:pt>
                <c:pt idx="16984">
                  <c:v>168.89180899493101</c:v>
                </c:pt>
                <c:pt idx="16985">
                  <c:v>163.406404144052</c:v>
                </c:pt>
                <c:pt idx="16986">
                  <c:v>159.33104506814101</c:v>
                </c:pt>
                <c:pt idx="16987">
                  <c:v>155.16977518590701</c:v>
                </c:pt>
                <c:pt idx="16988">
                  <c:v>151.70662193183799</c:v>
                </c:pt>
                <c:pt idx="16989">
                  <c:v>148.97271297083199</c:v>
                </c:pt>
                <c:pt idx="16990">
                  <c:v>146.182872600607</c:v>
                </c:pt>
                <c:pt idx="16991">
                  <c:v>144.166194935698</c:v>
                </c:pt>
                <c:pt idx="16992">
                  <c:v>142.114042951241</c:v>
                </c:pt>
                <c:pt idx="16993">
                  <c:v>140.887066119835</c:v>
                </c:pt>
                <c:pt idx="16994">
                  <c:v>139.65126603090999</c:v>
                </c:pt>
                <c:pt idx="16995">
                  <c:v>163.10271602597501</c:v>
                </c:pt>
                <c:pt idx="16996">
                  <c:v>156.98303799102601</c:v>
                </c:pt>
                <c:pt idx="16997">
                  <c:v>126.615084338339</c:v>
                </c:pt>
                <c:pt idx="16998">
                  <c:v>126.05134758364299</c:v>
                </c:pt>
                <c:pt idx="16999">
                  <c:v>246.17223987112101</c:v>
                </c:pt>
                <c:pt idx="17000">
                  <c:v>237.858635525507</c:v>
                </c:pt>
                <c:pt idx="17001">
                  <c:v>218.852229737475</c:v>
                </c:pt>
                <c:pt idx="17002">
                  <c:v>209.51055119728599</c:v>
                </c:pt>
                <c:pt idx="17003">
                  <c:v>205.922900268218</c:v>
                </c:pt>
                <c:pt idx="17004">
                  <c:v>203.11013769455801</c:v>
                </c:pt>
                <c:pt idx="17005">
                  <c:v>225.625633696878</c:v>
                </c:pt>
                <c:pt idx="17006">
                  <c:v>217.969831887618</c:v>
                </c:pt>
                <c:pt idx="17007">
                  <c:v>210.14261082199499</c:v>
                </c:pt>
                <c:pt idx="17008">
                  <c:v>203.663330985013</c:v>
                </c:pt>
                <c:pt idx="17009">
                  <c:v>198.580231359523</c:v>
                </c:pt>
                <c:pt idx="17010">
                  <c:v>193.38907941181299</c:v>
                </c:pt>
                <c:pt idx="17011">
                  <c:v>188.872993600054</c:v>
                </c:pt>
                <c:pt idx="17012">
                  <c:v>185.07072051560399</c:v>
                </c:pt>
                <c:pt idx="17013">
                  <c:v>182.001488548933</c:v>
                </c:pt>
                <c:pt idx="17014">
                  <c:v>179.710101251401</c:v>
                </c:pt>
                <c:pt idx="17015">
                  <c:v>177.37895629238801</c:v>
                </c:pt>
                <c:pt idx="17016">
                  <c:v>209.31289173467999</c:v>
                </c:pt>
                <c:pt idx="17017">
                  <c:v>200.89368164317099</c:v>
                </c:pt>
                <c:pt idx="17018">
                  <c:v>193.75487063835101</c:v>
                </c:pt>
                <c:pt idx="17019">
                  <c:v>187.20450473509001</c:v>
                </c:pt>
                <c:pt idx="17020">
                  <c:v>181.25854543671201</c:v>
                </c:pt>
                <c:pt idx="17021">
                  <c:v>176.713786706332</c:v>
                </c:pt>
                <c:pt idx="17022">
                  <c:v>172.068930146681</c:v>
                </c:pt>
                <c:pt idx="17023">
                  <c:v>168.10737656156999</c:v>
                </c:pt>
                <c:pt idx="17024">
                  <c:v>164.85783391561401</c:v>
                </c:pt>
                <c:pt idx="17025">
                  <c:v>162.358990362551</c:v>
                </c:pt>
                <c:pt idx="17026">
                  <c:v>159.81029810298099</c:v>
                </c:pt>
                <c:pt idx="17027">
                  <c:v>158.06033284423501</c:v>
                </c:pt>
                <c:pt idx="17028">
                  <c:v>156.28388528846301</c:v>
                </c:pt>
                <c:pt idx="17029">
                  <c:v>187.208837187916</c:v>
                </c:pt>
                <c:pt idx="17030">
                  <c:v>180.058710313424</c:v>
                </c:pt>
                <c:pt idx="17031">
                  <c:v>173.475738396624</c:v>
                </c:pt>
                <c:pt idx="17032">
                  <c:v>167.485170183576</c:v>
                </c:pt>
                <c:pt idx="17033">
                  <c:v>162.104242849271</c:v>
                </c:pt>
                <c:pt idx="17034">
                  <c:v>158.12808075287299</c:v>
                </c:pt>
                <c:pt idx="17035">
                  <c:v>154.057612305541</c:v>
                </c:pt>
                <c:pt idx="17036">
                  <c:v>150.68154644710901</c:v>
                </c:pt>
                <c:pt idx="17037">
                  <c:v>148.026993820028</c:v>
                </c:pt>
                <c:pt idx="17038">
                  <c:v>145.319884942941</c:v>
                </c:pt>
                <c:pt idx="17039">
                  <c:v>143.37931034482699</c:v>
                </c:pt>
                <c:pt idx="17040">
                  <c:v>141.40734874881201</c:v>
                </c:pt>
                <c:pt idx="17041">
                  <c:v>140.25827181583301</c:v>
                </c:pt>
                <c:pt idx="17042">
                  <c:v>139.10022159969799</c:v>
                </c:pt>
                <c:pt idx="17043">
                  <c:v>161.62008175779201</c:v>
                </c:pt>
                <c:pt idx="17044">
                  <c:v>155.611921545591</c:v>
                </c:pt>
                <c:pt idx="17045">
                  <c:v>126.045647225876</c:v>
                </c:pt>
                <c:pt idx="17046">
                  <c:v>125.549430719656</c:v>
                </c:pt>
                <c:pt idx="17047">
                  <c:v>242.418523864663</c:v>
                </c:pt>
                <c:pt idx="17048">
                  <c:v>234.38590125696501</c:v>
                </c:pt>
                <c:pt idx="17049">
                  <c:v>216.11478387213899</c:v>
                </c:pt>
                <c:pt idx="17050">
                  <c:v>207.20538415550999</c:v>
                </c:pt>
                <c:pt idx="17051">
                  <c:v>203.82522127999101</c:v>
                </c:pt>
                <c:pt idx="17052">
                  <c:v>201.20234291799699</c:v>
                </c:pt>
                <c:pt idx="17053">
                  <c:v>222.00851939825799</c:v>
                </c:pt>
                <c:pt idx="17054">
                  <c:v>214.614734084698</c:v>
                </c:pt>
                <c:pt idx="17055">
                  <c:v>207.049062525811</c:v>
                </c:pt>
                <c:pt idx="17056">
                  <c:v>200.80289727831399</c:v>
                </c:pt>
                <c:pt idx="17057">
                  <c:v>195.934098756906</c:v>
                </c:pt>
                <c:pt idx="17058">
                  <c:v>190.95070036917301</c:v>
                </c:pt>
                <c:pt idx="17059">
                  <c:v>186.636868275924</c:v>
                </c:pt>
                <c:pt idx="17060">
                  <c:v>183.01337086558701</c:v>
                </c:pt>
                <c:pt idx="17061">
                  <c:v>180.12442352583901</c:v>
                </c:pt>
                <c:pt idx="17062">
                  <c:v>178.00628612576099</c:v>
                </c:pt>
                <c:pt idx="17063">
                  <c:v>175.85130601485699</c:v>
                </c:pt>
                <c:pt idx="17064">
                  <c:v>205.79369872109001</c:v>
                </c:pt>
                <c:pt idx="17065">
                  <c:v>197.64411622276</c:v>
                </c:pt>
                <c:pt idx="17066">
                  <c:v>190.75188813033799</c:v>
                </c:pt>
                <c:pt idx="17067">
                  <c:v>184.427740793797</c:v>
                </c:pt>
                <c:pt idx="17068">
                  <c:v>178.699260688989</c:v>
                </c:pt>
                <c:pt idx="17069">
                  <c:v>174.34153737658599</c:v>
                </c:pt>
                <c:pt idx="17070">
                  <c:v>169.881704323973</c:v>
                </c:pt>
                <c:pt idx="17071">
                  <c:v>166.095370113667</c:v>
                </c:pt>
                <c:pt idx="17072">
                  <c:v>163.013371718625</c:v>
                </c:pt>
                <c:pt idx="17073">
                  <c:v>160.673373470576</c:v>
                </c:pt>
                <c:pt idx="17074">
                  <c:v>158.285395452643</c:v>
                </c:pt>
                <c:pt idx="17075">
                  <c:v>156.68654731457801</c:v>
                </c:pt>
                <c:pt idx="17076">
                  <c:v>155.067944836865</c:v>
                </c:pt>
                <c:pt idx="17077">
                  <c:v>184.041027459069</c:v>
                </c:pt>
                <c:pt idx="17078">
                  <c:v>177.127425965859</c:v>
                </c:pt>
                <c:pt idx="17079">
                  <c:v>170.768143736751</c:v>
                </c:pt>
                <c:pt idx="17080">
                  <c:v>164.98307358860501</c:v>
                </c:pt>
                <c:pt idx="17081">
                  <c:v>159.79687472504199</c:v>
                </c:pt>
                <c:pt idx="17082">
                  <c:v>155.987175561519</c:v>
                </c:pt>
                <c:pt idx="17083">
                  <c:v>152.08594038220301</c:v>
                </c:pt>
                <c:pt idx="17084">
                  <c:v>148.867760471797</c:v>
                </c:pt>
                <c:pt idx="17085">
                  <c:v>146.35773397678099</c:v>
                </c:pt>
                <c:pt idx="17086">
                  <c:v>143.79713660767499</c:v>
                </c:pt>
                <c:pt idx="17087">
                  <c:v>141.999795843371</c:v>
                </c:pt>
                <c:pt idx="17088">
                  <c:v>140.16864184583099</c:v>
                </c:pt>
                <c:pt idx="17089">
                  <c:v>139.15715918648999</c:v>
                </c:pt>
                <c:pt idx="17090">
                  <c:v>138.141322680869</c:v>
                </c:pt>
                <c:pt idx="17091">
                  <c:v>158.971401702799</c:v>
                </c:pt>
                <c:pt idx="17092">
                  <c:v>153.167785580604</c:v>
                </c:pt>
                <c:pt idx="17093">
                  <c:v>125.04598490047999</c:v>
                </c:pt>
                <c:pt idx="17094">
                  <c:v>124.675938803894</c:v>
                </c:pt>
                <c:pt idx="17095">
                  <c:v>247.508767934411</c:v>
                </c:pt>
                <c:pt idx="17096">
                  <c:v>239.14090219511399</c:v>
                </c:pt>
                <c:pt idx="17097">
                  <c:v>219.98098590390899</c:v>
                </c:pt>
                <c:pt idx="17098">
                  <c:v>210.533477507165</c:v>
                </c:pt>
                <c:pt idx="17099">
                  <c:v>206.88943083725101</c:v>
                </c:pt>
                <c:pt idx="17100">
                  <c:v>204.01047928367601</c:v>
                </c:pt>
                <c:pt idx="17101">
                  <c:v>226.828191222713</c:v>
                </c:pt>
                <c:pt idx="17102">
                  <c:v>219.13133112357099</c:v>
                </c:pt>
                <c:pt idx="17103">
                  <c:v>211.259925744529</c:v>
                </c:pt>
                <c:pt idx="17104">
                  <c:v>204.73636099825799</c:v>
                </c:pt>
                <c:pt idx="17105">
                  <c:v>199.62188940092099</c:v>
                </c:pt>
                <c:pt idx="17106">
                  <c:v>194.38394432958401</c:v>
                </c:pt>
                <c:pt idx="17107">
                  <c:v>189.82282828976699</c:v>
                </c:pt>
                <c:pt idx="17108">
                  <c:v>185.96780140100699</c:v>
                </c:pt>
                <c:pt idx="17109">
                  <c:v>182.854323780794</c:v>
                </c:pt>
                <c:pt idx="17110">
                  <c:v>180.510188332567</c:v>
                </c:pt>
                <c:pt idx="17111">
                  <c:v>178.122483915873</c:v>
                </c:pt>
                <c:pt idx="17112">
                  <c:v>210.40406128404601</c:v>
                </c:pt>
                <c:pt idx="17113">
                  <c:v>201.94654784967</c:v>
                </c:pt>
                <c:pt idx="17114">
                  <c:v>194.77460558348301</c:v>
                </c:pt>
                <c:pt idx="17115">
                  <c:v>188.186994886354</c:v>
                </c:pt>
                <c:pt idx="17116">
                  <c:v>182.208879520453</c:v>
                </c:pt>
                <c:pt idx="17117">
                  <c:v>177.62934557747599</c:v>
                </c:pt>
                <c:pt idx="17118">
                  <c:v>172.94380477745301</c:v>
                </c:pt>
                <c:pt idx="17119">
                  <c:v>168.94165802926699</c:v>
                </c:pt>
                <c:pt idx="17120">
                  <c:v>165.65915012128201</c:v>
                </c:pt>
                <c:pt idx="17121">
                  <c:v>163.11778333455899</c:v>
                </c:pt>
                <c:pt idx="17122">
                  <c:v>160.52340882137</c:v>
                </c:pt>
                <c:pt idx="17123">
                  <c:v>158.72320361013601</c:v>
                </c:pt>
                <c:pt idx="17124">
                  <c:v>156.895645126218</c:v>
                </c:pt>
                <c:pt idx="17125">
                  <c:v>188.16115926747199</c:v>
                </c:pt>
                <c:pt idx="17126">
                  <c:v>180.98432482877499</c:v>
                </c:pt>
                <c:pt idx="17127">
                  <c:v>174.376472866965</c:v>
                </c:pt>
                <c:pt idx="17128">
                  <c:v>168.353980259363</c:v>
                </c:pt>
                <c:pt idx="17129">
                  <c:v>162.94278020868299</c:v>
                </c:pt>
                <c:pt idx="17130">
                  <c:v>158.93484429006199</c:v>
                </c:pt>
                <c:pt idx="17131">
                  <c:v>154.83331575431501</c:v>
                </c:pt>
                <c:pt idx="17132">
                  <c:v>151.42649094733801</c:v>
                </c:pt>
                <c:pt idx="17133">
                  <c:v>148.740064763026</c:v>
                </c:pt>
                <c:pt idx="17134">
                  <c:v>145.99367052839699</c:v>
                </c:pt>
                <c:pt idx="17135">
                  <c:v>144.01522636921499</c:v>
                </c:pt>
                <c:pt idx="17136">
                  <c:v>142.002611275964</c:v>
                </c:pt>
                <c:pt idx="17137">
                  <c:v>140.805145790637</c:v>
                </c:pt>
                <c:pt idx="17138">
                  <c:v>139.594801732755</c:v>
                </c:pt>
                <c:pt idx="17139">
                  <c:v>162.43541458057399</c:v>
                </c:pt>
                <c:pt idx="17140">
                  <c:v>156.40137837793199</c:v>
                </c:pt>
                <c:pt idx="17141">
                  <c:v>126.534556065027</c:v>
                </c:pt>
                <c:pt idx="17142">
                  <c:v>125.997067197568</c:v>
                </c:pt>
                <c:pt idx="17143">
                  <c:v>248.91963377415999</c:v>
                </c:pt>
                <c:pt idx="17144">
                  <c:v>240.414614343707</c:v>
                </c:pt>
                <c:pt idx="17145">
                  <c:v>220.918429003021</c:v>
                </c:pt>
                <c:pt idx="17146">
                  <c:v>211.279682937004</c:v>
                </c:pt>
                <c:pt idx="17147">
                  <c:v>207.550546844341</c:v>
                </c:pt>
                <c:pt idx="17148">
                  <c:v>204.59149619493101</c:v>
                </c:pt>
                <c:pt idx="17149">
                  <c:v>228.233486218237</c:v>
                </c:pt>
                <c:pt idx="17150">
                  <c:v>220.408617837268</c:v>
                </c:pt>
                <c:pt idx="17151">
                  <c:v>212.411053487587</c:v>
                </c:pt>
                <c:pt idx="17152">
                  <c:v>205.77421425998699</c:v>
                </c:pt>
                <c:pt idx="17153">
                  <c:v>200.556012152222</c:v>
                </c:pt>
                <c:pt idx="17154">
                  <c:v>195.221093379938</c:v>
                </c:pt>
                <c:pt idx="17155">
                  <c:v>190.573899108603</c:v>
                </c:pt>
                <c:pt idx="17156">
                  <c:v>186.63940330096</c:v>
                </c:pt>
                <c:pt idx="17157">
                  <c:v>183.445470736136</c:v>
                </c:pt>
                <c:pt idx="17158">
                  <c:v>181.03325886873299</c:v>
                </c:pt>
                <c:pt idx="17159">
                  <c:v>178.57626560269401</c:v>
                </c:pt>
                <c:pt idx="17160">
                  <c:v>211.81554257390599</c:v>
                </c:pt>
                <c:pt idx="17161">
                  <c:v>203.22408268267299</c:v>
                </c:pt>
                <c:pt idx="17162">
                  <c:v>195.93326580102499</c:v>
                </c:pt>
                <c:pt idx="17163">
                  <c:v>189.23251405924401</c:v>
                </c:pt>
                <c:pt idx="17164">
                  <c:v>183.150095969289</c:v>
                </c:pt>
                <c:pt idx="17165">
                  <c:v>178.47889809322999</c:v>
                </c:pt>
                <c:pt idx="17166">
                  <c:v>173.708295761947</c:v>
                </c:pt>
                <c:pt idx="17167">
                  <c:v>169.62809677474399</c:v>
                </c:pt>
                <c:pt idx="17168">
                  <c:v>166.262379263968</c:v>
                </c:pt>
                <c:pt idx="17169">
                  <c:v>163.65514159038901</c:v>
                </c:pt>
                <c:pt idx="17170">
                  <c:v>160.994013072374</c:v>
                </c:pt>
                <c:pt idx="17171">
                  <c:v>159.13500431503499</c:v>
                </c:pt>
                <c:pt idx="17172">
                  <c:v>157.24435894969699</c:v>
                </c:pt>
                <c:pt idx="17173">
                  <c:v>189.45561391100199</c:v>
                </c:pt>
                <c:pt idx="17174">
                  <c:v>182.15604753277799</c:v>
                </c:pt>
                <c:pt idx="17175">
                  <c:v>175.42856247453599</c:v>
                </c:pt>
                <c:pt idx="17176">
                  <c:v>169.30492312122999</c:v>
                </c:pt>
                <c:pt idx="17177">
                  <c:v>163.7980354341</c:v>
                </c:pt>
                <c:pt idx="17178">
                  <c:v>159.70985684934899</c:v>
                </c:pt>
                <c:pt idx="17179">
                  <c:v>155.527993168232</c:v>
                </c:pt>
                <c:pt idx="17180">
                  <c:v>152.047629863889</c:v>
                </c:pt>
                <c:pt idx="17181">
                  <c:v>149.29680234637601</c:v>
                </c:pt>
                <c:pt idx="17182">
                  <c:v>146.48539350537499</c:v>
                </c:pt>
                <c:pt idx="17183">
                  <c:v>144.45003941293399</c:v>
                </c:pt>
                <c:pt idx="17184">
                  <c:v>142.37436736264701</c:v>
                </c:pt>
                <c:pt idx="17185">
                  <c:v>141.12620439109099</c:v>
                </c:pt>
                <c:pt idx="17186">
                  <c:v>139.86426660180001</c:v>
                </c:pt>
                <c:pt idx="17187">
                  <c:v>163.504843412019</c:v>
                </c:pt>
                <c:pt idx="17188">
                  <c:v>157.36857604711801</c:v>
                </c:pt>
                <c:pt idx="17189">
                  <c:v>126.830304996755</c:v>
                </c:pt>
                <c:pt idx="17190">
                  <c:v>126.244025419314</c:v>
                </c:pt>
                <c:pt idx="17191">
                  <c:v>248.29026498638601</c:v>
                </c:pt>
                <c:pt idx="17192">
                  <c:v>239.815126815718</c:v>
                </c:pt>
                <c:pt idx="17193">
                  <c:v>220.39976735168599</c:v>
                </c:pt>
                <c:pt idx="17194">
                  <c:v>210.81944022418</c:v>
                </c:pt>
                <c:pt idx="17195">
                  <c:v>207.121172874682</c:v>
                </c:pt>
                <c:pt idx="17196">
                  <c:v>204.19420289855</c:v>
                </c:pt>
                <c:pt idx="17197">
                  <c:v>227.652763729398</c:v>
                </c:pt>
                <c:pt idx="17198">
                  <c:v>219.85192491539999</c:v>
                </c:pt>
                <c:pt idx="17199">
                  <c:v>211.883475298126</c:v>
                </c:pt>
                <c:pt idx="17200">
                  <c:v>205.274394775541</c:v>
                </c:pt>
                <c:pt idx="17201">
                  <c:v>200.077917043545</c:v>
                </c:pt>
                <c:pt idx="17202">
                  <c:v>194.77031510489701</c:v>
                </c:pt>
                <c:pt idx="17203">
                  <c:v>190.146690518783</c:v>
                </c:pt>
                <c:pt idx="17204">
                  <c:v>186.235787656452</c:v>
                </c:pt>
                <c:pt idx="17205">
                  <c:v>183.06616958495999</c:v>
                </c:pt>
                <c:pt idx="17206">
                  <c:v>180.67804154302601</c:v>
                </c:pt>
                <c:pt idx="17207">
                  <c:v>178.250987226311</c:v>
                </c:pt>
                <c:pt idx="17208">
                  <c:v>211.27976801249099</c:v>
                </c:pt>
                <c:pt idx="17209">
                  <c:v>202.71181503732001</c:v>
                </c:pt>
                <c:pt idx="17210">
                  <c:v>195.442488426463</c:v>
                </c:pt>
                <c:pt idx="17211">
                  <c:v>188.766638211767</c:v>
                </c:pt>
                <c:pt idx="17212">
                  <c:v>182.70532383858901</c:v>
                </c:pt>
                <c:pt idx="17213">
                  <c:v>178.056237623762</c:v>
                </c:pt>
                <c:pt idx="17214">
                  <c:v>173.30616996507499</c:v>
                </c:pt>
                <c:pt idx="17215">
                  <c:v>169.24628076352201</c:v>
                </c:pt>
                <c:pt idx="17216">
                  <c:v>165.906417253987</c:v>
                </c:pt>
                <c:pt idx="17217">
                  <c:v>163.316149337963</c:v>
                </c:pt>
                <c:pt idx="17218">
                  <c:v>160.68034473172</c:v>
                </c:pt>
                <c:pt idx="17219">
                  <c:v>158.84393645726399</c:v>
                </c:pt>
                <c:pt idx="17220">
                  <c:v>156.98138292687599</c:v>
                </c:pt>
                <c:pt idx="17221">
                  <c:v>188.98243644967499</c:v>
                </c:pt>
                <c:pt idx="17222">
                  <c:v>181.701964305063</c:v>
                </c:pt>
                <c:pt idx="17223">
                  <c:v>174.99920978601</c:v>
                </c:pt>
                <c:pt idx="17224">
                  <c:v>168.89180899493101</c:v>
                </c:pt>
                <c:pt idx="17225">
                  <c:v>163.406404144052</c:v>
                </c:pt>
                <c:pt idx="17226">
                  <c:v>159.33104506814101</c:v>
                </c:pt>
                <c:pt idx="17227">
                  <c:v>155.16977518590701</c:v>
                </c:pt>
                <c:pt idx="17228">
                  <c:v>151.70662193183799</c:v>
                </c:pt>
                <c:pt idx="17229">
                  <c:v>148.97271297083199</c:v>
                </c:pt>
                <c:pt idx="17230">
                  <c:v>146.182872600607</c:v>
                </c:pt>
                <c:pt idx="17231">
                  <c:v>144.166194935698</c:v>
                </c:pt>
                <c:pt idx="17232">
                  <c:v>142.114042951241</c:v>
                </c:pt>
                <c:pt idx="17233">
                  <c:v>140.887066119835</c:v>
                </c:pt>
                <c:pt idx="17234">
                  <c:v>139.65126603090999</c:v>
                </c:pt>
                <c:pt idx="17235">
                  <c:v>163.10271602597501</c:v>
                </c:pt>
                <c:pt idx="17236">
                  <c:v>156.98303799102601</c:v>
                </c:pt>
                <c:pt idx="17237">
                  <c:v>126.615084338339</c:v>
                </c:pt>
                <c:pt idx="17238">
                  <c:v>126.05134758364299</c:v>
                </c:pt>
                <c:pt idx="17239">
                  <c:v>246.17223987112101</c:v>
                </c:pt>
                <c:pt idx="17240">
                  <c:v>237.858635525507</c:v>
                </c:pt>
                <c:pt idx="17241">
                  <c:v>218.852229737475</c:v>
                </c:pt>
                <c:pt idx="17242">
                  <c:v>209.51055119728599</c:v>
                </c:pt>
                <c:pt idx="17243">
                  <c:v>205.922900268218</c:v>
                </c:pt>
                <c:pt idx="17244">
                  <c:v>203.11013769455801</c:v>
                </c:pt>
                <c:pt idx="17245">
                  <c:v>225.625633696878</c:v>
                </c:pt>
                <c:pt idx="17246">
                  <c:v>217.969831887618</c:v>
                </c:pt>
                <c:pt idx="17247">
                  <c:v>210.14261082199499</c:v>
                </c:pt>
                <c:pt idx="17248">
                  <c:v>203.663330985013</c:v>
                </c:pt>
                <c:pt idx="17249">
                  <c:v>198.580231359523</c:v>
                </c:pt>
                <c:pt idx="17250">
                  <c:v>193.38907941181299</c:v>
                </c:pt>
                <c:pt idx="17251">
                  <c:v>188.872993600054</c:v>
                </c:pt>
                <c:pt idx="17252">
                  <c:v>185.07072051560399</c:v>
                </c:pt>
                <c:pt idx="17253">
                  <c:v>182.001488548933</c:v>
                </c:pt>
                <c:pt idx="17254">
                  <c:v>179.710101251401</c:v>
                </c:pt>
                <c:pt idx="17255">
                  <c:v>177.37895629238801</c:v>
                </c:pt>
                <c:pt idx="17256">
                  <c:v>209.31289173467999</c:v>
                </c:pt>
                <c:pt idx="17257">
                  <c:v>200.89368164317099</c:v>
                </c:pt>
                <c:pt idx="17258">
                  <c:v>193.75487063835101</c:v>
                </c:pt>
                <c:pt idx="17259">
                  <c:v>187.20450473509001</c:v>
                </c:pt>
                <c:pt idx="17260">
                  <c:v>181.25854543671201</c:v>
                </c:pt>
                <c:pt idx="17261">
                  <c:v>176.713786706332</c:v>
                </c:pt>
                <c:pt idx="17262">
                  <c:v>172.068930146681</c:v>
                </c:pt>
                <c:pt idx="17263">
                  <c:v>168.10737656156999</c:v>
                </c:pt>
                <c:pt idx="17264">
                  <c:v>164.85783391561401</c:v>
                </c:pt>
                <c:pt idx="17265">
                  <c:v>162.358990362551</c:v>
                </c:pt>
                <c:pt idx="17266">
                  <c:v>159.81029810298099</c:v>
                </c:pt>
                <c:pt idx="17267">
                  <c:v>158.06033284423501</c:v>
                </c:pt>
                <c:pt idx="17268">
                  <c:v>156.28388528846301</c:v>
                </c:pt>
                <c:pt idx="17269">
                  <c:v>187.208837187916</c:v>
                </c:pt>
                <c:pt idx="17270">
                  <c:v>180.058710313424</c:v>
                </c:pt>
                <c:pt idx="17271">
                  <c:v>173.475738396624</c:v>
                </c:pt>
                <c:pt idx="17272">
                  <c:v>167.485170183576</c:v>
                </c:pt>
                <c:pt idx="17273">
                  <c:v>162.104242849271</c:v>
                </c:pt>
                <c:pt idx="17274">
                  <c:v>158.12808075287299</c:v>
                </c:pt>
                <c:pt idx="17275">
                  <c:v>154.057612305541</c:v>
                </c:pt>
                <c:pt idx="17276">
                  <c:v>150.68154644710901</c:v>
                </c:pt>
                <c:pt idx="17277">
                  <c:v>148.026993820028</c:v>
                </c:pt>
                <c:pt idx="17278">
                  <c:v>145.319884942941</c:v>
                </c:pt>
                <c:pt idx="17279">
                  <c:v>143.37931034482699</c:v>
                </c:pt>
                <c:pt idx="17280">
                  <c:v>141.40734874881201</c:v>
                </c:pt>
                <c:pt idx="17281">
                  <c:v>140.25827181583301</c:v>
                </c:pt>
                <c:pt idx="17282">
                  <c:v>139.10022159969799</c:v>
                </c:pt>
                <c:pt idx="17283">
                  <c:v>161.62008175779201</c:v>
                </c:pt>
                <c:pt idx="17284">
                  <c:v>155.611921545591</c:v>
                </c:pt>
                <c:pt idx="17285">
                  <c:v>126.045647225876</c:v>
                </c:pt>
                <c:pt idx="17286">
                  <c:v>125.549430719656</c:v>
                </c:pt>
                <c:pt idx="17287">
                  <c:v>242.418523864663</c:v>
                </c:pt>
                <c:pt idx="17288">
                  <c:v>234.38590125696501</c:v>
                </c:pt>
                <c:pt idx="17289">
                  <c:v>216.11478387213899</c:v>
                </c:pt>
                <c:pt idx="17290">
                  <c:v>207.20538415550999</c:v>
                </c:pt>
                <c:pt idx="17291">
                  <c:v>203.82522127999101</c:v>
                </c:pt>
                <c:pt idx="17292">
                  <c:v>201.20234291799699</c:v>
                </c:pt>
                <c:pt idx="17293">
                  <c:v>222.00851939825799</c:v>
                </c:pt>
                <c:pt idx="17294">
                  <c:v>214.614734084698</c:v>
                </c:pt>
                <c:pt idx="17295">
                  <c:v>207.049062525811</c:v>
                </c:pt>
                <c:pt idx="17296">
                  <c:v>200.80289727831399</c:v>
                </c:pt>
                <c:pt idx="17297">
                  <c:v>195.934098756906</c:v>
                </c:pt>
                <c:pt idx="17298">
                  <c:v>190.95070036917301</c:v>
                </c:pt>
                <c:pt idx="17299">
                  <c:v>186.636868275924</c:v>
                </c:pt>
                <c:pt idx="17300">
                  <c:v>183.01337086558701</c:v>
                </c:pt>
                <c:pt idx="17301">
                  <c:v>180.12442352583901</c:v>
                </c:pt>
                <c:pt idx="17302">
                  <c:v>178.00628612576099</c:v>
                </c:pt>
                <c:pt idx="17303">
                  <c:v>175.85130601485699</c:v>
                </c:pt>
                <c:pt idx="17304">
                  <c:v>205.79369872109001</c:v>
                </c:pt>
                <c:pt idx="17305">
                  <c:v>197.64411622276</c:v>
                </c:pt>
                <c:pt idx="17306">
                  <c:v>190.75188813033799</c:v>
                </c:pt>
                <c:pt idx="17307">
                  <c:v>184.427740793797</c:v>
                </c:pt>
                <c:pt idx="17308">
                  <c:v>178.699260688989</c:v>
                </c:pt>
                <c:pt idx="17309">
                  <c:v>174.34153737658599</c:v>
                </c:pt>
                <c:pt idx="17310">
                  <c:v>169.881704323973</c:v>
                </c:pt>
                <c:pt idx="17311">
                  <c:v>166.095370113667</c:v>
                </c:pt>
                <c:pt idx="17312">
                  <c:v>163.013371718625</c:v>
                </c:pt>
                <c:pt idx="17313">
                  <c:v>160.673373470576</c:v>
                </c:pt>
                <c:pt idx="17314">
                  <c:v>158.285395452643</c:v>
                </c:pt>
                <c:pt idx="17315">
                  <c:v>156.68654731457801</c:v>
                </c:pt>
                <c:pt idx="17316">
                  <c:v>155.067944836865</c:v>
                </c:pt>
                <c:pt idx="17317">
                  <c:v>184.041027459069</c:v>
                </c:pt>
                <c:pt idx="17318">
                  <c:v>177.127425965859</c:v>
                </c:pt>
                <c:pt idx="17319">
                  <c:v>170.768143736751</c:v>
                </c:pt>
                <c:pt idx="17320">
                  <c:v>164.98307358860501</c:v>
                </c:pt>
                <c:pt idx="17321">
                  <c:v>159.79687472504199</c:v>
                </c:pt>
                <c:pt idx="17322">
                  <c:v>155.987175561519</c:v>
                </c:pt>
                <c:pt idx="17323">
                  <c:v>152.08594038220301</c:v>
                </c:pt>
                <c:pt idx="17324">
                  <c:v>148.867760471797</c:v>
                </c:pt>
                <c:pt idx="17325">
                  <c:v>146.35773397678099</c:v>
                </c:pt>
                <c:pt idx="17326">
                  <c:v>143.79713660767499</c:v>
                </c:pt>
                <c:pt idx="17327">
                  <c:v>141.999795843371</c:v>
                </c:pt>
                <c:pt idx="17328">
                  <c:v>140.16864184583099</c:v>
                </c:pt>
                <c:pt idx="17329">
                  <c:v>139.15715918648999</c:v>
                </c:pt>
                <c:pt idx="17330">
                  <c:v>138.141322680869</c:v>
                </c:pt>
                <c:pt idx="17331">
                  <c:v>158.971401702799</c:v>
                </c:pt>
                <c:pt idx="17332">
                  <c:v>153.167785580604</c:v>
                </c:pt>
                <c:pt idx="17333">
                  <c:v>125.04598490047999</c:v>
                </c:pt>
                <c:pt idx="17334">
                  <c:v>124.675938803894</c:v>
                </c:pt>
                <c:pt idx="17335">
                  <c:v>233.18514774137199</c:v>
                </c:pt>
                <c:pt idx="17336">
                  <c:v>224.16197975252999</c:v>
                </c:pt>
                <c:pt idx="17337">
                  <c:v>217.19015510177999</c:v>
                </c:pt>
                <c:pt idx="17338">
                  <c:v>210.058088450649</c:v>
                </c:pt>
                <c:pt idx="17339">
                  <c:v>204.30437166641701</c:v>
                </c:pt>
                <c:pt idx="17340">
                  <c:v>199.201466693827</c:v>
                </c:pt>
                <c:pt idx="17341">
                  <c:v>195.57094025992001</c:v>
                </c:pt>
                <c:pt idx="17342">
                  <c:v>191.05912309029901</c:v>
                </c:pt>
                <c:pt idx="17343">
                  <c:v>188.082785665008</c:v>
                </c:pt>
                <c:pt idx="17344">
                  <c:v>215.21495212562201</c:v>
                </c:pt>
                <c:pt idx="17345">
                  <c:v>206.172</c:v>
                </c:pt>
                <c:pt idx="17346">
                  <c:v>199.12848146671899</c:v>
                </c:pt>
                <c:pt idx="17347">
                  <c:v>192.665451586655</c:v>
                </c:pt>
                <c:pt idx="17348">
                  <c:v>186.81246364769399</c:v>
                </c:pt>
                <c:pt idx="17349">
                  <c:v>181.58947368420999</c:v>
                </c:pt>
                <c:pt idx="17350">
                  <c:v>177.02242082429501</c:v>
                </c:pt>
                <c:pt idx="17351">
                  <c:v>173.13959183673401</c:v>
                </c:pt>
                <c:pt idx="17352">
                  <c:v>169.968515660463</c:v>
                </c:pt>
                <c:pt idx="17353">
                  <c:v>167.54981412639401</c:v>
                </c:pt>
                <c:pt idx="17354">
                  <c:v>165.08336982389301</c:v>
                </c:pt>
                <c:pt idx="17355">
                  <c:v>162.56561951219501</c:v>
                </c:pt>
                <c:pt idx="17356">
                  <c:v>199.918182236045</c:v>
                </c:pt>
                <c:pt idx="17357">
                  <c:v>191.602153394174</c:v>
                </c:pt>
                <c:pt idx="17358">
                  <c:v>184.53720681792799</c:v>
                </c:pt>
                <c:pt idx="17359">
                  <c:v>177.308111715113</c:v>
                </c:pt>
                <c:pt idx="17360">
                  <c:v>172.13073611780499</c:v>
                </c:pt>
                <c:pt idx="17361">
                  <c:v>166.82945051959501</c:v>
                </c:pt>
                <c:pt idx="17362">
                  <c:v>162.16731173091199</c:v>
                </c:pt>
                <c:pt idx="17363">
                  <c:v>158.16783216783199</c:v>
                </c:pt>
                <c:pt idx="17364">
                  <c:v>154.86042457370101</c:v>
                </c:pt>
                <c:pt idx="17365">
                  <c:v>151.47560975609699</c:v>
                </c:pt>
                <c:pt idx="17366">
                  <c:v>149.63539425328901</c:v>
                </c:pt>
                <c:pt idx="17367">
                  <c:v>145.86290952028301</c:v>
                </c:pt>
                <c:pt idx="17368">
                  <c:v>143.92245132670601</c:v>
                </c:pt>
                <c:pt idx="17369">
                  <c:v>179.58133283320799</c:v>
                </c:pt>
                <c:pt idx="17370">
                  <c:v>171.822385941411</c:v>
                </c:pt>
                <c:pt idx="17371">
                  <c:v>165.315802324445</c:v>
                </c:pt>
                <c:pt idx="17372">
                  <c:v>159.38104024335499</c:v>
                </c:pt>
                <c:pt idx="17373">
                  <c:v>154.03970518307099</c:v>
                </c:pt>
                <c:pt idx="17374">
                  <c:v>149.31531531531499</c:v>
                </c:pt>
                <c:pt idx="17375">
                  <c:v>145.989562253701</c:v>
                </c:pt>
                <c:pt idx="17376">
                  <c:v>132.23763486058499</c:v>
                </c:pt>
                <c:pt idx="17377">
                  <c:v>130.96253389203801</c:v>
                </c:pt>
                <c:pt idx="17378">
                  <c:v>129.67031576282901</c:v>
                </c:pt>
                <c:pt idx="17379">
                  <c:v>155.10345613492399</c:v>
                </c:pt>
                <c:pt idx="17380">
                  <c:v>149.17788269716701</c:v>
                </c:pt>
                <c:pt idx="17381">
                  <c:v>234.68464186198901</c:v>
                </c:pt>
                <c:pt idx="17382">
                  <c:v>225.51747199464899</c:v>
                </c:pt>
                <c:pt idx="17383">
                  <c:v>218.42118161654</c:v>
                </c:pt>
                <c:pt idx="17384">
                  <c:v>211.16903928678801</c:v>
                </c:pt>
                <c:pt idx="17385">
                  <c:v>205.30827578399101</c:v>
                </c:pt>
                <c:pt idx="17386">
                  <c:v>200.106096412222</c:v>
                </c:pt>
                <c:pt idx="17387">
                  <c:v>196.39100538933201</c:v>
                </c:pt>
                <c:pt idx="17388">
                  <c:v>191.78319019889</c:v>
                </c:pt>
                <c:pt idx="17389">
                  <c:v>188.727201994659</c:v>
                </c:pt>
                <c:pt idx="17390">
                  <c:v>216.70741082868901</c:v>
                </c:pt>
                <c:pt idx="17391">
                  <c:v>207.519863825648</c:v>
                </c:pt>
                <c:pt idx="17392">
                  <c:v>200.352445795465</c:v>
                </c:pt>
                <c:pt idx="17393">
                  <c:v>193.778507869153</c:v>
                </c:pt>
                <c:pt idx="17394">
                  <c:v>187.81590607716899</c:v>
                </c:pt>
                <c:pt idx="17395">
                  <c:v>182.49512541723101</c:v>
                </c:pt>
                <c:pt idx="17396">
                  <c:v>177.837866144126</c:v>
                </c:pt>
                <c:pt idx="17397">
                  <c:v>173.87179930197999</c:v>
                </c:pt>
                <c:pt idx="17398">
                  <c:v>170.627179178896</c:v>
                </c:pt>
                <c:pt idx="17399">
                  <c:v>168.13389333429799</c:v>
                </c:pt>
                <c:pt idx="17400">
                  <c:v>165.59809340109001</c:v>
                </c:pt>
                <c:pt idx="17401">
                  <c:v>163.013042321</c:v>
                </c:pt>
                <c:pt idx="17402">
                  <c:v>201.41660210952799</c:v>
                </c:pt>
                <c:pt idx="17403">
                  <c:v>192.956431219986</c:v>
                </c:pt>
                <c:pt idx="17404">
                  <c:v>185.76707400285301</c:v>
                </c:pt>
                <c:pt idx="17405">
                  <c:v>178.418007092647</c:v>
                </c:pt>
                <c:pt idx="17406">
                  <c:v>173.140078261432</c:v>
                </c:pt>
                <c:pt idx="17407">
                  <c:v>167.744944154385</c:v>
                </c:pt>
                <c:pt idx="17408">
                  <c:v>162.99354773326101</c:v>
                </c:pt>
                <c:pt idx="17409">
                  <c:v>158.90912860203099</c:v>
                </c:pt>
                <c:pt idx="17410">
                  <c:v>155.526660066473</c:v>
                </c:pt>
                <c:pt idx="17411">
                  <c:v>152.069220186807</c:v>
                </c:pt>
                <c:pt idx="17412">
                  <c:v>150.16864475929</c:v>
                </c:pt>
                <c:pt idx="17413">
                  <c:v>146.27113719678599</c:v>
                </c:pt>
                <c:pt idx="17414">
                  <c:v>144.27219598110599</c:v>
                </c:pt>
                <c:pt idx="17415">
                  <c:v>180.95070657954699</c:v>
                </c:pt>
                <c:pt idx="17416">
                  <c:v>173.063730810978</c:v>
                </c:pt>
                <c:pt idx="17417">
                  <c:v>166.44150704448299</c:v>
                </c:pt>
                <c:pt idx="17418">
                  <c:v>160.397477768795</c:v>
                </c:pt>
                <c:pt idx="17419">
                  <c:v>154.95902858086899</c:v>
                </c:pt>
                <c:pt idx="17420">
                  <c:v>150.145904408039</c:v>
                </c:pt>
                <c:pt idx="17421">
                  <c:v>146.746692002072</c:v>
                </c:pt>
                <c:pt idx="17422">
                  <c:v>132.666016767401</c:v>
                </c:pt>
                <c:pt idx="17423">
                  <c:v>131.33752251350799</c:v>
                </c:pt>
                <c:pt idx="17424">
                  <c:v>129.99317574511801</c:v>
                </c:pt>
                <c:pt idx="17425">
                  <c:v>156.242841540434</c:v>
                </c:pt>
                <c:pt idx="17426">
                  <c:v>150.213104418255</c:v>
                </c:pt>
                <c:pt idx="17427">
                  <c:v>234.68033559154699</c:v>
                </c:pt>
                <c:pt idx="17428">
                  <c:v>225.50732377174199</c:v>
                </c:pt>
                <c:pt idx="17429">
                  <c:v>218.40237958045799</c:v>
                </c:pt>
                <c:pt idx="17430">
                  <c:v>211.140076645411</c:v>
                </c:pt>
                <c:pt idx="17431">
                  <c:v>205.26962313190299</c:v>
                </c:pt>
                <c:pt idx="17432">
                  <c:v>200.05996613208401</c:v>
                </c:pt>
                <c:pt idx="17433">
                  <c:v>196.34135162204799</c:v>
                </c:pt>
                <c:pt idx="17434">
                  <c:v>191.72859102829</c:v>
                </c:pt>
                <c:pt idx="17435">
                  <c:v>188.671525580403</c:v>
                </c:pt>
                <c:pt idx="17436">
                  <c:v>216.73134997757501</c:v>
                </c:pt>
                <c:pt idx="17437">
                  <c:v>207.52925385882401</c:v>
                </c:pt>
                <c:pt idx="17438">
                  <c:v>200.348163830814</c:v>
                </c:pt>
                <c:pt idx="17439">
                  <c:v>193.76314158096301</c:v>
                </c:pt>
                <c:pt idx="17440">
                  <c:v>187.797155105222</c:v>
                </c:pt>
                <c:pt idx="17441">
                  <c:v>182.46788808125001</c:v>
                </c:pt>
                <c:pt idx="17442">
                  <c:v>177.80261661943601</c:v>
                </c:pt>
                <c:pt idx="17443">
                  <c:v>173.83043138616401</c:v>
                </c:pt>
                <c:pt idx="17444">
                  <c:v>170.58338960162001</c:v>
                </c:pt>
                <c:pt idx="17445">
                  <c:v>168.08596593390499</c:v>
                </c:pt>
                <c:pt idx="17446">
                  <c:v>165.549986013986</c:v>
                </c:pt>
                <c:pt idx="17447">
                  <c:v>162.96607900875699</c:v>
                </c:pt>
                <c:pt idx="17448">
                  <c:v>201.45799085393099</c:v>
                </c:pt>
                <c:pt idx="17449">
                  <c:v>192.982207111056</c:v>
                </c:pt>
                <c:pt idx="17450">
                  <c:v>185.781733866575</c:v>
                </c:pt>
                <c:pt idx="17451">
                  <c:v>178.42051322793299</c:v>
                </c:pt>
                <c:pt idx="17452">
                  <c:v>173.13108687183399</c:v>
                </c:pt>
                <c:pt idx="17453">
                  <c:v>167.72668458246201</c:v>
                </c:pt>
                <c:pt idx="17454">
                  <c:v>162.96965482147399</c:v>
                </c:pt>
                <c:pt idx="17455">
                  <c:v>158.883737072256</c:v>
                </c:pt>
                <c:pt idx="17456">
                  <c:v>155.49218500230899</c:v>
                </c:pt>
                <c:pt idx="17457">
                  <c:v>152.03230559345101</c:v>
                </c:pt>
                <c:pt idx="17458">
                  <c:v>150.12755130570901</c:v>
                </c:pt>
                <c:pt idx="17459">
                  <c:v>146.22750803984599</c:v>
                </c:pt>
                <c:pt idx="17460">
                  <c:v>144.23040528297301</c:v>
                </c:pt>
                <c:pt idx="17461">
                  <c:v>180.99315673961999</c:v>
                </c:pt>
                <c:pt idx="17462">
                  <c:v>173.09364548494901</c:v>
                </c:pt>
                <c:pt idx="17463">
                  <c:v>166.45508982035901</c:v>
                </c:pt>
                <c:pt idx="17464">
                  <c:v>160.40498442367601</c:v>
                </c:pt>
                <c:pt idx="17465">
                  <c:v>154.958560650029</c:v>
                </c:pt>
                <c:pt idx="17466">
                  <c:v>150.13352210108599</c:v>
                </c:pt>
                <c:pt idx="17467">
                  <c:v>146.72861305765599</c:v>
                </c:pt>
                <c:pt idx="17468">
                  <c:v>132.62783222265699</c:v>
                </c:pt>
                <c:pt idx="17469">
                  <c:v>131.296721872295</c:v>
                </c:pt>
                <c:pt idx="17470">
                  <c:v>129.951330452581</c:v>
                </c:pt>
                <c:pt idx="17471">
                  <c:v>156.27855577784101</c:v>
                </c:pt>
                <c:pt idx="17472">
                  <c:v>150.236148955495</c:v>
                </c:pt>
                <c:pt idx="17473">
                  <c:v>233.36128035055</c:v>
                </c:pt>
                <c:pt idx="17474">
                  <c:v>224.29293315978799</c:v>
                </c:pt>
                <c:pt idx="17475">
                  <c:v>217.278152941912</c:v>
                </c:pt>
                <c:pt idx="17476">
                  <c:v>210.10801577292099</c:v>
                </c:pt>
                <c:pt idx="17477">
                  <c:v>204.318299704764</c:v>
                </c:pt>
                <c:pt idx="17478">
                  <c:v>199.186847633974</c:v>
                </c:pt>
                <c:pt idx="17479">
                  <c:v>195.53554680172499</c:v>
                </c:pt>
                <c:pt idx="17480">
                  <c:v>191.00027919313101</c:v>
                </c:pt>
                <c:pt idx="17481">
                  <c:v>188.00407317421701</c:v>
                </c:pt>
                <c:pt idx="17482">
                  <c:v>215.44773388523899</c:v>
                </c:pt>
                <c:pt idx="17483">
                  <c:v>206.35170250210399</c:v>
                </c:pt>
                <c:pt idx="17484">
                  <c:v>199.262419546335</c:v>
                </c:pt>
                <c:pt idx="17485">
                  <c:v>192.759843650287</c:v>
                </c:pt>
                <c:pt idx="17486">
                  <c:v>186.87107764030799</c:v>
                </c:pt>
                <c:pt idx="17487">
                  <c:v>181.616789415803</c:v>
                </c:pt>
                <c:pt idx="17488">
                  <c:v>177.02257971063801</c:v>
                </c:pt>
                <c:pt idx="17489">
                  <c:v>173.113759612199</c:v>
                </c:pt>
                <c:pt idx="17490">
                  <c:v>169.92298628963101</c:v>
                </c:pt>
                <c:pt idx="17491">
                  <c:v>167.487884717371</c:v>
                </c:pt>
                <c:pt idx="17492">
                  <c:v>165.005979269367</c:v>
                </c:pt>
                <c:pt idx="17493">
                  <c:v>162.47929562843601</c:v>
                </c:pt>
                <c:pt idx="17494">
                  <c:v>200.20684073263499</c:v>
                </c:pt>
                <c:pt idx="17495">
                  <c:v>191.83113864036</c:v>
                </c:pt>
                <c:pt idx="17496">
                  <c:v>184.71472062198399</c:v>
                </c:pt>
                <c:pt idx="17497">
                  <c:v>177.441565688775</c:v>
                </c:pt>
                <c:pt idx="17498">
                  <c:v>172.22636714613799</c:v>
                </c:pt>
                <c:pt idx="17499">
                  <c:v>166.89209890933299</c:v>
                </c:pt>
                <c:pt idx="17500">
                  <c:v>162.20026565852601</c:v>
                </c:pt>
                <c:pt idx="17501">
                  <c:v>158.17494641830299</c:v>
                </c:pt>
                <c:pt idx="17502">
                  <c:v>154.84522620236899</c:v>
                </c:pt>
                <c:pt idx="17503">
                  <c:v>151.43914918500101</c:v>
                </c:pt>
                <c:pt idx="17504">
                  <c:v>149.585997640051</c:v>
                </c:pt>
                <c:pt idx="17505">
                  <c:v>145.79154263183801</c:v>
                </c:pt>
                <c:pt idx="17506">
                  <c:v>143.84297370072599</c:v>
                </c:pt>
                <c:pt idx="17507">
                  <c:v>179.858282639929</c:v>
                </c:pt>
                <c:pt idx="17508">
                  <c:v>172.04944377701099</c:v>
                </c:pt>
                <c:pt idx="17509">
                  <c:v>165.49627151051601</c:v>
                </c:pt>
                <c:pt idx="17510">
                  <c:v>159.517874584879</c:v>
                </c:pt>
                <c:pt idx="17511">
                  <c:v>154.14001164822301</c:v>
                </c:pt>
                <c:pt idx="17512">
                  <c:v>149.38346210135799</c:v>
                </c:pt>
                <c:pt idx="17513">
                  <c:v>146.032701248498</c:v>
                </c:pt>
                <c:pt idx="17514">
                  <c:v>132.186739156128</c:v>
                </c:pt>
                <c:pt idx="17515">
                  <c:v>130.90210992656699</c:v>
                </c:pt>
                <c:pt idx="17516">
                  <c:v>129.60365904365901</c:v>
                </c:pt>
                <c:pt idx="17517">
                  <c:v>155.32833872072101</c:v>
                </c:pt>
                <c:pt idx="17518">
                  <c:v>149.36129368126501</c:v>
                </c:pt>
                <c:pt idx="17519">
                  <c:v>230.90804866635401</c:v>
                </c:pt>
                <c:pt idx="17520">
                  <c:v>222.03938675115</c:v>
                </c:pt>
                <c:pt idx="17521">
                  <c:v>215.20098836075101</c:v>
                </c:pt>
                <c:pt idx="17522">
                  <c:v>208.20031883624699</c:v>
                </c:pt>
                <c:pt idx="17523">
                  <c:v>202.56953260242301</c:v>
                </c:pt>
                <c:pt idx="17524">
                  <c:v>197.57776003887099</c:v>
                </c:pt>
                <c:pt idx="17525">
                  <c:v>194.05812281418</c:v>
                </c:pt>
                <c:pt idx="17526">
                  <c:v>189.65654528274399</c:v>
                </c:pt>
                <c:pt idx="17527">
                  <c:v>186.78760584349101</c:v>
                </c:pt>
                <c:pt idx="17528">
                  <c:v>213.05468202147301</c:v>
                </c:pt>
                <c:pt idx="17529">
                  <c:v>204.16006616407401</c:v>
                </c:pt>
                <c:pt idx="17530">
                  <c:v>197.23921269305001</c:v>
                </c:pt>
                <c:pt idx="17531">
                  <c:v>190.89424528458301</c:v>
                </c:pt>
                <c:pt idx="17532">
                  <c:v>185.15665265156599</c:v>
                </c:pt>
                <c:pt idx="17533">
                  <c:v>180.040043684018</c:v>
                </c:pt>
                <c:pt idx="17534">
                  <c:v>175.578063486433</c:v>
                </c:pt>
                <c:pt idx="17535">
                  <c:v>171.79224220862901</c:v>
                </c:pt>
                <c:pt idx="17536">
                  <c:v>168.718404371991</c:v>
                </c:pt>
                <c:pt idx="17537">
                  <c:v>166.38971428571401</c:v>
                </c:pt>
                <c:pt idx="17538">
                  <c:v>164.02074097220799</c:v>
                </c:pt>
                <c:pt idx="17539">
                  <c:v>161.601250350659</c:v>
                </c:pt>
                <c:pt idx="17540">
                  <c:v>197.860476702006</c:v>
                </c:pt>
                <c:pt idx="17541">
                  <c:v>189.67953158764399</c:v>
                </c:pt>
                <c:pt idx="17542">
                  <c:v>182.73190674735099</c:v>
                </c:pt>
                <c:pt idx="17543">
                  <c:v>175.625766464485</c:v>
                </c:pt>
                <c:pt idx="17544">
                  <c:v>170.54627826234201</c:v>
                </c:pt>
                <c:pt idx="17545">
                  <c:v>165.351787074877</c:v>
                </c:pt>
                <c:pt idx="17546">
                  <c:v>160.78169063983501</c:v>
                </c:pt>
                <c:pt idx="17547">
                  <c:v>156.87168887680099</c:v>
                </c:pt>
                <c:pt idx="17548">
                  <c:v>153.652289353485</c:v>
                </c:pt>
                <c:pt idx="17549">
                  <c:v>150.35505412758499</c:v>
                </c:pt>
                <c:pt idx="17550">
                  <c:v>148.59819756554299</c:v>
                </c:pt>
                <c:pt idx="17551">
                  <c:v>144.992726675022</c:v>
                </c:pt>
                <c:pt idx="17552">
                  <c:v>143.141976611643</c:v>
                </c:pt>
                <c:pt idx="17553">
                  <c:v>177.73398733273001</c:v>
                </c:pt>
                <c:pt idx="17554">
                  <c:v>170.09927066450501</c:v>
                </c:pt>
                <c:pt idx="17555">
                  <c:v>163.700367525329</c:v>
                </c:pt>
                <c:pt idx="17556">
                  <c:v>157.8663102509</c:v>
                </c:pt>
                <c:pt idx="17557">
                  <c:v>152.62293720809501</c:v>
                </c:pt>
                <c:pt idx="17558">
                  <c:v>147.987489604161</c:v>
                </c:pt>
                <c:pt idx="17559">
                  <c:v>144.74351637206601</c:v>
                </c:pt>
                <c:pt idx="17560">
                  <c:v>131.37979151276301</c:v>
                </c:pt>
                <c:pt idx="17561">
                  <c:v>130.177632549805</c:v>
                </c:pt>
                <c:pt idx="17562">
                  <c:v>128.96326318299</c:v>
                </c:pt>
                <c:pt idx="17563">
                  <c:v>153.55031836599599</c:v>
                </c:pt>
                <c:pt idx="17564">
                  <c:v>147.724209031909</c:v>
                </c:pt>
                <c:pt idx="17565">
                  <c:v>334.47699492385698</c:v>
                </c:pt>
                <c:pt idx="17566">
                  <c:v>313.59627620018102</c:v>
                </c:pt>
                <c:pt idx="17567">
                  <c:v>295.78898210521902</c:v>
                </c:pt>
                <c:pt idx="17568">
                  <c:v>277.40858813138698</c:v>
                </c:pt>
                <c:pt idx="17569">
                  <c:v>247.07924679144</c:v>
                </c:pt>
                <c:pt idx="17570">
                  <c:v>339.26510989010899</c:v>
                </c:pt>
                <c:pt idx="17571">
                  <c:v>317.91241954771999</c:v>
                </c:pt>
                <c:pt idx="17572">
                  <c:v>300.09581417856202</c:v>
                </c:pt>
                <c:pt idx="17573">
                  <c:v>281.29416592572301</c:v>
                </c:pt>
                <c:pt idx="17574">
                  <c:v>250.59300430440001</c:v>
                </c:pt>
                <c:pt idx="17575">
                  <c:v>339.90922060766098</c:v>
                </c:pt>
                <c:pt idx="17576">
                  <c:v>318.46765955158799</c:v>
                </c:pt>
                <c:pt idx="17577">
                  <c:v>300.69126542463101</c:v>
                </c:pt>
                <c:pt idx="17578">
                  <c:v>281.812942947051</c:v>
                </c:pt>
                <c:pt idx="17579">
                  <c:v>251.08102084029801</c:v>
                </c:pt>
                <c:pt idx="17580">
                  <c:v>337.71078043375002</c:v>
                </c:pt>
                <c:pt idx="17581">
                  <c:v>316.45477980665902</c:v>
                </c:pt>
                <c:pt idx="17582">
                  <c:v>298.74114536498899</c:v>
                </c:pt>
                <c:pt idx="17583">
                  <c:v>280.02369305604901</c:v>
                </c:pt>
                <c:pt idx="17584">
                  <c:v>249.479072484733</c:v>
                </c:pt>
                <c:pt idx="17585">
                  <c:v>331.75856310837702</c:v>
                </c:pt>
                <c:pt idx="17586">
                  <c:v>311.01774951617301</c:v>
                </c:pt>
                <c:pt idx="17587">
                  <c:v>293.43343550658602</c:v>
                </c:pt>
                <c:pt idx="17588">
                  <c:v>275.17881502524301</c:v>
                </c:pt>
                <c:pt idx="17589">
                  <c:v>245.13066376620699</c:v>
                </c:pt>
                <c:pt idx="17590">
                  <c:v>374.35487301875497</c:v>
                </c:pt>
                <c:pt idx="17591">
                  <c:v>347.84699799514601</c:v>
                </c:pt>
                <c:pt idx="17592">
                  <c:v>331.00277008310201</c:v>
                </c:pt>
                <c:pt idx="17593">
                  <c:v>307.59895609703699</c:v>
                </c:pt>
                <c:pt idx="17594">
                  <c:v>273.78350923662902</c:v>
                </c:pt>
                <c:pt idx="17595">
                  <c:v>245.61602712882001</c:v>
                </c:pt>
                <c:pt idx="17596">
                  <c:v>380.18965626384698</c:v>
                </c:pt>
                <c:pt idx="17597">
                  <c:v>353.07409267055402</c:v>
                </c:pt>
                <c:pt idx="17598">
                  <c:v>336.256743706946</c:v>
                </c:pt>
                <c:pt idx="17599">
                  <c:v>312.310190824198</c:v>
                </c:pt>
                <c:pt idx="17600">
                  <c:v>278.05072434795301</c:v>
                </c:pt>
                <c:pt idx="17601">
                  <c:v>249.514468275609</c:v>
                </c:pt>
                <c:pt idx="17602">
                  <c:v>381.65528302126899</c:v>
                </c:pt>
                <c:pt idx="17603">
                  <c:v>354.367232808616</c:v>
                </c:pt>
                <c:pt idx="17604">
                  <c:v>337.58730487457598</c:v>
                </c:pt>
                <c:pt idx="17605">
                  <c:v>313.48366538061401</c:v>
                </c:pt>
                <c:pt idx="17606">
                  <c:v>279.13002585779498</c:v>
                </c:pt>
                <c:pt idx="17607">
                  <c:v>250.51396350942201</c:v>
                </c:pt>
                <c:pt idx="17608">
                  <c:v>379.69891620068802</c:v>
                </c:pt>
                <c:pt idx="17609">
                  <c:v>352.59262537257098</c:v>
                </c:pt>
                <c:pt idx="17610">
                  <c:v>335.847156629327</c:v>
                </c:pt>
                <c:pt idx="17611">
                  <c:v>311.90539163125601</c:v>
                </c:pt>
                <c:pt idx="17612">
                  <c:v>277.71088815567902</c:v>
                </c:pt>
                <c:pt idx="17613">
                  <c:v>249.23764493051499</c:v>
                </c:pt>
                <c:pt idx="17614">
                  <c:v>374.174860915164</c:v>
                </c:pt>
                <c:pt idx="17615">
                  <c:v>347.59038526643599</c:v>
                </c:pt>
                <c:pt idx="17616">
                  <c:v>330.91027167442297</c:v>
                </c:pt>
                <c:pt idx="17617">
                  <c:v>307.43579857620801</c:v>
                </c:pt>
                <c:pt idx="17618">
                  <c:v>273.69739919608901</c:v>
                </c:pt>
                <c:pt idx="17619">
                  <c:v>245.59748642756301</c:v>
                </c:pt>
                <c:pt idx="17620">
                  <c:v>375.82882743105301</c:v>
                </c:pt>
                <c:pt idx="17621">
                  <c:v>348.575463139487</c:v>
                </c:pt>
                <c:pt idx="17622">
                  <c:v>331.73618050807301</c:v>
                </c:pt>
                <c:pt idx="17623">
                  <c:v>308.25118369312202</c:v>
                </c:pt>
                <c:pt idx="17624">
                  <c:v>274.37829708468303</c:v>
                </c:pt>
                <c:pt idx="17625">
                  <c:v>246.16142304974801</c:v>
                </c:pt>
                <c:pt idx="17626">
                  <c:v>381.35779943937899</c:v>
                </c:pt>
                <c:pt idx="17627">
                  <c:v>353.521962994825</c:v>
                </c:pt>
                <c:pt idx="17628">
                  <c:v>336.71062600321</c:v>
                </c:pt>
                <c:pt idx="17629">
                  <c:v>312.71445178818601</c:v>
                </c:pt>
                <c:pt idx="17630">
                  <c:v>278.41464192673698</c:v>
                </c:pt>
                <c:pt idx="17631">
                  <c:v>249.85269167805299</c:v>
                </c:pt>
                <c:pt idx="17632">
                  <c:v>382.47617050480397</c:v>
                </c:pt>
                <c:pt idx="17633">
                  <c:v>354.50044592655701</c:v>
                </c:pt>
                <c:pt idx="17634">
                  <c:v>337.72542228310698</c:v>
                </c:pt>
                <c:pt idx="17635">
                  <c:v>313.60938732579501</c:v>
                </c:pt>
                <c:pt idx="17636">
                  <c:v>279.24221101494197</c:v>
                </c:pt>
                <c:pt idx="17637">
                  <c:v>250.616452904174</c:v>
                </c:pt>
                <c:pt idx="17638">
                  <c:v>380.10577894911899</c:v>
                </c:pt>
                <c:pt idx="17639">
                  <c:v>352.35775912551202</c:v>
                </c:pt>
                <c:pt idx="17640">
                  <c:v>335.60839815802399</c:v>
                </c:pt>
                <c:pt idx="17641">
                  <c:v>311.69634041426701</c:v>
                </c:pt>
                <c:pt idx="17642">
                  <c:v>277.52350366929198</c:v>
                </c:pt>
                <c:pt idx="17643">
                  <c:v>249.05712837097099</c:v>
                </c:pt>
                <c:pt idx="17644">
                  <c:v>374.294790749779</c:v>
                </c:pt>
                <c:pt idx="17645">
                  <c:v>347.12659773670902</c:v>
                </c:pt>
                <c:pt idx="17646">
                  <c:v>330.42516268980398</c:v>
                </c:pt>
                <c:pt idx="17647">
                  <c:v>307.00724377724998</c:v>
                </c:pt>
                <c:pt idx="17648">
                  <c:v>273.30438992898598</c:v>
                </c:pt>
                <c:pt idx="17649">
                  <c:v>245.23402159013</c:v>
                </c:pt>
                <c:pt idx="17650">
                  <c:v>372.37320038597602</c:v>
                </c:pt>
                <c:pt idx="17651">
                  <c:v>345.81957838813901</c:v>
                </c:pt>
                <c:pt idx="17652">
                  <c:v>329.05745908395102</c:v>
                </c:pt>
                <c:pt idx="17653">
                  <c:v>306.26922923349201</c:v>
                </c:pt>
                <c:pt idx="17654">
                  <c:v>292.79900995369098</c:v>
                </c:pt>
                <c:pt idx="17655">
                  <c:v>272.48335680624001</c:v>
                </c:pt>
                <c:pt idx="17656">
                  <c:v>378.310575787277</c:v>
                </c:pt>
                <c:pt idx="17657">
                  <c:v>351.14911944380498</c:v>
                </c:pt>
                <c:pt idx="17658">
                  <c:v>334.39758481886099</c:v>
                </c:pt>
                <c:pt idx="17659">
                  <c:v>311.06254224949299</c:v>
                </c:pt>
                <c:pt idx="17660">
                  <c:v>297.634110199784</c:v>
                </c:pt>
                <c:pt idx="17661">
                  <c:v>276.82067934710699</c:v>
                </c:pt>
                <c:pt idx="17662">
                  <c:v>379.61353924962202</c:v>
                </c:pt>
                <c:pt idx="17663">
                  <c:v>352.30326008459701</c:v>
                </c:pt>
                <c:pt idx="17664">
                  <c:v>335.57276946879801</c:v>
                </c:pt>
                <c:pt idx="17665">
                  <c:v>312.114813017301</c:v>
                </c:pt>
                <c:pt idx="17666">
                  <c:v>298.70177302174301</c:v>
                </c:pt>
                <c:pt idx="17667">
                  <c:v>277.77934071800303</c:v>
                </c:pt>
                <c:pt idx="17668">
                  <c:v>377.40361006208701</c:v>
                </c:pt>
                <c:pt idx="17669">
                  <c:v>350.312182608922</c:v>
                </c:pt>
                <c:pt idx="17670">
                  <c:v>333.593739017247</c:v>
                </c:pt>
                <c:pt idx="17671">
                  <c:v>310.32824336494099</c:v>
                </c:pt>
                <c:pt idx="17672">
                  <c:v>296.92096379161899</c:v>
                </c:pt>
                <c:pt idx="17673">
                  <c:v>276.165873967582</c:v>
                </c:pt>
                <c:pt idx="17674">
                  <c:v>372.00530952093601</c:v>
                </c:pt>
                <c:pt idx="17675">
                  <c:v>345.45007024674999</c:v>
                </c:pt>
                <c:pt idx="17676">
                  <c:v>328.75835934624598</c:v>
                </c:pt>
                <c:pt idx="17677">
                  <c:v>305.96670920490402</c:v>
                </c:pt>
                <c:pt idx="17678">
                  <c:v>292.565810449271</c:v>
                </c:pt>
                <c:pt idx="17679">
                  <c:v>272.23798504303602</c:v>
                </c:pt>
                <c:pt idx="17680">
                  <c:v>271.617380941872</c:v>
                </c:pt>
                <c:pt idx="17681">
                  <c:v>260.80606324122499</c:v>
                </c:pt>
                <c:pt idx="17682">
                  <c:v>251.25170431964699</c:v>
                </c:pt>
                <c:pt idx="17683">
                  <c:v>217.59235237337199</c:v>
                </c:pt>
                <c:pt idx="17684">
                  <c:v>214.12472306840201</c:v>
                </c:pt>
                <c:pt idx="17685">
                  <c:v>209.75524760185399</c:v>
                </c:pt>
                <c:pt idx="17686">
                  <c:v>250.244356808617</c:v>
                </c:pt>
                <c:pt idx="17687">
                  <c:v>239.40282526543101</c:v>
                </c:pt>
                <c:pt idx="17688">
                  <c:v>229.78871732151001</c:v>
                </c:pt>
                <c:pt idx="17689">
                  <c:v>221.44467139627301</c:v>
                </c:pt>
                <c:pt idx="17690">
                  <c:v>214.41217925263601</c:v>
                </c:pt>
                <c:pt idx="17691">
                  <c:v>207.21791936610001</c:v>
                </c:pt>
                <c:pt idx="17692">
                  <c:v>202.180328956094</c:v>
                </c:pt>
                <c:pt idx="17693">
                  <c:v>197.025813882584</c:v>
                </c:pt>
                <c:pt idx="17694">
                  <c:v>192.54871546291801</c:v>
                </c:pt>
                <c:pt idx="17695">
                  <c:v>188.78160349802599</c:v>
                </c:pt>
                <c:pt idx="17696">
                  <c:v>185.75082857919</c:v>
                </c:pt>
                <c:pt idx="17697">
                  <c:v>182.656309671678</c:v>
                </c:pt>
                <c:pt idx="17698">
                  <c:v>222.215730977486</c:v>
                </c:pt>
                <c:pt idx="17699">
                  <c:v>212.604125571509</c:v>
                </c:pt>
                <c:pt idx="17700">
                  <c:v>204.22920013099801</c:v>
                </c:pt>
                <c:pt idx="17701">
                  <c:v>196.40168342667999</c:v>
                </c:pt>
                <c:pt idx="17702">
                  <c:v>189.883181212849</c:v>
                </c:pt>
                <c:pt idx="17703">
                  <c:v>184.72927031509099</c:v>
                </c:pt>
                <c:pt idx="17704">
                  <c:v>179.45926302414199</c:v>
                </c:pt>
                <c:pt idx="17705">
                  <c:v>174.84189018371899</c:v>
                </c:pt>
                <c:pt idx="17706">
                  <c:v>170.90798023974301</c:v>
                </c:pt>
                <c:pt idx="17707">
                  <c:v>167.690898880475</c:v>
                </c:pt>
                <c:pt idx="17708">
                  <c:v>165.21890298175299</c:v>
                </c:pt>
                <c:pt idx="17709">
                  <c:v>162.69973220899001</c:v>
                </c:pt>
                <c:pt idx="17710">
                  <c:v>160.97351057825099</c:v>
                </c:pt>
                <c:pt idx="17711">
                  <c:v>198.06426648721299</c:v>
                </c:pt>
                <c:pt idx="17712">
                  <c:v>189.69982841990301</c:v>
                </c:pt>
                <c:pt idx="17713">
                  <c:v>182.58752944172099</c:v>
                </c:pt>
                <c:pt idx="17714">
                  <c:v>176.04522343691599</c:v>
                </c:pt>
                <c:pt idx="17715">
                  <c:v>164.74261603375501</c:v>
                </c:pt>
                <c:pt idx="17716">
                  <c:v>156.76282232927099</c:v>
                </c:pt>
                <c:pt idx="17717">
                  <c:v>149.99662431605299</c:v>
                </c:pt>
                <c:pt idx="17718">
                  <c:v>148.120780380311</c:v>
                </c:pt>
                <c:pt idx="17719">
                  <c:v>145.38356111046201</c:v>
                </c:pt>
                <c:pt idx="17720">
                  <c:v>144.26858580212399</c:v>
                </c:pt>
                <c:pt idx="17721">
                  <c:v>273.47704191102798</c:v>
                </c:pt>
                <c:pt idx="17722">
                  <c:v>262.49434336365698</c:v>
                </c:pt>
                <c:pt idx="17723">
                  <c:v>252.781163599607</c:v>
                </c:pt>
                <c:pt idx="17724">
                  <c:v>218.51315854522599</c:v>
                </c:pt>
                <c:pt idx="17725">
                  <c:v>214.95360824742201</c:v>
                </c:pt>
                <c:pt idx="17726">
                  <c:v>210.49142059745699</c:v>
                </c:pt>
                <c:pt idx="17727">
                  <c:v>252.07730049063699</c:v>
                </c:pt>
                <c:pt idx="17728">
                  <c:v>241.06882827192999</c:v>
                </c:pt>
                <c:pt idx="17729">
                  <c:v>231.29980824402</c:v>
                </c:pt>
                <c:pt idx="17730">
                  <c:v>222.816508475604</c:v>
                </c:pt>
                <c:pt idx="17731">
                  <c:v>215.65944674794201</c:v>
                </c:pt>
                <c:pt idx="17732">
                  <c:v>208.34486244038001</c:v>
                </c:pt>
                <c:pt idx="17733">
                  <c:v>203.20145161290301</c:v>
                </c:pt>
                <c:pt idx="17734">
                  <c:v>197.95026449794801</c:v>
                </c:pt>
                <c:pt idx="17735">
                  <c:v>193.38072536765301</c:v>
                </c:pt>
                <c:pt idx="17736">
                  <c:v>189.521164613661</c:v>
                </c:pt>
                <c:pt idx="17737">
                  <c:v>186.410439473266</c:v>
                </c:pt>
                <c:pt idx="17738">
                  <c:v>183.24108431995299</c:v>
                </c:pt>
                <c:pt idx="17739">
                  <c:v>223.87950138504101</c:v>
                </c:pt>
                <c:pt idx="17740">
                  <c:v>214.11484889476799</c:v>
                </c:pt>
                <c:pt idx="17741">
                  <c:v>205.60033660333801</c:v>
                </c:pt>
                <c:pt idx="17742">
                  <c:v>197.64058172816499</c:v>
                </c:pt>
                <c:pt idx="17743">
                  <c:v>191.003774657674</c:v>
                </c:pt>
                <c:pt idx="17744">
                  <c:v>185.75134681763899</c:v>
                </c:pt>
                <c:pt idx="17745">
                  <c:v>180.38065260382299</c:v>
                </c:pt>
                <c:pt idx="17746">
                  <c:v>175.67292207135799</c:v>
                </c:pt>
                <c:pt idx="17747">
                  <c:v>171.655640548549</c:v>
                </c:pt>
                <c:pt idx="17748">
                  <c:v>168.36146319964701</c:v>
                </c:pt>
                <c:pt idx="17749">
                  <c:v>165.818073528615</c:v>
                </c:pt>
                <c:pt idx="17750">
                  <c:v>163.22660799792899</c:v>
                </c:pt>
                <c:pt idx="17751">
                  <c:v>161.435485399177</c:v>
                </c:pt>
                <c:pt idx="17752">
                  <c:v>199.57471383974999</c:v>
                </c:pt>
                <c:pt idx="17753">
                  <c:v>191.069717370208</c:v>
                </c:pt>
                <c:pt idx="17754">
                  <c:v>183.832889810316</c:v>
                </c:pt>
                <c:pt idx="17755">
                  <c:v>177.175598199478</c:v>
                </c:pt>
                <c:pt idx="17756">
                  <c:v>165.669902272614</c:v>
                </c:pt>
                <c:pt idx="17757">
                  <c:v>157.52331070604001</c:v>
                </c:pt>
                <c:pt idx="17758">
                  <c:v>150.60347254809901</c:v>
                </c:pt>
                <c:pt idx="17759">
                  <c:v>148.66406596657299</c:v>
                </c:pt>
                <c:pt idx="17760">
                  <c:v>145.861471697398</c:v>
                </c:pt>
                <c:pt idx="17761">
                  <c:v>144.68900507278701</c:v>
                </c:pt>
                <c:pt idx="17762">
                  <c:v>273.22256891023301</c:v>
                </c:pt>
                <c:pt idx="17763">
                  <c:v>262.24570147022098</c:v>
                </c:pt>
                <c:pt idx="17764">
                  <c:v>252.53524874431901</c:v>
                </c:pt>
                <c:pt idx="17765">
                  <c:v>218.30374831997599</c:v>
                </c:pt>
                <c:pt idx="17766">
                  <c:v>214.74636082928899</c:v>
                </c:pt>
                <c:pt idx="17767">
                  <c:v>210.29543876700899</c:v>
                </c:pt>
                <c:pt idx="17768">
                  <c:v>251.85869940202301</c:v>
                </c:pt>
                <c:pt idx="17769">
                  <c:v>240.854063479968</c:v>
                </c:pt>
                <c:pt idx="17770">
                  <c:v>231.086181388884</c:v>
                </c:pt>
                <c:pt idx="17771">
                  <c:v>222.604427436691</c:v>
                </c:pt>
                <c:pt idx="17772">
                  <c:v>215.45211234731099</c:v>
                </c:pt>
                <c:pt idx="17773">
                  <c:v>208.140848427073</c:v>
                </c:pt>
                <c:pt idx="17774">
                  <c:v>203.00280780342101</c:v>
                </c:pt>
                <c:pt idx="17775">
                  <c:v>197.759255573248</c:v>
                </c:pt>
                <c:pt idx="17776">
                  <c:v>193.19417261672501</c:v>
                </c:pt>
                <c:pt idx="17777">
                  <c:v>189.34621857487301</c:v>
                </c:pt>
                <c:pt idx="17778">
                  <c:v>186.244144128145</c:v>
                </c:pt>
                <c:pt idx="17779">
                  <c:v>183.07911104644799</c:v>
                </c:pt>
                <c:pt idx="17780">
                  <c:v>223.691311545053</c:v>
                </c:pt>
                <c:pt idx="17781">
                  <c:v>213.923451552182</c:v>
                </c:pt>
                <c:pt idx="17782">
                  <c:v>205.41199780527899</c:v>
                </c:pt>
                <c:pt idx="17783">
                  <c:v>197.459897956009</c:v>
                </c:pt>
                <c:pt idx="17784">
                  <c:v>190.82776639506901</c:v>
                </c:pt>
                <c:pt idx="17785">
                  <c:v>185.57626348665499</c:v>
                </c:pt>
                <c:pt idx="17786">
                  <c:v>180.21056558722501</c:v>
                </c:pt>
                <c:pt idx="17787">
                  <c:v>175.50573036755699</c:v>
                </c:pt>
                <c:pt idx="17788">
                  <c:v>171.494502063894</c:v>
                </c:pt>
                <c:pt idx="17789">
                  <c:v>168.204271107008</c:v>
                </c:pt>
                <c:pt idx="17790">
                  <c:v>165.66533350300799</c:v>
                </c:pt>
                <c:pt idx="17791">
                  <c:v>163.082412771744</c:v>
                </c:pt>
                <c:pt idx="17792">
                  <c:v>161.30054436061499</c:v>
                </c:pt>
                <c:pt idx="17793">
                  <c:v>199.41504502755399</c:v>
                </c:pt>
                <c:pt idx="17794">
                  <c:v>190.911218441942</c:v>
                </c:pt>
                <c:pt idx="17795">
                  <c:v>183.67580512230299</c:v>
                </c:pt>
                <c:pt idx="17796">
                  <c:v>177.01571877679299</c:v>
                </c:pt>
                <c:pt idx="17797">
                  <c:v>165.51645947289899</c:v>
                </c:pt>
                <c:pt idx="17798">
                  <c:v>157.37270063628</c:v>
                </c:pt>
                <c:pt idx="17799">
                  <c:v>150.46434542414701</c:v>
                </c:pt>
                <c:pt idx="17800">
                  <c:v>148.53055752113499</c:v>
                </c:pt>
                <c:pt idx="17801">
                  <c:v>145.736272338475</c:v>
                </c:pt>
                <c:pt idx="17802">
                  <c:v>144.568901686548</c:v>
                </c:pt>
                <c:pt idx="17803">
                  <c:v>271.24072440079198</c:v>
                </c:pt>
                <c:pt idx="17804">
                  <c:v>260.41778761061897</c:v>
                </c:pt>
                <c:pt idx="17805">
                  <c:v>250.846946605082</c:v>
                </c:pt>
                <c:pt idx="17806">
                  <c:v>217.18668896321</c:v>
                </c:pt>
                <c:pt idx="17807">
                  <c:v>213.72329690252599</c:v>
                </c:pt>
                <c:pt idx="17808">
                  <c:v>209.363688871775</c:v>
                </c:pt>
                <c:pt idx="17809">
                  <c:v>249.94946370233299</c:v>
                </c:pt>
                <c:pt idx="17810">
                  <c:v>239.091620605792</c:v>
                </c:pt>
                <c:pt idx="17811">
                  <c:v>229.46472816935199</c:v>
                </c:pt>
                <c:pt idx="17812">
                  <c:v>221.10663107183399</c:v>
                </c:pt>
                <c:pt idx="17813">
                  <c:v>214.06675542329</c:v>
                </c:pt>
                <c:pt idx="17814">
                  <c:v>206.86580176606</c:v>
                </c:pt>
                <c:pt idx="17815">
                  <c:v>201.82557455294301</c:v>
                </c:pt>
                <c:pt idx="17816">
                  <c:v>196.66889464449801</c:v>
                </c:pt>
                <c:pt idx="17817">
                  <c:v>192.19606234618499</c:v>
                </c:pt>
                <c:pt idx="17818">
                  <c:v>188.429108588817</c:v>
                </c:pt>
                <c:pt idx="17819">
                  <c:v>185.41063658339999</c:v>
                </c:pt>
                <c:pt idx="17820">
                  <c:v>182.32979894335099</c:v>
                </c:pt>
                <c:pt idx="17821">
                  <c:v>221.976800707026</c:v>
                </c:pt>
                <c:pt idx="17822">
                  <c:v>212.34779211803399</c:v>
                </c:pt>
                <c:pt idx="17823">
                  <c:v>203.957683639207</c:v>
                </c:pt>
                <c:pt idx="17824">
                  <c:v>196.11707622476101</c:v>
                </c:pt>
                <c:pt idx="17825">
                  <c:v>189.59048547724399</c:v>
                </c:pt>
                <c:pt idx="17826">
                  <c:v>184.42916877644001</c:v>
                </c:pt>
                <c:pt idx="17827">
                  <c:v>179.153932209049</c:v>
                </c:pt>
                <c:pt idx="17828">
                  <c:v>174.53312157385099</c:v>
                </c:pt>
                <c:pt idx="17829">
                  <c:v>170.60149587585599</c:v>
                </c:pt>
                <c:pt idx="17830">
                  <c:v>167.385560923242</c:v>
                </c:pt>
                <c:pt idx="17831">
                  <c:v>164.92023021793699</c:v>
                </c:pt>
                <c:pt idx="17832">
                  <c:v>162.40575680144201</c:v>
                </c:pt>
                <c:pt idx="17833">
                  <c:v>160.69531701676601</c:v>
                </c:pt>
                <c:pt idx="17834">
                  <c:v>197.873412209843</c:v>
                </c:pt>
                <c:pt idx="17835">
                  <c:v>189.49313599313501</c:v>
                </c:pt>
                <c:pt idx="17836">
                  <c:v>182.36177367638999</c:v>
                </c:pt>
                <c:pt idx="17837">
                  <c:v>175.80486246445801</c:v>
                </c:pt>
                <c:pt idx="17838">
                  <c:v>164.48612663719001</c:v>
                </c:pt>
                <c:pt idx="17839">
                  <c:v>156.493809914613</c:v>
                </c:pt>
                <c:pt idx="17840">
                  <c:v>149.72876451412</c:v>
                </c:pt>
                <c:pt idx="17841">
                  <c:v>147.85409900692699</c:v>
                </c:pt>
                <c:pt idx="17842">
                  <c:v>145.12633099066099</c:v>
                </c:pt>
                <c:pt idx="17843">
                  <c:v>144.02126398166001</c:v>
                </c:pt>
                <c:pt idx="17844">
                  <c:v>267.642637203405</c:v>
                </c:pt>
                <c:pt idx="17845">
                  <c:v>257.096840743933</c:v>
                </c:pt>
                <c:pt idx="17846">
                  <c:v>247.79228920205401</c:v>
                </c:pt>
                <c:pt idx="17847">
                  <c:v>215.172024007419</c:v>
                </c:pt>
                <c:pt idx="17848">
                  <c:v>211.86936202975801</c:v>
                </c:pt>
                <c:pt idx="17849">
                  <c:v>207.69032778470299</c:v>
                </c:pt>
                <c:pt idx="17850">
                  <c:v>246.45972471393401</c:v>
                </c:pt>
                <c:pt idx="17851">
                  <c:v>235.888082423496</c:v>
                </c:pt>
                <c:pt idx="17852">
                  <c:v>226.50968146869599</c:v>
                </c:pt>
                <c:pt idx="17853">
                  <c:v>218.38172353035301</c:v>
                </c:pt>
                <c:pt idx="17854">
                  <c:v>211.54692535457801</c:v>
                </c:pt>
                <c:pt idx="17855">
                  <c:v>204.55364455364401</c:v>
                </c:pt>
                <c:pt idx="17856">
                  <c:v>199.68698742482201</c:v>
                </c:pt>
                <c:pt idx="17857">
                  <c:v>194.702505766408</c:v>
                </c:pt>
                <c:pt idx="17858">
                  <c:v>190.395408300105</c:v>
                </c:pt>
                <c:pt idx="17859">
                  <c:v>186.782287147381</c:v>
                </c:pt>
                <c:pt idx="17860">
                  <c:v>183.910400180024</c:v>
                </c:pt>
                <c:pt idx="17861">
                  <c:v>180.97681928266601</c:v>
                </c:pt>
                <c:pt idx="17862">
                  <c:v>218.850850112887</c:v>
                </c:pt>
                <c:pt idx="17863">
                  <c:v>209.471955366797</c:v>
                </c:pt>
                <c:pt idx="17864">
                  <c:v>201.306952710053</c:v>
                </c:pt>
                <c:pt idx="17865">
                  <c:v>193.67796693242701</c:v>
                </c:pt>
                <c:pt idx="17866">
                  <c:v>187.342731233411</c:v>
                </c:pt>
                <c:pt idx="17867">
                  <c:v>182.34548774037199</c:v>
                </c:pt>
                <c:pt idx="17868">
                  <c:v>177.23850905664301</c:v>
                </c:pt>
                <c:pt idx="17869">
                  <c:v>172.77245295146901</c:v>
                </c:pt>
                <c:pt idx="17870">
                  <c:v>168.988757883191</c:v>
                </c:pt>
                <c:pt idx="17871">
                  <c:v>165.90998970133799</c:v>
                </c:pt>
                <c:pt idx="17872">
                  <c:v>163.57025237501199</c:v>
                </c:pt>
                <c:pt idx="17873">
                  <c:v>161.19179592158099</c:v>
                </c:pt>
                <c:pt idx="17874">
                  <c:v>159.59974951519001</c:v>
                </c:pt>
                <c:pt idx="17875">
                  <c:v>195.060935714621</c:v>
                </c:pt>
                <c:pt idx="17876">
                  <c:v>186.90079409462001</c:v>
                </c:pt>
                <c:pt idx="17877">
                  <c:v>179.97005841464599</c:v>
                </c:pt>
                <c:pt idx="17878">
                  <c:v>173.59818957756801</c:v>
                </c:pt>
                <c:pt idx="17879">
                  <c:v>162.61232029275899</c:v>
                </c:pt>
                <c:pt idx="17880">
                  <c:v>154.900992990654</c:v>
                </c:pt>
                <c:pt idx="17881">
                  <c:v>148.397332464595</c:v>
                </c:pt>
                <c:pt idx="17882">
                  <c:v>146.635497120845</c:v>
                </c:pt>
                <c:pt idx="17883">
                  <c:v>144.029405832761</c:v>
                </c:pt>
                <c:pt idx="17884">
                  <c:v>143.02976264446301</c:v>
                </c:pt>
                <c:pt idx="17885">
                  <c:v>271.49091577785902</c:v>
                </c:pt>
                <c:pt idx="17886">
                  <c:v>260.68770614692602</c:v>
                </c:pt>
                <c:pt idx="17887">
                  <c:v>251.145451210564</c:v>
                </c:pt>
                <c:pt idx="17888">
                  <c:v>250.11844680193599</c:v>
                </c:pt>
                <c:pt idx="17889">
                  <c:v>239.289707293666</c:v>
                </c:pt>
                <c:pt idx="17890">
                  <c:v>229.68727928699099</c:v>
                </c:pt>
                <c:pt idx="17891">
                  <c:v>221.34651844460299</c:v>
                </c:pt>
                <c:pt idx="17892">
                  <c:v>214.3239107265</c:v>
                </c:pt>
                <c:pt idx="17893">
                  <c:v>207.90218714988501</c:v>
                </c:pt>
                <c:pt idx="17894">
                  <c:v>202.106297254277</c:v>
                </c:pt>
                <c:pt idx="17895">
                  <c:v>196.95640022358799</c:v>
                </c:pt>
                <c:pt idx="17896">
                  <c:v>192.48737924586999</c:v>
                </c:pt>
                <c:pt idx="17897">
                  <c:v>188.721298705896</c:v>
                </c:pt>
                <c:pt idx="17898">
                  <c:v>185.70094727499901</c:v>
                </c:pt>
                <c:pt idx="17899">
                  <c:v>182.61024176802101</c:v>
                </c:pt>
                <c:pt idx="17900">
                  <c:v>222.103498957661</c:v>
                </c:pt>
                <c:pt idx="17901">
                  <c:v>212.50334852145099</c:v>
                </c:pt>
                <c:pt idx="17902">
                  <c:v>204.137728846333</c:v>
                </c:pt>
                <c:pt idx="17903">
                  <c:v>197.054939459992</c:v>
                </c:pt>
                <c:pt idx="17904">
                  <c:v>190.55196829933701</c:v>
                </c:pt>
                <c:pt idx="17905">
                  <c:v>184.658164872887</c:v>
                </c:pt>
                <c:pt idx="17906">
                  <c:v>179.38992986141699</c:v>
                </c:pt>
                <c:pt idx="17907">
                  <c:v>174.78285714285701</c:v>
                </c:pt>
                <c:pt idx="17908">
                  <c:v>170.85276671093399</c:v>
                </c:pt>
                <c:pt idx="17909">
                  <c:v>167.63657608695601</c:v>
                </c:pt>
                <c:pt idx="17910">
                  <c:v>165.17118219749599</c:v>
                </c:pt>
                <c:pt idx="17911">
                  <c:v>162.65264957264901</c:v>
                </c:pt>
                <c:pt idx="17912">
                  <c:v>160.93553159185501</c:v>
                </c:pt>
                <c:pt idx="17913">
                  <c:v>197.966676861905</c:v>
                </c:pt>
                <c:pt idx="17914">
                  <c:v>189.60864072369901</c:v>
                </c:pt>
                <c:pt idx="17915">
                  <c:v>182.50198917886601</c:v>
                </c:pt>
                <c:pt idx="17916">
                  <c:v>175.96842310441099</c:v>
                </c:pt>
                <c:pt idx="17917">
                  <c:v>156.706715783508</c:v>
                </c:pt>
                <c:pt idx="17918">
                  <c:v>149.95036447609999</c:v>
                </c:pt>
                <c:pt idx="17919">
                  <c:v>148.07737755993699</c:v>
                </c:pt>
                <c:pt idx="17920">
                  <c:v>145.343846737924</c:v>
                </c:pt>
                <c:pt idx="17921">
                  <c:v>144.231552467656</c:v>
                </c:pt>
                <c:pt idx="17922">
                  <c:v>273.37656395224099</c:v>
                </c:pt>
                <c:pt idx="17923">
                  <c:v>262.39880492603601</c:v>
                </c:pt>
                <c:pt idx="17924">
                  <c:v>252.69474700943601</c:v>
                </c:pt>
                <c:pt idx="17925">
                  <c:v>251.98309883321801</c:v>
                </c:pt>
                <c:pt idx="17926">
                  <c:v>240.979450856943</c:v>
                </c:pt>
                <c:pt idx="17927">
                  <c:v>231.219091773656</c:v>
                </c:pt>
                <c:pt idx="17928">
                  <c:v>222.740663271492</c:v>
                </c:pt>
                <c:pt idx="17929">
                  <c:v>215.58695248700801</c:v>
                </c:pt>
                <c:pt idx="17930">
                  <c:v>209.04821902235599</c:v>
                </c:pt>
                <c:pt idx="17931">
                  <c:v>203.13902863777</c:v>
                </c:pt>
                <c:pt idx="17932">
                  <c:v>197.89145907473301</c:v>
                </c:pt>
                <c:pt idx="17933">
                  <c:v>193.32821341956301</c:v>
                </c:pt>
                <c:pt idx="17934">
                  <c:v>189.47471406917401</c:v>
                </c:pt>
                <c:pt idx="17935">
                  <c:v>186.36987098138701</c:v>
                </c:pt>
                <c:pt idx="17936">
                  <c:v>183.20351523025801</c:v>
                </c:pt>
                <c:pt idx="17937">
                  <c:v>223.793940188877</c:v>
                </c:pt>
                <c:pt idx="17938">
                  <c:v>214.03477175463601</c:v>
                </c:pt>
                <c:pt idx="17939">
                  <c:v>205.52515270473</c:v>
                </c:pt>
                <c:pt idx="17940">
                  <c:v>198.31201571368899</c:v>
                </c:pt>
                <c:pt idx="17941">
                  <c:v>191.69565972496301</c:v>
                </c:pt>
                <c:pt idx="17942">
                  <c:v>185.693567892674</c:v>
                </c:pt>
                <c:pt idx="17943">
                  <c:v>180.32550208412201</c:v>
                </c:pt>
                <c:pt idx="17944">
                  <c:v>175.623591626387</c:v>
                </c:pt>
                <c:pt idx="17945">
                  <c:v>171.608591556573</c:v>
                </c:pt>
                <c:pt idx="17946">
                  <c:v>168.317182790771</c:v>
                </c:pt>
                <c:pt idx="17947">
                  <c:v>165.778984788061</c:v>
                </c:pt>
                <c:pt idx="17948">
                  <c:v>163.18962234504599</c:v>
                </c:pt>
                <c:pt idx="17949">
                  <c:v>161.403679633173</c:v>
                </c:pt>
                <c:pt idx="17950">
                  <c:v>199.49890782649999</c:v>
                </c:pt>
                <c:pt idx="17951">
                  <c:v>191.00128832774999</c:v>
                </c:pt>
                <c:pt idx="17952">
                  <c:v>183.76765083440301</c:v>
                </c:pt>
                <c:pt idx="17953">
                  <c:v>177.11427759445499</c:v>
                </c:pt>
                <c:pt idx="17954">
                  <c:v>157.47328533535401</c:v>
                </c:pt>
                <c:pt idx="17955">
                  <c:v>150.566422462015</c:v>
                </c:pt>
                <c:pt idx="17956">
                  <c:v>148.62867388812799</c:v>
                </c:pt>
                <c:pt idx="17957">
                  <c:v>145.82856493235801</c:v>
                </c:pt>
                <c:pt idx="17958">
                  <c:v>144.66061642504499</c:v>
                </c:pt>
                <c:pt idx="17959">
                  <c:v>273.18016528925602</c:v>
                </c:pt>
                <c:pt idx="17960">
                  <c:v>262.20240886179801</c:v>
                </c:pt>
                <c:pt idx="17961">
                  <c:v>252.494553279239</c:v>
                </c:pt>
                <c:pt idx="17962">
                  <c:v>251.81427627230599</c:v>
                </c:pt>
                <c:pt idx="17963">
                  <c:v>240.813507931625</c:v>
                </c:pt>
                <c:pt idx="17964">
                  <c:v>231.04804015296301</c:v>
                </c:pt>
                <c:pt idx="17965">
                  <c:v>222.57266520360801</c:v>
                </c:pt>
                <c:pt idx="17966">
                  <c:v>215.41927857020599</c:v>
                </c:pt>
                <c:pt idx="17967">
                  <c:v>208.88183348686499</c:v>
                </c:pt>
                <c:pt idx="17968">
                  <c:v>202.97477082826299</c:v>
                </c:pt>
                <c:pt idx="17969">
                  <c:v>197.72642103866801</c:v>
                </c:pt>
                <c:pt idx="17970">
                  <c:v>193.16988809765999</c:v>
                </c:pt>
                <c:pt idx="17971">
                  <c:v>189.32086795136399</c:v>
                </c:pt>
                <c:pt idx="17972">
                  <c:v>186.22128324397201</c:v>
                </c:pt>
                <c:pt idx="17973">
                  <c:v>183.05820105820101</c:v>
                </c:pt>
                <c:pt idx="17974">
                  <c:v>223.65608481103399</c:v>
                </c:pt>
                <c:pt idx="17975">
                  <c:v>213.89039213929399</c:v>
                </c:pt>
                <c:pt idx="17976">
                  <c:v>205.38198327213999</c:v>
                </c:pt>
                <c:pt idx="17977">
                  <c:v>198.16768254758</c:v>
                </c:pt>
                <c:pt idx="17978">
                  <c:v>191.54751131221701</c:v>
                </c:pt>
                <c:pt idx="17979">
                  <c:v>185.548859010331</c:v>
                </c:pt>
                <c:pt idx="17980">
                  <c:v>180.182247637991</c:v>
                </c:pt>
                <c:pt idx="17981">
                  <c:v>175.482500889785</c:v>
                </c:pt>
                <c:pt idx="17982">
                  <c:v>171.47028226645301</c:v>
                </c:pt>
                <c:pt idx="17983">
                  <c:v>168.18492226875799</c:v>
                </c:pt>
                <c:pt idx="17984">
                  <c:v>165.64757092746399</c:v>
                </c:pt>
                <c:pt idx="17985">
                  <c:v>163.06369426751499</c:v>
                </c:pt>
                <c:pt idx="17986">
                  <c:v>161.28401474210801</c:v>
                </c:pt>
                <c:pt idx="17987">
                  <c:v>199.38001761483201</c:v>
                </c:pt>
                <c:pt idx="17988">
                  <c:v>190.88183244239301</c:v>
                </c:pt>
                <c:pt idx="17989">
                  <c:v>183.645583983585</c:v>
                </c:pt>
                <c:pt idx="17990">
                  <c:v>176.987223641817</c:v>
                </c:pt>
                <c:pt idx="17991">
                  <c:v>157.35186661582699</c:v>
                </c:pt>
                <c:pt idx="17992">
                  <c:v>150.44702419882199</c:v>
                </c:pt>
                <c:pt idx="17993">
                  <c:v>148.51220284081299</c:v>
                </c:pt>
                <c:pt idx="17994">
                  <c:v>145.719483097596</c:v>
                </c:pt>
                <c:pt idx="17995">
                  <c:v>144.55358192001799</c:v>
                </c:pt>
                <c:pt idx="17996">
                  <c:v>271.265995748926</c:v>
                </c:pt>
                <c:pt idx="17997">
                  <c:v>260.44326492097099</c:v>
                </c:pt>
                <c:pt idx="17998">
                  <c:v>250.86933373439601</c:v>
                </c:pt>
                <c:pt idx="17999">
                  <c:v>249.97474134442999</c:v>
                </c:pt>
                <c:pt idx="18000">
                  <c:v>239.11359952851001</c:v>
                </c:pt>
                <c:pt idx="18001">
                  <c:v>229.48373812672801</c:v>
                </c:pt>
                <c:pt idx="18002">
                  <c:v>221.12404527468399</c:v>
                </c:pt>
                <c:pt idx="18003">
                  <c:v>214.08069895251001</c:v>
                </c:pt>
                <c:pt idx="18004">
                  <c:v>207.64418786880501</c:v>
                </c:pt>
                <c:pt idx="18005">
                  <c:v>201.83614111341601</c:v>
                </c:pt>
                <c:pt idx="18006">
                  <c:v>196.68047574502199</c:v>
                </c:pt>
                <c:pt idx="18007">
                  <c:v>192.20584315735499</c:v>
                </c:pt>
                <c:pt idx="18008">
                  <c:v>188.440869990908</c:v>
                </c:pt>
                <c:pt idx="18009">
                  <c:v>185.41723205814401</c:v>
                </c:pt>
                <c:pt idx="18010">
                  <c:v>182.33495332587501</c:v>
                </c:pt>
                <c:pt idx="18011">
                  <c:v>222.000191412921</c:v>
                </c:pt>
                <c:pt idx="18012">
                  <c:v>212.36814754738501</c:v>
                </c:pt>
                <c:pt idx="18013">
                  <c:v>203.97920210890899</c:v>
                </c:pt>
                <c:pt idx="18014">
                  <c:v>196.86918154366001</c:v>
                </c:pt>
                <c:pt idx="18015">
                  <c:v>190.350564885984</c:v>
                </c:pt>
                <c:pt idx="18016">
                  <c:v>184.443651623016</c:v>
                </c:pt>
                <c:pt idx="18017">
                  <c:v>179.16299449173701</c:v>
                </c:pt>
                <c:pt idx="18018">
                  <c:v>174.54384048074201</c:v>
                </c:pt>
                <c:pt idx="18019">
                  <c:v>170.60724642744799</c:v>
                </c:pt>
                <c:pt idx="18020">
                  <c:v>167.39311714096601</c:v>
                </c:pt>
                <c:pt idx="18021">
                  <c:v>164.92639217195301</c:v>
                </c:pt>
                <c:pt idx="18022">
                  <c:v>162.410601250962</c:v>
                </c:pt>
                <c:pt idx="18023">
                  <c:v>160.69894420468501</c:v>
                </c:pt>
                <c:pt idx="18024">
                  <c:v>197.895134177823</c:v>
                </c:pt>
                <c:pt idx="18025">
                  <c:v>189.51207633283801</c:v>
                </c:pt>
                <c:pt idx="18026">
                  <c:v>182.37824231147999</c:v>
                </c:pt>
                <c:pt idx="18027">
                  <c:v>175.81906586826301</c:v>
                </c:pt>
                <c:pt idx="18028">
                  <c:v>156.503150802101</c:v>
                </c:pt>
                <c:pt idx="18029">
                  <c:v>149.73584283857201</c:v>
                </c:pt>
                <c:pt idx="18030">
                  <c:v>147.85990428826099</c:v>
                </c:pt>
                <c:pt idx="18031">
                  <c:v>145.13089509143401</c:v>
                </c:pt>
                <c:pt idx="18032">
                  <c:v>144.02471550497799</c:v>
                </c:pt>
                <c:pt idx="18033">
                  <c:v>267.75492800434603</c:v>
                </c:pt>
                <c:pt idx="18034">
                  <c:v>257.20497582904801</c:v>
                </c:pt>
                <c:pt idx="18035">
                  <c:v>247.888349514563</c:v>
                </c:pt>
                <c:pt idx="18036">
                  <c:v>246.57281553397999</c:v>
                </c:pt>
                <c:pt idx="18037">
                  <c:v>235.988605609546</c:v>
                </c:pt>
                <c:pt idx="18038">
                  <c:v>226.60641436013299</c:v>
                </c:pt>
                <c:pt idx="18039">
                  <c:v>218.47086430035799</c:v>
                </c:pt>
                <c:pt idx="18040">
                  <c:v>211.63037361774499</c:v>
                </c:pt>
                <c:pt idx="18041">
                  <c:v>205.383975130365</c:v>
                </c:pt>
                <c:pt idx="18042">
                  <c:v>199.75500580878801</c:v>
                </c:pt>
                <c:pt idx="18043">
                  <c:v>194.76892298015099</c:v>
                </c:pt>
                <c:pt idx="18044">
                  <c:v>190.453550740184</c:v>
                </c:pt>
                <c:pt idx="18045">
                  <c:v>186.83630772609899</c:v>
                </c:pt>
                <c:pt idx="18046">
                  <c:v>183.95672472952899</c:v>
                </c:pt>
                <c:pt idx="18047">
                  <c:v>181.018545922779</c:v>
                </c:pt>
                <c:pt idx="18048">
                  <c:v>218.95284902472699</c:v>
                </c:pt>
                <c:pt idx="18049">
                  <c:v>209.56558533145201</c:v>
                </c:pt>
                <c:pt idx="18050">
                  <c:v>201.394240921452</c:v>
                </c:pt>
                <c:pt idx="18051">
                  <c:v>194.48521483417699</c:v>
                </c:pt>
                <c:pt idx="18052">
                  <c:v>188.15142714071101</c:v>
                </c:pt>
                <c:pt idx="18053">
                  <c:v>182.41492919296999</c:v>
                </c:pt>
                <c:pt idx="18054">
                  <c:v>177.29616122840599</c:v>
                </c:pt>
                <c:pt idx="18055">
                  <c:v>172.82870915907799</c:v>
                </c:pt>
                <c:pt idx="18056">
                  <c:v>169.03765307987501</c:v>
                </c:pt>
                <c:pt idx="18057">
                  <c:v>165.95457779442</c:v>
                </c:pt>
                <c:pt idx="18058">
                  <c:v>163.61421991940099</c:v>
                </c:pt>
                <c:pt idx="18059">
                  <c:v>161.22897067506301</c:v>
                </c:pt>
                <c:pt idx="18060">
                  <c:v>159.63365716709399</c:v>
                </c:pt>
                <c:pt idx="18061">
                  <c:v>195.149276859504</c:v>
                </c:pt>
                <c:pt idx="18062">
                  <c:v>186.98178564580999</c:v>
                </c:pt>
                <c:pt idx="18063">
                  <c:v>180.045604359744</c:v>
                </c:pt>
                <c:pt idx="18064">
                  <c:v>173.667633526705</c:v>
                </c:pt>
                <c:pt idx="18065">
                  <c:v>154.952179309337</c:v>
                </c:pt>
                <c:pt idx="18066">
                  <c:v>148.43780179351501</c:v>
                </c:pt>
                <c:pt idx="18067">
                  <c:v>146.67550306555501</c:v>
                </c:pt>
                <c:pt idx="18068">
                  <c:v>144.06312010970299</c:v>
                </c:pt>
                <c:pt idx="18069">
                  <c:v>143.063183399602</c:v>
                </c:pt>
                <c:pt idx="18070">
                  <c:v>264.98910816815197</c:v>
                </c:pt>
                <c:pt idx="18071">
                  <c:v>254.792554051471</c:v>
                </c:pt>
                <c:pt idx="18072">
                  <c:v>245.11347124646099</c:v>
                </c:pt>
                <c:pt idx="18073">
                  <c:v>236.73266948699501</c:v>
                </c:pt>
                <c:pt idx="18074">
                  <c:v>229.69976790192601</c:v>
                </c:pt>
                <c:pt idx="18075">
                  <c:v>223.28978320300001</c:v>
                </c:pt>
                <c:pt idx="18076">
                  <c:v>213.22552853071701</c:v>
                </c:pt>
                <c:pt idx="18077">
                  <c:v>208.83612634572401</c:v>
                </c:pt>
                <c:pt idx="18078">
                  <c:v>270.52275353239997</c:v>
                </c:pt>
                <c:pt idx="18079">
                  <c:v>257.25625398625101</c:v>
                </c:pt>
                <c:pt idx="18080">
                  <c:v>245.13592401189399</c:v>
                </c:pt>
                <c:pt idx="18081">
                  <c:v>234.91931641027099</c:v>
                </c:pt>
                <c:pt idx="18082">
                  <c:v>225.20806727223601</c:v>
                </c:pt>
                <c:pt idx="18083">
                  <c:v>216.76339517681899</c:v>
                </c:pt>
                <c:pt idx="18084">
                  <c:v>209.63305483679801</c:v>
                </c:pt>
                <c:pt idx="18085">
                  <c:v>203.10548248055599</c:v>
                </c:pt>
                <c:pt idx="18086">
                  <c:v>197.974786095822</c:v>
                </c:pt>
                <c:pt idx="18087">
                  <c:v>192.72579709183699</c:v>
                </c:pt>
                <c:pt idx="18088">
                  <c:v>188.95226398793801</c:v>
                </c:pt>
                <c:pt idx="18089">
                  <c:v>185.09743385510399</c:v>
                </c:pt>
                <c:pt idx="18090">
                  <c:v>181.97627142654699</c:v>
                </c:pt>
                <c:pt idx="18091">
                  <c:v>178.789860849398</c:v>
                </c:pt>
                <c:pt idx="18092">
                  <c:v>240.74012933968601</c:v>
                </c:pt>
                <c:pt idx="18093">
                  <c:v>228.69064436451799</c:v>
                </c:pt>
                <c:pt idx="18094">
                  <c:v>217.79235037011901</c:v>
                </c:pt>
                <c:pt idx="18095">
                  <c:v>208.80850744701499</c:v>
                </c:pt>
                <c:pt idx="18096">
                  <c:v>200.34992583077101</c:v>
                </c:pt>
                <c:pt idx="18097">
                  <c:v>193.176789892372</c:v>
                </c:pt>
                <c:pt idx="18098">
                  <c:v>186.58303358268299</c:v>
                </c:pt>
                <c:pt idx="18099">
                  <c:v>181.35421608448399</c:v>
                </c:pt>
                <c:pt idx="18100">
                  <c:v>176.002853824456</c:v>
                </c:pt>
                <c:pt idx="18101">
                  <c:v>172.08889642312201</c:v>
                </c:pt>
                <c:pt idx="18102">
                  <c:v>168.087057478036</c:v>
                </c:pt>
                <c:pt idx="18103">
                  <c:v>164.79494586116999</c:v>
                </c:pt>
                <c:pt idx="18104">
                  <c:v>162.248417922355</c:v>
                </c:pt>
                <c:pt idx="18105">
                  <c:v>159.647700904045</c:v>
                </c:pt>
                <c:pt idx="18106">
                  <c:v>214.78848933341001</c:v>
                </c:pt>
                <c:pt idx="18107">
                  <c:v>204.66646050538901</c:v>
                </c:pt>
                <c:pt idx="18108">
                  <c:v>195.02335354505601</c:v>
                </c:pt>
                <c:pt idx="18109">
                  <c:v>186.592076268592</c:v>
                </c:pt>
                <c:pt idx="18110">
                  <c:v>179.412177876285</c:v>
                </c:pt>
                <c:pt idx="18111">
                  <c:v>172.79570611750799</c:v>
                </c:pt>
                <c:pt idx="18112">
                  <c:v>167.51091745654901</c:v>
                </c:pt>
                <c:pt idx="18113">
                  <c:v>162.101117439022</c:v>
                </c:pt>
                <c:pt idx="18114">
                  <c:v>158.09486648797201</c:v>
                </c:pt>
                <c:pt idx="18115">
                  <c:v>153.99153747442099</c:v>
                </c:pt>
                <c:pt idx="18116">
                  <c:v>150.5784237222</c:v>
                </c:pt>
                <c:pt idx="18117">
                  <c:v>147.88728995027699</c:v>
                </c:pt>
                <c:pt idx="18118">
                  <c:v>145.13737111007799</c:v>
                </c:pt>
                <c:pt idx="18119">
                  <c:v>143.151660481492</c:v>
                </c:pt>
                <c:pt idx="18120">
                  <c:v>141.12530966546299</c:v>
                </c:pt>
                <c:pt idx="18121">
                  <c:v>139.91791537461199</c:v>
                </c:pt>
                <c:pt idx="18122">
                  <c:v>203.983324896955</c:v>
                </c:pt>
                <c:pt idx="18123">
                  <c:v>193.28440285861601</c:v>
                </c:pt>
                <c:pt idx="18124">
                  <c:v>195.43943735347699</c:v>
                </c:pt>
                <c:pt idx="18125">
                  <c:v>184.22246468697401</c:v>
                </c:pt>
                <c:pt idx="18126">
                  <c:v>267.126680969809</c:v>
                </c:pt>
                <c:pt idx="18127">
                  <c:v>256.73198542544799</c:v>
                </c:pt>
                <c:pt idx="18128">
                  <c:v>246.86688902806699</c:v>
                </c:pt>
                <c:pt idx="18129">
                  <c:v>238.32263957581401</c:v>
                </c:pt>
                <c:pt idx="18130">
                  <c:v>231.14298268208</c:v>
                </c:pt>
                <c:pt idx="18131">
                  <c:v>224.58924125987599</c:v>
                </c:pt>
                <c:pt idx="18132">
                  <c:v>214.281660163178</c:v>
                </c:pt>
                <c:pt idx="18133">
                  <c:v>209.77854671280201</c:v>
                </c:pt>
                <c:pt idx="18134">
                  <c:v>273.13366062130598</c:v>
                </c:pt>
                <c:pt idx="18135">
                  <c:v>259.61590899701099</c:v>
                </c:pt>
                <c:pt idx="18136">
                  <c:v>247.26842954338201</c:v>
                </c:pt>
                <c:pt idx="18137">
                  <c:v>236.85595437197099</c:v>
                </c:pt>
                <c:pt idx="18138">
                  <c:v>226.95816637281601</c:v>
                </c:pt>
                <c:pt idx="18139">
                  <c:v>218.34715164482401</c:v>
                </c:pt>
                <c:pt idx="18140">
                  <c:v>211.07105829569201</c:v>
                </c:pt>
                <c:pt idx="18141">
                  <c:v>204.401850075797</c:v>
                </c:pt>
                <c:pt idx="18142">
                  <c:v>199.15150510123499</c:v>
                </c:pt>
                <c:pt idx="18143">
                  <c:v>193.78333602193899</c:v>
                </c:pt>
                <c:pt idx="18144">
                  <c:v>189.90748738913899</c:v>
                </c:pt>
                <c:pt idx="18145">
                  <c:v>185.95063538611899</c:v>
                </c:pt>
                <c:pt idx="18146">
                  <c:v>182.73132552967701</c:v>
                </c:pt>
                <c:pt idx="18147">
                  <c:v>179.45238977399001</c:v>
                </c:pt>
                <c:pt idx="18148">
                  <c:v>243.11039470965</c:v>
                </c:pt>
                <c:pt idx="18149">
                  <c:v>230.827570237727</c:v>
                </c:pt>
                <c:pt idx="18150">
                  <c:v>219.72032032032001</c:v>
                </c:pt>
                <c:pt idx="18151">
                  <c:v>210.55934229322699</c:v>
                </c:pt>
                <c:pt idx="18152">
                  <c:v>201.93642417575799</c:v>
                </c:pt>
                <c:pt idx="18153">
                  <c:v>194.61113638431399</c:v>
                </c:pt>
                <c:pt idx="18154">
                  <c:v>187.882819028753</c:v>
                </c:pt>
                <c:pt idx="18155">
                  <c:v>182.535566440195</c:v>
                </c:pt>
                <c:pt idx="18156">
                  <c:v>177.06402207769099</c:v>
                </c:pt>
                <c:pt idx="18157">
                  <c:v>173.049954646656</c:v>
                </c:pt>
                <c:pt idx="18158">
                  <c:v>168.948656988213</c:v>
                </c:pt>
                <c:pt idx="18159">
                  <c:v>165.564273271356</c:v>
                </c:pt>
                <c:pt idx="18160">
                  <c:v>162.935482162715</c:v>
                </c:pt>
                <c:pt idx="18161">
                  <c:v>160.254884948393</c:v>
                </c:pt>
                <c:pt idx="18162">
                  <c:v>216.94781693106799</c:v>
                </c:pt>
                <c:pt idx="18163">
                  <c:v>206.620626019284</c:v>
                </c:pt>
                <c:pt idx="18164">
                  <c:v>196.79050368944499</c:v>
                </c:pt>
                <c:pt idx="18165">
                  <c:v>188.18923058620501</c:v>
                </c:pt>
                <c:pt idx="18166">
                  <c:v>180.85407849026799</c:v>
                </c:pt>
                <c:pt idx="18167">
                  <c:v>174.102460095059</c:v>
                </c:pt>
                <c:pt idx="18168">
                  <c:v>168.699524208463</c:v>
                </c:pt>
                <c:pt idx="18169">
                  <c:v>163.172616452732</c:v>
                </c:pt>
                <c:pt idx="18170">
                  <c:v>159.06512449057001</c:v>
                </c:pt>
                <c:pt idx="18171">
                  <c:v>154.866175205384</c:v>
                </c:pt>
                <c:pt idx="18172">
                  <c:v>151.36278925298899</c:v>
                </c:pt>
                <c:pt idx="18173">
                  <c:v>148.58939672223701</c:v>
                </c:pt>
                <c:pt idx="18174">
                  <c:v>145.759602864583</c:v>
                </c:pt>
                <c:pt idx="18175">
                  <c:v>143.69989623480501</c:v>
                </c:pt>
                <c:pt idx="18176">
                  <c:v>141.60433130698999</c:v>
                </c:pt>
                <c:pt idx="18177">
                  <c:v>140.33284611786701</c:v>
                </c:pt>
                <c:pt idx="18178">
                  <c:v>206.183070700261</c:v>
                </c:pt>
                <c:pt idx="18179">
                  <c:v>195.26454382826401</c:v>
                </c:pt>
                <c:pt idx="18180">
                  <c:v>197.695848261327</c:v>
                </c:pt>
                <c:pt idx="18181">
                  <c:v>186.24819963634801</c:v>
                </c:pt>
                <c:pt idx="18182">
                  <c:v>266.54871787578298</c:v>
                </c:pt>
                <c:pt idx="18183">
                  <c:v>256.16796416300599</c:v>
                </c:pt>
                <c:pt idx="18184">
                  <c:v>246.32714908714601</c:v>
                </c:pt>
                <c:pt idx="18185">
                  <c:v>237.805157593123</c:v>
                </c:pt>
                <c:pt idx="18186">
                  <c:v>230.64343757695099</c:v>
                </c:pt>
                <c:pt idx="18187">
                  <c:v>224.112378617893</c:v>
                </c:pt>
                <c:pt idx="18188">
                  <c:v>213.84842471257701</c:v>
                </c:pt>
                <c:pt idx="18189">
                  <c:v>209.36972450912899</c:v>
                </c:pt>
                <c:pt idx="18190">
                  <c:v>272.56624607839098</c:v>
                </c:pt>
                <c:pt idx="18191">
                  <c:v>259.07066802495098</c:v>
                </c:pt>
                <c:pt idx="18192">
                  <c:v>246.74081763242</c:v>
                </c:pt>
                <c:pt idx="18193">
                  <c:v>236.34416083257199</c:v>
                </c:pt>
                <c:pt idx="18194">
                  <c:v>226.47055693508301</c:v>
                </c:pt>
                <c:pt idx="18195">
                  <c:v>217.87859232230599</c:v>
                </c:pt>
                <c:pt idx="18196">
                  <c:v>210.61756016495301</c:v>
                </c:pt>
                <c:pt idx="18197">
                  <c:v>203.967747509975</c:v>
                </c:pt>
                <c:pt idx="18198">
                  <c:v>198.73457533015599</c:v>
                </c:pt>
                <c:pt idx="18199">
                  <c:v>193.38293022874399</c:v>
                </c:pt>
                <c:pt idx="18200">
                  <c:v>189.52230473923299</c:v>
                </c:pt>
                <c:pt idx="18201">
                  <c:v>185.583003240907</c:v>
                </c:pt>
                <c:pt idx="18202">
                  <c:v>182.390860271664</c:v>
                </c:pt>
                <c:pt idx="18203">
                  <c:v>179.13251150086199</c:v>
                </c:pt>
                <c:pt idx="18204">
                  <c:v>242.61907884639501</c:v>
                </c:pt>
                <c:pt idx="18205">
                  <c:v>230.35371141788801</c:v>
                </c:pt>
                <c:pt idx="18206">
                  <c:v>219.26784730877301</c:v>
                </c:pt>
                <c:pt idx="18207">
                  <c:v>210.11919962168199</c:v>
                </c:pt>
                <c:pt idx="18208">
                  <c:v>201.50966321946501</c:v>
                </c:pt>
                <c:pt idx="18209">
                  <c:v>194.1968</c:v>
                </c:pt>
                <c:pt idx="18210">
                  <c:v>187.484206392837</c:v>
                </c:pt>
                <c:pt idx="18211">
                  <c:v>182.14865797115399</c:v>
                </c:pt>
                <c:pt idx="18212">
                  <c:v>176.69678836664099</c:v>
                </c:pt>
                <c:pt idx="18213">
                  <c:v>172.69497008196001</c:v>
                </c:pt>
                <c:pt idx="18214">
                  <c:v>168.610581538883</c:v>
                </c:pt>
                <c:pt idx="18215">
                  <c:v>165.24395550408801</c:v>
                </c:pt>
                <c:pt idx="18216">
                  <c:v>162.630201221703</c:v>
                </c:pt>
                <c:pt idx="18217">
                  <c:v>159.96694032323299</c:v>
                </c:pt>
                <c:pt idx="18218">
                  <c:v>216.52464888838301</c:v>
                </c:pt>
                <c:pt idx="18219">
                  <c:v>206.207291274234</c:v>
                </c:pt>
                <c:pt idx="18220">
                  <c:v>196.38853427895901</c:v>
                </c:pt>
                <c:pt idx="18221">
                  <c:v>187.79820938715201</c:v>
                </c:pt>
                <c:pt idx="18222">
                  <c:v>180.481456984202</c:v>
                </c:pt>
                <c:pt idx="18223">
                  <c:v>173.74040862477801</c:v>
                </c:pt>
                <c:pt idx="18224">
                  <c:v>168.346759058755</c:v>
                </c:pt>
                <c:pt idx="18225">
                  <c:v>162.83427035355399</c:v>
                </c:pt>
                <c:pt idx="18226">
                  <c:v>158.73648931713399</c:v>
                </c:pt>
                <c:pt idx="18227">
                  <c:v>154.55152553993801</c:v>
                </c:pt>
                <c:pt idx="18228">
                  <c:v>151.05988843279599</c:v>
                </c:pt>
                <c:pt idx="18229">
                  <c:v>148.300707716625</c:v>
                </c:pt>
                <c:pt idx="18230">
                  <c:v>145.484890868268</c:v>
                </c:pt>
                <c:pt idx="18231">
                  <c:v>143.444559741901</c:v>
                </c:pt>
                <c:pt idx="18232">
                  <c:v>141.36553833052699</c:v>
                </c:pt>
                <c:pt idx="18233">
                  <c:v>140.111353928677</c:v>
                </c:pt>
                <c:pt idx="18234">
                  <c:v>205.79985787379101</c:v>
                </c:pt>
                <c:pt idx="18235">
                  <c:v>194.895923275287</c:v>
                </c:pt>
                <c:pt idx="18236">
                  <c:v>197.357272778946</c:v>
                </c:pt>
                <c:pt idx="18237">
                  <c:v>185.91940670355399</c:v>
                </c:pt>
                <c:pt idx="18238">
                  <c:v>264.16191331036202</c:v>
                </c:pt>
                <c:pt idx="18239">
                  <c:v>253.959253572694</c:v>
                </c:pt>
                <c:pt idx="18240">
                  <c:v>244.280486151899</c:v>
                </c:pt>
                <c:pt idx="18241">
                  <c:v>235.90630331534999</c:v>
                </c:pt>
                <c:pt idx="18242">
                  <c:v>228.88206769926001</c:v>
                </c:pt>
                <c:pt idx="18243">
                  <c:v>222.48200689268199</c:v>
                </c:pt>
                <c:pt idx="18244">
                  <c:v>212.453398985077</c:v>
                </c:pt>
                <c:pt idx="18245">
                  <c:v>208.085470524746</c:v>
                </c:pt>
                <c:pt idx="18246">
                  <c:v>269.86808534343402</c:v>
                </c:pt>
                <c:pt idx="18247">
                  <c:v>256.58133000312199</c:v>
                </c:pt>
                <c:pt idx="18248">
                  <c:v>244.444045828029</c:v>
                </c:pt>
                <c:pt idx="18249">
                  <c:v>234.21684614249801</c:v>
                </c:pt>
                <c:pt idx="18250">
                  <c:v>224.50147474868999</c:v>
                </c:pt>
                <c:pt idx="18251">
                  <c:v>216.05289103893099</c:v>
                </c:pt>
                <c:pt idx="18252">
                  <c:v>208.923969456073</c:v>
                </c:pt>
                <c:pt idx="18253">
                  <c:v>202.399269687214</c:v>
                </c:pt>
                <c:pt idx="18254">
                  <c:v>197.275331009312</c:v>
                </c:pt>
                <c:pt idx="18255">
                  <c:v>192.03975704030901</c:v>
                </c:pt>
                <c:pt idx="18256">
                  <c:v>188.27994865211801</c:v>
                </c:pt>
                <c:pt idx="18257">
                  <c:v>184.442552595161</c:v>
                </c:pt>
                <c:pt idx="18258">
                  <c:v>181.33876233183801</c:v>
                </c:pt>
                <c:pt idx="18259">
                  <c:v>178.17964787179201</c:v>
                </c:pt>
                <c:pt idx="18260">
                  <c:v>240.20102098695401</c:v>
                </c:pt>
                <c:pt idx="18261">
                  <c:v>228.125813072764</c:v>
                </c:pt>
                <c:pt idx="18262">
                  <c:v>217.21101350156201</c:v>
                </c:pt>
                <c:pt idx="18263">
                  <c:v>208.213273990316</c:v>
                </c:pt>
                <c:pt idx="18264">
                  <c:v>199.743865948533</c:v>
                </c:pt>
                <c:pt idx="18265">
                  <c:v>192.56267330920701</c:v>
                </c:pt>
                <c:pt idx="18266">
                  <c:v>185.96802841918199</c:v>
                </c:pt>
                <c:pt idx="18267">
                  <c:v>180.73936718175099</c:v>
                </c:pt>
                <c:pt idx="18268">
                  <c:v>175.39448651721</c:v>
                </c:pt>
                <c:pt idx="18269">
                  <c:v>171.48713213290199</c:v>
                </c:pt>
                <c:pt idx="18270">
                  <c:v>167.49535359899099</c:v>
                </c:pt>
                <c:pt idx="18271">
                  <c:v>164.21876960020001</c:v>
                </c:pt>
                <c:pt idx="18272">
                  <c:v>161.68492270407199</c:v>
                </c:pt>
                <c:pt idx="18273">
                  <c:v>159.10903854841101</c:v>
                </c:pt>
                <c:pt idx="18274">
                  <c:v>214.35097348200301</c:v>
                </c:pt>
                <c:pt idx="18275">
                  <c:v>204.201891071901</c:v>
                </c:pt>
                <c:pt idx="18276">
                  <c:v>194.538942307692</c:v>
                </c:pt>
                <c:pt idx="18277">
                  <c:v>186.08868173315699</c:v>
                </c:pt>
                <c:pt idx="18278">
                  <c:v>178.89175862878599</c:v>
                </c:pt>
                <c:pt idx="18279">
                  <c:v>172.26795849521099</c:v>
                </c:pt>
                <c:pt idx="18280">
                  <c:v>166.97720923393601</c:v>
                </c:pt>
                <c:pt idx="18281">
                  <c:v>161.56757027609299</c:v>
                </c:pt>
                <c:pt idx="18282">
                  <c:v>157.55932550868701</c:v>
                </c:pt>
                <c:pt idx="18283">
                  <c:v>153.462015910481</c:v>
                </c:pt>
                <c:pt idx="18284">
                  <c:v>150.057468177667</c:v>
                </c:pt>
                <c:pt idx="18285">
                  <c:v>147.37731799922901</c:v>
                </c:pt>
                <c:pt idx="18286">
                  <c:v>144.639389267045</c:v>
                </c:pt>
                <c:pt idx="18287">
                  <c:v>142.67008718463001</c:v>
                </c:pt>
                <c:pt idx="18288">
                  <c:v>140.66916801964101</c:v>
                </c:pt>
                <c:pt idx="18289">
                  <c:v>139.490583306215</c:v>
                </c:pt>
                <c:pt idx="18290">
                  <c:v>203.665290806754</c:v>
                </c:pt>
                <c:pt idx="18291">
                  <c:v>192.93171650576801</c:v>
                </c:pt>
                <c:pt idx="18292">
                  <c:v>195.245298800184</c:v>
                </c:pt>
                <c:pt idx="18293">
                  <c:v>183.98070758462401</c:v>
                </c:pt>
                <c:pt idx="18294">
                  <c:v>259.65999538141699</c:v>
                </c:pt>
                <c:pt idx="18295">
                  <c:v>249.794002607561</c:v>
                </c:pt>
                <c:pt idx="18296">
                  <c:v>240.437417823814</c:v>
                </c:pt>
                <c:pt idx="18297">
                  <c:v>232.354679722295</c:v>
                </c:pt>
                <c:pt idx="18298">
                  <c:v>225.590284050988</c:v>
                </c:pt>
                <c:pt idx="18299">
                  <c:v>219.44462493374101</c:v>
                </c:pt>
                <c:pt idx="18300">
                  <c:v>209.86939564175</c:v>
                </c:pt>
                <c:pt idx="18301">
                  <c:v>205.71807692307601</c:v>
                </c:pt>
                <c:pt idx="18302">
                  <c:v>264.72929107786899</c:v>
                </c:pt>
                <c:pt idx="18303">
                  <c:v>251.85006856850001</c:v>
                </c:pt>
                <c:pt idx="18304">
                  <c:v>240.08908288889199</c:v>
                </c:pt>
                <c:pt idx="18305">
                  <c:v>230.19119307489601</c:v>
                </c:pt>
                <c:pt idx="18306">
                  <c:v>220.78943240388</c:v>
                </c:pt>
                <c:pt idx="18307">
                  <c:v>212.62648948168399</c:v>
                </c:pt>
                <c:pt idx="18308">
                  <c:v>205.752993237037</c:v>
                </c:pt>
                <c:pt idx="18309">
                  <c:v>199.46823690049399</c:v>
                </c:pt>
                <c:pt idx="18310">
                  <c:v>194.55974239039301</c:v>
                </c:pt>
                <c:pt idx="18311">
                  <c:v>189.53514160208499</c:v>
                </c:pt>
                <c:pt idx="18312">
                  <c:v>185.970570493721</c:v>
                </c:pt>
                <c:pt idx="18313">
                  <c:v>182.322468312957</c:v>
                </c:pt>
                <c:pt idx="18314">
                  <c:v>179.41218005295599</c:v>
                </c:pt>
                <c:pt idx="18315">
                  <c:v>176.435207775853</c:v>
                </c:pt>
                <c:pt idx="18316">
                  <c:v>235.591598459316</c:v>
                </c:pt>
                <c:pt idx="18317">
                  <c:v>223.88500843946599</c:v>
                </c:pt>
                <c:pt idx="18318">
                  <c:v>213.31088358694899</c:v>
                </c:pt>
                <c:pt idx="18319">
                  <c:v>204.60698934181301</c:v>
                </c:pt>
                <c:pt idx="18320">
                  <c:v>196.41878375511899</c:v>
                </c:pt>
                <c:pt idx="18321">
                  <c:v>189.485398053073</c:v>
                </c:pt>
                <c:pt idx="18322">
                  <c:v>183.12450168659899</c:v>
                </c:pt>
                <c:pt idx="18323">
                  <c:v>178.10163231886801</c:v>
                </c:pt>
                <c:pt idx="18324">
                  <c:v>172.962555026822</c:v>
                </c:pt>
                <c:pt idx="18325">
                  <c:v>169.23566971941401</c:v>
                </c:pt>
                <c:pt idx="18326">
                  <c:v>165.42544843049299</c:v>
                </c:pt>
                <c:pt idx="18327">
                  <c:v>162.31641328074099</c:v>
                </c:pt>
                <c:pt idx="18328">
                  <c:v>159.952995228839</c:v>
                </c:pt>
                <c:pt idx="18329">
                  <c:v>157.537723875334</c:v>
                </c:pt>
                <c:pt idx="18330">
                  <c:v>210.20572330223499</c:v>
                </c:pt>
                <c:pt idx="18331">
                  <c:v>200.376271822202</c:v>
                </c:pt>
                <c:pt idx="18332">
                  <c:v>191.02220520673799</c:v>
                </c:pt>
                <c:pt idx="18333">
                  <c:v>182.84268821057401</c:v>
                </c:pt>
                <c:pt idx="18334">
                  <c:v>175.892512479201</c:v>
                </c:pt>
                <c:pt idx="18335">
                  <c:v>169.496131281353</c:v>
                </c:pt>
                <c:pt idx="18336">
                  <c:v>164.405626749665</c:v>
                </c:pt>
                <c:pt idx="18337">
                  <c:v>159.194108438878</c:v>
                </c:pt>
                <c:pt idx="18338">
                  <c:v>155.35887258293499</c:v>
                </c:pt>
                <c:pt idx="18339">
                  <c:v>151.43356891118199</c:v>
                </c:pt>
                <c:pt idx="18340">
                  <c:v>148.190052165937</c:v>
                </c:pt>
                <c:pt idx="18341">
                  <c:v>145.659782906853</c:v>
                </c:pt>
                <c:pt idx="18342">
                  <c:v>143.07604937278799</c:v>
                </c:pt>
                <c:pt idx="18343">
                  <c:v>141.250030959752</c:v>
                </c:pt>
                <c:pt idx="18344">
                  <c:v>139.397646060863</c:v>
                </c:pt>
                <c:pt idx="18345">
                  <c:v>138.35655567911701</c:v>
                </c:pt>
                <c:pt idx="18346">
                  <c:v>199.56581784813</c:v>
                </c:pt>
                <c:pt idx="18347">
                  <c:v>189.172164144172</c:v>
                </c:pt>
                <c:pt idx="18348">
                  <c:v>191.15840102607899</c:v>
                </c:pt>
                <c:pt idx="18349">
                  <c:v>180.24985202031201</c:v>
                </c:pt>
                <c:pt idx="18350">
                  <c:v>398.02662522134602</c:v>
                </c:pt>
                <c:pt idx="18351">
                  <c:v>377.64515018613901</c:v>
                </c:pt>
                <c:pt idx="18352">
                  <c:v>349.96174282677998</c:v>
                </c:pt>
                <c:pt idx="18353">
                  <c:v>334.39096769172897</c:v>
                </c:pt>
                <c:pt idx="18354">
                  <c:v>309.87700950848603</c:v>
                </c:pt>
                <c:pt idx="18355">
                  <c:v>290.24312904913199</c:v>
                </c:pt>
                <c:pt idx="18356">
                  <c:v>297.62025182799601</c:v>
                </c:pt>
                <c:pt idx="18357">
                  <c:v>276.29414844347701</c:v>
                </c:pt>
                <c:pt idx="18358">
                  <c:v>258.52161324246401</c:v>
                </c:pt>
                <c:pt idx="18359">
                  <c:v>289.445433651229</c:v>
                </c:pt>
                <c:pt idx="18360">
                  <c:v>266.55607803095398</c:v>
                </c:pt>
                <c:pt idx="18361">
                  <c:v>247.76736652177399</c:v>
                </c:pt>
                <c:pt idx="18362">
                  <c:v>260.79470492530601</c:v>
                </c:pt>
                <c:pt idx="18363">
                  <c:v>257.52603956398798</c:v>
                </c:pt>
                <c:pt idx="18364">
                  <c:v>236.347116490497</c:v>
                </c:pt>
                <c:pt idx="18365">
                  <c:v>217.89632395975499</c:v>
                </c:pt>
                <c:pt idx="18366">
                  <c:v>234.66433710174701</c:v>
                </c:pt>
                <c:pt idx="18367">
                  <c:v>215.38567961842</c:v>
                </c:pt>
                <c:pt idx="18368">
                  <c:v>198.829187255069</c:v>
                </c:pt>
                <c:pt idx="18369">
                  <c:v>215.803799500286</c:v>
                </c:pt>
                <c:pt idx="18370">
                  <c:v>197.820697201813</c:v>
                </c:pt>
                <c:pt idx="18371">
                  <c:v>201.18090967328601</c:v>
                </c:pt>
                <c:pt idx="18372">
                  <c:v>183.750387844166</c:v>
                </c:pt>
                <c:pt idx="18373">
                  <c:v>168.93349877396599</c:v>
                </c:pt>
                <c:pt idx="18374">
                  <c:v>186.59923669660799</c:v>
                </c:pt>
                <c:pt idx="18375">
                  <c:v>170.455652971007</c:v>
                </c:pt>
                <c:pt idx="18376">
                  <c:v>173.40598733278</c:v>
                </c:pt>
                <c:pt idx="18377">
                  <c:v>158.54173328104699</c:v>
                </c:pt>
                <c:pt idx="18378">
                  <c:v>161.56528434051401</c:v>
                </c:pt>
                <c:pt idx="18379">
                  <c:v>147.96025674573201</c:v>
                </c:pt>
                <c:pt idx="18380">
                  <c:v>130.09191306301901</c:v>
                </c:pt>
                <c:pt idx="18381">
                  <c:v>125.261481372017</c:v>
                </c:pt>
                <c:pt idx="18382">
                  <c:v>403.74357601713001</c:v>
                </c:pt>
                <c:pt idx="18383">
                  <c:v>383.371842954508</c:v>
                </c:pt>
                <c:pt idx="18384">
                  <c:v>355.08293226607202</c:v>
                </c:pt>
                <c:pt idx="18385">
                  <c:v>339.55332175588399</c:v>
                </c:pt>
                <c:pt idx="18386">
                  <c:v>314.49162241583701</c:v>
                </c:pt>
                <c:pt idx="18387">
                  <c:v>294.40780211569398</c:v>
                </c:pt>
                <c:pt idx="18388">
                  <c:v>302.29465184076702</c:v>
                </c:pt>
                <c:pt idx="18389">
                  <c:v>280.47653533802998</c:v>
                </c:pt>
                <c:pt idx="18390">
                  <c:v>262.295088093966</c:v>
                </c:pt>
                <c:pt idx="18391">
                  <c:v>294.24687883286998</c:v>
                </c:pt>
                <c:pt idx="18392">
                  <c:v>270.82262258055999</c:v>
                </c:pt>
                <c:pt idx="18393">
                  <c:v>251.58963568594399</c:v>
                </c:pt>
                <c:pt idx="18394">
                  <c:v>265.20362216935803</c:v>
                </c:pt>
                <c:pt idx="18395">
                  <c:v>262.12088764946498</c:v>
                </c:pt>
                <c:pt idx="18396">
                  <c:v>240.417558886509</c:v>
                </c:pt>
                <c:pt idx="18397">
                  <c:v>221.51301434233599</c:v>
                </c:pt>
                <c:pt idx="18398">
                  <c:v>238.93714921034601</c:v>
                </c:pt>
                <c:pt idx="18399">
                  <c:v>219.17150179954101</c:v>
                </c:pt>
                <c:pt idx="18400">
                  <c:v>202.195944539284</c:v>
                </c:pt>
                <c:pt idx="18401">
                  <c:v>219.82195780913099</c:v>
                </c:pt>
                <c:pt idx="18402">
                  <c:v>201.36715982496301</c:v>
                </c:pt>
                <c:pt idx="18403">
                  <c:v>205.233956381957</c:v>
                </c:pt>
                <c:pt idx="18404">
                  <c:v>187.320141743444</c:v>
                </c:pt>
                <c:pt idx="18405">
                  <c:v>172.09605914886799</c:v>
                </c:pt>
                <c:pt idx="18406">
                  <c:v>190.44761931785899</c:v>
                </c:pt>
                <c:pt idx="18407">
                  <c:v>173.84711562088901</c:v>
                </c:pt>
                <c:pt idx="18408">
                  <c:v>177.07303663406401</c:v>
                </c:pt>
                <c:pt idx="18409">
                  <c:v>161.76707218166999</c:v>
                </c:pt>
                <c:pt idx="18410">
                  <c:v>165.063588593021</c:v>
                </c:pt>
                <c:pt idx="18411">
                  <c:v>151.04760184808899</c:v>
                </c:pt>
                <c:pt idx="18412">
                  <c:v>132.94650929181299</c:v>
                </c:pt>
                <c:pt idx="18413">
                  <c:v>128.28970101801599</c:v>
                </c:pt>
                <c:pt idx="18414">
                  <c:v>402.91302593078399</c:v>
                </c:pt>
                <c:pt idx="18415">
                  <c:v>382.62905443764498</c:v>
                </c:pt>
                <c:pt idx="18416">
                  <c:v>354.36586836332799</c:v>
                </c:pt>
                <c:pt idx="18417">
                  <c:v>338.91200246362303</c:v>
                </c:pt>
                <c:pt idx="18418">
                  <c:v>313.88533768352301</c:v>
                </c:pt>
                <c:pt idx="18419">
                  <c:v>293.81603090935602</c:v>
                </c:pt>
                <c:pt idx="18420">
                  <c:v>301.75883136210501</c:v>
                </c:pt>
                <c:pt idx="18421">
                  <c:v>279.958469466358</c:v>
                </c:pt>
                <c:pt idx="18422">
                  <c:v>261.79576941271802</c:v>
                </c:pt>
                <c:pt idx="18423">
                  <c:v>293.77455960511298</c:v>
                </c:pt>
                <c:pt idx="18424">
                  <c:v>270.36808821575602</c:v>
                </c:pt>
                <c:pt idx="18425">
                  <c:v>251.14726481165999</c:v>
                </c:pt>
                <c:pt idx="18426">
                  <c:v>264.80668996770601</c:v>
                </c:pt>
                <c:pt idx="18427">
                  <c:v>261.78666383069202</c:v>
                </c:pt>
                <c:pt idx="18428">
                  <c:v>240.090751664051</c:v>
                </c:pt>
                <c:pt idx="18429">
                  <c:v>221.18872835952399</c:v>
                </c:pt>
                <c:pt idx="18430">
                  <c:v>238.669598874032</c:v>
                </c:pt>
                <c:pt idx="18431">
                  <c:v>218.8974980712</c:v>
                </c:pt>
                <c:pt idx="18432">
                  <c:v>201.92594982883401</c:v>
                </c:pt>
                <c:pt idx="18433">
                  <c:v>219.60375408277099</c:v>
                </c:pt>
                <c:pt idx="18434">
                  <c:v>201.147530630289</c:v>
                </c:pt>
                <c:pt idx="18435">
                  <c:v>205.12986265202301</c:v>
                </c:pt>
                <c:pt idx="18436">
                  <c:v>187.198517840281</c:v>
                </c:pt>
                <c:pt idx="18437">
                  <c:v>171.96314277799601</c:v>
                </c:pt>
                <c:pt idx="18438">
                  <c:v>190.39170506912399</c:v>
                </c:pt>
                <c:pt idx="18439">
                  <c:v>173.76968176647301</c:v>
                </c:pt>
                <c:pt idx="18440">
                  <c:v>177.05767182644399</c:v>
                </c:pt>
                <c:pt idx="18441">
                  <c:v>161.72666022160999</c:v>
                </c:pt>
                <c:pt idx="18442">
                  <c:v>165.08886938149999</c:v>
                </c:pt>
                <c:pt idx="18443">
                  <c:v>151.04433789053601</c:v>
                </c:pt>
                <c:pt idx="18444">
                  <c:v>133.01650853889899</c:v>
                </c:pt>
                <c:pt idx="18445">
                  <c:v>128.46567019471601</c:v>
                </c:pt>
                <c:pt idx="18446">
                  <c:v>398.26186152390198</c:v>
                </c:pt>
                <c:pt idx="18447">
                  <c:v>378.07923602055598</c:v>
                </c:pt>
                <c:pt idx="18448">
                  <c:v>350.24771465352399</c:v>
                </c:pt>
                <c:pt idx="18449">
                  <c:v>334.86611204991499</c:v>
                </c:pt>
                <c:pt idx="18450">
                  <c:v>310.21113050838397</c:v>
                </c:pt>
                <c:pt idx="18451">
                  <c:v>290.45299018750001</c:v>
                </c:pt>
                <c:pt idx="18452">
                  <c:v>298.13144013009099</c:v>
                </c:pt>
                <c:pt idx="18453">
                  <c:v>276.66567545748097</c:v>
                </c:pt>
                <c:pt idx="18454">
                  <c:v>258.78272900371201</c:v>
                </c:pt>
                <c:pt idx="18455">
                  <c:v>290.14558718579002</c:v>
                </c:pt>
                <c:pt idx="18456">
                  <c:v>267.10000403513197</c:v>
                </c:pt>
                <c:pt idx="18457">
                  <c:v>248.174478631776</c:v>
                </c:pt>
                <c:pt idx="18458">
                  <c:v>261.519421848739</c:v>
                </c:pt>
                <c:pt idx="18459">
                  <c:v>258.45552538910198</c:v>
                </c:pt>
                <c:pt idx="18460">
                  <c:v>237.09330487254201</c:v>
                </c:pt>
                <c:pt idx="18461">
                  <c:v>218.485570960774</c:v>
                </c:pt>
                <c:pt idx="18462">
                  <c:v>235.61222814936301</c:v>
                </c:pt>
                <c:pt idx="18463">
                  <c:v>216.15310898150199</c:v>
                </c:pt>
                <c:pt idx="18464">
                  <c:v>199.44954805386399</c:v>
                </c:pt>
                <c:pt idx="18465">
                  <c:v>216.78018351689599</c:v>
                </c:pt>
                <c:pt idx="18466">
                  <c:v>198.61621276595699</c:v>
                </c:pt>
                <c:pt idx="18467">
                  <c:v>202.40807880377</c:v>
                </c:pt>
                <c:pt idx="18468">
                  <c:v>184.76988849731299</c:v>
                </c:pt>
                <c:pt idx="18469">
                  <c:v>169.77840599555299</c:v>
                </c:pt>
                <c:pt idx="18470">
                  <c:v>187.85859694209</c:v>
                </c:pt>
                <c:pt idx="18471">
                  <c:v>171.50041945691299</c:v>
                </c:pt>
                <c:pt idx="18472">
                  <c:v>174.689121991408</c:v>
                </c:pt>
                <c:pt idx="18473">
                  <c:v>159.61301066718599</c:v>
                </c:pt>
                <c:pt idx="18474">
                  <c:v>162.87690461907599</c:v>
                </c:pt>
                <c:pt idx="18475">
                  <c:v>149.062360392888</c:v>
                </c:pt>
                <c:pt idx="18476">
                  <c:v>131.26265152359801</c:v>
                </c:pt>
                <c:pt idx="18477">
                  <c:v>126.728862878972</c:v>
                </c:pt>
                <c:pt idx="18478">
                  <c:v>388.43045011575902</c:v>
                </c:pt>
                <c:pt idx="18479">
                  <c:v>368.44934743746501</c:v>
                </c:pt>
                <c:pt idx="18480">
                  <c:v>341.53647058823498</c:v>
                </c:pt>
                <c:pt idx="18481">
                  <c:v>326.26292567650597</c:v>
                </c:pt>
                <c:pt idx="18482">
                  <c:v>302.43472214496302</c:v>
                </c:pt>
                <c:pt idx="18483">
                  <c:v>283.35045107564099</c:v>
                </c:pt>
                <c:pt idx="18484">
                  <c:v>290.412247448448</c:v>
                </c:pt>
                <c:pt idx="18485">
                  <c:v>269.67929464336203</c:v>
                </c:pt>
                <c:pt idx="18486">
                  <c:v>252.40577956408299</c:v>
                </c:pt>
                <c:pt idx="18487">
                  <c:v>282.40640035495898</c:v>
                </c:pt>
                <c:pt idx="18488">
                  <c:v>260.13416545472501</c:v>
                </c:pt>
                <c:pt idx="18489">
                  <c:v>241.862277774581</c:v>
                </c:pt>
                <c:pt idx="18490">
                  <c:v>254.49046229327899</c:v>
                </c:pt>
                <c:pt idx="18491">
                  <c:v>251.29410439777001</c:v>
                </c:pt>
                <c:pt idx="18492">
                  <c:v>230.675136584596</c:v>
                </c:pt>
                <c:pt idx="18493">
                  <c:v>212.71001914113199</c:v>
                </c:pt>
                <c:pt idx="18494">
                  <c:v>229.03506385659401</c:v>
                </c:pt>
                <c:pt idx="18495">
                  <c:v>210.25924575096599</c:v>
                </c:pt>
                <c:pt idx="18496">
                  <c:v>194.13817716775401</c:v>
                </c:pt>
                <c:pt idx="18497">
                  <c:v>210.68012585212301</c:v>
                </c:pt>
                <c:pt idx="18498">
                  <c:v>193.155239480951</c:v>
                </c:pt>
                <c:pt idx="18499">
                  <c:v>196.4866428878</c:v>
                </c:pt>
                <c:pt idx="18500">
                  <c:v>179.49299812881</c:v>
                </c:pt>
                <c:pt idx="18501">
                  <c:v>165.04386639987601</c:v>
                </c:pt>
                <c:pt idx="18502">
                  <c:v>182.31698681732499</c:v>
                </c:pt>
                <c:pt idx="18503">
                  <c:v>166.57005654926499</c:v>
                </c:pt>
                <c:pt idx="18504">
                  <c:v>169.50046791341299</c:v>
                </c:pt>
                <c:pt idx="18505">
                  <c:v>154.98951224093599</c:v>
                </c:pt>
                <c:pt idx="18506">
                  <c:v>158.00093763185399</c:v>
                </c:pt>
                <c:pt idx="18507">
                  <c:v>144.713855037325</c:v>
                </c:pt>
                <c:pt idx="18508">
                  <c:v>127.3807455064</c:v>
                </c:pt>
                <c:pt idx="18509">
                  <c:v>122.828242405822</c:v>
                </c:pt>
                <c:pt idx="18510">
                  <c:v>399.53722592150598</c:v>
                </c:pt>
                <c:pt idx="18511">
                  <c:v>351.83903769841203</c:v>
                </c:pt>
                <c:pt idx="18512">
                  <c:v>328.77509421943802</c:v>
                </c:pt>
                <c:pt idx="18513">
                  <c:v>312.16297792066302</c:v>
                </c:pt>
                <c:pt idx="18514">
                  <c:v>291.64376325637301</c:v>
                </c:pt>
                <c:pt idx="18515">
                  <c:v>278.35126252721801</c:v>
                </c:pt>
                <c:pt idx="18516">
                  <c:v>260.395421464636</c:v>
                </c:pt>
                <c:pt idx="18517">
                  <c:v>250.28827612803701</c:v>
                </c:pt>
                <c:pt idx="18518">
                  <c:v>233.57711066262999</c:v>
                </c:pt>
                <c:pt idx="18519">
                  <c:v>225.89282857904499</c:v>
                </c:pt>
                <c:pt idx="18520">
                  <c:v>211.10087550166301</c:v>
                </c:pt>
                <c:pt idx="18521">
                  <c:v>205.09006935011001</c:v>
                </c:pt>
                <c:pt idx="18522">
                  <c:v>191.56535919163599</c:v>
                </c:pt>
                <c:pt idx="18523">
                  <c:v>187.156763848396</c:v>
                </c:pt>
                <c:pt idx="18524">
                  <c:v>175.55428520520201</c:v>
                </c:pt>
                <c:pt idx="18525">
                  <c:v>172.02723556084101</c:v>
                </c:pt>
                <c:pt idx="18526">
                  <c:v>161.06062442246201</c:v>
                </c:pt>
                <c:pt idx="18527">
                  <c:v>159.00547550432199</c:v>
                </c:pt>
                <c:pt idx="18528">
                  <c:v>149.31754228640301</c:v>
                </c:pt>
                <c:pt idx="18529">
                  <c:v>147.421837265465</c:v>
                </c:pt>
                <c:pt idx="18530">
                  <c:v>404.69811816521099</c:v>
                </c:pt>
                <c:pt idx="18531">
                  <c:v>356.46748055453003</c:v>
                </c:pt>
                <c:pt idx="18532">
                  <c:v>332.937026012682</c:v>
                </c:pt>
                <c:pt idx="18533">
                  <c:v>316.34375</c:v>
                </c:pt>
                <c:pt idx="18534">
                  <c:v>295.40253751597402</c:v>
                </c:pt>
                <c:pt idx="18535">
                  <c:v>282.14336213150398</c:v>
                </c:pt>
                <c:pt idx="18536">
                  <c:v>263.814278622318</c:v>
                </c:pt>
                <c:pt idx="18537">
                  <c:v>253.76272734599499</c:v>
                </c:pt>
                <c:pt idx="18538">
                  <c:v>236.699789508214</c:v>
                </c:pt>
                <c:pt idx="18539">
                  <c:v>229.091192730855</c:v>
                </c:pt>
                <c:pt idx="18540">
                  <c:v>213.971557115596</c:v>
                </c:pt>
                <c:pt idx="18541">
                  <c:v>208.04869817451501</c:v>
                </c:pt>
                <c:pt idx="18542">
                  <c:v>194.21920084062199</c:v>
                </c:pt>
                <c:pt idx="18543">
                  <c:v>189.91000597116701</c:v>
                </c:pt>
                <c:pt idx="18544">
                  <c:v>178.03290131054899</c:v>
                </c:pt>
                <c:pt idx="18545">
                  <c:v>174.60634487958299</c:v>
                </c:pt>
                <c:pt idx="18546">
                  <c:v>163.381443451281</c:v>
                </c:pt>
                <c:pt idx="18547">
                  <c:v>161.440059171597</c:v>
                </c:pt>
                <c:pt idx="18548">
                  <c:v>151.51456662042301</c:v>
                </c:pt>
                <c:pt idx="18549">
                  <c:v>149.72700095121601</c:v>
                </c:pt>
                <c:pt idx="18550">
                  <c:v>402.44396148694699</c:v>
                </c:pt>
                <c:pt idx="18551">
                  <c:v>354.49335560981802</c:v>
                </c:pt>
                <c:pt idx="18552">
                  <c:v>331.10299576514802</c:v>
                </c:pt>
                <c:pt idx="18553">
                  <c:v>314.60029550595499</c:v>
                </c:pt>
                <c:pt idx="18554">
                  <c:v>293.791209960625</c:v>
                </c:pt>
                <c:pt idx="18555">
                  <c:v>280.61193394280502</c:v>
                </c:pt>
                <c:pt idx="18556">
                  <c:v>262.38351118574201</c:v>
                </c:pt>
                <c:pt idx="18557">
                  <c:v>252.39924134660899</c:v>
                </c:pt>
                <c:pt idx="18558">
                  <c:v>235.42985395722101</c:v>
                </c:pt>
                <c:pt idx="18559">
                  <c:v>227.87362728326201</c:v>
                </c:pt>
                <c:pt idx="18560">
                  <c:v>212.840364704064</c:v>
                </c:pt>
                <c:pt idx="18561">
                  <c:v>206.95820215875801</c:v>
                </c:pt>
                <c:pt idx="18562">
                  <c:v>193.203478883321</c:v>
                </c:pt>
                <c:pt idx="18563">
                  <c:v>188.92791567007001</c:v>
                </c:pt>
                <c:pt idx="18564">
                  <c:v>177.118859277854</c:v>
                </c:pt>
                <c:pt idx="18565">
                  <c:v>173.726394019477</c:v>
                </c:pt>
                <c:pt idx="18566">
                  <c:v>162.55496680856101</c:v>
                </c:pt>
                <c:pt idx="18567">
                  <c:v>160.643045401075</c:v>
                </c:pt>
                <c:pt idx="18568">
                  <c:v>150.763571482803</c:v>
                </c:pt>
                <c:pt idx="18569">
                  <c:v>149.00628930817601</c:v>
                </c:pt>
                <c:pt idx="18570">
                  <c:v>396.13892403849798</c:v>
                </c:pt>
                <c:pt idx="18571">
                  <c:v>348.90089539824999</c:v>
                </c:pt>
                <c:pt idx="18572">
                  <c:v>326.00132233153499</c:v>
                </c:pt>
                <c:pt idx="18573">
                  <c:v>309.61404158020599</c:v>
                </c:pt>
                <c:pt idx="18574">
                  <c:v>289.23037290142003</c:v>
                </c:pt>
                <c:pt idx="18575">
                  <c:v>276.12888912792101</c:v>
                </c:pt>
                <c:pt idx="18576">
                  <c:v>258.29093198992399</c:v>
                </c:pt>
                <c:pt idx="18577">
                  <c:v>248.34332156637299</c:v>
                </c:pt>
                <c:pt idx="18578">
                  <c:v>231.73358788199701</c:v>
                </c:pt>
                <c:pt idx="18579">
                  <c:v>224.195381486949</c:v>
                </c:pt>
                <c:pt idx="18580">
                  <c:v>209.48164545286801</c:v>
                </c:pt>
                <c:pt idx="18581">
                  <c:v>203.598431450411</c:v>
                </c:pt>
                <c:pt idx="18582">
                  <c:v>190.14695381946899</c:v>
                </c:pt>
                <c:pt idx="18583">
                  <c:v>185.84918307498901</c:v>
                </c:pt>
                <c:pt idx="18584">
                  <c:v>174.29778491266299</c:v>
                </c:pt>
                <c:pt idx="18585">
                  <c:v>170.879090306911</c:v>
                </c:pt>
                <c:pt idx="18586">
                  <c:v>159.955607266176</c:v>
                </c:pt>
                <c:pt idx="18587">
                  <c:v>158.00189055771401</c:v>
                </c:pt>
                <c:pt idx="18588">
                  <c:v>148.34389639019</c:v>
                </c:pt>
                <c:pt idx="18589">
                  <c:v>146.54363525091799</c:v>
                </c:pt>
                <c:pt idx="18590">
                  <c:v>383.82443464389598</c:v>
                </c:pt>
                <c:pt idx="18591">
                  <c:v>337.976939631687</c:v>
                </c:pt>
                <c:pt idx="18592">
                  <c:v>316.035454204985</c:v>
                </c:pt>
                <c:pt idx="18593">
                  <c:v>299.844228479663</c:v>
                </c:pt>
                <c:pt idx="18594">
                  <c:v>280.32116314817102</c:v>
                </c:pt>
                <c:pt idx="18595">
                  <c:v>267.35980690198699</c:v>
                </c:pt>
                <c:pt idx="18596">
                  <c:v>250.27744553915801</c:v>
                </c:pt>
                <c:pt idx="18597">
                  <c:v>240.39931300987499</c:v>
                </c:pt>
                <c:pt idx="18598">
                  <c:v>224.50304170860801</c:v>
                </c:pt>
                <c:pt idx="18599">
                  <c:v>216.97554157931501</c:v>
                </c:pt>
                <c:pt idx="18600">
                  <c:v>202.90685073851401</c:v>
                </c:pt>
                <c:pt idx="18601">
                  <c:v>197.00586614523101</c:v>
                </c:pt>
                <c:pt idx="18602">
                  <c:v>184.14302766571399</c:v>
                </c:pt>
                <c:pt idx="18603">
                  <c:v>179.79772028225</c:v>
                </c:pt>
                <c:pt idx="18604">
                  <c:v>168.76744615384601</c:v>
                </c:pt>
                <c:pt idx="18605">
                  <c:v>165.28368794326201</c:v>
                </c:pt>
                <c:pt idx="18606">
                  <c:v>154.855087906233</c:v>
                </c:pt>
                <c:pt idx="18607">
                  <c:v>152.79587242026199</c:v>
                </c:pt>
                <c:pt idx="18608">
                  <c:v>143.58388147391199</c:v>
                </c:pt>
                <c:pt idx="18609">
                  <c:v>141.69138870304801</c:v>
                </c:pt>
                <c:pt idx="18610">
                  <c:v>394.73060036757198</c:v>
                </c:pt>
                <c:pt idx="18611">
                  <c:v>368.690349534213</c:v>
                </c:pt>
                <c:pt idx="18612">
                  <c:v>375.11110969208499</c:v>
                </c:pt>
                <c:pt idx="18613">
                  <c:v>348.03580702118802</c:v>
                </c:pt>
                <c:pt idx="18614">
                  <c:v>325.16852152560398</c:v>
                </c:pt>
                <c:pt idx="18615">
                  <c:v>305.26576159207099</c:v>
                </c:pt>
                <c:pt idx="18616">
                  <c:v>332.52598279938599</c:v>
                </c:pt>
                <c:pt idx="18617">
                  <c:v>308.63958465440697</c:v>
                </c:pt>
                <c:pt idx="18618">
                  <c:v>288.296523737217</c:v>
                </c:pt>
                <c:pt idx="18619">
                  <c:v>270.92726477263398</c:v>
                </c:pt>
                <c:pt idx="18620">
                  <c:v>296.42450360891502</c:v>
                </c:pt>
                <c:pt idx="18621">
                  <c:v>275.06333284029603</c:v>
                </c:pt>
                <c:pt idx="18622">
                  <c:v>257.26352081651601</c:v>
                </c:pt>
                <c:pt idx="18623">
                  <c:v>288.303084819302</c:v>
                </c:pt>
                <c:pt idx="18624">
                  <c:v>266.02640006458699</c:v>
                </c:pt>
                <c:pt idx="18625">
                  <c:v>246.549321613888</c:v>
                </c:pt>
                <c:pt idx="18626">
                  <c:v>259.66386599881503</c:v>
                </c:pt>
                <c:pt idx="18627">
                  <c:v>239.91379759148299</c:v>
                </c:pt>
                <c:pt idx="18628">
                  <c:v>222.99025281329699</c:v>
                </c:pt>
                <c:pt idx="18629">
                  <c:v>235.85440087743299</c:v>
                </c:pt>
                <c:pt idx="18630">
                  <c:v>217.37113991878601</c:v>
                </c:pt>
                <c:pt idx="18631">
                  <c:v>214.899459595324</c:v>
                </c:pt>
                <c:pt idx="18632">
                  <c:v>198.31797824696099</c:v>
                </c:pt>
                <c:pt idx="18633">
                  <c:v>197.34210713523501</c:v>
                </c:pt>
                <c:pt idx="18634">
                  <c:v>182.65617029909501</c:v>
                </c:pt>
                <c:pt idx="18635">
                  <c:v>182.48759371782401</c:v>
                </c:pt>
                <c:pt idx="18636">
                  <c:v>168.467686170212</c:v>
                </c:pt>
                <c:pt idx="18637">
                  <c:v>169.068460742274</c:v>
                </c:pt>
                <c:pt idx="18638">
                  <c:v>156.32481311791599</c:v>
                </c:pt>
                <c:pt idx="18639">
                  <c:v>400.17129248647097</c:v>
                </c:pt>
                <c:pt idx="18640">
                  <c:v>373.58560636787598</c:v>
                </c:pt>
                <c:pt idx="18641">
                  <c:v>380.558279682587</c:v>
                </c:pt>
                <c:pt idx="18642">
                  <c:v>352.91967479262303</c:v>
                </c:pt>
                <c:pt idx="18643">
                  <c:v>329.56652393726699</c:v>
                </c:pt>
                <c:pt idx="18644">
                  <c:v>309.235419126328</c:v>
                </c:pt>
                <c:pt idx="18645">
                  <c:v>337.45243504639001</c:v>
                </c:pt>
                <c:pt idx="18646">
                  <c:v>313.04704379138099</c:v>
                </c:pt>
                <c:pt idx="18647">
                  <c:v>292.26282901214302</c:v>
                </c:pt>
                <c:pt idx="18648">
                  <c:v>274.51487912381401</c:v>
                </c:pt>
                <c:pt idx="18649">
                  <c:v>300.897878001214</c:v>
                </c:pt>
                <c:pt idx="18650">
                  <c:v>279.06086362501799</c:v>
                </c:pt>
                <c:pt idx="18651">
                  <c:v>260.86089687896799</c:v>
                </c:pt>
                <c:pt idx="18652">
                  <c:v>292.88899228412998</c:v>
                </c:pt>
                <c:pt idx="18653">
                  <c:v>270.10653765759099</c:v>
                </c:pt>
                <c:pt idx="18654">
                  <c:v>250.19772341193899</c:v>
                </c:pt>
                <c:pt idx="18655">
                  <c:v>263.877914013576</c:v>
                </c:pt>
                <c:pt idx="18656">
                  <c:v>243.666537272277</c:v>
                </c:pt>
                <c:pt idx="18657">
                  <c:v>226.347379463495</c:v>
                </c:pt>
                <c:pt idx="18658">
                  <c:v>239.75888120880799</c:v>
                </c:pt>
                <c:pt idx="18659">
                  <c:v>220.83941864587001</c:v>
                </c:pt>
                <c:pt idx="18660">
                  <c:v>218.527533700813</c:v>
                </c:pt>
                <c:pt idx="18661">
                  <c:v>201.54071625038199</c:v>
                </c:pt>
                <c:pt idx="18662">
                  <c:v>200.74000444864501</c:v>
                </c:pt>
                <c:pt idx="18663">
                  <c:v>185.68486109931101</c:v>
                </c:pt>
                <c:pt idx="18664">
                  <c:v>185.70119454166701</c:v>
                </c:pt>
                <c:pt idx="18665">
                  <c:v>171.31982502237699</c:v>
                </c:pt>
                <c:pt idx="18666">
                  <c:v>172.11093612286999</c:v>
                </c:pt>
                <c:pt idx="18667">
                  <c:v>159.028024445917</c:v>
                </c:pt>
                <c:pt idx="18668">
                  <c:v>399.04858217811699</c:v>
                </c:pt>
                <c:pt idx="18669">
                  <c:v>372.52744149024898</c:v>
                </c:pt>
                <c:pt idx="18670">
                  <c:v>379.51983786240999</c:v>
                </c:pt>
                <c:pt idx="18671">
                  <c:v>351.946109399075</c:v>
                </c:pt>
                <c:pt idx="18672">
                  <c:v>328.64732848354998</c:v>
                </c:pt>
                <c:pt idx="18673">
                  <c:v>308.36696565012198</c:v>
                </c:pt>
                <c:pt idx="18674">
                  <c:v>336.54669560526997</c:v>
                </c:pt>
                <c:pt idx="18675">
                  <c:v>312.19627975024099</c:v>
                </c:pt>
                <c:pt idx="18676">
                  <c:v>291.45851331056201</c:v>
                </c:pt>
                <c:pt idx="18677">
                  <c:v>273.75644199163997</c:v>
                </c:pt>
                <c:pt idx="18678">
                  <c:v>300.111103852837</c:v>
                </c:pt>
                <c:pt idx="18679">
                  <c:v>278.32409475195402</c:v>
                </c:pt>
                <c:pt idx="18680">
                  <c:v>260.16694852195002</c:v>
                </c:pt>
                <c:pt idx="18681">
                  <c:v>292.16276608255902</c:v>
                </c:pt>
                <c:pt idx="18682">
                  <c:v>269.42418400584899</c:v>
                </c:pt>
                <c:pt idx="18683">
                  <c:v>249.55377391680801</c:v>
                </c:pt>
                <c:pt idx="18684">
                  <c:v>263.24219092831203</c:v>
                </c:pt>
                <c:pt idx="18685">
                  <c:v>243.06995628577999</c:v>
                </c:pt>
                <c:pt idx="18686">
                  <c:v>225.78127755731899</c:v>
                </c:pt>
                <c:pt idx="18687">
                  <c:v>239.207512690355</c:v>
                </c:pt>
                <c:pt idx="18688">
                  <c:v>220.31498146438199</c:v>
                </c:pt>
                <c:pt idx="18689">
                  <c:v>218.04403859407299</c:v>
                </c:pt>
                <c:pt idx="18690">
                  <c:v>201.08103934753001</c:v>
                </c:pt>
                <c:pt idx="18691">
                  <c:v>200.32166123778501</c:v>
                </c:pt>
                <c:pt idx="18692">
                  <c:v>185.28397534007499</c:v>
                </c:pt>
                <c:pt idx="18693">
                  <c:v>185.33390082691901</c:v>
                </c:pt>
                <c:pt idx="18694">
                  <c:v>170.96930815776</c:v>
                </c:pt>
                <c:pt idx="18695">
                  <c:v>171.79300589161701</c:v>
                </c:pt>
                <c:pt idx="18696">
                  <c:v>158.723590894898</c:v>
                </c:pt>
                <c:pt idx="18697">
                  <c:v>394.15658408552503</c:v>
                </c:pt>
                <c:pt idx="18698">
                  <c:v>368.06782663054798</c:v>
                </c:pt>
                <c:pt idx="18699">
                  <c:v>374.72446537580402</c:v>
                </c:pt>
                <c:pt idx="18700">
                  <c:v>347.597789580567</c:v>
                </c:pt>
                <c:pt idx="18701">
                  <c:v>324.682967535133</c:v>
                </c:pt>
                <c:pt idx="18702">
                  <c:v>304.73813632441698</c:v>
                </c:pt>
                <c:pt idx="18703">
                  <c:v>332.26187997709798</c:v>
                </c:pt>
                <c:pt idx="18704">
                  <c:v>308.310547986919</c:v>
                </c:pt>
                <c:pt idx="18705">
                  <c:v>287.91766608273798</c:v>
                </c:pt>
                <c:pt idx="18706">
                  <c:v>270.51236812139001</c:v>
                </c:pt>
                <c:pt idx="18707">
                  <c:v>296.26070270627901</c:v>
                </c:pt>
                <c:pt idx="18708">
                  <c:v>274.83598674640302</c:v>
                </c:pt>
                <c:pt idx="18709">
                  <c:v>256.98021200444299</c:v>
                </c:pt>
                <c:pt idx="18710">
                  <c:v>288.30354898874299</c:v>
                </c:pt>
                <c:pt idx="18711">
                  <c:v>265.94345566654999</c:v>
                </c:pt>
                <c:pt idx="18712">
                  <c:v>246.405882917334</c:v>
                </c:pt>
                <c:pt idx="18713">
                  <c:v>259.741266551835</c:v>
                </c:pt>
                <c:pt idx="18714">
                  <c:v>239.90908468167299</c:v>
                </c:pt>
                <c:pt idx="18715">
                  <c:v>222.91488767964199</c:v>
                </c:pt>
                <c:pt idx="18716">
                  <c:v>236</c:v>
                </c:pt>
                <c:pt idx="18717">
                  <c:v>217.43233292424401</c:v>
                </c:pt>
                <c:pt idx="18718">
                  <c:v>215.10433800774999</c:v>
                </c:pt>
                <c:pt idx="18719">
                  <c:v>198.434113921354</c:v>
                </c:pt>
                <c:pt idx="18720">
                  <c:v>197.60344068927299</c:v>
                </c:pt>
                <c:pt idx="18721">
                  <c:v>182.82945175755799</c:v>
                </c:pt>
                <c:pt idx="18722">
                  <c:v>182.80248395118801</c:v>
                </c:pt>
                <c:pt idx="18723">
                  <c:v>168.69122827705101</c:v>
                </c:pt>
                <c:pt idx="18724">
                  <c:v>169.43206093374701</c:v>
                </c:pt>
                <c:pt idx="18725">
                  <c:v>156.592884187751</c:v>
                </c:pt>
                <c:pt idx="18726">
                  <c:v>384.314283788338</c:v>
                </c:pt>
                <c:pt idx="18727">
                  <c:v>359.10192376300103</c:v>
                </c:pt>
                <c:pt idx="18728">
                  <c:v>365.04954027166298</c:v>
                </c:pt>
                <c:pt idx="18729">
                  <c:v>338.83555750417798</c:v>
                </c:pt>
                <c:pt idx="18730">
                  <c:v>316.71074656846298</c:v>
                </c:pt>
                <c:pt idx="18731">
                  <c:v>297.44956031310801</c:v>
                </c:pt>
                <c:pt idx="18732">
                  <c:v>323.60255287711698</c:v>
                </c:pt>
                <c:pt idx="18733">
                  <c:v>300.47754749568202</c:v>
                </c:pt>
                <c:pt idx="18734">
                  <c:v>280.785571426545</c:v>
                </c:pt>
                <c:pt idx="18735">
                  <c:v>263.98972558200001</c:v>
                </c:pt>
                <c:pt idx="18736">
                  <c:v>288.47908322207297</c:v>
                </c:pt>
                <c:pt idx="18737">
                  <c:v>267.79247100145801</c:v>
                </c:pt>
                <c:pt idx="18738">
                  <c:v>250.56867073540201</c:v>
                </c:pt>
                <c:pt idx="18739">
                  <c:v>280.47908681886298</c:v>
                </c:pt>
                <c:pt idx="18740">
                  <c:v>258.90152018666402</c:v>
                </c:pt>
                <c:pt idx="18741">
                  <c:v>240.046098218015</c:v>
                </c:pt>
                <c:pt idx="18742">
                  <c:v>252.634709063439</c:v>
                </c:pt>
                <c:pt idx="18743">
                  <c:v>233.50205678451201</c:v>
                </c:pt>
                <c:pt idx="18744">
                  <c:v>217.117517734654</c:v>
                </c:pt>
                <c:pt idx="18745">
                  <c:v>229.49011976907801</c:v>
                </c:pt>
                <c:pt idx="18746">
                  <c:v>211.584874736595</c:v>
                </c:pt>
                <c:pt idx="18747">
                  <c:v>209.12242124948801</c:v>
                </c:pt>
                <c:pt idx="18748">
                  <c:v>193.05344989351701</c:v>
                </c:pt>
                <c:pt idx="18749">
                  <c:v>192.06393576685701</c:v>
                </c:pt>
                <c:pt idx="18750">
                  <c:v>177.83508952802501</c:v>
                </c:pt>
                <c:pt idx="18751">
                  <c:v>177.633633542723</c:v>
                </c:pt>
                <c:pt idx="18752">
                  <c:v>164.04863512845799</c:v>
                </c:pt>
                <c:pt idx="18753">
                  <c:v>164.60278068931501</c:v>
                </c:pt>
                <c:pt idx="18754">
                  <c:v>152.24655939854301</c:v>
                </c:pt>
                <c:pt idx="18755">
                  <c:v>307.23605778021499</c:v>
                </c:pt>
                <c:pt idx="18756">
                  <c:v>287.00904839095398</c:v>
                </c:pt>
                <c:pt idx="18757">
                  <c:v>273.81105365996302</c:v>
                </c:pt>
                <c:pt idx="18758">
                  <c:v>263.49634997673002</c:v>
                </c:pt>
                <c:pt idx="18759">
                  <c:v>245.42322056833501</c:v>
                </c:pt>
                <c:pt idx="18760">
                  <c:v>229.602457435671</c:v>
                </c:pt>
                <c:pt idx="18761">
                  <c:v>237.51851851851799</c:v>
                </c:pt>
                <c:pt idx="18762">
                  <c:v>232.85670950530101</c:v>
                </c:pt>
                <c:pt idx="18763">
                  <c:v>215.72176346517</c:v>
                </c:pt>
                <c:pt idx="18764">
                  <c:v>212.636303457406</c:v>
                </c:pt>
                <c:pt idx="18765">
                  <c:v>212.497999503324</c:v>
                </c:pt>
                <c:pt idx="18766">
                  <c:v>195.17592514540999</c:v>
                </c:pt>
                <c:pt idx="18767">
                  <c:v>180.56395174101499</c:v>
                </c:pt>
                <c:pt idx="18768">
                  <c:v>195.85101688006799</c:v>
                </c:pt>
                <c:pt idx="18769">
                  <c:v>179.80565537976901</c:v>
                </c:pt>
                <c:pt idx="18770">
                  <c:v>181.24384095336299</c:v>
                </c:pt>
                <c:pt idx="18771">
                  <c:v>166.472384399813</c:v>
                </c:pt>
                <c:pt idx="18772">
                  <c:v>168.04211264109301</c:v>
                </c:pt>
                <c:pt idx="18773">
                  <c:v>156.213983618763</c:v>
                </c:pt>
                <c:pt idx="18774">
                  <c:v>143.953315311484</c:v>
                </c:pt>
                <c:pt idx="18775">
                  <c:v>159.27990822680999</c:v>
                </c:pt>
                <c:pt idx="18776">
                  <c:v>145.71390370269</c:v>
                </c:pt>
                <c:pt idx="18777">
                  <c:v>139.63727193744501</c:v>
                </c:pt>
                <c:pt idx="18778">
                  <c:v>131.13408741663099</c:v>
                </c:pt>
                <c:pt idx="18779">
                  <c:v>113.533611083556</c:v>
                </c:pt>
                <c:pt idx="18780">
                  <c:v>95.753447695930006</c:v>
                </c:pt>
                <c:pt idx="18781">
                  <c:v>312.73269549687399</c:v>
                </c:pt>
                <c:pt idx="18782">
                  <c:v>291.97485207100499</c:v>
                </c:pt>
                <c:pt idx="18783">
                  <c:v>278.79057870340301</c:v>
                </c:pt>
                <c:pt idx="18784">
                  <c:v>268.533792386644</c:v>
                </c:pt>
                <c:pt idx="18785">
                  <c:v>249.95258113556699</c:v>
                </c:pt>
                <c:pt idx="18786">
                  <c:v>233.69252815565301</c:v>
                </c:pt>
                <c:pt idx="18787">
                  <c:v>242.12944786899101</c:v>
                </c:pt>
                <c:pt idx="18788">
                  <c:v>237.61414144088101</c:v>
                </c:pt>
                <c:pt idx="18789">
                  <c:v>219.982741663859</c:v>
                </c:pt>
                <c:pt idx="18790">
                  <c:v>217.05594575284101</c:v>
                </c:pt>
                <c:pt idx="18791">
                  <c:v>217.148869583985</c:v>
                </c:pt>
                <c:pt idx="18792">
                  <c:v>199.30478257286401</c:v>
                </c:pt>
                <c:pt idx="18793">
                  <c:v>184.25327364297701</c:v>
                </c:pt>
                <c:pt idx="18794">
                  <c:v>200.22237798760199</c:v>
                </c:pt>
                <c:pt idx="18795">
                  <c:v>183.67970434246999</c:v>
                </c:pt>
                <c:pt idx="18796">
                  <c:v>185.36519254205899</c:v>
                </c:pt>
                <c:pt idx="18797">
                  <c:v>170.12633276715999</c:v>
                </c:pt>
                <c:pt idx="18798">
                  <c:v>171.942182991973</c:v>
                </c:pt>
                <c:pt idx="18799">
                  <c:v>159.90702485358801</c:v>
                </c:pt>
                <c:pt idx="18800">
                  <c:v>147.23824945035301</c:v>
                </c:pt>
                <c:pt idx="18801">
                  <c:v>163.27070486187</c:v>
                </c:pt>
                <c:pt idx="18802">
                  <c:v>149.23397107137001</c:v>
                </c:pt>
                <c:pt idx="18803">
                  <c:v>143.29851176917199</c:v>
                </c:pt>
                <c:pt idx="18804">
                  <c:v>134.65804860647901</c:v>
                </c:pt>
                <c:pt idx="18805">
                  <c:v>116.54219071205399</c:v>
                </c:pt>
                <c:pt idx="18806">
                  <c:v>98.497277236308094</c:v>
                </c:pt>
                <c:pt idx="18807">
                  <c:v>312.63980698386302</c:v>
                </c:pt>
                <c:pt idx="18808">
                  <c:v>291.86426563551601</c:v>
                </c:pt>
                <c:pt idx="18809">
                  <c:v>278.72202127940398</c:v>
                </c:pt>
                <c:pt idx="18810">
                  <c:v>268.513104905261</c:v>
                </c:pt>
                <c:pt idx="18811">
                  <c:v>249.91425346359</c:v>
                </c:pt>
                <c:pt idx="18812">
                  <c:v>233.63547566280801</c:v>
                </c:pt>
                <c:pt idx="18813">
                  <c:v>242.13129385198499</c:v>
                </c:pt>
                <c:pt idx="18814">
                  <c:v>237.65893598999699</c:v>
                </c:pt>
                <c:pt idx="18815">
                  <c:v>220.000328497125</c:v>
                </c:pt>
                <c:pt idx="18816">
                  <c:v>217.122164263906</c:v>
                </c:pt>
                <c:pt idx="18817">
                  <c:v>217.26387576516899</c:v>
                </c:pt>
                <c:pt idx="18818">
                  <c:v>199.38547361374501</c:v>
                </c:pt>
                <c:pt idx="18819">
                  <c:v>184.30559067983199</c:v>
                </c:pt>
                <c:pt idx="18820">
                  <c:v>200.35416056357599</c:v>
                </c:pt>
                <c:pt idx="18821">
                  <c:v>183.77867151749399</c:v>
                </c:pt>
                <c:pt idx="18822">
                  <c:v>185.51523163745401</c:v>
                </c:pt>
                <c:pt idx="18823">
                  <c:v>170.23814628634301</c:v>
                </c:pt>
                <c:pt idx="18824">
                  <c:v>172.10502825677401</c:v>
                </c:pt>
                <c:pt idx="18825">
                  <c:v>160.08652027426399</c:v>
                </c:pt>
                <c:pt idx="18826">
                  <c:v>147.380525371874</c:v>
                </c:pt>
                <c:pt idx="18827">
                  <c:v>163.50701373183699</c:v>
                </c:pt>
                <c:pt idx="18828">
                  <c:v>149.42259742217499</c:v>
                </c:pt>
                <c:pt idx="18829">
                  <c:v>143.566668718643</c:v>
                </c:pt>
                <c:pt idx="18830">
                  <c:v>134.94080859823001</c:v>
                </c:pt>
                <c:pt idx="18831">
                  <c:v>116.79396235078001</c:v>
                </c:pt>
                <c:pt idx="18832">
                  <c:v>98.800463385522704</c:v>
                </c:pt>
                <c:pt idx="18833">
                  <c:v>309.40982089749502</c:v>
                </c:pt>
                <c:pt idx="18834">
                  <c:v>288.92327351967901</c:v>
                </c:pt>
                <c:pt idx="18835">
                  <c:v>275.81929314935797</c:v>
                </c:pt>
                <c:pt idx="18836">
                  <c:v>265.62257478991597</c:v>
                </c:pt>
                <c:pt idx="18837">
                  <c:v>247.28996318145099</c:v>
                </c:pt>
                <c:pt idx="18838">
                  <c:v>231.243909237888</c:v>
                </c:pt>
                <c:pt idx="18839">
                  <c:v>239.50748515284999</c:v>
                </c:pt>
                <c:pt idx="18840">
                  <c:v>234.99749640878301</c:v>
                </c:pt>
                <c:pt idx="18841">
                  <c:v>217.59792981429601</c:v>
                </c:pt>
                <c:pt idx="18842">
                  <c:v>214.667010223126</c:v>
                </c:pt>
                <c:pt idx="18843">
                  <c:v>214.73146278632501</c:v>
                </c:pt>
                <c:pt idx="18844">
                  <c:v>197.11544517099</c:v>
                </c:pt>
                <c:pt idx="18845">
                  <c:v>182.26159538641599</c:v>
                </c:pt>
                <c:pt idx="18846">
                  <c:v>197.995405428401</c:v>
                </c:pt>
                <c:pt idx="18847">
                  <c:v>181.66637766603</c:v>
                </c:pt>
                <c:pt idx="18848">
                  <c:v>183.31315641207101</c:v>
                </c:pt>
                <c:pt idx="18849">
                  <c:v>168.26838175740301</c:v>
                </c:pt>
                <c:pt idx="18850">
                  <c:v>170.04440256757499</c:v>
                </c:pt>
                <c:pt idx="18851">
                  <c:v>158.154892160835</c:v>
                </c:pt>
                <c:pt idx="18852">
                  <c:v>145.647640628349</c:v>
                </c:pt>
                <c:pt idx="18853">
                  <c:v>161.46526318948401</c:v>
                </c:pt>
                <c:pt idx="18854">
                  <c:v>147.607653451706</c:v>
                </c:pt>
                <c:pt idx="18855">
                  <c:v>141.74302888368399</c:v>
                </c:pt>
                <c:pt idx="18856">
                  <c:v>133.215001673226</c:v>
                </c:pt>
                <c:pt idx="18857">
                  <c:v>115.32598972448901</c:v>
                </c:pt>
                <c:pt idx="18858">
                  <c:v>97.535820948588494</c:v>
                </c:pt>
                <c:pt idx="18859">
                  <c:v>302.21664865471701</c:v>
                </c:pt>
                <c:pt idx="18860">
                  <c:v>282.38311159380902</c:v>
                </c:pt>
                <c:pt idx="18861">
                  <c:v>269.34917780061602</c:v>
                </c:pt>
                <c:pt idx="18862">
                  <c:v>259.16961574107</c:v>
                </c:pt>
                <c:pt idx="18863">
                  <c:v>241.43843573471901</c:v>
                </c:pt>
                <c:pt idx="18864">
                  <c:v>225.919264399106</c:v>
                </c:pt>
                <c:pt idx="18865">
                  <c:v>233.63714426619401</c:v>
                </c:pt>
                <c:pt idx="18866">
                  <c:v>229.032207588994</c:v>
                </c:pt>
                <c:pt idx="18867">
                  <c:v>212.216903570532</c:v>
                </c:pt>
                <c:pt idx="18868">
                  <c:v>209.16684849914401</c:v>
                </c:pt>
                <c:pt idx="18869">
                  <c:v>209.03029142798201</c:v>
                </c:pt>
                <c:pt idx="18870">
                  <c:v>192.01770841149499</c:v>
                </c:pt>
                <c:pt idx="18871">
                  <c:v>177.67493842081899</c:v>
                </c:pt>
                <c:pt idx="18872">
                  <c:v>192.686632490931</c:v>
                </c:pt>
                <c:pt idx="18873">
                  <c:v>176.924635555148</c:v>
                </c:pt>
                <c:pt idx="18874">
                  <c:v>178.349231544085</c:v>
                </c:pt>
                <c:pt idx="18875">
                  <c:v>163.83504801631099</c:v>
                </c:pt>
                <c:pt idx="18876">
                  <c:v>165.39485138664301</c:v>
                </c:pt>
                <c:pt idx="18877">
                  <c:v>153.788516670626</c:v>
                </c:pt>
                <c:pt idx="18878">
                  <c:v>141.74053957939299</c:v>
                </c:pt>
                <c:pt idx="18879">
                  <c:v>156.840146170152</c:v>
                </c:pt>
                <c:pt idx="18880">
                  <c:v>143.49255755383999</c:v>
                </c:pt>
                <c:pt idx="18881">
                  <c:v>137.594749215012</c:v>
                </c:pt>
                <c:pt idx="18882">
                  <c:v>129.27164799785299</c:v>
                </c:pt>
                <c:pt idx="18883">
                  <c:v>111.978153259519</c:v>
                </c:pt>
                <c:pt idx="18884">
                  <c:v>94.616453948350497</c:v>
                </c:pt>
                <c:pt idx="18885">
                  <c:v>346.59619533241801</c:v>
                </c:pt>
                <c:pt idx="18886">
                  <c:v>306.73515325670502</c:v>
                </c:pt>
                <c:pt idx="18887">
                  <c:v>287.24945194727798</c:v>
                </c:pt>
                <c:pt idx="18888">
                  <c:v>294.49936102236398</c:v>
                </c:pt>
                <c:pt idx="18889">
                  <c:v>273.34139009627398</c:v>
                </c:pt>
                <c:pt idx="18890">
                  <c:v>256.37028974524998</c:v>
                </c:pt>
                <c:pt idx="18891">
                  <c:v>264.263729116702</c:v>
                </c:pt>
                <c:pt idx="18892">
                  <c:v>245.62690085891899</c:v>
                </c:pt>
                <c:pt idx="18893">
                  <c:v>238.29947851999</c:v>
                </c:pt>
                <c:pt idx="18894">
                  <c:v>221.54094585486399</c:v>
                </c:pt>
                <c:pt idx="18895">
                  <c:v>215.88281414660801</c:v>
                </c:pt>
                <c:pt idx="18896">
                  <c:v>201.004091617905</c:v>
                </c:pt>
                <c:pt idx="18897">
                  <c:v>196.93158392028801</c:v>
                </c:pt>
                <c:pt idx="18898">
                  <c:v>183.30465719868101</c:v>
                </c:pt>
                <c:pt idx="18899">
                  <c:v>181.35732107682199</c:v>
                </c:pt>
                <c:pt idx="18900">
                  <c:v>168.995168363933</c:v>
                </c:pt>
                <c:pt idx="18901">
                  <c:v>167.24533972060601</c:v>
                </c:pt>
                <c:pt idx="18902">
                  <c:v>155.524906364201</c:v>
                </c:pt>
                <c:pt idx="18903">
                  <c:v>154.566388467374</c:v>
                </c:pt>
                <c:pt idx="18904">
                  <c:v>144.09747795141499</c:v>
                </c:pt>
                <c:pt idx="18905">
                  <c:v>351.67066479520201</c:v>
                </c:pt>
                <c:pt idx="18906">
                  <c:v>311.31306154245601</c:v>
                </c:pt>
                <c:pt idx="18907">
                  <c:v>291.37178251165398</c:v>
                </c:pt>
                <c:pt idx="18908">
                  <c:v>299.14669161112602</c:v>
                </c:pt>
                <c:pt idx="18909">
                  <c:v>277.49538786837502</c:v>
                </c:pt>
                <c:pt idx="18910">
                  <c:v>260.12017103900803</c:v>
                </c:pt>
                <c:pt idx="18911">
                  <c:v>268.51002353812299</c:v>
                </c:pt>
                <c:pt idx="18912">
                  <c:v>249.427806407341</c:v>
                </c:pt>
                <c:pt idx="18913">
                  <c:v>242.206807410598</c:v>
                </c:pt>
                <c:pt idx="18914">
                  <c:v>225.03312274739201</c:v>
                </c:pt>
                <c:pt idx="18915">
                  <c:v>219.49140177175599</c:v>
                </c:pt>
                <c:pt idx="18916">
                  <c:v>204.23667639379499</c:v>
                </c:pt>
                <c:pt idx="18917">
                  <c:v>200.28670029200899</c:v>
                </c:pt>
                <c:pt idx="18918">
                  <c:v>186.30957293905001</c:v>
                </c:pt>
                <c:pt idx="18919">
                  <c:v>184.51591358956401</c:v>
                </c:pt>
                <c:pt idx="18920">
                  <c:v>171.82031862104901</c:v>
                </c:pt>
                <c:pt idx="18921">
                  <c:v>170.22158175192001</c:v>
                </c:pt>
                <c:pt idx="18922">
                  <c:v>158.182235245367</c:v>
                </c:pt>
                <c:pt idx="18923">
                  <c:v>157.37448907055199</c:v>
                </c:pt>
                <c:pt idx="18924">
                  <c:v>146.61200205369801</c:v>
                </c:pt>
                <c:pt idx="18925">
                  <c:v>351.77622593861901</c:v>
                </c:pt>
                <c:pt idx="18926">
                  <c:v>311.434293653498</c:v>
                </c:pt>
                <c:pt idx="18927">
                  <c:v>291.45524378533997</c:v>
                </c:pt>
                <c:pt idx="18928">
                  <c:v>299.34653854725099</c:v>
                </c:pt>
                <c:pt idx="18929">
                  <c:v>277.63523354762901</c:v>
                </c:pt>
                <c:pt idx="18930">
                  <c:v>260.21800336663699</c:v>
                </c:pt>
                <c:pt idx="18931">
                  <c:v>268.72774568787202</c:v>
                </c:pt>
                <c:pt idx="18932">
                  <c:v>249.58720503978</c:v>
                </c:pt>
                <c:pt idx="18933">
                  <c:v>242.43243757044101</c:v>
                </c:pt>
                <c:pt idx="18934">
                  <c:v>225.20651422567499</c:v>
                </c:pt>
                <c:pt idx="18935">
                  <c:v>219.72866169821401</c:v>
                </c:pt>
                <c:pt idx="18936">
                  <c:v>204.41884698791699</c:v>
                </c:pt>
                <c:pt idx="18937">
                  <c:v>200.53786459726999</c:v>
                </c:pt>
                <c:pt idx="18938">
                  <c:v>186.50385972967501</c:v>
                </c:pt>
                <c:pt idx="18939">
                  <c:v>184.775540662715</c:v>
                </c:pt>
                <c:pt idx="18940">
                  <c:v>172.02971889899601</c:v>
                </c:pt>
                <c:pt idx="18941">
                  <c:v>170.49272267161999</c:v>
                </c:pt>
                <c:pt idx="18942">
                  <c:v>158.399379604497</c:v>
                </c:pt>
                <c:pt idx="18943">
                  <c:v>157.65866682576799</c:v>
                </c:pt>
                <c:pt idx="18944">
                  <c:v>146.84090425046401</c:v>
                </c:pt>
                <c:pt idx="18945">
                  <c:v>348.64017499088499</c:v>
                </c:pt>
                <c:pt idx="18946">
                  <c:v>308.64178076749897</c:v>
                </c:pt>
                <c:pt idx="18947">
                  <c:v>288.88957774572998</c:v>
                </c:pt>
                <c:pt idx="18948">
                  <c:v>296.60006353240101</c:v>
                </c:pt>
                <c:pt idx="18949">
                  <c:v>275.14128867993099</c:v>
                </c:pt>
                <c:pt idx="18950">
                  <c:v>257.92328898642103</c:v>
                </c:pt>
                <c:pt idx="18951">
                  <c:v>266.25509654485199</c:v>
                </c:pt>
                <c:pt idx="18952">
                  <c:v>247.33423812461399</c:v>
                </c:pt>
                <c:pt idx="18953">
                  <c:v>240.19506981460401</c:v>
                </c:pt>
                <c:pt idx="18954">
                  <c:v>223.17234642328799</c:v>
                </c:pt>
                <c:pt idx="18955">
                  <c:v>217.69762738342601</c:v>
                </c:pt>
                <c:pt idx="18956">
                  <c:v>202.56572216222301</c:v>
                </c:pt>
                <c:pt idx="18957">
                  <c:v>198.68058120046501</c:v>
                </c:pt>
                <c:pt idx="18958">
                  <c:v>184.81406962437501</c:v>
                </c:pt>
                <c:pt idx="18959">
                  <c:v>183.062282986111</c:v>
                </c:pt>
                <c:pt idx="18960">
                  <c:v>170.46593607575301</c:v>
                </c:pt>
                <c:pt idx="18961">
                  <c:v>168.910176462783</c:v>
                </c:pt>
                <c:pt idx="18962">
                  <c:v>156.962051960548</c:v>
                </c:pt>
                <c:pt idx="18963">
                  <c:v>156.19622221888201</c:v>
                </c:pt>
                <c:pt idx="18964">
                  <c:v>145.50616318645899</c:v>
                </c:pt>
                <c:pt idx="18965">
                  <c:v>341.34283335380701</c:v>
                </c:pt>
                <c:pt idx="18966">
                  <c:v>302.132820847267</c:v>
                </c:pt>
                <c:pt idx="18967">
                  <c:v>282.94370336875397</c:v>
                </c:pt>
                <c:pt idx="18968">
                  <c:v>290.14717822948199</c:v>
                </c:pt>
                <c:pt idx="18969">
                  <c:v>269.29394251527401</c:v>
                </c:pt>
                <c:pt idx="18970">
                  <c:v>252.57442649341601</c:v>
                </c:pt>
                <c:pt idx="18971">
                  <c:v>260.42052835505399</c:v>
                </c:pt>
                <c:pt idx="18972">
                  <c:v>242.04572658772801</c:v>
                </c:pt>
                <c:pt idx="18973">
                  <c:v>234.89708938219201</c:v>
                </c:pt>
                <c:pt idx="18974">
                  <c:v>218.36671096248401</c:v>
                </c:pt>
                <c:pt idx="18975">
                  <c:v>212.86470408118601</c:v>
                </c:pt>
                <c:pt idx="18976">
                  <c:v>198.180595395567</c:v>
                </c:pt>
                <c:pt idx="18977">
                  <c:v>194.24302907088901</c:v>
                </c:pt>
                <c:pt idx="18978">
                  <c:v>180.787144218984</c:v>
                </c:pt>
                <c:pt idx="18979">
                  <c:v>178.94591409708201</c:v>
                </c:pt>
                <c:pt idx="18980">
                  <c:v>166.730979642785</c:v>
                </c:pt>
                <c:pt idx="18981">
                  <c:v>165.089637664435</c:v>
                </c:pt>
                <c:pt idx="18982">
                  <c:v>153.502111625716</c:v>
                </c:pt>
                <c:pt idx="18983">
                  <c:v>152.644832126398</c:v>
                </c:pt>
                <c:pt idx="18984">
                  <c:v>142.283636538184</c:v>
                </c:pt>
                <c:pt idx="18985">
                  <c:v>344.85675995680202</c:v>
                </c:pt>
                <c:pt idx="18986">
                  <c:v>305.66874933813398</c:v>
                </c:pt>
                <c:pt idx="18987">
                  <c:v>272.28054694867302</c:v>
                </c:pt>
                <c:pt idx="18988">
                  <c:v>255.25362964587799</c:v>
                </c:pt>
                <c:pt idx="18989">
                  <c:v>262.63905883621197</c:v>
                </c:pt>
                <c:pt idx="18990">
                  <c:v>244.57709450471</c:v>
                </c:pt>
                <c:pt idx="18991">
                  <c:v>236.687414256708</c:v>
                </c:pt>
                <c:pt idx="18992">
                  <c:v>214.915547856214</c:v>
                </c:pt>
                <c:pt idx="18993">
                  <c:v>199.974149950206</c:v>
                </c:pt>
                <c:pt idx="18994">
                  <c:v>195.97584891697201</c:v>
                </c:pt>
                <c:pt idx="18995">
                  <c:v>179.800150829562</c:v>
                </c:pt>
                <c:pt idx="18996">
                  <c:v>166.31951980366301</c:v>
                </c:pt>
                <c:pt idx="18997">
                  <c:v>349.28030745775601</c:v>
                </c:pt>
                <c:pt idx="18998">
                  <c:v>309.66028565888899</c:v>
                </c:pt>
                <c:pt idx="18999">
                  <c:v>275.900235467448</c:v>
                </c:pt>
                <c:pt idx="19000">
                  <c:v>258.51532797858101</c:v>
                </c:pt>
                <c:pt idx="19001">
                  <c:v>266.33121035871199</c:v>
                </c:pt>
                <c:pt idx="19002">
                  <c:v>247.88812705894901</c:v>
                </c:pt>
                <c:pt idx="19003">
                  <c:v>240.07470964111999</c:v>
                </c:pt>
                <c:pt idx="19004">
                  <c:v>218.050856706318</c:v>
                </c:pt>
                <c:pt idx="19005">
                  <c:v>202.783938097354</c:v>
                </c:pt>
                <c:pt idx="19006">
                  <c:v>198.89353511770699</c:v>
                </c:pt>
                <c:pt idx="19007">
                  <c:v>182.53267811876</c:v>
                </c:pt>
                <c:pt idx="19008">
                  <c:v>168.897557313622</c:v>
                </c:pt>
                <c:pt idx="19009">
                  <c:v>349.08452515690902</c:v>
                </c:pt>
                <c:pt idx="19010">
                  <c:v>309.49962713416602</c:v>
                </c:pt>
                <c:pt idx="19011">
                  <c:v>275.77998322616702</c:v>
                </c:pt>
                <c:pt idx="19012">
                  <c:v>258.38236290464602</c:v>
                </c:pt>
                <c:pt idx="19013">
                  <c:v>266.24825272574702</c:v>
                </c:pt>
                <c:pt idx="19014">
                  <c:v>247.79579669101199</c:v>
                </c:pt>
                <c:pt idx="19015">
                  <c:v>240.02191086600001</c:v>
                </c:pt>
                <c:pt idx="19016">
                  <c:v>218.02003283619101</c:v>
                </c:pt>
                <c:pt idx="19017">
                  <c:v>202.73471137091701</c:v>
                </c:pt>
                <c:pt idx="19018">
                  <c:v>198.88126018773499</c:v>
                </c:pt>
                <c:pt idx="19019">
                  <c:v>182.53815537038599</c:v>
                </c:pt>
                <c:pt idx="19020">
                  <c:v>168.922863646976</c:v>
                </c:pt>
                <c:pt idx="19021">
                  <c:v>345.72679753897398</c:v>
                </c:pt>
                <c:pt idx="19022">
                  <c:v>306.50326138834299</c:v>
                </c:pt>
                <c:pt idx="19023">
                  <c:v>273.08189800515203</c:v>
                </c:pt>
                <c:pt idx="19024">
                  <c:v>255.924077227287</c:v>
                </c:pt>
                <c:pt idx="19025">
                  <c:v>263.551867331805</c:v>
                </c:pt>
                <c:pt idx="19026">
                  <c:v>245.34595217832899</c:v>
                </c:pt>
                <c:pt idx="19027">
                  <c:v>237.565701192321</c:v>
                </c:pt>
                <c:pt idx="19028">
                  <c:v>215.769875412034</c:v>
                </c:pt>
                <c:pt idx="19029">
                  <c:v>200.702983821625</c:v>
                </c:pt>
                <c:pt idx="19030">
                  <c:v>196.812610229276</c:v>
                </c:pt>
                <c:pt idx="19031">
                  <c:v>180.61981136175899</c:v>
                </c:pt>
                <c:pt idx="19032">
                  <c:v>167.13189830808699</c:v>
                </c:pt>
                <c:pt idx="19033">
                  <c:v>339.11023697723499</c:v>
                </c:pt>
                <c:pt idx="19034">
                  <c:v>300.56811804615103</c:v>
                </c:pt>
                <c:pt idx="19035">
                  <c:v>267.74559497948297</c:v>
                </c:pt>
                <c:pt idx="19036">
                  <c:v>251.059287108668</c:v>
                </c:pt>
                <c:pt idx="19037">
                  <c:v>258.205514424304</c:v>
                </c:pt>
                <c:pt idx="19038">
                  <c:v>240.50940343781599</c:v>
                </c:pt>
                <c:pt idx="19039">
                  <c:v>232.70370103167099</c:v>
                </c:pt>
                <c:pt idx="19040">
                  <c:v>211.31301117424999</c:v>
                </c:pt>
                <c:pt idx="19041">
                  <c:v>196.66802340371399</c:v>
                </c:pt>
                <c:pt idx="19042">
                  <c:v>192.70098053869799</c:v>
                </c:pt>
                <c:pt idx="19043">
                  <c:v>176.812833899027</c:v>
                </c:pt>
                <c:pt idx="19044">
                  <c:v>163.57097009255901</c:v>
                </c:pt>
                <c:pt idx="19045">
                  <c:v>253.32357094055999</c:v>
                </c:pt>
                <c:pt idx="19046">
                  <c:v>244.44632960772699</c:v>
                </c:pt>
                <c:pt idx="19047">
                  <c:v>223.99328914255599</c:v>
                </c:pt>
                <c:pt idx="19048">
                  <c:v>213.80474743833901</c:v>
                </c:pt>
                <c:pt idx="19049">
                  <c:v>209.82647905116099</c:v>
                </c:pt>
                <c:pt idx="19050">
                  <c:v>206.63137684150001</c:v>
                </c:pt>
                <c:pt idx="19051">
                  <c:v>232.54389402846701</c:v>
                </c:pt>
                <c:pt idx="19052">
                  <c:v>224.36281403921799</c:v>
                </c:pt>
                <c:pt idx="19053">
                  <c:v>216.02053874713599</c:v>
                </c:pt>
                <c:pt idx="19054">
                  <c:v>209.07240278583799</c:v>
                </c:pt>
                <c:pt idx="19055">
                  <c:v>203.57960829493001</c:v>
                </c:pt>
                <c:pt idx="19056">
                  <c:v>197.97608121963901</c:v>
                </c:pt>
                <c:pt idx="19057">
                  <c:v>193.07422800810599</c:v>
                </c:pt>
                <c:pt idx="19058">
                  <c:v>188.90106919011899</c:v>
                </c:pt>
                <c:pt idx="19059">
                  <c:v>185.48608417726001</c:v>
                </c:pt>
                <c:pt idx="19060">
                  <c:v>182.85798805695899</c:v>
                </c:pt>
                <c:pt idx="19061">
                  <c:v>180.193197637232</c:v>
                </c:pt>
                <c:pt idx="19062">
                  <c:v>216.07392996108899</c:v>
                </c:pt>
                <c:pt idx="19063">
                  <c:v>207.11370786516801</c:v>
                </c:pt>
                <c:pt idx="19064">
                  <c:v>199.49400866293499</c:v>
                </c:pt>
                <c:pt idx="19065">
                  <c:v>192.49058734332399</c:v>
                </c:pt>
                <c:pt idx="19066">
                  <c:v>186.12344377840699</c:v>
                </c:pt>
                <c:pt idx="19067">
                  <c:v>181.20450073162101</c:v>
                </c:pt>
                <c:pt idx="19068">
                  <c:v>176.18431001890301</c:v>
                </c:pt>
                <c:pt idx="19069">
                  <c:v>171.875287669307</c:v>
                </c:pt>
                <c:pt idx="19070">
                  <c:v>168.304734525199</c:v>
                </c:pt>
                <c:pt idx="19071">
                  <c:v>165.49801426785299</c:v>
                </c:pt>
                <c:pt idx="19072">
                  <c:v>162.64234483537501</c:v>
                </c:pt>
                <c:pt idx="19073">
                  <c:v>160.59669456551001</c:v>
                </c:pt>
                <c:pt idx="19074">
                  <c:v>158.51977780852701</c:v>
                </c:pt>
                <c:pt idx="19075">
                  <c:v>193.31382096171399</c:v>
                </c:pt>
                <c:pt idx="19076">
                  <c:v>185.68621185998299</c:v>
                </c:pt>
                <c:pt idx="19077">
                  <c:v>178.66094198921701</c:v>
                </c:pt>
                <c:pt idx="19078">
                  <c:v>172.25613393313199</c:v>
                </c:pt>
                <c:pt idx="19079">
                  <c:v>166.49249410972701</c:v>
                </c:pt>
                <c:pt idx="19080">
                  <c:v>162.178047564184</c:v>
                </c:pt>
                <c:pt idx="19081">
                  <c:v>157.77716837183101</c:v>
                </c:pt>
                <c:pt idx="19082">
                  <c:v>154.09173124291999</c:v>
                </c:pt>
                <c:pt idx="19083">
                  <c:v>151.148071828083</c:v>
                </c:pt>
                <c:pt idx="19084">
                  <c:v>148.15202034473</c:v>
                </c:pt>
                <c:pt idx="19085">
                  <c:v>145.941776988691</c:v>
                </c:pt>
                <c:pt idx="19086">
                  <c:v>143.69756676557799</c:v>
                </c:pt>
                <c:pt idx="19087">
                  <c:v>142.28516932816501</c:v>
                </c:pt>
                <c:pt idx="19088">
                  <c:v>140.860879706764</c:v>
                </c:pt>
                <c:pt idx="19089">
                  <c:v>166.717238928905</c:v>
                </c:pt>
                <c:pt idx="19090">
                  <c:v>160.301643831099</c:v>
                </c:pt>
                <c:pt idx="19091">
                  <c:v>127.88103376406799</c:v>
                </c:pt>
                <c:pt idx="19092">
                  <c:v>127.15233446792099</c:v>
                </c:pt>
                <c:pt idx="19093">
                  <c:v>255.22292007607501</c:v>
                </c:pt>
                <c:pt idx="19094">
                  <c:v>246.16941813261101</c:v>
                </c:pt>
                <c:pt idx="19095">
                  <c:v>225.26485397784401</c:v>
                </c:pt>
                <c:pt idx="19096">
                  <c:v>214.829603671255</c:v>
                </c:pt>
                <c:pt idx="19097">
                  <c:v>210.73691753826199</c:v>
                </c:pt>
                <c:pt idx="19098">
                  <c:v>207.437687635271</c:v>
                </c:pt>
                <c:pt idx="19099">
                  <c:v>234.428938015249</c:v>
                </c:pt>
                <c:pt idx="19100">
                  <c:v>226.07870356444499</c:v>
                </c:pt>
                <c:pt idx="19101">
                  <c:v>217.566238070396</c:v>
                </c:pt>
                <c:pt idx="19102">
                  <c:v>210.47669010445199</c:v>
                </c:pt>
                <c:pt idx="19103">
                  <c:v>204.84801726894699</c:v>
                </c:pt>
                <c:pt idx="19104">
                  <c:v>199.11962824428699</c:v>
                </c:pt>
                <c:pt idx="19105">
                  <c:v>194.09862117317101</c:v>
                </c:pt>
                <c:pt idx="19106">
                  <c:v>189.81836180853</c:v>
                </c:pt>
                <c:pt idx="19107">
                  <c:v>186.303883223913</c:v>
                </c:pt>
                <c:pt idx="19108">
                  <c:v>183.58311142882599</c:v>
                </c:pt>
                <c:pt idx="19109">
                  <c:v>180.827903656795</c:v>
                </c:pt>
                <c:pt idx="19110">
                  <c:v>217.961055053991</c:v>
                </c:pt>
                <c:pt idx="19111">
                  <c:v>208.824344450963</c:v>
                </c:pt>
                <c:pt idx="19112">
                  <c:v>201.044172268778</c:v>
                </c:pt>
                <c:pt idx="19113">
                  <c:v>193.89589109763901</c:v>
                </c:pt>
                <c:pt idx="19114">
                  <c:v>187.39169865642901</c:v>
                </c:pt>
                <c:pt idx="19115">
                  <c:v>182.35537473653201</c:v>
                </c:pt>
                <c:pt idx="19116">
                  <c:v>177.22172127041301</c:v>
                </c:pt>
                <c:pt idx="19117">
                  <c:v>172.80814082535099</c:v>
                </c:pt>
                <c:pt idx="19118">
                  <c:v>169.13594047473401</c:v>
                </c:pt>
                <c:pt idx="19119">
                  <c:v>166.237020881006</c:v>
                </c:pt>
                <c:pt idx="19120">
                  <c:v>163.29475091085499</c:v>
                </c:pt>
                <c:pt idx="19121">
                  <c:v>161.16554725901401</c:v>
                </c:pt>
                <c:pt idx="19122">
                  <c:v>159.01325382321801</c:v>
                </c:pt>
                <c:pt idx="19123">
                  <c:v>195.03611683797001</c:v>
                </c:pt>
                <c:pt idx="19124">
                  <c:v>187.248134614794</c:v>
                </c:pt>
                <c:pt idx="19125">
                  <c:v>180.07490049829201</c:v>
                </c:pt>
                <c:pt idx="19126">
                  <c:v>173.53320746867999</c:v>
                </c:pt>
                <c:pt idx="19127">
                  <c:v>167.646982871338</c:v>
                </c:pt>
                <c:pt idx="19128">
                  <c:v>163.22301100773299</c:v>
                </c:pt>
                <c:pt idx="19129">
                  <c:v>158.719111870196</c:v>
                </c:pt>
                <c:pt idx="19130">
                  <c:v>154.93935317037301</c:v>
                </c:pt>
                <c:pt idx="19131">
                  <c:v>151.90929251019301</c:v>
                </c:pt>
                <c:pt idx="19132">
                  <c:v>148.82928258759301</c:v>
                </c:pt>
                <c:pt idx="19133">
                  <c:v>146.53898126947101</c:v>
                </c:pt>
                <c:pt idx="19134">
                  <c:v>144.21714615606601</c:v>
                </c:pt>
                <c:pt idx="19135">
                  <c:v>142.73219080713901</c:v>
                </c:pt>
                <c:pt idx="19136">
                  <c:v>141.23716857212301</c:v>
                </c:pt>
                <c:pt idx="19137">
                  <c:v>168.144644032728</c:v>
                </c:pt>
                <c:pt idx="19138">
                  <c:v>161.59157183783799</c:v>
                </c:pt>
                <c:pt idx="19139">
                  <c:v>128.29128812459399</c:v>
                </c:pt>
                <c:pt idx="19140">
                  <c:v>127.49953120116599</c:v>
                </c:pt>
                <c:pt idx="19141">
                  <c:v>254.736977578075</c:v>
                </c:pt>
                <c:pt idx="19142">
                  <c:v>245.69901188470399</c:v>
                </c:pt>
                <c:pt idx="19143">
                  <c:v>224.85381930980901</c:v>
                </c:pt>
                <c:pt idx="19144">
                  <c:v>214.46166312164399</c:v>
                </c:pt>
                <c:pt idx="19145">
                  <c:v>210.38879966844499</c:v>
                </c:pt>
                <c:pt idx="19146">
                  <c:v>207.110887239307</c:v>
                </c:pt>
                <c:pt idx="19147">
                  <c:v>233.98516986969699</c:v>
                </c:pt>
                <c:pt idx="19148">
                  <c:v>225.645791286665</c:v>
                </c:pt>
                <c:pt idx="19149">
                  <c:v>217.15741056217999</c:v>
                </c:pt>
                <c:pt idx="19150">
                  <c:v>210.08364826615599</c:v>
                </c:pt>
                <c:pt idx="19151">
                  <c:v>204.47315544643999</c:v>
                </c:pt>
                <c:pt idx="19152">
                  <c:v>198.7611046003</c:v>
                </c:pt>
                <c:pt idx="19153">
                  <c:v>193.756708407871</c:v>
                </c:pt>
                <c:pt idx="19154">
                  <c:v>189.49344842468699</c:v>
                </c:pt>
                <c:pt idx="19155">
                  <c:v>185.99348021979901</c:v>
                </c:pt>
                <c:pt idx="19156">
                  <c:v>183.29414851270101</c:v>
                </c:pt>
                <c:pt idx="19157">
                  <c:v>180.55924284840199</c:v>
                </c:pt>
                <c:pt idx="19158">
                  <c:v>217.553424046397</c:v>
                </c:pt>
                <c:pt idx="19159">
                  <c:v>208.43100309484799</c:v>
                </c:pt>
                <c:pt idx="19160">
                  <c:v>200.66768854413399</c:v>
                </c:pt>
                <c:pt idx="19161">
                  <c:v>193.532897024882</c:v>
                </c:pt>
                <c:pt idx="19162">
                  <c:v>187.04587511505099</c:v>
                </c:pt>
                <c:pt idx="19163">
                  <c:v>182.01841584158399</c:v>
                </c:pt>
                <c:pt idx="19164">
                  <c:v>176.90211064432799</c:v>
                </c:pt>
                <c:pt idx="19165">
                  <c:v>172.502692347519</c:v>
                </c:pt>
                <c:pt idx="19166">
                  <c:v>168.84743786762701</c:v>
                </c:pt>
                <c:pt idx="19167">
                  <c:v>165.966247015411</c:v>
                </c:pt>
                <c:pt idx="19168">
                  <c:v>163.04053377814799</c:v>
                </c:pt>
                <c:pt idx="19169">
                  <c:v>160.928438414471</c:v>
                </c:pt>
                <c:pt idx="19170">
                  <c:v>158.795563093358</c:v>
                </c:pt>
                <c:pt idx="19171">
                  <c:v>194.67815324880101</c:v>
                </c:pt>
                <c:pt idx="19172">
                  <c:v>186.90463291178401</c:v>
                </c:pt>
                <c:pt idx="19173">
                  <c:v>179.74523500964</c:v>
                </c:pt>
                <c:pt idx="19174">
                  <c:v>173.215800858812</c:v>
                </c:pt>
                <c:pt idx="19175">
                  <c:v>167.33812296880399</c:v>
                </c:pt>
                <c:pt idx="19176">
                  <c:v>162.92735460801501</c:v>
                </c:pt>
                <c:pt idx="19177">
                  <c:v>158.43522144964501</c:v>
                </c:pt>
                <c:pt idx="19178">
                  <c:v>154.66724351050601</c:v>
                </c:pt>
                <c:pt idx="19179">
                  <c:v>151.65186886313001</c:v>
                </c:pt>
                <c:pt idx="19180">
                  <c:v>148.58252427184399</c:v>
                </c:pt>
                <c:pt idx="19181">
                  <c:v>146.30879699105199</c:v>
                </c:pt>
                <c:pt idx="19182">
                  <c:v>144.00265034883199</c:v>
                </c:pt>
                <c:pt idx="19183">
                  <c:v>142.53676102830801</c:v>
                </c:pt>
                <c:pt idx="19184">
                  <c:v>141.06280828674701</c:v>
                </c:pt>
                <c:pt idx="19185">
                  <c:v>167.84225245295499</c:v>
                </c:pt>
                <c:pt idx="19186">
                  <c:v>161.29874761950799</c:v>
                </c:pt>
                <c:pt idx="19187">
                  <c:v>128.11308117436701</c:v>
                </c:pt>
                <c:pt idx="19188">
                  <c:v>127.339451672862</c:v>
                </c:pt>
                <c:pt idx="19189">
                  <c:v>252.49053734624101</c:v>
                </c:pt>
                <c:pt idx="19190">
                  <c:v>243.624830977258</c:v>
                </c:pt>
                <c:pt idx="19191">
                  <c:v>223.222744468646</c:v>
                </c:pt>
                <c:pt idx="19192">
                  <c:v>213.08644787777001</c:v>
                </c:pt>
                <c:pt idx="19193">
                  <c:v>209.13758042178699</c:v>
                </c:pt>
                <c:pt idx="19194">
                  <c:v>205.978816221747</c:v>
                </c:pt>
                <c:pt idx="19195">
                  <c:v>231.81841293719401</c:v>
                </c:pt>
                <c:pt idx="19196">
                  <c:v>223.643095110155</c:v>
                </c:pt>
                <c:pt idx="19197">
                  <c:v>215.310003761991</c:v>
                </c:pt>
                <c:pt idx="19198">
                  <c:v>208.378682592545</c:v>
                </c:pt>
                <c:pt idx="19199">
                  <c:v>202.88901614935199</c:v>
                </c:pt>
                <c:pt idx="19200">
                  <c:v>197.30428091071801</c:v>
                </c:pt>
                <c:pt idx="19201">
                  <c:v>192.420958965057</c:v>
                </c:pt>
                <c:pt idx="19202">
                  <c:v>188.26838067883199</c:v>
                </c:pt>
                <c:pt idx="19203">
                  <c:v>184.877400957692</c:v>
                </c:pt>
                <c:pt idx="19204">
                  <c:v>182.28278726180099</c:v>
                </c:pt>
                <c:pt idx="19205">
                  <c:v>179.651375282592</c:v>
                </c:pt>
                <c:pt idx="19206">
                  <c:v>215.451503810253</c:v>
                </c:pt>
                <c:pt idx="19207">
                  <c:v>206.49313555552101</c:v>
                </c:pt>
                <c:pt idx="19208">
                  <c:v>198.87019983712301</c:v>
                </c:pt>
                <c:pt idx="19209">
                  <c:v>191.87356027642599</c:v>
                </c:pt>
                <c:pt idx="19210">
                  <c:v>185.51346182139099</c:v>
                </c:pt>
                <c:pt idx="19211">
                  <c:v>180.60401450704401</c:v>
                </c:pt>
                <c:pt idx="19212">
                  <c:v>175.59595855985199</c:v>
                </c:pt>
                <c:pt idx="19213">
                  <c:v>171.30398572278401</c:v>
                </c:pt>
                <c:pt idx="19214">
                  <c:v>167.747379736629</c:v>
                </c:pt>
                <c:pt idx="19215">
                  <c:v>164.959008719596</c:v>
                </c:pt>
                <c:pt idx="19216">
                  <c:v>162.127822944896</c:v>
                </c:pt>
                <c:pt idx="19217">
                  <c:v>160.11215151749099</c:v>
                </c:pt>
                <c:pt idx="19218">
                  <c:v>158.068771429137</c:v>
                </c:pt>
                <c:pt idx="19219">
                  <c:v>192.78066424509899</c:v>
                </c:pt>
                <c:pt idx="19220">
                  <c:v>185.151297979877</c:v>
                </c:pt>
                <c:pt idx="19221">
                  <c:v>178.12428078250801</c:v>
                </c:pt>
                <c:pt idx="19222">
                  <c:v>171.720111713595</c:v>
                </c:pt>
                <c:pt idx="19223">
                  <c:v>165.96067725291701</c:v>
                </c:pt>
                <c:pt idx="19224">
                  <c:v>161.65230832294299</c:v>
                </c:pt>
                <c:pt idx="19225">
                  <c:v>157.256948085998</c:v>
                </c:pt>
                <c:pt idx="19226">
                  <c:v>153.584392339359</c:v>
                </c:pt>
                <c:pt idx="19227">
                  <c:v>150.65595716198101</c:v>
                </c:pt>
                <c:pt idx="19228">
                  <c:v>147.67949465135001</c:v>
                </c:pt>
                <c:pt idx="19229">
                  <c:v>145.485632183908</c:v>
                </c:pt>
                <c:pt idx="19230">
                  <c:v>143.266075388026</c:v>
                </c:pt>
                <c:pt idx="19231">
                  <c:v>141.88111361926201</c:v>
                </c:pt>
                <c:pt idx="19232">
                  <c:v>140.48768658276501</c:v>
                </c:pt>
                <c:pt idx="19233">
                  <c:v>166.255173735309</c:v>
                </c:pt>
                <c:pt idx="19234">
                  <c:v>159.83806540043</c:v>
                </c:pt>
                <c:pt idx="19235">
                  <c:v>127.521560274802</c:v>
                </c:pt>
                <c:pt idx="19236">
                  <c:v>126.82051557465</c:v>
                </c:pt>
                <c:pt idx="19237">
                  <c:v>248.435940548514</c:v>
                </c:pt>
                <c:pt idx="19238">
                  <c:v>239.88130102371301</c:v>
                </c:pt>
                <c:pt idx="19239">
                  <c:v>220.28623320014501</c:v>
                </c:pt>
                <c:pt idx="19240">
                  <c:v>210.62446783456201</c:v>
                </c:pt>
                <c:pt idx="19241">
                  <c:v>206.89809059026501</c:v>
                </c:pt>
                <c:pt idx="19242">
                  <c:v>203.94682793244999</c:v>
                </c:pt>
                <c:pt idx="19243">
                  <c:v>227.904402216943</c:v>
                </c:pt>
                <c:pt idx="19244">
                  <c:v>220.01578189932499</c:v>
                </c:pt>
                <c:pt idx="19245">
                  <c:v>211.972396134467</c:v>
                </c:pt>
                <c:pt idx="19246">
                  <c:v>205.29916593503</c:v>
                </c:pt>
                <c:pt idx="19247">
                  <c:v>200.045994475138</c:v>
                </c:pt>
                <c:pt idx="19248">
                  <c:v>194.68653842756899</c:v>
                </c:pt>
                <c:pt idx="19249">
                  <c:v>190.021661694241</c:v>
                </c:pt>
                <c:pt idx="19250">
                  <c:v>186.073484203118</c:v>
                </c:pt>
                <c:pt idx="19251">
                  <c:v>182.87990358884801</c:v>
                </c:pt>
                <c:pt idx="19252">
                  <c:v>180.470778272969</c:v>
                </c:pt>
                <c:pt idx="19253">
                  <c:v>178.02729850627</c:v>
                </c:pt>
                <c:pt idx="19254">
                  <c:v>211.63235689330801</c:v>
                </c:pt>
                <c:pt idx="19255">
                  <c:v>202.969782082324</c:v>
                </c:pt>
                <c:pt idx="19256">
                  <c:v>195.62428679792799</c:v>
                </c:pt>
                <c:pt idx="19257">
                  <c:v>188.87489677256201</c:v>
                </c:pt>
                <c:pt idx="19258">
                  <c:v>182.751719027349</c:v>
                </c:pt>
                <c:pt idx="19259">
                  <c:v>178.04605077574001</c:v>
                </c:pt>
                <c:pt idx="19260">
                  <c:v>173.24947664765699</c:v>
                </c:pt>
                <c:pt idx="19261">
                  <c:v>169.15068847611099</c:v>
                </c:pt>
                <c:pt idx="19262">
                  <c:v>165.774839956058</c:v>
                </c:pt>
                <c:pt idx="19263">
                  <c:v>163.16053602641199</c:v>
                </c:pt>
                <c:pt idx="19264">
                  <c:v>160.501604128888</c:v>
                </c:pt>
                <c:pt idx="19265">
                  <c:v>158.65088491048499</c:v>
                </c:pt>
                <c:pt idx="19266">
                  <c:v>156.78187016481601</c:v>
                </c:pt>
                <c:pt idx="19267">
                  <c:v>189.338903570968</c:v>
                </c:pt>
                <c:pt idx="19268">
                  <c:v>181.96948097910999</c:v>
                </c:pt>
                <c:pt idx="19269">
                  <c:v>175.18774603815399</c:v>
                </c:pt>
                <c:pt idx="19270">
                  <c:v>169.015515877111</c:v>
                </c:pt>
                <c:pt idx="19271">
                  <c:v>163.47197634926999</c:v>
                </c:pt>
                <c:pt idx="19272">
                  <c:v>159.34838523748601</c:v>
                </c:pt>
                <c:pt idx="19273">
                  <c:v>155.13989522614901</c:v>
                </c:pt>
                <c:pt idx="19274">
                  <c:v>151.638401633146</c:v>
                </c:pt>
                <c:pt idx="19275">
                  <c:v>148.86950791712599</c:v>
                </c:pt>
                <c:pt idx="19276">
                  <c:v>146.05400676078699</c:v>
                </c:pt>
                <c:pt idx="19277">
                  <c:v>144.01659793393401</c:v>
                </c:pt>
                <c:pt idx="19278">
                  <c:v>141.94768746722599</c:v>
                </c:pt>
                <c:pt idx="19279">
                  <c:v>140.71214441305199</c:v>
                </c:pt>
                <c:pt idx="19280">
                  <c:v>139.47234798047</c:v>
                </c:pt>
                <c:pt idx="19281">
                  <c:v>163.37701724630099</c:v>
                </c:pt>
                <c:pt idx="19282">
                  <c:v>157.187702821036</c:v>
                </c:pt>
                <c:pt idx="19283">
                  <c:v>126.462594371997</c:v>
                </c:pt>
                <c:pt idx="19284">
                  <c:v>125.895346451127</c:v>
                </c:pt>
                <c:pt idx="19285">
                  <c:v>253.32357094055999</c:v>
                </c:pt>
                <c:pt idx="19286">
                  <c:v>244.44632960772699</c:v>
                </c:pt>
                <c:pt idx="19287">
                  <c:v>223.99328914255599</c:v>
                </c:pt>
                <c:pt idx="19288">
                  <c:v>213.80474743833901</c:v>
                </c:pt>
                <c:pt idx="19289">
                  <c:v>209.82647905116099</c:v>
                </c:pt>
                <c:pt idx="19290">
                  <c:v>206.63137684150001</c:v>
                </c:pt>
                <c:pt idx="19291">
                  <c:v>232.54389402846701</c:v>
                </c:pt>
                <c:pt idx="19292">
                  <c:v>224.36281403921799</c:v>
                </c:pt>
                <c:pt idx="19293">
                  <c:v>216.02053874713599</c:v>
                </c:pt>
                <c:pt idx="19294">
                  <c:v>209.07240278583799</c:v>
                </c:pt>
                <c:pt idx="19295">
                  <c:v>203.57960829493001</c:v>
                </c:pt>
                <c:pt idx="19296">
                  <c:v>197.97608121963901</c:v>
                </c:pt>
                <c:pt idx="19297">
                  <c:v>193.07422800810599</c:v>
                </c:pt>
                <c:pt idx="19298">
                  <c:v>188.90106919011899</c:v>
                </c:pt>
                <c:pt idx="19299">
                  <c:v>185.48608417726001</c:v>
                </c:pt>
                <c:pt idx="19300">
                  <c:v>182.85798805695899</c:v>
                </c:pt>
                <c:pt idx="19301">
                  <c:v>180.193197637232</c:v>
                </c:pt>
                <c:pt idx="19302">
                  <c:v>216.07392996108899</c:v>
                </c:pt>
                <c:pt idx="19303">
                  <c:v>207.11370786516801</c:v>
                </c:pt>
                <c:pt idx="19304">
                  <c:v>199.49400866293499</c:v>
                </c:pt>
                <c:pt idx="19305">
                  <c:v>192.49058734332399</c:v>
                </c:pt>
                <c:pt idx="19306">
                  <c:v>186.12344377840699</c:v>
                </c:pt>
                <c:pt idx="19307">
                  <c:v>181.20450073162101</c:v>
                </c:pt>
                <c:pt idx="19308">
                  <c:v>176.18431001890301</c:v>
                </c:pt>
                <c:pt idx="19309">
                  <c:v>171.875287669307</c:v>
                </c:pt>
                <c:pt idx="19310">
                  <c:v>168.304734525199</c:v>
                </c:pt>
                <c:pt idx="19311">
                  <c:v>165.49801426785299</c:v>
                </c:pt>
                <c:pt idx="19312">
                  <c:v>162.64234483537501</c:v>
                </c:pt>
                <c:pt idx="19313">
                  <c:v>160.59669456551001</c:v>
                </c:pt>
                <c:pt idx="19314">
                  <c:v>158.51977780852701</c:v>
                </c:pt>
                <c:pt idx="19315">
                  <c:v>193.31382096171399</c:v>
                </c:pt>
                <c:pt idx="19316">
                  <c:v>185.68621185998299</c:v>
                </c:pt>
                <c:pt idx="19317">
                  <c:v>178.66094198921701</c:v>
                </c:pt>
                <c:pt idx="19318">
                  <c:v>172.25613393313199</c:v>
                </c:pt>
                <c:pt idx="19319">
                  <c:v>166.49249410972701</c:v>
                </c:pt>
                <c:pt idx="19320">
                  <c:v>162.178047564184</c:v>
                </c:pt>
                <c:pt idx="19321">
                  <c:v>157.77716837183101</c:v>
                </c:pt>
                <c:pt idx="19322">
                  <c:v>154.09173124291999</c:v>
                </c:pt>
                <c:pt idx="19323">
                  <c:v>151.148071828083</c:v>
                </c:pt>
                <c:pt idx="19324">
                  <c:v>148.15202034473</c:v>
                </c:pt>
                <c:pt idx="19325">
                  <c:v>145.941776988691</c:v>
                </c:pt>
                <c:pt idx="19326">
                  <c:v>143.69756676557799</c:v>
                </c:pt>
                <c:pt idx="19327">
                  <c:v>142.28516932816501</c:v>
                </c:pt>
                <c:pt idx="19328">
                  <c:v>140.860879706764</c:v>
                </c:pt>
                <c:pt idx="19329">
                  <c:v>166.717238928905</c:v>
                </c:pt>
                <c:pt idx="19330">
                  <c:v>160.301643831099</c:v>
                </c:pt>
                <c:pt idx="19331">
                  <c:v>127.88103376406799</c:v>
                </c:pt>
                <c:pt idx="19332">
                  <c:v>127.15233446792099</c:v>
                </c:pt>
                <c:pt idx="19333">
                  <c:v>255.22292007607501</c:v>
                </c:pt>
                <c:pt idx="19334">
                  <c:v>246.16941813261101</c:v>
                </c:pt>
                <c:pt idx="19335">
                  <c:v>225.26485397784401</c:v>
                </c:pt>
                <c:pt idx="19336">
                  <c:v>214.829603671255</c:v>
                </c:pt>
                <c:pt idx="19337">
                  <c:v>210.73691753826199</c:v>
                </c:pt>
                <c:pt idx="19338">
                  <c:v>207.437687635271</c:v>
                </c:pt>
                <c:pt idx="19339">
                  <c:v>234.428938015249</c:v>
                </c:pt>
                <c:pt idx="19340">
                  <c:v>226.07870356444499</c:v>
                </c:pt>
                <c:pt idx="19341">
                  <c:v>217.566238070396</c:v>
                </c:pt>
                <c:pt idx="19342">
                  <c:v>210.47669010445199</c:v>
                </c:pt>
                <c:pt idx="19343">
                  <c:v>204.84801726894699</c:v>
                </c:pt>
                <c:pt idx="19344">
                  <c:v>199.11962824428699</c:v>
                </c:pt>
                <c:pt idx="19345">
                  <c:v>194.09862117317101</c:v>
                </c:pt>
                <c:pt idx="19346">
                  <c:v>189.81836180853</c:v>
                </c:pt>
                <c:pt idx="19347">
                  <c:v>186.303883223913</c:v>
                </c:pt>
                <c:pt idx="19348">
                  <c:v>183.58311142882599</c:v>
                </c:pt>
                <c:pt idx="19349">
                  <c:v>180.827903656795</c:v>
                </c:pt>
                <c:pt idx="19350">
                  <c:v>217.961055053991</c:v>
                </c:pt>
                <c:pt idx="19351">
                  <c:v>208.824344450963</c:v>
                </c:pt>
                <c:pt idx="19352">
                  <c:v>201.044172268778</c:v>
                </c:pt>
                <c:pt idx="19353">
                  <c:v>193.89589109763901</c:v>
                </c:pt>
                <c:pt idx="19354">
                  <c:v>187.39169865642901</c:v>
                </c:pt>
                <c:pt idx="19355">
                  <c:v>182.35537473653201</c:v>
                </c:pt>
                <c:pt idx="19356">
                  <c:v>177.22172127041301</c:v>
                </c:pt>
                <c:pt idx="19357">
                  <c:v>172.80814082535099</c:v>
                </c:pt>
                <c:pt idx="19358">
                  <c:v>169.13594047473401</c:v>
                </c:pt>
                <c:pt idx="19359">
                  <c:v>166.237020881006</c:v>
                </c:pt>
                <c:pt idx="19360">
                  <c:v>163.29475091085499</c:v>
                </c:pt>
                <c:pt idx="19361">
                  <c:v>161.16554725901401</c:v>
                </c:pt>
                <c:pt idx="19362">
                  <c:v>159.01325382321801</c:v>
                </c:pt>
                <c:pt idx="19363">
                  <c:v>195.03611683797001</c:v>
                </c:pt>
                <c:pt idx="19364">
                  <c:v>187.248134614794</c:v>
                </c:pt>
                <c:pt idx="19365">
                  <c:v>180.07490049829201</c:v>
                </c:pt>
                <c:pt idx="19366">
                  <c:v>173.53320746867999</c:v>
                </c:pt>
                <c:pt idx="19367">
                  <c:v>167.646982871338</c:v>
                </c:pt>
                <c:pt idx="19368">
                  <c:v>163.22301100773299</c:v>
                </c:pt>
                <c:pt idx="19369">
                  <c:v>158.719111870196</c:v>
                </c:pt>
                <c:pt idx="19370">
                  <c:v>154.93935317037301</c:v>
                </c:pt>
                <c:pt idx="19371">
                  <c:v>151.90929251019301</c:v>
                </c:pt>
                <c:pt idx="19372">
                  <c:v>148.82928258759301</c:v>
                </c:pt>
                <c:pt idx="19373">
                  <c:v>146.53898126947101</c:v>
                </c:pt>
                <c:pt idx="19374">
                  <c:v>144.21714615606601</c:v>
                </c:pt>
                <c:pt idx="19375">
                  <c:v>142.73219080713901</c:v>
                </c:pt>
                <c:pt idx="19376">
                  <c:v>141.23716857212301</c:v>
                </c:pt>
                <c:pt idx="19377">
                  <c:v>168.144644032728</c:v>
                </c:pt>
                <c:pt idx="19378">
                  <c:v>161.59157183783799</c:v>
                </c:pt>
                <c:pt idx="19379">
                  <c:v>128.29128812459399</c:v>
                </c:pt>
                <c:pt idx="19380">
                  <c:v>127.49953120116599</c:v>
                </c:pt>
                <c:pt idx="19381">
                  <c:v>254.736977578075</c:v>
                </c:pt>
                <c:pt idx="19382">
                  <c:v>245.69901188470399</c:v>
                </c:pt>
                <c:pt idx="19383">
                  <c:v>224.85381930980901</c:v>
                </c:pt>
                <c:pt idx="19384">
                  <c:v>214.46166312164399</c:v>
                </c:pt>
                <c:pt idx="19385">
                  <c:v>210.38879966844499</c:v>
                </c:pt>
                <c:pt idx="19386">
                  <c:v>207.110887239307</c:v>
                </c:pt>
                <c:pt idx="19387">
                  <c:v>233.98516986969699</c:v>
                </c:pt>
                <c:pt idx="19388">
                  <c:v>225.645791286665</c:v>
                </c:pt>
                <c:pt idx="19389">
                  <c:v>217.15741056217999</c:v>
                </c:pt>
                <c:pt idx="19390">
                  <c:v>210.08364826615599</c:v>
                </c:pt>
                <c:pt idx="19391">
                  <c:v>204.47315544643999</c:v>
                </c:pt>
                <c:pt idx="19392">
                  <c:v>198.7611046003</c:v>
                </c:pt>
                <c:pt idx="19393">
                  <c:v>193.756708407871</c:v>
                </c:pt>
                <c:pt idx="19394">
                  <c:v>189.49344842468699</c:v>
                </c:pt>
                <c:pt idx="19395">
                  <c:v>185.99348021979901</c:v>
                </c:pt>
                <c:pt idx="19396">
                  <c:v>183.29414851270101</c:v>
                </c:pt>
                <c:pt idx="19397">
                  <c:v>180.55924284840199</c:v>
                </c:pt>
                <c:pt idx="19398">
                  <c:v>217.553424046397</c:v>
                </c:pt>
                <c:pt idx="19399">
                  <c:v>208.43100309484799</c:v>
                </c:pt>
                <c:pt idx="19400">
                  <c:v>200.66768854413399</c:v>
                </c:pt>
                <c:pt idx="19401">
                  <c:v>193.532897024882</c:v>
                </c:pt>
                <c:pt idx="19402">
                  <c:v>187.04587511505099</c:v>
                </c:pt>
                <c:pt idx="19403">
                  <c:v>182.01841584158399</c:v>
                </c:pt>
                <c:pt idx="19404">
                  <c:v>176.90211064432799</c:v>
                </c:pt>
                <c:pt idx="19405">
                  <c:v>172.502692347519</c:v>
                </c:pt>
                <c:pt idx="19406">
                  <c:v>168.84743786762701</c:v>
                </c:pt>
                <c:pt idx="19407">
                  <c:v>165.966247015411</c:v>
                </c:pt>
                <c:pt idx="19408">
                  <c:v>163.04053377814799</c:v>
                </c:pt>
                <c:pt idx="19409">
                  <c:v>160.928438414471</c:v>
                </c:pt>
                <c:pt idx="19410">
                  <c:v>158.795563093358</c:v>
                </c:pt>
                <c:pt idx="19411">
                  <c:v>194.67815324880101</c:v>
                </c:pt>
                <c:pt idx="19412">
                  <c:v>186.90463291178401</c:v>
                </c:pt>
                <c:pt idx="19413">
                  <c:v>179.74523500964</c:v>
                </c:pt>
                <c:pt idx="19414">
                  <c:v>173.215800858812</c:v>
                </c:pt>
                <c:pt idx="19415">
                  <c:v>167.33812296880399</c:v>
                </c:pt>
                <c:pt idx="19416">
                  <c:v>162.92735460801501</c:v>
                </c:pt>
                <c:pt idx="19417">
                  <c:v>158.43522144964501</c:v>
                </c:pt>
                <c:pt idx="19418">
                  <c:v>154.66724351050601</c:v>
                </c:pt>
                <c:pt idx="19419">
                  <c:v>151.65186886313001</c:v>
                </c:pt>
                <c:pt idx="19420">
                  <c:v>148.58252427184399</c:v>
                </c:pt>
                <c:pt idx="19421">
                  <c:v>146.30879699105199</c:v>
                </c:pt>
                <c:pt idx="19422">
                  <c:v>144.00265034883199</c:v>
                </c:pt>
                <c:pt idx="19423">
                  <c:v>142.53676102830801</c:v>
                </c:pt>
                <c:pt idx="19424">
                  <c:v>141.06280828674701</c:v>
                </c:pt>
                <c:pt idx="19425">
                  <c:v>167.84225245295499</c:v>
                </c:pt>
                <c:pt idx="19426">
                  <c:v>161.29874761950799</c:v>
                </c:pt>
                <c:pt idx="19427">
                  <c:v>128.11308117436701</c:v>
                </c:pt>
                <c:pt idx="19428">
                  <c:v>127.339451672862</c:v>
                </c:pt>
                <c:pt idx="19429">
                  <c:v>252.49053734624101</c:v>
                </c:pt>
                <c:pt idx="19430">
                  <c:v>243.624830977258</c:v>
                </c:pt>
                <c:pt idx="19431">
                  <c:v>223.222744468646</c:v>
                </c:pt>
                <c:pt idx="19432">
                  <c:v>213.08644787777001</c:v>
                </c:pt>
                <c:pt idx="19433">
                  <c:v>209.13758042178699</c:v>
                </c:pt>
                <c:pt idx="19434">
                  <c:v>205.978816221747</c:v>
                </c:pt>
                <c:pt idx="19435">
                  <c:v>231.81841293719401</c:v>
                </c:pt>
                <c:pt idx="19436">
                  <c:v>223.643095110155</c:v>
                </c:pt>
                <c:pt idx="19437">
                  <c:v>215.310003761991</c:v>
                </c:pt>
                <c:pt idx="19438">
                  <c:v>208.378682592545</c:v>
                </c:pt>
                <c:pt idx="19439">
                  <c:v>202.88901614935199</c:v>
                </c:pt>
                <c:pt idx="19440">
                  <c:v>197.30428091071801</c:v>
                </c:pt>
                <c:pt idx="19441">
                  <c:v>192.420958965057</c:v>
                </c:pt>
                <c:pt idx="19442">
                  <c:v>188.26838067883199</c:v>
                </c:pt>
                <c:pt idx="19443">
                  <c:v>184.877400957692</c:v>
                </c:pt>
                <c:pt idx="19444">
                  <c:v>182.28278726180099</c:v>
                </c:pt>
                <c:pt idx="19445">
                  <c:v>179.651375282592</c:v>
                </c:pt>
                <c:pt idx="19446">
                  <c:v>215.451503810253</c:v>
                </c:pt>
                <c:pt idx="19447">
                  <c:v>206.49313555552101</c:v>
                </c:pt>
                <c:pt idx="19448">
                  <c:v>198.87019983712301</c:v>
                </c:pt>
                <c:pt idx="19449">
                  <c:v>191.87356027642599</c:v>
                </c:pt>
                <c:pt idx="19450">
                  <c:v>185.51346182139099</c:v>
                </c:pt>
                <c:pt idx="19451">
                  <c:v>180.60401450704401</c:v>
                </c:pt>
                <c:pt idx="19452">
                  <c:v>175.59595855985199</c:v>
                </c:pt>
                <c:pt idx="19453">
                  <c:v>171.30398572278401</c:v>
                </c:pt>
                <c:pt idx="19454">
                  <c:v>167.747379736629</c:v>
                </c:pt>
                <c:pt idx="19455">
                  <c:v>164.959008719596</c:v>
                </c:pt>
                <c:pt idx="19456">
                  <c:v>162.127822944896</c:v>
                </c:pt>
                <c:pt idx="19457">
                  <c:v>160.11215151749099</c:v>
                </c:pt>
                <c:pt idx="19458">
                  <c:v>158.068771429137</c:v>
                </c:pt>
                <c:pt idx="19459">
                  <c:v>192.78066424509899</c:v>
                </c:pt>
                <c:pt idx="19460">
                  <c:v>185.151297979877</c:v>
                </c:pt>
                <c:pt idx="19461">
                  <c:v>178.12428078250801</c:v>
                </c:pt>
                <c:pt idx="19462">
                  <c:v>171.720111713595</c:v>
                </c:pt>
                <c:pt idx="19463">
                  <c:v>165.96067725291701</c:v>
                </c:pt>
                <c:pt idx="19464">
                  <c:v>161.65230832294299</c:v>
                </c:pt>
                <c:pt idx="19465">
                  <c:v>157.256948085998</c:v>
                </c:pt>
                <c:pt idx="19466">
                  <c:v>153.584392339359</c:v>
                </c:pt>
                <c:pt idx="19467">
                  <c:v>150.65595716198101</c:v>
                </c:pt>
                <c:pt idx="19468">
                  <c:v>147.67949465135001</c:v>
                </c:pt>
                <c:pt idx="19469">
                  <c:v>145.485632183908</c:v>
                </c:pt>
                <c:pt idx="19470">
                  <c:v>143.266075388026</c:v>
                </c:pt>
                <c:pt idx="19471">
                  <c:v>141.88111361926201</c:v>
                </c:pt>
                <c:pt idx="19472">
                  <c:v>140.48768658276501</c:v>
                </c:pt>
                <c:pt idx="19473">
                  <c:v>166.255173735309</c:v>
                </c:pt>
                <c:pt idx="19474">
                  <c:v>159.83806540043</c:v>
                </c:pt>
                <c:pt idx="19475">
                  <c:v>127.521560274802</c:v>
                </c:pt>
                <c:pt idx="19476">
                  <c:v>126.82051557465</c:v>
                </c:pt>
                <c:pt idx="19477">
                  <c:v>248.435940548514</c:v>
                </c:pt>
                <c:pt idx="19478">
                  <c:v>239.88130102371301</c:v>
                </c:pt>
                <c:pt idx="19479">
                  <c:v>220.28623320014501</c:v>
                </c:pt>
                <c:pt idx="19480">
                  <c:v>210.62446783456201</c:v>
                </c:pt>
                <c:pt idx="19481">
                  <c:v>206.89809059026501</c:v>
                </c:pt>
                <c:pt idx="19482">
                  <c:v>203.94682793244999</c:v>
                </c:pt>
                <c:pt idx="19483">
                  <c:v>227.904402216943</c:v>
                </c:pt>
                <c:pt idx="19484">
                  <c:v>220.01578189932499</c:v>
                </c:pt>
                <c:pt idx="19485">
                  <c:v>211.972396134467</c:v>
                </c:pt>
                <c:pt idx="19486">
                  <c:v>205.29916593503</c:v>
                </c:pt>
                <c:pt idx="19487">
                  <c:v>200.045994475138</c:v>
                </c:pt>
                <c:pt idx="19488">
                  <c:v>194.68653842756899</c:v>
                </c:pt>
                <c:pt idx="19489">
                  <c:v>190.021661694241</c:v>
                </c:pt>
                <c:pt idx="19490">
                  <c:v>186.073484203118</c:v>
                </c:pt>
                <c:pt idx="19491">
                  <c:v>182.87990358884801</c:v>
                </c:pt>
                <c:pt idx="19492">
                  <c:v>180.470778272969</c:v>
                </c:pt>
                <c:pt idx="19493">
                  <c:v>178.02729850627</c:v>
                </c:pt>
                <c:pt idx="19494">
                  <c:v>211.63235689330801</c:v>
                </c:pt>
                <c:pt idx="19495">
                  <c:v>202.969782082324</c:v>
                </c:pt>
                <c:pt idx="19496">
                  <c:v>195.62428679792799</c:v>
                </c:pt>
                <c:pt idx="19497">
                  <c:v>188.87489677256201</c:v>
                </c:pt>
                <c:pt idx="19498">
                  <c:v>182.751719027349</c:v>
                </c:pt>
                <c:pt idx="19499">
                  <c:v>178.04605077574001</c:v>
                </c:pt>
                <c:pt idx="19500">
                  <c:v>173.24947664765699</c:v>
                </c:pt>
                <c:pt idx="19501">
                  <c:v>169.15068847611099</c:v>
                </c:pt>
                <c:pt idx="19502">
                  <c:v>165.774839956058</c:v>
                </c:pt>
                <c:pt idx="19503">
                  <c:v>163.16053602641199</c:v>
                </c:pt>
                <c:pt idx="19504">
                  <c:v>160.501604128888</c:v>
                </c:pt>
                <c:pt idx="19505">
                  <c:v>158.65088491048499</c:v>
                </c:pt>
                <c:pt idx="19506">
                  <c:v>156.78187016481601</c:v>
                </c:pt>
                <c:pt idx="19507">
                  <c:v>189.338903570968</c:v>
                </c:pt>
                <c:pt idx="19508">
                  <c:v>181.96948097910999</c:v>
                </c:pt>
                <c:pt idx="19509">
                  <c:v>175.18774603815399</c:v>
                </c:pt>
                <c:pt idx="19510">
                  <c:v>169.015515877111</c:v>
                </c:pt>
                <c:pt idx="19511">
                  <c:v>163.47197634926999</c:v>
                </c:pt>
                <c:pt idx="19512">
                  <c:v>159.34838523748601</c:v>
                </c:pt>
                <c:pt idx="19513">
                  <c:v>155.13989522614901</c:v>
                </c:pt>
                <c:pt idx="19514">
                  <c:v>151.638401633146</c:v>
                </c:pt>
                <c:pt idx="19515">
                  <c:v>148.86950791712599</c:v>
                </c:pt>
                <c:pt idx="19516">
                  <c:v>146.05400676078699</c:v>
                </c:pt>
                <c:pt idx="19517">
                  <c:v>144.01659793393401</c:v>
                </c:pt>
                <c:pt idx="19518">
                  <c:v>141.94768746722599</c:v>
                </c:pt>
                <c:pt idx="19519">
                  <c:v>140.71214441305199</c:v>
                </c:pt>
                <c:pt idx="19520">
                  <c:v>139.47234798047</c:v>
                </c:pt>
                <c:pt idx="19521">
                  <c:v>163.37701724630099</c:v>
                </c:pt>
                <c:pt idx="19522">
                  <c:v>157.187702821036</c:v>
                </c:pt>
                <c:pt idx="19523">
                  <c:v>126.462594371997</c:v>
                </c:pt>
                <c:pt idx="19524">
                  <c:v>125.895346451127</c:v>
                </c:pt>
                <c:pt idx="19525">
                  <c:v>239.202793989246</c:v>
                </c:pt>
                <c:pt idx="19526">
                  <c:v>229.64410698662601</c:v>
                </c:pt>
                <c:pt idx="19527">
                  <c:v>222.20187142333299</c:v>
                </c:pt>
                <c:pt idx="19528">
                  <c:v>214.61607927365</c:v>
                </c:pt>
                <c:pt idx="19529">
                  <c:v>208.45670704351701</c:v>
                </c:pt>
                <c:pt idx="19530">
                  <c:v>202.97514768792001</c:v>
                </c:pt>
                <c:pt idx="19531">
                  <c:v>199.01028924400899</c:v>
                </c:pt>
                <c:pt idx="19532">
                  <c:v>194.147914189896</c:v>
                </c:pt>
                <c:pt idx="19533">
                  <c:v>190.86046258305799</c:v>
                </c:pt>
                <c:pt idx="19534">
                  <c:v>221.15290693220899</c:v>
                </c:pt>
                <c:pt idx="19535">
                  <c:v>211.572</c:v>
                </c:pt>
                <c:pt idx="19536">
                  <c:v>204.067899561578</c:v>
                </c:pt>
                <c:pt idx="19537">
                  <c:v>197.18019528071599</c:v>
                </c:pt>
                <c:pt idx="19538">
                  <c:v>190.925467386788</c:v>
                </c:pt>
                <c:pt idx="19539">
                  <c:v>185.33310696095</c:v>
                </c:pt>
                <c:pt idx="19540">
                  <c:v>180.42328850325299</c:v>
                </c:pt>
                <c:pt idx="19541">
                  <c:v>176.22211180124199</c:v>
                </c:pt>
                <c:pt idx="19542">
                  <c:v>172.758093508851</c:v>
                </c:pt>
                <c:pt idx="19543">
                  <c:v>170.059107806691</c:v>
                </c:pt>
                <c:pt idx="19544">
                  <c:v>167.31944788196</c:v>
                </c:pt>
                <c:pt idx="19545">
                  <c:v>164.53244878048699</c:v>
                </c:pt>
                <c:pt idx="19546">
                  <c:v>205.80562918473299</c:v>
                </c:pt>
                <c:pt idx="19547">
                  <c:v>196.96883985498101</c:v>
                </c:pt>
                <c:pt idx="19548">
                  <c:v>189.44496707431699</c:v>
                </c:pt>
                <c:pt idx="19549">
                  <c:v>181.76963640506401</c:v>
                </c:pt>
                <c:pt idx="19550">
                  <c:v>176.21935612544999</c:v>
                </c:pt>
                <c:pt idx="19551">
                  <c:v>170.55780071996099</c:v>
                </c:pt>
                <c:pt idx="19552">
                  <c:v>165.55693632087701</c:v>
                </c:pt>
                <c:pt idx="19553">
                  <c:v>161.24812750701</c:v>
                </c:pt>
                <c:pt idx="19554">
                  <c:v>157.655201845025</c:v>
                </c:pt>
                <c:pt idx="19555">
                  <c:v>153.990853658536</c:v>
                </c:pt>
                <c:pt idx="19556">
                  <c:v>151.90911514366701</c:v>
                </c:pt>
                <c:pt idx="19557">
                  <c:v>147.65209037964999</c:v>
                </c:pt>
                <c:pt idx="19558">
                  <c:v>145.47506777294001</c:v>
                </c:pt>
                <c:pt idx="19559">
                  <c:v>184.94986246561601</c:v>
                </c:pt>
                <c:pt idx="19560">
                  <c:v>176.711476821508</c:v>
                </c:pt>
                <c:pt idx="19561">
                  <c:v>169.776687176482</c:v>
                </c:pt>
                <c:pt idx="19562">
                  <c:v>163.45025681942801</c:v>
                </c:pt>
                <c:pt idx="19563">
                  <c:v>157.74869234427001</c:v>
                </c:pt>
                <c:pt idx="19564">
                  <c:v>152.69369369369301</c:v>
                </c:pt>
                <c:pt idx="19565">
                  <c:v>149.086555188696</c:v>
                </c:pt>
                <c:pt idx="19566">
                  <c:v>134.07786384835501</c:v>
                </c:pt>
                <c:pt idx="19567">
                  <c:v>132.58935173773699</c:v>
                </c:pt>
                <c:pt idx="19568">
                  <c:v>131.08776814528801</c:v>
                </c:pt>
                <c:pt idx="19569">
                  <c:v>159.58072183241799</c:v>
                </c:pt>
                <c:pt idx="19570">
                  <c:v>153.265560579864</c:v>
                </c:pt>
                <c:pt idx="19571">
                  <c:v>241.193127803191</c:v>
                </c:pt>
                <c:pt idx="19572">
                  <c:v>231.44875438889801</c:v>
                </c:pt>
                <c:pt idx="19573">
                  <c:v>223.846411564889</c:v>
                </c:pt>
                <c:pt idx="19574">
                  <c:v>216.10164526294099</c:v>
                </c:pt>
                <c:pt idx="19575">
                  <c:v>209.804143552586</c:v>
                </c:pt>
                <c:pt idx="19576">
                  <c:v>204.19051081621501</c:v>
                </c:pt>
                <c:pt idx="19577">
                  <c:v>200.111503438022</c:v>
                </c:pt>
                <c:pt idx="19578">
                  <c:v>195.130255222823</c:v>
                </c:pt>
                <c:pt idx="19579">
                  <c:v>191.73574295768401</c:v>
                </c:pt>
                <c:pt idx="19580">
                  <c:v>223.13072499180501</c:v>
                </c:pt>
                <c:pt idx="19581">
                  <c:v>213.35979817015701</c:v>
                </c:pt>
                <c:pt idx="19582">
                  <c:v>205.696501132169</c:v>
                </c:pt>
                <c:pt idx="19583">
                  <c:v>198.65760473732499</c:v>
                </c:pt>
                <c:pt idx="19584">
                  <c:v>192.27012516575499</c:v>
                </c:pt>
                <c:pt idx="19585">
                  <c:v>186.54813443934</c:v>
                </c:pt>
                <c:pt idx="19586">
                  <c:v>181.51846346160301</c:v>
                </c:pt>
                <c:pt idx="19587">
                  <c:v>177.20973426863401</c:v>
                </c:pt>
                <c:pt idx="19588">
                  <c:v>173.64287987552601</c:v>
                </c:pt>
                <c:pt idx="19589">
                  <c:v>170.85484630145899</c:v>
                </c:pt>
                <c:pt idx="19590">
                  <c:v>168.021662524574</c:v>
                </c:pt>
                <c:pt idx="19591">
                  <c:v>165.14346553100799</c:v>
                </c:pt>
                <c:pt idx="19592">
                  <c:v>207.77808235504401</c:v>
                </c:pt>
                <c:pt idx="19593">
                  <c:v>198.76132150021201</c:v>
                </c:pt>
                <c:pt idx="19594">
                  <c:v>191.07778673779501</c:v>
                </c:pt>
                <c:pt idx="19595">
                  <c:v>183.24464885061099</c:v>
                </c:pt>
                <c:pt idx="19596">
                  <c:v>177.56532565810701</c:v>
                </c:pt>
                <c:pt idx="19597">
                  <c:v>171.77549401890099</c:v>
                </c:pt>
                <c:pt idx="19598">
                  <c:v>166.659887845415</c:v>
                </c:pt>
                <c:pt idx="19599">
                  <c:v>162.24562918941299</c:v>
                </c:pt>
                <c:pt idx="19600">
                  <c:v>158.55280743936001</c:v>
                </c:pt>
                <c:pt idx="19601">
                  <c:v>154.79443921511799</c:v>
                </c:pt>
                <c:pt idx="19602">
                  <c:v>152.62777242044299</c:v>
                </c:pt>
                <c:pt idx="19603">
                  <c:v>148.21193744637699</c:v>
                </c:pt>
                <c:pt idx="19604">
                  <c:v>145.95532783604099</c:v>
                </c:pt>
                <c:pt idx="19605">
                  <c:v>186.754870080534</c:v>
                </c:pt>
                <c:pt idx="19606">
                  <c:v>178.34788339277401</c:v>
                </c:pt>
                <c:pt idx="19607">
                  <c:v>171.265046699382</c:v>
                </c:pt>
                <c:pt idx="19608">
                  <c:v>164.79935327404999</c:v>
                </c:pt>
                <c:pt idx="19609">
                  <c:v>158.97307120436099</c:v>
                </c:pt>
                <c:pt idx="19610">
                  <c:v>153.801080898496</c:v>
                </c:pt>
                <c:pt idx="19611">
                  <c:v>150.095940576956</c:v>
                </c:pt>
                <c:pt idx="19612">
                  <c:v>134.657360109183</c:v>
                </c:pt>
                <c:pt idx="19613">
                  <c:v>133.09945967580501</c:v>
                </c:pt>
                <c:pt idx="19614">
                  <c:v>131.529701952723</c:v>
                </c:pt>
                <c:pt idx="19615">
                  <c:v>161.08487265935301</c:v>
                </c:pt>
                <c:pt idx="19616">
                  <c:v>154.629451800119</c:v>
                </c:pt>
                <c:pt idx="19617">
                  <c:v>241.26914621562199</c:v>
                </c:pt>
                <c:pt idx="19618">
                  <c:v>231.50328043942599</c:v>
                </c:pt>
                <c:pt idx="19619">
                  <c:v>223.89020914768</c:v>
                </c:pt>
                <c:pt idx="19620">
                  <c:v>216.132984559606</c:v>
                </c:pt>
                <c:pt idx="19621">
                  <c:v>209.82007797270899</c:v>
                </c:pt>
                <c:pt idx="19622">
                  <c:v>204.19723079988</c:v>
                </c:pt>
                <c:pt idx="19623">
                  <c:v>200.10592968577501</c:v>
                </c:pt>
                <c:pt idx="19624">
                  <c:v>195.11816397770099</c:v>
                </c:pt>
                <c:pt idx="19625">
                  <c:v>191.721335371706</c:v>
                </c:pt>
                <c:pt idx="19626">
                  <c:v>223.225355060547</c:v>
                </c:pt>
                <c:pt idx="19627">
                  <c:v>213.43688609602799</c:v>
                </c:pt>
                <c:pt idx="19628">
                  <c:v>205.757663029095</c:v>
                </c:pt>
                <c:pt idx="19629">
                  <c:v>198.701785061436</c:v>
                </c:pt>
                <c:pt idx="19630">
                  <c:v>192.30189659651799</c:v>
                </c:pt>
                <c:pt idx="19631">
                  <c:v>186.56626506024</c:v>
                </c:pt>
                <c:pt idx="19632">
                  <c:v>181.53058661824801</c:v>
                </c:pt>
                <c:pt idx="19633">
                  <c:v>177.210988629459</c:v>
                </c:pt>
                <c:pt idx="19634">
                  <c:v>173.637229467998</c:v>
                </c:pt>
                <c:pt idx="19635">
                  <c:v>170.84073373125599</c:v>
                </c:pt>
                <c:pt idx="19636">
                  <c:v>168.00626573426501</c:v>
                </c:pt>
                <c:pt idx="19637">
                  <c:v>165.124784886611</c:v>
                </c:pt>
                <c:pt idx="19638">
                  <c:v>207.88917117494</c:v>
                </c:pt>
                <c:pt idx="19639">
                  <c:v>198.85398243581099</c:v>
                </c:pt>
                <c:pt idx="19640">
                  <c:v>191.14990429654</c:v>
                </c:pt>
                <c:pt idx="19641">
                  <c:v>183.302296019702</c:v>
                </c:pt>
                <c:pt idx="19642">
                  <c:v>177.609888326191</c:v>
                </c:pt>
                <c:pt idx="19643">
                  <c:v>171.80576291430199</c:v>
                </c:pt>
                <c:pt idx="19644">
                  <c:v>166.683029429225</c:v>
                </c:pt>
                <c:pt idx="19645">
                  <c:v>162.256680780176</c:v>
                </c:pt>
                <c:pt idx="19646">
                  <c:v>158.556712017335</c:v>
                </c:pt>
                <c:pt idx="19647">
                  <c:v>154.791741700773</c:v>
                </c:pt>
                <c:pt idx="19648">
                  <c:v>152.617066487725</c:v>
                </c:pt>
                <c:pt idx="19649">
                  <c:v>148.190956153423</c:v>
                </c:pt>
                <c:pt idx="19650">
                  <c:v>145.935130564335</c:v>
                </c:pt>
                <c:pt idx="19651">
                  <c:v>186.86020849844499</c:v>
                </c:pt>
                <c:pt idx="19652">
                  <c:v>178.434782608695</c:v>
                </c:pt>
                <c:pt idx="19653">
                  <c:v>171.336711192998</c:v>
                </c:pt>
                <c:pt idx="19654">
                  <c:v>164.85669781931401</c:v>
                </c:pt>
                <c:pt idx="19655">
                  <c:v>159.01775972141601</c:v>
                </c:pt>
                <c:pt idx="19656">
                  <c:v>153.83234710659701</c:v>
                </c:pt>
                <c:pt idx="19657">
                  <c:v>150.117602164712</c:v>
                </c:pt>
                <c:pt idx="19658">
                  <c:v>134.64304194433501</c:v>
                </c:pt>
                <c:pt idx="19659">
                  <c:v>133.084418328537</c:v>
                </c:pt>
                <c:pt idx="19660">
                  <c:v>131.50743275373699</c:v>
                </c:pt>
                <c:pt idx="19661">
                  <c:v>161.172350830396</c:v>
                </c:pt>
                <c:pt idx="19662">
                  <c:v>154.70231607629401</c:v>
                </c:pt>
                <c:pt idx="19663">
                  <c:v>239.72382124313401</c:v>
                </c:pt>
                <c:pt idx="19664">
                  <c:v>230.08728275017199</c:v>
                </c:pt>
                <c:pt idx="19665">
                  <c:v>222.581879572312</c:v>
                </c:pt>
                <c:pt idx="19666">
                  <c:v>214.93385909736699</c:v>
                </c:pt>
                <c:pt idx="19667">
                  <c:v>208.71672076598099</c:v>
                </c:pt>
                <c:pt idx="19668">
                  <c:v>203.186180678293</c:v>
                </c:pt>
                <c:pt idx="19669">
                  <c:v>199.17839054586301</c:v>
                </c:pt>
                <c:pt idx="19670">
                  <c:v>194.27713408250099</c:v>
                </c:pt>
                <c:pt idx="19671">
                  <c:v>190.952408174932</c:v>
                </c:pt>
                <c:pt idx="19672">
                  <c:v>221.72170730975699</c:v>
                </c:pt>
                <c:pt idx="19673">
                  <c:v>212.05974443339201</c:v>
                </c:pt>
                <c:pt idx="19674">
                  <c:v>204.485940136224</c:v>
                </c:pt>
                <c:pt idx="19675">
                  <c:v>197.532418634333</c:v>
                </c:pt>
                <c:pt idx="19676">
                  <c:v>191.22467276313401</c:v>
                </c:pt>
                <c:pt idx="19677">
                  <c:v>185.581364348318</c:v>
                </c:pt>
                <c:pt idx="19678">
                  <c:v>180.62599478536401</c:v>
                </c:pt>
                <c:pt idx="19679">
                  <c:v>176.38152365342</c:v>
                </c:pt>
                <c:pt idx="19680">
                  <c:v>172.88153384747201</c:v>
                </c:pt>
                <c:pt idx="19681">
                  <c:v>170.15416125669699</c:v>
                </c:pt>
                <c:pt idx="19682">
                  <c:v>167.383554197672</c:v>
                </c:pt>
                <c:pt idx="19683">
                  <c:v>164.57210965434999</c:v>
                </c:pt>
                <c:pt idx="19684">
                  <c:v>206.41901735663501</c:v>
                </c:pt>
                <c:pt idx="19685">
                  <c:v>197.503678213657</c:v>
                </c:pt>
                <c:pt idx="19686">
                  <c:v>189.90454779635601</c:v>
                </c:pt>
                <c:pt idx="19687">
                  <c:v>182.16183035714201</c:v>
                </c:pt>
                <c:pt idx="19688">
                  <c:v>176.55431931842199</c:v>
                </c:pt>
                <c:pt idx="19689">
                  <c:v>170.83723253684099</c:v>
                </c:pt>
                <c:pt idx="19690">
                  <c:v>165.7921732911</c:v>
                </c:pt>
                <c:pt idx="19691">
                  <c:v>161.44097300876399</c:v>
                </c:pt>
                <c:pt idx="19692">
                  <c:v>157.81033252461799</c:v>
                </c:pt>
                <c:pt idx="19693">
                  <c:v>154.10934873181699</c:v>
                </c:pt>
                <c:pt idx="19694">
                  <c:v>151.99820194414701</c:v>
                </c:pt>
                <c:pt idx="19695">
                  <c:v>147.69498275012299</c:v>
                </c:pt>
                <c:pt idx="19696">
                  <c:v>145.496001457696</c:v>
                </c:pt>
                <c:pt idx="19697">
                  <c:v>185.52500534955499</c:v>
                </c:pt>
                <c:pt idx="19698">
                  <c:v>177.20866553289699</c:v>
                </c:pt>
                <c:pt idx="19699">
                  <c:v>170.209002549394</c:v>
                </c:pt>
                <c:pt idx="19700">
                  <c:v>163.818714592693</c:v>
                </c:pt>
                <c:pt idx="19701">
                  <c:v>158.06196854979601</c:v>
                </c:pt>
                <c:pt idx="19702">
                  <c:v>152.957574623055</c:v>
                </c:pt>
                <c:pt idx="19703">
                  <c:v>149.307666858207</c:v>
                </c:pt>
                <c:pt idx="19704">
                  <c:v>134.13702084072</c:v>
                </c:pt>
                <c:pt idx="19705">
                  <c:v>132.629781724758</c:v>
                </c:pt>
                <c:pt idx="19706">
                  <c:v>131.10985446985401</c:v>
                </c:pt>
                <c:pt idx="19707">
                  <c:v>160.05491950765099</c:v>
                </c:pt>
                <c:pt idx="19708">
                  <c:v>153.67531073078601</c:v>
                </c:pt>
                <c:pt idx="19709">
                  <c:v>236.85423490874999</c:v>
                </c:pt>
                <c:pt idx="19710">
                  <c:v>227.45944310890999</c:v>
                </c:pt>
                <c:pt idx="19711">
                  <c:v>220.15852786266899</c:v>
                </c:pt>
                <c:pt idx="19712">
                  <c:v>212.71563792158599</c:v>
                </c:pt>
                <c:pt idx="19713">
                  <c:v>206.68551644547</c:v>
                </c:pt>
                <c:pt idx="19714">
                  <c:v>201.32065387151599</c:v>
                </c:pt>
                <c:pt idx="19715">
                  <c:v>197.46773420440601</c:v>
                </c:pt>
                <c:pt idx="19716">
                  <c:v>192.72768571013199</c:v>
                </c:pt>
                <c:pt idx="19717">
                  <c:v>189.54759467758399</c:v>
                </c:pt>
                <c:pt idx="19718">
                  <c:v>218.916769257141</c:v>
                </c:pt>
                <c:pt idx="19719">
                  <c:v>209.49390845182401</c:v>
                </c:pt>
                <c:pt idx="19720">
                  <c:v>202.12075937444101</c:v>
                </c:pt>
                <c:pt idx="19721">
                  <c:v>195.35858728289099</c:v>
                </c:pt>
                <c:pt idx="19722">
                  <c:v>189.22962159229601</c:v>
                </c:pt>
                <c:pt idx="19723">
                  <c:v>183.749544958136</c:v>
                </c:pt>
                <c:pt idx="19724">
                  <c:v>178.95004433410099</c:v>
                </c:pt>
                <c:pt idx="19725">
                  <c:v>174.85401049135001</c:v>
                </c:pt>
                <c:pt idx="19726">
                  <c:v>171.484357863821</c:v>
                </c:pt>
                <c:pt idx="19727">
                  <c:v>168.88571428571399</c:v>
                </c:pt>
                <c:pt idx="19728">
                  <c:v>166.246587114036</c:v>
                </c:pt>
                <c:pt idx="19729">
                  <c:v>163.56045365286701</c:v>
                </c:pt>
                <c:pt idx="19730">
                  <c:v>203.66335061417001</c:v>
                </c:pt>
                <c:pt idx="19731">
                  <c:v>194.97160607601299</c:v>
                </c:pt>
                <c:pt idx="19732">
                  <c:v>187.57754019370799</c:v>
                </c:pt>
                <c:pt idx="19733">
                  <c:v>180.03322727122</c:v>
                </c:pt>
                <c:pt idx="19734">
                  <c:v>174.59107460411499</c:v>
                </c:pt>
                <c:pt idx="19735">
                  <c:v>169.035810764009</c:v>
                </c:pt>
                <c:pt idx="19736">
                  <c:v>164.13912704598499</c:v>
                </c:pt>
                <c:pt idx="19737">
                  <c:v>159.927912247303</c:v>
                </c:pt>
                <c:pt idx="19738">
                  <c:v>156.424078131382</c:v>
                </c:pt>
                <c:pt idx="19739">
                  <c:v>152.854321645326</c:v>
                </c:pt>
                <c:pt idx="19740">
                  <c:v>150.856156367041</c:v>
                </c:pt>
                <c:pt idx="19741">
                  <c:v>146.774444741221</c:v>
                </c:pt>
                <c:pt idx="19742">
                  <c:v>144.69219403048001</c:v>
                </c:pt>
                <c:pt idx="19743">
                  <c:v>183.02304871660499</c:v>
                </c:pt>
                <c:pt idx="19744">
                  <c:v>174.91847649918901</c:v>
                </c:pt>
                <c:pt idx="19745">
                  <c:v>168.10289053705</c:v>
                </c:pt>
                <c:pt idx="19746">
                  <c:v>161.88451452450599</c:v>
                </c:pt>
                <c:pt idx="19747">
                  <c:v>156.28749351323299</c:v>
                </c:pt>
                <c:pt idx="19748">
                  <c:v>151.33036646435301</c:v>
                </c:pt>
                <c:pt idx="19749">
                  <c:v>147.80400608519199</c:v>
                </c:pt>
                <c:pt idx="19750">
                  <c:v>133.20774850201099</c:v>
                </c:pt>
                <c:pt idx="19751">
                  <c:v>131.79997891852</c:v>
                </c:pt>
                <c:pt idx="19752">
                  <c:v>130.37534406900801</c:v>
                </c:pt>
                <c:pt idx="19753">
                  <c:v>157.96475647068499</c:v>
                </c:pt>
                <c:pt idx="19754">
                  <c:v>151.75375202812299</c:v>
                </c:pt>
                <c:pt idx="19755">
                  <c:v>345.88004060913698</c:v>
                </c:pt>
                <c:pt idx="19756">
                  <c:v>323.87660781667398</c:v>
                </c:pt>
                <c:pt idx="19757">
                  <c:v>306.05471752696599</c:v>
                </c:pt>
                <c:pt idx="19758">
                  <c:v>286.66257307481999</c:v>
                </c:pt>
                <c:pt idx="19759">
                  <c:v>255.46675803389101</c:v>
                </c:pt>
                <c:pt idx="19760">
                  <c:v>351.54120879120802</c:v>
                </c:pt>
                <c:pt idx="19761">
                  <c:v>328.987705413649</c:v>
                </c:pt>
                <c:pt idx="19762">
                  <c:v>311.14783450278202</c:v>
                </c:pt>
                <c:pt idx="19763">
                  <c:v>291.264154298611</c:v>
                </c:pt>
                <c:pt idx="19764">
                  <c:v>259.62973797484199</c:v>
                </c:pt>
                <c:pt idx="19765">
                  <c:v>352.576750330251</c:v>
                </c:pt>
                <c:pt idx="19766">
                  <c:v>329.88956395505102</c:v>
                </c:pt>
                <c:pt idx="19767">
                  <c:v>312.09387853859101</c:v>
                </c:pt>
                <c:pt idx="19768">
                  <c:v>292.09333698180302</c:v>
                </c:pt>
                <c:pt idx="19769">
                  <c:v>260.39758163379003</c:v>
                </c:pt>
                <c:pt idx="19770">
                  <c:v>350.27449738799999</c:v>
                </c:pt>
                <c:pt idx="19771">
                  <c:v>327.78839957035399</c:v>
                </c:pt>
                <c:pt idx="19772">
                  <c:v>310.04836999557102</c:v>
                </c:pt>
                <c:pt idx="19773">
                  <c:v>290.21752794250199</c:v>
                </c:pt>
                <c:pt idx="19774">
                  <c:v>258.72028487571401</c:v>
                </c:pt>
                <c:pt idx="19775">
                  <c:v>343.95112613529898</c:v>
                </c:pt>
                <c:pt idx="19776">
                  <c:v>322.01780481061598</c:v>
                </c:pt>
                <c:pt idx="19777">
                  <c:v>304.40278353077599</c:v>
                </c:pt>
                <c:pt idx="19778">
                  <c:v>285.07438086264301</c:v>
                </c:pt>
                <c:pt idx="19779">
                  <c:v>254.093654292011</c:v>
                </c:pt>
                <c:pt idx="19780">
                  <c:v>388.31648032374301</c:v>
                </c:pt>
                <c:pt idx="19781">
                  <c:v>360.35559776300499</c:v>
                </c:pt>
                <c:pt idx="19782">
                  <c:v>343.57103284527102</c:v>
                </c:pt>
                <c:pt idx="19783">
                  <c:v>318.86729819664998</c:v>
                </c:pt>
                <c:pt idx="19784">
                  <c:v>283.99079750413</c:v>
                </c:pt>
                <c:pt idx="19785">
                  <c:v>254.94799382930501</c:v>
                </c:pt>
                <c:pt idx="19786">
                  <c:v>395.29991770589299</c:v>
                </c:pt>
                <c:pt idx="19787">
                  <c:v>366.61187285157001</c:v>
                </c:pt>
                <c:pt idx="19788">
                  <c:v>349.859782398763</c:v>
                </c:pt>
                <c:pt idx="19789">
                  <c:v>324.49936479247702</c:v>
                </c:pt>
                <c:pt idx="19790">
                  <c:v>289.09813015606397</c:v>
                </c:pt>
                <c:pt idx="19791">
                  <c:v>259.60929551096802</c:v>
                </c:pt>
                <c:pt idx="19792">
                  <c:v>397.09507019843898</c:v>
                </c:pt>
                <c:pt idx="19793">
                  <c:v>368.20422535211202</c:v>
                </c:pt>
                <c:pt idx="19794">
                  <c:v>351.49188433560198</c:v>
                </c:pt>
                <c:pt idx="19795">
                  <c:v>325.940968884558</c:v>
                </c:pt>
                <c:pt idx="19796">
                  <c:v>290.41909725478598</c:v>
                </c:pt>
                <c:pt idx="19797">
                  <c:v>260.82848337742303</c:v>
                </c:pt>
                <c:pt idx="19798">
                  <c:v>394.80398203477802</c:v>
                </c:pt>
                <c:pt idx="19799">
                  <c:v>366.130285952284</c:v>
                </c:pt>
                <c:pt idx="19800">
                  <c:v>349.44849927793598</c:v>
                </c:pt>
                <c:pt idx="19801">
                  <c:v>324.09160345763303</c:v>
                </c:pt>
                <c:pt idx="19802">
                  <c:v>288.758198101137</c:v>
                </c:pt>
                <c:pt idx="19803">
                  <c:v>259.32517885042301</c:v>
                </c:pt>
                <c:pt idx="19804">
                  <c:v>388.53749301248399</c:v>
                </c:pt>
                <c:pt idx="19805">
                  <c:v>360.46643645473603</c:v>
                </c:pt>
                <c:pt idx="19806">
                  <c:v>343.84024245048101</c:v>
                </c:pt>
                <c:pt idx="19807">
                  <c:v>319.023904272751</c:v>
                </c:pt>
                <c:pt idx="19808">
                  <c:v>284.19510931219401</c:v>
                </c:pt>
                <c:pt idx="19809">
                  <c:v>255.185354593254</c:v>
                </c:pt>
                <c:pt idx="19810">
                  <c:v>389.95442380047302</c:v>
                </c:pt>
                <c:pt idx="19811">
                  <c:v>361.20746282393401</c:v>
                </c:pt>
                <c:pt idx="19812">
                  <c:v>344.43486035870097</c:v>
                </c:pt>
                <c:pt idx="19813">
                  <c:v>319.63044699462301</c:v>
                </c:pt>
                <c:pt idx="19814">
                  <c:v>284.69157797316001</c:v>
                </c:pt>
                <c:pt idx="19815">
                  <c:v>255.58522089688699</c:v>
                </c:pt>
                <c:pt idx="19816">
                  <c:v>396.65405692062899</c:v>
                </c:pt>
                <c:pt idx="19817">
                  <c:v>367.20191060720799</c:v>
                </c:pt>
                <c:pt idx="19818">
                  <c:v>350.45573033707802</c:v>
                </c:pt>
                <c:pt idx="19819">
                  <c:v>325.03154471119899</c:v>
                </c:pt>
                <c:pt idx="19820">
                  <c:v>289.57775532989501</c:v>
                </c:pt>
                <c:pt idx="19821">
                  <c:v>260.053170619512</c:v>
                </c:pt>
                <c:pt idx="19822">
                  <c:v>398.01037059630897</c:v>
                </c:pt>
                <c:pt idx="19823">
                  <c:v>368.39949849419003</c:v>
                </c:pt>
                <c:pt idx="19824">
                  <c:v>351.68926166690301</c:v>
                </c:pt>
                <c:pt idx="19825">
                  <c:v>326.11678937680699</c:v>
                </c:pt>
                <c:pt idx="19826">
                  <c:v>290.58206359610898</c:v>
                </c:pt>
                <c:pt idx="19827">
                  <c:v>260.977371129809</c:v>
                </c:pt>
                <c:pt idx="19828">
                  <c:v>395.18081445184998</c:v>
                </c:pt>
                <c:pt idx="19829">
                  <c:v>365.84777148806</c:v>
                </c:pt>
                <c:pt idx="19830">
                  <c:v>349.164086687306</c:v>
                </c:pt>
                <c:pt idx="19831">
                  <c:v>323.83994441135599</c:v>
                </c:pt>
                <c:pt idx="19832">
                  <c:v>288.52720662492402</c:v>
                </c:pt>
                <c:pt idx="19833">
                  <c:v>259.10961137908299</c:v>
                </c:pt>
                <c:pt idx="19834">
                  <c:v>388.48135552532602</c:v>
                </c:pt>
                <c:pt idx="19835">
                  <c:v>359.82642676870398</c:v>
                </c:pt>
                <c:pt idx="19836">
                  <c:v>343.17353579175699</c:v>
                </c:pt>
                <c:pt idx="19837">
                  <c:v>318.44319498868498</c:v>
                </c:pt>
                <c:pt idx="19838">
                  <c:v>283.659134925758</c:v>
                </c:pt>
                <c:pt idx="19839">
                  <c:v>254.691655243317</c:v>
                </c:pt>
                <c:pt idx="19840">
                  <c:v>386.63788999678297</c:v>
                </c:pt>
                <c:pt idx="19841">
                  <c:v>358.59922010965499</c:v>
                </c:pt>
                <c:pt idx="19842">
                  <c:v>341.89403037795802</c:v>
                </c:pt>
                <c:pt idx="19843">
                  <c:v>317.78560685717298</c:v>
                </c:pt>
                <c:pt idx="19844">
                  <c:v>304.43238675679902</c:v>
                </c:pt>
                <c:pt idx="19845">
                  <c:v>282.91899138724801</c:v>
                </c:pt>
                <c:pt idx="19846">
                  <c:v>393.76031063861802</c:v>
                </c:pt>
                <c:pt idx="19847">
                  <c:v>364.98532832349201</c:v>
                </c:pt>
                <c:pt idx="19848">
                  <c:v>348.30132259919498</c:v>
                </c:pt>
                <c:pt idx="19849">
                  <c:v>323.54354947740597</c:v>
                </c:pt>
                <c:pt idx="19850">
                  <c:v>310.23500968374998</c:v>
                </c:pt>
                <c:pt idx="19851">
                  <c:v>288.12504960186197</c:v>
                </c:pt>
                <c:pt idx="19852">
                  <c:v>395.16838474900698</c:v>
                </c:pt>
                <c:pt idx="19853">
                  <c:v>366.239296399463</c:v>
                </c:pt>
                <c:pt idx="19854">
                  <c:v>349.576495616297</c:v>
                </c:pt>
                <c:pt idx="19855">
                  <c:v>324.67963062554901</c:v>
                </c:pt>
                <c:pt idx="19856">
                  <c:v>311.392582684187</c:v>
                </c:pt>
                <c:pt idx="19857">
                  <c:v>289.15913519284601</c:v>
                </c:pt>
                <c:pt idx="19858">
                  <c:v>392.34229021314701</c:v>
                </c:pt>
                <c:pt idx="19859">
                  <c:v>363.69671085184501</c:v>
                </c:pt>
                <c:pt idx="19860">
                  <c:v>347.03604295476703</c:v>
                </c:pt>
                <c:pt idx="19861">
                  <c:v>322.39511045187197</c:v>
                </c:pt>
                <c:pt idx="19862">
                  <c:v>309.102402859601</c:v>
                </c:pt>
                <c:pt idx="19863">
                  <c:v>287.09387084169799</c:v>
                </c:pt>
                <c:pt idx="19864">
                  <c:v>385.859177024254</c:v>
                </c:pt>
                <c:pt idx="19865">
                  <c:v>357.86366674395998</c:v>
                </c:pt>
                <c:pt idx="19866">
                  <c:v>341.22287046250699</c:v>
                </c:pt>
                <c:pt idx="19867">
                  <c:v>317.15054374965302</c:v>
                </c:pt>
                <c:pt idx="19868">
                  <c:v>303.85374069504701</c:v>
                </c:pt>
                <c:pt idx="19869">
                  <c:v>282.36504868068198</c:v>
                </c:pt>
                <c:pt idx="19870">
                  <c:v>278.86039634550002</c:v>
                </c:pt>
                <c:pt idx="19871">
                  <c:v>267.41433647690297</c:v>
                </c:pt>
                <c:pt idx="19872">
                  <c:v>257.28320748372101</c:v>
                </c:pt>
                <c:pt idx="19873">
                  <c:v>221.34581971516101</c:v>
                </c:pt>
                <c:pt idx="19874">
                  <c:v>217.527312378842</c:v>
                </c:pt>
                <c:pt idx="19875">
                  <c:v>212.79901596403599</c:v>
                </c:pt>
                <c:pt idx="19876">
                  <c:v>257.36116424850599</c:v>
                </c:pt>
                <c:pt idx="19877">
                  <c:v>245.886854417851</c:v>
                </c:pt>
                <c:pt idx="19878">
                  <c:v>235.70022932273301</c:v>
                </c:pt>
                <c:pt idx="19879">
                  <c:v>226.84058626334999</c:v>
                </c:pt>
                <c:pt idx="19880">
                  <c:v>219.345540160035</c:v>
                </c:pt>
                <c:pt idx="19881">
                  <c:v>211.70125188757299</c:v>
                </c:pt>
                <c:pt idx="19882">
                  <c:v>206.279347393553</c:v>
                </c:pt>
                <c:pt idx="19883">
                  <c:v>200.74926318642201</c:v>
                </c:pt>
                <c:pt idx="19884">
                  <c:v>195.91787272349501</c:v>
                </c:pt>
                <c:pt idx="19885">
                  <c:v>191.82304519463901</c:v>
                </c:pt>
                <c:pt idx="19886">
                  <c:v>188.48470524314001</c:v>
                </c:pt>
                <c:pt idx="19887">
                  <c:v>185.08755862887199</c:v>
                </c:pt>
                <c:pt idx="19888">
                  <c:v>228.64063835850601</c:v>
                </c:pt>
                <c:pt idx="19889">
                  <c:v>218.45203908436099</c:v>
                </c:pt>
                <c:pt idx="19890">
                  <c:v>209.56357313288501</c:v>
                </c:pt>
                <c:pt idx="19891">
                  <c:v>201.257892057026</c:v>
                </c:pt>
                <c:pt idx="19892">
                  <c:v>194.31449962646499</c:v>
                </c:pt>
                <c:pt idx="19893">
                  <c:v>188.78497512437801</c:v>
                </c:pt>
                <c:pt idx="19894">
                  <c:v>183.14861499364599</c:v>
                </c:pt>
                <c:pt idx="19895">
                  <c:v>178.18811795466701</c:v>
                </c:pt>
                <c:pt idx="19896">
                  <c:v>173.93912566177301</c:v>
                </c:pt>
                <c:pt idx="19897">
                  <c:v>170.42916923299799</c:v>
                </c:pt>
                <c:pt idx="19898">
                  <c:v>167.68380062305201</c:v>
                </c:pt>
                <c:pt idx="19899">
                  <c:v>164.89516266879301</c:v>
                </c:pt>
                <c:pt idx="19900">
                  <c:v>162.91527666945601</c:v>
                </c:pt>
                <c:pt idx="19901">
                  <c:v>203.88004710632501</c:v>
                </c:pt>
                <c:pt idx="19902">
                  <c:v>194.99737950397699</c:v>
                </c:pt>
                <c:pt idx="19903">
                  <c:v>187.42870329110701</c:v>
                </c:pt>
                <c:pt idx="19904">
                  <c:v>180.46362144864401</c:v>
                </c:pt>
                <c:pt idx="19905">
                  <c:v>168.40933353667799</c:v>
                </c:pt>
                <c:pt idx="19906">
                  <c:v>159.80504392179</c:v>
                </c:pt>
                <c:pt idx="19907">
                  <c:v>152.478531021051</c:v>
                </c:pt>
                <c:pt idx="19908">
                  <c:v>150.36061245037101</c:v>
                </c:pt>
                <c:pt idx="19909">
                  <c:v>147.37079001674201</c:v>
                </c:pt>
                <c:pt idx="19910">
                  <c:v>146.032280603689</c:v>
                </c:pt>
                <c:pt idx="19911">
                  <c:v>281.28901444714597</c:v>
                </c:pt>
                <c:pt idx="19912">
                  <c:v>269.62345463027702</c:v>
                </c:pt>
                <c:pt idx="19913">
                  <c:v>259.28507298510499</c:v>
                </c:pt>
                <c:pt idx="19914">
                  <c:v>222.56701217803899</c:v>
                </c:pt>
                <c:pt idx="19915">
                  <c:v>218.630011454753</c:v>
                </c:pt>
                <c:pt idx="19916">
                  <c:v>213.77772800881999</c:v>
                </c:pt>
                <c:pt idx="19917">
                  <c:v>259.75548212676398</c:v>
                </c:pt>
                <c:pt idx="19918">
                  <c:v>248.06613112507401</c:v>
                </c:pt>
                <c:pt idx="19919">
                  <c:v>237.67680941834001</c:v>
                </c:pt>
                <c:pt idx="19920">
                  <c:v>228.638854353033</c:v>
                </c:pt>
                <c:pt idx="19921">
                  <c:v>220.98022773686401</c:v>
                </c:pt>
                <c:pt idx="19922">
                  <c:v>213.18155974604301</c:v>
                </c:pt>
                <c:pt idx="19923">
                  <c:v>207.620967741935</c:v>
                </c:pt>
                <c:pt idx="19924">
                  <c:v>201.96593661937001</c:v>
                </c:pt>
                <c:pt idx="19925">
                  <c:v>197.019355490793</c:v>
                </c:pt>
                <c:pt idx="19926">
                  <c:v>192.80716685330299</c:v>
                </c:pt>
                <c:pt idx="19927">
                  <c:v>189.36554021894301</c:v>
                </c:pt>
                <c:pt idx="19928">
                  <c:v>185.86705890846</c:v>
                </c:pt>
                <c:pt idx="19929">
                  <c:v>230.801939058171</c:v>
                </c:pt>
                <c:pt idx="19930">
                  <c:v>220.421340547932</c:v>
                </c:pt>
                <c:pt idx="19931">
                  <c:v>211.35443421830601</c:v>
                </c:pt>
                <c:pt idx="19932">
                  <c:v>202.87650653670599</c:v>
                </c:pt>
                <c:pt idx="19933">
                  <c:v>195.78634489947399</c:v>
                </c:pt>
                <c:pt idx="19934">
                  <c:v>190.12648795122399</c:v>
                </c:pt>
                <c:pt idx="19935">
                  <c:v>184.36168424522</c:v>
                </c:pt>
                <c:pt idx="19936">
                  <c:v>179.28523297732499</c:v>
                </c:pt>
                <c:pt idx="19937">
                  <c:v>174.92901936461899</c:v>
                </c:pt>
                <c:pt idx="19938">
                  <c:v>171.31978845306301</c:v>
                </c:pt>
                <c:pt idx="19939">
                  <c:v>168.47912718609501</c:v>
                </c:pt>
                <c:pt idx="19940">
                  <c:v>165.59770008689301</c:v>
                </c:pt>
                <c:pt idx="19941">
                  <c:v>163.53049970627799</c:v>
                </c:pt>
                <c:pt idx="19942">
                  <c:v>205.84423963133599</c:v>
                </c:pt>
                <c:pt idx="19943">
                  <c:v>196.78226589034401</c:v>
                </c:pt>
                <c:pt idx="19944">
                  <c:v>189.05459974626299</c:v>
                </c:pt>
                <c:pt idx="19945">
                  <c:v>181.94257285003499</c:v>
                </c:pt>
                <c:pt idx="19946">
                  <c:v>169.62514214143201</c:v>
                </c:pt>
                <c:pt idx="19947">
                  <c:v>160.80727748871499</c:v>
                </c:pt>
                <c:pt idx="19948">
                  <c:v>153.284662310941</c:v>
                </c:pt>
                <c:pt idx="19949">
                  <c:v>151.08489868362599</c:v>
                </c:pt>
                <c:pt idx="19950">
                  <c:v>148.007618109117</c:v>
                </c:pt>
                <c:pt idx="19951">
                  <c:v>146.59468231909901</c:v>
                </c:pt>
                <c:pt idx="19952">
                  <c:v>281.13484406228798</c:v>
                </c:pt>
                <c:pt idx="19953">
                  <c:v>269.46614678764598</c:v>
                </c:pt>
                <c:pt idx="19954">
                  <c:v>259.12671908634297</c:v>
                </c:pt>
                <c:pt idx="19955">
                  <c:v>222.41823883717399</c:v>
                </c:pt>
                <c:pt idx="19956">
                  <c:v>218.477350615859</c:v>
                </c:pt>
                <c:pt idx="19957">
                  <c:v>213.63409469591701</c:v>
                </c:pt>
                <c:pt idx="19958">
                  <c:v>259.630059797608</c:v>
                </c:pt>
                <c:pt idx="19959">
                  <c:v>247.93599249728899</c:v>
                </c:pt>
                <c:pt idx="19960">
                  <c:v>237.548395773869</c:v>
                </c:pt>
                <c:pt idx="19961">
                  <c:v>228.504444207284</c:v>
                </c:pt>
                <c:pt idx="19962">
                  <c:v>220.84777094841601</c:v>
                </c:pt>
                <c:pt idx="19963">
                  <c:v>213.045519542421</c:v>
                </c:pt>
                <c:pt idx="19964">
                  <c:v>207.488152043366</c:v>
                </c:pt>
                <c:pt idx="19965">
                  <c:v>201.83096138535001</c:v>
                </c:pt>
                <c:pt idx="19966">
                  <c:v>196.88313009853599</c:v>
                </c:pt>
                <c:pt idx="19967">
                  <c:v>192.67713447958701</c:v>
                </c:pt>
                <c:pt idx="19968">
                  <c:v>189.24249258581801</c:v>
                </c:pt>
                <c:pt idx="19969">
                  <c:v>185.74640817662601</c:v>
                </c:pt>
                <c:pt idx="19970">
                  <c:v>230.70536015117901</c:v>
                </c:pt>
                <c:pt idx="19971">
                  <c:v>220.313364606053</c:v>
                </c:pt>
                <c:pt idx="19972">
                  <c:v>211.24227275498299</c:v>
                </c:pt>
                <c:pt idx="19973">
                  <c:v>202.76514326602901</c:v>
                </c:pt>
                <c:pt idx="19974">
                  <c:v>195.66982735344101</c:v>
                </c:pt>
                <c:pt idx="19975">
                  <c:v>190.00885860306599</c:v>
                </c:pt>
                <c:pt idx="19976">
                  <c:v>184.243545739441</c:v>
                </c:pt>
                <c:pt idx="19977">
                  <c:v>179.16804557168001</c:v>
                </c:pt>
                <c:pt idx="19978">
                  <c:v>174.816157341565</c:v>
                </c:pt>
                <c:pt idx="19979">
                  <c:v>171.205975289355</c:v>
                </c:pt>
                <c:pt idx="19980">
                  <c:v>168.36826222117099</c:v>
                </c:pt>
                <c:pt idx="19981">
                  <c:v>165.490639146066</c:v>
                </c:pt>
                <c:pt idx="19982">
                  <c:v>163.43122910896699</c:v>
                </c:pt>
                <c:pt idx="19983">
                  <c:v>205.75903164623099</c:v>
                </c:pt>
                <c:pt idx="19984">
                  <c:v>196.695046699069</c:v>
                </c:pt>
                <c:pt idx="19985">
                  <c:v>188.96255462080299</c:v>
                </c:pt>
                <c:pt idx="19986">
                  <c:v>181.84171668095601</c:v>
                </c:pt>
                <c:pt idx="19987">
                  <c:v>169.52640477374399</c:v>
                </c:pt>
                <c:pt idx="19988">
                  <c:v>160.70479723989601</c:v>
                </c:pt>
                <c:pt idx="19989">
                  <c:v>153.18456058733699</c:v>
                </c:pt>
                <c:pt idx="19990">
                  <c:v>150.98633198018601</c:v>
                </c:pt>
                <c:pt idx="19991">
                  <c:v>147.91293722315501</c:v>
                </c:pt>
                <c:pt idx="19992">
                  <c:v>146.501028383381</c:v>
                </c:pt>
                <c:pt idx="19993">
                  <c:v>278.91593016359701</c:v>
                </c:pt>
                <c:pt idx="19994">
                  <c:v>267.418613569321</c:v>
                </c:pt>
                <c:pt idx="19995">
                  <c:v>257.243865376803</c:v>
                </c:pt>
                <c:pt idx="19996">
                  <c:v>221.18110367892899</c:v>
                </c:pt>
                <c:pt idx="19997">
                  <c:v>217.34619528965001</c:v>
                </c:pt>
                <c:pt idx="19998">
                  <c:v>212.60625897014</c:v>
                </c:pt>
                <c:pt idx="19999">
                  <c:v>257.48070195726899</c:v>
                </c:pt>
                <c:pt idx="20000">
                  <c:v>245.960424497015</c:v>
                </c:pt>
                <c:pt idx="20001">
                  <c:v>235.725493144094</c:v>
                </c:pt>
                <c:pt idx="20002">
                  <c:v>226.827825339838</c:v>
                </c:pt>
                <c:pt idx="20003">
                  <c:v>219.295857154044</c:v>
                </c:pt>
                <c:pt idx="20004">
                  <c:v>211.62376823649799</c:v>
                </c:pt>
                <c:pt idx="20005">
                  <c:v>206.17771094184101</c:v>
                </c:pt>
                <c:pt idx="20006">
                  <c:v>200.624112290082</c:v>
                </c:pt>
                <c:pt idx="20007">
                  <c:v>195.78055783428999</c:v>
                </c:pt>
                <c:pt idx="20008">
                  <c:v>191.66666083702</c:v>
                </c:pt>
                <c:pt idx="20009">
                  <c:v>188.32242814934099</c:v>
                </c:pt>
                <c:pt idx="20010">
                  <c:v>184.92064132668</c:v>
                </c:pt>
                <c:pt idx="20011">
                  <c:v>228.77330976579699</c:v>
                </c:pt>
                <c:pt idx="20012">
                  <c:v>218.53671289270801</c:v>
                </c:pt>
                <c:pt idx="20013">
                  <c:v>209.609386259448</c:v>
                </c:pt>
                <c:pt idx="20014">
                  <c:v>201.26442322742199</c:v>
                </c:pt>
                <c:pt idx="20015">
                  <c:v>194.28601115782399</c:v>
                </c:pt>
                <c:pt idx="20016">
                  <c:v>188.732094147624</c:v>
                </c:pt>
                <c:pt idx="20017">
                  <c:v>183.06650525964201</c:v>
                </c:pt>
                <c:pt idx="20018">
                  <c:v>178.09027101798199</c:v>
                </c:pt>
                <c:pt idx="20019">
                  <c:v>173.825492800223</c:v>
                </c:pt>
                <c:pt idx="20020">
                  <c:v>170.299677938808</c:v>
                </c:pt>
                <c:pt idx="20021">
                  <c:v>167.544879667137</c:v>
                </c:pt>
                <c:pt idx="20022">
                  <c:v>164.74470163835801</c:v>
                </c:pt>
                <c:pt idx="20023">
                  <c:v>162.76511851994599</c:v>
                </c:pt>
                <c:pt idx="20024">
                  <c:v>204.01968409356999</c:v>
                </c:pt>
                <c:pt idx="20025">
                  <c:v>195.09781209781201</c:v>
                </c:pt>
                <c:pt idx="20026">
                  <c:v>187.48924689137399</c:v>
                </c:pt>
                <c:pt idx="20027">
                  <c:v>180.48322737292699</c:v>
                </c:pt>
                <c:pt idx="20028">
                  <c:v>168.37193626428601</c:v>
                </c:pt>
                <c:pt idx="20029">
                  <c:v>159.72683301611599</c:v>
                </c:pt>
                <c:pt idx="20030">
                  <c:v>152.36932713087401</c:v>
                </c:pt>
                <c:pt idx="20031">
                  <c:v>150.24141620830099</c:v>
                </c:pt>
                <c:pt idx="20032">
                  <c:v>147.24297679791999</c:v>
                </c:pt>
                <c:pt idx="20033">
                  <c:v>145.90081419706701</c:v>
                </c:pt>
                <c:pt idx="20034">
                  <c:v>274.85487230574103</c:v>
                </c:pt>
                <c:pt idx="20035">
                  <c:v>263.68188816356599</c:v>
                </c:pt>
                <c:pt idx="20036">
                  <c:v>253.80713578734</c:v>
                </c:pt>
                <c:pt idx="20037">
                  <c:v>218.93418957462001</c:v>
                </c:pt>
                <c:pt idx="20038">
                  <c:v>215.28707765582101</c:v>
                </c:pt>
                <c:pt idx="20039">
                  <c:v>210.75076996406801</c:v>
                </c:pt>
                <c:pt idx="20040">
                  <c:v>253.537501319141</c:v>
                </c:pt>
                <c:pt idx="20041">
                  <c:v>242.341334768568</c:v>
                </c:pt>
                <c:pt idx="20042">
                  <c:v>232.39752079083601</c:v>
                </c:pt>
                <c:pt idx="20043">
                  <c:v>223.76005125740801</c:v>
                </c:pt>
                <c:pt idx="20044">
                  <c:v>216.47234536799201</c:v>
                </c:pt>
                <c:pt idx="20045">
                  <c:v>209.033579033579</c:v>
                </c:pt>
                <c:pt idx="20046">
                  <c:v>203.782463094587</c:v>
                </c:pt>
                <c:pt idx="20047">
                  <c:v>198.42970224365601</c:v>
                </c:pt>
                <c:pt idx="20048">
                  <c:v>193.77481359629499</c:v>
                </c:pt>
                <c:pt idx="20049">
                  <c:v>189.83601515733901</c:v>
                </c:pt>
                <c:pt idx="20050">
                  <c:v>186.65819675205299</c:v>
                </c:pt>
                <c:pt idx="20051">
                  <c:v>183.42298081728299</c:v>
                </c:pt>
                <c:pt idx="20052">
                  <c:v>225.23291710823301</c:v>
                </c:pt>
                <c:pt idx="20053">
                  <c:v>215.28900311868199</c:v>
                </c:pt>
                <c:pt idx="20054">
                  <c:v>206.62129647405101</c:v>
                </c:pt>
                <c:pt idx="20055">
                  <c:v>198.515912952555</c:v>
                </c:pt>
                <c:pt idx="20056">
                  <c:v>191.76094613317301</c:v>
                </c:pt>
                <c:pt idx="20057">
                  <c:v>186.39616428071699</c:v>
                </c:pt>
                <c:pt idx="20058">
                  <c:v>180.922940006282</c:v>
                </c:pt>
                <c:pt idx="20059">
                  <c:v>176.12395100524901</c:v>
                </c:pt>
                <c:pt idx="20060">
                  <c:v>172.02778539438799</c:v>
                </c:pt>
                <c:pt idx="20061">
                  <c:v>168.65473270293</c:v>
                </c:pt>
                <c:pt idx="20062">
                  <c:v>166.04665579119001</c:v>
                </c:pt>
                <c:pt idx="20063">
                  <c:v>163.39981103849999</c:v>
                </c:pt>
                <c:pt idx="20064">
                  <c:v>161.55805591467299</c:v>
                </c:pt>
                <c:pt idx="20065">
                  <c:v>200.834786419772</c:v>
                </c:pt>
                <c:pt idx="20066">
                  <c:v>192.167542780449</c:v>
                </c:pt>
                <c:pt idx="20067">
                  <c:v>184.790490487223</c:v>
                </c:pt>
                <c:pt idx="20068">
                  <c:v>177.99766612209501</c:v>
                </c:pt>
                <c:pt idx="20069">
                  <c:v>166.27264964712001</c:v>
                </c:pt>
                <c:pt idx="20070">
                  <c:v>157.94655373831699</c:v>
                </c:pt>
                <c:pt idx="20071">
                  <c:v>150.887108828545</c:v>
                </c:pt>
                <c:pt idx="20072">
                  <c:v>148.884833834483</c:v>
                </c:pt>
                <c:pt idx="20073">
                  <c:v>146.027227622927</c:v>
                </c:pt>
                <c:pt idx="20074">
                  <c:v>144.80781657760599</c:v>
                </c:pt>
                <c:pt idx="20075">
                  <c:v>278.72842956969401</c:v>
                </c:pt>
                <c:pt idx="20076">
                  <c:v>267.29568215891999</c:v>
                </c:pt>
                <c:pt idx="20077">
                  <c:v>257.17204695524498</c:v>
                </c:pt>
                <c:pt idx="20078">
                  <c:v>257.22999279019399</c:v>
                </c:pt>
                <c:pt idx="20079">
                  <c:v>245.77334752879</c:v>
                </c:pt>
                <c:pt idx="20080">
                  <c:v>235.594147952241</c:v>
                </c:pt>
                <c:pt idx="20081">
                  <c:v>226.73795565811201</c:v>
                </c:pt>
                <c:pt idx="20082">
                  <c:v>219.253010514929</c:v>
                </c:pt>
                <c:pt idx="20083">
                  <c:v>212.39982463831601</c:v>
                </c:pt>
                <c:pt idx="20084">
                  <c:v>206.20141928637699</c:v>
                </c:pt>
                <c:pt idx="20085">
                  <c:v>200.67610142791801</c:v>
                </c:pt>
                <c:pt idx="20086">
                  <c:v>195.85291368027401</c:v>
                </c:pt>
                <c:pt idx="20087">
                  <c:v>191.76284808893999</c:v>
                </c:pt>
                <c:pt idx="20088">
                  <c:v>188.43138142761401</c:v>
                </c:pt>
                <c:pt idx="20089">
                  <c:v>185.041716107979</c:v>
                </c:pt>
                <c:pt idx="20090">
                  <c:v>228.52355384915299</c:v>
                </c:pt>
                <c:pt idx="20091">
                  <c:v>218.34671722577201</c:v>
                </c:pt>
                <c:pt idx="20092">
                  <c:v>209.46790693322501</c:v>
                </c:pt>
                <c:pt idx="20093">
                  <c:v>201.9274156338</c:v>
                </c:pt>
                <c:pt idx="20094">
                  <c:v>194.998960634013</c:v>
                </c:pt>
                <c:pt idx="20095">
                  <c:v>188.71020381088201</c:v>
                </c:pt>
                <c:pt idx="20096">
                  <c:v>183.075712397926</c:v>
                </c:pt>
                <c:pt idx="20097">
                  <c:v>178.125714285714</c:v>
                </c:pt>
                <c:pt idx="20098">
                  <c:v>173.88401947764399</c:v>
                </c:pt>
                <c:pt idx="20099">
                  <c:v>170.37494565217301</c:v>
                </c:pt>
                <c:pt idx="20100">
                  <c:v>167.63621696801101</c:v>
                </c:pt>
                <c:pt idx="20101">
                  <c:v>164.848205128205</c:v>
                </c:pt>
                <c:pt idx="20102">
                  <c:v>162.87425545996001</c:v>
                </c:pt>
                <c:pt idx="20103">
                  <c:v>203.774185655298</c:v>
                </c:pt>
                <c:pt idx="20104">
                  <c:v>194.90206659907901</c:v>
                </c:pt>
                <c:pt idx="20105">
                  <c:v>187.34285486950901</c:v>
                </c:pt>
                <c:pt idx="20106">
                  <c:v>180.38314599441199</c:v>
                </c:pt>
                <c:pt idx="20107">
                  <c:v>159.74893737602699</c:v>
                </c:pt>
                <c:pt idx="20108">
                  <c:v>152.432363251905</c:v>
                </c:pt>
                <c:pt idx="20109">
                  <c:v>150.31733728485099</c:v>
                </c:pt>
                <c:pt idx="20110">
                  <c:v>147.32825185444699</c:v>
                </c:pt>
                <c:pt idx="20111">
                  <c:v>145.995388116914</c:v>
                </c:pt>
                <c:pt idx="20112">
                  <c:v>281.19561020947998</c:v>
                </c:pt>
                <c:pt idx="20113">
                  <c:v>269.535028783793</c:v>
                </c:pt>
                <c:pt idx="20114">
                  <c:v>259.20581023850201</c:v>
                </c:pt>
                <c:pt idx="20115">
                  <c:v>259.66292038435103</c:v>
                </c:pt>
                <c:pt idx="20116">
                  <c:v>247.97862014690401</c:v>
                </c:pt>
                <c:pt idx="20117">
                  <c:v>237.60241321921001</c:v>
                </c:pt>
                <c:pt idx="20118">
                  <c:v>228.565175215229</c:v>
                </c:pt>
                <c:pt idx="20119">
                  <c:v>220.91406829992499</c:v>
                </c:pt>
                <c:pt idx="20120">
                  <c:v>213.907161803713</c:v>
                </c:pt>
                <c:pt idx="20121">
                  <c:v>207.564983230134</c:v>
                </c:pt>
                <c:pt idx="20122">
                  <c:v>201.91355278766301</c:v>
                </c:pt>
                <c:pt idx="20123">
                  <c:v>196.96968472109899</c:v>
                </c:pt>
                <c:pt idx="20124">
                  <c:v>192.763676450323</c:v>
                </c:pt>
                <c:pt idx="20125">
                  <c:v>189.324502961082</c:v>
                </c:pt>
                <c:pt idx="20126">
                  <c:v>185.82911072614399</c:v>
                </c:pt>
                <c:pt idx="20127">
                  <c:v>230.72621545995099</c:v>
                </c:pt>
                <c:pt idx="20128">
                  <c:v>220.34688540180599</c:v>
                </c:pt>
                <c:pt idx="20129">
                  <c:v>211.28099186079999</c:v>
                </c:pt>
                <c:pt idx="20130">
                  <c:v>203.575482933015</c:v>
                </c:pt>
                <c:pt idx="20131">
                  <c:v>196.501381498965</c:v>
                </c:pt>
                <c:pt idx="20132">
                  <c:v>190.070867665317</c:v>
                </c:pt>
                <c:pt idx="20133">
                  <c:v>184.30882910193199</c:v>
                </c:pt>
                <c:pt idx="20134">
                  <c:v>179.238324603802</c:v>
                </c:pt>
                <c:pt idx="20135">
                  <c:v>174.88451005046699</c:v>
                </c:pt>
                <c:pt idx="20136">
                  <c:v>171.27810776036799</c:v>
                </c:pt>
                <c:pt idx="20137">
                  <c:v>168.44275222404599</c:v>
                </c:pt>
                <c:pt idx="20138">
                  <c:v>165.56352477956199</c:v>
                </c:pt>
                <c:pt idx="20139">
                  <c:v>163.501601076226</c:v>
                </c:pt>
                <c:pt idx="20140">
                  <c:v>205.77343715173001</c:v>
                </c:pt>
                <c:pt idx="20141">
                  <c:v>196.71888688482301</c:v>
                </c:pt>
                <c:pt idx="20142">
                  <c:v>188.99446308984301</c:v>
                </c:pt>
                <c:pt idx="20143">
                  <c:v>181.88295940761299</c:v>
                </c:pt>
                <c:pt idx="20144">
                  <c:v>160.762410003789</c:v>
                </c:pt>
                <c:pt idx="20145">
                  <c:v>153.24703165036601</c:v>
                </c:pt>
                <c:pt idx="20146">
                  <c:v>151.05196125549901</c:v>
                </c:pt>
                <c:pt idx="20147">
                  <c:v>147.97720641176201</c:v>
                </c:pt>
                <c:pt idx="20148">
                  <c:v>146.56603443585001</c:v>
                </c:pt>
                <c:pt idx="20149">
                  <c:v>281.09917355371903</c:v>
                </c:pt>
                <c:pt idx="20150">
                  <c:v>269.43432774586802</c:v>
                </c:pt>
                <c:pt idx="20151">
                  <c:v>259.09741336800101</c:v>
                </c:pt>
                <c:pt idx="20152">
                  <c:v>259.59616655651001</c:v>
                </c:pt>
                <c:pt idx="20153">
                  <c:v>247.90574328777899</c:v>
                </c:pt>
                <c:pt idx="20154">
                  <c:v>237.51619263862301</c:v>
                </c:pt>
                <c:pt idx="20155">
                  <c:v>228.47456413069901</c:v>
                </c:pt>
                <c:pt idx="20156">
                  <c:v>220.82094915148701</c:v>
                </c:pt>
                <c:pt idx="20157">
                  <c:v>213.808710015564</c:v>
                </c:pt>
                <c:pt idx="20158">
                  <c:v>207.46239961060999</c:v>
                </c:pt>
                <c:pt idx="20159">
                  <c:v>201.80796909199401</c:v>
                </c:pt>
                <c:pt idx="20160">
                  <c:v>196.86510681586901</c:v>
                </c:pt>
                <c:pt idx="20161">
                  <c:v>192.65807503512301</c:v>
                </c:pt>
                <c:pt idx="20162">
                  <c:v>189.22240173276899</c:v>
                </c:pt>
                <c:pt idx="20163">
                  <c:v>185.72839506172801</c:v>
                </c:pt>
                <c:pt idx="20164">
                  <c:v>230.67539864993401</c:v>
                </c:pt>
                <c:pt idx="20165">
                  <c:v>220.28563748767999</c:v>
                </c:pt>
                <c:pt idx="20166">
                  <c:v>211.21371440759299</c:v>
                </c:pt>
                <c:pt idx="20167">
                  <c:v>203.504167184973</c:v>
                </c:pt>
                <c:pt idx="20168">
                  <c:v>196.41990950226199</c:v>
                </c:pt>
                <c:pt idx="20169">
                  <c:v>189.98691146179601</c:v>
                </c:pt>
                <c:pt idx="20170">
                  <c:v>184.22411735454901</c:v>
                </c:pt>
                <c:pt idx="20171">
                  <c:v>179.15034828737501</c:v>
                </c:pt>
                <c:pt idx="20172">
                  <c:v>174.79419515916399</c:v>
                </c:pt>
                <c:pt idx="20173">
                  <c:v>171.18902179314199</c:v>
                </c:pt>
                <c:pt idx="20174">
                  <c:v>168.353028843532</c:v>
                </c:pt>
                <c:pt idx="20175">
                  <c:v>165.47452229299299</c:v>
                </c:pt>
                <c:pt idx="20176">
                  <c:v>163.41738117516701</c:v>
                </c:pt>
                <c:pt idx="20177">
                  <c:v>205.732493394437</c:v>
                </c:pt>
                <c:pt idx="20178">
                  <c:v>196.670443642344</c:v>
                </c:pt>
                <c:pt idx="20179">
                  <c:v>188.94060683308899</c:v>
                </c:pt>
                <c:pt idx="20180">
                  <c:v>181.82144841049401</c:v>
                </c:pt>
                <c:pt idx="20181">
                  <c:v>160.685916322922</c:v>
                </c:pt>
                <c:pt idx="20182">
                  <c:v>153.16939175931901</c:v>
                </c:pt>
                <c:pt idx="20183">
                  <c:v>150.970214271087</c:v>
                </c:pt>
                <c:pt idx="20184">
                  <c:v>147.90137242550901</c:v>
                </c:pt>
                <c:pt idx="20185">
                  <c:v>146.49105009596099</c:v>
                </c:pt>
                <c:pt idx="20186">
                  <c:v>278.94330455905902</c:v>
                </c:pt>
                <c:pt idx="20187">
                  <c:v>267.451226704411</c:v>
                </c:pt>
                <c:pt idx="20188">
                  <c:v>257.26868702060398</c:v>
                </c:pt>
                <c:pt idx="20189">
                  <c:v>257.51245592740298</c:v>
                </c:pt>
                <c:pt idx="20190">
                  <c:v>245.988802121703</c:v>
                </c:pt>
                <c:pt idx="20191">
                  <c:v>235.750841649633</c:v>
                </c:pt>
                <c:pt idx="20192">
                  <c:v>226.84728996043</c:v>
                </c:pt>
                <c:pt idx="20193">
                  <c:v>219.32011837098901</c:v>
                </c:pt>
                <c:pt idx="20194">
                  <c:v>212.42390417859301</c:v>
                </c:pt>
                <c:pt idx="20195">
                  <c:v>206.19062402980401</c:v>
                </c:pt>
                <c:pt idx="20196">
                  <c:v>200.64195509822201</c:v>
                </c:pt>
                <c:pt idx="20197">
                  <c:v>195.792926704254</c:v>
                </c:pt>
                <c:pt idx="20198">
                  <c:v>191.68109658018</c:v>
                </c:pt>
                <c:pt idx="20199">
                  <c:v>188.33178783050701</c:v>
                </c:pt>
                <c:pt idx="20200">
                  <c:v>184.92864085682299</c:v>
                </c:pt>
                <c:pt idx="20201">
                  <c:v>228.802491312798</c:v>
                </c:pt>
                <c:pt idx="20202">
                  <c:v>218.562794749331</c:v>
                </c:pt>
                <c:pt idx="20203">
                  <c:v>209.632703419314</c:v>
                </c:pt>
                <c:pt idx="20204">
                  <c:v>202.04371567599699</c:v>
                </c:pt>
                <c:pt idx="20205">
                  <c:v>195.072404480736</c:v>
                </c:pt>
                <c:pt idx="20206">
                  <c:v>188.74864476520099</c:v>
                </c:pt>
                <c:pt idx="20207">
                  <c:v>183.08117175763601</c:v>
                </c:pt>
                <c:pt idx="20208">
                  <c:v>178.10321633433401</c:v>
                </c:pt>
                <c:pt idx="20209">
                  <c:v>173.836868033961</c:v>
                </c:pt>
                <c:pt idx="20210">
                  <c:v>170.30962133543201</c:v>
                </c:pt>
                <c:pt idx="20211">
                  <c:v>167.55351547468501</c:v>
                </c:pt>
                <c:pt idx="20212">
                  <c:v>164.755310956253</c:v>
                </c:pt>
                <c:pt idx="20213">
                  <c:v>162.77138563501799</c:v>
                </c:pt>
                <c:pt idx="20214">
                  <c:v>204.046602029176</c:v>
                </c:pt>
                <c:pt idx="20215">
                  <c:v>195.12189668111401</c:v>
                </c:pt>
                <c:pt idx="20216">
                  <c:v>187.51082724870599</c:v>
                </c:pt>
                <c:pt idx="20217">
                  <c:v>180.502514970059</c:v>
                </c:pt>
                <c:pt idx="20218">
                  <c:v>159.741302564281</c:v>
                </c:pt>
                <c:pt idx="20219">
                  <c:v>152.37854958897</c:v>
                </c:pt>
                <c:pt idx="20220">
                  <c:v>150.246504644834</c:v>
                </c:pt>
                <c:pt idx="20221">
                  <c:v>147.249836381135</c:v>
                </c:pt>
                <c:pt idx="20222">
                  <c:v>145.90665007112301</c:v>
                </c:pt>
                <c:pt idx="20223">
                  <c:v>274.96694539197603</c:v>
                </c:pt>
                <c:pt idx="20224">
                  <c:v>263.79483942482301</c:v>
                </c:pt>
                <c:pt idx="20225">
                  <c:v>253.90776699029101</c:v>
                </c:pt>
                <c:pt idx="20226">
                  <c:v>253.65048543689301</c:v>
                </c:pt>
                <c:pt idx="20227">
                  <c:v>242.441659490712</c:v>
                </c:pt>
                <c:pt idx="20228">
                  <c:v>232.49406891357501</c:v>
                </c:pt>
                <c:pt idx="20229">
                  <c:v>223.84901973346999</c:v>
                </c:pt>
                <c:pt idx="20230">
                  <c:v>216.55133154485301</c:v>
                </c:pt>
                <c:pt idx="20231">
                  <c:v>209.87785800240599</c:v>
                </c:pt>
                <c:pt idx="20232">
                  <c:v>203.854216496958</c:v>
                </c:pt>
                <c:pt idx="20233">
                  <c:v>198.49585896002199</c:v>
                </c:pt>
                <c:pt idx="20234">
                  <c:v>193.83265393692301</c:v>
                </c:pt>
                <c:pt idx="20235">
                  <c:v>189.889700364248</c:v>
                </c:pt>
                <c:pt idx="20236">
                  <c:v>186.704160651004</c:v>
                </c:pt>
                <c:pt idx="20237">
                  <c:v>183.46437837526099</c:v>
                </c:pt>
                <c:pt idx="20238">
                  <c:v>225.334818000307</c:v>
                </c:pt>
                <c:pt idx="20239">
                  <c:v>215.382541921328</c:v>
                </c:pt>
                <c:pt idx="20240">
                  <c:v>206.704367301231</c:v>
                </c:pt>
                <c:pt idx="20241">
                  <c:v>199.34324456788099</c:v>
                </c:pt>
                <c:pt idx="20242">
                  <c:v>192.58888332498699</c:v>
                </c:pt>
                <c:pt idx="20243">
                  <c:v>186.46169595632099</c:v>
                </c:pt>
                <c:pt idx="20244">
                  <c:v>180.983946955156</c:v>
                </c:pt>
                <c:pt idx="20245">
                  <c:v>176.179967862881</c:v>
                </c:pt>
                <c:pt idx="20246">
                  <c:v>172.076402851398</c:v>
                </c:pt>
                <c:pt idx="20247">
                  <c:v>168.70249017038</c:v>
                </c:pt>
                <c:pt idx="20248">
                  <c:v>166.09038572251001</c:v>
                </c:pt>
                <c:pt idx="20249">
                  <c:v>163.44009053335901</c:v>
                </c:pt>
                <c:pt idx="20250">
                  <c:v>161.59168669588499</c:v>
                </c:pt>
                <c:pt idx="20251">
                  <c:v>200.926997245179</c:v>
                </c:pt>
                <c:pt idx="20252">
                  <c:v>192.25225282801799</c:v>
                </c:pt>
                <c:pt idx="20253">
                  <c:v>184.86587912805101</c:v>
                </c:pt>
                <c:pt idx="20254">
                  <c:v>178.07051410282</c:v>
                </c:pt>
                <c:pt idx="20255">
                  <c:v>157.997517704606</c:v>
                </c:pt>
                <c:pt idx="20256">
                  <c:v>150.92733961830299</c:v>
                </c:pt>
                <c:pt idx="20257">
                  <c:v>148.924618770633</c:v>
                </c:pt>
                <c:pt idx="20258">
                  <c:v>146.06070016939501</c:v>
                </c:pt>
                <c:pt idx="20259">
                  <c:v>144.83797216699799</c:v>
                </c:pt>
                <c:pt idx="20260">
                  <c:v>271.82268674802998</c:v>
                </c:pt>
                <c:pt idx="20261">
                  <c:v>261.03126240133997</c:v>
                </c:pt>
                <c:pt idx="20262">
                  <c:v>250.79826834638999</c:v>
                </c:pt>
                <c:pt idx="20263">
                  <c:v>241.916703575301</c:v>
                </c:pt>
                <c:pt idx="20264">
                  <c:v>234.42821315637801</c:v>
                </c:pt>
                <c:pt idx="20265">
                  <c:v>227.595842075147</c:v>
                </c:pt>
                <c:pt idx="20266">
                  <c:v>216.77645967260901</c:v>
                </c:pt>
                <c:pt idx="20267">
                  <c:v>212.03859435303599</c:v>
                </c:pt>
                <c:pt idx="20268">
                  <c:v>278.685960882578</c:v>
                </c:pt>
                <c:pt idx="20269">
                  <c:v>264.67748564949301</c:v>
                </c:pt>
                <c:pt idx="20270">
                  <c:v>251.88515171637201</c:v>
                </c:pt>
                <c:pt idx="20271">
                  <c:v>241.07491837514999</c:v>
                </c:pt>
                <c:pt idx="20272">
                  <c:v>230.811988488173</c:v>
                </c:pt>
                <c:pt idx="20273">
                  <c:v>221.87119845951599</c:v>
                </c:pt>
                <c:pt idx="20274">
                  <c:v>214.29279546092201</c:v>
                </c:pt>
                <c:pt idx="20275">
                  <c:v>207.35154994989901</c:v>
                </c:pt>
                <c:pt idx="20276">
                  <c:v>201.848895166658</c:v>
                </c:pt>
                <c:pt idx="20277">
                  <c:v>196.24066121731599</c:v>
                </c:pt>
                <c:pt idx="20278">
                  <c:v>192.147663171446</c:v>
                </c:pt>
                <c:pt idx="20279">
                  <c:v>187.976243246987</c:v>
                </c:pt>
                <c:pt idx="20280">
                  <c:v>184.56197761722601</c:v>
                </c:pt>
                <c:pt idx="20281">
                  <c:v>181.080790694303</c:v>
                </c:pt>
                <c:pt idx="20282">
                  <c:v>248.12278761061901</c:v>
                </c:pt>
                <c:pt idx="20283">
                  <c:v>235.39589201369299</c:v>
                </c:pt>
                <c:pt idx="20284">
                  <c:v>223.88412238230401</c:v>
                </c:pt>
                <c:pt idx="20285">
                  <c:v>214.365166264192</c:v>
                </c:pt>
                <c:pt idx="20286">
                  <c:v>205.41147864384999</c:v>
                </c:pt>
                <c:pt idx="20287">
                  <c:v>197.79401029480499</c:v>
                </c:pt>
                <c:pt idx="20288">
                  <c:v>190.791246219958</c:v>
                </c:pt>
                <c:pt idx="20289">
                  <c:v>185.201559707554</c:v>
                </c:pt>
                <c:pt idx="20290">
                  <c:v>179.49520491123201</c:v>
                </c:pt>
                <c:pt idx="20291">
                  <c:v>175.272351245973</c:v>
                </c:pt>
                <c:pt idx="20292">
                  <c:v>170.96525671905499</c:v>
                </c:pt>
                <c:pt idx="20293">
                  <c:v>167.392918534795</c:v>
                </c:pt>
                <c:pt idx="20294">
                  <c:v>164.58545032548099</c:v>
                </c:pt>
                <c:pt idx="20295">
                  <c:v>161.724776773283</c:v>
                </c:pt>
                <c:pt idx="20296">
                  <c:v>221.48840839451901</c:v>
                </c:pt>
                <c:pt idx="20297">
                  <c:v>210.76971785356599</c:v>
                </c:pt>
                <c:pt idx="20298">
                  <c:v>200.56564807588401</c:v>
                </c:pt>
                <c:pt idx="20299">
                  <c:v>191.63373018301999</c:v>
                </c:pt>
                <c:pt idx="20300">
                  <c:v>184.01017684611401</c:v>
                </c:pt>
                <c:pt idx="20301">
                  <c:v>176.98638253141499</c:v>
                </c:pt>
                <c:pt idx="20302">
                  <c:v>171.34492009039599</c:v>
                </c:pt>
                <c:pt idx="20303">
                  <c:v>165.58473774220801</c:v>
                </c:pt>
                <c:pt idx="20304">
                  <c:v>161.27676178196899</c:v>
                </c:pt>
                <c:pt idx="20305">
                  <c:v>156.87580203239301</c:v>
                </c:pt>
                <c:pt idx="20306">
                  <c:v>153.191572376121</c:v>
                </c:pt>
                <c:pt idx="20307">
                  <c:v>150.250390157151</c:v>
                </c:pt>
                <c:pt idx="20308">
                  <c:v>147.25222480260101</c:v>
                </c:pt>
                <c:pt idx="20309">
                  <c:v>145.03880483395099</c:v>
                </c:pt>
                <c:pt idx="20310">
                  <c:v>142.78501901882299</c:v>
                </c:pt>
                <c:pt idx="20311">
                  <c:v>141.36673001900499</c:v>
                </c:pt>
                <c:pt idx="20312">
                  <c:v>210.74268566056799</c:v>
                </c:pt>
                <c:pt idx="20313">
                  <c:v>199.414985633242</c:v>
                </c:pt>
                <c:pt idx="20314">
                  <c:v>202.31443373563701</c:v>
                </c:pt>
                <c:pt idx="20315">
                  <c:v>190.43213116687801</c:v>
                </c:pt>
                <c:pt idx="20316">
                  <c:v>274.600563712086</c:v>
                </c:pt>
                <c:pt idx="20317">
                  <c:v>263.55800528684699</c:v>
                </c:pt>
                <c:pt idx="20318">
                  <c:v>253.089124197095</c:v>
                </c:pt>
                <c:pt idx="20319">
                  <c:v>243.99478679320899</c:v>
                </c:pt>
                <c:pt idx="20320">
                  <c:v>236.315025529916</c:v>
                </c:pt>
                <c:pt idx="20321">
                  <c:v>229.300944752833</c:v>
                </c:pt>
                <c:pt idx="20322">
                  <c:v>218.16698377890199</c:v>
                </c:pt>
                <c:pt idx="20323">
                  <c:v>213.284083044982</c:v>
                </c:pt>
                <c:pt idx="20324">
                  <c:v>282.05206854113402</c:v>
                </c:pt>
                <c:pt idx="20325">
                  <c:v>267.73105366807602</c:v>
                </c:pt>
                <c:pt idx="20326">
                  <c:v>254.64215473100899</c:v>
                </c:pt>
                <c:pt idx="20327">
                  <c:v>243.58351558814601</c:v>
                </c:pt>
                <c:pt idx="20328">
                  <c:v>233.084628946946</c:v>
                </c:pt>
                <c:pt idx="20329">
                  <c:v>223.92903628421101</c:v>
                </c:pt>
                <c:pt idx="20330">
                  <c:v>216.16532270288201</c:v>
                </c:pt>
                <c:pt idx="20331">
                  <c:v>209.045354700986</c:v>
                </c:pt>
                <c:pt idx="20332">
                  <c:v>203.39023658359301</c:v>
                </c:pt>
                <c:pt idx="20333">
                  <c:v>197.630585578319</c:v>
                </c:pt>
                <c:pt idx="20334">
                  <c:v>193.40316837558899</c:v>
                </c:pt>
                <c:pt idx="20335">
                  <c:v>189.10166177908101</c:v>
                </c:pt>
                <c:pt idx="20336">
                  <c:v>185.56284586343</c:v>
                </c:pt>
                <c:pt idx="20337">
                  <c:v>181.96665431641301</c:v>
                </c:pt>
                <c:pt idx="20338">
                  <c:v>251.18032651374199</c:v>
                </c:pt>
                <c:pt idx="20339">
                  <c:v>238.15483173819001</c:v>
                </c:pt>
                <c:pt idx="20340">
                  <c:v>226.37912197912101</c:v>
                </c:pt>
                <c:pt idx="20341">
                  <c:v>216.63557913763401</c:v>
                </c:pt>
                <c:pt idx="20342">
                  <c:v>207.46945328061301</c:v>
                </c:pt>
                <c:pt idx="20343">
                  <c:v>199.66399781639501</c:v>
                </c:pt>
                <c:pt idx="20344">
                  <c:v>192.48648983255401</c:v>
                </c:pt>
                <c:pt idx="20345">
                  <c:v>186.74273976931499</c:v>
                </c:pt>
                <c:pt idx="20346">
                  <c:v>180.888013814695</c:v>
                </c:pt>
                <c:pt idx="20347">
                  <c:v>176.534179929083</c:v>
                </c:pt>
                <c:pt idx="20348">
                  <c:v>172.097425261773</c:v>
                </c:pt>
                <c:pt idx="20349">
                  <c:v>168.40769933941499</c:v>
                </c:pt>
                <c:pt idx="20350">
                  <c:v>165.49150059133899</c:v>
                </c:pt>
                <c:pt idx="20351">
                  <c:v>162.52791786417899</c:v>
                </c:pt>
                <c:pt idx="20352">
                  <c:v>224.26616594131599</c:v>
                </c:pt>
                <c:pt idx="20353">
                  <c:v>213.289033217933</c:v>
                </c:pt>
                <c:pt idx="20354">
                  <c:v>202.84819319275499</c:v>
                </c:pt>
                <c:pt idx="20355">
                  <c:v>193.70187074324099</c:v>
                </c:pt>
                <c:pt idx="20356">
                  <c:v>185.886921828304</c:v>
                </c:pt>
                <c:pt idx="20357">
                  <c:v>178.68489418030299</c:v>
                </c:pt>
                <c:pt idx="20358">
                  <c:v>172.890315034064</c:v>
                </c:pt>
                <c:pt idx="20359">
                  <c:v>166.98512957132399</c:v>
                </c:pt>
                <c:pt idx="20360">
                  <c:v>162.54591053838601</c:v>
                </c:pt>
                <c:pt idx="20361">
                  <c:v>158.02304357360899</c:v>
                </c:pt>
                <c:pt idx="20362">
                  <c:v>154.224258425221</c:v>
                </c:pt>
                <c:pt idx="20363">
                  <c:v>151.17556159932099</c:v>
                </c:pt>
                <c:pt idx="20364">
                  <c:v>148.075520833333</c:v>
                </c:pt>
                <c:pt idx="20365">
                  <c:v>145.767640083012</c:v>
                </c:pt>
                <c:pt idx="20366">
                  <c:v>143.424430091185</c:v>
                </c:pt>
                <c:pt idx="20367">
                  <c:v>141.92027206111601</c:v>
                </c:pt>
                <c:pt idx="20368">
                  <c:v>213.56766663857701</c:v>
                </c:pt>
                <c:pt idx="20369">
                  <c:v>201.96032915921199</c:v>
                </c:pt>
                <c:pt idx="20370">
                  <c:v>205.20401826483999</c:v>
                </c:pt>
                <c:pt idx="20371">
                  <c:v>193.03154036680101</c:v>
                </c:pt>
                <c:pt idx="20372">
                  <c:v>274.21941888413198</c:v>
                </c:pt>
                <c:pt idx="20373">
                  <c:v>263.18085214340499</c:v>
                </c:pt>
                <c:pt idx="20374">
                  <c:v>252.71786532633601</c:v>
                </c:pt>
                <c:pt idx="20375">
                  <c:v>243.633237822349</c:v>
                </c:pt>
                <c:pt idx="20376">
                  <c:v>235.96823442501801</c:v>
                </c:pt>
                <c:pt idx="20377">
                  <c:v>228.961691964426</c:v>
                </c:pt>
                <c:pt idx="20378">
                  <c:v>217.851508044544</c:v>
                </c:pt>
                <c:pt idx="20379">
                  <c:v>212.979644192558</c:v>
                </c:pt>
                <c:pt idx="20380">
                  <c:v>281.71328757551998</c:v>
                </c:pt>
                <c:pt idx="20381">
                  <c:v>267.392023332728</c:v>
                </c:pt>
                <c:pt idx="20382">
                  <c:v>254.30896551724101</c:v>
                </c:pt>
                <c:pt idx="20383">
                  <c:v>243.25601890101601</c:v>
                </c:pt>
                <c:pt idx="20384">
                  <c:v>232.763479957431</c:v>
                </c:pt>
                <c:pt idx="20385">
                  <c:v>223.614607520883</c:v>
                </c:pt>
                <c:pt idx="20386">
                  <c:v>215.85477318889599</c:v>
                </c:pt>
                <c:pt idx="20387">
                  <c:v>208.73993778867001</c:v>
                </c:pt>
                <c:pt idx="20388">
                  <c:v>203.092700460533</c:v>
                </c:pt>
                <c:pt idx="20389">
                  <c:v>197.34026399934399</c:v>
                </c:pt>
                <c:pt idx="20390">
                  <c:v>193.11967946890999</c:v>
                </c:pt>
                <c:pt idx="20391">
                  <c:v>188.830752610731</c:v>
                </c:pt>
                <c:pt idx="20392">
                  <c:v>185.30771120704699</c:v>
                </c:pt>
                <c:pt idx="20393">
                  <c:v>181.72392538815399</c:v>
                </c:pt>
                <c:pt idx="20394">
                  <c:v>250.89397385274299</c:v>
                </c:pt>
                <c:pt idx="20395">
                  <c:v>237.869812474231</c:v>
                </c:pt>
                <c:pt idx="20396">
                  <c:v>226.096779803483</c:v>
                </c:pt>
                <c:pt idx="20397">
                  <c:v>216.35286989418901</c:v>
                </c:pt>
                <c:pt idx="20398">
                  <c:v>207.18812373744899</c:v>
                </c:pt>
                <c:pt idx="20399">
                  <c:v>199.3844</c:v>
                </c:pt>
                <c:pt idx="20400">
                  <c:v>192.21606848346801</c:v>
                </c:pt>
                <c:pt idx="20401">
                  <c:v>186.474980346857</c:v>
                </c:pt>
                <c:pt idx="20402">
                  <c:v>180.62770300178599</c:v>
                </c:pt>
                <c:pt idx="20403">
                  <c:v>176.27822938839799</c:v>
                </c:pt>
                <c:pt idx="20404">
                  <c:v>171.853655191331</c:v>
                </c:pt>
                <c:pt idx="20405">
                  <c:v>168.171070639014</c:v>
                </c:pt>
                <c:pt idx="20406">
                  <c:v>165.26280991735501</c:v>
                </c:pt>
                <c:pt idx="20407">
                  <c:v>162.30935463682201</c:v>
                </c:pt>
                <c:pt idx="20408">
                  <c:v>224.023255813953</c:v>
                </c:pt>
                <c:pt idx="20409">
                  <c:v>213.042136378126</c:v>
                </c:pt>
                <c:pt idx="20410">
                  <c:v>202.603191489361</c:v>
                </c:pt>
                <c:pt idx="20411">
                  <c:v>193.455867723751</c:v>
                </c:pt>
                <c:pt idx="20412">
                  <c:v>185.64550614511299</c:v>
                </c:pt>
                <c:pt idx="20413">
                  <c:v>178.447414294015</c:v>
                </c:pt>
                <c:pt idx="20414">
                  <c:v>172.653385303883</c:v>
                </c:pt>
                <c:pt idx="20415">
                  <c:v>166.750872822042</c:v>
                </c:pt>
                <c:pt idx="20416">
                  <c:v>162.31386677838199</c:v>
                </c:pt>
                <c:pt idx="20417">
                  <c:v>157.79753171066099</c:v>
                </c:pt>
                <c:pt idx="20418">
                  <c:v>154.006420376802</c:v>
                </c:pt>
                <c:pt idx="20419">
                  <c:v>150.96536858744</c:v>
                </c:pt>
                <c:pt idx="20420">
                  <c:v>147.87261216828</c:v>
                </c:pt>
                <c:pt idx="20421">
                  <c:v>145.57508065581101</c:v>
                </c:pt>
                <c:pt idx="20422">
                  <c:v>143.241982620139</c:v>
                </c:pt>
                <c:pt idx="20423">
                  <c:v>141.74892222111799</c:v>
                </c:pt>
                <c:pt idx="20424">
                  <c:v>213.36594656054501</c:v>
                </c:pt>
                <c:pt idx="20425">
                  <c:v>201.758699620432</c:v>
                </c:pt>
                <c:pt idx="20426">
                  <c:v>205.045614733132</c:v>
                </c:pt>
                <c:pt idx="20427">
                  <c:v>192.864190735536</c:v>
                </c:pt>
                <c:pt idx="20428">
                  <c:v>271.693763210469</c:v>
                </c:pt>
                <c:pt idx="20429">
                  <c:v>260.84811621589699</c:v>
                </c:pt>
                <c:pt idx="20430">
                  <c:v>250.560701215379</c:v>
                </c:pt>
                <c:pt idx="20431">
                  <c:v>241.636003135518</c:v>
                </c:pt>
                <c:pt idx="20432">
                  <c:v>234.11521742541899</c:v>
                </c:pt>
                <c:pt idx="20433">
                  <c:v>227.24981966818899</c:v>
                </c:pt>
                <c:pt idx="20434">
                  <c:v>216.39652313721501</c:v>
                </c:pt>
                <c:pt idx="20435">
                  <c:v>211.64717068407199</c:v>
                </c:pt>
                <c:pt idx="20436">
                  <c:v>278.83752994262102</c:v>
                </c:pt>
                <c:pt idx="20437">
                  <c:v>264.74406096557198</c:v>
                </c:pt>
                <c:pt idx="20438">
                  <c:v>251.87070362226501</c:v>
                </c:pt>
                <c:pt idx="20439">
                  <c:v>240.997905295766</c:v>
                </c:pt>
                <c:pt idx="20440">
                  <c:v>230.681695058087</c:v>
                </c:pt>
                <c:pt idx="20441">
                  <c:v>221.688458880442</c:v>
                </c:pt>
                <c:pt idx="20442">
                  <c:v>214.07171864465201</c:v>
                </c:pt>
                <c:pt idx="20443">
                  <c:v>207.09207386409099</c:v>
                </c:pt>
                <c:pt idx="20444">
                  <c:v>201.562920410467</c:v>
                </c:pt>
                <c:pt idx="20445">
                  <c:v>195.93142914512299</c:v>
                </c:pt>
                <c:pt idx="20446">
                  <c:v>191.82279845956299</c:v>
                </c:pt>
                <c:pt idx="20447">
                  <c:v>187.63937498905099</c:v>
                </c:pt>
                <c:pt idx="20448">
                  <c:v>184.21460089686099</c:v>
                </c:pt>
                <c:pt idx="20449">
                  <c:v>180.73614276262501</c:v>
                </c:pt>
                <c:pt idx="20450">
                  <c:v>248.313357912648</c:v>
                </c:pt>
                <c:pt idx="20451">
                  <c:v>235.496935619091</c:v>
                </c:pt>
                <c:pt idx="20452">
                  <c:v>223.910647957078</c:v>
                </c:pt>
                <c:pt idx="20453">
                  <c:v>214.331308453372</c:v>
                </c:pt>
                <c:pt idx="20454">
                  <c:v>205.322960303211</c:v>
                </c:pt>
                <c:pt idx="20455">
                  <c:v>197.658316491986</c:v>
                </c:pt>
                <c:pt idx="20456">
                  <c:v>190.61456483126099</c:v>
                </c:pt>
                <c:pt idx="20457">
                  <c:v>184.98942032540199</c:v>
                </c:pt>
                <c:pt idx="20458">
                  <c:v>179.25773609509</c:v>
                </c:pt>
                <c:pt idx="20459">
                  <c:v>175.01356042339901</c:v>
                </c:pt>
                <c:pt idx="20460">
                  <c:v>170.688612379902</c:v>
                </c:pt>
                <c:pt idx="20461">
                  <c:v>167.10250344963501</c:v>
                </c:pt>
                <c:pt idx="20462">
                  <c:v>164.28313076047399</c:v>
                </c:pt>
                <c:pt idx="20463">
                  <c:v>161.422545550368</c:v>
                </c:pt>
                <c:pt idx="20464">
                  <c:v>221.70433011727999</c:v>
                </c:pt>
                <c:pt idx="20465">
                  <c:v>210.90319302483101</c:v>
                </c:pt>
                <c:pt idx="20466">
                  <c:v>200.63088942307601</c:v>
                </c:pt>
                <c:pt idx="20467">
                  <c:v>191.636641010701</c:v>
                </c:pt>
                <c:pt idx="20468">
                  <c:v>183.96086718321899</c:v>
                </c:pt>
                <c:pt idx="20469">
                  <c:v>176.89040241738201</c:v>
                </c:pt>
                <c:pt idx="20470">
                  <c:v>171.20835171298299</c:v>
                </c:pt>
                <c:pt idx="20471">
                  <c:v>165.41731389153301</c:v>
                </c:pt>
                <c:pt idx="20472">
                  <c:v>161.07734098713499</c:v>
                </c:pt>
                <c:pt idx="20473">
                  <c:v>156.65872890986901</c:v>
                </c:pt>
                <c:pt idx="20474">
                  <c:v>152.95531446371899</c:v>
                </c:pt>
                <c:pt idx="20475">
                  <c:v>149.99917459968</c:v>
                </c:pt>
                <c:pt idx="20476">
                  <c:v>146.98982738520499</c:v>
                </c:pt>
                <c:pt idx="20477">
                  <c:v>144.771159632744</c:v>
                </c:pt>
                <c:pt idx="20478">
                  <c:v>142.52086880766601</c:v>
                </c:pt>
                <c:pt idx="20479">
                  <c:v>141.110478359908</c:v>
                </c:pt>
                <c:pt idx="20480">
                  <c:v>211.07636022514001</c:v>
                </c:pt>
                <c:pt idx="20481">
                  <c:v>199.65625735813501</c:v>
                </c:pt>
                <c:pt idx="20482">
                  <c:v>202.77142939547701</c:v>
                </c:pt>
                <c:pt idx="20483">
                  <c:v>190.78490133223499</c:v>
                </c:pt>
                <c:pt idx="20484">
                  <c:v>266.82880455700098</c:v>
                </c:pt>
                <c:pt idx="20485">
                  <c:v>256.35200515229099</c:v>
                </c:pt>
                <c:pt idx="20486">
                  <c:v>246.421447583619</c:v>
                </c:pt>
                <c:pt idx="20487">
                  <c:v>237.814628635053</c:v>
                </c:pt>
                <c:pt idx="20488">
                  <c:v>230.586369567399</c:v>
                </c:pt>
                <c:pt idx="20489">
                  <c:v>223.99705897440199</c:v>
                </c:pt>
                <c:pt idx="20490">
                  <c:v>213.63938884316701</c:v>
                </c:pt>
                <c:pt idx="20491">
                  <c:v>209.12384615384599</c:v>
                </c:pt>
                <c:pt idx="20492">
                  <c:v>273.24377697629001</c:v>
                </c:pt>
                <c:pt idx="20493">
                  <c:v>259.60953629609497</c:v>
                </c:pt>
                <c:pt idx="20494">
                  <c:v>247.14965494981701</c:v>
                </c:pt>
                <c:pt idx="20495">
                  <c:v>236.64333207878499</c:v>
                </c:pt>
                <c:pt idx="20496">
                  <c:v>226.670967122322</c:v>
                </c:pt>
                <c:pt idx="20497">
                  <c:v>217.99460599225199</c:v>
                </c:pt>
                <c:pt idx="20498">
                  <c:v>210.65689237705601</c:v>
                </c:pt>
                <c:pt idx="20499">
                  <c:v>203.947192353643</c:v>
                </c:pt>
                <c:pt idx="20500">
                  <c:v>198.65245392348501</c:v>
                </c:pt>
                <c:pt idx="20501">
                  <c:v>193.25409806792601</c:v>
                </c:pt>
                <c:pt idx="20502">
                  <c:v>189.35693786901101</c:v>
                </c:pt>
                <c:pt idx="20503">
                  <c:v>185.38192949282001</c:v>
                </c:pt>
                <c:pt idx="20504">
                  <c:v>182.16124947235099</c:v>
                </c:pt>
                <c:pt idx="20505">
                  <c:v>178.885841334802</c:v>
                </c:pt>
                <c:pt idx="20506">
                  <c:v>243.28993139142901</c:v>
                </c:pt>
                <c:pt idx="20507">
                  <c:v>230.88503912843299</c:v>
                </c:pt>
                <c:pt idx="20508">
                  <c:v>219.67812636984101</c:v>
                </c:pt>
                <c:pt idx="20509">
                  <c:v>210.42632747958601</c:v>
                </c:pt>
                <c:pt idx="20510">
                  <c:v>201.72255127514799</c:v>
                </c:pt>
                <c:pt idx="20511">
                  <c:v>194.33764501933501</c:v>
                </c:pt>
                <c:pt idx="20512">
                  <c:v>187.54952468567899</c:v>
                </c:pt>
                <c:pt idx="20513">
                  <c:v>182.15305820253201</c:v>
                </c:pt>
                <c:pt idx="20514">
                  <c:v>176.64909372827799</c:v>
                </c:pt>
                <c:pt idx="20515">
                  <c:v>172.601488670777</c:v>
                </c:pt>
                <c:pt idx="20516">
                  <c:v>168.476793721973</c:v>
                </c:pt>
                <c:pt idx="20517">
                  <c:v>165.07547964615301</c:v>
                </c:pt>
                <c:pt idx="20518">
                  <c:v>162.43602128369699</c:v>
                </c:pt>
                <c:pt idx="20519">
                  <c:v>159.75488043193499</c:v>
                </c:pt>
                <c:pt idx="20520">
                  <c:v>217.181334926543</c:v>
                </c:pt>
                <c:pt idx="20521">
                  <c:v>206.73796164606199</c:v>
                </c:pt>
                <c:pt idx="20522">
                  <c:v>196.80997958141899</c:v>
                </c:pt>
                <c:pt idx="20523">
                  <c:v>188.11795940971399</c:v>
                </c:pt>
                <c:pt idx="20524">
                  <c:v>180.709816971713</c:v>
                </c:pt>
                <c:pt idx="20525">
                  <c:v>173.89630133492</c:v>
                </c:pt>
                <c:pt idx="20526">
                  <c:v>168.43372572203501</c:v>
                </c:pt>
                <c:pt idx="20527">
                  <c:v>162.86274370286</c:v>
                </c:pt>
                <c:pt idx="20528">
                  <c:v>158.71490477404299</c:v>
                </c:pt>
                <c:pt idx="20529">
                  <c:v>154.483748857851</c:v>
                </c:pt>
                <c:pt idx="20530">
                  <c:v>150.95513347218699</c:v>
                </c:pt>
                <c:pt idx="20531">
                  <c:v>148.167620204553</c:v>
                </c:pt>
                <c:pt idx="20532">
                  <c:v>145.32442103570199</c:v>
                </c:pt>
                <c:pt idx="20533">
                  <c:v>143.26002063983401</c:v>
                </c:pt>
                <c:pt idx="20534">
                  <c:v>141.17168911037999</c:v>
                </c:pt>
                <c:pt idx="20535">
                  <c:v>139.90837530799499</c:v>
                </c:pt>
                <c:pt idx="20536">
                  <c:v>206.592796512961</c:v>
                </c:pt>
                <c:pt idx="20537">
                  <c:v>195.54891558745501</c:v>
                </c:pt>
                <c:pt idx="20538">
                  <c:v>198.29050876442901</c:v>
                </c:pt>
                <c:pt idx="20539">
                  <c:v>186.69893143088501</c:v>
                </c:pt>
                <c:pt idx="20540">
                  <c:v>411.614048944545</c:v>
                </c:pt>
                <c:pt idx="20541">
                  <c:v>391.26514610637901</c:v>
                </c:pt>
                <c:pt idx="20542">
                  <c:v>362.12752391073298</c:v>
                </c:pt>
                <c:pt idx="20543">
                  <c:v>346.67249452017398</c:v>
                </c:pt>
                <c:pt idx="20544">
                  <c:v>320.85362733590898</c:v>
                </c:pt>
                <c:pt idx="20545">
                  <c:v>300.13770069614901</c:v>
                </c:pt>
                <c:pt idx="20546">
                  <c:v>308.76419502151299</c:v>
                </c:pt>
                <c:pt idx="20547">
                  <c:v>286.25766179372499</c:v>
                </c:pt>
                <c:pt idx="20548">
                  <c:v>267.49373796418899</c:v>
                </c:pt>
                <c:pt idx="20549">
                  <c:v>300.90040419517601</c:v>
                </c:pt>
                <c:pt idx="20550">
                  <c:v>276.72810081685202</c:v>
                </c:pt>
                <c:pt idx="20551">
                  <c:v>256.86947428852602</c:v>
                </c:pt>
                <c:pt idx="20552">
                  <c:v>271.32239717094001</c:v>
                </c:pt>
                <c:pt idx="20553">
                  <c:v>268.52256762212301</c:v>
                </c:pt>
                <c:pt idx="20554">
                  <c:v>246.082452489183</c:v>
                </c:pt>
                <c:pt idx="20555">
                  <c:v>226.54109417240301</c:v>
                </c:pt>
                <c:pt idx="20556">
                  <c:v>244.904542651593</c:v>
                </c:pt>
                <c:pt idx="20557">
                  <c:v>224.442330757858</c:v>
                </c:pt>
                <c:pt idx="20558">
                  <c:v>206.87786107797999</c:v>
                </c:pt>
                <c:pt idx="20559">
                  <c:v>225.43230831507</c:v>
                </c:pt>
                <c:pt idx="20560">
                  <c:v>206.319070018616</c:v>
                </c:pt>
                <c:pt idx="20561">
                  <c:v>210.925532066339</c:v>
                </c:pt>
                <c:pt idx="20562">
                  <c:v>192.33170462948101</c:v>
                </c:pt>
                <c:pt idx="20563">
                  <c:v>176.522349256994</c:v>
                </c:pt>
                <c:pt idx="20564">
                  <c:v>195.86597205090601</c:v>
                </c:pt>
                <c:pt idx="20565">
                  <c:v>178.608158256575</c:v>
                </c:pt>
                <c:pt idx="20566">
                  <c:v>182.23666686397499</c:v>
                </c:pt>
                <c:pt idx="20567">
                  <c:v>166.30885946125301</c:v>
                </c:pt>
                <c:pt idx="20568">
                  <c:v>170.00498180884901</c:v>
                </c:pt>
                <c:pt idx="20569">
                  <c:v>155.39915649483501</c:v>
                </c:pt>
                <c:pt idx="20570">
                  <c:v>136.991909852643</c:v>
                </c:pt>
                <c:pt idx="20571">
                  <c:v>132.60111981347299</c:v>
                </c:pt>
                <c:pt idx="20572">
                  <c:v>418.37205567451798</c:v>
                </c:pt>
                <c:pt idx="20573">
                  <c:v>398.02599150229798</c:v>
                </c:pt>
                <c:pt idx="20574">
                  <c:v>368.17493287400498</c:v>
                </c:pt>
                <c:pt idx="20575">
                  <c:v>352.77437919101499</c:v>
                </c:pt>
                <c:pt idx="20576">
                  <c:v>326.29803577872798</c:v>
                </c:pt>
                <c:pt idx="20577">
                  <c:v>305.05234181446298</c:v>
                </c:pt>
                <c:pt idx="20578">
                  <c:v>314.28520935992299</c:v>
                </c:pt>
                <c:pt idx="20579">
                  <c:v>291.20426129281901</c:v>
                </c:pt>
                <c:pt idx="20580">
                  <c:v>271.95229578216703</c:v>
                </c:pt>
                <c:pt idx="20581">
                  <c:v>306.576437931702</c:v>
                </c:pt>
                <c:pt idx="20582">
                  <c:v>281.767865115424</c:v>
                </c:pt>
                <c:pt idx="20583">
                  <c:v>261.38548889155999</c:v>
                </c:pt>
                <c:pt idx="20584">
                  <c:v>276.535426551184</c:v>
                </c:pt>
                <c:pt idx="20585">
                  <c:v>273.96098446481801</c:v>
                </c:pt>
                <c:pt idx="20586">
                  <c:v>250.896654175588</c:v>
                </c:pt>
                <c:pt idx="20587">
                  <c:v>230.81532028493899</c:v>
                </c:pt>
                <c:pt idx="20588">
                  <c:v>249.95805928763701</c:v>
                </c:pt>
                <c:pt idx="20589">
                  <c:v>228.92049296542601</c:v>
                </c:pt>
                <c:pt idx="20590">
                  <c:v>210.86116778393</c:v>
                </c:pt>
                <c:pt idx="20591">
                  <c:v>230.18044374095999</c:v>
                </c:pt>
                <c:pt idx="20592">
                  <c:v>210.515357366117</c:v>
                </c:pt>
                <c:pt idx="20593">
                  <c:v>215.726002421678</c:v>
                </c:pt>
                <c:pt idx="20594">
                  <c:v>196.556598157335</c:v>
                </c:pt>
                <c:pt idx="20595">
                  <c:v>180.26585221447201</c:v>
                </c:pt>
                <c:pt idx="20596">
                  <c:v>200.425061006753</c:v>
                </c:pt>
                <c:pt idx="20597">
                  <c:v>182.62233496668199</c:v>
                </c:pt>
                <c:pt idx="20598">
                  <c:v>186.57740609989</c:v>
                </c:pt>
                <c:pt idx="20599">
                  <c:v>170.13171127331699</c:v>
                </c:pt>
                <c:pt idx="20600">
                  <c:v>174.15536990021801</c:v>
                </c:pt>
                <c:pt idx="20601">
                  <c:v>159.051890980781</c:v>
                </c:pt>
                <c:pt idx="20602">
                  <c:v>140.37820190858801</c:v>
                </c:pt>
                <c:pt idx="20603">
                  <c:v>136.19091814123701</c:v>
                </c:pt>
                <c:pt idx="20604">
                  <c:v>418.00055493895599</c:v>
                </c:pt>
                <c:pt idx="20605">
                  <c:v>397.73859837254702</c:v>
                </c:pt>
                <c:pt idx="20606">
                  <c:v>367.871775465962</c:v>
                </c:pt>
                <c:pt idx="20607">
                  <c:v>352.54653937947398</c:v>
                </c:pt>
                <c:pt idx="20608">
                  <c:v>326.06204241435501</c:v>
                </c:pt>
                <c:pt idx="20609">
                  <c:v>304.80048329062498</c:v>
                </c:pt>
                <c:pt idx="20610">
                  <c:v>314.11584553927997</c:v>
                </c:pt>
                <c:pt idx="20611">
                  <c:v>291.01459611655599</c:v>
                </c:pt>
                <c:pt idx="20612">
                  <c:v>271.74921943637202</c:v>
                </c:pt>
                <c:pt idx="20613">
                  <c:v>306.47660585800202</c:v>
                </c:pt>
                <c:pt idx="20614">
                  <c:v>281.64995350073002</c:v>
                </c:pt>
                <c:pt idx="20615">
                  <c:v>261.24515291636197</c:v>
                </c:pt>
                <c:pt idx="20616">
                  <c:v>276.47765359416297</c:v>
                </c:pt>
                <c:pt idx="20617">
                  <c:v>273.97171115601401</c:v>
                </c:pt>
                <c:pt idx="20618">
                  <c:v>250.88043184154901</c:v>
                </c:pt>
                <c:pt idx="20619">
                  <c:v>230.77181263514501</c:v>
                </c:pt>
                <c:pt idx="20620">
                  <c:v>250.00826882477099</c:v>
                </c:pt>
                <c:pt idx="20621">
                  <c:v>228.932492009258</c:v>
                </c:pt>
                <c:pt idx="20622">
                  <c:v>210.84188226050799</c:v>
                </c:pt>
                <c:pt idx="20623">
                  <c:v>230.26220697068601</c:v>
                </c:pt>
                <c:pt idx="20624">
                  <c:v>210.55715548818901</c:v>
                </c:pt>
                <c:pt idx="20625">
                  <c:v>215.913490436199</c:v>
                </c:pt>
                <c:pt idx="20626">
                  <c:v>196.69215142064101</c:v>
                </c:pt>
                <c:pt idx="20627">
                  <c:v>180.36099082943301</c:v>
                </c:pt>
                <c:pt idx="20628">
                  <c:v>200.643014569081</c:v>
                </c:pt>
                <c:pt idx="20629">
                  <c:v>182.78629349823501</c:v>
                </c:pt>
                <c:pt idx="20630">
                  <c:v>186.81941263148599</c:v>
                </c:pt>
                <c:pt idx="20631">
                  <c:v>170.31822711385399</c:v>
                </c:pt>
                <c:pt idx="20632">
                  <c:v>174.42335332014099</c:v>
                </c:pt>
                <c:pt idx="20633">
                  <c:v>159.26625495045701</c:v>
                </c:pt>
                <c:pt idx="20634">
                  <c:v>140.64101834281999</c:v>
                </c:pt>
                <c:pt idx="20635">
                  <c:v>136.56467641593201</c:v>
                </c:pt>
                <c:pt idx="20636">
                  <c:v>413.217331253037</c:v>
                </c:pt>
                <c:pt idx="20637">
                  <c:v>393.059497328117</c:v>
                </c:pt>
                <c:pt idx="20638">
                  <c:v>363.63803752779398</c:v>
                </c:pt>
                <c:pt idx="20639">
                  <c:v>348.36791888729999</c:v>
                </c:pt>
                <c:pt idx="20640">
                  <c:v>322.27418928212398</c:v>
                </c:pt>
                <c:pt idx="20641">
                  <c:v>301.34534882155702</c:v>
                </c:pt>
                <c:pt idx="20642">
                  <c:v>310.36980922539902</c:v>
                </c:pt>
                <c:pt idx="20643">
                  <c:v>287.62069429493999</c:v>
                </c:pt>
                <c:pt idx="20644">
                  <c:v>268.64966233339197</c:v>
                </c:pt>
                <c:pt idx="20645">
                  <c:v>302.71646446224099</c:v>
                </c:pt>
                <c:pt idx="20646">
                  <c:v>278.26502750615299</c:v>
                </c:pt>
                <c:pt idx="20647">
                  <c:v>258.17676539456897</c:v>
                </c:pt>
                <c:pt idx="20648">
                  <c:v>273.06596302521001</c:v>
                </c:pt>
                <c:pt idx="20649">
                  <c:v>270.50165318136601</c:v>
                </c:pt>
                <c:pt idx="20650">
                  <c:v>247.76451431933501</c:v>
                </c:pt>
                <c:pt idx="20651">
                  <c:v>227.963018184351</c:v>
                </c:pt>
                <c:pt idx="20652">
                  <c:v>246.82252769798899</c:v>
                </c:pt>
                <c:pt idx="20653">
                  <c:v>226.07432583017601</c:v>
                </c:pt>
                <c:pt idx="20654">
                  <c:v>208.26821619627299</c:v>
                </c:pt>
                <c:pt idx="20655">
                  <c:v>227.309653434327</c:v>
                </c:pt>
                <c:pt idx="20656">
                  <c:v>207.915829787234</c:v>
                </c:pt>
                <c:pt idx="20657">
                  <c:v>213.053178371483</c:v>
                </c:pt>
                <c:pt idx="20658">
                  <c:v>194.14148708764199</c:v>
                </c:pt>
                <c:pt idx="20659">
                  <c:v>178.07161682642001</c:v>
                </c:pt>
                <c:pt idx="20660">
                  <c:v>197.970056162742</c:v>
                </c:pt>
                <c:pt idx="20661">
                  <c:v>180.401221576274</c:v>
                </c:pt>
                <c:pt idx="20662">
                  <c:v>184.317571941387</c:v>
                </c:pt>
                <c:pt idx="20663">
                  <c:v>168.08716786941301</c:v>
                </c:pt>
                <c:pt idx="20664">
                  <c:v>172.07621475704801</c:v>
                </c:pt>
                <c:pt idx="20665">
                  <c:v>157.16826290505099</c:v>
                </c:pt>
                <c:pt idx="20666">
                  <c:v>138.77261504643201</c:v>
                </c:pt>
                <c:pt idx="20667">
                  <c:v>134.69838250833101</c:v>
                </c:pt>
                <c:pt idx="20668">
                  <c:v>402.96752005599501</c:v>
                </c:pt>
                <c:pt idx="20669">
                  <c:v>382.989502547077</c:v>
                </c:pt>
                <c:pt idx="20670">
                  <c:v>354.53980848153202</c:v>
                </c:pt>
                <c:pt idx="20671">
                  <c:v>339.36749217970902</c:v>
                </c:pt>
                <c:pt idx="20672">
                  <c:v>314.14902375257202</c:v>
                </c:pt>
                <c:pt idx="20673">
                  <c:v>293.92864932232402</c:v>
                </c:pt>
                <c:pt idx="20674">
                  <c:v>302.284524057488</c:v>
                </c:pt>
                <c:pt idx="20675">
                  <c:v>280.30698851745001</c:v>
                </c:pt>
                <c:pt idx="20676">
                  <c:v>261.98792802915699</c:v>
                </c:pt>
                <c:pt idx="20677">
                  <c:v>294.58290927746401</c:v>
                </c:pt>
                <c:pt idx="20678">
                  <c:v>270.95937760331998</c:v>
                </c:pt>
                <c:pt idx="20679">
                  <c:v>251.56062654622801</c:v>
                </c:pt>
                <c:pt idx="20680">
                  <c:v>265.66869686587899</c:v>
                </c:pt>
                <c:pt idx="20681">
                  <c:v>262.94340897572999</c:v>
                </c:pt>
                <c:pt idx="20682">
                  <c:v>241.00001433959</c:v>
                </c:pt>
                <c:pt idx="20683">
                  <c:v>221.88886453630201</c:v>
                </c:pt>
                <c:pt idx="20684">
                  <c:v>239.86498482331999</c:v>
                </c:pt>
                <c:pt idx="20685">
                  <c:v>219.85288496608001</c:v>
                </c:pt>
                <c:pt idx="20686">
                  <c:v>202.673903668565</c:v>
                </c:pt>
                <c:pt idx="20687">
                  <c:v>220.850550603041</c:v>
                </c:pt>
                <c:pt idx="20688">
                  <c:v>202.146108620126</c:v>
                </c:pt>
                <c:pt idx="20689">
                  <c:v>206.75097310817401</c:v>
                </c:pt>
                <c:pt idx="20690">
                  <c:v>188.53340979054701</c:v>
                </c:pt>
                <c:pt idx="20691">
                  <c:v>173.05140834231099</c:v>
                </c:pt>
                <c:pt idx="20692">
                  <c:v>192.06011299434999</c:v>
                </c:pt>
                <c:pt idx="20693">
                  <c:v>175.14687442375001</c:v>
                </c:pt>
                <c:pt idx="20694">
                  <c:v>178.77175030299301</c:v>
                </c:pt>
                <c:pt idx="20695">
                  <c:v>163.15290213511901</c:v>
                </c:pt>
                <c:pt idx="20696">
                  <c:v>166.852494882092</c:v>
                </c:pt>
                <c:pt idx="20697">
                  <c:v>152.51684425445001</c:v>
                </c:pt>
                <c:pt idx="20698">
                  <c:v>134.598859189493</c:v>
                </c:pt>
                <c:pt idx="20699">
                  <c:v>130.472063218681</c:v>
                </c:pt>
                <c:pt idx="20700">
                  <c:v>413.043634450816</c:v>
                </c:pt>
                <c:pt idx="20701">
                  <c:v>363.952524540517</c:v>
                </c:pt>
                <c:pt idx="20702">
                  <c:v>339.67381495833098</c:v>
                </c:pt>
                <c:pt idx="20703">
                  <c:v>323.10439195472497</c:v>
                </c:pt>
                <c:pt idx="20704">
                  <c:v>301.49256292133299</c:v>
                </c:pt>
                <c:pt idx="20705">
                  <c:v>288.29472943913203</c:v>
                </c:pt>
                <c:pt idx="20706">
                  <c:v>269.34455954984998</c:v>
                </c:pt>
                <c:pt idx="20707">
                  <c:v>259.39934438873797</c:v>
                </c:pt>
                <c:pt idx="20708">
                  <c:v>241.75147157753099</c:v>
                </c:pt>
                <c:pt idx="20709">
                  <c:v>234.27290968022501</c:v>
                </c:pt>
                <c:pt idx="20710">
                  <c:v>218.62661924961</c:v>
                </c:pt>
                <c:pt idx="20711">
                  <c:v>212.842167727175</c:v>
                </c:pt>
                <c:pt idx="20712">
                  <c:v>198.526921172941</c:v>
                </c:pt>
                <c:pt idx="20713">
                  <c:v>194.375131195335</c:v>
                </c:pt>
                <c:pt idx="20714">
                  <c:v>182.056289719071</c:v>
                </c:pt>
                <c:pt idx="20715">
                  <c:v>178.79881067419899</c:v>
                </c:pt>
                <c:pt idx="20716">
                  <c:v>167.14362322572799</c:v>
                </c:pt>
                <c:pt idx="20717">
                  <c:v>165.39816472015701</c:v>
                </c:pt>
                <c:pt idx="20718">
                  <c:v>155.07661028479501</c:v>
                </c:pt>
                <c:pt idx="20719">
                  <c:v>153.47519970276699</c:v>
                </c:pt>
                <c:pt idx="20720">
                  <c:v>419.180313305472</c:v>
                </c:pt>
                <c:pt idx="20721">
                  <c:v>369.45613789416001</c:v>
                </c:pt>
                <c:pt idx="20722">
                  <c:v>344.63041283810003</c:v>
                </c:pt>
                <c:pt idx="20723">
                  <c:v>328.08203772802602</c:v>
                </c:pt>
                <c:pt idx="20724">
                  <c:v>305.95836681993597</c:v>
                </c:pt>
                <c:pt idx="20725">
                  <c:v>292.81052562157799</c:v>
                </c:pt>
                <c:pt idx="20726">
                  <c:v>273.41141270075502</c:v>
                </c:pt>
                <c:pt idx="20727">
                  <c:v>263.53222469978198</c:v>
                </c:pt>
                <c:pt idx="20728">
                  <c:v>245.46606161668601</c:v>
                </c:pt>
                <c:pt idx="20729">
                  <c:v>238.077015709672</c:v>
                </c:pt>
                <c:pt idx="20730">
                  <c:v>222.046299778529</c:v>
                </c:pt>
                <c:pt idx="20731">
                  <c:v>216.36568256934399</c:v>
                </c:pt>
                <c:pt idx="20732">
                  <c:v>201.684510962172</c:v>
                </c:pt>
                <c:pt idx="20733">
                  <c:v>197.65028860644301</c:v>
                </c:pt>
                <c:pt idx="20734">
                  <c:v>185.005864890304</c:v>
                </c:pt>
                <c:pt idx="20735">
                  <c:v>181.87104351230201</c:v>
                </c:pt>
                <c:pt idx="20736">
                  <c:v>169.905163625618</c:v>
                </c:pt>
                <c:pt idx="20737">
                  <c:v>168.29829881656801</c:v>
                </c:pt>
                <c:pt idx="20738">
                  <c:v>157.69090415585899</c:v>
                </c:pt>
                <c:pt idx="20739">
                  <c:v>156.22163337409901</c:v>
                </c:pt>
                <c:pt idx="20740">
                  <c:v>417.44893988021499</c:v>
                </c:pt>
                <c:pt idx="20741">
                  <c:v>367.94679347127601</c:v>
                </c:pt>
                <c:pt idx="20742">
                  <c:v>343.22005541904099</c:v>
                </c:pt>
                <c:pt idx="20743">
                  <c:v>326.76033943958402</c:v>
                </c:pt>
                <c:pt idx="20744">
                  <c:v>304.72621581355702</c:v>
                </c:pt>
                <c:pt idx="20745">
                  <c:v>291.64827604561702</c:v>
                </c:pt>
                <c:pt idx="20746">
                  <c:v>272.32687828395001</c:v>
                </c:pt>
                <c:pt idx="20747">
                  <c:v>262.51303935514397</c:v>
                </c:pt>
                <c:pt idx="20748">
                  <c:v>244.50477845351801</c:v>
                </c:pt>
                <c:pt idx="20749">
                  <c:v>237.168257822415</c:v>
                </c:pt>
                <c:pt idx="20750">
                  <c:v>221.19231255531599</c:v>
                </c:pt>
                <c:pt idx="20751">
                  <c:v>215.557876096244</c:v>
                </c:pt>
                <c:pt idx="20752">
                  <c:v>200.92592698639899</c:v>
                </c:pt>
                <c:pt idx="20753">
                  <c:v>196.931897280187</c:v>
                </c:pt>
                <c:pt idx="20754">
                  <c:v>184.329373303365</c:v>
                </c:pt>
                <c:pt idx="20755">
                  <c:v>181.228503847333</c:v>
                </c:pt>
                <c:pt idx="20756">
                  <c:v>169.30147649807901</c:v>
                </c:pt>
                <c:pt idx="20757">
                  <c:v>167.725836472742</c:v>
                </c:pt>
                <c:pt idx="20758">
                  <c:v>157.14501556449699</c:v>
                </c:pt>
                <c:pt idx="20759">
                  <c:v>155.710691823899</c:v>
                </c:pt>
                <c:pt idx="20760">
                  <c:v>411.12524764497601</c:v>
                </c:pt>
                <c:pt idx="20761">
                  <c:v>362.33896476887202</c:v>
                </c:pt>
                <c:pt idx="20762">
                  <c:v>338.09864593250802</c:v>
                </c:pt>
                <c:pt idx="20763">
                  <c:v>321.74420110757097</c:v>
                </c:pt>
                <c:pt idx="20764">
                  <c:v>300.154084158415</c:v>
                </c:pt>
                <c:pt idx="20765">
                  <c:v>287.1387178315</c:v>
                </c:pt>
                <c:pt idx="20766">
                  <c:v>268.21032745591901</c:v>
                </c:pt>
                <c:pt idx="20767">
                  <c:v>258.428700435103</c:v>
                </c:pt>
                <c:pt idx="20768">
                  <c:v>240.787307869176</c:v>
                </c:pt>
                <c:pt idx="20769">
                  <c:v>233.45998495779801</c:v>
                </c:pt>
                <c:pt idx="20770">
                  <c:v>217.81462404041201</c:v>
                </c:pt>
                <c:pt idx="20771">
                  <c:v>212.16638538667701</c:v>
                </c:pt>
                <c:pt idx="20772">
                  <c:v>197.84099154440901</c:v>
                </c:pt>
                <c:pt idx="20773">
                  <c:v>193.816332721783</c:v>
                </c:pt>
                <c:pt idx="20774">
                  <c:v>181.481855135644</c:v>
                </c:pt>
                <c:pt idx="20775">
                  <c:v>178.35014351954001</c:v>
                </c:pt>
                <c:pt idx="20776">
                  <c:v>166.674193064104</c:v>
                </c:pt>
                <c:pt idx="20777">
                  <c:v>165.045193332032</c:v>
                </c:pt>
                <c:pt idx="20778">
                  <c:v>154.69581458008</c:v>
                </c:pt>
                <c:pt idx="20779">
                  <c:v>153.21032741738</c:v>
                </c:pt>
                <c:pt idx="20780">
                  <c:v>398.556012815185</c:v>
                </c:pt>
                <c:pt idx="20781">
                  <c:v>351.16550888089699</c:v>
                </c:pt>
                <c:pt idx="20782">
                  <c:v>327.92276642669799</c:v>
                </c:pt>
                <c:pt idx="20783">
                  <c:v>311.74709970373999</c:v>
                </c:pt>
                <c:pt idx="20784">
                  <c:v>291.04865253627702</c:v>
                </c:pt>
                <c:pt idx="20785">
                  <c:v>278.15623768507498</c:v>
                </c:pt>
                <c:pt idx="20786">
                  <c:v>260.01695134018797</c:v>
                </c:pt>
                <c:pt idx="20787">
                  <c:v>250.28266781164999</c:v>
                </c:pt>
                <c:pt idx="20788">
                  <c:v>233.38653770405699</c:v>
                </c:pt>
                <c:pt idx="20789">
                  <c:v>226.052352667132</c:v>
                </c:pt>
                <c:pt idx="20790">
                  <c:v>211.07325762636299</c:v>
                </c:pt>
                <c:pt idx="20791">
                  <c:v>205.39402423488201</c:v>
                </c:pt>
                <c:pt idx="20792">
                  <c:v>191.68138343683401</c:v>
                </c:pt>
                <c:pt idx="20793">
                  <c:v>187.59167118991601</c:v>
                </c:pt>
                <c:pt idx="20794">
                  <c:v>175.80093846153801</c:v>
                </c:pt>
                <c:pt idx="20795">
                  <c:v>172.58301863621</c:v>
                </c:pt>
                <c:pt idx="20796">
                  <c:v>161.42434736281299</c:v>
                </c:pt>
                <c:pt idx="20797">
                  <c:v>159.67484365228199</c:v>
                </c:pt>
                <c:pt idx="20798">
                  <c:v>149.789258573344</c:v>
                </c:pt>
                <c:pt idx="20799">
                  <c:v>148.19702762114099</c:v>
                </c:pt>
                <c:pt idx="20800">
                  <c:v>408.376965489074</c:v>
                </c:pt>
                <c:pt idx="20801">
                  <c:v>380.97153385058499</c:v>
                </c:pt>
                <c:pt idx="20802">
                  <c:v>388.80365512573201</c:v>
                </c:pt>
                <c:pt idx="20803">
                  <c:v>360.29508984212703</c:v>
                </c:pt>
                <c:pt idx="20804">
                  <c:v>336.194700780228</c:v>
                </c:pt>
                <c:pt idx="20805">
                  <c:v>315.22040043508002</c:v>
                </c:pt>
                <c:pt idx="20806">
                  <c:v>344.89249616753699</c:v>
                </c:pt>
                <c:pt idx="20807">
                  <c:v>319.70516275628802</c:v>
                </c:pt>
                <c:pt idx="20808">
                  <c:v>298.24753087249201</c:v>
                </c:pt>
                <c:pt idx="20809">
                  <c:v>279.91742090727598</c:v>
                </c:pt>
                <c:pt idx="20810">
                  <c:v>307.66263913491701</c:v>
                </c:pt>
                <c:pt idx="20811">
                  <c:v>285.10663045085897</c:v>
                </c:pt>
                <c:pt idx="20812">
                  <c:v>266.30342997085802</c:v>
                </c:pt>
                <c:pt idx="20813">
                  <c:v>299.85369596274899</c:v>
                </c:pt>
                <c:pt idx="20814">
                  <c:v>276.30014263031802</c:v>
                </c:pt>
                <c:pt idx="20815">
                  <c:v>255.72303226954699</c:v>
                </c:pt>
                <c:pt idx="20816">
                  <c:v>270.27329401626503</c:v>
                </c:pt>
                <c:pt idx="20817">
                  <c:v>249.35846885232399</c:v>
                </c:pt>
                <c:pt idx="20818">
                  <c:v>231.440882406258</c:v>
                </c:pt>
                <c:pt idx="20819">
                  <c:v>245.68789415958301</c:v>
                </c:pt>
                <c:pt idx="20820">
                  <c:v>226.10033071459401</c:v>
                </c:pt>
                <c:pt idx="20821">
                  <c:v>224.04423777805701</c:v>
                </c:pt>
                <c:pt idx="20822">
                  <c:v>206.43825975687699</c:v>
                </c:pt>
                <c:pt idx="20823">
                  <c:v>205.920182115671</c:v>
                </c:pt>
                <c:pt idx="20824">
                  <c:v>190.29371956874499</c:v>
                </c:pt>
                <c:pt idx="20825">
                  <c:v>190.59773482025</c:v>
                </c:pt>
                <c:pt idx="20826">
                  <c:v>175.66648936170199</c:v>
                </c:pt>
                <c:pt idx="20827">
                  <c:v>176.75365961851199</c:v>
                </c:pt>
                <c:pt idx="20828">
                  <c:v>163.15059078852099</c:v>
                </c:pt>
                <c:pt idx="20829">
                  <c:v>414.85676167676598</c:v>
                </c:pt>
                <c:pt idx="20830">
                  <c:v>386.79844352058399</c:v>
                </c:pt>
                <c:pt idx="20831">
                  <c:v>395.297013025902</c:v>
                </c:pt>
                <c:pt idx="20832">
                  <c:v>366.10571776464297</c:v>
                </c:pt>
                <c:pt idx="20833">
                  <c:v>341.42940053652399</c:v>
                </c:pt>
                <c:pt idx="20834">
                  <c:v>319.94238488783901</c:v>
                </c:pt>
                <c:pt idx="20835">
                  <c:v>350.76427583230702</c:v>
                </c:pt>
                <c:pt idx="20836">
                  <c:v>324.95556329938898</c:v>
                </c:pt>
                <c:pt idx="20837">
                  <c:v>302.96917623892301</c:v>
                </c:pt>
                <c:pt idx="20838">
                  <c:v>284.18468011219397</c:v>
                </c:pt>
                <c:pt idx="20839">
                  <c:v>312.98368786082301</c:v>
                </c:pt>
                <c:pt idx="20840">
                  <c:v>289.87455498482598</c:v>
                </c:pt>
                <c:pt idx="20841">
                  <c:v>270.59183318853098</c:v>
                </c:pt>
                <c:pt idx="20842">
                  <c:v>305.31968516148999</c:v>
                </c:pt>
                <c:pt idx="20843">
                  <c:v>281.165840640488</c:v>
                </c:pt>
                <c:pt idx="20844">
                  <c:v>260.065461938711</c:v>
                </c:pt>
                <c:pt idx="20845">
                  <c:v>275.29597958217101</c:v>
                </c:pt>
                <c:pt idx="20846">
                  <c:v>253.833616662427</c:v>
                </c:pt>
                <c:pt idx="20847">
                  <c:v>235.44213294096801</c:v>
                </c:pt>
                <c:pt idx="20848">
                  <c:v>250.33736537534099</c:v>
                </c:pt>
                <c:pt idx="20849">
                  <c:v>230.23183268344499</c:v>
                </c:pt>
                <c:pt idx="20850">
                  <c:v>228.36537411995801</c:v>
                </c:pt>
                <c:pt idx="20851">
                  <c:v>210.278456922179</c:v>
                </c:pt>
                <c:pt idx="20852">
                  <c:v>209.97233498303899</c:v>
                </c:pt>
                <c:pt idx="20853">
                  <c:v>193.90710220032199</c:v>
                </c:pt>
                <c:pt idx="20854">
                  <c:v>194.43013419109801</c:v>
                </c:pt>
                <c:pt idx="20855">
                  <c:v>179.06596309877801</c:v>
                </c:pt>
                <c:pt idx="20856">
                  <c:v>180.37913048503799</c:v>
                </c:pt>
                <c:pt idx="20857">
                  <c:v>166.376643840659</c:v>
                </c:pt>
                <c:pt idx="20858">
                  <c:v>414.12155644774299</c:v>
                </c:pt>
                <c:pt idx="20859">
                  <c:v>386.09374398212901</c:v>
                </c:pt>
                <c:pt idx="20860">
                  <c:v>394.63916809778698</c:v>
                </c:pt>
                <c:pt idx="20861">
                  <c:v>365.47711864406699</c:v>
                </c:pt>
                <c:pt idx="20862">
                  <c:v>340.824898454947</c:v>
                </c:pt>
                <c:pt idx="20863">
                  <c:v>319.36190286359698</c:v>
                </c:pt>
                <c:pt idx="20864">
                  <c:v>350.19899571057903</c:v>
                </c:pt>
                <c:pt idx="20865">
                  <c:v>324.41340752932501</c:v>
                </c:pt>
                <c:pt idx="20866">
                  <c:v>302.45154902247401</c:v>
                </c:pt>
                <c:pt idx="20867">
                  <c:v>283.68408878789103</c:v>
                </c:pt>
                <c:pt idx="20868">
                  <c:v>312.502998393018</c:v>
                </c:pt>
                <c:pt idx="20869">
                  <c:v>289.410193013239</c:v>
                </c:pt>
                <c:pt idx="20870">
                  <c:v>270.14641141852098</c:v>
                </c:pt>
                <c:pt idx="20871">
                  <c:v>304.90101532792301</c:v>
                </c:pt>
                <c:pt idx="20872">
                  <c:v>280.76072591903198</c:v>
                </c:pt>
                <c:pt idx="20873">
                  <c:v>259.67237693161201</c:v>
                </c:pt>
                <c:pt idx="20874">
                  <c:v>274.93962846238702</c:v>
                </c:pt>
                <c:pt idx="20875">
                  <c:v>253.489260918404</c:v>
                </c:pt>
                <c:pt idx="20876">
                  <c:v>235.104883156966</c:v>
                </c:pt>
                <c:pt idx="20877">
                  <c:v>250.04203045685199</c:v>
                </c:pt>
                <c:pt idx="20878">
                  <c:v>229.93773686313901</c:v>
                </c:pt>
                <c:pt idx="20879">
                  <c:v>228.11709166092299</c:v>
                </c:pt>
                <c:pt idx="20880">
                  <c:v>210.03467299296699</c:v>
                </c:pt>
                <c:pt idx="20881">
                  <c:v>209.76791530944601</c:v>
                </c:pt>
                <c:pt idx="20882">
                  <c:v>193.70316545321899</c:v>
                </c:pt>
                <c:pt idx="20883">
                  <c:v>194.26618787375801</c:v>
                </c:pt>
                <c:pt idx="20884">
                  <c:v>178.89865130859499</c:v>
                </c:pt>
                <c:pt idx="20885">
                  <c:v>180.254914542378</c:v>
                </c:pt>
                <c:pt idx="20886">
                  <c:v>166.240235507515</c:v>
                </c:pt>
                <c:pt idx="20887">
                  <c:v>409.01645221176602</c:v>
                </c:pt>
                <c:pt idx="20888">
                  <c:v>381.45147426547197</c:v>
                </c:pt>
                <c:pt idx="20889">
                  <c:v>389.62304355059501</c:v>
                </c:pt>
                <c:pt idx="20890">
                  <c:v>360.93392173709202</c:v>
                </c:pt>
                <c:pt idx="20891">
                  <c:v>336.69337854484201</c:v>
                </c:pt>
                <c:pt idx="20892">
                  <c:v>315.58455565142299</c:v>
                </c:pt>
                <c:pt idx="20893">
                  <c:v>345.71110706292598</c:v>
                </c:pt>
                <c:pt idx="20894">
                  <c:v>320.34838675510701</c:v>
                </c:pt>
                <c:pt idx="20895">
                  <c:v>298.75158334456199</c:v>
                </c:pt>
                <c:pt idx="20896">
                  <c:v>280.30322819629799</c:v>
                </c:pt>
                <c:pt idx="20897">
                  <c:v>308.47037649705499</c:v>
                </c:pt>
                <c:pt idx="20898">
                  <c:v>285.75626313237399</c:v>
                </c:pt>
                <c:pt idx="20899">
                  <c:v>266.81716330924399</c:v>
                </c:pt>
                <c:pt idx="20900">
                  <c:v>300.837048109102</c:v>
                </c:pt>
                <c:pt idx="20901">
                  <c:v>277.10498397910499</c:v>
                </c:pt>
                <c:pt idx="20902">
                  <c:v>256.37017695354803</c:v>
                </c:pt>
                <c:pt idx="20903">
                  <c:v>271.24713370653399</c:v>
                </c:pt>
                <c:pt idx="20904">
                  <c:v>250.16437642996999</c:v>
                </c:pt>
                <c:pt idx="20905">
                  <c:v>232.093484023998</c:v>
                </c:pt>
                <c:pt idx="20906">
                  <c:v>246.65826771653499</c:v>
                </c:pt>
                <c:pt idx="20907">
                  <c:v>226.90059131986999</c:v>
                </c:pt>
                <c:pt idx="20908">
                  <c:v>225.01038501212699</c:v>
                </c:pt>
                <c:pt idx="20909">
                  <c:v>207.24107814874199</c:v>
                </c:pt>
                <c:pt idx="20910">
                  <c:v>206.88989510439799</c:v>
                </c:pt>
                <c:pt idx="20911">
                  <c:v>191.107883697381</c:v>
                </c:pt>
                <c:pt idx="20912">
                  <c:v>191.57675958591099</c:v>
                </c:pt>
                <c:pt idx="20913">
                  <c:v>176.485223236</c:v>
                </c:pt>
                <c:pt idx="20914">
                  <c:v>177.74120836218401</c:v>
                </c:pt>
                <c:pt idx="20915">
                  <c:v>163.98178977101901</c:v>
                </c:pt>
                <c:pt idx="20916">
                  <c:v>398.63948769801101</c:v>
                </c:pt>
                <c:pt idx="20917">
                  <c:v>372.01322758582802</c:v>
                </c:pt>
                <c:pt idx="20918">
                  <c:v>379.39629524924902</c:v>
                </c:pt>
                <c:pt idx="20919">
                  <c:v>351.69269448935398</c:v>
                </c:pt>
                <c:pt idx="20920">
                  <c:v>328.28590559089298</c:v>
                </c:pt>
                <c:pt idx="20921">
                  <c:v>307.915898339276</c:v>
                </c:pt>
                <c:pt idx="20922">
                  <c:v>336.55402632226901</c:v>
                </c:pt>
                <c:pt idx="20923">
                  <c:v>312.07167530224501</c:v>
                </c:pt>
                <c:pt idx="20924">
                  <c:v>291.22763443453101</c:v>
                </c:pt>
                <c:pt idx="20925">
                  <c:v>273.433216283001</c:v>
                </c:pt>
                <c:pt idx="20926">
                  <c:v>300.22541165999098</c:v>
                </c:pt>
                <c:pt idx="20927">
                  <c:v>278.31059243417701</c:v>
                </c:pt>
                <c:pt idx="20928">
                  <c:v>260.04022565611899</c:v>
                </c:pt>
                <c:pt idx="20929">
                  <c:v>292.52874520913099</c:v>
                </c:pt>
                <c:pt idx="20930">
                  <c:v>269.63406632256198</c:v>
                </c:pt>
                <c:pt idx="20931">
                  <c:v>249.633749657864</c:v>
                </c:pt>
                <c:pt idx="20932">
                  <c:v>263.69063722237098</c:v>
                </c:pt>
                <c:pt idx="20933">
                  <c:v>243.36300089175199</c:v>
                </c:pt>
                <c:pt idx="20934">
                  <c:v>225.94456821246399</c:v>
                </c:pt>
                <c:pt idx="20935">
                  <c:v>239.72606772553601</c:v>
                </c:pt>
                <c:pt idx="20936">
                  <c:v>220.679700304378</c:v>
                </c:pt>
                <c:pt idx="20937">
                  <c:v>218.63077844661299</c:v>
                </c:pt>
                <c:pt idx="20938">
                  <c:v>201.512576883554</c:v>
                </c:pt>
                <c:pt idx="20939">
                  <c:v>200.97241840755299</c:v>
                </c:pt>
                <c:pt idx="20940">
                  <c:v>185.778082690237</c:v>
                </c:pt>
                <c:pt idx="20941">
                  <c:v>186.04586392189501</c:v>
                </c:pt>
                <c:pt idx="20942">
                  <c:v>171.52232583992</c:v>
                </c:pt>
                <c:pt idx="20943">
                  <c:v>172.564122325667</c:v>
                </c:pt>
                <c:pt idx="20944">
                  <c:v>159.33094260683501</c:v>
                </c:pt>
                <c:pt idx="20945">
                  <c:v>318.40830133479602</c:v>
                </c:pt>
                <c:pt idx="20946">
                  <c:v>297.05535329914102</c:v>
                </c:pt>
                <c:pt idx="20947">
                  <c:v>283.94991559554899</c:v>
                </c:pt>
                <c:pt idx="20948">
                  <c:v>273.807286749551</c:v>
                </c:pt>
                <c:pt idx="20949">
                  <c:v>254.67811907983699</c:v>
                </c:pt>
                <c:pt idx="20950">
                  <c:v>237.92503719213099</c:v>
                </c:pt>
                <c:pt idx="20951">
                  <c:v>246.99074074073999</c:v>
                </c:pt>
                <c:pt idx="20952">
                  <c:v>242.68927318770901</c:v>
                </c:pt>
                <c:pt idx="20953">
                  <c:v>224.49367926219</c:v>
                </c:pt>
                <c:pt idx="20954">
                  <c:v>221.796099902083</c:v>
                </c:pt>
                <c:pt idx="20955">
                  <c:v>222.201925995419</c:v>
                </c:pt>
                <c:pt idx="20956">
                  <c:v>203.76194891680001</c:v>
                </c:pt>
                <c:pt idx="20957">
                  <c:v>188.20647460392399</c:v>
                </c:pt>
                <c:pt idx="20958">
                  <c:v>204.99531968123199</c:v>
                </c:pt>
                <c:pt idx="20959">
                  <c:v>187.887150118118</c:v>
                </c:pt>
                <c:pt idx="20960">
                  <c:v>189.90159848745199</c:v>
                </c:pt>
                <c:pt idx="20961">
                  <c:v>174.12263545072301</c:v>
                </c:pt>
                <c:pt idx="20962">
                  <c:v>176.25857512083201</c:v>
                </c:pt>
                <c:pt idx="20963">
                  <c:v>164.033536857781</c:v>
                </c:pt>
                <c:pt idx="20964">
                  <c:v>150.882058135649</c:v>
                </c:pt>
                <c:pt idx="20965">
                  <c:v>167.783439110872</c:v>
                </c:pt>
                <c:pt idx="20966">
                  <c:v>153.19452421106999</c:v>
                </c:pt>
                <c:pt idx="20967">
                  <c:v>147.50468536676101</c:v>
                </c:pt>
                <c:pt idx="20968">
                  <c:v>138.735342109849</c:v>
                </c:pt>
                <c:pt idx="20969">
                  <c:v>120.038289852197</c:v>
                </c:pt>
                <c:pt idx="20970">
                  <c:v>101.784746932922</c:v>
                </c:pt>
                <c:pt idx="20971">
                  <c:v>324.79655568312199</c:v>
                </c:pt>
                <c:pt idx="20972">
                  <c:v>302.82174556212999</c:v>
                </c:pt>
                <c:pt idx="20973">
                  <c:v>289.73473388991999</c:v>
                </c:pt>
                <c:pt idx="20974">
                  <c:v>279.67187215798299</c:v>
                </c:pt>
                <c:pt idx="20975">
                  <c:v>259.94812611540698</c:v>
                </c:pt>
                <c:pt idx="20976">
                  <c:v>242.684912337356</c:v>
                </c:pt>
                <c:pt idx="20977">
                  <c:v>252.36257572951601</c:v>
                </c:pt>
                <c:pt idx="20978">
                  <c:v>248.233881748752</c:v>
                </c:pt>
                <c:pt idx="20979">
                  <c:v>229.46043785786401</c:v>
                </c:pt>
                <c:pt idx="20980">
                  <c:v>226.95072729478599</c:v>
                </c:pt>
                <c:pt idx="20981">
                  <c:v>227.638266875303</c:v>
                </c:pt>
                <c:pt idx="20982">
                  <c:v>208.58489684916</c:v>
                </c:pt>
                <c:pt idx="20983">
                  <c:v>192.51267487409001</c:v>
                </c:pt>
                <c:pt idx="20984">
                  <c:v>210.10816531288199</c:v>
                </c:pt>
                <c:pt idx="20985">
                  <c:v>192.411820701626</c:v>
                </c:pt>
                <c:pt idx="20986">
                  <c:v>194.726140613837</c:v>
                </c:pt>
                <c:pt idx="20987">
                  <c:v>178.39715390873599</c:v>
                </c:pt>
                <c:pt idx="20988">
                  <c:v>180.82726311880401</c:v>
                </c:pt>
                <c:pt idx="20989">
                  <c:v>168.367879723784</c:v>
                </c:pt>
                <c:pt idx="20990">
                  <c:v>154.731118901895</c:v>
                </c:pt>
                <c:pt idx="20991">
                  <c:v>172.46983016254799</c:v>
                </c:pt>
                <c:pt idx="20992">
                  <c:v>157.32566263806501</c:v>
                </c:pt>
                <c:pt idx="20993">
                  <c:v>151.81213363705299</c:v>
                </c:pt>
                <c:pt idx="20994">
                  <c:v>142.88180281340601</c:v>
                </c:pt>
                <c:pt idx="20995">
                  <c:v>123.582932711762</c:v>
                </c:pt>
                <c:pt idx="20996">
                  <c:v>105.029308730186</c:v>
                </c:pt>
                <c:pt idx="20997">
                  <c:v>324.92930524567998</c:v>
                </c:pt>
                <c:pt idx="20998">
                  <c:v>302.91702849299799</c:v>
                </c:pt>
                <c:pt idx="20999">
                  <c:v>289.87418486152501</c:v>
                </c:pt>
                <c:pt idx="21000">
                  <c:v>279.85783323430297</c:v>
                </c:pt>
                <c:pt idx="21001">
                  <c:v>260.09339263877803</c:v>
                </c:pt>
                <c:pt idx="21002">
                  <c:v>242.795521081288</c:v>
                </c:pt>
                <c:pt idx="21003">
                  <c:v>252.552461087663</c:v>
                </c:pt>
                <c:pt idx="21004">
                  <c:v>248.473601419755</c:v>
                </c:pt>
                <c:pt idx="21005">
                  <c:v>229.65469477142</c:v>
                </c:pt>
                <c:pt idx="21006">
                  <c:v>227.196820963568</c:v>
                </c:pt>
                <c:pt idx="21007">
                  <c:v>227.93448639469699</c:v>
                </c:pt>
                <c:pt idx="21008">
                  <c:v>208.82829409795801</c:v>
                </c:pt>
                <c:pt idx="21009">
                  <c:v>192.71202671023599</c:v>
                </c:pt>
                <c:pt idx="21010">
                  <c:v>210.40870474994699</c:v>
                </c:pt>
                <c:pt idx="21011">
                  <c:v>192.66600346758301</c:v>
                </c:pt>
                <c:pt idx="21012">
                  <c:v>195.03411659345801</c:v>
                </c:pt>
                <c:pt idx="21013">
                  <c:v>178.65050920627499</c:v>
                </c:pt>
                <c:pt idx="21014">
                  <c:v>181.137922040284</c:v>
                </c:pt>
                <c:pt idx="21015">
                  <c:v>168.68631043858599</c:v>
                </c:pt>
                <c:pt idx="21016">
                  <c:v>154.99834220005101</c:v>
                </c:pt>
                <c:pt idx="21017">
                  <c:v>172.85648825624801</c:v>
                </c:pt>
                <c:pt idx="21018">
                  <c:v>157.64848119393901</c:v>
                </c:pt>
                <c:pt idx="21019">
                  <c:v>152.211702422358</c:v>
                </c:pt>
                <c:pt idx="21020">
                  <c:v>143.29248440470701</c:v>
                </c:pt>
                <c:pt idx="21021">
                  <c:v>123.94116489571</c:v>
                </c:pt>
                <c:pt idx="21022">
                  <c:v>105.42520887453399</c:v>
                </c:pt>
                <c:pt idx="21023">
                  <c:v>321.40498314718099</c:v>
                </c:pt>
                <c:pt idx="21024">
                  <c:v>299.71111888299998</c:v>
                </c:pt>
                <c:pt idx="21025">
                  <c:v>286.702009198741</c:v>
                </c:pt>
                <c:pt idx="21026">
                  <c:v>276.68555294117601</c:v>
                </c:pt>
                <c:pt idx="21027">
                  <c:v>257.221075539617</c:v>
                </c:pt>
                <c:pt idx="21028">
                  <c:v>240.180604337403</c:v>
                </c:pt>
                <c:pt idx="21029">
                  <c:v>249.66761542461401</c:v>
                </c:pt>
                <c:pt idx="21030">
                  <c:v>245.52957110609401</c:v>
                </c:pt>
                <c:pt idx="21031">
                  <c:v>227.004053997575</c:v>
                </c:pt>
                <c:pt idx="21032">
                  <c:v>224.48013872252699</c:v>
                </c:pt>
                <c:pt idx="21033">
                  <c:v>225.118150804149</c:v>
                </c:pt>
                <c:pt idx="21034">
                  <c:v>206.31497425568401</c:v>
                </c:pt>
                <c:pt idx="21035">
                  <c:v>190.451443190194</c:v>
                </c:pt>
                <c:pt idx="21036">
                  <c:v>207.779800901897</c:v>
                </c:pt>
                <c:pt idx="21037">
                  <c:v>190.3224091093</c:v>
                </c:pt>
                <c:pt idx="21038">
                  <c:v>192.57371317952601</c:v>
                </c:pt>
                <c:pt idx="21039">
                  <c:v>176.45964333573801</c:v>
                </c:pt>
                <c:pt idx="21040">
                  <c:v>178.829750898062</c:v>
                </c:pt>
                <c:pt idx="21041">
                  <c:v>166.52008945322399</c:v>
                </c:pt>
                <c:pt idx="21042">
                  <c:v>153.057460881281</c:v>
                </c:pt>
                <c:pt idx="21043">
                  <c:v>170.54953184082501</c:v>
                </c:pt>
                <c:pt idx="21044">
                  <c:v>155.60348997397799</c:v>
                </c:pt>
                <c:pt idx="21045">
                  <c:v>150.14078064012401</c:v>
                </c:pt>
                <c:pt idx="21046">
                  <c:v>141.32508405972601</c:v>
                </c:pt>
                <c:pt idx="21047">
                  <c:v>122.266581314533</c:v>
                </c:pt>
                <c:pt idx="21048">
                  <c:v>103.95879257626299</c:v>
                </c:pt>
                <c:pt idx="21049">
                  <c:v>313.60131370264799</c:v>
                </c:pt>
                <c:pt idx="21050">
                  <c:v>292.63508009774603</c:v>
                </c:pt>
                <c:pt idx="21051">
                  <c:v>279.67381808838599</c:v>
                </c:pt>
                <c:pt idx="21052">
                  <c:v>269.65851571968301</c:v>
                </c:pt>
                <c:pt idx="21053">
                  <c:v>250.85630890318399</c:v>
                </c:pt>
                <c:pt idx="21054">
                  <c:v>234.40503913242799</c:v>
                </c:pt>
                <c:pt idx="21055">
                  <c:v>243.265846653708</c:v>
                </c:pt>
                <c:pt idx="21056">
                  <c:v>239.01160516364499</c:v>
                </c:pt>
                <c:pt idx="21057">
                  <c:v>221.12701294484</c:v>
                </c:pt>
                <c:pt idx="21058">
                  <c:v>218.46067995518001</c:v>
                </c:pt>
                <c:pt idx="21059">
                  <c:v>218.85549354263901</c:v>
                </c:pt>
                <c:pt idx="21060">
                  <c:v>200.722323103474</c:v>
                </c:pt>
                <c:pt idx="21061">
                  <c:v>185.425515964689</c:v>
                </c:pt>
                <c:pt idx="21062">
                  <c:v>201.93746440027499</c:v>
                </c:pt>
                <c:pt idx="21063">
                  <c:v>185.110876806943</c:v>
                </c:pt>
                <c:pt idx="21064">
                  <c:v>187.100242670288</c:v>
                </c:pt>
                <c:pt idx="21065">
                  <c:v>171.57770548957899</c:v>
                </c:pt>
                <c:pt idx="21066">
                  <c:v>173.696306429548</c:v>
                </c:pt>
                <c:pt idx="21067">
                  <c:v>161.68515086718901</c:v>
                </c:pt>
                <c:pt idx="21068">
                  <c:v>148.73656305061101</c:v>
                </c:pt>
                <c:pt idx="21069">
                  <c:v>165.40481538899601</c:v>
                </c:pt>
                <c:pt idx="21070">
                  <c:v>151.03613057376199</c:v>
                </c:pt>
                <c:pt idx="21071">
                  <c:v>145.50234263262499</c:v>
                </c:pt>
                <c:pt idx="21072">
                  <c:v>136.903397276812</c:v>
                </c:pt>
                <c:pt idx="21073">
                  <c:v>118.50933165415999</c:v>
                </c:pt>
                <c:pt idx="21074">
                  <c:v>100.64673831915201</c:v>
                </c:pt>
                <c:pt idx="21075">
                  <c:v>358.67882591357699</c:v>
                </c:pt>
                <c:pt idx="21076">
                  <c:v>317.61864091102598</c:v>
                </c:pt>
                <c:pt idx="21077">
                  <c:v>297.06297870037002</c:v>
                </c:pt>
                <c:pt idx="21078">
                  <c:v>305.556549520766</c:v>
                </c:pt>
                <c:pt idx="21079">
                  <c:v>283.21931998212602</c:v>
                </c:pt>
                <c:pt idx="21080">
                  <c:v>265.28778881525398</c:v>
                </c:pt>
                <c:pt idx="21081">
                  <c:v>274.37169220763298</c:v>
                </c:pt>
                <c:pt idx="21082">
                  <c:v>254.67558214881501</c:v>
                </c:pt>
                <c:pt idx="21083">
                  <c:v>247.591645283227</c:v>
                </c:pt>
                <c:pt idx="21084">
                  <c:v>229.85654909009199</c:v>
                </c:pt>
                <c:pt idx="21085">
                  <c:v>224.466551447961</c:v>
                </c:pt>
                <c:pt idx="21086">
                  <c:v>208.693901200303</c:v>
                </c:pt>
                <c:pt idx="21087">
                  <c:v>204.92033155815099</c:v>
                </c:pt>
                <c:pt idx="21088">
                  <c:v>190.450847161062</c:v>
                </c:pt>
                <c:pt idx="21089">
                  <c:v>188.87105858320501</c:v>
                </c:pt>
                <c:pt idx="21090">
                  <c:v>175.72080576823001</c:v>
                </c:pt>
                <c:pt idx="21091">
                  <c:v>174.32743204843999</c:v>
                </c:pt>
                <c:pt idx="21092">
                  <c:v>161.845224195187</c:v>
                </c:pt>
                <c:pt idx="21093">
                  <c:v>161.251517450682</c:v>
                </c:pt>
                <c:pt idx="21094">
                  <c:v>150.07968435710899</c:v>
                </c:pt>
                <c:pt idx="21095">
                  <c:v>364.750669899196</c:v>
                </c:pt>
                <c:pt idx="21096">
                  <c:v>323.10127239678002</c:v>
                </c:pt>
                <c:pt idx="21097">
                  <c:v>302.00055468244398</c:v>
                </c:pt>
                <c:pt idx="21098">
                  <c:v>311.11681022722797</c:v>
                </c:pt>
                <c:pt idx="21099">
                  <c:v>288.19452887537898</c:v>
                </c:pt>
                <c:pt idx="21100">
                  <c:v>269.77374981511099</c:v>
                </c:pt>
                <c:pt idx="21101">
                  <c:v>279.45806775805897</c:v>
                </c:pt>
                <c:pt idx="21102">
                  <c:v>259.22336889977203</c:v>
                </c:pt>
                <c:pt idx="21103">
                  <c:v>252.266695389918</c:v>
                </c:pt>
                <c:pt idx="21104">
                  <c:v>234.03946773375699</c:v>
                </c:pt>
                <c:pt idx="21105">
                  <c:v>228.78867831381399</c:v>
                </c:pt>
                <c:pt idx="21106">
                  <c:v>212.561329777579</c:v>
                </c:pt>
                <c:pt idx="21107">
                  <c:v>208.93947438279801</c:v>
                </c:pt>
                <c:pt idx="21108">
                  <c:v>194.04989255880801</c:v>
                </c:pt>
                <c:pt idx="21109">
                  <c:v>192.65051336456699</c:v>
                </c:pt>
                <c:pt idx="21110">
                  <c:v>179.10855749978199</c:v>
                </c:pt>
                <c:pt idx="21111">
                  <c:v>177.88843233197301</c:v>
                </c:pt>
                <c:pt idx="21112">
                  <c:v>165.024300005919</c:v>
                </c:pt>
                <c:pt idx="21113">
                  <c:v>164.615247911853</c:v>
                </c:pt>
                <c:pt idx="21114">
                  <c:v>153.088097611065</c:v>
                </c:pt>
                <c:pt idx="21115">
                  <c:v>365.30561496637199</c:v>
                </c:pt>
                <c:pt idx="21116">
                  <c:v>323.62479356174799</c:v>
                </c:pt>
                <c:pt idx="21117">
                  <c:v>302.43892030299799</c:v>
                </c:pt>
                <c:pt idx="21118">
                  <c:v>311.71364524205899</c:v>
                </c:pt>
                <c:pt idx="21119">
                  <c:v>288.69694827540201</c:v>
                </c:pt>
                <c:pt idx="21120">
                  <c:v>270.19659535186702</c:v>
                </c:pt>
                <c:pt idx="21121">
                  <c:v>280.03632458679601</c:v>
                </c:pt>
                <c:pt idx="21122">
                  <c:v>259.712439242946</c:v>
                </c:pt>
                <c:pt idx="21123">
                  <c:v>252.825821870374</c:v>
                </c:pt>
                <c:pt idx="21124">
                  <c:v>234.50488013935299</c:v>
                </c:pt>
                <c:pt idx="21125">
                  <c:v>229.32726795072099</c:v>
                </c:pt>
                <c:pt idx="21126">
                  <c:v>213.015320922634</c:v>
                </c:pt>
                <c:pt idx="21127">
                  <c:v>209.468825260904</c:v>
                </c:pt>
                <c:pt idx="21128">
                  <c:v>194.494791517203</c:v>
                </c:pt>
                <c:pt idx="21129">
                  <c:v>193.17321297877501</c:v>
                </c:pt>
                <c:pt idx="21130">
                  <c:v>179.548366338081</c:v>
                </c:pt>
                <c:pt idx="21131">
                  <c:v>178.40160613197099</c:v>
                </c:pt>
                <c:pt idx="21132">
                  <c:v>165.45909267157799</c:v>
                </c:pt>
                <c:pt idx="21133">
                  <c:v>165.125889354593</c:v>
                </c:pt>
                <c:pt idx="21134">
                  <c:v>153.52100891471599</c:v>
                </c:pt>
                <c:pt idx="21135">
                  <c:v>362.05705432008699</c:v>
                </c:pt>
                <c:pt idx="21136">
                  <c:v>320.73341455017299</c:v>
                </c:pt>
                <c:pt idx="21137">
                  <c:v>299.79567907058203</c:v>
                </c:pt>
                <c:pt idx="21138">
                  <c:v>308.862346463363</c:v>
                </c:pt>
                <c:pt idx="21139">
                  <c:v>286.105185165227</c:v>
                </c:pt>
                <c:pt idx="21140">
                  <c:v>267.82390618570798</c:v>
                </c:pt>
                <c:pt idx="21141">
                  <c:v>277.45947001319502</c:v>
                </c:pt>
                <c:pt idx="21142">
                  <c:v>257.37182808965599</c:v>
                </c:pt>
                <c:pt idx="21143">
                  <c:v>250.49447101220801</c:v>
                </c:pt>
                <c:pt idx="21144">
                  <c:v>232.38753523681899</c:v>
                </c:pt>
                <c:pt idx="21145">
                  <c:v>227.202153627271</c:v>
                </c:pt>
                <c:pt idx="21146">
                  <c:v>211.08672483373999</c:v>
                </c:pt>
                <c:pt idx="21147">
                  <c:v>207.52535295287299</c:v>
                </c:pt>
                <c:pt idx="21148">
                  <c:v>192.72866758341101</c:v>
                </c:pt>
                <c:pt idx="21149">
                  <c:v>191.372352430555</c:v>
                </c:pt>
                <c:pt idx="21150">
                  <c:v>177.913833537367</c:v>
                </c:pt>
                <c:pt idx="21151">
                  <c:v>176.737561363937</c:v>
                </c:pt>
                <c:pt idx="21152">
                  <c:v>163.94970832331001</c:v>
                </c:pt>
                <c:pt idx="21153">
                  <c:v>163.58047695613601</c:v>
                </c:pt>
                <c:pt idx="21154">
                  <c:v>152.11886364333199</c:v>
                </c:pt>
                <c:pt idx="21155">
                  <c:v>354.35813439253099</c:v>
                </c:pt>
                <c:pt idx="21156">
                  <c:v>313.85799325627499</c:v>
                </c:pt>
                <c:pt idx="21157">
                  <c:v>293.519104680081</c:v>
                </c:pt>
                <c:pt idx="21158">
                  <c:v>302.02629865181302</c:v>
                </c:pt>
                <c:pt idx="21159">
                  <c:v>279.925780643704</c:v>
                </c:pt>
                <c:pt idx="21160">
                  <c:v>262.17522854021701</c:v>
                </c:pt>
                <c:pt idx="21161">
                  <c:v>271.26943289890801</c:v>
                </c:pt>
                <c:pt idx="21162">
                  <c:v>251.77024757804</c:v>
                </c:pt>
                <c:pt idx="21163">
                  <c:v>244.86031614095899</c:v>
                </c:pt>
                <c:pt idx="21164">
                  <c:v>227.29438221936601</c:v>
                </c:pt>
                <c:pt idx="21165">
                  <c:v>222.058702593937</c:v>
                </c:pt>
                <c:pt idx="21166">
                  <c:v>206.427775218108</c:v>
                </c:pt>
                <c:pt idx="21167">
                  <c:v>202.79044919643201</c:v>
                </c:pt>
                <c:pt idx="21168">
                  <c:v>188.447047074311</c:v>
                </c:pt>
                <c:pt idx="21169">
                  <c:v>186.97605414633401</c:v>
                </c:pt>
                <c:pt idx="21170">
                  <c:v>173.92827973062501</c:v>
                </c:pt>
                <c:pt idx="21171">
                  <c:v>172.64564966535801</c:v>
                </c:pt>
                <c:pt idx="21172">
                  <c:v>160.25407017819199</c:v>
                </c:pt>
                <c:pt idx="21173">
                  <c:v>159.772406658515</c:v>
                </c:pt>
                <c:pt idx="21174">
                  <c:v>148.666618665898</c:v>
                </c:pt>
                <c:pt idx="21175">
                  <c:v>357.30787046072498</c:v>
                </c:pt>
                <c:pt idx="21176">
                  <c:v>316.90564439267098</c:v>
                </c:pt>
                <c:pt idx="21177">
                  <c:v>282.47736764111499</c:v>
                </c:pt>
                <c:pt idx="21178">
                  <c:v>264.44729301764397</c:v>
                </c:pt>
                <c:pt idx="21179">
                  <c:v>273.035765301997</c:v>
                </c:pt>
                <c:pt idx="21180">
                  <c:v>253.90125759425001</c:v>
                </c:pt>
                <c:pt idx="21181">
                  <c:v>246.23552653240401</c:v>
                </c:pt>
                <c:pt idx="21182">
                  <c:v>223.75487223906401</c:v>
                </c:pt>
                <c:pt idx="21183">
                  <c:v>207.885588277137</c:v>
                </c:pt>
                <c:pt idx="21184">
                  <c:v>204.192055901858</c:v>
                </c:pt>
                <c:pt idx="21185">
                  <c:v>187.496229260935</c:v>
                </c:pt>
                <c:pt idx="21186">
                  <c:v>173.591670485962</c:v>
                </c:pt>
                <c:pt idx="21187">
                  <c:v>362.74999364756701</c:v>
                </c:pt>
                <c:pt idx="21188">
                  <c:v>321.81648032055801</c:v>
                </c:pt>
                <c:pt idx="21189">
                  <c:v>286.93076730817199</c:v>
                </c:pt>
                <c:pt idx="21190">
                  <c:v>268.46673360107002</c:v>
                </c:pt>
                <c:pt idx="21191">
                  <c:v>277.57759823143903</c:v>
                </c:pt>
                <c:pt idx="21192">
                  <c:v>257.979832337895</c:v>
                </c:pt>
                <c:pt idx="21193">
                  <c:v>250.40762769762401</c:v>
                </c:pt>
                <c:pt idx="21194">
                  <c:v>227.61677398232001</c:v>
                </c:pt>
                <c:pt idx="21195">
                  <c:v>211.34265947988399</c:v>
                </c:pt>
                <c:pt idx="21196">
                  <c:v>207.78570832985901</c:v>
                </c:pt>
                <c:pt idx="21197">
                  <c:v>190.85777406426499</c:v>
                </c:pt>
                <c:pt idx="21198">
                  <c:v>176.76759831379499</c:v>
                </c:pt>
                <c:pt idx="21199">
                  <c:v>362.745228418561</c:v>
                </c:pt>
                <c:pt idx="21200">
                  <c:v>321.82633610257</c:v>
                </c:pt>
                <c:pt idx="21201">
                  <c:v>286.953219644022</c:v>
                </c:pt>
                <c:pt idx="21202">
                  <c:v>268.46969471131001</c:v>
                </c:pt>
                <c:pt idx="21203">
                  <c:v>277.64103997763402</c:v>
                </c:pt>
                <c:pt idx="21204">
                  <c:v>258.01653138931403</c:v>
                </c:pt>
                <c:pt idx="21205">
                  <c:v>250.48308242659101</c:v>
                </c:pt>
                <c:pt idx="21206">
                  <c:v>227.707399180474</c:v>
                </c:pt>
                <c:pt idx="21207">
                  <c:v>211.40795908043299</c:v>
                </c:pt>
                <c:pt idx="21208">
                  <c:v>207.88457647124901</c:v>
                </c:pt>
                <c:pt idx="21209">
                  <c:v>190.96583913180399</c:v>
                </c:pt>
                <c:pt idx="21210">
                  <c:v>176.88492295120199</c:v>
                </c:pt>
                <c:pt idx="21211">
                  <c:v>358.93082277490998</c:v>
                </c:pt>
                <c:pt idx="21212">
                  <c:v>318.416078909688</c:v>
                </c:pt>
                <c:pt idx="21213">
                  <c:v>283.87774645607601</c:v>
                </c:pt>
                <c:pt idx="21214">
                  <c:v>265.67361034823602</c:v>
                </c:pt>
                <c:pt idx="21215">
                  <c:v>274.56009168127201</c:v>
                </c:pt>
                <c:pt idx="21216">
                  <c:v>255.224339089137</c:v>
                </c:pt>
                <c:pt idx="21217">
                  <c:v>247.67176159049399</c:v>
                </c:pt>
                <c:pt idx="21218">
                  <c:v>225.12235320408899</c:v>
                </c:pt>
                <c:pt idx="21219">
                  <c:v>209.074716487144</c:v>
                </c:pt>
                <c:pt idx="21220">
                  <c:v>205.506926665528</c:v>
                </c:pt>
                <c:pt idx="21221">
                  <c:v>188.756465423566</c:v>
                </c:pt>
                <c:pt idx="21222">
                  <c:v>174.81725573567101</c:v>
                </c:pt>
                <c:pt idx="21223">
                  <c:v>351.48683307246603</c:v>
                </c:pt>
                <c:pt idx="21224">
                  <c:v>311.73704856700101</c:v>
                </c:pt>
                <c:pt idx="21225">
                  <c:v>277.86379577174802</c:v>
                </c:pt>
                <c:pt idx="21226">
                  <c:v>260.19673197888801</c:v>
                </c:pt>
                <c:pt idx="21227">
                  <c:v>268.515190196579</c:v>
                </c:pt>
                <c:pt idx="21228">
                  <c:v>249.76039289325399</c:v>
                </c:pt>
                <c:pt idx="21229">
                  <c:v>242.16539932183801</c:v>
                </c:pt>
                <c:pt idx="21230">
                  <c:v>220.061818128423</c:v>
                </c:pt>
                <c:pt idx="21231">
                  <c:v>204.506666467146</c:v>
                </c:pt>
                <c:pt idx="21232">
                  <c:v>200.835401034348</c:v>
                </c:pt>
                <c:pt idx="21233">
                  <c:v>184.42276373266699</c:v>
                </c:pt>
                <c:pt idx="21234">
                  <c:v>170.75624428285701</c:v>
                </c:pt>
                <c:pt idx="21235">
                  <c:v>259.25798223639202</c:v>
                </c:pt>
                <c:pt idx="21236">
                  <c:v>249.85875723706599</c:v>
                </c:pt>
                <c:pt idx="21237">
                  <c:v>228.08020132572301</c:v>
                </c:pt>
                <c:pt idx="21238">
                  <c:v>217.144002196934</c:v>
                </c:pt>
                <c:pt idx="21239">
                  <c:v>212.82274194680301</c:v>
                </c:pt>
                <c:pt idx="21240">
                  <c:v>209.30312763552101</c:v>
                </c:pt>
                <c:pt idx="21241">
                  <c:v>238.374849990125</c:v>
                </c:pt>
                <c:pt idx="21242">
                  <c:v>229.69768594529199</c:v>
                </c:pt>
                <c:pt idx="21243">
                  <c:v>220.873086341733</c:v>
                </c:pt>
                <c:pt idx="21244">
                  <c:v>213.49780744180001</c:v>
                </c:pt>
                <c:pt idx="21245">
                  <c:v>207.620967741935</c:v>
                </c:pt>
                <c:pt idx="21246">
                  <c:v>201.638797841762</c:v>
                </c:pt>
                <c:pt idx="21247">
                  <c:v>196.38752447360201</c:v>
                </c:pt>
                <c:pt idx="21248">
                  <c:v>191.888059832511</c:v>
                </c:pt>
                <c:pt idx="21249">
                  <c:v>188.167366946778</c:v>
                </c:pt>
                <c:pt idx="21250">
                  <c:v>185.25491961414701</c:v>
                </c:pt>
                <c:pt idx="21251">
                  <c:v>182.30567365213099</c:v>
                </c:pt>
                <c:pt idx="21252">
                  <c:v>221.860165369649</c:v>
                </c:pt>
                <c:pt idx="21253">
                  <c:v>212.38506005424199</c:v>
                </c:pt>
                <c:pt idx="21254">
                  <c:v>204.30668057795</c:v>
                </c:pt>
                <c:pt idx="21255">
                  <c:v>196.87728863867301</c:v>
                </c:pt>
                <c:pt idx="21256">
                  <c:v>190.115176865819</c:v>
                </c:pt>
                <c:pt idx="21257">
                  <c:v>184.848276905999</c:v>
                </c:pt>
                <c:pt idx="21258">
                  <c:v>179.491837085409</c:v>
                </c:pt>
                <c:pt idx="21259">
                  <c:v>174.868049821688</c:v>
                </c:pt>
                <c:pt idx="21260">
                  <c:v>171.00530051208301</c:v>
                </c:pt>
                <c:pt idx="21261">
                  <c:v>167.926233728028</c:v>
                </c:pt>
                <c:pt idx="21262">
                  <c:v>164.802394533235</c:v>
                </c:pt>
                <c:pt idx="21263">
                  <c:v>162.50476337408799</c:v>
                </c:pt>
                <c:pt idx="21264">
                  <c:v>160.181390475813</c:v>
                </c:pt>
                <c:pt idx="21265">
                  <c:v>198.564871528477</c:v>
                </c:pt>
                <c:pt idx="21266">
                  <c:v>190.48290915993101</c:v>
                </c:pt>
                <c:pt idx="21267">
                  <c:v>183.0335410143</c:v>
                </c:pt>
                <c:pt idx="21268">
                  <c:v>176.236986504523</c:v>
                </c:pt>
                <c:pt idx="21269">
                  <c:v>170.11218444968</c:v>
                </c:pt>
                <c:pt idx="21270">
                  <c:v>165.48350042130201</c:v>
                </c:pt>
                <c:pt idx="21271">
                  <c:v>160.77576205041601</c:v>
                </c:pt>
                <c:pt idx="21272">
                  <c:v>156.807709595641</c:v>
                </c:pt>
                <c:pt idx="21273">
                  <c:v>153.60612304974899</c:v>
                </c:pt>
                <c:pt idx="21274">
                  <c:v>150.353885278327</c:v>
                </c:pt>
                <c:pt idx="21275">
                  <c:v>147.905708441082</c:v>
                </c:pt>
                <c:pt idx="21276">
                  <c:v>145.42670623145401</c:v>
                </c:pt>
                <c:pt idx="21277">
                  <c:v>143.793600227258</c:v>
                </c:pt>
                <c:pt idx="21278">
                  <c:v>142.149616794401</c:v>
                </c:pt>
                <c:pt idx="21279">
                  <c:v>171.085403275299</c:v>
                </c:pt>
                <c:pt idx="21280">
                  <c:v>164.278989629189</c:v>
                </c:pt>
                <c:pt idx="21281">
                  <c:v>129.25335556481801</c:v>
                </c:pt>
                <c:pt idx="21282">
                  <c:v>128.33091430650899</c:v>
                </c:pt>
                <c:pt idx="21283">
                  <c:v>261.56641160599702</c:v>
                </c:pt>
                <c:pt idx="21284">
                  <c:v>251.95453315290899</c:v>
                </c:pt>
                <c:pt idx="21285">
                  <c:v>229.63947633434</c:v>
                </c:pt>
                <c:pt idx="21286">
                  <c:v>218.40285356695799</c:v>
                </c:pt>
                <c:pt idx="21287">
                  <c:v>213.94248323636299</c:v>
                </c:pt>
                <c:pt idx="21288">
                  <c:v>210.29529428192399</c:v>
                </c:pt>
                <c:pt idx="21289">
                  <c:v>240.657542731576</c:v>
                </c:pt>
                <c:pt idx="21290">
                  <c:v>231.776898781771</c:v>
                </c:pt>
                <c:pt idx="21291">
                  <c:v>222.75247798201701</c:v>
                </c:pt>
                <c:pt idx="21292">
                  <c:v>215.20181029487699</c:v>
                </c:pt>
                <c:pt idx="21293">
                  <c:v>209.16587783818301</c:v>
                </c:pt>
                <c:pt idx="21294">
                  <c:v>203.036211881155</c:v>
                </c:pt>
                <c:pt idx="21295">
                  <c:v>197.64457650318801</c:v>
                </c:pt>
                <c:pt idx="21296">
                  <c:v>193.014729727423</c:v>
                </c:pt>
                <c:pt idx="21297">
                  <c:v>189.17261489034701</c:v>
                </c:pt>
                <c:pt idx="21298">
                  <c:v>186.150031275131</c:v>
                </c:pt>
                <c:pt idx="21299">
                  <c:v>183.08969947655399</c:v>
                </c:pt>
                <c:pt idx="21300">
                  <c:v>224.141617985484</c:v>
                </c:pt>
                <c:pt idx="21301">
                  <c:v>214.45457417520399</c:v>
                </c:pt>
                <c:pt idx="21302">
                  <c:v>206.187678423427</c:v>
                </c:pt>
                <c:pt idx="21303">
                  <c:v>198.58383069379801</c:v>
                </c:pt>
                <c:pt idx="21304">
                  <c:v>191.660556621881</c:v>
                </c:pt>
                <c:pt idx="21305">
                  <c:v>186.25185039949</c:v>
                </c:pt>
                <c:pt idx="21306">
                  <c:v>180.75794008616299</c:v>
                </c:pt>
                <c:pt idx="21307">
                  <c:v>176.00734176782899</c:v>
                </c:pt>
                <c:pt idx="21308">
                  <c:v>172.022077445723</c:v>
                </c:pt>
                <c:pt idx="21309">
                  <c:v>168.83445366132699</c:v>
                </c:pt>
                <c:pt idx="21310">
                  <c:v>165.60471630751201</c:v>
                </c:pt>
                <c:pt idx="21311">
                  <c:v>163.20832238940301</c:v>
                </c:pt>
                <c:pt idx="21312">
                  <c:v>160.78822737327999</c:v>
                </c:pt>
                <c:pt idx="21313">
                  <c:v>200.644911288016</c:v>
                </c:pt>
                <c:pt idx="21314">
                  <c:v>192.37089692019501</c:v>
                </c:pt>
                <c:pt idx="21315">
                  <c:v>184.74427277570501</c:v>
                </c:pt>
                <c:pt idx="21316">
                  <c:v>177.786963408585</c:v>
                </c:pt>
                <c:pt idx="21317">
                  <c:v>171.514464565899</c:v>
                </c:pt>
                <c:pt idx="21318">
                  <c:v>166.757328745385</c:v>
                </c:pt>
                <c:pt idx="21319">
                  <c:v>161.92500426985401</c:v>
                </c:pt>
                <c:pt idx="21320">
                  <c:v>157.84267817517801</c:v>
                </c:pt>
                <c:pt idx="21321">
                  <c:v>154.53895128406799</c:v>
                </c:pt>
                <c:pt idx="21322">
                  <c:v>151.18445392772699</c:v>
                </c:pt>
                <c:pt idx="21323">
                  <c:v>148.64190533388299</c:v>
                </c:pt>
                <c:pt idx="21324">
                  <c:v>146.06823823727501</c:v>
                </c:pt>
                <c:pt idx="21325">
                  <c:v>144.34923392828901</c:v>
                </c:pt>
                <c:pt idx="21326">
                  <c:v>142.618341036244</c:v>
                </c:pt>
                <c:pt idx="21327">
                  <c:v>172.809273017962</c:v>
                </c:pt>
                <c:pt idx="21328">
                  <c:v>165.84150381716</c:v>
                </c:pt>
                <c:pt idx="21329">
                  <c:v>129.75981505515799</c:v>
                </c:pt>
                <c:pt idx="21330">
                  <c:v>128.76260027086099</c:v>
                </c:pt>
                <c:pt idx="21331">
                  <c:v>261.14311645415103</c:v>
                </c:pt>
                <c:pt idx="21332">
                  <c:v>251.543554482947</c:v>
                </c:pt>
                <c:pt idx="21333">
                  <c:v>229.279371849554</c:v>
                </c:pt>
                <c:pt idx="21334">
                  <c:v>218.07635301664399</c:v>
                </c:pt>
                <c:pt idx="21335">
                  <c:v>213.63699943014001</c:v>
                </c:pt>
                <c:pt idx="21336">
                  <c:v>210.012159773771</c:v>
                </c:pt>
                <c:pt idx="21337">
                  <c:v>240.27159814363</c:v>
                </c:pt>
                <c:pt idx="21338">
                  <c:v>231.40724441949001</c:v>
                </c:pt>
                <c:pt idx="21339">
                  <c:v>222.39999999999901</c:v>
                </c:pt>
                <c:pt idx="21340">
                  <c:v>214.86241520532499</c:v>
                </c:pt>
                <c:pt idx="21341">
                  <c:v>208.83854503165699</c:v>
                </c:pt>
                <c:pt idx="21342">
                  <c:v>202.72271099153201</c:v>
                </c:pt>
                <c:pt idx="21343">
                  <c:v>197.34883720930199</c:v>
                </c:pt>
                <c:pt idx="21344">
                  <c:v>192.733500215796</c:v>
                </c:pt>
                <c:pt idx="21345">
                  <c:v>188.90338710532299</c:v>
                </c:pt>
                <c:pt idx="21346">
                  <c:v>185.89297604400301</c:v>
                </c:pt>
                <c:pt idx="21347">
                  <c:v>182.850349468844</c:v>
                </c:pt>
                <c:pt idx="21348">
                  <c:v>223.79174659826</c:v>
                </c:pt>
                <c:pt idx="21349">
                  <c:v>214.11619333697399</c:v>
                </c:pt>
                <c:pt idx="21350">
                  <c:v>205.860002786938</c:v>
                </c:pt>
                <c:pt idx="21351">
                  <c:v>198.270827405229</c:v>
                </c:pt>
                <c:pt idx="21352">
                  <c:v>191.358911010996</c:v>
                </c:pt>
                <c:pt idx="21353">
                  <c:v>185.96039603960301</c:v>
                </c:pt>
                <c:pt idx="21354">
                  <c:v>180.47831148453699</c:v>
                </c:pt>
                <c:pt idx="21355">
                  <c:v>175.73973973973901</c:v>
                </c:pt>
                <c:pt idx="21356">
                  <c:v>171.77256107254499</c:v>
                </c:pt>
                <c:pt idx="21357">
                  <c:v>168.597460386368</c:v>
                </c:pt>
                <c:pt idx="21358">
                  <c:v>165.38204058938001</c:v>
                </c:pt>
                <c:pt idx="21359">
                  <c:v>163.00055105841199</c:v>
                </c:pt>
                <c:pt idx="21360">
                  <c:v>160.59742285123801</c:v>
                </c:pt>
                <c:pt idx="21361">
                  <c:v>200.34179154280099</c:v>
                </c:pt>
                <c:pt idx="21362">
                  <c:v>192.07637416219001</c:v>
                </c:pt>
                <c:pt idx="21363">
                  <c:v>184.461390144451</c:v>
                </c:pt>
                <c:pt idx="21364">
                  <c:v>177.510880444257</c:v>
                </c:pt>
                <c:pt idx="21365">
                  <c:v>171.248016233069</c:v>
                </c:pt>
                <c:pt idx="21366">
                  <c:v>166.50229388746399</c:v>
                </c:pt>
                <c:pt idx="21367">
                  <c:v>161.67977363308501</c:v>
                </c:pt>
                <c:pt idx="21368">
                  <c:v>157.607345929719</c:v>
                </c:pt>
                <c:pt idx="21369">
                  <c:v>154.31077195710699</c:v>
                </c:pt>
                <c:pt idx="21370">
                  <c:v>150.96790928629599</c:v>
                </c:pt>
                <c:pt idx="21371">
                  <c:v>148.44007750318099</c:v>
                </c:pt>
                <c:pt idx="21372">
                  <c:v>145.880032739603</c:v>
                </c:pt>
                <c:pt idx="21373">
                  <c:v>144.17525257577199</c:v>
                </c:pt>
                <c:pt idx="21374">
                  <c:v>142.463170009865</c:v>
                </c:pt>
                <c:pt idx="21375">
                  <c:v>172.547376404228</c:v>
                </c:pt>
                <c:pt idx="21376">
                  <c:v>165.590313417901</c:v>
                </c:pt>
                <c:pt idx="21377">
                  <c:v>129.60598278306199</c:v>
                </c:pt>
                <c:pt idx="21378">
                  <c:v>128.62244423791799</c:v>
                </c:pt>
                <c:pt idx="21379">
                  <c:v>258.74952950210002</c:v>
                </c:pt>
                <c:pt idx="21380">
                  <c:v>249.33792255685299</c:v>
                </c:pt>
                <c:pt idx="21381">
                  <c:v>227.55198899461101</c:v>
                </c:pt>
                <c:pt idx="21382">
                  <c:v>216.63041690932101</c:v>
                </c:pt>
                <c:pt idx="21383">
                  <c:v>212.32070543274301</c:v>
                </c:pt>
                <c:pt idx="21384">
                  <c:v>208.82009945604301</c:v>
                </c:pt>
                <c:pt idx="21385">
                  <c:v>237.960466340729</c:v>
                </c:pt>
                <c:pt idx="21386">
                  <c:v>229.267168189145</c:v>
                </c:pt>
                <c:pt idx="21387">
                  <c:v>220.42980751144199</c:v>
                </c:pt>
                <c:pt idx="21388">
                  <c:v>213.04772960163899</c:v>
                </c:pt>
                <c:pt idx="21389">
                  <c:v>207.160004581376</c:v>
                </c:pt>
                <c:pt idx="21390">
                  <c:v>201.182511668367</c:v>
                </c:pt>
                <c:pt idx="21391">
                  <c:v>195.93264656559001</c:v>
                </c:pt>
                <c:pt idx="21392">
                  <c:v>191.44103120949899</c:v>
                </c:pt>
                <c:pt idx="21393">
                  <c:v>187.72858193296099</c:v>
                </c:pt>
                <c:pt idx="21394">
                  <c:v>184.830904647273</c:v>
                </c:pt>
                <c:pt idx="21395">
                  <c:v>181.899397136397</c:v>
                </c:pt>
                <c:pt idx="21396">
                  <c:v>221.534562835369</c:v>
                </c:pt>
                <c:pt idx="21397">
                  <c:v>212.03911582887201</c:v>
                </c:pt>
                <c:pt idx="21398">
                  <c:v>203.941176470588</c:v>
                </c:pt>
                <c:pt idx="21399">
                  <c:v>196.49961607371301</c:v>
                </c:pt>
                <c:pt idx="21400">
                  <c:v>189.72659506644999</c:v>
                </c:pt>
                <c:pt idx="21401">
                  <c:v>184.45332843079899</c:v>
                </c:pt>
                <c:pt idx="21402">
                  <c:v>179.09298389578399</c:v>
                </c:pt>
                <c:pt idx="21403">
                  <c:v>174.471148126115</c:v>
                </c:pt>
                <c:pt idx="21404">
                  <c:v>170.607901101854</c:v>
                </c:pt>
                <c:pt idx="21405">
                  <c:v>167.53666819642001</c:v>
                </c:pt>
                <c:pt idx="21406">
                  <c:v>164.42321589882499</c:v>
                </c:pt>
                <c:pt idx="21407">
                  <c:v>162.14194146266101</c:v>
                </c:pt>
                <c:pt idx="21408">
                  <c:v>159.83800067384101</c:v>
                </c:pt>
                <c:pt idx="21409">
                  <c:v>198.302067528008</c:v>
                </c:pt>
                <c:pt idx="21410">
                  <c:v>190.19525247625401</c:v>
                </c:pt>
                <c:pt idx="21411">
                  <c:v>182.72583429228999</c:v>
                </c:pt>
                <c:pt idx="21412">
                  <c:v>175.91605147971501</c:v>
                </c:pt>
                <c:pt idx="21413">
                  <c:v>169.77924159695399</c:v>
                </c:pt>
                <c:pt idx="21414">
                  <c:v>165.142530188389</c:v>
                </c:pt>
                <c:pt idx="21415">
                  <c:v>160.429068344694</c:v>
                </c:pt>
                <c:pt idx="21416">
                  <c:v>156.46049758367599</c:v>
                </c:pt>
                <c:pt idx="21417">
                  <c:v>153.258513506079</c:v>
                </c:pt>
                <c:pt idx="21418">
                  <c:v>150.01304732003501</c:v>
                </c:pt>
                <c:pt idx="21419">
                  <c:v>147.571839080459</c:v>
                </c:pt>
                <c:pt idx="21420">
                  <c:v>145.104846373139</c:v>
                </c:pt>
                <c:pt idx="21421">
                  <c:v>143.48687287739199</c:v>
                </c:pt>
                <c:pt idx="21422">
                  <c:v>141.86377890203599</c:v>
                </c:pt>
                <c:pt idx="21423">
                  <c:v>170.84600153295801</c:v>
                </c:pt>
                <c:pt idx="21424">
                  <c:v>164.021490111611</c:v>
                </c:pt>
                <c:pt idx="21425">
                  <c:v>128.984526718035</c:v>
                </c:pt>
                <c:pt idx="21426">
                  <c:v>128.07860365198701</c:v>
                </c:pt>
                <c:pt idx="21427">
                  <c:v>254.40529479878799</c:v>
                </c:pt>
                <c:pt idx="21428">
                  <c:v>245.33471556304201</c:v>
                </c:pt>
                <c:pt idx="21429">
                  <c:v>224.427170359607</c:v>
                </c:pt>
                <c:pt idx="21430">
                  <c:v>214.018224967843</c:v>
                </c:pt>
                <c:pt idx="21431">
                  <c:v>209.95008442968199</c:v>
                </c:pt>
                <c:pt idx="21432">
                  <c:v>206.67472995588</c:v>
                </c:pt>
                <c:pt idx="21433">
                  <c:v>233.755787806809</c:v>
                </c:pt>
                <c:pt idx="21434">
                  <c:v>225.37797325485499</c:v>
                </c:pt>
                <c:pt idx="21435">
                  <c:v>216.85811514000099</c:v>
                </c:pt>
                <c:pt idx="21436">
                  <c:v>209.758813399068</c:v>
                </c:pt>
                <c:pt idx="21437">
                  <c:v>204.12598411602201</c:v>
                </c:pt>
                <c:pt idx="21438">
                  <c:v>198.395050606751</c:v>
                </c:pt>
                <c:pt idx="21439">
                  <c:v>193.38345538377999</c:v>
                </c:pt>
                <c:pt idx="21440">
                  <c:v>189.110930034445</c:v>
                </c:pt>
                <c:pt idx="21441">
                  <c:v>185.609212199426</c:v>
                </c:pt>
                <c:pt idx="21442">
                  <c:v>182.91296732382301</c:v>
                </c:pt>
                <c:pt idx="21443">
                  <c:v>180.18481907500501</c:v>
                </c:pt>
                <c:pt idx="21444">
                  <c:v>217.42928055393</c:v>
                </c:pt>
                <c:pt idx="21445">
                  <c:v>208.25927360774801</c:v>
                </c:pt>
                <c:pt idx="21446">
                  <c:v>200.457768543253</c:v>
                </c:pt>
                <c:pt idx="21447">
                  <c:v>193.28807617763499</c:v>
                </c:pt>
                <c:pt idx="21448">
                  <c:v>186.774811725576</c:v>
                </c:pt>
                <c:pt idx="21449">
                  <c:v>181.72538787023899</c:v>
                </c:pt>
                <c:pt idx="21450">
                  <c:v>176.592615317981</c:v>
                </c:pt>
                <c:pt idx="21451">
                  <c:v>172.17835689862301</c:v>
                </c:pt>
                <c:pt idx="21452">
                  <c:v>168.51585287321399</c:v>
                </c:pt>
                <c:pt idx="21453">
                  <c:v>165.63080209749401</c:v>
                </c:pt>
                <c:pt idx="21454">
                  <c:v>162.70442181615201</c:v>
                </c:pt>
                <c:pt idx="21455">
                  <c:v>160.601882352941</c:v>
                </c:pt>
                <c:pt idx="21456">
                  <c:v>158.47918768920201</c:v>
                </c:pt>
                <c:pt idx="21457">
                  <c:v>194.59512375918499</c:v>
                </c:pt>
                <c:pt idx="21458">
                  <c:v>186.77499218094101</c:v>
                </c:pt>
                <c:pt idx="21459">
                  <c:v>179.575552639547</c:v>
                </c:pt>
                <c:pt idx="21460">
                  <c:v>173.01715003268299</c:v>
                </c:pt>
                <c:pt idx="21461">
                  <c:v>167.11714501909299</c:v>
                </c:pt>
                <c:pt idx="21462">
                  <c:v>162.68351375204799</c:v>
                </c:pt>
                <c:pt idx="21463">
                  <c:v>158.171511842396</c:v>
                </c:pt>
                <c:pt idx="21464">
                  <c:v>154.390216240737</c:v>
                </c:pt>
                <c:pt idx="21465">
                  <c:v>151.36267612457999</c:v>
                </c:pt>
                <c:pt idx="21466">
                  <c:v>148.289441240803</c:v>
                </c:pt>
                <c:pt idx="21467">
                  <c:v>146.01514842186899</c:v>
                </c:pt>
                <c:pt idx="21468">
                  <c:v>143.71163083376999</c:v>
                </c:pt>
                <c:pt idx="21469">
                  <c:v>142.25807147324599</c:v>
                </c:pt>
                <c:pt idx="21470">
                  <c:v>140.79733688415399</c:v>
                </c:pt>
                <c:pt idx="21471">
                  <c:v>167.752707854036</c:v>
                </c:pt>
                <c:pt idx="21472">
                  <c:v>161.175512096289</c:v>
                </c:pt>
                <c:pt idx="21473">
                  <c:v>127.865477007549</c:v>
                </c:pt>
                <c:pt idx="21474">
                  <c:v>127.10371873503701</c:v>
                </c:pt>
                <c:pt idx="21475">
                  <c:v>259.25798223639202</c:v>
                </c:pt>
                <c:pt idx="21476">
                  <c:v>249.85875723706599</c:v>
                </c:pt>
                <c:pt idx="21477">
                  <c:v>228.08020132572301</c:v>
                </c:pt>
                <c:pt idx="21478">
                  <c:v>217.144002196934</c:v>
                </c:pt>
                <c:pt idx="21479">
                  <c:v>212.82274194680301</c:v>
                </c:pt>
                <c:pt idx="21480">
                  <c:v>209.30312763552101</c:v>
                </c:pt>
                <c:pt idx="21481">
                  <c:v>238.374849990125</c:v>
                </c:pt>
                <c:pt idx="21482">
                  <c:v>229.69768594529199</c:v>
                </c:pt>
                <c:pt idx="21483">
                  <c:v>220.873086341733</c:v>
                </c:pt>
                <c:pt idx="21484">
                  <c:v>213.49780744180001</c:v>
                </c:pt>
                <c:pt idx="21485">
                  <c:v>207.620967741935</c:v>
                </c:pt>
                <c:pt idx="21486">
                  <c:v>201.638797841762</c:v>
                </c:pt>
                <c:pt idx="21487">
                  <c:v>196.38752447360201</c:v>
                </c:pt>
                <c:pt idx="21488">
                  <c:v>191.888059832511</c:v>
                </c:pt>
                <c:pt idx="21489">
                  <c:v>188.167366946778</c:v>
                </c:pt>
                <c:pt idx="21490">
                  <c:v>185.25491961414701</c:v>
                </c:pt>
                <c:pt idx="21491">
                  <c:v>182.30567365213099</c:v>
                </c:pt>
                <c:pt idx="21492">
                  <c:v>221.860165369649</c:v>
                </c:pt>
                <c:pt idx="21493">
                  <c:v>212.38506005424199</c:v>
                </c:pt>
                <c:pt idx="21494">
                  <c:v>204.30668057795</c:v>
                </c:pt>
                <c:pt idx="21495">
                  <c:v>196.87728863867301</c:v>
                </c:pt>
                <c:pt idx="21496">
                  <c:v>190.115176865819</c:v>
                </c:pt>
                <c:pt idx="21497">
                  <c:v>184.848276905999</c:v>
                </c:pt>
                <c:pt idx="21498">
                  <c:v>179.491837085409</c:v>
                </c:pt>
                <c:pt idx="21499">
                  <c:v>174.868049821688</c:v>
                </c:pt>
                <c:pt idx="21500">
                  <c:v>171.00530051208301</c:v>
                </c:pt>
                <c:pt idx="21501">
                  <c:v>167.926233728028</c:v>
                </c:pt>
                <c:pt idx="21502">
                  <c:v>164.802394533235</c:v>
                </c:pt>
                <c:pt idx="21503">
                  <c:v>162.50476337408799</c:v>
                </c:pt>
                <c:pt idx="21504">
                  <c:v>160.181390475813</c:v>
                </c:pt>
                <c:pt idx="21505">
                  <c:v>198.564871528477</c:v>
                </c:pt>
                <c:pt idx="21506">
                  <c:v>190.48290915993101</c:v>
                </c:pt>
                <c:pt idx="21507">
                  <c:v>183.0335410143</c:v>
                </c:pt>
                <c:pt idx="21508">
                  <c:v>176.236986504523</c:v>
                </c:pt>
                <c:pt idx="21509">
                  <c:v>170.11218444968</c:v>
                </c:pt>
                <c:pt idx="21510">
                  <c:v>165.48350042130201</c:v>
                </c:pt>
                <c:pt idx="21511">
                  <c:v>160.77576205041601</c:v>
                </c:pt>
                <c:pt idx="21512">
                  <c:v>156.807709595641</c:v>
                </c:pt>
                <c:pt idx="21513">
                  <c:v>153.60612304974899</c:v>
                </c:pt>
                <c:pt idx="21514">
                  <c:v>150.353885278327</c:v>
                </c:pt>
                <c:pt idx="21515">
                  <c:v>147.905708441082</c:v>
                </c:pt>
                <c:pt idx="21516">
                  <c:v>145.42670623145401</c:v>
                </c:pt>
                <c:pt idx="21517">
                  <c:v>143.793600227258</c:v>
                </c:pt>
                <c:pt idx="21518">
                  <c:v>142.149616794401</c:v>
                </c:pt>
                <c:pt idx="21519">
                  <c:v>171.085403275299</c:v>
                </c:pt>
                <c:pt idx="21520">
                  <c:v>164.278989629189</c:v>
                </c:pt>
                <c:pt idx="21521">
                  <c:v>129.25335556481801</c:v>
                </c:pt>
                <c:pt idx="21522">
                  <c:v>128.33091430650899</c:v>
                </c:pt>
                <c:pt idx="21523">
                  <c:v>261.56641160599702</c:v>
                </c:pt>
                <c:pt idx="21524">
                  <c:v>251.95453315290899</c:v>
                </c:pt>
                <c:pt idx="21525">
                  <c:v>229.63947633434</c:v>
                </c:pt>
                <c:pt idx="21526">
                  <c:v>218.40285356695799</c:v>
                </c:pt>
                <c:pt idx="21527">
                  <c:v>213.94248323636299</c:v>
                </c:pt>
                <c:pt idx="21528">
                  <c:v>210.29529428192399</c:v>
                </c:pt>
                <c:pt idx="21529">
                  <c:v>240.657542731576</c:v>
                </c:pt>
                <c:pt idx="21530">
                  <c:v>231.776898781771</c:v>
                </c:pt>
                <c:pt idx="21531">
                  <c:v>222.75247798201701</c:v>
                </c:pt>
                <c:pt idx="21532">
                  <c:v>215.20181029487699</c:v>
                </c:pt>
                <c:pt idx="21533">
                  <c:v>209.16587783818301</c:v>
                </c:pt>
                <c:pt idx="21534">
                  <c:v>203.036211881155</c:v>
                </c:pt>
                <c:pt idx="21535">
                  <c:v>197.64457650318801</c:v>
                </c:pt>
                <c:pt idx="21536">
                  <c:v>193.014729727423</c:v>
                </c:pt>
                <c:pt idx="21537">
                  <c:v>189.17261489034701</c:v>
                </c:pt>
                <c:pt idx="21538">
                  <c:v>186.150031275131</c:v>
                </c:pt>
                <c:pt idx="21539">
                  <c:v>183.08969947655399</c:v>
                </c:pt>
                <c:pt idx="21540">
                  <c:v>224.141617985484</c:v>
                </c:pt>
                <c:pt idx="21541">
                  <c:v>214.45457417520399</c:v>
                </c:pt>
                <c:pt idx="21542">
                  <c:v>206.187678423427</c:v>
                </c:pt>
                <c:pt idx="21543">
                  <c:v>198.58383069379801</c:v>
                </c:pt>
                <c:pt idx="21544">
                  <c:v>191.660556621881</c:v>
                </c:pt>
                <c:pt idx="21545">
                  <c:v>186.25185039949</c:v>
                </c:pt>
                <c:pt idx="21546">
                  <c:v>180.75794008616299</c:v>
                </c:pt>
                <c:pt idx="21547">
                  <c:v>176.00734176782899</c:v>
                </c:pt>
                <c:pt idx="21548">
                  <c:v>172.022077445723</c:v>
                </c:pt>
                <c:pt idx="21549">
                  <c:v>168.83445366132699</c:v>
                </c:pt>
                <c:pt idx="21550">
                  <c:v>165.60471630751201</c:v>
                </c:pt>
                <c:pt idx="21551">
                  <c:v>163.20832238940301</c:v>
                </c:pt>
                <c:pt idx="21552">
                  <c:v>160.78822737327999</c:v>
                </c:pt>
                <c:pt idx="21553">
                  <c:v>200.644911288016</c:v>
                </c:pt>
                <c:pt idx="21554">
                  <c:v>192.37089692019501</c:v>
                </c:pt>
                <c:pt idx="21555">
                  <c:v>184.74427277570501</c:v>
                </c:pt>
                <c:pt idx="21556">
                  <c:v>177.786963408585</c:v>
                </c:pt>
                <c:pt idx="21557">
                  <c:v>171.514464565899</c:v>
                </c:pt>
                <c:pt idx="21558">
                  <c:v>166.757328745385</c:v>
                </c:pt>
                <c:pt idx="21559">
                  <c:v>161.92500426985401</c:v>
                </c:pt>
                <c:pt idx="21560">
                  <c:v>157.84267817517801</c:v>
                </c:pt>
                <c:pt idx="21561">
                  <c:v>154.53895128406799</c:v>
                </c:pt>
                <c:pt idx="21562">
                  <c:v>151.18445392772699</c:v>
                </c:pt>
                <c:pt idx="21563">
                  <c:v>148.64190533388299</c:v>
                </c:pt>
                <c:pt idx="21564">
                  <c:v>146.06823823727501</c:v>
                </c:pt>
                <c:pt idx="21565">
                  <c:v>144.34923392828901</c:v>
                </c:pt>
                <c:pt idx="21566">
                  <c:v>142.618341036244</c:v>
                </c:pt>
                <c:pt idx="21567">
                  <c:v>172.809273017962</c:v>
                </c:pt>
                <c:pt idx="21568">
                  <c:v>165.84150381716</c:v>
                </c:pt>
                <c:pt idx="21569">
                  <c:v>129.75981505515799</c:v>
                </c:pt>
                <c:pt idx="21570">
                  <c:v>128.76260027086099</c:v>
                </c:pt>
                <c:pt idx="21571">
                  <c:v>261.14311645415103</c:v>
                </c:pt>
                <c:pt idx="21572">
                  <c:v>251.543554482947</c:v>
                </c:pt>
                <c:pt idx="21573">
                  <c:v>229.279371849554</c:v>
                </c:pt>
                <c:pt idx="21574">
                  <c:v>218.07635301664399</c:v>
                </c:pt>
                <c:pt idx="21575">
                  <c:v>213.63699943014001</c:v>
                </c:pt>
                <c:pt idx="21576">
                  <c:v>210.012159773771</c:v>
                </c:pt>
                <c:pt idx="21577">
                  <c:v>240.27159814363</c:v>
                </c:pt>
                <c:pt idx="21578">
                  <c:v>231.40724441949001</c:v>
                </c:pt>
                <c:pt idx="21579">
                  <c:v>222.39999999999901</c:v>
                </c:pt>
                <c:pt idx="21580">
                  <c:v>214.86241520532499</c:v>
                </c:pt>
                <c:pt idx="21581">
                  <c:v>208.83854503165699</c:v>
                </c:pt>
                <c:pt idx="21582">
                  <c:v>202.72271099153201</c:v>
                </c:pt>
                <c:pt idx="21583">
                  <c:v>197.34883720930199</c:v>
                </c:pt>
                <c:pt idx="21584">
                  <c:v>192.733500215796</c:v>
                </c:pt>
                <c:pt idx="21585">
                  <c:v>188.90338710532299</c:v>
                </c:pt>
                <c:pt idx="21586">
                  <c:v>185.89297604400301</c:v>
                </c:pt>
                <c:pt idx="21587">
                  <c:v>182.850349468844</c:v>
                </c:pt>
                <c:pt idx="21588">
                  <c:v>223.79174659826</c:v>
                </c:pt>
                <c:pt idx="21589">
                  <c:v>214.11619333697399</c:v>
                </c:pt>
                <c:pt idx="21590">
                  <c:v>205.860002786938</c:v>
                </c:pt>
                <c:pt idx="21591">
                  <c:v>198.270827405229</c:v>
                </c:pt>
                <c:pt idx="21592">
                  <c:v>191.358911010996</c:v>
                </c:pt>
                <c:pt idx="21593">
                  <c:v>185.96039603960301</c:v>
                </c:pt>
                <c:pt idx="21594">
                  <c:v>180.47831148453699</c:v>
                </c:pt>
                <c:pt idx="21595">
                  <c:v>175.73973973973901</c:v>
                </c:pt>
                <c:pt idx="21596">
                  <c:v>171.77256107254499</c:v>
                </c:pt>
                <c:pt idx="21597">
                  <c:v>168.597460386368</c:v>
                </c:pt>
                <c:pt idx="21598">
                  <c:v>165.38204058938001</c:v>
                </c:pt>
                <c:pt idx="21599">
                  <c:v>163.00055105841199</c:v>
                </c:pt>
                <c:pt idx="21600">
                  <c:v>160.59742285123801</c:v>
                </c:pt>
                <c:pt idx="21601">
                  <c:v>200.34179154280099</c:v>
                </c:pt>
                <c:pt idx="21602">
                  <c:v>192.07637416219001</c:v>
                </c:pt>
                <c:pt idx="21603">
                  <c:v>184.461390144451</c:v>
                </c:pt>
                <c:pt idx="21604">
                  <c:v>177.510880444257</c:v>
                </c:pt>
                <c:pt idx="21605">
                  <c:v>171.248016233069</c:v>
                </c:pt>
                <c:pt idx="21606">
                  <c:v>166.50229388746399</c:v>
                </c:pt>
                <c:pt idx="21607">
                  <c:v>161.67977363308501</c:v>
                </c:pt>
                <c:pt idx="21608">
                  <c:v>157.607345929719</c:v>
                </c:pt>
                <c:pt idx="21609">
                  <c:v>154.31077195710699</c:v>
                </c:pt>
                <c:pt idx="21610">
                  <c:v>150.96790928629599</c:v>
                </c:pt>
                <c:pt idx="21611">
                  <c:v>148.44007750318099</c:v>
                </c:pt>
                <c:pt idx="21612">
                  <c:v>145.880032739603</c:v>
                </c:pt>
                <c:pt idx="21613">
                  <c:v>144.17525257577199</c:v>
                </c:pt>
                <c:pt idx="21614">
                  <c:v>142.463170009865</c:v>
                </c:pt>
                <c:pt idx="21615">
                  <c:v>172.547376404228</c:v>
                </c:pt>
                <c:pt idx="21616">
                  <c:v>165.590313417901</c:v>
                </c:pt>
                <c:pt idx="21617">
                  <c:v>129.60598278306199</c:v>
                </c:pt>
                <c:pt idx="21618">
                  <c:v>128.62244423791799</c:v>
                </c:pt>
                <c:pt idx="21619">
                  <c:v>258.74952950210002</c:v>
                </c:pt>
                <c:pt idx="21620">
                  <c:v>249.33792255685299</c:v>
                </c:pt>
                <c:pt idx="21621">
                  <c:v>227.55198899461101</c:v>
                </c:pt>
                <c:pt idx="21622">
                  <c:v>216.63041690932101</c:v>
                </c:pt>
                <c:pt idx="21623">
                  <c:v>212.32070543274301</c:v>
                </c:pt>
                <c:pt idx="21624">
                  <c:v>208.82009945604301</c:v>
                </c:pt>
                <c:pt idx="21625">
                  <c:v>237.960466340729</c:v>
                </c:pt>
                <c:pt idx="21626">
                  <c:v>229.267168189145</c:v>
                </c:pt>
                <c:pt idx="21627">
                  <c:v>220.42980751144199</c:v>
                </c:pt>
                <c:pt idx="21628">
                  <c:v>213.04772960163899</c:v>
                </c:pt>
                <c:pt idx="21629">
                  <c:v>207.160004581376</c:v>
                </c:pt>
                <c:pt idx="21630">
                  <c:v>201.182511668367</c:v>
                </c:pt>
                <c:pt idx="21631">
                  <c:v>195.93264656559001</c:v>
                </c:pt>
                <c:pt idx="21632">
                  <c:v>191.44103120949899</c:v>
                </c:pt>
                <c:pt idx="21633">
                  <c:v>187.72858193296099</c:v>
                </c:pt>
                <c:pt idx="21634">
                  <c:v>184.830904647273</c:v>
                </c:pt>
                <c:pt idx="21635">
                  <c:v>181.899397136397</c:v>
                </c:pt>
                <c:pt idx="21636">
                  <c:v>221.534562835369</c:v>
                </c:pt>
                <c:pt idx="21637">
                  <c:v>212.03911582887201</c:v>
                </c:pt>
                <c:pt idx="21638">
                  <c:v>203.941176470588</c:v>
                </c:pt>
                <c:pt idx="21639">
                  <c:v>196.49961607371301</c:v>
                </c:pt>
                <c:pt idx="21640">
                  <c:v>189.72659506644999</c:v>
                </c:pt>
                <c:pt idx="21641">
                  <c:v>184.45332843079899</c:v>
                </c:pt>
                <c:pt idx="21642">
                  <c:v>179.09298389578399</c:v>
                </c:pt>
                <c:pt idx="21643">
                  <c:v>174.471148126115</c:v>
                </c:pt>
                <c:pt idx="21644">
                  <c:v>170.607901101854</c:v>
                </c:pt>
                <c:pt idx="21645">
                  <c:v>167.53666819642001</c:v>
                </c:pt>
                <c:pt idx="21646">
                  <c:v>164.42321589882499</c:v>
                </c:pt>
                <c:pt idx="21647">
                  <c:v>162.14194146266101</c:v>
                </c:pt>
                <c:pt idx="21648">
                  <c:v>159.83800067384101</c:v>
                </c:pt>
                <c:pt idx="21649">
                  <c:v>198.302067528008</c:v>
                </c:pt>
                <c:pt idx="21650">
                  <c:v>190.19525247625401</c:v>
                </c:pt>
                <c:pt idx="21651">
                  <c:v>182.72583429228999</c:v>
                </c:pt>
                <c:pt idx="21652">
                  <c:v>175.91605147971501</c:v>
                </c:pt>
                <c:pt idx="21653">
                  <c:v>169.77924159695399</c:v>
                </c:pt>
                <c:pt idx="21654">
                  <c:v>165.142530188389</c:v>
                </c:pt>
                <c:pt idx="21655">
                  <c:v>160.429068344694</c:v>
                </c:pt>
                <c:pt idx="21656">
                  <c:v>156.46049758367599</c:v>
                </c:pt>
                <c:pt idx="21657">
                  <c:v>153.258513506079</c:v>
                </c:pt>
                <c:pt idx="21658">
                  <c:v>150.01304732003501</c:v>
                </c:pt>
                <c:pt idx="21659">
                  <c:v>147.571839080459</c:v>
                </c:pt>
                <c:pt idx="21660">
                  <c:v>145.104846373139</c:v>
                </c:pt>
                <c:pt idx="21661">
                  <c:v>143.48687287739199</c:v>
                </c:pt>
                <c:pt idx="21662">
                  <c:v>141.86377890203599</c:v>
                </c:pt>
                <c:pt idx="21663">
                  <c:v>170.84600153295801</c:v>
                </c:pt>
                <c:pt idx="21664">
                  <c:v>164.021490111611</c:v>
                </c:pt>
                <c:pt idx="21665">
                  <c:v>128.984526718035</c:v>
                </c:pt>
                <c:pt idx="21666">
                  <c:v>128.07860365198701</c:v>
                </c:pt>
                <c:pt idx="21667">
                  <c:v>254.40529479878799</c:v>
                </c:pt>
                <c:pt idx="21668">
                  <c:v>245.33471556304201</c:v>
                </c:pt>
                <c:pt idx="21669">
                  <c:v>224.427170359607</c:v>
                </c:pt>
                <c:pt idx="21670">
                  <c:v>214.018224967843</c:v>
                </c:pt>
                <c:pt idx="21671">
                  <c:v>209.95008442968199</c:v>
                </c:pt>
                <c:pt idx="21672">
                  <c:v>206.67472995588</c:v>
                </c:pt>
                <c:pt idx="21673">
                  <c:v>233.755787806809</c:v>
                </c:pt>
                <c:pt idx="21674">
                  <c:v>225.37797325485499</c:v>
                </c:pt>
                <c:pt idx="21675">
                  <c:v>216.85811514000099</c:v>
                </c:pt>
                <c:pt idx="21676">
                  <c:v>209.758813399068</c:v>
                </c:pt>
                <c:pt idx="21677">
                  <c:v>204.12598411602201</c:v>
                </c:pt>
                <c:pt idx="21678">
                  <c:v>198.395050606751</c:v>
                </c:pt>
                <c:pt idx="21679">
                  <c:v>193.38345538377999</c:v>
                </c:pt>
                <c:pt idx="21680">
                  <c:v>189.110930034445</c:v>
                </c:pt>
                <c:pt idx="21681">
                  <c:v>185.609212199426</c:v>
                </c:pt>
                <c:pt idx="21682">
                  <c:v>182.91296732382301</c:v>
                </c:pt>
                <c:pt idx="21683">
                  <c:v>180.18481907500501</c:v>
                </c:pt>
                <c:pt idx="21684">
                  <c:v>217.42928055393</c:v>
                </c:pt>
                <c:pt idx="21685">
                  <c:v>208.25927360774801</c:v>
                </c:pt>
                <c:pt idx="21686">
                  <c:v>200.457768543253</c:v>
                </c:pt>
                <c:pt idx="21687">
                  <c:v>193.28807617763499</c:v>
                </c:pt>
                <c:pt idx="21688">
                  <c:v>186.774811725576</c:v>
                </c:pt>
                <c:pt idx="21689">
                  <c:v>181.72538787023899</c:v>
                </c:pt>
                <c:pt idx="21690">
                  <c:v>176.592615317981</c:v>
                </c:pt>
                <c:pt idx="21691">
                  <c:v>172.17835689862301</c:v>
                </c:pt>
                <c:pt idx="21692">
                  <c:v>168.51585287321399</c:v>
                </c:pt>
                <c:pt idx="21693">
                  <c:v>165.63080209749401</c:v>
                </c:pt>
                <c:pt idx="21694">
                  <c:v>162.70442181615201</c:v>
                </c:pt>
                <c:pt idx="21695">
                  <c:v>160.601882352941</c:v>
                </c:pt>
                <c:pt idx="21696">
                  <c:v>158.47918768920201</c:v>
                </c:pt>
                <c:pt idx="21697">
                  <c:v>194.59512375918499</c:v>
                </c:pt>
                <c:pt idx="21698">
                  <c:v>186.77499218094101</c:v>
                </c:pt>
                <c:pt idx="21699">
                  <c:v>179.575552639547</c:v>
                </c:pt>
                <c:pt idx="21700">
                  <c:v>173.01715003268299</c:v>
                </c:pt>
                <c:pt idx="21701">
                  <c:v>167.11714501909299</c:v>
                </c:pt>
                <c:pt idx="21702">
                  <c:v>162.68351375204799</c:v>
                </c:pt>
                <c:pt idx="21703">
                  <c:v>158.171511842396</c:v>
                </c:pt>
                <c:pt idx="21704">
                  <c:v>154.390216240737</c:v>
                </c:pt>
                <c:pt idx="21705">
                  <c:v>151.36267612457999</c:v>
                </c:pt>
                <c:pt idx="21706">
                  <c:v>148.289441240803</c:v>
                </c:pt>
                <c:pt idx="21707">
                  <c:v>146.01514842186899</c:v>
                </c:pt>
                <c:pt idx="21708">
                  <c:v>143.71163083376999</c:v>
                </c:pt>
                <c:pt idx="21709">
                  <c:v>142.25807147324599</c:v>
                </c:pt>
                <c:pt idx="21710">
                  <c:v>140.79733688415399</c:v>
                </c:pt>
                <c:pt idx="21711">
                  <c:v>167.752707854036</c:v>
                </c:pt>
                <c:pt idx="21712">
                  <c:v>161.175512096289</c:v>
                </c:pt>
                <c:pt idx="21713">
                  <c:v>127.865477007549</c:v>
                </c:pt>
                <c:pt idx="21714">
                  <c:v>127.10371873503701</c:v>
                </c:pt>
                <c:pt idx="21715">
                  <c:v>245.340793162078</c:v>
                </c:pt>
                <c:pt idx="21716">
                  <c:v>235.229346331708</c:v>
                </c:pt>
                <c:pt idx="21717">
                  <c:v>227.31382207131799</c:v>
                </c:pt>
                <c:pt idx="21718">
                  <c:v>219.26725568680999</c:v>
                </c:pt>
                <c:pt idx="21719">
                  <c:v>212.69208912815901</c:v>
                </c:pt>
                <c:pt idx="21720">
                  <c:v>206.822367080871</c:v>
                </c:pt>
                <c:pt idx="21721">
                  <c:v>202.51071434768201</c:v>
                </c:pt>
                <c:pt idx="21722">
                  <c:v>197.30035310609099</c:v>
                </c:pt>
                <c:pt idx="21723">
                  <c:v>193.693693039468</c:v>
                </c:pt>
                <c:pt idx="21724">
                  <c:v>227.21170432784299</c:v>
                </c:pt>
                <c:pt idx="21725">
                  <c:v>217.08</c:v>
                </c:pt>
                <c:pt idx="21726">
                  <c:v>209.10416899162999</c:v>
                </c:pt>
                <c:pt idx="21727">
                  <c:v>201.777640358014</c:v>
                </c:pt>
                <c:pt idx="21728">
                  <c:v>195.12255920232599</c:v>
                </c:pt>
                <c:pt idx="21729">
                  <c:v>189.15161290322499</c:v>
                </c:pt>
                <c:pt idx="21730">
                  <c:v>183.89042950108399</c:v>
                </c:pt>
                <c:pt idx="21731">
                  <c:v>179.366282165039</c:v>
                </c:pt>
                <c:pt idx="21732">
                  <c:v>175.59832955061199</c:v>
                </c:pt>
                <c:pt idx="21733">
                  <c:v>172.61858736059401</c:v>
                </c:pt>
                <c:pt idx="21734">
                  <c:v>169.601903855307</c:v>
                </c:pt>
                <c:pt idx="21735">
                  <c:v>166.538614634146</c:v>
                </c:pt>
                <c:pt idx="21736">
                  <c:v>211.802901925935</c:v>
                </c:pt>
                <c:pt idx="21737">
                  <c:v>202.444743092886</c:v>
                </c:pt>
                <c:pt idx="21738">
                  <c:v>194.45088253583501</c:v>
                </c:pt>
                <c:pt idx="21739">
                  <c:v>186.31864197128999</c:v>
                </c:pt>
                <c:pt idx="21740">
                  <c:v>180.38974853324899</c:v>
                </c:pt>
                <c:pt idx="21741">
                  <c:v>174.35568498268</c:v>
                </c:pt>
                <c:pt idx="21742">
                  <c:v>169.01435340264101</c:v>
                </c:pt>
                <c:pt idx="21743">
                  <c:v>164.391608391608</c:v>
                </c:pt>
                <c:pt idx="21744">
                  <c:v>160.50587466177501</c:v>
                </c:pt>
                <c:pt idx="21745">
                  <c:v>156.55487804878001</c:v>
                </c:pt>
                <c:pt idx="21746">
                  <c:v>154.22219471790001</c:v>
                </c:pt>
                <c:pt idx="21747">
                  <c:v>149.477054856205</c:v>
                </c:pt>
                <c:pt idx="21748">
                  <c:v>147.05725786576801</c:v>
                </c:pt>
                <c:pt idx="21749">
                  <c:v>190.425762690672</c:v>
                </c:pt>
                <c:pt idx="21750">
                  <c:v>181.69313814603899</c:v>
                </c:pt>
                <c:pt idx="21751">
                  <c:v>174.326789725559</c:v>
                </c:pt>
                <c:pt idx="21752">
                  <c:v>167.60245349822901</c:v>
                </c:pt>
                <c:pt idx="21753">
                  <c:v>161.531859248692</c:v>
                </c:pt>
                <c:pt idx="21754">
                  <c:v>156.138138138138</c:v>
                </c:pt>
                <c:pt idx="21755">
                  <c:v>152.23953562679699</c:v>
                </c:pt>
                <c:pt idx="21756">
                  <c:v>135.95075962288999</c:v>
                </c:pt>
                <c:pt idx="21757">
                  <c:v>134.24870594034999</c:v>
                </c:pt>
                <c:pt idx="21758">
                  <c:v>132.53491953004701</c:v>
                </c:pt>
                <c:pt idx="21759">
                  <c:v>164.14596187344301</c:v>
                </c:pt>
                <c:pt idx="21760">
                  <c:v>157.428880170235</c:v>
                </c:pt>
                <c:pt idx="21761">
                  <c:v>247.72763034375799</c:v>
                </c:pt>
                <c:pt idx="21762">
                  <c:v>237.396756395251</c:v>
                </c:pt>
                <c:pt idx="21763">
                  <c:v>229.291960726528</c:v>
                </c:pt>
                <c:pt idx="21764">
                  <c:v>221.05396589127599</c:v>
                </c:pt>
                <c:pt idx="21765">
                  <c:v>214.315408128608</c:v>
                </c:pt>
                <c:pt idx="21766">
                  <c:v>208.29376477004101</c:v>
                </c:pt>
                <c:pt idx="21767">
                  <c:v>203.84315183051399</c:v>
                </c:pt>
                <c:pt idx="21768">
                  <c:v>198.48825836774799</c:v>
                </c:pt>
                <c:pt idx="21769">
                  <c:v>194.75871337376799</c:v>
                </c:pt>
                <c:pt idx="21770">
                  <c:v>229.578354539765</c:v>
                </c:pt>
                <c:pt idx="21771">
                  <c:v>219.226967385026</c:v>
                </c:pt>
                <c:pt idx="21772">
                  <c:v>211.059400105462</c:v>
                </c:pt>
                <c:pt idx="21773">
                  <c:v>203.558646568922</c:v>
                </c:pt>
                <c:pt idx="21774">
                  <c:v>196.73857498625401</c:v>
                </c:pt>
                <c:pt idx="21775">
                  <c:v>190.615023629333</c:v>
                </c:pt>
                <c:pt idx="21776">
                  <c:v>185.21603770397601</c:v>
                </c:pt>
                <c:pt idx="21777">
                  <c:v>180.561007636753</c:v>
                </c:pt>
                <c:pt idx="21778">
                  <c:v>176.67173520987299</c:v>
                </c:pt>
                <c:pt idx="21779">
                  <c:v>173.58231652123499</c:v>
                </c:pt>
                <c:pt idx="21780">
                  <c:v>170.454913016061</c:v>
                </c:pt>
                <c:pt idx="21781">
                  <c:v>167.28347085440501</c:v>
                </c:pt>
                <c:pt idx="21782">
                  <c:v>214.16625946010299</c:v>
                </c:pt>
                <c:pt idx="21783">
                  <c:v>204.588186128502</c:v>
                </c:pt>
                <c:pt idx="21784">
                  <c:v>196.40617827678099</c:v>
                </c:pt>
                <c:pt idx="21785">
                  <c:v>188.091713634348</c:v>
                </c:pt>
                <c:pt idx="21786">
                  <c:v>182.00383222301201</c:v>
                </c:pt>
                <c:pt idx="21787">
                  <c:v>175.82215319542601</c:v>
                </c:pt>
                <c:pt idx="21788">
                  <c:v>170.34507803526699</c:v>
                </c:pt>
                <c:pt idx="21789">
                  <c:v>165.591355124041</c:v>
                </c:pt>
                <c:pt idx="21790">
                  <c:v>161.59104730924199</c:v>
                </c:pt>
                <c:pt idx="21791">
                  <c:v>157.528564187966</c:v>
                </c:pt>
                <c:pt idx="21792">
                  <c:v>155.09574586455</c:v>
                </c:pt>
                <c:pt idx="21793">
                  <c:v>150.158548475157</c:v>
                </c:pt>
                <c:pt idx="21794">
                  <c:v>147.644223841165</c:v>
                </c:pt>
                <c:pt idx="21795">
                  <c:v>192.58339158182599</c:v>
                </c:pt>
                <c:pt idx="21796">
                  <c:v>183.652039075825</c:v>
                </c:pt>
                <c:pt idx="21797">
                  <c:v>176.10786765869801</c:v>
                </c:pt>
                <c:pt idx="21798">
                  <c:v>169.21985448666101</c:v>
                </c:pt>
                <c:pt idx="21799">
                  <c:v>163.002147695357</c:v>
                </c:pt>
                <c:pt idx="21800">
                  <c:v>157.47086640770101</c:v>
                </c:pt>
                <c:pt idx="21801">
                  <c:v>153.456659181205</c:v>
                </c:pt>
                <c:pt idx="21802">
                  <c:v>136.65400662897201</c:v>
                </c:pt>
                <c:pt idx="21803">
                  <c:v>134.869321592955</c:v>
                </c:pt>
                <c:pt idx="21804">
                  <c:v>133.071490236382</c:v>
                </c:pt>
                <c:pt idx="21805">
                  <c:v>165.94523323361301</c:v>
                </c:pt>
                <c:pt idx="21806">
                  <c:v>159.066395072505</c:v>
                </c:pt>
                <c:pt idx="21807">
                  <c:v>247.80138184754799</c:v>
                </c:pt>
                <c:pt idx="21808">
                  <c:v>237.453082087274</c:v>
                </c:pt>
                <c:pt idx="21809">
                  <c:v>229.3331568374</c:v>
                </c:pt>
                <c:pt idx="21810">
                  <c:v>221.08629764498201</c:v>
                </c:pt>
                <c:pt idx="21811">
                  <c:v>214.33573749187701</c:v>
                </c:pt>
                <c:pt idx="21812">
                  <c:v>208.30042832951401</c:v>
                </c:pt>
                <c:pt idx="21813">
                  <c:v>203.84436484628301</c:v>
                </c:pt>
                <c:pt idx="21814">
                  <c:v>198.478421701602</c:v>
                </c:pt>
                <c:pt idx="21815">
                  <c:v>194.74576030148901</c:v>
                </c:pt>
                <c:pt idx="21816">
                  <c:v>229.67056361190001</c:v>
                </c:pt>
                <c:pt idx="21817">
                  <c:v>219.29766335183899</c:v>
                </c:pt>
                <c:pt idx="21818">
                  <c:v>211.117984961937</c:v>
                </c:pt>
                <c:pt idx="21819">
                  <c:v>203.60371000302001</c:v>
                </c:pt>
                <c:pt idx="21820">
                  <c:v>196.770914523252</c:v>
                </c:pt>
                <c:pt idx="21821">
                  <c:v>190.63676192372799</c:v>
                </c:pt>
                <c:pt idx="21822">
                  <c:v>185.227859700327</c:v>
                </c:pt>
                <c:pt idx="21823">
                  <c:v>180.56474264386699</c:v>
                </c:pt>
                <c:pt idx="21824">
                  <c:v>176.67123920537301</c:v>
                </c:pt>
                <c:pt idx="21825">
                  <c:v>173.572572426845</c:v>
                </c:pt>
                <c:pt idx="21826">
                  <c:v>170.43983216783201</c:v>
                </c:pt>
                <c:pt idx="21827">
                  <c:v>167.26742896477799</c:v>
                </c:pt>
                <c:pt idx="21828">
                  <c:v>214.27061601458499</c:v>
                </c:pt>
                <c:pt idx="21829">
                  <c:v>204.674315423553</c:v>
                </c:pt>
                <c:pt idx="21830">
                  <c:v>196.47904638894499</c:v>
                </c:pt>
                <c:pt idx="21831">
                  <c:v>188.146500357511</c:v>
                </c:pt>
                <c:pt idx="21832">
                  <c:v>182.048759901311</c:v>
                </c:pt>
                <c:pt idx="21833">
                  <c:v>175.85249328157599</c:v>
                </c:pt>
                <c:pt idx="21834">
                  <c:v>170.36485455008</c:v>
                </c:pt>
                <c:pt idx="21835">
                  <c:v>165.60800305407</c:v>
                </c:pt>
                <c:pt idx="21836">
                  <c:v>161.596941494085</c:v>
                </c:pt>
                <c:pt idx="21837">
                  <c:v>157.52731241473299</c:v>
                </c:pt>
                <c:pt idx="21838">
                  <c:v>155.08879941844199</c:v>
                </c:pt>
                <c:pt idx="21839">
                  <c:v>150.14271707584899</c:v>
                </c:pt>
                <c:pt idx="21840">
                  <c:v>147.62825907507701</c:v>
                </c:pt>
                <c:pt idx="21841">
                  <c:v>192.681887459611</c:v>
                </c:pt>
                <c:pt idx="21842">
                  <c:v>183.73578595317699</c:v>
                </c:pt>
                <c:pt idx="21843">
                  <c:v>176.17641639797299</c:v>
                </c:pt>
                <c:pt idx="21844">
                  <c:v>169.27414330217999</c:v>
                </c:pt>
                <c:pt idx="21845">
                  <c:v>163.043760882182</c:v>
                </c:pt>
                <c:pt idx="21846">
                  <c:v>157.504772885264</c:v>
                </c:pt>
                <c:pt idx="21847">
                  <c:v>153.48067716644599</c:v>
                </c:pt>
                <c:pt idx="21848">
                  <c:v>136.64492355938799</c:v>
                </c:pt>
                <c:pt idx="21849">
                  <c:v>134.85617692632701</c:v>
                </c:pt>
                <c:pt idx="21850">
                  <c:v>133.05294932495201</c:v>
                </c:pt>
                <c:pt idx="21851">
                  <c:v>166.02937347178499</c:v>
                </c:pt>
                <c:pt idx="21852">
                  <c:v>159.133060853769</c:v>
                </c:pt>
                <c:pt idx="21853">
                  <c:v>246.025225847114</c:v>
                </c:pt>
                <c:pt idx="21854">
                  <c:v>235.82688921215799</c:v>
                </c:pt>
                <c:pt idx="21855">
                  <c:v>227.83236415931901</c:v>
                </c:pt>
                <c:pt idx="21856">
                  <c:v>219.71200051086299</c:v>
                </c:pt>
                <c:pt idx="21857">
                  <c:v>213.072438710098</c:v>
                </c:pt>
                <c:pt idx="21858">
                  <c:v>207.14749724880701</c:v>
                </c:pt>
                <c:pt idx="21859">
                  <c:v>202.78746951791399</c:v>
                </c:pt>
                <c:pt idx="21860">
                  <c:v>197.524534096461</c:v>
                </c:pt>
                <c:pt idx="21861">
                  <c:v>193.87523224238899</c:v>
                </c:pt>
                <c:pt idx="21862">
                  <c:v>227.930411829988</c:v>
                </c:pt>
                <c:pt idx="21863">
                  <c:v>217.70902134822799</c:v>
                </c:pt>
                <c:pt idx="21864">
                  <c:v>209.65631444104201</c:v>
                </c:pt>
                <c:pt idx="21865">
                  <c:v>202.25708359923399</c:v>
                </c:pt>
                <c:pt idx="21866">
                  <c:v>195.53523399677201</c:v>
                </c:pt>
                <c:pt idx="21867">
                  <c:v>189.50744826207199</c:v>
                </c:pt>
                <c:pt idx="21868">
                  <c:v>184.19515686508399</c:v>
                </c:pt>
                <c:pt idx="21869">
                  <c:v>179.61899945945001</c:v>
                </c:pt>
                <c:pt idx="21870">
                  <c:v>175.80687660668301</c:v>
                </c:pt>
                <c:pt idx="21871">
                  <c:v>172.790812501142</c:v>
                </c:pt>
                <c:pt idx="21872">
                  <c:v>169.73503776873901</c:v>
                </c:pt>
                <c:pt idx="21873">
                  <c:v>166.64231612134199</c:v>
                </c:pt>
                <c:pt idx="21874">
                  <c:v>212.56596420756</c:v>
                </c:pt>
                <c:pt idx="21875">
                  <c:v>203.11355815554001</c:v>
                </c:pt>
                <c:pt idx="21876">
                  <c:v>195.03742213479401</c:v>
                </c:pt>
                <c:pt idx="21877">
                  <c:v>186.83067602040799</c:v>
                </c:pt>
                <c:pt idx="21878">
                  <c:v>180.835518920944</c:v>
                </c:pt>
                <c:pt idx="21879">
                  <c:v>174.740154858046</c:v>
                </c:pt>
                <c:pt idx="21880">
                  <c:v>169.34290385204801</c:v>
                </c:pt>
                <c:pt idx="21881">
                  <c:v>164.66977992298101</c:v>
                </c:pt>
                <c:pt idx="21882">
                  <c:v>160.741883116883</c:v>
                </c:pt>
                <c:pt idx="21883">
                  <c:v>156.749579709085</c:v>
                </c:pt>
                <c:pt idx="21884">
                  <c:v>154.38360397819801</c:v>
                </c:pt>
                <c:pt idx="21885">
                  <c:v>149.57786101527799</c:v>
                </c:pt>
                <c:pt idx="21886">
                  <c:v>147.13153685744899</c:v>
                </c:pt>
                <c:pt idx="21887">
                  <c:v>191.13572585822101</c:v>
                </c:pt>
                <c:pt idx="21888">
                  <c:v>182.31756978141101</c:v>
                </c:pt>
                <c:pt idx="21889">
                  <c:v>174.87644996813199</c:v>
                </c:pt>
                <c:pt idx="21890">
                  <c:v>168.07579605391601</c:v>
                </c:pt>
                <c:pt idx="21891">
                  <c:v>161.944554455445</c:v>
                </c:pt>
                <c:pt idx="21892">
                  <c:v>156.496358190667</c:v>
                </c:pt>
                <c:pt idx="21893">
                  <c:v>152.55083668529801</c:v>
                </c:pt>
                <c:pt idx="21894">
                  <c:v>136.06854981680601</c:v>
                </c:pt>
                <c:pt idx="21895">
                  <c:v>134.341431837031</c:v>
                </c:pt>
                <c:pt idx="21896">
                  <c:v>132.602744282744</c:v>
                </c:pt>
                <c:pt idx="21897">
                  <c:v>164.73232910303901</c:v>
                </c:pt>
                <c:pt idx="21898">
                  <c:v>157.94491442701801</c:v>
                </c:pt>
                <c:pt idx="21899">
                  <c:v>242.759569489939</c:v>
                </c:pt>
                <c:pt idx="21900">
                  <c:v>232.840096795249</c:v>
                </c:pt>
                <c:pt idx="21901">
                  <c:v>225.086253982703</c:v>
                </c:pt>
                <c:pt idx="21902">
                  <c:v>217.197877746226</c:v>
                </c:pt>
                <c:pt idx="21903">
                  <c:v>210.773225620311</c:v>
                </c:pt>
                <c:pt idx="21904">
                  <c:v>205.03980841980999</c:v>
                </c:pt>
                <c:pt idx="21905">
                  <c:v>200.85781746524799</c:v>
                </c:pt>
                <c:pt idx="21906">
                  <c:v>195.77582134031101</c:v>
                </c:pt>
                <c:pt idx="21907">
                  <c:v>192.292397878477</c:v>
                </c:pt>
                <c:pt idx="21908">
                  <c:v>224.740708419691</c:v>
                </c:pt>
                <c:pt idx="21909">
                  <c:v>214.79110602156601</c:v>
                </c:pt>
                <c:pt idx="21910">
                  <c:v>206.97073582668801</c:v>
                </c:pt>
                <c:pt idx="21911">
                  <c:v>199.79227285546</c:v>
                </c:pt>
                <c:pt idx="21912">
                  <c:v>193.272751932727</c:v>
                </c:pt>
                <c:pt idx="21913">
                  <c:v>187.433563887877</c:v>
                </c:pt>
                <c:pt idx="21914">
                  <c:v>182.30063841106499</c:v>
                </c:pt>
                <c:pt idx="21915">
                  <c:v>177.891256602472</c:v>
                </c:pt>
                <c:pt idx="21916">
                  <c:v>174.23648158819199</c:v>
                </c:pt>
                <c:pt idx="21917">
                  <c:v>171.364571428571</c:v>
                </c:pt>
                <c:pt idx="21918">
                  <c:v>168.45544206394101</c:v>
                </c:pt>
                <c:pt idx="21919">
                  <c:v>165.509557968981</c:v>
                </c:pt>
                <c:pt idx="21920">
                  <c:v>209.42636962309001</c:v>
                </c:pt>
                <c:pt idx="21921">
                  <c:v>200.23304626922501</c:v>
                </c:pt>
                <c:pt idx="21922">
                  <c:v>192.39358198543101</c:v>
                </c:pt>
                <c:pt idx="21923">
                  <c:v>184.41218388518701</c:v>
                </c:pt>
                <c:pt idx="21924">
                  <c:v>178.60462359217499</c:v>
                </c:pt>
                <c:pt idx="21925">
                  <c:v>172.69957401122099</c:v>
                </c:pt>
                <c:pt idx="21926">
                  <c:v>167.473499610288</c:v>
                </c:pt>
                <c:pt idx="21927">
                  <c:v>162.95831746895101</c:v>
                </c:pt>
                <c:pt idx="21928">
                  <c:v>159.17999183036801</c:v>
                </c:pt>
                <c:pt idx="21929">
                  <c:v>155.33486805806501</c:v>
                </c:pt>
                <c:pt idx="21930">
                  <c:v>153.098607209737</c:v>
                </c:pt>
                <c:pt idx="21931">
                  <c:v>148.54391732242999</c:v>
                </c:pt>
                <c:pt idx="21932">
                  <c:v>146.230252881327</c:v>
                </c:pt>
                <c:pt idx="21933">
                  <c:v>188.27939425686901</c:v>
                </c:pt>
                <c:pt idx="21934">
                  <c:v>179.706320907617</c:v>
                </c:pt>
                <c:pt idx="21935">
                  <c:v>172.47516720746901</c:v>
                </c:pt>
                <c:pt idx="21936">
                  <c:v>165.87998037457399</c:v>
                </c:pt>
                <c:pt idx="21937">
                  <c:v>159.93001210863099</c:v>
                </c:pt>
                <c:pt idx="21938">
                  <c:v>154.64875338417701</c:v>
                </c:pt>
                <c:pt idx="21939">
                  <c:v>150.8494639235</c:v>
                </c:pt>
                <c:pt idx="21940">
                  <c:v>135.02454239514</c:v>
                </c:pt>
                <c:pt idx="21941">
                  <c:v>133.40841151048801</c:v>
                </c:pt>
                <c:pt idx="21942">
                  <c:v>131.779102277899</c:v>
                </c:pt>
                <c:pt idx="21943">
                  <c:v>162.34727528322099</c:v>
                </c:pt>
                <c:pt idx="21944">
                  <c:v>155.758687128177</c:v>
                </c:pt>
                <c:pt idx="21945">
                  <c:v>357.56816243654799</c:v>
                </c:pt>
                <c:pt idx="21946">
                  <c:v>334.41275787038302</c:v>
                </c:pt>
                <c:pt idx="21947">
                  <c:v>316.577096334256</c:v>
                </c:pt>
                <c:pt idx="21948">
                  <c:v>296.146836578766</c:v>
                </c:pt>
                <c:pt idx="21949">
                  <c:v>264.05813239681902</c:v>
                </c:pt>
                <c:pt idx="21950">
                  <c:v>363.860576923076</c:v>
                </c:pt>
                <c:pt idx="21951">
                  <c:v>340.08620990822698</c:v>
                </c:pt>
                <c:pt idx="21952">
                  <c:v>322.238809581417</c:v>
                </c:pt>
                <c:pt idx="21953">
                  <c:v>301.25504411462902</c:v>
                </c:pt>
                <c:pt idx="21954">
                  <c:v>268.68541657960299</c:v>
                </c:pt>
                <c:pt idx="21955">
                  <c:v>365.08972258916702</c:v>
                </c:pt>
                <c:pt idx="21956">
                  <c:v>341.17791279100999</c:v>
                </c:pt>
                <c:pt idx="21957">
                  <c:v>323.36293249455599</c:v>
                </c:pt>
                <c:pt idx="21958">
                  <c:v>302.25352305376902</c:v>
                </c:pt>
                <c:pt idx="21959">
                  <c:v>269.600468070879</c:v>
                </c:pt>
                <c:pt idx="21960">
                  <c:v>362.63447839164098</c:v>
                </c:pt>
                <c:pt idx="21961">
                  <c:v>338.93641245971997</c:v>
                </c:pt>
                <c:pt idx="21962">
                  <c:v>321.17223422673698</c:v>
                </c:pt>
                <c:pt idx="21963">
                  <c:v>300.24955592599599</c:v>
                </c:pt>
                <c:pt idx="21964">
                  <c:v>267.81015704330099</c:v>
                </c:pt>
                <c:pt idx="21965">
                  <c:v>355.99120270435299</c:v>
                </c:pt>
                <c:pt idx="21966">
                  <c:v>332.88648050870802</c:v>
                </c:pt>
                <c:pt idx="21967">
                  <c:v>315.23494325242302</c:v>
                </c:pt>
                <c:pt idx="21968">
                  <c:v>294.84638643171502</c:v>
                </c:pt>
                <c:pt idx="21969">
                  <c:v>262.94959498525901</c:v>
                </c:pt>
                <c:pt idx="21970">
                  <c:v>402.65067835741502</c:v>
                </c:pt>
                <c:pt idx="21971">
                  <c:v>373.19784742006902</c:v>
                </c:pt>
                <c:pt idx="21972">
                  <c:v>356.48120300751799</c:v>
                </c:pt>
                <c:pt idx="21973">
                  <c:v>330.43016047659899</c:v>
                </c:pt>
                <c:pt idx="21974">
                  <c:v>294.47568984585098</c:v>
                </c:pt>
                <c:pt idx="21975">
                  <c:v>264.52386974830699</c:v>
                </c:pt>
                <c:pt idx="21976">
                  <c:v>410.58173070836199</c:v>
                </c:pt>
                <c:pt idx="21977">
                  <c:v>380.30929666679498</c:v>
                </c:pt>
                <c:pt idx="21978">
                  <c:v>363.62351123414601</c:v>
                </c:pt>
                <c:pt idx="21979">
                  <c:v>336.82652940945297</c:v>
                </c:pt>
                <c:pt idx="21980">
                  <c:v>300.27581197606298</c:v>
                </c:pt>
                <c:pt idx="21981">
                  <c:v>269.82316552032802</c:v>
                </c:pt>
                <c:pt idx="21982">
                  <c:v>412.48656492241798</c:v>
                </c:pt>
                <c:pt idx="21983">
                  <c:v>381.99627174813497</c:v>
                </c:pt>
                <c:pt idx="21984">
                  <c:v>365.35297315488299</c:v>
                </c:pt>
                <c:pt idx="21985">
                  <c:v>338.36358848083398</c:v>
                </c:pt>
                <c:pt idx="21986">
                  <c:v>301.67149881429202</c:v>
                </c:pt>
                <c:pt idx="21987">
                  <c:v>271.10949900455398</c:v>
                </c:pt>
                <c:pt idx="21988">
                  <c:v>409.75647144630199</c:v>
                </c:pt>
                <c:pt idx="21989">
                  <c:v>379.532376254376</c:v>
                </c:pt>
                <c:pt idx="21990">
                  <c:v>362.90620974981402</c:v>
                </c:pt>
                <c:pt idx="21991">
                  <c:v>336.15577882795202</c:v>
                </c:pt>
                <c:pt idx="21992">
                  <c:v>299.68439835701298</c:v>
                </c:pt>
                <c:pt idx="21993">
                  <c:v>269.31169311734197</c:v>
                </c:pt>
                <c:pt idx="21994">
                  <c:v>402.705353102456</c:v>
                </c:pt>
                <c:pt idx="21995">
                  <c:v>373.17456835262999</c:v>
                </c:pt>
                <c:pt idx="21996">
                  <c:v>356.594869574629</c:v>
                </c:pt>
                <c:pt idx="21997">
                  <c:v>330.46088704680301</c:v>
                </c:pt>
                <c:pt idx="21998">
                  <c:v>294.55591658380098</c:v>
                </c:pt>
                <c:pt idx="21999">
                  <c:v>264.64818535459301</c:v>
                </c:pt>
                <c:pt idx="22000">
                  <c:v>404.43807455102501</c:v>
                </c:pt>
                <c:pt idx="22001">
                  <c:v>374.16553374442799</c:v>
                </c:pt>
                <c:pt idx="22002">
                  <c:v>357.455425235365</c:v>
                </c:pt>
                <c:pt idx="22003">
                  <c:v>331.29742128775098</c:v>
                </c:pt>
                <c:pt idx="22004">
                  <c:v>295.265617769551</c:v>
                </c:pt>
                <c:pt idx="22005">
                  <c:v>265.24728814263699</c:v>
                </c:pt>
                <c:pt idx="22006">
                  <c:v>412.046301674284</c:v>
                </c:pt>
                <c:pt idx="22007">
                  <c:v>380.97738858001298</c:v>
                </c:pt>
                <c:pt idx="22008">
                  <c:v>364.29945425361097</c:v>
                </c:pt>
                <c:pt idx="22009">
                  <c:v>337.42891663836502</c:v>
                </c:pt>
                <c:pt idx="22010">
                  <c:v>300.81882343558902</c:v>
                </c:pt>
                <c:pt idx="22011">
                  <c:v>270.32488195581197</c:v>
                </c:pt>
                <c:pt idx="22012">
                  <c:v>413.42725331706498</c:v>
                </c:pt>
                <c:pt idx="22013">
                  <c:v>382.195975028112</c:v>
                </c:pt>
                <c:pt idx="22014">
                  <c:v>365.55384675032599</c:v>
                </c:pt>
                <c:pt idx="22015">
                  <c:v>338.53761504075698</c:v>
                </c:pt>
                <c:pt idx="22016">
                  <c:v>301.832996669029</c:v>
                </c:pt>
                <c:pt idx="22017">
                  <c:v>271.26182501429599</c:v>
                </c:pt>
                <c:pt idx="22018">
                  <c:v>410.08217443035699</c:v>
                </c:pt>
                <c:pt idx="22019">
                  <c:v>379.18287461773701</c:v>
                </c:pt>
                <c:pt idx="22020">
                  <c:v>362.551187657725</c:v>
                </c:pt>
                <c:pt idx="22021">
                  <c:v>335.83828998742598</c:v>
                </c:pt>
                <c:pt idx="22022">
                  <c:v>299.39928633945999</c:v>
                </c:pt>
                <c:pt idx="22023">
                  <c:v>269.04665917561903</c:v>
                </c:pt>
                <c:pt idx="22024">
                  <c:v>402.530327278546</c:v>
                </c:pt>
                <c:pt idx="22025">
                  <c:v>372.39165241933199</c:v>
                </c:pt>
                <c:pt idx="22026">
                  <c:v>355.79826464208202</c:v>
                </c:pt>
                <c:pt idx="22027">
                  <c:v>329.75194547160402</c:v>
                </c:pt>
                <c:pt idx="22028">
                  <c:v>293.90961910910198</c:v>
                </c:pt>
                <c:pt idx="22029">
                  <c:v>264.05406100068501</c:v>
                </c:pt>
                <c:pt idx="22030">
                  <c:v>401.20770665808902</c:v>
                </c:pt>
                <c:pt idx="22031">
                  <c:v>371.649808298766</c:v>
                </c:pt>
                <c:pt idx="22032">
                  <c:v>355.00518073707701</c:v>
                </c:pt>
                <c:pt idx="22033">
                  <c:v>329.55790398360199</c:v>
                </c:pt>
                <c:pt idx="22034">
                  <c:v>316.31460584446597</c:v>
                </c:pt>
                <c:pt idx="22035">
                  <c:v>293.57587617138802</c:v>
                </c:pt>
                <c:pt idx="22036">
                  <c:v>409.16263288848597</c:v>
                </c:pt>
                <c:pt idx="22037">
                  <c:v>378.78373335378097</c:v>
                </c:pt>
                <c:pt idx="22038">
                  <c:v>362.16239217941302</c:v>
                </c:pt>
                <c:pt idx="22039">
                  <c:v>335.97910925068902</c:v>
                </c:pt>
                <c:pt idx="22040">
                  <c:v>322.79171486878101</c:v>
                </c:pt>
                <c:pt idx="22041">
                  <c:v>299.38825692441998</c:v>
                </c:pt>
                <c:pt idx="22042">
                  <c:v>410.48403007594999</c:v>
                </c:pt>
                <c:pt idx="22043">
                  <c:v>379.952813886309</c:v>
                </c:pt>
                <c:pt idx="22044">
                  <c:v>363.35266890149501</c:v>
                </c:pt>
                <c:pt idx="22045">
                  <c:v>337.04382386505199</c:v>
                </c:pt>
                <c:pt idx="22046">
                  <c:v>323.87717365646301</c:v>
                </c:pt>
                <c:pt idx="22047">
                  <c:v>300.362418257039</c:v>
                </c:pt>
                <c:pt idx="22048">
                  <c:v>407.05326761825501</c:v>
                </c:pt>
                <c:pt idx="22049">
                  <c:v>376.87581707856901</c:v>
                </c:pt>
                <c:pt idx="22050">
                  <c:v>360.27966156849902</c:v>
                </c:pt>
                <c:pt idx="22051">
                  <c:v>334.27677861948399</c:v>
                </c:pt>
                <c:pt idx="22052">
                  <c:v>321.103792943668</c:v>
                </c:pt>
                <c:pt idx="22053">
                  <c:v>297.85938910521497</c:v>
                </c:pt>
                <c:pt idx="22054">
                  <c:v>399.640776048161</c:v>
                </c:pt>
                <c:pt idx="22055">
                  <c:v>370.21001732298498</c:v>
                </c:pt>
                <c:pt idx="22056">
                  <c:v>353.62236065484302</c:v>
                </c:pt>
                <c:pt idx="22057">
                  <c:v>328.285884702879</c:v>
                </c:pt>
                <c:pt idx="22058">
                  <c:v>315.088648303968</c:v>
                </c:pt>
                <c:pt idx="22059">
                  <c:v>292.44820093128197</c:v>
                </c:pt>
                <c:pt idx="22060">
                  <c:v>286.24553118241602</c:v>
                </c:pt>
                <c:pt idx="22061">
                  <c:v>274.14969189018899</c:v>
                </c:pt>
                <c:pt idx="22062">
                  <c:v>263.42806701109703</c:v>
                </c:pt>
                <c:pt idx="22063">
                  <c:v>225.17427308597601</c:v>
                </c:pt>
                <c:pt idx="22064">
                  <c:v>220.99581140958099</c:v>
                </c:pt>
                <c:pt idx="22065">
                  <c:v>215.899525680506</c:v>
                </c:pt>
                <c:pt idx="22066">
                  <c:v>264.61064186703499</c:v>
                </c:pt>
                <c:pt idx="22067">
                  <c:v>252.498110491272</c:v>
                </c:pt>
                <c:pt idx="22068">
                  <c:v>241.72542424705699</c:v>
                </c:pt>
                <c:pt idx="22069">
                  <c:v>232.337912216418</c:v>
                </c:pt>
                <c:pt idx="22070">
                  <c:v>224.373299820238</c:v>
                </c:pt>
                <c:pt idx="22071">
                  <c:v>216.26812476659001</c:v>
                </c:pt>
                <c:pt idx="22072">
                  <c:v>210.452397532829</c:v>
                </c:pt>
                <c:pt idx="22073">
                  <c:v>204.54131237508</c:v>
                </c:pt>
                <c:pt idx="22074">
                  <c:v>199.35433834221999</c:v>
                </c:pt>
                <c:pt idx="22075">
                  <c:v>194.923401016127</c:v>
                </c:pt>
                <c:pt idx="22076">
                  <c:v>191.269546318935</c:v>
                </c:pt>
                <c:pt idx="22077">
                  <c:v>187.56556237370401</c:v>
                </c:pt>
                <c:pt idx="22078">
                  <c:v>235.18096323738899</c:v>
                </c:pt>
                <c:pt idx="22079">
                  <c:v>224.41469792192299</c:v>
                </c:pt>
                <c:pt idx="22080">
                  <c:v>215.000530230962</c:v>
                </c:pt>
                <c:pt idx="22081">
                  <c:v>206.20536850814599</c:v>
                </c:pt>
                <c:pt idx="22082">
                  <c:v>198.83061032253801</c:v>
                </c:pt>
                <c:pt idx="22083">
                  <c:v>192.91625207296801</c:v>
                </c:pt>
                <c:pt idx="22084">
                  <c:v>186.90459974587</c:v>
                </c:pt>
                <c:pt idx="22085">
                  <c:v>181.60291596682299</c:v>
                </c:pt>
                <c:pt idx="22086">
                  <c:v>177.03082670821701</c:v>
                </c:pt>
                <c:pt idx="22087">
                  <c:v>173.22048114198699</c:v>
                </c:pt>
                <c:pt idx="22088">
                  <c:v>170.19464842011499</c:v>
                </c:pt>
                <c:pt idx="22089">
                  <c:v>167.13281294513101</c:v>
                </c:pt>
                <c:pt idx="22090">
                  <c:v>164.89258257264601</c:v>
                </c:pt>
                <c:pt idx="22091">
                  <c:v>209.80030282637901</c:v>
                </c:pt>
                <c:pt idx="22092">
                  <c:v>200.398876930276</c:v>
                </c:pt>
                <c:pt idx="22093">
                  <c:v>192.36297663759601</c:v>
                </c:pt>
                <c:pt idx="22094">
                  <c:v>184.96505904712399</c:v>
                </c:pt>
                <c:pt idx="22095">
                  <c:v>172.144374968227</c:v>
                </c:pt>
                <c:pt idx="22096">
                  <c:v>162.90960612071399</c:v>
                </c:pt>
                <c:pt idx="22097">
                  <c:v>155.00851340072299</c:v>
                </c:pt>
                <c:pt idx="22098">
                  <c:v>152.64219904637</c:v>
                </c:pt>
                <c:pt idx="22099">
                  <c:v>149.39623486352801</c:v>
                </c:pt>
                <c:pt idx="22100">
                  <c:v>147.82825600894299</c:v>
                </c:pt>
                <c:pt idx="22101">
                  <c:v>289.13553139751099</c:v>
                </c:pt>
                <c:pt idx="22102">
                  <c:v>276.78108234196401</c:v>
                </c:pt>
                <c:pt idx="22103">
                  <c:v>265.81654130867798</c:v>
                </c:pt>
                <c:pt idx="22104">
                  <c:v>226.63708122538401</c:v>
                </c:pt>
                <c:pt idx="22105">
                  <c:v>222.31844215349301</c:v>
                </c:pt>
                <c:pt idx="22106">
                  <c:v>217.079816007993</c:v>
                </c:pt>
                <c:pt idx="22107">
                  <c:v>267.46129968959599</c:v>
                </c:pt>
                <c:pt idx="22108">
                  <c:v>255.085521424093</c:v>
                </c:pt>
                <c:pt idx="22109">
                  <c:v>244.079318597357</c:v>
                </c:pt>
                <c:pt idx="22110">
                  <c:v>234.48174485247199</c:v>
                </c:pt>
                <c:pt idx="22111">
                  <c:v>226.324958227613</c:v>
                </c:pt>
                <c:pt idx="22112">
                  <c:v>218.03760384092899</c:v>
                </c:pt>
                <c:pt idx="22113">
                  <c:v>212.06322580645099</c:v>
                </c:pt>
                <c:pt idx="22114">
                  <c:v>206.00014831660599</c:v>
                </c:pt>
                <c:pt idx="22115">
                  <c:v>200.66890150430399</c:v>
                </c:pt>
                <c:pt idx="22116">
                  <c:v>196.10391937290001</c:v>
                </c:pt>
                <c:pt idx="22117">
                  <c:v>192.32772753715099</c:v>
                </c:pt>
                <c:pt idx="22118">
                  <c:v>188.50353739532099</c:v>
                </c:pt>
                <c:pt idx="22119">
                  <c:v>237.75761772853099</c:v>
                </c:pt>
                <c:pt idx="22120">
                  <c:v>226.75571940360601</c:v>
                </c:pt>
                <c:pt idx="22121">
                  <c:v>217.131548223735</c:v>
                </c:pt>
                <c:pt idx="22122">
                  <c:v>208.13461746731599</c:v>
                </c:pt>
                <c:pt idx="22123">
                  <c:v>200.58325568172799</c:v>
                </c:pt>
                <c:pt idx="22124">
                  <c:v>194.519129649343</c:v>
                </c:pt>
                <c:pt idx="22125">
                  <c:v>188.35636123928799</c:v>
                </c:pt>
                <c:pt idx="22126">
                  <c:v>182.91422121896099</c:v>
                </c:pt>
                <c:pt idx="22127">
                  <c:v>178.215491695954</c:v>
                </c:pt>
                <c:pt idx="22128">
                  <c:v>174.28779197884501</c:v>
                </c:pt>
                <c:pt idx="22129">
                  <c:v>171.15295901239901</c:v>
                </c:pt>
                <c:pt idx="22130">
                  <c:v>167.978276544214</c:v>
                </c:pt>
                <c:pt idx="22131">
                  <c:v>165.63809668188901</c:v>
                </c:pt>
                <c:pt idx="22132">
                  <c:v>212.13633120261599</c:v>
                </c:pt>
                <c:pt idx="22133">
                  <c:v>202.52007520621001</c:v>
                </c:pt>
                <c:pt idx="22134">
                  <c:v>194.29719652195399</c:v>
                </c:pt>
                <c:pt idx="22135">
                  <c:v>186.72636815920399</c:v>
                </c:pt>
                <c:pt idx="22136">
                  <c:v>173.596202969725</c:v>
                </c:pt>
                <c:pt idx="22137">
                  <c:v>164.106405706212</c:v>
                </c:pt>
                <c:pt idx="22138">
                  <c:v>155.974623686965</c:v>
                </c:pt>
                <c:pt idx="22139">
                  <c:v>153.51153675491699</c:v>
                </c:pt>
                <c:pt idx="22140">
                  <c:v>150.162349106482</c:v>
                </c:pt>
                <c:pt idx="22141">
                  <c:v>148.50607374006299</c:v>
                </c:pt>
                <c:pt idx="22142">
                  <c:v>288.992551799502</c:v>
                </c:pt>
                <c:pt idx="22143">
                  <c:v>276.63880623268398</c:v>
                </c:pt>
                <c:pt idx="22144">
                  <c:v>265.67661743602002</c:v>
                </c:pt>
                <c:pt idx="22145">
                  <c:v>226.500074667728</c:v>
                </c:pt>
                <c:pt idx="22146">
                  <c:v>222.18007532828801</c:v>
                </c:pt>
                <c:pt idx="22147">
                  <c:v>216.94890308247699</c:v>
                </c:pt>
                <c:pt idx="22148">
                  <c:v>267.35050597975999</c:v>
                </c:pt>
                <c:pt idx="22149">
                  <c:v>254.96908062483499</c:v>
                </c:pt>
                <c:pt idx="22150">
                  <c:v>243.95932274309899</c:v>
                </c:pt>
                <c:pt idx="22151">
                  <c:v>234.35901266942099</c:v>
                </c:pt>
                <c:pt idx="22152">
                  <c:v>226.20328328016799</c:v>
                </c:pt>
                <c:pt idx="22153">
                  <c:v>217.91126469653599</c:v>
                </c:pt>
                <c:pt idx="22154">
                  <c:v>211.93916966923101</c:v>
                </c:pt>
                <c:pt idx="22155">
                  <c:v>205.876542595541</c:v>
                </c:pt>
                <c:pt idx="22156">
                  <c:v>200.550107694655</c:v>
                </c:pt>
                <c:pt idx="22157">
                  <c:v>195.986397626524</c:v>
                </c:pt>
                <c:pt idx="22158">
                  <c:v>192.215854806343</c:v>
                </c:pt>
                <c:pt idx="22159">
                  <c:v>188.39253628196201</c:v>
                </c:pt>
                <c:pt idx="22160">
                  <c:v>237.66513338118699</c:v>
                </c:pt>
                <c:pt idx="22161">
                  <c:v>226.655233200872</c:v>
                </c:pt>
                <c:pt idx="22162">
                  <c:v>217.02627568127701</c:v>
                </c:pt>
                <c:pt idx="22163">
                  <c:v>208.03321096350601</c:v>
                </c:pt>
                <c:pt idx="22164">
                  <c:v>200.47943965311799</c:v>
                </c:pt>
                <c:pt idx="22165">
                  <c:v>194.413287904599</c:v>
                </c:pt>
                <c:pt idx="22166">
                  <c:v>188.24906730338699</c:v>
                </c:pt>
                <c:pt idx="22167">
                  <c:v>182.80686287806799</c:v>
                </c:pt>
                <c:pt idx="22168">
                  <c:v>178.11145027576299</c:v>
                </c:pt>
                <c:pt idx="22169">
                  <c:v>174.18493928850299</c:v>
                </c:pt>
                <c:pt idx="22170">
                  <c:v>171.04866653335</c:v>
                </c:pt>
                <c:pt idx="22171">
                  <c:v>167.87975261265601</c:v>
                </c:pt>
                <c:pt idx="22172">
                  <c:v>165.54606054818001</c:v>
                </c:pt>
                <c:pt idx="22173">
                  <c:v>212.05767708597699</c:v>
                </c:pt>
                <c:pt idx="22174">
                  <c:v>202.43898648545701</c:v>
                </c:pt>
                <c:pt idx="22175">
                  <c:v>194.21431570435499</c:v>
                </c:pt>
                <c:pt idx="22176">
                  <c:v>186.63389539868501</c:v>
                </c:pt>
                <c:pt idx="22177">
                  <c:v>173.50452511188399</c:v>
                </c:pt>
                <c:pt idx="22178">
                  <c:v>164.009431508868</c:v>
                </c:pt>
                <c:pt idx="22179">
                  <c:v>155.88416805989601</c:v>
                </c:pt>
                <c:pt idx="22180">
                  <c:v>153.42456519310201</c:v>
                </c:pt>
                <c:pt idx="22181">
                  <c:v>150.07518710859901</c:v>
                </c:pt>
                <c:pt idx="22182">
                  <c:v>148.42163718634299</c:v>
                </c:pt>
                <c:pt idx="22183">
                  <c:v>286.51128983264101</c:v>
                </c:pt>
                <c:pt idx="22184">
                  <c:v>274.35693215339199</c:v>
                </c:pt>
                <c:pt idx="22185">
                  <c:v>263.57569921916098</c:v>
                </c:pt>
                <c:pt idx="22186">
                  <c:v>225.13849498327701</c:v>
                </c:pt>
                <c:pt idx="22187">
                  <c:v>220.932457625669</c:v>
                </c:pt>
                <c:pt idx="22188">
                  <c:v>215.82077221969399</c:v>
                </c:pt>
                <c:pt idx="22189">
                  <c:v>264.94212032727103</c:v>
                </c:pt>
                <c:pt idx="22190">
                  <c:v>252.75777139066901</c:v>
                </c:pt>
                <c:pt idx="22191">
                  <c:v>241.93035843156099</c:v>
                </c:pt>
                <c:pt idx="22192">
                  <c:v>232.490809782441</c:v>
                </c:pt>
                <c:pt idx="22193">
                  <c:v>224.48050747905</c:v>
                </c:pt>
                <c:pt idx="22194">
                  <c:v>216.33470373688201</c:v>
                </c:pt>
                <c:pt idx="22195">
                  <c:v>210.48759357939099</c:v>
                </c:pt>
                <c:pt idx="22196">
                  <c:v>204.541732809758</c:v>
                </c:pt>
                <c:pt idx="22197">
                  <c:v>199.33182936833401</c:v>
                </c:pt>
                <c:pt idx="22198">
                  <c:v>194.87511149198099</c:v>
                </c:pt>
                <c:pt idx="22199">
                  <c:v>191.205425731936</c:v>
                </c:pt>
                <c:pt idx="22200">
                  <c:v>187.486571764015</c:v>
                </c:pt>
                <c:pt idx="22201">
                  <c:v>235.49845338046799</c:v>
                </c:pt>
                <c:pt idx="22202">
                  <c:v>224.66926093423601</c:v>
                </c:pt>
                <c:pt idx="22203">
                  <c:v>215.20290388359899</c:v>
                </c:pt>
                <c:pt idx="22204">
                  <c:v>206.359398966974</c:v>
                </c:pt>
                <c:pt idx="22205">
                  <c:v>198.93799255079301</c:v>
                </c:pt>
                <c:pt idx="22206">
                  <c:v>192.99248648383701</c:v>
                </c:pt>
                <c:pt idx="22207">
                  <c:v>186.944514944064</c:v>
                </c:pt>
                <c:pt idx="22208">
                  <c:v>181.61360725447</c:v>
                </c:pt>
                <c:pt idx="22209">
                  <c:v>177.01628687263999</c:v>
                </c:pt>
                <c:pt idx="22210">
                  <c:v>173.187600644122</c:v>
                </c:pt>
                <c:pt idx="22211">
                  <c:v>170.14357461003999</c:v>
                </c:pt>
                <c:pt idx="22212">
                  <c:v>167.06436945738699</c:v>
                </c:pt>
                <c:pt idx="22213">
                  <c:v>164.815725573328</c:v>
                </c:pt>
                <c:pt idx="22214">
                  <c:v>210.10897570643499</c:v>
                </c:pt>
                <c:pt idx="22215">
                  <c:v>200.65143715143699</c:v>
                </c:pt>
                <c:pt idx="22216">
                  <c:v>192.56393211855701</c:v>
                </c:pt>
                <c:pt idx="22217">
                  <c:v>185.12076291492201</c:v>
                </c:pt>
                <c:pt idx="22218">
                  <c:v>172.225711187119</c:v>
                </c:pt>
                <c:pt idx="22219">
                  <c:v>162.92912395886</c:v>
                </c:pt>
                <c:pt idx="22220">
                  <c:v>154.98615435331999</c:v>
                </c:pt>
                <c:pt idx="22221">
                  <c:v>152.60220766299301</c:v>
                </c:pt>
                <c:pt idx="22222">
                  <c:v>149.33927024164799</c:v>
                </c:pt>
                <c:pt idx="22223">
                  <c:v>147.76293427137199</c:v>
                </c:pt>
                <c:pt idx="22224">
                  <c:v>282.02024089838699</c:v>
                </c:pt>
                <c:pt idx="22225">
                  <c:v>270.22678285503099</c:v>
                </c:pt>
                <c:pt idx="22226">
                  <c:v>259.78314559079899</c:v>
                </c:pt>
                <c:pt idx="22227">
                  <c:v>222.67913699277301</c:v>
                </c:pt>
                <c:pt idx="22228">
                  <c:v>218.683485827857</c:v>
                </c:pt>
                <c:pt idx="22229">
                  <c:v>213.79022145633201</c:v>
                </c:pt>
                <c:pt idx="22230">
                  <c:v>260.57158794530397</c:v>
                </c:pt>
                <c:pt idx="22231">
                  <c:v>248.75265262186599</c:v>
                </c:pt>
                <c:pt idx="22232">
                  <c:v>238.249458653695</c:v>
                </c:pt>
                <c:pt idx="22233">
                  <c:v>229.107992952106</c:v>
                </c:pt>
                <c:pt idx="22234">
                  <c:v>221.364000719789</c:v>
                </c:pt>
                <c:pt idx="22235">
                  <c:v>213.48075348075301</c:v>
                </c:pt>
                <c:pt idx="22236">
                  <c:v>207.853847731</c:v>
                </c:pt>
                <c:pt idx="22237">
                  <c:v>202.133308869784</c:v>
                </c:pt>
                <c:pt idx="22238">
                  <c:v>197.13104582759601</c:v>
                </c:pt>
                <c:pt idx="22239">
                  <c:v>192.870704962747</c:v>
                </c:pt>
                <c:pt idx="22240">
                  <c:v>189.38714698270999</c:v>
                </c:pt>
                <c:pt idx="22241">
                  <c:v>185.854226732787</c:v>
                </c:pt>
                <c:pt idx="22242">
                  <c:v>231.57558862830001</c:v>
                </c:pt>
                <c:pt idx="22243">
                  <c:v>221.068250560265</c:v>
                </c:pt>
                <c:pt idx="22244">
                  <c:v>211.895165418826</c:v>
                </c:pt>
                <c:pt idx="22245">
                  <c:v>203.32652594432099</c:v>
                </c:pt>
                <c:pt idx="22246">
                  <c:v>196.15263658670901</c:v>
                </c:pt>
                <c:pt idx="22247">
                  <c:v>190.41721978603201</c:v>
                </c:pt>
                <c:pt idx="22248">
                  <c:v>184.585697832687</c:v>
                </c:pt>
                <c:pt idx="22249">
                  <c:v>179.45423704602999</c:v>
                </c:pt>
                <c:pt idx="22250">
                  <c:v>175.04597385979301</c:v>
                </c:pt>
                <c:pt idx="22251">
                  <c:v>171.38576912274101</c:v>
                </c:pt>
                <c:pt idx="22252">
                  <c:v>168.506074273102</c:v>
                </c:pt>
                <c:pt idx="22253">
                  <c:v>165.59436264861</c:v>
                </c:pt>
                <c:pt idx="22254">
                  <c:v>163.499595992243</c:v>
                </c:pt>
                <c:pt idx="22255">
                  <c:v>206.57299607118799</c:v>
                </c:pt>
                <c:pt idx="22256">
                  <c:v>197.40006710658699</c:v>
                </c:pt>
                <c:pt idx="22257">
                  <c:v>189.57788075580001</c:v>
                </c:pt>
                <c:pt idx="22258">
                  <c:v>182.37228686693501</c:v>
                </c:pt>
                <c:pt idx="22259">
                  <c:v>169.906212424849</c:v>
                </c:pt>
                <c:pt idx="22260">
                  <c:v>160.97283878504601</c:v>
                </c:pt>
                <c:pt idx="22261">
                  <c:v>153.35825843665501</c:v>
                </c:pt>
                <c:pt idx="22262">
                  <c:v>151.12182850853901</c:v>
                </c:pt>
                <c:pt idx="22263">
                  <c:v>148.01286757290899</c:v>
                </c:pt>
                <c:pt idx="22264">
                  <c:v>146.57064744625299</c:v>
                </c:pt>
                <c:pt idx="22265">
                  <c:v>286.108054431776</c:v>
                </c:pt>
                <c:pt idx="22266">
                  <c:v>274.02584707646099</c:v>
                </c:pt>
                <c:pt idx="22267">
                  <c:v>263.31671863536297</c:v>
                </c:pt>
                <c:pt idx="22268">
                  <c:v>264.48367494077598</c:v>
                </c:pt>
                <c:pt idx="22269">
                  <c:v>252.37966350767701</c:v>
                </c:pt>
                <c:pt idx="22270">
                  <c:v>241.61906654640501</c:v>
                </c:pt>
                <c:pt idx="22271">
                  <c:v>232.23502447846801</c:v>
                </c:pt>
                <c:pt idx="22272">
                  <c:v>224.27650605284501</c:v>
                </c:pt>
                <c:pt idx="22273">
                  <c:v>216.98533781479799</c:v>
                </c:pt>
                <c:pt idx="22274">
                  <c:v>210.37446942565299</c:v>
                </c:pt>
                <c:pt idx="22275">
                  <c:v>204.468214848315</c:v>
                </c:pt>
                <c:pt idx="22276">
                  <c:v>199.28949828607</c:v>
                </c:pt>
                <c:pt idx="22277">
                  <c:v>194.863313682794</c:v>
                </c:pt>
                <c:pt idx="22278">
                  <c:v>191.220064842151</c:v>
                </c:pt>
                <c:pt idx="22279">
                  <c:v>187.51635271432801</c:v>
                </c:pt>
                <c:pt idx="22280">
                  <c:v>235.06329019002001</c:v>
                </c:pt>
                <c:pt idx="22281">
                  <c:v>224.304822482492</c:v>
                </c:pt>
                <c:pt idx="22282">
                  <c:v>214.90460967470199</c:v>
                </c:pt>
                <c:pt idx="22283">
                  <c:v>206.89535568248701</c:v>
                </c:pt>
                <c:pt idx="22284">
                  <c:v>199.53481876055599</c:v>
                </c:pt>
                <c:pt idx="22285">
                  <c:v>192.84141224855301</c:v>
                </c:pt>
                <c:pt idx="22286">
                  <c:v>186.83163351743201</c:v>
                </c:pt>
                <c:pt idx="22287">
                  <c:v>181.53714285714199</c:v>
                </c:pt>
                <c:pt idx="22288">
                  <c:v>176.972465692784</c:v>
                </c:pt>
                <c:pt idx="22289">
                  <c:v>173.16635869565201</c:v>
                </c:pt>
                <c:pt idx="22290">
                  <c:v>170.147204450625</c:v>
                </c:pt>
                <c:pt idx="22291">
                  <c:v>167.08598290598201</c:v>
                </c:pt>
                <c:pt idx="22292">
                  <c:v>164.854985011873</c:v>
                </c:pt>
                <c:pt idx="22293">
                  <c:v>209.69776724269701</c:v>
                </c:pt>
                <c:pt idx="22294">
                  <c:v>200.29943071044201</c:v>
                </c:pt>
                <c:pt idx="22295">
                  <c:v>192.273233609166</c:v>
                </c:pt>
                <c:pt idx="22296">
                  <c:v>184.88436423883999</c:v>
                </c:pt>
                <c:pt idx="22297">
                  <c:v>162.85038254463001</c:v>
                </c:pt>
                <c:pt idx="22298">
                  <c:v>154.959434644705</c:v>
                </c:pt>
                <c:pt idx="22299">
                  <c:v>152.59905391542199</c:v>
                </c:pt>
                <c:pt idx="22300">
                  <c:v>149.35381500301699</c:v>
                </c:pt>
                <c:pt idx="22301">
                  <c:v>147.79150694777101</c:v>
                </c:pt>
                <c:pt idx="22302">
                  <c:v>289.04425537999498</c:v>
                </c:pt>
                <c:pt idx="22303">
                  <c:v>276.69975952779998</c:v>
                </c:pt>
                <c:pt idx="22304">
                  <c:v>265.74442380563102</c:v>
                </c:pt>
                <c:pt idx="22305">
                  <c:v>267.37497140242499</c:v>
                </c:pt>
                <c:pt idx="22306">
                  <c:v>255.008700594613</c:v>
                </c:pt>
                <c:pt idx="22307">
                  <c:v>244.00698407037501</c:v>
                </c:pt>
                <c:pt idx="22308">
                  <c:v>234.41433248453899</c:v>
                </c:pt>
                <c:pt idx="22309">
                  <c:v>226.261135857461</c:v>
                </c:pt>
                <c:pt idx="22310">
                  <c:v>218.78940886699499</c:v>
                </c:pt>
                <c:pt idx="22311">
                  <c:v>212.009884545923</c:v>
                </c:pt>
                <c:pt idx="22312">
                  <c:v>205.94676749703399</c:v>
                </c:pt>
                <c:pt idx="22313">
                  <c:v>200.62570735650701</c:v>
                </c:pt>
                <c:pt idx="22314">
                  <c:v>196.06338707454799</c:v>
                </c:pt>
                <c:pt idx="22315">
                  <c:v>192.293305837563</c:v>
                </c:pt>
                <c:pt idx="22316">
                  <c:v>188.46870939800701</c:v>
                </c:pt>
                <c:pt idx="22317">
                  <c:v>237.68341203217901</c:v>
                </c:pt>
                <c:pt idx="22318">
                  <c:v>226.68687589158299</c:v>
                </c:pt>
                <c:pt idx="22319">
                  <c:v>217.063673704472</c:v>
                </c:pt>
                <c:pt idx="22320">
                  <c:v>208.86122152280399</c:v>
                </c:pt>
                <c:pt idx="22321">
                  <c:v>201.32510223092299</c:v>
                </c:pt>
                <c:pt idx="22322">
                  <c:v>194.46566264088801</c:v>
                </c:pt>
                <c:pt idx="22323">
                  <c:v>188.30920803334499</c:v>
                </c:pt>
                <c:pt idx="22324">
                  <c:v>182.86973070380699</c:v>
                </c:pt>
                <c:pt idx="22325">
                  <c:v>178.176791773601</c:v>
                </c:pt>
                <c:pt idx="22326">
                  <c:v>174.248708955355</c:v>
                </c:pt>
                <c:pt idx="22327">
                  <c:v>171.116101557283</c:v>
                </c:pt>
                <c:pt idx="22328">
                  <c:v>167.94691017986199</c:v>
                </c:pt>
                <c:pt idx="22329">
                  <c:v>165.60895844780799</c:v>
                </c:pt>
                <c:pt idx="22330">
                  <c:v>212.07052320311399</c:v>
                </c:pt>
                <c:pt idx="22331">
                  <c:v>202.45812934810601</c:v>
                </c:pt>
                <c:pt idx="22332">
                  <c:v>194.242154755092</c:v>
                </c:pt>
                <c:pt idx="22333">
                  <c:v>186.671818999952</c:v>
                </c:pt>
                <c:pt idx="22334">
                  <c:v>164.063660477453</c:v>
                </c:pt>
                <c:pt idx="22335">
                  <c:v>155.942257028402</c:v>
                </c:pt>
                <c:pt idx="22336">
                  <c:v>153.481052903989</c:v>
                </c:pt>
                <c:pt idx="22337">
                  <c:v>150.13443101292199</c:v>
                </c:pt>
                <c:pt idx="22338">
                  <c:v>148.480022542656</c:v>
                </c:pt>
                <c:pt idx="22339">
                  <c:v>288.963636363636</c:v>
                </c:pt>
                <c:pt idx="22340">
                  <c:v>276.60892626890097</c:v>
                </c:pt>
                <c:pt idx="22341">
                  <c:v>265.64948222531001</c:v>
                </c:pt>
                <c:pt idx="22342">
                  <c:v>267.32253800396501</c:v>
                </c:pt>
                <c:pt idx="22343">
                  <c:v>254.940282110998</c:v>
                </c:pt>
                <c:pt idx="22344">
                  <c:v>243.933078393881</c:v>
                </c:pt>
                <c:pt idx="22345">
                  <c:v>234.335162155571</c:v>
                </c:pt>
                <c:pt idx="22346">
                  <c:v>226.17847532237201</c:v>
                </c:pt>
                <c:pt idx="22347">
                  <c:v>218.70042247704899</c:v>
                </c:pt>
                <c:pt idx="22348">
                  <c:v>211.91952624320501</c:v>
                </c:pt>
                <c:pt idx="22349">
                  <c:v>205.855939510512</c:v>
                </c:pt>
                <c:pt idx="22350">
                  <c:v>200.53468972533</c:v>
                </c:pt>
                <c:pt idx="22351">
                  <c:v>195.97002757879</c:v>
                </c:pt>
                <c:pt idx="22352">
                  <c:v>192.19854063842601</c:v>
                </c:pt>
                <c:pt idx="22353">
                  <c:v>188.37742504409101</c:v>
                </c:pt>
                <c:pt idx="22354">
                  <c:v>237.640460955002</c:v>
                </c:pt>
                <c:pt idx="22355">
                  <c:v>226.63285846548899</c:v>
                </c:pt>
                <c:pt idx="22356">
                  <c:v>217.006901384847</c:v>
                </c:pt>
                <c:pt idx="22357">
                  <c:v>208.79960194053899</c:v>
                </c:pt>
                <c:pt idx="22358">
                  <c:v>201.25248868778201</c:v>
                </c:pt>
                <c:pt idx="22359">
                  <c:v>194.39328867768401</c:v>
                </c:pt>
                <c:pt idx="22360">
                  <c:v>188.231675783192</c:v>
                </c:pt>
                <c:pt idx="22361">
                  <c:v>182.791349592393</c:v>
                </c:pt>
                <c:pt idx="22362">
                  <c:v>178.09504820029099</c:v>
                </c:pt>
                <c:pt idx="22363">
                  <c:v>174.17038759139601</c:v>
                </c:pt>
                <c:pt idx="22364">
                  <c:v>171.039185038439</c:v>
                </c:pt>
                <c:pt idx="22365">
                  <c:v>167.866242038216</c:v>
                </c:pt>
                <c:pt idx="22366">
                  <c:v>165.53172799663901</c:v>
                </c:pt>
                <c:pt idx="22367">
                  <c:v>212.03587156100201</c:v>
                </c:pt>
                <c:pt idx="22368">
                  <c:v>202.41918338130699</c:v>
                </c:pt>
                <c:pt idx="22369">
                  <c:v>194.193661205583</c:v>
                </c:pt>
                <c:pt idx="22370">
                  <c:v>186.61848683479599</c:v>
                </c:pt>
                <c:pt idx="22371">
                  <c:v>163.99556310444001</c:v>
                </c:pt>
                <c:pt idx="22372">
                  <c:v>155.871157619359</c:v>
                </c:pt>
                <c:pt idx="22373">
                  <c:v>153.410689353463</c:v>
                </c:pt>
                <c:pt idx="22374">
                  <c:v>150.06596804672699</c:v>
                </c:pt>
                <c:pt idx="22375">
                  <c:v>148.41412400611</c:v>
                </c:pt>
                <c:pt idx="22376">
                  <c:v>286.54578579794298</c:v>
                </c:pt>
                <c:pt idx="22377">
                  <c:v>274.39189667374302</c:v>
                </c:pt>
                <c:pt idx="22378">
                  <c:v>263.60762520679799</c:v>
                </c:pt>
                <c:pt idx="22379">
                  <c:v>264.98037685682903</c:v>
                </c:pt>
                <c:pt idx="22380">
                  <c:v>252.79257403860299</c:v>
                </c:pt>
                <c:pt idx="22381">
                  <c:v>241.957767223758</c:v>
                </c:pt>
                <c:pt idx="22382">
                  <c:v>232.51650256127101</c:v>
                </c:pt>
                <c:pt idx="22383">
                  <c:v>224.50298276104999</c:v>
                </c:pt>
                <c:pt idx="22384">
                  <c:v>217.16034733660601</c:v>
                </c:pt>
                <c:pt idx="22385">
                  <c:v>210.50286769391599</c:v>
                </c:pt>
                <c:pt idx="22386">
                  <c:v>204.55833221969701</c:v>
                </c:pt>
                <c:pt idx="22387">
                  <c:v>199.34679651460701</c:v>
                </c:pt>
                <c:pt idx="22388">
                  <c:v>194.88859360794399</c:v>
                </c:pt>
                <c:pt idx="22389">
                  <c:v>191.22115608384999</c:v>
                </c:pt>
                <c:pt idx="22390">
                  <c:v>187.497423294881</c:v>
                </c:pt>
                <c:pt idx="22391">
                  <c:v>235.53345308911</c:v>
                </c:pt>
                <c:pt idx="22392">
                  <c:v>224.70109038478799</c:v>
                </c:pt>
                <c:pt idx="22393">
                  <c:v>215.23191870890599</c:v>
                </c:pt>
                <c:pt idx="22394">
                  <c:v>207.161923239403</c:v>
                </c:pt>
                <c:pt idx="22395">
                  <c:v>199.75052333849999</c:v>
                </c:pt>
                <c:pt idx="22396">
                  <c:v>193.011119456599</c:v>
                </c:pt>
                <c:pt idx="22397">
                  <c:v>186.96479719579301</c:v>
                </c:pt>
                <c:pt idx="22398">
                  <c:v>181.628789948101</c:v>
                </c:pt>
                <c:pt idx="22399">
                  <c:v>177.02997798819001</c:v>
                </c:pt>
                <c:pt idx="22400">
                  <c:v>173.19993918471701</c:v>
                </c:pt>
                <c:pt idx="22401">
                  <c:v>170.15469188060001</c:v>
                </c:pt>
                <c:pt idx="22402">
                  <c:v>167.07432521272</c:v>
                </c:pt>
                <c:pt idx="22403">
                  <c:v>164.82463779284799</c:v>
                </c:pt>
                <c:pt idx="22404">
                  <c:v>210.14111184487001</c:v>
                </c:pt>
                <c:pt idx="22405">
                  <c:v>200.677040417808</c:v>
                </c:pt>
                <c:pt idx="22406">
                  <c:v>192.59064400631601</c:v>
                </c:pt>
                <c:pt idx="22407">
                  <c:v>185.14174850299401</c:v>
                </c:pt>
                <c:pt idx="22408">
                  <c:v>162.94565957372501</c:v>
                </c:pt>
                <c:pt idx="22409">
                  <c:v>154.99456233178901</c:v>
                </c:pt>
                <c:pt idx="22410">
                  <c:v>152.612480060054</c:v>
                </c:pt>
                <c:pt idx="22411">
                  <c:v>149.34843118383</c:v>
                </c:pt>
                <c:pt idx="22412">
                  <c:v>147.768255097202</c:v>
                </c:pt>
                <c:pt idx="22413">
                  <c:v>282.13730491743797</c:v>
                </c:pt>
                <c:pt idx="22414">
                  <c:v>270.334513655818</c:v>
                </c:pt>
                <c:pt idx="22415">
                  <c:v>259.883495145631</c:v>
                </c:pt>
                <c:pt idx="22416">
                  <c:v>260.68446601941702</c:v>
                </c:pt>
                <c:pt idx="22417">
                  <c:v>248.85278016976201</c:v>
                </c:pt>
                <c:pt idx="22418">
                  <c:v>238.345823134375</c:v>
                </c:pt>
                <c:pt idx="22419">
                  <c:v>229.19679010763701</c:v>
                </c:pt>
                <c:pt idx="22420">
                  <c:v>221.44274684289701</c:v>
                </c:pt>
                <c:pt idx="22421">
                  <c:v>214.34707180104201</c:v>
                </c:pt>
                <c:pt idx="22422">
                  <c:v>207.925322900293</c:v>
                </c:pt>
                <c:pt idx="22423">
                  <c:v>202.195275370422</c:v>
                </c:pt>
                <c:pt idx="22424">
                  <c:v>197.18858614031299</c:v>
                </c:pt>
                <c:pt idx="22425">
                  <c:v>192.92024966595201</c:v>
                </c:pt>
                <c:pt idx="22426">
                  <c:v>189.432752704704</c:v>
                </c:pt>
                <c:pt idx="22427">
                  <c:v>185.895297215228</c:v>
                </c:pt>
                <c:pt idx="22428">
                  <c:v>231.677392105667</c:v>
                </c:pt>
                <c:pt idx="22429">
                  <c:v>221.161698793292</c:v>
                </c:pt>
                <c:pt idx="22430">
                  <c:v>211.98211486162199</c:v>
                </c:pt>
                <c:pt idx="22431">
                  <c:v>204.16990687796101</c:v>
                </c:pt>
                <c:pt idx="22432">
                  <c:v>196.99969954932399</c:v>
                </c:pt>
                <c:pt idx="22433">
                  <c:v>190.48624808053199</c:v>
                </c:pt>
                <c:pt idx="22434">
                  <c:v>184.646449136276</c:v>
                </c:pt>
                <c:pt idx="22435">
                  <c:v>179.510016068559</c:v>
                </c:pt>
                <c:pt idx="22436">
                  <c:v>175.097788338512</c:v>
                </c:pt>
                <c:pt idx="22437">
                  <c:v>171.43327092304801</c:v>
                </c:pt>
                <c:pt idx="22438">
                  <c:v>168.55296488197999</c:v>
                </c:pt>
                <c:pt idx="22439">
                  <c:v>165.631017516236</c:v>
                </c:pt>
                <c:pt idx="22440">
                  <c:v>163.53295227323201</c:v>
                </c:pt>
                <c:pt idx="22441">
                  <c:v>206.661157024793</c:v>
                </c:pt>
                <c:pt idx="22442">
                  <c:v>197.48469355147901</c:v>
                </c:pt>
                <c:pt idx="22443">
                  <c:v>189.653113170604</c:v>
                </c:pt>
                <c:pt idx="22444">
                  <c:v>182.44143828765701</c:v>
                </c:pt>
                <c:pt idx="22445">
                  <c:v>161.02358180623401</c:v>
                </c:pt>
                <c:pt idx="22446">
                  <c:v>153.40135663370799</c:v>
                </c:pt>
                <c:pt idx="22447">
                  <c:v>151.161393648797</c:v>
                </c:pt>
                <c:pt idx="22448">
                  <c:v>148.04609986286999</c:v>
                </c:pt>
                <c:pt idx="22449">
                  <c:v>146.60362823061601</c:v>
                </c:pt>
                <c:pt idx="22450">
                  <c:v>278.81091491387502</c:v>
                </c:pt>
                <c:pt idx="22451">
                  <c:v>267.41906609638801</c:v>
                </c:pt>
                <c:pt idx="22452">
                  <c:v>256.61338885809698</c:v>
                </c:pt>
                <c:pt idx="22453">
                  <c:v>247.218259846969</c:v>
                </c:pt>
                <c:pt idx="22454">
                  <c:v>239.26681932177499</c:v>
                </c:pt>
                <c:pt idx="22455">
                  <c:v>232.00108080615399</c:v>
                </c:pt>
                <c:pt idx="22456">
                  <c:v>220.410895354231</c:v>
                </c:pt>
                <c:pt idx="22457">
                  <c:v>215.311446272598</c:v>
                </c:pt>
                <c:pt idx="22458">
                  <c:v>287.033563026379</c:v>
                </c:pt>
                <c:pt idx="22459">
                  <c:v>272.26964779250198</c:v>
                </c:pt>
                <c:pt idx="22460">
                  <c:v>258.78849207494801</c:v>
                </c:pt>
                <c:pt idx="22461">
                  <c:v>247.374180074712</c:v>
                </c:pt>
                <c:pt idx="22462">
                  <c:v>236.54137062685399</c:v>
                </c:pt>
                <c:pt idx="22463">
                  <c:v>227.091970535195</c:v>
                </c:pt>
                <c:pt idx="22464">
                  <c:v>219.05817252236801</c:v>
                </c:pt>
                <c:pt idx="22465">
                  <c:v>211.69265026322901</c:v>
                </c:pt>
                <c:pt idx="22466">
                  <c:v>205.81223515659201</c:v>
                </c:pt>
                <c:pt idx="22467">
                  <c:v>199.835408618374</c:v>
                </c:pt>
                <c:pt idx="22468">
                  <c:v>195.41097352328299</c:v>
                </c:pt>
                <c:pt idx="22469">
                  <c:v>190.92183820473701</c:v>
                </c:pt>
                <c:pt idx="22470">
                  <c:v>187.203215752939</c:v>
                </c:pt>
                <c:pt idx="22471">
                  <c:v>183.42993549789799</c:v>
                </c:pt>
                <c:pt idx="22472">
                  <c:v>255.67682096664399</c:v>
                </c:pt>
                <c:pt idx="22473">
                  <c:v>242.25557914806899</c:v>
                </c:pt>
                <c:pt idx="22474">
                  <c:v>230.110903445129</c:v>
                </c:pt>
                <c:pt idx="22475">
                  <c:v>220.05150665206699</c:v>
                </c:pt>
                <c:pt idx="22476">
                  <c:v>210.58634980348899</c:v>
                </c:pt>
                <c:pt idx="22477">
                  <c:v>202.52072999532001</c:v>
                </c:pt>
                <c:pt idx="22478">
                  <c:v>195.09485914372101</c:v>
                </c:pt>
                <c:pt idx="22479">
                  <c:v>189.135012185215</c:v>
                </c:pt>
                <c:pt idx="22480">
                  <c:v>183.06799402687901</c:v>
                </c:pt>
                <c:pt idx="22481">
                  <c:v>178.52486862180001</c:v>
                </c:pt>
                <c:pt idx="22482">
                  <c:v>173.91114037671699</c:v>
                </c:pt>
                <c:pt idx="22483">
                  <c:v>170.04798950893999</c:v>
                </c:pt>
                <c:pt idx="22484">
                  <c:v>166.97267402854001</c:v>
                </c:pt>
                <c:pt idx="22485">
                  <c:v>163.84835434108601</c:v>
                </c:pt>
                <c:pt idx="22486">
                  <c:v>228.339668728681</c:v>
                </c:pt>
                <c:pt idx="22487">
                  <c:v>217.00565470931201</c:v>
                </c:pt>
                <c:pt idx="22488">
                  <c:v>206.23449600768399</c:v>
                </c:pt>
                <c:pt idx="22489">
                  <c:v>196.78948093285101</c:v>
                </c:pt>
                <c:pt idx="22490">
                  <c:v>188.71806078012</c:v>
                </c:pt>
                <c:pt idx="22491">
                  <c:v>181.27312978801299</c:v>
                </c:pt>
                <c:pt idx="22492">
                  <c:v>175.26583966052601</c:v>
                </c:pt>
                <c:pt idx="22493">
                  <c:v>169.14951765819299</c:v>
                </c:pt>
                <c:pt idx="22494">
                  <c:v>164.531944491568</c:v>
                </c:pt>
                <c:pt idx="22495">
                  <c:v>159.82866853952001</c:v>
                </c:pt>
                <c:pt idx="22496">
                  <c:v>155.86617245415499</c:v>
                </c:pt>
                <c:pt idx="22497">
                  <c:v>152.665426632308</c:v>
                </c:pt>
                <c:pt idx="22498">
                  <c:v>149.41824431026399</c:v>
                </c:pt>
                <c:pt idx="22499">
                  <c:v>146.968198686839</c:v>
                </c:pt>
                <c:pt idx="22500">
                  <c:v>144.483780356968</c:v>
                </c:pt>
                <c:pt idx="22501">
                  <c:v>142.84891467440201</c:v>
                </c:pt>
                <c:pt idx="22502">
                  <c:v>217.65602718924001</c:v>
                </c:pt>
                <c:pt idx="22503">
                  <c:v>205.68404921535401</c:v>
                </c:pt>
                <c:pt idx="22504">
                  <c:v>209.34725478278401</c:v>
                </c:pt>
                <c:pt idx="22505">
                  <c:v>196.78325617056399</c:v>
                </c:pt>
                <c:pt idx="22506">
                  <c:v>282.11672486082398</c:v>
                </c:pt>
                <c:pt idx="22507">
                  <c:v>270.42479102664799</c:v>
                </c:pt>
                <c:pt idx="22508">
                  <c:v>259.34194619630898</c:v>
                </c:pt>
                <c:pt idx="22509">
                  <c:v>249.69656463039701</c:v>
                </c:pt>
                <c:pt idx="22510">
                  <c:v>241.52415872486699</c:v>
                </c:pt>
                <c:pt idx="22511">
                  <c:v>234.040789819553</c:v>
                </c:pt>
                <c:pt idx="22512">
                  <c:v>222.079396304298</c:v>
                </c:pt>
                <c:pt idx="22513">
                  <c:v>216.81245674740401</c:v>
                </c:pt>
                <c:pt idx="22514">
                  <c:v>291.01889344206802</c:v>
                </c:pt>
                <c:pt idx="22515">
                  <c:v>275.88771982978199</c:v>
                </c:pt>
                <c:pt idx="22516">
                  <c:v>262.06433330995299</c:v>
                </c:pt>
                <c:pt idx="22517">
                  <c:v>250.35338851008399</c:v>
                </c:pt>
                <c:pt idx="22518">
                  <c:v>239.24767955237499</c:v>
                </c:pt>
                <c:pt idx="22519">
                  <c:v>229.54622448069799</c:v>
                </c:pt>
                <c:pt idx="22520">
                  <c:v>221.29382787158499</c:v>
                </c:pt>
                <c:pt idx="22521">
                  <c:v>213.71473873093399</c:v>
                </c:pt>
                <c:pt idx="22522">
                  <c:v>207.65428472156401</c:v>
                </c:pt>
                <c:pt idx="22523">
                  <c:v>201.499032101951</c:v>
                </c:pt>
                <c:pt idx="22524">
                  <c:v>196.91624080973199</c:v>
                </c:pt>
                <c:pt idx="22525">
                  <c:v>192.26979472140701</c:v>
                </c:pt>
                <c:pt idx="22526">
                  <c:v>188.407881807368</c:v>
                </c:pt>
                <c:pt idx="22527">
                  <c:v>184.494257132271</c:v>
                </c:pt>
                <c:pt idx="22528">
                  <c:v>259.29845009299402</c:v>
                </c:pt>
                <c:pt idx="22529">
                  <c:v>245.52794072244501</c:v>
                </c:pt>
                <c:pt idx="22530">
                  <c:v>233.073702273702</c:v>
                </c:pt>
                <c:pt idx="22531">
                  <c:v>222.74618815777899</c:v>
                </c:pt>
                <c:pt idx="22532">
                  <c:v>213.03552635490601</c:v>
                </c:pt>
                <c:pt idx="22533">
                  <c:v>204.74169775270599</c:v>
                </c:pt>
                <c:pt idx="22534">
                  <c:v>197.11420966294199</c:v>
                </c:pt>
                <c:pt idx="22535">
                  <c:v>190.973360720492</c:v>
                </c:pt>
                <c:pt idx="22536">
                  <c:v>184.73156561173599</c:v>
                </c:pt>
                <c:pt idx="22537">
                  <c:v>180.034402572771</c:v>
                </c:pt>
                <c:pt idx="22538">
                  <c:v>175.26814709899301</c:v>
                </c:pt>
                <c:pt idx="22539">
                  <c:v>171.26964935580099</c:v>
                </c:pt>
                <c:pt idx="22540">
                  <c:v>168.062787947256</c:v>
                </c:pt>
                <c:pt idx="22541">
                  <c:v>164.816043960016</c:v>
                </c:pt>
                <c:pt idx="22542">
                  <c:v>231.62424540221801</c:v>
                </c:pt>
                <c:pt idx="22543">
                  <c:v>219.991559612028</c:v>
                </c:pt>
                <c:pt idx="22544">
                  <c:v>208.938431475486</c:v>
                </c:pt>
                <c:pt idx="22545">
                  <c:v>199.24569491122099</c:v>
                </c:pt>
                <c:pt idx="22546">
                  <c:v>190.943127171225</c:v>
                </c:pt>
                <c:pt idx="22547">
                  <c:v>183.296310631512</c:v>
                </c:pt>
                <c:pt idx="22548">
                  <c:v>177.10927398321201</c:v>
                </c:pt>
                <c:pt idx="22549">
                  <c:v>170.81889077258401</c:v>
                </c:pt>
                <c:pt idx="22550">
                  <c:v>166.04748626396201</c:v>
                </c:pt>
                <c:pt idx="22551">
                  <c:v>161.20022267582101</c:v>
                </c:pt>
                <c:pt idx="22552">
                  <c:v>157.10281099549599</c:v>
                </c:pt>
                <c:pt idx="22553">
                  <c:v>153.77576645945101</c:v>
                </c:pt>
                <c:pt idx="22554">
                  <c:v>150.4052734375</c:v>
                </c:pt>
                <c:pt idx="22555">
                  <c:v>147.84635339460399</c:v>
                </c:pt>
                <c:pt idx="22556">
                  <c:v>145.25267857142799</c:v>
                </c:pt>
                <c:pt idx="22557">
                  <c:v>143.51582475834101</c:v>
                </c:pt>
                <c:pt idx="22558">
                  <c:v>220.99060419651099</c:v>
                </c:pt>
                <c:pt idx="22559">
                  <c:v>208.69610017888999</c:v>
                </c:pt>
                <c:pt idx="22560">
                  <c:v>212.75703547593901</c:v>
                </c:pt>
                <c:pt idx="22561">
                  <c:v>199.853622918665</c:v>
                </c:pt>
                <c:pt idx="22562">
                  <c:v>281.83294696570999</c:v>
                </c:pt>
                <c:pt idx="22563">
                  <c:v>270.13859290508702</c:v>
                </c:pt>
                <c:pt idx="22564">
                  <c:v>259.05979747209699</c:v>
                </c:pt>
                <c:pt idx="22565">
                  <c:v>249.41833810888201</c:v>
                </c:pt>
                <c:pt idx="22566">
                  <c:v>241.2469835016</c:v>
                </c:pt>
                <c:pt idx="22567">
                  <c:v>233.770151786556</c:v>
                </c:pt>
                <c:pt idx="22568">
                  <c:v>221.82310202876599</c:v>
                </c:pt>
                <c:pt idx="22569">
                  <c:v>216.56245074531699</c:v>
                </c:pt>
                <c:pt idx="22570">
                  <c:v>290.79166495417297</c:v>
                </c:pt>
                <c:pt idx="22571">
                  <c:v>275.65260469724598</c:v>
                </c:pt>
                <c:pt idx="22572">
                  <c:v>261.82353359402703</c:v>
                </c:pt>
                <c:pt idx="22573">
                  <c:v>250.112101578466</c:v>
                </c:pt>
                <c:pt idx="22574">
                  <c:v>239.00691734657599</c:v>
                </c:pt>
                <c:pt idx="22575">
                  <c:v>229.306836343897</c:v>
                </c:pt>
                <c:pt idx="22576">
                  <c:v>221.053363697913</c:v>
                </c:pt>
                <c:pt idx="22577">
                  <c:v>213.478336004021</c:v>
                </c:pt>
                <c:pt idx="22578">
                  <c:v>207.42142845680999</c:v>
                </c:pt>
                <c:pt idx="22579">
                  <c:v>201.26886939411301</c:v>
                </c:pt>
                <c:pt idx="22580">
                  <c:v>196.69229350723299</c:v>
                </c:pt>
                <c:pt idx="22581">
                  <c:v>192.05065418317099</c:v>
                </c:pt>
                <c:pt idx="22582">
                  <c:v>188.20048436348301</c:v>
                </c:pt>
                <c:pt idx="22583">
                  <c:v>184.294961184588</c:v>
                </c:pt>
                <c:pt idx="22584">
                  <c:v>259.10675168478099</c:v>
                </c:pt>
                <c:pt idx="22585">
                  <c:v>245.33102065769</c:v>
                </c:pt>
                <c:pt idx="22586">
                  <c:v>232.87736587345199</c:v>
                </c:pt>
                <c:pt idx="22587">
                  <c:v>222.543949872908</c:v>
                </c:pt>
                <c:pt idx="22588">
                  <c:v>212.82934844875899</c:v>
                </c:pt>
                <c:pt idx="22589">
                  <c:v>204.536</c:v>
                </c:pt>
                <c:pt idx="22590">
                  <c:v>196.90957354904501</c:v>
                </c:pt>
                <c:pt idx="22591">
                  <c:v>190.767290754199</c:v>
                </c:pt>
                <c:pt idx="22592">
                  <c:v>184.528812892437</c:v>
                </c:pt>
                <c:pt idx="22593">
                  <c:v>179.835475923101</c:v>
                </c:pt>
                <c:pt idx="22594">
                  <c:v>175.07440680290699</c:v>
                </c:pt>
                <c:pt idx="22595">
                  <c:v>171.07934168508899</c:v>
                </c:pt>
                <c:pt idx="22596">
                  <c:v>167.87987782968</c:v>
                </c:pt>
                <c:pt idx="22597">
                  <c:v>164.63947281228101</c:v>
                </c:pt>
                <c:pt idx="22598">
                  <c:v>231.46956558821799</c:v>
                </c:pt>
                <c:pt idx="22599">
                  <c:v>219.827064073956</c:v>
                </c:pt>
                <c:pt idx="22600">
                  <c:v>208.766548463356</c:v>
                </c:pt>
                <c:pt idx="22601">
                  <c:v>199.06787146172999</c:v>
                </c:pt>
                <c:pt idx="22602">
                  <c:v>190.76894679361899</c:v>
                </c:pt>
                <c:pt idx="22603">
                  <c:v>183.11848862226501</c:v>
                </c:pt>
                <c:pt idx="22604">
                  <c:v>176.92825176844201</c:v>
                </c:pt>
                <c:pt idx="22605">
                  <c:v>170.63974167745701</c:v>
                </c:pt>
                <c:pt idx="22606">
                  <c:v>165.867113531629</c:v>
                </c:pt>
                <c:pt idx="22607">
                  <c:v>161.02290023997199</c:v>
                </c:pt>
                <c:pt idx="22608">
                  <c:v>156.92690243132299</c:v>
                </c:pt>
                <c:pt idx="22609">
                  <c:v>153.607181347894</c:v>
                </c:pt>
                <c:pt idx="22610">
                  <c:v>150.240623504729</c:v>
                </c:pt>
                <c:pt idx="22611">
                  <c:v>147.688847801067</c:v>
                </c:pt>
                <c:pt idx="22612">
                  <c:v>145.10458882501999</c:v>
                </c:pt>
                <c:pt idx="22613">
                  <c:v>143.375444521704</c:v>
                </c:pt>
                <c:pt idx="22614">
                  <c:v>220.87383456509301</c:v>
                </c:pt>
                <c:pt idx="22615">
                  <c:v>208.56995914582899</c:v>
                </c:pt>
                <c:pt idx="22616">
                  <c:v>212.677258000341</c:v>
                </c:pt>
                <c:pt idx="22617">
                  <c:v>199.75908919725299</c:v>
                </c:pt>
                <c:pt idx="22618">
                  <c:v>279.14316530098102</c:v>
                </c:pt>
                <c:pt idx="22619">
                  <c:v>267.65274004960401</c:v>
                </c:pt>
                <c:pt idx="22620">
                  <c:v>256.76862603352401</c:v>
                </c:pt>
                <c:pt idx="22621">
                  <c:v>247.29999538894199</c:v>
                </c:pt>
                <c:pt idx="22622">
                  <c:v>239.288608508701</c:v>
                </c:pt>
                <c:pt idx="22623">
                  <c:v>231.96762042157499</c:v>
                </c:pt>
                <c:pt idx="22624">
                  <c:v>220.29141335476999</c:v>
                </c:pt>
                <c:pt idx="22625">
                  <c:v>215.165338952562</c:v>
                </c:pt>
                <c:pt idx="22626">
                  <c:v>287.70227285388</c:v>
                </c:pt>
                <c:pt idx="22627">
                  <c:v>272.81171061220999</c:v>
                </c:pt>
                <c:pt idx="22628">
                  <c:v>259.21560004628998</c:v>
                </c:pt>
                <c:pt idx="22629">
                  <c:v>247.70473521168299</c:v>
                </c:pt>
                <c:pt idx="22630">
                  <c:v>236.786342021308</c:v>
                </c:pt>
                <c:pt idx="22631">
                  <c:v>227.25915687629501</c:v>
                </c:pt>
                <c:pt idx="22632">
                  <c:v>219.16043401226099</c:v>
                </c:pt>
                <c:pt idx="22633">
                  <c:v>211.73128973878499</c:v>
                </c:pt>
                <c:pt idx="22634">
                  <c:v>205.80553509762501</c:v>
                </c:pt>
                <c:pt idx="22635">
                  <c:v>199.78279202851201</c:v>
                </c:pt>
                <c:pt idx="22636">
                  <c:v>195.322310654685</c:v>
                </c:pt>
                <c:pt idx="22637">
                  <c:v>190.800637623276</c:v>
                </c:pt>
                <c:pt idx="22638">
                  <c:v>187.05528251121001</c:v>
                </c:pt>
                <c:pt idx="22639">
                  <c:v>183.26484966551399</c:v>
                </c:pt>
                <c:pt idx="22640">
                  <c:v>256.33099829835498</c:v>
                </c:pt>
                <c:pt idx="22641">
                  <c:v>242.78219768147699</c:v>
                </c:pt>
                <c:pt idx="22642">
                  <c:v>230.53652496904601</c:v>
                </c:pt>
                <c:pt idx="22643">
                  <c:v>220.38237151535199</c:v>
                </c:pt>
                <c:pt idx="22644">
                  <c:v>210.833832036704</c:v>
                </c:pt>
                <c:pt idx="22645">
                  <c:v>202.69530478920899</c:v>
                </c:pt>
                <c:pt idx="22646">
                  <c:v>195.20781527531</c:v>
                </c:pt>
                <c:pt idx="22647">
                  <c:v>189.19094105142599</c:v>
                </c:pt>
                <c:pt idx="22648">
                  <c:v>183.08046207599801</c:v>
                </c:pt>
                <c:pt idx="22649">
                  <c:v>178.49686212144499</c:v>
                </c:pt>
                <c:pt idx="22650">
                  <c:v>173.84606499711199</c:v>
                </c:pt>
                <c:pt idx="22651">
                  <c:v>169.95416017060001</c:v>
                </c:pt>
                <c:pt idx="22652">
                  <c:v>166.84957588220101</c:v>
                </c:pt>
                <c:pt idx="22653">
                  <c:v>163.71090573708699</c:v>
                </c:pt>
                <c:pt idx="22654">
                  <c:v>228.97184990467301</c:v>
                </c:pt>
                <c:pt idx="22655">
                  <c:v>217.52643671389399</c:v>
                </c:pt>
                <c:pt idx="22656">
                  <c:v>206.65576923076901</c:v>
                </c:pt>
                <c:pt idx="22657">
                  <c:v>197.12386924657301</c:v>
                </c:pt>
                <c:pt idx="22658">
                  <c:v>188.96798935587299</c:v>
                </c:pt>
                <c:pt idx="22659">
                  <c:v>181.459638351959</c:v>
                </c:pt>
                <c:pt idx="22660">
                  <c:v>175.390971915894</c:v>
                </c:pt>
                <c:pt idx="22661">
                  <c:v>169.22309632376201</c:v>
                </c:pt>
                <c:pt idx="22662">
                  <c:v>164.55845420532</c:v>
                </c:pt>
                <c:pt idx="22663">
                  <c:v>159.81634758282999</c:v>
                </c:pt>
                <c:pt idx="22664">
                  <c:v>155.82066706052899</c:v>
                </c:pt>
                <c:pt idx="22665">
                  <c:v>152.59186705552099</c:v>
                </c:pt>
                <c:pt idx="22666">
                  <c:v>149.31437328419301</c:v>
                </c:pt>
                <c:pt idx="22667">
                  <c:v>146.84939433685599</c:v>
                </c:pt>
                <c:pt idx="22668">
                  <c:v>144.35275016829601</c:v>
                </c:pt>
                <c:pt idx="22669">
                  <c:v>142.707757077774</c:v>
                </c:pt>
                <c:pt idx="22670">
                  <c:v>218.400750469043</c:v>
                </c:pt>
                <c:pt idx="22671">
                  <c:v>206.30230162467601</c:v>
                </c:pt>
                <c:pt idx="22672">
                  <c:v>210.20933317951</c:v>
                </c:pt>
                <c:pt idx="22673">
                  <c:v>197.50951386642299</c:v>
                </c:pt>
                <c:pt idx="22674">
                  <c:v>273.93056731583403</c:v>
                </c:pt>
                <c:pt idx="22675">
                  <c:v>262.845274186707</c:v>
                </c:pt>
                <c:pt idx="22676">
                  <c:v>252.34775358368299</c:v>
                </c:pt>
                <c:pt idx="22677">
                  <c:v>243.22324469478599</c:v>
                </c:pt>
                <c:pt idx="22678">
                  <c:v>235.527853056308</c:v>
                </c:pt>
                <c:pt idx="22679">
                  <c:v>228.50503565138499</c:v>
                </c:pt>
                <c:pt idx="22680">
                  <c:v>217.37073746734799</c:v>
                </c:pt>
                <c:pt idx="22681">
                  <c:v>212.49576923076901</c:v>
                </c:pt>
                <c:pt idx="22682">
                  <c:v>281.67888606397401</c:v>
                </c:pt>
                <c:pt idx="22683">
                  <c:v>267.28822882288199</c:v>
                </c:pt>
                <c:pt idx="22684">
                  <c:v>254.14266172786299</c:v>
                </c:pt>
                <c:pt idx="22685">
                  <c:v>243.035127336595</c:v>
                </c:pt>
                <c:pt idx="22686">
                  <c:v>232.49444568940601</c:v>
                </c:pt>
                <c:pt idx="22687">
                  <c:v>223.30662482224199</c:v>
                </c:pt>
                <c:pt idx="22688">
                  <c:v>215.514686482424</c:v>
                </c:pt>
                <c:pt idx="22689">
                  <c:v>208.37719747397099</c:v>
                </c:pt>
                <c:pt idx="22690">
                  <c:v>202.70519757051099</c:v>
                </c:pt>
                <c:pt idx="22691">
                  <c:v>196.937859362165</c:v>
                </c:pt>
                <c:pt idx="22692">
                  <c:v>192.70859305024899</c:v>
                </c:pt>
                <c:pt idx="22693">
                  <c:v>188.410986089528</c:v>
                </c:pt>
                <c:pt idx="22694">
                  <c:v>184.88775471046401</c:v>
                </c:pt>
                <c:pt idx="22695">
                  <c:v>181.31044388477801</c:v>
                </c:pt>
                <c:pt idx="22696">
                  <c:v>250.91649614829001</c:v>
                </c:pt>
                <c:pt idx="22697">
                  <c:v>237.82126745434999</c:v>
                </c:pt>
                <c:pt idx="22698">
                  <c:v>225.98443859978701</c:v>
                </c:pt>
                <c:pt idx="22699">
                  <c:v>216.19124015276199</c:v>
                </c:pt>
                <c:pt idx="22700">
                  <c:v>206.97795617341299</c:v>
                </c:pt>
                <c:pt idx="22701">
                  <c:v>199.13918522469601</c:v>
                </c:pt>
                <c:pt idx="22702">
                  <c:v>191.93294490442599</c:v>
                </c:pt>
                <c:pt idx="22703">
                  <c:v>186.167552218525</c:v>
                </c:pt>
                <c:pt idx="22704">
                  <c:v>180.29963107522801</c:v>
                </c:pt>
                <c:pt idx="22705">
                  <c:v>175.935454445944</c:v>
                </c:pt>
                <c:pt idx="22706">
                  <c:v>171.49686098654701</c:v>
                </c:pt>
                <c:pt idx="22707">
                  <c:v>167.80712671849199</c:v>
                </c:pt>
                <c:pt idx="22708">
                  <c:v>164.898666823741</c:v>
                </c:pt>
                <c:pt idx="22709">
                  <c:v>161.94848600842101</c:v>
                </c:pt>
                <c:pt idx="22710">
                  <c:v>224.09191598878601</c:v>
                </c:pt>
                <c:pt idx="22711">
                  <c:v>213.04166731788101</c:v>
                </c:pt>
                <c:pt idx="22712">
                  <c:v>202.542368555385</c:v>
                </c:pt>
                <c:pt idx="22713">
                  <c:v>193.340098380949</c:v>
                </c:pt>
                <c:pt idx="22714">
                  <c:v>185.48319467554001</c:v>
                </c:pt>
                <c:pt idx="22715">
                  <c:v>178.25048890400399</c:v>
                </c:pt>
                <c:pt idx="22716">
                  <c:v>172.42395367842599</c:v>
                </c:pt>
                <c:pt idx="22717">
                  <c:v>166.49793653052501</c:v>
                </c:pt>
                <c:pt idx="22718">
                  <c:v>162.03816321328401</c:v>
                </c:pt>
                <c:pt idx="22719">
                  <c:v>157.50506274824201</c:v>
                </c:pt>
                <c:pt idx="22720">
                  <c:v>153.69814457416899</c:v>
                </c:pt>
                <c:pt idx="22721">
                  <c:v>150.650534895568</c:v>
                </c:pt>
                <c:pt idx="22722">
                  <c:v>147.554338211643</c:v>
                </c:pt>
                <c:pt idx="22723">
                  <c:v>145.25168214654201</c:v>
                </c:pt>
                <c:pt idx="22724">
                  <c:v>142.92753684656901</c:v>
                </c:pt>
                <c:pt idx="22725">
                  <c:v>141.445040448311</c:v>
                </c:pt>
                <c:pt idx="22726">
                  <c:v>213.54879559532</c:v>
                </c:pt>
                <c:pt idx="22727">
                  <c:v>201.86621937899801</c:v>
                </c:pt>
                <c:pt idx="22728">
                  <c:v>205.35356990166699</c:v>
                </c:pt>
                <c:pt idx="22729">
                  <c:v>193.08286862519</c:v>
                </c:pt>
                <c:pt idx="22730">
                  <c:v>425.52193077442399</c:v>
                </c:pt>
                <c:pt idx="22731">
                  <c:v>405.20124687643403</c:v>
                </c:pt>
                <c:pt idx="22732">
                  <c:v>374.58023379383599</c:v>
                </c:pt>
                <c:pt idx="22733">
                  <c:v>359.24540537736198</c:v>
                </c:pt>
                <c:pt idx="22734">
                  <c:v>332.07749218615999</c:v>
                </c:pt>
                <c:pt idx="22735">
                  <c:v>310.25874210293301</c:v>
                </c:pt>
                <c:pt idx="22736">
                  <c:v>320.16677665443598</c:v>
                </c:pt>
                <c:pt idx="22737">
                  <c:v>296.45616366638399</c:v>
                </c:pt>
                <c:pt idx="22738">
                  <c:v>276.67610866031998</c:v>
                </c:pt>
                <c:pt idx="22739">
                  <c:v>312.62293609489302</c:v>
                </c:pt>
                <c:pt idx="22740">
                  <c:v>287.13620485812498</c:v>
                </c:pt>
                <c:pt idx="22741">
                  <c:v>266.18625440826702</c:v>
                </c:pt>
                <c:pt idx="22742">
                  <c:v>282.095991717201</c:v>
                </c:pt>
                <c:pt idx="22743">
                  <c:v>279.777472749293</c:v>
                </c:pt>
                <c:pt idx="22744">
                  <c:v>256.04518319732699</c:v>
                </c:pt>
                <c:pt idx="22745">
                  <c:v>235.38649981884501</c:v>
                </c:pt>
                <c:pt idx="22746">
                  <c:v>255.38043165467599</c:v>
                </c:pt>
                <c:pt idx="22747">
                  <c:v>233.710524113692</c:v>
                </c:pt>
                <c:pt idx="22748">
                  <c:v>215.113335605157</c:v>
                </c:pt>
                <c:pt idx="22749">
                  <c:v>235.28242207674299</c:v>
                </c:pt>
                <c:pt idx="22750">
                  <c:v>215.01594497420601</c:v>
                </c:pt>
                <c:pt idx="22751">
                  <c:v>220.904804612427</c:v>
                </c:pt>
                <c:pt idx="22752">
                  <c:v>201.110524713285</c:v>
                </c:pt>
                <c:pt idx="22753">
                  <c:v>184.28845756152299</c:v>
                </c:pt>
                <c:pt idx="22754">
                  <c:v>205.34733206599799</c:v>
                </c:pt>
                <c:pt idx="22755">
                  <c:v>186.94829752945799</c:v>
                </c:pt>
                <c:pt idx="22756">
                  <c:v>191.27187167041501</c:v>
                </c:pt>
                <c:pt idx="22757">
                  <c:v>174.25848390697101</c:v>
                </c:pt>
                <c:pt idx="22758">
                  <c:v>178.64790688546299</c:v>
                </c:pt>
                <c:pt idx="22759">
                  <c:v>163.009266242861</c:v>
                </c:pt>
                <c:pt idx="22760">
                  <c:v>144.05403062698599</c:v>
                </c:pt>
                <c:pt idx="22761">
                  <c:v>140.110749880958</c:v>
                </c:pt>
                <c:pt idx="22762">
                  <c:v>433.09796573875798</c:v>
                </c:pt>
                <c:pt idx="22763">
                  <c:v>412.78759485153898</c:v>
                </c:pt>
                <c:pt idx="22764">
                  <c:v>381.36040326257603</c:v>
                </c:pt>
                <c:pt idx="22765">
                  <c:v>366.08632382207901</c:v>
                </c:pt>
                <c:pt idx="22766">
                  <c:v>338.19435995256998</c:v>
                </c:pt>
                <c:pt idx="22767">
                  <c:v>315.775925124857</c:v>
                </c:pt>
                <c:pt idx="22768">
                  <c:v>326.36369030726701</c:v>
                </c:pt>
                <c:pt idx="22769">
                  <c:v>302.003437372902</c:v>
                </c:pt>
                <c:pt idx="22770">
                  <c:v>281.67162306460199</c:v>
                </c:pt>
                <c:pt idx="22771">
                  <c:v>318.99317022787397</c:v>
                </c:pt>
                <c:pt idx="22772">
                  <c:v>292.793366074007</c:v>
                </c:pt>
                <c:pt idx="22773">
                  <c:v>271.25127917384702</c:v>
                </c:pt>
                <c:pt idx="22774">
                  <c:v>287.94734974437102</c:v>
                </c:pt>
                <c:pt idx="22775">
                  <c:v>285.88190105365601</c:v>
                </c:pt>
                <c:pt idx="22776">
                  <c:v>261.449839400428</c:v>
                </c:pt>
                <c:pt idx="22777">
                  <c:v>240.18583745352001</c:v>
                </c:pt>
                <c:pt idx="22778">
                  <c:v>261.05419742006302</c:v>
                </c:pt>
                <c:pt idx="22779">
                  <c:v>238.73841204057101</c:v>
                </c:pt>
                <c:pt idx="22780">
                  <c:v>219.581962776366</c:v>
                </c:pt>
                <c:pt idx="22781">
                  <c:v>240.618508309909</c:v>
                </c:pt>
                <c:pt idx="22782">
                  <c:v>219.728235048968</c:v>
                </c:pt>
                <c:pt idx="22783">
                  <c:v>226.29595969436701</c:v>
                </c:pt>
                <c:pt idx="22784">
                  <c:v>205.860042523033</c:v>
                </c:pt>
                <c:pt idx="22785">
                  <c:v>188.49340784704401</c:v>
                </c:pt>
                <c:pt idx="22786">
                  <c:v>210.472447647693</c:v>
                </c:pt>
                <c:pt idx="22787">
                  <c:v>191.45745342063799</c:v>
                </c:pt>
                <c:pt idx="22788">
                  <c:v>196.15235256669899</c:v>
                </c:pt>
                <c:pt idx="22789">
                  <c:v>178.55344687753399</c:v>
                </c:pt>
                <c:pt idx="22790">
                  <c:v>183.30713821810201</c:v>
                </c:pt>
                <c:pt idx="22791">
                  <c:v>167.11767273165</c:v>
                </c:pt>
                <c:pt idx="22792">
                  <c:v>147.860622802611</c:v>
                </c:pt>
                <c:pt idx="22793">
                  <c:v>144.15080766883901</c:v>
                </c:pt>
                <c:pt idx="22794">
                  <c:v>432.99643073352797</c:v>
                </c:pt>
                <c:pt idx="22795">
                  <c:v>412.759742635463</c:v>
                </c:pt>
                <c:pt idx="22796">
                  <c:v>381.30194851007599</c:v>
                </c:pt>
                <c:pt idx="22797">
                  <c:v>366.09520876639198</c:v>
                </c:pt>
                <c:pt idx="22798">
                  <c:v>338.16477650897201</c:v>
                </c:pt>
                <c:pt idx="22799">
                  <c:v>315.715548946453</c:v>
                </c:pt>
                <c:pt idx="22800">
                  <c:v>326.40056395394299</c:v>
                </c:pt>
                <c:pt idx="22801">
                  <c:v>302.003559380561</c:v>
                </c:pt>
                <c:pt idx="22802">
                  <c:v>281.64944245455098</c:v>
                </c:pt>
                <c:pt idx="22803">
                  <c:v>319.09599237388801</c:v>
                </c:pt>
                <c:pt idx="22804">
                  <c:v>292.86076790221802</c:v>
                </c:pt>
                <c:pt idx="22805">
                  <c:v>271.28169871014802</c:v>
                </c:pt>
                <c:pt idx="22806">
                  <c:v>288.07773067364798</c:v>
                </c:pt>
                <c:pt idx="22807">
                  <c:v>286.08529192810801</c:v>
                </c:pt>
                <c:pt idx="22808">
                  <c:v>261.59989718058301</c:v>
                </c:pt>
                <c:pt idx="22809">
                  <c:v>240.29454460313701</c:v>
                </c:pt>
                <c:pt idx="22810">
                  <c:v>261.280436312456</c:v>
                </c:pt>
                <c:pt idx="22811">
                  <c:v>238.90653587567499</c:v>
                </c:pt>
                <c:pt idx="22812">
                  <c:v>219.70565127111499</c:v>
                </c:pt>
                <c:pt idx="22813">
                  <c:v>240.85814693843801</c:v>
                </c:pt>
                <c:pt idx="22814">
                  <c:v>219.91368784472201</c:v>
                </c:pt>
                <c:pt idx="22815">
                  <c:v>226.635971687779</c:v>
                </c:pt>
                <c:pt idx="22816">
                  <c:v>206.13010386563201</c:v>
                </c:pt>
                <c:pt idx="22817">
                  <c:v>188.71145518960699</c:v>
                </c:pt>
                <c:pt idx="22818">
                  <c:v>210.82791882531399</c:v>
                </c:pt>
                <c:pt idx="22819">
                  <c:v>191.74624449435501</c:v>
                </c:pt>
                <c:pt idx="22820">
                  <c:v>196.52580132179801</c:v>
                </c:pt>
                <c:pt idx="22821">
                  <c:v>178.85940358444199</c:v>
                </c:pt>
                <c:pt idx="22822">
                  <c:v>183.69737096606201</c:v>
                </c:pt>
                <c:pt idx="22823">
                  <c:v>167.43650516668399</c:v>
                </c:pt>
                <c:pt idx="22824">
                  <c:v>148.21761543327</c:v>
                </c:pt>
                <c:pt idx="22825">
                  <c:v>144.61775874606101</c:v>
                </c:pt>
                <c:pt idx="22826">
                  <c:v>428.022674373992</c:v>
                </c:pt>
                <c:pt idx="22827">
                  <c:v>407.87438316586099</c:v>
                </c:pt>
                <c:pt idx="22828">
                  <c:v>376.887611666645</c:v>
                </c:pt>
                <c:pt idx="22829">
                  <c:v>361.73303002729699</c:v>
                </c:pt>
                <c:pt idx="22830">
                  <c:v>334.21615616568698</c:v>
                </c:pt>
                <c:pt idx="22831">
                  <c:v>312.11866528475002</c:v>
                </c:pt>
                <c:pt idx="22832">
                  <c:v>322.47864197041201</c:v>
                </c:pt>
                <c:pt idx="22833">
                  <c:v>298.46056243272301</c:v>
                </c:pt>
                <c:pt idx="22834">
                  <c:v>278.41851481486498</c:v>
                </c:pt>
                <c:pt idx="22835">
                  <c:v>315.15349033912099</c:v>
                </c:pt>
                <c:pt idx="22836">
                  <c:v>289.31701346389201</c:v>
                </c:pt>
                <c:pt idx="22837">
                  <c:v>268.06913691821001</c:v>
                </c:pt>
                <c:pt idx="22838">
                  <c:v>284.48955966386501</c:v>
                </c:pt>
                <c:pt idx="22839">
                  <c:v>282.42391333566297</c:v>
                </c:pt>
                <c:pt idx="22840">
                  <c:v>258.32209953067002</c:v>
                </c:pt>
                <c:pt idx="22841">
                  <c:v>237.344513342158</c:v>
                </c:pt>
                <c:pt idx="22842">
                  <c:v>257.90800164136198</c:v>
                </c:pt>
                <c:pt idx="22843">
                  <c:v>235.88990416759501</c:v>
                </c:pt>
                <c:pt idx="22844">
                  <c:v>216.99760191846499</c:v>
                </c:pt>
                <c:pt idx="22845">
                  <c:v>237.73085116751801</c:v>
                </c:pt>
                <c:pt idx="22846">
                  <c:v>217.124638297872</c:v>
                </c:pt>
                <c:pt idx="22847">
                  <c:v>223.58367231238</c:v>
                </c:pt>
                <c:pt idx="22848">
                  <c:v>203.41671962562799</c:v>
                </c:pt>
                <c:pt idx="22849">
                  <c:v>186.283846459649</c:v>
                </c:pt>
                <c:pt idx="22850">
                  <c:v>207.97265495286001</c:v>
                </c:pt>
                <c:pt idx="22851">
                  <c:v>189.206726028405</c:v>
                </c:pt>
                <c:pt idx="22852">
                  <c:v>193.84634849643899</c:v>
                </c:pt>
                <c:pt idx="22853">
                  <c:v>176.474187208377</c:v>
                </c:pt>
                <c:pt idx="22854">
                  <c:v>181.176484703059</c:v>
                </c:pt>
                <c:pt idx="22855">
                  <c:v>165.19081423457001</c:v>
                </c:pt>
                <c:pt idx="22856">
                  <c:v>146.20535529396699</c:v>
                </c:pt>
                <c:pt idx="22857">
                  <c:v>142.582101926359</c:v>
                </c:pt>
                <c:pt idx="22858">
                  <c:v>417.36162709309201</c:v>
                </c:pt>
                <c:pt idx="22859">
                  <c:v>397.384763236065</c:v>
                </c:pt>
                <c:pt idx="22860">
                  <c:v>367.41526675786503</c:v>
                </c:pt>
                <c:pt idx="22861">
                  <c:v>352.341470077998</c:v>
                </c:pt>
                <c:pt idx="22862">
                  <c:v>325.74812260110099</c:v>
                </c:pt>
                <c:pt idx="22863">
                  <c:v>304.404367715163</c:v>
                </c:pt>
                <c:pt idx="22864">
                  <c:v>314.03849198083702</c:v>
                </c:pt>
                <c:pt idx="22865">
                  <c:v>290.83016573335499</c:v>
                </c:pt>
                <c:pt idx="22866">
                  <c:v>271.477246207701</c:v>
                </c:pt>
                <c:pt idx="22867">
                  <c:v>306.636541367978</c:v>
                </c:pt>
                <c:pt idx="22868">
                  <c:v>281.67671519139202</c:v>
                </c:pt>
                <c:pt idx="22869">
                  <c:v>261.163598181922</c:v>
                </c:pt>
                <c:pt idx="22870">
                  <c:v>276.73412849469099</c:v>
                </c:pt>
                <c:pt idx="22871">
                  <c:v>274.47919364829102</c:v>
                </c:pt>
                <c:pt idx="22872">
                  <c:v>251.22070063237501</c:v>
                </c:pt>
                <c:pt idx="22873">
                  <c:v>230.97624161662199</c:v>
                </c:pt>
                <c:pt idx="22874">
                  <c:v>250.589370597331</c:v>
                </c:pt>
                <c:pt idx="22875">
                  <c:v>229.34971186811501</c:v>
                </c:pt>
                <c:pt idx="22876">
                  <c:v>211.12457061281501</c:v>
                </c:pt>
                <c:pt idx="22877">
                  <c:v>230.92186680650201</c:v>
                </c:pt>
                <c:pt idx="22878">
                  <c:v>211.05056863734799</c:v>
                </c:pt>
                <c:pt idx="22879">
                  <c:v>216.91404087794299</c:v>
                </c:pt>
                <c:pt idx="22880">
                  <c:v>197.485724633307</c:v>
                </c:pt>
                <c:pt idx="22881">
                  <c:v>180.981991688471</c:v>
                </c:pt>
                <c:pt idx="22882">
                  <c:v>201.70711864406701</c:v>
                </c:pt>
                <c:pt idx="22883">
                  <c:v>183.64011309853001</c:v>
                </c:pt>
                <c:pt idx="22884">
                  <c:v>187.951567126398</c:v>
                </c:pt>
                <c:pt idx="22885">
                  <c:v>171.236741594139</c:v>
                </c:pt>
                <c:pt idx="22886">
                  <c:v>175.61672735228299</c:v>
                </c:pt>
                <c:pt idx="22887">
                  <c:v>160.24379506157001</c:v>
                </c:pt>
                <c:pt idx="22888">
                  <c:v>141.746633945745</c:v>
                </c:pt>
                <c:pt idx="22889">
                  <c:v>138.04047414011399</c:v>
                </c:pt>
                <c:pt idx="22890">
                  <c:v>426.81445415239301</c:v>
                </c:pt>
                <c:pt idx="22891">
                  <c:v>376.30315371762703</c:v>
                </c:pt>
                <c:pt idx="22892">
                  <c:v>350.78847072562201</c:v>
                </c:pt>
                <c:pt idx="22893">
                  <c:v>334.27170072003599</c:v>
                </c:pt>
                <c:pt idx="22894">
                  <c:v>311.530970940678</c:v>
                </c:pt>
                <c:pt idx="22895">
                  <c:v>298.43285681440102</c:v>
                </c:pt>
                <c:pt idx="22896">
                  <c:v>278.471005819472</c:v>
                </c:pt>
                <c:pt idx="22897">
                  <c:v>268.68877747782398</c:v>
                </c:pt>
                <c:pt idx="22898">
                  <c:v>250.08779011099799</c:v>
                </c:pt>
                <c:pt idx="22899">
                  <c:v>242.81704527915301</c:v>
                </c:pt>
                <c:pt idx="22900">
                  <c:v>226.30146964308599</c:v>
                </c:pt>
                <c:pt idx="22901">
                  <c:v>220.754314720812</c:v>
                </c:pt>
                <c:pt idx="22902">
                  <c:v>205.622506624734</c:v>
                </c:pt>
                <c:pt idx="22903">
                  <c:v>201.73481049562599</c:v>
                </c:pt>
                <c:pt idx="22904">
                  <c:v>188.68711765753901</c:v>
                </c:pt>
                <c:pt idx="22905">
                  <c:v>185.70295101464299</c:v>
                </c:pt>
                <c:pt idx="22906">
                  <c:v>173.34714374441299</c:v>
                </c:pt>
                <c:pt idx="22907">
                  <c:v>171.916001820112</c:v>
                </c:pt>
                <c:pt idx="22908">
                  <c:v>160.94978199696899</c:v>
                </c:pt>
                <c:pt idx="22909">
                  <c:v>159.65353891881799</c:v>
                </c:pt>
                <c:pt idx="22910">
                  <c:v>433.66947774079699</c:v>
                </c:pt>
                <c:pt idx="22911">
                  <c:v>382.45104579074001</c:v>
                </c:pt>
                <c:pt idx="22912">
                  <c:v>356.32379966351698</c:v>
                </c:pt>
                <c:pt idx="22913">
                  <c:v>339.82597429519001</c:v>
                </c:pt>
                <c:pt idx="22914">
                  <c:v>316.51947932174801</c:v>
                </c:pt>
                <c:pt idx="22915">
                  <c:v>303.47768911165298</c:v>
                </c:pt>
                <c:pt idx="22916">
                  <c:v>283.01335014960199</c:v>
                </c:pt>
                <c:pt idx="22917">
                  <c:v>273.31112484216698</c:v>
                </c:pt>
                <c:pt idx="22918">
                  <c:v>254.23672124873499</c:v>
                </c:pt>
                <c:pt idx="22919">
                  <c:v>247.06716295363699</c:v>
                </c:pt>
                <c:pt idx="22920">
                  <c:v>230.121042441463</c:v>
                </c:pt>
                <c:pt idx="22921">
                  <c:v>224.68666936282301</c:v>
                </c:pt>
                <c:pt idx="22922">
                  <c:v>209.14982108372101</c:v>
                </c:pt>
                <c:pt idx="22923">
                  <c:v>205.394296113054</c:v>
                </c:pt>
                <c:pt idx="22924">
                  <c:v>191.98580841358299</c:v>
                </c:pt>
                <c:pt idx="22925">
                  <c:v>189.135742145021</c:v>
                </c:pt>
                <c:pt idx="22926">
                  <c:v>176.43214892516801</c:v>
                </c:pt>
                <c:pt idx="22927">
                  <c:v>175.15653846153799</c:v>
                </c:pt>
                <c:pt idx="22928">
                  <c:v>163.87033295132301</c:v>
                </c:pt>
                <c:pt idx="22929">
                  <c:v>162.719391221633</c:v>
                </c:pt>
                <c:pt idx="22930">
                  <c:v>432.28500669682302</c:v>
                </c:pt>
                <c:pt idx="22931">
                  <c:v>381.24878550314799</c:v>
                </c:pt>
                <c:pt idx="22932">
                  <c:v>355.189418100068</c:v>
                </c:pt>
                <c:pt idx="22933">
                  <c:v>338.77215967782001</c:v>
                </c:pt>
                <c:pt idx="22934">
                  <c:v>315.53853623496798</c:v>
                </c:pt>
                <c:pt idx="22935">
                  <c:v>302.56038165196202</c:v>
                </c:pt>
                <c:pt idx="22936">
                  <c:v>282.14904393044799</c:v>
                </c:pt>
                <c:pt idx="22937">
                  <c:v>272.50355618776598</c:v>
                </c:pt>
                <c:pt idx="22938">
                  <c:v>253.47788672375901</c:v>
                </c:pt>
                <c:pt idx="22939">
                  <c:v>246.358258374261</c:v>
                </c:pt>
                <c:pt idx="22940">
                  <c:v>229.45055562579901</c:v>
                </c:pt>
                <c:pt idx="22941">
                  <c:v>224.060743197661</c:v>
                </c:pt>
                <c:pt idx="22942">
                  <c:v>208.55424481030701</c:v>
                </c:pt>
                <c:pt idx="22943">
                  <c:v>204.83831512009201</c:v>
                </c:pt>
                <c:pt idx="22944">
                  <c:v>191.45898887883399</c:v>
                </c:pt>
                <c:pt idx="22945">
                  <c:v>188.64616215742601</c:v>
                </c:pt>
                <c:pt idx="22946">
                  <c:v>175.965751793528</c:v>
                </c:pt>
                <c:pt idx="22947">
                  <c:v>174.72229253838</c:v>
                </c:pt>
                <c:pt idx="22948">
                  <c:v>163.45486295649499</c:v>
                </c:pt>
                <c:pt idx="22949">
                  <c:v>162.33962264150901</c:v>
                </c:pt>
                <c:pt idx="22950">
                  <c:v>425.91934762324701</c:v>
                </c:pt>
                <c:pt idx="22951">
                  <c:v>375.59198949953799</c:v>
                </c:pt>
                <c:pt idx="22952">
                  <c:v>350.04056913149202</c:v>
                </c:pt>
                <c:pt idx="22953">
                  <c:v>333.71300934431201</c:v>
                </c:pt>
                <c:pt idx="22954">
                  <c:v>310.92675150667202</c:v>
                </c:pt>
                <c:pt idx="22955">
                  <c:v>298.007327829617</c:v>
                </c:pt>
                <c:pt idx="22956">
                  <c:v>278.00229985762701</c:v>
                </c:pt>
                <c:pt idx="22957">
                  <c:v>268.37520181703701</c:v>
                </c:pt>
                <c:pt idx="22958">
                  <c:v>249.72472512924799</c:v>
                </c:pt>
                <c:pt idx="22959">
                  <c:v>242.601353798155</c:v>
                </c:pt>
                <c:pt idx="22960">
                  <c:v>226.032381195635</c:v>
                </c:pt>
                <c:pt idx="22961">
                  <c:v>220.62037128958599</c:v>
                </c:pt>
                <c:pt idx="22962">
                  <c:v>205.43239141432301</c:v>
                </c:pt>
                <c:pt idx="22963">
                  <c:v>201.68129090042299</c:v>
                </c:pt>
                <c:pt idx="22964">
                  <c:v>188.573639871572</c:v>
                </c:pt>
                <c:pt idx="22965">
                  <c:v>185.71831898137901</c:v>
                </c:pt>
                <c:pt idx="22966">
                  <c:v>173.299879897913</c:v>
                </c:pt>
                <c:pt idx="22967">
                  <c:v>171.99480846849801</c:v>
                </c:pt>
                <c:pt idx="22968">
                  <c:v>160.96299868344499</c:v>
                </c:pt>
                <c:pt idx="22969">
                  <c:v>159.791508567931</c:v>
                </c:pt>
                <c:pt idx="22970">
                  <c:v>413.16812557808998</c:v>
                </c:pt>
                <c:pt idx="22971">
                  <c:v>364.26044731393699</c:v>
                </c:pt>
                <c:pt idx="22972">
                  <c:v>339.72857281566797</c:v>
                </c:pt>
                <c:pt idx="22973">
                  <c:v>323.56546778525302</c:v>
                </c:pt>
                <c:pt idx="22974">
                  <c:v>301.696972261003</c:v>
                </c:pt>
                <c:pt idx="22975">
                  <c:v>288.87602037943998</c:v>
                </c:pt>
                <c:pt idx="22976">
                  <c:v>269.68457886962301</c:v>
                </c:pt>
                <c:pt idx="22977">
                  <c:v>260.090883068555</c:v>
                </c:pt>
                <c:pt idx="22978">
                  <c:v>242.20447284344999</c:v>
                </c:pt>
                <c:pt idx="22979">
                  <c:v>235.06015606801699</c:v>
                </c:pt>
                <c:pt idx="22980">
                  <c:v>219.17509092258501</c:v>
                </c:pt>
                <c:pt idx="22981">
                  <c:v>213.71841021538799</c:v>
                </c:pt>
                <c:pt idx="22982">
                  <c:v>199.16013175588799</c:v>
                </c:pt>
                <c:pt idx="22983">
                  <c:v>195.326367529099</c:v>
                </c:pt>
                <c:pt idx="22984">
                  <c:v>182.778815384615</c:v>
                </c:pt>
                <c:pt idx="22985">
                  <c:v>179.82685517791899</c:v>
                </c:pt>
                <c:pt idx="22986">
                  <c:v>167.94166222695699</c:v>
                </c:pt>
                <c:pt idx="22987">
                  <c:v>166.498030018761</c:v>
                </c:pt>
                <c:pt idx="22988">
                  <c:v>155.952088255955</c:v>
                </c:pt>
                <c:pt idx="22989">
                  <c:v>154.649909203861</c:v>
                </c:pt>
                <c:pt idx="22990">
                  <c:v>422.31322748621602</c:v>
                </c:pt>
                <c:pt idx="22991">
                  <c:v>393.51078184601801</c:v>
                </c:pt>
                <c:pt idx="22992">
                  <c:v>402.79000268195801</c:v>
                </c:pt>
                <c:pt idx="22993">
                  <c:v>372.80831948483501</c:v>
                </c:pt>
                <c:pt idx="22994">
                  <c:v>347.45851320844298</c:v>
                </c:pt>
                <c:pt idx="22995">
                  <c:v>325.38172931018198</c:v>
                </c:pt>
                <c:pt idx="22996">
                  <c:v>357.52435887442499</c:v>
                </c:pt>
                <c:pt idx="22997">
                  <c:v>331.00581272458197</c:v>
                </c:pt>
                <c:pt idx="22998">
                  <c:v>308.40763783442401</c:v>
                </c:pt>
                <c:pt idx="22999">
                  <c:v>289.09928631976101</c:v>
                </c:pt>
                <c:pt idx="23000">
                  <c:v>319.13618697617801</c:v>
                </c:pt>
                <c:pt idx="23001">
                  <c:v>295.36328308838301</c:v>
                </c:pt>
                <c:pt idx="23002">
                  <c:v>275.533294112818</c:v>
                </c:pt>
                <c:pt idx="23003">
                  <c:v>311.64320863537699</c:v>
                </c:pt>
                <c:pt idx="23004">
                  <c:v>286.79432977206</c:v>
                </c:pt>
                <c:pt idx="23005">
                  <c:v>265.08677318218503</c:v>
                </c:pt>
                <c:pt idx="23006">
                  <c:v>281.10726019281498</c:v>
                </c:pt>
                <c:pt idx="23007">
                  <c:v>259.00579523502898</c:v>
                </c:pt>
                <c:pt idx="23008">
                  <c:v>240.07103314601201</c:v>
                </c:pt>
                <c:pt idx="23009">
                  <c:v>255.729503701672</c:v>
                </c:pt>
                <c:pt idx="23010">
                  <c:v>235.012377377447</c:v>
                </c:pt>
                <c:pt idx="23011">
                  <c:v>233.378157597084</c:v>
                </c:pt>
                <c:pt idx="23012">
                  <c:v>214.732778844103</c:v>
                </c:pt>
                <c:pt idx="23013">
                  <c:v>214.679803656541</c:v>
                </c:pt>
                <c:pt idx="23014">
                  <c:v>198.09514838859201</c:v>
                </c:pt>
                <c:pt idx="23015">
                  <c:v>198.87951912061101</c:v>
                </c:pt>
                <c:pt idx="23016">
                  <c:v>183.01609042553099</c:v>
                </c:pt>
                <c:pt idx="23017">
                  <c:v>184.59781162206099</c:v>
                </c:pt>
                <c:pt idx="23018">
                  <c:v>170.12282975644999</c:v>
                </c:pt>
                <c:pt idx="23019">
                  <c:v>429.62512156804002</c:v>
                </c:pt>
                <c:pt idx="23020">
                  <c:v>400.08885114581199</c:v>
                </c:pt>
                <c:pt idx="23021">
                  <c:v>410.11584818086499</c:v>
                </c:pt>
                <c:pt idx="23022">
                  <c:v>379.36618807234697</c:v>
                </c:pt>
                <c:pt idx="23023">
                  <c:v>353.36192220387898</c:v>
                </c:pt>
                <c:pt idx="23024">
                  <c:v>330.71483667847298</c:v>
                </c:pt>
                <c:pt idx="23025">
                  <c:v>364.14243466561697</c:v>
                </c:pt>
                <c:pt idx="23026">
                  <c:v>336.925697913036</c:v>
                </c:pt>
                <c:pt idx="23027">
                  <c:v>313.733140794223</c:v>
                </c:pt>
                <c:pt idx="23028">
                  <c:v>293.90869507145698</c:v>
                </c:pt>
                <c:pt idx="23029">
                  <c:v>325.140687357123</c:v>
                </c:pt>
                <c:pt idx="23030">
                  <c:v>300.73908645445999</c:v>
                </c:pt>
                <c:pt idx="23031">
                  <c:v>280.37035353872801</c:v>
                </c:pt>
                <c:pt idx="23032">
                  <c:v>317.81551704082801</c:v>
                </c:pt>
                <c:pt idx="23033">
                  <c:v>292.28524853089999</c:v>
                </c:pt>
                <c:pt idx="23034">
                  <c:v>269.98889795481603</c:v>
                </c:pt>
                <c:pt idx="23035">
                  <c:v>286.773877808767</c:v>
                </c:pt>
                <c:pt idx="23036">
                  <c:v>264.05595191882901</c:v>
                </c:pt>
                <c:pt idx="23037">
                  <c:v>244.58822086892499</c:v>
                </c:pt>
                <c:pt idx="23038">
                  <c:v>260.97592830734601</c:v>
                </c:pt>
                <c:pt idx="23039">
                  <c:v>239.67103863878</c:v>
                </c:pt>
                <c:pt idx="23040">
                  <c:v>238.25908693991099</c:v>
                </c:pt>
                <c:pt idx="23041">
                  <c:v>219.06766593504199</c:v>
                </c:pt>
                <c:pt idx="23042">
                  <c:v>219.25304454206699</c:v>
                </c:pt>
                <c:pt idx="23043">
                  <c:v>202.17402939427399</c:v>
                </c:pt>
                <c:pt idx="23044">
                  <c:v>203.204815008998</c:v>
                </c:pt>
                <c:pt idx="23045">
                  <c:v>186.85419975168099</c:v>
                </c:pt>
                <c:pt idx="23046">
                  <c:v>188.69789484330499</c:v>
                </c:pt>
                <c:pt idx="23047">
                  <c:v>173.76187320521299</c:v>
                </c:pt>
                <c:pt idx="23048">
                  <c:v>429.08961442314899</c:v>
                </c:pt>
                <c:pt idx="23049">
                  <c:v>399.568382267983</c:v>
                </c:pt>
                <c:pt idx="23050">
                  <c:v>409.65716233963002</c:v>
                </c:pt>
                <c:pt idx="23051">
                  <c:v>378.91394453004602</c:v>
                </c:pt>
                <c:pt idx="23052">
                  <c:v>352.92018754816002</c:v>
                </c:pt>
                <c:pt idx="23053">
                  <c:v>330.28497774234199</c:v>
                </c:pt>
                <c:pt idx="23054">
                  <c:v>363.759792463976</c:v>
                </c:pt>
                <c:pt idx="23055">
                  <c:v>336.54549729602599</c:v>
                </c:pt>
                <c:pt idx="23056">
                  <c:v>313.35973737722702</c:v>
                </c:pt>
                <c:pt idx="23057">
                  <c:v>293.54684900377299</c:v>
                </c:pt>
                <c:pt idx="23058">
                  <c:v>324.81733972642098</c:v>
                </c:pt>
                <c:pt idx="23059">
                  <c:v>300.419125857393</c:v>
                </c:pt>
                <c:pt idx="23060">
                  <c:v>280.05844551173601</c:v>
                </c:pt>
                <c:pt idx="23061">
                  <c:v>317.551452428554</c:v>
                </c:pt>
                <c:pt idx="23062">
                  <c:v>292.01622016884897</c:v>
                </c:pt>
                <c:pt idx="23063">
                  <c:v>269.72054883494297</c:v>
                </c:pt>
                <c:pt idx="23064">
                  <c:v>286.556428770894</c:v>
                </c:pt>
                <c:pt idx="23065">
                  <c:v>263.83407543748001</c:v>
                </c:pt>
                <c:pt idx="23066">
                  <c:v>244.36791776895899</c:v>
                </c:pt>
                <c:pt idx="23067">
                  <c:v>260.80649746192802</c:v>
                </c:pt>
                <c:pt idx="23068">
                  <c:v>239.49169687030499</c:v>
                </c:pt>
                <c:pt idx="23069">
                  <c:v>238.125017229496</c:v>
                </c:pt>
                <c:pt idx="23070">
                  <c:v>218.92429495907999</c:v>
                </c:pt>
                <c:pt idx="23071">
                  <c:v>219.15309446254</c:v>
                </c:pt>
                <c:pt idx="23072">
                  <c:v>202.06592667820499</c:v>
                </c:pt>
                <c:pt idx="23073">
                  <c:v>203.13305101719601</c:v>
                </c:pt>
                <c:pt idx="23074">
                  <c:v>186.77484872785499</c:v>
                </c:pt>
                <c:pt idx="23075">
                  <c:v>188.65849034591301</c:v>
                </c:pt>
                <c:pt idx="23076">
                  <c:v>173.70983808858199</c:v>
                </c:pt>
                <c:pt idx="23077">
                  <c:v>423.727367005953</c:v>
                </c:pt>
                <c:pt idx="23078">
                  <c:v>394.69563971660699</c:v>
                </c:pt>
                <c:pt idx="23079">
                  <c:v>404.364145945046</c:v>
                </c:pt>
                <c:pt idx="23080">
                  <c:v>374.136374287276</c:v>
                </c:pt>
                <c:pt idx="23081">
                  <c:v>348.57861901797401</c:v>
                </c:pt>
                <c:pt idx="23082">
                  <c:v>326.32441760137999</c:v>
                </c:pt>
                <c:pt idx="23083">
                  <c:v>359.018177796283</c:v>
                </c:pt>
                <c:pt idx="23084">
                  <c:v>332.26555983635802</c:v>
                </c:pt>
                <c:pt idx="23085">
                  <c:v>309.47259129497297</c:v>
                </c:pt>
                <c:pt idx="23086">
                  <c:v>289.99790091783302</c:v>
                </c:pt>
                <c:pt idx="23087">
                  <c:v>320.55099583140299</c:v>
                </c:pt>
                <c:pt idx="23088">
                  <c:v>296.56707612736301</c:v>
                </c:pt>
                <c:pt idx="23089">
                  <c:v>276.55159551856002</c:v>
                </c:pt>
                <c:pt idx="23090">
                  <c:v>313.24832339052102</c:v>
                </c:pt>
                <c:pt idx="23091">
                  <c:v>288.14853657879797</c:v>
                </c:pt>
                <c:pt idx="23092">
                  <c:v>266.23459023808499</c:v>
                </c:pt>
                <c:pt idx="23093">
                  <c:v>282.64079825600101</c:v>
                </c:pt>
                <c:pt idx="23094">
                  <c:v>260.31127125261997</c:v>
                </c:pt>
                <c:pt idx="23095">
                  <c:v>241.180075345332</c:v>
                </c:pt>
                <c:pt idx="23096">
                  <c:v>257.21259842519601</c:v>
                </c:pt>
                <c:pt idx="23097">
                  <c:v>236.26877161664601</c:v>
                </c:pt>
                <c:pt idx="23098">
                  <c:v>234.819830494298</c:v>
                </c:pt>
                <c:pt idx="23099">
                  <c:v>215.954954059389</c:v>
                </c:pt>
                <c:pt idx="23100">
                  <c:v>216.08579012363199</c:v>
                </c:pt>
                <c:pt idx="23101">
                  <c:v>199.29881382901701</c:v>
                </c:pt>
                <c:pt idx="23102">
                  <c:v>200.26547047597001</c:v>
                </c:pt>
                <c:pt idx="23103">
                  <c:v>184.20041861356299</c:v>
                </c:pt>
                <c:pt idx="23104">
                  <c:v>185.969326870663</c:v>
                </c:pt>
                <c:pt idx="23105">
                  <c:v>171.29599134563301</c:v>
                </c:pt>
                <c:pt idx="23106">
                  <c:v>412.85265925176901</c:v>
                </c:pt>
                <c:pt idx="23107">
                  <c:v>384.81256346222398</c:v>
                </c:pt>
                <c:pt idx="23108">
                  <c:v>393.62781524709499</c:v>
                </c:pt>
                <c:pt idx="23109">
                  <c:v>364.43593291864102</c:v>
                </c:pt>
                <c:pt idx="23110">
                  <c:v>339.77318379645101</c:v>
                </c:pt>
                <c:pt idx="23111">
                  <c:v>318.293588669006</c:v>
                </c:pt>
                <c:pt idx="23112">
                  <c:v>349.38852710208698</c:v>
                </c:pt>
                <c:pt idx="23113">
                  <c:v>323.57512953367802</c:v>
                </c:pt>
                <c:pt idx="23114">
                  <c:v>301.579142966566</c:v>
                </c:pt>
                <c:pt idx="23115">
                  <c:v>282.79672259071401</c:v>
                </c:pt>
                <c:pt idx="23116">
                  <c:v>311.87739207832601</c:v>
                </c:pt>
                <c:pt idx="23117">
                  <c:v>288.73553613664302</c:v>
                </c:pt>
                <c:pt idx="23118">
                  <c:v>269.43987072385897</c:v>
                </c:pt>
                <c:pt idx="23119">
                  <c:v>304.47925345775701</c:v>
                </c:pt>
                <c:pt idx="23120">
                  <c:v>280.28040726861298</c:v>
                </c:pt>
                <c:pt idx="23121">
                  <c:v>259.14641946497198</c:v>
                </c:pt>
                <c:pt idx="23122">
                  <c:v>274.65559210990699</c:v>
                </c:pt>
                <c:pt idx="23123">
                  <c:v>253.134884791301</c:v>
                </c:pt>
                <c:pt idx="23124">
                  <c:v>234.70258544878899</c:v>
                </c:pt>
                <c:pt idx="23125">
                  <c:v>249.87778958554699</c:v>
                </c:pt>
                <c:pt idx="23126">
                  <c:v>229.70147506438701</c:v>
                </c:pt>
                <c:pt idx="23127">
                  <c:v>228.06089649932699</c:v>
                </c:pt>
                <c:pt idx="23128">
                  <c:v>209.89530433228501</c:v>
                </c:pt>
                <c:pt idx="23129">
                  <c:v>209.807597948107</c:v>
                </c:pt>
                <c:pt idx="23130">
                  <c:v>193.657276710584</c:v>
                </c:pt>
                <c:pt idx="23131">
                  <c:v>194.38887459320301</c:v>
                </c:pt>
                <c:pt idx="23132">
                  <c:v>178.935986907114</c:v>
                </c:pt>
                <c:pt idx="23133">
                  <c:v>180.45995437449901</c:v>
                </c:pt>
                <c:pt idx="23134">
                  <c:v>166.351342424385</c:v>
                </c:pt>
                <c:pt idx="23135">
                  <c:v>329.80727738160499</c:v>
                </c:pt>
                <c:pt idx="23136">
                  <c:v>307.30841593367097</c:v>
                </c:pt>
                <c:pt idx="23137">
                  <c:v>294.29453830101102</c:v>
                </c:pt>
                <c:pt idx="23138">
                  <c:v>284.33492453959099</c:v>
                </c:pt>
                <c:pt idx="23139">
                  <c:v>264.120838971583</c:v>
                </c:pt>
                <c:pt idx="23140">
                  <c:v>246.42777838999299</c:v>
                </c:pt>
                <c:pt idx="23141">
                  <c:v>256.66203703703701</c:v>
                </c:pt>
                <c:pt idx="23142">
                  <c:v>252.72098912557701</c:v>
                </c:pt>
                <c:pt idx="23143">
                  <c:v>233.44995106080799</c:v>
                </c:pt>
                <c:pt idx="23144">
                  <c:v>231.14582615051501</c:v>
                </c:pt>
                <c:pt idx="23145">
                  <c:v>232.10893739135199</c:v>
                </c:pt>
                <c:pt idx="23146">
                  <c:v>212.52600522633301</c:v>
                </c:pt>
                <c:pt idx="23147">
                  <c:v>196.00961744879899</c:v>
                </c:pt>
                <c:pt idx="23148">
                  <c:v>214.330995516451</c:v>
                </c:pt>
                <c:pt idx="23149">
                  <c:v>196.13621590664999</c:v>
                </c:pt>
                <c:pt idx="23150">
                  <c:v>198.74054657958001</c:v>
                </c:pt>
                <c:pt idx="23151">
                  <c:v>181.93151564689299</c:v>
                </c:pt>
                <c:pt idx="23152">
                  <c:v>184.64699268431499</c:v>
                </c:pt>
                <c:pt idx="23153">
                  <c:v>172.02037230081899</c:v>
                </c:pt>
                <c:pt idx="23154">
                  <c:v>157.95446951978801</c:v>
                </c:pt>
                <c:pt idx="23155">
                  <c:v>176.46272459104301</c:v>
                </c:pt>
                <c:pt idx="23156">
                  <c:v>160.82829664068501</c:v>
                </c:pt>
                <c:pt idx="23157">
                  <c:v>155.53470584584801</c:v>
                </c:pt>
                <c:pt idx="23158">
                  <c:v>146.49370277078</c:v>
                </c:pt>
                <c:pt idx="23159">
                  <c:v>126.67909929570401</c:v>
                </c:pt>
                <c:pt idx="23160">
                  <c:v>107.942269902809</c:v>
                </c:pt>
                <c:pt idx="23161">
                  <c:v>336.81612450567599</c:v>
                </c:pt>
                <c:pt idx="23162">
                  <c:v>313.62721893491101</c:v>
                </c:pt>
                <c:pt idx="23163">
                  <c:v>300.64873988859603</c:v>
                </c:pt>
                <c:pt idx="23164">
                  <c:v>290.77548395478698</c:v>
                </c:pt>
                <c:pt idx="23165">
                  <c:v>269.90697336241601</c:v>
                </c:pt>
                <c:pt idx="23166">
                  <c:v>251.642958059177</c:v>
                </c:pt>
                <c:pt idx="23167">
                  <c:v>262.56403608560998</c:v>
                </c:pt>
                <c:pt idx="23168">
                  <c:v>258.81740810843002</c:v>
                </c:pt>
                <c:pt idx="23169">
                  <c:v>238.90880431121499</c:v>
                </c:pt>
                <c:pt idx="23170">
                  <c:v>236.82019169845901</c:v>
                </c:pt>
                <c:pt idx="23171">
                  <c:v>238.09313117142301</c:v>
                </c:pt>
                <c:pt idx="23172">
                  <c:v>217.83336538197401</c:v>
                </c:pt>
                <c:pt idx="23173">
                  <c:v>200.74651650811401</c:v>
                </c:pt>
                <c:pt idx="23174">
                  <c:v>219.95733861103</c:v>
                </c:pt>
                <c:pt idx="23175">
                  <c:v>201.12159475879801</c:v>
                </c:pt>
                <c:pt idx="23176">
                  <c:v>204.05627074957599</c:v>
                </c:pt>
                <c:pt idx="23177">
                  <c:v>186.63977105665001</c:v>
                </c:pt>
                <c:pt idx="23178">
                  <c:v>189.67943554146299</c:v>
                </c:pt>
                <c:pt idx="23179">
                  <c:v>176.80087992774099</c:v>
                </c:pt>
                <c:pt idx="23180">
                  <c:v>162.198437221462</c:v>
                </c:pt>
                <c:pt idx="23181">
                  <c:v>181.63602303374799</c:v>
                </c:pt>
                <c:pt idx="23182">
                  <c:v>165.38738497673501</c:v>
                </c:pt>
                <c:pt idx="23183">
                  <c:v>160.29527714502601</c:v>
                </c:pt>
                <c:pt idx="23184">
                  <c:v>151.08264962699801</c:v>
                </c:pt>
                <c:pt idx="23185">
                  <c:v>130.59759788925001</c:v>
                </c:pt>
                <c:pt idx="23186">
                  <c:v>111.539835593631</c:v>
                </c:pt>
                <c:pt idx="23187">
                  <c:v>337.02739583873802</c:v>
                </c:pt>
                <c:pt idx="23188">
                  <c:v>313.80128805775098</c:v>
                </c:pt>
                <c:pt idx="23189">
                  <c:v>300.85776328642697</c:v>
                </c:pt>
                <c:pt idx="23190">
                  <c:v>291.02741136858702</c:v>
                </c:pt>
                <c:pt idx="23191">
                  <c:v>270.113992770469</c:v>
                </c:pt>
                <c:pt idx="23192">
                  <c:v>251.811554351692</c:v>
                </c:pt>
                <c:pt idx="23193">
                  <c:v>262.81273690152898</c:v>
                </c:pt>
                <c:pt idx="23194">
                  <c:v>259.11354011212802</c:v>
                </c:pt>
                <c:pt idx="23195">
                  <c:v>239.15581713660001</c:v>
                </c:pt>
                <c:pt idx="23196">
                  <c:v>237.11720814337099</c:v>
                </c:pt>
                <c:pt idx="23197">
                  <c:v>238.44295632882699</c:v>
                </c:pt>
                <c:pt idx="23198">
                  <c:v>218.126520138346</c:v>
                </c:pt>
                <c:pt idx="23199">
                  <c:v>200.988676564608</c:v>
                </c:pt>
                <c:pt idx="23200">
                  <c:v>220.30634023854299</c:v>
                </c:pt>
                <c:pt idx="23201">
                  <c:v>201.417246965864</c:v>
                </c:pt>
                <c:pt idx="23202">
                  <c:v>204.40836140844601</c:v>
                </c:pt>
                <c:pt idx="23203">
                  <c:v>186.934056700806</c:v>
                </c:pt>
                <c:pt idx="23204">
                  <c:v>190.02985074626801</c:v>
                </c:pt>
                <c:pt idx="23205">
                  <c:v>177.15189443196499</c:v>
                </c:pt>
                <c:pt idx="23206">
                  <c:v>162.49951019546899</c:v>
                </c:pt>
                <c:pt idx="23207">
                  <c:v>182.05384831419099</c:v>
                </c:pt>
                <c:pt idx="23208">
                  <c:v>165.74266978216599</c:v>
                </c:pt>
                <c:pt idx="23209">
                  <c:v>160.72289082458599</c:v>
                </c:pt>
                <c:pt idx="23210">
                  <c:v>151.51485677471999</c:v>
                </c:pt>
                <c:pt idx="23211">
                  <c:v>130.976829988193</c:v>
                </c:pt>
                <c:pt idx="23212">
                  <c:v>111.94929087973</c:v>
                </c:pt>
                <c:pt idx="23213">
                  <c:v>333.21083867556598</c:v>
                </c:pt>
                <c:pt idx="23214">
                  <c:v>310.33258454171198</c:v>
                </c:pt>
                <c:pt idx="23215">
                  <c:v>297.412975066569</c:v>
                </c:pt>
                <c:pt idx="23216">
                  <c:v>287.57527394957901</c:v>
                </c:pt>
                <c:pt idx="23217">
                  <c:v>266.99545585195898</c:v>
                </c:pt>
                <c:pt idx="23218">
                  <c:v>248.979469811005</c:v>
                </c:pt>
                <c:pt idx="23219">
                  <c:v>259.66862804126998</c:v>
                </c:pt>
                <c:pt idx="23220">
                  <c:v>255.90256515493499</c:v>
                </c:pt>
                <c:pt idx="23221">
                  <c:v>236.262869004332</c:v>
                </c:pt>
                <c:pt idx="23222">
                  <c:v>234.14504582300299</c:v>
                </c:pt>
                <c:pt idx="23223">
                  <c:v>235.34888254542901</c:v>
                </c:pt>
                <c:pt idx="23224">
                  <c:v>215.367441596573</c:v>
                </c:pt>
                <c:pt idx="23225">
                  <c:v>198.51302990446101</c:v>
                </c:pt>
                <c:pt idx="23226">
                  <c:v>217.41728353044601</c:v>
                </c:pt>
                <c:pt idx="23227">
                  <c:v>198.84006704814701</c:v>
                </c:pt>
                <c:pt idx="23228">
                  <c:v>201.69522254807001</c:v>
                </c:pt>
                <c:pt idx="23229">
                  <c:v>184.51996112330099</c:v>
                </c:pt>
                <c:pt idx="23230">
                  <c:v>187.48318709145499</c:v>
                </c:pt>
                <c:pt idx="23231">
                  <c:v>174.75256277485099</c:v>
                </c:pt>
                <c:pt idx="23232">
                  <c:v>160.355360259668</c:v>
                </c:pt>
                <c:pt idx="23233">
                  <c:v>179.49444811235799</c:v>
                </c:pt>
                <c:pt idx="23234">
                  <c:v>163.472462880759</c:v>
                </c:pt>
                <c:pt idx="23235">
                  <c:v>158.40971116315299</c:v>
                </c:pt>
                <c:pt idx="23236">
                  <c:v>149.307395662358</c:v>
                </c:pt>
                <c:pt idx="23237">
                  <c:v>129.10002826596599</c:v>
                </c:pt>
                <c:pt idx="23238">
                  <c:v>110.285323188508</c:v>
                </c:pt>
                <c:pt idx="23239">
                  <c:v>324.925065614956</c:v>
                </c:pt>
                <c:pt idx="23240">
                  <c:v>302.824327993483</c:v>
                </c:pt>
                <c:pt idx="23241">
                  <c:v>289.94321685508697</c:v>
                </c:pt>
                <c:pt idx="23242">
                  <c:v>280.087973194553</c:v>
                </c:pt>
                <c:pt idx="23243">
                  <c:v>260.22379216705599</c:v>
                </c:pt>
                <c:pt idx="23244">
                  <c:v>242.83889866994099</c:v>
                </c:pt>
                <c:pt idx="23245">
                  <c:v>252.83998143366799</c:v>
                </c:pt>
                <c:pt idx="23246">
                  <c:v>248.92658756030701</c:v>
                </c:pt>
                <c:pt idx="23247">
                  <c:v>229.98662710888701</c:v>
                </c:pt>
                <c:pt idx="23248">
                  <c:v>227.69452143657401</c:v>
                </c:pt>
                <c:pt idx="23249">
                  <c:v>228.62414773145599</c:v>
                </c:pt>
                <c:pt idx="23250">
                  <c:v>209.370751106775</c:v>
                </c:pt>
                <c:pt idx="23251">
                  <c:v>193.132169576059</c:v>
                </c:pt>
                <c:pt idx="23252">
                  <c:v>211.13505411157999</c:v>
                </c:pt>
                <c:pt idx="23253">
                  <c:v>193.244277375385</c:v>
                </c:pt>
                <c:pt idx="23254">
                  <c:v>195.800888264831</c:v>
                </c:pt>
                <c:pt idx="23255">
                  <c:v>179.27038553129199</c:v>
                </c:pt>
                <c:pt idx="23256">
                  <c:v>181.94204700907801</c:v>
                </c:pt>
                <c:pt idx="23257">
                  <c:v>169.528787518808</c:v>
                </c:pt>
                <c:pt idx="23258">
                  <c:v>155.69088146387901</c:v>
                </c:pt>
                <c:pt idx="23259">
                  <c:v>173.921836934856</c:v>
                </c:pt>
                <c:pt idx="23260">
                  <c:v>158.53269187304201</c:v>
                </c:pt>
                <c:pt idx="23261">
                  <c:v>153.36594387545401</c:v>
                </c:pt>
                <c:pt idx="23262">
                  <c:v>144.49268897981</c:v>
                </c:pt>
                <c:pt idx="23263">
                  <c:v>124.99980759475901</c:v>
                </c:pt>
                <c:pt idx="23264">
                  <c:v>106.64231601731601</c:v>
                </c:pt>
                <c:pt idx="23265">
                  <c:v>371.08178074132098</c:v>
                </c:pt>
                <c:pt idx="23266">
                  <c:v>328.802362707535</c:v>
                </c:pt>
                <c:pt idx="23267">
                  <c:v>307.14173590624898</c:v>
                </c:pt>
                <c:pt idx="23268">
                  <c:v>316.90724174653798</c:v>
                </c:pt>
                <c:pt idx="23269">
                  <c:v>293.36974448551803</c:v>
                </c:pt>
                <c:pt idx="23270">
                  <c:v>274.44630137363703</c:v>
                </c:pt>
                <c:pt idx="23271">
                  <c:v>284.75326206251702</c:v>
                </c:pt>
                <c:pt idx="23272">
                  <c:v>263.96415424703201</c:v>
                </c:pt>
                <c:pt idx="23273">
                  <c:v>257.13533647876801</c:v>
                </c:pt>
                <c:pt idx="23274">
                  <c:v>238.39260840260599</c:v>
                </c:pt>
                <c:pt idx="23275">
                  <c:v>233.28263710323299</c:v>
                </c:pt>
                <c:pt idx="23276">
                  <c:v>216.587576360176</c:v>
                </c:pt>
                <c:pt idx="23277">
                  <c:v>213.12532210960299</c:v>
                </c:pt>
                <c:pt idx="23278">
                  <c:v>197.79417339826699</c:v>
                </c:pt>
                <c:pt idx="23279">
                  <c:v>196.588181221273</c:v>
                </c:pt>
                <c:pt idx="23280">
                  <c:v>182.63197799747201</c:v>
                </c:pt>
                <c:pt idx="23281">
                  <c:v>181.59389737715099</c:v>
                </c:pt>
                <c:pt idx="23282">
                  <c:v>168.33645199933201</c:v>
                </c:pt>
                <c:pt idx="23283">
                  <c:v>168.11760242792101</c:v>
                </c:pt>
                <c:pt idx="23284">
                  <c:v>156.22048584248799</c:v>
                </c:pt>
                <c:pt idx="23285">
                  <c:v>377.94321806813798</c:v>
                </c:pt>
                <c:pt idx="23286">
                  <c:v>334.98527655154498</c:v>
                </c:pt>
                <c:pt idx="23287">
                  <c:v>312.71384989236498</c:v>
                </c:pt>
                <c:pt idx="23288">
                  <c:v>323.18057450208499</c:v>
                </c:pt>
                <c:pt idx="23289">
                  <c:v>298.98061318884601</c:v>
                </c:pt>
                <c:pt idx="23290">
                  <c:v>279.50893517460202</c:v>
                </c:pt>
                <c:pt idx="23291">
                  <c:v>290.49176165666</c:v>
                </c:pt>
                <c:pt idx="23292">
                  <c:v>269.09853204343301</c:v>
                </c:pt>
                <c:pt idx="23293">
                  <c:v>262.414584230934</c:v>
                </c:pt>
                <c:pt idx="23294">
                  <c:v>243.11466198900899</c:v>
                </c:pt>
                <c:pt idx="23295">
                  <c:v>238.15869010723699</c:v>
                </c:pt>
                <c:pt idx="23296">
                  <c:v>220.953630918306</c:v>
                </c:pt>
                <c:pt idx="23297">
                  <c:v>217.65994159808801</c:v>
                </c:pt>
                <c:pt idx="23298">
                  <c:v>201.85311152538</c:v>
                </c:pt>
                <c:pt idx="23299">
                  <c:v>200.852526949859</c:v>
                </c:pt>
                <c:pt idx="23300">
                  <c:v>186.45251153477801</c:v>
                </c:pt>
                <c:pt idx="23301">
                  <c:v>185.61526287514701</c:v>
                </c:pt>
                <c:pt idx="23302">
                  <c:v>171.92196471911399</c:v>
                </c:pt>
                <c:pt idx="23303">
                  <c:v>171.912653278834</c:v>
                </c:pt>
                <c:pt idx="23304">
                  <c:v>159.61681918395601</c:v>
                </c:pt>
                <c:pt idx="23305">
                  <c:v>378.73399129023102</c:v>
                </c:pt>
                <c:pt idx="23306">
                  <c:v>335.72427713843803</c:v>
                </c:pt>
                <c:pt idx="23307">
                  <c:v>313.35324869305401</c:v>
                </c:pt>
                <c:pt idx="23308">
                  <c:v>323.99181993366801</c:v>
                </c:pt>
                <c:pt idx="23309">
                  <c:v>299.67607437244902</c:v>
                </c:pt>
                <c:pt idx="23310">
                  <c:v>280.11218505647201</c:v>
                </c:pt>
                <c:pt idx="23311">
                  <c:v>291.26358336779401</c:v>
                </c:pt>
                <c:pt idx="23312">
                  <c:v>269.76207673717602</c:v>
                </c:pt>
                <c:pt idx="23313">
                  <c:v>263.14446722702701</c:v>
                </c:pt>
                <c:pt idx="23314">
                  <c:v>243.74247241960899</c:v>
                </c:pt>
                <c:pt idx="23315">
                  <c:v>238.85685051781499</c:v>
                </c:pt>
                <c:pt idx="23316">
                  <c:v>221.55560875320299</c:v>
                </c:pt>
                <c:pt idx="23317">
                  <c:v>218.335563286058</c:v>
                </c:pt>
                <c:pt idx="23318">
                  <c:v>202.433494992395</c:v>
                </c:pt>
                <c:pt idx="23319">
                  <c:v>201.510497538854</c:v>
                </c:pt>
                <c:pt idx="23320">
                  <c:v>187.01787229063601</c:v>
                </c:pt>
                <c:pt idx="23321">
                  <c:v>186.25361672249599</c:v>
                </c:pt>
                <c:pt idx="23322">
                  <c:v>172.47266382318699</c:v>
                </c:pt>
                <c:pt idx="23323">
                  <c:v>172.53941500231099</c:v>
                </c:pt>
                <c:pt idx="23324">
                  <c:v>160.15745276416999</c:v>
                </c:pt>
                <c:pt idx="23325">
                  <c:v>375.30805687203701</c:v>
                </c:pt>
                <c:pt idx="23326">
                  <c:v>332.66988002860199</c:v>
                </c:pt>
                <c:pt idx="23327">
                  <c:v>310.561613003221</c:v>
                </c:pt>
                <c:pt idx="23328">
                  <c:v>320.967492587886</c:v>
                </c:pt>
                <c:pt idx="23329">
                  <c:v>296.93353181285403</c:v>
                </c:pt>
                <c:pt idx="23330">
                  <c:v>277.60211219311401</c:v>
                </c:pt>
                <c:pt idx="23331">
                  <c:v>288.52532787547398</c:v>
                </c:pt>
                <c:pt idx="23332">
                  <c:v>267.28060867776998</c:v>
                </c:pt>
                <c:pt idx="23333">
                  <c:v>260.66188903657201</c:v>
                </c:pt>
                <c:pt idx="23334">
                  <c:v>241.48879399369201</c:v>
                </c:pt>
                <c:pt idx="23335">
                  <c:v>236.58917885986</c:v>
                </c:pt>
                <c:pt idx="23336">
                  <c:v>219.49838003751401</c:v>
                </c:pt>
                <c:pt idx="23337">
                  <c:v>216.256782092435</c:v>
                </c:pt>
                <c:pt idx="23338">
                  <c:v>200.54541506839399</c:v>
                </c:pt>
                <c:pt idx="23339">
                  <c:v>199.57968750000001</c:v>
                </c:pt>
                <c:pt idx="23340">
                  <c:v>185.26615436805801</c:v>
                </c:pt>
                <c:pt idx="23341">
                  <c:v>184.464641103887</c:v>
                </c:pt>
                <c:pt idx="23342">
                  <c:v>170.85097426028301</c:v>
                </c:pt>
                <c:pt idx="23343">
                  <c:v>170.873442829879</c:v>
                </c:pt>
                <c:pt idx="23344">
                  <c:v>158.64670530156599</c:v>
                </c:pt>
                <c:pt idx="23345">
                  <c:v>367.21291784393202</c:v>
                </c:pt>
                <c:pt idx="23346">
                  <c:v>325.43261132002101</c:v>
                </c:pt>
                <c:pt idx="23347">
                  <c:v>303.970156002713</c:v>
                </c:pt>
                <c:pt idx="23348">
                  <c:v>313.75267074032502</c:v>
                </c:pt>
                <c:pt idx="23349">
                  <c:v>290.42110313104001</c:v>
                </c:pt>
                <c:pt idx="23350">
                  <c:v>271.663140343816</c:v>
                </c:pt>
                <c:pt idx="23351">
                  <c:v>281.989503346248</c:v>
                </c:pt>
                <c:pt idx="23352">
                  <c:v>261.36990312163601</c:v>
                </c:pt>
                <c:pt idx="23353">
                  <c:v>254.705226500809</c:v>
                </c:pt>
                <c:pt idx="23354">
                  <c:v>236.10741979292899</c:v>
                </c:pt>
                <c:pt idx="23355">
                  <c:v>231.14351953107899</c:v>
                </c:pt>
                <c:pt idx="23356">
                  <c:v>214.56905904909101</c:v>
                </c:pt>
                <c:pt idx="23357">
                  <c:v>211.23636606467099</c:v>
                </c:pt>
                <c:pt idx="23358">
                  <c:v>196.008594731187</c:v>
                </c:pt>
                <c:pt idx="23359">
                  <c:v>194.91083379915599</c:v>
                </c:pt>
                <c:pt idx="23360">
                  <c:v>181.04051409286299</c:v>
                </c:pt>
                <c:pt idx="23361">
                  <c:v>180.10819293791801</c:v>
                </c:pt>
                <c:pt idx="23362">
                  <c:v>166.926226548394</c:v>
                </c:pt>
                <c:pt idx="23363">
                  <c:v>166.811812282516</c:v>
                </c:pt>
                <c:pt idx="23364">
                  <c:v>154.97415958655299</c:v>
                </c:pt>
                <c:pt idx="23365">
                  <c:v>370.03778445684799</c:v>
                </c:pt>
                <c:pt idx="23366">
                  <c:v>328.39415440008401</c:v>
                </c:pt>
                <c:pt idx="23367">
                  <c:v>292.89202478782101</c:v>
                </c:pt>
                <c:pt idx="23368">
                  <c:v>273.850235121536</c:v>
                </c:pt>
                <c:pt idx="23369">
                  <c:v>283.66169851494402</c:v>
                </c:pt>
                <c:pt idx="23370">
                  <c:v>263.43420601505801</c:v>
                </c:pt>
                <c:pt idx="23371">
                  <c:v>255.994155737255</c:v>
                </c:pt>
                <c:pt idx="23372">
                  <c:v>232.78908618449501</c:v>
                </c:pt>
                <c:pt idx="23373">
                  <c:v>215.97417840375499</c:v>
                </c:pt>
                <c:pt idx="23374">
                  <c:v>212.593530299148</c:v>
                </c:pt>
                <c:pt idx="23375">
                  <c:v>195.36199095022599</c:v>
                </c:pt>
                <c:pt idx="23376">
                  <c:v>181.02415766052101</c:v>
                </c:pt>
                <c:pt idx="23377">
                  <c:v>376.21967983737699</c:v>
                </c:pt>
                <c:pt idx="23378">
                  <c:v>333.97267498222698</c:v>
                </c:pt>
                <c:pt idx="23379">
                  <c:v>297.95623462555398</c:v>
                </c:pt>
                <c:pt idx="23380">
                  <c:v>278.41338688085602</c:v>
                </c:pt>
                <c:pt idx="23381">
                  <c:v>288.81901202726499</c:v>
                </c:pt>
                <c:pt idx="23382">
                  <c:v>268.062270669844</c:v>
                </c:pt>
                <c:pt idx="23383">
                  <c:v>260.73140966389298</c:v>
                </c:pt>
                <c:pt idx="23384">
                  <c:v>237.174233329695</c:v>
                </c:pt>
                <c:pt idx="23385">
                  <c:v>219.90138086241299</c:v>
                </c:pt>
                <c:pt idx="23386">
                  <c:v>216.67788154201</c:v>
                </c:pt>
                <c:pt idx="23387">
                  <c:v>199.17918796822099</c:v>
                </c:pt>
                <c:pt idx="23388">
                  <c:v>184.63068083386199</c:v>
                </c:pt>
                <c:pt idx="23389">
                  <c:v>376.21802654594001</c:v>
                </c:pt>
                <c:pt idx="23390">
                  <c:v>333.98348923922202</c:v>
                </c:pt>
                <c:pt idx="23391">
                  <c:v>297.98294660329799</c:v>
                </c:pt>
                <c:pt idx="23392">
                  <c:v>278.42233634602098</c:v>
                </c:pt>
                <c:pt idx="23393">
                  <c:v>288.88789488398101</c:v>
                </c:pt>
                <c:pt idx="23394">
                  <c:v>268.10599059607802</c:v>
                </c:pt>
                <c:pt idx="23395">
                  <c:v>260.81025488150198</c:v>
                </c:pt>
                <c:pt idx="23396">
                  <c:v>237.262179053821</c:v>
                </c:pt>
                <c:pt idx="23397">
                  <c:v>219.961904895733</c:v>
                </c:pt>
                <c:pt idx="23398">
                  <c:v>216.76859086054699</c:v>
                </c:pt>
                <c:pt idx="23399">
                  <c:v>199.28184863843299</c:v>
                </c:pt>
                <c:pt idx="23400">
                  <c:v>184.74499474667201</c:v>
                </c:pt>
                <c:pt idx="23401">
                  <c:v>371.957101517284</c:v>
                </c:pt>
                <c:pt idx="23402">
                  <c:v>330.16280426366802</c:v>
                </c:pt>
                <c:pt idx="23403">
                  <c:v>294.53338908296303</c:v>
                </c:pt>
                <c:pt idx="23404">
                  <c:v>275.29152477205298</c:v>
                </c:pt>
                <c:pt idx="23405">
                  <c:v>285.41542402588601</c:v>
                </c:pt>
                <c:pt idx="23406">
                  <c:v>264.96974771460702</c:v>
                </c:pt>
                <c:pt idx="23407">
                  <c:v>257.64213877035797</c:v>
                </c:pt>
                <c:pt idx="23408">
                  <c:v>234.34493547125501</c:v>
                </c:pt>
                <c:pt idx="23409">
                  <c:v>217.337725351812</c:v>
                </c:pt>
                <c:pt idx="23410">
                  <c:v>214.080488706832</c:v>
                </c:pt>
                <c:pt idx="23411">
                  <c:v>196.78387737065501</c:v>
                </c:pt>
                <c:pt idx="23412">
                  <c:v>182.39587208787299</c:v>
                </c:pt>
                <c:pt idx="23413">
                  <c:v>363.80325122882101</c:v>
                </c:pt>
                <c:pt idx="23414">
                  <c:v>322.83964094760699</c:v>
                </c:pt>
                <c:pt idx="23415">
                  <c:v>287.93279947750199</c:v>
                </c:pt>
                <c:pt idx="23416">
                  <c:v>269.28797628515599</c:v>
                </c:pt>
                <c:pt idx="23417">
                  <c:v>278.765892264488</c:v>
                </c:pt>
                <c:pt idx="23418">
                  <c:v>258.96640184890902</c:v>
                </c:pt>
                <c:pt idx="23419">
                  <c:v>251.57297453286199</c:v>
                </c:pt>
                <c:pt idx="23420">
                  <c:v>228.76965772432899</c:v>
                </c:pt>
                <c:pt idx="23421">
                  <c:v>212.30719619315499</c:v>
                </c:pt>
                <c:pt idx="23422">
                  <c:v>208.92329078353399</c:v>
                </c:pt>
                <c:pt idx="23423">
                  <c:v>191.98916302643701</c:v>
                </c:pt>
                <c:pt idx="23424">
                  <c:v>177.90041706072901</c:v>
                </c:pt>
                <c:pt idx="23425">
                  <c:v>265.19239353222503</c:v>
                </c:pt>
                <c:pt idx="23426">
                  <c:v>255.27118486640401</c:v>
                </c:pt>
                <c:pt idx="23427">
                  <c:v>232.171258450252</c:v>
                </c:pt>
                <c:pt idx="23428">
                  <c:v>220.48325695552899</c:v>
                </c:pt>
                <c:pt idx="23429">
                  <c:v>215.819004842445</c:v>
                </c:pt>
                <c:pt idx="23430">
                  <c:v>211.974878429542</c:v>
                </c:pt>
                <c:pt idx="23431">
                  <c:v>244.20153731638001</c:v>
                </c:pt>
                <c:pt idx="23432">
                  <c:v>235.03255785136699</c:v>
                </c:pt>
                <c:pt idx="23433">
                  <c:v>225.72563393632899</c:v>
                </c:pt>
                <c:pt idx="23434">
                  <c:v>217.91932675565801</c:v>
                </c:pt>
                <c:pt idx="23435">
                  <c:v>211.658525345622</c:v>
                </c:pt>
                <c:pt idx="23436">
                  <c:v>205.305229186627</c:v>
                </c:pt>
                <c:pt idx="23437">
                  <c:v>199.704461924226</c:v>
                </c:pt>
                <c:pt idx="23438">
                  <c:v>194.87863199845501</c:v>
                </c:pt>
                <c:pt idx="23439">
                  <c:v>190.852187028657</c:v>
                </c:pt>
                <c:pt idx="23440">
                  <c:v>187.65185117133601</c:v>
                </c:pt>
                <c:pt idx="23441">
                  <c:v>184.41814966703001</c:v>
                </c:pt>
                <c:pt idx="23442">
                  <c:v>227.64640077820999</c:v>
                </c:pt>
                <c:pt idx="23443">
                  <c:v>217.656412243316</c:v>
                </c:pt>
                <c:pt idx="23444">
                  <c:v>209.11935249296499</c:v>
                </c:pt>
                <c:pt idx="23445">
                  <c:v>201.26398993402199</c:v>
                </c:pt>
                <c:pt idx="23446">
                  <c:v>194.106909953231</c:v>
                </c:pt>
                <c:pt idx="23447">
                  <c:v>188.49205308037699</c:v>
                </c:pt>
                <c:pt idx="23448">
                  <c:v>182.796013060663</c:v>
                </c:pt>
                <c:pt idx="23449">
                  <c:v>177.85752683449499</c:v>
                </c:pt>
                <c:pt idx="23450">
                  <c:v>173.702632288204</c:v>
                </c:pt>
                <c:pt idx="23451">
                  <c:v>170.35125395307699</c:v>
                </c:pt>
                <c:pt idx="23452">
                  <c:v>166.96244423109499</c:v>
                </c:pt>
                <c:pt idx="23453">
                  <c:v>164.41283218266599</c:v>
                </c:pt>
                <c:pt idx="23454">
                  <c:v>161.83987981101799</c:v>
                </c:pt>
                <c:pt idx="23455">
                  <c:v>203.81956612755599</c:v>
                </c:pt>
                <c:pt idx="23456">
                  <c:v>195.27960645987801</c:v>
                </c:pt>
                <c:pt idx="23457">
                  <c:v>187.40614003938401</c:v>
                </c:pt>
                <c:pt idx="23458">
                  <c:v>180.21783907591399</c:v>
                </c:pt>
                <c:pt idx="23459">
                  <c:v>173.731874789633</c:v>
                </c:pt>
                <c:pt idx="23460">
                  <c:v>168.78895327842</c:v>
                </c:pt>
                <c:pt idx="23461">
                  <c:v>163.77739689906099</c:v>
                </c:pt>
                <c:pt idx="23462">
                  <c:v>159.52667253995901</c:v>
                </c:pt>
                <c:pt idx="23463">
                  <c:v>156.064174271415</c:v>
                </c:pt>
                <c:pt idx="23464">
                  <c:v>152.55575021192399</c:v>
                </c:pt>
                <c:pt idx="23465">
                  <c:v>149.86963989347299</c:v>
                </c:pt>
                <c:pt idx="23466">
                  <c:v>147.155845697329</c:v>
                </c:pt>
                <c:pt idx="23467">
                  <c:v>145.30203112635101</c:v>
                </c:pt>
                <c:pt idx="23468">
                  <c:v>143.438353882039</c:v>
                </c:pt>
                <c:pt idx="23469">
                  <c:v>175.450369843987</c:v>
                </c:pt>
                <c:pt idx="23470">
                  <c:v>168.25633542727999</c:v>
                </c:pt>
                <c:pt idx="23471">
                  <c:v>130.625677365569</c:v>
                </c:pt>
                <c:pt idx="23472">
                  <c:v>129.50949414509799</c:v>
                </c:pt>
                <c:pt idx="23473">
                  <c:v>267.905435888363</c:v>
                </c:pt>
                <c:pt idx="23474">
                  <c:v>257.73531799729301</c:v>
                </c:pt>
                <c:pt idx="23475">
                  <c:v>234.01007049345401</c:v>
                </c:pt>
                <c:pt idx="23476">
                  <c:v>221.97221526908601</c:v>
                </c:pt>
                <c:pt idx="23477">
                  <c:v>217.14804893446399</c:v>
                </c:pt>
                <c:pt idx="23478">
                  <c:v>213.152900928576</c:v>
                </c:pt>
                <c:pt idx="23479">
                  <c:v>246.886147447903</c:v>
                </c:pt>
                <c:pt idx="23480">
                  <c:v>237.475093999097</c:v>
                </c:pt>
                <c:pt idx="23481">
                  <c:v>227.938717893638</c:v>
                </c:pt>
                <c:pt idx="23482">
                  <c:v>219.93070454296301</c:v>
                </c:pt>
                <c:pt idx="23483">
                  <c:v>213.483738407419</c:v>
                </c:pt>
                <c:pt idx="23484">
                  <c:v>206.956405272528</c:v>
                </c:pt>
                <c:pt idx="23485">
                  <c:v>201.190531833205</c:v>
                </c:pt>
                <c:pt idx="23486">
                  <c:v>196.21457952858</c:v>
                </c:pt>
                <c:pt idx="23487">
                  <c:v>192.04478628300001</c:v>
                </c:pt>
                <c:pt idx="23488">
                  <c:v>188.71353766419401</c:v>
                </c:pt>
                <c:pt idx="23489">
                  <c:v>185.351495296313</c:v>
                </c:pt>
                <c:pt idx="23490">
                  <c:v>230.318286422375</c:v>
                </c:pt>
                <c:pt idx="23491">
                  <c:v>220.081057904951</c:v>
                </c:pt>
                <c:pt idx="23492">
                  <c:v>211.32756239064301</c:v>
                </c:pt>
                <c:pt idx="23493">
                  <c:v>203.271770289957</c:v>
                </c:pt>
                <c:pt idx="23494">
                  <c:v>195.926007677543</c:v>
                </c:pt>
                <c:pt idx="23495">
                  <c:v>190.14832606244701</c:v>
                </c:pt>
                <c:pt idx="23496">
                  <c:v>184.29090271515801</c:v>
                </c:pt>
                <c:pt idx="23497">
                  <c:v>179.20654271030699</c:v>
                </c:pt>
                <c:pt idx="23498">
                  <c:v>174.90821441671099</c:v>
                </c:pt>
                <c:pt idx="23499">
                  <c:v>171.43188644164701</c:v>
                </c:pt>
                <c:pt idx="23500">
                  <c:v>167.917757556894</c:v>
                </c:pt>
                <c:pt idx="23501">
                  <c:v>165.25109751979201</c:v>
                </c:pt>
                <c:pt idx="23502">
                  <c:v>162.56624026161299</c:v>
                </c:pt>
                <c:pt idx="23503">
                  <c:v>206.253705738062</c:v>
                </c:pt>
                <c:pt idx="23504">
                  <c:v>197.49365922559599</c:v>
                </c:pt>
                <c:pt idx="23505">
                  <c:v>189.41693566078499</c:v>
                </c:pt>
                <c:pt idx="23506">
                  <c:v>182.04071934849</c:v>
                </c:pt>
                <c:pt idx="23507">
                  <c:v>175.385035303347</c:v>
                </c:pt>
                <c:pt idx="23508">
                  <c:v>170.291646483037</c:v>
                </c:pt>
                <c:pt idx="23509">
                  <c:v>165.133851409052</c:v>
                </c:pt>
                <c:pt idx="23510">
                  <c:v>160.748903604563</c:v>
                </c:pt>
                <c:pt idx="23511">
                  <c:v>157.16574862293399</c:v>
                </c:pt>
                <c:pt idx="23512">
                  <c:v>153.53680470338199</c:v>
                </c:pt>
                <c:pt idx="23513">
                  <c:v>150.74203295672001</c:v>
                </c:pt>
                <c:pt idx="23514">
                  <c:v>147.91933031848299</c:v>
                </c:pt>
                <c:pt idx="23515">
                  <c:v>145.96351287316301</c:v>
                </c:pt>
                <c:pt idx="23516">
                  <c:v>143.999513500364</c:v>
                </c:pt>
                <c:pt idx="23517">
                  <c:v>177.473902003197</c:v>
                </c:pt>
                <c:pt idx="23518">
                  <c:v>170.08844288663701</c:v>
                </c:pt>
                <c:pt idx="23519">
                  <c:v>131.230856586632</c:v>
                </c:pt>
                <c:pt idx="23520">
                  <c:v>130.02566934055599</c:v>
                </c:pt>
                <c:pt idx="23521">
                  <c:v>267.54925533022799</c:v>
                </c:pt>
                <c:pt idx="23522">
                  <c:v>257.39246846682698</c:v>
                </c:pt>
                <c:pt idx="23523">
                  <c:v>233.70492438929799</c:v>
                </c:pt>
                <c:pt idx="23524">
                  <c:v>221.69497619770999</c:v>
                </c:pt>
                <c:pt idx="23525">
                  <c:v>216.885199191835</c:v>
                </c:pt>
                <c:pt idx="23526">
                  <c:v>212.90957935666299</c:v>
                </c:pt>
                <c:pt idx="23527">
                  <c:v>246.562206223597</c:v>
                </c:pt>
                <c:pt idx="23528">
                  <c:v>237.16464589750899</c:v>
                </c:pt>
                <c:pt idx="23529">
                  <c:v>227.63867120954001</c:v>
                </c:pt>
                <c:pt idx="23530">
                  <c:v>219.641182144494</c:v>
                </c:pt>
                <c:pt idx="23531">
                  <c:v>213.20766571908501</c:v>
                </c:pt>
                <c:pt idx="23532">
                  <c:v>206.68796527078501</c:v>
                </c:pt>
                <c:pt idx="23533">
                  <c:v>200.937388193202</c:v>
                </c:pt>
                <c:pt idx="23534">
                  <c:v>195.97003021148001</c:v>
                </c:pt>
                <c:pt idx="23535">
                  <c:v>191.813293990847</c:v>
                </c:pt>
                <c:pt idx="23536">
                  <c:v>188.49525946297999</c:v>
                </c:pt>
                <c:pt idx="23537">
                  <c:v>185.14488588961601</c:v>
                </c:pt>
                <c:pt idx="23538">
                  <c:v>230.02614320767299</c:v>
                </c:pt>
                <c:pt idx="23539">
                  <c:v>219.80138357909999</c:v>
                </c:pt>
                <c:pt idx="23540">
                  <c:v>211.05597101583899</c:v>
                </c:pt>
                <c:pt idx="23541">
                  <c:v>203.00521673148</c:v>
                </c:pt>
                <c:pt idx="23542">
                  <c:v>195.671946906941</c:v>
                </c:pt>
                <c:pt idx="23543">
                  <c:v>189.89900990099</c:v>
                </c:pt>
                <c:pt idx="23544">
                  <c:v>184.05451232474499</c:v>
                </c:pt>
                <c:pt idx="23545">
                  <c:v>178.98001449725501</c:v>
                </c:pt>
                <c:pt idx="23546">
                  <c:v>174.69450479571799</c:v>
                </c:pt>
                <c:pt idx="23547">
                  <c:v>171.228673757325</c:v>
                </c:pt>
                <c:pt idx="23548">
                  <c:v>167.72354740061101</c:v>
                </c:pt>
                <c:pt idx="23549">
                  <c:v>165.072663702352</c:v>
                </c:pt>
                <c:pt idx="23550">
                  <c:v>162.40236271126901</c:v>
                </c:pt>
                <c:pt idx="23551">
                  <c:v>206.001865558454</c:v>
                </c:pt>
                <c:pt idx="23552">
                  <c:v>197.24811541259601</c:v>
                </c:pt>
                <c:pt idx="23553">
                  <c:v>189.17754527926101</c:v>
                </c:pt>
                <c:pt idx="23554">
                  <c:v>181.809172505085</c:v>
                </c:pt>
                <c:pt idx="23555">
                  <c:v>175.157909497335</c:v>
                </c:pt>
                <c:pt idx="23556">
                  <c:v>170.07418027256699</c:v>
                </c:pt>
                <c:pt idx="23557">
                  <c:v>164.924325816525</c:v>
                </c:pt>
                <c:pt idx="23558">
                  <c:v>160.547448348931</c:v>
                </c:pt>
                <c:pt idx="23559">
                  <c:v>156.97256830798699</c:v>
                </c:pt>
                <c:pt idx="23560">
                  <c:v>153.35329430074799</c:v>
                </c:pt>
                <c:pt idx="23561">
                  <c:v>150.56852762950399</c:v>
                </c:pt>
                <c:pt idx="23562">
                  <c:v>147.757415130373</c:v>
                </c:pt>
                <c:pt idx="23563">
                  <c:v>145.81374412323601</c:v>
                </c:pt>
                <c:pt idx="23564">
                  <c:v>143.86632686616201</c:v>
                </c:pt>
                <c:pt idx="23565">
                  <c:v>177.255628762383</c:v>
                </c:pt>
                <c:pt idx="23566">
                  <c:v>169.87886123753199</c:v>
                </c:pt>
                <c:pt idx="23567">
                  <c:v>131.09633677809001</c:v>
                </c:pt>
                <c:pt idx="23568">
                  <c:v>129.902881040892</c:v>
                </c:pt>
                <c:pt idx="23569">
                  <c:v>265.00395971032299</c:v>
                </c:pt>
                <c:pt idx="23570">
                  <c:v>255.04658881376699</c:v>
                </c:pt>
                <c:pt idx="23571">
                  <c:v>231.87710650005701</c:v>
                </c:pt>
                <c:pt idx="23572">
                  <c:v>220.17039498475501</c:v>
                </c:pt>
                <c:pt idx="23573">
                  <c:v>215.49988605087299</c:v>
                </c:pt>
                <c:pt idx="23574">
                  <c:v>211.661382690339</c:v>
                </c:pt>
                <c:pt idx="23575">
                  <c:v>244.098292591199</c:v>
                </c:pt>
                <c:pt idx="23576">
                  <c:v>234.887142089506</c:v>
                </c:pt>
                <c:pt idx="23577">
                  <c:v>225.54961126089401</c:v>
                </c:pt>
                <c:pt idx="23578">
                  <c:v>217.71677661073301</c:v>
                </c:pt>
                <c:pt idx="23579">
                  <c:v>211.42721337761901</c:v>
                </c:pt>
                <c:pt idx="23580">
                  <c:v>205.06074242601599</c:v>
                </c:pt>
                <c:pt idx="23581">
                  <c:v>199.44433416612401</c:v>
                </c:pt>
                <c:pt idx="23582">
                  <c:v>194.61010893551401</c:v>
                </c:pt>
                <c:pt idx="23583">
                  <c:v>190.57976290823001</c:v>
                </c:pt>
                <c:pt idx="23584">
                  <c:v>187.37902203274501</c:v>
                </c:pt>
                <c:pt idx="23585">
                  <c:v>184.14741899020299</c:v>
                </c:pt>
                <c:pt idx="23586">
                  <c:v>227.617621860486</c:v>
                </c:pt>
                <c:pt idx="23587">
                  <c:v>217.585096102222</c:v>
                </c:pt>
                <c:pt idx="23588">
                  <c:v>209.012153104053</c:v>
                </c:pt>
                <c:pt idx="23589">
                  <c:v>201.12567187100001</c:v>
                </c:pt>
                <c:pt idx="23590">
                  <c:v>193.93972831150899</c:v>
                </c:pt>
                <c:pt idx="23591">
                  <c:v>188.30605184429999</c:v>
                </c:pt>
                <c:pt idx="23592">
                  <c:v>182.59000923171601</c:v>
                </c:pt>
                <c:pt idx="23593">
                  <c:v>177.63831052944599</c:v>
                </c:pt>
                <c:pt idx="23594">
                  <c:v>173.471647406611</c:v>
                </c:pt>
                <c:pt idx="23595">
                  <c:v>170.11432767324399</c:v>
                </c:pt>
                <c:pt idx="23596">
                  <c:v>166.71860885275501</c:v>
                </c:pt>
                <c:pt idx="23597">
                  <c:v>164.17487836898599</c:v>
                </c:pt>
                <c:pt idx="23598">
                  <c:v>161.60722991854399</c:v>
                </c:pt>
                <c:pt idx="23599">
                  <c:v>203.823470810918</c:v>
                </c:pt>
                <c:pt idx="23600">
                  <c:v>195.23920697263199</c:v>
                </c:pt>
                <c:pt idx="23601">
                  <c:v>187.33074415036401</c:v>
                </c:pt>
                <c:pt idx="23602">
                  <c:v>180.11199124583499</c:v>
                </c:pt>
                <c:pt idx="23603">
                  <c:v>173.59780594099001</c:v>
                </c:pt>
                <c:pt idx="23604">
                  <c:v>168.63584348152801</c:v>
                </c:pt>
                <c:pt idx="23605">
                  <c:v>163.60118860339099</c:v>
                </c:pt>
                <c:pt idx="23606">
                  <c:v>159.339574011097</c:v>
                </c:pt>
                <c:pt idx="23607">
                  <c:v>155.86400396104901</c:v>
                </c:pt>
                <c:pt idx="23608">
                  <c:v>152.349495215356</c:v>
                </c:pt>
                <c:pt idx="23609">
                  <c:v>149.660919540229</c:v>
                </c:pt>
                <c:pt idx="23610">
                  <c:v>146.94646816598001</c:v>
                </c:pt>
                <c:pt idx="23611">
                  <c:v>145.095479226404</c:v>
                </c:pt>
                <c:pt idx="23612">
                  <c:v>143.24271438725501</c:v>
                </c:pt>
                <c:pt idx="23613">
                  <c:v>175.439991057741</c:v>
                </c:pt>
                <c:pt idx="23614">
                  <c:v>168.207966190196</c:v>
                </c:pt>
                <c:pt idx="23615">
                  <c:v>130.44490384013</c:v>
                </c:pt>
                <c:pt idx="23616">
                  <c:v>129.33669172932301</c:v>
                </c:pt>
                <c:pt idx="23617">
                  <c:v>260.37464904906102</c:v>
                </c:pt>
                <c:pt idx="23618">
                  <c:v>250.78813010237101</c:v>
                </c:pt>
                <c:pt idx="23619">
                  <c:v>228.56810751907</c:v>
                </c:pt>
                <c:pt idx="23620">
                  <c:v>217.407761010163</c:v>
                </c:pt>
                <c:pt idx="23621">
                  <c:v>212.99790317492699</c:v>
                </c:pt>
                <c:pt idx="23622">
                  <c:v>209.39848623155299</c:v>
                </c:pt>
                <c:pt idx="23623">
                  <c:v>239.607173396674</c:v>
                </c:pt>
                <c:pt idx="23624">
                  <c:v>230.740164610384</c:v>
                </c:pt>
                <c:pt idx="23625">
                  <c:v>221.743834145535</c:v>
                </c:pt>
                <c:pt idx="23626">
                  <c:v>214.21846086310501</c:v>
                </c:pt>
                <c:pt idx="23627">
                  <c:v>208.20597375690599</c:v>
                </c:pt>
                <c:pt idx="23628">
                  <c:v>202.10356278593201</c:v>
                </c:pt>
                <c:pt idx="23629">
                  <c:v>196.74524907332</c:v>
                </c:pt>
                <c:pt idx="23630">
                  <c:v>192.14837586577201</c:v>
                </c:pt>
                <c:pt idx="23631">
                  <c:v>188.34225958892401</c:v>
                </c:pt>
                <c:pt idx="23632">
                  <c:v>185.35887355740201</c:v>
                </c:pt>
                <c:pt idx="23633">
                  <c:v>182.34603402827699</c:v>
                </c:pt>
                <c:pt idx="23634">
                  <c:v>223.22203076339301</c:v>
                </c:pt>
                <c:pt idx="23635">
                  <c:v>213.54474576271099</c:v>
                </c:pt>
                <c:pt idx="23636">
                  <c:v>205.291250288578</c:v>
                </c:pt>
                <c:pt idx="23637">
                  <c:v>197.701255582708</c:v>
                </c:pt>
                <c:pt idx="23638">
                  <c:v>190.79790442380201</c:v>
                </c:pt>
                <c:pt idx="23639">
                  <c:v>185.40472496473899</c:v>
                </c:pt>
                <c:pt idx="23640">
                  <c:v>179.93575398830501</c:v>
                </c:pt>
                <c:pt idx="23641">
                  <c:v>175.20948156362601</c:v>
                </c:pt>
                <c:pt idx="23642">
                  <c:v>171.253456570324</c:v>
                </c:pt>
                <c:pt idx="23643">
                  <c:v>168.097688871625</c:v>
                </c:pt>
                <c:pt idx="23644">
                  <c:v>164.90389175617199</c:v>
                </c:pt>
                <c:pt idx="23645">
                  <c:v>162.549544757033</c:v>
                </c:pt>
                <c:pt idx="23646">
                  <c:v>160.179826774302</c:v>
                </c:pt>
                <c:pt idx="23647">
                  <c:v>199.851343947402</c:v>
                </c:pt>
                <c:pt idx="23648">
                  <c:v>191.58050338277101</c:v>
                </c:pt>
                <c:pt idx="23649">
                  <c:v>183.96335924094001</c:v>
                </c:pt>
                <c:pt idx="23650">
                  <c:v>177.01878418825399</c:v>
                </c:pt>
                <c:pt idx="23651">
                  <c:v>170.76231368891499</c:v>
                </c:pt>
                <c:pt idx="23652">
                  <c:v>166.01864226661101</c:v>
                </c:pt>
                <c:pt idx="23653">
                  <c:v>161.20312845864299</c:v>
                </c:pt>
                <c:pt idx="23654">
                  <c:v>157.142030848329</c:v>
                </c:pt>
                <c:pt idx="23655">
                  <c:v>153.855844332034</c:v>
                </c:pt>
                <c:pt idx="23656">
                  <c:v>150.527937959832</c:v>
                </c:pt>
                <c:pt idx="23657">
                  <c:v>148.01674084357501</c:v>
                </c:pt>
                <c:pt idx="23658">
                  <c:v>145.478594651284</c:v>
                </c:pt>
                <c:pt idx="23659">
                  <c:v>143.80097914465</c:v>
                </c:pt>
                <c:pt idx="23660">
                  <c:v>142.11930758988001</c:v>
                </c:pt>
                <c:pt idx="23661">
                  <c:v>172.125073468907</c:v>
                </c:pt>
                <c:pt idx="23662">
                  <c:v>165.163321371542</c:v>
                </c:pt>
                <c:pt idx="23663">
                  <c:v>129.271105010295</c:v>
                </c:pt>
                <c:pt idx="23664">
                  <c:v>128.31484985977701</c:v>
                </c:pt>
                <c:pt idx="23665">
                  <c:v>265.19239353222503</c:v>
                </c:pt>
                <c:pt idx="23666">
                  <c:v>255.27118486640401</c:v>
                </c:pt>
                <c:pt idx="23667">
                  <c:v>232.171258450252</c:v>
                </c:pt>
                <c:pt idx="23668">
                  <c:v>220.48325695552899</c:v>
                </c:pt>
                <c:pt idx="23669">
                  <c:v>215.819004842445</c:v>
                </c:pt>
                <c:pt idx="23670">
                  <c:v>211.974878429542</c:v>
                </c:pt>
                <c:pt idx="23671">
                  <c:v>244.20153731638001</c:v>
                </c:pt>
                <c:pt idx="23672">
                  <c:v>235.03255785136699</c:v>
                </c:pt>
                <c:pt idx="23673">
                  <c:v>225.72563393632899</c:v>
                </c:pt>
                <c:pt idx="23674">
                  <c:v>217.91932675565801</c:v>
                </c:pt>
                <c:pt idx="23675">
                  <c:v>211.658525345622</c:v>
                </c:pt>
                <c:pt idx="23676">
                  <c:v>205.305229186627</c:v>
                </c:pt>
                <c:pt idx="23677">
                  <c:v>199.704461924226</c:v>
                </c:pt>
                <c:pt idx="23678">
                  <c:v>194.87863199845501</c:v>
                </c:pt>
                <c:pt idx="23679">
                  <c:v>190.852187028657</c:v>
                </c:pt>
                <c:pt idx="23680">
                  <c:v>187.65185117133601</c:v>
                </c:pt>
                <c:pt idx="23681">
                  <c:v>184.41814966703001</c:v>
                </c:pt>
                <c:pt idx="23682">
                  <c:v>227.64640077820999</c:v>
                </c:pt>
                <c:pt idx="23683">
                  <c:v>217.656412243316</c:v>
                </c:pt>
                <c:pt idx="23684">
                  <c:v>209.11935249296499</c:v>
                </c:pt>
                <c:pt idx="23685">
                  <c:v>201.26398993402199</c:v>
                </c:pt>
                <c:pt idx="23686">
                  <c:v>194.106909953231</c:v>
                </c:pt>
                <c:pt idx="23687">
                  <c:v>188.49205308037699</c:v>
                </c:pt>
                <c:pt idx="23688">
                  <c:v>182.796013060663</c:v>
                </c:pt>
                <c:pt idx="23689">
                  <c:v>177.85752683449499</c:v>
                </c:pt>
                <c:pt idx="23690">
                  <c:v>173.702632288204</c:v>
                </c:pt>
                <c:pt idx="23691">
                  <c:v>170.35125395307699</c:v>
                </c:pt>
                <c:pt idx="23692">
                  <c:v>166.96244423109499</c:v>
                </c:pt>
                <c:pt idx="23693">
                  <c:v>164.41283218266599</c:v>
                </c:pt>
                <c:pt idx="23694">
                  <c:v>161.83987981101799</c:v>
                </c:pt>
                <c:pt idx="23695">
                  <c:v>203.81956612755599</c:v>
                </c:pt>
                <c:pt idx="23696">
                  <c:v>195.27960645987801</c:v>
                </c:pt>
                <c:pt idx="23697">
                  <c:v>187.40614003938401</c:v>
                </c:pt>
                <c:pt idx="23698">
                  <c:v>180.21783907591399</c:v>
                </c:pt>
                <c:pt idx="23699">
                  <c:v>173.731874789633</c:v>
                </c:pt>
                <c:pt idx="23700">
                  <c:v>168.78895327842</c:v>
                </c:pt>
                <c:pt idx="23701">
                  <c:v>163.77739689906099</c:v>
                </c:pt>
                <c:pt idx="23702">
                  <c:v>159.52667253995901</c:v>
                </c:pt>
                <c:pt idx="23703">
                  <c:v>156.064174271415</c:v>
                </c:pt>
                <c:pt idx="23704">
                  <c:v>152.55575021192399</c:v>
                </c:pt>
                <c:pt idx="23705">
                  <c:v>149.86963989347299</c:v>
                </c:pt>
                <c:pt idx="23706">
                  <c:v>147.155845697329</c:v>
                </c:pt>
                <c:pt idx="23707">
                  <c:v>145.30203112635101</c:v>
                </c:pt>
                <c:pt idx="23708">
                  <c:v>143.438353882039</c:v>
                </c:pt>
                <c:pt idx="23709">
                  <c:v>175.450369843987</c:v>
                </c:pt>
                <c:pt idx="23710">
                  <c:v>168.25633542727999</c:v>
                </c:pt>
                <c:pt idx="23711">
                  <c:v>130.625677365569</c:v>
                </c:pt>
                <c:pt idx="23712">
                  <c:v>129.50949414509799</c:v>
                </c:pt>
                <c:pt idx="23713">
                  <c:v>267.905435888363</c:v>
                </c:pt>
                <c:pt idx="23714">
                  <c:v>257.73531799729301</c:v>
                </c:pt>
                <c:pt idx="23715">
                  <c:v>234.01007049345401</c:v>
                </c:pt>
                <c:pt idx="23716">
                  <c:v>221.97221526908601</c:v>
                </c:pt>
                <c:pt idx="23717">
                  <c:v>217.14804893446399</c:v>
                </c:pt>
                <c:pt idx="23718">
                  <c:v>213.152900928576</c:v>
                </c:pt>
                <c:pt idx="23719">
                  <c:v>246.886147447903</c:v>
                </c:pt>
                <c:pt idx="23720">
                  <c:v>237.475093999097</c:v>
                </c:pt>
                <c:pt idx="23721">
                  <c:v>227.938717893638</c:v>
                </c:pt>
                <c:pt idx="23722">
                  <c:v>219.93070454296301</c:v>
                </c:pt>
                <c:pt idx="23723">
                  <c:v>213.483738407419</c:v>
                </c:pt>
                <c:pt idx="23724">
                  <c:v>206.956405272528</c:v>
                </c:pt>
                <c:pt idx="23725">
                  <c:v>201.190531833205</c:v>
                </c:pt>
                <c:pt idx="23726">
                  <c:v>196.21457952858</c:v>
                </c:pt>
                <c:pt idx="23727">
                  <c:v>192.04478628300001</c:v>
                </c:pt>
                <c:pt idx="23728">
                  <c:v>188.71353766419401</c:v>
                </c:pt>
                <c:pt idx="23729">
                  <c:v>185.351495296313</c:v>
                </c:pt>
                <c:pt idx="23730">
                  <c:v>230.318286422375</c:v>
                </c:pt>
                <c:pt idx="23731">
                  <c:v>220.081057904951</c:v>
                </c:pt>
                <c:pt idx="23732">
                  <c:v>211.32756239064301</c:v>
                </c:pt>
                <c:pt idx="23733">
                  <c:v>203.271770289957</c:v>
                </c:pt>
                <c:pt idx="23734">
                  <c:v>195.926007677543</c:v>
                </c:pt>
                <c:pt idx="23735">
                  <c:v>190.14832606244701</c:v>
                </c:pt>
                <c:pt idx="23736">
                  <c:v>184.29090271515801</c:v>
                </c:pt>
                <c:pt idx="23737">
                  <c:v>179.20654271030699</c:v>
                </c:pt>
                <c:pt idx="23738">
                  <c:v>174.90821441671099</c:v>
                </c:pt>
                <c:pt idx="23739">
                  <c:v>171.43188644164701</c:v>
                </c:pt>
                <c:pt idx="23740">
                  <c:v>167.917757556894</c:v>
                </c:pt>
                <c:pt idx="23741">
                  <c:v>165.25109751979201</c:v>
                </c:pt>
                <c:pt idx="23742">
                  <c:v>162.56624026161299</c:v>
                </c:pt>
                <c:pt idx="23743">
                  <c:v>206.253705738062</c:v>
                </c:pt>
                <c:pt idx="23744">
                  <c:v>197.49365922559599</c:v>
                </c:pt>
                <c:pt idx="23745">
                  <c:v>189.41693566078499</c:v>
                </c:pt>
                <c:pt idx="23746">
                  <c:v>182.04071934849</c:v>
                </c:pt>
                <c:pt idx="23747">
                  <c:v>175.385035303347</c:v>
                </c:pt>
                <c:pt idx="23748">
                  <c:v>170.291646483037</c:v>
                </c:pt>
                <c:pt idx="23749">
                  <c:v>165.133851409052</c:v>
                </c:pt>
                <c:pt idx="23750">
                  <c:v>160.748903604563</c:v>
                </c:pt>
                <c:pt idx="23751">
                  <c:v>157.16574862293399</c:v>
                </c:pt>
                <c:pt idx="23752">
                  <c:v>153.53680470338199</c:v>
                </c:pt>
                <c:pt idx="23753">
                  <c:v>150.74203295672001</c:v>
                </c:pt>
                <c:pt idx="23754">
                  <c:v>147.91933031848299</c:v>
                </c:pt>
                <c:pt idx="23755">
                  <c:v>145.96351287316301</c:v>
                </c:pt>
                <c:pt idx="23756">
                  <c:v>143.999513500364</c:v>
                </c:pt>
                <c:pt idx="23757">
                  <c:v>177.473902003197</c:v>
                </c:pt>
                <c:pt idx="23758">
                  <c:v>170.08844288663701</c:v>
                </c:pt>
                <c:pt idx="23759">
                  <c:v>131.230856586632</c:v>
                </c:pt>
                <c:pt idx="23760">
                  <c:v>130.02566934055599</c:v>
                </c:pt>
                <c:pt idx="23761">
                  <c:v>267.54925533022799</c:v>
                </c:pt>
                <c:pt idx="23762">
                  <c:v>257.39246846682698</c:v>
                </c:pt>
                <c:pt idx="23763">
                  <c:v>233.70492438929799</c:v>
                </c:pt>
                <c:pt idx="23764">
                  <c:v>221.69497619770999</c:v>
                </c:pt>
                <c:pt idx="23765">
                  <c:v>216.885199191835</c:v>
                </c:pt>
                <c:pt idx="23766">
                  <c:v>212.90957935666299</c:v>
                </c:pt>
                <c:pt idx="23767">
                  <c:v>246.562206223597</c:v>
                </c:pt>
                <c:pt idx="23768">
                  <c:v>237.16464589750899</c:v>
                </c:pt>
                <c:pt idx="23769">
                  <c:v>227.63867120954001</c:v>
                </c:pt>
                <c:pt idx="23770">
                  <c:v>219.641182144494</c:v>
                </c:pt>
                <c:pt idx="23771">
                  <c:v>213.20766571908501</c:v>
                </c:pt>
                <c:pt idx="23772">
                  <c:v>206.68796527078501</c:v>
                </c:pt>
                <c:pt idx="23773">
                  <c:v>200.937388193202</c:v>
                </c:pt>
                <c:pt idx="23774">
                  <c:v>195.97003021148001</c:v>
                </c:pt>
                <c:pt idx="23775">
                  <c:v>191.813293990847</c:v>
                </c:pt>
                <c:pt idx="23776">
                  <c:v>188.49525946297999</c:v>
                </c:pt>
                <c:pt idx="23777">
                  <c:v>185.14488588961601</c:v>
                </c:pt>
                <c:pt idx="23778">
                  <c:v>230.02614320767299</c:v>
                </c:pt>
                <c:pt idx="23779">
                  <c:v>219.80138357909999</c:v>
                </c:pt>
                <c:pt idx="23780">
                  <c:v>211.05597101583899</c:v>
                </c:pt>
                <c:pt idx="23781">
                  <c:v>203.00521673148</c:v>
                </c:pt>
                <c:pt idx="23782">
                  <c:v>195.671946906941</c:v>
                </c:pt>
                <c:pt idx="23783">
                  <c:v>189.89900990099</c:v>
                </c:pt>
                <c:pt idx="23784">
                  <c:v>184.05451232474499</c:v>
                </c:pt>
                <c:pt idx="23785">
                  <c:v>178.98001449725501</c:v>
                </c:pt>
                <c:pt idx="23786">
                  <c:v>174.69450479571799</c:v>
                </c:pt>
                <c:pt idx="23787">
                  <c:v>171.228673757325</c:v>
                </c:pt>
                <c:pt idx="23788">
                  <c:v>167.72354740061101</c:v>
                </c:pt>
                <c:pt idx="23789">
                  <c:v>165.072663702352</c:v>
                </c:pt>
                <c:pt idx="23790">
                  <c:v>162.40236271126901</c:v>
                </c:pt>
                <c:pt idx="23791">
                  <c:v>206.001865558454</c:v>
                </c:pt>
                <c:pt idx="23792">
                  <c:v>197.24811541259601</c:v>
                </c:pt>
                <c:pt idx="23793">
                  <c:v>189.17754527926101</c:v>
                </c:pt>
                <c:pt idx="23794">
                  <c:v>181.809172505085</c:v>
                </c:pt>
                <c:pt idx="23795">
                  <c:v>175.157909497335</c:v>
                </c:pt>
                <c:pt idx="23796">
                  <c:v>170.07418027256699</c:v>
                </c:pt>
                <c:pt idx="23797">
                  <c:v>164.924325816525</c:v>
                </c:pt>
                <c:pt idx="23798">
                  <c:v>160.547448348931</c:v>
                </c:pt>
                <c:pt idx="23799">
                  <c:v>156.97256830798699</c:v>
                </c:pt>
                <c:pt idx="23800">
                  <c:v>153.35329430074799</c:v>
                </c:pt>
                <c:pt idx="23801">
                  <c:v>150.56852762950399</c:v>
                </c:pt>
                <c:pt idx="23802">
                  <c:v>147.757415130373</c:v>
                </c:pt>
                <c:pt idx="23803">
                  <c:v>145.81374412323601</c:v>
                </c:pt>
                <c:pt idx="23804">
                  <c:v>143.86632686616201</c:v>
                </c:pt>
                <c:pt idx="23805">
                  <c:v>177.255628762383</c:v>
                </c:pt>
                <c:pt idx="23806">
                  <c:v>169.87886123753199</c:v>
                </c:pt>
                <c:pt idx="23807">
                  <c:v>131.09633677809001</c:v>
                </c:pt>
                <c:pt idx="23808">
                  <c:v>129.902881040892</c:v>
                </c:pt>
                <c:pt idx="23809">
                  <c:v>265.00395971032299</c:v>
                </c:pt>
                <c:pt idx="23810">
                  <c:v>255.04658881376699</c:v>
                </c:pt>
                <c:pt idx="23811">
                  <c:v>231.87710650005701</c:v>
                </c:pt>
                <c:pt idx="23812">
                  <c:v>220.17039498475501</c:v>
                </c:pt>
                <c:pt idx="23813">
                  <c:v>215.49988605087299</c:v>
                </c:pt>
                <c:pt idx="23814">
                  <c:v>211.661382690339</c:v>
                </c:pt>
                <c:pt idx="23815">
                  <c:v>244.098292591199</c:v>
                </c:pt>
                <c:pt idx="23816">
                  <c:v>234.887142089506</c:v>
                </c:pt>
                <c:pt idx="23817">
                  <c:v>225.54961126089401</c:v>
                </c:pt>
                <c:pt idx="23818">
                  <c:v>217.71677661073301</c:v>
                </c:pt>
                <c:pt idx="23819">
                  <c:v>211.42721337761901</c:v>
                </c:pt>
                <c:pt idx="23820">
                  <c:v>205.06074242601599</c:v>
                </c:pt>
                <c:pt idx="23821">
                  <c:v>199.44433416612401</c:v>
                </c:pt>
                <c:pt idx="23822">
                  <c:v>194.61010893551401</c:v>
                </c:pt>
                <c:pt idx="23823">
                  <c:v>190.57976290823001</c:v>
                </c:pt>
                <c:pt idx="23824">
                  <c:v>187.37902203274501</c:v>
                </c:pt>
                <c:pt idx="23825">
                  <c:v>184.14741899020299</c:v>
                </c:pt>
                <c:pt idx="23826">
                  <c:v>227.617621860486</c:v>
                </c:pt>
                <c:pt idx="23827">
                  <c:v>217.585096102222</c:v>
                </c:pt>
                <c:pt idx="23828">
                  <c:v>209.012153104053</c:v>
                </c:pt>
                <c:pt idx="23829">
                  <c:v>201.12567187100001</c:v>
                </c:pt>
                <c:pt idx="23830">
                  <c:v>193.93972831150899</c:v>
                </c:pt>
                <c:pt idx="23831">
                  <c:v>188.30605184429999</c:v>
                </c:pt>
                <c:pt idx="23832">
                  <c:v>182.59000923171601</c:v>
                </c:pt>
                <c:pt idx="23833">
                  <c:v>177.63831052944599</c:v>
                </c:pt>
                <c:pt idx="23834">
                  <c:v>173.471647406611</c:v>
                </c:pt>
                <c:pt idx="23835">
                  <c:v>170.11432767324399</c:v>
                </c:pt>
                <c:pt idx="23836">
                  <c:v>166.71860885275501</c:v>
                </c:pt>
                <c:pt idx="23837">
                  <c:v>164.17487836898599</c:v>
                </c:pt>
                <c:pt idx="23838">
                  <c:v>161.60722991854399</c:v>
                </c:pt>
                <c:pt idx="23839">
                  <c:v>203.823470810918</c:v>
                </c:pt>
                <c:pt idx="23840">
                  <c:v>195.23920697263199</c:v>
                </c:pt>
                <c:pt idx="23841">
                  <c:v>187.33074415036401</c:v>
                </c:pt>
                <c:pt idx="23842">
                  <c:v>180.11199124583499</c:v>
                </c:pt>
                <c:pt idx="23843">
                  <c:v>173.59780594099001</c:v>
                </c:pt>
                <c:pt idx="23844">
                  <c:v>168.63584348152801</c:v>
                </c:pt>
                <c:pt idx="23845">
                  <c:v>163.60118860339099</c:v>
                </c:pt>
                <c:pt idx="23846">
                  <c:v>159.339574011097</c:v>
                </c:pt>
                <c:pt idx="23847">
                  <c:v>155.86400396104901</c:v>
                </c:pt>
                <c:pt idx="23848">
                  <c:v>152.349495215356</c:v>
                </c:pt>
                <c:pt idx="23849">
                  <c:v>149.660919540229</c:v>
                </c:pt>
                <c:pt idx="23850">
                  <c:v>146.94646816598001</c:v>
                </c:pt>
                <c:pt idx="23851">
                  <c:v>145.095479226404</c:v>
                </c:pt>
                <c:pt idx="23852">
                  <c:v>143.24271438725501</c:v>
                </c:pt>
                <c:pt idx="23853">
                  <c:v>175.439991057741</c:v>
                </c:pt>
                <c:pt idx="23854">
                  <c:v>168.207966190196</c:v>
                </c:pt>
                <c:pt idx="23855">
                  <c:v>130.44490384013</c:v>
                </c:pt>
                <c:pt idx="23856">
                  <c:v>129.33669172932301</c:v>
                </c:pt>
                <c:pt idx="23857">
                  <c:v>260.37464904906102</c:v>
                </c:pt>
                <c:pt idx="23858">
                  <c:v>250.78813010237101</c:v>
                </c:pt>
                <c:pt idx="23859">
                  <c:v>228.56810751907</c:v>
                </c:pt>
                <c:pt idx="23860">
                  <c:v>217.407761010163</c:v>
                </c:pt>
                <c:pt idx="23861">
                  <c:v>212.99790317492699</c:v>
                </c:pt>
                <c:pt idx="23862">
                  <c:v>209.39848623155299</c:v>
                </c:pt>
                <c:pt idx="23863">
                  <c:v>239.607173396674</c:v>
                </c:pt>
                <c:pt idx="23864">
                  <c:v>230.740164610384</c:v>
                </c:pt>
                <c:pt idx="23865">
                  <c:v>221.743834145535</c:v>
                </c:pt>
                <c:pt idx="23866">
                  <c:v>214.21846086310501</c:v>
                </c:pt>
                <c:pt idx="23867">
                  <c:v>208.20597375690599</c:v>
                </c:pt>
                <c:pt idx="23868">
                  <c:v>202.10356278593201</c:v>
                </c:pt>
                <c:pt idx="23869">
                  <c:v>196.74524907332</c:v>
                </c:pt>
                <c:pt idx="23870">
                  <c:v>192.14837586577201</c:v>
                </c:pt>
                <c:pt idx="23871">
                  <c:v>188.34225958892401</c:v>
                </c:pt>
                <c:pt idx="23872">
                  <c:v>185.35887355740201</c:v>
                </c:pt>
                <c:pt idx="23873">
                  <c:v>182.34603402827699</c:v>
                </c:pt>
                <c:pt idx="23874">
                  <c:v>223.22203076339301</c:v>
                </c:pt>
                <c:pt idx="23875">
                  <c:v>213.54474576271099</c:v>
                </c:pt>
                <c:pt idx="23876">
                  <c:v>205.291250288578</c:v>
                </c:pt>
                <c:pt idx="23877">
                  <c:v>197.701255582708</c:v>
                </c:pt>
                <c:pt idx="23878">
                  <c:v>190.79790442380201</c:v>
                </c:pt>
                <c:pt idx="23879">
                  <c:v>185.40472496473899</c:v>
                </c:pt>
                <c:pt idx="23880">
                  <c:v>179.93575398830501</c:v>
                </c:pt>
                <c:pt idx="23881">
                  <c:v>175.20948156362601</c:v>
                </c:pt>
                <c:pt idx="23882">
                  <c:v>171.253456570324</c:v>
                </c:pt>
                <c:pt idx="23883">
                  <c:v>168.097688871625</c:v>
                </c:pt>
                <c:pt idx="23884">
                  <c:v>164.90389175617199</c:v>
                </c:pt>
                <c:pt idx="23885">
                  <c:v>162.549544757033</c:v>
                </c:pt>
                <c:pt idx="23886">
                  <c:v>160.179826774302</c:v>
                </c:pt>
                <c:pt idx="23887">
                  <c:v>199.851343947402</c:v>
                </c:pt>
                <c:pt idx="23888">
                  <c:v>191.58050338277101</c:v>
                </c:pt>
                <c:pt idx="23889">
                  <c:v>183.96335924094001</c:v>
                </c:pt>
                <c:pt idx="23890">
                  <c:v>177.01878418825399</c:v>
                </c:pt>
                <c:pt idx="23891">
                  <c:v>170.76231368891499</c:v>
                </c:pt>
                <c:pt idx="23892">
                  <c:v>166.01864226661101</c:v>
                </c:pt>
                <c:pt idx="23893">
                  <c:v>161.20312845864299</c:v>
                </c:pt>
                <c:pt idx="23894">
                  <c:v>157.142030848329</c:v>
                </c:pt>
                <c:pt idx="23895">
                  <c:v>153.855844332034</c:v>
                </c:pt>
                <c:pt idx="23896">
                  <c:v>150.527937959832</c:v>
                </c:pt>
                <c:pt idx="23897">
                  <c:v>148.01674084357501</c:v>
                </c:pt>
                <c:pt idx="23898">
                  <c:v>145.478594651284</c:v>
                </c:pt>
                <c:pt idx="23899">
                  <c:v>143.80097914465</c:v>
                </c:pt>
                <c:pt idx="23900">
                  <c:v>142.11930758988001</c:v>
                </c:pt>
                <c:pt idx="23901">
                  <c:v>172.125073468907</c:v>
                </c:pt>
                <c:pt idx="23902">
                  <c:v>165.163321371542</c:v>
                </c:pt>
                <c:pt idx="23903">
                  <c:v>129.271105010295</c:v>
                </c:pt>
                <c:pt idx="23904">
                  <c:v>128.31484985977701</c:v>
                </c:pt>
                <c:pt idx="23905">
                  <c:v>251.47433481917099</c:v>
                </c:pt>
                <c:pt idx="23906">
                  <c:v>240.81458567678999</c:v>
                </c:pt>
                <c:pt idx="23907">
                  <c:v>232.42577271930199</c:v>
                </c:pt>
                <c:pt idx="23908">
                  <c:v>223.914380552572</c:v>
                </c:pt>
                <c:pt idx="23909">
                  <c:v>216.92747121279999</c:v>
                </c:pt>
                <c:pt idx="23910">
                  <c:v>210.673456915868</c:v>
                </c:pt>
                <c:pt idx="23911">
                  <c:v>206.01495670883</c:v>
                </c:pt>
                <c:pt idx="23912">
                  <c:v>200.44904803307401</c:v>
                </c:pt>
                <c:pt idx="23913">
                  <c:v>196.52692349587801</c:v>
                </c:pt>
                <c:pt idx="23914">
                  <c:v>233.26633473764801</c:v>
                </c:pt>
                <c:pt idx="23915">
                  <c:v>222.58799999999999</c:v>
                </c:pt>
                <c:pt idx="23916">
                  <c:v>214.14043842168101</c:v>
                </c:pt>
                <c:pt idx="23917">
                  <c:v>206.37884458909599</c:v>
                </c:pt>
                <c:pt idx="23918">
                  <c:v>199.31599501453999</c:v>
                </c:pt>
                <c:pt idx="23919">
                  <c:v>192.9701188455</c:v>
                </c:pt>
                <c:pt idx="23920">
                  <c:v>187.36105856832901</c:v>
                </c:pt>
                <c:pt idx="23921">
                  <c:v>182.51045252883699</c:v>
                </c:pt>
                <c:pt idx="23922">
                  <c:v>178.438565592374</c:v>
                </c:pt>
                <c:pt idx="23923">
                  <c:v>175.178066914498</c:v>
                </c:pt>
                <c:pt idx="23924">
                  <c:v>171.881047120418</c:v>
                </c:pt>
                <c:pt idx="23925">
                  <c:v>168.54478048780399</c:v>
                </c:pt>
                <c:pt idx="23926">
                  <c:v>217.80409701686901</c:v>
                </c:pt>
                <c:pt idx="23927">
                  <c:v>207.916880235029</c:v>
                </c:pt>
                <c:pt idx="23928">
                  <c:v>199.45679799735299</c:v>
                </c:pt>
                <c:pt idx="23929">
                  <c:v>190.87114677256599</c:v>
                </c:pt>
                <c:pt idx="23930">
                  <c:v>184.55673375770701</c:v>
                </c:pt>
                <c:pt idx="23931">
                  <c:v>178.15356924539799</c:v>
                </c:pt>
                <c:pt idx="23932">
                  <c:v>172.471770484405</c:v>
                </c:pt>
                <c:pt idx="23933">
                  <c:v>167.531929998935</c:v>
                </c:pt>
                <c:pt idx="23934">
                  <c:v>163.35654747852601</c:v>
                </c:pt>
                <c:pt idx="23935">
                  <c:v>159.121951219512</c:v>
                </c:pt>
                <c:pt idx="23936">
                  <c:v>156.53830188319901</c:v>
                </c:pt>
                <c:pt idx="23937">
                  <c:v>151.30201933275899</c:v>
                </c:pt>
                <c:pt idx="23938">
                  <c:v>148.64240532325601</c:v>
                </c:pt>
                <c:pt idx="23939">
                  <c:v>195.898083895974</c:v>
                </c:pt>
                <c:pt idx="23940">
                  <c:v>186.67479947057001</c:v>
                </c:pt>
                <c:pt idx="23941">
                  <c:v>178.87689227463599</c:v>
                </c:pt>
                <c:pt idx="23942">
                  <c:v>171.75145863461799</c:v>
                </c:pt>
                <c:pt idx="23943">
                  <c:v>165.31502615311399</c:v>
                </c:pt>
                <c:pt idx="23944">
                  <c:v>159.58258258258201</c:v>
                </c:pt>
                <c:pt idx="23945">
                  <c:v>155.39546277558799</c:v>
                </c:pt>
                <c:pt idx="23946">
                  <c:v>137.823655397425</c:v>
                </c:pt>
                <c:pt idx="23947">
                  <c:v>135.908060142962</c:v>
                </c:pt>
                <c:pt idx="23948">
                  <c:v>133.97937100550499</c:v>
                </c:pt>
                <c:pt idx="23949">
                  <c:v>168.71120191446701</c:v>
                </c:pt>
                <c:pt idx="23950">
                  <c:v>161.59522542891301</c:v>
                </c:pt>
                <c:pt idx="23951">
                  <c:v>254.26646898422001</c:v>
                </c:pt>
                <c:pt idx="23952">
                  <c:v>243.34893830463099</c:v>
                </c:pt>
                <c:pt idx="23953">
                  <c:v>234.73750988816599</c:v>
                </c:pt>
                <c:pt idx="23954">
                  <c:v>226.006286519611</c:v>
                </c:pt>
                <c:pt idx="23955">
                  <c:v>218.82667270463</c:v>
                </c:pt>
                <c:pt idx="23956">
                  <c:v>212.39325081390101</c:v>
                </c:pt>
                <c:pt idx="23957">
                  <c:v>207.578517004274</c:v>
                </c:pt>
                <c:pt idx="23958">
                  <c:v>201.846261512674</c:v>
                </c:pt>
                <c:pt idx="23959">
                  <c:v>197.778076426588</c:v>
                </c:pt>
                <c:pt idx="23960">
                  <c:v>236.02598408772599</c:v>
                </c:pt>
                <c:pt idx="23961">
                  <c:v>225.09024590413</c:v>
                </c:pt>
                <c:pt idx="23962">
                  <c:v>216.42606780607301</c:v>
                </c:pt>
                <c:pt idx="23963">
                  <c:v>208.45968840051901</c:v>
                </c:pt>
                <c:pt idx="23964">
                  <c:v>201.207024806753</c:v>
                </c:pt>
                <c:pt idx="23965">
                  <c:v>194.685382861297</c:v>
                </c:pt>
                <c:pt idx="23966">
                  <c:v>188.91361194634899</c:v>
                </c:pt>
                <c:pt idx="23967">
                  <c:v>183.912281004872</c:v>
                </c:pt>
                <c:pt idx="23968">
                  <c:v>179.703879203649</c:v>
                </c:pt>
                <c:pt idx="23969">
                  <c:v>176.30978674101101</c:v>
                </c:pt>
                <c:pt idx="23970">
                  <c:v>172.88493638488001</c:v>
                </c:pt>
                <c:pt idx="23971">
                  <c:v>169.42347617780101</c:v>
                </c:pt>
                <c:pt idx="23972">
                  <c:v>220.55062272808499</c:v>
                </c:pt>
                <c:pt idx="23973">
                  <c:v>210.415050756792</c:v>
                </c:pt>
                <c:pt idx="23974">
                  <c:v>201.734569815768</c:v>
                </c:pt>
                <c:pt idx="23975">
                  <c:v>192.93537458045699</c:v>
                </c:pt>
                <c:pt idx="23976">
                  <c:v>186.44565357997499</c:v>
                </c:pt>
                <c:pt idx="23977">
                  <c:v>179.86881237195101</c:v>
                </c:pt>
                <c:pt idx="23978">
                  <c:v>174.02712654550299</c:v>
                </c:pt>
                <c:pt idx="23979">
                  <c:v>168.94015617441701</c:v>
                </c:pt>
                <c:pt idx="23980">
                  <c:v>164.62928717912399</c:v>
                </c:pt>
                <c:pt idx="23981">
                  <c:v>160.26268916081301</c:v>
                </c:pt>
                <c:pt idx="23982">
                  <c:v>157.56666790297399</c:v>
                </c:pt>
                <c:pt idx="23983">
                  <c:v>152.10515950393801</c:v>
                </c:pt>
                <c:pt idx="23984">
                  <c:v>149.336001921383</c:v>
                </c:pt>
                <c:pt idx="23985">
                  <c:v>198.41191308311801</c:v>
                </c:pt>
                <c:pt idx="23986">
                  <c:v>188.95619475887699</c:v>
                </c:pt>
                <c:pt idx="23987">
                  <c:v>180.953902168751</c:v>
                </c:pt>
                <c:pt idx="23988">
                  <c:v>173.64035569927199</c:v>
                </c:pt>
                <c:pt idx="23989">
                  <c:v>167.031224186353</c:v>
                </c:pt>
                <c:pt idx="23990">
                  <c:v>161.140651916905</c:v>
                </c:pt>
                <c:pt idx="23991">
                  <c:v>156.81737778545499</c:v>
                </c:pt>
                <c:pt idx="23992">
                  <c:v>138.65330473776501</c:v>
                </c:pt>
                <c:pt idx="23993">
                  <c:v>136.63918351010599</c:v>
                </c:pt>
                <c:pt idx="23994">
                  <c:v>134.61327852004101</c:v>
                </c:pt>
                <c:pt idx="23995">
                  <c:v>170.80559380787301</c:v>
                </c:pt>
                <c:pt idx="23996">
                  <c:v>163.50039607481699</c:v>
                </c:pt>
                <c:pt idx="23997">
                  <c:v>254.33361747947399</c:v>
                </c:pt>
                <c:pt idx="23998">
                  <c:v>243.402883735123</c:v>
                </c:pt>
                <c:pt idx="23999">
                  <c:v>234.78018469780201</c:v>
                </c:pt>
                <c:pt idx="24000">
                  <c:v>226.039610730357</c:v>
                </c:pt>
                <c:pt idx="24001">
                  <c:v>218.84753086419701</c:v>
                </c:pt>
                <c:pt idx="24002">
                  <c:v>212.403625859149</c:v>
                </c:pt>
                <c:pt idx="24003">
                  <c:v>207.58280000678999</c:v>
                </c:pt>
                <c:pt idx="24004">
                  <c:v>201.842343828693</c:v>
                </c:pt>
                <c:pt idx="24005">
                  <c:v>197.770185231272</c:v>
                </c:pt>
                <c:pt idx="24006">
                  <c:v>236.11577216325301</c:v>
                </c:pt>
                <c:pt idx="24007">
                  <c:v>225.15844060764999</c:v>
                </c:pt>
                <c:pt idx="24008">
                  <c:v>216.482089761352</c:v>
                </c:pt>
                <c:pt idx="24009">
                  <c:v>208.50196309071501</c:v>
                </c:pt>
                <c:pt idx="24010">
                  <c:v>201.23993244998701</c:v>
                </c:pt>
                <c:pt idx="24011">
                  <c:v>194.70725878721399</c:v>
                </c:pt>
                <c:pt idx="24012">
                  <c:v>188.92854355093201</c:v>
                </c:pt>
                <c:pt idx="24013">
                  <c:v>183.91514625466499</c:v>
                </c:pt>
                <c:pt idx="24014">
                  <c:v>179.70194392124799</c:v>
                </c:pt>
                <c:pt idx="24015">
                  <c:v>176.304411122434</c:v>
                </c:pt>
                <c:pt idx="24016">
                  <c:v>172.876643356643</c:v>
                </c:pt>
                <c:pt idx="24017">
                  <c:v>169.41328540288299</c:v>
                </c:pt>
                <c:pt idx="24018">
                  <c:v>220.65206085423</c:v>
                </c:pt>
                <c:pt idx="24019">
                  <c:v>210.498322863938</c:v>
                </c:pt>
                <c:pt idx="24020">
                  <c:v>201.80464045066199</c:v>
                </c:pt>
                <c:pt idx="24021">
                  <c:v>192.99070469532001</c:v>
                </c:pt>
                <c:pt idx="24022">
                  <c:v>186.48763147643101</c:v>
                </c:pt>
                <c:pt idx="24023">
                  <c:v>179.89922364885001</c:v>
                </c:pt>
                <c:pt idx="24024">
                  <c:v>174.04983461962499</c:v>
                </c:pt>
                <c:pt idx="24025">
                  <c:v>168.956236551676</c:v>
                </c:pt>
                <c:pt idx="24026">
                  <c:v>164.637170970835</c:v>
                </c:pt>
                <c:pt idx="24027">
                  <c:v>160.262883128694</c:v>
                </c:pt>
                <c:pt idx="24028">
                  <c:v>157.560532349158</c:v>
                </c:pt>
                <c:pt idx="24029">
                  <c:v>152.091556200486</c:v>
                </c:pt>
                <c:pt idx="24030">
                  <c:v>149.321387585818</c:v>
                </c:pt>
                <c:pt idx="24031">
                  <c:v>198.503566420776</c:v>
                </c:pt>
                <c:pt idx="24032">
                  <c:v>189.03344481605299</c:v>
                </c:pt>
                <c:pt idx="24033">
                  <c:v>181.01612160294701</c:v>
                </c:pt>
                <c:pt idx="24034">
                  <c:v>173.69158878504601</c:v>
                </c:pt>
                <c:pt idx="24035">
                  <c:v>167.07278003482199</c:v>
                </c:pt>
                <c:pt idx="24036">
                  <c:v>161.174265416504</c:v>
                </c:pt>
                <c:pt idx="24037">
                  <c:v>156.84087282314499</c:v>
                </c:pt>
                <c:pt idx="24038">
                  <c:v>138.64413955311599</c:v>
                </c:pt>
                <c:pt idx="24039">
                  <c:v>136.62793552411799</c:v>
                </c:pt>
                <c:pt idx="24040">
                  <c:v>134.59846589616799</c:v>
                </c:pt>
                <c:pt idx="24041">
                  <c:v>170.88639611317501</c:v>
                </c:pt>
                <c:pt idx="24042">
                  <c:v>163.56380563124401</c:v>
                </c:pt>
                <c:pt idx="24043">
                  <c:v>252.32226357333599</c:v>
                </c:pt>
                <c:pt idx="24044">
                  <c:v>241.562284664267</c:v>
                </c:pt>
                <c:pt idx="24045">
                  <c:v>233.08694428812601</c:v>
                </c:pt>
                <c:pt idx="24046">
                  <c:v>224.49014192435999</c:v>
                </c:pt>
                <c:pt idx="24047">
                  <c:v>217.428156654215</c:v>
                </c:pt>
                <c:pt idx="24048">
                  <c:v>211.108813819321</c:v>
                </c:pt>
                <c:pt idx="24049">
                  <c:v>206.396548489964</c:v>
                </c:pt>
                <c:pt idx="24050">
                  <c:v>200.76825225099401</c:v>
                </c:pt>
                <c:pt idx="24051">
                  <c:v>196.79441189081001</c:v>
                </c:pt>
                <c:pt idx="24052">
                  <c:v>234.14319565673799</c:v>
                </c:pt>
                <c:pt idx="24053">
                  <c:v>223.362215930828</c:v>
                </c:pt>
                <c:pt idx="24054">
                  <c:v>214.82668874586</c:v>
                </c:pt>
                <c:pt idx="24055">
                  <c:v>206.98174856413499</c:v>
                </c:pt>
                <c:pt idx="24056">
                  <c:v>199.84579523041</c:v>
                </c:pt>
                <c:pt idx="24057">
                  <c:v>193.43353217582501</c:v>
                </c:pt>
                <c:pt idx="24058">
                  <c:v>187.76089364530199</c:v>
                </c:pt>
                <c:pt idx="24059">
                  <c:v>182.853109906014</c:v>
                </c:pt>
                <c:pt idx="24060">
                  <c:v>178.73553984575801</c:v>
                </c:pt>
                <c:pt idx="24061">
                  <c:v>175.430755445019</c:v>
                </c:pt>
                <c:pt idx="24062">
                  <c:v>172.08652133980601</c:v>
                </c:pt>
                <c:pt idx="24063">
                  <c:v>168.712522588334</c:v>
                </c:pt>
                <c:pt idx="24064">
                  <c:v>218.71674810395899</c:v>
                </c:pt>
                <c:pt idx="24065">
                  <c:v>208.72712395809401</c:v>
                </c:pt>
                <c:pt idx="24066">
                  <c:v>200.17029647323301</c:v>
                </c:pt>
                <c:pt idx="24067">
                  <c:v>191.49952168367301</c:v>
                </c:pt>
                <c:pt idx="24068">
                  <c:v>185.11671852346501</c:v>
                </c:pt>
                <c:pt idx="24069">
                  <c:v>178.643077179252</c:v>
                </c:pt>
                <c:pt idx="24070">
                  <c:v>172.89680188004399</c:v>
                </c:pt>
                <c:pt idx="24071">
                  <c:v>167.901688476885</c:v>
                </c:pt>
                <c:pt idx="24072">
                  <c:v>163.676484230055</c:v>
                </c:pt>
                <c:pt idx="24073">
                  <c:v>159.389810686353</c:v>
                </c:pt>
                <c:pt idx="24074">
                  <c:v>156.76900601224901</c:v>
                </c:pt>
                <c:pt idx="24075">
                  <c:v>151.46073928043299</c:v>
                </c:pt>
                <c:pt idx="24076">
                  <c:v>148.76415686433299</c:v>
                </c:pt>
                <c:pt idx="24077">
                  <c:v>196.742946229327</c:v>
                </c:pt>
                <c:pt idx="24078">
                  <c:v>187.423119529433</c:v>
                </c:pt>
                <c:pt idx="24079">
                  <c:v>179.54066284257399</c:v>
                </c:pt>
                <c:pt idx="24080">
                  <c:v>172.33600312561001</c:v>
                </c:pt>
                <c:pt idx="24081">
                  <c:v>165.827140361094</c:v>
                </c:pt>
                <c:pt idx="24082">
                  <c:v>160.035141758279</c:v>
                </c:pt>
                <c:pt idx="24083">
                  <c:v>155.79400651238899</c:v>
                </c:pt>
                <c:pt idx="24084">
                  <c:v>138.00275775124999</c:v>
                </c:pt>
                <c:pt idx="24085">
                  <c:v>136.05308194930501</c:v>
                </c:pt>
                <c:pt idx="24086">
                  <c:v>134.09563409563401</c:v>
                </c:pt>
                <c:pt idx="24087">
                  <c:v>169.41281189789899</c:v>
                </c:pt>
                <c:pt idx="24088">
                  <c:v>162.21747901347001</c:v>
                </c:pt>
                <c:pt idx="24089">
                  <c:v>248.66944314459499</c:v>
                </c:pt>
                <c:pt idx="24090">
                  <c:v>238.220750481588</c:v>
                </c:pt>
                <c:pt idx="24091">
                  <c:v>230.01398010273701</c:v>
                </c:pt>
                <c:pt idx="24092">
                  <c:v>221.684252478453</c:v>
                </c:pt>
                <c:pt idx="24093">
                  <c:v>214.86093479515199</c:v>
                </c:pt>
                <c:pt idx="24094">
                  <c:v>208.75896296810399</c:v>
                </c:pt>
                <c:pt idx="24095">
                  <c:v>204.24399510021399</c:v>
                </c:pt>
                <c:pt idx="24096">
                  <c:v>198.82395697048901</c:v>
                </c:pt>
                <c:pt idx="24097">
                  <c:v>195.03720107937099</c:v>
                </c:pt>
                <c:pt idx="24098">
                  <c:v>230.56040890745001</c:v>
                </c:pt>
                <c:pt idx="24099">
                  <c:v>220.088303591309</c:v>
                </c:pt>
                <c:pt idx="24100">
                  <c:v>211.82071227893499</c:v>
                </c:pt>
                <c:pt idx="24101">
                  <c:v>204.22212637481101</c:v>
                </c:pt>
                <c:pt idx="24102">
                  <c:v>197.31961209819599</c:v>
                </c:pt>
                <c:pt idx="24103">
                  <c:v>191.12122315253001</c:v>
                </c:pt>
                <c:pt idx="24104">
                  <c:v>185.651232488029</c:v>
                </c:pt>
                <c:pt idx="24105">
                  <c:v>180.932005880964</c:v>
                </c:pt>
                <c:pt idx="24106">
                  <c:v>176.985147870699</c:v>
                </c:pt>
                <c:pt idx="24107">
                  <c:v>173.84342857142801</c:v>
                </c:pt>
                <c:pt idx="24108">
                  <c:v>170.667695252231</c:v>
                </c:pt>
                <c:pt idx="24109">
                  <c:v>167.455295956398</c:v>
                </c:pt>
                <c:pt idx="24110">
                  <c:v>215.189388632011</c:v>
                </c:pt>
                <c:pt idx="24111">
                  <c:v>205.494486462438</c:v>
                </c:pt>
                <c:pt idx="24112">
                  <c:v>197.20592482032399</c:v>
                </c:pt>
                <c:pt idx="24113">
                  <c:v>188.79114049915401</c:v>
                </c:pt>
                <c:pt idx="24114">
                  <c:v>182.62164450842499</c:v>
                </c:pt>
                <c:pt idx="24115">
                  <c:v>176.35996051811301</c:v>
                </c:pt>
                <c:pt idx="24116">
                  <c:v>170.80787217458999</c:v>
                </c:pt>
                <c:pt idx="24117">
                  <c:v>165.99194995920499</c:v>
                </c:pt>
                <c:pt idx="24118">
                  <c:v>161.93273051357201</c:v>
                </c:pt>
                <c:pt idx="24119">
                  <c:v>157.815414470805</c:v>
                </c:pt>
                <c:pt idx="24120">
                  <c:v>155.34105805243399</c:v>
                </c:pt>
                <c:pt idx="24121">
                  <c:v>150.31645127488599</c:v>
                </c:pt>
                <c:pt idx="24122">
                  <c:v>147.768311732173</c:v>
                </c:pt>
                <c:pt idx="24123">
                  <c:v>193.535739797133</c:v>
                </c:pt>
                <c:pt idx="24124">
                  <c:v>184.49416531604501</c:v>
                </c:pt>
                <c:pt idx="24125">
                  <c:v>176.850804582477</c:v>
                </c:pt>
                <c:pt idx="24126">
                  <c:v>169.87219787842301</c:v>
                </c:pt>
                <c:pt idx="24127">
                  <c:v>163.57253070402999</c:v>
                </c:pt>
                <c:pt idx="24128">
                  <c:v>157.97020154654601</c:v>
                </c:pt>
                <c:pt idx="24129">
                  <c:v>153.891915386844</c:v>
                </c:pt>
                <c:pt idx="24130">
                  <c:v>136.83854551424099</c:v>
                </c:pt>
                <c:pt idx="24131">
                  <c:v>135.01684410245599</c:v>
                </c:pt>
                <c:pt idx="24132">
                  <c:v>133.182860486789</c:v>
                </c:pt>
                <c:pt idx="24133">
                  <c:v>166.732986024973</c:v>
                </c:pt>
                <c:pt idx="24134">
                  <c:v>159.76054624121099</c:v>
                </c:pt>
                <c:pt idx="24135">
                  <c:v>369.24994923857798</c:v>
                </c:pt>
                <c:pt idx="24136">
                  <c:v>344.94295865811</c:v>
                </c:pt>
                <c:pt idx="24137">
                  <c:v>327.09377195520102</c:v>
                </c:pt>
                <c:pt idx="24138">
                  <c:v>305.63110008271298</c:v>
                </c:pt>
                <c:pt idx="24139">
                  <c:v>272.65436064356697</c:v>
                </c:pt>
                <c:pt idx="24140">
                  <c:v>376.17376373626303</c:v>
                </c:pt>
                <c:pt idx="24141">
                  <c:v>351.19051905996798</c:v>
                </c:pt>
                <c:pt idx="24142">
                  <c:v>333.32421969513598</c:v>
                </c:pt>
                <c:pt idx="24143">
                  <c:v>311.25115929142999</c:v>
                </c:pt>
                <c:pt idx="24144">
                  <c:v>277.74583141794398</c:v>
                </c:pt>
                <c:pt idx="24145">
                  <c:v>377.60887714663102</c:v>
                </c:pt>
                <c:pt idx="24146">
                  <c:v>352.46045486316399</c:v>
                </c:pt>
                <c:pt idx="24147">
                  <c:v>334.62642148560298</c:v>
                </c:pt>
                <c:pt idx="24148">
                  <c:v>312.40848269256998</c:v>
                </c:pt>
                <c:pt idx="24149">
                  <c:v>278.808090939485</c:v>
                </c:pt>
                <c:pt idx="24150">
                  <c:v>374.99445939528198</c:v>
                </c:pt>
                <c:pt idx="24151">
                  <c:v>350.08442534908698</c:v>
                </c:pt>
                <c:pt idx="24152">
                  <c:v>332.30165483364402</c:v>
                </c:pt>
                <c:pt idx="24153">
                  <c:v>310.28158390949</c:v>
                </c:pt>
                <c:pt idx="24154">
                  <c:v>276.90002921088802</c:v>
                </c:pt>
                <c:pt idx="24155">
                  <c:v>368.03763287581899</c:v>
                </c:pt>
                <c:pt idx="24156">
                  <c:v>343.75515620680102</c:v>
                </c:pt>
                <c:pt idx="24157">
                  <c:v>326.07281915334198</c:v>
                </c:pt>
                <c:pt idx="24158">
                  <c:v>304.623764186367</c:v>
                </c:pt>
                <c:pt idx="24159">
                  <c:v>271.800669777027</c:v>
                </c:pt>
                <c:pt idx="24160">
                  <c:v>416.984876391086</c:v>
                </c:pt>
                <c:pt idx="24161">
                  <c:v>386.04663923182397</c:v>
                </c:pt>
                <c:pt idx="24162">
                  <c:v>369.39137316976598</c:v>
                </c:pt>
                <c:pt idx="24163">
                  <c:v>341.99891316015402</c:v>
                </c:pt>
                <c:pt idx="24164">
                  <c:v>304.95524364768301</c:v>
                </c:pt>
                <c:pt idx="24165">
                  <c:v>274.10462385168</c:v>
                </c:pt>
                <c:pt idx="24166">
                  <c:v>425.86354371083098</c:v>
                </c:pt>
                <c:pt idx="24167">
                  <c:v>394.00672048202</c:v>
                </c:pt>
                <c:pt idx="24168">
                  <c:v>377.393420459666</c:v>
                </c:pt>
                <c:pt idx="24169">
                  <c:v>349.15944363679199</c:v>
                </c:pt>
                <c:pt idx="24170">
                  <c:v>311.448282755587</c:v>
                </c:pt>
                <c:pt idx="24171">
                  <c:v>280.03227381872898</c:v>
                </c:pt>
                <c:pt idx="24172">
                  <c:v>427.87805964639801</c:v>
                </c:pt>
                <c:pt idx="24173">
                  <c:v>395.79473902236901</c:v>
                </c:pt>
                <c:pt idx="24174">
                  <c:v>379.214061974164</c:v>
                </c:pt>
                <c:pt idx="24175">
                  <c:v>350.78042742583199</c:v>
                </c:pt>
                <c:pt idx="24176">
                  <c:v>312.92390037379897</c:v>
                </c:pt>
                <c:pt idx="24177">
                  <c:v>281.39530095180902</c:v>
                </c:pt>
                <c:pt idx="24178">
                  <c:v>424.70202556589101</c:v>
                </c:pt>
                <c:pt idx="24179">
                  <c:v>392.93446655646801</c:v>
                </c:pt>
                <c:pt idx="24180">
                  <c:v>376.37016509894198</c:v>
                </c:pt>
                <c:pt idx="24181">
                  <c:v>348.214142938458</c:v>
                </c:pt>
                <c:pt idx="24182">
                  <c:v>310.61586425156497</c:v>
                </c:pt>
                <c:pt idx="24183">
                  <c:v>279.29820738426099</c:v>
                </c:pt>
                <c:pt idx="24184">
                  <c:v>416.88042697047899</c:v>
                </c:pt>
                <c:pt idx="24185">
                  <c:v>385.88270025052401</c:v>
                </c:pt>
                <c:pt idx="24186">
                  <c:v>369.35599090810598</c:v>
                </c:pt>
                <c:pt idx="24187">
                  <c:v>341.89786982085502</c:v>
                </c:pt>
                <c:pt idx="24188">
                  <c:v>304.91672385540801</c:v>
                </c:pt>
                <c:pt idx="24189">
                  <c:v>274.11101611593199</c:v>
                </c:pt>
                <c:pt idx="24190">
                  <c:v>418.92172530157802</c:v>
                </c:pt>
                <c:pt idx="24191">
                  <c:v>387.117083240201</c:v>
                </c:pt>
                <c:pt idx="24192">
                  <c:v>370.475990112028</c:v>
                </c:pt>
                <c:pt idx="24193">
                  <c:v>342.95852392798798</c:v>
                </c:pt>
                <c:pt idx="24194">
                  <c:v>305.83433595557602</c:v>
                </c:pt>
                <c:pt idx="24195">
                  <c:v>274.90449274759902</c:v>
                </c:pt>
                <c:pt idx="24196">
                  <c:v>427.44540266168298</c:v>
                </c:pt>
                <c:pt idx="24197">
                  <c:v>394.75286655281701</c:v>
                </c:pt>
                <c:pt idx="24198">
                  <c:v>378.14317817014398</c:v>
                </c:pt>
                <c:pt idx="24199">
                  <c:v>349.83202278011402</c:v>
                </c:pt>
                <c:pt idx="24200">
                  <c:v>312.05989154128298</c:v>
                </c:pt>
                <c:pt idx="24201">
                  <c:v>280.59184446579002</c:v>
                </c:pt>
                <c:pt idx="24202">
                  <c:v>428.85103705963002</c:v>
                </c:pt>
                <c:pt idx="24203">
                  <c:v>395.992451562035</c:v>
                </c:pt>
                <c:pt idx="24204">
                  <c:v>379.41222843997502</c:v>
                </c:pt>
                <c:pt idx="24205">
                  <c:v>350.95844070470599</c:v>
                </c:pt>
                <c:pt idx="24206">
                  <c:v>313.089160301258</c:v>
                </c:pt>
                <c:pt idx="24207">
                  <c:v>281.54627889878202</c:v>
                </c:pt>
                <c:pt idx="24208">
                  <c:v>424.98353440886302</c:v>
                </c:pt>
                <c:pt idx="24209">
                  <c:v>392.51152319604398</c:v>
                </c:pt>
                <c:pt idx="24210">
                  <c:v>375.94453261180598</c:v>
                </c:pt>
                <c:pt idx="24211">
                  <c:v>347.83663556349597</c:v>
                </c:pt>
                <c:pt idx="24212">
                  <c:v>310.271366053995</c:v>
                </c:pt>
                <c:pt idx="24213">
                  <c:v>278.97889717167197</c:v>
                </c:pt>
                <c:pt idx="24214">
                  <c:v>416.57205729374999</c:v>
                </c:pt>
                <c:pt idx="24215">
                  <c:v>384.96360823902899</c:v>
                </c:pt>
                <c:pt idx="24216">
                  <c:v>368.416485900216</c:v>
                </c:pt>
                <c:pt idx="24217">
                  <c:v>341.06675313207103</c:v>
                </c:pt>
                <c:pt idx="24218">
                  <c:v>304.16010329244602</c:v>
                </c:pt>
                <c:pt idx="24219">
                  <c:v>273.41145476353603</c:v>
                </c:pt>
                <c:pt idx="24220">
                  <c:v>415.78445802508799</c:v>
                </c:pt>
                <c:pt idx="24221">
                  <c:v>384.70684759424699</c:v>
                </c:pt>
                <c:pt idx="24222">
                  <c:v>368.11633109619601</c:v>
                </c:pt>
                <c:pt idx="24223">
                  <c:v>341.32438475769601</c:v>
                </c:pt>
                <c:pt idx="24224">
                  <c:v>328.20248043860101</c:v>
                </c:pt>
                <c:pt idx="24225">
                  <c:v>304.23802881750697</c:v>
                </c:pt>
                <c:pt idx="24226">
                  <c:v>424.558181909572</c:v>
                </c:pt>
                <c:pt idx="24227">
                  <c:v>392.57583774250401</c:v>
                </c:pt>
                <c:pt idx="24228">
                  <c:v>376.017366302472</c:v>
                </c:pt>
                <c:pt idx="24229">
                  <c:v>348.42034995580002</c:v>
                </c:pt>
                <c:pt idx="24230">
                  <c:v>335.35394434118001</c:v>
                </c:pt>
                <c:pt idx="24231">
                  <c:v>310.65660961350198</c:v>
                </c:pt>
                <c:pt idx="24232">
                  <c:v>425.799675402893</c:v>
                </c:pt>
                <c:pt idx="24233">
                  <c:v>393.67268905395599</c:v>
                </c:pt>
                <c:pt idx="24234">
                  <c:v>377.13499226405298</c:v>
                </c:pt>
                <c:pt idx="24235">
                  <c:v>349.41374922937598</c:v>
                </c:pt>
                <c:pt idx="24236">
                  <c:v>336.36733810685303</c:v>
                </c:pt>
                <c:pt idx="24237">
                  <c:v>311.56050980915501</c:v>
                </c:pt>
                <c:pt idx="24238">
                  <c:v>421.77114510657299</c:v>
                </c:pt>
                <c:pt idx="24239">
                  <c:v>390.06134274329997</c:v>
                </c:pt>
                <c:pt idx="24240">
                  <c:v>373.51707126586399</c:v>
                </c:pt>
                <c:pt idx="24241">
                  <c:v>346.16423425332403</c:v>
                </c:pt>
                <c:pt idx="24242">
                  <c:v>333.09955649698799</c:v>
                </c:pt>
                <c:pt idx="24243">
                  <c:v>308.61966612322902</c:v>
                </c:pt>
                <c:pt idx="24244">
                  <c:v>413.42237507206698</c:v>
                </c:pt>
                <c:pt idx="24245">
                  <c:v>382.56309249382701</c:v>
                </c:pt>
                <c:pt idx="24246">
                  <c:v>366.02185084718002</c:v>
                </c:pt>
                <c:pt idx="24247">
                  <c:v>339.41516395716502</c:v>
                </c:pt>
                <c:pt idx="24248">
                  <c:v>326.32944731698501</c:v>
                </c:pt>
                <c:pt idx="24249">
                  <c:v>302.53135318188203</c:v>
                </c:pt>
                <c:pt idx="24250">
                  <c:v>293.62559032528497</c:v>
                </c:pt>
                <c:pt idx="24251">
                  <c:v>280.88504730347597</c:v>
                </c:pt>
                <c:pt idx="24252">
                  <c:v>269.57764972027701</c:v>
                </c:pt>
                <c:pt idx="24253">
                  <c:v>228.99856056629</c:v>
                </c:pt>
                <c:pt idx="24254">
                  <c:v>224.46431044032099</c:v>
                </c:pt>
                <c:pt idx="24255">
                  <c:v>219.004088350854</c:v>
                </c:pt>
                <c:pt idx="24256">
                  <c:v>271.86485770623</c:v>
                </c:pt>
                <c:pt idx="24257">
                  <c:v>259.10482274608597</c:v>
                </c:pt>
                <c:pt idx="24258">
                  <c:v>247.75061917138001</c:v>
                </c:pt>
                <c:pt idx="24259">
                  <c:v>237.839463631402</c:v>
                </c:pt>
                <c:pt idx="24260">
                  <c:v>229.39695518683999</c:v>
                </c:pt>
                <c:pt idx="24261">
                  <c:v>220.83499764560699</c:v>
                </c:pt>
                <c:pt idx="24262">
                  <c:v>214.629344077463</c:v>
                </c:pt>
                <c:pt idx="24263">
                  <c:v>208.33336156373801</c:v>
                </c:pt>
                <c:pt idx="24264">
                  <c:v>202.787064607714</c:v>
                </c:pt>
                <c:pt idx="24265">
                  <c:v>198.023756837614</c:v>
                </c:pt>
                <c:pt idx="24266">
                  <c:v>194.05802770986099</c:v>
                </c:pt>
                <c:pt idx="24267">
                  <c:v>190.04356611853601</c:v>
                </c:pt>
                <c:pt idx="24268">
                  <c:v>241.72556283841499</c:v>
                </c:pt>
                <c:pt idx="24269">
                  <c:v>230.373258712173</c:v>
                </c:pt>
                <c:pt idx="24270">
                  <c:v>220.43748732903899</c:v>
                </c:pt>
                <c:pt idx="24271">
                  <c:v>211.15664778513201</c:v>
                </c:pt>
                <c:pt idx="24272">
                  <c:v>203.34303439763499</c:v>
                </c:pt>
                <c:pt idx="24273">
                  <c:v>197.04752902155801</c:v>
                </c:pt>
                <c:pt idx="24274">
                  <c:v>190.66409148665801</c:v>
                </c:pt>
                <c:pt idx="24275">
                  <c:v>185.01428546691801</c:v>
                </c:pt>
                <c:pt idx="24276">
                  <c:v>180.11916355330399</c:v>
                </c:pt>
                <c:pt idx="24277">
                  <c:v>176.011793050976</c:v>
                </c:pt>
                <c:pt idx="24278">
                  <c:v>172.708778371161</c:v>
                </c:pt>
                <c:pt idx="24279">
                  <c:v>169.37046322146799</c:v>
                </c:pt>
                <c:pt idx="24280">
                  <c:v>166.86988847583601</c:v>
                </c:pt>
                <c:pt idx="24281">
                  <c:v>215.72442799461601</c:v>
                </c:pt>
                <c:pt idx="24282">
                  <c:v>205.79666198720901</c:v>
                </c:pt>
                <c:pt idx="24283">
                  <c:v>197.297249984085</c:v>
                </c:pt>
                <c:pt idx="24284">
                  <c:v>189.466496645603</c:v>
                </c:pt>
                <c:pt idx="24285">
                  <c:v>175.87941639977601</c:v>
                </c:pt>
                <c:pt idx="24286">
                  <c:v>166.01105128931701</c:v>
                </c:pt>
                <c:pt idx="24287">
                  <c:v>157.53849578039501</c:v>
                </c:pt>
                <c:pt idx="24288">
                  <c:v>154.92676810850801</c:v>
                </c:pt>
                <c:pt idx="24289">
                  <c:v>151.42167971031401</c:v>
                </c:pt>
                <c:pt idx="24290">
                  <c:v>149.624231414197</c:v>
                </c:pt>
                <c:pt idx="24291">
                  <c:v>296.97711343155402</c:v>
                </c:pt>
                <c:pt idx="24292">
                  <c:v>283.933957312806</c:v>
                </c:pt>
                <c:pt idx="24293">
                  <c:v>272.35260278859499</c:v>
                </c:pt>
                <c:pt idx="24294">
                  <c:v>230.707150272728</c:v>
                </c:pt>
                <c:pt idx="24295">
                  <c:v>226.00687285223299</c:v>
                </c:pt>
                <c:pt idx="24296">
                  <c:v>220.37795886021399</c:v>
                </c:pt>
                <c:pt idx="24297">
                  <c:v>275.167117252428</c:v>
                </c:pt>
                <c:pt idx="24298">
                  <c:v>262.10932921228698</c:v>
                </c:pt>
                <c:pt idx="24299">
                  <c:v>250.481827776373</c:v>
                </c:pt>
                <c:pt idx="24300">
                  <c:v>240.32463535191101</c:v>
                </c:pt>
                <c:pt idx="24301">
                  <c:v>231.66569713472299</c:v>
                </c:pt>
                <c:pt idx="24302">
                  <c:v>222.89364793581601</c:v>
                </c:pt>
                <c:pt idx="24303">
                  <c:v>216.50169354838701</c:v>
                </c:pt>
                <c:pt idx="24304">
                  <c:v>210.03065209867901</c:v>
                </c:pt>
                <c:pt idx="24305">
                  <c:v>204.322086147937</c:v>
                </c:pt>
                <c:pt idx="24306">
                  <c:v>199.40425531914801</c:v>
                </c:pt>
                <c:pt idx="24307">
                  <c:v>195.293458141625</c:v>
                </c:pt>
                <c:pt idx="24308">
                  <c:v>191.14001588218301</c:v>
                </c:pt>
                <c:pt idx="24309">
                  <c:v>244.70914127423799</c:v>
                </c:pt>
                <c:pt idx="24310">
                  <c:v>233.08611437320599</c:v>
                </c:pt>
                <c:pt idx="24311">
                  <c:v>222.90482616408599</c:v>
                </c:pt>
                <c:pt idx="24312">
                  <c:v>213.39642608493801</c:v>
                </c:pt>
                <c:pt idx="24313">
                  <c:v>205.383751599096</c:v>
                </c:pt>
                <c:pt idx="24314">
                  <c:v>198.91177134746201</c:v>
                </c:pt>
                <c:pt idx="24315">
                  <c:v>192.35103823335501</c:v>
                </c:pt>
                <c:pt idx="24316">
                  <c:v>186.54320946059701</c:v>
                </c:pt>
                <c:pt idx="24317">
                  <c:v>181.50196402728901</c:v>
                </c:pt>
                <c:pt idx="24318">
                  <c:v>177.255795504627</c:v>
                </c:pt>
                <c:pt idx="24319">
                  <c:v>173.82359629649599</c:v>
                </c:pt>
                <c:pt idx="24320">
                  <c:v>170.35885300153399</c:v>
                </c:pt>
                <c:pt idx="24321">
                  <c:v>167.742547990373</c:v>
                </c:pt>
                <c:pt idx="24322">
                  <c:v>218.42842277389599</c:v>
                </c:pt>
                <c:pt idx="24323">
                  <c:v>208.25788452207601</c:v>
                </c:pt>
                <c:pt idx="24324">
                  <c:v>199.53979329764499</c:v>
                </c:pt>
                <c:pt idx="24325">
                  <c:v>191.51016346837201</c:v>
                </c:pt>
                <c:pt idx="24326">
                  <c:v>177.56726379801901</c:v>
                </c:pt>
                <c:pt idx="24327">
                  <c:v>167.402501636745</c:v>
                </c:pt>
                <c:pt idx="24328">
                  <c:v>158.66750893405001</c:v>
                </c:pt>
                <c:pt idx="24329">
                  <c:v>155.94107750332699</c:v>
                </c:pt>
                <c:pt idx="24330">
                  <c:v>152.31708010384801</c:v>
                </c:pt>
                <c:pt idx="24331">
                  <c:v>150.417465161027</c:v>
                </c:pt>
                <c:pt idx="24332">
                  <c:v>296.85025953671601</c:v>
                </c:pt>
                <c:pt idx="24333">
                  <c:v>283.80668709048501</c:v>
                </c:pt>
                <c:pt idx="24334">
                  <c:v>272.22189667543603</c:v>
                </c:pt>
                <c:pt idx="24335">
                  <c:v>230.585992334113</c:v>
                </c:pt>
                <c:pt idx="24336">
                  <c:v>225.882800040718</c:v>
                </c:pt>
                <c:pt idx="24337">
                  <c:v>220.25973687864399</c:v>
                </c:pt>
                <c:pt idx="24338">
                  <c:v>275.066323597056</c:v>
                </c:pt>
                <c:pt idx="24339">
                  <c:v>262.00216875238101</c:v>
                </c:pt>
                <c:pt idx="24340">
                  <c:v>250.374523663643</c:v>
                </c:pt>
                <c:pt idx="24341">
                  <c:v>240.21358113155699</c:v>
                </c:pt>
                <c:pt idx="24342">
                  <c:v>231.55478098498401</c:v>
                </c:pt>
                <c:pt idx="24343">
                  <c:v>222.78090244677401</c:v>
                </c:pt>
                <c:pt idx="24344">
                  <c:v>216.39018729509499</c:v>
                </c:pt>
                <c:pt idx="24345">
                  <c:v>209.91839171974499</c:v>
                </c:pt>
                <c:pt idx="24346">
                  <c:v>204.21342197649301</c:v>
                </c:pt>
                <c:pt idx="24347">
                  <c:v>199.29566077346101</c:v>
                </c:pt>
                <c:pt idx="24348">
                  <c:v>195.192786489318</c:v>
                </c:pt>
                <c:pt idx="24349">
                  <c:v>191.03866438729801</c:v>
                </c:pt>
                <c:pt idx="24350">
                  <c:v>244.62490661119401</c:v>
                </c:pt>
                <c:pt idx="24351">
                  <c:v>232.99309809076999</c:v>
                </c:pt>
                <c:pt idx="24352">
                  <c:v>222.814134609522</c:v>
                </c:pt>
                <c:pt idx="24353">
                  <c:v>213.301278660983</c:v>
                </c:pt>
                <c:pt idx="24354">
                  <c:v>205.289051952796</c:v>
                </c:pt>
                <c:pt idx="24355">
                  <c:v>198.81419647927299</c:v>
                </c:pt>
                <c:pt idx="24356">
                  <c:v>192.25458886733301</c:v>
                </c:pt>
                <c:pt idx="24357">
                  <c:v>186.44568018445599</c:v>
                </c:pt>
                <c:pt idx="24358">
                  <c:v>181.406743209962</c:v>
                </c:pt>
                <c:pt idx="24359">
                  <c:v>177.16390328765101</c:v>
                </c:pt>
                <c:pt idx="24360">
                  <c:v>173.732288617812</c:v>
                </c:pt>
                <c:pt idx="24361">
                  <c:v>170.26886607924499</c:v>
                </c:pt>
                <c:pt idx="24362">
                  <c:v>167.660891987393</c:v>
                </c:pt>
                <c:pt idx="24363">
                  <c:v>218.35632252572401</c:v>
                </c:pt>
                <c:pt idx="24364">
                  <c:v>208.182926271844</c:v>
                </c:pt>
                <c:pt idx="24365">
                  <c:v>199.46257794641301</c:v>
                </c:pt>
                <c:pt idx="24366">
                  <c:v>191.429456035057</c:v>
                </c:pt>
                <c:pt idx="24367">
                  <c:v>177.48264545002399</c:v>
                </c:pt>
                <c:pt idx="24368">
                  <c:v>167.31711714835501</c:v>
                </c:pt>
                <c:pt idx="24369">
                  <c:v>158.583775532456</c:v>
                </c:pt>
                <c:pt idx="24370">
                  <c:v>155.85987486499499</c:v>
                </c:pt>
                <c:pt idx="24371">
                  <c:v>152.24031999389001</c:v>
                </c:pt>
                <c:pt idx="24372">
                  <c:v>150.34224598930399</c:v>
                </c:pt>
                <c:pt idx="24373">
                  <c:v>294.11163988254498</c:v>
                </c:pt>
                <c:pt idx="24374">
                  <c:v>281.29044247787601</c:v>
                </c:pt>
                <c:pt idx="24375">
                  <c:v>269.91218198504498</c:v>
                </c:pt>
                <c:pt idx="24376">
                  <c:v>229.09177257524999</c:v>
                </c:pt>
                <c:pt idx="24377">
                  <c:v>224.52279063403199</c:v>
                </c:pt>
                <c:pt idx="24378">
                  <c:v>219.03127734798801</c:v>
                </c:pt>
                <c:pt idx="24379">
                  <c:v>272.39888403827803</c:v>
                </c:pt>
                <c:pt idx="24380">
                  <c:v>259.55958434667201</c:v>
                </c:pt>
                <c:pt idx="24381">
                  <c:v>248.130923743083</c:v>
                </c:pt>
                <c:pt idx="24382">
                  <c:v>238.153794225045</c:v>
                </c:pt>
                <c:pt idx="24383">
                  <c:v>229.66111676717</c:v>
                </c:pt>
                <c:pt idx="24384">
                  <c:v>221.04563923726599</c:v>
                </c:pt>
                <c:pt idx="24385">
                  <c:v>214.79363496681799</c:v>
                </c:pt>
                <c:pt idx="24386">
                  <c:v>208.45935332943401</c:v>
                </c:pt>
                <c:pt idx="24387">
                  <c:v>202.87940935192699</c:v>
                </c:pt>
                <c:pt idx="24388">
                  <c:v>198.083562146942</c:v>
                </c:pt>
                <c:pt idx="24389">
                  <c:v>194.09202256244899</c:v>
                </c:pt>
                <c:pt idx="24390">
                  <c:v>190.05250220134999</c:v>
                </c:pt>
                <c:pt idx="24391">
                  <c:v>242.22779496243899</c:v>
                </c:pt>
                <c:pt idx="24392">
                  <c:v>230.801808975765</c:v>
                </c:pt>
                <c:pt idx="24393">
                  <c:v>220.800300507489</c:v>
                </c:pt>
                <c:pt idx="24394">
                  <c:v>211.45437470652601</c:v>
                </c:pt>
                <c:pt idx="24395">
                  <c:v>203.593602634397</c:v>
                </c:pt>
                <c:pt idx="24396">
                  <c:v>197.252878820051</c:v>
                </c:pt>
                <c:pt idx="24397">
                  <c:v>190.82252462848501</c:v>
                </c:pt>
                <c:pt idx="24398">
                  <c:v>185.13694349095701</c:v>
                </c:pt>
                <c:pt idx="24399">
                  <c:v>180.21040123025301</c:v>
                </c:pt>
                <c:pt idx="24400">
                  <c:v>176.072249060654</c:v>
                </c:pt>
                <c:pt idx="24401">
                  <c:v>172.74551386623099</c:v>
                </c:pt>
                <c:pt idx="24402">
                  <c:v>169.380824440102</c:v>
                </c:pt>
                <c:pt idx="24403">
                  <c:v>166.86633262671</c:v>
                </c:pt>
                <c:pt idx="24404">
                  <c:v>216.19826731929899</c:v>
                </c:pt>
                <c:pt idx="24405">
                  <c:v>206.20141570141499</c:v>
                </c:pt>
                <c:pt idx="24406">
                  <c:v>197.64213654492801</c:v>
                </c:pt>
                <c:pt idx="24407">
                  <c:v>189.75489600971201</c:v>
                </c:pt>
                <c:pt idx="24408">
                  <c:v>176.076282639526</c:v>
                </c:pt>
                <c:pt idx="24409">
                  <c:v>166.128341685728</c:v>
                </c:pt>
                <c:pt idx="24410">
                  <c:v>157.60001465147701</c:v>
                </c:pt>
                <c:pt idx="24411">
                  <c:v>154.962999117685</c:v>
                </c:pt>
                <c:pt idx="24412">
                  <c:v>151.43847116588</c:v>
                </c:pt>
                <c:pt idx="24413">
                  <c:v>149.625054345678</c:v>
                </c:pt>
                <c:pt idx="24414">
                  <c:v>289.18560949103397</c:v>
                </c:pt>
                <c:pt idx="24415">
                  <c:v>276.77167754649503</c:v>
                </c:pt>
                <c:pt idx="24416">
                  <c:v>265.764009991987</c:v>
                </c:pt>
                <c:pt idx="24417">
                  <c:v>226.419779873663</c:v>
                </c:pt>
                <c:pt idx="24418">
                  <c:v>222.07989399989199</c:v>
                </c:pt>
                <c:pt idx="24419">
                  <c:v>216.83387108601599</c:v>
                </c:pt>
                <c:pt idx="24420">
                  <c:v>267.60082012935101</c:v>
                </c:pt>
                <c:pt idx="24421">
                  <c:v>255.163970475165</c:v>
                </c:pt>
                <c:pt idx="24422">
                  <c:v>244.10139651655399</c:v>
                </c:pt>
                <c:pt idx="24423">
                  <c:v>234.45159378503899</c:v>
                </c:pt>
                <c:pt idx="24424">
                  <c:v>226.255656071586</c:v>
                </c:pt>
                <c:pt idx="24425">
                  <c:v>217.93202293202199</c:v>
                </c:pt>
                <c:pt idx="24426">
                  <c:v>211.925232367413</c:v>
                </c:pt>
                <c:pt idx="24427">
                  <c:v>205.83298385405701</c:v>
                </c:pt>
                <c:pt idx="24428">
                  <c:v>200.487278058898</c:v>
                </c:pt>
                <c:pt idx="24429">
                  <c:v>195.905394768154</c:v>
                </c:pt>
                <c:pt idx="24430">
                  <c:v>192.119866481641</c:v>
                </c:pt>
                <c:pt idx="24431">
                  <c:v>188.28547264829101</c:v>
                </c:pt>
                <c:pt idx="24432">
                  <c:v>237.91826014836599</c:v>
                </c:pt>
                <c:pt idx="24433">
                  <c:v>226.847498001849</c:v>
                </c:pt>
                <c:pt idx="24434">
                  <c:v>217.173081845523</c:v>
                </c:pt>
                <c:pt idx="24435">
                  <c:v>208.13323421774899</c:v>
                </c:pt>
                <c:pt idx="24436">
                  <c:v>200.54432704024501</c:v>
                </c:pt>
                <c:pt idx="24437">
                  <c:v>194.441977920726</c:v>
                </c:pt>
                <c:pt idx="24438">
                  <c:v>188.25206784629799</c:v>
                </c:pt>
                <c:pt idx="24439">
                  <c:v>182.78098775131201</c:v>
                </c:pt>
                <c:pt idx="24440">
                  <c:v>178.064162325198</c:v>
                </c:pt>
                <c:pt idx="24441">
                  <c:v>174.11680554255199</c:v>
                </c:pt>
                <c:pt idx="24442">
                  <c:v>170.968889741867</c:v>
                </c:pt>
                <c:pt idx="24443">
                  <c:v>167.78891425871899</c:v>
                </c:pt>
                <c:pt idx="24444">
                  <c:v>165.44113606981199</c:v>
                </c:pt>
                <c:pt idx="24445">
                  <c:v>212.31120572260301</c:v>
                </c:pt>
                <c:pt idx="24446">
                  <c:v>202.636394139358</c:v>
                </c:pt>
                <c:pt idx="24447">
                  <c:v>194.361599712821</c:v>
                </c:pt>
                <c:pt idx="24448">
                  <c:v>186.743356783249</c:v>
                </c:pt>
                <c:pt idx="24449">
                  <c:v>173.54312102465801</c:v>
                </c:pt>
                <c:pt idx="24450">
                  <c:v>163.995911214953</c:v>
                </c:pt>
                <c:pt idx="24451">
                  <c:v>155.83251250407201</c:v>
                </c:pt>
                <c:pt idx="24452">
                  <c:v>153.3557376727</c:v>
                </c:pt>
                <c:pt idx="24453">
                  <c:v>149.998507522891</c:v>
                </c:pt>
                <c:pt idx="24454">
                  <c:v>148.336522927799</c:v>
                </c:pt>
                <c:pt idx="24455">
                  <c:v>293.492754689224</c:v>
                </c:pt>
                <c:pt idx="24456">
                  <c:v>280.760899550224</c:v>
                </c:pt>
                <c:pt idx="24457">
                  <c:v>269.46139031548</c:v>
                </c:pt>
                <c:pt idx="24458">
                  <c:v>271.73735709135798</c:v>
                </c:pt>
                <c:pt idx="24459">
                  <c:v>258.98597948656402</c:v>
                </c:pt>
                <c:pt idx="24460">
                  <c:v>247.639612920979</c:v>
                </c:pt>
                <c:pt idx="24461">
                  <c:v>237.736318563098</c:v>
                </c:pt>
                <c:pt idx="24462">
                  <c:v>229.30410575378201</c:v>
                </c:pt>
                <c:pt idx="24463">
                  <c:v>221.57085099128</c:v>
                </c:pt>
                <c:pt idx="24464">
                  <c:v>214.551415970287</c:v>
                </c:pt>
                <c:pt idx="24465">
                  <c:v>208.26032826871199</c:v>
                </c:pt>
                <c:pt idx="24466">
                  <c:v>202.722343409161</c:v>
                </c:pt>
                <c:pt idx="24467">
                  <c:v>197.96377927664699</c:v>
                </c:pt>
                <c:pt idx="24468">
                  <c:v>194.00510767781699</c:v>
                </c:pt>
                <c:pt idx="24469">
                  <c:v>189.994586176208</c:v>
                </c:pt>
                <c:pt idx="24470">
                  <c:v>241.607300868365</c:v>
                </c:pt>
                <c:pt idx="24471">
                  <c:v>230.26292773921199</c:v>
                </c:pt>
                <c:pt idx="24472">
                  <c:v>220.34131241617999</c:v>
                </c:pt>
                <c:pt idx="24473">
                  <c:v>211.863295731173</c:v>
                </c:pt>
                <c:pt idx="24474">
                  <c:v>204.06697414577101</c:v>
                </c:pt>
                <c:pt idx="24475">
                  <c:v>196.97262068622399</c:v>
                </c:pt>
                <c:pt idx="24476">
                  <c:v>190.591061566089</c:v>
                </c:pt>
                <c:pt idx="24477">
                  <c:v>184.948571428571</c:v>
                </c:pt>
                <c:pt idx="24478">
                  <c:v>180.064276228419</c:v>
                </c:pt>
                <c:pt idx="24479">
                  <c:v>175.95777173913001</c:v>
                </c:pt>
                <c:pt idx="24480">
                  <c:v>172.65819193324</c:v>
                </c:pt>
                <c:pt idx="24481">
                  <c:v>169.32376068376001</c:v>
                </c:pt>
                <c:pt idx="24482">
                  <c:v>166.83248335734001</c:v>
                </c:pt>
                <c:pt idx="24483">
                  <c:v>215.617479736962</c:v>
                </c:pt>
                <c:pt idx="24484">
                  <c:v>205.70050690166099</c:v>
                </c:pt>
                <c:pt idx="24485">
                  <c:v>197.20719287078199</c:v>
                </c:pt>
                <c:pt idx="24486">
                  <c:v>189.38558248326899</c:v>
                </c:pt>
                <c:pt idx="24487">
                  <c:v>165.951827713233</c:v>
                </c:pt>
                <c:pt idx="24488">
                  <c:v>157.48951087863699</c:v>
                </c:pt>
                <c:pt idx="24489">
                  <c:v>154.88375318211101</c:v>
                </c:pt>
                <c:pt idx="24490">
                  <c:v>151.37937815158699</c:v>
                </c:pt>
                <c:pt idx="24491">
                  <c:v>149.58762577862899</c:v>
                </c:pt>
                <c:pt idx="24492">
                  <c:v>296.89783370272397</c:v>
                </c:pt>
                <c:pt idx="24493">
                  <c:v>283.85973912409798</c:v>
                </c:pt>
                <c:pt idx="24494">
                  <c:v>272.28303737276099</c:v>
                </c:pt>
                <c:pt idx="24495">
                  <c:v>275.091626630061</c:v>
                </c:pt>
                <c:pt idx="24496">
                  <c:v>262.03436516264401</c:v>
                </c:pt>
                <c:pt idx="24497">
                  <c:v>250.415804802662</c:v>
                </c:pt>
                <c:pt idx="24498">
                  <c:v>240.263489753849</c:v>
                </c:pt>
                <c:pt idx="24499">
                  <c:v>231.60820341499601</c:v>
                </c:pt>
                <c:pt idx="24500">
                  <c:v>223.66777188328899</c:v>
                </c:pt>
                <c:pt idx="24501">
                  <c:v>216.45478586171299</c:v>
                </c:pt>
                <c:pt idx="24502">
                  <c:v>209.98368920521901</c:v>
                </c:pt>
                <c:pt idx="24503">
                  <c:v>204.281729991915</c:v>
                </c:pt>
                <c:pt idx="24504">
                  <c:v>199.36668044646501</c:v>
                </c:pt>
                <c:pt idx="24505">
                  <c:v>195.258565989847</c:v>
                </c:pt>
                <c:pt idx="24506">
                  <c:v>191.10830806987099</c:v>
                </c:pt>
                <c:pt idx="24507">
                  <c:v>244.64060860440699</c:v>
                </c:pt>
                <c:pt idx="24508">
                  <c:v>233.022883975273</c:v>
                </c:pt>
                <c:pt idx="24509">
                  <c:v>222.846355548145</c:v>
                </c:pt>
                <c:pt idx="24510">
                  <c:v>214.146960112594</c:v>
                </c:pt>
                <c:pt idx="24511">
                  <c:v>206.14882296288101</c:v>
                </c:pt>
                <c:pt idx="24512">
                  <c:v>198.86395665704501</c:v>
                </c:pt>
                <c:pt idx="24513">
                  <c:v>192.30617658203801</c:v>
                </c:pt>
                <c:pt idx="24514">
                  <c:v>186.50113680381199</c:v>
                </c:pt>
                <c:pt idx="24515">
                  <c:v>181.46580085088701</c:v>
                </c:pt>
                <c:pt idx="24516">
                  <c:v>177.21931015034201</c:v>
                </c:pt>
                <c:pt idx="24517">
                  <c:v>173.79264485627101</c:v>
                </c:pt>
                <c:pt idx="24518">
                  <c:v>170.33029558016099</c:v>
                </c:pt>
                <c:pt idx="24519">
                  <c:v>167.71631581939101</c:v>
                </c:pt>
                <c:pt idx="24520">
                  <c:v>218.36760925449801</c:v>
                </c:pt>
                <c:pt idx="24521">
                  <c:v>208.20097912909</c:v>
                </c:pt>
                <c:pt idx="24522">
                  <c:v>199.48636651870601</c:v>
                </c:pt>
                <c:pt idx="24523">
                  <c:v>191.460678592292</c:v>
                </c:pt>
                <c:pt idx="24524">
                  <c:v>167.364910951117</c:v>
                </c:pt>
                <c:pt idx="24525">
                  <c:v>158.634559168501</c:v>
                </c:pt>
                <c:pt idx="24526">
                  <c:v>155.91304669303801</c:v>
                </c:pt>
                <c:pt idx="24527">
                  <c:v>152.28879457349601</c:v>
                </c:pt>
                <c:pt idx="24528">
                  <c:v>150.39401064946099</c:v>
                </c:pt>
                <c:pt idx="24529">
                  <c:v>296.82809917355303</c:v>
                </c:pt>
                <c:pt idx="24530">
                  <c:v>283.78352479193501</c:v>
                </c:pt>
                <c:pt idx="24531">
                  <c:v>272.20155108261901</c:v>
                </c:pt>
                <c:pt idx="24532">
                  <c:v>275.04428288169203</c:v>
                </c:pt>
                <c:pt idx="24533">
                  <c:v>261.97925912905902</c:v>
                </c:pt>
                <c:pt idx="24534">
                  <c:v>250.35423637667299</c:v>
                </c:pt>
                <c:pt idx="24535">
                  <c:v>240.19576018044299</c:v>
                </c:pt>
                <c:pt idx="24536">
                  <c:v>231.536001493257</c:v>
                </c:pt>
                <c:pt idx="24537">
                  <c:v>223.592134938534</c:v>
                </c:pt>
                <c:pt idx="24538">
                  <c:v>216.372840107082</c:v>
                </c:pt>
                <c:pt idx="24539">
                  <c:v>209.90390992903099</c:v>
                </c:pt>
                <c:pt idx="24540">
                  <c:v>204.200610376398</c:v>
                </c:pt>
                <c:pt idx="24541">
                  <c:v>199.28198012245599</c:v>
                </c:pt>
                <c:pt idx="24542">
                  <c:v>195.17824805595899</c:v>
                </c:pt>
                <c:pt idx="24543">
                  <c:v>191.02645502645501</c:v>
                </c:pt>
                <c:pt idx="24544">
                  <c:v>244.60552326006999</c:v>
                </c:pt>
                <c:pt idx="24545">
                  <c:v>232.98007944329899</c:v>
                </c:pt>
                <c:pt idx="24546">
                  <c:v>222.79623394628101</c:v>
                </c:pt>
                <c:pt idx="24547">
                  <c:v>214.091304888667</c:v>
                </c:pt>
                <c:pt idx="24548">
                  <c:v>206.08868778280501</c:v>
                </c:pt>
                <c:pt idx="24549">
                  <c:v>198.79966589357201</c:v>
                </c:pt>
                <c:pt idx="24550">
                  <c:v>192.24266534062599</c:v>
                </c:pt>
                <c:pt idx="24551">
                  <c:v>186.43235089741199</c:v>
                </c:pt>
                <c:pt idx="24552">
                  <c:v>181.392606976905</c:v>
                </c:pt>
                <c:pt idx="24553">
                  <c:v>177.15175338965</c:v>
                </c:pt>
                <c:pt idx="24554">
                  <c:v>173.72212427982001</c:v>
                </c:pt>
                <c:pt idx="24555">
                  <c:v>170.261146496815</c:v>
                </c:pt>
                <c:pt idx="24556">
                  <c:v>167.649244753375</c:v>
                </c:pt>
                <c:pt idx="24557">
                  <c:v>218.343026467031</c:v>
                </c:pt>
                <c:pt idx="24558">
                  <c:v>208.16792312026899</c:v>
                </c:pt>
                <c:pt idx="24559">
                  <c:v>199.44671557807601</c:v>
                </c:pt>
                <c:pt idx="24560">
                  <c:v>191.41552525909799</c:v>
                </c:pt>
                <c:pt idx="24561">
                  <c:v>167.305209885957</c:v>
                </c:pt>
                <c:pt idx="24562">
                  <c:v>158.57292347939801</c:v>
                </c:pt>
                <c:pt idx="24563">
                  <c:v>155.851164435839</c:v>
                </c:pt>
                <c:pt idx="24564">
                  <c:v>152.23056366794501</c:v>
                </c:pt>
                <c:pt idx="24565">
                  <c:v>150.334319063099</c:v>
                </c:pt>
                <c:pt idx="24566">
                  <c:v>294.15325554157801</c:v>
                </c:pt>
                <c:pt idx="24567">
                  <c:v>281.33256664307601</c:v>
                </c:pt>
                <c:pt idx="24568">
                  <c:v>269.94656339299098</c:v>
                </c:pt>
                <c:pt idx="24569">
                  <c:v>272.44364487601803</c:v>
                </c:pt>
                <c:pt idx="24570">
                  <c:v>259.59634595550301</c:v>
                </c:pt>
                <c:pt idx="24571">
                  <c:v>248.16469279788299</c:v>
                </c:pt>
                <c:pt idx="24572">
                  <c:v>238.18571516211099</c:v>
                </c:pt>
                <c:pt idx="24573">
                  <c:v>229.68988679599701</c:v>
                </c:pt>
                <c:pt idx="24574">
                  <c:v>221.89285657172999</c:v>
                </c:pt>
                <c:pt idx="24575">
                  <c:v>214.81511135802799</c:v>
                </c:pt>
                <c:pt idx="24576">
                  <c:v>208.47846786048299</c:v>
                </c:pt>
                <c:pt idx="24577">
                  <c:v>202.89697590978901</c:v>
                </c:pt>
                <c:pt idx="24578">
                  <c:v>198.09972725365401</c:v>
                </c:pt>
                <c:pt idx="24579">
                  <c:v>194.10692612019099</c:v>
                </c:pt>
                <c:pt idx="24580">
                  <c:v>190.06620573293901</c:v>
                </c:pt>
                <c:pt idx="24581">
                  <c:v>242.26861122563099</c:v>
                </c:pt>
                <c:pt idx="24582">
                  <c:v>230.83536090835301</c:v>
                </c:pt>
                <c:pt idx="24583">
                  <c:v>220.83113399849799</c:v>
                </c:pt>
                <c:pt idx="24584">
                  <c:v>212.28388590740499</c:v>
                </c:pt>
                <c:pt idx="24585">
                  <c:v>204.42499880151399</c:v>
                </c:pt>
                <c:pt idx="24586">
                  <c:v>197.27713735223</c:v>
                </c:pt>
                <c:pt idx="24587">
                  <c:v>190.84496745117599</c:v>
                </c:pt>
                <c:pt idx="24588">
                  <c:v>185.154363561868</c:v>
                </c:pt>
                <c:pt idx="24589">
                  <c:v>180.226407183536</c:v>
                </c:pt>
                <c:pt idx="24590">
                  <c:v>176.086983740855</c:v>
                </c:pt>
                <c:pt idx="24591">
                  <c:v>172.75586828651501</c:v>
                </c:pt>
                <c:pt idx="24592">
                  <c:v>169.393339469186</c:v>
                </c:pt>
                <c:pt idx="24593">
                  <c:v>166.877889950678</c:v>
                </c:pt>
                <c:pt idx="24594">
                  <c:v>216.231824458185</c:v>
                </c:pt>
                <c:pt idx="24595">
                  <c:v>206.23218415450299</c:v>
                </c:pt>
                <c:pt idx="24596">
                  <c:v>197.670460763926</c:v>
                </c:pt>
                <c:pt idx="24597">
                  <c:v>189.78098203592799</c:v>
                </c:pt>
                <c:pt idx="24598">
                  <c:v>166.14694433291999</c:v>
                </c:pt>
                <c:pt idx="24599">
                  <c:v>157.61354107544901</c:v>
                </c:pt>
                <c:pt idx="24600">
                  <c:v>154.97550905508101</c:v>
                </c:pt>
                <c:pt idx="24601">
                  <c:v>151.44702598652501</c:v>
                </c:pt>
                <c:pt idx="24602">
                  <c:v>149.63276434329001</c:v>
                </c:pt>
                <c:pt idx="24603">
                  <c:v>289.30245721013</c:v>
                </c:pt>
                <c:pt idx="24604">
                  <c:v>276.87920682329002</c:v>
                </c:pt>
                <c:pt idx="24605">
                  <c:v>265.85922330096997</c:v>
                </c:pt>
                <c:pt idx="24606">
                  <c:v>267.71844660194103</c:v>
                </c:pt>
                <c:pt idx="24607">
                  <c:v>255.268560093492</c:v>
                </c:pt>
                <c:pt idx="24608">
                  <c:v>244.19757735517399</c:v>
                </c:pt>
                <c:pt idx="24609">
                  <c:v>234.540219759097</c:v>
                </c:pt>
                <c:pt idx="24610">
                  <c:v>226.33416214094001</c:v>
                </c:pt>
                <c:pt idx="24611">
                  <c:v>218.81217408744399</c:v>
                </c:pt>
                <c:pt idx="24612">
                  <c:v>211.99642930362799</c:v>
                </c:pt>
                <c:pt idx="24613">
                  <c:v>205.898623147889</c:v>
                </c:pt>
                <c:pt idx="24614">
                  <c:v>200.544518343703</c:v>
                </c:pt>
                <c:pt idx="24615">
                  <c:v>195.95460619039699</c:v>
                </c:pt>
                <c:pt idx="24616">
                  <c:v>192.161344758404</c:v>
                </c:pt>
                <c:pt idx="24617">
                  <c:v>188.326216055195</c:v>
                </c:pt>
                <c:pt idx="24618">
                  <c:v>238.01558900322499</c:v>
                </c:pt>
                <c:pt idx="24619">
                  <c:v>226.94085566525601</c:v>
                </c:pt>
                <c:pt idx="24620">
                  <c:v>217.25986242201199</c:v>
                </c:pt>
                <c:pt idx="24621">
                  <c:v>209.00049011599401</c:v>
                </c:pt>
                <c:pt idx="24622">
                  <c:v>201.41051577365999</c:v>
                </c:pt>
                <c:pt idx="24623">
                  <c:v>194.507097764886</c:v>
                </c:pt>
                <c:pt idx="24624">
                  <c:v>188.30895131739601</c:v>
                </c:pt>
                <c:pt idx="24625">
                  <c:v>182.840064274236</c:v>
                </c:pt>
                <c:pt idx="24626">
                  <c:v>178.11570096874399</c:v>
                </c:pt>
                <c:pt idx="24627">
                  <c:v>174.164051675716</c:v>
                </c:pt>
                <c:pt idx="24628">
                  <c:v>171.01214738054099</c:v>
                </c:pt>
                <c:pt idx="24629">
                  <c:v>167.82530997834999</c:v>
                </c:pt>
                <c:pt idx="24630">
                  <c:v>165.47757064086699</c:v>
                </c:pt>
                <c:pt idx="24631">
                  <c:v>212.399276859504</c:v>
                </c:pt>
                <c:pt idx="24632">
                  <c:v>202.71713427494001</c:v>
                </c:pt>
                <c:pt idx="24633">
                  <c:v>194.43667602140701</c:v>
                </c:pt>
                <c:pt idx="24634">
                  <c:v>186.815913182636</c:v>
                </c:pt>
                <c:pt idx="24635">
                  <c:v>164.04643352558901</c:v>
                </c:pt>
                <c:pt idx="24636">
                  <c:v>155.87537364911401</c:v>
                </c:pt>
                <c:pt idx="24637">
                  <c:v>153.395083320232</c:v>
                </c:pt>
                <c:pt idx="24638">
                  <c:v>150.03149955634399</c:v>
                </c:pt>
                <c:pt idx="24639">
                  <c:v>148.366240059642</c:v>
                </c:pt>
                <c:pt idx="24640">
                  <c:v>285.80397587928098</c:v>
                </c:pt>
                <c:pt idx="24641">
                  <c:v>273.80221056189998</c:v>
                </c:pt>
                <c:pt idx="24642">
                  <c:v>262.43300328055398</c:v>
                </c:pt>
                <c:pt idx="24643">
                  <c:v>252.51981611863701</c:v>
                </c:pt>
                <c:pt idx="24644">
                  <c:v>244.105425487172</c:v>
                </c:pt>
                <c:pt idx="24645">
                  <c:v>236.40631953715999</c:v>
                </c:pt>
                <c:pt idx="24646">
                  <c:v>224.04135462919999</c:v>
                </c:pt>
                <c:pt idx="24647">
                  <c:v>218.588208409506</c:v>
                </c:pt>
                <c:pt idx="24648">
                  <c:v>295.38116517018102</c:v>
                </c:pt>
                <c:pt idx="24649">
                  <c:v>279.86180993551102</c:v>
                </c:pt>
                <c:pt idx="24650">
                  <c:v>265.687299708404</c:v>
                </c:pt>
                <c:pt idx="24651">
                  <c:v>253.67344177427401</c:v>
                </c:pt>
                <c:pt idx="24652">
                  <c:v>242.27493479629399</c:v>
                </c:pt>
                <c:pt idx="24653">
                  <c:v>232.31274261087501</c:v>
                </c:pt>
                <c:pt idx="24654">
                  <c:v>223.82746204445499</c:v>
                </c:pt>
                <c:pt idx="24655">
                  <c:v>216.03375057655899</c:v>
                </c:pt>
                <c:pt idx="24656">
                  <c:v>209.77557514652599</c:v>
                </c:pt>
                <c:pt idx="24657">
                  <c:v>203.430156019431</c:v>
                </c:pt>
                <c:pt idx="24658">
                  <c:v>198.67785814713801</c:v>
                </c:pt>
                <c:pt idx="24659">
                  <c:v>193.86391813270501</c:v>
                </c:pt>
                <c:pt idx="24660">
                  <c:v>189.847924635217</c:v>
                </c:pt>
                <c:pt idx="24661">
                  <c:v>185.775655892158</c:v>
                </c:pt>
                <c:pt idx="24662">
                  <c:v>263.23085432266799</c:v>
                </c:pt>
                <c:pt idx="24663">
                  <c:v>249.11526628244499</c:v>
                </c:pt>
                <c:pt idx="24664">
                  <c:v>236.341775691306</c:v>
                </c:pt>
                <c:pt idx="24665">
                  <c:v>225.73391729537499</c:v>
                </c:pt>
                <c:pt idx="24666">
                  <c:v>215.764998241348</c:v>
                </c:pt>
                <c:pt idx="24667">
                  <c:v>207.24379971923199</c:v>
                </c:pt>
                <c:pt idx="24668">
                  <c:v>199.398472067483</c:v>
                </c:pt>
                <c:pt idx="24669">
                  <c:v>193.06846466287499</c:v>
                </c:pt>
                <c:pt idx="24670">
                  <c:v>186.64078314252501</c:v>
                </c:pt>
                <c:pt idx="24671">
                  <c:v>181.78067469062501</c:v>
                </c:pt>
                <c:pt idx="24672">
                  <c:v>176.85702403437901</c:v>
                </c:pt>
                <c:pt idx="24673">
                  <c:v>172.70623261089099</c:v>
                </c:pt>
                <c:pt idx="24674">
                  <c:v>169.35989773159901</c:v>
                </c:pt>
                <c:pt idx="24675">
                  <c:v>165.97503202212701</c:v>
                </c:pt>
                <c:pt idx="24676">
                  <c:v>235.190929062843</c:v>
                </c:pt>
                <c:pt idx="24677">
                  <c:v>223.24549390351601</c:v>
                </c:pt>
                <c:pt idx="24678">
                  <c:v>211.90334393948399</c:v>
                </c:pt>
                <c:pt idx="24679">
                  <c:v>201.94879720878899</c:v>
                </c:pt>
                <c:pt idx="24680">
                  <c:v>193.42251080899601</c:v>
                </c:pt>
                <c:pt idx="24681">
                  <c:v>185.56318983228999</c:v>
                </c:pt>
                <c:pt idx="24682">
                  <c:v>179.18675923065601</c:v>
                </c:pt>
                <c:pt idx="24683">
                  <c:v>172.71429757417701</c:v>
                </c:pt>
                <c:pt idx="24684">
                  <c:v>167.78712720116701</c:v>
                </c:pt>
                <c:pt idx="24685">
                  <c:v>162.78153504664701</c:v>
                </c:pt>
                <c:pt idx="24686">
                  <c:v>158.537846273897</c:v>
                </c:pt>
                <c:pt idx="24687">
                  <c:v>155.083348455703</c:v>
                </c:pt>
                <c:pt idx="24688">
                  <c:v>151.58142127264199</c:v>
                </c:pt>
                <c:pt idx="24689">
                  <c:v>148.89759253972699</c:v>
                </c:pt>
                <c:pt idx="24690">
                  <c:v>146.185331122598</c:v>
                </c:pt>
                <c:pt idx="24691">
                  <c:v>144.33109932979801</c:v>
                </c:pt>
                <c:pt idx="24692">
                  <c:v>224.569368717911</c:v>
                </c:pt>
                <c:pt idx="24693">
                  <c:v>211.953112797465</c:v>
                </c:pt>
                <c:pt idx="24694">
                  <c:v>216.38392521200501</c:v>
                </c:pt>
                <c:pt idx="24695">
                  <c:v>203.13438117425</c:v>
                </c:pt>
                <c:pt idx="24696">
                  <c:v>289.63288600956298</c:v>
                </c:pt>
                <c:pt idx="24697">
                  <c:v>277.287047224405</c:v>
                </c:pt>
                <c:pt idx="24698">
                  <c:v>265.59913774269103</c:v>
                </c:pt>
                <c:pt idx="24699">
                  <c:v>255.398342467584</c:v>
                </c:pt>
                <c:pt idx="24700">
                  <c:v>246.72917077013901</c:v>
                </c:pt>
                <c:pt idx="24701">
                  <c:v>238.78063488627399</c:v>
                </c:pt>
                <c:pt idx="24702">
                  <c:v>225.987938985455</c:v>
                </c:pt>
                <c:pt idx="24703">
                  <c:v>220.33702422145299</c:v>
                </c:pt>
                <c:pt idx="24704">
                  <c:v>299.99056004111299</c:v>
                </c:pt>
                <c:pt idx="24705">
                  <c:v>284.04438599148898</c:v>
                </c:pt>
                <c:pt idx="24706">
                  <c:v>269.48210703514002</c:v>
                </c:pt>
                <c:pt idx="24707">
                  <c:v>257.12326143202199</c:v>
                </c:pt>
                <c:pt idx="24708">
                  <c:v>245.41073015780501</c:v>
                </c:pt>
                <c:pt idx="24709">
                  <c:v>235.15949005972999</c:v>
                </c:pt>
                <c:pt idx="24710">
                  <c:v>226.41852851123099</c:v>
                </c:pt>
                <c:pt idx="24711">
                  <c:v>218.38412276088201</c:v>
                </c:pt>
                <c:pt idx="24712">
                  <c:v>211.91833285953399</c:v>
                </c:pt>
                <c:pt idx="24713">
                  <c:v>205.36394579770899</c:v>
                </c:pt>
                <c:pt idx="24714">
                  <c:v>200.43279153341399</c:v>
                </c:pt>
                <c:pt idx="24715">
                  <c:v>195.437927663734</c:v>
                </c:pt>
                <c:pt idx="24716">
                  <c:v>191.25291775130501</c:v>
                </c:pt>
                <c:pt idx="24717">
                  <c:v>187.01852537977001</c:v>
                </c:pt>
                <c:pt idx="24718">
                  <c:v>267.41657367224599</c:v>
                </c:pt>
                <c:pt idx="24719">
                  <c:v>252.89688175362701</c:v>
                </c:pt>
                <c:pt idx="24720">
                  <c:v>239.77225797225699</c:v>
                </c:pt>
                <c:pt idx="24721">
                  <c:v>228.85679717792399</c:v>
                </c:pt>
                <c:pt idx="24722">
                  <c:v>218.60159942919901</c:v>
                </c:pt>
                <c:pt idx="24723">
                  <c:v>209.822946046765</c:v>
                </c:pt>
                <c:pt idx="24724">
                  <c:v>201.745365068556</c:v>
                </c:pt>
                <c:pt idx="24725">
                  <c:v>195.20398167166999</c:v>
                </c:pt>
                <c:pt idx="24726">
                  <c:v>188.57511740877601</c:v>
                </c:pt>
                <c:pt idx="24727">
                  <c:v>183.537824688711</c:v>
                </c:pt>
                <c:pt idx="24728">
                  <c:v>178.438868936213</c:v>
                </c:pt>
                <c:pt idx="24729">
                  <c:v>174.12851204746499</c:v>
                </c:pt>
                <c:pt idx="24730">
                  <c:v>170.63712908862999</c:v>
                </c:pt>
                <c:pt idx="24731">
                  <c:v>167.10417005585299</c:v>
                </c:pt>
                <c:pt idx="24732">
                  <c:v>238.98629790818401</c:v>
                </c:pt>
                <c:pt idx="24733">
                  <c:v>226.69787702783799</c:v>
                </c:pt>
                <c:pt idx="24734">
                  <c:v>215.02866975821701</c:v>
                </c:pt>
                <c:pt idx="24735">
                  <c:v>204.789519079201</c:v>
                </c:pt>
                <c:pt idx="24736">
                  <c:v>196.00266994341499</c:v>
                </c:pt>
                <c:pt idx="24737">
                  <c:v>187.90772708271999</c:v>
                </c:pt>
                <c:pt idx="24738">
                  <c:v>181.32510314085599</c:v>
                </c:pt>
                <c:pt idx="24739">
                  <c:v>174.65568741422399</c:v>
                </c:pt>
                <c:pt idx="24740">
                  <c:v>169.54906198953901</c:v>
                </c:pt>
                <c:pt idx="24741">
                  <c:v>164.37740177803201</c:v>
                </c:pt>
                <c:pt idx="24742">
                  <c:v>159.97851633276301</c:v>
                </c:pt>
                <c:pt idx="24743">
                  <c:v>156.37877931619099</c:v>
                </c:pt>
                <c:pt idx="24744">
                  <c:v>152.735026041666</c:v>
                </c:pt>
                <c:pt idx="24745">
                  <c:v>149.92506670619599</c:v>
                </c:pt>
                <c:pt idx="24746">
                  <c:v>147.08364361702101</c:v>
                </c:pt>
                <c:pt idx="24747">
                  <c:v>145.114086373557</c:v>
                </c:pt>
                <c:pt idx="24748">
                  <c:v>228.417375916406</c:v>
                </c:pt>
                <c:pt idx="24749">
                  <c:v>215.43187119856799</c:v>
                </c:pt>
                <c:pt idx="24750">
                  <c:v>220.31005268703899</c:v>
                </c:pt>
                <c:pt idx="24751">
                  <c:v>206.67570547052799</c:v>
                </c:pt>
                <c:pt idx="24752">
                  <c:v>289.45123945785201</c:v>
                </c:pt>
                <c:pt idx="24753">
                  <c:v>277.100929268328</c:v>
                </c:pt>
                <c:pt idx="24754">
                  <c:v>265.40616453544197</c:v>
                </c:pt>
                <c:pt idx="24755">
                  <c:v>255.20773638968399</c:v>
                </c:pt>
                <c:pt idx="24756">
                  <c:v>246.52991873922599</c:v>
                </c:pt>
                <c:pt idx="24757">
                  <c:v>238.582696961126</c:v>
                </c:pt>
                <c:pt idx="24758">
                  <c:v>225.79863218145701</c:v>
                </c:pt>
                <c:pt idx="24759">
                  <c:v>220.149130602458</c:v>
                </c:pt>
                <c:pt idx="24760">
                  <c:v>299.87004233282602</c:v>
                </c:pt>
                <c:pt idx="24761">
                  <c:v>283.91318606176401</c:v>
                </c:pt>
                <c:pt idx="24762">
                  <c:v>269.33810167081401</c:v>
                </c:pt>
                <c:pt idx="24763">
                  <c:v>256.97247467060902</c:v>
                </c:pt>
                <c:pt idx="24764">
                  <c:v>245.250354735721</c:v>
                </c:pt>
                <c:pt idx="24765">
                  <c:v>234.999065166912</c:v>
                </c:pt>
                <c:pt idx="24766">
                  <c:v>226.25195420693001</c:v>
                </c:pt>
                <c:pt idx="24767">
                  <c:v>218.216734219373</c:v>
                </c:pt>
                <c:pt idx="24768">
                  <c:v>211.75015645308801</c:v>
                </c:pt>
                <c:pt idx="24769">
                  <c:v>205.197474788882</c:v>
                </c:pt>
                <c:pt idx="24770">
                  <c:v>200.26490754555601</c:v>
                </c:pt>
                <c:pt idx="24771">
                  <c:v>195.274036730284</c:v>
                </c:pt>
                <c:pt idx="24772">
                  <c:v>191.09325751991801</c:v>
                </c:pt>
                <c:pt idx="24773">
                  <c:v>186.86599698102299</c:v>
                </c:pt>
                <c:pt idx="24774">
                  <c:v>267.31952951681899</c:v>
                </c:pt>
                <c:pt idx="24775">
                  <c:v>252.78800631246699</c:v>
                </c:pt>
                <c:pt idx="24776">
                  <c:v>239.65392307469301</c:v>
                </c:pt>
                <c:pt idx="24777">
                  <c:v>228.73115800673801</c:v>
                </c:pt>
                <c:pt idx="24778">
                  <c:v>218.46684957940101</c:v>
                </c:pt>
                <c:pt idx="24779">
                  <c:v>209.684</c:v>
                </c:pt>
                <c:pt idx="24780">
                  <c:v>201.603078614623</c:v>
                </c:pt>
                <c:pt idx="24781">
                  <c:v>195.05960116154</c:v>
                </c:pt>
                <c:pt idx="24782">
                  <c:v>188.42661114481001</c:v>
                </c:pt>
                <c:pt idx="24783">
                  <c:v>183.389470861337</c:v>
                </c:pt>
                <c:pt idx="24784">
                  <c:v>178.29196955150101</c:v>
                </c:pt>
                <c:pt idx="24785">
                  <c:v>173.984472049689</c:v>
                </c:pt>
                <c:pt idx="24786">
                  <c:v>170.49383758533901</c:v>
                </c:pt>
                <c:pt idx="24787">
                  <c:v>166.96651695320799</c:v>
                </c:pt>
                <c:pt idx="24788">
                  <c:v>238.91587536248301</c:v>
                </c:pt>
                <c:pt idx="24789">
                  <c:v>226.61199176978499</c:v>
                </c:pt>
                <c:pt idx="24790">
                  <c:v>214.93356973995199</c:v>
                </c:pt>
                <c:pt idx="24791">
                  <c:v>204.68338709191201</c:v>
                </c:pt>
                <c:pt idx="24792">
                  <c:v>195.89577148482499</c:v>
                </c:pt>
                <c:pt idx="24793">
                  <c:v>187.78956295051501</c:v>
                </c:pt>
                <c:pt idx="24794">
                  <c:v>181.20311823300099</c:v>
                </c:pt>
                <c:pt idx="24795">
                  <c:v>174.52861053287199</c:v>
                </c:pt>
                <c:pt idx="24796">
                  <c:v>169.42036028487601</c:v>
                </c:pt>
                <c:pt idx="24797">
                  <c:v>164.24826876928299</c:v>
                </c:pt>
                <c:pt idx="24798">
                  <c:v>159.850278918008</c:v>
                </c:pt>
                <c:pt idx="24799">
                  <c:v>156.251850122143</c:v>
                </c:pt>
                <c:pt idx="24800">
                  <c:v>152.61145055025901</c:v>
                </c:pt>
                <c:pt idx="24801">
                  <c:v>149.80261494632299</c:v>
                </c:pt>
                <c:pt idx="24802">
                  <c:v>146.96719502990101</c:v>
                </c:pt>
                <c:pt idx="24803">
                  <c:v>145.00196682229</c:v>
                </c:pt>
                <c:pt idx="24804">
                  <c:v>228.381722569641</c:v>
                </c:pt>
                <c:pt idx="24805">
                  <c:v>215.38121867122501</c:v>
                </c:pt>
                <c:pt idx="24806">
                  <c:v>220.31268118001401</c:v>
                </c:pt>
                <c:pt idx="24807">
                  <c:v>206.65398765897001</c:v>
                </c:pt>
                <c:pt idx="24808">
                  <c:v>286.58771752033999</c:v>
                </c:pt>
                <c:pt idx="24809">
                  <c:v>274.462043817172</c:v>
                </c:pt>
                <c:pt idx="24810">
                  <c:v>262.976550851669</c:v>
                </c:pt>
                <c:pt idx="24811">
                  <c:v>252.96398764236599</c:v>
                </c:pt>
                <c:pt idx="24812">
                  <c:v>244.46626806647501</c:v>
                </c:pt>
                <c:pt idx="24813">
                  <c:v>236.68125350645099</c:v>
                </c:pt>
                <c:pt idx="24814">
                  <c:v>224.19032306687399</c:v>
                </c:pt>
                <c:pt idx="24815">
                  <c:v>218.683507221051</c:v>
                </c:pt>
                <c:pt idx="24816">
                  <c:v>296.56701576513802</c:v>
                </c:pt>
                <c:pt idx="24817">
                  <c:v>280.87936025884801</c:v>
                </c:pt>
                <c:pt idx="24818">
                  <c:v>266.55595417196997</c:v>
                </c:pt>
                <c:pt idx="24819">
                  <c:v>254.411565127599</c:v>
                </c:pt>
                <c:pt idx="24820">
                  <c:v>242.895187503762</c:v>
                </c:pt>
                <c:pt idx="24821">
                  <c:v>232.82985487214901</c:v>
                </c:pt>
                <c:pt idx="24822">
                  <c:v>224.24914937987</c:v>
                </c:pt>
                <c:pt idx="24823">
                  <c:v>216.37433334934801</c:v>
                </c:pt>
                <c:pt idx="24824">
                  <c:v>210.04440189194901</c:v>
                </c:pt>
                <c:pt idx="24825">
                  <c:v>203.63415491190199</c:v>
                </c:pt>
                <c:pt idx="24826">
                  <c:v>198.82543431750099</c:v>
                </c:pt>
                <c:pt idx="24827">
                  <c:v>193.96190025750099</c:v>
                </c:pt>
                <c:pt idx="24828">
                  <c:v>189.89596412556</c:v>
                </c:pt>
                <c:pt idx="24829">
                  <c:v>185.79008306991099</c:v>
                </c:pt>
                <c:pt idx="24830">
                  <c:v>264.34863868406097</c:v>
                </c:pt>
                <c:pt idx="24831">
                  <c:v>250.06745974386399</c:v>
                </c:pt>
                <c:pt idx="24832">
                  <c:v>237.158304345262</c:v>
                </c:pt>
                <c:pt idx="24833">
                  <c:v>226.43343457733101</c:v>
                </c:pt>
                <c:pt idx="24834">
                  <c:v>216.34849391581801</c:v>
                </c:pt>
                <c:pt idx="24835">
                  <c:v>207.73229308643101</c:v>
                </c:pt>
                <c:pt idx="24836">
                  <c:v>199.80106571936</c:v>
                </c:pt>
                <c:pt idx="24837">
                  <c:v>193.39592837870899</c:v>
                </c:pt>
                <c:pt idx="24838">
                  <c:v>186.89981109049199</c:v>
                </c:pt>
                <c:pt idx="24839">
                  <c:v>181.98348124967899</c:v>
                </c:pt>
                <c:pt idx="24840">
                  <c:v>177.00026250853099</c:v>
                </c:pt>
                <c:pt idx="24841">
                  <c:v>172.80581689156401</c:v>
                </c:pt>
                <c:pt idx="24842">
                  <c:v>169.41602100392899</c:v>
                </c:pt>
                <c:pt idx="24843">
                  <c:v>165.996122571901</c:v>
                </c:pt>
                <c:pt idx="24844">
                  <c:v>236.23936969206699</c:v>
                </c:pt>
                <c:pt idx="24845">
                  <c:v>224.15358331614999</c:v>
                </c:pt>
                <c:pt idx="24846">
                  <c:v>212.676923076923</c:v>
                </c:pt>
                <c:pt idx="24847">
                  <c:v>202.61109748244399</c:v>
                </c:pt>
                <c:pt idx="24848">
                  <c:v>193.978555216404</c:v>
                </c:pt>
                <c:pt idx="24849">
                  <c:v>186.02887428653599</c:v>
                </c:pt>
                <c:pt idx="24850">
                  <c:v>179.573592118806</c:v>
                </c:pt>
                <c:pt idx="24851">
                  <c:v>173.03201884050699</c:v>
                </c:pt>
                <c:pt idx="24852">
                  <c:v>168.03649223514901</c:v>
                </c:pt>
                <c:pt idx="24853">
                  <c:v>162.97697351167</c:v>
                </c:pt>
                <c:pt idx="24854">
                  <c:v>158.68306568559001</c:v>
                </c:pt>
                <c:pt idx="24855">
                  <c:v>155.18455951136301</c:v>
                </c:pt>
                <c:pt idx="24856">
                  <c:v>151.638919183182</c:v>
                </c:pt>
                <c:pt idx="24857">
                  <c:v>148.92477432296801</c:v>
                </c:pt>
                <c:pt idx="24858">
                  <c:v>146.18463152892701</c:v>
                </c:pt>
                <c:pt idx="24859">
                  <c:v>144.30786283761699</c:v>
                </c:pt>
                <c:pt idx="24860">
                  <c:v>225.721200750469</c:v>
                </c:pt>
                <c:pt idx="24861">
                  <c:v>212.948345891217</c:v>
                </c:pt>
                <c:pt idx="24862">
                  <c:v>217.65107291185899</c:v>
                </c:pt>
                <c:pt idx="24863">
                  <c:v>204.23412640061099</c:v>
                </c:pt>
                <c:pt idx="24864">
                  <c:v>281.02717265799299</c:v>
                </c:pt>
                <c:pt idx="24865">
                  <c:v>269.33854322112398</c:v>
                </c:pt>
                <c:pt idx="24866">
                  <c:v>258.26924927043501</c:v>
                </c:pt>
                <c:pt idx="24867">
                  <c:v>248.63186075451901</c:v>
                </c:pt>
                <c:pt idx="24868">
                  <c:v>240.47388671417499</c:v>
                </c:pt>
                <c:pt idx="24869">
                  <c:v>233.01301232836801</c:v>
                </c:pt>
                <c:pt idx="24870">
                  <c:v>221.10208609153</c:v>
                </c:pt>
                <c:pt idx="24871">
                  <c:v>215.86769230769201</c:v>
                </c:pt>
                <c:pt idx="24872">
                  <c:v>290.113995151658</c:v>
                </c:pt>
                <c:pt idx="24873">
                  <c:v>274.96692134966901</c:v>
                </c:pt>
                <c:pt idx="24874">
                  <c:v>261.135668505909</c:v>
                </c:pt>
                <c:pt idx="24875">
                  <c:v>249.42228076778301</c:v>
                </c:pt>
                <c:pt idx="24876">
                  <c:v>238.31792425648999</c:v>
                </c:pt>
                <c:pt idx="24877">
                  <c:v>228.62295885843099</c:v>
                </c:pt>
                <c:pt idx="24878">
                  <c:v>220.37248058779301</c:v>
                </c:pt>
                <c:pt idx="24879">
                  <c:v>212.811281788701</c:v>
                </c:pt>
                <c:pt idx="24880">
                  <c:v>206.757941217537</c:v>
                </c:pt>
                <c:pt idx="24881">
                  <c:v>200.62162065640501</c:v>
                </c:pt>
                <c:pt idx="24882">
                  <c:v>196.06024823148701</c:v>
                </c:pt>
                <c:pt idx="24883">
                  <c:v>191.44004268623701</c:v>
                </c:pt>
                <c:pt idx="24884">
                  <c:v>187.610499251698</c:v>
                </c:pt>
                <c:pt idx="24885">
                  <c:v>183.73504643475499</c:v>
                </c:pt>
                <c:pt idx="24886">
                  <c:v>258.54306090515098</c:v>
                </c:pt>
                <c:pt idx="24887">
                  <c:v>244.75293846861999</c:v>
                </c:pt>
                <c:pt idx="24888">
                  <c:v>232.29075082973199</c:v>
                </c:pt>
                <c:pt idx="24889">
                  <c:v>221.95196625173699</c:v>
                </c:pt>
                <c:pt idx="24890">
                  <c:v>212.23336107167901</c:v>
                </c:pt>
                <c:pt idx="24891">
                  <c:v>203.94462595012601</c:v>
                </c:pt>
                <c:pt idx="24892">
                  <c:v>196.31636512317201</c:v>
                </c:pt>
                <c:pt idx="24893">
                  <c:v>190.182046234517</c:v>
                </c:pt>
                <c:pt idx="24894">
                  <c:v>183.950168422178</c:v>
                </c:pt>
                <c:pt idx="24895">
                  <c:v>179.26942022111101</c:v>
                </c:pt>
                <c:pt idx="24896">
                  <c:v>174.51692825112099</c:v>
                </c:pt>
                <c:pt idx="24897">
                  <c:v>170.53877379083201</c:v>
                </c:pt>
                <c:pt idx="24898">
                  <c:v>167.357915611317</c:v>
                </c:pt>
                <c:pt idx="24899">
                  <c:v>164.14209158490601</c:v>
                </c:pt>
                <c:pt idx="24900">
                  <c:v>231.002497051028</c:v>
                </c:pt>
                <c:pt idx="24901">
                  <c:v>219.34123126455401</c:v>
                </c:pt>
                <c:pt idx="24902">
                  <c:v>208.27080142930001</c:v>
                </c:pt>
                <c:pt idx="24903">
                  <c:v>198.56603251132</c:v>
                </c:pt>
                <c:pt idx="24904">
                  <c:v>190.25657237936699</c:v>
                </c:pt>
                <c:pt idx="24905">
                  <c:v>182.60821358727901</c:v>
                </c:pt>
                <c:pt idx="24906">
                  <c:v>176.414181634817</c:v>
                </c:pt>
                <c:pt idx="24907">
                  <c:v>170.133129358189</c:v>
                </c:pt>
                <c:pt idx="24908">
                  <c:v>165.361421652525</c:v>
                </c:pt>
                <c:pt idx="24909">
                  <c:v>160.526376638633</c:v>
                </c:pt>
                <c:pt idx="24910">
                  <c:v>156.43800278982599</c:v>
                </c:pt>
                <c:pt idx="24911">
                  <c:v>153.133449586582</c:v>
                </c:pt>
                <c:pt idx="24912">
                  <c:v>149.78117963975501</c:v>
                </c:pt>
                <c:pt idx="24913">
                  <c:v>147.24334365325001</c:v>
                </c:pt>
                <c:pt idx="24914">
                  <c:v>144.68641713497999</c:v>
                </c:pt>
                <c:pt idx="24915">
                  <c:v>142.981705588626</c:v>
                </c:pt>
                <c:pt idx="24916">
                  <c:v>220.50479467767801</c:v>
                </c:pt>
                <c:pt idx="24917">
                  <c:v>208.17955999375801</c:v>
                </c:pt>
                <c:pt idx="24918">
                  <c:v>212.41256947413399</c:v>
                </c:pt>
                <c:pt idx="24919">
                  <c:v>199.46680581949499</c:v>
                </c:pt>
                <c:pt idx="24920">
                  <c:v>439.422691313043</c:v>
                </c:pt>
                <c:pt idx="24921">
                  <c:v>419.13734764648802</c:v>
                </c:pt>
                <c:pt idx="24922">
                  <c:v>387.032943676939</c:v>
                </c:pt>
                <c:pt idx="24923">
                  <c:v>371.818316234549</c:v>
                </c:pt>
                <c:pt idx="24924">
                  <c:v>343.307106967175</c:v>
                </c:pt>
                <c:pt idx="24925">
                  <c:v>320.38517564685498</c:v>
                </c:pt>
                <c:pt idx="24926">
                  <c:v>331.56373571258803</c:v>
                </c:pt>
                <c:pt idx="24927">
                  <c:v>306.64944357187898</c:v>
                </c:pt>
                <c:pt idx="24928">
                  <c:v>285.85358991518598</c:v>
                </c:pt>
                <c:pt idx="24929">
                  <c:v>324.34546799460998</c:v>
                </c:pt>
                <c:pt idx="24930">
                  <c:v>297.544308899398</c:v>
                </c:pt>
                <c:pt idx="24931">
                  <c:v>275.50303452800699</c:v>
                </c:pt>
                <c:pt idx="24932">
                  <c:v>292.869586263462</c:v>
                </c:pt>
                <c:pt idx="24933">
                  <c:v>291.03237787646299</c:v>
                </c:pt>
                <c:pt idx="24934">
                  <c:v>266.00791390547101</c:v>
                </c:pt>
                <c:pt idx="24935">
                  <c:v>244.227543825422</c:v>
                </c:pt>
                <c:pt idx="24936">
                  <c:v>265.856320657759</c:v>
                </c:pt>
                <c:pt idx="24937">
                  <c:v>242.978717469526</c:v>
                </c:pt>
                <c:pt idx="24938">
                  <c:v>223.348810132333</c:v>
                </c:pt>
                <c:pt idx="24939">
                  <c:v>245.132535838416</c:v>
                </c:pt>
                <c:pt idx="24940">
                  <c:v>223.71281992979601</c:v>
                </c:pt>
                <c:pt idx="24941">
                  <c:v>230.879649797138</c:v>
                </c:pt>
                <c:pt idx="24942">
                  <c:v>209.889344797088</c:v>
                </c:pt>
                <c:pt idx="24943">
                  <c:v>192.054565866052</c:v>
                </c:pt>
                <c:pt idx="24944">
                  <c:v>214.82869208109</c:v>
                </c:pt>
                <c:pt idx="24945">
                  <c:v>195.28843680234101</c:v>
                </c:pt>
                <c:pt idx="24946">
                  <c:v>200.307076476855</c:v>
                </c:pt>
                <c:pt idx="24947">
                  <c:v>182.20810835268901</c:v>
                </c:pt>
                <c:pt idx="24948">
                  <c:v>187.28699747890201</c:v>
                </c:pt>
                <c:pt idx="24949">
                  <c:v>170.61937599088699</c:v>
                </c:pt>
                <c:pt idx="24950">
                  <c:v>151.11615140132901</c:v>
                </c:pt>
                <c:pt idx="24951">
                  <c:v>147.62037994844201</c:v>
                </c:pt>
                <c:pt idx="24952">
                  <c:v>447.82387580299701</c:v>
                </c:pt>
                <c:pt idx="24953">
                  <c:v>427.542482275689</c:v>
                </c:pt>
                <c:pt idx="24954">
                  <c:v>394.54587365114702</c:v>
                </c:pt>
                <c:pt idx="24955">
                  <c:v>379.40432759953802</c:v>
                </c:pt>
                <c:pt idx="24956">
                  <c:v>350.08506470072598</c:v>
                </c:pt>
                <c:pt idx="24957">
                  <c:v>326.49950843525102</c:v>
                </c:pt>
                <c:pt idx="24958">
                  <c:v>338.43667604034903</c:v>
                </c:pt>
                <c:pt idx="24959">
                  <c:v>312.80261345298499</c:v>
                </c:pt>
                <c:pt idx="24960">
                  <c:v>291.39572877736202</c:v>
                </c:pt>
                <c:pt idx="24961">
                  <c:v>331.409902524046</c:v>
                </c:pt>
                <c:pt idx="24962">
                  <c:v>303.81886703259102</c:v>
                </c:pt>
                <c:pt idx="24963">
                  <c:v>281.12173192791198</c:v>
                </c:pt>
                <c:pt idx="24964">
                  <c:v>299.35927293755799</c:v>
                </c:pt>
                <c:pt idx="24965">
                  <c:v>297.80281764249298</c:v>
                </c:pt>
                <c:pt idx="24966">
                  <c:v>272.00302462526702</c:v>
                </c:pt>
                <c:pt idx="24967">
                  <c:v>249.55209142047599</c:v>
                </c:pt>
                <c:pt idx="24968">
                  <c:v>272.15503730593502</c:v>
                </c:pt>
                <c:pt idx="24969">
                  <c:v>248.55633111571601</c:v>
                </c:pt>
                <c:pt idx="24970">
                  <c:v>228.306727179359</c:v>
                </c:pt>
                <c:pt idx="24971">
                  <c:v>251.05215184346201</c:v>
                </c:pt>
                <c:pt idx="24972">
                  <c:v>228.941112731819</c:v>
                </c:pt>
                <c:pt idx="24973">
                  <c:v>236.86591696705599</c:v>
                </c:pt>
                <c:pt idx="24974">
                  <c:v>215.15954642097799</c:v>
                </c:pt>
                <c:pt idx="24975">
                  <c:v>196.72096347961701</c:v>
                </c:pt>
                <c:pt idx="24976">
                  <c:v>220.51571987968899</c:v>
                </c:pt>
                <c:pt idx="24977">
                  <c:v>200.29257187459299</c:v>
                </c:pt>
                <c:pt idx="24978">
                  <c:v>205.72729903350799</c:v>
                </c:pt>
                <c:pt idx="24979">
                  <c:v>186.97875101378699</c:v>
                </c:pt>
                <c:pt idx="24980">
                  <c:v>192.46265572415399</c:v>
                </c:pt>
                <c:pt idx="24981">
                  <c:v>175.18003822595401</c:v>
                </c:pt>
                <c:pt idx="24982">
                  <c:v>155.34621421396201</c:v>
                </c:pt>
                <c:pt idx="24983">
                  <c:v>152.11069719644101</c:v>
                </c:pt>
                <c:pt idx="24984">
                  <c:v>447.99230652810002</c:v>
                </c:pt>
                <c:pt idx="24985">
                  <c:v>427.78088689837801</c:v>
                </c:pt>
                <c:pt idx="24986">
                  <c:v>394.72581038264599</c:v>
                </c:pt>
                <c:pt idx="24987">
                  <c:v>379.643878153309</c:v>
                </c:pt>
                <c:pt idx="24988">
                  <c:v>350.26751060358799</c:v>
                </c:pt>
                <c:pt idx="24989">
                  <c:v>326.63595204269899</c:v>
                </c:pt>
                <c:pt idx="24990">
                  <c:v>338.68528236860601</c:v>
                </c:pt>
                <c:pt idx="24991">
                  <c:v>312.99768905888902</c:v>
                </c:pt>
                <c:pt idx="24992">
                  <c:v>291.54482665405101</c:v>
                </c:pt>
                <c:pt idx="24993">
                  <c:v>331.72088953890699</c:v>
                </c:pt>
                <c:pt idx="24994">
                  <c:v>304.07158230370601</c:v>
                </c:pt>
                <c:pt idx="24995">
                  <c:v>281.31824450393401</c:v>
                </c:pt>
                <c:pt idx="24996">
                  <c:v>299.67780775313298</c:v>
                </c:pt>
                <c:pt idx="24997">
                  <c:v>298.198872700202</c:v>
                </c:pt>
                <c:pt idx="24998">
                  <c:v>272.32404350884701</c:v>
                </c:pt>
                <c:pt idx="24999">
                  <c:v>249.81727657112901</c:v>
                </c:pt>
                <c:pt idx="25000">
                  <c:v>272.54785362420802</c:v>
                </c:pt>
                <c:pt idx="25001">
                  <c:v>248.88057974209099</c:v>
                </c:pt>
                <c:pt idx="25002">
                  <c:v>228.56942028172099</c:v>
                </c:pt>
                <c:pt idx="25003">
                  <c:v>251.45408690618899</c:v>
                </c:pt>
                <c:pt idx="25004">
                  <c:v>229.27022020125401</c:v>
                </c:pt>
                <c:pt idx="25005">
                  <c:v>237.354085329887</c:v>
                </c:pt>
                <c:pt idx="25006">
                  <c:v>215.568056310624</c:v>
                </c:pt>
                <c:pt idx="25007">
                  <c:v>197.061919549782</c:v>
                </c:pt>
                <c:pt idx="25008">
                  <c:v>221.01697340927899</c:v>
                </c:pt>
                <c:pt idx="25009">
                  <c:v>200.70997287285201</c:v>
                </c:pt>
                <c:pt idx="25010">
                  <c:v>206.228236289628</c:v>
                </c:pt>
                <c:pt idx="25011">
                  <c:v>187.40058005502999</c:v>
                </c:pt>
                <c:pt idx="25012">
                  <c:v>192.97516775527799</c:v>
                </c:pt>
                <c:pt idx="25013">
                  <c:v>175.61019983915699</c:v>
                </c:pt>
                <c:pt idx="25014">
                  <c:v>155.797406704617</c:v>
                </c:pt>
                <c:pt idx="25015">
                  <c:v>152.66756079825399</c:v>
                </c:pt>
                <c:pt idx="25016">
                  <c:v>442.82801749494803</c:v>
                </c:pt>
                <c:pt idx="25017">
                  <c:v>422.69615964818001</c:v>
                </c:pt>
                <c:pt idx="25018">
                  <c:v>390.13718580549499</c:v>
                </c:pt>
                <c:pt idx="25019">
                  <c:v>375.09192772650403</c:v>
                </c:pt>
                <c:pt idx="25020">
                  <c:v>346.158123049251</c:v>
                </c:pt>
                <c:pt idx="25021">
                  <c:v>322.89198174794302</c:v>
                </c:pt>
                <c:pt idx="25022">
                  <c:v>334.59310673065397</c:v>
                </c:pt>
                <c:pt idx="25023">
                  <c:v>309.300430570505</c:v>
                </c:pt>
                <c:pt idx="25024">
                  <c:v>288.18246325392801</c:v>
                </c:pt>
                <c:pt idx="25025">
                  <c:v>327.59051621600099</c:v>
                </c:pt>
                <c:pt idx="25026">
                  <c:v>300.36386135284499</c:v>
                </c:pt>
                <c:pt idx="25027">
                  <c:v>277.966287365293</c:v>
                </c:pt>
                <c:pt idx="25028">
                  <c:v>295.91315630252097</c:v>
                </c:pt>
                <c:pt idx="25029">
                  <c:v>294.34617348995903</c:v>
                </c:pt>
                <c:pt idx="25030">
                  <c:v>268.88441908514898</c:v>
                </c:pt>
                <c:pt idx="25031">
                  <c:v>246.72600849996499</c:v>
                </c:pt>
                <c:pt idx="25032">
                  <c:v>268.99827656955199</c:v>
                </c:pt>
                <c:pt idx="25033">
                  <c:v>245.705482505014</c:v>
                </c:pt>
                <c:pt idx="25034">
                  <c:v>225.72292934882799</c:v>
                </c:pt>
                <c:pt idx="25035">
                  <c:v>248.152048900708</c:v>
                </c:pt>
                <c:pt idx="25036">
                  <c:v>226.32931914893601</c:v>
                </c:pt>
                <c:pt idx="25037">
                  <c:v>234.11857416200101</c:v>
                </c:pt>
                <c:pt idx="25038">
                  <c:v>212.69195216361399</c:v>
                </c:pt>
                <c:pt idx="25039">
                  <c:v>194.49239512934901</c:v>
                </c:pt>
                <c:pt idx="25040">
                  <c:v>217.97525374297899</c:v>
                </c:pt>
                <c:pt idx="25041">
                  <c:v>198.008418573846</c:v>
                </c:pt>
                <c:pt idx="25042">
                  <c:v>203.37113811569401</c:v>
                </c:pt>
                <c:pt idx="25043">
                  <c:v>184.86120654734199</c:v>
                </c:pt>
                <c:pt idx="25044">
                  <c:v>190.280563887222</c:v>
                </c:pt>
                <c:pt idx="25045">
                  <c:v>173.213365564089</c:v>
                </c:pt>
                <c:pt idx="25046">
                  <c:v>153.638095541502</c:v>
                </c:pt>
                <c:pt idx="25047">
                  <c:v>150.469121352515</c:v>
                </c:pt>
                <c:pt idx="25048">
                  <c:v>431.76325849351201</c:v>
                </c:pt>
                <c:pt idx="25049">
                  <c:v>411.78002392505198</c:v>
                </c:pt>
                <c:pt idx="25050">
                  <c:v>380.29745554035497</c:v>
                </c:pt>
                <c:pt idx="25051">
                  <c:v>365.31544797628601</c:v>
                </c:pt>
                <c:pt idx="25052">
                  <c:v>337.353284752739</c:v>
                </c:pt>
                <c:pt idx="25053">
                  <c:v>314.88008610800301</c:v>
                </c:pt>
                <c:pt idx="25054">
                  <c:v>325.79245990418599</c:v>
                </c:pt>
                <c:pt idx="25055">
                  <c:v>301.35884382600801</c:v>
                </c:pt>
                <c:pt idx="25056">
                  <c:v>280.96656438624501</c:v>
                </c:pt>
                <c:pt idx="25057">
                  <c:v>318.69602473620699</c:v>
                </c:pt>
                <c:pt idx="25058">
                  <c:v>292.394052779464</c:v>
                </c:pt>
                <c:pt idx="25059">
                  <c:v>270.77158966687699</c:v>
                </c:pt>
                <c:pt idx="25060">
                  <c:v>287.80493169225502</c:v>
                </c:pt>
                <c:pt idx="25061">
                  <c:v>286.01497832085101</c:v>
                </c:pt>
                <c:pt idx="25062">
                  <c:v>261.446348423362</c:v>
                </c:pt>
                <c:pt idx="25063">
                  <c:v>240.06361869694101</c:v>
                </c:pt>
                <c:pt idx="25064">
                  <c:v>261.31375637134101</c:v>
                </c:pt>
                <c:pt idx="25065">
                  <c:v>238.85114888029699</c:v>
                </c:pt>
                <c:pt idx="25066">
                  <c:v>219.57523755706501</c:v>
                </c:pt>
                <c:pt idx="25067">
                  <c:v>240.99318300996299</c:v>
                </c:pt>
                <c:pt idx="25068">
                  <c:v>219.950708198473</c:v>
                </c:pt>
                <c:pt idx="25069">
                  <c:v>227.07250580904801</c:v>
                </c:pt>
                <c:pt idx="25070">
                  <c:v>206.438039476066</c:v>
                </c:pt>
                <c:pt idx="25071">
                  <c:v>188.90872710481699</c:v>
                </c:pt>
                <c:pt idx="25072">
                  <c:v>211.349755178907</c:v>
                </c:pt>
                <c:pt idx="25073">
                  <c:v>192.13335177331101</c:v>
                </c:pt>
                <c:pt idx="25074">
                  <c:v>197.127226424067</c:v>
                </c:pt>
                <c:pt idx="25075">
                  <c:v>179.32058105315801</c:v>
                </c:pt>
                <c:pt idx="25076">
                  <c:v>184.37699051429101</c:v>
                </c:pt>
                <c:pt idx="25077">
                  <c:v>167.97074586869101</c:v>
                </c:pt>
                <c:pt idx="25078">
                  <c:v>148.89440870199601</c:v>
                </c:pt>
                <c:pt idx="25079">
                  <c:v>145.60545733920901</c:v>
                </c:pt>
                <c:pt idx="25080">
                  <c:v>440.58527385397002</c:v>
                </c:pt>
                <c:pt idx="25081">
                  <c:v>388.65378289473603</c:v>
                </c:pt>
                <c:pt idx="25082">
                  <c:v>361.90312649291297</c:v>
                </c:pt>
                <c:pt idx="25083">
                  <c:v>345.43321731275</c:v>
                </c:pt>
                <c:pt idx="25084">
                  <c:v>321.56937896002398</c:v>
                </c:pt>
                <c:pt idx="25085">
                  <c:v>308.57098418966899</c:v>
                </c:pt>
                <c:pt idx="25086">
                  <c:v>287.59745208909402</c:v>
                </c:pt>
                <c:pt idx="25087">
                  <c:v>277.97821056690998</c:v>
                </c:pt>
                <c:pt idx="25088">
                  <c:v>258.424108644466</c:v>
                </c:pt>
                <c:pt idx="25089">
                  <c:v>251.361180878081</c:v>
                </c:pt>
                <c:pt idx="25090">
                  <c:v>233.97632003656199</c:v>
                </c:pt>
                <c:pt idx="25091">
                  <c:v>228.662357903767</c:v>
                </c:pt>
                <c:pt idx="25092">
                  <c:v>212.71809207652601</c:v>
                </c:pt>
                <c:pt idx="25093">
                  <c:v>209.09448979591801</c:v>
                </c:pt>
                <c:pt idx="25094">
                  <c:v>195.317945596008</c:v>
                </c:pt>
                <c:pt idx="25095">
                  <c:v>192.60709135508799</c:v>
                </c:pt>
                <c:pt idx="25096">
                  <c:v>179.55066426309901</c:v>
                </c:pt>
                <c:pt idx="25097">
                  <c:v>178.43383892006599</c:v>
                </c:pt>
                <c:pt idx="25098">
                  <c:v>166.82295370914301</c:v>
                </c:pt>
                <c:pt idx="25099">
                  <c:v>165.82867360207999</c:v>
                </c:pt>
                <c:pt idx="25100">
                  <c:v>448.15864217612102</c:v>
                </c:pt>
                <c:pt idx="25101">
                  <c:v>395.44595368731899</c:v>
                </c:pt>
                <c:pt idx="25102">
                  <c:v>368.01718648893399</c:v>
                </c:pt>
                <c:pt idx="25103">
                  <c:v>351.56991086235399</c:v>
                </c:pt>
                <c:pt idx="25104">
                  <c:v>327.08587502140898</c:v>
                </c:pt>
                <c:pt idx="25105">
                  <c:v>314.144852601727</c:v>
                </c:pt>
                <c:pt idx="25106">
                  <c:v>292.61528759844799</c:v>
                </c:pt>
                <c:pt idx="25107">
                  <c:v>283.08532359025298</c:v>
                </c:pt>
                <c:pt idx="25108">
                  <c:v>263.00738088078498</c:v>
                </c:pt>
                <c:pt idx="25109">
                  <c:v>256.05731019760202</c:v>
                </c:pt>
                <c:pt idx="25110">
                  <c:v>238.195785104397</c:v>
                </c:pt>
                <c:pt idx="25111">
                  <c:v>233.00765615630201</c:v>
                </c:pt>
                <c:pt idx="25112">
                  <c:v>216.61513120526999</c:v>
                </c:pt>
                <c:pt idx="25113">
                  <c:v>213.13830361966501</c:v>
                </c:pt>
                <c:pt idx="25114">
                  <c:v>198.9622619651</c:v>
                </c:pt>
                <c:pt idx="25115">
                  <c:v>196.40044077773999</c:v>
                </c:pt>
                <c:pt idx="25116">
                  <c:v>182.95913422471699</c:v>
                </c:pt>
                <c:pt idx="25117">
                  <c:v>182.014778106508</c:v>
                </c:pt>
                <c:pt idx="25118">
                  <c:v>170.04976174678799</c:v>
                </c:pt>
                <c:pt idx="25119">
                  <c:v>169.22027449381699</c:v>
                </c:pt>
                <c:pt idx="25120">
                  <c:v>447.11403553106999</c:v>
                </c:pt>
                <c:pt idx="25121">
                  <c:v>394.55077753502098</c:v>
                </c:pt>
                <c:pt idx="25122">
                  <c:v>367.16468866000901</c:v>
                </c:pt>
                <c:pt idx="25123">
                  <c:v>350.78968082741602</c:v>
                </c:pt>
                <c:pt idx="25124">
                  <c:v>326.34552250718298</c:v>
                </c:pt>
                <c:pt idx="25125">
                  <c:v>313.46731073761998</c:v>
                </c:pt>
                <c:pt idx="25126">
                  <c:v>291.976057635014</c:v>
                </c:pt>
                <c:pt idx="25127">
                  <c:v>282.49881460407698</c:v>
                </c:pt>
                <c:pt idx="25128">
                  <c:v>262.44656820156303</c:v>
                </c:pt>
                <c:pt idx="25129">
                  <c:v>255.543899343303</c:v>
                </c:pt>
                <c:pt idx="25130">
                  <c:v>237.70472457537801</c:v>
                </c:pt>
                <c:pt idx="25131">
                  <c:v>232.56361029907799</c:v>
                </c:pt>
                <c:pt idx="25132">
                  <c:v>216.18632784538201</c:v>
                </c:pt>
                <c:pt idx="25133">
                  <c:v>212.74848541269799</c:v>
                </c:pt>
                <c:pt idx="25134">
                  <c:v>198.58508713038901</c:v>
                </c:pt>
                <c:pt idx="25135">
                  <c:v>196.06030165428001</c:v>
                </c:pt>
                <c:pt idx="25136">
                  <c:v>182.63331646473901</c:v>
                </c:pt>
                <c:pt idx="25137">
                  <c:v>181.722069181172</c:v>
                </c:pt>
                <c:pt idx="25138">
                  <c:v>169.76159744893999</c:v>
                </c:pt>
                <c:pt idx="25139">
                  <c:v>168.96540880503099</c:v>
                </c:pt>
                <c:pt idx="25140">
                  <c:v>440.70632820788097</c:v>
                </c:pt>
                <c:pt idx="25141">
                  <c:v>388.84501423020401</c:v>
                </c:pt>
                <c:pt idx="25142">
                  <c:v>361.97651539193902</c:v>
                </c:pt>
                <c:pt idx="25143">
                  <c:v>345.68758012714602</c:v>
                </c:pt>
                <c:pt idx="25144">
                  <c:v>321.70481328024101</c:v>
                </c:pt>
                <c:pt idx="25145">
                  <c:v>308.87070750531097</c:v>
                </c:pt>
                <c:pt idx="25146">
                  <c:v>287.78937137224801</c:v>
                </c:pt>
                <c:pt idx="25147">
                  <c:v>278.32170319897102</c:v>
                </c:pt>
                <c:pt idx="25148">
                  <c:v>258.65766920750798</c:v>
                </c:pt>
                <c:pt idx="25149">
                  <c:v>251.74272263851299</c:v>
                </c:pt>
                <c:pt idx="25150">
                  <c:v>234.25425340201201</c:v>
                </c:pt>
                <c:pt idx="25151">
                  <c:v>229.07842747940001</c:v>
                </c:pt>
                <c:pt idx="25152">
                  <c:v>213.027592686275</c:v>
                </c:pt>
                <c:pt idx="25153">
                  <c:v>209.54246420987201</c:v>
                </c:pt>
                <c:pt idx="25154">
                  <c:v>195.661875165689</c:v>
                </c:pt>
                <c:pt idx="25155">
                  <c:v>193.08649444321699</c:v>
                </c:pt>
                <c:pt idx="25156">
                  <c:v>179.92556673172101</c:v>
                </c:pt>
                <c:pt idx="25157">
                  <c:v>178.947769592029</c:v>
                </c:pt>
                <c:pt idx="25158">
                  <c:v>167.23332108631001</c:v>
                </c:pt>
                <c:pt idx="25159">
                  <c:v>166.36952264381799</c:v>
                </c:pt>
                <c:pt idx="25160">
                  <c:v>427.78770492901998</c:v>
                </c:pt>
                <c:pt idx="25161">
                  <c:v>377.35538574697603</c:v>
                </c:pt>
                <c:pt idx="25162">
                  <c:v>351.52810952519599</c:v>
                </c:pt>
                <c:pt idx="25163">
                  <c:v>335.38383586676599</c:v>
                </c:pt>
                <c:pt idx="25164">
                  <c:v>312.33963700977199</c:v>
                </c:pt>
                <c:pt idx="25165">
                  <c:v>299.59580307380497</c:v>
                </c:pt>
                <c:pt idx="25166">
                  <c:v>279.34707223680198</c:v>
                </c:pt>
                <c:pt idx="25167">
                  <c:v>269.89909832546101</c:v>
                </c:pt>
                <c:pt idx="25168">
                  <c:v>251.01772506455401</c:v>
                </c:pt>
                <c:pt idx="25169">
                  <c:v>244.06795946890199</c:v>
                </c:pt>
                <c:pt idx="25170">
                  <c:v>227.281229124916</c:v>
                </c:pt>
                <c:pt idx="25171">
                  <c:v>222.042796195893</c:v>
                </c:pt>
                <c:pt idx="25172">
                  <c:v>206.64285390508101</c:v>
                </c:pt>
                <c:pt idx="25173">
                  <c:v>203.06106386828199</c:v>
                </c:pt>
                <c:pt idx="25174">
                  <c:v>189.7604</c:v>
                </c:pt>
                <c:pt idx="25175">
                  <c:v>187.066992109545</c:v>
                </c:pt>
                <c:pt idx="25176">
                  <c:v>174.46244006393101</c:v>
                </c:pt>
                <c:pt idx="25177">
                  <c:v>173.32470293933699</c:v>
                </c:pt>
                <c:pt idx="25178">
                  <c:v>162.11491793856499</c:v>
                </c:pt>
                <c:pt idx="25179">
                  <c:v>161.10608812004199</c:v>
                </c:pt>
                <c:pt idx="25180">
                  <c:v>436.25656013885998</c:v>
                </c:pt>
                <c:pt idx="25181">
                  <c:v>406.056646858862</c:v>
                </c:pt>
                <c:pt idx="25182">
                  <c:v>416.776350238183</c:v>
                </c:pt>
                <c:pt idx="25183">
                  <c:v>385.32154912754402</c:v>
                </c:pt>
                <c:pt idx="25184">
                  <c:v>358.716384807319</c:v>
                </c:pt>
                <c:pt idx="25185">
                  <c:v>335.54864440236798</c:v>
                </c:pt>
                <c:pt idx="25186">
                  <c:v>370.15622158131299</c:v>
                </c:pt>
                <c:pt idx="25187">
                  <c:v>342.30646269287598</c:v>
                </c:pt>
                <c:pt idx="25188">
                  <c:v>318.56774479635499</c:v>
                </c:pt>
                <c:pt idx="25189">
                  <c:v>298.27610675125101</c:v>
                </c:pt>
                <c:pt idx="25190">
                  <c:v>330.609734817439</c:v>
                </c:pt>
                <c:pt idx="25191">
                  <c:v>305.62513950705198</c:v>
                </c:pt>
                <c:pt idx="25192">
                  <c:v>284.76315825477798</c:v>
                </c:pt>
                <c:pt idx="25193">
                  <c:v>323.43827715752099</c:v>
                </c:pt>
                <c:pt idx="25194">
                  <c:v>297.28851691380203</c:v>
                </c:pt>
                <c:pt idx="25195">
                  <c:v>274.45051409482301</c:v>
                </c:pt>
                <c:pt idx="25196">
                  <c:v>291.93612322938498</c:v>
                </c:pt>
                <c:pt idx="25197">
                  <c:v>268.65312161773301</c:v>
                </c:pt>
                <c:pt idx="25198">
                  <c:v>248.701183885766</c:v>
                </c:pt>
                <c:pt idx="25199">
                  <c:v>265.77111324376199</c:v>
                </c:pt>
                <c:pt idx="25200">
                  <c:v>243.92442404029899</c:v>
                </c:pt>
                <c:pt idx="25201">
                  <c:v>242.716476058816</c:v>
                </c:pt>
                <c:pt idx="25202">
                  <c:v>223.02729793132801</c:v>
                </c:pt>
                <c:pt idx="25203">
                  <c:v>223.43529913921799</c:v>
                </c:pt>
                <c:pt idx="25204">
                  <c:v>205.896577208439</c:v>
                </c:pt>
                <c:pt idx="25205">
                  <c:v>207.16130342097199</c:v>
                </c:pt>
                <c:pt idx="25206">
                  <c:v>190.36569148936101</c:v>
                </c:pt>
                <c:pt idx="25207">
                  <c:v>192.44566020996501</c:v>
                </c:pt>
                <c:pt idx="25208">
                  <c:v>177.09506872437899</c:v>
                </c:pt>
                <c:pt idx="25209">
                  <c:v>444.38657390089998</c:v>
                </c:pt>
                <c:pt idx="25210">
                  <c:v>413.37279456499698</c:v>
                </c:pt>
                <c:pt idx="25211">
                  <c:v>424.92800818485802</c:v>
                </c:pt>
                <c:pt idx="25212">
                  <c:v>392.62045610207701</c:v>
                </c:pt>
                <c:pt idx="25213">
                  <c:v>365.28864011555902</c:v>
                </c:pt>
                <c:pt idx="25214">
                  <c:v>341.48183130001303</c:v>
                </c:pt>
                <c:pt idx="25215">
                  <c:v>377.52662241232599</c:v>
                </c:pt>
                <c:pt idx="25216">
                  <c:v>348.90143389992301</c:v>
                </c:pt>
                <c:pt idx="25217">
                  <c:v>324.50234328848001</c:v>
                </c:pt>
                <c:pt idx="25218">
                  <c:v>303.637638573527</c:v>
                </c:pt>
                <c:pt idx="25219">
                  <c:v>337.29768685342299</c:v>
                </c:pt>
                <c:pt idx="25220">
                  <c:v>311.60870193507702</c:v>
                </c:pt>
                <c:pt idx="25221">
                  <c:v>290.15363229298902</c:v>
                </c:pt>
                <c:pt idx="25222">
                  <c:v>330.31134892016502</c:v>
                </c:pt>
                <c:pt idx="25223">
                  <c:v>303.40465642131198</c:v>
                </c:pt>
                <c:pt idx="25224">
                  <c:v>279.91233397091997</c:v>
                </c:pt>
                <c:pt idx="25225">
                  <c:v>298.25177603536201</c:v>
                </c:pt>
                <c:pt idx="25226">
                  <c:v>274.27828717523101</c:v>
                </c:pt>
                <c:pt idx="25227">
                  <c:v>253.73003092600899</c:v>
                </c:pt>
                <c:pt idx="25228">
                  <c:v>271.61911268284803</c:v>
                </c:pt>
                <c:pt idx="25229">
                  <c:v>249.11449840482001</c:v>
                </c:pt>
                <c:pt idx="25230">
                  <c:v>248.152799759864</c:v>
                </c:pt>
                <c:pt idx="25231">
                  <c:v>227.85687494790599</c:v>
                </c:pt>
                <c:pt idx="25232">
                  <c:v>228.53375410109501</c:v>
                </c:pt>
                <c:pt idx="25233">
                  <c:v>210.44095658822499</c:v>
                </c:pt>
                <c:pt idx="25234">
                  <c:v>211.97949582689699</c:v>
                </c:pt>
                <c:pt idx="25235">
                  <c:v>194.642436404585</c:v>
                </c:pt>
                <c:pt idx="25236">
                  <c:v>197.01304705899301</c:v>
                </c:pt>
                <c:pt idx="25237">
                  <c:v>181.15043074883999</c:v>
                </c:pt>
                <c:pt idx="25238">
                  <c:v>444.05767239855498</c:v>
                </c:pt>
                <c:pt idx="25239">
                  <c:v>413.04302055383602</c:v>
                </c:pt>
                <c:pt idx="25240">
                  <c:v>424.66840084857</c:v>
                </c:pt>
                <c:pt idx="25241">
                  <c:v>392.35077041602398</c:v>
                </c:pt>
                <c:pt idx="25242">
                  <c:v>365.015476641372</c:v>
                </c:pt>
                <c:pt idx="25243">
                  <c:v>341.20252474918601</c:v>
                </c:pt>
                <c:pt idx="25244">
                  <c:v>377.31448899391199</c:v>
                </c:pt>
                <c:pt idx="25245">
                  <c:v>348.67758706272599</c:v>
                </c:pt>
                <c:pt idx="25246">
                  <c:v>324.27322869180301</c:v>
                </c:pt>
                <c:pt idx="25247">
                  <c:v>303.404617944243</c:v>
                </c:pt>
                <c:pt idx="25248">
                  <c:v>337.13168105982402</c:v>
                </c:pt>
                <c:pt idx="25249">
                  <c:v>311.43320306268902</c:v>
                </c:pt>
                <c:pt idx="25250">
                  <c:v>289.97047960495098</c:v>
                </c:pt>
                <c:pt idx="25251">
                  <c:v>330.201889529185</c:v>
                </c:pt>
                <c:pt idx="25252">
                  <c:v>303.276779897626</c:v>
                </c:pt>
                <c:pt idx="25253">
                  <c:v>279.77341614570599</c:v>
                </c:pt>
                <c:pt idx="25254">
                  <c:v>298.17322907940002</c:v>
                </c:pt>
                <c:pt idx="25255">
                  <c:v>274.18354558865298</c:v>
                </c:pt>
                <c:pt idx="25256">
                  <c:v>253.626625881834</c:v>
                </c:pt>
                <c:pt idx="25257">
                  <c:v>271.57096446700501</c:v>
                </c:pt>
                <c:pt idx="25258">
                  <c:v>249.049956589446</c:v>
                </c:pt>
                <c:pt idx="25259">
                  <c:v>248.13294279806999</c:v>
                </c:pt>
                <c:pt idx="25260">
                  <c:v>227.81791765515101</c:v>
                </c:pt>
                <c:pt idx="25261">
                  <c:v>228.53827361563501</c:v>
                </c:pt>
                <c:pt idx="25262">
                  <c:v>210.42492597731399</c:v>
                </c:pt>
                <c:pt idx="25263">
                  <c:v>212.00376262553999</c:v>
                </c:pt>
                <c:pt idx="25264">
                  <c:v>194.647503098345</c:v>
                </c:pt>
                <c:pt idx="25265">
                  <c:v>197.058420346497</c:v>
                </c:pt>
                <c:pt idx="25266">
                  <c:v>181.176080524539</c:v>
                </c:pt>
                <c:pt idx="25267">
                  <c:v>438.43828180013998</c:v>
                </c:pt>
                <c:pt idx="25268">
                  <c:v>407.93980516774297</c:v>
                </c:pt>
                <c:pt idx="25269">
                  <c:v>419.11209511255498</c:v>
                </c:pt>
                <c:pt idx="25270">
                  <c:v>387.33882683745901</c:v>
                </c:pt>
                <c:pt idx="25271">
                  <c:v>360.46385949110498</c:v>
                </c:pt>
                <c:pt idx="25272">
                  <c:v>337.05867126833402</c:v>
                </c:pt>
                <c:pt idx="25273">
                  <c:v>372.33142924061798</c:v>
                </c:pt>
                <c:pt idx="25274">
                  <c:v>344.18273291761</c:v>
                </c:pt>
                <c:pt idx="25275">
                  <c:v>320.19359924538401</c:v>
                </c:pt>
                <c:pt idx="25276">
                  <c:v>299.68751114708601</c:v>
                </c:pt>
                <c:pt idx="25277">
                  <c:v>332.63722622907397</c:v>
                </c:pt>
                <c:pt idx="25278">
                  <c:v>307.377889122353</c:v>
                </c:pt>
                <c:pt idx="25279">
                  <c:v>286.28602772787701</c:v>
                </c:pt>
                <c:pt idx="25280">
                  <c:v>325.654043042897</c:v>
                </c:pt>
                <c:pt idx="25281">
                  <c:v>299.19721855731098</c:v>
                </c:pt>
                <c:pt idx="25282">
                  <c:v>276.09900352262201</c:v>
                </c:pt>
                <c:pt idx="25283">
                  <c:v>294.029362687049</c:v>
                </c:pt>
                <c:pt idx="25284">
                  <c:v>270.46287898508001</c:v>
                </c:pt>
                <c:pt idx="25285">
                  <c:v>250.266666666666</c:v>
                </c:pt>
                <c:pt idx="25286">
                  <c:v>267.762204724409</c:v>
                </c:pt>
                <c:pt idx="25287">
                  <c:v>245.641303135111</c:v>
                </c:pt>
                <c:pt idx="25288">
                  <c:v>244.62488499818701</c:v>
                </c:pt>
                <c:pt idx="25289">
                  <c:v>224.67287728815401</c:v>
                </c:pt>
                <c:pt idx="25290">
                  <c:v>225.27756880668801</c:v>
                </c:pt>
                <c:pt idx="25291">
                  <c:v>207.49354838709601</c:v>
                </c:pt>
                <c:pt idx="25292">
                  <c:v>208.95029205945201</c:v>
                </c:pt>
                <c:pt idx="25293">
                  <c:v>191.912032191972</c:v>
                </c:pt>
                <c:pt idx="25294">
                  <c:v>194.19376224641599</c:v>
                </c:pt>
                <c:pt idx="25295">
                  <c:v>178.60679728349001</c:v>
                </c:pt>
                <c:pt idx="25296">
                  <c:v>427.05836198179901</c:v>
                </c:pt>
                <c:pt idx="25297">
                  <c:v>397.61189933861999</c:v>
                </c:pt>
                <c:pt idx="25298">
                  <c:v>407.85933524494101</c:v>
                </c:pt>
                <c:pt idx="25299">
                  <c:v>377.18587126298098</c:v>
                </c:pt>
                <c:pt idx="25300">
                  <c:v>351.25418480080299</c:v>
                </c:pt>
                <c:pt idx="25301">
                  <c:v>328.67127899873498</c:v>
                </c:pt>
                <c:pt idx="25302">
                  <c:v>362.229526363312</c:v>
                </c:pt>
                <c:pt idx="25303">
                  <c:v>335.07253886010301</c:v>
                </c:pt>
                <c:pt idx="25304">
                  <c:v>311.93631115334898</c:v>
                </c:pt>
                <c:pt idx="25305">
                  <c:v>292.16556119131201</c:v>
                </c:pt>
                <c:pt idx="25306">
                  <c:v>323.52937249666201</c:v>
                </c:pt>
                <c:pt idx="25307">
                  <c:v>299.16596088206501</c:v>
                </c:pt>
                <c:pt idx="25308">
                  <c:v>278.83437937353</c:v>
                </c:pt>
                <c:pt idx="25309">
                  <c:v>316.42976170638201</c:v>
                </c:pt>
                <c:pt idx="25310">
                  <c:v>290.92136039029901</c:v>
                </c:pt>
                <c:pt idx="25311">
                  <c:v>268.65908927208</c:v>
                </c:pt>
                <c:pt idx="25312">
                  <c:v>285.62054699744402</c:v>
                </c:pt>
                <c:pt idx="25313">
                  <c:v>262.91171648016501</c:v>
                </c:pt>
                <c:pt idx="25314">
                  <c:v>243.45600046901501</c:v>
                </c:pt>
                <c:pt idx="25315">
                  <c:v>260.02455696929599</c:v>
                </c:pt>
                <c:pt idx="25316">
                  <c:v>238.72324982439699</c:v>
                </c:pt>
                <c:pt idx="25317">
                  <c:v>237.491014552042</c:v>
                </c:pt>
                <c:pt idx="25318">
                  <c:v>218.28227619997901</c:v>
                </c:pt>
                <c:pt idx="25319">
                  <c:v>218.64277748866201</c:v>
                </c:pt>
                <c:pt idx="25320">
                  <c:v>201.53647073093001</c:v>
                </c:pt>
                <c:pt idx="25321">
                  <c:v>202.73188526451199</c:v>
                </c:pt>
                <c:pt idx="25322">
                  <c:v>186.34589612154099</c:v>
                </c:pt>
                <c:pt idx="25323">
                  <c:v>188.35578642332999</c:v>
                </c:pt>
                <c:pt idx="25324">
                  <c:v>173.37529687475401</c:v>
                </c:pt>
                <c:pt idx="25325">
                  <c:v>341.21192174072002</c:v>
                </c:pt>
                <c:pt idx="25326">
                  <c:v>317.56678004836402</c:v>
                </c:pt>
                <c:pt idx="25327">
                  <c:v>304.64430502571997</c:v>
                </c:pt>
                <c:pt idx="25328">
                  <c:v>294.862562329632</c:v>
                </c:pt>
                <c:pt idx="25329">
                  <c:v>273.56825439783398</c:v>
                </c:pt>
                <c:pt idx="25330">
                  <c:v>254.92612540635801</c:v>
                </c:pt>
                <c:pt idx="25331">
                  <c:v>266.33333333333297</c:v>
                </c:pt>
                <c:pt idx="25332">
                  <c:v>262.75270506344498</c:v>
                </c:pt>
                <c:pt idx="25333">
                  <c:v>242.406222859427</c:v>
                </c:pt>
                <c:pt idx="25334">
                  <c:v>240.49555239894599</c:v>
                </c:pt>
                <c:pt idx="25335">
                  <c:v>242.01153389807101</c:v>
                </c:pt>
                <c:pt idx="25336">
                  <c:v>221.29006153586701</c:v>
                </c:pt>
                <c:pt idx="25337">
                  <c:v>203.81276029367501</c:v>
                </c:pt>
                <c:pt idx="25338">
                  <c:v>223.66251106832101</c:v>
                </c:pt>
                <c:pt idx="25339">
                  <c:v>204.38528169518199</c:v>
                </c:pt>
                <c:pt idx="25340">
                  <c:v>207.57555574653301</c:v>
                </c:pt>
                <c:pt idx="25341">
                  <c:v>189.74039584306399</c:v>
                </c:pt>
                <c:pt idx="25342">
                  <c:v>193.03541024779801</c:v>
                </c:pt>
                <c:pt idx="25343">
                  <c:v>180.00720774385701</c:v>
                </c:pt>
                <c:pt idx="25344">
                  <c:v>165.03014609847199</c:v>
                </c:pt>
                <c:pt idx="25345">
                  <c:v>185.14201007121301</c:v>
                </c:pt>
                <c:pt idx="25346">
                  <c:v>168.46547244632799</c:v>
                </c:pt>
                <c:pt idx="25347">
                  <c:v>163.56472632493401</c:v>
                </c:pt>
                <c:pt idx="25348">
                  <c:v>154.252063431712</c:v>
                </c:pt>
                <c:pt idx="25349">
                  <c:v>133.316949376715</c:v>
                </c:pt>
                <c:pt idx="25350">
                  <c:v>114.097048878503</c:v>
                </c:pt>
                <c:pt idx="25351">
                  <c:v>348.83569332822998</c:v>
                </c:pt>
                <c:pt idx="25352">
                  <c:v>324.43786982248503</c:v>
                </c:pt>
                <c:pt idx="25353">
                  <c:v>311.55772102263097</c:v>
                </c:pt>
                <c:pt idx="25354">
                  <c:v>301.87417175522899</c:v>
                </c:pt>
                <c:pt idx="25355">
                  <c:v>279.86582060942499</c:v>
                </c:pt>
                <c:pt idx="25356">
                  <c:v>260.60529608848299</c:v>
                </c:pt>
                <c:pt idx="25357">
                  <c:v>272.76549644170399</c:v>
                </c:pt>
                <c:pt idx="25358">
                  <c:v>269.40546121163101</c:v>
                </c:pt>
                <c:pt idx="25359">
                  <c:v>248.35298080161601</c:v>
                </c:pt>
                <c:pt idx="25360">
                  <c:v>246.68543657908501</c:v>
                </c:pt>
                <c:pt idx="25361">
                  <c:v>248.54799546754401</c:v>
                </c:pt>
                <c:pt idx="25362">
                  <c:v>227.085789632722</c:v>
                </c:pt>
                <c:pt idx="25363">
                  <c:v>208.97670677112399</c:v>
                </c:pt>
                <c:pt idx="25364">
                  <c:v>229.810580134416</c:v>
                </c:pt>
                <c:pt idx="25365">
                  <c:v>209.827645098972</c:v>
                </c:pt>
                <c:pt idx="25366">
                  <c:v>213.386400885315</c:v>
                </c:pt>
                <c:pt idx="25367">
                  <c:v>194.88591370377199</c:v>
                </c:pt>
                <c:pt idx="25368">
                  <c:v>198.53526437569599</c:v>
                </c:pt>
                <c:pt idx="25369">
                  <c:v>185.23388013169699</c:v>
                </c:pt>
                <c:pt idx="25370">
                  <c:v>169.668949432527</c:v>
                </c:pt>
                <c:pt idx="25371">
                  <c:v>190.80221590494901</c:v>
                </c:pt>
                <c:pt idx="25372">
                  <c:v>173.45243722962999</c:v>
                </c:pt>
                <c:pt idx="25373">
                  <c:v>168.77842065299899</c:v>
                </c:pt>
                <c:pt idx="25374">
                  <c:v>159.280223955829</c:v>
                </c:pt>
                <c:pt idx="25375">
                  <c:v>137.61516049142901</c:v>
                </c:pt>
                <c:pt idx="25376">
                  <c:v>118.050362457077</c:v>
                </c:pt>
                <c:pt idx="25377">
                  <c:v>349.13111606911201</c:v>
                </c:pt>
                <c:pt idx="25378">
                  <c:v>324.68028189460603</c:v>
                </c:pt>
                <c:pt idx="25379">
                  <c:v>311.83623307020002</c:v>
                </c:pt>
                <c:pt idx="25380">
                  <c:v>302.19698950287102</c:v>
                </c:pt>
                <c:pt idx="25381">
                  <c:v>280.134592902159</c:v>
                </c:pt>
                <c:pt idx="25382">
                  <c:v>260.83195162658302</c:v>
                </c:pt>
                <c:pt idx="25383">
                  <c:v>273.07301271539501</c:v>
                </c:pt>
                <c:pt idx="25384">
                  <c:v>269.75807687653702</c:v>
                </c:pt>
                <c:pt idx="25385">
                  <c:v>248.65693950177899</c:v>
                </c:pt>
                <c:pt idx="25386">
                  <c:v>247.033310058734</c:v>
                </c:pt>
                <c:pt idx="25387">
                  <c:v>248.94704408200101</c:v>
                </c:pt>
                <c:pt idx="25388">
                  <c:v>227.42474617873401</c:v>
                </c:pt>
                <c:pt idx="25389">
                  <c:v>209.265326418981</c:v>
                </c:pt>
                <c:pt idx="25390">
                  <c:v>230.20397572713901</c:v>
                </c:pt>
                <c:pt idx="25391">
                  <c:v>210.16471022937199</c:v>
                </c:pt>
                <c:pt idx="25392">
                  <c:v>213.77869703043399</c:v>
                </c:pt>
                <c:pt idx="25393">
                  <c:v>195.217604195338</c:v>
                </c:pt>
                <c:pt idx="25394">
                  <c:v>198.92177945225299</c:v>
                </c:pt>
                <c:pt idx="25395">
                  <c:v>185.62101016668601</c:v>
                </c:pt>
                <c:pt idx="25396">
                  <c:v>169.99743794553299</c:v>
                </c:pt>
                <c:pt idx="25397">
                  <c:v>191.254918481072</c:v>
                </c:pt>
                <c:pt idx="25398">
                  <c:v>173.83685837039201</c:v>
                </c:pt>
                <c:pt idx="25399">
                  <c:v>169.234079226815</c:v>
                </c:pt>
                <c:pt idx="25400">
                  <c:v>159.73722914473299</c:v>
                </c:pt>
                <c:pt idx="25401">
                  <c:v>138.01543027679301</c:v>
                </c:pt>
                <c:pt idx="25402">
                  <c:v>118.470652250228</c:v>
                </c:pt>
                <c:pt idx="25403">
                  <c:v>345.016694203952</c:v>
                </c:pt>
                <c:pt idx="25404">
                  <c:v>320.954050200425</c:v>
                </c:pt>
                <c:pt idx="25405">
                  <c:v>308.12394093439798</c:v>
                </c:pt>
                <c:pt idx="25406">
                  <c:v>298.46499495798298</c:v>
                </c:pt>
                <c:pt idx="25407">
                  <c:v>276.76983616430101</c:v>
                </c:pt>
                <c:pt idx="25408">
                  <c:v>257.77833528460701</c:v>
                </c:pt>
                <c:pt idx="25409">
                  <c:v>269.669640657927</c:v>
                </c:pt>
                <c:pt idx="25410">
                  <c:v>266.270880361173</c:v>
                </c:pt>
                <c:pt idx="25411">
                  <c:v>245.52601663392801</c:v>
                </c:pt>
                <c:pt idx="25412">
                  <c:v>243.80995292347899</c:v>
                </c:pt>
                <c:pt idx="25413">
                  <c:v>245.57961428670799</c:v>
                </c:pt>
                <c:pt idx="25414">
                  <c:v>224.42399398590001</c:v>
                </c:pt>
                <c:pt idx="25415">
                  <c:v>206.57838900371399</c:v>
                </c:pt>
                <c:pt idx="25416">
                  <c:v>227.054766158994</c:v>
                </c:pt>
                <c:pt idx="25417">
                  <c:v>207.36156869545101</c:v>
                </c:pt>
                <c:pt idx="25418">
                  <c:v>210.816731916614</c:v>
                </c:pt>
                <c:pt idx="25419">
                  <c:v>192.58391623838401</c:v>
                </c:pt>
                <c:pt idx="25420">
                  <c:v>196.13662328484699</c:v>
                </c:pt>
                <c:pt idx="25421">
                  <c:v>182.98862323082199</c:v>
                </c:pt>
                <c:pt idx="25422">
                  <c:v>167.64996784762801</c:v>
                </c:pt>
                <c:pt idx="25423">
                  <c:v>188.43936438388999</c:v>
                </c:pt>
                <c:pt idx="25424">
                  <c:v>171.344864533904</c:v>
                </c:pt>
                <c:pt idx="25425">
                  <c:v>166.678641686182</c:v>
                </c:pt>
                <c:pt idx="25426">
                  <c:v>157.29306965404001</c:v>
                </c:pt>
                <c:pt idx="25427">
                  <c:v>135.93347521739801</c:v>
                </c:pt>
                <c:pt idx="25428">
                  <c:v>116.611853800753</c:v>
                </c:pt>
                <c:pt idx="25429">
                  <c:v>336.24272621370102</c:v>
                </c:pt>
                <c:pt idx="25430">
                  <c:v>313.01357588922002</c:v>
                </c:pt>
                <c:pt idx="25431">
                  <c:v>300.20709146968102</c:v>
                </c:pt>
                <c:pt idx="25432">
                  <c:v>290.51743066942299</c:v>
                </c:pt>
                <c:pt idx="25433">
                  <c:v>269.58623644046799</c:v>
                </c:pt>
                <c:pt idx="25434">
                  <c:v>251.27275820745299</c:v>
                </c:pt>
                <c:pt idx="25435">
                  <c:v>262.41411621362801</c:v>
                </c:pt>
                <c:pt idx="25436">
                  <c:v>258.84652497066099</c:v>
                </c:pt>
                <c:pt idx="25437">
                  <c:v>238.84624127293301</c:v>
                </c:pt>
                <c:pt idx="25438">
                  <c:v>236.932977531402</c:v>
                </c:pt>
                <c:pt idx="25439">
                  <c:v>238.392801920273</c:v>
                </c:pt>
                <c:pt idx="25440">
                  <c:v>218.023501163052</c:v>
                </c:pt>
                <c:pt idx="25441">
                  <c:v>200.83882318742999</c:v>
                </c:pt>
                <c:pt idx="25442">
                  <c:v>220.33264382288499</c:v>
                </c:pt>
                <c:pt idx="25443">
                  <c:v>201.38174261177801</c:v>
                </c:pt>
                <c:pt idx="25444">
                  <c:v>204.50153385937301</c:v>
                </c:pt>
                <c:pt idx="25445">
                  <c:v>186.96690999081599</c:v>
                </c:pt>
                <c:pt idx="25446">
                  <c:v>190.19176719313501</c:v>
                </c:pt>
                <c:pt idx="25447">
                  <c:v>177.37620970935299</c:v>
                </c:pt>
                <c:pt idx="25448">
                  <c:v>162.64867529864301</c:v>
                </c:pt>
                <c:pt idx="25449">
                  <c:v>182.43488784130099</c:v>
                </c:pt>
                <c:pt idx="25450">
                  <c:v>166.025636886119</c:v>
                </c:pt>
                <c:pt idx="25451">
                  <c:v>161.22587910371601</c:v>
                </c:pt>
                <c:pt idx="25452">
                  <c:v>152.07844255147799</c:v>
                </c:pt>
                <c:pt idx="25453">
                  <c:v>131.490283535358</c:v>
                </c:pt>
                <c:pt idx="25454">
                  <c:v>112.637893715479</c:v>
                </c:pt>
                <c:pt idx="25455">
                  <c:v>383.48473556906498</c:v>
                </c:pt>
                <c:pt idx="25456">
                  <c:v>339.98031077053997</c:v>
                </c:pt>
                <c:pt idx="25457">
                  <c:v>317.22049311212697</c:v>
                </c:pt>
                <c:pt idx="25458">
                  <c:v>328.25793397231098</c:v>
                </c:pt>
                <c:pt idx="25459">
                  <c:v>303.51492870780299</c:v>
                </c:pt>
                <c:pt idx="25460">
                  <c:v>283.60481393202002</c:v>
                </c:pt>
                <c:pt idx="25461">
                  <c:v>295.13483191740102</c:v>
                </c:pt>
                <c:pt idx="25462">
                  <c:v>273.25752416141597</c:v>
                </c:pt>
                <c:pt idx="25463">
                  <c:v>266.679027674309</c:v>
                </c:pt>
                <c:pt idx="25464">
                  <c:v>246.93307683666501</c:v>
                </c:pt>
                <c:pt idx="25465">
                  <c:v>242.09872275850401</c:v>
                </c:pt>
                <c:pt idx="25466">
                  <c:v>224.48532883159899</c:v>
                </c:pt>
                <c:pt idx="25467">
                  <c:v>221.33031266105399</c:v>
                </c:pt>
                <c:pt idx="25468">
                  <c:v>205.133708553264</c:v>
                </c:pt>
                <c:pt idx="25469">
                  <c:v>204.305303859341</c:v>
                </c:pt>
                <c:pt idx="25470">
                  <c:v>189.53958224931199</c:v>
                </c:pt>
                <c:pt idx="25471">
                  <c:v>188.86397786274301</c:v>
                </c:pt>
                <c:pt idx="25472">
                  <c:v>174.82432862753399</c:v>
                </c:pt>
                <c:pt idx="25473">
                  <c:v>174.983687405159</c:v>
                </c:pt>
                <c:pt idx="25474">
                  <c:v>162.36445922946001</c:v>
                </c:pt>
                <c:pt idx="25475">
                  <c:v>391.12951384458302</c:v>
                </c:pt>
                <c:pt idx="25476">
                  <c:v>346.86928070631001</c:v>
                </c:pt>
                <c:pt idx="25477">
                  <c:v>323.42714510228598</c:v>
                </c:pt>
                <c:pt idx="25478">
                  <c:v>335.24433877694099</c:v>
                </c:pt>
                <c:pt idx="25479">
                  <c:v>309.76669750231201</c:v>
                </c:pt>
                <c:pt idx="25480">
                  <c:v>289.24412053409299</c:v>
                </c:pt>
                <c:pt idx="25481">
                  <c:v>301.52545555526098</c:v>
                </c:pt>
                <c:pt idx="25482">
                  <c:v>278.97837757834202</c:v>
                </c:pt>
                <c:pt idx="25483">
                  <c:v>272.55784144765101</c:v>
                </c:pt>
                <c:pt idx="25484">
                  <c:v>252.18985624426099</c:v>
                </c:pt>
                <c:pt idx="25485">
                  <c:v>247.52870190066099</c:v>
                </c:pt>
                <c:pt idx="25486">
                  <c:v>229.34593205903201</c:v>
                </c:pt>
                <c:pt idx="25487">
                  <c:v>226.38040881337901</c:v>
                </c:pt>
                <c:pt idx="25488">
                  <c:v>209.65633049195199</c:v>
                </c:pt>
                <c:pt idx="25489">
                  <c:v>209.058285746835</c:v>
                </c:pt>
                <c:pt idx="25490">
                  <c:v>193.796465569774</c:v>
                </c:pt>
                <c:pt idx="25491">
                  <c:v>193.34209341831999</c:v>
                </c:pt>
                <c:pt idx="25492">
                  <c:v>178.819629432309</c:v>
                </c:pt>
                <c:pt idx="25493">
                  <c:v>179.210058645814</c:v>
                </c:pt>
                <c:pt idx="25494">
                  <c:v>166.14554075684799</c:v>
                </c:pt>
                <c:pt idx="25495">
                  <c:v>392.16236761408999</c:v>
                </c:pt>
                <c:pt idx="25496">
                  <c:v>347.823760715128</c:v>
                </c:pt>
                <c:pt idx="25497">
                  <c:v>324.26224261175702</c:v>
                </c:pt>
                <c:pt idx="25498">
                  <c:v>336.26999462527601</c:v>
                </c:pt>
                <c:pt idx="25499">
                  <c:v>310.65520046949598</c:v>
                </c:pt>
                <c:pt idx="25500">
                  <c:v>290.02292843179799</c:v>
                </c:pt>
                <c:pt idx="25501">
                  <c:v>302.49084214879298</c:v>
                </c:pt>
                <c:pt idx="25502">
                  <c:v>279.81171423140597</c:v>
                </c:pt>
                <c:pt idx="25503">
                  <c:v>273.46311258368002</c:v>
                </c:pt>
                <c:pt idx="25504">
                  <c:v>252.97572372604799</c:v>
                </c:pt>
                <c:pt idx="25505">
                  <c:v>248.38643308491001</c:v>
                </c:pt>
                <c:pt idx="25506">
                  <c:v>230.091883290618</c:v>
                </c:pt>
                <c:pt idx="25507">
                  <c:v>227.20230131121201</c:v>
                </c:pt>
                <c:pt idx="25508">
                  <c:v>210.368467873848</c:v>
                </c:pt>
                <c:pt idx="25509">
                  <c:v>209.84778209893301</c:v>
                </c:pt>
                <c:pt idx="25510">
                  <c:v>194.483868137011</c:v>
                </c:pt>
                <c:pt idx="25511">
                  <c:v>194.10562731301999</c:v>
                </c:pt>
                <c:pt idx="25512">
                  <c:v>179.48293912369101</c:v>
                </c:pt>
                <c:pt idx="25513">
                  <c:v>179.95294065003</c:v>
                </c:pt>
                <c:pt idx="25514">
                  <c:v>166.79077798399601</c:v>
                </c:pt>
                <c:pt idx="25515">
                  <c:v>388.56543930003602</c:v>
                </c:pt>
                <c:pt idx="25516">
                  <c:v>344.60634550703099</c:v>
                </c:pt>
                <c:pt idx="25517">
                  <c:v>321.327546935859</c:v>
                </c:pt>
                <c:pt idx="25518">
                  <c:v>333.072638712409</c:v>
                </c:pt>
                <c:pt idx="25519">
                  <c:v>307.761878460481</c:v>
                </c:pt>
                <c:pt idx="25520">
                  <c:v>287.380318200521</c:v>
                </c:pt>
                <c:pt idx="25521">
                  <c:v>299.59118573775299</c:v>
                </c:pt>
                <c:pt idx="25522">
                  <c:v>277.18938926588498</c:v>
                </c:pt>
                <c:pt idx="25523">
                  <c:v>270.82930706093498</c:v>
                </c:pt>
                <c:pt idx="25524">
                  <c:v>250.59005275056501</c:v>
                </c:pt>
                <c:pt idx="25525">
                  <c:v>245.976204092449</c:v>
                </c:pt>
                <c:pt idx="25526">
                  <c:v>227.91003524128899</c:v>
                </c:pt>
                <c:pt idx="25527">
                  <c:v>224.984163281538</c:v>
                </c:pt>
                <c:pt idx="25528">
                  <c:v>208.36216255337601</c:v>
                </c:pt>
                <c:pt idx="25529">
                  <c:v>207.78702256944399</c:v>
                </c:pt>
                <c:pt idx="25530">
                  <c:v>192.618475198749</c:v>
                </c:pt>
                <c:pt idx="25531">
                  <c:v>192.18813851665101</c:v>
                </c:pt>
                <c:pt idx="25532">
                  <c:v>177.75224019725701</c:v>
                </c:pt>
                <c:pt idx="25533">
                  <c:v>178.16640870362301</c:v>
                </c:pt>
                <c:pt idx="25534">
                  <c:v>165.17454695980101</c:v>
                </c:pt>
                <c:pt idx="25535">
                  <c:v>380.074389528138</c:v>
                </c:pt>
                <c:pt idx="25536">
                  <c:v>337.01325155757797</c:v>
                </c:pt>
                <c:pt idx="25537">
                  <c:v>314.41555505313102</c:v>
                </c:pt>
                <c:pt idx="25538">
                  <c:v>325.47904282883701</c:v>
                </c:pt>
                <c:pt idx="25539">
                  <c:v>300.92188624402002</c:v>
                </c:pt>
                <c:pt idx="25540">
                  <c:v>281.14592077272403</c:v>
                </c:pt>
                <c:pt idx="25541">
                  <c:v>292.70420570623401</c:v>
                </c:pt>
                <c:pt idx="25542">
                  <c:v>270.97455328310002</c:v>
                </c:pt>
                <c:pt idx="25543">
                  <c:v>264.54520701070498</c:v>
                </c:pt>
                <c:pt idx="25544">
                  <c:v>244.92504271382401</c:v>
                </c:pt>
                <c:pt idx="25545">
                  <c:v>240.22378723590299</c:v>
                </c:pt>
                <c:pt idx="25546">
                  <c:v>222.71457871973601</c:v>
                </c:pt>
                <c:pt idx="25547">
                  <c:v>219.67805363052199</c:v>
                </c:pt>
                <c:pt idx="25548">
                  <c:v>203.570142388064</c:v>
                </c:pt>
                <c:pt idx="25549">
                  <c:v>202.841640102128</c:v>
                </c:pt>
                <c:pt idx="25550">
                  <c:v>188.14904994529201</c:v>
                </c:pt>
                <c:pt idx="25551">
                  <c:v>187.57447495961199</c:v>
                </c:pt>
                <c:pt idx="25552">
                  <c:v>173.594913258497</c:v>
                </c:pt>
                <c:pt idx="25553">
                  <c:v>173.85474466284199</c:v>
                </c:pt>
                <c:pt idx="25554">
                  <c:v>161.27842045472701</c:v>
                </c:pt>
                <c:pt idx="25555">
                  <c:v>382.76769845297099</c:v>
                </c:pt>
                <c:pt idx="25556">
                  <c:v>339.876945885841</c:v>
                </c:pt>
                <c:pt idx="25557">
                  <c:v>303.31186851677199</c:v>
                </c:pt>
                <c:pt idx="25558">
                  <c:v>283.24831027816998</c:v>
                </c:pt>
                <c:pt idx="25559">
                  <c:v>294.28763172789201</c:v>
                </c:pt>
                <c:pt idx="25560">
                  <c:v>272.96715443586498</c:v>
                </c:pt>
                <c:pt idx="25561">
                  <c:v>265.75278494210602</c:v>
                </c:pt>
                <c:pt idx="25562">
                  <c:v>241.823300129926</c:v>
                </c:pt>
                <c:pt idx="25563">
                  <c:v>224.062768530374</c:v>
                </c:pt>
                <c:pt idx="25564">
                  <c:v>220.995004696439</c:v>
                </c:pt>
                <c:pt idx="25565">
                  <c:v>203.22775263951701</c:v>
                </c:pt>
                <c:pt idx="25566">
                  <c:v>188.45664483508</c:v>
                </c:pt>
                <c:pt idx="25567">
                  <c:v>389.68936602718799</c:v>
                </c:pt>
                <c:pt idx="25568">
                  <c:v>346.12328572351799</c:v>
                </c:pt>
                <c:pt idx="25569">
                  <c:v>308.97663741959201</c:v>
                </c:pt>
                <c:pt idx="25570">
                  <c:v>288.36004016064197</c:v>
                </c:pt>
                <c:pt idx="25571">
                  <c:v>300.06539989999197</c:v>
                </c:pt>
                <c:pt idx="25572">
                  <c:v>278.14934247529197</c:v>
                </c:pt>
                <c:pt idx="25573">
                  <c:v>271.05975967528002</c:v>
                </c:pt>
                <c:pt idx="25574">
                  <c:v>246.73169267706999</c:v>
                </c:pt>
                <c:pt idx="25575">
                  <c:v>228.46010224494299</c:v>
                </c:pt>
                <c:pt idx="25576">
                  <c:v>225.566121904444</c:v>
                </c:pt>
                <c:pt idx="25577">
                  <c:v>207.504283913726</c:v>
                </c:pt>
                <c:pt idx="25578">
                  <c:v>192.49724259398201</c:v>
                </c:pt>
                <c:pt idx="25579">
                  <c:v>389.69708817779599</c:v>
                </c:pt>
                <c:pt idx="25580">
                  <c:v>346.14629423693299</c:v>
                </c:pt>
                <c:pt idx="25581">
                  <c:v>309.00754822476898</c:v>
                </c:pt>
                <c:pt idx="25582">
                  <c:v>288.37497798073099</c:v>
                </c:pt>
                <c:pt idx="25583">
                  <c:v>300.12971764048001</c:v>
                </c:pt>
                <c:pt idx="25584">
                  <c:v>278.19076139242998</c:v>
                </c:pt>
                <c:pt idx="25585">
                  <c:v>271.13280667759699</c:v>
                </c:pt>
                <c:pt idx="25586">
                  <c:v>246.81695892716701</c:v>
                </c:pt>
                <c:pt idx="25587">
                  <c:v>228.51982744084</c:v>
                </c:pt>
                <c:pt idx="25588">
                  <c:v>225.656581979652</c:v>
                </c:pt>
                <c:pt idx="25589">
                  <c:v>207.601580620221</c:v>
                </c:pt>
                <c:pt idx="25590">
                  <c:v>192.60154973149599</c:v>
                </c:pt>
                <c:pt idx="25591">
                  <c:v>384.97703217060302</c:v>
                </c:pt>
                <c:pt idx="25592">
                  <c:v>341.915256933764</c:v>
                </c:pt>
                <c:pt idx="25593">
                  <c:v>305.18903170984998</c:v>
                </c:pt>
                <c:pt idx="25594">
                  <c:v>284.904564429309</c:v>
                </c:pt>
                <c:pt idx="25595">
                  <c:v>296.275852770661</c:v>
                </c:pt>
                <c:pt idx="25596">
                  <c:v>274.71040711560101</c:v>
                </c:pt>
                <c:pt idx="25597">
                  <c:v>267.60783721855501</c:v>
                </c:pt>
                <c:pt idx="25598">
                  <c:v>243.57184758925001</c:v>
                </c:pt>
                <c:pt idx="25599">
                  <c:v>225.60073421647999</c:v>
                </c:pt>
                <c:pt idx="25600">
                  <c:v>222.658075894635</c:v>
                </c:pt>
                <c:pt idx="25601">
                  <c:v>204.80752234827</c:v>
                </c:pt>
                <c:pt idx="25602">
                  <c:v>189.97804647592</c:v>
                </c:pt>
                <c:pt idx="25603">
                  <c:v>376.11298294752402</c:v>
                </c:pt>
                <c:pt idx="25604">
                  <c:v>333.94826406823603</c:v>
                </c:pt>
                <c:pt idx="25605">
                  <c:v>297.99633684031102</c:v>
                </c:pt>
                <c:pt idx="25606">
                  <c:v>278.379220591425</c:v>
                </c:pt>
                <c:pt idx="25607">
                  <c:v>289.02195557824803</c:v>
                </c:pt>
                <c:pt idx="25608">
                  <c:v>268.16741297125498</c:v>
                </c:pt>
                <c:pt idx="25609">
                  <c:v>260.98054974388498</c:v>
                </c:pt>
                <c:pt idx="25610">
                  <c:v>237.47294539153901</c:v>
                </c:pt>
                <c:pt idx="25611">
                  <c:v>220.10349110389501</c:v>
                </c:pt>
                <c:pt idx="25612">
                  <c:v>217.015410600579</c:v>
                </c:pt>
                <c:pt idx="25613">
                  <c:v>199.555562320208</c:v>
                </c:pt>
                <c:pt idx="25614">
                  <c:v>185.04832633064001</c:v>
                </c:pt>
                <c:pt idx="25615">
                  <c:v>271.24181279890598</c:v>
                </c:pt>
                <c:pt idx="25616">
                  <c:v>260.79061271246701</c:v>
                </c:pt>
                <c:pt idx="25617">
                  <c:v>236.33692451930099</c:v>
                </c:pt>
                <c:pt idx="25618">
                  <c:v>223.88249832655299</c:v>
                </c:pt>
                <c:pt idx="25619">
                  <c:v>218.87053477436999</c:v>
                </c:pt>
                <c:pt idx="25620">
                  <c:v>214.69748245976001</c:v>
                </c:pt>
                <c:pt idx="25621">
                  <c:v>250.14347779853799</c:v>
                </c:pt>
                <c:pt idx="25622">
                  <c:v>240.466683188253</c:v>
                </c:pt>
                <c:pt idx="25623">
                  <c:v>230.670116122916</c:v>
                </c:pt>
                <c:pt idx="25624">
                  <c:v>222.426323595795</c:v>
                </c:pt>
                <c:pt idx="25625">
                  <c:v>215.77211981566799</c:v>
                </c:pt>
                <c:pt idx="25626">
                  <c:v>209.03852554081899</c:v>
                </c:pt>
                <c:pt idx="25627">
                  <c:v>203.083296122007</c:v>
                </c:pt>
                <c:pt idx="25628">
                  <c:v>197.92650854123099</c:v>
                </c:pt>
                <c:pt idx="25629">
                  <c:v>193.58652948358801</c:v>
                </c:pt>
                <c:pt idx="25630">
                  <c:v>190.09440514469401</c:v>
                </c:pt>
                <c:pt idx="25631">
                  <c:v>186.57238797546901</c:v>
                </c:pt>
                <c:pt idx="25632">
                  <c:v>233.54097762645901</c:v>
                </c:pt>
                <c:pt idx="25633">
                  <c:v>223.02809763657399</c:v>
                </c:pt>
                <c:pt idx="25634">
                  <c:v>214.02156249011901</c:v>
                </c:pt>
                <c:pt idx="25635">
                  <c:v>205.73380006775099</c:v>
                </c:pt>
                <c:pt idx="25636">
                  <c:v>198.17581187010001</c:v>
                </c:pt>
                <c:pt idx="25637">
                  <c:v>192.20788132600001</c:v>
                </c:pt>
                <c:pt idx="25638">
                  <c:v>186.16385976971901</c:v>
                </c:pt>
                <c:pt idx="25639">
                  <c:v>180.906136359643</c:v>
                </c:pt>
                <c:pt idx="25640">
                  <c:v>176.454945647291</c:v>
                </c:pt>
                <c:pt idx="25641">
                  <c:v>172.82746194013299</c:v>
                </c:pt>
                <c:pt idx="25642">
                  <c:v>169.16360761280799</c:v>
                </c:pt>
                <c:pt idx="25643">
                  <c:v>166.35547884444699</c:v>
                </c:pt>
                <c:pt idx="25644">
                  <c:v>163.52960246703699</c:v>
                </c:pt>
                <c:pt idx="25645">
                  <c:v>209.17264959915599</c:v>
                </c:pt>
                <c:pt idx="25646">
                  <c:v>200.16760253713099</c:v>
                </c:pt>
                <c:pt idx="25647">
                  <c:v>191.86347935564999</c:v>
                </c:pt>
                <c:pt idx="25648">
                  <c:v>184.27739054492699</c:v>
                </c:pt>
                <c:pt idx="25649">
                  <c:v>177.421541568495</c:v>
                </c:pt>
                <c:pt idx="25650">
                  <c:v>172.159768197685</c:v>
                </c:pt>
                <c:pt idx="25651">
                  <c:v>166.833772808775</c:v>
                </c:pt>
                <c:pt idx="25652">
                  <c:v>162.29637354141499</c:v>
                </c:pt>
                <c:pt idx="25653">
                  <c:v>158.566382101854</c:v>
                </c:pt>
                <c:pt idx="25654">
                  <c:v>154.79822925496799</c:v>
                </c:pt>
                <c:pt idx="25655">
                  <c:v>151.87095217877899</c:v>
                </c:pt>
                <c:pt idx="25656">
                  <c:v>148.919169139465</c:v>
                </c:pt>
                <c:pt idx="25657">
                  <c:v>146.838869387009</c:v>
                </c:pt>
                <c:pt idx="25658">
                  <c:v>144.752582472509</c:v>
                </c:pt>
                <c:pt idx="25659">
                  <c:v>179.901676410736</c:v>
                </c:pt>
                <c:pt idx="25660">
                  <c:v>172.307678356498</c:v>
                </c:pt>
                <c:pt idx="25661">
                  <c:v>132.02642767819901</c:v>
                </c:pt>
                <c:pt idx="25662">
                  <c:v>130.711386551923</c:v>
                </c:pt>
                <c:pt idx="25663">
                  <c:v>274.20425494272098</c:v>
                </c:pt>
                <c:pt idx="25664">
                  <c:v>263.48146143436998</c:v>
                </c:pt>
                <c:pt idx="25665">
                  <c:v>238.352467270896</c:v>
                </c:pt>
                <c:pt idx="25666">
                  <c:v>225.52213600333701</c:v>
                </c:pt>
                <c:pt idx="25667">
                  <c:v>220.33058062754799</c:v>
                </c:pt>
                <c:pt idx="25668">
                  <c:v>215.995287300146</c:v>
                </c:pt>
                <c:pt idx="25669">
                  <c:v>253.07331101508601</c:v>
                </c:pt>
                <c:pt idx="25670">
                  <c:v>243.137148443374</c:v>
                </c:pt>
                <c:pt idx="25671">
                  <c:v>233.09002056034601</c:v>
                </c:pt>
                <c:pt idx="25672">
                  <c:v>224.62563227210799</c:v>
                </c:pt>
                <c:pt idx="25673">
                  <c:v>217.772049888071</c:v>
                </c:pt>
                <c:pt idx="25674">
                  <c:v>210.847720627868</c:v>
                </c:pt>
                <c:pt idx="25675">
                  <c:v>204.711715020198</c:v>
                </c:pt>
                <c:pt idx="25676">
                  <c:v>199.39005615388501</c:v>
                </c:pt>
                <c:pt idx="25677">
                  <c:v>194.899759044559</c:v>
                </c:pt>
                <c:pt idx="25678">
                  <c:v>191.25997676704401</c:v>
                </c:pt>
                <c:pt idx="25679">
                  <c:v>187.59636150664301</c:v>
                </c:pt>
                <c:pt idx="25680">
                  <c:v>236.45600991325799</c:v>
                </c:pt>
                <c:pt idx="25681">
                  <c:v>225.67382768425301</c:v>
                </c:pt>
                <c:pt idx="25682">
                  <c:v>216.43484667096399</c:v>
                </c:pt>
                <c:pt idx="25683">
                  <c:v>207.92462051788101</c:v>
                </c:pt>
                <c:pt idx="25684">
                  <c:v>200.16420345489399</c:v>
                </c:pt>
                <c:pt idx="25685">
                  <c:v>194.018136365864</c:v>
                </c:pt>
                <c:pt idx="25686">
                  <c:v>187.80107203687001</c:v>
                </c:pt>
                <c:pt idx="25687">
                  <c:v>182.38339394560199</c:v>
                </c:pt>
                <c:pt idx="25688">
                  <c:v>177.77863168742201</c:v>
                </c:pt>
                <c:pt idx="25689">
                  <c:v>174.010655034324</c:v>
                </c:pt>
                <c:pt idx="25690">
                  <c:v>170.21234368992401</c:v>
                </c:pt>
                <c:pt idx="25691">
                  <c:v>167.28164046377199</c:v>
                </c:pt>
                <c:pt idx="25692">
                  <c:v>164.32905645859299</c:v>
                </c:pt>
                <c:pt idx="25693">
                  <c:v>211.827135784262</c:v>
                </c:pt>
                <c:pt idx="25694">
                  <c:v>202.58233794945801</c:v>
                </c:pt>
                <c:pt idx="25695">
                  <c:v>194.05340186154299</c:v>
                </c:pt>
                <c:pt idx="25696">
                  <c:v>186.26581974688401</c:v>
                </c:pt>
                <c:pt idx="25697">
                  <c:v>179.227804654811</c:v>
                </c:pt>
                <c:pt idx="25698">
                  <c:v>173.80177727295501</c:v>
                </c:pt>
                <c:pt idx="25699">
                  <c:v>168.31906063193799</c:v>
                </c:pt>
                <c:pt idx="25700">
                  <c:v>163.63772648646699</c:v>
                </c:pt>
                <c:pt idx="25701">
                  <c:v>159.77537735174101</c:v>
                </c:pt>
                <c:pt idx="25702">
                  <c:v>155.87787322112101</c:v>
                </c:pt>
                <c:pt idx="25703">
                  <c:v>152.82817837168199</c:v>
                </c:pt>
                <c:pt idx="25704">
                  <c:v>149.75656692004199</c:v>
                </c:pt>
                <c:pt idx="25705">
                  <c:v>147.569499289211</c:v>
                </c:pt>
                <c:pt idx="25706">
                  <c:v>145.369658639422</c:v>
                </c:pt>
                <c:pt idx="25707">
                  <c:v>182.104391987209</c:v>
                </c:pt>
                <c:pt idx="25708">
                  <c:v>174.30844576751301</c:v>
                </c:pt>
                <c:pt idx="25709">
                  <c:v>132.68932511356201</c:v>
                </c:pt>
                <c:pt idx="25710">
                  <c:v>131.281175122408</c:v>
                </c:pt>
                <c:pt idx="25711">
                  <c:v>273.84719763134001</c:v>
                </c:pt>
                <c:pt idx="25712">
                  <c:v>263.13646919539099</c:v>
                </c:pt>
                <c:pt idx="25713">
                  <c:v>238.05312136487001</c:v>
                </c:pt>
                <c:pt idx="25714">
                  <c:v>225.246733515648</c:v>
                </c:pt>
                <c:pt idx="25715">
                  <c:v>220.07900326374099</c:v>
                </c:pt>
                <c:pt idx="25716">
                  <c:v>215.756910569105</c:v>
                </c:pt>
                <c:pt idx="25717">
                  <c:v>252.7441393467</c:v>
                </c:pt>
                <c:pt idx="25718">
                  <c:v>242.82075600540199</c:v>
                </c:pt>
                <c:pt idx="25719">
                  <c:v>232.791141396933</c:v>
                </c:pt>
                <c:pt idx="25720">
                  <c:v>224.33611106718701</c:v>
                </c:pt>
                <c:pt idx="25721">
                  <c:v>217.498433260111</c:v>
                </c:pt>
                <c:pt idx="25722">
                  <c:v>210.58390967763199</c:v>
                </c:pt>
                <c:pt idx="25723">
                  <c:v>204.46511627906901</c:v>
                </c:pt>
                <c:pt idx="25724">
                  <c:v>199.153733275787</c:v>
                </c:pt>
                <c:pt idx="25725">
                  <c:v>194.67447037828799</c:v>
                </c:pt>
                <c:pt idx="25726">
                  <c:v>191.04916045451199</c:v>
                </c:pt>
                <c:pt idx="25727">
                  <c:v>187.398264706427</c:v>
                </c:pt>
                <c:pt idx="25728">
                  <c:v>236.154539370956</c:v>
                </c:pt>
                <c:pt idx="25729">
                  <c:v>225.38835791006699</c:v>
                </c:pt>
                <c:pt idx="25730">
                  <c:v>216.156935606236</c:v>
                </c:pt>
                <c:pt idx="25731">
                  <c:v>207.658161813525</c:v>
                </c:pt>
                <c:pt idx="25732">
                  <c:v>199.90931550646701</c:v>
                </c:pt>
                <c:pt idx="25733">
                  <c:v>193.77029702970199</c:v>
                </c:pt>
                <c:pt idx="25734">
                  <c:v>187.56820367464601</c:v>
                </c:pt>
                <c:pt idx="25735">
                  <c:v>182.15896931414099</c:v>
                </c:pt>
                <c:pt idx="25736">
                  <c:v>177.568756292724</c:v>
                </c:pt>
                <c:pt idx="25737">
                  <c:v>173.812676362057</c:v>
                </c:pt>
                <c:pt idx="25738">
                  <c:v>170.02768974145101</c:v>
                </c:pt>
                <c:pt idx="25739">
                  <c:v>167.10760840649101</c:v>
                </c:pt>
                <c:pt idx="25740">
                  <c:v>164.173421447648</c:v>
                </c:pt>
                <c:pt idx="25741">
                  <c:v>211.56570405872699</c:v>
                </c:pt>
                <c:pt idx="25742">
                  <c:v>202.32707459405901</c:v>
                </c:pt>
                <c:pt idx="25743">
                  <c:v>193.814046843885</c:v>
                </c:pt>
                <c:pt idx="25744">
                  <c:v>186.03036515674901</c:v>
                </c:pt>
                <c:pt idx="25745">
                  <c:v>179.00232608014201</c:v>
                </c:pt>
                <c:pt idx="25746">
                  <c:v>173.58500877074599</c:v>
                </c:pt>
                <c:pt idx="25747">
                  <c:v>168.10918062768499</c:v>
                </c:pt>
                <c:pt idx="25748">
                  <c:v>163.43771852374999</c:v>
                </c:pt>
                <c:pt idx="25749">
                  <c:v>159.58517929151299</c:v>
                </c:pt>
                <c:pt idx="25750">
                  <c:v>155.69873267620201</c:v>
                </c:pt>
                <c:pt idx="25751">
                  <c:v>152.66018274034499</c:v>
                </c:pt>
                <c:pt idx="25752">
                  <c:v>149.60112250068201</c:v>
                </c:pt>
                <c:pt idx="25753">
                  <c:v>147.42422726818</c:v>
                </c:pt>
                <c:pt idx="25754">
                  <c:v>145.24432752384001</c:v>
                </c:pt>
                <c:pt idx="25755">
                  <c:v>181.88254254159301</c:v>
                </c:pt>
                <c:pt idx="25756">
                  <c:v>174.09195958813399</c:v>
                </c:pt>
                <c:pt idx="25757">
                  <c:v>132.56121463645101</c:v>
                </c:pt>
                <c:pt idx="25758">
                  <c:v>131.162871747211</c:v>
                </c:pt>
                <c:pt idx="25759">
                  <c:v>271.17171291347302</c:v>
                </c:pt>
                <c:pt idx="25760">
                  <c:v>260.68002458512598</c:v>
                </c:pt>
                <c:pt idx="25761">
                  <c:v>236.14444571821599</c:v>
                </c:pt>
                <c:pt idx="25762">
                  <c:v>223.66248158678999</c:v>
                </c:pt>
                <c:pt idx="25763">
                  <c:v>218.63962274073899</c:v>
                </c:pt>
                <c:pt idx="25764">
                  <c:v>214.46352979193199</c:v>
                </c:pt>
                <c:pt idx="25765">
                  <c:v>250.15157578036801</c:v>
                </c:pt>
                <c:pt idx="25766">
                  <c:v>240.42923159591601</c:v>
                </c:pt>
                <c:pt idx="25767">
                  <c:v>230.594065458649</c:v>
                </c:pt>
                <c:pt idx="25768">
                  <c:v>222.32022543870801</c:v>
                </c:pt>
                <c:pt idx="25769">
                  <c:v>215.637727637154</c:v>
                </c:pt>
                <c:pt idx="25770">
                  <c:v>208.88351707178299</c:v>
                </c:pt>
                <c:pt idx="25771">
                  <c:v>202.90523289640299</c:v>
                </c:pt>
                <c:pt idx="25772">
                  <c:v>197.73631300570901</c:v>
                </c:pt>
                <c:pt idx="25773">
                  <c:v>193.388547140371</c:v>
                </c:pt>
                <c:pt idx="25774">
                  <c:v>189.89204138260499</c:v>
                </c:pt>
                <c:pt idx="25775">
                  <c:v>186.36755840241099</c:v>
                </c:pt>
                <c:pt idx="25776">
                  <c:v>233.61338323488201</c:v>
                </c:pt>
                <c:pt idx="25777">
                  <c:v>223.054685462717</c:v>
                </c:pt>
                <c:pt idx="25778">
                  <c:v>214.00920879533899</c:v>
                </c:pt>
                <c:pt idx="25779">
                  <c:v>205.68364474020899</c:v>
                </c:pt>
                <c:pt idx="25780">
                  <c:v>198.09366877543999</c:v>
                </c:pt>
                <c:pt idx="25781">
                  <c:v>192.10081393211101</c:v>
                </c:pt>
                <c:pt idx="25782">
                  <c:v>186.03702943891599</c:v>
                </c:pt>
                <c:pt idx="25783">
                  <c:v>180.76293872694799</c:v>
                </c:pt>
                <c:pt idx="25784">
                  <c:v>176.29346949744601</c:v>
                </c:pt>
                <c:pt idx="25785">
                  <c:v>172.653657641119</c:v>
                </c:pt>
                <c:pt idx="25786">
                  <c:v>168.98238482384801</c:v>
                </c:pt>
                <c:pt idx="25787">
                  <c:v>166.17634566375699</c:v>
                </c:pt>
                <c:pt idx="25788">
                  <c:v>163.35140812969399</c:v>
                </c:pt>
                <c:pt idx="25789">
                  <c:v>209.26563673425599</c:v>
                </c:pt>
                <c:pt idx="25790">
                  <c:v>200.213685511759</c:v>
                </c:pt>
                <c:pt idx="25791">
                  <c:v>191.868527042577</c:v>
                </c:pt>
                <c:pt idx="25792">
                  <c:v>184.249428366107</c:v>
                </c:pt>
                <c:pt idx="25793">
                  <c:v>177.36587687221299</c:v>
                </c:pt>
                <c:pt idx="25794">
                  <c:v>172.076602503885</c:v>
                </c:pt>
                <c:pt idx="25795">
                  <c:v>166.72794965915</c:v>
                </c:pt>
                <c:pt idx="25796">
                  <c:v>162.17408269196301</c:v>
                </c:pt>
                <c:pt idx="25797">
                  <c:v>158.43135097467399</c:v>
                </c:pt>
                <c:pt idx="25798">
                  <c:v>154.65409561767899</c:v>
                </c:pt>
                <c:pt idx="25799">
                  <c:v>151.71551724137899</c:v>
                </c:pt>
                <c:pt idx="25800">
                  <c:v>148.75958188153299</c:v>
                </c:pt>
                <c:pt idx="25801">
                  <c:v>146.68130884835099</c:v>
                </c:pt>
                <c:pt idx="25802">
                  <c:v>144.59890454488399</c:v>
                </c:pt>
                <c:pt idx="25803">
                  <c:v>179.96442258559</c:v>
                </c:pt>
                <c:pt idx="25804">
                  <c:v>172.33341492069701</c:v>
                </c:pt>
                <c:pt idx="25805">
                  <c:v>131.88715571425499</c:v>
                </c:pt>
                <c:pt idx="25806">
                  <c:v>130.57658431793701</c:v>
                </c:pt>
                <c:pt idx="25807">
                  <c:v>266.32958456926201</c:v>
                </c:pt>
                <c:pt idx="25808">
                  <c:v>256.22754956589301</c:v>
                </c:pt>
                <c:pt idx="25809">
                  <c:v>232.700326916091</c:v>
                </c:pt>
                <c:pt idx="25810">
                  <c:v>220.793075961521</c:v>
                </c:pt>
                <c:pt idx="25811">
                  <c:v>216.041546826</c:v>
                </c:pt>
                <c:pt idx="25812">
                  <c:v>212.12224250722599</c:v>
                </c:pt>
                <c:pt idx="25813">
                  <c:v>245.449659540775</c:v>
                </c:pt>
                <c:pt idx="25814">
                  <c:v>236.09372119722499</c:v>
                </c:pt>
                <c:pt idx="25815">
                  <c:v>226.62119435037499</c:v>
                </c:pt>
                <c:pt idx="25816">
                  <c:v>218.66590126291601</c:v>
                </c:pt>
                <c:pt idx="25817">
                  <c:v>212.27399861878399</c:v>
                </c:pt>
                <c:pt idx="25818">
                  <c:v>205.800363874021</c:v>
                </c:pt>
                <c:pt idx="25819">
                  <c:v>200.09937618660101</c:v>
                </c:pt>
                <c:pt idx="25820">
                  <c:v>195.17826586169801</c:v>
                </c:pt>
                <c:pt idx="25821">
                  <c:v>191.06782942058399</c:v>
                </c:pt>
                <c:pt idx="25822">
                  <c:v>187.79734542552899</c:v>
                </c:pt>
                <c:pt idx="25823">
                  <c:v>184.49986021247699</c:v>
                </c:pt>
                <c:pt idx="25824">
                  <c:v>229.00226061937801</c:v>
                </c:pt>
                <c:pt idx="25825">
                  <c:v>218.818159806295</c:v>
                </c:pt>
                <c:pt idx="25826">
                  <c:v>210.11305695722399</c:v>
                </c:pt>
                <c:pt idx="25827">
                  <c:v>202.10310946321701</c:v>
                </c:pt>
                <c:pt idx="25828">
                  <c:v>194.81365571199601</c:v>
                </c:pt>
                <c:pt idx="25829">
                  <c:v>189.076868829337</c:v>
                </c:pt>
                <c:pt idx="25830">
                  <c:v>183.27185447195501</c:v>
                </c:pt>
                <c:pt idx="25831">
                  <c:v>178.233693743646</c:v>
                </c:pt>
                <c:pt idx="25832">
                  <c:v>173.987651047388</c:v>
                </c:pt>
                <c:pt idx="25833">
                  <c:v>170.561196348805</c:v>
                </c:pt>
                <c:pt idx="25834">
                  <c:v>167.103361696191</c:v>
                </c:pt>
                <c:pt idx="25835">
                  <c:v>164.497207161125</c:v>
                </c:pt>
                <c:pt idx="25836">
                  <c:v>161.87382273797499</c:v>
                </c:pt>
                <c:pt idx="25837">
                  <c:v>205.09999033131299</c:v>
                </c:pt>
                <c:pt idx="25838">
                  <c:v>196.37870582231801</c:v>
                </c:pt>
                <c:pt idx="25839">
                  <c:v>188.34410013121999</c:v>
                </c:pt>
                <c:pt idx="25840">
                  <c:v>181.01357209206299</c:v>
                </c:pt>
                <c:pt idx="25841">
                  <c:v>174.39750470726901</c:v>
                </c:pt>
                <c:pt idx="25842">
                  <c:v>169.343990345647</c:v>
                </c:pt>
                <c:pt idx="25843">
                  <c:v>164.22517154873401</c:v>
                </c:pt>
                <c:pt idx="25844">
                  <c:v>159.88756993800001</c:v>
                </c:pt>
                <c:pt idx="25845">
                  <c:v>156.34281062852401</c:v>
                </c:pt>
                <c:pt idx="25846">
                  <c:v>152.76031020083499</c:v>
                </c:pt>
                <c:pt idx="25847">
                  <c:v>150.01224939773701</c:v>
                </c:pt>
                <c:pt idx="25848">
                  <c:v>147.23951756685801</c:v>
                </c:pt>
                <c:pt idx="25849">
                  <c:v>145.34086742726501</c:v>
                </c:pt>
                <c:pt idx="25850">
                  <c:v>143.441278295605</c:v>
                </c:pt>
                <c:pt idx="25851">
                  <c:v>176.48746410519001</c:v>
                </c:pt>
                <c:pt idx="25852">
                  <c:v>169.14149825724101</c:v>
                </c:pt>
                <c:pt idx="25853">
                  <c:v>130.67124227865401</c:v>
                </c:pt>
                <c:pt idx="25854">
                  <c:v>129.520463302856</c:v>
                </c:pt>
                <c:pt idx="25855">
                  <c:v>271.24181279890598</c:v>
                </c:pt>
                <c:pt idx="25856">
                  <c:v>260.79061271246701</c:v>
                </c:pt>
                <c:pt idx="25857">
                  <c:v>236.33692451930099</c:v>
                </c:pt>
                <c:pt idx="25858">
                  <c:v>223.88249832655299</c:v>
                </c:pt>
                <c:pt idx="25859">
                  <c:v>218.87053477436999</c:v>
                </c:pt>
                <c:pt idx="25860">
                  <c:v>214.69748245976001</c:v>
                </c:pt>
                <c:pt idx="25861">
                  <c:v>250.14347779853799</c:v>
                </c:pt>
                <c:pt idx="25862">
                  <c:v>240.466683188253</c:v>
                </c:pt>
                <c:pt idx="25863">
                  <c:v>230.670116122916</c:v>
                </c:pt>
                <c:pt idx="25864">
                  <c:v>222.426323595795</c:v>
                </c:pt>
                <c:pt idx="25865">
                  <c:v>215.77211981566799</c:v>
                </c:pt>
                <c:pt idx="25866">
                  <c:v>209.03852554081899</c:v>
                </c:pt>
                <c:pt idx="25867">
                  <c:v>203.083296122007</c:v>
                </c:pt>
                <c:pt idx="25868">
                  <c:v>197.92650854123099</c:v>
                </c:pt>
                <c:pt idx="25869">
                  <c:v>193.58652948358801</c:v>
                </c:pt>
                <c:pt idx="25870">
                  <c:v>190.09440514469401</c:v>
                </c:pt>
                <c:pt idx="25871">
                  <c:v>186.57238797546901</c:v>
                </c:pt>
                <c:pt idx="25872">
                  <c:v>233.54097762645901</c:v>
                </c:pt>
                <c:pt idx="25873">
                  <c:v>223.02809763657399</c:v>
                </c:pt>
                <c:pt idx="25874">
                  <c:v>214.02156249011901</c:v>
                </c:pt>
                <c:pt idx="25875">
                  <c:v>205.73380006775099</c:v>
                </c:pt>
                <c:pt idx="25876">
                  <c:v>198.17581187010001</c:v>
                </c:pt>
                <c:pt idx="25877">
                  <c:v>192.20788132600001</c:v>
                </c:pt>
                <c:pt idx="25878">
                  <c:v>186.16385976971901</c:v>
                </c:pt>
                <c:pt idx="25879">
                  <c:v>180.906136359643</c:v>
                </c:pt>
                <c:pt idx="25880">
                  <c:v>176.454945647291</c:v>
                </c:pt>
                <c:pt idx="25881">
                  <c:v>172.82746194013299</c:v>
                </c:pt>
                <c:pt idx="25882">
                  <c:v>169.16360761280799</c:v>
                </c:pt>
                <c:pt idx="25883">
                  <c:v>166.35547884444699</c:v>
                </c:pt>
                <c:pt idx="25884">
                  <c:v>163.52960246703699</c:v>
                </c:pt>
                <c:pt idx="25885">
                  <c:v>209.17264959915599</c:v>
                </c:pt>
                <c:pt idx="25886">
                  <c:v>200.16760253713099</c:v>
                </c:pt>
                <c:pt idx="25887">
                  <c:v>191.86347935564999</c:v>
                </c:pt>
                <c:pt idx="25888">
                  <c:v>184.27739054492699</c:v>
                </c:pt>
                <c:pt idx="25889">
                  <c:v>177.421541568495</c:v>
                </c:pt>
                <c:pt idx="25890">
                  <c:v>172.159768197685</c:v>
                </c:pt>
                <c:pt idx="25891">
                  <c:v>166.833772808775</c:v>
                </c:pt>
                <c:pt idx="25892">
                  <c:v>162.29637354141499</c:v>
                </c:pt>
                <c:pt idx="25893">
                  <c:v>158.566382101854</c:v>
                </c:pt>
                <c:pt idx="25894">
                  <c:v>154.79822925496799</c:v>
                </c:pt>
                <c:pt idx="25895">
                  <c:v>151.87095217877899</c:v>
                </c:pt>
                <c:pt idx="25896">
                  <c:v>148.919169139465</c:v>
                </c:pt>
                <c:pt idx="25897">
                  <c:v>146.838869387009</c:v>
                </c:pt>
                <c:pt idx="25898">
                  <c:v>144.752582472509</c:v>
                </c:pt>
                <c:pt idx="25899">
                  <c:v>179.901676410736</c:v>
                </c:pt>
                <c:pt idx="25900">
                  <c:v>172.307678356498</c:v>
                </c:pt>
                <c:pt idx="25901">
                  <c:v>132.02642767819901</c:v>
                </c:pt>
                <c:pt idx="25902">
                  <c:v>130.711386551923</c:v>
                </c:pt>
                <c:pt idx="25903">
                  <c:v>274.20425494272098</c:v>
                </c:pt>
                <c:pt idx="25904">
                  <c:v>263.48146143436998</c:v>
                </c:pt>
                <c:pt idx="25905">
                  <c:v>238.352467270896</c:v>
                </c:pt>
                <c:pt idx="25906">
                  <c:v>225.52213600333701</c:v>
                </c:pt>
                <c:pt idx="25907">
                  <c:v>220.33058062754799</c:v>
                </c:pt>
                <c:pt idx="25908">
                  <c:v>215.995287300146</c:v>
                </c:pt>
                <c:pt idx="25909">
                  <c:v>253.07331101508601</c:v>
                </c:pt>
                <c:pt idx="25910">
                  <c:v>243.137148443374</c:v>
                </c:pt>
                <c:pt idx="25911">
                  <c:v>233.09002056034601</c:v>
                </c:pt>
                <c:pt idx="25912">
                  <c:v>224.62563227210799</c:v>
                </c:pt>
                <c:pt idx="25913">
                  <c:v>217.772049888071</c:v>
                </c:pt>
                <c:pt idx="25914">
                  <c:v>210.847720627868</c:v>
                </c:pt>
                <c:pt idx="25915">
                  <c:v>204.711715020198</c:v>
                </c:pt>
                <c:pt idx="25916">
                  <c:v>199.39005615388501</c:v>
                </c:pt>
                <c:pt idx="25917">
                  <c:v>194.899759044559</c:v>
                </c:pt>
                <c:pt idx="25918">
                  <c:v>191.25997676704401</c:v>
                </c:pt>
                <c:pt idx="25919">
                  <c:v>187.59636150664301</c:v>
                </c:pt>
                <c:pt idx="25920">
                  <c:v>236.45600991325799</c:v>
                </c:pt>
                <c:pt idx="25921">
                  <c:v>225.67382768425301</c:v>
                </c:pt>
                <c:pt idx="25922">
                  <c:v>216.43484667096399</c:v>
                </c:pt>
                <c:pt idx="25923">
                  <c:v>207.92462051788101</c:v>
                </c:pt>
                <c:pt idx="25924">
                  <c:v>200.16420345489399</c:v>
                </c:pt>
                <c:pt idx="25925">
                  <c:v>194.018136365864</c:v>
                </c:pt>
                <c:pt idx="25926">
                  <c:v>187.80107203687001</c:v>
                </c:pt>
                <c:pt idx="25927">
                  <c:v>182.38339394560199</c:v>
                </c:pt>
                <c:pt idx="25928">
                  <c:v>177.77863168742201</c:v>
                </c:pt>
                <c:pt idx="25929">
                  <c:v>174.010655034324</c:v>
                </c:pt>
                <c:pt idx="25930">
                  <c:v>170.21234368992401</c:v>
                </c:pt>
                <c:pt idx="25931">
                  <c:v>167.28164046377199</c:v>
                </c:pt>
                <c:pt idx="25932">
                  <c:v>164.32905645859299</c:v>
                </c:pt>
                <c:pt idx="25933">
                  <c:v>211.827135784262</c:v>
                </c:pt>
                <c:pt idx="25934">
                  <c:v>202.58233794945801</c:v>
                </c:pt>
                <c:pt idx="25935">
                  <c:v>194.05340186154299</c:v>
                </c:pt>
                <c:pt idx="25936">
                  <c:v>186.26581974688401</c:v>
                </c:pt>
                <c:pt idx="25937">
                  <c:v>179.227804654811</c:v>
                </c:pt>
                <c:pt idx="25938">
                  <c:v>173.80177727295501</c:v>
                </c:pt>
                <c:pt idx="25939">
                  <c:v>168.31906063193799</c:v>
                </c:pt>
                <c:pt idx="25940">
                  <c:v>163.63772648646699</c:v>
                </c:pt>
                <c:pt idx="25941">
                  <c:v>159.77537735174101</c:v>
                </c:pt>
                <c:pt idx="25942">
                  <c:v>155.87787322112101</c:v>
                </c:pt>
                <c:pt idx="25943">
                  <c:v>152.82817837168199</c:v>
                </c:pt>
                <c:pt idx="25944">
                  <c:v>149.75656692004199</c:v>
                </c:pt>
                <c:pt idx="25945">
                  <c:v>147.569499289211</c:v>
                </c:pt>
                <c:pt idx="25946">
                  <c:v>145.369658639422</c:v>
                </c:pt>
                <c:pt idx="25947">
                  <c:v>182.104391987209</c:v>
                </c:pt>
                <c:pt idx="25948">
                  <c:v>174.30844576751301</c:v>
                </c:pt>
                <c:pt idx="25949">
                  <c:v>132.68932511356201</c:v>
                </c:pt>
                <c:pt idx="25950">
                  <c:v>131.281175122408</c:v>
                </c:pt>
                <c:pt idx="25951">
                  <c:v>273.84719763134001</c:v>
                </c:pt>
                <c:pt idx="25952">
                  <c:v>263.13646919539099</c:v>
                </c:pt>
                <c:pt idx="25953">
                  <c:v>238.05312136487001</c:v>
                </c:pt>
                <c:pt idx="25954">
                  <c:v>225.246733515648</c:v>
                </c:pt>
                <c:pt idx="25955">
                  <c:v>220.07900326374099</c:v>
                </c:pt>
                <c:pt idx="25956">
                  <c:v>215.756910569105</c:v>
                </c:pt>
                <c:pt idx="25957">
                  <c:v>252.7441393467</c:v>
                </c:pt>
                <c:pt idx="25958">
                  <c:v>242.82075600540199</c:v>
                </c:pt>
                <c:pt idx="25959">
                  <c:v>232.791141396933</c:v>
                </c:pt>
                <c:pt idx="25960">
                  <c:v>224.33611106718701</c:v>
                </c:pt>
                <c:pt idx="25961">
                  <c:v>217.498433260111</c:v>
                </c:pt>
                <c:pt idx="25962">
                  <c:v>210.58390967763199</c:v>
                </c:pt>
                <c:pt idx="25963">
                  <c:v>204.46511627906901</c:v>
                </c:pt>
                <c:pt idx="25964">
                  <c:v>199.153733275787</c:v>
                </c:pt>
                <c:pt idx="25965">
                  <c:v>194.67447037828799</c:v>
                </c:pt>
                <c:pt idx="25966">
                  <c:v>191.04916045451199</c:v>
                </c:pt>
                <c:pt idx="25967">
                  <c:v>187.398264706427</c:v>
                </c:pt>
                <c:pt idx="25968">
                  <c:v>236.154539370956</c:v>
                </c:pt>
                <c:pt idx="25969">
                  <c:v>225.38835791006699</c:v>
                </c:pt>
                <c:pt idx="25970">
                  <c:v>216.156935606236</c:v>
                </c:pt>
                <c:pt idx="25971">
                  <c:v>207.658161813525</c:v>
                </c:pt>
                <c:pt idx="25972">
                  <c:v>199.90931550646701</c:v>
                </c:pt>
                <c:pt idx="25973">
                  <c:v>193.77029702970199</c:v>
                </c:pt>
                <c:pt idx="25974">
                  <c:v>187.56820367464601</c:v>
                </c:pt>
                <c:pt idx="25975">
                  <c:v>182.15896931414099</c:v>
                </c:pt>
                <c:pt idx="25976">
                  <c:v>177.568756292724</c:v>
                </c:pt>
                <c:pt idx="25977">
                  <c:v>173.812676362057</c:v>
                </c:pt>
                <c:pt idx="25978">
                  <c:v>170.02768974145101</c:v>
                </c:pt>
                <c:pt idx="25979">
                  <c:v>167.10760840649101</c:v>
                </c:pt>
                <c:pt idx="25980">
                  <c:v>164.173421447648</c:v>
                </c:pt>
                <c:pt idx="25981">
                  <c:v>211.56570405872699</c:v>
                </c:pt>
                <c:pt idx="25982">
                  <c:v>202.32707459405901</c:v>
                </c:pt>
                <c:pt idx="25983">
                  <c:v>193.814046843885</c:v>
                </c:pt>
                <c:pt idx="25984">
                  <c:v>186.03036515674901</c:v>
                </c:pt>
                <c:pt idx="25985">
                  <c:v>179.00232608014201</c:v>
                </c:pt>
                <c:pt idx="25986">
                  <c:v>173.58500877074599</c:v>
                </c:pt>
                <c:pt idx="25987">
                  <c:v>168.10918062768499</c:v>
                </c:pt>
                <c:pt idx="25988">
                  <c:v>163.43771852374999</c:v>
                </c:pt>
                <c:pt idx="25989">
                  <c:v>159.58517929151299</c:v>
                </c:pt>
                <c:pt idx="25990">
                  <c:v>155.69873267620201</c:v>
                </c:pt>
                <c:pt idx="25991">
                  <c:v>152.66018274034499</c:v>
                </c:pt>
                <c:pt idx="25992">
                  <c:v>149.60112250068201</c:v>
                </c:pt>
                <c:pt idx="25993">
                  <c:v>147.42422726818</c:v>
                </c:pt>
                <c:pt idx="25994">
                  <c:v>145.24432752384001</c:v>
                </c:pt>
                <c:pt idx="25995">
                  <c:v>181.88254254159301</c:v>
                </c:pt>
                <c:pt idx="25996">
                  <c:v>174.09195958813399</c:v>
                </c:pt>
                <c:pt idx="25997">
                  <c:v>132.56121463645101</c:v>
                </c:pt>
                <c:pt idx="25998">
                  <c:v>131.162871747211</c:v>
                </c:pt>
                <c:pt idx="25999">
                  <c:v>271.17171291347302</c:v>
                </c:pt>
                <c:pt idx="26000">
                  <c:v>260.68002458512598</c:v>
                </c:pt>
                <c:pt idx="26001">
                  <c:v>236.14444571821599</c:v>
                </c:pt>
                <c:pt idx="26002">
                  <c:v>223.66248158678999</c:v>
                </c:pt>
                <c:pt idx="26003">
                  <c:v>218.63962274073899</c:v>
                </c:pt>
                <c:pt idx="26004">
                  <c:v>214.46352979193199</c:v>
                </c:pt>
                <c:pt idx="26005">
                  <c:v>250.15157578036801</c:v>
                </c:pt>
                <c:pt idx="26006">
                  <c:v>240.42923159591601</c:v>
                </c:pt>
                <c:pt idx="26007">
                  <c:v>230.594065458649</c:v>
                </c:pt>
                <c:pt idx="26008">
                  <c:v>222.32022543870801</c:v>
                </c:pt>
                <c:pt idx="26009">
                  <c:v>215.637727637154</c:v>
                </c:pt>
                <c:pt idx="26010">
                  <c:v>208.88351707178299</c:v>
                </c:pt>
                <c:pt idx="26011">
                  <c:v>202.90523289640299</c:v>
                </c:pt>
                <c:pt idx="26012">
                  <c:v>197.73631300570901</c:v>
                </c:pt>
                <c:pt idx="26013">
                  <c:v>193.388547140371</c:v>
                </c:pt>
                <c:pt idx="26014">
                  <c:v>189.89204138260499</c:v>
                </c:pt>
                <c:pt idx="26015">
                  <c:v>186.36755840241099</c:v>
                </c:pt>
                <c:pt idx="26016">
                  <c:v>233.61338323488201</c:v>
                </c:pt>
                <c:pt idx="26017">
                  <c:v>223.054685462717</c:v>
                </c:pt>
                <c:pt idx="26018">
                  <c:v>214.00920879533899</c:v>
                </c:pt>
                <c:pt idx="26019">
                  <c:v>205.68364474020899</c:v>
                </c:pt>
                <c:pt idx="26020">
                  <c:v>198.09366877543999</c:v>
                </c:pt>
                <c:pt idx="26021">
                  <c:v>192.10081393211101</c:v>
                </c:pt>
                <c:pt idx="26022">
                  <c:v>186.03702943891599</c:v>
                </c:pt>
                <c:pt idx="26023">
                  <c:v>180.76293872694799</c:v>
                </c:pt>
                <c:pt idx="26024">
                  <c:v>176.29346949744601</c:v>
                </c:pt>
                <c:pt idx="26025">
                  <c:v>172.653657641119</c:v>
                </c:pt>
                <c:pt idx="26026">
                  <c:v>168.98238482384801</c:v>
                </c:pt>
                <c:pt idx="26027">
                  <c:v>166.17634566375699</c:v>
                </c:pt>
                <c:pt idx="26028">
                  <c:v>163.35140812969399</c:v>
                </c:pt>
                <c:pt idx="26029">
                  <c:v>209.26563673425599</c:v>
                </c:pt>
                <c:pt idx="26030">
                  <c:v>200.213685511759</c:v>
                </c:pt>
                <c:pt idx="26031">
                  <c:v>191.868527042577</c:v>
                </c:pt>
                <c:pt idx="26032">
                  <c:v>184.249428366107</c:v>
                </c:pt>
                <c:pt idx="26033">
                  <c:v>177.36587687221299</c:v>
                </c:pt>
                <c:pt idx="26034">
                  <c:v>172.076602503885</c:v>
                </c:pt>
                <c:pt idx="26035">
                  <c:v>166.72794965915</c:v>
                </c:pt>
                <c:pt idx="26036">
                  <c:v>162.17408269196301</c:v>
                </c:pt>
                <c:pt idx="26037">
                  <c:v>158.43135097467399</c:v>
                </c:pt>
                <c:pt idx="26038">
                  <c:v>154.65409561767899</c:v>
                </c:pt>
                <c:pt idx="26039">
                  <c:v>151.71551724137899</c:v>
                </c:pt>
                <c:pt idx="26040">
                  <c:v>148.75958188153299</c:v>
                </c:pt>
                <c:pt idx="26041">
                  <c:v>146.68130884835099</c:v>
                </c:pt>
                <c:pt idx="26042">
                  <c:v>144.59890454488399</c:v>
                </c:pt>
                <c:pt idx="26043">
                  <c:v>179.96442258559</c:v>
                </c:pt>
                <c:pt idx="26044">
                  <c:v>172.33341492069701</c:v>
                </c:pt>
                <c:pt idx="26045">
                  <c:v>131.88715571425499</c:v>
                </c:pt>
                <c:pt idx="26046">
                  <c:v>130.57658431793701</c:v>
                </c:pt>
                <c:pt idx="26047">
                  <c:v>266.32958456926201</c:v>
                </c:pt>
                <c:pt idx="26048">
                  <c:v>256.22754956589301</c:v>
                </c:pt>
                <c:pt idx="26049">
                  <c:v>232.700326916091</c:v>
                </c:pt>
                <c:pt idx="26050">
                  <c:v>220.793075961521</c:v>
                </c:pt>
                <c:pt idx="26051">
                  <c:v>216.041546826</c:v>
                </c:pt>
                <c:pt idx="26052">
                  <c:v>212.12224250722599</c:v>
                </c:pt>
                <c:pt idx="26053">
                  <c:v>245.449659540775</c:v>
                </c:pt>
                <c:pt idx="26054">
                  <c:v>236.09372119722499</c:v>
                </c:pt>
                <c:pt idx="26055">
                  <c:v>226.62119435037499</c:v>
                </c:pt>
                <c:pt idx="26056">
                  <c:v>218.66590126291601</c:v>
                </c:pt>
                <c:pt idx="26057">
                  <c:v>212.27399861878399</c:v>
                </c:pt>
                <c:pt idx="26058">
                  <c:v>205.800363874021</c:v>
                </c:pt>
                <c:pt idx="26059">
                  <c:v>200.09937618660101</c:v>
                </c:pt>
                <c:pt idx="26060">
                  <c:v>195.17826586169801</c:v>
                </c:pt>
                <c:pt idx="26061">
                  <c:v>191.06782942058399</c:v>
                </c:pt>
                <c:pt idx="26062">
                  <c:v>187.79734542552899</c:v>
                </c:pt>
                <c:pt idx="26063">
                  <c:v>184.49986021247699</c:v>
                </c:pt>
                <c:pt idx="26064">
                  <c:v>229.00226061937801</c:v>
                </c:pt>
                <c:pt idx="26065">
                  <c:v>218.818159806295</c:v>
                </c:pt>
                <c:pt idx="26066">
                  <c:v>210.11305695722399</c:v>
                </c:pt>
                <c:pt idx="26067">
                  <c:v>202.10310946321701</c:v>
                </c:pt>
                <c:pt idx="26068">
                  <c:v>194.81365571199601</c:v>
                </c:pt>
                <c:pt idx="26069">
                  <c:v>189.076868829337</c:v>
                </c:pt>
                <c:pt idx="26070">
                  <c:v>183.27185447195501</c:v>
                </c:pt>
                <c:pt idx="26071">
                  <c:v>178.233693743646</c:v>
                </c:pt>
                <c:pt idx="26072">
                  <c:v>173.987651047388</c:v>
                </c:pt>
                <c:pt idx="26073">
                  <c:v>170.561196348805</c:v>
                </c:pt>
                <c:pt idx="26074">
                  <c:v>167.103361696191</c:v>
                </c:pt>
                <c:pt idx="26075">
                  <c:v>164.497207161125</c:v>
                </c:pt>
                <c:pt idx="26076">
                  <c:v>161.87382273797499</c:v>
                </c:pt>
                <c:pt idx="26077">
                  <c:v>205.09999033131299</c:v>
                </c:pt>
                <c:pt idx="26078">
                  <c:v>196.37870582231801</c:v>
                </c:pt>
                <c:pt idx="26079">
                  <c:v>188.34410013121999</c:v>
                </c:pt>
                <c:pt idx="26080">
                  <c:v>181.01357209206299</c:v>
                </c:pt>
                <c:pt idx="26081">
                  <c:v>174.39750470726901</c:v>
                </c:pt>
                <c:pt idx="26082">
                  <c:v>169.343990345647</c:v>
                </c:pt>
                <c:pt idx="26083">
                  <c:v>164.22517154873401</c:v>
                </c:pt>
                <c:pt idx="26084">
                  <c:v>159.88756993800001</c:v>
                </c:pt>
                <c:pt idx="26085">
                  <c:v>156.34281062852401</c:v>
                </c:pt>
                <c:pt idx="26086">
                  <c:v>152.76031020083499</c:v>
                </c:pt>
                <c:pt idx="26087">
                  <c:v>150.01224939773701</c:v>
                </c:pt>
                <c:pt idx="26088">
                  <c:v>147.23951756685801</c:v>
                </c:pt>
                <c:pt idx="26089">
                  <c:v>145.34086742726501</c:v>
                </c:pt>
                <c:pt idx="26090">
                  <c:v>143.441278295605</c:v>
                </c:pt>
                <c:pt idx="26091">
                  <c:v>176.48746410519001</c:v>
                </c:pt>
                <c:pt idx="26092">
                  <c:v>169.14149825724101</c:v>
                </c:pt>
                <c:pt idx="26093">
                  <c:v>130.67124227865401</c:v>
                </c:pt>
                <c:pt idx="26094">
                  <c:v>129.520463302856</c:v>
                </c:pt>
                <c:pt idx="26095">
                  <c:v>257.72377188548302</c:v>
                </c:pt>
                <c:pt idx="26096">
                  <c:v>246.50293713285799</c:v>
                </c:pt>
                <c:pt idx="26097">
                  <c:v>237.62960483318099</c:v>
                </c:pt>
                <c:pt idx="26098">
                  <c:v>228.646587913697</c:v>
                </c:pt>
                <c:pt idx="26099">
                  <c:v>221.23799079474199</c:v>
                </c:pt>
                <c:pt idx="26100">
                  <c:v>214.590344265634</c:v>
                </c:pt>
                <c:pt idx="26101">
                  <c:v>209.584092447035</c:v>
                </c:pt>
                <c:pt idx="26102">
                  <c:v>203.65764678744401</c:v>
                </c:pt>
                <c:pt idx="26103">
                  <c:v>199.41200392142599</c:v>
                </c:pt>
                <c:pt idx="26104">
                  <c:v>239.429306779011</c:v>
                </c:pt>
                <c:pt idx="26105">
                  <c:v>228.19200000000001</c:v>
                </c:pt>
                <c:pt idx="26106">
                  <c:v>219.269685133519</c:v>
                </c:pt>
                <c:pt idx="26107">
                  <c:v>211.06275020341701</c:v>
                </c:pt>
                <c:pt idx="26108">
                  <c:v>203.586206896551</c:v>
                </c:pt>
                <c:pt idx="26109">
                  <c:v>196.85636672325899</c:v>
                </c:pt>
                <c:pt idx="26110">
                  <c:v>190.890984815618</c:v>
                </c:pt>
                <c:pt idx="26111">
                  <c:v>185.70942324755899</c:v>
                </c:pt>
                <c:pt idx="26112">
                  <c:v>181.332837040399</c:v>
                </c:pt>
                <c:pt idx="26113">
                  <c:v>177.78438661710001</c:v>
                </c:pt>
                <c:pt idx="26114">
                  <c:v>174.20325559257401</c:v>
                </c:pt>
                <c:pt idx="26115">
                  <c:v>170.58700487804799</c:v>
                </c:pt>
                <c:pt idx="26116">
                  <c:v>223.915117900317</c:v>
                </c:pt>
                <c:pt idx="26117">
                  <c:v>213.486935866983</c:v>
                </c:pt>
                <c:pt idx="26118">
                  <c:v>204.549962530095</c:v>
                </c:pt>
                <c:pt idx="26119">
                  <c:v>195.50063474496201</c:v>
                </c:pt>
                <c:pt idx="26120">
                  <c:v>188.802084198979</c:v>
                </c:pt>
                <c:pt idx="26121">
                  <c:v>182.02098757046701</c:v>
                </c:pt>
                <c:pt idx="26122">
                  <c:v>175.99052363017799</c:v>
                </c:pt>
                <c:pt idx="26123">
                  <c:v>170.72911859713801</c:v>
                </c:pt>
                <c:pt idx="26124">
                  <c:v>166.256905224544</c:v>
                </c:pt>
                <c:pt idx="26125">
                  <c:v>161.73170731707299</c:v>
                </c:pt>
                <c:pt idx="26126">
                  <c:v>158.89679532341901</c:v>
                </c:pt>
                <c:pt idx="26127">
                  <c:v>153.15978545840201</c:v>
                </c:pt>
                <c:pt idx="26128">
                  <c:v>150.25416906267901</c:v>
                </c:pt>
                <c:pt idx="26129">
                  <c:v>201.47419667416801</c:v>
                </c:pt>
                <c:pt idx="26130">
                  <c:v>191.74903123953499</c:v>
                </c:pt>
                <c:pt idx="26131">
                  <c:v>183.509603802454</c:v>
                </c:pt>
                <c:pt idx="26132">
                  <c:v>175.977060788909</c:v>
                </c:pt>
                <c:pt idx="26133">
                  <c:v>169.16619115549199</c:v>
                </c:pt>
                <c:pt idx="26134">
                  <c:v>163.09009009009</c:v>
                </c:pt>
                <c:pt idx="26135">
                  <c:v>158.607377427486</c:v>
                </c:pt>
                <c:pt idx="26136">
                  <c:v>139.73194019095601</c:v>
                </c:pt>
                <c:pt idx="26137">
                  <c:v>137.59723933941299</c:v>
                </c:pt>
                <c:pt idx="26138">
                  <c:v>135.450821573962</c:v>
                </c:pt>
                <c:pt idx="26139">
                  <c:v>173.36127435818099</c:v>
                </c:pt>
                <c:pt idx="26140">
                  <c:v>165.837212395265</c:v>
                </c:pt>
                <c:pt idx="26141">
                  <c:v>260.757610525845</c:v>
                </c:pt>
                <c:pt idx="26142">
                  <c:v>249.259321183748</c:v>
                </c:pt>
                <c:pt idx="26143">
                  <c:v>240.14242062322501</c:v>
                </c:pt>
                <c:pt idx="26144">
                  <c:v>230.92706370445401</c:v>
                </c:pt>
                <c:pt idx="26145">
                  <c:v>223.31099286765499</c:v>
                </c:pt>
                <c:pt idx="26146">
                  <c:v>216.47012939795999</c:v>
                </c:pt>
                <c:pt idx="26147">
                  <c:v>211.287864709161</c:v>
                </c:pt>
                <c:pt idx="26148">
                  <c:v>205.18238841561401</c:v>
                </c:pt>
                <c:pt idx="26149">
                  <c:v>200.77940266308201</c:v>
                </c:pt>
                <c:pt idx="26150">
                  <c:v>242.42903543013699</c:v>
                </c:pt>
                <c:pt idx="26151">
                  <c:v>230.91461746557599</c:v>
                </c:pt>
                <c:pt idx="26152">
                  <c:v>221.75504823350599</c:v>
                </c:pt>
                <c:pt idx="26153">
                  <c:v>213.327812786978</c:v>
                </c:pt>
                <c:pt idx="26154">
                  <c:v>205.64345548044801</c:v>
                </c:pt>
                <c:pt idx="26155">
                  <c:v>198.724511715522</c:v>
                </c:pt>
                <c:pt idx="26156">
                  <c:v>192.584023108888</c:v>
                </c:pt>
                <c:pt idx="26157">
                  <c:v>187.24021217042699</c:v>
                </c:pt>
                <c:pt idx="26158">
                  <c:v>182.70971392199101</c:v>
                </c:pt>
                <c:pt idx="26159">
                  <c:v>179.02096382924799</c:v>
                </c:pt>
                <c:pt idx="26160">
                  <c:v>175.302051263029</c:v>
                </c:pt>
                <c:pt idx="26161">
                  <c:v>171.550705350013</c:v>
                </c:pt>
                <c:pt idx="26162">
                  <c:v>226.89684762529001</c:v>
                </c:pt>
                <c:pt idx="26163">
                  <c:v>216.20529147164299</c:v>
                </c:pt>
                <c:pt idx="26164">
                  <c:v>207.02760374666499</c:v>
                </c:pt>
                <c:pt idx="26165">
                  <c:v>197.74840098790401</c:v>
                </c:pt>
                <c:pt idx="26166">
                  <c:v>190.85764180842099</c:v>
                </c:pt>
                <c:pt idx="26167">
                  <c:v>183.88969664926299</c:v>
                </c:pt>
                <c:pt idx="26168">
                  <c:v>177.687183298425</c:v>
                </c:pt>
                <c:pt idx="26169">
                  <c:v>172.26435629880399</c:v>
                </c:pt>
                <c:pt idx="26170">
                  <c:v>167.64636517926499</c:v>
                </c:pt>
                <c:pt idx="26171">
                  <c:v>162.97900224458701</c:v>
                </c:pt>
                <c:pt idx="26172">
                  <c:v>160.01989837549101</c:v>
                </c:pt>
                <c:pt idx="26173">
                  <c:v>154.03724358474301</c:v>
                </c:pt>
                <c:pt idx="26174">
                  <c:v>151.01336962612999</c:v>
                </c:pt>
                <c:pt idx="26175">
                  <c:v>204.19867801245999</c:v>
                </c:pt>
                <c:pt idx="26176">
                  <c:v>194.22367808962599</c:v>
                </c:pt>
                <c:pt idx="26177">
                  <c:v>185.76458762070601</c:v>
                </c:pt>
                <c:pt idx="26178">
                  <c:v>178.02981406628899</c:v>
                </c:pt>
                <c:pt idx="26179">
                  <c:v>171.030232942342</c:v>
                </c:pt>
                <c:pt idx="26180">
                  <c:v>164.787062996115</c:v>
                </c:pt>
                <c:pt idx="26181">
                  <c:v>160.15802383831399</c:v>
                </c:pt>
                <c:pt idx="26182">
                  <c:v>140.63934490154</c:v>
                </c:pt>
                <c:pt idx="26183">
                  <c:v>138.395837502501</c:v>
                </c:pt>
                <c:pt idx="26184">
                  <c:v>136.14454265159301</c:v>
                </c:pt>
                <c:pt idx="26185">
                  <c:v>175.632350380676</c:v>
                </c:pt>
                <c:pt idx="26186">
                  <c:v>167.90497437638399</c:v>
                </c:pt>
                <c:pt idx="26187">
                  <c:v>260.76140697204897</c:v>
                </c:pt>
                <c:pt idx="26188">
                  <c:v>249.25198352151301</c:v>
                </c:pt>
                <c:pt idx="26189">
                  <c:v>240.13336863251899</c:v>
                </c:pt>
                <c:pt idx="26190">
                  <c:v>230.909774675211</c:v>
                </c:pt>
                <c:pt idx="26191">
                  <c:v>223.289733593242</c:v>
                </c:pt>
                <c:pt idx="26192">
                  <c:v>216.44247435003399</c:v>
                </c:pt>
                <c:pt idx="26193">
                  <c:v>211.257745259476</c:v>
                </c:pt>
                <c:pt idx="26194">
                  <c:v>205.14763550476701</c:v>
                </c:pt>
                <c:pt idx="26195">
                  <c:v>200.743840438013</c:v>
                </c:pt>
                <c:pt idx="26196">
                  <c:v>242.451188518463</c:v>
                </c:pt>
                <c:pt idx="26197">
                  <c:v>230.92550790067699</c:v>
                </c:pt>
                <c:pt idx="26198">
                  <c:v>221.759188629606</c:v>
                </c:pt>
                <c:pt idx="26199">
                  <c:v>213.31943539285601</c:v>
                </c:pt>
                <c:pt idx="26200">
                  <c:v>205.63393089114001</c:v>
                </c:pt>
                <c:pt idx="26201">
                  <c:v>198.708055361943</c:v>
                </c:pt>
                <c:pt idx="26202">
                  <c:v>192.56442279954501</c:v>
                </c:pt>
                <c:pt idx="26203">
                  <c:v>187.215293811301</c:v>
                </c:pt>
                <c:pt idx="26204">
                  <c:v>182.683073314616</c:v>
                </c:pt>
                <c:pt idx="26205">
                  <c:v>178.990391614499</c:v>
                </c:pt>
                <c:pt idx="26206">
                  <c:v>175.27127272727199</c:v>
                </c:pt>
                <c:pt idx="26207">
                  <c:v>171.52059352174001</c:v>
                </c:pt>
                <c:pt idx="26208">
                  <c:v>226.93020892488801</c:v>
                </c:pt>
                <c:pt idx="26209">
                  <c:v>216.22312008294199</c:v>
                </c:pt>
                <c:pt idx="26210">
                  <c:v>207.04153374519501</c:v>
                </c:pt>
                <c:pt idx="26211">
                  <c:v>197.752919679033</c:v>
                </c:pt>
                <c:pt idx="26212">
                  <c:v>190.85662576288701</c:v>
                </c:pt>
                <c:pt idx="26213">
                  <c:v>183.88125808699101</c:v>
                </c:pt>
                <c:pt idx="26214">
                  <c:v>177.671715715376</c:v>
                </c:pt>
                <c:pt idx="26215">
                  <c:v>172.24887207607401</c:v>
                </c:pt>
                <c:pt idx="26216">
                  <c:v>167.62576817875001</c:v>
                </c:pt>
                <c:pt idx="26217">
                  <c:v>162.95668940427399</c:v>
                </c:pt>
                <c:pt idx="26218">
                  <c:v>159.99077336017399</c:v>
                </c:pt>
                <c:pt idx="26219">
                  <c:v>154.00825554945399</c:v>
                </c:pt>
                <c:pt idx="26220">
                  <c:v>150.98552417000499</c:v>
                </c:pt>
                <c:pt idx="26221">
                  <c:v>204.23100957141901</c:v>
                </c:pt>
                <c:pt idx="26222">
                  <c:v>194.24749163879599</c:v>
                </c:pt>
                <c:pt idx="26223">
                  <c:v>185.778443113772</c:v>
                </c:pt>
                <c:pt idx="26224">
                  <c:v>178.03426791277201</c:v>
                </c:pt>
                <c:pt idx="26225">
                  <c:v>171.032385374347</c:v>
                </c:pt>
                <c:pt idx="26226">
                  <c:v>164.78215975177599</c:v>
                </c:pt>
                <c:pt idx="26227">
                  <c:v>160.14924026920099</c:v>
                </c:pt>
                <c:pt idx="26228">
                  <c:v>140.61403371226899</c:v>
                </c:pt>
                <c:pt idx="26229">
                  <c:v>138.37047471474801</c:v>
                </c:pt>
                <c:pt idx="26230">
                  <c:v>136.117518142535</c:v>
                </c:pt>
                <c:pt idx="26231">
                  <c:v>175.66068082944301</c:v>
                </c:pt>
                <c:pt idx="26232">
                  <c:v>167.92370572207</c:v>
                </c:pt>
                <c:pt idx="26233">
                  <c:v>258.54069749992402</c:v>
                </c:pt>
                <c:pt idx="26234">
                  <c:v>247.226092948472</c:v>
                </c:pt>
                <c:pt idx="26235">
                  <c:v>238.26780466453999</c:v>
                </c:pt>
                <c:pt idx="26236">
                  <c:v>229.20865594916901</c:v>
                </c:pt>
                <c:pt idx="26237">
                  <c:v>221.725643075015</c:v>
                </c:pt>
                <c:pt idx="26238">
                  <c:v>215.016907326508</c:v>
                </c:pt>
                <c:pt idx="26239">
                  <c:v>209.95685612455401</c:v>
                </c:pt>
                <c:pt idx="26240">
                  <c:v>203.971469951839</c:v>
                </c:pt>
                <c:pt idx="26241">
                  <c:v>199.677147348863</c:v>
                </c:pt>
                <c:pt idx="26242">
                  <c:v>240.274393353129</c:v>
                </c:pt>
                <c:pt idx="26243">
                  <c:v>228.94097482592301</c:v>
                </c:pt>
                <c:pt idx="26244">
                  <c:v>219.93252827594799</c:v>
                </c:pt>
                <c:pt idx="26245">
                  <c:v>211.64744735162699</c:v>
                </c:pt>
                <c:pt idx="26246">
                  <c:v>204.098977945131</c:v>
                </c:pt>
                <c:pt idx="26247">
                  <c:v>197.30712833672101</c:v>
                </c:pt>
                <c:pt idx="26248">
                  <c:v>191.28552683151199</c:v>
                </c:pt>
                <c:pt idx="26249">
                  <c:v>186.046836038989</c:v>
                </c:pt>
                <c:pt idx="26250">
                  <c:v>181.62435732647799</c:v>
                </c:pt>
                <c:pt idx="26251">
                  <c:v>178.03448969515199</c:v>
                </c:pt>
                <c:pt idx="26252">
                  <c:v>174.40865213398001</c:v>
                </c:pt>
                <c:pt idx="26253">
                  <c:v>170.75689184513001</c:v>
                </c:pt>
                <c:pt idx="26254">
                  <c:v>224.78695404538499</c:v>
                </c:pt>
                <c:pt idx="26255">
                  <c:v>214.26697254722001</c:v>
                </c:pt>
                <c:pt idx="26256">
                  <c:v>205.23909887124699</c:v>
                </c:pt>
                <c:pt idx="26257">
                  <c:v>196.11009247448899</c:v>
                </c:pt>
                <c:pt idx="26258">
                  <c:v>189.341147148419</c:v>
                </c:pt>
                <c:pt idx="26259">
                  <c:v>182.49404712347001</c:v>
                </c:pt>
                <c:pt idx="26260">
                  <c:v>176.40635536936699</c:v>
                </c:pt>
                <c:pt idx="26261">
                  <c:v>171.09017407517101</c:v>
                </c:pt>
                <c:pt idx="26262">
                  <c:v>166.57142857142799</c:v>
                </c:pt>
                <c:pt idx="26263">
                  <c:v>162.00007309407201</c:v>
                </c:pt>
                <c:pt idx="26264">
                  <c:v>159.12462774624899</c:v>
                </c:pt>
                <c:pt idx="26265">
                  <c:v>153.32011828486901</c:v>
                </c:pt>
                <c:pt idx="26266">
                  <c:v>150.37928451399901</c:v>
                </c:pt>
                <c:pt idx="26267">
                  <c:v>202.28366398679401</c:v>
                </c:pt>
                <c:pt idx="26268">
                  <c:v>192.46493376811799</c:v>
                </c:pt>
                <c:pt idx="26269">
                  <c:v>184.14665391969399</c:v>
                </c:pt>
                <c:pt idx="26270">
                  <c:v>176.53682359835901</c:v>
                </c:pt>
                <c:pt idx="26271">
                  <c:v>169.66126965637699</c:v>
                </c:pt>
                <c:pt idx="26272">
                  <c:v>163.52976413328301</c:v>
                </c:pt>
                <c:pt idx="26273">
                  <c:v>158.99381845409101</c:v>
                </c:pt>
                <c:pt idx="26274">
                  <c:v>139.910176102115</c:v>
                </c:pt>
                <c:pt idx="26275">
                  <c:v>137.743369813687</c:v>
                </c:pt>
                <c:pt idx="26276">
                  <c:v>135.56989604989599</c:v>
                </c:pt>
                <c:pt idx="26277">
                  <c:v>174.03183070333199</c:v>
                </c:pt>
                <c:pt idx="26278">
                  <c:v>166.43082579553499</c:v>
                </c:pt>
                <c:pt idx="26279">
                  <c:v>254.56569957884801</c:v>
                </c:pt>
                <c:pt idx="26280">
                  <c:v>243.592648018722</c:v>
                </c:pt>
                <c:pt idx="26281">
                  <c:v>234.933188113661</c:v>
                </c:pt>
                <c:pt idx="26282">
                  <c:v>226.16235739550601</c:v>
                </c:pt>
                <c:pt idx="26283">
                  <c:v>218.94460473167899</c:v>
                </c:pt>
                <c:pt idx="26284">
                  <c:v>212.47416096900699</c:v>
                </c:pt>
                <c:pt idx="26285">
                  <c:v>207.63017273518</c:v>
                </c:pt>
                <c:pt idx="26286">
                  <c:v>201.872092600668</c:v>
                </c:pt>
                <c:pt idx="26287">
                  <c:v>197.77820787196401</c:v>
                </c:pt>
                <c:pt idx="26288">
                  <c:v>236.37587072041799</c:v>
                </c:pt>
                <c:pt idx="26289">
                  <c:v>225.381429525718</c:v>
                </c:pt>
                <c:pt idx="26290">
                  <c:v>216.66674245253901</c:v>
                </c:pt>
                <c:pt idx="26291">
                  <c:v>208.651979894162</c:v>
                </c:pt>
                <c:pt idx="26292">
                  <c:v>201.35901261359001</c:v>
                </c:pt>
                <c:pt idx="26293">
                  <c:v>194.80160174736</c:v>
                </c:pt>
                <c:pt idx="26294">
                  <c:v>188.99469764142501</c:v>
                </c:pt>
                <c:pt idx="26295">
                  <c:v>183.96574882471401</c:v>
                </c:pt>
                <c:pt idx="26296">
                  <c:v>179.73035671133999</c:v>
                </c:pt>
                <c:pt idx="26297">
                  <c:v>176.31885714285701</c:v>
                </c:pt>
                <c:pt idx="26298">
                  <c:v>172.876550202136</c:v>
                </c:pt>
                <c:pt idx="26299">
                  <c:v>169.40103394381401</c:v>
                </c:pt>
                <c:pt idx="26300">
                  <c:v>220.944436660283</c:v>
                </c:pt>
                <c:pt idx="26301">
                  <c:v>210.74826808186</c:v>
                </c:pt>
                <c:pt idx="26302">
                  <c:v>202.01456869838901</c:v>
                </c:pt>
                <c:pt idx="26303">
                  <c:v>193.16653408902499</c:v>
                </c:pt>
                <c:pt idx="26304">
                  <c:v>186.63172156829501</c:v>
                </c:pt>
                <c:pt idx="26305">
                  <c:v>180.01697028468499</c:v>
                </c:pt>
                <c:pt idx="26306">
                  <c:v>174.13894990434301</c:v>
                </c:pt>
                <c:pt idx="26307">
                  <c:v>169.022355180853</c:v>
                </c:pt>
                <c:pt idx="26308">
                  <c:v>164.68546919677601</c:v>
                </c:pt>
                <c:pt idx="26309">
                  <c:v>160.29596088354401</c:v>
                </c:pt>
                <c:pt idx="26310">
                  <c:v>157.58040730337001</c:v>
                </c:pt>
                <c:pt idx="26311">
                  <c:v>152.082862484847</c:v>
                </c:pt>
                <c:pt idx="26312">
                  <c:v>149.30333094102201</c:v>
                </c:pt>
                <c:pt idx="26313">
                  <c:v>198.788450243662</c:v>
                </c:pt>
                <c:pt idx="26314">
                  <c:v>189.27504051863801</c:v>
                </c:pt>
                <c:pt idx="26315">
                  <c:v>181.21635984371801</c:v>
                </c:pt>
                <c:pt idx="26316">
                  <c:v>173.85791868983301</c:v>
                </c:pt>
                <c:pt idx="26317">
                  <c:v>167.208752810932</c:v>
                </c:pt>
                <c:pt idx="26318">
                  <c:v>161.285527223824</c:v>
                </c:pt>
                <c:pt idx="26319">
                  <c:v>156.93136047522401</c:v>
                </c:pt>
                <c:pt idx="26320">
                  <c:v>138.65254863334101</c:v>
                </c:pt>
                <c:pt idx="26321">
                  <c:v>136.62527669442301</c:v>
                </c:pt>
                <c:pt idx="26322">
                  <c:v>134.58661869567999</c:v>
                </c:pt>
                <c:pt idx="26323">
                  <c:v>171.112312908294</c:v>
                </c:pt>
                <c:pt idx="26324">
                  <c:v>163.75932936722501</c:v>
                </c:pt>
                <c:pt idx="26325">
                  <c:v>381.21681218274102</c:v>
                </c:pt>
                <c:pt idx="26326">
                  <c:v>355.73492714903398</c:v>
                </c:pt>
                <c:pt idx="26327">
                  <c:v>337.87279414803402</c:v>
                </c:pt>
                <c:pt idx="26328">
                  <c:v>315.34028683181202</c:v>
                </c:pt>
                <c:pt idx="26329">
                  <c:v>281.45930589461301</c:v>
                </c:pt>
                <c:pt idx="26330">
                  <c:v>388.53640109890102</c:v>
                </c:pt>
                <c:pt idx="26331">
                  <c:v>362.335460811845</c:v>
                </c:pt>
                <c:pt idx="26332">
                  <c:v>344.45414952818697</c:v>
                </c:pt>
                <c:pt idx="26333">
                  <c:v>321.283851993707</c:v>
                </c:pt>
                <c:pt idx="26334">
                  <c:v>286.83939989134501</c:v>
                </c:pt>
                <c:pt idx="26335">
                  <c:v>389.99202113606299</c:v>
                </c:pt>
                <c:pt idx="26336">
                  <c:v>363.63266842303301</c:v>
                </c:pt>
                <c:pt idx="26337">
                  <c:v>345.77861117831998</c:v>
                </c:pt>
                <c:pt idx="26338">
                  <c:v>322.46414010124499</c:v>
                </c:pt>
                <c:pt idx="26339">
                  <c:v>287.91624874623801</c:v>
                </c:pt>
                <c:pt idx="26340">
                  <c:v>387.19392116511</c:v>
                </c:pt>
                <c:pt idx="26341">
                  <c:v>361.08743286788399</c:v>
                </c:pt>
                <c:pt idx="26342">
                  <c:v>343.27549691983501</c:v>
                </c:pt>
                <c:pt idx="26343">
                  <c:v>320.18312245511402</c:v>
                </c:pt>
                <c:pt idx="26344">
                  <c:v>285.871666828949</c:v>
                </c:pt>
                <c:pt idx="26345">
                  <c:v>379.95699099906301</c:v>
                </c:pt>
                <c:pt idx="26346">
                  <c:v>354.51036770804501</c:v>
                </c:pt>
                <c:pt idx="26347">
                  <c:v>336.79637146880901</c:v>
                </c:pt>
                <c:pt idx="26348">
                  <c:v>314.29907041500798</c:v>
                </c:pt>
                <c:pt idx="26349">
                  <c:v>280.56415834215801</c:v>
                </c:pt>
                <c:pt idx="26350">
                  <c:v>431.69869516718899</c:v>
                </c:pt>
                <c:pt idx="26351">
                  <c:v>399.23562308747398</c:v>
                </c:pt>
                <c:pt idx="26352">
                  <c:v>382.64978235061301</c:v>
                </c:pt>
                <c:pt idx="26353">
                  <c:v>353.87396683125797</c:v>
                </c:pt>
                <c:pt idx="26354">
                  <c:v>315.717740063625</c:v>
                </c:pt>
                <c:pt idx="26355">
                  <c:v>283.93904354231199</c:v>
                </c:pt>
                <c:pt idx="26356">
                  <c:v>441.11790846363198</c:v>
                </c:pt>
                <c:pt idx="26357">
                  <c:v>407.67221557040398</c:v>
                </c:pt>
                <c:pt idx="26358">
                  <c:v>391.12624734436298</c:v>
                </c:pt>
                <c:pt idx="26359">
                  <c:v>361.46935942268101</c:v>
                </c:pt>
                <c:pt idx="26360">
                  <c:v>322.60512041368401</c:v>
                </c:pt>
                <c:pt idx="26361">
                  <c:v>290.22709698424899</c:v>
                </c:pt>
                <c:pt idx="26362">
                  <c:v>443.00739533877203</c:v>
                </c:pt>
                <c:pt idx="26363">
                  <c:v>409.35563380281599</c:v>
                </c:pt>
                <c:pt idx="26364">
                  <c:v>392.84527168707399</c:v>
                </c:pt>
                <c:pt idx="26365">
                  <c:v>362.989162924825</c:v>
                </c:pt>
                <c:pt idx="26366">
                  <c:v>323.99295274588297</c:v>
                </c:pt>
                <c:pt idx="26367">
                  <c:v>291.50400905446298</c:v>
                </c:pt>
                <c:pt idx="26368">
                  <c:v>439.39790917582599</c:v>
                </c:pt>
                <c:pt idx="26369">
                  <c:v>406.10415066834997</c:v>
                </c:pt>
                <c:pt idx="26370">
                  <c:v>389.59681511260197</c:v>
                </c:pt>
                <c:pt idx="26371">
                  <c:v>360.06911295553499</c:v>
                </c:pt>
                <c:pt idx="26372">
                  <c:v>321.35776715372702</c:v>
                </c:pt>
                <c:pt idx="26373">
                  <c:v>289.11154510319801</c:v>
                </c:pt>
                <c:pt idx="26374">
                  <c:v>430.93286661165303</c:v>
                </c:pt>
                <c:pt idx="26375">
                  <c:v>398.48336380255898</c:v>
                </c:pt>
                <c:pt idx="26376">
                  <c:v>382.00671068297402</c:v>
                </c:pt>
                <c:pt idx="26377">
                  <c:v>353.23813392451399</c:v>
                </c:pt>
                <c:pt idx="26378">
                  <c:v>315.18443719275598</c:v>
                </c:pt>
                <c:pt idx="26379">
                  <c:v>283.48882144231101</c:v>
                </c:pt>
                <c:pt idx="26380">
                  <c:v>433.74236841084502</c:v>
                </c:pt>
                <c:pt idx="26381">
                  <c:v>400.375139697858</c:v>
                </c:pt>
                <c:pt idx="26382">
                  <c:v>383.79950560142998</c:v>
                </c:pt>
                <c:pt idx="26383">
                  <c:v>354.89559425407202</c:v>
                </c:pt>
                <c:pt idx="26384">
                  <c:v>316.65316982878301</c:v>
                </c:pt>
                <c:pt idx="26385">
                  <c:v>284.79024146959802</c:v>
                </c:pt>
                <c:pt idx="26386">
                  <c:v>442.78279754539199</c:v>
                </c:pt>
                <c:pt idx="26387">
                  <c:v>408.46465761867398</c:v>
                </c:pt>
                <c:pt idx="26388">
                  <c:v>391.92526484751198</c:v>
                </c:pt>
                <c:pt idx="26389">
                  <c:v>362.18352099062099</c:v>
                </c:pt>
                <c:pt idx="26390">
                  <c:v>323.24898984528602</c:v>
                </c:pt>
                <c:pt idx="26391">
                  <c:v>290.82081636518598</c:v>
                </c:pt>
                <c:pt idx="26392">
                  <c:v>444.012581973463</c:v>
                </c:pt>
                <c:pt idx="26393">
                  <c:v>409.55813202011097</c:v>
                </c:pt>
                <c:pt idx="26394">
                  <c:v>393.04728795378401</c:v>
                </c:pt>
                <c:pt idx="26395">
                  <c:v>363.17148303970498</c:v>
                </c:pt>
                <c:pt idx="26396">
                  <c:v>324.15702379837597</c:v>
                </c:pt>
                <c:pt idx="26397">
                  <c:v>291.65868801568502</c:v>
                </c:pt>
                <c:pt idx="26398">
                  <c:v>439.655642695393</c:v>
                </c:pt>
                <c:pt idx="26399">
                  <c:v>405.64008068189202</c:v>
                </c:pt>
                <c:pt idx="26400">
                  <c:v>389.13182610505498</c:v>
                </c:pt>
                <c:pt idx="26401">
                  <c:v>359.654860697505</c:v>
                </c:pt>
                <c:pt idx="26402">
                  <c:v>320.98549787921598</c:v>
                </c:pt>
                <c:pt idx="26403">
                  <c:v>288.76203135277302</c:v>
                </c:pt>
                <c:pt idx="26404">
                  <c:v>430.54861166680001</c:v>
                </c:pt>
                <c:pt idx="26405">
                  <c:v>397.46826236804202</c:v>
                </c:pt>
                <c:pt idx="26406">
                  <c:v>380.976138828633</c:v>
                </c:pt>
                <c:pt idx="26407">
                  <c:v>352.32098901705302</c:v>
                </c:pt>
                <c:pt idx="26408">
                  <c:v>314.35571336345998</c:v>
                </c:pt>
                <c:pt idx="26409">
                  <c:v>282.72875257025299</c:v>
                </c:pt>
                <c:pt idx="26410">
                  <c:v>430.65246703119902</c:v>
                </c:pt>
                <c:pt idx="26411">
                  <c:v>398.02838225095098</c:v>
                </c:pt>
                <c:pt idx="26412">
                  <c:v>381.50206052042802</c:v>
                </c:pt>
                <c:pt idx="26413">
                  <c:v>353.33515232986798</c:v>
                </c:pt>
                <c:pt idx="26414">
                  <c:v>340.32788630435903</c:v>
                </c:pt>
                <c:pt idx="26415">
                  <c:v>315.11616380477699</c:v>
                </c:pt>
                <c:pt idx="26416">
                  <c:v>439.87922541405902</c:v>
                </c:pt>
                <c:pt idx="26417">
                  <c:v>406.29863507399699</c:v>
                </c:pt>
                <c:pt idx="26418">
                  <c:v>389.80529039677901</c:v>
                </c:pt>
                <c:pt idx="26419">
                  <c:v>360.79341947896597</c:v>
                </c:pt>
                <c:pt idx="26420">
                  <c:v>347.84988236517398</c:v>
                </c:pt>
                <c:pt idx="26421">
                  <c:v>321.86321790428798</c:v>
                </c:pt>
                <c:pt idx="26422">
                  <c:v>440.87612055739402</c:v>
                </c:pt>
                <c:pt idx="26423">
                  <c:v>407.17640307438302</c:v>
                </c:pt>
                <c:pt idx="26424">
                  <c:v>390.70206291903003</c:v>
                </c:pt>
                <c:pt idx="26425">
                  <c:v>361.58878234977698</c:v>
                </c:pt>
                <c:pt idx="26426">
                  <c:v>348.66243082330101</c:v>
                </c:pt>
                <c:pt idx="26427">
                  <c:v>322.587281462698</c:v>
                </c:pt>
                <c:pt idx="26428">
                  <c:v>436.29582026499298</c:v>
                </c:pt>
                <c:pt idx="26429">
                  <c:v>403.07354358186399</c:v>
                </c:pt>
                <c:pt idx="26430">
                  <c:v>386.58684022128199</c:v>
                </c:pt>
                <c:pt idx="26431">
                  <c:v>357.89542829898801</c:v>
                </c:pt>
                <c:pt idx="26432">
                  <c:v>344.94340372012903</c:v>
                </c:pt>
                <c:pt idx="26433">
                  <c:v>319.24367075816099</c:v>
                </c:pt>
                <c:pt idx="26434">
                  <c:v>427.17506670420801</c:v>
                </c:pt>
                <c:pt idx="26435">
                  <c:v>394.882544705577</c:v>
                </c:pt>
                <c:pt idx="26436">
                  <c:v>378.39533266994698</c:v>
                </c:pt>
                <c:pt idx="26437">
                  <c:v>350.52019641569098</c:v>
                </c:pt>
                <c:pt idx="26438">
                  <c:v>337.53489790543199</c:v>
                </c:pt>
                <c:pt idx="26439">
                  <c:v>312.58706081557699</c:v>
                </c:pt>
                <c:pt idx="26440">
                  <c:v>301.13761751335102</c:v>
                </c:pt>
                <c:pt idx="26441">
                  <c:v>287.732821566187</c:v>
                </c:pt>
                <c:pt idx="26442">
                  <c:v>275.82641924734799</c:v>
                </c:pt>
                <c:pt idx="26443">
                  <c:v>232.89366818512801</c:v>
                </c:pt>
                <c:pt idx="26444">
                  <c:v>227.99459983384099</c:v>
                </c:pt>
                <c:pt idx="26445">
                  <c:v>222.16133942161301</c:v>
                </c:pt>
                <c:pt idx="26446">
                  <c:v>279.24700550339901</c:v>
                </c:pt>
                <c:pt idx="26447">
                  <c:v>265.82967428468601</c:v>
                </c:pt>
                <c:pt idx="26448">
                  <c:v>253.87637975844601</c:v>
                </c:pt>
                <c:pt idx="26449">
                  <c:v>243.429749746628</c:v>
                </c:pt>
                <c:pt idx="26450">
                  <c:v>234.51090501264599</c:v>
                </c:pt>
                <c:pt idx="26451">
                  <c:v>225.481432769902</c:v>
                </c:pt>
                <c:pt idx="26452">
                  <c:v>218.87642591855601</c:v>
                </c:pt>
                <c:pt idx="26453">
                  <c:v>212.19019953250401</c:v>
                </c:pt>
                <c:pt idx="26454">
                  <c:v>206.283359878124</c:v>
                </c:pt>
                <c:pt idx="26455">
                  <c:v>201.17934465117099</c:v>
                </c:pt>
                <c:pt idx="26456">
                  <c:v>196.89383319749999</c:v>
                </c:pt>
                <c:pt idx="26457">
                  <c:v>192.561131606755</c:v>
                </c:pt>
                <c:pt idx="26458">
                  <c:v>248.38557993730399</c:v>
                </c:pt>
                <c:pt idx="26459">
                  <c:v>236.43836873251001</c:v>
                </c:pt>
                <c:pt idx="26460">
                  <c:v>225.965191896823</c:v>
                </c:pt>
                <c:pt idx="26461">
                  <c:v>216.18778640529499</c:v>
                </c:pt>
                <c:pt idx="26462">
                  <c:v>207.93656413421201</c:v>
                </c:pt>
                <c:pt idx="26463">
                  <c:v>201.25077943615199</c:v>
                </c:pt>
                <c:pt idx="26464">
                  <c:v>194.486709021601</c:v>
                </c:pt>
                <c:pt idx="26465">
                  <c:v>188.48393967204001</c:v>
                </c:pt>
                <c:pt idx="26466">
                  <c:v>183.26469182144899</c:v>
                </c:pt>
                <c:pt idx="26467">
                  <c:v>178.85283141915099</c:v>
                </c:pt>
                <c:pt idx="26468">
                  <c:v>175.26557632398701</c:v>
                </c:pt>
                <c:pt idx="26469">
                  <c:v>171.64383795795101</c:v>
                </c:pt>
                <c:pt idx="26470">
                  <c:v>168.882734191011</c:v>
                </c:pt>
                <c:pt idx="26471">
                  <c:v>221.75302826379499</c:v>
                </c:pt>
                <c:pt idx="26472">
                  <c:v>211.29096864763599</c:v>
                </c:pt>
                <c:pt idx="26473">
                  <c:v>202.313880578012</c:v>
                </c:pt>
                <c:pt idx="26474">
                  <c:v>194.047513848053</c:v>
                </c:pt>
                <c:pt idx="26475">
                  <c:v>179.67952823953999</c:v>
                </c:pt>
                <c:pt idx="26476">
                  <c:v>169.16548597336299</c:v>
                </c:pt>
                <c:pt idx="26477">
                  <c:v>160.113549105072</c:v>
                </c:pt>
                <c:pt idx="26478">
                  <c:v>157.25010923044701</c:v>
                </c:pt>
                <c:pt idx="26479">
                  <c:v>153.47946112214299</c:v>
                </c:pt>
                <c:pt idx="26480">
                  <c:v>151.45248742314101</c:v>
                </c:pt>
                <c:pt idx="26481">
                  <c:v>304.76934630238799</c:v>
                </c:pt>
                <c:pt idx="26482">
                  <c:v>291.04881035689198</c:v>
                </c:pt>
                <c:pt idx="26483">
                  <c:v>278.84273270505599</c:v>
                </c:pt>
                <c:pt idx="26484">
                  <c:v>234.74884234464301</c:v>
                </c:pt>
                <c:pt idx="26485">
                  <c:v>229.67124856815499</c:v>
                </c:pt>
                <c:pt idx="26486">
                  <c:v>223.660321124625</c:v>
                </c:pt>
                <c:pt idx="26487">
                  <c:v>282.82687493741798</c:v>
                </c:pt>
                <c:pt idx="26488">
                  <c:v>269.08454461955603</c:v>
                </c:pt>
                <c:pt idx="26489">
                  <c:v>256.84182361422802</c:v>
                </c:pt>
                <c:pt idx="26490">
                  <c:v>246.13054553173399</c:v>
                </c:pt>
                <c:pt idx="26491">
                  <c:v>236.97450337273301</c:v>
                </c:pt>
                <c:pt idx="26492">
                  <c:v>227.714867810101</c:v>
                </c:pt>
                <c:pt idx="26493">
                  <c:v>220.913629032258</c:v>
                </c:pt>
                <c:pt idx="26494">
                  <c:v>214.038908389776</c:v>
                </c:pt>
                <c:pt idx="26495">
                  <c:v>207.953439010831</c:v>
                </c:pt>
                <c:pt idx="26496">
                  <c:v>202.67950727883499</c:v>
                </c:pt>
                <c:pt idx="26497">
                  <c:v>198.237929028504</c:v>
                </c:pt>
                <c:pt idx="26498">
                  <c:v>193.75898787178701</c:v>
                </c:pt>
                <c:pt idx="26499">
                  <c:v>251.61495844875299</c:v>
                </c:pt>
                <c:pt idx="26500">
                  <c:v>239.37667048207899</c:v>
                </c:pt>
                <c:pt idx="26501">
                  <c:v>228.643579518748</c:v>
                </c:pt>
                <c:pt idx="26502">
                  <c:v>218.62125783244301</c:v>
                </c:pt>
                <c:pt idx="26503">
                  <c:v>210.15198130044001</c:v>
                </c:pt>
                <c:pt idx="26504">
                  <c:v>203.27641214232699</c:v>
                </c:pt>
                <c:pt idx="26505">
                  <c:v>196.32183586024999</c:v>
                </c:pt>
                <c:pt idx="26506">
                  <c:v>190.145513965162</c:v>
                </c:pt>
                <c:pt idx="26507">
                  <c:v>184.76552270691101</c:v>
                </c:pt>
                <c:pt idx="26508">
                  <c:v>180.204442485676</c:v>
                </c:pt>
                <c:pt idx="26509">
                  <c:v>176.48145541177101</c:v>
                </c:pt>
                <c:pt idx="26510">
                  <c:v>172.723622178261</c:v>
                </c:pt>
                <c:pt idx="26511">
                  <c:v>169.834416630346</c:v>
                </c:pt>
                <c:pt idx="26512">
                  <c:v>224.68290471235301</c:v>
                </c:pt>
                <c:pt idx="26513">
                  <c:v>213.95599830179501</c:v>
                </c:pt>
                <c:pt idx="26514">
                  <c:v>204.747578673763</c:v>
                </c:pt>
                <c:pt idx="26515">
                  <c:v>196.26368159203901</c:v>
                </c:pt>
                <c:pt idx="26516">
                  <c:v>181.50984689925599</c:v>
                </c:pt>
                <c:pt idx="26517">
                  <c:v>170.68040384549101</c:v>
                </c:pt>
                <c:pt idx="26518">
                  <c:v>161.339927083709</c:v>
                </c:pt>
                <c:pt idx="26519">
                  <c:v>158.35320218902501</c:v>
                </c:pt>
                <c:pt idx="26520">
                  <c:v>154.45750345846901</c:v>
                </c:pt>
                <c:pt idx="26521">
                  <c:v>152.31742823268701</c:v>
                </c:pt>
                <c:pt idx="26522">
                  <c:v>304.57898974794</c:v>
                </c:pt>
                <c:pt idx="26523">
                  <c:v>290.864660441799</c:v>
                </c:pt>
                <c:pt idx="26524">
                  <c:v>278.66093637885598</c:v>
                </c:pt>
                <c:pt idx="26525">
                  <c:v>234.602518791378</c:v>
                </c:pt>
                <c:pt idx="26526">
                  <c:v>229.52495673713099</c:v>
                </c:pt>
                <c:pt idx="26527">
                  <c:v>223.52287559011299</c:v>
                </c:pt>
                <c:pt idx="26528">
                  <c:v>282.657169963201</c:v>
                </c:pt>
                <c:pt idx="26529">
                  <c:v>268.91981477682299</c:v>
                </c:pt>
                <c:pt idx="26530">
                  <c:v>256.68287580136501</c:v>
                </c:pt>
                <c:pt idx="26531">
                  <c:v>245.97312131237501</c:v>
                </c:pt>
                <c:pt idx="26532">
                  <c:v>236.82598615109299</c:v>
                </c:pt>
                <c:pt idx="26533">
                  <c:v>227.56879567842299</c:v>
                </c:pt>
                <c:pt idx="26534">
                  <c:v>220.76873762456501</c:v>
                </c:pt>
                <c:pt idx="26535">
                  <c:v>213.90052746815201</c:v>
                </c:pt>
                <c:pt idx="26536">
                  <c:v>207.81812322982199</c:v>
                </c:pt>
                <c:pt idx="26537">
                  <c:v>202.55079202595499</c:v>
                </c:pt>
                <c:pt idx="26538">
                  <c:v>198.11974569799801</c:v>
                </c:pt>
                <c:pt idx="26539">
                  <c:v>193.642454442949</c:v>
                </c:pt>
                <c:pt idx="26540">
                  <c:v>251.471954060032</c:v>
                </c:pt>
                <c:pt idx="26541">
                  <c:v>239.23487406256501</c:v>
                </c:pt>
                <c:pt idx="26542">
                  <c:v>228.505593488995</c:v>
                </c:pt>
                <c:pt idx="26543">
                  <c:v>218.48755561086301</c:v>
                </c:pt>
                <c:pt idx="26544">
                  <c:v>210.01934530899999</c:v>
                </c:pt>
                <c:pt idx="26545">
                  <c:v>203.14469051675101</c:v>
                </c:pt>
                <c:pt idx="26546">
                  <c:v>196.19832860766999</c:v>
                </c:pt>
                <c:pt idx="26547">
                  <c:v>190.02407432524001</c:v>
                </c:pt>
                <c:pt idx="26548">
                  <c:v>184.649311457213</c:v>
                </c:pt>
                <c:pt idx="26549">
                  <c:v>180.09413832280001</c:v>
                </c:pt>
                <c:pt idx="26550">
                  <c:v>176.37086189030401</c:v>
                </c:pt>
                <c:pt idx="26551">
                  <c:v>172.62293921499199</c:v>
                </c:pt>
                <c:pt idx="26552">
                  <c:v>169.740846146499</c:v>
                </c:pt>
                <c:pt idx="26553">
                  <c:v>224.556728744455</c:v>
                </c:pt>
                <c:pt idx="26554">
                  <c:v>213.83258421830399</c:v>
                </c:pt>
                <c:pt idx="26555">
                  <c:v>204.62686799259799</c:v>
                </c:pt>
                <c:pt idx="26556">
                  <c:v>196.14385062398699</c:v>
                </c:pt>
                <c:pt idx="26557">
                  <c:v>181.40029835902499</c:v>
                </c:pt>
                <c:pt idx="26558">
                  <c:v>170.569878118552</c:v>
                </c:pt>
                <c:pt idx="26559">
                  <c:v>161.23922366795</c:v>
                </c:pt>
                <c:pt idx="26560">
                  <c:v>158.257178503593</c:v>
                </c:pt>
                <c:pt idx="26561">
                  <c:v>154.36797388116599</c:v>
                </c:pt>
                <c:pt idx="26562">
                  <c:v>152.23118058412101</c:v>
                </c:pt>
                <c:pt idx="26563">
                  <c:v>301.61717269610699</c:v>
                </c:pt>
                <c:pt idx="26564">
                  <c:v>288.14221238938001</c:v>
                </c:pt>
                <c:pt idx="26565">
                  <c:v>276.16498412746103</c:v>
                </c:pt>
                <c:pt idx="26566">
                  <c:v>232.99979933110299</c:v>
                </c:pt>
                <c:pt idx="26567">
                  <c:v>228.06834624659999</c:v>
                </c:pt>
                <c:pt idx="26568">
                  <c:v>222.20570938495399</c:v>
                </c:pt>
                <c:pt idx="26569">
                  <c:v>279.771863887363</c:v>
                </c:pt>
                <c:pt idx="26570">
                  <c:v>266.27654211806299</c:v>
                </c:pt>
                <c:pt idx="26571">
                  <c:v>254.25838946355501</c:v>
                </c:pt>
                <c:pt idx="26572">
                  <c:v>243.75025315290401</c:v>
                </c:pt>
                <c:pt idx="26573">
                  <c:v>234.77706946511</c:v>
                </c:pt>
                <c:pt idx="26574">
                  <c:v>225.70170527258699</c:v>
                </c:pt>
                <c:pt idx="26575">
                  <c:v>219.05358135277299</c:v>
                </c:pt>
                <c:pt idx="26576">
                  <c:v>212.32809758542899</c:v>
                </c:pt>
                <c:pt idx="26577">
                  <c:v>206.386382280557</c:v>
                </c:pt>
                <c:pt idx="26578">
                  <c:v>201.24836041203901</c:v>
                </c:pt>
                <c:pt idx="26579">
                  <c:v>196.94262691377901</c:v>
                </c:pt>
                <c:pt idx="26580">
                  <c:v>192.58996184326301</c:v>
                </c:pt>
                <c:pt idx="26581">
                  <c:v>248.873177198409</c:v>
                </c:pt>
                <c:pt idx="26582">
                  <c:v>236.85785116516601</c:v>
                </c:pt>
                <c:pt idx="26583">
                  <c:v>226.32787513607099</c:v>
                </c:pt>
                <c:pt idx="26584">
                  <c:v>216.48949757395499</c:v>
                </c:pt>
                <c:pt idx="26585">
                  <c:v>208.18752497721999</c:v>
                </c:pt>
                <c:pt idx="26586">
                  <c:v>201.46010486255099</c:v>
                </c:pt>
                <c:pt idx="26587">
                  <c:v>194.65560193688401</c:v>
                </c:pt>
                <c:pt idx="26588">
                  <c:v>188.616322557508</c:v>
                </c:pt>
                <c:pt idx="26589">
                  <c:v>183.36467216552401</c:v>
                </c:pt>
                <c:pt idx="26590">
                  <c:v>178.92415458937199</c:v>
                </c:pt>
                <c:pt idx="26591">
                  <c:v>175.311765676265</c:v>
                </c:pt>
                <c:pt idx="26592">
                  <c:v>171.668363895986</c:v>
                </c:pt>
                <c:pt idx="26593">
                  <c:v>168.89454615532799</c:v>
                </c:pt>
                <c:pt idx="26594">
                  <c:v>222.21158523768</c:v>
                </c:pt>
                <c:pt idx="26595">
                  <c:v>211.68575718575701</c:v>
                </c:pt>
                <c:pt idx="26596">
                  <c:v>202.65699538593799</c:v>
                </c:pt>
                <c:pt idx="26597">
                  <c:v>194.33458994920201</c:v>
                </c:pt>
                <c:pt idx="26598">
                  <c:v>179.878802035538</c:v>
                </c:pt>
                <c:pt idx="26599">
                  <c:v>169.29068082208499</c:v>
                </c:pt>
                <c:pt idx="26600">
                  <c:v>160.18420570674999</c:v>
                </c:pt>
                <c:pt idx="26601">
                  <c:v>157.29726482569501</c:v>
                </c:pt>
                <c:pt idx="26602">
                  <c:v>153.508597285067</c:v>
                </c:pt>
                <c:pt idx="26603">
                  <c:v>151.46393423184799</c:v>
                </c:pt>
                <c:pt idx="26604">
                  <c:v>296.34577069371397</c:v>
                </c:pt>
                <c:pt idx="26605">
                  <c:v>283.31155314693899</c:v>
                </c:pt>
                <c:pt idx="26606">
                  <c:v>271.735165197718</c:v>
                </c:pt>
                <c:pt idx="26607">
                  <c:v>230.15611821729101</c:v>
                </c:pt>
                <c:pt idx="26608">
                  <c:v>225.472040681122</c:v>
                </c:pt>
                <c:pt idx="26609">
                  <c:v>219.869124440859</c:v>
                </c:pt>
                <c:pt idx="26610">
                  <c:v>274.63005231339798</c:v>
                </c:pt>
                <c:pt idx="26611">
                  <c:v>261.57062894048897</c:v>
                </c:pt>
                <c:pt idx="26612">
                  <c:v>249.94884669700201</c:v>
                </c:pt>
                <c:pt idx="26613">
                  <c:v>239.79085375620599</c:v>
                </c:pt>
                <c:pt idx="26614">
                  <c:v>231.143090840681</c:v>
                </c:pt>
                <c:pt idx="26615">
                  <c:v>222.37510237510199</c:v>
                </c:pt>
                <c:pt idx="26616">
                  <c:v>215.996617003827</c:v>
                </c:pt>
                <c:pt idx="26617">
                  <c:v>209.53265883833001</c:v>
                </c:pt>
                <c:pt idx="26618">
                  <c:v>203.84351029019899</c:v>
                </c:pt>
                <c:pt idx="26619">
                  <c:v>198.93627693265199</c:v>
                </c:pt>
                <c:pt idx="26620">
                  <c:v>194.84504744402301</c:v>
                </c:pt>
                <c:pt idx="26621">
                  <c:v>190.71298965901599</c:v>
                </c:pt>
                <c:pt idx="26622">
                  <c:v>244.25217711837001</c:v>
                </c:pt>
                <c:pt idx="26623">
                  <c:v>232.62254540895401</c:v>
                </c:pt>
                <c:pt idx="26624">
                  <c:v>222.44695079029799</c:v>
                </c:pt>
                <c:pt idx="26625">
                  <c:v>212.93603777284</c:v>
                </c:pt>
                <c:pt idx="26626">
                  <c:v>204.93222828717799</c:v>
                </c:pt>
                <c:pt idx="26627">
                  <c:v>198.45933079666199</c:v>
                </c:pt>
                <c:pt idx="26628">
                  <c:v>191.911213485498</c:v>
                </c:pt>
                <c:pt idx="26629">
                  <c:v>186.10773845659301</c:v>
                </c:pt>
                <c:pt idx="26630">
                  <c:v>181.08235079060401</c:v>
                </c:pt>
                <c:pt idx="26631">
                  <c:v>176.84441531691701</c:v>
                </c:pt>
                <c:pt idx="26632">
                  <c:v>173.428308223778</c:v>
                </c:pt>
                <c:pt idx="26633">
                  <c:v>169.98009999212599</c:v>
                </c:pt>
                <c:pt idx="26634">
                  <c:v>167.382676147382</c:v>
                </c:pt>
                <c:pt idx="26635">
                  <c:v>218.04149513985601</c:v>
                </c:pt>
                <c:pt idx="26636">
                  <c:v>207.865115758863</c:v>
                </c:pt>
                <c:pt idx="26637">
                  <c:v>199.14531866984299</c:v>
                </c:pt>
                <c:pt idx="26638">
                  <c:v>191.110875871036</c:v>
                </c:pt>
                <c:pt idx="26639">
                  <c:v>177.17333798030799</c:v>
                </c:pt>
                <c:pt idx="26640">
                  <c:v>167.01898364485899</c:v>
                </c:pt>
                <c:pt idx="26641">
                  <c:v>158.303662112182</c:v>
                </c:pt>
                <c:pt idx="26642">
                  <c:v>155.58964683686099</c:v>
                </c:pt>
                <c:pt idx="26643">
                  <c:v>151.98110201282699</c:v>
                </c:pt>
                <c:pt idx="26644">
                  <c:v>150.099353796445</c:v>
                </c:pt>
                <c:pt idx="26645">
                  <c:v>301.00433983082002</c:v>
                </c:pt>
                <c:pt idx="26646">
                  <c:v>287.613253373313</c:v>
                </c:pt>
                <c:pt idx="26647">
                  <c:v>275.71469185619901</c:v>
                </c:pt>
                <c:pt idx="26648">
                  <c:v>279.11422391595403</c:v>
                </c:pt>
                <c:pt idx="26649">
                  <c:v>265.71042766314702</c:v>
                </c:pt>
                <c:pt idx="26650">
                  <c:v>253.769464785287</c:v>
                </c:pt>
                <c:pt idx="26651">
                  <c:v>243.33056846175401</c:v>
                </c:pt>
                <c:pt idx="26652">
                  <c:v>234.417892878163</c:v>
                </c:pt>
                <c:pt idx="26653">
                  <c:v>226.24024550635599</c:v>
                </c:pt>
                <c:pt idx="26654">
                  <c:v>218.79849781138</c:v>
                </c:pt>
                <c:pt idx="26655">
                  <c:v>212.121042735911</c:v>
                </c:pt>
                <c:pt idx="26656">
                  <c:v>206.218759738236</c:v>
                </c:pt>
                <c:pt idx="26657">
                  <c:v>201.11579655495899</c:v>
                </c:pt>
                <c:pt idx="26658">
                  <c:v>196.84111861766601</c:v>
                </c:pt>
                <c:pt idx="26659">
                  <c:v>192.51598190447899</c:v>
                </c:pt>
                <c:pt idx="26660">
                  <c:v>248.266718658607</c:v>
                </c:pt>
                <c:pt idx="26661">
                  <c:v>236.32757408030301</c:v>
                </c:pt>
                <c:pt idx="26662">
                  <c:v>225.87270373951199</c:v>
                </c:pt>
                <c:pt idx="26663">
                  <c:v>216.91906254474799</c:v>
                </c:pt>
                <c:pt idx="26664">
                  <c:v>208.684292581525</c:v>
                </c:pt>
                <c:pt idx="26665">
                  <c:v>201.17580139632801</c:v>
                </c:pt>
                <c:pt idx="26666">
                  <c:v>194.413614339443</c:v>
                </c:pt>
                <c:pt idx="26667">
                  <c:v>188.42171428571399</c:v>
                </c:pt>
                <c:pt idx="26668">
                  <c:v>183.20655157149099</c:v>
                </c:pt>
                <c:pt idx="26669">
                  <c:v>178.798913043478</c:v>
                </c:pt>
                <c:pt idx="26670">
                  <c:v>175.215132127955</c:v>
                </c:pt>
                <c:pt idx="26671">
                  <c:v>171.60051282051199</c:v>
                </c:pt>
                <c:pt idx="26672">
                  <c:v>168.84552497372201</c:v>
                </c:pt>
                <c:pt idx="26673">
                  <c:v>221.64552683896599</c:v>
                </c:pt>
                <c:pt idx="26674">
                  <c:v>211.19438508929201</c:v>
                </c:pt>
                <c:pt idx="26675">
                  <c:v>202.227084659452</c:v>
                </c:pt>
                <c:pt idx="26676">
                  <c:v>193.96637645377101</c:v>
                </c:pt>
                <c:pt idx="26677">
                  <c:v>169.10626239727901</c:v>
                </c:pt>
                <c:pt idx="26678">
                  <c:v>160.064659729564</c:v>
                </c:pt>
                <c:pt idx="26679">
                  <c:v>157.20722671834</c:v>
                </c:pt>
                <c:pt idx="26680">
                  <c:v>153.44021961333999</c:v>
                </c:pt>
                <c:pt idx="26681">
                  <c:v>151.416027791087</c:v>
                </c:pt>
                <c:pt idx="26682">
                  <c:v>304.692214198898</c:v>
                </c:pt>
                <c:pt idx="26683">
                  <c:v>290.97695839102198</c:v>
                </c:pt>
                <c:pt idx="26684">
                  <c:v>278.77573370978502</c:v>
                </c:pt>
                <c:pt idx="26685">
                  <c:v>282.74842713337898</c:v>
                </c:pt>
                <c:pt idx="26686">
                  <c:v>269.01587093389298</c:v>
                </c:pt>
                <c:pt idx="26687">
                  <c:v>256.777876842605</c:v>
                </c:pt>
                <c:pt idx="26688">
                  <c:v>246.07157148053801</c:v>
                </c:pt>
                <c:pt idx="26689">
                  <c:v>236.91935783221899</c:v>
                </c:pt>
                <c:pt idx="26690">
                  <c:v>228.51506252368301</c:v>
                </c:pt>
                <c:pt idx="26691">
                  <c:v>220.865583075335</c:v>
                </c:pt>
                <c:pt idx="26692">
                  <c:v>213.994661921708</c:v>
                </c:pt>
                <c:pt idx="26693">
                  <c:v>207.912287793047</c:v>
                </c:pt>
                <c:pt idx="26694">
                  <c:v>202.644894584539</c:v>
                </c:pt>
                <c:pt idx="26695">
                  <c:v>198.20611252115</c:v>
                </c:pt>
                <c:pt idx="26696">
                  <c:v>193.73040277176199</c:v>
                </c:pt>
                <c:pt idx="26697">
                  <c:v>251.55211612451899</c:v>
                </c:pt>
                <c:pt idx="26698">
                  <c:v>239.315085592011</c:v>
                </c:pt>
                <c:pt idx="26699">
                  <c:v>228.58685602558401</c:v>
                </c:pt>
                <c:pt idx="26700">
                  <c:v>219.39557975161199</c:v>
                </c:pt>
                <c:pt idx="26701">
                  <c:v>210.94014557051901</c:v>
                </c:pt>
                <c:pt idx="26702">
                  <c:v>203.227260267346</c:v>
                </c:pt>
                <c:pt idx="26703">
                  <c:v>196.27927245168601</c:v>
                </c:pt>
                <c:pt idx="26704">
                  <c:v>190.105865907674</c:v>
                </c:pt>
                <c:pt idx="26705">
                  <c:v>184.73190140723699</c:v>
                </c:pt>
                <c:pt idx="26706">
                  <c:v>180.17055889454801</c:v>
                </c:pt>
                <c:pt idx="26707">
                  <c:v>176.45002436075501</c:v>
                </c:pt>
                <c:pt idx="26708">
                  <c:v>172.69471504889299</c:v>
                </c:pt>
                <c:pt idx="26709">
                  <c:v>169.81109195293399</c:v>
                </c:pt>
                <c:pt idx="26710">
                  <c:v>224.623341307933</c:v>
                </c:pt>
                <c:pt idx="26711">
                  <c:v>213.90054109765501</c:v>
                </c:pt>
                <c:pt idx="26712">
                  <c:v>204.69925916760701</c:v>
                </c:pt>
                <c:pt idx="26713">
                  <c:v>196.215908552662</c:v>
                </c:pt>
                <c:pt idx="26714">
                  <c:v>170.64190981432299</c:v>
                </c:pt>
                <c:pt idx="26715">
                  <c:v>161.309321880977</c:v>
                </c:pt>
                <c:pt idx="26716">
                  <c:v>158.32762763872901</c:v>
                </c:pt>
                <c:pt idx="26717">
                  <c:v>154.43171397173001</c:v>
                </c:pt>
                <c:pt idx="26718">
                  <c:v>152.296571961599</c:v>
                </c:pt>
                <c:pt idx="26719">
                  <c:v>304.55867768594999</c:v>
                </c:pt>
                <c:pt idx="26720">
                  <c:v>290.84348259289601</c:v>
                </c:pt>
                <c:pt idx="26721">
                  <c:v>278.64280270767</c:v>
                </c:pt>
                <c:pt idx="26722">
                  <c:v>282.63648380700499</c:v>
                </c:pt>
                <c:pt idx="26723">
                  <c:v>268.90284308124899</c:v>
                </c:pt>
                <c:pt idx="26724">
                  <c:v>256.66431644359398</c:v>
                </c:pt>
                <c:pt idx="26725">
                  <c:v>245.95723603998999</c:v>
                </c:pt>
                <c:pt idx="26726">
                  <c:v>236.809251971565</c:v>
                </c:pt>
                <c:pt idx="26727">
                  <c:v>228.40179790984999</c:v>
                </c:pt>
                <c:pt idx="26728">
                  <c:v>220.753711365295</c:v>
                </c:pt>
                <c:pt idx="26729">
                  <c:v>213.88472507793301</c:v>
                </c:pt>
                <c:pt idx="26730">
                  <c:v>207.80793489318401</c:v>
                </c:pt>
                <c:pt idx="26731">
                  <c:v>202.53981579449399</c:v>
                </c:pt>
                <c:pt idx="26732">
                  <c:v>198.10799630721101</c:v>
                </c:pt>
                <c:pt idx="26733">
                  <c:v>193.63315696648999</c:v>
                </c:pt>
                <c:pt idx="26734">
                  <c:v>251.457909302563</c:v>
                </c:pt>
                <c:pt idx="26735">
                  <c:v>239.219245587312</c:v>
                </c:pt>
                <c:pt idx="26736">
                  <c:v>228.48920611221899</c:v>
                </c:pt>
                <c:pt idx="26737">
                  <c:v>219.30090807314301</c:v>
                </c:pt>
                <c:pt idx="26738">
                  <c:v>210.84162895927599</c:v>
                </c:pt>
                <c:pt idx="26739">
                  <c:v>203.132134226446</c:v>
                </c:pt>
                <c:pt idx="26740">
                  <c:v>196.18503232222699</c:v>
                </c:pt>
                <c:pt idx="26741">
                  <c:v>190.01294849414401</c:v>
                </c:pt>
                <c:pt idx="26742">
                  <c:v>184.63745752132601</c:v>
                </c:pt>
                <c:pt idx="26743">
                  <c:v>180.08440406048101</c:v>
                </c:pt>
                <c:pt idx="26744">
                  <c:v>176.363243125352</c:v>
                </c:pt>
                <c:pt idx="26745">
                  <c:v>172.61146496815201</c:v>
                </c:pt>
                <c:pt idx="26746">
                  <c:v>169.731892222201</c:v>
                </c:pt>
                <c:pt idx="26747">
                  <c:v>224.54065592858501</c:v>
                </c:pt>
                <c:pt idx="26748">
                  <c:v>213.818796545894</c:v>
                </c:pt>
                <c:pt idx="26749">
                  <c:v>204.61583299654899</c:v>
                </c:pt>
                <c:pt idx="26750">
                  <c:v>196.13142984112801</c:v>
                </c:pt>
                <c:pt idx="26751">
                  <c:v>170.559950084924</c:v>
                </c:pt>
                <c:pt idx="26752">
                  <c:v>161.23054283845599</c:v>
                </c:pt>
                <c:pt idx="26753">
                  <c:v>158.24779864847201</c:v>
                </c:pt>
                <c:pt idx="26754">
                  <c:v>154.36057187577501</c:v>
                </c:pt>
                <c:pt idx="26755">
                  <c:v>152.22572558850001</c:v>
                </c:pt>
                <c:pt idx="26756">
                  <c:v>301.655966685463</c:v>
                </c:pt>
                <c:pt idx="26757">
                  <c:v>288.18191200754802</c:v>
                </c:pt>
                <c:pt idx="26758">
                  <c:v>276.20184990223999</c:v>
                </c:pt>
                <c:pt idx="26759">
                  <c:v>279.81385469048001</c:v>
                </c:pt>
                <c:pt idx="26760">
                  <c:v>266.31529394430498</c:v>
                </c:pt>
                <c:pt idx="26761">
                  <c:v>254.294246723578</c:v>
                </c:pt>
                <c:pt idx="26762">
                  <c:v>243.78011410692901</c:v>
                </c:pt>
                <c:pt idx="26763">
                  <c:v>234.808116867866</c:v>
                </c:pt>
                <c:pt idx="26764">
                  <c:v>226.56635696352299</c:v>
                </c:pt>
                <c:pt idx="26765">
                  <c:v>219.07359597378999</c:v>
                </c:pt>
                <c:pt idx="26766">
                  <c:v>212.34974275023299</c:v>
                </c:pt>
                <c:pt idx="26767">
                  <c:v>206.40656073808299</c:v>
                </c:pt>
                <c:pt idx="26768">
                  <c:v>201.26722148401899</c:v>
                </c:pt>
                <c:pt idx="26769">
                  <c:v>196.956713986502</c:v>
                </c:pt>
                <c:pt idx="26770">
                  <c:v>192.602967337282</c:v>
                </c:pt>
                <c:pt idx="26771">
                  <c:v>248.91564579774999</c:v>
                </c:pt>
                <c:pt idx="26772">
                  <c:v>236.89315430596801</c:v>
                </c:pt>
                <c:pt idx="26773">
                  <c:v>226.36055297561501</c:v>
                </c:pt>
                <c:pt idx="26774">
                  <c:v>217.34201179728601</c:v>
                </c:pt>
                <c:pt idx="26775">
                  <c:v>209.04482334329401</c:v>
                </c:pt>
                <c:pt idx="26776">
                  <c:v>201.48292077591199</c:v>
                </c:pt>
                <c:pt idx="26777">
                  <c:v>194.67330996494701</c:v>
                </c:pt>
                <c:pt idx="26778">
                  <c:v>188.632614039879</c:v>
                </c:pt>
                <c:pt idx="26779">
                  <c:v>183.37968624436601</c:v>
                </c:pt>
                <c:pt idx="26780">
                  <c:v>178.93802207236999</c:v>
                </c:pt>
                <c:pt idx="26781">
                  <c:v>175.32461107140799</c:v>
                </c:pt>
                <c:pt idx="26782">
                  <c:v>171.68023441462</c:v>
                </c:pt>
                <c:pt idx="26783">
                  <c:v>168.902358199753</c:v>
                </c:pt>
                <c:pt idx="26784">
                  <c:v>222.24659302395301</c:v>
                </c:pt>
                <c:pt idx="26785">
                  <c:v>211.71807084986099</c:v>
                </c:pt>
                <c:pt idx="26786">
                  <c:v>202.68343782735801</c:v>
                </c:pt>
                <c:pt idx="26787">
                  <c:v>194.35899401197599</c:v>
                </c:pt>
                <c:pt idx="26788">
                  <c:v>169.31136208913</c:v>
                </c:pt>
                <c:pt idx="26789">
                  <c:v>160.19692780900399</c:v>
                </c:pt>
                <c:pt idx="26790">
                  <c:v>157.30907384817399</c:v>
                </c:pt>
                <c:pt idx="26791">
                  <c:v>153.519461020211</c:v>
                </c:pt>
                <c:pt idx="26792">
                  <c:v>151.474039829302</c:v>
                </c:pt>
                <c:pt idx="26793">
                  <c:v>296.46240227005097</c:v>
                </c:pt>
                <c:pt idx="26794">
                  <c:v>283.41888105428399</c:v>
                </c:pt>
                <c:pt idx="26795">
                  <c:v>271.83009708737802</c:v>
                </c:pt>
                <c:pt idx="26796">
                  <c:v>274.74271844660097</c:v>
                </c:pt>
                <c:pt idx="26797">
                  <c:v>261.67036228318301</c:v>
                </c:pt>
                <c:pt idx="26798">
                  <c:v>250.040356492813</c:v>
                </c:pt>
                <c:pt idx="26799">
                  <c:v>239.87930868785199</c:v>
                </c:pt>
                <c:pt idx="26800">
                  <c:v>231.22135706340299</c:v>
                </c:pt>
                <c:pt idx="26801">
                  <c:v>223.27727637384601</c:v>
                </c:pt>
                <c:pt idx="26802">
                  <c:v>216.06352080913001</c:v>
                </c:pt>
                <c:pt idx="26803">
                  <c:v>209.59410819122101</c:v>
                </c:pt>
                <c:pt idx="26804">
                  <c:v>203.89658871486799</c:v>
                </c:pt>
                <c:pt idx="26805">
                  <c:v>198.985155492101</c:v>
                </c:pt>
                <c:pt idx="26806">
                  <c:v>194.88993681210499</c:v>
                </c:pt>
                <c:pt idx="26807">
                  <c:v>190.75340649203301</c:v>
                </c:pt>
                <c:pt idx="26808">
                  <c:v>244.349408692981</c:v>
                </c:pt>
                <c:pt idx="26809">
                  <c:v>232.715812568562</c:v>
                </c:pt>
                <c:pt idx="26810">
                  <c:v>222.52951527755499</c:v>
                </c:pt>
                <c:pt idx="26811">
                  <c:v>213.823231498121</c:v>
                </c:pt>
                <c:pt idx="26812">
                  <c:v>205.817526289434</c:v>
                </c:pt>
                <c:pt idx="26813">
                  <c:v>198.52794744924</c:v>
                </c:pt>
                <c:pt idx="26814">
                  <c:v>191.96784156342599</c:v>
                </c:pt>
                <c:pt idx="26815">
                  <c:v>186.16304231387201</c:v>
                </c:pt>
                <c:pt idx="26816">
                  <c:v>181.130140742094</c:v>
                </c:pt>
                <c:pt idx="26817">
                  <c:v>176.89140610372499</c:v>
                </c:pt>
                <c:pt idx="26818">
                  <c:v>173.47132987910101</c:v>
                </c:pt>
                <c:pt idx="26819">
                  <c:v>170.01960244046401</c:v>
                </c:pt>
                <c:pt idx="26820">
                  <c:v>167.41548342792501</c:v>
                </c:pt>
                <c:pt idx="26821">
                  <c:v>218.129476584022</c:v>
                </c:pt>
                <c:pt idx="26822">
                  <c:v>207.945772352527</c:v>
                </c:pt>
                <c:pt idx="26823">
                  <c:v>199.22023887220899</c:v>
                </c:pt>
                <c:pt idx="26824">
                  <c:v>191.183286657331</c:v>
                </c:pt>
                <c:pt idx="26825">
                  <c:v>167.06928524494401</c:v>
                </c:pt>
                <c:pt idx="26826">
                  <c:v>158.34628650264401</c:v>
                </c:pt>
                <c:pt idx="26827">
                  <c:v>155.625687784939</c:v>
                </c:pt>
                <c:pt idx="26828">
                  <c:v>152.013854158264</c:v>
                </c:pt>
                <c:pt idx="26829">
                  <c:v>150.12885188866699</c:v>
                </c:pt>
                <c:pt idx="26830">
                  <c:v>292.94685363109102</c:v>
                </c:pt>
                <c:pt idx="26831">
                  <c:v>280.32979114305402</c:v>
                </c:pt>
                <c:pt idx="26832">
                  <c:v>268.373953293287</c:v>
                </c:pt>
                <c:pt idx="26833">
                  <c:v>257.93889457366703</c:v>
                </c:pt>
                <c:pt idx="26834">
                  <c:v>249.049955605402</c:v>
                </c:pt>
                <c:pt idx="26835">
                  <c:v>240.906605632907</c:v>
                </c:pt>
                <c:pt idx="26836">
                  <c:v>227.755318443899</c:v>
                </c:pt>
                <c:pt idx="26837">
                  <c:v>221.931444241316</c:v>
                </c:pt>
                <c:pt idx="26838">
                  <c:v>303.90817846453598</c:v>
                </c:pt>
                <c:pt idx="26839">
                  <c:v>287.62015448940502</c:v>
                </c:pt>
                <c:pt idx="26840">
                  <c:v>272.740219995958</c:v>
                </c:pt>
                <c:pt idx="26841">
                  <c:v>260.10765655793102</c:v>
                </c:pt>
                <c:pt idx="26842">
                  <c:v>248.13395988847901</c:v>
                </c:pt>
                <c:pt idx="26843">
                  <c:v>237.650518079286</c:v>
                </c:pt>
                <c:pt idx="26844">
                  <c:v>228.69847554322399</c:v>
                </c:pt>
                <c:pt idx="26845">
                  <c:v>220.469883733876</c:v>
                </c:pt>
                <c:pt idx="26846">
                  <c:v>213.82814605555799</c:v>
                </c:pt>
                <c:pt idx="26847">
                  <c:v>207.10115563808699</c:v>
                </c:pt>
                <c:pt idx="26848">
                  <c:v>202.01622821133901</c:v>
                </c:pt>
                <c:pt idx="26849">
                  <c:v>196.87278362654101</c:v>
                </c:pt>
                <c:pt idx="26850">
                  <c:v>192.54816546252999</c:v>
                </c:pt>
                <c:pt idx="26851">
                  <c:v>188.17274242643799</c:v>
                </c:pt>
                <c:pt idx="26852">
                  <c:v>270.95175289312402</c:v>
                </c:pt>
                <c:pt idx="26853">
                  <c:v>256.12510291632299</c:v>
                </c:pt>
                <c:pt idx="26854">
                  <c:v>242.70765698812301</c:v>
                </c:pt>
                <c:pt idx="26855">
                  <c:v>231.54600950938101</c:v>
                </c:pt>
                <c:pt idx="26856">
                  <c:v>221.053187747549</c:v>
                </c:pt>
                <c:pt idx="26857">
                  <c:v>212.072718764623</c:v>
                </c:pt>
                <c:pt idx="26858">
                  <c:v>203.79748527773299</c:v>
                </c:pt>
                <c:pt idx="26859">
                  <c:v>197.08802599512501</c:v>
                </c:pt>
                <c:pt idx="26860">
                  <c:v>190.290658702505</c:v>
                </c:pt>
                <c:pt idx="26861">
                  <c:v>185.10883200542401</c:v>
                </c:pt>
                <c:pt idx="26862">
                  <c:v>179.86414597376401</c:v>
                </c:pt>
                <c:pt idx="26863">
                  <c:v>175.42157401336101</c:v>
                </c:pt>
                <c:pt idx="26864">
                  <c:v>171.80044969083701</c:v>
                </c:pt>
                <c:pt idx="26865">
                  <c:v>168.145111288496</c:v>
                </c:pt>
                <c:pt idx="26866">
                  <c:v>242.19353067005801</c:v>
                </c:pt>
                <c:pt idx="26867">
                  <c:v>229.62191494374699</c:v>
                </c:pt>
                <c:pt idx="26868">
                  <c:v>217.695023113405</c:v>
                </c:pt>
                <c:pt idx="26869">
                  <c:v>207.21864479402501</c:v>
                </c:pt>
                <c:pt idx="26870">
                  <c:v>198.23341189691999</c:v>
                </c:pt>
                <c:pt idx="26871">
                  <c:v>189.94269514389899</c:v>
                </c:pt>
                <c:pt idx="26872">
                  <c:v>183.19459573706999</c:v>
                </c:pt>
                <c:pt idx="26873">
                  <c:v>176.35711557939101</c:v>
                </c:pt>
                <c:pt idx="26874">
                  <c:v>171.112543684049</c:v>
                </c:pt>
                <c:pt idx="26875">
                  <c:v>165.79703811604699</c:v>
                </c:pt>
                <c:pt idx="26876">
                  <c:v>161.270971517752</c:v>
                </c:pt>
                <c:pt idx="26877">
                  <c:v>157.55032119914301</c:v>
                </c:pt>
                <c:pt idx="26878">
                  <c:v>153.79292150487601</c:v>
                </c:pt>
                <c:pt idx="26879">
                  <c:v>150.87205252640501</c:v>
                </c:pt>
                <c:pt idx="26880">
                  <c:v>147.92035501804301</c:v>
                </c:pt>
                <c:pt idx="26881">
                  <c:v>145.846653996198</c:v>
                </c:pt>
                <c:pt idx="26882">
                  <c:v>231.636691011642</c:v>
                </c:pt>
                <c:pt idx="26883">
                  <c:v>218.356914462535</c:v>
                </c:pt>
                <c:pt idx="26884">
                  <c:v>223.57072154206799</c:v>
                </c:pt>
                <c:pt idx="26885">
                  <c:v>209.626964701719</c:v>
                </c:pt>
                <c:pt idx="26886">
                  <c:v>297.07858314753202</c:v>
                </c:pt>
                <c:pt idx="26887">
                  <c:v>284.09041937557998</c:v>
                </c:pt>
                <c:pt idx="26888">
                  <c:v>271.795155628705</c:v>
                </c:pt>
                <c:pt idx="26889">
                  <c:v>261.04932495655601</c:v>
                </c:pt>
                <c:pt idx="26890">
                  <c:v>251.88472901925701</c:v>
                </c:pt>
                <c:pt idx="26891">
                  <c:v>243.476257479937</c:v>
                </c:pt>
                <c:pt idx="26892">
                  <c:v>229.865522912702</c:v>
                </c:pt>
                <c:pt idx="26893">
                  <c:v>223.83114186851199</c:v>
                </c:pt>
                <c:pt idx="26894">
                  <c:v>308.875076074167</c:v>
                </c:pt>
                <c:pt idx="26895">
                  <c:v>292.12723616983101</c:v>
                </c:pt>
                <c:pt idx="26896">
                  <c:v>276.83380795398699</c:v>
                </c:pt>
                <c:pt idx="26897">
                  <c:v>263.83389796589302</c:v>
                </c:pt>
                <c:pt idx="26898">
                  <c:v>251.51686604788</c:v>
                </c:pt>
                <c:pt idx="26899">
                  <c:v>240.72568422929399</c:v>
                </c:pt>
                <c:pt idx="26900">
                  <c:v>231.49757480219401</c:v>
                </c:pt>
                <c:pt idx="26901">
                  <c:v>223.01283915478101</c:v>
                </c:pt>
                <c:pt idx="26902">
                  <c:v>216.14259768154301</c:v>
                </c:pt>
                <c:pt idx="26903">
                  <c:v>209.19706404258699</c:v>
                </c:pt>
                <c:pt idx="26904">
                  <c:v>203.914559361709</c:v>
                </c:pt>
                <c:pt idx="26905">
                  <c:v>198.57869012707701</c:v>
                </c:pt>
                <c:pt idx="26906">
                  <c:v>194.07092247487299</c:v>
                </c:pt>
                <c:pt idx="26907">
                  <c:v>189.52278621711699</c:v>
                </c:pt>
                <c:pt idx="26908">
                  <c:v>275.45583798305398</c:v>
                </c:pt>
                <c:pt idx="26909">
                  <c:v>260.19913553565902</c:v>
                </c:pt>
                <c:pt idx="26910">
                  <c:v>246.40323180323099</c:v>
                </c:pt>
                <c:pt idx="26911">
                  <c:v>234.91011923850601</c:v>
                </c:pt>
                <c:pt idx="26912">
                  <c:v>224.112599221095</c:v>
                </c:pt>
                <c:pt idx="26913">
                  <c:v>214.85451733236201</c:v>
                </c:pt>
                <c:pt idx="26914">
                  <c:v>206.32842242099699</c:v>
                </c:pt>
                <c:pt idx="26915">
                  <c:v>199.39775635961399</c:v>
                </c:pt>
                <c:pt idx="26916">
                  <c:v>192.38280909574999</c:v>
                </c:pt>
                <c:pt idx="26917">
                  <c:v>187.00925208212999</c:v>
                </c:pt>
                <c:pt idx="26918">
                  <c:v>181.57822853963199</c:v>
                </c:pt>
                <c:pt idx="26919">
                  <c:v>176.96267614136099</c:v>
                </c:pt>
                <c:pt idx="26920">
                  <c:v>173.18398616087899</c:v>
                </c:pt>
                <c:pt idx="26921">
                  <c:v>169.37116569961799</c:v>
                </c:pt>
                <c:pt idx="26922">
                  <c:v>246.28080864804099</c:v>
                </c:pt>
                <c:pt idx="26923">
                  <c:v>233.33974707447501</c:v>
                </c:pt>
                <c:pt idx="26924">
                  <c:v>221.06466007524699</c:v>
                </c:pt>
                <c:pt idx="26925">
                  <c:v>210.28136989560701</c:v>
                </c:pt>
                <c:pt idx="26926">
                  <c:v>201.015488705835</c:v>
                </c:pt>
                <c:pt idx="26927">
                  <c:v>192.47405985353899</c:v>
                </c:pt>
                <c:pt idx="26928">
                  <c:v>185.50337480043601</c:v>
                </c:pt>
                <c:pt idx="26929">
                  <c:v>178.45302333091101</c:v>
                </c:pt>
                <c:pt idx="26930">
                  <c:v>173.017968221492</c:v>
                </c:pt>
                <c:pt idx="26931">
                  <c:v>167.52266401255</c:v>
                </c:pt>
                <c:pt idx="26932">
                  <c:v>162.82859657296601</c:v>
                </c:pt>
                <c:pt idx="26933">
                  <c:v>158.95371220683799</c:v>
                </c:pt>
                <c:pt idx="26934">
                  <c:v>155.042643229166</c:v>
                </c:pt>
                <c:pt idx="26935">
                  <c:v>151.98458345686299</c:v>
                </c:pt>
                <c:pt idx="26936">
                  <c:v>148.89830927051599</c:v>
                </c:pt>
                <c:pt idx="26937">
                  <c:v>146.69609448082301</c:v>
                </c:pt>
                <c:pt idx="26938">
                  <c:v>235.775132720991</c:v>
                </c:pt>
                <c:pt idx="26939">
                  <c:v>222.10221109123401</c:v>
                </c:pt>
                <c:pt idx="26940">
                  <c:v>227.795799086758</c:v>
                </c:pt>
                <c:pt idx="26941">
                  <c:v>213.43439231463</c:v>
                </c:pt>
                <c:pt idx="26942">
                  <c:v>296.90277758024803</c:v>
                </c:pt>
                <c:pt idx="26943">
                  <c:v>283.91161078009202</c:v>
                </c:pt>
                <c:pt idx="26944">
                  <c:v>271.61061423608498</c:v>
                </c:pt>
                <c:pt idx="26945">
                  <c:v>260.86819484240601</c:v>
                </c:pt>
                <c:pt idx="26946">
                  <c:v>251.69982762866201</c:v>
                </c:pt>
                <c:pt idx="26947">
                  <c:v>243.29310832469099</c:v>
                </c:pt>
                <c:pt idx="26948">
                  <c:v>229.687566627851</c:v>
                </c:pt>
                <c:pt idx="26949">
                  <c:v>223.65447106759001</c:v>
                </c:pt>
                <c:pt idx="26950">
                  <c:v>308.75223651583002</c:v>
                </c:pt>
                <c:pt idx="26951">
                  <c:v>291.991445596505</c:v>
                </c:pt>
                <c:pt idx="26952">
                  <c:v>276.68746533949502</c:v>
                </c:pt>
                <c:pt idx="26953">
                  <c:v>263.68268324853898</c:v>
                </c:pt>
                <c:pt idx="26954">
                  <c:v>251.361830436324</c:v>
                </c:pt>
                <c:pt idx="26955">
                  <c:v>240.57187660203201</c:v>
                </c:pt>
                <c:pt idx="26956">
                  <c:v>231.338539422662</c:v>
                </c:pt>
                <c:pt idx="26957">
                  <c:v>222.853756244697</c:v>
                </c:pt>
                <c:pt idx="26958">
                  <c:v>215.98334376353901</c:v>
                </c:pt>
                <c:pt idx="26959">
                  <c:v>209.03989505616099</c:v>
                </c:pt>
                <c:pt idx="26960">
                  <c:v>203.75616502657101</c:v>
                </c:pt>
                <c:pt idx="26961">
                  <c:v>198.424318809266</c:v>
                </c:pt>
                <c:pt idx="26962">
                  <c:v>193.927556070338</c:v>
                </c:pt>
                <c:pt idx="26963">
                  <c:v>189.38269120184</c:v>
                </c:pt>
                <c:pt idx="26964">
                  <c:v>275.350392766948</c:v>
                </c:pt>
                <c:pt idx="26965">
                  <c:v>260.08875840595903</c:v>
                </c:pt>
                <c:pt idx="26966">
                  <c:v>246.28946987043801</c:v>
                </c:pt>
                <c:pt idx="26967">
                  <c:v>234.78672341431599</c:v>
                </c:pt>
                <c:pt idx="26968">
                  <c:v>223.98519612868199</c:v>
                </c:pt>
                <c:pt idx="26969">
                  <c:v>214.72039999999899</c:v>
                </c:pt>
                <c:pt idx="26970">
                  <c:v>206.19546061415201</c:v>
                </c:pt>
                <c:pt idx="26971">
                  <c:v>199.25667805746701</c:v>
                </c:pt>
                <c:pt idx="26972">
                  <c:v>192.244930078528</c:v>
                </c:pt>
                <c:pt idx="26973">
                  <c:v>186.86867908083701</c:v>
                </c:pt>
                <c:pt idx="26974">
                  <c:v>181.44256617747899</c:v>
                </c:pt>
                <c:pt idx="26975">
                  <c:v>176.82992946625899</c:v>
                </c:pt>
                <c:pt idx="26976">
                  <c:v>173.05185052101999</c:v>
                </c:pt>
                <c:pt idx="26977">
                  <c:v>169.244376541619</c:v>
                </c:pt>
                <c:pt idx="26978">
                  <c:v>246.20127082504101</c:v>
                </c:pt>
                <c:pt idx="26979">
                  <c:v>233.251007042049</c:v>
                </c:pt>
                <c:pt idx="26980">
                  <c:v>220.96501182033001</c:v>
                </c:pt>
                <c:pt idx="26981">
                  <c:v>210.175986495041</c:v>
                </c:pt>
                <c:pt idx="26982">
                  <c:v>200.90753872421499</c:v>
                </c:pt>
                <c:pt idx="26983">
                  <c:v>192.362642712439</c:v>
                </c:pt>
                <c:pt idx="26984">
                  <c:v>185.38588133390999</c:v>
                </c:pt>
                <c:pt idx="26985">
                  <c:v>178.334278549066</c:v>
                </c:pt>
                <c:pt idx="26986">
                  <c:v>172.89518223711701</c:v>
                </c:pt>
                <c:pt idx="26987">
                  <c:v>167.40287967089401</c:v>
                </c:pt>
                <c:pt idx="26988">
                  <c:v>162.709977897063</c:v>
                </c:pt>
                <c:pt idx="26989">
                  <c:v>158.83654260669601</c:v>
                </c:pt>
                <c:pt idx="26990">
                  <c:v>154.928779123265</c:v>
                </c:pt>
                <c:pt idx="26991">
                  <c:v>151.87170537516701</c:v>
                </c:pt>
                <c:pt idx="26992">
                  <c:v>148.79105459753401</c:v>
                </c:pt>
                <c:pt idx="26993">
                  <c:v>146.59258964934901</c:v>
                </c:pt>
                <c:pt idx="26994">
                  <c:v>235.726648664013</c:v>
                </c:pt>
                <c:pt idx="26995">
                  <c:v>222.04528728305201</c:v>
                </c:pt>
                <c:pt idx="26996">
                  <c:v>227.778008298755</c:v>
                </c:pt>
                <c:pt idx="26997">
                  <c:v>213.40279266490899</c:v>
                </c:pt>
                <c:pt idx="26998">
                  <c:v>293.90132321857698</c:v>
                </c:pt>
                <c:pt idx="26999">
                  <c:v>281.144989370497</c:v>
                </c:pt>
                <c:pt idx="27000">
                  <c:v>269.06700402114399</c:v>
                </c:pt>
                <c:pt idx="27001">
                  <c:v>258.52722829344702</c:v>
                </c:pt>
                <c:pt idx="27002">
                  <c:v>249.545752710952</c:v>
                </c:pt>
                <c:pt idx="27003">
                  <c:v>241.31153322112601</c:v>
                </c:pt>
                <c:pt idx="27004">
                  <c:v>228.016881877103</c:v>
                </c:pt>
                <c:pt idx="27005">
                  <c:v>222.138356375597</c:v>
                </c:pt>
                <c:pt idx="27006">
                  <c:v>305.27221324717198</c:v>
                </c:pt>
                <c:pt idx="27007">
                  <c:v>288.80438793176802</c:v>
                </c:pt>
                <c:pt idx="27008">
                  <c:v>273.76458164564201</c:v>
                </c:pt>
                <c:pt idx="27009">
                  <c:v>260.99176869744798</c:v>
                </c:pt>
                <c:pt idx="27010">
                  <c:v>248.89067296695299</c:v>
                </c:pt>
                <c:pt idx="27011">
                  <c:v>238.299193734162</c:v>
                </c:pt>
                <c:pt idx="27012">
                  <c:v>229.24734622199199</c:v>
                </c:pt>
                <c:pt idx="27013">
                  <c:v>220.92933903489799</c:v>
                </c:pt>
                <c:pt idx="27014">
                  <c:v>214.20831082960899</c:v>
                </c:pt>
                <c:pt idx="27015">
                  <c:v>207.412228301792</c:v>
                </c:pt>
                <c:pt idx="27016">
                  <c:v>202.26355156183101</c:v>
                </c:pt>
                <c:pt idx="27017">
                  <c:v>197.06626727626201</c:v>
                </c:pt>
                <c:pt idx="27018">
                  <c:v>192.687426008968</c:v>
                </c:pt>
                <c:pt idx="27019">
                  <c:v>188.270160993898</c:v>
                </c:pt>
                <c:pt idx="27020">
                  <c:v>272.22197958025998</c:v>
                </c:pt>
                <c:pt idx="27021">
                  <c:v>257.22393108033799</c:v>
                </c:pt>
                <c:pt idx="27022">
                  <c:v>243.66125228465299</c:v>
                </c:pt>
                <c:pt idx="27023">
                  <c:v>232.37025230806199</c:v>
                </c:pt>
                <c:pt idx="27024">
                  <c:v>221.760821863155</c:v>
                </c:pt>
                <c:pt idx="27025">
                  <c:v>212.67763312496999</c:v>
                </c:pt>
                <c:pt idx="27026">
                  <c:v>204.312611012433</c:v>
                </c:pt>
                <c:pt idx="27027">
                  <c:v>197.521183877033</c:v>
                </c:pt>
                <c:pt idx="27028">
                  <c:v>190.651620776702</c:v>
                </c:pt>
                <c:pt idx="27029">
                  <c:v>185.403751774141</c:v>
                </c:pt>
                <c:pt idx="27030">
                  <c:v>180.10237832729501</c:v>
                </c:pt>
                <c:pt idx="27031">
                  <c:v>175.60615020697799</c:v>
                </c:pt>
                <c:pt idx="27032">
                  <c:v>171.937998017111</c:v>
                </c:pt>
                <c:pt idx="27033">
                  <c:v>168.24047583195301</c:v>
                </c:pt>
                <c:pt idx="27034">
                  <c:v>243.376090473164</c:v>
                </c:pt>
                <c:pt idx="27035">
                  <c:v>230.65583669622001</c:v>
                </c:pt>
                <c:pt idx="27036">
                  <c:v>218.590024038461</c:v>
                </c:pt>
                <c:pt idx="27037">
                  <c:v>207.99472570604999</c:v>
                </c:pt>
                <c:pt idx="27038">
                  <c:v>198.89614150426499</c:v>
                </c:pt>
                <c:pt idx="27039">
                  <c:v>190.51497274049899</c:v>
                </c:pt>
                <c:pt idx="27040">
                  <c:v>183.681811498309</c:v>
                </c:pt>
                <c:pt idx="27041">
                  <c:v>176.76871941340499</c:v>
                </c:pt>
                <c:pt idx="27042">
                  <c:v>171.453026497873</c:v>
                </c:pt>
                <c:pt idx="27043">
                  <c:v>166.07745432293001</c:v>
                </c:pt>
                <c:pt idx="27044">
                  <c:v>161.49820076266101</c:v>
                </c:pt>
                <c:pt idx="27045">
                  <c:v>157.73058933582701</c:v>
                </c:pt>
                <c:pt idx="27046">
                  <c:v>153.92318829679201</c:v>
                </c:pt>
                <c:pt idx="27047">
                  <c:v>150.96304297507899</c:v>
                </c:pt>
                <c:pt idx="27048">
                  <c:v>147.979705381538</c:v>
                </c:pt>
                <c:pt idx="27049">
                  <c:v>145.879698177676</c:v>
                </c:pt>
                <c:pt idx="27050">
                  <c:v>232.91163227016801</c:v>
                </c:pt>
                <c:pt idx="27051">
                  <c:v>219.47477631269101</c:v>
                </c:pt>
                <c:pt idx="27052">
                  <c:v>224.954718504845</c:v>
                </c:pt>
                <c:pt idx="27053">
                  <c:v>210.835749786783</c:v>
                </c:pt>
                <c:pt idx="27054">
                  <c:v>288.10830575013398</c:v>
                </c:pt>
                <c:pt idx="27055">
                  <c:v>275.81189425236801</c:v>
                </c:pt>
                <c:pt idx="27056">
                  <c:v>264.17631401725299</c:v>
                </c:pt>
                <c:pt idx="27057">
                  <c:v>254.02647694524401</c:v>
                </c:pt>
                <c:pt idx="27058">
                  <c:v>245.40626986516699</c:v>
                </c:pt>
                <c:pt idx="27059">
                  <c:v>237.512097532616</c:v>
                </c:pt>
                <c:pt idx="27060">
                  <c:v>224.82484703188101</c:v>
                </c:pt>
                <c:pt idx="27061">
                  <c:v>219.22692307692299</c:v>
                </c:pt>
                <c:pt idx="27062">
                  <c:v>298.52264530243002</c:v>
                </c:pt>
                <c:pt idx="27063">
                  <c:v>282.62542007625399</c:v>
                </c:pt>
                <c:pt idx="27064">
                  <c:v>268.10454482578399</c:v>
                </c:pt>
                <c:pt idx="27065">
                  <c:v>255.79550871910601</c:v>
                </c:pt>
                <c:pt idx="27066">
                  <c:v>244.12353939238699</c:v>
                </c:pt>
                <c:pt idx="27067">
                  <c:v>233.922032069827</c:v>
                </c:pt>
                <c:pt idx="27068">
                  <c:v>225.217700592802</c:v>
                </c:pt>
                <c:pt idx="27069">
                  <c:v>217.22904932582301</c:v>
                </c:pt>
                <c:pt idx="27070">
                  <c:v>210.80269128734901</c:v>
                </c:pt>
                <c:pt idx="27071">
                  <c:v>204.293650226777</c:v>
                </c:pt>
                <c:pt idx="27072">
                  <c:v>199.404189591825</c:v>
                </c:pt>
                <c:pt idx="27073">
                  <c:v>194.45769756426299</c:v>
                </c:pt>
                <c:pt idx="27074">
                  <c:v>190.32948309605101</c:v>
                </c:pt>
                <c:pt idx="27075">
                  <c:v>186.152211553596</c:v>
                </c:pt>
                <c:pt idx="27076">
                  <c:v>266.14570293692799</c:v>
                </c:pt>
                <c:pt idx="27077">
                  <c:v>251.666380236305</c:v>
                </c:pt>
                <c:pt idx="27078">
                  <c:v>238.575302147911</c:v>
                </c:pt>
                <c:pt idx="27079">
                  <c:v>227.70013262811301</c:v>
                </c:pt>
                <c:pt idx="27080">
                  <c:v>217.47667531450301</c:v>
                </c:pt>
                <c:pt idx="27081">
                  <c:v>208.73446459527901</c:v>
                </c:pt>
                <c:pt idx="27082">
                  <c:v>200.688439129101</c:v>
                </c:pt>
                <c:pt idx="27083">
                  <c:v>194.18176750344</c:v>
                </c:pt>
                <c:pt idx="27084">
                  <c:v>187.59350549822599</c:v>
                </c:pt>
                <c:pt idx="27085">
                  <c:v>182.59276827087899</c:v>
                </c:pt>
                <c:pt idx="27086">
                  <c:v>177.53004484304901</c:v>
                </c:pt>
                <c:pt idx="27087">
                  <c:v>173.260138628269</c:v>
                </c:pt>
                <c:pt idx="27088">
                  <c:v>169.810370893954</c:v>
                </c:pt>
                <c:pt idx="27089">
                  <c:v>166.32896830992999</c:v>
                </c:pt>
                <c:pt idx="27090">
                  <c:v>237.89140125924899</c:v>
                </c:pt>
                <c:pt idx="27091">
                  <c:v>225.62422831064501</c:v>
                </c:pt>
                <c:pt idx="27092">
                  <c:v>213.98736600306199</c:v>
                </c:pt>
                <c:pt idx="27093">
                  <c:v>203.772990846011</c:v>
                </c:pt>
                <c:pt idx="27094">
                  <c:v>195.018968386023</c:v>
                </c:pt>
                <c:pt idx="27095">
                  <c:v>186.95178981379101</c:v>
                </c:pt>
                <c:pt idx="27096">
                  <c:v>180.39408113230499</c:v>
                </c:pt>
                <c:pt idx="27097">
                  <c:v>173.754945211327</c:v>
                </c:pt>
                <c:pt idx="27098">
                  <c:v>168.67812534139301</c:v>
                </c:pt>
                <c:pt idx="27099">
                  <c:v>163.53806851026499</c:v>
                </c:pt>
                <c:pt idx="27100">
                  <c:v>159.171555232835</c:v>
                </c:pt>
                <c:pt idx="27101">
                  <c:v>155.60701830009</c:v>
                </c:pt>
                <c:pt idx="27102">
                  <c:v>152.00186957220899</c:v>
                </c:pt>
                <c:pt idx="27103">
                  <c:v>149.23195046439599</c:v>
                </c:pt>
                <c:pt idx="27104">
                  <c:v>146.439232318948</c:v>
                </c:pt>
                <c:pt idx="27105">
                  <c:v>144.515339831229</c:v>
                </c:pt>
                <c:pt idx="27106">
                  <c:v>227.44409268180701</c:v>
                </c:pt>
                <c:pt idx="27107">
                  <c:v>214.48101107817101</c:v>
                </c:pt>
                <c:pt idx="27108">
                  <c:v>219.455322787516</c:v>
                </c:pt>
                <c:pt idx="27109">
                  <c:v>205.83158353842799</c:v>
                </c:pt>
                <c:pt idx="27110">
                  <c:v>453.66527383212002</c:v>
                </c:pt>
                <c:pt idx="27111">
                  <c:v>433.40329695547899</c:v>
                </c:pt>
                <c:pt idx="27112">
                  <c:v>399.778958554729</c:v>
                </c:pt>
                <c:pt idx="27113">
                  <c:v>384.69501044085001</c:v>
                </c:pt>
                <c:pt idx="27114">
                  <c:v>354.80696849407201</c:v>
                </c:pt>
                <c:pt idx="27115">
                  <c:v>330.75425536195701</c:v>
                </c:pt>
                <c:pt idx="27116">
                  <c:v>343.24182350922501</c:v>
                </c:pt>
                <c:pt idx="27117">
                  <c:v>317.09337790127898</c:v>
                </c:pt>
                <c:pt idx="27118">
                  <c:v>295.25598546825199</c:v>
                </c:pt>
                <c:pt idx="27119">
                  <c:v>336.34670963992198</c:v>
                </c:pt>
                <c:pt idx="27120">
                  <c:v>308.198758598452</c:v>
                </c:pt>
                <c:pt idx="27121">
                  <c:v>285.039257497471</c:v>
                </c:pt>
                <c:pt idx="27122">
                  <c:v>303.899329039544</c:v>
                </c:pt>
                <c:pt idx="27123">
                  <c:v>302.56116269681002</c:v>
                </c:pt>
                <c:pt idx="27124">
                  <c:v>276.212251492414</c:v>
                </c:pt>
                <c:pt idx="27125">
                  <c:v>253.28666982525499</c:v>
                </c:pt>
                <c:pt idx="27126">
                  <c:v>276.58232271325699</c:v>
                </c:pt>
                <c:pt idx="27127">
                  <c:v>252.46726730077199</c:v>
                </c:pt>
                <c:pt idx="27128">
                  <c:v>231.779207133526</c:v>
                </c:pt>
                <c:pt idx="27129">
                  <c:v>255.21782219678599</c:v>
                </c:pt>
                <c:pt idx="27130">
                  <c:v>232.61646794662201</c:v>
                </c:pt>
                <c:pt idx="27131">
                  <c:v>241.09357249626299</c:v>
                </c:pt>
                <c:pt idx="27132">
                  <c:v>218.87776021806201</c:v>
                </c:pt>
                <c:pt idx="27133">
                  <c:v>200.00531773464499</c:v>
                </c:pt>
                <c:pt idx="27134">
                  <c:v>224.537301737023</c:v>
                </c:pt>
                <c:pt idx="27135">
                  <c:v>203.82769785768099</c:v>
                </c:pt>
                <c:pt idx="27136">
                  <c:v>209.56284775659901</c:v>
                </c:pt>
                <c:pt idx="27137">
                  <c:v>190.35118095985001</c:v>
                </c:pt>
                <c:pt idx="27138">
                  <c:v>196.13315016379499</c:v>
                </c:pt>
                <c:pt idx="27139">
                  <c:v>178.41117798266799</c:v>
                </c:pt>
                <c:pt idx="27140">
                  <c:v>158.35012359947299</c:v>
                </c:pt>
                <c:pt idx="27141">
                  <c:v>155.31000114936799</c:v>
                </c:pt>
                <c:pt idx="27142">
                  <c:v>462.54978586723701</c:v>
                </c:pt>
                <c:pt idx="27143">
                  <c:v>442.29736969983901</c:v>
                </c:pt>
                <c:pt idx="27144">
                  <c:v>407.73134403971801</c:v>
                </c:pt>
                <c:pt idx="27145">
                  <c:v>392.71627223060199</c:v>
                </c:pt>
                <c:pt idx="27146">
                  <c:v>361.97015002319898</c:v>
                </c:pt>
                <c:pt idx="27147">
                  <c:v>337.217822171536</c:v>
                </c:pt>
                <c:pt idx="27148">
                  <c:v>350.50966177343201</c:v>
                </c:pt>
                <c:pt idx="27149">
                  <c:v>323.60178953306797</c:v>
                </c:pt>
                <c:pt idx="27150">
                  <c:v>301.11505605979698</c:v>
                </c:pt>
                <c:pt idx="27151">
                  <c:v>343.82118649538398</c:v>
                </c:pt>
                <c:pt idx="27152">
                  <c:v>314.83935183969299</c:v>
                </c:pt>
                <c:pt idx="27153">
                  <c:v>290.98285973842002</c:v>
                </c:pt>
                <c:pt idx="27154">
                  <c:v>310.76618870503501</c:v>
                </c:pt>
                <c:pt idx="27155">
                  <c:v>309.72373423133001</c:v>
                </c:pt>
                <c:pt idx="27156">
                  <c:v>282.556209850107</c:v>
                </c:pt>
                <c:pt idx="27157">
                  <c:v>258.91834538743302</c:v>
                </c:pt>
                <c:pt idx="27158">
                  <c:v>283.24647368491497</c:v>
                </c:pt>
                <c:pt idx="27159">
                  <c:v>258.36994219653099</c:v>
                </c:pt>
                <c:pt idx="27160">
                  <c:v>237.027522171794</c:v>
                </c:pt>
                <c:pt idx="27161">
                  <c:v>261.48579537701602</c:v>
                </c:pt>
                <c:pt idx="27162">
                  <c:v>238.14994790581301</c:v>
                </c:pt>
                <c:pt idx="27163">
                  <c:v>247.431545837914</c:v>
                </c:pt>
                <c:pt idx="27164">
                  <c:v>224.45905031892201</c:v>
                </c:pt>
                <c:pt idx="27165">
                  <c:v>204.94490895175301</c:v>
                </c:pt>
                <c:pt idx="27166">
                  <c:v>230.55899211168401</c:v>
                </c:pt>
                <c:pt idx="27167">
                  <c:v>209.127690328548</c:v>
                </c:pt>
                <c:pt idx="27168">
                  <c:v>215.29832455581899</c:v>
                </c:pt>
                <c:pt idx="27169">
                  <c:v>195.39691808596899</c:v>
                </c:pt>
                <c:pt idx="27170">
                  <c:v>201.614424042038</c:v>
                </c:pt>
                <c:pt idx="27171">
                  <c:v>183.24240372025801</c:v>
                </c:pt>
                <c:pt idx="27172">
                  <c:v>162.82863510798501</c:v>
                </c:pt>
                <c:pt idx="27173">
                  <c:v>160.067327146022</c:v>
                </c:pt>
                <c:pt idx="27174">
                  <c:v>462.783725153869</c:v>
                </c:pt>
                <c:pt idx="27175">
                  <c:v>442.59803191824801</c:v>
                </c:pt>
                <c:pt idx="27176">
                  <c:v>407.96664828046198</c:v>
                </c:pt>
                <c:pt idx="27177">
                  <c:v>393.00241229758501</c:v>
                </c:pt>
                <c:pt idx="27178">
                  <c:v>362.20523327895597</c:v>
                </c:pt>
                <c:pt idx="27179">
                  <c:v>337.40156936680899</c:v>
                </c:pt>
                <c:pt idx="27180">
                  <c:v>350.80316440823998</c:v>
                </c:pt>
                <c:pt idx="27181">
                  <c:v>323.83165989321799</c:v>
                </c:pt>
                <c:pt idx="27182">
                  <c:v>301.304723930526</c:v>
                </c:pt>
                <c:pt idx="27183">
                  <c:v>344.16944593165198</c:v>
                </c:pt>
                <c:pt idx="27184">
                  <c:v>315.125069748903</c:v>
                </c:pt>
                <c:pt idx="27185">
                  <c:v>291.21794975798298</c:v>
                </c:pt>
                <c:pt idx="27186">
                  <c:v>311.11585843953901</c:v>
                </c:pt>
                <c:pt idx="27187">
                  <c:v>310.14399659682999</c:v>
                </c:pt>
                <c:pt idx="27188">
                  <c:v>282.89839818171902</c:v>
                </c:pt>
                <c:pt idx="27189">
                  <c:v>259.20637128651498</c:v>
                </c:pt>
                <c:pt idx="27190">
                  <c:v>283.66326530612201</c:v>
                </c:pt>
                <c:pt idx="27191">
                  <c:v>258.71530915904299</c:v>
                </c:pt>
                <c:pt idx="27192">
                  <c:v>237.31281216678801</c:v>
                </c:pt>
                <c:pt idx="27193">
                  <c:v>261.90267499069699</c:v>
                </c:pt>
                <c:pt idx="27194">
                  <c:v>238.496063323649</c:v>
                </c:pt>
                <c:pt idx="27195">
                  <c:v>247.92806785945001</c:v>
                </c:pt>
                <c:pt idx="27196">
                  <c:v>224.870783141148</c:v>
                </c:pt>
                <c:pt idx="27197">
                  <c:v>205.295747131464</c:v>
                </c:pt>
                <c:pt idx="27198">
                  <c:v>231.06076652259699</c:v>
                </c:pt>
                <c:pt idx="27199">
                  <c:v>209.549047632937</c:v>
                </c:pt>
                <c:pt idx="27200">
                  <c:v>215.800198415593</c:v>
                </c:pt>
                <c:pt idx="27201">
                  <c:v>195.81937978731301</c:v>
                </c:pt>
                <c:pt idx="27202">
                  <c:v>202.12069452916899</c:v>
                </c:pt>
                <c:pt idx="27203">
                  <c:v>183.67022745550199</c:v>
                </c:pt>
                <c:pt idx="27204">
                  <c:v>163.27179000632501</c:v>
                </c:pt>
                <c:pt idx="27205">
                  <c:v>160.609113678597</c:v>
                </c:pt>
                <c:pt idx="27206">
                  <c:v>457.41889403278998</c:v>
                </c:pt>
                <c:pt idx="27207">
                  <c:v>437.29743550407801</c:v>
                </c:pt>
                <c:pt idx="27208">
                  <c:v>403.188432180799</c:v>
                </c:pt>
                <c:pt idx="27209">
                  <c:v>388.26442220200101</c:v>
                </c:pt>
                <c:pt idx="27210">
                  <c:v>357.92710151827703</c:v>
                </c:pt>
                <c:pt idx="27211">
                  <c:v>333.51378999367302</c:v>
                </c:pt>
                <c:pt idx="27212">
                  <c:v>346.52734700352897</c:v>
                </c:pt>
                <c:pt idx="27213">
                  <c:v>319.98327502691001</c:v>
                </c:pt>
                <c:pt idx="27214">
                  <c:v>297.804194463089</c:v>
                </c:pt>
                <c:pt idx="27215">
                  <c:v>339.849073560119</c:v>
                </c:pt>
                <c:pt idx="27216">
                  <c:v>311.25656717823102</c:v>
                </c:pt>
                <c:pt idx="27217">
                  <c:v>287.72007010913399</c:v>
                </c:pt>
                <c:pt idx="27218">
                  <c:v>307.17282689075603</c:v>
                </c:pt>
                <c:pt idx="27219">
                  <c:v>306.09295449046999</c:v>
                </c:pt>
                <c:pt idx="27220">
                  <c:v>279.28577097272898</c:v>
                </c:pt>
                <c:pt idx="27221">
                  <c:v>255.96793701665101</c:v>
                </c:pt>
                <c:pt idx="27222">
                  <c:v>279.92531801395103</c:v>
                </c:pt>
                <c:pt idx="27223">
                  <c:v>255.380209494094</c:v>
                </c:pt>
                <c:pt idx="27224">
                  <c:v>234.32244973252099</c:v>
                </c:pt>
                <c:pt idx="27225">
                  <c:v>258.41986103955702</c:v>
                </c:pt>
                <c:pt idx="27226">
                  <c:v>235.401914893617</c:v>
                </c:pt>
                <c:pt idx="27227">
                  <c:v>244.49919920629199</c:v>
                </c:pt>
                <c:pt idx="27228">
                  <c:v>221.83066612744801</c:v>
                </c:pt>
                <c:pt idx="27229">
                  <c:v>202.58315296612</c:v>
                </c:pt>
                <c:pt idx="27230">
                  <c:v>227.83549658547801</c:v>
                </c:pt>
                <c:pt idx="27231">
                  <c:v>206.68813010523201</c:v>
                </c:pt>
                <c:pt idx="27232">
                  <c:v>212.760371917848</c:v>
                </c:pt>
                <c:pt idx="27233">
                  <c:v>193.12478058001801</c:v>
                </c:pt>
                <c:pt idx="27234">
                  <c:v>199.24751049790001</c:v>
                </c:pt>
                <c:pt idx="27235">
                  <c:v>181.117836051528</c:v>
                </c:pt>
                <c:pt idx="27236">
                  <c:v>160.96143614902999</c:v>
                </c:pt>
                <c:pt idx="27237">
                  <c:v>158.240640494188</c:v>
                </c:pt>
                <c:pt idx="27238">
                  <c:v>446.04450008076202</c:v>
                </c:pt>
                <c:pt idx="27239">
                  <c:v>426.05936907754102</c:v>
                </c:pt>
                <c:pt idx="27240">
                  <c:v>393.07195622435</c:v>
                </c:pt>
                <c:pt idx="27241">
                  <c:v>378.18495499064198</c:v>
                </c:pt>
                <c:pt idx="27242">
                  <c:v>348.86143405462502</c:v>
                </c:pt>
                <c:pt idx="27243">
                  <c:v>325.27040462264</c:v>
                </c:pt>
                <c:pt idx="27244">
                  <c:v>337.45178087898302</c:v>
                </c:pt>
                <c:pt idx="27245">
                  <c:v>311.799507890717</c:v>
                </c:pt>
                <c:pt idx="27246">
                  <c:v>290.37852399268098</c:v>
                </c:pt>
                <c:pt idx="27247">
                  <c:v>330.66188766101402</c:v>
                </c:pt>
                <c:pt idx="27248">
                  <c:v>303.02509071911601</c:v>
                </c:pt>
                <c:pt idx="27249">
                  <c:v>280.29926356366099</c:v>
                </c:pt>
                <c:pt idx="27250">
                  <c:v>298.78978978978898</c:v>
                </c:pt>
                <c:pt idx="27251">
                  <c:v>297.46427163691601</c:v>
                </c:pt>
                <c:pt idx="27252">
                  <c:v>271.59261224314201</c:v>
                </c:pt>
                <c:pt idx="27253">
                  <c:v>249.08239454112399</c:v>
                </c:pt>
                <c:pt idx="27254">
                  <c:v>271.957734379474</c:v>
                </c:pt>
                <c:pt idx="27255">
                  <c:v>248.27882413013299</c:v>
                </c:pt>
                <c:pt idx="27256">
                  <c:v>227.962109833895</c:v>
                </c:pt>
                <c:pt idx="27257">
                  <c:v>250.98898793917101</c:v>
                </c:pt>
                <c:pt idx="27258">
                  <c:v>228.78604091813401</c:v>
                </c:pt>
                <c:pt idx="27259">
                  <c:v>237.157325321532</c:v>
                </c:pt>
                <c:pt idx="27260">
                  <c:v>215.323232932938</c:v>
                </c:pt>
                <c:pt idx="27261">
                  <c:v>196.777743573957</c:v>
                </c:pt>
                <c:pt idx="27262">
                  <c:v>220.922485875706</c:v>
                </c:pt>
                <c:pt idx="27263">
                  <c:v>200.56291105784001</c:v>
                </c:pt>
                <c:pt idx="27264">
                  <c:v>206.236365309973</c:v>
                </c:pt>
                <c:pt idx="27265">
                  <c:v>187.34381065681501</c:v>
                </c:pt>
                <c:pt idx="27266">
                  <c:v>193.07374474535399</c:v>
                </c:pt>
                <c:pt idx="27267">
                  <c:v>175.63976264914101</c:v>
                </c:pt>
                <c:pt idx="27268">
                  <c:v>155.98859189493899</c:v>
                </c:pt>
                <c:pt idx="27269">
                  <c:v>153.11559698090201</c:v>
                </c:pt>
                <c:pt idx="27270">
                  <c:v>454.62765097571298</c:v>
                </c:pt>
                <c:pt idx="27271">
                  <c:v>401.25437291144499</c:v>
                </c:pt>
                <c:pt idx="27272">
                  <c:v>373.23971548383599</c:v>
                </c:pt>
                <c:pt idx="27273">
                  <c:v>356.81483646411698</c:v>
                </c:pt>
                <c:pt idx="27274">
                  <c:v>331.80281271530998</c:v>
                </c:pt>
                <c:pt idx="27275">
                  <c:v>318.90903312189698</c:v>
                </c:pt>
                <c:pt idx="27276">
                  <c:v>296.90120654312301</c:v>
                </c:pt>
                <c:pt idx="27277">
                  <c:v>287.45082915541798</c:v>
                </c:pt>
                <c:pt idx="27278">
                  <c:v>266.92688361923899</c:v>
                </c:pt>
                <c:pt idx="27279">
                  <c:v>260.07823878544599</c:v>
                </c:pt>
                <c:pt idx="27280">
                  <c:v>241.804418926832</c:v>
                </c:pt>
                <c:pt idx="27281">
                  <c:v>236.72634589261401</c:v>
                </c:pt>
                <c:pt idx="27282">
                  <c:v>219.95153024082001</c:v>
                </c:pt>
                <c:pt idx="27283">
                  <c:v>216.59930029154501</c:v>
                </c:pt>
                <c:pt idx="27284">
                  <c:v>202.07759695907799</c:v>
                </c:pt>
                <c:pt idx="27285">
                  <c:v>199.64737976659401</c:v>
                </c:pt>
                <c:pt idx="27286">
                  <c:v>185.87805432263301</c:v>
                </c:pt>
                <c:pt idx="27287">
                  <c:v>185.08358865463299</c:v>
                </c:pt>
                <c:pt idx="27288">
                  <c:v>172.81339868270501</c:v>
                </c:pt>
                <c:pt idx="27289">
                  <c:v>172.12558053130201</c:v>
                </c:pt>
                <c:pt idx="27290">
                  <c:v>462.64780661144601</c:v>
                </c:pt>
                <c:pt idx="27291">
                  <c:v>408.43461102694903</c:v>
                </c:pt>
                <c:pt idx="27292">
                  <c:v>379.70472369612997</c:v>
                </c:pt>
                <c:pt idx="27293">
                  <c:v>363.30819859038098</c:v>
                </c:pt>
                <c:pt idx="27294">
                  <c:v>337.64170432537099</c:v>
                </c:pt>
                <c:pt idx="27295">
                  <c:v>324.80688518103199</c:v>
                </c:pt>
                <c:pt idx="27296">
                  <c:v>302.21722504729502</c:v>
                </c:pt>
                <c:pt idx="27297">
                  <c:v>292.85482094404</c:v>
                </c:pt>
                <c:pt idx="27298">
                  <c:v>271.77804051283402</c:v>
                </c:pt>
                <c:pt idx="27299">
                  <c:v>265.04745744156702</c:v>
                </c:pt>
                <c:pt idx="27300">
                  <c:v>246.26648837630401</c:v>
                </c:pt>
                <c:pt idx="27301">
                  <c:v>241.328642949781</c:v>
                </c:pt>
                <c:pt idx="27302">
                  <c:v>224.076706804498</c:v>
                </c:pt>
                <c:pt idx="27303">
                  <c:v>220.87858625493999</c:v>
                </c:pt>
                <c:pt idx="27304">
                  <c:v>205.935225544855</c:v>
                </c:pt>
                <c:pt idx="27305">
                  <c:v>203.66164508692299</c:v>
                </c:pt>
                <c:pt idx="27306">
                  <c:v>189.486119524266</c:v>
                </c:pt>
                <c:pt idx="27307">
                  <c:v>188.86971893491099</c:v>
                </c:pt>
                <c:pt idx="27308">
                  <c:v>176.22919054225201</c:v>
                </c:pt>
                <c:pt idx="27309">
                  <c:v>175.71490691669999</c:v>
                </c:pt>
                <c:pt idx="27310">
                  <c:v>461.774152788658</c:v>
                </c:pt>
                <c:pt idx="27311">
                  <c:v>407.68870325150999</c:v>
                </c:pt>
                <c:pt idx="27312">
                  <c:v>378.99817012599902</c:v>
                </c:pt>
                <c:pt idx="27313">
                  <c:v>362.664679192981</c:v>
                </c:pt>
                <c:pt idx="27314">
                  <c:v>337.029823347876</c:v>
                </c:pt>
                <c:pt idx="27315">
                  <c:v>324.25000332681202</c:v>
                </c:pt>
                <c:pt idx="27316">
                  <c:v>301.68186988787102</c:v>
                </c:pt>
                <c:pt idx="27317">
                  <c:v>292.375533428165</c:v>
                </c:pt>
                <c:pt idx="27318">
                  <c:v>271.31343345331101</c:v>
                </c:pt>
                <c:pt idx="27319">
                  <c:v>264.62491032503698</c:v>
                </c:pt>
                <c:pt idx="27320">
                  <c:v>245.86518874418701</c:v>
                </c:pt>
                <c:pt idx="27321">
                  <c:v>240.961603328086</c:v>
                </c:pt>
                <c:pt idx="27322">
                  <c:v>223.72804581245501</c:v>
                </c:pt>
                <c:pt idx="27323">
                  <c:v>220.564844387791</c:v>
                </c:pt>
                <c:pt idx="27324">
                  <c:v>205.630286931901</c:v>
                </c:pt>
                <c:pt idx="27325">
                  <c:v>203.38998963337099</c:v>
                </c:pt>
                <c:pt idx="27326">
                  <c:v>189.21864674188001</c:v>
                </c:pt>
                <c:pt idx="27327">
                  <c:v>188.638831395089</c:v>
                </c:pt>
                <c:pt idx="27328">
                  <c:v>175.99673525168899</c:v>
                </c:pt>
                <c:pt idx="27329">
                  <c:v>175.51572327043999</c:v>
                </c:pt>
                <c:pt idx="27330">
                  <c:v>455.32244334521999</c:v>
                </c:pt>
                <c:pt idx="27331">
                  <c:v>401.94489856918199</c:v>
                </c:pt>
                <c:pt idx="27332">
                  <c:v>373.77499206600999</c:v>
                </c:pt>
                <c:pt idx="27333">
                  <c:v>357.51808725763601</c:v>
                </c:pt>
                <c:pt idx="27334">
                  <c:v>332.35340884631898</c:v>
                </c:pt>
                <c:pt idx="27335">
                  <c:v>319.60855944281599</c:v>
                </c:pt>
                <c:pt idx="27336">
                  <c:v>297.46372248384603</c:v>
                </c:pt>
                <c:pt idx="27337">
                  <c:v>288.15327148838298</c:v>
                </c:pt>
                <c:pt idx="27338">
                  <c:v>267.48773010409502</c:v>
                </c:pt>
                <c:pt idx="27339">
                  <c:v>260.77846179559299</c:v>
                </c:pt>
                <c:pt idx="27340">
                  <c:v>242.37736438068401</c:v>
                </c:pt>
                <c:pt idx="27341">
                  <c:v>237.434726496575</c:v>
                </c:pt>
                <c:pt idx="27342">
                  <c:v>220.53156030931501</c:v>
                </c:pt>
                <c:pt idx="27343">
                  <c:v>217.31280065874</c:v>
                </c:pt>
                <c:pt idx="27344">
                  <c:v>202.66847329818199</c:v>
                </c:pt>
                <c:pt idx="27345">
                  <c:v>200.36952969750399</c:v>
                </c:pt>
                <c:pt idx="27346">
                  <c:v>186.478261522293</c:v>
                </c:pt>
                <c:pt idx="27347">
                  <c:v>185.817081038906</c:v>
                </c:pt>
                <c:pt idx="27348">
                  <c:v>173.42832430115399</c:v>
                </c:pt>
                <c:pt idx="27349">
                  <c:v>172.871526927784</c:v>
                </c:pt>
                <c:pt idx="27350">
                  <c:v>442.33261839970999</c:v>
                </c:pt>
                <c:pt idx="27351">
                  <c:v>390.38344502560699</c:v>
                </c:pt>
                <c:pt idx="27352">
                  <c:v>363.27121911974803</c:v>
                </c:pt>
                <c:pt idx="27353">
                  <c:v>347.13580862197801</c:v>
                </c:pt>
                <c:pt idx="27354">
                  <c:v>322.93140697493999</c:v>
                </c:pt>
                <c:pt idx="27355">
                  <c:v>310.25536226988601</c:v>
                </c:pt>
                <c:pt idx="27356">
                  <c:v>288.96335814367001</c:v>
                </c:pt>
                <c:pt idx="27357">
                  <c:v>279.65221124946299</c:v>
                </c:pt>
                <c:pt idx="27358">
                  <c:v>259.78883102105101</c:v>
                </c:pt>
                <c:pt idx="27359">
                  <c:v>253.025157232704</c:v>
                </c:pt>
                <c:pt idx="27360">
                  <c:v>235.344318266161</c:v>
                </c:pt>
                <c:pt idx="27361">
                  <c:v>230.320415963025</c:v>
                </c:pt>
                <c:pt idx="27362">
                  <c:v>214.081863922759</c:v>
                </c:pt>
                <c:pt idx="27363">
                  <c:v>210.752306857246</c:v>
                </c:pt>
                <c:pt idx="27364">
                  <c:v>196.7012</c:v>
                </c:pt>
                <c:pt idx="27365">
                  <c:v>194.27383255042801</c:v>
                </c:pt>
                <c:pt idx="27366">
                  <c:v>180.94512519978599</c:v>
                </c:pt>
                <c:pt idx="27367">
                  <c:v>180.116510318949</c:v>
                </c:pt>
                <c:pt idx="27368">
                  <c:v>168.24174596078899</c:v>
                </c:pt>
                <c:pt idx="27369">
                  <c:v>167.52929370161499</c:v>
                </c:pt>
                <c:pt idx="27370">
                  <c:v>450.46857770063298</c:v>
                </c:pt>
                <c:pt idx="27371">
                  <c:v>418.847341515945</c:v>
                </c:pt>
                <c:pt idx="27372">
                  <c:v>431.042834701983</c:v>
                </c:pt>
                <c:pt idx="27373">
                  <c:v>398.08872559202302</c:v>
                </c:pt>
                <c:pt idx="27374">
                  <c:v>370.200007921105</c:v>
                </c:pt>
                <c:pt idx="27375">
                  <c:v>345.91666330956502</c:v>
                </c:pt>
                <c:pt idx="27376">
                  <c:v>383.04726271208398</c:v>
                </c:pt>
                <c:pt idx="27377">
                  <c:v>353.83645106742699</c:v>
                </c:pt>
                <c:pt idx="27378">
                  <c:v>328.93695158494398</c:v>
                </c:pt>
                <c:pt idx="27379">
                  <c:v>307.63959147958701</c:v>
                </c:pt>
                <c:pt idx="27380">
                  <c:v>342.31308991883202</c:v>
                </c:pt>
                <c:pt idx="27381">
                  <c:v>316.08473960924499</c:v>
                </c:pt>
                <c:pt idx="27382">
                  <c:v>294.18297738435598</c:v>
                </c:pt>
                <c:pt idx="27383">
                  <c:v>335.47224720884702</c:v>
                </c:pt>
                <c:pt idx="27384">
                  <c:v>307.99289539546203</c:v>
                </c:pt>
                <c:pt idx="27385">
                  <c:v>284.00428526444</c:v>
                </c:pt>
                <c:pt idx="27386">
                  <c:v>302.98952442505498</c:v>
                </c:pt>
                <c:pt idx="27387">
                  <c:v>278.49367730268102</c:v>
                </c:pt>
                <c:pt idx="27388">
                  <c:v>257.506477207758</c:v>
                </c:pt>
                <c:pt idx="27389">
                  <c:v>276.011379215793</c:v>
                </c:pt>
                <c:pt idx="27390">
                  <c:v>253.01497285907601</c:v>
                </c:pt>
                <c:pt idx="27391">
                  <c:v>252.24393615684301</c:v>
                </c:pt>
                <c:pt idx="27392">
                  <c:v>231.48795052249901</c:v>
                </c:pt>
                <c:pt idx="27393">
                  <c:v>232.372341182329</c:v>
                </c:pt>
                <c:pt idx="27394">
                  <c:v>213.85426327382299</c:v>
                </c:pt>
                <c:pt idx="27395">
                  <c:v>215.606928955726</c:v>
                </c:pt>
                <c:pt idx="27396">
                  <c:v>197.86250000000001</c:v>
                </c:pt>
                <c:pt idx="27397">
                  <c:v>200.45246192518101</c:v>
                </c:pt>
                <c:pt idx="27398">
                  <c:v>184.20695683626701</c:v>
                </c:pt>
                <c:pt idx="27399">
                  <c:v>459.058227974364</c:v>
                </c:pt>
                <c:pt idx="27400">
                  <c:v>426.57270330561698</c:v>
                </c:pt>
                <c:pt idx="27401">
                  <c:v>439.65339122623101</c:v>
                </c:pt>
                <c:pt idx="27402">
                  <c:v>405.79409451815002</c:v>
                </c:pt>
                <c:pt idx="27403">
                  <c:v>377.139909203466</c:v>
                </c:pt>
                <c:pt idx="27404">
                  <c:v>352.17788272333701</c:v>
                </c:pt>
                <c:pt idx="27405">
                  <c:v>390.82640537144403</c:v>
                </c:pt>
                <c:pt idx="27406">
                  <c:v>360.798750661452</c:v>
                </c:pt>
                <c:pt idx="27407">
                  <c:v>335.19821463734797</c:v>
                </c:pt>
                <c:pt idx="27408">
                  <c:v>313.29758247629201</c:v>
                </c:pt>
                <c:pt idx="27409">
                  <c:v>349.37254446123399</c:v>
                </c:pt>
                <c:pt idx="27410">
                  <c:v>322.40205725095501</c:v>
                </c:pt>
                <c:pt idx="27411">
                  <c:v>299.865534986299</c:v>
                </c:pt>
                <c:pt idx="27412">
                  <c:v>342.72575704703098</c:v>
                </c:pt>
                <c:pt idx="27413">
                  <c:v>314.44893317732999</c:v>
                </c:pt>
                <c:pt idx="27414">
                  <c:v>289.766148125359</c:v>
                </c:pt>
                <c:pt idx="27415">
                  <c:v>309.654883439456</c:v>
                </c:pt>
                <c:pt idx="27416">
                  <c:v>284.431552598819</c:v>
                </c:pt>
                <c:pt idx="27417">
                  <c:v>262.81622866173399</c:v>
                </c:pt>
                <c:pt idx="27418">
                  <c:v>282.18835396238501</c:v>
                </c:pt>
                <c:pt idx="27419">
                  <c:v>258.498404820985</c:v>
                </c:pt>
                <c:pt idx="27420">
                  <c:v>257.98204442503902</c:v>
                </c:pt>
                <c:pt idx="27421">
                  <c:v>236.586697413385</c:v>
                </c:pt>
                <c:pt idx="27422">
                  <c:v>237.75398987932999</c:v>
                </c:pt>
                <c:pt idx="27423">
                  <c:v>218.65202616600101</c:v>
                </c:pt>
                <c:pt idx="27424">
                  <c:v>220.69700018421099</c:v>
                </c:pt>
                <c:pt idx="27425">
                  <c:v>202.37804983685999</c:v>
                </c:pt>
                <c:pt idx="27426">
                  <c:v>205.27401713600401</c:v>
                </c:pt>
                <c:pt idx="27427">
                  <c:v>188.49239378543501</c:v>
                </c:pt>
                <c:pt idx="27428">
                  <c:v>458.75294800898899</c:v>
                </c:pt>
                <c:pt idx="27429">
                  <c:v>426.26885599476202</c:v>
                </c:pt>
                <c:pt idx="27430">
                  <c:v>439.40941004141803</c:v>
                </c:pt>
                <c:pt idx="27431">
                  <c:v>405.54271956856701</c:v>
                </c:pt>
                <c:pt idx="27432">
                  <c:v>376.88743192236802</c:v>
                </c:pt>
                <c:pt idx="27433">
                  <c:v>351.92659623945201</c:v>
                </c:pt>
                <c:pt idx="27434">
                  <c:v>390.62517658541498</c:v>
                </c:pt>
                <c:pt idx="27435">
                  <c:v>360.58857799723</c:v>
                </c:pt>
                <c:pt idx="27436">
                  <c:v>334.990510492949</c:v>
                </c:pt>
                <c:pt idx="27437">
                  <c:v>313.08769224526202</c:v>
                </c:pt>
                <c:pt idx="27438">
                  <c:v>349.21336277289203</c:v>
                </c:pt>
                <c:pt idx="27439">
                  <c:v>322.23636146115803</c:v>
                </c:pt>
                <c:pt idx="27440">
                  <c:v>299.69949266048798</c:v>
                </c:pt>
                <c:pt idx="27441">
                  <c:v>342.61633149084599</c:v>
                </c:pt>
                <c:pt idx="27442">
                  <c:v>314.32458951007101</c:v>
                </c:pt>
                <c:pt idx="27443">
                  <c:v>289.63846715920999</c:v>
                </c:pt>
                <c:pt idx="27444">
                  <c:v>309.57331684419</c:v>
                </c:pt>
                <c:pt idx="27445">
                  <c:v>284.34213482385701</c:v>
                </c:pt>
                <c:pt idx="27446">
                  <c:v>262.71660052909999</c:v>
                </c:pt>
                <c:pt idx="27447">
                  <c:v>282.13928934010102</c:v>
                </c:pt>
                <c:pt idx="27448">
                  <c:v>258.43192811763498</c:v>
                </c:pt>
                <c:pt idx="27449">
                  <c:v>257.95851137146701</c:v>
                </c:pt>
                <c:pt idx="27450">
                  <c:v>236.54751042295399</c:v>
                </c:pt>
                <c:pt idx="27451">
                  <c:v>237.75244299674199</c:v>
                </c:pt>
                <c:pt idx="27452">
                  <c:v>218.633448241335</c:v>
                </c:pt>
                <c:pt idx="27453">
                  <c:v>220.712838707831</c:v>
                </c:pt>
                <c:pt idx="27454">
                  <c:v>202.37843551796999</c:v>
                </c:pt>
                <c:pt idx="27455">
                  <c:v>205.308872426063</c:v>
                </c:pt>
                <c:pt idx="27456">
                  <c:v>188.507917156068</c:v>
                </c:pt>
                <c:pt idx="27457">
                  <c:v>452.91512707253003</c:v>
                </c:pt>
                <c:pt idx="27458">
                  <c:v>420.97142633881998</c:v>
                </c:pt>
                <c:pt idx="27459">
                  <c:v>433.62040722302498</c:v>
                </c:pt>
                <c:pt idx="27460">
                  <c:v>400.33121143481901</c:v>
                </c:pt>
                <c:pt idx="27461">
                  <c:v>372.15836390849898</c:v>
                </c:pt>
                <c:pt idx="27462">
                  <c:v>347.62467644521098</c:v>
                </c:pt>
                <c:pt idx="27463">
                  <c:v>385.42835580075899</c:v>
                </c:pt>
                <c:pt idx="27464">
                  <c:v>355.910288490818</c:v>
                </c:pt>
                <c:pt idx="27465">
                  <c:v>330.74255491173699</c:v>
                </c:pt>
                <c:pt idx="27466">
                  <c:v>309.22524660785501</c:v>
                </c:pt>
                <c:pt idx="27467">
                  <c:v>344.52706941044102</c:v>
                </c:pt>
                <c:pt idx="27468">
                  <c:v>318.01668821722899</c:v>
                </c:pt>
                <c:pt idx="27469">
                  <c:v>295.86424036312201</c:v>
                </c:pt>
                <c:pt idx="27470">
                  <c:v>337.86531567877802</c:v>
                </c:pt>
                <c:pt idx="27471">
                  <c:v>310.06637227712099</c:v>
                </c:pt>
                <c:pt idx="27472">
                  <c:v>285.80646134024101</c:v>
                </c:pt>
                <c:pt idx="27473">
                  <c:v>305.23942297340898</c:v>
                </c:pt>
                <c:pt idx="27474">
                  <c:v>280.449534874162</c:v>
                </c:pt>
                <c:pt idx="27475">
                  <c:v>259.20867866610803</c:v>
                </c:pt>
                <c:pt idx="27476">
                  <c:v>278.14645669291298</c:v>
                </c:pt>
                <c:pt idx="27477">
                  <c:v>254.86154189445401</c:v>
                </c:pt>
                <c:pt idx="27478">
                  <c:v>254.27625526220399</c:v>
                </c:pt>
                <c:pt idx="27479">
                  <c:v>233.249144382748</c:v>
                </c:pt>
                <c:pt idx="27480">
                  <c:v>234.32527572355201</c:v>
                </c:pt>
                <c:pt idx="27481">
                  <c:v>215.55512801967299</c:v>
                </c:pt>
                <c:pt idx="27482">
                  <c:v>217.49898791278699</c:v>
                </c:pt>
                <c:pt idx="27483">
                  <c:v>199.50186459914801</c:v>
                </c:pt>
                <c:pt idx="27484">
                  <c:v>202.289287976781</c:v>
                </c:pt>
                <c:pt idx="27485">
                  <c:v>185.80215157160799</c:v>
                </c:pt>
                <c:pt idx="27486">
                  <c:v>441.21178294573599</c:v>
                </c:pt>
                <c:pt idx="27487">
                  <c:v>410.36224923845299</c:v>
                </c:pt>
                <c:pt idx="27488">
                  <c:v>422.02603556668402</c:v>
                </c:pt>
                <c:pt idx="27489">
                  <c:v>389.87551037185199</c:v>
                </c:pt>
                <c:pt idx="27490">
                  <c:v>362.69124539671901</c:v>
                </c:pt>
                <c:pt idx="27491">
                  <c:v>339.00760040346</c:v>
                </c:pt>
                <c:pt idx="27492">
                  <c:v>375.01853777327801</c:v>
                </c:pt>
                <c:pt idx="27493">
                  <c:v>346.52763385146801</c:v>
                </c:pt>
                <c:pt idx="27494">
                  <c:v>322.24254244741002</c:v>
                </c:pt>
                <c:pt idx="27495">
                  <c:v>301.49174144882301</c:v>
                </c:pt>
                <c:pt idx="27496">
                  <c:v>335.12828215398298</c:v>
                </c:pt>
                <c:pt idx="27497">
                  <c:v>309.55253728383798</c:v>
                </c:pt>
                <c:pt idx="27498">
                  <c:v>288.19293309671099</c:v>
                </c:pt>
                <c:pt idx="27499">
                  <c:v>328.32777870354897</c:v>
                </c:pt>
                <c:pt idx="27500">
                  <c:v>301.52459874142602</c:v>
                </c:pt>
                <c:pt idx="27501">
                  <c:v>278.12677009954302</c:v>
                </c:pt>
                <c:pt idx="27502">
                  <c:v>296.53733956483001</c:v>
                </c:pt>
                <c:pt idx="27503">
                  <c:v>272.64401806518401</c:v>
                </c:pt>
                <c:pt idx="27504">
                  <c:v>252.17719997654899</c:v>
                </c:pt>
                <c:pt idx="27505">
                  <c:v>270.13664301921398</c:v>
                </c:pt>
                <c:pt idx="27506">
                  <c:v>247.70393350503301</c:v>
                </c:pt>
                <c:pt idx="27507">
                  <c:v>246.87971188124499</c:v>
                </c:pt>
                <c:pt idx="27508">
                  <c:v>226.635292715981</c:v>
                </c:pt>
                <c:pt idx="27509">
                  <c:v>227.43914950561299</c:v>
                </c:pt>
                <c:pt idx="27510">
                  <c:v>209.37977773397799</c:v>
                </c:pt>
                <c:pt idx="27511">
                  <c:v>211.03825020812801</c:v>
                </c:pt>
                <c:pt idx="27512">
                  <c:v>193.72954236659999</c:v>
                </c:pt>
                <c:pt idx="27513">
                  <c:v>196.21693692582701</c:v>
                </c:pt>
                <c:pt idx="27514">
                  <c:v>180.367259629751</c:v>
                </c:pt>
                <c:pt idx="27515">
                  <c:v>352.831961967452</c:v>
                </c:pt>
                <c:pt idx="27516">
                  <c:v>328.01599744891098</c:v>
                </c:pt>
                <c:pt idx="27517">
                  <c:v>315.18954448180898</c:v>
                </c:pt>
                <c:pt idx="27518">
                  <c:v>305.59178246127198</c:v>
                </c:pt>
                <c:pt idx="27519">
                  <c:v>283.194100135317</c:v>
                </c:pt>
                <c:pt idx="27520">
                  <c:v>263.58705713813401</c:v>
                </c:pt>
                <c:pt idx="27521">
                  <c:v>276.18981481481399</c:v>
                </c:pt>
                <c:pt idx="27522">
                  <c:v>272.97894180897299</c:v>
                </c:pt>
                <c:pt idx="27523">
                  <c:v>251.53398861302099</c:v>
                </c:pt>
                <c:pt idx="27524">
                  <c:v>250.026575278233</c:v>
                </c:pt>
                <c:pt idx="27525">
                  <c:v>252.1083855302</c:v>
                </c:pt>
                <c:pt idx="27526">
                  <c:v>230.22405799544799</c:v>
                </c:pt>
                <c:pt idx="27527">
                  <c:v>211.76531707526499</c:v>
                </c:pt>
                <c:pt idx="27528">
                  <c:v>233.17707908754801</c:v>
                </c:pt>
                <c:pt idx="27529">
                  <c:v>212.794301667979</c:v>
                </c:pt>
                <c:pt idx="27530">
                  <c:v>216.58387762117499</c:v>
                </c:pt>
                <c:pt idx="27531">
                  <c:v>197.700694768799</c:v>
                </c:pt>
                <c:pt idx="27532">
                  <c:v>201.58083027904701</c:v>
                </c:pt>
                <c:pt idx="27533">
                  <c:v>188.14352941176401</c:v>
                </c:pt>
                <c:pt idx="27534">
                  <c:v>172.236430458949</c:v>
                </c:pt>
                <c:pt idx="27535">
                  <c:v>193.98583176901701</c:v>
                </c:pt>
                <c:pt idx="27536">
                  <c:v>176.245590045125</c:v>
                </c:pt>
                <c:pt idx="27537">
                  <c:v>171.74697468040199</c:v>
                </c:pt>
                <c:pt idx="27538">
                  <c:v>162.16084470003</c:v>
                </c:pt>
                <c:pt idx="27539">
                  <c:v>140.08501140759799</c:v>
                </c:pt>
                <c:pt idx="27540">
                  <c:v>120.37256359870401</c:v>
                </c:pt>
                <c:pt idx="27541">
                  <c:v>360.772215843857</c:v>
                </c:pt>
                <c:pt idx="27542">
                  <c:v>335.17085798816498</c:v>
                </c:pt>
                <c:pt idx="27543">
                  <c:v>322.38630432242201</c:v>
                </c:pt>
                <c:pt idx="27544">
                  <c:v>312.89899961023701</c:v>
                </c:pt>
                <c:pt idx="27545">
                  <c:v>289.75585960737601</c:v>
                </c:pt>
                <c:pt idx="27546">
                  <c:v>269.49895719802402</c:v>
                </c:pt>
                <c:pt idx="27547">
                  <c:v>282.89005000132198</c:v>
                </c:pt>
                <c:pt idx="27548">
                  <c:v>279.91203293139699</c:v>
                </c:pt>
                <c:pt idx="27549">
                  <c:v>257.73430784776002</c:v>
                </c:pt>
                <c:pt idx="27550">
                  <c:v>256.47894956793698</c:v>
                </c:pt>
                <c:pt idx="27551">
                  <c:v>258.92516052446899</c:v>
                </c:pt>
                <c:pt idx="27552">
                  <c:v>236.26701096063499</c:v>
                </c:pt>
                <c:pt idx="27553">
                  <c:v>217.15212646894199</c:v>
                </c:pt>
                <c:pt idx="27554">
                  <c:v>239.59059360353999</c:v>
                </c:pt>
                <c:pt idx="27555">
                  <c:v>218.47039225018801</c:v>
                </c:pt>
                <c:pt idx="27556">
                  <c:v>222.64719066496701</c:v>
                </c:pt>
                <c:pt idx="27557">
                  <c:v>203.06859736515301</c:v>
                </c:pt>
                <c:pt idx="27558">
                  <c:v>207.32527780158199</c:v>
                </c:pt>
                <c:pt idx="27559">
                  <c:v>193.60420733661601</c:v>
                </c:pt>
                <c:pt idx="27560">
                  <c:v>177.081971596648</c:v>
                </c:pt>
                <c:pt idx="27561">
                  <c:v>199.902543917195</c:v>
                </c:pt>
                <c:pt idx="27562">
                  <c:v>181.45755102647499</c:v>
                </c:pt>
                <c:pt idx="27563">
                  <c:v>177.20060744115401</c:v>
                </c:pt>
                <c:pt idx="27564">
                  <c:v>167.41889355894301</c:v>
                </c:pt>
                <c:pt idx="27565">
                  <c:v>144.58056944916501</c:v>
                </c:pt>
                <c:pt idx="27566">
                  <c:v>124.512503902049</c:v>
                </c:pt>
                <c:pt idx="27567">
                  <c:v>361.00402116951102</c:v>
                </c:pt>
                <c:pt idx="27568">
                  <c:v>335.364443799242</c:v>
                </c:pt>
                <c:pt idx="27569">
                  <c:v>322.61546584998803</c:v>
                </c:pt>
                <c:pt idx="27570">
                  <c:v>313.15638740344599</c:v>
                </c:pt>
                <c:pt idx="27571">
                  <c:v>289.97333942513097</c:v>
                </c:pt>
                <c:pt idx="27572">
                  <c:v>269.68651673096298</c:v>
                </c:pt>
                <c:pt idx="27573">
                  <c:v>283.14481572085202</c:v>
                </c:pt>
                <c:pt idx="27574">
                  <c:v>280.20489654337899</c:v>
                </c:pt>
                <c:pt idx="27575">
                  <c:v>257.97927730632301</c:v>
                </c:pt>
                <c:pt idx="27576">
                  <c:v>256.769430867594</c:v>
                </c:pt>
                <c:pt idx="27577">
                  <c:v>259.25831587308102</c:v>
                </c:pt>
                <c:pt idx="27578">
                  <c:v>236.550262188999</c:v>
                </c:pt>
                <c:pt idx="27579">
                  <c:v>217.389941038573</c:v>
                </c:pt>
                <c:pt idx="27580">
                  <c:v>239.919927460417</c:v>
                </c:pt>
                <c:pt idx="27581">
                  <c:v>218.753403632436</c:v>
                </c:pt>
                <c:pt idx="27582">
                  <c:v>222.97702816040399</c:v>
                </c:pt>
                <c:pt idx="27583">
                  <c:v>203.34371061437901</c:v>
                </c:pt>
                <c:pt idx="27584">
                  <c:v>207.65048543689301</c:v>
                </c:pt>
                <c:pt idx="27585">
                  <c:v>193.93119754108</c:v>
                </c:pt>
                <c:pt idx="27586">
                  <c:v>177.35927539071301</c:v>
                </c:pt>
                <c:pt idx="27587">
                  <c:v>200.28903374573099</c:v>
                </c:pt>
                <c:pt idx="27588">
                  <c:v>181.78246777719099</c:v>
                </c:pt>
                <c:pt idx="27589">
                  <c:v>177.58739881190499</c:v>
                </c:pt>
                <c:pt idx="27590">
                  <c:v>167.80708976917299</c:v>
                </c:pt>
                <c:pt idx="27591">
                  <c:v>144.92194674012799</c:v>
                </c:pt>
                <c:pt idx="27592">
                  <c:v>124.872305694025</c:v>
                </c:pt>
                <c:pt idx="27593">
                  <c:v>356.64471614566099</c:v>
                </c:pt>
                <c:pt idx="27594">
                  <c:v>331.41450324177401</c:v>
                </c:pt>
                <c:pt idx="27595">
                  <c:v>318.67356572258501</c:v>
                </c:pt>
                <c:pt idx="27596">
                  <c:v>309.191650420168</c:v>
                </c:pt>
                <c:pt idx="27597">
                  <c:v>286.39698334268599</c:v>
                </c:pt>
                <c:pt idx="27598">
                  <c:v>266.44381724926097</c:v>
                </c:pt>
                <c:pt idx="27599">
                  <c:v>279.52089548153998</c:v>
                </c:pt>
                <c:pt idx="27600">
                  <c:v>276.48479376154302</c:v>
                </c:pt>
                <c:pt idx="27601">
                  <c:v>254.64185508700001</c:v>
                </c:pt>
                <c:pt idx="27602">
                  <c:v>253.322279172121</c:v>
                </c:pt>
                <c:pt idx="27603">
                  <c:v>255.64993385782901</c:v>
                </c:pt>
                <c:pt idx="27604">
                  <c:v>233.33756967986201</c:v>
                </c:pt>
                <c:pt idx="27605">
                  <c:v>214.51548701345601</c:v>
                </c:pt>
                <c:pt idx="27606">
                  <c:v>236.54113843274001</c:v>
                </c:pt>
                <c:pt idx="27607">
                  <c:v>215.748540546789</c:v>
                </c:pt>
                <c:pt idx="27608">
                  <c:v>219.79522110342199</c:v>
                </c:pt>
                <c:pt idx="27609">
                  <c:v>200.520564890217</c:v>
                </c:pt>
                <c:pt idx="27610">
                  <c:v>204.65437842294301</c:v>
                </c:pt>
                <c:pt idx="27611">
                  <c:v>191.095546850375</c:v>
                </c:pt>
                <c:pt idx="27612">
                  <c:v>174.832654561043</c:v>
                </c:pt>
                <c:pt idx="27613">
                  <c:v>197.24492827561301</c:v>
                </c:pt>
                <c:pt idx="27614">
                  <c:v>179.09383131792401</c:v>
                </c:pt>
                <c:pt idx="27615">
                  <c:v>174.81875097579999</c:v>
                </c:pt>
                <c:pt idx="27616">
                  <c:v>165.15433525090401</c:v>
                </c:pt>
                <c:pt idx="27617">
                  <c:v>142.659777530219</c:v>
                </c:pt>
                <c:pt idx="27618">
                  <c:v>122.839187939984</c:v>
                </c:pt>
                <c:pt idx="27619">
                  <c:v>347.52993024463501</c:v>
                </c:pt>
                <c:pt idx="27620">
                  <c:v>323.168612544121</c:v>
                </c:pt>
                <c:pt idx="27621">
                  <c:v>310.44334532374</c:v>
                </c:pt>
                <c:pt idx="27622">
                  <c:v>300.91446496043301</c:v>
                </c:pt>
                <c:pt idx="27623">
                  <c:v>278.923485761584</c:v>
                </c:pt>
                <c:pt idx="27624">
                  <c:v>259.67830036543302</c:v>
                </c:pt>
                <c:pt idx="27625">
                  <c:v>271.95848684401301</c:v>
                </c:pt>
                <c:pt idx="27626">
                  <c:v>268.73177728517402</c:v>
                </c:pt>
                <c:pt idx="27627">
                  <c:v>247.67831259501901</c:v>
                </c:pt>
                <c:pt idx="27628">
                  <c:v>246.13913133219299</c:v>
                </c:pt>
                <c:pt idx="27629">
                  <c:v>248.13318214616999</c:v>
                </c:pt>
                <c:pt idx="27630">
                  <c:v>226.64599684850299</c:v>
                </c:pt>
                <c:pt idx="27631">
                  <c:v>208.52151829016401</c:v>
                </c:pt>
                <c:pt idx="27632">
                  <c:v>229.50361243517099</c:v>
                </c:pt>
                <c:pt idx="27633">
                  <c:v>209.49075517251899</c:v>
                </c:pt>
                <c:pt idx="27634">
                  <c:v>213.17699668808399</c:v>
                </c:pt>
                <c:pt idx="27635">
                  <c:v>194.636523525657</c:v>
                </c:pt>
                <c:pt idx="27636">
                  <c:v>198.417609750031</c:v>
                </c:pt>
                <c:pt idx="27637">
                  <c:v>185.200918666349</c:v>
                </c:pt>
                <c:pt idx="27638">
                  <c:v>169.582141182936</c:v>
                </c:pt>
                <c:pt idx="27639">
                  <c:v>190.92411491125301</c:v>
                </c:pt>
                <c:pt idx="27640">
                  <c:v>173.50050046817901</c:v>
                </c:pt>
                <c:pt idx="27641">
                  <c:v>169.063818244587</c:v>
                </c:pt>
                <c:pt idx="27642">
                  <c:v>159.64296733516599</c:v>
                </c:pt>
                <c:pt idx="27643">
                  <c:v>137.95884276993499</c:v>
                </c:pt>
                <c:pt idx="27644">
                  <c:v>118.616118077324</c:v>
                </c:pt>
                <c:pt idx="27645">
                  <c:v>396.24645355298401</c:v>
                </c:pt>
                <c:pt idx="27646">
                  <c:v>351.48158790974799</c:v>
                </c:pt>
                <c:pt idx="27647">
                  <c:v>327.586132236325</c:v>
                </c:pt>
                <c:pt idx="27648">
                  <c:v>339.92470713525</c:v>
                </c:pt>
                <c:pt idx="27649">
                  <c:v>313.94832839094897</c:v>
                </c:pt>
                <c:pt idx="27650">
                  <c:v>293.01909590664201</c:v>
                </c:pt>
                <c:pt idx="27651">
                  <c:v>305.81065810332899</c:v>
                </c:pt>
                <c:pt idx="27652">
                  <c:v>282.80997614878697</c:v>
                </c:pt>
                <c:pt idx="27653">
                  <c:v>276.49322627817702</c:v>
                </c:pt>
                <c:pt idx="27654">
                  <c:v>255.71163783419399</c:v>
                </c:pt>
                <c:pt idx="27655">
                  <c:v>251.16469249251699</c:v>
                </c:pt>
                <c:pt idx="27656">
                  <c:v>232.603256126697</c:v>
                </c:pt>
                <c:pt idx="27657">
                  <c:v>229.76786634598801</c:v>
                </c:pt>
                <c:pt idx="27658">
                  <c:v>212.68554431191799</c:v>
                </c:pt>
                <c:pt idx="27659">
                  <c:v>212.23732399503899</c:v>
                </c:pt>
                <c:pt idx="27660">
                  <c:v>196.643425258306</c:v>
                </c:pt>
                <c:pt idx="27661">
                  <c:v>196.34012229049199</c:v>
                </c:pt>
                <c:pt idx="27662">
                  <c:v>181.49651993267301</c:v>
                </c:pt>
                <c:pt idx="27663">
                  <c:v>182.04438543247301</c:v>
                </c:pt>
                <c:pt idx="27664">
                  <c:v>168.67971530249099</c:v>
                </c:pt>
                <c:pt idx="27665">
                  <c:v>404.37208115350199</c:v>
                </c:pt>
                <c:pt idx="27666">
                  <c:v>358.80963386133402</c:v>
                </c:pt>
                <c:pt idx="27667">
                  <c:v>334.18798452171802</c:v>
                </c:pt>
                <c:pt idx="27668">
                  <c:v>347.36318873341901</c:v>
                </c:pt>
                <c:pt idx="27669">
                  <c:v>320.60392493722702</c:v>
                </c:pt>
                <c:pt idx="27670">
                  <c:v>299.02730976616601</c:v>
                </c:pt>
                <c:pt idx="27671">
                  <c:v>312.61456983417497</c:v>
                </c:pt>
                <c:pt idx="27672">
                  <c:v>288.89568224324199</c:v>
                </c:pt>
                <c:pt idx="27673">
                  <c:v>282.74741490736699</c:v>
                </c:pt>
                <c:pt idx="27674">
                  <c:v>261.30808129256798</c:v>
                </c:pt>
                <c:pt idx="27675">
                  <c:v>256.94149913606299</c:v>
                </c:pt>
                <c:pt idx="27676">
                  <c:v>237.77802599796101</c:v>
                </c:pt>
                <c:pt idx="27677">
                  <c:v>235.14467746217099</c:v>
                </c:pt>
                <c:pt idx="27678">
                  <c:v>217.496549074298</c:v>
                </c:pt>
                <c:pt idx="27679">
                  <c:v>217.29775144895501</c:v>
                </c:pt>
                <c:pt idx="27680">
                  <c:v>201.175241577435</c:v>
                </c:pt>
                <c:pt idx="27681">
                  <c:v>201.104206292741</c:v>
                </c:pt>
                <c:pt idx="27682">
                  <c:v>185.75</c:v>
                </c:pt>
                <c:pt idx="27683">
                  <c:v>186.54411764705799</c:v>
                </c:pt>
                <c:pt idx="27684">
                  <c:v>172.70521880945901</c:v>
                </c:pt>
                <c:pt idx="27685">
                  <c:v>405.45185147009499</c:v>
                </c:pt>
                <c:pt idx="27686">
                  <c:v>359.79809683592401</c:v>
                </c:pt>
                <c:pt idx="27687">
                  <c:v>335.05921263202799</c:v>
                </c:pt>
                <c:pt idx="27688">
                  <c:v>348.414771312087</c:v>
                </c:pt>
                <c:pt idx="27689">
                  <c:v>321.52076719929499</c:v>
                </c:pt>
                <c:pt idx="27690">
                  <c:v>299.83189889226702</c:v>
                </c:pt>
                <c:pt idx="27691">
                  <c:v>313.59612075290403</c:v>
                </c:pt>
                <c:pt idx="27692">
                  <c:v>289.75740625084802</c:v>
                </c:pt>
                <c:pt idx="27693">
                  <c:v>283.66964952541298</c:v>
                </c:pt>
                <c:pt idx="27694">
                  <c:v>262.11347360853802</c:v>
                </c:pt>
                <c:pt idx="27695">
                  <c:v>257.81248012388801</c:v>
                </c:pt>
                <c:pt idx="27696">
                  <c:v>238.539865378657</c:v>
                </c:pt>
                <c:pt idx="27697">
                  <c:v>235.972705378645</c:v>
                </c:pt>
                <c:pt idx="27698">
                  <c:v>218.221367693058</c:v>
                </c:pt>
                <c:pt idx="27699">
                  <c:v>218.094485025041</c:v>
                </c:pt>
                <c:pt idx="27700">
                  <c:v>201.87264164740901</c:v>
                </c:pt>
                <c:pt idx="27701">
                  <c:v>201.87232859880299</c:v>
                </c:pt>
                <c:pt idx="27702">
                  <c:v>186.420705699883</c:v>
                </c:pt>
                <c:pt idx="27703">
                  <c:v>187.28592097608899</c:v>
                </c:pt>
                <c:pt idx="27704">
                  <c:v>173.355493351994</c:v>
                </c:pt>
                <c:pt idx="27705">
                  <c:v>401.62504557054302</c:v>
                </c:pt>
                <c:pt idx="27706">
                  <c:v>356.37040175852098</c:v>
                </c:pt>
                <c:pt idx="27707">
                  <c:v>331.94253136919201</c:v>
                </c:pt>
                <c:pt idx="27708">
                  <c:v>345.00381194409101</c:v>
                </c:pt>
                <c:pt idx="27709">
                  <c:v>318.43903490455398</c:v>
                </c:pt>
                <c:pt idx="27710">
                  <c:v>297.02142367302099</c:v>
                </c:pt>
                <c:pt idx="27711">
                  <c:v>310.49800716343901</c:v>
                </c:pt>
                <c:pt idx="27712">
                  <c:v>286.95504832407897</c:v>
                </c:pt>
                <c:pt idx="27713">
                  <c:v>280.85060085778099</c:v>
                </c:pt>
                <c:pt idx="27714">
                  <c:v>259.56423567501099</c:v>
                </c:pt>
                <c:pt idx="27715">
                  <c:v>255.22832075655899</c:v>
                </c:pt>
                <c:pt idx="27716">
                  <c:v>236.20019325868199</c:v>
                </c:pt>
                <c:pt idx="27717">
                  <c:v>233.59415390733699</c:v>
                </c:pt>
                <c:pt idx="27718">
                  <c:v>216.06976912498999</c:v>
                </c:pt>
                <c:pt idx="27719">
                  <c:v>215.87640335648101</c:v>
                </c:pt>
                <c:pt idx="27720">
                  <c:v>199.86459977285801</c:v>
                </c:pt>
                <c:pt idx="27721">
                  <c:v>199.80416611383799</c:v>
                </c:pt>
                <c:pt idx="27722">
                  <c:v>184.557147582391</c:v>
                </c:pt>
                <c:pt idx="27723">
                  <c:v>185.35456143778001</c:v>
                </c:pt>
                <c:pt idx="27724">
                  <c:v>171.608101063992</c:v>
                </c:pt>
                <c:pt idx="27725">
                  <c:v>392.78872009063201</c:v>
                </c:pt>
                <c:pt idx="27726">
                  <c:v>348.46140397130398</c:v>
                </c:pt>
                <c:pt idx="27727">
                  <c:v>324.74790865928099</c:v>
                </c:pt>
                <c:pt idx="27728">
                  <c:v>337.08204126311102</c:v>
                </c:pt>
                <c:pt idx="27729">
                  <c:v>311.30253559283699</c:v>
                </c:pt>
                <c:pt idx="27730">
                  <c:v>290.526073707813</c:v>
                </c:pt>
                <c:pt idx="27731">
                  <c:v>303.30617823177101</c:v>
                </c:pt>
                <c:pt idx="27732">
                  <c:v>280.469321851453</c:v>
                </c:pt>
                <c:pt idx="27733">
                  <c:v>274.27673082159299</c:v>
                </c:pt>
                <c:pt idx="27734">
                  <c:v>253.64178799339899</c:v>
                </c:pt>
                <c:pt idx="27735">
                  <c:v>249.20397182975299</c:v>
                </c:pt>
                <c:pt idx="27736">
                  <c:v>230.76690991780899</c:v>
                </c:pt>
                <c:pt idx="27737">
                  <c:v>228.026696543843</c:v>
                </c:pt>
                <c:pt idx="27738">
                  <c:v>211.05300588617999</c:v>
                </c:pt>
                <c:pt idx="27739">
                  <c:v>210.685032708374</c:v>
                </c:pt>
                <c:pt idx="27740">
                  <c:v>195.18361560154699</c:v>
                </c:pt>
                <c:pt idx="27741">
                  <c:v>194.954765751211</c:v>
                </c:pt>
                <c:pt idx="27742">
                  <c:v>180.19073710652299</c:v>
                </c:pt>
                <c:pt idx="27743">
                  <c:v>180.81656164770001</c:v>
                </c:pt>
                <c:pt idx="27744">
                  <c:v>167.51380022080301</c:v>
                </c:pt>
                <c:pt idx="27745">
                  <c:v>395.757406612279</c:v>
                </c:pt>
                <c:pt idx="27746">
                  <c:v>351.60563380281599</c:v>
                </c:pt>
                <c:pt idx="27747">
                  <c:v>313.944362117742</c:v>
                </c:pt>
                <c:pt idx="27748">
                  <c:v>292.84593027241101</c:v>
                </c:pt>
                <c:pt idx="27749">
                  <c:v>305.13260383257398</c:v>
                </c:pt>
                <c:pt idx="27750">
                  <c:v>282.69465282444401</c:v>
                </c:pt>
                <c:pt idx="27751">
                  <c:v>275.71257476814998</c:v>
                </c:pt>
                <c:pt idx="27752">
                  <c:v>251.04374187960099</c:v>
                </c:pt>
                <c:pt idx="27753">
                  <c:v>232.31643192488201</c:v>
                </c:pt>
                <c:pt idx="27754">
                  <c:v>229.57369140124601</c:v>
                </c:pt>
                <c:pt idx="27755">
                  <c:v>211.25565610859701</c:v>
                </c:pt>
                <c:pt idx="27756">
                  <c:v>196.04234243557701</c:v>
                </c:pt>
                <c:pt idx="27757">
                  <c:v>403.09717951975603</c:v>
                </c:pt>
                <c:pt idx="27758">
                  <c:v>358.22922510179001</c:v>
                </c:pt>
                <c:pt idx="27759">
                  <c:v>319.95145950354498</c:v>
                </c:pt>
                <c:pt idx="27760">
                  <c:v>298.25917001338598</c:v>
                </c:pt>
                <c:pt idx="27761">
                  <c:v>311.25707292681</c:v>
                </c:pt>
                <c:pt idx="27762">
                  <c:v>288.19007954575801</c:v>
                </c:pt>
                <c:pt idx="27763">
                  <c:v>281.33786119037097</c:v>
                </c:pt>
                <c:pt idx="27764">
                  <c:v>256.25109134562899</c:v>
                </c:pt>
                <c:pt idx="27765">
                  <c:v>236.97950933540699</c:v>
                </c:pt>
                <c:pt idx="27766">
                  <c:v>234.41896661941601</c:v>
                </c:pt>
                <c:pt idx="27767">
                  <c:v>215.788877402178</c:v>
                </c:pt>
                <c:pt idx="27768">
                  <c:v>200.32553271351799</c:v>
                </c:pt>
                <c:pt idx="27769">
                  <c:v>402.97571766642602</c:v>
                </c:pt>
                <c:pt idx="27770">
                  <c:v>358.12823968077402</c:v>
                </c:pt>
                <c:pt idx="27771">
                  <c:v>319.87326437424201</c:v>
                </c:pt>
                <c:pt idx="27772">
                  <c:v>298.17849835363597</c:v>
                </c:pt>
                <c:pt idx="27773">
                  <c:v>311.21051160190098</c:v>
                </c:pt>
                <c:pt idx="27774">
                  <c:v>288.13019146600902</c:v>
                </c:pt>
                <c:pt idx="27775">
                  <c:v>281.307497391563</c:v>
                </c:pt>
                <c:pt idx="27776">
                  <c:v>256.23487534664201</c:v>
                </c:pt>
                <c:pt idx="27777">
                  <c:v>236.950494632117</c:v>
                </c:pt>
                <c:pt idx="27778">
                  <c:v>234.40936428531199</c:v>
                </c:pt>
                <c:pt idx="27779">
                  <c:v>215.79474844658199</c:v>
                </c:pt>
                <c:pt idx="27780">
                  <c:v>200.34556677562401</c:v>
                </c:pt>
                <c:pt idx="27781">
                  <c:v>397.85095677563999</c:v>
                </c:pt>
                <c:pt idx="27782">
                  <c:v>353.53025401707498</c:v>
                </c:pt>
                <c:pt idx="27783">
                  <c:v>315.714854129294</c:v>
                </c:pt>
                <c:pt idx="27784">
                  <c:v>294.41035922223398</c:v>
                </c:pt>
                <c:pt idx="27785">
                  <c:v>307.00887151139199</c:v>
                </c:pt>
                <c:pt idx="27786">
                  <c:v>284.34183435363798</c:v>
                </c:pt>
                <c:pt idx="27787">
                  <c:v>277.46124610677299</c:v>
                </c:pt>
                <c:pt idx="27788">
                  <c:v>252.69051343650401</c:v>
                </c:pt>
                <c:pt idx="27789">
                  <c:v>233.76307289517399</c:v>
                </c:pt>
                <c:pt idx="27790">
                  <c:v>231.13503441998</c:v>
                </c:pt>
                <c:pt idx="27791">
                  <c:v>212.740760058532</c:v>
                </c:pt>
                <c:pt idx="27792">
                  <c:v>197.471269967815</c:v>
                </c:pt>
                <c:pt idx="27793">
                  <c:v>388.40265535326898</c:v>
                </c:pt>
                <c:pt idx="27794">
                  <c:v>345.03276422877701</c:v>
                </c:pt>
                <c:pt idx="27795">
                  <c:v>308.04347517428403</c:v>
                </c:pt>
                <c:pt idx="27796">
                  <c:v>287.44993131371501</c:v>
                </c:pt>
                <c:pt idx="27797">
                  <c:v>299.25121266275198</c:v>
                </c:pt>
                <c:pt idx="27798">
                  <c:v>277.35343059367301</c:v>
                </c:pt>
                <c:pt idx="27799">
                  <c:v>270.37336411514298</c:v>
                </c:pt>
                <c:pt idx="27800">
                  <c:v>246.158025343964</c:v>
                </c:pt>
                <c:pt idx="27801">
                  <c:v>227.88708156882601</c:v>
                </c:pt>
                <c:pt idx="27802">
                  <c:v>225.086380078323</c:v>
                </c:pt>
                <c:pt idx="27803">
                  <c:v>207.11008964855901</c:v>
                </c:pt>
                <c:pt idx="27804">
                  <c:v>192.17755314035799</c:v>
                </c:pt>
                <c:pt idx="27805">
                  <c:v>277.32343429742599</c:v>
                </c:pt>
                <c:pt idx="27806">
                  <c:v>266.33679061271198</c:v>
                </c:pt>
                <c:pt idx="27807">
                  <c:v>240.52746023652401</c:v>
                </c:pt>
                <c:pt idx="27808">
                  <c:v>227.30573434255001</c:v>
                </c:pt>
                <c:pt idx="27809">
                  <c:v>221.94180293353901</c:v>
                </c:pt>
                <c:pt idx="27810">
                  <c:v>217.43573363957699</c:v>
                </c:pt>
                <c:pt idx="27811">
                  <c:v>256.11956736392699</c:v>
                </c:pt>
                <c:pt idx="27812">
                  <c:v>245.933893002075</c:v>
                </c:pt>
                <c:pt idx="27813">
                  <c:v>235.64257840271699</c:v>
                </c:pt>
                <c:pt idx="27814">
                  <c:v>226.956632488553</c:v>
                </c:pt>
                <c:pt idx="27815">
                  <c:v>219.91232718894</c:v>
                </c:pt>
                <c:pt idx="27816">
                  <c:v>212.79411023145499</c:v>
                </c:pt>
                <c:pt idx="27817">
                  <c:v>206.48033524542299</c:v>
                </c:pt>
                <c:pt idx="27818">
                  <c:v>200.988711178215</c:v>
                </c:pt>
                <c:pt idx="27819">
                  <c:v>196.33855850032299</c:v>
                </c:pt>
                <c:pt idx="27820">
                  <c:v>192.550996784565</c:v>
                </c:pt>
                <c:pt idx="27821">
                  <c:v>188.737066857293</c:v>
                </c:pt>
                <c:pt idx="27822">
                  <c:v>239.467655642023</c:v>
                </c:pt>
                <c:pt idx="27823">
                  <c:v>228.42679581557499</c:v>
                </c:pt>
                <c:pt idx="27824">
                  <c:v>218.95361851465401</c:v>
                </c:pt>
                <c:pt idx="27825">
                  <c:v>210.22890419577001</c:v>
                </c:pt>
                <c:pt idx="27826">
                  <c:v>202.265759831368</c:v>
                </c:pt>
                <c:pt idx="27827">
                  <c:v>195.94086482668101</c:v>
                </c:pt>
                <c:pt idx="27828">
                  <c:v>189.55181302629299</c:v>
                </c:pt>
                <c:pt idx="27829">
                  <c:v>183.971171582664</c:v>
                </c:pt>
                <c:pt idx="27830">
                  <c:v>179.22019584942899</c:v>
                </c:pt>
                <c:pt idx="27831">
                  <c:v>175.31326763256601</c:v>
                </c:pt>
                <c:pt idx="27832">
                  <c:v>171.374258767719</c:v>
                </c:pt>
                <c:pt idx="27833">
                  <c:v>168.31069927102999</c:v>
                </c:pt>
                <c:pt idx="27834">
                  <c:v>165.228695119299</c:v>
                </c:pt>
                <c:pt idx="27835">
                  <c:v>214.55852936159599</c:v>
                </c:pt>
                <c:pt idx="27836">
                  <c:v>205.083690545862</c:v>
                </c:pt>
                <c:pt idx="27837">
                  <c:v>196.344545953449</c:v>
                </c:pt>
                <c:pt idx="27838">
                  <c:v>188.356616738345</c:v>
                </c:pt>
                <c:pt idx="27839">
                  <c:v>181.13347357791901</c:v>
                </c:pt>
                <c:pt idx="27840">
                  <c:v>175.549257991849</c:v>
                </c:pt>
                <c:pt idx="27841">
                  <c:v>169.908395738846</c:v>
                </c:pt>
                <c:pt idx="27842">
                  <c:v>165.08099750085401</c:v>
                </c:pt>
                <c:pt idx="27843">
                  <c:v>161.08625257580201</c:v>
                </c:pt>
                <c:pt idx="27844">
                  <c:v>157.05521333710001</c:v>
                </c:pt>
                <c:pt idx="27845">
                  <c:v>153.88376625882799</c:v>
                </c:pt>
                <c:pt idx="27846">
                  <c:v>150.69103857566699</c:v>
                </c:pt>
                <c:pt idx="27847">
                  <c:v>148.38707059229301</c:v>
                </c:pt>
                <c:pt idx="27848">
                  <c:v>146.075308230589</c:v>
                </c:pt>
                <c:pt idx="27849">
                  <c:v>184.37856519913399</c:v>
                </c:pt>
                <c:pt idx="27850">
                  <c:v>176.383686996092</c:v>
                </c:pt>
                <c:pt idx="27851">
                  <c:v>133.43234681117099</c:v>
                </c:pt>
                <c:pt idx="27852">
                  <c:v>131.92104981482601</c:v>
                </c:pt>
                <c:pt idx="27853">
                  <c:v>280.38692556061699</c:v>
                </c:pt>
                <c:pt idx="27854">
                  <c:v>269.12368064952602</c:v>
                </c:pt>
                <c:pt idx="27855">
                  <c:v>242.618328298086</c:v>
                </c:pt>
                <c:pt idx="27856">
                  <c:v>229.002069253233</c:v>
                </c:pt>
                <c:pt idx="27857">
                  <c:v>223.455527308092</c:v>
                </c:pt>
                <c:pt idx="27858">
                  <c:v>218.78059764015899</c:v>
                </c:pt>
                <c:pt idx="27859">
                  <c:v>259.14443936466699</c:v>
                </c:pt>
                <c:pt idx="27860">
                  <c:v>248.694796209956</c:v>
                </c:pt>
                <c:pt idx="27861">
                  <c:v>238.14427532451501</c:v>
                </c:pt>
                <c:pt idx="27862">
                  <c:v>229.23375667507</c:v>
                </c:pt>
                <c:pt idx="27863">
                  <c:v>221.982795011192</c:v>
                </c:pt>
                <c:pt idx="27864">
                  <c:v>214.66684089312801</c:v>
                </c:pt>
                <c:pt idx="27865">
                  <c:v>208.16919841084299</c:v>
                </c:pt>
                <c:pt idx="27866">
                  <c:v>202.50982266295699</c:v>
                </c:pt>
                <c:pt idx="27867">
                  <c:v>197.69969618661801</c:v>
                </c:pt>
                <c:pt idx="27868">
                  <c:v>193.76204092574301</c:v>
                </c:pt>
                <c:pt idx="27869">
                  <c:v>189.800596654343</c:v>
                </c:pt>
                <c:pt idx="27870">
                  <c:v>242.476898566117</c:v>
                </c:pt>
                <c:pt idx="27871">
                  <c:v>231.165455612221</c:v>
                </c:pt>
                <c:pt idx="27872">
                  <c:v>221.44795407802999</c:v>
                </c:pt>
                <c:pt idx="27873">
                  <c:v>212.49676519886501</c:v>
                </c:pt>
                <c:pt idx="27874">
                  <c:v>204.324040307101</c:v>
                </c:pt>
                <c:pt idx="27875">
                  <c:v>197.814616930542</c:v>
                </c:pt>
                <c:pt idx="27876">
                  <c:v>191.24937381023901</c:v>
                </c:pt>
                <c:pt idx="27877">
                  <c:v>185.50277450528401</c:v>
                </c:pt>
                <c:pt idx="27878">
                  <c:v>180.59245803713301</c:v>
                </c:pt>
                <c:pt idx="27879">
                  <c:v>176.542763157894</c:v>
                </c:pt>
                <c:pt idx="27880">
                  <c:v>172.466943737527</c:v>
                </c:pt>
                <c:pt idx="27881">
                  <c:v>169.272428801921</c:v>
                </c:pt>
                <c:pt idx="27882">
                  <c:v>166.06147927286699</c:v>
                </c:pt>
                <c:pt idx="27883">
                  <c:v>217.298009059306</c:v>
                </c:pt>
                <c:pt idx="27884">
                  <c:v>207.57558264500801</c:v>
                </c:pt>
                <c:pt idx="27885">
                  <c:v>198.60760287066299</c:v>
                </c:pt>
                <c:pt idx="27886">
                  <c:v>190.41450536791399</c:v>
                </c:pt>
                <c:pt idx="27887">
                  <c:v>182.999526019874</c:v>
                </c:pt>
                <c:pt idx="27888">
                  <c:v>177.24841732506999</c:v>
                </c:pt>
                <c:pt idx="27889">
                  <c:v>171.44517506404699</c:v>
                </c:pt>
                <c:pt idx="27890">
                  <c:v>166.46854087676601</c:v>
                </c:pt>
                <c:pt idx="27891">
                  <c:v>162.339223120394</c:v>
                </c:pt>
                <c:pt idx="27892">
                  <c:v>158.17381270719201</c:v>
                </c:pt>
                <c:pt idx="27893">
                  <c:v>154.877970046169</c:v>
                </c:pt>
                <c:pt idx="27894">
                  <c:v>151.56055037044101</c:v>
                </c:pt>
                <c:pt idx="27895">
                  <c:v>149.145079766229</c:v>
                </c:pt>
                <c:pt idx="27896">
                  <c:v>146.717749128354</c:v>
                </c:pt>
                <c:pt idx="27897">
                  <c:v>186.654189786513</c:v>
                </c:pt>
                <c:pt idx="27898">
                  <c:v>178.45063299242901</c:v>
                </c:pt>
                <c:pt idx="27899">
                  <c:v>134.122647631408</c:v>
                </c:pt>
                <c:pt idx="27900">
                  <c:v>132.51146994478501</c:v>
                </c:pt>
                <c:pt idx="27901">
                  <c:v>280.01891059499098</c:v>
                </c:pt>
                <c:pt idx="27902">
                  <c:v>268.76681389736302</c:v>
                </c:pt>
                <c:pt idx="27903">
                  <c:v>242.31174873982101</c:v>
                </c:pt>
                <c:pt idx="27904">
                  <c:v>228.731624970458</c:v>
                </c:pt>
                <c:pt idx="27905">
                  <c:v>223.20675542661701</c:v>
                </c:pt>
                <c:pt idx="27906">
                  <c:v>218.550300459526</c:v>
                </c:pt>
                <c:pt idx="27907">
                  <c:v>258.800678288808</c:v>
                </c:pt>
                <c:pt idx="27908">
                  <c:v>248.367471433557</c:v>
                </c:pt>
                <c:pt idx="27909">
                  <c:v>237.83781942078301</c:v>
                </c:pt>
                <c:pt idx="27910">
                  <c:v>228.939580335541</c:v>
                </c:pt>
                <c:pt idx="27911">
                  <c:v>221.70338545031601</c:v>
                </c:pt>
                <c:pt idx="27912">
                  <c:v>214.403248436029</c:v>
                </c:pt>
                <c:pt idx="27913">
                  <c:v>207.92128801431099</c:v>
                </c:pt>
                <c:pt idx="27914">
                  <c:v>202.27404402244201</c:v>
                </c:pt>
                <c:pt idx="27915">
                  <c:v>197.47647401805699</c:v>
                </c:pt>
                <c:pt idx="27916">
                  <c:v>193.55467901860001</c:v>
                </c:pt>
                <c:pt idx="27917">
                  <c:v>189.610485919279</c:v>
                </c:pt>
                <c:pt idx="27918">
                  <c:v>242.16123131831301</c:v>
                </c:pt>
                <c:pt idx="27919">
                  <c:v>230.86200618969599</c:v>
                </c:pt>
                <c:pt idx="27920">
                  <c:v>221.159242572034</c:v>
                </c:pt>
                <c:pt idx="27921">
                  <c:v>212.222580543172</c:v>
                </c:pt>
                <c:pt idx="27922">
                  <c:v>204.06413796444301</c:v>
                </c:pt>
                <c:pt idx="27923">
                  <c:v>197.56752475247501</c:v>
                </c:pt>
                <c:pt idx="27924">
                  <c:v>191.01280558789199</c:v>
                </c:pt>
                <c:pt idx="27925">
                  <c:v>185.27983155569299</c:v>
                </c:pt>
                <c:pt idx="27926">
                  <c:v>180.38259763658499</c:v>
                </c:pt>
                <c:pt idx="27927">
                  <c:v>176.34632081614899</c:v>
                </c:pt>
                <c:pt idx="27928">
                  <c:v>172.282012788434</c:v>
                </c:pt>
                <c:pt idx="27929">
                  <c:v>169.102287842511</c:v>
                </c:pt>
                <c:pt idx="27930">
                  <c:v>165.90751895822299</c:v>
                </c:pt>
                <c:pt idx="27931">
                  <c:v>217.01904993023101</c:v>
                </c:pt>
                <c:pt idx="27932">
                  <c:v>207.30981533365301</c:v>
                </c:pt>
                <c:pt idx="27933">
                  <c:v>198.357619243291</c:v>
                </c:pt>
                <c:pt idx="27934">
                  <c:v>190.16803344848699</c:v>
                </c:pt>
                <c:pt idx="27935">
                  <c:v>182.76567629542799</c:v>
                </c:pt>
                <c:pt idx="27936">
                  <c:v>177.02562069896101</c:v>
                </c:pt>
                <c:pt idx="27937">
                  <c:v>171.23433806656399</c:v>
                </c:pt>
                <c:pt idx="27938">
                  <c:v>166.26936252869501</c:v>
                </c:pt>
                <c:pt idx="27939">
                  <c:v>162.148604907687</c:v>
                </c:pt>
                <c:pt idx="27940">
                  <c:v>157.99566441858701</c:v>
                </c:pt>
                <c:pt idx="27941">
                  <c:v>154.712212449898</c:v>
                </c:pt>
                <c:pt idx="27942">
                  <c:v>151.40834859882199</c:v>
                </c:pt>
                <c:pt idx="27943">
                  <c:v>149.00390117035101</c:v>
                </c:pt>
                <c:pt idx="27944">
                  <c:v>146.59437684971999</c:v>
                </c:pt>
                <c:pt idx="27945">
                  <c:v>186.415604114329</c:v>
                </c:pt>
                <c:pt idx="27946">
                  <c:v>178.22357251218401</c:v>
                </c:pt>
                <c:pt idx="27947">
                  <c:v>133.99806874447799</c:v>
                </c:pt>
                <c:pt idx="27948">
                  <c:v>132.39730483271299</c:v>
                </c:pt>
                <c:pt idx="27949">
                  <c:v>277.30753248317399</c:v>
                </c:pt>
                <c:pt idx="27950">
                  <c:v>266.27805777504602</c:v>
                </c:pt>
                <c:pt idx="27951">
                  <c:v>240.391149833772</c:v>
                </c:pt>
                <c:pt idx="27952">
                  <c:v>227.13461340824199</c:v>
                </c:pt>
                <c:pt idx="27953">
                  <c:v>221.75963746647199</c:v>
                </c:pt>
                <c:pt idx="27954">
                  <c:v>217.24610882717201</c:v>
                </c:pt>
                <c:pt idx="27955">
                  <c:v>256.16681459195098</c:v>
                </c:pt>
                <c:pt idx="27956">
                  <c:v>245.942626851922</c:v>
                </c:pt>
                <c:pt idx="27957">
                  <c:v>235.61472506113199</c:v>
                </c:pt>
                <c:pt idx="27958">
                  <c:v>226.89666325092799</c:v>
                </c:pt>
                <c:pt idx="27959">
                  <c:v>219.82178444622599</c:v>
                </c:pt>
                <c:pt idx="27960">
                  <c:v>212.684109272797</c:v>
                </c:pt>
                <c:pt idx="27961">
                  <c:v>206.35162052089299</c:v>
                </c:pt>
                <c:pt idx="27962">
                  <c:v>200.84465305264601</c:v>
                </c:pt>
                <c:pt idx="27963">
                  <c:v>196.18319912480399</c:v>
                </c:pt>
                <c:pt idx="27964">
                  <c:v>192.39102151821899</c:v>
                </c:pt>
                <c:pt idx="27965">
                  <c:v>188.57027128862001</c:v>
                </c:pt>
                <c:pt idx="27966">
                  <c:v>239.57740000901799</c:v>
                </c:pt>
                <c:pt idx="27967">
                  <c:v>228.48989891242601</c:v>
                </c:pt>
                <c:pt idx="27968">
                  <c:v>218.97669610975299</c:v>
                </c:pt>
                <c:pt idx="27969">
                  <c:v>210.22011773739399</c:v>
                </c:pt>
                <c:pt idx="27970">
                  <c:v>202.22671766956</c:v>
                </c:pt>
                <c:pt idx="27971">
                  <c:v>195.87511908144299</c:v>
                </c:pt>
                <c:pt idx="27972">
                  <c:v>189.46404759462499</c:v>
                </c:pt>
                <c:pt idx="27973">
                  <c:v>183.86793575252801</c:v>
                </c:pt>
                <c:pt idx="27974">
                  <c:v>179.09594195108801</c:v>
                </c:pt>
                <c:pt idx="27975">
                  <c:v>175.180211106011</c:v>
                </c:pt>
                <c:pt idx="27976">
                  <c:v>171.23351400180599</c:v>
                </c:pt>
                <c:pt idx="27977">
                  <c:v>168.16837207506299</c:v>
                </c:pt>
                <c:pt idx="27978">
                  <c:v>165.08306082406801</c:v>
                </c:pt>
                <c:pt idx="27979">
                  <c:v>214.678989072294</c:v>
                </c:pt>
                <c:pt idx="27980">
                  <c:v>205.16037366798599</c:v>
                </c:pt>
                <c:pt idx="27981">
                  <c:v>196.37945914844599</c:v>
                </c:pt>
                <c:pt idx="27982">
                  <c:v>188.360864310446</c:v>
                </c:pt>
                <c:pt idx="27983">
                  <c:v>181.10870109702901</c:v>
                </c:pt>
                <c:pt idx="27984">
                  <c:v>175.50190438777699</c:v>
                </c:pt>
                <c:pt idx="27985">
                  <c:v>169.83656703373501</c:v>
                </c:pt>
                <c:pt idx="27986">
                  <c:v>164.993735457311</c:v>
                </c:pt>
                <c:pt idx="27987">
                  <c:v>160.98402743393601</c:v>
                </c:pt>
                <c:pt idx="27988">
                  <c:v>156.94132466018601</c:v>
                </c:pt>
                <c:pt idx="27989">
                  <c:v>153.76149425287301</c:v>
                </c:pt>
                <c:pt idx="27990">
                  <c:v>150.564143173899</c:v>
                </c:pt>
                <c:pt idx="27991">
                  <c:v>148.25859719764901</c:v>
                </c:pt>
                <c:pt idx="27992">
                  <c:v>145.946565204666</c:v>
                </c:pt>
                <c:pt idx="27993">
                  <c:v>184.46672202350501</c:v>
                </c:pt>
                <c:pt idx="27994">
                  <c:v>176.43750407936801</c:v>
                </c:pt>
                <c:pt idx="27995">
                  <c:v>133.321639624966</c:v>
                </c:pt>
                <c:pt idx="27996">
                  <c:v>131.811278195488</c:v>
                </c:pt>
                <c:pt idx="27997">
                  <c:v>272.37103246990102</c:v>
                </c:pt>
                <c:pt idx="27998">
                  <c:v>261.74627445898602</c:v>
                </c:pt>
                <c:pt idx="27999">
                  <c:v>236.88921176897901</c:v>
                </c:pt>
                <c:pt idx="28000">
                  <c:v>224.22482291345801</c:v>
                </c:pt>
                <c:pt idx="28001">
                  <c:v>219.12694141878899</c:v>
                </c:pt>
                <c:pt idx="28002">
                  <c:v>214.87916476494701</c:v>
                </c:pt>
                <c:pt idx="28003">
                  <c:v>251.367790973871</c:v>
                </c:pt>
                <c:pt idx="28004">
                  <c:v>241.51635593357301</c:v>
                </c:pt>
                <c:pt idx="28005">
                  <c:v>231.561245560419</c:v>
                </c:pt>
                <c:pt idx="28006">
                  <c:v>223.17844600526701</c:v>
                </c:pt>
                <c:pt idx="28007">
                  <c:v>216.40184737569001</c:v>
                </c:pt>
                <c:pt idx="28008">
                  <c:v>209.55181672054101</c:v>
                </c:pt>
                <c:pt idx="28009">
                  <c:v>203.49566946930599</c:v>
                </c:pt>
                <c:pt idx="28010">
                  <c:v>198.24971295233101</c:v>
                </c:pt>
                <c:pt idx="28011">
                  <c:v>193.83078704143</c:v>
                </c:pt>
                <c:pt idx="28012">
                  <c:v>190.26927193818901</c:v>
                </c:pt>
                <c:pt idx="28013">
                  <c:v>186.68324147296099</c:v>
                </c:pt>
                <c:pt idx="28014">
                  <c:v>234.861786047393</c:v>
                </c:pt>
                <c:pt idx="28015">
                  <c:v>224.167941888619</c:v>
                </c:pt>
                <c:pt idx="28016">
                  <c:v>215.00491408594701</c:v>
                </c:pt>
                <c:pt idx="28017">
                  <c:v>206.56914131625501</c:v>
                </c:pt>
                <c:pt idx="28018">
                  <c:v>198.88079687042199</c:v>
                </c:pt>
                <c:pt idx="28019">
                  <c:v>192.79576868829301</c:v>
                </c:pt>
                <c:pt idx="28020">
                  <c:v>186.65370316898799</c:v>
                </c:pt>
                <c:pt idx="28021">
                  <c:v>181.29938083356399</c:v>
                </c:pt>
                <c:pt idx="28022">
                  <c:v>176.75934694495999</c:v>
                </c:pt>
                <c:pt idx="28023">
                  <c:v>173.05849679549399</c:v>
                </c:pt>
                <c:pt idx="28024">
                  <c:v>169.32961361417199</c:v>
                </c:pt>
                <c:pt idx="28025">
                  <c:v>166.46821483375899</c:v>
                </c:pt>
                <c:pt idx="28026">
                  <c:v>163.59106962663901</c:v>
                </c:pt>
                <c:pt idx="28027">
                  <c:v>210.416800953977</c:v>
                </c:pt>
                <c:pt idx="28028">
                  <c:v>201.239032741279</c:v>
                </c:pt>
                <c:pt idx="28029">
                  <c:v>192.78136671040599</c:v>
                </c:pt>
                <c:pt idx="28030">
                  <c:v>185.05970688409499</c:v>
                </c:pt>
                <c:pt idx="28031">
                  <c:v>178.085909866788</c:v>
                </c:pt>
                <c:pt idx="28032">
                  <c:v>172.718240602316</c:v>
                </c:pt>
                <c:pt idx="28033">
                  <c:v>167.291891094222</c:v>
                </c:pt>
                <c:pt idx="28034">
                  <c:v>162.66762437622799</c:v>
                </c:pt>
                <c:pt idx="28035">
                  <c:v>158.863887435316</c:v>
                </c:pt>
                <c:pt idx="28036">
                  <c:v>155.023304831974</c:v>
                </c:pt>
                <c:pt idx="28037">
                  <c:v>152.035135355845</c:v>
                </c:pt>
                <c:pt idx="28038">
                  <c:v>149.024604090194</c:v>
                </c:pt>
                <c:pt idx="28039">
                  <c:v>146.904910820195</c:v>
                </c:pt>
                <c:pt idx="28040">
                  <c:v>144.77833999112201</c:v>
                </c:pt>
                <c:pt idx="28041">
                  <c:v>180.91302960587001</c:v>
                </c:pt>
                <c:pt idx="28042">
                  <c:v>173.177469480263</c:v>
                </c:pt>
                <c:pt idx="28043">
                  <c:v>132.09059711736401</c:v>
                </c:pt>
                <c:pt idx="28044">
                  <c:v>130.74262979092001</c:v>
                </c:pt>
                <c:pt idx="28045">
                  <c:v>277.32343429742599</c:v>
                </c:pt>
                <c:pt idx="28046">
                  <c:v>266.33679061271198</c:v>
                </c:pt>
                <c:pt idx="28047">
                  <c:v>240.52746023652401</c:v>
                </c:pt>
                <c:pt idx="28048">
                  <c:v>227.30573434255001</c:v>
                </c:pt>
                <c:pt idx="28049">
                  <c:v>221.94180293353901</c:v>
                </c:pt>
                <c:pt idx="28050">
                  <c:v>217.43573363957699</c:v>
                </c:pt>
                <c:pt idx="28051">
                  <c:v>256.11956736392699</c:v>
                </c:pt>
                <c:pt idx="28052">
                  <c:v>245.933893002075</c:v>
                </c:pt>
                <c:pt idx="28053">
                  <c:v>235.64257840271699</c:v>
                </c:pt>
                <c:pt idx="28054">
                  <c:v>226.956632488553</c:v>
                </c:pt>
                <c:pt idx="28055">
                  <c:v>219.91232718894</c:v>
                </c:pt>
                <c:pt idx="28056">
                  <c:v>212.79411023145499</c:v>
                </c:pt>
                <c:pt idx="28057">
                  <c:v>206.48033524542299</c:v>
                </c:pt>
                <c:pt idx="28058">
                  <c:v>200.988711178215</c:v>
                </c:pt>
                <c:pt idx="28059">
                  <c:v>196.33855850032299</c:v>
                </c:pt>
                <c:pt idx="28060">
                  <c:v>192.550996784565</c:v>
                </c:pt>
                <c:pt idx="28061">
                  <c:v>188.737066857293</c:v>
                </c:pt>
                <c:pt idx="28062">
                  <c:v>239.467655642023</c:v>
                </c:pt>
                <c:pt idx="28063">
                  <c:v>228.42679581557499</c:v>
                </c:pt>
                <c:pt idx="28064">
                  <c:v>218.95361851465401</c:v>
                </c:pt>
                <c:pt idx="28065">
                  <c:v>210.22890419577001</c:v>
                </c:pt>
                <c:pt idx="28066">
                  <c:v>202.265759831368</c:v>
                </c:pt>
                <c:pt idx="28067">
                  <c:v>195.94086482668101</c:v>
                </c:pt>
                <c:pt idx="28068">
                  <c:v>189.55181302629299</c:v>
                </c:pt>
                <c:pt idx="28069">
                  <c:v>183.971171582664</c:v>
                </c:pt>
                <c:pt idx="28070">
                  <c:v>179.22019584942899</c:v>
                </c:pt>
                <c:pt idx="28071">
                  <c:v>175.31326763256601</c:v>
                </c:pt>
                <c:pt idx="28072">
                  <c:v>171.374258767719</c:v>
                </c:pt>
                <c:pt idx="28073">
                  <c:v>168.31069927102999</c:v>
                </c:pt>
                <c:pt idx="28074">
                  <c:v>165.228695119299</c:v>
                </c:pt>
                <c:pt idx="28075">
                  <c:v>214.55852936159599</c:v>
                </c:pt>
                <c:pt idx="28076">
                  <c:v>205.083690545862</c:v>
                </c:pt>
                <c:pt idx="28077">
                  <c:v>196.344545953449</c:v>
                </c:pt>
                <c:pt idx="28078">
                  <c:v>188.356616738345</c:v>
                </c:pt>
                <c:pt idx="28079">
                  <c:v>181.13347357791901</c:v>
                </c:pt>
                <c:pt idx="28080">
                  <c:v>175.549257991849</c:v>
                </c:pt>
                <c:pt idx="28081">
                  <c:v>169.908395738846</c:v>
                </c:pt>
                <c:pt idx="28082">
                  <c:v>165.08099750085401</c:v>
                </c:pt>
                <c:pt idx="28083">
                  <c:v>161.08625257580201</c:v>
                </c:pt>
                <c:pt idx="28084">
                  <c:v>157.05521333710001</c:v>
                </c:pt>
                <c:pt idx="28085">
                  <c:v>153.88376625882799</c:v>
                </c:pt>
                <c:pt idx="28086">
                  <c:v>150.69103857566699</c:v>
                </c:pt>
                <c:pt idx="28087">
                  <c:v>148.38707059229301</c:v>
                </c:pt>
                <c:pt idx="28088">
                  <c:v>146.075308230589</c:v>
                </c:pt>
                <c:pt idx="28089">
                  <c:v>184.37856519913399</c:v>
                </c:pt>
                <c:pt idx="28090">
                  <c:v>176.383686996092</c:v>
                </c:pt>
                <c:pt idx="28091">
                  <c:v>133.43234681117099</c:v>
                </c:pt>
                <c:pt idx="28092">
                  <c:v>131.92104981482601</c:v>
                </c:pt>
                <c:pt idx="28093">
                  <c:v>280.38692556061699</c:v>
                </c:pt>
                <c:pt idx="28094">
                  <c:v>269.12368064952602</c:v>
                </c:pt>
                <c:pt idx="28095">
                  <c:v>242.618328298086</c:v>
                </c:pt>
                <c:pt idx="28096">
                  <c:v>229.002069253233</c:v>
                </c:pt>
                <c:pt idx="28097">
                  <c:v>223.455527308092</c:v>
                </c:pt>
                <c:pt idx="28098">
                  <c:v>218.78059764015899</c:v>
                </c:pt>
                <c:pt idx="28099">
                  <c:v>259.14443936466699</c:v>
                </c:pt>
                <c:pt idx="28100">
                  <c:v>248.694796209956</c:v>
                </c:pt>
                <c:pt idx="28101">
                  <c:v>238.14427532451501</c:v>
                </c:pt>
                <c:pt idx="28102">
                  <c:v>229.23375667507</c:v>
                </c:pt>
                <c:pt idx="28103">
                  <c:v>221.982795011192</c:v>
                </c:pt>
                <c:pt idx="28104">
                  <c:v>214.66684089312801</c:v>
                </c:pt>
                <c:pt idx="28105">
                  <c:v>208.16919841084299</c:v>
                </c:pt>
                <c:pt idx="28106">
                  <c:v>202.50982266295699</c:v>
                </c:pt>
                <c:pt idx="28107">
                  <c:v>197.69969618661801</c:v>
                </c:pt>
                <c:pt idx="28108">
                  <c:v>193.76204092574301</c:v>
                </c:pt>
                <c:pt idx="28109">
                  <c:v>189.800596654343</c:v>
                </c:pt>
                <c:pt idx="28110">
                  <c:v>242.476898566117</c:v>
                </c:pt>
                <c:pt idx="28111">
                  <c:v>231.165455612221</c:v>
                </c:pt>
                <c:pt idx="28112">
                  <c:v>221.44795407802999</c:v>
                </c:pt>
                <c:pt idx="28113">
                  <c:v>212.49676519886501</c:v>
                </c:pt>
                <c:pt idx="28114">
                  <c:v>204.324040307101</c:v>
                </c:pt>
                <c:pt idx="28115">
                  <c:v>197.814616930542</c:v>
                </c:pt>
                <c:pt idx="28116">
                  <c:v>191.24937381023901</c:v>
                </c:pt>
                <c:pt idx="28117">
                  <c:v>185.50277450528401</c:v>
                </c:pt>
                <c:pt idx="28118">
                  <c:v>180.59245803713301</c:v>
                </c:pt>
                <c:pt idx="28119">
                  <c:v>176.542763157894</c:v>
                </c:pt>
                <c:pt idx="28120">
                  <c:v>172.466943737527</c:v>
                </c:pt>
                <c:pt idx="28121">
                  <c:v>169.272428801921</c:v>
                </c:pt>
                <c:pt idx="28122">
                  <c:v>166.06147927286699</c:v>
                </c:pt>
                <c:pt idx="28123">
                  <c:v>217.298009059306</c:v>
                </c:pt>
                <c:pt idx="28124">
                  <c:v>207.57558264500801</c:v>
                </c:pt>
                <c:pt idx="28125">
                  <c:v>198.60760287066299</c:v>
                </c:pt>
                <c:pt idx="28126">
                  <c:v>190.41450536791399</c:v>
                </c:pt>
                <c:pt idx="28127">
                  <c:v>182.999526019874</c:v>
                </c:pt>
                <c:pt idx="28128">
                  <c:v>177.24841732506999</c:v>
                </c:pt>
                <c:pt idx="28129">
                  <c:v>171.44517506404699</c:v>
                </c:pt>
                <c:pt idx="28130">
                  <c:v>166.46854087676601</c:v>
                </c:pt>
                <c:pt idx="28131">
                  <c:v>162.339223120394</c:v>
                </c:pt>
                <c:pt idx="28132">
                  <c:v>158.17381270719201</c:v>
                </c:pt>
                <c:pt idx="28133">
                  <c:v>154.877970046169</c:v>
                </c:pt>
                <c:pt idx="28134">
                  <c:v>151.56055037044101</c:v>
                </c:pt>
                <c:pt idx="28135">
                  <c:v>149.145079766229</c:v>
                </c:pt>
                <c:pt idx="28136">
                  <c:v>146.717749128354</c:v>
                </c:pt>
                <c:pt idx="28137">
                  <c:v>186.654189786513</c:v>
                </c:pt>
                <c:pt idx="28138">
                  <c:v>178.45063299242901</c:v>
                </c:pt>
                <c:pt idx="28139">
                  <c:v>134.122647631408</c:v>
                </c:pt>
                <c:pt idx="28140">
                  <c:v>132.51146994478501</c:v>
                </c:pt>
                <c:pt idx="28141">
                  <c:v>280.01891059499098</c:v>
                </c:pt>
                <c:pt idx="28142">
                  <c:v>268.76681389736302</c:v>
                </c:pt>
                <c:pt idx="28143">
                  <c:v>242.31174873982101</c:v>
                </c:pt>
                <c:pt idx="28144">
                  <c:v>228.731624970458</c:v>
                </c:pt>
                <c:pt idx="28145">
                  <c:v>223.20675542661701</c:v>
                </c:pt>
                <c:pt idx="28146">
                  <c:v>218.550300459526</c:v>
                </c:pt>
                <c:pt idx="28147">
                  <c:v>258.800678288808</c:v>
                </c:pt>
                <c:pt idx="28148">
                  <c:v>248.367471433557</c:v>
                </c:pt>
                <c:pt idx="28149">
                  <c:v>237.83781942078301</c:v>
                </c:pt>
                <c:pt idx="28150">
                  <c:v>228.939580335541</c:v>
                </c:pt>
                <c:pt idx="28151">
                  <c:v>221.70338545031601</c:v>
                </c:pt>
                <c:pt idx="28152">
                  <c:v>214.403248436029</c:v>
                </c:pt>
                <c:pt idx="28153">
                  <c:v>207.92128801431099</c:v>
                </c:pt>
                <c:pt idx="28154">
                  <c:v>202.27404402244201</c:v>
                </c:pt>
                <c:pt idx="28155">
                  <c:v>197.47647401805699</c:v>
                </c:pt>
                <c:pt idx="28156">
                  <c:v>193.55467901860001</c:v>
                </c:pt>
                <c:pt idx="28157">
                  <c:v>189.610485919279</c:v>
                </c:pt>
                <c:pt idx="28158">
                  <c:v>242.16123131831301</c:v>
                </c:pt>
                <c:pt idx="28159">
                  <c:v>230.86200618969599</c:v>
                </c:pt>
                <c:pt idx="28160">
                  <c:v>221.159242572034</c:v>
                </c:pt>
                <c:pt idx="28161">
                  <c:v>212.222580543172</c:v>
                </c:pt>
                <c:pt idx="28162">
                  <c:v>204.06413796444301</c:v>
                </c:pt>
                <c:pt idx="28163">
                  <c:v>197.56752475247501</c:v>
                </c:pt>
                <c:pt idx="28164">
                  <c:v>191.01280558789199</c:v>
                </c:pt>
                <c:pt idx="28165">
                  <c:v>185.27983155569299</c:v>
                </c:pt>
                <c:pt idx="28166">
                  <c:v>180.38259763658499</c:v>
                </c:pt>
                <c:pt idx="28167">
                  <c:v>176.34632081614899</c:v>
                </c:pt>
                <c:pt idx="28168">
                  <c:v>172.282012788434</c:v>
                </c:pt>
                <c:pt idx="28169">
                  <c:v>169.102287842511</c:v>
                </c:pt>
                <c:pt idx="28170">
                  <c:v>165.90751895822299</c:v>
                </c:pt>
                <c:pt idx="28171">
                  <c:v>217.01904993023101</c:v>
                </c:pt>
                <c:pt idx="28172">
                  <c:v>207.30981533365301</c:v>
                </c:pt>
                <c:pt idx="28173">
                  <c:v>198.357619243291</c:v>
                </c:pt>
                <c:pt idx="28174">
                  <c:v>190.16803344848699</c:v>
                </c:pt>
                <c:pt idx="28175">
                  <c:v>182.76567629542799</c:v>
                </c:pt>
                <c:pt idx="28176">
                  <c:v>177.02562069896101</c:v>
                </c:pt>
                <c:pt idx="28177">
                  <c:v>171.23433806656399</c:v>
                </c:pt>
                <c:pt idx="28178">
                  <c:v>166.26936252869501</c:v>
                </c:pt>
                <c:pt idx="28179">
                  <c:v>162.148604907687</c:v>
                </c:pt>
                <c:pt idx="28180">
                  <c:v>157.99566441858701</c:v>
                </c:pt>
                <c:pt idx="28181">
                  <c:v>154.712212449898</c:v>
                </c:pt>
                <c:pt idx="28182">
                  <c:v>151.40834859882199</c:v>
                </c:pt>
                <c:pt idx="28183">
                  <c:v>149.00390117035101</c:v>
                </c:pt>
                <c:pt idx="28184">
                  <c:v>146.59437684971999</c:v>
                </c:pt>
                <c:pt idx="28185">
                  <c:v>186.415604114329</c:v>
                </c:pt>
                <c:pt idx="28186">
                  <c:v>178.22357251218401</c:v>
                </c:pt>
                <c:pt idx="28187">
                  <c:v>133.99806874447799</c:v>
                </c:pt>
                <c:pt idx="28188">
                  <c:v>132.39730483271299</c:v>
                </c:pt>
                <c:pt idx="28189">
                  <c:v>277.30753248317399</c:v>
                </c:pt>
                <c:pt idx="28190">
                  <c:v>266.27805777504602</c:v>
                </c:pt>
                <c:pt idx="28191">
                  <c:v>240.391149833772</c:v>
                </c:pt>
                <c:pt idx="28192">
                  <c:v>227.13461340824199</c:v>
                </c:pt>
                <c:pt idx="28193">
                  <c:v>221.75963746647199</c:v>
                </c:pt>
                <c:pt idx="28194">
                  <c:v>217.24610882717201</c:v>
                </c:pt>
                <c:pt idx="28195">
                  <c:v>256.16681459195098</c:v>
                </c:pt>
                <c:pt idx="28196">
                  <c:v>245.942626851922</c:v>
                </c:pt>
                <c:pt idx="28197">
                  <c:v>235.61472506113199</c:v>
                </c:pt>
                <c:pt idx="28198">
                  <c:v>226.89666325092799</c:v>
                </c:pt>
                <c:pt idx="28199">
                  <c:v>219.82178444622599</c:v>
                </c:pt>
                <c:pt idx="28200">
                  <c:v>212.684109272797</c:v>
                </c:pt>
                <c:pt idx="28201">
                  <c:v>206.35162052089299</c:v>
                </c:pt>
                <c:pt idx="28202">
                  <c:v>200.84465305264601</c:v>
                </c:pt>
                <c:pt idx="28203">
                  <c:v>196.18319912480399</c:v>
                </c:pt>
                <c:pt idx="28204">
                  <c:v>192.39102151821899</c:v>
                </c:pt>
                <c:pt idx="28205">
                  <c:v>188.57027128862001</c:v>
                </c:pt>
                <c:pt idx="28206">
                  <c:v>239.57740000901799</c:v>
                </c:pt>
                <c:pt idx="28207">
                  <c:v>228.48989891242601</c:v>
                </c:pt>
                <c:pt idx="28208">
                  <c:v>218.97669610975299</c:v>
                </c:pt>
                <c:pt idx="28209">
                  <c:v>210.22011773739399</c:v>
                </c:pt>
                <c:pt idx="28210">
                  <c:v>202.22671766956</c:v>
                </c:pt>
                <c:pt idx="28211">
                  <c:v>195.87511908144299</c:v>
                </c:pt>
                <c:pt idx="28212">
                  <c:v>189.46404759462499</c:v>
                </c:pt>
                <c:pt idx="28213">
                  <c:v>183.86793575252801</c:v>
                </c:pt>
                <c:pt idx="28214">
                  <c:v>179.09594195108801</c:v>
                </c:pt>
                <c:pt idx="28215">
                  <c:v>175.180211106011</c:v>
                </c:pt>
                <c:pt idx="28216">
                  <c:v>171.23351400180599</c:v>
                </c:pt>
                <c:pt idx="28217">
                  <c:v>168.16837207506299</c:v>
                </c:pt>
                <c:pt idx="28218">
                  <c:v>165.08306082406801</c:v>
                </c:pt>
                <c:pt idx="28219">
                  <c:v>214.678989072294</c:v>
                </c:pt>
                <c:pt idx="28220">
                  <c:v>205.16037366798599</c:v>
                </c:pt>
                <c:pt idx="28221">
                  <c:v>196.37945914844599</c:v>
                </c:pt>
                <c:pt idx="28222">
                  <c:v>188.360864310446</c:v>
                </c:pt>
                <c:pt idx="28223">
                  <c:v>181.10870109702901</c:v>
                </c:pt>
                <c:pt idx="28224">
                  <c:v>175.50190438777699</c:v>
                </c:pt>
                <c:pt idx="28225">
                  <c:v>169.83656703373501</c:v>
                </c:pt>
                <c:pt idx="28226">
                  <c:v>164.993735457311</c:v>
                </c:pt>
                <c:pt idx="28227">
                  <c:v>160.98402743393601</c:v>
                </c:pt>
                <c:pt idx="28228">
                  <c:v>156.94132466018601</c:v>
                </c:pt>
                <c:pt idx="28229">
                  <c:v>153.76149425287301</c:v>
                </c:pt>
                <c:pt idx="28230">
                  <c:v>150.564143173899</c:v>
                </c:pt>
                <c:pt idx="28231">
                  <c:v>148.25859719764901</c:v>
                </c:pt>
                <c:pt idx="28232">
                  <c:v>145.946565204666</c:v>
                </c:pt>
                <c:pt idx="28233">
                  <c:v>184.46672202350501</c:v>
                </c:pt>
                <c:pt idx="28234">
                  <c:v>176.43750407936801</c:v>
                </c:pt>
                <c:pt idx="28235">
                  <c:v>133.321639624966</c:v>
                </c:pt>
                <c:pt idx="28236">
                  <c:v>131.811278195488</c:v>
                </c:pt>
                <c:pt idx="28237">
                  <c:v>272.37103246990102</c:v>
                </c:pt>
                <c:pt idx="28238">
                  <c:v>261.74627445898602</c:v>
                </c:pt>
                <c:pt idx="28239">
                  <c:v>236.88921176897901</c:v>
                </c:pt>
                <c:pt idx="28240">
                  <c:v>224.22482291345801</c:v>
                </c:pt>
                <c:pt idx="28241">
                  <c:v>219.12694141878899</c:v>
                </c:pt>
                <c:pt idx="28242">
                  <c:v>214.87916476494701</c:v>
                </c:pt>
                <c:pt idx="28243">
                  <c:v>251.367790973871</c:v>
                </c:pt>
                <c:pt idx="28244">
                  <c:v>241.51635593357301</c:v>
                </c:pt>
                <c:pt idx="28245">
                  <c:v>231.561245560419</c:v>
                </c:pt>
                <c:pt idx="28246">
                  <c:v>223.17844600526701</c:v>
                </c:pt>
                <c:pt idx="28247">
                  <c:v>216.40184737569001</c:v>
                </c:pt>
                <c:pt idx="28248">
                  <c:v>209.55181672054101</c:v>
                </c:pt>
                <c:pt idx="28249">
                  <c:v>203.49566946930599</c:v>
                </c:pt>
                <c:pt idx="28250">
                  <c:v>198.24971295233101</c:v>
                </c:pt>
                <c:pt idx="28251">
                  <c:v>193.83078704143</c:v>
                </c:pt>
                <c:pt idx="28252">
                  <c:v>190.26927193818901</c:v>
                </c:pt>
                <c:pt idx="28253">
                  <c:v>186.68324147296099</c:v>
                </c:pt>
                <c:pt idx="28254">
                  <c:v>234.861786047393</c:v>
                </c:pt>
                <c:pt idx="28255">
                  <c:v>224.167941888619</c:v>
                </c:pt>
                <c:pt idx="28256">
                  <c:v>215.00491408594701</c:v>
                </c:pt>
                <c:pt idx="28257">
                  <c:v>206.56914131625501</c:v>
                </c:pt>
                <c:pt idx="28258">
                  <c:v>198.88079687042199</c:v>
                </c:pt>
                <c:pt idx="28259">
                  <c:v>192.79576868829301</c:v>
                </c:pt>
                <c:pt idx="28260">
                  <c:v>186.65370316898799</c:v>
                </c:pt>
                <c:pt idx="28261">
                  <c:v>181.29938083356399</c:v>
                </c:pt>
                <c:pt idx="28262">
                  <c:v>176.75934694495999</c:v>
                </c:pt>
                <c:pt idx="28263">
                  <c:v>173.05849679549399</c:v>
                </c:pt>
                <c:pt idx="28264">
                  <c:v>169.32961361417199</c:v>
                </c:pt>
                <c:pt idx="28265">
                  <c:v>166.46821483375899</c:v>
                </c:pt>
                <c:pt idx="28266">
                  <c:v>163.59106962663901</c:v>
                </c:pt>
                <c:pt idx="28267">
                  <c:v>210.416800953977</c:v>
                </c:pt>
                <c:pt idx="28268">
                  <c:v>201.239032741279</c:v>
                </c:pt>
                <c:pt idx="28269">
                  <c:v>192.78136671040599</c:v>
                </c:pt>
                <c:pt idx="28270">
                  <c:v>185.05970688409499</c:v>
                </c:pt>
                <c:pt idx="28271">
                  <c:v>178.085909866788</c:v>
                </c:pt>
                <c:pt idx="28272">
                  <c:v>172.718240602316</c:v>
                </c:pt>
                <c:pt idx="28273">
                  <c:v>167.291891094222</c:v>
                </c:pt>
                <c:pt idx="28274">
                  <c:v>162.66762437622799</c:v>
                </c:pt>
                <c:pt idx="28275">
                  <c:v>158.863887435316</c:v>
                </c:pt>
                <c:pt idx="28276">
                  <c:v>155.023304831974</c:v>
                </c:pt>
                <c:pt idx="28277">
                  <c:v>152.035135355845</c:v>
                </c:pt>
                <c:pt idx="28278">
                  <c:v>149.024604090194</c:v>
                </c:pt>
                <c:pt idx="28279">
                  <c:v>146.904910820195</c:v>
                </c:pt>
                <c:pt idx="28280">
                  <c:v>144.77833999112201</c:v>
                </c:pt>
                <c:pt idx="28281">
                  <c:v>180.91302960587001</c:v>
                </c:pt>
                <c:pt idx="28282">
                  <c:v>173.177469480263</c:v>
                </c:pt>
                <c:pt idx="28283">
                  <c:v>132.09059711736401</c:v>
                </c:pt>
                <c:pt idx="28284">
                  <c:v>130.74262979092001</c:v>
                </c:pt>
                <c:pt idx="28285">
                  <c:v>263.99995404622899</c:v>
                </c:pt>
                <c:pt idx="28286">
                  <c:v>252.21706661667201</c:v>
                </c:pt>
                <c:pt idx="28287">
                  <c:v>242.85431909840099</c:v>
                </c:pt>
                <c:pt idx="28288">
                  <c:v>233.39905301181199</c:v>
                </c:pt>
                <c:pt idx="28289">
                  <c:v>225.56828340228901</c:v>
                </c:pt>
                <c:pt idx="28290">
                  <c:v>218.52658382562601</c:v>
                </c:pt>
                <c:pt idx="28291">
                  <c:v>213.164679957663</c:v>
                </c:pt>
                <c:pt idx="28292">
                  <c:v>206.877477509448</c:v>
                </c:pt>
                <c:pt idx="28293">
                  <c:v>202.30819505464501</c:v>
                </c:pt>
                <c:pt idx="28294">
                  <c:v>245.62144772117901</c:v>
                </c:pt>
                <c:pt idx="28295">
                  <c:v>233.82400000000001</c:v>
                </c:pt>
                <c:pt idx="28296">
                  <c:v>224.42217616580299</c:v>
                </c:pt>
                <c:pt idx="28297">
                  <c:v>215.76921074043901</c:v>
                </c:pt>
                <c:pt idx="28298">
                  <c:v>207.87469879518</c:v>
                </c:pt>
                <c:pt idx="28299">
                  <c:v>200.760441426146</c:v>
                </c:pt>
                <c:pt idx="28300">
                  <c:v>194.438351409978</c:v>
                </c:pt>
                <c:pt idx="28301">
                  <c:v>188.92551907719599</c:v>
                </c:pt>
                <c:pt idx="28302">
                  <c:v>184.237240127099</c:v>
                </c:pt>
                <c:pt idx="28303">
                  <c:v>180.40074349442301</c:v>
                </c:pt>
                <c:pt idx="28304">
                  <c:v>176.535402189433</c:v>
                </c:pt>
                <c:pt idx="28305">
                  <c:v>172.635785365853</c:v>
                </c:pt>
                <c:pt idx="28306">
                  <c:v>230.04967288216</c:v>
                </c:pt>
                <c:pt idx="28307">
                  <c:v>219.08712026503301</c:v>
                </c:pt>
                <c:pt idx="28308">
                  <c:v>209.668574708611</c:v>
                </c:pt>
                <c:pt idx="28309">
                  <c:v>200.15461736271601</c:v>
                </c:pt>
                <c:pt idx="28310">
                  <c:v>193.06787774028899</c:v>
                </c:pt>
                <c:pt idx="28311">
                  <c:v>185.90827277049499</c:v>
                </c:pt>
                <c:pt idx="28312">
                  <c:v>179.525417845427</c:v>
                </c:pt>
                <c:pt idx="28313">
                  <c:v>173.94210358169701</c:v>
                </c:pt>
                <c:pt idx="28314">
                  <c:v>169.17278951095901</c:v>
                </c:pt>
                <c:pt idx="28315">
                  <c:v>164.35670731707299</c:v>
                </c:pt>
                <c:pt idx="28316">
                  <c:v>161.264371536835</c:v>
                </c:pt>
                <c:pt idx="28317">
                  <c:v>155.02649748834199</c:v>
                </c:pt>
                <c:pt idx="28318">
                  <c:v>151.87184753142199</c:v>
                </c:pt>
                <c:pt idx="28319">
                  <c:v>207.07178357089199</c:v>
                </c:pt>
                <c:pt idx="28320">
                  <c:v>196.84383421837299</c:v>
                </c:pt>
                <c:pt idx="28321">
                  <c:v>188.16214148517099</c:v>
                </c:pt>
                <c:pt idx="28322">
                  <c:v>180.21862065526301</c:v>
                </c:pt>
                <c:pt idx="28323">
                  <c:v>173.032810271041</c:v>
                </c:pt>
                <c:pt idx="28324">
                  <c:v>166.61561561561501</c:v>
                </c:pt>
                <c:pt idx="28325">
                  <c:v>161.83697234352201</c:v>
                </c:pt>
                <c:pt idx="28326">
                  <c:v>141.648391681178</c:v>
                </c:pt>
                <c:pt idx="28327">
                  <c:v>139.294552625092</c:v>
                </c:pt>
                <c:pt idx="28328">
                  <c:v>136.93037187031899</c:v>
                </c:pt>
                <c:pt idx="28329">
                  <c:v>178.03019844693699</c:v>
                </c:pt>
                <c:pt idx="28330">
                  <c:v>170.09735337145801</c:v>
                </c:pt>
                <c:pt idx="28331">
                  <c:v>267.127341270432</c:v>
                </c:pt>
                <c:pt idx="28332">
                  <c:v>255.056846681157</c:v>
                </c:pt>
                <c:pt idx="28333">
                  <c:v>245.44979913449399</c:v>
                </c:pt>
                <c:pt idx="28334">
                  <c:v>235.75321055881901</c:v>
                </c:pt>
                <c:pt idx="28335">
                  <c:v>227.71063058983299</c:v>
                </c:pt>
                <c:pt idx="28336">
                  <c:v>220.46788187271699</c:v>
                </c:pt>
                <c:pt idx="28337">
                  <c:v>214.93031035123499</c:v>
                </c:pt>
                <c:pt idx="28338">
                  <c:v>208.456532632924</c:v>
                </c:pt>
                <c:pt idx="28339">
                  <c:v>203.723011087337</c:v>
                </c:pt>
                <c:pt idx="28340">
                  <c:v>248.71456241246699</c:v>
                </c:pt>
                <c:pt idx="28341">
                  <c:v>236.630049545578</c:v>
                </c:pt>
                <c:pt idx="28342">
                  <c:v>226.98227302335599</c:v>
                </c:pt>
                <c:pt idx="28343">
                  <c:v>218.10449982583299</c:v>
                </c:pt>
                <c:pt idx="28344">
                  <c:v>210.00161712862601</c:v>
                </c:pt>
                <c:pt idx="28345">
                  <c:v>202.69076968835699</c:v>
                </c:pt>
                <c:pt idx="28346">
                  <c:v>196.18652657184299</c:v>
                </c:pt>
                <c:pt idx="28347">
                  <c:v>190.504785929023</c:v>
                </c:pt>
                <c:pt idx="28348">
                  <c:v>185.66293008946499</c:v>
                </c:pt>
                <c:pt idx="28349">
                  <c:v>181.680002896556</c:v>
                </c:pt>
                <c:pt idx="28350">
                  <c:v>177.67398642382801</c:v>
                </c:pt>
                <c:pt idx="28351">
                  <c:v>173.63641203087499</c:v>
                </c:pt>
                <c:pt idx="28352">
                  <c:v>233.12102973601</c:v>
                </c:pt>
                <c:pt idx="28353">
                  <c:v>221.88199805482901</c:v>
                </c:pt>
                <c:pt idx="28354">
                  <c:v>212.225172135723</c:v>
                </c:pt>
                <c:pt idx="28355">
                  <c:v>202.472927616997</c:v>
                </c:pt>
                <c:pt idx="28356">
                  <c:v>195.186760235431</c:v>
                </c:pt>
                <c:pt idx="28357">
                  <c:v>187.83325622893301</c:v>
                </c:pt>
                <c:pt idx="28358">
                  <c:v>181.27498142017399</c:v>
                </c:pt>
                <c:pt idx="28359">
                  <c:v>175.52705410821599</c:v>
                </c:pt>
                <c:pt idx="28360">
                  <c:v>170.60600381868301</c:v>
                </c:pt>
                <c:pt idx="28361">
                  <c:v>165.64484830931801</c:v>
                </c:pt>
                <c:pt idx="28362">
                  <c:v>162.42595133892101</c:v>
                </c:pt>
                <c:pt idx="28363">
                  <c:v>155.93446299040599</c:v>
                </c:pt>
                <c:pt idx="28364">
                  <c:v>152.65903450484299</c:v>
                </c:pt>
                <c:pt idx="28365">
                  <c:v>209.88105151192801</c:v>
                </c:pt>
                <c:pt idx="28366">
                  <c:v>199.39447976430401</c:v>
                </c:pt>
                <c:pt idx="28367">
                  <c:v>190.48529365204999</c:v>
                </c:pt>
                <c:pt idx="28368">
                  <c:v>182.33545675020201</c:v>
                </c:pt>
                <c:pt idx="28369">
                  <c:v>174.95707913431301</c:v>
                </c:pt>
                <c:pt idx="28370">
                  <c:v>168.36335078534</c:v>
                </c:pt>
                <c:pt idx="28371">
                  <c:v>163.43271722231799</c:v>
                </c:pt>
                <c:pt idx="28372">
                  <c:v>142.58561123025899</c:v>
                </c:pt>
                <c:pt idx="28373">
                  <c:v>140.12079247548499</c:v>
                </c:pt>
                <c:pt idx="28374">
                  <c:v>137.64686536484999</c:v>
                </c:pt>
                <c:pt idx="28375">
                  <c:v>180.37051458600399</c:v>
                </c:pt>
                <c:pt idx="28376">
                  <c:v>172.227169115864</c:v>
                </c:pt>
                <c:pt idx="28377">
                  <c:v>267.06299071290698</c:v>
                </c:pt>
                <c:pt idx="28378">
                  <c:v>254.99198962465599</c:v>
                </c:pt>
                <c:pt idx="28379">
                  <c:v>245.38862847087</c:v>
                </c:pt>
                <c:pt idx="28380">
                  <c:v>235.688870513778</c:v>
                </c:pt>
                <c:pt idx="28381">
                  <c:v>227.64301494476899</c:v>
                </c:pt>
                <c:pt idx="28382">
                  <c:v>220.401832851877</c:v>
                </c:pt>
                <c:pt idx="28383">
                  <c:v>214.86546590388201</c:v>
                </c:pt>
                <c:pt idx="28384">
                  <c:v>208.390632326635</c:v>
                </c:pt>
                <c:pt idx="28385">
                  <c:v>203.663099512923</c:v>
                </c:pt>
                <c:pt idx="28386">
                  <c:v>248.66867992226</c:v>
                </c:pt>
                <c:pt idx="28387">
                  <c:v>236.579342322005</c:v>
                </c:pt>
                <c:pt idx="28388">
                  <c:v>226.934150100409</c:v>
                </c:pt>
                <c:pt idx="28389">
                  <c:v>218.048783201665</c:v>
                </c:pt>
                <c:pt idx="28390">
                  <c:v>209.94576513380099</c:v>
                </c:pt>
                <c:pt idx="28391">
                  <c:v>202.63566663347601</c:v>
                </c:pt>
                <c:pt idx="28392">
                  <c:v>196.13208667763899</c:v>
                </c:pt>
                <c:pt idx="28393">
                  <c:v>190.44843329572001</c:v>
                </c:pt>
                <c:pt idx="28394">
                  <c:v>185.61132236397799</c:v>
                </c:pt>
                <c:pt idx="28395">
                  <c:v>181.62723831707601</c:v>
                </c:pt>
                <c:pt idx="28396">
                  <c:v>177.62047552447501</c:v>
                </c:pt>
                <c:pt idx="28397">
                  <c:v>173.58614096141301</c:v>
                </c:pt>
                <c:pt idx="28398">
                  <c:v>233.085931195265</c:v>
                </c:pt>
                <c:pt idx="28399">
                  <c:v>221.84135817527499</c:v>
                </c:pt>
                <c:pt idx="28400">
                  <c:v>212.18263021116999</c:v>
                </c:pt>
                <c:pt idx="28401">
                  <c:v>202.426312862477</c:v>
                </c:pt>
                <c:pt idx="28402">
                  <c:v>195.13910531099799</c:v>
                </c:pt>
                <c:pt idx="28403">
                  <c:v>187.78565741017201</c:v>
                </c:pt>
                <c:pt idx="28404">
                  <c:v>181.22734288864299</c:v>
                </c:pt>
                <c:pt idx="28405">
                  <c:v>175.47973207468499</c:v>
                </c:pt>
                <c:pt idx="28406">
                  <c:v>170.55969592554399</c:v>
                </c:pt>
                <c:pt idx="28407">
                  <c:v>165.59679854479299</c:v>
                </c:pt>
                <c:pt idx="28408">
                  <c:v>162.37655874294001</c:v>
                </c:pt>
                <c:pt idx="28409">
                  <c:v>155.88989332496601</c:v>
                </c:pt>
                <c:pt idx="28410">
                  <c:v>152.61776963498301</c:v>
                </c:pt>
                <c:pt idx="28411">
                  <c:v>209.846765835517</c:v>
                </c:pt>
                <c:pt idx="28412">
                  <c:v>199.36120401337701</c:v>
                </c:pt>
                <c:pt idx="28413">
                  <c:v>190.44725932749799</c:v>
                </c:pt>
                <c:pt idx="28414">
                  <c:v>182.29595015576299</c:v>
                </c:pt>
                <c:pt idx="28415">
                  <c:v>174.919558908879</c:v>
                </c:pt>
                <c:pt idx="28416">
                  <c:v>168.322589396225</c:v>
                </c:pt>
                <c:pt idx="28417">
                  <c:v>163.39138277943499</c:v>
                </c:pt>
                <c:pt idx="28418">
                  <c:v>142.54394355154801</c:v>
                </c:pt>
                <c:pt idx="28419">
                  <c:v>140.08113818847701</c:v>
                </c:pt>
                <c:pt idx="28420">
                  <c:v>137.607459631567</c:v>
                </c:pt>
                <c:pt idx="28421">
                  <c:v>180.34609888539501</c:v>
                </c:pt>
                <c:pt idx="28422">
                  <c:v>172.19800181653</c:v>
                </c:pt>
                <c:pt idx="28423">
                  <c:v>264.73729703772602</c:v>
                </c:pt>
                <c:pt idx="28424">
                  <c:v>252.86884618329299</c:v>
                </c:pt>
                <c:pt idx="28425">
                  <c:v>243.432282873757</c:v>
                </c:pt>
                <c:pt idx="28426">
                  <c:v>233.90729417774801</c:v>
                </c:pt>
                <c:pt idx="28427">
                  <c:v>226.011483191152</c:v>
                </c:pt>
                <c:pt idx="28428">
                  <c:v>218.913595891553</c:v>
                </c:pt>
                <c:pt idx="28429">
                  <c:v>213.50590883511501</c:v>
                </c:pt>
                <c:pt idx="28430">
                  <c:v>207.16364207440401</c:v>
                </c:pt>
                <c:pt idx="28431">
                  <c:v>202.54894954980699</c:v>
                </c:pt>
                <c:pt idx="28432">
                  <c:v>246.38519451693199</c:v>
                </c:pt>
                <c:pt idx="28433">
                  <c:v>234.49622771443799</c:v>
                </c:pt>
                <c:pt idx="28434">
                  <c:v>225.01938698993899</c:v>
                </c:pt>
                <c:pt idx="28435">
                  <c:v>216.294719208679</c:v>
                </c:pt>
                <c:pt idx="28436">
                  <c:v>208.34140218755601</c:v>
                </c:pt>
                <c:pt idx="28437">
                  <c:v>201.17022694704499</c:v>
                </c:pt>
                <c:pt idx="28438">
                  <c:v>194.79303352021901</c:v>
                </c:pt>
                <c:pt idx="28439">
                  <c:v>189.230466093567</c:v>
                </c:pt>
                <c:pt idx="28440">
                  <c:v>184.50321336760899</c:v>
                </c:pt>
                <c:pt idx="28441">
                  <c:v>180.62834884699001</c:v>
                </c:pt>
                <c:pt idx="28442">
                  <c:v>176.724260088845</c:v>
                </c:pt>
                <c:pt idx="28443">
                  <c:v>172.79480179937701</c:v>
                </c:pt>
                <c:pt idx="28444">
                  <c:v>230.83413771395999</c:v>
                </c:pt>
                <c:pt idx="28445">
                  <c:v>219.784705972317</c:v>
                </c:pt>
                <c:pt idx="28446">
                  <c:v>210.29010350803199</c:v>
                </c:pt>
                <c:pt idx="28447">
                  <c:v>200.703523596938</c:v>
                </c:pt>
                <c:pt idx="28448">
                  <c:v>193.55555736556599</c:v>
                </c:pt>
                <c:pt idx="28449">
                  <c:v>186.332028973441</c:v>
                </c:pt>
                <c:pt idx="28450">
                  <c:v>179.90007152344899</c:v>
                </c:pt>
                <c:pt idx="28451">
                  <c:v>174.26935475439501</c:v>
                </c:pt>
                <c:pt idx="28452">
                  <c:v>169.45722135007799</c:v>
                </c:pt>
                <c:pt idx="28453">
                  <c:v>164.59834807397101</c:v>
                </c:pt>
                <c:pt idx="28454">
                  <c:v>161.47429342023901</c:v>
                </c:pt>
                <c:pt idx="28455">
                  <c:v>155.17068506653499</c:v>
                </c:pt>
                <c:pt idx="28456">
                  <c:v>151.988581377928</c:v>
                </c:pt>
                <c:pt idx="28457">
                  <c:v>207.79988078133999</c:v>
                </c:pt>
                <c:pt idx="28458">
                  <c:v>197.48997550434501</c:v>
                </c:pt>
                <c:pt idx="28459">
                  <c:v>188.73647227533399</c:v>
                </c:pt>
                <c:pt idx="28460">
                  <c:v>180.725141629224</c:v>
                </c:pt>
                <c:pt idx="28461">
                  <c:v>173.48025626091999</c:v>
                </c:pt>
                <c:pt idx="28462">
                  <c:v>167.009666110751</c:v>
                </c:pt>
                <c:pt idx="28463">
                  <c:v>162.18495881871499</c:v>
                </c:pt>
                <c:pt idx="28464">
                  <c:v>141.80955757790599</c:v>
                </c:pt>
                <c:pt idx="28465">
                  <c:v>139.428317116096</c:v>
                </c:pt>
                <c:pt idx="28466">
                  <c:v>137.03883575883501</c:v>
                </c:pt>
                <c:pt idx="28467">
                  <c:v>178.63241031193701</c:v>
                </c:pt>
                <c:pt idx="28468">
                  <c:v>170.63232901672399</c:v>
                </c:pt>
                <c:pt idx="28469">
                  <c:v>260.56181562938701</c:v>
                </c:pt>
                <c:pt idx="28470">
                  <c:v>249.052107047904</c:v>
                </c:pt>
                <c:pt idx="28471">
                  <c:v>239.933318161128</c:v>
                </c:pt>
                <c:pt idx="28472">
                  <c:v>230.71075574154301</c:v>
                </c:pt>
                <c:pt idx="28473">
                  <c:v>223.092902481246</c:v>
                </c:pt>
                <c:pt idx="28474">
                  <c:v>216.24475063339401</c:v>
                </c:pt>
                <c:pt idx="28475">
                  <c:v>211.06712350654101</c:v>
                </c:pt>
                <c:pt idx="28476">
                  <c:v>204.962403692397</c:v>
                </c:pt>
                <c:pt idx="28477">
                  <c:v>200.56477156415701</c:v>
                </c:pt>
                <c:pt idx="28478">
                  <c:v>242.28458337878399</c:v>
                </c:pt>
                <c:pt idx="28479">
                  <c:v>230.755988166809</c:v>
                </c:pt>
                <c:pt idx="28480">
                  <c:v>221.58775192035901</c:v>
                </c:pt>
                <c:pt idx="28481">
                  <c:v>213.14697831820899</c:v>
                </c:pt>
                <c:pt idx="28482">
                  <c:v>205.46182015461801</c:v>
                </c:pt>
                <c:pt idx="28483">
                  <c:v>198.536585365853</c:v>
                </c:pt>
                <c:pt idx="28484">
                  <c:v>192.39519418336499</c:v>
                </c:pt>
                <c:pt idx="28485">
                  <c:v>187.04853611166499</c:v>
                </c:pt>
                <c:pt idx="28486">
                  <c:v>182.52051229622401</c:v>
                </c:pt>
                <c:pt idx="28487">
                  <c:v>178.83199999999999</c:v>
                </c:pt>
                <c:pt idx="28488">
                  <c:v>175.11938753588601</c:v>
                </c:pt>
                <c:pt idx="28489">
                  <c:v>171.377068889512</c:v>
                </c:pt>
                <c:pt idx="28490">
                  <c:v>226.79115096601399</c:v>
                </c:pt>
                <c:pt idx="28491">
                  <c:v>216.08246472606999</c:v>
                </c:pt>
                <c:pt idx="28492">
                  <c:v>206.89719171303801</c:v>
                </c:pt>
                <c:pt idx="28493">
                  <c:v>197.60962513672001</c:v>
                </c:pt>
                <c:pt idx="28494">
                  <c:v>190.707765263781</c:v>
                </c:pt>
                <c:pt idx="28495">
                  <c:v>183.73476137701701</c:v>
                </c:pt>
                <c:pt idx="28496">
                  <c:v>177.52274498689101</c:v>
                </c:pt>
                <c:pt idx="28497">
                  <c:v>172.10116943160099</c:v>
                </c:pt>
                <c:pt idx="28498">
                  <c:v>167.47948308514901</c:v>
                </c:pt>
                <c:pt idx="28499">
                  <c:v>162.813949506287</c:v>
                </c:pt>
                <c:pt idx="28500">
                  <c:v>159.85387406366999</c:v>
                </c:pt>
                <c:pt idx="28501">
                  <c:v>153.879887407285</c:v>
                </c:pt>
                <c:pt idx="28502">
                  <c:v>150.86570692785</c:v>
                </c:pt>
                <c:pt idx="28503">
                  <c:v>204.12113275235299</c:v>
                </c:pt>
                <c:pt idx="28504">
                  <c:v>194.129092382495</c:v>
                </c:pt>
                <c:pt idx="28505">
                  <c:v>185.65585060591999</c:v>
                </c:pt>
                <c:pt idx="28506">
                  <c:v>177.90860642563399</c:v>
                </c:pt>
                <c:pt idx="28507">
                  <c:v>170.904791558553</c:v>
                </c:pt>
                <c:pt idx="28508">
                  <c:v>164.65289402438299</c:v>
                </c:pt>
                <c:pt idx="28509">
                  <c:v>160.01890756302501</c:v>
                </c:pt>
                <c:pt idx="28510">
                  <c:v>140.49445949273499</c:v>
                </c:pt>
                <c:pt idx="28511">
                  <c:v>138.25875408453601</c:v>
                </c:pt>
                <c:pt idx="28512">
                  <c:v>136.009796484535</c:v>
                </c:pt>
                <c:pt idx="28513">
                  <c:v>175.56186223435</c:v>
                </c:pt>
                <c:pt idx="28514">
                  <c:v>167.819632233639</c:v>
                </c:pt>
                <c:pt idx="28515">
                  <c:v>393.35472081218199</c:v>
                </c:pt>
                <c:pt idx="28516">
                  <c:v>366.67562728950298</c:v>
                </c:pt>
                <c:pt idx="28517">
                  <c:v>348.79439599950399</c:v>
                </c:pt>
                <c:pt idx="28518">
                  <c:v>325.18871178029099</c:v>
                </c:pt>
                <c:pt idx="28519">
                  <c:v>290.38074435736002</c:v>
                </c:pt>
                <c:pt idx="28520">
                  <c:v>400.775412087912</c:v>
                </c:pt>
                <c:pt idx="28521">
                  <c:v>373.37011407763703</c:v>
                </c:pt>
                <c:pt idx="28522">
                  <c:v>355.47278006290799</c:v>
                </c:pt>
                <c:pt idx="28523">
                  <c:v>331.21726284111799</c:v>
                </c:pt>
                <c:pt idx="28524">
                  <c:v>295.84297992672703</c:v>
                </c:pt>
                <c:pt idx="28525">
                  <c:v>402.16496697489998</c:v>
                </c:pt>
                <c:pt idx="28526">
                  <c:v>374.60745201354899</c:v>
                </c:pt>
                <c:pt idx="28527">
                  <c:v>356.73046213404302</c:v>
                </c:pt>
                <c:pt idx="28528">
                  <c:v>332.336872349158</c:v>
                </c:pt>
                <c:pt idx="28529">
                  <c:v>296.86810431293799</c:v>
                </c:pt>
                <c:pt idx="28530">
                  <c:v>399.26373278454901</c:v>
                </c:pt>
                <c:pt idx="28531">
                  <c:v>371.96863587540201</c:v>
                </c:pt>
                <c:pt idx="28532">
                  <c:v>354.13821149122901</c:v>
                </c:pt>
                <c:pt idx="28533">
                  <c:v>329.98026945044103</c:v>
                </c:pt>
                <c:pt idx="28534">
                  <c:v>294.743987425407</c:v>
                </c:pt>
                <c:pt idx="28535">
                  <c:v>391.90176353195102</c:v>
                </c:pt>
                <c:pt idx="28536">
                  <c:v>365.289466408625</c:v>
                </c:pt>
                <c:pt idx="28537">
                  <c:v>347.54850468063898</c:v>
                </c:pt>
                <c:pt idx="28538">
                  <c:v>324.00123757154699</c:v>
                </c:pt>
                <c:pt idx="28539">
                  <c:v>289.35197641468898</c:v>
                </c:pt>
                <c:pt idx="28540">
                  <c:v>446.65153441074898</c:v>
                </c:pt>
                <c:pt idx="28541">
                  <c:v>412.63395589321499</c:v>
                </c:pt>
                <c:pt idx="28542">
                  <c:v>396.11080332409898</c:v>
                </c:pt>
                <c:pt idx="28543">
                  <c:v>365.93162301416902</c:v>
                </c:pt>
                <c:pt idx="28544">
                  <c:v>326.65106975600997</c:v>
                </c:pt>
                <c:pt idx="28545">
                  <c:v>293.92468694842398</c:v>
                </c:pt>
                <c:pt idx="28546">
                  <c:v>456.221307843261</c:v>
                </c:pt>
                <c:pt idx="28547">
                  <c:v>421.209995751419</c:v>
                </c:pt>
                <c:pt idx="28548">
                  <c:v>404.735466426318</c:v>
                </c:pt>
                <c:pt idx="28549">
                  <c:v>373.65278378059799</c:v>
                </c:pt>
                <c:pt idx="28550">
                  <c:v>333.64731518131998</c:v>
                </c:pt>
                <c:pt idx="28551">
                  <c:v>300.32192421960798</c:v>
                </c:pt>
                <c:pt idx="28552">
                  <c:v>457.89526876519398</c:v>
                </c:pt>
                <c:pt idx="28553">
                  <c:v>422.69179784589801</c:v>
                </c:pt>
                <c:pt idx="28554">
                  <c:v>406.24660229361302</c:v>
                </c:pt>
                <c:pt idx="28555">
                  <c:v>375.00135628036799</c:v>
                </c:pt>
                <c:pt idx="28556">
                  <c:v>334.873417382333</c:v>
                </c:pt>
                <c:pt idx="28557">
                  <c:v>301.44519595276398</c:v>
                </c:pt>
                <c:pt idx="28558">
                  <c:v>453.982828114803</c:v>
                </c:pt>
                <c:pt idx="28559">
                  <c:v>419.17699886764399</c:v>
                </c:pt>
                <c:pt idx="28560">
                  <c:v>402.73603684477501</c:v>
                </c:pt>
                <c:pt idx="28561">
                  <c:v>371.84272533523898</c:v>
                </c:pt>
                <c:pt idx="28562">
                  <c:v>332.02068547572497</c:v>
                </c:pt>
                <c:pt idx="28563">
                  <c:v>298.85272592714398</c:v>
                </c:pt>
                <c:pt idx="28564">
                  <c:v>445.07908536747601</c:v>
                </c:pt>
                <c:pt idx="28565">
                  <c:v>411.16462861398799</c:v>
                </c:pt>
                <c:pt idx="28566">
                  <c:v>394.74185517913099</c:v>
                </c:pt>
                <c:pt idx="28567">
                  <c:v>364.65093703096801</c:v>
                </c:pt>
                <c:pt idx="28568">
                  <c:v>325.52881612302298</c:v>
                </c:pt>
                <c:pt idx="28569">
                  <c:v>292.936647715128</c:v>
                </c:pt>
                <c:pt idx="28570">
                  <c:v>448.75256972188799</c:v>
                </c:pt>
                <c:pt idx="28571">
                  <c:v>413.80275319825898</c:v>
                </c:pt>
                <c:pt idx="28572">
                  <c:v>397.29343081049802</c:v>
                </c:pt>
                <c:pt idx="28573">
                  <c:v>366.98532755530499</c:v>
                </c:pt>
                <c:pt idx="28574">
                  <c:v>327.61036557149401</c:v>
                </c:pt>
                <c:pt idx="28575">
                  <c:v>294.80241885208397</c:v>
                </c:pt>
                <c:pt idx="28576">
                  <c:v>457.93507411803301</c:v>
                </c:pt>
                <c:pt idx="28577">
                  <c:v>422.023600107856</c:v>
                </c:pt>
                <c:pt idx="28578">
                  <c:v>405.55325842696601</c:v>
                </c:pt>
                <c:pt idx="28579">
                  <c:v>374.38592962198499</c:v>
                </c:pt>
                <c:pt idx="28580">
                  <c:v>334.31336062523201</c:v>
                </c:pt>
                <c:pt idx="28581">
                  <c:v>300.92631878018699</c:v>
                </c:pt>
                <c:pt idx="28582">
                  <c:v>458.93259112398903</c:v>
                </c:pt>
                <c:pt idx="28583">
                  <c:v>422.90583840655501</c:v>
                </c:pt>
                <c:pt idx="28584">
                  <c:v>406.45282189798002</c:v>
                </c:pt>
                <c:pt idx="28585">
                  <c:v>375.18828556402798</c:v>
                </c:pt>
                <c:pt idx="28586">
                  <c:v>335.04704827899798</c:v>
                </c:pt>
                <c:pt idx="28587">
                  <c:v>301.60383138632398</c:v>
                </c:pt>
                <c:pt idx="28588">
                  <c:v>454.27217481417</c:v>
                </c:pt>
                <c:pt idx="28589">
                  <c:v>418.71700175678302</c:v>
                </c:pt>
                <c:pt idx="28590">
                  <c:v>402.26916772901097</c:v>
                </c:pt>
                <c:pt idx="28591">
                  <c:v>371.42660313678698</c:v>
                </c:pt>
                <c:pt idx="28592">
                  <c:v>331.646980407998</c:v>
                </c:pt>
                <c:pt idx="28593">
                  <c:v>298.506687130015</c:v>
                </c:pt>
                <c:pt idx="28594">
                  <c:v>444.67724253820899</c:v>
                </c:pt>
                <c:pt idx="28595">
                  <c:v>410.114250047491</c:v>
                </c:pt>
                <c:pt idx="28596">
                  <c:v>393.67245119305801</c:v>
                </c:pt>
                <c:pt idx="28597">
                  <c:v>363.70242563055302</c:v>
                </c:pt>
                <c:pt idx="28598">
                  <c:v>324.661071659134</c:v>
                </c:pt>
                <c:pt idx="28599">
                  <c:v>292.14127827278901</c:v>
                </c:pt>
                <c:pt idx="28600">
                  <c:v>445.700778385332</c:v>
                </c:pt>
                <c:pt idx="28601">
                  <c:v>411.504743460567</c:v>
                </c:pt>
                <c:pt idx="28602">
                  <c:v>395.04380077710999</c:v>
                </c:pt>
                <c:pt idx="28603">
                  <c:v>365.49132871042002</c:v>
                </c:pt>
                <c:pt idx="28604">
                  <c:v>352.60033533826498</c:v>
                </c:pt>
                <c:pt idx="28605">
                  <c:v>326.12599534152997</c:v>
                </c:pt>
                <c:pt idx="28606">
                  <c:v>455.03093819899902</c:v>
                </c:pt>
                <c:pt idx="28607">
                  <c:v>419.87021700789802</c:v>
                </c:pt>
                <c:pt idx="28608">
                  <c:v>403.440828062104</c:v>
                </c:pt>
                <c:pt idx="28609">
                  <c:v>373.03014663824001</c:v>
                </c:pt>
                <c:pt idx="28610">
                  <c:v>360.20771320499603</c:v>
                </c:pt>
                <c:pt idx="28611">
                  <c:v>332.94633739848098</c:v>
                </c:pt>
                <c:pt idx="28612">
                  <c:v>455.727034120734</c:v>
                </c:pt>
                <c:pt idx="28613">
                  <c:v>420.48302898999202</c:v>
                </c:pt>
                <c:pt idx="28614">
                  <c:v>404.06618102114402</c:v>
                </c:pt>
                <c:pt idx="28615">
                  <c:v>373.58611960071801</c:v>
                </c:pt>
                <c:pt idx="28616">
                  <c:v>360.77359876203201</c:v>
                </c:pt>
                <c:pt idx="28617">
                  <c:v>333.453116241825</c:v>
                </c:pt>
                <c:pt idx="28618">
                  <c:v>450.78599500735999</c:v>
                </c:pt>
                <c:pt idx="28619">
                  <c:v>416.053647230396</c:v>
                </c:pt>
                <c:pt idx="28620">
                  <c:v>399.62556459485802</c:v>
                </c:pt>
                <c:pt idx="28621">
                  <c:v>369.597685013508</c:v>
                </c:pt>
                <c:pt idx="28622">
                  <c:v>356.759118289534</c:v>
                </c:pt>
                <c:pt idx="28623">
                  <c:v>329.84671041107998</c:v>
                </c:pt>
                <c:pt idx="28624">
                  <c:v>441.09397583899801</c:v>
                </c:pt>
                <c:pt idx="28625">
                  <c:v>407.35666252915502</c:v>
                </c:pt>
                <c:pt idx="28626">
                  <c:v>390.91836261773898</c:v>
                </c:pt>
                <c:pt idx="28627">
                  <c:v>361.76464794984099</c:v>
                </c:pt>
                <c:pt idx="28628">
                  <c:v>348.88174219215603</c:v>
                </c:pt>
                <c:pt idx="28629">
                  <c:v>322.76352476365099</c:v>
                </c:pt>
                <c:pt idx="28630">
                  <c:v>308.67502317164599</c:v>
                </c:pt>
                <c:pt idx="28631">
                  <c:v>294.614810261331</c:v>
                </c:pt>
                <c:pt idx="28632">
                  <c:v>282.10352786524402</c:v>
                </c:pt>
                <c:pt idx="28633">
                  <c:v>236.80127347547</c:v>
                </c:pt>
                <c:pt idx="28634">
                  <c:v>231.537247299916</c:v>
                </c:pt>
                <c:pt idx="28635">
                  <c:v>225.32669640012699</c:v>
                </c:pt>
                <c:pt idx="28636">
                  <c:v>286.65284440389598</c:v>
                </c:pt>
                <c:pt idx="28637">
                  <c:v>272.57724491632098</c:v>
                </c:pt>
                <c:pt idx="28638">
                  <c:v>260.03274728634699</c:v>
                </c:pt>
                <c:pt idx="28639">
                  <c:v>249.045388633351</c:v>
                </c:pt>
                <c:pt idx="28640">
                  <c:v>239.64537630645299</c:v>
                </c:pt>
                <c:pt idx="28641">
                  <c:v>230.14775845551799</c:v>
                </c:pt>
                <c:pt idx="28642">
                  <c:v>223.13909338108499</c:v>
                </c:pt>
                <c:pt idx="28643">
                  <c:v>216.06228192011901</c:v>
                </c:pt>
                <c:pt idx="28644">
                  <c:v>209.790873208226</c:v>
                </c:pt>
                <c:pt idx="28645">
                  <c:v>204.345978863141</c:v>
                </c:pt>
                <c:pt idx="28646">
                  <c:v>199.73691931540299</c:v>
                </c:pt>
                <c:pt idx="28647">
                  <c:v>195.093083183478</c:v>
                </c:pt>
                <c:pt idx="28648">
                  <c:v>255.06697064690701</c:v>
                </c:pt>
                <c:pt idx="28649">
                  <c:v>242.52396898940299</c:v>
                </c:pt>
                <c:pt idx="28650">
                  <c:v>231.52051525973499</c:v>
                </c:pt>
                <c:pt idx="28651">
                  <c:v>221.241741980651</c:v>
                </c:pt>
                <c:pt idx="28652">
                  <c:v>212.548526975671</c:v>
                </c:pt>
                <c:pt idx="28653">
                  <c:v>205.472023217247</c:v>
                </c:pt>
                <c:pt idx="28654">
                  <c:v>198.32335451079999</c:v>
                </c:pt>
                <c:pt idx="28655">
                  <c:v>191.96730792540299</c:v>
                </c:pt>
                <c:pt idx="28656">
                  <c:v>186.420312693662</c:v>
                </c:pt>
                <c:pt idx="28657">
                  <c:v>181.70381507916301</c:v>
                </c:pt>
                <c:pt idx="28658">
                  <c:v>177.828938584779</c:v>
                </c:pt>
                <c:pt idx="28659">
                  <c:v>173.93020340721301</c:v>
                </c:pt>
                <c:pt idx="28660">
                  <c:v>170.90527258218299</c:v>
                </c:pt>
                <c:pt idx="28661">
                  <c:v>227.80097577388901</c:v>
                </c:pt>
                <c:pt idx="28662">
                  <c:v>216.80383715489</c:v>
                </c:pt>
                <c:pt idx="28663">
                  <c:v>207.35557642115899</c:v>
                </c:pt>
                <c:pt idx="28664">
                  <c:v>198.64583096440899</c:v>
                </c:pt>
                <c:pt idx="28665">
                  <c:v>183.49590768135801</c:v>
                </c:pt>
                <c:pt idx="28666">
                  <c:v>172.33238877868999</c:v>
                </c:pt>
                <c:pt idx="28667">
                  <c:v>162.697616618751</c:v>
                </c:pt>
                <c:pt idx="28668">
                  <c:v>159.57941528466401</c:v>
                </c:pt>
                <c:pt idx="28669">
                  <c:v>155.54900128489601</c:v>
                </c:pt>
                <c:pt idx="28670">
                  <c:v>153.28954723309101</c:v>
                </c:pt>
                <c:pt idx="28671">
                  <c:v>312.41846659991398</c:v>
                </c:pt>
                <c:pt idx="28672">
                  <c:v>298.021081175647</c:v>
                </c:pt>
                <c:pt idx="28673">
                  <c:v>285.20884740018403</c:v>
                </c:pt>
                <c:pt idx="28674">
                  <c:v>238.71756505116701</c:v>
                </c:pt>
                <c:pt idx="28675">
                  <c:v>233.267468499427</c:v>
                </c:pt>
                <c:pt idx="28676">
                  <c:v>226.87561589084501</c:v>
                </c:pt>
                <c:pt idx="28677">
                  <c:v>290.33463502553298</c:v>
                </c:pt>
                <c:pt idx="28678">
                  <c:v>275.92723535157597</c:v>
                </c:pt>
                <c:pt idx="28679">
                  <c:v>263.08278209682902</c:v>
                </c:pt>
                <c:pt idx="28680">
                  <c:v>251.825514752706</c:v>
                </c:pt>
                <c:pt idx="28681">
                  <c:v>242.18352001980301</c:v>
                </c:pt>
                <c:pt idx="28682">
                  <c:v>232.447092453962</c:v>
                </c:pt>
                <c:pt idx="28683">
                  <c:v>225.23838709677401</c:v>
                </c:pt>
                <c:pt idx="28684">
                  <c:v>217.96929846245101</c:v>
                </c:pt>
                <c:pt idx="28685">
                  <c:v>211.512019271263</c:v>
                </c:pt>
                <c:pt idx="28686">
                  <c:v>205.89384098544201</c:v>
                </c:pt>
                <c:pt idx="28687">
                  <c:v>201.12570733513101</c:v>
                </c:pt>
                <c:pt idx="28688">
                  <c:v>196.328941669073</c:v>
                </c:pt>
                <c:pt idx="28689">
                  <c:v>258.391966759002</c:v>
                </c:pt>
                <c:pt idx="28690">
                  <c:v>245.551693894843</c:v>
                </c:pt>
                <c:pt idx="28691">
                  <c:v>234.27492305126299</c:v>
                </c:pt>
                <c:pt idx="28692">
                  <c:v>223.746252030633</c:v>
                </c:pt>
                <c:pt idx="28693">
                  <c:v>214.82699748882601</c:v>
                </c:pt>
                <c:pt idx="28694">
                  <c:v>207.557050227426</c:v>
                </c:pt>
                <c:pt idx="28695">
                  <c:v>200.21417270929399</c:v>
                </c:pt>
                <c:pt idx="28696">
                  <c:v>193.68110912705001</c:v>
                </c:pt>
                <c:pt idx="28697">
                  <c:v>187.970160567845</c:v>
                </c:pt>
                <c:pt idx="28698">
                  <c:v>183.09824592331401</c:v>
                </c:pt>
                <c:pt idx="28699">
                  <c:v>179.08500730954501</c:v>
                </c:pt>
                <c:pt idx="28700">
                  <c:v>175.04096951320901</c:v>
                </c:pt>
                <c:pt idx="28701">
                  <c:v>171.88539159765699</c:v>
                </c:pt>
                <c:pt idx="28702">
                  <c:v>230.81327486249401</c:v>
                </c:pt>
                <c:pt idx="28703">
                  <c:v>219.54585152838399</c:v>
                </c:pt>
                <c:pt idx="28704">
                  <c:v>209.857892131076</c:v>
                </c:pt>
                <c:pt idx="28705">
                  <c:v>200.92636815920301</c:v>
                </c:pt>
                <c:pt idx="28706">
                  <c:v>185.37965358690801</c:v>
                </c:pt>
                <c:pt idx="28707">
                  <c:v>173.894628027979</c:v>
                </c:pt>
                <c:pt idx="28708">
                  <c:v>163.96263942533199</c:v>
                </c:pt>
                <c:pt idx="28709">
                  <c:v>160.71888404082199</c:v>
                </c:pt>
                <c:pt idx="28710">
                  <c:v>156.55786541340501</c:v>
                </c:pt>
                <c:pt idx="28711">
                  <c:v>154.18310625643801</c:v>
                </c:pt>
                <c:pt idx="28712">
                  <c:v>312.16386041094501</c:v>
                </c:pt>
                <c:pt idx="28713">
                  <c:v>297.78405476319602</c:v>
                </c:pt>
                <c:pt idx="28714">
                  <c:v>284.97987921549799</c:v>
                </c:pt>
                <c:pt idx="28715">
                  <c:v>238.54149036786299</c:v>
                </c:pt>
                <c:pt idx="28716">
                  <c:v>233.09846968206</c:v>
                </c:pt>
                <c:pt idx="28717">
                  <c:v>226.718446264926</c:v>
                </c:pt>
                <c:pt idx="28718">
                  <c:v>290.10453081876699</c:v>
                </c:pt>
                <c:pt idx="28719">
                  <c:v>275.70869845549601</c:v>
                </c:pt>
                <c:pt idx="28720">
                  <c:v>262.87155730232899</c:v>
                </c:pt>
                <c:pt idx="28721">
                  <c:v>251.62523821865801</c:v>
                </c:pt>
                <c:pt idx="28722">
                  <c:v>241.992811016883</c:v>
                </c:pt>
                <c:pt idx="28723">
                  <c:v>232.267159199237</c:v>
                </c:pt>
                <c:pt idx="28724">
                  <c:v>225.06719252118</c:v>
                </c:pt>
                <c:pt idx="28725">
                  <c:v>217.80428941082801</c:v>
                </c:pt>
                <c:pt idx="28726">
                  <c:v>211.35688482607699</c:v>
                </c:pt>
                <c:pt idx="28727">
                  <c:v>205.74818259104299</c:v>
                </c:pt>
                <c:pt idx="28728">
                  <c:v>200.98959350748501</c:v>
                </c:pt>
                <c:pt idx="28729">
                  <c:v>196.19685010730001</c:v>
                </c:pt>
                <c:pt idx="28730">
                  <c:v>258.19375064090298</c:v>
                </c:pt>
                <c:pt idx="28731">
                  <c:v>245.35653888673099</c:v>
                </c:pt>
                <c:pt idx="28732">
                  <c:v>234.08908431384501</c:v>
                </c:pt>
                <c:pt idx="28733">
                  <c:v>223.56973524562099</c:v>
                </c:pt>
                <c:pt idx="28734">
                  <c:v>214.65950350216801</c:v>
                </c:pt>
                <c:pt idx="28735">
                  <c:v>207.39420783645599</c:v>
                </c:pt>
                <c:pt idx="28736">
                  <c:v>200.06312490673</c:v>
                </c:pt>
                <c:pt idx="28737">
                  <c:v>193.53533161535299</c:v>
                </c:pt>
                <c:pt idx="28738">
                  <c:v>187.832564431648</c:v>
                </c:pt>
                <c:pt idx="28739">
                  <c:v>182.96914719874999</c:v>
                </c:pt>
                <c:pt idx="28740">
                  <c:v>178.961168578544</c:v>
                </c:pt>
                <c:pt idx="28741">
                  <c:v>174.92923008140599</c:v>
                </c:pt>
                <c:pt idx="28742">
                  <c:v>171.78275236367099</c:v>
                </c:pt>
                <c:pt idx="28743">
                  <c:v>230.63622515270501</c:v>
                </c:pt>
                <c:pt idx="28744">
                  <c:v>219.37708165099801</c:v>
                </c:pt>
                <c:pt idx="28745">
                  <c:v>209.696689318425</c:v>
                </c:pt>
                <c:pt idx="28746">
                  <c:v>200.77031532818901</c:v>
                </c:pt>
                <c:pt idx="28747">
                  <c:v>185.24157135753299</c:v>
                </c:pt>
                <c:pt idx="28748">
                  <c:v>173.76161167842699</c:v>
                </c:pt>
                <c:pt idx="28749">
                  <c:v>163.844624554772</c:v>
                </c:pt>
                <c:pt idx="28750">
                  <c:v>160.610629026851</c:v>
                </c:pt>
                <c:pt idx="28751">
                  <c:v>156.45526577058101</c:v>
                </c:pt>
                <c:pt idx="28752">
                  <c:v>154.08556149732601</c:v>
                </c:pt>
                <c:pt idx="28753">
                  <c:v>309.10274398622897</c:v>
                </c:pt>
                <c:pt idx="28754">
                  <c:v>294.97474926253602</c:v>
                </c:pt>
                <c:pt idx="28755">
                  <c:v>282.408488422826</c:v>
                </c:pt>
                <c:pt idx="28756">
                  <c:v>236.89959866220701</c:v>
                </c:pt>
                <c:pt idx="28757">
                  <c:v>231.601689842133</c:v>
                </c:pt>
                <c:pt idx="28758">
                  <c:v>225.36811705814301</c:v>
                </c:pt>
                <c:pt idx="28759">
                  <c:v>287.12157044146898</c:v>
                </c:pt>
                <c:pt idx="28760">
                  <c:v>272.975635640061</c:v>
                </c:pt>
                <c:pt idx="28761">
                  <c:v>260.36865528024998</c:v>
                </c:pt>
                <c:pt idx="28762">
                  <c:v>249.330080702077</c:v>
                </c:pt>
                <c:pt idx="28763">
                  <c:v>239.88494008927799</c:v>
                </c:pt>
                <c:pt idx="28764">
                  <c:v>230.34209431789</c:v>
                </c:pt>
                <c:pt idx="28765">
                  <c:v>223.298162738239</c:v>
                </c:pt>
                <c:pt idx="28766">
                  <c:v>216.18556270365099</c:v>
                </c:pt>
                <c:pt idx="28767">
                  <c:v>209.88597210828499</c:v>
                </c:pt>
                <c:pt idx="28768">
                  <c:v>204.409520977981</c:v>
                </c:pt>
                <c:pt idx="28769">
                  <c:v>199.782433521353</c:v>
                </c:pt>
                <c:pt idx="28770">
                  <c:v>195.11674493689401</c:v>
                </c:pt>
                <c:pt idx="28771">
                  <c:v>255.50176756517899</c:v>
                </c:pt>
                <c:pt idx="28772">
                  <c:v>242.89778685938299</c:v>
                </c:pt>
                <c:pt idx="28773">
                  <c:v>231.839933765696</c:v>
                </c:pt>
                <c:pt idx="28774">
                  <c:v>221.50965722335201</c:v>
                </c:pt>
                <c:pt idx="28775">
                  <c:v>212.77056124814101</c:v>
                </c:pt>
                <c:pt idx="28776">
                  <c:v>205.66024206589</c:v>
                </c:pt>
                <c:pt idx="28777">
                  <c:v>198.47485389881399</c:v>
                </c:pt>
                <c:pt idx="28778">
                  <c:v>192.08555766176499</c:v>
                </c:pt>
                <c:pt idx="28779">
                  <c:v>186.508982245211</c:v>
                </c:pt>
                <c:pt idx="28780">
                  <c:v>181.766237251744</c:v>
                </c:pt>
                <c:pt idx="28781">
                  <c:v>177.87477317301099</c:v>
                </c:pt>
                <c:pt idx="28782">
                  <c:v>173.95269051555599</c:v>
                </c:pt>
                <c:pt idx="28783">
                  <c:v>170.91316245904699</c:v>
                </c:pt>
                <c:pt idx="28784">
                  <c:v>228.20970841716399</c:v>
                </c:pt>
                <c:pt idx="28785">
                  <c:v>217.15551265551201</c:v>
                </c:pt>
                <c:pt idx="28786">
                  <c:v>207.657777430202</c:v>
                </c:pt>
                <c:pt idx="28787">
                  <c:v>198.90067409986901</c:v>
                </c:pt>
                <c:pt idx="28788">
                  <c:v>183.671711020271</c:v>
                </c:pt>
                <c:pt idx="28789">
                  <c:v>172.44687352668899</c:v>
                </c:pt>
                <c:pt idx="28790">
                  <c:v>162.75949598915699</c:v>
                </c:pt>
                <c:pt idx="28791">
                  <c:v>159.62268861814499</c:v>
                </c:pt>
                <c:pt idx="28792">
                  <c:v>155.57581592375001</c:v>
                </c:pt>
                <c:pt idx="28793">
                  <c:v>153.299909094502</c:v>
                </c:pt>
                <c:pt idx="28794">
                  <c:v>303.62570186560401</c:v>
                </c:pt>
                <c:pt idx="28795">
                  <c:v>289.95682965882497</c:v>
                </c:pt>
                <c:pt idx="28796">
                  <c:v>277.80826695574302</c:v>
                </c:pt>
                <c:pt idx="28797">
                  <c:v>233.957024619853</c:v>
                </c:pt>
                <c:pt idx="28798">
                  <c:v>228.91958674282401</c:v>
                </c:pt>
                <c:pt idx="28799">
                  <c:v>222.958953582166</c:v>
                </c:pt>
                <c:pt idx="28800">
                  <c:v>281.77579110822899</c:v>
                </c:pt>
                <c:pt idx="28801">
                  <c:v>268.08445332923202</c:v>
                </c:pt>
                <c:pt idx="28802">
                  <c:v>255.89053820806501</c:v>
                </c:pt>
                <c:pt idx="28803">
                  <c:v>245.22127182444299</c:v>
                </c:pt>
                <c:pt idx="28804">
                  <c:v>236.110716681116</c:v>
                </c:pt>
                <c:pt idx="28805">
                  <c:v>226.895986895986</c:v>
                </c:pt>
                <c:pt idx="28806">
                  <c:v>220.132244395844</c:v>
                </c:pt>
                <c:pt idx="28807">
                  <c:v>213.29524009226199</c:v>
                </c:pt>
                <c:pt idx="28808">
                  <c:v>207.25381300623999</c:v>
                </c:pt>
                <c:pt idx="28809">
                  <c:v>202.016658428982</c:v>
                </c:pt>
                <c:pt idx="28810">
                  <c:v>197.61922889397201</c:v>
                </c:pt>
                <c:pt idx="28811">
                  <c:v>193.18152462230401</c:v>
                </c:pt>
                <c:pt idx="28812">
                  <c:v>250.69552596415201</c:v>
                </c:pt>
                <c:pt idx="28813">
                  <c:v>238.498393643529</c:v>
                </c:pt>
                <c:pt idx="28814">
                  <c:v>227.805816855442</c:v>
                </c:pt>
                <c:pt idx="28815">
                  <c:v>217.82084041301701</c:v>
                </c:pt>
                <c:pt idx="28816">
                  <c:v>209.39212445957901</c:v>
                </c:pt>
                <c:pt idx="28817">
                  <c:v>202.547033630794</c:v>
                </c:pt>
                <c:pt idx="28818">
                  <c:v>195.63176630719201</c:v>
                </c:pt>
                <c:pt idx="28819">
                  <c:v>189.49105452987101</c:v>
                </c:pt>
                <c:pt idx="28820">
                  <c:v>184.149163696188</c:v>
                </c:pt>
                <c:pt idx="28821">
                  <c:v>179.619998127516</c:v>
                </c:pt>
                <c:pt idx="28822">
                  <c:v>175.925093561078</c:v>
                </c:pt>
                <c:pt idx="28823">
                  <c:v>172.20831036926199</c:v>
                </c:pt>
                <c:pt idx="28824">
                  <c:v>169.357748868778</c:v>
                </c:pt>
                <c:pt idx="28825">
                  <c:v>223.87078748415101</c:v>
                </c:pt>
                <c:pt idx="28826">
                  <c:v>213.181299630913</c:v>
                </c:pt>
                <c:pt idx="28827">
                  <c:v>204.00980648108799</c:v>
                </c:pt>
                <c:pt idx="28828">
                  <c:v>195.55296235788299</c:v>
                </c:pt>
                <c:pt idx="28829">
                  <c:v>180.86712555545799</c:v>
                </c:pt>
                <c:pt idx="28830">
                  <c:v>170.09345794392499</c:v>
                </c:pt>
                <c:pt idx="28831">
                  <c:v>160.81827415058501</c:v>
                </c:pt>
                <c:pt idx="28832">
                  <c:v>157.86058211976399</c:v>
                </c:pt>
                <c:pt idx="28833">
                  <c:v>153.99719656326801</c:v>
                </c:pt>
                <c:pt idx="28834">
                  <c:v>151.889586181185</c:v>
                </c:pt>
                <c:pt idx="28835">
                  <c:v>308.54637734461198</c:v>
                </c:pt>
                <c:pt idx="28836">
                  <c:v>294.49493253373299</c:v>
                </c:pt>
                <c:pt idx="28837">
                  <c:v>281.996331621423</c:v>
                </c:pt>
                <c:pt idx="28838">
                  <c:v>286.52899371716899</c:v>
                </c:pt>
                <c:pt idx="28839">
                  <c:v>272.46213711612199</c:v>
                </c:pt>
                <c:pt idx="28840">
                  <c:v>259.929922186721</c:v>
                </c:pt>
                <c:pt idx="28841">
                  <c:v>248.95016994605299</c:v>
                </c:pt>
                <c:pt idx="28842">
                  <c:v>239.556304980672</c:v>
                </c:pt>
                <c:pt idx="28843">
                  <c:v>230.92561741925999</c:v>
                </c:pt>
                <c:pt idx="28844">
                  <c:v>223.06506167926699</c:v>
                </c:pt>
                <c:pt idx="28845">
                  <c:v>215.99700188017599</c:v>
                </c:pt>
                <c:pt idx="28846">
                  <c:v>209.73013399812999</c:v>
                </c:pt>
                <c:pt idx="28847">
                  <c:v>204.286225149149</c:v>
                </c:pt>
                <c:pt idx="28848">
                  <c:v>199.68805129412601</c:v>
                </c:pt>
                <c:pt idx="28849">
                  <c:v>195.048168199347</c:v>
                </c:pt>
                <c:pt idx="28850">
                  <c:v>254.95178247371601</c:v>
                </c:pt>
                <c:pt idx="28851">
                  <c:v>242.42090455949301</c:v>
                </c:pt>
                <c:pt idx="28852">
                  <c:v>231.42776720830801</c:v>
                </c:pt>
                <c:pt idx="28853">
                  <c:v>221.99774068829399</c:v>
                </c:pt>
                <c:pt idx="28854">
                  <c:v>213.31642198258999</c:v>
                </c:pt>
                <c:pt idx="28855">
                  <c:v>205.40057378816201</c:v>
                </c:pt>
                <c:pt idx="28856">
                  <c:v>198.25720868769599</c:v>
                </c:pt>
                <c:pt idx="28857">
                  <c:v>191.90857142857101</c:v>
                </c:pt>
                <c:pt idx="28858">
                  <c:v>186.36564851704199</c:v>
                </c:pt>
                <c:pt idx="28859">
                  <c:v>181.65</c:v>
                </c:pt>
                <c:pt idx="28860">
                  <c:v>177.785201668984</c:v>
                </c:pt>
                <c:pt idx="28861">
                  <c:v>173.88700854700801</c:v>
                </c:pt>
                <c:pt idx="28862">
                  <c:v>170.868260209444</c:v>
                </c:pt>
                <c:pt idx="28863">
                  <c:v>227.70065759290401</c:v>
                </c:pt>
                <c:pt idx="28864">
                  <c:v>216.710535756063</c:v>
                </c:pt>
                <c:pt idx="28865">
                  <c:v>207.26845957988499</c:v>
                </c:pt>
                <c:pt idx="28866">
                  <c:v>198.56792930933599</c:v>
                </c:pt>
                <c:pt idx="28867">
                  <c:v>172.276282232927</c:v>
                </c:pt>
                <c:pt idx="28868">
                  <c:v>162.65182794502201</c:v>
                </c:pt>
                <c:pt idx="28869">
                  <c:v>159.53964816292401</c:v>
                </c:pt>
                <c:pt idx="28870">
                  <c:v>155.509880653388</c:v>
                </c:pt>
                <c:pt idx="28871">
                  <c:v>153.25323430761799</c:v>
                </c:pt>
                <c:pt idx="28872">
                  <c:v>312.34353328090299</c:v>
                </c:pt>
                <c:pt idx="28873">
                  <c:v>297.95639437440701</c:v>
                </c:pt>
                <c:pt idx="28874">
                  <c:v>285.14904524853199</c:v>
                </c:pt>
                <c:pt idx="28875">
                  <c:v>290.26710134980499</c:v>
                </c:pt>
                <c:pt idx="28876">
                  <c:v>275.86490031479502</c:v>
                </c:pt>
                <c:pt idx="28877">
                  <c:v>263.020952211127</c:v>
                </c:pt>
                <c:pt idx="28878">
                  <c:v>251.768749242148</c:v>
                </c:pt>
                <c:pt idx="28879">
                  <c:v>242.130753526354</c:v>
                </c:pt>
                <c:pt idx="28880">
                  <c:v>233.26913603637701</c:v>
                </c:pt>
                <c:pt idx="28881">
                  <c:v>225.19680405056701</c:v>
                </c:pt>
                <c:pt idx="28882">
                  <c:v>217.92778766310701</c:v>
                </c:pt>
                <c:pt idx="28883">
                  <c:v>211.477364591754</c:v>
                </c:pt>
                <c:pt idx="28884">
                  <c:v>205.86220201185</c:v>
                </c:pt>
                <c:pt idx="28885">
                  <c:v>201.09697546531299</c:v>
                </c:pt>
                <c:pt idx="28886">
                  <c:v>196.29998556373599</c:v>
                </c:pt>
                <c:pt idx="28887">
                  <c:v>258.33071003847499</c:v>
                </c:pt>
                <c:pt idx="28888">
                  <c:v>245.491797432239</c:v>
                </c:pt>
                <c:pt idx="28889">
                  <c:v>234.21998575261</c:v>
                </c:pt>
                <c:pt idx="28890">
                  <c:v>224.54769011862501</c:v>
                </c:pt>
                <c:pt idx="28891">
                  <c:v>215.641473388382</c:v>
                </c:pt>
                <c:pt idx="28892">
                  <c:v>207.51358498476199</c:v>
                </c:pt>
                <c:pt idx="28893">
                  <c:v>200.17733990147701</c:v>
                </c:pt>
                <c:pt idx="28894">
                  <c:v>193.64390252117801</c:v>
                </c:pt>
                <c:pt idx="28895">
                  <c:v>187.93582169247401</c:v>
                </c:pt>
                <c:pt idx="28896">
                  <c:v>183.06697569487201</c:v>
                </c:pt>
                <c:pt idx="28897">
                  <c:v>179.05630041322999</c:v>
                </c:pt>
                <c:pt idx="28898">
                  <c:v>175.01804166589599</c:v>
                </c:pt>
                <c:pt idx="28899">
                  <c:v>171.86497906284899</c:v>
                </c:pt>
                <c:pt idx="28900">
                  <c:v>230.75877082187901</c:v>
                </c:pt>
                <c:pt idx="28901">
                  <c:v>219.495490852872</c:v>
                </c:pt>
                <c:pt idx="28902">
                  <c:v>209.8112346691</c:v>
                </c:pt>
                <c:pt idx="28903">
                  <c:v>200.883701469914</c:v>
                </c:pt>
                <c:pt idx="28904">
                  <c:v>173.85827965138299</c:v>
                </c:pt>
                <c:pt idx="28905">
                  <c:v>163.93438954852201</c:v>
                </c:pt>
                <c:pt idx="28906">
                  <c:v>160.69577433546499</c:v>
                </c:pt>
                <c:pt idx="28907">
                  <c:v>156.53457880177299</c:v>
                </c:pt>
                <c:pt idx="28908">
                  <c:v>154.161996191068</c:v>
                </c:pt>
                <c:pt idx="28909">
                  <c:v>312.14545454545402</c:v>
                </c:pt>
                <c:pt idx="28910">
                  <c:v>297.76491618801998</c:v>
                </c:pt>
                <c:pt idx="28911">
                  <c:v>284.96400233110597</c:v>
                </c:pt>
                <c:pt idx="28912">
                  <c:v>290.08988764044898</c:v>
                </c:pt>
                <c:pt idx="28913">
                  <c:v>275.68884299336401</c:v>
                </c:pt>
                <c:pt idx="28914">
                  <c:v>262.85477413957898</c:v>
                </c:pt>
                <c:pt idx="28915">
                  <c:v>251.61132955376701</c:v>
                </c:pt>
                <c:pt idx="28916">
                  <c:v>241.97816111620901</c:v>
                </c:pt>
                <c:pt idx="28917">
                  <c:v>233.121597153838</c:v>
                </c:pt>
                <c:pt idx="28918">
                  <c:v>225.05070171168899</c:v>
                </c:pt>
                <c:pt idx="28919">
                  <c:v>217.78719241228299</c:v>
                </c:pt>
                <c:pt idx="28920">
                  <c:v>211.34567650050801</c:v>
                </c:pt>
                <c:pt idx="28921">
                  <c:v>205.73631901202</c:v>
                </c:pt>
                <c:pt idx="28922">
                  <c:v>200.98064836842599</c:v>
                </c:pt>
                <c:pt idx="28923">
                  <c:v>196.19047619047601</c:v>
                </c:pt>
                <c:pt idx="28924">
                  <c:v>258.17675310793197</c:v>
                </c:pt>
                <c:pt idx="28925">
                  <c:v>245.342352835767</c:v>
                </c:pt>
                <c:pt idx="28926">
                  <c:v>234.07810905102099</c:v>
                </c:pt>
                <c:pt idx="28927">
                  <c:v>224.40602064933401</c:v>
                </c:pt>
                <c:pt idx="28928">
                  <c:v>215.50407239819</c:v>
                </c:pt>
                <c:pt idx="28929">
                  <c:v>207.38365473506599</c:v>
                </c:pt>
                <c:pt idx="28930">
                  <c:v>200.05191447041199</c:v>
                </c:pt>
                <c:pt idx="28931">
                  <c:v>193.526430859447</c:v>
                </c:pt>
                <c:pt idx="28932">
                  <c:v>187.819717040016</c:v>
                </c:pt>
                <c:pt idx="28933">
                  <c:v>182.95859657840501</c:v>
                </c:pt>
                <c:pt idx="28934">
                  <c:v>178.95289071445401</c:v>
                </c:pt>
                <c:pt idx="28935">
                  <c:v>174.92038216560499</c:v>
                </c:pt>
                <c:pt idx="28936">
                  <c:v>171.77333053258701</c:v>
                </c:pt>
                <c:pt idx="28937">
                  <c:v>230.62120646673301</c:v>
                </c:pt>
                <c:pt idx="28938">
                  <c:v>219.36455430164</c:v>
                </c:pt>
                <c:pt idx="28939">
                  <c:v>209.683526595579</c:v>
                </c:pt>
                <c:pt idx="28940">
                  <c:v>200.75943942736501</c:v>
                </c:pt>
                <c:pt idx="28941">
                  <c:v>173.753682969946</c:v>
                </c:pt>
                <c:pt idx="28942">
                  <c:v>163.83812949640199</c:v>
                </c:pt>
                <c:pt idx="28943">
                  <c:v>160.60059199136199</c:v>
                </c:pt>
                <c:pt idx="28944">
                  <c:v>156.44734581686899</c:v>
                </c:pt>
                <c:pt idx="28945">
                  <c:v>154.07970702283399</c:v>
                </c:pt>
                <c:pt idx="28946">
                  <c:v>309.13872381034997</c:v>
                </c:pt>
                <c:pt idx="28947">
                  <c:v>295.01203113941898</c:v>
                </c:pt>
                <c:pt idx="28948">
                  <c:v>282.438547149947</c:v>
                </c:pt>
                <c:pt idx="28949">
                  <c:v>287.16079995375901</c:v>
                </c:pt>
                <c:pt idx="28950">
                  <c:v>273.01191984676501</c:v>
                </c:pt>
                <c:pt idx="28951">
                  <c:v>260.40230852470802</c:v>
                </c:pt>
                <c:pt idx="28952">
                  <c:v>249.35788779485199</c:v>
                </c:pt>
                <c:pt idx="28953">
                  <c:v>239.910188360186</c:v>
                </c:pt>
                <c:pt idx="28954">
                  <c:v>231.224121663761</c:v>
                </c:pt>
                <c:pt idx="28955">
                  <c:v>223.31672086145099</c:v>
                </c:pt>
                <c:pt idx="28956">
                  <c:v>216.20598356274201</c:v>
                </c:pt>
                <c:pt idx="28957">
                  <c:v>209.90138390568899</c:v>
                </c:pt>
                <c:pt idx="28958">
                  <c:v>204.42380586054901</c:v>
                </c:pt>
                <c:pt idx="28959">
                  <c:v>199.79570720180399</c:v>
                </c:pt>
                <c:pt idx="28960">
                  <c:v>195.129055330386</c:v>
                </c:pt>
                <c:pt idx="28961">
                  <c:v>255.53750220860999</c:v>
                </c:pt>
                <c:pt idx="28962">
                  <c:v>242.92679703223001</c:v>
                </c:pt>
                <c:pt idx="28963">
                  <c:v>231.86670651524199</c:v>
                </c:pt>
                <c:pt idx="28964">
                  <c:v>222.37760705959599</c:v>
                </c:pt>
                <c:pt idx="28965">
                  <c:v>213.64278751657901</c:v>
                </c:pt>
                <c:pt idx="28966">
                  <c:v>205.67807458689799</c:v>
                </c:pt>
                <c:pt idx="28967">
                  <c:v>198.49128693039501</c:v>
                </c:pt>
                <c:pt idx="28968">
                  <c:v>192.10072384594301</c:v>
                </c:pt>
                <c:pt idx="28969">
                  <c:v>186.52632682296201</c:v>
                </c:pt>
                <c:pt idx="28970">
                  <c:v>181.78251381758901</c:v>
                </c:pt>
                <c:pt idx="28971">
                  <c:v>177.88686713209799</c:v>
                </c:pt>
                <c:pt idx="28972">
                  <c:v>173.96391742895199</c:v>
                </c:pt>
                <c:pt idx="28973">
                  <c:v>170.92362823674401</c:v>
                </c:pt>
                <c:pt idx="28974">
                  <c:v>228.24237557783499</c:v>
                </c:pt>
                <c:pt idx="28975">
                  <c:v>217.18573200802501</c:v>
                </c:pt>
                <c:pt idx="28976">
                  <c:v>207.68234337622499</c:v>
                </c:pt>
                <c:pt idx="28977">
                  <c:v>198.92340119760399</c:v>
                </c:pt>
                <c:pt idx="28978">
                  <c:v>172.46349084434499</c:v>
                </c:pt>
                <c:pt idx="28979">
                  <c:v>162.771416540031</c:v>
                </c:pt>
                <c:pt idx="28980">
                  <c:v>159.633799380688</c:v>
                </c:pt>
                <c:pt idx="28981">
                  <c:v>155.583176130895</c:v>
                </c:pt>
                <c:pt idx="28982">
                  <c:v>153.30660265528601</c:v>
                </c:pt>
                <c:pt idx="28983">
                  <c:v>303.73690645093097</c:v>
                </c:pt>
                <c:pt idx="28984">
                  <c:v>290.05893401484099</c:v>
                </c:pt>
                <c:pt idx="28985">
                  <c:v>277.89805825242701</c:v>
                </c:pt>
                <c:pt idx="28986">
                  <c:v>281.878640776699</c:v>
                </c:pt>
                <c:pt idx="28987">
                  <c:v>268.179327100504</c:v>
                </c:pt>
                <c:pt idx="28988">
                  <c:v>255.98186154522</c:v>
                </c:pt>
                <c:pt idx="28989">
                  <c:v>245.30521207073201</c:v>
                </c:pt>
                <c:pt idx="28990">
                  <c:v>236.18451874631899</c:v>
                </c:pt>
                <c:pt idx="28991">
                  <c:v>227.81227436823099</c:v>
                </c:pt>
                <c:pt idx="28992">
                  <c:v>220.19485067996899</c:v>
                </c:pt>
                <c:pt idx="28993">
                  <c:v>213.352495107632</c:v>
                </c:pt>
                <c:pt idx="28994">
                  <c:v>207.30272473718</c:v>
                </c:pt>
                <c:pt idx="28995">
                  <c:v>202.06519868943599</c:v>
                </c:pt>
                <c:pt idx="28996">
                  <c:v>197.65998537490799</c:v>
                </c:pt>
                <c:pt idx="28997">
                  <c:v>193.21788096015899</c:v>
                </c:pt>
                <c:pt idx="28998">
                  <c:v>250.78828136998899</c:v>
                </c:pt>
                <c:pt idx="28999">
                  <c:v>238.58316878232199</c:v>
                </c:pt>
                <c:pt idx="29000">
                  <c:v>227.88416253399399</c:v>
                </c:pt>
                <c:pt idx="29001">
                  <c:v>218.724391439307</c:v>
                </c:pt>
                <c:pt idx="29002">
                  <c:v>210.29303955933901</c:v>
                </c:pt>
                <c:pt idx="29003">
                  <c:v>202.60803617130099</c:v>
                </c:pt>
                <c:pt idx="29004">
                  <c:v>195.68813470598499</c:v>
                </c:pt>
                <c:pt idx="29005">
                  <c:v>189.54258168184199</c:v>
                </c:pt>
                <c:pt idx="29006">
                  <c:v>184.193200511789</c:v>
                </c:pt>
                <c:pt idx="29007">
                  <c:v>179.66330275229299</c:v>
                </c:pt>
                <c:pt idx="29008">
                  <c:v>175.967875647668</c:v>
                </c:pt>
                <c:pt idx="29009">
                  <c:v>172.24418421570499</c:v>
                </c:pt>
                <c:pt idx="29010">
                  <c:v>169.38692411787201</c:v>
                </c:pt>
                <c:pt idx="29011">
                  <c:v>223.95471763085399</c:v>
                </c:pt>
                <c:pt idx="29012">
                  <c:v>213.258068639355</c:v>
                </c:pt>
                <c:pt idx="29013">
                  <c:v>204.07722555802101</c:v>
                </c:pt>
                <c:pt idx="29014">
                  <c:v>195.61812362472401</c:v>
                </c:pt>
                <c:pt idx="29015">
                  <c:v>170.14032269840101</c:v>
                </c:pt>
                <c:pt idx="29016">
                  <c:v>160.85444929868899</c:v>
                </c:pt>
                <c:pt idx="29017">
                  <c:v>157.896399937116</c:v>
                </c:pt>
                <c:pt idx="29018">
                  <c:v>154.029704767282</c:v>
                </c:pt>
                <c:pt idx="29019">
                  <c:v>151.91886182902499</c:v>
                </c:pt>
                <c:pt idx="29020">
                  <c:v>300.16222337632303</c:v>
                </c:pt>
                <c:pt idx="29021">
                  <c:v>286.91794170818798</c:v>
                </c:pt>
                <c:pt idx="29022">
                  <c:v>274.37781805653299</c:v>
                </c:pt>
                <c:pt idx="29023">
                  <c:v>263.41020511019099</c:v>
                </c:pt>
                <c:pt idx="29024">
                  <c:v>254.04532922099099</c:v>
                </c:pt>
                <c:pt idx="29025">
                  <c:v>245.45234916396399</c:v>
                </c:pt>
                <c:pt idx="29026">
                  <c:v>231.505069918483</c:v>
                </c:pt>
                <c:pt idx="29027">
                  <c:v>225.31378224659699</c:v>
                </c:pt>
                <c:pt idx="29028">
                  <c:v>312.52489733416797</c:v>
                </c:pt>
                <c:pt idx="29029">
                  <c:v>295.44972007653598</c:v>
                </c:pt>
                <c:pt idx="29030">
                  <c:v>279.86113116031902</c:v>
                </c:pt>
                <c:pt idx="29031">
                  <c:v>266.60281789569598</c:v>
                </c:pt>
                <c:pt idx="29032">
                  <c:v>254.043169349761</c:v>
                </c:pt>
                <c:pt idx="29033">
                  <c:v>243.03670874468901</c:v>
                </c:pt>
                <c:pt idx="29034">
                  <c:v>233.61252610905001</c:v>
                </c:pt>
                <c:pt idx="29035">
                  <c:v>224.947831342547</c:v>
                </c:pt>
                <c:pt idx="29036">
                  <c:v>217.91417855925101</c:v>
                </c:pt>
                <c:pt idx="29037">
                  <c:v>210.80846583655199</c:v>
                </c:pt>
                <c:pt idx="29038">
                  <c:v>205.38319245167901</c:v>
                </c:pt>
                <c:pt idx="29039">
                  <c:v>199.909769358636</c:v>
                </c:pt>
                <c:pt idx="29040">
                  <c:v>195.27270151579501</c:v>
                </c:pt>
                <c:pt idx="29041">
                  <c:v>190.593799826061</c:v>
                </c:pt>
                <c:pt idx="29042">
                  <c:v>278.74480939414502</c:v>
                </c:pt>
                <c:pt idx="29043">
                  <c:v>263.19928933570202</c:v>
                </c:pt>
                <c:pt idx="29044">
                  <c:v>249.13490603523101</c:v>
                </c:pt>
                <c:pt idx="29045">
                  <c:v>237.40918840275299</c:v>
                </c:pt>
                <c:pt idx="29046">
                  <c:v>226.39425914881201</c:v>
                </c:pt>
                <c:pt idx="29047">
                  <c:v>216.94543752924599</c:v>
                </c:pt>
                <c:pt idx="29048">
                  <c:v>208.238898615311</c:v>
                </c:pt>
                <c:pt idx="29049">
                  <c:v>201.14547522339501</c:v>
                </c:pt>
                <c:pt idx="29050">
                  <c:v>193.97740169238401</c:v>
                </c:pt>
                <c:pt idx="29051">
                  <c:v>188.46658755721299</c:v>
                </c:pt>
                <c:pt idx="29052">
                  <c:v>182.90349858774101</c:v>
                </c:pt>
                <c:pt idx="29053">
                  <c:v>178.16229243828499</c:v>
                </c:pt>
                <c:pt idx="29054">
                  <c:v>174.266097300041</c:v>
                </c:pt>
                <c:pt idx="29055">
                  <c:v>170.336891347528</c:v>
                </c:pt>
                <c:pt idx="29056">
                  <c:v>249.26157715210701</c:v>
                </c:pt>
                <c:pt idx="29057">
                  <c:v>236.060773399304</c:v>
                </c:pt>
                <c:pt idx="29058">
                  <c:v>223.54253467010801</c:v>
                </c:pt>
                <c:pt idx="29059">
                  <c:v>212.54197527085699</c:v>
                </c:pt>
                <c:pt idx="29060">
                  <c:v>203.088953751541</c:v>
                </c:pt>
                <c:pt idx="29061">
                  <c:v>194.368579483014</c:v>
                </c:pt>
                <c:pt idx="29062">
                  <c:v>187.241061992943</c:v>
                </c:pt>
                <c:pt idx="29063">
                  <c:v>180.037391867434</c:v>
                </c:pt>
                <c:pt idx="29064">
                  <c:v>174.47155023241601</c:v>
                </c:pt>
                <c:pt idx="29065">
                  <c:v>168.84535081330401</c:v>
                </c:pt>
                <c:pt idx="29066">
                  <c:v>164.03043308622699</c:v>
                </c:pt>
                <c:pt idx="29067">
                  <c:v>160.04614742496199</c:v>
                </c:pt>
                <c:pt idx="29068">
                  <c:v>156.02431955411001</c:v>
                </c:pt>
                <c:pt idx="29069">
                  <c:v>152.86059567989301</c:v>
                </c:pt>
                <c:pt idx="29070">
                  <c:v>149.67211547839599</c:v>
                </c:pt>
                <c:pt idx="29071">
                  <c:v>147.373331999599</c:v>
                </c:pt>
                <c:pt idx="29072">
                  <c:v>238.77113312603899</c:v>
                </c:pt>
                <c:pt idx="29073">
                  <c:v>224.828085169085</c:v>
                </c:pt>
                <c:pt idx="29074">
                  <c:v>230.826806749442</c:v>
                </c:pt>
                <c:pt idx="29075">
                  <c:v>216.17758249535501</c:v>
                </c:pt>
                <c:pt idx="29076">
                  <c:v>304.39744506611697</c:v>
                </c:pt>
                <c:pt idx="29077">
                  <c:v>290.776023433592</c:v>
                </c:pt>
                <c:pt idx="29078">
                  <c:v>277.886304382655</c:v>
                </c:pt>
                <c:pt idx="29079">
                  <c:v>266.60294969478201</c:v>
                </c:pt>
                <c:pt idx="29080">
                  <c:v>256.95374312510398</c:v>
                </c:pt>
                <c:pt idx="29081">
                  <c:v>248.09147557713399</c:v>
                </c:pt>
                <c:pt idx="29082">
                  <c:v>233.673449643651</c:v>
                </c:pt>
                <c:pt idx="29083">
                  <c:v>227.264359861591</c:v>
                </c:pt>
                <c:pt idx="29084">
                  <c:v>317.60949946579001</c:v>
                </c:pt>
                <c:pt idx="29085">
                  <c:v>300.07629487832702</c:v>
                </c:pt>
                <c:pt idx="29086">
                  <c:v>284.05776811390803</c:v>
                </c:pt>
                <c:pt idx="29087">
                  <c:v>270.42606172363003</c:v>
                </c:pt>
                <c:pt idx="29088">
                  <c:v>257.51730318087101</c:v>
                </c:pt>
                <c:pt idx="29089">
                  <c:v>246.19381296246701</c:v>
                </c:pt>
                <c:pt idx="29090">
                  <c:v>236.48911692484899</c:v>
                </c:pt>
                <c:pt idx="29091">
                  <c:v>227.56022027658301</c:v>
                </c:pt>
                <c:pt idx="29092">
                  <c:v>220.294529201806</c:v>
                </c:pt>
                <c:pt idx="29093">
                  <c:v>212.963058557831</c:v>
                </c:pt>
                <c:pt idx="29094">
                  <c:v>207.33719626784401</c:v>
                </c:pt>
                <c:pt idx="29095">
                  <c:v>201.66471163245299</c:v>
                </c:pt>
                <c:pt idx="29096">
                  <c:v>196.84162256279399</c:v>
                </c:pt>
                <c:pt idx="29097">
                  <c:v>191.983697665802</c:v>
                </c:pt>
                <c:pt idx="29098">
                  <c:v>283.35928910932</c:v>
                </c:pt>
                <c:pt idx="29099">
                  <c:v>267.37635072553201</c:v>
                </c:pt>
                <c:pt idx="29100">
                  <c:v>252.922894322894</c:v>
                </c:pt>
                <c:pt idx="29101">
                  <c:v>240.860324771872</c:v>
                </c:pt>
                <c:pt idx="29102">
                  <c:v>229.53181020899601</c:v>
                </c:pt>
                <c:pt idx="29103">
                  <c:v>219.80092803202601</c:v>
                </c:pt>
                <c:pt idx="29104">
                  <c:v>210.835897118449</c:v>
                </c:pt>
                <c:pt idx="29105">
                  <c:v>203.51783852109301</c:v>
                </c:pt>
                <c:pt idx="29106">
                  <c:v>196.12530058260501</c:v>
                </c:pt>
                <c:pt idx="29107">
                  <c:v>190.419889502762</c:v>
                </c:pt>
                <c:pt idx="29108">
                  <c:v>184.664272345591</c:v>
                </c:pt>
                <c:pt idx="29109">
                  <c:v>179.74744303972099</c:v>
                </c:pt>
                <c:pt idx="29110">
                  <c:v>175.68809023671199</c:v>
                </c:pt>
                <c:pt idx="29111">
                  <c:v>171.59891907524801</c:v>
                </c:pt>
                <c:pt idx="29112">
                  <c:v>253.44818194580901</c:v>
                </c:pt>
                <c:pt idx="29113">
                  <c:v>239.86788646962799</c:v>
                </c:pt>
                <c:pt idx="29114">
                  <c:v>226.99577099192101</c:v>
                </c:pt>
                <c:pt idx="29115">
                  <c:v>215.67966867917701</c:v>
                </c:pt>
                <c:pt idx="29116">
                  <c:v>205.94153430725501</c:v>
                </c:pt>
                <c:pt idx="29117">
                  <c:v>196.963106315121</c:v>
                </c:pt>
                <c:pt idx="29118">
                  <c:v>189.609661255394</c:v>
                </c:pt>
                <c:pt idx="29119">
                  <c:v>182.186614999596</c:v>
                </c:pt>
                <c:pt idx="29120">
                  <c:v>176.42747537413101</c:v>
                </c:pt>
                <c:pt idx="29121">
                  <c:v>170.61569864538799</c:v>
                </c:pt>
                <c:pt idx="29122">
                  <c:v>165.630273852047</c:v>
                </c:pt>
                <c:pt idx="29123">
                  <c:v>161.486525148347</c:v>
                </c:pt>
                <c:pt idx="29124">
                  <c:v>157.314290364583</c:v>
                </c:pt>
                <c:pt idx="29125">
                  <c:v>154.00844945152599</c:v>
                </c:pt>
                <c:pt idx="29126">
                  <c:v>150.68037613981701</c:v>
                </c:pt>
                <c:pt idx="29127">
                  <c:v>148.251013408169</c:v>
                </c:pt>
                <c:pt idx="29128">
                  <c:v>243.00636218083699</c:v>
                </c:pt>
                <c:pt idx="29129">
                  <c:v>228.65986404293301</c:v>
                </c:pt>
                <c:pt idx="29130">
                  <c:v>235.150741131015</c:v>
                </c:pt>
                <c:pt idx="29131">
                  <c:v>220.076853694503</c:v>
                </c:pt>
                <c:pt idx="29132">
                  <c:v>304.19709015402498</c:v>
                </c:pt>
                <c:pt idx="29133">
                  <c:v>290.57523304194001</c:v>
                </c:pt>
                <c:pt idx="29134">
                  <c:v>277.68645132677898</c:v>
                </c:pt>
                <c:pt idx="29135">
                  <c:v>266.40830945558702</c:v>
                </c:pt>
                <c:pt idx="29136">
                  <c:v>256.76089633095199</c:v>
                </c:pt>
                <c:pt idx="29137">
                  <c:v>247.90138587724999</c:v>
                </c:pt>
                <c:pt idx="29138">
                  <c:v>233.49384153641699</c:v>
                </c:pt>
                <c:pt idx="29139">
                  <c:v>227.09009205385701</c:v>
                </c:pt>
                <c:pt idx="29140">
                  <c:v>317.44805666296702</c:v>
                </c:pt>
                <c:pt idx="29141">
                  <c:v>299.90608297631798</c:v>
                </c:pt>
                <c:pt idx="29142">
                  <c:v>283.88501955207897</c:v>
                </c:pt>
                <c:pt idx="29143">
                  <c:v>270.251308141641</c:v>
                </c:pt>
                <c:pt idx="29144">
                  <c:v>257.345468251152</c:v>
                </c:pt>
                <c:pt idx="29145">
                  <c:v>246.02527064925599</c:v>
                </c:pt>
                <c:pt idx="29146">
                  <c:v>236.320843848095</c:v>
                </c:pt>
                <c:pt idx="29147">
                  <c:v>227.393156753699</c:v>
                </c:pt>
                <c:pt idx="29148">
                  <c:v>220.13201431345101</c:v>
                </c:pt>
                <c:pt idx="29149">
                  <c:v>212.80331228990701</c:v>
                </c:pt>
                <c:pt idx="29150">
                  <c:v>207.176677675143</c:v>
                </c:pt>
                <c:pt idx="29151">
                  <c:v>201.50846236946299</c:v>
                </c:pt>
                <c:pt idx="29152">
                  <c:v>196.69650064932699</c:v>
                </c:pt>
                <c:pt idx="29153">
                  <c:v>191.845043847038</c:v>
                </c:pt>
                <c:pt idx="29154">
                  <c:v>283.21708919925698</c:v>
                </c:pt>
                <c:pt idx="29155">
                  <c:v>267.23327693816901</c:v>
                </c:pt>
                <c:pt idx="29156">
                  <c:v>252.77997739195899</c:v>
                </c:pt>
                <c:pt idx="29157">
                  <c:v>240.714517940533</c:v>
                </c:pt>
                <c:pt idx="29158">
                  <c:v>229.38438809660201</c:v>
                </c:pt>
                <c:pt idx="29159">
                  <c:v>219.6524</c:v>
                </c:pt>
                <c:pt idx="29160">
                  <c:v>210.69020654990899</c:v>
                </c:pt>
                <c:pt idx="29161">
                  <c:v>203.36872503248699</c:v>
                </c:pt>
                <c:pt idx="29162">
                  <c:v>195.98045805531399</c:v>
                </c:pt>
                <c:pt idx="29163">
                  <c:v>190.27635217806599</c:v>
                </c:pt>
                <c:pt idx="29164">
                  <c:v>184.52619668083901</c:v>
                </c:pt>
                <c:pt idx="29165">
                  <c:v>179.612573253324</c:v>
                </c:pt>
                <c:pt idx="29166">
                  <c:v>175.557024793388</c:v>
                </c:pt>
                <c:pt idx="29167">
                  <c:v>171.47305157751299</c:v>
                </c:pt>
                <c:pt idx="29168">
                  <c:v>253.33379769147601</c:v>
                </c:pt>
                <c:pt idx="29169">
                  <c:v>239.74794969136599</c:v>
                </c:pt>
                <c:pt idx="29170">
                  <c:v>226.87186761229299</c:v>
                </c:pt>
                <c:pt idx="29171">
                  <c:v>215.55269345552099</c:v>
                </c:pt>
                <c:pt idx="29172">
                  <c:v>205.81778468259199</c:v>
                </c:pt>
                <c:pt idx="29173">
                  <c:v>196.83772790803499</c:v>
                </c:pt>
                <c:pt idx="29174">
                  <c:v>189.48289302728401</c:v>
                </c:pt>
                <c:pt idx="29175">
                  <c:v>182.05982723860399</c:v>
                </c:pt>
                <c:pt idx="29176">
                  <c:v>176.30062840385401</c:v>
                </c:pt>
                <c:pt idx="29177">
                  <c:v>170.492629413781</c:v>
                </c:pt>
                <c:pt idx="29178">
                  <c:v>165.508893800652</c:v>
                </c:pt>
                <c:pt idx="29179">
                  <c:v>161.36982684293699</c:v>
                </c:pt>
                <c:pt idx="29180">
                  <c:v>157.198240641908</c:v>
                </c:pt>
                <c:pt idx="29181">
                  <c:v>153.898911382374</c:v>
                </c:pt>
                <c:pt idx="29182">
                  <c:v>150.57339991097101</c:v>
                </c:pt>
                <c:pt idx="29183">
                  <c:v>148.150074500844</c:v>
                </c:pt>
                <c:pt idx="29184">
                  <c:v>242.92025298465001</c:v>
                </c:pt>
                <c:pt idx="29185">
                  <c:v>228.569524526989</c:v>
                </c:pt>
                <c:pt idx="29186">
                  <c:v>235.08835900642299</c:v>
                </c:pt>
                <c:pt idx="29187">
                  <c:v>220.00550421506901</c:v>
                </c:pt>
                <c:pt idx="29188">
                  <c:v>301.14703072067601</c:v>
                </c:pt>
                <c:pt idx="29189">
                  <c:v>287.77177571749098</c:v>
                </c:pt>
                <c:pt idx="29190">
                  <c:v>275.107757646952</c:v>
                </c:pt>
                <c:pt idx="29191">
                  <c:v>264.03790289113198</c:v>
                </c:pt>
                <c:pt idx="29192">
                  <c:v>254.57828413602601</c:v>
                </c:pt>
                <c:pt idx="29193">
                  <c:v>245.900136250701</c:v>
                </c:pt>
                <c:pt idx="29194">
                  <c:v>231.811284730945</c:v>
                </c:pt>
                <c:pt idx="29195">
                  <c:v>225.56154597317101</c:v>
                </c:pt>
                <c:pt idx="29196">
                  <c:v>313.89265221993202</c:v>
                </c:pt>
                <c:pt idx="29197">
                  <c:v>296.653350552039</c:v>
                </c:pt>
                <c:pt idx="29198">
                  <c:v>280.90961694248301</c:v>
                </c:pt>
                <c:pt idx="29199">
                  <c:v>267.51520873285102</c:v>
                </c:pt>
                <c:pt idx="29200">
                  <c:v>254.83577619936099</c:v>
                </c:pt>
                <c:pt idx="29201">
                  <c:v>243.71582584657901</c:v>
                </c:pt>
                <c:pt idx="29202">
                  <c:v>234.19831600733801</c:v>
                </c:pt>
                <c:pt idx="29203">
                  <c:v>225.44223962587401</c:v>
                </c:pt>
                <c:pt idx="29204">
                  <c:v>218.33474083893799</c:v>
                </c:pt>
                <c:pt idx="29205">
                  <c:v>211.157321419607</c:v>
                </c:pt>
                <c:pt idx="29206">
                  <c:v>205.67277706461201</c:v>
                </c:pt>
                <c:pt idx="29207">
                  <c:v>200.14218648729101</c:v>
                </c:pt>
                <c:pt idx="29208">
                  <c:v>195.45076233183801</c:v>
                </c:pt>
                <c:pt idx="29209">
                  <c:v>190.72939792692699</c:v>
                </c:pt>
                <c:pt idx="29210">
                  <c:v>280.01866137266001</c:v>
                </c:pt>
                <c:pt idx="29211">
                  <c:v>264.31171402965998</c:v>
                </c:pt>
                <c:pt idx="29212">
                  <c:v>250.10683332350601</c:v>
                </c:pt>
                <c:pt idx="29213">
                  <c:v>238.25585661444001</c:v>
                </c:pt>
                <c:pt idx="29214">
                  <c:v>227.127668063036</c:v>
                </c:pt>
                <c:pt idx="29215">
                  <c:v>217.575316068994</c:v>
                </c:pt>
                <c:pt idx="29216">
                  <c:v>208.78152753108299</c:v>
                </c:pt>
                <c:pt idx="29217">
                  <c:v>201.60830676150701</c:v>
                </c:pt>
                <c:pt idx="29218">
                  <c:v>194.36966079876899</c:v>
                </c:pt>
                <c:pt idx="29219">
                  <c:v>188.797482857094</c:v>
                </c:pt>
                <c:pt idx="29220">
                  <c:v>183.17194308814999</c:v>
                </c:pt>
                <c:pt idx="29221">
                  <c:v>178.38082181961499</c:v>
                </c:pt>
                <c:pt idx="29222">
                  <c:v>174.434564682554</c:v>
                </c:pt>
                <c:pt idx="29223">
                  <c:v>170.46596898057501</c:v>
                </c:pt>
                <c:pt idx="29224">
                  <c:v>250.44332428216501</c:v>
                </c:pt>
                <c:pt idx="29225">
                  <c:v>237.09954637839101</c:v>
                </c:pt>
                <c:pt idx="29226">
                  <c:v>224.450961538461</c:v>
                </c:pt>
                <c:pt idx="29227">
                  <c:v>213.33191254484601</c:v>
                </c:pt>
                <c:pt idx="29228">
                  <c:v>203.77240353760601</c:v>
                </c:pt>
                <c:pt idx="29229">
                  <c:v>194.95783970454201</c:v>
                </c:pt>
                <c:pt idx="29230">
                  <c:v>187.751213056903</c:v>
                </c:pt>
                <c:pt idx="29231">
                  <c:v>180.47087905663801</c:v>
                </c:pt>
                <c:pt idx="29232">
                  <c:v>174.83880887704299</c:v>
                </c:pt>
                <c:pt idx="29233">
                  <c:v>169.15387708715701</c:v>
                </c:pt>
                <c:pt idx="29234">
                  <c:v>164.28379612224001</c:v>
                </c:pt>
                <c:pt idx="29235">
                  <c:v>160.25328784460399</c:v>
                </c:pt>
                <c:pt idx="29236">
                  <c:v>156.184442104471</c:v>
                </c:pt>
                <c:pt idx="29237">
                  <c:v>152.98418331918799</c:v>
                </c:pt>
                <c:pt idx="29238">
                  <c:v>149.76062250029699</c:v>
                </c:pt>
                <c:pt idx="29239">
                  <c:v>147.43457126586301</c:v>
                </c:pt>
                <c:pt idx="29240">
                  <c:v>240.03902439024299</c:v>
                </c:pt>
                <c:pt idx="29241">
                  <c:v>225.94139981163099</c:v>
                </c:pt>
                <c:pt idx="29242">
                  <c:v>232.193152976465</c:v>
                </c:pt>
                <c:pt idx="29243">
                  <c:v>217.375878598947</c:v>
                </c:pt>
                <c:pt idx="29244">
                  <c:v>295.256485259025</c:v>
                </c:pt>
                <c:pt idx="29245">
                  <c:v>282.35495829471699</c:v>
                </c:pt>
                <c:pt idx="29246">
                  <c:v>270.14591283712201</c:v>
                </c:pt>
                <c:pt idx="29247">
                  <c:v>259.47709261199799</c:v>
                </c:pt>
                <c:pt idx="29248">
                  <c:v>250.38415470574401</c:v>
                </c:pt>
                <c:pt idx="29249">
                  <c:v>242.05564010054201</c:v>
                </c:pt>
                <c:pt idx="29250">
                  <c:v>228.58625254946801</c:v>
                </c:pt>
                <c:pt idx="29251">
                  <c:v>222.62423076923</c:v>
                </c:pt>
                <c:pt idx="29252">
                  <c:v>307.02125583870298</c:v>
                </c:pt>
                <c:pt idx="29253">
                  <c:v>290.36469400364598</c:v>
                </c:pt>
                <c:pt idx="29254">
                  <c:v>275.15063861180698</c:v>
                </c:pt>
                <c:pt idx="29255">
                  <c:v>262.22908041650902</c:v>
                </c:pt>
                <c:pt idx="29256">
                  <c:v>249.99167653743899</c:v>
                </c:pt>
                <c:pt idx="29257">
                  <c:v>239.27720296179999</c:v>
                </c:pt>
                <c:pt idx="29258">
                  <c:v>230.11321699924801</c:v>
                </c:pt>
                <c:pt idx="29259">
                  <c:v>221.69576719576699</c:v>
                </c:pt>
                <c:pt idx="29260">
                  <c:v>214.88341245462101</c:v>
                </c:pt>
                <c:pt idx="29261">
                  <c:v>208.004785543373</c:v>
                </c:pt>
                <c:pt idx="29262">
                  <c:v>202.78284314621499</c:v>
                </c:pt>
                <c:pt idx="29263">
                  <c:v>197.50955759833701</c:v>
                </c:pt>
                <c:pt idx="29264">
                  <c:v>193.071031121685</c:v>
                </c:pt>
                <c:pt idx="29265">
                  <c:v>188.59540768140999</c:v>
                </c:pt>
                <c:pt idx="29266">
                  <c:v>273.82968223399098</c:v>
                </c:pt>
                <c:pt idx="29267">
                  <c:v>258.65273899033298</c:v>
                </c:pt>
                <c:pt idx="29268">
                  <c:v>244.92948838374301</c:v>
                </c:pt>
                <c:pt idx="29269">
                  <c:v>233.50272446908801</c:v>
                </c:pt>
                <c:pt idx="29270">
                  <c:v>222.76835217909101</c:v>
                </c:pt>
                <c:pt idx="29271">
                  <c:v>213.575010001333</c:v>
                </c:pt>
                <c:pt idx="29272">
                  <c:v>205.10589798630201</c:v>
                </c:pt>
                <c:pt idx="29273">
                  <c:v>198.22580701357001</c:v>
                </c:pt>
                <c:pt idx="29274">
                  <c:v>191.26924379332999</c:v>
                </c:pt>
                <c:pt idx="29275">
                  <c:v>185.95150873864301</c:v>
                </c:pt>
                <c:pt idx="29276">
                  <c:v>180.574439461883</c:v>
                </c:pt>
                <c:pt idx="29277">
                  <c:v>176.01235017041299</c:v>
                </c:pt>
                <c:pt idx="29278">
                  <c:v>172.29000019634401</c:v>
                </c:pt>
                <c:pt idx="29279">
                  <c:v>168.539396015069</c:v>
                </c:pt>
                <c:pt idx="29280">
                  <c:v>244.84967140033999</c:v>
                </c:pt>
                <c:pt idx="29281">
                  <c:v>231.97349295906699</c:v>
                </c:pt>
                <c:pt idx="29282">
                  <c:v>219.76327207758999</c:v>
                </c:pt>
                <c:pt idx="29283">
                  <c:v>209.03687656774201</c:v>
                </c:pt>
                <c:pt idx="29284">
                  <c:v>199.82529118136401</c:v>
                </c:pt>
                <c:pt idx="29285">
                  <c:v>191.34134852478499</c:v>
                </c:pt>
                <c:pt idx="29286">
                  <c:v>184.41529446540599</c:v>
                </c:pt>
                <c:pt idx="29287">
                  <c:v>177.41689198804599</c:v>
                </c:pt>
                <c:pt idx="29288">
                  <c:v>172.02432540693999</c:v>
                </c:pt>
                <c:pt idx="29289">
                  <c:v>166.58183377776101</c:v>
                </c:pt>
                <c:pt idx="29290">
                  <c:v>161.93348365276199</c:v>
                </c:pt>
                <c:pt idx="29291">
                  <c:v>158.108624946118</c:v>
                </c:pt>
                <c:pt idx="29292">
                  <c:v>154.24716548729401</c:v>
                </c:pt>
                <c:pt idx="29293">
                  <c:v>151.23583075335301</c:v>
                </c:pt>
                <c:pt idx="29294">
                  <c:v>148.210242816244</c:v>
                </c:pt>
                <c:pt idx="29295">
                  <c:v>146.06412856239501</c:v>
                </c:pt>
                <c:pt idx="29296">
                  <c:v>234.450194998852</c:v>
                </c:pt>
                <c:pt idx="29297">
                  <c:v>220.841909814323</c:v>
                </c:pt>
                <c:pt idx="29298">
                  <c:v>226.57118426677999</c:v>
                </c:pt>
                <c:pt idx="29299">
                  <c:v>212.26533536870301</c:v>
                </c:pt>
                <c:pt idx="29300">
                  <c:v>468.08588863268602</c:v>
                </c:pt>
                <c:pt idx="29301">
                  <c:v>447.854786067622</c:v>
                </c:pt>
                <c:pt idx="29302">
                  <c:v>412.697130712008</c:v>
                </c:pt>
                <c:pt idx="29303">
                  <c:v>397.732895811986</c:v>
                </c:pt>
                <c:pt idx="29304">
                  <c:v>366.45057829005498</c:v>
                </c:pt>
                <c:pt idx="29305">
                  <c:v>341.25274636835502</c:v>
                </c:pt>
                <c:pt idx="29306">
                  <c:v>355.06609824987402</c:v>
                </c:pt>
                <c:pt idx="29307">
                  <c:v>327.66786140979599</c:v>
                </c:pt>
                <c:pt idx="29308">
                  <c:v>304.78061705294999</c:v>
                </c:pt>
                <c:pt idx="29309">
                  <c:v>348.50402874276801</c:v>
                </c:pt>
                <c:pt idx="29310">
                  <c:v>318.99177773000798</c:v>
                </c:pt>
                <c:pt idx="29311">
                  <c:v>294.70428387872801</c:v>
                </c:pt>
                <c:pt idx="29312">
                  <c:v>315.07763778892303</c:v>
                </c:pt>
                <c:pt idx="29313">
                  <c:v>314.234638675817</c:v>
                </c:pt>
                <c:pt idx="29314">
                  <c:v>286.544498603428</c:v>
                </c:pt>
                <c:pt idx="29315">
                  <c:v>262.45919846158102</c:v>
                </c:pt>
                <c:pt idx="29316">
                  <c:v>287.44781089414101</c:v>
                </c:pt>
                <c:pt idx="29317">
                  <c:v>262.079216758249</c:v>
                </c:pt>
                <c:pt idx="29318">
                  <c:v>240.31924802635299</c:v>
                </c:pt>
                <c:pt idx="29319">
                  <c:v>265.43426250331498</c:v>
                </c:pt>
                <c:pt idx="29320">
                  <c:v>241.640044338965</c:v>
                </c:pt>
                <c:pt idx="29321">
                  <c:v>251.44031603672801</c:v>
                </c:pt>
                <c:pt idx="29322">
                  <c:v>227.98306534630399</c:v>
                </c:pt>
                <c:pt idx="29323">
                  <c:v>208.05946999911299</c:v>
                </c:pt>
                <c:pt idx="29324">
                  <c:v>234.37216119342301</c:v>
                </c:pt>
                <c:pt idx="29325">
                  <c:v>212.47800759939</c:v>
                </c:pt>
                <c:pt idx="29326">
                  <c:v>218.93491772226801</c:v>
                </c:pt>
                <c:pt idx="29327">
                  <c:v>198.596452595698</c:v>
                </c:pt>
                <c:pt idx="29328">
                  <c:v>205.09433734394099</c:v>
                </c:pt>
                <c:pt idx="29329">
                  <c:v>186.304308341157</c:v>
                </c:pt>
                <c:pt idx="29330">
                  <c:v>165.67488522906001</c:v>
                </c:pt>
                <c:pt idx="29331">
                  <c:v>163.099617424429</c:v>
                </c:pt>
                <c:pt idx="29332">
                  <c:v>477.09475374732301</c:v>
                </c:pt>
                <c:pt idx="29333">
                  <c:v>456.88435899672299</c:v>
                </c:pt>
                <c:pt idx="29334">
                  <c:v>420.76103146055999</c:v>
                </c:pt>
                <c:pt idx="29335">
                  <c:v>405.870679055381</c:v>
                </c:pt>
                <c:pt idx="29336">
                  <c:v>373.72036912924602</c:v>
                </c:pt>
                <c:pt idx="29337">
                  <c:v>347.80966612922202</c:v>
                </c:pt>
                <c:pt idx="29338">
                  <c:v>362.43977193570799</c:v>
                </c:pt>
                <c:pt idx="29339">
                  <c:v>334.27337610369801</c:v>
                </c:pt>
                <c:pt idx="29340">
                  <c:v>310.72447944474101</c:v>
                </c:pt>
                <c:pt idx="29341">
                  <c:v>356.09081402104403</c:v>
                </c:pt>
                <c:pt idx="29342">
                  <c:v>325.729416708249</c:v>
                </c:pt>
                <c:pt idx="29343">
                  <c:v>300.732088226256</c:v>
                </c:pt>
                <c:pt idx="29344">
                  <c:v>322.04291140405002</c:v>
                </c:pt>
                <c:pt idx="29345">
                  <c:v>321.50321621657099</c:v>
                </c:pt>
                <c:pt idx="29346">
                  <c:v>292.97973768736603</c:v>
                </c:pt>
                <c:pt idx="29347">
                  <c:v>268.17801931380097</c:v>
                </c:pt>
                <c:pt idx="29348">
                  <c:v>294.21566447430098</c:v>
                </c:pt>
                <c:pt idx="29349">
                  <c:v>268.07154542479998</c:v>
                </c:pt>
                <c:pt idx="29350">
                  <c:v>245.64511248976399</c:v>
                </c:pt>
                <c:pt idx="29351">
                  <c:v>271.79564991949297</c:v>
                </c:pt>
                <c:pt idx="29352">
                  <c:v>247.25367784955199</c:v>
                </c:pt>
                <c:pt idx="29353">
                  <c:v>257.87597945748797</c:v>
                </c:pt>
                <c:pt idx="29354">
                  <c:v>233.64822111977301</c:v>
                </c:pt>
                <c:pt idx="29355">
                  <c:v>213.07499025256601</c:v>
                </c:pt>
                <c:pt idx="29356">
                  <c:v>240.48706089325199</c:v>
                </c:pt>
                <c:pt idx="29357">
                  <c:v>217.85798534322001</c:v>
                </c:pt>
                <c:pt idx="29358">
                  <c:v>224.75564268765501</c:v>
                </c:pt>
                <c:pt idx="29359">
                  <c:v>203.718734793187</c:v>
                </c:pt>
                <c:pt idx="29360">
                  <c:v>210.66121509121999</c:v>
                </c:pt>
                <c:pt idx="29361">
                  <c:v>191.209114030731</c:v>
                </c:pt>
                <c:pt idx="29362">
                  <c:v>170.22228151682501</c:v>
                </c:pt>
                <c:pt idx="29363">
                  <c:v>167.92942933299</c:v>
                </c:pt>
                <c:pt idx="29364">
                  <c:v>477.31428463323499</c:v>
                </c:pt>
                <c:pt idx="29365">
                  <c:v>457.149977922159</c:v>
                </c:pt>
                <c:pt idx="29366">
                  <c:v>420.96766165963197</c:v>
                </c:pt>
                <c:pt idx="29367">
                  <c:v>406.12787743475201</c:v>
                </c:pt>
                <c:pt idx="29368">
                  <c:v>373.93242414355598</c:v>
                </c:pt>
                <c:pt idx="29369">
                  <c:v>347.97503883585301</c:v>
                </c:pt>
                <c:pt idx="29370">
                  <c:v>362.704159160335</c:v>
                </c:pt>
                <c:pt idx="29371">
                  <c:v>334.47963981193698</c:v>
                </c:pt>
                <c:pt idx="29372">
                  <c:v>310.89526255321999</c:v>
                </c:pt>
                <c:pt idx="29373">
                  <c:v>356.40308700818701</c:v>
                </c:pt>
                <c:pt idx="29374">
                  <c:v>325.98570479606701</c:v>
                </c:pt>
                <c:pt idx="29375">
                  <c:v>300.94306535788598</c:v>
                </c:pt>
                <c:pt idx="29376">
                  <c:v>322.35137613459602</c:v>
                </c:pt>
                <c:pt idx="29377">
                  <c:v>321.874720833776</c:v>
                </c:pt>
                <c:pt idx="29378">
                  <c:v>293.29019427458098</c:v>
                </c:pt>
                <c:pt idx="29379">
                  <c:v>268.43165259547902</c:v>
                </c:pt>
                <c:pt idx="29380">
                  <c:v>294.58391977480602</c:v>
                </c:pt>
                <c:pt idx="29381">
                  <c:v>268.37589551416198</c:v>
                </c:pt>
                <c:pt idx="29382">
                  <c:v>245.89971378865201</c:v>
                </c:pt>
                <c:pt idx="29383">
                  <c:v>272.16372431471399</c:v>
                </c:pt>
                <c:pt idx="29384">
                  <c:v>247.56262894193901</c:v>
                </c:pt>
                <c:pt idx="29385">
                  <c:v>258.31424318175402</c:v>
                </c:pt>
                <c:pt idx="29386">
                  <c:v>234.01442101347601</c:v>
                </c:pt>
                <c:pt idx="29387">
                  <c:v>213.383778740031</c:v>
                </c:pt>
                <c:pt idx="29388">
                  <c:v>240.93024587113899</c:v>
                </c:pt>
                <c:pt idx="29389">
                  <c:v>218.229472333226</c:v>
                </c:pt>
                <c:pt idx="29390">
                  <c:v>225.19819675240299</c:v>
                </c:pt>
                <c:pt idx="29391">
                  <c:v>204.09420688629399</c:v>
                </c:pt>
                <c:pt idx="29392">
                  <c:v>211.10749728466999</c:v>
                </c:pt>
                <c:pt idx="29393">
                  <c:v>191.585587909503</c:v>
                </c:pt>
                <c:pt idx="29394">
                  <c:v>170.612017710309</c:v>
                </c:pt>
                <c:pt idx="29395">
                  <c:v>168.40961460774</c:v>
                </c:pt>
                <c:pt idx="29396">
                  <c:v>471.90253727907498</c:v>
                </c:pt>
                <c:pt idx="29397">
                  <c:v>451.79535169133999</c:v>
                </c:pt>
                <c:pt idx="29398">
                  <c:v>416.15650884880898</c:v>
                </c:pt>
                <c:pt idx="29399">
                  <c:v>401.33750162485302</c:v>
                </c:pt>
                <c:pt idx="29400">
                  <c:v>369.60958578003402</c:v>
                </c:pt>
                <c:pt idx="29401">
                  <c:v>344.05443312290498</c:v>
                </c:pt>
                <c:pt idx="29402">
                  <c:v>358.37710704795097</c:v>
                </c:pt>
                <c:pt idx="29403">
                  <c:v>330.58760764262598</c:v>
                </c:pt>
                <c:pt idx="29404">
                  <c:v>307.357269078505</c:v>
                </c:pt>
                <c:pt idx="29405">
                  <c:v>352.01839663785501</c:v>
                </c:pt>
                <c:pt idx="29406">
                  <c:v>322.06706390304902</c:v>
                </c:pt>
                <c:pt idx="29407">
                  <c:v>297.40216900135499</c:v>
                </c:pt>
                <c:pt idx="29408">
                  <c:v>318.35053445378099</c:v>
                </c:pt>
                <c:pt idx="29409">
                  <c:v>317.75715706567001</c:v>
                </c:pt>
                <c:pt idx="29410">
                  <c:v>289.61610771314798</c:v>
                </c:pt>
                <c:pt idx="29411">
                  <c:v>265.144443670312</c:v>
                </c:pt>
                <c:pt idx="29412">
                  <c:v>290.775543701272</c:v>
                </c:pt>
                <c:pt idx="29413">
                  <c:v>264.98451080900298</c:v>
                </c:pt>
                <c:pt idx="29414">
                  <c:v>242.86109573879301</c:v>
                </c:pt>
                <c:pt idx="29415">
                  <c:v>268.61549172224602</c:v>
                </c:pt>
                <c:pt idx="29416">
                  <c:v>244.40434042553099</c:v>
                </c:pt>
                <c:pt idx="29417">
                  <c:v>254.80048189355799</c:v>
                </c:pt>
                <c:pt idx="29418">
                  <c:v>230.905136056386</c:v>
                </c:pt>
                <c:pt idx="29419">
                  <c:v>210.61133442289801</c:v>
                </c:pt>
                <c:pt idx="29420">
                  <c:v>237.62456145416701</c:v>
                </c:pt>
                <c:pt idx="29421">
                  <c:v>215.3030392229</c:v>
                </c:pt>
                <c:pt idx="29422">
                  <c:v>222.08182781145101</c:v>
                </c:pt>
                <c:pt idx="29423">
                  <c:v>201.330262703854</c:v>
                </c:pt>
                <c:pt idx="29424">
                  <c:v>208.15350929813999</c:v>
                </c:pt>
                <c:pt idx="29425">
                  <c:v>188.966739083871</c:v>
                </c:pt>
                <c:pt idx="29426">
                  <c:v>168.233294573026</c:v>
                </c:pt>
                <c:pt idx="29427">
                  <c:v>165.95275948955501</c:v>
                </c:pt>
                <c:pt idx="29428">
                  <c:v>460.44613148118202</c:v>
                </c:pt>
                <c:pt idx="29429">
                  <c:v>440.46187448756001</c:v>
                </c:pt>
                <c:pt idx="29430">
                  <c:v>405.95414500683898</c:v>
                </c:pt>
                <c:pt idx="29431">
                  <c:v>391.16546231917698</c:v>
                </c:pt>
                <c:pt idx="29432">
                  <c:v>360.46659620626298</c:v>
                </c:pt>
                <c:pt idx="29433">
                  <c:v>335.75181634069298</c:v>
                </c:pt>
                <c:pt idx="29434">
                  <c:v>349.21166423661703</c:v>
                </c:pt>
                <c:pt idx="29435">
                  <c:v>322.33368686011602</c:v>
                </c:pt>
                <c:pt idx="29436">
                  <c:v>299.872999409366</c:v>
                </c:pt>
                <c:pt idx="29437">
                  <c:v>342.72137102924199</c:v>
                </c:pt>
                <c:pt idx="29438">
                  <c:v>313.74782203521403</c:v>
                </c:pt>
                <c:pt idx="29439">
                  <c:v>289.91227489787701</c:v>
                </c:pt>
                <c:pt idx="29440">
                  <c:v>309.86059298735302</c:v>
                </c:pt>
                <c:pt idx="29441">
                  <c:v>309.00546201925698</c:v>
                </c:pt>
                <c:pt idx="29442">
                  <c:v>281.818260034128</c:v>
                </c:pt>
                <c:pt idx="29443">
                  <c:v>258.16977162144298</c:v>
                </c:pt>
                <c:pt idx="29444">
                  <c:v>282.68714563885197</c:v>
                </c:pt>
                <c:pt idx="29445">
                  <c:v>257.780261142315</c:v>
                </c:pt>
                <c:pt idx="29446">
                  <c:v>236.412776778146</c:v>
                </c:pt>
                <c:pt idx="29447">
                  <c:v>261.06502359727301</c:v>
                </c:pt>
                <c:pt idx="29448">
                  <c:v>237.690500935356</c:v>
                </c:pt>
                <c:pt idx="29449">
                  <c:v>247.32499592996501</c:v>
                </c:pt>
                <c:pt idx="29450">
                  <c:v>224.279742862316</c:v>
                </c:pt>
                <c:pt idx="29451">
                  <c:v>204.70832692011601</c:v>
                </c:pt>
                <c:pt idx="29452">
                  <c:v>230.57386064030101</c:v>
                </c:pt>
                <c:pt idx="29453">
                  <c:v>209.06012969451101</c:v>
                </c:pt>
                <c:pt idx="29454">
                  <c:v>215.42033965911301</c:v>
                </c:pt>
                <c:pt idx="29455">
                  <c:v>195.431438231795</c:v>
                </c:pt>
                <c:pt idx="29456">
                  <c:v>201.84194652372901</c:v>
                </c:pt>
                <c:pt idx="29457">
                  <c:v>183.37033433292899</c:v>
                </c:pt>
                <c:pt idx="29458">
                  <c:v>163.13971612389699</c:v>
                </c:pt>
                <c:pt idx="29459">
                  <c:v>160.68743562467199</c:v>
                </c:pt>
                <c:pt idx="29460">
                  <c:v>468.79151431174</c:v>
                </c:pt>
                <c:pt idx="29461">
                  <c:v>413.95110171261399</c:v>
                </c:pt>
                <c:pt idx="29462">
                  <c:v>384.66627740325902</c:v>
                </c:pt>
                <c:pt idx="29463">
                  <c:v>368.29492254961798</c:v>
                </c:pt>
                <c:pt idx="29464">
                  <c:v>342.12834195701203</c:v>
                </c:pt>
                <c:pt idx="29465">
                  <c:v>329.33652064539598</c:v>
                </c:pt>
                <c:pt idx="29466">
                  <c:v>306.28868986201098</c:v>
                </c:pt>
                <c:pt idx="29467">
                  <c:v>297.00539915156099</c:v>
                </c:pt>
                <c:pt idx="29468">
                  <c:v>275.49714093508197</c:v>
                </c:pt>
                <c:pt idx="29469">
                  <c:v>268.86180527297898</c:v>
                </c:pt>
                <c:pt idx="29470">
                  <c:v>249.694645586071</c:v>
                </c:pt>
                <c:pt idx="29471">
                  <c:v>244.860098663044</c:v>
                </c:pt>
                <c:pt idx="29472">
                  <c:v>227.25006551934999</c:v>
                </c:pt>
                <c:pt idx="29473">
                  <c:v>224.169037900874</c:v>
                </c:pt>
                <c:pt idx="29474">
                  <c:v>208.89808160598599</c:v>
                </c:pt>
                <c:pt idx="29475">
                  <c:v>206.74857652568099</c:v>
                </c:pt>
                <c:pt idx="29476">
                  <c:v>192.255661763592</c:v>
                </c:pt>
                <c:pt idx="29477">
                  <c:v>191.78407401789701</c:v>
                </c:pt>
                <c:pt idx="29478">
                  <c:v>178.851386870342</c:v>
                </c:pt>
                <c:pt idx="29479">
                  <c:v>178.47696451792601</c:v>
                </c:pt>
                <c:pt idx="29480">
                  <c:v>476.913953604764</c:v>
                </c:pt>
                <c:pt idx="29481">
                  <c:v>421.23575165811599</c:v>
                </c:pt>
                <c:pt idx="29482">
                  <c:v>391.222621974893</c:v>
                </c:pt>
                <c:pt idx="29483">
                  <c:v>374.87702114427799</c:v>
                </c:pt>
                <c:pt idx="29484">
                  <c:v>348.04432089168699</c:v>
                </c:pt>
                <c:pt idx="29485">
                  <c:v>335.31499043724801</c:v>
                </c:pt>
                <c:pt idx="29486">
                  <c:v>311.67506138385301</c:v>
                </c:pt>
                <c:pt idx="29487">
                  <c:v>302.483276468849</c:v>
                </c:pt>
                <c:pt idx="29488">
                  <c:v>280.41707443754899</c:v>
                </c:pt>
                <c:pt idx="29489">
                  <c:v>273.90355246592497</c:v>
                </c:pt>
                <c:pt idx="29490">
                  <c:v>254.220049308428</c:v>
                </c:pt>
                <c:pt idx="29491">
                  <c:v>249.521552986458</c:v>
                </c:pt>
                <c:pt idx="29492">
                  <c:v>231.429981256389</c:v>
                </c:pt>
                <c:pt idx="29493">
                  <c:v>228.50712275014899</c:v>
                </c:pt>
                <c:pt idx="29494">
                  <c:v>212.806979943523</c:v>
                </c:pt>
                <c:pt idx="29495">
                  <c:v>210.818019690005</c:v>
                </c:pt>
                <c:pt idx="29496">
                  <c:v>195.91515106744399</c:v>
                </c:pt>
                <c:pt idx="29497">
                  <c:v>195.625695266272</c:v>
                </c:pt>
                <c:pt idx="29498">
                  <c:v>182.31588153688401</c:v>
                </c:pt>
                <c:pt idx="29499">
                  <c:v>182.11577660008101</c:v>
                </c:pt>
                <c:pt idx="29500">
                  <c:v>476.15275075181302</c:v>
                </c:pt>
                <c:pt idx="29501">
                  <c:v>420.58052949492298</c:v>
                </c:pt>
                <c:pt idx="29502">
                  <c:v>390.60124431432001</c:v>
                </c:pt>
                <c:pt idx="29503">
                  <c:v>374.31164110409298</c:v>
                </c:pt>
                <c:pt idx="29504">
                  <c:v>347.50609236990499</c:v>
                </c:pt>
                <c:pt idx="29505">
                  <c:v>334.82563508855901</c:v>
                </c:pt>
                <c:pt idx="29506">
                  <c:v>311.20830399219898</c:v>
                </c:pt>
                <c:pt idx="29507">
                  <c:v>302.062588904694</c:v>
                </c:pt>
                <c:pt idx="29508">
                  <c:v>280.00765380000797</c:v>
                </c:pt>
                <c:pt idx="29509">
                  <c:v>273.53153799459102</c:v>
                </c:pt>
                <c:pt idx="29510">
                  <c:v>253.86676219777701</c:v>
                </c:pt>
                <c:pt idx="29511">
                  <c:v>249.20228524848201</c:v>
                </c:pt>
                <c:pt idx="29512">
                  <c:v>231.12292054402201</c:v>
                </c:pt>
                <c:pt idx="29513">
                  <c:v>228.23110525486601</c:v>
                </c:pt>
                <c:pt idx="29514">
                  <c:v>212.53831110073199</c:v>
                </c:pt>
                <c:pt idx="29515">
                  <c:v>210.57892508286</c:v>
                </c:pt>
                <c:pt idx="29516">
                  <c:v>195.682270115797</c:v>
                </c:pt>
                <c:pt idx="29517">
                  <c:v>195.422770522804</c:v>
                </c:pt>
                <c:pt idx="29518">
                  <c:v>182.11046997190701</c:v>
                </c:pt>
                <c:pt idx="29519">
                  <c:v>181.94025157232701</c:v>
                </c:pt>
                <c:pt idx="29520">
                  <c:v>469.81752879072502</c:v>
                </c:pt>
                <c:pt idx="29521">
                  <c:v>414.93630846404699</c:v>
                </c:pt>
                <c:pt idx="29522">
                  <c:v>385.47783772347401</c:v>
                </c:pt>
                <c:pt idx="29523">
                  <c:v>369.24486855843799</c:v>
                </c:pt>
                <c:pt idx="29524">
                  <c:v>342.91029918209199</c:v>
                </c:pt>
                <c:pt idx="29525">
                  <c:v>330.25749589910401</c:v>
                </c:pt>
                <c:pt idx="29526">
                  <c:v>307.05475851494901</c:v>
                </c:pt>
                <c:pt idx="29527">
                  <c:v>297.90342883725998</c:v>
                </c:pt>
                <c:pt idx="29528">
                  <c:v>276.24622009169298</c:v>
                </c:pt>
                <c:pt idx="29529">
                  <c:v>269.73937992701701</c:v>
                </c:pt>
                <c:pt idx="29530">
                  <c:v>250.430519489733</c:v>
                </c:pt>
                <c:pt idx="29531">
                  <c:v>245.71776034944901</c:v>
                </c:pt>
                <c:pt idx="29532">
                  <c:v>227.970904097709</c:v>
                </c:pt>
                <c:pt idx="29533">
                  <c:v>225.01879433136301</c:v>
                </c:pt>
                <c:pt idx="29534">
                  <c:v>209.618280361719</c:v>
                </c:pt>
                <c:pt idx="29535">
                  <c:v>207.59225730477601</c:v>
                </c:pt>
                <c:pt idx="29536">
                  <c:v>192.97123555021699</c:v>
                </c:pt>
                <c:pt idx="29537">
                  <c:v>192.62616471859101</c:v>
                </c:pt>
                <c:pt idx="29538">
                  <c:v>179.56997642448101</c:v>
                </c:pt>
                <c:pt idx="29539">
                  <c:v>179.31969094247199</c:v>
                </c:pt>
                <c:pt idx="29540">
                  <c:v>456.98953069075998</c:v>
                </c:pt>
                <c:pt idx="29541">
                  <c:v>403.51182303585</c:v>
                </c:pt>
                <c:pt idx="29542">
                  <c:v>375.10837390592701</c:v>
                </c:pt>
                <c:pt idx="29543">
                  <c:v>358.990392336019</c:v>
                </c:pt>
                <c:pt idx="29544">
                  <c:v>333.602346603488</c:v>
                </c:pt>
                <c:pt idx="29545">
                  <c:v>321.00799414513301</c:v>
                </c:pt>
                <c:pt idx="29546">
                  <c:v>298.651522322132</c:v>
                </c:pt>
                <c:pt idx="29547">
                  <c:v>289.48547302132499</c:v>
                </c:pt>
                <c:pt idx="29548">
                  <c:v>268.62549783360299</c:v>
                </c:pt>
                <c:pt idx="29549">
                  <c:v>262.05596319590001</c:v>
                </c:pt>
                <c:pt idx="29550">
                  <c:v>243.46767609292601</c:v>
                </c:pt>
                <c:pt idx="29551">
                  <c:v>238.666059313246</c:v>
                </c:pt>
                <c:pt idx="29552">
                  <c:v>221.58445522264</c:v>
                </c:pt>
                <c:pt idx="29553">
                  <c:v>218.50675471925601</c:v>
                </c:pt>
                <c:pt idx="29554">
                  <c:v>203.70132307692299</c:v>
                </c:pt>
                <c:pt idx="29555">
                  <c:v>201.53616714255</c:v>
                </c:pt>
                <c:pt idx="29556">
                  <c:v>187.483217900905</c:v>
                </c:pt>
                <c:pt idx="29557">
                  <c:v>186.96061601000599</c:v>
                </c:pt>
                <c:pt idx="29558">
                  <c:v>174.420940034484</c:v>
                </c:pt>
                <c:pt idx="29559">
                  <c:v>174.00195928509899</c:v>
                </c:pt>
                <c:pt idx="29560">
                  <c:v>464.82907902797598</c:v>
                </c:pt>
                <c:pt idx="29561">
                  <c:v>431.77037652126501</c:v>
                </c:pt>
                <c:pt idx="29562">
                  <c:v>445.45280392332103</c:v>
                </c:pt>
                <c:pt idx="29563">
                  <c:v>410.97652679684199</c:v>
                </c:pt>
                <c:pt idx="29564">
                  <c:v>381.80244762168797</c:v>
                </c:pt>
                <c:pt idx="29565">
                  <c:v>356.38523412426599</c:v>
                </c:pt>
                <c:pt idx="29566">
                  <c:v>396.055551225089</c:v>
                </c:pt>
                <c:pt idx="29567">
                  <c:v>365.48110864510602</c:v>
                </c:pt>
                <c:pt idx="29568">
                  <c:v>339.40266598583599</c:v>
                </c:pt>
                <c:pt idx="29569">
                  <c:v>317.09893084684501</c:v>
                </c:pt>
                <c:pt idx="29570">
                  <c:v>354.13415117785399</c:v>
                </c:pt>
                <c:pt idx="29571">
                  <c:v>326.65361911549098</c:v>
                </c:pt>
                <c:pt idx="29572">
                  <c:v>303.69533868738898</c:v>
                </c:pt>
                <c:pt idx="29573">
                  <c:v>347.61733425048902</c:v>
                </c:pt>
                <c:pt idx="29574">
                  <c:v>318.80493285610402</c:v>
                </c:pt>
                <c:pt idx="29575">
                  <c:v>293.648320806122</c:v>
                </c:pt>
                <c:pt idx="29576">
                  <c:v>314.15009156029498</c:v>
                </c:pt>
                <c:pt idx="29577">
                  <c:v>288.43320409365498</c:v>
                </c:pt>
                <c:pt idx="29578">
                  <c:v>266.39934182086898</c:v>
                </c:pt>
                <c:pt idx="29579">
                  <c:v>286.35570331779502</c:v>
                </c:pt>
                <c:pt idx="29580">
                  <c:v>262.19694961137498</c:v>
                </c:pt>
                <c:pt idx="29581">
                  <c:v>261.85936910895998</c:v>
                </c:pt>
                <c:pt idx="29582">
                  <c:v>240.033695883983</c:v>
                </c:pt>
                <c:pt idx="29583">
                  <c:v>241.396030447463</c:v>
                </c:pt>
                <c:pt idx="29584">
                  <c:v>221.89198353814001</c:v>
                </c:pt>
                <c:pt idx="29585">
                  <c:v>224.13837608944701</c:v>
                </c:pt>
                <c:pt idx="29586">
                  <c:v>205.43470744680801</c:v>
                </c:pt>
                <c:pt idx="29587">
                  <c:v>208.53319532751701</c:v>
                </c:pt>
                <c:pt idx="29588">
                  <c:v>191.390372558476</c:v>
                </c:pt>
                <c:pt idx="29589">
                  <c:v>473.529562853794</c:v>
                </c:pt>
                <c:pt idx="29590">
                  <c:v>439.59161427702202</c:v>
                </c:pt>
                <c:pt idx="29591">
                  <c:v>454.17184458751302</c:v>
                </c:pt>
                <c:pt idx="29592">
                  <c:v>418.78166459501199</c:v>
                </c:pt>
                <c:pt idx="29593">
                  <c:v>388.82867313247999</c:v>
                </c:pt>
                <c:pt idx="29594">
                  <c:v>362.73204775022901</c:v>
                </c:pt>
                <c:pt idx="29595">
                  <c:v>403.93929201518</c:v>
                </c:pt>
                <c:pt idx="29596">
                  <c:v>372.528026225784</c:v>
                </c:pt>
                <c:pt idx="29597">
                  <c:v>345.74742369543799</c:v>
                </c:pt>
                <c:pt idx="29598">
                  <c:v>322.82445572325298</c:v>
                </c:pt>
                <c:pt idx="29599">
                  <c:v>361.28311829206802</c:v>
                </c:pt>
                <c:pt idx="29600">
                  <c:v>333.05306025932299</c:v>
                </c:pt>
                <c:pt idx="29601">
                  <c:v>309.45371917396199</c:v>
                </c:pt>
                <c:pt idx="29602">
                  <c:v>354.97188941878898</c:v>
                </c:pt>
                <c:pt idx="29603">
                  <c:v>325.34294766455798</c:v>
                </c:pt>
                <c:pt idx="29604">
                  <c:v>299.49000147135501</c:v>
                </c:pt>
                <c:pt idx="29605">
                  <c:v>320.89843708887997</c:v>
                </c:pt>
                <c:pt idx="29606">
                  <c:v>294.44667835678001</c:v>
                </c:pt>
                <c:pt idx="29607">
                  <c:v>271.77836814212299</c:v>
                </c:pt>
                <c:pt idx="29608">
                  <c:v>292.60970904999198</c:v>
                </c:pt>
                <c:pt idx="29609">
                  <c:v>267.75044310528102</c:v>
                </c:pt>
                <c:pt idx="29610">
                  <c:v>267.678054903673</c:v>
                </c:pt>
                <c:pt idx="29611">
                  <c:v>245.201705887255</c:v>
                </c:pt>
                <c:pt idx="29612">
                  <c:v>246.84924651059299</c:v>
                </c:pt>
                <c:pt idx="29613">
                  <c:v>226.75138051142599</c:v>
                </c:pt>
                <c:pt idx="29614">
                  <c:v>229.29633985631401</c:v>
                </c:pt>
                <c:pt idx="29615">
                  <c:v>210.00841682788001</c:v>
                </c:pt>
                <c:pt idx="29616">
                  <c:v>213.41939865050301</c:v>
                </c:pt>
                <c:pt idx="29617">
                  <c:v>195.73118327074499</c:v>
                </c:pt>
                <c:pt idx="29618">
                  <c:v>473.18943009367899</c:v>
                </c:pt>
                <c:pt idx="29619">
                  <c:v>439.26553092062102</c:v>
                </c:pt>
                <c:pt idx="29620">
                  <c:v>453.893701383978</c:v>
                </c:pt>
                <c:pt idx="29621">
                  <c:v>418.50234976887498</c:v>
                </c:pt>
                <c:pt idx="29622">
                  <c:v>388.55368500790098</c:v>
                </c:pt>
                <c:pt idx="29623">
                  <c:v>362.45719221314198</c:v>
                </c:pt>
                <c:pt idx="29624">
                  <c:v>403.70405568540798</c:v>
                </c:pt>
                <c:pt idx="29625">
                  <c:v>372.28980850118802</c:v>
                </c:pt>
                <c:pt idx="29626">
                  <c:v>345.51158278066401</c:v>
                </c:pt>
                <c:pt idx="29627">
                  <c:v>322.59607190682902</c:v>
                </c:pt>
                <c:pt idx="29628">
                  <c:v>361.09008243947602</c:v>
                </c:pt>
                <c:pt idx="29629">
                  <c:v>332.859467219652</c:v>
                </c:pt>
                <c:pt idx="29630">
                  <c:v>309.25511736454001</c:v>
                </c:pt>
                <c:pt idx="29631">
                  <c:v>354.81673134971902</c:v>
                </c:pt>
                <c:pt idx="29632">
                  <c:v>325.18497640098298</c:v>
                </c:pt>
                <c:pt idx="29633">
                  <c:v>299.32978809775102</c:v>
                </c:pt>
                <c:pt idx="29634">
                  <c:v>320.77685137165702</c:v>
                </c:pt>
                <c:pt idx="29635">
                  <c:v>294.31915440728602</c:v>
                </c:pt>
                <c:pt idx="29636">
                  <c:v>271.646494708994</c:v>
                </c:pt>
                <c:pt idx="29637">
                  <c:v>292.516142131979</c:v>
                </c:pt>
                <c:pt idx="29638">
                  <c:v>267.64621087882199</c:v>
                </c:pt>
                <c:pt idx="29639">
                  <c:v>267.610406616126</c:v>
                </c:pt>
                <c:pt idx="29640">
                  <c:v>245.12107472240501</c:v>
                </c:pt>
                <c:pt idx="29641">
                  <c:v>246.803745928338</c:v>
                </c:pt>
                <c:pt idx="29642">
                  <c:v>226.695255396146</c:v>
                </c:pt>
                <c:pt idx="29643">
                  <c:v>229.26797619388199</c:v>
                </c:pt>
                <c:pt idx="29644">
                  <c:v>209.97473208427499</c:v>
                </c:pt>
                <c:pt idx="29645">
                  <c:v>213.413492387563</c:v>
                </c:pt>
                <c:pt idx="29646">
                  <c:v>195.71206827339</c:v>
                </c:pt>
                <c:pt idx="29647">
                  <c:v>467.29976313936299</c:v>
                </c:pt>
                <c:pt idx="29648">
                  <c:v>433.92334340487599</c:v>
                </c:pt>
                <c:pt idx="29649">
                  <c:v>448.03971128373797</c:v>
                </c:pt>
                <c:pt idx="29650">
                  <c:v>413.240841990158</c:v>
                </c:pt>
                <c:pt idx="29651">
                  <c:v>383.78134230499199</c:v>
                </c:pt>
                <c:pt idx="29652">
                  <c:v>358.12338222605598</c:v>
                </c:pt>
                <c:pt idx="29653">
                  <c:v>398.44493311820099</c:v>
                </c:pt>
                <c:pt idx="29654">
                  <c:v>367.56314625782699</c:v>
                </c:pt>
                <c:pt idx="29655">
                  <c:v>341.22699097156698</c:v>
                </c:pt>
                <c:pt idx="29656">
                  <c:v>318.702232161231</c:v>
                </c:pt>
                <c:pt idx="29657">
                  <c:v>356.34396876860899</c:v>
                </c:pt>
                <c:pt idx="29658">
                  <c:v>328.587724260546</c:v>
                </c:pt>
                <c:pt idx="29659">
                  <c:v>305.38387065809098</c:v>
                </c:pt>
                <c:pt idx="29660">
                  <c:v>349.99880950806198</c:v>
                </c:pt>
                <c:pt idx="29661">
                  <c:v>320.86884407226898</c:v>
                </c:pt>
                <c:pt idx="29662">
                  <c:v>295.452088216346</c:v>
                </c:pt>
                <c:pt idx="29663">
                  <c:v>316.378081601894</c:v>
                </c:pt>
                <c:pt idx="29664">
                  <c:v>290.37492293570398</c:v>
                </c:pt>
                <c:pt idx="29665">
                  <c:v>268.09373517510801</c:v>
                </c:pt>
                <c:pt idx="29666">
                  <c:v>288.46456692913301</c:v>
                </c:pt>
                <c:pt idx="29667">
                  <c:v>264.02521477183899</c:v>
                </c:pt>
                <c:pt idx="29668">
                  <c:v>263.86615183027101</c:v>
                </c:pt>
                <c:pt idx="29669">
                  <c:v>241.772796341792</c:v>
                </c:pt>
                <c:pt idx="29670">
                  <c:v>243.31535393393901</c:v>
                </c:pt>
                <c:pt idx="29671">
                  <c:v>223.56725010849101</c:v>
                </c:pt>
                <c:pt idx="29672">
                  <c:v>225.99323347406099</c:v>
                </c:pt>
                <c:pt idx="29673">
                  <c:v>207.04513361732199</c:v>
                </c:pt>
                <c:pt idx="29674">
                  <c:v>210.33324984899099</c:v>
                </c:pt>
                <c:pt idx="29675">
                  <c:v>192.95336258188499</c:v>
                </c:pt>
                <c:pt idx="29676">
                  <c:v>455.49964273677102</c:v>
                </c:pt>
                <c:pt idx="29677">
                  <c:v>423.23856307801998</c:v>
                </c:pt>
                <c:pt idx="29678">
                  <c:v>436.33677961310099</c:v>
                </c:pt>
                <c:pt idx="29679">
                  <c:v>402.69244786671402</c:v>
                </c:pt>
                <c:pt idx="29680">
                  <c:v>374.23501841312299</c:v>
                </c:pt>
                <c:pt idx="29681">
                  <c:v>349.444389197482</c:v>
                </c:pt>
                <c:pt idx="29682">
                  <c:v>387.92452184857802</c:v>
                </c:pt>
                <c:pt idx="29683">
                  <c:v>358.09153713298701</c:v>
                </c:pt>
                <c:pt idx="29684">
                  <c:v>332.65630718166199</c:v>
                </c:pt>
                <c:pt idx="29685">
                  <c:v>310.90857068539401</c:v>
                </c:pt>
                <c:pt idx="29686">
                  <c:v>346.845126835781</c:v>
                </c:pt>
                <c:pt idx="29687">
                  <c:v>320.037772458821</c:v>
                </c:pt>
                <c:pt idx="29688">
                  <c:v>297.63880592708</c:v>
                </c:pt>
                <c:pt idx="29689">
                  <c:v>340.348275287452</c:v>
                </c:pt>
                <c:pt idx="29690">
                  <c:v>312.23020575549702</c:v>
                </c:pt>
                <c:pt idx="29691">
                  <c:v>287.68942766181198</c:v>
                </c:pt>
                <c:pt idx="29692">
                  <c:v>307.56115951032803</c:v>
                </c:pt>
                <c:pt idx="29693">
                  <c:v>282.475275436527</c:v>
                </c:pt>
                <c:pt idx="29694">
                  <c:v>260.98123937386401</c:v>
                </c:pt>
                <c:pt idx="29695">
                  <c:v>280.34286411810302</c:v>
                </c:pt>
                <c:pt idx="29696">
                  <c:v>256.77593069538699</c:v>
                </c:pt>
                <c:pt idx="29697">
                  <c:v>256.36505756530801</c:v>
                </c:pt>
                <c:pt idx="29698">
                  <c:v>235.064708773288</c:v>
                </c:pt>
                <c:pt idx="29699">
                  <c:v>236.321760463906</c:v>
                </c:pt>
                <c:pt idx="29700">
                  <c:v>217.302833664357</c:v>
                </c:pt>
                <c:pt idx="29701">
                  <c:v>219.43012184969299</c:v>
                </c:pt>
                <c:pt idx="29702">
                  <c:v>201.18447381422899</c:v>
                </c:pt>
                <c:pt idx="29703">
                  <c:v>204.15515753129</c:v>
                </c:pt>
                <c:pt idx="29704">
                  <c:v>187.43031504112901</c:v>
                </c:pt>
                <c:pt idx="29705">
                  <c:v>364.59937831413401</c:v>
                </c:pt>
                <c:pt idx="29706">
                  <c:v>338.59775185352498</c:v>
                </c:pt>
                <c:pt idx="29707">
                  <c:v>325.86852843831798</c:v>
                </c:pt>
                <c:pt idx="29708">
                  <c:v>316.45707067349201</c:v>
                </c:pt>
                <c:pt idx="29709">
                  <c:v>292.94202976995899</c:v>
                </c:pt>
                <c:pt idx="29710">
                  <c:v>272.35784340735</c:v>
                </c:pt>
                <c:pt idx="29711">
                  <c:v>286.17129629629602</c:v>
                </c:pt>
                <c:pt idx="29712">
                  <c:v>283.33485909294001</c:v>
                </c:pt>
                <c:pt idx="29713">
                  <c:v>260.77751278622497</c:v>
                </c:pt>
                <c:pt idx="29714">
                  <c:v>259.678462578091</c:v>
                </c:pt>
                <c:pt idx="29715">
                  <c:v>262.333268949532</c:v>
                </c:pt>
                <c:pt idx="29716">
                  <c:v>239.271347888392</c:v>
                </c:pt>
                <c:pt idx="29717">
                  <c:v>219.81872826413601</c:v>
                </c:pt>
                <c:pt idx="29718">
                  <c:v>242.81229532389699</c:v>
                </c:pt>
                <c:pt idx="29719">
                  <c:v>221.309957763619</c:v>
                </c:pt>
                <c:pt idx="29720">
                  <c:v>225.70642832588501</c:v>
                </c:pt>
                <c:pt idx="29721">
                  <c:v>205.761939514245</c:v>
                </c:pt>
                <c:pt idx="29722">
                  <c:v>210.23839493012801</c:v>
                </c:pt>
                <c:pt idx="29723">
                  <c:v>196.38662695457899</c:v>
                </c:pt>
                <c:pt idx="29724">
                  <c:v>179.537405461227</c:v>
                </c:pt>
                <c:pt idx="29725">
                  <c:v>202.94557671106301</c:v>
                </c:pt>
                <c:pt idx="29726">
                  <c:v>184.12780892474501</c:v>
                </c:pt>
                <c:pt idx="29727">
                  <c:v>180.036474494228</c:v>
                </c:pt>
                <c:pt idx="29728">
                  <c:v>170.16656369310701</c:v>
                </c:pt>
                <c:pt idx="29729">
                  <c:v>146.93593558840001</c:v>
                </c:pt>
                <c:pt idx="29730">
                  <c:v>126.727654150512</c:v>
                </c:pt>
                <c:pt idx="29731">
                  <c:v>372.58140068886303</c:v>
                </c:pt>
                <c:pt idx="29732">
                  <c:v>345.78476331360901</c:v>
                </c:pt>
                <c:pt idx="29733">
                  <c:v>333.10434060012699</c:v>
                </c:pt>
                <c:pt idx="29734">
                  <c:v>323.80565155255198</c:v>
                </c:pt>
                <c:pt idx="29735">
                  <c:v>299.54039262343798</c:v>
                </c:pt>
                <c:pt idx="29736">
                  <c:v>278.30247985037403</c:v>
                </c:pt>
                <c:pt idx="29737">
                  <c:v>292.91055318923702</c:v>
                </c:pt>
                <c:pt idx="29738">
                  <c:v>290.30996280658098</c:v>
                </c:pt>
                <c:pt idx="29739">
                  <c:v>267.01507578309099</c:v>
                </c:pt>
                <c:pt idx="29740">
                  <c:v>266.17119400369302</c:v>
                </c:pt>
                <c:pt idx="29741">
                  <c:v>269.19440997140202</c:v>
                </c:pt>
                <c:pt idx="29742">
                  <c:v>245.35329505809901</c:v>
                </c:pt>
                <c:pt idx="29743">
                  <c:v>225.23991326245101</c:v>
                </c:pt>
                <c:pt idx="29744">
                  <c:v>249.26890144174601</c:v>
                </c:pt>
                <c:pt idx="29745">
                  <c:v>227.023770193465</c:v>
                </c:pt>
                <c:pt idx="29746">
                  <c:v>231.811674394497</c:v>
                </c:pt>
                <c:pt idx="29747">
                  <c:v>211.166669045546</c:v>
                </c:pt>
                <c:pt idx="29748">
                  <c:v>216.02388093809799</c:v>
                </c:pt>
                <c:pt idx="29749">
                  <c:v>201.887488709536</c:v>
                </c:pt>
                <c:pt idx="29750">
                  <c:v>184.41834036484599</c:v>
                </c:pt>
                <c:pt idx="29751">
                  <c:v>208.90773379983901</c:v>
                </c:pt>
                <c:pt idx="29752">
                  <c:v>189.37941696769599</c:v>
                </c:pt>
                <c:pt idx="29753">
                  <c:v>185.53474563401599</c:v>
                </c:pt>
                <c:pt idx="29754">
                  <c:v>175.472478558245</c:v>
                </c:pt>
                <c:pt idx="29755">
                  <c:v>151.47354278962101</c:v>
                </c:pt>
                <c:pt idx="29756">
                  <c:v>130.90744337692001</c:v>
                </c:pt>
                <c:pt idx="29757">
                  <c:v>372.69677787578399</c:v>
                </c:pt>
                <c:pt idx="29758">
                  <c:v>345.88010241114898</c:v>
                </c:pt>
                <c:pt idx="29759">
                  <c:v>333.22611347255503</c:v>
                </c:pt>
                <c:pt idx="29760">
                  <c:v>323.95064369182001</c:v>
                </c:pt>
                <c:pt idx="29761">
                  <c:v>299.65820981764898</c:v>
                </c:pt>
                <c:pt idx="29762">
                  <c:v>278.40143369175598</c:v>
                </c:pt>
                <c:pt idx="29763">
                  <c:v>293.06032420226302</c:v>
                </c:pt>
                <c:pt idx="29764">
                  <c:v>290.48618561690802</c:v>
                </c:pt>
                <c:pt idx="29765">
                  <c:v>267.16114152751101</c:v>
                </c:pt>
                <c:pt idx="29766">
                  <c:v>266.35556742103699</c:v>
                </c:pt>
                <c:pt idx="29767">
                  <c:v>269.41182914971898</c:v>
                </c:pt>
                <c:pt idx="29768">
                  <c:v>245.531183755439</c:v>
                </c:pt>
                <c:pt idx="29769">
                  <c:v>225.388477658592</c:v>
                </c:pt>
                <c:pt idx="29770">
                  <c:v>249.487228848434</c:v>
                </c:pt>
                <c:pt idx="29771">
                  <c:v>227.20978881846301</c:v>
                </c:pt>
                <c:pt idx="29772">
                  <c:v>232.03071914935899</c:v>
                </c:pt>
                <c:pt idx="29773">
                  <c:v>211.348158020542</c:v>
                </c:pt>
                <c:pt idx="29774">
                  <c:v>216.245645558614</c:v>
                </c:pt>
                <c:pt idx="29775">
                  <c:v>202.110710485873</c:v>
                </c:pt>
                <c:pt idx="29776">
                  <c:v>184.607704248489</c:v>
                </c:pt>
                <c:pt idx="29777">
                  <c:v>209.178454761799</c:v>
                </c:pt>
                <c:pt idx="29778">
                  <c:v>189.60651239918499</c:v>
                </c:pt>
                <c:pt idx="29779">
                  <c:v>185.81373695712301</c:v>
                </c:pt>
                <c:pt idx="29780">
                  <c:v>175.75096242987999</c:v>
                </c:pt>
                <c:pt idx="29781">
                  <c:v>151.71986094713299</c:v>
                </c:pt>
                <c:pt idx="29782">
                  <c:v>131.17329565400499</c:v>
                </c:pt>
                <c:pt idx="29783">
                  <c:v>368.20389927962401</c:v>
                </c:pt>
                <c:pt idx="29784">
                  <c:v>341.815918323424</c:v>
                </c:pt>
                <c:pt idx="29785">
                  <c:v>329.160735899298</c:v>
                </c:pt>
                <c:pt idx="29786">
                  <c:v>319.85715630252099</c:v>
                </c:pt>
                <c:pt idx="29787">
                  <c:v>295.967137049862</c:v>
                </c:pt>
                <c:pt idx="29788">
                  <c:v>275.060391927301</c:v>
                </c:pt>
                <c:pt idx="29789">
                  <c:v>289.31599113276201</c:v>
                </c:pt>
                <c:pt idx="29790">
                  <c:v>286.64256105068699</c:v>
                </c:pt>
                <c:pt idx="29791">
                  <c:v>263.71003468884498</c:v>
                </c:pt>
                <c:pt idx="29792">
                  <c:v>262.78665143875799</c:v>
                </c:pt>
                <c:pt idx="29793">
                  <c:v>265.66678270556201</c:v>
                </c:pt>
                <c:pt idx="29794">
                  <c:v>242.206209840995</c:v>
                </c:pt>
                <c:pt idx="29795">
                  <c:v>222.41108878835601</c:v>
                </c:pt>
                <c:pt idx="29796">
                  <c:v>245.97714058821799</c:v>
                </c:pt>
                <c:pt idx="29797">
                  <c:v>224.093231605109</c:v>
                </c:pt>
                <c:pt idx="29798">
                  <c:v>228.726036896317</c:v>
                </c:pt>
                <c:pt idx="29799">
                  <c:v>208.417202939314</c:v>
                </c:pt>
                <c:pt idx="29800">
                  <c:v>213.12690654260601</c:v>
                </c:pt>
                <c:pt idx="29801">
                  <c:v>199.16301199213501</c:v>
                </c:pt>
                <c:pt idx="29802">
                  <c:v>181.97913157975299</c:v>
                </c:pt>
                <c:pt idx="29803">
                  <c:v>206.00529680091199</c:v>
                </c:pt>
                <c:pt idx="29804">
                  <c:v>186.80508189193301</c:v>
                </c:pt>
                <c:pt idx="29805">
                  <c:v>182.91708040593201</c:v>
                </c:pt>
                <c:pt idx="29806">
                  <c:v>172.975252179178</c:v>
                </c:pt>
                <c:pt idx="29807">
                  <c:v>149.35036496350301</c:v>
                </c:pt>
                <c:pt idx="29808">
                  <c:v>129.03345658820999</c:v>
                </c:pt>
                <c:pt idx="29809">
                  <c:v>358.91459529256502</c:v>
                </c:pt>
                <c:pt idx="29810">
                  <c:v>333.42058104805801</c:v>
                </c:pt>
                <c:pt idx="29811">
                  <c:v>320.76798561151003</c:v>
                </c:pt>
                <c:pt idx="29812">
                  <c:v>311.40336493904601</c:v>
                </c:pt>
                <c:pt idx="29813">
                  <c:v>288.34135893004901</c:v>
                </c:pt>
                <c:pt idx="29814">
                  <c:v>268.16407509875501</c:v>
                </c:pt>
                <c:pt idx="29815">
                  <c:v>281.58718923152702</c:v>
                </c:pt>
                <c:pt idx="29816">
                  <c:v>278.70621984613302</c:v>
                </c:pt>
                <c:pt idx="29817">
                  <c:v>256.58842196932801</c:v>
                </c:pt>
                <c:pt idx="29818">
                  <c:v>255.42834817479499</c:v>
                </c:pt>
                <c:pt idx="29819">
                  <c:v>257.95838426082702</c:v>
                </c:pt>
                <c:pt idx="29820">
                  <c:v>235.346289487506</c:v>
                </c:pt>
                <c:pt idx="29821">
                  <c:v>216.27209583403399</c:v>
                </c:pt>
                <c:pt idx="29822">
                  <c:v>238.75444434451501</c:v>
                </c:pt>
                <c:pt idx="29823">
                  <c:v>217.67293175636399</c:v>
                </c:pt>
                <c:pt idx="29824">
                  <c:v>221.92800781428801</c:v>
                </c:pt>
                <c:pt idx="29825">
                  <c:v>202.375336581114</c:v>
                </c:pt>
                <c:pt idx="29826">
                  <c:v>206.71508518840901</c:v>
                </c:pt>
                <c:pt idx="29827">
                  <c:v>193.093767323988</c:v>
                </c:pt>
                <c:pt idx="29828">
                  <c:v>176.57816465415499</c:v>
                </c:pt>
                <c:pt idx="29829">
                  <c:v>199.488784130097</c:v>
                </c:pt>
                <c:pt idx="29830">
                  <c:v>181.04045720189799</c:v>
                </c:pt>
                <c:pt idx="29831">
                  <c:v>176.97141166220001</c:v>
                </c:pt>
                <c:pt idx="29832">
                  <c:v>167.274716614125</c:v>
                </c:pt>
                <c:pt idx="29833">
                  <c:v>144.48689020657301</c:v>
                </c:pt>
                <c:pt idx="29834">
                  <c:v>124.643510225406</c:v>
                </c:pt>
                <c:pt idx="29835">
                  <c:v>409.20036608485299</c:v>
                </c:pt>
                <c:pt idx="29836">
                  <c:v>363.15607705406501</c:v>
                </c:pt>
                <c:pt idx="29837">
                  <c:v>338.10874448564198</c:v>
                </c:pt>
                <c:pt idx="29838">
                  <c:v>351.78338658146902</c:v>
                </c:pt>
                <c:pt idx="29839">
                  <c:v>324.54941706950399</c:v>
                </c:pt>
                <c:pt idx="29840">
                  <c:v>302.585855802482</c:v>
                </c:pt>
                <c:pt idx="29841">
                  <c:v>316.65684321775501</c:v>
                </c:pt>
                <c:pt idx="29842">
                  <c:v>292.51595825348397</c:v>
                </c:pt>
                <c:pt idx="29843">
                  <c:v>286.46403443423497</c:v>
                </c:pt>
                <c:pt idx="29844">
                  <c:v>264.63129072118602</c:v>
                </c:pt>
                <c:pt idx="29845">
                  <c:v>260.37094802512303</c:v>
                </c:pt>
                <c:pt idx="29846">
                  <c:v>240.85165739137901</c:v>
                </c:pt>
                <c:pt idx="29847">
                  <c:v>238.33598179007001</c:v>
                </c:pt>
                <c:pt idx="29848">
                  <c:v>220.351112536817</c:v>
                </c:pt>
                <c:pt idx="29849">
                  <c:v>220.29981761143901</c:v>
                </c:pt>
                <c:pt idx="29850">
                  <c:v>203.86144354419</c:v>
                </c:pt>
                <c:pt idx="29851">
                  <c:v>203.93556689527901</c:v>
                </c:pt>
                <c:pt idx="29852">
                  <c:v>188.27594886803001</c:v>
                </c:pt>
                <c:pt idx="29853">
                  <c:v>189.217754172989</c:v>
                </c:pt>
                <c:pt idx="29854">
                  <c:v>175.09647222652001</c:v>
                </c:pt>
                <c:pt idx="29855">
                  <c:v>417.47709582748502</c:v>
                </c:pt>
                <c:pt idx="29856">
                  <c:v>370.61474941573601</c:v>
                </c:pt>
                <c:pt idx="29857">
                  <c:v>344.832604762345</c:v>
                </c:pt>
                <c:pt idx="29858">
                  <c:v>359.34983305400698</c:v>
                </c:pt>
                <c:pt idx="29859">
                  <c:v>331.31840888066603</c:v>
                </c:pt>
                <c:pt idx="29860">
                  <c:v>308.69528970404298</c:v>
                </c:pt>
                <c:pt idx="29861">
                  <c:v>323.57772870328699</c:v>
                </c:pt>
                <c:pt idx="29862">
                  <c:v>298.70997430066802</c:v>
                </c:pt>
                <c:pt idx="29863">
                  <c:v>292.825829383886</c:v>
                </c:pt>
                <c:pt idx="29864">
                  <c:v>270.32303243754302</c:v>
                </c:pt>
                <c:pt idx="29865">
                  <c:v>266.25161131071502</c:v>
                </c:pt>
                <c:pt idx="29866">
                  <c:v>246.114617221206</c:v>
                </c:pt>
                <c:pt idx="29867">
                  <c:v>243.80939739845999</c:v>
                </c:pt>
                <c:pt idx="29868">
                  <c:v>225.25166854036499</c:v>
                </c:pt>
                <c:pt idx="29869">
                  <c:v>225.44733207068899</c:v>
                </c:pt>
                <c:pt idx="29870">
                  <c:v>208.47044485070001</c:v>
                </c:pt>
                <c:pt idx="29871">
                  <c:v>208.78164157216901</c:v>
                </c:pt>
                <c:pt idx="29872">
                  <c:v>192.60187651690001</c:v>
                </c:pt>
                <c:pt idx="29873">
                  <c:v>193.791540785498</c:v>
                </c:pt>
                <c:pt idx="29874">
                  <c:v>179.19060131074201</c:v>
                </c:pt>
                <c:pt idx="29875">
                  <c:v>418.48249027237301</c:v>
                </c:pt>
                <c:pt idx="29876">
                  <c:v>371.53920360709799</c:v>
                </c:pt>
                <c:pt idx="29877">
                  <c:v>345.648138269497</c:v>
                </c:pt>
                <c:pt idx="29878">
                  <c:v>360.33165974070198</c:v>
                </c:pt>
                <c:pt idx="29879">
                  <c:v>332.17470056286101</c:v>
                </c:pt>
                <c:pt idx="29880">
                  <c:v>309.45186251086</c:v>
                </c:pt>
                <c:pt idx="29881">
                  <c:v>324.49301655483299</c:v>
                </c:pt>
                <c:pt idx="29882">
                  <c:v>299.509381703641</c:v>
                </c:pt>
                <c:pt idx="29883">
                  <c:v>293.68466792498901</c:v>
                </c:pt>
                <c:pt idx="29884">
                  <c:v>271.07324356457502</c:v>
                </c:pt>
                <c:pt idx="29885">
                  <c:v>267.06165396900002</c:v>
                </c:pt>
                <c:pt idx="29886">
                  <c:v>246.82330244740399</c:v>
                </c:pt>
                <c:pt idx="29887">
                  <c:v>244.57853893497401</c:v>
                </c:pt>
                <c:pt idx="29888">
                  <c:v>225.921313168995</c:v>
                </c:pt>
                <c:pt idx="29889">
                  <c:v>226.18644432644899</c:v>
                </c:pt>
                <c:pt idx="29890">
                  <c:v>209.11750080439899</c:v>
                </c:pt>
                <c:pt idx="29891">
                  <c:v>209.49329315565399</c:v>
                </c:pt>
                <c:pt idx="29892">
                  <c:v>193.22334238076701</c:v>
                </c:pt>
                <c:pt idx="29893">
                  <c:v>194.48130304431399</c:v>
                </c:pt>
                <c:pt idx="29894">
                  <c:v>179.79234490522401</c:v>
                </c:pt>
                <c:pt idx="29895">
                  <c:v>414.55067444403898</c:v>
                </c:pt>
                <c:pt idx="29896">
                  <c:v>368.019518525384</c:v>
                </c:pt>
                <c:pt idx="29897">
                  <c:v>342.44430367804603</c:v>
                </c:pt>
                <c:pt idx="29898">
                  <c:v>356.811520542143</c:v>
                </c:pt>
                <c:pt idx="29899">
                  <c:v>329.00149533213801</c:v>
                </c:pt>
                <c:pt idx="29900">
                  <c:v>306.564600192017</c:v>
                </c:pt>
                <c:pt idx="29901">
                  <c:v>321.29709422885298</c:v>
                </c:pt>
                <c:pt idx="29902">
                  <c:v>296.62529302899401</c:v>
                </c:pt>
                <c:pt idx="29903">
                  <c:v>290.768193589936</c:v>
                </c:pt>
                <c:pt idx="29904">
                  <c:v>268.44201624382401</c:v>
                </c:pt>
                <c:pt idx="29905">
                  <c:v>264.38904774524701</c:v>
                </c:pt>
                <c:pt idx="29906">
                  <c:v>244.40935315182099</c:v>
                </c:pt>
                <c:pt idx="29907">
                  <c:v>242.11104167258401</c:v>
                </c:pt>
                <c:pt idx="29908">
                  <c:v>223.69457914163701</c:v>
                </c:pt>
                <c:pt idx="29909">
                  <c:v>223.88587962962899</c:v>
                </c:pt>
                <c:pt idx="29910">
                  <c:v>207.03992684257801</c:v>
                </c:pt>
                <c:pt idx="29911">
                  <c:v>207.344964840122</c:v>
                </c:pt>
                <c:pt idx="29912">
                  <c:v>191.28895537647301</c:v>
                </c:pt>
                <c:pt idx="29913">
                  <c:v>192.47171172254099</c:v>
                </c:pt>
                <c:pt idx="29914">
                  <c:v>177.978796798822</c:v>
                </c:pt>
                <c:pt idx="29915">
                  <c:v>405.56993298117698</c:v>
                </c:pt>
                <c:pt idx="29916">
                  <c:v>359.96977812313497</c:v>
                </c:pt>
                <c:pt idx="29917">
                  <c:v>335.13113271535099</c:v>
                </c:pt>
                <c:pt idx="29918">
                  <c:v>348.73791412063002</c:v>
                </c:pt>
                <c:pt idx="29919">
                  <c:v>321.73233057244801</c:v>
                </c:pt>
                <c:pt idx="29920">
                  <c:v>299.95240901512102</c:v>
                </c:pt>
                <c:pt idx="29921">
                  <c:v>313.956463543501</c:v>
                </c:pt>
                <c:pt idx="29922">
                  <c:v>290.00904198062398</c:v>
                </c:pt>
                <c:pt idx="29923">
                  <c:v>284.05755313203099</c:v>
                </c:pt>
                <c:pt idx="29924">
                  <c:v>262.39980139896898</c:v>
                </c:pt>
                <c:pt idx="29925">
                  <c:v>258.22964874677399</c:v>
                </c:pt>
                <c:pt idx="29926">
                  <c:v>238.857363672844</c:v>
                </c:pt>
                <c:pt idx="29927">
                  <c:v>236.41763248104201</c:v>
                </c:pt>
                <c:pt idx="29928">
                  <c:v>218.56734304779999</c:v>
                </c:pt>
                <c:pt idx="29929">
                  <c:v>218.56815881313099</c:v>
                </c:pt>
                <c:pt idx="29930">
                  <c:v>202.24776933627101</c:v>
                </c:pt>
                <c:pt idx="29931">
                  <c:v>202.37244403415599</c:v>
                </c:pt>
                <c:pt idx="29932">
                  <c:v>186.82125755553801</c:v>
                </c:pt>
                <c:pt idx="29933">
                  <c:v>187.81364619580501</c:v>
                </c:pt>
                <c:pt idx="29934">
                  <c:v>173.781980511688</c:v>
                </c:pt>
                <c:pt idx="29935">
                  <c:v>408.87384363167899</c:v>
                </c:pt>
                <c:pt idx="29936">
                  <c:v>363.442973631261</c:v>
                </c:pt>
                <c:pt idx="29937">
                  <c:v>324.68058736359899</c:v>
                </c:pt>
                <c:pt idx="29938">
                  <c:v>302.531155317311</c:v>
                </c:pt>
                <c:pt idx="29939">
                  <c:v>316.07945449155</c:v>
                </c:pt>
                <c:pt idx="29940">
                  <c:v>292.51705363632601</c:v>
                </c:pt>
                <c:pt idx="29941">
                  <c:v>285.77060582780001</c:v>
                </c:pt>
                <c:pt idx="29942">
                  <c:v>260.35513209181403</c:v>
                </c:pt>
                <c:pt idx="29943">
                  <c:v>240.65061886470301</c:v>
                </c:pt>
                <c:pt idx="29944">
                  <c:v>238.22890160248201</c:v>
                </c:pt>
                <c:pt idx="29945">
                  <c:v>219.362745098039</c:v>
                </c:pt>
                <c:pt idx="29946">
                  <c:v>203.69930069930001</c:v>
                </c:pt>
                <c:pt idx="29947">
                  <c:v>416.31937492059399</c:v>
                </c:pt>
                <c:pt idx="29948">
                  <c:v>370.16206294836098</c:v>
                </c:pt>
                <c:pt idx="29949">
                  <c:v>330.77941041055499</c:v>
                </c:pt>
                <c:pt idx="29950">
                  <c:v>308.02523427041501</c:v>
                </c:pt>
                <c:pt idx="29951">
                  <c:v>322.29952364660301</c:v>
                </c:pt>
                <c:pt idx="29952">
                  <c:v>298.09181241128101</c:v>
                </c:pt>
                <c:pt idx="29953">
                  <c:v>291.47435330680901</c:v>
                </c:pt>
                <c:pt idx="29954">
                  <c:v>265.63516315617102</c:v>
                </c:pt>
                <c:pt idx="29955">
                  <c:v>245.38097354967701</c:v>
                </c:pt>
                <c:pt idx="29956">
                  <c:v>243.145960143417</c:v>
                </c:pt>
                <c:pt idx="29957">
                  <c:v>223.963009644116</c:v>
                </c:pt>
                <c:pt idx="29958">
                  <c:v>208.04596639140701</c:v>
                </c:pt>
                <c:pt idx="29959">
                  <c:v>416.04765150735602</c:v>
                </c:pt>
                <c:pt idx="29960">
                  <c:v>369.92367370968799</c:v>
                </c:pt>
                <c:pt idx="29961">
                  <c:v>330.569844376106</c:v>
                </c:pt>
                <c:pt idx="29962">
                  <c:v>307.83289746473503</c:v>
                </c:pt>
                <c:pt idx="29963">
                  <c:v>322.11518031870202</c:v>
                </c:pt>
                <c:pt idx="29964">
                  <c:v>297.91959240640102</c:v>
                </c:pt>
                <c:pt idx="29965">
                  <c:v>291.32046504695103</c:v>
                </c:pt>
                <c:pt idx="29966">
                  <c:v>265.50309736344599</c:v>
                </c:pt>
                <c:pt idx="29967">
                  <c:v>245.249929739756</c:v>
                </c:pt>
                <c:pt idx="29968">
                  <c:v>243.03091450733501</c:v>
                </c:pt>
                <c:pt idx="29969">
                  <c:v>223.865074592675</c:v>
                </c:pt>
                <c:pt idx="29970">
                  <c:v>207.96649544711599</c:v>
                </c:pt>
                <c:pt idx="29971">
                  <c:v>410.72488138067598</c:v>
                </c:pt>
                <c:pt idx="29972">
                  <c:v>365.13952378427098</c:v>
                </c:pt>
                <c:pt idx="29973">
                  <c:v>326.24586935703502</c:v>
                </c:pt>
                <c:pt idx="29974">
                  <c:v>303.91615401515901</c:v>
                </c:pt>
                <c:pt idx="29975">
                  <c:v>317.73679385196101</c:v>
                </c:pt>
                <c:pt idx="29976">
                  <c:v>293.97326159167602</c:v>
                </c:pt>
                <c:pt idx="29977">
                  <c:v>287.314654994992</c:v>
                </c:pt>
                <c:pt idx="29978">
                  <c:v>261.80484943292902</c:v>
                </c:pt>
                <c:pt idx="29979">
                  <c:v>241.92943838130799</c:v>
                </c:pt>
                <c:pt idx="29980">
                  <c:v>239.60796779882801</c:v>
                </c:pt>
                <c:pt idx="29981">
                  <c:v>220.673997768795</c:v>
                </c:pt>
                <c:pt idx="29982">
                  <c:v>204.96093542386299</c:v>
                </c:pt>
                <c:pt idx="29983">
                  <c:v>400.88623445094299</c:v>
                </c:pt>
                <c:pt idx="29984">
                  <c:v>356.292155849957</c:v>
                </c:pt>
                <c:pt idx="29985">
                  <c:v>318.25460379662297</c:v>
                </c:pt>
                <c:pt idx="29986">
                  <c:v>296.66951051984603</c:v>
                </c:pt>
                <c:pt idx="29987">
                  <c:v>309.64666836864899</c:v>
                </c:pt>
                <c:pt idx="29988">
                  <c:v>286.68438538205902</c:v>
                </c:pt>
                <c:pt idx="29989">
                  <c:v>279.91378688406297</c:v>
                </c:pt>
                <c:pt idx="29990">
                  <c:v>254.98876701466801</c:v>
                </c:pt>
                <c:pt idx="29991">
                  <c:v>235.79771649183701</c:v>
                </c:pt>
                <c:pt idx="29992">
                  <c:v>233.288481659741</c:v>
                </c:pt>
                <c:pt idx="29993">
                  <c:v>214.78333663110101</c:v>
                </c:pt>
                <c:pt idx="29994">
                  <c:v>199.42634769531301</c:v>
                </c:pt>
                <c:pt idx="29995">
                  <c:v>283.35445228877199</c:v>
                </c:pt>
                <c:pt idx="29996">
                  <c:v>271.83838508932098</c:v>
                </c:pt>
                <c:pt idx="29997">
                  <c:v>244.680691481487</c:v>
                </c:pt>
                <c:pt idx="29998">
                  <c:v>230.696977498584</c:v>
                </c:pt>
                <c:pt idx="29999">
                  <c:v>224.98543757456599</c:v>
                </c:pt>
                <c:pt idx="30000">
                  <c:v>220.150514094995</c:v>
                </c:pt>
                <c:pt idx="30001">
                  <c:v>262.04443330446998</c:v>
                </c:pt>
                <c:pt idx="30002">
                  <c:v>251.35561166010899</c:v>
                </c:pt>
                <c:pt idx="30003">
                  <c:v>240.57506912078301</c:v>
                </c:pt>
                <c:pt idx="30004">
                  <c:v>231.451973302379</c:v>
                </c:pt>
                <c:pt idx="30005">
                  <c:v>224.01831797234999</c:v>
                </c:pt>
                <c:pt idx="30006">
                  <c:v>216.51997714016699</c:v>
                </c:pt>
                <c:pt idx="30007">
                  <c:v>209.85188747295001</c:v>
                </c:pt>
                <c:pt idx="30008">
                  <c:v>204.02584315033599</c:v>
                </c:pt>
                <c:pt idx="30009">
                  <c:v>199.06582633053199</c:v>
                </c:pt>
                <c:pt idx="30010">
                  <c:v>194.986531924666</c:v>
                </c:pt>
                <c:pt idx="30011">
                  <c:v>190.884344783475</c:v>
                </c:pt>
                <c:pt idx="30012">
                  <c:v>245.35019455252899</c:v>
                </c:pt>
                <c:pt idx="30013">
                  <c:v>233.78690430065799</c:v>
                </c:pt>
                <c:pt idx="30014">
                  <c:v>223.844636251541</c:v>
                </c:pt>
                <c:pt idx="30015">
                  <c:v>214.687874046232</c:v>
                </c:pt>
                <c:pt idx="30016">
                  <c:v>206.324138726039</c:v>
                </c:pt>
                <c:pt idx="30017">
                  <c:v>199.64639991926899</c:v>
                </c:pt>
                <c:pt idx="30018">
                  <c:v>192.91295755284401</c:v>
                </c:pt>
                <c:pt idx="30019">
                  <c:v>187.01321082866301</c:v>
                </c:pt>
                <c:pt idx="30020">
                  <c:v>181.96604078699099</c:v>
                </c:pt>
                <c:pt idx="30021">
                  <c:v>177.783077149371</c:v>
                </c:pt>
                <c:pt idx="30022">
                  <c:v>173.56909696730099</c:v>
                </c:pt>
                <c:pt idx="30023">
                  <c:v>170.25020249161099</c:v>
                </c:pt>
                <c:pt idx="30024">
                  <c:v>166.91529444323601</c:v>
                </c:pt>
                <c:pt idx="30025">
                  <c:v>219.89703670393399</c:v>
                </c:pt>
                <c:pt idx="30026">
                  <c:v>209.957640657376</c:v>
                </c:pt>
                <c:pt idx="30027">
                  <c:v>200.788326823126</c:v>
                </c:pt>
                <c:pt idx="30028">
                  <c:v>192.403051724422</c:v>
                </c:pt>
                <c:pt idx="30029">
                  <c:v>184.813598115112</c:v>
                </c:pt>
                <c:pt idx="30030">
                  <c:v>178.90762299451401</c:v>
                </c:pt>
                <c:pt idx="30031">
                  <c:v>172.955648138382</c:v>
                </c:pt>
                <c:pt idx="30032">
                  <c:v>167.84174472752099</c:v>
                </c:pt>
                <c:pt idx="30033">
                  <c:v>163.58257285840401</c:v>
                </c:pt>
                <c:pt idx="30034">
                  <c:v>159.29189036450899</c:v>
                </c:pt>
                <c:pt idx="30035">
                  <c:v>155.87932764676299</c:v>
                </c:pt>
                <c:pt idx="30036">
                  <c:v>152.44866468842699</c:v>
                </c:pt>
                <c:pt idx="30037">
                  <c:v>149.921068116794</c:v>
                </c:pt>
                <c:pt idx="30038">
                  <c:v>147.383872042652</c:v>
                </c:pt>
                <c:pt idx="30039">
                  <c:v>188.81708065505899</c:v>
                </c:pt>
                <c:pt idx="30040">
                  <c:v>180.42578028391901</c:v>
                </c:pt>
                <c:pt idx="30041">
                  <c:v>134.827928303459</c:v>
                </c:pt>
                <c:pt idx="30042">
                  <c:v>133.120351936291</c:v>
                </c:pt>
                <c:pt idx="30043">
                  <c:v>286.35963554336701</c:v>
                </c:pt>
                <c:pt idx="30044">
                  <c:v>274.57537212449199</c:v>
                </c:pt>
                <c:pt idx="30045">
                  <c:v>246.73917421953601</c:v>
                </c:pt>
                <c:pt idx="30046">
                  <c:v>232.36924488944501</c:v>
                </c:pt>
                <c:pt idx="30047">
                  <c:v>226.476820966063</c:v>
                </c:pt>
                <c:pt idx="30048">
                  <c:v>221.47839139844999</c:v>
                </c:pt>
                <c:pt idx="30049">
                  <c:v>265.01665019835701</c:v>
                </c:pt>
                <c:pt idx="30050">
                  <c:v>254.06772446984499</c:v>
                </c:pt>
                <c:pt idx="30051">
                  <c:v>243.035489612422</c:v>
                </c:pt>
                <c:pt idx="30052">
                  <c:v>233.68714471397001</c:v>
                </c:pt>
                <c:pt idx="30053">
                  <c:v>226.05318196354301</c:v>
                </c:pt>
                <c:pt idx="30054">
                  <c:v>218.35961975074699</c:v>
                </c:pt>
                <c:pt idx="30055">
                  <c:v>211.51343771909299</c:v>
                </c:pt>
                <c:pt idx="30056">
                  <c:v>205.521650821826</c:v>
                </c:pt>
                <c:pt idx="30057">
                  <c:v>200.40676072077099</c:v>
                </c:pt>
                <c:pt idx="30058">
                  <c:v>196.17876865338201</c:v>
                </c:pt>
                <c:pt idx="30059">
                  <c:v>191.93372744243899</c:v>
                </c:pt>
                <c:pt idx="30060">
                  <c:v>248.30306248893601</c:v>
                </c:pt>
                <c:pt idx="30061">
                  <c:v>236.469783815498</c:v>
                </c:pt>
                <c:pt idx="30062">
                  <c:v>226.294440863185</c:v>
                </c:pt>
                <c:pt idx="30063">
                  <c:v>216.91451665961699</c:v>
                </c:pt>
                <c:pt idx="30064">
                  <c:v>208.34760076775399</c:v>
                </c:pt>
                <c:pt idx="30065">
                  <c:v>201.48777020734201</c:v>
                </c:pt>
                <c:pt idx="30066">
                  <c:v>194.58045286043401</c:v>
                </c:pt>
                <c:pt idx="30067">
                  <c:v>188.516792159674</c:v>
                </c:pt>
                <c:pt idx="30068">
                  <c:v>183.31511012523299</c:v>
                </c:pt>
                <c:pt idx="30069">
                  <c:v>178.99088243707001</c:v>
                </c:pt>
                <c:pt idx="30070">
                  <c:v>174.64464746699801</c:v>
                </c:pt>
                <c:pt idx="30071">
                  <c:v>171.19594011481701</c:v>
                </c:pt>
                <c:pt idx="30072">
                  <c:v>167.73615465999799</c:v>
                </c:pt>
                <c:pt idx="30073">
                  <c:v>222.58498743435001</c:v>
                </c:pt>
                <c:pt idx="30074">
                  <c:v>212.40522614916901</c:v>
                </c:pt>
                <c:pt idx="30075">
                  <c:v>203.01043592716701</c:v>
                </c:pt>
                <c:pt idx="30076">
                  <c:v>194.423097230444</c:v>
                </c:pt>
                <c:pt idx="30077">
                  <c:v>186.64459662656901</c:v>
                </c:pt>
                <c:pt idx="30078">
                  <c:v>180.58016937544801</c:v>
                </c:pt>
                <c:pt idx="30079">
                  <c:v>174.46787361229701</c:v>
                </c:pt>
                <c:pt idx="30080">
                  <c:v>169.20944210507901</c:v>
                </c:pt>
                <c:pt idx="30081">
                  <c:v>164.81436440374799</c:v>
                </c:pt>
                <c:pt idx="30082">
                  <c:v>160.393596952325</c:v>
                </c:pt>
                <c:pt idx="30083">
                  <c:v>156.85785068128001</c:v>
                </c:pt>
                <c:pt idx="30084">
                  <c:v>153.306340806311</c:v>
                </c:pt>
                <c:pt idx="30085">
                  <c:v>150.66537671773801</c:v>
                </c:pt>
                <c:pt idx="30086">
                  <c:v>148.01897348576901</c:v>
                </c:pt>
                <c:pt idx="30087">
                  <c:v>191.04881030753299</c:v>
                </c:pt>
                <c:pt idx="30088">
                  <c:v>182.455146364494</c:v>
                </c:pt>
                <c:pt idx="30089">
                  <c:v>135.50819273199201</c:v>
                </c:pt>
                <c:pt idx="30090">
                  <c:v>133.701427232003</c:v>
                </c:pt>
                <c:pt idx="30091">
                  <c:v>286.02382050557202</c:v>
                </c:pt>
                <c:pt idx="30092">
                  <c:v>274.24853148763702</c:v>
                </c:pt>
                <c:pt idx="30093">
                  <c:v>246.46044978673899</c:v>
                </c:pt>
                <c:pt idx="30094">
                  <c:v>232.122117559674</c:v>
                </c:pt>
                <c:pt idx="30095">
                  <c:v>226.25291405480999</c:v>
                </c:pt>
                <c:pt idx="30096">
                  <c:v>221.26663131848699</c:v>
                </c:pt>
                <c:pt idx="30097">
                  <c:v>264.69838460165403</c:v>
                </c:pt>
                <c:pt idx="30098">
                  <c:v>253.764275633924</c:v>
                </c:pt>
                <c:pt idx="30099">
                  <c:v>242.75127768313399</c:v>
                </c:pt>
                <c:pt idx="30100">
                  <c:v>233.421103398111</c:v>
                </c:pt>
                <c:pt idx="30101">
                  <c:v>225.796404574234</c:v>
                </c:pt>
                <c:pt idx="30102">
                  <c:v>218.12044632982801</c:v>
                </c:pt>
                <c:pt idx="30103">
                  <c:v>211.28443649373801</c:v>
                </c:pt>
                <c:pt idx="30104">
                  <c:v>205.30983167889499</c:v>
                </c:pt>
                <c:pt idx="30105">
                  <c:v>200.20190116083799</c:v>
                </c:pt>
                <c:pt idx="30106">
                  <c:v>195.991079829195</c:v>
                </c:pt>
                <c:pt idx="30107">
                  <c:v>191.76097072619001</c:v>
                </c:pt>
                <c:pt idx="30108">
                  <c:v>248.00695962525</c:v>
                </c:pt>
                <c:pt idx="30109">
                  <c:v>236.19210813762899</c:v>
                </c:pt>
                <c:pt idx="30110">
                  <c:v>226.02635205227</c:v>
                </c:pt>
                <c:pt idx="30111">
                  <c:v>216.663062379461</c:v>
                </c:pt>
                <c:pt idx="30112">
                  <c:v>208.105459477789</c:v>
                </c:pt>
                <c:pt idx="30113">
                  <c:v>201.26039603960299</c:v>
                </c:pt>
                <c:pt idx="30114">
                  <c:v>194.36199827908999</c:v>
                </c:pt>
                <c:pt idx="30115">
                  <c:v>188.313554934244</c:v>
                </c:pt>
                <c:pt idx="30116">
                  <c:v>183.12331090032299</c:v>
                </c:pt>
                <c:pt idx="30117">
                  <c:v>178.81387019752501</c:v>
                </c:pt>
                <c:pt idx="30118">
                  <c:v>174.48028912983</c:v>
                </c:pt>
                <c:pt idx="30119">
                  <c:v>171.04431269714499</c:v>
                </c:pt>
                <c:pt idx="30120">
                  <c:v>167.598495038696</c:v>
                </c:pt>
                <c:pt idx="30121">
                  <c:v>222.32626038949201</c:v>
                </c:pt>
                <c:pt idx="30122">
                  <c:v>212.155101156293</c:v>
                </c:pt>
                <c:pt idx="30123">
                  <c:v>202.77839238865801</c:v>
                </c:pt>
                <c:pt idx="30124">
                  <c:v>194.196477577244</c:v>
                </c:pt>
                <c:pt idx="30125">
                  <c:v>186.43237045713201</c:v>
                </c:pt>
                <c:pt idx="30126">
                  <c:v>180.374645796788</c:v>
                </c:pt>
                <c:pt idx="30127">
                  <c:v>174.27591918425</c:v>
                </c:pt>
                <c:pt idx="30128">
                  <c:v>169.02772382129601</c:v>
                </c:pt>
                <c:pt idx="30129">
                  <c:v>164.642592358185</c:v>
                </c:pt>
                <c:pt idx="30130">
                  <c:v>160.23267620247501</c:v>
                </c:pt>
                <c:pt idx="30131">
                  <c:v>156.70763444332499</c:v>
                </c:pt>
                <c:pt idx="30132">
                  <c:v>153.167868417975</c:v>
                </c:pt>
                <c:pt idx="30133">
                  <c:v>150.538761628488</c:v>
                </c:pt>
                <c:pt idx="30134">
                  <c:v>147.90808944426101</c:v>
                </c:pt>
                <c:pt idx="30135">
                  <c:v>190.82978622552901</c:v>
                </c:pt>
                <c:pt idx="30136">
                  <c:v>182.243520222071</c:v>
                </c:pt>
                <c:pt idx="30137">
                  <c:v>135.394161033838</c:v>
                </c:pt>
                <c:pt idx="30138">
                  <c:v>133.601068773234</c:v>
                </c:pt>
                <c:pt idx="30139">
                  <c:v>283.45247594814703</c:v>
                </c:pt>
                <c:pt idx="30140">
                  <c:v>271.88936693300502</c:v>
                </c:pt>
                <c:pt idx="30141">
                  <c:v>244.64198096984899</c:v>
                </c:pt>
                <c:pt idx="30142">
                  <c:v>230.61472714192701</c:v>
                </c:pt>
                <c:pt idx="30143">
                  <c:v>224.883596585032</c:v>
                </c:pt>
                <c:pt idx="30144">
                  <c:v>220.04042870222401</c:v>
                </c:pt>
                <c:pt idx="30145">
                  <c:v>262.19896201579502</c:v>
                </c:pt>
                <c:pt idx="30146">
                  <c:v>251.464220465187</c:v>
                </c:pt>
                <c:pt idx="30147">
                  <c:v>240.64331619537199</c:v>
                </c:pt>
                <c:pt idx="30148">
                  <c:v>231.48467721275699</c:v>
                </c:pt>
                <c:pt idx="30149">
                  <c:v>224.017180162638</c:v>
                </c:pt>
                <c:pt idx="30150">
                  <c:v>216.49209562206099</c:v>
                </c:pt>
                <c:pt idx="30151">
                  <c:v>209.80163592183101</c:v>
                </c:pt>
                <c:pt idx="30152">
                  <c:v>203.96013870888601</c:v>
                </c:pt>
                <c:pt idx="30153">
                  <c:v>198.98491723309201</c:v>
                </c:pt>
                <c:pt idx="30154">
                  <c:v>194.89351145739499</c:v>
                </c:pt>
                <c:pt idx="30155">
                  <c:v>190.77995478522899</c:v>
                </c:pt>
                <c:pt idx="30156">
                  <c:v>245.553321008251</c:v>
                </c:pt>
                <c:pt idx="30157">
                  <c:v>233.94039054470699</c:v>
                </c:pt>
                <c:pt idx="30158">
                  <c:v>223.958967612604</c:v>
                </c:pt>
                <c:pt idx="30159">
                  <c:v>214.76375735858699</c:v>
                </c:pt>
                <c:pt idx="30160">
                  <c:v>206.36324849198101</c:v>
                </c:pt>
                <c:pt idx="30161">
                  <c:v>199.65965270001499</c:v>
                </c:pt>
                <c:pt idx="30162">
                  <c:v>192.89773310083001</c:v>
                </c:pt>
                <c:pt idx="30163">
                  <c:v>186.97947650208201</c:v>
                </c:pt>
                <c:pt idx="30164">
                  <c:v>181.90808922332701</c:v>
                </c:pt>
                <c:pt idx="30165">
                  <c:v>177.71315282239499</c:v>
                </c:pt>
                <c:pt idx="30166">
                  <c:v>173.487804878048</c:v>
                </c:pt>
                <c:pt idx="30167">
                  <c:v>170.163545447524</c:v>
                </c:pt>
                <c:pt idx="30168">
                  <c:v>166.82097627682899</c:v>
                </c:pt>
                <c:pt idx="30169">
                  <c:v>220.10314650481999</c:v>
                </c:pt>
                <c:pt idx="30170">
                  <c:v>210.11400941993799</c:v>
                </c:pt>
                <c:pt idx="30171">
                  <c:v>200.90381664748699</c:v>
                </c:pt>
                <c:pt idx="30172">
                  <c:v>192.48205069575999</c:v>
                </c:pt>
                <c:pt idx="30173">
                  <c:v>184.86099283674699</c:v>
                </c:pt>
                <c:pt idx="30174">
                  <c:v>178.930297699362</c:v>
                </c:pt>
                <c:pt idx="30175">
                  <c:v>172.954256248907</c:v>
                </c:pt>
                <c:pt idx="30176">
                  <c:v>167.81933058886699</c:v>
                </c:pt>
                <c:pt idx="30177">
                  <c:v>163.542572114943</c:v>
                </c:pt>
                <c:pt idx="30178">
                  <c:v>159.23723938260201</c:v>
                </c:pt>
                <c:pt idx="30179">
                  <c:v>155.81034482758599</c:v>
                </c:pt>
                <c:pt idx="30180">
                  <c:v>152.37155527399401</c:v>
                </c:pt>
                <c:pt idx="30181">
                  <c:v>149.835885546946</c:v>
                </c:pt>
                <c:pt idx="30182">
                  <c:v>147.29991219634499</c:v>
                </c:pt>
                <c:pt idx="30183">
                  <c:v>188.97850664282001</c:v>
                </c:pt>
                <c:pt idx="30184">
                  <c:v>180.54769597284701</c:v>
                </c:pt>
                <c:pt idx="30185">
                  <c:v>134.75871285681399</c:v>
                </c:pt>
                <c:pt idx="30186">
                  <c:v>133.045972073039</c:v>
                </c:pt>
                <c:pt idx="30187">
                  <c:v>278.628761321637</c:v>
                </c:pt>
                <c:pt idx="30188">
                  <c:v>267.46093041337298</c:v>
                </c:pt>
                <c:pt idx="30189">
                  <c:v>241.22629858336299</c:v>
                </c:pt>
                <c:pt idx="30190">
                  <c:v>227.78320259424899</c:v>
                </c:pt>
                <c:pt idx="30191">
                  <c:v>222.325063554211</c:v>
                </c:pt>
                <c:pt idx="30192">
                  <c:v>217.735584968811</c:v>
                </c:pt>
                <c:pt idx="30193">
                  <c:v>257.503958828186</c:v>
                </c:pt>
                <c:pt idx="30194">
                  <c:v>247.13759034975601</c:v>
                </c:pt>
                <c:pt idx="30195">
                  <c:v>236.685190385727</c:v>
                </c:pt>
                <c:pt idx="30196">
                  <c:v>227.85375160397101</c:v>
                </c:pt>
                <c:pt idx="30197">
                  <c:v>220.67726174033101</c:v>
                </c:pt>
                <c:pt idx="30198">
                  <c:v>213.43989896313499</c:v>
                </c:pt>
                <c:pt idx="30199">
                  <c:v>207.02229454841299</c:v>
                </c:pt>
                <c:pt idx="30200">
                  <c:v>201.430719656283</c:v>
                </c:pt>
                <c:pt idx="30201">
                  <c:v>196.694691693078</c:v>
                </c:pt>
                <c:pt idx="30202">
                  <c:v>192.83041083626799</c:v>
                </c:pt>
                <c:pt idx="30203">
                  <c:v>188.94789919322599</c:v>
                </c:pt>
                <c:pt idx="30204">
                  <c:v>240.934157484547</c:v>
                </c:pt>
                <c:pt idx="30205">
                  <c:v>229.70663438256599</c:v>
                </c:pt>
                <c:pt idx="30206">
                  <c:v>220.071897364862</c:v>
                </c:pt>
                <c:pt idx="30207">
                  <c:v>211.19373051318701</c:v>
                </c:pt>
                <c:pt idx="30208">
                  <c:v>203.09843693453001</c:v>
                </c:pt>
                <c:pt idx="30209">
                  <c:v>196.65493653032399</c:v>
                </c:pt>
                <c:pt idx="30210">
                  <c:v>190.155201039486</c:v>
                </c:pt>
                <c:pt idx="30211">
                  <c:v>184.475667683208</c:v>
                </c:pt>
                <c:pt idx="30212">
                  <c:v>179.633319443918</c:v>
                </c:pt>
                <c:pt idx="30213">
                  <c:v>175.647038259856</c:v>
                </c:pt>
                <c:pt idx="30214">
                  <c:v>171.63621146603401</c:v>
                </c:pt>
                <c:pt idx="30215">
                  <c:v>168.51259335038301</c:v>
                </c:pt>
                <c:pt idx="30216">
                  <c:v>165.37142616885299</c:v>
                </c:pt>
                <c:pt idx="30217">
                  <c:v>215.92674358643799</c:v>
                </c:pt>
                <c:pt idx="30218">
                  <c:v>206.27842433620299</c:v>
                </c:pt>
                <c:pt idx="30219">
                  <c:v>197.38114464520001</c:v>
                </c:pt>
                <c:pt idx="30220">
                  <c:v>189.25645921491699</c:v>
                </c:pt>
                <c:pt idx="30221">
                  <c:v>181.90735037922099</c:v>
                </c:pt>
                <c:pt idx="30222">
                  <c:v>176.21311623047899</c:v>
                </c:pt>
                <c:pt idx="30223">
                  <c:v>170.470301778204</c:v>
                </c:pt>
                <c:pt idx="30224">
                  <c:v>165.55436261908301</c:v>
                </c:pt>
                <c:pt idx="30225">
                  <c:v>161.47489195108199</c:v>
                </c:pt>
                <c:pt idx="30226">
                  <c:v>157.36897991648399</c:v>
                </c:pt>
                <c:pt idx="30227">
                  <c:v>154.134069658241</c:v>
                </c:pt>
                <c:pt idx="30228">
                  <c:v>150.87614053487101</c:v>
                </c:pt>
                <c:pt idx="30229">
                  <c:v>148.52330321133499</c:v>
                </c:pt>
                <c:pt idx="30230">
                  <c:v>146.16369285397201</c:v>
                </c:pt>
                <c:pt idx="30231">
                  <c:v>185.49486977111201</c:v>
                </c:pt>
                <c:pt idx="30232">
                  <c:v>177.35792654658999</c:v>
                </c:pt>
                <c:pt idx="30233">
                  <c:v>133.56211393273799</c:v>
                </c:pt>
                <c:pt idx="30234">
                  <c:v>132.01169657310899</c:v>
                </c:pt>
                <c:pt idx="30235">
                  <c:v>283.35445228877199</c:v>
                </c:pt>
                <c:pt idx="30236">
                  <c:v>271.83838508932098</c:v>
                </c:pt>
                <c:pt idx="30237">
                  <c:v>244.680691481487</c:v>
                </c:pt>
                <c:pt idx="30238">
                  <c:v>230.696977498584</c:v>
                </c:pt>
                <c:pt idx="30239">
                  <c:v>224.98543757456599</c:v>
                </c:pt>
                <c:pt idx="30240">
                  <c:v>220.150514094995</c:v>
                </c:pt>
                <c:pt idx="30241">
                  <c:v>262.04443330446998</c:v>
                </c:pt>
                <c:pt idx="30242">
                  <c:v>251.35561166010899</c:v>
                </c:pt>
                <c:pt idx="30243">
                  <c:v>240.57506912078301</c:v>
                </c:pt>
                <c:pt idx="30244">
                  <c:v>231.451973302379</c:v>
                </c:pt>
                <c:pt idx="30245">
                  <c:v>224.01831797234999</c:v>
                </c:pt>
                <c:pt idx="30246">
                  <c:v>216.51997714016699</c:v>
                </c:pt>
                <c:pt idx="30247">
                  <c:v>209.85188747295001</c:v>
                </c:pt>
                <c:pt idx="30248">
                  <c:v>204.02584315033599</c:v>
                </c:pt>
                <c:pt idx="30249">
                  <c:v>199.06582633053199</c:v>
                </c:pt>
                <c:pt idx="30250">
                  <c:v>194.986531924666</c:v>
                </c:pt>
                <c:pt idx="30251">
                  <c:v>190.884344783475</c:v>
                </c:pt>
                <c:pt idx="30252">
                  <c:v>245.35019455252899</c:v>
                </c:pt>
                <c:pt idx="30253">
                  <c:v>233.78690430065799</c:v>
                </c:pt>
                <c:pt idx="30254">
                  <c:v>223.844636251541</c:v>
                </c:pt>
                <c:pt idx="30255">
                  <c:v>214.687874046232</c:v>
                </c:pt>
                <c:pt idx="30256">
                  <c:v>206.324138726039</c:v>
                </c:pt>
                <c:pt idx="30257">
                  <c:v>199.64639991926899</c:v>
                </c:pt>
                <c:pt idx="30258">
                  <c:v>192.91295755284401</c:v>
                </c:pt>
                <c:pt idx="30259">
                  <c:v>187.01321082866301</c:v>
                </c:pt>
                <c:pt idx="30260">
                  <c:v>181.96604078699099</c:v>
                </c:pt>
                <c:pt idx="30261">
                  <c:v>177.783077149371</c:v>
                </c:pt>
                <c:pt idx="30262">
                  <c:v>173.56909696730099</c:v>
                </c:pt>
                <c:pt idx="30263">
                  <c:v>170.25020249161099</c:v>
                </c:pt>
                <c:pt idx="30264">
                  <c:v>166.91529444323601</c:v>
                </c:pt>
                <c:pt idx="30265">
                  <c:v>219.89703670393399</c:v>
                </c:pt>
                <c:pt idx="30266">
                  <c:v>209.957640657376</c:v>
                </c:pt>
                <c:pt idx="30267">
                  <c:v>200.788326823126</c:v>
                </c:pt>
                <c:pt idx="30268">
                  <c:v>192.403051724422</c:v>
                </c:pt>
                <c:pt idx="30269">
                  <c:v>184.813598115112</c:v>
                </c:pt>
                <c:pt idx="30270">
                  <c:v>178.90762299451401</c:v>
                </c:pt>
                <c:pt idx="30271">
                  <c:v>172.955648138382</c:v>
                </c:pt>
                <c:pt idx="30272">
                  <c:v>167.84174472752099</c:v>
                </c:pt>
                <c:pt idx="30273">
                  <c:v>163.58257285840401</c:v>
                </c:pt>
                <c:pt idx="30274">
                  <c:v>159.29189036450899</c:v>
                </c:pt>
                <c:pt idx="30275">
                  <c:v>155.87932764676299</c:v>
                </c:pt>
                <c:pt idx="30276">
                  <c:v>152.44866468842699</c:v>
                </c:pt>
                <c:pt idx="30277">
                  <c:v>149.921068116794</c:v>
                </c:pt>
                <c:pt idx="30278">
                  <c:v>147.383872042652</c:v>
                </c:pt>
                <c:pt idx="30279">
                  <c:v>188.81708065505899</c:v>
                </c:pt>
                <c:pt idx="30280">
                  <c:v>180.42578028391901</c:v>
                </c:pt>
                <c:pt idx="30281">
                  <c:v>134.827928303459</c:v>
                </c:pt>
                <c:pt idx="30282">
                  <c:v>133.120351936291</c:v>
                </c:pt>
                <c:pt idx="30283">
                  <c:v>286.35963554336701</c:v>
                </c:pt>
                <c:pt idx="30284">
                  <c:v>274.57537212449199</c:v>
                </c:pt>
                <c:pt idx="30285">
                  <c:v>246.73917421953601</c:v>
                </c:pt>
                <c:pt idx="30286">
                  <c:v>232.36924488944501</c:v>
                </c:pt>
                <c:pt idx="30287">
                  <c:v>226.476820966063</c:v>
                </c:pt>
                <c:pt idx="30288">
                  <c:v>221.47839139844999</c:v>
                </c:pt>
                <c:pt idx="30289">
                  <c:v>265.01665019835701</c:v>
                </c:pt>
                <c:pt idx="30290">
                  <c:v>254.06772446984499</c:v>
                </c:pt>
                <c:pt idx="30291">
                  <c:v>243.035489612422</c:v>
                </c:pt>
                <c:pt idx="30292">
                  <c:v>233.68714471397001</c:v>
                </c:pt>
                <c:pt idx="30293">
                  <c:v>226.05318196354301</c:v>
                </c:pt>
                <c:pt idx="30294">
                  <c:v>218.35961975074699</c:v>
                </c:pt>
                <c:pt idx="30295">
                  <c:v>211.51343771909299</c:v>
                </c:pt>
                <c:pt idx="30296">
                  <c:v>205.521650821826</c:v>
                </c:pt>
                <c:pt idx="30297">
                  <c:v>200.40676072077099</c:v>
                </c:pt>
                <c:pt idx="30298">
                  <c:v>196.17876865338201</c:v>
                </c:pt>
                <c:pt idx="30299">
                  <c:v>191.93372744243899</c:v>
                </c:pt>
                <c:pt idx="30300">
                  <c:v>248.30306248893601</c:v>
                </c:pt>
                <c:pt idx="30301">
                  <c:v>236.469783815498</c:v>
                </c:pt>
                <c:pt idx="30302">
                  <c:v>226.294440863185</c:v>
                </c:pt>
                <c:pt idx="30303">
                  <c:v>216.91451665961699</c:v>
                </c:pt>
                <c:pt idx="30304">
                  <c:v>208.34760076775399</c:v>
                </c:pt>
                <c:pt idx="30305">
                  <c:v>201.48777020734201</c:v>
                </c:pt>
                <c:pt idx="30306">
                  <c:v>194.58045286043401</c:v>
                </c:pt>
                <c:pt idx="30307">
                  <c:v>188.516792159674</c:v>
                </c:pt>
                <c:pt idx="30308">
                  <c:v>183.31511012523299</c:v>
                </c:pt>
                <c:pt idx="30309">
                  <c:v>178.99088243707001</c:v>
                </c:pt>
                <c:pt idx="30310">
                  <c:v>174.64464746699801</c:v>
                </c:pt>
                <c:pt idx="30311">
                  <c:v>171.19594011481701</c:v>
                </c:pt>
                <c:pt idx="30312">
                  <c:v>167.73615465999799</c:v>
                </c:pt>
                <c:pt idx="30313">
                  <c:v>222.58498743435001</c:v>
                </c:pt>
                <c:pt idx="30314">
                  <c:v>212.40522614916901</c:v>
                </c:pt>
                <c:pt idx="30315">
                  <c:v>203.01043592716701</c:v>
                </c:pt>
                <c:pt idx="30316">
                  <c:v>194.423097230444</c:v>
                </c:pt>
                <c:pt idx="30317">
                  <c:v>186.64459662656901</c:v>
                </c:pt>
                <c:pt idx="30318">
                  <c:v>180.58016937544801</c:v>
                </c:pt>
                <c:pt idx="30319">
                  <c:v>174.46787361229701</c:v>
                </c:pt>
                <c:pt idx="30320">
                  <c:v>169.20944210507901</c:v>
                </c:pt>
                <c:pt idx="30321">
                  <c:v>164.81436440374799</c:v>
                </c:pt>
                <c:pt idx="30322">
                  <c:v>160.393596952325</c:v>
                </c:pt>
                <c:pt idx="30323">
                  <c:v>156.85785068128001</c:v>
                </c:pt>
                <c:pt idx="30324">
                  <c:v>153.306340806311</c:v>
                </c:pt>
                <c:pt idx="30325">
                  <c:v>150.66537671773801</c:v>
                </c:pt>
                <c:pt idx="30326">
                  <c:v>148.01897348576901</c:v>
                </c:pt>
                <c:pt idx="30327">
                  <c:v>191.04881030753299</c:v>
                </c:pt>
                <c:pt idx="30328">
                  <c:v>182.455146364494</c:v>
                </c:pt>
                <c:pt idx="30329">
                  <c:v>135.50819273199201</c:v>
                </c:pt>
                <c:pt idx="30330">
                  <c:v>133.701427232003</c:v>
                </c:pt>
                <c:pt idx="30331">
                  <c:v>286.02382050557202</c:v>
                </c:pt>
                <c:pt idx="30332">
                  <c:v>274.24853148763702</c:v>
                </c:pt>
                <c:pt idx="30333">
                  <c:v>246.46044978673899</c:v>
                </c:pt>
                <c:pt idx="30334">
                  <c:v>232.122117559674</c:v>
                </c:pt>
                <c:pt idx="30335">
                  <c:v>226.25291405480999</c:v>
                </c:pt>
                <c:pt idx="30336">
                  <c:v>221.26663131848699</c:v>
                </c:pt>
                <c:pt idx="30337">
                  <c:v>264.69838460165403</c:v>
                </c:pt>
                <c:pt idx="30338">
                  <c:v>253.764275633924</c:v>
                </c:pt>
                <c:pt idx="30339">
                  <c:v>242.75127768313399</c:v>
                </c:pt>
                <c:pt idx="30340">
                  <c:v>233.421103398111</c:v>
                </c:pt>
                <c:pt idx="30341">
                  <c:v>225.796404574234</c:v>
                </c:pt>
                <c:pt idx="30342">
                  <c:v>218.12044632982801</c:v>
                </c:pt>
                <c:pt idx="30343">
                  <c:v>211.28443649373801</c:v>
                </c:pt>
                <c:pt idx="30344">
                  <c:v>205.30983167889499</c:v>
                </c:pt>
                <c:pt idx="30345">
                  <c:v>200.20190116083799</c:v>
                </c:pt>
                <c:pt idx="30346">
                  <c:v>195.991079829195</c:v>
                </c:pt>
                <c:pt idx="30347">
                  <c:v>191.76097072619001</c:v>
                </c:pt>
                <c:pt idx="30348">
                  <c:v>248.00695962525</c:v>
                </c:pt>
                <c:pt idx="30349">
                  <c:v>236.19210813762899</c:v>
                </c:pt>
                <c:pt idx="30350">
                  <c:v>226.02635205227</c:v>
                </c:pt>
                <c:pt idx="30351">
                  <c:v>216.663062379461</c:v>
                </c:pt>
                <c:pt idx="30352">
                  <c:v>208.105459477789</c:v>
                </c:pt>
                <c:pt idx="30353">
                  <c:v>201.26039603960299</c:v>
                </c:pt>
                <c:pt idx="30354">
                  <c:v>194.36199827908999</c:v>
                </c:pt>
                <c:pt idx="30355">
                  <c:v>188.313554934244</c:v>
                </c:pt>
                <c:pt idx="30356">
                  <c:v>183.12331090032299</c:v>
                </c:pt>
                <c:pt idx="30357">
                  <c:v>178.81387019752501</c:v>
                </c:pt>
                <c:pt idx="30358">
                  <c:v>174.48028912983</c:v>
                </c:pt>
                <c:pt idx="30359">
                  <c:v>171.04431269714499</c:v>
                </c:pt>
                <c:pt idx="30360">
                  <c:v>167.598495038696</c:v>
                </c:pt>
                <c:pt idx="30361">
                  <c:v>222.32626038949201</c:v>
                </c:pt>
                <c:pt idx="30362">
                  <c:v>212.155101156293</c:v>
                </c:pt>
                <c:pt idx="30363">
                  <c:v>202.77839238865801</c:v>
                </c:pt>
                <c:pt idx="30364">
                  <c:v>194.196477577244</c:v>
                </c:pt>
                <c:pt idx="30365">
                  <c:v>186.43237045713201</c:v>
                </c:pt>
                <c:pt idx="30366">
                  <c:v>180.374645796788</c:v>
                </c:pt>
                <c:pt idx="30367">
                  <c:v>174.27591918425</c:v>
                </c:pt>
                <c:pt idx="30368">
                  <c:v>169.02772382129601</c:v>
                </c:pt>
                <c:pt idx="30369">
                  <c:v>164.642592358185</c:v>
                </c:pt>
                <c:pt idx="30370">
                  <c:v>160.23267620247501</c:v>
                </c:pt>
                <c:pt idx="30371">
                  <c:v>156.70763444332499</c:v>
                </c:pt>
                <c:pt idx="30372">
                  <c:v>153.167868417975</c:v>
                </c:pt>
                <c:pt idx="30373">
                  <c:v>150.538761628488</c:v>
                </c:pt>
                <c:pt idx="30374">
                  <c:v>147.90808944426101</c:v>
                </c:pt>
                <c:pt idx="30375">
                  <c:v>190.82978622552901</c:v>
                </c:pt>
                <c:pt idx="30376">
                  <c:v>182.243520222071</c:v>
                </c:pt>
                <c:pt idx="30377">
                  <c:v>135.394161033838</c:v>
                </c:pt>
                <c:pt idx="30378">
                  <c:v>133.601068773234</c:v>
                </c:pt>
                <c:pt idx="30379">
                  <c:v>283.45247594814703</c:v>
                </c:pt>
                <c:pt idx="30380">
                  <c:v>271.88936693300502</c:v>
                </c:pt>
                <c:pt idx="30381">
                  <c:v>244.64198096984899</c:v>
                </c:pt>
                <c:pt idx="30382">
                  <c:v>230.61472714192701</c:v>
                </c:pt>
                <c:pt idx="30383">
                  <c:v>224.883596585032</c:v>
                </c:pt>
                <c:pt idx="30384">
                  <c:v>220.04042870222401</c:v>
                </c:pt>
                <c:pt idx="30385">
                  <c:v>262.19896201579502</c:v>
                </c:pt>
                <c:pt idx="30386">
                  <c:v>251.464220465187</c:v>
                </c:pt>
                <c:pt idx="30387">
                  <c:v>240.64331619537199</c:v>
                </c:pt>
                <c:pt idx="30388">
                  <c:v>231.48467721275699</c:v>
                </c:pt>
                <c:pt idx="30389">
                  <c:v>224.017180162638</c:v>
                </c:pt>
                <c:pt idx="30390">
                  <c:v>216.49209562206099</c:v>
                </c:pt>
                <c:pt idx="30391">
                  <c:v>209.80163592183101</c:v>
                </c:pt>
                <c:pt idx="30392">
                  <c:v>203.96013870888601</c:v>
                </c:pt>
                <c:pt idx="30393">
                  <c:v>198.98491723309201</c:v>
                </c:pt>
                <c:pt idx="30394">
                  <c:v>194.89351145739499</c:v>
                </c:pt>
                <c:pt idx="30395">
                  <c:v>190.77995478522899</c:v>
                </c:pt>
                <c:pt idx="30396">
                  <c:v>245.553321008251</c:v>
                </c:pt>
                <c:pt idx="30397">
                  <c:v>233.94039054470699</c:v>
                </c:pt>
                <c:pt idx="30398">
                  <c:v>223.958967612604</c:v>
                </c:pt>
                <c:pt idx="30399">
                  <c:v>214.76375735858699</c:v>
                </c:pt>
                <c:pt idx="30400">
                  <c:v>206.36324849198101</c:v>
                </c:pt>
                <c:pt idx="30401">
                  <c:v>199.65965270001499</c:v>
                </c:pt>
                <c:pt idx="30402">
                  <c:v>192.89773310083001</c:v>
                </c:pt>
                <c:pt idx="30403">
                  <c:v>186.97947650208201</c:v>
                </c:pt>
                <c:pt idx="30404">
                  <c:v>181.90808922332701</c:v>
                </c:pt>
                <c:pt idx="30405">
                  <c:v>177.71315282239499</c:v>
                </c:pt>
                <c:pt idx="30406">
                  <c:v>173.487804878048</c:v>
                </c:pt>
                <c:pt idx="30407">
                  <c:v>170.163545447524</c:v>
                </c:pt>
                <c:pt idx="30408">
                  <c:v>166.82097627682899</c:v>
                </c:pt>
                <c:pt idx="30409">
                  <c:v>220.10314650481999</c:v>
                </c:pt>
                <c:pt idx="30410">
                  <c:v>210.11400941993799</c:v>
                </c:pt>
                <c:pt idx="30411">
                  <c:v>200.90381664748699</c:v>
                </c:pt>
                <c:pt idx="30412">
                  <c:v>192.48205069575999</c:v>
                </c:pt>
                <c:pt idx="30413">
                  <c:v>184.86099283674699</c:v>
                </c:pt>
                <c:pt idx="30414">
                  <c:v>178.930297699362</c:v>
                </c:pt>
                <c:pt idx="30415">
                  <c:v>172.954256248907</c:v>
                </c:pt>
                <c:pt idx="30416">
                  <c:v>167.81933058886699</c:v>
                </c:pt>
                <c:pt idx="30417">
                  <c:v>163.542572114943</c:v>
                </c:pt>
                <c:pt idx="30418">
                  <c:v>159.23723938260201</c:v>
                </c:pt>
                <c:pt idx="30419">
                  <c:v>155.81034482758599</c:v>
                </c:pt>
                <c:pt idx="30420">
                  <c:v>152.37155527399401</c:v>
                </c:pt>
                <c:pt idx="30421">
                  <c:v>149.835885546946</c:v>
                </c:pt>
                <c:pt idx="30422">
                  <c:v>147.29991219634499</c:v>
                </c:pt>
                <c:pt idx="30423">
                  <c:v>188.97850664282001</c:v>
                </c:pt>
                <c:pt idx="30424">
                  <c:v>180.54769597284701</c:v>
                </c:pt>
                <c:pt idx="30425">
                  <c:v>134.75871285681399</c:v>
                </c:pt>
                <c:pt idx="30426">
                  <c:v>133.045972073039</c:v>
                </c:pt>
                <c:pt idx="30427">
                  <c:v>278.628761321637</c:v>
                </c:pt>
                <c:pt idx="30428">
                  <c:v>267.46093041337298</c:v>
                </c:pt>
                <c:pt idx="30429">
                  <c:v>241.22629858336299</c:v>
                </c:pt>
                <c:pt idx="30430">
                  <c:v>227.78320259424899</c:v>
                </c:pt>
                <c:pt idx="30431">
                  <c:v>222.325063554211</c:v>
                </c:pt>
                <c:pt idx="30432">
                  <c:v>217.735584968811</c:v>
                </c:pt>
                <c:pt idx="30433">
                  <c:v>257.503958828186</c:v>
                </c:pt>
                <c:pt idx="30434">
                  <c:v>247.13759034975601</c:v>
                </c:pt>
                <c:pt idx="30435">
                  <c:v>236.685190385727</c:v>
                </c:pt>
                <c:pt idx="30436">
                  <c:v>227.85375160397101</c:v>
                </c:pt>
                <c:pt idx="30437">
                  <c:v>220.67726174033101</c:v>
                </c:pt>
                <c:pt idx="30438">
                  <c:v>213.43989896313499</c:v>
                </c:pt>
                <c:pt idx="30439">
                  <c:v>207.02229454841299</c:v>
                </c:pt>
                <c:pt idx="30440">
                  <c:v>201.430719656283</c:v>
                </c:pt>
                <c:pt idx="30441">
                  <c:v>196.694691693078</c:v>
                </c:pt>
                <c:pt idx="30442">
                  <c:v>192.83041083626799</c:v>
                </c:pt>
                <c:pt idx="30443">
                  <c:v>188.94789919322599</c:v>
                </c:pt>
                <c:pt idx="30444">
                  <c:v>240.934157484547</c:v>
                </c:pt>
                <c:pt idx="30445">
                  <c:v>229.70663438256599</c:v>
                </c:pt>
                <c:pt idx="30446">
                  <c:v>220.071897364862</c:v>
                </c:pt>
                <c:pt idx="30447">
                  <c:v>211.19373051318701</c:v>
                </c:pt>
                <c:pt idx="30448">
                  <c:v>203.09843693453001</c:v>
                </c:pt>
                <c:pt idx="30449">
                  <c:v>196.65493653032399</c:v>
                </c:pt>
                <c:pt idx="30450">
                  <c:v>190.155201039486</c:v>
                </c:pt>
                <c:pt idx="30451">
                  <c:v>184.475667683208</c:v>
                </c:pt>
                <c:pt idx="30452">
                  <c:v>179.633319443918</c:v>
                </c:pt>
                <c:pt idx="30453">
                  <c:v>175.647038259856</c:v>
                </c:pt>
                <c:pt idx="30454">
                  <c:v>171.63621146603401</c:v>
                </c:pt>
                <c:pt idx="30455">
                  <c:v>168.51259335038301</c:v>
                </c:pt>
                <c:pt idx="30456">
                  <c:v>165.37142616885299</c:v>
                </c:pt>
                <c:pt idx="30457">
                  <c:v>215.92674358643799</c:v>
                </c:pt>
                <c:pt idx="30458">
                  <c:v>206.27842433620299</c:v>
                </c:pt>
                <c:pt idx="30459">
                  <c:v>197.38114464520001</c:v>
                </c:pt>
                <c:pt idx="30460">
                  <c:v>189.25645921491699</c:v>
                </c:pt>
                <c:pt idx="30461">
                  <c:v>181.90735037922099</c:v>
                </c:pt>
                <c:pt idx="30462">
                  <c:v>176.21311623047899</c:v>
                </c:pt>
                <c:pt idx="30463">
                  <c:v>170.470301778204</c:v>
                </c:pt>
                <c:pt idx="30464">
                  <c:v>165.55436261908301</c:v>
                </c:pt>
                <c:pt idx="30465">
                  <c:v>161.47489195108199</c:v>
                </c:pt>
                <c:pt idx="30466">
                  <c:v>157.36897991648399</c:v>
                </c:pt>
                <c:pt idx="30467">
                  <c:v>154.134069658241</c:v>
                </c:pt>
                <c:pt idx="30468">
                  <c:v>150.87614053487101</c:v>
                </c:pt>
                <c:pt idx="30469">
                  <c:v>148.52330321133499</c:v>
                </c:pt>
                <c:pt idx="30470">
                  <c:v>146.16369285397201</c:v>
                </c:pt>
                <c:pt idx="30471">
                  <c:v>185.49486977111201</c:v>
                </c:pt>
                <c:pt idx="30472">
                  <c:v>177.35792654658999</c:v>
                </c:pt>
                <c:pt idx="30473">
                  <c:v>133.56211393273799</c:v>
                </c:pt>
                <c:pt idx="30474">
                  <c:v>132.01169657310899</c:v>
                </c:pt>
                <c:pt idx="30475">
                  <c:v>270.22264601810502</c:v>
                </c:pt>
                <c:pt idx="30476">
                  <c:v>257.87964004499401</c:v>
                </c:pt>
                <c:pt idx="30477">
                  <c:v>248.04144549120801</c:v>
                </c:pt>
                <c:pt idx="30478">
                  <c:v>238.115054183344</c:v>
                </c:pt>
                <c:pt idx="30479">
                  <c:v>229.86298456374701</c:v>
                </c:pt>
                <c:pt idx="30480">
                  <c:v>222.42798940721099</c:v>
                </c:pt>
                <c:pt idx="30481">
                  <c:v>216.71854666597201</c:v>
                </c:pt>
                <c:pt idx="30482">
                  <c:v>210.071100306971</c:v>
                </c:pt>
                <c:pt idx="30483">
                  <c:v>205.178461203296</c:v>
                </c:pt>
                <c:pt idx="30484">
                  <c:v>251.763584833397</c:v>
                </c:pt>
                <c:pt idx="30485">
                  <c:v>239.40799999999999</c:v>
                </c:pt>
                <c:pt idx="30486">
                  <c:v>229.532052610601</c:v>
                </c:pt>
                <c:pt idx="30487">
                  <c:v>220.43432058584199</c:v>
                </c:pt>
                <c:pt idx="30488">
                  <c:v>212.13028666389599</c:v>
                </c:pt>
                <c:pt idx="30489">
                  <c:v>204.63242784380299</c:v>
                </c:pt>
                <c:pt idx="30490">
                  <c:v>197.954325379609</c:v>
                </c:pt>
                <c:pt idx="30491">
                  <c:v>192.110789707187</c:v>
                </c:pt>
                <c:pt idx="30492">
                  <c:v>187.12137993645001</c:v>
                </c:pt>
                <c:pt idx="30493">
                  <c:v>182.997026022304</c:v>
                </c:pt>
                <c:pt idx="30494">
                  <c:v>178.84767253688699</c:v>
                </c:pt>
                <c:pt idx="30495">
                  <c:v>174.671453658536</c:v>
                </c:pt>
                <c:pt idx="30496">
                  <c:v>236.13323731748</c:v>
                </c:pt>
                <c:pt idx="30497">
                  <c:v>224.63457932241499</c:v>
                </c:pt>
                <c:pt idx="30498">
                  <c:v>214.74719772948299</c:v>
                </c:pt>
                <c:pt idx="30499">
                  <c:v>204.77010839490899</c:v>
                </c:pt>
                <c:pt idx="30500">
                  <c:v>197.29619226486199</c:v>
                </c:pt>
                <c:pt idx="30501">
                  <c:v>189.75913536643299</c:v>
                </c:pt>
                <c:pt idx="30502">
                  <c:v>183.031258135619</c:v>
                </c:pt>
                <c:pt idx="30503">
                  <c:v>177.12665507081701</c:v>
                </c:pt>
                <c:pt idx="30504">
                  <c:v>172.06383133273999</c:v>
                </c:pt>
                <c:pt idx="30505">
                  <c:v>166.95731707317</c:v>
                </c:pt>
                <c:pt idx="30506">
                  <c:v>163.613782203857</c:v>
                </c:pt>
                <c:pt idx="30507">
                  <c:v>156.87531770968801</c:v>
                </c:pt>
                <c:pt idx="30508">
                  <c:v>153.477696541526</c:v>
                </c:pt>
                <c:pt idx="30509">
                  <c:v>212.62284321080199</c:v>
                </c:pt>
                <c:pt idx="30510">
                  <c:v>201.897494777464</c:v>
                </c:pt>
                <c:pt idx="30511">
                  <c:v>192.775026858091</c:v>
                </c:pt>
                <c:pt idx="30512">
                  <c:v>184.42826509749099</c:v>
                </c:pt>
                <c:pt idx="30513">
                  <c:v>176.86852116024701</c:v>
                </c:pt>
                <c:pt idx="30514">
                  <c:v>170.10810810810801</c:v>
                </c:pt>
                <c:pt idx="30515">
                  <c:v>165.034153441971</c:v>
                </c:pt>
                <c:pt idx="30516">
                  <c:v>143.54850977801701</c:v>
                </c:pt>
                <c:pt idx="30517">
                  <c:v>140.97559773231399</c:v>
                </c:pt>
                <c:pt idx="30518">
                  <c:v>138.39642262017699</c:v>
                </c:pt>
                <c:pt idx="30519">
                  <c:v>182.66141924560799</c:v>
                </c:pt>
                <c:pt idx="30520">
                  <c:v>174.321186327969</c:v>
                </c:pt>
                <c:pt idx="30521">
                  <c:v>273.28893922009797</c:v>
                </c:pt>
                <c:pt idx="30522">
                  <c:v>260.66627654238403</c:v>
                </c:pt>
                <c:pt idx="30523">
                  <c:v>250.58243241147099</c:v>
                </c:pt>
                <c:pt idx="30524">
                  <c:v>240.42164019572101</c:v>
                </c:pt>
                <c:pt idx="30525">
                  <c:v>231.96399864145801</c:v>
                </c:pt>
                <c:pt idx="30526">
                  <c:v>224.333757498636</c:v>
                </c:pt>
                <c:pt idx="30527">
                  <c:v>218.45010221148399</c:v>
                </c:pt>
                <c:pt idx="30528">
                  <c:v>211.621295640303</c:v>
                </c:pt>
                <c:pt idx="30529">
                  <c:v>206.56922070343501</c:v>
                </c:pt>
                <c:pt idx="30530">
                  <c:v>254.79340862361801</c:v>
                </c:pt>
                <c:pt idx="30531">
                  <c:v>242.15872822882099</c:v>
                </c:pt>
                <c:pt idx="30532">
                  <c:v>232.03990508390399</c:v>
                </c:pt>
                <c:pt idx="30533">
                  <c:v>222.72025713290401</c:v>
                </c:pt>
                <c:pt idx="30534">
                  <c:v>214.21391377470101</c:v>
                </c:pt>
                <c:pt idx="30535">
                  <c:v>206.52516606629399</c:v>
                </c:pt>
                <c:pt idx="30536">
                  <c:v>199.67019156052501</c:v>
                </c:pt>
                <c:pt idx="30537">
                  <c:v>193.662652475897</c:v>
                </c:pt>
                <c:pt idx="30538">
                  <c:v>188.517486474062</c:v>
                </c:pt>
                <c:pt idx="30539">
                  <c:v>184.25431767985799</c:v>
                </c:pt>
                <c:pt idx="30540">
                  <c:v>179.965243517934</c:v>
                </c:pt>
                <c:pt idx="30541">
                  <c:v>175.65184988022301</c:v>
                </c:pt>
                <c:pt idx="30542">
                  <c:v>239.14307848161599</c:v>
                </c:pt>
                <c:pt idx="30543">
                  <c:v>227.37558507081599</c:v>
                </c:pt>
                <c:pt idx="30544">
                  <c:v>217.24595248433701</c:v>
                </c:pt>
                <c:pt idx="30545">
                  <c:v>207.04087771515401</c:v>
                </c:pt>
                <c:pt idx="30546">
                  <c:v>199.373342603971</c:v>
                </c:pt>
                <c:pt idx="30547">
                  <c:v>191.647941312537</c:v>
                </c:pt>
                <c:pt idx="30548">
                  <c:v>184.746537396121</c:v>
                </c:pt>
                <c:pt idx="30549">
                  <c:v>178.68212286642199</c:v>
                </c:pt>
                <c:pt idx="30550">
                  <c:v>173.47192560639201</c:v>
                </c:pt>
                <c:pt idx="30551">
                  <c:v>168.22163492868</c:v>
                </c:pt>
                <c:pt idx="30552">
                  <c:v>164.75239225576701</c:v>
                </c:pt>
                <c:pt idx="30553">
                  <c:v>157.767763824974</c:v>
                </c:pt>
                <c:pt idx="30554">
                  <c:v>154.252822031862</c:v>
                </c:pt>
                <c:pt idx="30555">
                  <c:v>215.37204072329399</c:v>
                </c:pt>
                <c:pt idx="30556">
                  <c:v>204.391921228097</c:v>
                </c:pt>
                <c:pt idx="30557">
                  <c:v>195.05174924805999</c:v>
                </c:pt>
                <c:pt idx="30558">
                  <c:v>186.50140662894</c:v>
                </c:pt>
                <c:pt idx="30559">
                  <c:v>178.75463406575199</c:v>
                </c:pt>
                <c:pt idx="30560">
                  <c:v>171.82276642458999</c:v>
                </c:pt>
                <c:pt idx="30561">
                  <c:v>166.60418034202701</c:v>
                </c:pt>
                <c:pt idx="30562">
                  <c:v>144.470891011893</c:v>
                </c:pt>
                <c:pt idx="30563">
                  <c:v>141.79027416449799</c:v>
                </c:pt>
                <c:pt idx="30564">
                  <c:v>139.10182939362701</c:v>
                </c:pt>
                <c:pt idx="30565">
                  <c:v>184.95287842094399</c:v>
                </c:pt>
                <c:pt idx="30566">
                  <c:v>176.408134891766</c:v>
                </c:pt>
                <c:pt idx="30567">
                  <c:v>273.20790524473898</c:v>
                </c:pt>
                <c:pt idx="30568">
                  <c:v>260.58933475740002</c:v>
                </c:pt>
                <c:pt idx="30569">
                  <c:v>250.50924267671601</c:v>
                </c:pt>
                <c:pt idx="30570">
                  <c:v>240.34918186588601</c:v>
                </c:pt>
                <c:pt idx="30571">
                  <c:v>231.888044184535</c:v>
                </c:pt>
                <c:pt idx="30572">
                  <c:v>224.25898993923599</c:v>
                </c:pt>
                <c:pt idx="30573">
                  <c:v>218.37981903678599</c:v>
                </c:pt>
                <c:pt idx="30574">
                  <c:v>211.553012278355</c:v>
                </c:pt>
                <c:pt idx="30575">
                  <c:v>206.50620400327</c:v>
                </c:pt>
                <c:pt idx="30576">
                  <c:v>254.72758259829499</c:v>
                </c:pt>
                <c:pt idx="30577">
                  <c:v>242.09261179915799</c:v>
                </c:pt>
                <c:pt idx="30578">
                  <c:v>231.976711241185</c:v>
                </c:pt>
                <c:pt idx="30579">
                  <c:v>222.656959832143</c:v>
                </c:pt>
                <c:pt idx="30580">
                  <c:v>214.15042868277399</c:v>
                </c:pt>
                <c:pt idx="30581">
                  <c:v>206.462212486308</c:v>
                </c:pt>
                <c:pt idx="30582">
                  <c:v>199.61107057406099</c:v>
                </c:pt>
                <c:pt idx="30583">
                  <c:v>193.60116309348101</c:v>
                </c:pt>
                <c:pt idx="30584">
                  <c:v>188.46025089733101</c:v>
                </c:pt>
                <c:pt idx="30585">
                  <c:v>184.195297714368</c:v>
                </c:pt>
                <c:pt idx="30586">
                  <c:v>179.91127272727201</c:v>
                </c:pt>
                <c:pt idx="30587">
                  <c:v>175.603503002026</c:v>
                </c:pt>
                <c:pt idx="30588">
                  <c:v>239.088621215291</c:v>
                </c:pt>
                <c:pt idx="30589">
                  <c:v>227.319967067146</c:v>
                </c:pt>
                <c:pt idx="30590">
                  <c:v>217.18890151102499</c:v>
                </c:pt>
                <c:pt idx="30591">
                  <c:v>206.980138237864</c:v>
                </c:pt>
                <c:pt idx="30592">
                  <c:v>199.31510518114499</c:v>
                </c:pt>
                <c:pt idx="30593">
                  <c:v>191.58977804319599</c:v>
                </c:pt>
                <c:pt idx="30594">
                  <c:v>184.69147654990999</c:v>
                </c:pt>
                <c:pt idx="30595">
                  <c:v>178.630283889775</c:v>
                </c:pt>
                <c:pt idx="30596">
                  <c:v>173.417693865226</c:v>
                </c:pt>
                <c:pt idx="30597">
                  <c:v>168.17127785356899</c:v>
                </c:pt>
                <c:pt idx="30598">
                  <c:v>164.703069954705</c:v>
                </c:pt>
                <c:pt idx="30599">
                  <c:v>157.72186053808099</c:v>
                </c:pt>
                <c:pt idx="30600">
                  <c:v>154.20942640278599</c:v>
                </c:pt>
                <c:pt idx="30601">
                  <c:v>215.32291349143401</c:v>
                </c:pt>
                <c:pt idx="30602">
                  <c:v>204.34448160535101</c:v>
                </c:pt>
                <c:pt idx="30603">
                  <c:v>195</c:v>
                </c:pt>
                <c:pt idx="30604">
                  <c:v>186.451713395638</c:v>
                </c:pt>
                <c:pt idx="30605">
                  <c:v>178.70713871154899</c:v>
                </c:pt>
                <c:pt idx="30606">
                  <c:v>171.77208837043599</c:v>
                </c:pt>
                <c:pt idx="30607">
                  <c:v>166.55290362866799</c:v>
                </c:pt>
                <c:pt idx="30608">
                  <c:v>144.425872206977</c:v>
                </c:pt>
                <c:pt idx="30609">
                  <c:v>141.74930070633599</c:v>
                </c:pt>
                <c:pt idx="30610">
                  <c:v>139.06299749829401</c:v>
                </c:pt>
                <c:pt idx="30611">
                  <c:v>184.91200660506101</c:v>
                </c:pt>
                <c:pt idx="30612">
                  <c:v>176.366030881017</c:v>
                </c:pt>
                <c:pt idx="30613">
                  <c:v>270.97319847534402</c:v>
                </c:pt>
                <c:pt idx="30614">
                  <c:v>258.54528749712802</c:v>
                </c:pt>
                <c:pt idx="30615">
                  <c:v>248.63362095916901</c:v>
                </c:pt>
                <c:pt idx="30616">
                  <c:v>238.63773368029501</c:v>
                </c:pt>
                <c:pt idx="30617">
                  <c:v>230.32449801817</c:v>
                </c:pt>
                <c:pt idx="30618">
                  <c:v>222.83309434088099</c:v>
                </c:pt>
                <c:pt idx="30619">
                  <c:v>217.07747139373399</c:v>
                </c:pt>
                <c:pt idx="30620">
                  <c:v>210.37790535352801</c:v>
                </c:pt>
                <c:pt idx="30621">
                  <c:v>205.44261826497001</c:v>
                </c:pt>
                <c:pt idx="30622">
                  <c:v>252.53270943939501</c:v>
                </c:pt>
                <c:pt idx="30623">
                  <c:v>240.09065728058701</c:v>
                </c:pt>
                <c:pt idx="30624">
                  <c:v>230.140411172905</c:v>
                </c:pt>
                <c:pt idx="30625">
                  <c:v>220.97147415443499</c:v>
                </c:pt>
                <c:pt idx="30626">
                  <c:v>212.60892953200599</c:v>
                </c:pt>
                <c:pt idx="30627">
                  <c:v>205.05432065851301</c:v>
                </c:pt>
                <c:pt idx="30628">
                  <c:v>198.327942604931</c:v>
                </c:pt>
                <c:pt idx="30629">
                  <c:v>192.434288304939</c:v>
                </c:pt>
                <c:pt idx="30630">
                  <c:v>187.40199228791701</c:v>
                </c:pt>
                <c:pt idx="30631">
                  <c:v>183.238666495985</c:v>
                </c:pt>
                <c:pt idx="30632">
                  <c:v>179.05291372232901</c:v>
                </c:pt>
                <c:pt idx="30633">
                  <c:v>174.84240070744701</c:v>
                </c:pt>
                <c:pt idx="30634">
                  <c:v>236.92352888276</c:v>
                </c:pt>
                <c:pt idx="30635">
                  <c:v>225.3429838648</c:v>
                </c:pt>
                <c:pt idx="30636">
                  <c:v>215.37314411502899</c:v>
                </c:pt>
                <c:pt idx="30637">
                  <c:v>205.324378188775</c:v>
                </c:pt>
                <c:pt idx="30638">
                  <c:v>197.79334386759399</c:v>
                </c:pt>
                <c:pt idx="30639">
                  <c:v>190.195987011905</c:v>
                </c:pt>
                <c:pt idx="30640">
                  <c:v>183.41912741391599</c:v>
                </c:pt>
                <c:pt idx="30641">
                  <c:v>177.467145271741</c:v>
                </c:pt>
                <c:pt idx="30642">
                  <c:v>172.361317254174</c:v>
                </c:pt>
                <c:pt idx="30643">
                  <c:v>167.211607338644</c:v>
                </c:pt>
                <c:pt idx="30644">
                  <c:v>163.83587121424901</c:v>
                </c:pt>
                <c:pt idx="30645">
                  <c:v>157.03593888615001</c:v>
                </c:pt>
                <c:pt idx="30646">
                  <c:v>153.60662442046399</c:v>
                </c:pt>
                <c:pt idx="30647">
                  <c:v>213.35459908904701</c:v>
                </c:pt>
                <c:pt idx="30648">
                  <c:v>202.545207744995</c:v>
                </c:pt>
                <c:pt idx="30649">
                  <c:v>193.355401529636</c:v>
                </c:pt>
                <c:pt idx="30650">
                  <c:v>184.941590154327</c:v>
                </c:pt>
                <c:pt idx="30651">
                  <c:v>177.32649970879399</c:v>
                </c:pt>
                <c:pt idx="30652">
                  <c:v>170.513120724277</c:v>
                </c:pt>
                <c:pt idx="30653">
                  <c:v>165.39633286318701</c:v>
                </c:pt>
                <c:pt idx="30654">
                  <c:v>143.72233384548699</c:v>
                </c:pt>
                <c:pt idx="30655">
                  <c:v>141.121275261465</c:v>
                </c:pt>
                <c:pt idx="30656">
                  <c:v>138.51575883575799</c:v>
                </c:pt>
                <c:pt idx="30657">
                  <c:v>183.26679511472699</c:v>
                </c:pt>
                <c:pt idx="30658">
                  <c:v>174.860480249886</c:v>
                </c:pt>
                <c:pt idx="30659">
                  <c:v>266.798502573701</c:v>
                </c:pt>
                <c:pt idx="30660">
                  <c:v>254.73922595641</c:v>
                </c:pt>
                <c:pt idx="30661">
                  <c:v>245.13788282723101</c:v>
                </c:pt>
                <c:pt idx="30662">
                  <c:v>235.44935983659599</c:v>
                </c:pt>
                <c:pt idx="30663">
                  <c:v>227.41084824004599</c:v>
                </c:pt>
                <c:pt idx="30664">
                  <c:v>220.173602193454</c:v>
                </c:pt>
                <c:pt idx="30665">
                  <c:v>214.64467680945799</c:v>
                </c:pt>
                <c:pt idx="30666">
                  <c:v>208.18307530164199</c:v>
                </c:pt>
                <c:pt idx="30667">
                  <c:v>203.46522750534999</c:v>
                </c:pt>
                <c:pt idx="30668">
                  <c:v>248.43490050022501</c:v>
                </c:pt>
                <c:pt idx="30669">
                  <c:v>236.35448675128001</c:v>
                </c:pt>
                <c:pt idx="30670">
                  <c:v>226.71002159897299</c:v>
                </c:pt>
                <c:pt idx="30671">
                  <c:v>217.829747349911</c:v>
                </c:pt>
                <c:pt idx="30672">
                  <c:v>209.73246982232399</c:v>
                </c:pt>
                <c:pt idx="30673">
                  <c:v>202.43174372042199</c:v>
                </c:pt>
                <c:pt idx="30674">
                  <c:v>195.93470473488199</c:v>
                </c:pt>
                <c:pt idx="30675">
                  <c:v>190.26094059136301</c:v>
                </c:pt>
                <c:pt idx="30676">
                  <c:v>185.42476346264601</c:v>
                </c:pt>
                <c:pt idx="30677">
                  <c:v>181.45142857142801</c:v>
                </c:pt>
                <c:pt idx="30678">
                  <c:v>177.45397730601701</c:v>
                </c:pt>
                <c:pt idx="30679">
                  <c:v>173.43052939526299</c:v>
                </c:pt>
                <c:pt idx="30680">
                  <c:v>232.87699469120199</c:v>
                </c:pt>
                <c:pt idx="30681">
                  <c:v>221.63876001016899</c:v>
                </c:pt>
                <c:pt idx="30682">
                  <c:v>211.983257353299</c:v>
                </c:pt>
                <c:pt idx="30683">
                  <c:v>202.23443041331001</c:v>
                </c:pt>
                <c:pt idx="30684">
                  <c:v>194.95046151240501</c:v>
                </c:pt>
                <c:pt idx="30685">
                  <c:v>187.60112904343001</c:v>
                </c:pt>
                <c:pt idx="30686">
                  <c:v>181.04492312052699</c:v>
                </c:pt>
                <c:pt idx="30687">
                  <c:v>175.302619889402</c:v>
                </c:pt>
                <c:pt idx="30688">
                  <c:v>170.39097255746501</c:v>
                </c:pt>
                <c:pt idx="30689">
                  <c:v>165.43490420654001</c:v>
                </c:pt>
                <c:pt idx="30690">
                  <c:v>162.223490168539</c:v>
                </c:pt>
                <c:pt idx="30691">
                  <c:v>155.75038523967001</c:v>
                </c:pt>
                <c:pt idx="30692">
                  <c:v>152.488875754633</c:v>
                </c:pt>
                <c:pt idx="30693">
                  <c:v>209.67192088512101</c:v>
                </c:pt>
                <c:pt idx="30694">
                  <c:v>199.18525121555899</c:v>
                </c:pt>
                <c:pt idx="30695">
                  <c:v>190.27345871134301</c:v>
                </c:pt>
                <c:pt idx="30696">
                  <c:v>182.12495981863299</c:v>
                </c:pt>
                <c:pt idx="30697">
                  <c:v>174.751946030098</c:v>
                </c:pt>
                <c:pt idx="30698">
                  <c:v>168.16107798205701</c:v>
                </c:pt>
                <c:pt idx="30699">
                  <c:v>163.23272239930401</c:v>
                </c:pt>
                <c:pt idx="30700">
                  <c:v>142.41451202495199</c:v>
                </c:pt>
                <c:pt idx="30701">
                  <c:v>139.95901760303499</c:v>
                </c:pt>
                <c:pt idx="30702">
                  <c:v>137.49400723899501</c:v>
                </c:pt>
                <c:pt idx="30703">
                  <c:v>180.19335152567601</c:v>
                </c:pt>
                <c:pt idx="30704">
                  <c:v>172.049114386154</c:v>
                </c:pt>
                <c:pt idx="30705">
                  <c:v>405.60665989847701</c:v>
                </c:pt>
                <c:pt idx="30706">
                  <c:v>377.71746495166201</c:v>
                </c:pt>
                <c:pt idx="30707">
                  <c:v>359.82435839153601</c:v>
                </c:pt>
                <c:pt idx="30708">
                  <c:v>335.13353240526499</c:v>
                </c:pt>
                <c:pt idx="30709">
                  <c:v>299.39440661270203</c:v>
                </c:pt>
                <c:pt idx="30710">
                  <c:v>412.81662087912002</c:v>
                </c:pt>
                <c:pt idx="30711">
                  <c:v>384.21901831423003</c:v>
                </c:pt>
                <c:pt idx="30712">
                  <c:v>366.31333172030003</c:v>
                </c:pt>
                <c:pt idx="30713">
                  <c:v>340.98346214349198</c:v>
                </c:pt>
                <c:pt idx="30714">
                  <c:v>304.69973672113298</c:v>
                </c:pt>
                <c:pt idx="30715">
                  <c:v>414.09062087186197</c:v>
                </c:pt>
                <c:pt idx="30716">
                  <c:v>385.35577181568902</c:v>
                </c:pt>
                <c:pt idx="30717">
                  <c:v>367.46527945802001</c:v>
                </c:pt>
                <c:pt idx="30718">
                  <c:v>342.016226569982</c:v>
                </c:pt>
                <c:pt idx="30719">
                  <c:v>305.63997548200098</c:v>
                </c:pt>
                <c:pt idx="30720">
                  <c:v>411.33354440398898</c:v>
                </c:pt>
                <c:pt idx="30721">
                  <c:v>382.86143931256697</c:v>
                </c:pt>
                <c:pt idx="30722">
                  <c:v>365.00648243836298</c:v>
                </c:pt>
                <c:pt idx="30723">
                  <c:v>339.77741644576798</c:v>
                </c:pt>
                <c:pt idx="30724">
                  <c:v>303.62576678582798</c:v>
                </c:pt>
                <c:pt idx="30725">
                  <c:v>404.16421618539403</c:v>
                </c:pt>
                <c:pt idx="30726">
                  <c:v>376.35521150124401</c:v>
                </c:pt>
                <c:pt idx="30727">
                  <c:v>358.58073067682801</c:v>
                </c:pt>
                <c:pt idx="30728">
                  <c:v>333.95052526474097</c:v>
                </c:pt>
                <c:pt idx="30729">
                  <c:v>298.36849185676999</c:v>
                </c:pt>
                <c:pt idx="30730">
                  <c:v>461.82230408051998</c:v>
                </c:pt>
                <c:pt idx="30731">
                  <c:v>426.22855333966402</c:v>
                </c:pt>
                <c:pt idx="30732">
                  <c:v>409.77443609022498</c:v>
                </c:pt>
                <c:pt idx="30733">
                  <c:v>378.17188170888699</c:v>
                </c:pt>
                <c:pt idx="30734">
                  <c:v>337.74455564506201</c:v>
                </c:pt>
                <c:pt idx="30735">
                  <c:v>304.061554070017</c:v>
                </c:pt>
                <c:pt idx="30736">
                  <c:v>471.077672975881</c:v>
                </c:pt>
                <c:pt idx="30737">
                  <c:v>434.51788909917201</c:v>
                </c:pt>
                <c:pt idx="30738">
                  <c:v>418.10983068306098</c:v>
                </c:pt>
                <c:pt idx="30739">
                  <c:v>385.64072138619298</c:v>
                </c:pt>
                <c:pt idx="30740">
                  <c:v>344.51233457278801</c:v>
                </c:pt>
                <c:pt idx="30741">
                  <c:v>310.24532986040401</c:v>
                </c:pt>
                <c:pt idx="30742">
                  <c:v>472.486488550589</c:v>
                </c:pt>
                <c:pt idx="30743">
                  <c:v>435.77112676056299</c:v>
                </c:pt>
                <c:pt idx="30744">
                  <c:v>419.38698904967703</c:v>
                </c:pt>
                <c:pt idx="30745">
                  <c:v>386.77654293351497</c:v>
                </c:pt>
                <c:pt idx="30746">
                  <c:v>345.54434009030098</c:v>
                </c:pt>
                <c:pt idx="30747">
                  <c:v>311.19493004609001</c:v>
                </c:pt>
                <c:pt idx="30748">
                  <c:v>468.67177643280297</c:v>
                </c:pt>
                <c:pt idx="30749">
                  <c:v>432.34668297952601</c:v>
                </c:pt>
                <c:pt idx="30750">
                  <c:v>415.96268685843597</c:v>
                </c:pt>
                <c:pt idx="30751">
                  <c:v>383.69188409250302</c:v>
                </c:pt>
                <c:pt idx="30752">
                  <c:v>342.762588377886</c:v>
                </c:pt>
                <c:pt idx="30753">
                  <c:v>308.666063646081</c:v>
                </c:pt>
                <c:pt idx="30754">
                  <c:v>459.70862725264101</c:v>
                </c:pt>
                <c:pt idx="30755">
                  <c:v>424.28248358047199</c:v>
                </c:pt>
                <c:pt idx="30756">
                  <c:v>407.91211170039998</c:v>
                </c:pt>
                <c:pt idx="30757">
                  <c:v>376.45665973589598</c:v>
                </c:pt>
                <c:pt idx="30758">
                  <c:v>336.223666335205</c:v>
                </c:pt>
                <c:pt idx="30759">
                  <c:v>302.70456974308502</c:v>
                </c:pt>
                <c:pt idx="30760">
                  <c:v>463.91020518986801</c:v>
                </c:pt>
                <c:pt idx="30761">
                  <c:v>427.36079519307799</c:v>
                </c:pt>
                <c:pt idx="30762">
                  <c:v>410.91989691263802</c:v>
                </c:pt>
                <c:pt idx="30763">
                  <c:v>379.19249391434602</c:v>
                </c:pt>
                <c:pt idx="30764">
                  <c:v>338.67399352151699</c:v>
                </c:pt>
                <c:pt idx="30765">
                  <c:v>304.91184905032998</c:v>
                </c:pt>
                <c:pt idx="30766">
                  <c:v>472.76510770473999</c:v>
                </c:pt>
                <c:pt idx="30767">
                  <c:v>435.28958282507898</c:v>
                </c:pt>
                <c:pt idx="30768">
                  <c:v>418.88539325842697</c:v>
                </c:pt>
                <c:pt idx="30769">
                  <c:v>386.33029859714202</c:v>
                </c:pt>
                <c:pt idx="30770">
                  <c:v>345.13867031740102</c:v>
                </c:pt>
                <c:pt idx="30771">
                  <c:v>310.81812401066099</c:v>
                </c:pt>
                <c:pt idx="30772">
                  <c:v>473.555856336739</c:v>
                </c:pt>
                <c:pt idx="30773">
                  <c:v>435.984282704512</c:v>
                </c:pt>
                <c:pt idx="30774">
                  <c:v>419.59781330369401</c:v>
                </c:pt>
                <c:pt idx="30775">
                  <c:v>386.96267420457502</c:v>
                </c:pt>
                <c:pt idx="30776">
                  <c:v>345.717389268658</c:v>
                </c:pt>
                <c:pt idx="30777">
                  <c:v>311.353034882771</c:v>
                </c:pt>
                <c:pt idx="30778">
                  <c:v>469.04154139426498</c:v>
                </c:pt>
                <c:pt idx="30779">
                  <c:v>431.92946841043602</c:v>
                </c:pt>
                <c:pt idx="30780">
                  <c:v>415.543876993521</c:v>
                </c:pt>
                <c:pt idx="30781">
                  <c:v>383.32617298656601</c:v>
                </c:pt>
                <c:pt idx="30782">
                  <c:v>342.42955631858803</c:v>
                </c:pt>
                <c:pt idx="30783">
                  <c:v>308.35234871738601</c:v>
                </c:pt>
                <c:pt idx="30784">
                  <c:v>459.38521245098798</c:v>
                </c:pt>
                <c:pt idx="30785">
                  <c:v>423.27173057613498</c:v>
                </c:pt>
                <c:pt idx="30786">
                  <c:v>406.88937093275399</c:v>
                </c:pt>
                <c:pt idx="30787">
                  <c:v>375.54420773773302</c:v>
                </c:pt>
                <c:pt idx="30788">
                  <c:v>335.39444803098701</c:v>
                </c:pt>
                <c:pt idx="30789">
                  <c:v>301.94473954763498</c:v>
                </c:pt>
                <c:pt idx="30790">
                  <c:v>460.839240913477</c:v>
                </c:pt>
                <c:pt idx="30791">
                  <c:v>425.07142015938001</c:v>
                </c:pt>
                <c:pt idx="30792">
                  <c:v>408.666666666666</c:v>
                </c:pt>
                <c:pt idx="30793">
                  <c:v>377.71730131899398</c:v>
                </c:pt>
                <c:pt idx="30794">
                  <c:v>364.94630595624602</c:v>
                </c:pt>
                <c:pt idx="30795">
                  <c:v>337.19904122203502</c:v>
                </c:pt>
                <c:pt idx="30796">
                  <c:v>469.80335017215799</c:v>
                </c:pt>
                <c:pt idx="30797">
                  <c:v>433.10156429721599</c:v>
                </c:pt>
                <c:pt idx="30798">
                  <c:v>416.73502012650903</c:v>
                </c:pt>
                <c:pt idx="30799">
                  <c:v>384.96010347875801</c:v>
                </c:pt>
                <c:pt idx="30800">
                  <c:v>372.25065966490303</c:v>
                </c:pt>
                <c:pt idx="30801">
                  <c:v>343.751607100341</c:v>
                </c:pt>
                <c:pt idx="30802">
                  <c:v>470.27040460522102</c:v>
                </c:pt>
                <c:pt idx="30803">
                  <c:v>433.50991695037601</c:v>
                </c:pt>
                <c:pt idx="30804">
                  <c:v>417.15354564208297</c:v>
                </c:pt>
                <c:pt idx="30805">
                  <c:v>385.331243359523</c:v>
                </c:pt>
                <c:pt idx="30806">
                  <c:v>372.633960185695</c:v>
                </c:pt>
                <c:pt idx="30807">
                  <c:v>344.09052448952298</c:v>
                </c:pt>
                <c:pt idx="30808">
                  <c:v>465.44177174678299</c:v>
                </c:pt>
                <c:pt idx="30809">
                  <c:v>429.18781739107698</c:v>
                </c:pt>
                <c:pt idx="30810">
                  <c:v>412.819511877644</c:v>
                </c:pt>
                <c:pt idx="30811">
                  <c:v>381.43884091751801</c:v>
                </c:pt>
                <c:pt idx="30812">
                  <c:v>368.71549612762198</c:v>
                </c:pt>
                <c:pt idx="30813">
                  <c:v>340.565057465069</c:v>
                </c:pt>
                <c:pt idx="30814">
                  <c:v>455.59825965702601</c:v>
                </c:pt>
                <c:pt idx="30815">
                  <c:v>420.35529851458801</c:v>
                </c:pt>
                <c:pt idx="30816">
                  <c:v>403.96806204931698</c:v>
                </c:pt>
                <c:pt idx="30817">
                  <c:v>373.48191200133101</c:v>
                </c:pt>
                <c:pt idx="30818">
                  <c:v>360.705790210565</c:v>
                </c:pt>
                <c:pt idx="30819">
                  <c:v>333.373613658811</c:v>
                </c:pt>
                <c:pt idx="30820">
                  <c:v>316.13629341925201</c:v>
                </c:pt>
                <c:pt idx="30821">
                  <c:v>301.41859453948399</c:v>
                </c:pt>
                <c:pt idx="30822">
                  <c:v>288.31451193788001</c:v>
                </c:pt>
                <c:pt idx="30823">
                  <c:v>240.66721986079801</c:v>
                </c:pt>
                <c:pt idx="30824">
                  <c:v>235.04282054832399</c:v>
                </c:pt>
                <c:pt idx="30825">
                  <c:v>228.46368270149699</c:v>
                </c:pt>
                <c:pt idx="30826">
                  <c:v>293.98287177374198</c:v>
                </c:pt>
                <c:pt idx="30827">
                  <c:v>279.25665826885</c:v>
                </c:pt>
                <c:pt idx="30828">
                  <c:v>266.11915609234001</c:v>
                </c:pt>
                <c:pt idx="30829">
                  <c:v>254.60187105324701</c:v>
                </c:pt>
                <c:pt idx="30830">
                  <c:v>244.72649178345799</c:v>
                </c:pt>
                <c:pt idx="30831">
                  <c:v>234.76236868170199</c:v>
                </c:pt>
                <c:pt idx="30832">
                  <c:v>227.35890038466599</c:v>
                </c:pt>
                <c:pt idx="30833">
                  <c:v>219.89625326061099</c:v>
                </c:pt>
                <c:pt idx="30834">
                  <c:v>213.26099300602399</c:v>
                </c:pt>
                <c:pt idx="30835">
                  <c:v>207.47947387987</c:v>
                </c:pt>
                <c:pt idx="30836">
                  <c:v>202.55452322738299</c:v>
                </c:pt>
                <c:pt idx="30837">
                  <c:v>197.59626258319199</c:v>
                </c:pt>
                <c:pt idx="30838">
                  <c:v>261.679965802222</c:v>
                </c:pt>
                <c:pt idx="30839">
                  <c:v>248.54809853662999</c:v>
                </c:pt>
                <c:pt idx="30840">
                  <c:v>237.01270994806799</c:v>
                </c:pt>
                <c:pt idx="30841">
                  <c:v>226.24245799389001</c:v>
                </c:pt>
                <c:pt idx="30842">
                  <c:v>217.11256374443701</c:v>
                </c:pt>
                <c:pt idx="30843">
                  <c:v>209.64648424543901</c:v>
                </c:pt>
                <c:pt idx="30844">
                  <c:v>202.121423125794</c:v>
                </c:pt>
                <c:pt idx="30845">
                  <c:v>195.41639105816299</c:v>
                </c:pt>
                <c:pt idx="30846">
                  <c:v>189.542291552313</c:v>
                </c:pt>
                <c:pt idx="30847">
                  <c:v>184.521647766385</c:v>
                </c:pt>
                <c:pt idx="30848">
                  <c:v>180.36932576768999</c:v>
                </c:pt>
                <c:pt idx="30849">
                  <c:v>176.190587430915</c:v>
                </c:pt>
                <c:pt idx="30850">
                  <c:v>172.90519472936401</c:v>
                </c:pt>
                <c:pt idx="30851">
                  <c:v>233.787012113055</c:v>
                </c:pt>
                <c:pt idx="30852">
                  <c:v>222.26102012166501</c:v>
                </c:pt>
                <c:pt idx="30853">
                  <c:v>212.33998026608899</c:v>
                </c:pt>
                <c:pt idx="30854">
                  <c:v>203.195708321827</c:v>
                </c:pt>
                <c:pt idx="30855">
                  <c:v>187.26999135783601</c:v>
                </c:pt>
                <c:pt idx="30856">
                  <c:v>175.46812128081601</c:v>
                </c:pt>
                <c:pt idx="30857">
                  <c:v>165.25163683576</c:v>
                </c:pt>
                <c:pt idx="30858">
                  <c:v>161.88784407591001</c:v>
                </c:pt>
                <c:pt idx="30859">
                  <c:v>157.59502394579999</c:v>
                </c:pt>
                <c:pt idx="30860">
                  <c:v>155.10606484069299</c:v>
                </c:pt>
                <c:pt idx="30861">
                  <c:v>319.79123158346403</c:v>
                </c:pt>
                <c:pt idx="30862">
                  <c:v>304.750962211336</c:v>
                </c:pt>
                <c:pt idx="30863">
                  <c:v>291.349897434372</c:v>
                </c:pt>
                <c:pt idx="30864">
                  <c:v>242.54034902691001</c:v>
                </c:pt>
                <c:pt idx="30865">
                  <c:v>236.73539518900299</c:v>
                </c:pt>
                <c:pt idx="30866">
                  <c:v>229.97650139544501</c:v>
                </c:pt>
                <c:pt idx="30867">
                  <c:v>297.579853809952</c:v>
                </c:pt>
                <c:pt idx="30868">
                  <c:v>282.526964178973</c:v>
                </c:pt>
                <c:pt idx="30869">
                  <c:v>269.09841987126998</c:v>
                </c:pt>
                <c:pt idx="30870">
                  <c:v>257.31914667798702</c:v>
                </c:pt>
                <c:pt idx="30871">
                  <c:v>247.20493223590501</c:v>
                </c:pt>
                <c:pt idx="30872">
                  <c:v>237.01293471050801</c:v>
                </c:pt>
                <c:pt idx="30873">
                  <c:v>229.411532258064</c:v>
                </c:pt>
                <c:pt idx="30874">
                  <c:v>221.75878775893599</c:v>
                </c:pt>
                <c:pt idx="30875">
                  <c:v>214.94688610750799</c:v>
                </c:pt>
                <c:pt idx="30876">
                  <c:v>208.993505039193</c:v>
                </c:pt>
                <c:pt idx="30877">
                  <c:v>203.91427362631501</c:v>
                </c:pt>
                <c:pt idx="30878">
                  <c:v>198.80786168062301</c:v>
                </c:pt>
                <c:pt idx="30879">
                  <c:v>264.92797783933497</c:v>
                </c:pt>
                <c:pt idx="30880">
                  <c:v>251.50361968753199</c:v>
                </c:pt>
                <c:pt idx="30881">
                  <c:v>239.706791199793</c:v>
                </c:pt>
                <c:pt idx="30882">
                  <c:v>228.690059565251</c:v>
                </c:pt>
                <c:pt idx="30883">
                  <c:v>219.34068259708999</c:v>
                </c:pt>
                <c:pt idx="30884">
                  <c:v>211.683683344624</c:v>
                </c:pt>
                <c:pt idx="30885">
                  <c:v>203.97005603164101</c:v>
                </c:pt>
                <c:pt idx="30886">
                  <c:v>197.089956537852</c:v>
                </c:pt>
                <c:pt idx="30887">
                  <c:v>191.05695679139899</c:v>
                </c:pt>
                <c:pt idx="30888">
                  <c:v>185.88881445570701</c:v>
                </c:pt>
                <c:pt idx="30889">
                  <c:v>181.59591748335001</c:v>
                </c:pt>
                <c:pt idx="30890">
                  <c:v>177.279280445192</c:v>
                </c:pt>
                <c:pt idx="30891">
                  <c:v>173.86401622103</c:v>
                </c:pt>
                <c:pt idx="30892">
                  <c:v>236.729270105544</c:v>
                </c:pt>
                <c:pt idx="30893">
                  <c:v>224.93722707423501</c:v>
                </c:pt>
                <c:pt idx="30894">
                  <c:v>214.78370517065301</c:v>
                </c:pt>
                <c:pt idx="30895">
                  <c:v>205.424212271973</c:v>
                </c:pt>
                <c:pt idx="30896">
                  <c:v>189.11340002307199</c:v>
                </c:pt>
                <c:pt idx="30897">
                  <c:v>176.993625305813</c:v>
                </c:pt>
                <c:pt idx="30898">
                  <c:v>166.491787893007</c:v>
                </c:pt>
                <c:pt idx="30899">
                  <c:v>163.00329093329299</c:v>
                </c:pt>
                <c:pt idx="30900">
                  <c:v>158.583827626068</c:v>
                </c:pt>
                <c:pt idx="30901">
                  <c:v>155.980214184369</c:v>
                </c:pt>
                <c:pt idx="30902">
                  <c:v>319.54038276273599</c:v>
                </c:pt>
                <c:pt idx="30903">
                  <c:v>304.51708418228901</c:v>
                </c:pt>
                <c:pt idx="30904">
                  <c:v>291.12791497249401</c:v>
                </c:pt>
                <c:pt idx="30905">
                  <c:v>242.37841604858301</c:v>
                </c:pt>
                <c:pt idx="30906">
                  <c:v>236.575073801364</c:v>
                </c:pt>
                <c:pt idx="30907">
                  <c:v>229.830550541516</c:v>
                </c:pt>
                <c:pt idx="30908">
                  <c:v>297.35286338546399</c:v>
                </c:pt>
                <c:pt idx="30909">
                  <c:v>282.31553881773601</c:v>
                </c:pt>
                <c:pt idx="30910">
                  <c:v>268.89355470209301</c:v>
                </c:pt>
                <c:pt idx="30911">
                  <c:v>257.12448354194902</c:v>
                </c:pt>
                <c:pt idx="30912">
                  <c:v>247.02313856687101</c:v>
                </c:pt>
                <c:pt idx="30913">
                  <c:v>236.837067047982</c:v>
                </c:pt>
                <c:pt idx="30914">
                  <c:v>229.24741130262601</c:v>
                </c:pt>
                <c:pt idx="30915">
                  <c:v>221.59982085987201</c:v>
                </c:pt>
                <c:pt idx="30916">
                  <c:v>214.79673693672299</c:v>
                </c:pt>
                <c:pt idx="30917">
                  <c:v>208.85535333206099</c:v>
                </c:pt>
                <c:pt idx="30918">
                  <c:v>203.78448260553</c:v>
                </c:pt>
                <c:pt idx="30919">
                  <c:v>198.68421052631501</c:v>
                </c:pt>
                <c:pt idx="30920">
                  <c:v>264.72767091982399</c:v>
                </c:pt>
                <c:pt idx="30921">
                  <c:v>251.31004810421501</c:v>
                </c:pt>
                <c:pt idx="30922">
                  <c:v>239.526047064561</c:v>
                </c:pt>
                <c:pt idx="30923">
                  <c:v>228.51807547522</c:v>
                </c:pt>
                <c:pt idx="30924">
                  <c:v>219.17707787360399</c:v>
                </c:pt>
                <c:pt idx="30925">
                  <c:v>211.527541169789</c:v>
                </c:pt>
                <c:pt idx="30926">
                  <c:v>203.82495149977601</c:v>
                </c:pt>
                <c:pt idx="30927">
                  <c:v>196.95259731452501</c:v>
                </c:pt>
                <c:pt idx="30928">
                  <c:v>190.92684449686001</c:v>
                </c:pt>
                <c:pt idx="30929">
                  <c:v>185.766189732301</c:v>
                </c:pt>
                <c:pt idx="30930">
                  <c:v>181.48068427654599</c:v>
                </c:pt>
                <c:pt idx="30931">
                  <c:v>177.171811255379</c:v>
                </c:pt>
                <c:pt idx="30932">
                  <c:v>173.76758666794001</c:v>
                </c:pt>
                <c:pt idx="30933">
                  <c:v>236.55324900312101</c:v>
                </c:pt>
                <c:pt idx="30934">
                  <c:v>224.76927764996199</c:v>
                </c:pt>
                <c:pt idx="30935">
                  <c:v>214.626556984465</c:v>
                </c:pt>
                <c:pt idx="30936">
                  <c:v>205.27164904258299</c:v>
                </c:pt>
                <c:pt idx="30937">
                  <c:v>188.977821979114</c:v>
                </c:pt>
                <c:pt idx="30938">
                  <c:v>176.86790686384899</c:v>
                </c:pt>
                <c:pt idx="30939">
                  <c:v>166.37937050228899</c:v>
                </c:pt>
                <c:pt idx="30940">
                  <c:v>162.89976164761001</c:v>
                </c:pt>
                <c:pt idx="30941">
                  <c:v>158.48778066289901</c:v>
                </c:pt>
                <c:pt idx="30942">
                  <c:v>155.88811188811101</c:v>
                </c:pt>
                <c:pt idx="30943">
                  <c:v>316.62823832323198</c:v>
                </c:pt>
                <c:pt idx="30944">
                  <c:v>301.84575221238902</c:v>
                </c:pt>
                <c:pt idx="30945">
                  <c:v>288.67988625934601</c:v>
                </c:pt>
                <c:pt idx="30946">
                  <c:v>240.81585284280899</c:v>
                </c:pt>
                <c:pt idx="30947">
                  <c:v>235.15538679939101</c:v>
                </c:pt>
                <c:pt idx="30948">
                  <c:v>228.55056533762701</c:v>
                </c:pt>
                <c:pt idx="30949">
                  <c:v>294.50851426754099</c:v>
                </c:pt>
                <c:pt idx="30950">
                  <c:v>279.71045766084399</c:v>
                </c:pt>
                <c:pt idx="30951">
                  <c:v>266.51332090449802</c:v>
                </c:pt>
                <c:pt idx="30952">
                  <c:v>254.94317100862199</c:v>
                </c:pt>
                <c:pt idx="30953">
                  <c:v>245.01301589787701</c:v>
                </c:pt>
                <c:pt idx="30954">
                  <c:v>235.005998848221</c:v>
                </c:pt>
                <c:pt idx="30955">
                  <c:v>227.56579162444001</c:v>
                </c:pt>
                <c:pt idx="30956">
                  <c:v>220.06558609741799</c:v>
                </c:pt>
                <c:pt idx="30957">
                  <c:v>213.40032813781701</c:v>
                </c:pt>
                <c:pt idx="30958">
                  <c:v>207.585232340544</c:v>
                </c:pt>
                <c:pt idx="30959">
                  <c:v>202.64023636851999</c:v>
                </c:pt>
                <c:pt idx="30960">
                  <c:v>197.661322277663</c:v>
                </c:pt>
                <c:pt idx="30961">
                  <c:v>262.16813963764901</c:v>
                </c:pt>
                <c:pt idx="30962">
                  <c:v>248.969935543969</c:v>
                </c:pt>
                <c:pt idx="30963">
                  <c:v>237.379145393496</c:v>
                </c:pt>
                <c:pt idx="30964">
                  <c:v>226.55600250430399</c:v>
                </c:pt>
                <c:pt idx="30965">
                  <c:v>217.378998353501</c:v>
                </c:pt>
                <c:pt idx="30966">
                  <c:v>209.87810136713301</c:v>
                </c:pt>
                <c:pt idx="30967">
                  <c:v>202.314843880447</c:v>
                </c:pt>
                <c:pt idx="30968">
                  <c:v>195.57508069060901</c:v>
                </c:pt>
                <c:pt idx="30969">
                  <c:v>189.673214036068</c:v>
                </c:pt>
                <c:pt idx="30970">
                  <c:v>184.62796564680599</c:v>
                </c:pt>
                <c:pt idx="30971">
                  <c:v>180.44751360961899</c:v>
                </c:pt>
                <c:pt idx="30972">
                  <c:v>176.24665564406999</c:v>
                </c:pt>
                <c:pt idx="30973">
                  <c:v>172.944575062632</c:v>
                </c:pt>
                <c:pt idx="30974">
                  <c:v>234.23822107444201</c:v>
                </c:pt>
                <c:pt idx="30975">
                  <c:v>222.65444015444001</c:v>
                </c:pt>
                <c:pt idx="30976">
                  <c:v>212.68319386877201</c:v>
                </c:pt>
                <c:pt idx="30977">
                  <c:v>203.49057538097799</c:v>
                </c:pt>
                <c:pt idx="30978">
                  <c:v>187.487044297989</c:v>
                </c:pt>
                <c:pt idx="30979">
                  <c:v>175.618432310674</c:v>
                </c:pt>
                <c:pt idx="30980">
                  <c:v>165.349620893007</c:v>
                </c:pt>
                <c:pt idx="30981">
                  <c:v>161.96284893652901</c:v>
                </c:pt>
                <c:pt idx="30982">
                  <c:v>157.65175700394701</c:v>
                </c:pt>
                <c:pt idx="30983">
                  <c:v>155.14459902770599</c:v>
                </c:pt>
                <c:pt idx="30984">
                  <c:v>311.21807643542797</c:v>
                </c:pt>
                <c:pt idx="30985">
                  <c:v>296.88819435891099</c:v>
                </c:pt>
                <c:pt idx="30986">
                  <c:v>284.13866239336301</c:v>
                </c:pt>
                <c:pt idx="30987">
                  <c:v>237.92150343838</c:v>
                </c:pt>
                <c:pt idx="30988">
                  <c:v>232.516284982721</c:v>
                </c:pt>
                <c:pt idx="30989">
                  <c:v>226.1789249835</c:v>
                </c:pt>
                <c:pt idx="30990">
                  <c:v>289.22250531425698</c:v>
                </c:pt>
                <c:pt idx="30991">
                  <c:v>274.87784099646302</c:v>
                </c:pt>
                <c:pt idx="30992">
                  <c:v>262.08802761650702</c:v>
                </c:pt>
                <c:pt idx="30993">
                  <c:v>250.88175556623401</c:v>
                </c:pt>
                <c:pt idx="30994">
                  <c:v>241.28937165665999</c:v>
                </c:pt>
                <c:pt idx="30995">
                  <c:v>231.60524160524099</c:v>
                </c:pt>
                <c:pt idx="30996">
                  <c:v>224.44453936577301</c:v>
                </c:pt>
                <c:pt idx="30997">
                  <c:v>217.21508702033901</c:v>
                </c:pt>
                <c:pt idx="30998">
                  <c:v>210.807016289091</c:v>
                </c:pt>
                <c:pt idx="30999">
                  <c:v>205.23030735716699</c:v>
                </c:pt>
                <c:pt idx="31000">
                  <c:v>200.51025766042801</c:v>
                </c:pt>
                <c:pt idx="31001">
                  <c:v>195.754468919386</c:v>
                </c:pt>
                <c:pt idx="31002">
                  <c:v>257.410265861862</c:v>
                </c:pt>
                <c:pt idx="31003">
                  <c:v>244.617843877822</c:v>
                </c:pt>
                <c:pt idx="31004">
                  <c:v>233.39538939015799</c:v>
                </c:pt>
                <c:pt idx="31005">
                  <c:v>222.912593125081</c:v>
                </c:pt>
                <c:pt idx="31006">
                  <c:v>214.041480962158</c:v>
                </c:pt>
                <c:pt idx="31007">
                  <c:v>206.80876004572801</c:v>
                </c:pt>
                <c:pt idx="31008">
                  <c:v>199.51125536593</c:v>
                </c:pt>
                <c:pt idx="31009">
                  <c:v>193.01578402313999</c:v>
                </c:pt>
                <c:pt idx="31010">
                  <c:v>187.34448405081801</c:v>
                </c:pt>
                <c:pt idx="31011">
                  <c:v>182.508660237805</c:v>
                </c:pt>
                <c:pt idx="31012">
                  <c:v>178.53058247768899</c:v>
                </c:pt>
                <c:pt idx="31013">
                  <c:v>174.53413117077301</c:v>
                </c:pt>
                <c:pt idx="31014">
                  <c:v>171.41665319974101</c:v>
                </c:pt>
                <c:pt idx="31015">
                  <c:v>229.945607087513</c:v>
                </c:pt>
                <c:pt idx="31016">
                  <c:v>218.72184319427299</c:v>
                </c:pt>
                <c:pt idx="31017">
                  <c:v>209.07621642789499</c:v>
                </c:pt>
                <c:pt idx="31018">
                  <c:v>200.18324275664301</c:v>
                </c:pt>
                <c:pt idx="31019">
                  <c:v>184.71816676831901</c:v>
                </c:pt>
                <c:pt idx="31020">
                  <c:v>173.296436915887</c:v>
                </c:pt>
                <c:pt idx="31021">
                  <c:v>163.435333346108</c:v>
                </c:pt>
                <c:pt idx="31022">
                  <c:v>160.227168209421</c:v>
                </c:pt>
                <c:pt idx="31023">
                  <c:v>156.10160945504401</c:v>
                </c:pt>
                <c:pt idx="31024">
                  <c:v>153.758978501304</c:v>
                </c:pt>
                <c:pt idx="31025">
                  <c:v>316.02243471864602</c:v>
                </c:pt>
                <c:pt idx="31026">
                  <c:v>301.31307346326798</c:v>
                </c:pt>
                <c:pt idx="31027">
                  <c:v>288.22129493763703</c:v>
                </c:pt>
                <c:pt idx="31028">
                  <c:v>293.872695437223</c:v>
                </c:pt>
                <c:pt idx="31029">
                  <c:v>279.15478047024902</c:v>
                </c:pt>
                <c:pt idx="31030">
                  <c:v>266.02916851390398</c:v>
                </c:pt>
                <c:pt idx="31031">
                  <c:v>254.51484299479199</c:v>
                </c:pt>
                <c:pt idx="31032">
                  <c:v>244.64546712692601</c:v>
                </c:pt>
                <c:pt idx="31033">
                  <c:v>235.57104583759499</c:v>
                </c:pt>
                <c:pt idx="31034">
                  <c:v>227.29266149356599</c:v>
                </c:pt>
                <c:pt idx="31035">
                  <c:v>219.83484933177499</c:v>
                </c:pt>
                <c:pt idx="31036">
                  <c:v>213.20785291368</c:v>
                </c:pt>
                <c:pt idx="31037">
                  <c:v>207.42719563793401</c:v>
                </c:pt>
                <c:pt idx="31038">
                  <c:v>202.50949991849399</c:v>
                </c:pt>
                <c:pt idx="31039">
                  <c:v>197.55877336102</c:v>
                </c:pt>
                <c:pt idx="31040">
                  <c:v>261.58127990161501</c:v>
                </c:pt>
                <c:pt idx="31041">
                  <c:v>248.45276902846999</c:v>
                </c:pt>
                <c:pt idx="31042">
                  <c:v>236.93154102859901</c:v>
                </c:pt>
                <c:pt idx="31043">
                  <c:v>227.030596171898</c:v>
                </c:pt>
                <c:pt idx="31044">
                  <c:v>217.90782122905</c:v>
                </c:pt>
                <c:pt idx="31045">
                  <c:v>209.58216281653699</c:v>
                </c:pt>
                <c:pt idx="31046">
                  <c:v>202.06222681530099</c:v>
                </c:pt>
                <c:pt idx="31047">
                  <c:v>195.361142857142</c:v>
                </c:pt>
                <c:pt idx="31048">
                  <c:v>189.49446657813101</c:v>
                </c:pt>
                <c:pt idx="31049">
                  <c:v>184.47788043478201</c:v>
                </c:pt>
                <c:pt idx="31050">
                  <c:v>180.329012517385</c:v>
                </c:pt>
                <c:pt idx="31051">
                  <c:v>176.15076923076899</c:v>
                </c:pt>
                <c:pt idx="31052">
                  <c:v>172.87160820648501</c:v>
                </c:pt>
                <c:pt idx="31053">
                  <c:v>233.69775194983899</c:v>
                </c:pt>
                <c:pt idx="31054">
                  <c:v>222.178429384699</c:v>
                </c:pt>
                <c:pt idx="31055">
                  <c:v>212.26328771483099</c:v>
                </c:pt>
                <c:pt idx="31056">
                  <c:v>203.127964394776</c:v>
                </c:pt>
                <c:pt idx="31057">
                  <c:v>175.41824879569199</c:v>
                </c:pt>
                <c:pt idx="31058">
                  <c:v>165.211952590284</c:v>
                </c:pt>
                <c:pt idx="31059">
                  <c:v>161.85119115467899</c:v>
                </c:pt>
                <c:pt idx="31060">
                  <c:v>157.561902536845</c:v>
                </c:pt>
                <c:pt idx="31061">
                  <c:v>155.072831816003</c:v>
                </c:pt>
                <c:pt idx="31062">
                  <c:v>319.733395295631</c:v>
                </c:pt>
                <c:pt idx="31063">
                  <c:v>304.69827297238197</c:v>
                </c:pt>
                <c:pt idx="31064">
                  <c:v>291.30195408276899</c:v>
                </c:pt>
                <c:pt idx="31065">
                  <c:v>297.52333562113898</c:v>
                </c:pt>
                <c:pt idx="31066">
                  <c:v>282.47547219307398</c:v>
                </c:pt>
                <c:pt idx="31067">
                  <c:v>269.05153352353699</c:v>
                </c:pt>
                <c:pt idx="31068">
                  <c:v>257.272871953437</c:v>
                </c:pt>
                <c:pt idx="31069">
                  <c:v>247.16258351893001</c:v>
                </c:pt>
                <c:pt idx="31070">
                  <c:v>237.86007957559599</c:v>
                </c:pt>
                <c:pt idx="31071">
                  <c:v>229.37645123838999</c:v>
                </c:pt>
                <c:pt idx="31072">
                  <c:v>221.72746144721199</c:v>
                </c:pt>
                <c:pt idx="31073">
                  <c:v>214.918755052546</c:v>
                </c:pt>
                <c:pt idx="31074">
                  <c:v>208.968444260713</c:v>
                </c:pt>
                <c:pt idx="31075">
                  <c:v>203.89218485617499</c:v>
                </c:pt>
                <c:pt idx="31076">
                  <c:v>198.78554929984099</c:v>
                </c:pt>
                <c:pt idx="31077">
                  <c:v>264.88085869184999</c:v>
                </c:pt>
                <c:pt idx="31078">
                  <c:v>251.45744174988101</c:v>
                </c:pt>
                <c:pt idx="31079">
                  <c:v>239.66138199675601</c:v>
                </c:pt>
                <c:pt idx="31080">
                  <c:v>229.521629521938</c:v>
                </c:pt>
                <c:pt idx="31081">
                  <c:v>220.18081058465</c:v>
                </c:pt>
                <c:pt idx="31082">
                  <c:v>211.649450956995</c:v>
                </c:pt>
                <c:pt idx="31083">
                  <c:v>203.93899204243999</c:v>
                </c:pt>
                <c:pt idx="31084">
                  <c:v>197.06189265203699</c:v>
                </c:pt>
                <c:pt idx="31085">
                  <c:v>191.03174466472601</c:v>
                </c:pt>
                <c:pt idx="31086">
                  <c:v>185.86340483282501</c:v>
                </c:pt>
                <c:pt idx="31087">
                  <c:v>181.57314542468899</c:v>
                </c:pt>
                <c:pt idx="31088">
                  <c:v>177.25918257943999</c:v>
                </c:pt>
                <c:pt idx="31089">
                  <c:v>173.84652405403801</c:v>
                </c:pt>
                <c:pt idx="31090">
                  <c:v>236.68743034607701</c:v>
                </c:pt>
                <c:pt idx="31091">
                  <c:v>224.899252769904</c:v>
                </c:pt>
                <c:pt idx="31092">
                  <c:v>214.74921508885299</c:v>
                </c:pt>
                <c:pt idx="31093">
                  <c:v>205.390072153717</c:v>
                </c:pt>
                <c:pt idx="31094">
                  <c:v>176.96551724137899</c:v>
                </c:pt>
                <c:pt idx="31095">
                  <c:v>166.468836840015</c:v>
                </c:pt>
                <c:pt idx="31096">
                  <c:v>162.98266109652801</c:v>
                </c:pt>
                <c:pt idx="31097">
                  <c:v>158.563056576603</c:v>
                </c:pt>
                <c:pt idx="31098">
                  <c:v>155.96171635119899</c:v>
                </c:pt>
                <c:pt idx="31099">
                  <c:v>319.52892561983401</c:v>
                </c:pt>
                <c:pt idx="31100">
                  <c:v>304.504835306529</c:v>
                </c:pt>
                <c:pt idx="31101">
                  <c:v>291.114358721477</c:v>
                </c:pt>
                <c:pt idx="31102">
                  <c:v>297.33972240581602</c:v>
                </c:pt>
                <c:pt idx="31103">
                  <c:v>282.30175330667402</c:v>
                </c:pt>
                <c:pt idx="31104">
                  <c:v>268.88288718929198</c:v>
                </c:pt>
                <c:pt idx="31105">
                  <c:v>257.112609729334</c:v>
                </c:pt>
                <c:pt idx="31106">
                  <c:v>247.010623901445</c:v>
                </c:pt>
                <c:pt idx="31107">
                  <c:v>237.71246148470499</c:v>
                </c:pt>
                <c:pt idx="31108">
                  <c:v>229.23712176523</c:v>
                </c:pt>
                <c:pt idx="31109">
                  <c:v>221.58892684220999</c:v>
                </c:pt>
                <c:pt idx="31110">
                  <c:v>214.79186164801601</c:v>
                </c:pt>
                <c:pt idx="31111">
                  <c:v>208.84623523494</c:v>
                </c:pt>
                <c:pt idx="31112">
                  <c:v>203.77836168021801</c:v>
                </c:pt>
                <c:pt idx="31113">
                  <c:v>198.677248677248</c:v>
                </c:pt>
                <c:pt idx="31114">
                  <c:v>264.71614953216198</c:v>
                </c:pt>
                <c:pt idx="31115">
                  <c:v>251.301376818086</c:v>
                </c:pt>
                <c:pt idx="31116">
                  <c:v>239.512835357028</c:v>
                </c:pt>
                <c:pt idx="31117">
                  <c:v>229.38051996516899</c:v>
                </c:pt>
                <c:pt idx="31118">
                  <c:v>220.04343891402701</c:v>
                </c:pt>
                <c:pt idx="31119">
                  <c:v>211.522552183855</c:v>
                </c:pt>
                <c:pt idx="31120">
                  <c:v>203.81586275484801</c:v>
                </c:pt>
                <c:pt idx="31121">
                  <c:v>196.94595190075</c:v>
                </c:pt>
                <c:pt idx="31122">
                  <c:v>190.919619945904</c:v>
                </c:pt>
                <c:pt idx="31123">
                  <c:v>185.75809256761499</c:v>
                </c:pt>
                <c:pt idx="31124">
                  <c:v>181.47498227949299</c:v>
                </c:pt>
                <c:pt idx="31125">
                  <c:v>177.165605095541</c:v>
                </c:pt>
                <c:pt idx="31126">
                  <c:v>173.760879943475</c:v>
                </c:pt>
                <c:pt idx="31127">
                  <c:v>236.543133947364</c:v>
                </c:pt>
                <c:pt idx="31128">
                  <c:v>224.76170024824401</c:v>
                </c:pt>
                <c:pt idx="31129">
                  <c:v>214.61832001740899</c:v>
                </c:pt>
                <c:pt idx="31130">
                  <c:v>205.262367673433</c:v>
                </c:pt>
                <c:pt idx="31131">
                  <c:v>176.86200561544501</c:v>
                </c:pt>
                <c:pt idx="31132">
                  <c:v>166.37508175277901</c:v>
                </c:pt>
                <c:pt idx="31133">
                  <c:v>162.89200811661101</c:v>
                </c:pt>
                <c:pt idx="31134">
                  <c:v>158.48223863788101</c:v>
                </c:pt>
                <c:pt idx="31135">
                  <c:v>155.88474795346801</c:v>
                </c:pt>
                <c:pt idx="31136">
                  <c:v>316.656400468485</c:v>
                </c:pt>
                <c:pt idx="31137">
                  <c:v>301.87579617834302</c:v>
                </c:pt>
                <c:pt idx="31138">
                  <c:v>288.70777560535402</c:v>
                </c:pt>
                <c:pt idx="31139">
                  <c:v>294.540315588694</c:v>
                </c:pt>
                <c:pt idx="31140">
                  <c:v>279.739796670104</c:v>
                </c:pt>
                <c:pt idx="31141">
                  <c:v>266.54045930022801</c:v>
                </c:pt>
                <c:pt idx="31142">
                  <c:v>254.96059936811699</c:v>
                </c:pt>
                <c:pt idx="31143">
                  <c:v>245.036497721828</c:v>
                </c:pt>
                <c:pt idx="31144">
                  <c:v>235.905489901332</c:v>
                </c:pt>
                <c:pt idx="31145">
                  <c:v>227.57904540923801</c:v>
                </c:pt>
                <c:pt idx="31146">
                  <c:v>220.081016971802</c:v>
                </c:pt>
                <c:pt idx="31147">
                  <c:v>213.41465914915401</c:v>
                </c:pt>
                <c:pt idx="31148">
                  <c:v>207.59857332680599</c:v>
                </c:pt>
                <c:pt idx="31149">
                  <c:v>202.649093285118</c:v>
                </c:pt>
                <c:pt idx="31150">
                  <c:v>197.66937480514201</c:v>
                </c:pt>
                <c:pt idx="31151">
                  <c:v>262.19712586135802</c:v>
                </c:pt>
                <c:pt idx="31152">
                  <c:v>248.99264065362999</c:v>
                </c:pt>
                <c:pt idx="31153">
                  <c:v>237.40388063819</c:v>
                </c:pt>
                <c:pt idx="31154">
                  <c:v>227.443243158668</c:v>
                </c:pt>
                <c:pt idx="31155">
                  <c:v>218.26989884785601</c:v>
                </c:pt>
                <c:pt idx="31156">
                  <c:v>209.894487623277</c:v>
                </c:pt>
                <c:pt idx="31157">
                  <c:v>202.329994992488</c:v>
                </c:pt>
                <c:pt idx="31158">
                  <c:v>195.58911499590201</c:v>
                </c:pt>
                <c:pt idx="31159">
                  <c:v>189.682925124908</c:v>
                </c:pt>
                <c:pt idx="31160">
                  <c:v>184.63682544225199</c:v>
                </c:pt>
                <c:pt idx="31161">
                  <c:v>180.458853279094</c:v>
                </c:pt>
                <c:pt idx="31162">
                  <c:v>176.257236236593</c:v>
                </c:pt>
                <c:pt idx="31163">
                  <c:v>172.95129469790299</c:v>
                </c:pt>
                <c:pt idx="31164">
                  <c:v>234.264738548358</c:v>
                </c:pt>
                <c:pt idx="31165">
                  <c:v>222.67890891825999</c:v>
                </c:pt>
                <c:pt idx="31166">
                  <c:v>212.705874075579</c:v>
                </c:pt>
                <c:pt idx="31167">
                  <c:v>203.508215568862</c:v>
                </c:pt>
                <c:pt idx="31168">
                  <c:v>175.63098085080301</c:v>
                </c:pt>
                <c:pt idx="31169">
                  <c:v>165.36073527527</c:v>
                </c:pt>
                <c:pt idx="31170">
                  <c:v>161.970310593975</c:v>
                </c:pt>
                <c:pt idx="31171">
                  <c:v>157.65851780558199</c:v>
                </c:pt>
                <c:pt idx="31172">
                  <c:v>155.15078236130799</c:v>
                </c:pt>
                <c:pt idx="31173">
                  <c:v>311.30822289974901</c:v>
                </c:pt>
                <c:pt idx="31174">
                  <c:v>296.97000954521599</c:v>
                </c:pt>
                <c:pt idx="31175">
                  <c:v>284.21359223300902</c:v>
                </c:pt>
                <c:pt idx="31176">
                  <c:v>289.31067961165002</c:v>
                </c:pt>
                <c:pt idx="31177">
                  <c:v>274.95386886455901</c:v>
                </c:pt>
                <c:pt idx="31178">
                  <c:v>262.16120630138698</c:v>
                </c:pt>
                <c:pt idx="31179">
                  <c:v>250.95249231163501</c:v>
                </c:pt>
                <c:pt idx="31180">
                  <c:v>241.35447883268901</c:v>
                </c:pt>
                <c:pt idx="31181">
                  <c:v>232.53229041315601</c:v>
                </c:pt>
                <c:pt idx="31182">
                  <c:v>224.49480625982301</c:v>
                </c:pt>
                <c:pt idx="31183">
                  <c:v>217.26420533967001</c:v>
                </c:pt>
                <c:pt idx="31184">
                  <c:v>210.85174855181199</c:v>
                </c:pt>
                <c:pt idx="31185">
                  <c:v>205.27088023721899</c:v>
                </c:pt>
                <c:pt idx="31186">
                  <c:v>200.54309714435701</c:v>
                </c:pt>
                <c:pt idx="31187">
                  <c:v>195.786750715891</c:v>
                </c:pt>
                <c:pt idx="31188">
                  <c:v>257.48540930732599</c:v>
                </c:pt>
                <c:pt idx="31189">
                  <c:v>244.68992320952799</c:v>
                </c:pt>
                <c:pt idx="31190">
                  <c:v>233.46141417373201</c:v>
                </c:pt>
                <c:pt idx="31191">
                  <c:v>223.82551870609299</c:v>
                </c:pt>
                <c:pt idx="31192">
                  <c:v>214.955032548823</c:v>
                </c:pt>
                <c:pt idx="31193">
                  <c:v>206.85843712677001</c:v>
                </c:pt>
                <c:pt idx="31194">
                  <c:v>199.556517187227</c:v>
                </c:pt>
                <c:pt idx="31195">
                  <c:v>193.05998928762699</c:v>
                </c:pt>
                <c:pt idx="31196">
                  <c:v>187.38475598610799</c:v>
                </c:pt>
                <c:pt idx="31197">
                  <c:v>182.54484178992601</c:v>
                </c:pt>
                <c:pt idx="31198">
                  <c:v>178.56632124352299</c:v>
                </c:pt>
                <c:pt idx="31199">
                  <c:v>174.56299940956501</c:v>
                </c:pt>
                <c:pt idx="31200">
                  <c:v>171.44218456504601</c:v>
                </c:pt>
                <c:pt idx="31201">
                  <c:v>230.01360192837399</c:v>
                </c:pt>
                <c:pt idx="31202">
                  <c:v>218.78711574103599</c:v>
                </c:pt>
                <c:pt idx="31203">
                  <c:v>209.13612779010501</c:v>
                </c:pt>
                <c:pt idx="31204">
                  <c:v>200.24114822964501</c:v>
                </c:pt>
                <c:pt idx="31205">
                  <c:v>173.33664306052401</c:v>
                </c:pt>
                <c:pt idx="31206">
                  <c:v>163.468153598528</c:v>
                </c:pt>
                <c:pt idx="31207">
                  <c:v>160.25658308441999</c:v>
                </c:pt>
                <c:pt idx="31208">
                  <c:v>156.12777284826899</c:v>
                </c:pt>
                <c:pt idx="31209">
                  <c:v>153.78497763419401</c:v>
                </c:pt>
                <c:pt idx="31210">
                  <c:v>307.401757119362</c:v>
                </c:pt>
                <c:pt idx="31211">
                  <c:v>293.52938842100599</c:v>
                </c:pt>
                <c:pt idx="31212">
                  <c:v>280.39965846278199</c:v>
                </c:pt>
                <c:pt idx="31213">
                  <c:v>268.89892634054701</c:v>
                </c:pt>
                <c:pt idx="31214">
                  <c:v>259.05341371092101</c:v>
                </c:pt>
                <c:pt idx="31215">
                  <c:v>250.01049017737901</c:v>
                </c:pt>
                <c:pt idx="31216">
                  <c:v>235.26675061302899</c:v>
                </c:pt>
                <c:pt idx="31217">
                  <c:v>228.70394068657299</c:v>
                </c:pt>
                <c:pt idx="31218">
                  <c:v>321.166534419154</c:v>
                </c:pt>
                <c:pt idx="31219">
                  <c:v>303.31252214584299</c:v>
                </c:pt>
                <c:pt idx="31220">
                  <c:v>287.00923867540399</c:v>
                </c:pt>
                <c:pt idx="31221">
                  <c:v>273.12409918522201</c:v>
                </c:pt>
                <c:pt idx="31222">
                  <c:v>259.97747099559302</c:v>
                </c:pt>
                <c:pt idx="31223">
                  <c:v>248.44710700858801</c:v>
                </c:pt>
                <c:pt idx="31224">
                  <c:v>238.55005143872501</c:v>
                </c:pt>
                <c:pt idx="31225">
                  <c:v>229.44478552001601</c:v>
                </c:pt>
                <c:pt idx="31226">
                  <c:v>222.018800837757</c:v>
                </c:pt>
                <c:pt idx="31227">
                  <c:v>214.53030026694</c:v>
                </c:pt>
                <c:pt idx="31228">
                  <c:v>208.76445378008901</c:v>
                </c:pt>
                <c:pt idx="31229">
                  <c:v>202.95730018008001</c:v>
                </c:pt>
                <c:pt idx="31230">
                  <c:v>198.011120555319</c:v>
                </c:pt>
                <c:pt idx="31231">
                  <c:v>193.02513045368801</c:v>
                </c:pt>
                <c:pt idx="31232">
                  <c:v>286.56943498978899</c:v>
                </c:pt>
                <c:pt idx="31233">
                  <c:v>270.303505654981</c:v>
                </c:pt>
                <c:pt idx="31234">
                  <c:v>255.58670218245399</c:v>
                </c:pt>
                <c:pt idx="31235">
                  <c:v>243.295945763525</c:v>
                </c:pt>
                <c:pt idx="31236">
                  <c:v>231.75421694116901</c:v>
                </c:pt>
                <c:pt idx="31237">
                  <c:v>221.836406176883</c:v>
                </c:pt>
                <c:pt idx="31238">
                  <c:v>212.69444532866399</c:v>
                </c:pt>
                <c:pt idx="31239">
                  <c:v>205.220146222583</c:v>
                </c:pt>
                <c:pt idx="31240">
                  <c:v>197.677551020408</c:v>
                </c:pt>
                <c:pt idx="31241">
                  <c:v>191.83749788099601</c:v>
                </c:pt>
                <c:pt idx="31242">
                  <c:v>185.95252040409599</c:v>
                </c:pt>
                <c:pt idx="31243">
                  <c:v>180.912527246628</c:v>
                </c:pt>
                <c:pt idx="31244">
                  <c:v>176.738018821737</c:v>
                </c:pt>
                <c:pt idx="31245">
                  <c:v>172.53487163303501</c:v>
                </c:pt>
                <c:pt idx="31246">
                  <c:v>256.35416546221802</c:v>
                </c:pt>
                <c:pt idx="31247">
                  <c:v>242.519143547152</c:v>
                </c:pt>
                <c:pt idx="31248">
                  <c:v>229.41237917992399</c:v>
                </c:pt>
                <c:pt idx="31249">
                  <c:v>217.883133378221</c:v>
                </c:pt>
                <c:pt idx="31250">
                  <c:v>207.96166513181501</c:v>
                </c:pt>
                <c:pt idx="31251">
                  <c:v>198.807714972844</c:v>
                </c:pt>
                <c:pt idx="31252">
                  <c:v>191.30040483197001</c:v>
                </c:pt>
                <c:pt idx="31253">
                  <c:v>183.727032726185</c:v>
                </c:pt>
                <c:pt idx="31254">
                  <c:v>177.83971770773201</c:v>
                </c:pt>
                <c:pt idx="31255">
                  <c:v>171.89962889744299</c:v>
                </c:pt>
                <c:pt idx="31256">
                  <c:v>166.798673429574</c:v>
                </c:pt>
                <c:pt idx="31257">
                  <c:v>162.547744347258</c:v>
                </c:pt>
                <c:pt idx="31258">
                  <c:v>158.26708778448599</c:v>
                </c:pt>
                <c:pt idx="31259">
                  <c:v>154.86040536682799</c:v>
                </c:pt>
                <c:pt idx="31260">
                  <c:v>151.43224422120301</c:v>
                </c:pt>
                <c:pt idx="31261">
                  <c:v>148.908352505751</c:v>
                </c:pt>
                <c:pt idx="31262">
                  <c:v>245.92926458890699</c:v>
                </c:pt>
                <c:pt idx="31263">
                  <c:v>231.31796949826801</c:v>
                </c:pt>
                <c:pt idx="31264">
                  <c:v>238.109837631327</c:v>
                </c:pt>
                <c:pt idx="31265">
                  <c:v>222.757217422075</c:v>
                </c:pt>
                <c:pt idx="31266">
                  <c:v>311.55189095957201</c:v>
                </c:pt>
                <c:pt idx="31267">
                  <c:v>297.31215260412898</c:v>
                </c:pt>
                <c:pt idx="31268">
                  <c:v>283.84199717435899</c:v>
                </c:pt>
                <c:pt idx="31269">
                  <c:v>272.03381900815299</c:v>
                </c:pt>
                <c:pt idx="31270">
                  <c:v>261.91148618960301</c:v>
                </c:pt>
                <c:pt idx="31271">
                  <c:v>252.60618805374699</c:v>
                </c:pt>
                <c:pt idx="31272">
                  <c:v>237.392369957109</c:v>
                </c:pt>
                <c:pt idx="31273">
                  <c:v>230.617647058823</c:v>
                </c:pt>
                <c:pt idx="31274">
                  <c:v>326.15025493298702</c:v>
                </c:pt>
                <c:pt idx="31275">
                  <c:v>307.840813628413</c:v>
                </c:pt>
                <c:pt idx="31276">
                  <c:v>291.11874868485597</c:v>
                </c:pt>
                <c:pt idx="31277">
                  <c:v>276.87013451119901</c:v>
                </c:pt>
                <c:pt idx="31278">
                  <c:v>263.383584199099</c:v>
                </c:pt>
                <c:pt idx="31279">
                  <c:v>251.53641793705901</c:v>
                </c:pt>
                <c:pt idx="31280">
                  <c:v>241.366523175796</c:v>
                </c:pt>
                <c:pt idx="31281">
                  <c:v>232.00408377935199</c:v>
                </c:pt>
                <c:pt idx="31282">
                  <c:v>224.35242742979801</c:v>
                </c:pt>
                <c:pt idx="31283">
                  <c:v>216.64426520406499</c:v>
                </c:pt>
                <c:pt idx="31284">
                  <c:v>210.68331080412699</c:v>
                </c:pt>
                <c:pt idx="31285">
                  <c:v>204.68230694037101</c:v>
                </c:pt>
                <c:pt idx="31286">
                  <c:v>199.551502404882</c:v>
                </c:pt>
                <c:pt idx="31287">
                  <c:v>194.39125602074799</c:v>
                </c:pt>
                <c:pt idx="31288">
                  <c:v>291.08311634635203</c:v>
                </c:pt>
                <c:pt idx="31289">
                  <c:v>274.39101574559999</c:v>
                </c:pt>
                <c:pt idx="31290">
                  <c:v>259.29546689546601</c:v>
                </c:pt>
                <c:pt idx="31291">
                  <c:v>246.67686073292299</c:v>
                </c:pt>
                <c:pt idx="31292">
                  <c:v>234.82985997562201</c:v>
                </c:pt>
                <c:pt idx="31293">
                  <c:v>224.63733964152399</c:v>
                </c:pt>
                <c:pt idx="31294">
                  <c:v>215.243740134327</c:v>
                </c:pt>
                <c:pt idx="31295">
                  <c:v>207.54413019434301</c:v>
                </c:pt>
                <c:pt idx="31296">
                  <c:v>199.78303180930499</c:v>
                </c:pt>
                <c:pt idx="31297">
                  <c:v>193.753739589346</c:v>
                </c:pt>
                <c:pt idx="31298">
                  <c:v>187.681319237189</c:v>
                </c:pt>
                <c:pt idx="31299">
                  <c:v>182.47046344366001</c:v>
                </c:pt>
                <c:pt idx="31300">
                  <c:v>178.13417238883599</c:v>
                </c:pt>
                <c:pt idx="31301">
                  <c:v>173.77535563870299</c:v>
                </c:pt>
                <c:pt idx="31302">
                  <c:v>260.45266039590001</c:v>
                </c:pt>
                <c:pt idx="31303">
                  <c:v>246.24817601785301</c:v>
                </c:pt>
                <c:pt idx="31304">
                  <c:v>232.793070259865</c:v>
                </c:pt>
                <c:pt idx="31305">
                  <c:v>220.956696309074</c:v>
                </c:pt>
                <c:pt idx="31306">
                  <c:v>210.75744474279</c:v>
                </c:pt>
                <c:pt idx="31307">
                  <c:v>201.35232462727001</c:v>
                </c:pt>
                <c:pt idx="31308">
                  <c:v>193.62518375669799</c:v>
                </c:pt>
                <c:pt idx="31309">
                  <c:v>185.835214337612</c:v>
                </c:pt>
                <c:pt idx="31310">
                  <c:v>179.75976372366199</c:v>
                </c:pt>
                <c:pt idx="31311">
                  <c:v>173.63909647598601</c:v>
                </c:pt>
                <c:pt idx="31312">
                  <c:v>168.369312004969</c:v>
                </c:pt>
                <c:pt idx="31313">
                  <c:v>163.963178157671</c:v>
                </c:pt>
                <c:pt idx="31314">
                  <c:v>159.530598958333</c:v>
                </c:pt>
                <c:pt idx="31315">
                  <c:v>155.985695226801</c:v>
                </c:pt>
                <c:pt idx="31316">
                  <c:v>152.42169452887501</c:v>
                </c:pt>
                <c:pt idx="31317">
                  <c:v>149.770716401621</c:v>
                </c:pt>
                <c:pt idx="31318">
                  <c:v>250.076556838291</c:v>
                </c:pt>
                <c:pt idx="31319">
                  <c:v>235.072114490161</c:v>
                </c:pt>
                <c:pt idx="31320">
                  <c:v>242.337506146821</c:v>
                </c:pt>
                <c:pt idx="31321">
                  <c:v>226.56786977250201</c:v>
                </c:pt>
                <c:pt idx="31322">
                  <c:v>311.34847041087698</c:v>
                </c:pt>
                <c:pt idx="31323">
                  <c:v>297.110178460111</c:v>
                </c:pt>
                <c:pt idx="31324">
                  <c:v>283.64254564269299</c:v>
                </c:pt>
                <c:pt idx="31325">
                  <c:v>271.84097421203398</c:v>
                </c:pt>
                <c:pt idx="31326">
                  <c:v>261.72149716818501</c:v>
                </c:pt>
                <c:pt idx="31327">
                  <c:v>252.419785676125</c:v>
                </c:pt>
                <c:pt idx="31328">
                  <c:v>237.225329244091</c:v>
                </c:pt>
                <c:pt idx="31329">
                  <c:v>230.45599356125999</c:v>
                </c:pt>
                <c:pt idx="31330">
                  <c:v>325.96731193402098</c:v>
                </c:pt>
                <c:pt idx="31331">
                  <c:v>307.65709820120202</c:v>
                </c:pt>
                <c:pt idx="31332">
                  <c:v>290.93522929257</c:v>
                </c:pt>
                <c:pt idx="31333">
                  <c:v>276.68693017929797</c:v>
                </c:pt>
                <c:pt idx="31334">
                  <c:v>263.205391982972</c:v>
                </c:pt>
                <c:pt idx="31335">
                  <c:v>251.367208467778</c:v>
                </c:pt>
                <c:pt idx="31336">
                  <c:v>241.19886748322699</c:v>
                </c:pt>
                <c:pt idx="31337">
                  <c:v>231.838690420083</c:v>
                </c:pt>
                <c:pt idx="31338">
                  <c:v>224.19249346106301</c:v>
                </c:pt>
                <c:pt idx="31339">
                  <c:v>216.48772649012</c:v>
                </c:pt>
                <c:pt idx="31340">
                  <c:v>210.529982732896</c:v>
                </c:pt>
                <c:pt idx="31341">
                  <c:v>204.53342936022</c:v>
                </c:pt>
                <c:pt idx="31342">
                  <c:v>199.413849987715</c:v>
                </c:pt>
                <c:pt idx="31343">
                  <c:v>194.259847613571</c:v>
                </c:pt>
                <c:pt idx="31344">
                  <c:v>290.92849269579</c:v>
                </c:pt>
                <c:pt idx="31345">
                  <c:v>274.23845202382802</c:v>
                </c:pt>
                <c:pt idx="31346">
                  <c:v>259.14558998289903</c:v>
                </c:pt>
                <c:pt idx="31347">
                  <c:v>246.52615712005601</c:v>
                </c:pt>
                <c:pt idx="31348">
                  <c:v>234.679319805831</c:v>
                </c:pt>
                <c:pt idx="31349">
                  <c:v>224.4872</c:v>
                </c:pt>
                <c:pt idx="31350">
                  <c:v>215.09777742872799</c:v>
                </c:pt>
                <c:pt idx="31351">
                  <c:v>207.39914328343801</c:v>
                </c:pt>
                <c:pt idx="31352">
                  <c:v>199.64312998999901</c:v>
                </c:pt>
                <c:pt idx="31353">
                  <c:v>193.615741749493</c:v>
                </c:pt>
                <c:pt idx="31354">
                  <c:v>187.54923878754599</c:v>
                </c:pt>
                <c:pt idx="31355">
                  <c:v>182.34182545531101</c:v>
                </c:pt>
                <c:pt idx="31356">
                  <c:v>178.01246855910799</c:v>
                </c:pt>
                <c:pt idx="31357">
                  <c:v>173.658690129956</c:v>
                </c:pt>
                <c:pt idx="31358">
                  <c:v>260.32150167737501</c:v>
                </c:pt>
                <c:pt idx="31359">
                  <c:v>246.11433911959799</c:v>
                </c:pt>
                <c:pt idx="31360">
                  <c:v>232.65780141843899</c:v>
                </c:pt>
                <c:pt idx="31361">
                  <c:v>220.820531757754</c:v>
                </c:pt>
                <c:pt idx="31362">
                  <c:v>210.62650935995401</c:v>
                </c:pt>
                <c:pt idx="31363">
                  <c:v>201.22135150839301</c:v>
                </c:pt>
                <c:pt idx="31364">
                  <c:v>193.49415331312201</c:v>
                </c:pt>
                <c:pt idx="31365">
                  <c:v>185.70833811404799</c:v>
                </c:pt>
                <c:pt idx="31366">
                  <c:v>179.633682446585</c:v>
                </c:pt>
                <c:pt idx="31367">
                  <c:v>173.517517997943</c:v>
                </c:pt>
                <c:pt idx="31368">
                  <c:v>168.24992106094001</c:v>
                </c:pt>
                <c:pt idx="31369">
                  <c:v>163.84884681707101</c:v>
                </c:pt>
                <c:pt idx="31370">
                  <c:v>159.41983510618701</c:v>
                </c:pt>
                <c:pt idx="31371">
                  <c:v>155.88144067316901</c:v>
                </c:pt>
                <c:pt idx="31372">
                  <c:v>152.32253382105301</c:v>
                </c:pt>
                <c:pt idx="31373">
                  <c:v>149.677182874739</c:v>
                </c:pt>
                <c:pt idx="31374">
                  <c:v>249.966415577032</c:v>
                </c:pt>
                <c:pt idx="31375">
                  <c:v>234.96128994871401</c:v>
                </c:pt>
                <c:pt idx="31376">
                  <c:v>242.251293127948</c:v>
                </c:pt>
                <c:pt idx="31377">
                  <c:v>226.476375329528</c:v>
                </c:pt>
                <c:pt idx="31378">
                  <c:v>308.43153719199699</c:v>
                </c:pt>
                <c:pt idx="31379">
                  <c:v>294.431321601511</c:v>
                </c:pt>
                <c:pt idx="31380">
                  <c:v>281.18013825509399</c:v>
                </c:pt>
                <c:pt idx="31381">
                  <c:v>269.57924101996502</c:v>
                </c:pt>
                <c:pt idx="31382">
                  <c:v>259.64069488253801</c:v>
                </c:pt>
                <c:pt idx="31383">
                  <c:v>250.51374529133599</c:v>
                </c:pt>
                <c:pt idx="31384">
                  <c:v>235.62578505752899</c:v>
                </c:pt>
                <c:pt idx="31385">
                  <c:v>229.00056534923101</c:v>
                </c:pt>
                <c:pt idx="31386">
                  <c:v>322.56793493398698</c:v>
                </c:pt>
                <c:pt idx="31387">
                  <c:v>304.545099764425</c:v>
                </c:pt>
                <c:pt idx="31388">
                  <c:v>288.09099062608402</c:v>
                </c:pt>
                <c:pt idx="31389">
                  <c:v>274.07358017406602</c:v>
                </c:pt>
                <c:pt idx="31390">
                  <c:v>260.810269066393</c:v>
                </c:pt>
                <c:pt idx="31391">
                  <c:v>249.16489288182399</c:v>
                </c:pt>
                <c:pt idx="31392">
                  <c:v>239.17683490913601</c:v>
                </c:pt>
                <c:pt idx="31393">
                  <c:v>229.98193436794301</c:v>
                </c:pt>
                <c:pt idx="31394">
                  <c:v>222.48365820526601</c:v>
                </c:pt>
                <c:pt idx="31395">
                  <c:v>214.92440138547201</c:v>
                </c:pt>
                <c:pt idx="31396">
                  <c:v>209.100059905862</c:v>
                </c:pt>
                <c:pt idx="31397">
                  <c:v>203.23232960218601</c:v>
                </c:pt>
                <c:pt idx="31398">
                  <c:v>198.23167713004401</c:v>
                </c:pt>
                <c:pt idx="31399">
                  <c:v>193.199055355436</c:v>
                </c:pt>
                <c:pt idx="31400">
                  <c:v>287.86494611457698</c:v>
                </c:pt>
                <c:pt idx="31401">
                  <c:v>271.43813419675598</c:v>
                </c:pt>
                <c:pt idx="31402">
                  <c:v>256.585195448381</c:v>
                </c:pt>
                <c:pt idx="31403">
                  <c:v>244.172976874266</c:v>
                </c:pt>
                <c:pt idx="31404">
                  <c:v>232.52104528226599</c:v>
                </c:pt>
                <c:pt idx="31405">
                  <c:v>222.502326455797</c:v>
                </c:pt>
                <c:pt idx="31406">
                  <c:v>213.27531083481301</c:v>
                </c:pt>
                <c:pt idx="31407">
                  <c:v>205.71969585479499</c:v>
                </c:pt>
                <c:pt idx="31408">
                  <c:v>198.107962619322</c:v>
                </c:pt>
                <c:pt idx="31409">
                  <c:v>192.204483660801</c:v>
                </c:pt>
                <c:pt idx="31410">
                  <c:v>186.26103848375001</c:v>
                </c:pt>
                <c:pt idx="31411">
                  <c:v>181.16832428364</c:v>
                </c:pt>
                <c:pt idx="31412">
                  <c:v>176.94701281533401</c:v>
                </c:pt>
                <c:pt idx="31413">
                  <c:v>172.700892184911</c:v>
                </c:pt>
                <c:pt idx="31414">
                  <c:v>257.55552024958098</c:v>
                </c:pt>
                <c:pt idx="31415">
                  <c:v>243.578382279301</c:v>
                </c:pt>
                <c:pt idx="31416">
                  <c:v>230.341706730769</c:v>
                </c:pt>
                <c:pt idx="31417">
                  <c:v>218.697678697372</c:v>
                </c:pt>
                <c:pt idx="31418">
                  <c:v>208.67277138608401</c:v>
                </c:pt>
                <c:pt idx="31419">
                  <c:v>199.42731066238099</c:v>
                </c:pt>
                <c:pt idx="31420">
                  <c:v>191.843258344361</c:v>
                </c:pt>
                <c:pt idx="31421">
                  <c:v>184.195019291476</c:v>
                </c:pt>
                <c:pt idx="31422">
                  <c:v>178.24304238634599</c:v>
                </c:pt>
                <c:pt idx="31423">
                  <c:v>172.24232887490101</c:v>
                </c:pt>
                <c:pt idx="31424">
                  <c:v>167.08711531231501</c:v>
                </c:pt>
                <c:pt idx="31425">
                  <c:v>162.78765201122499</c:v>
                </c:pt>
                <c:pt idx="31426">
                  <c:v>158.46008047835701</c:v>
                </c:pt>
                <c:pt idx="31427">
                  <c:v>155.01388781729801</c:v>
                </c:pt>
                <c:pt idx="31428">
                  <c:v>151.55286500613701</c:v>
                </c:pt>
                <c:pt idx="31429">
                  <c:v>148.99792547998601</c:v>
                </c:pt>
                <c:pt idx="31430">
                  <c:v>247.201876172607</c:v>
                </c:pt>
                <c:pt idx="31431">
                  <c:v>232.44166470449699</c:v>
                </c:pt>
                <c:pt idx="31432">
                  <c:v>239.47378287955701</c:v>
                </c:pt>
                <c:pt idx="31433">
                  <c:v>223.95218068993901</c:v>
                </c:pt>
                <c:pt idx="31434">
                  <c:v>302.636748518204</c:v>
                </c:pt>
                <c:pt idx="31435">
                  <c:v>289.10218186959003</c:v>
                </c:pt>
                <c:pt idx="31436">
                  <c:v>276.30311387615001</c:v>
                </c:pt>
                <c:pt idx="31437">
                  <c:v>265.10037332984001</c:v>
                </c:pt>
                <c:pt idx="31438">
                  <c:v>255.525845628826</c:v>
                </c:pt>
                <c:pt idx="31439">
                  <c:v>246.74144623223799</c:v>
                </c:pt>
                <c:pt idx="31440">
                  <c:v>232.467885640677</c:v>
                </c:pt>
                <c:pt idx="31441">
                  <c:v>226.13153846153801</c:v>
                </c:pt>
                <c:pt idx="31442">
                  <c:v>315.78445574410199</c:v>
                </c:pt>
                <c:pt idx="31443">
                  <c:v>298.34629353346202</c:v>
                </c:pt>
                <c:pt idx="31444">
                  <c:v>282.41873261300498</c:v>
                </c:pt>
                <c:pt idx="31445">
                  <c:v>268.87153431188</c:v>
                </c:pt>
                <c:pt idx="31446">
                  <c:v>256.04291385216197</c:v>
                </c:pt>
                <c:pt idx="31447">
                  <c:v>244.80066689550301</c:v>
                </c:pt>
                <c:pt idx="31448">
                  <c:v>235.16381397678799</c:v>
                </c:pt>
                <c:pt idx="31449">
                  <c:v>226.30525686977299</c:v>
                </c:pt>
                <c:pt idx="31450">
                  <c:v>219.10002443451501</c:v>
                </c:pt>
                <c:pt idx="31451">
                  <c:v>211.83323809863899</c:v>
                </c:pt>
                <c:pt idx="31452">
                  <c:v>206.269490193211</c:v>
                </c:pt>
                <c:pt idx="31453">
                  <c:v>200.66023252766101</c:v>
                </c:pt>
                <c:pt idx="31454">
                  <c:v>195.90283587244301</c:v>
                </c:pt>
                <c:pt idx="31455">
                  <c:v>191.112978120572</c:v>
                </c:pt>
                <c:pt idx="31456">
                  <c:v>281.75288878189599</c:v>
                </c:pt>
                <c:pt idx="31457">
                  <c:v>265.85784870339103</c:v>
                </c:pt>
                <c:pt idx="31458">
                  <c:v>251.48387500782701</c:v>
                </c:pt>
                <c:pt idx="31459">
                  <c:v>239.49371214905401</c:v>
                </c:pt>
                <c:pt idx="31460">
                  <c:v>228.233328438331</c:v>
                </c:pt>
                <c:pt idx="31461">
                  <c:v>218.56767569009199</c:v>
                </c:pt>
                <c:pt idx="31462">
                  <c:v>209.663293468261</c:v>
                </c:pt>
                <c:pt idx="31463">
                  <c:v>202.399108060554</c:v>
                </c:pt>
                <c:pt idx="31464">
                  <c:v>195.06738669375599</c:v>
                </c:pt>
                <c:pt idx="31465">
                  <c:v>189.41642646039301</c:v>
                </c:pt>
                <c:pt idx="31466">
                  <c:v>183.716143497757</c:v>
                </c:pt>
                <c:pt idx="31467">
                  <c:v>178.85024700340799</c:v>
                </c:pt>
                <c:pt idx="31468">
                  <c:v>174.84775480552099</c:v>
                </c:pt>
                <c:pt idx="31469">
                  <c:v>170.81711223482401</c:v>
                </c:pt>
                <c:pt idx="31470">
                  <c:v>252.03338082325999</c:v>
                </c:pt>
                <c:pt idx="31471">
                  <c:v>238.52156041448501</c:v>
                </c:pt>
                <c:pt idx="31472">
                  <c:v>225.72115875446599</c:v>
                </c:pt>
                <c:pt idx="31473">
                  <c:v>214.46774929146099</c:v>
                </c:pt>
                <c:pt idx="31474">
                  <c:v>204.789018302828</c:v>
                </c:pt>
                <c:pt idx="31475">
                  <c:v>195.86885468922699</c:v>
                </c:pt>
                <c:pt idx="31476">
                  <c:v>188.56389212498399</c:v>
                </c:pt>
                <c:pt idx="31477">
                  <c:v>181.19588729187399</c:v>
                </c:pt>
                <c:pt idx="31478">
                  <c:v>175.48195622883301</c:v>
                </c:pt>
                <c:pt idx="31479">
                  <c:v>169.71861189326199</c:v>
                </c:pt>
                <c:pt idx="31480">
                  <c:v>164.780540003439</c:v>
                </c:pt>
                <c:pt idx="31481">
                  <c:v>160.688114738038</c:v>
                </c:pt>
                <c:pt idx="31482">
                  <c:v>156.56320360244399</c:v>
                </c:pt>
                <c:pt idx="31483">
                  <c:v>153.306914344685</c:v>
                </c:pt>
                <c:pt idx="31484">
                  <c:v>150.03583925352501</c:v>
                </c:pt>
                <c:pt idx="31485">
                  <c:v>147.661411656963</c:v>
                </c:pt>
                <c:pt idx="31486">
                  <c:v>241.68176187198799</c:v>
                </c:pt>
                <c:pt idx="31487">
                  <c:v>227.408893743173</c:v>
                </c:pt>
                <c:pt idx="31488">
                  <c:v>233.91043180846501</c:v>
                </c:pt>
                <c:pt idx="31489">
                  <c:v>218.902177637932</c:v>
                </c:pt>
                <c:pt idx="31490">
                  <c:v>482.69165700600001</c:v>
                </c:pt>
                <c:pt idx="31491">
                  <c:v>462.49181498291603</c:v>
                </c:pt>
                <c:pt idx="31492">
                  <c:v>425.77470775770399</c:v>
                </c:pt>
                <c:pt idx="31493">
                  <c:v>410.93817200814499</c:v>
                </c:pt>
                <c:pt idx="31494">
                  <c:v>378.24368628588701</c:v>
                </c:pt>
                <c:pt idx="31495">
                  <c:v>351.88604080318697</c:v>
                </c:pt>
                <c:pt idx="31496">
                  <c:v>367.04218250930501</c:v>
                </c:pt>
                <c:pt idx="31497">
                  <c:v>338.37811606459599</c:v>
                </c:pt>
                <c:pt idx="31498">
                  <c:v>314.42259522801402</c:v>
                </c:pt>
                <c:pt idx="31499">
                  <c:v>360.81742530314602</c:v>
                </c:pt>
                <c:pt idx="31500">
                  <c:v>329.92336629406702</c:v>
                </c:pt>
                <c:pt idx="31501">
                  <c:v>304.48857267831198</c:v>
                </c:pt>
                <c:pt idx="31502">
                  <c:v>326.38914361780797</c:v>
                </c:pt>
                <c:pt idx="31503">
                  <c:v>326.05280581348399</c:v>
                </c:pt>
                <c:pt idx="31504">
                  <c:v>297.00939262829201</c:v>
                </c:pt>
                <c:pt idx="31505">
                  <c:v>271.74949137426398</c:v>
                </c:pt>
                <c:pt idx="31506">
                  <c:v>298.45278520041097</c:v>
                </c:pt>
                <c:pt idx="31507">
                  <c:v>271.81456584195701</c:v>
                </c:pt>
                <c:pt idx="31508">
                  <c:v>248.96893281081299</c:v>
                </c:pt>
                <c:pt idx="31509">
                  <c:v>275.78185675800103</c:v>
                </c:pt>
                <c:pt idx="31510">
                  <c:v>250.771142723151</c:v>
                </c:pt>
                <c:pt idx="31511">
                  <c:v>261.91545305715698</c:v>
                </c:pt>
                <c:pt idx="31512">
                  <c:v>237.20526018181499</c:v>
                </c:pt>
                <c:pt idx="31513">
                  <c:v>216.217022659458</c:v>
                </c:pt>
                <c:pt idx="31514">
                  <c:v>244.33327045029</c:v>
                </c:pt>
                <c:pt idx="31515">
                  <c:v>221.23936602747</c:v>
                </c:pt>
                <c:pt idx="31516">
                  <c:v>228.42328637386001</c:v>
                </c:pt>
                <c:pt idx="31517">
                  <c:v>206.94392326023299</c:v>
                </c:pt>
                <c:pt idx="31518">
                  <c:v>214.17055901933799</c:v>
                </c:pt>
                <c:pt idx="31519">
                  <c:v>194.29876706635599</c:v>
                </c:pt>
                <c:pt idx="31520">
                  <c:v>173.093678769783</c:v>
                </c:pt>
                <c:pt idx="31521">
                  <c:v>170.98922877362301</c:v>
                </c:pt>
                <c:pt idx="31522">
                  <c:v>491.39614561027798</c:v>
                </c:pt>
                <c:pt idx="31523">
                  <c:v>471.21614314016199</c:v>
                </c:pt>
                <c:pt idx="31524">
                  <c:v>433.566391407872</c:v>
                </c:pt>
                <c:pt idx="31525">
                  <c:v>418.800897463524</c:v>
                </c:pt>
                <c:pt idx="31526">
                  <c:v>385.268288910656</c:v>
                </c:pt>
                <c:pt idx="31527">
                  <c:v>358.222344567226</c:v>
                </c:pt>
                <c:pt idx="31528">
                  <c:v>374.16655917029999</c:v>
                </c:pt>
                <c:pt idx="31529">
                  <c:v>344.761233780716</c:v>
                </c:pt>
                <c:pt idx="31530">
                  <c:v>320.16665776828597</c:v>
                </c:pt>
                <c:pt idx="31531">
                  <c:v>368.14795687818702</c:v>
                </c:pt>
                <c:pt idx="31532">
                  <c:v>336.43388397195099</c:v>
                </c:pt>
                <c:pt idx="31533">
                  <c:v>310.31346773008403</c:v>
                </c:pt>
                <c:pt idx="31534">
                  <c:v>333.12434450037398</c:v>
                </c:pt>
                <c:pt idx="31535">
                  <c:v>333.080648768103</c:v>
                </c:pt>
                <c:pt idx="31536">
                  <c:v>303.22730192719399</c:v>
                </c:pt>
                <c:pt idx="31537">
                  <c:v>277.27569157847398</c:v>
                </c:pt>
                <c:pt idx="31538">
                  <c:v>304.99208337240299</c:v>
                </c:pt>
                <c:pt idx="31539">
                  <c:v>277.60513687424998</c:v>
                </c:pt>
                <c:pt idx="31540">
                  <c:v>254.11583461714599</c:v>
                </c:pt>
                <c:pt idx="31541">
                  <c:v>281.92866304614699</c:v>
                </c:pt>
                <c:pt idx="31542">
                  <c:v>256.19974994790499</c:v>
                </c:pt>
                <c:pt idx="31543">
                  <c:v>268.13862020013602</c:v>
                </c:pt>
                <c:pt idx="31544">
                  <c:v>242.679773210489</c:v>
                </c:pt>
                <c:pt idx="31545">
                  <c:v>221.06427529639399</c:v>
                </c:pt>
                <c:pt idx="31546">
                  <c:v>250.24232449917699</c:v>
                </c:pt>
                <c:pt idx="31547">
                  <c:v>226.43853258748501</c:v>
                </c:pt>
                <c:pt idx="31548">
                  <c:v>234.05220209502801</c:v>
                </c:pt>
                <c:pt idx="31549">
                  <c:v>211.901378751013</c:v>
                </c:pt>
                <c:pt idx="31550">
                  <c:v>219.55054023734999</c:v>
                </c:pt>
                <c:pt idx="31551">
                  <c:v>199.03917407858799</c:v>
                </c:pt>
                <c:pt idx="31552">
                  <c:v>177.48910723254599</c:v>
                </c:pt>
                <c:pt idx="31553">
                  <c:v>175.657888821092</c:v>
                </c:pt>
                <c:pt idx="31554">
                  <c:v>491.57693471899898</c:v>
                </c:pt>
                <c:pt idx="31555">
                  <c:v>471.43672491011102</c:v>
                </c:pt>
                <c:pt idx="31556">
                  <c:v>433.74147286324501</c:v>
                </c:pt>
                <c:pt idx="31557">
                  <c:v>419.01414016988701</c:v>
                </c:pt>
                <c:pt idx="31558">
                  <c:v>385.44339314845001</c:v>
                </c:pt>
                <c:pt idx="31559">
                  <c:v>358.36169789025001</c:v>
                </c:pt>
                <c:pt idx="31560">
                  <c:v>374.38826662489203</c:v>
                </c:pt>
                <c:pt idx="31561">
                  <c:v>344.93646240072201</c:v>
                </c:pt>
                <c:pt idx="31562">
                  <c:v>320.30676488477297</c:v>
                </c:pt>
                <c:pt idx="31563">
                  <c:v>368.41079147024601</c:v>
                </c:pt>
                <c:pt idx="31564">
                  <c:v>336.64841238209101</c:v>
                </c:pt>
                <c:pt idx="31565">
                  <c:v>310.48887266434099</c:v>
                </c:pt>
                <c:pt idx="31566">
                  <c:v>333.38436083830499</c:v>
                </c:pt>
                <c:pt idx="31567">
                  <c:v>333.396150164841</c:v>
                </c:pt>
                <c:pt idx="31568">
                  <c:v>303.49006980897201</c:v>
                </c:pt>
                <c:pt idx="31569">
                  <c:v>277.488809618907</c:v>
                </c:pt>
                <c:pt idx="31570">
                  <c:v>305.30031667839501</c:v>
                </c:pt>
                <c:pt idx="31571">
                  <c:v>277.86233880744999</c:v>
                </c:pt>
                <c:pt idx="31572">
                  <c:v>254.33012514731399</c:v>
                </c:pt>
                <c:pt idx="31573">
                  <c:v>282.24170008682302</c:v>
                </c:pt>
                <c:pt idx="31574">
                  <c:v>256.457664940423</c:v>
                </c:pt>
                <c:pt idx="31575">
                  <c:v>268.50824368732901</c:v>
                </c:pt>
                <c:pt idx="31576">
                  <c:v>242.991015479699</c:v>
                </c:pt>
                <c:pt idx="31577">
                  <c:v>221.326014375482</c:v>
                </c:pt>
                <c:pt idx="31578">
                  <c:v>250.62126112717101</c:v>
                </c:pt>
                <c:pt idx="31579">
                  <c:v>226.755024356094</c:v>
                </c:pt>
                <c:pt idx="31580">
                  <c:v>234.430138745021</c:v>
                </c:pt>
                <c:pt idx="31581">
                  <c:v>212.217862720309</c:v>
                </c:pt>
                <c:pt idx="31582">
                  <c:v>219.92801773519199</c:v>
                </c:pt>
                <c:pt idx="31583">
                  <c:v>199.35972565740499</c:v>
                </c:pt>
                <c:pt idx="31584">
                  <c:v>177.82128399746901</c:v>
                </c:pt>
                <c:pt idx="31585">
                  <c:v>176.06578330774801</c:v>
                </c:pt>
                <c:pt idx="31586">
                  <c:v>486.52200936133198</c:v>
                </c:pt>
                <c:pt idx="31587">
                  <c:v>466.42419012554001</c:v>
                </c:pt>
                <c:pt idx="31588">
                  <c:v>429.23334590328</c:v>
                </c:pt>
                <c:pt idx="31589">
                  <c:v>414.52863642272098</c:v>
                </c:pt>
                <c:pt idx="31590">
                  <c:v>381.40162937099899</c:v>
                </c:pt>
                <c:pt idx="31591">
                  <c:v>354.69247439193401</c:v>
                </c:pt>
                <c:pt idx="31592">
                  <c:v>370.33387538174702</c:v>
                </c:pt>
                <c:pt idx="31593">
                  <c:v>341.28615446716901</c:v>
                </c:pt>
                <c:pt idx="31594">
                  <c:v>316.998616457308</c:v>
                </c:pt>
                <c:pt idx="31595">
                  <c:v>364.29926254856798</c:v>
                </c:pt>
                <c:pt idx="31596">
                  <c:v>332.97518393479203</c:v>
                </c:pt>
                <c:pt idx="31597">
                  <c:v>307.175067438962</c:v>
                </c:pt>
                <c:pt idx="31598">
                  <c:v>329.63069579831898</c:v>
                </c:pt>
                <c:pt idx="31599">
                  <c:v>329.52458267250802</c:v>
                </c:pt>
                <c:pt idx="31600">
                  <c:v>300.041131316448</c:v>
                </c:pt>
                <c:pt idx="31601">
                  <c:v>274.40381801713897</c:v>
                </c:pt>
                <c:pt idx="31602">
                  <c:v>301.72659006975698</c:v>
                </c:pt>
                <c:pt idx="31603">
                  <c:v>274.676844216625</c:v>
                </c:pt>
                <c:pt idx="31604">
                  <c:v>251.48090758162601</c:v>
                </c:pt>
                <c:pt idx="31605">
                  <c:v>278.90134922513499</c:v>
                </c:pt>
                <c:pt idx="31606">
                  <c:v>253.49344680850999</c:v>
                </c:pt>
                <c:pt idx="31607">
                  <c:v>265.20314648146802</c:v>
                </c:pt>
                <c:pt idx="31608">
                  <c:v>240.05991102894399</c:v>
                </c:pt>
                <c:pt idx="31609">
                  <c:v>218.716816113785</c:v>
                </c:pt>
                <c:pt idx="31610">
                  <c:v>247.501552055209</c:v>
                </c:pt>
                <c:pt idx="31611">
                  <c:v>223.994186474354</c:v>
                </c:pt>
                <c:pt idx="31612">
                  <c:v>231.48700935679301</c:v>
                </c:pt>
                <c:pt idx="31613">
                  <c:v>209.61199045804301</c:v>
                </c:pt>
                <c:pt idx="31614">
                  <c:v>217.13950209958</c:v>
                </c:pt>
                <c:pt idx="31615">
                  <c:v>196.88510143508401</c:v>
                </c:pt>
                <c:pt idx="31616">
                  <c:v>175.569505726437</c:v>
                </c:pt>
                <c:pt idx="31617">
                  <c:v>173.73747866374001</c:v>
                </c:pt>
                <c:pt idx="31618">
                  <c:v>475.38951704086497</c:v>
                </c:pt>
                <c:pt idx="31619">
                  <c:v>455.40048925388697</c:v>
                </c:pt>
                <c:pt idx="31620">
                  <c:v>419.320930232558</c:v>
                </c:pt>
                <c:pt idx="31621">
                  <c:v>404.629147485896</c:v>
                </c:pt>
                <c:pt idx="31622">
                  <c:v>372.508316181787</c:v>
                </c:pt>
                <c:pt idx="31623">
                  <c:v>346.620374173264</c:v>
                </c:pt>
                <c:pt idx="31624">
                  <c:v>361.41520516559001</c:v>
                </c:pt>
                <c:pt idx="31625">
                  <c:v>333.25292720176401</c:v>
                </c:pt>
                <c:pt idx="31626">
                  <c:v>309.71816701960603</c:v>
                </c:pt>
                <c:pt idx="31627">
                  <c:v>355.23725405915002</c:v>
                </c:pt>
                <c:pt idx="31628">
                  <c:v>324.875082953277</c:v>
                </c:pt>
                <c:pt idx="31629">
                  <c:v>299.87667568033999</c:v>
                </c:pt>
                <c:pt idx="31630">
                  <c:v>321.35037854756098</c:v>
                </c:pt>
                <c:pt idx="31631">
                  <c:v>320.97910918407501</c:v>
                </c:pt>
                <c:pt idx="31632">
                  <c:v>292.43090468474401</c:v>
                </c:pt>
                <c:pt idx="31633">
                  <c:v>267.60472829819201</c:v>
                </c:pt>
                <c:pt idx="31634">
                  <c:v>293.81859572762102</c:v>
                </c:pt>
                <c:pt idx="31635">
                  <c:v>267.64128674593297</c:v>
                </c:pt>
                <c:pt idx="31636">
                  <c:v>245.186670037325</c:v>
                </c:pt>
                <c:pt idx="31637">
                  <c:v>271.518615626638</c:v>
                </c:pt>
                <c:pt idx="31638">
                  <c:v>246.93195652819401</c:v>
                </c:pt>
                <c:pt idx="31639">
                  <c:v>257.87009930883403</c:v>
                </c:pt>
                <c:pt idx="31640">
                  <c:v>233.571859721132</c:v>
                </c:pt>
                <c:pt idx="31641">
                  <c:v>212.93904879175</c:v>
                </c:pt>
                <c:pt idx="31642">
                  <c:v>240.58350282485799</c:v>
                </c:pt>
                <c:pt idx="31643">
                  <c:v>217.875745282439</c:v>
                </c:pt>
                <c:pt idx="31644">
                  <c:v>224.94523111854301</c:v>
                </c:pt>
                <c:pt idx="31645">
                  <c:v>203.82211508358799</c:v>
                </c:pt>
                <c:pt idx="31646">
                  <c:v>210.93563157318999</c:v>
                </c:pt>
                <c:pt idx="31647">
                  <c:v>191.39057615006701</c:v>
                </c:pt>
                <c:pt idx="31648">
                  <c:v>170.55879816939699</c:v>
                </c:pt>
                <c:pt idx="31649">
                  <c:v>168.54034750012599</c:v>
                </c:pt>
                <c:pt idx="31650">
                  <c:v>482.99110888726301</c:v>
                </c:pt>
                <c:pt idx="31651">
                  <c:v>426.68628602756797</c:v>
                </c:pt>
                <c:pt idx="31652">
                  <c:v>396.12882849408101</c:v>
                </c:pt>
                <c:pt idx="31653">
                  <c:v>379.79817732550401</c:v>
                </c:pt>
                <c:pt idx="31654">
                  <c:v>352.47554072492898</c:v>
                </c:pt>
                <c:pt idx="31655">
                  <c:v>339.79031363691598</c:v>
                </c:pt>
                <c:pt idx="31656">
                  <c:v>315.69587409027702</c:v>
                </c:pt>
                <c:pt idx="31657">
                  <c:v>306.58407250289201</c:v>
                </c:pt>
                <c:pt idx="31658">
                  <c:v>284.089892364614</c:v>
                </c:pt>
                <c:pt idx="31659">
                  <c:v>277.67197519258002</c:v>
                </c:pt>
                <c:pt idx="31660">
                  <c:v>257.60972335290001</c:v>
                </c:pt>
                <c:pt idx="31661">
                  <c:v>253.010266676199</c:v>
                </c:pt>
                <c:pt idx="31662">
                  <c:v>234.563917765935</c:v>
                </c:pt>
                <c:pt idx="31663">
                  <c:v>231.75787172011599</c:v>
                </c:pt>
                <c:pt idx="31664">
                  <c:v>215.73287996673901</c:v>
                </c:pt>
                <c:pt idx="31665">
                  <c:v>213.867687504645</c:v>
                </c:pt>
                <c:pt idx="31666">
                  <c:v>198.65000833169199</c:v>
                </c:pt>
                <c:pt idx="31667">
                  <c:v>198.50485363263999</c:v>
                </c:pt>
                <c:pt idx="31668">
                  <c:v>184.90839234360899</c:v>
                </c:pt>
                <c:pt idx="31669">
                  <c:v>184.84116663570401</c:v>
                </c:pt>
                <c:pt idx="31670">
                  <c:v>490.87345161532397</c:v>
                </c:pt>
                <c:pt idx="31671">
                  <c:v>433.74936666963703</c:v>
                </c:pt>
                <c:pt idx="31672">
                  <c:v>402.48313705189599</c:v>
                </c:pt>
                <c:pt idx="31673">
                  <c:v>386.18599709784399</c:v>
                </c:pt>
                <c:pt idx="31674">
                  <c:v>358.21447675261197</c:v>
                </c:pt>
                <c:pt idx="31675">
                  <c:v>345.587073798061</c:v>
                </c:pt>
                <c:pt idx="31676">
                  <c:v>320.92154942238801</c:v>
                </c:pt>
                <c:pt idx="31677">
                  <c:v>311.89546785589499</c:v>
                </c:pt>
                <c:pt idx="31678">
                  <c:v>288.86305732483999</c:v>
                </c:pt>
                <c:pt idx="31679">
                  <c:v>282.56073129344702</c:v>
                </c:pt>
                <c:pt idx="31680">
                  <c:v>261.99587703536503</c:v>
                </c:pt>
                <c:pt idx="31681">
                  <c:v>257.53435508388299</c:v>
                </c:pt>
                <c:pt idx="31682">
                  <c:v>238.618936726116</c:v>
                </c:pt>
                <c:pt idx="31683">
                  <c:v>235.96431516392201</c:v>
                </c:pt>
                <c:pt idx="31684">
                  <c:v>219.52517558467801</c:v>
                </c:pt>
                <c:pt idx="31685">
                  <c:v>217.813655410401</c:v>
                </c:pt>
                <c:pt idx="31686">
                  <c:v>202.200517101278</c:v>
                </c:pt>
                <c:pt idx="31687">
                  <c:v>202.22992603550199</c:v>
                </c:pt>
                <c:pt idx="31688">
                  <c:v>188.26655709029399</c:v>
                </c:pt>
                <c:pt idx="31689">
                  <c:v>188.372876749558</c:v>
                </c:pt>
                <c:pt idx="31690">
                  <c:v>490.24279143817398</c:v>
                </c:pt>
                <c:pt idx="31691">
                  <c:v>433.21994602236202</c:v>
                </c:pt>
                <c:pt idx="31692">
                  <c:v>401.97391122496998</c:v>
                </c:pt>
                <c:pt idx="31693">
                  <c:v>385.724865649393</c:v>
                </c:pt>
                <c:pt idx="31694">
                  <c:v>357.77432957326801</c:v>
                </c:pt>
                <c:pt idx="31695">
                  <c:v>345.189029502175</c:v>
                </c:pt>
                <c:pt idx="31696">
                  <c:v>320.54081577379299</c:v>
                </c:pt>
                <c:pt idx="31697">
                  <c:v>311.555239449976</c:v>
                </c:pt>
                <c:pt idx="31698">
                  <c:v>288.52922924165301</c:v>
                </c:pt>
                <c:pt idx="31699">
                  <c:v>282.25942276916197</c:v>
                </c:pt>
                <c:pt idx="31700">
                  <c:v>261.71351905705097</c:v>
                </c:pt>
                <c:pt idx="31701">
                  <c:v>257.281622442095</c:v>
                </c:pt>
                <c:pt idx="31702">
                  <c:v>238.370952040085</c:v>
                </c:pt>
                <c:pt idx="31703">
                  <c:v>235.74351556121999</c:v>
                </c:pt>
                <c:pt idx="31704">
                  <c:v>219.30915963688301</c:v>
                </c:pt>
                <c:pt idx="31705">
                  <c:v>217.623589189504</c:v>
                </c:pt>
                <c:pt idx="31706">
                  <c:v>202.014318459202</c:v>
                </c:pt>
                <c:pt idx="31707">
                  <c:v>202.070565987164</c:v>
                </c:pt>
                <c:pt idx="31708">
                  <c:v>188.10280160959601</c:v>
                </c:pt>
                <c:pt idx="31709">
                  <c:v>188.235849056603</c:v>
                </c:pt>
                <c:pt idx="31710">
                  <c:v>484.412285747152</c:v>
                </c:pt>
                <c:pt idx="31711">
                  <c:v>428.023431103718</c:v>
                </c:pt>
                <c:pt idx="31712">
                  <c:v>397.26436052046898</c:v>
                </c:pt>
                <c:pt idx="31713">
                  <c:v>381.06385059674</c:v>
                </c:pt>
                <c:pt idx="31714">
                  <c:v>353.54810589754601</c:v>
                </c:pt>
                <c:pt idx="31715">
                  <c:v>340.979656869336</c:v>
                </c:pt>
                <c:pt idx="31716">
                  <c:v>316.719307852371</c:v>
                </c:pt>
                <c:pt idx="31717">
                  <c:v>307.72541936896198</c:v>
                </c:pt>
                <c:pt idx="31718">
                  <c:v>285.06733462465598</c:v>
                </c:pt>
                <c:pt idx="31719">
                  <c:v>278.76631661048998</c:v>
                </c:pt>
                <c:pt idx="31720">
                  <c:v>258.545400366097</c:v>
                </c:pt>
                <c:pt idx="31721">
                  <c:v>254.065918792812</c:v>
                </c:pt>
                <c:pt idx="31722">
                  <c:v>235.467268916672</c:v>
                </c:pt>
                <c:pt idx="31723">
                  <c:v>232.78156104185001</c:v>
                </c:pt>
                <c:pt idx="31724">
                  <c:v>216.61777961059201</c:v>
                </c:pt>
                <c:pt idx="31725">
                  <c:v>214.86819754176699</c:v>
                </c:pt>
                <c:pt idx="31726">
                  <c:v>199.513976880348</c:v>
                </c:pt>
                <c:pt idx="31727">
                  <c:v>199.48878419133601</c:v>
                </c:pt>
                <c:pt idx="31728">
                  <c:v>185.75870304032301</c:v>
                </c:pt>
                <c:pt idx="31729">
                  <c:v>185.81536107711099</c:v>
                </c:pt>
                <c:pt idx="31730">
                  <c:v>472.19897049558301</c:v>
                </c:pt>
                <c:pt idx="31731">
                  <c:v>417.12841887326999</c:v>
                </c:pt>
                <c:pt idx="31732">
                  <c:v>387.384406253034</c:v>
                </c:pt>
                <c:pt idx="31733">
                  <c:v>371.27956364038999</c:v>
                </c:pt>
                <c:pt idx="31734">
                  <c:v>344.68044450085301</c:v>
                </c:pt>
                <c:pt idx="31735">
                  <c:v>332.154816190958</c:v>
                </c:pt>
                <c:pt idx="31736">
                  <c:v>308.70934618308002</c:v>
                </c:pt>
                <c:pt idx="31737">
                  <c:v>299.68942321454102</c:v>
                </c:pt>
                <c:pt idx="31738">
                  <c:v>277.79933476300903</c:v>
                </c:pt>
                <c:pt idx="31739">
                  <c:v>271.42720708129502</c:v>
                </c:pt>
                <c:pt idx="31740">
                  <c:v>251.90098715950401</c:v>
                </c:pt>
                <c:pt idx="31741">
                  <c:v>247.326311735253</c:v>
                </c:pt>
                <c:pt idx="31742">
                  <c:v>229.36521463215601</c:v>
                </c:pt>
                <c:pt idx="31743">
                  <c:v>226.55352511911201</c:v>
                </c:pt>
                <c:pt idx="31744">
                  <c:v>210.96098461538401</c:v>
                </c:pt>
                <c:pt idx="31745">
                  <c:v>209.072272880783</c:v>
                </c:pt>
                <c:pt idx="31746">
                  <c:v>194.263718700053</c:v>
                </c:pt>
                <c:pt idx="31747">
                  <c:v>194.06272670419</c:v>
                </c:pt>
                <c:pt idx="31748">
                  <c:v>180.82923558337001</c:v>
                </c:pt>
                <c:pt idx="31749">
                  <c:v>180.718627544681</c:v>
                </c:pt>
                <c:pt idx="31750">
                  <c:v>479.29564018786999</c:v>
                </c:pt>
                <c:pt idx="31751">
                  <c:v>444.77943275293802</c:v>
                </c:pt>
                <c:pt idx="31752">
                  <c:v>459.96526225718702</c:v>
                </c:pt>
                <c:pt idx="31753">
                  <c:v>423.965906730369</c:v>
                </c:pt>
                <c:pt idx="31754">
                  <c:v>393.48805893302699</c:v>
                </c:pt>
                <c:pt idx="31755">
                  <c:v>366.93759819522199</c:v>
                </c:pt>
                <c:pt idx="31756">
                  <c:v>409.16257437576297</c:v>
                </c:pt>
                <c:pt idx="31757">
                  <c:v>377.20603466497499</c:v>
                </c:pt>
                <c:pt idx="31758">
                  <c:v>349.94880339698102</c:v>
                </c:pt>
                <c:pt idx="31759">
                  <c:v>326.62385496705002</c:v>
                </c:pt>
                <c:pt idx="31760">
                  <c:v>366.03928826375397</c:v>
                </c:pt>
                <c:pt idx="31761">
                  <c:v>337.300555338918</c:v>
                </c:pt>
                <c:pt idx="31762">
                  <c:v>313.27101831962898</c:v>
                </c:pt>
                <c:pt idx="31763">
                  <c:v>359.85687073390102</c:v>
                </c:pt>
                <c:pt idx="31764">
                  <c:v>329.69386958744798</c:v>
                </c:pt>
                <c:pt idx="31765">
                  <c:v>303.36836845059599</c:v>
                </c:pt>
                <c:pt idx="31766">
                  <c:v>325.39230893520698</c:v>
                </c:pt>
                <c:pt idx="31767">
                  <c:v>298.44342453179098</c:v>
                </c:pt>
                <c:pt idx="31768">
                  <c:v>275.35350633776301</c:v>
                </c:pt>
                <c:pt idx="31769">
                  <c:v>296.77570605977502</c:v>
                </c:pt>
                <c:pt idx="31770">
                  <c:v>271.44423203047597</c:v>
                </c:pt>
                <c:pt idx="31771">
                  <c:v>271.54957898705499</c:v>
                </c:pt>
                <c:pt idx="31772">
                  <c:v>248.64022179569201</c:v>
                </c:pt>
                <c:pt idx="31773">
                  <c:v>250.48573664366501</c:v>
                </c:pt>
                <c:pt idx="31774">
                  <c:v>229.98687108741001</c:v>
                </c:pt>
                <c:pt idx="31775">
                  <c:v>232.73223893150799</c:v>
                </c:pt>
                <c:pt idx="31776">
                  <c:v>213.06077127659501</c:v>
                </c:pt>
                <c:pt idx="31777">
                  <c:v>216.67677066390601</c:v>
                </c:pt>
                <c:pt idx="31778">
                  <c:v>198.62487943091301</c:v>
                </c:pt>
                <c:pt idx="31779">
                  <c:v>487.69696516296301</c:v>
                </c:pt>
                <c:pt idx="31780">
                  <c:v>452.345492800648</c:v>
                </c:pt>
                <c:pt idx="31781">
                  <c:v>468.38991615511299</c:v>
                </c:pt>
                <c:pt idx="31782">
                  <c:v>431.50873899698098</c:v>
                </c:pt>
                <c:pt idx="31783">
                  <c:v>400.27948307882701</c:v>
                </c:pt>
                <c:pt idx="31784">
                  <c:v>373.06246884428703</c:v>
                </c:pt>
                <c:pt idx="31785">
                  <c:v>416.780877555941</c:v>
                </c:pt>
                <c:pt idx="31786">
                  <c:v>384.02204411404</c:v>
                </c:pt>
                <c:pt idx="31787">
                  <c:v>356.07663931736101</c:v>
                </c:pt>
                <c:pt idx="31788">
                  <c:v>332.159115800721</c:v>
                </c:pt>
                <c:pt idx="31789">
                  <c:v>372.95274258333598</c:v>
                </c:pt>
                <c:pt idx="31790">
                  <c:v>343.48545079544402</c:v>
                </c:pt>
                <c:pt idx="31791">
                  <c:v>318.83729198690099</c:v>
                </c:pt>
                <c:pt idx="31792">
                  <c:v>366.96289403280201</c:v>
                </c:pt>
                <c:pt idx="31793">
                  <c:v>336.016577490896</c:v>
                </c:pt>
                <c:pt idx="31794">
                  <c:v>309.00963068979797</c:v>
                </c:pt>
                <c:pt idx="31795">
                  <c:v>331.91761827079898</c:v>
                </c:pt>
                <c:pt idx="31796">
                  <c:v>304.25459461630101</c:v>
                </c:pt>
                <c:pt idx="31797">
                  <c:v>280.55228130406903</c:v>
                </c:pt>
                <c:pt idx="31798">
                  <c:v>302.82309918019598</c:v>
                </c:pt>
                <c:pt idx="31799">
                  <c:v>276.81105990783402</c:v>
                </c:pt>
                <c:pt idx="31800">
                  <c:v>277.17206516400103</c:v>
                </c:pt>
                <c:pt idx="31801">
                  <c:v>253.63459561581399</c:v>
                </c:pt>
                <c:pt idx="31802">
                  <c:v>255.75501862870399</c:v>
                </c:pt>
                <c:pt idx="31803">
                  <c:v>234.68688584940301</c:v>
                </c:pt>
                <c:pt idx="31804">
                  <c:v>237.71652661858201</c:v>
                </c:pt>
                <c:pt idx="31805">
                  <c:v>217.484422371726</c:v>
                </c:pt>
                <c:pt idx="31806">
                  <c:v>221.40223374896999</c:v>
                </c:pt>
                <c:pt idx="31807">
                  <c:v>202.820204697739</c:v>
                </c:pt>
                <c:pt idx="31808">
                  <c:v>487.36012423301202</c:v>
                </c:pt>
                <c:pt idx="31809">
                  <c:v>452.01995044484102</c:v>
                </c:pt>
                <c:pt idx="31810">
                  <c:v>468.10776341044499</c:v>
                </c:pt>
                <c:pt idx="31811">
                  <c:v>431.22966101694902</c:v>
                </c:pt>
                <c:pt idx="31812">
                  <c:v>400.00248148680203</c:v>
                </c:pt>
                <c:pt idx="31813">
                  <c:v>372.79431267025399</c:v>
                </c:pt>
                <c:pt idx="31814">
                  <c:v>416.538925846967</c:v>
                </c:pt>
                <c:pt idx="31815">
                  <c:v>383.78127857459998</c:v>
                </c:pt>
                <c:pt idx="31816">
                  <c:v>355.84174851477201</c:v>
                </c:pt>
                <c:pt idx="31817">
                  <c:v>331.92975692894498</c:v>
                </c:pt>
                <c:pt idx="31818">
                  <c:v>372.745221515266</c:v>
                </c:pt>
                <c:pt idx="31819">
                  <c:v>343.281942893603</c:v>
                </c:pt>
                <c:pt idx="31820">
                  <c:v>318.64217006020402</c:v>
                </c:pt>
                <c:pt idx="31821">
                  <c:v>366.79211258771397</c:v>
                </c:pt>
                <c:pt idx="31822">
                  <c:v>335.84274413348402</c:v>
                </c:pt>
                <c:pt idx="31823">
                  <c:v>308.84268355389497</c:v>
                </c:pt>
                <c:pt idx="31824">
                  <c:v>331.77375300860302</c:v>
                </c:pt>
                <c:pt idx="31825">
                  <c:v>304.11460433894001</c:v>
                </c:pt>
                <c:pt idx="31826">
                  <c:v>280.41198192239801</c:v>
                </c:pt>
                <c:pt idx="31827">
                  <c:v>302.70619289340101</c:v>
                </c:pt>
                <c:pt idx="31828">
                  <c:v>276.69280487300603</c:v>
                </c:pt>
                <c:pt idx="31829">
                  <c:v>277.08428669882801</c:v>
                </c:pt>
                <c:pt idx="31830">
                  <c:v>253.53861055350399</c:v>
                </c:pt>
                <c:pt idx="31831">
                  <c:v>255.688110749185</c:v>
                </c:pt>
                <c:pt idx="31832">
                  <c:v>234.614109367624</c:v>
                </c:pt>
                <c:pt idx="31833">
                  <c:v>237.66532661878699</c:v>
                </c:pt>
                <c:pt idx="31834">
                  <c:v>217.429306699715</c:v>
                </c:pt>
                <c:pt idx="31835">
                  <c:v>221.36863442804599</c:v>
                </c:pt>
                <c:pt idx="31836">
                  <c:v>202.78181358628501</c:v>
                </c:pt>
                <c:pt idx="31837">
                  <c:v>481.826259522437</c:v>
                </c:pt>
                <c:pt idx="31838">
                  <c:v>447.00810064596698</c:v>
                </c:pt>
                <c:pt idx="31839">
                  <c:v>462.60279757867301</c:v>
                </c:pt>
                <c:pt idx="31840">
                  <c:v>426.277786456299</c:v>
                </c:pt>
                <c:pt idx="31841">
                  <c:v>395.52353073632003</c:v>
                </c:pt>
                <c:pt idx="31842">
                  <c:v>368.723037100949</c:v>
                </c:pt>
                <c:pt idx="31843">
                  <c:v>411.591305366158</c:v>
                </c:pt>
                <c:pt idx="31844">
                  <c:v>379.33092372668102</c:v>
                </c:pt>
                <c:pt idx="31845">
                  <c:v>351.81895970893402</c:v>
                </c:pt>
                <c:pt idx="31846">
                  <c:v>328.27034257569699</c:v>
                </c:pt>
                <c:pt idx="31847">
                  <c:v>368.27870045655999</c:v>
                </c:pt>
                <c:pt idx="31848">
                  <c:v>339.26301115241603</c:v>
                </c:pt>
                <c:pt idx="31849">
                  <c:v>315.00113818685401</c:v>
                </c:pt>
                <c:pt idx="31850">
                  <c:v>362.24897154724198</c:v>
                </c:pt>
                <c:pt idx="31851">
                  <c:v>331.77903282263901</c:v>
                </c:pt>
                <c:pt idx="31852">
                  <c:v>305.19283961785698</c:v>
                </c:pt>
                <c:pt idx="31853">
                  <c:v>327.62894283561201</c:v>
                </c:pt>
                <c:pt idx="31854">
                  <c:v>300.39928210327298</c:v>
                </c:pt>
                <c:pt idx="31855">
                  <c:v>277.06641551555703</c:v>
                </c:pt>
                <c:pt idx="31856">
                  <c:v>298.886614173228</c:v>
                </c:pt>
                <c:pt idx="31857">
                  <c:v>273.28026330469697</c:v>
                </c:pt>
                <c:pt idx="31858">
                  <c:v>273.55264992054401</c:v>
                </c:pt>
                <c:pt idx="31859">
                  <c:v>250.38144198133901</c:v>
                </c:pt>
                <c:pt idx="31860">
                  <c:v>252.395991540219</c:v>
                </c:pt>
                <c:pt idx="31861">
                  <c:v>231.659265152611</c:v>
                </c:pt>
                <c:pt idx="31862">
                  <c:v>234.573043780001</c:v>
                </c:pt>
                <c:pt idx="31863">
                  <c:v>214.66362041772899</c:v>
                </c:pt>
                <c:pt idx="31864">
                  <c:v>218.45824064115899</c:v>
                </c:pt>
                <c:pt idx="31865">
                  <c:v>200.17588196406001</c:v>
                </c:pt>
                <c:pt idx="31866">
                  <c:v>470.33272665992502</c:v>
                </c:pt>
                <c:pt idx="31867">
                  <c:v>436.59773868657197</c:v>
                </c:pt>
                <c:pt idx="31868">
                  <c:v>451.18768762704701</c:v>
                </c:pt>
                <c:pt idx="31869">
                  <c:v>415.99847916038601</c:v>
                </c:pt>
                <c:pt idx="31870">
                  <c:v>386.22447271509799</c:v>
                </c:pt>
                <c:pt idx="31871">
                  <c:v>360.27713770226302</c:v>
                </c:pt>
                <c:pt idx="31872">
                  <c:v>401.32439051084901</c:v>
                </c:pt>
                <c:pt idx="31873">
                  <c:v>370.09671848013801</c:v>
                </c:pt>
                <c:pt idx="31874">
                  <c:v>343.460588093448</c:v>
                </c:pt>
                <c:pt idx="31875">
                  <c:v>320.68266354532398</c:v>
                </c:pt>
                <c:pt idx="31876">
                  <c:v>359.00422785936797</c:v>
                </c:pt>
                <c:pt idx="31877">
                  <c:v>330.91764272664102</c:v>
                </c:pt>
                <c:pt idx="31878">
                  <c:v>307.449364440404</c:v>
                </c:pt>
                <c:pt idx="31879">
                  <c:v>352.81786368938498</c:v>
                </c:pt>
                <c:pt idx="31880">
                  <c:v>323.339899596973</c:v>
                </c:pt>
                <c:pt idx="31881">
                  <c:v>297.61699583675397</c:v>
                </c:pt>
                <c:pt idx="31882">
                  <c:v>319.00773759936698</c:v>
                </c:pt>
                <c:pt idx="31883">
                  <c:v>292.67761700658701</c:v>
                </c:pt>
                <c:pt idx="31884">
                  <c:v>270.12124054640299</c:v>
                </c:pt>
                <c:pt idx="31885">
                  <c:v>290.94048884165699</c:v>
                </c:pt>
                <c:pt idx="31886">
                  <c:v>266.19035354717801</c:v>
                </c:pt>
                <c:pt idx="31887">
                  <c:v>266.20478055052303</c:v>
                </c:pt>
                <c:pt idx="31888">
                  <c:v>243.81670067165999</c:v>
                </c:pt>
                <c:pt idx="31889">
                  <c:v>245.54501524050201</c:v>
                </c:pt>
                <c:pt idx="31890">
                  <c:v>225.524948072228</c:v>
                </c:pt>
                <c:pt idx="31891">
                  <c:v>228.13551805040399</c:v>
                </c:pt>
                <c:pt idx="31892">
                  <c:v>208.920794219367</c:v>
                </c:pt>
                <c:pt idx="31893">
                  <c:v>212.397805043467</c:v>
                </c:pt>
                <c:pt idx="31894">
                  <c:v>194.759967913933</c:v>
                </c:pt>
                <c:pt idx="31895">
                  <c:v>376.45181934540102</c:v>
                </c:pt>
                <c:pt idx="31896">
                  <c:v>349.25902846057699</c:v>
                </c:pt>
                <c:pt idx="31897">
                  <c:v>336.62467268352901</c:v>
                </c:pt>
                <c:pt idx="31898">
                  <c:v>327.40299182235202</c:v>
                </c:pt>
                <c:pt idx="31899">
                  <c:v>302.76039242219201</c:v>
                </c:pt>
                <c:pt idx="31900">
                  <c:v>281.19454239903001</c:v>
                </c:pt>
                <c:pt idx="31901">
                  <c:v>296.22685185185099</c:v>
                </c:pt>
                <c:pt idx="31902">
                  <c:v>293.76487954173001</c:v>
                </c:pt>
                <c:pt idx="31903">
                  <c:v>270.089634541419</c:v>
                </c:pt>
                <c:pt idx="31904">
                  <c:v>269.39941526113199</c:v>
                </c:pt>
                <c:pt idx="31905">
                  <c:v>272.628790596285</c:v>
                </c:pt>
                <c:pt idx="31906">
                  <c:v>248.383376886116</c:v>
                </c:pt>
                <c:pt idx="31907">
                  <c:v>227.93190502769301</c:v>
                </c:pt>
                <c:pt idx="31908">
                  <c:v>252.51407609383099</c:v>
                </c:pt>
                <c:pt idx="31909">
                  <c:v>229.88654878659801</c:v>
                </c:pt>
                <c:pt idx="31910">
                  <c:v>234.89200183339</c:v>
                </c:pt>
                <c:pt idx="31911">
                  <c:v>213.88086758524</c:v>
                </c:pt>
                <c:pt idx="31912">
                  <c:v>218.95950819911499</c:v>
                </c:pt>
                <c:pt idx="31913">
                  <c:v>204.69023082650699</c:v>
                </c:pt>
                <c:pt idx="31914">
                  <c:v>186.89062357622299</c:v>
                </c:pt>
                <c:pt idx="31915">
                  <c:v>211.96889246446699</c:v>
                </c:pt>
                <c:pt idx="31916">
                  <c:v>192.067885196833</c:v>
                </c:pt>
                <c:pt idx="31917">
                  <c:v>188.38478962392901</c:v>
                </c:pt>
                <c:pt idx="31918">
                  <c:v>178.232450929138</c:v>
                </c:pt>
                <c:pt idx="31919">
                  <c:v>153.84012829414999</c:v>
                </c:pt>
                <c:pt idx="31920">
                  <c:v>133.12664860941399</c:v>
                </c:pt>
                <c:pt idx="31921">
                  <c:v>384.11930093124101</c:v>
                </c:pt>
                <c:pt idx="31922">
                  <c:v>356.160502958579</c:v>
                </c:pt>
                <c:pt idx="31923">
                  <c:v>343.57615851045801</c:v>
                </c:pt>
                <c:pt idx="31924">
                  <c:v>334.46117968039403</c:v>
                </c:pt>
                <c:pt idx="31925">
                  <c:v>309.10015202591001</c:v>
                </c:pt>
                <c:pt idx="31926">
                  <c:v>286.904264050915</c:v>
                </c:pt>
                <c:pt idx="31927">
                  <c:v>302.70033598772397</c:v>
                </c:pt>
                <c:pt idx="31928">
                  <c:v>300.46797527497898</c:v>
                </c:pt>
                <c:pt idx="31929">
                  <c:v>276.08215560794798</c:v>
                </c:pt>
                <c:pt idx="31930">
                  <c:v>275.64402324107903</c:v>
                </c:pt>
                <c:pt idx="31931">
                  <c:v>279.22624507634998</c:v>
                </c:pt>
                <c:pt idx="31932">
                  <c:v>254.22992610499099</c:v>
                </c:pt>
                <c:pt idx="31933">
                  <c:v>233.14148013430301</c:v>
                </c:pt>
                <c:pt idx="31934">
                  <c:v>258.72752511716698</c:v>
                </c:pt>
                <c:pt idx="31935">
                  <c:v>235.37979113587301</c:v>
                </c:pt>
                <c:pt idx="31936">
                  <c:v>240.76428481376101</c:v>
                </c:pt>
                <c:pt idx="31937">
                  <c:v>219.07788926792301</c:v>
                </c:pt>
                <c:pt idx="31938">
                  <c:v>224.52503784957199</c:v>
                </c:pt>
                <c:pt idx="31939">
                  <c:v>209.97926925206099</c:v>
                </c:pt>
                <c:pt idx="31940">
                  <c:v>191.585432883712</c:v>
                </c:pt>
                <c:pt idx="31941">
                  <c:v>217.70801078795799</c:v>
                </c:pt>
                <c:pt idx="31942">
                  <c:v>197.121467540769</c:v>
                </c:pt>
                <c:pt idx="31943">
                  <c:v>193.67924069855701</c:v>
                </c:pt>
                <c:pt idx="31944">
                  <c:v>183.33953192611301</c:v>
                </c:pt>
                <c:pt idx="31945">
                  <c:v>158.21005519674901</c:v>
                </c:pt>
                <c:pt idx="31946">
                  <c:v>137.154538517567</c:v>
                </c:pt>
                <c:pt idx="31947">
                  <c:v>384.14183054013301</c:v>
                </c:pt>
                <c:pt idx="31948">
                  <c:v>356.174600451348</c:v>
                </c:pt>
                <c:pt idx="31949">
                  <c:v>343.61198088549702</c:v>
                </c:pt>
                <c:pt idx="31950">
                  <c:v>334.51970687264799</c:v>
                </c:pt>
                <c:pt idx="31951">
                  <c:v>309.13791203622799</c:v>
                </c:pt>
                <c:pt idx="31952">
                  <c:v>286.93306246408901</c:v>
                </c:pt>
                <c:pt idx="31953">
                  <c:v>302.76437538643501</c:v>
                </c:pt>
                <c:pt idx="31954">
                  <c:v>300.555963376759</c:v>
                </c:pt>
                <c:pt idx="31955">
                  <c:v>276.15145086230399</c:v>
                </c:pt>
                <c:pt idx="31956">
                  <c:v>275.74029654577498</c:v>
                </c:pt>
                <c:pt idx="31957">
                  <c:v>279.346233378524</c:v>
                </c:pt>
                <c:pt idx="31958">
                  <c:v>254.327345754769</c:v>
                </c:pt>
                <c:pt idx="31959">
                  <c:v>233.21643816154</c:v>
                </c:pt>
                <c:pt idx="31960">
                  <c:v>258.85220059984601</c:v>
                </c:pt>
                <c:pt idx="31961">
                  <c:v>235.48472273541199</c:v>
                </c:pt>
                <c:pt idx="31962">
                  <c:v>240.896768874294</c:v>
                </c:pt>
                <c:pt idx="31963">
                  <c:v>219.184429732431</c:v>
                </c:pt>
                <c:pt idx="31964">
                  <c:v>224.659034922475</c:v>
                </c:pt>
                <c:pt idx="31965">
                  <c:v>210.120699846317</c:v>
                </c:pt>
                <c:pt idx="31966">
                  <c:v>191.70384157460799</c:v>
                </c:pt>
                <c:pt idx="31967">
                  <c:v>217.88237033095299</c:v>
                </c:pt>
                <c:pt idx="31968">
                  <c:v>197.261717042285</c:v>
                </c:pt>
                <c:pt idx="31969">
                  <c:v>193.86504663116699</c:v>
                </c:pt>
                <c:pt idx="31970">
                  <c:v>183.52906145409401</c:v>
                </c:pt>
                <c:pt idx="31971">
                  <c:v>158.376885740522</c:v>
                </c:pt>
                <c:pt idx="31972">
                  <c:v>137.34369514849399</c:v>
                </c:pt>
                <c:pt idx="31973">
                  <c:v>379.837657788645</c:v>
                </c:pt>
                <c:pt idx="31974">
                  <c:v>352.27637136477301</c:v>
                </c:pt>
                <c:pt idx="31975">
                  <c:v>339.715565238441</c:v>
                </c:pt>
                <c:pt idx="31976">
                  <c:v>330.58381176470499</c:v>
                </c:pt>
                <c:pt idx="31977">
                  <c:v>305.59903368418099</c:v>
                </c:pt>
                <c:pt idx="31978">
                  <c:v>283.72587389195502</c:v>
                </c:pt>
                <c:pt idx="31979">
                  <c:v>299.16724595637498</c:v>
                </c:pt>
                <c:pt idx="31980">
                  <c:v>296.85647445105599</c:v>
                </c:pt>
                <c:pt idx="31981">
                  <c:v>272.83020576475599</c:v>
                </c:pt>
                <c:pt idx="31982">
                  <c:v>272.30333714031002</c:v>
                </c:pt>
                <c:pt idx="31983">
                  <c:v>275.74155817029799</c:v>
                </c:pt>
                <c:pt idx="31984">
                  <c:v>251.12387058339601</c:v>
                </c:pt>
                <c:pt idx="31985">
                  <c:v>230.35573156806899</c:v>
                </c:pt>
                <c:pt idx="31986">
                  <c:v>255.46771037181901</c:v>
                </c:pt>
                <c:pt idx="31987">
                  <c:v>232.48404716490299</c:v>
                </c:pt>
                <c:pt idx="31988">
                  <c:v>237.71247164877701</c:v>
                </c:pt>
                <c:pt idx="31989">
                  <c:v>216.357488918668</c:v>
                </c:pt>
                <c:pt idx="31990">
                  <c:v>221.65219951710699</c:v>
                </c:pt>
                <c:pt idx="31991">
                  <c:v>207.273522746033</c:v>
                </c:pt>
                <c:pt idx="31992">
                  <c:v>189.16511008359601</c:v>
                </c:pt>
                <c:pt idx="31993">
                  <c:v>214.81462697316999</c:v>
                </c:pt>
                <c:pt idx="31994">
                  <c:v>194.55747742231699</c:v>
                </c:pt>
                <c:pt idx="31995">
                  <c:v>191.06067135050699</c:v>
                </c:pt>
                <c:pt idx="31996">
                  <c:v>180.84324255414001</c:v>
                </c:pt>
                <c:pt idx="31997">
                  <c:v>156.07964351628601</c:v>
                </c:pt>
                <c:pt idx="31998">
                  <c:v>135.266301642608</c:v>
                </c:pt>
                <c:pt idx="31999">
                  <c:v>370.68301309492</c:v>
                </c:pt>
                <c:pt idx="32000">
                  <c:v>344.008960086885</c:v>
                </c:pt>
                <c:pt idx="32001">
                  <c:v>331.44064748201401</c:v>
                </c:pt>
                <c:pt idx="32002">
                  <c:v>322.24351607613801</c:v>
                </c:pt>
                <c:pt idx="32003">
                  <c:v>298.07668849745102</c:v>
                </c:pt>
                <c:pt idx="32004">
                  <c:v>276.92830406414998</c:v>
                </c:pt>
                <c:pt idx="32005">
                  <c:v>291.53833657277102</c:v>
                </c:pt>
                <c:pt idx="32006">
                  <c:v>289.01264832442303</c:v>
                </c:pt>
                <c:pt idx="32007">
                  <c:v>265.79691213154399</c:v>
                </c:pt>
                <c:pt idx="32008">
                  <c:v>265.02674411747302</c:v>
                </c:pt>
                <c:pt idx="32009">
                  <c:v>268.10873694906201</c:v>
                </c:pt>
                <c:pt idx="32010">
                  <c:v>244.33615967584601</c:v>
                </c:pt>
                <c:pt idx="32011">
                  <c:v>224.28222388813199</c:v>
                </c:pt>
                <c:pt idx="32012">
                  <c:v>248.311418892586</c:v>
                </c:pt>
                <c:pt idx="32013">
                  <c:v>226.12744109287601</c:v>
                </c:pt>
                <c:pt idx="32014">
                  <c:v>230.968620747546</c:v>
                </c:pt>
                <c:pt idx="32015">
                  <c:v>210.37172562997</c:v>
                </c:pt>
                <c:pt idx="32016">
                  <c:v>215.28715333913601</c:v>
                </c:pt>
                <c:pt idx="32017">
                  <c:v>201.24781816741901</c:v>
                </c:pt>
                <c:pt idx="32018">
                  <c:v>183.807041365598</c:v>
                </c:pt>
                <c:pt idx="32019">
                  <c:v>208.33933938684399</c:v>
                </c:pt>
                <c:pt idx="32020">
                  <c:v>188.833553969842</c:v>
                </c:pt>
                <c:pt idx="32021">
                  <c:v>185.14295812852399</c:v>
                </c:pt>
                <c:pt idx="32022">
                  <c:v>175.16121134884901</c:v>
                </c:pt>
                <c:pt idx="32023">
                  <c:v>151.23410470343299</c:v>
                </c:pt>
                <c:pt idx="32024">
                  <c:v>130.876250186595</c:v>
                </c:pt>
                <c:pt idx="32025">
                  <c:v>422.37209910439901</c:v>
                </c:pt>
                <c:pt idx="32026">
                  <c:v>375.02687313750499</c:v>
                </c:pt>
                <c:pt idx="32027">
                  <c:v>348.80998132561098</c:v>
                </c:pt>
                <c:pt idx="32028">
                  <c:v>363.82832800851901</c:v>
                </c:pt>
                <c:pt idx="32029">
                  <c:v>335.32343502457599</c:v>
                </c:pt>
                <c:pt idx="32030">
                  <c:v>312.31001226216199</c:v>
                </c:pt>
                <c:pt idx="32031">
                  <c:v>327.67338726067999</c:v>
                </c:pt>
                <c:pt idx="32032">
                  <c:v>302.37547047550697</c:v>
                </c:pt>
                <c:pt idx="32033">
                  <c:v>296.59145214248201</c:v>
                </c:pt>
                <c:pt idx="32034">
                  <c:v>273.69203549764097</c:v>
                </c:pt>
                <c:pt idx="32035">
                  <c:v>269.73064114993798</c:v>
                </c:pt>
                <c:pt idx="32036">
                  <c:v>249.230532625645</c:v>
                </c:pt>
                <c:pt idx="32037">
                  <c:v>247.04689915821999</c:v>
                </c:pt>
                <c:pt idx="32038">
                  <c:v>228.145577556793</c:v>
                </c:pt>
                <c:pt idx="32039">
                  <c:v>228.48894725322799</c:v>
                </c:pt>
                <c:pt idx="32040">
                  <c:v>211.197205084367</c:v>
                </c:pt>
                <c:pt idx="32041">
                  <c:v>211.65031167710501</c:v>
                </c:pt>
                <c:pt idx="32042">
                  <c:v>195.162615433605</c:v>
                </c:pt>
                <c:pt idx="32043">
                  <c:v>196.50379362670699</c:v>
                </c:pt>
                <c:pt idx="32044">
                  <c:v>181.614730001547</c:v>
                </c:pt>
                <c:pt idx="32045">
                  <c:v>430.39453872655298</c:v>
                </c:pt>
                <c:pt idx="32046">
                  <c:v>382.25645286938402</c:v>
                </c:pt>
                <c:pt idx="32047">
                  <c:v>355.32930968449102</c:v>
                </c:pt>
                <c:pt idx="32048">
                  <c:v>371.17122032973401</c:v>
                </c:pt>
                <c:pt idx="32049">
                  <c:v>341.88457777190399</c:v>
                </c:pt>
                <c:pt idx="32050">
                  <c:v>318.23365918595101</c:v>
                </c:pt>
                <c:pt idx="32051">
                  <c:v>334.38470286424501</c:v>
                </c:pt>
                <c:pt idx="32052">
                  <c:v>308.38379462063199</c:v>
                </c:pt>
                <c:pt idx="32053">
                  <c:v>302.76066350710897</c:v>
                </c:pt>
                <c:pt idx="32054">
                  <c:v>279.21319428266003</c:v>
                </c:pt>
                <c:pt idx="32055">
                  <c:v>275.43336715943002</c:v>
                </c:pt>
                <c:pt idx="32056">
                  <c:v>254.33580932966501</c:v>
                </c:pt>
                <c:pt idx="32057">
                  <c:v>252.350676931245</c:v>
                </c:pt>
                <c:pt idx="32058">
                  <c:v>232.89578915911201</c:v>
                </c:pt>
                <c:pt idx="32059">
                  <c:v>233.480811130256</c:v>
                </c:pt>
                <c:pt idx="32060">
                  <c:v>215.66466440323799</c:v>
                </c:pt>
                <c:pt idx="32061">
                  <c:v>216.35322985785399</c:v>
                </c:pt>
                <c:pt idx="32062">
                  <c:v>199.35890605576199</c:v>
                </c:pt>
                <c:pt idx="32063">
                  <c:v>200.94233161542499</c:v>
                </c:pt>
                <c:pt idx="32064">
                  <c:v>185.58930566881</c:v>
                </c:pt>
                <c:pt idx="32065">
                  <c:v>431.27953719689702</c:v>
                </c:pt>
                <c:pt idx="32066">
                  <c:v>383.06983511154198</c:v>
                </c:pt>
                <c:pt idx="32067">
                  <c:v>356.045022938226</c:v>
                </c:pt>
                <c:pt idx="32068">
                  <c:v>372.03177641152001</c:v>
                </c:pt>
                <c:pt idx="32069">
                  <c:v>342.63764771787498</c:v>
                </c:pt>
                <c:pt idx="32070">
                  <c:v>318.89735827541199</c:v>
                </c:pt>
                <c:pt idx="32071">
                  <c:v>335.19169456932002</c:v>
                </c:pt>
                <c:pt idx="32072">
                  <c:v>309.086539767018</c:v>
                </c:pt>
                <c:pt idx="32073">
                  <c:v>303.51751015031903</c:v>
                </c:pt>
                <c:pt idx="32074">
                  <c:v>279.87239748942397</c:v>
                </c:pt>
                <c:pt idx="32075">
                  <c:v>276.14258258092099</c:v>
                </c:pt>
                <c:pt idx="32076">
                  <c:v>254.958247669473</c:v>
                </c:pt>
                <c:pt idx="32077">
                  <c:v>253.027829810008</c:v>
                </c:pt>
                <c:pt idx="32078">
                  <c:v>233.48322667661401</c:v>
                </c:pt>
                <c:pt idx="32079">
                  <c:v>234.13120847265401</c:v>
                </c:pt>
                <c:pt idx="32080">
                  <c:v>216.23248603270201</c:v>
                </c:pt>
                <c:pt idx="32081">
                  <c:v>216.975630092301</c:v>
                </c:pt>
                <c:pt idx="32082">
                  <c:v>199.90403257076301</c:v>
                </c:pt>
                <c:pt idx="32083">
                  <c:v>201.54579896484299</c:v>
                </c:pt>
                <c:pt idx="32084">
                  <c:v>186.11380716219901</c:v>
                </c:pt>
                <c:pt idx="32085">
                  <c:v>427.54648195406401</c:v>
                </c:pt>
                <c:pt idx="32086">
                  <c:v>379.72610503456099</c:v>
                </c:pt>
                <c:pt idx="32087">
                  <c:v>353.00537757591201</c:v>
                </c:pt>
                <c:pt idx="32088">
                  <c:v>368.68657348581098</c:v>
                </c:pt>
                <c:pt idx="32089">
                  <c:v>339.62130376796699</c:v>
                </c:pt>
                <c:pt idx="32090">
                  <c:v>316.15184474008998</c:v>
                </c:pt>
                <c:pt idx="32091">
                  <c:v>332.14748337058597</c:v>
                </c:pt>
                <c:pt idx="32092">
                  <c:v>306.343244910549</c:v>
                </c:pt>
                <c:pt idx="32093">
                  <c:v>300.74235053919602</c:v>
                </c:pt>
                <c:pt idx="32094">
                  <c:v>277.367997990454</c:v>
                </c:pt>
                <c:pt idx="32095">
                  <c:v>273.59329362699202</c:v>
                </c:pt>
                <c:pt idx="32096">
                  <c:v>252.65901210708799</c:v>
                </c:pt>
                <c:pt idx="32097">
                  <c:v>250.676504843337</c:v>
                </c:pt>
                <c:pt idx="32098">
                  <c:v>231.36078743576701</c:v>
                </c:pt>
                <c:pt idx="32099">
                  <c:v>231.93340567129599</c:v>
                </c:pt>
                <c:pt idx="32100">
                  <c:v>214.250652664493</c:v>
                </c:pt>
                <c:pt idx="32101">
                  <c:v>214.92158683826401</c:v>
                </c:pt>
                <c:pt idx="32102">
                  <c:v>198.05731296608101</c:v>
                </c:pt>
                <c:pt idx="32103">
                  <c:v>199.62267269749199</c:v>
                </c:pt>
                <c:pt idx="32104">
                  <c:v>184.38092171833301</c:v>
                </c:pt>
                <c:pt idx="32105">
                  <c:v>418.73906337441798</c:v>
                </c:pt>
                <c:pt idx="32106">
                  <c:v>371.82743835597398</c:v>
                </c:pt>
                <c:pt idx="32107">
                  <c:v>345.83653628758702</c:v>
                </c:pt>
                <c:pt idx="32108">
                  <c:v>360.75215806902997</c:v>
                </c:pt>
                <c:pt idx="32109">
                  <c:v>332.48976309068502</c:v>
                </c:pt>
                <c:pt idx="32110">
                  <c:v>309.67123267981299</c:v>
                </c:pt>
                <c:pt idx="32111">
                  <c:v>324.934202183867</c:v>
                </c:pt>
                <c:pt idx="32112">
                  <c:v>299.84843918191598</c:v>
                </c:pt>
                <c:pt idx="32113">
                  <c:v>294.13909628971402</c:v>
                </c:pt>
                <c:pt idx="32114">
                  <c:v>271.43293564450403</c:v>
                </c:pt>
                <c:pt idx="32115">
                  <c:v>267.53282883513401</c:v>
                </c:pt>
                <c:pt idx="32116">
                  <c:v>247.197731967956</c:v>
                </c:pt>
                <c:pt idx="32117">
                  <c:v>245.06655586388999</c:v>
                </c:pt>
                <c:pt idx="32118">
                  <c:v>226.31379847776401</c:v>
                </c:pt>
                <c:pt idx="32119">
                  <c:v>226.69365925881101</c:v>
                </c:pt>
                <c:pt idx="32120">
                  <c:v>209.53013514971201</c:v>
                </c:pt>
                <c:pt idx="32121">
                  <c:v>210.01818601430799</c:v>
                </c:pt>
                <c:pt idx="32122">
                  <c:v>193.653018290289</c:v>
                </c:pt>
                <c:pt idx="32123">
                  <c:v>195.025862879714</c:v>
                </c:pt>
                <c:pt idx="32124">
                  <c:v>180.24040384646099</c:v>
                </c:pt>
                <c:pt idx="32125">
                  <c:v>422.02829930910599</c:v>
                </c:pt>
                <c:pt idx="32126">
                  <c:v>375.30890606798602</c:v>
                </c:pt>
                <c:pt idx="32127">
                  <c:v>335.44793210292301</c:v>
                </c:pt>
                <c:pt idx="32128">
                  <c:v>312.245582045763</c:v>
                </c:pt>
                <c:pt idx="32129">
                  <c:v>327.06196264453001</c:v>
                </c:pt>
                <c:pt idx="32130">
                  <c:v>302.36792517519899</c:v>
                </c:pt>
                <c:pt idx="32131">
                  <c:v>295.85202765735602</c:v>
                </c:pt>
                <c:pt idx="32132">
                  <c:v>269.68817669986998</c:v>
                </c:pt>
                <c:pt idx="32133">
                  <c:v>249.00896286811701</c:v>
                </c:pt>
                <c:pt idx="32134">
                  <c:v>246.91230467082201</c:v>
                </c:pt>
                <c:pt idx="32135">
                  <c:v>227.48868778280499</c:v>
                </c:pt>
                <c:pt idx="32136">
                  <c:v>211.38120019515301</c:v>
                </c:pt>
                <c:pt idx="32137">
                  <c:v>429.18270867742302</c:v>
                </c:pt>
                <c:pt idx="32138">
                  <c:v>381.77103341304201</c:v>
                </c:pt>
                <c:pt idx="32139">
                  <c:v>341.30855444033699</c:v>
                </c:pt>
                <c:pt idx="32140">
                  <c:v>317.52991967871401</c:v>
                </c:pt>
                <c:pt idx="32141">
                  <c:v>333.03855567544798</c:v>
                </c:pt>
                <c:pt idx="32142">
                  <c:v>307.72943728740898</c:v>
                </c:pt>
                <c:pt idx="32143">
                  <c:v>301.34133076129598</c:v>
                </c:pt>
                <c:pt idx="32144">
                  <c:v>274.76549710793398</c:v>
                </c:pt>
                <c:pt idx="32145">
                  <c:v>253.554414869971</c:v>
                </c:pt>
                <c:pt idx="32146">
                  <c:v>251.636982684343</c:v>
                </c:pt>
                <c:pt idx="32147">
                  <c:v>231.91253735147899</c:v>
                </c:pt>
                <c:pt idx="32148">
                  <c:v>215.56112490616101</c:v>
                </c:pt>
                <c:pt idx="32149">
                  <c:v>428.850254655828</c:v>
                </c:pt>
                <c:pt idx="32150">
                  <c:v>381.47607771308901</c:v>
                </c:pt>
                <c:pt idx="32151">
                  <c:v>341.046034852297</c:v>
                </c:pt>
                <c:pt idx="32152">
                  <c:v>317.28526131790397</c:v>
                </c:pt>
                <c:pt idx="32153">
                  <c:v>332.79340229242302</c:v>
                </c:pt>
                <c:pt idx="32154">
                  <c:v>307.49801487824999</c:v>
                </c:pt>
                <c:pt idx="32155">
                  <c:v>301.130123714413</c:v>
                </c:pt>
                <c:pt idx="32156">
                  <c:v>274.58313213117901</c:v>
                </c:pt>
                <c:pt idx="32157">
                  <c:v>253.378365465684</c:v>
                </c:pt>
                <c:pt idx="32158">
                  <c:v>251.46953515822599</c:v>
                </c:pt>
                <c:pt idx="32159">
                  <c:v>231.76416688142399</c:v>
                </c:pt>
                <c:pt idx="32160">
                  <c:v>215.42916763950501</c:v>
                </c:pt>
                <c:pt idx="32161">
                  <c:v>423.79559674644099</c:v>
                </c:pt>
                <c:pt idx="32162">
                  <c:v>376.93206766717901</c:v>
                </c:pt>
                <c:pt idx="32163">
                  <c:v>336.937861642006</c:v>
                </c:pt>
                <c:pt idx="32164">
                  <c:v>313.56819180489902</c:v>
                </c:pt>
                <c:pt idx="32165">
                  <c:v>328.63289739786899</c:v>
                </c:pt>
                <c:pt idx="32166">
                  <c:v>303.75191478848097</c:v>
                </c:pt>
                <c:pt idx="32167">
                  <c:v>297.31778329651598</c:v>
                </c:pt>
                <c:pt idx="32168">
                  <c:v>271.06640035756101</c:v>
                </c:pt>
                <c:pt idx="32169">
                  <c:v>250.22063489804901</c:v>
                </c:pt>
                <c:pt idx="32170">
                  <c:v>248.21373101211799</c:v>
                </c:pt>
                <c:pt idx="32171">
                  <c:v>228.72777850219501</c:v>
                </c:pt>
                <c:pt idx="32172">
                  <c:v>212.57157409868</c:v>
                </c:pt>
                <c:pt idx="32173">
                  <c:v>413.99833868797498</c:v>
                </c:pt>
                <c:pt idx="32174">
                  <c:v>368.11240629318797</c:v>
                </c:pt>
                <c:pt idx="32175">
                  <c:v>328.96863596995598</c:v>
                </c:pt>
                <c:pt idx="32176">
                  <c:v>306.34082857349398</c:v>
                </c:pt>
                <c:pt idx="32177">
                  <c:v>320.562164922134</c:v>
                </c:pt>
                <c:pt idx="32178">
                  <c:v>296.48513650151602</c:v>
                </c:pt>
                <c:pt idx="32179">
                  <c:v>289.93147680542501</c:v>
                </c:pt>
                <c:pt idx="32180">
                  <c:v>264.25194191151598</c:v>
                </c:pt>
                <c:pt idx="32181">
                  <c:v>244.09795441962001</c:v>
                </c:pt>
                <c:pt idx="32182">
                  <c:v>241.90089982362201</c:v>
                </c:pt>
                <c:pt idx="32183">
                  <c:v>222.840443828861</c:v>
                </c:pt>
                <c:pt idx="32184">
                  <c:v>207.03010899393701</c:v>
                </c:pt>
                <c:pt idx="32185">
                  <c:v>289.31186517877399</c:v>
                </c:pt>
                <c:pt idx="32186">
                  <c:v>277.27310443047702</c:v>
                </c:pt>
                <c:pt idx="32187">
                  <c:v>248.78832837146501</c:v>
                </c:pt>
                <c:pt idx="32188">
                  <c:v>234.048229579664</c:v>
                </c:pt>
                <c:pt idx="32189">
                  <c:v>227.99354340655401</c:v>
                </c:pt>
                <c:pt idx="32190">
                  <c:v>222.834000251215</c:v>
                </c:pt>
                <c:pt idx="32191">
                  <c:v>267.90100107855199</c:v>
                </c:pt>
                <c:pt idx="32192">
                  <c:v>256.711161364269</c:v>
                </c:pt>
                <c:pt idx="32193">
                  <c:v>245.44760249624699</c:v>
                </c:pt>
                <c:pt idx="32194">
                  <c:v>235.89291932675499</c:v>
                </c:pt>
                <c:pt idx="32195">
                  <c:v>228.07108294930799</c:v>
                </c:pt>
                <c:pt idx="32196">
                  <c:v>220.19755265325301</c:v>
                </c:pt>
                <c:pt idx="32197">
                  <c:v>213.179747878954</c:v>
                </c:pt>
                <c:pt idx="32198">
                  <c:v>207.027159886936</c:v>
                </c:pt>
                <c:pt idx="32199">
                  <c:v>201.761258349493</c:v>
                </c:pt>
                <c:pt idx="32200">
                  <c:v>197.39399173173999</c:v>
                </c:pt>
                <c:pt idx="32201">
                  <c:v>193.007261371759</c:v>
                </c:pt>
                <c:pt idx="32202">
                  <c:v>251.156493190661</c:v>
                </c:pt>
                <c:pt idx="32203">
                  <c:v>239.07755133669099</c:v>
                </c:pt>
                <c:pt idx="32204">
                  <c:v>228.67969268709001</c:v>
                </c:pt>
                <c:pt idx="32205">
                  <c:v>219.09264248036001</c:v>
                </c:pt>
                <c:pt idx="32206">
                  <c:v>210.33341018378201</c:v>
                </c:pt>
                <c:pt idx="32207">
                  <c:v>203.30733134870499</c:v>
                </c:pt>
                <c:pt idx="32208">
                  <c:v>196.23053789310799</c:v>
                </c:pt>
                <c:pt idx="32209">
                  <c:v>190.015828399768</c:v>
                </c:pt>
                <c:pt idx="32210">
                  <c:v>184.67630940616201</c:v>
                </c:pt>
                <c:pt idx="32211">
                  <c:v>180.21769507979701</c:v>
                </c:pt>
                <c:pt idx="32212">
                  <c:v>175.738634438357</c:v>
                </c:pt>
                <c:pt idx="32213">
                  <c:v>172.16770162378899</c:v>
                </c:pt>
                <c:pt idx="32214">
                  <c:v>168.583153774685</c:v>
                </c:pt>
                <c:pt idx="32215">
                  <c:v>225.17359549690599</c:v>
                </c:pt>
                <c:pt idx="32216">
                  <c:v>214.771895414498</c:v>
                </c:pt>
                <c:pt idx="32217">
                  <c:v>205.177873906446</c:v>
                </c:pt>
                <c:pt idx="32218">
                  <c:v>196.400299899484</c:v>
                </c:pt>
                <c:pt idx="32219">
                  <c:v>188.44601144395801</c:v>
                </c:pt>
                <c:pt idx="32220">
                  <c:v>182.22863824738101</c:v>
                </c:pt>
                <c:pt idx="32221">
                  <c:v>175.96944766726401</c:v>
                </c:pt>
                <c:pt idx="32222">
                  <c:v>170.56966144662701</c:v>
                </c:pt>
                <c:pt idx="32223">
                  <c:v>166.04945540182501</c:v>
                </c:pt>
                <c:pt idx="32224">
                  <c:v>161.502458321559</c:v>
                </c:pt>
                <c:pt idx="32225">
                  <c:v>157.85188544521199</c:v>
                </c:pt>
                <c:pt idx="32226">
                  <c:v>154.18350148367901</c:v>
                </c:pt>
                <c:pt idx="32227">
                  <c:v>151.43518048819999</c:v>
                </c:pt>
                <c:pt idx="32228">
                  <c:v>148.68110629789999</c:v>
                </c:pt>
                <c:pt idx="32229">
                  <c:v>193.20443166768899</c:v>
                </c:pt>
                <c:pt idx="32230">
                  <c:v>184.41854215099499</c:v>
                </c:pt>
                <c:pt idx="32231">
                  <c:v>136.205418924551</c:v>
                </c:pt>
                <c:pt idx="32232">
                  <c:v>134.30411234559901</c:v>
                </c:pt>
                <c:pt idx="32233">
                  <c:v>292.10004865319098</c:v>
                </c:pt>
                <c:pt idx="32234">
                  <c:v>279.81055480378802</c:v>
                </c:pt>
                <c:pt idx="32235">
                  <c:v>250.69486404833799</c:v>
                </c:pt>
                <c:pt idx="32236">
                  <c:v>235.600333750521</c:v>
                </c:pt>
                <c:pt idx="32237">
                  <c:v>229.37910559811601</c:v>
                </c:pt>
                <c:pt idx="32238">
                  <c:v>224.06583816239601</c:v>
                </c:pt>
                <c:pt idx="32239">
                  <c:v>270.65264648192601</c:v>
                </c:pt>
                <c:pt idx="32240">
                  <c:v>259.22380809144198</c:v>
                </c:pt>
                <c:pt idx="32241">
                  <c:v>247.72484426304899</c:v>
                </c:pt>
                <c:pt idx="32242">
                  <c:v>237.963152042845</c:v>
                </c:pt>
                <c:pt idx="32243">
                  <c:v>229.95735529261199</c:v>
                </c:pt>
                <c:pt idx="32244">
                  <c:v>221.904398673701</c:v>
                </c:pt>
                <c:pt idx="32245">
                  <c:v>214.719660801923</c:v>
                </c:pt>
                <c:pt idx="32246">
                  <c:v>208.41509498369999</c:v>
                </c:pt>
                <c:pt idx="32247">
                  <c:v>203.00375401592399</c:v>
                </c:pt>
                <c:pt idx="32248">
                  <c:v>198.49991957823201</c:v>
                </c:pt>
                <c:pt idx="32249">
                  <c:v>193.97882426150301</c:v>
                </c:pt>
                <c:pt idx="32250">
                  <c:v>253.891662241104</c:v>
                </c:pt>
                <c:pt idx="32251">
                  <c:v>241.56433632712</c:v>
                </c:pt>
                <c:pt idx="32252">
                  <c:v>230.94532952696599</c:v>
                </c:pt>
                <c:pt idx="32253">
                  <c:v>221.15682127919499</c:v>
                </c:pt>
                <c:pt idx="32254">
                  <c:v>212.20762955854099</c:v>
                </c:pt>
                <c:pt idx="32255">
                  <c:v>205.014264006666</c:v>
                </c:pt>
                <c:pt idx="32256">
                  <c:v>197.77802825368201</c:v>
                </c:pt>
                <c:pt idx="32257">
                  <c:v>191.41267564752599</c:v>
                </c:pt>
                <c:pt idx="32258">
                  <c:v>185.927724311389</c:v>
                </c:pt>
                <c:pt idx="32259">
                  <c:v>181.34257008009101</c:v>
                </c:pt>
                <c:pt idx="32260">
                  <c:v>176.73622732016301</c:v>
                </c:pt>
                <c:pt idx="32261">
                  <c:v>173.04605830925601</c:v>
                </c:pt>
                <c:pt idx="32262">
                  <c:v>169.34396460517399</c:v>
                </c:pt>
                <c:pt idx="32263">
                  <c:v>227.66331582669901</c:v>
                </c:pt>
                <c:pt idx="32264">
                  <c:v>217.04059323855401</c:v>
                </c:pt>
                <c:pt idx="32265">
                  <c:v>207.23886677739799</c:v>
                </c:pt>
                <c:pt idx="32266">
                  <c:v>198.27249164013301</c:v>
                </c:pt>
                <c:pt idx="32267">
                  <c:v>190.14757126046001</c:v>
                </c:pt>
                <c:pt idx="32268">
                  <c:v>183.77586984482201</c:v>
                </c:pt>
                <c:pt idx="32269">
                  <c:v>177.36942783945301</c:v>
                </c:pt>
                <c:pt idx="32270">
                  <c:v>171.837226774762</c:v>
                </c:pt>
                <c:pt idx="32271">
                  <c:v>167.192216896773</c:v>
                </c:pt>
                <c:pt idx="32272">
                  <c:v>162.52312313412301</c:v>
                </c:pt>
                <c:pt idx="32273">
                  <c:v>158.75943095229101</c:v>
                </c:pt>
                <c:pt idx="32274">
                  <c:v>154.98008274800301</c:v>
                </c:pt>
                <c:pt idx="32275">
                  <c:v>152.127625967461</c:v>
                </c:pt>
                <c:pt idx="32276">
                  <c:v>149.267818049136</c:v>
                </c:pt>
                <c:pt idx="32277">
                  <c:v>195.26963227687301</c:v>
                </c:pt>
                <c:pt idx="32278">
                  <c:v>186.29804260495101</c:v>
                </c:pt>
                <c:pt idx="32279">
                  <c:v>136.83841661258899</c:v>
                </c:pt>
                <c:pt idx="32280">
                  <c:v>134.84600479216499</c:v>
                </c:pt>
                <c:pt idx="32281">
                  <c:v>291.843894600586</c:v>
                </c:pt>
                <c:pt idx="32282">
                  <c:v>279.559765038021</c:v>
                </c:pt>
                <c:pt idx="32283">
                  <c:v>250.47886777820801</c:v>
                </c:pt>
                <c:pt idx="32284">
                  <c:v>235.40641142509801</c:v>
                </c:pt>
                <c:pt idx="32285">
                  <c:v>229.201937522664</c:v>
                </c:pt>
                <c:pt idx="32286">
                  <c:v>223.90205019441399</c:v>
                </c:pt>
                <c:pt idx="32287">
                  <c:v>270.412179449039</c:v>
                </c:pt>
                <c:pt idx="32288">
                  <c:v>258.99496198728298</c:v>
                </c:pt>
                <c:pt idx="32289">
                  <c:v>247.51192504258901</c:v>
                </c:pt>
                <c:pt idx="32290">
                  <c:v>237.76162616024399</c:v>
                </c:pt>
                <c:pt idx="32291">
                  <c:v>229.762566223026</c:v>
                </c:pt>
                <c:pt idx="32292">
                  <c:v>221.72091180694201</c:v>
                </c:pt>
                <c:pt idx="32293">
                  <c:v>214.54382826475799</c:v>
                </c:pt>
                <c:pt idx="32294">
                  <c:v>208.25053085886901</c:v>
                </c:pt>
                <c:pt idx="32295">
                  <c:v>202.84727105676899</c:v>
                </c:pt>
                <c:pt idx="32296">
                  <c:v>198.35145111094999</c:v>
                </c:pt>
                <c:pt idx="32297">
                  <c:v>193.842859526502</c:v>
                </c:pt>
                <c:pt idx="32298">
                  <c:v>253.672094579522</c:v>
                </c:pt>
                <c:pt idx="32299">
                  <c:v>241.352221008556</c:v>
                </c:pt>
                <c:pt idx="32300">
                  <c:v>230.74364810255901</c:v>
                </c:pt>
                <c:pt idx="32301">
                  <c:v>220.96544310601001</c:v>
                </c:pt>
                <c:pt idx="32302">
                  <c:v>212.02296177881101</c:v>
                </c:pt>
                <c:pt idx="32303">
                  <c:v>204.83881188118801</c:v>
                </c:pt>
                <c:pt idx="32304">
                  <c:v>197.61249177506701</c:v>
                </c:pt>
                <c:pt idx="32305">
                  <c:v>191.253684719201</c:v>
                </c:pt>
                <c:pt idx="32306">
                  <c:v>185.78135763870401</c:v>
                </c:pt>
                <c:pt idx="32307">
                  <c:v>181.20273496852599</c:v>
                </c:pt>
                <c:pt idx="32308">
                  <c:v>176.60695023630799</c:v>
                </c:pt>
                <c:pt idx="32309">
                  <c:v>172.92748831376099</c:v>
                </c:pt>
                <c:pt idx="32310">
                  <c:v>169.234029280464</c:v>
                </c:pt>
                <c:pt idx="32311">
                  <c:v>227.46594976642601</c:v>
                </c:pt>
                <c:pt idx="32312">
                  <c:v>216.852622943206</c:v>
                </c:pt>
                <c:pt idx="32313">
                  <c:v>207.06309068495699</c:v>
                </c:pt>
                <c:pt idx="32314">
                  <c:v>198.09963516611199</c:v>
                </c:pt>
                <c:pt idx="32315">
                  <c:v>189.98370094197901</c:v>
                </c:pt>
                <c:pt idx="32316">
                  <c:v>183.62292538118999</c:v>
                </c:pt>
                <c:pt idx="32317">
                  <c:v>177.22198450628801</c:v>
                </c:pt>
                <c:pt idx="32318">
                  <c:v>171.698145859085</c:v>
                </c:pt>
                <c:pt idx="32319">
                  <c:v>167.05846187229801</c:v>
                </c:pt>
                <c:pt idx="32320">
                  <c:v>162.39835470243801</c:v>
                </c:pt>
                <c:pt idx="32321">
                  <c:v>158.64361833482101</c:v>
                </c:pt>
                <c:pt idx="32322">
                  <c:v>154.871263203024</c:v>
                </c:pt>
                <c:pt idx="32323">
                  <c:v>152.028808642592</c:v>
                </c:pt>
                <c:pt idx="32324">
                  <c:v>149.182670174284</c:v>
                </c:pt>
                <c:pt idx="32325">
                  <c:v>195.10631843389999</c:v>
                </c:pt>
                <c:pt idx="32326">
                  <c:v>186.13973080274999</c:v>
                </c:pt>
                <c:pt idx="32327">
                  <c:v>136.74949150453</c:v>
                </c:pt>
                <c:pt idx="32328">
                  <c:v>134.763940520446</c:v>
                </c:pt>
                <c:pt idx="32329">
                  <c:v>289.633914994203</c:v>
                </c:pt>
                <c:pt idx="32330">
                  <c:v>277.53607867240299</c:v>
                </c:pt>
                <c:pt idx="32331">
                  <c:v>248.91757422904899</c:v>
                </c:pt>
                <c:pt idx="32332">
                  <c:v>234.11479565619501</c:v>
                </c:pt>
                <c:pt idx="32333">
                  <c:v>228.02727766772401</c:v>
                </c:pt>
                <c:pt idx="32334">
                  <c:v>222.84648941708701</c:v>
                </c:pt>
                <c:pt idx="32335">
                  <c:v>268.26492666415902</c:v>
                </c:pt>
                <c:pt idx="32336">
                  <c:v>257.01860750748398</c:v>
                </c:pt>
                <c:pt idx="32337">
                  <c:v>245.69966769076399</c:v>
                </c:pt>
                <c:pt idx="32338">
                  <c:v>236.09970219034199</c:v>
                </c:pt>
                <c:pt idx="32339">
                  <c:v>228.23525369373499</c:v>
                </c:pt>
                <c:pt idx="32340">
                  <c:v>220.32226441607901</c:v>
                </c:pt>
                <c:pt idx="32341">
                  <c:v>213.26979020500301</c:v>
                </c:pt>
                <c:pt idx="32342">
                  <c:v>207.093488388384</c:v>
                </c:pt>
                <c:pt idx="32343">
                  <c:v>201.800767589088</c:v>
                </c:pt>
                <c:pt idx="32344">
                  <c:v>197.410040610816</c:v>
                </c:pt>
                <c:pt idx="32345">
                  <c:v>193.003579502637</c:v>
                </c:pt>
                <c:pt idx="32346">
                  <c:v>251.560986607746</c:v>
                </c:pt>
                <c:pt idx="32347">
                  <c:v>239.42143854213001</c:v>
                </c:pt>
                <c:pt idx="32348">
                  <c:v>228.967111445217</c:v>
                </c:pt>
                <c:pt idx="32349">
                  <c:v>219.33248016380799</c:v>
                </c:pt>
                <c:pt idx="32350">
                  <c:v>210.52763474081701</c:v>
                </c:pt>
                <c:pt idx="32351">
                  <c:v>203.46464325706501</c:v>
                </c:pt>
                <c:pt idx="32352">
                  <c:v>196.35475433377701</c:v>
                </c:pt>
                <c:pt idx="32353">
                  <c:v>190.10737656156999</c:v>
                </c:pt>
                <c:pt idx="32354">
                  <c:v>184.736361193227</c:v>
                </c:pt>
                <c:pt idx="32355">
                  <c:v>180.25887104176201</c:v>
                </c:pt>
                <c:pt idx="32356">
                  <c:v>175.757904245709</c:v>
                </c:pt>
                <c:pt idx="32357">
                  <c:v>172.16815970345201</c:v>
                </c:pt>
                <c:pt idx="32358">
                  <c:v>168.56828586717401</c:v>
                </c:pt>
                <c:pt idx="32359">
                  <c:v>225.556117522644</c:v>
                </c:pt>
                <c:pt idx="32360">
                  <c:v>215.09890935265301</c:v>
                </c:pt>
                <c:pt idx="32361">
                  <c:v>205.45166858457901</c:v>
                </c:pt>
                <c:pt idx="32362">
                  <c:v>196.62923825700599</c:v>
                </c:pt>
                <c:pt idx="32363">
                  <c:v>188.63221960627101</c:v>
                </c:pt>
                <c:pt idx="32364">
                  <c:v>182.38033100479899</c:v>
                </c:pt>
                <c:pt idx="32365">
                  <c:v>176.087065198391</c:v>
                </c:pt>
                <c:pt idx="32366">
                  <c:v>170.66275281904399</c:v>
                </c:pt>
                <c:pt idx="32367">
                  <c:v>166.11285323944099</c:v>
                </c:pt>
                <c:pt idx="32368">
                  <c:v>161.54473501156201</c:v>
                </c:pt>
                <c:pt idx="32369">
                  <c:v>157.87356321838999</c:v>
                </c:pt>
                <c:pt idx="32370">
                  <c:v>154.19037060500401</c:v>
                </c:pt>
                <c:pt idx="32371">
                  <c:v>151.424562259776</c:v>
                </c:pt>
                <c:pt idx="32372">
                  <c:v>148.65894551992301</c:v>
                </c:pt>
                <c:pt idx="32373">
                  <c:v>193.51242335206899</c:v>
                </c:pt>
                <c:pt idx="32374">
                  <c:v>184.68229880556001</c:v>
                </c:pt>
                <c:pt idx="32375">
                  <c:v>136.203554052078</c:v>
                </c:pt>
                <c:pt idx="32376">
                  <c:v>134.28846401718499</c:v>
                </c:pt>
                <c:pt idx="32377">
                  <c:v>285.21812096505499</c:v>
                </c:pt>
                <c:pt idx="32378">
                  <c:v>273.48347803550598</c:v>
                </c:pt>
                <c:pt idx="32379">
                  <c:v>245.798764983654</c:v>
                </c:pt>
                <c:pt idx="32380">
                  <c:v>231.52731027735999</c:v>
                </c:pt>
                <c:pt idx="32381">
                  <c:v>225.69436455066699</c:v>
                </c:pt>
                <c:pt idx="32382">
                  <c:v>220.74539783964701</c:v>
                </c:pt>
                <c:pt idx="32383">
                  <c:v>263.964956452889</c:v>
                </c:pt>
                <c:pt idx="32384">
                  <c:v>253.061041670035</c:v>
                </c:pt>
                <c:pt idx="32385">
                  <c:v>242.08079623358299</c:v>
                </c:pt>
                <c:pt idx="32386">
                  <c:v>232.77726750861001</c:v>
                </c:pt>
                <c:pt idx="32387">
                  <c:v>225.18399516574499</c:v>
                </c:pt>
                <c:pt idx="32388">
                  <c:v>217.53487714835799</c:v>
                </c:pt>
                <c:pt idx="32389">
                  <c:v>210.732917457734</c:v>
                </c:pt>
                <c:pt idx="32390">
                  <c:v>204.78551057446501</c:v>
                </c:pt>
                <c:pt idx="32391">
                  <c:v>199.711886280389</c:v>
                </c:pt>
                <c:pt idx="32392">
                  <c:v>195.532802677928</c:v>
                </c:pt>
                <c:pt idx="32393">
                  <c:v>191.334471603163</c:v>
                </c:pt>
                <c:pt idx="32394">
                  <c:v>247.33205811214501</c:v>
                </c:pt>
                <c:pt idx="32395">
                  <c:v>235.542760290556</c:v>
                </c:pt>
                <c:pt idx="32396">
                  <c:v>225.40740740740699</c:v>
                </c:pt>
                <c:pt idx="32397">
                  <c:v>216.06748125052599</c:v>
                </c:pt>
                <c:pt idx="32398">
                  <c:v>207.53999000465299</c:v>
                </c:pt>
                <c:pt idx="32399">
                  <c:v>200.71551480958999</c:v>
                </c:pt>
                <c:pt idx="32400">
                  <c:v>193.84672995019099</c:v>
                </c:pt>
                <c:pt idx="32401">
                  <c:v>187.82131041493301</c:v>
                </c:pt>
                <c:pt idx="32402">
                  <c:v>182.65729762491</c:v>
                </c:pt>
                <c:pt idx="32403">
                  <c:v>178.37413089920301</c:v>
                </c:pt>
                <c:pt idx="32404">
                  <c:v>174.06667596596401</c:v>
                </c:pt>
                <c:pt idx="32405">
                  <c:v>170.663693094629</c:v>
                </c:pt>
                <c:pt idx="32406">
                  <c:v>167.24810797174499</c:v>
                </c:pt>
                <c:pt idx="32407">
                  <c:v>221.73206458682401</c:v>
                </c:pt>
                <c:pt idx="32408">
                  <c:v>211.58458575449799</c:v>
                </c:pt>
                <c:pt idx="32409">
                  <c:v>202.22822246896101</c:v>
                </c:pt>
                <c:pt idx="32410">
                  <c:v>193.67571472804201</c:v>
                </c:pt>
                <c:pt idx="32411">
                  <c:v>185.931669804846</c:v>
                </c:pt>
                <c:pt idx="32412">
                  <c:v>179.89708027882301</c:v>
                </c:pt>
                <c:pt idx="32413">
                  <c:v>173.81784475761799</c:v>
                </c:pt>
                <c:pt idx="32414">
                  <c:v>168.59171329200001</c:v>
                </c:pt>
                <c:pt idx="32415">
                  <c:v>164.22854041901601</c:v>
                </c:pt>
                <c:pt idx="32416">
                  <c:v>159.84020680055599</c:v>
                </c:pt>
                <c:pt idx="32417">
                  <c:v>156.342513576415</c:v>
                </c:pt>
                <c:pt idx="32418">
                  <c:v>152.82735186156199</c:v>
                </c:pt>
                <c:pt idx="32419">
                  <c:v>150.22925787736901</c:v>
                </c:pt>
                <c:pt idx="32420">
                  <c:v>147.62751886373701</c:v>
                </c:pt>
                <c:pt idx="32421">
                  <c:v>190.32275940821799</c:v>
                </c:pt>
                <c:pt idx="32422">
                  <c:v>181.75992857265399</c:v>
                </c:pt>
                <c:pt idx="32423">
                  <c:v>135.11324639670499</c:v>
                </c:pt>
                <c:pt idx="32424">
                  <c:v>133.34697553523699</c:v>
                </c:pt>
                <c:pt idx="32425">
                  <c:v>289.31186517877399</c:v>
                </c:pt>
                <c:pt idx="32426">
                  <c:v>277.27310443047702</c:v>
                </c:pt>
                <c:pt idx="32427">
                  <c:v>248.78832837146501</c:v>
                </c:pt>
                <c:pt idx="32428">
                  <c:v>234.048229579664</c:v>
                </c:pt>
                <c:pt idx="32429">
                  <c:v>227.99354340655401</c:v>
                </c:pt>
                <c:pt idx="32430">
                  <c:v>222.834000251215</c:v>
                </c:pt>
                <c:pt idx="32431">
                  <c:v>267.90100107855199</c:v>
                </c:pt>
                <c:pt idx="32432">
                  <c:v>256.711161364269</c:v>
                </c:pt>
                <c:pt idx="32433">
                  <c:v>245.44760249624699</c:v>
                </c:pt>
                <c:pt idx="32434">
                  <c:v>235.89291932675499</c:v>
                </c:pt>
                <c:pt idx="32435">
                  <c:v>228.07108294930799</c:v>
                </c:pt>
                <c:pt idx="32436">
                  <c:v>220.19755265325301</c:v>
                </c:pt>
                <c:pt idx="32437">
                  <c:v>213.179747878954</c:v>
                </c:pt>
                <c:pt idx="32438">
                  <c:v>207.027159886936</c:v>
                </c:pt>
                <c:pt idx="32439">
                  <c:v>201.761258349493</c:v>
                </c:pt>
                <c:pt idx="32440">
                  <c:v>197.39399173173999</c:v>
                </c:pt>
                <c:pt idx="32441">
                  <c:v>193.007261371759</c:v>
                </c:pt>
                <c:pt idx="32442">
                  <c:v>251.156493190661</c:v>
                </c:pt>
                <c:pt idx="32443">
                  <c:v>239.07755133669099</c:v>
                </c:pt>
                <c:pt idx="32444">
                  <c:v>228.67969268709001</c:v>
                </c:pt>
                <c:pt idx="32445">
                  <c:v>219.09264248036001</c:v>
                </c:pt>
                <c:pt idx="32446">
                  <c:v>210.33341018378201</c:v>
                </c:pt>
                <c:pt idx="32447">
                  <c:v>203.30733134870499</c:v>
                </c:pt>
                <c:pt idx="32448">
                  <c:v>196.23053789310799</c:v>
                </c:pt>
                <c:pt idx="32449">
                  <c:v>190.015828399768</c:v>
                </c:pt>
                <c:pt idx="32450">
                  <c:v>184.67630940616201</c:v>
                </c:pt>
                <c:pt idx="32451">
                  <c:v>180.21769507979701</c:v>
                </c:pt>
                <c:pt idx="32452">
                  <c:v>175.738634438357</c:v>
                </c:pt>
                <c:pt idx="32453">
                  <c:v>172.16770162378899</c:v>
                </c:pt>
                <c:pt idx="32454">
                  <c:v>168.583153774685</c:v>
                </c:pt>
                <c:pt idx="32455">
                  <c:v>225.17359549690599</c:v>
                </c:pt>
                <c:pt idx="32456">
                  <c:v>214.771895414498</c:v>
                </c:pt>
                <c:pt idx="32457">
                  <c:v>205.177873906446</c:v>
                </c:pt>
                <c:pt idx="32458">
                  <c:v>196.400299899484</c:v>
                </c:pt>
                <c:pt idx="32459">
                  <c:v>188.44601144395801</c:v>
                </c:pt>
                <c:pt idx="32460">
                  <c:v>182.22863824738101</c:v>
                </c:pt>
                <c:pt idx="32461">
                  <c:v>175.96944766726401</c:v>
                </c:pt>
                <c:pt idx="32462">
                  <c:v>170.56966144662701</c:v>
                </c:pt>
                <c:pt idx="32463">
                  <c:v>166.04945540182501</c:v>
                </c:pt>
                <c:pt idx="32464">
                  <c:v>161.502458321559</c:v>
                </c:pt>
                <c:pt idx="32465">
                  <c:v>157.85188544521199</c:v>
                </c:pt>
                <c:pt idx="32466">
                  <c:v>154.18350148367901</c:v>
                </c:pt>
                <c:pt idx="32467">
                  <c:v>151.43518048819999</c:v>
                </c:pt>
                <c:pt idx="32468">
                  <c:v>148.68110629789999</c:v>
                </c:pt>
                <c:pt idx="32469">
                  <c:v>193.20443166768899</c:v>
                </c:pt>
                <c:pt idx="32470">
                  <c:v>184.41854215099499</c:v>
                </c:pt>
                <c:pt idx="32471">
                  <c:v>136.205418924551</c:v>
                </c:pt>
                <c:pt idx="32472">
                  <c:v>134.30411234559901</c:v>
                </c:pt>
                <c:pt idx="32473">
                  <c:v>292.10004865319098</c:v>
                </c:pt>
                <c:pt idx="32474">
                  <c:v>279.81055480378802</c:v>
                </c:pt>
                <c:pt idx="32475">
                  <c:v>250.69486404833799</c:v>
                </c:pt>
                <c:pt idx="32476">
                  <c:v>235.600333750521</c:v>
                </c:pt>
                <c:pt idx="32477">
                  <c:v>229.37910559811601</c:v>
                </c:pt>
                <c:pt idx="32478">
                  <c:v>224.06583816239601</c:v>
                </c:pt>
                <c:pt idx="32479">
                  <c:v>270.65264648192601</c:v>
                </c:pt>
                <c:pt idx="32480">
                  <c:v>259.22380809144198</c:v>
                </c:pt>
                <c:pt idx="32481">
                  <c:v>247.72484426304899</c:v>
                </c:pt>
                <c:pt idx="32482">
                  <c:v>237.963152042845</c:v>
                </c:pt>
                <c:pt idx="32483">
                  <c:v>229.95735529261199</c:v>
                </c:pt>
                <c:pt idx="32484">
                  <c:v>221.904398673701</c:v>
                </c:pt>
                <c:pt idx="32485">
                  <c:v>214.719660801923</c:v>
                </c:pt>
                <c:pt idx="32486">
                  <c:v>208.41509498369999</c:v>
                </c:pt>
                <c:pt idx="32487">
                  <c:v>203.00375401592399</c:v>
                </c:pt>
                <c:pt idx="32488">
                  <c:v>198.49991957823201</c:v>
                </c:pt>
                <c:pt idx="32489">
                  <c:v>193.97882426150301</c:v>
                </c:pt>
                <c:pt idx="32490">
                  <c:v>253.891662241104</c:v>
                </c:pt>
                <c:pt idx="32491">
                  <c:v>241.56433632712</c:v>
                </c:pt>
                <c:pt idx="32492">
                  <c:v>230.94532952696599</c:v>
                </c:pt>
                <c:pt idx="32493">
                  <c:v>221.15682127919499</c:v>
                </c:pt>
                <c:pt idx="32494">
                  <c:v>212.20762955854099</c:v>
                </c:pt>
                <c:pt idx="32495">
                  <c:v>205.014264006666</c:v>
                </c:pt>
                <c:pt idx="32496">
                  <c:v>197.77802825368201</c:v>
                </c:pt>
                <c:pt idx="32497">
                  <c:v>191.41267564752599</c:v>
                </c:pt>
                <c:pt idx="32498">
                  <c:v>185.927724311389</c:v>
                </c:pt>
                <c:pt idx="32499">
                  <c:v>181.34257008009101</c:v>
                </c:pt>
                <c:pt idx="32500">
                  <c:v>176.73622732016301</c:v>
                </c:pt>
                <c:pt idx="32501">
                  <c:v>173.04605830925601</c:v>
                </c:pt>
                <c:pt idx="32502">
                  <c:v>169.34396460517399</c:v>
                </c:pt>
                <c:pt idx="32503">
                  <c:v>227.66331582669901</c:v>
                </c:pt>
                <c:pt idx="32504">
                  <c:v>217.04059323855401</c:v>
                </c:pt>
                <c:pt idx="32505">
                  <c:v>207.23886677739799</c:v>
                </c:pt>
                <c:pt idx="32506">
                  <c:v>198.27249164013301</c:v>
                </c:pt>
                <c:pt idx="32507">
                  <c:v>190.14757126046001</c:v>
                </c:pt>
                <c:pt idx="32508">
                  <c:v>183.77586984482201</c:v>
                </c:pt>
                <c:pt idx="32509">
                  <c:v>177.36942783945301</c:v>
                </c:pt>
                <c:pt idx="32510">
                  <c:v>171.837226774762</c:v>
                </c:pt>
                <c:pt idx="32511">
                  <c:v>167.192216896773</c:v>
                </c:pt>
                <c:pt idx="32512">
                  <c:v>162.52312313412301</c:v>
                </c:pt>
                <c:pt idx="32513">
                  <c:v>158.75943095229101</c:v>
                </c:pt>
                <c:pt idx="32514">
                  <c:v>154.98008274800301</c:v>
                </c:pt>
                <c:pt idx="32515">
                  <c:v>152.127625967461</c:v>
                </c:pt>
                <c:pt idx="32516">
                  <c:v>149.267818049136</c:v>
                </c:pt>
                <c:pt idx="32517">
                  <c:v>195.26963227687301</c:v>
                </c:pt>
                <c:pt idx="32518">
                  <c:v>186.29804260495101</c:v>
                </c:pt>
                <c:pt idx="32519">
                  <c:v>136.83841661258899</c:v>
                </c:pt>
                <c:pt idx="32520">
                  <c:v>134.84600479216499</c:v>
                </c:pt>
                <c:pt idx="32521">
                  <c:v>291.843894600586</c:v>
                </c:pt>
                <c:pt idx="32522">
                  <c:v>279.559765038021</c:v>
                </c:pt>
                <c:pt idx="32523">
                  <c:v>250.47886777820801</c:v>
                </c:pt>
                <c:pt idx="32524">
                  <c:v>235.40641142509801</c:v>
                </c:pt>
                <c:pt idx="32525">
                  <c:v>229.201937522664</c:v>
                </c:pt>
                <c:pt idx="32526">
                  <c:v>223.90205019441399</c:v>
                </c:pt>
                <c:pt idx="32527">
                  <c:v>270.412179449039</c:v>
                </c:pt>
                <c:pt idx="32528">
                  <c:v>258.99496198728298</c:v>
                </c:pt>
                <c:pt idx="32529">
                  <c:v>247.51192504258901</c:v>
                </c:pt>
                <c:pt idx="32530">
                  <c:v>237.76162616024399</c:v>
                </c:pt>
                <c:pt idx="32531">
                  <c:v>229.762566223026</c:v>
                </c:pt>
                <c:pt idx="32532">
                  <c:v>221.72091180694201</c:v>
                </c:pt>
                <c:pt idx="32533">
                  <c:v>214.54382826475799</c:v>
                </c:pt>
                <c:pt idx="32534">
                  <c:v>208.25053085886901</c:v>
                </c:pt>
                <c:pt idx="32535">
                  <c:v>202.84727105676899</c:v>
                </c:pt>
                <c:pt idx="32536">
                  <c:v>198.35145111094999</c:v>
                </c:pt>
                <c:pt idx="32537">
                  <c:v>193.842859526502</c:v>
                </c:pt>
                <c:pt idx="32538">
                  <c:v>253.672094579522</c:v>
                </c:pt>
                <c:pt idx="32539">
                  <c:v>241.352221008556</c:v>
                </c:pt>
                <c:pt idx="32540">
                  <c:v>230.74364810255901</c:v>
                </c:pt>
                <c:pt idx="32541">
                  <c:v>220.96544310601001</c:v>
                </c:pt>
                <c:pt idx="32542">
                  <c:v>212.02296177881101</c:v>
                </c:pt>
                <c:pt idx="32543">
                  <c:v>204.83881188118801</c:v>
                </c:pt>
                <c:pt idx="32544">
                  <c:v>197.61249177506701</c:v>
                </c:pt>
                <c:pt idx="32545">
                  <c:v>191.253684719201</c:v>
                </c:pt>
                <c:pt idx="32546">
                  <c:v>185.78135763870401</c:v>
                </c:pt>
                <c:pt idx="32547">
                  <c:v>181.20273496852599</c:v>
                </c:pt>
                <c:pt idx="32548">
                  <c:v>176.60695023630799</c:v>
                </c:pt>
                <c:pt idx="32549">
                  <c:v>172.92748831376099</c:v>
                </c:pt>
                <c:pt idx="32550">
                  <c:v>169.234029280464</c:v>
                </c:pt>
                <c:pt idx="32551">
                  <c:v>227.46594976642601</c:v>
                </c:pt>
                <c:pt idx="32552">
                  <c:v>216.852622943206</c:v>
                </c:pt>
                <c:pt idx="32553">
                  <c:v>207.06309068495699</c:v>
                </c:pt>
                <c:pt idx="32554">
                  <c:v>198.09963516611199</c:v>
                </c:pt>
                <c:pt idx="32555">
                  <c:v>189.98370094197901</c:v>
                </c:pt>
                <c:pt idx="32556">
                  <c:v>183.62292538118999</c:v>
                </c:pt>
                <c:pt idx="32557">
                  <c:v>177.22198450628801</c:v>
                </c:pt>
                <c:pt idx="32558">
                  <c:v>171.698145859085</c:v>
                </c:pt>
                <c:pt idx="32559">
                  <c:v>167.05846187229801</c:v>
                </c:pt>
                <c:pt idx="32560">
                  <c:v>162.39835470243801</c:v>
                </c:pt>
                <c:pt idx="32561">
                  <c:v>158.64361833482101</c:v>
                </c:pt>
                <c:pt idx="32562">
                  <c:v>154.871263203024</c:v>
                </c:pt>
                <c:pt idx="32563">
                  <c:v>152.028808642592</c:v>
                </c:pt>
                <c:pt idx="32564">
                  <c:v>149.182670174284</c:v>
                </c:pt>
                <c:pt idx="32565">
                  <c:v>195.10631843389999</c:v>
                </c:pt>
                <c:pt idx="32566">
                  <c:v>186.13973080274999</c:v>
                </c:pt>
                <c:pt idx="32567">
                  <c:v>136.74949150453</c:v>
                </c:pt>
                <c:pt idx="32568">
                  <c:v>134.763940520446</c:v>
                </c:pt>
                <c:pt idx="32569">
                  <c:v>289.633914994203</c:v>
                </c:pt>
                <c:pt idx="32570">
                  <c:v>277.53607867240299</c:v>
                </c:pt>
                <c:pt idx="32571">
                  <c:v>248.91757422904899</c:v>
                </c:pt>
                <c:pt idx="32572">
                  <c:v>234.11479565619501</c:v>
                </c:pt>
                <c:pt idx="32573">
                  <c:v>228.02727766772401</c:v>
                </c:pt>
                <c:pt idx="32574">
                  <c:v>222.84648941708701</c:v>
                </c:pt>
                <c:pt idx="32575">
                  <c:v>268.26492666415902</c:v>
                </c:pt>
                <c:pt idx="32576">
                  <c:v>257.01860750748398</c:v>
                </c:pt>
                <c:pt idx="32577">
                  <c:v>245.69966769076399</c:v>
                </c:pt>
                <c:pt idx="32578">
                  <c:v>236.09970219034199</c:v>
                </c:pt>
                <c:pt idx="32579">
                  <c:v>228.23525369373499</c:v>
                </c:pt>
                <c:pt idx="32580">
                  <c:v>220.32226441607901</c:v>
                </c:pt>
                <c:pt idx="32581">
                  <c:v>213.26979020500301</c:v>
                </c:pt>
                <c:pt idx="32582">
                  <c:v>207.093488388384</c:v>
                </c:pt>
                <c:pt idx="32583">
                  <c:v>201.800767589088</c:v>
                </c:pt>
                <c:pt idx="32584">
                  <c:v>197.410040610816</c:v>
                </c:pt>
                <c:pt idx="32585">
                  <c:v>193.003579502637</c:v>
                </c:pt>
                <c:pt idx="32586">
                  <c:v>251.560986607746</c:v>
                </c:pt>
                <c:pt idx="32587">
                  <c:v>239.42143854213001</c:v>
                </c:pt>
                <c:pt idx="32588">
                  <c:v>228.967111445217</c:v>
                </c:pt>
                <c:pt idx="32589">
                  <c:v>219.33248016380799</c:v>
                </c:pt>
                <c:pt idx="32590">
                  <c:v>210.52763474081701</c:v>
                </c:pt>
                <c:pt idx="32591">
                  <c:v>203.46464325706501</c:v>
                </c:pt>
                <c:pt idx="32592">
                  <c:v>196.35475433377701</c:v>
                </c:pt>
                <c:pt idx="32593">
                  <c:v>190.10737656156999</c:v>
                </c:pt>
                <c:pt idx="32594">
                  <c:v>184.736361193227</c:v>
                </c:pt>
                <c:pt idx="32595">
                  <c:v>180.25887104176201</c:v>
                </c:pt>
                <c:pt idx="32596">
                  <c:v>175.757904245709</c:v>
                </c:pt>
                <c:pt idx="32597">
                  <c:v>172.16815970345201</c:v>
                </c:pt>
                <c:pt idx="32598">
                  <c:v>168.56828586717401</c:v>
                </c:pt>
                <c:pt idx="32599">
                  <c:v>225.556117522644</c:v>
                </c:pt>
                <c:pt idx="32600">
                  <c:v>215.09890935265301</c:v>
                </c:pt>
                <c:pt idx="32601">
                  <c:v>205.45166858457901</c:v>
                </c:pt>
                <c:pt idx="32602">
                  <c:v>196.62923825700599</c:v>
                </c:pt>
                <c:pt idx="32603">
                  <c:v>188.63221960627101</c:v>
                </c:pt>
                <c:pt idx="32604">
                  <c:v>182.38033100479899</c:v>
                </c:pt>
                <c:pt idx="32605">
                  <c:v>176.087065198391</c:v>
                </c:pt>
                <c:pt idx="32606">
                  <c:v>170.66275281904399</c:v>
                </c:pt>
                <c:pt idx="32607">
                  <c:v>166.11285323944099</c:v>
                </c:pt>
                <c:pt idx="32608">
                  <c:v>161.54473501156201</c:v>
                </c:pt>
                <c:pt idx="32609">
                  <c:v>157.87356321838999</c:v>
                </c:pt>
                <c:pt idx="32610">
                  <c:v>154.19037060500401</c:v>
                </c:pt>
                <c:pt idx="32611">
                  <c:v>151.424562259776</c:v>
                </c:pt>
                <c:pt idx="32612">
                  <c:v>148.65894551992301</c:v>
                </c:pt>
                <c:pt idx="32613">
                  <c:v>193.51242335206899</c:v>
                </c:pt>
                <c:pt idx="32614">
                  <c:v>184.68229880556001</c:v>
                </c:pt>
                <c:pt idx="32615">
                  <c:v>136.203554052078</c:v>
                </c:pt>
                <c:pt idx="32616">
                  <c:v>134.28846401718499</c:v>
                </c:pt>
                <c:pt idx="32617">
                  <c:v>285.21812096505499</c:v>
                </c:pt>
                <c:pt idx="32618">
                  <c:v>273.48347803550598</c:v>
                </c:pt>
                <c:pt idx="32619">
                  <c:v>245.798764983654</c:v>
                </c:pt>
                <c:pt idx="32620">
                  <c:v>231.52731027735999</c:v>
                </c:pt>
                <c:pt idx="32621">
                  <c:v>225.69436455066699</c:v>
                </c:pt>
                <c:pt idx="32622">
                  <c:v>220.74539783964701</c:v>
                </c:pt>
                <c:pt idx="32623">
                  <c:v>263.964956452889</c:v>
                </c:pt>
                <c:pt idx="32624">
                  <c:v>253.061041670035</c:v>
                </c:pt>
                <c:pt idx="32625">
                  <c:v>242.08079623358299</c:v>
                </c:pt>
                <c:pt idx="32626">
                  <c:v>232.77726750861001</c:v>
                </c:pt>
                <c:pt idx="32627">
                  <c:v>225.18399516574499</c:v>
                </c:pt>
                <c:pt idx="32628">
                  <c:v>217.53487714835799</c:v>
                </c:pt>
                <c:pt idx="32629">
                  <c:v>210.732917457734</c:v>
                </c:pt>
                <c:pt idx="32630">
                  <c:v>204.78551057446501</c:v>
                </c:pt>
                <c:pt idx="32631">
                  <c:v>199.711886280389</c:v>
                </c:pt>
                <c:pt idx="32632">
                  <c:v>195.532802677928</c:v>
                </c:pt>
                <c:pt idx="32633">
                  <c:v>191.334471603163</c:v>
                </c:pt>
                <c:pt idx="32634">
                  <c:v>247.33205811214501</c:v>
                </c:pt>
                <c:pt idx="32635">
                  <c:v>235.542760290556</c:v>
                </c:pt>
                <c:pt idx="32636">
                  <c:v>225.40740740740699</c:v>
                </c:pt>
                <c:pt idx="32637">
                  <c:v>216.06748125052599</c:v>
                </c:pt>
                <c:pt idx="32638">
                  <c:v>207.53999000465299</c:v>
                </c:pt>
                <c:pt idx="32639">
                  <c:v>200.71551480958999</c:v>
                </c:pt>
                <c:pt idx="32640">
                  <c:v>193.84672995019099</c:v>
                </c:pt>
                <c:pt idx="32641">
                  <c:v>187.82131041493301</c:v>
                </c:pt>
                <c:pt idx="32642">
                  <c:v>182.65729762491</c:v>
                </c:pt>
                <c:pt idx="32643">
                  <c:v>178.37413089920301</c:v>
                </c:pt>
                <c:pt idx="32644">
                  <c:v>174.06667596596401</c:v>
                </c:pt>
                <c:pt idx="32645">
                  <c:v>170.663693094629</c:v>
                </c:pt>
                <c:pt idx="32646">
                  <c:v>167.24810797174499</c:v>
                </c:pt>
                <c:pt idx="32647">
                  <c:v>221.73206458682401</c:v>
                </c:pt>
                <c:pt idx="32648">
                  <c:v>211.58458575449799</c:v>
                </c:pt>
                <c:pt idx="32649">
                  <c:v>202.22822246896101</c:v>
                </c:pt>
                <c:pt idx="32650">
                  <c:v>193.67571472804201</c:v>
                </c:pt>
                <c:pt idx="32651">
                  <c:v>185.931669804846</c:v>
                </c:pt>
                <c:pt idx="32652">
                  <c:v>179.89708027882301</c:v>
                </c:pt>
                <c:pt idx="32653">
                  <c:v>173.81784475761799</c:v>
                </c:pt>
                <c:pt idx="32654">
                  <c:v>168.59171329200001</c:v>
                </c:pt>
                <c:pt idx="32655">
                  <c:v>164.22854041901601</c:v>
                </c:pt>
                <c:pt idx="32656">
                  <c:v>159.84020680055599</c:v>
                </c:pt>
                <c:pt idx="32657">
                  <c:v>156.342513576415</c:v>
                </c:pt>
                <c:pt idx="32658">
                  <c:v>152.82735186156199</c:v>
                </c:pt>
                <c:pt idx="32659">
                  <c:v>150.22925787736901</c:v>
                </c:pt>
                <c:pt idx="32660">
                  <c:v>147.62751886373701</c:v>
                </c:pt>
                <c:pt idx="32661">
                  <c:v>190.32275940821799</c:v>
                </c:pt>
                <c:pt idx="32662">
                  <c:v>181.75992857265399</c:v>
                </c:pt>
                <c:pt idx="32663">
                  <c:v>135.11324639670499</c:v>
                </c:pt>
                <c:pt idx="32664">
                  <c:v>133.34697553523699</c:v>
                </c:pt>
                <c:pt idx="32665">
                  <c:v>276.35173015945901</c:v>
                </c:pt>
                <c:pt idx="32666">
                  <c:v>263.46058305211801</c:v>
                </c:pt>
                <c:pt idx="32667">
                  <c:v>253.145043278657</c:v>
                </c:pt>
                <c:pt idx="32668">
                  <c:v>242.75407595431</c:v>
                </c:pt>
                <c:pt idx="32669">
                  <c:v>234.09045743814599</c:v>
                </c:pt>
                <c:pt idx="32670">
                  <c:v>226.27133835811699</c:v>
                </c:pt>
                <c:pt idx="32671">
                  <c:v>220.21897176964501</c:v>
                </c:pt>
                <c:pt idx="32672">
                  <c:v>213.21979523395399</c:v>
                </c:pt>
                <c:pt idx="32673">
                  <c:v>208.007988090483</c:v>
                </c:pt>
                <c:pt idx="32674">
                  <c:v>257.80988127154302</c:v>
                </c:pt>
                <c:pt idx="32675">
                  <c:v>244.90799999999999</c:v>
                </c:pt>
                <c:pt idx="32676">
                  <c:v>234.56057393383799</c:v>
                </c:pt>
                <c:pt idx="32677">
                  <c:v>225.028006509357</c:v>
                </c:pt>
                <c:pt idx="32678">
                  <c:v>216.320066472787</c:v>
                </c:pt>
                <c:pt idx="32679">
                  <c:v>208.44380305602701</c:v>
                </c:pt>
                <c:pt idx="32680">
                  <c:v>201.41797830802599</c:v>
                </c:pt>
                <c:pt idx="32681">
                  <c:v>195.251535048802</c:v>
                </c:pt>
                <c:pt idx="32682">
                  <c:v>189.95823876532</c:v>
                </c:pt>
                <c:pt idx="32683">
                  <c:v>185.54981412639401</c:v>
                </c:pt>
                <c:pt idx="32684">
                  <c:v>181.12350309376399</c:v>
                </c:pt>
                <c:pt idx="32685">
                  <c:v>176.67434146341401</c:v>
                </c:pt>
                <c:pt idx="32686">
                  <c:v>242.12658770894899</c:v>
                </c:pt>
                <c:pt idx="32687">
                  <c:v>230.102950368796</c:v>
                </c:pt>
                <c:pt idx="32688">
                  <c:v>219.742207057097</c:v>
                </c:pt>
                <c:pt idx="32689">
                  <c:v>209.31211549103199</c:v>
                </c:pt>
                <c:pt idx="32690">
                  <c:v>201.45977030598101</c:v>
                </c:pt>
                <c:pt idx="32691">
                  <c:v>193.55370848332501</c:v>
                </c:pt>
                <c:pt idx="32692">
                  <c:v>186.48544700348799</c:v>
                </c:pt>
                <c:pt idx="32693">
                  <c:v>180.26381740087299</c:v>
                </c:pt>
                <c:pt idx="32694">
                  <c:v>174.908293533332</c:v>
                </c:pt>
                <c:pt idx="32695">
                  <c:v>169.51829268292599</c:v>
                </c:pt>
                <c:pt idx="32696">
                  <c:v>165.92686177809</c:v>
                </c:pt>
                <c:pt idx="32697">
                  <c:v>158.697300218143</c:v>
                </c:pt>
                <c:pt idx="32698">
                  <c:v>155.059886634354</c:v>
                </c:pt>
                <c:pt idx="32699">
                  <c:v>218.09158539634899</c:v>
                </c:pt>
                <c:pt idx="32700">
                  <c:v>206.87229903203601</c:v>
                </c:pt>
                <c:pt idx="32701">
                  <c:v>197.318520688869</c:v>
                </c:pt>
                <c:pt idx="32702">
                  <c:v>188.57088714905501</c:v>
                </c:pt>
                <c:pt idx="32703">
                  <c:v>180.64550641939999</c:v>
                </c:pt>
                <c:pt idx="32704">
                  <c:v>173.549549549549</c:v>
                </c:pt>
                <c:pt idx="32705">
                  <c:v>168.187133880072</c:v>
                </c:pt>
                <c:pt idx="32706">
                  <c:v>145.42140555255301</c:v>
                </c:pt>
                <c:pt idx="32707">
                  <c:v>142.63224057185101</c:v>
                </c:pt>
                <c:pt idx="32708">
                  <c:v>139.83817418633501</c:v>
                </c:pt>
                <c:pt idx="32709">
                  <c:v>187.22037540495199</c:v>
                </c:pt>
                <c:pt idx="32710">
                  <c:v>178.481480250033</c:v>
                </c:pt>
                <c:pt idx="32711">
                  <c:v>279.18169897632202</c:v>
                </c:pt>
                <c:pt idx="32712">
                  <c:v>266.03327202808799</c:v>
                </c:pt>
                <c:pt idx="32713">
                  <c:v>255.49155434226199</c:v>
                </c:pt>
                <c:pt idx="32714">
                  <c:v>244.88898038035799</c:v>
                </c:pt>
                <c:pt idx="32715">
                  <c:v>236.032605003962</c:v>
                </c:pt>
                <c:pt idx="32716">
                  <c:v>228.03007717605001</c:v>
                </c:pt>
                <c:pt idx="32717">
                  <c:v>221.817506039769</c:v>
                </c:pt>
                <c:pt idx="32718">
                  <c:v>214.65115515543101</c:v>
                </c:pt>
                <c:pt idx="32719">
                  <c:v>209.29277996852301</c:v>
                </c:pt>
                <c:pt idx="32720">
                  <c:v>260.604785601478</c:v>
                </c:pt>
                <c:pt idx="32721">
                  <c:v>247.44618377458201</c:v>
                </c:pt>
                <c:pt idx="32722">
                  <c:v>236.87895096001699</c:v>
                </c:pt>
                <c:pt idx="32723">
                  <c:v>227.14216726305401</c:v>
                </c:pt>
                <c:pt idx="32724">
                  <c:v>218.24121090591501</c:v>
                </c:pt>
                <c:pt idx="32725">
                  <c:v>210.19300042962399</c:v>
                </c:pt>
                <c:pt idx="32726">
                  <c:v>203.00445961012099</c:v>
                </c:pt>
                <c:pt idx="32727">
                  <c:v>196.68380040775401</c:v>
                </c:pt>
                <c:pt idx="32728">
                  <c:v>191.250362459775</c:v>
                </c:pt>
                <c:pt idx="32729">
                  <c:v>186.71458054237999</c:v>
                </c:pt>
                <c:pt idx="32730">
                  <c:v>182.15645980933999</c:v>
                </c:pt>
                <c:pt idx="32731">
                  <c:v>177.58104870907599</c:v>
                </c:pt>
                <c:pt idx="32732">
                  <c:v>244.90197246886299</c:v>
                </c:pt>
                <c:pt idx="32733">
                  <c:v>232.63111664944299</c:v>
                </c:pt>
                <c:pt idx="32734">
                  <c:v>222.05105142360799</c:v>
                </c:pt>
                <c:pt idx="32735">
                  <c:v>211.40800139319799</c:v>
                </c:pt>
                <c:pt idx="32736">
                  <c:v>203.377611409352</c:v>
                </c:pt>
                <c:pt idx="32737">
                  <c:v>195.29831141365401</c:v>
                </c:pt>
                <c:pt idx="32738">
                  <c:v>188.067292750489</c:v>
                </c:pt>
                <c:pt idx="32739">
                  <c:v>181.70188653168401</c:v>
                </c:pt>
                <c:pt idx="32740">
                  <c:v>176.210876175659</c:v>
                </c:pt>
                <c:pt idx="32741">
                  <c:v>170.68561291723901</c:v>
                </c:pt>
                <c:pt idx="32742">
                  <c:v>166.97858096580299</c:v>
                </c:pt>
                <c:pt idx="32743">
                  <c:v>159.52261914047199</c:v>
                </c:pt>
                <c:pt idx="32744">
                  <c:v>155.77455768153001</c:v>
                </c:pt>
                <c:pt idx="32745">
                  <c:v>220.62640936027901</c:v>
                </c:pt>
                <c:pt idx="32746">
                  <c:v>209.17599627849199</c:v>
                </c:pt>
                <c:pt idx="32747">
                  <c:v>199.41896469843201</c:v>
                </c:pt>
                <c:pt idx="32748">
                  <c:v>190.484203718674</c:v>
                </c:pt>
                <c:pt idx="32749">
                  <c:v>182.38681645464999</c:v>
                </c:pt>
                <c:pt idx="32750">
                  <c:v>175.13317007262199</c:v>
                </c:pt>
                <c:pt idx="32751">
                  <c:v>169.635135602003</c:v>
                </c:pt>
                <c:pt idx="32752">
                  <c:v>146.27131994540801</c:v>
                </c:pt>
                <c:pt idx="32753">
                  <c:v>143.385791474884</c:v>
                </c:pt>
                <c:pt idx="32754">
                  <c:v>140.491017471736</c:v>
                </c:pt>
                <c:pt idx="32755">
                  <c:v>189.33361824714601</c:v>
                </c:pt>
                <c:pt idx="32756">
                  <c:v>180.40667992304799</c:v>
                </c:pt>
                <c:pt idx="32757">
                  <c:v>279.14392749786799</c:v>
                </c:pt>
                <c:pt idx="32758">
                  <c:v>265.993667989014</c:v>
                </c:pt>
                <c:pt idx="32759">
                  <c:v>255.454409543238</c:v>
                </c:pt>
                <c:pt idx="32760">
                  <c:v>244.84715441983201</c:v>
                </c:pt>
                <c:pt idx="32761">
                  <c:v>235.993892137751</c:v>
                </c:pt>
                <c:pt idx="32762">
                  <c:v>227.99123418667199</c:v>
                </c:pt>
                <c:pt idx="32763">
                  <c:v>221.778396455429</c:v>
                </c:pt>
                <c:pt idx="32764">
                  <c:v>214.60912453760699</c:v>
                </c:pt>
                <c:pt idx="32765">
                  <c:v>209.25502186511099</c:v>
                </c:pt>
                <c:pt idx="32766">
                  <c:v>260.58316639258402</c:v>
                </c:pt>
                <c:pt idx="32767">
                  <c:v>247.42236593252301</c:v>
                </c:pt>
                <c:pt idx="32768">
                  <c:v>236.85282625278199</c:v>
                </c:pt>
                <c:pt idx="32769">
                  <c:v>227.11091859929101</c:v>
                </c:pt>
                <c:pt idx="32770">
                  <c:v>218.212197973499</c:v>
                </c:pt>
                <c:pt idx="32771">
                  <c:v>210.15981280493801</c:v>
                </c:pt>
                <c:pt idx="32772">
                  <c:v>202.970677572075</c:v>
                </c:pt>
                <c:pt idx="32773">
                  <c:v>196.650030379307</c:v>
                </c:pt>
                <c:pt idx="32774">
                  <c:v>191.21663882867099</c:v>
                </c:pt>
                <c:pt idx="32775">
                  <c:v>186.67819187654601</c:v>
                </c:pt>
                <c:pt idx="32776">
                  <c:v>182.12419580419501</c:v>
                </c:pt>
                <c:pt idx="32777">
                  <c:v>177.55019312402001</c:v>
                </c:pt>
                <c:pt idx="32778">
                  <c:v>244.888543503601</c:v>
                </c:pt>
                <c:pt idx="32779">
                  <c:v>232.61117887418399</c:v>
                </c:pt>
                <c:pt idx="32780">
                  <c:v>222.031963399262</c:v>
                </c:pt>
                <c:pt idx="32781">
                  <c:v>211.38364979740999</c:v>
                </c:pt>
                <c:pt idx="32782">
                  <c:v>203.351350473964</c:v>
                </c:pt>
                <c:pt idx="32783">
                  <c:v>195.26774161441199</c:v>
                </c:pt>
                <c:pt idx="32784">
                  <c:v>188.03887710965901</c:v>
                </c:pt>
                <c:pt idx="32785">
                  <c:v>181.67272853474</c:v>
                </c:pt>
                <c:pt idx="32786">
                  <c:v>176.17850165180599</c:v>
                </c:pt>
                <c:pt idx="32787">
                  <c:v>170.65626193724401</c:v>
                </c:pt>
                <c:pt idx="32788">
                  <c:v>166.94956103562001</c:v>
                </c:pt>
                <c:pt idx="32789">
                  <c:v>159.49539179543399</c:v>
                </c:pt>
                <c:pt idx="32790">
                  <c:v>155.74889770279199</c:v>
                </c:pt>
                <c:pt idx="32791">
                  <c:v>220.61407974151001</c:v>
                </c:pt>
                <c:pt idx="32792">
                  <c:v>209.16053511705601</c:v>
                </c:pt>
                <c:pt idx="32793">
                  <c:v>199.39797328419999</c:v>
                </c:pt>
                <c:pt idx="32794">
                  <c:v>190.464174454828</c:v>
                </c:pt>
                <c:pt idx="32795">
                  <c:v>182.364944863609</c:v>
                </c:pt>
                <c:pt idx="32796">
                  <c:v>175.10719069499299</c:v>
                </c:pt>
                <c:pt idx="32797">
                  <c:v>169.60788871157899</c:v>
                </c:pt>
                <c:pt idx="32798">
                  <c:v>146.243825950607</c:v>
                </c:pt>
                <c:pt idx="32799">
                  <c:v>143.35902440987601</c:v>
                </c:pt>
                <c:pt idx="32800">
                  <c:v>140.465606715322</c:v>
                </c:pt>
                <c:pt idx="32801">
                  <c:v>189.32469594487301</c:v>
                </c:pt>
                <c:pt idx="32802">
                  <c:v>180.392370572207</c:v>
                </c:pt>
                <c:pt idx="32803">
                  <c:v>277.23530117950702</c:v>
                </c:pt>
                <c:pt idx="32804">
                  <c:v>264.246994870224</c:v>
                </c:pt>
                <c:pt idx="32805">
                  <c:v>253.85134121178001</c:v>
                </c:pt>
                <c:pt idx="32806">
                  <c:v>243.38804897906999</c:v>
                </c:pt>
                <c:pt idx="32807">
                  <c:v>234.65304125140599</c:v>
                </c:pt>
                <c:pt idx="32808">
                  <c:v>226.77160102711099</c:v>
                </c:pt>
                <c:pt idx="32809">
                  <c:v>220.66028887638299</c:v>
                </c:pt>
                <c:pt idx="32810">
                  <c:v>213.60321421092999</c:v>
                </c:pt>
                <c:pt idx="32811">
                  <c:v>208.343575818207</c:v>
                </c:pt>
                <c:pt idx="32812">
                  <c:v>258.70470020096502</c:v>
                </c:pt>
                <c:pt idx="32813">
                  <c:v>245.70859285331699</c:v>
                </c:pt>
                <c:pt idx="32814">
                  <c:v>235.280416171967</c:v>
                </c:pt>
                <c:pt idx="32815">
                  <c:v>225.670341416719</c:v>
                </c:pt>
                <c:pt idx="32816">
                  <c:v>216.89438766361801</c:v>
                </c:pt>
                <c:pt idx="32817">
                  <c:v>208.95591028759901</c:v>
                </c:pt>
                <c:pt idx="32818">
                  <c:v>201.87312758814599</c:v>
                </c:pt>
                <c:pt idx="32819">
                  <c:v>195.65157195417501</c:v>
                </c:pt>
                <c:pt idx="32820">
                  <c:v>190.31073264781401</c:v>
                </c:pt>
                <c:pt idx="32821">
                  <c:v>185.86215094270599</c:v>
                </c:pt>
                <c:pt idx="32822">
                  <c:v>181.39135161477699</c:v>
                </c:pt>
                <c:pt idx="32823">
                  <c:v>176.89968856934101</c:v>
                </c:pt>
                <c:pt idx="32824">
                  <c:v>243.03594232441</c:v>
                </c:pt>
                <c:pt idx="32825">
                  <c:v>230.91969106063999</c:v>
                </c:pt>
                <c:pt idx="32826">
                  <c:v>220.47754203550099</c:v>
                </c:pt>
                <c:pt idx="32827">
                  <c:v>209.969228316326</c:v>
                </c:pt>
                <c:pt idx="32828">
                  <c:v>202.04782771596501</c:v>
                </c:pt>
                <c:pt idx="32829">
                  <c:v>194.07618016817901</c:v>
                </c:pt>
                <c:pt idx="32830">
                  <c:v>186.95085317257499</c:v>
                </c:pt>
                <c:pt idx="32831">
                  <c:v>180.68044398752301</c:v>
                </c:pt>
                <c:pt idx="32832">
                  <c:v>175.27761524190001</c:v>
                </c:pt>
                <c:pt idx="32833">
                  <c:v>169.839850888092</c:v>
                </c:pt>
                <c:pt idx="32834">
                  <c:v>166.20638309827399</c:v>
                </c:pt>
                <c:pt idx="32835">
                  <c:v>158.90706752094599</c:v>
                </c:pt>
                <c:pt idx="32836">
                  <c:v>155.23341364160899</c:v>
                </c:pt>
                <c:pt idx="32837">
                  <c:v>218.93031822211299</c:v>
                </c:pt>
                <c:pt idx="32838">
                  <c:v>207.623921489086</c:v>
                </c:pt>
                <c:pt idx="32839">
                  <c:v>197.990503505417</c:v>
                </c:pt>
                <c:pt idx="32840">
                  <c:v>189.17366673178299</c:v>
                </c:pt>
                <c:pt idx="32841">
                  <c:v>181.18485730926</c:v>
                </c:pt>
                <c:pt idx="32842">
                  <c:v>174.031295735339</c:v>
                </c:pt>
                <c:pt idx="32843">
                  <c:v>168.61926901043</c:v>
                </c:pt>
                <c:pt idx="32844">
                  <c:v>145.64314698814101</c:v>
                </c:pt>
                <c:pt idx="32845">
                  <c:v>142.82491453077901</c:v>
                </c:pt>
                <c:pt idx="32846">
                  <c:v>139.99800415800399</c:v>
                </c:pt>
                <c:pt idx="32847">
                  <c:v>187.91654591487301</c:v>
                </c:pt>
                <c:pt idx="32848">
                  <c:v>179.106396824363</c:v>
                </c:pt>
                <c:pt idx="32849">
                  <c:v>273.38469817501101</c:v>
                </c:pt>
                <c:pt idx="32850">
                  <c:v>260.73718816168599</c:v>
                </c:pt>
                <c:pt idx="32851">
                  <c:v>250.627804148514</c:v>
                </c:pt>
                <c:pt idx="32852">
                  <c:v>240.448463109649</c:v>
                </c:pt>
                <c:pt idx="32853">
                  <c:v>231.96710905943399</c:v>
                </c:pt>
                <c:pt idx="32854">
                  <c:v>224.32006386006299</c:v>
                </c:pt>
                <c:pt idx="32855">
                  <c:v>218.42532265795501</c:v>
                </c:pt>
                <c:pt idx="32856">
                  <c:v>211.58395115569101</c:v>
                </c:pt>
                <c:pt idx="32857">
                  <c:v>206.525132595142</c:v>
                </c:pt>
                <c:pt idx="32858">
                  <c:v>254.92431160493001</c:v>
                </c:pt>
                <c:pt idx="32859">
                  <c:v>242.26242962114699</c:v>
                </c:pt>
                <c:pt idx="32860">
                  <c:v>232.116423339883</c:v>
                </c:pt>
                <c:pt idx="32861">
                  <c:v>222.773096000398</c:v>
                </c:pt>
                <c:pt idx="32862">
                  <c:v>214.245558117455</c:v>
                </c:pt>
                <c:pt idx="32863">
                  <c:v>206.53804149981701</c:v>
                </c:pt>
                <c:pt idx="32864">
                  <c:v>199.67026068451801</c:v>
                </c:pt>
                <c:pt idx="32865">
                  <c:v>193.64850343963801</c:v>
                </c:pt>
                <c:pt idx="32866">
                  <c:v>188.491514396713</c:v>
                </c:pt>
                <c:pt idx="32867">
                  <c:v>184.214857142857</c:v>
                </c:pt>
                <c:pt idx="32868">
                  <c:v>179.921098373142</c:v>
                </c:pt>
                <c:pt idx="32869">
                  <c:v>175.60181140544199</c:v>
                </c:pt>
                <c:pt idx="32870">
                  <c:v>239.305590584279</c:v>
                </c:pt>
                <c:pt idx="32871">
                  <c:v>227.505227532731</c:v>
                </c:pt>
                <c:pt idx="32872">
                  <c:v>217.350443712584</c:v>
                </c:pt>
                <c:pt idx="32873">
                  <c:v>207.11577342481101</c:v>
                </c:pt>
                <c:pt idx="32874">
                  <c:v>199.429248877974</c:v>
                </c:pt>
                <c:pt idx="32875">
                  <c:v>191.68360809032299</c:v>
                </c:pt>
                <c:pt idx="32876">
                  <c:v>184.76479132714499</c:v>
                </c:pt>
                <c:pt idx="32877">
                  <c:v>178.684797389175</c:v>
                </c:pt>
                <c:pt idx="32878">
                  <c:v>173.46121281889401</c:v>
                </c:pt>
                <c:pt idx="32879">
                  <c:v>168.199387378474</c:v>
                </c:pt>
                <c:pt idx="32880">
                  <c:v>164.72337312734001</c:v>
                </c:pt>
                <c:pt idx="32881">
                  <c:v>157.724969694479</c:v>
                </c:pt>
                <c:pt idx="32882">
                  <c:v>154.206273483345</c:v>
                </c:pt>
                <c:pt idx="32883">
                  <c:v>215.531691985332</c:v>
                </c:pt>
                <c:pt idx="32884">
                  <c:v>204.52366288492701</c:v>
                </c:pt>
                <c:pt idx="32885">
                  <c:v>195.149841070127</c:v>
                </c:pt>
                <c:pt idx="32886">
                  <c:v>186.57844248566099</c:v>
                </c:pt>
                <c:pt idx="32887">
                  <c:v>178.81003286628601</c:v>
                </c:pt>
                <c:pt idx="32888">
                  <c:v>171.862120220126</c:v>
                </c:pt>
                <c:pt idx="32889">
                  <c:v>166.623913358446</c:v>
                </c:pt>
                <c:pt idx="32890">
                  <c:v>144.437823196257</c:v>
                </c:pt>
                <c:pt idx="32891">
                  <c:v>141.75389480341499</c:v>
                </c:pt>
                <c:pt idx="32892">
                  <c:v>139.05867053902301</c:v>
                </c:pt>
                <c:pt idx="32893">
                  <c:v>185.080195154221</c:v>
                </c:pt>
                <c:pt idx="32894">
                  <c:v>176.51237155218999</c:v>
                </c:pt>
                <c:pt idx="32895">
                  <c:v>417.801583756345</c:v>
                </c:pt>
                <c:pt idx="32896">
                  <c:v>388.71170848596603</c:v>
                </c:pt>
                <c:pt idx="32897">
                  <c:v>370.80299210645899</c:v>
                </c:pt>
                <c:pt idx="32898">
                  <c:v>345.03015519199198</c:v>
                </c:pt>
                <c:pt idx="32899">
                  <c:v>308.364383913658</c:v>
                </c:pt>
                <c:pt idx="32900">
                  <c:v>424.41895604395597</c:v>
                </c:pt>
                <c:pt idx="32901">
                  <c:v>394.68481517810301</c:v>
                </c:pt>
                <c:pt idx="32902">
                  <c:v>376.758770868618</c:v>
                </c:pt>
                <c:pt idx="32903">
                  <c:v>350.40478763422402</c:v>
                </c:pt>
                <c:pt idx="32904">
                  <c:v>313.23442963210601</c:v>
                </c:pt>
                <c:pt idx="32905">
                  <c:v>425.59587846763498</c:v>
                </c:pt>
                <c:pt idx="32906">
                  <c:v>395.73826549814498</c:v>
                </c:pt>
                <c:pt idx="32907">
                  <c:v>377.82724413259098</c:v>
                </c:pt>
                <c:pt idx="32908">
                  <c:v>351.35586263510697</c:v>
                </c:pt>
                <c:pt idx="32909">
                  <c:v>314.103978602474</c:v>
                </c:pt>
                <c:pt idx="32910">
                  <c:v>423.255184422985</c:v>
                </c:pt>
                <c:pt idx="32911">
                  <c:v>393.60923737916198</c:v>
                </c:pt>
                <c:pt idx="32912">
                  <c:v>375.73584399200098</c:v>
                </c:pt>
                <c:pt idx="32913">
                  <c:v>349.45451315825397</c:v>
                </c:pt>
                <c:pt idx="32914">
                  <c:v>312.394040978703</c:v>
                </c:pt>
                <c:pt idx="32915">
                  <c:v>416.75070256180499</c:v>
                </c:pt>
                <c:pt idx="32916">
                  <c:v>387.70760298589897</c:v>
                </c:pt>
                <c:pt idx="32917">
                  <c:v>369.89876563664899</c:v>
                </c:pt>
                <c:pt idx="32918">
                  <c:v>344.16305005133103</c:v>
                </c:pt>
                <c:pt idx="32919">
                  <c:v>307.61857056988202</c:v>
                </c:pt>
                <c:pt idx="32920">
                  <c:v>476.76811331033201</c:v>
                </c:pt>
                <c:pt idx="32921">
                  <c:v>439.62034399071399</c:v>
                </c:pt>
                <c:pt idx="32922">
                  <c:v>423.23545706371101</c:v>
                </c:pt>
                <c:pt idx="32923">
                  <c:v>390.229537891799</c:v>
                </c:pt>
                <c:pt idx="32924">
                  <c:v>348.67254679755803</c:v>
                </c:pt>
                <c:pt idx="32925">
                  <c:v>314.04719747613001</c:v>
                </c:pt>
                <c:pt idx="32926">
                  <c:v>485.20665949230801</c:v>
                </c:pt>
                <c:pt idx="32927">
                  <c:v>447.18082216471601</c:v>
                </c:pt>
                <c:pt idx="32928">
                  <c:v>430.835253975407</c:v>
                </c:pt>
                <c:pt idx="32929">
                  <c:v>397.04219873482299</c:v>
                </c:pt>
                <c:pt idx="32930">
                  <c:v>354.845827835752</c:v>
                </c:pt>
                <c:pt idx="32931">
                  <c:v>319.68780269423303</c:v>
                </c:pt>
                <c:pt idx="32932">
                  <c:v>486.47060321016198</c:v>
                </c:pt>
                <c:pt idx="32933">
                  <c:v>448.30468102734</c:v>
                </c:pt>
                <c:pt idx="32934">
                  <c:v>431.98063630950799</c:v>
                </c:pt>
                <c:pt idx="32935">
                  <c:v>398.060374228039</c:v>
                </c:pt>
                <c:pt idx="32936">
                  <c:v>355.76998620024301</c:v>
                </c:pt>
                <c:pt idx="32937">
                  <c:v>320.53782692884602</c:v>
                </c:pt>
                <c:pt idx="32938">
                  <c:v>483.180407160497</c:v>
                </c:pt>
                <c:pt idx="32939">
                  <c:v>445.34851817625702</c:v>
                </c:pt>
                <c:pt idx="32940">
                  <c:v>429.02697006361899</c:v>
                </c:pt>
                <c:pt idx="32941">
                  <c:v>395.40157261427203</c:v>
                </c:pt>
                <c:pt idx="32942">
                  <c:v>353.37285031311001</c:v>
                </c:pt>
                <c:pt idx="32943">
                  <c:v>318.35432941369902</c:v>
                </c:pt>
                <c:pt idx="32944">
                  <c:v>474.92248515984699</c:v>
                </c:pt>
                <c:pt idx="32945">
                  <c:v>437.92424673302099</c:v>
                </c:pt>
                <c:pt idx="32946">
                  <c:v>421.60190496807002</c:v>
                </c:pt>
                <c:pt idx="32947">
                  <c:v>388.72784104209398</c:v>
                </c:pt>
                <c:pt idx="32948">
                  <c:v>347.34017730844101</c:v>
                </c:pt>
                <c:pt idx="32949">
                  <c:v>312.85760697644503</c:v>
                </c:pt>
                <c:pt idx="32950">
                  <c:v>478.79403436639302</c:v>
                </c:pt>
                <c:pt idx="32951">
                  <c:v>440.671023048503</c:v>
                </c:pt>
                <c:pt idx="32952">
                  <c:v>424.30021564192901</c:v>
                </c:pt>
                <c:pt idx="32953">
                  <c:v>391.17653746355199</c:v>
                </c:pt>
                <c:pt idx="32954">
                  <c:v>349.53540027764899</c:v>
                </c:pt>
                <c:pt idx="32955">
                  <c:v>314.83649889863199</c:v>
                </c:pt>
                <c:pt idx="32956">
                  <c:v>486.84095557968601</c:v>
                </c:pt>
                <c:pt idx="32957">
                  <c:v>447.87411563796002</c:v>
                </c:pt>
                <c:pt idx="32958">
                  <c:v>431.53335473515199</c:v>
                </c:pt>
                <c:pt idx="32959">
                  <c:v>397.66684082656201</c:v>
                </c:pt>
                <c:pt idx="32960">
                  <c:v>355.40790313147897</c:v>
                </c:pt>
                <c:pt idx="32961">
                  <c:v>320.20655365091301</c:v>
                </c:pt>
                <c:pt idx="32962">
                  <c:v>487.55802958670102</c:v>
                </c:pt>
                <c:pt idx="32963">
                  <c:v>448.51138082128</c:v>
                </c:pt>
                <c:pt idx="32964">
                  <c:v>432.18449926980799</c:v>
                </c:pt>
                <c:pt idx="32965">
                  <c:v>398.24069155929499</c:v>
                </c:pt>
                <c:pt idx="32966">
                  <c:v>355.93790215777199</c:v>
                </c:pt>
                <c:pt idx="32967">
                  <c:v>320.696021566865</c:v>
                </c:pt>
                <c:pt idx="32968">
                  <c:v>483.69975563885703</c:v>
                </c:pt>
                <c:pt idx="32969">
                  <c:v>445.04511679354499</c:v>
                </c:pt>
                <c:pt idx="32970">
                  <c:v>428.71868251944699</c:v>
                </c:pt>
                <c:pt idx="32971">
                  <c:v>395.12696711005202</c:v>
                </c:pt>
                <c:pt idx="32972">
                  <c:v>353.12262842523302</c:v>
                </c:pt>
                <c:pt idx="32973">
                  <c:v>318.12586329752202</c:v>
                </c:pt>
                <c:pt idx="32974">
                  <c:v>474.810114427462</c:v>
                </c:pt>
                <c:pt idx="32975">
                  <c:v>437.07530733534099</c:v>
                </c:pt>
                <c:pt idx="32976">
                  <c:v>420.75054229934898</c:v>
                </c:pt>
                <c:pt idx="32977">
                  <c:v>387.96747888956298</c:v>
                </c:pt>
                <c:pt idx="32978">
                  <c:v>346.64912846997998</c:v>
                </c:pt>
                <c:pt idx="32979">
                  <c:v>312.22434030157598</c:v>
                </c:pt>
                <c:pt idx="32980">
                  <c:v>475.59629462849699</c:v>
                </c:pt>
                <c:pt idx="32981">
                  <c:v>438.28973711414397</c:v>
                </c:pt>
                <c:pt idx="32982">
                  <c:v>421.94630872483202</c:v>
                </c:pt>
                <c:pt idx="32983">
                  <c:v>389.635007253803</c:v>
                </c:pt>
                <c:pt idx="32984">
                  <c:v>376.98687922499602</c:v>
                </c:pt>
                <c:pt idx="32985">
                  <c:v>347.992890417637</c:v>
                </c:pt>
                <c:pt idx="32986">
                  <c:v>483.75620146271501</c:v>
                </c:pt>
                <c:pt idx="32987">
                  <c:v>445.60203716483898</c:v>
                </c:pt>
                <c:pt idx="32988">
                  <c:v>429.29166187464</c:v>
                </c:pt>
                <c:pt idx="32989">
                  <c:v>396.23107222713298</c:v>
                </c:pt>
                <c:pt idx="32990">
                  <c:v>383.63621592814502</c:v>
                </c:pt>
                <c:pt idx="32991">
                  <c:v>353.960014285336</c:v>
                </c:pt>
                <c:pt idx="32992">
                  <c:v>484.18502035071702</c:v>
                </c:pt>
                <c:pt idx="32993">
                  <c:v>445.977329000309</c:v>
                </c:pt>
                <c:pt idx="32994">
                  <c:v>429.67510314595103</c:v>
                </c:pt>
                <c:pt idx="32995">
                  <c:v>396.57194013405501</c:v>
                </c:pt>
                <c:pt idx="32996">
                  <c:v>383.98156162299603</c:v>
                </c:pt>
                <c:pt idx="32997">
                  <c:v>354.271079674362</c:v>
                </c:pt>
                <c:pt idx="32998">
                  <c:v>479.98714715483499</c:v>
                </c:pt>
                <c:pt idx="32999">
                  <c:v>442.21285710565297</c:v>
                </c:pt>
                <c:pt idx="33000">
                  <c:v>425.90169866579799</c:v>
                </c:pt>
                <c:pt idx="33001">
                  <c:v>393.18160989564001</c:v>
                </c:pt>
                <c:pt idx="33002">
                  <c:v>380.57059641225902</c:v>
                </c:pt>
                <c:pt idx="33003">
                  <c:v>351.20478583650998</c:v>
                </c:pt>
                <c:pt idx="33004">
                  <c:v>470.83245511711698</c:v>
                </c:pt>
                <c:pt idx="33005">
                  <c:v>434.00621990642799</c:v>
                </c:pt>
                <c:pt idx="33006">
                  <c:v>417.67447281252902</c:v>
                </c:pt>
                <c:pt idx="33007">
                  <c:v>385.78716085002497</c:v>
                </c:pt>
                <c:pt idx="33008">
                  <c:v>373.13076144665098</c:v>
                </c:pt>
                <c:pt idx="33009">
                  <c:v>344.51612812191303</c:v>
                </c:pt>
                <c:pt idx="33010">
                  <c:v>323.47067131570799</c:v>
                </c:pt>
                <c:pt idx="33011">
                  <c:v>308.10995996821401</c:v>
                </c:pt>
                <c:pt idx="33012">
                  <c:v>294.42630919262598</c:v>
                </c:pt>
                <c:pt idx="33013">
                  <c:v>244.470677888604</c:v>
                </c:pt>
                <c:pt idx="33014">
                  <c:v>238.48660343395099</c:v>
                </c:pt>
                <c:pt idx="33015">
                  <c:v>231.54798060245599</c:v>
                </c:pt>
                <c:pt idx="33016">
                  <c:v>301.194443626946</c:v>
                </c:pt>
                <c:pt idx="33017">
                  <c:v>285.822476156199</c:v>
                </c:pt>
                <c:pt idx="33018">
                  <c:v>272.10499923559001</c:v>
                </c:pt>
                <c:pt idx="33019">
                  <c:v>260.06961877290001</c:v>
                </c:pt>
                <c:pt idx="33020">
                  <c:v>249.72141709485999</c:v>
                </c:pt>
                <c:pt idx="33021">
                  <c:v>239.301394774871</c:v>
                </c:pt>
                <c:pt idx="33022">
                  <c:v>231.50857209178901</c:v>
                </c:pt>
                <c:pt idx="33023">
                  <c:v>223.66543582099601</c:v>
                </c:pt>
                <c:pt idx="33024">
                  <c:v>216.675022505366</c:v>
                </c:pt>
                <c:pt idx="33025">
                  <c:v>210.55773690453</c:v>
                </c:pt>
                <c:pt idx="33026">
                  <c:v>205.32480304265101</c:v>
                </c:pt>
                <c:pt idx="33027">
                  <c:v>200.05988023952</c:v>
                </c:pt>
                <c:pt idx="33028">
                  <c:v>268.18609290396103</c:v>
                </c:pt>
                <c:pt idx="33029">
                  <c:v>254.46977690108099</c:v>
                </c:pt>
                <c:pt idx="33030">
                  <c:v>242.41415716669499</c:v>
                </c:pt>
                <c:pt idx="33031">
                  <c:v>231.16331466395101</c:v>
                </c:pt>
                <c:pt idx="33032">
                  <c:v>221.599181472699</c:v>
                </c:pt>
                <c:pt idx="33033">
                  <c:v>213.752570480928</c:v>
                </c:pt>
                <c:pt idx="33034">
                  <c:v>205.856365946632</c:v>
                </c:pt>
                <c:pt idx="33035">
                  <c:v>198.807189485896</c:v>
                </c:pt>
                <c:pt idx="33036">
                  <c:v>192.613807390619</c:v>
                </c:pt>
                <c:pt idx="33037">
                  <c:v>187.29638418897801</c:v>
                </c:pt>
                <c:pt idx="33038">
                  <c:v>182.86704494881999</c:v>
                </c:pt>
                <c:pt idx="33039">
                  <c:v>178.41524699447299</c:v>
                </c:pt>
                <c:pt idx="33040">
                  <c:v>174.869577064559</c:v>
                </c:pt>
                <c:pt idx="33041">
                  <c:v>239.67631224764401</c:v>
                </c:pt>
                <c:pt idx="33042">
                  <c:v>227.62539385431199</c:v>
                </c:pt>
                <c:pt idx="33043">
                  <c:v>217.242026863581</c:v>
                </c:pt>
                <c:pt idx="33044">
                  <c:v>207.67292604083701</c:v>
                </c:pt>
                <c:pt idx="33045">
                  <c:v>190.98225814650999</c:v>
                </c:pt>
                <c:pt idx="33046">
                  <c:v>178.55086426749699</c:v>
                </c:pt>
                <c:pt idx="33047">
                  <c:v>167.766595567096</c:v>
                </c:pt>
                <c:pt idx="33048">
                  <c:v>164.15750080735501</c:v>
                </c:pt>
                <c:pt idx="33049">
                  <c:v>159.608710041661</c:v>
                </c:pt>
                <c:pt idx="33050">
                  <c:v>156.89030184460501</c:v>
                </c:pt>
                <c:pt idx="33051">
                  <c:v>326.84322700615002</c:v>
                </c:pt>
                <c:pt idx="33052">
                  <c:v>311.18617331467198</c:v>
                </c:pt>
                <c:pt idx="33053">
                  <c:v>297.21995124416497</c:v>
                </c:pt>
                <c:pt idx="33054">
                  <c:v>246.20097885734</c:v>
                </c:pt>
                <c:pt idx="33055">
                  <c:v>240.05498281786899</c:v>
                </c:pt>
                <c:pt idx="33056">
                  <c:v>232.943251903662</c:v>
                </c:pt>
                <c:pt idx="33057">
                  <c:v>304.51186542505201</c:v>
                </c:pt>
                <c:pt idx="33058">
                  <c:v>288.83955620999802</c:v>
                </c:pt>
                <c:pt idx="33059">
                  <c:v>274.85472626462303</c:v>
                </c:pt>
                <c:pt idx="33060">
                  <c:v>262.574460987961</c:v>
                </c:pt>
                <c:pt idx="33061">
                  <c:v>252.01079893557699</c:v>
                </c:pt>
                <c:pt idx="33062">
                  <c:v>241.37757035913901</c:v>
                </c:pt>
                <c:pt idx="33063">
                  <c:v>233.40274193548299</c:v>
                </c:pt>
                <c:pt idx="33064">
                  <c:v>225.38512878825301</c:v>
                </c:pt>
                <c:pt idx="33065">
                  <c:v>218.22893047858</c:v>
                </c:pt>
                <c:pt idx="33066">
                  <c:v>211.95699888017899</c:v>
                </c:pt>
                <c:pt idx="33067">
                  <c:v>206.57882489819599</c:v>
                </c:pt>
                <c:pt idx="33068">
                  <c:v>201.17824140918199</c:v>
                </c:pt>
                <c:pt idx="33069">
                  <c:v>271.17728531855897</c:v>
                </c:pt>
                <c:pt idx="33070">
                  <c:v>257.19659288549298</c:v>
                </c:pt>
                <c:pt idx="33071">
                  <c:v>244.90082331357101</c:v>
                </c:pt>
                <c:pt idx="33072">
                  <c:v>233.41570356617899</c:v>
                </c:pt>
                <c:pt idx="33073">
                  <c:v>223.65360013898299</c:v>
                </c:pt>
                <c:pt idx="33074">
                  <c:v>215.63531081647699</c:v>
                </c:pt>
                <c:pt idx="33075">
                  <c:v>207.56219512195099</c:v>
                </c:pt>
                <c:pt idx="33076">
                  <c:v>200.352043394764</c:v>
                </c:pt>
                <c:pt idx="33077">
                  <c:v>194.01281786231101</c:v>
                </c:pt>
                <c:pt idx="33078">
                  <c:v>188.560017628911</c:v>
                </c:pt>
                <c:pt idx="33079">
                  <c:v>183.99821322215601</c:v>
                </c:pt>
                <c:pt idx="33080">
                  <c:v>179.41958623749699</c:v>
                </c:pt>
                <c:pt idx="33081">
                  <c:v>175.75770783195301</c:v>
                </c:pt>
                <c:pt idx="33082">
                  <c:v>242.38951984539901</c:v>
                </c:pt>
                <c:pt idx="33083">
                  <c:v>230.09403808830601</c:v>
                </c:pt>
                <c:pt idx="33084">
                  <c:v>219.49716867283399</c:v>
                </c:pt>
                <c:pt idx="33085">
                  <c:v>209.72693674484699</c:v>
                </c:pt>
                <c:pt idx="33086">
                  <c:v>192.68260848069301</c:v>
                </c:pt>
                <c:pt idx="33087">
                  <c:v>179.95920195720299</c:v>
                </c:pt>
                <c:pt idx="33088">
                  <c:v>168.90982926036801</c:v>
                </c:pt>
                <c:pt idx="33089">
                  <c:v>165.186104126608</c:v>
                </c:pt>
                <c:pt idx="33090">
                  <c:v>160.52108245371301</c:v>
                </c:pt>
                <c:pt idx="33091">
                  <c:v>157.69732366717801</c:v>
                </c:pt>
                <c:pt idx="33092">
                  <c:v>326.67383208477702</c:v>
                </c:pt>
                <c:pt idx="33093">
                  <c:v>311.02552000117203</c:v>
                </c:pt>
                <c:pt idx="33094">
                  <c:v>297.06809076775801</c:v>
                </c:pt>
                <c:pt idx="33095">
                  <c:v>246.08472298272599</c:v>
                </c:pt>
                <c:pt idx="33096">
                  <c:v>239.93861762410501</c:v>
                </c:pt>
                <c:pt idx="33097">
                  <c:v>232.83931546792499</c:v>
                </c:pt>
                <c:pt idx="33098">
                  <c:v>304.35588201471899</c:v>
                </c:pt>
                <c:pt idx="33099">
                  <c:v>288.69593505465798</c:v>
                </c:pt>
                <c:pt idx="33100">
                  <c:v>274.71467639015498</c:v>
                </c:pt>
                <c:pt idx="33101">
                  <c:v>262.43780396700703</c:v>
                </c:pt>
                <c:pt idx="33102">
                  <c:v>251.88083715863999</c:v>
                </c:pt>
                <c:pt idx="33103">
                  <c:v>241.25516364791801</c:v>
                </c:pt>
                <c:pt idx="33104">
                  <c:v>233.286509559515</c:v>
                </c:pt>
                <c:pt idx="33105">
                  <c:v>225.272193471337</c:v>
                </c:pt>
                <c:pt idx="33106">
                  <c:v>218.123026304631</c:v>
                </c:pt>
                <c:pt idx="33107">
                  <c:v>211.85786907715499</c:v>
                </c:pt>
                <c:pt idx="33108">
                  <c:v>206.486565679884</c:v>
                </c:pt>
                <c:pt idx="33109">
                  <c:v>201.08689484595999</c:v>
                </c:pt>
                <c:pt idx="33110">
                  <c:v>271.04448969427</c:v>
                </c:pt>
                <c:pt idx="33111">
                  <c:v>257.06337207565201</c:v>
                </c:pt>
                <c:pt idx="33112">
                  <c:v>244.77406571968501</c:v>
                </c:pt>
                <c:pt idx="33113">
                  <c:v>233.299116448371</c:v>
                </c:pt>
                <c:pt idx="33114">
                  <c:v>223.53961976461599</c:v>
                </c:pt>
                <c:pt idx="33115">
                  <c:v>215.52356615559299</c:v>
                </c:pt>
                <c:pt idx="33116">
                  <c:v>207.459782122071</c:v>
                </c:pt>
                <c:pt idx="33117">
                  <c:v>200.25237352502299</c:v>
                </c:pt>
                <c:pt idx="33118">
                  <c:v>193.91897048111201</c:v>
                </c:pt>
                <c:pt idx="33119">
                  <c:v>188.46902293545401</c:v>
                </c:pt>
                <c:pt idx="33120">
                  <c:v>183.913320122893</c:v>
                </c:pt>
                <c:pt idx="33121">
                  <c:v>179.341126283042</c:v>
                </c:pt>
                <c:pt idx="33122">
                  <c:v>175.685837073822</c:v>
                </c:pt>
                <c:pt idx="33123">
                  <c:v>242.27001597992799</c:v>
                </c:pt>
                <c:pt idx="33124">
                  <c:v>229.983788642908</c:v>
                </c:pt>
                <c:pt idx="33125">
                  <c:v>219.391979100253</c:v>
                </c:pt>
                <c:pt idx="33126">
                  <c:v>209.62079641802401</c:v>
                </c:pt>
                <c:pt idx="33127">
                  <c:v>192.58995524614599</c:v>
                </c:pt>
                <c:pt idx="33128">
                  <c:v>179.87045545172401</c:v>
                </c:pt>
                <c:pt idx="33129">
                  <c:v>168.83168568728601</c:v>
                </c:pt>
                <c:pt idx="33130">
                  <c:v>165.11288220178</c:v>
                </c:pt>
                <c:pt idx="33131">
                  <c:v>160.44822055903401</c:v>
                </c:pt>
                <c:pt idx="33132">
                  <c:v>157.630193336075</c:v>
                </c:pt>
                <c:pt idx="33133">
                  <c:v>324.18367494539501</c:v>
                </c:pt>
                <c:pt idx="33134">
                  <c:v>308.740796460176</c:v>
                </c:pt>
                <c:pt idx="33135">
                  <c:v>294.974528713496</c:v>
                </c:pt>
                <c:pt idx="33136">
                  <c:v>244.74856187290899</c:v>
                </c:pt>
                <c:pt idx="33137">
                  <c:v>238.72129577368401</c:v>
                </c:pt>
                <c:pt idx="33138">
                  <c:v>231.74503798088699</c:v>
                </c:pt>
                <c:pt idx="33139">
                  <c:v>301.92338604758697</c:v>
                </c:pt>
                <c:pt idx="33140">
                  <c:v>286.47207605571498</c:v>
                </c:pt>
                <c:pt idx="33141">
                  <c:v>272.67948640846703</c:v>
                </c:pt>
                <c:pt idx="33142">
                  <c:v>260.57289269385302</c:v>
                </c:pt>
                <c:pt idx="33143">
                  <c:v>250.16533792779299</c:v>
                </c:pt>
                <c:pt idx="33144">
                  <c:v>239.68949961607299</c:v>
                </c:pt>
                <c:pt idx="33145">
                  <c:v>231.85262676125399</c:v>
                </c:pt>
                <c:pt idx="33146">
                  <c:v>223.96064834154899</c:v>
                </c:pt>
                <c:pt idx="33147">
                  <c:v>216.92945036915501</c:v>
                </c:pt>
                <c:pt idx="33148">
                  <c:v>210.771856800573</c:v>
                </c:pt>
                <c:pt idx="33149">
                  <c:v>205.505237711522</c:v>
                </c:pt>
                <c:pt idx="33150">
                  <c:v>200.21301731728701</c:v>
                </c:pt>
                <c:pt idx="33151">
                  <c:v>268.855501546619</c:v>
                </c:pt>
                <c:pt idx="33152">
                  <c:v>255.06221734753601</c:v>
                </c:pt>
                <c:pt idx="33153">
                  <c:v>242.94551001947099</c:v>
                </c:pt>
                <c:pt idx="33154">
                  <c:v>231.624792612302</c:v>
                </c:pt>
                <c:pt idx="33155">
                  <c:v>222.00557891203201</c:v>
                </c:pt>
                <c:pt idx="33156">
                  <c:v>214.11368276627999</c:v>
                </c:pt>
                <c:pt idx="33157">
                  <c:v>206.168659208549</c:v>
                </c:pt>
                <c:pt idx="33158">
                  <c:v>199.07812900251</c:v>
                </c:pt>
                <c:pt idx="33159">
                  <c:v>192.84740668251001</c:v>
                </c:pt>
                <c:pt idx="33160">
                  <c:v>187.496242619431</c:v>
                </c:pt>
                <c:pt idx="33161">
                  <c:v>183.03323129937399</c:v>
                </c:pt>
                <c:pt idx="33162">
                  <c:v>178.55025928152699</c:v>
                </c:pt>
                <c:pt idx="33163">
                  <c:v>174.985584891115</c:v>
                </c:pt>
                <c:pt idx="33164">
                  <c:v>240.293324524789</c:v>
                </c:pt>
                <c:pt idx="33165">
                  <c:v>228.175246675246</c:v>
                </c:pt>
                <c:pt idx="33166">
                  <c:v>217.729725502463</c:v>
                </c:pt>
                <c:pt idx="33167">
                  <c:v>208.097488898118</c:v>
                </c:pt>
                <c:pt idx="33168">
                  <c:v>191.315191457412</c:v>
                </c:pt>
                <c:pt idx="33169">
                  <c:v>178.79921074228599</c:v>
                </c:pt>
                <c:pt idx="33170">
                  <c:v>167.95161349401101</c:v>
                </c:pt>
                <c:pt idx="33171">
                  <c:v>164.311851170474</c:v>
                </c:pt>
                <c:pt idx="33172">
                  <c:v>159.736420525657</c:v>
                </c:pt>
                <c:pt idx="33173">
                  <c:v>156.99509900794399</c:v>
                </c:pt>
                <c:pt idx="33174">
                  <c:v>319.22704220249898</c:v>
                </c:pt>
                <c:pt idx="33175">
                  <c:v>304.20100997659802</c:v>
                </c:pt>
                <c:pt idx="33176">
                  <c:v>290.81858886741702</c:v>
                </c:pt>
                <c:pt idx="33177">
                  <c:v>242.10120912001901</c:v>
                </c:pt>
                <c:pt idx="33178">
                  <c:v>236.313273290479</c:v>
                </c:pt>
                <c:pt idx="33179">
                  <c:v>229.57941629390601</c:v>
                </c:pt>
                <c:pt idx="33180">
                  <c:v>297.08184710014899</c:v>
                </c:pt>
                <c:pt idx="33181">
                  <c:v>282.04397970167599</c:v>
                </c:pt>
                <c:pt idx="33182">
                  <c:v>268.626580888121</c:v>
                </c:pt>
                <c:pt idx="33183">
                  <c:v>256.85478135511698</c:v>
                </c:pt>
                <c:pt idx="33184">
                  <c:v>246.75924683865199</c:v>
                </c:pt>
                <c:pt idx="33185">
                  <c:v>236.58067158067101</c:v>
                </c:pt>
                <c:pt idx="33186">
                  <c:v>228.99372949699199</c:v>
                </c:pt>
                <c:pt idx="33187">
                  <c:v>221.351174250366</c:v>
                </c:pt>
                <c:pt idx="33188">
                  <c:v>214.55719062349101</c:v>
                </c:pt>
                <c:pt idx="33189">
                  <c:v>208.62291540813101</c:v>
                </c:pt>
                <c:pt idx="33190">
                  <c:v>203.56336496268199</c:v>
                </c:pt>
                <c:pt idx="33191">
                  <c:v>198.47284050282499</c:v>
                </c:pt>
                <c:pt idx="33192">
                  <c:v>264.49707413721598</c:v>
                </c:pt>
                <c:pt idx="33193">
                  <c:v>251.07749690482501</c:v>
                </c:pt>
                <c:pt idx="33194">
                  <c:v>239.292570550969</c:v>
                </c:pt>
                <c:pt idx="33195">
                  <c:v>228.28939027577999</c:v>
                </c:pt>
                <c:pt idx="33196">
                  <c:v>218.95229272038301</c:v>
                </c:pt>
                <c:pt idx="33197">
                  <c:v>211.30375211152199</c:v>
                </c:pt>
                <c:pt idx="33198">
                  <c:v>203.603863469793</c:v>
                </c:pt>
                <c:pt idx="33199">
                  <c:v>196.734956968896</c:v>
                </c:pt>
                <c:pt idx="33200">
                  <c:v>190.720409468969</c:v>
                </c:pt>
                <c:pt idx="33201">
                  <c:v>185.56180132946301</c:v>
                </c:pt>
                <c:pt idx="33202">
                  <c:v>181.28214182899899</c:v>
                </c:pt>
                <c:pt idx="33203">
                  <c:v>176.98448941028201</c:v>
                </c:pt>
                <c:pt idx="33204">
                  <c:v>173.58621525533201</c:v>
                </c:pt>
                <c:pt idx="33205">
                  <c:v>236.35703664282201</c:v>
                </c:pt>
                <c:pt idx="33206">
                  <c:v>224.57040599485501</c:v>
                </c:pt>
                <c:pt idx="33207">
                  <c:v>214.425317364487</c:v>
                </c:pt>
                <c:pt idx="33208">
                  <c:v>205.07273363784799</c:v>
                </c:pt>
                <c:pt idx="33209">
                  <c:v>188.779994772153</c:v>
                </c:pt>
                <c:pt idx="33210">
                  <c:v>176.676109813084</c:v>
                </c:pt>
                <c:pt idx="33211">
                  <c:v>166.201406588352</c:v>
                </c:pt>
                <c:pt idx="33212">
                  <c:v>162.723345714678</c:v>
                </c:pt>
                <c:pt idx="33213">
                  <c:v>158.31870436852</c:v>
                </c:pt>
                <c:pt idx="33214">
                  <c:v>155.731887659997</c:v>
                </c:pt>
                <c:pt idx="33215">
                  <c:v>323.38175799926398</c:v>
                </c:pt>
                <c:pt idx="33216">
                  <c:v>308.02857571214298</c:v>
                </c:pt>
                <c:pt idx="33217">
                  <c:v>294.35179750550202</c:v>
                </c:pt>
                <c:pt idx="33218">
                  <c:v>301.107426099495</c:v>
                </c:pt>
                <c:pt idx="33219">
                  <c:v>285.74292226487501</c:v>
                </c:pt>
                <c:pt idx="33220">
                  <c:v>272.03222601011998</c:v>
                </c:pt>
                <c:pt idx="33221">
                  <c:v>259.99923602232599</c:v>
                </c:pt>
                <c:pt idx="33222">
                  <c:v>249.65665017577899</c:v>
                </c:pt>
                <c:pt idx="33223">
                  <c:v>240.14457596570699</c:v>
                </c:pt>
                <c:pt idx="33224">
                  <c:v>231.45791882212399</c:v>
                </c:pt>
                <c:pt idx="33225">
                  <c:v>223.615529244372</c:v>
                </c:pt>
                <c:pt idx="33226">
                  <c:v>216.633219071361</c:v>
                </c:pt>
                <c:pt idx="33227">
                  <c:v>210.51661444226099</c:v>
                </c:pt>
                <c:pt idx="33228">
                  <c:v>205.290902175291</c:v>
                </c:pt>
                <c:pt idx="33229">
                  <c:v>200.02981311183601</c:v>
                </c:pt>
                <c:pt idx="33230">
                  <c:v>268.10391889257102</c:v>
                </c:pt>
                <c:pt idx="33231">
                  <c:v>254.394483349133</c:v>
                </c:pt>
                <c:pt idx="33232">
                  <c:v>242.35246233976801</c:v>
                </c:pt>
                <c:pt idx="33233">
                  <c:v>231.98326200060399</c:v>
                </c:pt>
                <c:pt idx="33234">
                  <c:v>222.432571131609</c:v>
                </c:pt>
                <c:pt idx="33235">
                  <c:v>213.702575413343</c:v>
                </c:pt>
                <c:pt idx="33236">
                  <c:v>205.80762714735801</c:v>
                </c:pt>
                <c:pt idx="33237">
                  <c:v>198.76571428571401</c:v>
                </c:pt>
                <c:pt idx="33238">
                  <c:v>192.57618415227901</c:v>
                </c:pt>
                <c:pt idx="33239">
                  <c:v>187.262663043478</c:v>
                </c:pt>
                <c:pt idx="33240">
                  <c:v>182.83343532684199</c:v>
                </c:pt>
                <c:pt idx="33241">
                  <c:v>178.38205128205101</c:v>
                </c:pt>
                <c:pt idx="33242">
                  <c:v>174.84587534550499</c:v>
                </c:pt>
                <c:pt idx="33243">
                  <c:v>239.60198807156999</c:v>
                </c:pt>
                <c:pt idx="33244">
                  <c:v>227.56094517663499</c:v>
                </c:pt>
                <c:pt idx="33245">
                  <c:v>217.18292488860499</c:v>
                </c:pt>
                <c:pt idx="33246">
                  <c:v>207.61880319667301</c:v>
                </c:pt>
                <c:pt idx="33247">
                  <c:v>178.51034287333499</c:v>
                </c:pt>
                <c:pt idx="33248">
                  <c:v>167.73601914195001</c:v>
                </c:pt>
                <c:pt idx="33249">
                  <c:v>164.12694251301301</c:v>
                </c:pt>
                <c:pt idx="33250">
                  <c:v>159.58158596655099</c:v>
                </c:pt>
                <c:pt idx="33251">
                  <c:v>156.86601581216999</c:v>
                </c:pt>
                <c:pt idx="33252">
                  <c:v>326.802602416529</c:v>
                </c:pt>
                <c:pt idx="33253">
                  <c:v>311.15033156015397</c:v>
                </c:pt>
                <c:pt idx="33254">
                  <c:v>297.18854298239</c:v>
                </c:pt>
                <c:pt idx="33255">
                  <c:v>304.47108785174999</c:v>
                </c:pt>
                <c:pt idx="33256">
                  <c:v>288.807843651626</c:v>
                </c:pt>
                <c:pt idx="33257">
                  <c:v>274.82712196861598</c:v>
                </c:pt>
                <c:pt idx="33258">
                  <c:v>262.54286407178301</c:v>
                </c:pt>
                <c:pt idx="33259">
                  <c:v>251.982925018559</c:v>
                </c:pt>
                <c:pt idx="33260">
                  <c:v>242.25682076544101</c:v>
                </c:pt>
                <c:pt idx="33261">
                  <c:v>233.38178857069099</c:v>
                </c:pt>
                <c:pt idx="33262">
                  <c:v>225.360320284697</c:v>
                </c:pt>
                <c:pt idx="33263">
                  <c:v>218.210994341147</c:v>
                </c:pt>
                <c:pt idx="33264">
                  <c:v>211.942124844977</c:v>
                </c:pt>
                <c:pt idx="33265">
                  <c:v>206.56339890016901</c:v>
                </c:pt>
                <c:pt idx="33266">
                  <c:v>201.16258842211599</c:v>
                </c:pt>
                <c:pt idx="33267">
                  <c:v>271.14856593214398</c:v>
                </c:pt>
                <c:pt idx="33268">
                  <c:v>257.16821207798301</c:v>
                </c:pt>
                <c:pt idx="33269">
                  <c:v>244.86886339178801</c:v>
                </c:pt>
                <c:pt idx="33270">
                  <c:v>234.283990905857</c:v>
                </c:pt>
                <c:pt idx="33271">
                  <c:v>224.52575903500301</c:v>
                </c:pt>
                <c:pt idx="33272">
                  <c:v>215.61036489994601</c:v>
                </c:pt>
                <c:pt idx="33273">
                  <c:v>207.54376657824901</c:v>
                </c:pt>
                <c:pt idx="33274">
                  <c:v>200.333159304107</c:v>
                </c:pt>
                <c:pt idx="33275">
                  <c:v>193.99676180305499</c:v>
                </c:pt>
                <c:pt idx="33276">
                  <c:v>188.54049385762301</c:v>
                </c:pt>
                <c:pt idx="33277">
                  <c:v>183.98458956637799</c:v>
                </c:pt>
                <c:pt idx="33278">
                  <c:v>179.40865482374201</c:v>
                </c:pt>
                <c:pt idx="33279">
                  <c:v>175.74629099797201</c:v>
                </c:pt>
                <c:pt idx="33280">
                  <c:v>242.360446973862</c:v>
                </c:pt>
                <c:pt idx="33281">
                  <c:v>230.06853903633001</c:v>
                </c:pt>
                <c:pt idx="33282">
                  <c:v>219.47492150888499</c:v>
                </c:pt>
                <c:pt idx="33283">
                  <c:v>209.70475393529799</c:v>
                </c:pt>
                <c:pt idx="33284">
                  <c:v>179.93937097385299</c:v>
                </c:pt>
                <c:pt idx="33285">
                  <c:v>168.89512432783499</c:v>
                </c:pt>
                <c:pt idx="33286">
                  <c:v>165.17377721912001</c:v>
                </c:pt>
                <c:pt idx="33287">
                  <c:v>160.50570313388101</c:v>
                </c:pt>
                <c:pt idx="33288">
                  <c:v>157.68716234599</c:v>
                </c:pt>
                <c:pt idx="33289">
                  <c:v>326.66942148760302</c:v>
                </c:pt>
                <c:pt idx="33290">
                  <c:v>311.02024967764601</c:v>
                </c:pt>
                <c:pt idx="33291">
                  <c:v>297.06616757071703</c:v>
                </c:pt>
                <c:pt idx="33292">
                  <c:v>304.35360211500301</c:v>
                </c:pt>
                <c:pt idx="33293">
                  <c:v>288.69275387792698</c:v>
                </c:pt>
                <c:pt idx="33294">
                  <c:v>274.71020554493299</c:v>
                </c:pt>
                <c:pt idx="33295">
                  <c:v>262.43629602535901</c:v>
                </c:pt>
                <c:pt idx="33296">
                  <c:v>251.87854842974599</c:v>
                </c:pt>
                <c:pt idx="33297">
                  <c:v>242.15485530955101</c:v>
                </c:pt>
                <c:pt idx="33298">
                  <c:v>233.28246937616601</c:v>
                </c:pt>
                <c:pt idx="33299">
                  <c:v>225.26754327783999</c:v>
                </c:pt>
                <c:pt idx="33300">
                  <c:v>218.120854526958</c:v>
                </c:pt>
                <c:pt idx="33301">
                  <c:v>211.85513329748599</c:v>
                </c:pt>
                <c:pt idx="33302">
                  <c:v>206.47972517132399</c:v>
                </c:pt>
                <c:pt idx="33303">
                  <c:v>201.08289241622501</c:v>
                </c:pt>
                <c:pt idx="33304">
                  <c:v>271.04271301597498</c:v>
                </c:pt>
                <c:pt idx="33305">
                  <c:v>257.06430128722002</c:v>
                </c:pt>
                <c:pt idx="33306">
                  <c:v>244.77411295114101</c:v>
                </c:pt>
                <c:pt idx="33307">
                  <c:v>234.18708794626099</c:v>
                </c:pt>
                <c:pt idx="33308">
                  <c:v>224.43438914027101</c:v>
                </c:pt>
                <c:pt idx="33309">
                  <c:v>215.524190278476</c:v>
                </c:pt>
                <c:pt idx="33310">
                  <c:v>207.45629040278399</c:v>
                </c:pt>
                <c:pt idx="33311">
                  <c:v>200.25137704862399</c:v>
                </c:pt>
                <c:pt idx="33312">
                  <c:v>193.91740065191701</c:v>
                </c:pt>
                <c:pt idx="33313">
                  <c:v>188.46665365230299</c:v>
                </c:pt>
                <c:pt idx="33314">
                  <c:v>183.91343305283399</c:v>
                </c:pt>
                <c:pt idx="33315">
                  <c:v>179.337579617834</c:v>
                </c:pt>
                <c:pt idx="33316">
                  <c:v>175.68186071380799</c:v>
                </c:pt>
                <c:pt idx="33317">
                  <c:v>242.26867097583099</c:v>
                </c:pt>
                <c:pt idx="33318">
                  <c:v>229.98123695953399</c:v>
                </c:pt>
                <c:pt idx="33319">
                  <c:v>219.38873690427999</c:v>
                </c:pt>
                <c:pt idx="33320">
                  <c:v>209.61993111876399</c:v>
                </c:pt>
                <c:pt idx="33321">
                  <c:v>179.86661582723801</c:v>
                </c:pt>
                <c:pt idx="33322">
                  <c:v>168.82962720732499</c:v>
                </c:pt>
                <c:pt idx="33323">
                  <c:v>165.10743340097099</c:v>
                </c:pt>
                <c:pt idx="33324">
                  <c:v>160.44795663211701</c:v>
                </c:pt>
                <c:pt idx="33325">
                  <c:v>157.62933296776399</c:v>
                </c:pt>
                <c:pt idx="33326">
                  <c:v>324.21398516462</c:v>
                </c:pt>
                <c:pt idx="33327">
                  <c:v>308.773207124321</c:v>
                </c:pt>
                <c:pt idx="33328">
                  <c:v>295.00488795307501</c:v>
                </c:pt>
                <c:pt idx="33329">
                  <c:v>301.95705450551901</c:v>
                </c:pt>
                <c:pt idx="33330">
                  <c:v>286.49892441432098</c:v>
                </c:pt>
                <c:pt idx="33331">
                  <c:v>272.70440062522499</c:v>
                </c:pt>
                <c:pt idx="33332">
                  <c:v>260.59240514094603</c:v>
                </c:pt>
                <c:pt idx="33333">
                  <c:v>250.18704495279201</c:v>
                </c:pt>
                <c:pt idx="33334">
                  <c:v>240.606527753346</c:v>
                </c:pt>
                <c:pt idx="33335">
                  <c:v>231.86440954917501</c:v>
                </c:pt>
                <c:pt idx="33336">
                  <c:v>223.97484297741499</c:v>
                </c:pt>
                <c:pt idx="33337">
                  <c:v>216.94269605330601</c:v>
                </c:pt>
                <c:pt idx="33338">
                  <c:v>210.78425064689799</c:v>
                </c:pt>
                <c:pt idx="33339">
                  <c:v>205.51687223644399</c:v>
                </c:pt>
                <c:pt idx="33340">
                  <c:v>200.22036789113599</c:v>
                </c:pt>
                <c:pt idx="33341">
                  <c:v>268.886124035573</c:v>
                </c:pt>
                <c:pt idx="33342">
                  <c:v>255.09068517016601</c:v>
                </c:pt>
                <c:pt idx="33343">
                  <c:v>242.96819777154499</c:v>
                </c:pt>
                <c:pt idx="33344">
                  <c:v>232.531409885312</c:v>
                </c:pt>
                <c:pt idx="33345">
                  <c:v>222.915227152878</c:v>
                </c:pt>
                <c:pt idx="33346">
                  <c:v>214.13215988504899</c:v>
                </c:pt>
                <c:pt idx="33347">
                  <c:v>206.18597896845199</c:v>
                </c:pt>
                <c:pt idx="33348">
                  <c:v>199.09102704179099</c:v>
                </c:pt>
                <c:pt idx="33349">
                  <c:v>192.85943887355401</c:v>
                </c:pt>
                <c:pt idx="33350">
                  <c:v>187.50750353265201</c:v>
                </c:pt>
                <c:pt idx="33351">
                  <c:v>183.043812874498</c:v>
                </c:pt>
                <c:pt idx="33352">
                  <c:v>178.56019083754299</c:v>
                </c:pt>
                <c:pt idx="33353">
                  <c:v>174.99175400739799</c:v>
                </c:pt>
                <c:pt idx="33354">
                  <c:v>240.321276340277</c:v>
                </c:pt>
                <c:pt idx="33355">
                  <c:v>228.20124668800599</c:v>
                </c:pt>
                <c:pt idx="33356">
                  <c:v>217.75402992542001</c:v>
                </c:pt>
                <c:pt idx="33357">
                  <c:v>208.12023952095799</c:v>
                </c:pt>
                <c:pt idx="33358">
                  <c:v>178.81690435875501</c:v>
                </c:pt>
                <c:pt idx="33359">
                  <c:v>167.96191801387701</c:v>
                </c:pt>
                <c:pt idx="33360">
                  <c:v>164.32155390822899</c:v>
                </c:pt>
                <c:pt idx="33361">
                  <c:v>159.74548604427301</c:v>
                </c:pt>
                <c:pt idx="33362">
                  <c:v>157.003674727358</c:v>
                </c:pt>
                <c:pt idx="33363">
                  <c:v>319.301325203006</c:v>
                </c:pt>
                <c:pt idx="33364">
                  <c:v>304.27256212088503</c:v>
                </c:pt>
                <c:pt idx="33365">
                  <c:v>290.883495145631</c:v>
                </c:pt>
                <c:pt idx="33366">
                  <c:v>297.15533980582501</c:v>
                </c:pt>
                <c:pt idx="33367">
                  <c:v>282.11046869233598</c:v>
                </c:pt>
                <c:pt idx="33368">
                  <c:v>268.69057930082198</c:v>
                </c:pt>
                <c:pt idx="33369">
                  <c:v>256.91664531009701</c:v>
                </c:pt>
                <c:pt idx="33370">
                  <c:v>246.811424458548</c:v>
                </c:pt>
                <c:pt idx="33371">
                  <c:v>237.51544324107499</c:v>
                </c:pt>
                <c:pt idx="33372">
                  <c:v>229.03967060753001</c:v>
                </c:pt>
                <c:pt idx="33373">
                  <c:v>221.39607212748101</c:v>
                </c:pt>
                <c:pt idx="33374">
                  <c:v>214.59386397768699</c:v>
                </c:pt>
                <c:pt idx="33375">
                  <c:v>208.65169403108001</c:v>
                </c:pt>
                <c:pt idx="33376">
                  <c:v>203.58826617666301</c:v>
                </c:pt>
                <c:pt idx="33377">
                  <c:v>198.49729979051699</c:v>
                </c:pt>
                <c:pt idx="33378">
                  <c:v>264.55897711565001</c:v>
                </c:pt>
                <c:pt idx="33379">
                  <c:v>251.13687509794701</c:v>
                </c:pt>
                <c:pt idx="33380">
                  <c:v>239.346264597664</c:v>
                </c:pt>
                <c:pt idx="33381">
                  <c:v>229.20895278549199</c:v>
                </c:pt>
                <c:pt idx="33382">
                  <c:v>219.872008012018</c:v>
                </c:pt>
                <c:pt idx="33383">
                  <c:v>211.34579423306599</c:v>
                </c:pt>
                <c:pt idx="33384">
                  <c:v>203.64161577386099</c:v>
                </c:pt>
                <c:pt idx="33385">
                  <c:v>196.77182645956</c:v>
                </c:pt>
                <c:pt idx="33386">
                  <c:v>190.74995430451401</c:v>
                </c:pt>
                <c:pt idx="33387">
                  <c:v>185.590844411158</c:v>
                </c:pt>
                <c:pt idx="33388">
                  <c:v>181.31082325849101</c:v>
                </c:pt>
                <c:pt idx="33389">
                  <c:v>177.00970281440601</c:v>
                </c:pt>
                <c:pt idx="33390">
                  <c:v>173.608087091757</c:v>
                </c:pt>
                <c:pt idx="33391">
                  <c:v>236.41305096418699</c:v>
                </c:pt>
                <c:pt idx="33392">
                  <c:v>224.62417715856</c:v>
                </c:pt>
                <c:pt idx="33393">
                  <c:v>214.47404059522199</c:v>
                </c:pt>
                <c:pt idx="33394">
                  <c:v>205.11627325465</c:v>
                </c:pt>
                <c:pt idx="33395">
                  <c:v>176.70964444768899</c:v>
                </c:pt>
                <c:pt idx="33396">
                  <c:v>166.227753506553</c:v>
                </c:pt>
                <c:pt idx="33397">
                  <c:v>162.74943012105001</c:v>
                </c:pt>
                <c:pt idx="33398">
                  <c:v>158.34155440832399</c:v>
                </c:pt>
                <c:pt idx="33399">
                  <c:v>155.75155318091399</c:v>
                </c:pt>
                <c:pt idx="33400">
                  <c:v>314.60262846591002</c:v>
                </c:pt>
                <c:pt idx="33401">
                  <c:v>300.10822052706601</c:v>
                </c:pt>
                <c:pt idx="33402">
                  <c:v>286.39453540452598</c:v>
                </c:pt>
                <c:pt idx="33403">
                  <c:v>274.36153153015499</c:v>
                </c:pt>
                <c:pt idx="33404">
                  <c:v>264.04031341028298</c:v>
                </c:pt>
                <c:pt idx="33405">
                  <c:v>254.55210121431699</c:v>
                </c:pt>
                <c:pt idx="33406">
                  <c:v>239.00854927430501</c:v>
                </c:pt>
                <c:pt idx="33407">
                  <c:v>232.07845825716001</c:v>
                </c:pt>
                <c:pt idx="33408">
                  <c:v>329.76830235957402</c:v>
                </c:pt>
                <c:pt idx="33409">
                  <c:v>311.13733966409097</c:v>
                </c:pt>
                <c:pt idx="33410">
                  <c:v>294.12108438952498</c:v>
                </c:pt>
                <c:pt idx="33411">
                  <c:v>279.61490719769301</c:v>
                </c:pt>
                <c:pt idx="33412">
                  <c:v>265.88668045687501</c:v>
                </c:pt>
                <c:pt idx="33413">
                  <c:v>253.825228474493</c:v>
                </c:pt>
                <c:pt idx="33414">
                  <c:v>243.460189543909</c:v>
                </c:pt>
                <c:pt idx="33415">
                  <c:v>233.91893181492799</c:v>
                </c:pt>
                <c:pt idx="33416">
                  <c:v>226.101115386488</c:v>
                </c:pt>
                <c:pt idx="33417">
                  <c:v>218.23397940742399</c:v>
                </c:pt>
                <c:pt idx="33418">
                  <c:v>212.13141802042901</c:v>
                </c:pt>
                <c:pt idx="33419">
                  <c:v>205.99077088239301</c:v>
                </c:pt>
                <c:pt idx="33420">
                  <c:v>200.73218586202</c:v>
                </c:pt>
                <c:pt idx="33421">
                  <c:v>195.44276344397699</c:v>
                </c:pt>
                <c:pt idx="33422">
                  <c:v>294.35347174948902</c:v>
                </c:pt>
                <c:pt idx="33423">
                  <c:v>277.36911210295898</c:v>
                </c:pt>
                <c:pt idx="33424">
                  <c:v>262.005768862857</c:v>
                </c:pt>
                <c:pt idx="33425">
                  <c:v>249.15519491232999</c:v>
                </c:pt>
                <c:pt idx="33426">
                  <c:v>237.087733785995</c:v>
                </c:pt>
                <c:pt idx="33427">
                  <c:v>226.705474964904</c:v>
                </c:pt>
                <c:pt idx="33428">
                  <c:v>217.13232532229799</c:v>
                </c:pt>
                <c:pt idx="33429">
                  <c:v>209.270706742485</c:v>
                </c:pt>
                <c:pt idx="33430">
                  <c:v>201.35759084121401</c:v>
                </c:pt>
                <c:pt idx="33431">
                  <c:v>195.19196473978599</c:v>
                </c:pt>
                <c:pt idx="33432">
                  <c:v>188.98542688315499</c:v>
                </c:pt>
                <c:pt idx="33433">
                  <c:v>183.65007354374501</c:v>
                </c:pt>
                <c:pt idx="33434">
                  <c:v>179.200529474695</c:v>
                </c:pt>
                <c:pt idx="33435">
                  <c:v>174.72355157883001</c:v>
                </c:pt>
                <c:pt idx="33436">
                  <c:v>263.41403133491298</c:v>
                </c:pt>
                <c:pt idx="33437">
                  <c:v>248.950197325793</c:v>
                </c:pt>
                <c:pt idx="33438">
                  <c:v>235.25244641892201</c:v>
                </c:pt>
                <c:pt idx="33439">
                  <c:v>223.19576727673299</c:v>
                </c:pt>
                <c:pt idx="33440">
                  <c:v>212.81033917617401</c:v>
                </c:pt>
                <c:pt idx="33441">
                  <c:v>203.226973736601</c:v>
                </c:pt>
                <c:pt idx="33442">
                  <c:v>195.34043279626701</c:v>
                </c:pt>
                <c:pt idx="33443">
                  <c:v>187.401065967091</c:v>
                </c:pt>
                <c:pt idx="33444">
                  <c:v>181.195670613782</c:v>
                </c:pt>
                <c:pt idx="33445">
                  <c:v>174.94197620781699</c:v>
                </c:pt>
                <c:pt idx="33446">
                  <c:v>169.55228248146699</c:v>
                </c:pt>
                <c:pt idx="33447">
                  <c:v>165.03779987660101</c:v>
                </c:pt>
                <c:pt idx="33448">
                  <c:v>160.495643288434</c:v>
                </c:pt>
                <c:pt idx="33449">
                  <c:v>156.84894852031499</c:v>
                </c:pt>
                <c:pt idx="33450">
                  <c:v>153.18400468155599</c:v>
                </c:pt>
                <c:pt idx="33451">
                  <c:v>150.435030509152</c:v>
                </c:pt>
                <c:pt idx="33452">
                  <c:v>253.05186202906901</c:v>
                </c:pt>
                <c:pt idx="33453">
                  <c:v>237.777912031238</c:v>
                </c:pt>
                <c:pt idx="33454">
                  <c:v>245.35822407455601</c:v>
                </c:pt>
                <c:pt idx="33455">
                  <c:v>229.30058093244</c:v>
                </c:pt>
                <c:pt idx="33456">
                  <c:v>318.415085608514</c:v>
                </c:pt>
                <c:pt idx="33457">
                  <c:v>303.58103879402699</c:v>
                </c:pt>
                <c:pt idx="33458">
                  <c:v>289.552995324584</c:v>
                </c:pt>
                <c:pt idx="33459">
                  <c:v>277.24034220023998</c:v>
                </c:pt>
                <c:pt idx="33460">
                  <c:v>266.66317177012399</c:v>
                </c:pt>
                <c:pt idx="33461">
                  <c:v>256.93194996366299</c:v>
                </c:pt>
                <c:pt idx="33462">
                  <c:v>240.96423618949299</c:v>
                </c:pt>
                <c:pt idx="33463">
                  <c:v>233.83771626297499</c:v>
                </c:pt>
                <c:pt idx="33464">
                  <c:v>334.34240813621602</c:v>
                </c:pt>
                <c:pt idx="33465">
                  <c:v>315.291614449203</c:v>
                </c:pt>
                <c:pt idx="33466">
                  <c:v>297.89341376165999</c:v>
                </c:pt>
                <c:pt idx="33467">
                  <c:v>283.05187472304402</c:v>
                </c:pt>
                <c:pt idx="33468">
                  <c:v>269.01001034548</c:v>
                </c:pt>
                <c:pt idx="33469">
                  <c:v>256.66720156904597</c:v>
                </c:pt>
                <c:pt idx="33470">
                  <c:v>246.04989844484101</c:v>
                </c:pt>
                <c:pt idx="33471">
                  <c:v>236.27048850663601</c:v>
                </c:pt>
                <c:pt idx="33472">
                  <c:v>228.24757572886</c:v>
                </c:pt>
                <c:pt idx="33473">
                  <c:v>220.17709307952799</c:v>
                </c:pt>
                <c:pt idx="33474">
                  <c:v>213.893772048399</c:v>
                </c:pt>
                <c:pt idx="33475">
                  <c:v>207.576735092864</c:v>
                </c:pt>
                <c:pt idx="33476">
                  <c:v>202.149878462944</c:v>
                </c:pt>
                <c:pt idx="33477">
                  <c:v>196.69877732493501</c:v>
                </c:pt>
                <c:pt idx="33478">
                  <c:v>298.50026865054701</c:v>
                </c:pt>
                <c:pt idx="33479">
                  <c:v>281.12642790984802</c:v>
                </c:pt>
                <c:pt idx="33480">
                  <c:v>265.41361361361299</c:v>
                </c:pt>
                <c:pt idx="33481">
                  <c:v>252.26042972508</c:v>
                </c:pt>
                <c:pt idx="33482">
                  <c:v>239.91495971697799</c:v>
                </c:pt>
                <c:pt idx="33483">
                  <c:v>229.27859157492401</c:v>
                </c:pt>
                <c:pt idx="33484">
                  <c:v>219.472933238416</c:v>
                </c:pt>
                <c:pt idx="33485">
                  <c:v>211.409638173487</c:v>
                </c:pt>
                <c:pt idx="33486">
                  <c:v>203.29406258573599</c:v>
                </c:pt>
                <c:pt idx="33487">
                  <c:v>196.953211841345</c:v>
                </c:pt>
                <c:pt idx="33488">
                  <c:v>190.57605341696501</c:v>
                </c:pt>
                <c:pt idx="33489">
                  <c:v>185.08234015764299</c:v>
                </c:pt>
                <c:pt idx="33490">
                  <c:v>180.48558719175301</c:v>
                </c:pt>
                <c:pt idx="33491">
                  <c:v>175.86727039386801</c:v>
                </c:pt>
                <c:pt idx="33492">
                  <c:v>267.17505264635599</c:v>
                </c:pt>
                <c:pt idx="33493">
                  <c:v>252.37067608938199</c:v>
                </c:pt>
                <c:pt idx="33494">
                  <c:v>238.35529500977</c:v>
                </c:pt>
                <c:pt idx="33495">
                  <c:v>226.01890075246101</c:v>
                </c:pt>
                <c:pt idx="33496">
                  <c:v>215.376446851438</c:v>
                </c:pt>
                <c:pt idx="33497">
                  <c:v>205.561208217863</c:v>
                </c:pt>
                <c:pt idx="33498">
                  <c:v>197.47482730822099</c:v>
                </c:pt>
                <c:pt idx="33499">
                  <c:v>189.338112537337</c:v>
                </c:pt>
                <c:pt idx="33500">
                  <c:v>182.958404144735</c:v>
                </c:pt>
                <c:pt idx="33501">
                  <c:v>176.540629902663</c:v>
                </c:pt>
                <c:pt idx="33502">
                  <c:v>170.99730807061101</c:v>
                </c:pt>
                <c:pt idx="33503">
                  <c:v>166.33874328906401</c:v>
                </c:pt>
                <c:pt idx="33504">
                  <c:v>161.658365885416</c:v>
                </c:pt>
                <c:pt idx="33505">
                  <c:v>157.88341239252799</c:v>
                </c:pt>
                <c:pt idx="33506">
                  <c:v>154.09238221884499</c:v>
                </c:pt>
                <c:pt idx="33507">
                  <c:v>151.228114281259</c:v>
                </c:pt>
                <c:pt idx="33508">
                  <c:v>256.85918934861297</c:v>
                </c:pt>
                <c:pt idx="33509">
                  <c:v>241.22264042933801</c:v>
                </c:pt>
                <c:pt idx="33510">
                  <c:v>249.24023884791001</c:v>
                </c:pt>
                <c:pt idx="33511">
                  <c:v>232.798259051927</c:v>
                </c:pt>
                <c:pt idx="33512">
                  <c:v>318.25686572895398</c:v>
                </c:pt>
                <c:pt idx="33513">
                  <c:v>303.42453500340599</c:v>
                </c:pt>
                <c:pt idx="33514">
                  <c:v>289.39906866730701</c:v>
                </c:pt>
                <c:pt idx="33515">
                  <c:v>277.08882521489897</c:v>
                </c:pt>
                <c:pt idx="33516">
                  <c:v>266.51465156365401</c:v>
                </c:pt>
                <c:pt idx="33517">
                  <c:v>256.78294208227197</c:v>
                </c:pt>
                <c:pt idx="33518">
                  <c:v>240.83085956078901</c:v>
                </c:pt>
                <c:pt idx="33519">
                  <c:v>233.705695937222</c:v>
                </c:pt>
                <c:pt idx="33520">
                  <c:v>334.20700615127402</c:v>
                </c:pt>
                <c:pt idx="33521">
                  <c:v>315.15566781562597</c:v>
                </c:pt>
                <c:pt idx="33522">
                  <c:v>297.75325986491202</c:v>
                </c:pt>
                <c:pt idx="33523">
                  <c:v>282.91232189705897</c:v>
                </c:pt>
                <c:pt idx="33524">
                  <c:v>268.87562078751301</c:v>
                </c:pt>
                <c:pt idx="33525">
                  <c:v>256.53400078405298</c:v>
                </c:pt>
                <c:pt idx="33526">
                  <c:v>245.918538807164</c:v>
                </c:pt>
                <c:pt idx="33527">
                  <c:v>236.13779181198299</c:v>
                </c:pt>
                <c:pt idx="33528">
                  <c:v>228.12068550522301</c:v>
                </c:pt>
                <c:pt idx="33529">
                  <c:v>220.053636140034</c:v>
                </c:pt>
                <c:pt idx="33530">
                  <c:v>213.77009605874099</c:v>
                </c:pt>
                <c:pt idx="33531">
                  <c:v>207.457448085463</c:v>
                </c:pt>
                <c:pt idx="33532">
                  <c:v>202.041767575725</c:v>
                </c:pt>
                <c:pt idx="33533">
                  <c:v>196.59313901667599</c:v>
                </c:pt>
                <c:pt idx="33534">
                  <c:v>298.38255361303698</c:v>
                </c:pt>
                <c:pt idx="33535">
                  <c:v>281.00716550321999</c:v>
                </c:pt>
                <c:pt idx="33536">
                  <c:v>265.297672531231</c:v>
                </c:pt>
                <c:pt idx="33537">
                  <c:v>252.14033221020199</c:v>
                </c:pt>
                <c:pt idx="33538">
                  <c:v>239.795519643018</c:v>
                </c:pt>
                <c:pt idx="33539">
                  <c:v>229.16</c:v>
                </c:pt>
                <c:pt idx="33540">
                  <c:v>219.355407209612</c:v>
                </c:pt>
                <c:pt idx="33541">
                  <c:v>211.293513660939</c:v>
                </c:pt>
                <c:pt idx="33542">
                  <c:v>203.18327130842499</c:v>
                </c:pt>
                <c:pt idx="33543">
                  <c:v>196.84132544458001</c:v>
                </c:pt>
                <c:pt idx="33544">
                  <c:v>190.47023727883601</c:v>
                </c:pt>
                <c:pt idx="33545">
                  <c:v>184.97999789451501</c:v>
                </c:pt>
                <c:pt idx="33546">
                  <c:v>180.38399209486099</c:v>
                </c:pt>
                <c:pt idx="33547">
                  <c:v>175.770551853624</c:v>
                </c:pt>
                <c:pt idx="33548">
                  <c:v>267.07990276908998</c:v>
                </c:pt>
                <c:pt idx="33549">
                  <c:v>252.27337931434201</c:v>
                </c:pt>
                <c:pt idx="33550">
                  <c:v>238.253191489361</c:v>
                </c:pt>
                <c:pt idx="33551">
                  <c:v>225.916287342115</c:v>
                </c:pt>
                <c:pt idx="33552">
                  <c:v>215.27956807309499</c:v>
                </c:pt>
                <c:pt idx="33553">
                  <c:v>205.461249744805</c:v>
                </c:pt>
                <c:pt idx="33554">
                  <c:v>197.37519849862801</c:v>
                </c:pt>
                <c:pt idx="33555">
                  <c:v>189.23975151207199</c:v>
                </c:pt>
                <c:pt idx="33556">
                  <c:v>182.85814830330901</c:v>
                </c:pt>
                <c:pt idx="33557">
                  <c:v>176.44511484401701</c:v>
                </c:pt>
                <c:pt idx="33558">
                  <c:v>170.90122092411301</c:v>
                </c:pt>
                <c:pt idx="33559">
                  <c:v>166.24789840494299</c:v>
                </c:pt>
                <c:pt idx="33560">
                  <c:v>161.571036843461</c:v>
                </c:pt>
                <c:pt idx="33561">
                  <c:v>157.799747184121</c:v>
                </c:pt>
                <c:pt idx="33562">
                  <c:v>154.013547775261</c:v>
                </c:pt>
                <c:pt idx="33563">
                  <c:v>151.154584285288</c:v>
                </c:pt>
                <c:pt idx="33564">
                  <c:v>256.77977544059098</c:v>
                </c:pt>
                <c:pt idx="33565">
                  <c:v>241.143308318604</c:v>
                </c:pt>
                <c:pt idx="33566">
                  <c:v>249.17987267663199</c:v>
                </c:pt>
                <c:pt idx="33567">
                  <c:v>232.737014397867</c:v>
                </c:pt>
                <c:pt idx="33568">
                  <c:v>315.74514289023301</c:v>
                </c:pt>
                <c:pt idx="33569">
                  <c:v>301.114267154836</c:v>
                </c:pt>
                <c:pt idx="33570">
                  <c:v>287.275109564903</c:v>
                </c:pt>
                <c:pt idx="33571">
                  <c:v>275.13810116659698</c:v>
                </c:pt>
                <c:pt idx="33572">
                  <c:v>264.72017952701498</c:v>
                </c:pt>
                <c:pt idx="33573">
                  <c:v>255.13985733750101</c:v>
                </c:pt>
                <c:pt idx="33574">
                  <c:v>239.452343867758</c:v>
                </c:pt>
                <c:pt idx="33575">
                  <c:v>232.45541450377701</c:v>
                </c:pt>
                <c:pt idx="33576">
                  <c:v>331.26814662135803</c:v>
                </c:pt>
                <c:pt idx="33577">
                  <c:v>312.46537337155502</c:v>
                </c:pt>
                <c:pt idx="33578">
                  <c:v>295.299618099756</c:v>
                </c:pt>
                <c:pt idx="33579">
                  <c:v>280.65815016964098</c:v>
                </c:pt>
                <c:pt idx="33580">
                  <c:v>266.80575452958499</c:v>
                </c:pt>
                <c:pt idx="33581">
                  <c:v>254.63423174383701</c:v>
                </c:pt>
                <c:pt idx="33582">
                  <c:v>244.171096163193</c:v>
                </c:pt>
                <c:pt idx="33583">
                  <c:v>234.536940053492</c:v>
                </c:pt>
                <c:pt idx="33584">
                  <c:v>226.64756714292699</c:v>
                </c:pt>
                <c:pt idx="33585">
                  <c:v>218.70613925003701</c:v>
                </c:pt>
                <c:pt idx="33586">
                  <c:v>212.53817715019201</c:v>
                </c:pt>
                <c:pt idx="33587">
                  <c:v>206.33669662094599</c:v>
                </c:pt>
                <c:pt idx="33588">
                  <c:v>201.01962331838499</c:v>
                </c:pt>
                <c:pt idx="33589">
                  <c:v>195.67913327942301</c:v>
                </c:pt>
                <c:pt idx="33590">
                  <c:v>295.73377765173001</c:v>
                </c:pt>
                <c:pt idx="33591">
                  <c:v>278.59031250903399</c:v>
                </c:pt>
                <c:pt idx="33592">
                  <c:v>263.08814338777103</c:v>
                </c:pt>
                <c:pt idx="33593">
                  <c:v>250.113734099179</c:v>
                </c:pt>
                <c:pt idx="33594">
                  <c:v>237.93337322960301</c:v>
                </c:pt>
                <c:pt idx="33595">
                  <c:v>227.447666494336</c:v>
                </c:pt>
                <c:pt idx="33596">
                  <c:v>217.783303730017</c:v>
                </c:pt>
                <c:pt idx="33597">
                  <c:v>209.844951353119</c:v>
                </c:pt>
                <c:pt idx="33598">
                  <c:v>201.85977230553101</c:v>
                </c:pt>
                <c:pt idx="33599">
                  <c:v>195.62807161545101</c:v>
                </c:pt>
                <c:pt idx="33600">
                  <c:v>189.35989919672301</c:v>
                </c:pt>
                <c:pt idx="33601">
                  <c:v>183.96865759905299</c:v>
                </c:pt>
                <c:pt idx="33602">
                  <c:v>179.46581353504899</c:v>
                </c:pt>
                <c:pt idx="33603">
                  <c:v>174.94524544496301</c:v>
                </c:pt>
                <c:pt idx="33604">
                  <c:v>264.68815356173002</c:v>
                </c:pt>
                <c:pt idx="33605">
                  <c:v>250.08063565937101</c:v>
                </c:pt>
                <c:pt idx="33606">
                  <c:v>236.254807692307</c:v>
                </c:pt>
                <c:pt idx="33607">
                  <c:v>224.08487933519299</c:v>
                </c:pt>
                <c:pt idx="33608">
                  <c:v>213.59035767394499</c:v>
                </c:pt>
                <c:pt idx="33609">
                  <c:v>203.91340911634401</c:v>
                </c:pt>
                <c:pt idx="33610">
                  <c:v>195.948242905455</c:v>
                </c:pt>
                <c:pt idx="33611">
                  <c:v>187.931719864375</c:v>
                </c:pt>
                <c:pt idx="33612">
                  <c:v>181.65957664906901</c:v>
                </c:pt>
                <c:pt idx="33613">
                  <c:v>175.34581694203999</c:v>
                </c:pt>
                <c:pt idx="33614">
                  <c:v>169.899296417637</c:v>
                </c:pt>
                <c:pt idx="33615">
                  <c:v>165.33368183568999</c:v>
                </c:pt>
                <c:pt idx="33616">
                  <c:v>160.74147267872499</c:v>
                </c:pt>
                <c:pt idx="33617">
                  <c:v>157.052156469408</c:v>
                </c:pt>
                <c:pt idx="33618">
                  <c:v>153.35077020552001</c:v>
                </c:pt>
                <c:pt idx="33619">
                  <c:v>150.56976082004499</c:v>
                </c:pt>
                <c:pt idx="33620">
                  <c:v>254.39230769230701</c:v>
                </c:pt>
                <c:pt idx="33621">
                  <c:v>238.964357193312</c:v>
                </c:pt>
                <c:pt idx="33622">
                  <c:v>246.777428472542</c:v>
                </c:pt>
                <c:pt idx="33623">
                  <c:v>230.55380407611</c:v>
                </c:pt>
                <c:pt idx="33624">
                  <c:v>310.40381802786499</c:v>
                </c:pt>
                <c:pt idx="33625">
                  <c:v>296.20792950157801</c:v>
                </c:pt>
                <c:pt idx="33626">
                  <c:v>282.78741622037597</c:v>
                </c:pt>
                <c:pt idx="33627">
                  <c:v>271.017651296829</c:v>
                </c:pt>
                <c:pt idx="33628">
                  <c:v>260.93599652045901</c:v>
                </c:pt>
                <c:pt idx="33629">
                  <c:v>251.676213600533</c:v>
                </c:pt>
                <c:pt idx="33630">
                  <c:v>236.551329301892</c:v>
                </c:pt>
                <c:pt idx="33631">
                  <c:v>229.820769230769</c:v>
                </c:pt>
                <c:pt idx="33632">
                  <c:v>325.013332939159</c:v>
                </c:pt>
                <c:pt idx="33633">
                  <c:v>306.75196286751901</c:v>
                </c:pt>
                <c:pt idx="33634">
                  <c:v>290.07291394494501</c:v>
                </c:pt>
                <c:pt idx="33635">
                  <c:v>275.86212520386403</c:v>
                </c:pt>
                <c:pt idx="33636">
                  <c:v>262.41569292825801</c:v>
                </c:pt>
                <c:pt idx="33637">
                  <c:v>250.617564850684</c:v>
                </c:pt>
                <c:pt idx="33638">
                  <c:v>240.478467061868</c:v>
                </c:pt>
                <c:pt idx="33639">
                  <c:v>231.155419013483</c:v>
                </c:pt>
                <c:pt idx="33640">
                  <c:v>223.536459787768</c:v>
                </c:pt>
                <c:pt idx="33641">
                  <c:v>215.86112995964399</c:v>
                </c:pt>
                <c:pt idx="33642">
                  <c:v>209.93741203136699</c:v>
                </c:pt>
                <c:pt idx="33643">
                  <c:v>203.97053151854399</c:v>
                </c:pt>
                <c:pt idx="33644">
                  <c:v>198.88506849840701</c:v>
                </c:pt>
                <c:pt idx="33645">
                  <c:v>193.76814103573099</c:v>
                </c:pt>
                <c:pt idx="33646">
                  <c:v>290.09713529128499</c:v>
                </c:pt>
                <c:pt idx="33647">
                  <c:v>273.44577259475199</c:v>
                </c:pt>
                <c:pt idx="33648">
                  <c:v>258.38208403782301</c:v>
                </c:pt>
                <c:pt idx="33649">
                  <c:v>245.79869289400901</c:v>
                </c:pt>
                <c:pt idx="33650">
                  <c:v>233.98445020966901</c:v>
                </c:pt>
                <c:pt idx="33651">
                  <c:v>223.82167622349601</c:v>
                </c:pt>
                <c:pt idx="33652">
                  <c:v>214.458959419401</c:v>
                </c:pt>
                <c:pt idx="33653">
                  <c:v>206.790307126805</c:v>
                </c:pt>
                <c:pt idx="33654">
                  <c:v>199.05993690851699</c:v>
                </c:pt>
                <c:pt idx="33655">
                  <c:v>193.061845513919</c:v>
                </c:pt>
                <c:pt idx="33656">
                  <c:v>187.02118834080699</c:v>
                </c:pt>
                <c:pt idx="33657">
                  <c:v>181.83894994830101</c:v>
                </c:pt>
                <c:pt idx="33658">
                  <c:v>177.54137951345899</c:v>
                </c:pt>
                <c:pt idx="33659">
                  <c:v>173.21931220662</c:v>
                </c:pt>
                <c:pt idx="33660">
                  <c:v>259.59426750616598</c:v>
                </c:pt>
                <c:pt idx="33661">
                  <c:v>245.417532782145</c:v>
                </c:pt>
                <c:pt idx="33662">
                  <c:v>231.99157733537501</c:v>
                </c:pt>
                <c:pt idx="33663">
                  <c:v>220.183258950386</c:v>
                </c:pt>
                <c:pt idx="33664">
                  <c:v>210.01264559068201</c:v>
                </c:pt>
                <c:pt idx="33665">
                  <c:v>200.63334750446299</c:v>
                </c:pt>
                <c:pt idx="33666">
                  <c:v>192.92938742153601</c:v>
                </c:pt>
                <c:pt idx="33667">
                  <c:v>185.172192969972</c:v>
                </c:pt>
                <c:pt idx="33668">
                  <c:v>179.11656531080399</c:v>
                </c:pt>
                <c:pt idx="33669">
                  <c:v>173.025379006843</c:v>
                </c:pt>
                <c:pt idx="33670">
                  <c:v>167.78208778399801</c:v>
                </c:pt>
                <c:pt idx="33671">
                  <c:v>163.40467886672599</c:v>
                </c:pt>
                <c:pt idx="33672">
                  <c:v>159.00227163074899</c:v>
                </c:pt>
                <c:pt idx="33673">
                  <c:v>155.487966976264</c:v>
                </c:pt>
                <c:pt idx="33674">
                  <c:v>151.958477361891</c:v>
                </c:pt>
                <c:pt idx="33675">
                  <c:v>149.34355988748601</c:v>
                </c:pt>
                <c:pt idx="33676">
                  <c:v>249.293278274833</c:v>
                </c:pt>
                <c:pt idx="33677">
                  <c:v>234.32067405211399</c:v>
                </c:pt>
                <c:pt idx="33678">
                  <c:v>241.63958956819101</c:v>
                </c:pt>
                <c:pt idx="33679">
                  <c:v>225.88772235895101</c:v>
                </c:pt>
                <c:pt idx="33680">
                  <c:v>497.03393760271001</c:v>
                </c:pt>
                <c:pt idx="33681">
                  <c:v>476.86084196032402</c:v>
                </c:pt>
                <c:pt idx="33682">
                  <c:v>438.60998937300701</c:v>
                </c:pt>
                <c:pt idx="33683">
                  <c:v>423.895461796863</c:v>
                </c:pt>
                <c:pt idx="33684">
                  <c:v>389.818296912709</c:v>
                </c:pt>
                <c:pt idx="33685">
                  <c:v>362.32521830107402</c:v>
                </c:pt>
                <c:pt idx="33686">
                  <c:v>378.79898635271701</c:v>
                </c:pt>
                <c:pt idx="33687">
                  <c:v>348.89515793430201</c:v>
                </c:pt>
                <c:pt idx="33688">
                  <c:v>323.88855351752898</c:v>
                </c:pt>
                <c:pt idx="33689">
                  <c:v>372.90227987213598</c:v>
                </c:pt>
                <c:pt idx="33690">
                  <c:v>340.65479901117698</c:v>
                </c:pt>
                <c:pt idx="33691">
                  <c:v>314.09158260203901</c:v>
                </c:pt>
                <c:pt idx="33692">
                  <c:v>337.50085382743202</c:v>
                </c:pt>
                <c:pt idx="33693">
                  <c:v>337.65910375454098</c:v>
                </c:pt>
                <c:pt idx="33694">
                  <c:v>307.28005367216099</c:v>
                </c:pt>
                <c:pt idx="33695">
                  <c:v>280.86968033220899</c:v>
                </c:pt>
                <c:pt idx="33696">
                  <c:v>309.25093525179801</c:v>
                </c:pt>
                <c:pt idx="33697">
                  <c:v>281.369222615826</c:v>
                </c:pt>
                <c:pt idx="33698">
                  <c:v>257.46024308513603</c:v>
                </c:pt>
                <c:pt idx="33699">
                  <c:v>285.93950391535498</c:v>
                </c:pt>
                <c:pt idx="33700">
                  <c:v>259.74095811957301</c:v>
                </c:pt>
                <c:pt idx="33701">
                  <c:v>272.20464089970801</c:v>
                </c:pt>
                <c:pt idx="33702">
                  <c:v>246.254135796204</c:v>
                </c:pt>
                <c:pt idx="33703">
                  <c:v>224.22316759726999</c:v>
                </c:pt>
                <c:pt idx="33704">
                  <c:v>254.109213333139</c:v>
                </c:pt>
                <c:pt idx="33705">
                  <c:v>229.839895323565</c:v>
                </c:pt>
                <c:pt idx="33706">
                  <c:v>237.73921214632401</c:v>
                </c:pt>
                <c:pt idx="33707">
                  <c:v>215.14174534704799</c:v>
                </c:pt>
                <c:pt idx="33708">
                  <c:v>223.07806343503199</c:v>
                </c:pt>
                <c:pt idx="33709">
                  <c:v>202.142980282297</c:v>
                </c:pt>
                <c:pt idx="33710">
                  <c:v>180.373045683649</c:v>
                </c:pt>
                <c:pt idx="33711">
                  <c:v>178.732180680754</c:v>
                </c:pt>
                <c:pt idx="33712">
                  <c:v>504.99464668094203</c:v>
                </c:pt>
                <c:pt idx="33713">
                  <c:v>484.83603922399197</c:v>
                </c:pt>
                <c:pt idx="33714">
                  <c:v>445.73615684685097</c:v>
                </c:pt>
                <c:pt idx="33715">
                  <c:v>431.08884635373698</c:v>
                </c:pt>
                <c:pt idx="33716">
                  <c:v>396.24302727225802</c:v>
                </c:pt>
                <c:pt idx="33717">
                  <c:v>368.11860474261601</c:v>
                </c:pt>
                <c:pt idx="33718">
                  <c:v>385.316348907406</c:v>
                </c:pt>
                <c:pt idx="33719">
                  <c:v>354.72852625916698</c:v>
                </c:pt>
                <c:pt idx="33720">
                  <c:v>329.14054991991401</c:v>
                </c:pt>
                <c:pt idx="33721">
                  <c:v>379.60578400361499</c:v>
                </c:pt>
                <c:pt idx="33722">
                  <c:v>346.60663917850599</c:v>
                </c:pt>
                <c:pt idx="33723">
                  <c:v>319.41927511255398</c:v>
                </c:pt>
                <c:pt idx="33724">
                  <c:v>343.65496076859301</c:v>
                </c:pt>
                <c:pt idx="33725">
                  <c:v>344.08729166940702</c:v>
                </c:pt>
                <c:pt idx="33726">
                  <c:v>312.97012847965698</c:v>
                </c:pt>
                <c:pt idx="33727">
                  <c:v>285.92146447104898</c:v>
                </c:pt>
                <c:pt idx="33728">
                  <c:v>315.232502377667</c:v>
                </c:pt>
                <c:pt idx="33729">
                  <c:v>286.66484894754001</c:v>
                </c:pt>
                <c:pt idx="33730">
                  <c:v>262.16579922554803</c:v>
                </c:pt>
                <c:pt idx="33731">
                  <c:v>291.557678137707</c:v>
                </c:pt>
                <c:pt idx="33732">
                  <c:v>264.70114607209803</c:v>
                </c:pt>
                <c:pt idx="33733">
                  <c:v>277.890509526659</c:v>
                </c:pt>
                <c:pt idx="33734">
                  <c:v>251.26211197732101</c:v>
                </c:pt>
                <c:pt idx="33735">
                  <c:v>228.65644269231299</c:v>
                </c:pt>
                <c:pt idx="33736">
                  <c:v>259.51620225866799</c:v>
                </c:pt>
                <c:pt idx="33737">
                  <c:v>234.596042380353</c:v>
                </c:pt>
                <c:pt idx="33738">
                  <c:v>242.890010996006</c:v>
                </c:pt>
                <c:pt idx="33739">
                  <c:v>219.67364152473601</c:v>
                </c:pt>
                <c:pt idx="33740">
                  <c:v>227.99746117966501</c:v>
                </c:pt>
                <c:pt idx="33741">
                  <c:v>206.47978087799299</c:v>
                </c:pt>
                <c:pt idx="33742">
                  <c:v>184.394493972877</c:v>
                </c:pt>
                <c:pt idx="33743">
                  <c:v>183.004977680721</c:v>
                </c:pt>
                <c:pt idx="33744">
                  <c:v>505.22621329835499</c:v>
                </c:pt>
                <c:pt idx="33745">
                  <c:v>485.11147416892697</c:v>
                </c:pt>
                <c:pt idx="33746">
                  <c:v>445.959900971048</c:v>
                </c:pt>
                <c:pt idx="33747">
                  <c:v>431.34839736187001</c:v>
                </c:pt>
                <c:pt idx="33748">
                  <c:v>396.45932789559498</c:v>
                </c:pt>
                <c:pt idx="33749">
                  <c:v>368.30001194949301</c:v>
                </c:pt>
                <c:pt idx="33750">
                  <c:v>385.571864964361</c:v>
                </c:pt>
                <c:pt idx="33751">
                  <c:v>354.938640529125</c:v>
                </c:pt>
                <c:pt idx="33752">
                  <c:v>329.31664526593198</c:v>
                </c:pt>
                <c:pt idx="33753">
                  <c:v>379.90049491374901</c:v>
                </c:pt>
                <c:pt idx="33754">
                  <c:v>346.85436428856099</c:v>
                </c:pt>
                <c:pt idx="33755">
                  <c:v>319.62415835158498</c:v>
                </c:pt>
                <c:pt idx="33756">
                  <c:v>343.941393012346</c:v>
                </c:pt>
                <c:pt idx="33757">
                  <c:v>344.42241837711299</c:v>
                </c:pt>
                <c:pt idx="33758">
                  <c:v>313.24993235564699</c:v>
                </c:pt>
                <c:pt idx="33759">
                  <c:v>286.15798752186402</c:v>
                </c:pt>
                <c:pt idx="33760">
                  <c:v>315.56069669247</c:v>
                </c:pt>
                <c:pt idx="33761">
                  <c:v>286.93954590543302</c:v>
                </c:pt>
                <c:pt idx="33762">
                  <c:v>262.395392558504</c:v>
                </c:pt>
                <c:pt idx="33763">
                  <c:v>291.886550626369</c:v>
                </c:pt>
                <c:pt idx="33764">
                  <c:v>264.97696939076201</c:v>
                </c:pt>
                <c:pt idx="33765">
                  <c:v>278.26548324579301</c:v>
                </c:pt>
                <c:pt idx="33766">
                  <c:v>251.581819222295</c:v>
                </c:pt>
                <c:pt idx="33767">
                  <c:v>228.92927437344099</c:v>
                </c:pt>
                <c:pt idx="33768">
                  <c:v>259.89309328219298</c:v>
                </c:pt>
                <c:pt idx="33769">
                  <c:v>234.91417028848099</c:v>
                </c:pt>
                <c:pt idx="33770">
                  <c:v>243.26275476708</c:v>
                </c:pt>
                <c:pt idx="33771">
                  <c:v>219.98878560273599</c:v>
                </c:pt>
                <c:pt idx="33772">
                  <c:v>228.37440299950899</c:v>
                </c:pt>
                <c:pt idx="33773">
                  <c:v>206.79975114941601</c:v>
                </c:pt>
                <c:pt idx="33774">
                  <c:v>184.720714737507</c:v>
                </c:pt>
                <c:pt idx="33775">
                  <c:v>183.393924214268</c:v>
                </c:pt>
                <c:pt idx="33776">
                  <c:v>500.89841931605997</c:v>
                </c:pt>
                <c:pt idx="33777">
                  <c:v>480.81874664416603</c:v>
                </c:pt>
                <c:pt idx="33778">
                  <c:v>442.099059854622</c:v>
                </c:pt>
                <c:pt idx="33779">
                  <c:v>427.502300792928</c:v>
                </c:pt>
                <c:pt idx="33780">
                  <c:v>392.99761942548798</c:v>
                </c:pt>
                <c:pt idx="33781">
                  <c:v>365.15195240466801</c:v>
                </c:pt>
                <c:pt idx="33782">
                  <c:v>382.09915519771499</c:v>
                </c:pt>
                <c:pt idx="33783">
                  <c:v>351.81197524219499</c:v>
                </c:pt>
                <c:pt idx="33784">
                  <c:v>326.48303447897899</c:v>
                </c:pt>
                <c:pt idx="33785">
                  <c:v>376.37935135992302</c:v>
                </c:pt>
                <c:pt idx="33786">
                  <c:v>343.70347155904</c:v>
                </c:pt>
                <c:pt idx="33787">
                  <c:v>316.78548247956201</c:v>
                </c:pt>
                <c:pt idx="33788">
                  <c:v>340.72131764705802</c:v>
                </c:pt>
                <c:pt idx="33789">
                  <c:v>341.10620682239698</c:v>
                </c:pt>
                <c:pt idx="33790">
                  <c:v>310.29571856656099</c:v>
                </c:pt>
                <c:pt idx="33791">
                  <c:v>283.514902807775</c:v>
                </c:pt>
                <c:pt idx="33792">
                  <c:v>312.49519901518198</c:v>
                </c:pt>
                <c:pt idx="33793">
                  <c:v>284.21071985736501</c:v>
                </c:pt>
                <c:pt idx="33794">
                  <c:v>259.95462091864903</c:v>
                </c:pt>
                <c:pt idx="33795">
                  <c:v>289.024798451663</c:v>
                </c:pt>
                <c:pt idx="33796">
                  <c:v>262.43395744680799</c:v>
                </c:pt>
                <c:pt idx="33797">
                  <c:v>275.42949472043</c:v>
                </c:pt>
                <c:pt idx="33798">
                  <c:v>249.07013692298801</c:v>
                </c:pt>
                <c:pt idx="33799">
                  <c:v>226.689783117628</c:v>
                </c:pt>
                <c:pt idx="33800">
                  <c:v>257.21943895008798</c:v>
                </c:pt>
                <c:pt idx="33801">
                  <c:v>232.54429317830599</c:v>
                </c:pt>
                <c:pt idx="33802">
                  <c:v>240.73670040604901</c:v>
                </c:pt>
                <c:pt idx="33803">
                  <c:v>217.75574992873501</c:v>
                </c:pt>
                <c:pt idx="33804">
                  <c:v>225.98074385122899</c:v>
                </c:pt>
                <c:pt idx="33805">
                  <c:v>204.674964046387</c:v>
                </c:pt>
                <c:pt idx="33806">
                  <c:v>182.789881966899</c:v>
                </c:pt>
                <c:pt idx="33807">
                  <c:v>181.39679752905701</c:v>
                </c:pt>
                <c:pt idx="33808">
                  <c:v>490.82198621654999</c:v>
                </c:pt>
                <c:pt idx="33809">
                  <c:v>470.831745050336</c:v>
                </c:pt>
                <c:pt idx="33810">
                  <c:v>433.125198358413</c:v>
                </c:pt>
                <c:pt idx="33811">
                  <c:v>418.53683390932503</c:v>
                </c:pt>
                <c:pt idx="33812">
                  <c:v>384.94415085943098</c:v>
                </c:pt>
                <c:pt idx="33813">
                  <c:v>357.84761149428499</c:v>
                </c:pt>
                <c:pt idx="33814">
                  <c:v>374.00916475734198</c:v>
                </c:pt>
                <c:pt idx="33815">
                  <c:v>344.53522540867601</c:v>
                </c:pt>
                <c:pt idx="33816">
                  <c:v>319.888240632698</c:v>
                </c:pt>
                <c:pt idx="33817">
                  <c:v>368.15687525131301</c:v>
                </c:pt>
                <c:pt idx="33818">
                  <c:v>336.35832992106998</c:v>
                </c:pt>
                <c:pt idx="33819">
                  <c:v>310.17238651400902</c:v>
                </c:pt>
                <c:pt idx="33820">
                  <c:v>333.21080235164698</c:v>
                </c:pt>
                <c:pt idx="33821">
                  <c:v>333.34196745312198</c:v>
                </c:pt>
                <c:pt idx="33822">
                  <c:v>303.38589271118599</c:v>
                </c:pt>
                <c:pt idx="33823">
                  <c:v>277.34153041394501</c:v>
                </c:pt>
                <c:pt idx="33824">
                  <c:v>305.31188076284201</c:v>
                </c:pt>
                <c:pt idx="33825">
                  <c:v>277.82040994966798</c:v>
                </c:pt>
                <c:pt idx="33826">
                  <c:v>254.24125983315199</c:v>
                </c:pt>
                <c:pt idx="33827">
                  <c:v>282.31200839014099</c:v>
                </c:pt>
                <c:pt idx="33828">
                  <c:v>256.471523591768</c:v>
                </c:pt>
                <c:pt idx="33829">
                  <c:v>268.76041558749</c:v>
                </c:pt>
                <c:pt idx="33830">
                  <c:v>243.16602281644199</c:v>
                </c:pt>
                <c:pt idx="33831">
                  <c:v>221.43527782053201</c:v>
                </c:pt>
                <c:pt idx="33832">
                  <c:v>250.920828625235</c:v>
                </c:pt>
                <c:pt idx="33833">
                  <c:v>226.977918126498</c:v>
                </c:pt>
                <c:pt idx="33834">
                  <c:v>234.78193700811499</c:v>
                </c:pt>
                <c:pt idx="33835">
                  <c:v>212.48553628451501</c:v>
                </c:pt>
                <c:pt idx="33836">
                  <c:v>220.32701473644701</c:v>
                </c:pt>
                <c:pt idx="33837">
                  <c:v>199.67152108721999</c:v>
                </c:pt>
                <c:pt idx="33838">
                  <c:v>178.219042249784</c:v>
                </c:pt>
                <c:pt idx="33839">
                  <c:v>176.65033855089999</c:v>
                </c:pt>
                <c:pt idx="33840">
                  <c:v>496.99060852161102</c:v>
                </c:pt>
                <c:pt idx="33841">
                  <c:v>439.24201127819498</c:v>
                </c:pt>
                <c:pt idx="33842">
                  <c:v>407.42343011837102</c:v>
                </c:pt>
                <c:pt idx="33843">
                  <c:v>391.14504344129398</c:v>
                </c:pt>
                <c:pt idx="33844">
                  <c:v>362.68188757244502</c:v>
                </c:pt>
                <c:pt idx="33845">
                  <c:v>350.09153491391498</c:v>
                </c:pt>
                <c:pt idx="33846">
                  <c:v>324.97500240758302</c:v>
                </c:pt>
                <c:pt idx="33847">
                  <c:v>316.027767065175</c:v>
                </c:pt>
                <c:pt idx="33848">
                  <c:v>292.56567440295998</c:v>
                </c:pt>
                <c:pt idx="33849">
                  <c:v>286.35799576253299</c:v>
                </c:pt>
                <c:pt idx="33850">
                  <c:v>265.40882928431603</c:v>
                </c:pt>
                <c:pt idx="33851">
                  <c:v>261.04963180095802</c:v>
                </c:pt>
                <c:pt idx="33852">
                  <c:v>241.778209720159</c:v>
                </c:pt>
                <c:pt idx="33853">
                  <c:v>239.235947521865</c:v>
                </c:pt>
                <c:pt idx="33854">
                  <c:v>222.47463918750299</c:v>
                </c:pt>
                <c:pt idx="33855">
                  <c:v>220.8864788523</c:v>
                </c:pt>
                <c:pt idx="33856">
                  <c:v>204.95731143865601</c:v>
                </c:pt>
                <c:pt idx="33857">
                  <c:v>205.13092674048201</c:v>
                </c:pt>
                <c:pt idx="33858">
                  <c:v>190.87665048393501</c:v>
                </c:pt>
                <c:pt idx="33859">
                  <c:v>191.11884636819599</c:v>
                </c:pt>
                <c:pt idx="33860">
                  <c:v>504.22662095543097</c:v>
                </c:pt>
                <c:pt idx="33861">
                  <c:v>445.73168434050802</c:v>
                </c:pt>
                <c:pt idx="33862">
                  <c:v>413.26398343470902</c:v>
                </c:pt>
                <c:pt idx="33863">
                  <c:v>397.00917288557201</c:v>
                </c:pt>
                <c:pt idx="33864">
                  <c:v>367.951410389849</c:v>
                </c:pt>
                <c:pt idx="33865">
                  <c:v>355.41789883268399</c:v>
                </c:pt>
                <c:pt idx="33866">
                  <c:v>329.76935771692303</c:v>
                </c:pt>
                <c:pt idx="33867">
                  <c:v>320.90333933320699</c:v>
                </c:pt>
                <c:pt idx="33868">
                  <c:v>296.94487575517297</c:v>
                </c:pt>
                <c:pt idx="33869">
                  <c:v>290.846023318189</c:v>
                </c:pt>
                <c:pt idx="33870">
                  <c:v>269.44047469808999</c:v>
                </c:pt>
                <c:pt idx="33871">
                  <c:v>265.20695329605201</c:v>
                </c:pt>
                <c:pt idx="33872">
                  <c:v>245.501661365443</c:v>
                </c:pt>
                <c:pt idx="33873">
                  <c:v>243.10116864283799</c:v>
                </c:pt>
                <c:pt idx="33874">
                  <c:v>225.95719354138001</c:v>
                </c:pt>
                <c:pt idx="33875">
                  <c:v>224.50877930664501</c:v>
                </c:pt>
                <c:pt idx="33876">
                  <c:v>208.214877742483</c:v>
                </c:pt>
                <c:pt idx="33877">
                  <c:v>208.550458579881</c:v>
                </c:pt>
                <c:pt idx="33878">
                  <c:v>193.960658061403</c:v>
                </c:pt>
                <c:pt idx="33879">
                  <c:v>194.36119037912701</c:v>
                </c:pt>
                <c:pt idx="33880">
                  <c:v>503.790907482752</c:v>
                </c:pt>
                <c:pt idx="33881">
                  <c:v>445.36716360364898</c:v>
                </c:pt>
                <c:pt idx="33882">
                  <c:v>412.90939509593699</c:v>
                </c:pt>
                <c:pt idx="33883">
                  <c:v>396.69912001987399</c:v>
                </c:pt>
                <c:pt idx="33884">
                  <c:v>367.653173885282</c:v>
                </c:pt>
                <c:pt idx="33885">
                  <c:v>355.15900834364601</c:v>
                </c:pt>
                <c:pt idx="33886">
                  <c:v>329.51457125832798</c:v>
                </c:pt>
                <c:pt idx="33887">
                  <c:v>320.682788051209</c:v>
                </c:pt>
                <c:pt idx="33888">
                  <c:v>296.72322204294397</c:v>
                </c:pt>
                <c:pt idx="33889">
                  <c:v>290.651619667788</c:v>
                </c:pt>
                <c:pt idx="33890">
                  <c:v>269.25471684859701</c:v>
                </c:pt>
                <c:pt idx="33891">
                  <c:v>265.04633741848397</c:v>
                </c:pt>
                <c:pt idx="33892">
                  <c:v>245.34035790980599</c:v>
                </c:pt>
                <c:pt idx="33893">
                  <c:v>242.96698700963799</c:v>
                </c:pt>
                <c:pt idx="33894">
                  <c:v>225.823243527248</c:v>
                </c:pt>
                <c:pt idx="33895">
                  <c:v>224.40082348990299</c:v>
                </c:pt>
                <c:pt idx="33896">
                  <c:v>208.10295299615899</c:v>
                </c:pt>
                <c:pt idx="33897">
                  <c:v>208.46267701058699</c:v>
                </c:pt>
                <c:pt idx="33898">
                  <c:v>193.864778680434</c:v>
                </c:pt>
                <c:pt idx="33899">
                  <c:v>194.28930817610001</c:v>
                </c:pt>
                <c:pt idx="33900">
                  <c:v>498.81481907537301</c:v>
                </c:pt>
                <c:pt idx="33901">
                  <c:v>440.92550910343198</c:v>
                </c:pt>
                <c:pt idx="33902">
                  <c:v>408.88352903840001</c:v>
                </c:pt>
                <c:pt idx="33903">
                  <c:v>392.72148134441699</c:v>
                </c:pt>
                <c:pt idx="33904">
                  <c:v>364.04026312957302</c:v>
                </c:pt>
                <c:pt idx="33905">
                  <c:v>351.56059913410598</c:v>
                </c:pt>
                <c:pt idx="33906">
                  <c:v>326.25153323841801</c:v>
                </c:pt>
                <c:pt idx="33907">
                  <c:v>317.40853241386799</c:v>
                </c:pt>
                <c:pt idx="33908">
                  <c:v>293.76320006688798</c:v>
                </c:pt>
                <c:pt idx="33909">
                  <c:v>287.67001866347198</c:v>
                </c:pt>
                <c:pt idx="33910">
                  <c:v>266.54917486129398</c:v>
                </c:pt>
                <c:pt idx="33911">
                  <c:v>262.30010920281899</c:v>
                </c:pt>
                <c:pt idx="33912">
                  <c:v>242.86099588060901</c:v>
                </c:pt>
                <c:pt idx="33913">
                  <c:v>240.434566545801</c:v>
                </c:pt>
                <c:pt idx="33914">
                  <c:v>223.517894488792</c:v>
                </c:pt>
                <c:pt idx="33915">
                  <c:v>222.04126002796701</c:v>
                </c:pt>
                <c:pt idx="33916">
                  <c:v>205.96713706650601</c:v>
                </c:pt>
                <c:pt idx="33917">
                  <c:v>206.257716026227</c:v>
                </c:pt>
                <c:pt idx="33918">
                  <c:v>191.86269556963899</c:v>
                </c:pt>
                <c:pt idx="33919">
                  <c:v>192.219186046511</c:v>
                </c:pt>
                <c:pt idx="33920">
                  <c:v>487.83400581777198</c:v>
                </c:pt>
                <c:pt idx="33921">
                  <c:v>431.13960172169499</c:v>
                </c:pt>
                <c:pt idx="33922">
                  <c:v>400.01154064888402</c:v>
                </c:pt>
                <c:pt idx="33923">
                  <c:v>383.92485533128399</c:v>
                </c:pt>
                <c:pt idx="33924">
                  <c:v>356.06956607578502</c:v>
                </c:pt>
                <c:pt idx="33925">
                  <c:v>343.62465518212002</c:v>
                </c:pt>
                <c:pt idx="33926">
                  <c:v>319.04954896814797</c:v>
                </c:pt>
                <c:pt idx="33927">
                  <c:v>310.18391298124999</c:v>
                </c:pt>
                <c:pt idx="33928">
                  <c:v>287.23073219834498</c:v>
                </c:pt>
                <c:pt idx="33929">
                  <c:v>281.06528068949399</c:v>
                </c:pt>
                <c:pt idx="33930">
                  <c:v>260.57106806205002</c:v>
                </c:pt>
                <c:pt idx="33931">
                  <c:v>256.23314964595698</c:v>
                </c:pt>
                <c:pt idx="33932">
                  <c:v>237.37248235951799</c:v>
                </c:pt>
                <c:pt idx="33933">
                  <c:v>234.82941318376399</c:v>
                </c:pt>
                <c:pt idx="33934">
                  <c:v>218.43198461538401</c:v>
                </c:pt>
                <c:pt idx="33935">
                  <c:v>216.82295600380701</c:v>
                </c:pt>
                <c:pt idx="33936">
                  <c:v>201.23814597762299</c:v>
                </c:pt>
                <c:pt idx="33937">
                  <c:v>201.36357098186301</c:v>
                </c:pt>
                <c:pt idx="33938">
                  <c:v>187.420812312408</c:v>
                </c:pt>
                <c:pt idx="33939">
                  <c:v>187.62324381152601</c:v>
                </c:pt>
                <c:pt idx="33940">
                  <c:v>493.45816316111899</c:v>
                </c:pt>
                <c:pt idx="33941">
                  <c:v>457.53042530555001</c:v>
                </c:pt>
                <c:pt idx="33942">
                  <c:v>474.18391846847402</c:v>
                </c:pt>
                <c:pt idx="33943">
                  <c:v>436.68229383049402</c:v>
                </c:pt>
                <c:pt idx="33944">
                  <c:v>404.93009624143502</c:v>
                </c:pt>
                <c:pt idx="33945">
                  <c:v>377.266513582833</c:v>
                </c:pt>
                <c:pt idx="33946">
                  <c:v>422.00424818769898</c:v>
                </c:pt>
                <c:pt idx="33947">
                  <c:v>388.695888818431</c:v>
                </c:pt>
                <c:pt idx="33948">
                  <c:v>360.28047944745202</c:v>
                </c:pt>
                <c:pt idx="33949">
                  <c:v>335.95202482841597</c:v>
                </c:pt>
                <c:pt idx="33950">
                  <c:v>377.697802924146</c:v>
                </c:pt>
                <c:pt idx="33951">
                  <c:v>347.72372897309299</c:v>
                </c:pt>
                <c:pt idx="33952">
                  <c:v>322.65674296424999</c:v>
                </c:pt>
                <c:pt idx="33953">
                  <c:v>371.846393989099</c:v>
                </c:pt>
                <c:pt idx="33954">
                  <c:v>340.36236174278099</c:v>
                </c:pt>
                <c:pt idx="33955">
                  <c:v>312.88413356881699</c:v>
                </c:pt>
                <c:pt idx="33956">
                  <c:v>336.39978187106101</c:v>
                </c:pt>
                <c:pt idx="33957">
                  <c:v>308.250989848063</c:v>
                </c:pt>
                <c:pt idx="33958">
                  <c:v>284.12814970786297</c:v>
                </c:pt>
                <c:pt idx="33959">
                  <c:v>306.98286262681597</c:v>
                </c:pt>
                <c:pt idx="33960">
                  <c:v>280.499951160291</c:v>
                </c:pt>
                <c:pt idx="33961">
                  <c:v>281.04184994344598</c:v>
                </c:pt>
                <c:pt idx="33962">
                  <c:v>257.07251013009102</c:v>
                </c:pt>
                <c:pt idx="33963">
                  <c:v>259.38564416305002</c:v>
                </c:pt>
                <c:pt idx="33964">
                  <c:v>237.917879086482</c:v>
                </c:pt>
                <c:pt idx="33965">
                  <c:v>241.14665661209099</c:v>
                </c:pt>
                <c:pt idx="33966">
                  <c:v>220.52885638297801</c:v>
                </c:pt>
                <c:pt idx="33967">
                  <c:v>224.65399970427299</c:v>
                </c:pt>
                <c:pt idx="33968">
                  <c:v>205.712925006028</c:v>
                </c:pt>
                <c:pt idx="33969">
                  <c:v>501.15288895538703</c:v>
                </c:pt>
                <c:pt idx="33970">
                  <c:v>464.45295071993502</c:v>
                </c:pt>
                <c:pt idx="33971">
                  <c:v>481.89374656884701</c:v>
                </c:pt>
                <c:pt idx="33972">
                  <c:v>443.59077648968798</c:v>
                </c:pt>
                <c:pt idx="33973">
                  <c:v>411.14991745769697</c:v>
                </c:pt>
                <c:pt idx="33974">
                  <c:v>382.87445887445801</c:v>
                </c:pt>
                <c:pt idx="33975">
                  <c:v>428.97736936296599</c:v>
                </c:pt>
                <c:pt idx="33976">
                  <c:v>394.93351918534802</c:v>
                </c:pt>
                <c:pt idx="33977">
                  <c:v>365.892536921562</c:v>
                </c:pt>
                <c:pt idx="33978">
                  <c:v>341.02063576866499</c:v>
                </c:pt>
                <c:pt idx="33979">
                  <c:v>384.03094527748698</c:v>
                </c:pt>
                <c:pt idx="33980">
                  <c:v>353.38910418938201</c:v>
                </c:pt>
                <c:pt idx="33981">
                  <c:v>327.74978279756698</c:v>
                </c:pt>
                <c:pt idx="33982">
                  <c:v>378.35136287852299</c:v>
                </c:pt>
                <c:pt idx="33983">
                  <c:v>346.14926314959098</c:v>
                </c:pt>
                <c:pt idx="33984">
                  <c:v>318.051189791468</c:v>
                </c:pt>
                <c:pt idx="33985">
                  <c:v>342.37836131137101</c:v>
                </c:pt>
                <c:pt idx="33986">
                  <c:v>313.56981273508501</c:v>
                </c:pt>
                <c:pt idx="33987">
                  <c:v>288.885573766025</c:v>
                </c:pt>
                <c:pt idx="33988">
                  <c:v>312.51426619514501</c:v>
                </c:pt>
                <c:pt idx="33989">
                  <c:v>285.416518964906</c:v>
                </c:pt>
                <c:pt idx="33990">
                  <c:v>286.18901107897102</c:v>
                </c:pt>
                <c:pt idx="33991">
                  <c:v>261.64386130636501</c:v>
                </c:pt>
                <c:pt idx="33992">
                  <c:v>264.21328476894797</c:v>
                </c:pt>
                <c:pt idx="33993">
                  <c:v>242.22021635091801</c:v>
                </c:pt>
                <c:pt idx="33994">
                  <c:v>245.713607572515</c:v>
                </c:pt>
                <c:pt idx="33995">
                  <c:v>224.57803251234299</c:v>
                </c:pt>
                <c:pt idx="33996">
                  <c:v>228.98050887864599</c:v>
                </c:pt>
                <c:pt idx="33997">
                  <c:v>209.553110963846</c:v>
                </c:pt>
                <c:pt idx="33998">
                  <c:v>500.93629270509803</c:v>
                </c:pt>
                <c:pt idx="33999">
                  <c:v>464.23747961947799</c:v>
                </c:pt>
                <c:pt idx="34000">
                  <c:v>481.72056520860599</c:v>
                </c:pt>
                <c:pt idx="34001">
                  <c:v>443.41070878274201</c:v>
                </c:pt>
                <c:pt idx="34002">
                  <c:v>410.969347107761</c:v>
                </c:pt>
                <c:pt idx="34003">
                  <c:v>382.69473124709299</c:v>
                </c:pt>
                <c:pt idx="34004">
                  <c:v>428.83087612051401</c:v>
                </c:pt>
                <c:pt idx="34005">
                  <c:v>394.77952817618899</c:v>
                </c:pt>
                <c:pt idx="34006">
                  <c:v>365.73707154343998</c:v>
                </c:pt>
                <c:pt idx="34007">
                  <c:v>340.869131193442</c:v>
                </c:pt>
                <c:pt idx="34008">
                  <c:v>383.90734377653803</c:v>
                </c:pt>
                <c:pt idx="34009">
                  <c:v>353.26200350933101</c:v>
                </c:pt>
                <c:pt idx="34010">
                  <c:v>327.62464993573701</c:v>
                </c:pt>
                <c:pt idx="34011">
                  <c:v>378.26257399349203</c:v>
                </c:pt>
                <c:pt idx="34012">
                  <c:v>346.04968423851602</c:v>
                </c:pt>
                <c:pt idx="34013">
                  <c:v>317.95177397093403</c:v>
                </c:pt>
                <c:pt idx="34014">
                  <c:v>342.30699059852901</c:v>
                </c:pt>
                <c:pt idx="34015">
                  <c:v>313.49570301398001</c:v>
                </c:pt>
                <c:pt idx="34016">
                  <c:v>288.80539021163997</c:v>
                </c:pt>
                <c:pt idx="34017">
                  <c:v>312.466598984771</c:v>
                </c:pt>
                <c:pt idx="34018">
                  <c:v>285.356724501467</c:v>
                </c:pt>
                <c:pt idx="34019">
                  <c:v>286.15437629221202</c:v>
                </c:pt>
                <c:pt idx="34020">
                  <c:v>261.60008141836403</c:v>
                </c:pt>
                <c:pt idx="34021">
                  <c:v>264.19381107491802</c:v>
                </c:pt>
                <c:pt idx="34022">
                  <c:v>242.19439001015499</c:v>
                </c:pt>
                <c:pt idx="34023">
                  <c:v>245.704769807433</c:v>
                </c:pt>
                <c:pt idx="34024">
                  <c:v>224.568549974484</c:v>
                </c:pt>
                <c:pt idx="34025">
                  <c:v>228.98836259697799</c:v>
                </c:pt>
                <c:pt idx="34026">
                  <c:v>209.552505984329</c:v>
                </c:pt>
                <c:pt idx="34027">
                  <c:v>496.14705844696198</c:v>
                </c:pt>
                <c:pt idx="34028">
                  <c:v>459.90023963325598</c:v>
                </c:pt>
                <c:pt idx="34029">
                  <c:v>476.96048068186099</c:v>
                </c:pt>
                <c:pt idx="34030">
                  <c:v>439.13012575177601</c:v>
                </c:pt>
                <c:pt idx="34031">
                  <c:v>407.09286461713702</c:v>
                </c:pt>
                <c:pt idx="34032">
                  <c:v>379.18248490077599</c:v>
                </c:pt>
                <c:pt idx="34033">
                  <c:v>424.55225628480702</c:v>
                </c:pt>
                <c:pt idx="34034">
                  <c:v>390.93206762786099</c:v>
                </c:pt>
                <c:pt idx="34035">
                  <c:v>362.25500606387197</c:v>
                </c:pt>
                <c:pt idx="34036">
                  <c:v>337.71189068309297</c:v>
                </c:pt>
                <c:pt idx="34037">
                  <c:v>380.04510024482198</c:v>
                </c:pt>
                <c:pt idx="34038">
                  <c:v>349.78713431388297</c:v>
                </c:pt>
                <c:pt idx="34039">
                  <c:v>324.48171358830501</c:v>
                </c:pt>
                <c:pt idx="34040">
                  <c:v>374.33246471514099</c:v>
                </c:pt>
                <c:pt idx="34041">
                  <c:v>342.53534020840601</c:v>
                </c:pt>
                <c:pt idx="34042">
                  <c:v>314.79566045752898</c:v>
                </c:pt>
                <c:pt idx="34043">
                  <c:v>338.71660027989998</c:v>
                </c:pt>
                <c:pt idx="34044">
                  <c:v>310.28225397651698</c:v>
                </c:pt>
                <c:pt idx="34045">
                  <c:v>285.91642249197702</c:v>
                </c:pt>
                <c:pt idx="34046">
                  <c:v>309.15748031496003</c:v>
                </c:pt>
                <c:pt idx="34047">
                  <c:v>282.40477518687902</c:v>
                </c:pt>
                <c:pt idx="34048">
                  <c:v>283.09863670579</c:v>
                </c:pt>
                <c:pt idx="34049">
                  <c:v>258.87271539543002</c:v>
                </c:pt>
                <c:pt idx="34050">
                  <c:v>261.34490638883699</c:v>
                </c:pt>
                <c:pt idx="34051">
                  <c:v>239.64095182988501</c:v>
                </c:pt>
                <c:pt idx="34052">
                  <c:v>243.02839627551899</c:v>
                </c:pt>
                <c:pt idx="34053">
                  <c:v>222.17823504267199</c:v>
                </c:pt>
                <c:pt idx="34054">
                  <c:v>226.46905431884099</c:v>
                </c:pt>
                <c:pt idx="34055">
                  <c:v>207.29992788028099</c:v>
                </c:pt>
                <c:pt idx="34056">
                  <c:v>485.68115942028902</c:v>
                </c:pt>
                <c:pt idx="34057">
                  <c:v>450.425780070803</c:v>
                </c:pt>
                <c:pt idx="34058">
                  <c:v>466.557153049823</c:v>
                </c:pt>
                <c:pt idx="34059">
                  <c:v>429.766804592661</c:v>
                </c:pt>
                <c:pt idx="34060">
                  <c:v>398.62822229661799</c:v>
                </c:pt>
                <c:pt idx="34061">
                  <c:v>371.48811637851401</c:v>
                </c:pt>
                <c:pt idx="34062">
                  <c:v>415.19864831586699</c:v>
                </c:pt>
                <c:pt idx="34063">
                  <c:v>382.51899827288401</c:v>
                </c:pt>
                <c:pt idx="34064">
                  <c:v>354.64406587327397</c:v>
                </c:pt>
                <c:pt idx="34065">
                  <c:v>330.79802314995402</c:v>
                </c:pt>
                <c:pt idx="34066">
                  <c:v>371.58789497107199</c:v>
                </c:pt>
                <c:pt idx="34067">
                  <c:v>342.18666704434401</c:v>
                </c:pt>
                <c:pt idx="34068">
                  <c:v>317.59892654633597</c:v>
                </c:pt>
                <c:pt idx="34069">
                  <c:v>365.73071154807502</c:v>
                </c:pt>
                <c:pt idx="34070">
                  <c:v>334.837516792759</c:v>
                </c:pt>
                <c:pt idx="34071">
                  <c:v>307.889479522307</c:v>
                </c:pt>
                <c:pt idx="34072">
                  <c:v>330.85031698741898</c:v>
                </c:pt>
                <c:pt idx="34073">
                  <c:v>303.23619940741497</c:v>
                </c:pt>
                <c:pt idx="34074">
                  <c:v>279.57879462977002</c:v>
                </c:pt>
                <c:pt idx="34075">
                  <c:v>301.90474480857</c:v>
                </c:pt>
                <c:pt idx="34076">
                  <c:v>275.93350503394902</c:v>
                </c:pt>
                <c:pt idx="34077">
                  <c:v>276.38967623166297</c:v>
                </c:pt>
                <c:pt idx="34078">
                  <c:v>252.87853515421301</c:v>
                </c:pt>
                <c:pt idx="34079">
                  <c:v>255.08735410006599</c:v>
                </c:pt>
                <c:pt idx="34080">
                  <c:v>234.034158618493</c:v>
                </c:pt>
                <c:pt idx="34081">
                  <c:v>237.150367062741</c:v>
                </c:pt>
                <c:pt idx="34082">
                  <c:v>216.92724802371501</c:v>
                </c:pt>
                <c:pt idx="34083">
                  <c:v>220.925611936617</c:v>
                </c:pt>
                <c:pt idx="34084">
                  <c:v>202.34555434970599</c:v>
                </c:pt>
                <c:pt idx="34085">
                  <c:v>388.049186322911</c:v>
                </c:pt>
                <c:pt idx="34086">
                  <c:v>359.69234142063698</c:v>
                </c:pt>
                <c:pt idx="34087">
                  <c:v>347.14933606263202</c:v>
                </c:pt>
                <c:pt idx="34088">
                  <c:v>338.107014161292</c:v>
                </c:pt>
                <c:pt idx="34089">
                  <c:v>312.37215155615598</c:v>
                </c:pt>
                <c:pt idx="34090">
                  <c:v>289.84229158631302</c:v>
                </c:pt>
                <c:pt idx="34091">
                  <c:v>306.06481481481399</c:v>
                </c:pt>
                <c:pt idx="34092">
                  <c:v>303.97259049605202</c:v>
                </c:pt>
                <c:pt idx="34093">
                  <c:v>279.20025089951599</c:v>
                </c:pt>
                <c:pt idx="34094">
                  <c:v>278.91317179462402</c:v>
                </c:pt>
                <c:pt idx="34095">
                  <c:v>282.70798267155902</c:v>
                </c:pt>
                <c:pt idx="34096">
                  <c:v>257.30118856950099</c:v>
                </c:pt>
                <c:pt idx="34097">
                  <c:v>235.86952041561099</c:v>
                </c:pt>
                <c:pt idx="34098">
                  <c:v>262.01200297966199</c:v>
                </c:pt>
                <c:pt idx="34099">
                  <c:v>238.28033502756099</c:v>
                </c:pt>
                <c:pt idx="34100">
                  <c:v>243.884568007333</c:v>
                </c:pt>
                <c:pt idx="34101">
                  <c:v>221.82674567958799</c:v>
                </c:pt>
                <c:pt idx="34102">
                  <c:v>227.489975614386</c:v>
                </c:pt>
                <c:pt idx="34103">
                  <c:v>212.81231571109399</c:v>
                </c:pt>
                <c:pt idx="34104">
                  <c:v>194.087112353066</c:v>
                </c:pt>
                <c:pt idx="34105">
                  <c:v>220.797756324305</c:v>
                </c:pt>
                <c:pt idx="34106">
                  <c:v>199.83438929152001</c:v>
                </c:pt>
                <c:pt idx="34107">
                  <c:v>196.55319908154399</c:v>
                </c:pt>
                <c:pt idx="34108">
                  <c:v>186.12451879663499</c:v>
                </c:pt>
                <c:pt idx="34109">
                  <c:v>160.593393512548</c:v>
                </c:pt>
                <c:pt idx="34110">
                  <c:v>139.391187352842</c:v>
                </c:pt>
                <c:pt idx="34111">
                  <c:v>395.05926776374503</c:v>
                </c:pt>
                <c:pt idx="34112">
                  <c:v>366.00295857988101</c:v>
                </c:pt>
                <c:pt idx="34113">
                  <c:v>353.51031590427999</c:v>
                </c:pt>
                <c:pt idx="34114">
                  <c:v>344.56522021566798</c:v>
                </c:pt>
                <c:pt idx="34115">
                  <c:v>318.16449203516402</c:v>
                </c:pt>
                <c:pt idx="34116">
                  <c:v>295.06394058046999</c:v>
                </c:pt>
                <c:pt idx="34117">
                  <c:v>311.98796264451403</c:v>
                </c:pt>
                <c:pt idx="34118">
                  <c:v>310.10541223809003</c:v>
                </c:pt>
                <c:pt idx="34119">
                  <c:v>284.67995958235099</c:v>
                </c:pt>
                <c:pt idx="34120">
                  <c:v>284.62316828212801</c:v>
                </c:pt>
                <c:pt idx="34121">
                  <c:v>288.74440187773098</c:v>
                </c:pt>
                <c:pt idx="34122">
                  <c:v>262.65164958931899</c:v>
                </c:pt>
                <c:pt idx="34123">
                  <c:v>240.63409345271401</c:v>
                </c:pt>
                <c:pt idx="34124">
                  <c:v>267.69389353894297</c:v>
                </c:pt>
                <c:pt idx="34125">
                  <c:v>243.307584623568</c:v>
                </c:pt>
                <c:pt idx="34126">
                  <c:v>249.25847843444799</c:v>
                </c:pt>
                <c:pt idx="34127">
                  <c:v>226.5836770814</c:v>
                </c:pt>
                <c:pt idx="34128">
                  <c:v>232.58376896049299</c:v>
                </c:pt>
                <c:pt idx="34129">
                  <c:v>217.65671163427601</c:v>
                </c:pt>
                <c:pt idx="34130">
                  <c:v>198.38522788044401</c:v>
                </c:pt>
                <c:pt idx="34131">
                  <c:v>226.05455208105499</c:v>
                </c:pt>
                <c:pt idx="34132">
                  <c:v>204.460598492619</c:v>
                </c:pt>
                <c:pt idx="34133">
                  <c:v>201.40381169324201</c:v>
                </c:pt>
                <c:pt idx="34134">
                  <c:v>190.80406966825299</c:v>
                </c:pt>
                <c:pt idx="34135">
                  <c:v>164.59597921623799</c:v>
                </c:pt>
                <c:pt idx="34136">
                  <c:v>143.08175228053099</c:v>
                </c:pt>
                <c:pt idx="34137">
                  <c:v>395.11962330721701</c:v>
                </c:pt>
                <c:pt idx="34138">
                  <c:v>366.04257453182498</c:v>
                </c:pt>
                <c:pt idx="34139">
                  <c:v>353.56872244369902</c:v>
                </c:pt>
                <c:pt idx="34140">
                  <c:v>344.64839242094098</c:v>
                </c:pt>
                <c:pt idx="34141">
                  <c:v>318.23059247215002</c:v>
                </c:pt>
                <c:pt idx="34142">
                  <c:v>295.111206872965</c:v>
                </c:pt>
                <c:pt idx="34143">
                  <c:v>312.07309336272402</c:v>
                </c:pt>
                <c:pt idx="34144">
                  <c:v>310.21191465332902</c:v>
                </c:pt>
                <c:pt idx="34145">
                  <c:v>284.76716397481499</c:v>
                </c:pt>
                <c:pt idx="34146">
                  <c:v>284.73506660642602</c:v>
                </c:pt>
                <c:pt idx="34147">
                  <c:v>288.87747695931398</c:v>
                </c:pt>
                <c:pt idx="34148">
                  <c:v>262.75800513220997</c:v>
                </c:pt>
                <c:pt idx="34149">
                  <c:v>240.72549548909501</c:v>
                </c:pt>
                <c:pt idx="34150">
                  <c:v>267.829029783078</c:v>
                </c:pt>
                <c:pt idx="34151">
                  <c:v>243.42321575761</c:v>
                </c:pt>
                <c:pt idx="34152">
                  <c:v>249.39926365019099</c:v>
                </c:pt>
                <c:pt idx="34153">
                  <c:v>226.69508467455699</c:v>
                </c:pt>
                <c:pt idx="34154">
                  <c:v>232.723721199826</c:v>
                </c:pt>
                <c:pt idx="34155">
                  <c:v>217.79870552074701</c:v>
                </c:pt>
                <c:pt idx="34156">
                  <c:v>198.50511657347801</c:v>
                </c:pt>
                <c:pt idx="34157">
                  <c:v>226.22640533309601</c:v>
                </c:pt>
                <c:pt idx="34158">
                  <c:v>204.60625612421799</c:v>
                </c:pt>
                <c:pt idx="34159">
                  <c:v>201.58345901689799</c:v>
                </c:pt>
                <c:pt idx="34160">
                  <c:v>190.98887509624299</c:v>
                </c:pt>
                <c:pt idx="34161">
                  <c:v>164.76093729502799</c:v>
                </c:pt>
                <c:pt idx="34162">
                  <c:v>143.261075616092</c:v>
                </c:pt>
                <c:pt idx="34163">
                  <c:v>391.34521181679997</c:v>
                </c:pt>
                <c:pt idx="34164">
                  <c:v>362.62948266121401</c:v>
                </c:pt>
                <c:pt idx="34165">
                  <c:v>350.15589445654803</c:v>
                </c:pt>
                <c:pt idx="34166">
                  <c:v>341.19835966386501</c:v>
                </c:pt>
                <c:pt idx="34167">
                  <c:v>315.12644228795102</c:v>
                </c:pt>
                <c:pt idx="34168">
                  <c:v>292.30243351731002</c:v>
                </c:pt>
                <c:pt idx="34169">
                  <c:v>308.91554229727097</c:v>
                </c:pt>
                <c:pt idx="34170">
                  <c:v>306.96277447157797</c:v>
                </c:pt>
                <c:pt idx="34171">
                  <c:v>281.85939176105097</c:v>
                </c:pt>
                <c:pt idx="34172">
                  <c:v>281.71975542494198</c:v>
                </c:pt>
                <c:pt idx="34173">
                  <c:v>285.71384808187702</c:v>
                </c:pt>
                <c:pt idx="34174">
                  <c:v>259.94757521169902</c:v>
                </c:pt>
                <c:pt idx="34175">
                  <c:v>238.21360949311199</c:v>
                </c:pt>
                <c:pt idx="34176">
                  <c:v>264.86173742874098</c:v>
                </c:pt>
                <c:pt idx="34177">
                  <c:v>240.78645743020601</c:v>
                </c:pt>
                <c:pt idx="34178">
                  <c:v>246.59958683058599</c:v>
                </c:pt>
                <c:pt idx="34179">
                  <c:v>224.21775369254999</c:v>
                </c:pt>
                <c:pt idx="34180">
                  <c:v>230.08326953654</c:v>
                </c:pt>
                <c:pt idx="34181">
                  <c:v>215.29794227565401</c:v>
                </c:pt>
                <c:pt idx="34182">
                  <c:v>196.27866919802699</c:v>
                </c:pt>
                <c:pt idx="34183">
                  <c:v>223.53356641258</c:v>
                </c:pt>
                <c:pt idx="34184">
                  <c:v>202.22758303995101</c:v>
                </c:pt>
                <c:pt idx="34185">
                  <c:v>199.120702576112</c:v>
                </c:pt>
                <c:pt idx="34186">
                  <c:v>188.623810813825</c:v>
                </c:pt>
                <c:pt idx="34187">
                  <c:v>162.74046854995501</c:v>
                </c:pt>
                <c:pt idx="34188">
                  <c:v>141.43026025741301</c:v>
                </c:pt>
                <c:pt idx="34189">
                  <c:v>382.91437072801</c:v>
                </c:pt>
                <c:pt idx="34190">
                  <c:v>355.01927776269298</c:v>
                </c:pt>
                <c:pt idx="34191">
                  <c:v>342.53314491264098</c:v>
                </c:pt>
                <c:pt idx="34192">
                  <c:v>333.51057246738401</c:v>
                </c:pt>
                <c:pt idx="34193">
                  <c:v>308.194981339761</c:v>
                </c:pt>
                <c:pt idx="34194">
                  <c:v>286.04178071044902</c:v>
                </c:pt>
                <c:pt idx="34195">
                  <c:v>301.881378550085</c:v>
                </c:pt>
                <c:pt idx="34196">
                  <c:v>299.73034293910501</c:v>
                </c:pt>
                <c:pt idx="34197">
                  <c:v>275.372640186571</c:v>
                </c:pt>
                <c:pt idx="34198">
                  <c:v>275.00815297517198</c:v>
                </c:pt>
                <c:pt idx="34199">
                  <c:v>278.66434977248201</c:v>
                </c:pt>
                <c:pt idx="34200">
                  <c:v>253.68476026112401</c:v>
                </c:pt>
                <c:pt idx="34201">
                  <c:v>232.61179872404799</c:v>
                </c:pt>
                <c:pt idx="34202">
                  <c:v>258.249962526606</c:v>
                </c:pt>
                <c:pt idx="34203">
                  <c:v>234.91931786925801</c:v>
                </c:pt>
                <c:pt idx="34204">
                  <c:v>240.370186657712</c:v>
                </c:pt>
                <c:pt idx="34205">
                  <c:v>218.68720135721901</c:v>
                </c:pt>
                <c:pt idx="34206">
                  <c:v>224.201467479169</c:v>
                </c:pt>
                <c:pt idx="34207">
                  <c:v>209.727425358359</c:v>
                </c:pt>
                <c:pt idx="34208">
                  <c:v>191.32437806119901</c:v>
                </c:pt>
                <c:pt idx="34209">
                  <c:v>217.539310912139</c:v>
                </c:pt>
                <c:pt idx="34210">
                  <c:v>196.93041877885699</c:v>
                </c:pt>
                <c:pt idx="34211">
                  <c:v>193.63711387660399</c:v>
                </c:pt>
                <c:pt idx="34212">
                  <c:v>183.35906164061899</c:v>
                </c:pt>
                <c:pt idx="34213">
                  <c:v>158.24431967256101</c:v>
                </c:pt>
                <c:pt idx="34214">
                  <c:v>137.35482907896699</c:v>
                </c:pt>
                <c:pt idx="34215">
                  <c:v>435.41570242531202</c:v>
                </c:pt>
                <c:pt idx="34216">
                  <c:v>386.78219455087202</c:v>
                </c:pt>
                <c:pt idx="34217">
                  <c:v>359.402960837911</c:v>
                </c:pt>
                <c:pt idx="34218">
                  <c:v>375.76602768903001</c:v>
                </c:pt>
                <c:pt idx="34219">
                  <c:v>345.98740707641002</c:v>
                </c:pt>
                <c:pt idx="34220">
                  <c:v>321.93579586944202</c:v>
                </c:pt>
                <c:pt idx="34221">
                  <c:v>338.58668346815102</c:v>
                </c:pt>
                <c:pt idx="34222">
                  <c:v>312.14382419036798</c:v>
                </c:pt>
                <c:pt idx="34223">
                  <c:v>306.62395497061499</c:v>
                </c:pt>
                <c:pt idx="34224">
                  <c:v>282.66900696472698</c:v>
                </c:pt>
                <c:pt idx="34225">
                  <c:v>278.99827171942798</c:v>
                </c:pt>
                <c:pt idx="34226">
                  <c:v>257.53193894047098</c:v>
                </c:pt>
                <c:pt idx="34227">
                  <c:v>255.67213537192899</c:v>
                </c:pt>
                <c:pt idx="34228">
                  <c:v>235.864220932606</c:v>
                </c:pt>
                <c:pt idx="34229">
                  <c:v>236.60516524403499</c:v>
                </c:pt>
                <c:pt idx="34230">
                  <c:v>218.46160707648801</c:v>
                </c:pt>
                <c:pt idx="34231">
                  <c:v>219.29275332133199</c:v>
                </c:pt>
                <c:pt idx="34232">
                  <c:v>201.98560965623901</c:v>
                </c:pt>
                <c:pt idx="34233">
                  <c:v>203.721547799696</c:v>
                </c:pt>
                <c:pt idx="34234">
                  <c:v>188.07272164629401</c:v>
                </c:pt>
                <c:pt idx="34235">
                  <c:v>442.74301390838298</c:v>
                </c:pt>
                <c:pt idx="34236">
                  <c:v>393.38538042066898</c:v>
                </c:pt>
                <c:pt idx="34237">
                  <c:v>365.36113789141399</c:v>
                </c:pt>
                <c:pt idx="34238">
                  <c:v>382.46929363006802</c:v>
                </c:pt>
                <c:pt idx="34239">
                  <c:v>351.99045857010702</c:v>
                </c:pt>
                <c:pt idx="34240">
                  <c:v>327.34959458914301</c:v>
                </c:pt>
                <c:pt idx="34241">
                  <c:v>344.71808468435103</c:v>
                </c:pt>
                <c:pt idx="34242">
                  <c:v>317.63151733695702</c:v>
                </c:pt>
                <c:pt idx="34243">
                  <c:v>312.26475657044301</c:v>
                </c:pt>
                <c:pt idx="34244">
                  <c:v>287.71177591097802</c:v>
                </c:pt>
                <c:pt idx="34245">
                  <c:v>284.208661309344</c:v>
                </c:pt>
                <c:pt idx="34246">
                  <c:v>262.19488697448998</c:v>
                </c:pt>
                <c:pt idx="34247">
                  <c:v>260.51765330501701</c:v>
                </c:pt>
                <c:pt idx="34248">
                  <c:v>240.20321327432299</c:v>
                </c:pt>
                <c:pt idx="34249">
                  <c:v>241.16224029164201</c:v>
                </c:pt>
                <c:pt idx="34250">
                  <c:v>222.54200400452601</c:v>
                </c:pt>
                <c:pt idx="34251">
                  <c:v>223.589635996689</c:v>
                </c:pt>
                <c:pt idx="34252">
                  <c:v>205.81831231871101</c:v>
                </c:pt>
                <c:pt idx="34253">
                  <c:v>207.77656833125999</c:v>
                </c:pt>
                <c:pt idx="34254">
                  <c:v>191.70321041345699</c:v>
                </c:pt>
                <c:pt idx="34255">
                  <c:v>443.56520730795899</c:v>
                </c:pt>
                <c:pt idx="34256">
                  <c:v>394.13969643746498</c:v>
                </c:pt>
                <c:pt idx="34257">
                  <c:v>366.02581884135202</c:v>
                </c:pt>
                <c:pt idx="34258">
                  <c:v>383.265000065545</c:v>
                </c:pt>
                <c:pt idx="34259">
                  <c:v>352.68248992984201</c:v>
                </c:pt>
                <c:pt idx="34260">
                  <c:v>327.96484035621199</c:v>
                </c:pt>
                <c:pt idx="34261">
                  <c:v>345.46344196470199</c:v>
                </c:pt>
                <c:pt idx="34262">
                  <c:v>318.28098949140502</c:v>
                </c:pt>
                <c:pt idx="34263">
                  <c:v>312.95797292342701</c:v>
                </c:pt>
                <c:pt idx="34264">
                  <c:v>288.31993253518402</c:v>
                </c:pt>
                <c:pt idx="34265">
                  <c:v>284.86113684443399</c:v>
                </c:pt>
                <c:pt idx="34266">
                  <c:v>262.76811614611199</c:v>
                </c:pt>
                <c:pt idx="34267">
                  <c:v>261.13995183302097</c:v>
                </c:pt>
                <c:pt idx="34268">
                  <c:v>240.74296209142801</c:v>
                </c:pt>
                <c:pt idx="34269">
                  <c:v>241.75893689996099</c:v>
                </c:pt>
                <c:pt idx="34270">
                  <c:v>223.063152660367</c:v>
                </c:pt>
                <c:pt idx="34271">
                  <c:v>224.15938446235501</c:v>
                </c:pt>
                <c:pt idx="34272">
                  <c:v>206.31775882124799</c:v>
                </c:pt>
                <c:pt idx="34273">
                  <c:v>208.32838625956401</c:v>
                </c:pt>
                <c:pt idx="34274">
                  <c:v>192.18266041926501</c:v>
                </c:pt>
                <c:pt idx="34275">
                  <c:v>440.37641268683899</c:v>
                </c:pt>
                <c:pt idx="34276">
                  <c:v>391.27752323949198</c:v>
                </c:pt>
                <c:pt idx="34277">
                  <c:v>363.426284081566</c:v>
                </c:pt>
                <c:pt idx="34278">
                  <c:v>380.39887759423902</c:v>
                </c:pt>
                <c:pt idx="34279">
                  <c:v>350.105562366127</c:v>
                </c:pt>
                <c:pt idx="34280">
                  <c:v>325.61667809628301</c:v>
                </c:pt>
                <c:pt idx="34281">
                  <c:v>342.85935690625502</c:v>
                </c:pt>
                <c:pt idx="34282">
                  <c:v>315.93238741517501</c:v>
                </c:pt>
                <c:pt idx="34283">
                  <c:v>310.57981063045497</c:v>
                </c:pt>
                <c:pt idx="34284">
                  <c:v>286.18004968042601</c:v>
                </c:pt>
                <c:pt idx="34285">
                  <c:v>282.68003849748197</c:v>
                </c:pt>
                <c:pt idx="34286">
                  <c:v>260.799323594611</c:v>
                </c:pt>
                <c:pt idx="34287">
                  <c:v>259.12457745078501</c:v>
                </c:pt>
                <c:pt idx="34288">
                  <c:v>238.92914525584399</c:v>
                </c:pt>
                <c:pt idx="34289">
                  <c:v>239.87819733796201</c:v>
                </c:pt>
                <c:pt idx="34290">
                  <c:v>221.36580185548399</c:v>
                </c:pt>
                <c:pt idx="34291">
                  <c:v>222.401486002388</c:v>
                </c:pt>
                <c:pt idx="34292">
                  <c:v>204.739280129901</c:v>
                </c:pt>
                <c:pt idx="34293">
                  <c:v>206.68234480893199</c:v>
                </c:pt>
                <c:pt idx="34294">
                  <c:v>190.69818783920499</c:v>
                </c:pt>
                <c:pt idx="34295">
                  <c:v>432.36299359840501</c:v>
                </c:pt>
                <c:pt idx="34296">
                  <c:v>384.09460640792599</c:v>
                </c:pt>
                <c:pt idx="34297">
                  <c:v>356.90933755369599</c:v>
                </c:pt>
                <c:pt idx="34298">
                  <c:v>373.177647531557</c:v>
                </c:pt>
                <c:pt idx="34299">
                  <c:v>343.61305752705601</c:v>
                </c:pt>
                <c:pt idx="34300">
                  <c:v>319.72359569941898</c:v>
                </c:pt>
                <c:pt idx="34301">
                  <c:v>336.28770693906301</c:v>
                </c:pt>
                <c:pt idx="34302">
                  <c:v>310.02247578040902</c:v>
                </c:pt>
                <c:pt idx="34303">
                  <c:v>304.57065879419298</c:v>
                </c:pt>
                <c:pt idx="34304">
                  <c:v>280.77328816133399</c:v>
                </c:pt>
                <c:pt idx="34305">
                  <c:v>277.15900441800397</c:v>
                </c:pt>
                <c:pt idx="34306">
                  <c:v>255.83037319976799</c:v>
                </c:pt>
                <c:pt idx="34307">
                  <c:v>254.01575971626499</c:v>
                </c:pt>
                <c:pt idx="34308">
                  <c:v>234.32778004751299</c:v>
                </c:pt>
                <c:pt idx="34309">
                  <c:v>235.10126754392499</c:v>
                </c:pt>
                <c:pt idx="34310">
                  <c:v>217.063999630149</c:v>
                </c:pt>
                <c:pt idx="34311">
                  <c:v>217.92937918301399</c:v>
                </c:pt>
                <c:pt idx="34312">
                  <c:v>200.720715911767</c:v>
                </c:pt>
                <c:pt idx="34313">
                  <c:v>202.48495250634801</c:v>
                </c:pt>
                <c:pt idx="34314">
                  <c:v>186.921870749932</c:v>
                </c:pt>
                <c:pt idx="34315">
                  <c:v>434.840587064288</c:v>
                </c:pt>
                <c:pt idx="34316">
                  <c:v>386.87175685693097</c:v>
                </c:pt>
                <c:pt idx="34317">
                  <c:v>345.93520140104999</c:v>
                </c:pt>
                <c:pt idx="34318">
                  <c:v>321.70692751676</c:v>
                </c:pt>
                <c:pt idx="34319">
                  <c:v>337.75411691776901</c:v>
                </c:pt>
                <c:pt idx="34320">
                  <c:v>311.95781504998803</c:v>
                </c:pt>
                <c:pt idx="34321">
                  <c:v>305.67615101794399</c:v>
                </c:pt>
                <c:pt idx="34322">
                  <c:v>278.778692074491</c:v>
                </c:pt>
                <c:pt idx="34323">
                  <c:v>257.145867121923</c:v>
                </c:pt>
                <c:pt idx="34324">
                  <c:v>255.36613724987899</c:v>
                </c:pt>
                <c:pt idx="34325">
                  <c:v>235.40723981900399</c:v>
                </c:pt>
                <c:pt idx="34326">
                  <c:v>218.86000680081</c:v>
                </c:pt>
                <c:pt idx="34327">
                  <c:v>441.32831914623301</c:v>
                </c:pt>
                <c:pt idx="34328">
                  <c:v>392.73226911393999</c:v>
                </c:pt>
                <c:pt idx="34329">
                  <c:v>351.25021376234798</c:v>
                </c:pt>
                <c:pt idx="34330">
                  <c:v>326.49759036144502</c:v>
                </c:pt>
                <c:pt idx="34331">
                  <c:v>343.17572439929398</c:v>
                </c:pt>
                <c:pt idx="34332">
                  <c:v>316.82031229075699</c:v>
                </c:pt>
                <c:pt idx="34333">
                  <c:v>310.65100671140902</c:v>
                </c:pt>
                <c:pt idx="34334">
                  <c:v>283.38835534213598</c:v>
                </c:pt>
                <c:pt idx="34335">
                  <c:v>261.27181040231102</c:v>
                </c:pt>
                <c:pt idx="34336">
                  <c:v>259.652130409405</c:v>
                </c:pt>
                <c:pt idx="34337">
                  <c:v>239.41653803124001</c:v>
                </c:pt>
                <c:pt idx="34338">
                  <c:v>222.651816134434</c:v>
                </c:pt>
                <c:pt idx="34339">
                  <c:v>441.08914240148101</c:v>
                </c:pt>
                <c:pt idx="34340">
                  <c:v>392.52546608229198</c:v>
                </c:pt>
                <c:pt idx="34341">
                  <c:v>351.06607026372097</c:v>
                </c:pt>
                <c:pt idx="34342">
                  <c:v>326.32874429192799</c:v>
                </c:pt>
                <c:pt idx="34343">
                  <c:v>343.00866648029</c:v>
                </c:pt>
                <c:pt idx="34344">
                  <c:v>316.66385723383701</c:v>
                </c:pt>
                <c:pt idx="34345">
                  <c:v>310.50544045312199</c:v>
                </c:pt>
                <c:pt idx="34346">
                  <c:v>283.26540748609898</c:v>
                </c:pt>
                <c:pt idx="34347">
                  <c:v>261.14889550896498</c:v>
                </c:pt>
                <c:pt idx="34348">
                  <c:v>259.54229666685399</c:v>
                </c:pt>
                <c:pt idx="34349">
                  <c:v>239.32079145548701</c:v>
                </c:pt>
                <c:pt idx="34350">
                  <c:v>222.568293252393</c:v>
                </c:pt>
                <c:pt idx="34351">
                  <c:v>436.77743886542498</c:v>
                </c:pt>
                <c:pt idx="34352">
                  <c:v>388.64442912446299</c:v>
                </c:pt>
                <c:pt idx="34353">
                  <c:v>347.55715461080899</c:v>
                </c:pt>
                <c:pt idx="34354">
                  <c:v>323.15198286279201</c:v>
                </c:pt>
                <c:pt idx="34355">
                  <c:v>339.45765134151202</c:v>
                </c:pt>
                <c:pt idx="34356">
                  <c:v>313.464078842616</c:v>
                </c:pt>
                <c:pt idx="34357">
                  <c:v>307.25073062305302</c:v>
                </c:pt>
                <c:pt idx="34358">
                  <c:v>280.25867366891998</c:v>
                </c:pt>
                <c:pt idx="34359">
                  <c:v>258.45545611064398</c:v>
                </c:pt>
                <c:pt idx="34360">
                  <c:v>256.76314217443201</c:v>
                </c:pt>
                <c:pt idx="34361">
                  <c:v>236.725054693499</c:v>
                </c:pt>
                <c:pt idx="34362">
                  <c:v>220.125284199958</c:v>
                </c:pt>
                <c:pt idx="34363">
                  <c:v>427.82589175385101</c:v>
                </c:pt>
                <c:pt idx="34364">
                  <c:v>380.58397665880199</c:v>
                </c:pt>
                <c:pt idx="34365">
                  <c:v>340.27303318141099</c:v>
                </c:pt>
                <c:pt idx="34366">
                  <c:v>316.55115320656398</c:v>
                </c:pt>
                <c:pt idx="34367">
                  <c:v>332.07812101097699</c:v>
                </c:pt>
                <c:pt idx="34368">
                  <c:v>306.82065578506399</c:v>
                </c:pt>
                <c:pt idx="34369">
                  <c:v>300.49531779813799</c:v>
                </c:pt>
                <c:pt idx="34370">
                  <c:v>274.02948475103801</c:v>
                </c:pt>
                <c:pt idx="34371">
                  <c:v>252.85555239648599</c:v>
                </c:pt>
                <c:pt idx="34372">
                  <c:v>250.98708558787399</c:v>
                </c:pt>
                <c:pt idx="34373">
                  <c:v>231.336813747127</c:v>
                </c:pt>
                <c:pt idx="34374">
                  <c:v>215.056093892928</c:v>
                </c:pt>
                <c:pt idx="34375">
                  <c:v>295.20027328626702</c:v>
                </c:pt>
                <c:pt idx="34376">
                  <c:v>282.64540697854397</c:v>
                </c:pt>
                <c:pt idx="34377">
                  <c:v>252.84622596509601</c:v>
                </c:pt>
                <c:pt idx="34378">
                  <c:v>237.36348969328699</c:v>
                </c:pt>
                <c:pt idx="34379">
                  <c:v>230.96612042950301</c:v>
                </c:pt>
                <c:pt idx="34380">
                  <c:v>225.48228032083799</c:v>
                </c:pt>
                <c:pt idx="34381">
                  <c:v>273.68500205076703</c:v>
                </c:pt>
                <c:pt idx="34382">
                  <c:v>262.00881323379002</c:v>
                </c:pt>
                <c:pt idx="34383">
                  <c:v>250.26417568528299</c:v>
                </c:pt>
                <c:pt idx="34384">
                  <c:v>240.27947056168099</c:v>
                </c:pt>
                <c:pt idx="34385">
                  <c:v>232.082027649769</c:v>
                </c:pt>
                <c:pt idx="34386">
                  <c:v>223.83426621619299</c:v>
                </c:pt>
                <c:pt idx="34387">
                  <c:v>216.47119843368901</c:v>
                </c:pt>
                <c:pt idx="34388">
                  <c:v>209.99624291156701</c:v>
                </c:pt>
                <c:pt idx="34389">
                  <c:v>204.424854557207</c:v>
                </c:pt>
                <c:pt idx="34390">
                  <c:v>199.773376205787</c:v>
                </c:pt>
                <c:pt idx="34391">
                  <c:v>195.102336431016</c:v>
                </c:pt>
                <c:pt idx="34392">
                  <c:v>256.89858949416299</c:v>
                </c:pt>
                <c:pt idx="34393">
                  <c:v>244.31031383184799</c:v>
                </c:pt>
                <c:pt idx="34394">
                  <c:v>233.45505706788001</c:v>
                </c:pt>
                <c:pt idx="34395">
                  <c:v>223.44682292590801</c:v>
                </c:pt>
                <c:pt idx="34396">
                  <c:v>214.29708187866399</c:v>
                </c:pt>
                <c:pt idx="34397">
                  <c:v>206.92365911498999</c:v>
                </c:pt>
                <c:pt idx="34398">
                  <c:v>199.51460732084499</c:v>
                </c:pt>
                <c:pt idx="34399">
                  <c:v>192.98559457512701</c:v>
                </c:pt>
                <c:pt idx="34400">
                  <c:v>187.354235917707</c:v>
                </c:pt>
                <c:pt idx="34401">
                  <c:v>182.629918364345</c:v>
                </c:pt>
                <c:pt idx="34402">
                  <c:v>177.882871180888</c:v>
                </c:pt>
                <c:pt idx="34403">
                  <c:v>174.06005322636599</c:v>
                </c:pt>
                <c:pt idx="34404">
                  <c:v>170.22914978156399</c:v>
                </c:pt>
                <c:pt idx="34405">
                  <c:v>230.388205740513</c:v>
                </c:pt>
                <c:pt idx="34406">
                  <c:v>219.53347780009801</c:v>
                </c:pt>
                <c:pt idx="34407">
                  <c:v>209.516576815056</c:v>
                </c:pt>
                <c:pt idx="34408">
                  <c:v>200.35164038426601</c:v>
                </c:pt>
                <c:pt idx="34409">
                  <c:v>192.040255806125</c:v>
                </c:pt>
                <c:pt idx="34410">
                  <c:v>185.512303750451</c:v>
                </c:pt>
                <c:pt idx="34411">
                  <c:v>178.94675315543299</c:v>
                </c:pt>
                <c:pt idx="34412">
                  <c:v>173.26773224977001</c:v>
                </c:pt>
                <c:pt idx="34413">
                  <c:v>168.489843979982</c:v>
                </c:pt>
                <c:pt idx="34414">
                  <c:v>163.68691720825001</c:v>
                </c:pt>
                <c:pt idx="34415">
                  <c:v>159.79856420548799</c:v>
                </c:pt>
                <c:pt idx="34416">
                  <c:v>155.901246290801</c:v>
                </c:pt>
                <c:pt idx="34417">
                  <c:v>152.932248442667</c:v>
                </c:pt>
                <c:pt idx="34418">
                  <c:v>149.958513828723</c:v>
                </c:pt>
                <c:pt idx="34419">
                  <c:v>197.53742045931699</c:v>
                </c:pt>
                <c:pt idx="34420">
                  <c:v>188.36813902491301</c:v>
                </c:pt>
                <c:pt idx="34421">
                  <c:v>137.56740308461801</c:v>
                </c:pt>
                <c:pt idx="34422">
                  <c:v>135.47492132810899</c:v>
                </c:pt>
                <c:pt idx="34423">
                  <c:v>297.63496837542499</c:v>
                </c:pt>
                <c:pt idx="34424">
                  <c:v>284.85953991880899</c:v>
                </c:pt>
                <c:pt idx="34425">
                  <c:v>254.509566968781</c:v>
                </c:pt>
                <c:pt idx="34426">
                  <c:v>238.71477680433799</c:v>
                </c:pt>
                <c:pt idx="34427">
                  <c:v>232.17389820675999</c:v>
                </c:pt>
                <c:pt idx="34428">
                  <c:v>226.56196327584999</c:v>
                </c:pt>
                <c:pt idx="34429">
                  <c:v>276.08558113469098</c:v>
                </c:pt>
                <c:pt idx="34430">
                  <c:v>264.199187847796</c:v>
                </c:pt>
                <c:pt idx="34431">
                  <c:v>252.25115843741301</c:v>
                </c:pt>
                <c:pt idx="34432">
                  <c:v>242.08819706531699</c:v>
                </c:pt>
                <c:pt idx="34433">
                  <c:v>233.72486408698401</c:v>
                </c:pt>
                <c:pt idx="34434">
                  <c:v>225.326445943517</c:v>
                </c:pt>
                <c:pt idx="34435">
                  <c:v>217.816178679931</c:v>
                </c:pt>
                <c:pt idx="34436">
                  <c:v>211.20756455989999</c:v>
                </c:pt>
                <c:pt idx="34437">
                  <c:v>205.51131442938899</c:v>
                </c:pt>
                <c:pt idx="34438">
                  <c:v>200.73914752926399</c:v>
                </c:pt>
                <c:pt idx="34439">
                  <c:v>195.952816720963</c:v>
                </c:pt>
                <c:pt idx="34440">
                  <c:v>259.281642768631</c:v>
                </c:pt>
                <c:pt idx="34441">
                  <c:v>246.479081103037</c:v>
                </c:pt>
                <c:pt idx="34442">
                  <c:v>235.43321975626901</c:v>
                </c:pt>
                <c:pt idx="34443">
                  <c:v>225.24824161536401</c:v>
                </c:pt>
                <c:pt idx="34444">
                  <c:v>215.931381957773</c:v>
                </c:pt>
                <c:pt idx="34445">
                  <c:v>208.41409734816901</c:v>
                </c:pt>
                <c:pt idx="34446">
                  <c:v>200.86163711050901</c:v>
                </c:pt>
                <c:pt idx="34447">
                  <c:v>194.203196230087</c:v>
                </c:pt>
                <c:pt idx="34448">
                  <c:v>188.44602029587901</c:v>
                </c:pt>
                <c:pt idx="34449">
                  <c:v>183.60715818077799</c:v>
                </c:pt>
                <c:pt idx="34450">
                  <c:v>178.753986707922</c:v>
                </c:pt>
                <c:pt idx="34451">
                  <c:v>174.82889947844299</c:v>
                </c:pt>
                <c:pt idx="34452">
                  <c:v>170.89402712320799</c:v>
                </c:pt>
                <c:pt idx="34453">
                  <c:v>232.55774931904699</c:v>
                </c:pt>
                <c:pt idx="34454">
                  <c:v>221.50895077839499</c:v>
                </c:pt>
                <c:pt idx="34455">
                  <c:v>211.31263906734699</c:v>
                </c:pt>
                <c:pt idx="34456">
                  <c:v>201.98179229132299</c:v>
                </c:pt>
                <c:pt idx="34457">
                  <c:v>193.52080609309601</c:v>
                </c:pt>
                <c:pt idx="34458">
                  <c:v>186.86272904939199</c:v>
                </c:pt>
                <c:pt idx="34459">
                  <c:v>180.17052092228801</c:v>
                </c:pt>
                <c:pt idx="34460">
                  <c:v>174.37509828245899</c:v>
                </c:pt>
                <c:pt idx="34461">
                  <c:v>169.48708777451799</c:v>
                </c:pt>
                <c:pt idx="34462">
                  <c:v>164.57931463946201</c:v>
                </c:pt>
                <c:pt idx="34463">
                  <c:v>160.593896625502</c:v>
                </c:pt>
                <c:pt idx="34464">
                  <c:v>156.59563167516501</c:v>
                </c:pt>
                <c:pt idx="34465">
                  <c:v>153.53735586795099</c:v>
                </c:pt>
                <c:pt idx="34466">
                  <c:v>150.47255331225099</c:v>
                </c:pt>
                <c:pt idx="34467">
                  <c:v>199.341484059061</c:v>
                </c:pt>
                <c:pt idx="34468">
                  <c:v>190.00625790240201</c:v>
                </c:pt>
                <c:pt idx="34469">
                  <c:v>138.12086307592401</c:v>
                </c:pt>
                <c:pt idx="34470">
                  <c:v>135.94772372122</c:v>
                </c:pt>
                <c:pt idx="34471">
                  <c:v>297.46560830816298</c:v>
                </c:pt>
                <c:pt idx="34472">
                  <c:v>284.691771777241</c:v>
                </c:pt>
                <c:pt idx="34473">
                  <c:v>254.36293136874701</c:v>
                </c:pt>
                <c:pt idx="34474">
                  <c:v>238.58450656673</c:v>
                </c:pt>
                <c:pt idx="34475">
                  <c:v>232.05382583018101</c:v>
                </c:pt>
                <c:pt idx="34476">
                  <c:v>226.44499823259099</c:v>
                </c:pt>
                <c:pt idx="34477">
                  <c:v>275.92952341286298</c:v>
                </c:pt>
                <c:pt idx="34478">
                  <c:v>264.05142718402402</c:v>
                </c:pt>
                <c:pt idx="34479">
                  <c:v>252.11192504258901</c:v>
                </c:pt>
                <c:pt idx="34480">
                  <c:v>241.95352698407601</c:v>
                </c:pt>
                <c:pt idx="34481">
                  <c:v>233.594408192272</c:v>
                </c:pt>
                <c:pt idx="34482">
                  <c:v>225.20099697935001</c:v>
                </c:pt>
                <c:pt idx="34483">
                  <c:v>217.695885509839</c:v>
                </c:pt>
                <c:pt idx="34484">
                  <c:v>211.09261976694</c:v>
                </c:pt>
                <c:pt idx="34485">
                  <c:v>205.39866070639701</c:v>
                </c:pt>
                <c:pt idx="34486">
                  <c:v>200.635792863863</c:v>
                </c:pt>
                <c:pt idx="34487">
                  <c:v>195.856152320213</c:v>
                </c:pt>
                <c:pt idx="34488">
                  <c:v>259.14485835378002</c:v>
                </c:pt>
                <c:pt idx="34489">
                  <c:v>246.342344802475</c:v>
                </c:pt>
                <c:pt idx="34490">
                  <c:v>235.30016876461201</c:v>
                </c:pt>
                <c:pt idx="34491">
                  <c:v>225.122640614625</c:v>
                </c:pt>
                <c:pt idx="34492">
                  <c:v>215.80976602237999</c:v>
                </c:pt>
                <c:pt idx="34493">
                  <c:v>208.29603960396</c:v>
                </c:pt>
                <c:pt idx="34494">
                  <c:v>200.74783620995001</c:v>
                </c:pt>
                <c:pt idx="34495">
                  <c:v>194.09699354526899</c:v>
                </c:pt>
                <c:pt idx="34496">
                  <c:v>188.347199406496</c:v>
                </c:pt>
                <c:pt idx="34497">
                  <c:v>183.512915129151</c:v>
                </c:pt>
                <c:pt idx="34498">
                  <c:v>178.661996107867</c:v>
                </c:pt>
                <c:pt idx="34499">
                  <c:v>174.74562003572299</c:v>
                </c:pt>
                <c:pt idx="34500">
                  <c:v>170.817201785679</c:v>
                </c:pt>
                <c:pt idx="34501">
                  <c:v>232.43455378268499</c:v>
                </c:pt>
                <c:pt idx="34502">
                  <c:v>221.39207157562299</c:v>
                </c:pt>
                <c:pt idx="34503">
                  <c:v>211.20175743591301</c:v>
                </c:pt>
                <c:pt idx="34504">
                  <c:v>201.87108126432699</c:v>
                </c:pt>
                <c:pt idx="34505">
                  <c:v>193.41654981275801</c:v>
                </c:pt>
                <c:pt idx="34506">
                  <c:v>186.75824787478001</c:v>
                </c:pt>
                <c:pt idx="34507">
                  <c:v>180.069549164064</c:v>
                </c:pt>
                <c:pt idx="34508">
                  <c:v>174.277697333568</c:v>
                </c:pt>
                <c:pt idx="34509">
                  <c:v>169.396213450028</c:v>
                </c:pt>
                <c:pt idx="34510">
                  <c:v>164.49269991847601</c:v>
                </c:pt>
                <c:pt idx="34511">
                  <c:v>160.51167296696599</c:v>
                </c:pt>
                <c:pt idx="34512">
                  <c:v>156.51853295396899</c:v>
                </c:pt>
                <c:pt idx="34513">
                  <c:v>153.46844053215901</c:v>
                </c:pt>
                <c:pt idx="34514">
                  <c:v>150.41252877342899</c:v>
                </c:pt>
                <c:pt idx="34515">
                  <c:v>199.235815518794</c:v>
                </c:pt>
                <c:pt idx="34516">
                  <c:v>189.90616829669699</c:v>
                </c:pt>
                <c:pt idx="34517">
                  <c:v>138.056417315554</c:v>
                </c:pt>
                <c:pt idx="34518">
                  <c:v>135.891031598513</c:v>
                </c:pt>
                <c:pt idx="34519">
                  <c:v>295.69674340173702</c:v>
                </c:pt>
                <c:pt idx="34520">
                  <c:v>283.07215734480599</c:v>
                </c:pt>
                <c:pt idx="34521">
                  <c:v>253.11475409836001</c:v>
                </c:pt>
                <c:pt idx="34522">
                  <c:v>237.547017916481</c:v>
                </c:pt>
                <c:pt idx="34523">
                  <c:v>231.11179285801899</c:v>
                </c:pt>
                <c:pt idx="34524">
                  <c:v>225.601673159434</c:v>
                </c:pt>
                <c:pt idx="34525">
                  <c:v>274.21253102670101</c:v>
                </c:pt>
                <c:pt idx="34526">
                  <c:v>262.46641590542703</c:v>
                </c:pt>
                <c:pt idx="34527">
                  <c:v>250.66084080506599</c:v>
                </c:pt>
                <c:pt idx="34528">
                  <c:v>240.62597668758801</c:v>
                </c:pt>
                <c:pt idx="34529">
                  <c:v>232.370175237658</c:v>
                </c:pt>
                <c:pt idx="34530">
                  <c:v>224.08218880171299</c:v>
                </c:pt>
                <c:pt idx="34531">
                  <c:v>216.672644512132</c:v>
                </c:pt>
                <c:pt idx="34532">
                  <c:v>210.16610038880501</c:v>
                </c:pt>
                <c:pt idx="34533">
                  <c:v>204.56008895424901</c:v>
                </c:pt>
                <c:pt idx="34534">
                  <c:v>199.88094231794</c:v>
                </c:pt>
                <c:pt idx="34535">
                  <c:v>195.18538055764799</c:v>
                </c:pt>
                <c:pt idx="34536">
                  <c:v>257.45754610632599</c:v>
                </c:pt>
                <c:pt idx="34537">
                  <c:v>244.79553926155401</c:v>
                </c:pt>
                <c:pt idx="34538">
                  <c:v>233.87915805299701</c:v>
                </c:pt>
                <c:pt idx="34539">
                  <c:v>223.81520348093099</c:v>
                </c:pt>
                <c:pt idx="34540">
                  <c:v>214.61193663871299</c:v>
                </c:pt>
                <c:pt idx="34541">
                  <c:v>207.19462503969299</c:v>
                </c:pt>
                <c:pt idx="34542">
                  <c:v>199.74176838650101</c:v>
                </c:pt>
                <c:pt idx="34543">
                  <c:v>193.17965496728101</c:v>
                </c:pt>
                <c:pt idx="34544">
                  <c:v>187.50980919107701</c:v>
                </c:pt>
                <c:pt idx="34545">
                  <c:v>182.756677374942</c:v>
                </c:pt>
                <c:pt idx="34546">
                  <c:v>177.98057813911399</c:v>
                </c:pt>
                <c:pt idx="34547">
                  <c:v>174.13815738667</c:v>
                </c:pt>
                <c:pt idx="34548">
                  <c:v>170.281150286382</c:v>
                </c:pt>
                <c:pt idx="34549">
                  <c:v>230.90824099192301</c:v>
                </c:pt>
                <c:pt idx="34550">
                  <c:v>219.986542945217</c:v>
                </c:pt>
                <c:pt idx="34551">
                  <c:v>209.91225546605199</c:v>
                </c:pt>
                <c:pt idx="34552">
                  <c:v>200.695172143463</c:v>
                </c:pt>
                <c:pt idx="34553">
                  <c:v>192.334017933176</c:v>
                </c:pt>
                <c:pt idx="34554">
                  <c:v>185.76544432868101</c:v>
                </c:pt>
                <c:pt idx="34555">
                  <c:v>179.159395210627</c:v>
                </c:pt>
                <c:pt idx="34556">
                  <c:v>173.44972257025199</c:v>
                </c:pt>
                <c:pt idx="34557">
                  <c:v>168.636188589976</c:v>
                </c:pt>
                <c:pt idx="34558">
                  <c:v>163.80880224097999</c:v>
                </c:pt>
                <c:pt idx="34559">
                  <c:v>159.89367816091899</c:v>
                </c:pt>
                <c:pt idx="34560">
                  <c:v>155.97212543553999</c:v>
                </c:pt>
                <c:pt idx="34561">
                  <c:v>152.984768063774</c:v>
                </c:pt>
                <c:pt idx="34562">
                  <c:v>149.99239034996</c:v>
                </c:pt>
                <c:pt idx="34563">
                  <c:v>197.96413515584999</c:v>
                </c:pt>
                <c:pt idx="34564">
                  <c:v>188.737566085764</c:v>
                </c:pt>
                <c:pt idx="34565">
                  <c:v>137.61991271481901</c:v>
                </c:pt>
                <c:pt idx="34566">
                  <c:v>135.50756176154599</c:v>
                </c:pt>
                <c:pt idx="34567">
                  <c:v>291.94205542248898</c:v>
                </c:pt>
                <c:pt idx="34568">
                  <c:v>279.62265128936099</c:v>
                </c:pt>
                <c:pt idx="34569">
                  <c:v>250.46276788957499</c:v>
                </c:pt>
                <c:pt idx="34570">
                  <c:v>235.34739759778199</c:v>
                </c:pt>
                <c:pt idx="34571">
                  <c:v>229.13046705386799</c:v>
                </c:pt>
                <c:pt idx="34572">
                  <c:v>223.81325117906499</c:v>
                </c:pt>
                <c:pt idx="34573">
                  <c:v>270.55054631828898</c:v>
                </c:pt>
                <c:pt idx="34574">
                  <c:v>259.09674498326399</c:v>
                </c:pt>
                <c:pt idx="34575">
                  <c:v>247.58088709011301</c:v>
                </c:pt>
                <c:pt idx="34576">
                  <c:v>237.798439927061</c:v>
                </c:pt>
                <c:pt idx="34577">
                  <c:v>229.77448204419801</c:v>
                </c:pt>
                <c:pt idx="34578">
                  <c:v>221.70792927419399</c:v>
                </c:pt>
                <c:pt idx="34579">
                  <c:v>214.51637284151499</c:v>
                </c:pt>
                <c:pt idx="34580">
                  <c:v>208.204526093559</c:v>
                </c:pt>
                <c:pt idx="34581">
                  <c:v>202.785162551479</c:v>
                </c:pt>
                <c:pt idx="34582">
                  <c:v>198.28351789502301</c:v>
                </c:pt>
                <c:pt idx="34583">
                  <c:v>193.765376627526</c:v>
                </c:pt>
                <c:pt idx="34584">
                  <c:v>253.85516227452999</c:v>
                </c:pt>
                <c:pt idx="34585">
                  <c:v>241.49544794188799</c:v>
                </c:pt>
                <c:pt idx="34586">
                  <c:v>230.85188483229399</c:v>
                </c:pt>
                <c:pt idx="34587">
                  <c:v>221.03561135923101</c:v>
                </c:pt>
                <c:pt idx="34588">
                  <c:v>212.06963999517399</c:v>
                </c:pt>
                <c:pt idx="34589">
                  <c:v>204.85881523272201</c:v>
                </c:pt>
                <c:pt idx="34590">
                  <c:v>197.61215982097701</c:v>
                </c:pt>
                <c:pt idx="34591">
                  <c:v>191.232621753996</c:v>
                </c:pt>
                <c:pt idx="34592">
                  <c:v>185.74264176673299</c:v>
                </c:pt>
                <c:pt idx="34593">
                  <c:v>181.15529228976499</c:v>
                </c:pt>
                <c:pt idx="34594">
                  <c:v>176.54400892732599</c:v>
                </c:pt>
                <c:pt idx="34595">
                  <c:v>172.858148337595</c:v>
                </c:pt>
                <c:pt idx="34596">
                  <c:v>169.16132694248199</c:v>
                </c:pt>
                <c:pt idx="34597">
                  <c:v>227.65099265179799</c:v>
                </c:pt>
                <c:pt idx="34598">
                  <c:v>216.99306984477099</c:v>
                </c:pt>
                <c:pt idx="34599">
                  <c:v>207.16715453719499</c:v>
                </c:pt>
                <c:pt idx="34600">
                  <c:v>198.18054838820601</c:v>
                </c:pt>
                <c:pt idx="34601">
                  <c:v>190.035810442219</c:v>
                </c:pt>
                <c:pt idx="34602">
                  <c:v>183.64950737585301</c:v>
                </c:pt>
                <c:pt idx="34603">
                  <c:v>177.229211244742</c:v>
                </c:pt>
                <c:pt idx="34604">
                  <c:v>171.68868138515001</c:v>
                </c:pt>
                <c:pt idx="34605">
                  <c:v>167.03490513014299</c:v>
                </c:pt>
                <c:pt idx="34606">
                  <c:v>162.35736726983399</c:v>
                </c:pt>
                <c:pt idx="34607">
                  <c:v>158.593544567392</c:v>
                </c:pt>
                <c:pt idx="34608">
                  <c:v>154.814808599895</c:v>
                </c:pt>
                <c:pt idx="34609">
                  <c:v>151.96540643129799</c:v>
                </c:pt>
                <c:pt idx="34610">
                  <c:v>149.11549045716799</c:v>
                </c:pt>
                <c:pt idx="34611">
                  <c:v>195.24707383835101</c:v>
                </c:pt>
                <c:pt idx="34612">
                  <c:v>186.25183290122001</c:v>
                </c:pt>
                <c:pt idx="34613">
                  <c:v>136.69457789979401</c:v>
                </c:pt>
                <c:pt idx="34614">
                  <c:v>134.709842905675</c:v>
                </c:pt>
                <c:pt idx="34615">
                  <c:v>295.20027328626702</c:v>
                </c:pt>
                <c:pt idx="34616">
                  <c:v>282.64540697854397</c:v>
                </c:pt>
                <c:pt idx="34617">
                  <c:v>252.84622596509601</c:v>
                </c:pt>
                <c:pt idx="34618">
                  <c:v>237.36348969328699</c:v>
                </c:pt>
                <c:pt idx="34619">
                  <c:v>230.96612042950301</c:v>
                </c:pt>
                <c:pt idx="34620">
                  <c:v>225.48228032083799</c:v>
                </c:pt>
                <c:pt idx="34621">
                  <c:v>273.68500205076703</c:v>
                </c:pt>
                <c:pt idx="34622">
                  <c:v>262.00881323379002</c:v>
                </c:pt>
                <c:pt idx="34623">
                  <c:v>250.26417568528299</c:v>
                </c:pt>
                <c:pt idx="34624">
                  <c:v>240.27947056168099</c:v>
                </c:pt>
                <c:pt idx="34625">
                  <c:v>232.082027649769</c:v>
                </c:pt>
                <c:pt idx="34626">
                  <c:v>223.83426621619299</c:v>
                </c:pt>
                <c:pt idx="34627">
                  <c:v>216.47119843368901</c:v>
                </c:pt>
                <c:pt idx="34628">
                  <c:v>209.99624291156701</c:v>
                </c:pt>
                <c:pt idx="34629">
                  <c:v>204.424854557207</c:v>
                </c:pt>
                <c:pt idx="34630">
                  <c:v>199.773376205787</c:v>
                </c:pt>
                <c:pt idx="34631">
                  <c:v>195.102336431016</c:v>
                </c:pt>
                <c:pt idx="34632">
                  <c:v>256.89858949416299</c:v>
                </c:pt>
                <c:pt idx="34633">
                  <c:v>244.31031383184799</c:v>
                </c:pt>
                <c:pt idx="34634">
                  <c:v>233.45505706788001</c:v>
                </c:pt>
                <c:pt idx="34635">
                  <c:v>223.44682292590801</c:v>
                </c:pt>
                <c:pt idx="34636">
                  <c:v>214.29708187866399</c:v>
                </c:pt>
                <c:pt idx="34637">
                  <c:v>206.92365911498999</c:v>
                </c:pt>
                <c:pt idx="34638">
                  <c:v>199.51460732084499</c:v>
                </c:pt>
                <c:pt idx="34639">
                  <c:v>192.98559457512701</c:v>
                </c:pt>
                <c:pt idx="34640">
                  <c:v>187.354235917707</c:v>
                </c:pt>
                <c:pt idx="34641">
                  <c:v>182.629918364345</c:v>
                </c:pt>
                <c:pt idx="34642">
                  <c:v>177.882871180888</c:v>
                </c:pt>
                <c:pt idx="34643">
                  <c:v>174.06005322636599</c:v>
                </c:pt>
                <c:pt idx="34644">
                  <c:v>170.22914978156399</c:v>
                </c:pt>
                <c:pt idx="34645">
                  <c:v>230.388205740513</c:v>
                </c:pt>
                <c:pt idx="34646">
                  <c:v>219.53347780009801</c:v>
                </c:pt>
                <c:pt idx="34647">
                  <c:v>209.516576815056</c:v>
                </c:pt>
                <c:pt idx="34648">
                  <c:v>200.35164038426601</c:v>
                </c:pt>
                <c:pt idx="34649">
                  <c:v>192.040255806125</c:v>
                </c:pt>
                <c:pt idx="34650">
                  <c:v>185.512303750451</c:v>
                </c:pt>
                <c:pt idx="34651">
                  <c:v>178.94675315543299</c:v>
                </c:pt>
                <c:pt idx="34652">
                  <c:v>173.26773224977001</c:v>
                </c:pt>
                <c:pt idx="34653">
                  <c:v>168.489843979982</c:v>
                </c:pt>
                <c:pt idx="34654">
                  <c:v>163.68691720825001</c:v>
                </c:pt>
                <c:pt idx="34655">
                  <c:v>159.79856420548799</c:v>
                </c:pt>
                <c:pt idx="34656">
                  <c:v>155.901246290801</c:v>
                </c:pt>
                <c:pt idx="34657">
                  <c:v>152.932248442667</c:v>
                </c:pt>
                <c:pt idx="34658">
                  <c:v>149.958513828723</c:v>
                </c:pt>
                <c:pt idx="34659">
                  <c:v>197.53742045931699</c:v>
                </c:pt>
                <c:pt idx="34660">
                  <c:v>188.36813902491301</c:v>
                </c:pt>
                <c:pt idx="34661">
                  <c:v>137.56740308461801</c:v>
                </c:pt>
                <c:pt idx="34662">
                  <c:v>135.47492132810899</c:v>
                </c:pt>
                <c:pt idx="34663">
                  <c:v>297.63496837542499</c:v>
                </c:pt>
                <c:pt idx="34664">
                  <c:v>284.85953991880899</c:v>
                </c:pt>
                <c:pt idx="34665">
                  <c:v>254.509566968781</c:v>
                </c:pt>
                <c:pt idx="34666">
                  <c:v>238.71477680433799</c:v>
                </c:pt>
                <c:pt idx="34667">
                  <c:v>232.17389820675999</c:v>
                </c:pt>
                <c:pt idx="34668">
                  <c:v>226.56196327584999</c:v>
                </c:pt>
                <c:pt idx="34669">
                  <c:v>276.08558113469098</c:v>
                </c:pt>
                <c:pt idx="34670">
                  <c:v>264.199187847796</c:v>
                </c:pt>
                <c:pt idx="34671">
                  <c:v>252.25115843741301</c:v>
                </c:pt>
                <c:pt idx="34672">
                  <c:v>242.08819706531699</c:v>
                </c:pt>
                <c:pt idx="34673">
                  <c:v>233.72486408698401</c:v>
                </c:pt>
                <c:pt idx="34674">
                  <c:v>225.326445943517</c:v>
                </c:pt>
                <c:pt idx="34675">
                  <c:v>217.816178679931</c:v>
                </c:pt>
                <c:pt idx="34676">
                  <c:v>211.20756455989999</c:v>
                </c:pt>
                <c:pt idx="34677">
                  <c:v>205.51131442938899</c:v>
                </c:pt>
                <c:pt idx="34678">
                  <c:v>200.73914752926399</c:v>
                </c:pt>
                <c:pt idx="34679">
                  <c:v>195.952816720963</c:v>
                </c:pt>
                <c:pt idx="34680">
                  <c:v>259.281642768631</c:v>
                </c:pt>
                <c:pt idx="34681">
                  <c:v>246.479081103037</c:v>
                </c:pt>
                <c:pt idx="34682">
                  <c:v>235.43321975626901</c:v>
                </c:pt>
                <c:pt idx="34683">
                  <c:v>225.24824161536401</c:v>
                </c:pt>
                <c:pt idx="34684">
                  <c:v>215.931381957773</c:v>
                </c:pt>
                <c:pt idx="34685">
                  <c:v>208.41409734816901</c:v>
                </c:pt>
                <c:pt idx="34686">
                  <c:v>200.86163711050901</c:v>
                </c:pt>
                <c:pt idx="34687">
                  <c:v>194.203196230087</c:v>
                </c:pt>
                <c:pt idx="34688">
                  <c:v>188.44602029587901</c:v>
                </c:pt>
                <c:pt idx="34689">
                  <c:v>183.60715818077799</c:v>
                </c:pt>
                <c:pt idx="34690">
                  <c:v>178.753986707922</c:v>
                </c:pt>
                <c:pt idx="34691">
                  <c:v>174.82889947844299</c:v>
                </c:pt>
                <c:pt idx="34692">
                  <c:v>170.89402712320799</c:v>
                </c:pt>
                <c:pt idx="34693">
                  <c:v>232.55774931904699</c:v>
                </c:pt>
                <c:pt idx="34694">
                  <c:v>221.50895077839499</c:v>
                </c:pt>
                <c:pt idx="34695">
                  <c:v>211.31263906734699</c:v>
                </c:pt>
                <c:pt idx="34696">
                  <c:v>201.98179229132299</c:v>
                </c:pt>
                <c:pt idx="34697">
                  <c:v>193.52080609309601</c:v>
                </c:pt>
                <c:pt idx="34698">
                  <c:v>186.86272904939199</c:v>
                </c:pt>
                <c:pt idx="34699">
                  <c:v>180.17052092228801</c:v>
                </c:pt>
                <c:pt idx="34700">
                  <c:v>174.37509828245899</c:v>
                </c:pt>
                <c:pt idx="34701">
                  <c:v>169.48708777451799</c:v>
                </c:pt>
                <c:pt idx="34702">
                  <c:v>164.57931463946201</c:v>
                </c:pt>
                <c:pt idx="34703">
                  <c:v>160.593896625502</c:v>
                </c:pt>
                <c:pt idx="34704">
                  <c:v>156.59563167516501</c:v>
                </c:pt>
                <c:pt idx="34705">
                  <c:v>153.53735586795099</c:v>
                </c:pt>
                <c:pt idx="34706">
                  <c:v>150.47255331225099</c:v>
                </c:pt>
                <c:pt idx="34707">
                  <c:v>199.341484059061</c:v>
                </c:pt>
                <c:pt idx="34708">
                  <c:v>190.00625790240201</c:v>
                </c:pt>
                <c:pt idx="34709">
                  <c:v>138.12086307592401</c:v>
                </c:pt>
                <c:pt idx="34710">
                  <c:v>135.94772372122</c:v>
                </c:pt>
                <c:pt idx="34711">
                  <c:v>297.46560830816298</c:v>
                </c:pt>
                <c:pt idx="34712">
                  <c:v>284.691771777241</c:v>
                </c:pt>
                <c:pt idx="34713">
                  <c:v>254.36293136874701</c:v>
                </c:pt>
                <c:pt idx="34714">
                  <c:v>238.58450656673</c:v>
                </c:pt>
                <c:pt idx="34715">
                  <c:v>232.05382583018101</c:v>
                </c:pt>
                <c:pt idx="34716">
                  <c:v>226.44499823259099</c:v>
                </c:pt>
                <c:pt idx="34717">
                  <c:v>275.92952341286298</c:v>
                </c:pt>
                <c:pt idx="34718">
                  <c:v>264.05142718402402</c:v>
                </c:pt>
                <c:pt idx="34719">
                  <c:v>252.11192504258901</c:v>
                </c:pt>
                <c:pt idx="34720">
                  <c:v>241.95352698407601</c:v>
                </c:pt>
                <c:pt idx="34721">
                  <c:v>233.594408192272</c:v>
                </c:pt>
                <c:pt idx="34722">
                  <c:v>225.20099697935001</c:v>
                </c:pt>
                <c:pt idx="34723">
                  <c:v>217.695885509839</c:v>
                </c:pt>
                <c:pt idx="34724">
                  <c:v>211.09261976694</c:v>
                </c:pt>
                <c:pt idx="34725">
                  <c:v>205.39866070639701</c:v>
                </c:pt>
                <c:pt idx="34726">
                  <c:v>200.635792863863</c:v>
                </c:pt>
                <c:pt idx="34727">
                  <c:v>195.856152320213</c:v>
                </c:pt>
                <c:pt idx="34728">
                  <c:v>259.14485835378002</c:v>
                </c:pt>
                <c:pt idx="34729">
                  <c:v>246.342344802475</c:v>
                </c:pt>
                <c:pt idx="34730">
                  <c:v>235.30016876461201</c:v>
                </c:pt>
                <c:pt idx="34731">
                  <c:v>225.122640614625</c:v>
                </c:pt>
                <c:pt idx="34732">
                  <c:v>215.80976602237999</c:v>
                </c:pt>
                <c:pt idx="34733">
                  <c:v>208.29603960396</c:v>
                </c:pt>
                <c:pt idx="34734">
                  <c:v>200.74783620995001</c:v>
                </c:pt>
                <c:pt idx="34735">
                  <c:v>194.09699354526899</c:v>
                </c:pt>
                <c:pt idx="34736">
                  <c:v>188.347199406496</c:v>
                </c:pt>
                <c:pt idx="34737">
                  <c:v>183.512915129151</c:v>
                </c:pt>
                <c:pt idx="34738">
                  <c:v>178.661996107867</c:v>
                </c:pt>
                <c:pt idx="34739">
                  <c:v>174.74562003572299</c:v>
                </c:pt>
                <c:pt idx="34740">
                  <c:v>170.817201785679</c:v>
                </c:pt>
                <c:pt idx="34741">
                  <c:v>232.43455378268499</c:v>
                </c:pt>
                <c:pt idx="34742">
                  <c:v>221.39207157562299</c:v>
                </c:pt>
                <c:pt idx="34743">
                  <c:v>211.20175743591301</c:v>
                </c:pt>
                <c:pt idx="34744">
                  <c:v>201.87108126432699</c:v>
                </c:pt>
                <c:pt idx="34745">
                  <c:v>193.41654981275801</c:v>
                </c:pt>
                <c:pt idx="34746">
                  <c:v>186.75824787478001</c:v>
                </c:pt>
                <c:pt idx="34747">
                  <c:v>180.069549164064</c:v>
                </c:pt>
                <c:pt idx="34748">
                  <c:v>174.277697333568</c:v>
                </c:pt>
                <c:pt idx="34749">
                  <c:v>169.396213450028</c:v>
                </c:pt>
                <c:pt idx="34750">
                  <c:v>164.49269991847601</c:v>
                </c:pt>
                <c:pt idx="34751">
                  <c:v>160.51167296696599</c:v>
                </c:pt>
                <c:pt idx="34752">
                  <c:v>156.51853295396899</c:v>
                </c:pt>
                <c:pt idx="34753">
                  <c:v>153.46844053215901</c:v>
                </c:pt>
                <c:pt idx="34754">
                  <c:v>150.41252877342899</c:v>
                </c:pt>
                <c:pt idx="34755">
                  <c:v>199.235815518794</c:v>
                </c:pt>
                <c:pt idx="34756">
                  <c:v>189.90616829669699</c:v>
                </c:pt>
                <c:pt idx="34757">
                  <c:v>138.056417315554</c:v>
                </c:pt>
                <c:pt idx="34758">
                  <c:v>135.891031598513</c:v>
                </c:pt>
                <c:pt idx="34759">
                  <c:v>295.69674340173702</c:v>
                </c:pt>
                <c:pt idx="34760">
                  <c:v>283.07215734480599</c:v>
                </c:pt>
                <c:pt idx="34761">
                  <c:v>253.11475409836001</c:v>
                </c:pt>
                <c:pt idx="34762">
                  <c:v>237.547017916481</c:v>
                </c:pt>
                <c:pt idx="34763">
                  <c:v>231.11179285801899</c:v>
                </c:pt>
                <c:pt idx="34764">
                  <c:v>225.601673159434</c:v>
                </c:pt>
                <c:pt idx="34765">
                  <c:v>274.21253102670101</c:v>
                </c:pt>
                <c:pt idx="34766">
                  <c:v>262.46641590542703</c:v>
                </c:pt>
                <c:pt idx="34767">
                  <c:v>250.66084080506599</c:v>
                </c:pt>
                <c:pt idx="34768">
                  <c:v>240.62597668758801</c:v>
                </c:pt>
                <c:pt idx="34769">
                  <c:v>232.370175237658</c:v>
                </c:pt>
                <c:pt idx="34770">
                  <c:v>224.08218880171299</c:v>
                </c:pt>
                <c:pt idx="34771">
                  <c:v>216.672644512132</c:v>
                </c:pt>
                <c:pt idx="34772">
                  <c:v>210.16610038880501</c:v>
                </c:pt>
                <c:pt idx="34773">
                  <c:v>204.56008895424901</c:v>
                </c:pt>
                <c:pt idx="34774">
                  <c:v>199.88094231794</c:v>
                </c:pt>
                <c:pt idx="34775">
                  <c:v>195.18538055764799</c:v>
                </c:pt>
                <c:pt idx="34776">
                  <c:v>257.45754610632599</c:v>
                </c:pt>
                <c:pt idx="34777">
                  <c:v>244.79553926155401</c:v>
                </c:pt>
                <c:pt idx="34778">
                  <c:v>233.87915805299701</c:v>
                </c:pt>
                <c:pt idx="34779">
                  <c:v>223.81520348093099</c:v>
                </c:pt>
                <c:pt idx="34780">
                  <c:v>214.61193663871299</c:v>
                </c:pt>
                <c:pt idx="34781">
                  <c:v>207.19462503969299</c:v>
                </c:pt>
                <c:pt idx="34782">
                  <c:v>199.74176838650101</c:v>
                </c:pt>
                <c:pt idx="34783">
                  <c:v>193.17965496728101</c:v>
                </c:pt>
                <c:pt idx="34784">
                  <c:v>187.50980919107701</c:v>
                </c:pt>
                <c:pt idx="34785">
                  <c:v>182.756677374942</c:v>
                </c:pt>
                <c:pt idx="34786">
                  <c:v>177.98057813911399</c:v>
                </c:pt>
                <c:pt idx="34787">
                  <c:v>174.13815738667</c:v>
                </c:pt>
                <c:pt idx="34788">
                  <c:v>170.281150286382</c:v>
                </c:pt>
                <c:pt idx="34789">
                  <c:v>230.90824099192301</c:v>
                </c:pt>
                <c:pt idx="34790">
                  <c:v>219.986542945217</c:v>
                </c:pt>
                <c:pt idx="34791">
                  <c:v>209.91225546605199</c:v>
                </c:pt>
                <c:pt idx="34792">
                  <c:v>200.695172143463</c:v>
                </c:pt>
                <c:pt idx="34793">
                  <c:v>192.334017933176</c:v>
                </c:pt>
                <c:pt idx="34794">
                  <c:v>185.76544432868101</c:v>
                </c:pt>
                <c:pt idx="34795">
                  <c:v>179.159395210627</c:v>
                </c:pt>
                <c:pt idx="34796">
                  <c:v>173.44972257025199</c:v>
                </c:pt>
                <c:pt idx="34797">
                  <c:v>168.636188589976</c:v>
                </c:pt>
                <c:pt idx="34798">
                  <c:v>163.80880224097999</c:v>
                </c:pt>
                <c:pt idx="34799">
                  <c:v>159.89367816091899</c:v>
                </c:pt>
                <c:pt idx="34800">
                  <c:v>155.97212543553999</c:v>
                </c:pt>
                <c:pt idx="34801">
                  <c:v>152.984768063774</c:v>
                </c:pt>
                <c:pt idx="34802">
                  <c:v>149.99239034996</c:v>
                </c:pt>
                <c:pt idx="34803">
                  <c:v>197.96413515584999</c:v>
                </c:pt>
                <c:pt idx="34804">
                  <c:v>188.737566085764</c:v>
                </c:pt>
                <c:pt idx="34805">
                  <c:v>137.61991271481901</c:v>
                </c:pt>
                <c:pt idx="34806">
                  <c:v>135.50756176154599</c:v>
                </c:pt>
                <c:pt idx="34807">
                  <c:v>291.94205542248898</c:v>
                </c:pt>
                <c:pt idx="34808">
                  <c:v>279.62265128936099</c:v>
                </c:pt>
                <c:pt idx="34809">
                  <c:v>250.46276788957499</c:v>
                </c:pt>
                <c:pt idx="34810">
                  <c:v>235.34739759778199</c:v>
                </c:pt>
                <c:pt idx="34811">
                  <c:v>229.13046705386799</c:v>
                </c:pt>
                <c:pt idx="34812">
                  <c:v>223.81325117906499</c:v>
                </c:pt>
                <c:pt idx="34813">
                  <c:v>270.55054631828898</c:v>
                </c:pt>
                <c:pt idx="34814">
                  <c:v>259.09674498326399</c:v>
                </c:pt>
                <c:pt idx="34815">
                  <c:v>247.58088709011301</c:v>
                </c:pt>
                <c:pt idx="34816">
                  <c:v>237.798439927061</c:v>
                </c:pt>
                <c:pt idx="34817">
                  <c:v>229.77448204419801</c:v>
                </c:pt>
                <c:pt idx="34818">
                  <c:v>221.70792927419399</c:v>
                </c:pt>
                <c:pt idx="34819">
                  <c:v>214.51637284151499</c:v>
                </c:pt>
                <c:pt idx="34820">
                  <c:v>208.204526093559</c:v>
                </c:pt>
                <c:pt idx="34821">
                  <c:v>202.785162551479</c:v>
                </c:pt>
                <c:pt idx="34822">
                  <c:v>198.28351789502301</c:v>
                </c:pt>
                <c:pt idx="34823">
                  <c:v>193.765376627526</c:v>
                </c:pt>
                <c:pt idx="34824">
                  <c:v>253.85516227452999</c:v>
                </c:pt>
                <c:pt idx="34825">
                  <c:v>241.49544794188799</c:v>
                </c:pt>
                <c:pt idx="34826">
                  <c:v>230.85188483229399</c:v>
                </c:pt>
                <c:pt idx="34827">
                  <c:v>221.03561135923101</c:v>
                </c:pt>
                <c:pt idx="34828">
                  <c:v>212.06963999517399</c:v>
                </c:pt>
                <c:pt idx="34829">
                  <c:v>204.85881523272201</c:v>
                </c:pt>
                <c:pt idx="34830">
                  <c:v>197.61215982097701</c:v>
                </c:pt>
                <c:pt idx="34831">
                  <c:v>191.232621753996</c:v>
                </c:pt>
                <c:pt idx="34832">
                  <c:v>185.74264176673299</c:v>
                </c:pt>
                <c:pt idx="34833">
                  <c:v>181.15529228976499</c:v>
                </c:pt>
                <c:pt idx="34834">
                  <c:v>176.54400892732599</c:v>
                </c:pt>
                <c:pt idx="34835">
                  <c:v>172.858148337595</c:v>
                </c:pt>
                <c:pt idx="34836">
                  <c:v>169.16132694248199</c:v>
                </c:pt>
                <c:pt idx="34837">
                  <c:v>227.65099265179799</c:v>
                </c:pt>
                <c:pt idx="34838">
                  <c:v>216.99306984477099</c:v>
                </c:pt>
                <c:pt idx="34839">
                  <c:v>207.16715453719499</c:v>
                </c:pt>
                <c:pt idx="34840">
                  <c:v>198.18054838820601</c:v>
                </c:pt>
                <c:pt idx="34841">
                  <c:v>190.035810442219</c:v>
                </c:pt>
                <c:pt idx="34842">
                  <c:v>183.64950737585301</c:v>
                </c:pt>
                <c:pt idx="34843">
                  <c:v>177.229211244742</c:v>
                </c:pt>
                <c:pt idx="34844">
                  <c:v>171.68868138515001</c:v>
                </c:pt>
                <c:pt idx="34845">
                  <c:v>167.03490513014299</c:v>
                </c:pt>
                <c:pt idx="34846">
                  <c:v>162.35736726983399</c:v>
                </c:pt>
                <c:pt idx="34847">
                  <c:v>158.593544567392</c:v>
                </c:pt>
                <c:pt idx="34848">
                  <c:v>154.814808599895</c:v>
                </c:pt>
                <c:pt idx="34849">
                  <c:v>151.96540643129799</c:v>
                </c:pt>
                <c:pt idx="34850">
                  <c:v>149.11549045716799</c:v>
                </c:pt>
                <c:pt idx="34851">
                  <c:v>195.24707383835101</c:v>
                </c:pt>
                <c:pt idx="34852">
                  <c:v>186.25183290122001</c:v>
                </c:pt>
                <c:pt idx="34853">
                  <c:v>136.69457789979401</c:v>
                </c:pt>
                <c:pt idx="34854">
                  <c:v>134.709842905675</c:v>
                </c:pt>
                <c:pt idx="34855">
                  <c:v>282.40057901750799</c:v>
                </c:pt>
                <c:pt idx="34856">
                  <c:v>268.96848831395999</c:v>
                </c:pt>
                <c:pt idx="34857">
                  <c:v>258.18181818181802</c:v>
                </c:pt>
                <c:pt idx="34858">
                  <c:v>247.34042760909799</c:v>
                </c:pt>
                <c:pt idx="34859">
                  <c:v>238.26652044597299</c:v>
                </c:pt>
                <c:pt idx="34860">
                  <c:v>230.06437156243601</c:v>
                </c:pt>
                <c:pt idx="34861">
                  <c:v>223.67358978363001</c:v>
                </c:pt>
                <c:pt idx="34862">
                  <c:v>216.323562290398</c:v>
                </c:pt>
                <c:pt idx="34863">
                  <c:v>210.80047928542899</c:v>
                </c:pt>
                <c:pt idx="34864">
                  <c:v>263.78117196476398</c:v>
                </c:pt>
                <c:pt idx="34865">
                  <c:v>250.34</c:v>
                </c:pt>
                <c:pt idx="34866">
                  <c:v>239.52711040254999</c:v>
                </c:pt>
                <c:pt idx="34867">
                  <c:v>229.56154597233501</c:v>
                </c:pt>
                <c:pt idx="34868">
                  <c:v>220.45500623182301</c:v>
                </c:pt>
                <c:pt idx="34869">
                  <c:v>212.20882852291999</c:v>
                </c:pt>
                <c:pt idx="34870">
                  <c:v>204.83977440346999</c:v>
                </c:pt>
                <c:pt idx="34871">
                  <c:v>198.35118012422299</c:v>
                </c:pt>
                <c:pt idx="34872">
                  <c:v>192.75794825238299</c:v>
                </c:pt>
                <c:pt idx="34873">
                  <c:v>188.07583643122601</c:v>
                </c:pt>
                <c:pt idx="34874">
                  <c:v>183.37283198476899</c:v>
                </c:pt>
                <c:pt idx="34875">
                  <c:v>178.65100487804801</c:v>
                </c:pt>
                <c:pt idx="34876">
                  <c:v>248.041491105765</c:v>
                </c:pt>
                <c:pt idx="34877">
                  <c:v>235.49976559569899</c:v>
                </c:pt>
                <c:pt idx="34878">
                  <c:v>224.679050337229</c:v>
                </c:pt>
                <c:pt idx="34879">
                  <c:v>213.79813482634</c:v>
                </c:pt>
                <c:pt idx="34880">
                  <c:v>205.57224059700499</c:v>
                </c:pt>
                <c:pt idx="34881">
                  <c:v>197.29861441282301</c:v>
                </c:pt>
                <c:pt idx="34882">
                  <c:v>189.89121266292901</c:v>
                </c:pt>
                <c:pt idx="34883">
                  <c:v>183.363068403677</c:v>
                </c:pt>
                <c:pt idx="34884">
                  <c:v>177.71859734505199</c:v>
                </c:pt>
                <c:pt idx="34885">
                  <c:v>172.045731707317</c:v>
                </c:pt>
                <c:pt idx="34886">
                  <c:v>168.209665441666</c:v>
                </c:pt>
                <c:pt idx="34887">
                  <c:v>160.49840894990601</c:v>
                </c:pt>
                <c:pt idx="34888">
                  <c:v>156.621375174566</c:v>
                </c:pt>
                <c:pt idx="34889">
                  <c:v>223.48874718679599</c:v>
                </c:pt>
                <c:pt idx="34890">
                  <c:v>211.78538965698701</c:v>
                </c:pt>
                <c:pt idx="34891">
                  <c:v>201.80253605495301</c:v>
                </c:pt>
                <c:pt idx="34892">
                  <c:v>192.66244452201599</c:v>
                </c:pt>
                <c:pt idx="34893">
                  <c:v>184.37612933903901</c:v>
                </c:pt>
                <c:pt idx="34894">
                  <c:v>176.945945945945</c:v>
                </c:pt>
                <c:pt idx="34895">
                  <c:v>171.29886036851599</c:v>
                </c:pt>
                <c:pt idx="34896">
                  <c:v>147.267079004783</c:v>
                </c:pt>
                <c:pt idx="34897">
                  <c:v>144.26990386985401</c:v>
                </c:pt>
                <c:pt idx="34898">
                  <c:v>141.26372629669399</c:v>
                </c:pt>
                <c:pt idx="34899">
                  <c:v>191.722776629169</c:v>
                </c:pt>
                <c:pt idx="34900">
                  <c:v>182.58731214257199</c:v>
                </c:pt>
                <c:pt idx="34901">
                  <c:v>284.86632593762499</c:v>
                </c:pt>
                <c:pt idx="34902">
                  <c:v>271.20799197458598</c:v>
                </c:pt>
                <c:pt idx="34903">
                  <c:v>260.22999488141897</c:v>
                </c:pt>
                <c:pt idx="34904">
                  <c:v>249.19860334753201</c:v>
                </c:pt>
                <c:pt idx="34905">
                  <c:v>239.95494169591299</c:v>
                </c:pt>
                <c:pt idx="34906">
                  <c:v>231.59828791459401</c:v>
                </c:pt>
                <c:pt idx="34907">
                  <c:v>225.06597286749599</c:v>
                </c:pt>
                <c:pt idx="34908">
                  <c:v>217.571633460627</c:v>
                </c:pt>
                <c:pt idx="34909">
                  <c:v>211.922547788721</c:v>
                </c:pt>
                <c:pt idx="34910">
                  <c:v>266.21758693644</c:v>
                </c:pt>
                <c:pt idx="34911">
                  <c:v>252.546885923584</c:v>
                </c:pt>
                <c:pt idx="34912">
                  <c:v>241.544635379509</c:v>
                </c:pt>
                <c:pt idx="34913">
                  <c:v>231.40314766142001</c:v>
                </c:pt>
                <c:pt idx="34914">
                  <c:v>222.12975840098301</c:v>
                </c:pt>
                <c:pt idx="34915">
                  <c:v>213.73244324002701</c:v>
                </c:pt>
                <c:pt idx="34916">
                  <c:v>206.219889185445</c:v>
                </c:pt>
                <c:pt idx="34917">
                  <c:v>199.598241127889</c:v>
                </c:pt>
                <c:pt idx="34918">
                  <c:v>193.88457866261101</c:v>
                </c:pt>
                <c:pt idx="34919">
                  <c:v>189.086860494587</c:v>
                </c:pt>
                <c:pt idx="34920">
                  <c:v>184.27345227938699</c:v>
                </c:pt>
                <c:pt idx="34921">
                  <c:v>179.44317274420999</c:v>
                </c:pt>
                <c:pt idx="34922">
                  <c:v>250.458733090995</c:v>
                </c:pt>
                <c:pt idx="34923">
                  <c:v>237.69986626952701</c:v>
                </c:pt>
                <c:pt idx="34924">
                  <c:v>226.68996960486299</c:v>
                </c:pt>
                <c:pt idx="34925">
                  <c:v>215.62535621556501</c:v>
                </c:pt>
                <c:pt idx="34926">
                  <c:v>207.239344156264</c:v>
                </c:pt>
                <c:pt idx="34927">
                  <c:v>198.81658515630099</c:v>
                </c:pt>
                <c:pt idx="34928">
                  <c:v>191.271805959056</c:v>
                </c:pt>
                <c:pt idx="34929">
                  <c:v>184.614021145739</c:v>
                </c:pt>
                <c:pt idx="34930">
                  <c:v>178.85308676896901</c:v>
                </c:pt>
                <c:pt idx="34931">
                  <c:v>173.066468756788</c:v>
                </c:pt>
                <c:pt idx="34932">
                  <c:v>169.12810622357301</c:v>
                </c:pt>
                <c:pt idx="34933">
                  <c:v>161.21646127447099</c:v>
                </c:pt>
                <c:pt idx="34934">
                  <c:v>157.24441597950499</c:v>
                </c:pt>
                <c:pt idx="34935">
                  <c:v>225.69635313782101</c:v>
                </c:pt>
                <c:pt idx="34936">
                  <c:v>213.79004496821199</c:v>
                </c:pt>
                <c:pt idx="34937">
                  <c:v>203.63192971347101</c:v>
                </c:pt>
                <c:pt idx="34938">
                  <c:v>194.330412287793</c:v>
                </c:pt>
                <c:pt idx="34939">
                  <c:v>185.89271435651699</c:v>
                </c:pt>
                <c:pt idx="34940">
                  <c:v>178.32670157068</c:v>
                </c:pt>
                <c:pt idx="34941">
                  <c:v>172.557125583002</c:v>
                </c:pt>
                <c:pt idx="34942">
                  <c:v>148.01076233183801</c:v>
                </c:pt>
                <c:pt idx="34943">
                  <c:v>144.92583550130001</c:v>
                </c:pt>
                <c:pt idx="34944">
                  <c:v>141.83284686536399</c:v>
                </c:pt>
                <c:pt idx="34945">
                  <c:v>193.56161261218401</c:v>
                </c:pt>
                <c:pt idx="34946">
                  <c:v>184.26399599075199</c:v>
                </c:pt>
                <c:pt idx="34947">
                  <c:v>284.884113239714</c:v>
                </c:pt>
                <c:pt idx="34948">
                  <c:v>271.22177296307598</c:v>
                </c:pt>
                <c:pt idx="34949">
                  <c:v>260.24044975316502</c:v>
                </c:pt>
                <c:pt idx="34950">
                  <c:v>249.20258559002599</c:v>
                </c:pt>
                <c:pt idx="34951">
                  <c:v>239.95669265756899</c:v>
                </c:pt>
                <c:pt idx="34952">
                  <c:v>231.59478035660899</c:v>
                </c:pt>
                <c:pt idx="34953">
                  <c:v>225.061198159811</c:v>
                </c:pt>
                <c:pt idx="34954">
                  <c:v>217.56263350757999</c:v>
                </c:pt>
                <c:pt idx="34955">
                  <c:v>211.91317950723499</c:v>
                </c:pt>
                <c:pt idx="34956">
                  <c:v>266.24763043803199</c:v>
                </c:pt>
                <c:pt idx="34957">
                  <c:v>252.568604722103</c:v>
                </c:pt>
                <c:pt idx="34958">
                  <c:v>241.562495135202</c:v>
                </c:pt>
                <c:pt idx="34959">
                  <c:v>231.414331356996</c:v>
                </c:pt>
                <c:pt idx="34960">
                  <c:v>222.138217718888</c:v>
                </c:pt>
                <c:pt idx="34961">
                  <c:v>213.73543761824101</c:v>
                </c:pt>
                <c:pt idx="34962">
                  <c:v>206.21772920873499</c:v>
                </c:pt>
                <c:pt idx="34963">
                  <c:v>199.59503515319801</c:v>
                </c:pt>
                <c:pt idx="34964">
                  <c:v>193.88048615800099</c:v>
                </c:pt>
                <c:pt idx="34965">
                  <c:v>189.079196389576</c:v>
                </c:pt>
                <c:pt idx="34966">
                  <c:v>184.26573426573401</c:v>
                </c:pt>
                <c:pt idx="34967">
                  <c:v>179.43584840720399</c:v>
                </c:pt>
                <c:pt idx="34968">
                  <c:v>250.493349672714</c:v>
                </c:pt>
                <c:pt idx="34969">
                  <c:v>237.72601695431999</c:v>
                </c:pt>
                <c:pt idx="34970">
                  <c:v>226.711815875881</c:v>
                </c:pt>
                <c:pt idx="34971">
                  <c:v>215.64026376420099</c:v>
                </c:pt>
                <c:pt idx="34972">
                  <c:v>207.25116867939201</c:v>
                </c:pt>
                <c:pt idx="34973">
                  <c:v>198.82278292027399</c:v>
                </c:pt>
                <c:pt idx="34974">
                  <c:v>191.27585446526999</c:v>
                </c:pt>
                <c:pt idx="34975">
                  <c:v>184.616332338446</c:v>
                </c:pt>
                <c:pt idx="34976">
                  <c:v>178.85123086213599</c:v>
                </c:pt>
                <c:pt idx="34977">
                  <c:v>173.06070031832601</c:v>
                </c:pt>
                <c:pt idx="34978">
                  <c:v>169.118995694234</c:v>
                </c:pt>
                <c:pt idx="34979">
                  <c:v>161.20756529923901</c:v>
                </c:pt>
                <c:pt idx="34980">
                  <c:v>157.236183535001</c:v>
                </c:pt>
                <c:pt idx="34981">
                  <c:v>225.727245016155</c:v>
                </c:pt>
                <c:pt idx="34982">
                  <c:v>213.81605351170501</c:v>
                </c:pt>
                <c:pt idx="34983">
                  <c:v>203.65085214186999</c:v>
                </c:pt>
                <c:pt idx="34984">
                  <c:v>194.345794392523</c:v>
                </c:pt>
                <c:pt idx="34985">
                  <c:v>185.905049332559</c:v>
                </c:pt>
                <c:pt idx="34986">
                  <c:v>178.330829617321</c:v>
                </c:pt>
                <c:pt idx="34987">
                  <c:v>172.56209671824001</c:v>
                </c:pt>
                <c:pt idx="34988">
                  <c:v>148.00047040376299</c:v>
                </c:pt>
                <c:pt idx="34989">
                  <c:v>144.91562191858</c:v>
                </c:pt>
                <c:pt idx="34990">
                  <c:v>141.823226580106</c:v>
                </c:pt>
                <c:pt idx="34991">
                  <c:v>193.59029564002401</c:v>
                </c:pt>
                <c:pt idx="34992">
                  <c:v>184.28587647593</c:v>
                </c:pt>
                <c:pt idx="34993">
                  <c:v>283.37076442870398</c:v>
                </c:pt>
                <c:pt idx="34994">
                  <c:v>269.83921598652398</c:v>
                </c:pt>
                <c:pt idx="34995">
                  <c:v>258.96667291940201</c:v>
                </c:pt>
                <c:pt idx="34996">
                  <c:v>248.042960455946</c:v>
                </c:pt>
                <c:pt idx="34997">
                  <c:v>238.896178250444</c:v>
                </c:pt>
                <c:pt idx="34998">
                  <c:v>230.630273118351</c:v>
                </c:pt>
                <c:pt idx="34999">
                  <c:v>224.17557681485599</c:v>
                </c:pt>
                <c:pt idx="35000">
                  <c:v>216.76593145808599</c:v>
                </c:pt>
                <c:pt idx="35001">
                  <c:v>211.18986708589301</c:v>
                </c:pt>
                <c:pt idx="35002">
                  <c:v>264.75839107351698</c:v>
                </c:pt>
                <c:pt idx="35003">
                  <c:v>251.21291606090699</c:v>
                </c:pt>
                <c:pt idx="35004">
                  <c:v>240.31792476410601</c:v>
                </c:pt>
                <c:pt idx="35005">
                  <c:v>230.27338864071399</c:v>
                </c:pt>
                <c:pt idx="35006">
                  <c:v>221.093778016854</c:v>
                </c:pt>
                <c:pt idx="35007">
                  <c:v>212.78051787916101</c:v>
                </c:pt>
                <c:pt idx="35008">
                  <c:v>205.349806581346</c:v>
                </c:pt>
                <c:pt idx="35009">
                  <c:v>198.804913773561</c:v>
                </c:pt>
                <c:pt idx="35010">
                  <c:v>193.16302485004201</c:v>
                </c:pt>
                <c:pt idx="35011">
                  <c:v>188.429676499094</c:v>
                </c:pt>
                <c:pt idx="35012">
                  <c:v>183.68086821240399</c:v>
                </c:pt>
                <c:pt idx="35013">
                  <c:v>178.91822061593999</c:v>
                </c:pt>
                <c:pt idx="35014">
                  <c:v>249.02940735633501</c:v>
                </c:pt>
                <c:pt idx="35015">
                  <c:v>236.385822436338</c:v>
                </c:pt>
                <c:pt idx="35016">
                  <c:v>225.47871294084501</c:v>
                </c:pt>
                <c:pt idx="35017">
                  <c:v>214.51809630101999</c:v>
                </c:pt>
                <c:pt idx="35018">
                  <c:v>206.222164301888</c:v>
                </c:pt>
                <c:pt idx="35019">
                  <c:v>197.87844475897001</c:v>
                </c:pt>
                <c:pt idx="35020">
                  <c:v>190.41289465617601</c:v>
                </c:pt>
                <c:pt idx="35021">
                  <c:v>183.82860826987701</c:v>
                </c:pt>
                <c:pt idx="35022">
                  <c:v>178.13595333238101</c:v>
                </c:pt>
                <c:pt idx="35023">
                  <c:v>172.41115415539701</c:v>
                </c:pt>
                <c:pt idx="35024">
                  <c:v>168.53222453222401</c:v>
                </c:pt>
                <c:pt idx="35025">
                  <c:v>160.74294726466201</c:v>
                </c:pt>
                <c:pt idx="35026">
                  <c:v>156.82521814832</c:v>
                </c:pt>
                <c:pt idx="35027">
                  <c:v>224.39403295325999</c:v>
                </c:pt>
                <c:pt idx="35028">
                  <c:v>212.598645717941</c:v>
                </c:pt>
                <c:pt idx="35029">
                  <c:v>202.538272785213</c:v>
                </c:pt>
                <c:pt idx="35030">
                  <c:v>193.321351826528</c:v>
                </c:pt>
                <c:pt idx="35031">
                  <c:v>184.96750145602701</c:v>
                </c:pt>
                <c:pt idx="35032">
                  <c:v>177.47881283822801</c:v>
                </c:pt>
                <c:pt idx="35033">
                  <c:v>171.77861359243499</c:v>
                </c:pt>
                <c:pt idx="35034">
                  <c:v>147.52377575542599</c:v>
                </c:pt>
                <c:pt idx="35035">
                  <c:v>144.491169866283</c:v>
                </c:pt>
                <c:pt idx="35036">
                  <c:v>141.45363825363799</c:v>
                </c:pt>
                <c:pt idx="35037">
                  <c:v>192.477173930351</c:v>
                </c:pt>
                <c:pt idx="35038">
                  <c:v>183.26644758248099</c:v>
                </c:pt>
                <c:pt idx="35039">
                  <c:v>280.09798783341103</c:v>
                </c:pt>
                <c:pt idx="35040">
                  <c:v>266.84898030662401</c:v>
                </c:pt>
                <c:pt idx="35041">
                  <c:v>256.22846088822399</c:v>
                </c:pt>
                <c:pt idx="35042">
                  <c:v>245.542669257211</c:v>
                </c:pt>
                <c:pt idx="35043">
                  <c:v>236.61627236006899</c:v>
                </c:pt>
                <c:pt idx="35044">
                  <c:v>228.54565647450801</c:v>
                </c:pt>
                <c:pt idx="35045">
                  <c:v>222.27236414635399</c:v>
                </c:pt>
                <c:pt idx="35046">
                  <c:v>215.05000726849801</c:v>
                </c:pt>
                <c:pt idx="35047">
                  <c:v>209.641983809435</c:v>
                </c:pt>
                <c:pt idx="35048">
                  <c:v>261.54088295335799</c:v>
                </c:pt>
                <c:pt idx="35049">
                  <c:v>248.28437828036999</c:v>
                </c:pt>
                <c:pt idx="35050">
                  <c:v>237.62937460415401</c:v>
                </c:pt>
                <c:pt idx="35051">
                  <c:v>227.80841392810299</c:v>
                </c:pt>
                <c:pt idx="35052">
                  <c:v>218.84070256340701</c:v>
                </c:pt>
                <c:pt idx="35053">
                  <c:v>210.72442664725099</c:v>
                </c:pt>
                <c:pt idx="35054">
                  <c:v>203.47710586983499</c:v>
                </c:pt>
                <c:pt idx="35055">
                  <c:v>197.10262646797199</c:v>
                </c:pt>
                <c:pt idx="35056">
                  <c:v>191.61358440061699</c:v>
                </c:pt>
                <c:pt idx="35057">
                  <c:v>187.033142857142</c:v>
                </c:pt>
                <c:pt idx="35058">
                  <c:v>182.432396539265</c:v>
                </c:pt>
                <c:pt idx="35059">
                  <c:v>177.81685568869401</c:v>
                </c:pt>
                <c:pt idx="35060">
                  <c:v>245.84976569675999</c:v>
                </c:pt>
                <c:pt idx="35061">
                  <c:v>233.48274437523801</c:v>
                </c:pt>
                <c:pt idx="35062">
                  <c:v>222.81750190625999</c:v>
                </c:pt>
                <c:pt idx="35063">
                  <c:v>212.09331808690399</c:v>
                </c:pt>
                <c:pt idx="35064">
                  <c:v>203.99136252011101</c:v>
                </c:pt>
                <c:pt idx="35065">
                  <c:v>195.84375216457701</c:v>
                </c:pt>
                <c:pt idx="35066">
                  <c:v>188.55385105930699</c:v>
                </c:pt>
                <c:pt idx="35067">
                  <c:v>182.13152026108199</c:v>
                </c:pt>
                <c:pt idx="35068">
                  <c:v>176.591778380184</c:v>
                </c:pt>
                <c:pt idx="35069">
                  <c:v>171.02003386541301</c:v>
                </c:pt>
                <c:pt idx="35070">
                  <c:v>167.26977996254601</c:v>
                </c:pt>
                <c:pt idx="35071">
                  <c:v>159.736290604261</c:v>
                </c:pt>
                <c:pt idx="35072">
                  <c:v>155.954067632034</c:v>
                </c:pt>
                <c:pt idx="35073">
                  <c:v>221.504150991317</c:v>
                </c:pt>
                <c:pt idx="35074">
                  <c:v>209.95964343598001</c:v>
                </c:pt>
                <c:pt idx="35075">
                  <c:v>200.12032315740601</c:v>
                </c:pt>
                <c:pt idx="35076">
                  <c:v>191.11313380817799</c:v>
                </c:pt>
                <c:pt idx="35077">
                  <c:v>182.94997405293199</c:v>
                </c:pt>
                <c:pt idx="35078">
                  <c:v>175.63357103675199</c:v>
                </c:pt>
                <c:pt idx="35079">
                  <c:v>170.08124456679201</c:v>
                </c:pt>
                <c:pt idx="35080">
                  <c:v>146.500205203972</c:v>
                </c:pt>
                <c:pt idx="35081">
                  <c:v>143.58216506798701</c:v>
                </c:pt>
                <c:pt idx="35082">
                  <c:v>140.65385032185301</c:v>
                </c:pt>
                <c:pt idx="35083">
                  <c:v>190.06279665922401</c:v>
                </c:pt>
                <c:pt idx="35084">
                  <c:v>181.05868036776599</c:v>
                </c:pt>
                <c:pt idx="35085">
                  <c:v>429.99017258883202</c:v>
                </c:pt>
                <c:pt idx="35086">
                  <c:v>399.70595202027101</c:v>
                </c:pt>
                <c:pt idx="35087">
                  <c:v>381.77592263503698</c:v>
                </c:pt>
                <c:pt idx="35088">
                  <c:v>354.92142266335799</c:v>
                </c:pt>
                <c:pt idx="35089">
                  <c:v>317.32950733079201</c:v>
                </c:pt>
                <c:pt idx="35090">
                  <c:v>435.730769230769</c:v>
                </c:pt>
                <c:pt idx="35091">
                  <c:v>404.87779315534101</c:v>
                </c:pt>
                <c:pt idx="35092">
                  <c:v>386.94265666586</c:v>
                </c:pt>
                <c:pt idx="35093">
                  <c:v>359.58052116818197</c:v>
                </c:pt>
                <c:pt idx="35094">
                  <c:v>321.55599203198301</c:v>
                </c:pt>
                <c:pt idx="35095">
                  <c:v>436.792021136063</c:v>
                </c:pt>
                <c:pt idx="35096">
                  <c:v>405.83042099037499</c:v>
                </c:pt>
                <c:pt idx="35097">
                  <c:v>387.905395596419</c:v>
                </c:pt>
                <c:pt idx="35098">
                  <c:v>360.44462990833199</c:v>
                </c:pt>
                <c:pt idx="35099">
                  <c:v>322.33589657862399</c:v>
                </c:pt>
                <c:pt idx="35100">
                  <c:v>434.979262308057</c:v>
                </c:pt>
                <c:pt idx="35101">
                  <c:v>404.18302900107398</c:v>
                </c:pt>
                <c:pt idx="35102">
                  <c:v>386.28740152196298</c:v>
                </c:pt>
                <c:pt idx="35103">
                  <c:v>358.96980296778003</c:v>
                </c:pt>
                <c:pt idx="35104">
                  <c:v>321.01097494818498</c:v>
                </c:pt>
                <c:pt idx="35105">
                  <c:v>429.48332179366997</c:v>
                </c:pt>
                <c:pt idx="35106">
                  <c:v>399.19734586674002</c:v>
                </c:pt>
                <c:pt idx="35107">
                  <c:v>381.35398889901398</c:v>
                </c:pt>
                <c:pt idx="35108">
                  <c:v>354.49913510624799</c:v>
                </c:pt>
                <c:pt idx="35109">
                  <c:v>316.98056501703002</c:v>
                </c:pt>
                <c:pt idx="35110">
                  <c:v>491.608472333912</c:v>
                </c:pt>
                <c:pt idx="35111">
                  <c:v>452.92054447610002</c:v>
                </c:pt>
                <c:pt idx="35112">
                  <c:v>436.60783537791798</c:v>
                </c:pt>
                <c:pt idx="35113">
                  <c:v>402.210618827823</c:v>
                </c:pt>
                <c:pt idx="35114">
                  <c:v>359.52579839161098</c:v>
                </c:pt>
                <c:pt idx="35115">
                  <c:v>323.969424485427</c:v>
                </c:pt>
                <c:pt idx="35116">
                  <c:v>498.89647401405301</c:v>
                </c:pt>
                <c:pt idx="35117">
                  <c:v>459.44783901741903</c:v>
                </c:pt>
                <c:pt idx="35118">
                  <c:v>443.165132298976</c:v>
                </c:pt>
                <c:pt idx="35119">
                  <c:v>408.087200240985</c:v>
                </c:pt>
                <c:pt idx="35120">
                  <c:v>364.85623658923402</c:v>
                </c:pt>
                <c:pt idx="35121">
                  <c:v>328.83504944853598</c:v>
                </c:pt>
                <c:pt idx="35122">
                  <c:v>500.03388363478899</c:v>
                </c:pt>
                <c:pt idx="35123">
                  <c:v>460.459403479701</c:v>
                </c:pt>
                <c:pt idx="35124">
                  <c:v>444.19529369126798</c:v>
                </c:pt>
                <c:pt idx="35125">
                  <c:v>409.003147097164</c:v>
                </c:pt>
                <c:pt idx="35126">
                  <c:v>365.68655796567401</c:v>
                </c:pt>
                <c:pt idx="35127">
                  <c:v>329.60311724438799</c:v>
                </c:pt>
                <c:pt idx="35128">
                  <c:v>497.44630267047103</c:v>
                </c:pt>
                <c:pt idx="35129">
                  <c:v>458.13731436529503</c:v>
                </c:pt>
                <c:pt idx="35130">
                  <c:v>441.87268256508298</c:v>
                </c:pt>
                <c:pt idx="35131">
                  <c:v>406.91367830242302</c:v>
                </c:pt>
                <c:pt idx="35132">
                  <c:v>363.804080533297</c:v>
                </c:pt>
                <c:pt idx="35133">
                  <c:v>327.88385001233399</c:v>
                </c:pt>
                <c:pt idx="35134">
                  <c:v>490.42489418904802</c:v>
                </c:pt>
                <c:pt idx="35135">
                  <c:v>451.82124720698698</c:v>
                </c:pt>
                <c:pt idx="35136">
                  <c:v>435.56445502759999</c:v>
                </c:pt>
                <c:pt idx="35137">
                  <c:v>401.24081902427599</c:v>
                </c:pt>
                <c:pt idx="35138">
                  <c:v>358.675732832873</c:v>
                </c:pt>
                <c:pt idx="35139">
                  <c:v>323.21070405676898</c:v>
                </c:pt>
                <c:pt idx="35140">
                  <c:v>493.47426399286297</c:v>
                </c:pt>
                <c:pt idx="35141">
                  <c:v>453.80517243646199</c:v>
                </c:pt>
                <c:pt idx="35142">
                  <c:v>437.49750170935602</c:v>
                </c:pt>
                <c:pt idx="35143">
                  <c:v>403.00204638472002</c:v>
                </c:pt>
                <c:pt idx="35144">
                  <c:v>360.25312355390997</c:v>
                </c:pt>
                <c:pt idx="35145">
                  <c:v>324.62985744565799</c:v>
                </c:pt>
                <c:pt idx="35146">
                  <c:v>500.42315462511601</c:v>
                </c:pt>
                <c:pt idx="35147">
                  <c:v>460.02557748359601</c:v>
                </c:pt>
                <c:pt idx="35148">
                  <c:v>443.74369181380399</c:v>
                </c:pt>
                <c:pt idx="35149">
                  <c:v>408.60198803521502</c:v>
                </c:pt>
                <c:pt idx="35150">
                  <c:v>365.32374129406099</c:v>
                </c:pt>
                <c:pt idx="35151">
                  <c:v>329.26256544856699</c:v>
                </c:pt>
                <c:pt idx="35152">
                  <c:v>501.111636419094</c:v>
                </c:pt>
                <c:pt idx="35153">
                  <c:v>460.64099680742402</c:v>
                </c:pt>
                <c:pt idx="35154">
                  <c:v>444.37416803442801</c:v>
                </c:pt>
                <c:pt idx="35155">
                  <c:v>409.16085984748798</c:v>
                </c:pt>
                <c:pt idx="35156">
                  <c:v>365.83412036975102</c:v>
                </c:pt>
                <c:pt idx="35157">
                  <c:v>329.73315088636502</c:v>
                </c:pt>
                <c:pt idx="35158">
                  <c:v>498.05924798178103</c:v>
                </c:pt>
                <c:pt idx="35159">
                  <c:v>457.896128570499</c:v>
                </c:pt>
                <c:pt idx="35160">
                  <c:v>441.63124073158599</c:v>
                </c:pt>
                <c:pt idx="35161">
                  <c:v>406.69534775991002</c:v>
                </c:pt>
                <c:pt idx="35162">
                  <c:v>363.61036827576902</c:v>
                </c:pt>
                <c:pt idx="35163">
                  <c:v>327.70217605788201</c:v>
                </c:pt>
                <c:pt idx="35164">
                  <c:v>490.50296071056999</c:v>
                </c:pt>
                <c:pt idx="35165">
                  <c:v>451.12790035007703</c:v>
                </c:pt>
                <c:pt idx="35166">
                  <c:v>434.85249457700598</c:v>
                </c:pt>
                <c:pt idx="35167">
                  <c:v>400.61486561068398</c:v>
                </c:pt>
                <c:pt idx="35168">
                  <c:v>358.10135571336298</c:v>
                </c:pt>
                <c:pt idx="35169">
                  <c:v>322.684372858122</c:v>
                </c:pt>
                <c:pt idx="35170">
                  <c:v>490.15917658411001</c:v>
                </c:pt>
                <c:pt idx="35171">
                  <c:v>451.33387419688302</c:v>
                </c:pt>
                <c:pt idx="35172">
                  <c:v>435.05121865065303</c:v>
                </c:pt>
                <c:pt idx="35173">
                  <c:v>401.40148802789702</c:v>
                </c:pt>
                <c:pt idx="35174">
                  <c:v>388.863442806195</c:v>
                </c:pt>
                <c:pt idx="35175">
                  <c:v>358.64450733979697</c:v>
                </c:pt>
                <c:pt idx="35176">
                  <c:v>497.20783382341801</c:v>
                </c:pt>
                <c:pt idx="35177">
                  <c:v>457.65516448125101</c:v>
                </c:pt>
                <c:pt idx="35178">
                  <c:v>441.39723979298401</c:v>
                </c:pt>
                <c:pt idx="35179">
                  <c:v>407.09869481566199</c:v>
                </c:pt>
                <c:pt idx="35180">
                  <c:v>394.60745063886702</c:v>
                </c:pt>
                <c:pt idx="35181">
                  <c:v>363.79795508055298</c:v>
                </c:pt>
                <c:pt idx="35182">
                  <c:v>497.65540720453401</c:v>
                </c:pt>
                <c:pt idx="35183">
                  <c:v>458.04420715980598</c:v>
                </c:pt>
                <c:pt idx="35184">
                  <c:v>441.79690562145402</c:v>
                </c:pt>
                <c:pt idx="35185">
                  <c:v>407.45151304484699</c:v>
                </c:pt>
                <c:pt idx="35186">
                  <c:v>394.97246046109001</c:v>
                </c:pt>
                <c:pt idx="35187">
                  <c:v>364.12456959829098</c:v>
                </c:pt>
                <c:pt idx="35188">
                  <c:v>494.297919733725</c:v>
                </c:pt>
                <c:pt idx="35189">
                  <c:v>455.03889424203697</c:v>
                </c:pt>
                <c:pt idx="35190">
                  <c:v>438.785200130166</c:v>
                </c:pt>
                <c:pt idx="35191">
                  <c:v>404.74496742066998</c:v>
                </c:pt>
                <c:pt idx="35192">
                  <c:v>392.24564771297997</c:v>
                </c:pt>
                <c:pt idx="35193">
                  <c:v>361.67155310634701</c:v>
                </c:pt>
                <c:pt idx="35194">
                  <c:v>486.45690036603497</c:v>
                </c:pt>
                <c:pt idx="35195">
                  <c:v>448.00682007283802</c:v>
                </c:pt>
                <c:pt idx="35196">
                  <c:v>431.73199656493199</c:v>
                </c:pt>
                <c:pt idx="35197">
                  <c:v>398.40761804361</c:v>
                </c:pt>
                <c:pt idx="35198">
                  <c:v>385.86797709976503</c:v>
                </c:pt>
                <c:pt idx="35199">
                  <c:v>355.94406660081802</c:v>
                </c:pt>
                <c:pt idx="35200">
                  <c:v>330.71876241338202</c:v>
                </c:pt>
                <c:pt idx="35201">
                  <c:v>314.72312097995399</c:v>
                </c:pt>
                <c:pt idx="35202">
                  <c:v>300.45781235669898</c:v>
                </c:pt>
                <c:pt idx="35203">
                  <c:v>248.228311120895</c:v>
                </c:pt>
                <c:pt idx="35204">
                  <c:v>241.89331210191</c:v>
                </c:pt>
                <c:pt idx="35205">
                  <c:v>234.59174896463799</c:v>
                </c:pt>
                <c:pt idx="35206">
                  <c:v>308.315989287501</c:v>
                </c:pt>
                <c:pt idx="35207">
                  <c:v>292.311049127226</c:v>
                </c:pt>
                <c:pt idx="35208">
                  <c:v>278.02088365693299</c:v>
                </c:pt>
                <c:pt idx="35209">
                  <c:v>265.46553363997799</c:v>
                </c:pt>
                <c:pt idx="35210">
                  <c:v>254.65477800225801</c:v>
                </c:pt>
                <c:pt idx="35211">
                  <c:v>243.788705408608</c:v>
                </c:pt>
                <c:pt idx="35212">
                  <c:v>235.61148693460601</c:v>
                </c:pt>
                <c:pt idx="35213">
                  <c:v>227.38888512483399</c:v>
                </c:pt>
                <c:pt idx="35214">
                  <c:v>220.047919119174</c:v>
                </c:pt>
                <c:pt idx="35215">
                  <c:v>213.60286073394801</c:v>
                </c:pt>
                <c:pt idx="35216">
                  <c:v>208.058679706601</c:v>
                </c:pt>
                <c:pt idx="35217">
                  <c:v>202.49112919671401</c:v>
                </c:pt>
                <c:pt idx="35218">
                  <c:v>274.611000284981</c:v>
                </c:pt>
                <c:pt idx="35219">
                  <c:v>260.32178846124401</c:v>
                </c:pt>
                <c:pt idx="35220">
                  <c:v>247.752475710743</c:v>
                </c:pt>
                <c:pt idx="35221">
                  <c:v>236.01952329429699</c:v>
                </c:pt>
                <c:pt idx="35222">
                  <c:v>226.030499886315</c:v>
                </c:pt>
                <c:pt idx="35223">
                  <c:v>217.81187396351501</c:v>
                </c:pt>
                <c:pt idx="35224">
                  <c:v>209.54922490470099</c:v>
                </c:pt>
                <c:pt idx="35225">
                  <c:v>202.15684576890399</c:v>
                </c:pt>
                <c:pt idx="35226">
                  <c:v>195.64831701400499</c:v>
                </c:pt>
                <c:pt idx="35227">
                  <c:v>190.03796963878099</c:v>
                </c:pt>
                <c:pt idx="35228">
                  <c:v>185.33194259012001</c:v>
                </c:pt>
                <c:pt idx="35229">
                  <c:v>180.61067745427599</c:v>
                </c:pt>
                <c:pt idx="35230">
                  <c:v>176.81134315576401</c:v>
                </c:pt>
                <c:pt idx="35231">
                  <c:v>245.492092866756</c:v>
                </c:pt>
                <c:pt idx="35232">
                  <c:v>232.92665730775201</c:v>
                </c:pt>
                <c:pt idx="35233">
                  <c:v>222.08678146285499</c:v>
                </c:pt>
                <c:pt idx="35234">
                  <c:v>212.091324052565</c:v>
                </c:pt>
                <c:pt idx="35235">
                  <c:v>194.652229169843</c:v>
                </c:pt>
                <c:pt idx="35236">
                  <c:v>181.596202890337</c:v>
                </c:pt>
                <c:pt idx="35237">
                  <c:v>170.25150700176201</c:v>
                </c:pt>
                <c:pt idx="35238">
                  <c:v>166.39733287741399</c:v>
                </c:pt>
                <c:pt idx="35239">
                  <c:v>161.59593894794199</c:v>
                </c:pt>
                <c:pt idx="35240">
                  <c:v>158.65399664617101</c:v>
                </c:pt>
                <c:pt idx="35241">
                  <c:v>333.65341152910798</c:v>
                </c:pt>
                <c:pt idx="35242">
                  <c:v>317.39800559832003</c:v>
                </c:pt>
                <c:pt idx="35243">
                  <c:v>302.89249933109301</c:v>
                </c:pt>
                <c:pt idx="35244">
                  <c:v>249.735939225153</c:v>
                </c:pt>
                <c:pt idx="35245">
                  <c:v>243.25830469644899</c:v>
                </c:pt>
                <c:pt idx="35246">
                  <c:v>235.81137373806899</c:v>
                </c:pt>
                <c:pt idx="35247">
                  <c:v>311.20436567537701</c:v>
                </c:pt>
                <c:pt idx="35248">
                  <c:v>294.94010876062401</c:v>
                </c:pt>
                <c:pt idx="35249">
                  <c:v>280.41547128862902</c:v>
                </c:pt>
                <c:pt idx="35250">
                  <c:v>267.64898262425299</c:v>
                </c:pt>
                <c:pt idx="35251">
                  <c:v>256.64901912247001</c:v>
                </c:pt>
                <c:pt idx="35252">
                  <c:v>245.59517040967799</c:v>
                </c:pt>
                <c:pt idx="35253">
                  <c:v>237.25749999999999</c:v>
                </c:pt>
                <c:pt idx="35254">
                  <c:v>228.88540070203101</c:v>
                </c:pt>
                <c:pt idx="35255">
                  <c:v>221.40181594595899</c:v>
                </c:pt>
                <c:pt idx="35256">
                  <c:v>214.820156774916</c:v>
                </c:pt>
                <c:pt idx="35257">
                  <c:v>209.151250727166</c:v>
                </c:pt>
                <c:pt idx="35258">
                  <c:v>203.46809125036</c:v>
                </c:pt>
                <c:pt idx="35259">
                  <c:v>277.21468144044297</c:v>
                </c:pt>
                <c:pt idx="35260">
                  <c:v>262.694355665888</c:v>
                </c:pt>
                <c:pt idx="35261">
                  <c:v>249.914560368747</c:v>
                </c:pt>
                <c:pt idx="35262">
                  <c:v>237.98234702560501</c:v>
                </c:pt>
                <c:pt idx="35263">
                  <c:v>227.81952714120999</c:v>
                </c:pt>
                <c:pt idx="35264">
                  <c:v>219.45043388496401</c:v>
                </c:pt>
                <c:pt idx="35265">
                  <c:v>211.03493737639999</c:v>
                </c:pt>
                <c:pt idx="35266">
                  <c:v>203.50405983625799</c:v>
                </c:pt>
                <c:pt idx="35267">
                  <c:v>196.867204189924</c:v>
                </c:pt>
                <c:pt idx="35268">
                  <c:v>191.13766416923701</c:v>
                </c:pt>
                <c:pt idx="35269">
                  <c:v>186.32064540581499</c:v>
                </c:pt>
                <c:pt idx="35270">
                  <c:v>181.48717853907399</c:v>
                </c:pt>
                <c:pt idx="35271">
                  <c:v>177.58534043319199</c:v>
                </c:pt>
                <c:pt idx="35272">
                  <c:v>247.854199494574</c:v>
                </c:pt>
                <c:pt idx="35273">
                  <c:v>235.07763221737</c:v>
                </c:pt>
                <c:pt idx="35274">
                  <c:v>224.05049973697999</c:v>
                </c:pt>
                <c:pt idx="35275">
                  <c:v>213.881639421937</c:v>
                </c:pt>
                <c:pt idx="35276">
                  <c:v>196.13157764630199</c:v>
                </c:pt>
                <c:pt idx="35277">
                  <c:v>182.821680851796</c:v>
                </c:pt>
                <c:pt idx="35278">
                  <c:v>171.246002238024</c:v>
                </c:pt>
                <c:pt idx="35279">
                  <c:v>167.293447714835</c:v>
                </c:pt>
                <c:pt idx="35280">
                  <c:v>162.39252212473201</c:v>
                </c:pt>
                <c:pt idx="35281">
                  <c:v>159.360148490797</c:v>
                </c:pt>
                <c:pt idx="35282">
                  <c:v>333.57412972522098</c:v>
                </c:pt>
                <c:pt idx="35283">
                  <c:v>317.32369798155901</c:v>
                </c:pt>
                <c:pt idx="35284">
                  <c:v>302.814263932073</c:v>
                </c:pt>
                <c:pt idx="35285">
                  <c:v>249.66857484195299</c:v>
                </c:pt>
                <c:pt idx="35286">
                  <c:v>243.18910115028299</c:v>
                </c:pt>
                <c:pt idx="35287">
                  <c:v>235.74871563454499</c:v>
                </c:pt>
                <c:pt idx="35288">
                  <c:v>311.132100965961</c:v>
                </c:pt>
                <c:pt idx="35289">
                  <c:v>294.87208757070402</c:v>
                </c:pt>
                <c:pt idx="35290">
                  <c:v>280.347744220452</c:v>
                </c:pt>
                <c:pt idx="35291">
                  <c:v>267.58172615145298</c:v>
                </c:pt>
                <c:pt idx="35292">
                  <c:v>256.58597992686498</c:v>
                </c:pt>
                <c:pt idx="35293">
                  <c:v>245.529234191293</c:v>
                </c:pt>
                <c:pt idx="35294">
                  <c:v>237.19592949654299</c:v>
                </c:pt>
                <c:pt idx="35295">
                  <c:v>228.82513933121001</c:v>
                </c:pt>
                <c:pt idx="35296">
                  <c:v>221.34307955836701</c:v>
                </c:pt>
                <c:pt idx="35297">
                  <c:v>214.762947412252</c:v>
                </c:pt>
                <c:pt idx="35298">
                  <c:v>209.09941219299901</c:v>
                </c:pt>
                <c:pt idx="35299">
                  <c:v>203.411959407849</c:v>
                </c:pt>
                <c:pt idx="35300">
                  <c:v>277.16090707997</c:v>
                </c:pt>
                <c:pt idx="35301">
                  <c:v>262.63652932564401</c:v>
                </c:pt>
                <c:pt idx="35302">
                  <c:v>249.85627629092201</c:v>
                </c:pt>
                <c:pt idx="35303">
                  <c:v>237.927729210092</c:v>
                </c:pt>
                <c:pt idx="35304">
                  <c:v>227.765156207811</c:v>
                </c:pt>
                <c:pt idx="35305">
                  <c:v>219.39284497444601</c:v>
                </c:pt>
                <c:pt idx="35306">
                  <c:v>210.97791374421701</c:v>
                </c:pt>
                <c:pt idx="35307">
                  <c:v>203.44808761697999</c:v>
                </c:pt>
                <c:pt idx="35308">
                  <c:v>196.81553297027199</c:v>
                </c:pt>
                <c:pt idx="35309">
                  <c:v>191.08739260100799</c:v>
                </c:pt>
                <c:pt idx="35310">
                  <c:v>186.26872943443499</c:v>
                </c:pt>
                <c:pt idx="35311">
                  <c:v>181.440360649019</c:v>
                </c:pt>
                <c:pt idx="35312">
                  <c:v>177.543844904975</c:v>
                </c:pt>
                <c:pt idx="35313">
                  <c:v>247.80163980943499</c:v>
                </c:pt>
                <c:pt idx="35314">
                  <c:v>235.02786707906</c:v>
                </c:pt>
                <c:pt idx="35315">
                  <c:v>224.003452190274</c:v>
                </c:pt>
                <c:pt idx="35316">
                  <c:v>213.82790321044101</c:v>
                </c:pt>
                <c:pt idx="35317">
                  <c:v>196.084336151168</c:v>
                </c:pt>
                <c:pt idx="35318">
                  <c:v>182.772308812566</c:v>
                </c:pt>
                <c:pt idx="35319">
                  <c:v>171.201570109762</c:v>
                </c:pt>
                <c:pt idx="35320">
                  <c:v>167.252914230382</c:v>
                </c:pt>
                <c:pt idx="35321">
                  <c:v>162.348117458377</c:v>
                </c:pt>
                <c:pt idx="35322">
                  <c:v>159.31756478815299</c:v>
                </c:pt>
                <c:pt idx="35323">
                  <c:v>331.604371284335</c:v>
                </c:pt>
                <c:pt idx="35324">
                  <c:v>315.51563421828899</c:v>
                </c:pt>
                <c:pt idx="35325">
                  <c:v>301.15759700302402</c:v>
                </c:pt>
                <c:pt idx="35326">
                  <c:v>248.61133779264199</c:v>
                </c:pt>
                <c:pt idx="35327">
                  <c:v>242.226144662801</c:v>
                </c:pt>
                <c:pt idx="35328">
                  <c:v>234.879388805264</c:v>
                </c:pt>
                <c:pt idx="35329">
                  <c:v>309.20792737575499</c:v>
                </c:pt>
                <c:pt idx="35330">
                  <c:v>293.10864470484103</c:v>
                </c:pt>
                <c:pt idx="35331">
                  <c:v>278.733852537887</c:v>
                </c:pt>
                <c:pt idx="35332">
                  <c:v>266.102826106968</c:v>
                </c:pt>
                <c:pt idx="35333">
                  <c:v>255.22471610932701</c:v>
                </c:pt>
                <c:pt idx="35334">
                  <c:v>244.29069618633201</c:v>
                </c:pt>
                <c:pt idx="35335">
                  <c:v>236.05879564549301</c:v>
                </c:pt>
                <c:pt idx="35336">
                  <c:v>227.78427604645299</c:v>
                </c:pt>
                <c:pt idx="35337">
                  <c:v>220.39581624282101</c:v>
                </c:pt>
                <c:pt idx="35338">
                  <c:v>213.90391577327301</c:v>
                </c:pt>
                <c:pt idx="35339">
                  <c:v>208.323448831587</c:v>
                </c:pt>
                <c:pt idx="35340">
                  <c:v>202.71844731435201</c:v>
                </c:pt>
                <c:pt idx="35341">
                  <c:v>275.42532037118798</c:v>
                </c:pt>
                <c:pt idx="35342">
                  <c:v>261.04980693240299</c:v>
                </c:pt>
                <c:pt idx="35343">
                  <c:v>248.407141652484</c:v>
                </c:pt>
                <c:pt idx="35344">
                  <c:v>236.60006260760599</c:v>
                </c:pt>
                <c:pt idx="35345">
                  <c:v>226.548699585977</c:v>
                </c:pt>
                <c:pt idx="35346">
                  <c:v>218.27483135422901</c:v>
                </c:pt>
                <c:pt idx="35347">
                  <c:v>209.95680414092499</c:v>
                </c:pt>
                <c:pt idx="35348">
                  <c:v>202.51693221988799</c:v>
                </c:pt>
                <c:pt idx="35349">
                  <c:v>195.96515448063701</c:v>
                </c:pt>
                <c:pt idx="35350">
                  <c:v>190.315405260332</c:v>
                </c:pt>
                <c:pt idx="35351">
                  <c:v>185.57352860311201</c:v>
                </c:pt>
                <c:pt idx="35352">
                  <c:v>180.81530888321001</c:v>
                </c:pt>
                <c:pt idx="35353">
                  <c:v>176.985006745037</c:v>
                </c:pt>
                <c:pt idx="35354">
                  <c:v>246.23826611813399</c:v>
                </c:pt>
                <c:pt idx="35355">
                  <c:v>233.597597597597</c:v>
                </c:pt>
                <c:pt idx="35356">
                  <c:v>222.688277156487</c:v>
                </c:pt>
                <c:pt idx="35357">
                  <c:v>212.626146129516</c:v>
                </c:pt>
                <c:pt idx="35358">
                  <c:v>195.076065737882</c:v>
                </c:pt>
                <c:pt idx="35359">
                  <c:v>181.92467128813101</c:v>
                </c:pt>
                <c:pt idx="35360">
                  <c:v>170.50316838211</c:v>
                </c:pt>
                <c:pt idx="35361">
                  <c:v>166.61664382661499</c:v>
                </c:pt>
                <c:pt idx="35362">
                  <c:v>161.78328680080801</c:v>
                </c:pt>
                <c:pt idx="35363">
                  <c:v>158.81364372949599</c:v>
                </c:pt>
                <c:pt idx="35364">
                  <c:v>327.402644448469</c:v>
                </c:pt>
                <c:pt idx="35365">
                  <c:v>311.669417415937</c:v>
                </c:pt>
                <c:pt idx="35366">
                  <c:v>297.64415327331801</c:v>
                </c:pt>
                <c:pt idx="35367">
                  <c:v>246.371310084165</c:v>
                </c:pt>
                <c:pt idx="35368">
                  <c:v>240.18696843273801</c:v>
                </c:pt>
                <c:pt idx="35369">
                  <c:v>233.04707780303499</c:v>
                </c:pt>
                <c:pt idx="35370">
                  <c:v>305.10623991798701</c:v>
                </c:pt>
                <c:pt idx="35371">
                  <c:v>289.36387821005599</c:v>
                </c:pt>
                <c:pt idx="35372">
                  <c:v>275.30425231445099</c:v>
                </c:pt>
                <c:pt idx="35373">
                  <c:v>262.95803299695598</c:v>
                </c:pt>
                <c:pt idx="35374">
                  <c:v>252.33885717090001</c:v>
                </c:pt>
                <c:pt idx="35375">
                  <c:v>241.65847665847599</c:v>
                </c:pt>
                <c:pt idx="35376">
                  <c:v>233.639283761618</c:v>
                </c:pt>
                <c:pt idx="35377">
                  <c:v>225.57768924302701</c:v>
                </c:pt>
                <c:pt idx="35378">
                  <c:v>218.38847068499999</c:v>
                </c:pt>
                <c:pt idx="35379">
                  <c:v>212.08406099547801</c:v>
                </c:pt>
                <c:pt idx="35380">
                  <c:v>206.676780557326</c:v>
                </c:pt>
                <c:pt idx="35381">
                  <c:v>201.24714565794</c:v>
                </c:pt>
                <c:pt idx="35382">
                  <c:v>271.73270976362699</c:v>
                </c:pt>
                <c:pt idx="35383">
                  <c:v>257.67575106959799</c:v>
                </c:pt>
                <c:pt idx="35384">
                  <c:v>245.31522365137201</c:v>
                </c:pt>
                <c:pt idx="35385">
                  <c:v>233.77551953992901</c:v>
                </c:pt>
                <c:pt idx="35386">
                  <c:v>223.96162385030101</c:v>
                </c:pt>
                <c:pt idx="35387">
                  <c:v>215.89501254116399</c:v>
                </c:pt>
                <c:pt idx="35388">
                  <c:v>207.78316406658899</c:v>
                </c:pt>
                <c:pt idx="35389">
                  <c:v>200.535442631146</c:v>
                </c:pt>
                <c:pt idx="35390">
                  <c:v>194.165798373092</c:v>
                </c:pt>
                <c:pt idx="35391">
                  <c:v>188.676622039134</c:v>
                </c:pt>
                <c:pt idx="35392">
                  <c:v>184.091449956817</c:v>
                </c:pt>
                <c:pt idx="35393">
                  <c:v>179.48870167703299</c:v>
                </c:pt>
                <c:pt idx="35394">
                  <c:v>175.80607627666399</c:v>
                </c:pt>
                <c:pt idx="35395">
                  <c:v>242.903110178909</c:v>
                </c:pt>
                <c:pt idx="35396">
                  <c:v>230.54445811430401</c:v>
                </c:pt>
                <c:pt idx="35397">
                  <c:v>219.888228959305</c:v>
                </c:pt>
                <c:pt idx="35398">
                  <c:v>210.06164771780001</c:v>
                </c:pt>
                <c:pt idx="35399">
                  <c:v>192.92881415003899</c:v>
                </c:pt>
                <c:pt idx="35400">
                  <c:v>180.129672897196</c:v>
                </c:pt>
                <c:pt idx="35401">
                  <c:v>169.023360098116</c:v>
                </c:pt>
                <c:pt idx="35402">
                  <c:v>165.27506239805001</c:v>
                </c:pt>
                <c:pt idx="35403">
                  <c:v>160.58452664273301</c:v>
                </c:pt>
                <c:pt idx="35404">
                  <c:v>157.74437678638</c:v>
                </c:pt>
                <c:pt idx="35405">
                  <c:v>330.64972416329499</c:v>
                </c:pt>
                <c:pt idx="35406">
                  <c:v>314.66098950524702</c:v>
                </c:pt>
                <c:pt idx="35407">
                  <c:v>300.40200843727001</c:v>
                </c:pt>
                <c:pt idx="35408">
                  <c:v>308.24739932021799</c:v>
                </c:pt>
                <c:pt idx="35409">
                  <c:v>292.24928023032601</c:v>
                </c:pt>
                <c:pt idx="35410">
                  <c:v>277.965327992906</c:v>
                </c:pt>
                <c:pt idx="35411">
                  <c:v>265.41179955720401</c:v>
                </c:pt>
                <c:pt idx="35412">
                  <c:v>254.60627077931301</c:v>
                </c:pt>
                <c:pt idx="35413">
                  <c:v>244.658190851965</c:v>
                </c:pt>
                <c:pt idx="35414">
                  <c:v>235.56862647565899</c:v>
                </c:pt>
                <c:pt idx="35415">
                  <c:v>227.35047512576801</c:v>
                </c:pt>
                <c:pt idx="35416">
                  <c:v>220.013711436584</c:v>
                </c:pt>
                <c:pt idx="35417">
                  <c:v>213.56921061483101</c:v>
                </c:pt>
                <c:pt idx="35418">
                  <c:v>208.03225806451599</c:v>
                </c:pt>
                <c:pt idx="35419">
                  <c:v>202.46848116285901</c:v>
                </c:pt>
                <c:pt idx="35420">
                  <c:v>274.54961980892898</c:v>
                </c:pt>
                <c:pt idx="35421">
                  <c:v>260.26653619155297</c:v>
                </c:pt>
                <c:pt idx="35422">
                  <c:v>247.70631257212301</c:v>
                </c:pt>
                <c:pt idx="35423">
                  <c:v>236.87864950438299</c:v>
                </c:pt>
                <c:pt idx="35424">
                  <c:v>226.89807717292399</c:v>
                </c:pt>
                <c:pt idx="35425">
                  <c:v>217.772607419445</c:v>
                </c:pt>
                <c:pt idx="35426">
                  <c:v>209.51094432961699</c:v>
                </c:pt>
                <c:pt idx="35427">
                  <c:v>202.125714285714</c:v>
                </c:pt>
                <c:pt idx="35428">
                  <c:v>195.620894200973</c:v>
                </c:pt>
                <c:pt idx="35429">
                  <c:v>190.010978260869</c:v>
                </c:pt>
                <c:pt idx="35430">
                  <c:v>185.30831710709299</c:v>
                </c:pt>
                <c:pt idx="35431">
                  <c:v>180.58735042735</c:v>
                </c:pt>
                <c:pt idx="35432">
                  <c:v>176.79429283294999</c:v>
                </c:pt>
                <c:pt idx="35433">
                  <c:v>245.436580516898</c:v>
                </c:pt>
                <c:pt idx="35434">
                  <c:v>232.876643531154</c:v>
                </c:pt>
                <c:pt idx="35435">
                  <c:v>222.04169318905099</c:v>
                </c:pt>
                <c:pt idx="35436">
                  <c:v>212.05082515755899</c:v>
                </c:pt>
                <c:pt idx="35437">
                  <c:v>181.56503258713499</c:v>
                </c:pt>
                <c:pt idx="35438">
                  <c:v>170.22703244115499</c:v>
                </c:pt>
                <c:pt idx="35439">
                  <c:v>166.375850146282</c:v>
                </c:pt>
                <c:pt idx="35440">
                  <c:v>161.574810661371</c:v>
                </c:pt>
                <c:pt idx="35441">
                  <c:v>158.635721130809</c:v>
                </c:pt>
                <c:pt idx="35442">
                  <c:v>333.63008507900099</c:v>
                </c:pt>
                <c:pt idx="35443">
                  <c:v>317.37908620564002</c:v>
                </c:pt>
                <c:pt idx="35444">
                  <c:v>302.87309606954398</c:v>
                </c:pt>
                <c:pt idx="35445">
                  <c:v>311.17942118508302</c:v>
                </c:pt>
                <c:pt idx="35446">
                  <c:v>294.91942112626703</c:v>
                </c:pt>
                <c:pt idx="35447">
                  <c:v>280.394466238706</c:v>
                </c:pt>
                <c:pt idx="35448">
                  <c:v>267.62801624833202</c:v>
                </c:pt>
                <c:pt idx="35449">
                  <c:v>256.63168151447599</c:v>
                </c:pt>
                <c:pt idx="35450">
                  <c:v>246.502084122773</c:v>
                </c:pt>
                <c:pt idx="35451">
                  <c:v>237.24313080495301</c:v>
                </c:pt>
                <c:pt idx="35452">
                  <c:v>228.87084816132801</c:v>
                </c:pt>
                <c:pt idx="35453">
                  <c:v>221.390460792239</c:v>
                </c:pt>
                <c:pt idx="35454">
                  <c:v>214.811905746176</c:v>
                </c:pt>
                <c:pt idx="35455">
                  <c:v>209.14250211505899</c:v>
                </c:pt>
                <c:pt idx="35456">
                  <c:v>203.45560848852301</c:v>
                </c:pt>
                <c:pt idx="35457">
                  <c:v>277.20028856243403</c:v>
                </c:pt>
                <c:pt idx="35458">
                  <c:v>262.67587969567199</c:v>
                </c:pt>
                <c:pt idx="35459">
                  <c:v>249.896115312912</c:v>
                </c:pt>
                <c:pt idx="35460">
                  <c:v>238.87931701130501</c:v>
                </c:pt>
                <c:pt idx="35461">
                  <c:v>228.723116030124</c:v>
                </c:pt>
                <c:pt idx="35462">
                  <c:v>219.43131721947199</c:v>
                </c:pt>
                <c:pt idx="35463">
                  <c:v>211.01894657067001</c:v>
                </c:pt>
                <c:pt idx="35464">
                  <c:v>203.49104872256899</c:v>
                </c:pt>
                <c:pt idx="35465">
                  <c:v>196.85705427424699</c:v>
                </c:pt>
                <c:pt idx="35466">
                  <c:v>191.12404603697701</c:v>
                </c:pt>
                <c:pt idx="35467">
                  <c:v>186.309796632802</c:v>
                </c:pt>
                <c:pt idx="35468">
                  <c:v>181.47910235318</c:v>
                </c:pt>
                <c:pt idx="35469">
                  <c:v>177.58000644219999</c:v>
                </c:pt>
                <c:pt idx="35470">
                  <c:v>247.834212520617</c:v>
                </c:pt>
                <c:pt idx="35471">
                  <c:v>235.06106673537701</c:v>
                </c:pt>
                <c:pt idx="35472">
                  <c:v>224.03707255208201</c:v>
                </c:pt>
                <c:pt idx="35473">
                  <c:v>213.86810237302001</c:v>
                </c:pt>
                <c:pt idx="35474">
                  <c:v>182.810155361879</c:v>
                </c:pt>
                <c:pt idx="35475">
                  <c:v>171.23663791547801</c:v>
                </c:pt>
                <c:pt idx="35476">
                  <c:v>167.28653554659999</c:v>
                </c:pt>
                <c:pt idx="35477">
                  <c:v>162.38254575770199</c:v>
                </c:pt>
                <c:pt idx="35478">
                  <c:v>159.34976097011099</c:v>
                </c:pt>
                <c:pt idx="35479">
                  <c:v>333.57685950413202</c:v>
                </c:pt>
                <c:pt idx="35480">
                  <c:v>317.32071269487699</c:v>
                </c:pt>
                <c:pt idx="35481">
                  <c:v>302.81942887882701</c:v>
                </c:pt>
                <c:pt idx="35482">
                  <c:v>311.13615333773902</c:v>
                </c:pt>
                <c:pt idx="35483">
                  <c:v>294.87072109680503</c:v>
                </c:pt>
                <c:pt idx="35484">
                  <c:v>280.34954588910102</c:v>
                </c:pt>
                <c:pt idx="35485">
                  <c:v>267.58238844184302</c:v>
                </c:pt>
                <c:pt idx="35486">
                  <c:v>256.58193470111502</c:v>
                </c:pt>
                <c:pt idx="35487">
                  <c:v>246.452685746958</c:v>
                </c:pt>
                <c:pt idx="35488">
                  <c:v>237.19437008193299</c:v>
                </c:pt>
                <c:pt idx="35489">
                  <c:v>228.81931087086201</c:v>
                </c:pt>
                <c:pt idx="35490">
                  <c:v>221.343641912512</c:v>
                </c:pt>
                <c:pt idx="35491">
                  <c:v>214.76301319966001</c:v>
                </c:pt>
                <c:pt idx="35492">
                  <c:v>209.09901288925099</c:v>
                </c:pt>
                <c:pt idx="35493">
                  <c:v>203.41093474426799</c:v>
                </c:pt>
                <c:pt idx="35494">
                  <c:v>277.16061675427898</c:v>
                </c:pt>
                <c:pt idx="35495">
                  <c:v>262.63913030493001</c:v>
                </c:pt>
                <c:pt idx="35496">
                  <c:v>249.85808741754099</c:v>
                </c:pt>
                <c:pt idx="35497">
                  <c:v>238.83692001492699</c:v>
                </c:pt>
                <c:pt idx="35498">
                  <c:v>228.680542986425</c:v>
                </c:pt>
                <c:pt idx="35499">
                  <c:v>219.39208848954701</c:v>
                </c:pt>
                <c:pt idx="35500">
                  <c:v>210.97662854301299</c:v>
                </c:pt>
                <c:pt idx="35501">
                  <c:v>203.449417826212</c:v>
                </c:pt>
                <c:pt idx="35502">
                  <c:v>196.81305915805501</c:v>
                </c:pt>
                <c:pt idx="35503">
                  <c:v>191.08752750763099</c:v>
                </c:pt>
                <c:pt idx="35504">
                  <c:v>186.27145998800401</c:v>
                </c:pt>
                <c:pt idx="35505">
                  <c:v>181.43949044585901</c:v>
                </c:pt>
                <c:pt idx="35506">
                  <c:v>177.54261271411301</c:v>
                </c:pt>
                <c:pt idx="35507">
                  <c:v>247.805371031064</c:v>
                </c:pt>
                <c:pt idx="35508">
                  <c:v>235.030413792053</c:v>
                </c:pt>
                <c:pt idx="35509">
                  <c:v>224.001772002362</c:v>
                </c:pt>
                <c:pt idx="35510">
                  <c:v>213.83212976335901</c:v>
                </c:pt>
                <c:pt idx="35511">
                  <c:v>182.773614336718</c:v>
                </c:pt>
                <c:pt idx="35512">
                  <c:v>171.20176586003899</c:v>
                </c:pt>
                <c:pt idx="35513">
                  <c:v>167.24979056909299</c:v>
                </c:pt>
                <c:pt idx="35514">
                  <c:v>162.350264368474</c:v>
                </c:pt>
                <c:pt idx="35515">
                  <c:v>159.31921977204101</c:v>
                </c:pt>
                <c:pt idx="35516">
                  <c:v>331.62690322300699</c:v>
                </c:pt>
                <c:pt idx="35517">
                  <c:v>315.54084100023499</c:v>
                </c:pt>
                <c:pt idx="35518">
                  <c:v>301.18117010076702</c:v>
                </c:pt>
                <c:pt idx="35519">
                  <c:v>309.23420611525302</c:v>
                </c:pt>
                <c:pt idx="35520">
                  <c:v>293.13304847502502</c:v>
                </c:pt>
                <c:pt idx="35521">
                  <c:v>278.75658290248799</c:v>
                </c:pt>
                <c:pt idx="35522">
                  <c:v>266.12030305818797</c:v>
                </c:pt>
                <c:pt idx="35523">
                  <c:v>255.24468035135499</c:v>
                </c:pt>
                <c:pt idx="35524">
                  <c:v>245.22101930180801</c:v>
                </c:pt>
                <c:pt idx="35525">
                  <c:v>236.06913511658601</c:v>
                </c:pt>
                <c:pt idx="35526">
                  <c:v>227.797257116129</c:v>
                </c:pt>
                <c:pt idx="35527">
                  <c:v>220.40799589953801</c:v>
                </c:pt>
                <c:pt idx="35528">
                  <c:v>213.91537869781101</c:v>
                </c:pt>
                <c:pt idx="35529">
                  <c:v>208.330677932725</c:v>
                </c:pt>
                <c:pt idx="35530">
                  <c:v>202.72510866176299</c:v>
                </c:pt>
                <c:pt idx="35531">
                  <c:v>275.449231403498</c:v>
                </c:pt>
                <c:pt idx="35532">
                  <c:v>261.07200144183099</c:v>
                </c:pt>
                <c:pt idx="35533">
                  <c:v>248.427820436188</c:v>
                </c:pt>
                <c:pt idx="35534">
                  <c:v>237.52194389247799</c:v>
                </c:pt>
                <c:pt idx="35535">
                  <c:v>227.47311398392401</c:v>
                </c:pt>
                <c:pt idx="35536">
                  <c:v>218.28833844947999</c:v>
                </c:pt>
                <c:pt idx="35537">
                  <c:v>209.969404106159</c:v>
                </c:pt>
                <c:pt idx="35538">
                  <c:v>202.52871483201301</c:v>
                </c:pt>
                <c:pt idx="35539">
                  <c:v>195.97288704098301</c:v>
                </c:pt>
                <c:pt idx="35540">
                  <c:v>190.32253563954399</c:v>
                </c:pt>
                <c:pt idx="35541">
                  <c:v>185.58012203837001</c:v>
                </c:pt>
                <c:pt idx="35542">
                  <c:v>180.82139033415299</c:v>
                </c:pt>
                <c:pt idx="35543">
                  <c:v>176.99383477188599</c:v>
                </c:pt>
                <c:pt idx="35544">
                  <c:v>246.260100858497</c:v>
                </c:pt>
                <c:pt idx="35545">
                  <c:v>233.614231234588</c:v>
                </c:pt>
                <c:pt idx="35546">
                  <c:v>222.703685173314</c:v>
                </c:pt>
                <c:pt idx="35547">
                  <c:v>212.64043113772399</c:v>
                </c:pt>
                <c:pt idx="35548">
                  <c:v>181.938310611482</c:v>
                </c:pt>
                <c:pt idx="35549">
                  <c:v>170.51267873816801</c:v>
                </c:pt>
                <c:pt idx="35550">
                  <c:v>166.62565449939001</c:v>
                </c:pt>
                <c:pt idx="35551">
                  <c:v>161.78885466794901</c:v>
                </c:pt>
                <c:pt idx="35552">
                  <c:v>158.818812233285</c:v>
                </c:pt>
                <c:pt idx="35553">
                  <c:v>327.45585172215999</c:v>
                </c:pt>
                <c:pt idx="35554">
                  <c:v>311.71564491794101</c:v>
                </c:pt>
                <c:pt idx="35555">
                  <c:v>297.68446601941702</c:v>
                </c:pt>
                <c:pt idx="35556">
                  <c:v>305.15533980582501</c:v>
                </c:pt>
                <c:pt idx="35557">
                  <c:v>289.406845860499</c:v>
                </c:pt>
                <c:pt idx="35558">
                  <c:v>275.34560346450701</c:v>
                </c:pt>
                <c:pt idx="35559">
                  <c:v>262.99799782162899</c:v>
                </c:pt>
                <c:pt idx="35560">
                  <c:v>252.373879473925</c:v>
                </c:pt>
                <c:pt idx="35561">
                  <c:v>242.597272362615</c:v>
                </c:pt>
                <c:pt idx="35562">
                  <c:v>233.66884780974499</c:v>
                </c:pt>
                <c:pt idx="35563">
                  <c:v>225.60656625663901</c:v>
                </c:pt>
                <c:pt idx="35564">
                  <c:v>218.41321604805799</c:v>
                </c:pt>
                <c:pt idx="35565">
                  <c:v>212.10484505701601</c:v>
                </c:pt>
                <c:pt idx="35566">
                  <c:v>206.69750435940199</c:v>
                </c:pt>
                <c:pt idx="35567">
                  <c:v>201.26377491207501</c:v>
                </c:pt>
                <c:pt idx="35568">
                  <c:v>271.77699278144598</c:v>
                </c:pt>
                <c:pt idx="35569">
                  <c:v>257.71402601473102</c:v>
                </c:pt>
                <c:pt idx="35570">
                  <c:v>245.35253559430399</c:v>
                </c:pt>
                <c:pt idx="35571">
                  <c:v>234.702172847573</c:v>
                </c:pt>
                <c:pt idx="35572">
                  <c:v>224.89173760640901</c:v>
                </c:pt>
                <c:pt idx="35573">
                  <c:v>215.925712335778</c:v>
                </c:pt>
                <c:pt idx="35574">
                  <c:v>207.80978886756199</c:v>
                </c:pt>
                <c:pt idx="35575">
                  <c:v>200.561435457953</c:v>
                </c:pt>
                <c:pt idx="35576">
                  <c:v>194.18460976055499</c:v>
                </c:pt>
                <c:pt idx="35577">
                  <c:v>188.69852087624</c:v>
                </c:pt>
                <c:pt idx="35578">
                  <c:v>184.10967184801299</c:v>
                </c:pt>
                <c:pt idx="35579">
                  <c:v>179.50688840779301</c:v>
                </c:pt>
                <c:pt idx="35580">
                  <c:v>175.81757589222599</c:v>
                </c:pt>
                <c:pt idx="35581">
                  <c:v>242.94318181818099</c:v>
                </c:pt>
                <c:pt idx="35582">
                  <c:v>230.57912059819699</c:v>
                </c:pt>
                <c:pt idx="35583">
                  <c:v>219.92208915285201</c:v>
                </c:pt>
                <c:pt idx="35584">
                  <c:v>210.09081816363201</c:v>
                </c:pt>
                <c:pt idx="35585">
                  <c:v>180.150105862597</c:v>
                </c:pt>
                <c:pt idx="35586">
                  <c:v>169.04322832835101</c:v>
                </c:pt>
                <c:pt idx="35587">
                  <c:v>165.29164046533501</c:v>
                </c:pt>
                <c:pt idx="35588">
                  <c:v>160.601012341695</c:v>
                </c:pt>
                <c:pt idx="35589">
                  <c:v>157.75770377733599</c:v>
                </c:pt>
                <c:pt idx="35590">
                  <c:v>321.68267982342201</c:v>
                </c:pt>
                <c:pt idx="35591">
                  <c:v>306.57523112424099</c:v>
                </c:pt>
                <c:pt idx="35592">
                  <c:v>292.28155848824798</c:v>
                </c:pt>
                <c:pt idx="35593">
                  <c:v>279.73273057714903</c:v>
                </c:pt>
                <c:pt idx="35594">
                  <c:v>268.93823698926701</c:v>
                </c:pt>
                <c:pt idx="35595">
                  <c:v>259.01106236887199</c:v>
                </c:pt>
                <c:pt idx="35596">
                  <c:v>242.68672542912</c:v>
                </c:pt>
                <c:pt idx="35597">
                  <c:v>235.39432256754</c:v>
                </c:pt>
                <c:pt idx="35598">
                  <c:v>338.220561007865</c:v>
                </c:pt>
                <c:pt idx="35599">
                  <c:v>318.81971511586698</c:v>
                </c:pt>
                <c:pt idx="35600">
                  <c:v>301.11054652539099</c:v>
                </c:pt>
                <c:pt idx="35601">
                  <c:v>285.992528752537</c:v>
                </c:pt>
                <c:pt idx="35602">
                  <c:v>271.68715711844499</c:v>
                </c:pt>
                <c:pt idx="35603">
                  <c:v>259.11458874591102</c:v>
                </c:pt>
                <c:pt idx="35604">
                  <c:v>248.28425351497901</c:v>
                </c:pt>
                <c:pt idx="35605">
                  <c:v>238.31325052089099</c:v>
                </c:pt>
                <c:pt idx="35606">
                  <c:v>230.116506745896</c:v>
                </c:pt>
                <c:pt idx="35607">
                  <c:v>221.872299504252</c:v>
                </c:pt>
                <c:pt idx="35608">
                  <c:v>215.43761963647401</c:v>
                </c:pt>
                <c:pt idx="35609">
                  <c:v>208.97151613796899</c:v>
                </c:pt>
                <c:pt idx="35610">
                  <c:v>203.40813146337999</c:v>
                </c:pt>
                <c:pt idx="35611">
                  <c:v>197.81930352224899</c:v>
                </c:pt>
                <c:pt idx="35612">
                  <c:v>302.00221238938002</c:v>
                </c:pt>
                <c:pt idx="35613">
                  <c:v>284.314598951336</c:v>
                </c:pt>
                <c:pt idx="35614">
                  <c:v>268.31437359273502</c:v>
                </c:pt>
                <c:pt idx="35615">
                  <c:v>254.908340957837</c:v>
                </c:pt>
                <c:pt idx="35616">
                  <c:v>242.33059595357099</c:v>
                </c:pt>
                <c:pt idx="35617">
                  <c:v>231.48694431445901</c:v>
                </c:pt>
                <c:pt idx="35618">
                  <c:v>221.48893840522001</c:v>
                </c:pt>
                <c:pt idx="35619">
                  <c:v>213.25582453289999</c:v>
                </c:pt>
                <c:pt idx="35620">
                  <c:v>204.973950555832</c:v>
                </c:pt>
                <c:pt idx="35621">
                  <c:v>198.48723512459699</c:v>
                </c:pt>
                <c:pt idx="35622">
                  <c:v>191.96676428286699</c:v>
                </c:pt>
                <c:pt idx="35623">
                  <c:v>186.340037923762</c:v>
                </c:pt>
                <c:pt idx="35624">
                  <c:v>181.61912274021199</c:v>
                </c:pt>
                <c:pt idx="35625">
                  <c:v>176.87503016577199</c:v>
                </c:pt>
                <c:pt idx="35626">
                  <c:v>270.351188067294</c:v>
                </c:pt>
                <c:pt idx="35627">
                  <c:v>255.26808328915499</c:v>
                </c:pt>
                <c:pt idx="35628">
                  <c:v>240.98829321006099</c:v>
                </c:pt>
                <c:pt idx="35629">
                  <c:v>228.41926302258599</c:v>
                </c:pt>
                <c:pt idx="35630">
                  <c:v>217.57659949740099</c:v>
                </c:pt>
                <c:pt idx="35631">
                  <c:v>207.56672559606201</c:v>
                </c:pt>
                <c:pt idx="35632">
                  <c:v>199.31285869900901</c:v>
                </c:pt>
                <c:pt idx="35633">
                  <c:v>191.00954721304399</c:v>
                </c:pt>
                <c:pt idx="35634">
                  <c:v>184.49055067349701</c:v>
                </c:pt>
                <c:pt idx="35635">
                  <c:v>177.93361772968399</c:v>
                </c:pt>
                <c:pt idx="35636">
                  <c:v>172.259071400702</c:v>
                </c:pt>
                <c:pt idx="35637">
                  <c:v>167.48457518237501</c:v>
                </c:pt>
                <c:pt idx="35638">
                  <c:v>162.68724570366899</c:v>
                </c:pt>
                <c:pt idx="35639">
                  <c:v>158.80369207346001</c:v>
                </c:pt>
                <c:pt idx="35640">
                  <c:v>154.90229201209399</c:v>
                </c:pt>
                <c:pt idx="35641">
                  <c:v>151.93668100430099</c:v>
                </c:pt>
                <c:pt idx="35642">
                  <c:v>260.05206450213302</c:v>
                </c:pt>
                <c:pt idx="35643">
                  <c:v>244.12557282840899</c:v>
                </c:pt>
                <c:pt idx="35644">
                  <c:v>252.47958090937999</c:v>
                </c:pt>
                <c:pt idx="35645">
                  <c:v>235.731503052107</c:v>
                </c:pt>
                <c:pt idx="35646">
                  <c:v>324.99172661365998</c:v>
                </c:pt>
                <c:pt idx="35647">
                  <c:v>309.591741087375</c:v>
                </c:pt>
                <c:pt idx="35648">
                  <c:v>295.028037927669</c:v>
                </c:pt>
                <c:pt idx="35649">
                  <c:v>282.230985162411</c:v>
                </c:pt>
                <c:pt idx="35650">
                  <c:v>271.22116331570697</c:v>
                </c:pt>
                <c:pt idx="35651">
                  <c:v>261.08082198135202</c:v>
                </c:pt>
                <c:pt idx="35652">
                  <c:v>244.38904834080401</c:v>
                </c:pt>
                <c:pt idx="35653">
                  <c:v>236.92456747404799</c:v>
                </c:pt>
                <c:pt idx="35654">
                  <c:v>342.19080077358899</c:v>
                </c:pt>
                <c:pt idx="35655">
                  <c:v>322.42869734069598</c:v>
                </c:pt>
                <c:pt idx="35656">
                  <c:v>304.386168198078</c:v>
                </c:pt>
                <c:pt idx="35657">
                  <c:v>288.97551352973898</c:v>
                </c:pt>
                <c:pt idx="35658">
                  <c:v>274.40064695682503</c:v>
                </c:pt>
                <c:pt idx="35659">
                  <c:v>261.58224124097302</c:v>
                </c:pt>
                <c:pt idx="35660">
                  <c:v>250.53543820292799</c:v>
                </c:pt>
                <c:pt idx="35661">
                  <c:v>240.35573740061201</c:v>
                </c:pt>
                <c:pt idx="35662">
                  <c:v>231.97997409899199</c:v>
                </c:pt>
                <c:pt idx="35663">
                  <c:v>223.56154218422299</c:v>
                </c:pt>
                <c:pt idx="35664">
                  <c:v>216.96858000065899</c:v>
                </c:pt>
                <c:pt idx="35665">
                  <c:v>210.347996089931</c:v>
                </c:pt>
                <c:pt idx="35666">
                  <c:v>204.64012963952601</c:v>
                </c:pt>
                <c:pt idx="35667">
                  <c:v>198.90959614672099</c:v>
                </c:pt>
                <c:pt idx="35668">
                  <c:v>305.601983880967</c:v>
                </c:pt>
                <c:pt idx="35669">
                  <c:v>287.57425131213301</c:v>
                </c:pt>
                <c:pt idx="35670">
                  <c:v>271.26938366938299</c:v>
                </c:pt>
                <c:pt idx="35671">
                  <c:v>257.60721261770698</c:v>
                </c:pt>
                <c:pt idx="35672">
                  <c:v>244.78343788090399</c:v>
                </c:pt>
                <c:pt idx="35673">
                  <c:v>233.72113547447901</c:v>
                </c:pt>
                <c:pt idx="35674">
                  <c:v>223.52004085548899</c:v>
                </c:pt>
                <c:pt idx="35675">
                  <c:v>215.11101279823001</c:v>
                </c:pt>
                <c:pt idx="35676">
                  <c:v>206.65513290189301</c:v>
                </c:pt>
                <c:pt idx="35677">
                  <c:v>200.01510678650899</c:v>
                </c:pt>
                <c:pt idx="35678">
                  <c:v>193.34847488491999</c:v>
                </c:pt>
                <c:pt idx="35679">
                  <c:v>187.58307318166899</c:v>
                </c:pt>
                <c:pt idx="35680">
                  <c:v>182.73317328908499</c:v>
                </c:pt>
                <c:pt idx="35681">
                  <c:v>177.86862606872299</c:v>
                </c:pt>
                <c:pt idx="35682">
                  <c:v>273.61535869717801</c:v>
                </c:pt>
                <c:pt idx="35683">
                  <c:v>258.23538668421497</c:v>
                </c:pt>
                <c:pt idx="35684">
                  <c:v>243.68606177268299</c:v>
                </c:pt>
                <c:pt idx="35685">
                  <c:v>230.86974689944299</c:v>
                </c:pt>
                <c:pt idx="35686">
                  <c:v>219.80187806247</c:v>
                </c:pt>
                <c:pt idx="35687">
                  <c:v>209.59619761267001</c:v>
                </c:pt>
                <c:pt idx="35688">
                  <c:v>201.16485149297301</c:v>
                </c:pt>
                <c:pt idx="35689">
                  <c:v>192.692274158391</c:v>
                </c:pt>
                <c:pt idx="35690">
                  <c:v>186.02339663735199</c:v>
                </c:pt>
                <c:pt idx="35691">
                  <c:v>179.32029892541999</c:v>
                </c:pt>
                <c:pt idx="35692">
                  <c:v>173.514262048972</c:v>
                </c:pt>
                <c:pt idx="35693">
                  <c:v>168.61602853913499</c:v>
                </c:pt>
                <c:pt idx="35694">
                  <c:v>163.697591145833</c:v>
                </c:pt>
                <c:pt idx="35695">
                  <c:v>159.70160094871</c:v>
                </c:pt>
                <c:pt idx="35696">
                  <c:v>155.69515577507599</c:v>
                </c:pt>
                <c:pt idx="35697">
                  <c:v>152.62591596507599</c:v>
                </c:pt>
                <c:pt idx="35698">
                  <c:v>263.35425971180501</c:v>
                </c:pt>
                <c:pt idx="35699">
                  <c:v>247.115076923076</c:v>
                </c:pt>
                <c:pt idx="35700">
                  <c:v>255.847727432384</c:v>
                </c:pt>
                <c:pt idx="35701">
                  <c:v>238.76802153277799</c:v>
                </c:pt>
                <c:pt idx="35702">
                  <c:v>324.90321846600199</c:v>
                </c:pt>
                <c:pt idx="35703">
                  <c:v>309.49532466402798</c:v>
                </c:pt>
                <c:pt idx="35704">
                  <c:v>294.92941089511402</c:v>
                </c:pt>
                <c:pt idx="35705">
                  <c:v>282.138968481375</c:v>
                </c:pt>
                <c:pt idx="35706">
                  <c:v>271.12361487318299</c:v>
                </c:pt>
                <c:pt idx="35707">
                  <c:v>260.98268439081102</c:v>
                </c:pt>
                <c:pt idx="35708">
                  <c:v>244.298623981106</c:v>
                </c:pt>
                <c:pt idx="35709">
                  <c:v>236.83532587736201</c:v>
                </c:pt>
                <c:pt idx="35710">
                  <c:v>342.12790267559899</c:v>
                </c:pt>
                <c:pt idx="35711">
                  <c:v>322.35971755117902</c:v>
                </c:pt>
                <c:pt idx="35712">
                  <c:v>304.30785638108699</c:v>
                </c:pt>
                <c:pt idx="35713">
                  <c:v>288.893159977388</c:v>
                </c:pt>
                <c:pt idx="35714">
                  <c:v>274.323164242639</c:v>
                </c:pt>
                <c:pt idx="35715">
                  <c:v>261.50176412050303</c:v>
                </c:pt>
                <c:pt idx="35716">
                  <c:v>250.45282205945699</c:v>
                </c:pt>
                <c:pt idx="35717">
                  <c:v>240.27168756087599</c:v>
                </c:pt>
                <c:pt idx="35718">
                  <c:v>231.89821723711799</c:v>
                </c:pt>
                <c:pt idx="35719">
                  <c:v>223.47949495777601</c:v>
                </c:pt>
                <c:pt idx="35720">
                  <c:v>216.886405927813</c:v>
                </c:pt>
                <c:pt idx="35721">
                  <c:v>210.26659464650101</c:v>
                </c:pt>
                <c:pt idx="35722">
                  <c:v>204.56649468253099</c:v>
                </c:pt>
                <c:pt idx="35723">
                  <c:v>198.838125359401</c:v>
                </c:pt>
                <c:pt idx="35724">
                  <c:v>305.543776422821</c:v>
                </c:pt>
                <c:pt idx="35725">
                  <c:v>287.51408220424503</c:v>
                </c:pt>
                <c:pt idx="35726">
                  <c:v>271.21205182458402</c:v>
                </c:pt>
                <c:pt idx="35727">
                  <c:v>257.54155583141198</c:v>
                </c:pt>
                <c:pt idx="35728">
                  <c:v>244.71436970482699</c:v>
                </c:pt>
                <c:pt idx="35729">
                  <c:v>233.64920000000001</c:v>
                </c:pt>
                <c:pt idx="35730">
                  <c:v>223.45263488572999</c:v>
                </c:pt>
                <c:pt idx="35731">
                  <c:v>215.03823137764499</c:v>
                </c:pt>
                <c:pt idx="35732">
                  <c:v>206.584323819204</c:v>
                </c:pt>
                <c:pt idx="35733">
                  <c:v>199.94334847392801</c:v>
                </c:pt>
                <c:pt idx="35734">
                  <c:v>193.279625565766</c:v>
                </c:pt>
                <c:pt idx="35735">
                  <c:v>187.51452784503601</c:v>
                </c:pt>
                <c:pt idx="35736">
                  <c:v>182.66537908731499</c:v>
                </c:pt>
                <c:pt idx="35737">
                  <c:v>177.799414644921</c:v>
                </c:pt>
                <c:pt idx="35738">
                  <c:v>273.57681810428102</c:v>
                </c:pt>
                <c:pt idx="35739">
                  <c:v>258.19051207001399</c:v>
                </c:pt>
                <c:pt idx="35740">
                  <c:v>243.63238770685501</c:v>
                </c:pt>
                <c:pt idx="35741">
                  <c:v>230.81537696319199</c:v>
                </c:pt>
                <c:pt idx="35742">
                  <c:v>219.74988848041099</c:v>
                </c:pt>
                <c:pt idx="35743">
                  <c:v>209.537823704006</c:v>
                </c:pt>
                <c:pt idx="35744">
                  <c:v>201.103796737404</c:v>
                </c:pt>
                <c:pt idx="35745">
                  <c:v>192.632496844727</c:v>
                </c:pt>
                <c:pt idx="35746">
                  <c:v>185.958944281524</c:v>
                </c:pt>
                <c:pt idx="35747">
                  <c:v>179.25773054507999</c:v>
                </c:pt>
                <c:pt idx="35748">
                  <c:v>173.451215661509</c:v>
                </c:pt>
                <c:pt idx="35749">
                  <c:v>168.555557551372</c:v>
                </c:pt>
                <c:pt idx="35750">
                  <c:v>163.63776730832899</c:v>
                </c:pt>
                <c:pt idx="35751">
                  <c:v>159.64545403090301</c:v>
                </c:pt>
                <c:pt idx="35752">
                  <c:v>155.638138922758</c:v>
                </c:pt>
                <c:pt idx="35753">
                  <c:v>152.57123274063699</c:v>
                </c:pt>
                <c:pt idx="35754">
                  <c:v>263.32929221148299</c:v>
                </c:pt>
                <c:pt idx="35755">
                  <c:v>247.082461681105</c:v>
                </c:pt>
                <c:pt idx="35756">
                  <c:v>255.836298527823</c:v>
                </c:pt>
                <c:pt idx="35757">
                  <c:v>238.75178886989701</c:v>
                </c:pt>
                <c:pt idx="35758">
                  <c:v>322.86960361351498</c:v>
                </c:pt>
                <c:pt idx="35759">
                  <c:v>307.62873508916903</c:v>
                </c:pt>
                <c:pt idx="35760">
                  <c:v>293.21646410337502</c:v>
                </c:pt>
                <c:pt idx="35761">
                  <c:v>280.56116567528898</c:v>
                </c:pt>
                <c:pt idx="35762">
                  <c:v>269.67160993675702</c:v>
                </c:pt>
                <c:pt idx="35763">
                  <c:v>259.65344233389402</c:v>
                </c:pt>
                <c:pt idx="35764">
                  <c:v>243.18243480882199</c:v>
                </c:pt>
                <c:pt idx="35765">
                  <c:v>235.82319987665099</c:v>
                </c:pt>
                <c:pt idx="35766">
                  <c:v>339.75396913820902</c:v>
                </c:pt>
                <c:pt idx="35767">
                  <c:v>320.19073028127002</c:v>
                </c:pt>
                <c:pt idx="35768">
                  <c:v>302.32201134127899</c:v>
                </c:pt>
                <c:pt idx="35769">
                  <c:v>287.07242956188202</c:v>
                </c:pt>
                <c:pt idx="35770">
                  <c:v>272.65009330042699</c:v>
                </c:pt>
                <c:pt idx="35771">
                  <c:v>259.96572218382801</c:v>
                </c:pt>
                <c:pt idx="35772">
                  <c:v>249.043354187246</c:v>
                </c:pt>
                <c:pt idx="35773">
                  <c:v>238.97711366293501</c:v>
                </c:pt>
                <c:pt idx="35774">
                  <c:v>230.70278718842499</c:v>
                </c:pt>
                <c:pt idx="35775">
                  <c:v>222.38893629837801</c:v>
                </c:pt>
                <c:pt idx="35776">
                  <c:v>215.889619169875</c:v>
                </c:pt>
                <c:pt idx="35777">
                  <c:v>209.36283216844399</c:v>
                </c:pt>
                <c:pt idx="35778">
                  <c:v>203.74077130044799</c:v>
                </c:pt>
                <c:pt idx="35779">
                  <c:v>198.09668823053701</c:v>
                </c:pt>
                <c:pt idx="35780">
                  <c:v>303.40870674985803</c:v>
                </c:pt>
                <c:pt idx="35781">
                  <c:v>285.56647682923301</c:v>
                </c:pt>
                <c:pt idx="35782">
                  <c:v>269.423088261305</c:v>
                </c:pt>
                <c:pt idx="35783">
                  <c:v>255.90085105103299</c:v>
                </c:pt>
                <c:pt idx="35784">
                  <c:v>243.20925593457</c:v>
                </c:pt>
                <c:pt idx="35785">
                  <c:v>232.26836490106601</c:v>
                </c:pt>
                <c:pt idx="35786">
                  <c:v>222.18117229129601</c:v>
                </c:pt>
                <c:pt idx="35787">
                  <c:v>213.86620881367</c:v>
                </c:pt>
                <c:pt idx="35788">
                  <c:v>205.51364996572801</c:v>
                </c:pt>
                <c:pt idx="35789">
                  <c:v>198.96208895500899</c:v>
                </c:pt>
                <c:pt idx="35790">
                  <c:v>192.380637370714</c:v>
                </c:pt>
                <c:pt idx="35791">
                  <c:v>186.69842123183301</c:v>
                </c:pt>
                <c:pt idx="35792">
                  <c:v>181.924264678882</c:v>
                </c:pt>
                <c:pt idx="35793">
                  <c:v>177.133018370727</c:v>
                </c:pt>
                <c:pt idx="35794">
                  <c:v>271.64502570916801</c:v>
                </c:pt>
                <c:pt idx="35795">
                  <c:v>256.42286959851498</c:v>
                </c:pt>
                <c:pt idx="35796">
                  <c:v>242.01514423076901</c:v>
                </c:pt>
                <c:pt idx="35797">
                  <c:v>229.332755818588</c:v>
                </c:pt>
                <c:pt idx="35798">
                  <c:v>218.383971198246</c:v>
                </c:pt>
                <c:pt idx="35799">
                  <c:v>208.28644059667101</c:v>
                </c:pt>
                <c:pt idx="35800">
                  <c:v>199.95294809586801</c:v>
                </c:pt>
                <c:pt idx="35801">
                  <c:v>191.57735798633701</c:v>
                </c:pt>
                <c:pt idx="35802">
                  <c:v>184.98693044948999</c:v>
                </c:pt>
                <c:pt idx="35803">
                  <c:v>178.368109100445</c:v>
                </c:pt>
                <c:pt idx="35804">
                  <c:v>172.64058220097701</c:v>
                </c:pt>
                <c:pt idx="35805">
                  <c:v>167.81555054201201</c:v>
                </c:pt>
                <c:pt idx="35806">
                  <c:v>162.96820352750899</c:v>
                </c:pt>
                <c:pt idx="35807">
                  <c:v>159.03904019751499</c:v>
                </c:pt>
                <c:pt idx="35808">
                  <c:v>155.10054250979999</c:v>
                </c:pt>
                <c:pt idx="35809">
                  <c:v>152.099190530426</c:v>
                </c:pt>
                <c:pt idx="35810">
                  <c:v>261.40150093808597</c:v>
                </c:pt>
                <c:pt idx="35811">
                  <c:v>245.32631857781899</c:v>
                </c:pt>
                <c:pt idx="35812">
                  <c:v>253.89694854637699</c:v>
                </c:pt>
                <c:pt idx="35813">
                  <c:v>236.98903037967199</c:v>
                </c:pt>
                <c:pt idx="35814">
                  <c:v>318.29466553767901</c:v>
                </c:pt>
                <c:pt idx="35815">
                  <c:v>303.42322615101801</c:v>
                </c:pt>
                <c:pt idx="35816">
                  <c:v>289.36792483083701</c:v>
                </c:pt>
                <c:pt idx="35817">
                  <c:v>277.02826172386602</c:v>
                </c:pt>
                <c:pt idx="35818">
                  <c:v>266.42805045334399</c:v>
                </c:pt>
                <c:pt idx="35819">
                  <c:v>256.68655848708102</c:v>
                </c:pt>
                <c:pt idx="35820">
                  <c:v>240.69918059183399</c:v>
                </c:pt>
                <c:pt idx="35821">
                  <c:v>233.565</c:v>
                </c:pt>
                <c:pt idx="35822">
                  <c:v>334.38508839354301</c:v>
                </c:pt>
                <c:pt idx="35823">
                  <c:v>315.28384345283803</c:v>
                </c:pt>
                <c:pt idx="35824">
                  <c:v>297.84292147610699</c:v>
                </c:pt>
                <c:pt idx="35825">
                  <c:v>282.964119934763</c:v>
                </c:pt>
                <c:pt idx="35826">
                  <c:v>268.88672087588401</c:v>
                </c:pt>
                <c:pt idx="35827">
                  <c:v>256.52076692982803</c:v>
                </c:pt>
                <c:pt idx="35828">
                  <c:v>245.87694748267501</c:v>
                </c:pt>
                <c:pt idx="35829">
                  <c:v>236.079006656426</c:v>
                </c:pt>
                <c:pt idx="35830">
                  <c:v>228.03684375872601</c:v>
                </c:pt>
                <c:pt idx="35831">
                  <c:v>219.95550158922799</c:v>
                </c:pt>
                <c:pt idx="35832">
                  <c:v>213.663187526276</c:v>
                </c:pt>
                <c:pt idx="35833">
                  <c:v>207.33783910284001</c:v>
                </c:pt>
                <c:pt idx="35834">
                  <c:v>201.91242948693301</c:v>
                </c:pt>
                <c:pt idx="35835">
                  <c:v>196.46049110656301</c:v>
                </c:pt>
                <c:pt idx="35836">
                  <c:v>298.57056451612902</c:v>
                </c:pt>
                <c:pt idx="35837">
                  <c:v>281.14762927727401</c:v>
                </c:pt>
                <c:pt idx="35838">
                  <c:v>265.38909762665099</c:v>
                </c:pt>
                <c:pt idx="35839">
                  <c:v>252.204151419759</c:v>
                </c:pt>
                <c:pt idx="35840">
                  <c:v>239.824236787573</c:v>
                </c:pt>
                <c:pt idx="35841">
                  <c:v>229.16148819842601</c:v>
                </c:pt>
                <c:pt idx="35842">
                  <c:v>219.33026678932799</c:v>
                </c:pt>
                <c:pt idx="35843">
                  <c:v>211.24798355486601</c:v>
                </c:pt>
                <c:pt idx="35844">
                  <c:v>203.11728956138899</c:v>
                </c:pt>
                <c:pt idx="35845">
                  <c:v>196.76743167803801</c:v>
                </c:pt>
                <c:pt idx="35846">
                  <c:v>190.37836322869899</c:v>
                </c:pt>
                <c:pt idx="35847">
                  <c:v>184.87563665607101</c:v>
                </c:pt>
                <c:pt idx="35848">
                  <c:v>180.27576525102501</c:v>
                </c:pt>
                <c:pt idx="35849">
                  <c:v>175.655156435723</c:v>
                </c:pt>
                <c:pt idx="35850">
                  <c:v>267.27220920078997</c:v>
                </c:pt>
                <c:pt idx="35851">
                  <c:v>252.41704827844799</c:v>
                </c:pt>
                <c:pt idx="35852">
                  <c:v>238.36089841755901</c:v>
                </c:pt>
                <c:pt idx="35853">
                  <c:v>225.989852428576</c:v>
                </c:pt>
                <c:pt idx="35854">
                  <c:v>215.31680532445901</c:v>
                </c:pt>
                <c:pt idx="35855">
                  <c:v>205.475656831902</c:v>
                </c:pt>
                <c:pt idx="35856">
                  <c:v>197.363739110778</c:v>
                </c:pt>
                <c:pt idx="35857">
                  <c:v>189.20869503344201</c:v>
                </c:pt>
                <c:pt idx="35858">
                  <c:v>182.81016714613401</c:v>
                </c:pt>
                <c:pt idx="35859">
                  <c:v>176.38025621422</c:v>
                </c:pt>
                <c:pt idx="35860">
                  <c:v>170.82777597309499</c:v>
                </c:pt>
                <c:pt idx="35861">
                  <c:v>166.164857557114</c:v>
                </c:pt>
                <c:pt idx="35862">
                  <c:v>161.47824863299999</c:v>
                </c:pt>
                <c:pt idx="35863">
                  <c:v>157.69956656346699</c:v>
                </c:pt>
                <c:pt idx="35864">
                  <c:v>153.911440992471</c:v>
                </c:pt>
                <c:pt idx="35865">
                  <c:v>151.04995529971001</c:v>
                </c:pt>
                <c:pt idx="35866">
                  <c:v>257.02587749483803</c:v>
                </c:pt>
                <c:pt idx="35867">
                  <c:v>241.339460134186</c:v>
                </c:pt>
                <c:pt idx="35868">
                  <c:v>249.48653270628401</c:v>
                </c:pt>
                <c:pt idx="35869">
                  <c:v>232.984392037135</c:v>
                </c:pt>
                <c:pt idx="35870">
                  <c:v>511.29076270430699</c:v>
                </c:pt>
                <c:pt idx="35871">
                  <c:v>491.15427864755901</c:v>
                </c:pt>
                <c:pt idx="35872">
                  <c:v>451.38150903294297</c:v>
                </c:pt>
                <c:pt idx="35873">
                  <c:v>436.79075498372202</c:v>
                </c:pt>
                <c:pt idx="35874">
                  <c:v>401.335408231896</c:v>
                </c:pt>
                <c:pt idx="35875">
                  <c:v>372.710474427588</c:v>
                </c:pt>
                <c:pt idx="35876">
                  <c:v>390.488319298894</c:v>
                </c:pt>
                <c:pt idx="35877">
                  <c:v>359.34953619803201</c:v>
                </c:pt>
                <c:pt idx="35878">
                  <c:v>333.300727953126</c:v>
                </c:pt>
                <c:pt idx="35879">
                  <c:v>384.92581829709599</c:v>
                </c:pt>
                <c:pt idx="35880">
                  <c:v>351.329777515047</c:v>
                </c:pt>
                <c:pt idx="35881">
                  <c:v>323.64688755843503</c:v>
                </c:pt>
                <c:pt idx="35882">
                  <c:v>348.545965497304</c:v>
                </c:pt>
                <c:pt idx="35883">
                  <c:v>349.20339119903099</c:v>
                </c:pt>
                <c:pt idx="35884">
                  <c:v>317.49860342844602</c:v>
                </c:pt>
                <c:pt idx="35885">
                  <c:v>289.941891251637</c:v>
                </c:pt>
                <c:pt idx="35886">
                  <c:v>319.99617677286699</c:v>
                </c:pt>
                <c:pt idx="35887">
                  <c:v>290.87540096510497</c:v>
                </c:pt>
                <c:pt idx="35888">
                  <c:v>265.90688362583001</c:v>
                </c:pt>
                <c:pt idx="35889">
                  <c:v>296.03835792353499</c:v>
                </c:pt>
                <c:pt idx="35890">
                  <c:v>268.65701252007301</c:v>
                </c:pt>
                <c:pt idx="35891">
                  <c:v>282.43184568296601</c:v>
                </c:pt>
                <c:pt idx="35892">
                  <c:v>255.258673935422</c:v>
                </c:pt>
                <c:pt idx="35893">
                  <c:v>232.18869095098799</c:v>
                </c:pt>
                <c:pt idx="35894">
                  <c:v>263.83465629580098</c:v>
                </c:pt>
                <c:pt idx="35895">
                  <c:v>238.390644174046</c:v>
                </c:pt>
                <c:pt idx="35896">
                  <c:v>247.00701432461199</c:v>
                </c:pt>
                <c:pt idx="35897">
                  <c:v>223.29576785014001</c:v>
                </c:pt>
                <c:pt idx="35898">
                  <c:v>231.93571956944999</c:v>
                </c:pt>
                <c:pt idx="35899">
                  <c:v>209.94875860051999</c:v>
                </c:pt>
                <c:pt idx="35900">
                  <c:v>187.61674532087699</c:v>
                </c:pt>
                <c:pt idx="35901">
                  <c:v>186.435134558231</c:v>
                </c:pt>
                <c:pt idx="35902">
                  <c:v>518.17558886509596</c:v>
                </c:pt>
                <c:pt idx="35903">
                  <c:v>498.05297980238402</c:v>
                </c:pt>
                <c:pt idx="35904">
                  <c:v>457.54450580069903</c:v>
                </c:pt>
                <c:pt idx="35905">
                  <c:v>443.01324646021601</c:v>
                </c:pt>
                <c:pt idx="35906">
                  <c:v>406.89183894416601</c:v>
                </c:pt>
                <c:pt idx="35907">
                  <c:v>377.71976876794201</c:v>
                </c:pt>
                <c:pt idx="35908">
                  <c:v>396.12543536028397</c:v>
                </c:pt>
                <c:pt idx="35909">
                  <c:v>364.39981107568701</c:v>
                </c:pt>
                <c:pt idx="35910">
                  <c:v>337.84684997330402</c:v>
                </c:pt>
                <c:pt idx="35911">
                  <c:v>390.72581498934801</c:v>
                </c:pt>
                <c:pt idx="35912">
                  <c:v>356.47842529611</c:v>
                </c:pt>
                <c:pt idx="35913">
                  <c:v>328.25465913189799</c:v>
                </c:pt>
                <c:pt idx="35914">
                  <c:v>353.87511664278998</c:v>
                </c:pt>
                <c:pt idx="35915">
                  <c:v>354.76055300509</c:v>
                </c:pt>
                <c:pt idx="35916">
                  <c:v>322.416595289079</c:v>
                </c:pt>
                <c:pt idx="35917">
                  <c:v>294.31144526621102</c:v>
                </c:pt>
                <c:pt idx="35918">
                  <c:v>325.17200916239102</c:v>
                </c:pt>
                <c:pt idx="35919">
                  <c:v>295.45746537244997</c:v>
                </c:pt>
                <c:pt idx="35920">
                  <c:v>269.97759920056598</c:v>
                </c:pt>
                <c:pt idx="35921">
                  <c:v>300.903746963949</c:v>
                </c:pt>
                <c:pt idx="35922">
                  <c:v>272.95190664721798</c:v>
                </c:pt>
                <c:pt idx="35923">
                  <c:v>287.35672433229797</c:v>
                </c:pt>
                <c:pt idx="35924">
                  <c:v>259.59226080793701</c:v>
                </c:pt>
                <c:pt idx="35925">
                  <c:v>236.024780141229</c:v>
                </c:pt>
                <c:pt idx="35926">
                  <c:v>268.51030020997598</c:v>
                </c:pt>
                <c:pt idx="35927">
                  <c:v>242.506468352051</c:v>
                </c:pt>
                <c:pt idx="35928">
                  <c:v>251.461195671045</c:v>
                </c:pt>
                <c:pt idx="35929">
                  <c:v>227.217518248175</c:v>
                </c:pt>
                <c:pt idx="35930">
                  <c:v>236.196935702899</c:v>
                </c:pt>
                <c:pt idx="35931">
                  <c:v>213.70174725721199</c:v>
                </c:pt>
                <c:pt idx="35932">
                  <c:v>191.09696760421801</c:v>
                </c:pt>
                <c:pt idx="35933">
                  <c:v>190.13041523491401</c:v>
                </c:pt>
                <c:pt idx="35934">
                  <c:v>518.48067803450704</c:v>
                </c:pt>
                <c:pt idx="35935">
                  <c:v>498.38502491641901</c:v>
                </c:pt>
                <c:pt idx="35936">
                  <c:v>457.82490347242702</c:v>
                </c:pt>
                <c:pt idx="35937">
                  <c:v>443.32078425334203</c:v>
                </c:pt>
                <c:pt idx="35938">
                  <c:v>407.15661990211998</c:v>
                </c:pt>
                <c:pt idx="35939">
                  <c:v>377.94476678571903</c:v>
                </c:pt>
                <c:pt idx="35940">
                  <c:v>396.42735176627201</c:v>
                </c:pt>
                <c:pt idx="35941">
                  <c:v>364.646333041145</c:v>
                </c:pt>
                <c:pt idx="35942">
                  <c:v>338.06039061972001</c:v>
                </c:pt>
                <c:pt idx="35943">
                  <c:v>391.054048760103</c:v>
                </c:pt>
                <c:pt idx="35944">
                  <c:v>356.760887471768</c:v>
                </c:pt>
                <c:pt idx="35945">
                  <c:v>328.49520023795998</c:v>
                </c:pt>
                <c:pt idx="35946">
                  <c:v>354.19462569936297</c:v>
                </c:pt>
                <c:pt idx="35947">
                  <c:v>355.12198234605899</c:v>
                </c:pt>
                <c:pt idx="35948">
                  <c:v>322.724254559229</c:v>
                </c:pt>
                <c:pt idx="35949">
                  <c:v>294.57282355695702</c:v>
                </c:pt>
                <c:pt idx="35950">
                  <c:v>325.52181562279998</c:v>
                </c:pt>
                <c:pt idx="35951">
                  <c:v>295.75118483412302</c:v>
                </c:pt>
                <c:pt idx="35952">
                  <c:v>270.22793086031697</c:v>
                </c:pt>
                <c:pt idx="35953">
                  <c:v>301.245627816595</c:v>
                </c:pt>
                <c:pt idx="35954">
                  <c:v>273.24306344996</c:v>
                </c:pt>
                <c:pt idx="35955">
                  <c:v>287.73882818863501</c:v>
                </c:pt>
                <c:pt idx="35956">
                  <c:v>259.918080631777</c:v>
                </c:pt>
                <c:pt idx="35957">
                  <c:v>236.30655061307201</c:v>
                </c:pt>
                <c:pt idx="35958">
                  <c:v>268.89515413458503</c:v>
                </c:pt>
                <c:pt idx="35959">
                  <c:v>242.83156374879599</c:v>
                </c:pt>
                <c:pt idx="35960">
                  <c:v>251.83837882788899</c:v>
                </c:pt>
                <c:pt idx="35961">
                  <c:v>227.53655090354701</c:v>
                </c:pt>
                <c:pt idx="35962">
                  <c:v>236.56758566306101</c:v>
                </c:pt>
                <c:pt idx="35963">
                  <c:v>214.01933144166401</c:v>
                </c:pt>
                <c:pt idx="35964">
                  <c:v>191.41571790006299</c:v>
                </c:pt>
                <c:pt idx="35965">
                  <c:v>190.50884705502099</c:v>
                </c:pt>
                <c:pt idx="35966">
                  <c:v>515.04606491546599</c:v>
                </c:pt>
                <c:pt idx="35967">
                  <c:v>494.97902124721901</c:v>
                </c:pt>
                <c:pt idx="35968">
                  <c:v>454.76004837262502</c:v>
                </c:pt>
                <c:pt idx="35969">
                  <c:v>440.270921617054</c:v>
                </c:pt>
                <c:pt idx="35970">
                  <c:v>404.40908850446999</c:v>
                </c:pt>
                <c:pt idx="35971">
                  <c:v>375.44910018440498</c:v>
                </c:pt>
                <c:pt idx="35972">
                  <c:v>393.672946495855</c:v>
                </c:pt>
                <c:pt idx="35973">
                  <c:v>362.17030409041899</c:v>
                </c:pt>
                <c:pt idx="35974">
                  <c:v>335.815427185928</c:v>
                </c:pt>
                <c:pt idx="35975">
                  <c:v>388.26424021357002</c:v>
                </c:pt>
                <c:pt idx="35976">
                  <c:v>354.26734098215098</c:v>
                </c:pt>
                <c:pt idx="35977">
                  <c:v>326.24297197003898</c:v>
                </c:pt>
                <c:pt idx="35978">
                  <c:v>351.64289075630199</c:v>
                </c:pt>
                <c:pt idx="35979">
                  <c:v>352.49686836375298</c:v>
                </c:pt>
                <c:pt idx="35980">
                  <c:v>320.38460380663003</c:v>
                </c:pt>
                <c:pt idx="35981">
                  <c:v>292.47769804222099</c:v>
                </c:pt>
                <c:pt idx="35982">
                  <c:v>323.09097250718099</c:v>
                </c:pt>
                <c:pt idx="35983">
                  <c:v>293.59053933585898</c:v>
                </c:pt>
                <c:pt idx="35984">
                  <c:v>268.29441062534499</c:v>
                </c:pt>
                <c:pt idx="35985">
                  <c:v>298.98132806081901</c:v>
                </c:pt>
                <c:pt idx="35986">
                  <c:v>271.23</c:v>
                </c:pt>
                <c:pt idx="35987">
                  <c:v>285.49715824534002</c:v>
                </c:pt>
                <c:pt idx="35988">
                  <c:v>257.93179848633599</c:v>
                </c:pt>
                <c:pt idx="35989">
                  <c:v>234.53391639795601</c:v>
                </c:pt>
                <c:pt idx="35990">
                  <c:v>266.77822213880398</c:v>
                </c:pt>
                <c:pt idx="35991">
                  <c:v>240.96098314813401</c:v>
                </c:pt>
                <c:pt idx="35992">
                  <c:v>249.84286176660899</c:v>
                </c:pt>
                <c:pt idx="35993">
                  <c:v>225.76880260453299</c:v>
                </c:pt>
                <c:pt idx="35994">
                  <c:v>234.67723455308899</c:v>
                </c:pt>
                <c:pt idx="35995">
                  <c:v>212.34327284966801</c:v>
                </c:pt>
                <c:pt idx="35996">
                  <c:v>189.89120565794201</c:v>
                </c:pt>
                <c:pt idx="35997">
                  <c:v>188.93401609363499</c:v>
                </c:pt>
                <c:pt idx="35998">
                  <c:v>506.53285683518999</c:v>
                </c:pt>
                <c:pt idx="35999">
                  <c:v>486.53830024597102</c:v>
                </c:pt>
                <c:pt idx="36000">
                  <c:v>447.178495212038</c:v>
                </c:pt>
                <c:pt idx="36001">
                  <c:v>432.69263868209299</c:v>
                </c:pt>
                <c:pt idx="36002">
                  <c:v>397.60432775212701</c:v>
                </c:pt>
                <c:pt idx="36003">
                  <c:v>369.27980852299203</c:v>
                </c:pt>
                <c:pt idx="36004">
                  <c:v>386.83382628619</c:v>
                </c:pt>
                <c:pt idx="36005">
                  <c:v>356.02105605520597</c:v>
                </c:pt>
                <c:pt idx="36006">
                  <c:v>330.24397481884802</c:v>
                </c:pt>
                <c:pt idx="36007">
                  <c:v>381.316398829744</c:v>
                </c:pt>
                <c:pt idx="36008">
                  <c:v>348.051932281885</c:v>
                </c:pt>
                <c:pt idx="36009">
                  <c:v>320.65383177032299</c:v>
                </c:pt>
                <c:pt idx="36010">
                  <c:v>345.29146047455902</c:v>
                </c:pt>
                <c:pt idx="36011">
                  <c:v>345.93186553296903</c:v>
                </c:pt>
                <c:pt idx="36012">
                  <c:v>314.54430216384401</c:v>
                </c:pt>
                <c:pt idx="36013">
                  <c:v>287.25669574365401</c:v>
                </c:pt>
                <c:pt idx="36014">
                  <c:v>317.01623618349402</c:v>
                </c:pt>
                <c:pt idx="36015">
                  <c:v>288.18854766941399</c:v>
                </c:pt>
                <c:pt idx="36016">
                  <c:v>263.46171576427201</c:v>
                </c:pt>
                <c:pt idx="36017">
                  <c:v>293.30361824855697</c:v>
                </c:pt>
                <c:pt idx="36018">
                  <c:v>266.18822935534598</c:v>
                </c:pt>
                <c:pt idx="36019">
                  <c:v>279.84865392869301</c:v>
                </c:pt>
                <c:pt idx="36020">
                  <c:v>252.936379549707</c:v>
                </c:pt>
                <c:pt idx="36021">
                  <c:v>230.08927197167901</c:v>
                </c:pt>
                <c:pt idx="36022">
                  <c:v>261.44602636534802</c:v>
                </c:pt>
                <c:pt idx="36023">
                  <c:v>236.24724936996699</c:v>
                </c:pt>
                <c:pt idx="36024">
                  <c:v>244.79741650430299</c:v>
                </c:pt>
                <c:pt idx="36025">
                  <c:v>221.30805835576899</c:v>
                </c:pt>
                <c:pt idx="36026">
                  <c:v>229.889078151615</c:v>
                </c:pt>
                <c:pt idx="36027">
                  <c:v>208.104542844382</c:v>
                </c:pt>
                <c:pt idx="36028">
                  <c:v>186.01996418385599</c:v>
                </c:pt>
                <c:pt idx="36029">
                  <c:v>184.91114938452901</c:v>
                </c:pt>
                <c:pt idx="36030">
                  <c:v>510.91864567696899</c:v>
                </c:pt>
                <c:pt idx="36031">
                  <c:v>451.733644005847</c:v>
                </c:pt>
                <c:pt idx="36032">
                  <c:v>418.66404798556101</c:v>
                </c:pt>
                <c:pt idx="36033">
                  <c:v>402.43398783112298</c:v>
                </c:pt>
                <c:pt idx="36034">
                  <c:v>372.828643222869</c:v>
                </c:pt>
                <c:pt idx="36035">
                  <c:v>360.34540634847599</c:v>
                </c:pt>
                <c:pt idx="36036">
                  <c:v>334.20487845144203</c:v>
                </c:pt>
                <c:pt idx="36037">
                  <c:v>325.42325491708402</c:v>
                </c:pt>
                <c:pt idx="36038">
                  <c:v>300.99646821392503</c:v>
                </c:pt>
                <c:pt idx="36039">
                  <c:v>294.99967727904101</c:v>
                </c:pt>
                <c:pt idx="36040">
                  <c:v>273.17065855435101</c:v>
                </c:pt>
                <c:pt idx="36041">
                  <c:v>269.047958818903</c:v>
                </c:pt>
                <c:pt idx="36042">
                  <c:v>248.95038001223</c:v>
                </c:pt>
                <c:pt idx="36043">
                  <c:v>246.679650145772</c:v>
                </c:pt>
                <c:pt idx="36044">
                  <c:v>229.180614123656</c:v>
                </c:pt>
                <c:pt idx="36045">
                  <c:v>227.86944176020199</c:v>
                </c:pt>
                <c:pt idx="36046">
                  <c:v>211.23113629133599</c:v>
                </c:pt>
                <c:pt idx="36047">
                  <c:v>211.723176095859</c:v>
                </c:pt>
                <c:pt idx="36048">
                  <c:v>196.816382695816</c:v>
                </c:pt>
                <c:pt idx="36049">
                  <c:v>197.36448077280301</c:v>
                </c:pt>
                <c:pt idx="36050">
                  <c:v>517.19647906708997</c:v>
                </c:pt>
                <c:pt idx="36051">
                  <c:v>457.36397082224698</c:v>
                </c:pt>
                <c:pt idx="36052">
                  <c:v>423.72895043354401</c:v>
                </c:pt>
                <c:pt idx="36053">
                  <c:v>407.52166252072902</c:v>
                </c:pt>
                <c:pt idx="36054">
                  <c:v>377.40305134319698</c:v>
                </c:pt>
                <c:pt idx="36055">
                  <c:v>364.96652377497799</c:v>
                </c:pt>
                <c:pt idx="36056">
                  <c:v>338.36739075015703</c:v>
                </c:pt>
                <c:pt idx="36057">
                  <c:v>329.65263412406301</c:v>
                </c:pt>
                <c:pt idx="36058">
                  <c:v>304.79854295945898</c:v>
                </c:pt>
                <c:pt idx="36059">
                  <c:v>298.89348075975698</c:v>
                </c:pt>
                <c:pt idx="36060">
                  <c:v>276.67098463638501</c:v>
                </c:pt>
                <c:pt idx="36061">
                  <c:v>272.65541718381701</c:v>
                </c:pt>
                <c:pt idx="36062">
                  <c:v>252.182721799386</c:v>
                </c:pt>
                <c:pt idx="36063">
                  <c:v>250.03687906963501</c:v>
                </c:pt>
                <c:pt idx="36064">
                  <c:v>232.200753022952</c:v>
                </c:pt>
                <c:pt idx="36065">
                  <c:v>231.011715408371</c:v>
                </c:pt>
                <c:pt idx="36066">
                  <c:v>214.05945187264501</c:v>
                </c:pt>
                <c:pt idx="36067">
                  <c:v>214.689556213017</c:v>
                </c:pt>
                <c:pt idx="36068">
                  <c:v>199.494013511068</c:v>
                </c:pt>
                <c:pt idx="36069">
                  <c:v>200.17760565294199</c:v>
                </c:pt>
                <c:pt idx="36070">
                  <c:v>516.95193449748501</c:v>
                </c:pt>
                <c:pt idx="36071">
                  <c:v>457.16100758257198</c:v>
                </c:pt>
                <c:pt idx="36072">
                  <c:v>423.53176138443001</c:v>
                </c:pt>
                <c:pt idx="36073">
                  <c:v>407.35982426548401</c:v>
                </c:pt>
                <c:pt idx="36074">
                  <c:v>377.23863999148602</c:v>
                </c:pt>
                <c:pt idx="36075">
                  <c:v>364.83392550600797</c:v>
                </c:pt>
                <c:pt idx="36076">
                  <c:v>338.23137966524001</c:v>
                </c:pt>
                <c:pt idx="36077">
                  <c:v>329.54480796586</c:v>
                </c:pt>
                <c:pt idx="36078">
                  <c:v>304.682594845062</c:v>
                </c:pt>
                <c:pt idx="36079">
                  <c:v>298.804039512168</c:v>
                </c:pt>
                <c:pt idx="36080">
                  <c:v>276.57591211137799</c:v>
                </c:pt>
                <c:pt idx="36081">
                  <c:v>272.58516977737798</c:v>
                </c:pt>
                <c:pt idx="36082">
                  <c:v>252.110207587687</c:v>
                </c:pt>
                <c:pt idx="36083">
                  <c:v>249.98407355953</c:v>
                </c:pt>
                <c:pt idx="36084">
                  <c:v>232.14387460229401</c:v>
                </c:pt>
                <c:pt idx="36085">
                  <c:v>230.97748543561701</c:v>
                </c:pt>
                <c:pt idx="36086">
                  <c:v>214.01725061768801</c:v>
                </c:pt>
                <c:pt idx="36087">
                  <c:v>214.66883571332801</c:v>
                </c:pt>
                <c:pt idx="36088">
                  <c:v>199.46177207501299</c:v>
                </c:pt>
                <c:pt idx="36089">
                  <c:v>200.16981132075401</c:v>
                </c:pt>
                <c:pt idx="36090">
                  <c:v>512.982412413563</c:v>
                </c:pt>
                <c:pt idx="36091">
                  <c:v>453.623399914228</c:v>
                </c:pt>
                <c:pt idx="36092">
                  <c:v>420.32338940019002</c:v>
                </c:pt>
                <c:pt idx="36093">
                  <c:v>404.183185524907</c:v>
                </c:pt>
                <c:pt idx="36094">
                  <c:v>374.35979875161399</c:v>
                </c:pt>
                <c:pt idx="36095">
                  <c:v>361.96894075886701</c:v>
                </c:pt>
                <c:pt idx="36096">
                  <c:v>335.62693023765098</c:v>
                </c:pt>
                <c:pt idx="36097">
                  <c:v>326.938401335413</c:v>
                </c:pt>
                <c:pt idx="36098">
                  <c:v>302.32487005476497</c:v>
                </c:pt>
                <c:pt idx="36099">
                  <c:v>296.42407866514299</c:v>
                </c:pt>
                <c:pt idx="36100">
                  <c:v>274.42126771955202</c:v>
                </c:pt>
                <c:pt idx="36101">
                  <c:v>270.39998014494103</c:v>
                </c:pt>
                <c:pt idx="36102">
                  <c:v>250.13307797933001</c:v>
                </c:pt>
                <c:pt idx="36103">
                  <c:v>247.96645623564399</c:v>
                </c:pt>
                <c:pt idx="36104">
                  <c:v>230.311526112698</c:v>
                </c:pt>
                <c:pt idx="36105">
                  <c:v>229.10080223743199</c:v>
                </c:pt>
                <c:pt idx="36106">
                  <c:v>212.31412700795599</c:v>
                </c:pt>
                <c:pt idx="36107">
                  <c:v>212.91623028793401</c:v>
                </c:pt>
                <c:pt idx="36108">
                  <c:v>197.86626251492601</c:v>
                </c:pt>
                <c:pt idx="36109">
                  <c:v>198.52166462668299</c:v>
                </c:pt>
                <c:pt idx="36110">
                  <c:v>503.73037172080001</c:v>
                </c:pt>
                <c:pt idx="36111">
                  <c:v>445.37817369510702</c:v>
                </c:pt>
                <c:pt idx="36112">
                  <c:v>412.84557446631402</c:v>
                </c:pt>
                <c:pt idx="36113">
                  <c:v>396.77536893983398</c:v>
                </c:pt>
                <c:pt idx="36114">
                  <c:v>367.64530185725698</c:v>
                </c:pt>
                <c:pt idx="36115">
                  <c:v>355.28063953161001</c:v>
                </c:pt>
                <c:pt idx="36116">
                  <c:v>329.55917910768801</c:v>
                </c:pt>
                <c:pt idx="36117">
                  <c:v>320.84871904966298</c:v>
                </c:pt>
                <c:pt idx="36118">
                  <c:v>296.81666593723997</c:v>
                </c:pt>
                <c:pt idx="36119">
                  <c:v>290.855171208944</c:v>
                </c:pt>
                <c:pt idx="36120">
                  <c:v>269.383210866176</c:v>
                </c:pt>
                <c:pt idx="36121">
                  <c:v>265.28028619678201</c:v>
                </c:pt>
                <c:pt idx="36122">
                  <c:v>245.50293882114701</c:v>
                </c:pt>
                <c:pt idx="36123">
                  <c:v>243.23566129907701</c:v>
                </c:pt>
                <c:pt idx="36124">
                  <c:v>226.01792307692301</c:v>
                </c:pt>
                <c:pt idx="36125">
                  <c:v>224.69572625955601</c:v>
                </c:pt>
                <c:pt idx="36126">
                  <c:v>208.32685135854999</c:v>
                </c:pt>
                <c:pt idx="36127">
                  <c:v>208.78644465290799</c:v>
                </c:pt>
                <c:pt idx="36128">
                  <c:v>194.12039402260601</c:v>
                </c:pt>
                <c:pt idx="36129">
                  <c:v>194.643266749498</c:v>
                </c:pt>
                <c:pt idx="36130">
                  <c:v>507.51462630181697</c:v>
                </c:pt>
                <c:pt idx="36131">
                  <c:v>470.17554557957197</c:v>
                </c:pt>
                <c:pt idx="36132">
                  <c:v>488.28642035222998</c:v>
                </c:pt>
                <c:pt idx="36133">
                  <c:v>449.30345087245502</c:v>
                </c:pt>
                <c:pt idx="36134">
                  <c:v>416.28896193908599</c:v>
                </c:pt>
                <c:pt idx="36135">
                  <c:v>387.51722193127301</c:v>
                </c:pt>
                <c:pt idx="36136">
                  <c:v>434.74101644711197</c:v>
                </c:pt>
                <c:pt idx="36137">
                  <c:v>400.09400760938399</c:v>
                </c:pt>
                <c:pt idx="36138">
                  <c:v>370.52637095365401</c:v>
                </c:pt>
                <c:pt idx="36139">
                  <c:v>345.20956495583903</c:v>
                </c:pt>
                <c:pt idx="36140">
                  <c:v>389.27224175766003</c:v>
                </c:pt>
                <c:pt idx="36141">
                  <c:v>358.06884589008803</c:v>
                </c:pt>
                <c:pt idx="36142">
                  <c:v>331.96453735754</c:v>
                </c:pt>
                <c:pt idx="36143">
                  <c:v>383.74146780252897</c:v>
                </c:pt>
                <c:pt idx="36144">
                  <c:v>350.94370139131797</c:v>
                </c:pt>
                <c:pt idx="36145">
                  <c:v>322.32863734067098</c:v>
                </c:pt>
                <c:pt idx="36146">
                  <c:v>347.32560456724298</c:v>
                </c:pt>
                <c:pt idx="36147">
                  <c:v>317.97843569755099</c:v>
                </c:pt>
                <c:pt idx="36148">
                  <c:v>292.82835748051201</c:v>
                </c:pt>
                <c:pt idx="36149">
                  <c:v>317.10488072388199</c:v>
                </c:pt>
                <c:pt idx="36150">
                  <c:v>289.49036462330599</c:v>
                </c:pt>
                <c:pt idx="36151">
                  <c:v>290.45934397385901</c:v>
                </c:pt>
                <c:pt idx="36152">
                  <c:v>265.43591384090399</c:v>
                </c:pt>
                <c:pt idx="36153">
                  <c:v>268.219534751369</c:v>
                </c:pt>
                <c:pt idx="36154">
                  <c:v>245.78409749594201</c:v>
                </c:pt>
                <c:pt idx="36155">
                  <c:v>249.498658584335</c:v>
                </c:pt>
                <c:pt idx="36156">
                  <c:v>227.939494680851</c:v>
                </c:pt>
                <c:pt idx="36157">
                  <c:v>232.56469022623</c:v>
                </c:pt>
                <c:pt idx="36158">
                  <c:v>212.74306727755001</c:v>
                </c:pt>
                <c:pt idx="36159">
                  <c:v>514.17363656766599</c:v>
                </c:pt>
                <c:pt idx="36160">
                  <c:v>476.16609207057297</c:v>
                </c:pt>
                <c:pt idx="36161">
                  <c:v>494.96369216948602</c:v>
                </c:pt>
                <c:pt idx="36162">
                  <c:v>455.28207047005401</c:v>
                </c:pt>
                <c:pt idx="36163">
                  <c:v>421.66632274040398</c:v>
                </c:pt>
                <c:pt idx="36164">
                  <c:v>392.36993309720498</c:v>
                </c:pt>
                <c:pt idx="36165">
                  <c:v>440.78198179902699</c:v>
                </c:pt>
                <c:pt idx="36166">
                  <c:v>405.492107742543</c:v>
                </c:pt>
                <c:pt idx="36167">
                  <c:v>375.383682310469</c:v>
                </c:pt>
                <c:pt idx="36168">
                  <c:v>349.59630025377299</c:v>
                </c:pt>
                <c:pt idx="36169">
                  <c:v>394.74772366228802</c:v>
                </c:pt>
                <c:pt idx="36170">
                  <c:v>362.97246489142202</c:v>
                </c:pt>
                <c:pt idx="36171">
                  <c:v>336.37676936443199</c:v>
                </c:pt>
                <c:pt idx="36172">
                  <c:v>389.37071071303899</c:v>
                </c:pt>
                <c:pt idx="36173">
                  <c:v>355.95137181694997</c:v>
                </c:pt>
                <c:pt idx="36174">
                  <c:v>326.80033707414299</c:v>
                </c:pt>
                <c:pt idx="36175">
                  <c:v>352.50005262326999</c:v>
                </c:pt>
                <c:pt idx="36176">
                  <c:v>322.58572824500999</c:v>
                </c:pt>
                <c:pt idx="36177">
                  <c:v>296.949360362937</c:v>
                </c:pt>
                <c:pt idx="36178">
                  <c:v>321.89579649574</c:v>
                </c:pt>
                <c:pt idx="36179">
                  <c:v>293.745480326125</c:v>
                </c:pt>
                <c:pt idx="36180">
                  <c:v>294.91370135894698</c:v>
                </c:pt>
                <c:pt idx="36181">
                  <c:v>269.391826188425</c:v>
                </c:pt>
                <c:pt idx="36182">
                  <c:v>272.39740310293001</c:v>
                </c:pt>
                <c:pt idx="36183">
                  <c:v>249.50777334126201</c:v>
                </c:pt>
                <c:pt idx="36184">
                  <c:v>253.451488571792</c:v>
                </c:pt>
                <c:pt idx="36185">
                  <c:v>231.44711691161601</c:v>
                </c:pt>
                <c:pt idx="36186">
                  <c:v>236.313158312984</c:v>
                </c:pt>
                <c:pt idx="36187">
                  <c:v>216.06968559016201</c:v>
                </c:pt>
                <c:pt idx="36188">
                  <c:v>514.092796000303</c:v>
                </c:pt>
                <c:pt idx="36189">
                  <c:v>476.075257083434</c:v>
                </c:pt>
                <c:pt idx="36190">
                  <c:v>494.91451156682399</c:v>
                </c:pt>
                <c:pt idx="36191">
                  <c:v>455.22130200308101</c:v>
                </c:pt>
                <c:pt idx="36192">
                  <c:v>421.60121201039601</c:v>
                </c:pt>
                <c:pt idx="36193">
                  <c:v>392.291116869311</c:v>
                </c:pt>
                <c:pt idx="36194">
                  <c:v>440.74461253948999</c:v>
                </c:pt>
                <c:pt idx="36195">
                  <c:v>405.443294929069</c:v>
                </c:pt>
                <c:pt idx="36196">
                  <c:v>375.33012586222901</c:v>
                </c:pt>
                <c:pt idx="36197">
                  <c:v>349.53897658564301</c:v>
                </c:pt>
                <c:pt idx="36198">
                  <c:v>394.72601612207802</c:v>
                </c:pt>
                <c:pt idx="36199">
                  <c:v>362.93854681767402</c:v>
                </c:pt>
                <c:pt idx="36200">
                  <c:v>336.33741459784801</c:v>
                </c:pt>
                <c:pt idx="36201">
                  <c:v>389.376298561292</c:v>
                </c:pt>
                <c:pt idx="36202">
                  <c:v>355.94256464800901</c:v>
                </c:pt>
                <c:pt idx="36203">
                  <c:v>326.78383534951598</c:v>
                </c:pt>
                <c:pt idx="36204">
                  <c:v>352.51263945958101</c:v>
                </c:pt>
                <c:pt idx="36205">
                  <c:v>322.58815249901801</c:v>
                </c:pt>
                <c:pt idx="36206">
                  <c:v>296.94353505291002</c:v>
                </c:pt>
                <c:pt idx="36207">
                  <c:v>321.92812182741102</c:v>
                </c:pt>
                <c:pt idx="36208">
                  <c:v>293.75406198751398</c:v>
                </c:pt>
                <c:pt idx="36209">
                  <c:v>294.95093039283199</c:v>
                </c:pt>
                <c:pt idx="36210">
                  <c:v>269.41750775580101</c:v>
                </c:pt>
                <c:pt idx="36211">
                  <c:v>272.44299674267103</c:v>
                </c:pt>
                <c:pt idx="36212">
                  <c:v>249.541431248301</c:v>
                </c:pt>
                <c:pt idx="36213">
                  <c:v>253.50175970700101</c:v>
                </c:pt>
                <c:pt idx="36214">
                  <c:v>231.488124225413</c:v>
                </c:pt>
                <c:pt idx="36215">
                  <c:v>236.371113574053</c:v>
                </c:pt>
                <c:pt idx="36216">
                  <c:v>216.114869385509</c:v>
                </c:pt>
                <c:pt idx="36217">
                  <c:v>510.255066897125</c:v>
                </c:pt>
                <c:pt idx="36218">
                  <c:v>472.60640237549399</c:v>
                </c:pt>
                <c:pt idx="36219">
                  <c:v>491.10591382024302</c:v>
                </c:pt>
                <c:pt idx="36220">
                  <c:v>451.79149418105101</c:v>
                </c:pt>
                <c:pt idx="36221">
                  <c:v>418.49530444918298</c:v>
                </c:pt>
                <c:pt idx="36222">
                  <c:v>389.47368421052602</c:v>
                </c:pt>
                <c:pt idx="36223">
                  <c:v>437.32160516316998</c:v>
                </c:pt>
                <c:pt idx="36224">
                  <c:v>402.36083197627403</c:v>
                </c:pt>
                <c:pt idx="36225">
                  <c:v>372.54050667026002</c:v>
                </c:pt>
                <c:pt idx="36226">
                  <c:v>347.00156402200599</c:v>
                </c:pt>
                <c:pt idx="36227">
                  <c:v>391.63755707007198</c:v>
                </c:pt>
                <c:pt idx="36228">
                  <c:v>360.15488120252098</c:v>
                </c:pt>
                <c:pt idx="36229">
                  <c:v>333.81583313906401</c:v>
                </c:pt>
                <c:pt idx="36230">
                  <c:v>386.23262212463101</c:v>
                </c:pt>
                <c:pt idx="36231">
                  <c:v>353.13263685074901</c:v>
                </c:pt>
                <c:pt idx="36232">
                  <c:v>324.25579450909402</c:v>
                </c:pt>
                <c:pt idx="36233">
                  <c:v>349.64105393476098</c:v>
                </c:pt>
                <c:pt idx="36234">
                  <c:v>320.01912564562701</c:v>
                </c:pt>
                <c:pt idx="36235">
                  <c:v>294.62623133807699</c:v>
                </c:pt>
                <c:pt idx="36236">
                  <c:v>319.27716535433001</c:v>
                </c:pt>
                <c:pt idx="36237">
                  <c:v>291.39439919669701</c:v>
                </c:pt>
                <c:pt idx="36238">
                  <c:v>292.50411218600999</c:v>
                </c:pt>
                <c:pt idx="36239">
                  <c:v>267.23042731158603</c:v>
                </c:pt>
                <c:pt idx="36240">
                  <c:v>270.162098479794</c:v>
                </c:pt>
                <c:pt idx="36241">
                  <c:v>247.49709243454299</c:v>
                </c:pt>
                <c:pt idx="36242">
                  <c:v>251.359290960615</c:v>
                </c:pt>
                <c:pt idx="36243">
                  <c:v>229.57465029553501</c:v>
                </c:pt>
                <c:pt idx="36244">
                  <c:v>234.35464148386001</c:v>
                </c:pt>
                <c:pt idx="36245">
                  <c:v>214.31191778351999</c:v>
                </c:pt>
                <c:pt idx="36246">
                  <c:v>501.358220424671</c:v>
                </c:pt>
                <c:pt idx="36247">
                  <c:v>464.55473531106702</c:v>
                </c:pt>
                <c:pt idx="36248">
                  <c:v>482.25791903934902</c:v>
                </c:pt>
                <c:pt idx="36249">
                  <c:v>443.836626202285</c:v>
                </c:pt>
                <c:pt idx="36250">
                  <c:v>411.29561432875698</c:v>
                </c:pt>
                <c:pt idx="36251">
                  <c:v>382.94139875836402</c:v>
                </c:pt>
                <c:pt idx="36252">
                  <c:v>429.36533778422302</c:v>
                </c:pt>
                <c:pt idx="36253">
                  <c:v>395.21329879101899</c:v>
                </c:pt>
                <c:pt idx="36254">
                  <c:v>366.07090880721699</c:v>
                </c:pt>
                <c:pt idx="36255">
                  <c:v>341.13200676290802</c:v>
                </c:pt>
                <c:pt idx="36256">
                  <c:v>384.44870939029801</c:v>
                </c:pt>
                <c:pt idx="36257">
                  <c:v>353.691376209157</c:v>
                </c:pt>
                <c:pt idx="36258">
                  <c:v>327.96935462926803</c:v>
                </c:pt>
                <c:pt idx="36259">
                  <c:v>378.917680386602</c:v>
                </c:pt>
                <c:pt idx="36260">
                  <c:v>346.582973909354</c:v>
                </c:pt>
                <c:pt idx="36261">
                  <c:v>318.38690810608301</c:v>
                </c:pt>
                <c:pt idx="36262">
                  <c:v>342.949762082939</c:v>
                </c:pt>
                <c:pt idx="36263">
                  <c:v>314.02732790610702</c:v>
                </c:pt>
                <c:pt idx="36264">
                  <c:v>289.238846221492</c:v>
                </c:pt>
                <c:pt idx="36265">
                  <c:v>313.10681563603902</c:v>
                </c:pt>
                <c:pt idx="36266">
                  <c:v>285.88667759306901</c:v>
                </c:pt>
                <c:pt idx="36267">
                  <c:v>286.79548243819698</c:v>
                </c:pt>
                <c:pt idx="36268">
                  <c:v>262.13136849002899</c:v>
                </c:pt>
                <c:pt idx="36269">
                  <c:v>264.83666641885299</c:v>
                </c:pt>
                <c:pt idx="36270">
                  <c:v>242.73077914398701</c:v>
                </c:pt>
                <c:pt idx="36271">
                  <c:v>246.356588208582</c:v>
                </c:pt>
                <c:pt idx="36272">
                  <c:v>225.106287055335</c:v>
                </c:pt>
                <c:pt idx="36273">
                  <c:v>229.63838707688501</c:v>
                </c:pt>
                <c:pt idx="36274">
                  <c:v>210.09820852797299</c:v>
                </c:pt>
                <c:pt idx="36275">
                  <c:v>399.55019199122302</c:v>
                </c:pt>
                <c:pt idx="36276">
                  <c:v>370.030227737769</c:v>
                </c:pt>
                <c:pt idx="36277">
                  <c:v>357.58655111453697</c:v>
                </c:pt>
                <c:pt idx="36278">
                  <c:v>348.72536400505197</c:v>
                </c:pt>
                <c:pt idx="36279">
                  <c:v>321.89939106901198</c:v>
                </c:pt>
                <c:pt idx="36280">
                  <c:v>298.41533968813701</c:v>
                </c:pt>
                <c:pt idx="36281">
                  <c:v>315.819444444444</c:v>
                </c:pt>
                <c:pt idx="36282">
                  <c:v>314.092303942147</c:v>
                </c:pt>
                <c:pt idx="36283">
                  <c:v>288.23369497787399</c:v>
                </c:pt>
                <c:pt idx="36284">
                  <c:v>288.34491318558503</c:v>
                </c:pt>
                <c:pt idx="36285">
                  <c:v>292.69887696255603</c:v>
                </c:pt>
                <c:pt idx="36286">
                  <c:v>266.14212256596102</c:v>
                </c:pt>
                <c:pt idx="36287">
                  <c:v>243.739899532008</c:v>
                </c:pt>
                <c:pt idx="36288">
                  <c:v>271.426724198513</c:v>
                </c:pt>
                <c:pt idx="36289">
                  <c:v>246.601761042307</c:v>
                </c:pt>
                <c:pt idx="36290">
                  <c:v>252.79835567778099</c:v>
                </c:pt>
                <c:pt idx="36291">
                  <c:v>229.70412482484801</c:v>
                </c:pt>
                <c:pt idx="36292">
                  <c:v>235.94941810376201</c:v>
                </c:pt>
                <c:pt idx="36293">
                  <c:v>220.86677587490601</c:v>
                </c:pt>
                <c:pt idx="36294">
                  <c:v>201.22156243355701</c:v>
                </c:pt>
                <c:pt idx="36295">
                  <c:v>229.55183099430801</c:v>
                </c:pt>
                <c:pt idx="36296">
                  <c:v>207.53622924168499</c:v>
                </c:pt>
                <c:pt idx="36297">
                  <c:v>204.65241404989399</c:v>
                </c:pt>
                <c:pt idx="36298">
                  <c:v>193.94973306084901</c:v>
                </c:pt>
                <c:pt idx="36299">
                  <c:v>167.29339020599801</c:v>
                </c:pt>
                <c:pt idx="36300">
                  <c:v>145.60084621240199</c:v>
                </c:pt>
                <c:pt idx="36301">
                  <c:v>405.62829442530898</c:v>
                </c:pt>
                <c:pt idx="36302">
                  <c:v>375.50369822485197</c:v>
                </c:pt>
                <c:pt idx="36303">
                  <c:v>363.09775763792402</c:v>
                </c:pt>
                <c:pt idx="36304">
                  <c:v>354.32458100558603</c:v>
                </c:pt>
                <c:pt idx="36305">
                  <c:v>326.921488531958</c:v>
                </c:pt>
                <c:pt idx="36306">
                  <c:v>302.94032481599498</c:v>
                </c:pt>
                <c:pt idx="36307">
                  <c:v>320.95439032778597</c:v>
                </c:pt>
                <c:pt idx="36308">
                  <c:v>319.40787018040697</c:v>
                </c:pt>
                <c:pt idx="36309">
                  <c:v>292.984466150218</c:v>
                </c:pt>
                <c:pt idx="36310">
                  <c:v>293.29428814084798</c:v>
                </c:pt>
                <c:pt idx="36311">
                  <c:v>297.93449522473401</c:v>
                </c:pt>
                <c:pt idx="36312">
                  <c:v>270.78064994643199</c:v>
                </c:pt>
                <c:pt idx="36313">
                  <c:v>247.87111080022299</c:v>
                </c:pt>
                <c:pt idx="36314">
                  <c:v>276.35514506796397</c:v>
                </c:pt>
                <c:pt idx="36315">
                  <c:v>250.959823053447</c:v>
                </c:pt>
                <c:pt idx="36316">
                  <c:v>257.45990166276698</c:v>
                </c:pt>
                <c:pt idx="36317">
                  <c:v>233.82857795349699</c:v>
                </c:pt>
                <c:pt idx="36318">
                  <c:v>240.36826920330199</c:v>
                </c:pt>
                <c:pt idx="36319">
                  <c:v>225.06953468721699</c:v>
                </c:pt>
                <c:pt idx="36320">
                  <c:v>204.94867490641099</c:v>
                </c:pt>
                <c:pt idx="36321">
                  <c:v>234.11201982651701</c:v>
                </c:pt>
                <c:pt idx="36322">
                  <c:v>211.54998587759499</c:v>
                </c:pt>
                <c:pt idx="36323">
                  <c:v>208.86085041761501</c:v>
                </c:pt>
                <c:pt idx="36324">
                  <c:v>198.010081114195</c:v>
                </c:pt>
                <c:pt idx="36325">
                  <c:v>170.764596383884</c:v>
                </c:pt>
                <c:pt idx="36326">
                  <c:v>148.80198397558101</c:v>
                </c:pt>
                <c:pt idx="36327">
                  <c:v>405.74274892336399</c:v>
                </c:pt>
                <c:pt idx="36328">
                  <c:v>375.59987066633198</c:v>
                </c:pt>
                <c:pt idx="36329">
                  <c:v>363.21383689310102</c:v>
                </c:pt>
                <c:pt idx="36330">
                  <c:v>354.45680332739101</c:v>
                </c:pt>
                <c:pt idx="36331">
                  <c:v>327.02950938629601</c:v>
                </c:pt>
                <c:pt idx="36332">
                  <c:v>303.03187501709999</c:v>
                </c:pt>
                <c:pt idx="36333">
                  <c:v>321.08301298421998</c:v>
                </c:pt>
                <c:pt idx="36334">
                  <c:v>319.55519703141999</c:v>
                </c:pt>
                <c:pt idx="36335">
                  <c:v>293.11044347111903</c:v>
                </c:pt>
                <c:pt idx="36336">
                  <c:v>293.447009214003</c:v>
                </c:pt>
                <c:pt idx="36337">
                  <c:v>298.10196787313498</c:v>
                </c:pt>
                <c:pt idx="36338">
                  <c:v>270.92357469597198</c:v>
                </c:pt>
                <c:pt idx="36339">
                  <c:v>247.993521346877</c:v>
                </c:pt>
                <c:pt idx="36340">
                  <c:v>276.52507498081798</c:v>
                </c:pt>
                <c:pt idx="36341">
                  <c:v>251.10843305005201</c:v>
                </c:pt>
                <c:pt idx="36342">
                  <c:v>257.628114916058</c:v>
                </c:pt>
                <c:pt idx="36343">
                  <c:v>233.969578003447</c:v>
                </c:pt>
                <c:pt idx="36344">
                  <c:v>240.53615418055301</c:v>
                </c:pt>
                <c:pt idx="36345">
                  <c:v>225.23655278401699</c:v>
                </c:pt>
                <c:pt idx="36346">
                  <c:v>205.09253537895799</c:v>
                </c:pt>
                <c:pt idx="36347">
                  <c:v>234.30702260062299</c:v>
                </c:pt>
                <c:pt idx="36348">
                  <c:v>211.71441923569699</c:v>
                </c:pt>
                <c:pt idx="36349">
                  <c:v>209.058204315306</c:v>
                </c:pt>
                <c:pt idx="36350">
                  <c:v>198.20997470184301</c:v>
                </c:pt>
                <c:pt idx="36351">
                  <c:v>170.939525121343</c:v>
                </c:pt>
                <c:pt idx="36352">
                  <c:v>148.98801165484801</c:v>
                </c:pt>
                <c:pt idx="36353">
                  <c:v>402.69214196021397</c:v>
                </c:pt>
                <c:pt idx="36354">
                  <c:v>372.837682602028</c:v>
                </c:pt>
                <c:pt idx="36355">
                  <c:v>360.45049624788101</c:v>
                </c:pt>
                <c:pt idx="36356">
                  <c:v>351.67022521008403</c:v>
                </c:pt>
                <c:pt idx="36357">
                  <c:v>324.52086612556599</c:v>
                </c:pt>
                <c:pt idx="36358">
                  <c:v>300.76339410157698</c:v>
                </c:pt>
                <c:pt idx="36359">
                  <c:v>318.53280056925399</c:v>
                </c:pt>
                <c:pt idx="36360">
                  <c:v>316.93338805663802</c:v>
                </c:pt>
                <c:pt idx="36361">
                  <c:v>290.75859907217699</c:v>
                </c:pt>
                <c:pt idx="36362">
                  <c:v>291.00974957519702</c:v>
                </c:pt>
                <c:pt idx="36363">
                  <c:v>295.54800529137299</c:v>
                </c:pt>
                <c:pt idx="36364">
                  <c:v>268.65281343526999</c:v>
                </c:pt>
                <c:pt idx="36365">
                  <c:v>245.962088253573</c:v>
                </c:pt>
                <c:pt idx="36366">
                  <c:v>274.12564168013802</c:v>
                </c:pt>
                <c:pt idx="36367">
                  <c:v>248.97740015028</c:v>
                </c:pt>
                <c:pt idx="36368">
                  <c:v>255.36751852761401</c:v>
                </c:pt>
                <c:pt idx="36369">
                  <c:v>231.96526131326601</c:v>
                </c:pt>
                <c:pt idx="36370">
                  <c:v>238.40127200989301</c:v>
                </c:pt>
                <c:pt idx="36371">
                  <c:v>223.214747774926</c:v>
                </c:pt>
                <c:pt idx="36372">
                  <c:v>203.290182809198</c:v>
                </c:pt>
                <c:pt idx="36373">
                  <c:v>232.13198487485701</c:v>
                </c:pt>
                <c:pt idx="36374">
                  <c:v>209.794826266646</c:v>
                </c:pt>
                <c:pt idx="36375">
                  <c:v>207.06932084309099</c:v>
                </c:pt>
                <c:pt idx="36376">
                  <c:v>196.300145012987</c:v>
                </c:pt>
                <c:pt idx="36377">
                  <c:v>169.30605390485999</c:v>
                </c:pt>
                <c:pt idx="36378">
                  <c:v>147.511555144705</c:v>
                </c:pt>
                <c:pt idx="36379">
                  <c:v>395.45638535277601</c:v>
                </c:pt>
                <c:pt idx="36380">
                  <c:v>366.30898723866397</c:v>
                </c:pt>
                <c:pt idx="36381">
                  <c:v>353.90737410071898</c:v>
                </c:pt>
                <c:pt idx="36382">
                  <c:v>345.06943751336701</c:v>
                </c:pt>
                <c:pt idx="36383">
                  <c:v>318.57026269549601</c:v>
                </c:pt>
                <c:pt idx="36384">
                  <c:v>295.38651595626601</c:v>
                </c:pt>
                <c:pt idx="36385">
                  <c:v>312.49229787357399</c:v>
                </c:pt>
                <c:pt idx="36386">
                  <c:v>310.71560829312801</c:v>
                </c:pt>
                <c:pt idx="36387">
                  <c:v>285.18707287192399</c:v>
                </c:pt>
                <c:pt idx="36388">
                  <c:v>285.23875095830601</c:v>
                </c:pt>
                <c:pt idx="36389">
                  <c:v>289.48856524364197</c:v>
                </c:pt>
                <c:pt idx="36390">
                  <c:v>263.26675170706</c:v>
                </c:pt>
                <c:pt idx="36391">
                  <c:v>241.14901396814699</c:v>
                </c:pt>
                <c:pt idx="36392">
                  <c:v>268.44140660131302</c:v>
                </c:pt>
                <c:pt idx="36393">
                  <c:v>243.930686714953</c:v>
                </c:pt>
                <c:pt idx="36394">
                  <c:v>250.01098884327101</c:v>
                </c:pt>
                <c:pt idx="36395">
                  <c:v>227.21027564631299</c:v>
                </c:pt>
                <c:pt idx="36396">
                  <c:v>233.34261907722899</c:v>
                </c:pt>
                <c:pt idx="36397">
                  <c:v>218.422808267997</c:v>
                </c:pt>
                <c:pt idx="36398">
                  <c:v>199.02938751757901</c:v>
                </c:pt>
                <c:pt idx="36399">
                  <c:v>226.96957952352301</c:v>
                </c:pt>
                <c:pt idx="36400">
                  <c:v>205.23702818765901</c:v>
                </c:pt>
                <c:pt idx="36401">
                  <c:v>202.34389846948</c:v>
                </c:pt>
                <c:pt idx="36402">
                  <c:v>191.76566168086299</c:v>
                </c:pt>
                <c:pt idx="36403">
                  <c:v>165.43613020587301</c:v>
                </c:pt>
                <c:pt idx="36404">
                  <c:v>143.99537244364799</c:v>
                </c:pt>
                <c:pt idx="36405">
                  <c:v>448.39524089690701</c:v>
                </c:pt>
                <c:pt idx="36406">
                  <c:v>398.479778629203</c:v>
                </c:pt>
                <c:pt idx="36407">
                  <c:v>369.95263741914499</c:v>
                </c:pt>
                <c:pt idx="36408">
                  <c:v>387.641640042598</c:v>
                </c:pt>
                <c:pt idx="36409">
                  <c:v>356.60945687939198</c:v>
                </c:pt>
                <c:pt idx="36410">
                  <c:v>331.51731169314201</c:v>
                </c:pt>
                <c:pt idx="36411">
                  <c:v>349.44835575789602</c:v>
                </c:pt>
                <c:pt idx="36412">
                  <c:v>321.864199743565</c:v>
                </c:pt>
                <c:pt idx="36413">
                  <c:v>316.609000358689</c:v>
                </c:pt>
                <c:pt idx="36414">
                  <c:v>291.60188721635501</c:v>
                </c:pt>
                <c:pt idx="36415">
                  <c:v>288.22206297685699</c:v>
                </c:pt>
                <c:pt idx="36416">
                  <c:v>265.792572139801</c:v>
                </c:pt>
                <c:pt idx="36417">
                  <c:v>264.25657103590402</c:v>
                </c:pt>
                <c:pt idx="36418">
                  <c:v>243.54495348633699</c:v>
                </c:pt>
                <c:pt idx="36419">
                  <c:v>244.67917122637999</c:v>
                </c:pt>
                <c:pt idx="36420">
                  <c:v>225.69032929458101</c:v>
                </c:pt>
                <c:pt idx="36421">
                  <c:v>226.90265855363899</c:v>
                </c:pt>
                <c:pt idx="36422">
                  <c:v>208.77509211942899</c:v>
                </c:pt>
                <c:pt idx="36423">
                  <c:v>210.90515933232101</c:v>
                </c:pt>
                <c:pt idx="36424">
                  <c:v>194.498994275104</c:v>
                </c:pt>
                <c:pt idx="36425">
                  <c:v>454.72259793288202</c:v>
                </c:pt>
                <c:pt idx="36426">
                  <c:v>404.18184887042298</c:v>
                </c:pt>
                <c:pt idx="36427">
                  <c:v>375.09185277143098</c:v>
                </c:pt>
                <c:pt idx="36428">
                  <c:v>393.431344272518</c:v>
                </c:pt>
                <c:pt idx="36429">
                  <c:v>361.789480639619</c:v>
                </c:pt>
                <c:pt idx="36430">
                  <c:v>336.19670830588001</c:v>
                </c:pt>
                <c:pt idx="36431">
                  <c:v>354.74413530454098</c:v>
                </c:pt>
                <c:pt idx="36432">
                  <c:v>326.60297896960401</c:v>
                </c:pt>
                <c:pt idx="36433">
                  <c:v>321.48168892718598</c:v>
                </c:pt>
                <c:pt idx="36434">
                  <c:v>295.95647586027297</c:v>
                </c:pt>
                <c:pt idx="36435">
                  <c:v>292.72296426318502</c:v>
                </c:pt>
                <c:pt idx="36436">
                  <c:v>269.82316638974601</c:v>
                </c:pt>
                <c:pt idx="36437">
                  <c:v>268.44173082028101</c:v>
                </c:pt>
                <c:pt idx="36438">
                  <c:v>247.292339656472</c:v>
                </c:pt>
                <c:pt idx="36439">
                  <c:v>248.615211540378</c:v>
                </c:pt>
                <c:pt idx="36440">
                  <c:v>229.21389396709299</c:v>
                </c:pt>
                <c:pt idx="36441">
                  <c:v>230.610819914915</c:v>
                </c:pt>
                <c:pt idx="36442">
                  <c:v>212.08802462558401</c:v>
                </c:pt>
                <c:pt idx="36443">
                  <c:v>214.40754398436101</c:v>
                </c:pt>
                <c:pt idx="36444">
                  <c:v>197.634471927758</c:v>
                </c:pt>
                <c:pt idx="36445">
                  <c:v>455.49101966140103</c:v>
                </c:pt>
                <c:pt idx="36446">
                  <c:v>404.88531208220797</c:v>
                </c:pt>
                <c:pt idx="36447">
                  <c:v>375.71321882001399</c:v>
                </c:pt>
                <c:pt idx="36448">
                  <c:v>394.16472870757502</c:v>
                </c:pt>
                <c:pt idx="36449">
                  <c:v>362.43311014484999</c:v>
                </c:pt>
                <c:pt idx="36450">
                  <c:v>336.76577432667199</c:v>
                </c:pt>
                <c:pt idx="36451">
                  <c:v>355.43023891786601</c:v>
                </c:pt>
                <c:pt idx="36452">
                  <c:v>327.20612594020599</c:v>
                </c:pt>
                <c:pt idx="36453">
                  <c:v>322.11816465923403</c:v>
                </c:pt>
                <c:pt idx="36454">
                  <c:v>296.52003207343699</c:v>
                </c:pt>
                <c:pt idx="36455">
                  <c:v>293.32085228765402</c:v>
                </c:pt>
                <c:pt idx="36456">
                  <c:v>270.34922691300301</c:v>
                </c:pt>
                <c:pt idx="36457">
                  <c:v>269.01123896173402</c:v>
                </c:pt>
                <c:pt idx="36458">
                  <c:v>247.79005366315599</c:v>
                </c:pt>
                <c:pt idx="36459">
                  <c:v>249.16021124234001</c:v>
                </c:pt>
                <c:pt idx="36460">
                  <c:v>229.693743235732</c:v>
                </c:pt>
                <c:pt idx="36461">
                  <c:v>231.129865570557</c:v>
                </c:pt>
                <c:pt idx="36462">
                  <c:v>212.54362155874301</c:v>
                </c:pt>
                <c:pt idx="36463">
                  <c:v>214.90961025013701</c:v>
                </c:pt>
                <c:pt idx="36464">
                  <c:v>198.07375178750701</c:v>
                </c:pt>
                <c:pt idx="36465">
                  <c:v>452.97666788188099</c:v>
                </c:pt>
                <c:pt idx="36466">
                  <c:v>402.62779734632801</c:v>
                </c:pt>
                <c:pt idx="36467">
                  <c:v>373.66389476663397</c:v>
                </c:pt>
                <c:pt idx="36468">
                  <c:v>391.90914866581898</c:v>
                </c:pt>
                <c:pt idx="36469">
                  <c:v>360.40213657366797</c:v>
                </c:pt>
                <c:pt idx="36470">
                  <c:v>334.91503223151801</c:v>
                </c:pt>
                <c:pt idx="36471">
                  <c:v>353.37628255190799</c:v>
                </c:pt>
                <c:pt idx="36472">
                  <c:v>325.35455480156202</c:v>
                </c:pt>
                <c:pt idx="36473">
                  <c:v>320.24757807040299</c:v>
                </c:pt>
                <c:pt idx="36474">
                  <c:v>294.834352061179</c:v>
                </c:pt>
                <c:pt idx="36475">
                  <c:v>291.601411574351</c:v>
                </c:pt>
                <c:pt idx="36476">
                  <c:v>268.79788836468998</c:v>
                </c:pt>
                <c:pt idx="36477">
                  <c:v>267.42692384171801</c:v>
                </c:pt>
                <c:pt idx="36478">
                  <c:v>246.36201780415399</c:v>
                </c:pt>
                <c:pt idx="36479">
                  <c:v>247.67839988425899</c:v>
                </c:pt>
                <c:pt idx="36480">
                  <c:v>228.35705541379599</c:v>
                </c:pt>
                <c:pt idx="36481">
                  <c:v>229.748839060634</c:v>
                </c:pt>
                <c:pt idx="36482">
                  <c:v>211.301629781092</c:v>
                </c:pt>
                <c:pt idx="36483">
                  <c:v>213.61353629765401</c:v>
                </c:pt>
                <c:pt idx="36484">
                  <c:v>196.90545181369299</c:v>
                </c:pt>
                <c:pt idx="36485">
                  <c:v>446.20094727215599</c:v>
                </c:pt>
                <c:pt idx="36486">
                  <c:v>396.55448402181298</c:v>
                </c:pt>
                <c:pt idx="36487">
                  <c:v>368.15170698620801</c:v>
                </c:pt>
                <c:pt idx="36488">
                  <c:v>385.79700987931398</c:v>
                </c:pt>
                <c:pt idx="36489">
                  <c:v>354.911091984027</c:v>
                </c:pt>
                <c:pt idx="36490">
                  <c:v>329.92989995975302</c:v>
                </c:pt>
                <c:pt idx="36491">
                  <c:v>347.81835857696302</c:v>
                </c:pt>
                <c:pt idx="36492">
                  <c:v>320.35134553283098</c:v>
                </c:pt>
                <c:pt idx="36493">
                  <c:v>315.15997649722698</c:v>
                </c:pt>
                <c:pt idx="36494">
                  <c:v>290.25578644547898</c:v>
                </c:pt>
                <c:pt idx="36495">
                  <c:v>286.93075543501999</c:v>
                </c:pt>
                <c:pt idx="36496">
                  <c:v>264.59008962144901</c:v>
                </c:pt>
                <c:pt idx="36497">
                  <c:v>263.10030124504698</c:v>
                </c:pt>
                <c:pt idx="36498">
                  <c:v>242.467656271278</c:v>
                </c:pt>
                <c:pt idx="36499">
                  <c:v>243.63602302427799</c:v>
                </c:pt>
                <c:pt idx="36500">
                  <c:v>224.71621642446499</c:v>
                </c:pt>
                <c:pt idx="36501">
                  <c:v>225.96021232402401</c:v>
                </c:pt>
                <c:pt idx="36502">
                  <c:v>207.89944265640901</c:v>
                </c:pt>
                <c:pt idx="36503">
                  <c:v>210.06395184802</c:v>
                </c:pt>
                <c:pt idx="36504">
                  <c:v>193.70829933278901</c:v>
                </c:pt>
                <c:pt idx="36505">
                  <c:v>447.44377220031998</c:v>
                </c:pt>
                <c:pt idx="36506">
                  <c:v>398.251614952875</c:v>
                </c:pt>
                <c:pt idx="36507">
                  <c:v>356.25131348511297</c:v>
                </c:pt>
                <c:pt idx="36508">
                  <c:v>331.01739762273598</c:v>
                </c:pt>
                <c:pt idx="36509">
                  <c:v>348.27817157642198</c:v>
                </c:pt>
                <c:pt idx="36510">
                  <c:v>321.40060616865702</c:v>
                </c:pt>
                <c:pt idx="36511">
                  <c:v>315.34121714317001</c:v>
                </c:pt>
                <c:pt idx="36512">
                  <c:v>287.72628843655201</c:v>
                </c:pt>
                <c:pt idx="36513">
                  <c:v>265.15795988049501</c:v>
                </c:pt>
                <c:pt idx="36514">
                  <c:v>263.68706059829702</c:v>
                </c:pt>
                <c:pt idx="36515">
                  <c:v>243.197586726998</c:v>
                </c:pt>
                <c:pt idx="36516">
                  <c:v>226.221233312142</c:v>
                </c:pt>
                <c:pt idx="36517">
                  <c:v>453.04700800406499</c:v>
                </c:pt>
                <c:pt idx="36518">
                  <c:v>403.30263038841798</c:v>
                </c:pt>
                <c:pt idx="36519">
                  <c:v>360.83735645036103</c:v>
                </c:pt>
                <c:pt idx="36520">
                  <c:v>335.15160642570203</c:v>
                </c:pt>
                <c:pt idx="36521">
                  <c:v>352.95475958628299</c:v>
                </c:pt>
                <c:pt idx="36522">
                  <c:v>325.59611109623103</c:v>
                </c:pt>
                <c:pt idx="36523">
                  <c:v>319.63178341303899</c:v>
                </c:pt>
                <c:pt idx="36524">
                  <c:v>291.70249918149</c:v>
                </c:pt>
                <c:pt idx="36525">
                  <c:v>268.71400589019697</c:v>
                </c:pt>
                <c:pt idx="36526">
                  <c:v>267.38804580449698</c:v>
                </c:pt>
                <c:pt idx="36527">
                  <c:v>246.659113760922</c:v>
                </c:pt>
                <c:pt idx="36528">
                  <c:v>229.492002078882</c:v>
                </c:pt>
                <c:pt idx="36529">
                  <c:v>452.93969286963602</c:v>
                </c:pt>
                <c:pt idx="36530">
                  <c:v>403.21313534375599</c:v>
                </c:pt>
                <c:pt idx="36531">
                  <c:v>360.75808405554</c:v>
                </c:pt>
                <c:pt idx="36532">
                  <c:v>335.07398474233997</c:v>
                </c:pt>
                <c:pt idx="36533">
                  <c:v>352.89180877830501</c:v>
                </c:pt>
                <c:pt idx="36534">
                  <c:v>325.529641323053</c:v>
                </c:pt>
                <c:pt idx="36535">
                  <c:v>319.580414368758</c:v>
                </c:pt>
                <c:pt idx="36536">
                  <c:v>291.66112498447802</c:v>
                </c:pt>
                <c:pt idx="36537">
                  <c:v>268.672868304198</c:v>
                </c:pt>
                <c:pt idx="36538">
                  <c:v>267.35259400820598</c:v>
                </c:pt>
                <c:pt idx="36539">
                  <c:v>246.63173266901401</c:v>
                </c:pt>
                <c:pt idx="36540">
                  <c:v>229.47530936259599</c:v>
                </c:pt>
                <c:pt idx="36541">
                  <c:v>449.50535742218</c:v>
                </c:pt>
                <c:pt idx="36542">
                  <c:v>400.12769793710498</c:v>
                </c:pt>
                <c:pt idx="36543">
                  <c:v>357.96873524770302</c:v>
                </c:pt>
                <c:pt idx="36544">
                  <c:v>332.55053279138701</c:v>
                </c:pt>
                <c:pt idx="36545">
                  <c:v>350.06835647835999</c:v>
                </c:pt>
                <c:pt idx="36546">
                  <c:v>322.98627391769799</c:v>
                </c:pt>
                <c:pt idx="36547">
                  <c:v>316.99652868295698</c:v>
                </c:pt>
                <c:pt idx="36548">
                  <c:v>289.27342309626198</c:v>
                </c:pt>
                <c:pt idx="36549">
                  <c:v>266.52920502568298</c:v>
                </c:pt>
                <c:pt idx="36550">
                  <c:v>265.14349718381902</c:v>
                </c:pt>
                <c:pt idx="36551">
                  <c:v>244.57165210587999</c:v>
                </c:pt>
                <c:pt idx="36552">
                  <c:v>227.53311483154599</c:v>
                </c:pt>
                <c:pt idx="36553">
                  <c:v>441.92758876348898</c:v>
                </c:pt>
                <c:pt idx="36554">
                  <c:v>393.30280736532001</c:v>
                </c:pt>
                <c:pt idx="36555">
                  <c:v>351.801550453635</c:v>
                </c:pt>
                <c:pt idx="36556">
                  <c:v>326.961680283421</c:v>
                </c:pt>
                <c:pt idx="36557">
                  <c:v>343.81924942557998</c:v>
                </c:pt>
                <c:pt idx="36558">
                  <c:v>317.36108623429101</c:v>
                </c:pt>
                <c:pt idx="36559">
                  <c:v>311.27073082750098</c:v>
                </c:pt>
                <c:pt idx="36560">
                  <c:v>283.99820859580302</c:v>
                </c:pt>
                <c:pt idx="36561">
                  <c:v>261.78677779939198</c:v>
                </c:pt>
                <c:pt idx="36562">
                  <c:v>260.250934202265</c:v>
                </c:pt>
                <c:pt idx="36563">
                  <c:v>240.00334850306601</c:v>
                </c:pt>
                <c:pt idx="36564">
                  <c:v>223.23901145754101</c:v>
                </c:pt>
                <c:pt idx="36565">
                  <c:v>301.09328171259398</c:v>
                </c:pt>
                <c:pt idx="36566">
                  <c:v>288.01770952661002</c:v>
                </c:pt>
                <c:pt idx="36567">
                  <c:v>256.90412355872797</c:v>
                </c:pt>
                <c:pt idx="36568">
                  <c:v>240.67475069941401</c:v>
                </c:pt>
                <c:pt idx="36569">
                  <c:v>233.938697452452</c:v>
                </c:pt>
                <c:pt idx="36570">
                  <c:v>228.13447217786</c:v>
                </c:pt>
                <c:pt idx="36571">
                  <c:v>279.47327165838698</c:v>
                </c:pt>
                <c:pt idx="36572">
                  <c:v>267.30232954369399</c:v>
                </c:pt>
                <c:pt idx="36573">
                  <c:v>255.080748874318</c:v>
                </c:pt>
                <c:pt idx="36574">
                  <c:v>244.66990713871101</c:v>
                </c:pt>
                <c:pt idx="36575">
                  <c:v>236.08917050691201</c:v>
                </c:pt>
                <c:pt idx="36576">
                  <c:v>227.47097977913299</c:v>
                </c:pt>
                <c:pt idx="36577">
                  <c:v>219.759008003297</c:v>
                </c:pt>
                <c:pt idx="36578">
                  <c:v>212.96174441264699</c:v>
                </c:pt>
                <c:pt idx="36579">
                  <c:v>207.08845076492099</c:v>
                </c:pt>
                <c:pt idx="36580">
                  <c:v>202.15276067983399</c:v>
                </c:pt>
                <c:pt idx="36581">
                  <c:v>197.200891681402</c:v>
                </c:pt>
                <c:pt idx="36582">
                  <c:v>262.64068579766501</c:v>
                </c:pt>
                <c:pt idx="36583">
                  <c:v>249.53921735761301</c:v>
                </c:pt>
                <c:pt idx="36584">
                  <c:v>238.23042144867</c:v>
                </c:pt>
                <c:pt idx="36585">
                  <c:v>227.801003371457</c:v>
                </c:pt>
                <c:pt idx="36586">
                  <c:v>218.260753573545</c:v>
                </c:pt>
                <c:pt idx="36587">
                  <c:v>210.54341793228701</c:v>
                </c:pt>
                <c:pt idx="36588">
                  <c:v>202.79532565732899</c:v>
                </c:pt>
                <c:pt idx="36589">
                  <c:v>195.95536075048699</c:v>
                </c:pt>
                <c:pt idx="36590">
                  <c:v>190.035396640014</c:v>
                </c:pt>
                <c:pt idx="36591">
                  <c:v>185.03894241376699</c:v>
                </c:pt>
                <c:pt idx="36592">
                  <c:v>180.02710792342</c:v>
                </c:pt>
                <c:pt idx="36593">
                  <c:v>175.955548270143</c:v>
                </c:pt>
                <c:pt idx="36594">
                  <c:v>171.87514578844301</c:v>
                </c:pt>
                <c:pt idx="36595">
                  <c:v>235.60281598412101</c:v>
                </c:pt>
                <c:pt idx="36596">
                  <c:v>224.295060185697</c:v>
                </c:pt>
                <c:pt idx="36597">
                  <c:v>213.85866933531301</c:v>
                </c:pt>
                <c:pt idx="36598">
                  <c:v>204.30298086904901</c:v>
                </c:pt>
                <c:pt idx="36599">
                  <c:v>195.63450016829299</c:v>
                </c:pt>
                <c:pt idx="36600">
                  <c:v>188.79285677437099</c:v>
                </c:pt>
                <c:pt idx="36601">
                  <c:v>181.92405864360299</c:v>
                </c:pt>
                <c:pt idx="36602">
                  <c:v>175.965803052913</c:v>
                </c:pt>
                <c:pt idx="36603">
                  <c:v>170.92728878422099</c:v>
                </c:pt>
                <c:pt idx="36604">
                  <c:v>165.87137609494201</c:v>
                </c:pt>
                <c:pt idx="36605">
                  <c:v>161.74811841445</c:v>
                </c:pt>
                <c:pt idx="36606">
                  <c:v>157.61614243323399</c:v>
                </c:pt>
                <c:pt idx="36607">
                  <c:v>154.42931639713399</c:v>
                </c:pt>
                <c:pt idx="36608">
                  <c:v>151.23875374875001</c:v>
                </c:pt>
                <c:pt idx="36609">
                  <c:v>201.87360702865001</c:v>
                </c:pt>
                <c:pt idx="36610">
                  <c:v>192.31465268503399</c:v>
                </c:pt>
                <c:pt idx="36611">
                  <c:v>138.931971654856</c:v>
                </c:pt>
                <c:pt idx="36612">
                  <c:v>136.64573031062</c:v>
                </c:pt>
                <c:pt idx="36613">
                  <c:v>303.16542085010298</c:v>
                </c:pt>
                <c:pt idx="36614">
                  <c:v>289.90852503382899</c:v>
                </c:pt>
                <c:pt idx="36615">
                  <c:v>258.32426988922401</c:v>
                </c:pt>
                <c:pt idx="36616">
                  <c:v>241.83310805173099</c:v>
                </c:pt>
                <c:pt idx="36617">
                  <c:v>234.97252981623899</c:v>
                </c:pt>
                <c:pt idx="36618">
                  <c:v>229.05428332053299</c:v>
                </c:pt>
                <c:pt idx="36619">
                  <c:v>281.52265990236998</c:v>
                </c:pt>
                <c:pt idx="36620">
                  <c:v>269.17456760415098</c:v>
                </c:pt>
                <c:pt idx="36621">
                  <c:v>256.777472611777</c:v>
                </c:pt>
                <c:pt idx="36622">
                  <c:v>246.21324208778901</c:v>
                </c:pt>
                <c:pt idx="36623">
                  <c:v>237.49606651742801</c:v>
                </c:pt>
                <c:pt idx="36624">
                  <c:v>228.74488345883</c:v>
                </c:pt>
                <c:pt idx="36625">
                  <c:v>220.90915768036501</c:v>
                </c:pt>
                <c:pt idx="36626">
                  <c:v>213.996552253836</c:v>
                </c:pt>
                <c:pt idx="36627">
                  <c:v>208.01887484285501</c:v>
                </c:pt>
                <c:pt idx="36628">
                  <c:v>202.97837548029599</c:v>
                </c:pt>
                <c:pt idx="36629">
                  <c:v>197.92680918042299</c:v>
                </c:pt>
                <c:pt idx="36630">
                  <c:v>264.67551779075899</c:v>
                </c:pt>
                <c:pt idx="36631">
                  <c:v>251.39007988445999</c:v>
                </c:pt>
                <c:pt idx="36632">
                  <c:v>239.91748779813901</c:v>
                </c:pt>
                <c:pt idx="36633">
                  <c:v>229.33966195153201</c:v>
                </c:pt>
                <c:pt idx="36634">
                  <c:v>219.65513435700501</c:v>
                </c:pt>
                <c:pt idx="36635">
                  <c:v>211.81393068967199</c:v>
                </c:pt>
                <c:pt idx="36636">
                  <c:v>203.945245967337</c:v>
                </c:pt>
                <c:pt idx="36637">
                  <c:v>196.99690962796001</c:v>
                </c:pt>
                <c:pt idx="36638">
                  <c:v>190.96746022042501</c:v>
                </c:pt>
                <c:pt idx="36639">
                  <c:v>185.874856979405</c:v>
                </c:pt>
                <c:pt idx="36640">
                  <c:v>180.76867024295501</c:v>
                </c:pt>
                <c:pt idx="36641">
                  <c:v>176.61174064763</c:v>
                </c:pt>
                <c:pt idx="36642">
                  <c:v>172.44408964124199</c:v>
                </c:pt>
                <c:pt idx="36643">
                  <c:v>237.45218281139401</c:v>
                </c:pt>
                <c:pt idx="36644">
                  <c:v>225.98071667638999</c:v>
                </c:pt>
                <c:pt idx="36645">
                  <c:v>215.389701964962</c:v>
                </c:pt>
                <c:pt idx="36646">
                  <c:v>205.69427689156899</c:v>
                </c:pt>
                <c:pt idx="36647">
                  <c:v>196.897129968619</c:v>
                </c:pt>
                <c:pt idx="36648">
                  <c:v>189.946564885496</c:v>
                </c:pt>
                <c:pt idx="36649">
                  <c:v>182.96865926558399</c:v>
                </c:pt>
                <c:pt idx="36650">
                  <c:v>176.910069365575</c:v>
                </c:pt>
                <c:pt idx="36651">
                  <c:v>171.77909721725399</c:v>
                </c:pt>
                <c:pt idx="36652">
                  <c:v>166.63550614480101</c:v>
                </c:pt>
                <c:pt idx="36653">
                  <c:v>162.42836229871199</c:v>
                </c:pt>
                <c:pt idx="36654">
                  <c:v>158.211180602328</c:v>
                </c:pt>
                <c:pt idx="36655">
                  <c:v>154.94708576844101</c:v>
                </c:pt>
                <c:pt idx="36656">
                  <c:v>151.68004540663199</c:v>
                </c:pt>
                <c:pt idx="36657">
                  <c:v>203.41023229568299</c:v>
                </c:pt>
                <c:pt idx="36658">
                  <c:v>193.71148029000801</c:v>
                </c:pt>
                <c:pt idx="36659">
                  <c:v>139.40330953925999</c:v>
                </c:pt>
                <c:pt idx="36660">
                  <c:v>137.04944265027601</c:v>
                </c:pt>
                <c:pt idx="36661">
                  <c:v>303.08732201574099</c:v>
                </c:pt>
                <c:pt idx="36662">
                  <c:v>289.823778516461</c:v>
                </c:pt>
                <c:pt idx="36663">
                  <c:v>258.24699495928598</c:v>
                </c:pt>
                <c:pt idx="36664">
                  <c:v>241.75866842229601</c:v>
                </c:pt>
                <c:pt idx="36665">
                  <c:v>234.905714137698</c:v>
                </c:pt>
                <c:pt idx="36666">
                  <c:v>228.987946270767</c:v>
                </c:pt>
                <c:pt idx="36667">
                  <c:v>281.45104718272103</c:v>
                </c:pt>
                <c:pt idx="36668">
                  <c:v>269.103840725959</c:v>
                </c:pt>
                <c:pt idx="36669">
                  <c:v>256.71192504258897</c:v>
                </c:pt>
                <c:pt idx="36670">
                  <c:v>246.14923862684</c:v>
                </c:pt>
                <c:pt idx="36671">
                  <c:v>237.42998126372899</c:v>
                </c:pt>
                <c:pt idx="36672">
                  <c:v>228.68108215175801</c:v>
                </c:pt>
                <c:pt idx="36673">
                  <c:v>220.84436493738801</c:v>
                </c:pt>
                <c:pt idx="36674">
                  <c:v>213.93470867501</c:v>
                </c:pt>
                <c:pt idx="36675">
                  <c:v>207.953531105889</c:v>
                </c:pt>
                <c:pt idx="36676">
                  <c:v>202.91667872910099</c:v>
                </c:pt>
                <c:pt idx="36677">
                  <c:v>197.869445113925</c:v>
                </c:pt>
                <c:pt idx="36678">
                  <c:v>264.61762212803899</c:v>
                </c:pt>
                <c:pt idx="36679">
                  <c:v>251.33246859639499</c:v>
                </c:pt>
                <c:pt idx="36680">
                  <c:v>239.86034341276101</c:v>
                </c:pt>
                <c:pt idx="36681">
                  <c:v>229.27983812324101</c:v>
                </c:pt>
                <c:pt idx="36682">
                  <c:v>219.59313084338501</c:v>
                </c:pt>
                <c:pt idx="36683">
                  <c:v>211.75326732673199</c:v>
                </c:pt>
                <c:pt idx="36684">
                  <c:v>203.88647061800799</c:v>
                </c:pt>
                <c:pt idx="36685">
                  <c:v>196.93707500604</c:v>
                </c:pt>
                <c:pt idx="36686">
                  <c:v>190.913041174288</c:v>
                </c:pt>
                <c:pt idx="36687">
                  <c:v>185.82309528977601</c:v>
                </c:pt>
                <c:pt idx="36688">
                  <c:v>180.72015568529301</c:v>
                </c:pt>
                <c:pt idx="36689">
                  <c:v>176.56375175768599</c:v>
                </c:pt>
                <c:pt idx="36690">
                  <c:v>172.40037429089401</c:v>
                </c:pt>
                <c:pt idx="36691">
                  <c:v>237.40672207729099</c:v>
                </c:pt>
                <c:pt idx="36692">
                  <c:v>225.92808383511601</c:v>
                </c:pt>
                <c:pt idx="36693">
                  <c:v>215.340424186869</c:v>
                </c:pt>
                <c:pt idx="36694">
                  <c:v>205.64252736254099</c:v>
                </c:pt>
                <c:pt idx="36695">
                  <c:v>196.84628074632499</c:v>
                </c:pt>
                <c:pt idx="36696">
                  <c:v>189.893570368371</c:v>
                </c:pt>
                <c:pt idx="36697">
                  <c:v>182.917113821839</c:v>
                </c:pt>
                <c:pt idx="36698">
                  <c:v>176.86018011654599</c:v>
                </c:pt>
                <c:pt idx="36699">
                  <c:v>171.73107177085399</c:v>
                </c:pt>
                <c:pt idx="36700">
                  <c:v>166.587045134514</c:v>
                </c:pt>
                <c:pt idx="36701">
                  <c:v>162.37972759911099</c:v>
                </c:pt>
                <c:pt idx="36702">
                  <c:v>158.165802704914</c:v>
                </c:pt>
                <c:pt idx="36703">
                  <c:v>154.90527158147401</c:v>
                </c:pt>
                <c:pt idx="36704">
                  <c:v>151.64238737257401</c:v>
                </c:pt>
                <c:pt idx="36705">
                  <c:v>203.36844101057</c:v>
                </c:pt>
                <c:pt idx="36706">
                  <c:v>193.66958781188401</c:v>
                </c:pt>
                <c:pt idx="36707">
                  <c:v>139.36589074024599</c:v>
                </c:pt>
                <c:pt idx="36708">
                  <c:v>137.01556691449801</c:v>
                </c:pt>
                <c:pt idx="36709">
                  <c:v>301.75957180927099</c:v>
                </c:pt>
                <c:pt idx="36710">
                  <c:v>288.60823601720898</c:v>
                </c:pt>
                <c:pt idx="36711">
                  <c:v>257.30780694715099</c:v>
                </c:pt>
                <c:pt idx="36712">
                  <c:v>240.97924017676601</c:v>
                </c:pt>
                <c:pt idx="36713">
                  <c:v>234.19630804831399</c:v>
                </c:pt>
                <c:pt idx="36714">
                  <c:v>228.35294328851199</c:v>
                </c:pt>
                <c:pt idx="36715">
                  <c:v>280.16013538924398</c:v>
                </c:pt>
                <c:pt idx="36716">
                  <c:v>267.91832348199898</c:v>
                </c:pt>
                <c:pt idx="36717">
                  <c:v>255.62201391936799</c:v>
                </c:pt>
                <c:pt idx="36718">
                  <c:v>245.148392468297</c:v>
                </c:pt>
                <c:pt idx="36719">
                  <c:v>236.50887641736301</c:v>
                </c:pt>
                <c:pt idx="36720">
                  <c:v>227.83841611322001</c:v>
                </c:pt>
                <c:pt idx="36721">
                  <c:v>220.07549881926099</c:v>
                </c:pt>
                <c:pt idx="36722">
                  <c:v>213.23871238922499</c:v>
                </c:pt>
                <c:pt idx="36723">
                  <c:v>207.32294338133701</c:v>
                </c:pt>
                <c:pt idx="36724">
                  <c:v>202.351844025064</c:v>
                </c:pt>
                <c:pt idx="36725">
                  <c:v>197.36369630746</c:v>
                </c:pt>
                <c:pt idx="36726">
                  <c:v>263.350137529873</c:v>
                </c:pt>
                <c:pt idx="36727">
                  <c:v>250.16963998097799</c:v>
                </c:pt>
                <c:pt idx="36728">
                  <c:v>238.79120466077799</c:v>
                </c:pt>
                <c:pt idx="36729">
                  <c:v>228.29792679805399</c:v>
                </c:pt>
                <c:pt idx="36730">
                  <c:v>218.696238536609</c:v>
                </c:pt>
                <c:pt idx="36731">
                  <c:v>210.928016312068</c:v>
                </c:pt>
                <c:pt idx="36732">
                  <c:v>203.12878243922401</c:v>
                </c:pt>
                <c:pt idx="36733">
                  <c:v>196.248661511005</c:v>
                </c:pt>
                <c:pt idx="36734">
                  <c:v>190.283257188927</c:v>
                </c:pt>
                <c:pt idx="36735">
                  <c:v>185.25448370812299</c:v>
                </c:pt>
                <c:pt idx="36736">
                  <c:v>180.20641373080301</c:v>
                </c:pt>
                <c:pt idx="36737">
                  <c:v>176.10500810873401</c:v>
                </c:pt>
                <c:pt idx="36738">
                  <c:v>171.99714608478499</c:v>
                </c:pt>
                <c:pt idx="36739">
                  <c:v>236.25676276303801</c:v>
                </c:pt>
                <c:pt idx="36740">
                  <c:v>224.87765033564301</c:v>
                </c:pt>
                <c:pt idx="36741">
                  <c:v>214.37284234752499</c:v>
                </c:pt>
                <c:pt idx="36742">
                  <c:v>204.75785588292899</c:v>
                </c:pt>
                <c:pt idx="36743">
                  <c:v>196.03581626008099</c:v>
                </c:pt>
                <c:pt idx="36744">
                  <c:v>189.14746622487101</c:v>
                </c:pt>
                <c:pt idx="36745">
                  <c:v>182.23474916972501</c:v>
                </c:pt>
                <c:pt idx="36746">
                  <c:v>176.23669232146</c:v>
                </c:pt>
                <c:pt idx="36747">
                  <c:v>171.15952394051001</c:v>
                </c:pt>
                <c:pt idx="36748">
                  <c:v>166.07286947039901</c:v>
                </c:pt>
                <c:pt idx="36749">
                  <c:v>161.916666666666</c:v>
                </c:pt>
                <c:pt idx="36750">
                  <c:v>157.75673107380399</c:v>
                </c:pt>
                <c:pt idx="36751">
                  <c:v>154.54212677688901</c:v>
                </c:pt>
                <c:pt idx="36752">
                  <c:v>151.325835179997</c:v>
                </c:pt>
                <c:pt idx="36753">
                  <c:v>202.41268523249801</c:v>
                </c:pt>
                <c:pt idx="36754">
                  <c:v>192.79283336596799</c:v>
                </c:pt>
                <c:pt idx="36755">
                  <c:v>139.03627137756001</c:v>
                </c:pt>
                <c:pt idx="36756">
                  <c:v>136.72925886143901</c:v>
                </c:pt>
                <c:pt idx="36757">
                  <c:v>298.661183636565</c:v>
                </c:pt>
                <c:pt idx="36758">
                  <c:v>285.76648956848499</c:v>
                </c:pt>
                <c:pt idx="36759">
                  <c:v>255.12241191427501</c:v>
                </c:pt>
                <c:pt idx="36760">
                  <c:v>239.16748491820499</c:v>
                </c:pt>
                <c:pt idx="36761">
                  <c:v>232.562394462897</c:v>
                </c:pt>
                <c:pt idx="36762">
                  <c:v>226.88525026624001</c:v>
                </c:pt>
                <c:pt idx="36763">
                  <c:v>277.140585906571</c:v>
                </c:pt>
                <c:pt idx="36764">
                  <c:v>265.13676568083599</c:v>
                </c:pt>
                <c:pt idx="36765">
                  <c:v>253.08097794664201</c:v>
                </c:pt>
                <c:pt idx="36766">
                  <c:v>242.81961234551201</c:v>
                </c:pt>
                <c:pt idx="36767">
                  <c:v>234.36895718232</c:v>
                </c:pt>
                <c:pt idx="36768">
                  <c:v>225.880981400031</c:v>
                </c:pt>
                <c:pt idx="36769">
                  <c:v>218.29982822529601</c:v>
                </c:pt>
                <c:pt idx="36770">
                  <c:v>211.61976369495099</c:v>
                </c:pt>
                <c:pt idx="36771">
                  <c:v>205.86217760148699</c:v>
                </c:pt>
                <c:pt idx="36772">
                  <c:v>201.03423311211799</c:v>
                </c:pt>
                <c:pt idx="36773">
                  <c:v>196.196281651889</c:v>
                </c:pt>
                <c:pt idx="36774">
                  <c:v>260.37826643691602</c:v>
                </c:pt>
                <c:pt idx="36775">
                  <c:v>247.44813559322</c:v>
                </c:pt>
                <c:pt idx="36776">
                  <c:v>236.29247056495399</c:v>
                </c:pt>
                <c:pt idx="36777">
                  <c:v>226.00751664278999</c:v>
                </c:pt>
                <c:pt idx="36778">
                  <c:v>216.599289985696</c:v>
                </c:pt>
                <c:pt idx="36779">
                  <c:v>209.002115655853</c:v>
                </c:pt>
                <c:pt idx="36780">
                  <c:v>201.37407059842599</c:v>
                </c:pt>
                <c:pt idx="36781">
                  <c:v>194.64393309305899</c:v>
                </c:pt>
                <c:pt idx="36782">
                  <c:v>188.827985908557</c:v>
                </c:pt>
                <c:pt idx="36783">
                  <c:v>183.93307438337499</c:v>
                </c:pt>
                <c:pt idx="36784">
                  <c:v>179.02468963593199</c:v>
                </c:pt>
                <c:pt idx="36785">
                  <c:v>175.05260358056199</c:v>
                </c:pt>
                <c:pt idx="36786">
                  <c:v>171.074545913218</c:v>
                </c:pt>
                <c:pt idx="36787">
                  <c:v>233.56992071677101</c:v>
                </c:pt>
                <c:pt idx="36788">
                  <c:v>222.40520831618599</c:v>
                </c:pt>
                <c:pt idx="36789">
                  <c:v>212.10961946098701</c:v>
                </c:pt>
                <c:pt idx="36790">
                  <c:v>202.685382048371</c:v>
                </c:pt>
                <c:pt idx="36791">
                  <c:v>194.13995107959201</c:v>
                </c:pt>
                <c:pt idx="36792">
                  <c:v>187.405194618058</c:v>
                </c:pt>
                <c:pt idx="36793">
                  <c:v>180.64057773186701</c:v>
                </c:pt>
                <c:pt idx="36794">
                  <c:v>174.7856494783</c:v>
                </c:pt>
                <c:pt idx="36795">
                  <c:v>169.83816888578701</c:v>
                </c:pt>
                <c:pt idx="36796">
                  <c:v>164.877589978126</c:v>
                </c:pt>
                <c:pt idx="36797">
                  <c:v>160.84457555836801</c:v>
                </c:pt>
                <c:pt idx="36798">
                  <c:v>156.80226533822699</c:v>
                </c:pt>
                <c:pt idx="36799">
                  <c:v>153.704574374016</c:v>
                </c:pt>
                <c:pt idx="36800">
                  <c:v>150.60648024855701</c:v>
                </c:pt>
                <c:pt idx="36801">
                  <c:v>200.17138826848401</c:v>
                </c:pt>
                <c:pt idx="36802">
                  <c:v>190.740526433268</c:v>
                </c:pt>
                <c:pt idx="36803">
                  <c:v>138.27590940288201</c:v>
                </c:pt>
                <c:pt idx="36804">
                  <c:v>136.06995143528101</c:v>
                </c:pt>
                <c:pt idx="36805">
                  <c:v>301.09328171259398</c:v>
                </c:pt>
                <c:pt idx="36806">
                  <c:v>288.01770952661002</c:v>
                </c:pt>
                <c:pt idx="36807">
                  <c:v>256.90412355872797</c:v>
                </c:pt>
                <c:pt idx="36808">
                  <c:v>240.67475069941401</c:v>
                </c:pt>
                <c:pt idx="36809">
                  <c:v>233.938697452452</c:v>
                </c:pt>
                <c:pt idx="36810">
                  <c:v>228.13447217786</c:v>
                </c:pt>
                <c:pt idx="36811">
                  <c:v>279.47327165838698</c:v>
                </c:pt>
                <c:pt idx="36812">
                  <c:v>267.30232954369399</c:v>
                </c:pt>
                <c:pt idx="36813">
                  <c:v>255.080748874318</c:v>
                </c:pt>
                <c:pt idx="36814">
                  <c:v>244.66990713871101</c:v>
                </c:pt>
                <c:pt idx="36815">
                  <c:v>236.08917050691201</c:v>
                </c:pt>
                <c:pt idx="36816">
                  <c:v>227.47097977913299</c:v>
                </c:pt>
                <c:pt idx="36817">
                  <c:v>219.759008003297</c:v>
                </c:pt>
                <c:pt idx="36818">
                  <c:v>212.96174441264699</c:v>
                </c:pt>
                <c:pt idx="36819">
                  <c:v>207.08845076492099</c:v>
                </c:pt>
                <c:pt idx="36820">
                  <c:v>202.15276067983399</c:v>
                </c:pt>
                <c:pt idx="36821">
                  <c:v>197.200891681402</c:v>
                </c:pt>
                <c:pt idx="36822">
                  <c:v>262.64068579766501</c:v>
                </c:pt>
                <c:pt idx="36823">
                  <c:v>249.53921735761301</c:v>
                </c:pt>
                <c:pt idx="36824">
                  <c:v>238.23042144867</c:v>
                </c:pt>
                <c:pt idx="36825">
                  <c:v>227.801003371457</c:v>
                </c:pt>
                <c:pt idx="36826">
                  <c:v>218.260753573545</c:v>
                </c:pt>
                <c:pt idx="36827">
                  <c:v>210.54341793228701</c:v>
                </c:pt>
                <c:pt idx="36828">
                  <c:v>202.79532565732899</c:v>
                </c:pt>
                <c:pt idx="36829">
                  <c:v>195.95536075048699</c:v>
                </c:pt>
                <c:pt idx="36830">
                  <c:v>190.035396640014</c:v>
                </c:pt>
                <c:pt idx="36831">
                  <c:v>185.03894241376699</c:v>
                </c:pt>
                <c:pt idx="36832">
                  <c:v>180.02710792342</c:v>
                </c:pt>
                <c:pt idx="36833">
                  <c:v>175.955548270143</c:v>
                </c:pt>
                <c:pt idx="36834">
                  <c:v>171.87514578844301</c:v>
                </c:pt>
                <c:pt idx="36835">
                  <c:v>235.60281598412101</c:v>
                </c:pt>
                <c:pt idx="36836">
                  <c:v>224.295060185697</c:v>
                </c:pt>
                <c:pt idx="36837">
                  <c:v>213.85866933531301</c:v>
                </c:pt>
                <c:pt idx="36838">
                  <c:v>204.30298086904901</c:v>
                </c:pt>
                <c:pt idx="36839">
                  <c:v>195.63450016829299</c:v>
                </c:pt>
                <c:pt idx="36840">
                  <c:v>188.79285677437099</c:v>
                </c:pt>
                <c:pt idx="36841">
                  <c:v>181.92405864360299</c:v>
                </c:pt>
                <c:pt idx="36842">
                  <c:v>175.965803052913</c:v>
                </c:pt>
                <c:pt idx="36843">
                  <c:v>170.92728878422099</c:v>
                </c:pt>
                <c:pt idx="36844">
                  <c:v>165.87137609494201</c:v>
                </c:pt>
                <c:pt idx="36845">
                  <c:v>161.74811841445</c:v>
                </c:pt>
                <c:pt idx="36846">
                  <c:v>157.61614243323399</c:v>
                </c:pt>
                <c:pt idx="36847">
                  <c:v>154.42931639713399</c:v>
                </c:pt>
                <c:pt idx="36848">
                  <c:v>151.23875374875001</c:v>
                </c:pt>
                <c:pt idx="36849">
                  <c:v>201.87360702865001</c:v>
                </c:pt>
                <c:pt idx="36850">
                  <c:v>192.31465268503399</c:v>
                </c:pt>
                <c:pt idx="36851">
                  <c:v>138.931971654856</c:v>
                </c:pt>
                <c:pt idx="36852">
                  <c:v>136.64573031062</c:v>
                </c:pt>
                <c:pt idx="36853">
                  <c:v>303.16542085010298</c:v>
                </c:pt>
                <c:pt idx="36854">
                  <c:v>289.90852503382899</c:v>
                </c:pt>
                <c:pt idx="36855">
                  <c:v>258.32426988922401</c:v>
                </c:pt>
                <c:pt idx="36856">
                  <c:v>241.83310805173099</c:v>
                </c:pt>
                <c:pt idx="36857">
                  <c:v>234.97252981623899</c:v>
                </c:pt>
                <c:pt idx="36858">
                  <c:v>229.05428332053299</c:v>
                </c:pt>
                <c:pt idx="36859">
                  <c:v>281.52265990236998</c:v>
                </c:pt>
                <c:pt idx="36860">
                  <c:v>269.17456760415098</c:v>
                </c:pt>
                <c:pt idx="36861">
                  <c:v>256.777472611777</c:v>
                </c:pt>
                <c:pt idx="36862">
                  <c:v>246.21324208778901</c:v>
                </c:pt>
                <c:pt idx="36863">
                  <c:v>237.49606651742801</c:v>
                </c:pt>
                <c:pt idx="36864">
                  <c:v>228.74488345883</c:v>
                </c:pt>
                <c:pt idx="36865">
                  <c:v>220.90915768036501</c:v>
                </c:pt>
                <c:pt idx="36866">
                  <c:v>213.996552253836</c:v>
                </c:pt>
                <c:pt idx="36867">
                  <c:v>208.01887484285501</c:v>
                </c:pt>
                <c:pt idx="36868">
                  <c:v>202.97837548029599</c:v>
                </c:pt>
                <c:pt idx="36869">
                  <c:v>197.92680918042299</c:v>
                </c:pt>
                <c:pt idx="36870">
                  <c:v>264.67551779075899</c:v>
                </c:pt>
                <c:pt idx="36871">
                  <c:v>251.39007988445999</c:v>
                </c:pt>
                <c:pt idx="36872">
                  <c:v>239.91748779813901</c:v>
                </c:pt>
                <c:pt idx="36873">
                  <c:v>229.33966195153201</c:v>
                </c:pt>
                <c:pt idx="36874">
                  <c:v>219.65513435700501</c:v>
                </c:pt>
                <c:pt idx="36875">
                  <c:v>211.81393068967199</c:v>
                </c:pt>
                <c:pt idx="36876">
                  <c:v>203.945245967337</c:v>
                </c:pt>
                <c:pt idx="36877">
                  <c:v>196.99690962796001</c:v>
                </c:pt>
                <c:pt idx="36878">
                  <c:v>190.96746022042501</c:v>
                </c:pt>
                <c:pt idx="36879">
                  <c:v>185.874856979405</c:v>
                </c:pt>
                <c:pt idx="36880">
                  <c:v>180.76867024295501</c:v>
                </c:pt>
                <c:pt idx="36881">
                  <c:v>176.61174064763</c:v>
                </c:pt>
                <c:pt idx="36882">
                  <c:v>172.44408964124199</c:v>
                </c:pt>
                <c:pt idx="36883">
                  <c:v>237.45218281139401</c:v>
                </c:pt>
                <c:pt idx="36884">
                  <c:v>225.98071667638999</c:v>
                </c:pt>
                <c:pt idx="36885">
                  <c:v>215.389701964962</c:v>
                </c:pt>
                <c:pt idx="36886">
                  <c:v>205.69427689156899</c:v>
                </c:pt>
                <c:pt idx="36887">
                  <c:v>196.897129968619</c:v>
                </c:pt>
                <c:pt idx="36888">
                  <c:v>189.946564885496</c:v>
                </c:pt>
                <c:pt idx="36889">
                  <c:v>182.96865926558399</c:v>
                </c:pt>
                <c:pt idx="36890">
                  <c:v>176.910069365575</c:v>
                </c:pt>
                <c:pt idx="36891">
                  <c:v>171.77909721725399</c:v>
                </c:pt>
                <c:pt idx="36892">
                  <c:v>166.63550614480101</c:v>
                </c:pt>
                <c:pt idx="36893">
                  <c:v>162.42836229871199</c:v>
                </c:pt>
                <c:pt idx="36894">
                  <c:v>158.211180602328</c:v>
                </c:pt>
                <c:pt idx="36895">
                  <c:v>154.94708576844101</c:v>
                </c:pt>
                <c:pt idx="36896">
                  <c:v>151.68004540663199</c:v>
                </c:pt>
                <c:pt idx="36897">
                  <c:v>203.41023229568299</c:v>
                </c:pt>
                <c:pt idx="36898">
                  <c:v>193.71148029000801</c:v>
                </c:pt>
                <c:pt idx="36899">
                  <c:v>139.40330953925999</c:v>
                </c:pt>
                <c:pt idx="36900">
                  <c:v>137.04944265027601</c:v>
                </c:pt>
                <c:pt idx="36901">
                  <c:v>303.08732201574099</c:v>
                </c:pt>
                <c:pt idx="36902">
                  <c:v>289.823778516461</c:v>
                </c:pt>
                <c:pt idx="36903">
                  <c:v>258.24699495928598</c:v>
                </c:pt>
                <c:pt idx="36904">
                  <c:v>241.75866842229601</c:v>
                </c:pt>
                <c:pt idx="36905">
                  <c:v>234.905714137698</c:v>
                </c:pt>
                <c:pt idx="36906">
                  <c:v>228.987946270767</c:v>
                </c:pt>
                <c:pt idx="36907">
                  <c:v>281.45104718272103</c:v>
                </c:pt>
                <c:pt idx="36908">
                  <c:v>269.103840725959</c:v>
                </c:pt>
                <c:pt idx="36909">
                  <c:v>256.71192504258897</c:v>
                </c:pt>
                <c:pt idx="36910">
                  <c:v>246.14923862684</c:v>
                </c:pt>
                <c:pt idx="36911">
                  <c:v>237.42998126372899</c:v>
                </c:pt>
                <c:pt idx="36912">
                  <c:v>228.68108215175801</c:v>
                </c:pt>
                <c:pt idx="36913">
                  <c:v>220.84436493738801</c:v>
                </c:pt>
                <c:pt idx="36914">
                  <c:v>213.93470867501</c:v>
                </c:pt>
                <c:pt idx="36915">
                  <c:v>207.953531105889</c:v>
                </c:pt>
                <c:pt idx="36916">
                  <c:v>202.91667872910099</c:v>
                </c:pt>
                <c:pt idx="36917">
                  <c:v>197.869445113925</c:v>
                </c:pt>
                <c:pt idx="36918">
                  <c:v>264.61762212803899</c:v>
                </c:pt>
                <c:pt idx="36919">
                  <c:v>251.33246859639499</c:v>
                </c:pt>
                <c:pt idx="36920">
                  <c:v>239.86034341276101</c:v>
                </c:pt>
                <c:pt idx="36921">
                  <c:v>229.27983812324101</c:v>
                </c:pt>
                <c:pt idx="36922">
                  <c:v>219.59313084338501</c:v>
                </c:pt>
                <c:pt idx="36923">
                  <c:v>211.75326732673199</c:v>
                </c:pt>
                <c:pt idx="36924">
                  <c:v>203.88647061800799</c:v>
                </c:pt>
                <c:pt idx="36925">
                  <c:v>196.93707500604</c:v>
                </c:pt>
                <c:pt idx="36926">
                  <c:v>190.913041174288</c:v>
                </c:pt>
                <c:pt idx="36927">
                  <c:v>185.82309528977601</c:v>
                </c:pt>
                <c:pt idx="36928">
                  <c:v>180.72015568529301</c:v>
                </c:pt>
                <c:pt idx="36929">
                  <c:v>176.56375175768599</c:v>
                </c:pt>
                <c:pt idx="36930">
                  <c:v>172.40037429089401</c:v>
                </c:pt>
                <c:pt idx="36931">
                  <c:v>237.40672207729099</c:v>
                </c:pt>
                <c:pt idx="36932">
                  <c:v>225.92808383511601</c:v>
                </c:pt>
                <c:pt idx="36933">
                  <c:v>215.340424186869</c:v>
                </c:pt>
                <c:pt idx="36934">
                  <c:v>205.64252736254099</c:v>
                </c:pt>
                <c:pt idx="36935">
                  <c:v>196.84628074632499</c:v>
                </c:pt>
                <c:pt idx="36936">
                  <c:v>189.893570368371</c:v>
                </c:pt>
                <c:pt idx="36937">
                  <c:v>182.917113821839</c:v>
                </c:pt>
                <c:pt idx="36938">
                  <c:v>176.86018011654599</c:v>
                </c:pt>
                <c:pt idx="36939">
                  <c:v>171.73107177085399</c:v>
                </c:pt>
                <c:pt idx="36940">
                  <c:v>166.587045134514</c:v>
                </c:pt>
                <c:pt idx="36941">
                  <c:v>162.37972759911099</c:v>
                </c:pt>
                <c:pt idx="36942">
                  <c:v>158.165802704914</c:v>
                </c:pt>
                <c:pt idx="36943">
                  <c:v>154.90527158147401</c:v>
                </c:pt>
                <c:pt idx="36944">
                  <c:v>151.64238737257401</c:v>
                </c:pt>
                <c:pt idx="36945">
                  <c:v>203.36844101057</c:v>
                </c:pt>
                <c:pt idx="36946">
                  <c:v>193.66958781188401</c:v>
                </c:pt>
                <c:pt idx="36947">
                  <c:v>139.36589074024599</c:v>
                </c:pt>
                <c:pt idx="36948">
                  <c:v>137.01556691449801</c:v>
                </c:pt>
                <c:pt idx="36949">
                  <c:v>301.75957180927099</c:v>
                </c:pt>
                <c:pt idx="36950">
                  <c:v>288.60823601720898</c:v>
                </c:pt>
                <c:pt idx="36951">
                  <c:v>257.30780694715099</c:v>
                </c:pt>
                <c:pt idx="36952">
                  <c:v>240.97924017676601</c:v>
                </c:pt>
                <c:pt idx="36953">
                  <c:v>234.19630804831399</c:v>
                </c:pt>
                <c:pt idx="36954">
                  <c:v>228.35294328851199</c:v>
                </c:pt>
                <c:pt idx="36955">
                  <c:v>280.16013538924398</c:v>
                </c:pt>
                <c:pt idx="36956">
                  <c:v>267.91832348199898</c:v>
                </c:pt>
                <c:pt idx="36957">
                  <c:v>255.62201391936799</c:v>
                </c:pt>
                <c:pt idx="36958">
                  <c:v>245.148392468297</c:v>
                </c:pt>
                <c:pt idx="36959">
                  <c:v>236.50887641736301</c:v>
                </c:pt>
                <c:pt idx="36960">
                  <c:v>227.83841611322001</c:v>
                </c:pt>
                <c:pt idx="36961">
                  <c:v>220.07549881926099</c:v>
                </c:pt>
                <c:pt idx="36962">
                  <c:v>213.23871238922499</c:v>
                </c:pt>
                <c:pt idx="36963">
                  <c:v>207.32294338133701</c:v>
                </c:pt>
                <c:pt idx="36964">
                  <c:v>202.351844025064</c:v>
                </c:pt>
                <c:pt idx="36965">
                  <c:v>197.36369630746</c:v>
                </c:pt>
                <c:pt idx="36966">
                  <c:v>263.350137529873</c:v>
                </c:pt>
                <c:pt idx="36967">
                  <c:v>250.16963998097799</c:v>
                </c:pt>
                <c:pt idx="36968">
                  <c:v>238.79120466077799</c:v>
                </c:pt>
                <c:pt idx="36969">
                  <c:v>228.29792679805399</c:v>
                </c:pt>
                <c:pt idx="36970">
                  <c:v>218.696238536609</c:v>
                </c:pt>
                <c:pt idx="36971">
                  <c:v>210.928016312068</c:v>
                </c:pt>
                <c:pt idx="36972">
                  <c:v>203.12878243922401</c:v>
                </c:pt>
                <c:pt idx="36973">
                  <c:v>196.248661511005</c:v>
                </c:pt>
                <c:pt idx="36974">
                  <c:v>190.283257188927</c:v>
                </c:pt>
                <c:pt idx="36975">
                  <c:v>185.25448370812299</c:v>
                </c:pt>
                <c:pt idx="36976">
                  <c:v>180.20641373080301</c:v>
                </c:pt>
                <c:pt idx="36977">
                  <c:v>176.10500810873401</c:v>
                </c:pt>
                <c:pt idx="36978">
                  <c:v>171.99714608478499</c:v>
                </c:pt>
                <c:pt idx="36979">
                  <c:v>236.25676276303801</c:v>
                </c:pt>
                <c:pt idx="36980">
                  <c:v>224.87765033564301</c:v>
                </c:pt>
                <c:pt idx="36981">
                  <c:v>214.37284234752499</c:v>
                </c:pt>
                <c:pt idx="36982">
                  <c:v>204.75785588292899</c:v>
                </c:pt>
                <c:pt idx="36983">
                  <c:v>196.03581626008099</c:v>
                </c:pt>
                <c:pt idx="36984">
                  <c:v>189.14746622487101</c:v>
                </c:pt>
                <c:pt idx="36985">
                  <c:v>182.23474916972501</c:v>
                </c:pt>
                <c:pt idx="36986">
                  <c:v>176.23669232146</c:v>
                </c:pt>
                <c:pt idx="36987">
                  <c:v>171.15952394051001</c:v>
                </c:pt>
                <c:pt idx="36988">
                  <c:v>166.07286947039901</c:v>
                </c:pt>
                <c:pt idx="36989">
                  <c:v>161.916666666666</c:v>
                </c:pt>
                <c:pt idx="36990">
                  <c:v>157.75673107380399</c:v>
                </c:pt>
                <c:pt idx="36991">
                  <c:v>154.54212677688901</c:v>
                </c:pt>
                <c:pt idx="36992">
                  <c:v>151.325835179997</c:v>
                </c:pt>
                <c:pt idx="36993">
                  <c:v>202.41268523249801</c:v>
                </c:pt>
                <c:pt idx="36994">
                  <c:v>192.79283336596799</c:v>
                </c:pt>
                <c:pt idx="36995">
                  <c:v>139.03627137756001</c:v>
                </c:pt>
                <c:pt idx="36996">
                  <c:v>136.72925886143901</c:v>
                </c:pt>
                <c:pt idx="36997">
                  <c:v>298.661183636565</c:v>
                </c:pt>
                <c:pt idx="36998">
                  <c:v>285.76648956848499</c:v>
                </c:pt>
                <c:pt idx="36999">
                  <c:v>255.12241191427501</c:v>
                </c:pt>
                <c:pt idx="37000">
                  <c:v>239.16748491820499</c:v>
                </c:pt>
                <c:pt idx="37001">
                  <c:v>232.562394462897</c:v>
                </c:pt>
                <c:pt idx="37002">
                  <c:v>226.88525026624001</c:v>
                </c:pt>
                <c:pt idx="37003">
                  <c:v>277.140585906571</c:v>
                </c:pt>
                <c:pt idx="37004">
                  <c:v>265.13676568083599</c:v>
                </c:pt>
                <c:pt idx="37005">
                  <c:v>253.08097794664201</c:v>
                </c:pt>
                <c:pt idx="37006">
                  <c:v>242.81961234551201</c:v>
                </c:pt>
                <c:pt idx="37007">
                  <c:v>234.36895718232</c:v>
                </c:pt>
                <c:pt idx="37008">
                  <c:v>225.880981400031</c:v>
                </c:pt>
                <c:pt idx="37009">
                  <c:v>218.29982822529601</c:v>
                </c:pt>
                <c:pt idx="37010">
                  <c:v>211.61976369495099</c:v>
                </c:pt>
                <c:pt idx="37011">
                  <c:v>205.86217760148699</c:v>
                </c:pt>
                <c:pt idx="37012">
                  <c:v>201.03423311211799</c:v>
                </c:pt>
                <c:pt idx="37013">
                  <c:v>196.196281651889</c:v>
                </c:pt>
                <c:pt idx="37014">
                  <c:v>260.37826643691602</c:v>
                </c:pt>
                <c:pt idx="37015">
                  <c:v>247.44813559322</c:v>
                </c:pt>
                <c:pt idx="37016">
                  <c:v>236.29247056495399</c:v>
                </c:pt>
                <c:pt idx="37017">
                  <c:v>226.00751664278999</c:v>
                </c:pt>
                <c:pt idx="37018">
                  <c:v>216.599289985696</c:v>
                </c:pt>
                <c:pt idx="37019">
                  <c:v>209.002115655853</c:v>
                </c:pt>
                <c:pt idx="37020">
                  <c:v>201.37407059842599</c:v>
                </c:pt>
                <c:pt idx="37021">
                  <c:v>194.64393309305899</c:v>
                </c:pt>
                <c:pt idx="37022">
                  <c:v>188.827985908557</c:v>
                </c:pt>
                <c:pt idx="37023">
                  <c:v>183.93307438337499</c:v>
                </c:pt>
                <c:pt idx="37024">
                  <c:v>179.02468963593199</c:v>
                </c:pt>
                <c:pt idx="37025">
                  <c:v>175.05260358056199</c:v>
                </c:pt>
                <c:pt idx="37026">
                  <c:v>171.074545913218</c:v>
                </c:pt>
                <c:pt idx="37027">
                  <c:v>233.56992071677101</c:v>
                </c:pt>
                <c:pt idx="37028">
                  <c:v>222.40520831618599</c:v>
                </c:pt>
                <c:pt idx="37029">
                  <c:v>212.10961946098701</c:v>
                </c:pt>
                <c:pt idx="37030">
                  <c:v>202.685382048371</c:v>
                </c:pt>
                <c:pt idx="37031">
                  <c:v>194.13995107959201</c:v>
                </c:pt>
                <c:pt idx="37032">
                  <c:v>187.405194618058</c:v>
                </c:pt>
                <c:pt idx="37033">
                  <c:v>180.64057773186701</c:v>
                </c:pt>
                <c:pt idx="37034">
                  <c:v>174.7856494783</c:v>
                </c:pt>
                <c:pt idx="37035">
                  <c:v>169.83816888578701</c:v>
                </c:pt>
                <c:pt idx="37036">
                  <c:v>164.877589978126</c:v>
                </c:pt>
                <c:pt idx="37037">
                  <c:v>160.84457555836801</c:v>
                </c:pt>
                <c:pt idx="37038">
                  <c:v>156.80226533822699</c:v>
                </c:pt>
                <c:pt idx="37039">
                  <c:v>153.704574374016</c:v>
                </c:pt>
                <c:pt idx="37040">
                  <c:v>150.60648024855701</c:v>
                </c:pt>
                <c:pt idx="37041">
                  <c:v>200.17138826848401</c:v>
                </c:pt>
                <c:pt idx="37042">
                  <c:v>190.740526433268</c:v>
                </c:pt>
                <c:pt idx="37043">
                  <c:v>138.27590940288201</c:v>
                </c:pt>
                <c:pt idx="37044">
                  <c:v>136.06995143528101</c:v>
                </c:pt>
                <c:pt idx="37045">
                  <c:v>288.45388539129601</c:v>
                </c:pt>
                <c:pt idx="37046">
                  <c:v>274.476393575803</c:v>
                </c:pt>
                <c:pt idx="37047">
                  <c:v>263.22276951524702</c:v>
                </c:pt>
                <c:pt idx="37048">
                  <c:v>251.92272771648899</c:v>
                </c:pt>
                <c:pt idx="37049">
                  <c:v>242.44258345379899</c:v>
                </c:pt>
                <c:pt idx="37050">
                  <c:v>233.86127520880001</c:v>
                </c:pt>
                <c:pt idx="37051">
                  <c:v>227.128207797615</c:v>
                </c:pt>
                <c:pt idx="37052">
                  <c:v>219.431073336054</c:v>
                </c:pt>
                <c:pt idx="37053">
                  <c:v>213.59667404959799</c:v>
                </c:pt>
                <c:pt idx="37054">
                  <c:v>269.75246265798501</c:v>
                </c:pt>
                <c:pt idx="37055">
                  <c:v>255.768</c:v>
                </c:pt>
                <c:pt idx="37056">
                  <c:v>244.493646871263</c:v>
                </c:pt>
                <c:pt idx="37057">
                  <c:v>234.09884458909599</c:v>
                </c:pt>
                <c:pt idx="37058">
                  <c:v>224.58994599085901</c:v>
                </c:pt>
                <c:pt idx="37059">
                  <c:v>215.97385398981299</c:v>
                </c:pt>
                <c:pt idx="37060">
                  <c:v>208.258082429501</c:v>
                </c:pt>
                <c:pt idx="37061">
                  <c:v>201.45082519964501</c:v>
                </c:pt>
                <c:pt idx="37062">
                  <c:v>195.561034952337</c:v>
                </c:pt>
                <c:pt idx="37063">
                  <c:v>190.59851301115199</c:v>
                </c:pt>
                <c:pt idx="37064">
                  <c:v>185.62216087577301</c:v>
                </c:pt>
                <c:pt idx="37065">
                  <c:v>180.63094634146299</c:v>
                </c:pt>
                <c:pt idx="37066">
                  <c:v>253.95639450258099</c:v>
                </c:pt>
                <c:pt idx="37067">
                  <c:v>240.89281472683999</c:v>
                </c:pt>
                <c:pt idx="37068">
                  <c:v>229.61225823939199</c:v>
                </c:pt>
                <c:pt idx="37069">
                  <c:v>218.28415416164799</c:v>
                </c:pt>
                <c:pt idx="37070">
                  <c:v>209.68130370468799</c:v>
                </c:pt>
                <c:pt idx="37071">
                  <c:v>201.04352034232099</c:v>
                </c:pt>
                <c:pt idx="37072">
                  <c:v>193.30020653626499</c:v>
                </c:pt>
                <c:pt idx="37073">
                  <c:v>186.45916012921001</c:v>
                </c:pt>
                <c:pt idx="37074">
                  <c:v>180.52890115677201</c:v>
                </c:pt>
                <c:pt idx="37075">
                  <c:v>174.576219512195</c:v>
                </c:pt>
                <c:pt idx="37076">
                  <c:v>170.49246910524201</c:v>
                </c:pt>
                <c:pt idx="37077">
                  <c:v>162.29653571356999</c:v>
                </c:pt>
                <c:pt idx="37078">
                  <c:v>158.18286371477799</c:v>
                </c:pt>
                <c:pt idx="37079">
                  <c:v>228.88948799699901</c:v>
                </c:pt>
                <c:pt idx="37080">
                  <c:v>216.69848028193701</c:v>
                </c:pt>
                <c:pt idx="37081">
                  <c:v>206.289855780186</c:v>
                </c:pt>
                <c:pt idx="37082">
                  <c:v>196.75719343738999</c:v>
                </c:pt>
                <c:pt idx="37083">
                  <c:v>188.10366143604301</c:v>
                </c:pt>
                <c:pt idx="37084">
                  <c:v>180.34234234234199</c:v>
                </c:pt>
                <c:pt idx="37085">
                  <c:v>174.40764014627001</c:v>
                </c:pt>
                <c:pt idx="37086">
                  <c:v>149.11547468924499</c:v>
                </c:pt>
                <c:pt idx="37087">
                  <c:v>145.90485580478099</c:v>
                </c:pt>
                <c:pt idx="37088">
                  <c:v>142.689278407053</c:v>
                </c:pt>
                <c:pt idx="37089">
                  <c:v>196.22517785338599</c:v>
                </c:pt>
                <c:pt idx="37090">
                  <c:v>186.69616970341801</c:v>
                </c:pt>
                <c:pt idx="37091">
                  <c:v>290.55095289892802</c:v>
                </c:pt>
                <c:pt idx="37092">
                  <c:v>276.382711921083</c:v>
                </c:pt>
                <c:pt idx="37093">
                  <c:v>264.96437157791797</c:v>
                </c:pt>
                <c:pt idx="37094">
                  <c:v>253.504283384269</c:v>
                </c:pt>
                <c:pt idx="37095">
                  <c:v>243.88112758971999</c:v>
                </c:pt>
                <c:pt idx="37096">
                  <c:v>235.16649865313701</c:v>
                </c:pt>
                <c:pt idx="37097">
                  <c:v>228.314439695223</c:v>
                </c:pt>
                <c:pt idx="37098">
                  <c:v>220.49211176582301</c:v>
                </c:pt>
                <c:pt idx="37099">
                  <c:v>214.54870824565401</c:v>
                </c:pt>
                <c:pt idx="37100">
                  <c:v>271.82633570726102</c:v>
                </c:pt>
                <c:pt idx="37101">
                  <c:v>257.65147876835101</c:v>
                </c:pt>
                <c:pt idx="37102">
                  <c:v>246.21408852631899</c:v>
                </c:pt>
                <c:pt idx="37103">
                  <c:v>235.66778555369001</c:v>
                </c:pt>
                <c:pt idx="37104">
                  <c:v>226.01830589605001</c:v>
                </c:pt>
                <c:pt idx="37105">
                  <c:v>217.27188605043099</c:v>
                </c:pt>
                <c:pt idx="37106">
                  <c:v>209.43531876076801</c:v>
                </c:pt>
                <c:pt idx="37107">
                  <c:v>202.51601644839101</c:v>
                </c:pt>
                <c:pt idx="37108">
                  <c:v>196.52208352487699</c:v>
                </c:pt>
                <c:pt idx="37109">
                  <c:v>191.46239907310101</c:v>
                </c:pt>
                <c:pt idx="37110">
                  <c:v>186.39044474943401</c:v>
                </c:pt>
                <c:pt idx="37111">
                  <c:v>181.30529677934501</c:v>
                </c:pt>
                <c:pt idx="37112">
                  <c:v>256.015493713127</c:v>
                </c:pt>
                <c:pt idx="37113">
                  <c:v>242.768615889611</c:v>
                </c:pt>
                <c:pt idx="37114">
                  <c:v>231.32535202530801</c:v>
                </c:pt>
                <c:pt idx="37115">
                  <c:v>219.83930720030301</c:v>
                </c:pt>
                <c:pt idx="37116">
                  <c:v>211.10439169523301</c:v>
                </c:pt>
                <c:pt idx="37117">
                  <c:v>202.33808076135</c:v>
                </c:pt>
                <c:pt idx="37118">
                  <c:v>194.47631916762299</c:v>
                </c:pt>
                <c:pt idx="37119">
                  <c:v>187.52615575979499</c:v>
                </c:pt>
                <c:pt idx="37120">
                  <c:v>181.49529736227899</c:v>
                </c:pt>
                <c:pt idx="37121">
                  <c:v>175.44435594815701</c:v>
                </c:pt>
                <c:pt idx="37122">
                  <c:v>171.27468288702599</c:v>
                </c:pt>
                <c:pt idx="37123">
                  <c:v>162.91030340847001</c:v>
                </c:pt>
                <c:pt idx="37124">
                  <c:v>158.71427427747901</c:v>
                </c:pt>
                <c:pt idx="37125">
                  <c:v>230.76629691536201</c:v>
                </c:pt>
                <c:pt idx="37126">
                  <c:v>218.40409365793101</c:v>
                </c:pt>
                <c:pt idx="37127">
                  <c:v>207.84489472851001</c:v>
                </c:pt>
                <c:pt idx="37128">
                  <c:v>198.17351657235201</c:v>
                </c:pt>
                <c:pt idx="37129">
                  <c:v>189.39560548488299</c:v>
                </c:pt>
                <c:pt idx="37130">
                  <c:v>181.51731126498899</c:v>
                </c:pt>
                <c:pt idx="37131">
                  <c:v>175.481983071342</c:v>
                </c:pt>
                <c:pt idx="37132">
                  <c:v>149.74755312926399</c:v>
                </c:pt>
                <c:pt idx="37133">
                  <c:v>146.46323794276501</c:v>
                </c:pt>
                <c:pt idx="37134">
                  <c:v>143.17467625899201</c:v>
                </c:pt>
                <c:pt idx="37135">
                  <c:v>197.79266188644601</c:v>
                </c:pt>
                <c:pt idx="37136">
                  <c:v>188.12425432853101</c:v>
                </c:pt>
                <c:pt idx="37137">
                  <c:v>290.62429898156</c:v>
                </c:pt>
                <c:pt idx="37138">
                  <c:v>276.44568202624299</c:v>
                </c:pt>
                <c:pt idx="37139">
                  <c:v>265.02240979240901</c:v>
                </c:pt>
                <c:pt idx="37140">
                  <c:v>253.55405727733799</c:v>
                </c:pt>
                <c:pt idx="37141">
                  <c:v>243.923359324236</c:v>
                </c:pt>
                <c:pt idx="37142">
                  <c:v>235.202111764119</c:v>
                </c:pt>
                <c:pt idx="37143">
                  <c:v>228.343999864192</c:v>
                </c:pt>
                <c:pt idx="37144">
                  <c:v>220.51614247755299</c:v>
                </c:pt>
                <c:pt idx="37145">
                  <c:v>214.567710740569</c:v>
                </c:pt>
                <c:pt idx="37146">
                  <c:v>271.90802810584501</c:v>
                </c:pt>
                <c:pt idx="37147">
                  <c:v>257.71874809346502</c:v>
                </c:pt>
                <c:pt idx="37148">
                  <c:v>246.27594688419401</c:v>
                </c:pt>
                <c:pt idx="37149">
                  <c:v>235.71774411470099</c:v>
                </c:pt>
                <c:pt idx="37150">
                  <c:v>226.064237464276</c:v>
                </c:pt>
                <c:pt idx="37151">
                  <c:v>217.30757741710599</c:v>
                </c:pt>
                <c:pt idx="37152">
                  <c:v>209.46819161392099</c:v>
                </c:pt>
                <c:pt idx="37153">
                  <c:v>202.54339033069999</c:v>
                </c:pt>
                <c:pt idx="37154">
                  <c:v>196.54433348732999</c:v>
                </c:pt>
                <c:pt idx="37155">
                  <c:v>191.48020090260499</c:v>
                </c:pt>
                <c:pt idx="37156">
                  <c:v>186.40402797202799</c:v>
                </c:pt>
                <c:pt idx="37157">
                  <c:v>181.31829133045201</c:v>
                </c:pt>
                <c:pt idx="37158">
                  <c:v>256.09815584182599</c:v>
                </c:pt>
                <c:pt idx="37159">
                  <c:v>242.84085503445701</c:v>
                </c:pt>
                <c:pt idx="37160">
                  <c:v>231.39166835249901</c:v>
                </c:pt>
                <c:pt idx="37161">
                  <c:v>219.89346150790399</c:v>
                </c:pt>
                <c:pt idx="37162">
                  <c:v>211.15431437475601</c:v>
                </c:pt>
                <c:pt idx="37163">
                  <c:v>202.37782422613699</c:v>
                </c:pt>
                <c:pt idx="37164">
                  <c:v>194.51283182088</c:v>
                </c:pt>
                <c:pt idx="37165">
                  <c:v>187.55684736586301</c:v>
                </c:pt>
                <c:pt idx="37166">
                  <c:v>181.52092288018099</c:v>
                </c:pt>
                <c:pt idx="37167">
                  <c:v>175.46513869940799</c:v>
                </c:pt>
                <c:pt idx="37168">
                  <c:v>171.29139406139899</c:v>
                </c:pt>
                <c:pt idx="37169">
                  <c:v>162.919738803043</c:v>
                </c:pt>
                <c:pt idx="37170">
                  <c:v>158.72346936720999</c:v>
                </c:pt>
                <c:pt idx="37171">
                  <c:v>230.84390050600399</c:v>
                </c:pt>
                <c:pt idx="37172">
                  <c:v>218.471571906354</c:v>
                </c:pt>
                <c:pt idx="37173">
                  <c:v>207.90373099953899</c:v>
                </c:pt>
                <c:pt idx="37174">
                  <c:v>198.22429906542001</c:v>
                </c:pt>
                <c:pt idx="37175">
                  <c:v>189.44213580963401</c:v>
                </c:pt>
                <c:pt idx="37176">
                  <c:v>181.55446853964901</c:v>
                </c:pt>
                <c:pt idx="37177">
                  <c:v>175.516304724901</c:v>
                </c:pt>
                <c:pt idx="37178">
                  <c:v>149.75978047824299</c:v>
                </c:pt>
                <c:pt idx="37179">
                  <c:v>146.47221942728299</c:v>
                </c:pt>
                <c:pt idx="37180">
                  <c:v>143.18084644488999</c:v>
                </c:pt>
                <c:pt idx="37181">
                  <c:v>197.85895970277201</c:v>
                </c:pt>
                <c:pt idx="37182">
                  <c:v>188.17938237965399</c:v>
                </c:pt>
                <c:pt idx="37183">
                  <c:v>289.50622767790099</c:v>
                </c:pt>
                <c:pt idx="37184">
                  <c:v>275.42722609294799</c:v>
                </c:pt>
                <c:pt idx="37185">
                  <c:v>264.08610016882301</c:v>
                </c:pt>
                <c:pt idx="37186">
                  <c:v>252.69787193282099</c:v>
                </c:pt>
                <c:pt idx="37187">
                  <c:v>243.139315249482</c:v>
                </c:pt>
                <c:pt idx="37188">
                  <c:v>234.48894520959001</c:v>
                </c:pt>
                <c:pt idx="37189">
                  <c:v>227.69086475332901</c:v>
                </c:pt>
                <c:pt idx="37190">
                  <c:v>219.92864870524099</c:v>
                </c:pt>
                <c:pt idx="37191">
                  <c:v>214.03615835357999</c:v>
                </c:pt>
                <c:pt idx="37192">
                  <c:v>270.80800263955098</c:v>
                </c:pt>
                <c:pt idx="37193">
                  <c:v>256.72115693626102</c:v>
                </c:pt>
                <c:pt idx="37194">
                  <c:v>245.35543335624499</c:v>
                </c:pt>
                <c:pt idx="37195">
                  <c:v>234.87643586470901</c:v>
                </c:pt>
                <c:pt idx="37196">
                  <c:v>225.293168370091</c:v>
                </c:pt>
                <c:pt idx="37197">
                  <c:v>216.608624654247</c:v>
                </c:pt>
                <c:pt idx="37198">
                  <c:v>208.82648557454701</c:v>
                </c:pt>
                <c:pt idx="37199">
                  <c:v>201.95825559294801</c:v>
                </c:pt>
                <c:pt idx="37200">
                  <c:v>196.01531705227001</c:v>
                </c:pt>
                <c:pt idx="37201">
                  <c:v>191.000493754914</c:v>
                </c:pt>
                <c:pt idx="37202">
                  <c:v>185.97364622968601</c:v>
                </c:pt>
                <c:pt idx="37203">
                  <c:v>180.93675266253899</c:v>
                </c:pt>
                <c:pt idx="37204">
                  <c:v>255.019035342786</c:v>
                </c:pt>
                <c:pt idx="37205">
                  <c:v>241.85563967270701</c:v>
                </c:pt>
                <c:pt idx="37206">
                  <c:v>230.47988384618901</c:v>
                </c:pt>
                <c:pt idx="37207">
                  <c:v>219.06696428571399</c:v>
                </c:pt>
                <c:pt idx="37208">
                  <c:v>210.39316141854101</c:v>
                </c:pt>
                <c:pt idx="37209">
                  <c:v>201.680709349762</c:v>
                </c:pt>
                <c:pt idx="37210">
                  <c:v>193.87493613977699</c:v>
                </c:pt>
                <c:pt idx="37211">
                  <c:v>186.97677255223101</c:v>
                </c:pt>
                <c:pt idx="37212">
                  <c:v>180.991240901955</c:v>
                </c:pt>
                <c:pt idx="37213">
                  <c:v>174.98545427965701</c:v>
                </c:pt>
                <c:pt idx="37214">
                  <c:v>170.858065966174</c:v>
                </c:pt>
                <c:pt idx="37215">
                  <c:v>162.575889600788</c:v>
                </c:pt>
                <c:pt idx="37216">
                  <c:v>158.41993804790101</c:v>
                </c:pt>
                <c:pt idx="37217">
                  <c:v>229.861247821966</c:v>
                </c:pt>
                <c:pt idx="37218">
                  <c:v>217.57336994679599</c:v>
                </c:pt>
                <c:pt idx="37219">
                  <c:v>207.082807520713</c:v>
                </c:pt>
                <c:pt idx="37220">
                  <c:v>197.472162531744</c:v>
                </c:pt>
                <c:pt idx="37221">
                  <c:v>188.75014560279499</c:v>
                </c:pt>
                <c:pt idx="37222">
                  <c:v>180.92632994111801</c:v>
                </c:pt>
                <c:pt idx="37223">
                  <c:v>174.93795817444101</c:v>
                </c:pt>
                <c:pt idx="37224">
                  <c:v>149.40708348107</c:v>
                </c:pt>
                <c:pt idx="37225">
                  <c:v>146.16009548277401</c:v>
                </c:pt>
                <c:pt idx="37226">
                  <c:v>142.90927234927199</c:v>
                </c:pt>
                <c:pt idx="37227">
                  <c:v>197.03472874635699</c:v>
                </c:pt>
                <c:pt idx="37228">
                  <c:v>187.42945923081899</c:v>
                </c:pt>
                <c:pt idx="37229">
                  <c:v>286.81127749181098</c:v>
                </c:pt>
                <c:pt idx="37230">
                  <c:v>272.965150526164</c:v>
                </c:pt>
                <c:pt idx="37231">
                  <c:v>261.824858573379</c:v>
                </c:pt>
                <c:pt idx="37232">
                  <c:v>250.63687540477201</c:v>
                </c:pt>
                <c:pt idx="37233">
                  <c:v>241.261396422388</c:v>
                </c:pt>
                <c:pt idx="37234">
                  <c:v>232.771249088952</c:v>
                </c:pt>
                <c:pt idx="37235">
                  <c:v>226.12331126062901</c:v>
                </c:pt>
                <c:pt idx="37236">
                  <c:v>218.512229248437</c:v>
                </c:pt>
                <c:pt idx="37237">
                  <c:v>212.76263143202701</c:v>
                </c:pt>
                <c:pt idx="37238">
                  <c:v>268.15745430178703</c:v>
                </c:pt>
                <c:pt idx="37239">
                  <c:v>254.30225530425901</c:v>
                </c:pt>
                <c:pt idx="37240">
                  <c:v>243.13837958978101</c:v>
                </c:pt>
                <c:pt idx="37241">
                  <c:v>232.84756390902601</c:v>
                </c:pt>
                <c:pt idx="37242">
                  <c:v>223.43584700935801</c:v>
                </c:pt>
                <c:pt idx="37243">
                  <c:v>214.910811794685</c:v>
                </c:pt>
                <c:pt idx="37244">
                  <c:v>207.28038659336701</c:v>
                </c:pt>
                <c:pt idx="37245">
                  <c:v>200.556749496306</c:v>
                </c:pt>
                <c:pt idx="37246">
                  <c:v>194.73911184638499</c:v>
                </c:pt>
                <c:pt idx="37247">
                  <c:v>189.84799999999899</c:v>
                </c:pt>
                <c:pt idx="37248">
                  <c:v>184.943694705388</c:v>
                </c:pt>
                <c:pt idx="37249">
                  <c:v>180.02853364324901</c:v>
                </c:pt>
                <c:pt idx="37250">
                  <c:v>252.397926299565</c:v>
                </c:pt>
                <c:pt idx="37251">
                  <c:v>239.460261217745</c:v>
                </c:pt>
                <c:pt idx="37252">
                  <c:v>228.28825905676601</c:v>
                </c:pt>
                <c:pt idx="37253">
                  <c:v>217.06729972490101</c:v>
                </c:pt>
                <c:pt idx="37254">
                  <c:v>208.55347616224901</c:v>
                </c:pt>
                <c:pt idx="37255">
                  <c:v>200.00727297915</c:v>
                </c:pt>
                <c:pt idx="37256">
                  <c:v>192.342910791468</c:v>
                </c:pt>
                <c:pt idx="37257">
                  <c:v>185.57824313298801</c:v>
                </c:pt>
                <c:pt idx="37258">
                  <c:v>179.719168925693</c:v>
                </c:pt>
                <c:pt idx="37259">
                  <c:v>173.840680352352</c:v>
                </c:pt>
                <c:pt idx="37260">
                  <c:v>169.81928838951299</c:v>
                </c:pt>
                <c:pt idx="37261">
                  <c:v>161.747611514043</c:v>
                </c:pt>
                <c:pt idx="37262">
                  <c:v>157.70186178072299</c:v>
                </c:pt>
                <c:pt idx="37263">
                  <c:v>227.47660999730101</c:v>
                </c:pt>
                <c:pt idx="37264">
                  <c:v>215.399108589951</c:v>
                </c:pt>
                <c:pt idx="37265">
                  <c:v>205.08744454009599</c:v>
                </c:pt>
                <c:pt idx="37266">
                  <c:v>195.65107347691401</c:v>
                </c:pt>
                <c:pt idx="37267">
                  <c:v>187.08676699532899</c:v>
                </c:pt>
                <c:pt idx="37268">
                  <c:v>179.405021853378</c:v>
                </c:pt>
                <c:pt idx="37269">
                  <c:v>173.53857577513699</c:v>
                </c:pt>
                <c:pt idx="37270">
                  <c:v>148.56537798571699</c:v>
                </c:pt>
                <c:pt idx="37271">
                  <c:v>145.41043533256001</c:v>
                </c:pt>
                <c:pt idx="37272">
                  <c:v>142.24903010468299</c:v>
                </c:pt>
                <c:pt idx="37273">
                  <c:v>195.04539816422701</c:v>
                </c:pt>
                <c:pt idx="37274">
                  <c:v>185.60806517036201</c:v>
                </c:pt>
                <c:pt idx="37275">
                  <c:v>442.178761421319</c:v>
                </c:pt>
                <c:pt idx="37276">
                  <c:v>410.694246288594</c:v>
                </c:pt>
                <c:pt idx="37277">
                  <c:v>392.75455634996001</c:v>
                </c:pt>
                <c:pt idx="37278">
                  <c:v>364.81269013472399</c:v>
                </c:pt>
                <c:pt idx="37279">
                  <c:v>326.29948463174702</c:v>
                </c:pt>
                <c:pt idx="37280">
                  <c:v>447.04258241758203</c:v>
                </c:pt>
                <c:pt idx="37281">
                  <c:v>415.07657578974198</c:v>
                </c:pt>
                <c:pt idx="37282">
                  <c:v>397.12654246310098</c:v>
                </c:pt>
                <c:pt idx="37283">
                  <c:v>368.761480062923</c:v>
                </c:pt>
                <c:pt idx="37284">
                  <c:v>329.87281819828098</c:v>
                </c:pt>
                <c:pt idx="37285">
                  <c:v>447.98816380449102</c:v>
                </c:pt>
                <c:pt idx="37286">
                  <c:v>415.92257648260602</c:v>
                </c:pt>
                <c:pt idx="37287">
                  <c:v>397.983547060246</c:v>
                </c:pt>
                <c:pt idx="37288">
                  <c:v>369.52817074839197</c:v>
                </c:pt>
                <c:pt idx="37289">
                  <c:v>330.57255098629201</c:v>
                </c:pt>
                <c:pt idx="37290">
                  <c:v>446.70334019312901</c:v>
                </c:pt>
                <c:pt idx="37291">
                  <c:v>414.75682062298603</c:v>
                </c:pt>
                <c:pt idx="37292">
                  <c:v>396.83340267618598</c:v>
                </c:pt>
                <c:pt idx="37293">
                  <c:v>368.479873199792</c:v>
                </c:pt>
                <c:pt idx="37294">
                  <c:v>329.63263829964802</c:v>
                </c:pt>
                <c:pt idx="37295">
                  <c:v>442.21594102553598</c:v>
                </c:pt>
                <c:pt idx="37296">
                  <c:v>410.68708874757999</c:v>
                </c:pt>
                <c:pt idx="37297">
                  <c:v>392.80921216137801</c:v>
                </c:pt>
                <c:pt idx="37298">
                  <c:v>364.84059234674498</c:v>
                </c:pt>
                <c:pt idx="37299">
                  <c:v>326.34255946417801</c:v>
                </c:pt>
                <c:pt idx="37300">
                  <c:v>506.45586137124099</c:v>
                </c:pt>
                <c:pt idx="37301">
                  <c:v>466.227287116176</c:v>
                </c:pt>
                <c:pt idx="37302">
                  <c:v>449.98021369212501</c:v>
                </c:pt>
                <c:pt idx="37303">
                  <c:v>414.18580936024</c:v>
                </c:pt>
                <c:pt idx="37304">
                  <c:v>370.38438852555203</c:v>
                </c:pt>
                <c:pt idx="37305">
                  <c:v>333.88677331035501</c:v>
                </c:pt>
                <c:pt idx="37306">
                  <c:v>512.58628853579705</c:v>
                </c:pt>
                <c:pt idx="37307">
                  <c:v>471.71485587012199</c:v>
                </c:pt>
                <c:pt idx="37308">
                  <c:v>455.49501062254501</c:v>
                </c:pt>
                <c:pt idx="37309">
                  <c:v>419.12645213678502</c:v>
                </c:pt>
                <c:pt idx="37310">
                  <c:v>374.866645342715</c:v>
                </c:pt>
                <c:pt idx="37311">
                  <c:v>337.98229620284002</c:v>
                </c:pt>
                <c:pt idx="37312">
                  <c:v>513.59716405941697</c:v>
                </c:pt>
                <c:pt idx="37313">
                  <c:v>472.62054681027303</c:v>
                </c:pt>
                <c:pt idx="37314">
                  <c:v>456.40995107302803</c:v>
                </c:pt>
                <c:pt idx="37315">
                  <c:v>419.94591996628998</c:v>
                </c:pt>
                <c:pt idx="37316">
                  <c:v>375.60312973110501</c:v>
                </c:pt>
                <c:pt idx="37317">
                  <c:v>338.66362123980599</c:v>
                </c:pt>
                <c:pt idx="37318">
                  <c:v>511.712198180445</c:v>
                </c:pt>
                <c:pt idx="37319">
                  <c:v>470.92611055433298</c:v>
                </c:pt>
                <c:pt idx="37320">
                  <c:v>454.71839506654698</c:v>
                </c:pt>
                <c:pt idx="37321">
                  <c:v>418.42578399057402</c:v>
                </c:pt>
                <c:pt idx="37322">
                  <c:v>374.23531075348399</c:v>
                </c:pt>
                <c:pt idx="37323">
                  <c:v>337.41337061096903</c:v>
                </c:pt>
                <c:pt idx="37324">
                  <c:v>505.92730321825002</c:v>
                </c:pt>
                <c:pt idx="37325">
                  <c:v>465.724964452569</c:v>
                </c:pt>
                <c:pt idx="37326">
                  <c:v>449.52051087780001</c:v>
                </c:pt>
                <c:pt idx="37327">
                  <c:v>413.753797006458</c:v>
                </c:pt>
                <c:pt idx="37328">
                  <c:v>370.01128835730498</c:v>
                </c:pt>
                <c:pt idx="37329">
                  <c:v>333.56380113709201</c:v>
                </c:pt>
                <c:pt idx="37330">
                  <c:v>508.15449361933202</c:v>
                </c:pt>
                <c:pt idx="37331">
                  <c:v>466.93932182442097</c:v>
                </c:pt>
                <c:pt idx="37332">
                  <c:v>450.69478777678398</c:v>
                </c:pt>
                <c:pt idx="37333">
                  <c:v>414.82755530588702</c:v>
                </c:pt>
                <c:pt idx="37334">
                  <c:v>370.97084683017101</c:v>
                </c:pt>
                <c:pt idx="37335">
                  <c:v>334.42321599268502</c:v>
                </c:pt>
                <c:pt idx="37336">
                  <c:v>514.00535367054704</c:v>
                </c:pt>
                <c:pt idx="37337">
                  <c:v>472.17703932923303</c:v>
                </c:pt>
                <c:pt idx="37338">
                  <c:v>455.95402889245503</c:v>
                </c:pt>
                <c:pt idx="37339">
                  <c:v>419.54286945844899</c:v>
                </c:pt>
                <c:pt idx="37340">
                  <c:v>375.23957945664301</c:v>
                </c:pt>
                <c:pt idx="37341">
                  <c:v>338.32332607254398</c:v>
                </c:pt>
                <c:pt idx="37342">
                  <c:v>514.67214427329498</c:v>
                </c:pt>
                <c:pt idx="37343">
                  <c:v>472.76420179146101</c:v>
                </c:pt>
                <c:pt idx="37344">
                  <c:v>456.557633405275</c:v>
                </c:pt>
                <c:pt idx="37345">
                  <c:v>420.07525637654402</c:v>
                </c:pt>
                <c:pt idx="37346">
                  <c:v>375.72510802241999</c:v>
                </c:pt>
                <c:pt idx="37347">
                  <c:v>338.775059227187</c:v>
                </c:pt>
                <c:pt idx="37348">
                  <c:v>512.42568734567499</c:v>
                </c:pt>
                <c:pt idx="37349">
                  <c:v>470.74714034745199</c:v>
                </c:pt>
                <c:pt idx="37350">
                  <c:v>454.53755496006403</c:v>
                </c:pt>
                <c:pt idx="37351">
                  <c:v>418.263728409767</c:v>
                </c:pt>
                <c:pt idx="37352">
                  <c:v>374.09284319666</c:v>
                </c:pt>
                <c:pt idx="37353">
                  <c:v>337.27848881824099</c:v>
                </c:pt>
                <c:pt idx="37354">
                  <c:v>506.20304873169499</c:v>
                </c:pt>
                <c:pt idx="37355">
                  <c:v>465.17376319574402</c:v>
                </c:pt>
                <c:pt idx="37356">
                  <c:v>448.96095444685398</c:v>
                </c:pt>
                <c:pt idx="37357">
                  <c:v>413.256195154257</c:v>
                </c:pt>
                <c:pt idx="37358">
                  <c:v>369.55907036797902</c:v>
                </c:pt>
                <c:pt idx="37359">
                  <c:v>333.14440541466701</c:v>
                </c:pt>
                <c:pt idx="37360">
                  <c:v>504.72205853972298</c:v>
                </c:pt>
                <c:pt idx="37361">
                  <c:v>464.378011279622</c:v>
                </c:pt>
                <c:pt idx="37362">
                  <c:v>448.15612857647398</c:v>
                </c:pt>
                <c:pt idx="37363">
                  <c:v>413.16215244965503</c:v>
                </c:pt>
                <c:pt idx="37364">
                  <c:v>400.73435088092799</c:v>
                </c:pt>
                <c:pt idx="37365">
                  <c:v>369.296124261957</c:v>
                </c:pt>
                <c:pt idx="37366">
                  <c:v>510.666239412903</c:v>
                </c:pt>
                <c:pt idx="37367">
                  <c:v>469.70829179766298</c:v>
                </c:pt>
                <c:pt idx="37368">
                  <c:v>453.50891316848703</c:v>
                </c:pt>
                <c:pt idx="37369">
                  <c:v>417.96063647236201</c:v>
                </c:pt>
                <c:pt idx="37370">
                  <c:v>405.58420963695602</c:v>
                </c:pt>
                <c:pt idx="37371">
                  <c:v>373.64104124229499</c:v>
                </c:pt>
                <c:pt idx="37372">
                  <c:v>511.132628348992</c:v>
                </c:pt>
                <c:pt idx="37373">
                  <c:v>470.11108531930199</c:v>
                </c:pt>
                <c:pt idx="37374">
                  <c:v>453.924858174316</c:v>
                </c:pt>
                <c:pt idx="37375">
                  <c:v>418.331085955638</c:v>
                </c:pt>
                <c:pt idx="37376">
                  <c:v>405.95778582107101</c:v>
                </c:pt>
                <c:pt idx="37377">
                  <c:v>373.97805952222001</c:v>
                </c:pt>
                <c:pt idx="37378">
                  <c:v>508.61559239582601</c:v>
                </c:pt>
                <c:pt idx="37379">
                  <c:v>467.86493137842098</c:v>
                </c:pt>
                <c:pt idx="37380">
                  <c:v>451.66249267816403</c:v>
                </c:pt>
                <c:pt idx="37381">
                  <c:v>416.30832494570097</c:v>
                </c:pt>
                <c:pt idx="37382">
                  <c:v>403.91507248295397</c:v>
                </c:pt>
                <c:pt idx="37383">
                  <c:v>372.14356162168701</c:v>
                </c:pt>
                <c:pt idx="37384">
                  <c:v>502.081345614952</c:v>
                </c:pt>
                <c:pt idx="37385">
                  <c:v>462.00742023924801</c:v>
                </c:pt>
                <c:pt idx="37386">
                  <c:v>445.789520317334</c:v>
                </c:pt>
                <c:pt idx="37387">
                  <c:v>411.02807523719599</c:v>
                </c:pt>
                <c:pt idx="37388">
                  <c:v>398.60519275287902</c:v>
                </c:pt>
                <c:pt idx="37389">
                  <c:v>367.37200507972301</c:v>
                </c:pt>
                <c:pt idx="37390">
                  <c:v>337.966853511056</c:v>
                </c:pt>
                <c:pt idx="37391">
                  <c:v>321.336281991693</c:v>
                </c:pt>
                <c:pt idx="37392">
                  <c:v>306.49403870257697</c:v>
                </c:pt>
                <c:pt idx="37393">
                  <c:v>251.985944353186</c:v>
                </c:pt>
                <c:pt idx="37394">
                  <c:v>245.30002076986901</c:v>
                </c:pt>
                <c:pt idx="37395">
                  <c:v>237.639570280698</c:v>
                </c:pt>
                <c:pt idx="37396">
                  <c:v>315.437534948056</c:v>
                </c:pt>
                <c:pt idx="37397">
                  <c:v>298.79962209825402</c:v>
                </c:pt>
                <c:pt idx="37398">
                  <c:v>283.93676807827501</c:v>
                </c:pt>
                <c:pt idx="37399">
                  <c:v>270.86567396897101</c:v>
                </c:pt>
                <c:pt idx="37400">
                  <c:v>259.59224320325802</c:v>
                </c:pt>
                <c:pt idx="37401">
                  <c:v>248.27203793008201</c:v>
                </c:pt>
                <c:pt idx="37402">
                  <c:v>239.710505372065</c:v>
                </c:pt>
                <c:pt idx="37403">
                  <c:v>231.11233442867299</c:v>
                </c:pt>
                <c:pt idx="37404">
                  <c:v>223.42081573298199</c:v>
                </c:pt>
                <c:pt idx="37405">
                  <c:v>216.64798456336601</c:v>
                </c:pt>
                <c:pt idx="37406">
                  <c:v>210.79619668568299</c:v>
                </c:pt>
                <c:pt idx="37407">
                  <c:v>204.925974676034</c:v>
                </c:pt>
                <c:pt idx="37408">
                  <c:v>281.03590766600098</c:v>
                </c:pt>
                <c:pt idx="37409">
                  <c:v>266.17380002140698</c:v>
                </c:pt>
                <c:pt idx="37410">
                  <c:v>253.09079425479101</c:v>
                </c:pt>
                <c:pt idx="37411">
                  <c:v>240.87953475050901</c:v>
                </c:pt>
                <c:pt idx="37412">
                  <c:v>230.46550492090799</c:v>
                </c:pt>
                <c:pt idx="37413">
                  <c:v>221.86757877280201</c:v>
                </c:pt>
                <c:pt idx="37414">
                  <c:v>213.23857687420499</c:v>
                </c:pt>
                <c:pt idx="37415">
                  <c:v>205.50650205191201</c:v>
                </c:pt>
                <c:pt idx="37416">
                  <c:v>198.682826637392</c:v>
                </c:pt>
                <c:pt idx="37417">
                  <c:v>192.77955508858301</c:v>
                </c:pt>
                <c:pt idx="37418">
                  <c:v>187.80012238540201</c:v>
                </c:pt>
                <c:pt idx="37419">
                  <c:v>182.80935559227299</c:v>
                </c:pt>
                <c:pt idx="37420">
                  <c:v>178.756340138967</c:v>
                </c:pt>
                <c:pt idx="37421">
                  <c:v>251.30787348586799</c:v>
                </c:pt>
                <c:pt idx="37422">
                  <c:v>238.227920761191</c:v>
                </c:pt>
                <c:pt idx="37423">
                  <c:v>226.93153606212999</c:v>
                </c:pt>
                <c:pt idx="37424">
                  <c:v>216.51318204707499</c:v>
                </c:pt>
                <c:pt idx="37425">
                  <c:v>198.318946672767</c:v>
                </c:pt>
                <c:pt idx="37426">
                  <c:v>184.64154151317601</c:v>
                </c:pt>
                <c:pt idx="37427">
                  <c:v>172.73641843642699</c:v>
                </c:pt>
                <c:pt idx="37428">
                  <c:v>168.640147413612</c:v>
                </c:pt>
                <c:pt idx="37429">
                  <c:v>163.586107541953</c:v>
                </c:pt>
                <c:pt idx="37430">
                  <c:v>160.420626048071</c:v>
                </c:pt>
                <c:pt idx="37431">
                  <c:v>340.46853096838697</c:v>
                </c:pt>
                <c:pt idx="37432">
                  <c:v>323.61459062281301</c:v>
                </c:pt>
                <c:pt idx="37433">
                  <c:v>308.56964057436699</c:v>
                </c:pt>
                <c:pt idx="37434">
                  <c:v>253.270899592966</c:v>
                </c:pt>
                <c:pt idx="37435">
                  <c:v>246.46162657502799</c:v>
                </c:pt>
                <c:pt idx="37436">
                  <c:v>238.67949557247701</c:v>
                </c:pt>
                <c:pt idx="37437">
                  <c:v>317.89686592570303</c:v>
                </c:pt>
                <c:pt idx="37438">
                  <c:v>301.03624382207499</c:v>
                </c:pt>
                <c:pt idx="37439">
                  <c:v>285.97621631263598</c:v>
                </c:pt>
                <c:pt idx="37440">
                  <c:v>272.72350426054498</c:v>
                </c:pt>
                <c:pt idx="37441">
                  <c:v>261.28723930936297</c:v>
                </c:pt>
                <c:pt idx="37442">
                  <c:v>249.812770460216</c:v>
                </c:pt>
                <c:pt idx="37443">
                  <c:v>241.112258064516</c:v>
                </c:pt>
                <c:pt idx="37444">
                  <c:v>232.389380530973</c:v>
                </c:pt>
                <c:pt idx="37445">
                  <c:v>224.574701413338</c:v>
                </c:pt>
                <c:pt idx="37446">
                  <c:v>217.68689809630399</c:v>
                </c:pt>
                <c:pt idx="37447">
                  <c:v>211.727219842403</c:v>
                </c:pt>
                <c:pt idx="37448">
                  <c:v>205.754439792087</c:v>
                </c:pt>
                <c:pt idx="37449">
                  <c:v>283.25207756232601</c:v>
                </c:pt>
                <c:pt idx="37450">
                  <c:v>268.19610233235699</c:v>
                </c:pt>
                <c:pt idx="37451">
                  <c:v>254.932133488999</c:v>
                </c:pt>
                <c:pt idx="37452">
                  <c:v>242.548990485031</c:v>
                </c:pt>
                <c:pt idx="37453">
                  <c:v>231.98903927855</c:v>
                </c:pt>
                <c:pt idx="37454">
                  <c:v>223.26205684054301</c:v>
                </c:pt>
                <c:pt idx="37455">
                  <c:v>214.50426829268201</c:v>
                </c:pt>
                <c:pt idx="37456">
                  <c:v>206.65274081061901</c:v>
                </c:pt>
                <c:pt idx="37457">
                  <c:v>199.721590517538</c:v>
                </c:pt>
                <c:pt idx="37458">
                  <c:v>193.715310709563</c:v>
                </c:pt>
                <c:pt idx="37459">
                  <c:v>188.639883047268</c:v>
                </c:pt>
                <c:pt idx="37460">
                  <c:v>183.554770840651</c:v>
                </c:pt>
                <c:pt idx="37461">
                  <c:v>179.41297303443099</c:v>
                </c:pt>
                <c:pt idx="37462">
                  <c:v>253.318879143749</c:v>
                </c:pt>
                <c:pt idx="37463">
                  <c:v>240.057617661329</c:v>
                </c:pt>
                <c:pt idx="37464">
                  <c:v>228.60034966116899</c:v>
                </c:pt>
                <c:pt idx="37465">
                  <c:v>218.03634209902799</c:v>
                </c:pt>
                <c:pt idx="37466">
                  <c:v>199.58054681191101</c:v>
                </c:pt>
                <c:pt idx="37467">
                  <c:v>185.68719203335499</c:v>
                </c:pt>
                <c:pt idx="37468">
                  <c:v>173.585099086741</c:v>
                </c:pt>
                <c:pt idx="37469">
                  <c:v>169.40369398018001</c:v>
                </c:pt>
                <c:pt idx="37470">
                  <c:v>164.26110026720201</c:v>
                </c:pt>
                <c:pt idx="37471">
                  <c:v>161.02011622708901</c:v>
                </c:pt>
                <c:pt idx="37472">
                  <c:v>340.47442736566597</c:v>
                </c:pt>
                <c:pt idx="37473">
                  <c:v>323.62187596194701</c:v>
                </c:pt>
                <c:pt idx="37474">
                  <c:v>308.56505620664899</c:v>
                </c:pt>
                <c:pt idx="37475">
                  <c:v>253.25650853701001</c:v>
                </c:pt>
                <c:pt idx="37476">
                  <c:v>246.43958467646101</c:v>
                </c:pt>
                <c:pt idx="37477">
                  <c:v>238.65811580116599</c:v>
                </c:pt>
                <c:pt idx="37478">
                  <c:v>317.91294848206002</c:v>
                </c:pt>
                <c:pt idx="37479">
                  <c:v>301.04824008675001</c:v>
                </c:pt>
                <c:pt idx="37480">
                  <c:v>285.98081205074902</c:v>
                </c:pt>
                <c:pt idx="37481">
                  <c:v>272.72151667149399</c:v>
                </c:pt>
                <c:pt idx="37482">
                  <c:v>261.28710806815502</c:v>
                </c:pt>
                <c:pt idx="37483">
                  <c:v>249.80719733079101</c:v>
                </c:pt>
                <c:pt idx="37484">
                  <c:v>241.10534943357001</c:v>
                </c:pt>
                <c:pt idx="37485">
                  <c:v>232.37808519108199</c:v>
                </c:pt>
                <c:pt idx="37486">
                  <c:v>224.55946949782</c:v>
                </c:pt>
                <c:pt idx="37487">
                  <c:v>217.671634540312</c:v>
                </c:pt>
                <c:pt idx="37488">
                  <c:v>211.712258706114</c:v>
                </c:pt>
                <c:pt idx="37489">
                  <c:v>205.73702396973701</c:v>
                </c:pt>
                <c:pt idx="37490">
                  <c:v>283.27314943673701</c:v>
                </c:pt>
                <c:pt idx="37491">
                  <c:v>268.20568287071598</c:v>
                </c:pt>
                <c:pt idx="37492">
                  <c:v>254.93848686215901</c:v>
                </c:pt>
                <c:pt idx="37493">
                  <c:v>242.556341971813</c:v>
                </c:pt>
                <c:pt idx="37494">
                  <c:v>231.987087244484</c:v>
                </c:pt>
                <c:pt idx="37495">
                  <c:v>223.25860306643901</c:v>
                </c:pt>
                <c:pt idx="37496">
                  <c:v>214.49604536636301</c:v>
                </c:pt>
                <c:pt idx="37497">
                  <c:v>206.64380170893801</c:v>
                </c:pt>
                <c:pt idx="37498">
                  <c:v>199.708800166499</c:v>
                </c:pt>
                <c:pt idx="37499">
                  <c:v>193.70251366896201</c:v>
                </c:pt>
                <c:pt idx="37500">
                  <c:v>188.627356518261</c:v>
                </c:pt>
                <c:pt idx="37501">
                  <c:v>183.539595014996</c:v>
                </c:pt>
                <c:pt idx="37502">
                  <c:v>179.40185273612801</c:v>
                </c:pt>
                <c:pt idx="37503">
                  <c:v>253.33326363894301</c:v>
                </c:pt>
                <c:pt idx="37504">
                  <c:v>240.071945515213</c:v>
                </c:pt>
                <c:pt idx="37505">
                  <c:v>228.61492528029601</c:v>
                </c:pt>
                <c:pt idx="37506">
                  <c:v>218.03839192150099</c:v>
                </c:pt>
                <c:pt idx="37507">
                  <c:v>199.57871705618999</c:v>
                </c:pt>
                <c:pt idx="37508">
                  <c:v>185.67721354392401</c:v>
                </c:pt>
                <c:pt idx="37509">
                  <c:v>173.57145453223799</c:v>
                </c:pt>
                <c:pt idx="37510">
                  <c:v>169.39294625898401</c:v>
                </c:pt>
                <c:pt idx="37511">
                  <c:v>164.24801435772099</c:v>
                </c:pt>
                <c:pt idx="37512">
                  <c:v>161.00493624022999</c:v>
                </c:pt>
                <c:pt idx="37513">
                  <c:v>339.02007724241599</c:v>
                </c:pt>
                <c:pt idx="37514">
                  <c:v>322.28566371681399</c:v>
                </c:pt>
                <c:pt idx="37515">
                  <c:v>307.34531421607699</c:v>
                </c:pt>
                <c:pt idx="37516">
                  <c:v>252.47411371237399</c:v>
                </c:pt>
                <c:pt idx="37517">
                  <c:v>245.730993551918</c:v>
                </c:pt>
                <c:pt idx="37518">
                  <c:v>238.01774775090101</c:v>
                </c:pt>
                <c:pt idx="37519">
                  <c:v>316.49246870392301</c:v>
                </c:pt>
                <c:pt idx="37520">
                  <c:v>299.74967941631598</c:v>
                </c:pt>
                <c:pt idx="37521">
                  <c:v>284.79251864325198</c:v>
                </c:pt>
                <c:pt idx="37522">
                  <c:v>271.63275952008303</c:v>
                </c:pt>
                <c:pt idx="37523">
                  <c:v>260.28409429086003</c:v>
                </c:pt>
                <c:pt idx="37524">
                  <c:v>248.89189275659001</c:v>
                </c:pt>
                <c:pt idx="37525">
                  <c:v>240.268805779855</c:v>
                </c:pt>
                <c:pt idx="37526">
                  <c:v>231.60790375135699</c:v>
                </c:pt>
                <c:pt idx="37527">
                  <c:v>223.86218211648799</c:v>
                </c:pt>
                <c:pt idx="37528">
                  <c:v>217.03597474597299</c:v>
                </c:pt>
                <c:pt idx="37529">
                  <c:v>211.138060703733</c:v>
                </c:pt>
                <c:pt idx="37530">
                  <c:v>205.223877311417</c:v>
                </c:pt>
                <c:pt idx="37531">
                  <c:v>281.99513919575702</c:v>
                </c:pt>
                <c:pt idx="37532">
                  <c:v>267.03739651727</c:v>
                </c:pt>
                <c:pt idx="37533">
                  <c:v>253.86877328549701</c:v>
                </c:pt>
                <c:pt idx="37534">
                  <c:v>241.575332602911</c:v>
                </c:pt>
                <c:pt idx="37535">
                  <c:v>231.091820259922</c:v>
                </c:pt>
                <c:pt idx="37536">
                  <c:v>222.43597994217799</c:v>
                </c:pt>
                <c:pt idx="37537">
                  <c:v>213.741492736683</c:v>
                </c:pt>
                <c:pt idx="37538">
                  <c:v>205.95573543726599</c:v>
                </c:pt>
                <c:pt idx="37539">
                  <c:v>199.08290227876401</c:v>
                </c:pt>
                <c:pt idx="37540">
                  <c:v>193.13129361245299</c:v>
                </c:pt>
                <c:pt idx="37541">
                  <c:v>188.11058159356199</c:v>
                </c:pt>
                <c:pt idx="37542">
                  <c:v>183.07714564857901</c:v>
                </c:pt>
                <c:pt idx="37543">
                  <c:v>178.987627673925</c:v>
                </c:pt>
                <c:pt idx="37544">
                  <c:v>252.18320771148001</c:v>
                </c:pt>
                <c:pt idx="37545">
                  <c:v>239.019948519948</c:v>
                </c:pt>
                <c:pt idx="37546">
                  <c:v>227.64330961132299</c:v>
                </c:pt>
                <c:pt idx="37547">
                  <c:v>217.15140091370799</c:v>
                </c:pt>
                <c:pt idx="37548">
                  <c:v>198.83373654792601</c:v>
                </c:pt>
                <c:pt idx="37549">
                  <c:v>185.05320504985201</c:v>
                </c:pt>
                <c:pt idx="37550">
                  <c:v>173.05769019449801</c:v>
                </c:pt>
                <c:pt idx="37551">
                  <c:v>168.92438378794401</c:v>
                </c:pt>
                <c:pt idx="37552">
                  <c:v>163.83306055646401</c:v>
                </c:pt>
                <c:pt idx="37553">
                  <c:v>160.63218845104899</c:v>
                </c:pt>
                <c:pt idx="37554">
                  <c:v>335.58345408440499</c:v>
                </c:pt>
                <c:pt idx="37555">
                  <c:v>319.13782485527702</c:v>
                </c:pt>
                <c:pt idx="37556">
                  <c:v>304.46486308149099</c:v>
                </c:pt>
                <c:pt idx="37557">
                  <c:v>250.64141104831199</c:v>
                </c:pt>
                <c:pt idx="37558">
                  <c:v>244.060663574996</c:v>
                </c:pt>
                <c:pt idx="37559">
                  <c:v>236.518937449585</c:v>
                </c:pt>
                <c:pt idx="37560">
                  <c:v>313.13063273582401</c:v>
                </c:pt>
                <c:pt idx="37561">
                  <c:v>296.67911733046202</c:v>
                </c:pt>
                <c:pt idx="37562">
                  <c:v>281.98192374078099</c:v>
                </c:pt>
                <c:pt idx="37563">
                  <c:v>269.05694377703003</c:v>
                </c:pt>
                <c:pt idx="37564">
                  <c:v>257.92268808585101</c:v>
                </c:pt>
                <c:pt idx="37565">
                  <c:v>246.736281736281</c:v>
                </c:pt>
                <c:pt idx="37566">
                  <c:v>238.28885319846901</c:v>
                </c:pt>
                <c:pt idx="37567">
                  <c:v>229.80027259383499</c:v>
                </c:pt>
                <c:pt idx="37568">
                  <c:v>222.219750746508</c:v>
                </c:pt>
                <c:pt idx="37569">
                  <c:v>215.54520658282499</c:v>
                </c:pt>
                <c:pt idx="37570">
                  <c:v>209.793965420245</c:v>
                </c:pt>
                <c:pt idx="37571">
                  <c:v>204.021450813055</c:v>
                </c:pt>
                <c:pt idx="37572">
                  <c:v>278.968345390038</c:v>
                </c:pt>
                <c:pt idx="37573">
                  <c:v>264.26980519989303</c:v>
                </c:pt>
                <c:pt idx="37574">
                  <c:v>251.33787675177501</c:v>
                </c:pt>
                <c:pt idx="37575">
                  <c:v>239.261648804077</c:v>
                </c:pt>
                <c:pt idx="37576">
                  <c:v>228.97474418682199</c:v>
                </c:pt>
                <c:pt idx="37577">
                  <c:v>220.486272970805</c:v>
                </c:pt>
                <c:pt idx="37578">
                  <c:v>211.96607685059101</c:v>
                </c:pt>
                <c:pt idx="37579">
                  <c:v>204.33592829339699</c:v>
                </c:pt>
                <c:pt idx="37580">
                  <c:v>197.607714102915</c:v>
                </c:pt>
                <c:pt idx="37581">
                  <c:v>191.79144274880599</c:v>
                </c:pt>
                <c:pt idx="37582">
                  <c:v>186.897361097783</c:v>
                </c:pt>
                <c:pt idx="37583">
                  <c:v>181.99291394378301</c:v>
                </c:pt>
                <c:pt idx="37584">
                  <c:v>178.02258403361299</c:v>
                </c:pt>
                <c:pt idx="37585">
                  <c:v>249.449183714996</c:v>
                </c:pt>
                <c:pt idx="37586">
                  <c:v>236.514707527122</c:v>
                </c:pt>
                <c:pt idx="37587">
                  <c:v>225.35114055412299</c:v>
                </c:pt>
                <c:pt idx="37588">
                  <c:v>215.05056179775201</c:v>
                </c:pt>
                <c:pt idx="37589">
                  <c:v>197.077633527925</c:v>
                </c:pt>
                <c:pt idx="37590">
                  <c:v>183.58323598130801</c:v>
                </c:pt>
                <c:pt idx="37591">
                  <c:v>171.84531360787901</c:v>
                </c:pt>
                <c:pt idx="37592">
                  <c:v>167.82369357152601</c:v>
                </c:pt>
                <c:pt idx="37593">
                  <c:v>162.85034891694499</c:v>
                </c:pt>
                <c:pt idx="37594">
                  <c:v>159.75686591276201</c:v>
                </c:pt>
                <c:pt idx="37595">
                  <c:v>337.917690327326</c:v>
                </c:pt>
                <c:pt idx="37596">
                  <c:v>321.29340329834997</c:v>
                </c:pt>
                <c:pt idx="37597">
                  <c:v>306.452219369038</c:v>
                </c:pt>
                <c:pt idx="37598">
                  <c:v>315.39211041301797</c:v>
                </c:pt>
                <c:pt idx="37599">
                  <c:v>298.75563819577701</c:v>
                </c:pt>
                <c:pt idx="37600">
                  <c:v>283.89842997569201</c:v>
                </c:pt>
                <c:pt idx="37601">
                  <c:v>270.82858835635602</c:v>
                </c:pt>
                <c:pt idx="37602">
                  <c:v>259.55589138284802</c:v>
                </c:pt>
                <c:pt idx="37603">
                  <c:v>249.17580008767999</c:v>
                </c:pt>
                <c:pt idx="37604">
                  <c:v>239.68323053455299</c:v>
                </c:pt>
                <c:pt idx="37605">
                  <c:v>231.085421007165</c:v>
                </c:pt>
                <c:pt idx="37606">
                  <c:v>223.397943284512</c:v>
                </c:pt>
                <c:pt idx="37607">
                  <c:v>216.62180678740199</c:v>
                </c:pt>
                <c:pt idx="37608">
                  <c:v>210.77725453261101</c:v>
                </c:pt>
                <c:pt idx="37609">
                  <c:v>204.91074606941501</c:v>
                </c:pt>
                <c:pt idx="37610">
                  <c:v>280.99104638780898</c:v>
                </c:pt>
                <c:pt idx="37611">
                  <c:v>266.13449129996002</c:v>
                </c:pt>
                <c:pt idx="37612">
                  <c:v>253.056217446901</c:v>
                </c:pt>
                <c:pt idx="37613">
                  <c:v>241.77021845316699</c:v>
                </c:pt>
                <c:pt idx="37614">
                  <c:v>231.36358321423899</c:v>
                </c:pt>
                <c:pt idx="37615">
                  <c:v>221.839040811926</c:v>
                </c:pt>
                <c:pt idx="37616">
                  <c:v>213.210754582726</c:v>
                </c:pt>
                <c:pt idx="37617">
                  <c:v>205.48571428571401</c:v>
                </c:pt>
                <c:pt idx="37618">
                  <c:v>198.66223992917199</c:v>
                </c:pt>
                <c:pt idx="37619">
                  <c:v>192.75929347825999</c:v>
                </c:pt>
                <c:pt idx="37620">
                  <c:v>187.779916550764</c:v>
                </c:pt>
                <c:pt idx="37621">
                  <c:v>182.78940170940101</c:v>
                </c:pt>
                <c:pt idx="37622">
                  <c:v>178.74271032039499</c:v>
                </c:pt>
                <c:pt idx="37623">
                  <c:v>251.26730386909301</c:v>
                </c:pt>
                <c:pt idx="37624">
                  <c:v>238.19234188567401</c:v>
                </c:pt>
                <c:pt idx="37625">
                  <c:v>226.90046148949699</c:v>
                </c:pt>
                <c:pt idx="37626">
                  <c:v>216.48284711844499</c:v>
                </c:pt>
                <c:pt idx="37627">
                  <c:v>184.619722300935</c:v>
                </c:pt>
                <c:pt idx="37628">
                  <c:v>172.718045740359</c:v>
                </c:pt>
                <c:pt idx="37629">
                  <c:v>168.62475777955001</c:v>
                </c:pt>
                <c:pt idx="37630">
                  <c:v>163.56803535618999</c:v>
                </c:pt>
                <c:pt idx="37631">
                  <c:v>160.40542644944799</c:v>
                </c:pt>
                <c:pt idx="37632">
                  <c:v>340.45756774147401</c:v>
                </c:pt>
                <c:pt idx="37633">
                  <c:v>323.60308970341703</c:v>
                </c:pt>
                <c:pt idx="37634">
                  <c:v>308.55764915669801</c:v>
                </c:pt>
                <c:pt idx="37635">
                  <c:v>317.88315030885298</c:v>
                </c:pt>
                <c:pt idx="37636">
                  <c:v>301.02658272123102</c:v>
                </c:pt>
                <c:pt idx="37637">
                  <c:v>285.96606038991899</c:v>
                </c:pt>
                <c:pt idx="37638">
                  <c:v>272.71316842488102</c:v>
                </c:pt>
                <c:pt idx="37639">
                  <c:v>261.28043801039303</c:v>
                </c:pt>
                <c:pt idx="37640">
                  <c:v>250.743463433118</c:v>
                </c:pt>
                <c:pt idx="37641">
                  <c:v>241.10826238390001</c:v>
                </c:pt>
                <c:pt idx="37642">
                  <c:v>232.381376037959</c:v>
                </c:pt>
                <c:pt idx="37643">
                  <c:v>224.56992724333</c:v>
                </c:pt>
                <c:pt idx="37644">
                  <c:v>217.68168664737399</c:v>
                </c:pt>
                <c:pt idx="37645">
                  <c:v>211.725148054145</c:v>
                </c:pt>
                <c:pt idx="37646">
                  <c:v>205.752129348924</c:v>
                </c:pt>
                <c:pt idx="37647">
                  <c:v>283.24785764253198</c:v>
                </c:pt>
                <c:pt idx="37648">
                  <c:v>268.18752971944798</c:v>
                </c:pt>
                <c:pt idx="37649">
                  <c:v>254.92336723403599</c:v>
                </c:pt>
                <c:pt idx="37650">
                  <c:v>243.47464311675401</c:v>
                </c:pt>
                <c:pt idx="37651">
                  <c:v>232.916873233654</c:v>
                </c:pt>
                <c:pt idx="37652">
                  <c:v>223.25576857958299</c:v>
                </c:pt>
                <c:pt idx="37653">
                  <c:v>214.49753694581199</c:v>
                </c:pt>
                <c:pt idx="37654">
                  <c:v>206.64893814103101</c:v>
                </c:pt>
                <c:pt idx="37655">
                  <c:v>199.71734674543899</c:v>
                </c:pt>
                <c:pt idx="37656">
                  <c:v>193.70759821633101</c:v>
                </c:pt>
                <c:pt idx="37657">
                  <c:v>188.635003699225</c:v>
                </c:pt>
                <c:pt idx="37658">
                  <c:v>183.54954988261801</c:v>
                </c:pt>
                <c:pt idx="37659">
                  <c:v>179.41057657691701</c:v>
                </c:pt>
                <c:pt idx="37660">
                  <c:v>253.311737521732</c:v>
                </c:pt>
                <c:pt idx="37661">
                  <c:v>240.05359443442401</c:v>
                </c:pt>
                <c:pt idx="37662">
                  <c:v>228.599223595279</c:v>
                </c:pt>
                <c:pt idx="37663">
                  <c:v>218.02808784754501</c:v>
                </c:pt>
                <c:pt idx="37664">
                  <c:v>185.677908298597</c:v>
                </c:pt>
                <c:pt idx="37665">
                  <c:v>173.57815150312101</c:v>
                </c:pt>
                <c:pt idx="37666">
                  <c:v>169.39929387408</c:v>
                </c:pt>
                <c:pt idx="37667">
                  <c:v>164.256527340937</c:v>
                </c:pt>
                <c:pt idx="37668">
                  <c:v>161.015216292899</c:v>
                </c:pt>
                <c:pt idx="37669">
                  <c:v>340.48429752066102</c:v>
                </c:pt>
                <c:pt idx="37670">
                  <c:v>323.625952408861</c:v>
                </c:pt>
                <c:pt idx="37671">
                  <c:v>308.57269018693597</c:v>
                </c:pt>
                <c:pt idx="37672">
                  <c:v>317.91870456047502</c:v>
                </c:pt>
                <c:pt idx="37673">
                  <c:v>301.05312651052401</c:v>
                </c:pt>
                <c:pt idx="37674">
                  <c:v>285.98461400573598</c:v>
                </c:pt>
                <c:pt idx="37675">
                  <c:v>272.72848085832698</c:v>
                </c:pt>
                <c:pt idx="37676">
                  <c:v>261.28933410070101</c:v>
                </c:pt>
                <c:pt idx="37677">
                  <c:v>250.74660906578501</c:v>
                </c:pt>
                <c:pt idx="37678">
                  <c:v>241.10627078770099</c:v>
                </c:pt>
                <c:pt idx="37679">
                  <c:v>232.37480931219699</c:v>
                </c:pt>
                <c:pt idx="37680">
                  <c:v>224.56276703967399</c:v>
                </c:pt>
                <c:pt idx="37681">
                  <c:v>217.670893101833</c:v>
                </c:pt>
                <c:pt idx="37682">
                  <c:v>211.714732095302</c:v>
                </c:pt>
                <c:pt idx="37683">
                  <c:v>205.73897707231001</c:v>
                </c:pt>
                <c:pt idx="37684">
                  <c:v>283.28269368749301</c:v>
                </c:pt>
                <c:pt idx="37685">
                  <c:v>268.21395932264102</c:v>
                </c:pt>
                <c:pt idx="37686">
                  <c:v>254.94591629976</c:v>
                </c:pt>
                <c:pt idx="37687">
                  <c:v>243.490483891031</c:v>
                </c:pt>
                <c:pt idx="37688">
                  <c:v>232.92669683257901</c:v>
                </c:pt>
                <c:pt idx="37689">
                  <c:v>223.263506171237</c:v>
                </c:pt>
                <c:pt idx="37690">
                  <c:v>214.50039781203299</c:v>
                </c:pt>
                <c:pt idx="37691">
                  <c:v>206.64745860379901</c:v>
                </c:pt>
                <c:pt idx="37692">
                  <c:v>199.71201192870501</c:v>
                </c:pt>
                <c:pt idx="37693">
                  <c:v>193.70515368779701</c:v>
                </c:pt>
                <c:pt idx="37694">
                  <c:v>188.629486923174</c:v>
                </c:pt>
                <c:pt idx="37695">
                  <c:v>183.54140127388499</c:v>
                </c:pt>
                <c:pt idx="37696">
                  <c:v>179.40019477915399</c:v>
                </c:pt>
                <c:pt idx="37697">
                  <c:v>253.34207108629701</c:v>
                </c:pt>
                <c:pt idx="37698">
                  <c:v>240.07959062457101</c:v>
                </c:pt>
                <c:pt idx="37699">
                  <c:v>228.61830447352801</c:v>
                </c:pt>
                <c:pt idx="37700">
                  <c:v>218.044328407954</c:v>
                </c:pt>
                <c:pt idx="37701">
                  <c:v>185.68061284619901</c:v>
                </c:pt>
                <c:pt idx="37702">
                  <c:v>173.57390451275299</c:v>
                </c:pt>
                <c:pt idx="37703">
                  <c:v>169.392147737215</c:v>
                </c:pt>
                <c:pt idx="37704">
                  <c:v>164.249689820382</c:v>
                </c:pt>
                <c:pt idx="37705">
                  <c:v>161.00622772316001</c:v>
                </c:pt>
                <c:pt idx="37706">
                  <c:v>339.03982128139501</c:v>
                </c:pt>
                <c:pt idx="37707">
                  <c:v>322.30366831799898</c:v>
                </c:pt>
                <c:pt idx="37708">
                  <c:v>307.36209956384403</c:v>
                </c:pt>
                <c:pt idx="37709">
                  <c:v>316.51135772498702</c:v>
                </c:pt>
                <c:pt idx="37710">
                  <c:v>299.76717253573003</c:v>
                </c:pt>
                <c:pt idx="37711">
                  <c:v>284.80876517975202</c:v>
                </c:pt>
                <c:pt idx="37712">
                  <c:v>271.64404466120601</c:v>
                </c:pt>
                <c:pt idx="37713">
                  <c:v>260.29827610503003</c:v>
                </c:pt>
                <c:pt idx="37714">
                  <c:v>249.83551085027099</c:v>
                </c:pt>
                <c:pt idx="37715">
                  <c:v>240.27386068399801</c:v>
                </c:pt>
                <c:pt idx="37716">
                  <c:v>231.61967125484401</c:v>
                </c:pt>
                <c:pt idx="37717">
                  <c:v>223.869605330599</c:v>
                </c:pt>
                <c:pt idx="37718">
                  <c:v>217.042870130778</c:v>
                </c:pt>
                <c:pt idx="37719">
                  <c:v>211.144483629007</c:v>
                </c:pt>
                <c:pt idx="37720">
                  <c:v>205.22984943239101</c:v>
                </c:pt>
                <c:pt idx="37721">
                  <c:v>282.012338771423</c:v>
                </c:pt>
                <c:pt idx="37722">
                  <c:v>267.05331771349603</c:v>
                </c:pt>
                <c:pt idx="37723">
                  <c:v>253.883565527917</c:v>
                </c:pt>
                <c:pt idx="37724">
                  <c:v>242.51623300424001</c:v>
                </c:pt>
                <c:pt idx="37725">
                  <c:v>232.03100081496899</c:v>
                </c:pt>
                <c:pt idx="37726">
                  <c:v>222.444517013911</c:v>
                </c:pt>
                <c:pt idx="37727">
                  <c:v>213.75282924386499</c:v>
                </c:pt>
                <c:pt idx="37728">
                  <c:v>205.96302239825101</c:v>
                </c:pt>
                <c:pt idx="37729">
                  <c:v>199.08965444953</c:v>
                </c:pt>
                <c:pt idx="37730">
                  <c:v>193.13756774643599</c:v>
                </c:pt>
                <c:pt idx="37731">
                  <c:v>188.11643120224201</c:v>
                </c:pt>
                <c:pt idx="37732">
                  <c:v>183.082589830763</c:v>
                </c:pt>
                <c:pt idx="37733">
                  <c:v>178.99271732429099</c:v>
                </c:pt>
                <c:pt idx="37734">
                  <c:v>252.19892537671799</c:v>
                </c:pt>
                <c:pt idx="37735">
                  <c:v>239.030860888609</c:v>
                </c:pt>
                <c:pt idx="37736">
                  <c:v>227.65685829984801</c:v>
                </c:pt>
                <c:pt idx="37737">
                  <c:v>217.16062275449099</c:v>
                </c:pt>
                <c:pt idx="37738">
                  <c:v>185.06278911445801</c:v>
                </c:pt>
                <c:pt idx="37739">
                  <c:v>173.06343946245801</c:v>
                </c:pt>
                <c:pt idx="37740">
                  <c:v>168.92975509055</c:v>
                </c:pt>
                <c:pt idx="37741">
                  <c:v>163.83512993262701</c:v>
                </c:pt>
                <c:pt idx="37742">
                  <c:v>160.63685395922201</c:v>
                </c:pt>
                <c:pt idx="37743">
                  <c:v>335.61037824131301</c:v>
                </c:pt>
                <c:pt idx="37744">
                  <c:v>319.163746651476</c:v>
                </c:pt>
                <c:pt idx="37745">
                  <c:v>304.48543689320297</c:v>
                </c:pt>
                <c:pt idx="37746">
                  <c:v>313.15533980582501</c:v>
                </c:pt>
                <c:pt idx="37747">
                  <c:v>296.69856378398299</c:v>
                </c:pt>
                <c:pt idx="37748">
                  <c:v>282.00511516977298</c:v>
                </c:pt>
                <c:pt idx="37749">
                  <c:v>269.07935033316198</c:v>
                </c:pt>
                <c:pt idx="37750">
                  <c:v>257.94055486488202</c:v>
                </c:pt>
                <c:pt idx="37751">
                  <c:v>247.67910148415501</c:v>
                </c:pt>
                <c:pt idx="37752">
                  <c:v>238.302039909792</c:v>
                </c:pt>
                <c:pt idx="37753">
                  <c:v>229.81706038579799</c:v>
                </c:pt>
                <c:pt idx="37754">
                  <c:v>222.23256811842899</c:v>
                </c:pt>
                <c:pt idx="37755">
                  <c:v>215.557996082953</c:v>
                </c:pt>
                <c:pt idx="37756">
                  <c:v>209.80297376858601</c:v>
                </c:pt>
                <c:pt idx="37757">
                  <c:v>204.030250033632</c:v>
                </c:pt>
                <c:pt idx="37758">
                  <c:v>278.99063123944001</c:v>
                </c:pt>
                <c:pt idx="37759">
                  <c:v>264.291176931515</c:v>
                </c:pt>
                <c:pt idx="37760">
                  <c:v>251.35475923852101</c:v>
                </c:pt>
                <c:pt idx="37761">
                  <c:v>240.195392909655</c:v>
                </c:pt>
                <c:pt idx="37762">
                  <c:v>229.91146720080101</c:v>
                </c:pt>
                <c:pt idx="37763">
                  <c:v>220.50192799863501</c:v>
                </c:pt>
                <c:pt idx="37764">
                  <c:v>211.97796196126299</c:v>
                </c:pt>
                <c:pt idx="37765">
                  <c:v>204.34750937332601</c:v>
                </c:pt>
                <c:pt idx="37766">
                  <c:v>197.61926521659601</c:v>
                </c:pt>
                <c:pt idx="37767">
                  <c:v>191.802771016663</c:v>
                </c:pt>
                <c:pt idx="37768">
                  <c:v>186.908520437536</c:v>
                </c:pt>
                <c:pt idx="37769">
                  <c:v>182.00407400117999</c:v>
                </c:pt>
                <c:pt idx="37770">
                  <c:v>178.03041748298301</c:v>
                </c:pt>
                <c:pt idx="37771">
                  <c:v>249.46935261707901</c:v>
                </c:pt>
                <c:pt idx="37772">
                  <c:v>236.53406403783401</c:v>
                </c:pt>
                <c:pt idx="37773">
                  <c:v>225.36646651873099</c:v>
                </c:pt>
                <c:pt idx="37774">
                  <c:v>215.06536307261399</c:v>
                </c:pt>
                <c:pt idx="37775">
                  <c:v>183.59377965977899</c:v>
                </c:pt>
                <c:pt idx="37776">
                  <c:v>171.85559898827299</c:v>
                </c:pt>
                <c:pt idx="37777">
                  <c:v>167.833850809621</c:v>
                </c:pt>
                <c:pt idx="37778">
                  <c:v>162.85742518351199</c:v>
                </c:pt>
                <c:pt idx="37779">
                  <c:v>159.76689860834901</c:v>
                </c:pt>
                <c:pt idx="37780">
                  <c:v>328.762731180934</c:v>
                </c:pt>
                <c:pt idx="37781">
                  <c:v>313.03758249187899</c:v>
                </c:pt>
                <c:pt idx="37782">
                  <c:v>298.17307548271998</c:v>
                </c:pt>
                <c:pt idx="37783">
                  <c:v>285.09957695068499</c:v>
                </c:pt>
                <c:pt idx="37784">
                  <c:v>273.84039752636397</c:v>
                </c:pt>
                <c:pt idx="37785">
                  <c:v>263.47002352342798</c:v>
                </c:pt>
                <c:pt idx="37786">
                  <c:v>246.36490158393499</c:v>
                </c:pt>
                <c:pt idx="37787">
                  <c:v>238.71018687791999</c:v>
                </c:pt>
                <c:pt idx="37788">
                  <c:v>346.67281965615598</c:v>
                </c:pt>
                <c:pt idx="37789">
                  <c:v>326.50683863652398</c:v>
                </c:pt>
                <c:pt idx="37790">
                  <c:v>308.10000866125802</c:v>
                </c:pt>
                <c:pt idx="37791">
                  <c:v>292.36579698208601</c:v>
                </c:pt>
                <c:pt idx="37792">
                  <c:v>277.49181581077403</c:v>
                </c:pt>
                <c:pt idx="37793">
                  <c:v>264.39991441758099</c:v>
                </c:pt>
                <c:pt idx="37794">
                  <c:v>253.11222994669001</c:v>
                </c:pt>
                <c:pt idx="37795">
                  <c:v>242.70756922685399</c:v>
                </c:pt>
                <c:pt idx="37796">
                  <c:v>234.128180150341</c:v>
                </c:pt>
                <c:pt idx="37797">
                  <c:v>225.510619601081</c:v>
                </c:pt>
                <c:pt idx="37798">
                  <c:v>218.74382125251901</c:v>
                </c:pt>
                <c:pt idx="37799">
                  <c:v>211.95226139354401</c:v>
                </c:pt>
                <c:pt idx="37800">
                  <c:v>206.08407706474</c:v>
                </c:pt>
                <c:pt idx="37801">
                  <c:v>200.19241919118701</c:v>
                </c:pt>
                <c:pt idx="37802">
                  <c:v>309.65095302927102</c:v>
                </c:pt>
                <c:pt idx="37803">
                  <c:v>291.26008579971398</c:v>
                </c:pt>
                <c:pt idx="37804">
                  <c:v>274.62297832261402</c:v>
                </c:pt>
                <c:pt idx="37805">
                  <c:v>260.66541674791102</c:v>
                </c:pt>
                <c:pt idx="37806">
                  <c:v>247.57345812114801</c:v>
                </c:pt>
                <c:pt idx="37807">
                  <c:v>236.27206364061701</c:v>
                </c:pt>
                <c:pt idx="37808">
                  <c:v>225.84908483208599</c:v>
                </c:pt>
                <c:pt idx="37809">
                  <c:v>217.23749796913</c:v>
                </c:pt>
                <c:pt idx="37810">
                  <c:v>208.59366185498499</c:v>
                </c:pt>
                <c:pt idx="37811">
                  <c:v>201.782505509408</c:v>
                </c:pt>
                <c:pt idx="37812">
                  <c:v>194.95132475003899</c:v>
                </c:pt>
                <c:pt idx="37813">
                  <c:v>189.03000230377901</c:v>
                </c:pt>
                <c:pt idx="37814">
                  <c:v>184.03771600572901</c:v>
                </c:pt>
                <c:pt idx="37815">
                  <c:v>179.02650875271399</c:v>
                </c:pt>
                <c:pt idx="37816">
                  <c:v>277.288344799676</c:v>
                </c:pt>
                <c:pt idx="37817">
                  <c:v>261.585969252518</c:v>
                </c:pt>
                <c:pt idx="37818">
                  <c:v>246.72786216005201</c:v>
                </c:pt>
                <c:pt idx="37819">
                  <c:v>233.64275876843899</c:v>
                </c:pt>
                <c:pt idx="37820">
                  <c:v>222.339425913496</c:v>
                </c:pt>
                <c:pt idx="37821">
                  <c:v>211.90979024320299</c:v>
                </c:pt>
                <c:pt idx="37822">
                  <c:v>203.28206545596399</c:v>
                </c:pt>
                <c:pt idx="37823">
                  <c:v>194.62114998256499</c:v>
                </c:pt>
                <c:pt idx="37824">
                  <c:v>187.78543073321299</c:v>
                </c:pt>
                <c:pt idx="37825">
                  <c:v>180.92227655811001</c:v>
                </c:pt>
                <c:pt idx="37826">
                  <c:v>174.96586031993701</c:v>
                </c:pt>
                <c:pt idx="37827">
                  <c:v>169.93135048815</c:v>
                </c:pt>
                <c:pt idx="37828">
                  <c:v>164.87884811890299</c:v>
                </c:pt>
                <c:pt idx="37829">
                  <c:v>160.75843562660501</c:v>
                </c:pt>
                <c:pt idx="37830">
                  <c:v>156.623368770116</c:v>
                </c:pt>
                <c:pt idx="37831">
                  <c:v>153.43833149944899</c:v>
                </c:pt>
                <c:pt idx="37832">
                  <c:v>267.05226697519703</c:v>
                </c:pt>
                <c:pt idx="37833">
                  <c:v>250.47323362558001</c:v>
                </c:pt>
                <c:pt idx="37834">
                  <c:v>259.60478712627702</c:v>
                </c:pt>
                <c:pt idx="37835">
                  <c:v>242.16242517177301</c:v>
                </c:pt>
                <c:pt idx="37836">
                  <c:v>331.56836761880697</c:v>
                </c:pt>
                <c:pt idx="37837">
                  <c:v>315.59791383867901</c:v>
                </c:pt>
                <c:pt idx="37838">
                  <c:v>300.498710983585</c:v>
                </c:pt>
                <c:pt idx="37839">
                  <c:v>287.22162812458203</c:v>
                </c:pt>
                <c:pt idx="37840">
                  <c:v>275.77503371160998</c:v>
                </c:pt>
                <c:pt idx="37841">
                  <c:v>265.225673774217</c:v>
                </c:pt>
                <c:pt idx="37842">
                  <c:v>247.80999064787599</c:v>
                </c:pt>
                <c:pt idx="37843">
                  <c:v>240.00761245674701</c:v>
                </c:pt>
                <c:pt idx="37844">
                  <c:v>350.03919341096201</c:v>
                </c:pt>
                <c:pt idx="37845">
                  <c:v>329.56578023218901</c:v>
                </c:pt>
                <c:pt idx="37846">
                  <c:v>310.87451778073898</c:v>
                </c:pt>
                <c:pt idx="37847">
                  <c:v>294.89915233643501</c:v>
                </c:pt>
                <c:pt idx="37848">
                  <c:v>279.79128356817</c:v>
                </c:pt>
                <c:pt idx="37849">
                  <c:v>266.49335829544401</c:v>
                </c:pt>
                <c:pt idx="37850">
                  <c:v>255.02097796101401</c:v>
                </c:pt>
                <c:pt idx="37851">
                  <c:v>244.44098629458799</c:v>
                </c:pt>
                <c:pt idx="37852">
                  <c:v>235.708755804036</c:v>
                </c:pt>
                <c:pt idx="37853">
                  <c:v>226.94599128891701</c:v>
                </c:pt>
                <c:pt idx="37854">
                  <c:v>220.04338795291901</c:v>
                </c:pt>
                <c:pt idx="37855">
                  <c:v>213.12267839687101</c:v>
                </c:pt>
                <c:pt idx="37856">
                  <c:v>207.13038081610799</c:v>
                </c:pt>
                <c:pt idx="37857">
                  <c:v>201.120414968506</c:v>
                </c:pt>
                <c:pt idx="37858">
                  <c:v>312.69931804091698</c:v>
                </c:pt>
                <c:pt idx="37859">
                  <c:v>294.02207471441801</c:v>
                </c:pt>
                <c:pt idx="37860">
                  <c:v>277.12912912912901</c:v>
                </c:pt>
                <c:pt idx="37861">
                  <c:v>262.95017637969698</c:v>
                </c:pt>
                <c:pt idx="37862">
                  <c:v>249.65191604483101</c:v>
                </c:pt>
                <c:pt idx="37863">
                  <c:v>238.16722773178</c:v>
                </c:pt>
                <c:pt idx="37864">
                  <c:v>227.570584047788</c:v>
                </c:pt>
                <c:pt idx="37865">
                  <c:v>218.81238742297299</c:v>
                </c:pt>
                <c:pt idx="37866">
                  <c:v>210.019463228055</c:v>
                </c:pt>
                <c:pt idx="37867">
                  <c:v>203.08020120392499</c:v>
                </c:pt>
                <c:pt idx="37868">
                  <c:v>196.12089635287501</c:v>
                </c:pt>
                <c:pt idx="37869">
                  <c:v>190.08689353041601</c:v>
                </c:pt>
                <c:pt idx="37870">
                  <c:v>184.98381317187599</c:v>
                </c:pt>
                <c:pt idx="37871">
                  <c:v>179.86998174357799</c:v>
                </c:pt>
                <c:pt idx="37872">
                  <c:v>280.055664747999</c:v>
                </c:pt>
                <c:pt idx="37873">
                  <c:v>264.103888300763</c:v>
                </c:pt>
                <c:pt idx="37874">
                  <c:v>249.01321200454899</c:v>
                </c:pt>
                <c:pt idx="37875">
                  <c:v>235.72059304642599</c:v>
                </c:pt>
                <c:pt idx="37876">
                  <c:v>224.230646702771</c:v>
                </c:pt>
                <c:pt idx="37877">
                  <c:v>213.62796674459199</c:v>
                </c:pt>
                <c:pt idx="37878">
                  <c:v>204.854875677726</c:v>
                </c:pt>
                <c:pt idx="37879">
                  <c:v>196.04947121982701</c:v>
                </c:pt>
                <c:pt idx="37880">
                  <c:v>189.08541917600201</c:v>
                </c:pt>
                <c:pt idx="37881">
                  <c:v>182.09996794817701</c:v>
                </c:pt>
                <c:pt idx="37882">
                  <c:v>176.03121602733299</c:v>
                </c:pt>
                <c:pt idx="37883">
                  <c:v>170.890505792596</c:v>
                </c:pt>
                <c:pt idx="37884">
                  <c:v>165.73681640625</c:v>
                </c:pt>
                <c:pt idx="37885">
                  <c:v>161.51978950489101</c:v>
                </c:pt>
                <c:pt idx="37886">
                  <c:v>157.29521276595699</c:v>
                </c:pt>
                <c:pt idx="37887">
                  <c:v>154.02371764889301</c:v>
                </c:pt>
                <c:pt idx="37888">
                  <c:v>269.853164236959</c:v>
                </c:pt>
                <c:pt idx="37889">
                  <c:v>253.00751341681499</c:v>
                </c:pt>
                <c:pt idx="37890">
                  <c:v>262.45521601685903</c:v>
                </c:pt>
                <c:pt idx="37891">
                  <c:v>244.73778401362901</c:v>
                </c:pt>
                <c:pt idx="37892">
                  <c:v>331.54480679248502</c:v>
                </c:pt>
                <c:pt idx="37893">
                  <c:v>315.56611432464899</c:v>
                </c:pt>
                <c:pt idx="37894">
                  <c:v>300.46418804050501</c:v>
                </c:pt>
                <c:pt idx="37895">
                  <c:v>287.18481375358101</c:v>
                </c:pt>
                <c:pt idx="37896">
                  <c:v>275.73257818271298</c:v>
                </c:pt>
                <c:pt idx="37897">
                  <c:v>265.18242669934898</c:v>
                </c:pt>
                <c:pt idx="37898">
                  <c:v>247.76245223295501</c:v>
                </c:pt>
                <c:pt idx="37899">
                  <c:v>239.96108251312</c:v>
                </c:pt>
                <c:pt idx="37900">
                  <c:v>350.04389462003201</c:v>
                </c:pt>
                <c:pt idx="37901">
                  <c:v>329.56376728673303</c:v>
                </c:pt>
                <c:pt idx="37902">
                  <c:v>310.86245289726202</c:v>
                </c:pt>
                <c:pt idx="37903">
                  <c:v>294.878288472409</c:v>
                </c:pt>
                <c:pt idx="37904">
                  <c:v>279.77070769776498</c:v>
                </c:pt>
                <c:pt idx="37905">
                  <c:v>266.46952745695199</c:v>
                </c:pt>
                <c:pt idx="37906">
                  <c:v>254.98710531174899</c:v>
                </c:pt>
                <c:pt idx="37907">
                  <c:v>244.40558330976799</c:v>
                </c:pt>
                <c:pt idx="37908">
                  <c:v>235.67207432725101</c:v>
                </c:pt>
                <c:pt idx="37909">
                  <c:v>226.90535377551799</c:v>
                </c:pt>
                <c:pt idx="37910">
                  <c:v>220.00271579688501</c:v>
                </c:pt>
                <c:pt idx="37911">
                  <c:v>213.079222182211</c:v>
                </c:pt>
                <c:pt idx="37912">
                  <c:v>207.091221789336</c:v>
                </c:pt>
                <c:pt idx="37913">
                  <c:v>201.07971535365101</c:v>
                </c:pt>
                <c:pt idx="37914">
                  <c:v>312.70943617362599</c:v>
                </c:pt>
                <c:pt idx="37915">
                  <c:v>294.02522143395299</c:v>
                </c:pt>
                <c:pt idx="37916">
                  <c:v>277.12643111793801</c:v>
                </c:pt>
                <c:pt idx="37917">
                  <c:v>262.94277945262098</c:v>
                </c:pt>
                <c:pt idx="37918">
                  <c:v>249.63321976663499</c:v>
                </c:pt>
                <c:pt idx="37919">
                  <c:v>238.142</c:v>
                </c:pt>
                <c:pt idx="37920">
                  <c:v>227.54637555956899</c:v>
                </c:pt>
                <c:pt idx="37921">
                  <c:v>218.78294909435101</c:v>
                </c:pt>
                <c:pt idx="37922">
                  <c:v>209.98868796826</c:v>
                </c:pt>
                <c:pt idx="37923">
                  <c:v>203.048623099743</c:v>
                </c:pt>
                <c:pt idx="37924">
                  <c:v>196.08582498971299</c:v>
                </c:pt>
                <c:pt idx="37925">
                  <c:v>190.04905779555699</c:v>
                </c:pt>
                <c:pt idx="37926">
                  <c:v>184.94676607976999</c:v>
                </c:pt>
                <c:pt idx="37927">
                  <c:v>179.83135147075001</c:v>
                </c:pt>
                <c:pt idx="37928">
                  <c:v>280.07373343947199</c:v>
                </c:pt>
                <c:pt idx="37929">
                  <c:v>264.10764482568698</c:v>
                </c:pt>
                <c:pt idx="37930">
                  <c:v>249.011583924349</c:v>
                </c:pt>
                <c:pt idx="37931">
                  <c:v>235.71095469206799</c:v>
                </c:pt>
                <c:pt idx="37932">
                  <c:v>224.22020888772599</c:v>
                </c:pt>
                <c:pt idx="37933">
                  <c:v>213.61439766320601</c:v>
                </c:pt>
                <c:pt idx="37934">
                  <c:v>204.835570954237</c:v>
                </c:pt>
                <c:pt idx="37935">
                  <c:v>196.02216066481901</c:v>
                </c:pt>
                <c:pt idx="37936">
                  <c:v>189.05672392124001</c:v>
                </c:pt>
                <c:pt idx="37937">
                  <c:v>182.070346246143</c:v>
                </c:pt>
                <c:pt idx="37938">
                  <c:v>176.00121039890499</c:v>
                </c:pt>
                <c:pt idx="37939">
                  <c:v>170.860360684006</c:v>
                </c:pt>
                <c:pt idx="37940">
                  <c:v>165.70449777319701</c:v>
                </c:pt>
                <c:pt idx="37941">
                  <c:v>161.49116087768601</c:v>
                </c:pt>
                <c:pt idx="37942">
                  <c:v>157.26273007025401</c:v>
                </c:pt>
                <c:pt idx="37943">
                  <c:v>153.99064269395001</c:v>
                </c:pt>
                <c:pt idx="37944">
                  <c:v>269.87880898237597</c:v>
                </c:pt>
                <c:pt idx="37945">
                  <c:v>253.02529481644501</c:v>
                </c:pt>
                <c:pt idx="37946">
                  <c:v>262.49650429147903</c:v>
                </c:pt>
                <c:pt idx="37947">
                  <c:v>244.766563341927</c:v>
                </c:pt>
                <c:pt idx="37948">
                  <c:v>329.99891420795001</c:v>
                </c:pt>
                <c:pt idx="37949">
                  <c:v>314.14320302350302</c:v>
                </c:pt>
                <c:pt idx="37950">
                  <c:v>299.15781864184697</c:v>
                </c:pt>
                <c:pt idx="37951">
                  <c:v>285.97984967953101</c:v>
                </c:pt>
                <c:pt idx="37952">
                  <c:v>274.62304034649901</c:v>
                </c:pt>
                <c:pt idx="37953">
                  <c:v>264.167027330287</c:v>
                </c:pt>
                <c:pt idx="37954">
                  <c:v>246.91252574988599</c:v>
                </c:pt>
                <c:pt idx="37955">
                  <c:v>239.18702780490301</c:v>
                </c:pt>
                <c:pt idx="37956">
                  <c:v>348.23480586039699</c:v>
                </c:pt>
                <c:pt idx="37957">
                  <c:v>327.91133312519497</c:v>
                </c:pt>
                <c:pt idx="37958">
                  <c:v>309.34894688114798</c:v>
                </c:pt>
                <c:pt idx="37959">
                  <c:v>293.49107537984901</c:v>
                </c:pt>
                <c:pt idx="37960">
                  <c:v>278.49443207126899</c:v>
                </c:pt>
                <c:pt idx="37961">
                  <c:v>265.29721262381901</c:v>
                </c:pt>
                <c:pt idx="37962">
                  <c:v>253.911676623234</c:v>
                </c:pt>
                <c:pt idx="37963">
                  <c:v>243.42111500824799</c:v>
                </c:pt>
                <c:pt idx="37964">
                  <c:v>234.76175512675701</c:v>
                </c:pt>
                <c:pt idx="37965">
                  <c:v>226.07173334671899</c:v>
                </c:pt>
                <c:pt idx="37966">
                  <c:v>219.24106118955899</c:v>
                </c:pt>
                <c:pt idx="37967">
                  <c:v>212.38541173997501</c:v>
                </c:pt>
                <c:pt idx="37968">
                  <c:v>206.458403587443</c:v>
                </c:pt>
                <c:pt idx="37969">
                  <c:v>200.51424318165101</c:v>
                </c:pt>
                <c:pt idx="37970">
                  <c:v>311.07912648893898</c:v>
                </c:pt>
                <c:pt idx="37971">
                  <c:v>292.53834812523399</c:v>
                </c:pt>
                <c:pt idx="37972">
                  <c:v>275.762130770591</c:v>
                </c:pt>
                <c:pt idx="37973">
                  <c:v>261.69190749706701</c:v>
                </c:pt>
                <c:pt idx="37974">
                  <c:v>248.48513863953701</c:v>
                </c:pt>
                <c:pt idx="37975">
                  <c:v>237.08906330779701</c:v>
                </c:pt>
                <c:pt idx="37976">
                  <c:v>226.575488454706</c:v>
                </c:pt>
                <c:pt idx="37977">
                  <c:v>217.89093287547999</c:v>
                </c:pt>
                <c:pt idx="37978">
                  <c:v>209.17090459233901</c:v>
                </c:pt>
                <c:pt idx="37979">
                  <c:v>202.299423724755</c:v>
                </c:pt>
                <c:pt idx="37980">
                  <c:v>195.40137554470499</c:v>
                </c:pt>
                <c:pt idx="37981">
                  <c:v>189.428184864613</c:v>
                </c:pt>
                <c:pt idx="37982">
                  <c:v>184.37953952924701</c:v>
                </c:pt>
                <c:pt idx="37983">
                  <c:v>179.320791296491</c:v>
                </c:pt>
                <c:pt idx="37984">
                  <c:v>278.59781038765902</c:v>
                </c:pt>
                <c:pt idx="37985">
                  <c:v>262.76120062446603</c:v>
                </c:pt>
                <c:pt idx="37986">
                  <c:v>247.779206730769</c:v>
                </c:pt>
                <c:pt idx="37987">
                  <c:v>234.58420471619999</c:v>
                </c:pt>
                <c:pt idx="37988">
                  <c:v>223.177584722548</c:v>
                </c:pt>
                <c:pt idx="37989">
                  <c:v>212.65947207699799</c:v>
                </c:pt>
                <c:pt idx="37990">
                  <c:v>203.95441846787199</c:v>
                </c:pt>
                <c:pt idx="37991">
                  <c:v>195.21985602378399</c:v>
                </c:pt>
                <c:pt idx="37992">
                  <c:v>188.31735943826499</c:v>
                </c:pt>
                <c:pt idx="37993">
                  <c:v>181.39340851473</c:v>
                </c:pt>
                <c:pt idx="37994">
                  <c:v>175.38186798431701</c:v>
                </c:pt>
                <c:pt idx="37995">
                  <c:v>170.29741924833499</c:v>
                </c:pt>
                <c:pt idx="37996">
                  <c:v>165.19205746305099</c:v>
                </c:pt>
                <c:pt idx="37997">
                  <c:v>161.02877864362301</c:v>
                </c:pt>
                <c:pt idx="37998">
                  <c:v>156.85314616085199</c:v>
                </c:pt>
                <c:pt idx="37999">
                  <c:v>153.62862024080701</c:v>
                </c:pt>
                <c:pt idx="38000">
                  <c:v>268.410694183864</c:v>
                </c:pt>
                <c:pt idx="38001">
                  <c:v>251.68454202966799</c:v>
                </c:pt>
                <c:pt idx="38002">
                  <c:v>261.01646862021198</c:v>
                </c:pt>
                <c:pt idx="38003">
                  <c:v>243.42425668323301</c:v>
                </c:pt>
                <c:pt idx="38004">
                  <c:v>326.180355630821</c:v>
                </c:pt>
                <c:pt idx="38005">
                  <c:v>310.63852280045802</c:v>
                </c:pt>
                <c:pt idx="38006">
                  <c:v>295.95324375460899</c:v>
                </c:pt>
                <c:pt idx="38007">
                  <c:v>283.03887215090299</c:v>
                </c:pt>
                <c:pt idx="38008">
                  <c:v>271.92465455518698</c:v>
                </c:pt>
                <c:pt idx="38009">
                  <c:v>261.69690337362903</c:v>
                </c:pt>
                <c:pt idx="38010">
                  <c:v>244.84703188177599</c:v>
                </c:pt>
                <c:pt idx="38011">
                  <c:v>237.31346153846101</c:v>
                </c:pt>
                <c:pt idx="38012">
                  <c:v>343.75684384792697</c:v>
                </c:pt>
                <c:pt idx="38013">
                  <c:v>323.82077248820701</c:v>
                </c:pt>
                <c:pt idx="38014">
                  <c:v>305.61292900726897</c:v>
                </c:pt>
                <c:pt idx="38015">
                  <c:v>290.06147283904102</c:v>
                </c:pt>
                <c:pt idx="38016">
                  <c:v>275.35774882351001</c:v>
                </c:pt>
                <c:pt idx="38017">
                  <c:v>262.42396900897302</c:v>
                </c:pt>
                <c:pt idx="38018">
                  <c:v>251.27542790348099</c:v>
                </c:pt>
                <c:pt idx="38019">
                  <c:v>241.00667349376999</c:v>
                </c:pt>
                <c:pt idx="38020">
                  <c:v>232.54122451829099</c:v>
                </c:pt>
                <c:pt idx="38021">
                  <c:v>224.04596264419101</c:v>
                </c:pt>
                <c:pt idx="38022">
                  <c:v>217.38896302118499</c:v>
                </c:pt>
                <c:pt idx="38023">
                  <c:v>210.70134611424101</c:v>
                </c:pt>
                <c:pt idx="38024">
                  <c:v>204.93979047545901</c:v>
                </c:pt>
                <c:pt idx="38025">
                  <c:v>199.156559892963</c:v>
                </c:pt>
                <c:pt idx="38026">
                  <c:v>307.04399374097198</c:v>
                </c:pt>
                <c:pt idx="38027">
                  <c:v>288.854043271443</c:v>
                </c:pt>
                <c:pt idx="38028">
                  <c:v>272.39611121548</c:v>
                </c:pt>
                <c:pt idx="38029">
                  <c:v>258.60542337131</c:v>
                </c:pt>
                <c:pt idx="38030">
                  <c:v>245.66402336547699</c:v>
                </c:pt>
                <c:pt idx="38031">
                  <c:v>234.497399653287</c:v>
                </c:pt>
                <c:pt idx="38032">
                  <c:v>224.20157415925499</c:v>
                </c:pt>
                <c:pt idx="38033">
                  <c:v>215.709353169694</c:v>
                </c:pt>
                <c:pt idx="38034">
                  <c:v>207.17464221426101</c:v>
                </c:pt>
                <c:pt idx="38035">
                  <c:v>200.46947860035701</c:v>
                </c:pt>
                <c:pt idx="38036">
                  <c:v>193.73553811659099</c:v>
                </c:pt>
                <c:pt idx="38037">
                  <c:v>187.90889595220699</c:v>
                </c:pt>
                <c:pt idx="38038">
                  <c:v>183.01015098859199</c:v>
                </c:pt>
                <c:pt idx="38039">
                  <c:v>178.09436509055701</c:v>
                </c:pt>
                <c:pt idx="38040">
                  <c:v>274.95015089541403</c:v>
                </c:pt>
                <c:pt idx="38041">
                  <c:v>259.42070549989802</c:v>
                </c:pt>
                <c:pt idx="38042">
                  <c:v>244.73021949974401</c:v>
                </c:pt>
                <c:pt idx="38043">
                  <c:v>231.79265074763001</c:v>
                </c:pt>
                <c:pt idx="38044">
                  <c:v>220.62096505823601</c:v>
                </c:pt>
                <c:pt idx="38045">
                  <c:v>210.31442904514901</c:v>
                </c:pt>
                <c:pt idx="38046">
                  <c:v>201.79809080001999</c:v>
                </c:pt>
                <c:pt idx="38047">
                  <c:v>193.248541340543</c:v>
                </c:pt>
                <c:pt idx="38048">
                  <c:v>186.50376898146399</c:v>
                </c:pt>
                <c:pt idx="38049">
                  <c:v>179.738340761183</c:v>
                </c:pt>
                <c:pt idx="38050">
                  <c:v>173.87346416219199</c:v>
                </c:pt>
                <c:pt idx="38051">
                  <c:v>168.92192092166599</c:v>
                </c:pt>
                <c:pt idx="38052">
                  <c:v>163.95422563525199</c:v>
                </c:pt>
                <c:pt idx="38053">
                  <c:v>159.91422084623301</c:v>
                </c:pt>
                <c:pt idx="38054">
                  <c:v>155.864404623051</c:v>
                </c:pt>
                <c:pt idx="38055">
                  <c:v>152.759381609646</c:v>
                </c:pt>
                <c:pt idx="38056">
                  <c:v>264.75430144528502</c:v>
                </c:pt>
                <c:pt idx="38057">
                  <c:v>248.35824621625801</c:v>
                </c:pt>
                <c:pt idx="38058">
                  <c:v>257.33347584437701</c:v>
                </c:pt>
                <c:pt idx="38059">
                  <c:v>240.07722982024299</c:v>
                </c:pt>
                <c:pt idx="38060">
                  <c:v>525.554709097162</c:v>
                </c:pt>
                <c:pt idx="38061">
                  <c:v>505.44084349023399</c:v>
                </c:pt>
                <c:pt idx="38062">
                  <c:v>464.14665249734298</c:v>
                </c:pt>
                <c:pt idx="38063">
                  <c:v>449.68604817058099</c:v>
                </c:pt>
                <c:pt idx="38064">
                  <c:v>412.85251955108299</c:v>
                </c:pt>
                <c:pt idx="38065">
                  <c:v>383.09033841696498</c:v>
                </c:pt>
                <c:pt idx="38066">
                  <c:v>402.18327481983999</c:v>
                </c:pt>
                <c:pt idx="38067">
                  <c:v>369.80913642892602</c:v>
                </c:pt>
                <c:pt idx="38068">
                  <c:v>342.71779182998898</c:v>
                </c:pt>
                <c:pt idx="38069">
                  <c:v>396.949356722056</c:v>
                </c:pt>
                <c:pt idx="38070">
                  <c:v>361.99962381771201</c:v>
                </c:pt>
                <c:pt idx="38071">
                  <c:v>333.19742201809697</c:v>
                </c:pt>
                <c:pt idx="38072">
                  <c:v>359.59620013177101</c:v>
                </c:pt>
                <c:pt idx="38073">
                  <c:v>360.74251110213902</c:v>
                </c:pt>
                <c:pt idx="38074">
                  <c:v>327.71241579495</c:v>
                </c:pt>
                <c:pt idx="38075">
                  <c:v>299.00974053120001</c:v>
                </c:pt>
                <c:pt idx="38076">
                  <c:v>330.74141829393602</c:v>
                </c:pt>
                <c:pt idx="38077">
                  <c:v>300.381579314384</c:v>
                </c:pt>
                <c:pt idx="38078">
                  <c:v>274.35352416652398</c:v>
                </c:pt>
                <c:pt idx="38079">
                  <c:v>306.14173448165099</c:v>
                </c:pt>
                <c:pt idx="38080">
                  <c:v>277.57720238179797</c:v>
                </c:pt>
                <c:pt idx="38081">
                  <c:v>292.663477827603</c:v>
                </c:pt>
                <c:pt idx="38082">
                  <c:v>264.26321207464002</c:v>
                </c:pt>
                <c:pt idx="38083">
                  <c:v>240.15421430470599</c:v>
                </c:pt>
                <c:pt idx="38084">
                  <c:v>273.55589093178099</c:v>
                </c:pt>
                <c:pt idx="38085">
                  <c:v>246.94522228957501</c:v>
                </c:pt>
                <c:pt idx="38086">
                  <c:v>256.27481650290002</c:v>
                </c:pt>
                <c:pt idx="38087">
                  <c:v>231.449790353232</c:v>
                </c:pt>
                <c:pt idx="38088">
                  <c:v>240.79721018704399</c:v>
                </c:pt>
                <c:pt idx="38089">
                  <c:v>217.75453691874301</c:v>
                </c:pt>
                <c:pt idx="38090">
                  <c:v>194.86044495810401</c:v>
                </c:pt>
                <c:pt idx="38091">
                  <c:v>194.13475526657101</c:v>
                </c:pt>
                <c:pt idx="38092">
                  <c:v>531.36349036402498</c:v>
                </c:pt>
                <c:pt idx="38093">
                  <c:v>511.26320445568598</c:v>
                </c:pt>
                <c:pt idx="38094">
                  <c:v>469.352854754546</c:v>
                </c:pt>
                <c:pt idx="38095">
                  <c:v>454.93764656669498</c:v>
                </c:pt>
                <c:pt idx="38096">
                  <c:v>417.540650616074</c:v>
                </c:pt>
                <c:pt idx="38097">
                  <c:v>387.32093279326699</c:v>
                </c:pt>
                <c:pt idx="38098">
                  <c:v>406.94001702742401</c:v>
                </c:pt>
                <c:pt idx="38099">
                  <c:v>374.06599231182997</c:v>
                </c:pt>
                <c:pt idx="38100">
                  <c:v>346.55315002669499</c:v>
                </c:pt>
                <c:pt idx="38101">
                  <c:v>401.84039765024801</c:v>
                </c:pt>
                <c:pt idx="38102">
                  <c:v>366.35021141371402</c:v>
                </c:pt>
                <c:pt idx="38103">
                  <c:v>337.09004315124298</c:v>
                </c:pt>
                <c:pt idx="38104">
                  <c:v>364.095272516987</c:v>
                </c:pt>
                <c:pt idx="38105">
                  <c:v>365.43886557661699</c:v>
                </c:pt>
                <c:pt idx="38106">
                  <c:v>331.867692719486</c:v>
                </c:pt>
                <c:pt idx="38107">
                  <c:v>302.69716285974999</c:v>
                </c:pt>
                <c:pt idx="38108">
                  <c:v>335.10681419366898</c:v>
                </c:pt>
                <c:pt idx="38109">
                  <c:v>304.245773803031</c:v>
                </c:pt>
                <c:pt idx="38110">
                  <c:v>277.78939917558301</c:v>
                </c:pt>
                <c:pt idx="38111">
                  <c:v>310.24981579019101</c:v>
                </c:pt>
                <c:pt idx="38112">
                  <c:v>281.20266722233799</c:v>
                </c:pt>
                <c:pt idx="38113">
                  <c:v>296.818610736106</c:v>
                </c:pt>
                <c:pt idx="38114">
                  <c:v>267.91846917079999</c:v>
                </c:pt>
                <c:pt idx="38115">
                  <c:v>243.39311759014501</c:v>
                </c:pt>
                <c:pt idx="38116">
                  <c:v>277.50439816128397</c:v>
                </c:pt>
                <c:pt idx="38117">
                  <c:v>250.42063801801001</c:v>
                </c:pt>
                <c:pt idx="38118">
                  <c:v>260.03630129058399</c:v>
                </c:pt>
                <c:pt idx="38119">
                  <c:v>234.757826439578</c:v>
                </c:pt>
                <c:pt idx="38120">
                  <c:v>244.39266103796399</c:v>
                </c:pt>
                <c:pt idx="38121">
                  <c:v>220.92029737986601</c:v>
                </c:pt>
                <c:pt idx="38122">
                  <c:v>197.79627071823199</c:v>
                </c:pt>
                <c:pt idx="38123">
                  <c:v>197.25911236712801</c:v>
                </c:pt>
                <c:pt idx="38124">
                  <c:v>531.73514277065794</c:v>
                </c:pt>
                <c:pt idx="38125">
                  <c:v>511.65857566391202</c:v>
                </c:pt>
                <c:pt idx="38126">
                  <c:v>469.68359480226201</c:v>
                </c:pt>
                <c:pt idx="38127">
                  <c:v>455.29317114481398</c:v>
                </c:pt>
                <c:pt idx="38128">
                  <c:v>417.85391190864601</c:v>
                </c:pt>
                <c:pt idx="38129">
                  <c:v>387.58952162194402</c:v>
                </c:pt>
                <c:pt idx="38130">
                  <c:v>407.27727735568197</c:v>
                </c:pt>
                <c:pt idx="38131">
                  <c:v>374.35919196748699</c:v>
                </c:pt>
                <c:pt idx="38132">
                  <c:v>346.80897479218697</c:v>
                </c:pt>
                <c:pt idx="38133">
                  <c:v>402.20760260645801</c:v>
                </c:pt>
                <c:pt idx="38134">
                  <c:v>366.66741065497501</c:v>
                </c:pt>
                <c:pt idx="38135">
                  <c:v>337.36152348503202</c:v>
                </c:pt>
                <c:pt idx="38136">
                  <c:v>364.442795061597</c:v>
                </c:pt>
                <c:pt idx="38137">
                  <c:v>365.826651068807</c:v>
                </c:pt>
                <c:pt idx="38138">
                  <c:v>332.198576762811</c:v>
                </c:pt>
                <c:pt idx="38139">
                  <c:v>302.98765959205002</c:v>
                </c:pt>
                <c:pt idx="38140">
                  <c:v>335.478184377199</c:v>
                </c:pt>
                <c:pt idx="38141">
                  <c:v>304.56717733935801</c:v>
                </c:pt>
                <c:pt idx="38142">
                  <c:v>278.06046916213</c:v>
                </c:pt>
                <c:pt idx="38143">
                  <c:v>310.60917021540399</c:v>
                </c:pt>
                <c:pt idx="38144">
                  <c:v>281.50915750915698</c:v>
                </c:pt>
                <c:pt idx="38145">
                  <c:v>297.21217313147702</c:v>
                </c:pt>
                <c:pt idx="38146">
                  <c:v>268.25434204125997</c:v>
                </c:pt>
                <c:pt idx="38147">
                  <c:v>243.683826852702</c:v>
                </c:pt>
                <c:pt idx="38148">
                  <c:v>277.89306465924301</c:v>
                </c:pt>
                <c:pt idx="38149">
                  <c:v>250.75273459148801</c:v>
                </c:pt>
                <c:pt idx="38150">
                  <c:v>260.41400288869698</c:v>
                </c:pt>
                <c:pt idx="38151">
                  <c:v>235.08071688852499</c:v>
                </c:pt>
                <c:pt idx="38152">
                  <c:v>244.764547469908</c:v>
                </c:pt>
                <c:pt idx="38153">
                  <c:v>221.24235619015801</c:v>
                </c:pt>
                <c:pt idx="38154">
                  <c:v>198.113915243516</c:v>
                </c:pt>
                <c:pt idx="38155">
                  <c:v>197.62376989577399</c:v>
                </c:pt>
                <c:pt idx="38156">
                  <c:v>529.19371051487303</c:v>
                </c:pt>
                <c:pt idx="38157">
                  <c:v>509.13929585027199</c:v>
                </c:pt>
                <c:pt idx="38158">
                  <c:v>467.42103689062799</c:v>
                </c:pt>
                <c:pt idx="38159">
                  <c:v>453.03954244118</c:v>
                </c:pt>
                <c:pt idx="38160">
                  <c:v>415.820557583452</c:v>
                </c:pt>
                <c:pt idx="38161">
                  <c:v>385.74624796414099</c:v>
                </c:pt>
                <c:pt idx="38162">
                  <c:v>405.24673779399501</c:v>
                </c:pt>
                <c:pt idx="38163">
                  <c:v>372.528632938643</c:v>
                </c:pt>
                <c:pt idx="38164">
                  <c:v>345.14781989287798</c:v>
                </c:pt>
                <c:pt idx="38165">
                  <c:v>400.14912906721599</c:v>
                </c:pt>
                <c:pt idx="38166">
                  <c:v>364.82607233647599</c:v>
                </c:pt>
                <c:pt idx="38167">
                  <c:v>335.70046146051499</c:v>
                </c:pt>
                <c:pt idx="38168">
                  <c:v>362.55934117647001</c:v>
                </c:pt>
                <c:pt idx="38169">
                  <c:v>363.88752990511</c:v>
                </c:pt>
                <c:pt idx="38170">
                  <c:v>330.47348904670002</c:v>
                </c:pt>
                <c:pt idx="38171">
                  <c:v>301.44049327666602</c:v>
                </c:pt>
                <c:pt idx="38172">
                  <c:v>333.69154698399598</c:v>
                </c:pt>
                <c:pt idx="38173">
                  <c:v>302.97035881435198</c:v>
                </c:pt>
                <c:pt idx="38174">
                  <c:v>276.63420033204198</c:v>
                </c:pt>
                <c:pt idx="38175">
                  <c:v>308.93785766997502</c:v>
                </c:pt>
                <c:pt idx="38176">
                  <c:v>280.02604255319102</c:v>
                </c:pt>
                <c:pt idx="38177">
                  <c:v>295.560413861526</c:v>
                </c:pt>
                <c:pt idx="38178">
                  <c:v>266.793460049685</c:v>
                </c:pt>
                <c:pt idx="38179">
                  <c:v>242.381730641812</c:v>
                </c:pt>
                <c:pt idx="38180">
                  <c:v>276.34119226715501</c:v>
                </c:pt>
                <c:pt idx="38181">
                  <c:v>249.37386121127301</c:v>
                </c:pt>
                <c:pt idx="38182">
                  <c:v>258.94503619137203</c:v>
                </c:pt>
                <c:pt idx="38183">
                  <c:v>233.781855280332</c:v>
                </c:pt>
                <c:pt idx="38184">
                  <c:v>243.377534493101</c:v>
                </c:pt>
                <c:pt idx="38185">
                  <c:v>220.00810868700401</c:v>
                </c:pt>
                <c:pt idx="38186">
                  <c:v>196.99252934898601</c:v>
                </c:pt>
                <c:pt idx="38187">
                  <c:v>196.467934650085</c:v>
                </c:pt>
                <c:pt idx="38188">
                  <c:v>522.24372745383005</c:v>
                </c:pt>
                <c:pt idx="38189">
                  <c:v>502.252100162636</c:v>
                </c:pt>
                <c:pt idx="38190">
                  <c:v>461.231792065663</c:v>
                </c:pt>
                <c:pt idx="38191">
                  <c:v>446.85497288510601</c:v>
                </c:pt>
                <c:pt idx="38192">
                  <c:v>410.26450464482298</c:v>
                </c:pt>
                <c:pt idx="38193">
                  <c:v>380.71200555169997</c:v>
                </c:pt>
                <c:pt idx="38194">
                  <c:v>399.66440324932302</c:v>
                </c:pt>
                <c:pt idx="38195">
                  <c:v>367.50688670173599</c:v>
                </c:pt>
                <c:pt idx="38196">
                  <c:v>340.59970900499798</c:v>
                </c:pt>
                <c:pt idx="38197">
                  <c:v>394.47007113046101</c:v>
                </c:pt>
                <c:pt idx="38198">
                  <c:v>359.75092837072702</c:v>
                </c:pt>
                <c:pt idx="38199">
                  <c:v>331.13527702663799</c:v>
                </c:pt>
                <c:pt idx="38200">
                  <c:v>357.36674702871801</c:v>
                </c:pt>
                <c:pt idx="38201">
                  <c:v>358.52176361281602</c:v>
                </c:pt>
                <c:pt idx="38202">
                  <c:v>325.69775011830097</c:v>
                </c:pt>
                <c:pt idx="38203">
                  <c:v>297.17643448910701</c:v>
                </c:pt>
                <c:pt idx="38204">
                  <c:v>328.72059160414602</c:v>
                </c:pt>
                <c:pt idx="38205">
                  <c:v>298.55668538916001</c:v>
                </c:pt>
                <c:pt idx="38206">
                  <c:v>272.68642467321899</c:v>
                </c:pt>
                <c:pt idx="38207">
                  <c:v>304.29522810697398</c:v>
                </c:pt>
                <c:pt idx="38208">
                  <c:v>275.90493511892299</c:v>
                </c:pt>
                <c:pt idx="38209">
                  <c:v>290.941495108558</c:v>
                </c:pt>
                <c:pt idx="38210">
                  <c:v>262.70673628297197</c:v>
                </c:pt>
                <c:pt idx="38211">
                  <c:v>238.74326612282499</c:v>
                </c:pt>
                <c:pt idx="38212">
                  <c:v>271.975593220338</c:v>
                </c:pt>
                <c:pt idx="38213">
                  <c:v>245.51658061343599</c:v>
                </c:pt>
                <c:pt idx="38214">
                  <c:v>254.817053526226</c:v>
                </c:pt>
                <c:pt idx="38215">
                  <c:v>230.13058042702301</c:v>
                </c:pt>
                <c:pt idx="38216">
                  <c:v>239.45511087496601</c:v>
                </c:pt>
                <c:pt idx="38217">
                  <c:v>216.53756460154401</c:v>
                </c:pt>
                <c:pt idx="38218">
                  <c:v>193.82088611792699</c:v>
                </c:pt>
                <c:pt idx="38219">
                  <c:v>193.16853249581999</c:v>
                </c:pt>
                <c:pt idx="38220">
                  <c:v>524.83953658442704</c:v>
                </c:pt>
                <c:pt idx="38221">
                  <c:v>464.22527673349998</c:v>
                </c:pt>
                <c:pt idx="38222">
                  <c:v>429.90466585275198</c:v>
                </c:pt>
                <c:pt idx="38223">
                  <c:v>413.72293222095198</c:v>
                </c:pt>
                <c:pt idx="38224">
                  <c:v>382.98081625484599</c:v>
                </c:pt>
                <c:pt idx="38225">
                  <c:v>370.599277783037</c:v>
                </c:pt>
                <c:pt idx="38226">
                  <c:v>343.42982926795702</c:v>
                </c:pt>
                <c:pt idx="38227">
                  <c:v>334.81392209795598</c:v>
                </c:pt>
                <c:pt idx="38228">
                  <c:v>309.42726202489001</c:v>
                </c:pt>
                <c:pt idx="38229">
                  <c:v>303.64135879554902</c:v>
                </c:pt>
                <c:pt idx="38230">
                  <c:v>280.93248782438502</c:v>
                </c:pt>
                <c:pt idx="38231">
                  <c:v>277.04628583684803</c:v>
                </c:pt>
                <c:pt idx="38232">
                  <c:v>256.12637954631401</c:v>
                </c:pt>
                <c:pt idx="38233">
                  <c:v>254.123352769679</c:v>
                </c:pt>
                <c:pt idx="38234">
                  <c:v>235.88301063134699</c:v>
                </c:pt>
                <c:pt idx="38235">
                  <c:v>234.84882182412801</c:v>
                </c:pt>
                <c:pt idx="38236">
                  <c:v>217.50496114401699</c:v>
                </c:pt>
                <c:pt idx="38237">
                  <c:v>218.315425451236</c:v>
                </c:pt>
                <c:pt idx="38238">
                  <c:v>202.756114907696</c:v>
                </c:pt>
                <c:pt idx="38239">
                  <c:v>203.61011517740999</c:v>
                </c:pt>
                <c:pt idx="38240">
                  <c:v>530.16633717874902</c:v>
                </c:pt>
                <c:pt idx="38241">
                  <c:v>468.99625730398498</c:v>
                </c:pt>
                <c:pt idx="38242">
                  <c:v>434.199767050601</c:v>
                </c:pt>
                <c:pt idx="38243">
                  <c:v>418.039800995024</c:v>
                </c:pt>
                <c:pt idx="38244">
                  <c:v>386.85997549439401</c:v>
                </c:pt>
                <c:pt idx="38245">
                  <c:v>374.51514871727198</c:v>
                </c:pt>
                <c:pt idx="38246">
                  <c:v>346.960620412982</c:v>
                </c:pt>
                <c:pt idx="38247">
                  <c:v>338.40192891491802</c:v>
                </c:pt>
                <c:pt idx="38248">
                  <c:v>312.64782264016799</c:v>
                </c:pt>
                <c:pt idx="38249">
                  <c:v>306.940938201324</c:v>
                </c:pt>
                <c:pt idx="38250">
                  <c:v>283.89745518365299</c:v>
                </c:pt>
                <c:pt idx="38251">
                  <c:v>280.10388107158298</c:v>
                </c:pt>
                <c:pt idx="38252">
                  <c:v>258.86751675565102</c:v>
                </c:pt>
                <c:pt idx="38253">
                  <c:v>256.96886462509599</c:v>
                </c:pt>
                <c:pt idx="38254">
                  <c:v>238.44780247628699</c:v>
                </c:pt>
                <c:pt idx="38255">
                  <c:v>237.51465151009799</c:v>
                </c:pt>
                <c:pt idx="38256">
                  <c:v>219.900760877594</c:v>
                </c:pt>
                <c:pt idx="38257">
                  <c:v>220.828653846153</c:v>
                </c:pt>
                <c:pt idx="38258">
                  <c:v>205.024277700705</c:v>
                </c:pt>
                <c:pt idx="38259">
                  <c:v>205.99402092675601</c:v>
                </c:pt>
                <c:pt idx="38260">
                  <c:v>530.10592352985702</c:v>
                </c:pt>
                <c:pt idx="38261">
                  <c:v>468.96116180439498</c:v>
                </c:pt>
                <c:pt idx="38262">
                  <c:v>434.14821979400801</c:v>
                </c:pt>
                <c:pt idx="38263">
                  <c:v>418.014827599733</c:v>
                </c:pt>
                <c:pt idx="38264">
                  <c:v>386.82944024688697</c:v>
                </c:pt>
                <c:pt idx="38265">
                  <c:v>374.514019189056</c:v>
                </c:pt>
                <c:pt idx="38266">
                  <c:v>346.94334001408299</c:v>
                </c:pt>
                <c:pt idx="38267">
                  <c:v>338.41156946420102</c:v>
                </c:pt>
                <c:pt idx="38268">
                  <c:v>312.64196764718002</c:v>
                </c:pt>
                <c:pt idx="38269">
                  <c:v>306.95209977374299</c:v>
                </c:pt>
                <c:pt idx="38270">
                  <c:v>283.901181495061</c:v>
                </c:pt>
                <c:pt idx="38271">
                  <c:v>280.12803575444099</c:v>
                </c:pt>
                <c:pt idx="38272">
                  <c:v>258.87629205440197</c:v>
                </c:pt>
                <c:pt idx="38273">
                  <c:v>256.99740765672198</c:v>
                </c:pt>
                <c:pt idx="38274">
                  <c:v>238.46802300125501</c:v>
                </c:pt>
                <c:pt idx="38275">
                  <c:v>237.557666194571</c:v>
                </c:pt>
                <c:pt idx="38276">
                  <c:v>219.92825886345301</c:v>
                </c:pt>
                <c:pt idx="38277">
                  <c:v>220.878314993224</c:v>
                </c:pt>
                <c:pt idx="38278">
                  <c:v>205.058765469592</c:v>
                </c:pt>
                <c:pt idx="38279">
                  <c:v>206.04716981132</c:v>
                </c:pt>
                <c:pt idx="38280">
                  <c:v>527.15000575175395</c:v>
                </c:pt>
                <c:pt idx="38281">
                  <c:v>466.32129072502499</c:v>
                </c:pt>
                <c:pt idx="38282">
                  <c:v>431.75727282344201</c:v>
                </c:pt>
                <c:pt idx="38283">
                  <c:v>415.65065225148999</c:v>
                </c:pt>
                <c:pt idx="38284">
                  <c:v>384.679334373654</c:v>
                </c:pt>
                <c:pt idx="38285">
                  <c:v>372.37728238362803</c:v>
                </c:pt>
                <c:pt idx="38286">
                  <c:v>345.00722812397299</c:v>
                </c:pt>
                <c:pt idx="38287">
                  <c:v>336.468270256957</c:v>
                </c:pt>
                <c:pt idx="38288">
                  <c:v>310.88206686082901</c:v>
                </c:pt>
                <c:pt idx="38289">
                  <c:v>305.18253990361802</c:v>
                </c:pt>
                <c:pt idx="38290">
                  <c:v>282.29336057780898</c:v>
                </c:pt>
                <c:pt idx="38291">
                  <c:v>278.49985108706397</c:v>
                </c:pt>
                <c:pt idx="38292">
                  <c:v>257.40896148008898</c:v>
                </c:pt>
                <c:pt idx="38293">
                  <c:v>255.498345925487</c:v>
                </c:pt>
                <c:pt idx="38294">
                  <c:v>237.101608294795</c:v>
                </c:pt>
                <c:pt idx="38295">
                  <c:v>236.160344446897</c:v>
                </c:pt>
                <c:pt idx="38296">
                  <c:v>218.66111694940699</c:v>
                </c:pt>
                <c:pt idx="38297">
                  <c:v>219.57139856257501</c:v>
                </c:pt>
                <c:pt idx="38298">
                  <c:v>203.87296775971299</c:v>
                </c:pt>
                <c:pt idx="38299">
                  <c:v>204.82414320685399</c:v>
                </c:pt>
                <c:pt idx="38300">
                  <c:v>519.62673762382803</c:v>
                </c:pt>
                <c:pt idx="38301">
                  <c:v>459.616745668519</c:v>
                </c:pt>
                <c:pt idx="38302">
                  <c:v>425.67960828374402</c:v>
                </c:pt>
                <c:pt idx="38303">
                  <c:v>409.61984660962901</c:v>
                </c:pt>
                <c:pt idx="38304">
                  <c:v>379.22103763873002</c:v>
                </c:pt>
                <c:pt idx="38305">
                  <c:v>366.93114901761999</c:v>
                </c:pt>
                <c:pt idx="38306">
                  <c:v>340.06880924722799</c:v>
                </c:pt>
                <c:pt idx="38307">
                  <c:v>331.50851581508499</c:v>
                </c:pt>
                <c:pt idx="38308">
                  <c:v>306.39791675784397</c:v>
                </c:pt>
                <c:pt idx="38309">
                  <c:v>300.64966224085703</c:v>
                </c:pt>
                <c:pt idx="38310">
                  <c:v>278.19104876419499</c:v>
                </c:pt>
                <c:pt idx="38311">
                  <c:v>274.33167422154997</c:v>
                </c:pt>
                <c:pt idx="38312">
                  <c:v>253.637369112914</c:v>
                </c:pt>
                <c:pt idx="38313">
                  <c:v>251.64585971895499</c:v>
                </c:pt>
                <c:pt idx="38314">
                  <c:v>233.607569230769</c:v>
                </c:pt>
                <c:pt idx="38315">
                  <c:v>232.57219612538699</c:v>
                </c:pt>
                <c:pt idx="38316">
                  <c:v>215.41555673947701</c:v>
                </c:pt>
                <c:pt idx="38317">
                  <c:v>216.209318323952</c:v>
                </c:pt>
                <c:pt idx="38318">
                  <c:v>200.81997573280501</c:v>
                </c:pt>
                <c:pt idx="38319">
                  <c:v>201.66328968747001</c:v>
                </c:pt>
                <c:pt idx="38320">
                  <c:v>521.57108944251502</c:v>
                </c:pt>
                <c:pt idx="38321">
                  <c:v>482.82728287100701</c:v>
                </c:pt>
                <c:pt idx="38322">
                  <c:v>502.388922235986</c:v>
                </c:pt>
                <c:pt idx="38323">
                  <c:v>461.92460791441601</c:v>
                </c:pt>
                <c:pt idx="38324">
                  <c:v>427.64188680739801</c:v>
                </c:pt>
                <c:pt idx="38325">
                  <c:v>397.76793027971303</c:v>
                </c:pt>
                <c:pt idx="38326">
                  <c:v>447.47778470652401</c:v>
                </c:pt>
                <c:pt idx="38327">
                  <c:v>411.48639294018102</c:v>
                </c:pt>
                <c:pt idx="38328">
                  <c:v>380.77226245985503</c:v>
                </c:pt>
                <c:pt idx="38329">
                  <c:v>354.46710508326203</c:v>
                </c:pt>
                <c:pt idx="38330">
                  <c:v>400.841075536049</c:v>
                </c:pt>
                <c:pt idx="38331">
                  <c:v>368.41396280708301</c:v>
                </c:pt>
                <c:pt idx="38332">
                  <c:v>341.27233175083097</c:v>
                </c:pt>
                <c:pt idx="38333">
                  <c:v>395.630985766442</c:v>
                </c:pt>
                <c:pt idx="38334">
                  <c:v>361.52504103985501</c:v>
                </c:pt>
                <c:pt idx="38335">
                  <c:v>331.77314111252502</c:v>
                </c:pt>
                <c:pt idx="38336">
                  <c:v>358.25142726342398</c:v>
                </c:pt>
                <c:pt idx="38337">
                  <c:v>327.70588154704001</c:v>
                </c:pt>
                <c:pt idx="38338">
                  <c:v>301.53294381771701</c:v>
                </c:pt>
                <c:pt idx="38339">
                  <c:v>327.23162873594703</c:v>
                </c:pt>
                <c:pt idx="38340">
                  <c:v>298.4764243752</c:v>
                </c:pt>
                <c:pt idx="38341">
                  <c:v>299.87243936156801</c:v>
                </c:pt>
                <c:pt idx="38342">
                  <c:v>273.799317551716</c:v>
                </c:pt>
                <c:pt idx="38343">
                  <c:v>277.05342533968798</c:v>
                </c:pt>
                <c:pt idx="38344">
                  <c:v>253.65031590540201</c:v>
                </c:pt>
                <c:pt idx="38345">
                  <c:v>257.85066055657802</c:v>
                </c:pt>
                <c:pt idx="38346">
                  <c:v>235.35372340425499</c:v>
                </c:pt>
                <c:pt idx="38347">
                  <c:v>240.47907733254399</c:v>
                </c:pt>
                <c:pt idx="38348">
                  <c:v>219.773209549071</c:v>
                </c:pt>
                <c:pt idx="38349">
                  <c:v>527.19438417994502</c:v>
                </c:pt>
                <c:pt idx="38350">
                  <c:v>487.88569762725598</c:v>
                </c:pt>
                <c:pt idx="38351">
                  <c:v>508.02696261915401</c:v>
                </c:pt>
                <c:pt idx="38352">
                  <c:v>466.97336445041901</c:v>
                </c:pt>
                <c:pt idx="38353">
                  <c:v>432.188531778786</c:v>
                </c:pt>
                <c:pt idx="38354">
                  <c:v>401.865407319952</c:v>
                </c:pt>
                <c:pt idx="38355">
                  <c:v>452.58056532169002</c:v>
                </c:pt>
                <c:pt idx="38356">
                  <c:v>416.05069629973798</c:v>
                </c:pt>
                <c:pt idx="38357">
                  <c:v>384.88006563833198</c:v>
                </c:pt>
                <c:pt idx="38358">
                  <c:v>358.17196473887998</c:v>
                </c:pt>
                <c:pt idx="38359">
                  <c:v>405.46997817298802</c:v>
                </c:pt>
                <c:pt idx="38360">
                  <c:v>372.555825593463</c:v>
                </c:pt>
                <c:pt idx="38361">
                  <c:v>344.99899752723297</c:v>
                </c:pt>
                <c:pt idx="38362">
                  <c:v>400.39005854755499</c:v>
                </c:pt>
                <c:pt idx="38363">
                  <c:v>365.75848922660202</c:v>
                </c:pt>
                <c:pt idx="38364">
                  <c:v>335.549484356817</c:v>
                </c:pt>
                <c:pt idx="38365">
                  <c:v>362.62174393516801</c:v>
                </c:pt>
                <c:pt idx="38366">
                  <c:v>331.59703909941499</c:v>
                </c:pt>
                <c:pt idx="38367">
                  <c:v>305.01314695985002</c:v>
                </c:pt>
                <c:pt idx="38368">
                  <c:v>331.27732679633499</c:v>
                </c:pt>
                <c:pt idx="38369">
                  <c:v>302.07018787663901</c:v>
                </c:pt>
                <c:pt idx="38370">
                  <c:v>303.638391638923</c:v>
                </c:pt>
                <c:pt idx="38371">
                  <c:v>277.14375017364398</c:v>
                </c:pt>
                <c:pt idx="38372">
                  <c:v>280.581521436912</c:v>
                </c:pt>
                <c:pt idx="38373">
                  <c:v>256.79905417268401</c:v>
                </c:pt>
                <c:pt idx="38374">
                  <c:v>261.18936957107002</c:v>
                </c:pt>
                <c:pt idx="38375">
                  <c:v>238.312693096179</c:v>
                </c:pt>
                <c:pt idx="38376">
                  <c:v>243.645807747323</c:v>
                </c:pt>
                <c:pt idx="38377">
                  <c:v>222.58293203740499</c:v>
                </c:pt>
                <c:pt idx="38378">
                  <c:v>527.24230487589296</c:v>
                </c:pt>
                <c:pt idx="38379">
                  <c:v>487.91958199067898</c:v>
                </c:pt>
                <c:pt idx="38380">
                  <c:v>508.10845792504199</c:v>
                </c:pt>
                <c:pt idx="38381">
                  <c:v>467.02561633281903</c:v>
                </c:pt>
                <c:pt idx="38382">
                  <c:v>432.22719970744498</c:v>
                </c:pt>
                <c:pt idx="38383">
                  <c:v>401.89303036343102</c:v>
                </c:pt>
                <c:pt idx="38384">
                  <c:v>452.658348958467</c:v>
                </c:pt>
                <c:pt idx="38385">
                  <c:v>416.10706168194997</c:v>
                </c:pt>
                <c:pt idx="38386">
                  <c:v>384.917877221195</c:v>
                </c:pt>
                <c:pt idx="38387">
                  <c:v>358.20383070243003</c:v>
                </c:pt>
                <c:pt idx="38388">
                  <c:v>405.54468846761802</c:v>
                </c:pt>
                <c:pt idx="38389">
                  <c:v>372.61509012601601</c:v>
                </c:pt>
                <c:pt idx="38390">
                  <c:v>345.04536291686401</c:v>
                </c:pt>
                <c:pt idx="38391">
                  <c:v>400.495511388137</c:v>
                </c:pt>
                <c:pt idx="38392">
                  <c:v>365.83544505750098</c:v>
                </c:pt>
                <c:pt idx="38393">
                  <c:v>335.61589672809902</c:v>
                </c:pt>
                <c:pt idx="38394">
                  <c:v>362.723328147232</c:v>
                </c:pt>
                <c:pt idx="38395">
                  <c:v>331.68060198405698</c:v>
                </c:pt>
                <c:pt idx="38396">
                  <c:v>305.08167989417899</c:v>
                </c:pt>
                <c:pt idx="38397">
                  <c:v>331.38497461928898</c:v>
                </c:pt>
                <c:pt idx="38398">
                  <c:v>302.15569918553501</c:v>
                </c:pt>
                <c:pt idx="38399">
                  <c:v>303.74314266023401</c:v>
                </c:pt>
                <c:pt idx="38400">
                  <c:v>277.23093336327997</c:v>
                </c:pt>
                <c:pt idx="38401">
                  <c:v>280.688110749185</c:v>
                </c:pt>
                <c:pt idx="38402">
                  <c:v>256.88847248644697</c:v>
                </c:pt>
                <c:pt idx="38403">
                  <c:v>261.29490114166299</c:v>
                </c:pt>
                <c:pt idx="38404">
                  <c:v>238.407698476343</c:v>
                </c:pt>
                <c:pt idx="38405">
                  <c:v>243.75751035408001</c:v>
                </c:pt>
                <c:pt idx="38406">
                  <c:v>222.67723278669001</c:v>
                </c:pt>
                <c:pt idx="38407">
                  <c:v>524.36307534728803</c:v>
                </c:pt>
                <c:pt idx="38408">
                  <c:v>485.30592310898101</c:v>
                </c:pt>
                <c:pt idx="38409">
                  <c:v>505.24450018556598</c:v>
                </c:pt>
                <c:pt idx="38410">
                  <c:v>464.45286261032498</c:v>
                </c:pt>
                <c:pt idx="38411">
                  <c:v>429.89178377948701</c:v>
                </c:pt>
                <c:pt idx="38412">
                  <c:v>399.77049180327799</c:v>
                </c:pt>
                <c:pt idx="38413">
                  <c:v>450.08477333055703</c:v>
                </c:pt>
                <c:pt idx="38414">
                  <c:v>413.78959632468701</c:v>
                </c:pt>
                <c:pt idx="38415">
                  <c:v>382.82063064277003</c:v>
                </c:pt>
                <c:pt idx="38416">
                  <c:v>356.29629985320099</c:v>
                </c:pt>
                <c:pt idx="38417">
                  <c:v>403.22440283199899</c:v>
                </c:pt>
                <c:pt idx="38418">
                  <c:v>370.52262809115803</c:v>
                </c:pt>
                <c:pt idx="38419">
                  <c:v>343.14995268982301</c:v>
                </c:pt>
                <c:pt idx="38420">
                  <c:v>398.13277953412</c:v>
                </c:pt>
                <c:pt idx="38421">
                  <c:v>363.72480411427301</c:v>
                </c:pt>
                <c:pt idx="38422">
                  <c:v>333.71592856065899</c:v>
                </c:pt>
                <c:pt idx="38423">
                  <c:v>360.56550758962197</c:v>
                </c:pt>
                <c:pt idx="38424">
                  <c:v>329.75128440492603</c:v>
                </c:pt>
                <c:pt idx="38425">
                  <c:v>303.34042137575</c:v>
                </c:pt>
                <c:pt idx="38426">
                  <c:v>329.39685039369999</c:v>
                </c:pt>
                <c:pt idx="38427">
                  <c:v>300.37967198482602</c:v>
                </c:pt>
                <c:pt idx="38428">
                  <c:v>301.90958766622902</c:v>
                </c:pt>
                <c:pt idx="38429">
                  <c:v>275.588139227743</c:v>
                </c:pt>
                <c:pt idx="38430">
                  <c:v>278.979290570751</c:v>
                </c:pt>
                <c:pt idx="38431">
                  <c:v>255.353233039201</c:v>
                </c:pt>
                <c:pt idx="38432">
                  <c:v>259.69018564571098</c:v>
                </c:pt>
                <c:pt idx="38433">
                  <c:v>236.971065548398</c:v>
                </c:pt>
                <c:pt idx="38434">
                  <c:v>242.243911781604</c:v>
                </c:pt>
                <c:pt idx="38435">
                  <c:v>221.32390768676001</c:v>
                </c:pt>
                <c:pt idx="38436">
                  <c:v>517.04275025278002</c:v>
                </c:pt>
                <c:pt idx="38437">
                  <c:v>478.68369055133201</c:v>
                </c:pt>
                <c:pt idx="38438">
                  <c:v>497.96588721510898</c:v>
                </c:pt>
                <c:pt idx="38439">
                  <c:v>457.89974789685601</c:v>
                </c:pt>
                <c:pt idx="38440">
                  <c:v>423.96928356210202</c:v>
                </c:pt>
                <c:pt idx="38441">
                  <c:v>394.394681138213</c:v>
                </c:pt>
                <c:pt idx="38442">
                  <c:v>443.53202725257802</c:v>
                </c:pt>
                <c:pt idx="38443">
                  <c:v>407.90155440414497</c:v>
                </c:pt>
                <c:pt idx="38444">
                  <c:v>377.49775174115899</c:v>
                </c:pt>
                <c:pt idx="38445">
                  <c:v>351.465990375861</c:v>
                </c:pt>
                <c:pt idx="38446">
                  <c:v>397.30362705829998</c:v>
                </c:pt>
                <c:pt idx="38447">
                  <c:v>365.20156641692699</c:v>
                </c:pt>
                <c:pt idx="38448">
                  <c:v>338.33464629413203</c:v>
                </c:pt>
                <c:pt idx="38449">
                  <c:v>392.10464922512898</c:v>
                </c:pt>
                <c:pt idx="38450">
                  <c:v>358.32843102594899</c:v>
                </c:pt>
                <c:pt idx="38451">
                  <c:v>328.87933791434301</c:v>
                </c:pt>
                <c:pt idx="38452">
                  <c:v>355.049207178458</c:v>
                </c:pt>
                <c:pt idx="38453">
                  <c:v>324.813508615481</c:v>
                </c:pt>
                <c:pt idx="38454">
                  <c:v>298.90350002931302</c:v>
                </c:pt>
                <c:pt idx="38455">
                  <c:v>324.308886463509</c:v>
                </c:pt>
                <c:pt idx="38456">
                  <c:v>295.84441582767499</c:v>
                </c:pt>
                <c:pt idx="38457">
                  <c:v>297.20128864473099</c:v>
                </c:pt>
                <c:pt idx="38458">
                  <c:v>271.384201825844</c:v>
                </c:pt>
                <c:pt idx="38459">
                  <c:v>274.58597873764</c:v>
                </c:pt>
                <c:pt idx="38460">
                  <c:v>251.42341222311501</c:v>
                </c:pt>
                <c:pt idx="38461">
                  <c:v>255.562809354423</c:v>
                </c:pt>
                <c:pt idx="38462">
                  <c:v>233.28532608695599</c:v>
                </c:pt>
                <c:pt idx="38463">
                  <c:v>238.35116221715199</c:v>
                </c:pt>
                <c:pt idx="38464">
                  <c:v>217.84730807342001</c:v>
                </c:pt>
                <c:pt idx="38465">
                  <c:v>411.05119765953498</c:v>
                </c:pt>
                <c:pt idx="38466">
                  <c:v>380.373415535064</c:v>
                </c:pt>
                <c:pt idx="38467">
                  <c:v>368.02376616644199</c:v>
                </c:pt>
                <c:pt idx="38468">
                  <c:v>359.348753407353</c:v>
                </c:pt>
                <c:pt idx="38469">
                  <c:v>331.42663058186702</c:v>
                </c:pt>
                <c:pt idx="38470">
                  <c:v>306.98838778995997</c:v>
                </c:pt>
                <c:pt idx="38471">
                  <c:v>325.57407407407402</c:v>
                </c:pt>
                <c:pt idx="38472">
                  <c:v>324.21201738824197</c:v>
                </c:pt>
                <c:pt idx="38473">
                  <c:v>297.26713905623097</c:v>
                </c:pt>
                <c:pt idx="38474">
                  <c:v>297.776654576547</c:v>
                </c:pt>
                <c:pt idx="38475">
                  <c:v>302.68977125355201</c:v>
                </c:pt>
                <c:pt idx="38476">
                  <c:v>274.98305656242098</c:v>
                </c:pt>
                <c:pt idx="38477">
                  <c:v>251.61027864840401</c:v>
                </c:pt>
                <c:pt idx="38478">
                  <c:v>280.84144541736299</c:v>
                </c:pt>
                <c:pt idx="38479">
                  <c:v>254.92318705705401</c:v>
                </c:pt>
                <c:pt idx="38480">
                  <c:v>261.71214334822901</c:v>
                </c:pt>
                <c:pt idx="38481">
                  <c:v>237.58150397010701</c:v>
                </c:pt>
                <c:pt idx="38482">
                  <c:v>244.408860593139</c:v>
                </c:pt>
                <c:pt idx="38483">
                  <c:v>228.921236038719</c:v>
                </c:pt>
                <c:pt idx="38484">
                  <c:v>208.35601251404699</c:v>
                </c:pt>
                <c:pt idx="38485">
                  <c:v>238.30590566431201</c:v>
                </c:pt>
                <c:pt idx="38486">
                  <c:v>215.23806919185</c:v>
                </c:pt>
                <c:pt idx="38487">
                  <c:v>212.75162901824501</c:v>
                </c:pt>
                <c:pt idx="38488">
                  <c:v>201.77829000522701</c:v>
                </c:pt>
                <c:pt idx="38489">
                  <c:v>173.99042753694999</c:v>
                </c:pt>
                <c:pt idx="38490">
                  <c:v>151.81050507196301</c:v>
                </c:pt>
                <c:pt idx="38491">
                  <c:v>416.19178466641102</c:v>
                </c:pt>
                <c:pt idx="38492">
                  <c:v>385.00443786982203</c:v>
                </c:pt>
                <c:pt idx="38493">
                  <c:v>372.69022423620697</c:v>
                </c:pt>
                <c:pt idx="38494">
                  <c:v>364.08394179550402</c:v>
                </c:pt>
                <c:pt idx="38495">
                  <c:v>335.67389781214803</c:v>
                </c:pt>
                <c:pt idx="38496">
                  <c:v>310.816709051521</c:v>
                </c:pt>
                <c:pt idx="38497">
                  <c:v>329.92081801105797</c:v>
                </c:pt>
                <c:pt idx="38498">
                  <c:v>328.710328122725</c:v>
                </c:pt>
                <c:pt idx="38499">
                  <c:v>301.28897271808597</c:v>
                </c:pt>
                <c:pt idx="38500">
                  <c:v>301.96962752261402</c:v>
                </c:pt>
                <c:pt idx="38501">
                  <c:v>307.12027194733702</c:v>
                </c:pt>
                <c:pt idx="38502">
                  <c:v>278.90965030354602</c:v>
                </c:pt>
                <c:pt idx="38503">
                  <c:v>255.108128147733</c:v>
                </c:pt>
                <c:pt idx="38504">
                  <c:v>285.01639659698401</c:v>
                </c:pt>
                <c:pt idx="38505">
                  <c:v>258.61578520032401</c:v>
                </c:pt>
                <c:pt idx="38506">
                  <c:v>265.657472649081</c:v>
                </c:pt>
                <c:pt idx="38507">
                  <c:v>241.07347882559401</c:v>
                </c:pt>
                <c:pt idx="38508">
                  <c:v>248.15276944611</c:v>
                </c:pt>
                <c:pt idx="38509">
                  <c:v>232.47887590687901</c:v>
                </c:pt>
                <c:pt idx="38510">
                  <c:v>211.51212193237799</c:v>
                </c:pt>
                <c:pt idx="38511">
                  <c:v>242.16948757198</c:v>
                </c:pt>
                <c:pt idx="38512">
                  <c:v>218.63937326257201</c:v>
                </c:pt>
                <c:pt idx="38513">
                  <c:v>216.31788914198901</c:v>
                </c:pt>
                <c:pt idx="38514">
                  <c:v>205.21609256013701</c:v>
                </c:pt>
                <c:pt idx="38515">
                  <c:v>176.93321355153</c:v>
                </c:pt>
                <c:pt idx="38516">
                  <c:v>154.52490374943599</c:v>
                </c:pt>
                <c:pt idx="38517">
                  <c:v>416.37150417682699</c:v>
                </c:pt>
                <c:pt idx="38518">
                  <c:v>385.15716680083898</c:v>
                </c:pt>
                <c:pt idx="38519">
                  <c:v>372.85895134250302</c:v>
                </c:pt>
                <c:pt idx="38520">
                  <c:v>364.27021852512001</c:v>
                </c:pt>
                <c:pt idx="38521">
                  <c:v>335.83308921348601</c:v>
                </c:pt>
                <c:pt idx="38522">
                  <c:v>310.95254316123498</c:v>
                </c:pt>
                <c:pt idx="38523">
                  <c:v>330.09293260571502</c:v>
                </c:pt>
                <c:pt idx="38524">
                  <c:v>328.90307748154697</c:v>
                </c:pt>
                <c:pt idx="38525">
                  <c:v>301.45372296742403</c:v>
                </c:pt>
                <c:pt idx="38526">
                  <c:v>302.15895182157902</c:v>
                </c:pt>
                <c:pt idx="38527">
                  <c:v>307.33084096791401</c:v>
                </c:pt>
                <c:pt idx="38528">
                  <c:v>279.08914425973398</c:v>
                </c:pt>
                <c:pt idx="38529">
                  <c:v>255.26154720465999</c:v>
                </c:pt>
                <c:pt idx="38530">
                  <c:v>285.21699100230097</c:v>
                </c:pt>
                <c:pt idx="38531">
                  <c:v>258.78987010772198</c:v>
                </c:pt>
                <c:pt idx="38532">
                  <c:v>265.86087537492699</c:v>
                </c:pt>
                <c:pt idx="38533">
                  <c:v>241.244071332338</c:v>
                </c:pt>
                <c:pt idx="38534">
                  <c:v>248.344877553977</c:v>
                </c:pt>
                <c:pt idx="38535">
                  <c:v>232.67086830594599</c:v>
                </c:pt>
                <c:pt idx="38536">
                  <c:v>211.67995418443701</c:v>
                </c:pt>
                <c:pt idx="38537">
                  <c:v>242.391349977088</c:v>
                </c:pt>
                <c:pt idx="38538">
                  <c:v>218.825959146755</c:v>
                </c:pt>
                <c:pt idx="38539">
                  <c:v>216.532949613715</c:v>
                </c:pt>
                <c:pt idx="38540">
                  <c:v>205.431074307443</c:v>
                </c:pt>
                <c:pt idx="38541">
                  <c:v>177.11811294765801</c:v>
                </c:pt>
                <c:pt idx="38542">
                  <c:v>154.71766832830099</c:v>
                </c:pt>
                <c:pt idx="38543">
                  <c:v>414.03907210362797</c:v>
                </c:pt>
                <c:pt idx="38544">
                  <c:v>383.051249630087</c:v>
                </c:pt>
                <c:pt idx="38545">
                  <c:v>370.75030259017097</c:v>
                </c:pt>
                <c:pt idx="38546">
                  <c:v>362.13699495798301</c:v>
                </c:pt>
                <c:pt idx="38547">
                  <c:v>333.92003941911503</c:v>
                </c:pt>
                <c:pt idx="38548">
                  <c:v>309.21990856887902</c:v>
                </c:pt>
                <c:pt idx="38549">
                  <c:v>328.14537891020501</c:v>
                </c:pt>
                <c:pt idx="38550">
                  <c:v>326.89932279909698</c:v>
                </c:pt>
                <c:pt idx="38551">
                  <c:v>299.66213900614298</c:v>
                </c:pt>
                <c:pt idx="38552">
                  <c:v>300.29538427254198</c:v>
                </c:pt>
                <c:pt idx="38553">
                  <c:v>305.37770660725403</c:v>
                </c:pt>
                <c:pt idx="38554">
                  <c:v>277.35805165884102</c:v>
                </c:pt>
                <c:pt idx="38555">
                  <c:v>253.71433939901999</c:v>
                </c:pt>
                <c:pt idx="38556">
                  <c:v>283.385348421679</c:v>
                </c:pt>
                <c:pt idx="38557">
                  <c:v>257.16834287035402</c:v>
                </c:pt>
                <c:pt idx="38558">
                  <c:v>264.131477441816</c:v>
                </c:pt>
                <c:pt idx="38559">
                  <c:v>239.71640626150401</c:v>
                </c:pt>
                <c:pt idx="38560">
                  <c:v>246.71927448324499</c:v>
                </c:pt>
                <c:pt idx="38561">
                  <c:v>231.13155327419801</c:v>
                </c:pt>
                <c:pt idx="38562">
                  <c:v>210.30498821079701</c:v>
                </c:pt>
                <c:pt idx="38563">
                  <c:v>240.726637056599</c:v>
                </c:pt>
                <c:pt idx="38564">
                  <c:v>217.36206949334101</c:v>
                </c:pt>
                <c:pt idx="38565">
                  <c:v>215.01793911006999</c:v>
                </c:pt>
                <c:pt idx="38566">
                  <c:v>203.976479212149</c:v>
                </c:pt>
                <c:pt idx="38567">
                  <c:v>175.874615499725</c:v>
                </c:pt>
                <c:pt idx="38568">
                  <c:v>153.59009457441499</c:v>
                </c:pt>
                <c:pt idx="38569">
                  <c:v>407.99839997754299</c:v>
                </c:pt>
                <c:pt idx="38570">
                  <c:v>377.598696714634</c:v>
                </c:pt>
                <c:pt idx="38571">
                  <c:v>365.28160328879699</c:v>
                </c:pt>
                <c:pt idx="38572">
                  <c:v>356.62289869537301</c:v>
                </c:pt>
                <c:pt idx="38573">
                  <c:v>328.94554405123199</c:v>
                </c:pt>
                <c:pt idx="38574">
                  <c:v>304.731251202083</c:v>
                </c:pt>
                <c:pt idx="38575">
                  <c:v>323.09825650546799</c:v>
                </c:pt>
                <c:pt idx="38576">
                  <c:v>321.70582866084197</c:v>
                </c:pt>
                <c:pt idx="38577">
                  <c:v>295.00150555727703</c:v>
                </c:pt>
                <c:pt idx="38578">
                  <c:v>295.47396355487399</c:v>
                </c:pt>
                <c:pt idx="38579">
                  <c:v>300.30806838764698</c:v>
                </c:pt>
                <c:pt idx="38580">
                  <c:v>272.85306520597197</c:v>
                </c:pt>
                <c:pt idx="38581">
                  <c:v>249.686229212245</c:v>
                </c:pt>
                <c:pt idx="38582">
                  <c:v>278.62841382618302</c:v>
                </c:pt>
                <c:pt idx="38583">
                  <c:v>252.946120228599</c:v>
                </c:pt>
                <c:pt idx="38584">
                  <c:v>259.64759390119099</c:v>
                </c:pt>
                <c:pt idx="38585">
                  <c:v>235.737194353219</c:v>
                </c:pt>
                <c:pt idx="38586">
                  <c:v>242.48377067528901</c:v>
                </c:pt>
                <c:pt idx="38587">
                  <c:v>227.118191177635</c:v>
                </c:pt>
                <c:pt idx="38588">
                  <c:v>206.73787239545399</c:v>
                </c:pt>
                <c:pt idx="38589">
                  <c:v>236.40381877432199</c:v>
                </c:pt>
                <c:pt idx="38590">
                  <c:v>213.543637596461</c:v>
                </c:pt>
                <c:pt idx="38591">
                  <c:v>211.05434907692</c:v>
                </c:pt>
                <c:pt idx="38592">
                  <c:v>200.16872358977699</c:v>
                </c:pt>
                <c:pt idx="38593">
                  <c:v>172.62794073918499</c:v>
                </c:pt>
                <c:pt idx="38594">
                  <c:v>150.638808031049</c:v>
                </c:pt>
                <c:pt idx="38595">
                  <c:v>461.37477936850303</c:v>
                </c:pt>
                <c:pt idx="38596">
                  <c:v>410.177362707535</c:v>
                </c:pt>
                <c:pt idx="38597">
                  <c:v>380.49690113399498</c:v>
                </c:pt>
                <c:pt idx="38598">
                  <c:v>399.51725239616599</c:v>
                </c:pt>
                <c:pt idx="38599">
                  <c:v>367.22626640126703</c:v>
                </c:pt>
                <c:pt idx="38600">
                  <c:v>341.10374615946301</c:v>
                </c:pt>
                <c:pt idx="38601">
                  <c:v>360.31519043941302</c:v>
                </c:pt>
                <c:pt idx="38602">
                  <c:v>331.58937311292698</c:v>
                </c:pt>
                <c:pt idx="38603">
                  <c:v>326.59404574676398</c:v>
                </c:pt>
                <c:pt idx="38604">
                  <c:v>300.53476746798401</c:v>
                </c:pt>
                <c:pt idx="38605">
                  <c:v>297.44585423428703</c:v>
                </c:pt>
                <c:pt idx="38606">
                  <c:v>274.05320533913198</c:v>
                </c:pt>
                <c:pt idx="38607">
                  <c:v>272.84100669987902</c:v>
                </c:pt>
                <c:pt idx="38608">
                  <c:v>251.22568604006801</c:v>
                </c:pt>
                <c:pt idx="38609">
                  <c:v>252.75317720872499</c:v>
                </c:pt>
                <c:pt idx="38610">
                  <c:v>232.91905151267301</c:v>
                </c:pt>
                <c:pt idx="38611">
                  <c:v>234.50894862906699</c:v>
                </c:pt>
                <c:pt idx="38612">
                  <c:v>215.56792575856301</c:v>
                </c:pt>
                <c:pt idx="38613">
                  <c:v>218.08877086494601</c:v>
                </c:pt>
                <c:pt idx="38614">
                  <c:v>200.92526690391401</c:v>
                </c:pt>
                <c:pt idx="38615">
                  <c:v>466.70218195738101</c:v>
                </c:pt>
                <c:pt idx="38616">
                  <c:v>414.98395222020201</c:v>
                </c:pt>
                <c:pt idx="38617">
                  <c:v>384.827850341393</c:v>
                </c:pt>
                <c:pt idx="38618">
                  <c:v>404.39339491496798</c:v>
                </c:pt>
                <c:pt idx="38619">
                  <c:v>371.58850270913098</c:v>
                </c:pt>
                <c:pt idx="38620">
                  <c:v>345.03902163535798</c:v>
                </c:pt>
                <c:pt idx="38621">
                  <c:v>364.77018592473001</c:v>
                </c:pt>
                <c:pt idx="38622">
                  <c:v>335.57444060225203</c:v>
                </c:pt>
                <c:pt idx="38623">
                  <c:v>330.69398965962898</c:v>
                </c:pt>
                <c:pt idx="38624">
                  <c:v>304.20547888887302</c:v>
                </c:pt>
                <c:pt idx="38625">
                  <c:v>301.23726721702599</c:v>
                </c:pt>
                <c:pt idx="38626">
                  <c:v>277.44746652518103</c:v>
                </c:pt>
                <c:pt idx="38627">
                  <c:v>276.36580833554501</c:v>
                </c:pt>
                <c:pt idx="38628">
                  <c:v>254.381466038621</c:v>
                </c:pt>
                <c:pt idx="38629">
                  <c:v>256.06818278911402</c:v>
                </c:pt>
                <c:pt idx="38630">
                  <c:v>235.889266126926</c:v>
                </c:pt>
                <c:pt idx="38631">
                  <c:v>237.63200383314199</c:v>
                </c:pt>
                <c:pt idx="38632">
                  <c:v>218.35446634700699</c:v>
                </c:pt>
                <c:pt idx="38633">
                  <c:v>221.038519637462</c:v>
                </c:pt>
                <c:pt idx="38634">
                  <c:v>203.56573344205799</c:v>
                </c:pt>
                <c:pt idx="38635">
                  <c:v>467.41051872084898</c:v>
                </c:pt>
                <c:pt idx="38636">
                  <c:v>415.625239206228</c:v>
                </c:pt>
                <c:pt idx="38637">
                  <c:v>385.40061879867699</c:v>
                </c:pt>
                <c:pt idx="38638">
                  <c:v>405.070015599805</c:v>
                </c:pt>
                <c:pt idx="38639">
                  <c:v>372.17856857043699</c:v>
                </c:pt>
                <c:pt idx="38640">
                  <c:v>345.56670829713198</c:v>
                </c:pt>
                <c:pt idx="38641">
                  <c:v>365.40211837840002</c:v>
                </c:pt>
                <c:pt idx="38642">
                  <c:v>336.12653759469902</c:v>
                </c:pt>
                <c:pt idx="38643">
                  <c:v>331.28302757899598</c:v>
                </c:pt>
                <c:pt idx="38644">
                  <c:v>304.71579063787402</c:v>
                </c:pt>
                <c:pt idx="38645">
                  <c:v>301.78488171121199</c:v>
                </c:pt>
                <c:pt idx="38646">
                  <c:v>277.92632438674002</c:v>
                </c:pt>
                <c:pt idx="38647">
                  <c:v>276.88654000535098</c:v>
                </c:pt>
                <c:pt idx="38648">
                  <c:v>254.833414641145</c:v>
                </c:pt>
                <c:pt idx="38649">
                  <c:v>256.565259819468</c:v>
                </c:pt>
                <c:pt idx="38650">
                  <c:v>236.32082370491699</c:v>
                </c:pt>
                <c:pt idx="38651">
                  <c:v>238.103901233123</c:v>
                </c:pt>
                <c:pt idx="38652">
                  <c:v>218.766188445133</c:v>
                </c:pt>
                <c:pt idx="38653">
                  <c:v>221.49419029577999</c:v>
                </c:pt>
                <c:pt idx="38654">
                  <c:v>203.96172452612001</c:v>
                </c:pt>
                <c:pt idx="38655">
                  <c:v>465.570543200874</c:v>
                </c:pt>
                <c:pt idx="38656">
                  <c:v>413.97807145316301</c:v>
                </c:pt>
                <c:pt idx="38657">
                  <c:v>383.90150545170201</c:v>
                </c:pt>
                <c:pt idx="38658">
                  <c:v>403.41941973739898</c:v>
                </c:pt>
                <c:pt idx="38659">
                  <c:v>370.69349732591502</c:v>
                </c:pt>
                <c:pt idx="38660">
                  <c:v>344.21338636675301</c:v>
                </c:pt>
                <c:pt idx="38661">
                  <c:v>363.89833840519202</c:v>
                </c:pt>
                <c:pt idx="38662">
                  <c:v>334.77672218794902</c:v>
                </c:pt>
                <c:pt idx="38663">
                  <c:v>329.91534551035198</c:v>
                </c:pt>
                <c:pt idx="38664">
                  <c:v>303.48427251667601</c:v>
                </c:pt>
                <c:pt idx="38665">
                  <c:v>300.52713654052599</c:v>
                </c:pt>
                <c:pt idx="38666">
                  <c:v>276.79645313476902</c:v>
                </c:pt>
                <c:pt idx="38667">
                  <c:v>275.72927023264998</c:v>
                </c:pt>
                <c:pt idx="38668">
                  <c:v>253.79112687269301</c:v>
                </c:pt>
                <c:pt idx="38669">
                  <c:v>255.48240740740701</c:v>
                </c:pt>
                <c:pt idx="38670">
                  <c:v>235.34830897210799</c:v>
                </c:pt>
                <c:pt idx="38671">
                  <c:v>237.09619211888</c:v>
                </c:pt>
                <c:pt idx="38672">
                  <c:v>217.860656723598</c:v>
                </c:pt>
                <c:pt idx="38673">
                  <c:v>220.54810885539499</c:v>
                </c:pt>
                <c:pt idx="38674">
                  <c:v>203.11271578818199</c:v>
                </c:pt>
                <c:pt idx="38675">
                  <c:v>460.03221271310201</c:v>
                </c:pt>
                <c:pt idx="38676">
                  <c:v>409.00833946188902</c:v>
                </c:pt>
                <c:pt idx="38677">
                  <c:v>379.39407641871998</c:v>
                </c:pt>
                <c:pt idx="38678">
                  <c:v>398.42224716298699</c:v>
                </c:pt>
                <c:pt idx="38679">
                  <c:v>366.20366581535399</c:v>
                </c:pt>
                <c:pt idx="38680">
                  <c:v>340.13620422008802</c:v>
                </c:pt>
                <c:pt idx="38681">
                  <c:v>359.354378302219</c:v>
                </c:pt>
                <c:pt idx="38682">
                  <c:v>330.68520990312101</c:v>
                </c:pt>
                <c:pt idx="38683">
                  <c:v>325.74929420026001</c:v>
                </c:pt>
                <c:pt idx="38684">
                  <c:v>299.74287007695699</c:v>
                </c:pt>
                <c:pt idx="38685">
                  <c:v>296.702506452036</c:v>
                </c:pt>
                <c:pt idx="38686">
                  <c:v>273.35404188279301</c:v>
                </c:pt>
                <c:pt idx="38687">
                  <c:v>272.184842773828</c:v>
                </c:pt>
                <c:pt idx="38688">
                  <c:v>250.60753249504401</c:v>
                </c:pt>
                <c:pt idx="38689">
                  <c:v>252.17077850462999</c:v>
                </c:pt>
                <c:pt idx="38690">
                  <c:v>232.368433218782</c:v>
                </c:pt>
                <c:pt idx="38691">
                  <c:v>233.991045465035</c:v>
                </c:pt>
                <c:pt idx="38692">
                  <c:v>215.07816940105101</c:v>
                </c:pt>
                <c:pt idx="38693">
                  <c:v>217.639424433367</c:v>
                </c:pt>
                <c:pt idx="38694">
                  <c:v>200.494727915646</c:v>
                </c:pt>
                <c:pt idx="38695">
                  <c:v>460.046957336351</c:v>
                </c:pt>
                <c:pt idx="38696">
                  <c:v>409.625754527163</c:v>
                </c:pt>
                <c:pt idx="38697">
                  <c:v>366.57261215142103</c:v>
                </c:pt>
                <c:pt idx="38698">
                  <c:v>340.32786772871202</c:v>
                </c:pt>
                <c:pt idx="38699">
                  <c:v>358.80222623507501</c:v>
                </c:pt>
                <c:pt idx="38700">
                  <c:v>330.83865216616101</c:v>
                </c:pt>
                <c:pt idx="38701">
                  <c:v>325.006283268397</c:v>
                </c:pt>
                <c:pt idx="38702">
                  <c:v>296.67388479861398</c:v>
                </c:pt>
                <c:pt idx="38703">
                  <c:v>273.16602646180098</c:v>
                </c:pt>
                <c:pt idx="38704">
                  <c:v>272.00798394671602</c:v>
                </c:pt>
                <c:pt idx="38705">
                  <c:v>250.987933634992</c:v>
                </c:pt>
                <c:pt idx="38706">
                  <c:v>233.58245982347401</c:v>
                </c:pt>
                <c:pt idx="38707">
                  <c:v>464.759509592173</c:v>
                </c:pt>
                <c:pt idx="38708">
                  <c:v>413.87857558327403</c:v>
                </c:pt>
                <c:pt idx="38709">
                  <c:v>370.42956366171597</c:v>
                </c:pt>
                <c:pt idx="38710">
                  <c:v>343.80087014725501</c:v>
                </c:pt>
                <c:pt idx="38711">
                  <c:v>362.73876885017199</c:v>
                </c:pt>
                <c:pt idx="38712">
                  <c:v>334.36727642820699</c:v>
                </c:pt>
                <c:pt idx="38713">
                  <c:v>328.617128159787</c:v>
                </c:pt>
                <c:pt idx="38714">
                  <c:v>300.01664302084401</c:v>
                </c:pt>
                <c:pt idx="38715">
                  <c:v>276.16013280728998</c:v>
                </c:pt>
                <c:pt idx="38716">
                  <c:v>275.12002834986998</c:v>
                </c:pt>
                <c:pt idx="38717">
                  <c:v>253.89800744905301</c:v>
                </c:pt>
                <c:pt idx="38718">
                  <c:v>236.33566726338199</c:v>
                </c:pt>
                <c:pt idx="38719">
                  <c:v>464.78397983331598</c:v>
                </c:pt>
                <c:pt idx="38720">
                  <c:v>413.90080460522</c:v>
                </c:pt>
                <c:pt idx="38721">
                  <c:v>370.45009784735799</c:v>
                </c:pt>
                <c:pt idx="38722">
                  <c:v>343.82403555603702</c:v>
                </c:pt>
                <c:pt idx="38723">
                  <c:v>362.77495107632097</c:v>
                </c:pt>
                <c:pt idx="38724">
                  <c:v>334.39542541226803</c:v>
                </c:pt>
                <c:pt idx="38725">
                  <c:v>328.65538828439401</c:v>
                </c:pt>
                <c:pt idx="38726">
                  <c:v>300.06111946579102</c:v>
                </c:pt>
                <c:pt idx="38727">
                  <c:v>276.192864369625</c:v>
                </c:pt>
                <c:pt idx="38728">
                  <c:v>275.16289134955798</c:v>
                </c:pt>
                <c:pt idx="38729">
                  <c:v>253.94267388254099</c:v>
                </c:pt>
                <c:pt idx="38730">
                  <c:v>236.38232547279901</c:v>
                </c:pt>
                <c:pt idx="38731">
                  <c:v>462.23327597893501</c:v>
                </c:pt>
                <c:pt idx="38732">
                  <c:v>411.610966749748</c:v>
                </c:pt>
                <c:pt idx="38733">
                  <c:v>368.38031588459802</c:v>
                </c:pt>
                <c:pt idx="38734">
                  <c:v>341.94908271998202</c:v>
                </c:pt>
                <c:pt idx="38735">
                  <c:v>360.67906161520801</c:v>
                </c:pt>
                <c:pt idx="38736">
                  <c:v>332.50846899278002</c:v>
                </c:pt>
                <c:pt idx="38737">
                  <c:v>326.73764801119597</c:v>
                </c:pt>
                <c:pt idx="38738">
                  <c:v>298.28817252360398</c:v>
                </c:pt>
                <c:pt idx="38739">
                  <c:v>274.60295394072199</c:v>
                </c:pt>
                <c:pt idx="38740">
                  <c:v>273.52385219320701</c:v>
                </c:pt>
                <c:pt idx="38741">
                  <c:v>252.41448254878901</c:v>
                </c:pt>
                <c:pt idx="38742">
                  <c:v>234.94094546313499</c:v>
                </c:pt>
                <c:pt idx="38743">
                  <c:v>456.02928577312701</c:v>
                </c:pt>
                <c:pt idx="38744">
                  <c:v>406.02163807183803</c:v>
                </c:pt>
                <c:pt idx="38745">
                  <c:v>363.33006772585901</c:v>
                </c:pt>
                <c:pt idx="38746">
                  <c:v>337.36707396428301</c:v>
                </c:pt>
                <c:pt idx="38747">
                  <c:v>355.56037784018298</c:v>
                </c:pt>
                <c:pt idx="38748">
                  <c:v>327.89651885020902</c:v>
                </c:pt>
                <c:pt idx="38749">
                  <c:v>322.04614385686398</c:v>
                </c:pt>
                <c:pt idx="38750">
                  <c:v>293.96693244056797</c:v>
                </c:pt>
                <c:pt idx="38751">
                  <c:v>270.71800320229801</c:v>
                </c:pt>
                <c:pt idx="38752">
                  <c:v>269.51478281665698</c:v>
                </c:pt>
                <c:pt idx="38753">
                  <c:v>248.66988325900601</c:v>
                </c:pt>
                <c:pt idx="38754">
                  <c:v>231.42192902215501</c:v>
                </c:pt>
                <c:pt idx="38755">
                  <c:v>306.99549077658799</c:v>
                </c:pt>
                <c:pt idx="38756">
                  <c:v>293.40338710176701</c:v>
                </c:pt>
                <c:pt idx="38757">
                  <c:v>260.970311035083</c:v>
                </c:pt>
                <c:pt idx="38758">
                  <c:v>243.99800902802801</c:v>
                </c:pt>
                <c:pt idx="38759">
                  <c:v>236.91916976629901</c:v>
                </c:pt>
                <c:pt idx="38760">
                  <c:v>230.79448760968199</c:v>
                </c:pt>
                <c:pt idx="38761">
                  <c:v>285.27434717221797</c:v>
                </c:pt>
                <c:pt idx="38762">
                  <c:v>272.608252532449</c:v>
                </c:pt>
                <c:pt idx="38763">
                  <c:v>259.90931353187398</c:v>
                </c:pt>
                <c:pt idx="38764">
                  <c:v>249.07199974205099</c:v>
                </c:pt>
                <c:pt idx="38765">
                  <c:v>240.107718894009</c:v>
                </c:pt>
                <c:pt idx="38766">
                  <c:v>231.11883751029501</c:v>
                </c:pt>
                <c:pt idx="38767">
                  <c:v>223.05774052828599</c:v>
                </c:pt>
                <c:pt idx="38768">
                  <c:v>215.93799048438299</c:v>
                </c:pt>
                <c:pt idx="38769">
                  <c:v>209.759121597356</c:v>
                </c:pt>
                <c:pt idx="38770">
                  <c:v>204.535654570509</c:v>
                </c:pt>
                <c:pt idx="38771">
                  <c:v>199.302927122916</c:v>
                </c:pt>
                <c:pt idx="38772">
                  <c:v>268.39883268482401</c:v>
                </c:pt>
                <c:pt idx="38773">
                  <c:v>254.783556760945</c:v>
                </c:pt>
                <c:pt idx="38774">
                  <c:v>243.02070884315</c:v>
                </c:pt>
                <c:pt idx="38775">
                  <c:v>232.16602410027201</c:v>
                </c:pt>
                <c:pt idx="38776">
                  <c:v>222.23144061656001</c:v>
                </c:pt>
                <c:pt idx="38777">
                  <c:v>214.16660780059499</c:v>
                </c:pt>
                <c:pt idx="38778">
                  <c:v>206.08274617631801</c:v>
                </c:pt>
                <c:pt idx="38779">
                  <c:v>198.931697204996</c:v>
                </c:pt>
                <c:pt idx="38780">
                  <c:v>192.719791573084</c:v>
                </c:pt>
                <c:pt idx="38781">
                  <c:v>187.45436493344101</c:v>
                </c:pt>
                <c:pt idx="38782">
                  <c:v>182.17450725701701</c:v>
                </c:pt>
                <c:pt idx="38783">
                  <c:v>177.85418675512</c:v>
                </c:pt>
                <c:pt idx="38784">
                  <c:v>173.52426512740399</c:v>
                </c:pt>
                <c:pt idx="38785">
                  <c:v>240.82835832467501</c:v>
                </c:pt>
                <c:pt idx="38786">
                  <c:v>229.067177045601</c:v>
                </c:pt>
                <c:pt idx="38787">
                  <c:v>218.20754107886401</c:v>
                </c:pt>
                <c:pt idx="38788">
                  <c:v>208.26415871603399</c:v>
                </c:pt>
                <c:pt idx="38789">
                  <c:v>199.235106024907</c:v>
                </c:pt>
                <c:pt idx="38790">
                  <c:v>192.08274723573999</c:v>
                </c:pt>
                <c:pt idx="38791">
                  <c:v>184.90744647189101</c:v>
                </c:pt>
                <c:pt idx="38792">
                  <c:v>178.669843039249</c:v>
                </c:pt>
                <c:pt idx="38793">
                  <c:v>173.37356491021399</c:v>
                </c:pt>
                <c:pt idx="38794">
                  <c:v>168.06163699726801</c:v>
                </c:pt>
                <c:pt idx="38795">
                  <c:v>163.70342352078401</c:v>
                </c:pt>
                <c:pt idx="38796">
                  <c:v>159.33673590504401</c:v>
                </c:pt>
                <c:pt idx="38797">
                  <c:v>155.932065823914</c:v>
                </c:pt>
                <c:pt idx="38798">
                  <c:v>152.52182605798001</c:v>
                </c:pt>
                <c:pt idx="38799">
                  <c:v>206.21938693110201</c:v>
                </c:pt>
                <c:pt idx="38800">
                  <c:v>196.270415986546</c:v>
                </c:pt>
                <c:pt idx="38801">
                  <c:v>140.296540225093</c:v>
                </c:pt>
                <c:pt idx="38802">
                  <c:v>137.819129578489</c:v>
                </c:pt>
                <c:pt idx="38803">
                  <c:v>308.60652837365598</c:v>
                </c:pt>
                <c:pt idx="38804">
                  <c:v>294.86657645466801</c:v>
                </c:pt>
                <c:pt idx="38805">
                  <c:v>262.07452165156002</c:v>
                </c:pt>
                <c:pt idx="38806">
                  <c:v>244.89700458906901</c:v>
                </c:pt>
                <c:pt idx="38807">
                  <c:v>237.72125441484999</c:v>
                </c:pt>
                <c:pt idx="38808">
                  <c:v>231.50855267751101</c:v>
                </c:pt>
                <c:pt idx="38809">
                  <c:v>286.86442402701698</c:v>
                </c:pt>
                <c:pt idx="38810">
                  <c:v>274.06160324860798</c:v>
                </c:pt>
                <c:pt idx="38811">
                  <c:v>261.22614846411102</c:v>
                </c:pt>
                <c:pt idx="38812">
                  <c:v>250.27035407238</c:v>
                </c:pt>
                <c:pt idx="38813">
                  <c:v>241.19708986248801</c:v>
                </c:pt>
                <c:pt idx="38814">
                  <c:v>232.10556490207901</c:v>
                </c:pt>
                <c:pt idx="38815">
                  <c:v>223.949053517176</c:v>
                </c:pt>
                <c:pt idx="38816">
                  <c:v>216.74027547833199</c:v>
                </c:pt>
                <c:pt idx="38817">
                  <c:v>210.481718815477</c:v>
                </c:pt>
                <c:pt idx="38818">
                  <c:v>205.176641944419</c:v>
                </c:pt>
                <c:pt idx="38819">
                  <c:v>199.86694242102499</c:v>
                </c:pt>
                <c:pt idx="38820">
                  <c:v>269.97592494246697</c:v>
                </c:pt>
                <c:pt idx="38821">
                  <c:v>256.218666787019</c:v>
                </c:pt>
                <c:pt idx="38822">
                  <c:v>244.32931209135199</c:v>
                </c:pt>
                <c:pt idx="38823">
                  <c:v>233.35739461440801</c:v>
                </c:pt>
                <c:pt idx="38824">
                  <c:v>223.31415547024901</c:v>
                </c:pt>
                <c:pt idx="38825">
                  <c:v>215.15710014214901</c:v>
                </c:pt>
                <c:pt idx="38826">
                  <c:v>206.97675583608799</c:v>
                </c:pt>
                <c:pt idx="38827">
                  <c:v>199.73953798084301</c:v>
                </c:pt>
                <c:pt idx="38828">
                  <c:v>193.44488498419199</c:v>
                </c:pt>
                <c:pt idx="38829">
                  <c:v>188.10211670480501</c:v>
                </c:pt>
                <c:pt idx="38830">
                  <c:v>182.75259525073599</c:v>
                </c:pt>
                <c:pt idx="38831">
                  <c:v>178.36400135079299</c:v>
                </c:pt>
                <c:pt idx="38832">
                  <c:v>173.96679811484</c:v>
                </c:pt>
                <c:pt idx="38833">
                  <c:v>242.265278174895</c:v>
                </c:pt>
                <c:pt idx="38834">
                  <c:v>230.37409033684401</c:v>
                </c:pt>
                <c:pt idx="38835">
                  <c:v>219.39437149393501</c:v>
                </c:pt>
                <c:pt idx="38836">
                  <c:v>209.34308251067901</c:v>
                </c:pt>
                <c:pt idx="38837">
                  <c:v>200.21785107217499</c:v>
                </c:pt>
                <c:pt idx="38838">
                  <c:v>192.97598008919701</c:v>
                </c:pt>
                <c:pt idx="38839">
                  <c:v>185.719521776259</c:v>
                </c:pt>
                <c:pt idx="38840">
                  <c:v>179.404434504569</c:v>
                </c:pt>
                <c:pt idx="38841">
                  <c:v>174.033908004864</c:v>
                </c:pt>
                <c:pt idx="38842">
                  <c:v>168.65503031191</c:v>
                </c:pt>
                <c:pt idx="38843">
                  <c:v>164.229270673022</c:v>
                </c:pt>
                <c:pt idx="38844">
                  <c:v>159.79901857019101</c:v>
                </c:pt>
                <c:pt idx="38845">
                  <c:v>156.334702258726</c:v>
                </c:pt>
                <c:pt idx="38846">
                  <c:v>152.86272601962199</c:v>
                </c:pt>
                <c:pt idx="38847">
                  <c:v>207.41070252985901</c:v>
                </c:pt>
                <c:pt idx="38848">
                  <c:v>197.356844480722</c:v>
                </c:pt>
                <c:pt idx="38849">
                  <c:v>140.663124594419</c:v>
                </c:pt>
                <c:pt idx="38850">
                  <c:v>138.13351390769799</c:v>
                </c:pt>
                <c:pt idx="38851">
                  <c:v>308.59182276710601</c:v>
                </c:pt>
                <c:pt idx="38852">
                  <c:v>294.84650061472598</c:v>
                </c:pt>
                <c:pt idx="38853">
                  <c:v>262.04556029468699</c:v>
                </c:pt>
                <c:pt idx="38854">
                  <c:v>244.86203112866701</c:v>
                </c:pt>
                <c:pt idx="38855">
                  <c:v>237.695435942599</c:v>
                </c:pt>
                <c:pt idx="38856">
                  <c:v>231.480805938494</c:v>
                </c:pt>
                <c:pt idx="38857">
                  <c:v>286.851356577616</c:v>
                </c:pt>
                <c:pt idx="38858">
                  <c:v>274.050911242962</c:v>
                </c:pt>
                <c:pt idx="38859">
                  <c:v>261.21396933560402</c:v>
                </c:pt>
                <c:pt idx="38860">
                  <c:v>250.25349061526501</c:v>
                </c:pt>
                <c:pt idx="38861">
                  <c:v>241.17973898436401</c:v>
                </c:pt>
                <c:pt idx="38862">
                  <c:v>232.084561675717</c:v>
                </c:pt>
                <c:pt idx="38863">
                  <c:v>223.92844364937301</c:v>
                </c:pt>
                <c:pt idx="38864">
                  <c:v>216.716927060854</c:v>
                </c:pt>
                <c:pt idx="38865">
                  <c:v>210.452709507571</c:v>
                </c:pt>
                <c:pt idx="38866">
                  <c:v>205.149182166895</c:v>
                </c:pt>
                <c:pt idx="38867">
                  <c:v>199.83815050334599</c:v>
                </c:pt>
                <c:pt idx="38868">
                  <c:v>269.97260762881899</c:v>
                </c:pt>
                <c:pt idx="38869">
                  <c:v>256.21304387402103</c:v>
                </c:pt>
                <c:pt idx="38870">
                  <c:v>244.31820645021401</c:v>
                </c:pt>
                <c:pt idx="38871">
                  <c:v>233.34496822536201</c:v>
                </c:pt>
                <c:pt idx="38872">
                  <c:v>223.297388945405</c:v>
                </c:pt>
                <c:pt idx="38873">
                  <c:v>215.136435643564</c:v>
                </c:pt>
                <c:pt idx="38874">
                  <c:v>206.959305562585</c:v>
                </c:pt>
                <c:pt idx="38875">
                  <c:v>199.71906389147699</c:v>
                </c:pt>
                <c:pt idx="38876">
                  <c:v>193.42483175242401</c:v>
                </c:pt>
                <c:pt idx="38877">
                  <c:v>188.08291729976099</c:v>
                </c:pt>
                <c:pt idx="38878">
                  <c:v>182.73160967472799</c:v>
                </c:pt>
                <c:pt idx="38879">
                  <c:v>178.34161821153</c:v>
                </c:pt>
                <c:pt idx="38880">
                  <c:v>173.94658557030601</c:v>
                </c:pt>
                <c:pt idx="38881">
                  <c:v>242.26839774312899</c:v>
                </c:pt>
                <c:pt idx="38882">
                  <c:v>230.37131402566399</c:v>
                </c:pt>
                <c:pt idx="38883">
                  <c:v>219.392799570123</c:v>
                </c:pt>
                <c:pt idx="38884">
                  <c:v>209.333661576211</c:v>
                </c:pt>
                <c:pt idx="38885">
                  <c:v>200.204299124008</c:v>
                </c:pt>
                <c:pt idx="38886">
                  <c:v>192.961729186344</c:v>
                </c:pt>
                <c:pt idx="38887">
                  <c:v>185.70199623872</c:v>
                </c:pt>
                <c:pt idx="38888">
                  <c:v>179.38403672964799</c:v>
                </c:pt>
                <c:pt idx="38889">
                  <c:v>174.013851467423</c:v>
                </c:pt>
                <c:pt idx="38890">
                  <c:v>168.63573704884001</c:v>
                </c:pt>
                <c:pt idx="38891">
                  <c:v>164.210987215774</c:v>
                </c:pt>
                <c:pt idx="38892">
                  <c:v>159.77939743539699</c:v>
                </c:pt>
                <c:pt idx="38893">
                  <c:v>156.314094228268</c:v>
                </c:pt>
                <c:pt idx="38894">
                  <c:v>152.84708977310001</c:v>
                </c:pt>
                <c:pt idx="38895">
                  <c:v>207.41034270275301</c:v>
                </c:pt>
                <c:pt idx="38896">
                  <c:v>197.35453987928</c:v>
                </c:pt>
                <c:pt idx="38897">
                  <c:v>140.64479280093599</c:v>
                </c:pt>
                <c:pt idx="38898">
                  <c:v>138.117100371747</c:v>
                </c:pt>
                <c:pt idx="38899">
                  <c:v>307.69922763064699</c:v>
                </c:pt>
                <c:pt idx="38900">
                  <c:v>294.02925629993803</c:v>
                </c:pt>
                <c:pt idx="38901">
                  <c:v>261.41419236501201</c:v>
                </c:pt>
                <c:pt idx="38902">
                  <c:v>244.33962522695299</c:v>
                </c:pt>
                <c:pt idx="38903">
                  <c:v>237.21771295338601</c:v>
                </c:pt>
                <c:pt idx="38904">
                  <c:v>231.053336445074</c:v>
                </c:pt>
                <c:pt idx="38905">
                  <c:v>285.985152312899</c:v>
                </c:pt>
                <c:pt idx="38906">
                  <c:v>273.25135487832898</c:v>
                </c:pt>
                <c:pt idx="38907">
                  <c:v>260.48007712082199</c:v>
                </c:pt>
                <c:pt idx="38908">
                  <c:v>249.58205776866899</c:v>
                </c:pt>
                <c:pt idx="38909">
                  <c:v>240.560645974115</c:v>
                </c:pt>
                <c:pt idx="38910">
                  <c:v>231.52070194221801</c:v>
                </c:pt>
                <c:pt idx="38911">
                  <c:v>223.40942537390001</c:v>
                </c:pt>
                <c:pt idx="38912">
                  <c:v>216.24701390591599</c:v>
                </c:pt>
                <c:pt idx="38913">
                  <c:v>210.02926881758901</c:v>
                </c:pt>
                <c:pt idx="38914">
                  <c:v>204.77009867877001</c:v>
                </c:pt>
                <c:pt idx="38915">
                  <c:v>199.50018839487501</c:v>
                </c:pt>
                <c:pt idx="38916">
                  <c:v>269.12368670243899</c:v>
                </c:pt>
                <c:pt idx="38917">
                  <c:v>255.43679342240401</c:v>
                </c:pt>
                <c:pt idx="38918">
                  <c:v>243.60345799661701</c:v>
                </c:pt>
                <c:pt idx="38919">
                  <c:v>232.68748400307101</c:v>
                </c:pt>
                <c:pt idx="38920">
                  <c:v>222.69349222696201</c:v>
                </c:pt>
                <c:pt idx="38921">
                  <c:v>214.58298932027401</c:v>
                </c:pt>
                <c:pt idx="38922">
                  <c:v>206.44912298697301</c:v>
                </c:pt>
                <c:pt idx="38923">
                  <c:v>199.25550267697699</c:v>
                </c:pt>
                <c:pt idx="38924">
                  <c:v>192.99865627519401</c:v>
                </c:pt>
                <c:pt idx="38925">
                  <c:v>187.697989903625</c:v>
                </c:pt>
                <c:pt idx="38926">
                  <c:v>182.384823848238</c:v>
                </c:pt>
                <c:pt idx="38927">
                  <c:v>178.034095296934</c:v>
                </c:pt>
                <c:pt idx="38928">
                  <c:v>173.67556533285699</c:v>
                </c:pt>
                <c:pt idx="38929">
                  <c:v>241.49723358928301</c:v>
                </c:pt>
                <c:pt idx="38930">
                  <c:v>229.66454379019501</c:v>
                </c:pt>
                <c:pt idx="38931">
                  <c:v>218.742807825086</c:v>
                </c:pt>
                <c:pt idx="38932">
                  <c:v>208.742536094597</c:v>
                </c:pt>
                <c:pt idx="38933">
                  <c:v>199.658718629464</c:v>
                </c:pt>
                <c:pt idx="38934">
                  <c:v>192.46147671181399</c:v>
                </c:pt>
                <c:pt idx="38935">
                  <c:v>185.24357629785001</c:v>
                </c:pt>
                <c:pt idx="38936">
                  <c:v>178.96720959369901</c:v>
                </c:pt>
                <c:pt idx="38937">
                  <c:v>173.63297940620899</c:v>
                </c:pt>
                <c:pt idx="38938">
                  <c:v>168.28771784700399</c:v>
                </c:pt>
                <c:pt idx="38939">
                  <c:v>163.896551724137</c:v>
                </c:pt>
                <c:pt idx="38940">
                  <c:v>159.501425403864</c:v>
                </c:pt>
                <c:pt idx="38941">
                  <c:v>156.068167490289</c:v>
                </c:pt>
                <c:pt idx="38942">
                  <c:v>152.633691516494</c:v>
                </c:pt>
                <c:pt idx="38943">
                  <c:v>206.76954522227899</c:v>
                </c:pt>
                <c:pt idx="38944">
                  <c:v>196.76571372625801</c:v>
                </c:pt>
                <c:pt idx="38945">
                  <c:v>140.424147507778</c:v>
                </c:pt>
                <c:pt idx="38946">
                  <c:v>137.922363050483</c:v>
                </c:pt>
                <c:pt idx="38947">
                  <c:v>305.394730580714</c:v>
                </c:pt>
                <c:pt idx="38948">
                  <c:v>291.91499287287797</c:v>
                </c:pt>
                <c:pt idx="38949">
                  <c:v>259.79077370141601</c:v>
                </c:pt>
                <c:pt idx="38950">
                  <c:v>242.99601442055101</c:v>
                </c:pt>
                <c:pt idx="38951">
                  <c:v>236.006847154441</c:v>
                </c:pt>
                <c:pt idx="38952">
                  <c:v>229.96139510117101</c:v>
                </c:pt>
                <c:pt idx="38953">
                  <c:v>283.74397466349899</c:v>
                </c:pt>
                <c:pt idx="38954">
                  <c:v>271.185421147098</c:v>
                </c:pt>
                <c:pt idx="38955">
                  <c:v>258.593607004212</c:v>
                </c:pt>
                <c:pt idx="38956">
                  <c:v>247.84892280678</c:v>
                </c:pt>
                <c:pt idx="38957">
                  <c:v>238.971408839779</c:v>
                </c:pt>
                <c:pt idx="38958">
                  <c:v>230.06574461695999</c:v>
                </c:pt>
                <c:pt idx="38959">
                  <c:v>222.090950185335</c:v>
                </c:pt>
                <c:pt idx="38960">
                  <c:v>215.04633504944599</c:v>
                </c:pt>
                <c:pt idx="38961">
                  <c:v>208.942931430415</c:v>
                </c:pt>
                <c:pt idx="38962">
                  <c:v>203.79238269466501</c:v>
                </c:pt>
                <c:pt idx="38963">
                  <c:v>198.630881060787</c:v>
                </c:pt>
                <c:pt idx="38964">
                  <c:v>266.91389095277901</c:v>
                </c:pt>
                <c:pt idx="38965">
                  <c:v>253.40886198547199</c:v>
                </c:pt>
                <c:pt idx="38966">
                  <c:v>241.74473137429499</c:v>
                </c:pt>
                <c:pt idx="38967">
                  <c:v>230.98319710120501</c:v>
                </c:pt>
                <c:pt idx="38968">
                  <c:v>221.136281386251</c:v>
                </c:pt>
                <c:pt idx="38969">
                  <c:v>213.14901269393499</c:v>
                </c:pt>
                <c:pt idx="38970">
                  <c:v>205.143019562549</c:v>
                </c:pt>
                <c:pt idx="38971">
                  <c:v>198.06561315959701</c:v>
                </c:pt>
                <c:pt idx="38972">
                  <c:v>191.920148490473</c:v>
                </c:pt>
                <c:pt idx="38973">
                  <c:v>186.72099436783799</c:v>
                </c:pt>
                <c:pt idx="38974">
                  <c:v>181.508718091784</c:v>
                </c:pt>
                <c:pt idx="38975">
                  <c:v>177.253728900255</c:v>
                </c:pt>
                <c:pt idx="38976">
                  <c:v>172.99108644466801</c:v>
                </c:pt>
                <c:pt idx="38977">
                  <c:v>239.50020948820401</c:v>
                </c:pt>
                <c:pt idx="38978">
                  <c:v>227.82830993102701</c:v>
                </c:pt>
                <c:pt idx="38979">
                  <c:v>217.059150095891</c:v>
                </c:pt>
                <c:pt idx="38980">
                  <c:v>207.20048508618001</c:v>
                </c:pt>
                <c:pt idx="38981">
                  <c:v>198.25074348461101</c:v>
                </c:pt>
                <c:pt idx="38982">
                  <c:v>191.167402150615</c:v>
                </c:pt>
                <c:pt idx="38983">
                  <c:v>184.061517745148</c:v>
                </c:pt>
                <c:pt idx="38984">
                  <c:v>177.88889308936899</c:v>
                </c:pt>
                <c:pt idx="38985">
                  <c:v>172.65073550787801</c:v>
                </c:pt>
                <c:pt idx="38986">
                  <c:v>167.40087492543199</c:v>
                </c:pt>
                <c:pt idx="38987">
                  <c:v>163.10169041688701</c:v>
                </c:pt>
                <c:pt idx="38988">
                  <c:v>158.79274252753001</c:v>
                </c:pt>
                <c:pt idx="38989">
                  <c:v>155.44676170552299</c:v>
                </c:pt>
                <c:pt idx="38990">
                  <c:v>152.09747003994599</c:v>
                </c:pt>
                <c:pt idx="38991">
                  <c:v>205.102352684343</c:v>
                </c:pt>
                <c:pt idx="38992">
                  <c:v>195.23885235487001</c:v>
                </c:pt>
                <c:pt idx="38993">
                  <c:v>139.859986273164</c:v>
                </c:pt>
                <c:pt idx="38994">
                  <c:v>137.43557764654901</c:v>
                </c:pt>
                <c:pt idx="38995">
                  <c:v>306.99549077658799</c:v>
                </c:pt>
                <c:pt idx="38996">
                  <c:v>293.40338710176701</c:v>
                </c:pt>
                <c:pt idx="38997">
                  <c:v>260.970311035083</c:v>
                </c:pt>
                <c:pt idx="38998">
                  <c:v>243.99800902802801</c:v>
                </c:pt>
                <c:pt idx="38999">
                  <c:v>236.91916976629901</c:v>
                </c:pt>
                <c:pt idx="39000">
                  <c:v>230.79448760968199</c:v>
                </c:pt>
                <c:pt idx="39001">
                  <c:v>285.27434717221797</c:v>
                </c:pt>
                <c:pt idx="39002">
                  <c:v>272.608252532449</c:v>
                </c:pt>
                <c:pt idx="39003">
                  <c:v>259.90931353187398</c:v>
                </c:pt>
                <c:pt idx="39004">
                  <c:v>249.07199974205099</c:v>
                </c:pt>
                <c:pt idx="39005">
                  <c:v>240.107718894009</c:v>
                </c:pt>
                <c:pt idx="39006">
                  <c:v>231.11883751029501</c:v>
                </c:pt>
                <c:pt idx="39007">
                  <c:v>223.05774052828599</c:v>
                </c:pt>
                <c:pt idx="39008">
                  <c:v>215.93799048438299</c:v>
                </c:pt>
                <c:pt idx="39009">
                  <c:v>209.759121597356</c:v>
                </c:pt>
                <c:pt idx="39010">
                  <c:v>204.535654570509</c:v>
                </c:pt>
                <c:pt idx="39011">
                  <c:v>199.302927122916</c:v>
                </c:pt>
                <c:pt idx="39012">
                  <c:v>268.39883268482401</c:v>
                </c:pt>
                <c:pt idx="39013">
                  <c:v>254.783556760945</c:v>
                </c:pt>
                <c:pt idx="39014">
                  <c:v>243.02070884315</c:v>
                </c:pt>
                <c:pt idx="39015">
                  <c:v>232.16602410027201</c:v>
                </c:pt>
                <c:pt idx="39016">
                  <c:v>222.23144061656001</c:v>
                </c:pt>
                <c:pt idx="39017">
                  <c:v>214.16660780059499</c:v>
                </c:pt>
                <c:pt idx="39018">
                  <c:v>206.08274617631801</c:v>
                </c:pt>
                <c:pt idx="39019">
                  <c:v>198.931697204996</c:v>
                </c:pt>
                <c:pt idx="39020">
                  <c:v>192.719791573084</c:v>
                </c:pt>
                <c:pt idx="39021">
                  <c:v>187.45436493344101</c:v>
                </c:pt>
                <c:pt idx="39022">
                  <c:v>182.17450725701701</c:v>
                </c:pt>
                <c:pt idx="39023">
                  <c:v>177.85418675512</c:v>
                </c:pt>
                <c:pt idx="39024">
                  <c:v>173.52426512740399</c:v>
                </c:pt>
                <c:pt idx="39025">
                  <c:v>240.82835832467501</c:v>
                </c:pt>
                <c:pt idx="39026">
                  <c:v>229.067177045601</c:v>
                </c:pt>
                <c:pt idx="39027">
                  <c:v>218.20754107886401</c:v>
                </c:pt>
                <c:pt idx="39028">
                  <c:v>208.26415871603399</c:v>
                </c:pt>
                <c:pt idx="39029">
                  <c:v>199.235106024907</c:v>
                </c:pt>
                <c:pt idx="39030">
                  <c:v>192.08274723573999</c:v>
                </c:pt>
                <c:pt idx="39031">
                  <c:v>184.90744647189101</c:v>
                </c:pt>
                <c:pt idx="39032">
                  <c:v>178.669843039249</c:v>
                </c:pt>
                <c:pt idx="39033">
                  <c:v>173.37356491021399</c:v>
                </c:pt>
                <c:pt idx="39034">
                  <c:v>168.06163699726801</c:v>
                </c:pt>
                <c:pt idx="39035">
                  <c:v>163.70342352078401</c:v>
                </c:pt>
                <c:pt idx="39036">
                  <c:v>159.33673590504401</c:v>
                </c:pt>
                <c:pt idx="39037">
                  <c:v>155.932065823914</c:v>
                </c:pt>
                <c:pt idx="39038">
                  <c:v>152.52182605798001</c:v>
                </c:pt>
                <c:pt idx="39039">
                  <c:v>206.21938693110201</c:v>
                </c:pt>
                <c:pt idx="39040">
                  <c:v>196.270415986546</c:v>
                </c:pt>
                <c:pt idx="39041">
                  <c:v>140.296540225093</c:v>
                </c:pt>
                <c:pt idx="39042">
                  <c:v>137.819129578489</c:v>
                </c:pt>
                <c:pt idx="39043">
                  <c:v>308.60652837365598</c:v>
                </c:pt>
                <c:pt idx="39044">
                  <c:v>294.86657645466801</c:v>
                </c:pt>
                <c:pt idx="39045">
                  <c:v>262.07452165156002</c:v>
                </c:pt>
                <c:pt idx="39046">
                  <c:v>244.89700458906901</c:v>
                </c:pt>
                <c:pt idx="39047">
                  <c:v>237.72125441484999</c:v>
                </c:pt>
                <c:pt idx="39048">
                  <c:v>231.50855267751101</c:v>
                </c:pt>
                <c:pt idx="39049">
                  <c:v>286.86442402701698</c:v>
                </c:pt>
                <c:pt idx="39050">
                  <c:v>274.06160324860798</c:v>
                </c:pt>
                <c:pt idx="39051">
                  <c:v>261.22614846411102</c:v>
                </c:pt>
                <c:pt idx="39052">
                  <c:v>250.27035407238</c:v>
                </c:pt>
                <c:pt idx="39053">
                  <c:v>241.19708986248801</c:v>
                </c:pt>
                <c:pt idx="39054">
                  <c:v>232.10556490207901</c:v>
                </c:pt>
                <c:pt idx="39055">
                  <c:v>223.949053517176</c:v>
                </c:pt>
                <c:pt idx="39056">
                  <c:v>216.74027547833199</c:v>
                </c:pt>
                <c:pt idx="39057">
                  <c:v>210.481718815477</c:v>
                </c:pt>
                <c:pt idx="39058">
                  <c:v>205.176641944419</c:v>
                </c:pt>
                <c:pt idx="39059">
                  <c:v>199.86694242102499</c:v>
                </c:pt>
                <c:pt idx="39060">
                  <c:v>269.97592494246697</c:v>
                </c:pt>
                <c:pt idx="39061">
                  <c:v>256.218666787019</c:v>
                </c:pt>
                <c:pt idx="39062">
                  <c:v>244.32931209135199</c:v>
                </c:pt>
                <c:pt idx="39063">
                  <c:v>233.35739461440801</c:v>
                </c:pt>
                <c:pt idx="39064">
                  <c:v>223.31415547024901</c:v>
                </c:pt>
                <c:pt idx="39065">
                  <c:v>215.15710014214901</c:v>
                </c:pt>
                <c:pt idx="39066">
                  <c:v>206.97675583608799</c:v>
                </c:pt>
                <c:pt idx="39067">
                  <c:v>199.73953798084301</c:v>
                </c:pt>
                <c:pt idx="39068">
                  <c:v>193.44488498419199</c:v>
                </c:pt>
                <c:pt idx="39069">
                  <c:v>188.10211670480501</c:v>
                </c:pt>
                <c:pt idx="39070">
                  <c:v>182.75259525073599</c:v>
                </c:pt>
                <c:pt idx="39071">
                  <c:v>178.36400135079299</c:v>
                </c:pt>
                <c:pt idx="39072">
                  <c:v>173.96679811484</c:v>
                </c:pt>
                <c:pt idx="39073">
                  <c:v>242.265278174895</c:v>
                </c:pt>
                <c:pt idx="39074">
                  <c:v>230.37409033684401</c:v>
                </c:pt>
                <c:pt idx="39075">
                  <c:v>219.39437149393501</c:v>
                </c:pt>
                <c:pt idx="39076">
                  <c:v>209.34308251067901</c:v>
                </c:pt>
                <c:pt idx="39077">
                  <c:v>200.21785107217499</c:v>
                </c:pt>
                <c:pt idx="39078">
                  <c:v>192.97598008919701</c:v>
                </c:pt>
                <c:pt idx="39079">
                  <c:v>185.719521776259</c:v>
                </c:pt>
                <c:pt idx="39080">
                  <c:v>179.404434504569</c:v>
                </c:pt>
                <c:pt idx="39081">
                  <c:v>174.033908004864</c:v>
                </c:pt>
                <c:pt idx="39082">
                  <c:v>168.65503031191</c:v>
                </c:pt>
                <c:pt idx="39083">
                  <c:v>164.229270673022</c:v>
                </c:pt>
                <c:pt idx="39084">
                  <c:v>159.79901857019101</c:v>
                </c:pt>
                <c:pt idx="39085">
                  <c:v>156.334702258726</c:v>
                </c:pt>
                <c:pt idx="39086">
                  <c:v>152.86272601962199</c:v>
                </c:pt>
                <c:pt idx="39087">
                  <c:v>207.41070252985901</c:v>
                </c:pt>
                <c:pt idx="39088">
                  <c:v>197.356844480722</c:v>
                </c:pt>
                <c:pt idx="39089">
                  <c:v>140.663124594419</c:v>
                </c:pt>
                <c:pt idx="39090">
                  <c:v>138.13351390769799</c:v>
                </c:pt>
                <c:pt idx="39091">
                  <c:v>308.59182276710601</c:v>
                </c:pt>
                <c:pt idx="39092">
                  <c:v>294.84650061472598</c:v>
                </c:pt>
                <c:pt idx="39093">
                  <c:v>262.04556029468699</c:v>
                </c:pt>
                <c:pt idx="39094">
                  <c:v>244.86203112866701</c:v>
                </c:pt>
                <c:pt idx="39095">
                  <c:v>237.695435942599</c:v>
                </c:pt>
                <c:pt idx="39096">
                  <c:v>231.480805938494</c:v>
                </c:pt>
                <c:pt idx="39097">
                  <c:v>286.851356577616</c:v>
                </c:pt>
                <c:pt idx="39098">
                  <c:v>274.050911242962</c:v>
                </c:pt>
                <c:pt idx="39099">
                  <c:v>261.21396933560402</c:v>
                </c:pt>
                <c:pt idx="39100">
                  <c:v>250.25349061526501</c:v>
                </c:pt>
                <c:pt idx="39101">
                  <c:v>241.17973898436401</c:v>
                </c:pt>
                <c:pt idx="39102">
                  <c:v>232.084561675717</c:v>
                </c:pt>
                <c:pt idx="39103">
                  <c:v>223.92844364937301</c:v>
                </c:pt>
                <c:pt idx="39104">
                  <c:v>216.716927060854</c:v>
                </c:pt>
                <c:pt idx="39105">
                  <c:v>210.452709507571</c:v>
                </c:pt>
                <c:pt idx="39106">
                  <c:v>205.149182166895</c:v>
                </c:pt>
                <c:pt idx="39107">
                  <c:v>199.83815050334599</c:v>
                </c:pt>
                <c:pt idx="39108">
                  <c:v>269.97260762881899</c:v>
                </c:pt>
                <c:pt idx="39109">
                  <c:v>256.21304387402103</c:v>
                </c:pt>
                <c:pt idx="39110">
                  <c:v>244.31820645021401</c:v>
                </c:pt>
                <c:pt idx="39111">
                  <c:v>233.34496822536201</c:v>
                </c:pt>
                <c:pt idx="39112">
                  <c:v>223.297388945405</c:v>
                </c:pt>
                <c:pt idx="39113">
                  <c:v>215.136435643564</c:v>
                </c:pt>
                <c:pt idx="39114">
                  <c:v>206.959305562585</c:v>
                </c:pt>
                <c:pt idx="39115">
                  <c:v>199.71906389147699</c:v>
                </c:pt>
                <c:pt idx="39116">
                  <c:v>193.42483175242401</c:v>
                </c:pt>
                <c:pt idx="39117">
                  <c:v>188.08291729976099</c:v>
                </c:pt>
                <c:pt idx="39118">
                  <c:v>182.73160967472799</c:v>
                </c:pt>
                <c:pt idx="39119">
                  <c:v>178.34161821153</c:v>
                </c:pt>
                <c:pt idx="39120">
                  <c:v>173.94658557030601</c:v>
                </c:pt>
                <c:pt idx="39121">
                  <c:v>242.26839774312899</c:v>
                </c:pt>
                <c:pt idx="39122">
                  <c:v>230.37131402566399</c:v>
                </c:pt>
                <c:pt idx="39123">
                  <c:v>219.392799570123</c:v>
                </c:pt>
                <c:pt idx="39124">
                  <c:v>209.333661576211</c:v>
                </c:pt>
                <c:pt idx="39125">
                  <c:v>200.204299124008</c:v>
                </c:pt>
                <c:pt idx="39126">
                  <c:v>192.961729186344</c:v>
                </c:pt>
                <c:pt idx="39127">
                  <c:v>185.70199623872</c:v>
                </c:pt>
                <c:pt idx="39128">
                  <c:v>179.38403672964799</c:v>
                </c:pt>
                <c:pt idx="39129">
                  <c:v>174.013851467423</c:v>
                </c:pt>
                <c:pt idx="39130">
                  <c:v>168.63573704884001</c:v>
                </c:pt>
                <c:pt idx="39131">
                  <c:v>164.210987215774</c:v>
                </c:pt>
                <c:pt idx="39132">
                  <c:v>159.77939743539699</c:v>
                </c:pt>
                <c:pt idx="39133">
                  <c:v>156.314094228268</c:v>
                </c:pt>
                <c:pt idx="39134">
                  <c:v>152.84708977310001</c:v>
                </c:pt>
                <c:pt idx="39135">
                  <c:v>207.41034270275301</c:v>
                </c:pt>
                <c:pt idx="39136">
                  <c:v>197.35453987928</c:v>
                </c:pt>
                <c:pt idx="39137">
                  <c:v>140.64479280093599</c:v>
                </c:pt>
                <c:pt idx="39138">
                  <c:v>138.117100371747</c:v>
                </c:pt>
                <c:pt idx="39139">
                  <c:v>307.69922763064699</c:v>
                </c:pt>
                <c:pt idx="39140">
                  <c:v>294.02925629993803</c:v>
                </c:pt>
                <c:pt idx="39141">
                  <c:v>261.41419236501201</c:v>
                </c:pt>
                <c:pt idx="39142">
                  <c:v>244.33962522695299</c:v>
                </c:pt>
                <c:pt idx="39143">
                  <c:v>237.21771295338601</c:v>
                </c:pt>
                <c:pt idx="39144">
                  <c:v>231.053336445074</c:v>
                </c:pt>
                <c:pt idx="39145">
                  <c:v>285.985152312899</c:v>
                </c:pt>
                <c:pt idx="39146">
                  <c:v>273.25135487832898</c:v>
                </c:pt>
                <c:pt idx="39147">
                  <c:v>260.48007712082199</c:v>
                </c:pt>
                <c:pt idx="39148">
                  <c:v>249.58205776866899</c:v>
                </c:pt>
                <c:pt idx="39149">
                  <c:v>240.560645974115</c:v>
                </c:pt>
                <c:pt idx="39150">
                  <c:v>231.52070194221801</c:v>
                </c:pt>
                <c:pt idx="39151">
                  <c:v>223.40942537390001</c:v>
                </c:pt>
                <c:pt idx="39152">
                  <c:v>216.24701390591599</c:v>
                </c:pt>
                <c:pt idx="39153">
                  <c:v>210.02926881758901</c:v>
                </c:pt>
                <c:pt idx="39154">
                  <c:v>204.77009867877001</c:v>
                </c:pt>
                <c:pt idx="39155">
                  <c:v>199.50018839487501</c:v>
                </c:pt>
                <c:pt idx="39156">
                  <c:v>269.12368670243899</c:v>
                </c:pt>
                <c:pt idx="39157">
                  <c:v>255.43679342240401</c:v>
                </c:pt>
                <c:pt idx="39158">
                  <c:v>243.60345799661701</c:v>
                </c:pt>
                <c:pt idx="39159">
                  <c:v>232.68748400307101</c:v>
                </c:pt>
                <c:pt idx="39160">
                  <c:v>222.69349222696201</c:v>
                </c:pt>
                <c:pt idx="39161">
                  <c:v>214.58298932027401</c:v>
                </c:pt>
                <c:pt idx="39162">
                  <c:v>206.44912298697301</c:v>
                </c:pt>
                <c:pt idx="39163">
                  <c:v>199.25550267697699</c:v>
                </c:pt>
                <c:pt idx="39164">
                  <c:v>192.99865627519401</c:v>
                </c:pt>
                <c:pt idx="39165">
                  <c:v>187.697989903625</c:v>
                </c:pt>
                <c:pt idx="39166">
                  <c:v>182.384823848238</c:v>
                </c:pt>
                <c:pt idx="39167">
                  <c:v>178.034095296934</c:v>
                </c:pt>
                <c:pt idx="39168">
                  <c:v>173.67556533285699</c:v>
                </c:pt>
                <c:pt idx="39169">
                  <c:v>241.49723358928301</c:v>
                </c:pt>
                <c:pt idx="39170">
                  <c:v>229.66454379019501</c:v>
                </c:pt>
                <c:pt idx="39171">
                  <c:v>218.742807825086</c:v>
                </c:pt>
                <c:pt idx="39172">
                  <c:v>208.742536094597</c:v>
                </c:pt>
                <c:pt idx="39173">
                  <c:v>199.658718629464</c:v>
                </c:pt>
                <c:pt idx="39174">
                  <c:v>192.46147671181399</c:v>
                </c:pt>
                <c:pt idx="39175">
                  <c:v>185.24357629785001</c:v>
                </c:pt>
                <c:pt idx="39176">
                  <c:v>178.96720959369901</c:v>
                </c:pt>
                <c:pt idx="39177">
                  <c:v>173.63297940620899</c:v>
                </c:pt>
                <c:pt idx="39178">
                  <c:v>168.28771784700399</c:v>
                </c:pt>
                <c:pt idx="39179">
                  <c:v>163.896551724137</c:v>
                </c:pt>
                <c:pt idx="39180">
                  <c:v>159.501425403864</c:v>
                </c:pt>
                <c:pt idx="39181">
                  <c:v>156.068167490289</c:v>
                </c:pt>
                <c:pt idx="39182">
                  <c:v>152.633691516494</c:v>
                </c:pt>
                <c:pt idx="39183">
                  <c:v>206.76954522227899</c:v>
                </c:pt>
                <c:pt idx="39184">
                  <c:v>196.76571372625801</c:v>
                </c:pt>
                <c:pt idx="39185">
                  <c:v>140.424147507778</c:v>
                </c:pt>
                <c:pt idx="39186">
                  <c:v>137.922363050483</c:v>
                </c:pt>
                <c:pt idx="39187">
                  <c:v>305.394730580714</c:v>
                </c:pt>
                <c:pt idx="39188">
                  <c:v>291.91499287287797</c:v>
                </c:pt>
                <c:pt idx="39189">
                  <c:v>259.79077370141601</c:v>
                </c:pt>
                <c:pt idx="39190">
                  <c:v>242.99601442055101</c:v>
                </c:pt>
                <c:pt idx="39191">
                  <c:v>236.006847154441</c:v>
                </c:pt>
                <c:pt idx="39192">
                  <c:v>229.96139510117101</c:v>
                </c:pt>
                <c:pt idx="39193">
                  <c:v>283.74397466349899</c:v>
                </c:pt>
                <c:pt idx="39194">
                  <c:v>271.185421147098</c:v>
                </c:pt>
                <c:pt idx="39195">
                  <c:v>258.593607004212</c:v>
                </c:pt>
                <c:pt idx="39196">
                  <c:v>247.84892280678</c:v>
                </c:pt>
                <c:pt idx="39197">
                  <c:v>238.971408839779</c:v>
                </c:pt>
                <c:pt idx="39198">
                  <c:v>230.06574461695999</c:v>
                </c:pt>
                <c:pt idx="39199">
                  <c:v>222.090950185335</c:v>
                </c:pt>
                <c:pt idx="39200">
                  <c:v>215.04633504944599</c:v>
                </c:pt>
                <c:pt idx="39201">
                  <c:v>208.942931430415</c:v>
                </c:pt>
                <c:pt idx="39202">
                  <c:v>203.79238269466501</c:v>
                </c:pt>
                <c:pt idx="39203">
                  <c:v>198.630881060787</c:v>
                </c:pt>
                <c:pt idx="39204">
                  <c:v>266.91389095277901</c:v>
                </c:pt>
                <c:pt idx="39205">
                  <c:v>253.40886198547199</c:v>
                </c:pt>
                <c:pt idx="39206">
                  <c:v>241.74473137429499</c:v>
                </c:pt>
                <c:pt idx="39207">
                  <c:v>230.98319710120501</c:v>
                </c:pt>
                <c:pt idx="39208">
                  <c:v>221.136281386251</c:v>
                </c:pt>
                <c:pt idx="39209">
                  <c:v>213.14901269393499</c:v>
                </c:pt>
                <c:pt idx="39210">
                  <c:v>205.143019562549</c:v>
                </c:pt>
                <c:pt idx="39211">
                  <c:v>198.06561315959701</c:v>
                </c:pt>
                <c:pt idx="39212">
                  <c:v>191.920148490473</c:v>
                </c:pt>
                <c:pt idx="39213">
                  <c:v>186.72099436783799</c:v>
                </c:pt>
                <c:pt idx="39214">
                  <c:v>181.508718091784</c:v>
                </c:pt>
                <c:pt idx="39215">
                  <c:v>177.253728900255</c:v>
                </c:pt>
                <c:pt idx="39216">
                  <c:v>172.99108644466801</c:v>
                </c:pt>
                <c:pt idx="39217">
                  <c:v>239.50020948820401</c:v>
                </c:pt>
                <c:pt idx="39218">
                  <c:v>227.82830993102701</c:v>
                </c:pt>
                <c:pt idx="39219">
                  <c:v>217.059150095891</c:v>
                </c:pt>
                <c:pt idx="39220">
                  <c:v>207.20048508618001</c:v>
                </c:pt>
                <c:pt idx="39221">
                  <c:v>198.25074348461101</c:v>
                </c:pt>
                <c:pt idx="39222">
                  <c:v>191.167402150615</c:v>
                </c:pt>
                <c:pt idx="39223">
                  <c:v>184.061517745148</c:v>
                </c:pt>
                <c:pt idx="39224">
                  <c:v>177.88889308936899</c:v>
                </c:pt>
                <c:pt idx="39225">
                  <c:v>172.65073550787801</c:v>
                </c:pt>
                <c:pt idx="39226">
                  <c:v>167.40087492543199</c:v>
                </c:pt>
                <c:pt idx="39227">
                  <c:v>163.10169041688701</c:v>
                </c:pt>
                <c:pt idx="39228">
                  <c:v>158.79274252753001</c:v>
                </c:pt>
                <c:pt idx="39229">
                  <c:v>155.44676170552299</c:v>
                </c:pt>
                <c:pt idx="39230">
                  <c:v>152.09747003994599</c:v>
                </c:pt>
                <c:pt idx="39231">
                  <c:v>205.102352684343</c:v>
                </c:pt>
                <c:pt idx="39232">
                  <c:v>195.23885235487001</c:v>
                </c:pt>
                <c:pt idx="39233">
                  <c:v>139.859986273164</c:v>
                </c:pt>
                <c:pt idx="39234">
                  <c:v>137.43557764654901</c:v>
                </c:pt>
                <c:pt idx="39235">
                  <c:v>294.52056431230102</c:v>
                </c:pt>
                <c:pt idx="39236">
                  <c:v>279.99718785151799</c:v>
                </c:pt>
                <c:pt idx="39237">
                  <c:v>268.27625013948</c:v>
                </c:pt>
                <c:pt idx="39238">
                  <c:v>256.51718246607402</c:v>
                </c:pt>
                <c:pt idx="39239">
                  <c:v>246.62655567186701</c:v>
                </c:pt>
                <c:pt idx="39240">
                  <c:v>237.66591973925401</c:v>
                </c:pt>
                <c:pt idx="39241">
                  <c:v>230.59046032654899</c:v>
                </c:pt>
                <c:pt idx="39242">
                  <c:v>222.54232837092101</c:v>
                </c:pt>
                <c:pt idx="39243">
                  <c:v>216.39657238299199</c:v>
                </c:pt>
                <c:pt idx="39244">
                  <c:v>275.740421294523</c:v>
                </c:pt>
                <c:pt idx="39245">
                  <c:v>261.21199999999999</c:v>
                </c:pt>
                <c:pt idx="39246">
                  <c:v>249.47567955360699</c:v>
                </c:pt>
                <c:pt idx="39247">
                  <c:v>238.64742066720899</c:v>
                </c:pt>
                <c:pt idx="39248">
                  <c:v>228.73585375986701</c:v>
                </c:pt>
                <c:pt idx="39249">
                  <c:v>219.74957555178199</c:v>
                </c:pt>
                <c:pt idx="39250">
                  <c:v>211.686854663774</c:v>
                </c:pt>
                <c:pt idx="39251">
                  <c:v>204.55732031943199</c:v>
                </c:pt>
                <c:pt idx="39252">
                  <c:v>198.37087607807501</c:v>
                </c:pt>
                <c:pt idx="39253">
                  <c:v>193.12788104089199</c:v>
                </c:pt>
                <c:pt idx="39254">
                  <c:v>187.87480247501099</c:v>
                </c:pt>
                <c:pt idx="39255">
                  <c:v>182.61416585365799</c:v>
                </c:pt>
                <c:pt idx="39256">
                  <c:v>259.89090964806098</c:v>
                </c:pt>
                <c:pt idx="39257">
                  <c:v>246.30469433679201</c:v>
                </c:pt>
                <c:pt idx="39258">
                  <c:v>234.563643031395</c:v>
                </c:pt>
                <c:pt idx="39259">
                  <c:v>222.78417043715999</c:v>
                </c:pt>
                <c:pt idx="39260">
                  <c:v>213.803995545731</c:v>
                </c:pt>
                <c:pt idx="39261">
                  <c:v>204.801670855124</c:v>
                </c:pt>
                <c:pt idx="39262">
                  <c:v>196.71888505128601</c:v>
                </c:pt>
                <c:pt idx="39263">
                  <c:v>189.564729686557</c:v>
                </c:pt>
                <c:pt idx="39264">
                  <c:v>183.34852089272999</c:v>
                </c:pt>
                <c:pt idx="39265">
                  <c:v>177.112804878048</c:v>
                </c:pt>
                <c:pt idx="39266">
                  <c:v>172.78132795094899</c:v>
                </c:pt>
                <c:pt idx="39267">
                  <c:v>164.100626413432</c:v>
                </c:pt>
                <c:pt idx="39268">
                  <c:v>159.74730961965</c:v>
                </c:pt>
                <c:pt idx="39269">
                  <c:v>234.30096586646599</c:v>
                </c:pt>
                <c:pt idx="39270">
                  <c:v>221.62185651182401</c:v>
                </c:pt>
                <c:pt idx="39271">
                  <c:v>210.78708858286899</c:v>
                </c:pt>
                <c:pt idx="39272">
                  <c:v>200.85832543759</c:v>
                </c:pt>
                <c:pt idx="39273">
                  <c:v>191.843556823585</c:v>
                </c:pt>
                <c:pt idx="39274">
                  <c:v>183.75075075075</c:v>
                </c:pt>
                <c:pt idx="39275">
                  <c:v>177.528206766783</c:v>
                </c:pt>
                <c:pt idx="39276">
                  <c:v>150.96931483816701</c:v>
                </c:pt>
                <c:pt idx="39277">
                  <c:v>147.54523046586101</c:v>
                </c:pt>
                <c:pt idx="39278">
                  <c:v>144.11753042671199</c:v>
                </c:pt>
                <c:pt idx="39279">
                  <c:v>200.740146840965</c:v>
                </c:pt>
                <c:pt idx="39280">
                  <c:v>190.81410426918401</c:v>
                </c:pt>
                <c:pt idx="39281">
                  <c:v>296.14885786234697</c:v>
                </c:pt>
                <c:pt idx="39282">
                  <c:v>281.47801371008097</c:v>
                </c:pt>
                <c:pt idx="39283">
                  <c:v>269.629662949232</c:v>
                </c:pt>
                <c:pt idx="39284">
                  <c:v>257.746876534021</c:v>
                </c:pt>
                <c:pt idx="39285">
                  <c:v>247.74572625382001</c:v>
                </c:pt>
                <c:pt idx="39286">
                  <c:v>238.681958652145</c:v>
                </c:pt>
                <c:pt idx="39287">
                  <c:v>231.51458836647399</c:v>
                </c:pt>
                <c:pt idx="39288">
                  <c:v>223.36883758704701</c:v>
                </c:pt>
                <c:pt idx="39289">
                  <c:v>217.13879506993601</c:v>
                </c:pt>
                <c:pt idx="39290">
                  <c:v>277.345928066986</c:v>
                </c:pt>
                <c:pt idx="39291">
                  <c:v>262.67047630627002</c:v>
                </c:pt>
                <c:pt idx="39292">
                  <c:v>250.808167126771</c:v>
                </c:pt>
                <c:pt idx="39293">
                  <c:v>239.86293106178101</c:v>
                </c:pt>
                <c:pt idx="39294">
                  <c:v>229.84281509751199</c:v>
                </c:pt>
                <c:pt idx="39295">
                  <c:v>220.75580818929899</c:v>
                </c:pt>
                <c:pt idx="39296">
                  <c:v>212.599817561404</c:v>
                </c:pt>
                <c:pt idx="39297">
                  <c:v>205.38377276339801</c:v>
                </c:pt>
                <c:pt idx="39298">
                  <c:v>199.11683581456199</c:v>
                </c:pt>
                <c:pt idx="39299">
                  <c:v>193.79883413592</c:v>
                </c:pt>
                <c:pt idx="39300">
                  <c:v>188.471938870136</c:v>
                </c:pt>
                <c:pt idx="39301">
                  <c:v>183.13548043651801</c:v>
                </c:pt>
                <c:pt idx="39302">
                  <c:v>261.48453608247399</c:v>
                </c:pt>
                <c:pt idx="39303">
                  <c:v>247.760455291471</c:v>
                </c:pt>
                <c:pt idx="39304">
                  <c:v>235.89001922957601</c:v>
                </c:pt>
                <c:pt idx="39305">
                  <c:v>223.98858527009</c:v>
                </c:pt>
                <c:pt idx="39306">
                  <c:v>214.90645818511001</c:v>
                </c:pt>
                <c:pt idx="39307">
                  <c:v>205.804804705571</c:v>
                </c:pt>
                <c:pt idx="39308">
                  <c:v>197.63056550233</c:v>
                </c:pt>
                <c:pt idx="39309">
                  <c:v>190.39216363762</c:v>
                </c:pt>
                <c:pt idx="39310">
                  <c:v>184.09820734035699</c:v>
                </c:pt>
                <c:pt idx="39311">
                  <c:v>177.786619361378</c:v>
                </c:pt>
                <c:pt idx="39312">
                  <c:v>173.38882501298099</c:v>
                </c:pt>
                <c:pt idx="39313">
                  <c:v>164.57799703611201</c:v>
                </c:pt>
                <c:pt idx="39314">
                  <c:v>160.16107597470099</c:v>
                </c:pt>
                <c:pt idx="39315">
                  <c:v>235.759686977662</c:v>
                </c:pt>
                <c:pt idx="39316">
                  <c:v>222.94813149325401</c:v>
                </c:pt>
                <c:pt idx="39317">
                  <c:v>211.99358872882601</c:v>
                </c:pt>
                <c:pt idx="39318">
                  <c:v>201.95763945028199</c:v>
                </c:pt>
                <c:pt idx="39319">
                  <c:v>192.84738146373701</c:v>
                </c:pt>
                <c:pt idx="39320">
                  <c:v>184.66117209930701</c:v>
                </c:pt>
                <c:pt idx="39321">
                  <c:v>178.36096044221799</c:v>
                </c:pt>
                <c:pt idx="39322">
                  <c:v>151.460479625658</c:v>
                </c:pt>
                <c:pt idx="39323">
                  <c:v>147.97950770462199</c:v>
                </c:pt>
                <c:pt idx="39324">
                  <c:v>144.495457348407</c:v>
                </c:pt>
                <c:pt idx="39325">
                  <c:v>201.95344824857099</c:v>
                </c:pt>
                <c:pt idx="39326">
                  <c:v>191.91978272467099</c:v>
                </c:pt>
                <c:pt idx="39327">
                  <c:v>296.24698281663598</c:v>
                </c:pt>
                <c:pt idx="39328">
                  <c:v>281.56888922795201</c:v>
                </c:pt>
                <c:pt idx="39329">
                  <c:v>269.70644573528699</c:v>
                </c:pt>
                <c:pt idx="39330">
                  <c:v>257.81446085836501</c:v>
                </c:pt>
                <c:pt idx="39331">
                  <c:v>247.808836907082</c:v>
                </c:pt>
                <c:pt idx="39332">
                  <c:v>238.73373842016099</c:v>
                </c:pt>
                <c:pt idx="39333">
                  <c:v>231.56331166075299</c:v>
                </c:pt>
                <c:pt idx="39334">
                  <c:v>223.40735659332</c:v>
                </c:pt>
                <c:pt idx="39335">
                  <c:v>217.171472250862</c:v>
                </c:pt>
                <c:pt idx="39336">
                  <c:v>277.45050082224498</c:v>
                </c:pt>
                <c:pt idx="39337">
                  <c:v>262.76346775669498</c:v>
                </c:pt>
                <c:pt idx="39338">
                  <c:v>250.891044102308</c:v>
                </c:pt>
                <c:pt idx="39339">
                  <c:v>239.93670423296399</c:v>
                </c:pt>
                <c:pt idx="39340">
                  <c:v>229.91166536762699</c:v>
                </c:pt>
                <c:pt idx="39341">
                  <c:v>220.81001692721199</c:v>
                </c:pt>
                <c:pt idx="39342">
                  <c:v>212.65043864858899</c:v>
                </c:pt>
                <c:pt idx="39343">
                  <c:v>205.428087839597</c:v>
                </c:pt>
                <c:pt idx="39344">
                  <c:v>199.15530047265301</c:v>
                </c:pt>
                <c:pt idx="39345">
                  <c:v>193.82879604018001</c:v>
                </c:pt>
                <c:pt idx="39346">
                  <c:v>188.500139860139</c:v>
                </c:pt>
                <c:pt idx="39347">
                  <c:v>183.162185934452</c:v>
                </c:pt>
                <c:pt idx="39348">
                  <c:v>261.59201362943401</c:v>
                </c:pt>
                <c:pt idx="39349">
                  <c:v>247.852808440568</c:v>
                </c:pt>
                <c:pt idx="39350">
                  <c:v>235.97572400056001</c:v>
                </c:pt>
                <c:pt idx="39351">
                  <c:v>224.06125367442499</c:v>
                </c:pt>
                <c:pt idx="39352">
                  <c:v>214.974272821711</c:v>
                </c:pt>
                <c:pt idx="39353">
                  <c:v>205.86170000995301</c:v>
                </c:pt>
                <c:pt idx="39354">
                  <c:v>197.68355525400699</c:v>
                </c:pt>
                <c:pt idx="39355">
                  <c:v>190.43867564378399</c:v>
                </c:pt>
                <c:pt idx="39356">
                  <c:v>184.13594543710701</c:v>
                </c:pt>
                <c:pt idx="39357">
                  <c:v>177.821846293769</c:v>
                </c:pt>
                <c:pt idx="39358">
                  <c:v>173.419336800313</c:v>
                </c:pt>
                <c:pt idx="39359">
                  <c:v>164.59685073339</c:v>
                </c:pt>
                <c:pt idx="39360">
                  <c:v>160.17886408021101</c:v>
                </c:pt>
                <c:pt idx="39361">
                  <c:v>235.852359324513</c:v>
                </c:pt>
                <c:pt idx="39362">
                  <c:v>223.03344481605299</c:v>
                </c:pt>
                <c:pt idx="39363">
                  <c:v>212.06955320128901</c:v>
                </c:pt>
                <c:pt idx="39364">
                  <c:v>202.02803738317701</c:v>
                </c:pt>
                <c:pt idx="39365">
                  <c:v>192.906790481717</c:v>
                </c:pt>
                <c:pt idx="39366">
                  <c:v>184.71357601858199</c:v>
                </c:pt>
                <c:pt idx="39367">
                  <c:v>178.41004648581099</c:v>
                </c:pt>
                <c:pt idx="39368">
                  <c:v>151.48177185417401</c:v>
                </c:pt>
                <c:pt idx="39369">
                  <c:v>147.999597528827</c:v>
                </c:pt>
                <c:pt idx="39370">
                  <c:v>144.509355552339</c:v>
                </c:pt>
                <c:pt idx="39371">
                  <c:v>202.03569273760701</c:v>
                </c:pt>
                <c:pt idx="39372">
                  <c:v>191.99318801089899</c:v>
                </c:pt>
                <c:pt idx="39373">
                  <c:v>295.515051472133</c:v>
                </c:pt>
                <c:pt idx="39374">
                  <c:v>280.90153893270002</c:v>
                </c:pt>
                <c:pt idx="39375">
                  <c:v>269.09494778965802</c:v>
                </c:pt>
                <c:pt idx="39376">
                  <c:v>257.25737958779598</c:v>
                </c:pt>
                <c:pt idx="39377">
                  <c:v>247.293163912766</c:v>
                </c:pt>
                <c:pt idx="39378">
                  <c:v>238.263981058458</c:v>
                </c:pt>
                <c:pt idx="39379">
                  <c:v>231.13487150628399</c:v>
                </c:pt>
                <c:pt idx="39380">
                  <c:v>223.02509248272401</c:v>
                </c:pt>
                <c:pt idx="39381">
                  <c:v>216.82049449764099</c:v>
                </c:pt>
                <c:pt idx="39382">
                  <c:v>276.73523501004797</c:v>
                </c:pt>
                <c:pt idx="39383">
                  <c:v>262.11186777871302</c:v>
                </c:pt>
                <c:pt idx="39384">
                  <c:v>250.29044554146</c:v>
                </c:pt>
                <c:pt idx="39385">
                  <c:v>239.38366305041399</c:v>
                </c:pt>
                <c:pt idx="39386">
                  <c:v>229.406490944952</c:v>
                </c:pt>
                <c:pt idx="39387">
                  <c:v>220.35275102476001</c:v>
                </c:pt>
                <c:pt idx="39388">
                  <c:v>212.23123327823299</c:v>
                </c:pt>
                <c:pt idx="39389">
                  <c:v>205.04429022302</c:v>
                </c:pt>
                <c:pt idx="39390">
                  <c:v>198.80784061696599</c:v>
                </c:pt>
                <c:pt idx="39391">
                  <c:v>193.51864381983401</c:v>
                </c:pt>
                <c:pt idx="39392">
                  <c:v>188.21750295214699</c:v>
                </c:pt>
                <c:pt idx="39393">
                  <c:v>182.91006959129501</c:v>
                </c:pt>
                <c:pt idx="39394">
                  <c:v>260.885877874036</c:v>
                </c:pt>
                <c:pt idx="39395">
                  <c:v>247.207509367591</c:v>
                </c:pt>
                <c:pt idx="39396">
                  <c:v>235.38138728865101</c:v>
                </c:pt>
                <c:pt idx="39397">
                  <c:v>223.523278061224</c:v>
                </c:pt>
                <c:pt idx="39398">
                  <c:v>214.47733233420701</c:v>
                </c:pt>
                <c:pt idx="39399">
                  <c:v>205.40504537507201</c:v>
                </c:pt>
                <c:pt idx="39400">
                  <c:v>197.26729334831899</c:v>
                </c:pt>
                <c:pt idx="39401">
                  <c:v>190.05980240115699</c:v>
                </c:pt>
                <c:pt idx="39402">
                  <c:v>183.79161909518999</c:v>
                </c:pt>
                <c:pt idx="39403">
                  <c:v>177.50581097872899</c:v>
                </c:pt>
                <c:pt idx="39404">
                  <c:v>173.13328089003701</c:v>
                </c:pt>
                <c:pt idx="39405">
                  <c:v>164.37358304583501</c:v>
                </c:pt>
                <c:pt idx="39406">
                  <c:v>159.979673233049</c:v>
                </c:pt>
                <c:pt idx="39407">
                  <c:v>235.21295815119299</c:v>
                </c:pt>
                <c:pt idx="39408">
                  <c:v>222.44745916090599</c:v>
                </c:pt>
                <c:pt idx="39409">
                  <c:v>211.53354047163799</c:v>
                </c:pt>
                <c:pt idx="39410">
                  <c:v>201.532330533307</c:v>
                </c:pt>
                <c:pt idx="39411">
                  <c:v>192.457076295864</c:v>
                </c:pt>
                <c:pt idx="39412">
                  <c:v>184.30318913583599</c:v>
                </c:pt>
                <c:pt idx="39413">
                  <c:v>178.03082066551701</c:v>
                </c:pt>
                <c:pt idx="39414">
                  <c:v>151.25020683134301</c:v>
                </c:pt>
                <c:pt idx="39415">
                  <c:v>147.791637165456</c:v>
                </c:pt>
                <c:pt idx="39416">
                  <c:v>144.33297297297199</c:v>
                </c:pt>
                <c:pt idx="39417">
                  <c:v>201.500087578223</c:v>
                </c:pt>
                <c:pt idx="39418">
                  <c:v>191.503644172577</c:v>
                </c:pt>
                <c:pt idx="39419">
                  <c:v>293.52002807674302</c:v>
                </c:pt>
                <c:pt idx="39420">
                  <c:v>279.07694267110298</c:v>
                </c:pt>
                <c:pt idx="39421">
                  <c:v>267.42551531308902</c:v>
                </c:pt>
                <c:pt idx="39422">
                  <c:v>255.73521645992099</c:v>
                </c:pt>
                <c:pt idx="39423">
                  <c:v>245.90652048470801</c:v>
                </c:pt>
                <c:pt idx="39424">
                  <c:v>236.996841703397</c:v>
                </c:pt>
                <c:pt idx="39425">
                  <c:v>229.974258374904</c:v>
                </c:pt>
                <c:pt idx="39426">
                  <c:v>221.97828536124399</c:v>
                </c:pt>
                <c:pt idx="39427">
                  <c:v>215.87948264631899</c:v>
                </c:pt>
                <c:pt idx="39428">
                  <c:v>274.77402565021498</c:v>
                </c:pt>
                <c:pt idx="39429">
                  <c:v>260.32420396348198</c:v>
                </c:pt>
                <c:pt idx="39430">
                  <c:v>248.65133085405199</c:v>
                </c:pt>
                <c:pt idx="39431">
                  <c:v>237.882881836731</c:v>
                </c:pt>
                <c:pt idx="39432">
                  <c:v>228.03099145530899</c:v>
                </c:pt>
                <c:pt idx="39433">
                  <c:v>219.09719694211799</c:v>
                </c:pt>
                <c:pt idx="39434">
                  <c:v>211.08723177868399</c:v>
                </c:pt>
                <c:pt idx="39435">
                  <c:v>204.01087252464001</c:v>
                </c:pt>
                <c:pt idx="39436">
                  <c:v>197.86463929215299</c:v>
                </c:pt>
                <c:pt idx="39437">
                  <c:v>192.66628571428501</c:v>
                </c:pt>
                <c:pt idx="39438">
                  <c:v>187.45839110989499</c:v>
                </c:pt>
                <c:pt idx="39439">
                  <c:v>182.24021159780301</c:v>
                </c:pt>
                <c:pt idx="39440">
                  <c:v>258.94608690237101</c:v>
                </c:pt>
                <c:pt idx="39441">
                  <c:v>245.43777806025099</c:v>
                </c:pt>
                <c:pt idx="39442">
                  <c:v>233.759016207271</c:v>
                </c:pt>
                <c:pt idx="39443">
                  <c:v>222.04484438699399</c:v>
                </c:pt>
                <c:pt idx="39444">
                  <c:v>213.119061732576</c:v>
                </c:pt>
                <c:pt idx="39445">
                  <c:v>204.16741705340399</c:v>
                </c:pt>
                <c:pt idx="39446">
                  <c:v>196.13197052363</c:v>
                </c:pt>
                <c:pt idx="39447">
                  <c:v>189.02496600489499</c:v>
                </c:pt>
                <c:pt idx="39448">
                  <c:v>182.849734486984</c:v>
                </c:pt>
                <c:pt idx="39449">
                  <c:v>176.65820665512399</c:v>
                </c:pt>
                <c:pt idx="39450">
                  <c:v>172.36569522471899</c:v>
                </c:pt>
                <c:pt idx="39451">
                  <c:v>163.76199379507301</c:v>
                </c:pt>
                <c:pt idx="39452">
                  <c:v>159.44965592941199</c:v>
                </c:pt>
                <c:pt idx="39453">
                  <c:v>233.44906900328499</c:v>
                </c:pt>
                <c:pt idx="39454">
                  <c:v>220.83857374392201</c:v>
                </c:pt>
                <c:pt idx="39455">
                  <c:v>210.057926627375</c:v>
                </c:pt>
                <c:pt idx="39456">
                  <c:v>200.18576479943101</c:v>
                </c:pt>
                <c:pt idx="39457">
                  <c:v>191.223559937727</c:v>
                </c:pt>
                <c:pt idx="39458">
                  <c:v>183.17953391255099</c:v>
                </c:pt>
                <c:pt idx="39459">
                  <c:v>176.998913358446</c:v>
                </c:pt>
                <c:pt idx="39460">
                  <c:v>150.62775999343299</c:v>
                </c:pt>
                <c:pt idx="39461">
                  <c:v>147.238705597132</c:v>
                </c:pt>
                <c:pt idx="39462">
                  <c:v>143.84420988751299</c:v>
                </c:pt>
                <c:pt idx="39463">
                  <c:v>200.02799966923001</c:v>
                </c:pt>
                <c:pt idx="39464">
                  <c:v>190.15744997295801</c:v>
                </c:pt>
                <c:pt idx="39465">
                  <c:v>454.44337055837502</c:v>
                </c:pt>
                <c:pt idx="39466">
                  <c:v>421.75393174869799</c:v>
                </c:pt>
                <c:pt idx="39467">
                  <c:v>403.79592511468297</c:v>
                </c:pt>
                <c:pt idx="39468">
                  <c:v>374.768221390419</c:v>
                </c:pt>
                <c:pt idx="39469">
                  <c:v>335.318000770911</c:v>
                </c:pt>
                <c:pt idx="39470">
                  <c:v>458.21840659340597</c:v>
                </c:pt>
                <c:pt idx="39471">
                  <c:v>425.15346062373101</c:v>
                </c:pt>
                <c:pt idx="39472">
                  <c:v>407.18799903218002</c:v>
                </c:pt>
                <c:pt idx="39473">
                  <c:v>377.83270638123201</c:v>
                </c:pt>
                <c:pt idx="39474">
                  <c:v>338.09491969298</c:v>
                </c:pt>
                <c:pt idx="39475">
                  <c:v>458.99265521796502</c:v>
                </c:pt>
                <c:pt idx="39476">
                  <c:v>425.85214258831098</c:v>
                </c:pt>
                <c:pt idx="39477">
                  <c:v>407.88918461166202</c:v>
                </c:pt>
                <c:pt idx="39478">
                  <c:v>378.46014502667902</c:v>
                </c:pt>
                <c:pt idx="39479">
                  <c:v>338.66711244845601</c:v>
                </c:pt>
                <c:pt idx="39480">
                  <c:v>458.19281304416597</c:v>
                </c:pt>
                <c:pt idx="39481">
                  <c:v>425.12180451127801</c:v>
                </c:pt>
                <c:pt idx="39482">
                  <c:v>407.17937430377498</c:v>
                </c:pt>
                <c:pt idx="39483">
                  <c:v>377.80725821878502</c:v>
                </c:pt>
                <c:pt idx="39484">
                  <c:v>338.08404389979199</c:v>
                </c:pt>
                <c:pt idx="39485">
                  <c:v>454.87231702846901</c:v>
                </c:pt>
                <c:pt idx="39486">
                  <c:v>422.10517003041099</c:v>
                </c:pt>
                <c:pt idx="39487">
                  <c:v>404.195841272471</c:v>
                </c:pt>
                <c:pt idx="39488">
                  <c:v>375.11221117470802</c:v>
                </c:pt>
                <c:pt idx="39489">
                  <c:v>335.64616309356802</c:v>
                </c:pt>
                <c:pt idx="39490">
                  <c:v>521.35246050481203</c:v>
                </c:pt>
                <c:pt idx="39491">
                  <c:v>479.57328268439301</c:v>
                </c:pt>
                <c:pt idx="39492">
                  <c:v>463.39058171745103</c:v>
                </c:pt>
                <c:pt idx="39493">
                  <c:v>426.20812312151099</c:v>
                </c:pt>
                <c:pt idx="39494">
                  <c:v>381.27500989882702</c:v>
                </c:pt>
                <c:pt idx="39495">
                  <c:v>343.84314761024501</c:v>
                </c:pt>
                <c:pt idx="39496">
                  <c:v>526.08396530986897</c:v>
                </c:pt>
                <c:pt idx="39497">
                  <c:v>483.80945759787801</c:v>
                </c:pt>
                <c:pt idx="39498">
                  <c:v>467.651838022275</c:v>
                </c:pt>
                <c:pt idx="39499">
                  <c:v>430.016214163163</c:v>
                </c:pt>
                <c:pt idx="39500">
                  <c:v>384.73635600335803</c:v>
                </c:pt>
                <c:pt idx="39501">
                  <c:v>347.00097676122198</c:v>
                </c:pt>
                <c:pt idx="39502">
                  <c:v>526.91208329620804</c:v>
                </c:pt>
                <c:pt idx="39503">
                  <c:v>484.55695940347903</c:v>
                </c:pt>
                <c:pt idx="39504">
                  <c:v>468.40715524605798</c:v>
                </c:pt>
                <c:pt idx="39505">
                  <c:v>430.69215069196599</c:v>
                </c:pt>
                <c:pt idx="39506">
                  <c:v>385.34159085732603</c:v>
                </c:pt>
                <c:pt idx="39507">
                  <c:v>347.56139035099602</c:v>
                </c:pt>
                <c:pt idx="39508">
                  <c:v>525.70761730495997</c:v>
                </c:pt>
                <c:pt idx="39509">
                  <c:v>483.46958909814998</c:v>
                </c:pt>
                <c:pt idx="39510">
                  <c:v>467.320557355294</c:v>
                </c:pt>
                <c:pt idx="39511">
                  <c:v>429.71125054604602</c:v>
                </c:pt>
                <c:pt idx="39512">
                  <c:v>384.46118106524801</c:v>
                </c:pt>
                <c:pt idx="39513">
                  <c:v>346.76009374229</c:v>
                </c:pt>
                <c:pt idx="39514">
                  <c:v>521.40085713525104</c:v>
                </c:pt>
                <c:pt idx="39515">
                  <c:v>479.59509784007003</c:v>
                </c:pt>
                <c:pt idx="39516">
                  <c:v>463.45058989068002</c:v>
                </c:pt>
                <c:pt idx="39517">
                  <c:v>426.23655040414098</c:v>
                </c:pt>
                <c:pt idx="39518">
                  <c:v>381.31946331283802</c:v>
                </c:pt>
                <c:pt idx="39519">
                  <c:v>343.89189073654501</c:v>
                </c:pt>
                <c:pt idx="39520">
                  <c:v>522.86982661649995</c:v>
                </c:pt>
                <c:pt idx="39521">
                  <c:v>480.10607833598402</c:v>
                </c:pt>
                <c:pt idx="39522">
                  <c:v>463.92363119970503</c:v>
                </c:pt>
                <c:pt idx="39523">
                  <c:v>426.68242249150597</c:v>
                </c:pt>
                <c:pt idx="39524">
                  <c:v>381.70985654789399</c:v>
                </c:pt>
                <c:pt idx="39525">
                  <c:v>344.23602510286298</c:v>
                </c:pt>
                <c:pt idx="39526">
                  <c:v>527.38872193742202</c:v>
                </c:pt>
                <c:pt idx="39527">
                  <c:v>484.15017783541498</c:v>
                </c:pt>
                <c:pt idx="39528">
                  <c:v>467.99178170144398</c:v>
                </c:pt>
                <c:pt idx="39529">
                  <c:v>430.32319287337702</c:v>
                </c:pt>
                <c:pt idx="39530">
                  <c:v>385.00990217448998</c:v>
                </c:pt>
                <c:pt idx="39531">
                  <c:v>347.25111955948199</c:v>
                </c:pt>
                <c:pt idx="39532">
                  <c:v>527.97041329876402</c:v>
                </c:pt>
                <c:pt idx="39533">
                  <c:v>484.66302170175902</c:v>
                </c:pt>
                <c:pt idx="39534">
                  <c:v>468.51777660028102</c:v>
                </c:pt>
                <c:pt idx="39535">
                  <c:v>430.79341309492497</c:v>
                </c:pt>
                <c:pt idx="39536">
                  <c:v>385.43825665859498</c:v>
                </c:pt>
                <c:pt idx="39537">
                  <c:v>347.64492280042401</c:v>
                </c:pt>
                <c:pt idx="39538">
                  <c:v>526.507298849839</c:v>
                </c:pt>
                <c:pt idx="39539">
                  <c:v>483.34642462098998</c:v>
                </c:pt>
                <c:pt idx="39540">
                  <c:v>467.20035382574002</c:v>
                </c:pt>
                <c:pt idx="39541">
                  <c:v>429.61131625967801</c:v>
                </c:pt>
                <c:pt idx="39542">
                  <c:v>384.36998586144199</c:v>
                </c:pt>
                <c:pt idx="39543">
                  <c:v>346.66721935978899</c:v>
                </c:pt>
                <c:pt idx="39544">
                  <c:v>521.87416980075204</c:v>
                </c:pt>
                <c:pt idx="39545">
                  <c:v>479.199435534207</c:v>
                </c:pt>
                <c:pt idx="39546">
                  <c:v>463.04338394793899</c:v>
                </c:pt>
                <c:pt idx="39547">
                  <c:v>425.87935316518502</c:v>
                </c:pt>
                <c:pt idx="39548">
                  <c:v>380.99483537766298</c:v>
                </c:pt>
                <c:pt idx="39549">
                  <c:v>343.59441398217899</c:v>
                </c:pt>
                <c:pt idx="39550">
                  <c:v>519.29187520102903</c:v>
                </c:pt>
                <c:pt idx="39551">
                  <c:v>477.42859946873199</c:v>
                </c:pt>
                <c:pt idx="39552">
                  <c:v>461.26727893559399</c:v>
                </c:pt>
                <c:pt idx="39553">
                  <c:v>424.92863322374899</c:v>
                </c:pt>
                <c:pt idx="39554">
                  <c:v>412.616569968595</c:v>
                </c:pt>
                <c:pt idx="39555">
                  <c:v>379.95827690807602</c:v>
                </c:pt>
                <c:pt idx="39556">
                  <c:v>523.89435522380495</c:v>
                </c:pt>
                <c:pt idx="39557">
                  <c:v>481.553497942386</c:v>
                </c:pt>
                <c:pt idx="39558">
                  <c:v>465.41334100057497</c:v>
                </c:pt>
                <c:pt idx="39559">
                  <c:v>428.64646924236899</c:v>
                </c:pt>
                <c:pt idx="39560">
                  <c:v>416.37314286457001</c:v>
                </c:pt>
                <c:pt idx="39561">
                  <c:v>383.319475675246</c:v>
                </c:pt>
                <c:pt idx="39562">
                  <c:v>524.32964357716105</c:v>
                </c:pt>
                <c:pt idx="39563">
                  <c:v>481.93637160837699</c:v>
                </c:pt>
                <c:pt idx="39564">
                  <c:v>465.80065755544098</c:v>
                </c:pt>
                <c:pt idx="39565">
                  <c:v>428.99283812322</c:v>
                </c:pt>
                <c:pt idx="39566">
                  <c:v>416.72017205654703</c:v>
                </c:pt>
                <c:pt idx="39567">
                  <c:v>383.63427198718801</c:v>
                </c:pt>
                <c:pt idx="39568">
                  <c:v>522.65036164628998</c:v>
                </c:pt>
                <c:pt idx="39569">
                  <c:v>480.43419099455701</c:v>
                </c:pt>
                <c:pt idx="39570">
                  <c:v>464.29142857142801</c:v>
                </c:pt>
                <c:pt idx="39571">
                  <c:v>427.64597128781003</c:v>
                </c:pt>
                <c:pt idx="39572">
                  <c:v>415.35943602303502</c:v>
                </c:pt>
                <c:pt idx="39573">
                  <c:v>382.41116156240298</c:v>
                </c:pt>
                <c:pt idx="39574">
                  <c:v>517.73469825563404</c:v>
                </c:pt>
                <c:pt idx="39575">
                  <c:v>476.03491877293197</c:v>
                </c:pt>
                <c:pt idx="39576">
                  <c:v>459.879554531699</c:v>
                </c:pt>
                <c:pt idx="39577">
                  <c:v>423.67277922654301</c:v>
                </c:pt>
                <c:pt idx="39578">
                  <c:v>411.365974022373</c:v>
                </c:pt>
                <c:pt idx="39579">
                  <c:v>378.82189925215101</c:v>
                </c:pt>
                <c:pt idx="39580">
                  <c:v>345.24032307895999</c:v>
                </c:pt>
                <c:pt idx="39581">
                  <c:v>327.968994107681</c:v>
                </c:pt>
                <c:pt idx="39582">
                  <c:v>312.54915777567101</c:v>
                </c:pt>
                <c:pt idx="39583">
                  <c:v>255.75607525698101</c:v>
                </c:pt>
                <c:pt idx="39584">
                  <c:v>248.71496815286599</c:v>
                </c:pt>
                <c:pt idx="39585">
                  <c:v>240.69549750451301</c:v>
                </c:pt>
                <c:pt idx="39586">
                  <c:v>322.58277171193902</c:v>
                </c:pt>
                <c:pt idx="39587">
                  <c:v>305.31091416231698</c:v>
                </c:pt>
                <c:pt idx="39588">
                  <c:v>289.87014218009398</c:v>
                </c:pt>
                <c:pt idx="39589">
                  <c:v>276.28271614562999</c:v>
                </c:pt>
                <c:pt idx="39590">
                  <c:v>264.54202128505699</c:v>
                </c:pt>
                <c:pt idx="39591">
                  <c:v>252.77128290061199</c:v>
                </c:pt>
                <c:pt idx="39592">
                  <c:v>243.8212130256</c:v>
                </c:pt>
                <c:pt idx="39593">
                  <c:v>234.84721704664699</c:v>
                </c:pt>
                <c:pt idx="39594">
                  <c:v>226.80493040648099</c:v>
                </c:pt>
                <c:pt idx="39595">
                  <c:v>219.70047265839301</c:v>
                </c:pt>
                <c:pt idx="39596">
                  <c:v>213.54099429502801</c:v>
                </c:pt>
                <c:pt idx="39597">
                  <c:v>207.36441667747999</c:v>
                </c:pt>
                <c:pt idx="39598">
                  <c:v>287.48218865773703</c:v>
                </c:pt>
                <c:pt idx="39599">
                  <c:v>272.04220377081498</c:v>
                </c:pt>
                <c:pt idx="39600">
                  <c:v>258.444894967484</c:v>
                </c:pt>
                <c:pt idx="39601">
                  <c:v>245.754757510183</c:v>
                </c:pt>
                <c:pt idx="39602">
                  <c:v>234.911569818429</c:v>
                </c:pt>
                <c:pt idx="39603">
                  <c:v>225.93767827529001</c:v>
                </c:pt>
                <c:pt idx="39604">
                  <c:v>216.93844980940199</c:v>
                </c:pt>
                <c:pt idx="39605">
                  <c:v>208.86644387110101</c:v>
                </c:pt>
                <c:pt idx="39606">
                  <c:v>201.72742886484701</c:v>
                </c:pt>
                <c:pt idx="39607">
                  <c:v>195.52777073294399</c:v>
                </c:pt>
                <c:pt idx="39608">
                  <c:v>190.27486648865101</c:v>
                </c:pt>
                <c:pt idx="39609">
                  <c:v>185.011281408466</c:v>
                </c:pt>
                <c:pt idx="39610">
                  <c:v>180.70456801416901</c:v>
                </c:pt>
                <c:pt idx="39611">
                  <c:v>257.14300134589502</c:v>
                </c:pt>
                <c:pt idx="39612">
                  <c:v>243.54403369209101</c:v>
                </c:pt>
                <c:pt idx="39613">
                  <c:v>231.790613660958</c:v>
                </c:pt>
                <c:pt idx="39614">
                  <c:v>220.94887997270999</c:v>
                </c:pt>
                <c:pt idx="39615">
                  <c:v>201.99867825733301</c:v>
                </c:pt>
                <c:pt idx="39616">
                  <c:v>187.69623122697601</c:v>
                </c:pt>
                <c:pt idx="39617">
                  <c:v>175.22733933042699</c:v>
                </c:pt>
                <c:pt idx="39618">
                  <c:v>170.88892688208799</c:v>
                </c:pt>
                <c:pt idx="39619">
                  <c:v>165.57921582369599</c:v>
                </c:pt>
                <c:pt idx="39620">
                  <c:v>162.190190050307</c:v>
                </c:pt>
                <c:pt idx="39621">
                  <c:v>347.18001716492603</c:v>
                </c:pt>
                <c:pt idx="39622">
                  <c:v>329.73612083041701</c:v>
                </c:pt>
                <c:pt idx="39623">
                  <c:v>314.15491869072702</c:v>
                </c:pt>
                <c:pt idx="39624">
                  <c:v>256.75315986355298</c:v>
                </c:pt>
                <c:pt idx="39625">
                  <c:v>249.61683848797199</c:v>
                </c:pt>
                <c:pt idx="39626">
                  <c:v>241.50027564345501</c:v>
                </c:pt>
                <c:pt idx="39627">
                  <c:v>324.48803444477801</c:v>
                </c:pt>
                <c:pt idx="39628">
                  <c:v>307.04402910002699</c:v>
                </c:pt>
                <c:pt idx="39629">
                  <c:v>291.45193465431799</c:v>
                </c:pt>
                <c:pt idx="39630">
                  <c:v>277.724065257603</c:v>
                </c:pt>
                <c:pt idx="39631">
                  <c:v>265.861594158054</c:v>
                </c:pt>
                <c:pt idx="39632">
                  <c:v>253.96459142739801</c:v>
                </c:pt>
                <c:pt idx="39633">
                  <c:v>244.91016129032201</c:v>
                </c:pt>
                <c:pt idx="39634">
                  <c:v>235.83774163247099</c:v>
                </c:pt>
                <c:pt idx="39635">
                  <c:v>227.70028468911599</c:v>
                </c:pt>
                <c:pt idx="39636">
                  <c:v>220.50705487121999</c:v>
                </c:pt>
                <c:pt idx="39637">
                  <c:v>214.264212808715</c:v>
                </c:pt>
                <c:pt idx="39638">
                  <c:v>208.01277793820299</c:v>
                </c:pt>
                <c:pt idx="39639">
                  <c:v>289.20221606648198</c:v>
                </c:pt>
                <c:pt idx="39640">
                  <c:v>273.610203505225</c:v>
                </c:pt>
                <c:pt idx="39641">
                  <c:v>259.87298530771898</c:v>
                </c:pt>
                <c:pt idx="39642">
                  <c:v>247.049075578247</c:v>
                </c:pt>
                <c:pt idx="39643">
                  <c:v>236.094018983843</c:v>
                </c:pt>
                <c:pt idx="39644">
                  <c:v>227.021178102519</c:v>
                </c:pt>
                <c:pt idx="39645">
                  <c:v>217.92242913645299</c:v>
                </c:pt>
                <c:pt idx="39646">
                  <c:v>209.75806071224</c:v>
                </c:pt>
                <c:pt idx="39647">
                  <c:v>202.53014954172599</c:v>
                </c:pt>
                <c:pt idx="39648">
                  <c:v>196.25424416042301</c:v>
                </c:pt>
                <c:pt idx="39649">
                  <c:v>190.927175266663</c:v>
                </c:pt>
                <c:pt idx="39650">
                  <c:v>185.59074858104199</c:v>
                </c:pt>
                <c:pt idx="39651">
                  <c:v>181.21544029864799</c:v>
                </c:pt>
                <c:pt idx="39652">
                  <c:v>258.70081760071298</c:v>
                </c:pt>
                <c:pt idx="39653">
                  <c:v>244.96542940320199</c:v>
                </c:pt>
                <c:pt idx="39654">
                  <c:v>233.087539066126</c:v>
                </c:pt>
                <c:pt idx="39655">
                  <c:v>222.130490405117</c:v>
                </c:pt>
                <c:pt idx="39656">
                  <c:v>202.97572471530501</c:v>
                </c:pt>
                <c:pt idx="39657">
                  <c:v>188.50721891044401</c:v>
                </c:pt>
                <c:pt idx="39658">
                  <c:v>175.88618561166601</c:v>
                </c:pt>
                <c:pt idx="39659">
                  <c:v>171.482010797219</c:v>
                </c:pt>
                <c:pt idx="39660">
                  <c:v>166.10678618128</c:v>
                </c:pt>
                <c:pt idx="39661">
                  <c:v>162.65437017745001</c:v>
                </c:pt>
                <c:pt idx="39662">
                  <c:v>347.24078680604401</c:v>
                </c:pt>
                <c:pt idx="39663">
                  <c:v>329.79581067413199</c:v>
                </c:pt>
                <c:pt idx="39664">
                  <c:v>314.200370724707</c:v>
                </c:pt>
                <c:pt idx="39665">
                  <c:v>256.77096918711698</c:v>
                </c:pt>
                <c:pt idx="39666">
                  <c:v>249.629500186624</c:v>
                </c:pt>
                <c:pt idx="39667">
                  <c:v>241.51187170230401</c:v>
                </c:pt>
                <c:pt idx="39668">
                  <c:v>324.55493905243702</c:v>
                </c:pt>
                <c:pt idx="39669">
                  <c:v>307.10451041880299</c:v>
                </c:pt>
                <c:pt idx="39670">
                  <c:v>291.50275714691298</c:v>
                </c:pt>
                <c:pt idx="39671">
                  <c:v>277.76627891021599</c:v>
                </c:pt>
                <c:pt idx="39672">
                  <c:v>265.895899789932</c:v>
                </c:pt>
                <c:pt idx="39673">
                  <c:v>253.99563075945301</c:v>
                </c:pt>
                <c:pt idx="39674">
                  <c:v>244.938488005972</c:v>
                </c:pt>
                <c:pt idx="39675">
                  <c:v>235.86012141719701</c:v>
                </c:pt>
                <c:pt idx="39676">
                  <c:v>227.713583094483</c:v>
                </c:pt>
                <c:pt idx="39677">
                  <c:v>220.518972188004</c:v>
                </c:pt>
                <c:pt idx="39678">
                  <c:v>214.27513274493401</c:v>
                </c:pt>
                <c:pt idx="39679">
                  <c:v>208.01622231113299</c:v>
                </c:pt>
                <c:pt idx="39680">
                  <c:v>289.26849098340199</c:v>
                </c:pt>
                <c:pt idx="39681">
                  <c:v>273.662732678</c:v>
                </c:pt>
                <c:pt idx="39682">
                  <c:v>259.920441382673</c:v>
                </c:pt>
                <c:pt idx="39683">
                  <c:v>247.09201070217401</c:v>
                </c:pt>
                <c:pt idx="39684">
                  <c:v>236.129699337685</c:v>
                </c:pt>
                <c:pt idx="39685">
                  <c:v>227.04690516751799</c:v>
                </c:pt>
                <c:pt idx="39686">
                  <c:v>217.94553051783299</c:v>
                </c:pt>
                <c:pt idx="39687">
                  <c:v>209.77573579275699</c:v>
                </c:pt>
                <c:pt idx="39688">
                  <c:v>202.54934267577701</c:v>
                </c:pt>
                <c:pt idx="39689">
                  <c:v>196.26890577291701</c:v>
                </c:pt>
                <c:pt idx="39690">
                  <c:v>190.93449924555</c:v>
                </c:pt>
                <c:pt idx="39691">
                  <c:v>185.59741808088501</c:v>
                </c:pt>
                <c:pt idx="39692">
                  <c:v>181.22181262534599</c:v>
                </c:pt>
                <c:pt idx="39693">
                  <c:v>258.75909138427897</c:v>
                </c:pt>
                <c:pt idx="39694">
                  <c:v>245.018115886825</c:v>
                </c:pt>
                <c:pt idx="39695">
                  <c:v>233.13192964996</c:v>
                </c:pt>
                <c:pt idx="39696">
                  <c:v>222.16433266647601</c:v>
                </c:pt>
                <c:pt idx="39697">
                  <c:v>203.006265539532</c:v>
                </c:pt>
                <c:pt idx="39698">
                  <c:v>188.52414223547501</c:v>
                </c:pt>
                <c:pt idx="39699">
                  <c:v>175.89717961764899</c:v>
                </c:pt>
                <c:pt idx="39700">
                  <c:v>171.49204871326901</c:v>
                </c:pt>
                <c:pt idx="39701">
                  <c:v>166.11043225904899</c:v>
                </c:pt>
                <c:pt idx="39702">
                  <c:v>162.65775401069499</c:v>
                </c:pt>
                <c:pt idx="39703">
                  <c:v>346.28607177469502</c:v>
                </c:pt>
                <c:pt idx="39704">
                  <c:v>328.91625368731502</c:v>
                </c:pt>
                <c:pt idx="39705">
                  <c:v>313.39821264687703</c:v>
                </c:pt>
                <c:pt idx="39706">
                  <c:v>256.25872909698899</c:v>
                </c:pt>
                <c:pt idx="39707">
                  <c:v>249.162570338823</c:v>
                </c:pt>
                <c:pt idx="39708">
                  <c:v>241.087968635138</c:v>
                </c:pt>
                <c:pt idx="39709">
                  <c:v>323.62806094423001</c:v>
                </c:pt>
                <c:pt idx="39710">
                  <c:v>306.25226619500302</c:v>
                </c:pt>
                <c:pt idx="39711">
                  <c:v>290.72218547029098</c:v>
                </c:pt>
                <c:pt idx="39712">
                  <c:v>277.05043112706699</c:v>
                </c:pt>
                <c:pt idx="39713">
                  <c:v>265.23840551335201</c:v>
                </c:pt>
                <c:pt idx="39714">
                  <c:v>253.39510813923701</c:v>
                </c:pt>
                <c:pt idx="39715">
                  <c:v>244.38662591127499</c:v>
                </c:pt>
                <c:pt idx="39716">
                  <c:v>235.352577491853</c:v>
                </c:pt>
                <c:pt idx="39717">
                  <c:v>227.25471698113199</c:v>
                </c:pt>
                <c:pt idx="39718">
                  <c:v>220.09891743472201</c:v>
                </c:pt>
                <c:pt idx="39719">
                  <c:v>213.898683857104</c:v>
                </c:pt>
                <c:pt idx="39720">
                  <c:v>207.679483416495</c:v>
                </c:pt>
                <c:pt idx="39721">
                  <c:v>288.43062306672499</c:v>
                </c:pt>
                <c:pt idx="39722">
                  <c:v>272.90016076445698</c:v>
                </c:pt>
                <c:pt idx="39723">
                  <c:v>259.22179292580802</c:v>
                </c:pt>
                <c:pt idx="39724">
                  <c:v>246.449600876506</c:v>
                </c:pt>
                <c:pt idx="39725">
                  <c:v>235.54059497738001</c:v>
                </c:pt>
                <c:pt idx="39726">
                  <c:v>226.508518040605</c:v>
                </c:pt>
                <c:pt idx="39727">
                  <c:v>217.450141926865</c:v>
                </c:pt>
                <c:pt idx="39728">
                  <c:v>209.32353091859201</c:v>
                </c:pt>
                <c:pt idx="39729">
                  <c:v>202.13424437299</c:v>
                </c:pt>
                <c:pt idx="39730">
                  <c:v>195.89151905528701</c:v>
                </c:pt>
                <c:pt idx="39731">
                  <c:v>190.59572557141999</c:v>
                </c:pt>
                <c:pt idx="39732">
                  <c:v>185.29078986923099</c:v>
                </c:pt>
                <c:pt idx="39733">
                  <c:v>180.94866062825199</c:v>
                </c:pt>
                <c:pt idx="39734">
                  <c:v>258.00279270892702</c:v>
                </c:pt>
                <c:pt idx="39735">
                  <c:v>244.32561132561099</c:v>
                </c:pt>
                <c:pt idx="39736">
                  <c:v>232.49628528974699</c:v>
                </c:pt>
                <c:pt idx="39737">
                  <c:v>221.581387176128</c:v>
                </c:pt>
                <c:pt idx="39738">
                  <c:v>202.51772753816601</c:v>
                </c:pt>
                <c:pt idx="39739">
                  <c:v>188.114128062302</c:v>
                </c:pt>
                <c:pt idx="39740">
                  <c:v>175.558807369693</c:v>
                </c:pt>
                <c:pt idx="39741">
                  <c:v>171.18201956109499</c:v>
                </c:pt>
                <c:pt idx="39742">
                  <c:v>165.83631462404901</c:v>
                </c:pt>
                <c:pt idx="39743">
                  <c:v>162.41296786688201</c:v>
                </c:pt>
                <c:pt idx="39744">
                  <c:v>343.753848940409</c:v>
                </c:pt>
                <c:pt idx="39745">
                  <c:v>326.59619411257501</c:v>
                </c:pt>
                <c:pt idx="39746">
                  <c:v>311.28071829193499</c:v>
                </c:pt>
                <c:pt idx="39747">
                  <c:v>254.907207475196</c:v>
                </c:pt>
                <c:pt idx="39748">
                  <c:v>247.93009722644899</c:v>
                </c:pt>
                <c:pt idx="39749">
                  <c:v>239.98659895871501</c:v>
                </c:pt>
                <c:pt idx="39750">
                  <c:v>321.150171111546</c:v>
                </c:pt>
                <c:pt idx="39751">
                  <c:v>303.98969706289398</c:v>
                </c:pt>
                <c:pt idx="39752">
                  <c:v>288.65061980229001</c:v>
                </c:pt>
                <c:pt idx="39753">
                  <c:v>275.151513695338</c:v>
                </c:pt>
                <c:pt idx="39754">
                  <c:v>263.498077835397</c:v>
                </c:pt>
                <c:pt idx="39755">
                  <c:v>251.805896805896</c:v>
                </c:pt>
                <c:pt idx="39756">
                  <c:v>242.93039229086901</c:v>
                </c:pt>
                <c:pt idx="39757">
                  <c:v>234.022855944642</c:v>
                </c:pt>
                <c:pt idx="39758">
                  <c:v>226.04716863053599</c:v>
                </c:pt>
                <c:pt idx="39759">
                  <c:v>219.00635217017199</c:v>
                </c:pt>
                <c:pt idx="39760">
                  <c:v>212.90738101488901</c:v>
                </c:pt>
                <c:pt idx="39761">
                  <c:v>206.792027063391</c:v>
                </c:pt>
                <c:pt idx="39762">
                  <c:v>286.199603741418</c:v>
                </c:pt>
                <c:pt idx="39763">
                  <c:v>270.85965929571</c:v>
                </c:pt>
                <c:pt idx="39764">
                  <c:v>257.356482370256</c:v>
                </c:pt>
                <c:pt idx="39765">
                  <c:v>244.74387334988799</c:v>
                </c:pt>
                <c:pt idx="39766">
                  <c:v>233.980286110137</c:v>
                </c:pt>
                <c:pt idx="39767">
                  <c:v>225.070128141689</c:v>
                </c:pt>
                <c:pt idx="39768">
                  <c:v>216.14176526018201</c:v>
                </c:pt>
                <c:pt idx="39769">
                  <c:v>208.129343284648</c:v>
                </c:pt>
                <c:pt idx="39770">
                  <c:v>201.04962983273899</c:v>
                </c:pt>
                <c:pt idx="39771">
                  <c:v>194.90626345847701</c:v>
                </c:pt>
                <c:pt idx="39772">
                  <c:v>189.70327223874801</c:v>
                </c:pt>
                <c:pt idx="39773">
                  <c:v>184.49376033383101</c:v>
                </c:pt>
                <c:pt idx="39774">
                  <c:v>180.23909179056199</c:v>
                </c:pt>
                <c:pt idx="39775">
                  <c:v>255.991297134002</c:v>
                </c:pt>
                <c:pt idx="39776">
                  <c:v>242.481154233307</c:v>
                </c:pt>
                <c:pt idx="39777">
                  <c:v>230.810380837385</c:v>
                </c:pt>
                <c:pt idx="39778">
                  <c:v>220.03592504917799</c:v>
                </c:pt>
                <c:pt idx="39779">
                  <c:v>201.223107083732</c:v>
                </c:pt>
                <c:pt idx="39780">
                  <c:v>187.03037383177499</c:v>
                </c:pt>
                <c:pt idx="39781">
                  <c:v>174.66726711764301</c:v>
                </c:pt>
                <c:pt idx="39782">
                  <c:v>170.372324745003</c:v>
                </c:pt>
                <c:pt idx="39783">
                  <c:v>165.11312573111201</c:v>
                </c:pt>
                <c:pt idx="39784">
                  <c:v>161.76935503914501</c:v>
                </c:pt>
                <c:pt idx="39785">
                  <c:v>345.20595807282001</c:v>
                </c:pt>
                <c:pt idx="39786">
                  <c:v>327.94047976011899</c:v>
                </c:pt>
                <c:pt idx="39787">
                  <c:v>312.52132245047602</c:v>
                </c:pt>
                <c:pt idx="39788">
                  <c:v>322.55103512205102</c:v>
                </c:pt>
                <c:pt idx="39789">
                  <c:v>305.28017034548901</c:v>
                </c:pt>
                <c:pt idx="39790">
                  <c:v>289.844648617247</c:v>
                </c:pt>
                <c:pt idx="39791">
                  <c:v>276.25805294832998</c:v>
                </c:pt>
                <c:pt idx="39792">
                  <c:v>264.52192863846699</c:v>
                </c:pt>
                <c:pt idx="39793">
                  <c:v>253.70539237176601</c:v>
                </c:pt>
                <c:pt idx="39794">
                  <c:v>243.80562740416499</c:v>
                </c:pt>
                <c:pt idx="39795">
                  <c:v>234.83180039636099</c:v>
                </c:pt>
                <c:pt idx="39796">
                  <c:v>226.789654097849</c:v>
                </c:pt>
                <c:pt idx="39797">
                  <c:v>219.68544974949901</c:v>
                </c:pt>
                <c:pt idx="39798">
                  <c:v>213.52953215844599</c:v>
                </c:pt>
                <c:pt idx="39799">
                  <c:v>207.35660783150399</c:v>
                </c:pt>
                <c:pt idx="39800">
                  <c:v>287.45384465407801</c:v>
                </c:pt>
                <c:pt idx="39801">
                  <c:v>272.01883734442299</c:v>
                </c:pt>
                <c:pt idx="39802">
                  <c:v>258.42584910956498</c:v>
                </c:pt>
                <c:pt idx="39803">
                  <c:v>246.67706162193099</c:v>
                </c:pt>
                <c:pt idx="39804">
                  <c:v>235.84019747953701</c:v>
                </c:pt>
                <c:pt idx="39805">
                  <c:v>225.91986865889399</c:v>
                </c:pt>
                <c:pt idx="39806">
                  <c:v>216.921085623284</c:v>
                </c:pt>
                <c:pt idx="39807">
                  <c:v>208.852571428571</c:v>
                </c:pt>
                <c:pt idx="39808">
                  <c:v>201.71367861885699</c:v>
                </c:pt>
                <c:pt idx="39809">
                  <c:v>195.51423913043399</c:v>
                </c:pt>
                <c:pt idx="39810">
                  <c:v>190.26136300417201</c:v>
                </c:pt>
                <c:pt idx="39811">
                  <c:v>184.99794871794799</c:v>
                </c:pt>
                <c:pt idx="39812">
                  <c:v>180.69435901428699</c:v>
                </c:pt>
                <c:pt idx="39813">
                  <c:v>257.11737268695498</c:v>
                </c:pt>
                <c:pt idx="39814">
                  <c:v>243.52288855961899</c:v>
                </c:pt>
                <c:pt idx="39815">
                  <c:v>231.769971355824</c:v>
                </c:pt>
                <c:pt idx="39816">
                  <c:v>220.92870833603999</c:v>
                </c:pt>
                <c:pt idx="39817">
                  <c:v>187.68064607537499</c:v>
                </c:pt>
                <c:pt idx="39818">
                  <c:v>175.21807356296199</c:v>
                </c:pt>
                <c:pt idx="39819">
                  <c:v>170.87963068505599</c:v>
                </c:pt>
                <c:pt idx="39820">
                  <c:v>165.57007962930501</c:v>
                </c:pt>
                <c:pt idx="39821">
                  <c:v>162.18100143747</c:v>
                </c:pt>
                <c:pt idx="39822">
                  <c:v>347.17652105526503</c:v>
                </c:pt>
                <c:pt idx="39823">
                  <c:v>329.736821394738</c:v>
                </c:pt>
                <c:pt idx="39824">
                  <c:v>314.15495950664899</c:v>
                </c:pt>
                <c:pt idx="39825">
                  <c:v>324.485586822237</c:v>
                </c:pt>
                <c:pt idx="39826">
                  <c:v>307.04101084295201</c:v>
                </c:pt>
                <c:pt idx="39827">
                  <c:v>291.448407037565</c:v>
                </c:pt>
                <c:pt idx="39828">
                  <c:v>277.72027707044901</c:v>
                </c:pt>
                <c:pt idx="39829">
                  <c:v>265.857368225686</c:v>
                </c:pt>
                <c:pt idx="39830">
                  <c:v>254.918813944676</c:v>
                </c:pt>
                <c:pt idx="39831">
                  <c:v>244.908975103199</c:v>
                </c:pt>
                <c:pt idx="39832">
                  <c:v>235.83629893238401</c:v>
                </c:pt>
                <c:pt idx="39833">
                  <c:v>227.69846402586899</c:v>
                </c:pt>
                <c:pt idx="39834">
                  <c:v>220.50489182857899</c:v>
                </c:pt>
                <c:pt idx="39835">
                  <c:v>214.26528130287599</c:v>
                </c:pt>
                <c:pt idx="39836">
                  <c:v>208.01014147538601</c:v>
                </c:pt>
                <c:pt idx="39837">
                  <c:v>289.20404861839802</c:v>
                </c:pt>
                <c:pt idx="39838">
                  <c:v>273.61156680931998</c:v>
                </c:pt>
                <c:pt idx="39839">
                  <c:v>259.87009109234998</c:v>
                </c:pt>
                <c:pt idx="39840">
                  <c:v>247.99573132066101</c:v>
                </c:pt>
                <c:pt idx="39841">
                  <c:v>237.045834188546</c:v>
                </c:pt>
                <c:pt idx="39842">
                  <c:v>227.017237209152</c:v>
                </c:pt>
                <c:pt idx="39843">
                  <c:v>217.91815081470199</c:v>
                </c:pt>
                <c:pt idx="39844">
                  <c:v>209.75347356720599</c:v>
                </c:pt>
                <c:pt idx="39845">
                  <c:v>202.53182217475899</c:v>
                </c:pt>
                <c:pt idx="39846">
                  <c:v>196.25244549412199</c:v>
                </c:pt>
                <c:pt idx="39847">
                  <c:v>190.92507714239301</c:v>
                </c:pt>
                <c:pt idx="39848">
                  <c:v>185.58838752611001</c:v>
                </c:pt>
                <c:pt idx="39849">
                  <c:v>181.21598423555699</c:v>
                </c:pt>
                <c:pt idx="39850">
                  <c:v>258.699035618229</c:v>
                </c:pt>
                <c:pt idx="39851">
                  <c:v>244.96676114403499</c:v>
                </c:pt>
                <c:pt idx="39852">
                  <c:v>233.08829670414599</c:v>
                </c:pt>
                <c:pt idx="39853">
                  <c:v>222.127539984527</c:v>
                </c:pt>
                <c:pt idx="39854">
                  <c:v>188.503220917014</c:v>
                </c:pt>
                <c:pt idx="39855">
                  <c:v>175.88458623551901</c:v>
                </c:pt>
                <c:pt idx="39856">
                  <c:v>171.48012865540301</c:v>
                </c:pt>
                <c:pt idx="39857">
                  <c:v>166.101898518322</c:v>
                </c:pt>
                <c:pt idx="39858">
                  <c:v>162.652104629017</c:v>
                </c:pt>
                <c:pt idx="39859">
                  <c:v>347.24793388429703</c:v>
                </c:pt>
                <c:pt idx="39860">
                  <c:v>329.80222131051403</c:v>
                </c:pt>
                <c:pt idx="39861">
                  <c:v>314.21051687811001</c:v>
                </c:pt>
                <c:pt idx="39862">
                  <c:v>324.56708526107002</c:v>
                </c:pt>
                <c:pt idx="39863">
                  <c:v>307.11126246868997</c:v>
                </c:pt>
                <c:pt idx="39864">
                  <c:v>291.50860420650099</c:v>
                </c:pt>
                <c:pt idx="39865">
                  <c:v>277.77132101926298</c:v>
                </c:pt>
                <c:pt idx="39866">
                  <c:v>265.900418423058</c:v>
                </c:pt>
                <c:pt idx="39867">
                  <c:v>254.95848289444399</c:v>
                </c:pt>
                <c:pt idx="39868">
                  <c:v>244.94191611908801</c:v>
                </c:pt>
                <c:pt idx="39869">
                  <c:v>235.85942163560301</c:v>
                </c:pt>
                <c:pt idx="39870">
                  <c:v>227.71963377416</c:v>
                </c:pt>
                <c:pt idx="39871">
                  <c:v>220.524656132378</c:v>
                </c:pt>
                <c:pt idx="39872">
                  <c:v>214.276923623193</c:v>
                </c:pt>
                <c:pt idx="39873">
                  <c:v>208.017636684303</c:v>
                </c:pt>
                <c:pt idx="39874">
                  <c:v>289.27540157849199</c:v>
                </c:pt>
                <c:pt idx="39875">
                  <c:v>273.67272944479203</c:v>
                </c:pt>
                <c:pt idx="39876">
                  <c:v>259.92582153902401</c:v>
                </c:pt>
                <c:pt idx="39877">
                  <c:v>248.04702077372801</c:v>
                </c:pt>
                <c:pt idx="39878">
                  <c:v>237.08597285067799</c:v>
                </c:pt>
                <c:pt idx="39879">
                  <c:v>227.05397602867399</c:v>
                </c:pt>
                <c:pt idx="39880">
                  <c:v>217.948682247638</c:v>
                </c:pt>
                <c:pt idx="39881">
                  <c:v>209.77838414995799</c:v>
                </c:pt>
                <c:pt idx="39882">
                  <c:v>202.551667938137</c:v>
                </c:pt>
                <c:pt idx="39883">
                  <c:v>196.27081706537899</c:v>
                </c:pt>
                <c:pt idx="39884">
                  <c:v>190.93925955544199</c:v>
                </c:pt>
                <c:pt idx="39885">
                  <c:v>185.598726114649</c:v>
                </c:pt>
                <c:pt idx="39886">
                  <c:v>181.21973762101999</c:v>
                </c:pt>
                <c:pt idx="39887">
                  <c:v>258.76546895758997</c:v>
                </c:pt>
                <c:pt idx="39888">
                  <c:v>245.02365178721001</c:v>
                </c:pt>
                <c:pt idx="39889">
                  <c:v>233.14040787142099</c:v>
                </c:pt>
                <c:pt idx="39890">
                  <c:v>222.172012633516</c:v>
                </c:pt>
                <c:pt idx="39891">
                  <c:v>188.529654407431</c:v>
                </c:pt>
                <c:pt idx="39892">
                  <c:v>175.89895356442099</c:v>
                </c:pt>
                <c:pt idx="39893">
                  <c:v>171.490664035593</c:v>
                </c:pt>
                <c:pt idx="39894">
                  <c:v>166.114527858901</c:v>
                </c:pt>
                <c:pt idx="39895">
                  <c:v>162.66156828953001</c:v>
                </c:pt>
                <c:pt idx="39896">
                  <c:v>346.29809569253399</c:v>
                </c:pt>
                <c:pt idx="39897">
                  <c:v>328.93191200754802</c:v>
                </c:pt>
                <c:pt idx="39898">
                  <c:v>313.41290419611897</c:v>
                </c:pt>
                <c:pt idx="39899">
                  <c:v>323.63961620715497</c:v>
                </c:pt>
                <c:pt idx="39900">
                  <c:v>306.26289966111602</c:v>
                </c:pt>
                <c:pt idx="39901">
                  <c:v>290.73199470962999</c:v>
                </c:pt>
                <c:pt idx="39902">
                  <c:v>277.05556578019002</c:v>
                </c:pt>
                <c:pt idx="39903">
                  <c:v>265.24684109164298</c:v>
                </c:pt>
                <c:pt idx="39904">
                  <c:v>254.35558824940401</c:v>
                </c:pt>
                <c:pt idx="39905">
                  <c:v>244.39026781483301</c:v>
                </c:pt>
                <c:pt idx="39906">
                  <c:v>235.35939796872901</c:v>
                </c:pt>
                <c:pt idx="39907">
                  <c:v>227.261096873398</c:v>
                </c:pt>
                <c:pt idx="39908">
                  <c:v>220.10490244073</c:v>
                </c:pt>
                <c:pt idx="39909">
                  <c:v>213.90071785324201</c:v>
                </c:pt>
                <c:pt idx="39910">
                  <c:v>207.681222146826</c:v>
                </c:pt>
                <c:pt idx="39911">
                  <c:v>288.441162612639</c:v>
                </c:pt>
                <c:pt idx="39912">
                  <c:v>272.90985551650601</c:v>
                </c:pt>
                <c:pt idx="39913">
                  <c:v>259.23073857801802</c:v>
                </c:pt>
                <c:pt idx="39914">
                  <c:v>247.40537918733199</c:v>
                </c:pt>
                <c:pt idx="39915">
                  <c:v>236.497802777289</c:v>
                </c:pt>
                <c:pt idx="39916">
                  <c:v>226.515658676768</c:v>
                </c:pt>
                <c:pt idx="39917">
                  <c:v>217.45678517776599</c:v>
                </c:pt>
                <c:pt idx="39918">
                  <c:v>209.32972548484</c:v>
                </c:pt>
                <c:pt idx="39919">
                  <c:v>202.14003703574201</c:v>
                </c:pt>
                <c:pt idx="39920">
                  <c:v>195.89695386981899</c:v>
                </c:pt>
                <c:pt idx="39921">
                  <c:v>190.60084657248001</c:v>
                </c:pt>
                <c:pt idx="39922">
                  <c:v>185.29561036082501</c:v>
                </c:pt>
                <c:pt idx="39923">
                  <c:v>180.95322133168901</c:v>
                </c:pt>
                <c:pt idx="39924">
                  <c:v>258.012442216485</c:v>
                </c:pt>
                <c:pt idx="39925">
                  <c:v>244.33449221202801</c:v>
                </c:pt>
                <c:pt idx="39926">
                  <c:v>232.50449506715199</c:v>
                </c:pt>
                <c:pt idx="39927">
                  <c:v>221.58898203592801</c:v>
                </c:pt>
                <c:pt idx="39928">
                  <c:v>188.119678111962</c:v>
                </c:pt>
                <c:pt idx="39929">
                  <c:v>175.560812171588</c:v>
                </c:pt>
                <c:pt idx="39930">
                  <c:v>171.18671295861799</c:v>
                </c:pt>
                <c:pt idx="39931">
                  <c:v>165.84071222329101</c:v>
                </c:pt>
                <c:pt idx="39932">
                  <c:v>162.41714082503501</c:v>
                </c:pt>
                <c:pt idx="39933">
                  <c:v>343.764904760467</c:v>
                </c:pt>
                <c:pt idx="39934">
                  <c:v>326.60682944853198</c:v>
                </c:pt>
                <c:pt idx="39935">
                  <c:v>311.28640776699001</c:v>
                </c:pt>
                <c:pt idx="39936">
                  <c:v>321.16019417475701</c:v>
                </c:pt>
                <c:pt idx="39937">
                  <c:v>303.99494095214601</c:v>
                </c:pt>
                <c:pt idx="39938">
                  <c:v>288.66013933345801</c:v>
                </c:pt>
                <c:pt idx="39939">
                  <c:v>275.16070284469498</c:v>
                </c:pt>
                <c:pt idx="39940">
                  <c:v>263.50723025583898</c:v>
                </c:pt>
                <c:pt idx="39941">
                  <c:v>252.76093060569499</c:v>
                </c:pt>
                <c:pt idx="39942">
                  <c:v>242.93523200984001</c:v>
                </c:pt>
                <c:pt idx="39943">
                  <c:v>234.03148588202399</c:v>
                </c:pt>
                <c:pt idx="39944">
                  <c:v>226.05192018880001</c:v>
                </c:pt>
                <c:pt idx="39945">
                  <c:v>219.007339886149</c:v>
                </c:pt>
                <c:pt idx="39946">
                  <c:v>212.90844317776899</c:v>
                </c:pt>
                <c:pt idx="39947">
                  <c:v>206.79672515518899</c:v>
                </c:pt>
                <c:pt idx="39948">
                  <c:v>286.204269697435</c:v>
                </c:pt>
                <c:pt idx="39949">
                  <c:v>270.86832784829897</c:v>
                </c:pt>
                <c:pt idx="39950">
                  <c:v>257.36103023516199</c:v>
                </c:pt>
                <c:pt idx="39951">
                  <c:v>245.69253389968901</c:v>
                </c:pt>
                <c:pt idx="39952">
                  <c:v>234.927391086629</c:v>
                </c:pt>
                <c:pt idx="39953">
                  <c:v>225.078143661491</c:v>
                </c:pt>
                <c:pt idx="39954">
                  <c:v>216.14613505496399</c:v>
                </c:pt>
                <c:pt idx="39955">
                  <c:v>208.137118371719</c:v>
                </c:pt>
                <c:pt idx="39956">
                  <c:v>201.05392067263699</c:v>
                </c:pt>
                <c:pt idx="39957">
                  <c:v>194.910447481745</c:v>
                </c:pt>
                <c:pt idx="39958">
                  <c:v>189.71076568796701</c:v>
                </c:pt>
                <c:pt idx="39959">
                  <c:v>184.49789411533101</c:v>
                </c:pt>
                <c:pt idx="39960">
                  <c:v>180.239906283452</c:v>
                </c:pt>
                <c:pt idx="39961">
                  <c:v>255.995523415977</c:v>
                </c:pt>
                <c:pt idx="39962">
                  <c:v>242.48900747747101</c:v>
                </c:pt>
                <c:pt idx="39963">
                  <c:v>230.81451507636001</c:v>
                </c:pt>
                <c:pt idx="39964">
                  <c:v>220.039907981596</c:v>
                </c:pt>
                <c:pt idx="39965">
                  <c:v>187.034241074687</c:v>
                </c:pt>
                <c:pt idx="39966">
                  <c:v>174.67107381007099</c:v>
                </c:pt>
                <c:pt idx="39967">
                  <c:v>170.37606115390599</c:v>
                </c:pt>
                <c:pt idx="39968">
                  <c:v>165.116883116883</c:v>
                </c:pt>
                <c:pt idx="39969">
                  <c:v>161.77304920477101</c:v>
                </c:pt>
                <c:pt idx="39970">
                  <c:v>335.84278253844599</c:v>
                </c:pt>
                <c:pt idx="39971">
                  <c:v>319.509252318591</c:v>
                </c:pt>
                <c:pt idx="39972">
                  <c:v>304.064592477193</c:v>
                </c:pt>
                <c:pt idx="39973">
                  <c:v>290.47512867113602</c:v>
                </c:pt>
                <c:pt idx="39974">
                  <c:v>278.74255806346002</c:v>
                </c:pt>
                <c:pt idx="39975">
                  <c:v>267.93311717210202</c:v>
                </c:pt>
                <c:pt idx="39976">
                  <c:v>250.047054145403</c:v>
                </c:pt>
                <c:pt idx="39977">
                  <c:v>242.02605118829899</c:v>
                </c:pt>
                <c:pt idx="39978">
                  <c:v>355.13006194751802</c:v>
                </c:pt>
                <c:pt idx="39979">
                  <c:v>334.19871022606401</c:v>
                </c:pt>
                <c:pt idx="39980">
                  <c:v>315.09400352224498</c:v>
                </c:pt>
                <c:pt idx="39981">
                  <c:v>298.74777186222298</c:v>
                </c:pt>
                <c:pt idx="39982">
                  <c:v>283.29647450310199</c:v>
                </c:pt>
                <c:pt idx="39983">
                  <c:v>269.69330928874899</c:v>
                </c:pt>
                <c:pt idx="39984">
                  <c:v>257.940206378401</c:v>
                </c:pt>
                <c:pt idx="39985">
                  <c:v>247.10949056033499</c:v>
                </c:pt>
                <c:pt idx="39986">
                  <c:v>238.14357150974899</c:v>
                </c:pt>
                <c:pt idx="39987">
                  <c:v>229.15257075589</c:v>
                </c:pt>
                <c:pt idx="39988">
                  <c:v>222.05359714058201</c:v>
                </c:pt>
                <c:pt idx="39989">
                  <c:v>214.93652167890201</c:v>
                </c:pt>
                <c:pt idx="39990">
                  <c:v>208.76002266610001</c:v>
                </c:pt>
                <c:pt idx="39991">
                  <c:v>202.57238367879401</c:v>
                </c:pt>
                <c:pt idx="39992">
                  <c:v>317.30420353982299</c:v>
                </c:pt>
                <c:pt idx="39993">
                  <c:v>298.20986263379098</c:v>
                </c:pt>
                <c:pt idx="39994">
                  <c:v>280.93158305249301</c:v>
                </c:pt>
                <c:pt idx="39995">
                  <c:v>266.42642228255102</c:v>
                </c:pt>
                <c:pt idx="39996">
                  <c:v>252.816320288724</c:v>
                </c:pt>
                <c:pt idx="39997">
                  <c:v>241.06083294337799</c:v>
                </c:pt>
                <c:pt idx="39998">
                  <c:v>230.209231258952</c:v>
                </c:pt>
                <c:pt idx="39999">
                  <c:v>221.22261575954499</c:v>
                </c:pt>
                <c:pt idx="40000">
                  <c:v>212.21337315413899</c:v>
                </c:pt>
                <c:pt idx="40001">
                  <c:v>205.08106458721801</c:v>
                </c:pt>
                <c:pt idx="40002">
                  <c:v>197.932662149751</c:v>
                </c:pt>
                <c:pt idx="40003">
                  <c:v>191.72313881160301</c:v>
                </c:pt>
                <c:pt idx="40004">
                  <c:v>186.45630927124699</c:v>
                </c:pt>
                <c:pt idx="40005">
                  <c:v>181.17798733965699</c:v>
                </c:pt>
                <c:pt idx="40006">
                  <c:v>284.22959183673402</c:v>
                </c:pt>
                <c:pt idx="40007">
                  <c:v>267.90775755433799</c:v>
                </c:pt>
                <c:pt idx="40008">
                  <c:v>252.47115326889499</c:v>
                </c:pt>
                <c:pt idx="40009">
                  <c:v>238.866254514292</c:v>
                </c:pt>
                <c:pt idx="40010">
                  <c:v>227.10912013985299</c:v>
                </c:pt>
                <c:pt idx="40011">
                  <c:v>216.252854890343</c:v>
                </c:pt>
                <c:pt idx="40012">
                  <c:v>207.25771050449501</c:v>
                </c:pt>
                <c:pt idx="40013">
                  <c:v>198.23275275208701</c:v>
                </c:pt>
                <c:pt idx="40014">
                  <c:v>191.08336443524499</c:v>
                </c:pt>
                <c:pt idx="40015">
                  <c:v>183.91391807997701</c:v>
                </c:pt>
                <c:pt idx="40016">
                  <c:v>177.675575497463</c:v>
                </c:pt>
                <c:pt idx="40017">
                  <c:v>172.378125793924</c:v>
                </c:pt>
                <c:pt idx="40018">
                  <c:v>167.07329307942399</c:v>
                </c:pt>
                <c:pt idx="40019">
                  <c:v>162.71317917975</c:v>
                </c:pt>
                <c:pt idx="40020">
                  <c:v>158.34444552813801</c:v>
                </c:pt>
                <c:pt idx="40021">
                  <c:v>154.93998199459801</c:v>
                </c:pt>
                <c:pt idx="40022">
                  <c:v>274.06036589775101</c:v>
                </c:pt>
                <c:pt idx="40023">
                  <c:v>256.82463714727697</c:v>
                </c:pt>
                <c:pt idx="40024">
                  <c:v>266.72999334317302</c:v>
                </c:pt>
                <c:pt idx="40025">
                  <c:v>248.596974433074</c:v>
                </c:pt>
                <c:pt idx="40026">
                  <c:v>338.01347580384999</c:v>
                </c:pt>
                <c:pt idx="40027">
                  <c:v>321.48178895477599</c:v>
                </c:pt>
                <c:pt idx="40028">
                  <c:v>305.86451490743798</c:v>
                </c:pt>
                <c:pt idx="40029">
                  <c:v>292.11068039032199</c:v>
                </c:pt>
                <c:pt idx="40030">
                  <c:v>280.23823881456298</c:v>
                </c:pt>
                <c:pt idx="40031">
                  <c:v>269.29012107061601</c:v>
                </c:pt>
                <c:pt idx="40032">
                  <c:v>251.16127575864999</c:v>
                </c:pt>
                <c:pt idx="40033">
                  <c:v>243.02975778546701</c:v>
                </c:pt>
                <c:pt idx="40034">
                  <c:v>357.72781001068398</c:v>
                </c:pt>
                <c:pt idx="40035">
                  <c:v>336.55984465591501</c:v>
                </c:pt>
                <c:pt idx="40036">
                  <c:v>317.235126604475</c:v>
                </c:pt>
                <c:pt idx="40037">
                  <c:v>300.70008719641999</c:v>
                </c:pt>
                <c:pt idx="40038">
                  <c:v>285.07622142243002</c:v>
                </c:pt>
                <c:pt idx="40039">
                  <c:v>271.30640991352402</c:v>
                </c:pt>
                <c:pt idx="40040">
                  <c:v>259.415209021735</c:v>
                </c:pt>
                <c:pt idx="40041">
                  <c:v>248.44489991646799</c:v>
                </c:pt>
                <c:pt idx="40042">
                  <c:v>239.36520420733399</c:v>
                </c:pt>
                <c:pt idx="40043">
                  <c:v>230.259783836102</c:v>
                </c:pt>
                <c:pt idx="40044">
                  <c:v>223.05906498301999</c:v>
                </c:pt>
                <c:pt idx="40045">
                  <c:v>215.83919843597201</c:v>
                </c:pt>
                <c:pt idx="40046">
                  <c:v>209.56656955195001</c:v>
                </c:pt>
                <c:pt idx="40047">
                  <c:v>203.28788440163001</c:v>
                </c:pt>
                <c:pt idx="40048">
                  <c:v>319.66083901632499</c:v>
                </c:pt>
                <c:pt idx="40049">
                  <c:v>300.34069157147201</c:v>
                </c:pt>
                <c:pt idx="40050">
                  <c:v>282.86563706563697</c:v>
                </c:pt>
                <c:pt idx="40051">
                  <c:v>268.19002361447099</c:v>
                </c:pt>
                <c:pt idx="40052">
                  <c:v>254.42126230044201</c:v>
                </c:pt>
                <c:pt idx="40053">
                  <c:v>242.521062687653</c:v>
                </c:pt>
                <c:pt idx="40054">
                  <c:v>231.538673434646</c:v>
                </c:pt>
                <c:pt idx="40055">
                  <c:v>222.44006952125099</c:v>
                </c:pt>
                <c:pt idx="40056">
                  <c:v>213.31207333408599</c:v>
                </c:pt>
                <c:pt idx="40057">
                  <c:v>206.08450564855201</c:v>
                </c:pt>
                <c:pt idx="40058">
                  <c:v>198.836865799989</c:v>
                </c:pt>
                <c:pt idx="40059">
                  <c:v>192.538229358905</c:v>
                </c:pt>
                <c:pt idx="40060">
                  <c:v>187.18864627279299</c:v>
                </c:pt>
                <c:pt idx="40061">
                  <c:v>181.829076514288</c:v>
                </c:pt>
                <c:pt idx="40062">
                  <c:v>286.36486031166601</c:v>
                </c:pt>
                <c:pt idx="40063">
                  <c:v>269.85107722239701</c:v>
                </c:pt>
                <c:pt idx="40064">
                  <c:v>254.23548283605999</c:v>
                </c:pt>
                <c:pt idx="40065">
                  <c:v>240.47442227046901</c:v>
                </c:pt>
                <c:pt idx="40066">
                  <c:v>228.56596732353299</c:v>
                </c:pt>
                <c:pt idx="40067">
                  <c:v>217.57922930439199</c:v>
                </c:pt>
                <c:pt idx="40068">
                  <c:v>208.46978486635101</c:v>
                </c:pt>
                <c:pt idx="40069">
                  <c:v>199.333817712117</c:v>
                </c:pt>
                <c:pt idx="40070">
                  <c:v>192.08804263533901</c:v>
                </c:pt>
                <c:pt idx="40071">
                  <c:v>184.8216063024</c:v>
                </c:pt>
                <c:pt idx="40072">
                  <c:v>178.499767044572</c:v>
                </c:pt>
                <c:pt idx="40073">
                  <c:v>173.12005510031</c:v>
                </c:pt>
                <c:pt idx="40074">
                  <c:v>167.734537760416</c:v>
                </c:pt>
                <c:pt idx="40075">
                  <c:v>163.30232730506901</c:v>
                </c:pt>
                <c:pt idx="40076">
                  <c:v>158.865387537993</c:v>
                </c:pt>
                <c:pt idx="40077">
                  <c:v>155.39172123479801</c:v>
                </c:pt>
                <c:pt idx="40078">
                  <c:v>276.217873093452</c:v>
                </c:pt>
                <c:pt idx="40079">
                  <c:v>258.77999284436498</c:v>
                </c:pt>
                <c:pt idx="40080">
                  <c:v>268.92816297857303</c:v>
                </c:pt>
                <c:pt idx="40081">
                  <c:v>250.58427706272201</c:v>
                </c:pt>
                <c:pt idx="40082">
                  <c:v>338.03393398091299</c:v>
                </c:pt>
                <c:pt idx="40083">
                  <c:v>321.49903593847398</c:v>
                </c:pt>
                <c:pt idx="40084">
                  <c:v>305.87035257594698</c:v>
                </c:pt>
                <c:pt idx="40085">
                  <c:v>292.11461318051499</c:v>
                </c:pt>
                <c:pt idx="40086">
                  <c:v>280.23270130509701</c:v>
                </c:pt>
                <c:pt idx="40087">
                  <c:v>269.28003519688201</c:v>
                </c:pt>
                <c:pt idx="40088">
                  <c:v>251.151493283912</c:v>
                </c:pt>
                <c:pt idx="40089">
                  <c:v>243.01711967001401</c:v>
                </c:pt>
                <c:pt idx="40090">
                  <c:v>357.77841710848901</c:v>
                </c:pt>
                <c:pt idx="40091">
                  <c:v>336.60419486735702</c:v>
                </c:pt>
                <c:pt idx="40092">
                  <c:v>317.26523995733999</c:v>
                </c:pt>
                <c:pt idx="40093">
                  <c:v>300.72183328260201</c:v>
                </c:pt>
                <c:pt idx="40094">
                  <c:v>285.09041326711599</c:v>
                </c:pt>
                <c:pt idx="40095">
                  <c:v>271.31787340550602</c:v>
                </c:pt>
                <c:pt idx="40096">
                  <c:v>259.41710777374198</c:v>
                </c:pt>
                <c:pt idx="40097">
                  <c:v>248.44561221604201</c:v>
                </c:pt>
                <c:pt idx="40098">
                  <c:v>239.36141465684599</c:v>
                </c:pt>
                <c:pt idx="40099">
                  <c:v>230.25220955972699</c:v>
                </c:pt>
                <c:pt idx="40100">
                  <c:v>223.044743591892</c:v>
                </c:pt>
                <c:pt idx="40101">
                  <c:v>215.822230224462</c:v>
                </c:pt>
                <c:pt idx="40102">
                  <c:v>209.554034607419</c:v>
                </c:pt>
                <c:pt idx="40103">
                  <c:v>203.273756469235</c:v>
                </c:pt>
                <c:pt idx="40104">
                  <c:v>319.70649216559002</c:v>
                </c:pt>
                <c:pt idx="40105">
                  <c:v>300.38012710237803</c:v>
                </c:pt>
                <c:pt idx="40106">
                  <c:v>282.89980000579601</c:v>
                </c:pt>
                <c:pt idx="40107">
                  <c:v>268.21623219246902</c:v>
                </c:pt>
                <c:pt idx="40108">
                  <c:v>254.440362408418</c:v>
                </c:pt>
                <c:pt idx="40109">
                  <c:v>242.53039999999999</c:v>
                </c:pt>
                <c:pt idx="40110">
                  <c:v>231.54596717191501</c:v>
                </c:pt>
                <c:pt idx="40111">
                  <c:v>222.439235693314</c:v>
                </c:pt>
                <c:pt idx="40112">
                  <c:v>213.31026116038399</c:v>
                </c:pt>
                <c:pt idx="40113">
                  <c:v>206.07911100682099</c:v>
                </c:pt>
                <c:pt idx="40114">
                  <c:v>198.83143601700701</c:v>
                </c:pt>
                <c:pt idx="40115">
                  <c:v>192.52705547952399</c:v>
                </c:pt>
                <c:pt idx="40116">
                  <c:v>187.17531440891099</c:v>
                </c:pt>
                <c:pt idx="40117">
                  <c:v>181.814103744063</c:v>
                </c:pt>
                <c:pt idx="40118">
                  <c:v>286.41778017854</c:v>
                </c:pt>
                <c:pt idx="40119">
                  <c:v>269.89038455965402</c:v>
                </c:pt>
                <c:pt idx="40120">
                  <c:v>254.26619385342701</c:v>
                </c:pt>
                <c:pt idx="40121">
                  <c:v>240.49415187049701</c:v>
                </c:pt>
                <c:pt idx="40122">
                  <c:v>228.58562397132701</c:v>
                </c:pt>
                <c:pt idx="40123">
                  <c:v>217.59297705607901</c:v>
                </c:pt>
                <c:pt idx="40124">
                  <c:v>208.47841778547701</c:v>
                </c:pt>
                <c:pt idx="40125">
                  <c:v>199.337868183382</c:v>
                </c:pt>
                <c:pt idx="40126">
                  <c:v>192.08512777544999</c:v>
                </c:pt>
                <c:pt idx="40127">
                  <c:v>184.81810078848099</c:v>
                </c:pt>
                <c:pt idx="40128">
                  <c:v>178.49042206083499</c:v>
                </c:pt>
                <c:pt idx="40129">
                  <c:v>173.11089955453301</c:v>
                </c:pt>
                <c:pt idx="40130">
                  <c:v>167.723361183702</c:v>
                </c:pt>
                <c:pt idx="40131">
                  <c:v>163.29219100805599</c:v>
                </c:pt>
                <c:pt idx="40132">
                  <c:v>158.85134219744899</c:v>
                </c:pt>
                <c:pt idx="40133">
                  <c:v>155.37691467169901</c:v>
                </c:pt>
                <c:pt idx="40134">
                  <c:v>276.27700397953299</c:v>
                </c:pt>
                <c:pt idx="40135">
                  <c:v>258.828296583895</c:v>
                </c:pt>
                <c:pt idx="40136">
                  <c:v>268.99795373159702</c:v>
                </c:pt>
                <c:pt idx="40137">
                  <c:v>250.642370868217</c:v>
                </c:pt>
                <c:pt idx="40138">
                  <c:v>336.97787879665202</c:v>
                </c:pt>
                <c:pt idx="40139">
                  <c:v>320.52663280973098</c:v>
                </c:pt>
                <c:pt idx="40140">
                  <c:v>304.97718339131598</c:v>
                </c:pt>
                <c:pt idx="40141">
                  <c:v>291.289021072531</c:v>
                </c:pt>
                <c:pt idx="40142">
                  <c:v>279.47629584294498</c:v>
                </c:pt>
                <c:pt idx="40143">
                  <c:v>268.58892361945902</c:v>
                </c:pt>
                <c:pt idx="40144">
                  <c:v>250.56624629452801</c:v>
                </c:pt>
                <c:pt idx="40145">
                  <c:v>242.487536619211</c:v>
                </c:pt>
                <c:pt idx="40146">
                  <c:v>356.54612556403498</c:v>
                </c:pt>
                <c:pt idx="40147">
                  <c:v>335.47505179802999</c:v>
                </c:pt>
                <c:pt idx="40148">
                  <c:v>316.23507117231799</c:v>
                </c:pt>
                <c:pt idx="40149">
                  <c:v>299.77436200029501</c:v>
                </c:pt>
                <c:pt idx="40150">
                  <c:v>284.22121230361699</c:v>
                </c:pt>
                <c:pt idx="40151">
                  <c:v>270.51923519926203</c:v>
                </c:pt>
                <c:pt idx="40152">
                  <c:v>258.681609357605</c:v>
                </c:pt>
                <c:pt idx="40153">
                  <c:v>247.76942295680499</c:v>
                </c:pt>
                <c:pt idx="40154">
                  <c:v>238.738269422759</c:v>
                </c:pt>
                <c:pt idx="40155">
                  <c:v>229.684905376236</c:v>
                </c:pt>
                <c:pt idx="40156">
                  <c:v>222.52388532306301</c:v>
                </c:pt>
                <c:pt idx="40157">
                  <c:v>215.35109569604199</c:v>
                </c:pt>
                <c:pt idx="40158">
                  <c:v>209.12330044843</c:v>
                </c:pt>
                <c:pt idx="40159">
                  <c:v>202.88316915386301</c:v>
                </c:pt>
                <c:pt idx="40160">
                  <c:v>318.59622802041901</c:v>
                </c:pt>
                <c:pt idx="40161">
                  <c:v>299.36854962273401</c:v>
                </c:pt>
                <c:pt idx="40162">
                  <c:v>281.97414657154599</c:v>
                </c:pt>
                <c:pt idx="40163">
                  <c:v>267.36083962349198</c:v>
                </c:pt>
                <c:pt idx="40164">
                  <c:v>253.65489726710501</c:v>
                </c:pt>
                <c:pt idx="40165">
                  <c:v>241.810781595149</c:v>
                </c:pt>
                <c:pt idx="40166">
                  <c:v>230.88099467140299</c:v>
                </c:pt>
                <c:pt idx="40167">
                  <c:v>221.82899190581301</c:v>
                </c:pt>
                <c:pt idx="40168">
                  <c:v>212.753865957838</c:v>
                </c:pt>
                <c:pt idx="40169">
                  <c:v>205.56709246054101</c:v>
                </c:pt>
                <c:pt idx="40170">
                  <c:v>198.36026670866801</c:v>
                </c:pt>
                <c:pt idx="40171">
                  <c:v>192.10020966614599</c:v>
                </c:pt>
                <c:pt idx="40172">
                  <c:v>186.7871699776</c:v>
                </c:pt>
                <c:pt idx="40173">
                  <c:v>181.46455729558801</c:v>
                </c:pt>
                <c:pt idx="40174">
                  <c:v>285.411621121959</c:v>
                </c:pt>
                <c:pt idx="40175">
                  <c:v>268.97073551503701</c:v>
                </c:pt>
                <c:pt idx="40176">
                  <c:v>253.42776442307601</c:v>
                </c:pt>
                <c:pt idx="40177">
                  <c:v>239.72490877311299</c:v>
                </c:pt>
                <c:pt idx="40178">
                  <c:v>227.87477498630301</c:v>
                </c:pt>
                <c:pt idx="40179">
                  <c:v>216.94271507826099</c:v>
                </c:pt>
                <c:pt idx="40180">
                  <c:v>207.87501837964999</c:v>
                </c:pt>
                <c:pt idx="40181">
                  <c:v>198.78699203286999</c:v>
                </c:pt>
                <c:pt idx="40182">
                  <c:v>191.580134283224</c:v>
                </c:pt>
                <c:pt idx="40183">
                  <c:v>184.35555555555499</c:v>
                </c:pt>
                <c:pt idx="40184">
                  <c:v>178.06702830442001</c:v>
                </c:pt>
                <c:pt idx="40185">
                  <c:v>172.72679249435899</c:v>
                </c:pt>
                <c:pt idx="40186">
                  <c:v>167.37275769997299</c:v>
                </c:pt>
                <c:pt idx="40187">
                  <c:v>162.97284160172799</c:v>
                </c:pt>
                <c:pt idx="40188">
                  <c:v>158.568942303884</c:v>
                </c:pt>
                <c:pt idx="40189">
                  <c:v>155.12977953140199</c:v>
                </c:pt>
                <c:pt idx="40190">
                  <c:v>275.27410881801097</c:v>
                </c:pt>
                <c:pt idx="40191">
                  <c:v>257.91567577113199</c:v>
                </c:pt>
                <c:pt idx="40192">
                  <c:v>267.99405860636801</c:v>
                </c:pt>
                <c:pt idx="40193">
                  <c:v>249.729259183013</c:v>
                </c:pt>
                <c:pt idx="40194">
                  <c:v>334.11246247401999</c:v>
                </c:pt>
                <c:pt idx="40195">
                  <c:v>317.88867595545099</c:v>
                </c:pt>
                <c:pt idx="40196">
                  <c:v>302.56742455825201</c:v>
                </c:pt>
                <c:pt idx="40197">
                  <c:v>289.082148938957</c:v>
                </c:pt>
                <c:pt idx="40198">
                  <c:v>277.44855967078098</c:v>
                </c:pt>
                <c:pt idx="40199">
                  <c:v>266.72947694201702</c:v>
                </c:pt>
                <c:pt idx="40200">
                  <c:v>249.01635238129299</c:v>
                </c:pt>
                <c:pt idx="40201">
                  <c:v>241.078846153846</c:v>
                </c:pt>
                <c:pt idx="40202">
                  <c:v>353.17622538875401</c:v>
                </c:pt>
                <c:pt idx="40203">
                  <c:v>332.39808912398001</c:v>
                </c:pt>
                <c:pt idx="40204">
                  <c:v>313.42154527150598</c:v>
                </c:pt>
                <c:pt idx="40205">
                  <c:v>297.19596035629098</c:v>
                </c:pt>
                <c:pt idx="40206">
                  <c:v>281.86003777571398</c:v>
                </c:pt>
                <c:pt idx="40207">
                  <c:v>268.361692737704</c:v>
                </c:pt>
                <c:pt idx="40208">
                  <c:v>256.70324789179199</c:v>
                </c:pt>
                <c:pt idx="40209">
                  <c:v>245.95473630312301</c:v>
                </c:pt>
                <c:pt idx="40210">
                  <c:v>237.069586009494</c:v>
                </c:pt>
                <c:pt idx="40211">
                  <c:v>228.159887146887</c:v>
                </c:pt>
                <c:pt idx="40212">
                  <c:v>221.13402306834499</c:v>
                </c:pt>
                <c:pt idx="40213">
                  <c:v>214.08385599011399</c:v>
                </c:pt>
                <c:pt idx="40214">
                  <c:v>207.982194251506</c:v>
                </c:pt>
                <c:pt idx="40215">
                  <c:v>201.863784826066</c:v>
                </c:pt>
                <c:pt idx="40216">
                  <c:v>315.560483870967</c:v>
                </c:pt>
                <c:pt idx="40217">
                  <c:v>296.59691575878401</c:v>
                </c:pt>
                <c:pt idx="40218">
                  <c:v>279.44229444548802</c:v>
                </c:pt>
                <c:pt idx="40219">
                  <c:v>265.04018791646001</c:v>
                </c:pt>
                <c:pt idx="40220">
                  <c:v>251.532021472743</c:v>
                </c:pt>
                <c:pt idx="40221">
                  <c:v>239.86451526870201</c:v>
                </c:pt>
                <c:pt idx="40222">
                  <c:v>229.099356025758</c:v>
                </c:pt>
                <c:pt idx="40223">
                  <c:v>220.18918871835899</c:v>
                </c:pt>
                <c:pt idx="40224">
                  <c:v>211.25359567983699</c:v>
                </c:pt>
                <c:pt idx="40225">
                  <c:v>204.19276097347301</c:v>
                </c:pt>
                <c:pt idx="40226">
                  <c:v>197.11008968609801</c:v>
                </c:pt>
                <c:pt idx="40227">
                  <c:v>190.95929230651399</c:v>
                </c:pt>
                <c:pt idx="40228">
                  <c:v>185.758123736035</c:v>
                </c:pt>
                <c:pt idx="40229">
                  <c:v>180.54366702258301</c:v>
                </c:pt>
                <c:pt idx="40230">
                  <c:v>282.667110927279</c:v>
                </c:pt>
                <c:pt idx="40231">
                  <c:v>266.457496522513</c:v>
                </c:pt>
                <c:pt idx="40232">
                  <c:v>251.13514548238899</c:v>
                </c:pt>
                <c:pt idx="40233">
                  <c:v>237.62581033977199</c:v>
                </c:pt>
                <c:pt idx="40234">
                  <c:v>225.95074875207899</c:v>
                </c:pt>
                <c:pt idx="40235">
                  <c:v>215.18149817192401</c:v>
                </c:pt>
                <c:pt idx="40236">
                  <c:v>206.256542226704</c:v>
                </c:pt>
                <c:pt idx="40237">
                  <c:v>197.30510886580299</c:v>
                </c:pt>
                <c:pt idx="40238">
                  <c:v>190.217035067914</c:v>
                </c:pt>
                <c:pt idx="40239">
                  <c:v>183.112462006079</c:v>
                </c:pt>
                <c:pt idx="40240">
                  <c:v>176.934916782909</c:v>
                </c:pt>
                <c:pt idx="40241">
                  <c:v>171.69456091539601</c:v>
                </c:pt>
                <c:pt idx="40242">
                  <c:v>166.44250562881899</c:v>
                </c:pt>
                <c:pt idx="40243">
                  <c:v>162.13803921568601</c:v>
                </c:pt>
                <c:pt idx="40244">
                  <c:v>157.82949846251699</c:v>
                </c:pt>
                <c:pt idx="40245">
                  <c:v>154.474869715008</c:v>
                </c:pt>
                <c:pt idx="40246">
                  <c:v>272.52447809130501</c:v>
                </c:pt>
                <c:pt idx="40247">
                  <c:v>255.41270088937401</c:v>
                </c:pt>
                <c:pt idx="40248">
                  <c:v>265.21697306541199</c:v>
                </c:pt>
                <c:pt idx="40249">
                  <c:v>247.20838655409801</c:v>
                </c:pt>
                <c:pt idx="40250">
                  <c:v>539.86850452883505</c:v>
                </c:pt>
                <c:pt idx="40251">
                  <c:v>519.789254933959</c:v>
                </c:pt>
                <c:pt idx="40252">
                  <c:v>476.96280552603599</c:v>
                </c:pt>
                <c:pt idx="40253">
                  <c:v>462.62473897874202</c:v>
                </c:pt>
                <c:pt idx="40254">
                  <c:v>424.40988038561397</c:v>
                </c:pt>
                <c:pt idx="40255">
                  <c:v>393.51333950344002</c:v>
                </c:pt>
                <c:pt idx="40256">
                  <c:v>413.92321093894299</c:v>
                </c:pt>
                <c:pt idx="40257">
                  <c:v>380.30529042997301</c:v>
                </c:pt>
                <c:pt idx="40258">
                  <c:v>352.169081795708</c:v>
                </c:pt>
                <c:pt idx="40259">
                  <c:v>409.01191451139903</c:v>
                </c:pt>
                <c:pt idx="40260">
                  <c:v>372.71565993121197</c:v>
                </c:pt>
                <c:pt idx="40261">
                  <c:v>342.78612045162498</c:v>
                </c:pt>
                <c:pt idx="40262">
                  <c:v>370.68741848300999</c:v>
                </c:pt>
                <c:pt idx="40263">
                  <c:v>372.32813887767401</c:v>
                </c:pt>
                <c:pt idx="40264">
                  <c:v>337.96886466947802</c:v>
                </c:pt>
                <c:pt idx="40265">
                  <c:v>308.11684456954902</c:v>
                </c:pt>
                <c:pt idx="40266">
                  <c:v>341.52513874614499</c:v>
                </c:pt>
                <c:pt idx="40267">
                  <c:v>309.91860757022101</c:v>
                </c:pt>
                <c:pt idx="40268">
                  <c:v>282.82859090134599</c:v>
                </c:pt>
                <c:pt idx="40269">
                  <c:v>316.28129143925901</c:v>
                </c:pt>
                <c:pt idx="40270">
                  <c:v>286.53047593332099</c:v>
                </c:pt>
                <c:pt idx="40271">
                  <c:v>302.93052886326399</c:v>
                </c:pt>
                <c:pt idx="40272">
                  <c:v>273.29999565034501</c:v>
                </c:pt>
                <c:pt idx="40273">
                  <c:v>248.145587757393</c:v>
                </c:pt>
                <c:pt idx="40274">
                  <c:v>283.31920883458298</c:v>
                </c:pt>
                <c:pt idx="40275">
                  <c:v>255.53043452548101</c:v>
                </c:pt>
                <c:pt idx="40276">
                  <c:v>265.57470107730501</c:v>
                </c:pt>
                <c:pt idx="40277">
                  <c:v>239.63301257880599</c:v>
                </c:pt>
                <c:pt idx="40278">
                  <c:v>249.689376670038</c:v>
                </c:pt>
                <c:pt idx="40279">
                  <c:v>225.58826788985101</c:v>
                </c:pt>
                <c:pt idx="40280">
                  <c:v>202.130084432887</c:v>
                </c:pt>
                <c:pt idx="40281">
                  <c:v>201.86770766628899</c:v>
                </c:pt>
                <c:pt idx="40282">
                  <c:v>544.37044967880001</c:v>
                </c:pt>
                <c:pt idx="40283">
                  <c:v>524.29881505663002</c:v>
                </c:pt>
                <c:pt idx="40284">
                  <c:v>480.99918942195598</c:v>
                </c:pt>
                <c:pt idx="40285">
                  <c:v>466.69844972049299</c:v>
                </c:pt>
                <c:pt idx="40286">
                  <c:v>428.043357220188</c:v>
                </c:pt>
                <c:pt idx="40287">
                  <c:v>396.79562703999301</c:v>
                </c:pt>
                <c:pt idx="40288">
                  <c:v>417.606227909496</c:v>
                </c:pt>
                <c:pt idx="40289">
                  <c:v>383.609687618897</c:v>
                </c:pt>
                <c:pt idx="40290">
                  <c:v>355.13998932194301</c:v>
                </c:pt>
                <c:pt idx="40291">
                  <c:v>412.80787554063602</c:v>
                </c:pt>
                <c:pt idx="40292">
                  <c:v>376.08656144128997</c:v>
                </c:pt>
                <c:pt idx="40293">
                  <c:v>345.80420290435899</c:v>
                </c:pt>
                <c:pt idx="40294">
                  <c:v>374.175220471302</c:v>
                </c:pt>
                <c:pt idx="40295">
                  <c:v>375.97069230870397</c:v>
                </c:pt>
                <c:pt idx="40296">
                  <c:v>341.189132762312</c:v>
                </c:pt>
                <c:pt idx="40297">
                  <c:v>310.97203721107599</c:v>
                </c:pt>
                <c:pt idx="40298">
                  <c:v>344.909970128461</c:v>
                </c:pt>
                <c:pt idx="40299">
                  <c:v>312.91776638673701</c:v>
                </c:pt>
                <c:pt idx="40300">
                  <c:v>285.494025065578</c:v>
                </c:pt>
                <c:pt idx="40301">
                  <c:v>319.46325355456702</c:v>
                </c:pt>
                <c:pt idx="40302">
                  <c:v>289.34023754948902</c:v>
                </c:pt>
                <c:pt idx="40303">
                  <c:v>306.15497348679901</c:v>
                </c:pt>
                <c:pt idx="40304">
                  <c:v>276.13434443656899</c:v>
                </c:pt>
                <c:pt idx="40305">
                  <c:v>250.660370546867</c:v>
                </c:pt>
                <c:pt idx="40306">
                  <c:v>286.37917825322</c:v>
                </c:pt>
                <c:pt idx="40307">
                  <c:v>258.22249685616401</c:v>
                </c:pt>
                <c:pt idx="40308">
                  <c:v>268.489857630649</c:v>
                </c:pt>
                <c:pt idx="40309">
                  <c:v>242.19821573398201</c:v>
                </c:pt>
                <c:pt idx="40310">
                  <c:v>252.47965991615899</c:v>
                </c:pt>
                <c:pt idx="40311">
                  <c:v>228.04319231868999</c:v>
                </c:pt>
                <c:pt idx="40312">
                  <c:v>204.406799347061</c:v>
                </c:pt>
                <c:pt idx="40313">
                  <c:v>204.286762580686</c:v>
                </c:pt>
                <c:pt idx="40314">
                  <c:v>544.74284885480699</c:v>
                </c:pt>
                <c:pt idx="40315">
                  <c:v>524.68732731975001</c:v>
                </c:pt>
                <c:pt idx="40316">
                  <c:v>481.33401747117</c:v>
                </c:pt>
                <c:pt idx="40317">
                  <c:v>467.05088921394997</c:v>
                </c:pt>
                <c:pt idx="40318">
                  <c:v>428.35205220228301</c:v>
                </c:pt>
                <c:pt idx="40319">
                  <c:v>397.06347836477801</c:v>
                </c:pt>
                <c:pt idx="40320">
                  <c:v>417.93812172005897</c:v>
                </c:pt>
                <c:pt idx="40321">
                  <c:v>383.89639280686299</c:v>
                </c:pt>
                <c:pt idx="40322">
                  <c:v>355.39303912955302</c:v>
                </c:pt>
                <c:pt idx="40323">
                  <c:v>413.16277308400402</c:v>
                </c:pt>
                <c:pt idx="40324">
                  <c:v>376.39630662946701</c:v>
                </c:pt>
                <c:pt idx="40325">
                  <c:v>346.072131635164</c:v>
                </c:pt>
                <c:pt idx="40326">
                  <c:v>374.50362140683302</c:v>
                </c:pt>
                <c:pt idx="40327">
                  <c:v>376.33223439327799</c:v>
                </c:pt>
                <c:pt idx="40328">
                  <c:v>341.50438335407699</c:v>
                </c:pt>
                <c:pt idx="40329">
                  <c:v>311.24730397895502</c:v>
                </c:pt>
                <c:pt idx="40330">
                  <c:v>345.25879662209701</c:v>
                </c:pt>
                <c:pt idx="40331">
                  <c:v>313.217733935853</c:v>
                </c:pt>
                <c:pt idx="40332">
                  <c:v>285.75256748414603</c:v>
                </c:pt>
                <c:pt idx="40333">
                  <c:v>319.79856947947201</c:v>
                </c:pt>
                <c:pt idx="40334">
                  <c:v>289.62822617994999</c:v>
                </c:pt>
                <c:pt idx="40335">
                  <c:v>306.51081369547501</c:v>
                </c:pt>
                <c:pt idx="40336">
                  <c:v>276.443446164411</c:v>
                </c:pt>
                <c:pt idx="40337">
                  <c:v>250.92988671652799</c:v>
                </c:pt>
                <c:pt idx="40338">
                  <c:v>286.73326273005603</c:v>
                </c:pt>
                <c:pt idx="40339">
                  <c:v>258.526587521512</c:v>
                </c:pt>
                <c:pt idx="40340">
                  <c:v>268.831478050275</c:v>
                </c:pt>
                <c:pt idx="40341">
                  <c:v>242.491708187699</c:v>
                </c:pt>
                <c:pt idx="40342">
                  <c:v>252.81412268825</c:v>
                </c:pt>
                <c:pt idx="40343">
                  <c:v>228.331047145046</c:v>
                </c:pt>
                <c:pt idx="40344">
                  <c:v>204.68753953194101</c:v>
                </c:pt>
                <c:pt idx="40345">
                  <c:v>204.61076189706699</c:v>
                </c:pt>
                <c:pt idx="40346">
                  <c:v>543.06254955623103</c:v>
                </c:pt>
                <c:pt idx="40347">
                  <c:v>523.017054025721</c:v>
                </c:pt>
                <c:pt idx="40348">
                  <c:v>479.83251628674998</c:v>
                </c:pt>
                <c:pt idx="40349">
                  <c:v>465.55962563369297</c:v>
                </c:pt>
                <c:pt idx="40350">
                  <c:v>427.00714172353503</c:v>
                </c:pt>
                <c:pt idx="40351">
                  <c:v>395.83777744874999</c:v>
                </c:pt>
                <c:pt idx="40352">
                  <c:v>416.595248482925</c:v>
                </c:pt>
                <c:pt idx="40353">
                  <c:v>382.68283100107601</c:v>
                </c:pt>
                <c:pt idx="40354">
                  <c:v>354.29385898823301</c:v>
                </c:pt>
                <c:pt idx="40355">
                  <c:v>411.799777971612</c:v>
                </c:pt>
                <c:pt idx="40356">
                  <c:v>375.17414287059302</c:v>
                </c:pt>
                <c:pt idx="40357">
                  <c:v>344.97157293677799</c:v>
                </c:pt>
                <c:pt idx="40358">
                  <c:v>373.260638655462</c:v>
                </c:pt>
                <c:pt idx="40359">
                  <c:v>375.05626192844198</c:v>
                </c:pt>
                <c:pt idx="40360">
                  <c:v>340.36826621786099</c:v>
                </c:pt>
                <c:pt idx="40361">
                  <c:v>310.22446875217702</c:v>
                </c:pt>
                <c:pt idx="40362">
                  <c:v>344.076077144029</c:v>
                </c:pt>
                <c:pt idx="40363">
                  <c:v>312.16531089814998</c:v>
                </c:pt>
                <c:pt idx="40364">
                  <c:v>284.81165836561502</c:v>
                </c:pt>
                <c:pt idx="40365">
                  <c:v>318.70039961570001</c:v>
                </c:pt>
                <c:pt idx="40366">
                  <c:v>288.65285106382902</c:v>
                </c:pt>
                <c:pt idx="40367">
                  <c:v>305.425313585146</c:v>
                </c:pt>
                <c:pt idx="40368">
                  <c:v>275.482465769253</c:v>
                </c:pt>
                <c:pt idx="40369">
                  <c:v>250.07126345392101</c:v>
                </c:pt>
                <c:pt idx="40370">
                  <c:v>285.71156317225598</c:v>
                </c:pt>
                <c:pt idx="40371">
                  <c:v>257.62282728677599</c:v>
                </c:pt>
                <c:pt idx="40372">
                  <c:v>267.86779850526602</c:v>
                </c:pt>
                <c:pt idx="40373">
                  <c:v>241.63878595111899</c:v>
                </c:pt>
                <c:pt idx="40374">
                  <c:v>251.90260947810401</c:v>
                </c:pt>
                <c:pt idx="40375">
                  <c:v>227.52360698877001</c:v>
                </c:pt>
                <c:pt idx="40376">
                  <c:v>203.955494671785</c:v>
                </c:pt>
                <c:pt idx="40377">
                  <c:v>203.85335284076999</c:v>
                </c:pt>
                <c:pt idx="40378">
                  <c:v>537.90192752920905</c:v>
                </c:pt>
                <c:pt idx="40379">
                  <c:v>517.90794231105201</c:v>
                </c:pt>
                <c:pt idx="40380">
                  <c:v>475.237975376196</c:v>
                </c:pt>
                <c:pt idx="40381">
                  <c:v>460.965071646154</c:v>
                </c:pt>
                <c:pt idx="40382">
                  <c:v>422.88223841575302</c:v>
                </c:pt>
                <c:pt idx="40383">
                  <c:v>392.10434930391301</c:v>
                </c:pt>
                <c:pt idx="40384">
                  <c:v>412.44765673817898</c:v>
                </c:pt>
                <c:pt idx="40385">
                  <c:v>378.95421121104101</c:v>
                </c:pt>
                <c:pt idx="40386">
                  <c:v>350.91934252416502</c:v>
                </c:pt>
                <c:pt idx="40387">
                  <c:v>407.588635764895</c:v>
                </c:pt>
                <c:pt idx="40388">
                  <c:v>371.40677463535798</c:v>
                </c:pt>
                <c:pt idx="40389">
                  <c:v>341.58158333812702</c:v>
                </c:pt>
                <c:pt idx="40390">
                  <c:v>369.40980417036701</c:v>
                </c:pt>
                <c:pt idx="40391">
                  <c:v>371.06841601441499</c:v>
                </c:pt>
                <c:pt idx="40392">
                  <c:v>336.82142908355598</c:v>
                </c:pt>
                <c:pt idx="40393">
                  <c:v>307.059585908619</c:v>
                </c:pt>
                <c:pt idx="40394">
                  <c:v>340.38474314185902</c:v>
                </c:pt>
                <c:pt idx="40395">
                  <c:v>308.88794222773299</c:v>
                </c:pt>
                <c:pt idx="40396">
                  <c:v>281.87710975954298</c:v>
                </c:pt>
                <c:pt idx="40397">
                  <c:v>315.24908232826402</c:v>
                </c:pt>
                <c:pt idx="40398">
                  <c:v>285.58707723371998</c:v>
                </c:pt>
                <c:pt idx="40399">
                  <c:v>301.99291074044999</c:v>
                </c:pt>
                <c:pt idx="40400">
                  <c:v>272.44772740991101</c:v>
                </c:pt>
                <c:pt idx="40401">
                  <c:v>247.36647683546201</c:v>
                </c:pt>
                <c:pt idx="40402">
                  <c:v>282.46583804143103</c:v>
                </c:pt>
                <c:pt idx="40403">
                  <c:v>254.75805212367001</c:v>
                </c:pt>
                <c:pt idx="40404">
                  <c:v>264.79927281653102</c:v>
                </c:pt>
                <c:pt idx="40405">
                  <c:v>238.926585686556</c:v>
                </c:pt>
                <c:pt idx="40406">
                  <c:v>248.98541982466199</c:v>
                </c:pt>
                <c:pt idx="40407">
                  <c:v>224.945240222037</c:v>
                </c:pt>
                <c:pt idx="40408">
                  <c:v>201.59836174305201</c:v>
                </c:pt>
                <c:pt idx="40409">
                  <c:v>201.39849382841101</c:v>
                </c:pt>
                <c:pt idx="40410">
                  <c:v>538.83188997087598</c:v>
                </c:pt>
                <c:pt idx="40411">
                  <c:v>476.76818347953201</c:v>
                </c:pt>
                <c:pt idx="40412">
                  <c:v>441.19326928180902</c:v>
                </c:pt>
                <c:pt idx="40413">
                  <c:v>425.05821399155002</c:v>
                </c:pt>
                <c:pt idx="40414">
                  <c:v>393.17632833925501</c:v>
                </c:pt>
                <c:pt idx="40415">
                  <c:v>380.89523796643101</c:v>
                </c:pt>
                <c:pt idx="40416">
                  <c:v>352.699107130573</c:v>
                </c:pt>
                <c:pt idx="40417">
                  <c:v>344.25279598920099</c:v>
                </c:pt>
                <c:pt idx="40418">
                  <c:v>317.894046417759</c:v>
                </c:pt>
                <c:pt idx="40419">
                  <c:v>312.31851155481303</c:v>
                </c:pt>
                <c:pt idx="40420">
                  <c:v>288.72745190453702</c:v>
                </c:pt>
                <c:pt idx="40421">
                  <c:v>285.07744334024397</c:v>
                </c:pt>
                <c:pt idx="40422">
                  <c:v>263.33301301650999</c:v>
                </c:pt>
                <c:pt idx="40423">
                  <c:v>261.59760932944602</c:v>
                </c:pt>
                <c:pt idx="40424">
                  <c:v>242.61761299518901</c:v>
                </c:pt>
                <c:pt idx="40425">
                  <c:v>241.864030327807</c:v>
                </c:pt>
                <c:pt idx="40426">
                  <c:v>223.80556860012399</c:v>
                </c:pt>
                <c:pt idx="40427">
                  <c:v>224.93473380858401</c:v>
                </c:pt>
                <c:pt idx="40428">
                  <c:v>208.721203500417</c:v>
                </c:pt>
                <c:pt idx="40429">
                  <c:v>209.881385844324</c:v>
                </c:pt>
                <c:pt idx="40430">
                  <c:v>542.96196291384103</c:v>
                </c:pt>
                <c:pt idx="40431">
                  <c:v>480.47227986200397</c:v>
                </c:pt>
                <c:pt idx="40432">
                  <c:v>444.52434321211302</c:v>
                </c:pt>
                <c:pt idx="40433">
                  <c:v>428.411069651741</c:v>
                </c:pt>
                <c:pt idx="40434">
                  <c:v>396.18481969934498</c:v>
                </c:pt>
                <c:pt idx="40435">
                  <c:v>383.94063180109401</c:v>
                </c:pt>
                <c:pt idx="40436">
                  <c:v>355.44337255638499</c:v>
                </c:pt>
                <c:pt idx="40437">
                  <c:v>347.03839024259099</c:v>
                </c:pt>
                <c:pt idx="40438">
                  <c:v>320.39618927858697</c:v>
                </c:pt>
                <c:pt idx="40439">
                  <c:v>314.88028901417698</c:v>
                </c:pt>
                <c:pt idx="40440">
                  <c:v>291.03101973730003</c:v>
                </c:pt>
                <c:pt idx="40441">
                  <c:v>287.45228499309599</c:v>
                </c:pt>
                <c:pt idx="40442">
                  <c:v>265.46268317618899</c:v>
                </c:pt>
                <c:pt idx="40443">
                  <c:v>263.80772839716701</c:v>
                </c:pt>
                <c:pt idx="40444">
                  <c:v>244.60760263558001</c:v>
                </c:pt>
                <c:pt idx="40445">
                  <c:v>243.93372384694501</c:v>
                </c:pt>
                <c:pt idx="40446">
                  <c:v>225.66697200265901</c:v>
                </c:pt>
                <c:pt idx="40447">
                  <c:v>226.888579881656</c:v>
                </c:pt>
                <c:pt idx="40448">
                  <c:v>210.48344290970499</c:v>
                </c:pt>
                <c:pt idx="40449">
                  <c:v>211.73230058431801</c:v>
                </c:pt>
                <c:pt idx="40450">
                  <c:v>543.027659144322</c:v>
                </c:pt>
                <c:pt idx="40451">
                  <c:v>480.540457524739</c:v>
                </c:pt>
                <c:pt idx="40452">
                  <c:v>444.57562607831801</c:v>
                </c:pt>
                <c:pt idx="40453">
                  <c:v>428.47599994769803</c:v>
                </c:pt>
                <c:pt idx="40454">
                  <c:v>396.24421357880101</c:v>
                </c:pt>
                <c:pt idx="40455">
                  <c:v>384.01293464808901</c:v>
                </c:pt>
                <c:pt idx="40456">
                  <c:v>355.50016250473902</c:v>
                </c:pt>
                <c:pt idx="40457">
                  <c:v>347.11237553342801</c:v>
                </c:pt>
                <c:pt idx="40458">
                  <c:v>320.45082950643302</c:v>
                </c:pt>
                <c:pt idx="40459">
                  <c:v>314.95629380277001</c:v>
                </c:pt>
                <c:pt idx="40460">
                  <c:v>291.09200488894498</c:v>
                </c:pt>
                <c:pt idx="40461">
                  <c:v>287.52972509556997</c:v>
                </c:pt>
                <c:pt idx="40462">
                  <c:v>265.52188976377897</c:v>
                </c:pt>
                <c:pt idx="40463">
                  <c:v>263.88315836209699</c:v>
                </c:pt>
                <c:pt idx="40464">
                  <c:v>244.67609971102399</c:v>
                </c:pt>
                <c:pt idx="40465">
                  <c:v>244.01468849012201</c:v>
                </c:pt>
                <c:pt idx="40466">
                  <c:v>225.73400708480901</c:v>
                </c:pt>
                <c:pt idx="40467">
                  <c:v>226.97157407269501</c:v>
                </c:pt>
                <c:pt idx="40468">
                  <c:v>210.54992027940099</c:v>
                </c:pt>
                <c:pt idx="40469">
                  <c:v>211.82075471698101</c:v>
                </c:pt>
                <c:pt idx="40470">
                  <c:v>541.03282334445305</c:v>
                </c:pt>
                <c:pt idx="40471">
                  <c:v>478.76394754967498</c:v>
                </c:pt>
                <c:pt idx="40472">
                  <c:v>442.96403258224899</c:v>
                </c:pt>
                <c:pt idx="40473">
                  <c:v>426.887617134322</c:v>
                </c:pt>
                <c:pt idx="40474">
                  <c:v>394.79388183383497</c:v>
                </c:pt>
                <c:pt idx="40475">
                  <c:v>382.57641111140902</c:v>
                </c:pt>
                <c:pt idx="40476">
                  <c:v>354.19639141386398</c:v>
                </c:pt>
                <c:pt idx="40477">
                  <c:v>345.80658402429998</c:v>
                </c:pt>
                <c:pt idx="40478">
                  <c:v>319.26928275804403</c:v>
                </c:pt>
                <c:pt idx="40479">
                  <c:v>313.76495166996199</c:v>
                </c:pt>
                <c:pt idx="40480">
                  <c:v>290.00908149220197</c:v>
                </c:pt>
                <c:pt idx="40481">
                  <c:v>286.43691055296301</c:v>
                </c:pt>
                <c:pt idx="40482">
                  <c:v>264.53659030136498</c:v>
                </c:pt>
                <c:pt idx="40483">
                  <c:v>262.87884084769502</c:v>
                </c:pt>
                <c:pt idx="40484">
                  <c:v>243.75681168812</c:v>
                </c:pt>
                <c:pt idx="40485">
                  <c:v>243.07798631044301</c:v>
                </c:pt>
                <c:pt idx="40486">
                  <c:v>224.88202972526599</c:v>
                </c:pt>
                <c:pt idx="40487">
                  <c:v>226.09607334163499</c:v>
                </c:pt>
                <c:pt idx="40488">
                  <c:v>209.75727932396401</c:v>
                </c:pt>
                <c:pt idx="40489">
                  <c:v>210.99993880048899</c:v>
                </c:pt>
                <c:pt idx="40490">
                  <c:v>535.44843764661698</c:v>
                </c:pt>
                <c:pt idx="40491">
                  <c:v>473.78843848752302</c:v>
                </c:pt>
                <c:pt idx="40492">
                  <c:v>438.45721498619798</c:v>
                </c:pt>
                <c:pt idx="40493">
                  <c:v>422.41603676938797</c:v>
                </c:pt>
                <c:pt idx="40494">
                  <c:v>390.74022366064497</c:v>
                </c:pt>
                <c:pt idx="40495">
                  <c:v>378.53785959578897</c:v>
                </c:pt>
                <c:pt idx="40496">
                  <c:v>350.52709776420102</c:v>
                </c:pt>
                <c:pt idx="40497">
                  <c:v>342.128238156576</c:v>
                </c:pt>
                <c:pt idx="40498">
                  <c:v>315.941704232132</c:v>
                </c:pt>
                <c:pt idx="40499">
                  <c:v>310.40274866060997</c:v>
                </c:pt>
                <c:pt idx="40500">
                  <c:v>286.964447413345</c:v>
                </c:pt>
                <c:pt idx="40501">
                  <c:v>283.34054750688802</c:v>
                </c:pt>
                <c:pt idx="40502">
                  <c:v>261.736034933442</c:v>
                </c:pt>
                <c:pt idx="40503">
                  <c:v>260.016555093178</c:v>
                </c:pt>
                <c:pt idx="40504">
                  <c:v>241.16384615384601</c:v>
                </c:pt>
                <c:pt idx="40505">
                  <c:v>240.411669890393</c:v>
                </c:pt>
                <c:pt idx="40506">
                  <c:v>222.47309536494399</c:v>
                </c:pt>
                <c:pt idx="40507">
                  <c:v>223.59732645403301</c:v>
                </c:pt>
                <c:pt idx="40508">
                  <c:v>207.49010153905101</c:v>
                </c:pt>
                <c:pt idx="40509">
                  <c:v>208.65033929083401</c:v>
                </c:pt>
                <c:pt idx="40510">
                  <c:v>535.64876454972398</c:v>
                </c:pt>
                <c:pt idx="40511">
                  <c:v>495.498871214676</c:v>
                </c:pt>
                <c:pt idx="40512">
                  <c:v>516.51875454975004</c:v>
                </c:pt>
                <c:pt idx="40513">
                  <c:v>474.57115963855398</c:v>
                </c:pt>
                <c:pt idx="40514">
                  <c:v>439.01857499306902</c:v>
                </c:pt>
                <c:pt idx="40515">
                  <c:v>408.03539727940398</c:v>
                </c:pt>
                <c:pt idx="40516">
                  <c:v>460.24540754020802</c:v>
                </c:pt>
                <c:pt idx="40517">
                  <c:v>422.90744557175998</c:v>
                </c:pt>
                <c:pt idx="40518">
                  <c:v>391.03960010212398</c:v>
                </c:pt>
                <c:pt idx="40519">
                  <c:v>363.739780153673</c:v>
                </c:pt>
                <c:pt idx="40520">
                  <c:v>412.43232953493902</c:v>
                </c:pt>
                <c:pt idx="40521">
                  <c:v>378.77469106751403</c:v>
                </c:pt>
                <c:pt idx="40522">
                  <c:v>350.60447934766199</c:v>
                </c:pt>
                <c:pt idx="40523">
                  <c:v>407.548282977935</c:v>
                </c:pt>
                <c:pt idx="40524">
                  <c:v>372.12688716058</c:v>
                </c:pt>
                <c:pt idx="40525">
                  <c:v>341.23664791007701</c:v>
                </c:pt>
                <c:pt idx="40526">
                  <c:v>369.19255937954398</c:v>
                </c:pt>
                <c:pt idx="40527">
                  <c:v>337.45689194558202</c:v>
                </c:pt>
                <c:pt idx="40528">
                  <c:v>310.25504441314598</c:v>
                </c:pt>
                <c:pt idx="40529">
                  <c:v>337.37729640800598</c:v>
                </c:pt>
                <c:pt idx="40530">
                  <c:v>307.47989897157498</c:v>
                </c:pt>
                <c:pt idx="40531">
                  <c:v>309.30752796280001</c:v>
                </c:pt>
                <c:pt idx="40532">
                  <c:v>282.17892940925498</c:v>
                </c:pt>
                <c:pt idx="40533">
                  <c:v>285.89969410258198</c:v>
                </c:pt>
                <c:pt idx="40534">
                  <c:v>261.53559007651199</c:v>
                </c:pt>
                <c:pt idx="40535">
                  <c:v>266.21826645590698</c:v>
                </c:pt>
                <c:pt idx="40536">
                  <c:v>242.778723404255</c:v>
                </c:pt>
                <c:pt idx="40537">
                  <c:v>248.40825077628199</c:v>
                </c:pt>
                <c:pt idx="40538">
                  <c:v>226.81697612732</c:v>
                </c:pt>
                <c:pt idx="40539">
                  <c:v>540.00790503977396</c:v>
                </c:pt>
                <c:pt idx="40540">
                  <c:v>499.41137700263602</c:v>
                </c:pt>
                <c:pt idx="40541">
                  <c:v>520.88330338873004</c:v>
                </c:pt>
                <c:pt idx="40542">
                  <c:v>478.47859009157497</c:v>
                </c:pt>
                <c:pt idx="40543">
                  <c:v>442.53662814692501</c:v>
                </c:pt>
                <c:pt idx="40544">
                  <c:v>411.20808080808001</c:v>
                </c:pt>
                <c:pt idx="40545">
                  <c:v>464.19225252897002</c:v>
                </c:pt>
                <c:pt idx="40546">
                  <c:v>426.44124365973499</c:v>
                </c:pt>
                <c:pt idx="40547">
                  <c:v>394.21931079750499</c:v>
                </c:pt>
                <c:pt idx="40548">
                  <c:v>366.60963002537699</c:v>
                </c:pt>
                <c:pt idx="40549">
                  <c:v>416.01699665491299</c:v>
                </c:pt>
                <c:pt idx="40550">
                  <c:v>381.98158195504499</c:v>
                </c:pt>
                <c:pt idx="40551">
                  <c:v>353.487990376261</c:v>
                </c:pt>
                <c:pt idx="40552">
                  <c:v>411.23027412663299</c:v>
                </c:pt>
                <c:pt idx="40553">
                  <c:v>375.40532688287902</c:v>
                </c:pt>
                <c:pt idx="40554">
                  <c:v>344.15938791615901</c:v>
                </c:pt>
                <c:pt idx="40555">
                  <c:v>372.57889543756198</c:v>
                </c:pt>
                <c:pt idx="40556">
                  <c:v>340.46560563267099</c:v>
                </c:pt>
                <c:pt idx="40557">
                  <c:v>312.94859743055201</c:v>
                </c:pt>
                <c:pt idx="40558">
                  <c:v>340.510970904999</c:v>
                </c:pt>
                <c:pt idx="40559">
                  <c:v>310.26302729528499</c:v>
                </c:pt>
                <c:pt idx="40560">
                  <c:v>312.225549855373</c:v>
                </c:pt>
                <c:pt idx="40561">
                  <c:v>284.76898285777702</c:v>
                </c:pt>
                <c:pt idx="40562">
                  <c:v>288.63259745315003</c:v>
                </c:pt>
                <c:pt idx="40563">
                  <c:v>263.97117208959799</c:v>
                </c:pt>
                <c:pt idx="40564">
                  <c:v>268.80146235705803</c:v>
                </c:pt>
                <c:pt idx="40565">
                  <c:v>245.069514624779</c:v>
                </c:pt>
                <c:pt idx="40566">
                  <c:v>250.85925647657101</c:v>
                </c:pt>
                <c:pt idx="40567">
                  <c:v>228.99300493336199</c:v>
                </c:pt>
                <c:pt idx="40568">
                  <c:v>540.140014645355</c:v>
                </c:pt>
                <c:pt idx="40569">
                  <c:v>499.52165149628303</c:v>
                </c:pt>
                <c:pt idx="40570">
                  <c:v>521.03893070006995</c:v>
                </c:pt>
                <c:pt idx="40571">
                  <c:v>478.60389060092399</c:v>
                </c:pt>
                <c:pt idx="40572">
                  <c:v>442.641608003447</c:v>
                </c:pt>
                <c:pt idx="40573">
                  <c:v>411.29594046907101</c:v>
                </c:pt>
                <c:pt idx="40574">
                  <c:v>464.33417666247101</c:v>
                </c:pt>
                <c:pt idx="40575">
                  <c:v>426.55539880345799</c:v>
                </c:pt>
                <c:pt idx="40576">
                  <c:v>394.31472202655402</c:v>
                </c:pt>
                <c:pt idx="40577">
                  <c:v>366.69399017976701</c:v>
                </c:pt>
                <c:pt idx="40578">
                  <c:v>416.14731973713401</c:v>
                </c:pt>
                <c:pt idx="40579">
                  <c:v>382.09614771095801</c:v>
                </c:pt>
                <c:pt idx="40580">
                  <c:v>353.58473922749101</c:v>
                </c:pt>
                <c:pt idx="40581">
                  <c:v>411.38970559410399</c:v>
                </c:pt>
                <c:pt idx="40582">
                  <c:v>375.53077178754199</c:v>
                </c:pt>
                <c:pt idx="40583">
                  <c:v>344.269532624286</c:v>
                </c:pt>
                <c:pt idx="40584">
                  <c:v>372.72738394436197</c:v>
                </c:pt>
                <c:pt idx="40585">
                  <c:v>340.59613744941697</c:v>
                </c:pt>
                <c:pt idx="40586">
                  <c:v>313.05541776895899</c:v>
                </c:pt>
                <c:pt idx="40587">
                  <c:v>340.65502538071001</c:v>
                </c:pt>
                <c:pt idx="40588">
                  <c:v>310.38534790457902</c:v>
                </c:pt>
                <c:pt idx="40589">
                  <c:v>312.36168159889701</c:v>
                </c:pt>
                <c:pt idx="40590">
                  <c:v>284.88833050240697</c:v>
                </c:pt>
                <c:pt idx="40591">
                  <c:v>288.77035830618797</c:v>
                </c:pt>
                <c:pt idx="40592">
                  <c:v>264.08879861538202</c:v>
                </c:pt>
                <c:pt idx="40593">
                  <c:v>268.93410398008501</c:v>
                </c:pt>
                <c:pt idx="40594">
                  <c:v>245.18909382518001</c:v>
                </c:pt>
                <c:pt idx="40595">
                  <c:v>250.99442921308901</c:v>
                </c:pt>
                <c:pt idx="40596">
                  <c:v>229.108550528553</c:v>
                </c:pt>
                <c:pt idx="40597">
                  <c:v>538.18736316496995</c:v>
                </c:pt>
                <c:pt idx="40598">
                  <c:v>497.75304750989699</c:v>
                </c:pt>
                <c:pt idx="40599">
                  <c:v>519.10236885550103</c:v>
                </c:pt>
                <c:pt idx="40600">
                  <c:v>476.85960321799502</c:v>
                </c:pt>
                <c:pt idx="40601">
                  <c:v>441.06772454534598</c:v>
                </c:pt>
                <c:pt idx="40602">
                  <c:v>409.865401207937</c:v>
                </c:pt>
                <c:pt idx="40603">
                  <c:v>462.59453234788901</c:v>
                </c:pt>
                <c:pt idx="40604">
                  <c:v>424.98852126941199</c:v>
                </c:pt>
                <c:pt idx="40605">
                  <c:v>392.90181916183798</c:v>
                </c:pt>
                <c:pt idx="40606">
                  <c:v>365.40878596221597</c:v>
                </c:pt>
                <c:pt idx="40607">
                  <c:v>414.58119499768401</c:v>
                </c:pt>
                <c:pt idx="40608">
                  <c:v>380.68187328268903</c:v>
                </c:pt>
                <c:pt idx="40609">
                  <c:v>352.303443358062</c:v>
                </c:pt>
                <c:pt idx="40610">
                  <c:v>409.79404489477298</c:v>
                </c:pt>
                <c:pt idx="40611">
                  <c:v>374.106666846172</c:v>
                </c:pt>
                <c:pt idx="40612">
                  <c:v>342.98581356141199</c:v>
                </c:pt>
                <c:pt idx="40613">
                  <c:v>371.27065615243799</c:v>
                </c:pt>
                <c:pt idx="40614">
                  <c:v>339.29021386198298</c:v>
                </c:pt>
                <c:pt idx="40615">
                  <c:v>311.88374494209501</c:v>
                </c:pt>
                <c:pt idx="40616">
                  <c:v>339.31338582677103</c:v>
                </c:pt>
                <c:pt idx="40617">
                  <c:v>309.18654468369903</c:v>
                </c:pt>
                <c:pt idx="40618">
                  <c:v>311.12625108032</c:v>
                </c:pt>
                <c:pt idx="40619">
                  <c:v>283.77991110101198</c:v>
                </c:pt>
                <c:pt idx="40620">
                  <c:v>287.61948020609998</c:v>
                </c:pt>
                <c:pt idx="40621">
                  <c:v>263.05719658614203</c:v>
                </c:pt>
                <c:pt idx="40622">
                  <c:v>267.853840148053</c:v>
                </c:pt>
                <c:pt idx="40623">
                  <c:v>244.22420883510401</c:v>
                </c:pt>
                <c:pt idx="40624">
                  <c:v>249.97480737215801</c:v>
                </c:pt>
                <c:pt idx="40625">
                  <c:v>228.20007211971799</c:v>
                </c:pt>
                <c:pt idx="40626">
                  <c:v>532.71981125716195</c:v>
                </c:pt>
                <c:pt idx="40627">
                  <c:v>492.80564779494398</c:v>
                </c:pt>
                <c:pt idx="40628">
                  <c:v>513.66665320463596</c:v>
                </c:pt>
                <c:pt idx="40629">
                  <c:v>471.96956950648001</c:v>
                </c:pt>
                <c:pt idx="40630">
                  <c:v>436.64295279544598</c:v>
                </c:pt>
                <c:pt idx="40631">
                  <c:v>405.84796351806301</c:v>
                </c:pt>
                <c:pt idx="40632">
                  <c:v>457.69871672093399</c:v>
                </c:pt>
                <c:pt idx="40633">
                  <c:v>420.58981001727102</c:v>
                </c:pt>
                <c:pt idx="40634">
                  <c:v>388.91893502035401</c:v>
                </c:pt>
                <c:pt idx="40635">
                  <c:v>361.79464169592899</c:v>
                </c:pt>
                <c:pt idx="40636">
                  <c:v>410.15854472630099</c:v>
                </c:pt>
                <c:pt idx="40637">
                  <c:v>376.70627558174101</c:v>
                </c:pt>
                <c:pt idx="40638">
                  <c:v>348.70507437706499</c:v>
                </c:pt>
                <c:pt idx="40639">
                  <c:v>405.28578570238199</c:v>
                </c:pt>
                <c:pt idx="40640">
                  <c:v>370.07388814254398</c:v>
                </c:pt>
                <c:pt idx="40641">
                  <c:v>339.37676649811999</c:v>
                </c:pt>
                <c:pt idx="40642">
                  <c:v>367.14865227397797</c:v>
                </c:pt>
                <c:pt idx="40643">
                  <c:v>335.599689324856</c:v>
                </c:pt>
                <c:pt idx="40644">
                  <c:v>308.563551621035</c:v>
                </c:pt>
                <c:pt idx="40645">
                  <c:v>335.51095729097801</c:v>
                </c:pt>
                <c:pt idx="40646">
                  <c:v>305.79758838679402</c:v>
                </c:pt>
                <c:pt idx="40647">
                  <c:v>307.607094851265</c:v>
                </c:pt>
                <c:pt idx="40648">
                  <c:v>280.63703516165998</c:v>
                </c:pt>
                <c:pt idx="40649">
                  <c:v>284.33529105642702</c:v>
                </c:pt>
                <c:pt idx="40650">
                  <c:v>260.11604530224201</c:v>
                </c:pt>
                <c:pt idx="40651">
                  <c:v>264.76495875274298</c:v>
                </c:pt>
                <c:pt idx="40652">
                  <c:v>241.46436511857701</c:v>
                </c:pt>
                <c:pt idx="40653">
                  <c:v>247.06393735742</c:v>
                </c:pt>
                <c:pt idx="40654">
                  <c:v>225.596407618867</c:v>
                </c:pt>
                <c:pt idx="40655">
                  <c:v>422.557871640153</c:v>
                </c:pt>
                <c:pt idx="40656">
                  <c:v>390.72190481252102</c:v>
                </c:pt>
                <c:pt idx="40657">
                  <c:v>378.46612523759501</c:v>
                </c:pt>
                <c:pt idx="40658">
                  <c:v>369.96710325111297</c:v>
                </c:pt>
                <c:pt idx="40659">
                  <c:v>340.95387009472199</c:v>
                </c:pt>
                <c:pt idx="40660">
                  <c:v>315.56143589178401</c:v>
                </c:pt>
                <c:pt idx="40661">
                  <c:v>335.32870370370301</c:v>
                </c:pt>
                <c:pt idx="40662">
                  <c:v>334.33173083433701</c:v>
                </c:pt>
                <c:pt idx="40663">
                  <c:v>306.30058313458898</c:v>
                </c:pt>
                <c:pt idx="40664">
                  <c:v>307.20839596750801</c:v>
                </c:pt>
                <c:pt idx="40665">
                  <c:v>312.68508043376198</c:v>
                </c:pt>
                <c:pt idx="40666">
                  <c:v>283.82803675292899</c:v>
                </c:pt>
                <c:pt idx="40667">
                  <c:v>259.48065776480098</c:v>
                </c:pt>
                <c:pt idx="40668">
                  <c:v>290.260326919563</c:v>
                </c:pt>
                <c:pt idx="40669">
                  <c:v>263.24842150476002</c:v>
                </c:pt>
                <c:pt idx="40670">
                  <c:v>270.62986994385199</c:v>
                </c:pt>
                <c:pt idx="40671">
                  <c:v>245.46248832321299</c:v>
                </c:pt>
                <c:pt idx="40672">
                  <c:v>252.872041236511</c:v>
                </c:pt>
                <c:pt idx="40673">
                  <c:v>236.979255398361</c:v>
                </c:pt>
                <c:pt idx="40674">
                  <c:v>215.49372778908301</c:v>
                </c:pt>
                <c:pt idx="40675">
                  <c:v>247.06371979380799</c:v>
                </c:pt>
                <c:pt idx="40676">
                  <c:v>222.94331251804201</c:v>
                </c:pt>
                <c:pt idx="40677">
                  <c:v>220.85430371105801</c:v>
                </c:pt>
                <c:pt idx="40678">
                  <c:v>209.603504269442</c:v>
                </c:pt>
                <c:pt idx="40679">
                  <c:v>180.687464867903</c:v>
                </c:pt>
                <c:pt idx="40680">
                  <c:v>158.02290792571699</c:v>
                </c:pt>
                <c:pt idx="40681">
                  <c:v>426.56150019134998</c:v>
                </c:pt>
                <c:pt idx="40682">
                  <c:v>394.32914201183399</c:v>
                </c:pt>
                <c:pt idx="40683">
                  <c:v>382.09677084280099</c:v>
                </c:pt>
                <c:pt idx="40684">
                  <c:v>373.66111472002001</c:v>
                </c:pt>
                <c:pt idx="40685">
                  <c:v>344.265754511203</c:v>
                </c:pt>
                <c:pt idx="40686">
                  <c:v>318.54715483254603</c:v>
                </c:pt>
                <c:pt idx="40687">
                  <c:v>338.71533638455998</c:v>
                </c:pt>
                <c:pt idx="40688">
                  <c:v>337.84076981112099</c:v>
                </c:pt>
                <c:pt idx="40689">
                  <c:v>309.43845065678602</c:v>
                </c:pt>
                <c:pt idx="40690">
                  <c:v>310.47618598255502</c:v>
                </c:pt>
                <c:pt idx="40691">
                  <c:v>316.13770031835099</c:v>
                </c:pt>
                <c:pt idx="40692">
                  <c:v>286.888333379117</c:v>
                </c:pt>
                <c:pt idx="40693">
                  <c:v>262.21004476776699</c:v>
                </c:pt>
                <c:pt idx="40694">
                  <c:v>293.514919116535</c:v>
                </c:pt>
                <c:pt idx="40695">
                  <c:v>266.12279866730103</c:v>
                </c:pt>
                <c:pt idx="40696">
                  <c:v>273.70480619720598</c:v>
                </c:pt>
                <c:pt idx="40697">
                  <c:v>248.18441072779399</c:v>
                </c:pt>
                <c:pt idx="40698">
                  <c:v>255.79101322592601</c:v>
                </c:pt>
                <c:pt idx="40699">
                  <c:v>239.752425628623</c:v>
                </c:pt>
                <c:pt idx="40700">
                  <c:v>217.95420108146601</c:v>
                </c:pt>
                <c:pt idx="40701">
                  <c:v>250.076929805379</c:v>
                </c:pt>
                <c:pt idx="40702">
                  <c:v>225.59223416432499</c:v>
                </c:pt>
                <c:pt idx="40703">
                  <c:v>223.63608200455499</c:v>
                </c:pt>
                <c:pt idx="40704">
                  <c:v>212.28793213083699</c:v>
                </c:pt>
                <c:pt idx="40705">
                  <c:v>182.983036306835</c:v>
                </c:pt>
                <c:pt idx="40706">
                  <c:v>160.14030037112801</c:v>
                </c:pt>
                <c:pt idx="40707">
                  <c:v>426.76944430031602</c:v>
                </c:pt>
                <c:pt idx="40708">
                  <c:v>394.50909954733203</c:v>
                </c:pt>
                <c:pt idx="40709">
                  <c:v>382.289502864535</c:v>
                </c:pt>
                <c:pt idx="40710">
                  <c:v>373.863444906582</c:v>
                </c:pt>
                <c:pt idx="40711">
                  <c:v>344.440826692825</c:v>
                </c:pt>
                <c:pt idx="40712">
                  <c:v>318.70301513037202</c:v>
                </c:pt>
                <c:pt idx="40713">
                  <c:v>338.90978252103503</c:v>
                </c:pt>
                <c:pt idx="40714">
                  <c:v>338.04864276206899</c:v>
                </c:pt>
                <c:pt idx="40715">
                  <c:v>309.61821790309301</c:v>
                </c:pt>
                <c:pt idx="40716">
                  <c:v>310.67805752933202</c:v>
                </c:pt>
                <c:pt idx="40717">
                  <c:v>316.353751557728</c:v>
                </c:pt>
                <c:pt idx="40718">
                  <c:v>287.07798728104399</c:v>
                </c:pt>
                <c:pt idx="40719">
                  <c:v>262.37382965120401</c:v>
                </c:pt>
                <c:pt idx="40720">
                  <c:v>293.72309409220901</c:v>
                </c:pt>
                <c:pt idx="40721">
                  <c:v>266.30875707017498</c:v>
                </c:pt>
                <c:pt idx="40722">
                  <c:v>273.909903762775</c:v>
                </c:pt>
                <c:pt idx="40723">
                  <c:v>248.35754537947801</c:v>
                </c:pt>
                <c:pt idx="40724">
                  <c:v>255.986668598753</c:v>
                </c:pt>
                <c:pt idx="40725">
                  <c:v>239.94625546754901</c:v>
                </c:pt>
                <c:pt idx="40726">
                  <c:v>218.121561948969</c:v>
                </c:pt>
                <c:pt idx="40727">
                  <c:v>250.29388201557899</c:v>
                </c:pt>
                <c:pt idx="40728">
                  <c:v>225.778789477651</c:v>
                </c:pt>
                <c:pt idx="40729">
                  <c:v>223.84639416417801</c:v>
                </c:pt>
                <c:pt idx="40730">
                  <c:v>212.49303122200999</c:v>
                </c:pt>
                <c:pt idx="40731">
                  <c:v>183.16461694870699</c:v>
                </c:pt>
                <c:pt idx="40732">
                  <c:v>160.31945517096099</c:v>
                </c:pt>
                <c:pt idx="40733">
                  <c:v>425.16801268918101</c:v>
                </c:pt>
                <c:pt idx="40734">
                  <c:v>393.06086734282098</c:v>
                </c:pt>
                <c:pt idx="40735">
                  <c:v>380.841926894214</c:v>
                </c:pt>
                <c:pt idx="40736">
                  <c:v>372.39993277310901</c:v>
                </c:pt>
                <c:pt idx="40737">
                  <c:v>343.12923447530102</c:v>
                </c:pt>
                <c:pt idx="40738">
                  <c:v>317.51191670847902</c:v>
                </c:pt>
                <c:pt idx="40739">
                  <c:v>337.57076000985199</c:v>
                </c:pt>
                <c:pt idx="40740">
                  <c:v>336.67342499486898</c:v>
                </c:pt>
                <c:pt idx="40741">
                  <c:v>308.388041403714</c:v>
                </c:pt>
                <c:pt idx="40742">
                  <c:v>309.402281400596</c:v>
                </c:pt>
                <c:pt idx="40743">
                  <c:v>315.01580449766698</c:v>
                </c:pt>
                <c:pt idx="40744">
                  <c:v>285.887632799534</c:v>
                </c:pt>
                <c:pt idx="40745">
                  <c:v>261.31192276005601</c:v>
                </c:pt>
                <c:pt idx="40746">
                  <c:v>292.46456223942801</c:v>
                </c:pt>
                <c:pt idx="40747">
                  <c:v>265.19400612681301</c:v>
                </c:pt>
                <c:pt idx="40748">
                  <c:v>272.72857947732598</c:v>
                </c:pt>
                <c:pt idx="40749">
                  <c:v>247.31114612631899</c:v>
                </c:pt>
                <c:pt idx="40750">
                  <c:v>254.87144455567901</c:v>
                </c:pt>
                <c:pt idx="40751">
                  <c:v>238.89052486229301</c:v>
                </c:pt>
                <c:pt idx="40752">
                  <c:v>217.17824662400099</c:v>
                </c:pt>
                <c:pt idx="40753">
                  <c:v>249.155572894784</c:v>
                </c:pt>
                <c:pt idx="40754">
                  <c:v>224.778447879993</c:v>
                </c:pt>
                <c:pt idx="40755">
                  <c:v>222.80640124902399</c:v>
                </c:pt>
                <c:pt idx="40756">
                  <c:v>211.50150590409999</c:v>
                </c:pt>
                <c:pt idx="40757">
                  <c:v>182.312222536288</c:v>
                </c:pt>
                <c:pt idx="40758">
                  <c:v>159.55290478560701</c:v>
                </c:pt>
                <c:pt idx="40759">
                  <c:v>420.58305379724601</c:v>
                </c:pt>
                <c:pt idx="40760">
                  <c:v>388.92261743144098</c:v>
                </c:pt>
                <c:pt idx="40761">
                  <c:v>376.69450154162303</c:v>
                </c:pt>
                <c:pt idx="40762">
                  <c:v>368.21418692521502</c:v>
                </c:pt>
                <c:pt idx="40763">
                  <c:v>339.35609834018197</c:v>
                </c:pt>
                <c:pt idx="40764">
                  <c:v>314.10430382743198</c:v>
                </c:pt>
                <c:pt idx="40765">
                  <c:v>333.73893997853202</c:v>
                </c:pt>
                <c:pt idx="40766">
                  <c:v>332.72577911070499</c:v>
                </c:pt>
                <c:pt idx="40767">
                  <c:v>304.84807155825098</c:v>
                </c:pt>
                <c:pt idx="40768">
                  <c:v>305.736863832045</c:v>
                </c:pt>
                <c:pt idx="40769">
                  <c:v>311.169982476033</c:v>
                </c:pt>
                <c:pt idx="40770">
                  <c:v>282.46531102273502</c:v>
                </c:pt>
                <c:pt idx="40771">
                  <c:v>258.25139604975197</c:v>
                </c:pt>
                <c:pt idx="40772">
                  <c:v>288.85535269958302</c:v>
                </c:pt>
                <c:pt idx="40773">
                  <c:v>261.99000641789598</c:v>
                </c:pt>
                <c:pt idx="40774">
                  <c:v>269.32197310785801</c:v>
                </c:pt>
                <c:pt idx="40775">
                  <c:v>244.29102398480899</c:v>
                </c:pt>
                <c:pt idx="40776">
                  <c:v>251.65277950503599</c:v>
                </c:pt>
                <c:pt idx="40777">
                  <c:v>235.84007285974499</c:v>
                </c:pt>
                <c:pt idx="40778">
                  <c:v>214.47068522379999</c:v>
                </c:pt>
                <c:pt idx="40779">
                  <c:v>245.869823140443</c:v>
                </c:pt>
                <c:pt idx="40780">
                  <c:v>221.875561008685</c:v>
                </c:pt>
                <c:pt idx="40781">
                  <c:v>219.79412780088401</c:v>
                </c:pt>
                <c:pt idx="40782">
                  <c:v>208.60362868066201</c:v>
                </c:pt>
                <c:pt idx="40783">
                  <c:v>179.84166797852001</c:v>
                </c:pt>
                <c:pt idx="40784">
                  <c:v>157.30248917748901</c:v>
                </c:pt>
                <c:pt idx="40785">
                  <c:v>474.41197620448401</c:v>
                </c:pt>
                <c:pt idx="40786">
                  <c:v>421.92691038739798</c:v>
                </c:pt>
                <c:pt idx="40787">
                  <c:v>391.08446777991202</c:v>
                </c:pt>
                <c:pt idx="40788">
                  <c:v>411.443663471778</c:v>
                </c:pt>
                <c:pt idx="40789">
                  <c:v>377.88499817199499</c:v>
                </c:pt>
                <c:pt idx="40790">
                  <c:v>350.72461112412299</c:v>
                </c:pt>
                <c:pt idx="40791">
                  <c:v>371.22332425511098</c:v>
                </c:pt>
                <c:pt idx="40792">
                  <c:v>341.34813119545498</c:v>
                </c:pt>
                <c:pt idx="40793">
                  <c:v>336.621802830891</c:v>
                </c:pt>
                <c:pt idx="40794">
                  <c:v>309.50732981352502</c:v>
                </c:pt>
                <c:pt idx="40795">
                  <c:v>306.70910087256999</c:v>
                </c:pt>
                <c:pt idx="40796">
                  <c:v>282.35053434240803</c:v>
                </c:pt>
                <c:pt idx="40797">
                  <c:v>281.46216285861499</c:v>
                </c:pt>
                <c:pt idx="40798">
                  <c:v>258.94053833367298</c:v>
                </c:pt>
                <c:pt idx="40799">
                  <c:v>260.86172028890297</c:v>
                </c:pt>
                <c:pt idx="40800">
                  <c:v>240.17988552739101</c:v>
                </c:pt>
                <c:pt idx="40801">
                  <c:v>242.14777511641401</c:v>
                </c:pt>
                <c:pt idx="40802">
                  <c:v>222.38421762930801</c:v>
                </c:pt>
                <c:pt idx="40803">
                  <c:v>225.30311077389899</c:v>
                </c:pt>
                <c:pt idx="40804">
                  <c:v>207.380086647067</c:v>
                </c:pt>
                <c:pt idx="40805">
                  <c:v>478.52545616945201</c:v>
                </c:pt>
                <c:pt idx="40806">
                  <c:v>425.63391326928001</c:v>
                </c:pt>
                <c:pt idx="40807">
                  <c:v>394.43178066271298</c:v>
                </c:pt>
                <c:pt idx="40808">
                  <c:v>415.20671421704202</c:v>
                </c:pt>
                <c:pt idx="40809">
                  <c:v>381.25966697502298</c:v>
                </c:pt>
                <c:pt idx="40810">
                  <c:v>353.766125670642</c:v>
                </c:pt>
                <c:pt idx="40811">
                  <c:v>374.66020470233502</c:v>
                </c:pt>
                <c:pt idx="40812">
                  <c:v>344.42884245367998</c:v>
                </c:pt>
                <c:pt idx="40813">
                  <c:v>339.79049978457499</c:v>
                </c:pt>
                <c:pt idx="40814">
                  <c:v>312.338298776226</c:v>
                </c:pt>
                <c:pt idx="40815">
                  <c:v>309.63604947752299</c:v>
                </c:pt>
                <c:pt idx="40816">
                  <c:v>284.972284665112</c:v>
                </c:pt>
                <c:pt idx="40817">
                  <c:v>284.18237324130598</c:v>
                </c:pt>
                <c:pt idx="40818">
                  <c:v>261.37809338133798</c:v>
                </c:pt>
                <c:pt idx="40819">
                  <c:v>263.42377853409801</c:v>
                </c:pt>
                <c:pt idx="40820">
                  <c:v>242.470618960564</c:v>
                </c:pt>
                <c:pt idx="40821">
                  <c:v>244.55792545700001</c:v>
                </c:pt>
                <c:pt idx="40822">
                  <c:v>224.535872846741</c:v>
                </c:pt>
                <c:pt idx="40823">
                  <c:v>227.57952727918899</c:v>
                </c:pt>
                <c:pt idx="40824">
                  <c:v>209.41960375705901</c:v>
                </c:pt>
                <c:pt idx="40825">
                  <c:v>479.12799237250999</c:v>
                </c:pt>
                <c:pt idx="40826">
                  <c:v>426.18313366712903</c:v>
                </c:pt>
                <c:pt idx="40827">
                  <c:v>394.91731569401401</c:v>
                </c:pt>
                <c:pt idx="40828">
                  <c:v>415.77520548483898</c:v>
                </c:pt>
                <c:pt idx="40829">
                  <c:v>381.75884973457403</c:v>
                </c:pt>
                <c:pt idx="40830">
                  <c:v>354.212559730669</c:v>
                </c:pt>
                <c:pt idx="40831">
                  <c:v>375.19102757360298</c:v>
                </c:pt>
                <c:pt idx="40832">
                  <c:v>344.89575583131898</c:v>
                </c:pt>
                <c:pt idx="40833">
                  <c:v>340.279727876376</c:v>
                </c:pt>
                <c:pt idx="40834">
                  <c:v>312.77263804020203</c:v>
                </c:pt>
                <c:pt idx="40835">
                  <c:v>310.09360784259502</c:v>
                </c:pt>
                <c:pt idx="40836">
                  <c:v>285.37499647956702</c:v>
                </c:pt>
                <c:pt idx="40837">
                  <c:v>284.617340112389</c:v>
                </c:pt>
                <c:pt idx="40838">
                  <c:v>261.75739661950797</c:v>
                </c:pt>
                <c:pt idx="40839">
                  <c:v>263.83443594563897</c:v>
                </c:pt>
                <c:pt idx="40840">
                  <c:v>242.83558077631801</c:v>
                </c:pt>
                <c:pt idx="40841">
                  <c:v>244.94997293857699</c:v>
                </c:pt>
                <c:pt idx="40842">
                  <c:v>224.88328809616101</c:v>
                </c:pt>
                <c:pt idx="40843">
                  <c:v>227.957952358933</c:v>
                </c:pt>
                <c:pt idx="40844">
                  <c:v>209.749901116621</c:v>
                </c:pt>
                <c:pt idx="40845">
                  <c:v>477.928363106088</c:v>
                </c:pt>
                <c:pt idx="40846">
                  <c:v>425.109960539209</c:v>
                </c:pt>
                <c:pt idx="40847">
                  <c:v>393.939647155545</c:v>
                </c:pt>
                <c:pt idx="40848">
                  <c:v>414.70520965692498</c:v>
                </c:pt>
                <c:pt idx="40849">
                  <c:v>380.79196023224802</c:v>
                </c:pt>
                <c:pt idx="40850">
                  <c:v>353.33057193800499</c:v>
                </c:pt>
                <c:pt idx="40851">
                  <c:v>374.21518595319498</c:v>
                </c:pt>
                <c:pt idx="40852">
                  <c:v>344.01760230310498</c:v>
                </c:pt>
                <c:pt idx="40853">
                  <c:v>339.39456555995503</c:v>
                </c:pt>
                <c:pt idx="40854">
                  <c:v>311.97206173769803</c:v>
                </c:pt>
                <c:pt idx="40855">
                  <c:v>309.27878593447002</c:v>
                </c:pt>
                <c:pt idx="40856">
                  <c:v>284.64112146876499</c:v>
                </c:pt>
                <c:pt idx="40857">
                  <c:v>283.86969860523197</c:v>
                </c:pt>
                <c:pt idx="40858">
                  <c:v>261.08098718969302</c:v>
                </c:pt>
                <c:pt idx="40859">
                  <c:v>263.13421585648098</c:v>
                </c:pt>
                <c:pt idx="40860">
                  <c:v>242.20504727208299</c:v>
                </c:pt>
                <c:pt idx="40861">
                  <c:v>244.30025208968999</c:v>
                </c:pt>
                <c:pt idx="40862">
                  <c:v>224.29674344479099</c:v>
                </c:pt>
                <c:pt idx="40863">
                  <c:v>227.34743865238099</c:v>
                </c:pt>
                <c:pt idx="40864">
                  <c:v>209.200548860883</c:v>
                </c:pt>
                <c:pt idx="40865">
                  <c:v>473.82334875721699</c:v>
                </c:pt>
                <c:pt idx="40866">
                  <c:v>421.42606185910302</c:v>
                </c:pt>
                <c:pt idx="40867">
                  <c:v>390.59687994573801</c:v>
                </c:pt>
                <c:pt idx="40868">
                  <c:v>410.99461002341599</c:v>
                </c:pt>
                <c:pt idx="40869">
                  <c:v>377.46347589281902</c:v>
                </c:pt>
                <c:pt idx="40870">
                  <c:v>350.30658885758601</c:v>
                </c:pt>
                <c:pt idx="40871">
                  <c:v>370.84208524128201</c:v>
                </c:pt>
                <c:pt idx="40872">
                  <c:v>340.98411194833102</c:v>
                </c:pt>
                <c:pt idx="40873">
                  <c:v>336.30410295361003</c:v>
                </c:pt>
                <c:pt idx="40874">
                  <c:v>309.19785627710598</c:v>
                </c:pt>
                <c:pt idx="40875">
                  <c:v>306.44241284283203</c:v>
                </c:pt>
                <c:pt idx="40876">
                  <c:v>282.088343266501</c:v>
                </c:pt>
                <c:pt idx="40877">
                  <c:v>281.239779185896</c:v>
                </c:pt>
                <c:pt idx="40878">
                  <c:v>258.71593505530501</c:v>
                </c:pt>
                <c:pt idx="40879">
                  <c:v>260.67772053602403</c:v>
                </c:pt>
                <c:pt idx="40880">
                  <c:v>239.99106193462799</c:v>
                </c:pt>
                <c:pt idx="40881">
                  <c:v>241.99570736210401</c:v>
                </c:pt>
                <c:pt idx="40882">
                  <c:v>222.22913886490301</c:v>
                </c:pt>
                <c:pt idx="40883">
                  <c:v>225.19020972444201</c:v>
                </c:pt>
                <c:pt idx="40884">
                  <c:v>207.254916078657</c:v>
                </c:pt>
                <c:pt idx="40885">
                  <c:v>472.67548824440098</c:v>
                </c:pt>
                <c:pt idx="40886">
                  <c:v>421.01704966641898</c:v>
                </c:pt>
                <c:pt idx="40887">
                  <c:v>376.90428398221701</c:v>
                </c:pt>
                <c:pt idx="40888">
                  <c:v>349.64807172920501</c:v>
                </c:pt>
                <c:pt idx="40889">
                  <c:v>369.341562676872</c:v>
                </c:pt>
                <c:pt idx="40890">
                  <c:v>340.29093352716097</c:v>
                </c:pt>
                <c:pt idx="40891">
                  <c:v>334.68538385556701</c:v>
                </c:pt>
                <c:pt idx="40892">
                  <c:v>305.63447379818098</c:v>
                </c:pt>
                <c:pt idx="40893">
                  <c:v>281.18617157490399</c:v>
                </c:pt>
                <c:pt idx="40894">
                  <c:v>280.34098995246597</c:v>
                </c:pt>
                <c:pt idx="40895">
                  <c:v>258.78582202111602</c:v>
                </c:pt>
                <c:pt idx="40896">
                  <c:v>240.95437543429</c:v>
                </c:pt>
                <c:pt idx="40897">
                  <c:v>476.304954897725</c:v>
                </c:pt>
                <c:pt idx="40898">
                  <c:v>424.29258708718402</c:v>
                </c:pt>
                <c:pt idx="40899">
                  <c:v>379.87489969612801</c:v>
                </c:pt>
                <c:pt idx="40900">
                  <c:v>352.32657295849998</c:v>
                </c:pt>
                <c:pt idx="40901">
                  <c:v>372.37355580703701</c:v>
                </c:pt>
                <c:pt idx="40902">
                  <c:v>343.01333797573398</c:v>
                </c:pt>
                <c:pt idx="40903">
                  <c:v>337.465431553001</c:v>
                </c:pt>
                <c:pt idx="40904">
                  <c:v>308.21237585943402</c:v>
                </c:pt>
                <c:pt idx="40905">
                  <c:v>283.49617970660103</c:v>
                </c:pt>
                <c:pt idx="40906">
                  <c:v>282.73795825342501</c:v>
                </c:pt>
                <c:pt idx="40907">
                  <c:v>261.03012193222202</c:v>
                </c:pt>
                <c:pt idx="40908">
                  <c:v>243.07495524628899</c:v>
                </c:pt>
                <c:pt idx="40909">
                  <c:v>476.40904414034298</c:v>
                </c:pt>
                <c:pt idx="40910">
                  <c:v>424.39065872963897</c:v>
                </c:pt>
                <c:pt idx="40911">
                  <c:v>379.96272481595298</c:v>
                </c:pt>
                <c:pt idx="40912">
                  <c:v>352.40572365479198</c:v>
                </c:pt>
                <c:pt idx="40913">
                  <c:v>372.47190383002498</c:v>
                </c:pt>
                <c:pt idx="40914">
                  <c:v>343.097115137061</c:v>
                </c:pt>
                <c:pt idx="40915">
                  <c:v>337.56401848263499</c:v>
                </c:pt>
                <c:pt idx="40916">
                  <c:v>308.30714256149798</c:v>
                </c:pt>
                <c:pt idx="40917">
                  <c:v>283.57367489179899</c:v>
                </c:pt>
                <c:pt idx="40918">
                  <c:v>282.82604968804401</c:v>
                </c:pt>
                <c:pt idx="40919">
                  <c:v>261.11588351516099</c:v>
                </c:pt>
                <c:pt idx="40920">
                  <c:v>243.15921958907299</c:v>
                </c:pt>
                <c:pt idx="40921">
                  <c:v>474.70727097346003</c:v>
                </c:pt>
                <c:pt idx="40922">
                  <c:v>422.87087023386499</c:v>
                </c:pt>
                <c:pt idx="40923">
                  <c:v>378.58937699788203</c:v>
                </c:pt>
                <c:pt idx="40924">
                  <c:v>351.16239151927903</c:v>
                </c:pt>
                <c:pt idx="40925">
                  <c:v>371.08081434542203</c:v>
                </c:pt>
                <c:pt idx="40926">
                  <c:v>341.84069508880702</c:v>
                </c:pt>
                <c:pt idx="40927">
                  <c:v>336.286939341135</c:v>
                </c:pt>
                <c:pt idx="40928">
                  <c:v>307.12972791776002</c:v>
                </c:pt>
                <c:pt idx="40929">
                  <c:v>282.51965736564199</c:v>
                </c:pt>
                <c:pt idx="40930">
                  <c:v>281.73917619616498</c:v>
                </c:pt>
                <c:pt idx="40931">
                  <c:v>260.102867243302</c:v>
                </c:pt>
                <c:pt idx="40932">
                  <c:v>242.20645466087899</c:v>
                </c:pt>
                <c:pt idx="40933">
                  <c:v>470.11760990746001</c:v>
                </c:pt>
                <c:pt idx="40934">
                  <c:v>418.72840729831199</c:v>
                </c:pt>
                <c:pt idx="40935">
                  <c:v>374.847652312192</c:v>
                </c:pt>
                <c:pt idx="40936">
                  <c:v>347.77246764514399</c:v>
                </c:pt>
                <c:pt idx="40937">
                  <c:v>367.29078376308399</c:v>
                </c:pt>
                <c:pt idx="40938">
                  <c:v>338.43195146612697</c:v>
                </c:pt>
                <c:pt idx="40939">
                  <c:v>332.816636606305</c:v>
                </c:pt>
                <c:pt idx="40940">
                  <c:v>303.92655242794001</c:v>
                </c:pt>
                <c:pt idx="40941">
                  <c:v>279.640758974665</c:v>
                </c:pt>
                <c:pt idx="40942">
                  <c:v>278.77017129532697</c:v>
                </c:pt>
                <c:pt idx="40943">
                  <c:v>257.328503371333</c:v>
                </c:pt>
                <c:pt idx="40944">
                  <c:v>239.59737360269099</c:v>
                </c:pt>
                <c:pt idx="40945">
                  <c:v>312.93910271008798</c:v>
                </c:pt>
                <c:pt idx="40946">
                  <c:v>298.82473141583301</c:v>
                </c:pt>
                <c:pt idx="40947">
                  <c:v>265.06551310097501</c:v>
                </c:pt>
                <c:pt idx="40948">
                  <c:v>247.34126289411799</c:v>
                </c:pt>
                <c:pt idx="40949">
                  <c:v>239.91938030738899</c:v>
                </c:pt>
                <c:pt idx="40950">
                  <c:v>233.47015019110299</c:v>
                </c:pt>
                <c:pt idx="40951">
                  <c:v>291.11384040468403</c:v>
                </c:pt>
                <c:pt idx="40952">
                  <c:v>277.95553111737502</c:v>
                </c:pt>
                <c:pt idx="40953">
                  <c:v>264.76985543881801</c:v>
                </c:pt>
                <c:pt idx="40954">
                  <c:v>253.50128974011699</c:v>
                </c:pt>
                <c:pt idx="40955">
                  <c:v>244.152880184331</c:v>
                </c:pt>
                <c:pt idx="40956">
                  <c:v>234.78898357789899</c:v>
                </c:pt>
                <c:pt idx="40957">
                  <c:v>226.378318964036</c:v>
                </c:pt>
                <c:pt idx="40958">
                  <c:v>218.93214417387901</c:v>
                </c:pt>
                <c:pt idx="40959">
                  <c:v>212.447478991596</c:v>
                </c:pt>
                <c:pt idx="40960">
                  <c:v>206.936095544327</c:v>
                </c:pt>
                <c:pt idx="40961">
                  <c:v>201.418883328943</c:v>
                </c:pt>
                <c:pt idx="40962">
                  <c:v>274.19309338521299</c:v>
                </c:pt>
                <c:pt idx="40963">
                  <c:v>260.06262688880201</c:v>
                </c:pt>
                <c:pt idx="40964">
                  <c:v>247.840842265009</c:v>
                </c:pt>
                <c:pt idx="40965">
                  <c:v>236.55995225113301</c:v>
                </c:pt>
                <c:pt idx="40966">
                  <c:v>226.23018905210401</c:v>
                </c:pt>
                <c:pt idx="40967">
                  <c:v>217.82067712800799</c:v>
                </c:pt>
                <c:pt idx="40968">
                  <c:v>209.393624334078</c:v>
                </c:pt>
                <c:pt idx="40969">
                  <c:v>201.92774449695199</c:v>
                </c:pt>
                <c:pt idx="40970">
                  <c:v>195.42359177073001</c:v>
                </c:pt>
                <c:pt idx="40971">
                  <c:v>189.885783628741</c:v>
                </c:pt>
                <c:pt idx="40972">
                  <c:v>184.33771954594201</c:v>
                </c:pt>
                <c:pt idx="40973">
                  <c:v>179.765399004898</c:v>
                </c:pt>
                <c:pt idx="40974">
                  <c:v>175.18587779468999</c:v>
                </c:pt>
                <c:pt idx="40975">
                  <c:v>246.09034098838501</c:v>
                </c:pt>
                <c:pt idx="40976">
                  <c:v>233.87089732841901</c:v>
                </c:pt>
                <c:pt idx="40977">
                  <c:v>222.58691932724199</c:v>
                </c:pt>
                <c:pt idx="40978">
                  <c:v>212.25156952889401</c:v>
                </c:pt>
                <c:pt idx="40979">
                  <c:v>202.86115785930599</c:v>
                </c:pt>
                <c:pt idx="40980">
                  <c:v>195.39442505115801</c:v>
                </c:pt>
                <c:pt idx="40981">
                  <c:v>187.91212249059501</c:v>
                </c:pt>
                <c:pt idx="40982">
                  <c:v>181.39179057516299</c:v>
                </c:pt>
                <c:pt idx="40983">
                  <c:v>175.83455990579901</c:v>
                </c:pt>
                <c:pt idx="40984">
                  <c:v>170.266402938683</c:v>
                </c:pt>
                <c:pt idx="40985">
                  <c:v>165.67023042186099</c:v>
                </c:pt>
                <c:pt idx="40986">
                  <c:v>161.068724035608</c:v>
                </c:pt>
                <c:pt idx="40987">
                  <c:v>157.44333745916401</c:v>
                </c:pt>
                <c:pt idx="40988">
                  <c:v>153.81339553482101</c:v>
                </c:pt>
                <c:pt idx="40989">
                  <c:v>210.59394683290799</c:v>
                </c:pt>
                <c:pt idx="40990">
                  <c:v>200.25701142602699</c:v>
                </c:pt>
                <c:pt idx="40991">
                  <c:v>141.671446436015</c:v>
                </c:pt>
                <c:pt idx="40992">
                  <c:v>139.00029970243801</c:v>
                </c:pt>
                <c:pt idx="40993">
                  <c:v>314.00743066920199</c:v>
                </c:pt>
                <c:pt idx="40994">
                  <c:v>299.794316644113</c:v>
                </c:pt>
                <c:pt idx="40995">
                  <c:v>265.80060422960702</c:v>
                </c:pt>
                <c:pt idx="40996">
                  <c:v>247.93757196495599</c:v>
                </c:pt>
                <c:pt idx="40997">
                  <c:v>240.45078400928099</c:v>
                </c:pt>
                <c:pt idx="40998">
                  <c:v>233.94379669063699</c:v>
                </c:pt>
                <c:pt idx="40999">
                  <c:v>292.16889111743598</c:v>
                </c:pt>
                <c:pt idx="41000">
                  <c:v>278.916513761467</c:v>
                </c:pt>
                <c:pt idx="41001">
                  <c:v>265.643768987633</c:v>
                </c:pt>
                <c:pt idx="41002">
                  <c:v>254.29349953803001</c:v>
                </c:pt>
                <c:pt idx="41003">
                  <c:v>244.875951391109</c:v>
                </c:pt>
                <c:pt idx="41004">
                  <c:v>235.44097806379901</c:v>
                </c:pt>
                <c:pt idx="41005">
                  <c:v>226.97125496611301</c:v>
                </c:pt>
                <c:pt idx="41006">
                  <c:v>219.46310740924</c:v>
                </c:pt>
                <c:pt idx="41007">
                  <c:v>212.927364157005</c:v>
                </c:pt>
                <c:pt idx="41008">
                  <c:v>207.36125457957201</c:v>
                </c:pt>
                <c:pt idx="41009">
                  <c:v>201.79353197408301</c:v>
                </c:pt>
                <c:pt idx="41010">
                  <c:v>275.23738714816699</c:v>
                </c:pt>
                <c:pt idx="41011">
                  <c:v>261.01353973913399</c:v>
                </c:pt>
                <c:pt idx="41012">
                  <c:v>248.70853669767001</c:v>
                </c:pt>
                <c:pt idx="41013">
                  <c:v>237.35056471952001</c:v>
                </c:pt>
                <c:pt idx="41014">
                  <c:v>226.94932821497099</c:v>
                </c:pt>
                <c:pt idx="41015">
                  <c:v>218.47360423508599</c:v>
                </c:pt>
                <c:pt idx="41016">
                  <c:v>209.98872858431</c:v>
                </c:pt>
                <c:pt idx="41017">
                  <c:v>202.46300944185401</c:v>
                </c:pt>
                <c:pt idx="41018">
                  <c:v>195.90344610762699</c:v>
                </c:pt>
                <c:pt idx="41019">
                  <c:v>190.313822940503</c:v>
                </c:pt>
                <c:pt idx="41020">
                  <c:v>184.72114099489099</c:v>
                </c:pt>
                <c:pt idx="41021">
                  <c:v>180.10097182094401</c:v>
                </c:pt>
                <c:pt idx="41022">
                  <c:v>175.48038857362701</c:v>
                </c:pt>
                <c:pt idx="41023">
                  <c:v>247.04300913455</c:v>
                </c:pt>
                <c:pt idx="41024">
                  <c:v>234.736788773912</c:v>
                </c:pt>
                <c:pt idx="41025">
                  <c:v>223.37271616158401</c:v>
                </c:pt>
                <c:pt idx="41026">
                  <c:v>212.96641653733499</c:v>
                </c:pt>
                <c:pt idx="41027">
                  <c:v>203.51077078974799</c:v>
                </c:pt>
                <c:pt idx="41028">
                  <c:v>195.98725508209799</c:v>
                </c:pt>
                <c:pt idx="41029">
                  <c:v>188.44970111016201</c:v>
                </c:pt>
                <c:pt idx="41030">
                  <c:v>181.87849667149999</c:v>
                </c:pt>
                <c:pt idx="41031">
                  <c:v>176.27155018241601</c:v>
                </c:pt>
                <c:pt idx="41032">
                  <c:v>170.660451656623</c:v>
                </c:pt>
                <c:pt idx="41033">
                  <c:v>166.018993281033</c:v>
                </c:pt>
                <c:pt idx="41034">
                  <c:v>161.37577215433399</c:v>
                </c:pt>
                <c:pt idx="41035">
                  <c:v>157.708497867635</c:v>
                </c:pt>
                <c:pt idx="41036">
                  <c:v>154.03989297007999</c:v>
                </c:pt>
                <c:pt idx="41037">
                  <c:v>211.38324085394501</c:v>
                </c:pt>
                <c:pt idx="41038">
                  <c:v>200.97527248283399</c:v>
                </c:pt>
                <c:pt idx="41039">
                  <c:v>141.91539584685199</c:v>
                </c:pt>
                <c:pt idx="41040">
                  <c:v>139.210021877278</c:v>
                </c:pt>
                <c:pt idx="41041">
                  <c:v>314.02419246849399</c:v>
                </c:pt>
                <c:pt idx="41042">
                  <c:v>299.80365192841799</c:v>
                </c:pt>
                <c:pt idx="41043">
                  <c:v>265.795269484296</c:v>
                </c:pt>
                <c:pt idx="41044">
                  <c:v>247.92999426044</c:v>
                </c:pt>
                <c:pt idx="41045">
                  <c:v>240.44630368336499</c:v>
                </c:pt>
                <c:pt idx="41046">
                  <c:v>233.935136090491</c:v>
                </c:pt>
                <c:pt idx="41047">
                  <c:v>292.18478907598001</c:v>
                </c:pt>
                <c:pt idx="41048">
                  <c:v>278.92910362827899</c:v>
                </c:pt>
                <c:pt idx="41049">
                  <c:v>265.65332197614902</c:v>
                </c:pt>
                <c:pt idx="41050">
                  <c:v>254.30439113866001</c:v>
                </c:pt>
                <c:pt idx="41051">
                  <c:v>244.880992376276</c:v>
                </c:pt>
                <c:pt idx="41052">
                  <c:v>235.44426654341899</c:v>
                </c:pt>
                <c:pt idx="41053">
                  <c:v>226.96958855098299</c:v>
                </c:pt>
                <c:pt idx="41054">
                  <c:v>219.463927492447</c:v>
                </c:pt>
                <c:pt idx="41055">
                  <c:v>212.92056116048499</c:v>
                </c:pt>
                <c:pt idx="41056">
                  <c:v>207.354038503293</c:v>
                </c:pt>
                <c:pt idx="41057">
                  <c:v>201.782847290457</c:v>
                </c:pt>
                <c:pt idx="41058">
                  <c:v>275.25692616551402</c:v>
                </c:pt>
                <c:pt idx="41059">
                  <c:v>261.03317859093301</c:v>
                </c:pt>
                <c:pt idx="41060">
                  <c:v>248.721259696223</c:v>
                </c:pt>
                <c:pt idx="41061">
                  <c:v>237.360523570141</c:v>
                </c:pt>
                <c:pt idx="41062">
                  <c:v>226.95349513152101</c:v>
                </c:pt>
                <c:pt idx="41063">
                  <c:v>218.47920792079199</c:v>
                </c:pt>
                <c:pt idx="41064">
                  <c:v>209.98937085589901</c:v>
                </c:pt>
                <c:pt idx="41065">
                  <c:v>202.46232439335799</c:v>
                </c:pt>
                <c:pt idx="41066">
                  <c:v>195.90164803137</c:v>
                </c:pt>
                <c:pt idx="41067">
                  <c:v>190.311265465595</c:v>
                </c:pt>
                <c:pt idx="41068">
                  <c:v>184.718154017236</c:v>
                </c:pt>
                <c:pt idx="41069">
                  <c:v>180.09780336715599</c:v>
                </c:pt>
                <c:pt idx="41070">
                  <c:v>175.47431623681601</c:v>
                </c:pt>
                <c:pt idx="41071">
                  <c:v>247.065916398713</c:v>
                </c:pt>
                <c:pt idx="41072">
                  <c:v>234.75268950358301</c:v>
                </c:pt>
                <c:pt idx="41073">
                  <c:v>223.39207257325199</c:v>
                </c:pt>
                <c:pt idx="41074">
                  <c:v>212.97660865915401</c:v>
                </c:pt>
                <c:pt idx="41075">
                  <c:v>203.518666380718</c:v>
                </c:pt>
                <c:pt idx="41076">
                  <c:v>195.990200377816</c:v>
                </c:pt>
                <c:pt idx="41077">
                  <c:v>188.451060232233</c:v>
                </c:pt>
                <c:pt idx="41078">
                  <c:v>181.87858025781301</c:v>
                </c:pt>
                <c:pt idx="41079">
                  <c:v>176.27059185186499</c:v>
                </c:pt>
                <c:pt idx="41080">
                  <c:v>170.655895649596</c:v>
                </c:pt>
                <c:pt idx="41081">
                  <c:v>166.013942974374</c:v>
                </c:pt>
                <c:pt idx="41082">
                  <c:v>161.37054215223901</c:v>
                </c:pt>
                <c:pt idx="41083">
                  <c:v>157.703310993298</c:v>
                </c:pt>
                <c:pt idx="41084">
                  <c:v>154.035021374547</c:v>
                </c:pt>
                <c:pt idx="41085">
                  <c:v>211.40218988481701</c:v>
                </c:pt>
                <c:pt idx="41086">
                  <c:v>200.98818630773599</c:v>
                </c:pt>
                <c:pt idx="41087">
                  <c:v>141.908409179627</c:v>
                </c:pt>
                <c:pt idx="41088">
                  <c:v>139.20329925650501</c:v>
                </c:pt>
                <c:pt idx="41089">
                  <c:v>313.51571086586603</c:v>
                </c:pt>
                <c:pt idx="41090">
                  <c:v>299.339643515673</c:v>
                </c:pt>
                <c:pt idx="41091">
                  <c:v>265.43803737246299</c:v>
                </c:pt>
                <c:pt idx="41092">
                  <c:v>247.632164023157</c:v>
                </c:pt>
                <c:pt idx="41093">
                  <c:v>240.17600757323399</c:v>
                </c:pt>
                <c:pt idx="41094">
                  <c:v>233.695025402581</c:v>
                </c:pt>
                <c:pt idx="41095">
                  <c:v>291.69180895073299</c:v>
                </c:pt>
                <c:pt idx="41096">
                  <c:v>278.47780763030602</c:v>
                </c:pt>
                <c:pt idx="41097">
                  <c:v>265.23899617530799</c:v>
                </c:pt>
                <c:pt idx="41098">
                  <c:v>253.923113872166</c:v>
                </c:pt>
                <c:pt idx="41099">
                  <c:v>244.52926354369399</c:v>
                </c:pt>
                <c:pt idx="41100">
                  <c:v>235.12534921458001</c:v>
                </c:pt>
                <c:pt idx="41101">
                  <c:v>226.674424176049</c:v>
                </c:pt>
                <c:pt idx="41102">
                  <c:v>219.19457774352799</c:v>
                </c:pt>
                <c:pt idx="41103">
                  <c:v>212.67906526300601</c:v>
                </c:pt>
                <c:pt idx="41104">
                  <c:v>207.13921608261799</c:v>
                </c:pt>
                <c:pt idx="41105">
                  <c:v>201.591371514694</c:v>
                </c:pt>
                <c:pt idx="41106">
                  <c:v>274.77819362402403</c:v>
                </c:pt>
                <c:pt idx="41107">
                  <c:v>260.593180040189</c:v>
                </c:pt>
                <c:pt idx="41108">
                  <c:v>248.31591806051401</c:v>
                </c:pt>
                <c:pt idx="41109">
                  <c:v>236.987458407985</c:v>
                </c:pt>
                <c:pt idx="41110">
                  <c:v>226.61066156637699</c:v>
                </c:pt>
                <c:pt idx="41111">
                  <c:v>218.16295355405799</c:v>
                </c:pt>
                <c:pt idx="41112">
                  <c:v>209.69945635449699</c:v>
                </c:pt>
                <c:pt idx="41113">
                  <c:v>202.200178465199</c:v>
                </c:pt>
                <c:pt idx="41114">
                  <c:v>195.65923138941099</c:v>
                </c:pt>
                <c:pt idx="41115">
                  <c:v>190.09358421294101</c:v>
                </c:pt>
                <c:pt idx="41116">
                  <c:v>184.51897018970101</c:v>
                </c:pt>
                <c:pt idx="41117">
                  <c:v>179.92227199011501</c:v>
                </c:pt>
                <c:pt idx="41118">
                  <c:v>175.319539409794</c:v>
                </c:pt>
                <c:pt idx="41119">
                  <c:v>246.62965347065699</c:v>
                </c:pt>
                <c:pt idx="41120">
                  <c:v>234.35417090459501</c:v>
                </c:pt>
                <c:pt idx="41121">
                  <c:v>223.02215189873399</c:v>
                </c:pt>
                <c:pt idx="41122">
                  <c:v>212.64271248448401</c:v>
                </c:pt>
                <c:pt idx="41123">
                  <c:v>203.209036717928</c:v>
                </c:pt>
                <c:pt idx="41124">
                  <c:v>195.707475789509</c:v>
                </c:pt>
                <c:pt idx="41125">
                  <c:v>188.19192448872499</c:v>
                </c:pt>
                <c:pt idx="41126">
                  <c:v>181.641274386969</c:v>
                </c:pt>
                <c:pt idx="41127">
                  <c:v>176.05362087619801</c:v>
                </c:pt>
                <c:pt idx="41128">
                  <c:v>170.45913782406799</c:v>
                </c:pt>
                <c:pt idx="41129">
                  <c:v>165.836206896551</c:v>
                </c:pt>
                <c:pt idx="41130">
                  <c:v>161.21191004117799</c:v>
                </c:pt>
                <c:pt idx="41131">
                  <c:v>157.56289020397301</c:v>
                </c:pt>
                <c:pt idx="41132">
                  <c:v>153.91311619350199</c:v>
                </c:pt>
                <c:pt idx="41133">
                  <c:v>211.03787685232399</c:v>
                </c:pt>
                <c:pt idx="41134">
                  <c:v>200.656207166634</c:v>
                </c:pt>
                <c:pt idx="41135">
                  <c:v>141.78354110547301</c:v>
                </c:pt>
                <c:pt idx="41136">
                  <c:v>139.09207303974199</c:v>
                </c:pt>
                <c:pt idx="41137">
                  <c:v>312.056183874498</c:v>
                </c:pt>
                <c:pt idx="41138">
                  <c:v>297.99818582350599</c:v>
                </c:pt>
                <c:pt idx="41139">
                  <c:v>264.41118779513198</c:v>
                </c:pt>
                <c:pt idx="41140">
                  <c:v>246.77811192231701</c:v>
                </c:pt>
                <c:pt idx="41141">
                  <c:v>239.409548904269</c:v>
                </c:pt>
                <c:pt idx="41142">
                  <c:v>233.000228206298</c:v>
                </c:pt>
                <c:pt idx="41143">
                  <c:v>290.27171813143298</c:v>
                </c:pt>
                <c:pt idx="41144">
                  <c:v>277.16499846385199</c:v>
                </c:pt>
                <c:pt idx="41145">
                  <c:v>264.04354505657801</c:v>
                </c:pt>
                <c:pt idx="41146">
                  <c:v>252.82126696832501</c:v>
                </c:pt>
                <c:pt idx="41147">
                  <c:v>243.522013121546</c:v>
                </c:pt>
                <c:pt idx="41148">
                  <c:v>234.19975977249001</c:v>
                </c:pt>
                <c:pt idx="41149">
                  <c:v>225.83990597595101</c:v>
                </c:pt>
                <c:pt idx="41150">
                  <c:v>218.43512722693399</c:v>
                </c:pt>
                <c:pt idx="41151">
                  <c:v>211.990036249074</c:v>
                </c:pt>
                <c:pt idx="41152">
                  <c:v>206.520794815405</c:v>
                </c:pt>
                <c:pt idx="41153">
                  <c:v>201.03961977793699</c:v>
                </c:pt>
                <c:pt idx="41154">
                  <c:v>273.37856679893099</c:v>
                </c:pt>
                <c:pt idx="41155">
                  <c:v>259.30527845036301</c:v>
                </c:pt>
                <c:pt idx="41156">
                  <c:v>247.138616800237</c:v>
                </c:pt>
                <c:pt idx="41157">
                  <c:v>235.906025111654</c:v>
                </c:pt>
                <c:pt idx="41158">
                  <c:v>225.62555362158901</c:v>
                </c:pt>
                <c:pt idx="41159">
                  <c:v>217.25275035260901</c:v>
                </c:pt>
                <c:pt idx="41160">
                  <c:v>208.87325849996299</c:v>
                </c:pt>
                <c:pt idx="41161">
                  <c:v>201.445818316236</c:v>
                </c:pt>
                <c:pt idx="41162">
                  <c:v>194.97480965188001</c:v>
                </c:pt>
                <c:pt idx="41163">
                  <c:v>189.475121382792</c:v>
                </c:pt>
                <c:pt idx="41164">
                  <c:v>183.962616822429</c:v>
                </c:pt>
                <c:pt idx="41165">
                  <c:v>179.428173913043</c:v>
                </c:pt>
                <c:pt idx="41166">
                  <c:v>174.884376051126</c:v>
                </c:pt>
                <c:pt idx="41167">
                  <c:v>245.36233402088399</c:v>
                </c:pt>
                <c:pt idx="41168">
                  <c:v>233.18928706645301</c:v>
                </c:pt>
                <c:pt idx="41169">
                  <c:v>221.952155041889</c:v>
                </c:pt>
                <c:pt idx="41170">
                  <c:v>211.66424123576499</c:v>
                </c:pt>
                <c:pt idx="41171">
                  <c:v>202.31497351611</c:v>
                </c:pt>
                <c:pt idx="41172">
                  <c:v>194.887227795889</c:v>
                </c:pt>
                <c:pt idx="41173">
                  <c:v>187.44097247841799</c:v>
                </c:pt>
                <c:pt idx="41174">
                  <c:v>180.95762135188201</c:v>
                </c:pt>
                <c:pt idx="41175">
                  <c:v>175.43229257514901</c:v>
                </c:pt>
                <c:pt idx="41176">
                  <c:v>169.896599721614</c:v>
                </c:pt>
                <c:pt idx="41177">
                  <c:v>165.33446980523399</c:v>
                </c:pt>
                <c:pt idx="41178">
                  <c:v>160.76207656004101</c:v>
                </c:pt>
                <c:pt idx="41179">
                  <c:v>157.17083270429401</c:v>
                </c:pt>
                <c:pt idx="41180">
                  <c:v>153.57336884154401</c:v>
                </c:pt>
                <c:pt idx="41181">
                  <c:v>209.980117214394</c:v>
                </c:pt>
                <c:pt idx="41182">
                  <c:v>199.68901632870299</c:v>
                </c:pt>
                <c:pt idx="41183">
                  <c:v>141.42484557309501</c:v>
                </c:pt>
                <c:pt idx="41184">
                  <c:v>138.78465081283201</c:v>
                </c:pt>
                <c:pt idx="41185">
                  <c:v>312.93910271008798</c:v>
                </c:pt>
                <c:pt idx="41186">
                  <c:v>298.82473141583301</c:v>
                </c:pt>
                <c:pt idx="41187">
                  <c:v>265.06551310097501</c:v>
                </c:pt>
                <c:pt idx="41188">
                  <c:v>247.34126289411799</c:v>
                </c:pt>
                <c:pt idx="41189">
                  <c:v>239.91938030738899</c:v>
                </c:pt>
                <c:pt idx="41190">
                  <c:v>233.47015019110299</c:v>
                </c:pt>
                <c:pt idx="41191">
                  <c:v>291.11384040468403</c:v>
                </c:pt>
                <c:pt idx="41192">
                  <c:v>277.95553111737502</c:v>
                </c:pt>
                <c:pt idx="41193">
                  <c:v>264.76985543881801</c:v>
                </c:pt>
                <c:pt idx="41194">
                  <c:v>253.50128974011699</c:v>
                </c:pt>
                <c:pt idx="41195">
                  <c:v>244.152880184331</c:v>
                </c:pt>
                <c:pt idx="41196">
                  <c:v>234.78898357789899</c:v>
                </c:pt>
                <c:pt idx="41197">
                  <c:v>226.378318964036</c:v>
                </c:pt>
                <c:pt idx="41198">
                  <c:v>218.93214417387901</c:v>
                </c:pt>
                <c:pt idx="41199">
                  <c:v>212.447478991596</c:v>
                </c:pt>
                <c:pt idx="41200">
                  <c:v>206.936095544327</c:v>
                </c:pt>
                <c:pt idx="41201">
                  <c:v>201.418883328943</c:v>
                </c:pt>
                <c:pt idx="41202">
                  <c:v>274.19309338521299</c:v>
                </c:pt>
                <c:pt idx="41203">
                  <c:v>260.06262688880201</c:v>
                </c:pt>
                <c:pt idx="41204">
                  <c:v>247.840842265009</c:v>
                </c:pt>
                <c:pt idx="41205">
                  <c:v>236.55995225113301</c:v>
                </c:pt>
                <c:pt idx="41206">
                  <c:v>226.23018905210401</c:v>
                </c:pt>
                <c:pt idx="41207">
                  <c:v>217.82067712800799</c:v>
                </c:pt>
                <c:pt idx="41208">
                  <c:v>209.393624334078</c:v>
                </c:pt>
                <c:pt idx="41209">
                  <c:v>201.92774449695199</c:v>
                </c:pt>
                <c:pt idx="41210">
                  <c:v>195.42359177073001</c:v>
                </c:pt>
                <c:pt idx="41211">
                  <c:v>189.885783628741</c:v>
                </c:pt>
                <c:pt idx="41212">
                  <c:v>184.33771954594201</c:v>
                </c:pt>
                <c:pt idx="41213">
                  <c:v>179.765399004898</c:v>
                </c:pt>
                <c:pt idx="41214">
                  <c:v>175.18587779468999</c:v>
                </c:pt>
                <c:pt idx="41215">
                  <c:v>246.09034098838501</c:v>
                </c:pt>
                <c:pt idx="41216">
                  <c:v>233.87089732841901</c:v>
                </c:pt>
                <c:pt idx="41217">
                  <c:v>222.58691932724199</c:v>
                </c:pt>
                <c:pt idx="41218">
                  <c:v>212.25156952889401</c:v>
                </c:pt>
                <c:pt idx="41219">
                  <c:v>202.86115785930599</c:v>
                </c:pt>
                <c:pt idx="41220">
                  <c:v>195.39442505115801</c:v>
                </c:pt>
                <c:pt idx="41221">
                  <c:v>187.91212249059501</c:v>
                </c:pt>
                <c:pt idx="41222">
                  <c:v>181.39179057516299</c:v>
                </c:pt>
                <c:pt idx="41223">
                  <c:v>175.83455990579901</c:v>
                </c:pt>
                <c:pt idx="41224">
                  <c:v>170.266402938683</c:v>
                </c:pt>
                <c:pt idx="41225">
                  <c:v>165.67023042186099</c:v>
                </c:pt>
                <c:pt idx="41226">
                  <c:v>161.068724035608</c:v>
                </c:pt>
                <c:pt idx="41227">
                  <c:v>157.44333745916401</c:v>
                </c:pt>
                <c:pt idx="41228">
                  <c:v>153.81339553482101</c:v>
                </c:pt>
                <c:pt idx="41229">
                  <c:v>210.59394683290799</c:v>
                </c:pt>
                <c:pt idx="41230">
                  <c:v>200.25701142602699</c:v>
                </c:pt>
                <c:pt idx="41231">
                  <c:v>141.671446436015</c:v>
                </c:pt>
                <c:pt idx="41232">
                  <c:v>139.00029970243801</c:v>
                </c:pt>
                <c:pt idx="41233">
                  <c:v>314.00743066920199</c:v>
                </c:pt>
                <c:pt idx="41234">
                  <c:v>299.794316644113</c:v>
                </c:pt>
                <c:pt idx="41235">
                  <c:v>265.80060422960702</c:v>
                </c:pt>
                <c:pt idx="41236">
                  <c:v>247.93757196495599</c:v>
                </c:pt>
                <c:pt idx="41237">
                  <c:v>240.45078400928099</c:v>
                </c:pt>
                <c:pt idx="41238">
                  <c:v>233.94379669063699</c:v>
                </c:pt>
                <c:pt idx="41239">
                  <c:v>292.16889111743598</c:v>
                </c:pt>
                <c:pt idx="41240">
                  <c:v>278.916513761467</c:v>
                </c:pt>
                <c:pt idx="41241">
                  <c:v>265.643768987633</c:v>
                </c:pt>
                <c:pt idx="41242">
                  <c:v>254.29349953803001</c:v>
                </c:pt>
                <c:pt idx="41243">
                  <c:v>244.875951391109</c:v>
                </c:pt>
                <c:pt idx="41244">
                  <c:v>235.44097806379901</c:v>
                </c:pt>
                <c:pt idx="41245">
                  <c:v>226.97125496611301</c:v>
                </c:pt>
                <c:pt idx="41246">
                  <c:v>219.46310740924</c:v>
                </c:pt>
                <c:pt idx="41247">
                  <c:v>212.927364157005</c:v>
                </c:pt>
                <c:pt idx="41248">
                  <c:v>207.36125457957201</c:v>
                </c:pt>
                <c:pt idx="41249">
                  <c:v>201.79353197408301</c:v>
                </c:pt>
                <c:pt idx="41250">
                  <c:v>275.23738714816699</c:v>
                </c:pt>
                <c:pt idx="41251">
                  <c:v>261.01353973913399</c:v>
                </c:pt>
                <c:pt idx="41252">
                  <c:v>248.70853669767001</c:v>
                </c:pt>
                <c:pt idx="41253">
                  <c:v>237.35056471952001</c:v>
                </c:pt>
                <c:pt idx="41254">
                  <c:v>226.94932821497099</c:v>
                </c:pt>
                <c:pt idx="41255">
                  <c:v>218.47360423508599</c:v>
                </c:pt>
                <c:pt idx="41256">
                  <c:v>209.98872858431</c:v>
                </c:pt>
                <c:pt idx="41257">
                  <c:v>202.46300944185401</c:v>
                </c:pt>
                <c:pt idx="41258">
                  <c:v>195.90344610762699</c:v>
                </c:pt>
                <c:pt idx="41259">
                  <c:v>190.313822940503</c:v>
                </c:pt>
                <c:pt idx="41260">
                  <c:v>184.72114099489099</c:v>
                </c:pt>
                <c:pt idx="41261">
                  <c:v>180.10097182094401</c:v>
                </c:pt>
                <c:pt idx="41262">
                  <c:v>175.48038857362701</c:v>
                </c:pt>
                <c:pt idx="41263">
                  <c:v>247.04300913455</c:v>
                </c:pt>
                <c:pt idx="41264">
                  <c:v>234.736788773912</c:v>
                </c:pt>
                <c:pt idx="41265">
                  <c:v>223.37271616158401</c:v>
                </c:pt>
                <c:pt idx="41266">
                  <c:v>212.96641653733499</c:v>
                </c:pt>
                <c:pt idx="41267">
                  <c:v>203.51077078974799</c:v>
                </c:pt>
                <c:pt idx="41268">
                  <c:v>195.98725508209799</c:v>
                </c:pt>
                <c:pt idx="41269">
                  <c:v>188.44970111016201</c:v>
                </c:pt>
                <c:pt idx="41270">
                  <c:v>181.87849667149999</c:v>
                </c:pt>
                <c:pt idx="41271">
                  <c:v>176.27155018241601</c:v>
                </c:pt>
                <c:pt idx="41272">
                  <c:v>170.660451656623</c:v>
                </c:pt>
                <c:pt idx="41273">
                  <c:v>166.018993281033</c:v>
                </c:pt>
                <c:pt idx="41274">
                  <c:v>161.37577215433399</c:v>
                </c:pt>
                <c:pt idx="41275">
                  <c:v>157.708497867635</c:v>
                </c:pt>
                <c:pt idx="41276">
                  <c:v>154.03989297007999</c:v>
                </c:pt>
                <c:pt idx="41277">
                  <c:v>211.38324085394501</c:v>
                </c:pt>
                <c:pt idx="41278">
                  <c:v>200.97527248283399</c:v>
                </c:pt>
                <c:pt idx="41279">
                  <c:v>141.91539584685199</c:v>
                </c:pt>
                <c:pt idx="41280">
                  <c:v>139.210021877278</c:v>
                </c:pt>
                <c:pt idx="41281">
                  <c:v>314.02419246849399</c:v>
                </c:pt>
                <c:pt idx="41282">
                  <c:v>299.80365192841799</c:v>
                </c:pt>
                <c:pt idx="41283">
                  <c:v>265.795269484296</c:v>
                </c:pt>
                <c:pt idx="41284">
                  <c:v>247.92999426044</c:v>
                </c:pt>
                <c:pt idx="41285">
                  <c:v>240.44630368336499</c:v>
                </c:pt>
                <c:pt idx="41286">
                  <c:v>233.935136090491</c:v>
                </c:pt>
                <c:pt idx="41287">
                  <c:v>292.18478907598001</c:v>
                </c:pt>
                <c:pt idx="41288">
                  <c:v>278.92910362827899</c:v>
                </c:pt>
                <c:pt idx="41289">
                  <c:v>265.65332197614902</c:v>
                </c:pt>
                <c:pt idx="41290">
                  <c:v>254.30439113866001</c:v>
                </c:pt>
                <c:pt idx="41291">
                  <c:v>244.880992376276</c:v>
                </c:pt>
                <c:pt idx="41292">
                  <c:v>235.44426654341899</c:v>
                </c:pt>
                <c:pt idx="41293">
                  <c:v>226.96958855098299</c:v>
                </c:pt>
                <c:pt idx="41294">
                  <c:v>219.463927492447</c:v>
                </c:pt>
                <c:pt idx="41295">
                  <c:v>212.92056116048499</c:v>
                </c:pt>
                <c:pt idx="41296">
                  <c:v>207.354038503293</c:v>
                </c:pt>
                <c:pt idx="41297">
                  <c:v>201.782847290457</c:v>
                </c:pt>
                <c:pt idx="41298">
                  <c:v>275.25692616551402</c:v>
                </c:pt>
                <c:pt idx="41299">
                  <c:v>261.03317859093301</c:v>
                </c:pt>
                <c:pt idx="41300">
                  <c:v>248.721259696223</c:v>
                </c:pt>
                <c:pt idx="41301">
                  <c:v>237.360523570141</c:v>
                </c:pt>
                <c:pt idx="41302">
                  <c:v>226.95349513152101</c:v>
                </c:pt>
                <c:pt idx="41303">
                  <c:v>218.47920792079199</c:v>
                </c:pt>
                <c:pt idx="41304">
                  <c:v>209.98937085589901</c:v>
                </c:pt>
                <c:pt idx="41305">
                  <c:v>202.46232439335799</c:v>
                </c:pt>
                <c:pt idx="41306">
                  <c:v>195.90164803137</c:v>
                </c:pt>
                <c:pt idx="41307">
                  <c:v>190.311265465595</c:v>
                </c:pt>
                <c:pt idx="41308">
                  <c:v>184.718154017236</c:v>
                </c:pt>
                <c:pt idx="41309">
                  <c:v>180.09780336715599</c:v>
                </c:pt>
                <c:pt idx="41310">
                  <c:v>175.47431623681601</c:v>
                </c:pt>
                <c:pt idx="41311">
                  <c:v>247.065916398713</c:v>
                </c:pt>
                <c:pt idx="41312">
                  <c:v>234.75268950358301</c:v>
                </c:pt>
                <c:pt idx="41313">
                  <c:v>223.39207257325199</c:v>
                </c:pt>
                <c:pt idx="41314">
                  <c:v>212.97660865915401</c:v>
                </c:pt>
                <c:pt idx="41315">
                  <c:v>203.518666380718</c:v>
                </c:pt>
                <c:pt idx="41316">
                  <c:v>195.990200377816</c:v>
                </c:pt>
                <c:pt idx="41317">
                  <c:v>188.451060232233</c:v>
                </c:pt>
                <c:pt idx="41318">
                  <c:v>181.87858025781301</c:v>
                </c:pt>
                <c:pt idx="41319">
                  <c:v>176.27059185186499</c:v>
                </c:pt>
                <c:pt idx="41320">
                  <c:v>170.655895649596</c:v>
                </c:pt>
                <c:pt idx="41321">
                  <c:v>166.013942974374</c:v>
                </c:pt>
                <c:pt idx="41322">
                  <c:v>161.37054215223901</c:v>
                </c:pt>
                <c:pt idx="41323">
                  <c:v>157.703310993298</c:v>
                </c:pt>
                <c:pt idx="41324">
                  <c:v>154.035021374547</c:v>
                </c:pt>
                <c:pt idx="41325">
                  <c:v>211.40218988481701</c:v>
                </c:pt>
                <c:pt idx="41326">
                  <c:v>200.98818630773599</c:v>
                </c:pt>
                <c:pt idx="41327">
                  <c:v>141.908409179627</c:v>
                </c:pt>
                <c:pt idx="41328">
                  <c:v>139.20329925650501</c:v>
                </c:pt>
                <c:pt idx="41329">
                  <c:v>313.51571086586603</c:v>
                </c:pt>
                <c:pt idx="41330">
                  <c:v>299.339643515673</c:v>
                </c:pt>
                <c:pt idx="41331">
                  <c:v>265.43803737246299</c:v>
                </c:pt>
                <c:pt idx="41332">
                  <c:v>247.632164023157</c:v>
                </c:pt>
                <c:pt idx="41333">
                  <c:v>240.17600757323399</c:v>
                </c:pt>
                <c:pt idx="41334">
                  <c:v>233.695025402581</c:v>
                </c:pt>
                <c:pt idx="41335">
                  <c:v>291.69180895073299</c:v>
                </c:pt>
                <c:pt idx="41336">
                  <c:v>278.47780763030602</c:v>
                </c:pt>
                <c:pt idx="41337">
                  <c:v>265.23899617530799</c:v>
                </c:pt>
                <c:pt idx="41338">
                  <c:v>253.923113872166</c:v>
                </c:pt>
                <c:pt idx="41339">
                  <c:v>244.52926354369399</c:v>
                </c:pt>
                <c:pt idx="41340">
                  <c:v>235.12534921458001</c:v>
                </c:pt>
                <c:pt idx="41341">
                  <c:v>226.674424176049</c:v>
                </c:pt>
                <c:pt idx="41342">
                  <c:v>219.19457774352799</c:v>
                </c:pt>
                <c:pt idx="41343">
                  <c:v>212.67906526300601</c:v>
                </c:pt>
                <c:pt idx="41344">
                  <c:v>207.13921608261799</c:v>
                </c:pt>
                <c:pt idx="41345">
                  <c:v>201.591371514694</c:v>
                </c:pt>
                <c:pt idx="41346">
                  <c:v>274.77819362402403</c:v>
                </c:pt>
                <c:pt idx="41347">
                  <c:v>260.593180040189</c:v>
                </c:pt>
                <c:pt idx="41348">
                  <c:v>248.31591806051401</c:v>
                </c:pt>
                <c:pt idx="41349">
                  <c:v>236.987458407985</c:v>
                </c:pt>
                <c:pt idx="41350">
                  <c:v>226.61066156637699</c:v>
                </c:pt>
                <c:pt idx="41351">
                  <c:v>218.16295355405799</c:v>
                </c:pt>
                <c:pt idx="41352">
                  <c:v>209.69945635449699</c:v>
                </c:pt>
                <c:pt idx="41353">
                  <c:v>202.200178465199</c:v>
                </c:pt>
                <c:pt idx="41354">
                  <c:v>195.65923138941099</c:v>
                </c:pt>
                <c:pt idx="41355">
                  <c:v>190.09358421294101</c:v>
                </c:pt>
                <c:pt idx="41356">
                  <c:v>184.51897018970101</c:v>
                </c:pt>
                <c:pt idx="41357">
                  <c:v>179.92227199011501</c:v>
                </c:pt>
                <c:pt idx="41358">
                  <c:v>175.319539409794</c:v>
                </c:pt>
                <c:pt idx="41359">
                  <c:v>246.62965347065699</c:v>
                </c:pt>
                <c:pt idx="41360">
                  <c:v>234.35417090459501</c:v>
                </c:pt>
                <c:pt idx="41361">
                  <c:v>223.02215189873399</c:v>
                </c:pt>
                <c:pt idx="41362">
                  <c:v>212.64271248448401</c:v>
                </c:pt>
                <c:pt idx="41363">
                  <c:v>203.209036717928</c:v>
                </c:pt>
                <c:pt idx="41364">
                  <c:v>195.707475789509</c:v>
                </c:pt>
                <c:pt idx="41365">
                  <c:v>188.19192448872499</c:v>
                </c:pt>
                <c:pt idx="41366">
                  <c:v>181.641274386969</c:v>
                </c:pt>
                <c:pt idx="41367">
                  <c:v>176.05362087619801</c:v>
                </c:pt>
                <c:pt idx="41368">
                  <c:v>170.45913782406799</c:v>
                </c:pt>
                <c:pt idx="41369">
                  <c:v>165.836206896551</c:v>
                </c:pt>
                <c:pt idx="41370">
                  <c:v>161.21191004117799</c:v>
                </c:pt>
                <c:pt idx="41371">
                  <c:v>157.56289020397301</c:v>
                </c:pt>
                <c:pt idx="41372">
                  <c:v>153.91311619350199</c:v>
                </c:pt>
                <c:pt idx="41373">
                  <c:v>211.03787685232399</c:v>
                </c:pt>
                <c:pt idx="41374">
                  <c:v>200.656207166634</c:v>
                </c:pt>
                <c:pt idx="41375">
                  <c:v>141.78354110547301</c:v>
                </c:pt>
                <c:pt idx="41376">
                  <c:v>139.09207303974199</c:v>
                </c:pt>
                <c:pt idx="41377">
                  <c:v>312.056183874498</c:v>
                </c:pt>
                <c:pt idx="41378">
                  <c:v>297.99818582350599</c:v>
                </c:pt>
                <c:pt idx="41379">
                  <c:v>264.41118779513198</c:v>
                </c:pt>
                <c:pt idx="41380">
                  <c:v>246.77811192231701</c:v>
                </c:pt>
                <c:pt idx="41381">
                  <c:v>239.409548904269</c:v>
                </c:pt>
                <c:pt idx="41382">
                  <c:v>233.000228206298</c:v>
                </c:pt>
                <c:pt idx="41383">
                  <c:v>290.27171813143298</c:v>
                </c:pt>
                <c:pt idx="41384">
                  <c:v>277.16499846385199</c:v>
                </c:pt>
                <c:pt idx="41385">
                  <c:v>264.04354505657801</c:v>
                </c:pt>
                <c:pt idx="41386">
                  <c:v>252.82126696832501</c:v>
                </c:pt>
                <c:pt idx="41387">
                  <c:v>243.522013121546</c:v>
                </c:pt>
                <c:pt idx="41388">
                  <c:v>234.19975977249001</c:v>
                </c:pt>
                <c:pt idx="41389">
                  <c:v>225.83990597595101</c:v>
                </c:pt>
                <c:pt idx="41390">
                  <c:v>218.43512722693399</c:v>
                </c:pt>
                <c:pt idx="41391">
                  <c:v>211.990036249074</c:v>
                </c:pt>
                <c:pt idx="41392">
                  <c:v>206.520794815405</c:v>
                </c:pt>
                <c:pt idx="41393">
                  <c:v>201.03961977793699</c:v>
                </c:pt>
                <c:pt idx="41394">
                  <c:v>273.37856679893099</c:v>
                </c:pt>
                <c:pt idx="41395">
                  <c:v>259.30527845036301</c:v>
                </c:pt>
                <c:pt idx="41396">
                  <c:v>247.138616800237</c:v>
                </c:pt>
                <c:pt idx="41397">
                  <c:v>235.906025111654</c:v>
                </c:pt>
                <c:pt idx="41398">
                  <c:v>225.62555362158901</c:v>
                </c:pt>
                <c:pt idx="41399">
                  <c:v>217.25275035260901</c:v>
                </c:pt>
                <c:pt idx="41400">
                  <c:v>208.87325849996299</c:v>
                </c:pt>
                <c:pt idx="41401">
                  <c:v>201.445818316236</c:v>
                </c:pt>
                <c:pt idx="41402">
                  <c:v>194.97480965188001</c:v>
                </c:pt>
                <c:pt idx="41403">
                  <c:v>189.475121382792</c:v>
                </c:pt>
                <c:pt idx="41404">
                  <c:v>183.962616822429</c:v>
                </c:pt>
                <c:pt idx="41405">
                  <c:v>179.428173913043</c:v>
                </c:pt>
                <c:pt idx="41406">
                  <c:v>174.884376051126</c:v>
                </c:pt>
                <c:pt idx="41407">
                  <c:v>245.36233402088399</c:v>
                </c:pt>
                <c:pt idx="41408">
                  <c:v>233.18928706645301</c:v>
                </c:pt>
                <c:pt idx="41409">
                  <c:v>221.952155041889</c:v>
                </c:pt>
                <c:pt idx="41410">
                  <c:v>211.66424123576499</c:v>
                </c:pt>
                <c:pt idx="41411">
                  <c:v>202.31497351611</c:v>
                </c:pt>
                <c:pt idx="41412">
                  <c:v>194.887227795889</c:v>
                </c:pt>
                <c:pt idx="41413">
                  <c:v>187.44097247841799</c:v>
                </c:pt>
                <c:pt idx="41414">
                  <c:v>180.95762135188201</c:v>
                </c:pt>
                <c:pt idx="41415">
                  <c:v>175.43229257514901</c:v>
                </c:pt>
                <c:pt idx="41416">
                  <c:v>169.896599721614</c:v>
                </c:pt>
                <c:pt idx="41417">
                  <c:v>165.33446980523399</c:v>
                </c:pt>
                <c:pt idx="41418">
                  <c:v>160.76207656004101</c:v>
                </c:pt>
                <c:pt idx="41419">
                  <c:v>157.17083270429401</c:v>
                </c:pt>
                <c:pt idx="41420">
                  <c:v>153.57336884154401</c:v>
                </c:pt>
                <c:pt idx="41421">
                  <c:v>209.980117214394</c:v>
                </c:pt>
                <c:pt idx="41422">
                  <c:v>199.68901632870299</c:v>
                </c:pt>
                <c:pt idx="41423">
                  <c:v>141.42484557309501</c:v>
                </c:pt>
                <c:pt idx="41424">
                  <c:v>138.78465081283201</c:v>
                </c:pt>
                <c:pt idx="41425">
                  <c:v>300.63627590643802</c:v>
                </c:pt>
                <c:pt idx="41426">
                  <c:v>285.56524184476899</c:v>
                </c:pt>
                <c:pt idx="41427">
                  <c:v>273.36731863612403</c:v>
                </c:pt>
                <c:pt idx="41428">
                  <c:v>261.14810114224298</c:v>
                </c:pt>
                <c:pt idx="41429">
                  <c:v>250.846119336025</c:v>
                </c:pt>
                <c:pt idx="41430">
                  <c:v>241.497657364025</c:v>
                </c:pt>
                <c:pt idx="41431">
                  <c:v>234.08325091527399</c:v>
                </c:pt>
                <c:pt idx="41432">
                  <c:v>225.683535319481</c:v>
                </c:pt>
                <c:pt idx="41433">
                  <c:v>219.21869213172999</c:v>
                </c:pt>
                <c:pt idx="41434">
                  <c:v>281.774216775181</c:v>
                </c:pt>
                <c:pt idx="41435">
                  <c:v>266.7</c:v>
                </c:pt>
                <c:pt idx="41436">
                  <c:v>254.49257871661999</c:v>
                </c:pt>
                <c:pt idx="41437">
                  <c:v>243.229829129373</c:v>
                </c:pt>
                <c:pt idx="41438">
                  <c:v>232.914665558786</c:v>
                </c:pt>
                <c:pt idx="41439">
                  <c:v>223.55025466892999</c:v>
                </c:pt>
                <c:pt idx="41440">
                  <c:v>215.14353145336199</c:v>
                </c:pt>
                <c:pt idx="41441">
                  <c:v>207.69121561668101</c:v>
                </c:pt>
                <c:pt idx="41442">
                  <c:v>201.20098048116199</c:v>
                </c:pt>
                <c:pt idx="41443">
                  <c:v>195.677323420074</c:v>
                </c:pt>
                <c:pt idx="41444">
                  <c:v>190.14732032365501</c:v>
                </c:pt>
                <c:pt idx="41445">
                  <c:v>184.61049756097501</c:v>
                </c:pt>
                <c:pt idx="41446">
                  <c:v>265.86857064059899</c:v>
                </c:pt>
                <c:pt idx="41447">
                  <c:v>251.75800100012501</c:v>
                </c:pt>
                <c:pt idx="41448">
                  <c:v>239.54774622510601</c:v>
                </c:pt>
                <c:pt idx="41449">
                  <c:v>227.31567982812999</c:v>
                </c:pt>
                <c:pt idx="41450">
                  <c:v>217.95735203683</c:v>
                </c:pt>
                <c:pt idx="41451">
                  <c:v>208.58631053453701</c:v>
                </c:pt>
                <c:pt idx="41452">
                  <c:v>200.16338927747</c:v>
                </c:pt>
                <c:pt idx="41453">
                  <c:v>192.69557346207</c:v>
                </c:pt>
                <c:pt idx="41454">
                  <c:v>186.186772477164</c:v>
                </c:pt>
                <c:pt idx="41455">
                  <c:v>179.667682926829</c:v>
                </c:pt>
                <c:pt idx="41456">
                  <c:v>175.08835234304999</c:v>
                </c:pt>
                <c:pt idx="41457">
                  <c:v>165.91664498569</c:v>
                </c:pt>
                <c:pt idx="41458">
                  <c:v>161.32654234781799</c:v>
                </c:pt>
                <c:pt idx="41459">
                  <c:v>239.75539197299301</c:v>
                </c:pt>
                <c:pt idx="41460">
                  <c:v>226.58637516146001</c:v>
                </c:pt>
                <c:pt idx="41461">
                  <c:v>215.31736497704799</c:v>
                </c:pt>
                <c:pt idx="41462">
                  <c:v>204.994564404328</c:v>
                </c:pt>
                <c:pt idx="41463">
                  <c:v>195.61436043747</c:v>
                </c:pt>
                <c:pt idx="41464">
                  <c:v>187.18318318318299</c:v>
                </c:pt>
                <c:pt idx="41465">
                  <c:v>180.672347072815</c:v>
                </c:pt>
                <c:pt idx="41466">
                  <c:v>152.836766148241</c:v>
                </c:pt>
                <c:pt idx="41467">
                  <c:v>149.19916194232101</c:v>
                </c:pt>
                <c:pt idx="41468">
                  <c:v>145.55928199287001</c:v>
                </c:pt>
                <c:pt idx="41469">
                  <c:v>205.286535236947</c:v>
                </c:pt>
                <c:pt idx="41470">
                  <c:v>194.965321186327</c:v>
                </c:pt>
                <c:pt idx="41471">
                  <c:v>301.71641012650599</c:v>
                </c:pt>
                <c:pt idx="41472">
                  <c:v>286.54823608092198</c:v>
                </c:pt>
                <c:pt idx="41473">
                  <c:v>274.26650742194101</c:v>
                </c:pt>
                <c:pt idx="41474">
                  <c:v>261.96581210115397</c:v>
                </c:pt>
                <c:pt idx="41475">
                  <c:v>251.591078908638</c:v>
                </c:pt>
                <c:pt idx="41476">
                  <c:v>242.174811191353</c:v>
                </c:pt>
                <c:pt idx="41477">
                  <c:v>234.696153131388</c:v>
                </c:pt>
                <c:pt idx="41478">
                  <c:v>226.230979246945</c:v>
                </c:pt>
                <c:pt idx="41479">
                  <c:v>219.71084507789399</c:v>
                </c:pt>
                <c:pt idx="41480">
                  <c:v>282.837152477725</c:v>
                </c:pt>
                <c:pt idx="41481">
                  <c:v>267.666129669594</c:v>
                </c:pt>
                <c:pt idx="41482">
                  <c:v>255.37586463599899</c:v>
                </c:pt>
                <c:pt idx="41483">
                  <c:v>244.03613160644699</c:v>
                </c:pt>
                <c:pt idx="41484">
                  <c:v>233.649535884084</c:v>
                </c:pt>
                <c:pt idx="41485">
                  <c:v>224.21891007633999</c:v>
                </c:pt>
                <c:pt idx="41486">
                  <c:v>215.74733943714301</c:v>
                </c:pt>
                <c:pt idx="41487">
                  <c:v>208.238190676941</c:v>
                </c:pt>
                <c:pt idx="41488">
                  <c:v>201.69514480710001</c:v>
                </c:pt>
                <c:pt idx="41489">
                  <c:v>196.12223469350801</c:v>
                </c:pt>
                <c:pt idx="41490">
                  <c:v>190.54375162283401</c:v>
                </c:pt>
                <c:pt idx="41491">
                  <c:v>184.95927601809899</c:v>
                </c:pt>
                <c:pt idx="41492">
                  <c:v>266.926881592276</c:v>
                </c:pt>
                <c:pt idx="41493">
                  <c:v>252.722995562579</c:v>
                </c:pt>
                <c:pt idx="41494">
                  <c:v>240.42993610818101</c:v>
                </c:pt>
                <c:pt idx="41495">
                  <c:v>228.11744031410299</c:v>
                </c:pt>
                <c:pt idx="41496">
                  <c:v>218.68863592264401</c:v>
                </c:pt>
                <c:pt idx="41497">
                  <c:v>209.24897561297999</c:v>
                </c:pt>
                <c:pt idx="41498">
                  <c:v>200.76596175934</c:v>
                </c:pt>
                <c:pt idx="41499">
                  <c:v>193.24279593670099</c:v>
                </c:pt>
                <c:pt idx="41500">
                  <c:v>186.682978572943</c:v>
                </c:pt>
                <c:pt idx="41501">
                  <c:v>180.11403953370501</c:v>
                </c:pt>
                <c:pt idx="41502">
                  <c:v>175.49117276166399</c:v>
                </c:pt>
                <c:pt idx="41503">
                  <c:v>166.234069105374</c:v>
                </c:pt>
                <c:pt idx="41504">
                  <c:v>161.599231446641</c:v>
                </c:pt>
                <c:pt idx="41505">
                  <c:v>240.721759611001</c:v>
                </c:pt>
                <c:pt idx="41506">
                  <c:v>227.46549852690299</c:v>
                </c:pt>
                <c:pt idx="41507">
                  <c:v>216.11978787398999</c:v>
                </c:pt>
                <c:pt idx="41508">
                  <c:v>205.723136620856</c:v>
                </c:pt>
                <c:pt idx="41509">
                  <c:v>196.278110028085</c:v>
                </c:pt>
                <c:pt idx="41510">
                  <c:v>187.78750211112899</c:v>
                </c:pt>
                <c:pt idx="41511">
                  <c:v>181.22560027638599</c:v>
                </c:pt>
                <c:pt idx="41512">
                  <c:v>153.16279976603599</c:v>
                </c:pt>
                <c:pt idx="41513">
                  <c:v>149.487852711626</c:v>
                </c:pt>
                <c:pt idx="41514">
                  <c:v>145.81097636176699</c:v>
                </c:pt>
                <c:pt idx="41515">
                  <c:v>206.092850246133</c:v>
                </c:pt>
                <c:pt idx="41516">
                  <c:v>195.69765750036299</c:v>
                </c:pt>
                <c:pt idx="41517">
                  <c:v>301.80438781461697</c:v>
                </c:pt>
                <c:pt idx="41518">
                  <c:v>286.62496185535502</c:v>
                </c:pt>
                <c:pt idx="41519">
                  <c:v>274.33743945929899</c:v>
                </c:pt>
                <c:pt idx="41520">
                  <c:v>262.02735064480697</c:v>
                </c:pt>
                <c:pt idx="41521">
                  <c:v>251.647920727745</c:v>
                </c:pt>
                <c:pt idx="41522">
                  <c:v>242.223727462894</c:v>
                </c:pt>
                <c:pt idx="41523">
                  <c:v>234.741541752253</c:v>
                </c:pt>
                <c:pt idx="41524">
                  <c:v>226.265591080391</c:v>
                </c:pt>
                <c:pt idx="41525">
                  <c:v>219.742596082056</c:v>
                </c:pt>
                <c:pt idx="41526">
                  <c:v>282.931977874121</c:v>
                </c:pt>
                <c:pt idx="41527">
                  <c:v>267.74961869318503</c:v>
                </c:pt>
                <c:pt idx="41528">
                  <c:v>255.45318118841101</c:v>
                </c:pt>
                <c:pt idx="41529">
                  <c:v>244.104258396782</c:v>
                </c:pt>
                <c:pt idx="41530">
                  <c:v>233.70908028059199</c:v>
                </c:pt>
                <c:pt idx="41531">
                  <c:v>224.270636264064</c:v>
                </c:pt>
                <c:pt idx="41532">
                  <c:v>215.79516722947099</c:v>
                </c:pt>
                <c:pt idx="41533">
                  <c:v>208.27928131238599</c:v>
                </c:pt>
                <c:pt idx="41534">
                  <c:v>201.73321724297199</c:v>
                </c:pt>
                <c:pt idx="41535">
                  <c:v>196.154462075993</c:v>
                </c:pt>
                <c:pt idx="41536">
                  <c:v>190.570293706293</c:v>
                </c:pt>
                <c:pt idx="41537">
                  <c:v>184.98359401889101</c:v>
                </c:pt>
                <c:pt idx="41538">
                  <c:v>267.017006904384</c:v>
                </c:pt>
                <c:pt idx="41539">
                  <c:v>252.80229615173499</c:v>
                </c:pt>
                <c:pt idx="41540">
                  <c:v>240.50301115762201</c:v>
                </c:pt>
                <c:pt idx="41541">
                  <c:v>228.18121871772399</c:v>
                </c:pt>
                <c:pt idx="41542">
                  <c:v>218.750973899493</c:v>
                </c:pt>
                <c:pt idx="41543">
                  <c:v>209.30352343983199</c:v>
                </c:pt>
                <c:pt idx="41544">
                  <c:v>200.81641930285801</c:v>
                </c:pt>
                <c:pt idx="41545">
                  <c:v>193.286527382522</c:v>
                </c:pt>
                <c:pt idx="41546">
                  <c:v>186.720596071187</c:v>
                </c:pt>
                <c:pt idx="41547">
                  <c:v>180.14872214643</c:v>
                </c:pt>
                <c:pt idx="41548">
                  <c:v>175.52060616227701</c:v>
                </c:pt>
                <c:pt idx="41549">
                  <c:v>166.25643187700899</c:v>
                </c:pt>
                <c:pt idx="41550">
                  <c:v>161.61686363727799</c:v>
                </c:pt>
                <c:pt idx="41551">
                  <c:v>240.80497469975001</c:v>
                </c:pt>
                <c:pt idx="41552">
                  <c:v>227.54180602006599</c:v>
                </c:pt>
                <c:pt idx="41553">
                  <c:v>216.18378627360599</c:v>
                </c:pt>
                <c:pt idx="41554">
                  <c:v>205.78193146417399</c:v>
                </c:pt>
                <c:pt idx="41555">
                  <c:v>196.33221125943101</c:v>
                </c:pt>
                <c:pt idx="41556">
                  <c:v>187.83455128096401</c:v>
                </c:pt>
                <c:pt idx="41557">
                  <c:v>181.269236106292</c:v>
                </c:pt>
                <c:pt idx="41558">
                  <c:v>153.182438259506</c:v>
                </c:pt>
                <c:pt idx="41559">
                  <c:v>149.50572515243499</c:v>
                </c:pt>
                <c:pt idx="41560">
                  <c:v>145.82463249736301</c:v>
                </c:pt>
                <c:pt idx="41561">
                  <c:v>206.16646025848601</c:v>
                </c:pt>
                <c:pt idx="41562">
                  <c:v>195.76271571298801</c:v>
                </c:pt>
                <c:pt idx="41563">
                  <c:v>301.40160268915599</c:v>
                </c:pt>
                <c:pt idx="41564">
                  <c:v>286.26215450578002</c:v>
                </c:pt>
                <c:pt idx="41565">
                  <c:v>274.00140686550299</c:v>
                </c:pt>
                <c:pt idx="41566">
                  <c:v>261.721483420872</c:v>
                </c:pt>
                <c:pt idx="41567">
                  <c:v>251.365488443407</c:v>
                </c:pt>
                <c:pt idx="41568">
                  <c:v>241.966785607096</c:v>
                </c:pt>
                <c:pt idx="41569">
                  <c:v>234.50384543237601</c:v>
                </c:pt>
                <c:pt idx="41570">
                  <c:v>226.05894464996101</c:v>
                </c:pt>
                <c:pt idx="41571">
                  <c:v>219.55016435615201</c:v>
                </c:pt>
                <c:pt idx="41572">
                  <c:v>282.53600887849001</c:v>
                </c:pt>
                <c:pt idx="41573">
                  <c:v>267.39288392378899</c:v>
                </c:pt>
                <c:pt idx="41574">
                  <c:v>255.12296131975199</c:v>
                </c:pt>
                <c:pt idx="41575">
                  <c:v>243.79875558391799</c:v>
                </c:pt>
                <c:pt idx="41576">
                  <c:v>233.433745741438</c:v>
                </c:pt>
                <c:pt idx="41577">
                  <c:v>224.01989535774899</c:v>
                </c:pt>
                <c:pt idx="41578">
                  <c:v>215.56747499190499</c:v>
                </c:pt>
                <c:pt idx="41579">
                  <c:v>208.06974838270901</c:v>
                </c:pt>
                <c:pt idx="41580">
                  <c:v>201.54059554413001</c:v>
                </c:pt>
                <c:pt idx="41581">
                  <c:v>195.984126693853</c:v>
                </c:pt>
                <c:pt idx="41582">
                  <c:v>190.415699799441</c:v>
                </c:pt>
                <c:pt idx="41583">
                  <c:v>184.84463070475601</c:v>
                </c:pt>
                <c:pt idx="41584">
                  <c:v>266.633771995563</c:v>
                </c:pt>
                <c:pt idx="41585">
                  <c:v>252.45248910300501</c:v>
                </c:pt>
                <c:pt idx="41586">
                  <c:v>240.17610416373901</c:v>
                </c:pt>
                <c:pt idx="41587">
                  <c:v>227.887037627551</c:v>
                </c:pt>
                <c:pt idx="41588">
                  <c:v>218.47801651815499</c:v>
                </c:pt>
                <c:pt idx="41589">
                  <c:v>209.051452834901</c:v>
                </c:pt>
                <c:pt idx="41590">
                  <c:v>200.58679881475399</c:v>
                </c:pt>
                <c:pt idx="41591">
                  <c:v>193.07769781665399</c:v>
                </c:pt>
                <c:pt idx="41592">
                  <c:v>186.53098687027199</c:v>
                </c:pt>
                <c:pt idx="41593">
                  <c:v>179.975221109568</c:v>
                </c:pt>
                <c:pt idx="41594">
                  <c:v>175.36382536382499</c:v>
                </c:pt>
                <c:pt idx="41595">
                  <c:v>166.13309019221199</c:v>
                </c:pt>
                <c:pt idx="41596">
                  <c:v>161.50733909663299</c:v>
                </c:pt>
                <c:pt idx="41597">
                  <c:v>240.45266407849999</c:v>
                </c:pt>
                <c:pt idx="41598">
                  <c:v>227.22091336027299</c:v>
                </c:pt>
                <c:pt idx="41599">
                  <c:v>215.89370618228099</c:v>
                </c:pt>
                <c:pt idx="41600">
                  <c:v>205.511232662629</c:v>
                </c:pt>
                <c:pt idx="41601">
                  <c:v>196.08526499708699</c:v>
                </c:pt>
                <c:pt idx="41602">
                  <c:v>187.60939042238101</c:v>
                </c:pt>
                <c:pt idx="41603">
                  <c:v>181.06009159135601</c:v>
                </c:pt>
                <c:pt idx="41604">
                  <c:v>153.055824764606</c:v>
                </c:pt>
                <c:pt idx="41605">
                  <c:v>149.391135476301</c:v>
                </c:pt>
                <c:pt idx="41606">
                  <c:v>145.72740124740099</c:v>
                </c:pt>
                <c:pt idx="41607">
                  <c:v>205.87017722647701</c:v>
                </c:pt>
                <c:pt idx="41608">
                  <c:v>195.494924188195</c:v>
                </c:pt>
                <c:pt idx="41609">
                  <c:v>300.14707533926003</c:v>
                </c:pt>
                <c:pt idx="41610">
                  <c:v>285.11430754780002</c:v>
                </c:pt>
                <c:pt idx="41611">
                  <c:v>272.94950907081</c:v>
                </c:pt>
                <c:pt idx="41612">
                  <c:v>260.76326408608497</c:v>
                </c:pt>
                <c:pt idx="41613">
                  <c:v>250.49105597230201</c:v>
                </c:pt>
                <c:pt idx="41614">
                  <c:v>241.167042654357</c:v>
                </c:pt>
                <c:pt idx="41615">
                  <c:v>233.774432352784</c:v>
                </c:pt>
                <c:pt idx="41616">
                  <c:v>225.39833187963299</c:v>
                </c:pt>
                <c:pt idx="41617">
                  <c:v>218.95836977761201</c:v>
                </c:pt>
                <c:pt idx="41618">
                  <c:v>281.30158482803699</c:v>
                </c:pt>
                <c:pt idx="41619">
                  <c:v>266.26471991602199</c:v>
                </c:pt>
                <c:pt idx="41620">
                  <c:v>254.089302824106</c:v>
                </c:pt>
                <c:pt idx="41621">
                  <c:v>242.85305485974001</c:v>
                </c:pt>
                <c:pt idx="41622">
                  <c:v>232.56645870066399</c:v>
                </c:pt>
                <c:pt idx="41623">
                  <c:v>223.22897706589001</c:v>
                </c:pt>
                <c:pt idx="41624">
                  <c:v>214.84417449902401</c:v>
                </c:pt>
                <c:pt idx="41625">
                  <c:v>207.415951209772</c:v>
                </c:pt>
                <c:pt idx="41626">
                  <c:v>200.94521999367899</c:v>
                </c:pt>
                <c:pt idx="41627">
                  <c:v>195.443428571428</c:v>
                </c:pt>
                <c:pt idx="41628">
                  <c:v>189.93570689217401</c:v>
                </c:pt>
                <c:pt idx="41629">
                  <c:v>184.421592594076</c:v>
                </c:pt>
                <c:pt idx="41630">
                  <c:v>265.41055220836603</c:v>
                </c:pt>
                <c:pt idx="41631">
                  <c:v>251.33487987797099</c:v>
                </c:pt>
                <c:pt idx="41632">
                  <c:v>239.155794221191</c:v>
                </c:pt>
                <c:pt idx="41633">
                  <c:v>226.95469159126301</c:v>
                </c:pt>
                <c:pt idx="41634">
                  <c:v>217.62215259547801</c:v>
                </c:pt>
                <c:pt idx="41635">
                  <c:v>208.27353328253699</c:v>
                </c:pt>
                <c:pt idx="41636">
                  <c:v>199.87160773754599</c:v>
                </c:pt>
                <c:pt idx="41637">
                  <c:v>192.42650711630799</c:v>
                </c:pt>
                <c:pt idx="41638">
                  <c:v>185.93902484310499</c:v>
                </c:pt>
                <c:pt idx="41639">
                  <c:v>179.441410932059</c:v>
                </c:pt>
                <c:pt idx="41640">
                  <c:v>174.881086142322</c:v>
                </c:pt>
                <c:pt idx="41641">
                  <c:v>165.745762363625</c:v>
                </c:pt>
                <c:pt idx="41642">
                  <c:v>161.17313294211999</c:v>
                </c:pt>
                <c:pt idx="41643">
                  <c:v>239.34155594710799</c:v>
                </c:pt>
                <c:pt idx="41644">
                  <c:v>226.204862236628</c:v>
                </c:pt>
                <c:pt idx="41645">
                  <c:v>214.961194622872</c:v>
                </c:pt>
                <c:pt idx="41646">
                  <c:v>204.661985889996</c:v>
                </c:pt>
                <c:pt idx="41647">
                  <c:v>195.30998097214999</c:v>
                </c:pt>
                <c:pt idx="41648">
                  <c:v>186.90200484844101</c:v>
                </c:pt>
                <c:pt idx="41649">
                  <c:v>180.41114894233499</c:v>
                </c:pt>
                <c:pt idx="41650">
                  <c:v>152.665025034884</c:v>
                </c:pt>
                <c:pt idx="41651">
                  <c:v>149.04471381891</c:v>
                </c:pt>
                <c:pt idx="41652">
                  <c:v>145.419970090379</c:v>
                </c:pt>
                <c:pt idx="41653">
                  <c:v>204.943570660712</c:v>
                </c:pt>
                <c:pt idx="41654">
                  <c:v>194.645315035154</c:v>
                </c:pt>
                <c:pt idx="41655">
                  <c:v>466.853685279187</c:v>
                </c:pt>
                <c:pt idx="41656">
                  <c:v>432.93855179441903</c:v>
                </c:pt>
                <c:pt idx="41657">
                  <c:v>414.96276397900499</c:v>
                </c:pt>
                <c:pt idx="41658">
                  <c:v>384.83621426869098</c:v>
                </c:pt>
                <c:pt idx="41659">
                  <c:v>344.44330235413298</c:v>
                </c:pt>
                <c:pt idx="41660">
                  <c:v>469.35714285714198</c:v>
                </c:pt>
                <c:pt idx="41661">
                  <c:v>435.19551751474597</c:v>
                </c:pt>
                <c:pt idx="41662">
                  <c:v>417.21606581175899</c:v>
                </c:pt>
                <c:pt idx="41663">
                  <c:v>386.87258053484697</c:v>
                </c:pt>
                <c:pt idx="41664">
                  <c:v>346.28860378619999</c:v>
                </c:pt>
                <c:pt idx="41665">
                  <c:v>469.89822985468902</c:v>
                </c:pt>
                <c:pt idx="41666">
                  <c:v>435.677186945534</c:v>
                </c:pt>
                <c:pt idx="41667">
                  <c:v>417.70021775949601</c:v>
                </c:pt>
                <c:pt idx="41668">
                  <c:v>387.308496374333</c:v>
                </c:pt>
                <c:pt idx="41669">
                  <c:v>346.68589100635199</c:v>
                </c:pt>
                <c:pt idx="41670">
                  <c:v>469.49089757796401</c:v>
                </c:pt>
                <c:pt idx="41671">
                  <c:v>435.31278195488699</c:v>
                </c:pt>
                <c:pt idx="41672">
                  <c:v>417.34754190768899</c:v>
                </c:pt>
                <c:pt idx="41673">
                  <c:v>386.97805591233299</c:v>
                </c:pt>
                <c:pt idx="41674">
                  <c:v>346.39356804050499</c:v>
                </c:pt>
                <c:pt idx="41675">
                  <c:v>467.38891377835699</c:v>
                </c:pt>
                <c:pt idx="41676">
                  <c:v>433.40381531655999</c:v>
                </c:pt>
                <c:pt idx="41677">
                  <c:v>415.46243061883803</c:v>
                </c:pt>
                <c:pt idx="41678">
                  <c:v>385.27101410550199</c:v>
                </c:pt>
                <c:pt idx="41679">
                  <c:v>344.85244869336202</c:v>
                </c:pt>
                <c:pt idx="41680">
                  <c:v>536.45996005084396</c:v>
                </c:pt>
                <c:pt idx="41681">
                  <c:v>493.11554289332003</c:v>
                </c:pt>
                <c:pt idx="41682">
                  <c:v>477.00356153541702</c:v>
                </c:pt>
                <c:pt idx="41683">
                  <c:v>438.39536818376899</c:v>
                </c:pt>
                <c:pt idx="41684">
                  <c:v>392.32578746876698</c:v>
                </c:pt>
                <c:pt idx="41685">
                  <c:v>353.93611107250501</c:v>
                </c:pt>
                <c:pt idx="41686">
                  <c:v>539.52674558460399</c:v>
                </c:pt>
                <c:pt idx="41687">
                  <c:v>495.859359108055</c:v>
                </c:pt>
                <c:pt idx="41688">
                  <c:v>479.76540269104402</c:v>
                </c:pt>
                <c:pt idx="41689">
                  <c:v>440.87147852736598</c:v>
                </c:pt>
                <c:pt idx="41690">
                  <c:v>394.56958938067203</c:v>
                </c:pt>
                <c:pt idx="41691">
                  <c:v>355.98632534288299</c:v>
                </c:pt>
                <c:pt idx="41692">
                  <c:v>540.10282193907994</c:v>
                </c:pt>
                <c:pt idx="41693">
                  <c:v>496.37137531068697</c:v>
                </c:pt>
                <c:pt idx="41694">
                  <c:v>480.28010044267199</c:v>
                </c:pt>
                <c:pt idx="41695">
                  <c:v>441.32854904336102</c:v>
                </c:pt>
                <c:pt idx="41696">
                  <c:v>394.98575811572999</c:v>
                </c:pt>
                <c:pt idx="41697">
                  <c:v>356.36821937982302</c:v>
                </c:pt>
                <c:pt idx="41698">
                  <c:v>539.47417179562603</c:v>
                </c:pt>
                <c:pt idx="41699">
                  <c:v>495.81294008928597</c:v>
                </c:pt>
                <c:pt idx="41700">
                  <c:v>479.71663869482001</c:v>
                </c:pt>
                <c:pt idx="41701">
                  <c:v>440.82237930714899</c:v>
                </c:pt>
                <c:pt idx="41702">
                  <c:v>394.52908221668503</c:v>
                </c:pt>
                <c:pt idx="41703">
                  <c:v>355.95769262396101</c:v>
                </c:pt>
                <c:pt idx="41704">
                  <c:v>536.78784571565404</c:v>
                </c:pt>
                <c:pt idx="41705">
                  <c:v>493.39134673979203</c:v>
                </c:pt>
                <c:pt idx="41706">
                  <c:v>477.30273839159997</c:v>
                </c:pt>
                <c:pt idx="41707">
                  <c:v>438.65280971593</c:v>
                </c:pt>
                <c:pt idx="41708">
                  <c:v>392.56740101679202</c:v>
                </c:pt>
                <c:pt idx="41709">
                  <c:v>354.16496387808297</c:v>
                </c:pt>
                <c:pt idx="41710">
                  <c:v>537.67642837748701</c:v>
                </c:pt>
                <c:pt idx="41711">
                  <c:v>493.344570519478</c:v>
                </c:pt>
                <c:pt idx="41712">
                  <c:v>477.23452374690999</c:v>
                </c:pt>
                <c:pt idx="41713">
                  <c:v>438.60187785891901</c:v>
                </c:pt>
                <c:pt idx="41714">
                  <c:v>392.51804720037001</c:v>
                </c:pt>
                <c:pt idx="41715">
                  <c:v>354.11204854328503</c:v>
                </c:pt>
                <c:pt idx="41716">
                  <c:v>540.71038410060805</c:v>
                </c:pt>
                <c:pt idx="41717">
                  <c:v>496.05962943464999</c:v>
                </c:pt>
                <c:pt idx="41718">
                  <c:v>479.961733547351</c:v>
                </c:pt>
                <c:pt idx="41719">
                  <c:v>441.05190835706202</c:v>
                </c:pt>
                <c:pt idx="41720">
                  <c:v>394.72825509064802</c:v>
                </c:pt>
                <c:pt idx="41721">
                  <c:v>356.13617360951298</c:v>
                </c:pt>
                <c:pt idx="41722">
                  <c:v>541.144463931676</c:v>
                </c:pt>
                <c:pt idx="41723">
                  <c:v>496.44644357413301</c:v>
                </c:pt>
                <c:pt idx="41724">
                  <c:v>480.35385191982101</c:v>
                </c:pt>
                <c:pt idx="41725">
                  <c:v>441.396134630554</c:v>
                </c:pt>
                <c:pt idx="41726">
                  <c:v>395.046794108597</c:v>
                </c:pt>
                <c:pt idx="41727">
                  <c:v>356.42876398986999</c:v>
                </c:pt>
                <c:pt idx="41728">
                  <c:v>540.33187057814996</c:v>
                </c:pt>
                <c:pt idx="41729">
                  <c:v>495.71334504522002</c:v>
                </c:pt>
                <c:pt idx="41730">
                  <c:v>479.619637328615</c:v>
                </c:pt>
                <c:pt idx="41731">
                  <c:v>440.73811130964202</c:v>
                </c:pt>
                <c:pt idx="41732">
                  <c:v>394.457591059045</c:v>
                </c:pt>
                <c:pt idx="41733">
                  <c:v>355.88279708397198</c:v>
                </c:pt>
                <c:pt idx="41734">
                  <c:v>537.34976394334603</c:v>
                </c:pt>
                <c:pt idx="41735">
                  <c:v>493.050123476892</c:v>
                </c:pt>
                <c:pt idx="41736">
                  <c:v>476.950108459869</c:v>
                </c:pt>
                <c:pt idx="41737">
                  <c:v>438.34502455985398</c:v>
                </c:pt>
                <c:pt idx="41738">
                  <c:v>392.28244028405402</c:v>
                </c:pt>
                <c:pt idx="41739">
                  <c:v>353.90408670322103</c:v>
                </c:pt>
                <c:pt idx="41740">
                  <c:v>533.93103891926603</c:v>
                </c:pt>
                <c:pt idx="41741">
                  <c:v>490.54369872155502</c:v>
                </c:pt>
                <c:pt idx="41742">
                  <c:v>474.440833627693</c:v>
                </c:pt>
                <c:pt idx="41743">
                  <c:v>436.753277521195</c:v>
                </c:pt>
                <c:pt idx="41744">
                  <c:v>424.55534412093402</c:v>
                </c:pt>
                <c:pt idx="41745">
                  <c:v>390.66257245002902</c:v>
                </c:pt>
                <c:pt idx="41746">
                  <c:v>537.034419060544</c:v>
                </c:pt>
                <c:pt idx="41747">
                  <c:v>493.32939702988</c:v>
                </c:pt>
                <c:pt idx="41748">
                  <c:v>477.23852788959101</c:v>
                </c:pt>
                <c:pt idx="41749">
                  <c:v>439.25844989860099</c:v>
                </c:pt>
                <c:pt idx="41750">
                  <c:v>427.09026035641398</c:v>
                </c:pt>
                <c:pt idx="41751">
                  <c:v>392.93102034337699</c:v>
                </c:pt>
                <c:pt idx="41752">
                  <c:v>537.37630441122303</c:v>
                </c:pt>
                <c:pt idx="41753">
                  <c:v>493.62814660063901</c:v>
                </c:pt>
                <c:pt idx="41754">
                  <c:v>477.54115523465703</c:v>
                </c:pt>
                <c:pt idx="41755">
                  <c:v>439.53421566955598</c:v>
                </c:pt>
                <c:pt idx="41756">
                  <c:v>427.35994177354598</c:v>
                </c:pt>
                <c:pt idx="41757">
                  <c:v>393.18146269851798</c:v>
                </c:pt>
                <c:pt idx="41758">
                  <c:v>536.41602765153903</c:v>
                </c:pt>
                <c:pt idx="41759">
                  <c:v>492.772350842469</c:v>
                </c:pt>
                <c:pt idx="41760">
                  <c:v>476.68442564269401</c:v>
                </c:pt>
                <c:pt idx="41761">
                  <c:v>438.76369391322697</c:v>
                </c:pt>
                <c:pt idx="41762">
                  <c:v>426.589991394717</c:v>
                </c:pt>
                <c:pt idx="41763">
                  <c:v>392.47959417399801</c:v>
                </c:pt>
                <c:pt idx="41764">
                  <c:v>533.22183339366802</c:v>
                </c:pt>
                <c:pt idx="41765">
                  <c:v>489.90775169478798</c:v>
                </c:pt>
                <c:pt idx="41766">
                  <c:v>473.81353852864601</c:v>
                </c:pt>
                <c:pt idx="41767">
                  <c:v>436.18412583920502</c:v>
                </c:pt>
                <c:pt idx="41768">
                  <c:v>423.99125299768502</c:v>
                </c:pt>
                <c:pt idx="41769">
                  <c:v>390.151037110201</c:v>
                </c:pt>
                <c:pt idx="41770">
                  <c:v>352.564549587324</c:v>
                </c:pt>
                <c:pt idx="41771">
                  <c:v>334.65547176034897</c:v>
                </c:pt>
                <c:pt idx="41772">
                  <c:v>318.65150866680898</c:v>
                </c:pt>
                <c:pt idx="41773">
                  <c:v>259.55536739428601</c:v>
                </c:pt>
                <c:pt idx="41774">
                  <c:v>252.15875103849299</c:v>
                </c:pt>
                <c:pt idx="41775">
                  <c:v>243.775742451594</c:v>
                </c:pt>
                <c:pt idx="41776">
                  <c:v>329.78486712381101</c:v>
                </c:pt>
                <c:pt idx="41777">
                  <c:v>311.86764441245202</c:v>
                </c:pt>
                <c:pt idx="41778">
                  <c:v>295.85161290322498</c:v>
                </c:pt>
                <c:pt idx="41779">
                  <c:v>281.74201294145098</c:v>
                </c:pt>
                <c:pt idx="41780">
                  <c:v>269.532842302858</c:v>
                </c:pt>
                <c:pt idx="41781">
                  <c:v>257.306330881517</c:v>
                </c:pt>
                <c:pt idx="41782">
                  <c:v>247.96698832736399</c:v>
                </c:pt>
                <c:pt idx="41783">
                  <c:v>238.61258850231999</c:v>
                </c:pt>
                <c:pt idx="41784">
                  <c:v>230.215220552593</c:v>
                </c:pt>
                <c:pt idx="41785">
                  <c:v>222.77873568305299</c:v>
                </c:pt>
                <c:pt idx="41786">
                  <c:v>216.30763379516401</c:v>
                </c:pt>
                <c:pt idx="41787">
                  <c:v>209.824437811683</c:v>
                </c:pt>
                <c:pt idx="41788">
                  <c:v>293.97976631518901</c:v>
                </c:pt>
                <c:pt idx="41789">
                  <c:v>277.95978408795497</c:v>
                </c:pt>
                <c:pt idx="41790">
                  <c:v>263.84239664394897</c:v>
                </c:pt>
                <c:pt idx="41791">
                  <c:v>250.66800852851301</c:v>
                </c:pt>
                <c:pt idx="41792">
                  <c:v>239.39450092571499</c:v>
                </c:pt>
                <c:pt idx="41793">
                  <c:v>230.04016583747901</c:v>
                </c:pt>
                <c:pt idx="41794">
                  <c:v>220.66988564167701</c:v>
                </c:pt>
                <c:pt idx="41795">
                  <c:v>212.253813786774</c:v>
                </c:pt>
                <c:pt idx="41796">
                  <c:v>204.79221630044</c:v>
                </c:pt>
                <c:pt idx="41797">
                  <c:v>198.299192058258</c:v>
                </c:pt>
                <c:pt idx="41798">
                  <c:v>192.76930351579799</c:v>
                </c:pt>
                <c:pt idx="41799">
                  <c:v>187.23269329382899</c:v>
                </c:pt>
                <c:pt idx="41800">
                  <c:v>182.668950349364</c:v>
                </c:pt>
                <c:pt idx="41801">
                  <c:v>263.02456258411797</c:v>
                </c:pt>
                <c:pt idx="41802">
                  <c:v>248.904695055373</c:v>
                </c:pt>
                <c:pt idx="41803">
                  <c:v>236.68907950856101</c:v>
                </c:pt>
                <c:pt idx="41804">
                  <c:v>225.41917772615699</c:v>
                </c:pt>
                <c:pt idx="41805">
                  <c:v>205.707691525596</c:v>
                </c:pt>
                <c:pt idx="41806">
                  <c:v>190.77585718333799</c:v>
                </c:pt>
                <c:pt idx="41807">
                  <c:v>177.739293332096</c:v>
                </c:pt>
                <c:pt idx="41808">
                  <c:v>173.15560114739401</c:v>
                </c:pt>
                <c:pt idx="41809">
                  <c:v>167.58996223182601</c:v>
                </c:pt>
                <c:pt idx="41810">
                  <c:v>163.97442705422</c:v>
                </c:pt>
                <c:pt idx="41811">
                  <c:v>353.85695894721698</c:v>
                </c:pt>
                <c:pt idx="41812">
                  <c:v>335.82913459295497</c:v>
                </c:pt>
                <c:pt idx="41813">
                  <c:v>319.71723102535901</c:v>
                </c:pt>
                <c:pt idx="41814">
                  <c:v>260.21515086597498</c:v>
                </c:pt>
                <c:pt idx="41815">
                  <c:v>252.760022909507</c:v>
                </c:pt>
                <c:pt idx="41816">
                  <c:v>244.30922027357599</c:v>
                </c:pt>
                <c:pt idx="41817">
                  <c:v>331.04696104936397</c:v>
                </c:pt>
                <c:pt idx="41818">
                  <c:v>313.02089195375402</c:v>
                </c:pt>
                <c:pt idx="41819">
                  <c:v>296.902144991304</c:v>
                </c:pt>
                <c:pt idx="41820">
                  <c:v>282.69586378384901</c:v>
                </c:pt>
                <c:pt idx="41821">
                  <c:v>270.40800792128198</c:v>
                </c:pt>
                <c:pt idx="41822">
                  <c:v>258.10093496320098</c:v>
                </c:pt>
                <c:pt idx="41823">
                  <c:v>248.68911290322501</c:v>
                </c:pt>
                <c:pt idx="41824">
                  <c:v>239.271271073317</c:v>
                </c:pt>
                <c:pt idx="41825">
                  <c:v>230.81131344440101</c:v>
                </c:pt>
                <c:pt idx="41826">
                  <c:v>223.31287793952899</c:v>
                </c:pt>
                <c:pt idx="41827">
                  <c:v>216.78703262996399</c:v>
                </c:pt>
                <c:pt idx="41828">
                  <c:v>210.257110886514</c:v>
                </c:pt>
                <c:pt idx="41829">
                  <c:v>295.11911357340699</c:v>
                </c:pt>
                <c:pt idx="41830">
                  <c:v>279.00438524772898</c:v>
                </c:pt>
                <c:pt idx="41831">
                  <c:v>264.790820735978</c:v>
                </c:pt>
                <c:pt idx="41832">
                  <c:v>251.52697454939201</c:v>
                </c:pt>
                <c:pt idx="41833">
                  <c:v>240.18107301356599</c:v>
                </c:pt>
                <c:pt idx="41834">
                  <c:v>230.75929868705401</c:v>
                </c:pt>
                <c:pt idx="41835">
                  <c:v>221.32353328938601</c:v>
                </c:pt>
                <c:pt idx="41836">
                  <c:v>212.84336781105699</c:v>
                </c:pt>
                <c:pt idx="41837">
                  <c:v>205.32888842946701</c:v>
                </c:pt>
                <c:pt idx="41838">
                  <c:v>198.78349933891499</c:v>
                </c:pt>
                <c:pt idx="41839">
                  <c:v>193.20168931723401</c:v>
                </c:pt>
                <c:pt idx="41840">
                  <c:v>187.61724195307701</c:v>
                </c:pt>
                <c:pt idx="41841">
                  <c:v>183.008470561482</c:v>
                </c:pt>
                <c:pt idx="41842">
                  <c:v>264.05642931470197</c:v>
                </c:pt>
                <c:pt idx="41843">
                  <c:v>249.84798034934499</c:v>
                </c:pt>
                <c:pt idx="41844">
                  <c:v>237.55036049138201</c:v>
                </c:pt>
                <c:pt idx="41845">
                  <c:v>226.20108978914899</c:v>
                </c:pt>
                <c:pt idx="41846">
                  <c:v>206.358245851118</c:v>
                </c:pt>
                <c:pt idx="41847">
                  <c:v>191.31511663967399</c:v>
                </c:pt>
                <c:pt idx="41848">
                  <c:v>178.17557665234801</c:v>
                </c:pt>
                <c:pt idx="41849">
                  <c:v>173.54871690578301</c:v>
                </c:pt>
                <c:pt idx="41850">
                  <c:v>167.93816445261399</c:v>
                </c:pt>
                <c:pt idx="41851">
                  <c:v>164.28290995315899</c:v>
                </c:pt>
                <c:pt idx="41852">
                  <c:v>353.927775461198</c:v>
                </c:pt>
                <c:pt idx="41853">
                  <c:v>335.89806657774</c:v>
                </c:pt>
                <c:pt idx="41854">
                  <c:v>319.77563680937499</c:v>
                </c:pt>
                <c:pt idx="41855">
                  <c:v>260.248693314749</c:v>
                </c:pt>
                <c:pt idx="41856">
                  <c:v>252.779037019442</c:v>
                </c:pt>
                <c:pt idx="41857">
                  <c:v>244.32985628991901</c:v>
                </c:pt>
                <c:pt idx="41858">
                  <c:v>331.12287258509599</c:v>
                </c:pt>
                <c:pt idx="41859">
                  <c:v>313.08973945663899</c:v>
                </c:pt>
                <c:pt idx="41860">
                  <c:v>296.960592973384</c:v>
                </c:pt>
                <c:pt idx="41861">
                  <c:v>282.74906618286002</c:v>
                </c:pt>
                <c:pt idx="41862">
                  <c:v>270.45651598848502</c:v>
                </c:pt>
                <c:pt idx="41863">
                  <c:v>258.14124563075899</c:v>
                </c:pt>
                <c:pt idx="41864">
                  <c:v>248.72585775959999</c:v>
                </c:pt>
                <c:pt idx="41865">
                  <c:v>239.30110469745199</c:v>
                </c:pt>
                <c:pt idx="41866">
                  <c:v>230.83472686260799</c:v>
                </c:pt>
                <c:pt idx="41867">
                  <c:v>223.337439491993</c:v>
                </c:pt>
                <c:pt idx="41868">
                  <c:v>216.80945108415699</c:v>
                </c:pt>
                <c:pt idx="41869">
                  <c:v>210.267195286072</c:v>
                </c:pt>
                <c:pt idx="41870">
                  <c:v>295.19285703821902</c:v>
                </c:pt>
                <c:pt idx="41871">
                  <c:v>279.06373061639101</c:v>
                </c:pt>
                <c:pt idx="41872">
                  <c:v>264.844555873925</c:v>
                </c:pt>
                <c:pt idx="41873">
                  <c:v>251.575630774974</c:v>
                </c:pt>
                <c:pt idx="41874">
                  <c:v>240.22183573958401</c:v>
                </c:pt>
                <c:pt idx="41875">
                  <c:v>230.79647927313999</c:v>
                </c:pt>
                <c:pt idx="41876">
                  <c:v>221.35726011043101</c:v>
                </c:pt>
                <c:pt idx="41877">
                  <c:v>212.87074460870701</c:v>
                </c:pt>
                <c:pt idx="41878">
                  <c:v>205.35363696278</c:v>
                </c:pt>
                <c:pt idx="41879">
                  <c:v>198.802811900873</c:v>
                </c:pt>
                <c:pt idx="41880">
                  <c:v>193.219117566855</c:v>
                </c:pt>
                <c:pt idx="41881">
                  <c:v>187.63294275441899</c:v>
                </c:pt>
                <c:pt idx="41882">
                  <c:v>183.01957788176799</c:v>
                </c:pt>
                <c:pt idx="41883">
                  <c:v>264.12068579279799</c:v>
                </c:pt>
                <c:pt idx="41884">
                  <c:v>249.90626666463501</c:v>
                </c:pt>
                <c:pt idx="41885">
                  <c:v>237.603449080193</c:v>
                </c:pt>
                <c:pt idx="41886">
                  <c:v>226.24630846908599</c:v>
                </c:pt>
                <c:pt idx="41887">
                  <c:v>206.39244157135701</c:v>
                </c:pt>
                <c:pt idx="41888">
                  <c:v>191.340557221865</c:v>
                </c:pt>
                <c:pt idx="41889">
                  <c:v>178.193465145017</c:v>
                </c:pt>
                <c:pt idx="41890">
                  <c:v>173.56483929834999</c:v>
                </c:pt>
                <c:pt idx="41891">
                  <c:v>167.952669161448</c:v>
                </c:pt>
                <c:pt idx="41892">
                  <c:v>164.29329494035301</c:v>
                </c:pt>
                <c:pt idx="41893">
                  <c:v>353.40235488117099</c:v>
                </c:pt>
                <c:pt idx="41894">
                  <c:v>335.41221238937999</c:v>
                </c:pt>
                <c:pt idx="41895">
                  <c:v>319.33023906600198</c:v>
                </c:pt>
                <c:pt idx="41896">
                  <c:v>259.96107023411298</c:v>
                </c:pt>
                <c:pt idx="41897">
                  <c:v>252.52087502351699</c:v>
                </c:pt>
                <c:pt idx="41898">
                  <c:v>244.094059579234</c:v>
                </c:pt>
                <c:pt idx="41899">
                  <c:v>330.614704096678</c:v>
                </c:pt>
                <c:pt idx="41900">
                  <c:v>312.62087110325001</c:v>
                </c:pt>
                <c:pt idx="41901">
                  <c:v>296.53145297089202</c:v>
                </c:pt>
                <c:pt idx="41902">
                  <c:v>282.35584092791999</c:v>
                </c:pt>
                <c:pt idx="41903">
                  <c:v>270.09169081368901</c:v>
                </c:pt>
                <c:pt idx="41904">
                  <c:v>257.80818082927999</c:v>
                </c:pt>
                <c:pt idx="41905">
                  <c:v>248.42377979011999</c:v>
                </c:pt>
                <c:pt idx="41906">
                  <c:v>239.02205698053299</c:v>
                </c:pt>
                <c:pt idx="41907">
                  <c:v>230.580803937653</c:v>
                </c:pt>
                <c:pt idx="41908">
                  <c:v>223.10365693698699</c:v>
                </c:pt>
                <c:pt idx="41909">
                  <c:v>216.598119795863</c:v>
                </c:pt>
                <c:pt idx="41910">
                  <c:v>210.08170678015799</c:v>
                </c:pt>
                <c:pt idx="41911">
                  <c:v>294.72757401679098</c:v>
                </c:pt>
                <c:pt idx="41912">
                  <c:v>278.63809967396298</c:v>
                </c:pt>
                <c:pt idx="41913">
                  <c:v>264.45844257393799</c:v>
                </c:pt>
                <c:pt idx="41914">
                  <c:v>251.21912662388399</c:v>
                </c:pt>
                <c:pt idx="41915">
                  <c:v>239.89865242898401</c:v>
                </c:pt>
                <c:pt idx="41916">
                  <c:v>230.499534488672</c:v>
                </c:pt>
                <c:pt idx="41917">
                  <c:v>221.08275171147099</c:v>
                </c:pt>
                <c:pt idx="41918">
                  <c:v>212.62369998463001</c:v>
                </c:pt>
                <c:pt idx="41919">
                  <c:v>205.125821333706</c:v>
                </c:pt>
                <c:pt idx="41920">
                  <c:v>198.59608158883501</c:v>
                </c:pt>
                <c:pt idx="41921">
                  <c:v>193.032204849973</c:v>
                </c:pt>
                <c:pt idx="41922">
                  <c:v>187.462667217796</c:v>
                </c:pt>
                <c:pt idx="41923">
                  <c:v>182.87130468298301</c:v>
                </c:pt>
                <c:pt idx="41924">
                  <c:v>263.70461847992499</c:v>
                </c:pt>
                <c:pt idx="41925">
                  <c:v>249.52552552552501</c:v>
                </c:pt>
                <c:pt idx="41926">
                  <c:v>237.25072339094299</c:v>
                </c:pt>
                <c:pt idx="41927">
                  <c:v>225.92290981118799</c:v>
                </c:pt>
                <c:pt idx="41928">
                  <c:v>206.121631767748</c:v>
                </c:pt>
                <c:pt idx="41929">
                  <c:v>191.11051354135699</c:v>
                </c:pt>
                <c:pt idx="41930">
                  <c:v>178.00651990769501</c:v>
                </c:pt>
                <c:pt idx="41931">
                  <c:v>173.39249845125599</c:v>
                </c:pt>
                <c:pt idx="41932">
                  <c:v>167.79886396457101</c:v>
                </c:pt>
                <c:pt idx="41933">
                  <c:v>164.158887000513</c:v>
                </c:pt>
                <c:pt idx="41934">
                  <c:v>351.80968121717001</c:v>
                </c:pt>
                <c:pt idx="41935">
                  <c:v>333.95418154945099</c:v>
                </c:pt>
                <c:pt idx="41936">
                  <c:v>317.99948154781498</c:v>
                </c:pt>
                <c:pt idx="41937">
                  <c:v>259.11274038040898</c:v>
                </c:pt>
                <c:pt idx="41938">
                  <c:v>251.74839298823599</c:v>
                </c:pt>
                <c:pt idx="41939">
                  <c:v>243.40388281880101</c:v>
                </c:pt>
                <c:pt idx="41940">
                  <c:v>329.053202876483</c:v>
                </c:pt>
                <c:pt idx="41941">
                  <c:v>311.19777025987997</c:v>
                </c:pt>
                <c:pt idx="41942">
                  <c:v>295.22956221559701</c:v>
                </c:pt>
                <c:pt idx="41943">
                  <c:v>281.15926637834298</c:v>
                </c:pt>
                <c:pt idx="41944">
                  <c:v>268.99749709630402</c:v>
                </c:pt>
                <c:pt idx="41945">
                  <c:v>256.809991809991</c:v>
                </c:pt>
                <c:pt idx="41946">
                  <c:v>247.507688627665</c:v>
                </c:pt>
                <c:pt idx="41947">
                  <c:v>238.182533025791</c:v>
                </c:pt>
                <c:pt idx="41948">
                  <c:v>229.82051602982401</c:v>
                </c:pt>
                <c:pt idx="41949">
                  <c:v>222.414190784776</c:v>
                </c:pt>
                <c:pt idx="41950">
                  <c:v>215.975565390241</c:v>
                </c:pt>
                <c:pt idx="41951">
                  <c:v>209.525314265943</c:v>
                </c:pt>
                <c:pt idx="41952">
                  <c:v>293.32580749205101</c:v>
                </c:pt>
                <c:pt idx="41953">
                  <c:v>277.35711263301403</c:v>
                </c:pt>
                <c:pt idx="41954">
                  <c:v>263.28604338644601</c:v>
                </c:pt>
                <c:pt idx="41955">
                  <c:v>250.14800352895</c:v>
                </c:pt>
                <c:pt idx="41956">
                  <c:v>238.91762231458699</c:v>
                </c:pt>
                <c:pt idx="41957">
                  <c:v>229.59474124251301</c:v>
                </c:pt>
                <c:pt idx="41958">
                  <c:v>220.259658674484</c:v>
                </c:pt>
                <c:pt idx="41959">
                  <c:v>211.873263578902</c:v>
                </c:pt>
                <c:pt idx="41960">
                  <c:v>204.44292112238301</c:v>
                </c:pt>
                <c:pt idx="41961">
                  <c:v>197.973111131916</c:v>
                </c:pt>
                <c:pt idx="41962">
                  <c:v>192.46841953747199</c:v>
                </c:pt>
                <c:pt idx="41963">
                  <c:v>186.960947956853</c:v>
                </c:pt>
                <c:pt idx="41964">
                  <c:v>182.422066903684</c:v>
                </c:pt>
                <c:pt idx="41965">
                  <c:v>262.438367743046</c:v>
                </c:pt>
                <c:pt idx="41966">
                  <c:v>248.36394139358001</c:v>
                </c:pt>
                <c:pt idx="41967">
                  <c:v>236.188852266423</c:v>
                </c:pt>
                <c:pt idx="41968">
                  <c:v>224.95027173007</c:v>
                </c:pt>
                <c:pt idx="41969">
                  <c:v>205.308355842119</c:v>
                </c:pt>
                <c:pt idx="41970">
                  <c:v>190.43253504672799</c:v>
                </c:pt>
                <c:pt idx="41971">
                  <c:v>177.445758197114</c:v>
                </c:pt>
                <c:pt idx="41972">
                  <c:v>172.88392979973599</c:v>
                </c:pt>
                <c:pt idx="41973">
                  <c:v>167.34544794481801</c:v>
                </c:pt>
                <c:pt idx="41974">
                  <c:v>163.75139803653499</c:v>
                </c:pt>
                <c:pt idx="41975">
                  <c:v>352.55005516734002</c:v>
                </c:pt>
                <c:pt idx="41976">
                  <c:v>334.64131934032901</c:v>
                </c:pt>
                <c:pt idx="41977">
                  <c:v>318.63765590608898</c:v>
                </c:pt>
                <c:pt idx="41978">
                  <c:v>329.77155216809098</c:v>
                </c:pt>
                <c:pt idx="41979">
                  <c:v>311.854681501919</c:v>
                </c:pt>
                <c:pt idx="41980">
                  <c:v>295.83896167428401</c:v>
                </c:pt>
                <c:pt idx="41981">
                  <c:v>281.72554491876798</c:v>
                </c:pt>
                <c:pt idx="41982">
                  <c:v>269.52079919825599</c:v>
                </c:pt>
                <c:pt idx="41983">
                  <c:v>258.26693945150703</c:v>
                </c:pt>
                <c:pt idx="41984">
                  <c:v>247.95919551664599</c:v>
                </c:pt>
                <c:pt idx="41985">
                  <c:v>238.604857970425</c:v>
                </c:pt>
                <c:pt idx="41986">
                  <c:v>230.20754129012099</c:v>
                </c:pt>
                <c:pt idx="41987">
                  <c:v>222.77118629065001</c:v>
                </c:pt>
                <c:pt idx="41988">
                  <c:v>216.30001267863199</c:v>
                </c:pt>
                <c:pt idx="41989">
                  <c:v>209.82045387125399</c:v>
                </c:pt>
                <c:pt idx="41990">
                  <c:v>293.96366063260098</c:v>
                </c:pt>
                <c:pt idx="41991">
                  <c:v>277.94825846304298</c:v>
                </c:pt>
                <c:pt idx="41992">
                  <c:v>263.83493434800198</c:v>
                </c:pt>
                <c:pt idx="41993">
                  <c:v>251.622090340646</c:v>
                </c:pt>
                <c:pt idx="41994">
                  <c:v>240.35013641678501</c:v>
                </c:pt>
                <c:pt idx="41995">
                  <c:v>230.02948541483499</c:v>
                </c:pt>
                <c:pt idx="41996">
                  <c:v>220.659472097041</c:v>
                </c:pt>
                <c:pt idx="41997">
                  <c:v>212.24685714285701</c:v>
                </c:pt>
                <c:pt idx="41998">
                  <c:v>204.788667552014</c:v>
                </c:pt>
                <c:pt idx="41999">
                  <c:v>198.29239130434701</c:v>
                </c:pt>
                <c:pt idx="42000">
                  <c:v>192.76250347705101</c:v>
                </c:pt>
                <c:pt idx="42001">
                  <c:v>187.22598290598199</c:v>
                </c:pt>
                <c:pt idx="42002">
                  <c:v>182.66539494686</c:v>
                </c:pt>
                <c:pt idx="42003">
                  <c:v>263.01000152928498</c:v>
                </c:pt>
                <c:pt idx="42004">
                  <c:v>248.89426811198601</c:v>
                </c:pt>
                <c:pt idx="42005">
                  <c:v>236.67886696371701</c:v>
                </c:pt>
                <c:pt idx="42006">
                  <c:v>225.40916769540601</c:v>
                </c:pt>
                <c:pt idx="42007">
                  <c:v>190.766506092377</c:v>
                </c:pt>
                <c:pt idx="42008">
                  <c:v>177.73312559122999</c:v>
                </c:pt>
                <c:pt idx="42009">
                  <c:v>173.149416771153</c:v>
                </c:pt>
                <c:pt idx="42010">
                  <c:v>167.583883340147</c:v>
                </c:pt>
                <c:pt idx="42011">
                  <c:v>163.96831576425399</c:v>
                </c:pt>
                <c:pt idx="42012">
                  <c:v>353.85600915135399</c:v>
                </c:pt>
                <c:pt idx="42013">
                  <c:v>335.83254390439402</c:v>
                </c:pt>
                <c:pt idx="42014">
                  <c:v>319.72012779552699</c:v>
                </c:pt>
                <c:pt idx="42015">
                  <c:v>331.05118965911601</c:v>
                </c:pt>
                <c:pt idx="42016">
                  <c:v>313.020111927247</c:v>
                </c:pt>
                <c:pt idx="42017">
                  <c:v>296.901004517356</c:v>
                </c:pt>
                <c:pt idx="42018">
                  <c:v>282.69452528191999</c:v>
                </c:pt>
                <c:pt idx="42019">
                  <c:v>270.40636599851501</c:v>
                </c:pt>
                <c:pt idx="42020">
                  <c:v>259.070860174308</c:v>
                </c:pt>
                <c:pt idx="42021">
                  <c:v>248.690741099071</c:v>
                </c:pt>
                <c:pt idx="42022">
                  <c:v>239.26897983392601</c:v>
                </c:pt>
                <c:pt idx="42023">
                  <c:v>230.808811641067</c:v>
                </c:pt>
                <c:pt idx="42024">
                  <c:v>223.31376601901599</c:v>
                </c:pt>
                <c:pt idx="42025">
                  <c:v>216.78770093062599</c:v>
                </c:pt>
                <c:pt idx="42026">
                  <c:v>210.254150425869</c:v>
                </c:pt>
                <c:pt idx="42027">
                  <c:v>295.12285764253198</c:v>
                </c:pt>
                <c:pt idx="42028">
                  <c:v>279.00374465049902</c:v>
                </c:pt>
                <c:pt idx="42029">
                  <c:v>264.78997226306097</c:v>
                </c:pt>
                <c:pt idx="42030">
                  <c:v>252.49454815410499</c:v>
                </c:pt>
                <c:pt idx="42031">
                  <c:v>241.14959660230099</c:v>
                </c:pt>
                <c:pt idx="42032">
                  <c:v>230.75771159520701</c:v>
                </c:pt>
                <c:pt idx="42033">
                  <c:v>221.32171276998801</c:v>
                </c:pt>
                <c:pt idx="42034">
                  <c:v>212.844670495309</c:v>
                </c:pt>
                <c:pt idx="42035">
                  <c:v>205.32993437483799</c:v>
                </c:pt>
                <c:pt idx="42036">
                  <c:v>198.78116572959399</c:v>
                </c:pt>
                <c:pt idx="42037">
                  <c:v>193.20237472255801</c:v>
                </c:pt>
                <c:pt idx="42038">
                  <c:v>187.61774220381901</c:v>
                </c:pt>
                <c:pt idx="42039">
                  <c:v>183.00881065615701</c:v>
                </c:pt>
                <c:pt idx="42040">
                  <c:v>264.06001753421401</c:v>
                </c:pt>
                <c:pt idx="42041">
                  <c:v>249.85106931203299</c:v>
                </c:pt>
                <c:pt idx="42042">
                  <c:v>237.55301050156899</c:v>
                </c:pt>
                <c:pt idx="42043">
                  <c:v>226.20345137913</c:v>
                </c:pt>
                <c:pt idx="42044">
                  <c:v>191.313376278893</c:v>
                </c:pt>
                <c:pt idx="42045">
                  <c:v>178.17640477822999</c:v>
                </c:pt>
                <c:pt idx="42046">
                  <c:v>173.54935487448699</c:v>
                </c:pt>
                <c:pt idx="42047">
                  <c:v>167.938686573951</c:v>
                </c:pt>
                <c:pt idx="42048">
                  <c:v>164.283279567802</c:v>
                </c:pt>
                <c:pt idx="42049">
                  <c:v>353.93719008264401</c:v>
                </c:pt>
                <c:pt idx="42050">
                  <c:v>335.90206306411898</c:v>
                </c:pt>
                <c:pt idx="42051">
                  <c:v>319.779082799121</c:v>
                </c:pt>
                <c:pt idx="42052">
                  <c:v>331.13218770654299</c:v>
                </c:pt>
                <c:pt idx="42053">
                  <c:v>313.09394911455797</c:v>
                </c:pt>
                <c:pt idx="42054">
                  <c:v>296.96423876672998</c:v>
                </c:pt>
                <c:pt idx="42055">
                  <c:v>282.75633991709299</c:v>
                </c:pt>
                <c:pt idx="42056">
                  <c:v>270.45933207858201</c:v>
                </c:pt>
                <c:pt idx="42057">
                  <c:v>259.11565706299001</c:v>
                </c:pt>
                <c:pt idx="42058">
                  <c:v>248.72799545712601</c:v>
                </c:pt>
                <c:pt idx="42059">
                  <c:v>239.30299462757799</c:v>
                </c:pt>
                <c:pt idx="42060">
                  <c:v>230.83987792472001</c:v>
                </c:pt>
                <c:pt idx="42061">
                  <c:v>223.33873345706201</c:v>
                </c:pt>
                <c:pt idx="42062">
                  <c:v>216.80699854418901</c:v>
                </c:pt>
                <c:pt idx="42063">
                  <c:v>210.271604938271</c:v>
                </c:pt>
                <c:pt idx="42064">
                  <c:v>295.197165156018</c:v>
                </c:pt>
                <c:pt idx="42065">
                  <c:v>279.06746707284202</c:v>
                </c:pt>
                <c:pt idx="42066">
                  <c:v>264.85176495680901</c:v>
                </c:pt>
                <c:pt idx="42067">
                  <c:v>252.54758054484299</c:v>
                </c:pt>
                <c:pt idx="42068">
                  <c:v>241.19457013574601</c:v>
                </c:pt>
                <c:pt idx="42069">
                  <c:v>230.79869276805499</c:v>
                </c:pt>
                <c:pt idx="42070">
                  <c:v>221.359224266534</c:v>
                </c:pt>
                <c:pt idx="42071">
                  <c:v>212.87575208040201</c:v>
                </c:pt>
                <c:pt idx="42072">
                  <c:v>205.35508703793599</c:v>
                </c:pt>
                <c:pt idx="42073">
                  <c:v>198.804003691346</c:v>
                </c:pt>
                <c:pt idx="42074">
                  <c:v>193.223296559495</c:v>
                </c:pt>
                <c:pt idx="42075">
                  <c:v>187.633757961783</c:v>
                </c:pt>
                <c:pt idx="42076">
                  <c:v>183.02026085129901</c:v>
                </c:pt>
                <c:pt idx="42077">
                  <c:v>264.12843899744701</c:v>
                </c:pt>
                <c:pt idx="42078">
                  <c:v>249.91334277577201</c:v>
                </c:pt>
                <c:pt idx="42079">
                  <c:v>237.60655329996499</c:v>
                </c:pt>
                <c:pt idx="42080">
                  <c:v>226.24898820765901</c:v>
                </c:pt>
                <c:pt idx="42081">
                  <c:v>191.34209158029699</c:v>
                </c:pt>
                <c:pt idx="42082">
                  <c:v>178.19751471550001</c:v>
                </c:pt>
                <c:pt idx="42083">
                  <c:v>173.56579853677599</c:v>
                </c:pt>
                <c:pt idx="42084">
                  <c:v>167.953425337379</c:v>
                </c:pt>
                <c:pt idx="42085">
                  <c:v>164.29675688378799</c:v>
                </c:pt>
                <c:pt idx="42086">
                  <c:v>353.40671496117602</c:v>
                </c:pt>
                <c:pt idx="42087">
                  <c:v>335.42076551073302</c:v>
                </c:pt>
                <c:pt idx="42088">
                  <c:v>319.33823131297902</c:v>
                </c:pt>
                <c:pt idx="42089">
                  <c:v>330.62363447199499</c:v>
                </c:pt>
                <c:pt idx="42090">
                  <c:v>312.62915868572202</c:v>
                </c:pt>
                <c:pt idx="42091">
                  <c:v>296.53916676686299</c:v>
                </c:pt>
                <c:pt idx="42092">
                  <c:v>282.35902272936403</c:v>
                </c:pt>
                <c:pt idx="42093">
                  <c:v>270.09845460096699</c:v>
                </c:pt>
                <c:pt idx="42094">
                  <c:v>258.78518542209702</c:v>
                </c:pt>
                <c:pt idx="42095">
                  <c:v>248.42603637314301</c:v>
                </c:pt>
                <c:pt idx="42096">
                  <c:v>239.02771281571501</c:v>
                </c:pt>
                <c:pt idx="42097">
                  <c:v>230.58616094310599</c:v>
                </c:pt>
                <c:pt idx="42098">
                  <c:v>223.108748863556</c:v>
                </c:pt>
                <c:pt idx="42099">
                  <c:v>216.60297882243401</c:v>
                </c:pt>
                <c:pt idx="42100">
                  <c:v>210.08634254589401</c:v>
                </c:pt>
                <c:pt idx="42101">
                  <c:v>294.73570292714498</c:v>
                </c:pt>
                <c:pt idx="42102">
                  <c:v>278.645639962752</c:v>
                </c:pt>
                <c:pt idx="42103">
                  <c:v>264.46546201357899</c:v>
                </c:pt>
                <c:pt idx="42104">
                  <c:v>252.19313754635201</c:v>
                </c:pt>
                <c:pt idx="42105">
                  <c:v>240.86987647613401</c:v>
                </c:pt>
                <c:pt idx="42106">
                  <c:v>230.501763438051</c:v>
                </c:pt>
                <c:pt idx="42107">
                  <c:v>221.084727090635</c:v>
                </c:pt>
                <c:pt idx="42108">
                  <c:v>212.62544386779501</c:v>
                </c:pt>
                <c:pt idx="42109">
                  <c:v>205.12735404073899</c:v>
                </c:pt>
                <c:pt idx="42110">
                  <c:v>198.59742071654699</c:v>
                </c:pt>
                <c:pt idx="42111">
                  <c:v>193.033368149084</c:v>
                </c:pt>
                <c:pt idx="42112">
                  <c:v>187.463663855444</c:v>
                </c:pt>
                <c:pt idx="42113">
                  <c:v>182.87214858199701</c:v>
                </c:pt>
                <c:pt idx="42114">
                  <c:v>263.71204298493097</c:v>
                </c:pt>
                <c:pt idx="42115">
                  <c:v>249.53241541972301</c:v>
                </c:pt>
                <c:pt idx="42116">
                  <c:v>237.257149111149</c:v>
                </c:pt>
                <c:pt idx="42117">
                  <c:v>225.92891017964001</c:v>
                </c:pt>
                <c:pt idx="42118">
                  <c:v>191.11819435474001</c:v>
                </c:pt>
                <c:pt idx="42119">
                  <c:v>178.01072886724401</c:v>
                </c:pt>
                <c:pt idx="42120">
                  <c:v>173.396528103593</c:v>
                </c:pt>
                <c:pt idx="42121">
                  <c:v>167.80269489894101</c:v>
                </c:pt>
                <c:pt idx="42122">
                  <c:v>164.15967283072499</c:v>
                </c:pt>
                <c:pt idx="42123">
                  <c:v>351.810079391432</c:v>
                </c:pt>
                <c:pt idx="42124">
                  <c:v>333.959571388982</c:v>
                </c:pt>
                <c:pt idx="42125">
                  <c:v>318</c:v>
                </c:pt>
                <c:pt idx="42126">
                  <c:v>329.05825242718402</c:v>
                </c:pt>
                <c:pt idx="42127">
                  <c:v>311.19813322671899</c:v>
                </c:pt>
                <c:pt idx="42128">
                  <c:v>295.229900207117</c:v>
                </c:pt>
                <c:pt idx="42129">
                  <c:v>281.16392234751402</c:v>
                </c:pt>
                <c:pt idx="42130">
                  <c:v>268.997938886344</c:v>
                </c:pt>
                <c:pt idx="42131">
                  <c:v>257.77697553148801</c:v>
                </c:pt>
                <c:pt idx="42132">
                  <c:v>247.508200642383</c:v>
                </c:pt>
                <c:pt idx="42133">
                  <c:v>238.18694087223901</c:v>
                </c:pt>
                <c:pt idx="42134">
                  <c:v>229.82493027247301</c:v>
                </c:pt>
                <c:pt idx="42135">
                  <c:v>222.414804239196</c:v>
                </c:pt>
                <c:pt idx="42136">
                  <c:v>215.97245607785001</c:v>
                </c:pt>
                <c:pt idx="42137">
                  <c:v>209.525916245459</c:v>
                </c:pt>
                <c:pt idx="42138">
                  <c:v>293.32598679158298</c:v>
                </c:pt>
                <c:pt idx="42139">
                  <c:v>277.36147939194399</c:v>
                </c:pt>
                <c:pt idx="42140">
                  <c:v>263.28635418332999</c:v>
                </c:pt>
                <c:pt idx="42141">
                  <c:v>251.11125633066399</c:v>
                </c:pt>
                <c:pt idx="42142">
                  <c:v>239.88242363545299</c:v>
                </c:pt>
                <c:pt idx="42143">
                  <c:v>229.59512028664</c:v>
                </c:pt>
                <c:pt idx="42144">
                  <c:v>220.26012912231701</c:v>
                </c:pt>
                <c:pt idx="42145">
                  <c:v>211.873701124799</c:v>
                </c:pt>
                <c:pt idx="42146">
                  <c:v>204.44342898921499</c:v>
                </c:pt>
                <c:pt idx="42147">
                  <c:v>197.977008050926</c:v>
                </c:pt>
                <c:pt idx="42148">
                  <c:v>192.472251007484</c:v>
                </c:pt>
                <c:pt idx="42149">
                  <c:v>186.964790395591</c:v>
                </c:pt>
                <c:pt idx="42150">
                  <c:v>182.422572761608</c:v>
                </c:pt>
                <c:pt idx="42151">
                  <c:v>262.43853305785098</c:v>
                </c:pt>
                <c:pt idx="42152">
                  <c:v>248.36409535374099</c:v>
                </c:pt>
                <c:pt idx="42153">
                  <c:v>236.18913979898099</c:v>
                </c:pt>
                <c:pt idx="42154">
                  <c:v>224.95054010802099</c:v>
                </c:pt>
                <c:pt idx="42155">
                  <c:v>190.43294152004</c:v>
                </c:pt>
                <c:pt idx="42156">
                  <c:v>177.44929868935299</c:v>
                </c:pt>
                <c:pt idx="42157">
                  <c:v>172.88741943090699</c:v>
                </c:pt>
                <c:pt idx="42158">
                  <c:v>167.34589013471</c:v>
                </c:pt>
                <c:pt idx="42159">
                  <c:v>163.75484592445301</c:v>
                </c:pt>
                <c:pt idx="42160">
                  <c:v>342.961496292449</c:v>
                </c:pt>
                <c:pt idx="42161">
                  <c:v>326.00421829298699</c:v>
                </c:pt>
                <c:pt idx="42162">
                  <c:v>309.98307293617103</c:v>
                </c:pt>
                <c:pt idx="42163">
                  <c:v>295.868091085419</c:v>
                </c:pt>
                <c:pt idx="42164">
                  <c:v>283.665903391124</c:v>
                </c:pt>
                <c:pt idx="42165">
                  <c:v>272.41687329137199</c:v>
                </c:pt>
                <c:pt idx="42166">
                  <c:v>253.74511233348699</c:v>
                </c:pt>
                <c:pt idx="42167">
                  <c:v>245.361466585415</c:v>
                </c:pt>
                <c:pt idx="42168">
                  <c:v>363.627173383448</c:v>
                </c:pt>
                <c:pt idx="42169">
                  <c:v>341.923818297781</c:v>
                </c:pt>
                <c:pt idx="42170">
                  <c:v>322.11519473395498</c:v>
                </c:pt>
                <c:pt idx="42171">
                  <c:v>305.15586669411999</c:v>
                </c:pt>
                <c:pt idx="42172">
                  <c:v>289.13040741073797</c:v>
                </c:pt>
                <c:pt idx="42173">
                  <c:v>275.00687715866297</c:v>
                </c:pt>
                <c:pt idx="42174">
                  <c:v>262.79165757396203</c:v>
                </c:pt>
                <c:pt idx="42175">
                  <c:v>251.526617148855</c:v>
                </c:pt>
                <c:pt idx="42176">
                  <c:v>242.17755264396899</c:v>
                </c:pt>
                <c:pt idx="42177">
                  <c:v>232.80904614262201</c:v>
                </c:pt>
                <c:pt idx="42178">
                  <c:v>225.374095844697</c:v>
                </c:pt>
                <c:pt idx="42179">
                  <c:v>217.93132705360799</c:v>
                </c:pt>
                <c:pt idx="42180">
                  <c:v>211.44985125371801</c:v>
                </c:pt>
                <c:pt idx="42181">
                  <c:v>204.95919698507001</c:v>
                </c:pt>
                <c:pt idx="42182">
                  <c:v>324.989023144996</c:v>
                </c:pt>
                <c:pt idx="42183">
                  <c:v>305.18966936776798</c:v>
                </c:pt>
                <c:pt idx="42184">
                  <c:v>287.27291724919399</c:v>
                </c:pt>
                <c:pt idx="42185">
                  <c:v>272.21100628459101</c:v>
                </c:pt>
                <c:pt idx="42186">
                  <c:v>258.08562340383202</c:v>
                </c:pt>
                <c:pt idx="42187">
                  <c:v>245.86785212915299</c:v>
                </c:pt>
                <c:pt idx="42188">
                  <c:v>234.58704440553799</c:v>
                </c:pt>
                <c:pt idx="42189">
                  <c:v>225.224955320877</c:v>
                </c:pt>
                <c:pt idx="42190">
                  <c:v>215.84649079143799</c:v>
                </c:pt>
                <c:pt idx="42191">
                  <c:v>208.392778437023</c:v>
                </c:pt>
                <c:pt idx="42192">
                  <c:v>200.93011488675899</c:v>
                </c:pt>
                <c:pt idx="42193">
                  <c:v>194.42579170284699</c:v>
                </c:pt>
                <c:pt idx="42194">
                  <c:v>188.887450361747</c:v>
                </c:pt>
                <c:pt idx="42195">
                  <c:v>183.34186637955</c:v>
                </c:pt>
                <c:pt idx="42196">
                  <c:v>291.20356131121002</c:v>
                </c:pt>
                <c:pt idx="42197">
                  <c:v>274.25686222536302</c:v>
                </c:pt>
                <c:pt idx="42198">
                  <c:v>258.24049948970401</c:v>
                </c:pt>
                <c:pt idx="42199">
                  <c:v>244.11827446899599</c:v>
                </c:pt>
                <c:pt idx="42200">
                  <c:v>231.89598389186301</c:v>
                </c:pt>
                <c:pt idx="42201">
                  <c:v>220.615796263557</c:v>
                </c:pt>
                <c:pt idx="42202">
                  <c:v>211.246232136179</c:v>
                </c:pt>
                <c:pt idx="42203">
                  <c:v>201.859963139455</c:v>
                </c:pt>
                <c:pt idx="42204">
                  <c:v>194.396566348861</c:v>
                </c:pt>
                <c:pt idx="42205">
                  <c:v>186.91749037561101</c:v>
                </c:pt>
                <c:pt idx="42206">
                  <c:v>180.39699570815401</c:v>
                </c:pt>
                <c:pt idx="42207">
                  <c:v>174.83932784088799</c:v>
                </c:pt>
                <c:pt idx="42208">
                  <c:v>169.273423130515</c:v>
                </c:pt>
                <c:pt idx="42209">
                  <c:v>164.67637263298101</c:v>
                </c:pt>
                <c:pt idx="42210">
                  <c:v>160.07389056861399</c:v>
                </c:pt>
                <c:pt idx="42211">
                  <c:v>156.44719415824699</c:v>
                </c:pt>
                <c:pt idx="42212">
                  <c:v>281.09610239352003</c:v>
                </c:pt>
                <c:pt idx="42213">
                  <c:v>263.20598246518801</c:v>
                </c:pt>
                <c:pt idx="42214">
                  <c:v>273.88984399872601</c:v>
                </c:pt>
                <c:pt idx="42215">
                  <c:v>255.06054082745999</c:v>
                </c:pt>
                <c:pt idx="42216">
                  <c:v>344.39281757884203</c:v>
                </c:pt>
                <c:pt idx="42217">
                  <c:v>327.31130956633501</c:v>
                </c:pt>
                <c:pt idx="42218">
                  <c:v>311.17351471809098</c:v>
                </c:pt>
                <c:pt idx="42219">
                  <c:v>296.95317025353103</c:v>
                </c:pt>
                <c:pt idx="42220">
                  <c:v>284.65611127104103</c:v>
                </c:pt>
                <c:pt idx="42221">
                  <c:v>273.314366118782</c:v>
                </c:pt>
                <c:pt idx="42222">
                  <c:v>254.48160211551399</c:v>
                </c:pt>
                <c:pt idx="42223">
                  <c:v>246.02525951557001</c:v>
                </c:pt>
                <c:pt idx="42224">
                  <c:v>365.34380113874499</c:v>
                </c:pt>
                <c:pt idx="42225">
                  <c:v>343.48932009419798</c:v>
                </c:pt>
                <c:pt idx="42226">
                  <c:v>323.53406747562599</c:v>
                </c:pt>
                <c:pt idx="42227">
                  <c:v>306.45024800949102</c:v>
                </c:pt>
                <c:pt idx="42228">
                  <c:v>290.308309898147</c:v>
                </c:pt>
                <c:pt idx="42229">
                  <c:v>276.076312739591</c:v>
                </c:pt>
                <c:pt idx="42230">
                  <c:v>263.76759026283003</c:v>
                </c:pt>
                <c:pt idx="42231">
                  <c:v>252.41184296012099</c:v>
                </c:pt>
                <c:pt idx="42232">
                  <c:v>242.98548595975799</c:v>
                </c:pt>
                <c:pt idx="42233">
                  <c:v>233.54178093240799</c:v>
                </c:pt>
                <c:pt idx="42234">
                  <c:v>226.03995911773401</c:v>
                </c:pt>
                <c:pt idx="42235">
                  <c:v>218.528347996089</c:v>
                </c:pt>
                <c:pt idx="42236">
                  <c:v>211.98248487251499</c:v>
                </c:pt>
                <c:pt idx="42237">
                  <c:v>205.43201185624301</c:v>
                </c:pt>
                <c:pt idx="42238">
                  <c:v>326.54788179375902</c:v>
                </c:pt>
                <c:pt idx="42239">
                  <c:v>306.59678913244801</c:v>
                </c:pt>
                <c:pt idx="42240">
                  <c:v>288.55046475046402</c:v>
                </c:pt>
                <c:pt idx="42241">
                  <c:v>273.37640302032003</c:v>
                </c:pt>
                <c:pt idx="42242">
                  <c:v>259.14654993013602</c:v>
                </c:pt>
                <c:pt idx="42243">
                  <c:v>246.83231735055901</c:v>
                </c:pt>
                <c:pt idx="42244">
                  <c:v>235.46897149400999</c:v>
                </c:pt>
                <c:pt idx="42245">
                  <c:v>226.03090535629599</c:v>
                </c:pt>
                <c:pt idx="42246">
                  <c:v>216.57534335006301</c:v>
                </c:pt>
                <c:pt idx="42247">
                  <c:v>209.05681537065999</c:v>
                </c:pt>
                <c:pt idx="42248">
                  <c:v>201.52774546006299</c:v>
                </c:pt>
                <c:pt idx="42249">
                  <c:v>194.96486658962701</c:v>
                </c:pt>
                <c:pt idx="42250">
                  <c:v>189.37210287549999</c:v>
                </c:pt>
                <c:pt idx="42251">
                  <c:v>183.77307810494699</c:v>
                </c:pt>
                <c:pt idx="42252">
                  <c:v>292.61446019935403</c:v>
                </c:pt>
                <c:pt idx="42253">
                  <c:v>275.54140081828803</c:v>
                </c:pt>
                <c:pt idx="42254">
                  <c:v>259.40712223291598</c:v>
                </c:pt>
                <c:pt idx="42255">
                  <c:v>245.179743033042</c:v>
                </c:pt>
                <c:pt idx="42256">
                  <c:v>232.86123879306399</c:v>
                </c:pt>
                <c:pt idx="42257">
                  <c:v>221.49506897245701</c:v>
                </c:pt>
                <c:pt idx="42258">
                  <c:v>212.05026634841801</c:v>
                </c:pt>
                <c:pt idx="42259">
                  <c:v>202.59084524097801</c:v>
                </c:pt>
                <c:pt idx="42260">
                  <c:v>195.06096655501801</c:v>
                </c:pt>
                <c:pt idx="42261">
                  <c:v>187.52003238921</c:v>
                </c:pt>
                <c:pt idx="42262">
                  <c:v>180.94269296474599</c:v>
                </c:pt>
                <c:pt idx="42263">
                  <c:v>175.32994843175999</c:v>
                </c:pt>
                <c:pt idx="42264">
                  <c:v>169.712890625</c:v>
                </c:pt>
                <c:pt idx="42265">
                  <c:v>165.06841091016901</c:v>
                </c:pt>
                <c:pt idx="42266">
                  <c:v>160.419262917933</c:v>
                </c:pt>
                <c:pt idx="42267">
                  <c:v>156.74618023074501</c:v>
                </c:pt>
                <c:pt idx="42268">
                  <c:v>282.52506952051903</c:v>
                </c:pt>
                <c:pt idx="42269">
                  <c:v>264.497946332737</c:v>
                </c:pt>
                <c:pt idx="42270">
                  <c:v>275.34131366350499</c:v>
                </c:pt>
                <c:pt idx="42271">
                  <c:v>256.37441837158298</c:v>
                </c:pt>
                <c:pt idx="42272">
                  <c:v>344.432537368623</c:v>
                </c:pt>
                <c:pt idx="42273">
                  <c:v>327.34004552110002</c:v>
                </c:pt>
                <c:pt idx="42274">
                  <c:v>311.19668859487001</c:v>
                </c:pt>
                <c:pt idx="42275">
                  <c:v>296.971346704871</c:v>
                </c:pt>
                <c:pt idx="42276">
                  <c:v>284.67003201181899</c:v>
                </c:pt>
                <c:pt idx="42277">
                  <c:v>273.32044876025202</c:v>
                </c:pt>
                <c:pt idx="42278">
                  <c:v>254.485427976317</c:v>
                </c:pt>
                <c:pt idx="42279">
                  <c:v>246.02667717433201</c:v>
                </c:pt>
                <c:pt idx="42280">
                  <c:v>365.40503883934002</c:v>
                </c:pt>
                <c:pt idx="42281">
                  <c:v>343.54177423631302</c:v>
                </c:pt>
                <c:pt idx="42282">
                  <c:v>323.57426235335902</c:v>
                </c:pt>
                <c:pt idx="42283">
                  <c:v>306.48386021365098</c:v>
                </c:pt>
                <c:pt idx="42284">
                  <c:v>290.33589038666099</c:v>
                </c:pt>
                <c:pt idx="42285">
                  <c:v>276.10253008051598</c:v>
                </c:pt>
                <c:pt idx="42286">
                  <c:v>263.78531421185397</c:v>
                </c:pt>
                <c:pt idx="42287">
                  <c:v>252.42556634304199</c:v>
                </c:pt>
                <c:pt idx="42288">
                  <c:v>242.99563536000201</c:v>
                </c:pt>
                <c:pt idx="42289">
                  <c:v>233.552381733213</c:v>
                </c:pt>
                <c:pt idx="42290">
                  <c:v>226.04432448743501</c:v>
                </c:pt>
                <c:pt idx="42291">
                  <c:v>218.53042851998501</c:v>
                </c:pt>
                <c:pt idx="42292">
                  <c:v>211.985890281141</c:v>
                </c:pt>
                <c:pt idx="42293">
                  <c:v>205.433834100057</c:v>
                </c:pt>
                <c:pt idx="42294">
                  <c:v>326.60593545506498</c:v>
                </c:pt>
                <c:pt idx="42295">
                  <c:v>306.64635966845299</c:v>
                </c:pt>
                <c:pt idx="42296">
                  <c:v>288.59662038781403</c:v>
                </c:pt>
                <c:pt idx="42297">
                  <c:v>273.41224803452099</c:v>
                </c:pt>
                <c:pt idx="42298">
                  <c:v>259.17675701751699</c:v>
                </c:pt>
                <c:pt idx="42299">
                  <c:v>246.85399999999899</c:v>
                </c:pt>
                <c:pt idx="42300">
                  <c:v>235.48976674782</c:v>
                </c:pt>
                <c:pt idx="42301">
                  <c:v>226.044504339734</c:v>
                </c:pt>
                <c:pt idx="42302">
                  <c:v>216.58878305490401</c:v>
                </c:pt>
                <c:pt idx="42303">
                  <c:v>209.06407656336401</c:v>
                </c:pt>
                <c:pt idx="42304">
                  <c:v>201.53559182553801</c:v>
                </c:pt>
                <c:pt idx="42305">
                  <c:v>194.96736498578699</c:v>
                </c:pt>
                <c:pt idx="42306">
                  <c:v>189.37278117139701</c:v>
                </c:pt>
                <c:pt idx="42307">
                  <c:v>183.76918970658599</c:v>
                </c:pt>
                <c:pt idx="42308">
                  <c:v>292.66930118837701</c:v>
                </c:pt>
                <c:pt idx="42309">
                  <c:v>275.58864867997698</c:v>
                </c:pt>
                <c:pt idx="42310">
                  <c:v>259.44385342789599</c:v>
                </c:pt>
                <c:pt idx="42311">
                  <c:v>245.210623097097</c:v>
                </c:pt>
                <c:pt idx="42312">
                  <c:v>232.89012628632</c:v>
                </c:pt>
                <c:pt idx="42313">
                  <c:v>221.519292680245</c:v>
                </c:pt>
                <c:pt idx="42314">
                  <c:v>212.06727298974999</c:v>
                </c:pt>
                <c:pt idx="42315">
                  <c:v>202.60427150092599</c:v>
                </c:pt>
                <c:pt idx="42316">
                  <c:v>195.06828655215699</c:v>
                </c:pt>
                <c:pt idx="42317">
                  <c:v>187.527528282482</c:v>
                </c:pt>
                <c:pt idx="42318">
                  <c:v>180.94490053678501</c:v>
                </c:pt>
                <c:pt idx="42319">
                  <c:v>175.33287828710999</c:v>
                </c:pt>
                <c:pt idx="42320">
                  <c:v>169.711251794324</c:v>
                </c:pt>
                <c:pt idx="42321">
                  <c:v>165.068090485444</c:v>
                </c:pt>
                <c:pt idx="42322">
                  <c:v>160.41504577212601</c:v>
                </c:pt>
                <c:pt idx="42323">
                  <c:v>156.74385616370299</c:v>
                </c:pt>
                <c:pt idx="42324">
                  <c:v>282.58207788516199</c:v>
                </c:pt>
                <c:pt idx="42325">
                  <c:v>264.55034334888302</c:v>
                </c:pt>
                <c:pt idx="42326">
                  <c:v>275.408685272551</c:v>
                </c:pt>
                <c:pt idx="42327">
                  <c:v>256.43266027405099</c:v>
                </c:pt>
                <c:pt idx="42328">
                  <c:v>343.82104699307899</c:v>
                </c:pt>
                <c:pt idx="42329">
                  <c:v>326.77902444785599</c:v>
                </c:pt>
                <c:pt idx="42330">
                  <c:v>310.67907649211497</c:v>
                </c:pt>
                <c:pt idx="42331">
                  <c:v>296.49306035874002</c:v>
                </c:pt>
                <c:pt idx="42332">
                  <c:v>284.23137642609402</c:v>
                </c:pt>
                <c:pt idx="42333">
                  <c:v>272.91913120140998</c:v>
                </c:pt>
                <c:pt idx="42334">
                  <c:v>254.147615937295</c:v>
                </c:pt>
                <c:pt idx="42335">
                  <c:v>245.72076887495501</c:v>
                </c:pt>
                <c:pt idx="42336">
                  <c:v>364.69291404378498</c:v>
                </c:pt>
                <c:pt idx="42337">
                  <c:v>342.886640365566</c:v>
                </c:pt>
                <c:pt idx="42338">
                  <c:v>322.98038421478998</c:v>
                </c:pt>
                <c:pt idx="42339">
                  <c:v>305.93538870039799</c:v>
                </c:pt>
                <c:pt idx="42340">
                  <c:v>289.830433997471</c:v>
                </c:pt>
                <c:pt idx="42341">
                  <c:v>275.635844275512</c:v>
                </c:pt>
                <c:pt idx="42342">
                  <c:v>263.35708797842398</c:v>
                </c:pt>
                <c:pt idx="42343">
                  <c:v>252.03352071621899</c:v>
                </c:pt>
                <c:pt idx="42344">
                  <c:v>242.63233007643001</c:v>
                </c:pt>
                <c:pt idx="42345">
                  <c:v>233.221123437578</c:v>
                </c:pt>
                <c:pt idx="42346">
                  <c:v>225.74170303808299</c:v>
                </c:pt>
                <c:pt idx="42347">
                  <c:v>218.25632806067901</c:v>
                </c:pt>
                <c:pt idx="42348">
                  <c:v>211.73194618834</c:v>
                </c:pt>
                <c:pt idx="42349">
                  <c:v>205.20693964566601</c:v>
                </c:pt>
                <c:pt idx="42350">
                  <c:v>325.96452070334601</c:v>
                </c:pt>
                <c:pt idx="42351">
                  <c:v>306.06137434592802</c:v>
                </c:pt>
                <c:pt idx="42352">
                  <c:v>288.05913566417001</c:v>
                </c:pt>
                <c:pt idx="42353">
                  <c:v>272.91946591285</c:v>
                </c:pt>
                <c:pt idx="42354">
                  <c:v>258.71853181727499</c:v>
                </c:pt>
                <c:pt idx="42355">
                  <c:v>246.43718569347101</c:v>
                </c:pt>
                <c:pt idx="42356">
                  <c:v>235.10124333925401</c:v>
                </c:pt>
                <c:pt idx="42357">
                  <c:v>225.69078570844499</c:v>
                </c:pt>
                <c:pt idx="42358">
                  <c:v>216.26253406222301</c:v>
                </c:pt>
                <c:pt idx="42359">
                  <c:v>208.768412592554</c:v>
                </c:pt>
                <c:pt idx="42360">
                  <c:v>201.260565968393</c:v>
                </c:pt>
                <c:pt idx="42361">
                  <c:v>194.72091106212901</c:v>
                </c:pt>
                <c:pt idx="42362">
                  <c:v>189.143979730474</c:v>
                </c:pt>
                <c:pt idx="42363">
                  <c:v>183.567459719921</c:v>
                </c:pt>
                <c:pt idx="42364">
                  <c:v>292.09054538101498</c:v>
                </c:pt>
                <c:pt idx="42365">
                  <c:v>275.05537718342202</c:v>
                </c:pt>
                <c:pt idx="42366">
                  <c:v>258.96081730769203</c:v>
                </c:pt>
                <c:pt idx="42367">
                  <c:v>244.76558523197599</c:v>
                </c:pt>
                <c:pt idx="42368">
                  <c:v>232.47898567738901</c:v>
                </c:pt>
                <c:pt idx="42369">
                  <c:v>221.13949509968501</c:v>
                </c:pt>
                <c:pt idx="42370">
                  <c:v>211.71798264961001</c:v>
                </c:pt>
                <c:pt idx="42371">
                  <c:v>202.285046182625</c:v>
                </c:pt>
                <c:pt idx="42372">
                  <c:v>194.775254984367</c:v>
                </c:pt>
                <c:pt idx="42373">
                  <c:v>187.25755747880001</c:v>
                </c:pt>
                <c:pt idx="42374">
                  <c:v>180.69901713303599</c:v>
                </c:pt>
                <c:pt idx="42375">
                  <c:v>175.10950310900699</c:v>
                </c:pt>
                <c:pt idx="42376">
                  <c:v>169.507427325034</c:v>
                </c:pt>
                <c:pt idx="42377">
                  <c:v>164.88264794383099</c:v>
                </c:pt>
                <c:pt idx="42378">
                  <c:v>160.250762285669</c:v>
                </c:pt>
                <c:pt idx="42379">
                  <c:v>156.599841360234</c:v>
                </c:pt>
                <c:pt idx="42380">
                  <c:v>282.00356472795499</c:v>
                </c:pt>
                <c:pt idx="42381">
                  <c:v>264.02345773487099</c:v>
                </c:pt>
                <c:pt idx="42382">
                  <c:v>274.829718504845</c:v>
                </c:pt>
                <c:pt idx="42383">
                  <c:v>255.90403787900999</c:v>
                </c:pt>
                <c:pt idx="42384">
                  <c:v>341.97752290046901</c:v>
                </c:pt>
                <c:pt idx="42385">
                  <c:v>325.08405460171798</c:v>
                </c:pt>
                <c:pt idx="42386">
                  <c:v>309.13350222877801</c:v>
                </c:pt>
                <c:pt idx="42387">
                  <c:v>295.074092873984</c:v>
                </c:pt>
                <c:pt idx="42388">
                  <c:v>282.92696309679098</c:v>
                </c:pt>
                <c:pt idx="42389">
                  <c:v>271.72648461946198</c:v>
                </c:pt>
                <c:pt idx="42390">
                  <c:v>253.15132214548899</c:v>
                </c:pt>
                <c:pt idx="42391">
                  <c:v>244.814615384615</c:v>
                </c:pt>
                <c:pt idx="42392">
                  <c:v>362.52152190622598</c:v>
                </c:pt>
                <c:pt idx="42393">
                  <c:v>340.90977590909699</c:v>
                </c:pt>
                <c:pt idx="42394">
                  <c:v>321.167422344496</c:v>
                </c:pt>
                <c:pt idx="42395">
                  <c:v>304.27938778070501</c:v>
                </c:pt>
                <c:pt idx="42396">
                  <c:v>288.31320229215299</c:v>
                </c:pt>
                <c:pt idx="42397">
                  <c:v>274.25194919825401</c:v>
                </c:pt>
                <c:pt idx="42398">
                  <c:v>262.08496284545299</c:v>
                </c:pt>
                <c:pt idx="42399">
                  <c:v>250.870165557262</c:v>
                </c:pt>
                <c:pt idx="42400">
                  <c:v>241.56197640323899</c:v>
                </c:pt>
                <c:pt idx="42401">
                  <c:v>232.242527052605</c:v>
                </c:pt>
                <c:pt idx="42402">
                  <c:v>224.84822783190401</c:v>
                </c:pt>
                <c:pt idx="42403">
                  <c:v>217.43976185572799</c:v>
                </c:pt>
                <c:pt idx="42404">
                  <c:v>211.00203384627099</c:v>
                </c:pt>
                <c:pt idx="42405">
                  <c:v>204.54869746576401</c:v>
                </c:pt>
                <c:pt idx="42406">
                  <c:v>324.009990370727</c:v>
                </c:pt>
                <c:pt idx="42407">
                  <c:v>304.28054319472102</c:v>
                </c:pt>
                <c:pt idx="42408">
                  <c:v>286.42754712254998</c:v>
                </c:pt>
                <c:pt idx="42409">
                  <c:v>271.42890014541098</c:v>
                </c:pt>
                <c:pt idx="42410">
                  <c:v>257.35568717672498</c:v>
                </c:pt>
                <c:pt idx="42411">
                  <c:v>245.188725163355</c:v>
                </c:pt>
                <c:pt idx="42412">
                  <c:v>233.95553511192799</c:v>
                </c:pt>
                <c:pt idx="42413">
                  <c:v>224.635785586119</c:v>
                </c:pt>
                <c:pt idx="42414">
                  <c:v>215.300147926357</c:v>
                </c:pt>
                <c:pt idx="42415">
                  <c:v>207.88419017039399</c:v>
                </c:pt>
                <c:pt idx="42416">
                  <c:v>200.456838565022</c:v>
                </c:pt>
                <c:pt idx="42417">
                  <c:v>193.98569677938099</c:v>
                </c:pt>
                <c:pt idx="42418">
                  <c:v>188.48571596866299</c:v>
                </c:pt>
                <c:pt idx="42419">
                  <c:v>182.97278240022499</c:v>
                </c:pt>
                <c:pt idx="42420">
                  <c:v>290.32337576788098</c:v>
                </c:pt>
                <c:pt idx="42421">
                  <c:v>273.44044511823398</c:v>
                </c:pt>
                <c:pt idx="42422">
                  <c:v>257.484686064318</c:v>
                </c:pt>
                <c:pt idx="42423">
                  <c:v>243.41342802228201</c:v>
                </c:pt>
                <c:pt idx="42424">
                  <c:v>231.240266222961</c:v>
                </c:pt>
                <c:pt idx="42425">
                  <c:v>220.006121928407</c:v>
                </c:pt>
                <c:pt idx="42426">
                  <c:v>210.67712263740799</c:v>
                </c:pt>
                <c:pt idx="42427">
                  <c:v>201.331578198377</c:v>
                </c:pt>
                <c:pt idx="42428">
                  <c:v>193.90080477768399</c:v>
                </c:pt>
                <c:pt idx="42429">
                  <c:v>186.45771719469599</c:v>
                </c:pt>
                <c:pt idx="42430">
                  <c:v>179.97114631303299</c:v>
                </c:pt>
                <c:pt idx="42431">
                  <c:v>174.44539362827601</c:v>
                </c:pt>
                <c:pt idx="42432">
                  <c:v>168.91233113541301</c:v>
                </c:pt>
                <c:pt idx="42433">
                  <c:v>164.343529411764</c:v>
                </c:pt>
                <c:pt idx="42434">
                  <c:v>159.776396988654</c:v>
                </c:pt>
                <c:pt idx="42435">
                  <c:v>156.17823422951901</c:v>
                </c:pt>
                <c:pt idx="42436">
                  <c:v>280.23202569396602</c:v>
                </c:pt>
                <c:pt idx="42437">
                  <c:v>262.41167108753302</c:v>
                </c:pt>
                <c:pt idx="42438">
                  <c:v>273.04360837964902</c:v>
                </c:pt>
                <c:pt idx="42439">
                  <c:v>254.28206486183299</c:v>
                </c:pt>
                <c:pt idx="42440">
                  <c:v>554.29624062066</c:v>
                </c:pt>
                <c:pt idx="42441">
                  <c:v>534.24761589066202</c:v>
                </c:pt>
                <c:pt idx="42442">
                  <c:v>489.880977683315</c:v>
                </c:pt>
                <c:pt idx="42443">
                  <c:v>475.66882401006399</c:v>
                </c:pt>
                <c:pt idx="42444">
                  <c:v>436.05924011236101</c:v>
                </c:pt>
                <c:pt idx="42445">
                  <c:v>404.01722264697599</c:v>
                </c:pt>
                <c:pt idx="42446">
                  <c:v>425.74748567959199</c:v>
                </c:pt>
                <c:pt idx="42447">
                  <c:v>390.88499590565499</c:v>
                </c:pt>
                <c:pt idx="42448">
                  <c:v>361.693713380406</c:v>
                </c:pt>
                <c:pt idx="42449">
                  <c:v>421.17480780915599</c:v>
                </c:pt>
                <c:pt idx="42450">
                  <c:v>383.513811263972</c:v>
                </c:pt>
                <c:pt idx="42451">
                  <c:v>352.45114683288199</c:v>
                </c:pt>
                <c:pt idx="42452">
                  <c:v>381.86060426779198</c:v>
                </c:pt>
                <c:pt idx="42453">
                  <c:v>384.006782398062</c:v>
                </c:pt>
                <c:pt idx="42454">
                  <c:v>348.30584917027198</c:v>
                </c:pt>
                <c:pt idx="42455">
                  <c:v>317.28937320587499</c:v>
                </c:pt>
                <c:pt idx="42456">
                  <c:v>352.39543679342199</c:v>
                </c:pt>
                <c:pt idx="42457">
                  <c:v>319.53496415720599</c:v>
                </c:pt>
                <c:pt idx="42458">
                  <c:v>291.37269267904799</c:v>
                </c:pt>
                <c:pt idx="42459">
                  <c:v>326.50225429572401</c:v>
                </c:pt>
                <c:pt idx="42460">
                  <c:v>295.54991686443901</c:v>
                </c:pt>
                <c:pt idx="42461">
                  <c:v>313.28169976510702</c:v>
                </c:pt>
                <c:pt idx="42462">
                  <c:v>282.40933145814898</c:v>
                </c:pt>
                <c:pt idx="42463">
                  <c:v>256.20343289314297</c:v>
                </c:pt>
                <c:pt idx="42464">
                  <c:v>293.15406829098401</c:v>
                </c:pt>
                <c:pt idx="42465">
                  <c:v>264.18457353223801</c:v>
                </c:pt>
                <c:pt idx="42466">
                  <c:v>274.95078134248803</c:v>
                </c:pt>
                <c:pt idx="42467">
                  <c:v>247.878284214654</c:v>
                </c:pt>
                <c:pt idx="42468">
                  <c:v>258.65439833335802</c:v>
                </c:pt>
                <c:pt idx="42469">
                  <c:v>233.484892329952</c:v>
                </c:pt>
                <c:pt idx="42470">
                  <c:v>209.454846062473</c:v>
                </c:pt>
                <c:pt idx="42471">
                  <c:v>209.65732394134901</c:v>
                </c:pt>
                <c:pt idx="42472">
                  <c:v>557.321734475374</c:v>
                </c:pt>
                <c:pt idx="42473">
                  <c:v>537.28069825684895</c:v>
                </c:pt>
                <c:pt idx="42474">
                  <c:v>492.58944222098302</c:v>
                </c:pt>
                <c:pt idx="42475">
                  <c:v>478.40472055673098</c:v>
                </c:pt>
                <c:pt idx="42476">
                  <c:v>438.50110841882702</c:v>
                </c:pt>
                <c:pt idx="42477">
                  <c:v>406.22289511974498</c:v>
                </c:pt>
                <c:pt idx="42478">
                  <c:v>428.22298186321302</c:v>
                </c:pt>
                <c:pt idx="42479">
                  <c:v>393.10234712218403</c:v>
                </c:pt>
                <c:pt idx="42480">
                  <c:v>363.68860117458598</c:v>
                </c:pt>
                <c:pt idx="42481">
                  <c:v>423.72631850751998</c:v>
                </c:pt>
                <c:pt idx="42482">
                  <c:v>385.77776610552303</c:v>
                </c:pt>
                <c:pt idx="42483">
                  <c:v>354.48106288325101</c:v>
                </c:pt>
                <c:pt idx="42484">
                  <c:v>384.20509416851701</c:v>
                </c:pt>
                <c:pt idx="42485">
                  <c:v>386.45200668236401</c:v>
                </c:pt>
                <c:pt idx="42486">
                  <c:v>350.468897216274</c:v>
                </c:pt>
                <c:pt idx="42487">
                  <c:v>319.20854274778998</c:v>
                </c:pt>
                <c:pt idx="42488">
                  <c:v>354.66610852879302</c:v>
                </c:pt>
                <c:pt idx="42489">
                  <c:v>321.55098702148501</c:v>
                </c:pt>
                <c:pt idx="42490">
                  <c:v>293.16292626056497</c:v>
                </c:pt>
                <c:pt idx="42491">
                  <c:v>328.64132303577702</c:v>
                </c:pt>
                <c:pt idx="42492">
                  <c:v>297.43738278808001</c:v>
                </c:pt>
                <c:pt idx="42493">
                  <c:v>315.448052219175</c:v>
                </c:pt>
                <c:pt idx="42494">
                  <c:v>284.31081502480498</c:v>
                </c:pt>
                <c:pt idx="42495">
                  <c:v>257.891521899233</c:v>
                </c:pt>
                <c:pt idx="42496">
                  <c:v>295.21281425571698</c:v>
                </c:pt>
                <c:pt idx="42497">
                  <c:v>265.99440614023598</c:v>
                </c:pt>
                <c:pt idx="42498">
                  <c:v>276.90812547022398</c:v>
                </c:pt>
                <c:pt idx="42499">
                  <c:v>249.60291970802899</c:v>
                </c:pt>
                <c:pt idx="42500">
                  <c:v>260.52916691267598</c:v>
                </c:pt>
                <c:pt idx="42501">
                  <c:v>235.13534094842501</c:v>
                </c:pt>
                <c:pt idx="42502">
                  <c:v>210.985622802611</c:v>
                </c:pt>
                <c:pt idx="42503">
                  <c:v>211.285076592054</c:v>
                </c:pt>
                <c:pt idx="42504">
                  <c:v>557.62365048935499</c:v>
                </c:pt>
                <c:pt idx="42505">
                  <c:v>537.59367942976098</c:v>
                </c:pt>
                <c:pt idx="42506">
                  <c:v>492.864527880754</c:v>
                </c:pt>
                <c:pt idx="42507">
                  <c:v>478.68593938460702</c:v>
                </c:pt>
                <c:pt idx="42508">
                  <c:v>438.74777161500799</c:v>
                </c:pt>
                <c:pt idx="42509">
                  <c:v>406.44136118007799</c:v>
                </c:pt>
                <c:pt idx="42510">
                  <c:v>428.49330304691699</c:v>
                </c:pt>
                <c:pt idx="42511">
                  <c:v>393.33543177411201</c:v>
                </c:pt>
                <c:pt idx="42512">
                  <c:v>363.89484354936798</c:v>
                </c:pt>
                <c:pt idx="42513">
                  <c:v>424.00773057887898</c:v>
                </c:pt>
                <c:pt idx="42514">
                  <c:v>386.02370134183599</c:v>
                </c:pt>
                <c:pt idx="42515">
                  <c:v>354.69308563857101</c:v>
                </c:pt>
                <c:pt idx="42516">
                  <c:v>384.46824458117902</c:v>
                </c:pt>
                <c:pt idx="42517">
                  <c:v>386.73572264171003</c:v>
                </c:pt>
                <c:pt idx="42518">
                  <c:v>350.71657016072299</c:v>
                </c:pt>
                <c:pt idx="42519">
                  <c:v>319.42935254176598</c:v>
                </c:pt>
                <c:pt idx="42520">
                  <c:v>354.93965517241298</c:v>
                </c:pt>
                <c:pt idx="42521">
                  <c:v>321.78557257797797</c:v>
                </c:pt>
                <c:pt idx="42522">
                  <c:v>293.36441438913499</c:v>
                </c:pt>
                <c:pt idx="42523">
                  <c:v>328.89866457187702</c:v>
                </c:pt>
                <c:pt idx="42524">
                  <c:v>297.66153004083998</c:v>
                </c:pt>
                <c:pt idx="42525">
                  <c:v>315.72210207005003</c:v>
                </c:pt>
                <c:pt idx="42526">
                  <c:v>284.54902858450799</c:v>
                </c:pt>
                <c:pt idx="42527">
                  <c:v>258.099403694469</c:v>
                </c:pt>
                <c:pt idx="42528">
                  <c:v>295.48215359074902</c:v>
                </c:pt>
                <c:pt idx="42529">
                  <c:v>266.224892804013</c:v>
                </c:pt>
                <c:pt idx="42530">
                  <c:v>277.16987876223601</c:v>
                </c:pt>
                <c:pt idx="42531">
                  <c:v>249.827113854391</c:v>
                </c:pt>
                <c:pt idx="42532">
                  <c:v>260.78055675410201</c:v>
                </c:pt>
                <c:pt idx="42533">
                  <c:v>235.35084897500801</c:v>
                </c:pt>
                <c:pt idx="42534">
                  <c:v>211.19728020240299</c:v>
                </c:pt>
                <c:pt idx="42535">
                  <c:v>211.52558778379199</c:v>
                </c:pt>
                <c:pt idx="42536">
                  <c:v>556.67402869785406</c:v>
                </c:pt>
                <c:pt idx="42537">
                  <c:v>536.65363964102096</c:v>
                </c:pt>
                <c:pt idx="42538">
                  <c:v>492.02007724015903</c:v>
                </c:pt>
                <c:pt idx="42539">
                  <c:v>477.84981151696297</c:v>
                </c:pt>
                <c:pt idx="42540">
                  <c:v>437.99190604665898</c:v>
                </c:pt>
                <c:pt idx="42541">
                  <c:v>405.75074367706202</c:v>
                </c:pt>
                <c:pt idx="42542">
                  <c:v>427.73537460833597</c:v>
                </c:pt>
                <c:pt idx="42543">
                  <c:v>392.653834768568</c:v>
                </c:pt>
                <c:pt idx="42544">
                  <c:v>363.27806468404498</c:v>
                </c:pt>
                <c:pt idx="42545">
                  <c:v>423.24407263500098</c:v>
                </c:pt>
                <c:pt idx="42546">
                  <c:v>385.33724292842999</c:v>
                </c:pt>
                <c:pt idx="42547">
                  <c:v>354.07542209259299</c:v>
                </c:pt>
                <c:pt idx="42548">
                  <c:v>383.76727394957902</c:v>
                </c:pt>
                <c:pt idx="42549">
                  <c:v>386.02370904007898</c:v>
                </c:pt>
                <c:pt idx="42550">
                  <c:v>350.07840400640299</c:v>
                </c:pt>
                <c:pt idx="42551">
                  <c:v>318.85143175642702</c:v>
                </c:pt>
                <c:pt idx="42552">
                  <c:v>354.27816988100102</c:v>
                </c:pt>
                <c:pt idx="42553">
                  <c:v>321.19740361043</c:v>
                </c:pt>
                <c:pt idx="42554">
                  <c:v>292.83895960154899</c:v>
                </c:pt>
                <c:pt idx="42555">
                  <c:v>328.28699926203302</c:v>
                </c:pt>
                <c:pt idx="42556">
                  <c:v>297.118680851063</c:v>
                </c:pt>
                <c:pt idx="42557">
                  <c:v>315.11389695981802</c:v>
                </c:pt>
                <c:pt idx="42558">
                  <c:v>284.014876653763</c:v>
                </c:pt>
                <c:pt idx="42559">
                  <c:v>257.62091965192798</c:v>
                </c:pt>
                <c:pt idx="42560">
                  <c:v>294.91445649192201</c:v>
                </c:pt>
                <c:pt idx="42561">
                  <c:v>265.719317094708</c:v>
                </c:pt>
                <c:pt idx="42562">
                  <c:v>276.63108338727699</c:v>
                </c:pt>
                <c:pt idx="42563">
                  <c:v>249.35411759410599</c:v>
                </c:pt>
                <c:pt idx="42564">
                  <c:v>260.27531493701201</c:v>
                </c:pt>
                <c:pt idx="42565">
                  <c:v>234.90018665279501</c:v>
                </c:pt>
                <c:pt idx="42566">
                  <c:v>210.79297217222299</c:v>
                </c:pt>
                <c:pt idx="42567">
                  <c:v>211.10677070633099</c:v>
                </c:pt>
                <c:pt idx="42568">
                  <c:v>553.37201852150895</c:v>
                </c:pt>
                <c:pt idx="42569">
                  <c:v>533.368176991626</c:v>
                </c:pt>
                <c:pt idx="42570">
                  <c:v>489.075896032831</c:v>
                </c:pt>
                <c:pt idx="42571">
                  <c:v>474.90540522081199</c:v>
                </c:pt>
                <c:pt idx="42572">
                  <c:v>435.34838960894399</c:v>
                </c:pt>
                <c:pt idx="42573">
                  <c:v>403.354359925788</c:v>
                </c:pt>
                <c:pt idx="42574">
                  <c:v>425.07710893563802</c:v>
                </c:pt>
                <c:pt idx="42575">
                  <c:v>390.264013801685</c:v>
                </c:pt>
                <c:pt idx="42576">
                  <c:v>361.11004508981898</c:v>
                </c:pt>
                <c:pt idx="42577">
                  <c:v>420.53751334562702</c:v>
                </c:pt>
                <c:pt idx="42578">
                  <c:v>382.92238397130802</c:v>
                </c:pt>
                <c:pt idx="42579">
                  <c:v>351.90239341810002</c:v>
                </c:pt>
                <c:pt idx="42580">
                  <c:v>381.297085818212</c:v>
                </c:pt>
                <c:pt idx="42581">
                  <c:v>383.463708542147</c:v>
                </c:pt>
                <c:pt idx="42582">
                  <c:v>347.801224601</c:v>
                </c:pt>
                <c:pt idx="42583">
                  <c:v>316.82382851882699</c:v>
                </c:pt>
                <c:pt idx="42584">
                  <c:v>351.90818108928403</c:v>
                </c:pt>
                <c:pt idx="42585">
                  <c:v>319.09011598220098</c:v>
                </c:pt>
                <c:pt idx="42586">
                  <c:v>290.95721742233798</c:v>
                </c:pt>
                <c:pt idx="42587">
                  <c:v>326.07079181961097</c:v>
                </c:pt>
                <c:pt idx="42588">
                  <c:v>295.14824657778303</c:v>
                </c:pt>
                <c:pt idx="42589">
                  <c:v>312.91084405109001</c:v>
                </c:pt>
                <c:pt idx="42590">
                  <c:v>282.06286593831101</c:v>
                </c:pt>
                <c:pt idx="42591">
                  <c:v>255.885793443127</c:v>
                </c:pt>
                <c:pt idx="42592">
                  <c:v>292.82937853107302</c:v>
                </c:pt>
                <c:pt idx="42593">
                  <c:v>263.88012477718303</c:v>
                </c:pt>
                <c:pt idx="42594">
                  <c:v>274.66092386051503</c:v>
                </c:pt>
                <c:pt idx="42595">
                  <c:v>247.608947467284</c:v>
                </c:pt>
                <c:pt idx="42596">
                  <c:v>258.40061883702401</c:v>
                </c:pt>
                <c:pt idx="42597">
                  <c:v>233.244289542525</c:v>
                </c:pt>
                <c:pt idx="42598">
                  <c:v>209.27535318697301</c:v>
                </c:pt>
                <c:pt idx="42599">
                  <c:v>209.52905121321101</c:v>
                </c:pt>
                <c:pt idx="42600">
                  <c:v>552.96716831530705</c:v>
                </c:pt>
                <c:pt idx="42601">
                  <c:v>489.44568452380901</c:v>
                </c:pt>
                <c:pt idx="42602">
                  <c:v>452.601836615531</c:v>
                </c:pt>
                <c:pt idx="42603">
                  <c:v>436.51513138666701</c:v>
                </c:pt>
                <c:pt idx="42604">
                  <c:v>403.48018805474101</c:v>
                </c:pt>
                <c:pt idx="42605">
                  <c:v>391.30694220911801</c:v>
                </c:pt>
                <c:pt idx="42606">
                  <c:v>362.07181476742699</c:v>
                </c:pt>
                <c:pt idx="42607">
                  <c:v>353.788083301195</c:v>
                </c:pt>
                <c:pt idx="42608">
                  <c:v>326.45080726538799</c:v>
                </c:pt>
                <c:pt idx="42609">
                  <c:v>321.088776326313</c:v>
                </c:pt>
                <c:pt idx="42610">
                  <c:v>296.60525300998302</c:v>
                </c:pt>
                <c:pt idx="42611">
                  <c:v>293.194780867948</c:v>
                </c:pt>
                <c:pt idx="42612">
                  <c:v>270.61623132698497</c:v>
                </c:pt>
                <c:pt idx="42613">
                  <c:v>269.15588921282801</c:v>
                </c:pt>
                <c:pt idx="42614">
                  <c:v>249.42736235671401</c:v>
                </c:pt>
                <c:pt idx="42615">
                  <c:v>248.950895710993</c:v>
                </c:pt>
                <c:pt idx="42616">
                  <c:v>230.17313256479699</c:v>
                </c:pt>
                <c:pt idx="42617">
                  <c:v>231.62507204610901</c:v>
                </c:pt>
                <c:pt idx="42618">
                  <c:v>214.74968304523901</c:v>
                </c:pt>
                <c:pt idx="42619">
                  <c:v>216.21995169979499</c:v>
                </c:pt>
                <c:pt idx="42620">
                  <c:v>555.70183428843097</c:v>
                </c:pt>
                <c:pt idx="42621">
                  <c:v>491.89829796443098</c:v>
                </c:pt>
                <c:pt idx="42622">
                  <c:v>454.807972046072</c:v>
                </c:pt>
                <c:pt idx="42623">
                  <c:v>438.73714759535602</c:v>
                </c:pt>
                <c:pt idx="42624">
                  <c:v>405.47268151934702</c:v>
                </c:pt>
                <c:pt idx="42625">
                  <c:v>393.31993668798998</c:v>
                </c:pt>
                <c:pt idx="42626">
                  <c:v>363.887697736512</c:v>
                </c:pt>
                <c:pt idx="42627">
                  <c:v>355.63253902157197</c:v>
                </c:pt>
                <c:pt idx="42628">
                  <c:v>328.10945572838301</c:v>
                </c:pt>
                <c:pt idx="42629">
                  <c:v>322.78504570583999</c:v>
                </c:pt>
                <c:pt idx="42630">
                  <c:v>298.13226916273101</c:v>
                </c:pt>
                <c:pt idx="42631">
                  <c:v>294.76866972541001</c:v>
                </c:pt>
                <c:pt idx="42632">
                  <c:v>272.02423889583099</c:v>
                </c:pt>
                <c:pt idx="42633">
                  <c:v>270.616793198555</c:v>
                </c:pt>
                <c:pt idx="42634">
                  <c:v>250.74297299254201</c:v>
                </c:pt>
                <c:pt idx="42635">
                  <c:v>250.321347271962</c:v>
                </c:pt>
                <c:pt idx="42636">
                  <c:v>231.40706212602399</c:v>
                </c:pt>
                <c:pt idx="42637">
                  <c:v>232.91881656804699</c:v>
                </c:pt>
                <c:pt idx="42638">
                  <c:v>215.917878038482</c:v>
                </c:pt>
                <c:pt idx="42639">
                  <c:v>217.44870226933</c:v>
                </c:pt>
                <c:pt idx="42640">
                  <c:v>555.80159712920999</c:v>
                </c:pt>
                <c:pt idx="42641">
                  <c:v>491.99985862999603</c:v>
                </c:pt>
                <c:pt idx="42642">
                  <c:v>454.89078266324998</c:v>
                </c:pt>
                <c:pt idx="42643">
                  <c:v>438.828854979798</c:v>
                </c:pt>
                <c:pt idx="42644">
                  <c:v>405.55230392678499</c:v>
                </c:pt>
                <c:pt idx="42645">
                  <c:v>393.41349621408699</c:v>
                </c:pt>
                <c:pt idx="42646">
                  <c:v>363.96487189209603</c:v>
                </c:pt>
                <c:pt idx="42647">
                  <c:v>355.72309151256502</c:v>
                </c:pt>
                <c:pt idx="42648">
                  <c:v>328.18000910181598</c:v>
                </c:pt>
                <c:pt idx="42649">
                  <c:v>322.86893659290303</c:v>
                </c:pt>
                <c:pt idx="42650">
                  <c:v>298.20541998567001</c:v>
                </c:pt>
                <c:pt idx="42651">
                  <c:v>294.85477569147702</c:v>
                </c:pt>
                <c:pt idx="42652">
                  <c:v>272.09594846098702</c:v>
                </c:pt>
                <c:pt idx="42653">
                  <c:v>270.69761246616298</c:v>
                </c:pt>
                <c:pt idx="42654">
                  <c:v>250.813829942496</c:v>
                </c:pt>
                <c:pt idx="42655">
                  <c:v>250.40133452087099</c:v>
                </c:pt>
                <c:pt idx="42656">
                  <c:v>231.477257166671</c:v>
                </c:pt>
                <c:pt idx="42657">
                  <c:v>233.00174218622001</c:v>
                </c:pt>
                <c:pt idx="42658">
                  <c:v>215.98504289727401</c:v>
                </c:pt>
                <c:pt idx="42659">
                  <c:v>217.52830188679201</c:v>
                </c:pt>
                <c:pt idx="42660">
                  <c:v>554.67358155348495</c:v>
                </c:pt>
                <c:pt idx="42661">
                  <c:v>490.99603633575401</c:v>
                </c:pt>
                <c:pt idx="42662">
                  <c:v>453.97953030783799</c:v>
                </c:pt>
                <c:pt idx="42663">
                  <c:v>437.93441799606097</c:v>
                </c:pt>
                <c:pt idx="42664">
                  <c:v>404.735807684029</c:v>
                </c:pt>
                <c:pt idx="42665">
                  <c:v>392.59770887675802</c:v>
                </c:pt>
                <c:pt idx="42666">
                  <c:v>363.22872631694202</c:v>
                </c:pt>
                <c:pt idx="42667">
                  <c:v>354.98207591057098</c:v>
                </c:pt>
                <c:pt idx="42668">
                  <c:v>327.51335683727899</c:v>
                </c:pt>
                <c:pt idx="42669">
                  <c:v>322.20212262180002</c:v>
                </c:pt>
                <c:pt idx="42670">
                  <c:v>297.59312076965603</c:v>
                </c:pt>
                <c:pt idx="42671">
                  <c:v>294.23558026407198</c:v>
                </c:pt>
                <c:pt idx="42672">
                  <c:v>271.54257425742497</c:v>
                </c:pt>
                <c:pt idx="42673">
                  <c:v>270.13065021741301</c:v>
                </c:pt>
                <c:pt idx="42674">
                  <c:v>250.29843294353199</c:v>
                </c:pt>
                <c:pt idx="42675">
                  <c:v>249.87856038860599</c:v>
                </c:pt>
                <c:pt idx="42676">
                  <c:v>230.99677225641699</c:v>
                </c:pt>
                <c:pt idx="42677">
                  <c:v>232.51033054751099</c:v>
                </c:pt>
                <c:pt idx="42678">
                  <c:v>215.53802700468401</c:v>
                </c:pt>
                <c:pt idx="42679">
                  <c:v>217.06805385556899</c:v>
                </c:pt>
                <c:pt idx="42680">
                  <c:v>551.14320567299796</c:v>
                </c:pt>
                <c:pt idx="42681">
                  <c:v>487.84643674403401</c:v>
                </c:pt>
                <c:pt idx="42682">
                  <c:v>451.128237138141</c:v>
                </c:pt>
                <c:pt idx="42683">
                  <c:v>435.10358003156398</c:v>
                </c:pt>
                <c:pt idx="42684">
                  <c:v>402.17458504322298</c:v>
                </c:pt>
                <c:pt idx="42685">
                  <c:v>390.04602263131198</c:v>
                </c:pt>
                <c:pt idx="42686">
                  <c:v>360.90837384732299</c:v>
                </c:pt>
                <c:pt idx="42687">
                  <c:v>352.657793044225</c:v>
                </c:pt>
                <c:pt idx="42688">
                  <c:v>325.41056501378603</c:v>
                </c:pt>
                <c:pt idx="42689">
                  <c:v>320.07302585604401</c:v>
                </c:pt>
                <c:pt idx="42690">
                  <c:v>295.66896756475899</c:v>
                </c:pt>
                <c:pt idx="42691">
                  <c:v>292.281397209136</c:v>
                </c:pt>
                <c:pt idx="42692">
                  <c:v>269.77111947176701</c:v>
                </c:pt>
                <c:pt idx="42693">
                  <c:v>268.324045594354</c:v>
                </c:pt>
                <c:pt idx="42694">
                  <c:v>248.66079999999999</c:v>
                </c:pt>
                <c:pt idx="42695">
                  <c:v>248.191949894077</c:v>
                </c:pt>
                <c:pt idx="42696">
                  <c:v>229.47176345231699</c:v>
                </c:pt>
                <c:pt idx="42697">
                  <c:v>230.92954971857401</c:v>
                </c:pt>
                <c:pt idx="42698">
                  <c:v>214.104588415607</c:v>
                </c:pt>
                <c:pt idx="42699">
                  <c:v>215.581334225365</c:v>
                </c:pt>
                <c:pt idx="42700">
                  <c:v>549.83249948948298</c:v>
                </c:pt>
                <c:pt idx="42701">
                  <c:v>508.25648078469999</c:v>
                </c:pt>
                <c:pt idx="42702">
                  <c:v>530.75107597604097</c:v>
                </c:pt>
                <c:pt idx="42703">
                  <c:v>487.30024407976703</c:v>
                </c:pt>
                <c:pt idx="42704">
                  <c:v>450.47249396015599</c:v>
                </c:pt>
                <c:pt idx="42705">
                  <c:v>418.37548510118302</c:v>
                </c:pt>
                <c:pt idx="42706">
                  <c:v>473.093252266999</c:v>
                </c:pt>
                <c:pt idx="42707">
                  <c:v>434.408766645529</c:v>
                </c:pt>
                <c:pt idx="42708">
                  <c:v>401.38199922062898</c:v>
                </c:pt>
                <c:pt idx="42709">
                  <c:v>373.08308495802601</c:v>
                </c:pt>
                <c:pt idx="42710">
                  <c:v>424.10765936070601</c:v>
                </c:pt>
                <c:pt idx="42711">
                  <c:v>389.21347604512601</c:v>
                </c:pt>
                <c:pt idx="42712">
                  <c:v>359.99507463299102</c:v>
                </c:pt>
                <c:pt idx="42713">
                  <c:v>419.54891793216501</c:v>
                </c:pt>
                <c:pt idx="42714">
                  <c:v>382.80563255200599</c:v>
                </c:pt>
                <c:pt idx="42715">
                  <c:v>350.76191454114797</c:v>
                </c:pt>
                <c:pt idx="42716">
                  <c:v>380.21534173533598</c:v>
                </c:pt>
                <c:pt idx="42717">
                  <c:v>347.269170171665</c:v>
                </c:pt>
                <c:pt idx="42718">
                  <c:v>319.03406634780299</c:v>
                </c:pt>
                <c:pt idx="42719">
                  <c:v>347.59391280504502</c:v>
                </c:pt>
                <c:pt idx="42720">
                  <c:v>316.54867923475098</c:v>
                </c:pt>
                <c:pt idx="42721">
                  <c:v>318.80859620459898</c:v>
                </c:pt>
                <c:pt idx="42722">
                  <c:v>290.61932181701798</c:v>
                </c:pt>
                <c:pt idx="42723">
                  <c:v>294.811979796542</c:v>
                </c:pt>
                <c:pt idx="42724">
                  <c:v>269.47040922791501</c:v>
                </c:pt>
                <c:pt idx="42725">
                  <c:v>274.64438708180398</c:v>
                </c:pt>
                <c:pt idx="42726">
                  <c:v>250.25757978723399</c:v>
                </c:pt>
                <c:pt idx="42727">
                  <c:v>256.39287298536101</c:v>
                </c:pt>
                <c:pt idx="42728">
                  <c:v>233.91183385579899</c:v>
                </c:pt>
                <c:pt idx="42729">
                  <c:v>552.73853519862303</c:v>
                </c:pt>
                <c:pt idx="42730">
                  <c:v>510.87241431758201</c:v>
                </c:pt>
                <c:pt idx="42731">
                  <c:v>533.66621749762896</c:v>
                </c:pt>
                <c:pt idx="42732">
                  <c:v>489.909388397047</c:v>
                </c:pt>
                <c:pt idx="42733">
                  <c:v>452.82668695831597</c:v>
                </c:pt>
                <c:pt idx="42734">
                  <c:v>420.49618260527302</c:v>
                </c:pt>
                <c:pt idx="42735">
                  <c:v>475.73159277545699</c:v>
                </c:pt>
                <c:pt idx="42736">
                  <c:v>436.76457454085499</c:v>
                </c:pt>
                <c:pt idx="42737">
                  <c:v>403.500938628158</c:v>
                </c:pt>
                <c:pt idx="42738">
                  <c:v>374.99800988379798</c:v>
                </c:pt>
                <c:pt idx="42739">
                  <c:v>426.49830162604701</c:v>
                </c:pt>
                <c:pt idx="42740">
                  <c:v>391.35649820680197</c:v>
                </c:pt>
                <c:pt idx="42741">
                  <c:v>361.91988237652799</c:v>
                </c:pt>
                <c:pt idx="42742">
                  <c:v>422.00535070373297</c:v>
                </c:pt>
                <c:pt idx="42743">
                  <c:v>384.99205963164002</c:v>
                </c:pt>
                <c:pt idx="42744">
                  <c:v>352.71359398616897</c:v>
                </c:pt>
                <c:pt idx="42745">
                  <c:v>382.47621428195498</c:v>
                </c:pt>
                <c:pt idx="42746">
                  <c:v>349.28352095519801</c:v>
                </c:pt>
                <c:pt idx="42747">
                  <c:v>320.83271345076997</c:v>
                </c:pt>
                <c:pt idx="42748">
                  <c:v>349.68453624819102</c:v>
                </c:pt>
                <c:pt idx="42749">
                  <c:v>318.40482098546602</c:v>
                </c:pt>
                <c:pt idx="42750">
                  <c:v>320.75683567101402</c:v>
                </c:pt>
                <c:pt idx="42751">
                  <c:v>292.34670630400302</c:v>
                </c:pt>
                <c:pt idx="42752">
                  <c:v>296.63529444475301</c:v>
                </c:pt>
                <c:pt idx="42753">
                  <c:v>271.09860391357199</c:v>
                </c:pt>
                <c:pt idx="42754">
                  <c:v>276.36781397457798</c:v>
                </c:pt>
                <c:pt idx="42755">
                  <c:v>251.78774579158599</c:v>
                </c:pt>
                <c:pt idx="42756">
                  <c:v>258.02935949487801</c:v>
                </c:pt>
                <c:pt idx="42757">
                  <c:v>235.36313968043501</c:v>
                </c:pt>
                <c:pt idx="42758">
                  <c:v>552.88384718329405</c:v>
                </c:pt>
                <c:pt idx="42759">
                  <c:v>510.99277213613499</c:v>
                </c:pt>
                <c:pt idx="42760">
                  <c:v>533.82077735124699</c:v>
                </c:pt>
                <c:pt idx="42761">
                  <c:v>490.04402927580799</c:v>
                </c:pt>
                <c:pt idx="42762">
                  <c:v>452.93847218775699</c:v>
                </c:pt>
                <c:pt idx="42763">
                  <c:v>420.59382100856999</c:v>
                </c:pt>
                <c:pt idx="42764">
                  <c:v>475.87579945033701</c:v>
                </c:pt>
                <c:pt idx="42765">
                  <c:v>436.88468270763099</c:v>
                </c:pt>
                <c:pt idx="42766">
                  <c:v>403.60550763546399</c:v>
                </c:pt>
                <c:pt idx="42767">
                  <c:v>375.08931542425802</c:v>
                </c:pt>
                <c:pt idx="42768">
                  <c:v>426.62808168171301</c:v>
                </c:pt>
                <c:pt idx="42769">
                  <c:v>391.469173711915</c:v>
                </c:pt>
                <c:pt idx="42770">
                  <c:v>362.02297233308502</c:v>
                </c:pt>
                <c:pt idx="42771">
                  <c:v>422.15766984201599</c:v>
                </c:pt>
                <c:pt idx="42772">
                  <c:v>385.11972345941598</c:v>
                </c:pt>
                <c:pt idx="42773">
                  <c:v>352.82456496441199</c:v>
                </c:pt>
                <c:pt idx="42774">
                  <c:v>382.61552372973699</c:v>
                </c:pt>
                <c:pt idx="42775">
                  <c:v>349.40459337655102</c:v>
                </c:pt>
                <c:pt idx="42776">
                  <c:v>320.93829916225701</c:v>
                </c:pt>
                <c:pt idx="42777">
                  <c:v>349.81766497461899</c:v>
                </c:pt>
                <c:pt idx="42778">
                  <c:v>318.520402960186</c:v>
                </c:pt>
                <c:pt idx="42779">
                  <c:v>320.88035837353499</c:v>
                </c:pt>
                <c:pt idx="42780">
                  <c:v>292.45771158246401</c:v>
                </c:pt>
                <c:pt idx="42781">
                  <c:v>296.75895765472302</c:v>
                </c:pt>
                <c:pt idx="42782">
                  <c:v>271.20636237501901</c:v>
                </c:pt>
                <c:pt idx="42783">
                  <c:v>276.48864059057399</c:v>
                </c:pt>
                <c:pt idx="42784">
                  <c:v>251.89254210104201</c:v>
                </c:pt>
                <c:pt idx="42785">
                  <c:v>258.14749460421098</c:v>
                </c:pt>
                <c:pt idx="42786">
                  <c:v>235.46594507798201</c:v>
                </c:pt>
                <c:pt idx="42787">
                  <c:v>551.76339542922904</c:v>
                </c:pt>
                <c:pt idx="42788">
                  <c:v>509.98098562200403</c:v>
                </c:pt>
                <c:pt idx="42789">
                  <c:v>532.713753695337</c:v>
                </c:pt>
                <c:pt idx="42790">
                  <c:v>489.04354448176201</c:v>
                </c:pt>
                <c:pt idx="42791">
                  <c:v>452.03504775024101</c:v>
                </c:pt>
                <c:pt idx="42792">
                  <c:v>419.76962899050898</c:v>
                </c:pt>
                <c:pt idx="42793">
                  <c:v>474.88178577005101</c:v>
                </c:pt>
                <c:pt idx="42794">
                  <c:v>435.98633673590899</c:v>
                </c:pt>
                <c:pt idx="42795">
                  <c:v>402.794825495216</c:v>
                </c:pt>
                <c:pt idx="42796">
                  <c:v>374.34914733361597</c:v>
                </c:pt>
                <c:pt idx="42797">
                  <c:v>425.73598888374198</c:v>
                </c:pt>
                <c:pt idx="42798">
                  <c:v>390.65867948925103</c:v>
                </c:pt>
                <c:pt idx="42799">
                  <c:v>361.28606886716102</c:v>
                </c:pt>
                <c:pt idx="42800">
                  <c:v>421.244196351803</c:v>
                </c:pt>
                <c:pt idx="42801">
                  <c:v>384.30387194054703</c:v>
                </c:pt>
                <c:pt idx="42802">
                  <c:v>352.08923064270698</c:v>
                </c:pt>
                <c:pt idx="42803">
                  <c:v>381.78200021530802</c:v>
                </c:pt>
                <c:pt idx="42804">
                  <c:v>348.65947856585001</c:v>
                </c:pt>
                <c:pt idx="42805">
                  <c:v>320.26496442025899</c:v>
                </c:pt>
                <c:pt idx="42806">
                  <c:v>349.05039370078703</c:v>
                </c:pt>
                <c:pt idx="42807">
                  <c:v>317.836773401762</c:v>
                </c:pt>
                <c:pt idx="42808">
                  <c:v>320.17605731969098</c:v>
                </c:pt>
                <c:pt idx="42809">
                  <c:v>291.82597952199001</c:v>
                </c:pt>
                <c:pt idx="42810">
                  <c:v>296.10324906672702</c:v>
                </c:pt>
                <c:pt idx="42811">
                  <c:v>270.61659192825101</c:v>
                </c:pt>
                <c:pt idx="42812">
                  <c:v>275.86970100052002</c:v>
                </c:pt>
                <c:pt idx="42813">
                  <c:v>251.34124375396101</c:v>
                </c:pt>
                <c:pt idx="42814">
                  <c:v>257.565743919147</c:v>
                </c:pt>
                <c:pt idx="42815">
                  <c:v>234.94720235591001</c:v>
                </c:pt>
                <c:pt idx="42816">
                  <c:v>548.24749578699004</c:v>
                </c:pt>
                <c:pt idx="42817">
                  <c:v>506.79464310217003</c:v>
                </c:pt>
                <c:pt idx="42818">
                  <c:v>529.21617328325397</c:v>
                </c:pt>
                <c:pt idx="42819">
                  <c:v>485.89869290000797</c:v>
                </c:pt>
                <c:pt idx="42820">
                  <c:v>449.19107800468697</c:v>
                </c:pt>
                <c:pt idx="42821">
                  <c:v>417.18895881575702</c:v>
                </c:pt>
                <c:pt idx="42822">
                  <c:v>471.72893807973202</c:v>
                </c:pt>
                <c:pt idx="42823">
                  <c:v>433.16321243523299</c:v>
                </c:pt>
                <c:pt idx="42824">
                  <c:v>400.23824451410599</c:v>
                </c:pt>
                <c:pt idx="42825">
                  <c:v>372.03264403693498</c:v>
                </c:pt>
                <c:pt idx="42826">
                  <c:v>422.88963061860198</c:v>
                </c:pt>
                <c:pt idx="42827">
                  <c:v>388.10136388743302</c:v>
                </c:pt>
                <c:pt idx="42828">
                  <c:v>358.97277409860101</c:v>
                </c:pt>
                <c:pt idx="42829">
                  <c:v>418.35027495417398</c:v>
                </c:pt>
                <c:pt idx="42830">
                  <c:v>381.71158877183001</c:v>
                </c:pt>
                <c:pt idx="42831">
                  <c:v>349.76922079605799</c:v>
                </c:pt>
                <c:pt idx="42832">
                  <c:v>379.130367253575</c:v>
                </c:pt>
                <c:pt idx="42833">
                  <c:v>346.281966458591</c:v>
                </c:pt>
                <c:pt idx="42834">
                  <c:v>318.131558890777</c:v>
                </c:pt>
                <c:pt idx="42835">
                  <c:v>346.60402964069198</c:v>
                </c:pt>
                <c:pt idx="42836">
                  <c:v>315.65488176071102</c:v>
                </c:pt>
                <c:pt idx="42837">
                  <c:v>317.91165040032701</c:v>
                </c:pt>
                <c:pt idx="42838">
                  <c:v>289.80073569928601</c:v>
                </c:pt>
                <c:pt idx="42839">
                  <c:v>293.98974053973598</c:v>
                </c:pt>
                <c:pt idx="42840">
                  <c:v>268.72494200767102</c:v>
                </c:pt>
                <c:pt idx="42841">
                  <c:v>273.88567320063498</c:v>
                </c:pt>
                <c:pt idx="42842">
                  <c:v>249.568367094861</c:v>
                </c:pt>
                <c:pt idx="42843">
                  <c:v>255.69193538442499</c:v>
                </c:pt>
                <c:pt idx="42844">
                  <c:v>233.270859875116</c:v>
                </c:pt>
                <c:pt idx="42845">
                  <c:v>434.21759005302602</c:v>
                </c:pt>
                <c:pt idx="42846">
                  <c:v>401.20823257420699</c:v>
                </c:pt>
                <c:pt idx="42847">
                  <c:v>389.04737282841302</c:v>
                </c:pt>
                <c:pt idx="42848">
                  <c:v>380.73160029253302</c:v>
                </c:pt>
                <c:pt idx="42849">
                  <c:v>350.61258457374799</c:v>
                </c:pt>
                <c:pt idx="42850">
                  <c:v>324.25312689404302</c:v>
                </c:pt>
                <c:pt idx="42851">
                  <c:v>345.21759259259198</c:v>
                </c:pt>
                <c:pt idx="42852">
                  <c:v>344.595019162276</c:v>
                </c:pt>
                <c:pt idx="42853">
                  <c:v>315.45836033030503</c:v>
                </c:pt>
                <c:pt idx="42854">
                  <c:v>316.773951538387</c:v>
                </c:pt>
                <c:pt idx="42855">
                  <c:v>322.81283629038899</c:v>
                </c:pt>
                <c:pt idx="42856">
                  <c:v>292.79035657085001</c:v>
                </c:pt>
                <c:pt idx="42857">
                  <c:v>267.46309733373403</c:v>
                </c:pt>
                <c:pt idx="42858">
                  <c:v>299.80401692223302</c:v>
                </c:pt>
                <c:pt idx="42859">
                  <c:v>271.68410050826799</c:v>
                </c:pt>
                <c:pt idx="42860">
                  <c:v>279.66576429471701</c:v>
                </c:pt>
                <c:pt idx="42861">
                  <c:v>253.448023703876</c:v>
                </c:pt>
                <c:pt idx="42862">
                  <c:v>261.44736649971497</c:v>
                </c:pt>
                <c:pt idx="42863">
                  <c:v>245.14405063291099</c:v>
                </c:pt>
                <c:pt idx="42864">
                  <c:v>222.72613370591901</c:v>
                </c:pt>
                <c:pt idx="42865">
                  <c:v>255.93745716754501</c:v>
                </c:pt>
                <c:pt idx="42866">
                  <c:v>230.75065712505801</c:v>
                </c:pt>
                <c:pt idx="42867">
                  <c:v>229.067689586694</c:v>
                </c:pt>
                <c:pt idx="42868">
                  <c:v>217.53902697907199</c:v>
                </c:pt>
                <c:pt idx="42869">
                  <c:v>187.479201798763</c:v>
                </c:pt>
                <c:pt idx="42870">
                  <c:v>164.317630605272</c:v>
                </c:pt>
                <c:pt idx="42871">
                  <c:v>436.84816940936298</c:v>
                </c:pt>
                <c:pt idx="42872">
                  <c:v>403.58136094674501</c:v>
                </c:pt>
                <c:pt idx="42873">
                  <c:v>391.43799420906998</c:v>
                </c:pt>
                <c:pt idx="42874">
                  <c:v>383.16442769910299</c:v>
                </c:pt>
                <c:pt idx="42875">
                  <c:v>352.78880296120002</c:v>
                </c:pt>
                <c:pt idx="42876">
                  <c:v>326.21750830877698</c:v>
                </c:pt>
                <c:pt idx="42877">
                  <c:v>347.44651974919901</c:v>
                </c:pt>
                <c:pt idx="42878">
                  <c:v>346.90331034665297</c:v>
                </c:pt>
                <c:pt idx="42879">
                  <c:v>317.52507915122902</c:v>
                </c:pt>
                <c:pt idx="42880">
                  <c:v>318.923671119858</c:v>
                </c:pt>
                <c:pt idx="42881">
                  <c:v>325.08606269896899</c:v>
                </c:pt>
                <c:pt idx="42882">
                  <c:v>294.80768068565698</c:v>
                </c:pt>
                <c:pt idx="42883">
                  <c:v>269.25719082260701</c:v>
                </c:pt>
                <c:pt idx="42884">
                  <c:v>301.94835003229798</c:v>
                </c:pt>
                <c:pt idx="42885">
                  <c:v>273.57768009631201</c:v>
                </c:pt>
                <c:pt idx="42886">
                  <c:v>281.69050387325399</c:v>
                </c:pt>
                <c:pt idx="42887">
                  <c:v>255.24246014187599</c:v>
                </c:pt>
                <c:pt idx="42888">
                  <c:v>263.37075442054402</c:v>
                </c:pt>
                <c:pt idx="42889">
                  <c:v>246.970266017889</c:v>
                </c:pt>
                <c:pt idx="42890">
                  <c:v>224.34837185810201</c:v>
                </c:pt>
                <c:pt idx="42891">
                  <c:v>257.92216633865399</c:v>
                </c:pt>
                <c:pt idx="42892">
                  <c:v>232.49847626692801</c:v>
                </c:pt>
                <c:pt idx="42893">
                  <c:v>230.896704631738</c:v>
                </c:pt>
                <c:pt idx="42894">
                  <c:v>219.307411945344</c:v>
                </c:pt>
                <c:pt idx="42895">
                  <c:v>188.992295116463</c:v>
                </c:pt>
                <c:pt idx="42896">
                  <c:v>165.71268773195499</c:v>
                </c:pt>
                <c:pt idx="42897">
                  <c:v>437.02101385357702</c:v>
                </c:pt>
                <c:pt idx="42898">
                  <c:v>403.72938909637998</c:v>
                </c:pt>
                <c:pt idx="42899">
                  <c:v>391.597446999498</c:v>
                </c:pt>
                <c:pt idx="42900">
                  <c:v>383.33156400607299</c:v>
                </c:pt>
                <c:pt idx="42901">
                  <c:v>352.936654259107</c:v>
                </c:pt>
                <c:pt idx="42902">
                  <c:v>326.34438698733197</c:v>
                </c:pt>
                <c:pt idx="42903">
                  <c:v>347.60251619667099</c:v>
                </c:pt>
                <c:pt idx="42904">
                  <c:v>347.07006009760801</c:v>
                </c:pt>
                <c:pt idx="42905">
                  <c:v>317.672036682179</c:v>
                </c:pt>
                <c:pt idx="42906">
                  <c:v>319.085746361632</c:v>
                </c:pt>
                <c:pt idx="42907">
                  <c:v>325.25834326171201</c:v>
                </c:pt>
                <c:pt idx="42908">
                  <c:v>294.95436795715699</c:v>
                </c:pt>
                <c:pt idx="42909">
                  <c:v>269.38969950983801</c:v>
                </c:pt>
                <c:pt idx="42910">
                  <c:v>302.11358024691299</c:v>
                </c:pt>
                <c:pt idx="42911">
                  <c:v>273.72557769377198</c:v>
                </c:pt>
                <c:pt idx="42912">
                  <c:v>281.85338393961302</c:v>
                </c:pt>
                <c:pt idx="42913">
                  <c:v>255.37798606382799</c:v>
                </c:pt>
                <c:pt idx="42914">
                  <c:v>263.52088103173401</c:v>
                </c:pt>
                <c:pt idx="42915">
                  <c:v>247.122753871616</c:v>
                </c:pt>
                <c:pt idx="42916">
                  <c:v>224.478923334287</c:v>
                </c:pt>
                <c:pt idx="42917">
                  <c:v>258.092531003798</c:v>
                </c:pt>
                <c:pt idx="42918">
                  <c:v>232.64044621994401</c:v>
                </c:pt>
                <c:pt idx="42919">
                  <c:v>231.060312721228</c:v>
                </c:pt>
                <c:pt idx="42920">
                  <c:v>219.46215490014299</c:v>
                </c:pt>
                <c:pt idx="42921">
                  <c:v>189.12893545847999</c:v>
                </c:pt>
                <c:pt idx="42922">
                  <c:v>165.84778487678099</c:v>
                </c:pt>
                <c:pt idx="42923">
                  <c:v>436.11338312074503</c:v>
                </c:pt>
                <c:pt idx="42924">
                  <c:v>402.90410535094497</c:v>
                </c:pt>
                <c:pt idx="42925">
                  <c:v>390.77221011861502</c:v>
                </c:pt>
                <c:pt idx="42926">
                  <c:v>382.49980504201602</c:v>
                </c:pt>
                <c:pt idx="42927">
                  <c:v>352.19119639753001</c:v>
                </c:pt>
                <c:pt idx="42928">
                  <c:v>325.66609522216601</c:v>
                </c:pt>
                <c:pt idx="42929">
                  <c:v>346.84638331645601</c:v>
                </c:pt>
                <c:pt idx="42930">
                  <c:v>346.28844654217102</c:v>
                </c:pt>
                <c:pt idx="42931">
                  <c:v>316.97096724760002</c:v>
                </c:pt>
                <c:pt idx="42932">
                  <c:v>318.36095712972502</c:v>
                </c:pt>
                <c:pt idx="42933">
                  <c:v>324.49794611153601</c:v>
                </c:pt>
                <c:pt idx="42934">
                  <c:v>294.28240734173897</c:v>
                </c:pt>
                <c:pt idx="42935">
                  <c:v>268.78501741656601</c:v>
                </c:pt>
                <c:pt idx="42936">
                  <c:v>301.40106072208499</c:v>
                </c:pt>
                <c:pt idx="42937">
                  <c:v>273.09282700421898</c:v>
                </c:pt>
                <c:pt idx="42938">
                  <c:v>281.18266133109802</c:v>
                </c:pt>
                <c:pt idx="42939">
                  <c:v>254.78585418292599</c:v>
                </c:pt>
                <c:pt idx="42940">
                  <c:v>262.89170249101898</c:v>
                </c:pt>
                <c:pt idx="42941">
                  <c:v>246.52394674831501</c:v>
                </c:pt>
                <c:pt idx="42942">
                  <c:v>223.94287595308799</c:v>
                </c:pt>
                <c:pt idx="42943">
                  <c:v>257.44892263369502</c:v>
                </c:pt>
                <c:pt idx="42944">
                  <c:v>232.07482014388401</c:v>
                </c:pt>
                <c:pt idx="42945">
                  <c:v>230.47300546448</c:v>
                </c:pt>
                <c:pt idx="42946">
                  <c:v>218.90212420123299</c:v>
                </c:pt>
                <c:pt idx="42947">
                  <c:v>188.645661174201</c:v>
                </c:pt>
                <c:pt idx="42948">
                  <c:v>165.41651852378499</c:v>
                </c:pt>
                <c:pt idx="42949">
                  <c:v>433.17989024407302</c:v>
                </c:pt>
                <c:pt idx="42950">
                  <c:v>400.25794189519399</c:v>
                </c:pt>
                <c:pt idx="42951">
                  <c:v>388.11844809866301</c:v>
                </c:pt>
                <c:pt idx="42952">
                  <c:v>379.82168674698698</c:v>
                </c:pt>
                <c:pt idx="42953">
                  <c:v>349.776730610051</c:v>
                </c:pt>
                <c:pt idx="42954">
                  <c:v>323.48679557929302</c:v>
                </c:pt>
                <c:pt idx="42955">
                  <c:v>344.39450552638402</c:v>
                </c:pt>
                <c:pt idx="42956">
                  <c:v>343.76059460164299</c:v>
                </c:pt>
                <c:pt idx="42957">
                  <c:v>314.708408980206</c:v>
                </c:pt>
                <c:pt idx="42958">
                  <c:v>316.01360794951898</c:v>
                </c:pt>
                <c:pt idx="42959">
                  <c:v>322.03660889157197</c:v>
                </c:pt>
                <c:pt idx="42960">
                  <c:v>292.09052299842398</c:v>
                </c:pt>
                <c:pt idx="42961">
                  <c:v>266.828542141578</c:v>
                </c:pt>
                <c:pt idx="42962">
                  <c:v>299.08672842281902</c:v>
                </c:pt>
                <c:pt idx="42963">
                  <c:v>271.03795727514398</c:v>
                </c:pt>
                <c:pt idx="42964">
                  <c:v>279.00054944216299</c:v>
                </c:pt>
                <c:pt idx="42965">
                  <c:v>252.84869803421</c:v>
                </c:pt>
                <c:pt idx="42966">
                  <c:v>260.82974754383702</c:v>
                </c:pt>
                <c:pt idx="42967">
                  <c:v>244.569525619703</c:v>
                </c:pt>
                <c:pt idx="42968">
                  <c:v>222.210448895139</c:v>
                </c:pt>
                <c:pt idx="42969">
                  <c:v>255.34376878539501</c:v>
                </c:pt>
                <c:pt idx="42970">
                  <c:v>230.21471699331599</c:v>
                </c:pt>
                <c:pt idx="42971">
                  <c:v>228.54123855397901</c:v>
                </c:pt>
                <c:pt idx="42972">
                  <c:v>217.04561003420699</c:v>
                </c:pt>
                <c:pt idx="42973">
                  <c:v>187.06165713386099</c:v>
                </c:pt>
                <c:pt idx="42974">
                  <c:v>163.97195476936801</c:v>
                </c:pt>
                <c:pt idx="42975">
                  <c:v>487.64136758841602</c:v>
                </c:pt>
                <c:pt idx="42976">
                  <c:v>433.84389633886701</c:v>
                </c:pt>
                <c:pt idx="42977">
                  <c:v>401.83442041733201</c:v>
                </c:pt>
                <c:pt idx="42978">
                  <c:v>423.54504792332199</c:v>
                </c:pt>
                <c:pt idx="42979">
                  <c:v>388.70617865702502</c:v>
                </c:pt>
                <c:pt idx="42980">
                  <c:v>360.49303536738199</c:v>
                </c:pt>
                <c:pt idx="42981">
                  <c:v>382.29149221576301</c:v>
                </c:pt>
                <c:pt idx="42982">
                  <c:v>351.255621579143</c:v>
                </c:pt>
                <c:pt idx="42983">
                  <c:v>346.80142372320103</c:v>
                </c:pt>
                <c:pt idx="42984">
                  <c:v>318.61216580543697</c:v>
                </c:pt>
                <c:pt idx="42985">
                  <c:v>316.10824937823998</c:v>
                </c:pt>
                <c:pt idx="42986">
                  <c:v>290.77018269217001</c:v>
                </c:pt>
                <c:pt idx="42987">
                  <c:v>290.20980072152503</c:v>
                </c:pt>
                <c:pt idx="42988">
                  <c:v>266.76912309352298</c:v>
                </c:pt>
                <c:pt idx="42989">
                  <c:v>269.08922448383998</c:v>
                </c:pt>
                <c:pt idx="42990">
                  <c:v>247.544190886791</c:v>
                </c:pt>
                <c:pt idx="42991">
                  <c:v>249.89867146703901</c:v>
                </c:pt>
                <c:pt idx="42992">
                  <c:v>229.304395954326</c:v>
                </c:pt>
                <c:pt idx="42993">
                  <c:v>232.626707132018</c:v>
                </c:pt>
                <c:pt idx="42994">
                  <c:v>213.930063438031</c:v>
                </c:pt>
                <c:pt idx="42995">
                  <c:v>490.31121602654002</c:v>
                </c:pt>
                <c:pt idx="42996">
                  <c:v>436.255699818229</c:v>
                </c:pt>
                <c:pt idx="42997">
                  <c:v>404.00401484435798</c:v>
                </c:pt>
                <c:pt idx="42998">
                  <c:v>425.98698211014499</c:v>
                </c:pt>
                <c:pt idx="42999">
                  <c:v>390.89503105590001</c:v>
                </c:pt>
                <c:pt idx="43000">
                  <c:v>362.46442738237698</c:v>
                </c:pt>
                <c:pt idx="43001">
                  <c:v>384.51999418158698</c:v>
                </c:pt>
                <c:pt idx="43002">
                  <c:v>353.25046756636698</c:v>
                </c:pt>
                <c:pt idx="43003">
                  <c:v>348.85458853942202</c:v>
                </c:pt>
                <c:pt idx="43004">
                  <c:v>320.44960326705097</c:v>
                </c:pt>
                <c:pt idx="43005">
                  <c:v>318.00916047283403</c:v>
                </c:pt>
                <c:pt idx="43006">
                  <c:v>292.46924784630198</c:v>
                </c:pt>
                <c:pt idx="43007">
                  <c:v>291.975046456065</c:v>
                </c:pt>
                <c:pt idx="43008">
                  <c:v>268.348820993012</c:v>
                </c:pt>
                <c:pt idx="43009">
                  <c:v>270.75315779730198</c:v>
                </c:pt>
                <c:pt idx="43010">
                  <c:v>249.03456080786901</c:v>
                </c:pt>
                <c:pt idx="43011">
                  <c:v>251.46267768211001</c:v>
                </c:pt>
                <c:pt idx="43012">
                  <c:v>230.70092641922599</c:v>
                </c:pt>
                <c:pt idx="43013">
                  <c:v>234.10054202949999</c:v>
                </c:pt>
                <c:pt idx="43014">
                  <c:v>215.251804536256</c:v>
                </c:pt>
                <c:pt idx="43015">
                  <c:v>490.72551343829701</c:v>
                </c:pt>
                <c:pt idx="43016">
                  <c:v>436.63294623430397</c:v>
                </c:pt>
                <c:pt idx="43017">
                  <c:v>404.34332657633598</c:v>
                </c:pt>
                <c:pt idx="43018">
                  <c:v>426.38590511647402</c:v>
                </c:pt>
                <c:pt idx="43019">
                  <c:v>391.24105689972498</c:v>
                </c:pt>
                <c:pt idx="43020">
                  <c:v>362.77602356646298</c:v>
                </c:pt>
                <c:pt idx="43021">
                  <c:v>384.89353414351001</c:v>
                </c:pt>
                <c:pt idx="43022">
                  <c:v>353.57520297607698</c:v>
                </c:pt>
                <c:pt idx="43023">
                  <c:v>349.19234686256601</c:v>
                </c:pt>
                <c:pt idx="43024">
                  <c:v>320.74700694002797</c:v>
                </c:pt>
                <c:pt idx="43025">
                  <c:v>318.32468232789</c:v>
                </c:pt>
                <c:pt idx="43026">
                  <c:v>292.74741600247802</c:v>
                </c:pt>
                <c:pt idx="43027">
                  <c:v>292.27588975113702</c:v>
                </c:pt>
                <c:pt idx="43028">
                  <c:v>268.61049731684199</c:v>
                </c:pt>
                <c:pt idx="43029">
                  <c:v>271.03567584633203</c:v>
                </c:pt>
                <c:pt idx="43030">
                  <c:v>249.28364583028599</c:v>
                </c:pt>
                <c:pt idx="43031">
                  <c:v>251.73206266547601</c:v>
                </c:pt>
                <c:pt idx="43032">
                  <c:v>230.93776657619199</c:v>
                </c:pt>
                <c:pt idx="43033">
                  <c:v>234.36130543084201</c:v>
                </c:pt>
                <c:pt idx="43034">
                  <c:v>215.478823744181</c:v>
                </c:pt>
                <c:pt idx="43035">
                  <c:v>490.09478672985699</c:v>
                </c:pt>
                <c:pt idx="43036">
                  <c:v>436.06369342408402</c:v>
                </c:pt>
                <c:pt idx="43037">
                  <c:v>403.82144830653499</c:v>
                </c:pt>
                <c:pt idx="43038">
                  <c:v>425.81702668360799</c:v>
                </c:pt>
                <c:pt idx="43039">
                  <c:v>390.73401947973201</c:v>
                </c:pt>
                <c:pt idx="43040">
                  <c:v>362.31065697435099</c:v>
                </c:pt>
                <c:pt idx="43041">
                  <c:v>384.37812727223701</c:v>
                </c:pt>
                <c:pt idx="43042">
                  <c:v>353.11059017067601</c:v>
                </c:pt>
                <c:pt idx="43043">
                  <c:v>348.72766138204099</c:v>
                </c:pt>
                <c:pt idx="43044">
                  <c:v>320.32839320103801</c:v>
                </c:pt>
                <c:pt idx="43045">
                  <c:v>317.89987864924001</c:v>
                </c:pt>
                <c:pt idx="43046">
                  <c:v>292.360242710168</c:v>
                </c:pt>
                <c:pt idx="43047">
                  <c:v>291.88464051359199</c:v>
                </c:pt>
                <c:pt idx="43048">
                  <c:v>268.25794311355497</c:v>
                </c:pt>
                <c:pt idx="43049">
                  <c:v>270.671875</c:v>
                </c:pt>
                <c:pt idx="43050">
                  <c:v>248.95204944025701</c:v>
                </c:pt>
                <c:pt idx="43051">
                  <c:v>251.39325991773899</c:v>
                </c:pt>
                <c:pt idx="43052">
                  <c:v>230.63314890545999</c:v>
                </c:pt>
                <c:pt idx="43053">
                  <c:v>234.04533637879899</c:v>
                </c:pt>
                <c:pt idx="43054">
                  <c:v>215.19095146107301</c:v>
                </c:pt>
                <c:pt idx="43055">
                  <c:v>487.53422600767101</c:v>
                </c:pt>
                <c:pt idx="43056">
                  <c:v>433.77151817059098</c:v>
                </c:pt>
                <c:pt idx="43057">
                  <c:v>401.74316075062097</c:v>
                </c:pt>
                <c:pt idx="43058">
                  <c:v>423.50822352468401</c:v>
                </c:pt>
                <c:pt idx="43059">
                  <c:v>388.65775846255798</c:v>
                </c:pt>
                <c:pt idx="43060">
                  <c:v>360.42565974817398</c:v>
                </c:pt>
                <c:pt idx="43061">
                  <c:v>382.27074321944298</c:v>
                </c:pt>
                <c:pt idx="43062">
                  <c:v>351.22307857911699</c:v>
                </c:pt>
                <c:pt idx="43063">
                  <c:v>346.79975350750198</c:v>
                </c:pt>
                <c:pt idx="43064">
                  <c:v>318.59781830926198</c:v>
                </c:pt>
                <c:pt idx="43065">
                  <c:v>316.127728445824</c:v>
                </c:pt>
                <c:pt idx="43066">
                  <c:v>290.77181457426002</c:v>
                </c:pt>
                <c:pt idx="43067">
                  <c:v>290.24396396931098</c:v>
                </c:pt>
                <c:pt idx="43068">
                  <c:v>266.78499553618701</c:v>
                </c:pt>
                <c:pt idx="43069">
                  <c:v>269.13698236920402</c:v>
                </c:pt>
                <c:pt idx="43070">
                  <c:v>247.57670555238701</c:v>
                </c:pt>
                <c:pt idx="43071">
                  <c:v>249.95550426955899</c:v>
                </c:pt>
                <c:pt idx="43072">
                  <c:v>229.345411727765</c:v>
                </c:pt>
                <c:pt idx="43073">
                  <c:v>232.69867393962099</c:v>
                </c:pt>
                <c:pt idx="43074">
                  <c:v>213.97902366437799</c:v>
                </c:pt>
                <c:pt idx="43075">
                  <c:v>485.37372002550097</c:v>
                </c:pt>
                <c:pt idx="43076">
                  <c:v>432.47696706555098</c:v>
                </c:pt>
                <c:pt idx="43077">
                  <c:v>387.29819479994597</c:v>
                </c:pt>
                <c:pt idx="43078">
                  <c:v>359.026679096804</c:v>
                </c:pt>
                <c:pt idx="43079">
                  <c:v>379.94202625124598</c:v>
                </c:pt>
                <c:pt idx="43080">
                  <c:v>349.80015634214197</c:v>
                </c:pt>
                <c:pt idx="43081">
                  <c:v>344.42062229051197</c:v>
                </c:pt>
                <c:pt idx="43082">
                  <c:v>314.64703334776902</c:v>
                </c:pt>
                <c:pt idx="43083">
                  <c:v>289.25865699245901</c:v>
                </c:pt>
                <c:pt idx="43084">
                  <c:v>288.72232658753802</c:v>
                </c:pt>
                <c:pt idx="43085">
                  <c:v>266.63650075414699</c:v>
                </c:pt>
                <c:pt idx="43086">
                  <c:v>248.369047443043</c:v>
                </c:pt>
                <c:pt idx="43087">
                  <c:v>487.78852750603397</c:v>
                </c:pt>
                <c:pt idx="43088">
                  <c:v>434.66192722807398</c:v>
                </c:pt>
                <c:pt idx="43089">
                  <c:v>389.27971954379802</c:v>
                </c:pt>
                <c:pt idx="43090">
                  <c:v>360.809504685408</c:v>
                </c:pt>
                <c:pt idx="43091">
                  <c:v>381.96357607179499</c:v>
                </c:pt>
                <c:pt idx="43092">
                  <c:v>351.61769826177698</c:v>
                </c:pt>
                <c:pt idx="43093">
                  <c:v>346.27262254015398</c:v>
                </c:pt>
                <c:pt idx="43094">
                  <c:v>316.36581905489402</c:v>
                </c:pt>
                <c:pt idx="43095">
                  <c:v>290.79291231384701</c:v>
                </c:pt>
                <c:pt idx="43096">
                  <c:v>290.320492509519</c:v>
                </c:pt>
                <c:pt idx="43097">
                  <c:v>268.12909804143698</c:v>
                </c:pt>
                <c:pt idx="43098">
                  <c:v>249.782930068718</c:v>
                </c:pt>
                <c:pt idx="43099">
                  <c:v>487.91510186233103</c:v>
                </c:pt>
                <c:pt idx="43100">
                  <c:v>434.773127493949</c:v>
                </c:pt>
                <c:pt idx="43101">
                  <c:v>389.377970366228</c:v>
                </c:pt>
                <c:pt idx="43102">
                  <c:v>360.90082521443298</c:v>
                </c:pt>
                <c:pt idx="43103">
                  <c:v>382.07324573664999</c:v>
                </c:pt>
                <c:pt idx="43104">
                  <c:v>351.70972506402501</c:v>
                </c:pt>
                <c:pt idx="43105">
                  <c:v>346.37561484572899</c:v>
                </c:pt>
                <c:pt idx="43106">
                  <c:v>316.46334901560402</c:v>
                </c:pt>
                <c:pt idx="43107">
                  <c:v>290.87892754763601</c:v>
                </c:pt>
                <c:pt idx="43108">
                  <c:v>290.40967343038602</c:v>
                </c:pt>
                <c:pt idx="43109">
                  <c:v>268.21836611974902</c:v>
                </c:pt>
                <c:pt idx="43110">
                  <c:v>249.86929430305801</c:v>
                </c:pt>
                <c:pt idx="43111">
                  <c:v>486.94638667292298</c:v>
                </c:pt>
                <c:pt idx="43112">
                  <c:v>433.91313570557298</c:v>
                </c:pt>
                <c:pt idx="43113">
                  <c:v>388.60111139585302</c:v>
                </c:pt>
                <c:pt idx="43114">
                  <c:v>360.19533395583801</c:v>
                </c:pt>
                <c:pt idx="43115">
                  <c:v>381.28890386948899</c:v>
                </c:pt>
                <c:pt idx="43116">
                  <c:v>350.99719987920997</c:v>
                </c:pt>
                <c:pt idx="43117">
                  <c:v>345.65376013610802</c:v>
                </c:pt>
                <c:pt idx="43118">
                  <c:v>315.79808927873</c:v>
                </c:pt>
                <c:pt idx="43119">
                  <c:v>290.28334210788398</c:v>
                </c:pt>
                <c:pt idx="43120">
                  <c:v>289.80154463218901</c:v>
                </c:pt>
                <c:pt idx="43121">
                  <c:v>267.64434012836603</c:v>
                </c:pt>
                <c:pt idx="43122">
                  <c:v>249.329642424779</c:v>
                </c:pt>
                <c:pt idx="43123">
                  <c:v>484.01871378751599</c:v>
                </c:pt>
                <c:pt idx="43124">
                  <c:v>431.27234654418999</c:v>
                </c:pt>
                <c:pt idx="43125">
                  <c:v>386.21217929604802</c:v>
                </c:pt>
                <c:pt idx="43126">
                  <c:v>358.03412623816001</c:v>
                </c:pt>
                <c:pt idx="43127">
                  <c:v>378.86571355629297</c:v>
                </c:pt>
                <c:pt idx="43128">
                  <c:v>348.82244691607599</c:v>
                </c:pt>
                <c:pt idx="43129">
                  <c:v>343.43952095808299</c:v>
                </c:pt>
                <c:pt idx="43130">
                  <c:v>313.75871841181697</c:v>
                </c:pt>
                <c:pt idx="43131">
                  <c:v>288.44493991949298</c:v>
                </c:pt>
                <c:pt idx="43132">
                  <c:v>287.90288780604402</c:v>
                </c:pt>
                <c:pt idx="43133">
                  <c:v>265.87631847308199</c:v>
                </c:pt>
                <c:pt idx="43134">
                  <c:v>247.664459914107</c:v>
                </c:pt>
                <c:pt idx="43135">
                  <c:v>318.94251878842999</c:v>
                </c:pt>
                <c:pt idx="43136">
                  <c:v>304.29957583826098</c:v>
                </c:pt>
                <c:pt idx="43137">
                  <c:v>269.20216458048901</c:v>
                </c:pt>
                <c:pt idx="43138">
                  <c:v>250.71650962017</c:v>
                </c:pt>
                <c:pt idx="43139">
                  <c:v>242.951172012071</c:v>
                </c:pt>
                <c:pt idx="43140">
                  <c:v>236.17319528432199</c:v>
                </c:pt>
                <c:pt idx="43141">
                  <c:v>297.01309453280402</c:v>
                </c:pt>
                <c:pt idx="43142">
                  <c:v>283.352436417707</c:v>
                </c:pt>
                <c:pt idx="43143">
                  <c:v>269.67836321984299</c:v>
                </c:pt>
                <c:pt idx="43144">
                  <c:v>257.97331850132099</c:v>
                </c:pt>
                <c:pt idx="43145">
                  <c:v>248.23986175115201</c:v>
                </c:pt>
                <c:pt idx="43146">
                  <c:v>238.49627687290899</c:v>
                </c:pt>
                <c:pt idx="43147">
                  <c:v>229.73530725105601</c:v>
                </c:pt>
                <c:pt idx="43148">
                  <c:v>221.954950051791</c:v>
                </c:pt>
                <c:pt idx="43149">
                  <c:v>215.16413488472301</c:v>
                </c:pt>
                <c:pt idx="43150">
                  <c:v>209.361102434542</c:v>
                </c:pt>
                <c:pt idx="43151">
                  <c:v>203.55572068174101</c:v>
                </c:pt>
                <c:pt idx="43152">
                  <c:v>280.04353112840403</c:v>
                </c:pt>
                <c:pt idx="43153">
                  <c:v>265.395722588144</c:v>
                </c:pt>
                <c:pt idx="43154">
                  <c:v>252.70947548136201</c:v>
                </c:pt>
                <c:pt idx="43155">
                  <c:v>241.00085496281699</c:v>
                </c:pt>
                <c:pt idx="43156">
                  <c:v>230.27102957644399</c:v>
                </c:pt>
                <c:pt idx="43157">
                  <c:v>221.50562591452601</c:v>
                </c:pt>
                <c:pt idx="43158">
                  <c:v>212.73801340436501</c:v>
                </c:pt>
                <c:pt idx="43159">
                  <c:v>204.95335804507801</c:v>
                </c:pt>
                <c:pt idx="43160">
                  <c:v>198.15649986524099</c:v>
                </c:pt>
                <c:pt idx="43161">
                  <c:v>192.342796205045</c:v>
                </c:pt>
                <c:pt idx="43162">
                  <c:v>186.52306997232699</c:v>
                </c:pt>
                <c:pt idx="43163">
                  <c:v>181.69547190187799</c:v>
                </c:pt>
                <c:pt idx="43164">
                  <c:v>176.86623045446399</c:v>
                </c:pt>
                <c:pt idx="43165">
                  <c:v>251.40698413682901</c:v>
                </c:pt>
                <c:pt idx="43166">
                  <c:v>238.723778491324</c:v>
                </c:pt>
                <c:pt idx="43167">
                  <c:v>227.01036252703599</c:v>
                </c:pt>
                <c:pt idx="43168">
                  <c:v>216.27832979056399</c:v>
                </c:pt>
                <c:pt idx="43169">
                  <c:v>206.52537866038301</c:v>
                </c:pt>
                <c:pt idx="43170">
                  <c:v>198.740340137224</c:v>
                </c:pt>
                <c:pt idx="43171">
                  <c:v>190.947210209893</c:v>
                </c:pt>
                <c:pt idx="43172">
                  <c:v>184.14059943544399</c:v>
                </c:pt>
                <c:pt idx="43173">
                  <c:v>178.31910509272799</c:v>
                </c:pt>
                <c:pt idx="43174">
                  <c:v>172.49437694263901</c:v>
                </c:pt>
                <c:pt idx="43175">
                  <c:v>167.65716546373801</c:v>
                </c:pt>
                <c:pt idx="43176">
                  <c:v>162.817804154302</c:v>
                </c:pt>
                <c:pt idx="43177">
                  <c:v>158.968812775196</c:v>
                </c:pt>
                <c:pt idx="43178">
                  <c:v>155.11912695768001</c:v>
                </c:pt>
                <c:pt idx="43179">
                  <c:v>215.01327562259701</c:v>
                </c:pt>
                <c:pt idx="43180">
                  <c:v>204.28060543107199</c:v>
                </c:pt>
                <c:pt idx="43181">
                  <c:v>143.061859107961</c:v>
                </c:pt>
                <c:pt idx="43182">
                  <c:v>140.19183096782399</c:v>
                </c:pt>
                <c:pt idx="43183">
                  <c:v>319.38599672696699</c:v>
                </c:pt>
                <c:pt idx="43184">
                  <c:v>304.70040595399098</c:v>
                </c:pt>
                <c:pt idx="43185">
                  <c:v>269.51057401812602</c:v>
                </c:pt>
                <c:pt idx="43186">
                  <c:v>250.966474760116</c:v>
                </c:pt>
                <c:pt idx="43187">
                  <c:v>243.17263560204</c:v>
                </c:pt>
                <c:pt idx="43188">
                  <c:v>236.367625497451</c:v>
                </c:pt>
                <c:pt idx="43189">
                  <c:v>297.452637633282</c:v>
                </c:pt>
                <c:pt idx="43190">
                  <c:v>283.75134606707701</c:v>
                </c:pt>
                <c:pt idx="43191">
                  <c:v>270.04197993064702</c:v>
                </c:pt>
                <c:pt idx="43192">
                  <c:v>258.30532283069903</c:v>
                </c:pt>
                <c:pt idx="43193">
                  <c:v>248.536344739366</c:v>
                </c:pt>
                <c:pt idx="43194">
                  <c:v>238.76556196200701</c:v>
                </c:pt>
                <c:pt idx="43195">
                  <c:v>229.97930090475</c:v>
                </c:pt>
                <c:pt idx="43196">
                  <c:v>222.17549369335501</c:v>
                </c:pt>
                <c:pt idx="43197">
                  <c:v>215.362690319877</c:v>
                </c:pt>
                <c:pt idx="43198">
                  <c:v>209.539040300241</c:v>
                </c:pt>
                <c:pt idx="43199">
                  <c:v>203.71334968337001</c:v>
                </c:pt>
                <c:pt idx="43200">
                  <c:v>280.47937688086301</c:v>
                </c:pt>
                <c:pt idx="43201">
                  <c:v>265.78968271877898</c:v>
                </c:pt>
                <c:pt idx="43202">
                  <c:v>253.069650366823</c:v>
                </c:pt>
                <c:pt idx="43203">
                  <c:v>241.32969907733701</c:v>
                </c:pt>
                <c:pt idx="43204">
                  <c:v>230.56746641074801</c:v>
                </c:pt>
                <c:pt idx="43205">
                  <c:v>221.780108818195</c:v>
                </c:pt>
                <c:pt idx="43206">
                  <c:v>212.98767658551199</c:v>
                </c:pt>
                <c:pt idx="43207">
                  <c:v>205.176902456931</c:v>
                </c:pt>
                <c:pt idx="43208">
                  <c:v>198.35257541089501</c:v>
                </c:pt>
                <c:pt idx="43209">
                  <c:v>192.51930778031999</c:v>
                </c:pt>
                <c:pt idx="43210">
                  <c:v>186.680459180871</c:v>
                </c:pt>
                <c:pt idx="43211">
                  <c:v>181.834884244493</c:v>
                </c:pt>
                <c:pt idx="43212">
                  <c:v>176.98790035587101</c:v>
                </c:pt>
                <c:pt idx="43213">
                  <c:v>251.803057892281</c:v>
                </c:pt>
                <c:pt idx="43214">
                  <c:v>239.08244542021001</c:v>
                </c:pt>
                <c:pt idx="43215">
                  <c:v>227.33460779090501</c:v>
                </c:pt>
                <c:pt idx="43216">
                  <c:v>216.573830818706</c:v>
                </c:pt>
                <c:pt idx="43217">
                  <c:v>206.79442337866101</c:v>
                </c:pt>
                <c:pt idx="43218">
                  <c:v>198.98341323266499</c:v>
                </c:pt>
                <c:pt idx="43219">
                  <c:v>191.171016225448</c:v>
                </c:pt>
                <c:pt idx="43220">
                  <c:v>184.34385756469101</c:v>
                </c:pt>
                <c:pt idx="43221">
                  <c:v>178.503469489949</c:v>
                </c:pt>
                <c:pt idx="43222">
                  <c:v>172.657411307899</c:v>
                </c:pt>
                <c:pt idx="43223">
                  <c:v>167.80312300589301</c:v>
                </c:pt>
                <c:pt idx="43224">
                  <c:v>162.94698354661699</c:v>
                </c:pt>
                <c:pt idx="43225">
                  <c:v>159.07952930026801</c:v>
                </c:pt>
                <c:pt idx="43226">
                  <c:v>155.21154625800699</c:v>
                </c:pt>
                <c:pt idx="43227">
                  <c:v>215.34026145020201</c:v>
                </c:pt>
                <c:pt idx="43228">
                  <c:v>204.57873593572401</c:v>
                </c:pt>
                <c:pt idx="43229">
                  <c:v>143.16263789746901</c:v>
                </c:pt>
                <c:pt idx="43230">
                  <c:v>140.281487654964</c:v>
                </c:pt>
                <c:pt idx="43231">
                  <c:v>319.39795569177602</c:v>
                </c:pt>
                <c:pt idx="43232">
                  <c:v>304.70834661445201</c:v>
                </c:pt>
                <c:pt idx="43233">
                  <c:v>269.50833656455899</c:v>
                </c:pt>
                <c:pt idx="43234">
                  <c:v>250.96649110368301</c:v>
                </c:pt>
                <c:pt idx="43235">
                  <c:v>243.17385898564899</c:v>
                </c:pt>
                <c:pt idx="43236">
                  <c:v>236.37020148462301</c:v>
                </c:pt>
                <c:pt idx="43237">
                  <c:v>297.46388409591202</c:v>
                </c:pt>
                <c:pt idx="43238">
                  <c:v>283.76272781073999</c:v>
                </c:pt>
                <c:pt idx="43239">
                  <c:v>270.05349233390098</c:v>
                </c:pt>
                <c:pt idx="43240">
                  <c:v>258.31337265381597</c:v>
                </c:pt>
                <c:pt idx="43241">
                  <c:v>248.544934746091</c:v>
                </c:pt>
                <c:pt idx="43242">
                  <c:v>238.77114041892901</c:v>
                </c:pt>
                <c:pt idx="43243">
                  <c:v>229.98211091234299</c:v>
                </c:pt>
                <c:pt idx="43244">
                  <c:v>222.17923176521299</c:v>
                </c:pt>
                <c:pt idx="43245">
                  <c:v>215.360566814495</c:v>
                </c:pt>
                <c:pt idx="43246">
                  <c:v>209.53470362596801</c:v>
                </c:pt>
                <c:pt idx="43247">
                  <c:v>203.710395075919</c:v>
                </c:pt>
                <c:pt idx="43248">
                  <c:v>280.49020745036802</c:v>
                </c:pt>
                <c:pt idx="43249">
                  <c:v>265.80042781722102</c:v>
                </c:pt>
                <c:pt idx="43250">
                  <c:v>253.08046510907701</c:v>
                </c:pt>
                <c:pt idx="43251">
                  <c:v>241.33712731986401</c:v>
                </c:pt>
                <c:pt idx="43252">
                  <c:v>230.57520709199201</c:v>
                </c:pt>
                <c:pt idx="43253">
                  <c:v>221.784950495049</c:v>
                </c:pt>
                <c:pt idx="43254">
                  <c:v>212.98982639064599</c:v>
                </c:pt>
                <c:pt idx="43255">
                  <c:v>205.17976597286901</c:v>
                </c:pt>
                <c:pt idx="43256">
                  <c:v>198.356207938106</c:v>
                </c:pt>
                <c:pt idx="43257">
                  <c:v>192.52072932493999</c:v>
                </c:pt>
                <c:pt idx="43258">
                  <c:v>186.682902418682</c:v>
                </c:pt>
                <c:pt idx="43259">
                  <c:v>181.83540455288201</c:v>
                </c:pt>
                <c:pt idx="43260">
                  <c:v>176.98664639257601</c:v>
                </c:pt>
                <c:pt idx="43261">
                  <c:v>251.81709943578201</c:v>
                </c:pt>
                <c:pt idx="43262">
                  <c:v>239.092828506416</c:v>
                </c:pt>
                <c:pt idx="43263">
                  <c:v>227.34819989253</c:v>
                </c:pt>
                <c:pt idx="43264">
                  <c:v>216.581006037516</c:v>
                </c:pt>
                <c:pt idx="43265">
                  <c:v>206.79873632809199</c:v>
                </c:pt>
                <c:pt idx="43266">
                  <c:v>198.98814262582599</c:v>
                </c:pt>
                <c:pt idx="43267">
                  <c:v>191.17326040821899</c:v>
                </c:pt>
                <c:pt idx="43268">
                  <c:v>184.34674200953501</c:v>
                </c:pt>
                <c:pt idx="43269">
                  <c:v>178.504186181081</c:v>
                </c:pt>
                <c:pt idx="43270">
                  <c:v>172.65893426221001</c:v>
                </c:pt>
                <c:pt idx="43271">
                  <c:v>167.80274680394299</c:v>
                </c:pt>
                <c:pt idx="43272">
                  <c:v>162.94484935884901</c:v>
                </c:pt>
                <c:pt idx="43273">
                  <c:v>159.078523557067</c:v>
                </c:pt>
                <c:pt idx="43274">
                  <c:v>155.21177244327501</c:v>
                </c:pt>
                <c:pt idx="43275">
                  <c:v>215.35336777740901</c:v>
                </c:pt>
                <c:pt idx="43276">
                  <c:v>204.58863496981999</c:v>
                </c:pt>
                <c:pt idx="43277">
                  <c:v>143.16183510364999</c:v>
                </c:pt>
                <c:pt idx="43278">
                  <c:v>140.27927509293599</c:v>
                </c:pt>
                <c:pt idx="43279">
                  <c:v>319.20445956729202</c:v>
                </c:pt>
                <c:pt idx="43280">
                  <c:v>304.53497234173301</c:v>
                </c:pt>
                <c:pt idx="43281">
                  <c:v>269.37521494898499</c:v>
                </c:pt>
                <c:pt idx="43282">
                  <c:v>250.85286560926301</c:v>
                </c:pt>
                <c:pt idx="43283">
                  <c:v>243.071191907859</c:v>
                </c:pt>
                <c:pt idx="43284">
                  <c:v>236.278010161032</c:v>
                </c:pt>
                <c:pt idx="43285">
                  <c:v>297.27587814968001</c:v>
                </c:pt>
                <c:pt idx="43286">
                  <c:v>283.59358255929902</c:v>
                </c:pt>
                <c:pt idx="43287">
                  <c:v>269.89480531694699</c:v>
                </c:pt>
                <c:pt idx="43288">
                  <c:v>258.17156077878798</c:v>
                </c:pt>
                <c:pt idx="43289">
                  <c:v>248.410949490321</c:v>
                </c:pt>
                <c:pt idx="43290">
                  <c:v>238.648660856182</c:v>
                </c:pt>
                <c:pt idx="43291">
                  <c:v>229.87049522570899</c:v>
                </c:pt>
                <c:pt idx="43292">
                  <c:v>222.07783109741101</c:v>
                </c:pt>
                <c:pt idx="43293">
                  <c:v>215.272332717588</c:v>
                </c:pt>
                <c:pt idx="43294">
                  <c:v>209.45568643304699</c:v>
                </c:pt>
                <c:pt idx="43295">
                  <c:v>203.63724566691701</c:v>
                </c:pt>
                <c:pt idx="43296">
                  <c:v>280.30969021959601</c:v>
                </c:pt>
                <c:pt idx="43297">
                  <c:v>265.63879983433299</c:v>
                </c:pt>
                <c:pt idx="43298">
                  <c:v>252.924888805362</c:v>
                </c:pt>
                <c:pt idx="43299">
                  <c:v>241.19426670079301</c:v>
                </c:pt>
                <c:pt idx="43300">
                  <c:v>230.44426462654999</c:v>
                </c:pt>
                <c:pt idx="43301">
                  <c:v>221.66449952367401</c:v>
                </c:pt>
                <c:pt idx="43302">
                  <c:v>212.87978254179899</c:v>
                </c:pt>
                <c:pt idx="43303">
                  <c:v>205.07941701368199</c:v>
                </c:pt>
                <c:pt idx="43304">
                  <c:v>198.264982531577</c:v>
                </c:pt>
                <c:pt idx="43305">
                  <c:v>192.43807251032499</c:v>
                </c:pt>
                <c:pt idx="43306">
                  <c:v>186.60569105690999</c:v>
                </c:pt>
                <c:pt idx="43307">
                  <c:v>181.76953818827701</c:v>
                </c:pt>
                <c:pt idx="43308">
                  <c:v>176.925936936401</c:v>
                </c:pt>
                <c:pt idx="43309">
                  <c:v>251.65042070899801</c:v>
                </c:pt>
                <c:pt idx="43310">
                  <c:v>238.94305788098299</c:v>
                </c:pt>
                <c:pt idx="43311">
                  <c:v>227.20751822017601</c:v>
                </c:pt>
                <c:pt idx="43312">
                  <c:v>216.45838505258999</c:v>
                </c:pt>
                <c:pt idx="43313">
                  <c:v>206.683614687171</c:v>
                </c:pt>
                <c:pt idx="43314">
                  <c:v>198.882372030265</c:v>
                </c:pt>
                <c:pt idx="43315">
                  <c:v>191.07676979549001</c:v>
                </c:pt>
                <c:pt idx="43316">
                  <c:v>184.255915518167</c:v>
                </c:pt>
                <c:pt idx="43317">
                  <c:v>178.42144835047901</c:v>
                </c:pt>
                <c:pt idx="43318">
                  <c:v>172.58423417495399</c:v>
                </c:pt>
                <c:pt idx="43319">
                  <c:v>167.735632183908</c:v>
                </c:pt>
                <c:pt idx="43320">
                  <c:v>162.88533417801699</c:v>
                </c:pt>
                <c:pt idx="43321">
                  <c:v>159.02629491794201</c:v>
                </c:pt>
                <c:pt idx="43322">
                  <c:v>155.16410921102101</c:v>
                </c:pt>
                <c:pt idx="43323">
                  <c:v>215.21451839550301</c:v>
                </c:pt>
                <c:pt idx="43324">
                  <c:v>204.461262319691</c:v>
                </c:pt>
                <c:pt idx="43325">
                  <c:v>143.114452170644</c:v>
                </c:pt>
                <c:pt idx="43326">
                  <c:v>140.23578947368401</c:v>
                </c:pt>
                <c:pt idx="43327">
                  <c:v>318.61670605776999</c:v>
                </c:pt>
                <c:pt idx="43328">
                  <c:v>303.99274329402601</c:v>
                </c:pt>
                <c:pt idx="43329">
                  <c:v>268.96185978931999</c:v>
                </c:pt>
                <c:pt idx="43330">
                  <c:v>250.50533524158001</c:v>
                </c:pt>
                <c:pt idx="43331">
                  <c:v>242.76214952403899</c:v>
                </c:pt>
                <c:pt idx="43332">
                  <c:v>235.99760383386501</c:v>
                </c:pt>
                <c:pt idx="43333">
                  <c:v>296.70156769596201</c:v>
                </c:pt>
                <c:pt idx="43334">
                  <c:v>283.05822809372103</c:v>
                </c:pt>
                <c:pt idx="43335">
                  <c:v>269.414074502353</c:v>
                </c:pt>
                <c:pt idx="43336">
                  <c:v>257.72443776592098</c:v>
                </c:pt>
                <c:pt idx="43337">
                  <c:v>248.00481698895001</c:v>
                </c:pt>
                <c:pt idx="43338">
                  <c:v>238.275219472559</c:v>
                </c:pt>
                <c:pt idx="43339">
                  <c:v>229.535195732754</c:v>
                </c:pt>
                <c:pt idx="43340">
                  <c:v>221.771028556613</c:v>
                </c:pt>
                <c:pt idx="43341">
                  <c:v>214.99227572071101</c:v>
                </c:pt>
                <c:pt idx="43342">
                  <c:v>209.204600743436</c:v>
                </c:pt>
                <c:pt idx="43343">
                  <c:v>203.415109034267</c:v>
                </c:pt>
                <c:pt idx="43344">
                  <c:v>279.74307981725298</c:v>
                </c:pt>
                <c:pt idx="43345">
                  <c:v>265.11728813559301</c:v>
                </c:pt>
                <c:pt idx="43346">
                  <c:v>252.45077668942301</c:v>
                </c:pt>
                <c:pt idx="43347">
                  <c:v>240.75712479986501</c:v>
                </c:pt>
                <c:pt idx="43348">
                  <c:v>230.045082461612</c:v>
                </c:pt>
                <c:pt idx="43349">
                  <c:v>221.298942172073</c:v>
                </c:pt>
                <c:pt idx="43350">
                  <c:v>212.54719194398299</c:v>
                </c:pt>
                <c:pt idx="43351">
                  <c:v>204.77417983550501</c:v>
                </c:pt>
                <c:pt idx="43352">
                  <c:v>197.98515095268701</c:v>
                </c:pt>
                <c:pt idx="43353">
                  <c:v>192.18869683433601</c:v>
                </c:pt>
                <c:pt idx="43354">
                  <c:v>186.383038080624</c:v>
                </c:pt>
                <c:pt idx="43355">
                  <c:v>181.56926854219901</c:v>
                </c:pt>
                <c:pt idx="43356">
                  <c:v>176.75109317188</c:v>
                </c:pt>
                <c:pt idx="43357">
                  <c:v>251.1411467062</c:v>
                </c:pt>
                <c:pt idx="43358">
                  <c:v>238.469867816754</c:v>
                </c:pt>
                <c:pt idx="43359">
                  <c:v>226.77450287675299</c:v>
                </c:pt>
                <c:pt idx="43360">
                  <c:v>216.062957993601</c:v>
                </c:pt>
                <c:pt idx="43361">
                  <c:v>206.32266352262101</c:v>
                </c:pt>
                <c:pt idx="43362">
                  <c:v>198.55163097318001</c:v>
                </c:pt>
                <c:pt idx="43363">
                  <c:v>190.77255958090399</c:v>
                </c:pt>
                <c:pt idx="43364">
                  <c:v>183.982420988961</c:v>
                </c:pt>
                <c:pt idx="43365">
                  <c:v>178.170436265674</c:v>
                </c:pt>
                <c:pt idx="43366">
                  <c:v>172.35557764963201</c:v>
                </c:pt>
                <c:pt idx="43367">
                  <c:v>167.530745988322</c:v>
                </c:pt>
                <c:pt idx="43368">
                  <c:v>162.70422653382201</c:v>
                </c:pt>
                <c:pt idx="43369">
                  <c:v>158.86772920395899</c:v>
                </c:pt>
                <c:pt idx="43370">
                  <c:v>155.02814025743399</c:v>
                </c:pt>
                <c:pt idx="43371">
                  <c:v>214.78805689432201</c:v>
                </c:pt>
                <c:pt idx="43372">
                  <c:v>204.07175357565899</c:v>
                </c:pt>
                <c:pt idx="43373">
                  <c:v>142.96774193548299</c:v>
                </c:pt>
                <c:pt idx="43374">
                  <c:v>140.11441209329899</c:v>
                </c:pt>
                <c:pt idx="43375">
                  <c:v>318.94251878842999</c:v>
                </c:pt>
                <c:pt idx="43376">
                  <c:v>304.29957583826098</c:v>
                </c:pt>
                <c:pt idx="43377">
                  <c:v>269.20216458048901</c:v>
                </c:pt>
                <c:pt idx="43378">
                  <c:v>250.71650962017</c:v>
                </c:pt>
                <c:pt idx="43379">
                  <c:v>242.951172012071</c:v>
                </c:pt>
                <c:pt idx="43380">
                  <c:v>236.17319528432199</c:v>
                </c:pt>
                <c:pt idx="43381">
                  <c:v>297.01309453280402</c:v>
                </c:pt>
                <c:pt idx="43382">
                  <c:v>283.352436417707</c:v>
                </c:pt>
                <c:pt idx="43383">
                  <c:v>269.67836321984299</c:v>
                </c:pt>
                <c:pt idx="43384">
                  <c:v>257.97331850132099</c:v>
                </c:pt>
                <c:pt idx="43385">
                  <c:v>248.23986175115201</c:v>
                </c:pt>
                <c:pt idx="43386">
                  <c:v>238.49627687290899</c:v>
                </c:pt>
                <c:pt idx="43387">
                  <c:v>229.73530725105601</c:v>
                </c:pt>
                <c:pt idx="43388">
                  <c:v>221.954950051791</c:v>
                </c:pt>
                <c:pt idx="43389">
                  <c:v>215.16413488472301</c:v>
                </c:pt>
                <c:pt idx="43390">
                  <c:v>209.361102434542</c:v>
                </c:pt>
                <c:pt idx="43391">
                  <c:v>203.55572068174101</c:v>
                </c:pt>
                <c:pt idx="43392">
                  <c:v>280.04353112840403</c:v>
                </c:pt>
                <c:pt idx="43393">
                  <c:v>265.395722588144</c:v>
                </c:pt>
                <c:pt idx="43394">
                  <c:v>252.70947548136201</c:v>
                </c:pt>
                <c:pt idx="43395">
                  <c:v>241.00085496281699</c:v>
                </c:pt>
                <c:pt idx="43396">
                  <c:v>230.27102957644399</c:v>
                </c:pt>
                <c:pt idx="43397">
                  <c:v>221.50562591452601</c:v>
                </c:pt>
                <c:pt idx="43398">
                  <c:v>212.73801340436501</c:v>
                </c:pt>
                <c:pt idx="43399">
                  <c:v>204.95335804507801</c:v>
                </c:pt>
                <c:pt idx="43400">
                  <c:v>198.15649986524099</c:v>
                </c:pt>
                <c:pt idx="43401">
                  <c:v>192.342796205045</c:v>
                </c:pt>
                <c:pt idx="43402">
                  <c:v>186.52306997232699</c:v>
                </c:pt>
                <c:pt idx="43403">
                  <c:v>181.69547190187799</c:v>
                </c:pt>
                <c:pt idx="43404">
                  <c:v>176.86623045446399</c:v>
                </c:pt>
                <c:pt idx="43405">
                  <c:v>251.40698413682901</c:v>
                </c:pt>
                <c:pt idx="43406">
                  <c:v>238.723778491324</c:v>
                </c:pt>
                <c:pt idx="43407">
                  <c:v>227.01036252703599</c:v>
                </c:pt>
                <c:pt idx="43408">
                  <c:v>216.27832979056399</c:v>
                </c:pt>
                <c:pt idx="43409">
                  <c:v>206.52537866038301</c:v>
                </c:pt>
                <c:pt idx="43410">
                  <c:v>198.740340137224</c:v>
                </c:pt>
                <c:pt idx="43411">
                  <c:v>190.947210209893</c:v>
                </c:pt>
                <c:pt idx="43412">
                  <c:v>184.14059943544399</c:v>
                </c:pt>
                <c:pt idx="43413">
                  <c:v>178.31910509272799</c:v>
                </c:pt>
                <c:pt idx="43414">
                  <c:v>172.49437694263901</c:v>
                </c:pt>
                <c:pt idx="43415">
                  <c:v>167.65716546373801</c:v>
                </c:pt>
                <c:pt idx="43416">
                  <c:v>162.817804154302</c:v>
                </c:pt>
                <c:pt idx="43417">
                  <c:v>158.968812775196</c:v>
                </c:pt>
                <c:pt idx="43418">
                  <c:v>155.11912695768001</c:v>
                </c:pt>
                <c:pt idx="43419">
                  <c:v>215.01327562259701</c:v>
                </c:pt>
                <c:pt idx="43420">
                  <c:v>204.28060543107199</c:v>
                </c:pt>
                <c:pt idx="43421">
                  <c:v>143.061859107961</c:v>
                </c:pt>
                <c:pt idx="43422">
                  <c:v>140.19183096782399</c:v>
                </c:pt>
                <c:pt idx="43423">
                  <c:v>319.38599672696699</c:v>
                </c:pt>
                <c:pt idx="43424">
                  <c:v>304.70040595399098</c:v>
                </c:pt>
                <c:pt idx="43425">
                  <c:v>269.51057401812602</c:v>
                </c:pt>
                <c:pt idx="43426">
                  <c:v>250.966474760116</c:v>
                </c:pt>
                <c:pt idx="43427">
                  <c:v>243.17263560204</c:v>
                </c:pt>
                <c:pt idx="43428">
                  <c:v>236.367625497451</c:v>
                </c:pt>
                <c:pt idx="43429">
                  <c:v>297.452637633282</c:v>
                </c:pt>
                <c:pt idx="43430">
                  <c:v>283.75134606707701</c:v>
                </c:pt>
                <c:pt idx="43431">
                  <c:v>270.04197993064702</c:v>
                </c:pt>
                <c:pt idx="43432">
                  <c:v>258.30532283069903</c:v>
                </c:pt>
                <c:pt idx="43433">
                  <c:v>248.536344739366</c:v>
                </c:pt>
                <c:pt idx="43434">
                  <c:v>238.76556196200701</c:v>
                </c:pt>
                <c:pt idx="43435">
                  <c:v>229.97930090475</c:v>
                </c:pt>
                <c:pt idx="43436">
                  <c:v>222.17549369335501</c:v>
                </c:pt>
                <c:pt idx="43437">
                  <c:v>215.362690319877</c:v>
                </c:pt>
                <c:pt idx="43438">
                  <c:v>209.539040300241</c:v>
                </c:pt>
                <c:pt idx="43439">
                  <c:v>203.71334968337001</c:v>
                </c:pt>
                <c:pt idx="43440">
                  <c:v>280.47937688086301</c:v>
                </c:pt>
                <c:pt idx="43441">
                  <c:v>265.78968271877898</c:v>
                </c:pt>
                <c:pt idx="43442">
                  <c:v>253.069650366823</c:v>
                </c:pt>
                <c:pt idx="43443">
                  <c:v>241.32969907733701</c:v>
                </c:pt>
                <c:pt idx="43444">
                  <c:v>230.56746641074801</c:v>
                </c:pt>
                <c:pt idx="43445">
                  <c:v>221.780108818195</c:v>
                </c:pt>
                <c:pt idx="43446">
                  <c:v>212.98767658551199</c:v>
                </c:pt>
                <c:pt idx="43447">
                  <c:v>205.176902456931</c:v>
                </c:pt>
                <c:pt idx="43448">
                  <c:v>198.35257541089501</c:v>
                </c:pt>
                <c:pt idx="43449">
                  <c:v>192.51930778031999</c:v>
                </c:pt>
                <c:pt idx="43450">
                  <c:v>186.680459180871</c:v>
                </c:pt>
                <c:pt idx="43451">
                  <c:v>181.834884244493</c:v>
                </c:pt>
                <c:pt idx="43452">
                  <c:v>176.98790035587101</c:v>
                </c:pt>
                <c:pt idx="43453">
                  <c:v>251.803057892281</c:v>
                </c:pt>
                <c:pt idx="43454">
                  <c:v>239.08244542021001</c:v>
                </c:pt>
                <c:pt idx="43455">
                  <c:v>227.33460779090501</c:v>
                </c:pt>
                <c:pt idx="43456">
                  <c:v>216.573830818706</c:v>
                </c:pt>
                <c:pt idx="43457">
                  <c:v>206.79442337866101</c:v>
                </c:pt>
                <c:pt idx="43458">
                  <c:v>198.98341323266499</c:v>
                </c:pt>
                <c:pt idx="43459">
                  <c:v>191.171016225448</c:v>
                </c:pt>
                <c:pt idx="43460">
                  <c:v>184.34385756469101</c:v>
                </c:pt>
                <c:pt idx="43461">
                  <c:v>178.503469489949</c:v>
                </c:pt>
                <c:pt idx="43462">
                  <c:v>172.657411307899</c:v>
                </c:pt>
                <c:pt idx="43463">
                  <c:v>167.80312300589301</c:v>
                </c:pt>
                <c:pt idx="43464">
                  <c:v>162.94698354661699</c:v>
                </c:pt>
                <c:pt idx="43465">
                  <c:v>159.07952930026801</c:v>
                </c:pt>
                <c:pt idx="43466">
                  <c:v>155.21154625800699</c:v>
                </c:pt>
                <c:pt idx="43467">
                  <c:v>215.34026145020201</c:v>
                </c:pt>
                <c:pt idx="43468">
                  <c:v>204.57873593572401</c:v>
                </c:pt>
                <c:pt idx="43469">
                  <c:v>143.16263789746901</c:v>
                </c:pt>
                <c:pt idx="43470">
                  <c:v>140.281487654964</c:v>
                </c:pt>
                <c:pt idx="43471">
                  <c:v>319.39795569177602</c:v>
                </c:pt>
                <c:pt idx="43472">
                  <c:v>304.70834661445201</c:v>
                </c:pt>
                <c:pt idx="43473">
                  <c:v>269.50833656455899</c:v>
                </c:pt>
                <c:pt idx="43474">
                  <c:v>250.96649110368301</c:v>
                </c:pt>
                <c:pt idx="43475">
                  <c:v>243.17385898564899</c:v>
                </c:pt>
                <c:pt idx="43476">
                  <c:v>236.37020148462301</c:v>
                </c:pt>
                <c:pt idx="43477">
                  <c:v>297.46388409591202</c:v>
                </c:pt>
                <c:pt idx="43478">
                  <c:v>283.76272781073999</c:v>
                </c:pt>
                <c:pt idx="43479">
                  <c:v>270.05349233390098</c:v>
                </c:pt>
                <c:pt idx="43480">
                  <c:v>258.31337265381597</c:v>
                </c:pt>
                <c:pt idx="43481">
                  <c:v>248.544934746091</c:v>
                </c:pt>
                <c:pt idx="43482">
                  <c:v>238.77114041892901</c:v>
                </c:pt>
                <c:pt idx="43483">
                  <c:v>229.98211091234299</c:v>
                </c:pt>
                <c:pt idx="43484">
                  <c:v>222.17923176521299</c:v>
                </c:pt>
                <c:pt idx="43485">
                  <c:v>215.360566814495</c:v>
                </c:pt>
                <c:pt idx="43486">
                  <c:v>209.53470362596801</c:v>
                </c:pt>
                <c:pt idx="43487">
                  <c:v>203.710395075919</c:v>
                </c:pt>
                <c:pt idx="43488">
                  <c:v>280.49020745036802</c:v>
                </c:pt>
                <c:pt idx="43489">
                  <c:v>265.80042781722102</c:v>
                </c:pt>
                <c:pt idx="43490">
                  <c:v>253.08046510907701</c:v>
                </c:pt>
                <c:pt idx="43491">
                  <c:v>241.33712731986401</c:v>
                </c:pt>
                <c:pt idx="43492">
                  <c:v>230.57520709199201</c:v>
                </c:pt>
                <c:pt idx="43493">
                  <c:v>221.784950495049</c:v>
                </c:pt>
                <c:pt idx="43494">
                  <c:v>212.98982639064599</c:v>
                </c:pt>
                <c:pt idx="43495">
                  <c:v>205.17976597286901</c:v>
                </c:pt>
                <c:pt idx="43496">
                  <c:v>198.356207938106</c:v>
                </c:pt>
                <c:pt idx="43497">
                  <c:v>192.52072932493999</c:v>
                </c:pt>
                <c:pt idx="43498">
                  <c:v>186.682902418682</c:v>
                </c:pt>
                <c:pt idx="43499">
                  <c:v>181.83540455288201</c:v>
                </c:pt>
                <c:pt idx="43500">
                  <c:v>176.98664639257601</c:v>
                </c:pt>
                <c:pt idx="43501">
                  <c:v>251.81709943578201</c:v>
                </c:pt>
                <c:pt idx="43502">
                  <c:v>239.092828506416</c:v>
                </c:pt>
                <c:pt idx="43503">
                  <c:v>227.34819989253</c:v>
                </c:pt>
                <c:pt idx="43504">
                  <c:v>216.581006037516</c:v>
                </c:pt>
                <c:pt idx="43505">
                  <c:v>206.79873632809199</c:v>
                </c:pt>
                <c:pt idx="43506">
                  <c:v>198.98814262582599</c:v>
                </c:pt>
                <c:pt idx="43507">
                  <c:v>191.17326040821899</c:v>
                </c:pt>
                <c:pt idx="43508">
                  <c:v>184.34674200953501</c:v>
                </c:pt>
                <c:pt idx="43509">
                  <c:v>178.504186181081</c:v>
                </c:pt>
                <c:pt idx="43510">
                  <c:v>172.65893426221001</c:v>
                </c:pt>
                <c:pt idx="43511">
                  <c:v>167.80274680394299</c:v>
                </c:pt>
                <c:pt idx="43512">
                  <c:v>162.94484935884901</c:v>
                </c:pt>
                <c:pt idx="43513">
                  <c:v>159.078523557067</c:v>
                </c:pt>
                <c:pt idx="43514">
                  <c:v>155.21177244327501</c:v>
                </c:pt>
                <c:pt idx="43515">
                  <c:v>215.35336777740901</c:v>
                </c:pt>
                <c:pt idx="43516">
                  <c:v>204.58863496981999</c:v>
                </c:pt>
                <c:pt idx="43517">
                  <c:v>143.16183510364999</c:v>
                </c:pt>
                <c:pt idx="43518">
                  <c:v>140.27927509293599</c:v>
                </c:pt>
                <c:pt idx="43519">
                  <c:v>319.20445956729202</c:v>
                </c:pt>
                <c:pt idx="43520">
                  <c:v>304.53497234173301</c:v>
                </c:pt>
                <c:pt idx="43521">
                  <c:v>269.37521494898499</c:v>
                </c:pt>
                <c:pt idx="43522">
                  <c:v>250.85286560926301</c:v>
                </c:pt>
                <c:pt idx="43523">
                  <c:v>243.071191907859</c:v>
                </c:pt>
                <c:pt idx="43524">
                  <c:v>236.278010161032</c:v>
                </c:pt>
                <c:pt idx="43525">
                  <c:v>297.27587814968001</c:v>
                </c:pt>
                <c:pt idx="43526">
                  <c:v>283.59358255929902</c:v>
                </c:pt>
                <c:pt idx="43527">
                  <c:v>269.89480531694699</c:v>
                </c:pt>
                <c:pt idx="43528">
                  <c:v>258.17156077878798</c:v>
                </c:pt>
                <c:pt idx="43529">
                  <c:v>248.410949490321</c:v>
                </c:pt>
                <c:pt idx="43530">
                  <c:v>238.648660856182</c:v>
                </c:pt>
                <c:pt idx="43531">
                  <c:v>229.87049522570899</c:v>
                </c:pt>
                <c:pt idx="43532">
                  <c:v>222.07783109741101</c:v>
                </c:pt>
                <c:pt idx="43533">
                  <c:v>215.272332717588</c:v>
                </c:pt>
                <c:pt idx="43534">
                  <c:v>209.45568643304699</c:v>
                </c:pt>
                <c:pt idx="43535">
                  <c:v>203.63724566691701</c:v>
                </c:pt>
                <c:pt idx="43536">
                  <c:v>280.30969021959601</c:v>
                </c:pt>
                <c:pt idx="43537">
                  <c:v>265.63879983433299</c:v>
                </c:pt>
                <c:pt idx="43538">
                  <c:v>252.924888805362</c:v>
                </c:pt>
                <c:pt idx="43539">
                  <c:v>241.19426670079301</c:v>
                </c:pt>
                <c:pt idx="43540">
                  <c:v>230.44426462654999</c:v>
                </c:pt>
                <c:pt idx="43541">
                  <c:v>221.66449952367401</c:v>
                </c:pt>
                <c:pt idx="43542">
                  <c:v>212.87978254179899</c:v>
                </c:pt>
                <c:pt idx="43543">
                  <c:v>205.07941701368199</c:v>
                </c:pt>
                <c:pt idx="43544">
                  <c:v>198.264982531577</c:v>
                </c:pt>
                <c:pt idx="43545">
                  <c:v>192.43807251032499</c:v>
                </c:pt>
                <c:pt idx="43546">
                  <c:v>186.60569105690999</c:v>
                </c:pt>
                <c:pt idx="43547">
                  <c:v>181.76953818827701</c:v>
                </c:pt>
                <c:pt idx="43548">
                  <c:v>176.925936936401</c:v>
                </c:pt>
                <c:pt idx="43549">
                  <c:v>251.65042070899801</c:v>
                </c:pt>
                <c:pt idx="43550">
                  <c:v>238.94305788098299</c:v>
                </c:pt>
                <c:pt idx="43551">
                  <c:v>227.20751822017601</c:v>
                </c:pt>
                <c:pt idx="43552">
                  <c:v>216.45838505258999</c:v>
                </c:pt>
                <c:pt idx="43553">
                  <c:v>206.683614687171</c:v>
                </c:pt>
                <c:pt idx="43554">
                  <c:v>198.882372030265</c:v>
                </c:pt>
                <c:pt idx="43555">
                  <c:v>191.07676979549001</c:v>
                </c:pt>
                <c:pt idx="43556">
                  <c:v>184.255915518167</c:v>
                </c:pt>
                <c:pt idx="43557">
                  <c:v>178.42144835047901</c:v>
                </c:pt>
                <c:pt idx="43558">
                  <c:v>172.58423417495399</c:v>
                </c:pt>
                <c:pt idx="43559">
                  <c:v>167.735632183908</c:v>
                </c:pt>
                <c:pt idx="43560">
                  <c:v>162.88533417801699</c:v>
                </c:pt>
                <c:pt idx="43561">
                  <c:v>159.02629491794201</c:v>
                </c:pt>
                <c:pt idx="43562">
                  <c:v>155.16410921102101</c:v>
                </c:pt>
                <c:pt idx="43563">
                  <c:v>215.21451839550301</c:v>
                </c:pt>
                <c:pt idx="43564">
                  <c:v>204.461262319691</c:v>
                </c:pt>
                <c:pt idx="43565">
                  <c:v>143.114452170644</c:v>
                </c:pt>
                <c:pt idx="43566">
                  <c:v>140.23578947368401</c:v>
                </c:pt>
                <c:pt idx="43567">
                  <c:v>318.61670605776999</c:v>
                </c:pt>
                <c:pt idx="43568">
                  <c:v>303.99274329402601</c:v>
                </c:pt>
                <c:pt idx="43569">
                  <c:v>268.96185978931999</c:v>
                </c:pt>
                <c:pt idx="43570">
                  <c:v>250.50533524158001</c:v>
                </c:pt>
                <c:pt idx="43571">
                  <c:v>242.76214952403899</c:v>
                </c:pt>
                <c:pt idx="43572">
                  <c:v>235.99760383386501</c:v>
                </c:pt>
                <c:pt idx="43573">
                  <c:v>296.70156769596201</c:v>
                </c:pt>
                <c:pt idx="43574">
                  <c:v>283.05822809372103</c:v>
                </c:pt>
                <c:pt idx="43575">
                  <c:v>269.414074502353</c:v>
                </c:pt>
                <c:pt idx="43576">
                  <c:v>257.72443776592098</c:v>
                </c:pt>
                <c:pt idx="43577">
                  <c:v>248.00481698895001</c:v>
                </c:pt>
                <c:pt idx="43578">
                  <c:v>238.275219472559</c:v>
                </c:pt>
                <c:pt idx="43579">
                  <c:v>229.535195732754</c:v>
                </c:pt>
                <c:pt idx="43580">
                  <c:v>221.771028556613</c:v>
                </c:pt>
                <c:pt idx="43581">
                  <c:v>214.99227572071101</c:v>
                </c:pt>
                <c:pt idx="43582">
                  <c:v>209.204600743436</c:v>
                </c:pt>
                <c:pt idx="43583">
                  <c:v>203.415109034267</c:v>
                </c:pt>
                <c:pt idx="43584">
                  <c:v>279.74307981725298</c:v>
                </c:pt>
                <c:pt idx="43585">
                  <c:v>265.11728813559301</c:v>
                </c:pt>
                <c:pt idx="43586">
                  <c:v>252.45077668942301</c:v>
                </c:pt>
                <c:pt idx="43587">
                  <c:v>240.75712479986501</c:v>
                </c:pt>
                <c:pt idx="43588">
                  <c:v>230.045082461612</c:v>
                </c:pt>
                <c:pt idx="43589">
                  <c:v>221.298942172073</c:v>
                </c:pt>
                <c:pt idx="43590">
                  <c:v>212.54719194398299</c:v>
                </c:pt>
                <c:pt idx="43591">
                  <c:v>204.77417983550501</c:v>
                </c:pt>
                <c:pt idx="43592">
                  <c:v>197.98515095268701</c:v>
                </c:pt>
                <c:pt idx="43593">
                  <c:v>192.18869683433601</c:v>
                </c:pt>
                <c:pt idx="43594">
                  <c:v>186.383038080624</c:v>
                </c:pt>
                <c:pt idx="43595">
                  <c:v>181.56926854219901</c:v>
                </c:pt>
                <c:pt idx="43596">
                  <c:v>176.75109317188</c:v>
                </c:pt>
                <c:pt idx="43597">
                  <c:v>251.1411467062</c:v>
                </c:pt>
                <c:pt idx="43598">
                  <c:v>238.469867816754</c:v>
                </c:pt>
                <c:pt idx="43599">
                  <c:v>226.77450287675299</c:v>
                </c:pt>
                <c:pt idx="43600">
                  <c:v>216.062957993601</c:v>
                </c:pt>
                <c:pt idx="43601">
                  <c:v>206.32266352262101</c:v>
                </c:pt>
                <c:pt idx="43602">
                  <c:v>198.55163097318001</c:v>
                </c:pt>
                <c:pt idx="43603">
                  <c:v>190.77255958090399</c:v>
                </c:pt>
                <c:pt idx="43604">
                  <c:v>183.982420988961</c:v>
                </c:pt>
                <c:pt idx="43605">
                  <c:v>178.170436265674</c:v>
                </c:pt>
                <c:pt idx="43606">
                  <c:v>172.35557764963201</c:v>
                </c:pt>
                <c:pt idx="43607">
                  <c:v>167.530745988322</c:v>
                </c:pt>
                <c:pt idx="43608">
                  <c:v>162.70422653382201</c:v>
                </c:pt>
                <c:pt idx="43609">
                  <c:v>158.86772920395899</c:v>
                </c:pt>
                <c:pt idx="43610">
                  <c:v>155.02814025743399</c:v>
                </c:pt>
                <c:pt idx="43611">
                  <c:v>214.78805689432201</c:v>
                </c:pt>
                <c:pt idx="43612">
                  <c:v>204.07175357565899</c:v>
                </c:pt>
                <c:pt idx="43613">
                  <c:v>142.96774193548299</c:v>
                </c:pt>
                <c:pt idx="43614">
                  <c:v>140.11441209329899</c:v>
                </c:pt>
                <c:pt idx="43615">
                  <c:v>306.81885023666098</c:v>
                </c:pt>
                <c:pt idx="43616">
                  <c:v>291.19344456942798</c:v>
                </c:pt>
                <c:pt idx="43617">
                  <c:v>278.51685715652002</c:v>
                </c:pt>
                <c:pt idx="43618">
                  <c:v>265.83168993458901</c:v>
                </c:pt>
                <c:pt idx="43619">
                  <c:v>255.11313826163499</c:v>
                </c:pt>
                <c:pt idx="43620">
                  <c:v>245.375840293338</c:v>
                </c:pt>
                <c:pt idx="43621">
                  <c:v>237.610396821265</c:v>
                </c:pt>
                <c:pt idx="43622">
                  <c:v>228.854694181734</c:v>
                </c:pt>
                <c:pt idx="43623">
                  <c:v>222.070440434261</c:v>
                </c:pt>
                <c:pt idx="43624">
                  <c:v>287.87468402910702</c:v>
                </c:pt>
                <c:pt idx="43625">
                  <c:v>272.24799999999999</c:v>
                </c:pt>
                <c:pt idx="43626">
                  <c:v>259.567588680749</c:v>
                </c:pt>
                <c:pt idx="43627">
                  <c:v>247.864865744507</c:v>
                </c:pt>
                <c:pt idx="43628">
                  <c:v>237.141005400914</c:v>
                </c:pt>
                <c:pt idx="43629">
                  <c:v>227.39728353140899</c:v>
                </c:pt>
                <c:pt idx="43630">
                  <c:v>218.635088937093</c:v>
                </c:pt>
                <c:pt idx="43631">
                  <c:v>210.85593611357501</c:v>
                </c:pt>
                <c:pt idx="43632">
                  <c:v>204.061479800272</c:v>
                </c:pt>
                <c:pt idx="43633">
                  <c:v>198.25687732342001</c:v>
                </c:pt>
                <c:pt idx="43634">
                  <c:v>192.44633983817201</c:v>
                </c:pt>
                <c:pt idx="43635">
                  <c:v>186.633053658536</c:v>
                </c:pt>
                <c:pt idx="43636">
                  <c:v>271.912911578592</c:v>
                </c:pt>
                <c:pt idx="43637">
                  <c:v>257.27156519564898</c:v>
                </c:pt>
                <c:pt idx="43638">
                  <c:v>244.590015466301</c:v>
                </c:pt>
                <c:pt idx="43639">
                  <c:v>231.89967774486499</c:v>
                </c:pt>
                <c:pt idx="43640">
                  <c:v>222.15840909468599</c:v>
                </c:pt>
                <c:pt idx="43641">
                  <c:v>212.41068396386601</c:v>
                </c:pt>
                <c:pt idx="43642">
                  <c:v>203.64340385649999</c:v>
                </c:pt>
                <c:pt idx="43643">
                  <c:v>195.85801001029401</c:v>
                </c:pt>
                <c:pt idx="43644">
                  <c:v>189.059182450469</c:v>
                </c:pt>
                <c:pt idx="43645">
                  <c:v>182.25304878048701</c:v>
                </c:pt>
                <c:pt idx="43646">
                  <c:v>177.422625054744</c:v>
                </c:pt>
                <c:pt idx="43647">
                  <c:v>167.75651930273901</c:v>
                </c:pt>
                <c:pt idx="43648">
                  <c:v>162.92056189928499</c:v>
                </c:pt>
                <c:pt idx="43649">
                  <c:v>245.270661415353</c:v>
                </c:pt>
                <c:pt idx="43650">
                  <c:v>231.60575037076001</c:v>
                </c:pt>
                <c:pt idx="43651">
                  <c:v>219.90051111762199</c:v>
                </c:pt>
                <c:pt idx="43652">
                  <c:v>209.17229342242999</c:v>
                </c:pt>
                <c:pt idx="43653">
                  <c:v>199.422253922967</c:v>
                </c:pt>
                <c:pt idx="43654">
                  <c:v>190.654654654654</c:v>
                </c:pt>
                <c:pt idx="43655">
                  <c:v>183.85184790712501</c:v>
                </c:pt>
                <c:pt idx="43656">
                  <c:v>154.72327308392801</c:v>
                </c:pt>
                <c:pt idx="43657">
                  <c:v>150.86936159723899</c:v>
                </c:pt>
                <c:pt idx="43658">
                  <c:v>147.01453310552799</c:v>
                </c:pt>
                <c:pt idx="43659">
                  <c:v>209.886336627216</c:v>
                </c:pt>
                <c:pt idx="43660">
                  <c:v>199.15889745976801</c:v>
                </c:pt>
                <c:pt idx="43661">
                  <c:v>307.27095409098303</c:v>
                </c:pt>
                <c:pt idx="43662">
                  <c:v>291.60173883965803</c:v>
                </c:pt>
                <c:pt idx="43663">
                  <c:v>278.89116036667599</c:v>
                </c:pt>
                <c:pt idx="43664">
                  <c:v>266.17291887697701</c:v>
                </c:pt>
                <c:pt idx="43665">
                  <c:v>255.42488395788499</c:v>
                </c:pt>
                <c:pt idx="43666">
                  <c:v>245.66012791062701</c:v>
                </c:pt>
                <c:pt idx="43667">
                  <c:v>237.86656755249899</c:v>
                </c:pt>
                <c:pt idx="43668">
                  <c:v>229.08218278585099</c:v>
                </c:pt>
                <c:pt idx="43669">
                  <c:v>222.275680359321</c:v>
                </c:pt>
                <c:pt idx="43670">
                  <c:v>288.31621919604203</c:v>
                </c:pt>
                <c:pt idx="43671">
                  <c:v>272.65011094562101</c:v>
                </c:pt>
                <c:pt idx="43672">
                  <c:v>259.93602469059198</c:v>
                </c:pt>
                <c:pt idx="43673">
                  <c:v>248.19835966939999</c:v>
                </c:pt>
                <c:pt idx="43674">
                  <c:v>237.445583621721</c:v>
                </c:pt>
                <c:pt idx="43675">
                  <c:v>227.67507187944</c:v>
                </c:pt>
                <c:pt idx="43676">
                  <c:v>218.888070542923</c:v>
                </c:pt>
                <c:pt idx="43677">
                  <c:v>211.08593938975</c:v>
                </c:pt>
                <c:pt idx="43678">
                  <c:v>204.27016514021</c:v>
                </c:pt>
                <c:pt idx="43679">
                  <c:v>198.43911799847899</c:v>
                </c:pt>
                <c:pt idx="43680">
                  <c:v>192.609110130197</c:v>
                </c:pt>
                <c:pt idx="43681">
                  <c:v>186.77668352408801</c:v>
                </c:pt>
                <c:pt idx="43682">
                  <c:v>272.35397175376897</c:v>
                </c:pt>
                <c:pt idx="43683">
                  <c:v>257.67088626831099</c:v>
                </c:pt>
                <c:pt idx="43684">
                  <c:v>244.955709943551</c:v>
                </c:pt>
                <c:pt idx="43685">
                  <c:v>232.23268000759899</c:v>
                </c:pt>
                <c:pt idx="43686">
                  <c:v>222.464184076062</c:v>
                </c:pt>
                <c:pt idx="43687">
                  <c:v>212.68992465798601</c:v>
                </c:pt>
                <c:pt idx="43688">
                  <c:v>203.89507465711699</c:v>
                </c:pt>
                <c:pt idx="43689">
                  <c:v>196.087278004284</c:v>
                </c:pt>
                <c:pt idx="43690">
                  <c:v>189.26472668128099</c:v>
                </c:pt>
                <c:pt idx="43691">
                  <c:v>182.43849105785199</c:v>
                </c:pt>
                <c:pt idx="43692">
                  <c:v>177.59057191602901</c:v>
                </c:pt>
                <c:pt idx="43693">
                  <c:v>167.88723578503999</c:v>
                </c:pt>
                <c:pt idx="43694">
                  <c:v>163.03450484348701</c:v>
                </c:pt>
                <c:pt idx="43695">
                  <c:v>245.67339310135199</c:v>
                </c:pt>
                <c:pt idx="43696">
                  <c:v>231.972864009924</c:v>
                </c:pt>
                <c:pt idx="43697">
                  <c:v>220.23313281621</c:v>
                </c:pt>
                <c:pt idx="43698">
                  <c:v>209.47621665319301</c:v>
                </c:pt>
                <c:pt idx="43699">
                  <c:v>199.69981827193101</c:v>
                </c:pt>
                <c:pt idx="43700">
                  <c:v>190.90506671170399</c:v>
                </c:pt>
                <c:pt idx="43701">
                  <c:v>184.08163758852899</c:v>
                </c:pt>
                <c:pt idx="43702">
                  <c:v>154.859816728407</c:v>
                </c:pt>
                <c:pt idx="43703">
                  <c:v>150.99091454872899</c:v>
                </c:pt>
                <c:pt idx="43704">
                  <c:v>147.12123329907499</c:v>
                </c:pt>
                <c:pt idx="43705">
                  <c:v>210.223087516026</c:v>
                </c:pt>
                <c:pt idx="43706">
                  <c:v>199.46670546583201</c:v>
                </c:pt>
                <c:pt idx="43707">
                  <c:v>307.30956974292201</c:v>
                </c:pt>
                <c:pt idx="43708">
                  <c:v>291.63907537381698</c:v>
                </c:pt>
                <c:pt idx="43709">
                  <c:v>278.92763147649202</c:v>
                </c:pt>
                <c:pt idx="43710">
                  <c:v>266.20064560242901</c:v>
                </c:pt>
                <c:pt idx="43711">
                  <c:v>255.45220922677001</c:v>
                </c:pt>
                <c:pt idx="43712">
                  <c:v>245.679649367466</c:v>
                </c:pt>
                <c:pt idx="43713">
                  <c:v>237.889894240073</c:v>
                </c:pt>
                <c:pt idx="43714">
                  <c:v>229.10183914832999</c:v>
                </c:pt>
                <c:pt idx="43715">
                  <c:v>222.291961460518</c:v>
                </c:pt>
                <c:pt idx="43716">
                  <c:v>288.360592016743</c:v>
                </c:pt>
                <c:pt idx="43717">
                  <c:v>272.68891464828198</c:v>
                </c:pt>
                <c:pt idx="43718">
                  <c:v>259.969923875647</c:v>
                </c:pt>
                <c:pt idx="43719">
                  <c:v>248.23142216782401</c:v>
                </c:pt>
                <c:pt idx="43720">
                  <c:v>237.47791634190699</c:v>
                </c:pt>
                <c:pt idx="43721">
                  <c:v>227.699890470974</c:v>
                </c:pt>
                <c:pt idx="43722">
                  <c:v>218.91260966214699</c:v>
                </c:pt>
                <c:pt idx="43723">
                  <c:v>211.10367155628799</c:v>
                </c:pt>
                <c:pt idx="43724">
                  <c:v>204.28799886278799</c:v>
                </c:pt>
                <c:pt idx="43725">
                  <c:v>198.45392342407899</c:v>
                </c:pt>
                <c:pt idx="43726">
                  <c:v>192.624223776223</c:v>
                </c:pt>
                <c:pt idx="43727">
                  <c:v>186.79215266358099</c:v>
                </c:pt>
                <c:pt idx="43728">
                  <c:v>272.39609050422899</c:v>
                </c:pt>
                <c:pt idx="43729">
                  <c:v>257.71136488382001</c:v>
                </c:pt>
                <c:pt idx="43730">
                  <c:v>244.99126997712401</c:v>
                </c:pt>
                <c:pt idx="43731">
                  <c:v>232.26360530706199</c:v>
                </c:pt>
                <c:pt idx="43732">
                  <c:v>222.491072587975</c:v>
                </c:pt>
                <c:pt idx="43733">
                  <c:v>212.71299890514501</c:v>
                </c:pt>
                <c:pt idx="43734">
                  <c:v>203.91773386481199</c:v>
                </c:pt>
                <c:pt idx="43735">
                  <c:v>196.109668910946</c:v>
                </c:pt>
                <c:pt idx="43736">
                  <c:v>189.28398635927601</c:v>
                </c:pt>
                <c:pt idx="43737">
                  <c:v>182.454715779899</c:v>
                </c:pt>
                <c:pt idx="43738">
                  <c:v>177.60409327293999</c:v>
                </c:pt>
                <c:pt idx="43739">
                  <c:v>167.89848223390001</c:v>
                </c:pt>
                <c:pt idx="43740">
                  <c:v>163.04326642372499</c:v>
                </c:pt>
                <c:pt idx="43741">
                  <c:v>245.70872706212199</c:v>
                </c:pt>
                <c:pt idx="43742">
                  <c:v>232.00668896321</c:v>
                </c:pt>
                <c:pt idx="43743">
                  <c:v>220.26577614002699</c:v>
                </c:pt>
                <c:pt idx="43744">
                  <c:v>209.504672897196</c:v>
                </c:pt>
                <c:pt idx="43745">
                  <c:v>199.72745211839799</c:v>
                </c:pt>
                <c:pt idx="43746">
                  <c:v>190.926194069075</c:v>
                </c:pt>
                <c:pt idx="43747">
                  <c:v>184.10251162145201</c:v>
                </c:pt>
                <c:pt idx="43748">
                  <c:v>154.86977655821201</c:v>
                </c:pt>
                <c:pt idx="43749">
                  <c:v>150.99857122733499</c:v>
                </c:pt>
                <c:pt idx="43750">
                  <c:v>147.12667727996299</c:v>
                </c:pt>
                <c:pt idx="43751">
                  <c:v>210.25739100060301</c:v>
                </c:pt>
                <c:pt idx="43752">
                  <c:v>199.49682107175201</c:v>
                </c:pt>
                <c:pt idx="43753">
                  <c:v>307.16151445121398</c:v>
                </c:pt>
                <c:pt idx="43754">
                  <c:v>291.50486180231201</c:v>
                </c:pt>
                <c:pt idx="43755">
                  <c:v>278.80138185456099</c:v>
                </c:pt>
                <c:pt idx="43756">
                  <c:v>266.09018343204701</c:v>
                </c:pt>
                <c:pt idx="43757">
                  <c:v>255.34464253674099</c:v>
                </c:pt>
                <c:pt idx="43758">
                  <c:v>245.585953913362</c:v>
                </c:pt>
                <c:pt idx="43759">
                  <c:v>237.80153817294999</c:v>
                </c:pt>
                <c:pt idx="43760">
                  <c:v>229.022841488099</c:v>
                </c:pt>
                <c:pt idx="43761">
                  <c:v>222.21787909103901</c:v>
                </c:pt>
                <c:pt idx="43762">
                  <c:v>288.214403551396</c:v>
                </c:pt>
                <c:pt idx="43763">
                  <c:v>272.55637003596303</c:v>
                </c:pt>
                <c:pt idx="43764">
                  <c:v>259.849184527901</c:v>
                </c:pt>
                <c:pt idx="43765">
                  <c:v>248.11802807913199</c:v>
                </c:pt>
                <c:pt idx="43766">
                  <c:v>237.37493275954799</c:v>
                </c:pt>
                <c:pt idx="43767">
                  <c:v>227.610057653214</c:v>
                </c:pt>
                <c:pt idx="43768">
                  <c:v>218.82836011656201</c:v>
                </c:pt>
                <c:pt idx="43769">
                  <c:v>211.027899353083</c:v>
                </c:pt>
                <c:pt idx="43770">
                  <c:v>204.21690231362399</c:v>
                </c:pt>
                <c:pt idx="43771">
                  <c:v>198.39365067754099</c:v>
                </c:pt>
                <c:pt idx="43772">
                  <c:v>192.564975351914</c:v>
                </c:pt>
                <c:pt idx="43773">
                  <c:v>186.73720635164699</c:v>
                </c:pt>
                <c:pt idx="43774">
                  <c:v>272.25504361641498</c:v>
                </c:pt>
                <c:pt idx="43775">
                  <c:v>257.58320715760499</c:v>
                </c:pt>
                <c:pt idx="43776">
                  <c:v>244.87115357594399</c:v>
                </c:pt>
                <c:pt idx="43777">
                  <c:v>232.15481505101999</c:v>
                </c:pt>
                <c:pt idx="43778">
                  <c:v>222.39187450111501</c:v>
                </c:pt>
                <c:pt idx="43779">
                  <c:v>212.61993172924801</c:v>
                </c:pt>
                <c:pt idx="43780">
                  <c:v>203.833452539082</c:v>
                </c:pt>
                <c:pt idx="43781">
                  <c:v>196.030458798724</c:v>
                </c:pt>
                <c:pt idx="43782">
                  <c:v>189.21239474810901</c:v>
                </c:pt>
                <c:pt idx="43783">
                  <c:v>182.390687815218</c:v>
                </c:pt>
                <c:pt idx="43784">
                  <c:v>177.54672135753199</c:v>
                </c:pt>
                <c:pt idx="43785">
                  <c:v>167.85441103992099</c:v>
                </c:pt>
                <c:pt idx="43786">
                  <c:v>163.00293563865301</c:v>
                </c:pt>
                <c:pt idx="43787">
                  <c:v>245.580365603888</c:v>
                </c:pt>
                <c:pt idx="43788">
                  <c:v>231.88702354391199</c:v>
                </c:pt>
                <c:pt idx="43789">
                  <c:v>220.15683556405301</c:v>
                </c:pt>
                <c:pt idx="43790">
                  <c:v>209.40574330923999</c:v>
                </c:pt>
                <c:pt idx="43791">
                  <c:v>199.634711706464</c:v>
                </c:pt>
                <c:pt idx="43792">
                  <c:v>190.844933800755</c:v>
                </c:pt>
                <c:pt idx="43793">
                  <c:v>184.02577095195801</c:v>
                </c:pt>
                <c:pt idx="43794">
                  <c:v>154.82125832249901</c:v>
                </c:pt>
                <c:pt idx="43795">
                  <c:v>150.95592013432301</c:v>
                </c:pt>
                <c:pt idx="43796">
                  <c:v>147.09255717255701</c:v>
                </c:pt>
                <c:pt idx="43797">
                  <c:v>210.14807089058999</c:v>
                </c:pt>
                <c:pt idx="43798">
                  <c:v>199.397377497234</c:v>
                </c:pt>
                <c:pt idx="43799">
                  <c:v>306.65156761815598</c:v>
                </c:pt>
                <c:pt idx="43800">
                  <c:v>291.04222055943802</c:v>
                </c:pt>
                <c:pt idx="43801">
                  <c:v>278.37554457376899</c:v>
                </c:pt>
                <c:pt idx="43802">
                  <c:v>265.70034374532901</c:v>
                </c:pt>
                <c:pt idx="43803">
                  <c:v>254.994806693594</c:v>
                </c:pt>
                <c:pt idx="43804">
                  <c:v>245.26206920487201</c:v>
                </c:pt>
                <c:pt idx="43805">
                  <c:v>237.50430506488601</c:v>
                </c:pt>
                <c:pt idx="43806">
                  <c:v>228.75703227213199</c:v>
                </c:pt>
                <c:pt idx="43807">
                  <c:v>221.980310784404</c:v>
                </c:pt>
                <c:pt idx="43808">
                  <c:v>287.71469978650703</c:v>
                </c:pt>
                <c:pt idx="43809">
                  <c:v>272.103444985208</c:v>
                </c:pt>
                <c:pt idx="43810">
                  <c:v>259.43256410672802</c:v>
                </c:pt>
                <c:pt idx="43811">
                  <c:v>247.73892271196499</c:v>
                </c:pt>
                <c:pt idx="43812">
                  <c:v>237.02359962023499</c:v>
                </c:pt>
                <c:pt idx="43813">
                  <c:v>227.287950491445</c:v>
                </c:pt>
                <c:pt idx="43814">
                  <c:v>218.536956907253</c:v>
                </c:pt>
                <c:pt idx="43815">
                  <c:v>210.76497921696</c:v>
                </c:pt>
                <c:pt idx="43816">
                  <c:v>203.973939067234</c:v>
                </c:pt>
                <c:pt idx="43817">
                  <c:v>198.17599999999999</c:v>
                </c:pt>
                <c:pt idx="43818">
                  <c:v>192.37224381383899</c:v>
                </c:pt>
                <c:pt idx="43819">
                  <c:v>186.56931030337</c:v>
                </c:pt>
                <c:pt idx="43820">
                  <c:v>271.75943829495702</c:v>
                </c:pt>
                <c:pt idx="43821">
                  <c:v>257.12859094953598</c:v>
                </c:pt>
                <c:pt idx="43822">
                  <c:v>244.456399357549</c:v>
                </c:pt>
                <c:pt idx="43823">
                  <c:v>231.77902621722799</c:v>
                </c:pt>
                <c:pt idx="43824">
                  <c:v>222.04538911</c:v>
                </c:pt>
                <c:pt idx="43825">
                  <c:v>212.30873796495101</c:v>
                </c:pt>
                <c:pt idx="43826">
                  <c:v>203.54534826046901</c:v>
                </c:pt>
                <c:pt idx="43827">
                  <c:v>195.76673012419499</c:v>
                </c:pt>
                <c:pt idx="43828">
                  <c:v>188.97433993092901</c:v>
                </c:pt>
                <c:pt idx="43829">
                  <c:v>182.17469226232299</c:v>
                </c:pt>
                <c:pt idx="43830">
                  <c:v>177.35305477527999</c:v>
                </c:pt>
                <c:pt idx="43831">
                  <c:v>167.695855848451</c:v>
                </c:pt>
                <c:pt idx="43832">
                  <c:v>162.86925317684799</c:v>
                </c:pt>
                <c:pt idx="43833">
                  <c:v>245.13226026636099</c:v>
                </c:pt>
                <c:pt idx="43834">
                  <c:v>231.48055105348399</c:v>
                </c:pt>
                <c:pt idx="43835">
                  <c:v>219.780445003642</c:v>
                </c:pt>
                <c:pt idx="43836">
                  <c:v>209.06349501751001</c:v>
                </c:pt>
                <c:pt idx="43837">
                  <c:v>199.32084414461099</c:v>
                </c:pt>
                <c:pt idx="43838">
                  <c:v>190.55712844832101</c:v>
                </c:pt>
                <c:pt idx="43839">
                  <c:v>183.763257026948</c:v>
                </c:pt>
                <c:pt idx="43840">
                  <c:v>154.66601001395301</c:v>
                </c:pt>
                <c:pt idx="43841">
                  <c:v>150.817328976494</c:v>
                </c:pt>
                <c:pt idx="43842">
                  <c:v>146.96521381044201</c:v>
                </c:pt>
                <c:pt idx="43843">
                  <c:v>209.77295956338301</c:v>
                </c:pt>
                <c:pt idx="43844">
                  <c:v>199.05628042184901</c:v>
                </c:pt>
                <c:pt idx="43845">
                  <c:v>479.479390862944</c:v>
                </c:pt>
                <c:pt idx="43846">
                  <c:v>444.32544688352101</c:v>
                </c:pt>
                <c:pt idx="43847">
                  <c:v>426.32921436541699</c:v>
                </c:pt>
                <c:pt idx="43848">
                  <c:v>395.08628786922901</c:v>
                </c:pt>
                <c:pt idx="43849">
                  <c:v>353.73363598726502</c:v>
                </c:pt>
                <c:pt idx="43850">
                  <c:v>480.50206043956001</c:v>
                </c:pt>
                <c:pt idx="43851">
                  <c:v>445.24337906292402</c:v>
                </c:pt>
                <c:pt idx="43852">
                  <c:v>427.24969755625398</c:v>
                </c:pt>
                <c:pt idx="43853">
                  <c:v>395.91768004924398</c:v>
                </c:pt>
                <c:pt idx="43854">
                  <c:v>354.48702411300002</c:v>
                </c:pt>
                <c:pt idx="43855">
                  <c:v>480.72961690885001</c:v>
                </c:pt>
                <c:pt idx="43856">
                  <c:v>445.44997042851702</c:v>
                </c:pt>
                <c:pt idx="43857">
                  <c:v>427.45560125816598</c:v>
                </c:pt>
                <c:pt idx="43858">
                  <c:v>396.09935695717598</c:v>
                </c:pt>
                <c:pt idx="43859">
                  <c:v>354.65256881756301</c:v>
                </c:pt>
                <c:pt idx="43860">
                  <c:v>480.59759379452203</c:v>
                </c:pt>
                <c:pt idx="43861">
                  <c:v>445.32395273898999</c:v>
                </c:pt>
                <c:pt idx="43862">
                  <c:v>427.337905487927</c:v>
                </c:pt>
                <c:pt idx="43863">
                  <c:v>395.99226628043601</c:v>
                </c:pt>
                <c:pt idx="43864">
                  <c:v>354.556481339806</c:v>
                </c:pt>
                <c:pt idx="43865">
                  <c:v>479.76573127519998</c:v>
                </c:pt>
                <c:pt idx="43866">
                  <c:v>444.56510920652403</c:v>
                </c:pt>
                <c:pt idx="43867">
                  <c:v>426.591831662662</c:v>
                </c:pt>
                <c:pt idx="43868">
                  <c:v>395.31700113912802</c:v>
                </c:pt>
                <c:pt idx="43869">
                  <c:v>353.94681855912</c:v>
                </c:pt>
                <c:pt idx="43870">
                  <c:v>551.71508988560004</c:v>
                </c:pt>
                <c:pt idx="43871">
                  <c:v>506.78210404136303</c:v>
                </c:pt>
                <c:pt idx="43872">
                  <c:v>490.743173723783</c:v>
                </c:pt>
                <c:pt idx="43873">
                  <c:v>450.706311721769</c:v>
                </c:pt>
                <c:pt idx="43874">
                  <c:v>403.47799729659602</c:v>
                </c:pt>
                <c:pt idx="43875">
                  <c:v>364.13151640654303</c:v>
                </c:pt>
                <c:pt idx="43876">
                  <c:v>552.96266379692304</c:v>
                </c:pt>
                <c:pt idx="43877">
                  <c:v>507.902874872864</c:v>
                </c:pt>
                <c:pt idx="43878">
                  <c:v>491.86660657954002</c:v>
                </c:pt>
                <c:pt idx="43879">
                  <c:v>451.70949406048197</c:v>
                </c:pt>
                <c:pt idx="43880">
                  <c:v>404.39240067703503</c:v>
                </c:pt>
                <c:pt idx="43881">
                  <c:v>364.96215050262498</c:v>
                </c:pt>
                <c:pt idx="43882">
                  <c:v>553.20387459745598</c:v>
                </c:pt>
                <c:pt idx="43883">
                  <c:v>508.11516155758</c:v>
                </c:pt>
                <c:pt idx="43884">
                  <c:v>492.07849025343597</c:v>
                </c:pt>
                <c:pt idx="43885">
                  <c:v>451.90136023069903</c:v>
                </c:pt>
                <c:pt idx="43886">
                  <c:v>404.56706279558898</c:v>
                </c:pt>
                <c:pt idx="43887">
                  <c:v>365.12239888728197</c:v>
                </c:pt>
                <c:pt idx="43888">
                  <c:v>552.98412048470198</c:v>
                </c:pt>
                <c:pt idx="43889">
                  <c:v>507.923884890213</c:v>
                </c:pt>
                <c:pt idx="43890">
                  <c:v>491.88165957612802</c:v>
                </c:pt>
                <c:pt idx="43891">
                  <c:v>451.724302715009</c:v>
                </c:pt>
                <c:pt idx="43892">
                  <c:v>404.40742037573199</c:v>
                </c:pt>
                <c:pt idx="43893">
                  <c:v>364.98211495765099</c:v>
                </c:pt>
                <c:pt idx="43894">
                  <c:v>551.92235206431099</c:v>
                </c:pt>
                <c:pt idx="43895">
                  <c:v>506.95922540456303</c:v>
                </c:pt>
                <c:pt idx="43896">
                  <c:v>490.92758956596998</c:v>
                </c:pt>
                <c:pt idx="43897">
                  <c:v>450.86354185313098</c:v>
                </c:pt>
                <c:pt idx="43898">
                  <c:v>403.62915085222897</c:v>
                </c:pt>
                <c:pt idx="43899">
                  <c:v>364.26798614970198</c:v>
                </c:pt>
                <c:pt idx="43900">
                  <c:v>552.79896047476802</c:v>
                </c:pt>
                <c:pt idx="43901">
                  <c:v>506.87652681541402</c:v>
                </c:pt>
                <c:pt idx="43902">
                  <c:v>490.82943249355702</c:v>
                </c:pt>
                <c:pt idx="43903">
                  <c:v>450.78555760639802</c:v>
                </c:pt>
                <c:pt idx="43904">
                  <c:v>403.56038870893099</c:v>
                </c:pt>
                <c:pt idx="43905">
                  <c:v>364.19716553759099</c:v>
                </c:pt>
                <c:pt idx="43906">
                  <c:v>554.03204626379397</c:v>
                </c:pt>
                <c:pt idx="43907">
                  <c:v>507.98181841527401</c:v>
                </c:pt>
                <c:pt idx="43908">
                  <c:v>491.94401284109102</c:v>
                </c:pt>
                <c:pt idx="43909">
                  <c:v>451.78062384074798</c:v>
                </c:pt>
                <c:pt idx="43910">
                  <c:v>404.45700196714301</c:v>
                </c:pt>
                <c:pt idx="43911">
                  <c:v>365.02122765954499</c:v>
                </c:pt>
                <c:pt idx="43912">
                  <c:v>554.22190025926398</c:v>
                </c:pt>
                <c:pt idx="43913">
                  <c:v>508.14652241911898</c:v>
                </c:pt>
                <c:pt idx="43914">
                  <c:v>492.109283120307</c:v>
                </c:pt>
                <c:pt idx="43915">
                  <c:v>451.92959505653403</c:v>
                </c:pt>
                <c:pt idx="43916">
                  <c:v>404.59256484689502</c:v>
                </c:pt>
                <c:pt idx="43917">
                  <c:v>365.14569888081002</c:v>
                </c:pt>
                <c:pt idx="43918">
                  <c:v>553.93413763545402</c:v>
                </c:pt>
                <c:pt idx="43919">
                  <c:v>507.88017437699199</c:v>
                </c:pt>
                <c:pt idx="43920">
                  <c:v>491.845357337981</c:v>
                </c:pt>
                <c:pt idx="43921">
                  <c:v>451.69640659122399</c:v>
                </c:pt>
                <c:pt idx="43922">
                  <c:v>404.38198343768897</c:v>
                </c:pt>
                <c:pt idx="43923">
                  <c:v>364.94927099320302</c:v>
                </c:pt>
                <c:pt idx="43924">
                  <c:v>552.74569896775199</c:v>
                </c:pt>
                <c:pt idx="43925">
                  <c:v>506.82677955982501</c:v>
                </c:pt>
                <c:pt idx="43926">
                  <c:v>490.78524945769999</c:v>
                </c:pt>
                <c:pt idx="43927">
                  <c:v>450.74406700149001</c:v>
                </c:pt>
                <c:pt idx="43928">
                  <c:v>403.520658489347</c:v>
                </c:pt>
                <c:pt idx="43929">
                  <c:v>364.16865147361199</c:v>
                </c:pt>
                <c:pt idx="43930">
                  <c:v>548.910003216468</c:v>
                </c:pt>
                <c:pt idx="43931">
                  <c:v>503.96199997382899</c:v>
                </c:pt>
                <c:pt idx="43932">
                  <c:v>487.91392911809697</c:v>
                </c:pt>
                <c:pt idx="43933">
                  <c:v>448.84547402606</c:v>
                </c:pt>
                <c:pt idx="43934">
                  <c:v>436.77123809016803</c:v>
                </c:pt>
                <c:pt idx="43935">
                  <c:v>401.61972536698897</c:v>
                </c:pt>
                <c:pt idx="43936">
                  <c:v>550.16770966850095</c:v>
                </c:pt>
                <c:pt idx="43937">
                  <c:v>505.09269483423998</c:v>
                </c:pt>
                <c:pt idx="43938">
                  <c:v>489.05761932144901</c:v>
                </c:pt>
                <c:pt idx="43939">
                  <c:v>449.87043055483298</c:v>
                </c:pt>
                <c:pt idx="43940">
                  <c:v>437.80185356088998</c:v>
                </c:pt>
                <c:pt idx="43941">
                  <c:v>402.53741964498198</c:v>
                </c:pt>
                <c:pt idx="43942">
                  <c:v>550.32045088566804</c:v>
                </c:pt>
                <c:pt idx="43943">
                  <c:v>505.21819870009199</c:v>
                </c:pt>
                <c:pt idx="43944">
                  <c:v>489.18940175348098</c:v>
                </c:pt>
                <c:pt idx="43945">
                  <c:v>449.98387921875201</c:v>
                </c:pt>
                <c:pt idx="43946">
                  <c:v>437.91610931885498</c:v>
                </c:pt>
                <c:pt idx="43947">
                  <c:v>402.64558921660199</c:v>
                </c:pt>
                <c:pt idx="43948">
                  <c:v>549.96779107725695</c:v>
                </c:pt>
                <c:pt idx="43949">
                  <c:v>504.91150811219001</c:v>
                </c:pt>
                <c:pt idx="43950">
                  <c:v>488.87252847380398</c:v>
                </c:pt>
                <c:pt idx="43951">
                  <c:v>449.70779255178201</c:v>
                </c:pt>
                <c:pt idx="43952">
                  <c:v>437.63487125173702</c:v>
                </c:pt>
                <c:pt idx="43953">
                  <c:v>402.39078942049798</c:v>
                </c:pt>
                <c:pt idx="43954">
                  <c:v>548.69451483581997</c:v>
                </c:pt>
                <c:pt idx="43955">
                  <c:v>503.77386002482501</c:v>
                </c:pt>
                <c:pt idx="43956">
                  <c:v>487.72801624841497</c:v>
                </c:pt>
                <c:pt idx="43957">
                  <c:v>448.67728735504602</c:v>
                </c:pt>
                <c:pt idx="43958">
                  <c:v>436.59885776071098</c:v>
                </c:pt>
                <c:pt idx="43959">
                  <c:v>401.46370819810898</c:v>
                </c:pt>
                <c:pt idx="43960">
                  <c:v>359.985214282561</c:v>
                </c:pt>
                <c:pt idx="43961">
                  <c:v>341.420153830007</c:v>
                </c:pt>
                <c:pt idx="43962">
                  <c:v>324.82470728501102</c:v>
                </c:pt>
                <c:pt idx="43963">
                  <c:v>263.39631843660499</c:v>
                </c:pt>
                <c:pt idx="43964">
                  <c:v>255.643727499307</c:v>
                </c:pt>
                <c:pt idx="43965">
                  <c:v>246.892463983575</c:v>
                </c:pt>
                <c:pt idx="43966">
                  <c:v>337.07225050766601</c:v>
                </c:pt>
                <c:pt idx="43967">
                  <c:v>318.51070721612302</c:v>
                </c:pt>
                <c:pt idx="43968">
                  <c:v>301.90304234826402</c:v>
                </c:pt>
                <c:pt idx="43969">
                  <c:v>287.26469166601697</c:v>
                </c:pt>
                <c:pt idx="43970">
                  <c:v>274.58522772466199</c:v>
                </c:pt>
                <c:pt idx="43971">
                  <c:v>261.89309432185303</c:v>
                </c:pt>
                <c:pt idx="43972">
                  <c:v>252.16341689879201</c:v>
                </c:pt>
                <c:pt idx="43973">
                  <c:v>242.42369321453901</c:v>
                </c:pt>
                <c:pt idx="43974">
                  <c:v>233.66290423100801</c:v>
                </c:pt>
                <c:pt idx="43975">
                  <c:v>225.89382003575901</c:v>
                </c:pt>
                <c:pt idx="43976">
                  <c:v>219.10703613148601</c:v>
                </c:pt>
                <c:pt idx="43977">
                  <c:v>212.313231122893</c:v>
                </c:pt>
                <c:pt idx="43978">
                  <c:v>300.55428897121601</c:v>
                </c:pt>
                <c:pt idx="43979">
                  <c:v>283.95112925669298</c:v>
                </c:pt>
                <c:pt idx="43980">
                  <c:v>269.30302699499401</c:v>
                </c:pt>
                <c:pt idx="43981">
                  <c:v>255.63830193482599</c:v>
                </c:pt>
                <c:pt idx="43982">
                  <c:v>243.93273134764601</c:v>
                </c:pt>
                <c:pt idx="43983">
                  <c:v>234.18943615257001</c:v>
                </c:pt>
                <c:pt idx="43984">
                  <c:v>224.44691232528501</c:v>
                </c:pt>
                <c:pt idx="43985">
                  <c:v>215.682325847171</c:v>
                </c:pt>
                <c:pt idx="43986">
                  <c:v>207.897374152309</c:v>
                </c:pt>
                <c:pt idx="43987">
                  <c:v>201.103764356363</c:v>
                </c:pt>
                <c:pt idx="43988">
                  <c:v>195.293279928793</c:v>
                </c:pt>
                <c:pt idx="43989">
                  <c:v>189.48008660475099</c:v>
                </c:pt>
                <c:pt idx="43990">
                  <c:v>184.65594892855</c:v>
                </c:pt>
                <c:pt idx="43991">
                  <c:v>268.975773889636</c:v>
                </c:pt>
                <c:pt idx="43992">
                  <c:v>254.332179067228</c:v>
                </c:pt>
                <c:pt idx="43993">
                  <c:v>241.64483735438199</c:v>
                </c:pt>
                <c:pt idx="43994">
                  <c:v>229.94137522132499</c:v>
                </c:pt>
                <c:pt idx="43995">
                  <c:v>209.45900055919799</c:v>
                </c:pt>
                <c:pt idx="43996">
                  <c:v>193.892887503542</c:v>
                </c:pt>
                <c:pt idx="43997">
                  <c:v>180.28129463043601</c:v>
                </c:pt>
                <c:pt idx="43998">
                  <c:v>175.44911760794801</c:v>
                </c:pt>
                <c:pt idx="43999">
                  <c:v>169.624226141805</c:v>
                </c:pt>
                <c:pt idx="44000">
                  <c:v>165.77920626048001</c:v>
                </c:pt>
                <c:pt idx="44001">
                  <c:v>360.51909598054601</c:v>
                </c:pt>
                <c:pt idx="44002">
                  <c:v>341.91264287380397</c:v>
                </c:pt>
                <c:pt idx="44003">
                  <c:v>325.265763890953</c:v>
                </c:pt>
                <c:pt idx="44004">
                  <c:v>263.67308801476503</c:v>
                </c:pt>
                <c:pt idx="44005">
                  <c:v>255.895189003436</c:v>
                </c:pt>
                <c:pt idx="44006">
                  <c:v>247.11421975674401</c:v>
                </c:pt>
                <c:pt idx="44007">
                  <c:v>337.59667567838102</c:v>
                </c:pt>
                <c:pt idx="44008">
                  <c:v>318.98891982913199</c:v>
                </c:pt>
                <c:pt idx="44009">
                  <c:v>302.33960132594001</c:v>
                </c:pt>
                <c:pt idx="44010">
                  <c:v>287.66355338569298</c:v>
                </c:pt>
                <c:pt idx="44011">
                  <c:v>274.94643851723498</c:v>
                </c:pt>
                <c:pt idx="44012">
                  <c:v>262.22567042547098</c:v>
                </c:pt>
                <c:pt idx="44013">
                  <c:v>252.46427419354799</c:v>
                </c:pt>
                <c:pt idx="44014">
                  <c:v>242.69738468383801</c:v>
                </c:pt>
                <c:pt idx="44015">
                  <c:v>233.91506493943999</c:v>
                </c:pt>
                <c:pt idx="44016">
                  <c:v>226.11511758118701</c:v>
                </c:pt>
                <c:pt idx="44017">
                  <c:v>219.30630916494701</c:v>
                </c:pt>
                <c:pt idx="44018">
                  <c:v>212.49444123592201</c:v>
                </c:pt>
                <c:pt idx="44019">
                  <c:v>301.02770083102399</c:v>
                </c:pt>
                <c:pt idx="44020">
                  <c:v>284.38263144594202</c:v>
                </c:pt>
                <c:pt idx="44021">
                  <c:v>269.700984034084</c:v>
                </c:pt>
                <c:pt idx="44022">
                  <c:v>255.993780459503</c:v>
                </c:pt>
                <c:pt idx="44023">
                  <c:v>244.25737163794801</c:v>
                </c:pt>
                <c:pt idx="44024">
                  <c:v>234.49041904577501</c:v>
                </c:pt>
                <c:pt idx="44025">
                  <c:v>224.717814765985</c:v>
                </c:pt>
                <c:pt idx="44026">
                  <c:v>215.92867490987501</c:v>
                </c:pt>
                <c:pt idx="44027">
                  <c:v>208.12108055957501</c:v>
                </c:pt>
                <c:pt idx="44028">
                  <c:v>201.30630233583</c:v>
                </c:pt>
                <c:pt idx="44029">
                  <c:v>195.47300882559901</c:v>
                </c:pt>
                <c:pt idx="44030">
                  <c:v>189.64057386899299</c:v>
                </c:pt>
                <c:pt idx="44031">
                  <c:v>184.79520949005999</c:v>
                </c:pt>
                <c:pt idx="44032">
                  <c:v>269.40451910212499</c:v>
                </c:pt>
                <c:pt idx="44033">
                  <c:v>254.723313925279</c:v>
                </c:pt>
                <c:pt idx="44034">
                  <c:v>242.002738496766</c:v>
                </c:pt>
                <c:pt idx="44035">
                  <c:v>230.26832504145901</c:v>
                </c:pt>
                <c:pt idx="44036">
                  <c:v>209.73127441124601</c:v>
                </c:pt>
                <c:pt idx="44037">
                  <c:v>194.11694979497599</c:v>
                </c:pt>
                <c:pt idx="44038">
                  <c:v>180.462043821968</c:v>
                </c:pt>
                <c:pt idx="44039">
                  <c:v>175.61252033722801</c:v>
                </c:pt>
                <c:pt idx="44040">
                  <c:v>169.76954272394701</c:v>
                </c:pt>
                <c:pt idx="44041">
                  <c:v>165.90859264154199</c:v>
                </c:pt>
                <c:pt idx="44042">
                  <c:v>360.55523602743398</c:v>
                </c:pt>
                <c:pt idx="44043">
                  <c:v>341.94775802172302</c:v>
                </c:pt>
                <c:pt idx="44044">
                  <c:v>325.29547357091599</c:v>
                </c:pt>
                <c:pt idx="44045">
                  <c:v>263.69376275573597</c:v>
                </c:pt>
                <c:pt idx="44046">
                  <c:v>255.90434664585499</c:v>
                </c:pt>
                <c:pt idx="44047">
                  <c:v>247.127967925576</c:v>
                </c:pt>
                <c:pt idx="44048">
                  <c:v>337.63526333946601</c:v>
                </c:pt>
                <c:pt idx="44049">
                  <c:v>319.02612760469998</c:v>
                </c:pt>
                <c:pt idx="44050">
                  <c:v>302.37141533541501</c:v>
                </c:pt>
                <c:pt idx="44051">
                  <c:v>287.69053681145198</c:v>
                </c:pt>
                <c:pt idx="44052">
                  <c:v>274.972971290749</c:v>
                </c:pt>
                <c:pt idx="44053">
                  <c:v>262.24793454083198</c:v>
                </c:pt>
                <c:pt idx="44054">
                  <c:v>252.48271496737701</c:v>
                </c:pt>
                <c:pt idx="44055">
                  <c:v>242.71223128980799</c:v>
                </c:pt>
                <c:pt idx="44056">
                  <c:v>233.926564116479</c:v>
                </c:pt>
                <c:pt idx="44057">
                  <c:v>226.12703645227799</c:v>
                </c:pt>
                <c:pt idx="44058">
                  <c:v>219.31878318623299</c:v>
                </c:pt>
                <c:pt idx="44059">
                  <c:v>212.500527406976</c:v>
                </c:pt>
                <c:pt idx="44060">
                  <c:v>301.06294771691802</c:v>
                </c:pt>
                <c:pt idx="44061">
                  <c:v>284.41268039080899</c:v>
                </c:pt>
                <c:pt idx="44062">
                  <c:v>269.72625434371702</c:v>
                </c:pt>
                <c:pt idx="44063">
                  <c:v>256.02207323522998</c:v>
                </c:pt>
                <c:pt idx="44064">
                  <c:v>244.277918076269</c:v>
                </c:pt>
                <c:pt idx="44065">
                  <c:v>234.51084611016401</c:v>
                </c:pt>
                <c:pt idx="44066">
                  <c:v>224.734666467691</c:v>
                </c:pt>
                <c:pt idx="44067">
                  <c:v>215.942255526922</c:v>
                </c:pt>
                <c:pt idx="44068">
                  <c:v>208.134864199243</c:v>
                </c:pt>
                <c:pt idx="44069">
                  <c:v>201.317226443229</c:v>
                </c:pt>
                <c:pt idx="44070">
                  <c:v>195.48121148217399</c:v>
                </c:pt>
                <c:pt idx="44071">
                  <c:v>189.64935452022101</c:v>
                </c:pt>
                <c:pt idx="44072">
                  <c:v>184.804660490879</c:v>
                </c:pt>
                <c:pt idx="44073">
                  <c:v>269.43693902238601</c:v>
                </c:pt>
                <c:pt idx="44074">
                  <c:v>254.75090274709299</c:v>
                </c:pt>
                <c:pt idx="44075">
                  <c:v>242.03298241249001</c:v>
                </c:pt>
                <c:pt idx="44076">
                  <c:v>230.28770124797501</c:v>
                </c:pt>
                <c:pt idx="44077">
                  <c:v>209.749975136747</c:v>
                </c:pt>
                <c:pt idx="44078">
                  <c:v>194.12950987361</c:v>
                </c:pt>
                <c:pt idx="44079">
                  <c:v>180.472086937559</c:v>
                </c:pt>
                <c:pt idx="44080">
                  <c:v>175.623012178317</c:v>
                </c:pt>
                <c:pt idx="44081">
                  <c:v>169.77760806476201</c:v>
                </c:pt>
                <c:pt idx="44082">
                  <c:v>165.91155902920599</c:v>
                </c:pt>
                <c:pt idx="44083">
                  <c:v>360.35894580012399</c:v>
                </c:pt>
                <c:pt idx="44084">
                  <c:v>341.76392330383402</c:v>
                </c:pt>
                <c:pt idx="44085">
                  <c:v>325.132095626401</c:v>
                </c:pt>
                <c:pt idx="44086">
                  <c:v>263.58525083612</c:v>
                </c:pt>
                <c:pt idx="44087">
                  <c:v>255.809978278345</c:v>
                </c:pt>
                <c:pt idx="44088">
                  <c:v>247.03602058319001</c:v>
                </c:pt>
                <c:pt idx="44089">
                  <c:v>337.44774350226902</c:v>
                </c:pt>
                <c:pt idx="44090">
                  <c:v>318.84656201636</c:v>
                </c:pt>
                <c:pt idx="44091">
                  <c:v>302.21172119316799</c:v>
                </c:pt>
                <c:pt idx="44092">
                  <c:v>287.54483107797103</c:v>
                </c:pt>
                <c:pt idx="44093">
                  <c:v>274.83586811809801</c:v>
                </c:pt>
                <c:pt idx="44094">
                  <c:v>262.12327233171197</c:v>
                </c:pt>
                <c:pt idx="44095">
                  <c:v>252.36874366602299</c:v>
                </c:pt>
                <c:pt idx="44096">
                  <c:v>242.608822792213</c:v>
                </c:pt>
                <c:pt idx="44097">
                  <c:v>233.83305988515099</c:v>
                </c:pt>
                <c:pt idx="44098">
                  <c:v>226.03928015530099</c:v>
                </c:pt>
                <c:pt idx="44099">
                  <c:v>219.23996776792899</c:v>
                </c:pt>
                <c:pt idx="44100">
                  <c:v>212.43410625183401</c:v>
                </c:pt>
                <c:pt idx="44101">
                  <c:v>300.89019001325602</c:v>
                </c:pt>
                <c:pt idx="44102">
                  <c:v>284.25523986958501</c:v>
                </c:pt>
                <c:pt idx="44103">
                  <c:v>269.58648022936597</c:v>
                </c:pt>
                <c:pt idx="44104">
                  <c:v>255.887650649553</c:v>
                </c:pt>
                <c:pt idx="44105">
                  <c:v>244.15873523346701</c:v>
                </c:pt>
                <c:pt idx="44106">
                  <c:v>234.40194044721699</c:v>
                </c:pt>
                <c:pt idx="44107">
                  <c:v>224.63240941726499</c:v>
                </c:pt>
                <c:pt idx="44108">
                  <c:v>215.84947999385199</c:v>
                </c:pt>
                <c:pt idx="44109">
                  <c:v>208.04767230532599</c:v>
                </c:pt>
                <c:pt idx="44110">
                  <c:v>201.238432635534</c:v>
                </c:pt>
                <c:pt idx="44111">
                  <c:v>195.41353080264599</c:v>
                </c:pt>
                <c:pt idx="44112">
                  <c:v>189.583139185329</c:v>
                </c:pt>
                <c:pt idx="44113">
                  <c:v>184.74916168818601</c:v>
                </c:pt>
                <c:pt idx="44114">
                  <c:v>269.28108765502498</c:v>
                </c:pt>
                <c:pt idx="44115">
                  <c:v>254.61239811239801</c:v>
                </c:pt>
                <c:pt idx="44116">
                  <c:v>241.89958551653999</c:v>
                </c:pt>
                <c:pt idx="44117">
                  <c:v>230.16916392447499</c:v>
                </c:pt>
                <c:pt idx="44118">
                  <c:v>209.64865270709899</c:v>
                </c:pt>
                <c:pt idx="44119">
                  <c:v>194.045434702893</c:v>
                </c:pt>
                <c:pt idx="44120">
                  <c:v>180.40379473279299</c:v>
                </c:pt>
                <c:pt idx="44121">
                  <c:v>175.55582045842701</c:v>
                </c:pt>
                <c:pt idx="44122">
                  <c:v>169.72070857803001</c:v>
                </c:pt>
                <c:pt idx="44123">
                  <c:v>165.86413580490799</c:v>
                </c:pt>
                <c:pt idx="44124">
                  <c:v>359.71970657489499</c:v>
                </c:pt>
                <c:pt idx="44125">
                  <c:v>341.176653528759</c:v>
                </c:pt>
                <c:pt idx="44126">
                  <c:v>324.59687986048903</c:v>
                </c:pt>
                <c:pt idx="44127">
                  <c:v>263.245096152163</c:v>
                </c:pt>
                <c:pt idx="44128">
                  <c:v>255.494243406327</c:v>
                </c:pt>
                <c:pt idx="44129">
                  <c:v>246.758194617584</c:v>
                </c:pt>
                <c:pt idx="44130">
                  <c:v>336.81545582005299</c:v>
                </c:pt>
                <c:pt idx="44131">
                  <c:v>318.27538059357198</c:v>
                </c:pt>
                <c:pt idx="44132">
                  <c:v>301.68733720382801</c:v>
                </c:pt>
                <c:pt idx="44133">
                  <c:v>287.058497517219</c:v>
                </c:pt>
                <c:pt idx="44134">
                  <c:v>274.39562237235998</c:v>
                </c:pt>
                <c:pt idx="44135">
                  <c:v>261.71990171990097</c:v>
                </c:pt>
                <c:pt idx="44136">
                  <c:v>252.000666347731</c:v>
                </c:pt>
                <c:pt idx="44137">
                  <c:v>242.27144055357499</c:v>
                </c:pt>
                <c:pt idx="44138">
                  <c:v>233.52820641192901</c:v>
                </c:pt>
                <c:pt idx="44139">
                  <c:v>225.764914785728</c:v>
                </c:pt>
                <c:pt idx="44140">
                  <c:v>218.99098000975101</c:v>
                </c:pt>
                <c:pt idx="44141">
                  <c:v>212.210125706377</c:v>
                </c:pt>
                <c:pt idx="44142">
                  <c:v>300.32507026678297</c:v>
                </c:pt>
                <c:pt idx="44143">
                  <c:v>283.736965004936</c:v>
                </c:pt>
                <c:pt idx="44144">
                  <c:v>269.11036987265601</c:v>
                </c:pt>
                <c:pt idx="44145">
                  <c:v>255.45451574957499</c:v>
                </c:pt>
                <c:pt idx="44146">
                  <c:v>243.76401756055199</c:v>
                </c:pt>
                <c:pt idx="44147">
                  <c:v>234.03419386762599</c:v>
                </c:pt>
                <c:pt idx="44148">
                  <c:v>224.30169615746999</c:v>
                </c:pt>
                <c:pt idx="44149">
                  <c:v>215.546477163161</c:v>
                </c:pt>
                <c:pt idx="44150">
                  <c:v>207.77716844895301</c:v>
                </c:pt>
                <c:pt idx="44151">
                  <c:v>200.98855912367699</c:v>
                </c:pt>
                <c:pt idx="44152">
                  <c:v>195.18600902024701</c:v>
                </c:pt>
                <c:pt idx="44153">
                  <c:v>189.38437918274099</c:v>
                </c:pt>
                <c:pt idx="44154">
                  <c:v>184.56815610859701</c:v>
                </c:pt>
                <c:pt idx="44155">
                  <c:v>268.77059495672</c:v>
                </c:pt>
                <c:pt idx="44156">
                  <c:v>254.14025276814601</c:v>
                </c:pt>
                <c:pt idx="44157">
                  <c:v>241.471869595013</c:v>
                </c:pt>
                <c:pt idx="44158">
                  <c:v>229.775847697796</c:v>
                </c:pt>
                <c:pt idx="44159">
                  <c:v>209.31999651476801</c:v>
                </c:pt>
                <c:pt idx="44160">
                  <c:v>193.770443925233</c:v>
                </c:pt>
                <c:pt idx="44161">
                  <c:v>180.177682386984</c:v>
                </c:pt>
                <c:pt idx="44162">
                  <c:v>175.35233771593599</c:v>
                </c:pt>
                <c:pt idx="44163">
                  <c:v>169.53817917792699</c:v>
                </c:pt>
                <c:pt idx="44164">
                  <c:v>165.699950292034</c:v>
                </c:pt>
                <c:pt idx="44165">
                  <c:v>359.97535858771602</c:v>
                </c:pt>
                <c:pt idx="44166">
                  <c:v>341.41547226386803</c:v>
                </c:pt>
                <c:pt idx="44167">
                  <c:v>324.820111885546</c:v>
                </c:pt>
                <c:pt idx="44168">
                  <c:v>337.06787516737</c:v>
                </c:pt>
                <c:pt idx="44169">
                  <c:v>318.506432941458</c:v>
                </c:pt>
                <c:pt idx="44170">
                  <c:v>301.89885802516301</c:v>
                </c:pt>
                <c:pt idx="44171">
                  <c:v>287.25641585331601</c:v>
                </c:pt>
                <c:pt idx="44172">
                  <c:v>274.57712804034099</c:v>
                </c:pt>
                <c:pt idx="44173">
                  <c:v>262.880413074187</c:v>
                </c:pt>
                <c:pt idx="44174">
                  <c:v>252.159520493434</c:v>
                </c:pt>
                <c:pt idx="44175">
                  <c:v>242.419838406423</c:v>
                </c:pt>
                <c:pt idx="44176">
                  <c:v>233.66282330944199</c:v>
                </c:pt>
                <c:pt idx="44177">
                  <c:v>225.890063200382</c:v>
                </c:pt>
                <c:pt idx="44178">
                  <c:v>219.10689898752</c:v>
                </c:pt>
                <c:pt idx="44179">
                  <c:v>212.31307475526501</c:v>
                </c:pt>
                <c:pt idx="44180">
                  <c:v>300.54614034824601</c:v>
                </c:pt>
                <c:pt idx="44181">
                  <c:v>283.94324332589201</c:v>
                </c:pt>
                <c:pt idx="44182">
                  <c:v>269.30319995009802</c:v>
                </c:pt>
                <c:pt idx="44183">
                  <c:v>256.620578829294</c:v>
                </c:pt>
                <c:pt idx="44184">
                  <c:v>244.91561647395</c:v>
                </c:pt>
                <c:pt idx="44185">
                  <c:v>234.18588414785799</c:v>
                </c:pt>
                <c:pt idx="44186">
                  <c:v>224.43994172059701</c:v>
                </c:pt>
                <c:pt idx="44187">
                  <c:v>215.678857142857</c:v>
                </c:pt>
                <c:pt idx="44188">
                  <c:v>207.89729969012799</c:v>
                </c:pt>
                <c:pt idx="44189">
                  <c:v>201.10038043478201</c:v>
                </c:pt>
                <c:pt idx="44190">
                  <c:v>195.28990264255901</c:v>
                </c:pt>
                <c:pt idx="44191">
                  <c:v>189.476752136752</c:v>
                </c:pt>
                <c:pt idx="44192">
                  <c:v>184.65581811811401</c:v>
                </c:pt>
                <c:pt idx="44193">
                  <c:v>268.96840495488601</c:v>
                </c:pt>
                <c:pt idx="44194">
                  <c:v>254.325040942057</c:v>
                </c:pt>
                <c:pt idx="44195">
                  <c:v>241.64147040101801</c:v>
                </c:pt>
                <c:pt idx="44196">
                  <c:v>229.938064453251</c:v>
                </c:pt>
                <c:pt idx="44197">
                  <c:v>193.88977047322101</c:v>
                </c:pt>
                <c:pt idx="44198">
                  <c:v>180.278226030827</c:v>
                </c:pt>
                <c:pt idx="44199">
                  <c:v>175.446046582316</c:v>
                </c:pt>
                <c:pt idx="44200">
                  <c:v>169.62120592644499</c:v>
                </c:pt>
                <c:pt idx="44201">
                  <c:v>165.77617393387601</c:v>
                </c:pt>
                <c:pt idx="44202">
                  <c:v>360.520697790805</c:v>
                </c:pt>
                <c:pt idx="44203">
                  <c:v>341.91401297092398</c:v>
                </c:pt>
                <c:pt idx="44204">
                  <c:v>325.27152091537198</c:v>
                </c:pt>
                <c:pt idx="44205">
                  <c:v>337.59837565774399</c:v>
                </c:pt>
                <c:pt idx="44206">
                  <c:v>318.99038125218601</c:v>
                </c:pt>
                <c:pt idx="44207">
                  <c:v>302.34085235378001</c:v>
                </c:pt>
                <c:pt idx="44208">
                  <c:v>287.66055838486699</c:v>
                </c:pt>
                <c:pt idx="44209">
                  <c:v>274.94738307349598</c:v>
                </c:pt>
                <c:pt idx="44210">
                  <c:v>263.21513830996503</c:v>
                </c:pt>
                <c:pt idx="44211">
                  <c:v>252.46492840557201</c:v>
                </c:pt>
                <c:pt idx="44212">
                  <c:v>242.697953736654</c:v>
                </c:pt>
                <c:pt idx="44213">
                  <c:v>233.91552142279701</c:v>
                </c:pt>
                <c:pt idx="44214">
                  <c:v>226.119057461761</c:v>
                </c:pt>
                <c:pt idx="44215">
                  <c:v>219.306577834179</c:v>
                </c:pt>
                <c:pt idx="44216">
                  <c:v>212.494658582358</c:v>
                </c:pt>
                <c:pt idx="44217">
                  <c:v>301.02920601608901</c:v>
                </c:pt>
                <c:pt idx="44218">
                  <c:v>284.383975273418</c:v>
                </c:pt>
                <c:pt idx="44219">
                  <c:v>269.69834942479901</c:v>
                </c:pt>
                <c:pt idx="44220">
                  <c:v>256.98222930231799</c:v>
                </c:pt>
                <c:pt idx="44221">
                  <c:v>245.24615943287401</c:v>
                </c:pt>
                <c:pt idx="44222">
                  <c:v>234.49118790009101</c:v>
                </c:pt>
                <c:pt idx="44223">
                  <c:v>224.718453959833</c:v>
                </c:pt>
                <c:pt idx="44224">
                  <c:v>215.925863549859</c:v>
                </c:pt>
                <c:pt idx="44225">
                  <c:v>208.12150128322099</c:v>
                </c:pt>
                <c:pt idx="44226">
                  <c:v>201.30343514813899</c:v>
                </c:pt>
                <c:pt idx="44227">
                  <c:v>195.47328437122101</c:v>
                </c:pt>
                <c:pt idx="44228">
                  <c:v>189.640774904338</c:v>
                </c:pt>
                <c:pt idx="44229">
                  <c:v>184.79849176724699</c:v>
                </c:pt>
                <c:pt idx="44230">
                  <c:v>269.405961632762</c:v>
                </c:pt>
                <c:pt idx="44231">
                  <c:v>254.724555526926</c:v>
                </c:pt>
                <c:pt idx="44232">
                  <c:v>242.00728459408799</c:v>
                </c:pt>
                <c:pt idx="44233">
                  <c:v>230.26927388414299</c:v>
                </c:pt>
                <c:pt idx="44234">
                  <c:v>194.114437286851</c:v>
                </c:pt>
                <c:pt idx="44235">
                  <c:v>180.46237684506801</c:v>
                </c:pt>
                <c:pt idx="44236">
                  <c:v>175.61277681245099</c:v>
                </c:pt>
                <c:pt idx="44237">
                  <c:v>169.76975254841</c:v>
                </c:pt>
                <c:pt idx="44238">
                  <c:v>165.90874110925401</c:v>
                </c:pt>
                <c:pt idx="44239">
                  <c:v>360.56198347107397</c:v>
                </c:pt>
                <c:pt idx="44240">
                  <c:v>341.94936115344001</c:v>
                </c:pt>
                <c:pt idx="44241">
                  <c:v>325.30147487335802</c:v>
                </c:pt>
                <c:pt idx="44242">
                  <c:v>337.63714474553802</c:v>
                </c:pt>
                <c:pt idx="44243">
                  <c:v>319.02337742233101</c:v>
                </c:pt>
                <c:pt idx="44244">
                  <c:v>302.372878824091</c:v>
                </c:pt>
                <c:pt idx="44245">
                  <c:v>287.69179773226</c:v>
                </c:pt>
                <c:pt idx="44246">
                  <c:v>274.97410132370999</c:v>
                </c:pt>
                <c:pt idx="44247">
                  <c:v>263.23766716432101</c:v>
                </c:pt>
                <c:pt idx="44248">
                  <c:v>252.48357264541201</c:v>
                </c:pt>
                <c:pt idx="44249">
                  <c:v>242.71298998474401</c:v>
                </c:pt>
                <c:pt idx="44250">
                  <c:v>233.93082400813799</c:v>
                </c:pt>
                <c:pt idx="44251">
                  <c:v>226.131164033094</c:v>
                </c:pt>
                <c:pt idx="44252">
                  <c:v>219.31923090579801</c:v>
                </c:pt>
                <c:pt idx="44253">
                  <c:v>212.504409171075</c:v>
                </c:pt>
                <c:pt idx="44254">
                  <c:v>301.06885039462298</c:v>
                </c:pt>
                <c:pt idx="44255">
                  <c:v>284.41818236119798</c:v>
                </c:pt>
                <c:pt idx="44256">
                  <c:v>269.73145538475598</c:v>
                </c:pt>
                <c:pt idx="44257">
                  <c:v>257.00709043413298</c:v>
                </c:pt>
                <c:pt idx="44258">
                  <c:v>245.266968325791</c:v>
                </c:pt>
                <c:pt idx="44259">
                  <c:v>234.51173427185799</c:v>
                </c:pt>
                <c:pt idx="44260">
                  <c:v>224.73545499751299</c:v>
                </c:pt>
                <c:pt idx="44261">
                  <c:v>215.942918156703</c:v>
                </c:pt>
                <c:pt idx="44262">
                  <c:v>208.13544628615</c:v>
                </c:pt>
                <c:pt idx="44263">
                  <c:v>201.31770426634401</c:v>
                </c:pt>
                <c:pt idx="44264">
                  <c:v>195.48481488886</c:v>
                </c:pt>
                <c:pt idx="44265">
                  <c:v>189.649681528662</c:v>
                </c:pt>
                <c:pt idx="44266">
                  <c:v>184.80493440525501</c:v>
                </c:pt>
                <c:pt idx="44267">
                  <c:v>269.43853468479898</c:v>
                </c:pt>
                <c:pt idx="44268">
                  <c:v>254.755912946802</c:v>
                </c:pt>
                <c:pt idx="44269">
                  <c:v>242.03422762458399</c:v>
                </c:pt>
                <c:pt idx="44270">
                  <c:v>230.292158014188</c:v>
                </c:pt>
                <c:pt idx="44271">
                  <c:v>194.130125827585</c:v>
                </c:pt>
                <c:pt idx="44272">
                  <c:v>180.47253106605601</c:v>
                </c:pt>
                <c:pt idx="44273">
                  <c:v>175.62047396541101</c:v>
                </c:pt>
                <c:pt idx="44274">
                  <c:v>169.77791139361301</c:v>
                </c:pt>
                <c:pt idx="44275">
                  <c:v>165.91467235909201</c:v>
                </c:pt>
                <c:pt idx="44276">
                  <c:v>360.36069058256999</c:v>
                </c:pt>
                <c:pt idx="44277">
                  <c:v>341.77022882755301</c:v>
                </c:pt>
                <c:pt idx="44278">
                  <c:v>325.13343359903701</c:v>
                </c:pt>
                <c:pt idx="44279">
                  <c:v>337.449453788798</c:v>
                </c:pt>
                <c:pt idx="44280">
                  <c:v>318.852556357742</c:v>
                </c:pt>
                <c:pt idx="44281">
                  <c:v>302.21308765179703</c:v>
                </c:pt>
                <c:pt idx="44282">
                  <c:v>287.54194656605603</c:v>
                </c:pt>
                <c:pt idx="44283">
                  <c:v>274.84099769834103</c:v>
                </c:pt>
                <c:pt idx="44284">
                  <c:v>263.11250059968302</c:v>
                </c:pt>
                <c:pt idx="44285">
                  <c:v>252.36964656285201</c:v>
                </c:pt>
                <c:pt idx="44286">
                  <c:v>242.609581718562</c:v>
                </c:pt>
                <c:pt idx="44287">
                  <c:v>233.83372629420799</c:v>
                </c:pt>
                <c:pt idx="44288">
                  <c:v>226.04349954542201</c:v>
                </c:pt>
                <c:pt idx="44289">
                  <c:v>219.24047188557299</c:v>
                </c:pt>
                <c:pt idx="44290">
                  <c:v>212.43453701835699</c:v>
                </c:pt>
                <c:pt idx="44291">
                  <c:v>300.89595971494202</c:v>
                </c:pt>
                <c:pt idx="44292">
                  <c:v>284.25664594034401</c:v>
                </c:pt>
                <c:pt idx="44293">
                  <c:v>269.58773583459703</c:v>
                </c:pt>
                <c:pt idx="44294">
                  <c:v>256.87950808129801</c:v>
                </c:pt>
                <c:pt idx="44295">
                  <c:v>245.14722191150301</c:v>
                </c:pt>
                <c:pt idx="44296">
                  <c:v>234.40283129775901</c:v>
                </c:pt>
                <c:pt idx="44297">
                  <c:v>224.63319979969901</c:v>
                </c:pt>
                <c:pt idx="44298">
                  <c:v>215.85017754711799</c:v>
                </c:pt>
                <c:pt idx="44299">
                  <c:v>208.05160546451901</c:v>
                </c:pt>
                <c:pt idx="44300">
                  <c:v>201.23896828661799</c:v>
                </c:pt>
                <c:pt idx="44301">
                  <c:v>195.41399593205401</c:v>
                </c:pt>
                <c:pt idx="44302">
                  <c:v>189.58353838351499</c:v>
                </c:pt>
                <c:pt idx="44303">
                  <c:v>184.749499075215</c:v>
                </c:pt>
                <c:pt idx="44304">
                  <c:v>269.28253887254601</c:v>
                </c:pt>
                <c:pt idx="44305">
                  <c:v>254.61369518937701</c:v>
                </c:pt>
                <c:pt idx="44306">
                  <c:v>241.900748917275</c:v>
                </c:pt>
                <c:pt idx="44307">
                  <c:v>230.170203592814</c:v>
                </c:pt>
                <c:pt idx="44308">
                  <c:v>194.049121092045</c:v>
                </c:pt>
                <c:pt idx="44309">
                  <c:v>180.40429154689701</c:v>
                </c:pt>
                <c:pt idx="44310">
                  <c:v>175.55625410528199</c:v>
                </c:pt>
                <c:pt idx="44311">
                  <c:v>169.72107795957601</c:v>
                </c:pt>
                <c:pt idx="44312">
                  <c:v>165.86444997629201</c:v>
                </c:pt>
                <c:pt idx="44313">
                  <c:v>359.71986597035601</c:v>
                </c:pt>
                <c:pt idx="44314">
                  <c:v>341.17680204452301</c:v>
                </c:pt>
                <c:pt idx="44315">
                  <c:v>324.59708737864003</c:v>
                </c:pt>
                <c:pt idx="44316">
                  <c:v>336.81553398058202</c:v>
                </c:pt>
                <c:pt idx="44317">
                  <c:v>318.275525894944</c:v>
                </c:pt>
                <c:pt idx="44318">
                  <c:v>301.687472541266</c:v>
                </c:pt>
                <c:pt idx="44319">
                  <c:v>287.06296450538099</c:v>
                </c:pt>
                <c:pt idx="44320">
                  <c:v>274.39579925407298</c:v>
                </c:pt>
                <c:pt idx="44321">
                  <c:v>262.70667870035999</c:v>
                </c:pt>
                <c:pt idx="44322">
                  <c:v>252.00087131825299</c:v>
                </c:pt>
                <c:pt idx="44323">
                  <c:v>242.271631255241</c:v>
                </c:pt>
                <c:pt idx="44324">
                  <c:v>233.52842737609899</c:v>
                </c:pt>
                <c:pt idx="44325">
                  <c:v>225.76135302838901</c:v>
                </c:pt>
                <c:pt idx="44326">
                  <c:v>218.98747492171799</c:v>
                </c:pt>
                <c:pt idx="44327">
                  <c:v>212.20663809505501</c:v>
                </c:pt>
                <c:pt idx="44328">
                  <c:v>300.32514206727001</c:v>
                </c:pt>
                <c:pt idx="44329">
                  <c:v>283.73703181319502</c:v>
                </c:pt>
                <c:pt idx="44330">
                  <c:v>269.110494320908</c:v>
                </c:pt>
                <c:pt idx="44331">
                  <c:v>256.43979741872198</c:v>
                </c:pt>
                <c:pt idx="44332">
                  <c:v>244.74992488733099</c:v>
                </c:pt>
                <c:pt idx="44333">
                  <c:v>234.034345674799</c:v>
                </c:pt>
                <c:pt idx="44334">
                  <c:v>224.301884487872</c:v>
                </c:pt>
                <c:pt idx="44335">
                  <c:v>215.54665238350199</c:v>
                </c:pt>
                <c:pt idx="44336">
                  <c:v>207.77737159568599</c:v>
                </c:pt>
                <c:pt idx="44337">
                  <c:v>200.98874742557501</c:v>
                </c:pt>
                <c:pt idx="44338">
                  <c:v>195.18618307426499</c:v>
                </c:pt>
                <c:pt idx="44339">
                  <c:v>189.38456996654199</c:v>
                </c:pt>
                <c:pt idx="44340">
                  <c:v>184.56500575629599</c:v>
                </c:pt>
                <c:pt idx="44341">
                  <c:v>268.77066115702399</c:v>
                </c:pt>
                <c:pt idx="44342">
                  <c:v>254.140314437272</c:v>
                </c:pt>
                <c:pt idx="44343">
                  <c:v>241.471984727842</c:v>
                </c:pt>
                <c:pt idx="44344">
                  <c:v>229.77595519103801</c:v>
                </c:pt>
                <c:pt idx="44345">
                  <c:v>193.770606702197</c:v>
                </c:pt>
                <c:pt idx="44346">
                  <c:v>180.17785697861501</c:v>
                </c:pt>
                <c:pt idx="44347">
                  <c:v>175.35249960697999</c:v>
                </c:pt>
                <c:pt idx="44348">
                  <c:v>169.538356053884</c:v>
                </c:pt>
                <c:pt idx="44349">
                  <c:v>165.70011182902499</c:v>
                </c:pt>
                <c:pt idx="44350">
                  <c:v>350.13337084162799</c:v>
                </c:pt>
                <c:pt idx="44351">
                  <c:v>332.55975425136302</c:v>
                </c:pt>
                <c:pt idx="44352">
                  <c:v>315.95548032416002</c:v>
                </c:pt>
                <c:pt idx="44353">
                  <c:v>301.30893290773798</c:v>
                </c:pt>
                <c:pt idx="44354">
                  <c:v>288.63161829991998</c:v>
                </c:pt>
                <c:pt idx="44355">
                  <c:v>276.93782185771499</c:v>
                </c:pt>
                <c:pt idx="44356">
                  <c:v>257.47100536814901</c:v>
                </c:pt>
                <c:pt idx="44357">
                  <c:v>248.720343286613</c:v>
                </c:pt>
                <c:pt idx="44358">
                  <c:v>372.19405582236999</c:v>
                </c:pt>
                <c:pt idx="44359">
                  <c:v>349.71539933385299</c:v>
                </c:pt>
                <c:pt idx="44360">
                  <c:v>329.19984409735201</c:v>
                </c:pt>
                <c:pt idx="44361">
                  <c:v>311.62055475483101</c:v>
                </c:pt>
                <c:pt idx="44362">
                  <c:v>295.01452468747101</c:v>
                </c:pt>
                <c:pt idx="44363">
                  <c:v>280.36482562582103</c:v>
                </c:pt>
                <c:pt idx="44364">
                  <c:v>267.68223337593901</c:v>
                </c:pt>
                <c:pt idx="44365">
                  <c:v>255.98175687496999</c:v>
                </c:pt>
                <c:pt idx="44366">
                  <c:v>246.24499537285001</c:v>
                </c:pt>
                <c:pt idx="44367">
                  <c:v>236.49820105118201</c:v>
                </c:pt>
                <c:pt idx="44368">
                  <c:v>228.72676299696701</c:v>
                </c:pt>
                <c:pt idx="44369">
                  <c:v>220.95425266657401</c:v>
                </c:pt>
                <c:pt idx="44370">
                  <c:v>214.16397506728899</c:v>
                </c:pt>
                <c:pt idx="44371">
                  <c:v>207.366556747354</c:v>
                </c:pt>
                <c:pt idx="44372">
                  <c:v>332.74149081007403</c:v>
                </c:pt>
                <c:pt idx="44373">
                  <c:v>312.229535901546</c:v>
                </c:pt>
                <c:pt idx="44374">
                  <c:v>293.66743682947998</c:v>
                </c:pt>
                <c:pt idx="44375">
                  <c:v>278.04667696599699</c:v>
                </c:pt>
                <c:pt idx="44376">
                  <c:v>263.39647657934501</c:v>
                </c:pt>
                <c:pt idx="44377">
                  <c:v>250.71502105755701</c:v>
                </c:pt>
                <c:pt idx="44378">
                  <c:v>239.00725767945201</c:v>
                </c:pt>
                <c:pt idx="44379">
                  <c:v>229.26518277822899</c:v>
                </c:pt>
                <c:pt idx="44380">
                  <c:v>219.513124274099</c:v>
                </c:pt>
                <c:pt idx="44381">
                  <c:v>211.734090523817</c:v>
                </c:pt>
                <c:pt idx="44382">
                  <c:v>203.95335216344</c:v>
                </c:pt>
                <c:pt idx="44383">
                  <c:v>197.150649488738</c:v>
                </c:pt>
                <c:pt idx="44384">
                  <c:v>191.33741318972201</c:v>
                </c:pt>
                <c:pt idx="44385">
                  <c:v>185.521245985631</c:v>
                </c:pt>
                <c:pt idx="44386">
                  <c:v>298.23479505116399</c:v>
                </c:pt>
                <c:pt idx="44387">
                  <c:v>280.66059963480001</c:v>
                </c:pt>
                <c:pt idx="44388">
                  <c:v>264.05823377558897</c:v>
                </c:pt>
                <c:pt idx="44389">
                  <c:v>249.40951521087101</c:v>
                </c:pt>
                <c:pt idx="44390">
                  <c:v>236.72748841057</c:v>
                </c:pt>
                <c:pt idx="44391">
                  <c:v>225.01849108891901</c:v>
                </c:pt>
                <c:pt idx="44392">
                  <c:v>215.27016437153401</c:v>
                </c:pt>
                <c:pt idx="44393">
                  <c:v>205.518388762515</c:v>
                </c:pt>
                <c:pt idx="44394">
                  <c:v>197.73725104332701</c:v>
                </c:pt>
                <c:pt idx="44395">
                  <c:v>189.947906912218</c:v>
                </c:pt>
                <c:pt idx="44396">
                  <c:v>183.13889972688199</c:v>
                </c:pt>
                <c:pt idx="44397">
                  <c:v>177.31784197728001</c:v>
                </c:pt>
                <c:pt idx="44398">
                  <c:v>171.49629354389199</c:v>
                </c:pt>
                <c:pt idx="44399">
                  <c:v>166.65928251974401</c:v>
                </c:pt>
                <c:pt idx="44400">
                  <c:v>161.817282746513</c:v>
                </c:pt>
                <c:pt idx="44401">
                  <c:v>157.96831049314699</c:v>
                </c:pt>
                <c:pt idx="44402">
                  <c:v>288.19106226046699</c:v>
                </c:pt>
                <c:pt idx="44403">
                  <c:v>269.63972592647099</c:v>
                </c:pt>
                <c:pt idx="44404">
                  <c:v>281.10743538537201</c:v>
                </c:pt>
                <c:pt idx="44405">
                  <c:v>261.58214148801198</c:v>
                </c:pt>
                <c:pt idx="44406">
                  <c:v>350.73457854808998</c:v>
                </c:pt>
                <c:pt idx="44407">
                  <c:v>333.104593841537</c:v>
                </c:pt>
                <c:pt idx="44408">
                  <c:v>316.45192769855902</c:v>
                </c:pt>
                <c:pt idx="44409">
                  <c:v>301.766029496947</c:v>
                </c:pt>
                <c:pt idx="44410">
                  <c:v>289.04925682944099</c:v>
                </c:pt>
                <c:pt idx="44411">
                  <c:v>277.31448981800702</c:v>
                </c:pt>
                <c:pt idx="44412">
                  <c:v>257.78257925118498</c:v>
                </c:pt>
                <c:pt idx="44413">
                  <c:v>249.00173010380601</c:v>
                </c:pt>
                <c:pt idx="44414">
                  <c:v>372.91137528569999</c:v>
                </c:pt>
                <c:pt idx="44415">
                  <c:v>350.37266054287801</c:v>
                </c:pt>
                <c:pt idx="44416">
                  <c:v>329.79336466297201</c:v>
                </c:pt>
                <c:pt idx="44417">
                  <c:v>312.162328287376</c:v>
                </c:pt>
                <c:pt idx="44418">
                  <c:v>295.50787567937698</c:v>
                </c:pt>
                <c:pt idx="44419">
                  <c:v>280.81483462601398</c:v>
                </c:pt>
                <c:pt idx="44420">
                  <c:v>268.09333980052702</c:v>
                </c:pt>
                <c:pt idx="44421">
                  <c:v>256.35290659901602</c:v>
                </c:pt>
                <c:pt idx="44422">
                  <c:v>246.58406772165799</c:v>
                </c:pt>
                <c:pt idx="44423">
                  <c:v>236.80611388933599</c:v>
                </c:pt>
                <c:pt idx="44424">
                  <c:v>229.00694009429199</c:v>
                </c:pt>
                <c:pt idx="44425">
                  <c:v>221.20381231671499</c:v>
                </c:pt>
                <c:pt idx="44426">
                  <c:v>214.38488458289501</c:v>
                </c:pt>
                <c:pt idx="44427">
                  <c:v>207.56613560577901</c:v>
                </c:pt>
                <c:pt idx="44428">
                  <c:v>333.39987600743899</c:v>
                </c:pt>
                <c:pt idx="44429">
                  <c:v>312.81954306884802</c:v>
                </c:pt>
                <c:pt idx="44430">
                  <c:v>294.20348920348903</c:v>
                </c:pt>
                <c:pt idx="44431">
                  <c:v>278.53604851170502</c:v>
                </c:pt>
                <c:pt idx="44432">
                  <c:v>263.84613669471099</c:v>
                </c:pt>
                <c:pt idx="44433">
                  <c:v>251.118733509234</c:v>
                </c:pt>
                <c:pt idx="44434">
                  <c:v>239.37522052678801</c:v>
                </c:pt>
                <c:pt idx="44435">
                  <c:v>229.601643229578</c:v>
                </c:pt>
                <c:pt idx="44436">
                  <c:v>219.819053306005</c:v>
                </c:pt>
                <c:pt idx="44437">
                  <c:v>212.01312773150801</c:v>
                </c:pt>
                <c:pt idx="44438">
                  <c:v>204.20294400323701</c:v>
                </c:pt>
                <c:pt idx="44439">
                  <c:v>197.37915452146399</c:v>
                </c:pt>
                <c:pt idx="44440">
                  <c:v>191.54334433637499</c:v>
                </c:pt>
                <c:pt idx="44441">
                  <c:v>185.705005151564</c:v>
                </c:pt>
                <c:pt idx="44442">
                  <c:v>298.82830268145398</c:v>
                </c:pt>
                <c:pt idx="44443">
                  <c:v>281.20139624044998</c:v>
                </c:pt>
                <c:pt idx="44444">
                  <c:v>264.54621285035103</c:v>
                </c:pt>
                <c:pt idx="44445">
                  <c:v>249.85734467477599</c:v>
                </c:pt>
                <c:pt idx="44446">
                  <c:v>237.12981082843999</c:v>
                </c:pt>
                <c:pt idx="44447">
                  <c:v>225.38514653744301</c:v>
                </c:pt>
                <c:pt idx="44448">
                  <c:v>215.60883928994801</c:v>
                </c:pt>
                <c:pt idx="44449">
                  <c:v>205.826624687172</c:v>
                </c:pt>
                <c:pt idx="44450">
                  <c:v>198.016070750903</c:v>
                </c:pt>
                <c:pt idx="44451">
                  <c:v>190.20104927546001</c:v>
                </c:pt>
                <c:pt idx="44452">
                  <c:v>183.371382719884</c:v>
                </c:pt>
                <c:pt idx="44453">
                  <c:v>177.522993783554</c:v>
                </c:pt>
                <c:pt idx="44454">
                  <c:v>171.677408854166</c:v>
                </c:pt>
                <c:pt idx="44455">
                  <c:v>166.82078268603601</c:v>
                </c:pt>
                <c:pt idx="44456">
                  <c:v>161.96227203647399</c:v>
                </c:pt>
                <c:pt idx="44457">
                  <c:v>158.095221390707</c:v>
                </c:pt>
                <c:pt idx="44458">
                  <c:v>288.790090166006</c:v>
                </c:pt>
                <c:pt idx="44459">
                  <c:v>270.17954919499101</c:v>
                </c:pt>
                <c:pt idx="44460">
                  <c:v>281.71709167544702</c:v>
                </c:pt>
                <c:pt idx="44461">
                  <c:v>262.13286182656299</c:v>
                </c:pt>
                <c:pt idx="44462">
                  <c:v>350.75967459786898</c:v>
                </c:pt>
                <c:pt idx="44463">
                  <c:v>333.12590788500802</c:v>
                </c:pt>
                <c:pt idx="44464">
                  <c:v>316.46537068519399</c:v>
                </c:pt>
                <c:pt idx="44465">
                  <c:v>301.78080229226299</c:v>
                </c:pt>
                <c:pt idx="44466">
                  <c:v>289.06131494705699</c:v>
                </c:pt>
                <c:pt idx="44467">
                  <c:v>277.32000879921998</c:v>
                </c:pt>
                <c:pt idx="44468">
                  <c:v>257.78787332097801</c:v>
                </c:pt>
                <c:pt idx="44469">
                  <c:v>249.005248243598</c:v>
                </c:pt>
                <c:pt idx="44470">
                  <c:v>372.94828271204</c:v>
                </c:pt>
                <c:pt idx="44471">
                  <c:v>350.404554905873</c:v>
                </c:pt>
                <c:pt idx="44472">
                  <c:v>329.81630998933502</c:v>
                </c:pt>
                <c:pt idx="44473">
                  <c:v>312.181530924323</c:v>
                </c:pt>
                <c:pt idx="44474">
                  <c:v>295.52363426747002</c:v>
                </c:pt>
                <c:pt idx="44475">
                  <c:v>280.83145864117398</c:v>
                </c:pt>
                <c:pt idx="44476">
                  <c:v>268.10717363205498</c:v>
                </c:pt>
                <c:pt idx="44477">
                  <c:v>256.36046438558401</c:v>
                </c:pt>
                <c:pt idx="44478">
                  <c:v>246.59310964553299</c:v>
                </c:pt>
                <c:pt idx="44479">
                  <c:v>236.81305238993099</c:v>
                </c:pt>
                <c:pt idx="44480">
                  <c:v>229.01207020837799</c:v>
                </c:pt>
                <c:pt idx="44481">
                  <c:v>221.20381706877899</c:v>
                </c:pt>
                <c:pt idx="44482">
                  <c:v>214.39022849320801</c:v>
                </c:pt>
                <c:pt idx="44483">
                  <c:v>207.57013729154599</c:v>
                </c:pt>
                <c:pt idx="44484">
                  <c:v>333.42995074716401</c:v>
                </c:pt>
                <c:pt idx="44485">
                  <c:v>312.84503177559401</c:v>
                </c:pt>
                <c:pt idx="44486">
                  <c:v>294.228978870177</c:v>
                </c:pt>
                <c:pt idx="44487">
                  <c:v>278.55405804811699</c:v>
                </c:pt>
                <c:pt idx="44488">
                  <c:v>263.861021497271</c:v>
                </c:pt>
                <c:pt idx="44489">
                  <c:v>251.13079999999999</c:v>
                </c:pt>
                <c:pt idx="44490">
                  <c:v>239.38823529411701</c:v>
                </c:pt>
                <c:pt idx="44491">
                  <c:v>229.61235982095499</c:v>
                </c:pt>
                <c:pt idx="44492">
                  <c:v>219.827565290096</c:v>
                </c:pt>
                <c:pt idx="44493">
                  <c:v>212.01977775170499</c:v>
                </c:pt>
                <c:pt idx="44494">
                  <c:v>204.20785900425099</c:v>
                </c:pt>
                <c:pt idx="44495">
                  <c:v>197.38254904024899</c:v>
                </c:pt>
                <c:pt idx="44496">
                  <c:v>191.54538268056001</c:v>
                </c:pt>
                <c:pt idx="44497">
                  <c:v>185.70275742738201</c:v>
                </c:pt>
                <c:pt idx="44498">
                  <c:v>298.85645647353101</c:v>
                </c:pt>
                <c:pt idx="44499">
                  <c:v>281.22547599037802</c:v>
                </c:pt>
                <c:pt idx="44500">
                  <c:v>264.56654846335698</c:v>
                </c:pt>
                <c:pt idx="44501">
                  <c:v>249.874415940674</c:v>
                </c:pt>
                <c:pt idx="44502">
                  <c:v>237.14725200350699</c:v>
                </c:pt>
                <c:pt idx="44503">
                  <c:v>225.399877506792</c:v>
                </c:pt>
                <c:pt idx="44504">
                  <c:v>215.62119243539701</c:v>
                </c:pt>
                <c:pt idx="44505">
                  <c:v>205.833696667704</c:v>
                </c:pt>
                <c:pt idx="44506">
                  <c:v>198.02128194386199</c:v>
                </c:pt>
                <c:pt idx="44507">
                  <c:v>190.20452519712001</c:v>
                </c:pt>
                <c:pt idx="44508">
                  <c:v>183.37332912324999</c:v>
                </c:pt>
                <c:pt idx="44509">
                  <c:v>177.52915289552999</c:v>
                </c:pt>
                <c:pt idx="44510">
                  <c:v>171.67943244138499</c:v>
                </c:pt>
                <c:pt idx="44511">
                  <c:v>166.82444389940099</c:v>
                </c:pt>
                <c:pt idx="44512">
                  <c:v>161.962143645125</c:v>
                </c:pt>
                <c:pt idx="44513">
                  <c:v>158.094228667924</c:v>
                </c:pt>
                <c:pt idx="44514">
                  <c:v>288.82119101762299</c:v>
                </c:pt>
                <c:pt idx="44515">
                  <c:v>270.20983397560298</c:v>
                </c:pt>
                <c:pt idx="44516">
                  <c:v>281.75137838913201</c:v>
                </c:pt>
                <c:pt idx="44517">
                  <c:v>262.16237434456298</c:v>
                </c:pt>
                <c:pt idx="44518">
                  <c:v>350.52356892607901</c:v>
                </c:pt>
                <c:pt idx="44519">
                  <c:v>332.90973780559801</c:v>
                </c:pt>
                <c:pt idx="44520">
                  <c:v>316.26801608457902</c:v>
                </c:pt>
                <c:pt idx="44521">
                  <c:v>301.596348042606</c:v>
                </c:pt>
                <c:pt idx="44522">
                  <c:v>288.88828209594601</c:v>
                </c:pt>
                <c:pt idx="44523">
                  <c:v>277.16598541316</c:v>
                </c:pt>
                <c:pt idx="44524">
                  <c:v>257.65663467818899</c:v>
                </c:pt>
                <c:pt idx="44525">
                  <c:v>248.88672457213301</c:v>
                </c:pt>
                <c:pt idx="44526">
                  <c:v>372.670185504985</c:v>
                </c:pt>
                <c:pt idx="44527">
                  <c:v>350.15085289359399</c:v>
                </c:pt>
                <c:pt idx="44528">
                  <c:v>329.58942830690802</c:v>
                </c:pt>
                <c:pt idx="44529">
                  <c:v>311.969789054432</c:v>
                </c:pt>
                <c:pt idx="44530">
                  <c:v>295.330494191296</c:v>
                </c:pt>
                <c:pt idx="44531">
                  <c:v>280.65109421792198</c:v>
                </c:pt>
                <c:pt idx="44532">
                  <c:v>267.94204807375598</c:v>
                </c:pt>
                <c:pt idx="44533">
                  <c:v>256.20958055061698</c:v>
                </c:pt>
                <c:pt idx="44534">
                  <c:v>246.45143287343899</c:v>
                </c:pt>
                <c:pt idx="44535">
                  <c:v>236.68771648009599</c:v>
                </c:pt>
                <c:pt idx="44536">
                  <c:v>228.89451433461701</c:v>
                </c:pt>
                <c:pt idx="44537">
                  <c:v>221.10110883388501</c:v>
                </c:pt>
                <c:pt idx="44538">
                  <c:v>214.29137219730899</c:v>
                </c:pt>
                <c:pt idx="44539">
                  <c:v>207.478607660075</c:v>
                </c:pt>
                <c:pt idx="44540">
                  <c:v>333.17949517867203</c:v>
                </c:pt>
                <c:pt idx="44541">
                  <c:v>312.62111531901297</c:v>
                </c:pt>
                <c:pt idx="44542">
                  <c:v>294.02119568421602</c:v>
                </c:pt>
                <c:pt idx="44543">
                  <c:v>278.36384687095898</c:v>
                </c:pt>
                <c:pt idx="44544">
                  <c:v>263.68362258128798</c:v>
                </c:pt>
                <c:pt idx="44545">
                  <c:v>250.97194153311</c:v>
                </c:pt>
                <c:pt idx="44546">
                  <c:v>239.23978685612701</c:v>
                </c:pt>
                <c:pt idx="44547">
                  <c:v>229.47284768211901</c:v>
                </c:pt>
                <c:pt idx="44548">
                  <c:v>219.703662838323</c:v>
                </c:pt>
                <c:pt idx="44549">
                  <c:v>211.906701550984</c:v>
                </c:pt>
                <c:pt idx="44550">
                  <c:v>204.102273323883</c:v>
                </c:pt>
                <c:pt idx="44551">
                  <c:v>197.28708133971199</c:v>
                </c:pt>
                <c:pt idx="44552">
                  <c:v>191.456321374802</c:v>
                </c:pt>
                <c:pt idx="44553">
                  <c:v>185.62635521758699</c:v>
                </c:pt>
                <c:pt idx="44554">
                  <c:v>298.63049569587997</c:v>
                </c:pt>
                <c:pt idx="44555">
                  <c:v>281.019028542814</c:v>
                </c:pt>
                <c:pt idx="44556">
                  <c:v>264.382091346153</c:v>
                </c:pt>
                <c:pt idx="44557">
                  <c:v>249.70623409279</c:v>
                </c:pt>
                <c:pt idx="44558">
                  <c:v>236.986773107928</c:v>
                </c:pt>
                <c:pt idx="44559">
                  <c:v>225.253137640494</c:v>
                </c:pt>
                <c:pt idx="44560">
                  <c:v>215.48654609616199</c:v>
                </c:pt>
                <c:pt idx="44561">
                  <c:v>205.71087838853501</c:v>
                </c:pt>
                <c:pt idx="44562">
                  <c:v>197.908871918405</c:v>
                </c:pt>
                <c:pt idx="44563">
                  <c:v>190.10242154034401</c:v>
                </c:pt>
                <c:pt idx="44564">
                  <c:v>183.27783447016401</c:v>
                </c:pt>
                <c:pt idx="44565">
                  <c:v>177.44263467781801</c:v>
                </c:pt>
                <c:pt idx="44566">
                  <c:v>171.601820164717</c:v>
                </c:pt>
                <c:pt idx="44567">
                  <c:v>166.75248823393201</c:v>
                </c:pt>
                <c:pt idx="44568">
                  <c:v>161.89860610620499</c:v>
                </c:pt>
                <c:pt idx="44569">
                  <c:v>158.03880572730199</c:v>
                </c:pt>
                <c:pt idx="44570">
                  <c:v>288.599061913696</c:v>
                </c:pt>
                <c:pt idx="44571">
                  <c:v>270.004149988226</c:v>
                </c:pt>
                <c:pt idx="44572">
                  <c:v>281.52728426395902</c:v>
                </c:pt>
                <c:pt idx="44573">
                  <c:v>261.95944475487403</c:v>
                </c:pt>
                <c:pt idx="44574">
                  <c:v>349.770379493495</c:v>
                </c:pt>
                <c:pt idx="44575">
                  <c:v>332.21469973767199</c:v>
                </c:pt>
                <c:pt idx="44576">
                  <c:v>315.63223551293902</c:v>
                </c:pt>
                <c:pt idx="44577">
                  <c:v>301.01003733298398</c:v>
                </c:pt>
                <c:pt idx="44578">
                  <c:v>288.35076449529902</c:v>
                </c:pt>
                <c:pt idx="44579">
                  <c:v>276.67458919685998</c:v>
                </c:pt>
                <c:pt idx="44580">
                  <c:v>257.24764733245001</c:v>
                </c:pt>
                <c:pt idx="44581">
                  <c:v>248.51230769230699</c:v>
                </c:pt>
                <c:pt idx="44582">
                  <c:v>371.78214982557699</c:v>
                </c:pt>
                <c:pt idx="44583">
                  <c:v>349.34068749340599</c:v>
                </c:pt>
                <c:pt idx="44584">
                  <c:v>328.84573413460799</c:v>
                </c:pt>
                <c:pt idx="44585">
                  <c:v>311.28854597917399</c:v>
                </c:pt>
                <c:pt idx="44586">
                  <c:v>294.70384479943601</c:v>
                </c:pt>
                <c:pt idx="44587">
                  <c:v>280.08179277202902</c:v>
                </c:pt>
                <c:pt idx="44588">
                  <c:v>267.41638139767798</c:v>
                </c:pt>
                <c:pt idx="44589">
                  <c:v>255.73256528417801</c:v>
                </c:pt>
                <c:pt idx="44590">
                  <c:v>246.010402122312</c:v>
                </c:pt>
                <c:pt idx="44591">
                  <c:v>236.282150637477</c:v>
                </c:pt>
                <c:pt idx="44592">
                  <c:v>228.52772040141099</c:v>
                </c:pt>
                <c:pt idx="44593">
                  <c:v>220.76526313818701</c:v>
                </c:pt>
                <c:pt idx="44594">
                  <c:v>213.991787865996</c:v>
                </c:pt>
                <c:pt idx="44595">
                  <c:v>207.21129781205701</c:v>
                </c:pt>
                <c:pt idx="44596">
                  <c:v>332.38294415021602</c:v>
                </c:pt>
                <c:pt idx="44597">
                  <c:v>311.88669633266801</c:v>
                </c:pt>
                <c:pt idx="44598">
                  <c:v>293.347517064312</c:v>
                </c:pt>
                <c:pt idx="44599">
                  <c:v>277.75062718716498</c:v>
                </c:pt>
                <c:pt idx="44600">
                  <c:v>263.122929821985</c:v>
                </c:pt>
                <c:pt idx="44601">
                  <c:v>250.458327777036</c:v>
                </c:pt>
                <c:pt idx="44602">
                  <c:v>238.76632934682601</c:v>
                </c:pt>
                <c:pt idx="44603">
                  <c:v>229.04175739943901</c:v>
                </c:pt>
                <c:pt idx="44604">
                  <c:v>219.30709868292001</c:v>
                </c:pt>
                <c:pt idx="44605">
                  <c:v>211.543766191119</c:v>
                </c:pt>
                <c:pt idx="44606">
                  <c:v>203.77230941703999</c:v>
                </c:pt>
                <c:pt idx="44607">
                  <c:v>196.98468195917701</c:v>
                </c:pt>
                <c:pt idx="44608">
                  <c:v>191.18613418153899</c:v>
                </c:pt>
                <c:pt idx="44609">
                  <c:v>185.381711223482</c:v>
                </c:pt>
                <c:pt idx="44610">
                  <c:v>297.90593930480799</c:v>
                </c:pt>
                <c:pt idx="44611">
                  <c:v>280.35298438647698</c:v>
                </c:pt>
                <c:pt idx="44612">
                  <c:v>263.77488514548202</c:v>
                </c:pt>
                <c:pt idx="44613">
                  <c:v>249.147913476886</c:v>
                </c:pt>
                <c:pt idx="44614">
                  <c:v>236.47853577371001</c:v>
                </c:pt>
                <c:pt idx="44615">
                  <c:v>224.78830031459901</c:v>
                </c:pt>
                <c:pt idx="44616">
                  <c:v>215.056389212498</c:v>
                </c:pt>
                <c:pt idx="44617">
                  <c:v>205.32126085100299</c:v>
                </c:pt>
                <c:pt idx="44618">
                  <c:v>197.54852336040199</c:v>
                </c:pt>
                <c:pt idx="44619">
                  <c:v>189.77410632703601</c:v>
                </c:pt>
                <c:pt idx="44620">
                  <c:v>182.978999866241</c:v>
                </c:pt>
                <c:pt idx="44621">
                  <c:v>177.17130373447199</c:v>
                </c:pt>
                <c:pt idx="44622">
                  <c:v>171.35755065937599</c:v>
                </c:pt>
                <c:pt idx="44623">
                  <c:v>166.530691434468</c:v>
                </c:pt>
                <c:pt idx="44624">
                  <c:v>161.70510020146301</c:v>
                </c:pt>
                <c:pt idx="44625">
                  <c:v>157.866444255467</c:v>
                </c:pt>
                <c:pt idx="44626">
                  <c:v>287.86859371415397</c:v>
                </c:pt>
                <c:pt idx="44627">
                  <c:v>269.34326728038599</c:v>
                </c:pt>
                <c:pt idx="44628">
                  <c:v>280.79307396323202</c:v>
                </c:pt>
                <c:pt idx="44629">
                  <c:v>261.29060095329999</c:v>
                </c:pt>
                <c:pt idx="44630">
                  <c:v>569.05155611042403</c:v>
                </c:pt>
                <c:pt idx="44631">
                  <c:v>549.02895354174098</c:v>
                </c:pt>
                <c:pt idx="44632">
                  <c:v>503.09245483528099</c:v>
                </c:pt>
                <c:pt idx="44633">
                  <c:v>489.00429307012803</c:v>
                </c:pt>
                <c:pt idx="44634">
                  <c:v>447.96734672346201</c:v>
                </c:pt>
                <c:pt idx="44635">
                  <c:v>414.75835982455402</c:v>
                </c:pt>
                <c:pt idx="44636">
                  <c:v>437.84726658395499</c:v>
                </c:pt>
                <c:pt idx="44637">
                  <c:v>401.70491187091397</c:v>
                </c:pt>
                <c:pt idx="44638">
                  <c:v>371.43348038077499</c:v>
                </c:pt>
                <c:pt idx="44639">
                  <c:v>433.610836657596</c:v>
                </c:pt>
                <c:pt idx="44640">
                  <c:v>394.55317605330998</c:v>
                </c:pt>
                <c:pt idx="44641">
                  <c:v>362.33561606386098</c:v>
                </c:pt>
                <c:pt idx="44642">
                  <c:v>393.295061246991</c:v>
                </c:pt>
                <c:pt idx="44643">
                  <c:v>395.948970528865</c:v>
                </c:pt>
                <c:pt idx="44644">
                  <c:v>358.87496577030498</c:v>
                </c:pt>
                <c:pt idx="44645">
                  <c:v>326.67562219559102</c:v>
                </c:pt>
                <c:pt idx="44646">
                  <c:v>363.50622816032802</c:v>
                </c:pt>
                <c:pt idx="44647">
                  <c:v>329.36727009009502</c:v>
                </c:pt>
                <c:pt idx="44648">
                  <c:v>300.10765604589</c:v>
                </c:pt>
                <c:pt idx="44649">
                  <c:v>336.95386719894998</c:v>
                </c:pt>
                <c:pt idx="44650">
                  <c:v>304.78026631801799</c:v>
                </c:pt>
                <c:pt idx="44651">
                  <c:v>323.863093458609</c:v>
                </c:pt>
                <c:pt idx="44652">
                  <c:v>291.72020124400098</c:v>
                </c:pt>
                <c:pt idx="44653">
                  <c:v>264.44222872167501</c:v>
                </c:pt>
                <c:pt idx="44654">
                  <c:v>303.21617738822499</c:v>
                </c:pt>
                <c:pt idx="44655">
                  <c:v>273.034005056404</c:v>
                </c:pt>
                <c:pt idx="44656">
                  <c:v>284.53539718243098</c:v>
                </c:pt>
                <c:pt idx="44657">
                  <c:v>256.31335404663503</c:v>
                </c:pt>
                <c:pt idx="44658">
                  <c:v>267.818813121782</c:v>
                </c:pt>
                <c:pt idx="44659">
                  <c:v>241.55622085058499</c:v>
                </c:pt>
                <c:pt idx="44660">
                  <c:v>216.94821663616801</c:v>
                </c:pt>
                <c:pt idx="44661">
                  <c:v>217.62693134985099</c:v>
                </c:pt>
                <c:pt idx="44662">
                  <c:v>570.27997858672302</c:v>
                </c:pt>
                <c:pt idx="44663">
                  <c:v>550.26258145706902</c:v>
                </c:pt>
                <c:pt idx="44664">
                  <c:v>504.19215765742899</c:v>
                </c:pt>
                <c:pt idx="44665">
                  <c:v>490.12310968576099</c:v>
                </c:pt>
                <c:pt idx="44666">
                  <c:v>448.96447904315102</c:v>
                </c:pt>
                <c:pt idx="44667">
                  <c:v>415.65543277360399</c:v>
                </c:pt>
                <c:pt idx="44668">
                  <c:v>438.85072624545199</c:v>
                </c:pt>
                <c:pt idx="44669">
                  <c:v>402.60521378622599</c:v>
                </c:pt>
                <c:pt idx="44670">
                  <c:v>372.24199145755398</c:v>
                </c:pt>
                <c:pt idx="44671">
                  <c:v>434.65020979923798</c:v>
                </c:pt>
                <c:pt idx="44672">
                  <c:v>395.47398692123801</c:v>
                </c:pt>
                <c:pt idx="44673">
                  <c:v>363.16258533392102</c:v>
                </c:pt>
                <c:pt idx="44674">
                  <c:v>394.24999014286198</c:v>
                </c:pt>
                <c:pt idx="44675">
                  <c:v>396.943423527709</c:v>
                </c:pt>
                <c:pt idx="44676">
                  <c:v>359.75329229122002</c:v>
                </c:pt>
                <c:pt idx="44677">
                  <c:v>327.45357468775097</c:v>
                </c:pt>
                <c:pt idx="44678">
                  <c:v>364.43165043601698</c:v>
                </c:pt>
                <c:pt idx="44679">
                  <c:v>330.18851565056099</c:v>
                </c:pt>
                <c:pt idx="44680">
                  <c:v>300.83976627666499</c:v>
                </c:pt>
                <c:pt idx="44681">
                  <c:v>337.81939251698799</c:v>
                </c:pt>
                <c:pt idx="44682">
                  <c:v>305.54665555323999</c:v>
                </c:pt>
                <c:pt idx="44683">
                  <c:v>324.74545935338398</c:v>
                </c:pt>
                <c:pt idx="44684">
                  <c:v>292.49516654854699</c:v>
                </c:pt>
                <c:pt idx="44685">
                  <c:v>265.12989357247</c:v>
                </c:pt>
                <c:pt idx="44686">
                  <c:v>304.05056466715803</c:v>
                </c:pt>
                <c:pt idx="44687">
                  <c:v>273.77005911856901</c:v>
                </c:pt>
                <c:pt idx="44688">
                  <c:v>285.33423519879602</c:v>
                </c:pt>
                <c:pt idx="44689">
                  <c:v>257.01476074614698</c:v>
                </c:pt>
                <c:pt idx="44690">
                  <c:v>268.58242309735999</c:v>
                </c:pt>
                <c:pt idx="44691">
                  <c:v>242.22748957816</c:v>
                </c:pt>
                <c:pt idx="44692">
                  <c:v>217.57078729281699</c:v>
                </c:pt>
                <c:pt idx="44693">
                  <c:v>218.28990975946499</c:v>
                </c:pt>
                <c:pt idx="44694">
                  <c:v>570.41984915750095</c:v>
                </c:pt>
                <c:pt idx="44695">
                  <c:v>550.39803191824797</c:v>
                </c:pt>
                <c:pt idx="44696">
                  <c:v>504.31299306027603</c:v>
                </c:pt>
                <c:pt idx="44697">
                  <c:v>490.24125542125302</c:v>
                </c:pt>
                <c:pt idx="44698">
                  <c:v>449.06952039151702</c:v>
                </c:pt>
                <c:pt idx="44699">
                  <c:v>415.74985726993901</c:v>
                </c:pt>
                <c:pt idx="44700">
                  <c:v>438.96506618626103</c:v>
                </c:pt>
                <c:pt idx="44701">
                  <c:v>402.70730735516702</c:v>
                </c:pt>
                <c:pt idx="44702">
                  <c:v>372.33374332634997</c:v>
                </c:pt>
                <c:pt idx="44703">
                  <c:v>434.77002833674999</c:v>
                </c:pt>
                <c:pt idx="44704">
                  <c:v>395.585120233824</c:v>
                </c:pt>
                <c:pt idx="44705">
                  <c:v>363.25269733106097</c:v>
                </c:pt>
                <c:pt idx="44706">
                  <c:v>394.361981208553</c:v>
                </c:pt>
                <c:pt idx="44707">
                  <c:v>397.06774433691299</c:v>
                </c:pt>
                <c:pt idx="44708">
                  <c:v>359.85854212890303</c:v>
                </c:pt>
                <c:pt idx="44709">
                  <c:v>327.55104879694699</c:v>
                </c:pt>
                <c:pt idx="44710">
                  <c:v>364.54926108374298</c:v>
                </c:pt>
                <c:pt idx="44711">
                  <c:v>330.292461148462</c:v>
                </c:pt>
                <c:pt idx="44712">
                  <c:v>300.92409787305598</c:v>
                </c:pt>
                <c:pt idx="44713">
                  <c:v>337.93624674411802</c:v>
                </c:pt>
                <c:pt idx="44714">
                  <c:v>305.64174140036198</c:v>
                </c:pt>
                <c:pt idx="44715">
                  <c:v>324.863508693087</c:v>
                </c:pt>
                <c:pt idx="44716">
                  <c:v>292.594952645283</c:v>
                </c:pt>
                <c:pt idx="44717">
                  <c:v>265.22153698114801</c:v>
                </c:pt>
                <c:pt idx="44718">
                  <c:v>304.16878953544898</c:v>
                </c:pt>
                <c:pt idx="44719">
                  <c:v>273.87031473324902</c:v>
                </c:pt>
                <c:pt idx="44720">
                  <c:v>285.44501991450602</c:v>
                </c:pt>
                <c:pt idx="44721">
                  <c:v>257.10852978359401</c:v>
                </c:pt>
                <c:pt idx="44722">
                  <c:v>268.69030367053</c:v>
                </c:pt>
                <c:pt idx="44723">
                  <c:v>242.32242841752199</c:v>
                </c:pt>
                <c:pt idx="44724">
                  <c:v>217.66230234029001</c:v>
                </c:pt>
                <c:pt idx="44725">
                  <c:v>218.39120950149399</c:v>
                </c:pt>
                <c:pt idx="44726">
                  <c:v>570.07104125636204</c:v>
                </c:pt>
                <c:pt idx="44727">
                  <c:v>550.05594334074794</c:v>
                </c:pt>
                <c:pt idx="44728">
                  <c:v>504.00931043002203</c:v>
                </c:pt>
                <c:pt idx="44729">
                  <c:v>489.941167294943</c:v>
                </c:pt>
                <c:pt idx="44730">
                  <c:v>448.79214939427601</c:v>
                </c:pt>
                <c:pt idx="44731">
                  <c:v>415.50137967237799</c:v>
                </c:pt>
                <c:pt idx="44732">
                  <c:v>438.68964423115</c:v>
                </c:pt>
                <c:pt idx="44733">
                  <c:v>402.46258073196901</c:v>
                </c:pt>
                <c:pt idx="44734">
                  <c:v>372.11024506513598</c:v>
                </c:pt>
                <c:pt idx="44735">
                  <c:v>434.49874448232998</c:v>
                </c:pt>
                <c:pt idx="44736">
                  <c:v>395.33592478512901</c:v>
                </c:pt>
                <c:pt idx="44737">
                  <c:v>363.02634569828399</c:v>
                </c:pt>
                <c:pt idx="44738">
                  <c:v>394.10486050420099</c:v>
                </c:pt>
                <c:pt idx="44739">
                  <c:v>396.80535469476598</c:v>
                </c:pt>
                <c:pt idx="44740">
                  <c:v>359.63230847119002</c:v>
                </c:pt>
                <c:pt idx="44741">
                  <c:v>327.33882811955601</c:v>
                </c:pt>
                <c:pt idx="44742">
                  <c:v>364.31222814936399</c:v>
                </c:pt>
                <c:pt idx="44743">
                  <c:v>330.07544016046302</c:v>
                </c:pt>
                <c:pt idx="44744">
                  <c:v>300.73639549898502</c:v>
                </c:pt>
                <c:pt idx="44745">
                  <c:v>337.71119063200501</c:v>
                </c:pt>
                <c:pt idx="44746">
                  <c:v>305.44829787233999</c:v>
                </c:pt>
                <c:pt idx="44747">
                  <c:v>324.643795620437</c:v>
                </c:pt>
                <c:pt idx="44748">
                  <c:v>292.40675371194101</c:v>
                </c:pt>
                <c:pt idx="44749">
                  <c:v>265.04910405347698</c:v>
                </c:pt>
                <c:pt idx="44750">
                  <c:v>303.96661998469602</c:v>
                </c:pt>
                <c:pt idx="44751">
                  <c:v>273.68620207520701</c:v>
                </c:pt>
                <c:pt idx="44752">
                  <c:v>285.25083858059202</c:v>
                </c:pt>
                <c:pt idx="44753">
                  <c:v>256.942373186503</c:v>
                </c:pt>
                <c:pt idx="44754">
                  <c:v>268.510887822435</c:v>
                </c:pt>
                <c:pt idx="44755">
                  <c:v>242.15868547474</c:v>
                </c:pt>
                <c:pt idx="44756">
                  <c:v>217.514614759712</c:v>
                </c:pt>
                <c:pt idx="44757">
                  <c:v>218.24138827928101</c:v>
                </c:pt>
                <c:pt idx="44758">
                  <c:v>568.75934151725596</c:v>
                </c:pt>
                <c:pt idx="44759">
                  <c:v>548.75596446188695</c:v>
                </c:pt>
                <c:pt idx="44760">
                  <c:v>502.839781121751</c:v>
                </c:pt>
                <c:pt idx="44761">
                  <c:v>488.76738563252098</c:v>
                </c:pt>
                <c:pt idx="44762">
                  <c:v>447.74784446793097</c:v>
                </c:pt>
                <c:pt idx="44763">
                  <c:v>414.54743729552803</c:v>
                </c:pt>
                <c:pt idx="44764">
                  <c:v>437.63557592168303</c:v>
                </c:pt>
                <c:pt idx="44765">
                  <c:v>401.51330674811902</c:v>
                </c:pt>
                <c:pt idx="44766">
                  <c:v>371.24917527406802</c:v>
                </c:pt>
                <c:pt idx="44767">
                  <c:v>433.422026871507</c:v>
                </c:pt>
                <c:pt idx="44768">
                  <c:v>394.37326857094399</c:v>
                </c:pt>
                <c:pt idx="44769">
                  <c:v>362.16798515620502</c:v>
                </c:pt>
                <c:pt idx="44770">
                  <c:v>393.12528020978698</c:v>
                </c:pt>
                <c:pt idx="44771">
                  <c:v>395.79413255250802</c:v>
                </c:pt>
                <c:pt idx="44772">
                  <c:v>358.72644363824003</c:v>
                </c:pt>
                <c:pt idx="44773">
                  <c:v>326.53319014012402</c:v>
                </c:pt>
                <c:pt idx="44774">
                  <c:v>363.371313212301</c:v>
                </c:pt>
                <c:pt idx="44775">
                  <c:v>329.246188635203</c:v>
                </c:pt>
                <c:pt idx="44776">
                  <c:v>299.986289351197</c:v>
                </c:pt>
                <c:pt idx="44777">
                  <c:v>336.83586785527001</c:v>
                </c:pt>
                <c:pt idx="44778">
                  <c:v>304.666211360869</c:v>
                </c:pt>
                <c:pt idx="44779">
                  <c:v>323.76894045909899</c:v>
                </c:pt>
                <c:pt idx="44780">
                  <c:v>291.63185851391302</c:v>
                </c:pt>
                <c:pt idx="44781">
                  <c:v>264.35893489302703</c:v>
                </c:pt>
                <c:pt idx="44782">
                  <c:v>303.13612052730599</c:v>
                </c:pt>
                <c:pt idx="44783">
                  <c:v>272.95841784989801</c:v>
                </c:pt>
                <c:pt idx="44784">
                  <c:v>284.46852706994099</c:v>
                </c:pt>
                <c:pt idx="44785">
                  <c:v>256.24963997244998</c:v>
                </c:pt>
                <c:pt idx="44786">
                  <c:v>267.76421684299299</c:v>
                </c:pt>
                <c:pt idx="44787">
                  <c:v>241.503509219677</c:v>
                </c:pt>
                <c:pt idx="44788">
                  <c:v>216.91550043111999</c:v>
                </c:pt>
                <c:pt idx="44789">
                  <c:v>217.618475929959</c:v>
                </c:pt>
                <c:pt idx="44790">
                  <c:v>567.30254160091295</c:v>
                </c:pt>
                <c:pt idx="44791">
                  <c:v>502.302644632414</c:v>
                </c:pt>
                <c:pt idx="44792">
                  <c:v>464.17235522055302</c:v>
                </c:pt>
                <c:pt idx="44793">
                  <c:v>448.14002178707102</c:v>
                </c:pt>
                <c:pt idx="44794">
                  <c:v>413.93573445373602</c:v>
                </c:pt>
                <c:pt idx="44795">
                  <c:v>401.860695979117</c:v>
                </c:pt>
                <c:pt idx="44796">
                  <c:v>371.57257831524203</c:v>
                </c:pt>
                <c:pt idx="44797">
                  <c:v>363.45834940223602</c:v>
                </c:pt>
                <c:pt idx="44798">
                  <c:v>335.12903632694201</c:v>
                </c:pt>
                <c:pt idx="44799">
                  <c:v>329.98319044745898</c:v>
                </c:pt>
                <c:pt idx="44800">
                  <c:v>304.59488409957498</c:v>
                </c:pt>
                <c:pt idx="44801">
                  <c:v>301.43112890541198</c:v>
                </c:pt>
                <c:pt idx="44802">
                  <c:v>278.00666841384901</c:v>
                </c:pt>
                <c:pt idx="44803">
                  <c:v>276.81728862973699</c:v>
                </c:pt>
                <c:pt idx="44804">
                  <c:v>256.33015085822802</c:v>
                </c:pt>
                <c:pt idx="44805">
                  <c:v>256.13808072548801</c:v>
                </c:pt>
                <c:pt idx="44806">
                  <c:v>236.631087816036</c:v>
                </c:pt>
                <c:pt idx="44807">
                  <c:v>238.410116790535</c:v>
                </c:pt>
                <c:pt idx="44808">
                  <c:v>220.86374037539801</c:v>
                </c:pt>
                <c:pt idx="44809">
                  <c:v>222.65144900613001</c:v>
                </c:pt>
                <c:pt idx="44810">
                  <c:v>568.43473636795795</c:v>
                </c:pt>
                <c:pt idx="44811">
                  <c:v>503.31806550991001</c:v>
                </c:pt>
                <c:pt idx="44812">
                  <c:v>465.08575126180898</c:v>
                </c:pt>
                <c:pt idx="44813">
                  <c:v>449.05757669983399</c:v>
                </c:pt>
                <c:pt idx="44814">
                  <c:v>414.7552601415</c:v>
                </c:pt>
                <c:pt idx="44815">
                  <c:v>402.69411066411601</c:v>
                </c:pt>
                <c:pt idx="44816">
                  <c:v>372.322416175819</c:v>
                </c:pt>
                <c:pt idx="44817">
                  <c:v>364.217285011954</c:v>
                </c:pt>
                <c:pt idx="44818">
                  <c:v>335.81394713102401</c:v>
                </c:pt>
                <c:pt idx="44819">
                  <c:v>330.685478132355</c:v>
                </c:pt>
                <c:pt idx="44820">
                  <c:v>305.22543980610902</c:v>
                </c:pt>
                <c:pt idx="44821">
                  <c:v>302.08105205907299</c:v>
                </c:pt>
                <c:pt idx="44822">
                  <c:v>278.58579461547203</c:v>
                </c:pt>
                <c:pt idx="44823">
                  <c:v>277.42213312860702</c:v>
                </c:pt>
                <c:pt idx="44824">
                  <c:v>256.874853377742</c:v>
                </c:pt>
                <c:pt idx="44825">
                  <c:v>256.70547637344299</c:v>
                </c:pt>
                <c:pt idx="44826">
                  <c:v>237.14388712417801</c:v>
                </c:pt>
                <c:pt idx="44827">
                  <c:v>238.945754437869</c:v>
                </c:pt>
                <c:pt idx="44828">
                  <c:v>221.34613064720401</c:v>
                </c:pt>
                <c:pt idx="44829">
                  <c:v>223.15572768039101</c:v>
                </c:pt>
                <c:pt idx="44830">
                  <c:v>568.49107932576806</c:v>
                </c:pt>
                <c:pt idx="44831">
                  <c:v>503.37091633466099</c:v>
                </c:pt>
                <c:pt idx="44832">
                  <c:v>465.12913682229299</c:v>
                </c:pt>
                <c:pt idx="44833">
                  <c:v>449.10189725283999</c:v>
                </c:pt>
                <c:pt idx="44834">
                  <c:v>414.79638448440897</c:v>
                </c:pt>
                <c:pt idx="44835">
                  <c:v>402.74158649047803</c:v>
                </c:pt>
                <c:pt idx="44836">
                  <c:v>372.366556524565</c:v>
                </c:pt>
                <c:pt idx="44837">
                  <c:v>364.26742532005602</c:v>
                </c:pt>
                <c:pt idx="44838">
                  <c:v>335.85164039551501</c:v>
                </c:pt>
                <c:pt idx="44839">
                  <c:v>330.72926438938202</c:v>
                </c:pt>
                <c:pt idx="44840">
                  <c:v>305.26179738975202</c:v>
                </c:pt>
                <c:pt idx="44841">
                  <c:v>302.12335563301099</c:v>
                </c:pt>
                <c:pt idx="44842">
                  <c:v>278.62105941302701</c:v>
                </c:pt>
                <c:pt idx="44843">
                  <c:v>277.45953223242202</c:v>
                </c:pt>
                <c:pt idx="44844">
                  <c:v>256.90935228698999</c:v>
                </c:pt>
                <c:pt idx="44845">
                  <c:v>256.74575479274</c:v>
                </c:pt>
                <c:pt idx="44846">
                  <c:v>237.17774536361699</c:v>
                </c:pt>
                <c:pt idx="44847">
                  <c:v>238.98542221957501</c:v>
                </c:pt>
                <c:pt idx="44848">
                  <c:v>221.37969782096999</c:v>
                </c:pt>
                <c:pt idx="44849">
                  <c:v>223.19811320754701</c:v>
                </c:pt>
                <c:pt idx="44850">
                  <c:v>568.06516098521104</c:v>
                </c:pt>
                <c:pt idx="44851">
                  <c:v>502.99203368464799</c:v>
                </c:pt>
                <c:pt idx="44852">
                  <c:v>464.78583518459698</c:v>
                </c:pt>
                <c:pt idx="44853">
                  <c:v>448.77376719842403</c:v>
                </c:pt>
                <c:pt idx="44854">
                  <c:v>414.49432307361099</c:v>
                </c:pt>
                <c:pt idx="44855">
                  <c:v>402.43594535724799</c:v>
                </c:pt>
                <c:pt idx="44856">
                  <c:v>372.08953017194102</c:v>
                </c:pt>
                <c:pt idx="44857">
                  <c:v>363.98995703691497</c:v>
                </c:pt>
                <c:pt idx="44858">
                  <c:v>335.60086955309902</c:v>
                </c:pt>
                <c:pt idx="44859">
                  <c:v>330.47644781191599</c:v>
                </c:pt>
                <c:pt idx="44860">
                  <c:v>305.037248307862</c:v>
                </c:pt>
                <c:pt idx="44861">
                  <c:v>301.89178993348497</c:v>
                </c:pt>
                <c:pt idx="44862">
                  <c:v>278.41550914215497</c:v>
                </c:pt>
                <c:pt idx="44863">
                  <c:v>277.24998916545002</c:v>
                </c:pt>
                <c:pt idx="44864">
                  <c:v>256.71582373560301</c:v>
                </c:pt>
                <c:pt idx="44865">
                  <c:v>256.54787664679401</c:v>
                </c:pt>
                <c:pt idx="44866">
                  <c:v>236.99539108242001</c:v>
                </c:pt>
                <c:pt idx="44867">
                  <c:v>238.804132219004</c:v>
                </c:pt>
                <c:pt idx="44868">
                  <c:v>221.21521080187301</c:v>
                </c:pt>
                <c:pt idx="44869">
                  <c:v>223.025321297429</c:v>
                </c:pt>
                <c:pt idx="44870">
                  <c:v>566.64384241075595</c:v>
                </c:pt>
                <c:pt idx="44871">
                  <c:v>501.73054919908401</c:v>
                </c:pt>
                <c:pt idx="44872">
                  <c:v>463.64251730403703</c:v>
                </c:pt>
                <c:pt idx="44873">
                  <c:v>447.63418888612</c:v>
                </c:pt>
                <c:pt idx="44874">
                  <c:v>413.461917050951</c:v>
                </c:pt>
                <c:pt idx="44875">
                  <c:v>401.41183921634803</c:v>
                </c:pt>
                <c:pt idx="44876">
                  <c:v>371.15616171176902</c:v>
                </c:pt>
                <c:pt idx="44877">
                  <c:v>363.05710605410002</c:v>
                </c:pt>
                <c:pt idx="44878">
                  <c:v>334.75766991990798</c:v>
                </c:pt>
                <c:pt idx="44879">
                  <c:v>329.62368972746299</c:v>
                </c:pt>
                <c:pt idx="44880">
                  <c:v>304.26156015735103</c:v>
                </c:pt>
                <c:pt idx="44881">
                  <c:v>301.10745711492302</c:v>
                </c:pt>
                <c:pt idx="44882">
                  <c:v>277.702884426514</c:v>
                </c:pt>
                <c:pt idx="44883">
                  <c:v>276.524877872263</c:v>
                </c:pt>
                <c:pt idx="44884">
                  <c:v>256.061353846153</c:v>
                </c:pt>
                <c:pt idx="44885">
                  <c:v>255.87234042553101</c:v>
                </c:pt>
                <c:pt idx="44886">
                  <c:v>236.383857218966</c:v>
                </c:pt>
                <c:pt idx="44887">
                  <c:v>238.16414946841701</c:v>
                </c:pt>
                <c:pt idx="44888">
                  <c:v>220.63725333673901</c:v>
                </c:pt>
                <c:pt idx="44889">
                  <c:v>222.42659848991599</c:v>
                </c:pt>
                <c:pt idx="44890">
                  <c:v>564.20007147233002</c:v>
                </c:pt>
                <c:pt idx="44891">
                  <c:v>521.18613280743102</c:v>
                </c:pt>
                <c:pt idx="44892">
                  <c:v>545.16787780488096</c:v>
                </c:pt>
                <c:pt idx="44893">
                  <c:v>500.20074262567499</c:v>
                </c:pt>
                <c:pt idx="44894">
                  <c:v>462.08087449007797</c:v>
                </c:pt>
                <c:pt idx="44895">
                  <c:v>428.85522835005099</c:v>
                </c:pt>
                <c:pt idx="44896">
                  <c:v>486.120053524566</c:v>
                </c:pt>
                <c:pt idx="44897">
                  <c:v>446.05915768336502</c:v>
                </c:pt>
                <c:pt idx="44898">
                  <c:v>411.85307515553802</c:v>
                </c:pt>
                <c:pt idx="44899">
                  <c:v>382.54242432528503</c:v>
                </c:pt>
                <c:pt idx="44900">
                  <c:v>435.93432567485303</c:v>
                </c:pt>
                <c:pt idx="44901">
                  <c:v>399.78755933251699</c:v>
                </c:pt>
                <c:pt idx="44902">
                  <c:v>369.51230657673301</c:v>
                </c:pt>
                <c:pt idx="44903">
                  <c:v>431.70511667283898</c:v>
                </c:pt>
                <c:pt idx="44904">
                  <c:v>393.62279663069501</c:v>
                </c:pt>
                <c:pt idx="44905">
                  <c:v>360.41545159567897</c:v>
                </c:pt>
                <c:pt idx="44906">
                  <c:v>391.38611515053498</c:v>
                </c:pt>
                <c:pt idx="44907">
                  <c:v>357.21812278226002</c:v>
                </c:pt>
                <c:pt idx="44908">
                  <c:v>327.93130952546898</c:v>
                </c:pt>
                <c:pt idx="44909">
                  <c:v>357.94296682204498</c:v>
                </c:pt>
                <c:pt idx="44910">
                  <c:v>325.73500969817002</c:v>
                </c:pt>
                <c:pt idx="44911">
                  <c:v>328.43282644212599</c:v>
                </c:pt>
                <c:pt idx="44912">
                  <c:v>299.16911921518403</c:v>
                </c:pt>
                <c:pt idx="44913">
                  <c:v>303.84392117805999</c:v>
                </c:pt>
                <c:pt idx="44914">
                  <c:v>277.511940644562</c:v>
                </c:pt>
                <c:pt idx="44915">
                  <c:v>283.179735197296</c:v>
                </c:pt>
                <c:pt idx="44916">
                  <c:v>257.83337765957401</c:v>
                </c:pt>
                <c:pt idx="44917">
                  <c:v>264.48099955640902</c:v>
                </c:pt>
                <c:pt idx="44918">
                  <c:v>241.09865565468999</c:v>
                </c:pt>
                <c:pt idx="44919">
                  <c:v>565.44844268222698</c:v>
                </c:pt>
                <c:pt idx="44920">
                  <c:v>522.30113060231201</c:v>
                </c:pt>
                <c:pt idx="44921">
                  <c:v>546.41575585167402</c:v>
                </c:pt>
                <c:pt idx="44922">
                  <c:v>501.32157986859698</c:v>
                </c:pt>
                <c:pt idx="44923">
                  <c:v>463.087726991333</c:v>
                </c:pt>
                <c:pt idx="44924">
                  <c:v>429.76245572609201</c:v>
                </c:pt>
                <c:pt idx="44925">
                  <c:v>487.252846281747</c:v>
                </c:pt>
                <c:pt idx="44926">
                  <c:v>447.06549992901398</c:v>
                </c:pt>
                <c:pt idx="44927">
                  <c:v>412.76685264194202</c:v>
                </c:pt>
                <c:pt idx="44928">
                  <c:v>383.366675570989</c:v>
                </c:pt>
                <c:pt idx="44929">
                  <c:v>436.95770209358398</c:v>
                </c:pt>
                <c:pt idx="44930">
                  <c:v>400.705994403646</c:v>
                </c:pt>
                <c:pt idx="44931">
                  <c:v>370.33749916460602</c:v>
                </c:pt>
                <c:pt idx="44932">
                  <c:v>432.75871428017501</c:v>
                </c:pt>
                <c:pt idx="44933">
                  <c:v>394.55875741122901</c:v>
                </c:pt>
                <c:pt idx="44934">
                  <c:v>361.25387568384502</c:v>
                </c:pt>
                <c:pt idx="44935">
                  <c:v>392.353588907014</c:v>
                </c:pt>
                <c:pt idx="44936">
                  <c:v>358.07841300012001</c:v>
                </c:pt>
                <c:pt idx="44937">
                  <c:v>328.70399585836702</c:v>
                </c:pt>
                <c:pt idx="44938">
                  <c:v>358.83961581739197</c:v>
                </c:pt>
                <c:pt idx="44939">
                  <c:v>326.53385324353002</c:v>
                </c:pt>
                <c:pt idx="44940">
                  <c:v>329.270929978715</c:v>
                </c:pt>
                <c:pt idx="44941">
                  <c:v>299.908593337593</c:v>
                </c:pt>
                <c:pt idx="44942">
                  <c:v>304.62186509481103</c:v>
                </c:pt>
                <c:pt idx="44943">
                  <c:v>278.21114037323298</c:v>
                </c:pt>
                <c:pt idx="44944">
                  <c:v>283.918918535942</c:v>
                </c:pt>
                <c:pt idx="44945">
                  <c:v>258.48843588484903</c:v>
                </c:pt>
                <c:pt idx="44946">
                  <c:v>265.18501394287</c:v>
                </c:pt>
                <c:pt idx="44947">
                  <c:v>241.72328989028699</c:v>
                </c:pt>
                <c:pt idx="44948">
                  <c:v>565.52276342701305</c:v>
                </c:pt>
                <c:pt idx="44949">
                  <c:v>522.37222856996095</c:v>
                </c:pt>
                <c:pt idx="44950">
                  <c:v>546.50128800888899</c:v>
                </c:pt>
                <c:pt idx="44951">
                  <c:v>501.38998459167902</c:v>
                </c:pt>
                <c:pt idx="44952">
                  <c:v>463.15305549388103</c:v>
                </c:pt>
                <c:pt idx="44953">
                  <c:v>429.81431134143901</c:v>
                </c:pt>
                <c:pt idx="44954">
                  <c:v>487.32591888629099</c:v>
                </c:pt>
                <c:pt idx="44955">
                  <c:v>447.128928599419</c:v>
                </c:pt>
                <c:pt idx="44956">
                  <c:v>412.82205180685997</c:v>
                </c:pt>
                <c:pt idx="44957">
                  <c:v>383.414762812969</c:v>
                </c:pt>
                <c:pt idx="44958">
                  <c:v>437.02575090474301</c:v>
                </c:pt>
                <c:pt idx="44959">
                  <c:v>400.76503429574001</c:v>
                </c:pt>
                <c:pt idx="44960">
                  <c:v>370.38896029222701</c:v>
                </c:pt>
                <c:pt idx="44961">
                  <c:v>432.837821945195</c:v>
                </c:pt>
                <c:pt idx="44962">
                  <c:v>394.62256198896398</c:v>
                </c:pt>
                <c:pt idx="44963">
                  <c:v>361.31386160049698</c:v>
                </c:pt>
                <c:pt idx="44964">
                  <c:v>392.42806611614202</c:v>
                </c:pt>
                <c:pt idx="44965">
                  <c:v>358.14321482223301</c:v>
                </c:pt>
                <c:pt idx="44966">
                  <c:v>328.76060956790099</c:v>
                </c:pt>
                <c:pt idx="44967">
                  <c:v>358.91025380710602</c:v>
                </c:pt>
                <c:pt idx="44968">
                  <c:v>326.59096233617601</c:v>
                </c:pt>
                <c:pt idx="44969">
                  <c:v>329.33390764989599</c:v>
                </c:pt>
                <c:pt idx="44970">
                  <c:v>299.96708171315402</c:v>
                </c:pt>
                <c:pt idx="44971">
                  <c:v>304.68648208469</c:v>
                </c:pt>
                <c:pt idx="44972">
                  <c:v>278.26749724649898</c:v>
                </c:pt>
                <c:pt idx="44973">
                  <c:v>283.97775329766199</c:v>
                </c:pt>
                <c:pt idx="44974">
                  <c:v>258.54284464532998</c:v>
                </c:pt>
                <c:pt idx="44975">
                  <c:v>265.24222714810702</c:v>
                </c:pt>
                <c:pt idx="44976">
                  <c:v>241.77293745074999</c:v>
                </c:pt>
                <c:pt idx="44977">
                  <c:v>565.09117214006699</c:v>
                </c:pt>
                <c:pt idx="44978">
                  <c:v>521.97645342779697</c:v>
                </c:pt>
                <c:pt idx="44979">
                  <c:v>546.07180793201803</c:v>
                </c:pt>
                <c:pt idx="44980">
                  <c:v>501.00468640162399</c:v>
                </c:pt>
                <c:pt idx="44981">
                  <c:v>462.799713895916</c:v>
                </c:pt>
                <c:pt idx="44982">
                  <c:v>429.49439171699697</c:v>
                </c:pt>
                <c:pt idx="44983">
                  <c:v>486.94035288606602</c:v>
                </c:pt>
                <c:pt idx="44984">
                  <c:v>446.78304272417898</c:v>
                </c:pt>
                <c:pt idx="44985">
                  <c:v>412.50502627678202</c:v>
                </c:pt>
                <c:pt idx="44986">
                  <c:v>383.12750895196803</c:v>
                </c:pt>
                <c:pt idx="44987">
                  <c:v>436.683173426851</c:v>
                </c:pt>
                <c:pt idx="44988">
                  <c:v>400.453046710845</c:v>
                </c:pt>
                <c:pt idx="44989">
                  <c:v>370.10271107880902</c:v>
                </c:pt>
                <c:pt idx="44990">
                  <c:v>432.48323390521</c:v>
                </c:pt>
                <c:pt idx="44991">
                  <c:v>394.31129001857801</c:v>
                </c:pt>
                <c:pt idx="44992">
                  <c:v>361.02617980454198</c:v>
                </c:pt>
                <c:pt idx="44993">
                  <c:v>392.10463989665101</c:v>
                </c:pt>
                <c:pt idx="44994">
                  <c:v>357.85436560671798</c:v>
                </c:pt>
                <c:pt idx="44995">
                  <c:v>328.49722338495798</c:v>
                </c:pt>
                <c:pt idx="44996">
                  <c:v>358.61259842519598</c:v>
                </c:pt>
                <c:pt idx="44997">
                  <c:v>326.32600691732603</c:v>
                </c:pt>
                <c:pt idx="44998">
                  <c:v>329.06339736262498</c:v>
                </c:pt>
                <c:pt idx="44999">
                  <c:v>299.72229717255698</c:v>
                </c:pt>
                <c:pt idx="45000">
                  <c:v>304.43471348880701</c:v>
                </c:pt>
                <c:pt idx="45001">
                  <c:v>278.03902791841398</c:v>
                </c:pt>
                <c:pt idx="45002">
                  <c:v>283.741657509687</c:v>
                </c:pt>
                <c:pt idx="45003">
                  <c:v>258.32933390327599</c:v>
                </c:pt>
                <c:pt idx="45004">
                  <c:v>265.020404555298</c:v>
                </c:pt>
                <c:pt idx="45005">
                  <c:v>241.57208966885</c:v>
                </c:pt>
                <c:pt idx="45006">
                  <c:v>563.63327266599197</c:v>
                </c:pt>
                <c:pt idx="45007">
                  <c:v>520.65067647300896</c:v>
                </c:pt>
                <c:pt idx="45008">
                  <c:v>544.61444745096401</c:v>
                </c:pt>
                <c:pt idx="45009">
                  <c:v>499.69381799249101</c:v>
                </c:pt>
                <c:pt idx="45010">
                  <c:v>461.61993639102701</c:v>
                </c:pt>
                <c:pt idx="45011">
                  <c:v>428.423576877725</c:v>
                </c:pt>
                <c:pt idx="45012">
                  <c:v>485.62918981038098</c:v>
                </c:pt>
                <c:pt idx="45013">
                  <c:v>445.60967184801302</c:v>
                </c:pt>
                <c:pt idx="45014">
                  <c:v>411.44436091291999</c:v>
                </c:pt>
                <c:pt idx="45015">
                  <c:v>382.16933281310901</c:v>
                </c:pt>
                <c:pt idx="45016">
                  <c:v>435.496884735202</c:v>
                </c:pt>
                <c:pt idx="45017">
                  <c:v>399.38683133400298</c:v>
                </c:pt>
                <c:pt idx="45018">
                  <c:v>369.142881876812</c:v>
                </c:pt>
                <c:pt idx="45019">
                  <c:v>431.28061989668299</c:v>
                </c:pt>
                <c:pt idx="45020">
                  <c:v>393.23075726507801</c:v>
                </c:pt>
                <c:pt idx="45021">
                  <c:v>360.06169958367502</c:v>
                </c:pt>
                <c:pt idx="45022">
                  <c:v>390.999703486155</c:v>
                </c:pt>
                <c:pt idx="45023">
                  <c:v>356.86528780600003</c:v>
                </c:pt>
                <c:pt idx="45024">
                  <c:v>327.61212405463999</c:v>
                </c:pt>
                <c:pt idx="45025">
                  <c:v>357.588103512651</c:v>
                </c:pt>
                <c:pt idx="45026">
                  <c:v>325.416295949426</c:v>
                </c:pt>
                <c:pt idx="45027">
                  <c:v>328.119557594529</c:v>
                </c:pt>
                <c:pt idx="45028">
                  <c:v>298.879547857685</c:v>
                </c:pt>
                <c:pt idx="45029">
                  <c:v>303.553639134636</c:v>
                </c:pt>
                <c:pt idx="45030">
                  <c:v>277.25010233940299</c:v>
                </c:pt>
                <c:pt idx="45031">
                  <c:v>282.91273745553599</c:v>
                </c:pt>
                <c:pt idx="45032">
                  <c:v>257.589828310276</c:v>
                </c:pt>
                <c:pt idx="45033">
                  <c:v>264.239009803317</c:v>
                </c:pt>
                <c:pt idx="45034">
                  <c:v>240.87421947498299</c:v>
                </c:pt>
                <c:pt idx="45035">
                  <c:v>446.03602121045799</c:v>
                </c:pt>
                <c:pt idx="45036">
                  <c:v>411.83770030028398</c:v>
                </c:pt>
                <c:pt idx="45037">
                  <c:v>399.772652958143</c:v>
                </c:pt>
                <c:pt idx="45038">
                  <c:v>391.64728409015299</c:v>
                </c:pt>
                <c:pt idx="45039">
                  <c:v>360.40746955345003</c:v>
                </c:pt>
                <c:pt idx="45040">
                  <c:v>333.06346079673801</c:v>
                </c:pt>
                <c:pt idx="45041">
                  <c:v>355.24537037036998</c:v>
                </c:pt>
                <c:pt idx="45042">
                  <c:v>354.99261947645601</c:v>
                </c:pt>
                <c:pt idx="45043">
                  <c:v>324.744757992252</c:v>
                </c:pt>
                <c:pt idx="45044">
                  <c:v>326.46900470273403</c:v>
                </c:pt>
                <c:pt idx="45045">
                  <c:v>333.08186860185901</c:v>
                </c:pt>
                <c:pt idx="45046">
                  <c:v>301.87810840428199</c:v>
                </c:pt>
                <c:pt idx="45047">
                  <c:v>275.550126658365</c:v>
                </c:pt>
                <c:pt idx="45048">
                  <c:v>309.480835992072</c:v>
                </c:pt>
                <c:pt idx="45049">
                  <c:v>280.23784093349502</c:v>
                </c:pt>
                <c:pt idx="45050">
                  <c:v>288.827704251174</c:v>
                </c:pt>
                <c:pt idx="45051">
                  <c:v>261.54532052779001</c:v>
                </c:pt>
                <c:pt idx="45052">
                  <c:v>270.14231269074003</c:v>
                </c:pt>
                <c:pt idx="45053">
                  <c:v>253.422740134028</c:v>
                </c:pt>
                <c:pt idx="45054">
                  <c:v>230.05976065364601</c:v>
                </c:pt>
                <c:pt idx="45055">
                  <c:v>264.938336163999</c:v>
                </c:pt>
                <c:pt idx="45056">
                  <c:v>238.666909764954</c:v>
                </c:pt>
                <c:pt idx="45057">
                  <c:v>237.39178664515299</c:v>
                </c:pt>
                <c:pt idx="45058">
                  <c:v>225.58151545395401</c:v>
                </c:pt>
                <c:pt idx="45059">
                  <c:v>194.36267896703299</c:v>
                </c:pt>
                <c:pt idx="45060">
                  <c:v>170.700161099013</c:v>
                </c:pt>
                <c:pt idx="45061">
                  <c:v>447.10715652506599</c:v>
                </c:pt>
                <c:pt idx="45062">
                  <c:v>412.80251479289899</c:v>
                </c:pt>
                <c:pt idx="45063">
                  <c:v>400.74404352285802</c:v>
                </c:pt>
                <c:pt idx="45064">
                  <c:v>392.638196700013</c:v>
                </c:pt>
                <c:pt idx="45065">
                  <c:v>361.28891532817698</c:v>
                </c:pt>
                <c:pt idx="45066">
                  <c:v>333.862107940096</c:v>
                </c:pt>
                <c:pt idx="45067">
                  <c:v>356.15055953861201</c:v>
                </c:pt>
                <c:pt idx="45068">
                  <c:v>355.92963693399099</c:v>
                </c:pt>
                <c:pt idx="45069">
                  <c:v>325.58656786796899</c:v>
                </c:pt>
                <c:pt idx="45070">
                  <c:v>327.34161959584202</c:v>
                </c:pt>
                <c:pt idx="45071">
                  <c:v>334.00420870878901</c:v>
                </c:pt>
                <c:pt idx="45072">
                  <c:v>302.69538224871502</c:v>
                </c:pt>
                <c:pt idx="45073">
                  <c:v>276.28242865137099</c:v>
                </c:pt>
                <c:pt idx="45074">
                  <c:v>310.35330337140402</c:v>
                </c:pt>
                <c:pt idx="45075">
                  <c:v>281.00649550634103</c:v>
                </c:pt>
                <c:pt idx="45076">
                  <c:v>289.64923585526702</c:v>
                </c:pt>
                <c:pt idx="45077">
                  <c:v>262.272305562295</c:v>
                </c:pt>
                <c:pt idx="45078">
                  <c:v>270.92490073413802</c:v>
                </c:pt>
                <c:pt idx="45079">
                  <c:v>254.16373357419599</c:v>
                </c:pt>
                <c:pt idx="45080">
                  <c:v>230.71699150276299</c:v>
                </c:pt>
                <c:pt idx="45081">
                  <c:v>265.74544791894402</c:v>
                </c:pt>
                <c:pt idx="45082">
                  <c:v>239.37807905573101</c:v>
                </c:pt>
                <c:pt idx="45083">
                  <c:v>238.13700835231501</c:v>
                </c:pt>
                <c:pt idx="45084">
                  <c:v>226.300711881756</c:v>
                </c:pt>
                <c:pt idx="45085">
                  <c:v>194.97837452856101</c:v>
                </c:pt>
                <c:pt idx="45086">
                  <c:v>171.26625854115301</c:v>
                </c:pt>
                <c:pt idx="45087">
                  <c:v>447.18250920977499</c:v>
                </c:pt>
                <c:pt idx="45088">
                  <c:v>412.87069272695999</c:v>
                </c:pt>
                <c:pt idx="45089">
                  <c:v>400.81343559416001</c:v>
                </c:pt>
                <c:pt idx="45090">
                  <c:v>392.70960586254699</c:v>
                </c:pt>
                <c:pt idx="45091">
                  <c:v>361.35321230364002</c:v>
                </c:pt>
                <c:pt idx="45092">
                  <c:v>333.920298776984</c:v>
                </c:pt>
                <c:pt idx="45093">
                  <c:v>356.217102610285</c:v>
                </c:pt>
                <c:pt idx="45094">
                  <c:v>356.00411406445301</c:v>
                </c:pt>
                <c:pt idx="45095">
                  <c:v>325.64923350670603</c:v>
                </c:pt>
                <c:pt idx="45096">
                  <c:v>327.41201516956198</c:v>
                </c:pt>
                <c:pt idx="45097">
                  <c:v>334.07967352751803</c:v>
                </c:pt>
                <c:pt idx="45098">
                  <c:v>302.76246792368602</c:v>
                </c:pt>
                <c:pt idx="45099">
                  <c:v>276.33882219222801</c:v>
                </c:pt>
                <c:pt idx="45100">
                  <c:v>310.42561205273</c:v>
                </c:pt>
                <c:pt idx="45101">
                  <c:v>281.07057385669202</c:v>
                </c:pt>
                <c:pt idx="45102">
                  <c:v>289.72258944944298</c:v>
                </c:pt>
                <c:pt idx="45103">
                  <c:v>262.33401903547701</c:v>
                </c:pt>
                <c:pt idx="45104">
                  <c:v>270.988320533256</c:v>
                </c:pt>
                <c:pt idx="45105">
                  <c:v>254.232149190211</c:v>
                </c:pt>
                <c:pt idx="45106">
                  <c:v>230.774720057872</c:v>
                </c:pt>
                <c:pt idx="45107">
                  <c:v>265.81697781325198</c:v>
                </c:pt>
                <c:pt idx="45108">
                  <c:v>239.43794377025699</c:v>
                </c:pt>
                <c:pt idx="45109">
                  <c:v>238.20559266213101</c:v>
                </c:pt>
                <c:pt idx="45110">
                  <c:v>226.36828459640799</c:v>
                </c:pt>
                <c:pt idx="45111">
                  <c:v>195.03748524202999</c:v>
                </c:pt>
                <c:pt idx="45112">
                  <c:v>171.324422523344</c:v>
                </c:pt>
                <c:pt idx="45113">
                  <c:v>446.84650056176002</c:v>
                </c:pt>
                <c:pt idx="45114">
                  <c:v>412.55949530548003</c:v>
                </c:pt>
                <c:pt idx="45115">
                  <c:v>400.509924957637</c:v>
                </c:pt>
                <c:pt idx="45116">
                  <c:v>392.40094117646998</c:v>
                </c:pt>
                <c:pt idx="45117">
                  <c:v>361.07742845019902</c:v>
                </c:pt>
                <c:pt idx="45118">
                  <c:v>333.66465964207998</c:v>
                </c:pt>
                <c:pt idx="45119">
                  <c:v>355.93948931278902</c:v>
                </c:pt>
                <c:pt idx="45120">
                  <c:v>355.71631438538799</c:v>
                </c:pt>
                <c:pt idx="45121">
                  <c:v>325.38925342360699</c:v>
                </c:pt>
                <c:pt idx="45122">
                  <c:v>327.14525474247102</c:v>
                </c:pt>
                <c:pt idx="45123">
                  <c:v>333.79739608716801</c:v>
                </c:pt>
                <c:pt idx="45124">
                  <c:v>302.51377994638301</c:v>
                </c:pt>
                <c:pt idx="45125">
                  <c:v>276.11476144362302</c:v>
                </c:pt>
                <c:pt idx="45126">
                  <c:v>310.15706628094898</c:v>
                </c:pt>
                <c:pt idx="45127">
                  <c:v>280.837899543378</c:v>
                </c:pt>
                <c:pt idx="45128">
                  <c:v>289.47385908900401</c:v>
                </c:pt>
                <c:pt idx="45129">
                  <c:v>262.11506913867402</c:v>
                </c:pt>
                <c:pt idx="45130">
                  <c:v>270.75743478004802</c:v>
                </c:pt>
                <c:pt idx="45131">
                  <c:v>254.01029612619499</c:v>
                </c:pt>
                <c:pt idx="45132">
                  <c:v>230.57583366506401</c:v>
                </c:pt>
                <c:pt idx="45133">
                  <c:v>265.58032230958497</c:v>
                </c:pt>
                <c:pt idx="45134">
                  <c:v>239.230613806826</c:v>
                </c:pt>
                <c:pt idx="45135">
                  <c:v>237.989898516783</c:v>
                </c:pt>
                <c:pt idx="45136">
                  <c:v>226.161522158303</c:v>
                </c:pt>
                <c:pt idx="45137">
                  <c:v>194.857073973696</c:v>
                </c:pt>
                <c:pt idx="45138">
                  <c:v>171.167158501031</c:v>
                </c:pt>
                <c:pt idx="45139">
                  <c:v>445.67317436034102</c:v>
                </c:pt>
                <c:pt idx="45140">
                  <c:v>411.50203638338297</c:v>
                </c:pt>
                <c:pt idx="45141">
                  <c:v>399.44848406988598</c:v>
                </c:pt>
                <c:pt idx="45142">
                  <c:v>391.32651315320402</c:v>
                </c:pt>
                <c:pt idx="45143">
                  <c:v>360.11170004211198</c:v>
                </c:pt>
                <c:pt idx="45144">
                  <c:v>332.79377431906602</c:v>
                </c:pt>
                <c:pt idx="45145">
                  <c:v>354.955817933915</c:v>
                </c:pt>
                <c:pt idx="45146">
                  <c:v>354.70621984613302</c:v>
                </c:pt>
                <c:pt idx="45147">
                  <c:v>324.48152740261798</c:v>
                </c:pt>
                <c:pt idx="45148">
                  <c:v>326.20728902518101</c:v>
                </c:pt>
                <c:pt idx="45149">
                  <c:v>332.81370109119803</c:v>
                </c:pt>
                <c:pt idx="45150">
                  <c:v>301.63793802055898</c:v>
                </c:pt>
                <c:pt idx="45151">
                  <c:v>275.32981962272203</c:v>
                </c:pt>
                <c:pt idx="45152">
                  <c:v>309.23824084899701</c:v>
                </c:pt>
                <c:pt idx="45153">
                  <c:v>280.01680877723697</c:v>
                </c:pt>
                <c:pt idx="45154">
                  <c:v>288.60357747897598</c:v>
                </c:pt>
                <c:pt idx="45155">
                  <c:v>261.341016980809</c:v>
                </c:pt>
                <c:pt idx="45156">
                  <c:v>269.93508270115598</c:v>
                </c:pt>
                <c:pt idx="45157">
                  <c:v>253.23083867902099</c:v>
                </c:pt>
                <c:pt idx="45158">
                  <c:v>229.884179558055</c:v>
                </c:pt>
                <c:pt idx="45159">
                  <c:v>264.73830164204099</c:v>
                </c:pt>
                <c:pt idx="45160">
                  <c:v>238.488779826289</c:v>
                </c:pt>
                <c:pt idx="45161">
                  <c:v>237.215029015765</c:v>
                </c:pt>
                <c:pt idx="45162">
                  <c:v>225.41682876114999</c:v>
                </c:pt>
                <c:pt idx="45163">
                  <c:v>194.22528904514499</c:v>
                </c:pt>
                <c:pt idx="45164">
                  <c:v>170.58936035229101</c:v>
                </c:pt>
                <c:pt idx="45165">
                  <c:v>500.99888867098099</c:v>
                </c:pt>
                <c:pt idx="45166">
                  <c:v>445.88790442741498</c:v>
                </c:pt>
                <c:pt idx="45167">
                  <c:v>412.68721751603499</c:v>
                </c:pt>
                <c:pt idx="45168">
                  <c:v>435.76496272630402</c:v>
                </c:pt>
                <c:pt idx="45169">
                  <c:v>399.632164764187</c:v>
                </c:pt>
                <c:pt idx="45170">
                  <c:v>370.35491382042102</c:v>
                </c:pt>
                <c:pt idx="45171">
                  <c:v>393.468070403642</c:v>
                </c:pt>
                <c:pt idx="45172">
                  <c:v>361.25906828615899</c:v>
                </c:pt>
                <c:pt idx="45173">
                  <c:v>357.07595949562602</c:v>
                </c:pt>
                <c:pt idx="45174">
                  <c:v>327.80518422826299</c:v>
                </c:pt>
                <c:pt idx="45175">
                  <c:v>325.603844370442</c:v>
                </c:pt>
                <c:pt idx="45176">
                  <c:v>299.271377272922</c:v>
                </c:pt>
                <c:pt idx="45177">
                  <c:v>299.04719979384902</c:v>
                </c:pt>
                <c:pt idx="45178">
                  <c:v>274.67352949753501</c:v>
                </c:pt>
                <c:pt idx="45179">
                  <c:v>277.39731524038802</c:v>
                </c:pt>
                <c:pt idx="45180">
                  <c:v>254.983423771649</c:v>
                </c:pt>
                <c:pt idx="45181">
                  <c:v>257.72548611214398</c:v>
                </c:pt>
                <c:pt idx="45182">
                  <c:v>236.29159779823101</c:v>
                </c:pt>
                <c:pt idx="45183">
                  <c:v>240.018588770864</c:v>
                </c:pt>
                <c:pt idx="45184">
                  <c:v>220.54347826086899</c:v>
                </c:pt>
                <c:pt idx="45185">
                  <c:v>502.07821870613702</c:v>
                </c:pt>
                <c:pt idx="45186">
                  <c:v>446.86621656712498</c:v>
                </c:pt>
                <c:pt idx="45187">
                  <c:v>413.56568364611201</c:v>
                </c:pt>
                <c:pt idx="45188">
                  <c:v>436.75623286692303</c:v>
                </c:pt>
                <c:pt idx="45189">
                  <c:v>400.525280824633</c:v>
                </c:pt>
                <c:pt idx="45190">
                  <c:v>371.157928706853</c:v>
                </c:pt>
                <c:pt idx="45191">
                  <c:v>394.374745444447</c:v>
                </c:pt>
                <c:pt idx="45192">
                  <c:v>362.06741028780499</c:v>
                </c:pt>
                <c:pt idx="45193">
                  <c:v>357.909414045669</c:v>
                </c:pt>
                <c:pt idx="45194">
                  <c:v>328.55230159926498</c:v>
                </c:pt>
                <c:pt idx="45195">
                  <c:v>326.37371437974798</c:v>
                </c:pt>
                <c:pt idx="45196">
                  <c:v>299.96223174767101</c:v>
                </c:pt>
                <c:pt idx="45197">
                  <c:v>299.763737722325</c:v>
                </c:pt>
                <c:pt idx="45198">
                  <c:v>275.31584864310997</c:v>
                </c:pt>
                <c:pt idx="45199">
                  <c:v>278.07504663714099</c:v>
                </c:pt>
                <c:pt idx="45200">
                  <c:v>255.59153826064201</c:v>
                </c:pt>
                <c:pt idx="45201">
                  <c:v>258.36037344097099</c:v>
                </c:pt>
                <c:pt idx="45202">
                  <c:v>236.85943882081301</c:v>
                </c:pt>
                <c:pt idx="45203">
                  <c:v>240.61822463124199</c:v>
                </c:pt>
                <c:pt idx="45204">
                  <c:v>221.08090966748199</c:v>
                </c:pt>
                <c:pt idx="45205">
                  <c:v>502.25990156415003</c:v>
                </c:pt>
                <c:pt idx="45206">
                  <c:v>447.02587359425303</c:v>
                </c:pt>
                <c:pt idx="45207">
                  <c:v>413.71065827376498</c:v>
                </c:pt>
                <c:pt idx="45208">
                  <c:v>436.92434749551001</c:v>
                </c:pt>
                <c:pt idx="45209">
                  <c:v>400.67164617067198</c:v>
                </c:pt>
                <c:pt idx="45210">
                  <c:v>371.286177780191</c:v>
                </c:pt>
                <c:pt idx="45211">
                  <c:v>394.52996811760403</c:v>
                </c:pt>
                <c:pt idx="45212">
                  <c:v>362.20740217775</c:v>
                </c:pt>
                <c:pt idx="45213">
                  <c:v>358.053582825251</c:v>
                </c:pt>
                <c:pt idx="45214">
                  <c:v>328.67796610169398</c:v>
                </c:pt>
                <c:pt idx="45215">
                  <c:v>326.50830302946503</c:v>
                </c:pt>
                <c:pt idx="45216">
                  <c:v>300.07970259385399</c:v>
                </c:pt>
                <c:pt idx="45217">
                  <c:v>299.89028632592903</c:v>
                </c:pt>
                <c:pt idx="45218">
                  <c:v>275.42629207679198</c:v>
                </c:pt>
                <c:pt idx="45219">
                  <c:v>278.19539916478902</c:v>
                </c:pt>
                <c:pt idx="45220">
                  <c:v>255.69660982244699</c:v>
                </c:pt>
                <c:pt idx="45221">
                  <c:v>258.47505229436899</c:v>
                </c:pt>
                <c:pt idx="45222">
                  <c:v>236.95928654517201</c:v>
                </c:pt>
                <c:pt idx="45223">
                  <c:v>240.72774189699101</c:v>
                </c:pt>
                <c:pt idx="45224">
                  <c:v>221.176560075455</c:v>
                </c:pt>
                <c:pt idx="45225">
                  <c:v>502.03153481589499</c:v>
                </c:pt>
                <c:pt idx="45226">
                  <c:v>446.82202918509398</c:v>
                </c:pt>
                <c:pt idx="45227">
                  <c:v>413.52534469048601</c:v>
                </c:pt>
                <c:pt idx="45228">
                  <c:v>436.72681067344303</c:v>
                </c:pt>
                <c:pt idx="45229">
                  <c:v>400.48839433659703</c:v>
                </c:pt>
                <c:pt idx="45230">
                  <c:v>371.11936634206501</c:v>
                </c:pt>
                <c:pt idx="45231">
                  <c:v>394.34612070126298</c:v>
                </c:pt>
                <c:pt idx="45232">
                  <c:v>362.041373637672</c:v>
                </c:pt>
                <c:pt idx="45233">
                  <c:v>357.88635086805698</c:v>
                </c:pt>
                <c:pt idx="45234">
                  <c:v>328.52697535515898</c:v>
                </c:pt>
                <c:pt idx="45235">
                  <c:v>326.35559957038998</c:v>
                </c:pt>
                <c:pt idx="45236">
                  <c:v>299.94166714033901</c:v>
                </c:pt>
                <c:pt idx="45237">
                  <c:v>299.74980825497801</c:v>
                </c:pt>
                <c:pt idx="45238">
                  <c:v>275.29941376565102</c:v>
                </c:pt>
                <c:pt idx="45239">
                  <c:v>278.06494502314803</c:v>
                </c:pt>
                <c:pt idx="45240">
                  <c:v>255.578695850971</c:v>
                </c:pt>
                <c:pt idx="45241">
                  <c:v>258.353721639909</c:v>
                </c:pt>
                <c:pt idx="45242">
                  <c:v>236.8499368535</c:v>
                </c:pt>
                <c:pt idx="45243">
                  <c:v>240.61475348250099</c:v>
                </c:pt>
                <c:pt idx="45244">
                  <c:v>221.07449483334801</c:v>
                </c:pt>
                <c:pt idx="45245">
                  <c:v>501.01770334275102</c:v>
                </c:pt>
                <c:pt idx="45246">
                  <c:v>445.91222057252202</c:v>
                </c:pt>
                <c:pt idx="45247">
                  <c:v>412.69726430024798</c:v>
                </c:pt>
                <c:pt idx="45248">
                  <c:v>435.80446439705702</c:v>
                </c:pt>
                <c:pt idx="45249">
                  <c:v>399.66637976040897</c:v>
                </c:pt>
                <c:pt idx="45250">
                  <c:v>370.37026389926899</c:v>
                </c:pt>
                <c:pt idx="45251">
                  <c:v>393.51151814018999</c:v>
                </c:pt>
                <c:pt idx="45252">
                  <c:v>361.29222820236799</c:v>
                </c:pt>
                <c:pt idx="45253">
                  <c:v>357.12285931297299</c:v>
                </c:pt>
                <c:pt idx="45254">
                  <c:v>327.84187853210398</c:v>
                </c:pt>
                <c:pt idx="45255">
                  <c:v>325.65382091772</c:v>
                </c:pt>
                <c:pt idx="45256">
                  <c:v>299.31126733350101</c:v>
                </c:pt>
                <c:pt idx="45257">
                  <c:v>299.10012316915697</c:v>
                </c:pt>
                <c:pt idx="45258">
                  <c:v>274.71635873923702</c:v>
                </c:pt>
                <c:pt idx="45259">
                  <c:v>277.45717695759203</c:v>
                </c:pt>
                <c:pt idx="45260">
                  <c:v>255.03290132684</c:v>
                </c:pt>
                <c:pt idx="45261">
                  <c:v>257.784444957304</c:v>
                </c:pt>
                <c:pt idx="45262">
                  <c:v>236.34024648716499</c:v>
                </c:pt>
                <c:pt idx="45263">
                  <c:v>240.08370168343799</c:v>
                </c:pt>
                <c:pt idx="45264">
                  <c:v>220.59488951823201</c:v>
                </c:pt>
                <c:pt idx="45265">
                  <c:v>498.22402643870998</c:v>
                </c:pt>
                <c:pt idx="45266">
                  <c:v>444.07984750608898</c:v>
                </c:pt>
                <c:pt idx="45267">
                  <c:v>397.82177017378399</c:v>
                </c:pt>
                <c:pt idx="45268">
                  <c:v>368.52209319861203</c:v>
                </c:pt>
                <c:pt idx="45269">
                  <c:v>390.674931946203</c:v>
                </c:pt>
                <c:pt idx="45270">
                  <c:v>359.42800718625199</c:v>
                </c:pt>
                <c:pt idx="45271">
                  <c:v>354.27749272896801</c:v>
                </c:pt>
                <c:pt idx="45272">
                  <c:v>323.77219575573798</c:v>
                </c:pt>
                <c:pt idx="45273">
                  <c:v>297.423744487124</c:v>
                </c:pt>
                <c:pt idx="45274">
                  <c:v>297.20837958614402</c:v>
                </c:pt>
                <c:pt idx="45275">
                  <c:v>274.57767722473602</c:v>
                </c:pt>
                <c:pt idx="45276">
                  <c:v>255.87635831399001</c:v>
                </c:pt>
                <c:pt idx="45277">
                  <c:v>499.26591284461898</c:v>
                </c:pt>
                <c:pt idx="45278">
                  <c:v>445.02009952820998</c:v>
                </c:pt>
                <c:pt idx="45279">
                  <c:v>398.67441034478202</c:v>
                </c:pt>
                <c:pt idx="45280">
                  <c:v>369.28768406961098</c:v>
                </c:pt>
                <c:pt idx="45281">
                  <c:v>391.54364818275099</c:v>
                </c:pt>
                <c:pt idx="45282">
                  <c:v>360.212791600824</c:v>
                </c:pt>
                <c:pt idx="45283">
                  <c:v>355.07067743707199</c:v>
                </c:pt>
                <c:pt idx="45284">
                  <c:v>324.51080432172802</c:v>
                </c:pt>
                <c:pt idx="45285">
                  <c:v>298.08571349188702</c:v>
                </c:pt>
                <c:pt idx="45286">
                  <c:v>297.89909391589498</c:v>
                </c:pt>
                <c:pt idx="45287">
                  <c:v>275.22439210910102</c:v>
                </c:pt>
                <c:pt idx="45288">
                  <c:v>256.48394641104102</c:v>
                </c:pt>
                <c:pt idx="45289">
                  <c:v>499.33973402613401</c:v>
                </c:pt>
                <c:pt idx="45290">
                  <c:v>445.082122064499</c:v>
                </c:pt>
                <c:pt idx="45291">
                  <c:v>398.72658652502099</c:v>
                </c:pt>
                <c:pt idx="45292">
                  <c:v>369.338202414666</c:v>
                </c:pt>
                <c:pt idx="45293">
                  <c:v>391.60413754542901</c:v>
                </c:pt>
                <c:pt idx="45294">
                  <c:v>360.26138565563201</c:v>
                </c:pt>
                <c:pt idx="45295">
                  <c:v>355.12714264420902</c:v>
                </c:pt>
                <c:pt idx="45296">
                  <c:v>324.56823167450699</c:v>
                </c:pt>
                <c:pt idx="45297">
                  <c:v>298.13248271598002</c:v>
                </c:pt>
                <c:pt idx="45298">
                  <c:v>297.94557641504099</c:v>
                </c:pt>
                <c:pt idx="45299">
                  <c:v>275.26873407210098</c:v>
                </c:pt>
                <c:pt idx="45300">
                  <c:v>256.53013366798899</c:v>
                </c:pt>
                <c:pt idx="45301">
                  <c:v>498.96331925543501</c:v>
                </c:pt>
                <c:pt idx="45302">
                  <c:v>444.75494511322</c:v>
                </c:pt>
                <c:pt idx="45303">
                  <c:v>398.42590469510799</c:v>
                </c:pt>
                <c:pt idx="45304">
                  <c:v>369.06740909590201</c:v>
                </c:pt>
                <c:pt idx="45305">
                  <c:v>391.30333018740703</c:v>
                </c:pt>
                <c:pt idx="45306">
                  <c:v>359.98748181294002</c:v>
                </c:pt>
                <c:pt idx="45307">
                  <c:v>354.85214659111102</c:v>
                </c:pt>
                <c:pt idx="45308">
                  <c:v>324.30624615900302</c:v>
                </c:pt>
                <c:pt idx="45309">
                  <c:v>297.90206178232398</c:v>
                </c:pt>
                <c:pt idx="45310">
                  <c:v>297.71095750128001</c:v>
                </c:pt>
                <c:pt idx="45311">
                  <c:v>275.05020211239997</c:v>
                </c:pt>
                <c:pt idx="45312">
                  <c:v>256.32118286237301</c:v>
                </c:pt>
                <c:pt idx="45313">
                  <c:v>497.74597028860097</c:v>
                </c:pt>
                <c:pt idx="45314">
                  <c:v>443.647425069451</c:v>
                </c:pt>
                <c:pt idx="45315">
                  <c:v>397.43458136331998</c:v>
                </c:pt>
                <c:pt idx="45316">
                  <c:v>368.167449931313</c:v>
                </c:pt>
                <c:pt idx="45317">
                  <c:v>390.29588971151298</c:v>
                </c:pt>
                <c:pt idx="45318">
                  <c:v>359.08299869998501</c:v>
                </c:pt>
                <c:pt idx="45319">
                  <c:v>353.92955775196498</c:v>
                </c:pt>
                <c:pt idx="45320">
                  <c:v>323.45887846350303</c:v>
                </c:pt>
                <c:pt idx="45321">
                  <c:v>297.13901566732</c:v>
                </c:pt>
                <c:pt idx="45322">
                  <c:v>296.92139248452901</c:v>
                </c:pt>
                <c:pt idx="45323">
                  <c:v>274.30937124244599</c:v>
                </c:pt>
                <c:pt idx="45324">
                  <c:v>255.630660940479</c:v>
                </c:pt>
                <c:pt idx="45325">
                  <c:v>323</c:v>
                </c:pt>
                <c:pt idx="45326">
                  <c:v>308</c:v>
                </c:pt>
                <c:pt idx="45327">
                  <c:v>272</c:v>
                </c:pt>
                <c:pt idx="45328">
                  <c:v>253</c:v>
                </c:pt>
                <c:pt idx="45329">
                  <c:v>245</c:v>
                </c:pt>
                <c:pt idx="45330">
                  <c:v>238</c:v>
                </c:pt>
                <c:pt idx="45331">
                  <c:v>301</c:v>
                </c:pt>
                <c:pt idx="45332">
                  <c:v>287</c:v>
                </c:pt>
                <c:pt idx="45333">
                  <c:v>273</c:v>
                </c:pt>
                <c:pt idx="45334">
                  <c:v>261</c:v>
                </c:pt>
                <c:pt idx="45335">
                  <c:v>251</c:v>
                </c:pt>
                <c:pt idx="45336">
                  <c:v>241</c:v>
                </c:pt>
                <c:pt idx="45337">
                  <c:v>232</c:v>
                </c:pt>
                <c:pt idx="45338">
                  <c:v>224</c:v>
                </c:pt>
                <c:pt idx="45339">
                  <c:v>217</c:v>
                </c:pt>
                <c:pt idx="45340">
                  <c:v>211</c:v>
                </c:pt>
                <c:pt idx="45341">
                  <c:v>205</c:v>
                </c:pt>
                <c:pt idx="45342">
                  <c:v>284</c:v>
                </c:pt>
                <c:pt idx="45343">
                  <c:v>269</c:v>
                </c:pt>
                <c:pt idx="45344">
                  <c:v>256</c:v>
                </c:pt>
                <c:pt idx="45345">
                  <c:v>244</c:v>
                </c:pt>
                <c:pt idx="45346">
                  <c:v>233</c:v>
                </c:pt>
                <c:pt idx="45347">
                  <c:v>224</c:v>
                </c:pt>
                <c:pt idx="45348">
                  <c:v>215</c:v>
                </c:pt>
                <c:pt idx="45349">
                  <c:v>207</c:v>
                </c:pt>
                <c:pt idx="45350">
                  <c:v>200</c:v>
                </c:pt>
                <c:pt idx="45351">
                  <c:v>194</c:v>
                </c:pt>
                <c:pt idx="45352">
                  <c:v>188</c:v>
                </c:pt>
                <c:pt idx="45353">
                  <c:v>183</c:v>
                </c:pt>
                <c:pt idx="45354">
                  <c:v>178</c:v>
                </c:pt>
                <c:pt idx="45355">
                  <c:v>255</c:v>
                </c:pt>
                <c:pt idx="45356">
                  <c:v>242</c:v>
                </c:pt>
                <c:pt idx="45357">
                  <c:v>230</c:v>
                </c:pt>
                <c:pt idx="45358">
                  <c:v>219</c:v>
                </c:pt>
                <c:pt idx="45359">
                  <c:v>209</c:v>
                </c:pt>
                <c:pt idx="45360">
                  <c:v>201</c:v>
                </c:pt>
                <c:pt idx="45361">
                  <c:v>193</c:v>
                </c:pt>
                <c:pt idx="45362">
                  <c:v>186</c:v>
                </c:pt>
                <c:pt idx="45363">
                  <c:v>180</c:v>
                </c:pt>
                <c:pt idx="45364">
                  <c:v>174</c:v>
                </c:pt>
                <c:pt idx="45365">
                  <c:v>169</c:v>
                </c:pt>
                <c:pt idx="45366">
                  <c:v>164</c:v>
                </c:pt>
                <c:pt idx="45367">
                  <c:v>160</c:v>
                </c:pt>
                <c:pt idx="45368">
                  <c:v>156</c:v>
                </c:pt>
                <c:pt idx="45369">
                  <c:v>218</c:v>
                </c:pt>
                <c:pt idx="45370">
                  <c:v>207</c:v>
                </c:pt>
                <c:pt idx="45371">
                  <c:v>144</c:v>
                </c:pt>
                <c:pt idx="45372">
                  <c:v>141</c:v>
                </c:pt>
                <c:pt idx="45373">
                  <c:v>323</c:v>
                </c:pt>
                <c:pt idx="45374">
                  <c:v>308</c:v>
                </c:pt>
                <c:pt idx="45375">
                  <c:v>272</c:v>
                </c:pt>
                <c:pt idx="45376">
                  <c:v>253</c:v>
                </c:pt>
                <c:pt idx="45377">
                  <c:v>245</c:v>
                </c:pt>
                <c:pt idx="45378">
                  <c:v>238</c:v>
                </c:pt>
                <c:pt idx="45379">
                  <c:v>301</c:v>
                </c:pt>
                <c:pt idx="45380">
                  <c:v>287</c:v>
                </c:pt>
                <c:pt idx="45381">
                  <c:v>273</c:v>
                </c:pt>
                <c:pt idx="45382">
                  <c:v>261</c:v>
                </c:pt>
                <c:pt idx="45383">
                  <c:v>251</c:v>
                </c:pt>
                <c:pt idx="45384">
                  <c:v>241</c:v>
                </c:pt>
                <c:pt idx="45385">
                  <c:v>232</c:v>
                </c:pt>
                <c:pt idx="45386">
                  <c:v>224</c:v>
                </c:pt>
                <c:pt idx="45387">
                  <c:v>217</c:v>
                </c:pt>
                <c:pt idx="45388">
                  <c:v>211</c:v>
                </c:pt>
                <c:pt idx="45389">
                  <c:v>205</c:v>
                </c:pt>
                <c:pt idx="45390">
                  <c:v>284</c:v>
                </c:pt>
                <c:pt idx="45391">
                  <c:v>269</c:v>
                </c:pt>
                <c:pt idx="45392">
                  <c:v>256</c:v>
                </c:pt>
                <c:pt idx="45393">
                  <c:v>244</c:v>
                </c:pt>
                <c:pt idx="45394">
                  <c:v>233</c:v>
                </c:pt>
                <c:pt idx="45395">
                  <c:v>224</c:v>
                </c:pt>
                <c:pt idx="45396">
                  <c:v>215</c:v>
                </c:pt>
                <c:pt idx="45397">
                  <c:v>207</c:v>
                </c:pt>
                <c:pt idx="45398">
                  <c:v>200</c:v>
                </c:pt>
                <c:pt idx="45399">
                  <c:v>194</c:v>
                </c:pt>
                <c:pt idx="45400">
                  <c:v>188</c:v>
                </c:pt>
                <c:pt idx="45401">
                  <c:v>183</c:v>
                </c:pt>
                <c:pt idx="45402">
                  <c:v>178</c:v>
                </c:pt>
                <c:pt idx="45403">
                  <c:v>255</c:v>
                </c:pt>
                <c:pt idx="45404">
                  <c:v>242</c:v>
                </c:pt>
                <c:pt idx="45405">
                  <c:v>230</c:v>
                </c:pt>
                <c:pt idx="45406">
                  <c:v>219</c:v>
                </c:pt>
                <c:pt idx="45407">
                  <c:v>209</c:v>
                </c:pt>
                <c:pt idx="45408">
                  <c:v>201</c:v>
                </c:pt>
                <c:pt idx="45409">
                  <c:v>193</c:v>
                </c:pt>
                <c:pt idx="45410">
                  <c:v>186</c:v>
                </c:pt>
                <c:pt idx="45411">
                  <c:v>180</c:v>
                </c:pt>
                <c:pt idx="45412">
                  <c:v>174</c:v>
                </c:pt>
                <c:pt idx="45413">
                  <c:v>169</c:v>
                </c:pt>
                <c:pt idx="45414">
                  <c:v>164</c:v>
                </c:pt>
                <c:pt idx="45415">
                  <c:v>160</c:v>
                </c:pt>
                <c:pt idx="45416">
                  <c:v>156</c:v>
                </c:pt>
                <c:pt idx="45417">
                  <c:v>218</c:v>
                </c:pt>
                <c:pt idx="45418">
                  <c:v>207</c:v>
                </c:pt>
                <c:pt idx="45419">
                  <c:v>144</c:v>
                </c:pt>
                <c:pt idx="45420">
                  <c:v>141</c:v>
                </c:pt>
                <c:pt idx="45421">
                  <c:v>323</c:v>
                </c:pt>
                <c:pt idx="45422">
                  <c:v>308</c:v>
                </c:pt>
                <c:pt idx="45423">
                  <c:v>272</c:v>
                </c:pt>
                <c:pt idx="45424">
                  <c:v>253</c:v>
                </c:pt>
                <c:pt idx="45425">
                  <c:v>245</c:v>
                </c:pt>
                <c:pt idx="45426">
                  <c:v>238</c:v>
                </c:pt>
                <c:pt idx="45427">
                  <c:v>301</c:v>
                </c:pt>
                <c:pt idx="45428">
                  <c:v>287</c:v>
                </c:pt>
                <c:pt idx="45429">
                  <c:v>273</c:v>
                </c:pt>
                <c:pt idx="45430">
                  <c:v>261</c:v>
                </c:pt>
                <c:pt idx="45431">
                  <c:v>251</c:v>
                </c:pt>
                <c:pt idx="45432">
                  <c:v>241</c:v>
                </c:pt>
                <c:pt idx="45433">
                  <c:v>232</c:v>
                </c:pt>
                <c:pt idx="45434">
                  <c:v>224</c:v>
                </c:pt>
                <c:pt idx="45435">
                  <c:v>217</c:v>
                </c:pt>
                <c:pt idx="45436">
                  <c:v>211</c:v>
                </c:pt>
                <c:pt idx="45437">
                  <c:v>205</c:v>
                </c:pt>
                <c:pt idx="45438">
                  <c:v>284</c:v>
                </c:pt>
                <c:pt idx="45439">
                  <c:v>269</c:v>
                </c:pt>
                <c:pt idx="45440">
                  <c:v>256</c:v>
                </c:pt>
                <c:pt idx="45441">
                  <c:v>244</c:v>
                </c:pt>
                <c:pt idx="45442">
                  <c:v>233</c:v>
                </c:pt>
                <c:pt idx="45443">
                  <c:v>224</c:v>
                </c:pt>
                <c:pt idx="45444">
                  <c:v>215</c:v>
                </c:pt>
                <c:pt idx="45445">
                  <c:v>207</c:v>
                </c:pt>
                <c:pt idx="45446">
                  <c:v>200</c:v>
                </c:pt>
                <c:pt idx="45447">
                  <c:v>194</c:v>
                </c:pt>
                <c:pt idx="45448">
                  <c:v>188</c:v>
                </c:pt>
                <c:pt idx="45449">
                  <c:v>183</c:v>
                </c:pt>
                <c:pt idx="45450">
                  <c:v>178</c:v>
                </c:pt>
                <c:pt idx="45451">
                  <c:v>255</c:v>
                </c:pt>
                <c:pt idx="45452">
                  <c:v>242</c:v>
                </c:pt>
                <c:pt idx="45453">
                  <c:v>230</c:v>
                </c:pt>
                <c:pt idx="45454">
                  <c:v>219</c:v>
                </c:pt>
                <c:pt idx="45455">
                  <c:v>209</c:v>
                </c:pt>
                <c:pt idx="45456">
                  <c:v>201</c:v>
                </c:pt>
                <c:pt idx="45457">
                  <c:v>193</c:v>
                </c:pt>
                <c:pt idx="45458">
                  <c:v>186</c:v>
                </c:pt>
                <c:pt idx="45459">
                  <c:v>180</c:v>
                </c:pt>
                <c:pt idx="45460">
                  <c:v>174</c:v>
                </c:pt>
                <c:pt idx="45461">
                  <c:v>169</c:v>
                </c:pt>
                <c:pt idx="45462">
                  <c:v>164</c:v>
                </c:pt>
                <c:pt idx="45463">
                  <c:v>160</c:v>
                </c:pt>
                <c:pt idx="45464">
                  <c:v>156</c:v>
                </c:pt>
                <c:pt idx="45465">
                  <c:v>218</c:v>
                </c:pt>
                <c:pt idx="45466">
                  <c:v>207</c:v>
                </c:pt>
                <c:pt idx="45467">
                  <c:v>144</c:v>
                </c:pt>
                <c:pt idx="45468">
                  <c:v>141</c:v>
                </c:pt>
                <c:pt idx="45469">
                  <c:v>323</c:v>
                </c:pt>
                <c:pt idx="45470">
                  <c:v>308</c:v>
                </c:pt>
                <c:pt idx="45471">
                  <c:v>272</c:v>
                </c:pt>
                <c:pt idx="45472">
                  <c:v>253</c:v>
                </c:pt>
                <c:pt idx="45473">
                  <c:v>245</c:v>
                </c:pt>
                <c:pt idx="45474">
                  <c:v>238</c:v>
                </c:pt>
                <c:pt idx="45475">
                  <c:v>301</c:v>
                </c:pt>
                <c:pt idx="45476">
                  <c:v>287</c:v>
                </c:pt>
                <c:pt idx="45477">
                  <c:v>273</c:v>
                </c:pt>
                <c:pt idx="45478">
                  <c:v>261</c:v>
                </c:pt>
                <c:pt idx="45479">
                  <c:v>251</c:v>
                </c:pt>
                <c:pt idx="45480">
                  <c:v>241</c:v>
                </c:pt>
                <c:pt idx="45481">
                  <c:v>232</c:v>
                </c:pt>
                <c:pt idx="45482">
                  <c:v>224</c:v>
                </c:pt>
                <c:pt idx="45483">
                  <c:v>217</c:v>
                </c:pt>
                <c:pt idx="45484">
                  <c:v>211</c:v>
                </c:pt>
                <c:pt idx="45485">
                  <c:v>205</c:v>
                </c:pt>
                <c:pt idx="45486">
                  <c:v>284</c:v>
                </c:pt>
                <c:pt idx="45487">
                  <c:v>269</c:v>
                </c:pt>
                <c:pt idx="45488">
                  <c:v>256</c:v>
                </c:pt>
                <c:pt idx="45489">
                  <c:v>244</c:v>
                </c:pt>
                <c:pt idx="45490">
                  <c:v>233</c:v>
                </c:pt>
                <c:pt idx="45491">
                  <c:v>224</c:v>
                </c:pt>
                <c:pt idx="45492">
                  <c:v>215</c:v>
                </c:pt>
                <c:pt idx="45493">
                  <c:v>207</c:v>
                </c:pt>
                <c:pt idx="45494">
                  <c:v>200</c:v>
                </c:pt>
                <c:pt idx="45495">
                  <c:v>194</c:v>
                </c:pt>
                <c:pt idx="45496">
                  <c:v>188</c:v>
                </c:pt>
                <c:pt idx="45497">
                  <c:v>183</c:v>
                </c:pt>
                <c:pt idx="45498">
                  <c:v>178</c:v>
                </c:pt>
                <c:pt idx="45499">
                  <c:v>255</c:v>
                </c:pt>
                <c:pt idx="45500">
                  <c:v>242</c:v>
                </c:pt>
                <c:pt idx="45501">
                  <c:v>230</c:v>
                </c:pt>
                <c:pt idx="45502">
                  <c:v>219</c:v>
                </c:pt>
                <c:pt idx="45503">
                  <c:v>209</c:v>
                </c:pt>
                <c:pt idx="45504">
                  <c:v>201</c:v>
                </c:pt>
                <c:pt idx="45505">
                  <c:v>193</c:v>
                </c:pt>
                <c:pt idx="45506">
                  <c:v>186</c:v>
                </c:pt>
                <c:pt idx="45507">
                  <c:v>180</c:v>
                </c:pt>
                <c:pt idx="45508">
                  <c:v>174</c:v>
                </c:pt>
                <c:pt idx="45509">
                  <c:v>169</c:v>
                </c:pt>
                <c:pt idx="45510">
                  <c:v>164</c:v>
                </c:pt>
                <c:pt idx="45511">
                  <c:v>160</c:v>
                </c:pt>
                <c:pt idx="45512">
                  <c:v>156</c:v>
                </c:pt>
                <c:pt idx="45513">
                  <c:v>218</c:v>
                </c:pt>
                <c:pt idx="45514">
                  <c:v>207</c:v>
                </c:pt>
                <c:pt idx="45515">
                  <c:v>144</c:v>
                </c:pt>
                <c:pt idx="45516">
                  <c:v>141</c:v>
                </c:pt>
                <c:pt idx="45517">
                  <c:v>323</c:v>
                </c:pt>
                <c:pt idx="45518">
                  <c:v>308</c:v>
                </c:pt>
                <c:pt idx="45519">
                  <c:v>272</c:v>
                </c:pt>
                <c:pt idx="45520">
                  <c:v>253</c:v>
                </c:pt>
                <c:pt idx="45521">
                  <c:v>244.99999999999901</c:v>
                </c:pt>
                <c:pt idx="45522">
                  <c:v>238</c:v>
                </c:pt>
                <c:pt idx="45523">
                  <c:v>301</c:v>
                </c:pt>
                <c:pt idx="45524">
                  <c:v>287</c:v>
                </c:pt>
                <c:pt idx="45525">
                  <c:v>273</c:v>
                </c:pt>
                <c:pt idx="45526">
                  <c:v>261</c:v>
                </c:pt>
                <c:pt idx="45527">
                  <c:v>250.99999999999901</c:v>
                </c:pt>
                <c:pt idx="45528">
                  <c:v>241</c:v>
                </c:pt>
                <c:pt idx="45529">
                  <c:v>232</c:v>
                </c:pt>
                <c:pt idx="45530">
                  <c:v>224</c:v>
                </c:pt>
                <c:pt idx="45531">
                  <c:v>217</c:v>
                </c:pt>
                <c:pt idx="45532">
                  <c:v>211</c:v>
                </c:pt>
                <c:pt idx="45533">
                  <c:v>205</c:v>
                </c:pt>
                <c:pt idx="45534">
                  <c:v>284</c:v>
                </c:pt>
                <c:pt idx="45535">
                  <c:v>269</c:v>
                </c:pt>
                <c:pt idx="45536">
                  <c:v>256</c:v>
                </c:pt>
                <c:pt idx="45537">
                  <c:v>244</c:v>
                </c:pt>
                <c:pt idx="45538">
                  <c:v>233</c:v>
                </c:pt>
                <c:pt idx="45539">
                  <c:v>224</c:v>
                </c:pt>
                <c:pt idx="45540">
                  <c:v>215</c:v>
                </c:pt>
                <c:pt idx="45541">
                  <c:v>207</c:v>
                </c:pt>
                <c:pt idx="45542">
                  <c:v>200</c:v>
                </c:pt>
                <c:pt idx="45543">
                  <c:v>194</c:v>
                </c:pt>
                <c:pt idx="45544">
                  <c:v>188</c:v>
                </c:pt>
                <c:pt idx="45545">
                  <c:v>183</c:v>
                </c:pt>
                <c:pt idx="45546">
                  <c:v>178</c:v>
                </c:pt>
                <c:pt idx="45547">
                  <c:v>255</c:v>
                </c:pt>
                <c:pt idx="45548">
                  <c:v>242</c:v>
                </c:pt>
                <c:pt idx="45549">
                  <c:v>230</c:v>
                </c:pt>
                <c:pt idx="45550">
                  <c:v>219</c:v>
                </c:pt>
                <c:pt idx="45551">
                  <c:v>209</c:v>
                </c:pt>
                <c:pt idx="45552">
                  <c:v>201</c:v>
                </c:pt>
                <c:pt idx="45553">
                  <c:v>193</c:v>
                </c:pt>
                <c:pt idx="45554">
                  <c:v>186</c:v>
                </c:pt>
                <c:pt idx="45555">
                  <c:v>180</c:v>
                </c:pt>
                <c:pt idx="45556">
                  <c:v>174</c:v>
                </c:pt>
                <c:pt idx="45557">
                  <c:v>169</c:v>
                </c:pt>
                <c:pt idx="45558">
                  <c:v>164</c:v>
                </c:pt>
                <c:pt idx="45559">
                  <c:v>160</c:v>
                </c:pt>
                <c:pt idx="45560">
                  <c:v>156</c:v>
                </c:pt>
                <c:pt idx="45561">
                  <c:v>218</c:v>
                </c:pt>
                <c:pt idx="45562">
                  <c:v>207</c:v>
                </c:pt>
                <c:pt idx="45563">
                  <c:v>144</c:v>
                </c:pt>
                <c:pt idx="45564">
                  <c:v>141</c:v>
                </c:pt>
                <c:pt idx="45565">
                  <c:v>323</c:v>
                </c:pt>
                <c:pt idx="45566">
                  <c:v>308</c:v>
                </c:pt>
                <c:pt idx="45567">
                  <c:v>272</c:v>
                </c:pt>
                <c:pt idx="45568">
                  <c:v>253</c:v>
                </c:pt>
                <c:pt idx="45569">
                  <c:v>245</c:v>
                </c:pt>
                <c:pt idx="45570">
                  <c:v>238</c:v>
                </c:pt>
                <c:pt idx="45571">
                  <c:v>301</c:v>
                </c:pt>
                <c:pt idx="45572">
                  <c:v>287</c:v>
                </c:pt>
                <c:pt idx="45573">
                  <c:v>273</c:v>
                </c:pt>
                <c:pt idx="45574">
                  <c:v>261</c:v>
                </c:pt>
                <c:pt idx="45575">
                  <c:v>251</c:v>
                </c:pt>
                <c:pt idx="45576">
                  <c:v>241</c:v>
                </c:pt>
                <c:pt idx="45577">
                  <c:v>232</c:v>
                </c:pt>
                <c:pt idx="45578">
                  <c:v>224</c:v>
                </c:pt>
                <c:pt idx="45579">
                  <c:v>217</c:v>
                </c:pt>
                <c:pt idx="45580">
                  <c:v>211</c:v>
                </c:pt>
                <c:pt idx="45581">
                  <c:v>205</c:v>
                </c:pt>
                <c:pt idx="45582">
                  <c:v>284</c:v>
                </c:pt>
                <c:pt idx="45583">
                  <c:v>269</c:v>
                </c:pt>
                <c:pt idx="45584">
                  <c:v>256</c:v>
                </c:pt>
                <c:pt idx="45585">
                  <c:v>244</c:v>
                </c:pt>
                <c:pt idx="45586">
                  <c:v>233</c:v>
                </c:pt>
                <c:pt idx="45587">
                  <c:v>224</c:v>
                </c:pt>
                <c:pt idx="45588">
                  <c:v>215</c:v>
                </c:pt>
                <c:pt idx="45589">
                  <c:v>207</c:v>
                </c:pt>
                <c:pt idx="45590">
                  <c:v>200</c:v>
                </c:pt>
                <c:pt idx="45591">
                  <c:v>194</c:v>
                </c:pt>
                <c:pt idx="45592">
                  <c:v>188</c:v>
                </c:pt>
                <c:pt idx="45593">
                  <c:v>183</c:v>
                </c:pt>
                <c:pt idx="45594">
                  <c:v>178</c:v>
                </c:pt>
                <c:pt idx="45595">
                  <c:v>255</c:v>
                </c:pt>
                <c:pt idx="45596">
                  <c:v>242</c:v>
                </c:pt>
                <c:pt idx="45597">
                  <c:v>230</c:v>
                </c:pt>
                <c:pt idx="45598">
                  <c:v>219</c:v>
                </c:pt>
                <c:pt idx="45599">
                  <c:v>209</c:v>
                </c:pt>
                <c:pt idx="45600">
                  <c:v>201</c:v>
                </c:pt>
                <c:pt idx="45601">
                  <c:v>193</c:v>
                </c:pt>
                <c:pt idx="45602">
                  <c:v>186</c:v>
                </c:pt>
                <c:pt idx="45603">
                  <c:v>180</c:v>
                </c:pt>
                <c:pt idx="45604">
                  <c:v>174</c:v>
                </c:pt>
                <c:pt idx="45605">
                  <c:v>169</c:v>
                </c:pt>
                <c:pt idx="45606">
                  <c:v>164</c:v>
                </c:pt>
                <c:pt idx="45607">
                  <c:v>160</c:v>
                </c:pt>
                <c:pt idx="45608">
                  <c:v>156</c:v>
                </c:pt>
                <c:pt idx="45609">
                  <c:v>218</c:v>
                </c:pt>
                <c:pt idx="45610">
                  <c:v>207</c:v>
                </c:pt>
                <c:pt idx="45611">
                  <c:v>144</c:v>
                </c:pt>
                <c:pt idx="45612">
                  <c:v>141</c:v>
                </c:pt>
                <c:pt idx="45613">
                  <c:v>323</c:v>
                </c:pt>
                <c:pt idx="45614">
                  <c:v>308</c:v>
                </c:pt>
                <c:pt idx="45615">
                  <c:v>272</c:v>
                </c:pt>
                <c:pt idx="45616">
                  <c:v>253</c:v>
                </c:pt>
                <c:pt idx="45617">
                  <c:v>245</c:v>
                </c:pt>
                <c:pt idx="45618">
                  <c:v>238</c:v>
                </c:pt>
                <c:pt idx="45619">
                  <c:v>301</c:v>
                </c:pt>
                <c:pt idx="45620">
                  <c:v>287</c:v>
                </c:pt>
                <c:pt idx="45621">
                  <c:v>273</c:v>
                </c:pt>
                <c:pt idx="45622">
                  <c:v>261</c:v>
                </c:pt>
                <c:pt idx="45623">
                  <c:v>251</c:v>
                </c:pt>
                <c:pt idx="45624">
                  <c:v>241</c:v>
                </c:pt>
                <c:pt idx="45625">
                  <c:v>232</c:v>
                </c:pt>
                <c:pt idx="45626">
                  <c:v>224</c:v>
                </c:pt>
                <c:pt idx="45627">
                  <c:v>217</c:v>
                </c:pt>
                <c:pt idx="45628">
                  <c:v>211</c:v>
                </c:pt>
                <c:pt idx="45629">
                  <c:v>205</c:v>
                </c:pt>
                <c:pt idx="45630">
                  <c:v>284</c:v>
                </c:pt>
                <c:pt idx="45631">
                  <c:v>269</c:v>
                </c:pt>
                <c:pt idx="45632">
                  <c:v>256</c:v>
                </c:pt>
                <c:pt idx="45633">
                  <c:v>244</c:v>
                </c:pt>
                <c:pt idx="45634">
                  <c:v>233</c:v>
                </c:pt>
                <c:pt idx="45635">
                  <c:v>224</c:v>
                </c:pt>
                <c:pt idx="45636">
                  <c:v>215</c:v>
                </c:pt>
                <c:pt idx="45637">
                  <c:v>207</c:v>
                </c:pt>
                <c:pt idx="45638">
                  <c:v>200</c:v>
                </c:pt>
                <c:pt idx="45639">
                  <c:v>194</c:v>
                </c:pt>
                <c:pt idx="45640">
                  <c:v>188</c:v>
                </c:pt>
                <c:pt idx="45641">
                  <c:v>183</c:v>
                </c:pt>
                <c:pt idx="45642">
                  <c:v>178</c:v>
                </c:pt>
                <c:pt idx="45643">
                  <c:v>255</c:v>
                </c:pt>
                <c:pt idx="45644">
                  <c:v>242</c:v>
                </c:pt>
                <c:pt idx="45645">
                  <c:v>230</c:v>
                </c:pt>
                <c:pt idx="45646">
                  <c:v>219</c:v>
                </c:pt>
                <c:pt idx="45647">
                  <c:v>209</c:v>
                </c:pt>
                <c:pt idx="45648">
                  <c:v>201</c:v>
                </c:pt>
                <c:pt idx="45649">
                  <c:v>193</c:v>
                </c:pt>
                <c:pt idx="45650">
                  <c:v>186</c:v>
                </c:pt>
                <c:pt idx="45651">
                  <c:v>180</c:v>
                </c:pt>
                <c:pt idx="45652">
                  <c:v>174</c:v>
                </c:pt>
                <c:pt idx="45653">
                  <c:v>169</c:v>
                </c:pt>
                <c:pt idx="45654">
                  <c:v>164</c:v>
                </c:pt>
                <c:pt idx="45655">
                  <c:v>160</c:v>
                </c:pt>
                <c:pt idx="45656">
                  <c:v>156</c:v>
                </c:pt>
                <c:pt idx="45657">
                  <c:v>218</c:v>
                </c:pt>
                <c:pt idx="45658">
                  <c:v>207</c:v>
                </c:pt>
                <c:pt idx="45659">
                  <c:v>144</c:v>
                </c:pt>
                <c:pt idx="45660">
                  <c:v>141</c:v>
                </c:pt>
                <c:pt idx="45661">
                  <c:v>323</c:v>
                </c:pt>
                <c:pt idx="45662">
                  <c:v>308</c:v>
                </c:pt>
                <c:pt idx="45663">
                  <c:v>272</c:v>
                </c:pt>
                <c:pt idx="45664">
                  <c:v>253</c:v>
                </c:pt>
                <c:pt idx="45665">
                  <c:v>245</c:v>
                </c:pt>
                <c:pt idx="45666">
                  <c:v>238</c:v>
                </c:pt>
                <c:pt idx="45667">
                  <c:v>301</c:v>
                </c:pt>
                <c:pt idx="45668">
                  <c:v>287</c:v>
                </c:pt>
                <c:pt idx="45669">
                  <c:v>273</c:v>
                </c:pt>
                <c:pt idx="45670">
                  <c:v>261</c:v>
                </c:pt>
                <c:pt idx="45671">
                  <c:v>251</c:v>
                </c:pt>
                <c:pt idx="45672">
                  <c:v>241</c:v>
                </c:pt>
                <c:pt idx="45673">
                  <c:v>232</c:v>
                </c:pt>
                <c:pt idx="45674">
                  <c:v>224</c:v>
                </c:pt>
                <c:pt idx="45675">
                  <c:v>217</c:v>
                </c:pt>
                <c:pt idx="45676">
                  <c:v>211</c:v>
                </c:pt>
                <c:pt idx="45677">
                  <c:v>205</c:v>
                </c:pt>
                <c:pt idx="45678">
                  <c:v>284</c:v>
                </c:pt>
                <c:pt idx="45679">
                  <c:v>269</c:v>
                </c:pt>
                <c:pt idx="45680">
                  <c:v>256</c:v>
                </c:pt>
                <c:pt idx="45681">
                  <c:v>244</c:v>
                </c:pt>
                <c:pt idx="45682">
                  <c:v>233</c:v>
                </c:pt>
                <c:pt idx="45683">
                  <c:v>224</c:v>
                </c:pt>
                <c:pt idx="45684">
                  <c:v>215</c:v>
                </c:pt>
                <c:pt idx="45685">
                  <c:v>207</c:v>
                </c:pt>
                <c:pt idx="45686">
                  <c:v>200</c:v>
                </c:pt>
                <c:pt idx="45687">
                  <c:v>194</c:v>
                </c:pt>
                <c:pt idx="45688">
                  <c:v>188</c:v>
                </c:pt>
                <c:pt idx="45689">
                  <c:v>183</c:v>
                </c:pt>
                <c:pt idx="45690">
                  <c:v>178</c:v>
                </c:pt>
                <c:pt idx="45691">
                  <c:v>255</c:v>
                </c:pt>
                <c:pt idx="45692">
                  <c:v>242</c:v>
                </c:pt>
                <c:pt idx="45693">
                  <c:v>230</c:v>
                </c:pt>
                <c:pt idx="45694">
                  <c:v>219</c:v>
                </c:pt>
                <c:pt idx="45695">
                  <c:v>209</c:v>
                </c:pt>
                <c:pt idx="45696">
                  <c:v>201</c:v>
                </c:pt>
                <c:pt idx="45697">
                  <c:v>193</c:v>
                </c:pt>
                <c:pt idx="45698">
                  <c:v>186</c:v>
                </c:pt>
                <c:pt idx="45699">
                  <c:v>180</c:v>
                </c:pt>
                <c:pt idx="45700">
                  <c:v>174</c:v>
                </c:pt>
                <c:pt idx="45701">
                  <c:v>169</c:v>
                </c:pt>
                <c:pt idx="45702">
                  <c:v>164</c:v>
                </c:pt>
                <c:pt idx="45703">
                  <c:v>160</c:v>
                </c:pt>
                <c:pt idx="45704">
                  <c:v>156</c:v>
                </c:pt>
                <c:pt idx="45705">
                  <c:v>218</c:v>
                </c:pt>
                <c:pt idx="45706">
                  <c:v>207</c:v>
                </c:pt>
                <c:pt idx="45707">
                  <c:v>144</c:v>
                </c:pt>
                <c:pt idx="45708">
                  <c:v>141</c:v>
                </c:pt>
                <c:pt idx="45709">
                  <c:v>323</c:v>
                </c:pt>
                <c:pt idx="45710">
                  <c:v>308</c:v>
                </c:pt>
                <c:pt idx="45711">
                  <c:v>272</c:v>
                </c:pt>
                <c:pt idx="45712">
                  <c:v>253</c:v>
                </c:pt>
                <c:pt idx="45713">
                  <c:v>245</c:v>
                </c:pt>
                <c:pt idx="45714">
                  <c:v>238</c:v>
                </c:pt>
                <c:pt idx="45715">
                  <c:v>301</c:v>
                </c:pt>
                <c:pt idx="45716">
                  <c:v>287</c:v>
                </c:pt>
                <c:pt idx="45717">
                  <c:v>273</c:v>
                </c:pt>
                <c:pt idx="45718">
                  <c:v>261</c:v>
                </c:pt>
                <c:pt idx="45719">
                  <c:v>251</c:v>
                </c:pt>
                <c:pt idx="45720">
                  <c:v>241</c:v>
                </c:pt>
                <c:pt idx="45721">
                  <c:v>232</c:v>
                </c:pt>
                <c:pt idx="45722">
                  <c:v>224</c:v>
                </c:pt>
                <c:pt idx="45723">
                  <c:v>217</c:v>
                </c:pt>
                <c:pt idx="45724">
                  <c:v>211</c:v>
                </c:pt>
                <c:pt idx="45725">
                  <c:v>205</c:v>
                </c:pt>
                <c:pt idx="45726">
                  <c:v>284</c:v>
                </c:pt>
                <c:pt idx="45727">
                  <c:v>269</c:v>
                </c:pt>
                <c:pt idx="45728">
                  <c:v>256</c:v>
                </c:pt>
                <c:pt idx="45729">
                  <c:v>244</c:v>
                </c:pt>
                <c:pt idx="45730">
                  <c:v>233</c:v>
                </c:pt>
                <c:pt idx="45731">
                  <c:v>224</c:v>
                </c:pt>
                <c:pt idx="45732">
                  <c:v>215</c:v>
                </c:pt>
                <c:pt idx="45733">
                  <c:v>207</c:v>
                </c:pt>
                <c:pt idx="45734">
                  <c:v>200</c:v>
                </c:pt>
                <c:pt idx="45735">
                  <c:v>194</c:v>
                </c:pt>
                <c:pt idx="45736">
                  <c:v>188</c:v>
                </c:pt>
                <c:pt idx="45737">
                  <c:v>183</c:v>
                </c:pt>
                <c:pt idx="45738">
                  <c:v>178</c:v>
                </c:pt>
                <c:pt idx="45739">
                  <c:v>255</c:v>
                </c:pt>
                <c:pt idx="45740">
                  <c:v>242</c:v>
                </c:pt>
                <c:pt idx="45741">
                  <c:v>230</c:v>
                </c:pt>
                <c:pt idx="45742">
                  <c:v>219</c:v>
                </c:pt>
                <c:pt idx="45743">
                  <c:v>209</c:v>
                </c:pt>
                <c:pt idx="45744">
                  <c:v>201</c:v>
                </c:pt>
                <c:pt idx="45745">
                  <c:v>193</c:v>
                </c:pt>
                <c:pt idx="45746">
                  <c:v>186</c:v>
                </c:pt>
                <c:pt idx="45747">
                  <c:v>180</c:v>
                </c:pt>
                <c:pt idx="45748">
                  <c:v>174</c:v>
                </c:pt>
                <c:pt idx="45749">
                  <c:v>169</c:v>
                </c:pt>
                <c:pt idx="45750">
                  <c:v>164</c:v>
                </c:pt>
                <c:pt idx="45751">
                  <c:v>160</c:v>
                </c:pt>
                <c:pt idx="45752">
                  <c:v>156</c:v>
                </c:pt>
                <c:pt idx="45753">
                  <c:v>218</c:v>
                </c:pt>
                <c:pt idx="45754">
                  <c:v>207</c:v>
                </c:pt>
                <c:pt idx="45755">
                  <c:v>144</c:v>
                </c:pt>
                <c:pt idx="45756">
                  <c:v>141</c:v>
                </c:pt>
                <c:pt idx="45757">
                  <c:v>323</c:v>
                </c:pt>
                <c:pt idx="45758">
                  <c:v>308</c:v>
                </c:pt>
                <c:pt idx="45759">
                  <c:v>272</c:v>
                </c:pt>
                <c:pt idx="45760">
                  <c:v>253</c:v>
                </c:pt>
                <c:pt idx="45761">
                  <c:v>244.99999999999901</c:v>
                </c:pt>
                <c:pt idx="45762">
                  <c:v>238</c:v>
                </c:pt>
                <c:pt idx="45763">
                  <c:v>301</c:v>
                </c:pt>
                <c:pt idx="45764">
                  <c:v>287</c:v>
                </c:pt>
                <c:pt idx="45765">
                  <c:v>273</c:v>
                </c:pt>
                <c:pt idx="45766">
                  <c:v>261</c:v>
                </c:pt>
                <c:pt idx="45767">
                  <c:v>250.99999999999901</c:v>
                </c:pt>
                <c:pt idx="45768">
                  <c:v>241</c:v>
                </c:pt>
                <c:pt idx="45769">
                  <c:v>232</c:v>
                </c:pt>
                <c:pt idx="45770">
                  <c:v>224</c:v>
                </c:pt>
                <c:pt idx="45771">
                  <c:v>217</c:v>
                </c:pt>
                <c:pt idx="45772">
                  <c:v>211</c:v>
                </c:pt>
                <c:pt idx="45773">
                  <c:v>205</c:v>
                </c:pt>
                <c:pt idx="45774">
                  <c:v>284</c:v>
                </c:pt>
                <c:pt idx="45775">
                  <c:v>269</c:v>
                </c:pt>
                <c:pt idx="45776">
                  <c:v>256</c:v>
                </c:pt>
                <c:pt idx="45777">
                  <c:v>244</c:v>
                </c:pt>
                <c:pt idx="45778">
                  <c:v>233</c:v>
                </c:pt>
                <c:pt idx="45779">
                  <c:v>224</c:v>
                </c:pt>
                <c:pt idx="45780">
                  <c:v>215</c:v>
                </c:pt>
                <c:pt idx="45781">
                  <c:v>207</c:v>
                </c:pt>
                <c:pt idx="45782">
                  <c:v>200</c:v>
                </c:pt>
                <c:pt idx="45783">
                  <c:v>194</c:v>
                </c:pt>
                <c:pt idx="45784">
                  <c:v>188</c:v>
                </c:pt>
                <c:pt idx="45785">
                  <c:v>183</c:v>
                </c:pt>
                <c:pt idx="45786">
                  <c:v>178</c:v>
                </c:pt>
                <c:pt idx="45787">
                  <c:v>255</c:v>
                </c:pt>
                <c:pt idx="45788">
                  <c:v>242</c:v>
                </c:pt>
                <c:pt idx="45789">
                  <c:v>230</c:v>
                </c:pt>
                <c:pt idx="45790">
                  <c:v>219</c:v>
                </c:pt>
                <c:pt idx="45791">
                  <c:v>209</c:v>
                </c:pt>
                <c:pt idx="45792">
                  <c:v>201</c:v>
                </c:pt>
                <c:pt idx="45793">
                  <c:v>193</c:v>
                </c:pt>
                <c:pt idx="45794">
                  <c:v>186</c:v>
                </c:pt>
                <c:pt idx="45795">
                  <c:v>180</c:v>
                </c:pt>
                <c:pt idx="45796">
                  <c:v>174</c:v>
                </c:pt>
                <c:pt idx="45797">
                  <c:v>169</c:v>
                </c:pt>
                <c:pt idx="45798">
                  <c:v>164</c:v>
                </c:pt>
                <c:pt idx="45799">
                  <c:v>160</c:v>
                </c:pt>
                <c:pt idx="45800">
                  <c:v>156</c:v>
                </c:pt>
                <c:pt idx="45801">
                  <c:v>218</c:v>
                </c:pt>
                <c:pt idx="45802">
                  <c:v>207</c:v>
                </c:pt>
                <c:pt idx="45803">
                  <c:v>144</c:v>
                </c:pt>
                <c:pt idx="45804">
                  <c:v>141</c:v>
                </c:pt>
                <c:pt idx="45805">
                  <c:v>311</c:v>
                </c:pt>
                <c:pt idx="45806">
                  <c:v>295</c:v>
                </c:pt>
                <c:pt idx="45807">
                  <c:v>282</c:v>
                </c:pt>
                <c:pt idx="45808">
                  <c:v>269</c:v>
                </c:pt>
                <c:pt idx="45809">
                  <c:v>258</c:v>
                </c:pt>
                <c:pt idx="45810">
                  <c:v>248</c:v>
                </c:pt>
                <c:pt idx="45811">
                  <c:v>240</c:v>
                </c:pt>
                <c:pt idx="45812">
                  <c:v>231</c:v>
                </c:pt>
                <c:pt idx="45813">
                  <c:v>224</c:v>
                </c:pt>
                <c:pt idx="45814">
                  <c:v>292</c:v>
                </c:pt>
                <c:pt idx="45815">
                  <c:v>276</c:v>
                </c:pt>
                <c:pt idx="45816">
                  <c:v>263</c:v>
                </c:pt>
                <c:pt idx="45817">
                  <c:v>251</c:v>
                </c:pt>
                <c:pt idx="45818">
                  <c:v>240</c:v>
                </c:pt>
                <c:pt idx="45819">
                  <c:v>230</c:v>
                </c:pt>
                <c:pt idx="45820">
                  <c:v>221</c:v>
                </c:pt>
                <c:pt idx="45821">
                  <c:v>213</c:v>
                </c:pt>
                <c:pt idx="45822">
                  <c:v>206</c:v>
                </c:pt>
                <c:pt idx="45823">
                  <c:v>200</c:v>
                </c:pt>
                <c:pt idx="45824">
                  <c:v>194</c:v>
                </c:pt>
                <c:pt idx="45825">
                  <c:v>188</c:v>
                </c:pt>
                <c:pt idx="45826">
                  <c:v>276</c:v>
                </c:pt>
                <c:pt idx="45827">
                  <c:v>261</c:v>
                </c:pt>
                <c:pt idx="45828">
                  <c:v>248</c:v>
                </c:pt>
                <c:pt idx="45829">
                  <c:v>235</c:v>
                </c:pt>
                <c:pt idx="45830">
                  <c:v>225</c:v>
                </c:pt>
                <c:pt idx="45831">
                  <c:v>215</c:v>
                </c:pt>
                <c:pt idx="45832">
                  <c:v>206</c:v>
                </c:pt>
                <c:pt idx="45833">
                  <c:v>198</c:v>
                </c:pt>
                <c:pt idx="45834">
                  <c:v>191</c:v>
                </c:pt>
                <c:pt idx="45835">
                  <c:v>184</c:v>
                </c:pt>
                <c:pt idx="45836">
                  <c:v>179</c:v>
                </c:pt>
                <c:pt idx="45837">
                  <c:v>169</c:v>
                </c:pt>
                <c:pt idx="45838">
                  <c:v>164</c:v>
                </c:pt>
                <c:pt idx="45839">
                  <c:v>249</c:v>
                </c:pt>
                <c:pt idx="45840">
                  <c:v>235</c:v>
                </c:pt>
                <c:pt idx="45841">
                  <c:v>223</c:v>
                </c:pt>
                <c:pt idx="45842">
                  <c:v>212</c:v>
                </c:pt>
                <c:pt idx="45843">
                  <c:v>202</c:v>
                </c:pt>
                <c:pt idx="45844">
                  <c:v>193</c:v>
                </c:pt>
                <c:pt idx="45845">
                  <c:v>186</c:v>
                </c:pt>
                <c:pt idx="45846">
                  <c:v>156</c:v>
                </c:pt>
                <c:pt idx="45847">
                  <c:v>152</c:v>
                </c:pt>
                <c:pt idx="45848">
                  <c:v>148</c:v>
                </c:pt>
                <c:pt idx="45849">
                  <c:v>213</c:v>
                </c:pt>
                <c:pt idx="45850">
                  <c:v>202</c:v>
                </c:pt>
                <c:pt idx="45851">
                  <c:v>311</c:v>
                </c:pt>
                <c:pt idx="45852">
                  <c:v>295</c:v>
                </c:pt>
                <c:pt idx="45853">
                  <c:v>282</c:v>
                </c:pt>
                <c:pt idx="45854">
                  <c:v>269</c:v>
                </c:pt>
                <c:pt idx="45855">
                  <c:v>258</c:v>
                </c:pt>
                <c:pt idx="45856">
                  <c:v>248</c:v>
                </c:pt>
                <c:pt idx="45857">
                  <c:v>240</c:v>
                </c:pt>
                <c:pt idx="45858">
                  <c:v>231</c:v>
                </c:pt>
                <c:pt idx="45859">
                  <c:v>224</c:v>
                </c:pt>
                <c:pt idx="45860">
                  <c:v>292</c:v>
                </c:pt>
                <c:pt idx="45861">
                  <c:v>276</c:v>
                </c:pt>
                <c:pt idx="45862">
                  <c:v>263</c:v>
                </c:pt>
                <c:pt idx="45863">
                  <c:v>251</c:v>
                </c:pt>
                <c:pt idx="45864">
                  <c:v>240</c:v>
                </c:pt>
                <c:pt idx="45865">
                  <c:v>230</c:v>
                </c:pt>
                <c:pt idx="45866">
                  <c:v>221</c:v>
                </c:pt>
                <c:pt idx="45867">
                  <c:v>213</c:v>
                </c:pt>
                <c:pt idx="45868">
                  <c:v>206</c:v>
                </c:pt>
                <c:pt idx="45869">
                  <c:v>200</c:v>
                </c:pt>
                <c:pt idx="45870">
                  <c:v>194</c:v>
                </c:pt>
                <c:pt idx="45871">
                  <c:v>188</c:v>
                </c:pt>
                <c:pt idx="45872">
                  <c:v>276</c:v>
                </c:pt>
                <c:pt idx="45873">
                  <c:v>261</c:v>
                </c:pt>
                <c:pt idx="45874">
                  <c:v>248</c:v>
                </c:pt>
                <c:pt idx="45875">
                  <c:v>235</c:v>
                </c:pt>
                <c:pt idx="45876">
                  <c:v>225</c:v>
                </c:pt>
                <c:pt idx="45877">
                  <c:v>215</c:v>
                </c:pt>
                <c:pt idx="45878">
                  <c:v>206</c:v>
                </c:pt>
                <c:pt idx="45879">
                  <c:v>198</c:v>
                </c:pt>
                <c:pt idx="45880">
                  <c:v>191</c:v>
                </c:pt>
                <c:pt idx="45881">
                  <c:v>184</c:v>
                </c:pt>
                <c:pt idx="45882">
                  <c:v>179</c:v>
                </c:pt>
                <c:pt idx="45883">
                  <c:v>169</c:v>
                </c:pt>
                <c:pt idx="45884">
                  <c:v>164</c:v>
                </c:pt>
                <c:pt idx="45885">
                  <c:v>249</c:v>
                </c:pt>
                <c:pt idx="45886">
                  <c:v>235</c:v>
                </c:pt>
                <c:pt idx="45887">
                  <c:v>223</c:v>
                </c:pt>
                <c:pt idx="45888">
                  <c:v>212</c:v>
                </c:pt>
                <c:pt idx="45889">
                  <c:v>202</c:v>
                </c:pt>
                <c:pt idx="45890">
                  <c:v>193</c:v>
                </c:pt>
                <c:pt idx="45891">
                  <c:v>186</c:v>
                </c:pt>
                <c:pt idx="45892">
                  <c:v>156</c:v>
                </c:pt>
                <c:pt idx="45893">
                  <c:v>152</c:v>
                </c:pt>
                <c:pt idx="45894">
                  <c:v>148</c:v>
                </c:pt>
                <c:pt idx="45895">
                  <c:v>213</c:v>
                </c:pt>
                <c:pt idx="45896">
                  <c:v>202</c:v>
                </c:pt>
                <c:pt idx="45897">
                  <c:v>311</c:v>
                </c:pt>
                <c:pt idx="45898">
                  <c:v>295</c:v>
                </c:pt>
                <c:pt idx="45899">
                  <c:v>282</c:v>
                </c:pt>
                <c:pt idx="45900">
                  <c:v>269</c:v>
                </c:pt>
                <c:pt idx="45901">
                  <c:v>258</c:v>
                </c:pt>
                <c:pt idx="45902">
                  <c:v>248</c:v>
                </c:pt>
                <c:pt idx="45903">
                  <c:v>240</c:v>
                </c:pt>
                <c:pt idx="45904">
                  <c:v>231</c:v>
                </c:pt>
                <c:pt idx="45905">
                  <c:v>224</c:v>
                </c:pt>
                <c:pt idx="45906">
                  <c:v>292</c:v>
                </c:pt>
                <c:pt idx="45907">
                  <c:v>276</c:v>
                </c:pt>
                <c:pt idx="45908">
                  <c:v>263</c:v>
                </c:pt>
                <c:pt idx="45909">
                  <c:v>251</c:v>
                </c:pt>
                <c:pt idx="45910">
                  <c:v>240</c:v>
                </c:pt>
                <c:pt idx="45911">
                  <c:v>230</c:v>
                </c:pt>
                <c:pt idx="45912">
                  <c:v>221</c:v>
                </c:pt>
                <c:pt idx="45913">
                  <c:v>213</c:v>
                </c:pt>
                <c:pt idx="45914">
                  <c:v>206</c:v>
                </c:pt>
                <c:pt idx="45915">
                  <c:v>200</c:v>
                </c:pt>
                <c:pt idx="45916">
                  <c:v>194</c:v>
                </c:pt>
                <c:pt idx="45917">
                  <c:v>188</c:v>
                </c:pt>
                <c:pt idx="45918">
                  <c:v>276</c:v>
                </c:pt>
                <c:pt idx="45919">
                  <c:v>261</c:v>
                </c:pt>
                <c:pt idx="45920">
                  <c:v>248</c:v>
                </c:pt>
                <c:pt idx="45921">
                  <c:v>235</c:v>
                </c:pt>
                <c:pt idx="45922">
                  <c:v>225</c:v>
                </c:pt>
                <c:pt idx="45923">
                  <c:v>215</c:v>
                </c:pt>
                <c:pt idx="45924">
                  <c:v>206</c:v>
                </c:pt>
                <c:pt idx="45925">
                  <c:v>198</c:v>
                </c:pt>
                <c:pt idx="45926">
                  <c:v>191</c:v>
                </c:pt>
                <c:pt idx="45927">
                  <c:v>184</c:v>
                </c:pt>
                <c:pt idx="45928">
                  <c:v>179</c:v>
                </c:pt>
                <c:pt idx="45929">
                  <c:v>169</c:v>
                </c:pt>
                <c:pt idx="45930">
                  <c:v>164</c:v>
                </c:pt>
                <c:pt idx="45931">
                  <c:v>249</c:v>
                </c:pt>
                <c:pt idx="45932">
                  <c:v>235</c:v>
                </c:pt>
                <c:pt idx="45933">
                  <c:v>223</c:v>
                </c:pt>
                <c:pt idx="45934">
                  <c:v>212</c:v>
                </c:pt>
                <c:pt idx="45935">
                  <c:v>202</c:v>
                </c:pt>
                <c:pt idx="45936">
                  <c:v>193</c:v>
                </c:pt>
                <c:pt idx="45937">
                  <c:v>186</c:v>
                </c:pt>
                <c:pt idx="45938">
                  <c:v>156</c:v>
                </c:pt>
                <c:pt idx="45939">
                  <c:v>152</c:v>
                </c:pt>
                <c:pt idx="45940">
                  <c:v>148</c:v>
                </c:pt>
                <c:pt idx="45941">
                  <c:v>213</c:v>
                </c:pt>
                <c:pt idx="45942">
                  <c:v>202</c:v>
                </c:pt>
                <c:pt idx="45943">
                  <c:v>311</c:v>
                </c:pt>
                <c:pt idx="45944">
                  <c:v>295</c:v>
                </c:pt>
                <c:pt idx="45945">
                  <c:v>282</c:v>
                </c:pt>
                <c:pt idx="45946">
                  <c:v>269</c:v>
                </c:pt>
                <c:pt idx="45947">
                  <c:v>258</c:v>
                </c:pt>
                <c:pt idx="45948">
                  <c:v>248</c:v>
                </c:pt>
                <c:pt idx="45949">
                  <c:v>240</c:v>
                </c:pt>
                <c:pt idx="45950">
                  <c:v>231</c:v>
                </c:pt>
                <c:pt idx="45951">
                  <c:v>224</c:v>
                </c:pt>
                <c:pt idx="45952">
                  <c:v>292</c:v>
                </c:pt>
                <c:pt idx="45953">
                  <c:v>276</c:v>
                </c:pt>
                <c:pt idx="45954">
                  <c:v>263</c:v>
                </c:pt>
                <c:pt idx="45955">
                  <c:v>251</c:v>
                </c:pt>
                <c:pt idx="45956">
                  <c:v>240</c:v>
                </c:pt>
                <c:pt idx="45957">
                  <c:v>230</c:v>
                </c:pt>
                <c:pt idx="45958">
                  <c:v>221</c:v>
                </c:pt>
                <c:pt idx="45959">
                  <c:v>213</c:v>
                </c:pt>
                <c:pt idx="45960">
                  <c:v>206</c:v>
                </c:pt>
                <c:pt idx="45961">
                  <c:v>200</c:v>
                </c:pt>
                <c:pt idx="45962">
                  <c:v>194</c:v>
                </c:pt>
                <c:pt idx="45963">
                  <c:v>188</c:v>
                </c:pt>
                <c:pt idx="45964">
                  <c:v>276</c:v>
                </c:pt>
                <c:pt idx="45965">
                  <c:v>261</c:v>
                </c:pt>
                <c:pt idx="45966">
                  <c:v>248</c:v>
                </c:pt>
                <c:pt idx="45967">
                  <c:v>235</c:v>
                </c:pt>
                <c:pt idx="45968">
                  <c:v>225</c:v>
                </c:pt>
                <c:pt idx="45969">
                  <c:v>215</c:v>
                </c:pt>
                <c:pt idx="45970">
                  <c:v>206</c:v>
                </c:pt>
                <c:pt idx="45971">
                  <c:v>198</c:v>
                </c:pt>
                <c:pt idx="45972">
                  <c:v>191</c:v>
                </c:pt>
                <c:pt idx="45973">
                  <c:v>184</c:v>
                </c:pt>
                <c:pt idx="45974">
                  <c:v>179</c:v>
                </c:pt>
                <c:pt idx="45975">
                  <c:v>169</c:v>
                </c:pt>
                <c:pt idx="45976">
                  <c:v>164</c:v>
                </c:pt>
                <c:pt idx="45977">
                  <c:v>249</c:v>
                </c:pt>
                <c:pt idx="45978">
                  <c:v>235</c:v>
                </c:pt>
                <c:pt idx="45979">
                  <c:v>223</c:v>
                </c:pt>
                <c:pt idx="45980">
                  <c:v>212</c:v>
                </c:pt>
                <c:pt idx="45981">
                  <c:v>202</c:v>
                </c:pt>
                <c:pt idx="45982">
                  <c:v>193</c:v>
                </c:pt>
                <c:pt idx="45983">
                  <c:v>186</c:v>
                </c:pt>
                <c:pt idx="45984">
                  <c:v>156</c:v>
                </c:pt>
                <c:pt idx="45985">
                  <c:v>152</c:v>
                </c:pt>
                <c:pt idx="45986">
                  <c:v>148</c:v>
                </c:pt>
                <c:pt idx="45987">
                  <c:v>213</c:v>
                </c:pt>
                <c:pt idx="45988">
                  <c:v>202</c:v>
                </c:pt>
                <c:pt idx="45989">
                  <c:v>311</c:v>
                </c:pt>
                <c:pt idx="45990">
                  <c:v>295</c:v>
                </c:pt>
                <c:pt idx="45991">
                  <c:v>282</c:v>
                </c:pt>
                <c:pt idx="45992">
                  <c:v>269</c:v>
                </c:pt>
                <c:pt idx="45993">
                  <c:v>258</c:v>
                </c:pt>
                <c:pt idx="45994">
                  <c:v>248</c:v>
                </c:pt>
                <c:pt idx="45995">
                  <c:v>240</c:v>
                </c:pt>
                <c:pt idx="45996">
                  <c:v>231</c:v>
                </c:pt>
                <c:pt idx="45997">
                  <c:v>224</c:v>
                </c:pt>
                <c:pt idx="45998">
                  <c:v>292</c:v>
                </c:pt>
                <c:pt idx="45999">
                  <c:v>276</c:v>
                </c:pt>
                <c:pt idx="46000">
                  <c:v>263</c:v>
                </c:pt>
                <c:pt idx="46001">
                  <c:v>251</c:v>
                </c:pt>
                <c:pt idx="46002">
                  <c:v>240</c:v>
                </c:pt>
                <c:pt idx="46003">
                  <c:v>230</c:v>
                </c:pt>
                <c:pt idx="46004">
                  <c:v>221</c:v>
                </c:pt>
                <c:pt idx="46005">
                  <c:v>213</c:v>
                </c:pt>
                <c:pt idx="46006">
                  <c:v>206</c:v>
                </c:pt>
                <c:pt idx="46007">
                  <c:v>200</c:v>
                </c:pt>
                <c:pt idx="46008">
                  <c:v>194</c:v>
                </c:pt>
                <c:pt idx="46009">
                  <c:v>188</c:v>
                </c:pt>
                <c:pt idx="46010">
                  <c:v>276</c:v>
                </c:pt>
                <c:pt idx="46011">
                  <c:v>261</c:v>
                </c:pt>
                <c:pt idx="46012">
                  <c:v>248</c:v>
                </c:pt>
                <c:pt idx="46013">
                  <c:v>235</c:v>
                </c:pt>
                <c:pt idx="46014">
                  <c:v>225</c:v>
                </c:pt>
                <c:pt idx="46015">
                  <c:v>215</c:v>
                </c:pt>
                <c:pt idx="46016">
                  <c:v>206</c:v>
                </c:pt>
                <c:pt idx="46017">
                  <c:v>198</c:v>
                </c:pt>
                <c:pt idx="46018">
                  <c:v>191</c:v>
                </c:pt>
                <c:pt idx="46019">
                  <c:v>184</c:v>
                </c:pt>
                <c:pt idx="46020">
                  <c:v>179</c:v>
                </c:pt>
                <c:pt idx="46021">
                  <c:v>169</c:v>
                </c:pt>
                <c:pt idx="46022">
                  <c:v>164</c:v>
                </c:pt>
                <c:pt idx="46023">
                  <c:v>249</c:v>
                </c:pt>
                <c:pt idx="46024">
                  <c:v>235</c:v>
                </c:pt>
                <c:pt idx="46025">
                  <c:v>223</c:v>
                </c:pt>
                <c:pt idx="46026">
                  <c:v>212</c:v>
                </c:pt>
                <c:pt idx="46027">
                  <c:v>202</c:v>
                </c:pt>
                <c:pt idx="46028">
                  <c:v>193</c:v>
                </c:pt>
                <c:pt idx="46029">
                  <c:v>186</c:v>
                </c:pt>
                <c:pt idx="46030">
                  <c:v>156</c:v>
                </c:pt>
                <c:pt idx="46031">
                  <c:v>152</c:v>
                </c:pt>
                <c:pt idx="46032">
                  <c:v>148</c:v>
                </c:pt>
                <c:pt idx="46033">
                  <c:v>213</c:v>
                </c:pt>
                <c:pt idx="46034">
                  <c:v>202</c:v>
                </c:pt>
                <c:pt idx="46035">
                  <c:v>488</c:v>
                </c:pt>
                <c:pt idx="46036">
                  <c:v>452</c:v>
                </c:pt>
                <c:pt idx="46037">
                  <c:v>434</c:v>
                </c:pt>
                <c:pt idx="46038">
                  <c:v>402</c:v>
                </c:pt>
                <c:pt idx="46039">
                  <c:v>360</c:v>
                </c:pt>
                <c:pt idx="46040">
                  <c:v>488</c:v>
                </c:pt>
                <c:pt idx="46041">
                  <c:v>452</c:v>
                </c:pt>
                <c:pt idx="46042">
                  <c:v>434</c:v>
                </c:pt>
                <c:pt idx="46043">
                  <c:v>402</c:v>
                </c:pt>
                <c:pt idx="46044">
                  <c:v>360</c:v>
                </c:pt>
                <c:pt idx="46045">
                  <c:v>488</c:v>
                </c:pt>
                <c:pt idx="46046">
                  <c:v>452</c:v>
                </c:pt>
                <c:pt idx="46047">
                  <c:v>434</c:v>
                </c:pt>
                <c:pt idx="46048">
                  <c:v>401.99999999999898</c:v>
                </c:pt>
                <c:pt idx="46049">
                  <c:v>360</c:v>
                </c:pt>
                <c:pt idx="46050">
                  <c:v>488</c:v>
                </c:pt>
                <c:pt idx="46051">
                  <c:v>452</c:v>
                </c:pt>
                <c:pt idx="46052">
                  <c:v>434</c:v>
                </c:pt>
                <c:pt idx="46053">
                  <c:v>402</c:v>
                </c:pt>
                <c:pt idx="46054">
                  <c:v>360</c:v>
                </c:pt>
                <c:pt idx="46055">
                  <c:v>488</c:v>
                </c:pt>
                <c:pt idx="46056">
                  <c:v>452</c:v>
                </c:pt>
                <c:pt idx="46057">
                  <c:v>434</c:v>
                </c:pt>
                <c:pt idx="46058">
                  <c:v>402</c:v>
                </c:pt>
                <c:pt idx="46059">
                  <c:v>360</c:v>
                </c:pt>
                <c:pt idx="46060">
                  <c:v>562</c:v>
                </c:pt>
                <c:pt idx="46061">
                  <c:v>516</c:v>
                </c:pt>
                <c:pt idx="46062">
                  <c:v>500</c:v>
                </c:pt>
                <c:pt idx="46063">
                  <c:v>458.99999999999898</c:v>
                </c:pt>
                <c:pt idx="46064">
                  <c:v>410.99999999999898</c:v>
                </c:pt>
                <c:pt idx="46065">
                  <c:v>371</c:v>
                </c:pt>
                <c:pt idx="46066">
                  <c:v>562</c:v>
                </c:pt>
                <c:pt idx="46067">
                  <c:v>516</c:v>
                </c:pt>
                <c:pt idx="46068">
                  <c:v>499.99999999999898</c:v>
                </c:pt>
                <c:pt idx="46069">
                  <c:v>459</c:v>
                </c:pt>
                <c:pt idx="46070">
                  <c:v>411</c:v>
                </c:pt>
                <c:pt idx="46071">
                  <c:v>371</c:v>
                </c:pt>
                <c:pt idx="46072">
                  <c:v>562</c:v>
                </c:pt>
                <c:pt idx="46073">
                  <c:v>516</c:v>
                </c:pt>
                <c:pt idx="46074">
                  <c:v>500</c:v>
                </c:pt>
                <c:pt idx="46075">
                  <c:v>459</c:v>
                </c:pt>
                <c:pt idx="46076">
                  <c:v>411</c:v>
                </c:pt>
                <c:pt idx="46077">
                  <c:v>371</c:v>
                </c:pt>
                <c:pt idx="46078">
                  <c:v>562</c:v>
                </c:pt>
                <c:pt idx="46079">
                  <c:v>516</c:v>
                </c:pt>
                <c:pt idx="46080">
                  <c:v>500</c:v>
                </c:pt>
                <c:pt idx="46081">
                  <c:v>459</c:v>
                </c:pt>
                <c:pt idx="46082">
                  <c:v>410.99999999999898</c:v>
                </c:pt>
                <c:pt idx="46083">
                  <c:v>371</c:v>
                </c:pt>
                <c:pt idx="46084">
                  <c:v>562</c:v>
                </c:pt>
                <c:pt idx="46085">
                  <c:v>516</c:v>
                </c:pt>
                <c:pt idx="46086">
                  <c:v>500</c:v>
                </c:pt>
                <c:pt idx="46087">
                  <c:v>459</c:v>
                </c:pt>
                <c:pt idx="46088">
                  <c:v>411</c:v>
                </c:pt>
                <c:pt idx="46089">
                  <c:v>370.99999999999898</c:v>
                </c:pt>
                <c:pt idx="46090">
                  <c:v>563</c:v>
                </c:pt>
                <c:pt idx="46091">
                  <c:v>516</c:v>
                </c:pt>
                <c:pt idx="46092">
                  <c:v>500</c:v>
                </c:pt>
                <c:pt idx="46093">
                  <c:v>459</c:v>
                </c:pt>
                <c:pt idx="46094">
                  <c:v>411</c:v>
                </c:pt>
                <c:pt idx="46095">
                  <c:v>371</c:v>
                </c:pt>
                <c:pt idx="46096">
                  <c:v>563</c:v>
                </c:pt>
                <c:pt idx="46097">
                  <c:v>516</c:v>
                </c:pt>
                <c:pt idx="46098">
                  <c:v>500</c:v>
                </c:pt>
                <c:pt idx="46099">
                  <c:v>459</c:v>
                </c:pt>
                <c:pt idx="46100">
                  <c:v>411</c:v>
                </c:pt>
                <c:pt idx="46101">
                  <c:v>371</c:v>
                </c:pt>
                <c:pt idx="46102">
                  <c:v>563</c:v>
                </c:pt>
                <c:pt idx="46103">
                  <c:v>516</c:v>
                </c:pt>
                <c:pt idx="46104">
                  <c:v>500</c:v>
                </c:pt>
                <c:pt idx="46105">
                  <c:v>459</c:v>
                </c:pt>
                <c:pt idx="46106">
                  <c:v>411</c:v>
                </c:pt>
                <c:pt idx="46107">
                  <c:v>371</c:v>
                </c:pt>
                <c:pt idx="46108">
                  <c:v>563</c:v>
                </c:pt>
                <c:pt idx="46109">
                  <c:v>516</c:v>
                </c:pt>
                <c:pt idx="46110">
                  <c:v>500</c:v>
                </c:pt>
                <c:pt idx="46111">
                  <c:v>459</c:v>
                </c:pt>
                <c:pt idx="46112">
                  <c:v>411</c:v>
                </c:pt>
                <c:pt idx="46113">
                  <c:v>371</c:v>
                </c:pt>
                <c:pt idx="46114">
                  <c:v>563</c:v>
                </c:pt>
                <c:pt idx="46115">
                  <c:v>516</c:v>
                </c:pt>
                <c:pt idx="46116">
                  <c:v>500</c:v>
                </c:pt>
                <c:pt idx="46117">
                  <c:v>459</c:v>
                </c:pt>
                <c:pt idx="46118">
                  <c:v>411</c:v>
                </c:pt>
                <c:pt idx="46119">
                  <c:v>371</c:v>
                </c:pt>
                <c:pt idx="46120">
                  <c:v>559</c:v>
                </c:pt>
                <c:pt idx="46121">
                  <c:v>513</c:v>
                </c:pt>
                <c:pt idx="46122">
                  <c:v>497</c:v>
                </c:pt>
                <c:pt idx="46123">
                  <c:v>457</c:v>
                </c:pt>
                <c:pt idx="46124">
                  <c:v>445</c:v>
                </c:pt>
                <c:pt idx="46125">
                  <c:v>409</c:v>
                </c:pt>
                <c:pt idx="46126">
                  <c:v>559</c:v>
                </c:pt>
                <c:pt idx="46127">
                  <c:v>513</c:v>
                </c:pt>
                <c:pt idx="46128">
                  <c:v>497</c:v>
                </c:pt>
                <c:pt idx="46129">
                  <c:v>457</c:v>
                </c:pt>
                <c:pt idx="46130">
                  <c:v>445</c:v>
                </c:pt>
                <c:pt idx="46131">
                  <c:v>409</c:v>
                </c:pt>
                <c:pt idx="46132">
                  <c:v>559</c:v>
                </c:pt>
                <c:pt idx="46133">
                  <c:v>513</c:v>
                </c:pt>
                <c:pt idx="46134">
                  <c:v>497</c:v>
                </c:pt>
                <c:pt idx="46135">
                  <c:v>456.99999999999898</c:v>
                </c:pt>
                <c:pt idx="46136">
                  <c:v>445</c:v>
                </c:pt>
                <c:pt idx="46137">
                  <c:v>409</c:v>
                </c:pt>
                <c:pt idx="46138">
                  <c:v>559</c:v>
                </c:pt>
                <c:pt idx="46139">
                  <c:v>513</c:v>
                </c:pt>
                <c:pt idx="46140">
                  <c:v>497</c:v>
                </c:pt>
                <c:pt idx="46141">
                  <c:v>457</c:v>
                </c:pt>
                <c:pt idx="46142">
                  <c:v>445</c:v>
                </c:pt>
                <c:pt idx="46143">
                  <c:v>409</c:v>
                </c:pt>
                <c:pt idx="46144">
                  <c:v>559</c:v>
                </c:pt>
                <c:pt idx="46145">
                  <c:v>513</c:v>
                </c:pt>
                <c:pt idx="46146">
                  <c:v>497</c:v>
                </c:pt>
                <c:pt idx="46147">
                  <c:v>457</c:v>
                </c:pt>
                <c:pt idx="46148">
                  <c:v>445</c:v>
                </c:pt>
                <c:pt idx="46149">
                  <c:v>409</c:v>
                </c:pt>
                <c:pt idx="46150">
                  <c:v>365</c:v>
                </c:pt>
                <c:pt idx="46151">
                  <c:v>346</c:v>
                </c:pt>
                <c:pt idx="46152">
                  <c:v>329</c:v>
                </c:pt>
                <c:pt idx="46153">
                  <c:v>266</c:v>
                </c:pt>
                <c:pt idx="46154">
                  <c:v>258</c:v>
                </c:pt>
                <c:pt idx="46155">
                  <c:v>249</c:v>
                </c:pt>
                <c:pt idx="46156">
                  <c:v>342</c:v>
                </c:pt>
                <c:pt idx="46157">
                  <c:v>323</c:v>
                </c:pt>
                <c:pt idx="46158">
                  <c:v>306</c:v>
                </c:pt>
                <c:pt idx="46159">
                  <c:v>291</c:v>
                </c:pt>
                <c:pt idx="46160">
                  <c:v>278</c:v>
                </c:pt>
                <c:pt idx="46161">
                  <c:v>265</c:v>
                </c:pt>
                <c:pt idx="46162">
                  <c:v>255</c:v>
                </c:pt>
                <c:pt idx="46163">
                  <c:v>245</c:v>
                </c:pt>
                <c:pt idx="46164">
                  <c:v>236</c:v>
                </c:pt>
                <c:pt idx="46165">
                  <c:v>228</c:v>
                </c:pt>
                <c:pt idx="46166">
                  <c:v>221</c:v>
                </c:pt>
                <c:pt idx="46167">
                  <c:v>214</c:v>
                </c:pt>
                <c:pt idx="46168">
                  <c:v>305</c:v>
                </c:pt>
                <c:pt idx="46169">
                  <c:v>288</c:v>
                </c:pt>
                <c:pt idx="46170">
                  <c:v>273</c:v>
                </c:pt>
                <c:pt idx="46171">
                  <c:v>259</c:v>
                </c:pt>
                <c:pt idx="46172">
                  <c:v>247</c:v>
                </c:pt>
                <c:pt idx="46173">
                  <c:v>237</c:v>
                </c:pt>
                <c:pt idx="46174">
                  <c:v>227</c:v>
                </c:pt>
                <c:pt idx="46175">
                  <c:v>218</c:v>
                </c:pt>
                <c:pt idx="46176">
                  <c:v>210</c:v>
                </c:pt>
                <c:pt idx="46177">
                  <c:v>203</c:v>
                </c:pt>
                <c:pt idx="46178">
                  <c:v>197</c:v>
                </c:pt>
                <c:pt idx="46179">
                  <c:v>191</c:v>
                </c:pt>
                <c:pt idx="46180">
                  <c:v>186</c:v>
                </c:pt>
                <c:pt idx="46181">
                  <c:v>273</c:v>
                </c:pt>
                <c:pt idx="46182">
                  <c:v>258</c:v>
                </c:pt>
                <c:pt idx="46183">
                  <c:v>245</c:v>
                </c:pt>
                <c:pt idx="46184">
                  <c:v>233</c:v>
                </c:pt>
                <c:pt idx="46185">
                  <c:v>212</c:v>
                </c:pt>
                <c:pt idx="46186">
                  <c:v>196</c:v>
                </c:pt>
                <c:pt idx="46187">
                  <c:v>182</c:v>
                </c:pt>
                <c:pt idx="46188">
                  <c:v>177</c:v>
                </c:pt>
                <c:pt idx="46189">
                  <c:v>171</c:v>
                </c:pt>
                <c:pt idx="46190">
                  <c:v>167</c:v>
                </c:pt>
                <c:pt idx="46191">
                  <c:v>365</c:v>
                </c:pt>
                <c:pt idx="46192">
                  <c:v>346</c:v>
                </c:pt>
                <c:pt idx="46193">
                  <c:v>329</c:v>
                </c:pt>
                <c:pt idx="46194">
                  <c:v>266</c:v>
                </c:pt>
                <c:pt idx="46195">
                  <c:v>258</c:v>
                </c:pt>
                <c:pt idx="46196">
                  <c:v>249</c:v>
                </c:pt>
                <c:pt idx="46197">
                  <c:v>342</c:v>
                </c:pt>
                <c:pt idx="46198">
                  <c:v>323</c:v>
                </c:pt>
                <c:pt idx="46199">
                  <c:v>306</c:v>
                </c:pt>
                <c:pt idx="46200">
                  <c:v>291</c:v>
                </c:pt>
                <c:pt idx="46201">
                  <c:v>278</c:v>
                </c:pt>
                <c:pt idx="46202">
                  <c:v>265</c:v>
                </c:pt>
                <c:pt idx="46203">
                  <c:v>255</c:v>
                </c:pt>
                <c:pt idx="46204">
                  <c:v>245</c:v>
                </c:pt>
                <c:pt idx="46205">
                  <c:v>236</c:v>
                </c:pt>
                <c:pt idx="46206">
                  <c:v>228</c:v>
                </c:pt>
                <c:pt idx="46207">
                  <c:v>221</c:v>
                </c:pt>
                <c:pt idx="46208">
                  <c:v>214</c:v>
                </c:pt>
                <c:pt idx="46209">
                  <c:v>305</c:v>
                </c:pt>
                <c:pt idx="46210">
                  <c:v>288</c:v>
                </c:pt>
                <c:pt idx="46211">
                  <c:v>273</c:v>
                </c:pt>
                <c:pt idx="46212">
                  <c:v>259</c:v>
                </c:pt>
                <c:pt idx="46213">
                  <c:v>247</c:v>
                </c:pt>
                <c:pt idx="46214">
                  <c:v>237</c:v>
                </c:pt>
                <c:pt idx="46215">
                  <c:v>227</c:v>
                </c:pt>
                <c:pt idx="46216">
                  <c:v>218</c:v>
                </c:pt>
                <c:pt idx="46217">
                  <c:v>210</c:v>
                </c:pt>
                <c:pt idx="46218">
                  <c:v>203</c:v>
                </c:pt>
                <c:pt idx="46219">
                  <c:v>197</c:v>
                </c:pt>
                <c:pt idx="46220">
                  <c:v>191</c:v>
                </c:pt>
                <c:pt idx="46221">
                  <c:v>186</c:v>
                </c:pt>
                <c:pt idx="46222">
                  <c:v>273</c:v>
                </c:pt>
                <c:pt idx="46223">
                  <c:v>258</c:v>
                </c:pt>
                <c:pt idx="46224">
                  <c:v>245</c:v>
                </c:pt>
                <c:pt idx="46225">
                  <c:v>233</c:v>
                </c:pt>
                <c:pt idx="46226">
                  <c:v>212</c:v>
                </c:pt>
                <c:pt idx="46227">
                  <c:v>196</c:v>
                </c:pt>
                <c:pt idx="46228">
                  <c:v>182</c:v>
                </c:pt>
                <c:pt idx="46229">
                  <c:v>177</c:v>
                </c:pt>
                <c:pt idx="46230">
                  <c:v>171</c:v>
                </c:pt>
                <c:pt idx="46231">
                  <c:v>167</c:v>
                </c:pt>
                <c:pt idx="46232">
                  <c:v>365</c:v>
                </c:pt>
                <c:pt idx="46233">
                  <c:v>346</c:v>
                </c:pt>
                <c:pt idx="46234">
                  <c:v>329</c:v>
                </c:pt>
                <c:pt idx="46235">
                  <c:v>266</c:v>
                </c:pt>
                <c:pt idx="46236">
                  <c:v>258</c:v>
                </c:pt>
                <c:pt idx="46237">
                  <c:v>249</c:v>
                </c:pt>
                <c:pt idx="46238">
                  <c:v>342</c:v>
                </c:pt>
                <c:pt idx="46239">
                  <c:v>323</c:v>
                </c:pt>
                <c:pt idx="46240">
                  <c:v>306</c:v>
                </c:pt>
                <c:pt idx="46241">
                  <c:v>291</c:v>
                </c:pt>
                <c:pt idx="46242">
                  <c:v>278</c:v>
                </c:pt>
                <c:pt idx="46243">
                  <c:v>265</c:v>
                </c:pt>
                <c:pt idx="46244">
                  <c:v>255</c:v>
                </c:pt>
                <c:pt idx="46245">
                  <c:v>245</c:v>
                </c:pt>
                <c:pt idx="46246">
                  <c:v>236</c:v>
                </c:pt>
                <c:pt idx="46247">
                  <c:v>228</c:v>
                </c:pt>
                <c:pt idx="46248">
                  <c:v>221</c:v>
                </c:pt>
                <c:pt idx="46249">
                  <c:v>214</c:v>
                </c:pt>
                <c:pt idx="46250">
                  <c:v>305</c:v>
                </c:pt>
                <c:pt idx="46251">
                  <c:v>288</c:v>
                </c:pt>
                <c:pt idx="46252">
                  <c:v>273</c:v>
                </c:pt>
                <c:pt idx="46253">
                  <c:v>259</c:v>
                </c:pt>
                <c:pt idx="46254">
                  <c:v>247</c:v>
                </c:pt>
                <c:pt idx="46255">
                  <c:v>237</c:v>
                </c:pt>
                <c:pt idx="46256">
                  <c:v>227</c:v>
                </c:pt>
                <c:pt idx="46257">
                  <c:v>218</c:v>
                </c:pt>
                <c:pt idx="46258">
                  <c:v>210</c:v>
                </c:pt>
                <c:pt idx="46259">
                  <c:v>203</c:v>
                </c:pt>
                <c:pt idx="46260">
                  <c:v>197</c:v>
                </c:pt>
                <c:pt idx="46261">
                  <c:v>191</c:v>
                </c:pt>
                <c:pt idx="46262">
                  <c:v>186</c:v>
                </c:pt>
                <c:pt idx="46263">
                  <c:v>273</c:v>
                </c:pt>
                <c:pt idx="46264">
                  <c:v>258</c:v>
                </c:pt>
                <c:pt idx="46265">
                  <c:v>245</c:v>
                </c:pt>
                <c:pt idx="46266">
                  <c:v>233</c:v>
                </c:pt>
                <c:pt idx="46267">
                  <c:v>212</c:v>
                </c:pt>
                <c:pt idx="46268">
                  <c:v>196</c:v>
                </c:pt>
                <c:pt idx="46269">
                  <c:v>182</c:v>
                </c:pt>
                <c:pt idx="46270">
                  <c:v>177</c:v>
                </c:pt>
                <c:pt idx="46271">
                  <c:v>171</c:v>
                </c:pt>
                <c:pt idx="46272">
                  <c:v>167</c:v>
                </c:pt>
                <c:pt idx="46273">
                  <c:v>365</c:v>
                </c:pt>
                <c:pt idx="46274">
                  <c:v>346</c:v>
                </c:pt>
                <c:pt idx="46275">
                  <c:v>329</c:v>
                </c:pt>
                <c:pt idx="46276">
                  <c:v>266</c:v>
                </c:pt>
                <c:pt idx="46277">
                  <c:v>258</c:v>
                </c:pt>
                <c:pt idx="46278">
                  <c:v>248.99999999999901</c:v>
                </c:pt>
                <c:pt idx="46279">
                  <c:v>342</c:v>
                </c:pt>
                <c:pt idx="46280">
                  <c:v>323</c:v>
                </c:pt>
                <c:pt idx="46281">
                  <c:v>306</c:v>
                </c:pt>
                <c:pt idx="46282">
                  <c:v>291</c:v>
                </c:pt>
                <c:pt idx="46283">
                  <c:v>278</c:v>
                </c:pt>
                <c:pt idx="46284">
                  <c:v>265</c:v>
                </c:pt>
                <c:pt idx="46285">
                  <c:v>255</c:v>
                </c:pt>
                <c:pt idx="46286">
                  <c:v>245</c:v>
                </c:pt>
                <c:pt idx="46287">
                  <c:v>236</c:v>
                </c:pt>
                <c:pt idx="46288">
                  <c:v>228</c:v>
                </c:pt>
                <c:pt idx="46289">
                  <c:v>221</c:v>
                </c:pt>
                <c:pt idx="46290">
                  <c:v>214</c:v>
                </c:pt>
                <c:pt idx="46291">
                  <c:v>305</c:v>
                </c:pt>
                <c:pt idx="46292">
                  <c:v>288</c:v>
                </c:pt>
                <c:pt idx="46293">
                  <c:v>273</c:v>
                </c:pt>
                <c:pt idx="46294">
                  <c:v>259</c:v>
                </c:pt>
                <c:pt idx="46295">
                  <c:v>247</c:v>
                </c:pt>
                <c:pt idx="46296">
                  <c:v>237</c:v>
                </c:pt>
                <c:pt idx="46297">
                  <c:v>227</c:v>
                </c:pt>
                <c:pt idx="46298">
                  <c:v>218</c:v>
                </c:pt>
                <c:pt idx="46299">
                  <c:v>210</c:v>
                </c:pt>
                <c:pt idx="46300">
                  <c:v>203</c:v>
                </c:pt>
                <c:pt idx="46301">
                  <c:v>197</c:v>
                </c:pt>
                <c:pt idx="46302">
                  <c:v>191</c:v>
                </c:pt>
                <c:pt idx="46303">
                  <c:v>186</c:v>
                </c:pt>
                <c:pt idx="46304">
                  <c:v>273</c:v>
                </c:pt>
                <c:pt idx="46305">
                  <c:v>258</c:v>
                </c:pt>
                <c:pt idx="46306">
                  <c:v>245</c:v>
                </c:pt>
                <c:pt idx="46307">
                  <c:v>233</c:v>
                </c:pt>
                <c:pt idx="46308">
                  <c:v>212</c:v>
                </c:pt>
                <c:pt idx="46309">
                  <c:v>196</c:v>
                </c:pt>
                <c:pt idx="46310">
                  <c:v>182</c:v>
                </c:pt>
                <c:pt idx="46311">
                  <c:v>177</c:v>
                </c:pt>
                <c:pt idx="46312">
                  <c:v>171</c:v>
                </c:pt>
                <c:pt idx="46313">
                  <c:v>167</c:v>
                </c:pt>
                <c:pt idx="46314">
                  <c:v>365</c:v>
                </c:pt>
                <c:pt idx="46315">
                  <c:v>346</c:v>
                </c:pt>
                <c:pt idx="46316">
                  <c:v>329</c:v>
                </c:pt>
                <c:pt idx="46317">
                  <c:v>266</c:v>
                </c:pt>
                <c:pt idx="46318">
                  <c:v>258</c:v>
                </c:pt>
                <c:pt idx="46319">
                  <c:v>249</c:v>
                </c:pt>
                <c:pt idx="46320">
                  <c:v>342</c:v>
                </c:pt>
                <c:pt idx="46321">
                  <c:v>323</c:v>
                </c:pt>
                <c:pt idx="46322">
                  <c:v>306</c:v>
                </c:pt>
                <c:pt idx="46323">
                  <c:v>291</c:v>
                </c:pt>
                <c:pt idx="46324">
                  <c:v>278</c:v>
                </c:pt>
                <c:pt idx="46325">
                  <c:v>265</c:v>
                </c:pt>
                <c:pt idx="46326">
                  <c:v>255</c:v>
                </c:pt>
                <c:pt idx="46327">
                  <c:v>245</c:v>
                </c:pt>
                <c:pt idx="46328">
                  <c:v>236</c:v>
                </c:pt>
                <c:pt idx="46329">
                  <c:v>228</c:v>
                </c:pt>
                <c:pt idx="46330">
                  <c:v>221</c:v>
                </c:pt>
                <c:pt idx="46331">
                  <c:v>214</c:v>
                </c:pt>
                <c:pt idx="46332">
                  <c:v>305</c:v>
                </c:pt>
                <c:pt idx="46333">
                  <c:v>288</c:v>
                </c:pt>
                <c:pt idx="46334">
                  <c:v>273</c:v>
                </c:pt>
                <c:pt idx="46335">
                  <c:v>259</c:v>
                </c:pt>
                <c:pt idx="46336">
                  <c:v>247</c:v>
                </c:pt>
                <c:pt idx="46337">
                  <c:v>237</c:v>
                </c:pt>
                <c:pt idx="46338">
                  <c:v>227</c:v>
                </c:pt>
                <c:pt idx="46339">
                  <c:v>218</c:v>
                </c:pt>
                <c:pt idx="46340">
                  <c:v>210</c:v>
                </c:pt>
                <c:pt idx="46341">
                  <c:v>203</c:v>
                </c:pt>
                <c:pt idx="46342">
                  <c:v>197</c:v>
                </c:pt>
                <c:pt idx="46343">
                  <c:v>191</c:v>
                </c:pt>
                <c:pt idx="46344">
                  <c:v>186</c:v>
                </c:pt>
                <c:pt idx="46345">
                  <c:v>273</c:v>
                </c:pt>
                <c:pt idx="46346">
                  <c:v>258</c:v>
                </c:pt>
                <c:pt idx="46347">
                  <c:v>245</c:v>
                </c:pt>
                <c:pt idx="46348">
                  <c:v>233</c:v>
                </c:pt>
                <c:pt idx="46349">
                  <c:v>212</c:v>
                </c:pt>
                <c:pt idx="46350">
                  <c:v>196</c:v>
                </c:pt>
                <c:pt idx="46351">
                  <c:v>182</c:v>
                </c:pt>
                <c:pt idx="46352">
                  <c:v>177</c:v>
                </c:pt>
                <c:pt idx="46353">
                  <c:v>171</c:v>
                </c:pt>
                <c:pt idx="46354">
                  <c:v>167</c:v>
                </c:pt>
                <c:pt idx="46355">
                  <c:v>365</c:v>
                </c:pt>
                <c:pt idx="46356">
                  <c:v>346</c:v>
                </c:pt>
                <c:pt idx="46357">
                  <c:v>329</c:v>
                </c:pt>
                <c:pt idx="46358">
                  <c:v>342</c:v>
                </c:pt>
                <c:pt idx="46359">
                  <c:v>323</c:v>
                </c:pt>
                <c:pt idx="46360">
                  <c:v>306</c:v>
                </c:pt>
                <c:pt idx="46361">
                  <c:v>291</c:v>
                </c:pt>
                <c:pt idx="46362">
                  <c:v>278</c:v>
                </c:pt>
                <c:pt idx="46363">
                  <c:v>266</c:v>
                </c:pt>
                <c:pt idx="46364">
                  <c:v>255</c:v>
                </c:pt>
                <c:pt idx="46365">
                  <c:v>245</c:v>
                </c:pt>
                <c:pt idx="46366">
                  <c:v>236</c:v>
                </c:pt>
                <c:pt idx="46367">
                  <c:v>228</c:v>
                </c:pt>
                <c:pt idx="46368">
                  <c:v>221</c:v>
                </c:pt>
                <c:pt idx="46369">
                  <c:v>214</c:v>
                </c:pt>
                <c:pt idx="46370">
                  <c:v>305</c:v>
                </c:pt>
                <c:pt idx="46371">
                  <c:v>288</c:v>
                </c:pt>
                <c:pt idx="46372">
                  <c:v>273</c:v>
                </c:pt>
                <c:pt idx="46373">
                  <c:v>260</c:v>
                </c:pt>
                <c:pt idx="46374">
                  <c:v>248</c:v>
                </c:pt>
                <c:pt idx="46375">
                  <c:v>237</c:v>
                </c:pt>
                <c:pt idx="46376">
                  <c:v>227</c:v>
                </c:pt>
                <c:pt idx="46377">
                  <c:v>218</c:v>
                </c:pt>
                <c:pt idx="46378">
                  <c:v>210</c:v>
                </c:pt>
                <c:pt idx="46379">
                  <c:v>203</c:v>
                </c:pt>
                <c:pt idx="46380">
                  <c:v>197</c:v>
                </c:pt>
                <c:pt idx="46381">
                  <c:v>191</c:v>
                </c:pt>
                <c:pt idx="46382">
                  <c:v>186</c:v>
                </c:pt>
                <c:pt idx="46383">
                  <c:v>273</c:v>
                </c:pt>
                <c:pt idx="46384">
                  <c:v>258</c:v>
                </c:pt>
                <c:pt idx="46385">
                  <c:v>245</c:v>
                </c:pt>
                <c:pt idx="46386">
                  <c:v>233</c:v>
                </c:pt>
                <c:pt idx="46387">
                  <c:v>196</c:v>
                </c:pt>
                <c:pt idx="46388">
                  <c:v>182</c:v>
                </c:pt>
                <c:pt idx="46389">
                  <c:v>177</c:v>
                </c:pt>
                <c:pt idx="46390">
                  <c:v>171</c:v>
                </c:pt>
                <c:pt idx="46391">
                  <c:v>167</c:v>
                </c:pt>
                <c:pt idx="46392">
                  <c:v>365</c:v>
                </c:pt>
                <c:pt idx="46393">
                  <c:v>345.99999999999898</c:v>
                </c:pt>
                <c:pt idx="46394">
                  <c:v>329</c:v>
                </c:pt>
                <c:pt idx="46395">
                  <c:v>342</c:v>
                </c:pt>
                <c:pt idx="46396">
                  <c:v>323</c:v>
                </c:pt>
                <c:pt idx="46397">
                  <c:v>306</c:v>
                </c:pt>
                <c:pt idx="46398">
                  <c:v>291</c:v>
                </c:pt>
                <c:pt idx="46399">
                  <c:v>278</c:v>
                </c:pt>
                <c:pt idx="46400">
                  <c:v>266</c:v>
                </c:pt>
                <c:pt idx="46401">
                  <c:v>255</c:v>
                </c:pt>
                <c:pt idx="46402">
                  <c:v>245</c:v>
                </c:pt>
                <c:pt idx="46403">
                  <c:v>236</c:v>
                </c:pt>
                <c:pt idx="46404">
                  <c:v>228</c:v>
                </c:pt>
                <c:pt idx="46405">
                  <c:v>221</c:v>
                </c:pt>
                <c:pt idx="46406">
                  <c:v>214</c:v>
                </c:pt>
                <c:pt idx="46407">
                  <c:v>305</c:v>
                </c:pt>
                <c:pt idx="46408">
                  <c:v>288</c:v>
                </c:pt>
                <c:pt idx="46409">
                  <c:v>273</c:v>
                </c:pt>
                <c:pt idx="46410">
                  <c:v>260</c:v>
                </c:pt>
                <c:pt idx="46411">
                  <c:v>248</c:v>
                </c:pt>
                <c:pt idx="46412">
                  <c:v>237</c:v>
                </c:pt>
                <c:pt idx="46413">
                  <c:v>227</c:v>
                </c:pt>
                <c:pt idx="46414">
                  <c:v>218</c:v>
                </c:pt>
                <c:pt idx="46415">
                  <c:v>210</c:v>
                </c:pt>
                <c:pt idx="46416">
                  <c:v>203</c:v>
                </c:pt>
                <c:pt idx="46417">
                  <c:v>197</c:v>
                </c:pt>
                <c:pt idx="46418">
                  <c:v>191</c:v>
                </c:pt>
                <c:pt idx="46419">
                  <c:v>186</c:v>
                </c:pt>
                <c:pt idx="46420">
                  <c:v>273</c:v>
                </c:pt>
                <c:pt idx="46421">
                  <c:v>258</c:v>
                </c:pt>
                <c:pt idx="46422">
                  <c:v>245</c:v>
                </c:pt>
                <c:pt idx="46423">
                  <c:v>233</c:v>
                </c:pt>
                <c:pt idx="46424">
                  <c:v>196</c:v>
                </c:pt>
                <c:pt idx="46425">
                  <c:v>182</c:v>
                </c:pt>
                <c:pt idx="46426">
                  <c:v>177</c:v>
                </c:pt>
                <c:pt idx="46427">
                  <c:v>171</c:v>
                </c:pt>
                <c:pt idx="46428">
                  <c:v>167</c:v>
                </c:pt>
                <c:pt idx="46429">
                  <c:v>365</c:v>
                </c:pt>
                <c:pt idx="46430">
                  <c:v>346</c:v>
                </c:pt>
                <c:pt idx="46431">
                  <c:v>329</c:v>
                </c:pt>
                <c:pt idx="46432">
                  <c:v>342</c:v>
                </c:pt>
                <c:pt idx="46433">
                  <c:v>323</c:v>
                </c:pt>
                <c:pt idx="46434">
                  <c:v>306</c:v>
                </c:pt>
                <c:pt idx="46435">
                  <c:v>291</c:v>
                </c:pt>
                <c:pt idx="46436">
                  <c:v>278</c:v>
                </c:pt>
                <c:pt idx="46437">
                  <c:v>266</c:v>
                </c:pt>
                <c:pt idx="46438">
                  <c:v>255</c:v>
                </c:pt>
                <c:pt idx="46439">
                  <c:v>245</c:v>
                </c:pt>
                <c:pt idx="46440">
                  <c:v>236</c:v>
                </c:pt>
                <c:pt idx="46441">
                  <c:v>228</c:v>
                </c:pt>
                <c:pt idx="46442">
                  <c:v>221</c:v>
                </c:pt>
                <c:pt idx="46443">
                  <c:v>214</c:v>
                </c:pt>
                <c:pt idx="46444">
                  <c:v>305</c:v>
                </c:pt>
                <c:pt idx="46445">
                  <c:v>288</c:v>
                </c:pt>
                <c:pt idx="46446">
                  <c:v>273</c:v>
                </c:pt>
                <c:pt idx="46447">
                  <c:v>260</c:v>
                </c:pt>
                <c:pt idx="46448">
                  <c:v>248</c:v>
                </c:pt>
                <c:pt idx="46449">
                  <c:v>237</c:v>
                </c:pt>
                <c:pt idx="46450">
                  <c:v>227</c:v>
                </c:pt>
                <c:pt idx="46451">
                  <c:v>218</c:v>
                </c:pt>
                <c:pt idx="46452">
                  <c:v>210</c:v>
                </c:pt>
                <c:pt idx="46453">
                  <c:v>203</c:v>
                </c:pt>
                <c:pt idx="46454">
                  <c:v>197</c:v>
                </c:pt>
                <c:pt idx="46455">
                  <c:v>191</c:v>
                </c:pt>
                <c:pt idx="46456">
                  <c:v>186</c:v>
                </c:pt>
                <c:pt idx="46457">
                  <c:v>273</c:v>
                </c:pt>
                <c:pt idx="46458">
                  <c:v>258</c:v>
                </c:pt>
                <c:pt idx="46459">
                  <c:v>245</c:v>
                </c:pt>
                <c:pt idx="46460">
                  <c:v>233</c:v>
                </c:pt>
                <c:pt idx="46461">
                  <c:v>196</c:v>
                </c:pt>
                <c:pt idx="46462">
                  <c:v>182</c:v>
                </c:pt>
                <c:pt idx="46463">
                  <c:v>177</c:v>
                </c:pt>
                <c:pt idx="46464">
                  <c:v>171</c:v>
                </c:pt>
                <c:pt idx="46465">
                  <c:v>167</c:v>
                </c:pt>
                <c:pt idx="46466">
                  <c:v>365</c:v>
                </c:pt>
                <c:pt idx="46467">
                  <c:v>346</c:v>
                </c:pt>
                <c:pt idx="46468">
                  <c:v>329</c:v>
                </c:pt>
                <c:pt idx="46469">
                  <c:v>342</c:v>
                </c:pt>
                <c:pt idx="46470">
                  <c:v>323</c:v>
                </c:pt>
                <c:pt idx="46471">
                  <c:v>306</c:v>
                </c:pt>
                <c:pt idx="46472">
                  <c:v>291</c:v>
                </c:pt>
                <c:pt idx="46473">
                  <c:v>278</c:v>
                </c:pt>
                <c:pt idx="46474">
                  <c:v>266</c:v>
                </c:pt>
                <c:pt idx="46475">
                  <c:v>255</c:v>
                </c:pt>
                <c:pt idx="46476">
                  <c:v>245</c:v>
                </c:pt>
                <c:pt idx="46477">
                  <c:v>236</c:v>
                </c:pt>
                <c:pt idx="46478">
                  <c:v>228</c:v>
                </c:pt>
                <c:pt idx="46479">
                  <c:v>221</c:v>
                </c:pt>
                <c:pt idx="46480">
                  <c:v>214</c:v>
                </c:pt>
                <c:pt idx="46481">
                  <c:v>305</c:v>
                </c:pt>
                <c:pt idx="46482">
                  <c:v>288</c:v>
                </c:pt>
                <c:pt idx="46483">
                  <c:v>273</c:v>
                </c:pt>
                <c:pt idx="46484">
                  <c:v>260</c:v>
                </c:pt>
                <c:pt idx="46485">
                  <c:v>248</c:v>
                </c:pt>
                <c:pt idx="46486">
                  <c:v>237</c:v>
                </c:pt>
                <c:pt idx="46487">
                  <c:v>227</c:v>
                </c:pt>
                <c:pt idx="46488">
                  <c:v>218</c:v>
                </c:pt>
                <c:pt idx="46489">
                  <c:v>210</c:v>
                </c:pt>
                <c:pt idx="46490">
                  <c:v>203</c:v>
                </c:pt>
                <c:pt idx="46491">
                  <c:v>197</c:v>
                </c:pt>
                <c:pt idx="46492">
                  <c:v>191</c:v>
                </c:pt>
                <c:pt idx="46493">
                  <c:v>186</c:v>
                </c:pt>
                <c:pt idx="46494">
                  <c:v>273</c:v>
                </c:pt>
                <c:pt idx="46495">
                  <c:v>258</c:v>
                </c:pt>
                <c:pt idx="46496">
                  <c:v>245</c:v>
                </c:pt>
                <c:pt idx="46497">
                  <c:v>233</c:v>
                </c:pt>
                <c:pt idx="46498">
                  <c:v>196</c:v>
                </c:pt>
                <c:pt idx="46499">
                  <c:v>182</c:v>
                </c:pt>
                <c:pt idx="46500">
                  <c:v>177</c:v>
                </c:pt>
                <c:pt idx="46501">
                  <c:v>171</c:v>
                </c:pt>
                <c:pt idx="46502">
                  <c:v>167</c:v>
                </c:pt>
                <c:pt idx="46503">
                  <c:v>365</c:v>
                </c:pt>
                <c:pt idx="46504">
                  <c:v>346</c:v>
                </c:pt>
                <c:pt idx="46505">
                  <c:v>329</c:v>
                </c:pt>
                <c:pt idx="46506">
                  <c:v>342</c:v>
                </c:pt>
                <c:pt idx="46507">
                  <c:v>323</c:v>
                </c:pt>
                <c:pt idx="46508">
                  <c:v>306</c:v>
                </c:pt>
                <c:pt idx="46509">
                  <c:v>291</c:v>
                </c:pt>
                <c:pt idx="46510">
                  <c:v>278</c:v>
                </c:pt>
                <c:pt idx="46511">
                  <c:v>266</c:v>
                </c:pt>
                <c:pt idx="46512">
                  <c:v>255</c:v>
                </c:pt>
                <c:pt idx="46513">
                  <c:v>245</c:v>
                </c:pt>
                <c:pt idx="46514">
                  <c:v>236</c:v>
                </c:pt>
                <c:pt idx="46515">
                  <c:v>228</c:v>
                </c:pt>
                <c:pt idx="46516">
                  <c:v>221</c:v>
                </c:pt>
                <c:pt idx="46517">
                  <c:v>214</c:v>
                </c:pt>
                <c:pt idx="46518">
                  <c:v>305</c:v>
                </c:pt>
                <c:pt idx="46519">
                  <c:v>288</c:v>
                </c:pt>
                <c:pt idx="46520">
                  <c:v>273</c:v>
                </c:pt>
                <c:pt idx="46521">
                  <c:v>260</c:v>
                </c:pt>
                <c:pt idx="46522">
                  <c:v>248</c:v>
                </c:pt>
                <c:pt idx="46523">
                  <c:v>237</c:v>
                </c:pt>
                <c:pt idx="46524">
                  <c:v>227</c:v>
                </c:pt>
                <c:pt idx="46525">
                  <c:v>218</c:v>
                </c:pt>
                <c:pt idx="46526">
                  <c:v>210</c:v>
                </c:pt>
                <c:pt idx="46527">
                  <c:v>203</c:v>
                </c:pt>
                <c:pt idx="46528">
                  <c:v>197</c:v>
                </c:pt>
                <c:pt idx="46529">
                  <c:v>191</c:v>
                </c:pt>
                <c:pt idx="46530">
                  <c:v>186</c:v>
                </c:pt>
                <c:pt idx="46531">
                  <c:v>273</c:v>
                </c:pt>
                <c:pt idx="46532">
                  <c:v>258</c:v>
                </c:pt>
                <c:pt idx="46533">
                  <c:v>245</c:v>
                </c:pt>
                <c:pt idx="46534">
                  <c:v>233</c:v>
                </c:pt>
                <c:pt idx="46535">
                  <c:v>196</c:v>
                </c:pt>
                <c:pt idx="46536">
                  <c:v>182</c:v>
                </c:pt>
                <c:pt idx="46537">
                  <c:v>177</c:v>
                </c:pt>
                <c:pt idx="46538">
                  <c:v>171</c:v>
                </c:pt>
                <c:pt idx="46539">
                  <c:v>167</c:v>
                </c:pt>
                <c:pt idx="46540">
                  <c:v>355</c:v>
                </c:pt>
                <c:pt idx="46541">
                  <c:v>337</c:v>
                </c:pt>
                <c:pt idx="46542">
                  <c:v>320</c:v>
                </c:pt>
                <c:pt idx="46543">
                  <c:v>305</c:v>
                </c:pt>
                <c:pt idx="46544">
                  <c:v>292</c:v>
                </c:pt>
                <c:pt idx="46545">
                  <c:v>280</c:v>
                </c:pt>
                <c:pt idx="46546">
                  <c:v>260</c:v>
                </c:pt>
                <c:pt idx="46547">
                  <c:v>251</c:v>
                </c:pt>
                <c:pt idx="46548">
                  <c:v>377.99999999999898</c:v>
                </c:pt>
                <c:pt idx="46549">
                  <c:v>355</c:v>
                </c:pt>
                <c:pt idx="46550">
                  <c:v>334</c:v>
                </c:pt>
                <c:pt idx="46551">
                  <c:v>316</c:v>
                </c:pt>
                <c:pt idx="46552">
                  <c:v>299</c:v>
                </c:pt>
                <c:pt idx="46553">
                  <c:v>284</c:v>
                </c:pt>
                <c:pt idx="46554">
                  <c:v>271</c:v>
                </c:pt>
                <c:pt idx="46555">
                  <c:v>259</c:v>
                </c:pt>
                <c:pt idx="46556">
                  <c:v>249</c:v>
                </c:pt>
                <c:pt idx="46557">
                  <c:v>239</c:v>
                </c:pt>
                <c:pt idx="46558">
                  <c:v>231</c:v>
                </c:pt>
                <c:pt idx="46559">
                  <c:v>223</c:v>
                </c:pt>
                <c:pt idx="46560">
                  <c:v>216</c:v>
                </c:pt>
                <c:pt idx="46561">
                  <c:v>209</c:v>
                </c:pt>
                <c:pt idx="46562">
                  <c:v>338</c:v>
                </c:pt>
                <c:pt idx="46563">
                  <c:v>317</c:v>
                </c:pt>
                <c:pt idx="46564">
                  <c:v>298</c:v>
                </c:pt>
                <c:pt idx="46565">
                  <c:v>282</c:v>
                </c:pt>
                <c:pt idx="46566">
                  <c:v>267</c:v>
                </c:pt>
                <c:pt idx="46567">
                  <c:v>254</c:v>
                </c:pt>
                <c:pt idx="46568">
                  <c:v>242</c:v>
                </c:pt>
                <c:pt idx="46569">
                  <c:v>232</c:v>
                </c:pt>
                <c:pt idx="46570">
                  <c:v>222</c:v>
                </c:pt>
                <c:pt idx="46571">
                  <c:v>214</c:v>
                </c:pt>
                <c:pt idx="46572">
                  <c:v>206</c:v>
                </c:pt>
                <c:pt idx="46573">
                  <c:v>199</c:v>
                </c:pt>
                <c:pt idx="46574">
                  <c:v>193</c:v>
                </c:pt>
                <c:pt idx="46575">
                  <c:v>187</c:v>
                </c:pt>
                <c:pt idx="46576">
                  <c:v>303</c:v>
                </c:pt>
                <c:pt idx="46577">
                  <c:v>285</c:v>
                </c:pt>
                <c:pt idx="46578">
                  <c:v>268</c:v>
                </c:pt>
                <c:pt idx="46579">
                  <c:v>253</c:v>
                </c:pt>
                <c:pt idx="46580">
                  <c:v>240</c:v>
                </c:pt>
                <c:pt idx="46581">
                  <c:v>228</c:v>
                </c:pt>
                <c:pt idx="46582">
                  <c:v>218</c:v>
                </c:pt>
                <c:pt idx="46583">
                  <c:v>208</c:v>
                </c:pt>
                <c:pt idx="46584">
                  <c:v>200</c:v>
                </c:pt>
                <c:pt idx="46585">
                  <c:v>192</c:v>
                </c:pt>
                <c:pt idx="46586">
                  <c:v>185</c:v>
                </c:pt>
                <c:pt idx="46587">
                  <c:v>179</c:v>
                </c:pt>
                <c:pt idx="46588">
                  <c:v>173</c:v>
                </c:pt>
                <c:pt idx="46589">
                  <c:v>168</c:v>
                </c:pt>
                <c:pt idx="46590">
                  <c:v>163</c:v>
                </c:pt>
                <c:pt idx="46591">
                  <c:v>159</c:v>
                </c:pt>
                <c:pt idx="46592">
                  <c:v>293</c:v>
                </c:pt>
                <c:pt idx="46593">
                  <c:v>274</c:v>
                </c:pt>
                <c:pt idx="46594">
                  <c:v>286</c:v>
                </c:pt>
                <c:pt idx="46595">
                  <c:v>266</c:v>
                </c:pt>
                <c:pt idx="46596">
                  <c:v>355</c:v>
                </c:pt>
                <c:pt idx="46597">
                  <c:v>337</c:v>
                </c:pt>
                <c:pt idx="46598">
                  <c:v>320</c:v>
                </c:pt>
                <c:pt idx="46599">
                  <c:v>305</c:v>
                </c:pt>
                <c:pt idx="46600">
                  <c:v>292</c:v>
                </c:pt>
                <c:pt idx="46601">
                  <c:v>280</c:v>
                </c:pt>
                <c:pt idx="46602">
                  <c:v>260</c:v>
                </c:pt>
                <c:pt idx="46603">
                  <c:v>251</c:v>
                </c:pt>
                <c:pt idx="46604">
                  <c:v>378</c:v>
                </c:pt>
                <c:pt idx="46605">
                  <c:v>355</c:v>
                </c:pt>
                <c:pt idx="46606">
                  <c:v>334</c:v>
                </c:pt>
                <c:pt idx="46607">
                  <c:v>316</c:v>
                </c:pt>
                <c:pt idx="46608">
                  <c:v>299</c:v>
                </c:pt>
                <c:pt idx="46609">
                  <c:v>284</c:v>
                </c:pt>
                <c:pt idx="46610">
                  <c:v>271</c:v>
                </c:pt>
                <c:pt idx="46611">
                  <c:v>259</c:v>
                </c:pt>
                <c:pt idx="46612">
                  <c:v>249</c:v>
                </c:pt>
                <c:pt idx="46613">
                  <c:v>239</c:v>
                </c:pt>
                <c:pt idx="46614">
                  <c:v>231</c:v>
                </c:pt>
                <c:pt idx="46615">
                  <c:v>223</c:v>
                </c:pt>
                <c:pt idx="46616">
                  <c:v>216</c:v>
                </c:pt>
                <c:pt idx="46617">
                  <c:v>209</c:v>
                </c:pt>
                <c:pt idx="46618">
                  <c:v>338</c:v>
                </c:pt>
                <c:pt idx="46619">
                  <c:v>317</c:v>
                </c:pt>
                <c:pt idx="46620">
                  <c:v>298</c:v>
                </c:pt>
                <c:pt idx="46621">
                  <c:v>282</c:v>
                </c:pt>
                <c:pt idx="46622">
                  <c:v>267</c:v>
                </c:pt>
                <c:pt idx="46623">
                  <c:v>254</c:v>
                </c:pt>
                <c:pt idx="46624">
                  <c:v>242</c:v>
                </c:pt>
                <c:pt idx="46625">
                  <c:v>232</c:v>
                </c:pt>
                <c:pt idx="46626">
                  <c:v>222</c:v>
                </c:pt>
                <c:pt idx="46627">
                  <c:v>214</c:v>
                </c:pt>
                <c:pt idx="46628">
                  <c:v>206</c:v>
                </c:pt>
                <c:pt idx="46629">
                  <c:v>199</c:v>
                </c:pt>
                <c:pt idx="46630">
                  <c:v>193</c:v>
                </c:pt>
                <c:pt idx="46631">
                  <c:v>187</c:v>
                </c:pt>
                <c:pt idx="46632">
                  <c:v>303</c:v>
                </c:pt>
                <c:pt idx="46633">
                  <c:v>285</c:v>
                </c:pt>
                <c:pt idx="46634">
                  <c:v>268</c:v>
                </c:pt>
                <c:pt idx="46635">
                  <c:v>253</c:v>
                </c:pt>
                <c:pt idx="46636">
                  <c:v>240</c:v>
                </c:pt>
                <c:pt idx="46637">
                  <c:v>228</c:v>
                </c:pt>
                <c:pt idx="46638">
                  <c:v>218</c:v>
                </c:pt>
                <c:pt idx="46639">
                  <c:v>208</c:v>
                </c:pt>
                <c:pt idx="46640">
                  <c:v>200</c:v>
                </c:pt>
                <c:pt idx="46641">
                  <c:v>192</c:v>
                </c:pt>
                <c:pt idx="46642">
                  <c:v>185</c:v>
                </c:pt>
                <c:pt idx="46643">
                  <c:v>179</c:v>
                </c:pt>
                <c:pt idx="46644">
                  <c:v>173</c:v>
                </c:pt>
                <c:pt idx="46645">
                  <c:v>168</c:v>
                </c:pt>
                <c:pt idx="46646">
                  <c:v>163</c:v>
                </c:pt>
                <c:pt idx="46647">
                  <c:v>159</c:v>
                </c:pt>
                <c:pt idx="46648">
                  <c:v>293</c:v>
                </c:pt>
                <c:pt idx="46649">
                  <c:v>274</c:v>
                </c:pt>
                <c:pt idx="46650">
                  <c:v>286</c:v>
                </c:pt>
                <c:pt idx="46651">
                  <c:v>266</c:v>
                </c:pt>
                <c:pt idx="46652">
                  <c:v>355</c:v>
                </c:pt>
                <c:pt idx="46653">
                  <c:v>337</c:v>
                </c:pt>
                <c:pt idx="46654">
                  <c:v>320</c:v>
                </c:pt>
                <c:pt idx="46655">
                  <c:v>305</c:v>
                </c:pt>
                <c:pt idx="46656">
                  <c:v>292</c:v>
                </c:pt>
                <c:pt idx="46657">
                  <c:v>280</c:v>
                </c:pt>
                <c:pt idx="46658">
                  <c:v>260</c:v>
                </c:pt>
                <c:pt idx="46659">
                  <c:v>251</c:v>
                </c:pt>
                <c:pt idx="46660">
                  <c:v>378</c:v>
                </c:pt>
                <c:pt idx="46661">
                  <c:v>355</c:v>
                </c:pt>
                <c:pt idx="46662">
                  <c:v>334</c:v>
                </c:pt>
                <c:pt idx="46663">
                  <c:v>316</c:v>
                </c:pt>
                <c:pt idx="46664">
                  <c:v>299</c:v>
                </c:pt>
                <c:pt idx="46665">
                  <c:v>284</c:v>
                </c:pt>
                <c:pt idx="46666">
                  <c:v>271</c:v>
                </c:pt>
                <c:pt idx="46667">
                  <c:v>259</c:v>
                </c:pt>
                <c:pt idx="46668">
                  <c:v>249</c:v>
                </c:pt>
                <c:pt idx="46669">
                  <c:v>239</c:v>
                </c:pt>
                <c:pt idx="46670">
                  <c:v>231</c:v>
                </c:pt>
                <c:pt idx="46671">
                  <c:v>223</c:v>
                </c:pt>
                <c:pt idx="46672">
                  <c:v>216</c:v>
                </c:pt>
                <c:pt idx="46673">
                  <c:v>209</c:v>
                </c:pt>
                <c:pt idx="46674">
                  <c:v>338</c:v>
                </c:pt>
                <c:pt idx="46675">
                  <c:v>317</c:v>
                </c:pt>
                <c:pt idx="46676">
                  <c:v>298</c:v>
                </c:pt>
                <c:pt idx="46677">
                  <c:v>282</c:v>
                </c:pt>
                <c:pt idx="46678">
                  <c:v>267</c:v>
                </c:pt>
                <c:pt idx="46679">
                  <c:v>254</c:v>
                </c:pt>
                <c:pt idx="46680">
                  <c:v>242</c:v>
                </c:pt>
                <c:pt idx="46681">
                  <c:v>232</c:v>
                </c:pt>
                <c:pt idx="46682">
                  <c:v>222</c:v>
                </c:pt>
                <c:pt idx="46683">
                  <c:v>214</c:v>
                </c:pt>
                <c:pt idx="46684">
                  <c:v>206</c:v>
                </c:pt>
                <c:pt idx="46685">
                  <c:v>199</c:v>
                </c:pt>
                <c:pt idx="46686">
                  <c:v>193</c:v>
                </c:pt>
                <c:pt idx="46687">
                  <c:v>187</c:v>
                </c:pt>
                <c:pt idx="46688">
                  <c:v>302.99999999999898</c:v>
                </c:pt>
                <c:pt idx="46689">
                  <c:v>285</c:v>
                </c:pt>
                <c:pt idx="46690">
                  <c:v>268</c:v>
                </c:pt>
                <c:pt idx="46691">
                  <c:v>253</c:v>
                </c:pt>
                <c:pt idx="46692">
                  <c:v>240</c:v>
                </c:pt>
                <c:pt idx="46693">
                  <c:v>228</c:v>
                </c:pt>
                <c:pt idx="46694">
                  <c:v>218</c:v>
                </c:pt>
                <c:pt idx="46695">
                  <c:v>208</c:v>
                </c:pt>
                <c:pt idx="46696">
                  <c:v>200</c:v>
                </c:pt>
                <c:pt idx="46697">
                  <c:v>192</c:v>
                </c:pt>
                <c:pt idx="46698">
                  <c:v>185</c:v>
                </c:pt>
                <c:pt idx="46699">
                  <c:v>179</c:v>
                </c:pt>
                <c:pt idx="46700">
                  <c:v>173</c:v>
                </c:pt>
                <c:pt idx="46701">
                  <c:v>168</c:v>
                </c:pt>
                <c:pt idx="46702">
                  <c:v>163</c:v>
                </c:pt>
                <c:pt idx="46703">
                  <c:v>159</c:v>
                </c:pt>
                <c:pt idx="46704">
                  <c:v>293</c:v>
                </c:pt>
                <c:pt idx="46705">
                  <c:v>274</c:v>
                </c:pt>
                <c:pt idx="46706">
                  <c:v>286</c:v>
                </c:pt>
                <c:pt idx="46707">
                  <c:v>266</c:v>
                </c:pt>
                <c:pt idx="46708">
                  <c:v>355</c:v>
                </c:pt>
                <c:pt idx="46709">
                  <c:v>337</c:v>
                </c:pt>
                <c:pt idx="46710">
                  <c:v>320</c:v>
                </c:pt>
                <c:pt idx="46711">
                  <c:v>305</c:v>
                </c:pt>
                <c:pt idx="46712">
                  <c:v>292</c:v>
                </c:pt>
                <c:pt idx="46713">
                  <c:v>280</c:v>
                </c:pt>
                <c:pt idx="46714">
                  <c:v>260</c:v>
                </c:pt>
                <c:pt idx="46715">
                  <c:v>251</c:v>
                </c:pt>
                <c:pt idx="46716">
                  <c:v>378</c:v>
                </c:pt>
                <c:pt idx="46717">
                  <c:v>355</c:v>
                </c:pt>
                <c:pt idx="46718">
                  <c:v>334</c:v>
                </c:pt>
                <c:pt idx="46719">
                  <c:v>316</c:v>
                </c:pt>
                <c:pt idx="46720">
                  <c:v>299</c:v>
                </c:pt>
                <c:pt idx="46721">
                  <c:v>284</c:v>
                </c:pt>
                <c:pt idx="46722">
                  <c:v>271</c:v>
                </c:pt>
                <c:pt idx="46723">
                  <c:v>259</c:v>
                </c:pt>
                <c:pt idx="46724">
                  <c:v>249</c:v>
                </c:pt>
                <c:pt idx="46725">
                  <c:v>239</c:v>
                </c:pt>
                <c:pt idx="46726">
                  <c:v>231</c:v>
                </c:pt>
                <c:pt idx="46727">
                  <c:v>223</c:v>
                </c:pt>
                <c:pt idx="46728">
                  <c:v>216</c:v>
                </c:pt>
                <c:pt idx="46729">
                  <c:v>209</c:v>
                </c:pt>
                <c:pt idx="46730">
                  <c:v>338</c:v>
                </c:pt>
                <c:pt idx="46731">
                  <c:v>317</c:v>
                </c:pt>
                <c:pt idx="46732">
                  <c:v>298</c:v>
                </c:pt>
                <c:pt idx="46733">
                  <c:v>282</c:v>
                </c:pt>
                <c:pt idx="46734">
                  <c:v>267</c:v>
                </c:pt>
                <c:pt idx="46735">
                  <c:v>254</c:v>
                </c:pt>
                <c:pt idx="46736">
                  <c:v>242</c:v>
                </c:pt>
                <c:pt idx="46737">
                  <c:v>232</c:v>
                </c:pt>
                <c:pt idx="46738">
                  <c:v>222</c:v>
                </c:pt>
                <c:pt idx="46739">
                  <c:v>214</c:v>
                </c:pt>
                <c:pt idx="46740">
                  <c:v>206</c:v>
                </c:pt>
                <c:pt idx="46741">
                  <c:v>199</c:v>
                </c:pt>
                <c:pt idx="46742">
                  <c:v>193</c:v>
                </c:pt>
                <c:pt idx="46743">
                  <c:v>187</c:v>
                </c:pt>
                <c:pt idx="46744">
                  <c:v>303</c:v>
                </c:pt>
                <c:pt idx="46745">
                  <c:v>285</c:v>
                </c:pt>
                <c:pt idx="46746">
                  <c:v>268</c:v>
                </c:pt>
                <c:pt idx="46747">
                  <c:v>253</c:v>
                </c:pt>
                <c:pt idx="46748">
                  <c:v>240</c:v>
                </c:pt>
                <c:pt idx="46749">
                  <c:v>228</c:v>
                </c:pt>
                <c:pt idx="46750">
                  <c:v>218</c:v>
                </c:pt>
                <c:pt idx="46751">
                  <c:v>208</c:v>
                </c:pt>
                <c:pt idx="46752">
                  <c:v>200</c:v>
                </c:pt>
                <c:pt idx="46753">
                  <c:v>192</c:v>
                </c:pt>
                <c:pt idx="46754">
                  <c:v>185</c:v>
                </c:pt>
                <c:pt idx="46755">
                  <c:v>179</c:v>
                </c:pt>
                <c:pt idx="46756">
                  <c:v>173</c:v>
                </c:pt>
                <c:pt idx="46757">
                  <c:v>168</c:v>
                </c:pt>
                <c:pt idx="46758">
                  <c:v>163</c:v>
                </c:pt>
                <c:pt idx="46759">
                  <c:v>159</c:v>
                </c:pt>
                <c:pt idx="46760">
                  <c:v>293</c:v>
                </c:pt>
                <c:pt idx="46761">
                  <c:v>274</c:v>
                </c:pt>
                <c:pt idx="46762">
                  <c:v>286</c:v>
                </c:pt>
                <c:pt idx="46763">
                  <c:v>266</c:v>
                </c:pt>
                <c:pt idx="46764">
                  <c:v>355</c:v>
                </c:pt>
                <c:pt idx="46765">
                  <c:v>337</c:v>
                </c:pt>
                <c:pt idx="46766">
                  <c:v>320</c:v>
                </c:pt>
                <c:pt idx="46767">
                  <c:v>305</c:v>
                </c:pt>
                <c:pt idx="46768">
                  <c:v>292</c:v>
                </c:pt>
                <c:pt idx="46769">
                  <c:v>280</c:v>
                </c:pt>
                <c:pt idx="46770">
                  <c:v>260</c:v>
                </c:pt>
                <c:pt idx="46771">
                  <c:v>251</c:v>
                </c:pt>
                <c:pt idx="46772">
                  <c:v>378</c:v>
                </c:pt>
                <c:pt idx="46773">
                  <c:v>355</c:v>
                </c:pt>
                <c:pt idx="46774">
                  <c:v>334</c:v>
                </c:pt>
                <c:pt idx="46775">
                  <c:v>316</c:v>
                </c:pt>
                <c:pt idx="46776">
                  <c:v>299</c:v>
                </c:pt>
                <c:pt idx="46777">
                  <c:v>284</c:v>
                </c:pt>
                <c:pt idx="46778">
                  <c:v>271</c:v>
                </c:pt>
                <c:pt idx="46779">
                  <c:v>259</c:v>
                </c:pt>
                <c:pt idx="46780">
                  <c:v>249</c:v>
                </c:pt>
                <c:pt idx="46781">
                  <c:v>238.99999999999901</c:v>
                </c:pt>
                <c:pt idx="46782">
                  <c:v>231</c:v>
                </c:pt>
                <c:pt idx="46783">
                  <c:v>223</c:v>
                </c:pt>
                <c:pt idx="46784">
                  <c:v>216</c:v>
                </c:pt>
                <c:pt idx="46785">
                  <c:v>209</c:v>
                </c:pt>
                <c:pt idx="46786">
                  <c:v>337.99999999999898</c:v>
                </c:pt>
                <c:pt idx="46787">
                  <c:v>317</c:v>
                </c:pt>
                <c:pt idx="46788">
                  <c:v>298</c:v>
                </c:pt>
                <c:pt idx="46789">
                  <c:v>282</c:v>
                </c:pt>
                <c:pt idx="46790">
                  <c:v>267</c:v>
                </c:pt>
                <c:pt idx="46791">
                  <c:v>254</c:v>
                </c:pt>
                <c:pt idx="46792">
                  <c:v>242</c:v>
                </c:pt>
                <c:pt idx="46793">
                  <c:v>232</c:v>
                </c:pt>
                <c:pt idx="46794">
                  <c:v>222</c:v>
                </c:pt>
                <c:pt idx="46795">
                  <c:v>214</c:v>
                </c:pt>
                <c:pt idx="46796">
                  <c:v>206</c:v>
                </c:pt>
                <c:pt idx="46797">
                  <c:v>199</c:v>
                </c:pt>
                <c:pt idx="46798">
                  <c:v>193</c:v>
                </c:pt>
                <c:pt idx="46799">
                  <c:v>187</c:v>
                </c:pt>
                <c:pt idx="46800">
                  <c:v>303</c:v>
                </c:pt>
                <c:pt idx="46801">
                  <c:v>285</c:v>
                </c:pt>
                <c:pt idx="46802">
                  <c:v>268</c:v>
                </c:pt>
                <c:pt idx="46803">
                  <c:v>253</c:v>
                </c:pt>
                <c:pt idx="46804">
                  <c:v>240</c:v>
                </c:pt>
                <c:pt idx="46805">
                  <c:v>228</c:v>
                </c:pt>
                <c:pt idx="46806">
                  <c:v>218</c:v>
                </c:pt>
                <c:pt idx="46807">
                  <c:v>208</c:v>
                </c:pt>
                <c:pt idx="46808">
                  <c:v>200</c:v>
                </c:pt>
                <c:pt idx="46809">
                  <c:v>192</c:v>
                </c:pt>
                <c:pt idx="46810">
                  <c:v>185</c:v>
                </c:pt>
                <c:pt idx="46811">
                  <c:v>179</c:v>
                </c:pt>
                <c:pt idx="46812">
                  <c:v>173</c:v>
                </c:pt>
                <c:pt idx="46813">
                  <c:v>168</c:v>
                </c:pt>
                <c:pt idx="46814">
                  <c:v>163</c:v>
                </c:pt>
                <c:pt idx="46815">
                  <c:v>159</c:v>
                </c:pt>
                <c:pt idx="46816">
                  <c:v>293</c:v>
                </c:pt>
                <c:pt idx="46817">
                  <c:v>274</c:v>
                </c:pt>
                <c:pt idx="46818">
                  <c:v>286</c:v>
                </c:pt>
                <c:pt idx="46819">
                  <c:v>266</c:v>
                </c:pt>
                <c:pt idx="46820">
                  <c:v>579</c:v>
                </c:pt>
                <c:pt idx="46821">
                  <c:v>559</c:v>
                </c:pt>
                <c:pt idx="46822">
                  <c:v>511.99999999999898</c:v>
                </c:pt>
                <c:pt idx="46823">
                  <c:v>498</c:v>
                </c:pt>
                <c:pt idx="46824">
                  <c:v>456</c:v>
                </c:pt>
                <c:pt idx="46825">
                  <c:v>422</c:v>
                </c:pt>
                <c:pt idx="46826">
                  <c:v>446</c:v>
                </c:pt>
                <c:pt idx="46827">
                  <c:v>409</c:v>
                </c:pt>
                <c:pt idx="46828">
                  <c:v>378</c:v>
                </c:pt>
                <c:pt idx="46829">
                  <c:v>442</c:v>
                </c:pt>
                <c:pt idx="46830">
                  <c:v>402</c:v>
                </c:pt>
                <c:pt idx="46831">
                  <c:v>369</c:v>
                </c:pt>
                <c:pt idx="46832">
                  <c:v>401</c:v>
                </c:pt>
                <c:pt idx="46833">
                  <c:v>404</c:v>
                </c:pt>
                <c:pt idx="46834">
                  <c:v>366</c:v>
                </c:pt>
                <c:pt idx="46835">
                  <c:v>333</c:v>
                </c:pt>
                <c:pt idx="46836">
                  <c:v>371</c:v>
                </c:pt>
                <c:pt idx="46837">
                  <c:v>336</c:v>
                </c:pt>
                <c:pt idx="46838">
                  <c:v>306</c:v>
                </c:pt>
                <c:pt idx="46839">
                  <c:v>344</c:v>
                </c:pt>
                <c:pt idx="46840">
                  <c:v>311</c:v>
                </c:pt>
                <c:pt idx="46841">
                  <c:v>331</c:v>
                </c:pt>
                <c:pt idx="46842">
                  <c:v>298</c:v>
                </c:pt>
                <c:pt idx="46843">
                  <c:v>270</c:v>
                </c:pt>
                <c:pt idx="46844">
                  <c:v>310</c:v>
                </c:pt>
                <c:pt idx="46845">
                  <c:v>279</c:v>
                </c:pt>
                <c:pt idx="46846">
                  <c:v>291</c:v>
                </c:pt>
                <c:pt idx="46847">
                  <c:v>262</c:v>
                </c:pt>
                <c:pt idx="46848">
                  <c:v>274</c:v>
                </c:pt>
                <c:pt idx="46849">
                  <c:v>247</c:v>
                </c:pt>
                <c:pt idx="46850">
                  <c:v>222</c:v>
                </c:pt>
                <c:pt idx="46851">
                  <c:v>223</c:v>
                </c:pt>
                <c:pt idx="46852">
                  <c:v>579</c:v>
                </c:pt>
                <c:pt idx="46853">
                  <c:v>559</c:v>
                </c:pt>
                <c:pt idx="46854">
                  <c:v>512</c:v>
                </c:pt>
                <c:pt idx="46855">
                  <c:v>498</c:v>
                </c:pt>
                <c:pt idx="46856">
                  <c:v>456</c:v>
                </c:pt>
                <c:pt idx="46857">
                  <c:v>422</c:v>
                </c:pt>
                <c:pt idx="46858">
                  <c:v>446</c:v>
                </c:pt>
                <c:pt idx="46859">
                  <c:v>409</c:v>
                </c:pt>
                <c:pt idx="46860">
                  <c:v>378</c:v>
                </c:pt>
                <c:pt idx="46861">
                  <c:v>442</c:v>
                </c:pt>
                <c:pt idx="46862">
                  <c:v>402</c:v>
                </c:pt>
                <c:pt idx="46863">
                  <c:v>369</c:v>
                </c:pt>
                <c:pt idx="46864">
                  <c:v>401</c:v>
                </c:pt>
                <c:pt idx="46865">
                  <c:v>404</c:v>
                </c:pt>
                <c:pt idx="46866">
                  <c:v>366</c:v>
                </c:pt>
                <c:pt idx="46867">
                  <c:v>333</c:v>
                </c:pt>
                <c:pt idx="46868">
                  <c:v>371</c:v>
                </c:pt>
                <c:pt idx="46869">
                  <c:v>336</c:v>
                </c:pt>
                <c:pt idx="46870">
                  <c:v>306</c:v>
                </c:pt>
                <c:pt idx="46871">
                  <c:v>344</c:v>
                </c:pt>
                <c:pt idx="46872">
                  <c:v>311</c:v>
                </c:pt>
                <c:pt idx="46873">
                  <c:v>331</c:v>
                </c:pt>
                <c:pt idx="46874">
                  <c:v>298</c:v>
                </c:pt>
                <c:pt idx="46875">
                  <c:v>270</c:v>
                </c:pt>
                <c:pt idx="46876">
                  <c:v>310</c:v>
                </c:pt>
                <c:pt idx="46877">
                  <c:v>279</c:v>
                </c:pt>
                <c:pt idx="46878">
                  <c:v>291</c:v>
                </c:pt>
                <c:pt idx="46879">
                  <c:v>262</c:v>
                </c:pt>
                <c:pt idx="46880">
                  <c:v>274</c:v>
                </c:pt>
                <c:pt idx="46881">
                  <c:v>247</c:v>
                </c:pt>
                <c:pt idx="46882">
                  <c:v>222</c:v>
                </c:pt>
                <c:pt idx="46883">
                  <c:v>223</c:v>
                </c:pt>
                <c:pt idx="46884">
                  <c:v>579</c:v>
                </c:pt>
                <c:pt idx="46885">
                  <c:v>559</c:v>
                </c:pt>
                <c:pt idx="46886">
                  <c:v>512</c:v>
                </c:pt>
                <c:pt idx="46887">
                  <c:v>498</c:v>
                </c:pt>
                <c:pt idx="46888">
                  <c:v>456</c:v>
                </c:pt>
                <c:pt idx="46889">
                  <c:v>422</c:v>
                </c:pt>
                <c:pt idx="46890">
                  <c:v>446</c:v>
                </c:pt>
                <c:pt idx="46891">
                  <c:v>409</c:v>
                </c:pt>
                <c:pt idx="46892">
                  <c:v>378</c:v>
                </c:pt>
                <c:pt idx="46893">
                  <c:v>442</c:v>
                </c:pt>
                <c:pt idx="46894">
                  <c:v>402</c:v>
                </c:pt>
                <c:pt idx="46895">
                  <c:v>369</c:v>
                </c:pt>
                <c:pt idx="46896">
                  <c:v>401</c:v>
                </c:pt>
                <c:pt idx="46897">
                  <c:v>404</c:v>
                </c:pt>
                <c:pt idx="46898">
                  <c:v>366</c:v>
                </c:pt>
                <c:pt idx="46899">
                  <c:v>333</c:v>
                </c:pt>
                <c:pt idx="46900">
                  <c:v>371</c:v>
                </c:pt>
                <c:pt idx="46901">
                  <c:v>336</c:v>
                </c:pt>
                <c:pt idx="46902">
                  <c:v>306</c:v>
                </c:pt>
                <c:pt idx="46903">
                  <c:v>344</c:v>
                </c:pt>
                <c:pt idx="46904">
                  <c:v>311</c:v>
                </c:pt>
                <c:pt idx="46905">
                  <c:v>331</c:v>
                </c:pt>
                <c:pt idx="46906">
                  <c:v>298</c:v>
                </c:pt>
                <c:pt idx="46907">
                  <c:v>270</c:v>
                </c:pt>
                <c:pt idx="46908">
                  <c:v>310</c:v>
                </c:pt>
                <c:pt idx="46909">
                  <c:v>279</c:v>
                </c:pt>
                <c:pt idx="46910">
                  <c:v>291</c:v>
                </c:pt>
                <c:pt idx="46911">
                  <c:v>262</c:v>
                </c:pt>
                <c:pt idx="46912">
                  <c:v>274</c:v>
                </c:pt>
                <c:pt idx="46913">
                  <c:v>247</c:v>
                </c:pt>
                <c:pt idx="46914">
                  <c:v>222</c:v>
                </c:pt>
                <c:pt idx="46915">
                  <c:v>223</c:v>
                </c:pt>
                <c:pt idx="46916">
                  <c:v>579</c:v>
                </c:pt>
                <c:pt idx="46917">
                  <c:v>559</c:v>
                </c:pt>
                <c:pt idx="46918">
                  <c:v>512</c:v>
                </c:pt>
                <c:pt idx="46919">
                  <c:v>498</c:v>
                </c:pt>
                <c:pt idx="46920">
                  <c:v>456</c:v>
                </c:pt>
                <c:pt idx="46921">
                  <c:v>422</c:v>
                </c:pt>
                <c:pt idx="46922">
                  <c:v>446</c:v>
                </c:pt>
                <c:pt idx="46923">
                  <c:v>409</c:v>
                </c:pt>
                <c:pt idx="46924">
                  <c:v>378</c:v>
                </c:pt>
                <c:pt idx="46925">
                  <c:v>442</c:v>
                </c:pt>
                <c:pt idx="46926">
                  <c:v>402</c:v>
                </c:pt>
                <c:pt idx="46927">
                  <c:v>369</c:v>
                </c:pt>
                <c:pt idx="46928">
                  <c:v>401</c:v>
                </c:pt>
                <c:pt idx="46929">
                  <c:v>404</c:v>
                </c:pt>
                <c:pt idx="46930">
                  <c:v>366</c:v>
                </c:pt>
                <c:pt idx="46931">
                  <c:v>333</c:v>
                </c:pt>
                <c:pt idx="46932">
                  <c:v>371</c:v>
                </c:pt>
                <c:pt idx="46933">
                  <c:v>336</c:v>
                </c:pt>
                <c:pt idx="46934">
                  <c:v>306</c:v>
                </c:pt>
                <c:pt idx="46935">
                  <c:v>344</c:v>
                </c:pt>
                <c:pt idx="46936">
                  <c:v>311</c:v>
                </c:pt>
                <c:pt idx="46937">
                  <c:v>331</c:v>
                </c:pt>
                <c:pt idx="46938">
                  <c:v>298</c:v>
                </c:pt>
                <c:pt idx="46939">
                  <c:v>270</c:v>
                </c:pt>
                <c:pt idx="46940">
                  <c:v>310</c:v>
                </c:pt>
                <c:pt idx="46941">
                  <c:v>279</c:v>
                </c:pt>
                <c:pt idx="46942">
                  <c:v>291</c:v>
                </c:pt>
                <c:pt idx="46943">
                  <c:v>262</c:v>
                </c:pt>
                <c:pt idx="46944">
                  <c:v>274</c:v>
                </c:pt>
                <c:pt idx="46945">
                  <c:v>247</c:v>
                </c:pt>
                <c:pt idx="46946">
                  <c:v>222</c:v>
                </c:pt>
                <c:pt idx="46947">
                  <c:v>223</c:v>
                </c:pt>
                <c:pt idx="46948">
                  <c:v>579</c:v>
                </c:pt>
                <c:pt idx="46949">
                  <c:v>559</c:v>
                </c:pt>
                <c:pt idx="46950">
                  <c:v>512</c:v>
                </c:pt>
                <c:pt idx="46951">
                  <c:v>498</c:v>
                </c:pt>
                <c:pt idx="46952">
                  <c:v>456</c:v>
                </c:pt>
                <c:pt idx="46953">
                  <c:v>422</c:v>
                </c:pt>
                <c:pt idx="46954">
                  <c:v>446</c:v>
                </c:pt>
                <c:pt idx="46955">
                  <c:v>408.99999999999898</c:v>
                </c:pt>
                <c:pt idx="46956">
                  <c:v>378</c:v>
                </c:pt>
                <c:pt idx="46957">
                  <c:v>442</c:v>
                </c:pt>
                <c:pt idx="46958">
                  <c:v>402</c:v>
                </c:pt>
                <c:pt idx="46959">
                  <c:v>369</c:v>
                </c:pt>
                <c:pt idx="46960">
                  <c:v>401</c:v>
                </c:pt>
                <c:pt idx="46961">
                  <c:v>404</c:v>
                </c:pt>
                <c:pt idx="46962">
                  <c:v>366</c:v>
                </c:pt>
                <c:pt idx="46963">
                  <c:v>333</c:v>
                </c:pt>
                <c:pt idx="46964">
                  <c:v>371</c:v>
                </c:pt>
                <c:pt idx="46965">
                  <c:v>336</c:v>
                </c:pt>
                <c:pt idx="46966">
                  <c:v>306</c:v>
                </c:pt>
                <c:pt idx="46967">
                  <c:v>344</c:v>
                </c:pt>
                <c:pt idx="46968">
                  <c:v>311</c:v>
                </c:pt>
                <c:pt idx="46969">
                  <c:v>331</c:v>
                </c:pt>
                <c:pt idx="46970">
                  <c:v>298</c:v>
                </c:pt>
                <c:pt idx="46971">
                  <c:v>270</c:v>
                </c:pt>
                <c:pt idx="46972">
                  <c:v>310</c:v>
                </c:pt>
                <c:pt idx="46973">
                  <c:v>279</c:v>
                </c:pt>
                <c:pt idx="46974">
                  <c:v>291</c:v>
                </c:pt>
                <c:pt idx="46975">
                  <c:v>262</c:v>
                </c:pt>
                <c:pt idx="46976">
                  <c:v>274</c:v>
                </c:pt>
                <c:pt idx="46977">
                  <c:v>247</c:v>
                </c:pt>
                <c:pt idx="46978">
                  <c:v>222</c:v>
                </c:pt>
                <c:pt idx="46979">
                  <c:v>223</c:v>
                </c:pt>
                <c:pt idx="46980">
                  <c:v>577</c:v>
                </c:pt>
                <c:pt idx="46981">
                  <c:v>511</c:v>
                </c:pt>
                <c:pt idx="46982">
                  <c:v>472</c:v>
                </c:pt>
                <c:pt idx="46983">
                  <c:v>456</c:v>
                </c:pt>
                <c:pt idx="46984">
                  <c:v>421</c:v>
                </c:pt>
                <c:pt idx="46985">
                  <c:v>409</c:v>
                </c:pt>
                <c:pt idx="46986">
                  <c:v>377.99999999999898</c:v>
                </c:pt>
                <c:pt idx="46987">
                  <c:v>370</c:v>
                </c:pt>
                <c:pt idx="46988">
                  <c:v>341</c:v>
                </c:pt>
                <c:pt idx="46989">
                  <c:v>336</c:v>
                </c:pt>
                <c:pt idx="46990">
                  <c:v>310</c:v>
                </c:pt>
                <c:pt idx="46991">
                  <c:v>307</c:v>
                </c:pt>
                <c:pt idx="46992">
                  <c:v>283</c:v>
                </c:pt>
                <c:pt idx="46993">
                  <c:v>282</c:v>
                </c:pt>
                <c:pt idx="46994">
                  <c:v>261</c:v>
                </c:pt>
                <c:pt idx="46995">
                  <c:v>261</c:v>
                </c:pt>
                <c:pt idx="46996">
                  <c:v>241</c:v>
                </c:pt>
                <c:pt idx="46997">
                  <c:v>243</c:v>
                </c:pt>
                <c:pt idx="46998">
                  <c:v>225</c:v>
                </c:pt>
                <c:pt idx="46999">
                  <c:v>227</c:v>
                </c:pt>
                <c:pt idx="47000">
                  <c:v>577</c:v>
                </c:pt>
                <c:pt idx="47001">
                  <c:v>510.99999999999898</c:v>
                </c:pt>
                <c:pt idx="47002">
                  <c:v>472</c:v>
                </c:pt>
                <c:pt idx="47003">
                  <c:v>456</c:v>
                </c:pt>
                <c:pt idx="47004">
                  <c:v>421</c:v>
                </c:pt>
                <c:pt idx="47005">
                  <c:v>409</c:v>
                </c:pt>
                <c:pt idx="47006">
                  <c:v>378</c:v>
                </c:pt>
                <c:pt idx="47007">
                  <c:v>370</c:v>
                </c:pt>
                <c:pt idx="47008">
                  <c:v>341</c:v>
                </c:pt>
                <c:pt idx="47009">
                  <c:v>336</c:v>
                </c:pt>
                <c:pt idx="47010">
                  <c:v>310</c:v>
                </c:pt>
                <c:pt idx="47011">
                  <c:v>307</c:v>
                </c:pt>
                <c:pt idx="47012">
                  <c:v>283</c:v>
                </c:pt>
                <c:pt idx="47013">
                  <c:v>282</c:v>
                </c:pt>
                <c:pt idx="47014">
                  <c:v>261</c:v>
                </c:pt>
                <c:pt idx="47015">
                  <c:v>261</c:v>
                </c:pt>
                <c:pt idx="47016">
                  <c:v>241</c:v>
                </c:pt>
                <c:pt idx="47017">
                  <c:v>243</c:v>
                </c:pt>
                <c:pt idx="47018">
                  <c:v>225</c:v>
                </c:pt>
                <c:pt idx="47019">
                  <c:v>227</c:v>
                </c:pt>
                <c:pt idx="47020">
                  <c:v>577</c:v>
                </c:pt>
                <c:pt idx="47021">
                  <c:v>511</c:v>
                </c:pt>
                <c:pt idx="47022">
                  <c:v>472</c:v>
                </c:pt>
                <c:pt idx="47023">
                  <c:v>456</c:v>
                </c:pt>
                <c:pt idx="47024">
                  <c:v>421</c:v>
                </c:pt>
                <c:pt idx="47025">
                  <c:v>409</c:v>
                </c:pt>
                <c:pt idx="47026">
                  <c:v>378</c:v>
                </c:pt>
                <c:pt idx="47027">
                  <c:v>370</c:v>
                </c:pt>
                <c:pt idx="47028">
                  <c:v>341</c:v>
                </c:pt>
                <c:pt idx="47029">
                  <c:v>336</c:v>
                </c:pt>
                <c:pt idx="47030">
                  <c:v>310</c:v>
                </c:pt>
                <c:pt idx="47031">
                  <c:v>307</c:v>
                </c:pt>
                <c:pt idx="47032">
                  <c:v>283</c:v>
                </c:pt>
                <c:pt idx="47033">
                  <c:v>282</c:v>
                </c:pt>
                <c:pt idx="47034">
                  <c:v>261</c:v>
                </c:pt>
                <c:pt idx="47035">
                  <c:v>261</c:v>
                </c:pt>
                <c:pt idx="47036">
                  <c:v>241</c:v>
                </c:pt>
                <c:pt idx="47037">
                  <c:v>243</c:v>
                </c:pt>
                <c:pt idx="47038">
                  <c:v>225</c:v>
                </c:pt>
                <c:pt idx="47039">
                  <c:v>227</c:v>
                </c:pt>
                <c:pt idx="47040">
                  <c:v>577</c:v>
                </c:pt>
                <c:pt idx="47041">
                  <c:v>511</c:v>
                </c:pt>
                <c:pt idx="47042">
                  <c:v>472</c:v>
                </c:pt>
                <c:pt idx="47043">
                  <c:v>456</c:v>
                </c:pt>
                <c:pt idx="47044">
                  <c:v>421</c:v>
                </c:pt>
                <c:pt idx="47045">
                  <c:v>409</c:v>
                </c:pt>
                <c:pt idx="47046">
                  <c:v>378</c:v>
                </c:pt>
                <c:pt idx="47047">
                  <c:v>370</c:v>
                </c:pt>
                <c:pt idx="47048">
                  <c:v>341</c:v>
                </c:pt>
                <c:pt idx="47049">
                  <c:v>336</c:v>
                </c:pt>
                <c:pt idx="47050">
                  <c:v>310</c:v>
                </c:pt>
                <c:pt idx="47051">
                  <c:v>307</c:v>
                </c:pt>
                <c:pt idx="47052">
                  <c:v>283</c:v>
                </c:pt>
                <c:pt idx="47053">
                  <c:v>282</c:v>
                </c:pt>
                <c:pt idx="47054">
                  <c:v>261</c:v>
                </c:pt>
                <c:pt idx="47055">
                  <c:v>261</c:v>
                </c:pt>
                <c:pt idx="47056">
                  <c:v>241</c:v>
                </c:pt>
                <c:pt idx="47057">
                  <c:v>243</c:v>
                </c:pt>
                <c:pt idx="47058">
                  <c:v>225</c:v>
                </c:pt>
                <c:pt idx="47059">
                  <c:v>227</c:v>
                </c:pt>
                <c:pt idx="47060">
                  <c:v>577</c:v>
                </c:pt>
                <c:pt idx="47061">
                  <c:v>511</c:v>
                </c:pt>
                <c:pt idx="47062">
                  <c:v>472</c:v>
                </c:pt>
                <c:pt idx="47063">
                  <c:v>456</c:v>
                </c:pt>
                <c:pt idx="47064">
                  <c:v>421</c:v>
                </c:pt>
                <c:pt idx="47065">
                  <c:v>409</c:v>
                </c:pt>
                <c:pt idx="47066">
                  <c:v>378</c:v>
                </c:pt>
                <c:pt idx="47067">
                  <c:v>370</c:v>
                </c:pt>
                <c:pt idx="47068">
                  <c:v>341</c:v>
                </c:pt>
                <c:pt idx="47069">
                  <c:v>336</c:v>
                </c:pt>
                <c:pt idx="47070">
                  <c:v>310</c:v>
                </c:pt>
                <c:pt idx="47071">
                  <c:v>307</c:v>
                </c:pt>
                <c:pt idx="47072">
                  <c:v>283</c:v>
                </c:pt>
                <c:pt idx="47073">
                  <c:v>282</c:v>
                </c:pt>
                <c:pt idx="47074">
                  <c:v>261</c:v>
                </c:pt>
                <c:pt idx="47075">
                  <c:v>261</c:v>
                </c:pt>
                <c:pt idx="47076">
                  <c:v>241</c:v>
                </c:pt>
                <c:pt idx="47077">
                  <c:v>243</c:v>
                </c:pt>
                <c:pt idx="47078">
                  <c:v>225</c:v>
                </c:pt>
                <c:pt idx="47079">
                  <c:v>227</c:v>
                </c:pt>
                <c:pt idx="47080">
                  <c:v>574</c:v>
                </c:pt>
                <c:pt idx="47081">
                  <c:v>530</c:v>
                </c:pt>
                <c:pt idx="47082">
                  <c:v>555</c:v>
                </c:pt>
                <c:pt idx="47083">
                  <c:v>509</c:v>
                </c:pt>
                <c:pt idx="47084">
                  <c:v>470</c:v>
                </c:pt>
                <c:pt idx="47085">
                  <c:v>436</c:v>
                </c:pt>
                <c:pt idx="47086">
                  <c:v>495</c:v>
                </c:pt>
                <c:pt idx="47087">
                  <c:v>454</c:v>
                </c:pt>
                <c:pt idx="47088">
                  <c:v>419</c:v>
                </c:pt>
                <c:pt idx="47089">
                  <c:v>389</c:v>
                </c:pt>
                <c:pt idx="47090">
                  <c:v>444</c:v>
                </c:pt>
                <c:pt idx="47091">
                  <c:v>407</c:v>
                </c:pt>
                <c:pt idx="47092">
                  <c:v>376</c:v>
                </c:pt>
                <c:pt idx="47093">
                  <c:v>440</c:v>
                </c:pt>
                <c:pt idx="47094">
                  <c:v>401</c:v>
                </c:pt>
                <c:pt idx="47095">
                  <c:v>367</c:v>
                </c:pt>
                <c:pt idx="47096">
                  <c:v>399</c:v>
                </c:pt>
                <c:pt idx="47097">
                  <c:v>364</c:v>
                </c:pt>
                <c:pt idx="47098">
                  <c:v>334</c:v>
                </c:pt>
                <c:pt idx="47099">
                  <c:v>365</c:v>
                </c:pt>
                <c:pt idx="47100">
                  <c:v>332</c:v>
                </c:pt>
                <c:pt idx="47101">
                  <c:v>335</c:v>
                </c:pt>
                <c:pt idx="47102">
                  <c:v>305</c:v>
                </c:pt>
                <c:pt idx="47103">
                  <c:v>310</c:v>
                </c:pt>
                <c:pt idx="47104">
                  <c:v>283</c:v>
                </c:pt>
                <c:pt idx="47105">
                  <c:v>289</c:v>
                </c:pt>
                <c:pt idx="47106">
                  <c:v>263</c:v>
                </c:pt>
                <c:pt idx="47107">
                  <c:v>270</c:v>
                </c:pt>
                <c:pt idx="47108">
                  <c:v>246</c:v>
                </c:pt>
                <c:pt idx="47109">
                  <c:v>574</c:v>
                </c:pt>
                <c:pt idx="47110">
                  <c:v>530</c:v>
                </c:pt>
                <c:pt idx="47111">
                  <c:v>555</c:v>
                </c:pt>
                <c:pt idx="47112">
                  <c:v>509</c:v>
                </c:pt>
                <c:pt idx="47113">
                  <c:v>470</c:v>
                </c:pt>
                <c:pt idx="47114">
                  <c:v>436</c:v>
                </c:pt>
                <c:pt idx="47115">
                  <c:v>495</c:v>
                </c:pt>
                <c:pt idx="47116">
                  <c:v>454</c:v>
                </c:pt>
                <c:pt idx="47117">
                  <c:v>419</c:v>
                </c:pt>
                <c:pt idx="47118">
                  <c:v>389</c:v>
                </c:pt>
                <c:pt idx="47119">
                  <c:v>444</c:v>
                </c:pt>
                <c:pt idx="47120">
                  <c:v>407</c:v>
                </c:pt>
                <c:pt idx="47121">
                  <c:v>376</c:v>
                </c:pt>
                <c:pt idx="47122">
                  <c:v>440</c:v>
                </c:pt>
                <c:pt idx="47123">
                  <c:v>401</c:v>
                </c:pt>
                <c:pt idx="47124">
                  <c:v>367</c:v>
                </c:pt>
                <c:pt idx="47125">
                  <c:v>399</c:v>
                </c:pt>
                <c:pt idx="47126">
                  <c:v>364</c:v>
                </c:pt>
                <c:pt idx="47127">
                  <c:v>334</c:v>
                </c:pt>
                <c:pt idx="47128">
                  <c:v>365</c:v>
                </c:pt>
                <c:pt idx="47129">
                  <c:v>332</c:v>
                </c:pt>
                <c:pt idx="47130">
                  <c:v>335</c:v>
                </c:pt>
                <c:pt idx="47131">
                  <c:v>305</c:v>
                </c:pt>
                <c:pt idx="47132">
                  <c:v>310</c:v>
                </c:pt>
                <c:pt idx="47133">
                  <c:v>283</c:v>
                </c:pt>
                <c:pt idx="47134">
                  <c:v>289</c:v>
                </c:pt>
                <c:pt idx="47135">
                  <c:v>263</c:v>
                </c:pt>
                <c:pt idx="47136">
                  <c:v>270</c:v>
                </c:pt>
                <c:pt idx="47137">
                  <c:v>246</c:v>
                </c:pt>
                <c:pt idx="47138">
                  <c:v>574</c:v>
                </c:pt>
                <c:pt idx="47139">
                  <c:v>530</c:v>
                </c:pt>
                <c:pt idx="47140">
                  <c:v>555</c:v>
                </c:pt>
                <c:pt idx="47141">
                  <c:v>509</c:v>
                </c:pt>
                <c:pt idx="47142">
                  <c:v>469.99999999999898</c:v>
                </c:pt>
                <c:pt idx="47143">
                  <c:v>436</c:v>
                </c:pt>
                <c:pt idx="47144">
                  <c:v>494.99999999999898</c:v>
                </c:pt>
                <c:pt idx="47145">
                  <c:v>454</c:v>
                </c:pt>
                <c:pt idx="47146">
                  <c:v>419</c:v>
                </c:pt>
                <c:pt idx="47147">
                  <c:v>389</c:v>
                </c:pt>
                <c:pt idx="47148">
                  <c:v>444</c:v>
                </c:pt>
                <c:pt idx="47149">
                  <c:v>407</c:v>
                </c:pt>
                <c:pt idx="47150">
                  <c:v>376</c:v>
                </c:pt>
                <c:pt idx="47151">
                  <c:v>440</c:v>
                </c:pt>
                <c:pt idx="47152">
                  <c:v>401</c:v>
                </c:pt>
                <c:pt idx="47153">
                  <c:v>367</c:v>
                </c:pt>
                <c:pt idx="47154">
                  <c:v>399</c:v>
                </c:pt>
                <c:pt idx="47155">
                  <c:v>364</c:v>
                </c:pt>
                <c:pt idx="47156">
                  <c:v>334</c:v>
                </c:pt>
                <c:pt idx="47157">
                  <c:v>365</c:v>
                </c:pt>
                <c:pt idx="47158">
                  <c:v>332</c:v>
                </c:pt>
                <c:pt idx="47159">
                  <c:v>335</c:v>
                </c:pt>
                <c:pt idx="47160">
                  <c:v>305</c:v>
                </c:pt>
                <c:pt idx="47161">
                  <c:v>310</c:v>
                </c:pt>
                <c:pt idx="47162">
                  <c:v>283</c:v>
                </c:pt>
                <c:pt idx="47163">
                  <c:v>289</c:v>
                </c:pt>
                <c:pt idx="47164">
                  <c:v>263</c:v>
                </c:pt>
                <c:pt idx="47165">
                  <c:v>270</c:v>
                </c:pt>
                <c:pt idx="47166">
                  <c:v>246</c:v>
                </c:pt>
                <c:pt idx="47167">
                  <c:v>574</c:v>
                </c:pt>
                <c:pt idx="47168">
                  <c:v>530</c:v>
                </c:pt>
                <c:pt idx="47169">
                  <c:v>555</c:v>
                </c:pt>
                <c:pt idx="47170">
                  <c:v>508.99999999999898</c:v>
                </c:pt>
                <c:pt idx="47171">
                  <c:v>470</c:v>
                </c:pt>
                <c:pt idx="47172">
                  <c:v>436</c:v>
                </c:pt>
                <c:pt idx="47173">
                  <c:v>495</c:v>
                </c:pt>
                <c:pt idx="47174">
                  <c:v>454</c:v>
                </c:pt>
                <c:pt idx="47175">
                  <c:v>419</c:v>
                </c:pt>
                <c:pt idx="47176">
                  <c:v>389</c:v>
                </c:pt>
                <c:pt idx="47177">
                  <c:v>444</c:v>
                </c:pt>
                <c:pt idx="47178">
                  <c:v>407</c:v>
                </c:pt>
                <c:pt idx="47179">
                  <c:v>376</c:v>
                </c:pt>
                <c:pt idx="47180">
                  <c:v>440</c:v>
                </c:pt>
                <c:pt idx="47181">
                  <c:v>401</c:v>
                </c:pt>
                <c:pt idx="47182">
                  <c:v>367</c:v>
                </c:pt>
                <c:pt idx="47183">
                  <c:v>399</c:v>
                </c:pt>
                <c:pt idx="47184">
                  <c:v>364</c:v>
                </c:pt>
                <c:pt idx="47185">
                  <c:v>334</c:v>
                </c:pt>
                <c:pt idx="47186">
                  <c:v>365</c:v>
                </c:pt>
                <c:pt idx="47187">
                  <c:v>332</c:v>
                </c:pt>
                <c:pt idx="47188">
                  <c:v>335</c:v>
                </c:pt>
                <c:pt idx="47189">
                  <c:v>305</c:v>
                </c:pt>
                <c:pt idx="47190">
                  <c:v>310</c:v>
                </c:pt>
                <c:pt idx="47191">
                  <c:v>283</c:v>
                </c:pt>
                <c:pt idx="47192">
                  <c:v>289</c:v>
                </c:pt>
                <c:pt idx="47193">
                  <c:v>263</c:v>
                </c:pt>
                <c:pt idx="47194">
                  <c:v>270</c:v>
                </c:pt>
                <c:pt idx="47195">
                  <c:v>246</c:v>
                </c:pt>
                <c:pt idx="47196">
                  <c:v>574</c:v>
                </c:pt>
                <c:pt idx="47197">
                  <c:v>530</c:v>
                </c:pt>
                <c:pt idx="47198">
                  <c:v>555</c:v>
                </c:pt>
                <c:pt idx="47199">
                  <c:v>509</c:v>
                </c:pt>
                <c:pt idx="47200">
                  <c:v>470</c:v>
                </c:pt>
                <c:pt idx="47201">
                  <c:v>436</c:v>
                </c:pt>
                <c:pt idx="47202">
                  <c:v>495</c:v>
                </c:pt>
                <c:pt idx="47203">
                  <c:v>454</c:v>
                </c:pt>
                <c:pt idx="47204">
                  <c:v>419</c:v>
                </c:pt>
                <c:pt idx="47205">
                  <c:v>389</c:v>
                </c:pt>
                <c:pt idx="47206">
                  <c:v>444</c:v>
                </c:pt>
                <c:pt idx="47207">
                  <c:v>406.99999999999898</c:v>
                </c:pt>
                <c:pt idx="47208">
                  <c:v>376</c:v>
                </c:pt>
                <c:pt idx="47209">
                  <c:v>440</c:v>
                </c:pt>
                <c:pt idx="47210">
                  <c:v>401</c:v>
                </c:pt>
                <c:pt idx="47211">
                  <c:v>367</c:v>
                </c:pt>
                <c:pt idx="47212">
                  <c:v>399</c:v>
                </c:pt>
                <c:pt idx="47213">
                  <c:v>364</c:v>
                </c:pt>
                <c:pt idx="47214">
                  <c:v>334</c:v>
                </c:pt>
                <c:pt idx="47215">
                  <c:v>365</c:v>
                </c:pt>
                <c:pt idx="47216">
                  <c:v>332</c:v>
                </c:pt>
                <c:pt idx="47217">
                  <c:v>335</c:v>
                </c:pt>
                <c:pt idx="47218">
                  <c:v>305</c:v>
                </c:pt>
                <c:pt idx="47219">
                  <c:v>310</c:v>
                </c:pt>
                <c:pt idx="47220">
                  <c:v>283</c:v>
                </c:pt>
                <c:pt idx="47221">
                  <c:v>289</c:v>
                </c:pt>
                <c:pt idx="47222">
                  <c:v>263</c:v>
                </c:pt>
                <c:pt idx="47223">
                  <c:v>270</c:v>
                </c:pt>
                <c:pt idx="47224">
                  <c:v>246</c:v>
                </c:pt>
                <c:pt idx="47225">
                  <c:v>454</c:v>
                </c:pt>
                <c:pt idx="47226">
                  <c:v>419</c:v>
                </c:pt>
                <c:pt idx="47227">
                  <c:v>407</c:v>
                </c:pt>
                <c:pt idx="47228">
                  <c:v>399</c:v>
                </c:pt>
                <c:pt idx="47229">
                  <c:v>367</c:v>
                </c:pt>
                <c:pt idx="47230">
                  <c:v>339</c:v>
                </c:pt>
                <c:pt idx="47231">
                  <c:v>362</c:v>
                </c:pt>
                <c:pt idx="47232">
                  <c:v>362</c:v>
                </c:pt>
                <c:pt idx="47233">
                  <c:v>331</c:v>
                </c:pt>
                <c:pt idx="47234">
                  <c:v>333</c:v>
                </c:pt>
                <c:pt idx="47235">
                  <c:v>340</c:v>
                </c:pt>
                <c:pt idx="47236">
                  <c:v>308</c:v>
                </c:pt>
                <c:pt idx="47237">
                  <c:v>281</c:v>
                </c:pt>
                <c:pt idx="47238">
                  <c:v>316</c:v>
                </c:pt>
                <c:pt idx="47239">
                  <c:v>286</c:v>
                </c:pt>
                <c:pt idx="47240">
                  <c:v>295</c:v>
                </c:pt>
                <c:pt idx="47241">
                  <c:v>267</c:v>
                </c:pt>
                <c:pt idx="47242">
                  <c:v>276</c:v>
                </c:pt>
                <c:pt idx="47243">
                  <c:v>259</c:v>
                </c:pt>
                <c:pt idx="47244">
                  <c:v>235</c:v>
                </c:pt>
                <c:pt idx="47245">
                  <c:v>271</c:v>
                </c:pt>
                <c:pt idx="47246">
                  <c:v>244</c:v>
                </c:pt>
                <c:pt idx="47247">
                  <c:v>243</c:v>
                </c:pt>
                <c:pt idx="47248">
                  <c:v>231</c:v>
                </c:pt>
                <c:pt idx="47249">
                  <c:v>199</c:v>
                </c:pt>
                <c:pt idx="47250">
                  <c:v>175</c:v>
                </c:pt>
                <c:pt idx="47251">
                  <c:v>454</c:v>
                </c:pt>
                <c:pt idx="47252">
                  <c:v>419</c:v>
                </c:pt>
                <c:pt idx="47253">
                  <c:v>407</c:v>
                </c:pt>
                <c:pt idx="47254">
                  <c:v>399</c:v>
                </c:pt>
                <c:pt idx="47255">
                  <c:v>367</c:v>
                </c:pt>
                <c:pt idx="47256">
                  <c:v>339</c:v>
                </c:pt>
                <c:pt idx="47257">
                  <c:v>362</c:v>
                </c:pt>
                <c:pt idx="47258">
                  <c:v>362</c:v>
                </c:pt>
                <c:pt idx="47259">
                  <c:v>331</c:v>
                </c:pt>
                <c:pt idx="47260">
                  <c:v>333</c:v>
                </c:pt>
                <c:pt idx="47261">
                  <c:v>340</c:v>
                </c:pt>
                <c:pt idx="47262">
                  <c:v>308</c:v>
                </c:pt>
                <c:pt idx="47263">
                  <c:v>281</c:v>
                </c:pt>
                <c:pt idx="47264">
                  <c:v>316</c:v>
                </c:pt>
                <c:pt idx="47265">
                  <c:v>286</c:v>
                </c:pt>
                <c:pt idx="47266">
                  <c:v>295</c:v>
                </c:pt>
                <c:pt idx="47267">
                  <c:v>267</c:v>
                </c:pt>
                <c:pt idx="47268">
                  <c:v>276</c:v>
                </c:pt>
                <c:pt idx="47269">
                  <c:v>259</c:v>
                </c:pt>
                <c:pt idx="47270">
                  <c:v>235</c:v>
                </c:pt>
                <c:pt idx="47271">
                  <c:v>271</c:v>
                </c:pt>
                <c:pt idx="47272">
                  <c:v>244</c:v>
                </c:pt>
                <c:pt idx="47273">
                  <c:v>243</c:v>
                </c:pt>
                <c:pt idx="47274">
                  <c:v>231</c:v>
                </c:pt>
                <c:pt idx="47275">
                  <c:v>199</c:v>
                </c:pt>
                <c:pt idx="47276">
                  <c:v>175</c:v>
                </c:pt>
                <c:pt idx="47277">
                  <c:v>454</c:v>
                </c:pt>
                <c:pt idx="47278">
                  <c:v>418.99999999999898</c:v>
                </c:pt>
                <c:pt idx="47279">
                  <c:v>407</c:v>
                </c:pt>
                <c:pt idx="47280">
                  <c:v>399</c:v>
                </c:pt>
                <c:pt idx="47281">
                  <c:v>367</c:v>
                </c:pt>
                <c:pt idx="47282">
                  <c:v>339</c:v>
                </c:pt>
                <c:pt idx="47283">
                  <c:v>361.99999999999898</c:v>
                </c:pt>
                <c:pt idx="47284">
                  <c:v>362</c:v>
                </c:pt>
                <c:pt idx="47285">
                  <c:v>331</c:v>
                </c:pt>
                <c:pt idx="47286">
                  <c:v>333</c:v>
                </c:pt>
                <c:pt idx="47287">
                  <c:v>340</c:v>
                </c:pt>
                <c:pt idx="47288">
                  <c:v>308</c:v>
                </c:pt>
                <c:pt idx="47289">
                  <c:v>281</c:v>
                </c:pt>
                <c:pt idx="47290">
                  <c:v>316</c:v>
                </c:pt>
                <c:pt idx="47291">
                  <c:v>286</c:v>
                </c:pt>
                <c:pt idx="47292">
                  <c:v>295</c:v>
                </c:pt>
                <c:pt idx="47293">
                  <c:v>267</c:v>
                </c:pt>
                <c:pt idx="47294">
                  <c:v>276</c:v>
                </c:pt>
                <c:pt idx="47295">
                  <c:v>259</c:v>
                </c:pt>
                <c:pt idx="47296">
                  <c:v>235</c:v>
                </c:pt>
                <c:pt idx="47297">
                  <c:v>271</c:v>
                </c:pt>
                <c:pt idx="47298">
                  <c:v>244</c:v>
                </c:pt>
                <c:pt idx="47299">
                  <c:v>243</c:v>
                </c:pt>
                <c:pt idx="47300">
                  <c:v>231</c:v>
                </c:pt>
                <c:pt idx="47301">
                  <c:v>199</c:v>
                </c:pt>
                <c:pt idx="47302">
                  <c:v>175</c:v>
                </c:pt>
                <c:pt idx="47303">
                  <c:v>454</c:v>
                </c:pt>
                <c:pt idx="47304">
                  <c:v>419</c:v>
                </c:pt>
                <c:pt idx="47305">
                  <c:v>407</c:v>
                </c:pt>
                <c:pt idx="47306">
                  <c:v>399</c:v>
                </c:pt>
                <c:pt idx="47307">
                  <c:v>367</c:v>
                </c:pt>
                <c:pt idx="47308">
                  <c:v>339</c:v>
                </c:pt>
                <c:pt idx="47309">
                  <c:v>362</c:v>
                </c:pt>
                <c:pt idx="47310">
                  <c:v>361.99999999999898</c:v>
                </c:pt>
                <c:pt idx="47311">
                  <c:v>331</c:v>
                </c:pt>
                <c:pt idx="47312">
                  <c:v>333</c:v>
                </c:pt>
                <c:pt idx="47313">
                  <c:v>340</c:v>
                </c:pt>
                <c:pt idx="47314">
                  <c:v>308</c:v>
                </c:pt>
                <c:pt idx="47315">
                  <c:v>281</c:v>
                </c:pt>
                <c:pt idx="47316">
                  <c:v>316</c:v>
                </c:pt>
                <c:pt idx="47317">
                  <c:v>286</c:v>
                </c:pt>
                <c:pt idx="47318">
                  <c:v>295</c:v>
                </c:pt>
                <c:pt idx="47319">
                  <c:v>267</c:v>
                </c:pt>
                <c:pt idx="47320">
                  <c:v>276</c:v>
                </c:pt>
                <c:pt idx="47321">
                  <c:v>259</c:v>
                </c:pt>
                <c:pt idx="47322">
                  <c:v>235</c:v>
                </c:pt>
                <c:pt idx="47323">
                  <c:v>271</c:v>
                </c:pt>
                <c:pt idx="47324">
                  <c:v>244</c:v>
                </c:pt>
                <c:pt idx="47325">
                  <c:v>243</c:v>
                </c:pt>
                <c:pt idx="47326">
                  <c:v>231</c:v>
                </c:pt>
                <c:pt idx="47327">
                  <c:v>199</c:v>
                </c:pt>
                <c:pt idx="47328">
                  <c:v>175</c:v>
                </c:pt>
                <c:pt idx="47329">
                  <c:v>454</c:v>
                </c:pt>
                <c:pt idx="47330">
                  <c:v>419</c:v>
                </c:pt>
                <c:pt idx="47331">
                  <c:v>407</c:v>
                </c:pt>
                <c:pt idx="47332">
                  <c:v>399</c:v>
                </c:pt>
                <c:pt idx="47333">
                  <c:v>367</c:v>
                </c:pt>
                <c:pt idx="47334">
                  <c:v>339</c:v>
                </c:pt>
                <c:pt idx="47335">
                  <c:v>362</c:v>
                </c:pt>
                <c:pt idx="47336">
                  <c:v>362</c:v>
                </c:pt>
                <c:pt idx="47337">
                  <c:v>331</c:v>
                </c:pt>
                <c:pt idx="47338">
                  <c:v>333</c:v>
                </c:pt>
                <c:pt idx="47339">
                  <c:v>340</c:v>
                </c:pt>
                <c:pt idx="47340">
                  <c:v>308</c:v>
                </c:pt>
                <c:pt idx="47341">
                  <c:v>281</c:v>
                </c:pt>
                <c:pt idx="47342">
                  <c:v>316</c:v>
                </c:pt>
                <c:pt idx="47343">
                  <c:v>286</c:v>
                </c:pt>
                <c:pt idx="47344">
                  <c:v>295</c:v>
                </c:pt>
                <c:pt idx="47345">
                  <c:v>267</c:v>
                </c:pt>
                <c:pt idx="47346">
                  <c:v>276</c:v>
                </c:pt>
                <c:pt idx="47347">
                  <c:v>259</c:v>
                </c:pt>
                <c:pt idx="47348">
                  <c:v>235</c:v>
                </c:pt>
                <c:pt idx="47349">
                  <c:v>271</c:v>
                </c:pt>
                <c:pt idx="47350">
                  <c:v>244</c:v>
                </c:pt>
                <c:pt idx="47351">
                  <c:v>243</c:v>
                </c:pt>
                <c:pt idx="47352">
                  <c:v>231</c:v>
                </c:pt>
                <c:pt idx="47353">
                  <c:v>199</c:v>
                </c:pt>
                <c:pt idx="47354">
                  <c:v>175</c:v>
                </c:pt>
                <c:pt idx="47355">
                  <c:v>509.99999999999898</c:v>
                </c:pt>
                <c:pt idx="47356">
                  <c:v>454</c:v>
                </c:pt>
                <c:pt idx="47357">
                  <c:v>420</c:v>
                </c:pt>
                <c:pt idx="47358">
                  <c:v>444</c:v>
                </c:pt>
                <c:pt idx="47359">
                  <c:v>407</c:v>
                </c:pt>
                <c:pt idx="47360">
                  <c:v>377</c:v>
                </c:pt>
                <c:pt idx="47361">
                  <c:v>401</c:v>
                </c:pt>
                <c:pt idx="47362">
                  <c:v>368</c:v>
                </c:pt>
                <c:pt idx="47363">
                  <c:v>364</c:v>
                </c:pt>
                <c:pt idx="47364">
                  <c:v>334</c:v>
                </c:pt>
                <c:pt idx="47365">
                  <c:v>332</c:v>
                </c:pt>
                <c:pt idx="47366">
                  <c:v>305</c:v>
                </c:pt>
                <c:pt idx="47367">
                  <c:v>305</c:v>
                </c:pt>
                <c:pt idx="47368">
                  <c:v>280</c:v>
                </c:pt>
                <c:pt idx="47369">
                  <c:v>283</c:v>
                </c:pt>
                <c:pt idx="47370">
                  <c:v>260</c:v>
                </c:pt>
                <c:pt idx="47371">
                  <c:v>263</c:v>
                </c:pt>
                <c:pt idx="47372">
                  <c:v>241</c:v>
                </c:pt>
                <c:pt idx="47373">
                  <c:v>245</c:v>
                </c:pt>
                <c:pt idx="47374">
                  <c:v>225</c:v>
                </c:pt>
                <c:pt idx="47375">
                  <c:v>510</c:v>
                </c:pt>
                <c:pt idx="47376">
                  <c:v>454</c:v>
                </c:pt>
                <c:pt idx="47377">
                  <c:v>420</c:v>
                </c:pt>
                <c:pt idx="47378">
                  <c:v>444</c:v>
                </c:pt>
                <c:pt idx="47379">
                  <c:v>407</c:v>
                </c:pt>
                <c:pt idx="47380">
                  <c:v>377</c:v>
                </c:pt>
                <c:pt idx="47381">
                  <c:v>401</c:v>
                </c:pt>
                <c:pt idx="47382">
                  <c:v>367.99999999999898</c:v>
                </c:pt>
                <c:pt idx="47383">
                  <c:v>364</c:v>
                </c:pt>
                <c:pt idx="47384">
                  <c:v>334</c:v>
                </c:pt>
                <c:pt idx="47385">
                  <c:v>332</c:v>
                </c:pt>
                <c:pt idx="47386">
                  <c:v>305</c:v>
                </c:pt>
                <c:pt idx="47387">
                  <c:v>305</c:v>
                </c:pt>
                <c:pt idx="47388">
                  <c:v>280</c:v>
                </c:pt>
                <c:pt idx="47389">
                  <c:v>283</c:v>
                </c:pt>
                <c:pt idx="47390">
                  <c:v>260</c:v>
                </c:pt>
                <c:pt idx="47391">
                  <c:v>263</c:v>
                </c:pt>
                <c:pt idx="47392">
                  <c:v>241</c:v>
                </c:pt>
                <c:pt idx="47393">
                  <c:v>245</c:v>
                </c:pt>
                <c:pt idx="47394">
                  <c:v>225</c:v>
                </c:pt>
                <c:pt idx="47395">
                  <c:v>510</c:v>
                </c:pt>
                <c:pt idx="47396">
                  <c:v>454</c:v>
                </c:pt>
                <c:pt idx="47397">
                  <c:v>420</c:v>
                </c:pt>
                <c:pt idx="47398">
                  <c:v>443.99999999999898</c:v>
                </c:pt>
                <c:pt idx="47399">
                  <c:v>407</c:v>
                </c:pt>
                <c:pt idx="47400">
                  <c:v>377</c:v>
                </c:pt>
                <c:pt idx="47401">
                  <c:v>401</c:v>
                </c:pt>
                <c:pt idx="47402">
                  <c:v>368</c:v>
                </c:pt>
                <c:pt idx="47403">
                  <c:v>364</c:v>
                </c:pt>
                <c:pt idx="47404">
                  <c:v>334</c:v>
                </c:pt>
                <c:pt idx="47405">
                  <c:v>332</c:v>
                </c:pt>
                <c:pt idx="47406">
                  <c:v>305</c:v>
                </c:pt>
                <c:pt idx="47407">
                  <c:v>305</c:v>
                </c:pt>
                <c:pt idx="47408">
                  <c:v>280</c:v>
                </c:pt>
                <c:pt idx="47409">
                  <c:v>283</c:v>
                </c:pt>
                <c:pt idx="47410">
                  <c:v>260</c:v>
                </c:pt>
                <c:pt idx="47411">
                  <c:v>263</c:v>
                </c:pt>
                <c:pt idx="47412">
                  <c:v>241</c:v>
                </c:pt>
                <c:pt idx="47413">
                  <c:v>245</c:v>
                </c:pt>
                <c:pt idx="47414">
                  <c:v>225</c:v>
                </c:pt>
                <c:pt idx="47415">
                  <c:v>510</c:v>
                </c:pt>
                <c:pt idx="47416">
                  <c:v>454</c:v>
                </c:pt>
                <c:pt idx="47417">
                  <c:v>420</c:v>
                </c:pt>
                <c:pt idx="47418">
                  <c:v>444</c:v>
                </c:pt>
                <c:pt idx="47419">
                  <c:v>407</c:v>
                </c:pt>
                <c:pt idx="47420">
                  <c:v>376.99999999999898</c:v>
                </c:pt>
                <c:pt idx="47421">
                  <c:v>401</c:v>
                </c:pt>
                <c:pt idx="47422">
                  <c:v>368</c:v>
                </c:pt>
                <c:pt idx="47423">
                  <c:v>363.99999999999898</c:v>
                </c:pt>
                <c:pt idx="47424">
                  <c:v>333.99999999999898</c:v>
                </c:pt>
                <c:pt idx="47425">
                  <c:v>332</c:v>
                </c:pt>
                <c:pt idx="47426">
                  <c:v>305</c:v>
                </c:pt>
                <c:pt idx="47427">
                  <c:v>305</c:v>
                </c:pt>
                <c:pt idx="47428">
                  <c:v>280</c:v>
                </c:pt>
                <c:pt idx="47429">
                  <c:v>283</c:v>
                </c:pt>
                <c:pt idx="47430">
                  <c:v>260</c:v>
                </c:pt>
                <c:pt idx="47431">
                  <c:v>263</c:v>
                </c:pt>
                <c:pt idx="47432">
                  <c:v>241</c:v>
                </c:pt>
                <c:pt idx="47433">
                  <c:v>245</c:v>
                </c:pt>
                <c:pt idx="47434">
                  <c:v>225</c:v>
                </c:pt>
                <c:pt idx="47435">
                  <c:v>510</c:v>
                </c:pt>
                <c:pt idx="47436">
                  <c:v>454</c:v>
                </c:pt>
                <c:pt idx="47437">
                  <c:v>420</c:v>
                </c:pt>
                <c:pt idx="47438">
                  <c:v>444</c:v>
                </c:pt>
                <c:pt idx="47439">
                  <c:v>407</c:v>
                </c:pt>
                <c:pt idx="47440">
                  <c:v>377</c:v>
                </c:pt>
                <c:pt idx="47441">
                  <c:v>401</c:v>
                </c:pt>
                <c:pt idx="47442">
                  <c:v>368</c:v>
                </c:pt>
                <c:pt idx="47443">
                  <c:v>364</c:v>
                </c:pt>
                <c:pt idx="47444">
                  <c:v>334</c:v>
                </c:pt>
                <c:pt idx="47445">
                  <c:v>332</c:v>
                </c:pt>
                <c:pt idx="47446">
                  <c:v>305</c:v>
                </c:pt>
                <c:pt idx="47447">
                  <c:v>305</c:v>
                </c:pt>
                <c:pt idx="47448">
                  <c:v>280</c:v>
                </c:pt>
                <c:pt idx="47449">
                  <c:v>283</c:v>
                </c:pt>
                <c:pt idx="47450">
                  <c:v>260</c:v>
                </c:pt>
                <c:pt idx="47451">
                  <c:v>263</c:v>
                </c:pt>
                <c:pt idx="47452">
                  <c:v>241</c:v>
                </c:pt>
                <c:pt idx="47453">
                  <c:v>245</c:v>
                </c:pt>
                <c:pt idx="47454">
                  <c:v>225</c:v>
                </c:pt>
                <c:pt idx="47455">
                  <c:v>507</c:v>
                </c:pt>
                <c:pt idx="47456">
                  <c:v>452</c:v>
                </c:pt>
                <c:pt idx="47457">
                  <c:v>405</c:v>
                </c:pt>
                <c:pt idx="47458">
                  <c:v>375</c:v>
                </c:pt>
                <c:pt idx="47459">
                  <c:v>398</c:v>
                </c:pt>
                <c:pt idx="47460">
                  <c:v>366</c:v>
                </c:pt>
                <c:pt idx="47461">
                  <c:v>361</c:v>
                </c:pt>
                <c:pt idx="47462">
                  <c:v>330</c:v>
                </c:pt>
                <c:pt idx="47463">
                  <c:v>303</c:v>
                </c:pt>
                <c:pt idx="47464">
                  <c:v>303</c:v>
                </c:pt>
                <c:pt idx="47465">
                  <c:v>280</c:v>
                </c:pt>
                <c:pt idx="47466">
                  <c:v>261</c:v>
                </c:pt>
                <c:pt idx="47467">
                  <c:v>507</c:v>
                </c:pt>
                <c:pt idx="47468">
                  <c:v>452</c:v>
                </c:pt>
                <c:pt idx="47469">
                  <c:v>405</c:v>
                </c:pt>
                <c:pt idx="47470">
                  <c:v>375</c:v>
                </c:pt>
                <c:pt idx="47471">
                  <c:v>398</c:v>
                </c:pt>
                <c:pt idx="47472">
                  <c:v>366</c:v>
                </c:pt>
                <c:pt idx="47473">
                  <c:v>361</c:v>
                </c:pt>
                <c:pt idx="47474">
                  <c:v>330</c:v>
                </c:pt>
                <c:pt idx="47475">
                  <c:v>303</c:v>
                </c:pt>
                <c:pt idx="47476">
                  <c:v>303</c:v>
                </c:pt>
                <c:pt idx="47477">
                  <c:v>280</c:v>
                </c:pt>
                <c:pt idx="47478">
                  <c:v>261</c:v>
                </c:pt>
                <c:pt idx="47479">
                  <c:v>507</c:v>
                </c:pt>
                <c:pt idx="47480">
                  <c:v>452</c:v>
                </c:pt>
                <c:pt idx="47481">
                  <c:v>405</c:v>
                </c:pt>
                <c:pt idx="47482">
                  <c:v>375</c:v>
                </c:pt>
                <c:pt idx="47483">
                  <c:v>398</c:v>
                </c:pt>
                <c:pt idx="47484">
                  <c:v>366</c:v>
                </c:pt>
                <c:pt idx="47485">
                  <c:v>361</c:v>
                </c:pt>
                <c:pt idx="47486">
                  <c:v>330</c:v>
                </c:pt>
                <c:pt idx="47487">
                  <c:v>303</c:v>
                </c:pt>
                <c:pt idx="47488">
                  <c:v>303</c:v>
                </c:pt>
                <c:pt idx="47489">
                  <c:v>280</c:v>
                </c:pt>
                <c:pt idx="47490">
                  <c:v>261</c:v>
                </c:pt>
                <c:pt idx="47491">
                  <c:v>507</c:v>
                </c:pt>
                <c:pt idx="47492">
                  <c:v>452</c:v>
                </c:pt>
                <c:pt idx="47493">
                  <c:v>405</c:v>
                </c:pt>
                <c:pt idx="47494">
                  <c:v>375</c:v>
                </c:pt>
                <c:pt idx="47495">
                  <c:v>398</c:v>
                </c:pt>
                <c:pt idx="47496">
                  <c:v>366</c:v>
                </c:pt>
                <c:pt idx="47497">
                  <c:v>361</c:v>
                </c:pt>
                <c:pt idx="47498">
                  <c:v>330</c:v>
                </c:pt>
                <c:pt idx="47499">
                  <c:v>303</c:v>
                </c:pt>
                <c:pt idx="47500">
                  <c:v>303</c:v>
                </c:pt>
                <c:pt idx="47501">
                  <c:v>280</c:v>
                </c:pt>
                <c:pt idx="47502">
                  <c:v>261</c:v>
                </c:pt>
                <c:pt idx="47503">
                  <c:v>507</c:v>
                </c:pt>
                <c:pt idx="47504">
                  <c:v>452</c:v>
                </c:pt>
                <c:pt idx="47505">
                  <c:v>405</c:v>
                </c:pt>
                <c:pt idx="47506">
                  <c:v>375</c:v>
                </c:pt>
                <c:pt idx="47507">
                  <c:v>398</c:v>
                </c:pt>
                <c:pt idx="47508">
                  <c:v>366</c:v>
                </c:pt>
                <c:pt idx="47509">
                  <c:v>361</c:v>
                </c:pt>
                <c:pt idx="47510">
                  <c:v>330</c:v>
                </c:pt>
                <c:pt idx="47511">
                  <c:v>303</c:v>
                </c:pt>
                <c:pt idx="47512">
                  <c:v>303</c:v>
                </c:pt>
                <c:pt idx="47513">
                  <c:v>280</c:v>
                </c:pt>
                <c:pt idx="47514">
                  <c:v>261</c:v>
                </c:pt>
              </c:numCache>
            </c:numRef>
          </c:yVal>
          <c:smooth val="0"/>
          <c:extLst>
            <c:ext xmlns:c16="http://schemas.microsoft.com/office/drawing/2014/chart" uri="{C3380CC4-5D6E-409C-BE32-E72D297353CC}">
              <c16:uniqueId val="{00000000-C0D0-4EB2-BA95-D648230C12B5}"/>
            </c:ext>
          </c:extLst>
        </c:ser>
        <c:ser>
          <c:idx val="0"/>
          <c:order val="1"/>
          <c:tx>
            <c:v>AXIOM</c:v>
          </c:tx>
          <c:spPr>
            <a:ln w="25400" cap="rnd">
              <a:noFill/>
              <a:round/>
            </a:ln>
            <a:effectLst/>
          </c:spPr>
          <c:marker>
            <c:symbol val="circle"/>
            <c:size val="5"/>
            <c:spPr>
              <a:solidFill>
                <a:schemeClr val="accent1"/>
              </a:solidFill>
              <a:ln w="9525">
                <a:solidFill>
                  <a:schemeClr val="accent1"/>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AXIOM!$H$2:$H$47516</c:f>
              <c:numCache>
                <c:formatCode>General</c:formatCode>
                <c:ptCount val="47515"/>
                <c:pt idx="0">
                  <c:v>21.907521939999999</c:v>
                </c:pt>
                <c:pt idx="1">
                  <c:v>21.742599609999999</c:v>
                </c:pt>
                <c:pt idx="2">
                  <c:v>21.959860379999999</c:v>
                </c:pt>
                <c:pt idx="3">
                  <c:v>21.88918863</c:v>
                </c:pt>
                <c:pt idx="4">
                  <c:v>21.960293020000002</c:v>
                </c:pt>
                <c:pt idx="5">
                  <c:v>22.345961190000001</c:v>
                </c:pt>
                <c:pt idx="6">
                  <c:v>22.382731020000001</c:v>
                </c:pt>
                <c:pt idx="7">
                  <c:v>22.17868752</c:v>
                </c:pt>
                <c:pt idx="8">
                  <c:v>22.195068540000001</c:v>
                </c:pt>
                <c:pt idx="9">
                  <c:v>22.563018280000001</c:v>
                </c:pt>
                <c:pt idx="10">
                  <c:v>22.342211160000002</c:v>
                </c:pt>
                <c:pt idx="11">
                  <c:v>22.431786410000001</c:v>
                </c:pt>
                <c:pt idx="12">
                  <c:v>22.697994170000001</c:v>
                </c:pt>
                <c:pt idx="13">
                  <c:v>22.450482820000001</c:v>
                </c:pt>
                <c:pt idx="14">
                  <c:v>22.74123264</c:v>
                </c:pt>
                <c:pt idx="15">
                  <c:v>22.361686670000001</c:v>
                </c:pt>
                <c:pt idx="16">
                  <c:v>22.505639609999999</c:v>
                </c:pt>
                <c:pt idx="17">
                  <c:v>22.37569534</c:v>
                </c:pt>
                <c:pt idx="18">
                  <c:v>22.450984689999999</c:v>
                </c:pt>
                <c:pt idx="19">
                  <c:v>22.523609860000001</c:v>
                </c:pt>
                <c:pt idx="20">
                  <c:v>22.451584700000002</c:v>
                </c:pt>
                <c:pt idx="21">
                  <c:v>22.633807000000001</c:v>
                </c:pt>
                <c:pt idx="22">
                  <c:v>22.54002582</c:v>
                </c:pt>
                <c:pt idx="23">
                  <c:v>22.634682080000001</c:v>
                </c:pt>
                <c:pt idx="24">
                  <c:v>23.108810330000001</c:v>
                </c:pt>
                <c:pt idx="25">
                  <c:v>22.797272209999999</c:v>
                </c:pt>
                <c:pt idx="26">
                  <c:v>23.15731396</c:v>
                </c:pt>
                <c:pt idx="27">
                  <c:v>22.817118749999999</c:v>
                </c:pt>
                <c:pt idx="28">
                  <c:v>22.885289620000002</c:v>
                </c:pt>
                <c:pt idx="29">
                  <c:v>22.71674312</c:v>
                </c:pt>
                <c:pt idx="30">
                  <c:v>22.90884595</c:v>
                </c:pt>
                <c:pt idx="31">
                  <c:v>22.731470139999999</c:v>
                </c:pt>
                <c:pt idx="32">
                  <c:v>23.343617299999998</c:v>
                </c:pt>
                <c:pt idx="33">
                  <c:v>22.819826540000001</c:v>
                </c:pt>
                <c:pt idx="34">
                  <c:v>22.819447700000001</c:v>
                </c:pt>
                <c:pt idx="35">
                  <c:v>23.397181199999999</c:v>
                </c:pt>
                <c:pt idx="36">
                  <c:v>23.103251650000001</c:v>
                </c:pt>
                <c:pt idx="37">
                  <c:v>23.128942739999999</c:v>
                </c:pt>
                <c:pt idx="38">
                  <c:v>23.578304159999998</c:v>
                </c:pt>
                <c:pt idx="39">
                  <c:v>23.692421230000001</c:v>
                </c:pt>
                <c:pt idx="40">
                  <c:v>23.715502969999999</c:v>
                </c:pt>
                <c:pt idx="41">
                  <c:v>23.634936</c:v>
                </c:pt>
                <c:pt idx="42">
                  <c:v>23.221678650000001</c:v>
                </c:pt>
                <c:pt idx="43">
                  <c:v>23.776241949999999</c:v>
                </c:pt>
                <c:pt idx="44">
                  <c:v>23.32122334</c:v>
                </c:pt>
                <c:pt idx="45">
                  <c:v>23.246982259999999</c:v>
                </c:pt>
                <c:pt idx="46">
                  <c:v>23.347091389999999</c:v>
                </c:pt>
                <c:pt idx="47">
                  <c:v>23.81299301</c:v>
                </c:pt>
                <c:pt idx="48">
                  <c:v>23.128968669999999</c:v>
                </c:pt>
                <c:pt idx="49">
                  <c:v>23.146697150000001</c:v>
                </c:pt>
                <c:pt idx="50">
                  <c:v>23.877802460000002</c:v>
                </c:pt>
                <c:pt idx="51">
                  <c:v>23.976538819999998</c:v>
                </c:pt>
                <c:pt idx="52">
                  <c:v>23.248162480000001</c:v>
                </c:pt>
                <c:pt idx="53">
                  <c:v>24.001192209999999</c:v>
                </c:pt>
                <c:pt idx="54">
                  <c:v>23.246735319999999</c:v>
                </c:pt>
                <c:pt idx="55">
                  <c:v>23.872796619999999</c:v>
                </c:pt>
                <c:pt idx="56">
                  <c:v>23.507078109999998</c:v>
                </c:pt>
                <c:pt idx="57">
                  <c:v>23.466283319999999</c:v>
                </c:pt>
                <c:pt idx="58">
                  <c:v>24.006718110000001</c:v>
                </c:pt>
                <c:pt idx="59">
                  <c:v>23.53909337</c:v>
                </c:pt>
                <c:pt idx="60">
                  <c:v>23.491531890000001</c:v>
                </c:pt>
                <c:pt idx="61">
                  <c:v>23.568279199999999</c:v>
                </c:pt>
                <c:pt idx="62">
                  <c:v>23.58643073</c:v>
                </c:pt>
                <c:pt idx="63">
                  <c:v>23.567196129999999</c:v>
                </c:pt>
                <c:pt idx="64">
                  <c:v>23.603767090000002</c:v>
                </c:pt>
                <c:pt idx="65">
                  <c:v>24.106481479999999</c:v>
                </c:pt>
                <c:pt idx="66">
                  <c:v>23.366445479999999</c:v>
                </c:pt>
                <c:pt idx="67">
                  <c:v>24.11494253</c:v>
                </c:pt>
                <c:pt idx="68">
                  <c:v>24.203985930000002</c:v>
                </c:pt>
                <c:pt idx="69">
                  <c:v>24.229850649999999</c:v>
                </c:pt>
                <c:pt idx="70">
                  <c:v>23.384869729999998</c:v>
                </c:pt>
                <c:pt idx="71">
                  <c:v>24.17007521</c:v>
                </c:pt>
                <c:pt idx="72">
                  <c:v>23.492950109999999</c:v>
                </c:pt>
                <c:pt idx="73">
                  <c:v>23.722059959999999</c:v>
                </c:pt>
                <c:pt idx="74">
                  <c:v>23.492939669999998</c:v>
                </c:pt>
                <c:pt idx="75">
                  <c:v>24.297400150000001</c:v>
                </c:pt>
                <c:pt idx="76">
                  <c:v>23.811529270000001</c:v>
                </c:pt>
                <c:pt idx="77">
                  <c:v>23.708923630000001</c:v>
                </c:pt>
                <c:pt idx="78">
                  <c:v>23.786485039999999</c:v>
                </c:pt>
                <c:pt idx="79">
                  <c:v>23.860926360000001</c:v>
                </c:pt>
                <c:pt idx="80">
                  <c:v>23.84221342</c:v>
                </c:pt>
                <c:pt idx="81">
                  <c:v>24.39984102</c:v>
                </c:pt>
                <c:pt idx="82">
                  <c:v>23.736057630000001</c:v>
                </c:pt>
                <c:pt idx="83">
                  <c:v>23.881412950000001</c:v>
                </c:pt>
                <c:pt idx="84">
                  <c:v>23.854605029999998</c:v>
                </c:pt>
                <c:pt idx="85">
                  <c:v>23.872829580000001</c:v>
                </c:pt>
                <c:pt idx="86">
                  <c:v>24.414159860000002</c:v>
                </c:pt>
                <c:pt idx="87">
                  <c:v>24.54492754</c:v>
                </c:pt>
                <c:pt idx="88">
                  <c:v>24.51553157</c:v>
                </c:pt>
                <c:pt idx="89">
                  <c:v>23.60205886</c:v>
                </c:pt>
                <c:pt idx="90">
                  <c:v>23.91314818</c:v>
                </c:pt>
                <c:pt idx="91">
                  <c:v>23.621260039999999</c:v>
                </c:pt>
                <c:pt idx="92">
                  <c:v>24.469694570000001</c:v>
                </c:pt>
                <c:pt idx="93">
                  <c:v>23.99306511</c:v>
                </c:pt>
                <c:pt idx="94">
                  <c:v>24.588101250000001</c:v>
                </c:pt>
                <c:pt idx="95">
                  <c:v>23.73759969</c:v>
                </c:pt>
                <c:pt idx="96">
                  <c:v>24.083977139999998</c:v>
                </c:pt>
                <c:pt idx="97">
                  <c:v>23.73710741</c:v>
                </c:pt>
                <c:pt idx="98">
                  <c:v>23.951411960000001</c:v>
                </c:pt>
                <c:pt idx="99">
                  <c:v>23.965776909999999</c:v>
                </c:pt>
                <c:pt idx="100">
                  <c:v>24.061622239999998</c:v>
                </c:pt>
                <c:pt idx="101">
                  <c:v>24.082332269999998</c:v>
                </c:pt>
                <c:pt idx="102">
                  <c:v>24.115002430000001</c:v>
                </c:pt>
                <c:pt idx="103">
                  <c:v>24.693346399999999</c:v>
                </c:pt>
                <c:pt idx="104">
                  <c:v>24.10137477</c:v>
                </c:pt>
                <c:pt idx="105">
                  <c:v>24.15129834</c:v>
                </c:pt>
                <c:pt idx="106">
                  <c:v>23.982630270000001</c:v>
                </c:pt>
                <c:pt idx="107">
                  <c:v>23.801042840000001</c:v>
                </c:pt>
                <c:pt idx="108">
                  <c:v>23.935869669999999</c:v>
                </c:pt>
                <c:pt idx="109">
                  <c:v>24.170267930000001</c:v>
                </c:pt>
                <c:pt idx="110">
                  <c:v>23.85216217</c:v>
                </c:pt>
                <c:pt idx="111">
                  <c:v>24.82906234</c:v>
                </c:pt>
                <c:pt idx="112">
                  <c:v>24.85836364</c:v>
                </c:pt>
                <c:pt idx="113">
                  <c:v>24.71328973</c:v>
                </c:pt>
                <c:pt idx="114">
                  <c:v>23.845636150000001</c:v>
                </c:pt>
                <c:pt idx="115">
                  <c:v>23.939393939999999</c:v>
                </c:pt>
                <c:pt idx="116">
                  <c:v>23.844447150000001</c:v>
                </c:pt>
                <c:pt idx="117">
                  <c:v>23.837645630000001</c:v>
                </c:pt>
                <c:pt idx="118">
                  <c:v>24.767111570000001</c:v>
                </c:pt>
                <c:pt idx="119">
                  <c:v>23.957702990000001</c:v>
                </c:pt>
                <c:pt idx="120">
                  <c:v>24.153654100000001</c:v>
                </c:pt>
                <c:pt idx="121">
                  <c:v>24.261962579999999</c:v>
                </c:pt>
                <c:pt idx="122">
                  <c:v>24.936900560000002</c:v>
                </c:pt>
                <c:pt idx="123">
                  <c:v>23.953604080000002</c:v>
                </c:pt>
                <c:pt idx="124">
                  <c:v>23.85945504</c:v>
                </c:pt>
                <c:pt idx="125">
                  <c:v>24.356435640000001</c:v>
                </c:pt>
                <c:pt idx="126">
                  <c:v>23.982353119999999</c:v>
                </c:pt>
                <c:pt idx="127">
                  <c:v>23.983371009999999</c:v>
                </c:pt>
                <c:pt idx="128">
                  <c:v>24.254784099999998</c:v>
                </c:pt>
                <c:pt idx="129">
                  <c:v>24.209154949999999</c:v>
                </c:pt>
                <c:pt idx="130">
                  <c:v>24.986713510000001</c:v>
                </c:pt>
                <c:pt idx="131">
                  <c:v>24.356746560000001</c:v>
                </c:pt>
                <c:pt idx="132">
                  <c:v>24.33680172</c:v>
                </c:pt>
                <c:pt idx="133">
                  <c:v>24.39002868</c:v>
                </c:pt>
                <c:pt idx="134">
                  <c:v>24.434308600000001</c:v>
                </c:pt>
                <c:pt idx="135">
                  <c:v>24.388566010000002</c:v>
                </c:pt>
                <c:pt idx="136">
                  <c:v>25.170013919999999</c:v>
                </c:pt>
                <c:pt idx="137">
                  <c:v>25.201187659999999</c:v>
                </c:pt>
                <c:pt idx="138">
                  <c:v>25.069758449999998</c:v>
                </c:pt>
                <c:pt idx="139">
                  <c:v>24.288550220000001</c:v>
                </c:pt>
                <c:pt idx="140">
                  <c:v>24.40810875</c:v>
                </c:pt>
                <c:pt idx="141">
                  <c:v>24.237758020000001</c:v>
                </c:pt>
                <c:pt idx="142">
                  <c:v>24.036144579999998</c:v>
                </c:pt>
                <c:pt idx="143">
                  <c:v>24.14749123</c:v>
                </c:pt>
                <c:pt idx="144">
                  <c:v>24.14231594</c:v>
                </c:pt>
                <c:pt idx="145">
                  <c:v>24.243381469999999</c:v>
                </c:pt>
                <c:pt idx="146">
                  <c:v>25.064351769999998</c:v>
                </c:pt>
                <c:pt idx="147">
                  <c:v>25.285874020000001</c:v>
                </c:pt>
                <c:pt idx="148">
                  <c:v>24.080850819999998</c:v>
                </c:pt>
                <c:pt idx="149">
                  <c:v>24.584752529999999</c:v>
                </c:pt>
                <c:pt idx="150">
                  <c:v>24.4544754</c:v>
                </c:pt>
                <c:pt idx="151">
                  <c:v>24.200664790000001</c:v>
                </c:pt>
                <c:pt idx="152">
                  <c:v>24.13427459</c:v>
                </c:pt>
                <c:pt idx="153">
                  <c:v>24.195862439999999</c:v>
                </c:pt>
                <c:pt idx="154">
                  <c:v>25.14395305</c:v>
                </c:pt>
                <c:pt idx="155">
                  <c:v>25.14395305</c:v>
                </c:pt>
                <c:pt idx="156">
                  <c:v>24.15706471</c:v>
                </c:pt>
                <c:pt idx="157">
                  <c:v>24.628903650000002</c:v>
                </c:pt>
                <c:pt idx="158">
                  <c:v>25.182120829999999</c:v>
                </c:pt>
                <c:pt idx="159">
                  <c:v>25.182120829999999</c:v>
                </c:pt>
                <c:pt idx="160">
                  <c:v>24.290443809999999</c:v>
                </c:pt>
                <c:pt idx="161">
                  <c:v>25.338749679999999</c:v>
                </c:pt>
                <c:pt idx="162">
                  <c:v>24.288771959999998</c:v>
                </c:pt>
                <c:pt idx="163">
                  <c:v>24.664661729999999</c:v>
                </c:pt>
                <c:pt idx="164">
                  <c:v>24.560332630000001</c:v>
                </c:pt>
                <c:pt idx="165">
                  <c:v>24.513503119999999</c:v>
                </c:pt>
                <c:pt idx="166">
                  <c:v>24.688494769999998</c:v>
                </c:pt>
                <c:pt idx="167">
                  <c:v>25.379644500000001</c:v>
                </c:pt>
                <c:pt idx="168">
                  <c:v>24.665088950000001</c:v>
                </c:pt>
                <c:pt idx="169">
                  <c:v>24.711963959999999</c:v>
                </c:pt>
                <c:pt idx="170">
                  <c:v>25.510970149999999</c:v>
                </c:pt>
                <c:pt idx="171">
                  <c:v>25.54400442</c:v>
                </c:pt>
                <c:pt idx="172">
                  <c:v>25.428583740000001</c:v>
                </c:pt>
                <c:pt idx="173">
                  <c:v>24.744581820000001</c:v>
                </c:pt>
                <c:pt idx="174">
                  <c:v>24.893358500000001</c:v>
                </c:pt>
                <c:pt idx="175">
                  <c:v>24.705633519999999</c:v>
                </c:pt>
                <c:pt idx="176">
                  <c:v>24.594308869999999</c:v>
                </c:pt>
                <c:pt idx="177">
                  <c:v>24.327848670000002</c:v>
                </c:pt>
                <c:pt idx="178">
                  <c:v>24.481339819999999</c:v>
                </c:pt>
                <c:pt idx="179">
                  <c:v>24.38574423</c:v>
                </c:pt>
                <c:pt idx="180">
                  <c:v>25.42128761</c:v>
                </c:pt>
                <c:pt idx="181">
                  <c:v>24.37777088</c:v>
                </c:pt>
                <c:pt idx="182">
                  <c:v>24.484524149999999</c:v>
                </c:pt>
                <c:pt idx="183">
                  <c:v>25.634720909999999</c:v>
                </c:pt>
                <c:pt idx="184">
                  <c:v>24.909819639999998</c:v>
                </c:pt>
                <c:pt idx="185">
                  <c:v>25.511447149999999</c:v>
                </c:pt>
                <c:pt idx="186">
                  <c:v>25.511447149999999</c:v>
                </c:pt>
                <c:pt idx="187">
                  <c:v>24.376388729999999</c:v>
                </c:pt>
                <c:pt idx="188">
                  <c:v>25.276730520000001</c:v>
                </c:pt>
                <c:pt idx="189">
                  <c:v>24.755151550000001</c:v>
                </c:pt>
                <c:pt idx="190">
                  <c:v>25.619211119999999</c:v>
                </c:pt>
                <c:pt idx="191">
                  <c:v>24.50434783</c:v>
                </c:pt>
                <c:pt idx="192">
                  <c:v>24.428894660000001</c:v>
                </c:pt>
                <c:pt idx="193">
                  <c:v>24.955712340000002</c:v>
                </c:pt>
                <c:pt idx="194">
                  <c:v>25.554195799999999</c:v>
                </c:pt>
                <c:pt idx="195">
                  <c:v>25.554195799999999</c:v>
                </c:pt>
                <c:pt idx="196">
                  <c:v>24.501004649999999</c:v>
                </c:pt>
                <c:pt idx="197">
                  <c:v>24.45262009</c:v>
                </c:pt>
                <c:pt idx="198">
                  <c:v>25.535647770000001</c:v>
                </c:pt>
                <c:pt idx="199">
                  <c:v>25.7496142</c:v>
                </c:pt>
                <c:pt idx="200">
                  <c:v>25.736877109999998</c:v>
                </c:pt>
                <c:pt idx="201">
                  <c:v>24.99475794</c:v>
                </c:pt>
                <c:pt idx="202">
                  <c:v>25.020300639999999</c:v>
                </c:pt>
                <c:pt idx="203">
                  <c:v>24.596489720000001</c:v>
                </c:pt>
                <c:pt idx="204">
                  <c:v>24.995070599999998</c:v>
                </c:pt>
                <c:pt idx="205">
                  <c:v>25.908745450000001</c:v>
                </c:pt>
                <c:pt idx="206">
                  <c:v>25.943968160000001</c:v>
                </c:pt>
                <c:pt idx="207">
                  <c:v>24.863560209999999</c:v>
                </c:pt>
                <c:pt idx="208">
                  <c:v>25.04495197</c:v>
                </c:pt>
                <c:pt idx="209">
                  <c:v>24.820064370000001</c:v>
                </c:pt>
                <c:pt idx="210">
                  <c:v>25.247348219999999</c:v>
                </c:pt>
                <c:pt idx="211">
                  <c:v>24.596255540000001</c:v>
                </c:pt>
                <c:pt idx="212">
                  <c:v>25.784774280000001</c:v>
                </c:pt>
                <c:pt idx="213">
                  <c:v>25.531613960000001</c:v>
                </c:pt>
                <c:pt idx="214">
                  <c:v>25.216774130000001</c:v>
                </c:pt>
                <c:pt idx="215">
                  <c:v>25.041301829999998</c:v>
                </c:pt>
                <c:pt idx="216">
                  <c:v>25.062563740000002</c:v>
                </c:pt>
                <c:pt idx="217">
                  <c:v>26.041678959999999</c:v>
                </c:pt>
                <c:pt idx="218">
                  <c:v>24.900036759999999</c:v>
                </c:pt>
                <c:pt idx="219">
                  <c:v>25.840292479999999</c:v>
                </c:pt>
                <c:pt idx="220">
                  <c:v>24.619385090000002</c:v>
                </c:pt>
                <c:pt idx="221">
                  <c:v>24.84375</c:v>
                </c:pt>
                <c:pt idx="222">
                  <c:v>25.23256507</c:v>
                </c:pt>
                <c:pt idx="223">
                  <c:v>24.740288079999999</c:v>
                </c:pt>
                <c:pt idx="224">
                  <c:v>25.85742479</c:v>
                </c:pt>
                <c:pt idx="225">
                  <c:v>25.87894584</c:v>
                </c:pt>
                <c:pt idx="226">
                  <c:v>25.87894584</c:v>
                </c:pt>
                <c:pt idx="227">
                  <c:v>24.674479949999998</c:v>
                </c:pt>
                <c:pt idx="228">
                  <c:v>24.788545639999999</c:v>
                </c:pt>
                <c:pt idx="229">
                  <c:v>25.65294772</c:v>
                </c:pt>
                <c:pt idx="230">
                  <c:v>26.02381712</c:v>
                </c:pt>
                <c:pt idx="231">
                  <c:v>25.78435404</c:v>
                </c:pt>
                <c:pt idx="232">
                  <c:v>25.97643472</c:v>
                </c:pt>
                <c:pt idx="233">
                  <c:v>25.97643472</c:v>
                </c:pt>
                <c:pt idx="234">
                  <c:v>25.118339939999998</c:v>
                </c:pt>
                <c:pt idx="235">
                  <c:v>25.337116689999998</c:v>
                </c:pt>
                <c:pt idx="236">
                  <c:v>24.671916790000001</c:v>
                </c:pt>
                <c:pt idx="237">
                  <c:v>25.9060816</c:v>
                </c:pt>
                <c:pt idx="238">
                  <c:v>24.723604569999999</c:v>
                </c:pt>
                <c:pt idx="239">
                  <c:v>24.810181329999999</c:v>
                </c:pt>
                <c:pt idx="240">
                  <c:v>26.101658759999999</c:v>
                </c:pt>
                <c:pt idx="241">
                  <c:v>24.804024550000001</c:v>
                </c:pt>
                <c:pt idx="242">
                  <c:v>24.750383920000001</c:v>
                </c:pt>
                <c:pt idx="243">
                  <c:v>26.150462650000001</c:v>
                </c:pt>
                <c:pt idx="244">
                  <c:v>26.30652594</c:v>
                </c:pt>
                <c:pt idx="245">
                  <c:v>25.3497366</c:v>
                </c:pt>
                <c:pt idx="246">
                  <c:v>26.34408797</c:v>
                </c:pt>
                <c:pt idx="247">
                  <c:v>25.324904369999999</c:v>
                </c:pt>
                <c:pt idx="248">
                  <c:v>25.377559380000001</c:v>
                </c:pt>
                <c:pt idx="249">
                  <c:v>25.624987780000001</c:v>
                </c:pt>
                <c:pt idx="250">
                  <c:v>25.377963000000001</c:v>
                </c:pt>
                <c:pt idx="251">
                  <c:v>24.902513119999998</c:v>
                </c:pt>
                <c:pt idx="252">
                  <c:v>25.166890280000001</c:v>
                </c:pt>
                <c:pt idx="253">
                  <c:v>26.203449939999999</c:v>
                </c:pt>
                <c:pt idx="254">
                  <c:v>25.902840990000001</c:v>
                </c:pt>
                <c:pt idx="255">
                  <c:v>25.185261480000001</c:v>
                </c:pt>
                <c:pt idx="256">
                  <c:v>25.593886040000001</c:v>
                </c:pt>
                <c:pt idx="257">
                  <c:v>24.901734099999999</c:v>
                </c:pt>
                <c:pt idx="258">
                  <c:v>25.397341489999999</c:v>
                </c:pt>
                <c:pt idx="259">
                  <c:v>26.445775309999998</c:v>
                </c:pt>
                <c:pt idx="260">
                  <c:v>25.421884559999999</c:v>
                </c:pt>
                <c:pt idx="261">
                  <c:v>26.256650350000001</c:v>
                </c:pt>
                <c:pt idx="262">
                  <c:v>26.27599244</c:v>
                </c:pt>
                <c:pt idx="263">
                  <c:v>26.298939879999999</c:v>
                </c:pt>
                <c:pt idx="264">
                  <c:v>26.298939879999999</c:v>
                </c:pt>
                <c:pt idx="265">
                  <c:v>25.881940539999999</c:v>
                </c:pt>
                <c:pt idx="266">
                  <c:v>25.881940539999999</c:v>
                </c:pt>
                <c:pt idx="267">
                  <c:v>25.611555750000001</c:v>
                </c:pt>
                <c:pt idx="268">
                  <c:v>25.20587914</c:v>
                </c:pt>
                <c:pt idx="269">
                  <c:v>26.03180077</c:v>
                </c:pt>
                <c:pt idx="270">
                  <c:v>26.431385680000002</c:v>
                </c:pt>
                <c:pt idx="271">
                  <c:v>25.14569376</c:v>
                </c:pt>
                <c:pt idx="272">
                  <c:v>24.971677280000002</c:v>
                </c:pt>
                <c:pt idx="273">
                  <c:v>26.158830340000002</c:v>
                </c:pt>
                <c:pt idx="274">
                  <c:v>25.037881779999999</c:v>
                </c:pt>
                <c:pt idx="275">
                  <c:v>26.345720719999999</c:v>
                </c:pt>
                <c:pt idx="276">
                  <c:v>26.345720719999999</c:v>
                </c:pt>
                <c:pt idx="277">
                  <c:v>26.19538756</c:v>
                </c:pt>
                <c:pt idx="278">
                  <c:v>25.569471719999999</c:v>
                </c:pt>
                <c:pt idx="279">
                  <c:v>25.569471719999999</c:v>
                </c:pt>
                <c:pt idx="280">
                  <c:v>25.03041666</c:v>
                </c:pt>
                <c:pt idx="281">
                  <c:v>25.153106449999999</c:v>
                </c:pt>
                <c:pt idx="282">
                  <c:v>26.326544890000001</c:v>
                </c:pt>
                <c:pt idx="283">
                  <c:v>25.718535469999999</c:v>
                </c:pt>
                <c:pt idx="284">
                  <c:v>25.949737429999999</c:v>
                </c:pt>
                <c:pt idx="285">
                  <c:v>25.949737429999999</c:v>
                </c:pt>
                <c:pt idx="286">
                  <c:v>25.479393089999999</c:v>
                </c:pt>
                <c:pt idx="287">
                  <c:v>25.600776459999999</c:v>
                </c:pt>
                <c:pt idx="288">
                  <c:v>25.600776459999999</c:v>
                </c:pt>
                <c:pt idx="289">
                  <c:v>25.02657219</c:v>
                </c:pt>
                <c:pt idx="290">
                  <c:v>25.49856261</c:v>
                </c:pt>
                <c:pt idx="291">
                  <c:v>26.571214510000001</c:v>
                </c:pt>
                <c:pt idx="292">
                  <c:v>26.761127340000002</c:v>
                </c:pt>
                <c:pt idx="293">
                  <c:v>26.564019949999999</c:v>
                </c:pt>
                <c:pt idx="294">
                  <c:v>25.174723279999998</c:v>
                </c:pt>
                <c:pt idx="295">
                  <c:v>25.020362110000001</c:v>
                </c:pt>
                <c:pt idx="296">
                  <c:v>26.801194240000001</c:v>
                </c:pt>
                <c:pt idx="297">
                  <c:v>25.170051709999999</c:v>
                </c:pt>
                <c:pt idx="298">
                  <c:v>25.7075</c:v>
                </c:pt>
                <c:pt idx="299">
                  <c:v>25.736735289999999</c:v>
                </c:pt>
                <c:pt idx="300">
                  <c:v>26.002557060000001</c:v>
                </c:pt>
                <c:pt idx="301">
                  <c:v>25.70756076</c:v>
                </c:pt>
                <c:pt idx="302">
                  <c:v>25.048061929999999</c:v>
                </c:pt>
                <c:pt idx="303">
                  <c:v>25.766581080000002</c:v>
                </c:pt>
                <c:pt idx="304">
                  <c:v>26.3300813</c:v>
                </c:pt>
                <c:pt idx="305">
                  <c:v>26.622035969999999</c:v>
                </c:pt>
                <c:pt idx="306">
                  <c:v>25.968441030000001</c:v>
                </c:pt>
                <c:pt idx="307">
                  <c:v>26.29648976</c:v>
                </c:pt>
                <c:pt idx="308">
                  <c:v>25.287672969999999</c:v>
                </c:pt>
                <c:pt idx="309">
                  <c:v>25.533377399999999</c:v>
                </c:pt>
                <c:pt idx="310">
                  <c:v>25.550546300000001</c:v>
                </c:pt>
                <c:pt idx="311">
                  <c:v>25.208516419999999</c:v>
                </c:pt>
                <c:pt idx="312">
                  <c:v>26.85285966</c:v>
                </c:pt>
                <c:pt idx="313">
                  <c:v>25.762648519999999</c:v>
                </c:pt>
                <c:pt idx="314">
                  <c:v>25.753392269999999</c:v>
                </c:pt>
                <c:pt idx="315">
                  <c:v>26.694724440000002</c:v>
                </c:pt>
                <c:pt idx="316">
                  <c:v>25.20928443</c:v>
                </c:pt>
                <c:pt idx="317">
                  <c:v>26.718938810000001</c:v>
                </c:pt>
                <c:pt idx="318">
                  <c:v>26.718938810000001</c:v>
                </c:pt>
                <c:pt idx="319">
                  <c:v>26.673126480000001</c:v>
                </c:pt>
                <c:pt idx="320">
                  <c:v>25.6657589</c:v>
                </c:pt>
                <c:pt idx="321">
                  <c:v>25.77882958</c:v>
                </c:pt>
                <c:pt idx="322">
                  <c:v>25.988195300000001</c:v>
                </c:pt>
                <c:pt idx="323">
                  <c:v>26.302664629999999</c:v>
                </c:pt>
                <c:pt idx="324">
                  <c:v>26.302664629999999</c:v>
                </c:pt>
                <c:pt idx="325">
                  <c:v>26.46185998</c:v>
                </c:pt>
                <c:pt idx="326">
                  <c:v>26.835967740000001</c:v>
                </c:pt>
                <c:pt idx="327">
                  <c:v>26.770898330000001</c:v>
                </c:pt>
                <c:pt idx="328">
                  <c:v>26.770898330000001</c:v>
                </c:pt>
                <c:pt idx="329">
                  <c:v>26.574321739999998</c:v>
                </c:pt>
                <c:pt idx="330">
                  <c:v>25.575193509999998</c:v>
                </c:pt>
                <c:pt idx="331">
                  <c:v>26.609286640000001</c:v>
                </c:pt>
                <c:pt idx="332">
                  <c:v>26.749807539999999</c:v>
                </c:pt>
                <c:pt idx="333">
                  <c:v>25.48922559</c:v>
                </c:pt>
                <c:pt idx="334">
                  <c:v>25.321650779999999</c:v>
                </c:pt>
                <c:pt idx="335">
                  <c:v>25.51049514</c:v>
                </c:pt>
                <c:pt idx="336">
                  <c:v>25.966665039999999</c:v>
                </c:pt>
                <c:pt idx="337">
                  <c:v>25.966665039999999</c:v>
                </c:pt>
                <c:pt idx="338">
                  <c:v>25.392370020000001</c:v>
                </c:pt>
                <c:pt idx="339">
                  <c:v>26.099967329999998</c:v>
                </c:pt>
                <c:pt idx="340">
                  <c:v>25.38411099</c:v>
                </c:pt>
                <c:pt idx="341">
                  <c:v>25.515366060000002</c:v>
                </c:pt>
                <c:pt idx="342">
                  <c:v>25.612581630000001</c:v>
                </c:pt>
                <c:pt idx="343">
                  <c:v>26.373123490000001</c:v>
                </c:pt>
                <c:pt idx="344">
                  <c:v>26.373123490000001</c:v>
                </c:pt>
                <c:pt idx="345">
                  <c:v>26.981937519999999</c:v>
                </c:pt>
                <c:pt idx="346">
                  <c:v>25.999414479999999</c:v>
                </c:pt>
                <c:pt idx="347">
                  <c:v>25.999414479999999</c:v>
                </c:pt>
                <c:pt idx="348">
                  <c:v>25.840281520000001</c:v>
                </c:pt>
                <c:pt idx="349">
                  <c:v>25.894131829999999</c:v>
                </c:pt>
                <c:pt idx="350">
                  <c:v>26.977551590000001</c:v>
                </c:pt>
                <c:pt idx="351">
                  <c:v>27.261384110000002</c:v>
                </c:pt>
                <c:pt idx="352">
                  <c:v>25.86033347</c:v>
                </c:pt>
                <c:pt idx="353">
                  <c:v>25.381351240000001</c:v>
                </c:pt>
                <c:pt idx="354">
                  <c:v>25.989300270000001</c:v>
                </c:pt>
                <c:pt idx="355">
                  <c:v>26.382918149999998</c:v>
                </c:pt>
                <c:pt idx="356">
                  <c:v>26.092566720000001</c:v>
                </c:pt>
                <c:pt idx="357">
                  <c:v>26.123797490000001</c:v>
                </c:pt>
                <c:pt idx="358">
                  <c:v>25.870290870000002</c:v>
                </c:pt>
                <c:pt idx="359">
                  <c:v>25.870290870000002</c:v>
                </c:pt>
                <c:pt idx="360">
                  <c:v>25.539355140000001</c:v>
                </c:pt>
                <c:pt idx="361">
                  <c:v>25.373988829999998</c:v>
                </c:pt>
                <c:pt idx="362">
                  <c:v>26.147374299999999</c:v>
                </c:pt>
                <c:pt idx="363">
                  <c:v>25.87541916</c:v>
                </c:pt>
                <c:pt idx="364">
                  <c:v>25.87541916</c:v>
                </c:pt>
                <c:pt idx="365">
                  <c:v>26.1524851</c:v>
                </c:pt>
                <c:pt idx="366">
                  <c:v>25.533815430000001</c:v>
                </c:pt>
                <c:pt idx="367">
                  <c:v>27.037885859999999</c:v>
                </c:pt>
                <c:pt idx="368">
                  <c:v>25.939628110000001</c:v>
                </c:pt>
                <c:pt idx="369">
                  <c:v>25.402889609999999</c:v>
                </c:pt>
                <c:pt idx="370">
                  <c:v>25.791519520000001</c:v>
                </c:pt>
                <c:pt idx="371">
                  <c:v>26.345556160000001</c:v>
                </c:pt>
                <c:pt idx="372">
                  <c:v>25.943423280000001</c:v>
                </c:pt>
                <c:pt idx="373">
                  <c:v>25.943423280000001</c:v>
                </c:pt>
                <c:pt idx="374">
                  <c:v>26.716089369999999</c:v>
                </c:pt>
                <c:pt idx="375">
                  <c:v>25.884910290000001</c:v>
                </c:pt>
                <c:pt idx="376">
                  <c:v>27.317878369999999</c:v>
                </c:pt>
                <c:pt idx="377">
                  <c:v>25.635839000000001</c:v>
                </c:pt>
                <c:pt idx="378">
                  <c:v>27.113477830000001</c:v>
                </c:pt>
                <c:pt idx="379">
                  <c:v>25.974017320000002</c:v>
                </c:pt>
                <c:pt idx="380">
                  <c:v>25.974017320000002</c:v>
                </c:pt>
                <c:pt idx="381">
                  <c:v>25.958291800000001</c:v>
                </c:pt>
                <c:pt idx="382">
                  <c:v>25.91578651</c:v>
                </c:pt>
                <c:pt idx="383">
                  <c:v>26.176394290000001</c:v>
                </c:pt>
                <c:pt idx="384">
                  <c:v>25.575773940000001</c:v>
                </c:pt>
                <c:pt idx="385">
                  <c:v>26.168768190000002</c:v>
                </c:pt>
                <c:pt idx="386">
                  <c:v>26.364769370000001</c:v>
                </c:pt>
                <c:pt idx="387">
                  <c:v>26.891863870000002</c:v>
                </c:pt>
                <c:pt idx="388">
                  <c:v>27.29859428</c:v>
                </c:pt>
                <c:pt idx="389">
                  <c:v>25.575997539999999</c:v>
                </c:pt>
                <c:pt idx="390">
                  <c:v>26.069995160000001</c:v>
                </c:pt>
                <c:pt idx="391">
                  <c:v>26.19531503</c:v>
                </c:pt>
                <c:pt idx="392">
                  <c:v>26.783458339999999</c:v>
                </c:pt>
                <c:pt idx="393">
                  <c:v>26.783458339999999</c:v>
                </c:pt>
                <c:pt idx="394">
                  <c:v>27.046342729999999</c:v>
                </c:pt>
                <c:pt idx="395">
                  <c:v>27.082257469999998</c:v>
                </c:pt>
                <c:pt idx="396">
                  <c:v>26.79550562</c:v>
                </c:pt>
                <c:pt idx="397">
                  <c:v>26.363816629999999</c:v>
                </c:pt>
                <c:pt idx="398">
                  <c:v>26.363816629999999</c:v>
                </c:pt>
                <c:pt idx="399">
                  <c:v>26.00341036</c:v>
                </c:pt>
                <c:pt idx="400">
                  <c:v>26.346982959999998</c:v>
                </c:pt>
                <c:pt idx="401">
                  <c:v>26.229604399999999</c:v>
                </c:pt>
                <c:pt idx="402">
                  <c:v>25.850454419999998</c:v>
                </c:pt>
                <c:pt idx="403">
                  <c:v>25.872809</c:v>
                </c:pt>
                <c:pt idx="404">
                  <c:v>25.674055389999999</c:v>
                </c:pt>
                <c:pt idx="405">
                  <c:v>25.749171350000001</c:v>
                </c:pt>
                <c:pt idx="406">
                  <c:v>26.79938713</c:v>
                </c:pt>
                <c:pt idx="407">
                  <c:v>26.79938713</c:v>
                </c:pt>
                <c:pt idx="408">
                  <c:v>26.017763519999999</c:v>
                </c:pt>
                <c:pt idx="409">
                  <c:v>25.740094469999999</c:v>
                </c:pt>
                <c:pt idx="410">
                  <c:v>25.880114320000001</c:v>
                </c:pt>
                <c:pt idx="411">
                  <c:v>26.4577533</c:v>
                </c:pt>
                <c:pt idx="412">
                  <c:v>26.4577533</c:v>
                </c:pt>
                <c:pt idx="413">
                  <c:v>27.45037048</c:v>
                </c:pt>
                <c:pt idx="414">
                  <c:v>26.261353750000001</c:v>
                </c:pt>
                <c:pt idx="415">
                  <c:v>26.3148093</c:v>
                </c:pt>
                <c:pt idx="416">
                  <c:v>26.81452925</c:v>
                </c:pt>
                <c:pt idx="417">
                  <c:v>26.389093899999999</c:v>
                </c:pt>
                <c:pt idx="418">
                  <c:v>26.285216269999999</c:v>
                </c:pt>
                <c:pt idx="419">
                  <c:v>26.563244739999998</c:v>
                </c:pt>
                <c:pt idx="420">
                  <c:v>26.477689460000001</c:v>
                </c:pt>
                <c:pt idx="421">
                  <c:v>25.735988519999999</c:v>
                </c:pt>
                <c:pt idx="422">
                  <c:v>26.52966924</c:v>
                </c:pt>
                <c:pt idx="423">
                  <c:v>26.19208265</c:v>
                </c:pt>
                <c:pt idx="424">
                  <c:v>27.516168539999999</c:v>
                </c:pt>
                <c:pt idx="425">
                  <c:v>26.288074340000001</c:v>
                </c:pt>
                <c:pt idx="426">
                  <c:v>26.288074340000001</c:v>
                </c:pt>
                <c:pt idx="427">
                  <c:v>26.596368269999999</c:v>
                </c:pt>
                <c:pt idx="428">
                  <c:v>25.903800560000001</c:v>
                </c:pt>
                <c:pt idx="429">
                  <c:v>25.78661696</c:v>
                </c:pt>
                <c:pt idx="430">
                  <c:v>26.35865922</c:v>
                </c:pt>
                <c:pt idx="431">
                  <c:v>26.295973060000001</c:v>
                </c:pt>
                <c:pt idx="432">
                  <c:v>26.295973060000001</c:v>
                </c:pt>
                <c:pt idx="433">
                  <c:v>26.776493940000002</c:v>
                </c:pt>
                <c:pt idx="434">
                  <c:v>26.28495732</c:v>
                </c:pt>
                <c:pt idx="435">
                  <c:v>26.338776469999999</c:v>
                </c:pt>
                <c:pt idx="436">
                  <c:v>27.19564257</c:v>
                </c:pt>
                <c:pt idx="437">
                  <c:v>25.899920389999998</c:v>
                </c:pt>
                <c:pt idx="438">
                  <c:v>26.209788840000002</c:v>
                </c:pt>
                <c:pt idx="439">
                  <c:v>26.368050740000001</c:v>
                </c:pt>
                <c:pt idx="440">
                  <c:v>26.368050740000001</c:v>
                </c:pt>
                <c:pt idx="441">
                  <c:v>25.819358909999998</c:v>
                </c:pt>
                <c:pt idx="442">
                  <c:v>26.305039919999999</c:v>
                </c:pt>
                <c:pt idx="443">
                  <c:v>26.041932889999998</c:v>
                </c:pt>
                <c:pt idx="444">
                  <c:v>26.399930569999999</c:v>
                </c:pt>
                <c:pt idx="445">
                  <c:v>26.399930569999999</c:v>
                </c:pt>
                <c:pt idx="446">
                  <c:v>26.32220409</c:v>
                </c:pt>
                <c:pt idx="447">
                  <c:v>26.592519209999999</c:v>
                </c:pt>
                <c:pt idx="448">
                  <c:v>26.344389589999999</c:v>
                </c:pt>
                <c:pt idx="449">
                  <c:v>26.797975149999999</c:v>
                </c:pt>
                <c:pt idx="450">
                  <c:v>26.58415651</c:v>
                </c:pt>
                <c:pt idx="451">
                  <c:v>26.006710909999999</c:v>
                </c:pt>
                <c:pt idx="452">
                  <c:v>27.204437089999999</c:v>
                </c:pt>
                <c:pt idx="453">
                  <c:v>27.204437089999999</c:v>
                </c:pt>
                <c:pt idx="454">
                  <c:v>26.474352369999998</c:v>
                </c:pt>
                <c:pt idx="455">
                  <c:v>26.611763570000001</c:v>
                </c:pt>
                <c:pt idx="456">
                  <c:v>27.552235240000002</c:v>
                </c:pt>
                <c:pt idx="457">
                  <c:v>26.00376545</c:v>
                </c:pt>
                <c:pt idx="458">
                  <c:v>27.280562150000002</c:v>
                </c:pt>
                <c:pt idx="459">
                  <c:v>26.817744820000001</c:v>
                </c:pt>
                <c:pt idx="460">
                  <c:v>26.817744820000001</c:v>
                </c:pt>
                <c:pt idx="461">
                  <c:v>26.799634869999998</c:v>
                </c:pt>
                <c:pt idx="462">
                  <c:v>26.431579729999999</c:v>
                </c:pt>
                <c:pt idx="463">
                  <c:v>26.649732620000002</c:v>
                </c:pt>
                <c:pt idx="464">
                  <c:v>26.274471800000001</c:v>
                </c:pt>
                <c:pt idx="465">
                  <c:v>26.29575445</c:v>
                </c:pt>
                <c:pt idx="466">
                  <c:v>27.283532650000001</c:v>
                </c:pt>
                <c:pt idx="467">
                  <c:v>27.283532650000001</c:v>
                </c:pt>
                <c:pt idx="468">
                  <c:v>26.082470839999999</c:v>
                </c:pt>
                <c:pt idx="469">
                  <c:v>26.16299957</c:v>
                </c:pt>
                <c:pt idx="470">
                  <c:v>26.858871520000001</c:v>
                </c:pt>
                <c:pt idx="471">
                  <c:v>26.858871520000001</c:v>
                </c:pt>
                <c:pt idx="472">
                  <c:v>26.422806649999998</c:v>
                </c:pt>
                <c:pt idx="473">
                  <c:v>26.152855079999998</c:v>
                </c:pt>
                <c:pt idx="474">
                  <c:v>26.302877380000002</c:v>
                </c:pt>
                <c:pt idx="475">
                  <c:v>26.68256032</c:v>
                </c:pt>
                <c:pt idx="476">
                  <c:v>26.735464629999999</c:v>
                </c:pt>
                <c:pt idx="477">
                  <c:v>26.843076920000001</c:v>
                </c:pt>
                <c:pt idx="478">
                  <c:v>26.9150046</c:v>
                </c:pt>
                <c:pt idx="479">
                  <c:v>27.005507340000001</c:v>
                </c:pt>
                <c:pt idx="480">
                  <c:v>26.707555360000001</c:v>
                </c:pt>
                <c:pt idx="481">
                  <c:v>26.60761295</c:v>
                </c:pt>
                <c:pt idx="482">
                  <c:v>26.6938426</c:v>
                </c:pt>
                <c:pt idx="483">
                  <c:v>26.149748219999999</c:v>
                </c:pt>
                <c:pt idx="484">
                  <c:v>26.708423629999999</c:v>
                </c:pt>
                <c:pt idx="485">
                  <c:v>26.708423629999999</c:v>
                </c:pt>
                <c:pt idx="486">
                  <c:v>26.77370264</c:v>
                </c:pt>
                <c:pt idx="487">
                  <c:v>26.77370264</c:v>
                </c:pt>
                <c:pt idx="488">
                  <c:v>26.79753182</c:v>
                </c:pt>
                <c:pt idx="489">
                  <c:v>26.702060410000001</c:v>
                </c:pt>
                <c:pt idx="490">
                  <c:v>26.783470439999999</c:v>
                </c:pt>
                <c:pt idx="491">
                  <c:v>27.675183959999998</c:v>
                </c:pt>
                <c:pt idx="492">
                  <c:v>26.199189369999999</c:v>
                </c:pt>
                <c:pt idx="493">
                  <c:v>26.331570429999999</c:v>
                </c:pt>
                <c:pt idx="494">
                  <c:v>26.62792348</c:v>
                </c:pt>
                <c:pt idx="495">
                  <c:v>26.324425829999999</c:v>
                </c:pt>
                <c:pt idx="496">
                  <c:v>26.85333365</c:v>
                </c:pt>
                <c:pt idx="497">
                  <c:v>26.85333365</c:v>
                </c:pt>
                <c:pt idx="498">
                  <c:v>26.174206869999999</c:v>
                </c:pt>
                <c:pt idx="499">
                  <c:v>26.817344460000001</c:v>
                </c:pt>
                <c:pt idx="500">
                  <c:v>26.725154799999999</c:v>
                </c:pt>
                <c:pt idx="501">
                  <c:v>26.448132780000002</c:v>
                </c:pt>
                <c:pt idx="502">
                  <c:v>27.008833379999999</c:v>
                </c:pt>
                <c:pt idx="503">
                  <c:v>26.82848083</c:v>
                </c:pt>
                <c:pt idx="504">
                  <c:v>26.82848083</c:v>
                </c:pt>
                <c:pt idx="505">
                  <c:v>26.810484450000001</c:v>
                </c:pt>
                <c:pt idx="506">
                  <c:v>26.77060251</c:v>
                </c:pt>
                <c:pt idx="507">
                  <c:v>27.058874379999999</c:v>
                </c:pt>
                <c:pt idx="508">
                  <c:v>27.685318980000002</c:v>
                </c:pt>
                <c:pt idx="509">
                  <c:v>27.685318980000002</c:v>
                </c:pt>
                <c:pt idx="510">
                  <c:v>26.939220500000001</c:v>
                </c:pt>
                <c:pt idx="511">
                  <c:v>27.087905150000001</c:v>
                </c:pt>
                <c:pt idx="512">
                  <c:v>26.37398374</c:v>
                </c:pt>
                <c:pt idx="513">
                  <c:v>27.765594920000002</c:v>
                </c:pt>
                <c:pt idx="514">
                  <c:v>26.434119679999998</c:v>
                </c:pt>
                <c:pt idx="515">
                  <c:v>27.274633959999999</c:v>
                </c:pt>
                <c:pt idx="516">
                  <c:v>27.274633959999999</c:v>
                </c:pt>
                <c:pt idx="517">
                  <c:v>27.255072210000002</c:v>
                </c:pt>
                <c:pt idx="518">
                  <c:v>27.129659910000001</c:v>
                </c:pt>
                <c:pt idx="519">
                  <c:v>26.859869719999999</c:v>
                </c:pt>
                <c:pt idx="520">
                  <c:v>27.770596439999998</c:v>
                </c:pt>
                <c:pt idx="521">
                  <c:v>27.770596439999998</c:v>
                </c:pt>
                <c:pt idx="522">
                  <c:v>27.314529759999999</c:v>
                </c:pt>
                <c:pt idx="523">
                  <c:v>27.314529759999999</c:v>
                </c:pt>
                <c:pt idx="524">
                  <c:v>26.695850149999998</c:v>
                </c:pt>
                <c:pt idx="525">
                  <c:v>26.490962419999999</c:v>
                </c:pt>
                <c:pt idx="526">
                  <c:v>26.72125436</c:v>
                </c:pt>
                <c:pt idx="527">
                  <c:v>26.828003420000002</c:v>
                </c:pt>
                <c:pt idx="528">
                  <c:v>26.57915938</c:v>
                </c:pt>
                <c:pt idx="529">
                  <c:v>27.10358677</c:v>
                </c:pt>
                <c:pt idx="530">
                  <c:v>27.299884970000001</c:v>
                </c:pt>
                <c:pt idx="531">
                  <c:v>27.216235130000001</c:v>
                </c:pt>
                <c:pt idx="532">
                  <c:v>26.56806241</c:v>
                </c:pt>
                <c:pt idx="533">
                  <c:v>26.728300470000001</c:v>
                </c:pt>
                <c:pt idx="534">
                  <c:v>27.129684210000001</c:v>
                </c:pt>
                <c:pt idx="535">
                  <c:v>27.0853207</c:v>
                </c:pt>
                <c:pt idx="536">
                  <c:v>27.17049884</c:v>
                </c:pt>
                <c:pt idx="537">
                  <c:v>27.18858251</c:v>
                </c:pt>
                <c:pt idx="538">
                  <c:v>27.18858251</c:v>
                </c:pt>
                <c:pt idx="539">
                  <c:v>26.56349586</c:v>
                </c:pt>
                <c:pt idx="540">
                  <c:v>27.194291119999999</c:v>
                </c:pt>
                <c:pt idx="541">
                  <c:v>27.194291119999999</c:v>
                </c:pt>
                <c:pt idx="542">
                  <c:v>27.18163801</c:v>
                </c:pt>
                <c:pt idx="543">
                  <c:v>27.2689105</c:v>
                </c:pt>
                <c:pt idx="544">
                  <c:v>26.756860450000001</c:v>
                </c:pt>
                <c:pt idx="545">
                  <c:v>26.614253290000001</c:v>
                </c:pt>
                <c:pt idx="546">
                  <c:v>27.046230049999998</c:v>
                </c:pt>
                <c:pt idx="547">
                  <c:v>27.277974310000001</c:v>
                </c:pt>
                <c:pt idx="548">
                  <c:v>27.277974310000001</c:v>
                </c:pt>
                <c:pt idx="549">
                  <c:v>26.7514343</c:v>
                </c:pt>
                <c:pt idx="550">
                  <c:v>27.303934139999999</c:v>
                </c:pt>
                <c:pt idx="551">
                  <c:v>27.205300449999999</c:v>
                </c:pt>
                <c:pt idx="552">
                  <c:v>26.65008752</c:v>
                </c:pt>
                <c:pt idx="553">
                  <c:v>27.4845811</c:v>
                </c:pt>
                <c:pt idx="554">
                  <c:v>26.85430375</c:v>
                </c:pt>
                <c:pt idx="555">
                  <c:v>27.315505030000001</c:v>
                </c:pt>
                <c:pt idx="556">
                  <c:v>27.315505030000001</c:v>
                </c:pt>
                <c:pt idx="557">
                  <c:v>27.235328280000001</c:v>
                </c:pt>
                <c:pt idx="558">
                  <c:v>27.196765249999999</c:v>
                </c:pt>
                <c:pt idx="559">
                  <c:v>27.40143733</c:v>
                </c:pt>
                <c:pt idx="560">
                  <c:v>27.56673022</c:v>
                </c:pt>
                <c:pt idx="561">
                  <c:v>28.250796439999998</c:v>
                </c:pt>
                <c:pt idx="562">
                  <c:v>26.8636406</c:v>
                </c:pt>
                <c:pt idx="563">
                  <c:v>27.70772011</c:v>
                </c:pt>
                <c:pt idx="564">
                  <c:v>26.861814299999999</c:v>
                </c:pt>
                <c:pt idx="565">
                  <c:v>27.11733242</c:v>
                </c:pt>
                <c:pt idx="566">
                  <c:v>27.291074590000001</c:v>
                </c:pt>
                <c:pt idx="567">
                  <c:v>27.204547529999999</c:v>
                </c:pt>
                <c:pt idx="568">
                  <c:v>26.90184752</c:v>
                </c:pt>
                <c:pt idx="569">
                  <c:v>27.052028929999999</c:v>
                </c:pt>
                <c:pt idx="570">
                  <c:v>27.584787630000001</c:v>
                </c:pt>
                <c:pt idx="571">
                  <c:v>27.696982049999999</c:v>
                </c:pt>
                <c:pt idx="572">
                  <c:v>27.211545910000002</c:v>
                </c:pt>
                <c:pt idx="573">
                  <c:v>27.04251674</c:v>
                </c:pt>
                <c:pt idx="574">
                  <c:v>27.612351</c:v>
                </c:pt>
                <c:pt idx="575">
                  <c:v>27.649916059999999</c:v>
                </c:pt>
                <c:pt idx="576">
                  <c:v>27.66611378</c:v>
                </c:pt>
                <c:pt idx="577">
                  <c:v>27.66611378</c:v>
                </c:pt>
                <c:pt idx="578">
                  <c:v>26.977232539999999</c:v>
                </c:pt>
                <c:pt idx="579">
                  <c:v>27.751516800000001</c:v>
                </c:pt>
                <c:pt idx="580">
                  <c:v>27.674892969999998</c:v>
                </c:pt>
                <c:pt idx="581">
                  <c:v>27.674892969999998</c:v>
                </c:pt>
                <c:pt idx="582">
                  <c:v>27.66127625</c:v>
                </c:pt>
                <c:pt idx="583">
                  <c:v>27.18209659</c:v>
                </c:pt>
                <c:pt idx="584">
                  <c:v>27.52410416</c:v>
                </c:pt>
                <c:pt idx="585">
                  <c:v>27.763270840000001</c:v>
                </c:pt>
                <c:pt idx="586">
                  <c:v>27.763270840000001</c:v>
                </c:pt>
                <c:pt idx="587">
                  <c:v>27.790674509999999</c:v>
                </c:pt>
                <c:pt idx="588">
                  <c:v>27.175855989999999</c:v>
                </c:pt>
                <c:pt idx="589">
                  <c:v>27.685258789999999</c:v>
                </c:pt>
                <c:pt idx="590">
                  <c:v>27.32125057</c:v>
                </c:pt>
                <c:pt idx="591">
                  <c:v>27.066657849999999</c:v>
                </c:pt>
                <c:pt idx="592">
                  <c:v>27.802301660000001</c:v>
                </c:pt>
                <c:pt idx="593">
                  <c:v>27.802301660000001</c:v>
                </c:pt>
                <c:pt idx="594">
                  <c:v>27.686715370000002</c:v>
                </c:pt>
                <c:pt idx="595">
                  <c:v>27.292134579999999</c:v>
                </c:pt>
                <c:pt idx="596">
                  <c:v>27.60186453</c:v>
                </c:pt>
                <c:pt idx="597">
                  <c:v>27.368783700000002</c:v>
                </c:pt>
                <c:pt idx="598">
                  <c:v>27.51430607</c:v>
                </c:pt>
                <c:pt idx="599">
                  <c:v>27.697480479999999</c:v>
                </c:pt>
                <c:pt idx="600">
                  <c:v>28.126465020000001</c:v>
                </c:pt>
                <c:pt idx="601">
                  <c:v>27.450086890000001</c:v>
                </c:pt>
                <c:pt idx="602">
                  <c:v>27.671085080000001</c:v>
                </c:pt>
                <c:pt idx="603">
                  <c:v>28.277402760000001</c:v>
                </c:pt>
                <c:pt idx="604">
                  <c:v>27.663769259999999</c:v>
                </c:pt>
                <c:pt idx="605">
                  <c:v>23.805619369999999</c:v>
                </c:pt>
                <c:pt idx="606">
                  <c:v>23.480078939999999</c:v>
                </c:pt>
                <c:pt idx="607">
                  <c:v>23.947643979999999</c:v>
                </c:pt>
                <c:pt idx="608">
                  <c:v>23.811579170000002</c:v>
                </c:pt>
                <c:pt idx="609">
                  <c:v>23.9630534</c:v>
                </c:pt>
                <c:pt idx="610">
                  <c:v>24.680250940000001</c:v>
                </c:pt>
                <c:pt idx="611">
                  <c:v>24.755760370000001</c:v>
                </c:pt>
                <c:pt idx="612">
                  <c:v>24.35034701</c:v>
                </c:pt>
                <c:pt idx="613">
                  <c:v>24.388385230000001</c:v>
                </c:pt>
                <c:pt idx="614">
                  <c:v>25.114216339999999</c:v>
                </c:pt>
                <c:pt idx="615">
                  <c:v>24.67728687</c:v>
                </c:pt>
                <c:pt idx="616">
                  <c:v>25.383979459999999</c:v>
                </c:pt>
                <c:pt idx="617">
                  <c:v>24.896044740000001</c:v>
                </c:pt>
                <c:pt idx="618">
                  <c:v>25.47048611</c:v>
                </c:pt>
                <c:pt idx="619">
                  <c:v>24.93509993</c:v>
                </c:pt>
                <c:pt idx="620">
                  <c:v>25.00404795</c:v>
                </c:pt>
                <c:pt idx="621">
                  <c:v>24.764386720000001</c:v>
                </c:pt>
                <c:pt idx="622">
                  <c:v>25.045417140000001</c:v>
                </c:pt>
                <c:pt idx="623">
                  <c:v>24.794180570000002</c:v>
                </c:pt>
                <c:pt idx="624">
                  <c:v>24.956357730000001</c:v>
                </c:pt>
                <c:pt idx="625">
                  <c:v>24.953879780000001</c:v>
                </c:pt>
                <c:pt idx="626">
                  <c:v>25.30409332</c:v>
                </c:pt>
                <c:pt idx="627">
                  <c:v>25.1234264</c:v>
                </c:pt>
                <c:pt idx="628">
                  <c:v>26.20301551</c:v>
                </c:pt>
                <c:pt idx="629">
                  <c:v>25.326176709999999</c:v>
                </c:pt>
                <c:pt idx="630">
                  <c:v>26.302140189999999</c:v>
                </c:pt>
                <c:pt idx="631">
                  <c:v>25.631668149999999</c:v>
                </c:pt>
                <c:pt idx="632">
                  <c:v>25.764925510000001</c:v>
                </c:pt>
                <c:pt idx="633">
                  <c:v>25.674904560000002</c:v>
                </c:pt>
                <c:pt idx="634">
                  <c:v>25.8139337</c:v>
                </c:pt>
                <c:pt idx="635">
                  <c:v>26.670098830000001</c:v>
                </c:pt>
                <c:pt idx="636">
                  <c:v>25.480963299999999</c:v>
                </c:pt>
                <c:pt idx="637">
                  <c:v>25.51401225</c:v>
                </c:pt>
                <c:pt idx="638">
                  <c:v>25.69922687</c:v>
                </c:pt>
                <c:pt idx="639">
                  <c:v>25.698271139999999</c:v>
                </c:pt>
                <c:pt idx="640">
                  <c:v>26.777269660000002</c:v>
                </c:pt>
                <c:pt idx="641">
                  <c:v>26.20069921</c:v>
                </c:pt>
                <c:pt idx="642">
                  <c:v>26.252098279999998</c:v>
                </c:pt>
                <c:pt idx="643">
                  <c:v>27.139067610000001</c:v>
                </c:pt>
                <c:pt idx="644">
                  <c:v>27.371456030000001</c:v>
                </c:pt>
                <c:pt idx="645">
                  <c:v>27.415309780000001</c:v>
                </c:pt>
                <c:pt idx="646">
                  <c:v>27.254562400000001</c:v>
                </c:pt>
                <c:pt idx="647">
                  <c:v>27.529966049999999</c:v>
                </c:pt>
                <c:pt idx="648">
                  <c:v>26.634524849999998</c:v>
                </c:pt>
                <c:pt idx="649">
                  <c:v>26.487860980000001</c:v>
                </c:pt>
                <c:pt idx="650">
                  <c:v>26.692208090000001</c:v>
                </c:pt>
                <c:pt idx="651">
                  <c:v>26.538285340000002</c:v>
                </c:pt>
                <c:pt idx="652">
                  <c:v>27.60583514</c:v>
                </c:pt>
                <c:pt idx="653">
                  <c:v>27.735302279999999</c:v>
                </c:pt>
                <c:pt idx="654">
                  <c:v>27.93693159</c:v>
                </c:pt>
                <c:pt idx="655">
                  <c:v>26.314761019999999</c:v>
                </c:pt>
                <c:pt idx="656">
                  <c:v>27.986157110000001</c:v>
                </c:pt>
                <c:pt idx="657">
                  <c:v>26.352142440000001</c:v>
                </c:pt>
                <c:pt idx="658">
                  <c:v>27.729959109999999</c:v>
                </c:pt>
                <c:pt idx="659">
                  <c:v>27.010120449999999</c:v>
                </c:pt>
                <c:pt idx="660">
                  <c:v>27.992783029999998</c:v>
                </c:pt>
                <c:pt idx="661">
                  <c:v>26.567837229999999</c:v>
                </c:pt>
                <c:pt idx="662">
                  <c:v>27.07009738</c:v>
                </c:pt>
                <c:pt idx="663">
                  <c:v>26.56474502</c:v>
                </c:pt>
                <c:pt idx="664">
                  <c:v>26.97825405</c:v>
                </c:pt>
                <c:pt idx="665">
                  <c:v>27.136558409999999</c:v>
                </c:pt>
                <c:pt idx="666">
                  <c:v>27.130359250000001</c:v>
                </c:pt>
                <c:pt idx="667">
                  <c:v>27.17488999</c:v>
                </c:pt>
                <c:pt idx="668">
                  <c:v>28.19212963</c:v>
                </c:pt>
                <c:pt idx="669">
                  <c:v>27.20753418</c:v>
                </c:pt>
                <c:pt idx="670">
                  <c:v>27.03251891</c:v>
                </c:pt>
                <c:pt idx="671">
                  <c:v>28.211494250000001</c:v>
                </c:pt>
                <c:pt idx="672">
                  <c:v>28.3915592</c:v>
                </c:pt>
                <c:pt idx="673">
                  <c:v>28.4408496</c:v>
                </c:pt>
                <c:pt idx="674">
                  <c:v>28.323987330000001</c:v>
                </c:pt>
                <c:pt idx="675">
                  <c:v>26.79122512</c:v>
                </c:pt>
                <c:pt idx="676">
                  <c:v>27.442063539999999</c:v>
                </c:pt>
                <c:pt idx="677">
                  <c:v>28.571136200000002</c:v>
                </c:pt>
                <c:pt idx="678">
                  <c:v>26.83193361</c:v>
                </c:pt>
                <c:pt idx="679">
                  <c:v>27.614695340000001</c:v>
                </c:pt>
                <c:pt idx="680">
                  <c:v>27.063177870000001</c:v>
                </c:pt>
                <c:pt idx="681">
                  <c:v>27.06097561</c:v>
                </c:pt>
                <c:pt idx="682">
                  <c:v>27.46868229</c:v>
                </c:pt>
                <c:pt idx="683">
                  <c:v>28.775834660000001</c:v>
                </c:pt>
                <c:pt idx="684">
                  <c:v>27.575026829999999</c:v>
                </c:pt>
                <c:pt idx="685">
                  <c:v>27.67817256</c:v>
                </c:pt>
                <c:pt idx="686">
                  <c:v>27.726047099999999</c:v>
                </c:pt>
                <c:pt idx="687">
                  <c:v>27.762825899999999</c:v>
                </c:pt>
                <c:pt idx="688">
                  <c:v>28.806983819999999</c:v>
                </c:pt>
                <c:pt idx="689">
                  <c:v>27.524764309999998</c:v>
                </c:pt>
                <c:pt idx="690">
                  <c:v>29.072768880000002</c:v>
                </c:pt>
                <c:pt idx="691">
                  <c:v>29.011683170000001</c:v>
                </c:pt>
                <c:pt idx="692">
                  <c:v>27.776028780000001</c:v>
                </c:pt>
                <c:pt idx="693">
                  <c:v>27.806270099999999</c:v>
                </c:pt>
                <c:pt idx="694">
                  <c:v>28.917980270000001</c:v>
                </c:pt>
                <c:pt idx="695">
                  <c:v>29.151875350000001</c:v>
                </c:pt>
                <c:pt idx="696">
                  <c:v>27.979768450000002</c:v>
                </c:pt>
                <c:pt idx="697">
                  <c:v>27.267683470000001</c:v>
                </c:pt>
                <c:pt idx="698">
                  <c:v>27.884732700000001</c:v>
                </c:pt>
                <c:pt idx="699">
                  <c:v>28.159338290000001</c:v>
                </c:pt>
                <c:pt idx="700">
                  <c:v>27.311974190000001</c:v>
                </c:pt>
                <c:pt idx="701">
                  <c:v>27.558257149999999</c:v>
                </c:pt>
                <c:pt idx="702">
                  <c:v>29.362197250000001</c:v>
                </c:pt>
                <c:pt idx="703">
                  <c:v>28.125365429999999</c:v>
                </c:pt>
                <c:pt idx="704">
                  <c:v>28.227857159999999</c:v>
                </c:pt>
                <c:pt idx="705">
                  <c:v>28.166796300000001</c:v>
                </c:pt>
                <c:pt idx="706">
                  <c:v>27.95681063</c:v>
                </c:pt>
                <c:pt idx="707">
                  <c:v>27.55502779</c:v>
                </c:pt>
                <c:pt idx="708">
                  <c:v>27.991956930000001</c:v>
                </c:pt>
                <c:pt idx="709">
                  <c:v>28.207024029999999</c:v>
                </c:pt>
                <c:pt idx="710">
                  <c:v>29.638118209999998</c:v>
                </c:pt>
                <c:pt idx="711">
                  <c:v>29.40220879</c:v>
                </c:pt>
                <c:pt idx="712">
                  <c:v>29.696620240000001</c:v>
                </c:pt>
                <c:pt idx="713">
                  <c:v>28.019023990000001</c:v>
                </c:pt>
                <c:pt idx="714">
                  <c:v>28.373835809999999</c:v>
                </c:pt>
                <c:pt idx="715">
                  <c:v>28.407519449999999</c:v>
                </c:pt>
                <c:pt idx="716">
                  <c:v>29.51223237</c:v>
                </c:pt>
                <c:pt idx="717">
                  <c:v>27.680904600000002</c:v>
                </c:pt>
                <c:pt idx="718">
                  <c:v>29.84603735</c:v>
                </c:pt>
                <c:pt idx="719">
                  <c:v>27.790105270000002</c:v>
                </c:pt>
                <c:pt idx="720">
                  <c:v>28.519565100000001</c:v>
                </c:pt>
                <c:pt idx="721">
                  <c:v>27.973757729999999</c:v>
                </c:pt>
                <c:pt idx="722">
                  <c:v>27.776775059999999</c:v>
                </c:pt>
                <c:pt idx="723">
                  <c:v>27.978596719999999</c:v>
                </c:pt>
                <c:pt idx="724">
                  <c:v>27.767916840000002</c:v>
                </c:pt>
                <c:pt idx="725">
                  <c:v>28.70180873</c:v>
                </c:pt>
                <c:pt idx="726">
                  <c:v>28.371112409999999</c:v>
                </c:pt>
                <c:pt idx="727">
                  <c:v>27.744136780000002</c:v>
                </c:pt>
                <c:pt idx="728">
                  <c:v>28.008671509999999</c:v>
                </c:pt>
                <c:pt idx="729">
                  <c:v>27.789834209999999</c:v>
                </c:pt>
                <c:pt idx="730">
                  <c:v>28.002207850000001</c:v>
                </c:pt>
                <c:pt idx="731">
                  <c:v>29.948330330000001</c:v>
                </c:pt>
                <c:pt idx="732">
                  <c:v>28.673603440000001</c:v>
                </c:pt>
                <c:pt idx="733">
                  <c:v>28.775645269999998</c:v>
                </c:pt>
                <c:pt idx="734">
                  <c:v>28.72006769</c:v>
                </c:pt>
                <c:pt idx="735">
                  <c:v>28.870842140000001</c:v>
                </c:pt>
                <c:pt idx="736">
                  <c:v>28.053561999999999</c:v>
                </c:pt>
                <c:pt idx="737">
                  <c:v>28.569676149999999</c:v>
                </c:pt>
                <c:pt idx="738">
                  <c:v>30.319347780000001</c:v>
                </c:pt>
                <c:pt idx="739">
                  <c:v>30.38159134</c:v>
                </c:pt>
                <c:pt idx="740">
                  <c:v>28.484111110000001</c:v>
                </c:pt>
                <c:pt idx="741">
                  <c:v>28.051280460000001</c:v>
                </c:pt>
                <c:pt idx="742">
                  <c:v>30.11675988</c:v>
                </c:pt>
                <c:pt idx="743">
                  <c:v>28.851737629999999</c:v>
                </c:pt>
                <c:pt idx="744">
                  <c:v>30.10867644</c:v>
                </c:pt>
                <c:pt idx="745">
                  <c:v>28.634822710000002</c:v>
                </c:pt>
                <c:pt idx="746">
                  <c:v>30.540439809999999</c:v>
                </c:pt>
                <c:pt idx="747">
                  <c:v>28.888697610000001</c:v>
                </c:pt>
                <c:pt idx="748">
                  <c:v>29.167243209999999</c:v>
                </c:pt>
                <c:pt idx="749">
                  <c:v>28.15261044</c:v>
                </c:pt>
                <c:pt idx="750">
                  <c:v>28.389852980000001</c:v>
                </c:pt>
                <c:pt idx="751">
                  <c:v>30.270246610000001</c:v>
                </c:pt>
                <c:pt idx="752">
                  <c:v>30.270246610000001</c:v>
                </c:pt>
                <c:pt idx="753">
                  <c:v>28.587313550000001</c:v>
                </c:pt>
                <c:pt idx="754">
                  <c:v>28.375084430000001</c:v>
                </c:pt>
                <c:pt idx="755">
                  <c:v>29.246473049999999</c:v>
                </c:pt>
                <c:pt idx="756">
                  <c:v>28.59416366</c:v>
                </c:pt>
                <c:pt idx="757">
                  <c:v>30.344008880000001</c:v>
                </c:pt>
                <c:pt idx="758">
                  <c:v>30.344008880000001</c:v>
                </c:pt>
                <c:pt idx="759">
                  <c:v>28.976941320000002</c:v>
                </c:pt>
                <c:pt idx="760">
                  <c:v>28.24625799</c:v>
                </c:pt>
                <c:pt idx="761">
                  <c:v>28.339724589999999</c:v>
                </c:pt>
                <c:pt idx="762">
                  <c:v>30.648963770000002</c:v>
                </c:pt>
                <c:pt idx="763">
                  <c:v>28.502575310000001</c:v>
                </c:pt>
                <c:pt idx="764">
                  <c:v>30.738417429999998</c:v>
                </c:pt>
                <c:pt idx="765">
                  <c:v>28.389490219999999</c:v>
                </c:pt>
                <c:pt idx="766">
                  <c:v>28.494716100000002</c:v>
                </c:pt>
                <c:pt idx="767">
                  <c:v>29.331585669999999</c:v>
                </c:pt>
                <c:pt idx="768">
                  <c:v>29.323397239999998</c:v>
                </c:pt>
                <c:pt idx="769">
                  <c:v>29.381537059999999</c:v>
                </c:pt>
                <c:pt idx="770">
                  <c:v>31.000631569999999</c:v>
                </c:pt>
                <c:pt idx="771">
                  <c:v>31.06659307</c:v>
                </c:pt>
                <c:pt idx="772">
                  <c:v>29.426207529999999</c:v>
                </c:pt>
                <c:pt idx="773">
                  <c:v>30.831030819999999</c:v>
                </c:pt>
                <c:pt idx="774">
                  <c:v>29.182590229999999</c:v>
                </c:pt>
                <c:pt idx="775">
                  <c:v>28.672751130000002</c:v>
                </c:pt>
                <c:pt idx="776">
                  <c:v>29.09705091</c:v>
                </c:pt>
                <c:pt idx="777">
                  <c:v>29.791422149999999</c:v>
                </c:pt>
                <c:pt idx="778">
                  <c:v>28.671185229999999</c:v>
                </c:pt>
                <c:pt idx="779">
                  <c:v>31.237181970000002</c:v>
                </c:pt>
                <c:pt idx="780">
                  <c:v>30.821873400000001</c:v>
                </c:pt>
                <c:pt idx="781">
                  <c:v>29.571400019999999</c:v>
                </c:pt>
                <c:pt idx="782">
                  <c:v>29.814963259999999</c:v>
                </c:pt>
                <c:pt idx="783">
                  <c:v>29.252488769999999</c:v>
                </c:pt>
                <c:pt idx="784">
                  <c:v>29.488038410000001</c:v>
                </c:pt>
                <c:pt idx="785">
                  <c:v>31.004583839999999</c:v>
                </c:pt>
                <c:pt idx="786">
                  <c:v>31.004583839999999</c:v>
                </c:pt>
                <c:pt idx="787">
                  <c:v>31.219771470000001</c:v>
                </c:pt>
                <c:pt idx="788">
                  <c:v>30.55095785</c:v>
                </c:pt>
                <c:pt idx="789">
                  <c:v>28.744739200000001</c:v>
                </c:pt>
                <c:pt idx="790">
                  <c:v>29.899709040000001</c:v>
                </c:pt>
                <c:pt idx="791">
                  <c:v>31.082167829999999</c:v>
                </c:pt>
                <c:pt idx="792">
                  <c:v>31.082167829999999</c:v>
                </c:pt>
                <c:pt idx="793">
                  <c:v>28.870020960000002</c:v>
                </c:pt>
                <c:pt idx="794">
                  <c:v>29.07846546</c:v>
                </c:pt>
                <c:pt idx="795">
                  <c:v>28.85375427</c:v>
                </c:pt>
                <c:pt idx="796">
                  <c:v>29.084639859999999</c:v>
                </c:pt>
                <c:pt idx="797">
                  <c:v>31.06868807</c:v>
                </c:pt>
                <c:pt idx="798">
                  <c:v>31.4695216</c:v>
                </c:pt>
                <c:pt idx="799">
                  <c:v>29.582453340000001</c:v>
                </c:pt>
                <c:pt idx="800">
                  <c:v>31.44687102</c:v>
                </c:pt>
                <c:pt idx="801">
                  <c:v>28.84412524</c:v>
                </c:pt>
                <c:pt idx="802">
                  <c:v>28.935305459999999</c:v>
                </c:pt>
                <c:pt idx="803">
                  <c:v>31.792617790000001</c:v>
                </c:pt>
                <c:pt idx="804">
                  <c:v>31.862938329999999</c:v>
                </c:pt>
                <c:pt idx="805">
                  <c:v>29.991854249999999</c:v>
                </c:pt>
                <c:pt idx="806">
                  <c:v>29.983132220000002</c:v>
                </c:pt>
                <c:pt idx="807">
                  <c:v>30.042951599999999</c:v>
                </c:pt>
                <c:pt idx="808">
                  <c:v>29.11736251</c:v>
                </c:pt>
                <c:pt idx="809">
                  <c:v>30.092260289999999</c:v>
                </c:pt>
                <c:pt idx="810">
                  <c:v>28.989172709999998</c:v>
                </c:pt>
                <c:pt idx="811">
                  <c:v>31.54531068</c:v>
                </c:pt>
                <c:pt idx="812">
                  <c:v>29.110339280000002</c:v>
                </c:pt>
                <c:pt idx="813">
                  <c:v>30.509394889999999</c:v>
                </c:pt>
                <c:pt idx="814">
                  <c:v>30.435972410000002</c:v>
                </c:pt>
                <c:pt idx="815">
                  <c:v>31.073514500000002</c:v>
                </c:pt>
                <c:pt idx="816">
                  <c:v>29.792997700000001</c:v>
                </c:pt>
                <c:pt idx="817">
                  <c:v>29.712137179999999</c:v>
                </c:pt>
                <c:pt idx="818">
                  <c:v>32.047096689999996</c:v>
                </c:pt>
                <c:pt idx="819">
                  <c:v>29.294072100000001</c:v>
                </c:pt>
                <c:pt idx="820">
                  <c:v>31.653646330000001</c:v>
                </c:pt>
                <c:pt idx="821">
                  <c:v>29.288980989999999</c:v>
                </c:pt>
                <c:pt idx="822">
                  <c:v>31.70137184</c:v>
                </c:pt>
                <c:pt idx="823">
                  <c:v>30.46031194</c:v>
                </c:pt>
                <c:pt idx="824">
                  <c:v>31.738970940000002</c:v>
                </c:pt>
                <c:pt idx="825">
                  <c:v>31.738970940000002</c:v>
                </c:pt>
                <c:pt idx="826">
                  <c:v>30.169199849999998</c:v>
                </c:pt>
                <c:pt idx="827">
                  <c:v>32.028282830000002</c:v>
                </c:pt>
                <c:pt idx="828">
                  <c:v>31.30329996</c:v>
                </c:pt>
                <c:pt idx="829">
                  <c:v>30.209464489999998</c:v>
                </c:pt>
                <c:pt idx="830">
                  <c:v>31.563406189999998</c:v>
                </c:pt>
                <c:pt idx="831">
                  <c:v>29.870203320000002</c:v>
                </c:pt>
                <c:pt idx="832">
                  <c:v>31.928263810000001</c:v>
                </c:pt>
                <c:pt idx="833">
                  <c:v>31.928263810000001</c:v>
                </c:pt>
                <c:pt idx="834">
                  <c:v>30.659597770000001</c:v>
                </c:pt>
                <c:pt idx="835">
                  <c:v>31.806774440000002</c:v>
                </c:pt>
                <c:pt idx="836">
                  <c:v>29.334563880000001</c:v>
                </c:pt>
                <c:pt idx="837">
                  <c:v>32.170035740000003</c:v>
                </c:pt>
                <c:pt idx="838">
                  <c:v>29.587516369999999</c:v>
                </c:pt>
                <c:pt idx="839">
                  <c:v>29.8125</c:v>
                </c:pt>
                <c:pt idx="840">
                  <c:v>29.452073420000001</c:v>
                </c:pt>
                <c:pt idx="841">
                  <c:v>32.273032049999998</c:v>
                </c:pt>
                <c:pt idx="842">
                  <c:v>32.58733428</c:v>
                </c:pt>
                <c:pt idx="843">
                  <c:v>29.698125300000001</c:v>
                </c:pt>
                <c:pt idx="844">
                  <c:v>30.31153677</c:v>
                </c:pt>
                <c:pt idx="845">
                  <c:v>32.662328590000001</c:v>
                </c:pt>
                <c:pt idx="846">
                  <c:v>30.64980873</c:v>
                </c:pt>
                <c:pt idx="847">
                  <c:v>30.750254389999998</c:v>
                </c:pt>
                <c:pt idx="848">
                  <c:v>30.706738569999999</c:v>
                </c:pt>
                <c:pt idx="849">
                  <c:v>29.44201</c:v>
                </c:pt>
                <c:pt idx="850">
                  <c:v>29.53113652</c:v>
                </c:pt>
                <c:pt idx="851">
                  <c:v>32.378956420000002</c:v>
                </c:pt>
                <c:pt idx="852">
                  <c:v>30.75592601</c:v>
                </c:pt>
                <c:pt idx="853">
                  <c:v>31.267768109999999</c:v>
                </c:pt>
                <c:pt idx="854">
                  <c:v>29.734264960000001</c:v>
                </c:pt>
                <c:pt idx="855">
                  <c:v>31.816317730000002</c:v>
                </c:pt>
                <c:pt idx="856">
                  <c:v>29.589137050000001</c:v>
                </c:pt>
                <c:pt idx="857">
                  <c:v>31.190287319999999</c:v>
                </c:pt>
                <c:pt idx="858">
                  <c:v>29.723782409999998</c:v>
                </c:pt>
                <c:pt idx="859">
                  <c:v>32.856942420000003</c:v>
                </c:pt>
                <c:pt idx="860">
                  <c:v>32.485369230000003</c:v>
                </c:pt>
                <c:pt idx="861">
                  <c:v>30.405930829999999</c:v>
                </c:pt>
                <c:pt idx="862">
                  <c:v>32.535181680000001</c:v>
                </c:pt>
                <c:pt idx="863">
                  <c:v>30.44990112</c:v>
                </c:pt>
                <c:pt idx="864">
                  <c:v>32.57541363</c:v>
                </c:pt>
                <c:pt idx="865">
                  <c:v>32.57541363</c:v>
                </c:pt>
                <c:pt idx="866">
                  <c:v>29.913283620000001</c:v>
                </c:pt>
                <c:pt idx="867">
                  <c:v>31.215612759999999</c:v>
                </c:pt>
                <c:pt idx="868">
                  <c:v>32.837045809999999</c:v>
                </c:pt>
                <c:pt idx="869">
                  <c:v>31.779615209999999</c:v>
                </c:pt>
                <c:pt idx="870">
                  <c:v>31.779615209999999</c:v>
                </c:pt>
                <c:pt idx="871">
                  <c:v>32.058237550000001</c:v>
                </c:pt>
                <c:pt idx="872">
                  <c:v>32.6661036</c:v>
                </c:pt>
                <c:pt idx="873">
                  <c:v>32.6661036</c:v>
                </c:pt>
                <c:pt idx="874">
                  <c:v>29.909165980000001</c:v>
                </c:pt>
                <c:pt idx="875">
                  <c:v>30.886614380000001</c:v>
                </c:pt>
                <c:pt idx="876">
                  <c:v>32.306721359999997</c:v>
                </c:pt>
                <c:pt idx="877">
                  <c:v>32.388026490000001</c:v>
                </c:pt>
                <c:pt idx="878">
                  <c:v>30.930945470000001</c:v>
                </c:pt>
                <c:pt idx="879">
                  <c:v>31.4218957</c:v>
                </c:pt>
                <c:pt idx="880">
                  <c:v>32.650290429999998</c:v>
                </c:pt>
                <c:pt idx="881">
                  <c:v>30.48592932</c:v>
                </c:pt>
                <c:pt idx="882">
                  <c:v>33.107706620000002</c:v>
                </c:pt>
                <c:pt idx="883">
                  <c:v>31.90735184</c:v>
                </c:pt>
                <c:pt idx="884">
                  <c:v>31.90735184</c:v>
                </c:pt>
                <c:pt idx="885">
                  <c:v>33.099199749999997</c:v>
                </c:pt>
                <c:pt idx="886">
                  <c:v>33.495519109999996</c:v>
                </c:pt>
                <c:pt idx="887">
                  <c:v>33.575518090000003</c:v>
                </c:pt>
                <c:pt idx="888">
                  <c:v>30.04495258</c:v>
                </c:pt>
                <c:pt idx="889">
                  <c:v>31.23518155</c:v>
                </c:pt>
                <c:pt idx="890">
                  <c:v>31.23518155</c:v>
                </c:pt>
                <c:pt idx="891">
                  <c:v>30.18756741</c:v>
                </c:pt>
                <c:pt idx="892">
                  <c:v>30.42631905</c:v>
                </c:pt>
                <c:pt idx="893">
                  <c:v>30.170044839999999</c:v>
                </c:pt>
                <c:pt idx="894">
                  <c:v>31.038583160000002</c:v>
                </c:pt>
                <c:pt idx="895">
                  <c:v>31.4175</c:v>
                </c:pt>
                <c:pt idx="896">
                  <c:v>31.40762801</c:v>
                </c:pt>
                <c:pt idx="897">
                  <c:v>31.47849618</c:v>
                </c:pt>
                <c:pt idx="898">
                  <c:v>30.434070210000002</c:v>
                </c:pt>
                <c:pt idx="899">
                  <c:v>33.212290789999997</c:v>
                </c:pt>
                <c:pt idx="900">
                  <c:v>32.026138840000002</c:v>
                </c:pt>
                <c:pt idx="901">
                  <c:v>31.30531676</c:v>
                </c:pt>
                <c:pt idx="902">
                  <c:v>31.30531676</c:v>
                </c:pt>
                <c:pt idx="903">
                  <c:v>31.533162149999999</c:v>
                </c:pt>
                <c:pt idx="904">
                  <c:v>31.08917164</c:v>
                </c:pt>
                <c:pt idx="905">
                  <c:v>32.668455280000003</c:v>
                </c:pt>
                <c:pt idx="906">
                  <c:v>30.15943313</c:v>
                </c:pt>
                <c:pt idx="907">
                  <c:v>32.59023715</c:v>
                </c:pt>
                <c:pt idx="908">
                  <c:v>31.942083310000001</c:v>
                </c:pt>
                <c:pt idx="909">
                  <c:v>30.126711969999999</c:v>
                </c:pt>
                <c:pt idx="910">
                  <c:v>33.67004283</c:v>
                </c:pt>
                <c:pt idx="911">
                  <c:v>30.474439870000001</c:v>
                </c:pt>
                <c:pt idx="912">
                  <c:v>33.372052459999999</c:v>
                </c:pt>
                <c:pt idx="913">
                  <c:v>30.186662160000001</c:v>
                </c:pt>
                <c:pt idx="914">
                  <c:v>33.41461863</c:v>
                </c:pt>
                <c:pt idx="915">
                  <c:v>33.41461863</c:v>
                </c:pt>
                <c:pt idx="916">
                  <c:v>33.31738996</c:v>
                </c:pt>
                <c:pt idx="917">
                  <c:v>30.462444690000002</c:v>
                </c:pt>
                <c:pt idx="918">
                  <c:v>31.141335099999999</c:v>
                </c:pt>
                <c:pt idx="919">
                  <c:v>31.971221679999999</c:v>
                </c:pt>
                <c:pt idx="920">
                  <c:v>33.648363170000003</c:v>
                </c:pt>
                <c:pt idx="921">
                  <c:v>33.509734709999996</c:v>
                </c:pt>
                <c:pt idx="922">
                  <c:v>33.509734709999996</c:v>
                </c:pt>
                <c:pt idx="923">
                  <c:v>31.187970719999999</c:v>
                </c:pt>
                <c:pt idx="924">
                  <c:v>32.918146989999997</c:v>
                </c:pt>
                <c:pt idx="925">
                  <c:v>32.621643319999997</c:v>
                </c:pt>
                <c:pt idx="926">
                  <c:v>32.621643319999997</c:v>
                </c:pt>
                <c:pt idx="927">
                  <c:v>30.69274746</c:v>
                </c:pt>
                <c:pt idx="928">
                  <c:v>33.137332819999997</c:v>
                </c:pt>
                <c:pt idx="929">
                  <c:v>31.630299749999999</c:v>
                </c:pt>
                <c:pt idx="930">
                  <c:v>30.532475829999999</c:v>
                </c:pt>
                <c:pt idx="931">
                  <c:v>33.215733020000002</c:v>
                </c:pt>
                <c:pt idx="932">
                  <c:v>31.604003909999999</c:v>
                </c:pt>
                <c:pt idx="933">
                  <c:v>33.493818769999997</c:v>
                </c:pt>
                <c:pt idx="934">
                  <c:v>32.184253509999998</c:v>
                </c:pt>
                <c:pt idx="935">
                  <c:v>30.526860599999999</c:v>
                </c:pt>
                <c:pt idx="936">
                  <c:v>31.649980710000001</c:v>
                </c:pt>
                <c:pt idx="937">
                  <c:v>33.925119619999997</c:v>
                </c:pt>
                <c:pt idx="938">
                  <c:v>31.439250470000001</c:v>
                </c:pt>
                <c:pt idx="939">
                  <c:v>33.92537351</c:v>
                </c:pt>
                <c:pt idx="940">
                  <c:v>34.488749820000002</c:v>
                </c:pt>
                <c:pt idx="941">
                  <c:v>32.757136559999999</c:v>
                </c:pt>
                <c:pt idx="942">
                  <c:v>32.757136559999999</c:v>
                </c:pt>
                <c:pt idx="943">
                  <c:v>31.22705492</c:v>
                </c:pt>
                <c:pt idx="944">
                  <c:v>32.038232860000001</c:v>
                </c:pt>
                <c:pt idx="945">
                  <c:v>32.038232860000001</c:v>
                </c:pt>
                <c:pt idx="946">
                  <c:v>30.7528851</c:v>
                </c:pt>
                <c:pt idx="947">
                  <c:v>32.187718320000002</c:v>
                </c:pt>
                <c:pt idx="948">
                  <c:v>32.286930830000003</c:v>
                </c:pt>
                <c:pt idx="949">
                  <c:v>34.043009670000004</c:v>
                </c:pt>
                <c:pt idx="950">
                  <c:v>32.250193099999997</c:v>
                </c:pt>
                <c:pt idx="951">
                  <c:v>31.119865319999999</c:v>
                </c:pt>
                <c:pt idx="952">
                  <c:v>32.784800830000002</c:v>
                </c:pt>
                <c:pt idx="953">
                  <c:v>30.907241370000001</c:v>
                </c:pt>
                <c:pt idx="954">
                  <c:v>31.162830570000001</c:v>
                </c:pt>
                <c:pt idx="955">
                  <c:v>31.767768619999998</c:v>
                </c:pt>
                <c:pt idx="956">
                  <c:v>32.310179750000003</c:v>
                </c:pt>
                <c:pt idx="957">
                  <c:v>30.88802248</c:v>
                </c:pt>
                <c:pt idx="958">
                  <c:v>31.883817000000001</c:v>
                </c:pt>
                <c:pt idx="959">
                  <c:v>32.114103780000001</c:v>
                </c:pt>
                <c:pt idx="960">
                  <c:v>32.114103780000001</c:v>
                </c:pt>
                <c:pt idx="961">
                  <c:v>31.169973290000001</c:v>
                </c:pt>
                <c:pt idx="962">
                  <c:v>31.364338020000002</c:v>
                </c:pt>
                <c:pt idx="963">
                  <c:v>32.696474010000003</c:v>
                </c:pt>
                <c:pt idx="964">
                  <c:v>31.820502260000001</c:v>
                </c:pt>
                <c:pt idx="965">
                  <c:v>34.595700979999997</c:v>
                </c:pt>
                <c:pt idx="966">
                  <c:v>33.432178729999997</c:v>
                </c:pt>
                <c:pt idx="967">
                  <c:v>34.20600726</c:v>
                </c:pt>
                <c:pt idx="968">
                  <c:v>32.093240489999999</c:v>
                </c:pt>
                <c:pt idx="969">
                  <c:v>30.874861660000001</c:v>
                </c:pt>
                <c:pt idx="970">
                  <c:v>30.841418520000001</c:v>
                </c:pt>
                <c:pt idx="971">
                  <c:v>31.879994920000001</c:v>
                </c:pt>
                <c:pt idx="972">
                  <c:v>31.879994920000001</c:v>
                </c:pt>
                <c:pt idx="973">
                  <c:v>34.572758120000003</c:v>
                </c:pt>
                <c:pt idx="974">
                  <c:v>31.212613260000001</c:v>
                </c:pt>
                <c:pt idx="975">
                  <c:v>32.726874530000003</c:v>
                </c:pt>
                <c:pt idx="976">
                  <c:v>33.780842909999997</c:v>
                </c:pt>
                <c:pt idx="977">
                  <c:v>30.90621316</c:v>
                </c:pt>
                <c:pt idx="978">
                  <c:v>32.007341220000001</c:v>
                </c:pt>
                <c:pt idx="979">
                  <c:v>31.902702980000001</c:v>
                </c:pt>
                <c:pt idx="980">
                  <c:v>31.902702980000001</c:v>
                </c:pt>
                <c:pt idx="981">
                  <c:v>31.201116890000002</c:v>
                </c:pt>
                <c:pt idx="982">
                  <c:v>32.012288159999997</c:v>
                </c:pt>
                <c:pt idx="983">
                  <c:v>32.012288159999997</c:v>
                </c:pt>
                <c:pt idx="984">
                  <c:v>31.996728770000001</c:v>
                </c:pt>
                <c:pt idx="985">
                  <c:v>34.08386651</c:v>
                </c:pt>
                <c:pt idx="986">
                  <c:v>33.581090230000001</c:v>
                </c:pt>
                <c:pt idx="987">
                  <c:v>33.581090230000001</c:v>
                </c:pt>
                <c:pt idx="988">
                  <c:v>31.92606645</c:v>
                </c:pt>
                <c:pt idx="989">
                  <c:v>34.15861306</c:v>
                </c:pt>
                <c:pt idx="990">
                  <c:v>31.903737629999998</c:v>
                </c:pt>
                <c:pt idx="991">
                  <c:v>31.746973059999998</c:v>
                </c:pt>
                <c:pt idx="992">
                  <c:v>32.061036229999999</c:v>
                </c:pt>
                <c:pt idx="993">
                  <c:v>32.061036229999999</c:v>
                </c:pt>
                <c:pt idx="994">
                  <c:v>31.397393260000001</c:v>
                </c:pt>
                <c:pt idx="995">
                  <c:v>32.469520099999997</c:v>
                </c:pt>
                <c:pt idx="996">
                  <c:v>33.596667089999997</c:v>
                </c:pt>
                <c:pt idx="997">
                  <c:v>32.440995800000003</c:v>
                </c:pt>
                <c:pt idx="998">
                  <c:v>31.27555796</c:v>
                </c:pt>
                <c:pt idx="999">
                  <c:v>32.491598420000003</c:v>
                </c:pt>
                <c:pt idx="1000">
                  <c:v>34.86992884</c:v>
                </c:pt>
                <c:pt idx="1001">
                  <c:v>32.254231140000002</c:v>
                </c:pt>
                <c:pt idx="1002">
                  <c:v>31.270931040000001</c:v>
                </c:pt>
                <c:pt idx="1003">
                  <c:v>33.607213719999997</c:v>
                </c:pt>
                <c:pt idx="1004">
                  <c:v>33.607213719999997</c:v>
                </c:pt>
                <c:pt idx="1005">
                  <c:v>32.089127560000001</c:v>
                </c:pt>
                <c:pt idx="1006">
                  <c:v>32.84132005</c:v>
                </c:pt>
                <c:pt idx="1007">
                  <c:v>32.84132005</c:v>
                </c:pt>
                <c:pt idx="1008">
                  <c:v>34.995296420000003</c:v>
                </c:pt>
                <c:pt idx="1009">
                  <c:v>32.567819579999998</c:v>
                </c:pt>
                <c:pt idx="1010">
                  <c:v>32.955378920000001</c:v>
                </c:pt>
                <c:pt idx="1011">
                  <c:v>33.053968679999997</c:v>
                </c:pt>
                <c:pt idx="1012">
                  <c:v>33.65152089</c:v>
                </c:pt>
                <c:pt idx="1013">
                  <c:v>33.134592249999997</c:v>
                </c:pt>
                <c:pt idx="1014">
                  <c:v>32.823119650000002</c:v>
                </c:pt>
                <c:pt idx="1015">
                  <c:v>31.461027309999999</c:v>
                </c:pt>
                <c:pt idx="1016">
                  <c:v>33.19544441</c:v>
                </c:pt>
                <c:pt idx="1017">
                  <c:v>33.555766259999999</c:v>
                </c:pt>
                <c:pt idx="1018">
                  <c:v>32.615774690000002</c:v>
                </c:pt>
                <c:pt idx="1019">
                  <c:v>31.624567259999999</c:v>
                </c:pt>
                <c:pt idx="1020">
                  <c:v>31.853909519999998</c:v>
                </c:pt>
                <c:pt idx="1021">
                  <c:v>33.038358819999999</c:v>
                </c:pt>
                <c:pt idx="1022">
                  <c:v>33.038358819999999</c:v>
                </c:pt>
                <c:pt idx="1023">
                  <c:v>32.733909420000003</c:v>
                </c:pt>
                <c:pt idx="1024">
                  <c:v>31.899075889999999</c:v>
                </c:pt>
                <c:pt idx="1025">
                  <c:v>34.391285150000002</c:v>
                </c:pt>
                <c:pt idx="1026">
                  <c:v>31.60600573</c:v>
                </c:pt>
                <c:pt idx="1027">
                  <c:v>32.18491298</c:v>
                </c:pt>
                <c:pt idx="1028">
                  <c:v>32.674020769999998</c:v>
                </c:pt>
                <c:pt idx="1029">
                  <c:v>31.908568989999999</c:v>
                </c:pt>
                <c:pt idx="1030">
                  <c:v>32.899283109999999</c:v>
                </c:pt>
                <c:pt idx="1031">
                  <c:v>31.592262989999998</c:v>
                </c:pt>
                <c:pt idx="1032">
                  <c:v>33.587666820000003</c:v>
                </c:pt>
                <c:pt idx="1033">
                  <c:v>31.675252990000001</c:v>
                </c:pt>
                <c:pt idx="1034">
                  <c:v>32.832029800000001</c:v>
                </c:pt>
                <c:pt idx="1035">
                  <c:v>32.539476579999999</c:v>
                </c:pt>
                <c:pt idx="1036">
                  <c:v>32.728446050000002</c:v>
                </c:pt>
                <c:pt idx="1037">
                  <c:v>32.728446050000002</c:v>
                </c:pt>
                <c:pt idx="1038">
                  <c:v>32.815183060000003</c:v>
                </c:pt>
                <c:pt idx="1039">
                  <c:v>31.95283607</c:v>
                </c:pt>
                <c:pt idx="1040">
                  <c:v>32.719311159999997</c:v>
                </c:pt>
                <c:pt idx="1041">
                  <c:v>32.751991349999997</c:v>
                </c:pt>
                <c:pt idx="1042">
                  <c:v>32.751991349999997</c:v>
                </c:pt>
                <c:pt idx="1043">
                  <c:v>34.423469879999999</c:v>
                </c:pt>
                <c:pt idx="1044">
                  <c:v>34.423469879999999</c:v>
                </c:pt>
                <c:pt idx="1045">
                  <c:v>31.745647640000001</c:v>
                </c:pt>
                <c:pt idx="1046">
                  <c:v>35.104470489999997</c:v>
                </c:pt>
                <c:pt idx="1047">
                  <c:v>31.939798</c:v>
                </c:pt>
                <c:pt idx="1048">
                  <c:v>32.87137053</c:v>
                </c:pt>
                <c:pt idx="1049">
                  <c:v>32.87137053</c:v>
                </c:pt>
                <c:pt idx="1050">
                  <c:v>32.731859329999999</c:v>
                </c:pt>
                <c:pt idx="1051">
                  <c:v>32.786821799999998</c:v>
                </c:pt>
                <c:pt idx="1052">
                  <c:v>34.569938550000003</c:v>
                </c:pt>
                <c:pt idx="1053">
                  <c:v>32.754077479999999</c:v>
                </c:pt>
                <c:pt idx="1054">
                  <c:v>32.594751619999997</c:v>
                </c:pt>
                <c:pt idx="1055">
                  <c:v>33.308413469999998</c:v>
                </c:pt>
                <c:pt idx="1056">
                  <c:v>32.922235720000003</c:v>
                </c:pt>
                <c:pt idx="1057">
                  <c:v>32.922235720000003</c:v>
                </c:pt>
                <c:pt idx="1058">
                  <c:v>33.277959809999999</c:v>
                </c:pt>
                <c:pt idx="1059">
                  <c:v>32.219224760000003</c:v>
                </c:pt>
                <c:pt idx="1060">
                  <c:v>33.330600240000003</c:v>
                </c:pt>
                <c:pt idx="1061">
                  <c:v>33.072000750000001</c:v>
                </c:pt>
                <c:pt idx="1062">
                  <c:v>32.142519819999997</c:v>
                </c:pt>
                <c:pt idx="1063">
                  <c:v>34.581679129999998</c:v>
                </c:pt>
                <c:pt idx="1064">
                  <c:v>34.581679129999998</c:v>
                </c:pt>
                <c:pt idx="1065">
                  <c:v>32.138628089999997</c:v>
                </c:pt>
                <c:pt idx="1066">
                  <c:v>33.759099020000001</c:v>
                </c:pt>
                <c:pt idx="1067">
                  <c:v>33.759099020000001</c:v>
                </c:pt>
                <c:pt idx="1068">
                  <c:v>33.832770789999998</c:v>
                </c:pt>
                <c:pt idx="1069">
                  <c:v>32.953672230000002</c:v>
                </c:pt>
                <c:pt idx="1070">
                  <c:v>34.016610120000003</c:v>
                </c:pt>
                <c:pt idx="1071">
                  <c:v>33.738931989999998</c:v>
                </c:pt>
                <c:pt idx="1072">
                  <c:v>33.414438500000003</c:v>
                </c:pt>
                <c:pt idx="1073">
                  <c:v>33.844249900000001</c:v>
                </c:pt>
                <c:pt idx="1074">
                  <c:v>33.844249900000001</c:v>
                </c:pt>
                <c:pt idx="1075">
                  <c:v>32.289422420000001</c:v>
                </c:pt>
                <c:pt idx="1076">
                  <c:v>35.350367919999997</c:v>
                </c:pt>
                <c:pt idx="1077">
                  <c:v>33.464022540000002</c:v>
                </c:pt>
                <c:pt idx="1078">
                  <c:v>33.58139087</c:v>
                </c:pt>
                <c:pt idx="1079">
                  <c:v>32.464382450000002</c:v>
                </c:pt>
                <c:pt idx="1080">
                  <c:v>32.710215159999997</c:v>
                </c:pt>
                <c:pt idx="1081">
                  <c:v>32.758317329999997</c:v>
                </c:pt>
                <c:pt idx="1082">
                  <c:v>33.005218120000002</c:v>
                </c:pt>
                <c:pt idx="1083">
                  <c:v>32.443644460000002</c:v>
                </c:pt>
                <c:pt idx="1084">
                  <c:v>33.527572730000003</c:v>
                </c:pt>
                <c:pt idx="1085">
                  <c:v>33.822905980000002</c:v>
                </c:pt>
                <c:pt idx="1086">
                  <c:v>32.767237610000002</c:v>
                </c:pt>
                <c:pt idx="1087">
                  <c:v>32.429196670000003</c:v>
                </c:pt>
                <c:pt idx="1088">
                  <c:v>33.6854765</c:v>
                </c:pt>
                <c:pt idx="1089">
                  <c:v>33.383706869999997</c:v>
                </c:pt>
                <c:pt idx="1090">
                  <c:v>32.509078559999999</c:v>
                </c:pt>
                <c:pt idx="1091">
                  <c:v>33.738141149999997</c:v>
                </c:pt>
                <c:pt idx="1092">
                  <c:v>33.576889190000003</c:v>
                </c:pt>
                <c:pt idx="1093">
                  <c:v>33.576889190000003</c:v>
                </c:pt>
                <c:pt idx="1094">
                  <c:v>35.38574869</c:v>
                </c:pt>
                <c:pt idx="1095">
                  <c:v>35.38574869</c:v>
                </c:pt>
                <c:pt idx="1096">
                  <c:v>33.566152160000001</c:v>
                </c:pt>
                <c:pt idx="1097">
                  <c:v>33.566482090000001</c:v>
                </c:pt>
                <c:pt idx="1098">
                  <c:v>33.725023219999997</c:v>
                </c:pt>
                <c:pt idx="1099">
                  <c:v>33.725023219999997</c:v>
                </c:pt>
                <c:pt idx="1100">
                  <c:v>32.813832740000002</c:v>
                </c:pt>
                <c:pt idx="1101">
                  <c:v>33.850405610000003</c:v>
                </c:pt>
                <c:pt idx="1102">
                  <c:v>33.850405610000003</c:v>
                </c:pt>
                <c:pt idx="1103">
                  <c:v>32.465552840000001</c:v>
                </c:pt>
                <c:pt idx="1104">
                  <c:v>35.540315110000002</c:v>
                </c:pt>
                <c:pt idx="1105">
                  <c:v>33.712204710000002</c:v>
                </c:pt>
                <c:pt idx="1106">
                  <c:v>32.801579279999999</c:v>
                </c:pt>
                <c:pt idx="1107">
                  <c:v>33.774752890000002</c:v>
                </c:pt>
                <c:pt idx="1108">
                  <c:v>33.64791271</c:v>
                </c:pt>
                <c:pt idx="1109">
                  <c:v>34.147613579999998</c:v>
                </c:pt>
                <c:pt idx="1110">
                  <c:v>33.604422200000002</c:v>
                </c:pt>
                <c:pt idx="1111">
                  <c:v>33.442216279999997</c:v>
                </c:pt>
                <c:pt idx="1112">
                  <c:v>34.237296450000002</c:v>
                </c:pt>
                <c:pt idx="1113">
                  <c:v>33.783415009999999</c:v>
                </c:pt>
                <c:pt idx="1114">
                  <c:v>33.783415009999999</c:v>
                </c:pt>
                <c:pt idx="1115">
                  <c:v>33.041310379999999</c:v>
                </c:pt>
                <c:pt idx="1116">
                  <c:v>34.292689770000003</c:v>
                </c:pt>
                <c:pt idx="1117">
                  <c:v>34.006541290000001</c:v>
                </c:pt>
                <c:pt idx="1118">
                  <c:v>35.553296609999997</c:v>
                </c:pt>
                <c:pt idx="1119">
                  <c:v>35.553296609999997</c:v>
                </c:pt>
                <c:pt idx="1120">
                  <c:v>32.888055029999997</c:v>
                </c:pt>
                <c:pt idx="1121">
                  <c:v>34.677242329999999</c:v>
                </c:pt>
                <c:pt idx="1122">
                  <c:v>34.677242329999999</c:v>
                </c:pt>
                <c:pt idx="1123">
                  <c:v>33.004171460000002</c:v>
                </c:pt>
                <c:pt idx="1124">
                  <c:v>34.654735539999997</c:v>
                </c:pt>
                <c:pt idx="1125">
                  <c:v>33.815943310000002</c:v>
                </c:pt>
                <c:pt idx="1126">
                  <c:v>34.381621979999998</c:v>
                </c:pt>
                <c:pt idx="1127">
                  <c:v>34.768573719999999</c:v>
                </c:pt>
                <c:pt idx="1128">
                  <c:v>34.768573719999999</c:v>
                </c:pt>
                <c:pt idx="1129">
                  <c:v>34.314636649999997</c:v>
                </c:pt>
                <c:pt idx="1130">
                  <c:v>33.11568106</c:v>
                </c:pt>
                <c:pt idx="1131">
                  <c:v>34.552834150000002</c:v>
                </c:pt>
                <c:pt idx="1132">
                  <c:v>33.563655990000001</c:v>
                </c:pt>
                <c:pt idx="1133">
                  <c:v>33.303954519999998</c:v>
                </c:pt>
                <c:pt idx="1134">
                  <c:v>34.744181930000003</c:v>
                </c:pt>
                <c:pt idx="1135">
                  <c:v>33.82584447</c:v>
                </c:pt>
                <c:pt idx="1136">
                  <c:v>34.38081871</c:v>
                </c:pt>
                <c:pt idx="1137">
                  <c:v>33.617595819999998</c:v>
                </c:pt>
                <c:pt idx="1138">
                  <c:v>33.281289430000001</c:v>
                </c:pt>
                <c:pt idx="1139">
                  <c:v>33.626178109999998</c:v>
                </c:pt>
                <c:pt idx="1140">
                  <c:v>34.663774400000001</c:v>
                </c:pt>
                <c:pt idx="1141">
                  <c:v>34.345790309999998</c:v>
                </c:pt>
                <c:pt idx="1142">
                  <c:v>33.26615606</c:v>
                </c:pt>
                <c:pt idx="1143">
                  <c:v>34.546210340000002</c:v>
                </c:pt>
                <c:pt idx="1144">
                  <c:v>34.546210340000002</c:v>
                </c:pt>
                <c:pt idx="1145">
                  <c:v>33.34289605</c:v>
                </c:pt>
                <c:pt idx="1146">
                  <c:v>34.534720139999997</c:v>
                </c:pt>
                <c:pt idx="1147">
                  <c:v>34.537493660000003</c:v>
                </c:pt>
                <c:pt idx="1148">
                  <c:v>36.511011590000003</c:v>
                </c:pt>
                <c:pt idx="1149">
                  <c:v>34.574259249999997</c:v>
                </c:pt>
                <c:pt idx="1150">
                  <c:v>34.574259249999997</c:v>
                </c:pt>
                <c:pt idx="1151">
                  <c:v>33.677318980000003</c:v>
                </c:pt>
                <c:pt idx="1152">
                  <c:v>34.70955129</c:v>
                </c:pt>
                <c:pt idx="1153">
                  <c:v>34.70955129</c:v>
                </c:pt>
                <c:pt idx="1154">
                  <c:v>34.567422520000001</c:v>
                </c:pt>
                <c:pt idx="1155">
                  <c:v>33.422381850000001</c:v>
                </c:pt>
                <c:pt idx="1156">
                  <c:v>35.106704270000002</c:v>
                </c:pt>
                <c:pt idx="1157">
                  <c:v>34.758984169999998</c:v>
                </c:pt>
                <c:pt idx="1158">
                  <c:v>34.50628073</c:v>
                </c:pt>
                <c:pt idx="1159">
                  <c:v>33.663370489999998</c:v>
                </c:pt>
                <c:pt idx="1160">
                  <c:v>34.576239989999998</c:v>
                </c:pt>
                <c:pt idx="1161">
                  <c:v>34.289992660000003</c:v>
                </c:pt>
                <c:pt idx="1162">
                  <c:v>34.767983600000001</c:v>
                </c:pt>
                <c:pt idx="1163">
                  <c:v>34.767983600000001</c:v>
                </c:pt>
                <c:pt idx="1164">
                  <c:v>33.863373639999999</c:v>
                </c:pt>
                <c:pt idx="1165">
                  <c:v>35.254528120000003</c:v>
                </c:pt>
                <c:pt idx="1166">
                  <c:v>34.938318420000002</c:v>
                </c:pt>
                <c:pt idx="1167">
                  <c:v>33.878646660000001</c:v>
                </c:pt>
                <c:pt idx="1168">
                  <c:v>35.570531029999998</c:v>
                </c:pt>
                <c:pt idx="1169">
                  <c:v>33.871893720000003</c:v>
                </c:pt>
                <c:pt idx="1170">
                  <c:v>35.283804000000003</c:v>
                </c:pt>
                <c:pt idx="1171">
                  <c:v>35.521474339999997</c:v>
                </c:pt>
                <c:pt idx="1172">
                  <c:v>33.944177430000003</c:v>
                </c:pt>
                <c:pt idx="1173">
                  <c:v>34.763669700000001</c:v>
                </c:pt>
                <c:pt idx="1174">
                  <c:v>35.356294699999999</c:v>
                </c:pt>
                <c:pt idx="1175">
                  <c:v>34.419984069999998</c:v>
                </c:pt>
                <c:pt idx="1176">
                  <c:v>34.263425740000002</c:v>
                </c:pt>
                <c:pt idx="1177">
                  <c:v>34.596543689999997</c:v>
                </c:pt>
                <c:pt idx="1178">
                  <c:v>34.23859212</c:v>
                </c:pt>
                <c:pt idx="1179">
                  <c:v>34.60751647</c:v>
                </c:pt>
                <c:pt idx="1180">
                  <c:v>35.642126230000002</c:v>
                </c:pt>
                <c:pt idx="1181">
                  <c:v>34.103138819999998</c:v>
                </c:pt>
                <c:pt idx="1182">
                  <c:v>35.515847039999997</c:v>
                </c:pt>
                <c:pt idx="1183">
                  <c:v>35.515847039999997</c:v>
                </c:pt>
                <c:pt idx="1184">
                  <c:v>35.50325686</c:v>
                </c:pt>
                <c:pt idx="1185">
                  <c:v>35.505781829999997</c:v>
                </c:pt>
                <c:pt idx="1186">
                  <c:v>35.54775514</c:v>
                </c:pt>
                <c:pt idx="1187">
                  <c:v>35.54775514</c:v>
                </c:pt>
                <c:pt idx="1188">
                  <c:v>35.688457190000001</c:v>
                </c:pt>
                <c:pt idx="1189">
                  <c:v>35.688457190000001</c:v>
                </c:pt>
                <c:pt idx="1190">
                  <c:v>34.540867949999999</c:v>
                </c:pt>
                <c:pt idx="1191">
                  <c:v>35.740697150000003</c:v>
                </c:pt>
                <c:pt idx="1192">
                  <c:v>35.490284780000003</c:v>
                </c:pt>
                <c:pt idx="1193">
                  <c:v>34.26184808</c:v>
                </c:pt>
                <c:pt idx="1194">
                  <c:v>35.547715799999999</c:v>
                </c:pt>
                <c:pt idx="1195">
                  <c:v>35.258535500000001</c:v>
                </c:pt>
                <c:pt idx="1196">
                  <c:v>34.52517074</c:v>
                </c:pt>
                <c:pt idx="1197">
                  <c:v>35.755092810000001</c:v>
                </c:pt>
                <c:pt idx="1198">
                  <c:v>35.755092810000001</c:v>
                </c:pt>
                <c:pt idx="1199">
                  <c:v>34.805618490000001</c:v>
                </c:pt>
                <c:pt idx="1200">
                  <c:v>34.745599570000003</c:v>
                </c:pt>
                <c:pt idx="1201">
                  <c:v>34.888556020000003</c:v>
                </c:pt>
                <c:pt idx="1202">
                  <c:v>35.398577299999999</c:v>
                </c:pt>
                <c:pt idx="1203">
                  <c:v>35.19590144</c:v>
                </c:pt>
                <c:pt idx="1204">
                  <c:v>35.591611919999998</c:v>
                </c:pt>
                <c:pt idx="1205">
                  <c:v>36.471764989999997</c:v>
                </c:pt>
                <c:pt idx="1206">
                  <c:v>35.05966403</c:v>
                </c:pt>
                <c:pt idx="1207">
                  <c:v>36.725257810000002</c:v>
                </c:pt>
                <c:pt idx="1208">
                  <c:v>35.525277440000004</c:v>
                </c:pt>
                <c:pt idx="1209">
                  <c:v>35.510075069999999</c:v>
                </c:pt>
                <c:pt idx="1210">
                  <c:v>25.688637570000001</c:v>
                </c:pt>
                <c:pt idx="1211">
                  <c:v>25.22267854</c:v>
                </c:pt>
                <c:pt idx="1212">
                  <c:v>25.952879580000001</c:v>
                </c:pt>
                <c:pt idx="1213">
                  <c:v>25.768831710000001</c:v>
                </c:pt>
                <c:pt idx="1214">
                  <c:v>26.001486360000001</c:v>
                </c:pt>
                <c:pt idx="1215">
                  <c:v>26.99508827</c:v>
                </c:pt>
                <c:pt idx="1216">
                  <c:v>27.109386369999999</c:v>
                </c:pt>
                <c:pt idx="1217">
                  <c:v>26.529034530000001</c:v>
                </c:pt>
                <c:pt idx="1218">
                  <c:v>26.586957470000002</c:v>
                </c:pt>
                <c:pt idx="1219">
                  <c:v>27.643743990000001</c:v>
                </c:pt>
                <c:pt idx="1220">
                  <c:v>27.019498030000001</c:v>
                </c:pt>
                <c:pt idx="1221">
                  <c:v>28.043945520000001</c:v>
                </c:pt>
                <c:pt idx="1222">
                  <c:v>27.383755019999999</c:v>
                </c:pt>
                <c:pt idx="1223">
                  <c:v>28.17578125</c:v>
                </c:pt>
                <c:pt idx="1224">
                  <c:v>27.441275539999999</c:v>
                </c:pt>
                <c:pt idx="1225">
                  <c:v>27.50787974</c:v>
                </c:pt>
                <c:pt idx="1226">
                  <c:v>27.57623731</c:v>
                </c:pt>
                <c:pt idx="1227">
                  <c:v>27.209809029999999</c:v>
                </c:pt>
                <c:pt idx="1228">
                  <c:v>27.25716731</c:v>
                </c:pt>
                <c:pt idx="1229">
                  <c:v>27.507346810000001</c:v>
                </c:pt>
                <c:pt idx="1230">
                  <c:v>27.503387979999999</c:v>
                </c:pt>
                <c:pt idx="1231">
                  <c:v>27.99991516</c:v>
                </c:pt>
                <c:pt idx="1232">
                  <c:v>29.268010390000001</c:v>
                </c:pt>
                <c:pt idx="1233">
                  <c:v>27.750201740000001</c:v>
                </c:pt>
                <c:pt idx="1234">
                  <c:v>29.41990968</c:v>
                </c:pt>
                <c:pt idx="1235">
                  <c:v>28.065606939999999</c:v>
                </c:pt>
                <c:pt idx="1236">
                  <c:v>28.492050679999998</c:v>
                </c:pt>
                <c:pt idx="1237">
                  <c:v>28.652099700000001</c:v>
                </c:pt>
                <c:pt idx="1238">
                  <c:v>28.55672092</c:v>
                </c:pt>
                <c:pt idx="1239">
                  <c:v>28.72841695</c:v>
                </c:pt>
                <c:pt idx="1240">
                  <c:v>29.968734730000001</c:v>
                </c:pt>
                <c:pt idx="1241">
                  <c:v>28.292660550000001</c:v>
                </c:pt>
                <c:pt idx="1242">
                  <c:v>28.345865239999998</c:v>
                </c:pt>
                <c:pt idx="1243">
                  <c:v>30.131719019999998</c:v>
                </c:pt>
                <c:pt idx="1244">
                  <c:v>28.63459048</c:v>
                </c:pt>
                <c:pt idx="1245">
                  <c:v>28.627473989999999</c:v>
                </c:pt>
                <c:pt idx="1246">
                  <c:v>29.30395085</c:v>
                </c:pt>
                <c:pt idx="1247">
                  <c:v>30.666942240000001</c:v>
                </c:pt>
                <c:pt idx="1248">
                  <c:v>29.386828210000001</c:v>
                </c:pt>
                <c:pt idx="1249">
                  <c:v>31.028180129999999</c:v>
                </c:pt>
                <c:pt idx="1250">
                  <c:v>31.090451219999999</c:v>
                </c:pt>
                <c:pt idx="1251">
                  <c:v>30.843569609999999</c:v>
                </c:pt>
                <c:pt idx="1252">
                  <c:v>31.252165179999999</c:v>
                </c:pt>
                <c:pt idx="1253">
                  <c:v>29.95772865</c:v>
                </c:pt>
                <c:pt idx="1254">
                  <c:v>29.783067429999999</c:v>
                </c:pt>
                <c:pt idx="1255">
                  <c:v>31.36733147</c:v>
                </c:pt>
                <c:pt idx="1256">
                  <c:v>30.047198210000001</c:v>
                </c:pt>
                <c:pt idx="1257">
                  <c:v>29.860420300000001</c:v>
                </c:pt>
                <c:pt idx="1258">
                  <c:v>31.55896439</c:v>
                </c:pt>
                <c:pt idx="1259">
                  <c:v>31.87656518</c:v>
                </c:pt>
                <c:pt idx="1260">
                  <c:v>31.943303749999998</c:v>
                </c:pt>
                <c:pt idx="1261">
                  <c:v>31.553619900000001</c:v>
                </c:pt>
                <c:pt idx="1262">
                  <c:v>31.944425970000001</c:v>
                </c:pt>
                <c:pt idx="1263">
                  <c:v>29.553711010000001</c:v>
                </c:pt>
                <c:pt idx="1264">
                  <c:v>30.52728797</c:v>
                </c:pt>
                <c:pt idx="1265">
                  <c:v>29.61633586</c:v>
                </c:pt>
                <c:pt idx="1266">
                  <c:v>30.60919075</c:v>
                </c:pt>
                <c:pt idx="1267">
                  <c:v>29.94773284</c:v>
                </c:pt>
                <c:pt idx="1268">
                  <c:v>32.243055560000002</c:v>
                </c:pt>
                <c:pt idx="1269">
                  <c:v>30.52200732</c:v>
                </c:pt>
                <c:pt idx="1270">
                  <c:v>29.940899600000002</c:v>
                </c:pt>
                <c:pt idx="1271">
                  <c:v>30.705621390000001</c:v>
                </c:pt>
                <c:pt idx="1272">
                  <c:v>30.720983669999999</c:v>
                </c:pt>
                <c:pt idx="1273">
                  <c:v>30.779577440000001</c:v>
                </c:pt>
                <c:pt idx="1274">
                  <c:v>30.825537369999999</c:v>
                </c:pt>
                <c:pt idx="1275">
                  <c:v>32.271264369999997</c:v>
                </c:pt>
                <c:pt idx="1276">
                  <c:v>32.55568581</c:v>
                </c:pt>
                <c:pt idx="1277">
                  <c:v>32.62592746</c:v>
                </c:pt>
                <c:pt idx="1278">
                  <c:v>30.603179010000002</c:v>
                </c:pt>
                <c:pt idx="1279">
                  <c:v>32.443264280000001</c:v>
                </c:pt>
                <c:pt idx="1280">
                  <c:v>32.809376100000001</c:v>
                </c:pt>
                <c:pt idx="1281">
                  <c:v>31.174405440000001</c:v>
                </c:pt>
                <c:pt idx="1282">
                  <c:v>30.274338910000001</c:v>
                </c:pt>
                <c:pt idx="1283">
                  <c:v>31.426224609999998</c:v>
                </c:pt>
                <c:pt idx="1284">
                  <c:v>30.341191640000002</c:v>
                </c:pt>
                <c:pt idx="1285">
                  <c:v>33.116057230000003</c:v>
                </c:pt>
                <c:pt idx="1286">
                  <c:v>31.52872502</c:v>
                </c:pt>
                <c:pt idx="1287">
                  <c:v>31.380022650000001</c:v>
                </c:pt>
                <c:pt idx="1288">
                  <c:v>31.607945350000001</c:v>
                </c:pt>
                <c:pt idx="1289">
                  <c:v>30.69909165</c:v>
                </c:pt>
                <c:pt idx="1290">
                  <c:v>31.260975370000001</c:v>
                </c:pt>
                <c:pt idx="1291">
                  <c:v>31.658957109999999</c:v>
                </c:pt>
                <c:pt idx="1292">
                  <c:v>33.1618773</c:v>
                </c:pt>
                <c:pt idx="1293">
                  <c:v>30.690629009999999</c:v>
                </c:pt>
                <c:pt idx="1294">
                  <c:v>33.573760489999998</c:v>
                </c:pt>
                <c:pt idx="1295">
                  <c:v>33.478764830000003</c:v>
                </c:pt>
                <c:pt idx="1296">
                  <c:v>31.34789537</c:v>
                </c:pt>
                <c:pt idx="1297">
                  <c:v>33.330584539999997</c:v>
                </c:pt>
                <c:pt idx="1298">
                  <c:v>33.676726000000002</c:v>
                </c:pt>
                <c:pt idx="1299">
                  <c:v>31.74339041</c:v>
                </c:pt>
                <c:pt idx="1300">
                  <c:v>31.785691320000002</c:v>
                </c:pt>
                <c:pt idx="1301">
                  <c:v>31.9834365</c:v>
                </c:pt>
                <c:pt idx="1302">
                  <c:v>32.243315430000003</c:v>
                </c:pt>
                <c:pt idx="1303">
                  <c:v>31.895970460000001</c:v>
                </c:pt>
                <c:pt idx="1304">
                  <c:v>30.994947580000002</c:v>
                </c:pt>
                <c:pt idx="1305">
                  <c:v>33.991855229999999</c:v>
                </c:pt>
                <c:pt idx="1306">
                  <c:v>31.06828389</c:v>
                </c:pt>
                <c:pt idx="1307">
                  <c:v>32.351450419999999</c:v>
                </c:pt>
                <c:pt idx="1308">
                  <c:v>32.203955290000003</c:v>
                </c:pt>
                <c:pt idx="1309">
                  <c:v>32.270446229999997</c:v>
                </c:pt>
                <c:pt idx="1310">
                  <c:v>34.049697680000001</c:v>
                </c:pt>
                <c:pt idx="1311">
                  <c:v>32.325496770000001</c:v>
                </c:pt>
                <c:pt idx="1312">
                  <c:v>34.422165990000003</c:v>
                </c:pt>
                <c:pt idx="1313">
                  <c:v>34.5022029</c:v>
                </c:pt>
                <c:pt idx="1314">
                  <c:v>31.999584720000001</c:v>
                </c:pt>
                <c:pt idx="1315">
                  <c:v>32.057711410000003</c:v>
                </c:pt>
                <c:pt idx="1316">
                  <c:v>31.450106980000001</c:v>
                </c:pt>
                <c:pt idx="1317">
                  <c:v>31.44193486</c:v>
                </c:pt>
                <c:pt idx="1318">
                  <c:v>34.220701869999999</c:v>
                </c:pt>
                <c:pt idx="1319">
                  <c:v>34.71479051</c:v>
                </c:pt>
                <c:pt idx="1320">
                  <c:v>32.090570720000002</c:v>
                </c:pt>
                <c:pt idx="1321">
                  <c:v>32.646024789999998</c:v>
                </c:pt>
                <c:pt idx="1322">
                  <c:v>32.79460787</c:v>
                </c:pt>
                <c:pt idx="1323">
                  <c:v>32.69230769</c:v>
                </c:pt>
                <c:pt idx="1324">
                  <c:v>33.058244369999997</c:v>
                </c:pt>
                <c:pt idx="1325">
                  <c:v>31.63761482</c:v>
                </c:pt>
                <c:pt idx="1326">
                  <c:v>31.805849680000001</c:v>
                </c:pt>
                <c:pt idx="1327">
                  <c:v>34.864773100000001</c:v>
                </c:pt>
                <c:pt idx="1328">
                  <c:v>32.09326051</c:v>
                </c:pt>
                <c:pt idx="1329">
                  <c:v>31.789439869999999</c:v>
                </c:pt>
                <c:pt idx="1330">
                  <c:v>32.628980060000004</c:v>
                </c:pt>
                <c:pt idx="1331">
                  <c:v>32.103349940000001</c:v>
                </c:pt>
                <c:pt idx="1332">
                  <c:v>31.71750643</c:v>
                </c:pt>
                <c:pt idx="1333">
                  <c:v>31.77238466</c:v>
                </c:pt>
                <c:pt idx="1334">
                  <c:v>33.174498120000003</c:v>
                </c:pt>
                <c:pt idx="1335">
                  <c:v>35.440246569999999</c:v>
                </c:pt>
                <c:pt idx="1336">
                  <c:v>33.027848310000003</c:v>
                </c:pt>
                <c:pt idx="1337">
                  <c:v>35.525623090000003</c:v>
                </c:pt>
                <c:pt idx="1338">
                  <c:v>33.100920989999999</c:v>
                </c:pt>
                <c:pt idx="1339">
                  <c:v>35.118247259999997</c:v>
                </c:pt>
                <c:pt idx="1340">
                  <c:v>31.793107630000002</c:v>
                </c:pt>
                <c:pt idx="1341">
                  <c:v>32.142768019999998</c:v>
                </c:pt>
                <c:pt idx="1342">
                  <c:v>33.325175209999998</c:v>
                </c:pt>
                <c:pt idx="1343">
                  <c:v>32.131662419999998</c:v>
                </c:pt>
                <c:pt idx="1344">
                  <c:v>32.921062319999997</c:v>
                </c:pt>
                <c:pt idx="1345">
                  <c:v>32.801519669999998</c:v>
                </c:pt>
                <c:pt idx="1346">
                  <c:v>35.107940149999997</c:v>
                </c:pt>
                <c:pt idx="1347">
                  <c:v>35.753261270000003</c:v>
                </c:pt>
                <c:pt idx="1348">
                  <c:v>32.199490480000001</c:v>
                </c:pt>
                <c:pt idx="1349">
                  <c:v>32.191651440000001</c:v>
                </c:pt>
                <c:pt idx="1350">
                  <c:v>33.765566790000001</c:v>
                </c:pt>
                <c:pt idx="1351">
                  <c:v>33.021714559999999</c:v>
                </c:pt>
                <c:pt idx="1352">
                  <c:v>33.367572060000001</c:v>
                </c:pt>
                <c:pt idx="1353">
                  <c:v>35.401585750000002</c:v>
                </c:pt>
                <c:pt idx="1354">
                  <c:v>35.401585750000002</c:v>
                </c:pt>
                <c:pt idx="1355">
                  <c:v>33.417606550000002</c:v>
                </c:pt>
                <c:pt idx="1356">
                  <c:v>33.875376699999997</c:v>
                </c:pt>
                <c:pt idx="1357">
                  <c:v>35.915077400000001</c:v>
                </c:pt>
                <c:pt idx="1358">
                  <c:v>35.521071509999999</c:v>
                </c:pt>
                <c:pt idx="1359">
                  <c:v>35.521071509999999</c:v>
                </c:pt>
                <c:pt idx="1360">
                  <c:v>32.35542169</c:v>
                </c:pt>
                <c:pt idx="1361">
                  <c:v>36.052838299999998</c:v>
                </c:pt>
                <c:pt idx="1362">
                  <c:v>32.714710820000001</c:v>
                </c:pt>
                <c:pt idx="1363">
                  <c:v>33.023353919999998</c:v>
                </c:pt>
                <c:pt idx="1364">
                  <c:v>33.543272080000001</c:v>
                </c:pt>
                <c:pt idx="1365">
                  <c:v>32.696249739999999</c:v>
                </c:pt>
                <c:pt idx="1366">
                  <c:v>36.458329900000003</c:v>
                </c:pt>
                <c:pt idx="1367">
                  <c:v>36.549027180000003</c:v>
                </c:pt>
                <c:pt idx="1368">
                  <c:v>33.033393500000003</c:v>
                </c:pt>
                <c:pt idx="1369">
                  <c:v>36.183818250000002</c:v>
                </c:pt>
                <c:pt idx="1370">
                  <c:v>33.997527060000003</c:v>
                </c:pt>
                <c:pt idx="1371">
                  <c:v>34.018869430000002</c:v>
                </c:pt>
                <c:pt idx="1372">
                  <c:v>34.095043199999999</c:v>
                </c:pt>
                <c:pt idx="1373">
                  <c:v>32.618383590000001</c:v>
                </c:pt>
                <c:pt idx="1374">
                  <c:v>32.496221519999999</c:v>
                </c:pt>
                <c:pt idx="1375">
                  <c:v>34.158688009999999</c:v>
                </c:pt>
                <c:pt idx="1376">
                  <c:v>32.701350089999998</c:v>
                </c:pt>
                <c:pt idx="1377">
                  <c:v>32.891267890000002</c:v>
                </c:pt>
                <c:pt idx="1378">
                  <c:v>36.791253259999998</c:v>
                </c:pt>
                <c:pt idx="1379">
                  <c:v>36.175880110000001</c:v>
                </c:pt>
                <c:pt idx="1380">
                  <c:v>32.878022569999999</c:v>
                </c:pt>
                <c:pt idx="1381">
                  <c:v>34.713011559999998</c:v>
                </c:pt>
                <c:pt idx="1382">
                  <c:v>33.844656759999999</c:v>
                </c:pt>
                <c:pt idx="1383">
                  <c:v>33.7287544</c:v>
                </c:pt>
                <c:pt idx="1384">
                  <c:v>33.13857075</c:v>
                </c:pt>
                <c:pt idx="1385">
                  <c:v>36.783030269999998</c:v>
                </c:pt>
                <c:pt idx="1386">
                  <c:v>34.73647295</c:v>
                </c:pt>
                <c:pt idx="1387">
                  <c:v>36.502952090000001</c:v>
                </c:pt>
                <c:pt idx="1388">
                  <c:v>36.502952090000001</c:v>
                </c:pt>
                <c:pt idx="1389">
                  <c:v>33.130592470000003</c:v>
                </c:pt>
                <c:pt idx="1390">
                  <c:v>34.453042459999999</c:v>
                </c:pt>
                <c:pt idx="1391">
                  <c:v>35.84020434</c:v>
                </c:pt>
                <c:pt idx="1392">
                  <c:v>33.952515200000001</c:v>
                </c:pt>
                <c:pt idx="1393">
                  <c:v>34.853078250000003</c:v>
                </c:pt>
                <c:pt idx="1394">
                  <c:v>36.628496499999997</c:v>
                </c:pt>
                <c:pt idx="1395">
                  <c:v>36.628496499999997</c:v>
                </c:pt>
                <c:pt idx="1396">
                  <c:v>34.324634860000003</c:v>
                </c:pt>
                <c:pt idx="1397">
                  <c:v>37.138117280000003</c:v>
                </c:pt>
                <c:pt idx="1398">
                  <c:v>37.11116346</c:v>
                </c:pt>
                <c:pt idx="1399">
                  <c:v>36.627803020000002</c:v>
                </c:pt>
                <c:pt idx="1400">
                  <c:v>37.646089660000001</c:v>
                </c:pt>
                <c:pt idx="1401">
                  <c:v>37.74302273</c:v>
                </c:pt>
                <c:pt idx="1402">
                  <c:v>33.250671590000003</c:v>
                </c:pt>
                <c:pt idx="1403">
                  <c:v>37.251985120000001</c:v>
                </c:pt>
                <c:pt idx="1404">
                  <c:v>33.440251570000001</c:v>
                </c:pt>
                <c:pt idx="1405">
                  <c:v>34.45935841</c:v>
                </c:pt>
                <c:pt idx="1406">
                  <c:v>34.987548140000001</c:v>
                </c:pt>
                <c:pt idx="1407">
                  <c:v>35.007657520000002</c:v>
                </c:pt>
                <c:pt idx="1408">
                  <c:v>33.767790910000002</c:v>
                </c:pt>
                <c:pt idx="1409">
                  <c:v>35.091456170000001</c:v>
                </c:pt>
                <c:pt idx="1410">
                  <c:v>33.421681300000003</c:v>
                </c:pt>
                <c:pt idx="1411">
                  <c:v>35.156063080000003</c:v>
                </c:pt>
                <c:pt idx="1412">
                  <c:v>33.778941279999998</c:v>
                </c:pt>
                <c:pt idx="1413">
                  <c:v>35.803288209999998</c:v>
                </c:pt>
                <c:pt idx="1414">
                  <c:v>33.519232379999998</c:v>
                </c:pt>
                <c:pt idx="1415">
                  <c:v>33.401133430000002</c:v>
                </c:pt>
                <c:pt idx="1416">
                  <c:v>38.005095879999999</c:v>
                </c:pt>
                <c:pt idx="1417">
                  <c:v>37.418510679999997</c:v>
                </c:pt>
                <c:pt idx="1418">
                  <c:v>35.681836359999998</c:v>
                </c:pt>
                <c:pt idx="1419">
                  <c:v>36.643703170000002</c:v>
                </c:pt>
                <c:pt idx="1420">
                  <c:v>33.607559520000002</c:v>
                </c:pt>
                <c:pt idx="1421">
                  <c:v>33.824128999999999</c:v>
                </c:pt>
                <c:pt idx="1422">
                  <c:v>34.767867789999997</c:v>
                </c:pt>
                <c:pt idx="1423">
                  <c:v>33.813135080000002</c:v>
                </c:pt>
                <c:pt idx="1424">
                  <c:v>37.994045720000003</c:v>
                </c:pt>
                <c:pt idx="1425">
                  <c:v>37.601699009999997</c:v>
                </c:pt>
                <c:pt idx="1426">
                  <c:v>37.601699009999997</c:v>
                </c:pt>
                <c:pt idx="1427">
                  <c:v>34.655966050000004</c:v>
                </c:pt>
                <c:pt idx="1428">
                  <c:v>37.56418773</c:v>
                </c:pt>
                <c:pt idx="1429">
                  <c:v>35.709740709999998</c:v>
                </c:pt>
                <c:pt idx="1430">
                  <c:v>37.31859987</c:v>
                </c:pt>
                <c:pt idx="1431">
                  <c:v>36.971820540000003</c:v>
                </c:pt>
                <c:pt idx="1432">
                  <c:v>34.077690789999998</c:v>
                </c:pt>
                <c:pt idx="1433">
                  <c:v>37.896496659999997</c:v>
                </c:pt>
                <c:pt idx="1434">
                  <c:v>37.896496659999997</c:v>
                </c:pt>
                <c:pt idx="1435">
                  <c:v>38.188490049999999</c:v>
                </c:pt>
                <c:pt idx="1436">
                  <c:v>35.99671446</c:v>
                </c:pt>
                <c:pt idx="1437">
                  <c:v>35.355608789999998</c:v>
                </c:pt>
                <c:pt idx="1438">
                  <c:v>34.067457480000002</c:v>
                </c:pt>
                <c:pt idx="1439">
                  <c:v>38.34539359</c:v>
                </c:pt>
                <c:pt idx="1440">
                  <c:v>34.881090409999999</c:v>
                </c:pt>
                <c:pt idx="1441">
                  <c:v>35.412589920000002</c:v>
                </c:pt>
                <c:pt idx="1442">
                  <c:v>37.734411090000002</c:v>
                </c:pt>
                <c:pt idx="1443">
                  <c:v>38.833852489999998</c:v>
                </c:pt>
                <c:pt idx="1444">
                  <c:v>38.9374903</c:v>
                </c:pt>
                <c:pt idx="1445">
                  <c:v>38.495781610000002</c:v>
                </c:pt>
                <c:pt idx="1446">
                  <c:v>36.139974690000003</c:v>
                </c:pt>
                <c:pt idx="1447">
                  <c:v>35.996398229999997</c:v>
                </c:pt>
                <c:pt idx="1448">
                  <c:v>36.085536660000002</c:v>
                </c:pt>
                <c:pt idx="1449">
                  <c:v>34.145536360000001</c:v>
                </c:pt>
                <c:pt idx="1450">
                  <c:v>35.556197709999999</c:v>
                </c:pt>
                <c:pt idx="1451">
                  <c:v>36.155740780000002</c:v>
                </c:pt>
                <c:pt idx="1452">
                  <c:v>34.530772589999998</c:v>
                </c:pt>
                <c:pt idx="1453">
                  <c:v>39.216197260000001</c:v>
                </c:pt>
                <c:pt idx="1454">
                  <c:v>36.943591750000003</c:v>
                </c:pt>
                <c:pt idx="1455">
                  <c:v>34.883928570000002</c:v>
                </c:pt>
                <c:pt idx="1456">
                  <c:v>34.328484019999998</c:v>
                </c:pt>
                <c:pt idx="1457">
                  <c:v>37.764360660000001</c:v>
                </c:pt>
                <c:pt idx="1458">
                  <c:v>38.663811449999997</c:v>
                </c:pt>
                <c:pt idx="1459">
                  <c:v>34.708933399999999</c:v>
                </c:pt>
                <c:pt idx="1460">
                  <c:v>36.814356199999999</c:v>
                </c:pt>
                <c:pt idx="1461">
                  <c:v>34.420443849999998</c:v>
                </c:pt>
                <c:pt idx="1462">
                  <c:v>34.308145349999997</c:v>
                </c:pt>
                <c:pt idx="1463">
                  <c:v>38.860312190000002</c:v>
                </c:pt>
                <c:pt idx="1464">
                  <c:v>38.860312190000002</c:v>
                </c:pt>
                <c:pt idx="1465">
                  <c:v>39.205546830000003</c:v>
                </c:pt>
                <c:pt idx="1466">
                  <c:v>38.819575720000003</c:v>
                </c:pt>
                <c:pt idx="1467">
                  <c:v>37.653688690000003</c:v>
                </c:pt>
                <c:pt idx="1468">
                  <c:v>37.653688690000003</c:v>
                </c:pt>
                <c:pt idx="1469">
                  <c:v>34.516259400000003</c:v>
                </c:pt>
                <c:pt idx="1470">
                  <c:v>38.424529290000002</c:v>
                </c:pt>
                <c:pt idx="1471">
                  <c:v>34.759108300000001</c:v>
                </c:pt>
                <c:pt idx="1472">
                  <c:v>36.842165979999997</c:v>
                </c:pt>
                <c:pt idx="1473">
                  <c:v>35.69151995</c:v>
                </c:pt>
                <c:pt idx="1474">
                  <c:v>39.003378380000001</c:v>
                </c:pt>
                <c:pt idx="1475">
                  <c:v>39.003378380000001</c:v>
                </c:pt>
                <c:pt idx="1476">
                  <c:v>38.103448280000002</c:v>
                </c:pt>
                <c:pt idx="1477">
                  <c:v>38.555927859999997</c:v>
                </c:pt>
                <c:pt idx="1478">
                  <c:v>34.746171709999999</c:v>
                </c:pt>
                <c:pt idx="1479">
                  <c:v>35.768237749999997</c:v>
                </c:pt>
                <c:pt idx="1480">
                  <c:v>39.586328049999999</c:v>
                </c:pt>
                <c:pt idx="1481">
                  <c:v>37.140431169999999</c:v>
                </c:pt>
                <c:pt idx="1482">
                  <c:v>39.002029530000002</c:v>
                </c:pt>
                <c:pt idx="1483">
                  <c:v>39.579583249999999</c:v>
                </c:pt>
                <c:pt idx="1484">
                  <c:v>36.438787720000001</c:v>
                </c:pt>
                <c:pt idx="1485">
                  <c:v>37.846586649999999</c:v>
                </c:pt>
                <c:pt idx="1486">
                  <c:v>37.846586649999999</c:v>
                </c:pt>
                <c:pt idx="1487">
                  <c:v>35.016846180000002</c:v>
                </c:pt>
                <c:pt idx="1488">
                  <c:v>40.191292840000003</c:v>
                </c:pt>
                <c:pt idx="1489">
                  <c:v>40.302072359999997</c:v>
                </c:pt>
                <c:pt idx="1490">
                  <c:v>35.004679330000002</c:v>
                </c:pt>
                <c:pt idx="1491">
                  <c:v>36.500545520000003</c:v>
                </c:pt>
                <c:pt idx="1492">
                  <c:v>35.812336389999999</c:v>
                </c:pt>
                <c:pt idx="1493">
                  <c:v>39.74187251</c:v>
                </c:pt>
                <c:pt idx="1494">
                  <c:v>37.127677970000001</c:v>
                </c:pt>
                <c:pt idx="1495">
                  <c:v>37.152500000000003</c:v>
                </c:pt>
                <c:pt idx="1496">
                  <c:v>37.245385140000003</c:v>
                </c:pt>
                <c:pt idx="1497">
                  <c:v>40.427765180000002</c:v>
                </c:pt>
                <c:pt idx="1498">
                  <c:v>37.32241655</c:v>
                </c:pt>
                <c:pt idx="1499">
                  <c:v>38.856560799999997</c:v>
                </c:pt>
                <c:pt idx="1500">
                  <c:v>38.083885780000003</c:v>
                </c:pt>
                <c:pt idx="1501">
                  <c:v>36.6558074</c:v>
                </c:pt>
                <c:pt idx="1502">
                  <c:v>39.04552846</c:v>
                </c:pt>
                <c:pt idx="1503">
                  <c:v>35.219825909999997</c:v>
                </c:pt>
                <c:pt idx="1504">
                  <c:v>37.01440298</c:v>
                </c:pt>
                <c:pt idx="1505">
                  <c:v>37.01440298</c:v>
                </c:pt>
                <c:pt idx="1506">
                  <c:v>39.906813730000003</c:v>
                </c:pt>
                <c:pt idx="1507">
                  <c:v>37.946933129999998</c:v>
                </c:pt>
                <c:pt idx="1508">
                  <c:v>35.437876520000003</c:v>
                </c:pt>
                <c:pt idx="1509">
                  <c:v>36.745182069999998</c:v>
                </c:pt>
                <c:pt idx="1510">
                  <c:v>35.814432160000003</c:v>
                </c:pt>
                <c:pt idx="1511">
                  <c:v>35.416655740000003</c:v>
                </c:pt>
                <c:pt idx="1512">
                  <c:v>40.116113210000002</c:v>
                </c:pt>
                <c:pt idx="1513">
                  <c:v>40.116113210000002</c:v>
                </c:pt>
                <c:pt idx="1514">
                  <c:v>40.072575710000002</c:v>
                </c:pt>
                <c:pt idx="1515">
                  <c:v>37.11362089</c:v>
                </c:pt>
                <c:pt idx="1516">
                  <c:v>37.11362089</c:v>
                </c:pt>
                <c:pt idx="1517">
                  <c:v>40.416560539999999</c:v>
                </c:pt>
                <c:pt idx="1518">
                  <c:v>35.826909129999997</c:v>
                </c:pt>
                <c:pt idx="1519">
                  <c:v>35.321254410000002</c:v>
                </c:pt>
                <c:pt idx="1520">
                  <c:v>35.394154120000003</c:v>
                </c:pt>
                <c:pt idx="1521">
                  <c:v>39.66358426</c:v>
                </c:pt>
                <c:pt idx="1522">
                  <c:v>37.974923750000002</c:v>
                </c:pt>
                <c:pt idx="1523">
                  <c:v>40.271888879999999</c:v>
                </c:pt>
                <c:pt idx="1524">
                  <c:v>40.271888879999999</c:v>
                </c:pt>
                <c:pt idx="1525">
                  <c:v>38.91343191</c:v>
                </c:pt>
                <c:pt idx="1526">
                  <c:v>38.91343191</c:v>
                </c:pt>
                <c:pt idx="1527">
                  <c:v>39.396725879999998</c:v>
                </c:pt>
                <c:pt idx="1528">
                  <c:v>39.793776790000003</c:v>
                </c:pt>
                <c:pt idx="1529">
                  <c:v>40.81165919</c:v>
                </c:pt>
                <c:pt idx="1530">
                  <c:v>36.797409119999998</c:v>
                </c:pt>
                <c:pt idx="1531">
                  <c:v>35.422425439999998</c:v>
                </c:pt>
                <c:pt idx="1532">
                  <c:v>35.878696329999997</c:v>
                </c:pt>
                <c:pt idx="1533">
                  <c:v>40.269709730000002</c:v>
                </c:pt>
                <c:pt idx="1534">
                  <c:v>38.281607319999999</c:v>
                </c:pt>
                <c:pt idx="1535">
                  <c:v>36.883313889999997</c:v>
                </c:pt>
                <c:pt idx="1536">
                  <c:v>40.813736110000001</c:v>
                </c:pt>
                <c:pt idx="1537">
                  <c:v>35.865851059999997</c:v>
                </c:pt>
                <c:pt idx="1538">
                  <c:v>41.666634199999997</c:v>
                </c:pt>
                <c:pt idx="1539">
                  <c:v>39.119370480000001</c:v>
                </c:pt>
                <c:pt idx="1540">
                  <c:v>39.119370480000001</c:v>
                </c:pt>
                <c:pt idx="1541">
                  <c:v>37.575452980000001</c:v>
                </c:pt>
                <c:pt idx="1542">
                  <c:v>37.524414059999998</c:v>
                </c:pt>
                <c:pt idx="1543">
                  <c:v>36.2152235</c:v>
                </c:pt>
                <c:pt idx="1544">
                  <c:v>40.985587719999998</c:v>
                </c:pt>
                <c:pt idx="1545">
                  <c:v>35.953769540000003</c:v>
                </c:pt>
                <c:pt idx="1546">
                  <c:v>37.588501610000002</c:v>
                </c:pt>
                <c:pt idx="1547">
                  <c:v>36.929229640000003</c:v>
                </c:pt>
                <c:pt idx="1548">
                  <c:v>35.94370421</c:v>
                </c:pt>
                <c:pt idx="1549">
                  <c:v>37.318026230000001</c:v>
                </c:pt>
                <c:pt idx="1550">
                  <c:v>38.444728820000002</c:v>
                </c:pt>
                <c:pt idx="1551">
                  <c:v>41.811899349999997</c:v>
                </c:pt>
                <c:pt idx="1552">
                  <c:v>38.306133850000002</c:v>
                </c:pt>
                <c:pt idx="1553">
                  <c:v>38.40776631</c:v>
                </c:pt>
                <c:pt idx="1554">
                  <c:v>39.224612559999997</c:v>
                </c:pt>
                <c:pt idx="1555">
                  <c:v>40.111428789999998</c:v>
                </c:pt>
                <c:pt idx="1556">
                  <c:v>38.488712630000002</c:v>
                </c:pt>
                <c:pt idx="1557">
                  <c:v>39.076881129999997</c:v>
                </c:pt>
                <c:pt idx="1558">
                  <c:v>38.230055069999999</c:v>
                </c:pt>
                <c:pt idx="1559">
                  <c:v>38.230055069999999</c:v>
                </c:pt>
                <c:pt idx="1560">
                  <c:v>37.752562230000002</c:v>
                </c:pt>
                <c:pt idx="1561">
                  <c:v>41.328462979999998</c:v>
                </c:pt>
                <c:pt idx="1562">
                  <c:v>36.293702959999997</c:v>
                </c:pt>
                <c:pt idx="1563">
                  <c:v>37.948939009999997</c:v>
                </c:pt>
                <c:pt idx="1564">
                  <c:v>41.80111488</c:v>
                </c:pt>
                <c:pt idx="1565">
                  <c:v>36.52843463</c:v>
                </c:pt>
                <c:pt idx="1566">
                  <c:v>37.850555780000001</c:v>
                </c:pt>
                <c:pt idx="1567">
                  <c:v>38.336382929999999</c:v>
                </c:pt>
                <c:pt idx="1568">
                  <c:v>38.336382929999999</c:v>
                </c:pt>
                <c:pt idx="1569">
                  <c:v>36.87542088</c:v>
                </c:pt>
                <c:pt idx="1570">
                  <c:v>36.931002229999997</c:v>
                </c:pt>
                <c:pt idx="1571">
                  <c:v>36.504822910000001</c:v>
                </c:pt>
                <c:pt idx="1572">
                  <c:v>41.083174820000004</c:v>
                </c:pt>
                <c:pt idx="1573">
                  <c:v>40.690015780000003</c:v>
                </c:pt>
                <c:pt idx="1574">
                  <c:v>39.110293290000001</c:v>
                </c:pt>
                <c:pt idx="1575">
                  <c:v>36.942581500000003</c:v>
                </c:pt>
                <c:pt idx="1576">
                  <c:v>40.353209739999997</c:v>
                </c:pt>
                <c:pt idx="1577">
                  <c:v>40.353209739999997</c:v>
                </c:pt>
                <c:pt idx="1578">
                  <c:v>41.205459240000003</c:v>
                </c:pt>
                <c:pt idx="1579">
                  <c:v>37.250470020000002</c:v>
                </c:pt>
                <c:pt idx="1580">
                  <c:v>38.316915760000001</c:v>
                </c:pt>
                <c:pt idx="1581">
                  <c:v>36.40456811</c:v>
                </c:pt>
                <c:pt idx="1582">
                  <c:v>36.480531239999998</c:v>
                </c:pt>
                <c:pt idx="1583">
                  <c:v>40.36672137</c:v>
                </c:pt>
                <c:pt idx="1584">
                  <c:v>42.224781749999998</c:v>
                </c:pt>
                <c:pt idx="1585">
                  <c:v>38.090265530000003</c:v>
                </c:pt>
                <c:pt idx="1586">
                  <c:v>36.50997065</c:v>
                </c:pt>
                <c:pt idx="1587">
                  <c:v>38.148891509999999</c:v>
                </c:pt>
                <c:pt idx="1588">
                  <c:v>38.148891509999999</c:v>
                </c:pt>
                <c:pt idx="1589">
                  <c:v>37.000980970000001</c:v>
                </c:pt>
                <c:pt idx="1590">
                  <c:v>37.996026460000003</c:v>
                </c:pt>
                <c:pt idx="1591">
                  <c:v>38.026622629999999</c:v>
                </c:pt>
                <c:pt idx="1592">
                  <c:v>38.026622629999999</c:v>
                </c:pt>
                <c:pt idx="1593">
                  <c:v>38.20313934</c:v>
                </c:pt>
                <c:pt idx="1594">
                  <c:v>38.044507670000002</c:v>
                </c:pt>
                <c:pt idx="1595">
                  <c:v>38.044507670000002</c:v>
                </c:pt>
                <c:pt idx="1596">
                  <c:v>40.395348249999998</c:v>
                </c:pt>
                <c:pt idx="1597">
                  <c:v>40.395348249999998</c:v>
                </c:pt>
                <c:pt idx="1598">
                  <c:v>36.985511350000003</c:v>
                </c:pt>
                <c:pt idx="1599">
                  <c:v>42.409603140000002</c:v>
                </c:pt>
                <c:pt idx="1600">
                  <c:v>38.238456409999998</c:v>
                </c:pt>
                <c:pt idx="1601">
                  <c:v>38.238456409999998</c:v>
                </c:pt>
                <c:pt idx="1602">
                  <c:v>38.843060960000003</c:v>
                </c:pt>
                <c:pt idx="1603">
                  <c:v>38.788231490000001</c:v>
                </c:pt>
                <c:pt idx="1604">
                  <c:v>38.041602349999998</c:v>
                </c:pt>
                <c:pt idx="1605">
                  <c:v>38.857782980000003</c:v>
                </c:pt>
                <c:pt idx="1606">
                  <c:v>37.284662789999999</c:v>
                </c:pt>
                <c:pt idx="1607">
                  <c:v>37.841892850000001</c:v>
                </c:pt>
                <c:pt idx="1608">
                  <c:v>39.597062409999999</c:v>
                </c:pt>
                <c:pt idx="1609">
                  <c:v>37.080633550000002</c:v>
                </c:pt>
                <c:pt idx="1610">
                  <c:v>39.459714570000003</c:v>
                </c:pt>
                <c:pt idx="1611">
                  <c:v>39.732948999999998</c:v>
                </c:pt>
                <c:pt idx="1612">
                  <c:v>38.229715970000001</c:v>
                </c:pt>
                <c:pt idx="1613">
                  <c:v>38.555246619999998</c:v>
                </c:pt>
                <c:pt idx="1614">
                  <c:v>40.527821729999999</c:v>
                </c:pt>
                <c:pt idx="1615">
                  <c:v>37.06847595</c:v>
                </c:pt>
                <c:pt idx="1616">
                  <c:v>41.548653029999997</c:v>
                </c:pt>
                <c:pt idx="1617">
                  <c:v>39.821599239999998</c:v>
                </c:pt>
                <c:pt idx="1618">
                  <c:v>40.371157660000001</c:v>
                </c:pt>
                <c:pt idx="1619">
                  <c:v>38.988785839999998</c:v>
                </c:pt>
                <c:pt idx="1620">
                  <c:v>39.443085779999997</c:v>
                </c:pt>
                <c:pt idx="1621">
                  <c:v>39.443085779999997</c:v>
                </c:pt>
                <c:pt idx="1622">
                  <c:v>39.034825619999999</c:v>
                </c:pt>
                <c:pt idx="1623">
                  <c:v>39.423138469999998</c:v>
                </c:pt>
                <c:pt idx="1624">
                  <c:v>39.228620380000002</c:v>
                </c:pt>
                <c:pt idx="1625">
                  <c:v>37.367973030000002</c:v>
                </c:pt>
                <c:pt idx="1626">
                  <c:v>39.733804450000001</c:v>
                </c:pt>
                <c:pt idx="1627">
                  <c:v>39.733804450000001</c:v>
                </c:pt>
                <c:pt idx="1628">
                  <c:v>40.404970089999999</c:v>
                </c:pt>
                <c:pt idx="1629">
                  <c:v>39.137926739999997</c:v>
                </c:pt>
                <c:pt idx="1630">
                  <c:v>37.616661350000001</c:v>
                </c:pt>
                <c:pt idx="1631">
                  <c:v>42.620044389999997</c:v>
                </c:pt>
                <c:pt idx="1632">
                  <c:v>41.616230420000001</c:v>
                </c:pt>
                <c:pt idx="1633">
                  <c:v>41.616230420000001</c:v>
                </c:pt>
                <c:pt idx="1634">
                  <c:v>37.98850805</c:v>
                </c:pt>
                <c:pt idx="1635">
                  <c:v>38.047134749999998</c:v>
                </c:pt>
                <c:pt idx="1636">
                  <c:v>37.592985980000002</c:v>
                </c:pt>
                <c:pt idx="1637">
                  <c:v>39.53846515</c:v>
                </c:pt>
                <c:pt idx="1638">
                  <c:v>41.821119899999999</c:v>
                </c:pt>
                <c:pt idx="1639">
                  <c:v>38.061045929999999</c:v>
                </c:pt>
                <c:pt idx="1640">
                  <c:v>38.496468839999999</c:v>
                </c:pt>
                <c:pt idx="1641">
                  <c:v>39.37579143</c:v>
                </c:pt>
                <c:pt idx="1642">
                  <c:v>37.665908100000003</c:v>
                </c:pt>
                <c:pt idx="1643">
                  <c:v>37.566464850000003</c:v>
                </c:pt>
                <c:pt idx="1644">
                  <c:v>39.198100609999997</c:v>
                </c:pt>
                <c:pt idx="1645">
                  <c:v>39.024359189999998</c:v>
                </c:pt>
                <c:pt idx="1646">
                  <c:v>39.444926170000002</c:v>
                </c:pt>
                <c:pt idx="1647">
                  <c:v>39.444926170000002</c:v>
                </c:pt>
                <c:pt idx="1648">
                  <c:v>41.853520719999999</c:v>
                </c:pt>
                <c:pt idx="1649">
                  <c:v>41.853520719999999</c:v>
                </c:pt>
                <c:pt idx="1650">
                  <c:v>39.293755740000002</c:v>
                </c:pt>
                <c:pt idx="1651">
                  <c:v>39.429219789999998</c:v>
                </c:pt>
                <c:pt idx="1652">
                  <c:v>39.315952500000002</c:v>
                </c:pt>
                <c:pt idx="1653">
                  <c:v>39.315952500000002</c:v>
                </c:pt>
                <c:pt idx="1654">
                  <c:v>37.781242419999998</c:v>
                </c:pt>
                <c:pt idx="1655">
                  <c:v>38.120480120000003</c:v>
                </c:pt>
                <c:pt idx="1656">
                  <c:v>39.282455110000001</c:v>
                </c:pt>
                <c:pt idx="1657">
                  <c:v>39.334496999999999</c:v>
                </c:pt>
                <c:pt idx="1658">
                  <c:v>39.334496999999999</c:v>
                </c:pt>
                <c:pt idx="1659">
                  <c:v>40.051992480000003</c:v>
                </c:pt>
                <c:pt idx="1660">
                  <c:v>40.112815929999996</c:v>
                </c:pt>
                <c:pt idx="1661">
                  <c:v>38.105154489999997</c:v>
                </c:pt>
                <c:pt idx="1662">
                  <c:v>39.540878319999997</c:v>
                </c:pt>
                <c:pt idx="1663">
                  <c:v>39.540878319999997</c:v>
                </c:pt>
                <c:pt idx="1664">
                  <c:v>39.331684379999999</c:v>
                </c:pt>
                <c:pt idx="1665">
                  <c:v>40.12706489</c:v>
                </c:pt>
                <c:pt idx="1666">
                  <c:v>40.78091439</c:v>
                </c:pt>
                <c:pt idx="1667">
                  <c:v>41.058487909999997</c:v>
                </c:pt>
                <c:pt idx="1668">
                  <c:v>38.531875620000001</c:v>
                </c:pt>
                <c:pt idx="1669">
                  <c:v>39.129500790000002</c:v>
                </c:pt>
                <c:pt idx="1670">
                  <c:v>42.985926229999997</c:v>
                </c:pt>
                <c:pt idx="1671">
                  <c:v>39.79294514</c:v>
                </c:pt>
                <c:pt idx="1672">
                  <c:v>38.395247679999997</c:v>
                </c:pt>
                <c:pt idx="1673">
                  <c:v>39.532658490000003</c:v>
                </c:pt>
                <c:pt idx="1674">
                  <c:v>38.380310649999998</c:v>
                </c:pt>
                <c:pt idx="1675">
                  <c:v>40.267379679999998</c:v>
                </c:pt>
                <c:pt idx="1676">
                  <c:v>40.832303260000003</c:v>
                </c:pt>
                <c:pt idx="1677">
                  <c:v>40.832303260000003</c:v>
                </c:pt>
                <c:pt idx="1678">
                  <c:v>40.809675949999999</c:v>
                </c:pt>
                <c:pt idx="1679">
                  <c:v>40.314983380000001</c:v>
                </c:pt>
                <c:pt idx="1680">
                  <c:v>40.510836879999999</c:v>
                </c:pt>
                <c:pt idx="1681">
                  <c:v>40.956135119999999</c:v>
                </c:pt>
                <c:pt idx="1682">
                  <c:v>40.956135119999999</c:v>
                </c:pt>
                <c:pt idx="1683">
                  <c:v>40.425242439999998</c:v>
                </c:pt>
                <c:pt idx="1684">
                  <c:v>38.620854749999999</c:v>
                </c:pt>
                <c:pt idx="1685">
                  <c:v>43.055956930000001</c:v>
                </c:pt>
                <c:pt idx="1686">
                  <c:v>43.055956930000001</c:v>
                </c:pt>
                <c:pt idx="1687">
                  <c:v>38.889321860000003</c:v>
                </c:pt>
                <c:pt idx="1688">
                  <c:v>43.275492499999999</c:v>
                </c:pt>
                <c:pt idx="1689">
                  <c:v>40.93128205</c:v>
                </c:pt>
                <c:pt idx="1690">
                  <c:v>39.287071140000002</c:v>
                </c:pt>
                <c:pt idx="1691">
                  <c:v>39.349777639999999</c:v>
                </c:pt>
                <c:pt idx="1692">
                  <c:v>38.862515690000002</c:v>
                </c:pt>
                <c:pt idx="1693">
                  <c:v>39.742085860000003</c:v>
                </c:pt>
                <c:pt idx="1694">
                  <c:v>40.668302300000001</c:v>
                </c:pt>
                <c:pt idx="1695">
                  <c:v>39.365325830000003</c:v>
                </c:pt>
                <c:pt idx="1696">
                  <c:v>38.927207549999999</c:v>
                </c:pt>
                <c:pt idx="1697">
                  <c:v>38.835898159999999</c:v>
                </c:pt>
                <c:pt idx="1698">
                  <c:v>43.308763390000003</c:v>
                </c:pt>
                <c:pt idx="1699">
                  <c:v>43.308763390000003</c:v>
                </c:pt>
                <c:pt idx="1700">
                  <c:v>40.675643299999997</c:v>
                </c:pt>
                <c:pt idx="1701">
                  <c:v>40.304589110000002</c:v>
                </c:pt>
                <c:pt idx="1702">
                  <c:v>40.829926729999997</c:v>
                </c:pt>
                <c:pt idx="1703">
                  <c:v>40.92612682</c:v>
                </c:pt>
                <c:pt idx="1704">
                  <c:v>40.92612682</c:v>
                </c:pt>
                <c:pt idx="1705">
                  <c:v>40.591915210000003</c:v>
                </c:pt>
                <c:pt idx="1706">
                  <c:v>40.602729289999999</c:v>
                </c:pt>
                <c:pt idx="1707">
                  <c:v>40.602729289999999</c:v>
                </c:pt>
                <c:pt idx="1708">
                  <c:v>40.579637069999997</c:v>
                </c:pt>
                <c:pt idx="1709">
                  <c:v>40.815660999999999</c:v>
                </c:pt>
                <c:pt idx="1710">
                  <c:v>40.569310110000004</c:v>
                </c:pt>
                <c:pt idx="1711">
                  <c:v>38.869157119999997</c:v>
                </c:pt>
                <c:pt idx="1712">
                  <c:v>40.808211669999999</c:v>
                </c:pt>
                <c:pt idx="1713">
                  <c:v>40.808211669999999</c:v>
                </c:pt>
                <c:pt idx="1714">
                  <c:v>41.380397850000001</c:v>
                </c:pt>
                <c:pt idx="1715">
                  <c:v>41.49912389</c:v>
                </c:pt>
                <c:pt idx="1716">
                  <c:v>39.429206209999997</c:v>
                </c:pt>
                <c:pt idx="1717">
                  <c:v>40.843278560000002</c:v>
                </c:pt>
                <c:pt idx="1718">
                  <c:v>40.843278560000002</c:v>
                </c:pt>
                <c:pt idx="1719">
                  <c:v>39.411430500000002</c:v>
                </c:pt>
                <c:pt idx="1720">
                  <c:v>41.578176890000002</c:v>
                </c:pt>
                <c:pt idx="1721">
                  <c:v>40.619202389999998</c:v>
                </c:pt>
                <c:pt idx="1722">
                  <c:v>39.779532789999998</c:v>
                </c:pt>
                <c:pt idx="1723">
                  <c:v>40.416629219999997</c:v>
                </c:pt>
                <c:pt idx="1724">
                  <c:v>41.207413459999998</c:v>
                </c:pt>
                <c:pt idx="1725">
                  <c:v>40.836152800000001</c:v>
                </c:pt>
                <c:pt idx="1726">
                  <c:v>39.519699809999999</c:v>
                </c:pt>
                <c:pt idx="1727">
                  <c:v>42.222044480000001</c:v>
                </c:pt>
                <c:pt idx="1728">
                  <c:v>42.222044480000001</c:v>
                </c:pt>
                <c:pt idx="1729">
                  <c:v>41.728090260000002</c:v>
                </c:pt>
                <c:pt idx="1730">
                  <c:v>39.69505178</c:v>
                </c:pt>
                <c:pt idx="1731">
                  <c:v>42.196154870000001</c:v>
                </c:pt>
                <c:pt idx="1732">
                  <c:v>41.597328599999997</c:v>
                </c:pt>
                <c:pt idx="1733">
                  <c:v>42.350742949999997</c:v>
                </c:pt>
                <c:pt idx="1734">
                  <c:v>42.350742949999997</c:v>
                </c:pt>
                <c:pt idx="1735">
                  <c:v>41.97620714</c:v>
                </c:pt>
                <c:pt idx="1736">
                  <c:v>41.714760230000003</c:v>
                </c:pt>
                <c:pt idx="1737">
                  <c:v>39.87415592</c:v>
                </c:pt>
                <c:pt idx="1738">
                  <c:v>44.730412299999998</c:v>
                </c:pt>
                <c:pt idx="1739">
                  <c:v>42.32722768</c:v>
                </c:pt>
                <c:pt idx="1740">
                  <c:v>40.161610349999997</c:v>
                </c:pt>
                <c:pt idx="1741">
                  <c:v>40.585179799999999</c:v>
                </c:pt>
                <c:pt idx="1742">
                  <c:v>40.652439020000003</c:v>
                </c:pt>
                <c:pt idx="1743">
                  <c:v>40.132040840000002</c:v>
                </c:pt>
                <c:pt idx="1744">
                  <c:v>40.985562000000002</c:v>
                </c:pt>
                <c:pt idx="1745">
                  <c:v>42.142607239999997</c:v>
                </c:pt>
                <c:pt idx="1746">
                  <c:v>40.667544130000003</c:v>
                </c:pt>
                <c:pt idx="1747">
                  <c:v>40.188470270000003</c:v>
                </c:pt>
                <c:pt idx="1748">
                  <c:v>40.102920060000002</c:v>
                </c:pt>
                <c:pt idx="1749">
                  <c:v>41.968635290000002</c:v>
                </c:pt>
                <c:pt idx="1750">
                  <c:v>41.767725319999997</c:v>
                </c:pt>
                <c:pt idx="1751">
                  <c:v>42.222118790000003</c:v>
                </c:pt>
                <c:pt idx="1752">
                  <c:v>42.222118790000003</c:v>
                </c:pt>
                <c:pt idx="1753">
                  <c:v>41.890046380000001</c:v>
                </c:pt>
                <c:pt idx="1754">
                  <c:v>42.072883470000001</c:v>
                </c:pt>
                <c:pt idx="1755">
                  <c:v>42.072883470000001</c:v>
                </c:pt>
                <c:pt idx="1756">
                  <c:v>42.048384489999997</c:v>
                </c:pt>
                <c:pt idx="1757">
                  <c:v>42.829118530000002</c:v>
                </c:pt>
                <c:pt idx="1758">
                  <c:v>42.300785900000001</c:v>
                </c:pt>
                <c:pt idx="1759">
                  <c:v>42.037147990000001</c:v>
                </c:pt>
                <c:pt idx="1760">
                  <c:v>42.095563609999999</c:v>
                </c:pt>
                <c:pt idx="1761">
                  <c:v>42.095563609999999</c:v>
                </c:pt>
                <c:pt idx="1762">
                  <c:v>40.321974949999998</c:v>
                </c:pt>
                <c:pt idx="1763">
                  <c:v>40.735407649999999</c:v>
                </c:pt>
                <c:pt idx="1764">
                  <c:v>42.332277300000001</c:v>
                </c:pt>
                <c:pt idx="1765">
                  <c:v>42.332277300000001</c:v>
                </c:pt>
                <c:pt idx="1766">
                  <c:v>43.028802939999999</c:v>
                </c:pt>
                <c:pt idx="1767">
                  <c:v>40.717687390000002</c:v>
                </c:pt>
                <c:pt idx="1768">
                  <c:v>42.093494059999998</c:v>
                </c:pt>
                <c:pt idx="1769">
                  <c:v>41.027209669999998</c:v>
                </c:pt>
                <c:pt idx="1770">
                  <c:v>42.621930249999998</c:v>
                </c:pt>
                <c:pt idx="1771">
                  <c:v>41.704228579999999</c:v>
                </c:pt>
                <c:pt idx="1772">
                  <c:v>41.021530429999999</c:v>
                </c:pt>
                <c:pt idx="1773">
                  <c:v>43.585506500000001</c:v>
                </c:pt>
                <c:pt idx="1774">
                  <c:v>43.05992475</c:v>
                </c:pt>
                <c:pt idx="1775">
                  <c:v>41.006827999999999</c:v>
                </c:pt>
                <c:pt idx="1776">
                  <c:v>43.441599310000001</c:v>
                </c:pt>
                <c:pt idx="1777">
                  <c:v>43.186059710000002</c:v>
                </c:pt>
                <c:pt idx="1778">
                  <c:v>41.126989729999998</c:v>
                </c:pt>
                <c:pt idx="1779">
                  <c:v>41.612941390000003</c:v>
                </c:pt>
                <c:pt idx="1780">
                  <c:v>42.409534409999999</c:v>
                </c:pt>
                <c:pt idx="1781">
                  <c:v>41.883782859999997</c:v>
                </c:pt>
                <c:pt idx="1782">
                  <c:v>42.140672080000002</c:v>
                </c:pt>
                <c:pt idx="1783">
                  <c:v>43.619668570000002</c:v>
                </c:pt>
                <c:pt idx="1784">
                  <c:v>41.582931010000003</c:v>
                </c:pt>
                <c:pt idx="1785">
                  <c:v>42.158078260000003</c:v>
                </c:pt>
                <c:pt idx="1786">
                  <c:v>41.369893900000001</c:v>
                </c:pt>
                <c:pt idx="1787">
                  <c:v>43.706166699999997</c:v>
                </c:pt>
                <c:pt idx="1788">
                  <c:v>43.706166699999997</c:v>
                </c:pt>
                <c:pt idx="1789">
                  <c:v>43.376507050000001</c:v>
                </c:pt>
                <c:pt idx="1790">
                  <c:v>43.546330750000003</c:v>
                </c:pt>
                <c:pt idx="1791">
                  <c:v>43.546330750000003</c:v>
                </c:pt>
                <c:pt idx="1792">
                  <c:v>43.519910459999998</c:v>
                </c:pt>
                <c:pt idx="1793">
                  <c:v>43.789225889999997</c:v>
                </c:pt>
                <c:pt idx="1794">
                  <c:v>43.507750119999997</c:v>
                </c:pt>
                <c:pt idx="1795">
                  <c:v>43.569811489999999</c:v>
                </c:pt>
                <c:pt idx="1796">
                  <c:v>43.569811489999999</c:v>
                </c:pt>
                <c:pt idx="1797">
                  <c:v>41.590816910000001</c:v>
                </c:pt>
                <c:pt idx="1798">
                  <c:v>43.823645120000002</c:v>
                </c:pt>
                <c:pt idx="1799">
                  <c:v>43.823645120000002</c:v>
                </c:pt>
                <c:pt idx="1800">
                  <c:v>42.04419137</c:v>
                </c:pt>
                <c:pt idx="1801">
                  <c:v>43.564506770000001</c:v>
                </c:pt>
                <c:pt idx="1802">
                  <c:v>42.02392691</c:v>
                </c:pt>
                <c:pt idx="1803">
                  <c:v>42.453103759999998</c:v>
                </c:pt>
                <c:pt idx="1804">
                  <c:v>43.175250390000002</c:v>
                </c:pt>
                <c:pt idx="1805">
                  <c:v>42.336195400000001</c:v>
                </c:pt>
                <c:pt idx="1806">
                  <c:v>42.559316959999997</c:v>
                </c:pt>
                <c:pt idx="1807">
                  <c:v>43.367869919999997</c:v>
                </c:pt>
                <c:pt idx="1808">
                  <c:v>43.03381632</c:v>
                </c:pt>
                <c:pt idx="1809">
                  <c:v>43.645873430000002</c:v>
                </c:pt>
                <c:pt idx="1810">
                  <c:v>42.817918519999999</c:v>
                </c:pt>
                <c:pt idx="1811">
                  <c:v>44.988584230000001</c:v>
                </c:pt>
                <c:pt idx="1812">
                  <c:v>45.274786169999999</c:v>
                </c:pt>
                <c:pt idx="1813">
                  <c:v>43.537607889999997</c:v>
                </c:pt>
                <c:pt idx="1814">
                  <c:v>43.516791779999998</c:v>
                </c:pt>
                <c:pt idx="1815">
                  <c:v>27.526418100000001</c:v>
                </c:pt>
                <c:pt idx="1816">
                  <c:v>27.00453358</c:v>
                </c:pt>
                <c:pt idx="1817">
                  <c:v>27.95811518</c:v>
                </c:pt>
                <c:pt idx="1818">
                  <c:v>27.7825275</c:v>
                </c:pt>
                <c:pt idx="1819">
                  <c:v>28.075591889999998</c:v>
                </c:pt>
                <c:pt idx="1820">
                  <c:v>29.259349319999998</c:v>
                </c:pt>
                <c:pt idx="1821">
                  <c:v>29.406742659999999</c:v>
                </c:pt>
                <c:pt idx="1822">
                  <c:v>28.756918209999998</c:v>
                </c:pt>
                <c:pt idx="1823">
                  <c:v>28.838085230000001</c:v>
                </c:pt>
                <c:pt idx="1824">
                  <c:v>30.114170519999998</c:v>
                </c:pt>
                <c:pt idx="1825">
                  <c:v>29.41344119</c:v>
                </c:pt>
                <c:pt idx="1826">
                  <c:v>30.64787016</c:v>
                </c:pt>
                <c:pt idx="1827">
                  <c:v>30.819184029999999</c:v>
                </c:pt>
                <c:pt idx="1828">
                  <c:v>29.869661300000001</c:v>
                </c:pt>
                <c:pt idx="1829">
                  <c:v>29.94745116</c:v>
                </c:pt>
                <c:pt idx="1830">
                  <c:v>30.069561799999999</c:v>
                </c:pt>
                <c:pt idx="1831">
                  <c:v>30.164739999999998</c:v>
                </c:pt>
                <c:pt idx="1832">
                  <c:v>29.727004740000002</c:v>
                </c:pt>
                <c:pt idx="1833">
                  <c:v>29.792041080000001</c:v>
                </c:pt>
                <c:pt idx="1834">
                  <c:v>30.100442999999999</c:v>
                </c:pt>
                <c:pt idx="1835">
                  <c:v>30.09486339</c:v>
                </c:pt>
                <c:pt idx="1836">
                  <c:v>30.692089079999999</c:v>
                </c:pt>
                <c:pt idx="1837">
                  <c:v>32.268325330000003</c:v>
                </c:pt>
                <c:pt idx="1838">
                  <c:v>32.464834089999997</c:v>
                </c:pt>
                <c:pt idx="1839">
                  <c:v>30.456786640000001</c:v>
                </c:pt>
                <c:pt idx="1840">
                  <c:v>30.852972749999999</c:v>
                </c:pt>
                <c:pt idx="1841">
                  <c:v>31.35057703</c:v>
                </c:pt>
                <c:pt idx="1842">
                  <c:v>31.60146499</c:v>
                </c:pt>
                <c:pt idx="1843">
                  <c:v>33.194543609999997</c:v>
                </c:pt>
                <c:pt idx="1844">
                  <c:v>31.438537270000001</c:v>
                </c:pt>
                <c:pt idx="1845">
                  <c:v>31.710547779999999</c:v>
                </c:pt>
                <c:pt idx="1846">
                  <c:v>33.404977879999997</c:v>
                </c:pt>
                <c:pt idx="1847">
                  <c:v>31.187003059999999</c:v>
                </c:pt>
                <c:pt idx="1848">
                  <c:v>31.260490050000001</c:v>
                </c:pt>
                <c:pt idx="1849">
                  <c:v>31.616891020000001</c:v>
                </c:pt>
                <c:pt idx="1850">
                  <c:v>34.120268860000003</c:v>
                </c:pt>
                <c:pt idx="1851">
                  <c:v>32.476851539999998</c:v>
                </c:pt>
                <c:pt idx="1852">
                  <c:v>31.608855510000001</c:v>
                </c:pt>
                <c:pt idx="1853">
                  <c:v>32.594862599999999</c:v>
                </c:pt>
                <c:pt idx="1854">
                  <c:v>34.347280480000002</c:v>
                </c:pt>
                <c:pt idx="1855">
                  <c:v>34.714019589999999</c:v>
                </c:pt>
                <c:pt idx="1856">
                  <c:v>34.644744969999998</c:v>
                </c:pt>
                <c:pt idx="1857">
                  <c:v>34.906810780000001</c:v>
                </c:pt>
                <c:pt idx="1858">
                  <c:v>35.045985330000001</c:v>
                </c:pt>
                <c:pt idx="1859">
                  <c:v>33.354209279999999</c:v>
                </c:pt>
                <c:pt idx="1860">
                  <c:v>33.078273889999998</c:v>
                </c:pt>
                <c:pt idx="1861">
                  <c:v>35.283369200000003</c:v>
                </c:pt>
                <c:pt idx="1862">
                  <c:v>33.479201060000001</c:v>
                </c:pt>
                <c:pt idx="1863">
                  <c:v>35.844813879999997</c:v>
                </c:pt>
                <c:pt idx="1864">
                  <c:v>35.770067220000001</c:v>
                </c:pt>
                <c:pt idx="1865">
                  <c:v>33.178701279999999</c:v>
                </c:pt>
                <c:pt idx="1866">
                  <c:v>35.287942819999998</c:v>
                </c:pt>
                <c:pt idx="1867">
                  <c:v>35.824930160000001</c:v>
                </c:pt>
                <c:pt idx="1868">
                  <c:v>36.203703699999998</c:v>
                </c:pt>
                <c:pt idx="1869">
                  <c:v>34.13122439</c:v>
                </c:pt>
                <c:pt idx="1870">
                  <c:v>32.887978140000001</c:v>
                </c:pt>
                <c:pt idx="1871">
                  <c:v>34.22917769</c:v>
                </c:pt>
                <c:pt idx="1872">
                  <c:v>36.22298851</c:v>
                </c:pt>
                <c:pt idx="1873">
                  <c:v>32.974159129999997</c:v>
                </c:pt>
                <c:pt idx="1874">
                  <c:v>34.063774180000003</c:v>
                </c:pt>
                <c:pt idx="1875">
                  <c:v>36.75209375</c:v>
                </c:pt>
                <c:pt idx="1876">
                  <c:v>36.672919110000002</c:v>
                </c:pt>
                <c:pt idx="1877">
                  <c:v>33.384085499999998</c:v>
                </c:pt>
                <c:pt idx="1878">
                  <c:v>34.363560219999997</c:v>
                </c:pt>
                <c:pt idx="1879">
                  <c:v>34.390175739999997</c:v>
                </c:pt>
                <c:pt idx="1880">
                  <c:v>36.463253729999998</c:v>
                </c:pt>
                <c:pt idx="1881">
                  <c:v>33.375199070000001</c:v>
                </c:pt>
                <c:pt idx="1882">
                  <c:v>34.469462909999997</c:v>
                </c:pt>
                <c:pt idx="1883">
                  <c:v>34.524889709999997</c:v>
                </c:pt>
                <c:pt idx="1884">
                  <c:v>34.173839110000003</c:v>
                </c:pt>
                <c:pt idx="1885">
                  <c:v>36.971890889999997</c:v>
                </c:pt>
                <c:pt idx="1886">
                  <c:v>37.360890300000001</c:v>
                </c:pt>
                <c:pt idx="1887">
                  <c:v>35.001341119999999</c:v>
                </c:pt>
                <c:pt idx="1888">
                  <c:v>35.323476700000001</c:v>
                </c:pt>
                <c:pt idx="1889">
                  <c:v>37.400608679999998</c:v>
                </c:pt>
                <c:pt idx="1890">
                  <c:v>33.860948800000003</c:v>
                </c:pt>
                <c:pt idx="1891">
                  <c:v>37.882861609999999</c:v>
                </c:pt>
                <c:pt idx="1892">
                  <c:v>38.023493520000002</c:v>
                </c:pt>
                <c:pt idx="1893">
                  <c:v>35.051235040000002</c:v>
                </c:pt>
                <c:pt idx="1894">
                  <c:v>33.954106600000003</c:v>
                </c:pt>
                <c:pt idx="1895">
                  <c:v>37.638523259999999</c:v>
                </c:pt>
                <c:pt idx="1896">
                  <c:v>35.466837419999997</c:v>
                </c:pt>
                <c:pt idx="1897">
                  <c:v>35.277572429999999</c:v>
                </c:pt>
                <c:pt idx="1898">
                  <c:v>35.58211996</c:v>
                </c:pt>
                <c:pt idx="1899">
                  <c:v>35.643397810000003</c:v>
                </c:pt>
                <c:pt idx="1900">
                  <c:v>38.11886432</c:v>
                </c:pt>
                <c:pt idx="1901">
                  <c:v>34.394895609999999</c:v>
                </c:pt>
                <c:pt idx="1902">
                  <c:v>34.385750960000003</c:v>
                </c:pt>
                <c:pt idx="1903">
                  <c:v>35.169001459999997</c:v>
                </c:pt>
                <c:pt idx="1904">
                  <c:v>35.717016289999997</c:v>
                </c:pt>
                <c:pt idx="1905">
                  <c:v>35.7692926</c:v>
                </c:pt>
                <c:pt idx="1906">
                  <c:v>38.518631919999997</c:v>
                </c:pt>
                <c:pt idx="1907">
                  <c:v>36.086772119999999</c:v>
                </c:pt>
                <c:pt idx="1908">
                  <c:v>35.907208220000001</c:v>
                </c:pt>
                <c:pt idx="1909">
                  <c:v>38.57533317</c:v>
                </c:pt>
                <c:pt idx="1910">
                  <c:v>36.41776042</c:v>
                </c:pt>
                <c:pt idx="1911">
                  <c:v>39.242437680000002</c:v>
                </c:pt>
                <c:pt idx="1912">
                  <c:v>39.148695170000003</c:v>
                </c:pt>
                <c:pt idx="1913">
                  <c:v>38.814330660000003</c:v>
                </c:pt>
                <c:pt idx="1914">
                  <c:v>34.833933309999999</c:v>
                </c:pt>
                <c:pt idx="1915">
                  <c:v>36.571690390000001</c:v>
                </c:pt>
                <c:pt idx="1916">
                  <c:v>39.495204440000002</c:v>
                </c:pt>
                <c:pt idx="1917">
                  <c:v>36.038205980000001</c:v>
                </c:pt>
                <c:pt idx="1918">
                  <c:v>36.384350820000002</c:v>
                </c:pt>
                <c:pt idx="1919">
                  <c:v>36.474289169999999</c:v>
                </c:pt>
                <c:pt idx="1920">
                  <c:v>36.535871069999999</c:v>
                </c:pt>
                <c:pt idx="1921">
                  <c:v>34.934562589999999</c:v>
                </c:pt>
                <c:pt idx="1922">
                  <c:v>36.129714489999998</c:v>
                </c:pt>
                <c:pt idx="1923">
                  <c:v>35.403261360000002</c:v>
                </c:pt>
                <c:pt idx="1924">
                  <c:v>35.395857569999997</c:v>
                </c:pt>
                <c:pt idx="1925">
                  <c:v>36.162117449999997</c:v>
                </c:pt>
                <c:pt idx="1926">
                  <c:v>39.675809739999998</c:v>
                </c:pt>
                <c:pt idx="1927">
                  <c:v>36.926848829999997</c:v>
                </c:pt>
                <c:pt idx="1928">
                  <c:v>36.983578219999998</c:v>
                </c:pt>
                <c:pt idx="1929">
                  <c:v>37.174292180000002</c:v>
                </c:pt>
                <c:pt idx="1930">
                  <c:v>39.985721089999998</c:v>
                </c:pt>
                <c:pt idx="1931">
                  <c:v>37.512030529999997</c:v>
                </c:pt>
                <c:pt idx="1932">
                  <c:v>40.599508950000001</c:v>
                </c:pt>
                <c:pt idx="1933">
                  <c:v>40.501690199999999</c:v>
                </c:pt>
                <c:pt idx="1934">
                  <c:v>36.884720899999998</c:v>
                </c:pt>
                <c:pt idx="1935">
                  <c:v>36.265812850000003</c:v>
                </c:pt>
                <c:pt idx="1936">
                  <c:v>35.915354630000003</c:v>
                </c:pt>
                <c:pt idx="1937">
                  <c:v>35.732258160000001</c:v>
                </c:pt>
                <c:pt idx="1938">
                  <c:v>39.992048070000003</c:v>
                </c:pt>
                <c:pt idx="1939">
                  <c:v>36.279026039999998</c:v>
                </c:pt>
                <c:pt idx="1940">
                  <c:v>35.89754963</c:v>
                </c:pt>
                <c:pt idx="1941">
                  <c:v>40.872158030000001</c:v>
                </c:pt>
                <c:pt idx="1942">
                  <c:v>37.677035080000003</c:v>
                </c:pt>
                <c:pt idx="1943">
                  <c:v>37.491112829999999</c:v>
                </c:pt>
                <c:pt idx="1944">
                  <c:v>37.586967379999997</c:v>
                </c:pt>
                <c:pt idx="1945">
                  <c:v>37.877405719999999</c:v>
                </c:pt>
                <c:pt idx="1946">
                  <c:v>35.806929940000003</c:v>
                </c:pt>
                <c:pt idx="1947">
                  <c:v>35.881557350000001</c:v>
                </c:pt>
                <c:pt idx="1948">
                  <c:v>37.272448480000001</c:v>
                </c:pt>
                <c:pt idx="1949">
                  <c:v>36.333634859999997</c:v>
                </c:pt>
                <c:pt idx="1950">
                  <c:v>37.121050850000003</c:v>
                </c:pt>
                <c:pt idx="1951">
                  <c:v>35.912617830000002</c:v>
                </c:pt>
                <c:pt idx="1952">
                  <c:v>36.350052859999998</c:v>
                </c:pt>
                <c:pt idx="1953">
                  <c:v>41.064454519999998</c:v>
                </c:pt>
                <c:pt idx="1954">
                  <c:v>36.414080220000002</c:v>
                </c:pt>
                <c:pt idx="1955">
                  <c:v>41.231594039999997</c:v>
                </c:pt>
                <c:pt idx="1956">
                  <c:v>37.40646856</c:v>
                </c:pt>
                <c:pt idx="1957">
                  <c:v>36.404483939999999</c:v>
                </c:pt>
                <c:pt idx="1958">
                  <c:v>37.894377890000001</c:v>
                </c:pt>
                <c:pt idx="1959">
                  <c:v>38.479244280000003</c:v>
                </c:pt>
                <c:pt idx="1960">
                  <c:v>37.953104590000002</c:v>
                </c:pt>
                <c:pt idx="1961">
                  <c:v>41.39546773</c:v>
                </c:pt>
                <c:pt idx="1962">
                  <c:v>41.956506140000002</c:v>
                </c:pt>
                <c:pt idx="1963">
                  <c:v>41.852102039999998</c:v>
                </c:pt>
                <c:pt idx="1964">
                  <c:v>40.701951289999997</c:v>
                </c:pt>
                <c:pt idx="1965">
                  <c:v>40.701951289999997</c:v>
                </c:pt>
                <c:pt idx="1966">
                  <c:v>38.606288499999998</c:v>
                </c:pt>
                <c:pt idx="1967">
                  <c:v>40.852409090000002</c:v>
                </c:pt>
                <c:pt idx="1968">
                  <c:v>40.852409090000002</c:v>
                </c:pt>
                <c:pt idx="1969">
                  <c:v>38.109602850000002</c:v>
                </c:pt>
                <c:pt idx="1970">
                  <c:v>41.40308821</c:v>
                </c:pt>
                <c:pt idx="1971">
                  <c:v>42.245856660000001</c:v>
                </c:pt>
                <c:pt idx="1972">
                  <c:v>37.516347750000001</c:v>
                </c:pt>
                <c:pt idx="1973">
                  <c:v>38.78240753</c:v>
                </c:pt>
                <c:pt idx="1974">
                  <c:v>37.138563980000001</c:v>
                </c:pt>
                <c:pt idx="1975">
                  <c:v>36.700803209999997</c:v>
                </c:pt>
                <c:pt idx="1976">
                  <c:v>38.819263319999997</c:v>
                </c:pt>
                <c:pt idx="1977">
                  <c:v>38.922237379999999</c:v>
                </c:pt>
                <c:pt idx="1978">
                  <c:v>37.531588450000001</c:v>
                </c:pt>
                <c:pt idx="1979">
                  <c:v>37.120202050000003</c:v>
                </c:pt>
                <c:pt idx="1980">
                  <c:v>38.996030789999999</c:v>
                </c:pt>
                <c:pt idx="1981">
                  <c:v>42.23172005</c:v>
                </c:pt>
                <c:pt idx="1982">
                  <c:v>38.506723280000003</c:v>
                </c:pt>
                <c:pt idx="1983">
                  <c:v>37.023124750000001</c:v>
                </c:pt>
                <c:pt idx="1984">
                  <c:v>36.858926850000003</c:v>
                </c:pt>
                <c:pt idx="1985">
                  <c:v>38.362646789999999</c:v>
                </c:pt>
                <c:pt idx="1986">
                  <c:v>37.339881419999998</c:v>
                </c:pt>
                <c:pt idx="1987">
                  <c:v>42.685185189999999</c:v>
                </c:pt>
                <c:pt idx="1988">
                  <c:v>39.766345229999999</c:v>
                </c:pt>
                <c:pt idx="1989">
                  <c:v>37.137453450000002</c:v>
                </c:pt>
                <c:pt idx="1990">
                  <c:v>42.63297489</c:v>
                </c:pt>
                <c:pt idx="1991">
                  <c:v>37.358140779999999</c:v>
                </c:pt>
                <c:pt idx="1992">
                  <c:v>39.78423514</c:v>
                </c:pt>
                <c:pt idx="1993">
                  <c:v>37.677463609999997</c:v>
                </c:pt>
                <c:pt idx="1994">
                  <c:v>38.650339180000003</c:v>
                </c:pt>
                <c:pt idx="1995">
                  <c:v>39.343822279999998</c:v>
                </c:pt>
                <c:pt idx="1996">
                  <c:v>42.807846079999997</c:v>
                </c:pt>
                <c:pt idx="1997">
                  <c:v>43.542558020000001</c:v>
                </c:pt>
                <c:pt idx="1998">
                  <c:v>43.430469559999999</c:v>
                </c:pt>
                <c:pt idx="1999">
                  <c:v>42.181809119999997</c:v>
                </c:pt>
                <c:pt idx="2000">
                  <c:v>42.181809119999997</c:v>
                </c:pt>
                <c:pt idx="2001">
                  <c:v>39.165747279999998</c:v>
                </c:pt>
                <c:pt idx="2002">
                  <c:v>37.666993669999997</c:v>
                </c:pt>
                <c:pt idx="2003">
                  <c:v>41.264623239999999</c:v>
                </c:pt>
                <c:pt idx="2004">
                  <c:v>39.921260650000001</c:v>
                </c:pt>
                <c:pt idx="2005">
                  <c:v>42.342657340000002</c:v>
                </c:pt>
                <c:pt idx="2006">
                  <c:v>42.342657340000002</c:v>
                </c:pt>
                <c:pt idx="2007">
                  <c:v>43.851522060000001</c:v>
                </c:pt>
                <c:pt idx="2008">
                  <c:v>43.048681930000001</c:v>
                </c:pt>
                <c:pt idx="2009">
                  <c:v>39.334008789999999</c:v>
                </c:pt>
                <c:pt idx="2010">
                  <c:v>42.359010650000002</c:v>
                </c:pt>
                <c:pt idx="2011">
                  <c:v>40.106444160000002</c:v>
                </c:pt>
                <c:pt idx="2012">
                  <c:v>40.147394390000002</c:v>
                </c:pt>
                <c:pt idx="2013">
                  <c:v>40.257477139999999</c:v>
                </c:pt>
                <c:pt idx="2014">
                  <c:v>43.8354067</c:v>
                </c:pt>
                <c:pt idx="2015">
                  <c:v>40.335327169999999</c:v>
                </c:pt>
                <c:pt idx="2016">
                  <c:v>38.517153450000002</c:v>
                </c:pt>
                <c:pt idx="2017">
                  <c:v>38.117400420000003</c:v>
                </c:pt>
                <c:pt idx="2018">
                  <c:v>37.911909559999998</c:v>
                </c:pt>
                <c:pt idx="2019">
                  <c:v>38.533179060000002</c:v>
                </c:pt>
                <c:pt idx="2020">
                  <c:v>38.098269000000002</c:v>
                </c:pt>
                <c:pt idx="2021">
                  <c:v>42.973057779999998</c:v>
                </c:pt>
                <c:pt idx="2022">
                  <c:v>41.244166079999999</c:v>
                </c:pt>
                <c:pt idx="2023">
                  <c:v>44.073817269999999</c:v>
                </c:pt>
                <c:pt idx="2024">
                  <c:v>39.740466249999997</c:v>
                </c:pt>
                <c:pt idx="2025">
                  <c:v>41.070725250000002</c:v>
                </c:pt>
                <c:pt idx="2026">
                  <c:v>44.264342229999997</c:v>
                </c:pt>
                <c:pt idx="2027">
                  <c:v>42.375905639999999</c:v>
                </c:pt>
                <c:pt idx="2028">
                  <c:v>38.239336289999997</c:v>
                </c:pt>
                <c:pt idx="2029">
                  <c:v>38.080630679999999</c:v>
                </c:pt>
                <c:pt idx="2030">
                  <c:v>39.604295440000001</c:v>
                </c:pt>
                <c:pt idx="2031">
                  <c:v>38.596947880000002</c:v>
                </c:pt>
                <c:pt idx="2032">
                  <c:v>45.126494180000002</c:v>
                </c:pt>
                <c:pt idx="2033">
                  <c:v>38.360238369999998</c:v>
                </c:pt>
                <c:pt idx="2034">
                  <c:v>44.453329029999999</c:v>
                </c:pt>
                <c:pt idx="2035">
                  <c:v>45.006075430000003</c:v>
                </c:pt>
                <c:pt idx="2036">
                  <c:v>43.659040449999999</c:v>
                </c:pt>
                <c:pt idx="2037">
                  <c:v>43.659040449999999</c:v>
                </c:pt>
                <c:pt idx="2038">
                  <c:v>41.089260879999998</c:v>
                </c:pt>
                <c:pt idx="2039">
                  <c:v>38.615764400000003</c:v>
                </c:pt>
                <c:pt idx="2040">
                  <c:v>43.626474129999998</c:v>
                </c:pt>
                <c:pt idx="2041">
                  <c:v>42.783092320000002</c:v>
                </c:pt>
                <c:pt idx="2042">
                  <c:v>40.553719919999999</c:v>
                </c:pt>
                <c:pt idx="2043">
                  <c:v>39.891977490000002</c:v>
                </c:pt>
                <c:pt idx="2044">
                  <c:v>41.45335524</c:v>
                </c:pt>
                <c:pt idx="2045">
                  <c:v>44.045170810000002</c:v>
                </c:pt>
                <c:pt idx="2046">
                  <c:v>44.045170810000002</c:v>
                </c:pt>
                <c:pt idx="2047">
                  <c:v>40.62274343</c:v>
                </c:pt>
                <c:pt idx="2048">
                  <c:v>38.938742150000003</c:v>
                </c:pt>
                <c:pt idx="2049">
                  <c:v>45.457207439999998</c:v>
                </c:pt>
                <c:pt idx="2050">
                  <c:v>38.927397460000002</c:v>
                </c:pt>
                <c:pt idx="2051">
                  <c:v>44.694216849999997</c:v>
                </c:pt>
                <c:pt idx="2052">
                  <c:v>43.847959969999998</c:v>
                </c:pt>
                <c:pt idx="2053">
                  <c:v>40.800858650000002</c:v>
                </c:pt>
                <c:pt idx="2054">
                  <c:v>45.439703350000002</c:v>
                </c:pt>
                <c:pt idx="2055">
                  <c:v>41.653736379999998</c:v>
                </c:pt>
                <c:pt idx="2056">
                  <c:v>41.475507970000002</c:v>
                </c:pt>
                <c:pt idx="2057">
                  <c:v>41.59511148</c:v>
                </c:pt>
                <c:pt idx="2058">
                  <c:v>41.676954270000003</c:v>
                </c:pt>
                <c:pt idx="2059">
                  <c:v>44.42200484</c:v>
                </c:pt>
                <c:pt idx="2060">
                  <c:v>43.420245649999998</c:v>
                </c:pt>
                <c:pt idx="2061">
                  <c:v>43.420245649999998</c:v>
                </c:pt>
                <c:pt idx="2062">
                  <c:v>44.61388445</c:v>
                </c:pt>
                <c:pt idx="2063">
                  <c:v>45.923166350000002</c:v>
                </c:pt>
                <c:pt idx="2064">
                  <c:v>42.777006550000003</c:v>
                </c:pt>
                <c:pt idx="2065">
                  <c:v>40.017857139999997</c:v>
                </c:pt>
                <c:pt idx="2066">
                  <c:v>39.587516370000003</c:v>
                </c:pt>
                <c:pt idx="2067">
                  <c:v>45.898461859999998</c:v>
                </c:pt>
                <c:pt idx="2068">
                  <c:v>42.589339270000004</c:v>
                </c:pt>
                <c:pt idx="2069">
                  <c:v>39.120422519999998</c:v>
                </c:pt>
                <c:pt idx="2070">
                  <c:v>43.882575580000001</c:v>
                </c:pt>
                <c:pt idx="2071">
                  <c:v>39.78576005</c:v>
                </c:pt>
                <c:pt idx="2072">
                  <c:v>39.323045550000003</c:v>
                </c:pt>
                <c:pt idx="2073">
                  <c:v>40.972454200000001</c:v>
                </c:pt>
                <c:pt idx="2074">
                  <c:v>43.665041260000002</c:v>
                </c:pt>
                <c:pt idx="2075">
                  <c:v>43.665041260000002</c:v>
                </c:pt>
                <c:pt idx="2076">
                  <c:v>46.939058660000001</c:v>
                </c:pt>
                <c:pt idx="2077">
                  <c:v>46.809830499999997</c:v>
                </c:pt>
                <c:pt idx="2078">
                  <c:v>45.350214129999998</c:v>
                </c:pt>
                <c:pt idx="2079">
                  <c:v>45.350214129999998</c:v>
                </c:pt>
                <c:pt idx="2080">
                  <c:v>46.098102500000003</c:v>
                </c:pt>
                <c:pt idx="2081">
                  <c:v>41.091243679999998</c:v>
                </c:pt>
                <c:pt idx="2082">
                  <c:v>45.314009660000004</c:v>
                </c:pt>
                <c:pt idx="2083">
                  <c:v>39.453934099999998</c:v>
                </c:pt>
                <c:pt idx="2084">
                  <c:v>39.302336889999999</c:v>
                </c:pt>
                <c:pt idx="2085">
                  <c:v>42.608695650000001</c:v>
                </c:pt>
                <c:pt idx="2086">
                  <c:v>44.301532569999999</c:v>
                </c:pt>
                <c:pt idx="2087">
                  <c:v>39.851854930000002</c:v>
                </c:pt>
                <c:pt idx="2088">
                  <c:v>45.534909910000003</c:v>
                </c:pt>
                <c:pt idx="2089">
                  <c:v>45.534909910000003</c:v>
                </c:pt>
                <c:pt idx="2090">
                  <c:v>39.58563461</c:v>
                </c:pt>
                <c:pt idx="2091">
                  <c:v>42.985426949999997</c:v>
                </c:pt>
                <c:pt idx="2092">
                  <c:v>42.003057290000001</c:v>
                </c:pt>
                <c:pt idx="2093">
                  <c:v>39.87337608</c:v>
                </c:pt>
                <c:pt idx="2094">
                  <c:v>47.063592839999998</c:v>
                </c:pt>
                <c:pt idx="2095">
                  <c:v>42.077410260000001</c:v>
                </c:pt>
                <c:pt idx="2096">
                  <c:v>45.002220020000003</c:v>
                </c:pt>
                <c:pt idx="2097">
                  <c:v>41.136425610000003</c:v>
                </c:pt>
                <c:pt idx="2098">
                  <c:v>46.340377279999998</c:v>
                </c:pt>
                <c:pt idx="2099">
                  <c:v>45.552522920000001</c:v>
                </c:pt>
                <c:pt idx="2100">
                  <c:v>40.202154100000001</c:v>
                </c:pt>
                <c:pt idx="2101">
                  <c:v>40.190476189999998</c:v>
                </c:pt>
                <c:pt idx="2102">
                  <c:v>47.043324089999999</c:v>
                </c:pt>
                <c:pt idx="2103">
                  <c:v>42.980113359999997</c:v>
                </c:pt>
                <c:pt idx="2104">
                  <c:v>43.024999999999999</c:v>
                </c:pt>
                <c:pt idx="2105">
                  <c:v>42.270613560000001</c:v>
                </c:pt>
                <c:pt idx="2106">
                  <c:v>43.152991210000003</c:v>
                </c:pt>
                <c:pt idx="2107">
                  <c:v>46.06541842</c:v>
                </c:pt>
                <c:pt idx="2108">
                  <c:v>43.24015309</c:v>
                </c:pt>
                <c:pt idx="2109">
                  <c:v>45.093741100000003</c:v>
                </c:pt>
                <c:pt idx="2110">
                  <c:v>45.093741100000003</c:v>
                </c:pt>
                <c:pt idx="2111">
                  <c:v>47.54317709</c:v>
                </c:pt>
                <c:pt idx="2112">
                  <c:v>46.255369870000003</c:v>
                </c:pt>
                <c:pt idx="2113">
                  <c:v>44.309830480000002</c:v>
                </c:pt>
                <c:pt idx="2114">
                  <c:v>42.418148420000001</c:v>
                </c:pt>
                <c:pt idx="2115">
                  <c:v>47.532639639999999</c:v>
                </c:pt>
                <c:pt idx="2116">
                  <c:v>45.605040649999999</c:v>
                </c:pt>
                <c:pt idx="2117">
                  <c:v>44.110421250000002</c:v>
                </c:pt>
                <c:pt idx="2118">
                  <c:v>48.748648520000003</c:v>
                </c:pt>
                <c:pt idx="2119">
                  <c:v>47.038568120000001</c:v>
                </c:pt>
                <c:pt idx="2120">
                  <c:v>42.949085959999998</c:v>
                </c:pt>
                <c:pt idx="2121">
                  <c:v>47.038568120000001</c:v>
                </c:pt>
                <c:pt idx="2122">
                  <c:v>42.949085959999998</c:v>
                </c:pt>
                <c:pt idx="2123">
                  <c:v>41.271154520000003</c:v>
                </c:pt>
                <c:pt idx="2124">
                  <c:v>40.81116986</c:v>
                </c:pt>
                <c:pt idx="2125">
                  <c:v>47.002151900000001</c:v>
                </c:pt>
                <c:pt idx="2126">
                  <c:v>45.353651900000003</c:v>
                </c:pt>
                <c:pt idx="2127">
                  <c:v>45.353651900000003</c:v>
                </c:pt>
                <c:pt idx="2128">
                  <c:v>40.5736001</c:v>
                </c:pt>
                <c:pt idx="2129">
                  <c:v>47.746485270000001</c:v>
                </c:pt>
                <c:pt idx="2130">
                  <c:v>41.288243039999998</c:v>
                </c:pt>
                <c:pt idx="2131">
                  <c:v>40.790308619999998</c:v>
                </c:pt>
                <c:pt idx="2132">
                  <c:v>42.453483149999997</c:v>
                </c:pt>
                <c:pt idx="2133">
                  <c:v>44.131108990000001</c:v>
                </c:pt>
                <c:pt idx="2134">
                  <c:v>43.077570780000002</c:v>
                </c:pt>
                <c:pt idx="2135">
                  <c:v>43.077570780000002</c:v>
                </c:pt>
                <c:pt idx="2136">
                  <c:v>47.235158830000003</c:v>
                </c:pt>
                <c:pt idx="2137">
                  <c:v>47.235158830000003</c:v>
                </c:pt>
                <c:pt idx="2138">
                  <c:v>46.039707419999999</c:v>
                </c:pt>
                <c:pt idx="2139">
                  <c:v>42.581070330000003</c:v>
                </c:pt>
                <c:pt idx="2140">
                  <c:v>40.670133849999999</c:v>
                </c:pt>
                <c:pt idx="2141">
                  <c:v>40.768379099999997</c:v>
                </c:pt>
                <c:pt idx="2142">
                  <c:v>48.898686820000002</c:v>
                </c:pt>
                <c:pt idx="2143">
                  <c:v>44.51747795</c:v>
                </c:pt>
                <c:pt idx="2144">
                  <c:v>41.360221379999999</c:v>
                </c:pt>
                <c:pt idx="2145">
                  <c:v>47.257166150000003</c:v>
                </c:pt>
                <c:pt idx="2146">
                  <c:v>43.454795439999998</c:v>
                </c:pt>
                <c:pt idx="2147">
                  <c:v>46.668825750000003</c:v>
                </c:pt>
                <c:pt idx="2148">
                  <c:v>40.808349790000001</c:v>
                </c:pt>
                <c:pt idx="2149">
                  <c:v>43.55810717</c:v>
                </c:pt>
                <c:pt idx="2150">
                  <c:v>43.534508039999999</c:v>
                </c:pt>
                <c:pt idx="2151">
                  <c:v>41.382536379999998</c:v>
                </c:pt>
                <c:pt idx="2152">
                  <c:v>42.629008480000003</c:v>
                </c:pt>
                <c:pt idx="2153">
                  <c:v>48.876781389999998</c:v>
                </c:pt>
                <c:pt idx="2154">
                  <c:v>41.465606770000001</c:v>
                </c:pt>
                <c:pt idx="2155">
                  <c:v>44.748458550000002</c:v>
                </c:pt>
                <c:pt idx="2156">
                  <c:v>47.944319559999997</c:v>
                </c:pt>
                <c:pt idx="2157">
                  <c:v>44.574472540000002</c:v>
                </c:pt>
                <c:pt idx="2158">
                  <c:v>41.45304703</c:v>
                </c:pt>
                <c:pt idx="2159">
                  <c:v>44.710834910000003</c:v>
                </c:pt>
                <c:pt idx="2160">
                  <c:v>44.805298729999997</c:v>
                </c:pt>
                <c:pt idx="2161">
                  <c:v>47.00343677</c:v>
                </c:pt>
                <c:pt idx="2162">
                  <c:v>47.00343677</c:v>
                </c:pt>
                <c:pt idx="2163">
                  <c:v>43.737355829999998</c:v>
                </c:pt>
                <c:pt idx="2164">
                  <c:v>41.942576709999997</c:v>
                </c:pt>
                <c:pt idx="2165">
                  <c:v>48.131316859999998</c:v>
                </c:pt>
                <c:pt idx="2166">
                  <c:v>45.843232690000001</c:v>
                </c:pt>
                <c:pt idx="2167">
                  <c:v>49.39784315</c:v>
                </c:pt>
                <c:pt idx="2168">
                  <c:v>46.992551450000001</c:v>
                </c:pt>
                <c:pt idx="2169">
                  <c:v>43.377988760000001</c:v>
                </c:pt>
                <c:pt idx="2170">
                  <c:v>44.034177509999999</c:v>
                </c:pt>
                <c:pt idx="2171">
                  <c:v>45.63154308</c:v>
                </c:pt>
                <c:pt idx="2172">
                  <c:v>43.895584599999999</c:v>
                </c:pt>
                <c:pt idx="2173">
                  <c:v>48.690328970000003</c:v>
                </c:pt>
                <c:pt idx="2174">
                  <c:v>49.626359630000003</c:v>
                </c:pt>
                <c:pt idx="2175">
                  <c:v>44.588186559999997</c:v>
                </c:pt>
                <c:pt idx="2176">
                  <c:v>44.588186559999997</c:v>
                </c:pt>
                <c:pt idx="2177">
                  <c:v>47.042825209999997</c:v>
                </c:pt>
                <c:pt idx="2178">
                  <c:v>47.042825209999997</c:v>
                </c:pt>
                <c:pt idx="2179">
                  <c:v>47.775163399999997</c:v>
                </c:pt>
                <c:pt idx="2180">
                  <c:v>45.653563929999997</c:v>
                </c:pt>
                <c:pt idx="2181">
                  <c:v>42.772458049999997</c:v>
                </c:pt>
                <c:pt idx="2182">
                  <c:v>42.281374620000001</c:v>
                </c:pt>
                <c:pt idx="2183">
                  <c:v>42.02629202</c:v>
                </c:pt>
                <c:pt idx="2184">
                  <c:v>44.725170169999998</c:v>
                </c:pt>
                <c:pt idx="2185">
                  <c:v>44.725170169999998</c:v>
                </c:pt>
                <c:pt idx="2186">
                  <c:v>44.18129776</c:v>
                </c:pt>
                <c:pt idx="2187">
                  <c:v>42.790710339999997</c:v>
                </c:pt>
                <c:pt idx="2188">
                  <c:v>42.765319869999999</c:v>
                </c:pt>
                <c:pt idx="2189">
                  <c:v>42.257550819999999</c:v>
                </c:pt>
                <c:pt idx="2190">
                  <c:v>44.270441859999998</c:v>
                </c:pt>
                <c:pt idx="2191">
                  <c:v>44.270441859999998</c:v>
                </c:pt>
                <c:pt idx="2192">
                  <c:v>44.070959799999997</c:v>
                </c:pt>
                <c:pt idx="2193">
                  <c:v>44.721467390000001</c:v>
                </c:pt>
                <c:pt idx="2194">
                  <c:v>48.573531580000001</c:v>
                </c:pt>
                <c:pt idx="2195">
                  <c:v>42.129529920000003</c:v>
                </c:pt>
                <c:pt idx="2196">
                  <c:v>44.385742839999999</c:v>
                </c:pt>
                <c:pt idx="2197">
                  <c:v>44.385742839999999</c:v>
                </c:pt>
                <c:pt idx="2198">
                  <c:v>42.232694440000003</c:v>
                </c:pt>
                <c:pt idx="2199">
                  <c:v>45.148399609999998</c:v>
                </c:pt>
                <c:pt idx="2200">
                  <c:v>42.869220640000002</c:v>
                </c:pt>
                <c:pt idx="2201">
                  <c:v>43.35976153</c:v>
                </c:pt>
                <c:pt idx="2202">
                  <c:v>44.242956939999999</c:v>
                </c:pt>
                <c:pt idx="2203">
                  <c:v>44.242956939999999</c:v>
                </c:pt>
                <c:pt idx="2204">
                  <c:v>45.260700389999997</c:v>
                </c:pt>
                <c:pt idx="2205">
                  <c:v>45.231734340000003</c:v>
                </c:pt>
                <c:pt idx="2206">
                  <c:v>44.263489479999997</c:v>
                </c:pt>
                <c:pt idx="2207">
                  <c:v>44.263489479999997</c:v>
                </c:pt>
                <c:pt idx="2208">
                  <c:v>42.278074599999997</c:v>
                </c:pt>
                <c:pt idx="2209">
                  <c:v>44.367810239999997</c:v>
                </c:pt>
                <c:pt idx="2210">
                  <c:v>42.891682539999998</c:v>
                </c:pt>
                <c:pt idx="2211">
                  <c:v>46.295880150000002</c:v>
                </c:pt>
                <c:pt idx="2212">
                  <c:v>44.298504440000002</c:v>
                </c:pt>
                <c:pt idx="2213">
                  <c:v>44.614923930000003</c:v>
                </c:pt>
                <c:pt idx="2214">
                  <c:v>46.123927379999998</c:v>
                </c:pt>
                <c:pt idx="2215">
                  <c:v>46.490660249999998</c:v>
                </c:pt>
                <c:pt idx="2216">
                  <c:v>42.979301659999997</c:v>
                </c:pt>
                <c:pt idx="2217">
                  <c:v>46.593978970000002</c:v>
                </c:pt>
                <c:pt idx="2218">
                  <c:v>50.007303630000003</c:v>
                </c:pt>
                <c:pt idx="2219">
                  <c:v>48.677629660000001</c:v>
                </c:pt>
                <c:pt idx="2220">
                  <c:v>48.677629660000001</c:v>
                </c:pt>
                <c:pt idx="2221">
                  <c:v>47.595052920000001</c:v>
                </c:pt>
                <c:pt idx="2222">
                  <c:v>45.440783750000001</c:v>
                </c:pt>
                <c:pt idx="2223">
                  <c:v>48.922459170000003</c:v>
                </c:pt>
                <c:pt idx="2224">
                  <c:v>45.451291359999999</c:v>
                </c:pt>
                <c:pt idx="2225">
                  <c:v>44.09095954</c:v>
                </c:pt>
                <c:pt idx="2226">
                  <c:v>42.966300199999999</c:v>
                </c:pt>
                <c:pt idx="2227">
                  <c:v>47.367144430000003</c:v>
                </c:pt>
                <c:pt idx="2228">
                  <c:v>43.390155030000003</c:v>
                </c:pt>
                <c:pt idx="2229">
                  <c:v>45.046663440000003</c:v>
                </c:pt>
                <c:pt idx="2230">
                  <c:v>45.749404050000003</c:v>
                </c:pt>
                <c:pt idx="2231">
                  <c:v>45.619960659999997</c:v>
                </c:pt>
                <c:pt idx="2232">
                  <c:v>48.976301239999998</c:v>
                </c:pt>
                <c:pt idx="2233">
                  <c:v>48.976301239999998</c:v>
                </c:pt>
                <c:pt idx="2234">
                  <c:v>46.227279170000003</c:v>
                </c:pt>
                <c:pt idx="2235">
                  <c:v>46.227279170000003</c:v>
                </c:pt>
                <c:pt idx="2236">
                  <c:v>47.393465259999999</c:v>
                </c:pt>
                <c:pt idx="2237">
                  <c:v>45.916946000000003</c:v>
                </c:pt>
                <c:pt idx="2238">
                  <c:v>46.215569989999999</c:v>
                </c:pt>
                <c:pt idx="2239">
                  <c:v>46.608187000000001</c:v>
                </c:pt>
                <c:pt idx="2240">
                  <c:v>46.608187000000001</c:v>
                </c:pt>
                <c:pt idx="2241">
                  <c:v>44.273140480000002</c:v>
                </c:pt>
                <c:pt idx="2242">
                  <c:v>43.749269560000002</c:v>
                </c:pt>
                <c:pt idx="2243">
                  <c:v>45.661769800000002</c:v>
                </c:pt>
                <c:pt idx="2244">
                  <c:v>43.47722753</c:v>
                </c:pt>
                <c:pt idx="2245">
                  <c:v>44.293772560000001</c:v>
                </c:pt>
                <c:pt idx="2246">
                  <c:v>44.266392930000002</c:v>
                </c:pt>
                <c:pt idx="2247">
                  <c:v>43.724774230000001</c:v>
                </c:pt>
                <c:pt idx="2248">
                  <c:v>46.005475179999998</c:v>
                </c:pt>
                <c:pt idx="2249">
                  <c:v>46.005475179999998</c:v>
                </c:pt>
                <c:pt idx="2250">
                  <c:v>50.478222559999999</c:v>
                </c:pt>
                <c:pt idx="2251">
                  <c:v>45.805849809999998</c:v>
                </c:pt>
                <c:pt idx="2252">
                  <c:v>46.369820189999999</c:v>
                </c:pt>
                <c:pt idx="2253">
                  <c:v>46.128276339999999</c:v>
                </c:pt>
                <c:pt idx="2254">
                  <c:v>46.128276339999999</c:v>
                </c:pt>
                <c:pt idx="2255">
                  <c:v>46.839396710000003</c:v>
                </c:pt>
                <c:pt idx="2256">
                  <c:v>43.832130929999998</c:v>
                </c:pt>
                <c:pt idx="2257">
                  <c:v>43.698689430000002</c:v>
                </c:pt>
                <c:pt idx="2258">
                  <c:v>46.960131449999999</c:v>
                </c:pt>
                <c:pt idx="2259">
                  <c:v>45.047042210000001</c:v>
                </c:pt>
                <c:pt idx="2260">
                  <c:v>46.928883210000002</c:v>
                </c:pt>
                <c:pt idx="2261">
                  <c:v>45.975735669999999</c:v>
                </c:pt>
                <c:pt idx="2262">
                  <c:v>45.975735669999999</c:v>
                </c:pt>
                <c:pt idx="2263">
                  <c:v>44.375265140000003</c:v>
                </c:pt>
                <c:pt idx="2264">
                  <c:v>45.997025270000002</c:v>
                </c:pt>
                <c:pt idx="2265">
                  <c:v>45.997025270000002</c:v>
                </c:pt>
                <c:pt idx="2266">
                  <c:v>45.946055340000001</c:v>
                </c:pt>
                <c:pt idx="2267">
                  <c:v>45.656914829999998</c:v>
                </c:pt>
                <c:pt idx="2268">
                  <c:v>43.990301150000001</c:v>
                </c:pt>
                <c:pt idx="2269">
                  <c:v>46.109058670000003</c:v>
                </c:pt>
                <c:pt idx="2270">
                  <c:v>47.894752990000001</c:v>
                </c:pt>
                <c:pt idx="2271">
                  <c:v>48.271027009999997</c:v>
                </c:pt>
                <c:pt idx="2272">
                  <c:v>44.400815960000003</c:v>
                </c:pt>
                <c:pt idx="2273">
                  <c:v>46.271774479999998</c:v>
                </c:pt>
                <c:pt idx="2274">
                  <c:v>50.590168579999997</c:v>
                </c:pt>
                <c:pt idx="2275">
                  <c:v>50.590168579999997</c:v>
                </c:pt>
                <c:pt idx="2276">
                  <c:v>46.035289220000003</c:v>
                </c:pt>
                <c:pt idx="2277">
                  <c:v>50.849457000000001</c:v>
                </c:pt>
                <c:pt idx="2278">
                  <c:v>47.152406419999998</c:v>
                </c:pt>
                <c:pt idx="2279">
                  <c:v>44.747843809999999</c:v>
                </c:pt>
                <c:pt idx="2280">
                  <c:v>47.163271199999997</c:v>
                </c:pt>
                <c:pt idx="2281">
                  <c:v>45.829268890000002</c:v>
                </c:pt>
                <c:pt idx="2282">
                  <c:v>46.715885139999997</c:v>
                </c:pt>
                <c:pt idx="2283">
                  <c:v>44.733668590000001</c:v>
                </c:pt>
                <c:pt idx="2284">
                  <c:v>45.07832836</c:v>
                </c:pt>
                <c:pt idx="2285">
                  <c:v>47.46722475</c:v>
                </c:pt>
                <c:pt idx="2286">
                  <c:v>47.344333480000003</c:v>
                </c:pt>
                <c:pt idx="2287">
                  <c:v>50.906881630000001</c:v>
                </c:pt>
                <c:pt idx="2288">
                  <c:v>50.906881630000001</c:v>
                </c:pt>
                <c:pt idx="2289">
                  <c:v>48.100535639999997</c:v>
                </c:pt>
                <c:pt idx="2290">
                  <c:v>48.100535639999997</c:v>
                </c:pt>
                <c:pt idx="2291">
                  <c:v>48.088544040000002</c:v>
                </c:pt>
                <c:pt idx="2292">
                  <c:v>47.64574013</c:v>
                </c:pt>
                <c:pt idx="2293">
                  <c:v>48.257780629999999</c:v>
                </c:pt>
                <c:pt idx="2294">
                  <c:v>48.257780629999999</c:v>
                </c:pt>
                <c:pt idx="2295">
                  <c:v>46.024642149999998</c:v>
                </c:pt>
                <c:pt idx="2296">
                  <c:v>47.636398489999998</c:v>
                </c:pt>
                <c:pt idx="2297">
                  <c:v>45.462529109999998</c:v>
                </c:pt>
                <c:pt idx="2298">
                  <c:v>45.171958979999999</c:v>
                </c:pt>
                <c:pt idx="2299">
                  <c:v>47.985575769999997</c:v>
                </c:pt>
                <c:pt idx="2300">
                  <c:v>47.985575769999997</c:v>
                </c:pt>
                <c:pt idx="2301">
                  <c:v>46.046678640000003</c:v>
                </c:pt>
                <c:pt idx="2302">
                  <c:v>47.543920790000001</c:v>
                </c:pt>
                <c:pt idx="2303">
                  <c:v>46.017639080000002</c:v>
                </c:pt>
                <c:pt idx="2304">
                  <c:v>45.43656301</c:v>
                </c:pt>
                <c:pt idx="2305">
                  <c:v>48.252991450000003</c:v>
                </c:pt>
                <c:pt idx="2306">
                  <c:v>47.829633729999998</c:v>
                </c:pt>
                <c:pt idx="2307">
                  <c:v>48.77485223</c:v>
                </c:pt>
                <c:pt idx="2308">
                  <c:v>47.870856150000002</c:v>
                </c:pt>
                <c:pt idx="2309">
                  <c:v>47.870856150000002</c:v>
                </c:pt>
                <c:pt idx="2310">
                  <c:v>48.660184170000001</c:v>
                </c:pt>
                <c:pt idx="2311">
                  <c:v>48.872012529999999</c:v>
                </c:pt>
                <c:pt idx="2312">
                  <c:v>45.534756229999999</c:v>
                </c:pt>
                <c:pt idx="2313">
                  <c:v>45.40900748</c:v>
                </c:pt>
                <c:pt idx="2314">
                  <c:v>46.731232169999998</c:v>
                </c:pt>
                <c:pt idx="2315">
                  <c:v>47.705922979999997</c:v>
                </c:pt>
                <c:pt idx="2316">
                  <c:v>47.705922979999997</c:v>
                </c:pt>
                <c:pt idx="2317">
                  <c:v>47.683687300000003</c:v>
                </c:pt>
                <c:pt idx="2318">
                  <c:v>47.977517919999997</c:v>
                </c:pt>
                <c:pt idx="2319">
                  <c:v>47.977517919999997</c:v>
                </c:pt>
                <c:pt idx="2320">
                  <c:v>47.67594287</c:v>
                </c:pt>
                <c:pt idx="2321">
                  <c:v>47.383422269999997</c:v>
                </c:pt>
                <c:pt idx="2322">
                  <c:v>46.134994810000002</c:v>
                </c:pt>
                <c:pt idx="2323">
                  <c:v>47.851017630000001</c:v>
                </c:pt>
                <c:pt idx="2324">
                  <c:v>45.460672049999999</c:v>
                </c:pt>
                <c:pt idx="2325">
                  <c:v>48.164674120000001</c:v>
                </c:pt>
                <c:pt idx="2326">
                  <c:v>52.77713653</c:v>
                </c:pt>
                <c:pt idx="2327">
                  <c:v>46.16149068</c:v>
                </c:pt>
                <c:pt idx="2328">
                  <c:v>47.772152499999997</c:v>
                </c:pt>
                <c:pt idx="2329">
                  <c:v>49.110693259999998</c:v>
                </c:pt>
                <c:pt idx="2330">
                  <c:v>48.877265080000001</c:v>
                </c:pt>
                <c:pt idx="2331">
                  <c:v>46.26391495</c:v>
                </c:pt>
                <c:pt idx="2332">
                  <c:v>47.566911820000001</c:v>
                </c:pt>
                <c:pt idx="2333">
                  <c:v>48.626328700000002</c:v>
                </c:pt>
                <c:pt idx="2334">
                  <c:v>49.427571729999997</c:v>
                </c:pt>
                <c:pt idx="2335">
                  <c:v>46.764585859999997</c:v>
                </c:pt>
                <c:pt idx="2336">
                  <c:v>46.499208860000003</c:v>
                </c:pt>
                <c:pt idx="2337">
                  <c:v>49.06802339</c:v>
                </c:pt>
                <c:pt idx="2338">
                  <c:v>49.974449550000003</c:v>
                </c:pt>
                <c:pt idx="2339">
                  <c:v>49.974449550000003</c:v>
                </c:pt>
                <c:pt idx="2340">
                  <c:v>49.95871356</c:v>
                </c:pt>
                <c:pt idx="2341">
                  <c:v>49.618641099999998</c:v>
                </c:pt>
                <c:pt idx="2342">
                  <c:v>50.140759850000002</c:v>
                </c:pt>
                <c:pt idx="2343">
                  <c:v>50.140759850000002</c:v>
                </c:pt>
                <c:pt idx="2344">
                  <c:v>49.364318570000002</c:v>
                </c:pt>
                <c:pt idx="2345">
                  <c:v>47.776132400000002</c:v>
                </c:pt>
                <c:pt idx="2346">
                  <c:v>47.177677009999996</c:v>
                </c:pt>
                <c:pt idx="2347">
                  <c:v>49.7207224</c:v>
                </c:pt>
                <c:pt idx="2348">
                  <c:v>49.7207224</c:v>
                </c:pt>
                <c:pt idx="2349">
                  <c:v>50.13680205</c:v>
                </c:pt>
                <c:pt idx="2350">
                  <c:v>46.867335109999999</c:v>
                </c:pt>
                <c:pt idx="2351">
                  <c:v>49.28206204</c:v>
                </c:pt>
                <c:pt idx="2352">
                  <c:v>49.817401650000001</c:v>
                </c:pt>
                <c:pt idx="2353">
                  <c:v>47.800220930000002</c:v>
                </c:pt>
                <c:pt idx="2354">
                  <c:v>47.768237720000002</c:v>
                </c:pt>
                <c:pt idx="2355">
                  <c:v>47.148330850000001</c:v>
                </c:pt>
                <c:pt idx="2356">
                  <c:v>50.603111069999997</c:v>
                </c:pt>
                <c:pt idx="2357">
                  <c:v>49.86302646</c:v>
                </c:pt>
                <c:pt idx="2358">
                  <c:v>49.86302646</c:v>
                </c:pt>
                <c:pt idx="2359">
                  <c:v>50.811725449999997</c:v>
                </c:pt>
                <c:pt idx="2360">
                  <c:v>48.418611970000001</c:v>
                </c:pt>
                <c:pt idx="2361">
                  <c:v>49.685464869999997</c:v>
                </c:pt>
                <c:pt idx="2362">
                  <c:v>49.685464869999997</c:v>
                </c:pt>
                <c:pt idx="2363">
                  <c:v>47.237403540000003</c:v>
                </c:pt>
                <c:pt idx="2364">
                  <c:v>49.661677539999999</c:v>
                </c:pt>
                <c:pt idx="2365">
                  <c:v>47.119332559999997</c:v>
                </c:pt>
                <c:pt idx="2366">
                  <c:v>49.711092120000004</c:v>
                </c:pt>
                <c:pt idx="2367">
                  <c:v>49.711092120000004</c:v>
                </c:pt>
                <c:pt idx="2368">
                  <c:v>49.652947410000003</c:v>
                </c:pt>
                <c:pt idx="2369">
                  <c:v>49.356599129999999</c:v>
                </c:pt>
                <c:pt idx="2370">
                  <c:v>47.894771319999997</c:v>
                </c:pt>
                <c:pt idx="2371">
                  <c:v>47.41760815</c:v>
                </c:pt>
                <c:pt idx="2372">
                  <c:v>49.754302019999997</c:v>
                </c:pt>
                <c:pt idx="2373">
                  <c:v>47.922151220000003</c:v>
                </c:pt>
                <c:pt idx="2374">
                  <c:v>50.836045509999998</c:v>
                </c:pt>
                <c:pt idx="2375">
                  <c:v>50.534103430000002</c:v>
                </c:pt>
                <c:pt idx="2376">
                  <c:v>49.307879290000002</c:v>
                </c:pt>
                <c:pt idx="2377">
                  <c:v>51.390703889999998</c:v>
                </c:pt>
                <c:pt idx="2378">
                  <c:v>48.281852919999999</c:v>
                </c:pt>
                <c:pt idx="2379">
                  <c:v>48.453361200000003</c:v>
                </c:pt>
                <c:pt idx="2380">
                  <c:v>51.03871041</c:v>
                </c:pt>
                <c:pt idx="2381">
                  <c:v>48.266617119999999</c:v>
                </c:pt>
                <c:pt idx="2382">
                  <c:v>51.831655050000002</c:v>
                </c:pt>
                <c:pt idx="2383">
                  <c:v>51.594313139999997</c:v>
                </c:pt>
                <c:pt idx="2384">
                  <c:v>49.777166469999997</c:v>
                </c:pt>
                <c:pt idx="2385">
                  <c:v>51.700745429999998</c:v>
                </c:pt>
                <c:pt idx="2386">
                  <c:v>51.700745429999998</c:v>
                </c:pt>
                <c:pt idx="2387">
                  <c:v>49.135105580000001</c:v>
                </c:pt>
                <c:pt idx="2388">
                  <c:v>51.265579410000001</c:v>
                </c:pt>
                <c:pt idx="2389">
                  <c:v>51.805885019999998</c:v>
                </c:pt>
                <c:pt idx="2390">
                  <c:v>48.559548479999997</c:v>
                </c:pt>
                <c:pt idx="2391">
                  <c:v>49.803564510000001</c:v>
                </c:pt>
                <c:pt idx="2392">
                  <c:v>49.519471950000003</c:v>
                </c:pt>
                <c:pt idx="2393">
                  <c:v>49.104656599999998</c:v>
                </c:pt>
                <c:pt idx="2394">
                  <c:v>51.851681020000001</c:v>
                </c:pt>
                <c:pt idx="2395">
                  <c:v>51.851681020000001</c:v>
                </c:pt>
                <c:pt idx="2396">
                  <c:v>50.34418178</c:v>
                </c:pt>
                <c:pt idx="2397">
                  <c:v>51.662886090000001</c:v>
                </c:pt>
                <c:pt idx="2398">
                  <c:v>51.662886090000001</c:v>
                </c:pt>
                <c:pt idx="2399">
                  <c:v>51.63684387</c:v>
                </c:pt>
                <c:pt idx="2400">
                  <c:v>51.692287</c:v>
                </c:pt>
                <c:pt idx="2401">
                  <c:v>51.692287</c:v>
                </c:pt>
                <c:pt idx="2402">
                  <c:v>51.629962650000003</c:v>
                </c:pt>
                <c:pt idx="2403">
                  <c:v>48.829664010000002</c:v>
                </c:pt>
                <c:pt idx="2404">
                  <c:v>49.651913520000001</c:v>
                </c:pt>
                <c:pt idx="2405">
                  <c:v>51.738489710000003</c:v>
                </c:pt>
                <c:pt idx="2406">
                  <c:v>49.132257639999999</c:v>
                </c:pt>
                <c:pt idx="2407">
                  <c:v>49.682798859999998</c:v>
                </c:pt>
                <c:pt idx="2408">
                  <c:v>51.293879369999999</c:v>
                </c:pt>
                <c:pt idx="2409">
                  <c:v>50.050477890000003</c:v>
                </c:pt>
                <c:pt idx="2410">
                  <c:v>50.38332578</c:v>
                </c:pt>
                <c:pt idx="2411">
                  <c:v>53.79441061</c:v>
                </c:pt>
                <c:pt idx="2412">
                  <c:v>50.497004189999998</c:v>
                </c:pt>
                <c:pt idx="2413">
                  <c:v>51.806888309999998</c:v>
                </c:pt>
                <c:pt idx="2414">
                  <c:v>51.520876600000001</c:v>
                </c:pt>
                <c:pt idx="2415">
                  <c:v>51.06096007</c:v>
                </c:pt>
                <c:pt idx="2416">
                  <c:v>53.614820940000001</c:v>
                </c:pt>
                <c:pt idx="2417">
                  <c:v>50.784321300000002</c:v>
                </c:pt>
                <c:pt idx="2418">
                  <c:v>51.663686810000002</c:v>
                </c:pt>
                <c:pt idx="2419">
                  <c:v>51.69498222</c:v>
                </c:pt>
                <c:pt idx="2420">
                  <c:v>29.343464690000001</c:v>
                </c:pt>
                <c:pt idx="2421">
                  <c:v>28.818816999999999</c:v>
                </c:pt>
                <c:pt idx="2422">
                  <c:v>29.944153579999998</c:v>
                </c:pt>
                <c:pt idx="2423">
                  <c:v>29.812824240000001</c:v>
                </c:pt>
                <c:pt idx="2424">
                  <c:v>31.50804844</c:v>
                </c:pt>
                <c:pt idx="2425">
                  <c:v>30.146300029999999</c:v>
                </c:pt>
                <c:pt idx="2426">
                  <c:v>31.678874610000001</c:v>
                </c:pt>
                <c:pt idx="2427">
                  <c:v>31.025213040000001</c:v>
                </c:pt>
                <c:pt idx="2428">
                  <c:v>31.12950554</c:v>
                </c:pt>
                <c:pt idx="2429">
                  <c:v>32.555046500000003</c:v>
                </c:pt>
                <c:pt idx="2430">
                  <c:v>33.233781489999998</c:v>
                </c:pt>
                <c:pt idx="2431">
                  <c:v>31.851980919999999</c:v>
                </c:pt>
                <c:pt idx="2432">
                  <c:v>33.43064236</c:v>
                </c:pt>
                <c:pt idx="2433">
                  <c:v>32.332115639999998</c:v>
                </c:pt>
                <c:pt idx="2434">
                  <c:v>32.432068270000002</c:v>
                </c:pt>
                <c:pt idx="2435">
                  <c:v>32.678247200000001</c:v>
                </c:pt>
                <c:pt idx="2436">
                  <c:v>32.800109720000002</c:v>
                </c:pt>
                <c:pt idx="2437">
                  <c:v>32.266416030000002</c:v>
                </c:pt>
                <c:pt idx="2438">
                  <c:v>32.332049640000001</c:v>
                </c:pt>
                <c:pt idx="2439">
                  <c:v>32.674240099999999</c:v>
                </c:pt>
                <c:pt idx="2440">
                  <c:v>32.682841529999997</c:v>
                </c:pt>
                <c:pt idx="2441">
                  <c:v>35.247775769999997</c:v>
                </c:pt>
                <c:pt idx="2442">
                  <c:v>33.364199360000001</c:v>
                </c:pt>
                <c:pt idx="2443">
                  <c:v>35.474376599999999</c:v>
                </c:pt>
                <c:pt idx="2444">
                  <c:v>33.1859264</c:v>
                </c:pt>
                <c:pt idx="2445">
                  <c:v>34.181260590000001</c:v>
                </c:pt>
                <c:pt idx="2446">
                  <c:v>36.398932770000002</c:v>
                </c:pt>
                <c:pt idx="2447">
                  <c:v>33.63323699</c:v>
                </c:pt>
                <c:pt idx="2448">
                  <c:v>34.296323090000001</c:v>
                </c:pt>
                <c:pt idx="2449">
                  <c:v>34.60736764</c:v>
                </c:pt>
                <c:pt idx="2450">
                  <c:v>36.64191469</c:v>
                </c:pt>
                <c:pt idx="2451">
                  <c:v>34.747172489999997</c:v>
                </c:pt>
                <c:pt idx="2452">
                  <c:v>37.549477009999997</c:v>
                </c:pt>
                <c:pt idx="2453">
                  <c:v>34.105963299999999</c:v>
                </c:pt>
                <c:pt idx="2454">
                  <c:v>34.182159259999999</c:v>
                </c:pt>
                <c:pt idx="2455">
                  <c:v>34.575723089999997</c:v>
                </c:pt>
                <c:pt idx="2456">
                  <c:v>34.584839240000001</c:v>
                </c:pt>
                <c:pt idx="2457">
                  <c:v>35.709727780000001</c:v>
                </c:pt>
                <c:pt idx="2458">
                  <c:v>37.809436740000002</c:v>
                </c:pt>
                <c:pt idx="2459">
                  <c:v>38.324134119999997</c:v>
                </c:pt>
                <c:pt idx="2460">
                  <c:v>38.245692320000003</c:v>
                </c:pt>
                <c:pt idx="2461">
                  <c:v>35.860768919999998</c:v>
                </c:pt>
                <c:pt idx="2462">
                  <c:v>38.543442110000001</c:v>
                </c:pt>
                <c:pt idx="2463">
                  <c:v>38.700010329999998</c:v>
                </c:pt>
                <c:pt idx="2464">
                  <c:v>38.964912890000001</c:v>
                </c:pt>
                <c:pt idx="2465">
                  <c:v>36.338651380000002</c:v>
                </c:pt>
                <c:pt idx="2466">
                  <c:v>36.81208402</c:v>
                </c:pt>
                <c:pt idx="2467">
                  <c:v>38.977596810000001</c:v>
                </c:pt>
                <c:pt idx="2468">
                  <c:v>39.732414890000001</c:v>
                </c:pt>
                <c:pt idx="2469">
                  <c:v>39.649729800000003</c:v>
                </c:pt>
                <c:pt idx="2470">
                  <c:v>36.471931359999999</c:v>
                </c:pt>
                <c:pt idx="2471">
                  <c:v>39.68478116</c:v>
                </c:pt>
                <c:pt idx="2472">
                  <c:v>36.97241915</c:v>
                </c:pt>
                <c:pt idx="2473">
                  <c:v>40.138888889999997</c:v>
                </c:pt>
                <c:pt idx="2474">
                  <c:v>40.131034479999997</c:v>
                </c:pt>
                <c:pt idx="2475">
                  <c:v>37.807804539999999</c:v>
                </c:pt>
                <c:pt idx="2476">
                  <c:v>37.571772090000003</c:v>
                </c:pt>
                <c:pt idx="2477">
                  <c:v>40.437062939999997</c:v>
                </c:pt>
                <c:pt idx="2478">
                  <c:v>40.861764800000003</c:v>
                </c:pt>
                <c:pt idx="2479">
                  <c:v>37.913879469999998</c:v>
                </c:pt>
                <c:pt idx="2480">
                  <c:v>40.773739740000003</c:v>
                </c:pt>
                <c:pt idx="2481">
                  <c:v>36.253406650000002</c:v>
                </c:pt>
                <c:pt idx="2482">
                  <c:v>36.341161800000002</c:v>
                </c:pt>
                <c:pt idx="2483">
                  <c:v>41.110741580000003</c:v>
                </c:pt>
                <c:pt idx="2484">
                  <c:v>36.794091539999997</c:v>
                </c:pt>
                <c:pt idx="2485">
                  <c:v>37.714826129999999</c:v>
                </c:pt>
                <c:pt idx="2486">
                  <c:v>36.803871610000002</c:v>
                </c:pt>
                <c:pt idx="2487">
                  <c:v>38.086027180000002</c:v>
                </c:pt>
                <c:pt idx="2488">
                  <c:v>38.12597032</c:v>
                </c:pt>
                <c:pt idx="2489">
                  <c:v>38.224261149999997</c:v>
                </c:pt>
                <c:pt idx="2490">
                  <c:v>38.285253900000001</c:v>
                </c:pt>
                <c:pt idx="2491">
                  <c:v>41.577106520000001</c:v>
                </c:pt>
                <c:pt idx="2492">
                  <c:v>41.589556299999998</c:v>
                </c:pt>
                <c:pt idx="2493">
                  <c:v>38.904363119999999</c:v>
                </c:pt>
                <c:pt idx="2494">
                  <c:v>42.270000920000001</c:v>
                </c:pt>
                <c:pt idx="2495">
                  <c:v>42.456140349999998</c:v>
                </c:pt>
                <c:pt idx="2496">
                  <c:v>41.896507980000003</c:v>
                </c:pt>
                <c:pt idx="2497">
                  <c:v>39.291816009999998</c:v>
                </c:pt>
                <c:pt idx="2498">
                  <c:v>38.804893499999999</c:v>
                </c:pt>
                <c:pt idx="2499">
                  <c:v>42.53667549</c:v>
                </c:pt>
                <c:pt idx="2500">
                  <c:v>37.479548379999997</c:v>
                </c:pt>
                <c:pt idx="2501">
                  <c:v>37.574560239999997</c:v>
                </c:pt>
                <c:pt idx="2502">
                  <c:v>39.477916430000001</c:v>
                </c:pt>
                <c:pt idx="2503">
                  <c:v>38.059788500000003</c:v>
                </c:pt>
                <c:pt idx="2504">
                  <c:v>39.240938360000001</c:v>
                </c:pt>
                <c:pt idx="2505">
                  <c:v>39.625501829999997</c:v>
                </c:pt>
                <c:pt idx="2506">
                  <c:v>38.957708140000001</c:v>
                </c:pt>
                <c:pt idx="2507">
                  <c:v>39.690916739999999</c:v>
                </c:pt>
                <c:pt idx="2508">
                  <c:v>38.073170730000001</c:v>
                </c:pt>
                <c:pt idx="2509">
                  <c:v>43.016013960000002</c:v>
                </c:pt>
                <c:pt idx="2510">
                  <c:v>39.665585149999998</c:v>
                </c:pt>
                <c:pt idx="2511">
                  <c:v>39.725723469999998</c:v>
                </c:pt>
                <c:pt idx="2512">
                  <c:v>43.04735316</c:v>
                </c:pt>
                <c:pt idx="2513">
                  <c:v>39.882966770000003</c:v>
                </c:pt>
                <c:pt idx="2514">
                  <c:v>43.962565419999997</c:v>
                </c:pt>
                <c:pt idx="2515">
                  <c:v>43.860219479999998</c:v>
                </c:pt>
                <c:pt idx="2516">
                  <c:v>43.356647629999998</c:v>
                </c:pt>
                <c:pt idx="2517">
                  <c:v>40.272810640000003</c:v>
                </c:pt>
                <c:pt idx="2518">
                  <c:v>40.669749269999997</c:v>
                </c:pt>
                <c:pt idx="2519">
                  <c:v>44.247854619999998</c:v>
                </c:pt>
                <c:pt idx="2520">
                  <c:v>40.037375419999996</c:v>
                </c:pt>
                <c:pt idx="2521">
                  <c:v>40.162143110000002</c:v>
                </c:pt>
                <c:pt idx="2522">
                  <c:v>38.705665019999998</c:v>
                </c:pt>
                <c:pt idx="2523">
                  <c:v>40.869247729999998</c:v>
                </c:pt>
                <c:pt idx="2524">
                  <c:v>40.634737749999999</c:v>
                </c:pt>
                <c:pt idx="2525">
                  <c:v>40.74634863</c:v>
                </c:pt>
                <c:pt idx="2526">
                  <c:v>40.81677449</c:v>
                </c:pt>
                <c:pt idx="2527">
                  <c:v>44.454220669999998</c:v>
                </c:pt>
                <c:pt idx="2528">
                  <c:v>38.806629139999998</c:v>
                </c:pt>
                <c:pt idx="2529">
                  <c:v>40.200578989999997</c:v>
                </c:pt>
                <c:pt idx="2530">
                  <c:v>39.326752249999998</c:v>
                </c:pt>
                <c:pt idx="2531">
                  <c:v>44.80009519</c:v>
                </c:pt>
                <c:pt idx="2532">
                  <c:v>41.177450190000002</c:v>
                </c:pt>
                <c:pt idx="2533">
                  <c:v>39.339925039999997</c:v>
                </c:pt>
                <c:pt idx="2534">
                  <c:v>41.242437340000002</c:v>
                </c:pt>
                <c:pt idx="2535">
                  <c:v>45.652610840000001</c:v>
                </c:pt>
                <c:pt idx="2536">
                  <c:v>45.545038779999999</c:v>
                </c:pt>
                <c:pt idx="2537">
                  <c:v>44.818578080000002</c:v>
                </c:pt>
                <c:pt idx="2538">
                  <c:v>41.106432820000002</c:v>
                </c:pt>
                <c:pt idx="2539">
                  <c:v>41.643357799999997</c:v>
                </c:pt>
                <c:pt idx="2540">
                  <c:v>45.959746549999998</c:v>
                </c:pt>
                <c:pt idx="2541">
                  <c:v>42.047679629999998</c:v>
                </c:pt>
                <c:pt idx="2542">
                  <c:v>40.41388078</c:v>
                </c:pt>
                <c:pt idx="2543">
                  <c:v>40.430259159999999</c:v>
                </c:pt>
                <c:pt idx="2544">
                  <c:v>40.034834119999999</c:v>
                </c:pt>
                <c:pt idx="2545">
                  <c:v>41.578753679999998</c:v>
                </c:pt>
                <c:pt idx="2546">
                  <c:v>40.019578449999997</c:v>
                </c:pt>
                <c:pt idx="2547">
                  <c:v>39.860399549999997</c:v>
                </c:pt>
                <c:pt idx="2548">
                  <c:v>41.402374870000003</c:v>
                </c:pt>
                <c:pt idx="2549">
                  <c:v>42.258989630000002</c:v>
                </c:pt>
                <c:pt idx="2550">
                  <c:v>46.180107759999999</c:v>
                </c:pt>
                <c:pt idx="2551">
                  <c:v>46.35556193</c:v>
                </c:pt>
                <c:pt idx="2552">
                  <c:v>42.030691099999999</c:v>
                </c:pt>
                <c:pt idx="2553">
                  <c:v>42.147525520000002</c:v>
                </c:pt>
                <c:pt idx="2554">
                  <c:v>40.498144050000001</c:v>
                </c:pt>
                <c:pt idx="2555">
                  <c:v>42.503059290000003</c:v>
                </c:pt>
                <c:pt idx="2556">
                  <c:v>40.002583430000001</c:v>
                </c:pt>
                <c:pt idx="2557">
                  <c:v>39.933726739999997</c:v>
                </c:pt>
                <c:pt idx="2558">
                  <c:v>46.549616569999998</c:v>
                </c:pt>
                <c:pt idx="2559">
                  <c:v>40.556315689999998</c:v>
                </c:pt>
                <c:pt idx="2560">
                  <c:v>40.040008489999998</c:v>
                </c:pt>
                <c:pt idx="2561">
                  <c:v>41.754878910000002</c:v>
                </c:pt>
                <c:pt idx="2562">
                  <c:v>40.594339329999997</c:v>
                </c:pt>
                <c:pt idx="2563">
                  <c:v>42.388269479999998</c:v>
                </c:pt>
                <c:pt idx="2564">
                  <c:v>47.34524631</c:v>
                </c:pt>
                <c:pt idx="2565">
                  <c:v>47.229892630000002</c:v>
                </c:pt>
                <c:pt idx="2566">
                  <c:v>42.455657129999999</c:v>
                </c:pt>
                <c:pt idx="2567">
                  <c:v>40.60926517</c:v>
                </c:pt>
                <c:pt idx="2568">
                  <c:v>46.570778590000003</c:v>
                </c:pt>
                <c:pt idx="2569">
                  <c:v>47.670888529999999</c:v>
                </c:pt>
                <c:pt idx="2570">
                  <c:v>43.287919109999997</c:v>
                </c:pt>
                <c:pt idx="2571">
                  <c:v>42.636455249999997</c:v>
                </c:pt>
                <c:pt idx="2572">
                  <c:v>43.42787423</c:v>
                </c:pt>
                <c:pt idx="2573">
                  <c:v>46.123410389999997</c:v>
                </c:pt>
                <c:pt idx="2574">
                  <c:v>46.123410389999997</c:v>
                </c:pt>
                <c:pt idx="2575">
                  <c:v>47.632450689999999</c:v>
                </c:pt>
                <c:pt idx="2576">
                  <c:v>46.297556069999999</c:v>
                </c:pt>
                <c:pt idx="2577">
                  <c:v>46.297556069999999</c:v>
                </c:pt>
                <c:pt idx="2578">
                  <c:v>41.984028930000001</c:v>
                </c:pt>
                <c:pt idx="2579">
                  <c:v>48.194444439999998</c:v>
                </c:pt>
                <c:pt idx="2580">
                  <c:v>42.002406739999998</c:v>
                </c:pt>
                <c:pt idx="2581">
                  <c:v>48.092954939999998</c:v>
                </c:pt>
                <c:pt idx="2582">
                  <c:v>43.120134470000004</c:v>
                </c:pt>
                <c:pt idx="2583">
                  <c:v>41.57685395</c:v>
                </c:pt>
                <c:pt idx="2584">
                  <c:v>43.650916049999999</c:v>
                </c:pt>
                <c:pt idx="2585">
                  <c:v>43.703358710000003</c:v>
                </c:pt>
                <c:pt idx="2586">
                  <c:v>43.831286949999999</c:v>
                </c:pt>
                <c:pt idx="2587">
                  <c:v>42.954950160000003</c:v>
                </c:pt>
                <c:pt idx="2588">
                  <c:v>41.560600280000003</c:v>
                </c:pt>
                <c:pt idx="2589">
                  <c:v>43.910880470000002</c:v>
                </c:pt>
                <c:pt idx="2590">
                  <c:v>41.082329319999999</c:v>
                </c:pt>
                <c:pt idx="2591">
                  <c:v>48.299072690000003</c:v>
                </c:pt>
                <c:pt idx="2592">
                  <c:v>41.759567590000003</c:v>
                </c:pt>
                <c:pt idx="2593">
                  <c:v>41.231698420000001</c:v>
                </c:pt>
                <c:pt idx="2594">
                  <c:v>49.31709532</c:v>
                </c:pt>
                <c:pt idx="2595">
                  <c:v>41.466503979999999</c:v>
                </c:pt>
                <c:pt idx="2596">
                  <c:v>49.192740030000003</c:v>
                </c:pt>
                <c:pt idx="2597">
                  <c:v>43.308519070000003</c:v>
                </c:pt>
                <c:pt idx="2598">
                  <c:v>41.819720580000002</c:v>
                </c:pt>
                <c:pt idx="2599">
                  <c:v>44.92319226</c:v>
                </c:pt>
                <c:pt idx="2600">
                  <c:v>44.202621280000002</c:v>
                </c:pt>
                <c:pt idx="2601">
                  <c:v>41.581703910000002</c:v>
                </c:pt>
                <c:pt idx="2602">
                  <c:v>43.97298997</c:v>
                </c:pt>
                <c:pt idx="2603">
                  <c:v>48.614200500000003</c:v>
                </c:pt>
                <c:pt idx="2604">
                  <c:v>42.178775950000002</c:v>
                </c:pt>
                <c:pt idx="2605">
                  <c:v>49.667265659999998</c:v>
                </c:pt>
                <c:pt idx="2606">
                  <c:v>44.930193719999998</c:v>
                </c:pt>
                <c:pt idx="2607">
                  <c:v>42.195071200000001</c:v>
                </c:pt>
                <c:pt idx="2608">
                  <c:v>47.988839339999998</c:v>
                </c:pt>
                <c:pt idx="2609">
                  <c:v>47.988839339999998</c:v>
                </c:pt>
                <c:pt idx="2610">
                  <c:v>46.79167305</c:v>
                </c:pt>
                <c:pt idx="2611">
                  <c:v>45.080824990000004</c:v>
                </c:pt>
                <c:pt idx="2612">
                  <c:v>49.627006909999999</c:v>
                </c:pt>
                <c:pt idx="2613">
                  <c:v>44.165819970000001</c:v>
                </c:pt>
                <c:pt idx="2614">
                  <c:v>48.177447549999997</c:v>
                </c:pt>
                <c:pt idx="2615">
                  <c:v>48.177447549999997</c:v>
                </c:pt>
                <c:pt idx="2616">
                  <c:v>48.563893100000001</c:v>
                </c:pt>
                <c:pt idx="2617">
                  <c:v>49.92031575</c:v>
                </c:pt>
                <c:pt idx="2618">
                  <c:v>50.11913638</c:v>
                </c:pt>
                <c:pt idx="2619">
                  <c:v>48.207554199999997</c:v>
                </c:pt>
                <c:pt idx="2620">
                  <c:v>45.321129650000003</c:v>
                </c:pt>
                <c:pt idx="2621">
                  <c:v>43.240785809999998</c:v>
                </c:pt>
                <c:pt idx="2622">
                  <c:v>45.375989310000001</c:v>
                </c:pt>
                <c:pt idx="2623">
                  <c:v>45.51281058</c:v>
                </c:pt>
                <c:pt idx="2624">
                  <c:v>44.663088850000001</c:v>
                </c:pt>
                <c:pt idx="2625">
                  <c:v>50.343812130000003</c:v>
                </c:pt>
                <c:pt idx="2626">
                  <c:v>45.59941997</c:v>
                </c:pt>
                <c:pt idx="2627">
                  <c:v>43.259589239999997</c:v>
                </c:pt>
                <c:pt idx="2628">
                  <c:v>42.809224319999998</c:v>
                </c:pt>
                <c:pt idx="2629">
                  <c:v>44.505369299999998</c:v>
                </c:pt>
                <c:pt idx="2630">
                  <c:v>51.289650709999997</c:v>
                </c:pt>
                <c:pt idx="2631">
                  <c:v>51.158295789999997</c:v>
                </c:pt>
                <c:pt idx="2632">
                  <c:v>42.791573720000002</c:v>
                </c:pt>
                <c:pt idx="2633">
                  <c:v>42.610420859999998</c:v>
                </c:pt>
                <c:pt idx="2634">
                  <c:v>46.795282350000001</c:v>
                </c:pt>
                <c:pt idx="2635">
                  <c:v>43.335675209999998</c:v>
                </c:pt>
                <c:pt idx="2636">
                  <c:v>46.566276799999997</c:v>
                </c:pt>
                <c:pt idx="2637">
                  <c:v>42.770508360000001</c:v>
                </c:pt>
                <c:pt idx="2638">
                  <c:v>48.223832250000001</c:v>
                </c:pt>
                <c:pt idx="2639">
                  <c:v>50.657586719999998</c:v>
                </c:pt>
                <c:pt idx="2640">
                  <c:v>42.999245790000003</c:v>
                </c:pt>
                <c:pt idx="2641">
                  <c:v>51.666493449999997</c:v>
                </c:pt>
                <c:pt idx="2642">
                  <c:v>45.716724489999997</c:v>
                </c:pt>
                <c:pt idx="2643">
                  <c:v>44.862144049999998</c:v>
                </c:pt>
                <c:pt idx="2644">
                  <c:v>45.793071140000002</c:v>
                </c:pt>
                <c:pt idx="2645">
                  <c:v>43.401400770000002</c:v>
                </c:pt>
                <c:pt idx="2646">
                  <c:v>43.123408779999998</c:v>
                </c:pt>
                <c:pt idx="2647">
                  <c:v>46.574781440000002</c:v>
                </c:pt>
                <c:pt idx="2648">
                  <c:v>49.854233030000003</c:v>
                </c:pt>
                <c:pt idx="2649">
                  <c:v>49.854233030000003</c:v>
                </c:pt>
                <c:pt idx="2650">
                  <c:v>43.763228079999998</c:v>
                </c:pt>
                <c:pt idx="2651">
                  <c:v>48.703374119999999</c:v>
                </c:pt>
                <c:pt idx="2652">
                  <c:v>51.622408780000001</c:v>
                </c:pt>
                <c:pt idx="2653">
                  <c:v>49.826233449999997</c:v>
                </c:pt>
                <c:pt idx="2654">
                  <c:v>47.010005970000002</c:v>
                </c:pt>
                <c:pt idx="2655">
                  <c:v>50.322341039999998</c:v>
                </c:pt>
                <c:pt idx="2656">
                  <c:v>50.322341039999998</c:v>
                </c:pt>
                <c:pt idx="2657">
                  <c:v>43.778762329999999</c:v>
                </c:pt>
                <c:pt idx="2658">
                  <c:v>50.34564005</c:v>
                </c:pt>
                <c:pt idx="2659">
                  <c:v>49.123866100000001</c:v>
                </c:pt>
                <c:pt idx="2660">
                  <c:v>49.123866100000001</c:v>
                </c:pt>
                <c:pt idx="2661">
                  <c:v>46.001073320000003</c:v>
                </c:pt>
                <c:pt idx="2662">
                  <c:v>50.603125570000003</c:v>
                </c:pt>
                <c:pt idx="2663">
                  <c:v>52.222388719999998</c:v>
                </c:pt>
                <c:pt idx="2664">
                  <c:v>52.148124090000003</c:v>
                </c:pt>
                <c:pt idx="2665">
                  <c:v>50.088144730000003</c:v>
                </c:pt>
                <c:pt idx="2666">
                  <c:v>49.409977490000003</c:v>
                </c:pt>
                <c:pt idx="2667">
                  <c:v>49.409977490000003</c:v>
                </c:pt>
                <c:pt idx="2668">
                  <c:v>52.384991800000002</c:v>
                </c:pt>
                <c:pt idx="2669">
                  <c:v>47.267217629999998</c:v>
                </c:pt>
                <c:pt idx="2670">
                  <c:v>47.048586620000002</c:v>
                </c:pt>
                <c:pt idx="2671">
                  <c:v>47.194292560000001</c:v>
                </c:pt>
                <c:pt idx="2672">
                  <c:v>53.546188970000003</c:v>
                </c:pt>
                <c:pt idx="2673">
                  <c:v>47.285574830000002</c:v>
                </c:pt>
                <c:pt idx="2674">
                  <c:v>53.404603209999998</c:v>
                </c:pt>
                <c:pt idx="2675">
                  <c:v>45.125</c:v>
                </c:pt>
                <c:pt idx="2676">
                  <c:v>46.204512469999997</c:v>
                </c:pt>
                <c:pt idx="2677">
                  <c:v>44.831778040000003</c:v>
                </c:pt>
                <c:pt idx="2678">
                  <c:v>46.365221929999997</c:v>
                </c:pt>
                <c:pt idx="2679">
                  <c:v>44.659537319999998</c:v>
                </c:pt>
                <c:pt idx="2680">
                  <c:v>48.727343830000002</c:v>
                </c:pt>
                <c:pt idx="2681">
                  <c:v>53.663744020000003</c:v>
                </c:pt>
                <c:pt idx="2682">
                  <c:v>48.485053690000001</c:v>
                </c:pt>
                <c:pt idx="2683">
                  <c:v>44.332644459999997</c:v>
                </c:pt>
                <c:pt idx="2684">
                  <c:v>50.123101609999999</c:v>
                </c:pt>
                <c:pt idx="2685">
                  <c:v>52.701783319999997</c:v>
                </c:pt>
                <c:pt idx="2686">
                  <c:v>51.07109277</c:v>
                </c:pt>
                <c:pt idx="2687">
                  <c:v>44.137883649999999</c:v>
                </c:pt>
                <c:pt idx="2688">
                  <c:v>44.913935559999999</c:v>
                </c:pt>
                <c:pt idx="2689">
                  <c:v>47.531038150000001</c:v>
                </c:pt>
                <c:pt idx="2690">
                  <c:v>51.986145890000003</c:v>
                </c:pt>
                <c:pt idx="2691">
                  <c:v>51.986145890000003</c:v>
                </c:pt>
                <c:pt idx="2692">
                  <c:v>44.309334049999997</c:v>
                </c:pt>
                <c:pt idx="2693">
                  <c:v>46.41647579</c:v>
                </c:pt>
                <c:pt idx="2694">
                  <c:v>48.492705549999997</c:v>
                </c:pt>
                <c:pt idx="2695">
                  <c:v>44.532616009999998</c:v>
                </c:pt>
                <c:pt idx="2696">
                  <c:v>47.615529950000003</c:v>
                </c:pt>
                <c:pt idx="2697">
                  <c:v>53.61410343</c:v>
                </c:pt>
                <c:pt idx="2698">
                  <c:v>51.956871810000003</c:v>
                </c:pt>
                <c:pt idx="2699">
                  <c:v>50.61762452</c:v>
                </c:pt>
                <c:pt idx="2700">
                  <c:v>52.201576580000001</c:v>
                </c:pt>
                <c:pt idx="2701">
                  <c:v>52.201576580000001</c:v>
                </c:pt>
                <c:pt idx="2702">
                  <c:v>44.983111280000003</c:v>
                </c:pt>
                <c:pt idx="2703">
                  <c:v>48.939178609999999</c:v>
                </c:pt>
                <c:pt idx="2704">
                  <c:v>44.665786570000002</c:v>
                </c:pt>
                <c:pt idx="2705">
                  <c:v>52.388077950000003</c:v>
                </c:pt>
                <c:pt idx="2706">
                  <c:v>45.347694009999998</c:v>
                </c:pt>
                <c:pt idx="2707">
                  <c:v>51.203356030000002</c:v>
                </c:pt>
                <c:pt idx="2708">
                  <c:v>51.203356030000002</c:v>
                </c:pt>
                <c:pt idx="2709">
                  <c:v>54.235939569999999</c:v>
                </c:pt>
                <c:pt idx="2710">
                  <c:v>52.643116169999999</c:v>
                </c:pt>
                <c:pt idx="2711">
                  <c:v>54.174246050000001</c:v>
                </c:pt>
                <c:pt idx="2712">
                  <c:v>47.837057899999998</c:v>
                </c:pt>
                <c:pt idx="2713">
                  <c:v>52.237385400000001</c:v>
                </c:pt>
                <c:pt idx="2714">
                  <c:v>45.365262870000002</c:v>
                </c:pt>
                <c:pt idx="2715">
                  <c:v>54.42696686</c:v>
                </c:pt>
                <c:pt idx="2716">
                  <c:v>51.511706289999999</c:v>
                </c:pt>
                <c:pt idx="2717">
                  <c:v>51.511706289999999</c:v>
                </c:pt>
                <c:pt idx="2718">
                  <c:v>55.799737010000001</c:v>
                </c:pt>
                <c:pt idx="2719">
                  <c:v>48.040247020000002</c:v>
                </c:pt>
                <c:pt idx="2720">
                  <c:v>48.937457969999997</c:v>
                </c:pt>
                <c:pt idx="2721">
                  <c:v>49</c:v>
                </c:pt>
                <c:pt idx="2722">
                  <c:v>49.158596690000003</c:v>
                </c:pt>
                <c:pt idx="2723">
                  <c:v>49.256140690000002</c:v>
                </c:pt>
                <c:pt idx="2724">
                  <c:v>48.054223399999998</c:v>
                </c:pt>
                <c:pt idx="2725">
                  <c:v>55.945418529999998</c:v>
                </c:pt>
                <c:pt idx="2726">
                  <c:v>50.661923479999999</c:v>
                </c:pt>
                <c:pt idx="2727">
                  <c:v>46.695859230000003</c:v>
                </c:pt>
                <c:pt idx="2728">
                  <c:v>52.294471540000004</c:v>
                </c:pt>
                <c:pt idx="2729">
                  <c:v>50.401340140000002</c:v>
                </c:pt>
                <c:pt idx="2730">
                  <c:v>53.144042710000001</c:v>
                </c:pt>
                <c:pt idx="2731">
                  <c:v>48.228147870000001</c:v>
                </c:pt>
                <c:pt idx="2732">
                  <c:v>46.717612610000003</c:v>
                </c:pt>
                <c:pt idx="2733">
                  <c:v>46.200115750000002</c:v>
                </c:pt>
                <c:pt idx="2734">
                  <c:v>48.94546004</c:v>
                </c:pt>
                <c:pt idx="2735">
                  <c:v>48.94546004</c:v>
                </c:pt>
                <c:pt idx="2736">
                  <c:v>54.118021169999999</c:v>
                </c:pt>
                <c:pt idx="2737">
                  <c:v>54.118021169999999</c:v>
                </c:pt>
                <c:pt idx="2738">
                  <c:v>46.17956315</c:v>
                </c:pt>
                <c:pt idx="2739">
                  <c:v>55.894425589999997</c:v>
                </c:pt>
                <c:pt idx="2740">
                  <c:v>54.085396520000003</c:v>
                </c:pt>
                <c:pt idx="2741">
                  <c:v>45.971547360000002</c:v>
                </c:pt>
                <c:pt idx="2742">
                  <c:v>50.411348340000004</c:v>
                </c:pt>
                <c:pt idx="2743">
                  <c:v>49.347784750000002</c:v>
                </c:pt>
                <c:pt idx="2744">
                  <c:v>52.805294320000002</c:v>
                </c:pt>
                <c:pt idx="2745">
                  <c:v>49.103284850000001</c:v>
                </c:pt>
                <c:pt idx="2746">
                  <c:v>49.103284850000001</c:v>
                </c:pt>
                <c:pt idx="2747">
                  <c:v>54.34999431</c:v>
                </c:pt>
                <c:pt idx="2748">
                  <c:v>54.34999431</c:v>
                </c:pt>
                <c:pt idx="2749">
                  <c:v>46.805384740000001</c:v>
                </c:pt>
                <c:pt idx="2750">
                  <c:v>49.435601290000001</c:v>
                </c:pt>
                <c:pt idx="2751">
                  <c:v>49.500760329999999</c:v>
                </c:pt>
                <c:pt idx="2752">
                  <c:v>48.280869889999998</c:v>
                </c:pt>
                <c:pt idx="2753">
                  <c:v>50.868343680000002</c:v>
                </c:pt>
                <c:pt idx="2754">
                  <c:v>46.155890169999999</c:v>
                </c:pt>
                <c:pt idx="2755">
                  <c:v>54.72315407</c:v>
                </c:pt>
                <c:pt idx="2756">
                  <c:v>46.067519189999999</c:v>
                </c:pt>
                <c:pt idx="2757">
                  <c:v>56.490793050000001</c:v>
                </c:pt>
                <c:pt idx="2758">
                  <c:v>53.579961369999999</c:v>
                </c:pt>
                <c:pt idx="2759">
                  <c:v>53.579961369999999</c:v>
                </c:pt>
                <c:pt idx="2760">
                  <c:v>54.974548140000003</c:v>
                </c:pt>
                <c:pt idx="2761">
                  <c:v>53.536371670000001</c:v>
                </c:pt>
                <c:pt idx="2762">
                  <c:v>46.881097070000003</c:v>
                </c:pt>
                <c:pt idx="2763">
                  <c:v>54.386632249999998</c:v>
                </c:pt>
                <c:pt idx="2764">
                  <c:v>46.207523639999998</c:v>
                </c:pt>
                <c:pt idx="2765">
                  <c:v>46.932172250000001</c:v>
                </c:pt>
                <c:pt idx="2766">
                  <c:v>49.67231769</c:v>
                </c:pt>
                <c:pt idx="2767">
                  <c:v>56.759774620000002</c:v>
                </c:pt>
                <c:pt idx="2768">
                  <c:v>46.948853380000003</c:v>
                </c:pt>
                <c:pt idx="2769">
                  <c:v>53.611533919999999</c:v>
                </c:pt>
                <c:pt idx="2770">
                  <c:v>53.611533919999999</c:v>
                </c:pt>
                <c:pt idx="2771">
                  <c:v>51.164242999999999</c:v>
                </c:pt>
                <c:pt idx="2772">
                  <c:v>50.091755829999997</c:v>
                </c:pt>
                <c:pt idx="2773">
                  <c:v>50.953961159999999</c:v>
                </c:pt>
                <c:pt idx="2774">
                  <c:v>49.888199880000002</c:v>
                </c:pt>
                <c:pt idx="2775">
                  <c:v>51.120426940000002</c:v>
                </c:pt>
                <c:pt idx="2776">
                  <c:v>51.223471160000003</c:v>
                </c:pt>
                <c:pt idx="2777">
                  <c:v>52.594604519999997</c:v>
                </c:pt>
                <c:pt idx="2778">
                  <c:v>47.722875719999998</c:v>
                </c:pt>
                <c:pt idx="2779">
                  <c:v>49.51630231</c:v>
                </c:pt>
                <c:pt idx="2780">
                  <c:v>52.317566339999999</c:v>
                </c:pt>
                <c:pt idx="2781">
                  <c:v>55.510083909999999</c:v>
                </c:pt>
                <c:pt idx="2782">
                  <c:v>50.212221110000002</c:v>
                </c:pt>
                <c:pt idx="2783">
                  <c:v>48.580817789999998</c:v>
                </c:pt>
                <c:pt idx="2784">
                  <c:v>50.349342069999999</c:v>
                </c:pt>
                <c:pt idx="2785">
                  <c:v>50.349342069999999</c:v>
                </c:pt>
                <c:pt idx="2786">
                  <c:v>50.088699750000004</c:v>
                </c:pt>
                <c:pt idx="2787">
                  <c:v>56.21678953</c:v>
                </c:pt>
                <c:pt idx="2788">
                  <c:v>48.60343889</c:v>
                </c:pt>
                <c:pt idx="2789">
                  <c:v>51.012841760000001</c:v>
                </c:pt>
                <c:pt idx="2790">
                  <c:v>51.012841760000001</c:v>
                </c:pt>
                <c:pt idx="2791">
                  <c:v>54.993013300000001</c:v>
                </c:pt>
                <c:pt idx="2792">
                  <c:v>52.32738028</c:v>
                </c:pt>
                <c:pt idx="2793">
                  <c:v>48.050494020000002</c:v>
                </c:pt>
                <c:pt idx="2794">
                  <c:v>50.477784040000003</c:v>
                </c:pt>
                <c:pt idx="2795">
                  <c:v>50.477784040000003</c:v>
                </c:pt>
                <c:pt idx="2796">
                  <c:v>48.641077439999997</c:v>
                </c:pt>
                <c:pt idx="2797">
                  <c:v>51.464597480000002</c:v>
                </c:pt>
                <c:pt idx="2798">
                  <c:v>48.028709589999998</c:v>
                </c:pt>
                <c:pt idx="2799">
                  <c:v>51.183122300000001</c:v>
                </c:pt>
                <c:pt idx="2800">
                  <c:v>51.183122300000001</c:v>
                </c:pt>
                <c:pt idx="2801">
                  <c:v>47.804540889999998</c:v>
                </c:pt>
                <c:pt idx="2802">
                  <c:v>51.559084910000003</c:v>
                </c:pt>
                <c:pt idx="2803">
                  <c:v>51.62905318</c:v>
                </c:pt>
                <c:pt idx="2804">
                  <c:v>50.456021579999998</c:v>
                </c:pt>
                <c:pt idx="2805">
                  <c:v>57.305964629999998</c:v>
                </c:pt>
                <c:pt idx="2806">
                  <c:v>48.69752433</c:v>
                </c:pt>
                <c:pt idx="2807">
                  <c:v>55.660212119999997</c:v>
                </c:pt>
                <c:pt idx="2808">
                  <c:v>55.660212119999997</c:v>
                </c:pt>
                <c:pt idx="2809">
                  <c:v>55.929779889999999</c:v>
                </c:pt>
                <c:pt idx="2810">
                  <c:v>50.446843639999997</c:v>
                </c:pt>
                <c:pt idx="2811">
                  <c:v>50.446843639999997</c:v>
                </c:pt>
                <c:pt idx="2812">
                  <c:v>48.003169329999999</c:v>
                </c:pt>
                <c:pt idx="2813">
                  <c:v>50.479981709999997</c:v>
                </c:pt>
                <c:pt idx="2814">
                  <c:v>50.479981709999997</c:v>
                </c:pt>
                <c:pt idx="2815">
                  <c:v>47.906909759999998</c:v>
                </c:pt>
                <c:pt idx="2816">
                  <c:v>51.217730979999999</c:v>
                </c:pt>
                <c:pt idx="2817">
                  <c:v>48.776776980000001</c:v>
                </c:pt>
                <c:pt idx="2818">
                  <c:v>48.05759149</c:v>
                </c:pt>
                <c:pt idx="2819">
                  <c:v>49.521843459999999</c:v>
                </c:pt>
                <c:pt idx="2820">
                  <c:v>51.813467899999999</c:v>
                </c:pt>
                <c:pt idx="2821">
                  <c:v>56.011398790000001</c:v>
                </c:pt>
                <c:pt idx="2822">
                  <c:v>56.011398790000001</c:v>
                </c:pt>
                <c:pt idx="2823">
                  <c:v>51.86433598</c:v>
                </c:pt>
                <c:pt idx="2824">
                  <c:v>48.833513320000002</c:v>
                </c:pt>
                <c:pt idx="2825">
                  <c:v>50.575246100000001</c:v>
                </c:pt>
                <c:pt idx="2826">
                  <c:v>53.112833360000003</c:v>
                </c:pt>
                <c:pt idx="2827">
                  <c:v>52.905383430000001</c:v>
                </c:pt>
                <c:pt idx="2828">
                  <c:v>53.361810300000002</c:v>
                </c:pt>
                <c:pt idx="2829">
                  <c:v>53.474673459999998</c:v>
                </c:pt>
                <c:pt idx="2830">
                  <c:v>52.238900479999998</c:v>
                </c:pt>
                <c:pt idx="2831">
                  <c:v>48.852464060000003</c:v>
                </c:pt>
                <c:pt idx="2832">
                  <c:v>52.045021040000002</c:v>
                </c:pt>
                <c:pt idx="2833">
                  <c:v>51.122144409999997</c:v>
                </c:pt>
                <c:pt idx="2834">
                  <c:v>50.325345579999997</c:v>
                </c:pt>
                <c:pt idx="2835">
                  <c:v>54.805481890000003</c:v>
                </c:pt>
                <c:pt idx="2836">
                  <c:v>54.510385890000002</c:v>
                </c:pt>
                <c:pt idx="2837">
                  <c:v>57.876026959999997</c:v>
                </c:pt>
                <c:pt idx="2838">
                  <c:v>52.426815640000001</c:v>
                </c:pt>
                <c:pt idx="2839">
                  <c:v>51.621856870000002</c:v>
                </c:pt>
                <c:pt idx="2840">
                  <c:v>49.55257495</c:v>
                </c:pt>
                <c:pt idx="2841">
                  <c:v>52.061136670000003</c:v>
                </c:pt>
                <c:pt idx="2842">
                  <c:v>52.516598950000002</c:v>
                </c:pt>
                <c:pt idx="2843">
                  <c:v>52.516598950000002</c:v>
                </c:pt>
                <c:pt idx="2844">
                  <c:v>54.520018409999999</c:v>
                </c:pt>
                <c:pt idx="2845">
                  <c:v>52.2586023</c:v>
                </c:pt>
                <c:pt idx="2846">
                  <c:v>50.465044450000001</c:v>
                </c:pt>
                <c:pt idx="2847">
                  <c:v>53.080213399999998</c:v>
                </c:pt>
                <c:pt idx="2848">
                  <c:v>53.080213399999998</c:v>
                </c:pt>
                <c:pt idx="2849">
                  <c:v>50.490022060000001</c:v>
                </c:pt>
                <c:pt idx="2850">
                  <c:v>52.65578893</c:v>
                </c:pt>
                <c:pt idx="2851">
                  <c:v>52.65578893</c:v>
                </c:pt>
                <c:pt idx="2852">
                  <c:v>53.089711000000001</c:v>
                </c:pt>
                <c:pt idx="2853">
                  <c:v>49.898548949999999</c:v>
                </c:pt>
                <c:pt idx="2854">
                  <c:v>53.581337640000001</c:v>
                </c:pt>
                <c:pt idx="2855">
                  <c:v>53.55734915</c:v>
                </c:pt>
                <c:pt idx="2856">
                  <c:v>53.55734915</c:v>
                </c:pt>
                <c:pt idx="2857">
                  <c:v>50.529706320000003</c:v>
                </c:pt>
                <c:pt idx="2858">
                  <c:v>53.682518629999997</c:v>
                </c:pt>
                <c:pt idx="2859">
                  <c:v>49.875553709999998</c:v>
                </c:pt>
                <c:pt idx="2860">
                  <c:v>53.756487700000001</c:v>
                </c:pt>
                <c:pt idx="2861">
                  <c:v>58.036737969999997</c:v>
                </c:pt>
                <c:pt idx="2862">
                  <c:v>58.036737969999997</c:v>
                </c:pt>
                <c:pt idx="2863">
                  <c:v>49.638235440000003</c:v>
                </c:pt>
                <c:pt idx="2864">
                  <c:v>58.326085409999997</c:v>
                </c:pt>
                <c:pt idx="2865">
                  <c:v>52.631151170000003</c:v>
                </c:pt>
                <c:pt idx="2866">
                  <c:v>52.620030980000003</c:v>
                </c:pt>
                <c:pt idx="2867">
                  <c:v>52.620030980000003</c:v>
                </c:pt>
                <c:pt idx="2868">
                  <c:v>50.588900260000003</c:v>
                </c:pt>
                <c:pt idx="2869">
                  <c:v>53.298577979999997</c:v>
                </c:pt>
                <c:pt idx="2870">
                  <c:v>52.656972170000003</c:v>
                </c:pt>
                <c:pt idx="2871">
                  <c:v>52.656972170000003</c:v>
                </c:pt>
                <c:pt idx="2872">
                  <c:v>49.849782380000001</c:v>
                </c:pt>
                <c:pt idx="2873">
                  <c:v>50.052922090000003</c:v>
                </c:pt>
                <c:pt idx="2874">
                  <c:v>52.632837799999997</c:v>
                </c:pt>
                <c:pt idx="2875">
                  <c:v>52.317477420000003</c:v>
                </c:pt>
                <c:pt idx="2876">
                  <c:v>58.41422189</c:v>
                </c:pt>
                <c:pt idx="2877">
                  <c:v>58.41422189</c:v>
                </c:pt>
                <c:pt idx="2878">
                  <c:v>53.955425519999999</c:v>
                </c:pt>
                <c:pt idx="2879">
                  <c:v>50.674759940000001</c:v>
                </c:pt>
                <c:pt idx="2880">
                  <c:v>51.652390410000002</c:v>
                </c:pt>
                <c:pt idx="2881">
                  <c:v>50.213617190000001</c:v>
                </c:pt>
                <c:pt idx="2882">
                  <c:v>54.008021390000003</c:v>
                </c:pt>
                <c:pt idx="2883">
                  <c:v>55.135624419999999</c:v>
                </c:pt>
                <c:pt idx="2884">
                  <c:v>55.606666079999997</c:v>
                </c:pt>
                <c:pt idx="2885">
                  <c:v>52.759465149999997</c:v>
                </c:pt>
                <c:pt idx="2886">
                  <c:v>51.051723709999997</c:v>
                </c:pt>
                <c:pt idx="2887">
                  <c:v>54.388588200000001</c:v>
                </c:pt>
                <c:pt idx="2888">
                  <c:v>54.20451585</c:v>
                </c:pt>
                <c:pt idx="2889">
                  <c:v>53.215604159999998</c:v>
                </c:pt>
                <c:pt idx="2890">
                  <c:v>51.07246018</c:v>
                </c:pt>
                <c:pt idx="2891">
                  <c:v>52.516343220000003</c:v>
                </c:pt>
                <c:pt idx="2892">
                  <c:v>54.588156060000003</c:v>
                </c:pt>
                <c:pt idx="2893">
                  <c:v>53.730641310000003</c:v>
                </c:pt>
                <c:pt idx="2894">
                  <c:v>54.527385119999998</c:v>
                </c:pt>
                <c:pt idx="2895">
                  <c:v>51.683846850000002</c:v>
                </c:pt>
                <c:pt idx="2896">
                  <c:v>55.442933660000001</c:v>
                </c:pt>
                <c:pt idx="2897">
                  <c:v>55.442933660000001</c:v>
                </c:pt>
                <c:pt idx="2898">
                  <c:v>54.993495899999999</c:v>
                </c:pt>
                <c:pt idx="2899">
                  <c:v>54.993495899999999</c:v>
                </c:pt>
                <c:pt idx="2900">
                  <c:v>54.431901750000002</c:v>
                </c:pt>
                <c:pt idx="2901">
                  <c:v>54.792429230000003</c:v>
                </c:pt>
                <c:pt idx="2902">
                  <c:v>52.661595660000003</c:v>
                </c:pt>
                <c:pt idx="2903">
                  <c:v>55.45230488</c:v>
                </c:pt>
                <c:pt idx="2904">
                  <c:v>54.831171329999997</c:v>
                </c:pt>
                <c:pt idx="2905">
                  <c:v>54.831171329999997</c:v>
                </c:pt>
                <c:pt idx="2906">
                  <c:v>56.003317520000003</c:v>
                </c:pt>
                <c:pt idx="2907">
                  <c:v>52.690183900000001</c:v>
                </c:pt>
                <c:pt idx="2908">
                  <c:v>55.636430310000001</c:v>
                </c:pt>
                <c:pt idx="2909">
                  <c:v>55.636430310000001</c:v>
                </c:pt>
                <c:pt idx="2910">
                  <c:v>60.723394429999999</c:v>
                </c:pt>
                <c:pt idx="2911">
                  <c:v>52.057976519999997</c:v>
                </c:pt>
                <c:pt idx="2912">
                  <c:v>56.112974139999999</c:v>
                </c:pt>
                <c:pt idx="2913">
                  <c:v>55.887438789999997</c:v>
                </c:pt>
                <c:pt idx="2914">
                  <c:v>52.733087810000001</c:v>
                </c:pt>
                <c:pt idx="2915">
                  <c:v>52.03277834</c:v>
                </c:pt>
                <c:pt idx="2916">
                  <c:v>51.776760779999996</c:v>
                </c:pt>
                <c:pt idx="2917">
                  <c:v>54.807091219999997</c:v>
                </c:pt>
                <c:pt idx="2918">
                  <c:v>54.795779850000002</c:v>
                </c:pt>
                <c:pt idx="2919">
                  <c:v>54.795779850000002</c:v>
                </c:pt>
                <c:pt idx="2920">
                  <c:v>55.678632479999997</c:v>
                </c:pt>
                <c:pt idx="2921">
                  <c:v>52.798087369999998</c:v>
                </c:pt>
                <c:pt idx="2922">
                  <c:v>55.144132990000003</c:v>
                </c:pt>
                <c:pt idx="2923">
                  <c:v>55.144132990000003</c:v>
                </c:pt>
                <c:pt idx="2924">
                  <c:v>54.787737530000001</c:v>
                </c:pt>
                <c:pt idx="2925">
                  <c:v>52.004141369999999</c:v>
                </c:pt>
                <c:pt idx="2926">
                  <c:v>54.809192230000001</c:v>
                </c:pt>
                <c:pt idx="2927">
                  <c:v>52.198884800000002</c:v>
                </c:pt>
                <c:pt idx="2928">
                  <c:v>56.096581360000002</c:v>
                </c:pt>
                <c:pt idx="2929">
                  <c:v>54.491213090000002</c:v>
                </c:pt>
                <c:pt idx="2930">
                  <c:v>56.459941139999998</c:v>
                </c:pt>
                <c:pt idx="2931">
                  <c:v>53.782161000000002</c:v>
                </c:pt>
                <c:pt idx="2932">
                  <c:v>52.889017289999998</c:v>
                </c:pt>
                <c:pt idx="2933">
                  <c:v>52.064388960000002</c:v>
                </c:pt>
                <c:pt idx="2934">
                  <c:v>54.943702399999999</c:v>
                </c:pt>
                <c:pt idx="2935">
                  <c:v>56.845346399999997</c:v>
                </c:pt>
                <c:pt idx="2936">
                  <c:v>52.953095679999997</c:v>
                </c:pt>
                <c:pt idx="2937">
                  <c:v>56.360561400000002</c:v>
                </c:pt>
                <c:pt idx="2938">
                  <c:v>55.610104130000003</c:v>
                </c:pt>
                <c:pt idx="2939">
                  <c:v>54.70406981</c:v>
                </c:pt>
                <c:pt idx="2940">
                  <c:v>53.290779630000003</c:v>
                </c:pt>
                <c:pt idx="2941">
                  <c:v>57.058288429999998</c:v>
                </c:pt>
                <c:pt idx="2942">
                  <c:v>56.140637779999999</c:v>
                </c:pt>
                <c:pt idx="2943">
                  <c:v>56.685353839999998</c:v>
                </c:pt>
                <c:pt idx="2944">
                  <c:v>53.815799730000002</c:v>
                </c:pt>
                <c:pt idx="2945">
                  <c:v>57.806483149999998</c:v>
                </c:pt>
                <c:pt idx="2946">
                  <c:v>57.806483149999998</c:v>
                </c:pt>
                <c:pt idx="2947">
                  <c:v>57.160677710000002</c:v>
                </c:pt>
                <c:pt idx="2948">
                  <c:v>57.160677710000002</c:v>
                </c:pt>
                <c:pt idx="2949">
                  <c:v>56.602577549999999</c:v>
                </c:pt>
                <c:pt idx="2950">
                  <c:v>57.275250110000002</c:v>
                </c:pt>
                <c:pt idx="2951">
                  <c:v>57.817666340000002</c:v>
                </c:pt>
                <c:pt idx="2952">
                  <c:v>54.860627180000002</c:v>
                </c:pt>
                <c:pt idx="2953">
                  <c:v>57.321095790000001</c:v>
                </c:pt>
                <c:pt idx="2954">
                  <c:v>57.321095790000001</c:v>
                </c:pt>
                <c:pt idx="2955">
                  <c:v>58.013346380000002</c:v>
                </c:pt>
                <c:pt idx="2956">
                  <c:v>58.013346380000002</c:v>
                </c:pt>
                <c:pt idx="2957">
                  <c:v>58.539879249999998</c:v>
                </c:pt>
                <c:pt idx="2958">
                  <c:v>58.31979441</c:v>
                </c:pt>
                <c:pt idx="2959">
                  <c:v>54.891155660000003</c:v>
                </c:pt>
                <c:pt idx="2960">
                  <c:v>54.214183779999999</c:v>
                </c:pt>
                <c:pt idx="2961">
                  <c:v>54.935663320000003</c:v>
                </c:pt>
                <c:pt idx="2962">
                  <c:v>54.187541590000002</c:v>
                </c:pt>
                <c:pt idx="2963">
                  <c:v>53.916035739999998</c:v>
                </c:pt>
                <c:pt idx="2964">
                  <c:v>58.056809129999998</c:v>
                </c:pt>
                <c:pt idx="2965">
                  <c:v>57.281418870000003</c:v>
                </c:pt>
                <c:pt idx="2966">
                  <c:v>57.281418870000003</c:v>
                </c:pt>
                <c:pt idx="2967">
                  <c:v>57.321078040000003</c:v>
                </c:pt>
                <c:pt idx="2968">
                  <c:v>57.321078040000003</c:v>
                </c:pt>
                <c:pt idx="2969">
                  <c:v>57.272203130000001</c:v>
                </c:pt>
                <c:pt idx="2970">
                  <c:v>55.004795880000003</c:v>
                </c:pt>
                <c:pt idx="2971">
                  <c:v>57.296400419999998</c:v>
                </c:pt>
                <c:pt idx="2972">
                  <c:v>58.543629029999998</c:v>
                </c:pt>
                <c:pt idx="2973">
                  <c:v>54.155987140000001</c:v>
                </c:pt>
                <c:pt idx="2974">
                  <c:v>54.344802540000003</c:v>
                </c:pt>
                <c:pt idx="2975">
                  <c:v>56.978313360000001</c:v>
                </c:pt>
                <c:pt idx="2976">
                  <c:v>55.912697340000001</c:v>
                </c:pt>
                <c:pt idx="2977">
                  <c:v>55.103316390000003</c:v>
                </c:pt>
                <c:pt idx="2978">
                  <c:v>57.439955830000002</c:v>
                </c:pt>
                <c:pt idx="2979">
                  <c:v>59.302134979999998</c:v>
                </c:pt>
                <c:pt idx="2980">
                  <c:v>54.531063170000003</c:v>
                </c:pt>
                <c:pt idx="2981">
                  <c:v>58.825564759999999</c:v>
                </c:pt>
                <c:pt idx="2982">
                  <c:v>55.487370679999998</c:v>
                </c:pt>
                <c:pt idx="2983">
                  <c:v>56.892588519999997</c:v>
                </c:pt>
                <c:pt idx="2984">
                  <c:v>59.528389019999999</c:v>
                </c:pt>
                <c:pt idx="2985">
                  <c:v>55.510799390000003</c:v>
                </c:pt>
                <c:pt idx="2986">
                  <c:v>58.550681189999999</c:v>
                </c:pt>
                <c:pt idx="2987">
                  <c:v>55.947714740000002</c:v>
                </c:pt>
                <c:pt idx="2988">
                  <c:v>59.637497179999997</c:v>
                </c:pt>
                <c:pt idx="2989">
                  <c:v>59.637497179999997</c:v>
                </c:pt>
                <c:pt idx="2990">
                  <c:v>59.083399309999997</c:v>
                </c:pt>
                <c:pt idx="2991">
                  <c:v>59.761702130000003</c:v>
                </c:pt>
                <c:pt idx="2992">
                  <c:v>60.180222049999998</c:v>
                </c:pt>
                <c:pt idx="2993">
                  <c:v>59.810260239999998</c:v>
                </c:pt>
                <c:pt idx="2994">
                  <c:v>59.810260239999998</c:v>
                </c:pt>
                <c:pt idx="2995">
                  <c:v>57.37291115</c:v>
                </c:pt>
                <c:pt idx="2996">
                  <c:v>57.405656720000003</c:v>
                </c:pt>
                <c:pt idx="2997">
                  <c:v>56.681174949999999</c:v>
                </c:pt>
                <c:pt idx="2998">
                  <c:v>57.139046319999999</c:v>
                </c:pt>
                <c:pt idx="2999">
                  <c:v>56.65285781</c:v>
                </c:pt>
                <c:pt idx="3000">
                  <c:v>56.054543850000002</c:v>
                </c:pt>
                <c:pt idx="3001">
                  <c:v>59.765096159999999</c:v>
                </c:pt>
                <c:pt idx="3002">
                  <c:v>59.765096159999999</c:v>
                </c:pt>
                <c:pt idx="3003">
                  <c:v>59.809024280000003</c:v>
                </c:pt>
                <c:pt idx="3004">
                  <c:v>59.809024280000003</c:v>
                </c:pt>
                <c:pt idx="3005">
                  <c:v>59.756642419999999</c:v>
                </c:pt>
                <c:pt idx="3006">
                  <c:v>59.780804760000002</c:v>
                </c:pt>
                <c:pt idx="3007">
                  <c:v>57.211451650000001</c:v>
                </c:pt>
                <c:pt idx="3008">
                  <c:v>56.31030062</c:v>
                </c:pt>
                <c:pt idx="3009">
                  <c:v>58.347586929999999</c:v>
                </c:pt>
                <c:pt idx="3010">
                  <c:v>59.935336939999999</c:v>
                </c:pt>
                <c:pt idx="3011">
                  <c:v>57.314984850000002</c:v>
                </c:pt>
                <c:pt idx="3012">
                  <c:v>56.68943702</c:v>
                </c:pt>
                <c:pt idx="3013">
                  <c:v>57.705605890000001</c:v>
                </c:pt>
                <c:pt idx="3014">
                  <c:v>59.392877810000002</c:v>
                </c:pt>
                <c:pt idx="3015">
                  <c:v>58.38695061</c:v>
                </c:pt>
                <c:pt idx="3016">
                  <c:v>62.245256050000002</c:v>
                </c:pt>
                <c:pt idx="3017">
                  <c:v>59.92014511</c:v>
                </c:pt>
                <c:pt idx="3018">
                  <c:v>59.659965540000002</c:v>
                </c:pt>
                <c:pt idx="3019">
                  <c:v>59.115528300000001</c:v>
                </c:pt>
                <c:pt idx="3020">
                  <c:v>58.49940084</c:v>
                </c:pt>
                <c:pt idx="3021">
                  <c:v>62.244014870000001</c:v>
                </c:pt>
                <c:pt idx="3022">
                  <c:v>59.734278670000002</c:v>
                </c:pt>
                <c:pt idx="3023">
                  <c:v>58.772349869999999</c:v>
                </c:pt>
                <c:pt idx="3024">
                  <c:v>59.84551561</c:v>
                </c:pt>
                <c:pt idx="3025">
                  <c:v>31.149201860000002</c:v>
                </c:pt>
                <c:pt idx="3026">
                  <c:v>30.670649099999999</c:v>
                </c:pt>
                <c:pt idx="3027">
                  <c:v>31.905759159999999</c:v>
                </c:pt>
                <c:pt idx="3028">
                  <c:v>33.747021349999997</c:v>
                </c:pt>
                <c:pt idx="3029">
                  <c:v>31.84146088</c:v>
                </c:pt>
                <c:pt idx="3030">
                  <c:v>32.189829070000002</c:v>
                </c:pt>
                <c:pt idx="3031">
                  <c:v>33.937424210000003</c:v>
                </c:pt>
                <c:pt idx="3032">
                  <c:v>33.337433009999998</c:v>
                </c:pt>
                <c:pt idx="3033">
                  <c:v>34.982132219999997</c:v>
                </c:pt>
                <c:pt idx="3034">
                  <c:v>33.462970259999999</c:v>
                </c:pt>
                <c:pt idx="3035">
                  <c:v>35.807683939999997</c:v>
                </c:pt>
                <c:pt idx="3036">
                  <c:v>36.028125000000003</c:v>
                </c:pt>
                <c:pt idx="3037">
                  <c:v>34.338684919999999</c:v>
                </c:pt>
                <c:pt idx="3038">
                  <c:v>34.763902039999998</c:v>
                </c:pt>
                <c:pt idx="3039">
                  <c:v>34.88255109</c:v>
                </c:pt>
                <c:pt idx="3040">
                  <c:v>35.337551580000003</c:v>
                </c:pt>
                <c:pt idx="3041">
                  <c:v>35.482346489999998</c:v>
                </c:pt>
                <c:pt idx="3042">
                  <c:v>34.802409539999999</c:v>
                </c:pt>
                <c:pt idx="3043">
                  <c:v>35.218211330000003</c:v>
                </c:pt>
                <c:pt idx="3044">
                  <c:v>34.870346599999998</c:v>
                </c:pt>
                <c:pt idx="3045">
                  <c:v>35.237595630000001</c:v>
                </c:pt>
                <c:pt idx="3046">
                  <c:v>38.214707500000003</c:v>
                </c:pt>
                <c:pt idx="3047">
                  <c:v>35.999830330000002</c:v>
                </c:pt>
                <c:pt idx="3048">
                  <c:v>38.467268799999999</c:v>
                </c:pt>
                <c:pt idx="3049">
                  <c:v>39.590470109999998</c:v>
                </c:pt>
                <c:pt idx="3050">
                  <c:v>36.978532809999997</c:v>
                </c:pt>
                <c:pt idx="3051">
                  <c:v>35.911596189999997</c:v>
                </c:pt>
                <c:pt idx="3052">
                  <c:v>36.37976879</c:v>
                </c:pt>
                <c:pt idx="3053">
                  <c:v>37.115290340000001</c:v>
                </c:pt>
                <c:pt idx="3054">
                  <c:v>39.859622160000001</c:v>
                </c:pt>
                <c:pt idx="3055">
                  <c:v>37.671692210000003</c:v>
                </c:pt>
                <c:pt idx="3056">
                  <c:v>37.838291079999998</c:v>
                </c:pt>
                <c:pt idx="3057">
                  <c:v>40.96333705</c:v>
                </c:pt>
                <c:pt idx="3058">
                  <c:v>37.023165140000003</c:v>
                </c:pt>
                <c:pt idx="3059">
                  <c:v>37.500255090000003</c:v>
                </c:pt>
                <c:pt idx="3060">
                  <c:v>37.100306279999998</c:v>
                </c:pt>
                <c:pt idx="3061">
                  <c:v>41.2540963</c:v>
                </c:pt>
                <c:pt idx="3062">
                  <c:v>37.523038409999998</c:v>
                </c:pt>
                <c:pt idx="3063">
                  <c:v>41.920794809999997</c:v>
                </c:pt>
                <c:pt idx="3064">
                  <c:v>41.839946449999999</c:v>
                </c:pt>
                <c:pt idx="3065">
                  <c:v>39.006448990000003</c:v>
                </c:pt>
                <c:pt idx="3066">
                  <c:v>42.164310950000001</c:v>
                </c:pt>
                <c:pt idx="3067">
                  <c:v>39.184547180000003</c:v>
                </c:pt>
                <c:pt idx="3068">
                  <c:v>42.338362439999997</c:v>
                </c:pt>
                <c:pt idx="3069">
                  <c:v>42.621642260000002</c:v>
                </c:pt>
                <c:pt idx="3070">
                  <c:v>39.562264980000002</c:v>
                </c:pt>
                <c:pt idx="3071">
                  <c:v>42.647149779999999</c:v>
                </c:pt>
                <c:pt idx="3072">
                  <c:v>43.608424960000001</c:v>
                </c:pt>
                <c:pt idx="3073">
                  <c:v>43.520166070000002</c:v>
                </c:pt>
                <c:pt idx="3074">
                  <c:v>39.720840610000003</c:v>
                </c:pt>
                <c:pt idx="3075">
                  <c:v>43.528568579999998</c:v>
                </c:pt>
                <c:pt idx="3076">
                  <c:v>40.339274699999997</c:v>
                </c:pt>
                <c:pt idx="3077">
                  <c:v>44.057870370000003</c:v>
                </c:pt>
                <c:pt idx="3078">
                  <c:v>40.530801850000003</c:v>
                </c:pt>
                <c:pt idx="3079">
                  <c:v>44.013793100000001</c:v>
                </c:pt>
                <c:pt idx="3080">
                  <c:v>44.390091040000001</c:v>
                </c:pt>
                <c:pt idx="3081">
                  <c:v>44.957297070000003</c:v>
                </c:pt>
                <c:pt idx="3082">
                  <c:v>41.040041819999999</c:v>
                </c:pt>
                <c:pt idx="3083">
                  <c:v>44.862837050000003</c:v>
                </c:pt>
                <c:pt idx="3084">
                  <c:v>45.233027409999998</c:v>
                </c:pt>
                <c:pt idx="3085">
                  <c:v>41.561064199999997</c:v>
                </c:pt>
                <c:pt idx="3086">
                  <c:v>39.613336099999998</c:v>
                </c:pt>
                <c:pt idx="3087">
                  <c:v>40.164577639999997</c:v>
                </c:pt>
                <c:pt idx="3088">
                  <c:v>41.6734078</c:v>
                </c:pt>
                <c:pt idx="3089">
                  <c:v>41.20833623</c:v>
                </c:pt>
                <c:pt idx="3090">
                  <c:v>39.702656830000002</c:v>
                </c:pt>
                <c:pt idx="3091">
                  <c:v>40.189404400000001</c:v>
                </c:pt>
                <c:pt idx="3092">
                  <c:v>45.774244830000001</c:v>
                </c:pt>
                <c:pt idx="3093">
                  <c:v>41.87705528</c:v>
                </c:pt>
                <c:pt idx="3094">
                  <c:v>45.752426720000003</c:v>
                </c:pt>
                <c:pt idx="3095">
                  <c:v>41.926349129999998</c:v>
                </c:pt>
                <c:pt idx="3096">
                  <c:v>42.039915110000003</c:v>
                </c:pt>
                <c:pt idx="3097">
                  <c:v>42.104596229999999</c:v>
                </c:pt>
                <c:pt idx="3098">
                  <c:v>46.130705069999998</c:v>
                </c:pt>
                <c:pt idx="3099">
                  <c:v>46.642605260000003</c:v>
                </c:pt>
                <c:pt idx="3100">
                  <c:v>46.879023650000001</c:v>
                </c:pt>
                <c:pt idx="3101">
                  <c:v>46.93745766</c:v>
                </c:pt>
                <c:pt idx="3102">
                  <c:v>42.515850530000002</c:v>
                </c:pt>
                <c:pt idx="3103">
                  <c:v>42.889640579999998</c:v>
                </c:pt>
                <c:pt idx="3104">
                  <c:v>43.341696540000001</c:v>
                </c:pt>
                <c:pt idx="3105">
                  <c:v>42.695790729999999</c:v>
                </c:pt>
                <c:pt idx="3106">
                  <c:v>41.094384470000001</c:v>
                </c:pt>
                <c:pt idx="3107">
                  <c:v>47.49379957</c:v>
                </c:pt>
                <c:pt idx="3108">
                  <c:v>41.686042569999998</c:v>
                </c:pt>
                <c:pt idx="3109">
                  <c:v>41.189359869999997</c:v>
                </c:pt>
                <c:pt idx="3110">
                  <c:v>41.712451860000002</c:v>
                </c:pt>
                <c:pt idx="3111">
                  <c:v>47.492565399999997</c:v>
                </c:pt>
                <c:pt idx="3112">
                  <c:v>43.580744639999999</c:v>
                </c:pt>
                <c:pt idx="3113">
                  <c:v>43.559877299999997</c:v>
                </c:pt>
                <c:pt idx="3114">
                  <c:v>43.644533760000002</c:v>
                </c:pt>
                <c:pt idx="3115">
                  <c:v>43.276290690000003</c:v>
                </c:pt>
                <c:pt idx="3116">
                  <c:v>43.73599377</c:v>
                </c:pt>
                <c:pt idx="3117">
                  <c:v>43.805719089999997</c:v>
                </c:pt>
                <c:pt idx="3118">
                  <c:v>48.66761288</c:v>
                </c:pt>
                <c:pt idx="3119">
                  <c:v>47.874530409999998</c:v>
                </c:pt>
                <c:pt idx="3120">
                  <c:v>43.819072079999998</c:v>
                </c:pt>
                <c:pt idx="3121">
                  <c:v>48.559239750000003</c:v>
                </c:pt>
                <c:pt idx="3122">
                  <c:v>48.982836949999999</c:v>
                </c:pt>
                <c:pt idx="3123">
                  <c:v>43.990863789999999</c:v>
                </c:pt>
                <c:pt idx="3124">
                  <c:v>44.547913800000003</c:v>
                </c:pt>
                <c:pt idx="3125">
                  <c:v>44.142500079999998</c:v>
                </c:pt>
                <c:pt idx="3126">
                  <c:v>45.007897989999996</c:v>
                </c:pt>
                <c:pt idx="3127">
                  <c:v>49.212554249999997</c:v>
                </c:pt>
                <c:pt idx="3128">
                  <c:v>44.183209259999998</c:v>
                </c:pt>
                <c:pt idx="3129">
                  <c:v>49.581598049999997</c:v>
                </c:pt>
                <c:pt idx="3130">
                  <c:v>42.573544269999999</c:v>
                </c:pt>
                <c:pt idx="3131">
                  <c:v>43.20673669</c:v>
                </c:pt>
                <c:pt idx="3132">
                  <c:v>45.244122449999999</c:v>
                </c:pt>
                <c:pt idx="3133">
                  <c:v>42.676766399999998</c:v>
                </c:pt>
                <c:pt idx="3134">
                  <c:v>45.39351138</c:v>
                </c:pt>
                <c:pt idx="3135">
                  <c:v>44.961478929999998</c:v>
                </c:pt>
                <c:pt idx="3136">
                  <c:v>45.093019910000002</c:v>
                </c:pt>
                <c:pt idx="3137">
                  <c:v>45.166069780000001</c:v>
                </c:pt>
                <c:pt idx="3138">
                  <c:v>45.462402769999997</c:v>
                </c:pt>
                <c:pt idx="3139">
                  <c:v>43.236687349999997</c:v>
                </c:pt>
                <c:pt idx="3140">
                  <c:v>50.690124760000003</c:v>
                </c:pt>
                <c:pt idx="3141">
                  <c:v>50.57546232</c:v>
                </c:pt>
                <c:pt idx="3142">
                  <c:v>49.615067439999997</c:v>
                </c:pt>
                <c:pt idx="3143">
                  <c:v>45.285608609999997</c:v>
                </c:pt>
                <c:pt idx="3144">
                  <c:v>51.029071930000001</c:v>
                </c:pt>
                <c:pt idx="3145">
                  <c:v>46.206164800000003</c:v>
                </c:pt>
                <c:pt idx="3146">
                  <c:v>44.527262450000002</c:v>
                </c:pt>
                <c:pt idx="3147">
                  <c:v>45.837831209999997</c:v>
                </c:pt>
                <c:pt idx="3148">
                  <c:v>44.546864720000002</c:v>
                </c:pt>
                <c:pt idx="3149">
                  <c:v>51.445613530000003</c:v>
                </c:pt>
                <c:pt idx="3150">
                  <c:v>51.27241369</c:v>
                </c:pt>
                <c:pt idx="3151">
                  <c:v>46.676254219999997</c:v>
                </c:pt>
                <c:pt idx="3152">
                  <c:v>45.628510779999999</c:v>
                </c:pt>
                <c:pt idx="3153">
                  <c:v>44.156308500000002</c:v>
                </c:pt>
                <c:pt idx="3154">
                  <c:v>51.669787749999998</c:v>
                </c:pt>
                <c:pt idx="3155">
                  <c:v>44.143595699999999</c:v>
                </c:pt>
                <c:pt idx="3156">
                  <c:v>44.620075489999998</c:v>
                </c:pt>
                <c:pt idx="3157">
                  <c:v>43.98854094</c:v>
                </c:pt>
                <c:pt idx="3158">
                  <c:v>46.045566989999998</c:v>
                </c:pt>
                <c:pt idx="3159">
                  <c:v>46.926979920000001</c:v>
                </c:pt>
                <c:pt idx="3160">
                  <c:v>44.121633940000002</c:v>
                </c:pt>
                <c:pt idx="3161">
                  <c:v>52.715247689999998</c:v>
                </c:pt>
                <c:pt idx="3162">
                  <c:v>46.648763520000003</c:v>
                </c:pt>
                <c:pt idx="3163">
                  <c:v>46.789169999999999</c:v>
                </c:pt>
                <c:pt idx="3164">
                  <c:v>44.7100255</c:v>
                </c:pt>
                <c:pt idx="3165">
                  <c:v>47.206585830000002</c:v>
                </c:pt>
                <c:pt idx="3166">
                  <c:v>44.054622479999999</c:v>
                </c:pt>
                <c:pt idx="3167">
                  <c:v>46.844858260000002</c:v>
                </c:pt>
                <c:pt idx="3168">
                  <c:v>52.59170168</c:v>
                </c:pt>
                <c:pt idx="3169">
                  <c:v>44.72815112</c:v>
                </c:pt>
                <c:pt idx="3170">
                  <c:v>51.707416250000001</c:v>
                </c:pt>
                <c:pt idx="3171">
                  <c:v>46.918675059999998</c:v>
                </c:pt>
                <c:pt idx="3172">
                  <c:v>44.163458919999997</c:v>
                </c:pt>
                <c:pt idx="3173">
                  <c:v>44.761713059999998</c:v>
                </c:pt>
                <c:pt idx="3174">
                  <c:v>53.074413839999998</c:v>
                </c:pt>
                <c:pt idx="3175">
                  <c:v>47.117249559999998</c:v>
                </c:pt>
                <c:pt idx="3176">
                  <c:v>53.006537379999997</c:v>
                </c:pt>
                <c:pt idx="3177">
                  <c:v>48.196114950000002</c:v>
                </c:pt>
                <c:pt idx="3178">
                  <c:v>53.517986809999996</c:v>
                </c:pt>
                <c:pt idx="3179">
                  <c:v>53.679398149999997</c:v>
                </c:pt>
                <c:pt idx="3180">
                  <c:v>48.342400730000001</c:v>
                </c:pt>
                <c:pt idx="3181">
                  <c:v>47.682678699999997</c:v>
                </c:pt>
                <c:pt idx="3182">
                  <c:v>46.41374115</c:v>
                </c:pt>
                <c:pt idx="3183">
                  <c:v>53.757982120000001</c:v>
                </c:pt>
                <c:pt idx="3184">
                  <c:v>46.435318889999998</c:v>
                </c:pt>
                <c:pt idx="3185">
                  <c:v>51.6710086</c:v>
                </c:pt>
                <c:pt idx="3186">
                  <c:v>51.6710086</c:v>
                </c:pt>
                <c:pt idx="3187">
                  <c:v>47.485964449999997</c:v>
                </c:pt>
                <c:pt idx="3188">
                  <c:v>51.864099719999999</c:v>
                </c:pt>
                <c:pt idx="3189">
                  <c:v>51.864099719999999</c:v>
                </c:pt>
                <c:pt idx="3190">
                  <c:v>46.015143930000001</c:v>
                </c:pt>
                <c:pt idx="3191">
                  <c:v>55.074967280000003</c:v>
                </c:pt>
                <c:pt idx="3192">
                  <c:v>54.943955780000003</c:v>
                </c:pt>
                <c:pt idx="3193">
                  <c:v>45.998942759999998</c:v>
                </c:pt>
                <c:pt idx="3194">
                  <c:v>46.135862729999999</c:v>
                </c:pt>
                <c:pt idx="3195">
                  <c:v>48.609833279999997</c:v>
                </c:pt>
                <c:pt idx="3196">
                  <c:v>47.90503039</c:v>
                </c:pt>
                <c:pt idx="3197">
                  <c:v>48.673417790000002</c:v>
                </c:pt>
                <c:pt idx="3198">
                  <c:v>54.144698859999998</c:v>
                </c:pt>
                <c:pt idx="3199">
                  <c:v>48.822191910000001</c:v>
                </c:pt>
                <c:pt idx="3200">
                  <c:v>45.463855420000002</c:v>
                </c:pt>
                <c:pt idx="3201">
                  <c:v>48.907796279999999</c:v>
                </c:pt>
                <c:pt idx="3202">
                  <c:v>49.020302100000002</c:v>
                </c:pt>
                <c:pt idx="3203">
                  <c:v>55.460694650000001</c:v>
                </c:pt>
                <c:pt idx="3204">
                  <c:v>45.604469989999998</c:v>
                </c:pt>
                <c:pt idx="3205">
                  <c:v>48.737331009999998</c:v>
                </c:pt>
                <c:pt idx="3206">
                  <c:v>46.231864590000001</c:v>
                </c:pt>
                <c:pt idx="3207">
                  <c:v>45.903782460000002</c:v>
                </c:pt>
                <c:pt idx="3208">
                  <c:v>46.632068719999999</c:v>
                </c:pt>
                <c:pt idx="3209">
                  <c:v>46.02188082</c:v>
                </c:pt>
                <c:pt idx="3210">
                  <c:v>55.388197769999998</c:v>
                </c:pt>
                <c:pt idx="3211">
                  <c:v>46.664883019999998</c:v>
                </c:pt>
                <c:pt idx="3212">
                  <c:v>50.192962950000002</c:v>
                </c:pt>
                <c:pt idx="3213">
                  <c:v>48.950282549999997</c:v>
                </c:pt>
                <c:pt idx="3214">
                  <c:v>54.085803939999998</c:v>
                </c:pt>
                <c:pt idx="3215">
                  <c:v>55.937669300000003</c:v>
                </c:pt>
                <c:pt idx="3216">
                  <c:v>55.741852899999998</c:v>
                </c:pt>
                <c:pt idx="3217">
                  <c:v>50.188376750000003</c:v>
                </c:pt>
                <c:pt idx="3218">
                  <c:v>50.34348688</c:v>
                </c:pt>
                <c:pt idx="3219">
                  <c:v>56.195174379999997</c:v>
                </c:pt>
                <c:pt idx="3220">
                  <c:v>52.436372919999997</c:v>
                </c:pt>
                <c:pt idx="3221">
                  <c:v>53.931890090000003</c:v>
                </c:pt>
                <c:pt idx="3222">
                  <c:v>53.931890090000003</c:v>
                </c:pt>
                <c:pt idx="3223">
                  <c:v>49.52892069</c:v>
                </c:pt>
                <c:pt idx="3224">
                  <c:v>54.140734270000003</c:v>
                </c:pt>
                <c:pt idx="3225">
                  <c:v>54.140734270000003</c:v>
                </c:pt>
                <c:pt idx="3226">
                  <c:v>47.923678719999998</c:v>
                </c:pt>
                <c:pt idx="3227">
                  <c:v>57.435575679999999</c:v>
                </c:pt>
                <c:pt idx="3228">
                  <c:v>49.34343578</c:v>
                </c:pt>
                <c:pt idx="3229">
                  <c:v>57.296228599999999</c:v>
                </c:pt>
                <c:pt idx="3230">
                  <c:v>47.945328320000002</c:v>
                </c:pt>
                <c:pt idx="3231">
                  <c:v>56.58464567</c:v>
                </c:pt>
                <c:pt idx="3232">
                  <c:v>50.629268289999999</c:v>
                </c:pt>
                <c:pt idx="3233">
                  <c:v>54.191685909999997</c:v>
                </c:pt>
                <c:pt idx="3234">
                  <c:v>47.503144650000003</c:v>
                </c:pt>
                <c:pt idx="3235">
                  <c:v>57.846939310000003</c:v>
                </c:pt>
                <c:pt idx="3236">
                  <c:v>50.695780659999997</c:v>
                </c:pt>
                <c:pt idx="3237">
                  <c:v>50.857456480000003</c:v>
                </c:pt>
                <c:pt idx="3238">
                  <c:v>50.945985139999998</c:v>
                </c:pt>
                <c:pt idx="3239">
                  <c:v>47.484878430000002</c:v>
                </c:pt>
                <c:pt idx="3240">
                  <c:v>48.029657360000002</c:v>
                </c:pt>
                <c:pt idx="3241">
                  <c:v>49.764443059999998</c:v>
                </c:pt>
                <c:pt idx="3242">
                  <c:v>50.835260750000003</c:v>
                </c:pt>
                <c:pt idx="3243">
                  <c:v>47.308932169999999</c:v>
                </c:pt>
                <c:pt idx="3244">
                  <c:v>50.91888763</c:v>
                </c:pt>
                <c:pt idx="3245">
                  <c:v>57.770813480000001</c:v>
                </c:pt>
                <c:pt idx="3246">
                  <c:v>47.460386040000003</c:v>
                </c:pt>
                <c:pt idx="3247">
                  <c:v>56.189965290000004</c:v>
                </c:pt>
                <c:pt idx="3248">
                  <c:v>48.131810090000002</c:v>
                </c:pt>
                <c:pt idx="3249">
                  <c:v>47.754965220000003</c:v>
                </c:pt>
                <c:pt idx="3250">
                  <c:v>52.45908678</c:v>
                </c:pt>
                <c:pt idx="3251">
                  <c:v>54.756682990000002</c:v>
                </c:pt>
                <c:pt idx="3252">
                  <c:v>54.756682990000002</c:v>
                </c:pt>
                <c:pt idx="3253">
                  <c:v>48.533941319999997</c:v>
                </c:pt>
                <c:pt idx="3254">
                  <c:v>52.183035940000003</c:v>
                </c:pt>
                <c:pt idx="3255">
                  <c:v>47.880284250000003</c:v>
                </c:pt>
                <c:pt idx="3256">
                  <c:v>56.520902589999999</c:v>
                </c:pt>
                <c:pt idx="3257">
                  <c:v>58.357410100000003</c:v>
                </c:pt>
                <c:pt idx="3258">
                  <c:v>54.20805618</c:v>
                </c:pt>
                <c:pt idx="3259">
                  <c:v>58.492675740000003</c:v>
                </c:pt>
                <c:pt idx="3260">
                  <c:v>51.147484589999998</c:v>
                </c:pt>
                <c:pt idx="3261">
                  <c:v>48.570101469999997</c:v>
                </c:pt>
                <c:pt idx="3262">
                  <c:v>52.178347899999999</c:v>
                </c:pt>
                <c:pt idx="3263">
                  <c:v>55.081395350000001</c:v>
                </c:pt>
                <c:pt idx="3264">
                  <c:v>55.081395350000001</c:v>
                </c:pt>
                <c:pt idx="3265">
                  <c:v>58.62854317</c:v>
                </c:pt>
                <c:pt idx="3266">
                  <c:v>56.192682689999998</c:v>
                </c:pt>
                <c:pt idx="3267">
                  <c:v>56.192682689999998</c:v>
                </c:pt>
                <c:pt idx="3268">
                  <c:v>54.753429740000001</c:v>
                </c:pt>
                <c:pt idx="3269">
                  <c:v>52.676423739999997</c:v>
                </c:pt>
                <c:pt idx="3270">
                  <c:v>56.174247889999997</c:v>
                </c:pt>
                <c:pt idx="3271">
                  <c:v>56.741677150000001</c:v>
                </c:pt>
                <c:pt idx="3272">
                  <c:v>56.741677150000001</c:v>
                </c:pt>
                <c:pt idx="3273">
                  <c:v>60.135405689999999</c:v>
                </c:pt>
                <c:pt idx="3274">
                  <c:v>59.981552209999997</c:v>
                </c:pt>
                <c:pt idx="3275">
                  <c:v>51.373730180000003</c:v>
                </c:pt>
                <c:pt idx="3276">
                  <c:v>57.057694320000003</c:v>
                </c:pt>
                <c:pt idx="3277">
                  <c:v>59.022781160000001</c:v>
                </c:pt>
                <c:pt idx="3278">
                  <c:v>51.571495280000001</c:v>
                </c:pt>
                <c:pt idx="3279">
                  <c:v>50.185267860000003</c:v>
                </c:pt>
                <c:pt idx="3280">
                  <c:v>60.237137820000001</c:v>
                </c:pt>
                <c:pt idx="3281">
                  <c:v>56.471131640000003</c:v>
                </c:pt>
                <c:pt idx="3282">
                  <c:v>49.833783670000003</c:v>
                </c:pt>
                <c:pt idx="3283">
                  <c:v>52.9852828</c:v>
                </c:pt>
                <c:pt idx="3284">
                  <c:v>52.720453079999999</c:v>
                </c:pt>
                <c:pt idx="3285">
                  <c:v>52.892767079999999</c:v>
                </c:pt>
                <c:pt idx="3286">
                  <c:v>52.986458409999997</c:v>
                </c:pt>
                <c:pt idx="3287">
                  <c:v>49.731558270000001</c:v>
                </c:pt>
                <c:pt idx="3288">
                  <c:v>60.15247085</c:v>
                </c:pt>
                <c:pt idx="3289">
                  <c:v>51.626990620000001</c:v>
                </c:pt>
                <c:pt idx="3290">
                  <c:v>53.010634060000001</c:v>
                </c:pt>
                <c:pt idx="3291">
                  <c:v>49.342243369999998</c:v>
                </c:pt>
                <c:pt idx="3292">
                  <c:v>58.625907529999999</c:v>
                </c:pt>
                <c:pt idx="3293">
                  <c:v>49.923445899999997</c:v>
                </c:pt>
                <c:pt idx="3294">
                  <c:v>53.102796769999998</c:v>
                </c:pt>
                <c:pt idx="3295">
                  <c:v>54.802228960000001</c:v>
                </c:pt>
                <c:pt idx="3296">
                  <c:v>49.15534478</c:v>
                </c:pt>
                <c:pt idx="3297">
                  <c:v>57.23955771</c:v>
                </c:pt>
                <c:pt idx="3298">
                  <c:v>57.23955771</c:v>
                </c:pt>
                <c:pt idx="3299">
                  <c:v>60.774230930000002</c:v>
                </c:pt>
                <c:pt idx="3300">
                  <c:v>58.957015699999999</c:v>
                </c:pt>
                <c:pt idx="3301">
                  <c:v>60.895909009999997</c:v>
                </c:pt>
                <c:pt idx="3302">
                  <c:v>54.50652994</c:v>
                </c:pt>
                <c:pt idx="3303">
                  <c:v>56.509869209999998</c:v>
                </c:pt>
                <c:pt idx="3304">
                  <c:v>49.316331220000002</c:v>
                </c:pt>
                <c:pt idx="3305">
                  <c:v>50.033887999999997</c:v>
                </c:pt>
                <c:pt idx="3306">
                  <c:v>49.604841960000002</c:v>
                </c:pt>
                <c:pt idx="3307">
                  <c:v>50.435791219999999</c:v>
                </c:pt>
                <c:pt idx="3308">
                  <c:v>61.065751280000001</c:v>
                </c:pt>
                <c:pt idx="3309">
                  <c:v>53.347886160000002</c:v>
                </c:pt>
                <c:pt idx="3310">
                  <c:v>49.739472480000003</c:v>
                </c:pt>
                <c:pt idx="3311">
                  <c:v>54.499194850000002</c:v>
                </c:pt>
                <c:pt idx="3312">
                  <c:v>57.585366489999998</c:v>
                </c:pt>
                <c:pt idx="3313">
                  <c:v>57.585366489999998</c:v>
                </c:pt>
                <c:pt idx="3314">
                  <c:v>58.779340529999999</c:v>
                </c:pt>
                <c:pt idx="3315">
                  <c:v>58.779340529999999</c:v>
                </c:pt>
                <c:pt idx="3316">
                  <c:v>57.07049808</c:v>
                </c:pt>
                <c:pt idx="3317">
                  <c:v>58.756563749999998</c:v>
                </c:pt>
                <c:pt idx="3318">
                  <c:v>50.473988439999999</c:v>
                </c:pt>
                <c:pt idx="3319">
                  <c:v>55.011802959999997</c:v>
                </c:pt>
                <c:pt idx="3320">
                  <c:v>62.832270000000001</c:v>
                </c:pt>
                <c:pt idx="3321">
                  <c:v>59.017454950000001</c:v>
                </c:pt>
                <c:pt idx="3322">
                  <c:v>59.017454950000001</c:v>
                </c:pt>
                <c:pt idx="3323">
                  <c:v>53.594521929999999</c:v>
                </c:pt>
                <c:pt idx="3324">
                  <c:v>62.964419339999999</c:v>
                </c:pt>
                <c:pt idx="3325">
                  <c:v>59.525744500000002</c:v>
                </c:pt>
                <c:pt idx="3326">
                  <c:v>59.076212470000002</c:v>
                </c:pt>
                <c:pt idx="3327">
                  <c:v>53.590006610000003</c:v>
                </c:pt>
                <c:pt idx="3328">
                  <c:v>53.800413710000001</c:v>
                </c:pt>
                <c:pt idx="3329">
                  <c:v>55.004707459999999</c:v>
                </c:pt>
                <c:pt idx="3330">
                  <c:v>52.07253747</c:v>
                </c:pt>
                <c:pt idx="3331">
                  <c:v>55.082500000000003</c:v>
                </c:pt>
                <c:pt idx="3332">
                  <c:v>55.264714410000003</c:v>
                </c:pt>
                <c:pt idx="3333">
                  <c:v>55.36786008</c:v>
                </c:pt>
                <c:pt idx="3334">
                  <c:v>62.87542414</c:v>
                </c:pt>
                <c:pt idx="3335">
                  <c:v>52.099035700000002</c:v>
                </c:pt>
                <c:pt idx="3336">
                  <c:v>61.410859420000001</c:v>
                </c:pt>
                <c:pt idx="3337">
                  <c:v>55.188425160000001</c:v>
                </c:pt>
                <c:pt idx="3338">
                  <c:v>51.591297709999999</c:v>
                </c:pt>
                <c:pt idx="3339">
                  <c:v>63.540605970000001</c:v>
                </c:pt>
                <c:pt idx="3340">
                  <c:v>53.858459269999997</c:v>
                </c:pt>
                <c:pt idx="3341">
                  <c:v>57.145420970000004</c:v>
                </c:pt>
                <c:pt idx="3342">
                  <c:v>60.077114119999997</c:v>
                </c:pt>
                <c:pt idx="3343">
                  <c:v>60.077114119999997</c:v>
                </c:pt>
                <c:pt idx="3344">
                  <c:v>59.984042420000002</c:v>
                </c:pt>
                <c:pt idx="3345">
                  <c:v>55.284295819999997</c:v>
                </c:pt>
                <c:pt idx="3346">
                  <c:v>61.738104020000002</c:v>
                </c:pt>
                <c:pt idx="3347">
                  <c:v>55.378411810000003</c:v>
                </c:pt>
                <c:pt idx="3348">
                  <c:v>59.14146341</c:v>
                </c:pt>
                <c:pt idx="3349">
                  <c:v>56.827491680000001</c:v>
                </c:pt>
                <c:pt idx="3350">
                  <c:v>51.571046490000001</c:v>
                </c:pt>
                <c:pt idx="3351">
                  <c:v>52.196005560000003</c:v>
                </c:pt>
                <c:pt idx="3352">
                  <c:v>55.018331070000002</c:v>
                </c:pt>
                <c:pt idx="3353">
                  <c:v>55.018331070000002</c:v>
                </c:pt>
                <c:pt idx="3354">
                  <c:v>51.369494609999997</c:v>
                </c:pt>
                <c:pt idx="3355">
                  <c:v>63.849975499999999</c:v>
                </c:pt>
                <c:pt idx="3356">
                  <c:v>61.363194479999997</c:v>
                </c:pt>
                <c:pt idx="3357">
                  <c:v>61.363194479999997</c:v>
                </c:pt>
                <c:pt idx="3358">
                  <c:v>51.543401240000001</c:v>
                </c:pt>
                <c:pt idx="3359">
                  <c:v>56.820810729999998</c:v>
                </c:pt>
                <c:pt idx="3360">
                  <c:v>55.203115940000004</c:v>
                </c:pt>
                <c:pt idx="3361">
                  <c:v>55.203115940000004</c:v>
                </c:pt>
                <c:pt idx="3362">
                  <c:v>60.093034940000003</c:v>
                </c:pt>
                <c:pt idx="3363">
                  <c:v>60.093034940000003</c:v>
                </c:pt>
                <c:pt idx="3364">
                  <c:v>59.718564960000002</c:v>
                </c:pt>
                <c:pt idx="3365">
                  <c:v>61.342605390000003</c:v>
                </c:pt>
                <c:pt idx="3366">
                  <c:v>52.313955970000002</c:v>
                </c:pt>
                <c:pt idx="3367">
                  <c:v>55.54498985</c:v>
                </c:pt>
                <c:pt idx="3368">
                  <c:v>51.456085289999997</c:v>
                </c:pt>
                <c:pt idx="3369">
                  <c:v>61.619310030000001</c:v>
                </c:pt>
                <c:pt idx="3370">
                  <c:v>61.619310030000001</c:v>
                </c:pt>
                <c:pt idx="3371">
                  <c:v>52.33762084</c:v>
                </c:pt>
                <c:pt idx="3372">
                  <c:v>57.344658610000003</c:v>
                </c:pt>
                <c:pt idx="3373">
                  <c:v>51.597864489999999</c:v>
                </c:pt>
                <c:pt idx="3374">
                  <c:v>55.80843454</c:v>
                </c:pt>
                <c:pt idx="3375">
                  <c:v>52.379233460000002</c:v>
                </c:pt>
                <c:pt idx="3376">
                  <c:v>56.101557489999998</c:v>
                </c:pt>
                <c:pt idx="3377">
                  <c:v>61.6812933</c:v>
                </c:pt>
                <c:pt idx="3378">
                  <c:v>62.349477399999998</c:v>
                </c:pt>
                <c:pt idx="3379">
                  <c:v>56.173017459999997</c:v>
                </c:pt>
                <c:pt idx="3380">
                  <c:v>57.697294030000002</c:v>
                </c:pt>
                <c:pt idx="3381">
                  <c:v>57.442014810000003</c:v>
                </c:pt>
                <c:pt idx="3382">
                  <c:v>57.639140509999997</c:v>
                </c:pt>
                <c:pt idx="3383">
                  <c:v>56.029352950000003</c:v>
                </c:pt>
                <c:pt idx="3384">
                  <c:v>57.748439480000002</c:v>
                </c:pt>
                <c:pt idx="3385">
                  <c:v>56.380574469999999</c:v>
                </c:pt>
                <c:pt idx="3386">
                  <c:v>56.380574469999999</c:v>
                </c:pt>
                <c:pt idx="3387">
                  <c:v>54.337169430000003</c:v>
                </c:pt>
                <c:pt idx="3388">
                  <c:v>56.519602319999997</c:v>
                </c:pt>
                <c:pt idx="3389">
                  <c:v>56.519602319999997</c:v>
                </c:pt>
                <c:pt idx="3390">
                  <c:v>53.510080700000003</c:v>
                </c:pt>
                <c:pt idx="3391">
                  <c:v>54.364246999999999</c:v>
                </c:pt>
                <c:pt idx="3392">
                  <c:v>64.522137619999995</c:v>
                </c:pt>
                <c:pt idx="3393">
                  <c:v>59.4868557</c:v>
                </c:pt>
                <c:pt idx="3394">
                  <c:v>62.558139529999998</c:v>
                </c:pt>
                <c:pt idx="3395">
                  <c:v>62.558139529999998</c:v>
                </c:pt>
                <c:pt idx="3396">
                  <c:v>62.84014397</c:v>
                </c:pt>
                <c:pt idx="3397">
                  <c:v>57.726479150000003</c:v>
                </c:pt>
                <c:pt idx="3398">
                  <c:v>55.723173019999997</c:v>
                </c:pt>
                <c:pt idx="3399">
                  <c:v>59.151035989999997</c:v>
                </c:pt>
                <c:pt idx="3400">
                  <c:v>57.829478979999998</c:v>
                </c:pt>
                <c:pt idx="3401">
                  <c:v>54.453198649999997</c:v>
                </c:pt>
                <c:pt idx="3402">
                  <c:v>56.461926089999999</c:v>
                </c:pt>
                <c:pt idx="3403">
                  <c:v>57.932555120000004</c:v>
                </c:pt>
                <c:pt idx="3404">
                  <c:v>53.819613420000003</c:v>
                </c:pt>
                <c:pt idx="3405">
                  <c:v>57.51937229</c:v>
                </c:pt>
                <c:pt idx="3406">
                  <c:v>57.51937229</c:v>
                </c:pt>
                <c:pt idx="3407">
                  <c:v>53.799868349999997</c:v>
                </c:pt>
                <c:pt idx="3408">
                  <c:v>54.469447809999998</c:v>
                </c:pt>
                <c:pt idx="3409">
                  <c:v>63.925800420000002</c:v>
                </c:pt>
                <c:pt idx="3410">
                  <c:v>62.366644129999997</c:v>
                </c:pt>
                <c:pt idx="3411">
                  <c:v>59.142399130000001</c:v>
                </c:pt>
                <c:pt idx="3412">
                  <c:v>62.955890590000003</c:v>
                </c:pt>
                <c:pt idx="3413">
                  <c:v>62.955890590000003</c:v>
                </c:pt>
                <c:pt idx="3414">
                  <c:v>53.582789759999997</c:v>
                </c:pt>
                <c:pt idx="3415">
                  <c:v>56.648240819999998</c:v>
                </c:pt>
                <c:pt idx="3416">
                  <c:v>56.648240819999998</c:v>
                </c:pt>
                <c:pt idx="3417">
                  <c:v>57.717924320000002</c:v>
                </c:pt>
                <c:pt idx="3418">
                  <c:v>57.717924320000002</c:v>
                </c:pt>
                <c:pt idx="3419">
                  <c:v>56.696473939999997</c:v>
                </c:pt>
                <c:pt idx="3420">
                  <c:v>56.696473939999997</c:v>
                </c:pt>
                <c:pt idx="3421">
                  <c:v>58.111014439999998</c:v>
                </c:pt>
                <c:pt idx="3422">
                  <c:v>53.769066299999999</c:v>
                </c:pt>
                <c:pt idx="3423">
                  <c:v>54.593957490000001</c:v>
                </c:pt>
                <c:pt idx="3424">
                  <c:v>53.675173430000001</c:v>
                </c:pt>
                <c:pt idx="3425">
                  <c:v>58.238754759999999</c:v>
                </c:pt>
                <c:pt idx="3426">
                  <c:v>54.619870409999997</c:v>
                </c:pt>
                <c:pt idx="3427">
                  <c:v>53.827978029999997</c:v>
                </c:pt>
                <c:pt idx="3428">
                  <c:v>65.173243159999998</c:v>
                </c:pt>
                <c:pt idx="3429">
                  <c:v>58.392390249999998</c:v>
                </c:pt>
                <c:pt idx="3430">
                  <c:v>58.681466030000003</c:v>
                </c:pt>
                <c:pt idx="3431">
                  <c:v>57.81080163</c:v>
                </c:pt>
                <c:pt idx="3432">
                  <c:v>56.847027859999997</c:v>
                </c:pt>
                <c:pt idx="3433">
                  <c:v>54.66400144</c:v>
                </c:pt>
                <c:pt idx="3434">
                  <c:v>55.695923209999997</c:v>
                </c:pt>
                <c:pt idx="3435">
                  <c:v>60.053291819999998</c:v>
                </c:pt>
                <c:pt idx="3436">
                  <c:v>58.892364989999997</c:v>
                </c:pt>
                <c:pt idx="3437">
                  <c:v>56.503455760000001</c:v>
                </c:pt>
                <c:pt idx="3438">
                  <c:v>58.388484939999998</c:v>
                </c:pt>
                <c:pt idx="3439">
                  <c:v>59.804082739999998</c:v>
                </c:pt>
                <c:pt idx="3440">
                  <c:v>60.351800990000001</c:v>
                </c:pt>
                <c:pt idx="3441">
                  <c:v>60.469098440000003</c:v>
                </c:pt>
                <c:pt idx="3442">
                  <c:v>58.628792580000002</c:v>
                </c:pt>
                <c:pt idx="3443">
                  <c:v>58.978297490000003</c:v>
                </c:pt>
                <c:pt idx="3444">
                  <c:v>58.978297490000003</c:v>
                </c:pt>
                <c:pt idx="3445">
                  <c:v>62.164724229999997</c:v>
                </c:pt>
                <c:pt idx="3446">
                  <c:v>57.714754890000002</c:v>
                </c:pt>
                <c:pt idx="3447">
                  <c:v>65.395665109999996</c:v>
                </c:pt>
                <c:pt idx="3448">
                  <c:v>65.395665109999996</c:v>
                </c:pt>
                <c:pt idx="3449">
                  <c:v>65.696252470000005</c:v>
                </c:pt>
                <c:pt idx="3450">
                  <c:v>56.600924110000001</c:v>
                </c:pt>
                <c:pt idx="3451">
                  <c:v>59.128623500000003</c:v>
                </c:pt>
                <c:pt idx="3452">
                  <c:v>59.128623500000003</c:v>
                </c:pt>
                <c:pt idx="3453">
                  <c:v>61.80366042</c:v>
                </c:pt>
                <c:pt idx="3454">
                  <c:v>60.267118009999997</c:v>
                </c:pt>
                <c:pt idx="3455">
                  <c:v>55.719738839999998</c:v>
                </c:pt>
                <c:pt idx="3456">
                  <c:v>56.63033995</c:v>
                </c:pt>
                <c:pt idx="3457">
                  <c:v>58.275749519999998</c:v>
                </c:pt>
                <c:pt idx="3458">
                  <c:v>60.377263849999999</c:v>
                </c:pt>
                <c:pt idx="3459">
                  <c:v>60.483110230000001</c:v>
                </c:pt>
                <c:pt idx="3460">
                  <c:v>59.067903059999999</c:v>
                </c:pt>
                <c:pt idx="3461">
                  <c:v>56.727447990000002</c:v>
                </c:pt>
                <c:pt idx="3462">
                  <c:v>60.020395639999997</c:v>
                </c:pt>
                <c:pt idx="3463">
                  <c:v>60.020395639999997</c:v>
                </c:pt>
                <c:pt idx="3464">
                  <c:v>56.05020992</c:v>
                </c:pt>
                <c:pt idx="3465">
                  <c:v>61.798435339999997</c:v>
                </c:pt>
                <c:pt idx="3466">
                  <c:v>65.818680409999999</c:v>
                </c:pt>
                <c:pt idx="3467">
                  <c:v>65.818680409999999</c:v>
                </c:pt>
                <c:pt idx="3468">
                  <c:v>56.028707079999997</c:v>
                </c:pt>
                <c:pt idx="3469">
                  <c:v>56.74202081</c:v>
                </c:pt>
                <c:pt idx="3470">
                  <c:v>60.591973719999999</c:v>
                </c:pt>
                <c:pt idx="3471">
                  <c:v>60.591973719999999</c:v>
                </c:pt>
                <c:pt idx="3472">
                  <c:v>60.064012050000002</c:v>
                </c:pt>
                <c:pt idx="3473">
                  <c:v>59.266907590000002</c:v>
                </c:pt>
                <c:pt idx="3474">
                  <c:v>59.266907590000002</c:v>
                </c:pt>
                <c:pt idx="3475">
                  <c:v>60.675408179999998</c:v>
                </c:pt>
                <c:pt idx="3476">
                  <c:v>55.796890920000003</c:v>
                </c:pt>
                <c:pt idx="3477">
                  <c:v>59.316919069999997</c:v>
                </c:pt>
                <c:pt idx="3478">
                  <c:v>59.316919069999997</c:v>
                </c:pt>
                <c:pt idx="3479">
                  <c:v>55.99615824</c:v>
                </c:pt>
                <c:pt idx="3480">
                  <c:v>60.812834219999999</c:v>
                </c:pt>
                <c:pt idx="3481">
                  <c:v>59.335075070000002</c:v>
                </c:pt>
                <c:pt idx="3482">
                  <c:v>56.876312249999998</c:v>
                </c:pt>
                <c:pt idx="3483">
                  <c:v>56.266595649999999</c:v>
                </c:pt>
                <c:pt idx="3484">
                  <c:v>60.979012879999999</c:v>
                </c:pt>
                <c:pt idx="3485">
                  <c:v>57.284965079999999</c:v>
                </c:pt>
                <c:pt idx="3486">
                  <c:v>58.97804</c:v>
                </c:pt>
                <c:pt idx="3487">
                  <c:v>61.25876212</c:v>
                </c:pt>
                <c:pt idx="3488">
                  <c:v>60.332636030000003</c:v>
                </c:pt>
                <c:pt idx="3489">
                  <c:v>56.429804570000002</c:v>
                </c:pt>
                <c:pt idx="3490">
                  <c:v>59.478498309999999</c:v>
                </c:pt>
                <c:pt idx="3491">
                  <c:v>58.272677219999998</c:v>
                </c:pt>
                <c:pt idx="3492">
                  <c:v>57.331136819999998</c:v>
                </c:pt>
                <c:pt idx="3493">
                  <c:v>62.503528690000003</c:v>
                </c:pt>
                <c:pt idx="3494">
                  <c:v>63.065405120000001</c:v>
                </c:pt>
                <c:pt idx="3495">
                  <c:v>61.484774139999999</c:v>
                </c:pt>
                <c:pt idx="3496">
                  <c:v>61.340552969999997</c:v>
                </c:pt>
                <c:pt idx="3497">
                  <c:v>59.139948740000001</c:v>
                </c:pt>
                <c:pt idx="3498">
                  <c:v>61.229181189999998</c:v>
                </c:pt>
                <c:pt idx="3499">
                  <c:v>68.553488160000001</c:v>
                </c:pt>
                <c:pt idx="3500">
                  <c:v>61.949887199999999</c:v>
                </c:pt>
                <c:pt idx="3501">
                  <c:v>61.949887199999999</c:v>
                </c:pt>
                <c:pt idx="3502">
                  <c:v>61.698660449999998</c:v>
                </c:pt>
                <c:pt idx="3503">
                  <c:v>60.252918469999997</c:v>
                </c:pt>
                <c:pt idx="3504">
                  <c:v>61.734986069999998</c:v>
                </c:pt>
                <c:pt idx="3505">
                  <c:v>61.734986069999998</c:v>
                </c:pt>
                <c:pt idx="3506">
                  <c:v>59.242946369999999</c:v>
                </c:pt>
                <c:pt idx="3507">
                  <c:v>63.170618879999999</c:v>
                </c:pt>
                <c:pt idx="3508">
                  <c:v>63.287147470000001</c:v>
                </c:pt>
                <c:pt idx="3509">
                  <c:v>58.296748540000003</c:v>
                </c:pt>
                <c:pt idx="3510">
                  <c:v>60.826720379999998</c:v>
                </c:pt>
                <c:pt idx="3511">
                  <c:v>59.273133100000003</c:v>
                </c:pt>
                <c:pt idx="3512">
                  <c:v>63.037278290000003</c:v>
                </c:pt>
                <c:pt idx="3513">
                  <c:v>61.672305600000001</c:v>
                </c:pt>
                <c:pt idx="3514">
                  <c:v>62.878725449999997</c:v>
                </c:pt>
                <c:pt idx="3515">
                  <c:v>62.878725449999997</c:v>
                </c:pt>
                <c:pt idx="3516">
                  <c:v>59.377980229999999</c:v>
                </c:pt>
                <c:pt idx="3517">
                  <c:v>58.65095281</c:v>
                </c:pt>
                <c:pt idx="3518">
                  <c:v>63.105834899999998</c:v>
                </c:pt>
                <c:pt idx="3519">
                  <c:v>63.105834899999998</c:v>
                </c:pt>
                <c:pt idx="3520">
                  <c:v>62.925604749999998</c:v>
                </c:pt>
                <c:pt idx="3521">
                  <c:v>58.628993680000001</c:v>
                </c:pt>
                <c:pt idx="3522">
                  <c:v>59.393368590000001</c:v>
                </c:pt>
                <c:pt idx="3523">
                  <c:v>63.241500090000002</c:v>
                </c:pt>
                <c:pt idx="3524">
                  <c:v>61.882969350000003</c:v>
                </c:pt>
                <c:pt idx="3525">
                  <c:v>61.882969350000003</c:v>
                </c:pt>
                <c:pt idx="3526">
                  <c:v>62.31343923</c:v>
                </c:pt>
                <c:pt idx="3527">
                  <c:v>62.31343923</c:v>
                </c:pt>
                <c:pt idx="3528">
                  <c:v>58.381562580000001</c:v>
                </c:pt>
                <c:pt idx="3529">
                  <c:v>61.902442499999999</c:v>
                </c:pt>
                <c:pt idx="3530">
                  <c:v>63.753597120000002</c:v>
                </c:pt>
                <c:pt idx="3531">
                  <c:v>61.955749900000001</c:v>
                </c:pt>
                <c:pt idx="3532">
                  <c:v>58.594380909999998</c:v>
                </c:pt>
                <c:pt idx="3533">
                  <c:v>63.562011699999999</c:v>
                </c:pt>
                <c:pt idx="3534">
                  <c:v>59.536424480000001</c:v>
                </c:pt>
                <c:pt idx="3535">
                  <c:v>64.207137860000003</c:v>
                </c:pt>
                <c:pt idx="3536">
                  <c:v>58.855633390000001</c:v>
                </c:pt>
                <c:pt idx="3537">
                  <c:v>63.213675209999998</c:v>
                </c:pt>
                <c:pt idx="3538">
                  <c:v>61.601636429999999</c:v>
                </c:pt>
                <c:pt idx="3539">
                  <c:v>59.567229519999998</c:v>
                </c:pt>
                <c:pt idx="3540">
                  <c:v>58.660784679999999</c:v>
                </c:pt>
                <c:pt idx="3541">
                  <c:v>62.109938079999999</c:v>
                </c:pt>
                <c:pt idx="3542">
                  <c:v>60.845961180000003</c:v>
                </c:pt>
                <c:pt idx="3543">
                  <c:v>64.447554400000001</c:v>
                </c:pt>
                <c:pt idx="3544">
                  <c:v>63.923446869999999</c:v>
                </c:pt>
                <c:pt idx="3545">
                  <c:v>59.996763520000002</c:v>
                </c:pt>
                <c:pt idx="3546">
                  <c:v>61.772979880000001</c:v>
                </c:pt>
                <c:pt idx="3547">
                  <c:v>63.829592859999998</c:v>
                </c:pt>
                <c:pt idx="3548">
                  <c:v>64.547570280000002</c:v>
                </c:pt>
                <c:pt idx="3549">
                  <c:v>64.547570280000002</c:v>
                </c:pt>
                <c:pt idx="3550">
                  <c:v>64.677129730000004</c:v>
                </c:pt>
                <c:pt idx="3551">
                  <c:v>63.155418429999997</c:v>
                </c:pt>
                <c:pt idx="3552">
                  <c:v>64.717666789999996</c:v>
                </c:pt>
                <c:pt idx="3553">
                  <c:v>64.717666789999996</c:v>
                </c:pt>
                <c:pt idx="3554">
                  <c:v>66.198851509999997</c:v>
                </c:pt>
                <c:pt idx="3555">
                  <c:v>61.885017419999997</c:v>
                </c:pt>
                <c:pt idx="3556">
                  <c:v>65.95624488</c:v>
                </c:pt>
                <c:pt idx="3557">
                  <c:v>63.742164080000002</c:v>
                </c:pt>
                <c:pt idx="3558">
                  <c:v>60.874647529999997</c:v>
                </c:pt>
                <c:pt idx="3559">
                  <c:v>61.916868399999998</c:v>
                </c:pt>
                <c:pt idx="3560">
                  <c:v>65.738052390000007</c:v>
                </c:pt>
                <c:pt idx="3561">
                  <c:v>65.738052390000007</c:v>
                </c:pt>
                <c:pt idx="3562">
                  <c:v>62.027532630000003</c:v>
                </c:pt>
                <c:pt idx="3563">
                  <c:v>61.253245560000003</c:v>
                </c:pt>
                <c:pt idx="3564">
                  <c:v>65.979891449999997</c:v>
                </c:pt>
                <c:pt idx="3565">
                  <c:v>65.979891449999997</c:v>
                </c:pt>
                <c:pt idx="3566">
                  <c:v>65.787188799999996</c:v>
                </c:pt>
                <c:pt idx="3567">
                  <c:v>66.174108149999995</c:v>
                </c:pt>
                <c:pt idx="3568">
                  <c:v>61.229299070000003</c:v>
                </c:pt>
                <c:pt idx="3569">
                  <c:v>62.044706980000001</c:v>
                </c:pt>
                <c:pt idx="3570">
                  <c:v>64.874601639999995</c:v>
                </c:pt>
                <c:pt idx="3571">
                  <c:v>64.874601639999995</c:v>
                </c:pt>
                <c:pt idx="3572">
                  <c:v>64.933835250000001</c:v>
                </c:pt>
                <c:pt idx="3573">
                  <c:v>64.933835250000001</c:v>
                </c:pt>
                <c:pt idx="3574">
                  <c:v>64.896566039999996</c:v>
                </c:pt>
                <c:pt idx="3575">
                  <c:v>60.964736379999998</c:v>
                </c:pt>
                <c:pt idx="3576">
                  <c:v>64.953680230000003</c:v>
                </c:pt>
                <c:pt idx="3577">
                  <c:v>66.515154960000004</c:v>
                </c:pt>
                <c:pt idx="3578">
                  <c:v>67.152708910000001</c:v>
                </c:pt>
                <c:pt idx="3579">
                  <c:v>66.092912130000002</c:v>
                </c:pt>
                <c:pt idx="3580">
                  <c:v>61.190111469999998</c:v>
                </c:pt>
                <c:pt idx="3581">
                  <c:v>64.600027600000004</c:v>
                </c:pt>
                <c:pt idx="3582">
                  <c:v>62.199053130000003</c:v>
                </c:pt>
                <c:pt idx="3583">
                  <c:v>61.447117570000003</c:v>
                </c:pt>
                <c:pt idx="3584">
                  <c:v>62.60937646</c:v>
                </c:pt>
                <c:pt idx="3585">
                  <c:v>65.120088339999995</c:v>
                </c:pt>
                <c:pt idx="3586">
                  <c:v>61.634334299999999</c:v>
                </c:pt>
                <c:pt idx="3587">
                  <c:v>67.410305170000001</c:v>
                </c:pt>
                <c:pt idx="3588">
                  <c:v>63.42270499</c:v>
                </c:pt>
                <c:pt idx="3589">
                  <c:v>62.663941659999999</c:v>
                </c:pt>
                <c:pt idx="3590">
                  <c:v>64.406943679999998</c:v>
                </c:pt>
                <c:pt idx="3591">
                  <c:v>66.801465759999999</c:v>
                </c:pt>
                <c:pt idx="3592">
                  <c:v>67.519313299999993</c:v>
                </c:pt>
                <c:pt idx="3593">
                  <c:v>67.519313299999993</c:v>
                </c:pt>
                <c:pt idx="3594">
                  <c:v>67.653779990000004</c:v>
                </c:pt>
                <c:pt idx="3595">
                  <c:v>67.699382760000006</c:v>
                </c:pt>
                <c:pt idx="3596">
                  <c:v>67.699382760000006</c:v>
                </c:pt>
                <c:pt idx="3597">
                  <c:v>64.903456309999996</c:v>
                </c:pt>
                <c:pt idx="3598">
                  <c:v>66.660376529999994</c:v>
                </c:pt>
                <c:pt idx="3599">
                  <c:v>63.452560910000003</c:v>
                </c:pt>
                <c:pt idx="3600">
                  <c:v>64.937233629999994</c:v>
                </c:pt>
                <c:pt idx="3601">
                  <c:v>68.64876495</c:v>
                </c:pt>
                <c:pt idx="3602">
                  <c:v>64.678047120000002</c:v>
                </c:pt>
                <c:pt idx="3603">
                  <c:v>64.224588190000006</c:v>
                </c:pt>
                <c:pt idx="3604">
                  <c:v>67.867306229999997</c:v>
                </c:pt>
                <c:pt idx="3605">
                  <c:v>67.867306229999997</c:v>
                </c:pt>
                <c:pt idx="3606">
                  <c:v>64.201059029999996</c:v>
                </c:pt>
                <c:pt idx="3607">
                  <c:v>64.696036840000005</c:v>
                </c:pt>
                <c:pt idx="3608">
                  <c:v>67.928630670000004</c:v>
                </c:pt>
                <c:pt idx="3609">
                  <c:v>67.928630670000004</c:v>
                </c:pt>
                <c:pt idx="3610">
                  <c:v>67.887901510000006</c:v>
                </c:pt>
                <c:pt idx="3611">
                  <c:v>63.546937700000001</c:v>
                </c:pt>
                <c:pt idx="3612">
                  <c:v>67.951687579999998</c:v>
                </c:pt>
                <c:pt idx="3613">
                  <c:v>63.788328909999997</c:v>
                </c:pt>
                <c:pt idx="3614">
                  <c:v>64.85910715</c:v>
                </c:pt>
                <c:pt idx="3615">
                  <c:v>65.272002169999993</c:v>
                </c:pt>
                <c:pt idx="3616">
                  <c:v>68.126468090000003</c:v>
                </c:pt>
                <c:pt idx="3617">
                  <c:v>66.367493940000003</c:v>
                </c:pt>
                <c:pt idx="3618">
                  <c:v>64.236123969999994</c:v>
                </c:pt>
                <c:pt idx="3619">
                  <c:v>67.418962829999998</c:v>
                </c:pt>
                <c:pt idx="3620">
                  <c:v>70.633303280000007</c:v>
                </c:pt>
                <c:pt idx="3621">
                  <c:v>66.396012690000006</c:v>
                </c:pt>
                <c:pt idx="3622">
                  <c:v>67.960360120000004</c:v>
                </c:pt>
                <c:pt idx="3623">
                  <c:v>67.707197460000003</c:v>
                </c:pt>
                <c:pt idx="3624">
                  <c:v>67.172838970000001</c:v>
                </c:pt>
                <c:pt idx="3625">
                  <c:v>67.727188659999996</c:v>
                </c:pt>
                <c:pt idx="3626">
                  <c:v>70.882080500000001</c:v>
                </c:pt>
                <c:pt idx="3627">
                  <c:v>66.499101260000003</c:v>
                </c:pt>
                <c:pt idx="3628">
                  <c:v>66.757675230000004</c:v>
                </c:pt>
                <c:pt idx="3629">
                  <c:v>67.899249310000002</c:v>
                </c:pt>
                <c:pt idx="3630">
                  <c:v>32.947399420000004</c:v>
                </c:pt>
                <c:pt idx="3631">
                  <c:v>32.56515014</c:v>
                </c:pt>
                <c:pt idx="3632">
                  <c:v>33.834205930000003</c:v>
                </c:pt>
                <c:pt idx="3633">
                  <c:v>35.976268050000002</c:v>
                </c:pt>
                <c:pt idx="3634">
                  <c:v>36.182391459999998</c:v>
                </c:pt>
                <c:pt idx="3635">
                  <c:v>33.860136959999998</c:v>
                </c:pt>
                <c:pt idx="3636">
                  <c:v>34.195986840000003</c:v>
                </c:pt>
                <c:pt idx="3637">
                  <c:v>37.397397720000001</c:v>
                </c:pt>
                <c:pt idx="3638">
                  <c:v>35.705877190000002</c:v>
                </c:pt>
                <c:pt idx="3639">
                  <c:v>35.847238650000001</c:v>
                </c:pt>
                <c:pt idx="3640">
                  <c:v>38.371578990000003</c:v>
                </c:pt>
                <c:pt idx="3641">
                  <c:v>38.611631940000002</c:v>
                </c:pt>
                <c:pt idx="3642">
                  <c:v>36.884256379999997</c:v>
                </c:pt>
                <c:pt idx="3643">
                  <c:v>37.16141253</c:v>
                </c:pt>
                <c:pt idx="3644">
                  <c:v>37.291713450000003</c:v>
                </c:pt>
                <c:pt idx="3645">
                  <c:v>38.06193751</c:v>
                </c:pt>
                <c:pt idx="3646">
                  <c:v>37.721829900000003</c:v>
                </c:pt>
                <c:pt idx="3647">
                  <c:v>38.225870919999998</c:v>
                </c:pt>
                <c:pt idx="3648">
                  <c:v>37.324731919999998</c:v>
                </c:pt>
                <c:pt idx="3649">
                  <c:v>41.167034090000001</c:v>
                </c:pt>
                <c:pt idx="3650">
                  <c:v>37.745136610000003</c:v>
                </c:pt>
                <c:pt idx="3651">
                  <c:v>37.398373980000002</c:v>
                </c:pt>
                <c:pt idx="3652">
                  <c:v>38.589862140000001</c:v>
                </c:pt>
                <c:pt idx="3653">
                  <c:v>41.443510699999997</c:v>
                </c:pt>
                <c:pt idx="3654">
                  <c:v>42.764871669999998</c:v>
                </c:pt>
                <c:pt idx="3655">
                  <c:v>39.734968930000001</c:v>
                </c:pt>
                <c:pt idx="3656">
                  <c:v>38.625121049999997</c:v>
                </c:pt>
                <c:pt idx="3657">
                  <c:v>39.076589599999998</c:v>
                </c:pt>
                <c:pt idx="3658">
                  <c:v>39.886196499999997</c:v>
                </c:pt>
                <c:pt idx="3659">
                  <c:v>43.0602369</c:v>
                </c:pt>
                <c:pt idx="3660">
                  <c:v>40.811399919999999</c:v>
                </c:pt>
                <c:pt idx="3661">
                  <c:v>44.361848960000003</c:v>
                </c:pt>
                <c:pt idx="3662">
                  <c:v>40.998936360000002</c:v>
                </c:pt>
                <c:pt idx="3663">
                  <c:v>44.679072099999999</c:v>
                </c:pt>
                <c:pt idx="3664">
                  <c:v>40.37965543</c:v>
                </c:pt>
                <c:pt idx="3665">
                  <c:v>39.92454128</c:v>
                </c:pt>
                <c:pt idx="3666">
                  <c:v>40.407259639999999</c:v>
                </c:pt>
                <c:pt idx="3667">
                  <c:v>40.007886679999999</c:v>
                </c:pt>
                <c:pt idx="3668">
                  <c:v>45.50400166</c:v>
                </c:pt>
                <c:pt idx="3669">
                  <c:v>45.418583099999999</c:v>
                </c:pt>
                <c:pt idx="3670">
                  <c:v>45.767165519999999</c:v>
                </c:pt>
                <c:pt idx="3671">
                  <c:v>42.380558010000001</c:v>
                </c:pt>
                <c:pt idx="3672">
                  <c:v>45.958802660000003</c:v>
                </c:pt>
                <c:pt idx="3673">
                  <c:v>46.255813150000002</c:v>
                </c:pt>
                <c:pt idx="3674">
                  <c:v>42.583558949999997</c:v>
                </c:pt>
                <c:pt idx="3675">
                  <c:v>42.73750502</c:v>
                </c:pt>
                <c:pt idx="3676">
                  <c:v>46.298835169999997</c:v>
                </c:pt>
                <c:pt idx="3677">
                  <c:v>47.465889519999998</c:v>
                </c:pt>
                <c:pt idx="3678">
                  <c:v>47.374456309999999</c:v>
                </c:pt>
                <c:pt idx="3679">
                  <c:v>42.911940080000001</c:v>
                </c:pt>
                <c:pt idx="3680">
                  <c:v>47.35399761</c:v>
                </c:pt>
                <c:pt idx="3681">
                  <c:v>47.956018520000001</c:v>
                </c:pt>
                <c:pt idx="3682">
                  <c:v>43.951624950000003</c:v>
                </c:pt>
                <c:pt idx="3683">
                  <c:v>47.871264369999999</c:v>
                </c:pt>
                <c:pt idx="3684">
                  <c:v>44.168171960000002</c:v>
                </c:pt>
                <c:pt idx="3685">
                  <c:v>48.320029030000001</c:v>
                </c:pt>
                <c:pt idx="3686">
                  <c:v>44.454678520000002</c:v>
                </c:pt>
                <c:pt idx="3687">
                  <c:v>49.036334109999999</c:v>
                </c:pt>
                <c:pt idx="3688">
                  <c:v>48.93786635</c:v>
                </c:pt>
                <c:pt idx="3689">
                  <c:v>49.336381950000003</c:v>
                </c:pt>
                <c:pt idx="3690">
                  <c:v>44.642500169999998</c:v>
                </c:pt>
                <c:pt idx="3691">
                  <c:v>43.482370490000001</c:v>
                </c:pt>
                <c:pt idx="3692">
                  <c:v>42.956768349999997</c:v>
                </c:pt>
                <c:pt idx="3693">
                  <c:v>43.513041020000003</c:v>
                </c:pt>
                <c:pt idx="3694">
                  <c:v>43.05313658</c:v>
                </c:pt>
                <c:pt idx="3695">
                  <c:v>49.952305250000002</c:v>
                </c:pt>
                <c:pt idx="3696">
                  <c:v>45.411182169999996</c:v>
                </c:pt>
                <c:pt idx="3697">
                  <c:v>49.891590579999999</c:v>
                </c:pt>
                <c:pt idx="3698">
                  <c:v>45.52191904</c:v>
                </c:pt>
                <c:pt idx="3699">
                  <c:v>50.343493289999998</c:v>
                </c:pt>
                <c:pt idx="3700">
                  <c:v>45.752776570000002</c:v>
                </c:pt>
                <c:pt idx="3701">
                  <c:v>46.005287690000003</c:v>
                </c:pt>
                <c:pt idx="3702">
                  <c:v>45.940767090000001</c:v>
                </c:pt>
                <c:pt idx="3703">
                  <c:v>45.811494750000001</c:v>
                </c:pt>
                <c:pt idx="3704">
                  <c:v>50.998252119999997</c:v>
                </c:pt>
                <c:pt idx="3705">
                  <c:v>51.284820750000002</c:v>
                </c:pt>
                <c:pt idx="3706">
                  <c:v>46.169872329999997</c:v>
                </c:pt>
                <c:pt idx="3707">
                  <c:v>51.318778100000003</c:v>
                </c:pt>
                <c:pt idx="3708">
                  <c:v>46.371099460000003</c:v>
                </c:pt>
                <c:pt idx="3709">
                  <c:v>51.951988729999997</c:v>
                </c:pt>
                <c:pt idx="3710">
                  <c:v>45.254338390000001</c:v>
                </c:pt>
                <c:pt idx="3711">
                  <c:v>51.910969889999997</c:v>
                </c:pt>
                <c:pt idx="3712">
                  <c:v>46.975680990000001</c:v>
                </c:pt>
                <c:pt idx="3713">
                  <c:v>44.688521340000001</c:v>
                </c:pt>
                <c:pt idx="3714">
                  <c:v>45.288189989999999</c:v>
                </c:pt>
                <c:pt idx="3715">
                  <c:v>47.485663080000002</c:v>
                </c:pt>
                <c:pt idx="3716">
                  <c:v>47.449966269999997</c:v>
                </c:pt>
                <c:pt idx="3717">
                  <c:v>44.792851470000002</c:v>
                </c:pt>
                <c:pt idx="3718">
                  <c:v>47.515273309999998</c:v>
                </c:pt>
                <c:pt idx="3719">
                  <c:v>52.365535569999999</c:v>
                </c:pt>
                <c:pt idx="3720">
                  <c:v>53.352553299999997</c:v>
                </c:pt>
                <c:pt idx="3721">
                  <c:v>47.700915070000001</c:v>
                </c:pt>
                <c:pt idx="3722">
                  <c:v>53.240754359999997</c:v>
                </c:pt>
                <c:pt idx="3723">
                  <c:v>47.735652379999998</c:v>
                </c:pt>
                <c:pt idx="3724">
                  <c:v>48.006728340000002</c:v>
                </c:pt>
                <c:pt idx="3725">
                  <c:v>47.936664870000001</c:v>
                </c:pt>
                <c:pt idx="3726">
                  <c:v>47.400083459999998</c:v>
                </c:pt>
                <c:pt idx="3727">
                  <c:v>53.69510348</c:v>
                </c:pt>
                <c:pt idx="3728">
                  <c:v>47.886212620000002</c:v>
                </c:pt>
                <c:pt idx="3729">
                  <c:v>48.054122470000003</c:v>
                </c:pt>
                <c:pt idx="3730">
                  <c:v>53.948300809999999</c:v>
                </c:pt>
                <c:pt idx="3731">
                  <c:v>54.335286770000003</c:v>
                </c:pt>
                <c:pt idx="3732">
                  <c:v>48.099669149999997</c:v>
                </c:pt>
                <c:pt idx="3733">
                  <c:v>48.931166900000001</c:v>
                </c:pt>
                <c:pt idx="3734">
                  <c:v>47.025416589999999</c:v>
                </c:pt>
                <c:pt idx="3735">
                  <c:v>49.449438520000001</c:v>
                </c:pt>
                <c:pt idx="3736">
                  <c:v>49.56207981</c:v>
                </c:pt>
                <c:pt idx="3737">
                  <c:v>49.632670699999998</c:v>
                </c:pt>
                <c:pt idx="3738">
                  <c:v>46.422161170000003</c:v>
                </c:pt>
                <c:pt idx="3739">
                  <c:v>47.062491919999999</c:v>
                </c:pt>
                <c:pt idx="3740">
                  <c:v>54.38902633</c:v>
                </c:pt>
                <c:pt idx="3741">
                  <c:v>55.706854710000002</c:v>
                </c:pt>
                <c:pt idx="3742">
                  <c:v>46.533398699999999</c:v>
                </c:pt>
                <c:pt idx="3743">
                  <c:v>55.585205809999998</c:v>
                </c:pt>
                <c:pt idx="3744">
                  <c:v>49.405233789999997</c:v>
                </c:pt>
                <c:pt idx="3745">
                  <c:v>56.074916139999999</c:v>
                </c:pt>
                <c:pt idx="3746">
                  <c:v>49.715643880000002</c:v>
                </c:pt>
                <c:pt idx="3747">
                  <c:v>49.605129390000002</c:v>
                </c:pt>
                <c:pt idx="3748">
                  <c:v>49.383662940000001</c:v>
                </c:pt>
                <c:pt idx="3749">
                  <c:v>49.533488890000001</c:v>
                </c:pt>
                <c:pt idx="3750">
                  <c:v>50.032507359999997</c:v>
                </c:pt>
                <c:pt idx="3751">
                  <c:v>56.501748849999998</c:v>
                </c:pt>
                <c:pt idx="3752">
                  <c:v>56.343966479999999</c:v>
                </c:pt>
                <c:pt idx="3753">
                  <c:v>48.591675299999999</c:v>
                </c:pt>
                <c:pt idx="3754">
                  <c:v>49.780355</c:v>
                </c:pt>
                <c:pt idx="3755">
                  <c:v>48.612547399999997</c:v>
                </c:pt>
                <c:pt idx="3756">
                  <c:v>56.758594940000002</c:v>
                </c:pt>
                <c:pt idx="3757">
                  <c:v>48.685236600000003</c:v>
                </c:pt>
                <c:pt idx="3758">
                  <c:v>50.261429919999998</c:v>
                </c:pt>
                <c:pt idx="3759">
                  <c:v>50.886693530000002</c:v>
                </c:pt>
                <c:pt idx="3760">
                  <c:v>48.279777799999998</c:v>
                </c:pt>
                <c:pt idx="3761">
                  <c:v>51.413241880000001</c:v>
                </c:pt>
                <c:pt idx="3762">
                  <c:v>48.265624520000003</c:v>
                </c:pt>
                <c:pt idx="3763">
                  <c:v>58.061156339999997</c:v>
                </c:pt>
                <c:pt idx="3764">
                  <c:v>56.818176649999998</c:v>
                </c:pt>
                <c:pt idx="3765">
                  <c:v>51.24878425</c:v>
                </c:pt>
                <c:pt idx="3766">
                  <c:v>57.932201990000003</c:v>
                </c:pt>
                <c:pt idx="3767">
                  <c:v>48.792990860000003</c:v>
                </c:pt>
                <c:pt idx="3768">
                  <c:v>48.79734054</c:v>
                </c:pt>
                <c:pt idx="3769">
                  <c:v>48.098948069999999</c:v>
                </c:pt>
                <c:pt idx="3770">
                  <c:v>51.326783810000002</c:v>
                </c:pt>
                <c:pt idx="3771">
                  <c:v>48.232782200000003</c:v>
                </c:pt>
                <c:pt idx="3772">
                  <c:v>58.45374425</c:v>
                </c:pt>
                <c:pt idx="3773">
                  <c:v>48.153881069999997</c:v>
                </c:pt>
                <c:pt idx="3774">
                  <c:v>48.837673799999997</c:v>
                </c:pt>
                <c:pt idx="3775">
                  <c:v>48.273118539999999</c:v>
                </c:pt>
                <c:pt idx="3776">
                  <c:v>51.696448269999998</c:v>
                </c:pt>
                <c:pt idx="3777">
                  <c:v>51.536633080000001</c:v>
                </c:pt>
                <c:pt idx="3778">
                  <c:v>52.005784849999998</c:v>
                </c:pt>
                <c:pt idx="3779">
                  <c:v>51.369314420000002</c:v>
                </c:pt>
                <c:pt idx="3780">
                  <c:v>51.529432980000003</c:v>
                </c:pt>
                <c:pt idx="3781">
                  <c:v>58.348651320000002</c:v>
                </c:pt>
                <c:pt idx="3782">
                  <c:v>58.908070510000002</c:v>
                </c:pt>
                <c:pt idx="3783">
                  <c:v>59.140046300000002</c:v>
                </c:pt>
                <c:pt idx="3784">
                  <c:v>52.176663130000001</c:v>
                </c:pt>
                <c:pt idx="3785">
                  <c:v>59.181881279999999</c:v>
                </c:pt>
                <c:pt idx="3786">
                  <c:v>51.938178479999998</c:v>
                </c:pt>
                <c:pt idx="3787">
                  <c:v>50.790718699999999</c:v>
                </c:pt>
                <c:pt idx="3788">
                  <c:v>50.813477740000003</c:v>
                </c:pt>
                <c:pt idx="3789">
                  <c:v>53.230973919999997</c:v>
                </c:pt>
                <c:pt idx="3790">
                  <c:v>60.807841250000003</c:v>
                </c:pt>
                <c:pt idx="3791">
                  <c:v>60.670298420000002</c:v>
                </c:pt>
                <c:pt idx="3792">
                  <c:v>59.648258609999999</c:v>
                </c:pt>
                <c:pt idx="3793">
                  <c:v>52.422253550000001</c:v>
                </c:pt>
                <c:pt idx="3794">
                  <c:v>53.374803319999998</c:v>
                </c:pt>
                <c:pt idx="3795">
                  <c:v>50.452236929999998</c:v>
                </c:pt>
                <c:pt idx="3796">
                  <c:v>50.4534339</c:v>
                </c:pt>
                <c:pt idx="3797">
                  <c:v>61.229019710000003</c:v>
                </c:pt>
                <c:pt idx="3798">
                  <c:v>53.78315868</c:v>
                </c:pt>
                <c:pt idx="3799">
                  <c:v>50.441396730000001</c:v>
                </c:pt>
                <c:pt idx="3800">
                  <c:v>53.442964529999998</c:v>
                </c:pt>
                <c:pt idx="3801">
                  <c:v>57.395201569999998</c:v>
                </c:pt>
                <c:pt idx="3802">
                  <c:v>57.395201569999998</c:v>
                </c:pt>
                <c:pt idx="3803">
                  <c:v>50.563675439999997</c:v>
                </c:pt>
                <c:pt idx="3804">
                  <c:v>51.012288239999997</c:v>
                </c:pt>
                <c:pt idx="3805">
                  <c:v>49.829317269999997</c:v>
                </c:pt>
                <c:pt idx="3806">
                  <c:v>57.607680199999997</c:v>
                </c:pt>
                <c:pt idx="3807">
                  <c:v>57.607680199999997</c:v>
                </c:pt>
                <c:pt idx="3808">
                  <c:v>61.11621478</c:v>
                </c:pt>
                <c:pt idx="3809">
                  <c:v>49.971201819999997</c:v>
                </c:pt>
                <c:pt idx="3810">
                  <c:v>53.677240939999997</c:v>
                </c:pt>
                <c:pt idx="3811">
                  <c:v>50.320725119999999</c:v>
                </c:pt>
                <c:pt idx="3812">
                  <c:v>54.007294770000001</c:v>
                </c:pt>
                <c:pt idx="3813">
                  <c:v>53.752062600000002</c:v>
                </c:pt>
                <c:pt idx="3814">
                  <c:v>53.92451114</c:v>
                </c:pt>
                <c:pt idx="3815">
                  <c:v>51.055619960000001</c:v>
                </c:pt>
                <c:pt idx="3816">
                  <c:v>59.565299719999999</c:v>
                </c:pt>
                <c:pt idx="3817">
                  <c:v>53.669358979999998</c:v>
                </c:pt>
                <c:pt idx="3818">
                  <c:v>50.445763499999998</c:v>
                </c:pt>
                <c:pt idx="3819">
                  <c:v>61.71715167</c:v>
                </c:pt>
                <c:pt idx="3820">
                  <c:v>61.535655230000003</c:v>
                </c:pt>
                <c:pt idx="3821">
                  <c:v>62.010210110000003</c:v>
                </c:pt>
                <c:pt idx="3822">
                  <c:v>54.322060370000003</c:v>
                </c:pt>
                <c:pt idx="3823">
                  <c:v>55.599183060000001</c:v>
                </c:pt>
                <c:pt idx="3824">
                  <c:v>54.095992250000002</c:v>
                </c:pt>
                <c:pt idx="3825">
                  <c:v>63.555653300000003</c:v>
                </c:pt>
                <c:pt idx="3826">
                  <c:v>52.5508229</c:v>
                </c:pt>
                <c:pt idx="3827">
                  <c:v>63.408443820000002</c:v>
                </c:pt>
                <c:pt idx="3828">
                  <c:v>62.480980000000002</c:v>
                </c:pt>
                <c:pt idx="3829">
                  <c:v>55.57748831</c:v>
                </c:pt>
                <c:pt idx="3830">
                  <c:v>52.57327162</c:v>
                </c:pt>
                <c:pt idx="3831">
                  <c:v>55.730334470000003</c:v>
                </c:pt>
                <c:pt idx="3832">
                  <c:v>64.004313030000006</c:v>
                </c:pt>
                <c:pt idx="3833">
                  <c:v>58.236270750000003</c:v>
                </c:pt>
                <c:pt idx="3834">
                  <c:v>54.585301020000003</c:v>
                </c:pt>
                <c:pt idx="3835">
                  <c:v>60.068508510000001</c:v>
                </c:pt>
                <c:pt idx="3836">
                  <c:v>60.068508510000001</c:v>
                </c:pt>
                <c:pt idx="3837">
                  <c:v>52.657587100000001</c:v>
                </c:pt>
                <c:pt idx="3838">
                  <c:v>55.895286079999998</c:v>
                </c:pt>
                <c:pt idx="3839">
                  <c:v>61.982328809999998</c:v>
                </c:pt>
                <c:pt idx="3840">
                  <c:v>63.884917469999998</c:v>
                </c:pt>
                <c:pt idx="3841">
                  <c:v>52.194968549999999</c:v>
                </c:pt>
                <c:pt idx="3842">
                  <c:v>55.983794060000001</c:v>
                </c:pt>
                <c:pt idx="3843">
                  <c:v>60.292832169999997</c:v>
                </c:pt>
                <c:pt idx="3844">
                  <c:v>60.292832169999997</c:v>
                </c:pt>
                <c:pt idx="3845">
                  <c:v>60.302962190000002</c:v>
                </c:pt>
                <c:pt idx="3846">
                  <c:v>60.302962190000002</c:v>
                </c:pt>
                <c:pt idx="3847">
                  <c:v>52.180272780000003</c:v>
                </c:pt>
                <c:pt idx="3848">
                  <c:v>62.391953090000001</c:v>
                </c:pt>
                <c:pt idx="3849">
                  <c:v>56.054223360000002</c:v>
                </c:pt>
                <c:pt idx="3850">
                  <c:v>52.77937884</c:v>
                </c:pt>
                <c:pt idx="3851">
                  <c:v>64.523435879999994</c:v>
                </c:pt>
                <c:pt idx="3852">
                  <c:v>53.227221890000003</c:v>
                </c:pt>
                <c:pt idx="3853">
                  <c:v>51.99087755</c:v>
                </c:pt>
                <c:pt idx="3854">
                  <c:v>56.408011600000002</c:v>
                </c:pt>
                <c:pt idx="3855">
                  <c:v>56.134828859999999</c:v>
                </c:pt>
                <c:pt idx="3856">
                  <c:v>56.319618779999999</c:v>
                </c:pt>
                <c:pt idx="3857">
                  <c:v>64.731133900000003</c:v>
                </c:pt>
                <c:pt idx="3858">
                  <c:v>52.141959380000003</c:v>
                </c:pt>
                <c:pt idx="3859">
                  <c:v>60.368770019999999</c:v>
                </c:pt>
                <c:pt idx="3860">
                  <c:v>60.655663920000002</c:v>
                </c:pt>
                <c:pt idx="3861">
                  <c:v>60.655663920000002</c:v>
                </c:pt>
                <c:pt idx="3862">
                  <c:v>56.226056800000002</c:v>
                </c:pt>
                <c:pt idx="3863">
                  <c:v>52.48554429</c:v>
                </c:pt>
                <c:pt idx="3864">
                  <c:v>64.837424189999993</c:v>
                </c:pt>
                <c:pt idx="3865">
                  <c:v>53.273545810000002</c:v>
                </c:pt>
                <c:pt idx="3866">
                  <c:v>52.620373219999998</c:v>
                </c:pt>
                <c:pt idx="3867">
                  <c:v>58.269875749999997</c:v>
                </c:pt>
                <c:pt idx="3868">
                  <c:v>66.691780820000005</c:v>
                </c:pt>
                <c:pt idx="3869">
                  <c:v>57.947668319999998</c:v>
                </c:pt>
                <c:pt idx="3870">
                  <c:v>66.534736260000003</c:v>
                </c:pt>
                <c:pt idx="3871">
                  <c:v>62.962024659999997</c:v>
                </c:pt>
                <c:pt idx="3872">
                  <c:v>56.466142769999998</c:v>
                </c:pt>
                <c:pt idx="3873">
                  <c:v>60.369723800000003</c:v>
                </c:pt>
                <c:pt idx="3874">
                  <c:v>65.312029690000003</c:v>
                </c:pt>
                <c:pt idx="3875">
                  <c:v>56.686717209999998</c:v>
                </c:pt>
                <c:pt idx="3876">
                  <c:v>66.777828170000006</c:v>
                </c:pt>
                <c:pt idx="3877">
                  <c:v>57.924051259999999</c:v>
                </c:pt>
                <c:pt idx="3878">
                  <c:v>55.189732139999997</c:v>
                </c:pt>
                <c:pt idx="3879">
                  <c:v>58.479440459999999</c:v>
                </c:pt>
                <c:pt idx="3880">
                  <c:v>60.969595849999997</c:v>
                </c:pt>
                <c:pt idx="3881">
                  <c:v>54.776372600000002</c:v>
                </c:pt>
                <c:pt idx="3882">
                  <c:v>62.739260549999997</c:v>
                </c:pt>
                <c:pt idx="3883">
                  <c:v>62.739260549999997</c:v>
                </c:pt>
                <c:pt idx="3884">
                  <c:v>66.649586740000004</c:v>
                </c:pt>
                <c:pt idx="3885">
                  <c:v>64.810011459999998</c:v>
                </c:pt>
                <c:pt idx="3886">
                  <c:v>62.732515040000003</c:v>
                </c:pt>
                <c:pt idx="3887">
                  <c:v>56.747109510000001</c:v>
                </c:pt>
                <c:pt idx="3888">
                  <c:v>63.363326239999999</c:v>
                </c:pt>
                <c:pt idx="3889">
                  <c:v>63.363326239999999</c:v>
                </c:pt>
                <c:pt idx="3890">
                  <c:v>63.180594040000003</c:v>
                </c:pt>
                <c:pt idx="3891">
                  <c:v>63.180594040000003</c:v>
                </c:pt>
                <c:pt idx="3892">
                  <c:v>58.429748770000003</c:v>
                </c:pt>
                <c:pt idx="3893">
                  <c:v>58.522259769999998</c:v>
                </c:pt>
                <c:pt idx="3894">
                  <c:v>54.86505296</c:v>
                </c:pt>
                <c:pt idx="3895">
                  <c:v>65.216950269999998</c:v>
                </c:pt>
                <c:pt idx="3896">
                  <c:v>67.332594290000003</c:v>
                </c:pt>
                <c:pt idx="3897">
                  <c:v>67.526066589999999</c:v>
                </c:pt>
                <c:pt idx="3898">
                  <c:v>54.805761680000003</c:v>
                </c:pt>
                <c:pt idx="3899">
                  <c:v>58.827389369999999</c:v>
                </c:pt>
                <c:pt idx="3900">
                  <c:v>63.061585839999999</c:v>
                </c:pt>
                <c:pt idx="3901">
                  <c:v>58.808740710000002</c:v>
                </c:pt>
                <c:pt idx="3902">
                  <c:v>58.712331159999998</c:v>
                </c:pt>
                <c:pt idx="3903">
                  <c:v>58.517611410000001</c:v>
                </c:pt>
                <c:pt idx="3904">
                  <c:v>54.35399048</c:v>
                </c:pt>
                <c:pt idx="3905">
                  <c:v>63.558298120000003</c:v>
                </c:pt>
                <c:pt idx="3906">
                  <c:v>63.558298120000003</c:v>
                </c:pt>
                <c:pt idx="3907">
                  <c:v>67.665816910000004</c:v>
                </c:pt>
                <c:pt idx="3908">
                  <c:v>54.992951519999998</c:v>
                </c:pt>
                <c:pt idx="3909">
                  <c:v>58.783753619999999</c:v>
                </c:pt>
                <c:pt idx="3910">
                  <c:v>55.444352389999999</c:v>
                </c:pt>
                <c:pt idx="3911">
                  <c:v>54.151518420000002</c:v>
                </c:pt>
                <c:pt idx="3912">
                  <c:v>54.314791300000003</c:v>
                </c:pt>
                <c:pt idx="3913">
                  <c:v>54.651244120000001</c:v>
                </c:pt>
                <c:pt idx="3914">
                  <c:v>69.830784589999993</c:v>
                </c:pt>
                <c:pt idx="3915">
                  <c:v>55.492430499999998</c:v>
                </c:pt>
                <c:pt idx="3916">
                  <c:v>59.056750430000001</c:v>
                </c:pt>
                <c:pt idx="3917">
                  <c:v>61.029621659999997</c:v>
                </c:pt>
                <c:pt idx="3918">
                  <c:v>54.795915620000002</c:v>
                </c:pt>
                <c:pt idx="3919">
                  <c:v>65.825266299999996</c:v>
                </c:pt>
                <c:pt idx="3920">
                  <c:v>60.683950860000003</c:v>
                </c:pt>
                <c:pt idx="3921">
                  <c:v>63.088080300000001</c:v>
                </c:pt>
                <c:pt idx="3922">
                  <c:v>69.949526809999995</c:v>
                </c:pt>
                <c:pt idx="3923">
                  <c:v>59.041586250000002</c:v>
                </c:pt>
                <c:pt idx="3924">
                  <c:v>60.658158479999997</c:v>
                </c:pt>
                <c:pt idx="3925">
                  <c:v>59.276148300000003</c:v>
                </c:pt>
                <c:pt idx="3926">
                  <c:v>63.70038314</c:v>
                </c:pt>
                <c:pt idx="3927">
                  <c:v>61.228592079999999</c:v>
                </c:pt>
                <c:pt idx="3928">
                  <c:v>65.79157988</c:v>
                </c:pt>
                <c:pt idx="3929">
                  <c:v>65.79157988</c:v>
                </c:pt>
                <c:pt idx="3930">
                  <c:v>69.813669410000003</c:v>
                </c:pt>
                <c:pt idx="3931">
                  <c:v>68.039771740000006</c:v>
                </c:pt>
                <c:pt idx="3932">
                  <c:v>65.785899319999999</c:v>
                </c:pt>
                <c:pt idx="3933">
                  <c:v>57.389754349999997</c:v>
                </c:pt>
                <c:pt idx="3934">
                  <c:v>66.050112609999999</c:v>
                </c:pt>
                <c:pt idx="3935">
                  <c:v>66.050112609999999</c:v>
                </c:pt>
                <c:pt idx="3936">
                  <c:v>66.329907840000004</c:v>
                </c:pt>
                <c:pt idx="3937">
                  <c:v>57.416530119999997</c:v>
                </c:pt>
                <c:pt idx="3938">
                  <c:v>66.47221734</c:v>
                </c:pt>
                <c:pt idx="3939">
                  <c:v>66.47221734</c:v>
                </c:pt>
                <c:pt idx="3940">
                  <c:v>70.541119510000001</c:v>
                </c:pt>
                <c:pt idx="3941">
                  <c:v>68.448542970000005</c:v>
                </c:pt>
                <c:pt idx="3942">
                  <c:v>59.34021379</c:v>
                </c:pt>
                <c:pt idx="3943">
                  <c:v>60.961759870000002</c:v>
                </c:pt>
                <c:pt idx="3944">
                  <c:v>61.063125399999997</c:v>
                </c:pt>
                <c:pt idx="3945">
                  <c:v>61.176061240000003</c:v>
                </c:pt>
                <c:pt idx="3946">
                  <c:v>66.136188680000004</c:v>
                </c:pt>
                <c:pt idx="3947">
                  <c:v>70.896962270000003</c:v>
                </c:pt>
                <c:pt idx="3948">
                  <c:v>61.204342400000002</c:v>
                </c:pt>
                <c:pt idx="3949">
                  <c:v>57.511630390000001</c:v>
                </c:pt>
                <c:pt idx="3950">
                  <c:v>66.462009899999998</c:v>
                </c:pt>
                <c:pt idx="3951">
                  <c:v>66.462009899999998</c:v>
                </c:pt>
                <c:pt idx="3952">
                  <c:v>61.608061620000001</c:v>
                </c:pt>
                <c:pt idx="3953">
                  <c:v>61.506523629999997</c:v>
                </c:pt>
                <c:pt idx="3954">
                  <c:v>61.297499999999999</c:v>
                </c:pt>
                <c:pt idx="3955">
                  <c:v>56.980243600000001</c:v>
                </c:pt>
                <c:pt idx="3956">
                  <c:v>56.962529830000001</c:v>
                </c:pt>
                <c:pt idx="3957">
                  <c:v>61.340422799999999</c:v>
                </c:pt>
                <c:pt idx="3958">
                  <c:v>57.651660540000002</c:v>
                </c:pt>
                <c:pt idx="3959">
                  <c:v>57.659316660000002</c:v>
                </c:pt>
                <c:pt idx="3960">
                  <c:v>56.745355330000002</c:v>
                </c:pt>
                <c:pt idx="3961">
                  <c:v>63.791860020000001</c:v>
                </c:pt>
                <c:pt idx="3962">
                  <c:v>56.919840569999998</c:v>
                </c:pt>
                <c:pt idx="3963">
                  <c:v>69.100544679999999</c:v>
                </c:pt>
                <c:pt idx="3964">
                  <c:v>61.631329770000001</c:v>
                </c:pt>
                <c:pt idx="3965">
                  <c:v>61.175101980000001</c:v>
                </c:pt>
                <c:pt idx="3966">
                  <c:v>61.175101980000001</c:v>
                </c:pt>
                <c:pt idx="3967">
                  <c:v>63.42268404</c:v>
                </c:pt>
                <c:pt idx="3968">
                  <c:v>56.818193610000002</c:v>
                </c:pt>
                <c:pt idx="3969">
                  <c:v>62.008262129999999</c:v>
                </c:pt>
                <c:pt idx="3970">
                  <c:v>66.193008129999996</c:v>
                </c:pt>
                <c:pt idx="3971">
                  <c:v>57.708090030000001</c:v>
                </c:pt>
                <c:pt idx="3972">
                  <c:v>56.970539330000001</c:v>
                </c:pt>
                <c:pt idx="3973">
                  <c:v>61.382005190000001</c:v>
                </c:pt>
                <c:pt idx="3974">
                  <c:v>61.382005190000001</c:v>
                </c:pt>
                <c:pt idx="3975">
                  <c:v>62.046155030000001</c:v>
                </c:pt>
                <c:pt idx="3976">
                  <c:v>63.395678599999997</c:v>
                </c:pt>
                <c:pt idx="3977">
                  <c:v>68.84386499</c:v>
                </c:pt>
                <c:pt idx="3978">
                  <c:v>68.84386499</c:v>
                </c:pt>
                <c:pt idx="3979">
                  <c:v>66.821316609999997</c:v>
                </c:pt>
                <c:pt idx="3980">
                  <c:v>63.977785040000001</c:v>
                </c:pt>
                <c:pt idx="3981">
                  <c:v>61.865566039999997</c:v>
                </c:pt>
                <c:pt idx="3982">
                  <c:v>68.837565409999996</c:v>
                </c:pt>
                <c:pt idx="3983">
                  <c:v>69.118888760000004</c:v>
                </c:pt>
                <c:pt idx="3984">
                  <c:v>69.118888760000004</c:v>
                </c:pt>
                <c:pt idx="3985">
                  <c:v>62.334033079999998</c:v>
                </c:pt>
                <c:pt idx="3986">
                  <c:v>62.334033079999998</c:v>
                </c:pt>
                <c:pt idx="3987">
                  <c:v>69.638861000000006</c:v>
                </c:pt>
                <c:pt idx="3988">
                  <c:v>69.350977909999997</c:v>
                </c:pt>
                <c:pt idx="3989">
                  <c:v>69.350977909999997</c:v>
                </c:pt>
                <c:pt idx="3990">
                  <c:v>71.677208390000004</c:v>
                </c:pt>
                <c:pt idx="3991">
                  <c:v>62.481063910000003</c:v>
                </c:pt>
                <c:pt idx="3992">
                  <c:v>62.481063910000003</c:v>
                </c:pt>
                <c:pt idx="3993">
                  <c:v>60.029692939999997</c:v>
                </c:pt>
                <c:pt idx="3994">
                  <c:v>60.056614539999998</c:v>
                </c:pt>
                <c:pt idx="3995">
                  <c:v>63.918525700000004</c:v>
                </c:pt>
                <c:pt idx="3996">
                  <c:v>69.213603219999996</c:v>
                </c:pt>
                <c:pt idx="3997">
                  <c:v>62.365570599999998</c:v>
                </c:pt>
                <c:pt idx="3998">
                  <c:v>64.024794009999994</c:v>
                </c:pt>
                <c:pt idx="3999">
                  <c:v>64.147859920000002</c:v>
                </c:pt>
                <c:pt idx="4000">
                  <c:v>64.373670860000004</c:v>
                </c:pt>
                <c:pt idx="4001">
                  <c:v>69.78054899</c:v>
                </c:pt>
                <c:pt idx="4002">
                  <c:v>69.78054899</c:v>
                </c:pt>
                <c:pt idx="4003">
                  <c:v>60.173400669999999</c:v>
                </c:pt>
                <c:pt idx="4004">
                  <c:v>64.408856240000006</c:v>
                </c:pt>
                <c:pt idx="4005">
                  <c:v>64.300751349999999</c:v>
                </c:pt>
                <c:pt idx="4006">
                  <c:v>64.077406730000007</c:v>
                </c:pt>
                <c:pt idx="4007">
                  <c:v>59.283473729999997</c:v>
                </c:pt>
                <c:pt idx="4008">
                  <c:v>60.161499339999999</c:v>
                </c:pt>
                <c:pt idx="4009">
                  <c:v>61.927595250000003</c:v>
                </c:pt>
                <c:pt idx="4010">
                  <c:v>59.591044170000004</c:v>
                </c:pt>
                <c:pt idx="4011">
                  <c:v>64.323249399999995</c:v>
                </c:pt>
                <c:pt idx="4012">
                  <c:v>59.573330970000001</c:v>
                </c:pt>
                <c:pt idx="4013">
                  <c:v>72.372919300000007</c:v>
                </c:pt>
                <c:pt idx="4014">
                  <c:v>66.555206060000003</c:v>
                </c:pt>
                <c:pt idx="4015">
                  <c:v>62.822253269999997</c:v>
                </c:pt>
                <c:pt idx="4016">
                  <c:v>62.822253269999997</c:v>
                </c:pt>
                <c:pt idx="4017">
                  <c:v>64.501976780000007</c:v>
                </c:pt>
                <c:pt idx="4018">
                  <c:v>60.308096140000004</c:v>
                </c:pt>
                <c:pt idx="4019">
                  <c:v>66.161441289999999</c:v>
                </c:pt>
                <c:pt idx="4020">
                  <c:v>62.880601560000002</c:v>
                </c:pt>
                <c:pt idx="4021">
                  <c:v>62.880601560000002</c:v>
                </c:pt>
                <c:pt idx="4022">
                  <c:v>60.317314609999997</c:v>
                </c:pt>
                <c:pt idx="4023">
                  <c:v>59.338208729999998</c:v>
                </c:pt>
                <c:pt idx="4024">
                  <c:v>64.636171219999994</c:v>
                </c:pt>
                <c:pt idx="4025">
                  <c:v>64.115453970000004</c:v>
                </c:pt>
                <c:pt idx="4026">
                  <c:v>64.115453970000004</c:v>
                </c:pt>
                <c:pt idx="4027">
                  <c:v>65.009311679999996</c:v>
                </c:pt>
                <c:pt idx="4028">
                  <c:v>59.52580743</c:v>
                </c:pt>
                <c:pt idx="4029">
                  <c:v>59.416088559999999</c:v>
                </c:pt>
                <c:pt idx="4030">
                  <c:v>64.337261220000002</c:v>
                </c:pt>
                <c:pt idx="4031">
                  <c:v>64.337261220000002</c:v>
                </c:pt>
                <c:pt idx="4032">
                  <c:v>60.37059532</c:v>
                </c:pt>
                <c:pt idx="4033">
                  <c:v>69.942213210000006</c:v>
                </c:pt>
                <c:pt idx="4034">
                  <c:v>66.133255059999996</c:v>
                </c:pt>
                <c:pt idx="4035">
                  <c:v>71.889184729999997</c:v>
                </c:pt>
                <c:pt idx="4036">
                  <c:v>59.58010385</c:v>
                </c:pt>
                <c:pt idx="4037">
                  <c:v>63.01713187</c:v>
                </c:pt>
                <c:pt idx="4038">
                  <c:v>64.618093680000001</c:v>
                </c:pt>
                <c:pt idx="4039">
                  <c:v>65.248417130000007</c:v>
                </c:pt>
                <c:pt idx="4040">
                  <c:v>64.885459819999994</c:v>
                </c:pt>
                <c:pt idx="4041">
                  <c:v>72.94474941</c:v>
                </c:pt>
                <c:pt idx="4042">
                  <c:v>62.600822319999999</c:v>
                </c:pt>
                <c:pt idx="4043">
                  <c:v>72.639750669999998</c:v>
                </c:pt>
                <c:pt idx="4044">
                  <c:v>72.639750669999998</c:v>
                </c:pt>
                <c:pt idx="4045">
                  <c:v>65.35675354</c:v>
                </c:pt>
                <c:pt idx="4046">
                  <c:v>65.35675354</c:v>
                </c:pt>
                <c:pt idx="4047">
                  <c:v>64.447180709999998</c:v>
                </c:pt>
                <c:pt idx="4048">
                  <c:v>61.872402530000002</c:v>
                </c:pt>
                <c:pt idx="4049">
                  <c:v>65.515535499999999</c:v>
                </c:pt>
                <c:pt idx="4050">
                  <c:v>65.515535499999999</c:v>
                </c:pt>
                <c:pt idx="4051">
                  <c:v>62.668600269999999</c:v>
                </c:pt>
                <c:pt idx="4052">
                  <c:v>66.875343319999999</c:v>
                </c:pt>
                <c:pt idx="4053">
                  <c:v>73.099075670000005</c:v>
                </c:pt>
                <c:pt idx="4054">
                  <c:v>73.099075670000005</c:v>
                </c:pt>
                <c:pt idx="4055">
                  <c:v>65.390867439999994</c:v>
                </c:pt>
                <c:pt idx="4056">
                  <c:v>66.989027419999999</c:v>
                </c:pt>
                <c:pt idx="4057">
                  <c:v>62.697703570000002</c:v>
                </c:pt>
                <c:pt idx="4058">
                  <c:v>67.149474299999994</c:v>
                </c:pt>
                <c:pt idx="4059">
                  <c:v>67.118542500000004</c:v>
                </c:pt>
                <c:pt idx="4060">
                  <c:v>67.609748330000002</c:v>
                </c:pt>
                <c:pt idx="4061">
                  <c:v>66.854665339999997</c:v>
                </c:pt>
                <c:pt idx="4062">
                  <c:v>67.493043420000006</c:v>
                </c:pt>
                <c:pt idx="4063">
                  <c:v>62.823189200000002</c:v>
                </c:pt>
                <c:pt idx="4064">
                  <c:v>64.314899780000005</c:v>
                </c:pt>
                <c:pt idx="4065">
                  <c:v>61.872670810000002</c:v>
                </c:pt>
                <c:pt idx="4066">
                  <c:v>62.808000399999997</c:v>
                </c:pt>
                <c:pt idx="4067">
                  <c:v>64.922026110000004</c:v>
                </c:pt>
                <c:pt idx="4068">
                  <c:v>67.307181040000003</c:v>
                </c:pt>
                <c:pt idx="4069">
                  <c:v>69.712089140000003</c:v>
                </c:pt>
                <c:pt idx="4070">
                  <c:v>62.201870900000003</c:v>
                </c:pt>
                <c:pt idx="4071">
                  <c:v>69.291422269999998</c:v>
                </c:pt>
                <c:pt idx="4072">
                  <c:v>67.497326200000003</c:v>
                </c:pt>
                <c:pt idx="4073">
                  <c:v>62.181860450000002</c:v>
                </c:pt>
                <c:pt idx="4074">
                  <c:v>65.882808470000001</c:v>
                </c:pt>
                <c:pt idx="4075">
                  <c:v>65.882808470000001</c:v>
                </c:pt>
                <c:pt idx="4076">
                  <c:v>67.641047909999998</c:v>
                </c:pt>
                <c:pt idx="4077">
                  <c:v>67.05575752</c:v>
                </c:pt>
                <c:pt idx="4078">
                  <c:v>67.05575752</c:v>
                </c:pt>
                <c:pt idx="4079">
                  <c:v>65.943308090000002</c:v>
                </c:pt>
                <c:pt idx="4080">
                  <c:v>65.943308090000002</c:v>
                </c:pt>
                <c:pt idx="4081">
                  <c:v>62.966864020000003</c:v>
                </c:pt>
                <c:pt idx="4082">
                  <c:v>68.010391859999999</c:v>
                </c:pt>
                <c:pt idx="4083">
                  <c:v>63.418338179999999</c:v>
                </c:pt>
                <c:pt idx="4084">
                  <c:v>61.934374550000001</c:v>
                </c:pt>
                <c:pt idx="4085">
                  <c:v>69.261849979999994</c:v>
                </c:pt>
                <c:pt idx="4086">
                  <c:v>65.960038269999998</c:v>
                </c:pt>
                <c:pt idx="4087">
                  <c:v>62.133099909999999</c:v>
                </c:pt>
                <c:pt idx="4088">
                  <c:v>67.714731389999997</c:v>
                </c:pt>
                <c:pt idx="4089">
                  <c:v>67.714731389999997</c:v>
                </c:pt>
                <c:pt idx="4090">
                  <c:v>67.117386800000006</c:v>
                </c:pt>
                <c:pt idx="4091">
                  <c:v>65.536759129999993</c:v>
                </c:pt>
                <c:pt idx="4092">
                  <c:v>62.447053699999998</c:v>
                </c:pt>
                <c:pt idx="4093">
                  <c:v>68.051751400000001</c:v>
                </c:pt>
                <c:pt idx="4094">
                  <c:v>63.475710360000001</c:v>
                </c:pt>
                <c:pt idx="4095">
                  <c:v>68.265550579999996</c:v>
                </c:pt>
                <c:pt idx="4096">
                  <c:v>76.254859409999995</c:v>
                </c:pt>
                <c:pt idx="4097">
                  <c:v>66.089533230000001</c:v>
                </c:pt>
                <c:pt idx="4098">
                  <c:v>62.624605979999998</c:v>
                </c:pt>
                <c:pt idx="4099">
                  <c:v>67.906414479999995</c:v>
                </c:pt>
                <c:pt idx="4100">
                  <c:v>65.677236669999999</c:v>
                </c:pt>
                <c:pt idx="4101">
                  <c:v>68.814069029999999</c:v>
                </c:pt>
                <c:pt idx="4102">
                  <c:v>68.814069029999999</c:v>
                </c:pt>
                <c:pt idx="4103">
                  <c:v>68.497150140000002</c:v>
                </c:pt>
                <c:pt idx="4104">
                  <c:v>67.411446699999999</c:v>
                </c:pt>
                <c:pt idx="4105">
                  <c:v>64.895453779999997</c:v>
                </c:pt>
                <c:pt idx="4106">
                  <c:v>68.547323919999997</c:v>
                </c:pt>
                <c:pt idx="4107">
                  <c:v>68.547323919999997</c:v>
                </c:pt>
                <c:pt idx="4108">
                  <c:v>70.251734690000006</c:v>
                </c:pt>
                <c:pt idx="4109">
                  <c:v>65.745947650000005</c:v>
                </c:pt>
                <c:pt idx="4110">
                  <c:v>70.375052620000005</c:v>
                </c:pt>
                <c:pt idx="4111">
                  <c:v>70.031604790000003</c:v>
                </c:pt>
                <c:pt idx="4112">
                  <c:v>70.090348879999993</c:v>
                </c:pt>
                <c:pt idx="4113">
                  <c:v>70.686412300000001</c:v>
                </c:pt>
                <c:pt idx="4114">
                  <c:v>68.419937489999995</c:v>
                </c:pt>
                <c:pt idx="4115">
                  <c:v>65.780387210000001</c:v>
                </c:pt>
                <c:pt idx="4116">
                  <c:v>67.29802316</c:v>
                </c:pt>
                <c:pt idx="4117">
                  <c:v>65.911998449999999</c:v>
                </c:pt>
                <c:pt idx="4118">
                  <c:v>64.894883809999996</c:v>
                </c:pt>
                <c:pt idx="4119">
                  <c:v>70.289977579999999</c:v>
                </c:pt>
                <c:pt idx="4120">
                  <c:v>67.917552819999997</c:v>
                </c:pt>
                <c:pt idx="4121">
                  <c:v>65.898234680000002</c:v>
                </c:pt>
                <c:pt idx="4122">
                  <c:v>65.246400230000006</c:v>
                </c:pt>
                <c:pt idx="4123">
                  <c:v>70.919391759999996</c:v>
                </c:pt>
                <c:pt idx="4124">
                  <c:v>68.94081783</c:v>
                </c:pt>
                <c:pt idx="4125">
                  <c:v>68.94081783</c:v>
                </c:pt>
                <c:pt idx="4126">
                  <c:v>70.644771930000005</c:v>
                </c:pt>
                <c:pt idx="4127">
                  <c:v>70.418898499999997</c:v>
                </c:pt>
                <c:pt idx="4128">
                  <c:v>70.418898499999997</c:v>
                </c:pt>
                <c:pt idx="4129">
                  <c:v>65.22520901</c:v>
                </c:pt>
                <c:pt idx="4130">
                  <c:v>69.442377769999993</c:v>
                </c:pt>
                <c:pt idx="4131">
                  <c:v>69.442377769999993</c:v>
                </c:pt>
                <c:pt idx="4132">
                  <c:v>71.440167950000003</c:v>
                </c:pt>
                <c:pt idx="4133">
                  <c:v>68.963873759999998</c:v>
                </c:pt>
                <c:pt idx="4134">
                  <c:v>66.066156289999995</c:v>
                </c:pt>
                <c:pt idx="4135">
                  <c:v>69.022457759999995</c:v>
                </c:pt>
                <c:pt idx="4136">
                  <c:v>66.076297690000004</c:v>
                </c:pt>
                <c:pt idx="4137">
                  <c:v>64.959515600000003</c:v>
                </c:pt>
                <c:pt idx="4138">
                  <c:v>70.671494710000005</c:v>
                </c:pt>
                <c:pt idx="4139">
                  <c:v>70.671494710000005</c:v>
                </c:pt>
                <c:pt idx="4140">
                  <c:v>70.481058880000006</c:v>
                </c:pt>
                <c:pt idx="4141">
                  <c:v>65.172384579999999</c:v>
                </c:pt>
                <c:pt idx="4142">
                  <c:v>68.601494130000006</c:v>
                </c:pt>
                <c:pt idx="4143">
                  <c:v>71.053714979999995</c:v>
                </c:pt>
                <c:pt idx="4144">
                  <c:v>71.713665939999998</c:v>
                </c:pt>
                <c:pt idx="4145">
                  <c:v>65.480402029999993</c:v>
                </c:pt>
                <c:pt idx="4146">
                  <c:v>69.164574979999998</c:v>
                </c:pt>
                <c:pt idx="4147">
                  <c:v>66.581918869999996</c:v>
                </c:pt>
                <c:pt idx="4148">
                  <c:v>70.930107899999996</c:v>
                </c:pt>
                <c:pt idx="4149">
                  <c:v>65.235216820000005</c:v>
                </c:pt>
                <c:pt idx="4150">
                  <c:v>71.836715699999999</c:v>
                </c:pt>
                <c:pt idx="4151">
                  <c:v>71.836715699999999</c:v>
                </c:pt>
                <c:pt idx="4152">
                  <c:v>71.961474780000003</c:v>
                </c:pt>
                <c:pt idx="4153">
                  <c:v>68.750017740000004</c:v>
                </c:pt>
                <c:pt idx="4154">
                  <c:v>70.797948719999994</c:v>
                </c:pt>
                <c:pt idx="4155">
                  <c:v>72.016399550000003</c:v>
                </c:pt>
                <c:pt idx="4156">
                  <c:v>72.016399550000003</c:v>
                </c:pt>
                <c:pt idx="4157">
                  <c:v>67.914909899999998</c:v>
                </c:pt>
                <c:pt idx="4158">
                  <c:v>73.762699170000005</c:v>
                </c:pt>
                <c:pt idx="4159">
                  <c:v>73.486673339999996</c:v>
                </c:pt>
                <c:pt idx="4160">
                  <c:v>68.825783970000003</c:v>
                </c:pt>
                <c:pt idx="4161">
                  <c:v>68.861705880000002</c:v>
                </c:pt>
                <c:pt idx="4162">
                  <c:v>70.708831470000007</c:v>
                </c:pt>
                <c:pt idx="4163">
                  <c:v>73.698925709999997</c:v>
                </c:pt>
                <c:pt idx="4164">
                  <c:v>69.002159419999998</c:v>
                </c:pt>
                <c:pt idx="4165">
                  <c:v>67.915682810000007</c:v>
                </c:pt>
                <c:pt idx="4166">
                  <c:v>71.340964839999998</c:v>
                </c:pt>
                <c:pt idx="4167">
                  <c:v>68.985939880000004</c:v>
                </c:pt>
                <c:pt idx="4168">
                  <c:v>68.292307339999994</c:v>
                </c:pt>
                <c:pt idx="4169">
                  <c:v>74.078873880000003</c:v>
                </c:pt>
                <c:pt idx="4170">
                  <c:v>73.780532780000001</c:v>
                </c:pt>
                <c:pt idx="4171">
                  <c:v>73.780532780000001</c:v>
                </c:pt>
                <c:pt idx="4172">
                  <c:v>72.437300820000004</c:v>
                </c:pt>
                <c:pt idx="4173">
                  <c:v>72.437300820000004</c:v>
                </c:pt>
                <c:pt idx="4174">
                  <c:v>74.869976679999994</c:v>
                </c:pt>
                <c:pt idx="4175">
                  <c:v>72.505022980000007</c:v>
                </c:pt>
                <c:pt idx="4176">
                  <c:v>72.505022980000007</c:v>
                </c:pt>
                <c:pt idx="4177">
                  <c:v>68.271056560000005</c:v>
                </c:pt>
                <c:pt idx="4178">
                  <c:v>72.460044740000001</c:v>
                </c:pt>
                <c:pt idx="4179">
                  <c:v>74.048936740000002</c:v>
                </c:pt>
                <c:pt idx="4180">
                  <c:v>74.048936740000002</c:v>
                </c:pt>
                <c:pt idx="4181">
                  <c:v>73.847435099999998</c:v>
                </c:pt>
                <c:pt idx="4182">
                  <c:v>69.167941600000006</c:v>
                </c:pt>
                <c:pt idx="4183">
                  <c:v>72.525233900000003</c:v>
                </c:pt>
                <c:pt idx="4184">
                  <c:v>69.619163020000002</c:v>
                </c:pt>
                <c:pt idx="4185">
                  <c:v>67.985676280000007</c:v>
                </c:pt>
                <c:pt idx="4186">
                  <c:v>75.161821970000005</c:v>
                </c:pt>
                <c:pt idx="4187">
                  <c:v>72.104063659999994</c:v>
                </c:pt>
                <c:pt idx="4188">
                  <c:v>68.214114749999993</c:v>
                </c:pt>
                <c:pt idx="4189">
                  <c:v>74.382727500000001</c:v>
                </c:pt>
                <c:pt idx="4190">
                  <c:v>72.675991530000005</c:v>
                </c:pt>
                <c:pt idx="4191">
                  <c:v>68.51130277</c:v>
                </c:pt>
                <c:pt idx="4192">
                  <c:v>69.687026799999998</c:v>
                </c:pt>
                <c:pt idx="4193">
                  <c:v>75.294149540000006</c:v>
                </c:pt>
                <c:pt idx="4194">
                  <c:v>75.294149540000006</c:v>
                </c:pt>
                <c:pt idx="4195">
                  <c:v>75.427071069999997</c:v>
                </c:pt>
                <c:pt idx="4196">
                  <c:v>68.714691639999998</c:v>
                </c:pt>
                <c:pt idx="4197">
                  <c:v>74.185647290000006</c:v>
                </c:pt>
                <c:pt idx="4198">
                  <c:v>71.823885529999998</c:v>
                </c:pt>
                <c:pt idx="4199">
                  <c:v>75.484320240000002</c:v>
                </c:pt>
                <c:pt idx="4200">
                  <c:v>75.484320240000002</c:v>
                </c:pt>
                <c:pt idx="4201">
                  <c:v>70.938020059999999</c:v>
                </c:pt>
                <c:pt idx="4202">
                  <c:v>72.344352110000003</c:v>
                </c:pt>
                <c:pt idx="4203">
                  <c:v>72.382022469999995</c:v>
                </c:pt>
                <c:pt idx="4204">
                  <c:v>72.093501759999995</c:v>
                </c:pt>
                <c:pt idx="4205">
                  <c:v>74.764428379999998</c:v>
                </c:pt>
                <c:pt idx="4206">
                  <c:v>70.939044989999999</c:v>
                </c:pt>
                <c:pt idx="4207">
                  <c:v>72.076223319999997</c:v>
                </c:pt>
                <c:pt idx="4208">
                  <c:v>71.773313689999995</c:v>
                </c:pt>
                <c:pt idx="4209">
                  <c:v>75.932218590000005</c:v>
                </c:pt>
                <c:pt idx="4210">
                  <c:v>75.932218590000005</c:v>
                </c:pt>
                <c:pt idx="4211">
                  <c:v>76.008069399999997</c:v>
                </c:pt>
                <c:pt idx="4212">
                  <c:v>76.008069399999997</c:v>
                </c:pt>
                <c:pt idx="4213">
                  <c:v>75.958992730000006</c:v>
                </c:pt>
                <c:pt idx="4214">
                  <c:v>71.749260239999998</c:v>
                </c:pt>
                <c:pt idx="4215">
                  <c:v>77.210947590000004</c:v>
                </c:pt>
                <c:pt idx="4216">
                  <c:v>76.028092779999994</c:v>
                </c:pt>
                <c:pt idx="4217">
                  <c:v>72.267131030000002</c:v>
                </c:pt>
                <c:pt idx="4218">
                  <c:v>72.722778320000003</c:v>
                </c:pt>
                <c:pt idx="4219">
                  <c:v>71.010714759999999</c:v>
                </c:pt>
                <c:pt idx="4220">
                  <c:v>71.253315650000005</c:v>
                </c:pt>
                <c:pt idx="4221">
                  <c:v>76.186129589999993</c:v>
                </c:pt>
                <c:pt idx="4222">
                  <c:v>78.889773300000002</c:v>
                </c:pt>
                <c:pt idx="4223">
                  <c:v>71.759202930000001</c:v>
                </c:pt>
                <c:pt idx="4224">
                  <c:v>75.338482080000006</c:v>
                </c:pt>
                <c:pt idx="4225">
                  <c:v>74.39290158</c:v>
                </c:pt>
                <c:pt idx="4226">
                  <c:v>75.905058949999997</c:v>
                </c:pt>
                <c:pt idx="4227">
                  <c:v>75.626386249999996</c:v>
                </c:pt>
                <c:pt idx="4228">
                  <c:v>74.391481650000003</c:v>
                </c:pt>
                <c:pt idx="4229">
                  <c:v>75.606350180000007</c:v>
                </c:pt>
                <c:pt idx="4230">
                  <c:v>79.455087090000006</c:v>
                </c:pt>
                <c:pt idx="4231">
                  <c:v>75.227407200000002</c:v>
                </c:pt>
                <c:pt idx="4232">
                  <c:v>75.811932040000002</c:v>
                </c:pt>
                <c:pt idx="4233">
                  <c:v>74.469143200000005</c:v>
                </c:pt>
                <c:pt idx="4234">
                  <c:v>74.729484459999995</c:v>
                </c:pt>
                <c:pt idx="4235">
                  <c:v>34.734287569999999</c:v>
                </c:pt>
                <c:pt idx="4236">
                  <c:v>34.504026879999998</c:v>
                </c:pt>
                <c:pt idx="4237">
                  <c:v>35.729493890000001</c:v>
                </c:pt>
                <c:pt idx="4238">
                  <c:v>38.193843309999998</c:v>
                </c:pt>
                <c:pt idx="4239">
                  <c:v>38.419597379999999</c:v>
                </c:pt>
                <c:pt idx="4240">
                  <c:v>36.16647202</c:v>
                </c:pt>
                <c:pt idx="4241">
                  <c:v>35.867192359999997</c:v>
                </c:pt>
                <c:pt idx="4242">
                  <c:v>39.80084299</c:v>
                </c:pt>
                <c:pt idx="4243">
                  <c:v>38.130545550000001</c:v>
                </c:pt>
                <c:pt idx="4244">
                  <c:v>38.289318090000002</c:v>
                </c:pt>
                <c:pt idx="4245">
                  <c:v>40.92346517</c:v>
                </c:pt>
                <c:pt idx="4246">
                  <c:v>41.181163189999999</c:v>
                </c:pt>
                <c:pt idx="4247">
                  <c:v>39.524647090000002</c:v>
                </c:pt>
                <c:pt idx="4248">
                  <c:v>39.490479149999999</c:v>
                </c:pt>
                <c:pt idx="4249">
                  <c:v>39.6613519</c:v>
                </c:pt>
                <c:pt idx="4250">
                  <c:v>40.186850300000003</c:v>
                </c:pt>
                <c:pt idx="4251">
                  <c:v>40.849597170000003</c:v>
                </c:pt>
                <c:pt idx="4252">
                  <c:v>44.106841979999999</c:v>
                </c:pt>
                <c:pt idx="4253">
                  <c:v>40.207213109999998</c:v>
                </c:pt>
                <c:pt idx="4254">
                  <c:v>41.136118770000003</c:v>
                </c:pt>
                <c:pt idx="4255">
                  <c:v>39.835092070000002</c:v>
                </c:pt>
                <c:pt idx="4256">
                  <c:v>39.919554990000002</c:v>
                </c:pt>
                <c:pt idx="4257">
                  <c:v>41.032485600000001</c:v>
                </c:pt>
                <c:pt idx="4258">
                  <c:v>44.40518359</c:v>
                </c:pt>
                <c:pt idx="4259">
                  <c:v>42.452425150000003</c:v>
                </c:pt>
                <c:pt idx="4260">
                  <c:v>45.926421400000002</c:v>
                </c:pt>
                <c:pt idx="4261">
                  <c:v>42.610890089999998</c:v>
                </c:pt>
                <c:pt idx="4262">
                  <c:v>41.723699420000003</c:v>
                </c:pt>
                <c:pt idx="4263">
                  <c:v>46.248032090000002</c:v>
                </c:pt>
                <c:pt idx="4264">
                  <c:v>41.321295999999997</c:v>
                </c:pt>
                <c:pt idx="4265">
                  <c:v>47.745012760000002</c:v>
                </c:pt>
                <c:pt idx="4266">
                  <c:v>44.022721619999999</c:v>
                </c:pt>
                <c:pt idx="4267">
                  <c:v>48.088738300000003</c:v>
                </c:pt>
                <c:pt idx="4268">
                  <c:v>43.215729369999998</c:v>
                </c:pt>
                <c:pt idx="4269">
                  <c:v>44.232866510000001</c:v>
                </c:pt>
                <c:pt idx="4270">
                  <c:v>43.239302199999997</c:v>
                </c:pt>
                <c:pt idx="4271">
                  <c:v>49.071512349999999</c:v>
                </c:pt>
                <c:pt idx="4272">
                  <c:v>42.810091739999997</c:v>
                </c:pt>
                <c:pt idx="4273">
                  <c:v>48.986064390000003</c:v>
                </c:pt>
                <c:pt idx="4274">
                  <c:v>42.906661560000003</c:v>
                </c:pt>
                <c:pt idx="4275">
                  <c:v>49.354257599999997</c:v>
                </c:pt>
                <c:pt idx="4276">
                  <c:v>49.565808959999998</c:v>
                </c:pt>
                <c:pt idx="4277">
                  <c:v>49.867425560000001</c:v>
                </c:pt>
                <c:pt idx="4278">
                  <c:v>45.835924239999997</c:v>
                </c:pt>
                <c:pt idx="4279">
                  <c:v>45.87017634</c:v>
                </c:pt>
                <c:pt idx="4280">
                  <c:v>49.930419540000003</c:v>
                </c:pt>
                <c:pt idx="4281">
                  <c:v>51.30944496</c:v>
                </c:pt>
                <c:pt idx="4282">
                  <c:v>46.061662380000001</c:v>
                </c:pt>
                <c:pt idx="4283">
                  <c:v>46.051010759999997</c:v>
                </c:pt>
                <c:pt idx="4284">
                  <c:v>51.217213649999998</c:v>
                </c:pt>
                <c:pt idx="4285">
                  <c:v>51.16336304</c:v>
                </c:pt>
                <c:pt idx="4286">
                  <c:v>51.840277780000001</c:v>
                </c:pt>
                <c:pt idx="4287">
                  <c:v>51.705747129999999</c:v>
                </c:pt>
                <c:pt idx="4288">
                  <c:v>52.233803930000001</c:v>
                </c:pt>
                <c:pt idx="4289">
                  <c:v>47.649134770000003</c:v>
                </c:pt>
                <c:pt idx="4290">
                  <c:v>47.821641399999997</c:v>
                </c:pt>
                <c:pt idx="4291">
                  <c:v>53.098875900000003</c:v>
                </c:pt>
                <c:pt idx="4292">
                  <c:v>53.001172330000003</c:v>
                </c:pt>
                <c:pt idx="4293">
                  <c:v>53.420805219999998</c:v>
                </c:pt>
                <c:pt idx="4294">
                  <c:v>47.890453530000002</c:v>
                </c:pt>
                <c:pt idx="4295">
                  <c:v>48.017317970000001</c:v>
                </c:pt>
                <c:pt idx="4296">
                  <c:v>46.747470079999999</c:v>
                </c:pt>
                <c:pt idx="4297">
                  <c:v>46.774781470000001</c:v>
                </c:pt>
                <c:pt idx="4298">
                  <c:v>54.1136725</c:v>
                </c:pt>
                <c:pt idx="4299">
                  <c:v>46.28187037</c:v>
                </c:pt>
                <c:pt idx="4300">
                  <c:v>54.002306580000003</c:v>
                </c:pt>
                <c:pt idx="4301">
                  <c:v>46.392601059999997</c:v>
                </c:pt>
                <c:pt idx="4302">
                  <c:v>54.534872659999998</c:v>
                </c:pt>
                <c:pt idx="4303">
                  <c:v>49.362194209999998</c:v>
                </c:pt>
                <c:pt idx="4304">
                  <c:v>49.461435549999997</c:v>
                </c:pt>
                <c:pt idx="4305">
                  <c:v>55.334519030000003</c:v>
                </c:pt>
                <c:pt idx="4306">
                  <c:v>55.675972539999997</c:v>
                </c:pt>
                <c:pt idx="4307">
                  <c:v>49.7750925</c:v>
                </c:pt>
                <c:pt idx="4308">
                  <c:v>55.678204100000002</c:v>
                </c:pt>
                <c:pt idx="4309">
                  <c:v>49.719240550000002</c:v>
                </c:pt>
                <c:pt idx="4310">
                  <c:v>49.993429489999997</c:v>
                </c:pt>
                <c:pt idx="4311">
                  <c:v>49.93493119</c:v>
                </c:pt>
                <c:pt idx="4312">
                  <c:v>49.787461960000002</c:v>
                </c:pt>
                <c:pt idx="4313">
                  <c:v>49.983634309999999</c:v>
                </c:pt>
                <c:pt idx="4314">
                  <c:v>56.388131909999998</c:v>
                </c:pt>
                <c:pt idx="4315">
                  <c:v>48.766607919999998</c:v>
                </c:pt>
                <c:pt idx="4316">
                  <c:v>56.300129570000003</c:v>
                </c:pt>
                <c:pt idx="4317">
                  <c:v>48.796534020000003</c:v>
                </c:pt>
                <c:pt idx="4318">
                  <c:v>51.283690450000002</c:v>
                </c:pt>
                <c:pt idx="4319">
                  <c:v>51.350482319999998</c:v>
                </c:pt>
                <c:pt idx="4320">
                  <c:v>48.263840739999999</c:v>
                </c:pt>
                <c:pt idx="4321">
                  <c:v>48.385035049999999</c:v>
                </c:pt>
                <c:pt idx="4322">
                  <c:v>56.839436790000001</c:v>
                </c:pt>
                <c:pt idx="4323">
                  <c:v>51.5368438</c:v>
                </c:pt>
                <c:pt idx="4324">
                  <c:v>58.017386680000001</c:v>
                </c:pt>
                <c:pt idx="4325">
                  <c:v>51.168653509999999</c:v>
                </c:pt>
                <c:pt idx="4326">
                  <c:v>57.90726411</c:v>
                </c:pt>
                <c:pt idx="4327">
                  <c:v>51.727897249999998</c:v>
                </c:pt>
                <c:pt idx="4328">
                  <c:v>58.38717819</c:v>
                </c:pt>
                <c:pt idx="4329">
                  <c:v>51.725498340000001</c:v>
                </c:pt>
                <c:pt idx="4330">
                  <c:v>51.899093149999999</c:v>
                </c:pt>
                <c:pt idx="4331">
                  <c:v>52.005241679999997</c:v>
                </c:pt>
                <c:pt idx="4332">
                  <c:v>52.302354919999999</c:v>
                </c:pt>
                <c:pt idx="4333">
                  <c:v>52.238001079999997</c:v>
                </c:pt>
                <c:pt idx="4334">
                  <c:v>51.620543699999999</c:v>
                </c:pt>
                <c:pt idx="4335">
                  <c:v>58.661460329999997</c:v>
                </c:pt>
                <c:pt idx="4336">
                  <c:v>59.058632789999997</c:v>
                </c:pt>
                <c:pt idx="4337">
                  <c:v>51.949958639999998</c:v>
                </c:pt>
                <c:pt idx="4338">
                  <c:v>50.784769500000003</c:v>
                </c:pt>
                <c:pt idx="4339">
                  <c:v>53.689631779999999</c:v>
                </c:pt>
                <c:pt idx="4340">
                  <c:v>53.761884180000003</c:v>
                </c:pt>
                <c:pt idx="4341">
                  <c:v>50.817338759999998</c:v>
                </c:pt>
                <c:pt idx="4342">
                  <c:v>59.140454730000002</c:v>
                </c:pt>
                <c:pt idx="4343">
                  <c:v>60.702800699999997</c:v>
                </c:pt>
                <c:pt idx="4344">
                  <c:v>60.582024259999997</c:v>
                </c:pt>
                <c:pt idx="4345">
                  <c:v>50.247663260000003</c:v>
                </c:pt>
                <c:pt idx="4346">
                  <c:v>53.478069230000003</c:v>
                </c:pt>
                <c:pt idx="4347">
                  <c:v>50.376526030000001</c:v>
                </c:pt>
                <c:pt idx="4348">
                  <c:v>61.09727917</c:v>
                </c:pt>
                <c:pt idx="4349">
                  <c:v>53.428931679999998</c:v>
                </c:pt>
                <c:pt idx="4350">
                  <c:v>53.994370889999999</c:v>
                </c:pt>
                <c:pt idx="4351">
                  <c:v>54.167075560000001</c:v>
                </c:pt>
                <c:pt idx="4352">
                  <c:v>61.523967890000002</c:v>
                </c:pt>
                <c:pt idx="4353">
                  <c:v>53.862152770000002</c:v>
                </c:pt>
                <c:pt idx="4354">
                  <c:v>61.389577809999999</c:v>
                </c:pt>
                <c:pt idx="4355">
                  <c:v>54.29025515</c:v>
                </c:pt>
                <c:pt idx="4356">
                  <c:v>54.148914050000002</c:v>
                </c:pt>
                <c:pt idx="4357">
                  <c:v>52.61528079</c:v>
                </c:pt>
                <c:pt idx="4358">
                  <c:v>54.08054619</c:v>
                </c:pt>
                <c:pt idx="4359">
                  <c:v>53.911894529999998</c:v>
                </c:pt>
                <c:pt idx="4360">
                  <c:v>61.813424480000002</c:v>
                </c:pt>
                <c:pt idx="4361">
                  <c:v>52.633417940000001</c:v>
                </c:pt>
                <c:pt idx="4362">
                  <c:v>54.408881289999997</c:v>
                </c:pt>
                <c:pt idx="4363">
                  <c:v>52.697682399999998</c:v>
                </c:pt>
                <c:pt idx="4364">
                  <c:v>61.903059769999999</c:v>
                </c:pt>
                <c:pt idx="4365">
                  <c:v>63.385649229999999</c:v>
                </c:pt>
                <c:pt idx="4366">
                  <c:v>52.803190499999999</c:v>
                </c:pt>
                <c:pt idx="4367">
                  <c:v>55.615407419999997</c:v>
                </c:pt>
                <c:pt idx="4368">
                  <c:v>63.25672076</c:v>
                </c:pt>
                <c:pt idx="4369">
                  <c:v>52.403247090000001</c:v>
                </c:pt>
                <c:pt idx="4370">
                  <c:v>52.803927049999999</c:v>
                </c:pt>
                <c:pt idx="4371">
                  <c:v>55.690965210000002</c:v>
                </c:pt>
                <c:pt idx="4372">
                  <c:v>52.393618650000001</c:v>
                </c:pt>
                <c:pt idx="4373">
                  <c:v>63.808879769999997</c:v>
                </c:pt>
                <c:pt idx="4374">
                  <c:v>52.839160190000001</c:v>
                </c:pt>
                <c:pt idx="4375">
                  <c:v>52.197532359999997</c:v>
                </c:pt>
                <c:pt idx="4376">
                  <c:v>55.903378779999997</c:v>
                </c:pt>
                <c:pt idx="4377">
                  <c:v>55.687124009999998</c:v>
                </c:pt>
                <c:pt idx="4378">
                  <c:v>52.343930460000003</c:v>
                </c:pt>
                <c:pt idx="4379">
                  <c:v>52.231502499999998</c:v>
                </c:pt>
                <c:pt idx="4380">
                  <c:v>63.664121299999998</c:v>
                </c:pt>
                <c:pt idx="4381">
                  <c:v>56.260855139999997</c:v>
                </c:pt>
                <c:pt idx="4382">
                  <c:v>52.368987359999998</c:v>
                </c:pt>
                <c:pt idx="4383">
                  <c:v>64.263206030000006</c:v>
                </c:pt>
                <c:pt idx="4384">
                  <c:v>64.576388890000004</c:v>
                </c:pt>
                <c:pt idx="4385">
                  <c:v>64.570770170000003</c:v>
                </c:pt>
                <c:pt idx="4386">
                  <c:v>56.608722579999998</c:v>
                </c:pt>
                <c:pt idx="4387">
                  <c:v>56.576218840000003</c:v>
                </c:pt>
                <c:pt idx="4388">
                  <c:v>56.315970069999999</c:v>
                </c:pt>
                <c:pt idx="4389">
                  <c:v>56.916230949999999</c:v>
                </c:pt>
                <c:pt idx="4390">
                  <c:v>56.383655130000001</c:v>
                </c:pt>
                <c:pt idx="4391">
                  <c:v>56.203245750000001</c:v>
                </c:pt>
                <c:pt idx="4392">
                  <c:v>55.123399130000003</c:v>
                </c:pt>
                <c:pt idx="4393">
                  <c:v>55.145306859999998</c:v>
                </c:pt>
                <c:pt idx="4394">
                  <c:v>56.864593429999999</c:v>
                </c:pt>
                <c:pt idx="4395">
                  <c:v>66.515717219999999</c:v>
                </c:pt>
                <c:pt idx="4396">
                  <c:v>65.127573600000005</c:v>
                </c:pt>
                <c:pt idx="4397">
                  <c:v>66.380058989999995</c:v>
                </c:pt>
                <c:pt idx="4398">
                  <c:v>54.710756420000003</c:v>
                </c:pt>
                <c:pt idx="4399">
                  <c:v>66.969451520000007</c:v>
                </c:pt>
                <c:pt idx="4400">
                  <c:v>58.502612720000002</c:v>
                </c:pt>
                <c:pt idx="4401">
                  <c:v>58.103438420000003</c:v>
                </c:pt>
                <c:pt idx="4402">
                  <c:v>54.82133262</c:v>
                </c:pt>
                <c:pt idx="4403">
                  <c:v>54.89584868</c:v>
                </c:pt>
                <c:pt idx="4404">
                  <c:v>55.327785730000002</c:v>
                </c:pt>
                <c:pt idx="4405">
                  <c:v>66.816586920000006</c:v>
                </c:pt>
                <c:pt idx="4406">
                  <c:v>54.885906429999999</c:v>
                </c:pt>
                <c:pt idx="4407">
                  <c:v>58.39701969</c:v>
                </c:pt>
                <c:pt idx="4408">
                  <c:v>65.010333259999996</c:v>
                </c:pt>
                <c:pt idx="4409">
                  <c:v>55.363120189999997</c:v>
                </c:pt>
                <c:pt idx="4410">
                  <c:v>58.527348850000003</c:v>
                </c:pt>
                <c:pt idx="4411">
                  <c:v>58.329813350000002</c:v>
                </c:pt>
                <c:pt idx="4412">
                  <c:v>67.457583479999997</c:v>
                </c:pt>
                <c:pt idx="4413">
                  <c:v>54.178714859999999</c:v>
                </c:pt>
                <c:pt idx="4414">
                  <c:v>54.333907160000003</c:v>
                </c:pt>
                <c:pt idx="4415">
                  <c:v>67.304496240000006</c:v>
                </c:pt>
                <c:pt idx="4416">
                  <c:v>54.711231189999999</c:v>
                </c:pt>
                <c:pt idx="4417">
                  <c:v>67.788919340000007</c:v>
                </c:pt>
                <c:pt idx="4418">
                  <c:v>54.859462290000003</c:v>
                </c:pt>
                <c:pt idx="4419">
                  <c:v>63.303557640000001</c:v>
                </c:pt>
                <c:pt idx="4420">
                  <c:v>63.303557640000001</c:v>
                </c:pt>
                <c:pt idx="4421">
                  <c:v>59.047051140000001</c:v>
                </c:pt>
                <c:pt idx="4422">
                  <c:v>58.864440129999998</c:v>
                </c:pt>
                <c:pt idx="4423">
                  <c:v>59.225333229999997</c:v>
                </c:pt>
                <c:pt idx="4424">
                  <c:v>63.523239310000001</c:v>
                </c:pt>
                <c:pt idx="4425">
                  <c:v>63.523239310000001</c:v>
                </c:pt>
                <c:pt idx="4426">
                  <c:v>59.147339700000003</c:v>
                </c:pt>
                <c:pt idx="4427">
                  <c:v>58.95286634</c:v>
                </c:pt>
                <c:pt idx="4428">
                  <c:v>58.769789500000002</c:v>
                </c:pt>
                <c:pt idx="4429">
                  <c:v>69.647011640000002</c:v>
                </c:pt>
                <c:pt idx="4430">
                  <c:v>68.349382849999998</c:v>
                </c:pt>
                <c:pt idx="4431">
                  <c:v>57.130795089999999</c:v>
                </c:pt>
                <c:pt idx="4432">
                  <c:v>69.500656460000002</c:v>
                </c:pt>
                <c:pt idx="4433">
                  <c:v>57.15412207</c:v>
                </c:pt>
                <c:pt idx="4434">
                  <c:v>70.129962590000005</c:v>
                </c:pt>
                <c:pt idx="4435">
                  <c:v>59.322455669999997</c:v>
                </c:pt>
                <c:pt idx="4436">
                  <c:v>67.733669930000005</c:v>
                </c:pt>
                <c:pt idx="4437">
                  <c:v>65.796794309999996</c:v>
                </c:pt>
                <c:pt idx="4438">
                  <c:v>65.796794309999996</c:v>
                </c:pt>
                <c:pt idx="4439">
                  <c:v>57.225856610000001</c:v>
                </c:pt>
                <c:pt idx="4440">
                  <c:v>60.908502669999997</c:v>
                </c:pt>
                <c:pt idx="4441">
                  <c:v>69.967579119999996</c:v>
                </c:pt>
                <c:pt idx="4442">
                  <c:v>61.153615469999998</c:v>
                </c:pt>
                <c:pt idx="4443">
                  <c:v>60.997161200000001</c:v>
                </c:pt>
                <c:pt idx="4444">
                  <c:v>68.224522919999998</c:v>
                </c:pt>
                <c:pt idx="4445">
                  <c:v>70.64908543</c:v>
                </c:pt>
                <c:pt idx="4446">
                  <c:v>57.344107010000002</c:v>
                </c:pt>
                <c:pt idx="4447">
                  <c:v>66.166916729999997</c:v>
                </c:pt>
                <c:pt idx="4448">
                  <c:v>66.166916729999997</c:v>
                </c:pt>
                <c:pt idx="4449">
                  <c:v>61.109218439999999</c:v>
                </c:pt>
                <c:pt idx="4450">
                  <c:v>56.888888889999997</c:v>
                </c:pt>
                <c:pt idx="4451">
                  <c:v>57.851673409999997</c:v>
                </c:pt>
                <c:pt idx="4452">
                  <c:v>61.246054020000003</c:v>
                </c:pt>
                <c:pt idx="4453">
                  <c:v>70.943550259999995</c:v>
                </c:pt>
                <c:pt idx="4454">
                  <c:v>61.239129239999997</c:v>
                </c:pt>
                <c:pt idx="4455">
                  <c:v>56.877756759999997</c:v>
                </c:pt>
                <c:pt idx="4456">
                  <c:v>71.002967279999993</c:v>
                </c:pt>
                <c:pt idx="4457">
                  <c:v>64.193869730000003</c:v>
                </c:pt>
                <c:pt idx="4458">
                  <c:v>57.889095330000004</c:v>
                </c:pt>
                <c:pt idx="4459">
                  <c:v>56.656256999999997</c:v>
                </c:pt>
                <c:pt idx="4460">
                  <c:v>56.82145663</c:v>
                </c:pt>
                <c:pt idx="4461">
                  <c:v>66.39607882</c:v>
                </c:pt>
                <c:pt idx="4462">
                  <c:v>66.39607882</c:v>
                </c:pt>
                <c:pt idx="4463">
                  <c:v>57.188887960000002</c:v>
                </c:pt>
                <c:pt idx="4464">
                  <c:v>66.633741259999994</c:v>
                </c:pt>
                <c:pt idx="4465">
                  <c:v>66.633741259999994</c:v>
                </c:pt>
                <c:pt idx="4466">
                  <c:v>57.34787231</c:v>
                </c:pt>
                <c:pt idx="4467">
                  <c:v>68.811507520000006</c:v>
                </c:pt>
                <c:pt idx="4468">
                  <c:v>61.607676509999997</c:v>
                </c:pt>
                <c:pt idx="4469">
                  <c:v>61.992568419999998</c:v>
                </c:pt>
                <c:pt idx="4470">
                  <c:v>61.488732509999998</c:v>
                </c:pt>
                <c:pt idx="4471">
                  <c:v>73.224271160000001</c:v>
                </c:pt>
                <c:pt idx="4472">
                  <c:v>61.911049120000001</c:v>
                </c:pt>
                <c:pt idx="4473">
                  <c:v>61.702487410000003</c:v>
                </c:pt>
                <c:pt idx="4474">
                  <c:v>73.067125989999994</c:v>
                </c:pt>
                <c:pt idx="4475">
                  <c:v>61.715557019999999</c:v>
                </c:pt>
                <c:pt idx="4476">
                  <c:v>71.575301519999996</c:v>
                </c:pt>
                <c:pt idx="4477">
                  <c:v>66.736199060000004</c:v>
                </c:pt>
                <c:pt idx="4478">
                  <c:v>73.291761149999999</c:v>
                </c:pt>
                <c:pt idx="4479">
                  <c:v>60.140625</c:v>
                </c:pt>
                <c:pt idx="4480">
                  <c:v>70.946045089999998</c:v>
                </c:pt>
                <c:pt idx="4481">
                  <c:v>59.663946070000001</c:v>
                </c:pt>
                <c:pt idx="4482">
                  <c:v>61.781468150000002</c:v>
                </c:pt>
                <c:pt idx="4483">
                  <c:v>73.117237250000002</c:v>
                </c:pt>
                <c:pt idx="4484">
                  <c:v>69.067250169999994</c:v>
                </c:pt>
                <c:pt idx="4485">
                  <c:v>69.067250169999994</c:v>
                </c:pt>
                <c:pt idx="4486">
                  <c:v>64.232548739999999</c:v>
                </c:pt>
                <c:pt idx="4487">
                  <c:v>63.867446389999998</c:v>
                </c:pt>
                <c:pt idx="4488">
                  <c:v>63.795640040000002</c:v>
                </c:pt>
                <c:pt idx="4489">
                  <c:v>71.439961449999998</c:v>
                </c:pt>
                <c:pt idx="4490">
                  <c:v>73.843390189999994</c:v>
                </c:pt>
                <c:pt idx="4491">
                  <c:v>63.890869899999998</c:v>
                </c:pt>
                <c:pt idx="4492">
                  <c:v>59.740947149999997</c:v>
                </c:pt>
                <c:pt idx="4493">
                  <c:v>74.126412310000006</c:v>
                </c:pt>
                <c:pt idx="4494">
                  <c:v>66.713978389999994</c:v>
                </c:pt>
                <c:pt idx="4495">
                  <c:v>69.463169899999997</c:v>
                </c:pt>
                <c:pt idx="4496">
                  <c:v>69.463169899999997</c:v>
                </c:pt>
                <c:pt idx="4497">
                  <c:v>63.81911882</c:v>
                </c:pt>
                <c:pt idx="4498">
                  <c:v>74.221207000000007</c:v>
                </c:pt>
                <c:pt idx="4499">
                  <c:v>64.419056150000003</c:v>
                </c:pt>
                <c:pt idx="4500">
                  <c:v>67.351872450000002</c:v>
                </c:pt>
                <c:pt idx="4501">
                  <c:v>59.866852780000002</c:v>
                </c:pt>
                <c:pt idx="4502">
                  <c:v>64.151914540000007</c:v>
                </c:pt>
                <c:pt idx="4503">
                  <c:v>59.879965079999998</c:v>
                </c:pt>
                <c:pt idx="4504">
                  <c:v>60.373377519999998</c:v>
                </c:pt>
                <c:pt idx="4505">
                  <c:v>69.488560669999998</c:v>
                </c:pt>
                <c:pt idx="4506">
                  <c:v>69.488560669999998</c:v>
                </c:pt>
                <c:pt idx="4507">
                  <c:v>59.370033990000003</c:v>
                </c:pt>
                <c:pt idx="4508">
                  <c:v>64.436621590000001</c:v>
                </c:pt>
                <c:pt idx="4509">
                  <c:v>60.416184970000003</c:v>
                </c:pt>
                <c:pt idx="4510">
                  <c:v>70.187288300000006</c:v>
                </c:pt>
                <c:pt idx="4511">
                  <c:v>70.187288300000006</c:v>
                </c:pt>
                <c:pt idx="4512">
                  <c:v>69.501034899999993</c:v>
                </c:pt>
                <c:pt idx="4513">
                  <c:v>76.80455852</c:v>
                </c:pt>
                <c:pt idx="4514">
                  <c:v>72.068112240000005</c:v>
                </c:pt>
                <c:pt idx="4515">
                  <c:v>59.132790819999997</c:v>
                </c:pt>
                <c:pt idx="4516">
                  <c:v>59.308982839999999</c:v>
                </c:pt>
                <c:pt idx="4517">
                  <c:v>64.808130439999999</c:v>
                </c:pt>
                <c:pt idx="4518">
                  <c:v>59.669670480000001</c:v>
                </c:pt>
                <c:pt idx="4519">
                  <c:v>64.762133610000006</c:v>
                </c:pt>
                <c:pt idx="4520">
                  <c:v>64.674780920000003</c:v>
                </c:pt>
                <c:pt idx="4521">
                  <c:v>64.452108899999999</c:v>
                </c:pt>
                <c:pt idx="4522">
                  <c:v>64.418585590000006</c:v>
                </c:pt>
                <c:pt idx="4523">
                  <c:v>76.903822169999998</c:v>
                </c:pt>
                <c:pt idx="4524">
                  <c:v>59.839426680000003</c:v>
                </c:pt>
                <c:pt idx="4525">
                  <c:v>69.854118549999995</c:v>
                </c:pt>
                <c:pt idx="4526">
                  <c:v>64.660178209999998</c:v>
                </c:pt>
                <c:pt idx="4527">
                  <c:v>76.721376640000003</c:v>
                </c:pt>
                <c:pt idx="4528">
                  <c:v>74.618710010000001</c:v>
                </c:pt>
                <c:pt idx="4529">
                  <c:v>72.60224719</c:v>
                </c:pt>
                <c:pt idx="4530">
                  <c:v>72.80495698</c:v>
                </c:pt>
                <c:pt idx="4531">
                  <c:v>72.80495698</c:v>
                </c:pt>
                <c:pt idx="4532">
                  <c:v>62.649796860000002</c:v>
                </c:pt>
                <c:pt idx="4533">
                  <c:v>67.424772709999999</c:v>
                </c:pt>
                <c:pt idx="4534">
                  <c:v>77.495414859999997</c:v>
                </c:pt>
                <c:pt idx="4535">
                  <c:v>64.73092518</c:v>
                </c:pt>
                <c:pt idx="4536">
                  <c:v>75.114717819999996</c:v>
                </c:pt>
                <c:pt idx="4537">
                  <c:v>62.67694539</c:v>
                </c:pt>
                <c:pt idx="4538">
                  <c:v>67.032407860000006</c:v>
                </c:pt>
                <c:pt idx="4539">
                  <c:v>66.685238490000003</c:v>
                </c:pt>
                <c:pt idx="4540">
                  <c:v>66.784565920000006</c:v>
                </c:pt>
                <c:pt idx="4541">
                  <c:v>69.857734870000002</c:v>
                </c:pt>
                <c:pt idx="4542">
                  <c:v>72.760656069999996</c:v>
                </c:pt>
                <c:pt idx="4543">
                  <c:v>72.760656069999996</c:v>
                </c:pt>
                <c:pt idx="4544">
                  <c:v>77.89764821</c:v>
                </c:pt>
                <c:pt idx="4545">
                  <c:v>66.906208919999997</c:v>
                </c:pt>
                <c:pt idx="4546">
                  <c:v>66.979594779999999</c:v>
                </c:pt>
                <c:pt idx="4547">
                  <c:v>62.759077050000002</c:v>
                </c:pt>
                <c:pt idx="4548">
                  <c:v>67.592075149999999</c:v>
                </c:pt>
                <c:pt idx="4549">
                  <c:v>70.507279690000004</c:v>
                </c:pt>
                <c:pt idx="4550">
                  <c:v>73.022863959999995</c:v>
                </c:pt>
                <c:pt idx="4551">
                  <c:v>73.022863959999995</c:v>
                </c:pt>
                <c:pt idx="4552">
                  <c:v>67.063599699999997</c:v>
                </c:pt>
                <c:pt idx="4553">
                  <c:v>73.293918919999996</c:v>
                </c:pt>
                <c:pt idx="4554">
                  <c:v>73.293918919999996</c:v>
                </c:pt>
                <c:pt idx="4555">
                  <c:v>62.896476360000001</c:v>
                </c:pt>
                <c:pt idx="4556">
                  <c:v>73.036476930000006</c:v>
                </c:pt>
                <c:pt idx="4557">
                  <c:v>75.786839389999997</c:v>
                </c:pt>
                <c:pt idx="4558">
                  <c:v>62.373661640000002</c:v>
                </c:pt>
                <c:pt idx="4559">
                  <c:v>62.897259730000002</c:v>
                </c:pt>
                <c:pt idx="4560">
                  <c:v>67.364373200000003</c:v>
                </c:pt>
                <c:pt idx="4561">
                  <c:v>62.360699580000002</c:v>
                </c:pt>
                <c:pt idx="4562">
                  <c:v>67.826957120000003</c:v>
                </c:pt>
                <c:pt idx="4563">
                  <c:v>62.942191319999999</c:v>
                </c:pt>
                <c:pt idx="4564">
                  <c:v>67.551349790000003</c:v>
                </c:pt>
                <c:pt idx="4565">
                  <c:v>67.991860860000003</c:v>
                </c:pt>
                <c:pt idx="4566">
                  <c:v>67.896588379999997</c:v>
                </c:pt>
                <c:pt idx="4567">
                  <c:v>62.10354684</c:v>
                </c:pt>
                <c:pt idx="4568">
                  <c:v>67.66</c:v>
                </c:pt>
                <c:pt idx="4569">
                  <c:v>73.414514659999995</c:v>
                </c:pt>
                <c:pt idx="4570">
                  <c:v>67.834138359999997</c:v>
                </c:pt>
                <c:pt idx="4571">
                  <c:v>62.294065539999998</c:v>
                </c:pt>
                <c:pt idx="4572">
                  <c:v>62.149434530000001</c:v>
                </c:pt>
                <c:pt idx="4573">
                  <c:v>67.604799020000002</c:v>
                </c:pt>
                <c:pt idx="4574">
                  <c:v>62.32775642</c:v>
                </c:pt>
                <c:pt idx="4575">
                  <c:v>67.329405249999994</c:v>
                </c:pt>
                <c:pt idx="4576">
                  <c:v>67.329405249999994</c:v>
                </c:pt>
                <c:pt idx="4577">
                  <c:v>76.358249880000002</c:v>
                </c:pt>
                <c:pt idx="4578">
                  <c:v>68.174594229999997</c:v>
                </c:pt>
                <c:pt idx="4579">
                  <c:v>68.174594229999997</c:v>
                </c:pt>
                <c:pt idx="4580">
                  <c:v>76.076676070000005</c:v>
                </c:pt>
                <c:pt idx="4581">
                  <c:v>76.076676070000005</c:v>
                </c:pt>
                <c:pt idx="4582">
                  <c:v>78.789507599999993</c:v>
                </c:pt>
                <c:pt idx="4583">
                  <c:v>68.324501609999999</c:v>
                </c:pt>
                <c:pt idx="4584">
                  <c:v>68.324501609999999</c:v>
                </c:pt>
                <c:pt idx="4585">
                  <c:v>67.551012180000001</c:v>
                </c:pt>
                <c:pt idx="4586">
                  <c:v>67.551012180000001</c:v>
                </c:pt>
                <c:pt idx="4587">
                  <c:v>70.617009190000005</c:v>
                </c:pt>
                <c:pt idx="4588">
                  <c:v>70.197319710000002</c:v>
                </c:pt>
                <c:pt idx="4589">
                  <c:v>68.16944925</c:v>
                </c:pt>
                <c:pt idx="4590">
                  <c:v>65.660752329999994</c:v>
                </c:pt>
                <c:pt idx="4591">
                  <c:v>73.449105689999996</c:v>
                </c:pt>
                <c:pt idx="4592">
                  <c:v>76.529215480000005</c:v>
                </c:pt>
                <c:pt idx="4593">
                  <c:v>76.529215480000005</c:v>
                </c:pt>
                <c:pt idx="4594">
                  <c:v>70.053669580000005</c:v>
                </c:pt>
                <c:pt idx="4595">
                  <c:v>65.687621570000005</c:v>
                </c:pt>
                <c:pt idx="4596">
                  <c:v>70.160563589999995</c:v>
                </c:pt>
                <c:pt idx="4597">
                  <c:v>70.293125810000006</c:v>
                </c:pt>
                <c:pt idx="4598">
                  <c:v>70.143705319999995</c:v>
                </c:pt>
                <c:pt idx="4599">
                  <c:v>74.116335770000006</c:v>
                </c:pt>
                <c:pt idx="4600">
                  <c:v>70.765109440000003</c:v>
                </c:pt>
                <c:pt idx="4601">
                  <c:v>65.804040400000005</c:v>
                </c:pt>
                <c:pt idx="4602">
                  <c:v>76.557125339999999</c:v>
                </c:pt>
                <c:pt idx="4603">
                  <c:v>76.557125339999999</c:v>
                </c:pt>
                <c:pt idx="4604">
                  <c:v>65.778377259999999</c:v>
                </c:pt>
                <c:pt idx="4605">
                  <c:v>76.848730500000002</c:v>
                </c:pt>
                <c:pt idx="4606">
                  <c:v>76.848730500000002</c:v>
                </c:pt>
                <c:pt idx="4607">
                  <c:v>76.573175980000002</c:v>
                </c:pt>
                <c:pt idx="4608">
                  <c:v>70.457928359999997</c:v>
                </c:pt>
                <c:pt idx="4609">
                  <c:v>79.505536640000003</c:v>
                </c:pt>
                <c:pt idx="4610">
                  <c:v>65.04996079</c:v>
                </c:pt>
                <c:pt idx="4611">
                  <c:v>70.672103840000005</c:v>
                </c:pt>
                <c:pt idx="4612">
                  <c:v>65.923876680000006</c:v>
                </c:pt>
                <c:pt idx="4613">
                  <c:v>70.784133069999996</c:v>
                </c:pt>
                <c:pt idx="4614">
                  <c:v>65.364786260000002</c:v>
                </c:pt>
                <c:pt idx="4615">
                  <c:v>65.925845929999994</c:v>
                </c:pt>
                <c:pt idx="4616">
                  <c:v>68.889216309999995</c:v>
                </c:pt>
                <c:pt idx="4617">
                  <c:v>68.889216309999995</c:v>
                </c:pt>
                <c:pt idx="4618">
                  <c:v>71.209009050000006</c:v>
                </c:pt>
                <c:pt idx="4619">
                  <c:v>71.243295590000002</c:v>
                </c:pt>
                <c:pt idx="4620">
                  <c:v>68.124672079999996</c:v>
                </c:pt>
                <c:pt idx="4621">
                  <c:v>76.974867549999999</c:v>
                </c:pt>
                <c:pt idx="4622">
                  <c:v>68.955187480000006</c:v>
                </c:pt>
                <c:pt idx="4623">
                  <c:v>68.955187480000006</c:v>
                </c:pt>
                <c:pt idx="4624">
                  <c:v>71.222954900000005</c:v>
                </c:pt>
                <c:pt idx="4625">
                  <c:v>71.120848260000002</c:v>
                </c:pt>
                <c:pt idx="4626">
                  <c:v>70.867891569999998</c:v>
                </c:pt>
                <c:pt idx="4627">
                  <c:v>65.351401300000006</c:v>
                </c:pt>
                <c:pt idx="4628">
                  <c:v>65.972245709999996</c:v>
                </c:pt>
                <c:pt idx="4629">
                  <c:v>70.762823370000007</c:v>
                </c:pt>
                <c:pt idx="4630">
                  <c:v>65.075363769999996</c:v>
                </c:pt>
                <c:pt idx="4631">
                  <c:v>71.494972070000003</c:v>
                </c:pt>
                <c:pt idx="4632">
                  <c:v>80.11416079</c:v>
                </c:pt>
                <c:pt idx="4633">
                  <c:v>65.280259580000006</c:v>
                </c:pt>
                <c:pt idx="4634">
                  <c:v>71.038924309999999</c:v>
                </c:pt>
                <c:pt idx="4635">
                  <c:v>79.814326859999994</c:v>
                </c:pt>
                <c:pt idx="4636">
                  <c:v>79.814326859999994</c:v>
                </c:pt>
                <c:pt idx="4637">
                  <c:v>69.092997949999997</c:v>
                </c:pt>
                <c:pt idx="4638">
                  <c:v>65.125097049999994</c:v>
                </c:pt>
                <c:pt idx="4639">
                  <c:v>70.708977050000001</c:v>
                </c:pt>
                <c:pt idx="4640">
                  <c:v>70.708977050000001</c:v>
                </c:pt>
                <c:pt idx="4641">
                  <c:v>71.615548509999996</c:v>
                </c:pt>
                <c:pt idx="4642">
                  <c:v>71.615548509999996</c:v>
                </c:pt>
                <c:pt idx="4643">
                  <c:v>65.316251539999996</c:v>
                </c:pt>
                <c:pt idx="4644">
                  <c:v>73.810492479999994</c:v>
                </c:pt>
                <c:pt idx="4645">
                  <c:v>68.624785590000002</c:v>
                </c:pt>
                <c:pt idx="4646">
                  <c:v>71.774865469999995</c:v>
                </c:pt>
                <c:pt idx="4647">
                  <c:v>71.774865469999995</c:v>
                </c:pt>
                <c:pt idx="4648">
                  <c:v>70.94891312</c:v>
                </c:pt>
                <c:pt idx="4649">
                  <c:v>70.94891312</c:v>
                </c:pt>
                <c:pt idx="4650">
                  <c:v>73.362186480000005</c:v>
                </c:pt>
                <c:pt idx="4651">
                  <c:v>80.297770740000004</c:v>
                </c:pt>
                <c:pt idx="4652">
                  <c:v>80.297770740000004</c:v>
                </c:pt>
                <c:pt idx="4653">
                  <c:v>71.610388650000004</c:v>
                </c:pt>
                <c:pt idx="4654">
                  <c:v>73.42205946</c:v>
                </c:pt>
                <c:pt idx="4655">
                  <c:v>68.670508760000004</c:v>
                </c:pt>
                <c:pt idx="4656">
                  <c:v>73.536547130000002</c:v>
                </c:pt>
                <c:pt idx="4657">
                  <c:v>73.305276469999995</c:v>
                </c:pt>
                <c:pt idx="4658">
                  <c:v>77.722605360000003</c:v>
                </c:pt>
                <c:pt idx="4659">
                  <c:v>73.676194850000002</c:v>
                </c:pt>
                <c:pt idx="4660">
                  <c:v>68.051281419999995</c:v>
                </c:pt>
                <c:pt idx="4661">
                  <c:v>68.701840149999995</c:v>
                </c:pt>
                <c:pt idx="4662">
                  <c:v>71.083559780000002</c:v>
                </c:pt>
                <c:pt idx="4663">
                  <c:v>80.109935089999993</c:v>
                </c:pt>
                <c:pt idx="4664">
                  <c:v>68.824215719999998</c:v>
                </c:pt>
                <c:pt idx="4665">
                  <c:v>73.856090159999994</c:v>
                </c:pt>
                <c:pt idx="4666">
                  <c:v>68.796521350000006</c:v>
                </c:pt>
                <c:pt idx="4667">
                  <c:v>74.082887700000001</c:v>
                </c:pt>
                <c:pt idx="4668">
                  <c:v>74.201331600000003</c:v>
                </c:pt>
                <c:pt idx="4669">
                  <c:v>68.020858809999993</c:v>
                </c:pt>
                <c:pt idx="4670">
                  <c:v>74.409435490000007</c:v>
                </c:pt>
                <c:pt idx="4671">
                  <c:v>70.920067619999998</c:v>
                </c:pt>
                <c:pt idx="4672">
                  <c:v>74.912870339999998</c:v>
                </c:pt>
                <c:pt idx="4673">
                  <c:v>68.951241359999997</c:v>
                </c:pt>
                <c:pt idx="4674">
                  <c:v>74.659642539999993</c:v>
                </c:pt>
                <c:pt idx="4675">
                  <c:v>74.804444040000007</c:v>
                </c:pt>
                <c:pt idx="4676">
                  <c:v>72.382550339999995</c:v>
                </c:pt>
                <c:pt idx="4677">
                  <c:v>72.382550339999995</c:v>
                </c:pt>
                <c:pt idx="4678">
                  <c:v>74.075783580000007</c:v>
                </c:pt>
                <c:pt idx="4679">
                  <c:v>68.355913479999998</c:v>
                </c:pt>
                <c:pt idx="4680">
                  <c:v>69.459150449999996</c:v>
                </c:pt>
                <c:pt idx="4681">
                  <c:v>71.560686649999994</c:v>
                </c:pt>
                <c:pt idx="4682">
                  <c:v>72.453535250000002</c:v>
                </c:pt>
                <c:pt idx="4683">
                  <c:v>72.453535250000002</c:v>
                </c:pt>
                <c:pt idx="4684">
                  <c:v>83.874601780000006</c:v>
                </c:pt>
                <c:pt idx="4685">
                  <c:v>68.342135529999993</c:v>
                </c:pt>
                <c:pt idx="4686">
                  <c:v>74.669030620000001</c:v>
                </c:pt>
                <c:pt idx="4687">
                  <c:v>72.476817780000005</c:v>
                </c:pt>
                <c:pt idx="4688">
                  <c:v>74.927791409999998</c:v>
                </c:pt>
                <c:pt idx="4689">
                  <c:v>69.508608519999996</c:v>
                </c:pt>
                <c:pt idx="4690">
                  <c:v>74.474272389999996</c:v>
                </c:pt>
                <c:pt idx="4691">
                  <c:v>72.001273040000001</c:v>
                </c:pt>
                <c:pt idx="4692">
                  <c:v>68.048333900000003</c:v>
                </c:pt>
                <c:pt idx="4693">
                  <c:v>72.600284079999994</c:v>
                </c:pt>
                <c:pt idx="4694">
                  <c:v>74.091119399999997</c:v>
                </c:pt>
                <c:pt idx="4695">
                  <c:v>74.091119399999997</c:v>
                </c:pt>
                <c:pt idx="4696">
                  <c:v>68.265324480000004</c:v>
                </c:pt>
                <c:pt idx="4697">
                  <c:v>77.458807800000002</c:v>
                </c:pt>
                <c:pt idx="4698">
                  <c:v>75.166350019999996</c:v>
                </c:pt>
                <c:pt idx="4699">
                  <c:v>68.594296229999998</c:v>
                </c:pt>
                <c:pt idx="4700">
                  <c:v>75.550784809999996</c:v>
                </c:pt>
                <c:pt idx="4701">
                  <c:v>75.550784809999996</c:v>
                </c:pt>
                <c:pt idx="4702">
                  <c:v>76.982006620000007</c:v>
                </c:pt>
                <c:pt idx="4703">
                  <c:v>75.225136930000005</c:v>
                </c:pt>
                <c:pt idx="4704">
                  <c:v>75.225136930000005</c:v>
                </c:pt>
                <c:pt idx="4705">
                  <c:v>74.829476970000002</c:v>
                </c:pt>
                <c:pt idx="4706">
                  <c:v>74.829476970000002</c:v>
                </c:pt>
                <c:pt idx="4707">
                  <c:v>72.133284509999996</c:v>
                </c:pt>
                <c:pt idx="4708">
                  <c:v>68.800397649999994</c:v>
                </c:pt>
                <c:pt idx="4709">
                  <c:v>74.170761560000003</c:v>
                </c:pt>
                <c:pt idx="4710">
                  <c:v>77.271686560000006</c:v>
                </c:pt>
                <c:pt idx="4711">
                  <c:v>75.052659210000002</c:v>
                </c:pt>
                <c:pt idx="4712">
                  <c:v>76.918545789999996</c:v>
                </c:pt>
                <c:pt idx="4713">
                  <c:v>77.396169499999999</c:v>
                </c:pt>
                <c:pt idx="4714">
                  <c:v>77.063239530000004</c:v>
                </c:pt>
                <c:pt idx="4715">
                  <c:v>72.183236530000002</c:v>
                </c:pt>
                <c:pt idx="4716">
                  <c:v>71.518230349999996</c:v>
                </c:pt>
                <c:pt idx="4717">
                  <c:v>72.214469410000007</c:v>
                </c:pt>
                <c:pt idx="4718">
                  <c:v>74.490257369999995</c:v>
                </c:pt>
                <c:pt idx="4719">
                  <c:v>72.347741810000002</c:v>
                </c:pt>
                <c:pt idx="4720">
                  <c:v>77.253035679999996</c:v>
                </c:pt>
                <c:pt idx="4721">
                  <c:v>72.317708710000005</c:v>
                </c:pt>
                <c:pt idx="4722">
                  <c:v>77.979561810000007</c:v>
                </c:pt>
                <c:pt idx="4723">
                  <c:v>77.619883040000005</c:v>
                </c:pt>
                <c:pt idx="4724">
                  <c:v>78.489271709999997</c:v>
                </c:pt>
                <c:pt idx="4725">
                  <c:v>77.741945380000004</c:v>
                </c:pt>
                <c:pt idx="4726">
                  <c:v>71.485635860000002</c:v>
                </c:pt>
                <c:pt idx="4727">
                  <c:v>78.564030790000004</c:v>
                </c:pt>
                <c:pt idx="4728">
                  <c:v>74.348321440000007</c:v>
                </c:pt>
                <c:pt idx="4729">
                  <c:v>75.873300150000006</c:v>
                </c:pt>
                <c:pt idx="4730">
                  <c:v>75.873300150000006</c:v>
                </c:pt>
                <c:pt idx="4731">
                  <c:v>72.483220180000004</c:v>
                </c:pt>
                <c:pt idx="4732">
                  <c:v>75.000515289999996</c:v>
                </c:pt>
                <c:pt idx="4733">
                  <c:v>76.447521969999997</c:v>
                </c:pt>
                <c:pt idx="4734">
                  <c:v>76.447521969999997</c:v>
                </c:pt>
                <c:pt idx="4735">
                  <c:v>71.844318779999995</c:v>
                </c:pt>
                <c:pt idx="4736">
                  <c:v>72.487804879999999</c:v>
                </c:pt>
                <c:pt idx="4737">
                  <c:v>75.902775469999995</c:v>
                </c:pt>
                <c:pt idx="4738">
                  <c:v>78.084452400000004</c:v>
                </c:pt>
                <c:pt idx="4739">
                  <c:v>78.851025120000003</c:v>
                </c:pt>
                <c:pt idx="4740">
                  <c:v>75.974714230000004</c:v>
                </c:pt>
                <c:pt idx="4741">
                  <c:v>71.828813679999996</c:v>
                </c:pt>
                <c:pt idx="4742">
                  <c:v>77.909622690000006</c:v>
                </c:pt>
                <c:pt idx="4743">
                  <c:v>73.046245679999998</c:v>
                </c:pt>
                <c:pt idx="4744">
                  <c:v>75.501316259999996</c:v>
                </c:pt>
                <c:pt idx="4745">
                  <c:v>77.953577809999999</c:v>
                </c:pt>
                <c:pt idx="4746">
                  <c:v>77.953577809999999</c:v>
                </c:pt>
                <c:pt idx="4747">
                  <c:v>71.515501420000007</c:v>
                </c:pt>
                <c:pt idx="4748">
                  <c:v>76.104955989999993</c:v>
                </c:pt>
                <c:pt idx="4749">
                  <c:v>79.105897720000002</c:v>
                </c:pt>
                <c:pt idx="4750">
                  <c:v>78.991807859999994</c:v>
                </c:pt>
                <c:pt idx="4751">
                  <c:v>78.991807859999994</c:v>
                </c:pt>
                <c:pt idx="4752">
                  <c:v>71.75038825</c:v>
                </c:pt>
                <c:pt idx="4753">
                  <c:v>72.065810740000003</c:v>
                </c:pt>
                <c:pt idx="4754">
                  <c:v>79.17256802</c:v>
                </c:pt>
                <c:pt idx="4755">
                  <c:v>79.17256802</c:v>
                </c:pt>
                <c:pt idx="4756">
                  <c:v>78.226153920000002</c:v>
                </c:pt>
                <c:pt idx="4757">
                  <c:v>78.226153920000002</c:v>
                </c:pt>
                <c:pt idx="4758">
                  <c:v>78.039251480000004</c:v>
                </c:pt>
                <c:pt idx="4759">
                  <c:v>75.643058150000002</c:v>
                </c:pt>
                <c:pt idx="4760">
                  <c:v>71.790125770000003</c:v>
                </c:pt>
                <c:pt idx="4761">
                  <c:v>81.254482730000007</c:v>
                </c:pt>
                <c:pt idx="4762">
                  <c:v>80.931138000000004</c:v>
                </c:pt>
                <c:pt idx="4763">
                  <c:v>75.695993029999997</c:v>
                </c:pt>
                <c:pt idx="4764">
                  <c:v>78.382222220000003</c:v>
                </c:pt>
                <c:pt idx="4765">
                  <c:v>74.986432899999997</c:v>
                </c:pt>
                <c:pt idx="4766">
                  <c:v>75.730885839999999</c:v>
                </c:pt>
                <c:pt idx="4767">
                  <c:v>81.132360270000007</c:v>
                </c:pt>
                <c:pt idx="4768">
                  <c:v>75.87257065</c:v>
                </c:pt>
                <c:pt idx="4769">
                  <c:v>75.838881740000005</c:v>
                </c:pt>
                <c:pt idx="4770">
                  <c:v>81.52530367</c:v>
                </c:pt>
                <c:pt idx="4771">
                  <c:v>82.468428079999995</c:v>
                </c:pt>
                <c:pt idx="4772">
                  <c:v>78.264944080000006</c:v>
                </c:pt>
                <c:pt idx="4773">
                  <c:v>74.951628799999995</c:v>
                </c:pt>
                <c:pt idx="4774">
                  <c:v>79.864209509999995</c:v>
                </c:pt>
                <c:pt idx="4775">
                  <c:v>79.864209509999995</c:v>
                </c:pt>
                <c:pt idx="4776">
                  <c:v>78.928863449999994</c:v>
                </c:pt>
                <c:pt idx="4777">
                  <c:v>79.945959680000001</c:v>
                </c:pt>
                <c:pt idx="4778">
                  <c:v>79.945959680000001</c:v>
                </c:pt>
                <c:pt idx="4779">
                  <c:v>76.017748030000007</c:v>
                </c:pt>
                <c:pt idx="4780">
                  <c:v>79.896220110000002</c:v>
                </c:pt>
                <c:pt idx="4781">
                  <c:v>75.33392413</c:v>
                </c:pt>
                <c:pt idx="4782">
                  <c:v>76.524559600000003</c:v>
                </c:pt>
                <c:pt idx="4783">
                  <c:v>82.774246129999995</c:v>
                </c:pt>
                <c:pt idx="4784">
                  <c:v>79.97234641</c:v>
                </c:pt>
                <c:pt idx="4785">
                  <c:v>81.835734810000005</c:v>
                </c:pt>
                <c:pt idx="4786">
                  <c:v>75.317907539999993</c:v>
                </c:pt>
                <c:pt idx="4787">
                  <c:v>81.817325420000003</c:v>
                </c:pt>
                <c:pt idx="4788">
                  <c:v>81.817325420000003</c:v>
                </c:pt>
                <c:pt idx="4789">
                  <c:v>79.498631649999993</c:v>
                </c:pt>
                <c:pt idx="4790">
                  <c:v>76.582655950000003</c:v>
                </c:pt>
                <c:pt idx="4791">
                  <c:v>83.046808510000005</c:v>
                </c:pt>
                <c:pt idx="4792">
                  <c:v>82.924418340000003</c:v>
                </c:pt>
                <c:pt idx="4793">
                  <c:v>82.924418340000003</c:v>
                </c:pt>
                <c:pt idx="4794">
                  <c:v>80.113186709999994</c:v>
                </c:pt>
                <c:pt idx="4795">
                  <c:v>74.983902869999994</c:v>
                </c:pt>
                <c:pt idx="4796">
                  <c:v>83.115874199999993</c:v>
                </c:pt>
                <c:pt idx="4797">
                  <c:v>83.115874199999993</c:v>
                </c:pt>
                <c:pt idx="4798">
                  <c:v>82.106593110000006</c:v>
                </c:pt>
                <c:pt idx="4799">
                  <c:v>82.106593110000006</c:v>
                </c:pt>
                <c:pt idx="4800">
                  <c:v>75.233057509999995</c:v>
                </c:pt>
                <c:pt idx="4801">
                  <c:v>81.907681400000001</c:v>
                </c:pt>
                <c:pt idx="4802">
                  <c:v>75.537358150000003</c:v>
                </c:pt>
                <c:pt idx="4803">
                  <c:v>79.151531829999996</c:v>
                </c:pt>
                <c:pt idx="4804">
                  <c:v>75.774681180000002</c:v>
                </c:pt>
                <c:pt idx="4805">
                  <c:v>79.709181810000004</c:v>
                </c:pt>
                <c:pt idx="4806">
                  <c:v>82.275550839999994</c:v>
                </c:pt>
                <c:pt idx="4807">
                  <c:v>78.453335129999999</c:v>
                </c:pt>
                <c:pt idx="4808">
                  <c:v>79.745447499999997</c:v>
                </c:pt>
                <c:pt idx="4809">
                  <c:v>79.396153409999997</c:v>
                </c:pt>
                <c:pt idx="4810">
                  <c:v>79.36004174</c:v>
                </c:pt>
                <c:pt idx="4811">
                  <c:v>83.853678220000006</c:v>
                </c:pt>
                <c:pt idx="4812">
                  <c:v>83.853678220000006</c:v>
                </c:pt>
                <c:pt idx="4813">
                  <c:v>78.417659610000001</c:v>
                </c:pt>
                <c:pt idx="4814">
                  <c:v>82.857193249999995</c:v>
                </c:pt>
                <c:pt idx="4815">
                  <c:v>83.94118306</c:v>
                </c:pt>
                <c:pt idx="4816">
                  <c:v>83.94118306</c:v>
                </c:pt>
                <c:pt idx="4817">
                  <c:v>83.889692220000001</c:v>
                </c:pt>
                <c:pt idx="4818">
                  <c:v>79.549730879999998</c:v>
                </c:pt>
                <c:pt idx="4819">
                  <c:v>79.322039189999998</c:v>
                </c:pt>
                <c:pt idx="4820">
                  <c:v>80.055245499999998</c:v>
                </c:pt>
                <c:pt idx="4821">
                  <c:v>83.969938940000006</c:v>
                </c:pt>
                <c:pt idx="4822">
                  <c:v>79.305404139999993</c:v>
                </c:pt>
                <c:pt idx="4823">
                  <c:v>86.987752589999999</c:v>
                </c:pt>
                <c:pt idx="4824">
                  <c:v>84.120037510000003</c:v>
                </c:pt>
                <c:pt idx="4825">
                  <c:v>78.451078089999996</c:v>
                </c:pt>
                <c:pt idx="4826">
                  <c:v>85.7789827</c:v>
                </c:pt>
                <c:pt idx="4827">
                  <c:v>78.715694080000006</c:v>
                </c:pt>
                <c:pt idx="4828">
                  <c:v>83.162653019999993</c:v>
                </c:pt>
                <c:pt idx="4829">
                  <c:v>79.258673900000005</c:v>
                </c:pt>
                <c:pt idx="4830">
                  <c:v>82.418309210000004</c:v>
                </c:pt>
                <c:pt idx="4831">
                  <c:v>83.762669500000001</c:v>
                </c:pt>
                <c:pt idx="4832">
                  <c:v>83.423099010000001</c:v>
                </c:pt>
                <c:pt idx="4833">
                  <c:v>83.385635019999995</c:v>
                </c:pt>
                <c:pt idx="4834">
                  <c:v>82.378794740000004</c:v>
                </c:pt>
                <c:pt idx="4835">
                  <c:v>87.883189459999997</c:v>
                </c:pt>
                <c:pt idx="4836">
                  <c:v>83.586329509999999</c:v>
                </c:pt>
                <c:pt idx="4837">
                  <c:v>83.292945219999993</c:v>
                </c:pt>
                <c:pt idx="4838">
                  <c:v>82.412222889999995</c:v>
                </c:pt>
                <c:pt idx="4839">
                  <c:v>82.695887240000005</c:v>
                </c:pt>
                <c:pt idx="4840">
                  <c:v>36.528715320000003</c:v>
                </c:pt>
                <c:pt idx="4841">
                  <c:v>36.48215905</c:v>
                </c:pt>
                <c:pt idx="4842">
                  <c:v>37.610820240000002</c:v>
                </c:pt>
                <c:pt idx="4843">
                  <c:v>40.428925739999997</c:v>
                </c:pt>
                <c:pt idx="4844">
                  <c:v>40.660683970000001</c:v>
                </c:pt>
                <c:pt idx="4845">
                  <c:v>38.108079410000002</c:v>
                </c:pt>
                <c:pt idx="4846">
                  <c:v>37.8642872</c:v>
                </c:pt>
                <c:pt idx="4847">
                  <c:v>42.212168419999998</c:v>
                </c:pt>
                <c:pt idx="4848">
                  <c:v>40.604410090000002</c:v>
                </c:pt>
                <c:pt idx="4849">
                  <c:v>43.49136318</c:v>
                </c:pt>
                <c:pt idx="4850">
                  <c:v>40.775193799999997</c:v>
                </c:pt>
                <c:pt idx="4851">
                  <c:v>43.760677080000001</c:v>
                </c:pt>
                <c:pt idx="4852">
                  <c:v>41.87886168</c:v>
                </c:pt>
                <c:pt idx="4853">
                  <c:v>42.01302493</c:v>
                </c:pt>
                <c:pt idx="4854">
                  <c:v>42.1502178</c:v>
                </c:pt>
                <c:pt idx="4855">
                  <c:v>42.618535899999998</c:v>
                </c:pt>
                <c:pt idx="4856">
                  <c:v>42.634316939999998</c:v>
                </c:pt>
                <c:pt idx="4857">
                  <c:v>47.065427919999998</c:v>
                </c:pt>
                <c:pt idx="4858">
                  <c:v>43.664135739999999</c:v>
                </c:pt>
                <c:pt idx="4859">
                  <c:v>42.330072199999996</c:v>
                </c:pt>
                <c:pt idx="4860">
                  <c:v>42.423620030000002</c:v>
                </c:pt>
                <c:pt idx="4861">
                  <c:v>43.693299269999997</c:v>
                </c:pt>
                <c:pt idx="4862">
                  <c:v>47.377262909999999</c:v>
                </c:pt>
                <c:pt idx="4863">
                  <c:v>43.891375050000001</c:v>
                </c:pt>
                <c:pt idx="4864">
                  <c:v>45.158744249999998</c:v>
                </c:pt>
                <c:pt idx="4865">
                  <c:v>49.109390849999997</c:v>
                </c:pt>
                <c:pt idx="4866">
                  <c:v>45.315250149999997</c:v>
                </c:pt>
                <c:pt idx="4867">
                  <c:v>44.331750620000001</c:v>
                </c:pt>
                <c:pt idx="4868">
                  <c:v>49.442237050000003</c:v>
                </c:pt>
                <c:pt idx="4869">
                  <c:v>44.005326019999998</c:v>
                </c:pt>
                <c:pt idx="4870">
                  <c:v>51.152295029999998</c:v>
                </c:pt>
                <c:pt idx="4871">
                  <c:v>51.509339930000003</c:v>
                </c:pt>
                <c:pt idx="4872">
                  <c:v>46.012087440000002</c:v>
                </c:pt>
                <c:pt idx="4873">
                  <c:v>46.029961669999999</c:v>
                </c:pt>
                <c:pt idx="4874">
                  <c:v>47.30000356</c:v>
                </c:pt>
                <c:pt idx="4875">
                  <c:v>52.686111490000002</c:v>
                </c:pt>
                <c:pt idx="4876">
                  <c:v>45.681574920000003</c:v>
                </c:pt>
                <c:pt idx="4877">
                  <c:v>52.604860299999999</c:v>
                </c:pt>
                <c:pt idx="4878">
                  <c:v>52.972874660000002</c:v>
                </c:pt>
                <c:pt idx="4879">
                  <c:v>45.787825419999997</c:v>
                </c:pt>
                <c:pt idx="4880">
                  <c:v>47.52692785</c:v>
                </c:pt>
                <c:pt idx="4881">
                  <c:v>53.195205129999998</c:v>
                </c:pt>
                <c:pt idx="4882">
                  <c:v>53.483549660000001</c:v>
                </c:pt>
                <c:pt idx="4883">
                  <c:v>48.987368109999998</c:v>
                </c:pt>
                <c:pt idx="4884">
                  <c:v>53.575404599999999</c:v>
                </c:pt>
                <c:pt idx="4885">
                  <c:v>49.166957529999998</c:v>
                </c:pt>
                <c:pt idx="4886">
                  <c:v>49.360939520000002</c:v>
                </c:pt>
                <c:pt idx="4887">
                  <c:v>55.201682339999998</c:v>
                </c:pt>
                <c:pt idx="4888">
                  <c:v>55.113022270000002</c:v>
                </c:pt>
                <c:pt idx="4889">
                  <c:v>55.004855659999997</c:v>
                </c:pt>
                <c:pt idx="4890">
                  <c:v>49.605353999999998</c:v>
                </c:pt>
                <c:pt idx="4891">
                  <c:v>55.747685189999999</c:v>
                </c:pt>
                <c:pt idx="4892">
                  <c:v>55.542528740000002</c:v>
                </c:pt>
                <c:pt idx="4893">
                  <c:v>56.156814879999999</c:v>
                </c:pt>
                <c:pt idx="4894">
                  <c:v>51.176685829999997</c:v>
                </c:pt>
                <c:pt idx="4895">
                  <c:v>57.213259880000003</c:v>
                </c:pt>
                <c:pt idx="4896">
                  <c:v>57.120750289999997</c:v>
                </c:pt>
                <c:pt idx="4897">
                  <c:v>51.368397309999999</c:v>
                </c:pt>
                <c:pt idx="4898">
                  <c:v>57.54072463</c:v>
                </c:pt>
                <c:pt idx="4899">
                  <c:v>51.421901890000001</c:v>
                </c:pt>
                <c:pt idx="4900">
                  <c:v>49.969285939999999</c:v>
                </c:pt>
                <c:pt idx="4901">
                  <c:v>49.991506530000002</c:v>
                </c:pt>
                <c:pt idx="4902">
                  <c:v>51.683823769999997</c:v>
                </c:pt>
                <c:pt idx="4903">
                  <c:v>58.30127186</c:v>
                </c:pt>
                <c:pt idx="4904">
                  <c:v>58.120134550000003</c:v>
                </c:pt>
                <c:pt idx="4905">
                  <c:v>49.588642180000001</c:v>
                </c:pt>
                <c:pt idx="4906">
                  <c:v>49.711870859999998</c:v>
                </c:pt>
                <c:pt idx="4907">
                  <c:v>58.740524600000001</c:v>
                </c:pt>
                <c:pt idx="4908">
                  <c:v>59.728925820000001</c:v>
                </c:pt>
                <c:pt idx="4909">
                  <c:v>53.364045470000001</c:v>
                </c:pt>
                <c:pt idx="4910">
                  <c:v>60.130587339999998</c:v>
                </c:pt>
                <c:pt idx="4911">
                  <c:v>60.07655355</c:v>
                </c:pt>
                <c:pt idx="4912">
                  <c:v>53.406028810000002</c:v>
                </c:pt>
                <c:pt idx="4913">
                  <c:v>53.481845620000001</c:v>
                </c:pt>
                <c:pt idx="4914">
                  <c:v>53.569844639999999</c:v>
                </c:pt>
                <c:pt idx="4915">
                  <c:v>60.856119290000002</c:v>
                </c:pt>
                <c:pt idx="4916">
                  <c:v>52.232510849999997</c:v>
                </c:pt>
                <c:pt idx="4917">
                  <c:v>60.694163379999999</c:v>
                </c:pt>
                <c:pt idx="4918">
                  <c:v>54.04665061</c:v>
                </c:pt>
                <c:pt idx="4919">
                  <c:v>53.760315200000001</c:v>
                </c:pt>
                <c:pt idx="4920">
                  <c:v>52.254813859999999</c:v>
                </c:pt>
                <c:pt idx="4921">
                  <c:v>53.998065099999998</c:v>
                </c:pt>
                <c:pt idx="4922">
                  <c:v>53.838104700000002</c:v>
                </c:pt>
                <c:pt idx="4923">
                  <c:v>55.129943140000002</c:v>
                </c:pt>
                <c:pt idx="4924">
                  <c:v>55.18987138</c:v>
                </c:pt>
                <c:pt idx="4925">
                  <c:v>51.822224419999998</c:v>
                </c:pt>
                <c:pt idx="4926">
                  <c:v>61.323111689999998</c:v>
                </c:pt>
                <c:pt idx="4927">
                  <c:v>55.364424470000003</c:v>
                </c:pt>
                <c:pt idx="4928">
                  <c:v>51.954602569999999</c:v>
                </c:pt>
                <c:pt idx="4929">
                  <c:v>62.74505456</c:v>
                </c:pt>
                <c:pt idx="4930">
                  <c:v>62.638794900000001</c:v>
                </c:pt>
                <c:pt idx="4931">
                  <c:v>63.119636550000003</c:v>
                </c:pt>
                <c:pt idx="4932">
                  <c:v>55.550249170000001</c:v>
                </c:pt>
                <c:pt idx="4933">
                  <c:v>55.714903710000002</c:v>
                </c:pt>
                <c:pt idx="4934">
                  <c:v>55.460332600000001</c:v>
                </c:pt>
                <c:pt idx="4935">
                  <c:v>56.055854240000002</c:v>
                </c:pt>
                <c:pt idx="4936">
                  <c:v>63.409755230000002</c:v>
                </c:pt>
                <c:pt idx="4937">
                  <c:v>55.76923077</c:v>
                </c:pt>
                <c:pt idx="4938">
                  <c:v>63.787035940000003</c:v>
                </c:pt>
                <c:pt idx="4939">
                  <c:v>56.667367540000001</c:v>
                </c:pt>
                <c:pt idx="4940">
                  <c:v>56.358221399999998</c:v>
                </c:pt>
                <c:pt idx="4941">
                  <c:v>54.492705700000002</c:v>
                </c:pt>
                <c:pt idx="4942">
                  <c:v>56.612738929999999</c:v>
                </c:pt>
                <c:pt idx="4943">
                  <c:v>55.919160609999999</c:v>
                </c:pt>
                <c:pt idx="4944">
                  <c:v>54.516996249999998</c:v>
                </c:pt>
                <c:pt idx="4945">
                  <c:v>57.832295070000001</c:v>
                </c:pt>
                <c:pt idx="4946">
                  <c:v>63.904400070000001</c:v>
                </c:pt>
                <c:pt idx="4947">
                  <c:v>57.897579950000001</c:v>
                </c:pt>
                <c:pt idx="4948">
                  <c:v>65.761098579999995</c:v>
                </c:pt>
                <c:pt idx="4949">
                  <c:v>57.540270630000002</c:v>
                </c:pt>
                <c:pt idx="4950">
                  <c:v>65.648637899999997</c:v>
                </c:pt>
                <c:pt idx="4951">
                  <c:v>54.053902989999997</c:v>
                </c:pt>
                <c:pt idx="4952">
                  <c:v>66.163995529999994</c:v>
                </c:pt>
                <c:pt idx="4953">
                  <c:v>54.19843127</c:v>
                </c:pt>
                <c:pt idx="4954">
                  <c:v>58.286616780000003</c:v>
                </c:pt>
                <c:pt idx="4955">
                  <c:v>66.561840599999996</c:v>
                </c:pt>
                <c:pt idx="4956">
                  <c:v>57.914233860000003</c:v>
                </c:pt>
                <c:pt idx="4957">
                  <c:v>66.471507169999995</c:v>
                </c:pt>
                <c:pt idx="4958">
                  <c:v>56.589917440000001</c:v>
                </c:pt>
                <c:pt idx="4959">
                  <c:v>58.030605229999999</c:v>
                </c:pt>
                <c:pt idx="4960">
                  <c:v>66.87609501</c:v>
                </c:pt>
                <c:pt idx="4961">
                  <c:v>58.631925099999997</c:v>
                </c:pt>
                <c:pt idx="4962">
                  <c:v>56.60743944</c:v>
                </c:pt>
                <c:pt idx="4963">
                  <c:v>58.522126870000001</c:v>
                </c:pt>
                <c:pt idx="4964">
                  <c:v>56.659440410000002</c:v>
                </c:pt>
                <c:pt idx="4965">
                  <c:v>58.76109057</c:v>
                </c:pt>
                <c:pt idx="4966">
                  <c:v>58.952922309999998</c:v>
                </c:pt>
                <c:pt idx="4967">
                  <c:v>58.706478840000003</c:v>
                </c:pt>
                <c:pt idx="4968">
                  <c:v>58.522843219999999</c:v>
                </c:pt>
                <c:pt idx="4969">
                  <c:v>67.006056990000005</c:v>
                </c:pt>
                <c:pt idx="4970">
                  <c:v>56.758815849999998</c:v>
                </c:pt>
                <c:pt idx="4971">
                  <c:v>56.753968989999997</c:v>
                </c:pt>
                <c:pt idx="4972">
                  <c:v>68.779743339999996</c:v>
                </c:pt>
                <c:pt idx="4973">
                  <c:v>59.993002019999999</c:v>
                </c:pt>
                <c:pt idx="4974">
                  <c:v>60.061735720000001</c:v>
                </c:pt>
                <c:pt idx="4975">
                  <c:v>68.658483680000003</c:v>
                </c:pt>
                <c:pt idx="4976">
                  <c:v>56.782274800000003</c:v>
                </c:pt>
                <c:pt idx="4977">
                  <c:v>56.490808090000002</c:v>
                </c:pt>
                <c:pt idx="4978">
                  <c:v>69.207028440000002</c:v>
                </c:pt>
                <c:pt idx="4979">
                  <c:v>56.487809349999999</c:v>
                </c:pt>
                <c:pt idx="4980">
                  <c:v>60.261351509999997</c:v>
                </c:pt>
                <c:pt idx="4981">
                  <c:v>69.043536779999997</c:v>
                </c:pt>
                <c:pt idx="4982">
                  <c:v>56.282323339999998</c:v>
                </c:pt>
                <c:pt idx="4983">
                  <c:v>56.427420830000003</c:v>
                </c:pt>
                <c:pt idx="4984">
                  <c:v>56.28748676</c:v>
                </c:pt>
                <c:pt idx="4985">
                  <c:v>69.631783159999998</c:v>
                </c:pt>
                <c:pt idx="4986">
                  <c:v>56.439244690000002</c:v>
                </c:pt>
                <c:pt idx="4987">
                  <c:v>70.047839510000003</c:v>
                </c:pt>
                <c:pt idx="4988">
                  <c:v>61.020877570000003</c:v>
                </c:pt>
                <c:pt idx="4989">
                  <c:v>69.965045259999997</c:v>
                </c:pt>
                <c:pt idx="4990">
                  <c:v>60.660928210000002</c:v>
                </c:pt>
                <c:pt idx="4991">
                  <c:v>60.600916169999998</c:v>
                </c:pt>
                <c:pt idx="4992">
                  <c:v>61.208031419999998</c:v>
                </c:pt>
                <c:pt idx="4993">
                  <c:v>59.403344879999999</c:v>
                </c:pt>
                <c:pt idx="4994">
                  <c:v>59.424488570000001</c:v>
                </c:pt>
                <c:pt idx="4995">
                  <c:v>61.273896569999998</c:v>
                </c:pt>
                <c:pt idx="4996">
                  <c:v>70.620357900000002</c:v>
                </c:pt>
                <c:pt idx="4997">
                  <c:v>72.298587190000006</c:v>
                </c:pt>
                <c:pt idx="4998">
                  <c:v>58.915553690000003</c:v>
                </c:pt>
                <c:pt idx="4999">
                  <c:v>61.904550010000001</c:v>
                </c:pt>
                <c:pt idx="5000">
                  <c:v>61.550849329999998</c:v>
                </c:pt>
                <c:pt idx="5001">
                  <c:v>61.321155130000001</c:v>
                </c:pt>
                <c:pt idx="5002">
                  <c:v>61.126573190000002</c:v>
                </c:pt>
                <c:pt idx="5003">
                  <c:v>72.169966250000002</c:v>
                </c:pt>
                <c:pt idx="5004">
                  <c:v>72.757301859999998</c:v>
                </c:pt>
                <c:pt idx="5005">
                  <c:v>63.235772820000001</c:v>
                </c:pt>
                <c:pt idx="5006">
                  <c:v>62.770686249999997</c:v>
                </c:pt>
                <c:pt idx="5007">
                  <c:v>59.021314709999999</c:v>
                </c:pt>
                <c:pt idx="5008">
                  <c:v>59.582736820000001</c:v>
                </c:pt>
                <c:pt idx="5009">
                  <c:v>72.580542260000001</c:v>
                </c:pt>
                <c:pt idx="5010">
                  <c:v>59.610273790000001</c:v>
                </c:pt>
                <c:pt idx="5011">
                  <c:v>70.492479979999999</c:v>
                </c:pt>
                <c:pt idx="5012">
                  <c:v>59.29701541</c:v>
                </c:pt>
                <c:pt idx="5013">
                  <c:v>62.98124893</c:v>
                </c:pt>
                <c:pt idx="5014">
                  <c:v>73.214751239999998</c:v>
                </c:pt>
                <c:pt idx="5015">
                  <c:v>59.29341282</c:v>
                </c:pt>
                <c:pt idx="5016">
                  <c:v>73.11216598</c:v>
                </c:pt>
                <c:pt idx="5017">
                  <c:v>73.573217260000007</c:v>
                </c:pt>
                <c:pt idx="5018">
                  <c:v>58.51606426</c:v>
                </c:pt>
                <c:pt idx="5019">
                  <c:v>58.668427039999997</c:v>
                </c:pt>
                <c:pt idx="5020">
                  <c:v>59.079367849999997</c:v>
                </c:pt>
                <c:pt idx="5021">
                  <c:v>63.753868869999998</c:v>
                </c:pt>
                <c:pt idx="5022">
                  <c:v>59.242609399999999</c:v>
                </c:pt>
                <c:pt idx="5023">
                  <c:v>63.409832799999997</c:v>
                </c:pt>
                <c:pt idx="5024">
                  <c:v>63.685204900000002</c:v>
                </c:pt>
                <c:pt idx="5025">
                  <c:v>63.784169400000003</c:v>
                </c:pt>
                <c:pt idx="5026">
                  <c:v>74.237337729999993</c:v>
                </c:pt>
                <c:pt idx="5027">
                  <c:v>61.65501854</c:v>
                </c:pt>
                <c:pt idx="5028">
                  <c:v>75.821655890000002</c:v>
                </c:pt>
                <c:pt idx="5029">
                  <c:v>64.02567655</c:v>
                </c:pt>
                <c:pt idx="5030">
                  <c:v>61.67717674</c:v>
                </c:pt>
                <c:pt idx="5031">
                  <c:v>75.681451920000001</c:v>
                </c:pt>
                <c:pt idx="5032">
                  <c:v>76.310408440000003</c:v>
                </c:pt>
                <c:pt idx="5033">
                  <c:v>64.523158210000005</c:v>
                </c:pt>
                <c:pt idx="5034">
                  <c:v>64.148828679999994</c:v>
                </c:pt>
                <c:pt idx="5035">
                  <c:v>64.458844929999998</c:v>
                </c:pt>
                <c:pt idx="5036">
                  <c:v>64.248682599999995</c:v>
                </c:pt>
                <c:pt idx="5037">
                  <c:v>69.360757860000007</c:v>
                </c:pt>
                <c:pt idx="5038">
                  <c:v>69.360757860000007</c:v>
                </c:pt>
                <c:pt idx="5039">
                  <c:v>71.308982900000004</c:v>
                </c:pt>
                <c:pt idx="5040">
                  <c:v>71.308982900000004</c:v>
                </c:pt>
                <c:pt idx="5041">
                  <c:v>73.523298620000006</c:v>
                </c:pt>
                <c:pt idx="5042">
                  <c:v>61.736596599999999</c:v>
                </c:pt>
                <c:pt idx="5043">
                  <c:v>69.582956980000006</c:v>
                </c:pt>
                <c:pt idx="5044">
                  <c:v>69.582956980000006</c:v>
                </c:pt>
                <c:pt idx="5045">
                  <c:v>65.938102319999999</c:v>
                </c:pt>
                <c:pt idx="5046">
                  <c:v>76.121700619999999</c:v>
                </c:pt>
                <c:pt idx="5047">
                  <c:v>66.017556429999999</c:v>
                </c:pt>
                <c:pt idx="5048">
                  <c:v>74.098322030000006</c:v>
                </c:pt>
                <c:pt idx="5049">
                  <c:v>71.680795200000006</c:v>
                </c:pt>
                <c:pt idx="5050">
                  <c:v>71.680795200000006</c:v>
                </c:pt>
                <c:pt idx="5051">
                  <c:v>76.794923089999998</c:v>
                </c:pt>
                <c:pt idx="5052">
                  <c:v>61.849359890000002</c:v>
                </c:pt>
                <c:pt idx="5053">
                  <c:v>62.409446789999997</c:v>
                </c:pt>
                <c:pt idx="5054">
                  <c:v>77.199369619999999</c:v>
                </c:pt>
                <c:pt idx="5055">
                  <c:v>66.245183839999996</c:v>
                </c:pt>
                <c:pt idx="5056">
                  <c:v>77.177177959999995</c:v>
                </c:pt>
                <c:pt idx="5057">
                  <c:v>62.440331569999998</c:v>
                </c:pt>
                <c:pt idx="5058">
                  <c:v>61.545073379999998</c:v>
                </c:pt>
                <c:pt idx="5059">
                  <c:v>61.53971705</c:v>
                </c:pt>
                <c:pt idx="5060">
                  <c:v>66.839792149999994</c:v>
                </c:pt>
                <c:pt idx="5061">
                  <c:v>74.685671749999997</c:v>
                </c:pt>
                <c:pt idx="5062">
                  <c:v>61.307141260000002</c:v>
                </c:pt>
                <c:pt idx="5063">
                  <c:v>61.469812589999997</c:v>
                </c:pt>
                <c:pt idx="5064">
                  <c:v>66.490375400000005</c:v>
                </c:pt>
                <c:pt idx="5065">
                  <c:v>61.869186290000002</c:v>
                </c:pt>
                <c:pt idx="5066">
                  <c:v>66.769539080000001</c:v>
                </c:pt>
                <c:pt idx="5067">
                  <c:v>66.704707760000005</c:v>
                </c:pt>
                <c:pt idx="5068">
                  <c:v>66.874243629999995</c:v>
                </c:pt>
                <c:pt idx="5069">
                  <c:v>62.045995019999999</c:v>
                </c:pt>
                <c:pt idx="5070">
                  <c:v>77.853004839999997</c:v>
                </c:pt>
                <c:pt idx="5071">
                  <c:v>79.843343869999998</c:v>
                </c:pt>
                <c:pt idx="5072">
                  <c:v>70.276628349999996</c:v>
                </c:pt>
                <c:pt idx="5073">
                  <c:v>79.694575499999999</c:v>
                </c:pt>
                <c:pt idx="5074">
                  <c:v>79.862181910000004</c:v>
                </c:pt>
                <c:pt idx="5075">
                  <c:v>65.03125</c:v>
                </c:pt>
                <c:pt idx="5076">
                  <c:v>66.778741269999998</c:v>
                </c:pt>
                <c:pt idx="5077">
                  <c:v>77.124493700000002</c:v>
                </c:pt>
                <c:pt idx="5078">
                  <c:v>72.888443240000001</c:v>
                </c:pt>
                <c:pt idx="5079">
                  <c:v>72.888443240000001</c:v>
                </c:pt>
                <c:pt idx="5080">
                  <c:v>64.494303459999998</c:v>
                </c:pt>
                <c:pt idx="5081">
                  <c:v>74.975658390000007</c:v>
                </c:pt>
                <c:pt idx="5082">
                  <c:v>74.975658390000007</c:v>
                </c:pt>
                <c:pt idx="5083">
                  <c:v>67.666666669999998</c:v>
                </c:pt>
                <c:pt idx="5084">
                  <c:v>67.263928109999995</c:v>
                </c:pt>
                <c:pt idx="5085">
                  <c:v>79.658551200000005</c:v>
                </c:pt>
                <c:pt idx="5086">
                  <c:v>67.598842919999996</c:v>
                </c:pt>
                <c:pt idx="5087">
                  <c:v>73.12412587</c:v>
                </c:pt>
                <c:pt idx="5088">
                  <c:v>73.12412587</c:v>
                </c:pt>
                <c:pt idx="5089">
                  <c:v>67.373034230000002</c:v>
                </c:pt>
                <c:pt idx="5090">
                  <c:v>80.377969820000004</c:v>
                </c:pt>
                <c:pt idx="5091">
                  <c:v>77.705576550000004</c:v>
                </c:pt>
                <c:pt idx="5092">
                  <c:v>69.180885290000006</c:v>
                </c:pt>
                <c:pt idx="5093">
                  <c:v>75.370764089999994</c:v>
                </c:pt>
                <c:pt idx="5094">
                  <c:v>75.370764089999994</c:v>
                </c:pt>
                <c:pt idx="5095">
                  <c:v>64.55550934</c:v>
                </c:pt>
                <c:pt idx="5096">
                  <c:v>69.266744720000005</c:v>
                </c:pt>
                <c:pt idx="5097">
                  <c:v>80.771475809999998</c:v>
                </c:pt>
                <c:pt idx="5098">
                  <c:v>80.785532189999998</c:v>
                </c:pt>
                <c:pt idx="5099">
                  <c:v>73.260075990000004</c:v>
                </c:pt>
                <c:pt idx="5100">
                  <c:v>64.675244620000001</c:v>
                </c:pt>
                <c:pt idx="5101">
                  <c:v>69.510403100000005</c:v>
                </c:pt>
                <c:pt idx="5102">
                  <c:v>65.236122620000003</c:v>
                </c:pt>
                <c:pt idx="5103">
                  <c:v>70.322608340000002</c:v>
                </c:pt>
                <c:pt idx="5104">
                  <c:v>69.787425470000002</c:v>
                </c:pt>
                <c:pt idx="5105">
                  <c:v>65.269474259999996</c:v>
                </c:pt>
                <c:pt idx="5106">
                  <c:v>64.91270188</c:v>
                </c:pt>
                <c:pt idx="5107">
                  <c:v>78.333628520000005</c:v>
                </c:pt>
                <c:pt idx="5108">
                  <c:v>69.930249410000002</c:v>
                </c:pt>
                <c:pt idx="5109">
                  <c:v>64.345261730000004</c:v>
                </c:pt>
                <c:pt idx="5110">
                  <c:v>83.864924759999994</c:v>
                </c:pt>
                <c:pt idx="5111">
                  <c:v>73.197101950000004</c:v>
                </c:pt>
                <c:pt idx="5112">
                  <c:v>69.771526769999994</c:v>
                </c:pt>
                <c:pt idx="5113">
                  <c:v>69.851505070000002</c:v>
                </c:pt>
                <c:pt idx="5114">
                  <c:v>70.478195940000006</c:v>
                </c:pt>
                <c:pt idx="5115">
                  <c:v>64.09703322</c:v>
                </c:pt>
                <c:pt idx="5116">
                  <c:v>70.003182350000003</c:v>
                </c:pt>
                <c:pt idx="5117">
                  <c:v>64.273294609999994</c:v>
                </c:pt>
                <c:pt idx="5118">
                  <c:v>83.919741770000002</c:v>
                </c:pt>
                <c:pt idx="5119">
                  <c:v>64.662273029999994</c:v>
                </c:pt>
                <c:pt idx="5120">
                  <c:v>73.869113830000003</c:v>
                </c:pt>
                <c:pt idx="5121">
                  <c:v>64.848452190000003</c:v>
                </c:pt>
                <c:pt idx="5122">
                  <c:v>78.877414470000005</c:v>
                </c:pt>
                <c:pt idx="5123">
                  <c:v>81.241743040000003</c:v>
                </c:pt>
                <c:pt idx="5124">
                  <c:v>83.705428990000001</c:v>
                </c:pt>
                <c:pt idx="5125">
                  <c:v>76.413553429999993</c:v>
                </c:pt>
                <c:pt idx="5126">
                  <c:v>76.413553429999993</c:v>
                </c:pt>
                <c:pt idx="5127">
                  <c:v>79.163208990000001</c:v>
                </c:pt>
                <c:pt idx="5128">
                  <c:v>79.163208990000001</c:v>
                </c:pt>
                <c:pt idx="5129">
                  <c:v>70.078510870000002</c:v>
                </c:pt>
                <c:pt idx="5130">
                  <c:v>77.172553949999994</c:v>
                </c:pt>
                <c:pt idx="5131">
                  <c:v>77.172553949999994</c:v>
                </c:pt>
                <c:pt idx="5132">
                  <c:v>67.848091049999994</c:v>
                </c:pt>
                <c:pt idx="5133">
                  <c:v>84.471278699999999</c:v>
                </c:pt>
                <c:pt idx="5134">
                  <c:v>70.807789540000002</c:v>
                </c:pt>
                <c:pt idx="5135">
                  <c:v>70.900751990000003</c:v>
                </c:pt>
                <c:pt idx="5136">
                  <c:v>76.450156440000001</c:v>
                </c:pt>
                <c:pt idx="5137">
                  <c:v>70.736524110000005</c:v>
                </c:pt>
                <c:pt idx="5138">
                  <c:v>81.828107709999998</c:v>
                </c:pt>
                <c:pt idx="5139">
                  <c:v>70.495032039999998</c:v>
                </c:pt>
                <c:pt idx="5140">
                  <c:v>67.873431999999994</c:v>
                </c:pt>
                <c:pt idx="5141">
                  <c:v>79.062115390000002</c:v>
                </c:pt>
                <c:pt idx="5142">
                  <c:v>79.062115390000002</c:v>
                </c:pt>
                <c:pt idx="5143">
                  <c:v>84.904507589999994</c:v>
                </c:pt>
                <c:pt idx="5144">
                  <c:v>72.423673930000007</c:v>
                </c:pt>
                <c:pt idx="5145">
                  <c:v>72.515987139999993</c:v>
                </c:pt>
                <c:pt idx="5146">
                  <c:v>72.643856799999995</c:v>
                </c:pt>
                <c:pt idx="5147">
                  <c:v>76.811008470000004</c:v>
                </c:pt>
                <c:pt idx="5148">
                  <c:v>67.93834554</c:v>
                </c:pt>
                <c:pt idx="5149">
                  <c:v>72.77431867</c:v>
                </c:pt>
                <c:pt idx="5150">
                  <c:v>68.068793650000003</c:v>
                </c:pt>
                <c:pt idx="5151">
                  <c:v>73.952096979999993</c:v>
                </c:pt>
                <c:pt idx="5152">
                  <c:v>82.499631969999996</c:v>
                </c:pt>
                <c:pt idx="5153">
                  <c:v>68.065031559999994</c:v>
                </c:pt>
                <c:pt idx="5154">
                  <c:v>73.069961919999997</c:v>
                </c:pt>
                <c:pt idx="5155">
                  <c:v>73.531779049999997</c:v>
                </c:pt>
                <c:pt idx="5156">
                  <c:v>68.097329869999996</c:v>
                </c:pt>
                <c:pt idx="5157">
                  <c:v>73.620506500000005</c:v>
                </c:pt>
                <c:pt idx="5158">
                  <c:v>67.720122059999994</c:v>
                </c:pt>
                <c:pt idx="5159">
                  <c:v>76.776289939999998</c:v>
                </c:pt>
                <c:pt idx="5160">
                  <c:v>73.448506260000002</c:v>
                </c:pt>
                <c:pt idx="5161">
                  <c:v>74.084547749999999</c:v>
                </c:pt>
                <c:pt idx="5162">
                  <c:v>73.602085410000001</c:v>
                </c:pt>
                <c:pt idx="5163">
                  <c:v>67.714293209999994</c:v>
                </c:pt>
                <c:pt idx="5164">
                  <c:v>77.45900383</c:v>
                </c:pt>
                <c:pt idx="5165">
                  <c:v>73.299271939999997</c:v>
                </c:pt>
                <c:pt idx="5166">
                  <c:v>83.083514919999999</c:v>
                </c:pt>
                <c:pt idx="5167">
                  <c:v>67.446277769999995</c:v>
                </c:pt>
                <c:pt idx="5168">
                  <c:v>67.635075290000003</c:v>
                </c:pt>
                <c:pt idx="5169">
                  <c:v>73.975014079999994</c:v>
                </c:pt>
                <c:pt idx="5170">
                  <c:v>73.975014079999994</c:v>
                </c:pt>
                <c:pt idx="5171">
                  <c:v>80.442301839999999</c:v>
                </c:pt>
                <c:pt idx="5172">
                  <c:v>80.442301839999999</c:v>
                </c:pt>
                <c:pt idx="5173">
                  <c:v>67.454217679999999</c:v>
                </c:pt>
                <c:pt idx="5174">
                  <c:v>82.828646489999997</c:v>
                </c:pt>
                <c:pt idx="5175">
                  <c:v>82.828646489999997</c:v>
                </c:pt>
                <c:pt idx="5176">
                  <c:v>74.117716389999998</c:v>
                </c:pt>
                <c:pt idx="5177">
                  <c:v>74.117716389999998</c:v>
                </c:pt>
                <c:pt idx="5178">
                  <c:v>80.712274769999993</c:v>
                </c:pt>
                <c:pt idx="5179">
                  <c:v>80.712274769999993</c:v>
                </c:pt>
                <c:pt idx="5180">
                  <c:v>67.651849740000003</c:v>
                </c:pt>
                <c:pt idx="5181">
                  <c:v>85.947633479999993</c:v>
                </c:pt>
                <c:pt idx="5182">
                  <c:v>80.480291260000001</c:v>
                </c:pt>
                <c:pt idx="5183">
                  <c:v>73.930927420000003</c:v>
                </c:pt>
                <c:pt idx="5184">
                  <c:v>74.476430410000006</c:v>
                </c:pt>
                <c:pt idx="5185">
                  <c:v>74.015755600000006</c:v>
                </c:pt>
                <c:pt idx="5186">
                  <c:v>74.397216580000006</c:v>
                </c:pt>
                <c:pt idx="5187">
                  <c:v>83.28080473</c:v>
                </c:pt>
                <c:pt idx="5188">
                  <c:v>83.28080473</c:v>
                </c:pt>
                <c:pt idx="5189">
                  <c:v>74.14</c:v>
                </c:pt>
                <c:pt idx="5190">
                  <c:v>71.22561958</c:v>
                </c:pt>
                <c:pt idx="5191">
                  <c:v>73.476305580000002</c:v>
                </c:pt>
                <c:pt idx="5192">
                  <c:v>73.476305580000002</c:v>
                </c:pt>
                <c:pt idx="5193">
                  <c:v>71.250188019999996</c:v>
                </c:pt>
                <c:pt idx="5194">
                  <c:v>76.206918849999994</c:v>
                </c:pt>
                <c:pt idx="5195">
                  <c:v>73.697784049999996</c:v>
                </c:pt>
                <c:pt idx="5196">
                  <c:v>73.697784049999996</c:v>
                </c:pt>
                <c:pt idx="5197">
                  <c:v>80.869200079999999</c:v>
                </c:pt>
                <c:pt idx="5198">
                  <c:v>76.304099969999996</c:v>
                </c:pt>
                <c:pt idx="5199">
                  <c:v>76.443579769999999</c:v>
                </c:pt>
                <c:pt idx="5200">
                  <c:v>71.363973060000006</c:v>
                </c:pt>
                <c:pt idx="5201">
                  <c:v>71.324779930000005</c:v>
                </c:pt>
                <c:pt idx="5202">
                  <c:v>86.665587119999998</c:v>
                </c:pt>
                <c:pt idx="5203">
                  <c:v>76.582266520000005</c:v>
                </c:pt>
                <c:pt idx="5204">
                  <c:v>77.584075200000001</c:v>
                </c:pt>
                <c:pt idx="5205">
                  <c:v>77.135794950000005</c:v>
                </c:pt>
                <c:pt idx="5206">
                  <c:v>76.818957159999997</c:v>
                </c:pt>
                <c:pt idx="5207">
                  <c:v>76.901018449999995</c:v>
                </c:pt>
                <c:pt idx="5208">
                  <c:v>71.462375829999999</c:v>
                </c:pt>
                <c:pt idx="5209">
                  <c:v>71.457163429999994</c:v>
                </c:pt>
                <c:pt idx="5210">
                  <c:v>80.868292679999996</c:v>
                </c:pt>
                <c:pt idx="5211">
                  <c:v>77.451206790000001</c:v>
                </c:pt>
                <c:pt idx="5212">
                  <c:v>74.874025149999994</c:v>
                </c:pt>
                <c:pt idx="5213">
                  <c:v>74.874025149999994</c:v>
                </c:pt>
                <c:pt idx="5214">
                  <c:v>70.80033392</c:v>
                </c:pt>
                <c:pt idx="5215">
                  <c:v>74.942637939999997</c:v>
                </c:pt>
                <c:pt idx="5216">
                  <c:v>74.942637939999997</c:v>
                </c:pt>
                <c:pt idx="5217">
                  <c:v>77.04679969</c:v>
                </c:pt>
                <c:pt idx="5218">
                  <c:v>77.690950670000007</c:v>
                </c:pt>
                <c:pt idx="5219">
                  <c:v>71.494605469999996</c:v>
                </c:pt>
                <c:pt idx="5220">
                  <c:v>81.564611630000002</c:v>
                </c:pt>
                <c:pt idx="5221">
                  <c:v>71.087678749999995</c:v>
                </c:pt>
                <c:pt idx="5222">
                  <c:v>76.881832119999999</c:v>
                </c:pt>
                <c:pt idx="5223">
                  <c:v>87.28661391</c:v>
                </c:pt>
                <c:pt idx="5224">
                  <c:v>77.702420860000004</c:v>
                </c:pt>
                <c:pt idx="5225">
                  <c:v>77.145947559999996</c:v>
                </c:pt>
                <c:pt idx="5226">
                  <c:v>74.287470330000005</c:v>
                </c:pt>
                <c:pt idx="5227">
                  <c:v>71.083394519999999</c:v>
                </c:pt>
                <c:pt idx="5228">
                  <c:v>84.470994410000003</c:v>
                </c:pt>
                <c:pt idx="5229">
                  <c:v>84.470994410000003</c:v>
                </c:pt>
                <c:pt idx="5230">
                  <c:v>87.016102380000007</c:v>
                </c:pt>
                <c:pt idx="5231">
                  <c:v>87.016102380000007</c:v>
                </c:pt>
                <c:pt idx="5232">
                  <c:v>75.084545890000001</c:v>
                </c:pt>
                <c:pt idx="5233">
                  <c:v>84.762199699999996</c:v>
                </c:pt>
                <c:pt idx="5234">
                  <c:v>84.762199699999996</c:v>
                </c:pt>
                <c:pt idx="5235">
                  <c:v>77.830120899999997</c:v>
                </c:pt>
                <c:pt idx="5236">
                  <c:v>77.830120899999997</c:v>
                </c:pt>
                <c:pt idx="5237">
                  <c:v>70.796537880000002</c:v>
                </c:pt>
                <c:pt idx="5238">
                  <c:v>84.514644259999997</c:v>
                </c:pt>
                <c:pt idx="5239">
                  <c:v>77.984724869999994</c:v>
                </c:pt>
                <c:pt idx="5240">
                  <c:v>77.984724869999994</c:v>
                </c:pt>
                <c:pt idx="5241">
                  <c:v>70.998088339999995</c:v>
                </c:pt>
                <c:pt idx="5242">
                  <c:v>70.802198899999993</c:v>
                </c:pt>
                <c:pt idx="5243">
                  <c:v>74.575345580000004</c:v>
                </c:pt>
                <c:pt idx="5244">
                  <c:v>87.499491739999996</c:v>
                </c:pt>
                <c:pt idx="5245">
                  <c:v>87.499491739999996</c:v>
                </c:pt>
                <c:pt idx="5246">
                  <c:v>78.143849439999997</c:v>
                </c:pt>
                <c:pt idx="5247">
                  <c:v>78.172037509999996</c:v>
                </c:pt>
                <c:pt idx="5248">
                  <c:v>77.783360430000002</c:v>
                </c:pt>
                <c:pt idx="5249">
                  <c:v>78.057861110000005</c:v>
                </c:pt>
                <c:pt idx="5250">
                  <c:v>71.015877790000005</c:v>
                </c:pt>
                <c:pt idx="5251">
                  <c:v>77.782450749999995</c:v>
                </c:pt>
                <c:pt idx="5252">
                  <c:v>77.297382909999996</c:v>
                </c:pt>
                <c:pt idx="5253">
                  <c:v>77.297382909999996</c:v>
                </c:pt>
                <c:pt idx="5254">
                  <c:v>84.924512070000006</c:v>
                </c:pt>
                <c:pt idx="5255">
                  <c:v>74.601777909999996</c:v>
                </c:pt>
                <c:pt idx="5256">
                  <c:v>79.9901701</c:v>
                </c:pt>
                <c:pt idx="5257">
                  <c:v>80.09477416</c:v>
                </c:pt>
                <c:pt idx="5258">
                  <c:v>77.534948400000005</c:v>
                </c:pt>
                <c:pt idx="5259">
                  <c:v>77.534948400000005</c:v>
                </c:pt>
                <c:pt idx="5260">
                  <c:v>80.241893390000001</c:v>
                </c:pt>
                <c:pt idx="5261">
                  <c:v>74.630590650000002</c:v>
                </c:pt>
                <c:pt idx="5262">
                  <c:v>74.752384770000006</c:v>
                </c:pt>
                <c:pt idx="5263">
                  <c:v>74.19176727</c:v>
                </c:pt>
                <c:pt idx="5264">
                  <c:v>80.391634159999995</c:v>
                </c:pt>
                <c:pt idx="5265">
                  <c:v>81.217495119999995</c:v>
                </c:pt>
                <c:pt idx="5266">
                  <c:v>74.707583659999997</c:v>
                </c:pt>
                <c:pt idx="5267">
                  <c:v>77.699558420000002</c:v>
                </c:pt>
                <c:pt idx="5268">
                  <c:v>80.737186480000005</c:v>
                </c:pt>
                <c:pt idx="5269">
                  <c:v>80.729483279999997</c:v>
                </c:pt>
                <c:pt idx="5270">
                  <c:v>80.644385029999995</c:v>
                </c:pt>
                <c:pt idx="5271">
                  <c:v>74.855987859999999</c:v>
                </c:pt>
                <c:pt idx="5272">
                  <c:v>81.281951359999994</c:v>
                </c:pt>
                <c:pt idx="5273">
                  <c:v>75.417145129999994</c:v>
                </c:pt>
                <c:pt idx="5274">
                  <c:v>80.64514235</c:v>
                </c:pt>
                <c:pt idx="5275">
                  <c:v>85.667432950000006</c:v>
                </c:pt>
                <c:pt idx="5276">
                  <c:v>91.494344150000003</c:v>
                </c:pt>
                <c:pt idx="5277">
                  <c:v>78.794527619999997</c:v>
                </c:pt>
                <c:pt idx="5278">
                  <c:v>78.794527619999997</c:v>
                </c:pt>
                <c:pt idx="5279">
                  <c:v>78.868251549999997</c:v>
                </c:pt>
                <c:pt idx="5280">
                  <c:v>78.868251549999997</c:v>
                </c:pt>
                <c:pt idx="5281">
                  <c:v>81.256792369999999</c:v>
                </c:pt>
                <c:pt idx="5282">
                  <c:v>74.150070920000005</c:v>
                </c:pt>
                <c:pt idx="5283">
                  <c:v>75.454108550000001</c:v>
                </c:pt>
                <c:pt idx="5284">
                  <c:v>81.546928370000003</c:v>
                </c:pt>
                <c:pt idx="5285">
                  <c:v>80.99144416</c:v>
                </c:pt>
                <c:pt idx="5286">
                  <c:v>74.455179360000002</c:v>
                </c:pt>
                <c:pt idx="5287">
                  <c:v>78.903444219999997</c:v>
                </c:pt>
                <c:pt idx="5288">
                  <c:v>77.490074859999993</c:v>
                </c:pt>
                <c:pt idx="5289">
                  <c:v>88.546154689999995</c:v>
                </c:pt>
                <c:pt idx="5290">
                  <c:v>78.163805609999997</c:v>
                </c:pt>
                <c:pt idx="5291">
                  <c:v>78.376673929999995</c:v>
                </c:pt>
                <c:pt idx="5292">
                  <c:v>74.450184770000007</c:v>
                </c:pt>
                <c:pt idx="5293">
                  <c:v>81.784372669999996</c:v>
                </c:pt>
                <c:pt idx="5294">
                  <c:v>82.23597178</c:v>
                </c:pt>
                <c:pt idx="5295">
                  <c:v>82.23597178</c:v>
                </c:pt>
                <c:pt idx="5296">
                  <c:v>79.021036390000006</c:v>
                </c:pt>
                <c:pt idx="5297">
                  <c:v>81.849140000000006</c:v>
                </c:pt>
                <c:pt idx="5298">
                  <c:v>81.849140000000006</c:v>
                </c:pt>
                <c:pt idx="5299">
                  <c:v>74.145826260000007</c:v>
                </c:pt>
                <c:pt idx="5300">
                  <c:v>82.332430709999997</c:v>
                </c:pt>
                <c:pt idx="5301">
                  <c:v>81.809011330000004</c:v>
                </c:pt>
                <c:pt idx="5302">
                  <c:v>82.242788079999997</c:v>
                </c:pt>
                <c:pt idx="5303">
                  <c:v>74.359812289999994</c:v>
                </c:pt>
                <c:pt idx="5304">
                  <c:v>78.515708529999998</c:v>
                </c:pt>
                <c:pt idx="5305">
                  <c:v>81.427468160000004</c:v>
                </c:pt>
                <c:pt idx="5306">
                  <c:v>74.710695779999995</c:v>
                </c:pt>
                <c:pt idx="5307">
                  <c:v>81.637279000000007</c:v>
                </c:pt>
                <c:pt idx="5308">
                  <c:v>81.115905760000004</c:v>
                </c:pt>
                <c:pt idx="5309">
                  <c:v>81.115905760000004</c:v>
                </c:pt>
                <c:pt idx="5310">
                  <c:v>74.938169830000007</c:v>
                </c:pt>
                <c:pt idx="5311">
                  <c:v>84.311099690000006</c:v>
                </c:pt>
                <c:pt idx="5312">
                  <c:v>84.425634909999999</c:v>
                </c:pt>
                <c:pt idx="5313">
                  <c:v>84.04165983</c:v>
                </c:pt>
                <c:pt idx="5314">
                  <c:v>78.542175990000004</c:v>
                </c:pt>
                <c:pt idx="5315">
                  <c:v>81.917515539999997</c:v>
                </c:pt>
                <c:pt idx="5316">
                  <c:v>81.917515539999997</c:v>
                </c:pt>
                <c:pt idx="5317">
                  <c:v>78.572856520000002</c:v>
                </c:pt>
                <c:pt idx="5318">
                  <c:v>81.216228939999993</c:v>
                </c:pt>
                <c:pt idx="5319">
                  <c:v>85.365571029999998</c:v>
                </c:pt>
                <c:pt idx="5320">
                  <c:v>78.702849389999997</c:v>
                </c:pt>
                <c:pt idx="5321">
                  <c:v>84.202316460000006</c:v>
                </c:pt>
                <c:pt idx="5322">
                  <c:v>78.103660430000005</c:v>
                </c:pt>
                <c:pt idx="5323">
                  <c:v>84.855964720000003</c:v>
                </c:pt>
                <c:pt idx="5324">
                  <c:v>78.654302200000004</c:v>
                </c:pt>
                <c:pt idx="5325">
                  <c:v>81.545375480000004</c:v>
                </c:pt>
                <c:pt idx="5326">
                  <c:v>84.559111110000003</c:v>
                </c:pt>
                <c:pt idx="5327">
                  <c:v>85.014715499999994</c:v>
                </c:pt>
                <c:pt idx="5328">
                  <c:v>84.754716979999998</c:v>
                </c:pt>
                <c:pt idx="5329">
                  <c:v>85.659902029999998</c:v>
                </c:pt>
                <c:pt idx="5330">
                  <c:v>78.812653470000001</c:v>
                </c:pt>
                <c:pt idx="5331">
                  <c:v>78.809255780000001</c:v>
                </c:pt>
                <c:pt idx="5332">
                  <c:v>82.712424679999998</c:v>
                </c:pt>
                <c:pt idx="5333">
                  <c:v>82.712424679999998</c:v>
                </c:pt>
                <c:pt idx="5334">
                  <c:v>83.353092480000001</c:v>
                </c:pt>
                <c:pt idx="5335">
                  <c:v>83.353092480000001</c:v>
                </c:pt>
                <c:pt idx="5336">
                  <c:v>85.087542400000004</c:v>
                </c:pt>
                <c:pt idx="5337">
                  <c:v>82.751111850000001</c:v>
                </c:pt>
                <c:pt idx="5338">
                  <c:v>85.943600869999997</c:v>
                </c:pt>
                <c:pt idx="5339">
                  <c:v>84.839637370000005</c:v>
                </c:pt>
                <c:pt idx="5340">
                  <c:v>78.056699320000007</c:v>
                </c:pt>
                <c:pt idx="5341">
                  <c:v>79.417433829999993</c:v>
                </c:pt>
                <c:pt idx="5342">
                  <c:v>82.828489270000006</c:v>
                </c:pt>
                <c:pt idx="5343">
                  <c:v>78.387872450000003</c:v>
                </c:pt>
                <c:pt idx="5344">
                  <c:v>81.359667799999997</c:v>
                </c:pt>
                <c:pt idx="5345">
                  <c:v>82.041504660000001</c:v>
                </c:pt>
                <c:pt idx="5346">
                  <c:v>86.197150250000007</c:v>
                </c:pt>
                <c:pt idx="5347">
                  <c:v>86.091044499999995</c:v>
                </c:pt>
                <c:pt idx="5348">
                  <c:v>86.091044499999995</c:v>
                </c:pt>
                <c:pt idx="5349">
                  <c:v>82.306367839999993</c:v>
                </c:pt>
                <c:pt idx="5350">
                  <c:v>82.954995139999994</c:v>
                </c:pt>
                <c:pt idx="5351">
                  <c:v>78.38069299</c:v>
                </c:pt>
                <c:pt idx="5352">
                  <c:v>86.267238169999999</c:v>
                </c:pt>
                <c:pt idx="5353">
                  <c:v>86.267238169999999</c:v>
                </c:pt>
                <c:pt idx="5354">
                  <c:v>86.426421989999994</c:v>
                </c:pt>
                <c:pt idx="5355">
                  <c:v>85.593126729999994</c:v>
                </c:pt>
                <c:pt idx="5356">
                  <c:v>78.05196085</c:v>
                </c:pt>
                <c:pt idx="5357">
                  <c:v>82.452101119999995</c:v>
                </c:pt>
                <c:pt idx="5358">
                  <c:v>78.284342789999997</c:v>
                </c:pt>
                <c:pt idx="5359">
                  <c:v>78.61923951</c:v>
                </c:pt>
                <c:pt idx="5360">
                  <c:v>85.480016480000003</c:v>
                </c:pt>
                <c:pt idx="5361">
                  <c:v>85.480016480000003</c:v>
                </c:pt>
                <c:pt idx="5362">
                  <c:v>88.757796540000001</c:v>
                </c:pt>
                <c:pt idx="5363">
                  <c:v>88.384199039999999</c:v>
                </c:pt>
                <c:pt idx="5364">
                  <c:v>78.303547960000003</c:v>
                </c:pt>
                <c:pt idx="5365">
                  <c:v>85.753311640000007</c:v>
                </c:pt>
                <c:pt idx="5366">
                  <c:v>85.753311640000007</c:v>
                </c:pt>
                <c:pt idx="5367">
                  <c:v>82.482578399999994</c:v>
                </c:pt>
                <c:pt idx="5368">
                  <c:v>85.589228660000003</c:v>
                </c:pt>
                <c:pt idx="5369">
                  <c:v>82.51658166</c:v>
                </c:pt>
                <c:pt idx="5370">
                  <c:v>88.554371970000005</c:v>
                </c:pt>
                <c:pt idx="5371">
                  <c:v>82.654398650000005</c:v>
                </c:pt>
                <c:pt idx="5372">
                  <c:v>82.011619010000004</c:v>
                </c:pt>
                <c:pt idx="5373">
                  <c:v>88.93740493</c:v>
                </c:pt>
                <c:pt idx="5374">
                  <c:v>82.603532580000007</c:v>
                </c:pt>
                <c:pt idx="5375">
                  <c:v>85.941880339999997</c:v>
                </c:pt>
                <c:pt idx="5376">
                  <c:v>90.037899879999998</c:v>
                </c:pt>
                <c:pt idx="5377">
                  <c:v>87.191353750000005</c:v>
                </c:pt>
                <c:pt idx="5378">
                  <c:v>87.191353750000005</c:v>
                </c:pt>
                <c:pt idx="5379">
                  <c:v>82.77177107</c:v>
                </c:pt>
                <c:pt idx="5380">
                  <c:v>83.330785719999994</c:v>
                </c:pt>
                <c:pt idx="5381">
                  <c:v>90.340306080000005</c:v>
                </c:pt>
                <c:pt idx="5382">
                  <c:v>87.276044429999999</c:v>
                </c:pt>
                <c:pt idx="5383">
                  <c:v>87.276044429999999</c:v>
                </c:pt>
                <c:pt idx="5384">
                  <c:v>89.234590240000003</c:v>
                </c:pt>
                <c:pt idx="5385">
                  <c:v>87.232766769999998</c:v>
                </c:pt>
                <c:pt idx="5386">
                  <c:v>87.317140620000004</c:v>
                </c:pt>
                <c:pt idx="5387">
                  <c:v>81.964672980000003</c:v>
                </c:pt>
                <c:pt idx="5388">
                  <c:v>83.376840540000003</c:v>
                </c:pt>
                <c:pt idx="5389">
                  <c:v>85.780563049999998</c:v>
                </c:pt>
                <c:pt idx="5390">
                  <c:v>90.611498420000004</c:v>
                </c:pt>
                <c:pt idx="5391">
                  <c:v>90.496860179999999</c:v>
                </c:pt>
                <c:pt idx="5392">
                  <c:v>90.496860179999999</c:v>
                </c:pt>
                <c:pt idx="5393">
                  <c:v>86.473153449999998</c:v>
                </c:pt>
                <c:pt idx="5394">
                  <c:v>82.316775620000001</c:v>
                </c:pt>
                <c:pt idx="5395">
                  <c:v>86.794678379999993</c:v>
                </c:pt>
                <c:pt idx="5396">
                  <c:v>90.686653550000003</c:v>
                </c:pt>
                <c:pt idx="5397">
                  <c:v>90.686653550000003</c:v>
                </c:pt>
                <c:pt idx="5398">
                  <c:v>87.453759090000005</c:v>
                </c:pt>
                <c:pt idx="5399">
                  <c:v>82.308730069999996</c:v>
                </c:pt>
                <c:pt idx="5400">
                  <c:v>86.392588520000004</c:v>
                </c:pt>
                <c:pt idx="5401">
                  <c:v>81.959416140000002</c:v>
                </c:pt>
                <c:pt idx="5402">
                  <c:v>89.848430309999998</c:v>
                </c:pt>
                <c:pt idx="5403">
                  <c:v>89.848430309999998</c:v>
                </c:pt>
                <c:pt idx="5404">
                  <c:v>82.206455579999997</c:v>
                </c:pt>
                <c:pt idx="5405">
                  <c:v>82.525283700000003</c:v>
                </c:pt>
                <c:pt idx="5406">
                  <c:v>90.138624429999993</c:v>
                </c:pt>
                <c:pt idx="5407">
                  <c:v>90.138624429999993</c:v>
                </c:pt>
                <c:pt idx="5408">
                  <c:v>86.98707881</c:v>
                </c:pt>
                <c:pt idx="5409">
                  <c:v>82.788843170000007</c:v>
                </c:pt>
                <c:pt idx="5410">
                  <c:v>89.962257460000004</c:v>
                </c:pt>
                <c:pt idx="5411">
                  <c:v>87.022084460000002</c:v>
                </c:pt>
                <c:pt idx="5412">
                  <c:v>86.604802550000002</c:v>
                </c:pt>
                <c:pt idx="5413">
                  <c:v>90.33713831</c:v>
                </c:pt>
                <c:pt idx="5414">
                  <c:v>85.923537080000003</c:v>
                </c:pt>
                <c:pt idx="5415">
                  <c:v>86.550169010000005</c:v>
                </c:pt>
                <c:pt idx="5416">
                  <c:v>91.671851889999999</c:v>
                </c:pt>
                <c:pt idx="5417">
                  <c:v>91.671851889999999</c:v>
                </c:pt>
                <c:pt idx="5418">
                  <c:v>86.730924060000007</c:v>
                </c:pt>
                <c:pt idx="5419">
                  <c:v>91.762401089999997</c:v>
                </c:pt>
                <c:pt idx="5420">
                  <c:v>91.762401089999997</c:v>
                </c:pt>
                <c:pt idx="5421">
                  <c:v>87.290914430000001</c:v>
                </c:pt>
                <c:pt idx="5422">
                  <c:v>91.714381650000007</c:v>
                </c:pt>
                <c:pt idx="5423">
                  <c:v>91.805855640000004</c:v>
                </c:pt>
                <c:pt idx="5424">
                  <c:v>95.022933660000007</c:v>
                </c:pt>
                <c:pt idx="5425">
                  <c:v>85.872665839999996</c:v>
                </c:pt>
                <c:pt idx="5426">
                  <c:v>90.904810190000006</c:v>
                </c:pt>
                <c:pt idx="5427">
                  <c:v>86.807017540000004</c:v>
                </c:pt>
                <c:pt idx="5428">
                  <c:v>91.948198099999999</c:v>
                </c:pt>
                <c:pt idx="5429">
                  <c:v>86.800654100000003</c:v>
                </c:pt>
                <c:pt idx="5430">
                  <c:v>90.891475630000002</c:v>
                </c:pt>
                <c:pt idx="5431">
                  <c:v>85.868027690000005</c:v>
                </c:pt>
                <c:pt idx="5432">
                  <c:v>86.128514589999995</c:v>
                </c:pt>
                <c:pt idx="5433">
                  <c:v>94.335312849999994</c:v>
                </c:pt>
                <c:pt idx="5434">
                  <c:v>86.710928890000005</c:v>
                </c:pt>
                <c:pt idx="5435">
                  <c:v>91.527573160000003</c:v>
                </c:pt>
                <c:pt idx="5436">
                  <c:v>91.122387660000001</c:v>
                </c:pt>
                <c:pt idx="5437">
                  <c:v>90.394211249999998</c:v>
                </c:pt>
                <c:pt idx="5438">
                  <c:v>91.065043160000002</c:v>
                </c:pt>
                <c:pt idx="5439">
                  <c:v>91.255630190000005</c:v>
                </c:pt>
                <c:pt idx="5440">
                  <c:v>96.195959900000005</c:v>
                </c:pt>
                <c:pt idx="5441">
                  <c:v>90.33892161</c:v>
                </c:pt>
                <c:pt idx="5442">
                  <c:v>91.289922050000001</c:v>
                </c:pt>
                <c:pt idx="5443">
                  <c:v>90.333732769999997</c:v>
                </c:pt>
                <c:pt idx="5444">
                  <c:v>90.613631979999994</c:v>
                </c:pt>
                <c:pt idx="5445">
                  <c:v>38.37026565</c:v>
                </c:pt>
                <c:pt idx="5446">
                  <c:v>38.491012849999997</c:v>
                </c:pt>
                <c:pt idx="5447">
                  <c:v>39.495637000000002</c:v>
                </c:pt>
                <c:pt idx="5448">
                  <c:v>42.745708309999998</c:v>
                </c:pt>
                <c:pt idx="5449">
                  <c:v>40.007219450000001</c:v>
                </c:pt>
                <c:pt idx="5450">
                  <c:v>42.961920929999998</c:v>
                </c:pt>
                <c:pt idx="5451">
                  <c:v>39.82319983</c:v>
                </c:pt>
                <c:pt idx="5452">
                  <c:v>44.684564989999998</c:v>
                </c:pt>
                <c:pt idx="5453">
                  <c:v>46.155332199999997</c:v>
                </c:pt>
                <c:pt idx="5454">
                  <c:v>43.115171750000002</c:v>
                </c:pt>
                <c:pt idx="5455">
                  <c:v>46.406076390000003</c:v>
                </c:pt>
                <c:pt idx="5456">
                  <c:v>43.282091710000003</c:v>
                </c:pt>
                <c:pt idx="5457">
                  <c:v>44.247508230000001</c:v>
                </c:pt>
                <c:pt idx="5458">
                  <c:v>44.370087580000003</c:v>
                </c:pt>
                <c:pt idx="5459">
                  <c:v>44.849201409999999</c:v>
                </c:pt>
                <c:pt idx="5460">
                  <c:v>44.99056976</c:v>
                </c:pt>
                <c:pt idx="5461">
                  <c:v>45.008961749999997</c:v>
                </c:pt>
                <c:pt idx="5462">
                  <c:v>46.197624599999997</c:v>
                </c:pt>
                <c:pt idx="5463">
                  <c:v>50.136682149999999</c:v>
                </c:pt>
                <c:pt idx="5464">
                  <c:v>44.778912290000001</c:v>
                </c:pt>
                <c:pt idx="5465">
                  <c:v>44.860932820000002</c:v>
                </c:pt>
                <c:pt idx="5466">
                  <c:v>50.426349889999997</c:v>
                </c:pt>
                <c:pt idx="5467">
                  <c:v>46.580389070000003</c:v>
                </c:pt>
                <c:pt idx="5468">
                  <c:v>46.773698029999998</c:v>
                </c:pt>
                <c:pt idx="5469">
                  <c:v>47.883625209999998</c:v>
                </c:pt>
                <c:pt idx="5470">
                  <c:v>52.412310699999999</c:v>
                </c:pt>
                <c:pt idx="5471">
                  <c:v>46.884764660000002</c:v>
                </c:pt>
                <c:pt idx="5472">
                  <c:v>48.025155720000001</c:v>
                </c:pt>
                <c:pt idx="5473">
                  <c:v>52.72190569</c:v>
                </c:pt>
                <c:pt idx="5474">
                  <c:v>46.637306330000001</c:v>
                </c:pt>
                <c:pt idx="5475">
                  <c:v>54.686747420000003</c:v>
                </c:pt>
                <c:pt idx="5476">
                  <c:v>48.739845369999998</c:v>
                </c:pt>
                <c:pt idx="5477">
                  <c:v>48.7612454</c:v>
                </c:pt>
                <c:pt idx="5478">
                  <c:v>55.017424980000001</c:v>
                </c:pt>
                <c:pt idx="5479">
                  <c:v>48.496788989999999</c:v>
                </c:pt>
                <c:pt idx="5480">
                  <c:v>48.587978560000003</c:v>
                </c:pt>
                <c:pt idx="5481">
                  <c:v>50.62628454</c:v>
                </c:pt>
                <c:pt idx="5482">
                  <c:v>56.49130675</c:v>
                </c:pt>
                <c:pt idx="5483">
                  <c:v>56.742361260000003</c:v>
                </c:pt>
                <c:pt idx="5484">
                  <c:v>56.419990390000002</c:v>
                </c:pt>
                <c:pt idx="5485">
                  <c:v>50.849175680000002</c:v>
                </c:pt>
                <c:pt idx="5486">
                  <c:v>57.198931080000001</c:v>
                </c:pt>
                <c:pt idx="5487">
                  <c:v>56.958940439999999</c:v>
                </c:pt>
                <c:pt idx="5488">
                  <c:v>52.127779199999999</c:v>
                </c:pt>
                <c:pt idx="5489">
                  <c:v>57.314194409999999</c:v>
                </c:pt>
                <c:pt idx="5490">
                  <c:v>52.290612269999997</c:v>
                </c:pt>
                <c:pt idx="5491">
                  <c:v>59.297920249999997</c:v>
                </c:pt>
                <c:pt idx="5492">
                  <c:v>59.004689370000001</c:v>
                </c:pt>
                <c:pt idx="5493">
                  <c:v>59.223342559999999</c:v>
                </c:pt>
                <c:pt idx="5494">
                  <c:v>52.938191570000001</c:v>
                </c:pt>
                <c:pt idx="5495">
                  <c:v>59.487356320000004</c:v>
                </c:pt>
                <c:pt idx="5496">
                  <c:v>59.80324074</c:v>
                </c:pt>
                <c:pt idx="5497">
                  <c:v>53.177981590000002</c:v>
                </c:pt>
                <c:pt idx="5498">
                  <c:v>54.551594350000002</c:v>
                </c:pt>
                <c:pt idx="5499">
                  <c:v>60.183731360000003</c:v>
                </c:pt>
                <c:pt idx="5500">
                  <c:v>54.727389459999998</c:v>
                </c:pt>
                <c:pt idx="5501">
                  <c:v>53.113943829999997</c:v>
                </c:pt>
                <c:pt idx="5502">
                  <c:v>61.54443843</c:v>
                </c:pt>
                <c:pt idx="5503">
                  <c:v>53.136957209999998</c:v>
                </c:pt>
                <c:pt idx="5504">
                  <c:v>61.83102555</c:v>
                </c:pt>
                <c:pt idx="5505">
                  <c:v>61.465416179999998</c:v>
                </c:pt>
                <c:pt idx="5506">
                  <c:v>55.250121749999998</c:v>
                </c:pt>
                <c:pt idx="5507">
                  <c:v>62.34938331</c:v>
                </c:pt>
                <c:pt idx="5508">
                  <c:v>62.646263910000002</c:v>
                </c:pt>
                <c:pt idx="5509">
                  <c:v>52.833091240000002</c:v>
                </c:pt>
                <c:pt idx="5510">
                  <c:v>52.939346700000002</c:v>
                </c:pt>
                <c:pt idx="5511">
                  <c:v>55.504839599999997</c:v>
                </c:pt>
                <c:pt idx="5512">
                  <c:v>63.053220840000002</c:v>
                </c:pt>
                <c:pt idx="5513">
                  <c:v>56.977399249999998</c:v>
                </c:pt>
                <c:pt idx="5514">
                  <c:v>64.351047190000003</c:v>
                </c:pt>
                <c:pt idx="5515">
                  <c:v>57.164154830000001</c:v>
                </c:pt>
                <c:pt idx="5516">
                  <c:v>64.657356649999997</c:v>
                </c:pt>
                <c:pt idx="5517">
                  <c:v>64.826849730000006</c:v>
                </c:pt>
                <c:pt idx="5518">
                  <c:v>55.61340835</c:v>
                </c:pt>
                <c:pt idx="5519">
                  <c:v>55.639922980000001</c:v>
                </c:pt>
                <c:pt idx="5520">
                  <c:v>65.212487659999994</c:v>
                </c:pt>
                <c:pt idx="5521">
                  <c:v>65.490676379999996</c:v>
                </c:pt>
                <c:pt idx="5522">
                  <c:v>57.560903519999997</c:v>
                </c:pt>
                <c:pt idx="5523">
                  <c:v>57.510399849999999</c:v>
                </c:pt>
                <c:pt idx="5524">
                  <c:v>59.03048604</c:v>
                </c:pt>
                <c:pt idx="5525">
                  <c:v>59.081511249999998</c:v>
                </c:pt>
                <c:pt idx="5526">
                  <c:v>58.097837990000002</c:v>
                </c:pt>
                <c:pt idx="5527">
                  <c:v>57.833653910000002</c:v>
                </c:pt>
                <c:pt idx="5528">
                  <c:v>58.061199010000003</c:v>
                </c:pt>
                <c:pt idx="5529">
                  <c:v>55.30910171</c:v>
                </c:pt>
                <c:pt idx="5530">
                  <c:v>57.910948269999999</c:v>
                </c:pt>
                <c:pt idx="5531">
                  <c:v>65.924070740000005</c:v>
                </c:pt>
                <c:pt idx="5532">
                  <c:v>59.229571360000001</c:v>
                </c:pt>
                <c:pt idx="5533">
                  <c:v>55.426167169999999</c:v>
                </c:pt>
                <c:pt idx="5534">
                  <c:v>59.401993359999999</c:v>
                </c:pt>
                <c:pt idx="5535">
                  <c:v>59.543211460000002</c:v>
                </c:pt>
                <c:pt idx="5536">
                  <c:v>67.719033679999995</c:v>
                </c:pt>
                <c:pt idx="5537">
                  <c:v>68.048965170000002</c:v>
                </c:pt>
                <c:pt idx="5538">
                  <c:v>67.627909029999998</c:v>
                </c:pt>
                <c:pt idx="5539">
                  <c:v>59.60090984</c:v>
                </c:pt>
                <c:pt idx="5540">
                  <c:v>68.646924080000005</c:v>
                </c:pt>
                <c:pt idx="5541">
                  <c:v>68.333727010000004</c:v>
                </c:pt>
                <c:pt idx="5542">
                  <c:v>58.111651430000002</c:v>
                </c:pt>
                <c:pt idx="5543">
                  <c:v>60.450716849999999</c:v>
                </c:pt>
                <c:pt idx="5544">
                  <c:v>58.139782859999997</c:v>
                </c:pt>
                <c:pt idx="5545">
                  <c:v>59.819872439999997</c:v>
                </c:pt>
                <c:pt idx="5546">
                  <c:v>62.033244930000002</c:v>
                </c:pt>
                <c:pt idx="5547">
                  <c:v>62.087294730000004</c:v>
                </c:pt>
                <c:pt idx="5548">
                  <c:v>68.796018140000001</c:v>
                </c:pt>
                <c:pt idx="5549">
                  <c:v>61.03027754</c:v>
                </c:pt>
                <c:pt idx="5550">
                  <c:v>60.744557290000003</c:v>
                </c:pt>
                <c:pt idx="5551">
                  <c:v>60.989573970000002</c:v>
                </c:pt>
                <c:pt idx="5552">
                  <c:v>60.244515319999998</c:v>
                </c:pt>
                <c:pt idx="5553">
                  <c:v>61.645008169999997</c:v>
                </c:pt>
                <c:pt idx="5554">
                  <c:v>57.786945809999999</c:v>
                </c:pt>
                <c:pt idx="5555">
                  <c:v>57.912296789999999</c:v>
                </c:pt>
                <c:pt idx="5556">
                  <c:v>71.086990040000003</c:v>
                </c:pt>
                <c:pt idx="5557">
                  <c:v>71.442042490000006</c:v>
                </c:pt>
                <c:pt idx="5558">
                  <c:v>70.989262280000005</c:v>
                </c:pt>
                <c:pt idx="5559">
                  <c:v>62.431918549999999</c:v>
                </c:pt>
                <c:pt idx="5560">
                  <c:v>61.976928049999998</c:v>
                </c:pt>
                <c:pt idx="5561">
                  <c:v>60.462535709999997</c:v>
                </c:pt>
                <c:pt idx="5562">
                  <c:v>71.784948389999997</c:v>
                </c:pt>
                <c:pt idx="5563">
                  <c:v>60.477578260000001</c:v>
                </c:pt>
                <c:pt idx="5564">
                  <c:v>72.0799035</c:v>
                </c:pt>
                <c:pt idx="5565">
                  <c:v>71.742809089999994</c:v>
                </c:pt>
                <c:pt idx="5566">
                  <c:v>62.64819962</c:v>
                </c:pt>
                <c:pt idx="5567">
                  <c:v>60.525905360000003</c:v>
                </c:pt>
                <c:pt idx="5568">
                  <c:v>60.625505320000002</c:v>
                </c:pt>
                <c:pt idx="5569">
                  <c:v>60.611116289999998</c:v>
                </c:pt>
                <c:pt idx="5570">
                  <c:v>63.338407189999998</c:v>
                </c:pt>
                <c:pt idx="5571">
                  <c:v>62.704378730000002</c:v>
                </c:pt>
                <c:pt idx="5572">
                  <c:v>72.241028270000001</c:v>
                </c:pt>
                <c:pt idx="5573">
                  <c:v>60.640850960000002</c:v>
                </c:pt>
                <c:pt idx="5574">
                  <c:v>64.434230810000003</c:v>
                </c:pt>
                <c:pt idx="5575">
                  <c:v>64.491808140000003</c:v>
                </c:pt>
                <c:pt idx="5576">
                  <c:v>60.434735910000001</c:v>
                </c:pt>
                <c:pt idx="5577">
                  <c:v>63.3732671</c:v>
                </c:pt>
                <c:pt idx="5578">
                  <c:v>63.654248160000002</c:v>
                </c:pt>
                <c:pt idx="5579">
                  <c:v>63.332411489999998</c:v>
                </c:pt>
                <c:pt idx="5580">
                  <c:v>60.434855759999998</c:v>
                </c:pt>
                <c:pt idx="5581">
                  <c:v>74.454919279999999</c:v>
                </c:pt>
                <c:pt idx="5582">
                  <c:v>63.159243340000003</c:v>
                </c:pt>
                <c:pt idx="5583">
                  <c:v>64.663189090000003</c:v>
                </c:pt>
                <c:pt idx="5584">
                  <c:v>74.833684390000002</c:v>
                </c:pt>
                <c:pt idx="5585">
                  <c:v>74.353241620000006</c:v>
                </c:pt>
                <c:pt idx="5586">
                  <c:v>60.278443019999997</c:v>
                </c:pt>
                <c:pt idx="5587">
                  <c:v>60.390401799999999</c:v>
                </c:pt>
                <c:pt idx="5588">
                  <c:v>60.264790439999999</c:v>
                </c:pt>
                <c:pt idx="5589">
                  <c:v>60.397205470000003</c:v>
                </c:pt>
                <c:pt idx="5590">
                  <c:v>74.708042629999994</c:v>
                </c:pt>
                <c:pt idx="5591">
                  <c:v>75.201984370000005</c:v>
                </c:pt>
                <c:pt idx="5592">
                  <c:v>65.463995049999994</c:v>
                </c:pt>
                <c:pt idx="5593">
                  <c:v>65.019019729999997</c:v>
                </c:pt>
                <c:pt idx="5594">
                  <c:v>75.512826919999995</c:v>
                </c:pt>
                <c:pt idx="5595">
                  <c:v>75.724537040000001</c:v>
                </c:pt>
                <c:pt idx="5596">
                  <c:v>63.573602530000002</c:v>
                </c:pt>
                <c:pt idx="5597">
                  <c:v>63.592057760000003</c:v>
                </c:pt>
                <c:pt idx="5598">
                  <c:v>65.694211960000004</c:v>
                </c:pt>
                <c:pt idx="5599">
                  <c:v>63.021171469999999</c:v>
                </c:pt>
                <c:pt idx="5600">
                  <c:v>76.258610739999995</c:v>
                </c:pt>
                <c:pt idx="5601">
                  <c:v>66.228220590000006</c:v>
                </c:pt>
                <c:pt idx="5602">
                  <c:v>65.591009439999993</c:v>
                </c:pt>
                <c:pt idx="5603">
                  <c:v>63.124485040000003</c:v>
                </c:pt>
                <c:pt idx="5604">
                  <c:v>63.735385350000001</c:v>
                </c:pt>
                <c:pt idx="5605">
                  <c:v>78.384210670000002</c:v>
                </c:pt>
                <c:pt idx="5606">
                  <c:v>68.037463239999994</c:v>
                </c:pt>
                <c:pt idx="5607">
                  <c:v>63.767947919999997</c:v>
                </c:pt>
                <c:pt idx="5608">
                  <c:v>67.498899589999994</c:v>
                </c:pt>
                <c:pt idx="5609">
                  <c:v>66.890644120000005</c:v>
                </c:pt>
                <c:pt idx="5610">
                  <c:v>78.790612850000002</c:v>
                </c:pt>
                <c:pt idx="5611">
                  <c:v>78.274932899999996</c:v>
                </c:pt>
                <c:pt idx="5612">
                  <c:v>66.562982570000003</c:v>
                </c:pt>
                <c:pt idx="5613">
                  <c:v>66.260846650000005</c:v>
                </c:pt>
                <c:pt idx="5614">
                  <c:v>63.54556436</c:v>
                </c:pt>
                <c:pt idx="5615">
                  <c:v>66.076065360000001</c:v>
                </c:pt>
                <c:pt idx="5616">
                  <c:v>67.680033109999997</c:v>
                </c:pt>
                <c:pt idx="5617">
                  <c:v>63.54673872</c:v>
                </c:pt>
                <c:pt idx="5618">
                  <c:v>76.18140013</c:v>
                </c:pt>
                <c:pt idx="5619">
                  <c:v>78.654120149999997</c:v>
                </c:pt>
                <c:pt idx="5620">
                  <c:v>79.183907739999995</c:v>
                </c:pt>
                <c:pt idx="5621">
                  <c:v>62.755020080000001</c:v>
                </c:pt>
                <c:pt idx="5622">
                  <c:v>62.876112390000003</c:v>
                </c:pt>
                <c:pt idx="5623">
                  <c:v>79.519587299999998</c:v>
                </c:pt>
                <c:pt idx="5624">
                  <c:v>79.136167259999993</c:v>
                </c:pt>
                <c:pt idx="5625">
                  <c:v>63.36209401</c:v>
                </c:pt>
                <c:pt idx="5626">
                  <c:v>68.492489419999998</c:v>
                </c:pt>
                <c:pt idx="5627">
                  <c:v>68.061127409999997</c:v>
                </c:pt>
                <c:pt idx="5628">
                  <c:v>63.50558659</c:v>
                </c:pt>
                <c:pt idx="5629">
                  <c:v>66.063456189999997</c:v>
                </c:pt>
                <c:pt idx="5630">
                  <c:v>66.082499279999993</c:v>
                </c:pt>
                <c:pt idx="5631">
                  <c:v>68.740208690000003</c:v>
                </c:pt>
                <c:pt idx="5632">
                  <c:v>80.276122580000006</c:v>
                </c:pt>
                <c:pt idx="5633">
                  <c:v>66.138669739999997</c:v>
                </c:pt>
                <c:pt idx="5634">
                  <c:v>69.118062780000002</c:v>
                </c:pt>
                <c:pt idx="5635">
                  <c:v>69.052554549999996</c:v>
                </c:pt>
                <c:pt idx="5636">
                  <c:v>82.315084089999999</c:v>
                </c:pt>
                <c:pt idx="5637">
                  <c:v>76.989002170000006</c:v>
                </c:pt>
                <c:pt idx="5638">
                  <c:v>76.989002170000006</c:v>
                </c:pt>
                <c:pt idx="5639">
                  <c:v>82.747531699999996</c:v>
                </c:pt>
                <c:pt idx="5640">
                  <c:v>82.196576140000005</c:v>
                </c:pt>
                <c:pt idx="5641">
                  <c:v>79.542652779999997</c:v>
                </c:pt>
                <c:pt idx="5642">
                  <c:v>66.24840691</c:v>
                </c:pt>
                <c:pt idx="5643">
                  <c:v>66.859674780000006</c:v>
                </c:pt>
                <c:pt idx="5644">
                  <c:v>71.040255520000002</c:v>
                </c:pt>
                <c:pt idx="5645">
                  <c:v>71.105889809999994</c:v>
                </c:pt>
                <c:pt idx="5646">
                  <c:v>77.331207800000001</c:v>
                </c:pt>
                <c:pt idx="5647">
                  <c:v>77.331207800000001</c:v>
                </c:pt>
                <c:pt idx="5648">
                  <c:v>69.820983179999999</c:v>
                </c:pt>
                <c:pt idx="5649">
                  <c:v>66.892954119999999</c:v>
                </c:pt>
                <c:pt idx="5650">
                  <c:v>69.473901139999995</c:v>
                </c:pt>
                <c:pt idx="5651">
                  <c:v>69.772623920000001</c:v>
                </c:pt>
                <c:pt idx="5652">
                  <c:v>80.192010679999996</c:v>
                </c:pt>
                <c:pt idx="5653">
                  <c:v>82.604537379999996</c:v>
                </c:pt>
                <c:pt idx="5654">
                  <c:v>83.168598000000003</c:v>
                </c:pt>
                <c:pt idx="5655">
                  <c:v>69.57616969</c:v>
                </c:pt>
                <c:pt idx="5656">
                  <c:v>71.300363279999999</c:v>
                </c:pt>
                <c:pt idx="5657">
                  <c:v>66.033542979999993</c:v>
                </c:pt>
                <c:pt idx="5658">
                  <c:v>83.524740359999996</c:v>
                </c:pt>
                <c:pt idx="5659">
                  <c:v>83.686671660000002</c:v>
                </c:pt>
                <c:pt idx="5660">
                  <c:v>66.034507099999999</c:v>
                </c:pt>
                <c:pt idx="5661">
                  <c:v>75.581938940000001</c:v>
                </c:pt>
                <c:pt idx="5662">
                  <c:v>75.581938940000001</c:v>
                </c:pt>
                <c:pt idx="5663">
                  <c:v>75.791891399999997</c:v>
                </c:pt>
                <c:pt idx="5664">
                  <c:v>75.791891399999997</c:v>
                </c:pt>
                <c:pt idx="5665">
                  <c:v>71.524602279999996</c:v>
                </c:pt>
                <c:pt idx="5666">
                  <c:v>65.854488470000007</c:v>
                </c:pt>
                <c:pt idx="5667">
                  <c:v>65.983222979999994</c:v>
                </c:pt>
                <c:pt idx="5668">
                  <c:v>71.710201049999995</c:v>
                </c:pt>
                <c:pt idx="5669">
                  <c:v>80.751802130000002</c:v>
                </c:pt>
                <c:pt idx="5670">
                  <c:v>66.459398309999997</c:v>
                </c:pt>
                <c:pt idx="5671">
                  <c:v>66.611924009999996</c:v>
                </c:pt>
                <c:pt idx="5672">
                  <c:v>84.295227299999993</c:v>
                </c:pt>
                <c:pt idx="5673">
                  <c:v>69.799107140000004</c:v>
                </c:pt>
                <c:pt idx="5674">
                  <c:v>71.787603619999999</c:v>
                </c:pt>
                <c:pt idx="5675">
                  <c:v>69.197024990000003</c:v>
                </c:pt>
                <c:pt idx="5676">
                  <c:v>72.594193529999998</c:v>
                </c:pt>
                <c:pt idx="5677">
                  <c:v>86.805760449999994</c:v>
                </c:pt>
                <c:pt idx="5678">
                  <c:v>86.706122449999995</c:v>
                </c:pt>
                <c:pt idx="5679">
                  <c:v>72.584442670000001</c:v>
                </c:pt>
                <c:pt idx="5680">
                  <c:v>86.678499209999998</c:v>
                </c:pt>
                <c:pt idx="5681">
                  <c:v>81.058083229999994</c:v>
                </c:pt>
                <c:pt idx="5682">
                  <c:v>81.058083229999994</c:v>
                </c:pt>
                <c:pt idx="5683">
                  <c:v>72.516366070000004</c:v>
                </c:pt>
                <c:pt idx="5684">
                  <c:v>83.548949179999994</c:v>
                </c:pt>
                <c:pt idx="5685">
                  <c:v>69.256169249999999</c:v>
                </c:pt>
                <c:pt idx="5686">
                  <c:v>76.454508300000001</c:v>
                </c:pt>
                <c:pt idx="5687">
                  <c:v>81.425367519999995</c:v>
                </c:pt>
                <c:pt idx="5688">
                  <c:v>81.425367519999995</c:v>
                </c:pt>
                <c:pt idx="5689">
                  <c:v>86.550503160000005</c:v>
                </c:pt>
                <c:pt idx="5690">
                  <c:v>74.641127209999993</c:v>
                </c:pt>
                <c:pt idx="5691">
                  <c:v>87.150386740000002</c:v>
                </c:pt>
                <c:pt idx="5692">
                  <c:v>74.712844939999997</c:v>
                </c:pt>
                <c:pt idx="5693">
                  <c:v>84.204093020000002</c:v>
                </c:pt>
                <c:pt idx="5694">
                  <c:v>69.37445409</c:v>
                </c:pt>
                <c:pt idx="5695">
                  <c:v>69.983982330000003</c:v>
                </c:pt>
                <c:pt idx="5696">
                  <c:v>73.338408560000005</c:v>
                </c:pt>
                <c:pt idx="5697">
                  <c:v>72.966906289999997</c:v>
                </c:pt>
                <c:pt idx="5698">
                  <c:v>73.286636709999996</c:v>
                </c:pt>
                <c:pt idx="5699">
                  <c:v>87.531537900000004</c:v>
                </c:pt>
                <c:pt idx="5700">
                  <c:v>73.073979850000001</c:v>
                </c:pt>
                <c:pt idx="5701">
                  <c:v>87.666958940000001</c:v>
                </c:pt>
                <c:pt idx="5702">
                  <c:v>74.924507750000004</c:v>
                </c:pt>
                <c:pt idx="5703">
                  <c:v>70.019267819999996</c:v>
                </c:pt>
                <c:pt idx="5704">
                  <c:v>79.553449090000001</c:v>
                </c:pt>
                <c:pt idx="5705">
                  <c:v>79.553449090000001</c:v>
                </c:pt>
                <c:pt idx="5706">
                  <c:v>75.172141179999997</c:v>
                </c:pt>
                <c:pt idx="5707">
                  <c:v>79.777097900000001</c:v>
                </c:pt>
                <c:pt idx="5708">
                  <c:v>79.777097900000001</c:v>
                </c:pt>
                <c:pt idx="5709">
                  <c:v>69.766477519999995</c:v>
                </c:pt>
                <c:pt idx="5710">
                  <c:v>84.803177899999994</c:v>
                </c:pt>
                <c:pt idx="5711">
                  <c:v>69.144337190000002</c:v>
                </c:pt>
                <c:pt idx="5712">
                  <c:v>75.162960999999996</c:v>
                </c:pt>
                <c:pt idx="5713">
                  <c:v>75.360666170000002</c:v>
                </c:pt>
                <c:pt idx="5714">
                  <c:v>79.924756020000004</c:v>
                </c:pt>
                <c:pt idx="5715">
                  <c:v>68.952709440000007</c:v>
                </c:pt>
                <c:pt idx="5716">
                  <c:v>69.090341749999993</c:v>
                </c:pt>
                <c:pt idx="5717">
                  <c:v>69.558036310000006</c:v>
                </c:pt>
                <c:pt idx="5718">
                  <c:v>76.424916659999994</c:v>
                </c:pt>
                <c:pt idx="5719">
                  <c:v>91.296400919999996</c:v>
                </c:pt>
                <c:pt idx="5720">
                  <c:v>69.719535519999994</c:v>
                </c:pt>
                <c:pt idx="5721">
                  <c:v>85.322257289999996</c:v>
                </c:pt>
                <c:pt idx="5722">
                  <c:v>91.225295279999997</c:v>
                </c:pt>
                <c:pt idx="5723">
                  <c:v>76.063352829999999</c:v>
                </c:pt>
                <c:pt idx="5724">
                  <c:v>72.911453710000004</c:v>
                </c:pt>
                <c:pt idx="5725">
                  <c:v>75.442867669999998</c:v>
                </c:pt>
                <c:pt idx="5726">
                  <c:v>88.129344630000006</c:v>
                </c:pt>
                <c:pt idx="5727">
                  <c:v>85.711386500000003</c:v>
                </c:pt>
                <c:pt idx="5728">
                  <c:v>85.711386500000003</c:v>
                </c:pt>
                <c:pt idx="5729">
                  <c:v>72.932928630000006</c:v>
                </c:pt>
                <c:pt idx="5730">
                  <c:v>76.63002788</c:v>
                </c:pt>
                <c:pt idx="5731">
                  <c:v>75.977846209999996</c:v>
                </c:pt>
                <c:pt idx="5732">
                  <c:v>79.785663060000005</c:v>
                </c:pt>
                <c:pt idx="5733">
                  <c:v>91.065099369999999</c:v>
                </c:pt>
                <c:pt idx="5734">
                  <c:v>91.705964350000002</c:v>
                </c:pt>
                <c:pt idx="5735">
                  <c:v>85.518298040000005</c:v>
                </c:pt>
                <c:pt idx="5736">
                  <c:v>85.518298040000005</c:v>
                </c:pt>
                <c:pt idx="5737">
                  <c:v>80.487578790000001</c:v>
                </c:pt>
                <c:pt idx="5738">
                  <c:v>88.792327549999996</c:v>
                </c:pt>
                <c:pt idx="5739">
                  <c:v>72.997165929999994</c:v>
                </c:pt>
                <c:pt idx="5740">
                  <c:v>92.108917199999993</c:v>
                </c:pt>
                <c:pt idx="5741">
                  <c:v>78.244371920000006</c:v>
                </c:pt>
                <c:pt idx="5742">
                  <c:v>78.322263669999998</c:v>
                </c:pt>
                <c:pt idx="5743">
                  <c:v>78.444006290000004</c:v>
                </c:pt>
                <c:pt idx="5744">
                  <c:v>76.853445469999997</c:v>
                </c:pt>
                <c:pt idx="5745">
                  <c:v>73.123300819999997</c:v>
                </c:pt>
                <c:pt idx="5746">
                  <c:v>77.042017220000005</c:v>
                </c:pt>
                <c:pt idx="5747">
                  <c:v>76.800689090000006</c:v>
                </c:pt>
                <c:pt idx="5748">
                  <c:v>73.108306040000002</c:v>
                </c:pt>
                <c:pt idx="5749">
                  <c:v>76.574097069999993</c:v>
                </c:pt>
                <c:pt idx="5750">
                  <c:v>78.544835739999996</c:v>
                </c:pt>
                <c:pt idx="5751">
                  <c:v>83.522347719999999</c:v>
                </c:pt>
                <c:pt idx="5752">
                  <c:v>83.522347719999999</c:v>
                </c:pt>
                <c:pt idx="5753">
                  <c:v>84.330059030000001</c:v>
                </c:pt>
                <c:pt idx="5754">
                  <c:v>84.330059030000001</c:v>
                </c:pt>
                <c:pt idx="5755">
                  <c:v>73.144176659999999</c:v>
                </c:pt>
                <c:pt idx="5756">
                  <c:v>78.807997119999996</c:v>
                </c:pt>
                <c:pt idx="5757">
                  <c:v>89.430295889999996</c:v>
                </c:pt>
                <c:pt idx="5758">
                  <c:v>83.57448857</c:v>
                </c:pt>
                <c:pt idx="5759">
                  <c:v>79.459317990000002</c:v>
                </c:pt>
                <c:pt idx="5760">
                  <c:v>72.876515929999997</c:v>
                </c:pt>
                <c:pt idx="5761">
                  <c:v>79.405095959999997</c:v>
                </c:pt>
                <c:pt idx="5762">
                  <c:v>83.918783680000004</c:v>
                </c:pt>
                <c:pt idx="5763">
                  <c:v>72.878438259999996</c:v>
                </c:pt>
                <c:pt idx="5764">
                  <c:v>79.011151560000002</c:v>
                </c:pt>
                <c:pt idx="5765">
                  <c:v>80.497213799999997</c:v>
                </c:pt>
                <c:pt idx="5766">
                  <c:v>89.98506476</c:v>
                </c:pt>
                <c:pt idx="5767">
                  <c:v>79.792995750000003</c:v>
                </c:pt>
                <c:pt idx="5768">
                  <c:v>79.792995750000003</c:v>
                </c:pt>
                <c:pt idx="5769">
                  <c:v>72.669741459999997</c:v>
                </c:pt>
                <c:pt idx="5770">
                  <c:v>72.818866249999999</c:v>
                </c:pt>
                <c:pt idx="5771">
                  <c:v>79.915953470000005</c:v>
                </c:pt>
                <c:pt idx="5772">
                  <c:v>79.915953470000005</c:v>
                </c:pt>
                <c:pt idx="5773">
                  <c:v>72.655374559999998</c:v>
                </c:pt>
                <c:pt idx="5774">
                  <c:v>80.109122569999997</c:v>
                </c:pt>
                <c:pt idx="5775">
                  <c:v>89.782037560000006</c:v>
                </c:pt>
                <c:pt idx="5776">
                  <c:v>89.782037560000006</c:v>
                </c:pt>
                <c:pt idx="5777">
                  <c:v>72.827990229999997</c:v>
                </c:pt>
                <c:pt idx="5778">
                  <c:v>79.707370460000007</c:v>
                </c:pt>
                <c:pt idx="5779">
                  <c:v>76.646282540000001</c:v>
                </c:pt>
                <c:pt idx="5780">
                  <c:v>80.675659400000001</c:v>
                </c:pt>
                <c:pt idx="5781">
                  <c:v>83.809179319999998</c:v>
                </c:pt>
                <c:pt idx="5782">
                  <c:v>80.01740092</c:v>
                </c:pt>
                <c:pt idx="5783">
                  <c:v>76.668793280000003</c:v>
                </c:pt>
                <c:pt idx="5784">
                  <c:v>90.198991649999996</c:v>
                </c:pt>
                <c:pt idx="5785">
                  <c:v>90.198991649999996</c:v>
                </c:pt>
                <c:pt idx="5786">
                  <c:v>93.377664269999997</c:v>
                </c:pt>
                <c:pt idx="5787">
                  <c:v>84.518007659999995</c:v>
                </c:pt>
                <c:pt idx="5788">
                  <c:v>76.782491579999999</c:v>
                </c:pt>
                <c:pt idx="5789">
                  <c:v>79.549176610000004</c:v>
                </c:pt>
                <c:pt idx="5790">
                  <c:v>79.549176610000004</c:v>
                </c:pt>
                <c:pt idx="5791">
                  <c:v>82.448108629999993</c:v>
                </c:pt>
                <c:pt idx="5792">
                  <c:v>76.737279599999994</c:v>
                </c:pt>
                <c:pt idx="5793">
                  <c:v>82.530482190000001</c:v>
                </c:pt>
                <c:pt idx="5794">
                  <c:v>82.661478599999995</c:v>
                </c:pt>
                <c:pt idx="5795">
                  <c:v>79.758086070000004</c:v>
                </c:pt>
                <c:pt idx="5796">
                  <c:v>79.758086070000004</c:v>
                </c:pt>
                <c:pt idx="5797">
                  <c:v>80.958480690000002</c:v>
                </c:pt>
                <c:pt idx="5798">
                  <c:v>80.532616009999998</c:v>
                </c:pt>
                <c:pt idx="5799">
                  <c:v>88.058318319999998</c:v>
                </c:pt>
                <c:pt idx="5800">
                  <c:v>88.058318319999998</c:v>
                </c:pt>
                <c:pt idx="5801">
                  <c:v>80.900357589999999</c:v>
                </c:pt>
                <c:pt idx="5802">
                  <c:v>80.657499999999999</c:v>
                </c:pt>
                <c:pt idx="5803">
                  <c:v>88.316441440000006</c:v>
                </c:pt>
                <c:pt idx="5804">
                  <c:v>88.316441440000006</c:v>
                </c:pt>
                <c:pt idx="5805">
                  <c:v>82.768649479999993</c:v>
                </c:pt>
                <c:pt idx="5806">
                  <c:v>76.874414529999996</c:v>
                </c:pt>
                <c:pt idx="5807">
                  <c:v>94.06034339</c:v>
                </c:pt>
                <c:pt idx="5808">
                  <c:v>76.855111590000007</c:v>
                </c:pt>
                <c:pt idx="5809">
                  <c:v>88.114541759999994</c:v>
                </c:pt>
                <c:pt idx="5810">
                  <c:v>83.051570010000006</c:v>
                </c:pt>
                <c:pt idx="5811">
                  <c:v>83.0175299</c:v>
                </c:pt>
                <c:pt idx="5812">
                  <c:v>80.731868410000004</c:v>
                </c:pt>
                <c:pt idx="5813">
                  <c:v>80.731868410000004</c:v>
                </c:pt>
                <c:pt idx="5814">
                  <c:v>76.898029269999995</c:v>
                </c:pt>
                <c:pt idx="5815">
                  <c:v>80.803119600000002</c:v>
                </c:pt>
                <c:pt idx="5816">
                  <c:v>80.803119600000002</c:v>
                </c:pt>
                <c:pt idx="5817">
                  <c:v>83.706048870000004</c:v>
                </c:pt>
                <c:pt idx="5818">
                  <c:v>88.486248160000002</c:v>
                </c:pt>
                <c:pt idx="5819">
                  <c:v>76.609484140000006</c:v>
                </c:pt>
                <c:pt idx="5820">
                  <c:v>76.3849637</c:v>
                </c:pt>
                <c:pt idx="5821">
                  <c:v>83.041994360000004</c:v>
                </c:pt>
                <c:pt idx="5822">
                  <c:v>83.268451209999995</c:v>
                </c:pt>
                <c:pt idx="5823">
                  <c:v>83.93072626</c:v>
                </c:pt>
                <c:pt idx="5824">
                  <c:v>94.650697460000004</c:v>
                </c:pt>
                <c:pt idx="5825">
                  <c:v>84.566909749999994</c:v>
                </c:pt>
                <c:pt idx="5826">
                  <c:v>76.610344569999995</c:v>
                </c:pt>
                <c:pt idx="5827">
                  <c:v>80.939696839999996</c:v>
                </c:pt>
                <c:pt idx="5828">
                  <c:v>84.062902589999993</c:v>
                </c:pt>
                <c:pt idx="5829">
                  <c:v>84.062902589999993</c:v>
                </c:pt>
                <c:pt idx="5830">
                  <c:v>94.435472450000006</c:v>
                </c:pt>
                <c:pt idx="5831">
                  <c:v>94.435472450000006</c:v>
                </c:pt>
                <c:pt idx="5832">
                  <c:v>80.308257339999997</c:v>
                </c:pt>
                <c:pt idx="5833">
                  <c:v>84.194584269999993</c:v>
                </c:pt>
                <c:pt idx="5834">
                  <c:v>84.194584269999993</c:v>
                </c:pt>
                <c:pt idx="5835">
                  <c:v>80.354631220000002</c:v>
                </c:pt>
                <c:pt idx="5836">
                  <c:v>84.152289019999998</c:v>
                </c:pt>
                <c:pt idx="5837">
                  <c:v>76.387581539999999</c:v>
                </c:pt>
                <c:pt idx="5838">
                  <c:v>76.548822819999998</c:v>
                </c:pt>
                <c:pt idx="5839">
                  <c:v>76.372185630000004</c:v>
                </c:pt>
                <c:pt idx="5840">
                  <c:v>83.971848679999994</c:v>
                </c:pt>
                <c:pt idx="5841">
                  <c:v>94.879742800000002</c:v>
                </c:pt>
                <c:pt idx="5842">
                  <c:v>94.879742800000002</c:v>
                </c:pt>
                <c:pt idx="5843">
                  <c:v>88.409105690000004</c:v>
                </c:pt>
                <c:pt idx="5844">
                  <c:v>84.721332899999993</c:v>
                </c:pt>
                <c:pt idx="5845">
                  <c:v>76.555722779999996</c:v>
                </c:pt>
                <c:pt idx="5846">
                  <c:v>84.055856950000006</c:v>
                </c:pt>
                <c:pt idx="5847">
                  <c:v>80.379589170000003</c:v>
                </c:pt>
                <c:pt idx="5848">
                  <c:v>89.127133400000005</c:v>
                </c:pt>
                <c:pt idx="5849">
                  <c:v>80.406137180000002</c:v>
                </c:pt>
                <c:pt idx="5850">
                  <c:v>86.651881660000001</c:v>
                </c:pt>
                <c:pt idx="5851">
                  <c:v>80.527553139999995</c:v>
                </c:pt>
                <c:pt idx="5852">
                  <c:v>86.738659659999996</c:v>
                </c:pt>
                <c:pt idx="5853">
                  <c:v>86.877325670000005</c:v>
                </c:pt>
                <c:pt idx="5854">
                  <c:v>83.803913449999996</c:v>
                </c:pt>
                <c:pt idx="5855">
                  <c:v>83.803913449999996</c:v>
                </c:pt>
                <c:pt idx="5856">
                  <c:v>92.597101710000004</c:v>
                </c:pt>
                <c:pt idx="5857">
                  <c:v>92.597101710000004</c:v>
                </c:pt>
                <c:pt idx="5858">
                  <c:v>85.059534429999999</c:v>
                </c:pt>
                <c:pt idx="5859">
                  <c:v>80.478252190000006</c:v>
                </c:pt>
                <c:pt idx="5860">
                  <c:v>84.026202150000003</c:v>
                </c:pt>
                <c:pt idx="5861">
                  <c:v>84.026202150000003</c:v>
                </c:pt>
                <c:pt idx="5862">
                  <c:v>92.870955249999994</c:v>
                </c:pt>
                <c:pt idx="5863">
                  <c:v>92.870955249999994</c:v>
                </c:pt>
                <c:pt idx="5864">
                  <c:v>85.189790360000003</c:v>
                </c:pt>
                <c:pt idx="5865">
                  <c:v>85.000070219999998</c:v>
                </c:pt>
                <c:pt idx="5866">
                  <c:v>84.738368030000004</c:v>
                </c:pt>
                <c:pt idx="5867">
                  <c:v>80.104294479999993</c:v>
                </c:pt>
                <c:pt idx="5868">
                  <c:v>92.656171430000001</c:v>
                </c:pt>
                <c:pt idx="5869">
                  <c:v>86.994003759999998</c:v>
                </c:pt>
                <c:pt idx="5870">
                  <c:v>80.623190210000004</c:v>
                </c:pt>
                <c:pt idx="5871">
                  <c:v>87.29779997</c:v>
                </c:pt>
                <c:pt idx="5872">
                  <c:v>81.228991129999997</c:v>
                </c:pt>
                <c:pt idx="5873">
                  <c:v>87.262032090000005</c:v>
                </c:pt>
                <c:pt idx="5874">
                  <c:v>84.188179349999999</c:v>
                </c:pt>
                <c:pt idx="5875">
                  <c:v>93.050944169999994</c:v>
                </c:pt>
                <c:pt idx="5876">
                  <c:v>85.069695409999994</c:v>
                </c:pt>
                <c:pt idx="5877">
                  <c:v>85.069695409999994</c:v>
                </c:pt>
                <c:pt idx="5878">
                  <c:v>87.952755530000005</c:v>
                </c:pt>
                <c:pt idx="5879">
                  <c:v>85.146154980000006</c:v>
                </c:pt>
                <c:pt idx="5880">
                  <c:v>85.146154980000006</c:v>
                </c:pt>
                <c:pt idx="5881">
                  <c:v>81.273366859999996</c:v>
                </c:pt>
                <c:pt idx="5882">
                  <c:v>99.318158729999993</c:v>
                </c:pt>
                <c:pt idx="5883">
                  <c:v>87.892855429999997</c:v>
                </c:pt>
                <c:pt idx="5884">
                  <c:v>85.178098320000004</c:v>
                </c:pt>
                <c:pt idx="5885">
                  <c:v>87.527289769999996</c:v>
                </c:pt>
                <c:pt idx="5886">
                  <c:v>88.193005240000005</c:v>
                </c:pt>
                <c:pt idx="5887">
                  <c:v>88.640753070000002</c:v>
                </c:pt>
                <c:pt idx="5888">
                  <c:v>80.340101649999994</c:v>
                </c:pt>
                <c:pt idx="5889">
                  <c:v>80.103756050000001</c:v>
                </c:pt>
                <c:pt idx="5890">
                  <c:v>84.601855709999995</c:v>
                </c:pt>
                <c:pt idx="5891">
                  <c:v>85.292648279999995</c:v>
                </c:pt>
                <c:pt idx="5892">
                  <c:v>88.405088860000006</c:v>
                </c:pt>
                <c:pt idx="5893">
                  <c:v>80.34220895</c:v>
                </c:pt>
                <c:pt idx="5894">
                  <c:v>88.945567130000001</c:v>
                </c:pt>
                <c:pt idx="5895">
                  <c:v>88.945567130000001</c:v>
                </c:pt>
                <c:pt idx="5896">
                  <c:v>88.19797346</c:v>
                </c:pt>
                <c:pt idx="5897">
                  <c:v>83.904370920000005</c:v>
                </c:pt>
                <c:pt idx="5898">
                  <c:v>88.47314308</c:v>
                </c:pt>
                <c:pt idx="5899">
                  <c:v>88.47314308</c:v>
                </c:pt>
                <c:pt idx="5900">
                  <c:v>84.61460348</c:v>
                </c:pt>
                <c:pt idx="5901">
                  <c:v>84.710264859999995</c:v>
                </c:pt>
                <c:pt idx="5902">
                  <c:v>88.237932760000007</c:v>
                </c:pt>
                <c:pt idx="5903">
                  <c:v>80.106877819999994</c:v>
                </c:pt>
                <c:pt idx="5904">
                  <c:v>80.277409000000006</c:v>
                </c:pt>
                <c:pt idx="5905">
                  <c:v>88.096904559999999</c:v>
                </c:pt>
                <c:pt idx="5906">
                  <c:v>93.736308320000006</c:v>
                </c:pt>
                <c:pt idx="5907">
                  <c:v>80.708468499999995</c:v>
                </c:pt>
                <c:pt idx="5908">
                  <c:v>84.739361830000007</c:v>
                </c:pt>
                <c:pt idx="5909">
                  <c:v>80.907230490000003</c:v>
                </c:pt>
                <c:pt idx="5910">
                  <c:v>84.76471445</c:v>
                </c:pt>
                <c:pt idx="5911">
                  <c:v>91.45615961</c:v>
                </c:pt>
                <c:pt idx="5912">
                  <c:v>91.549717040000004</c:v>
                </c:pt>
                <c:pt idx="5913">
                  <c:v>91.094730429999998</c:v>
                </c:pt>
                <c:pt idx="5914">
                  <c:v>88.056088000000003</c:v>
                </c:pt>
                <c:pt idx="5915">
                  <c:v>88.056088000000003</c:v>
                </c:pt>
                <c:pt idx="5916">
                  <c:v>84.896685399999996</c:v>
                </c:pt>
                <c:pt idx="5917">
                  <c:v>89.749283210000002</c:v>
                </c:pt>
                <c:pt idx="5918">
                  <c:v>97.197843550000002</c:v>
                </c:pt>
                <c:pt idx="5919">
                  <c:v>89.264969989999997</c:v>
                </c:pt>
                <c:pt idx="5920">
                  <c:v>89.681132120000001</c:v>
                </c:pt>
                <c:pt idx="5921">
                  <c:v>88.906738200000007</c:v>
                </c:pt>
                <c:pt idx="5922">
                  <c:v>88.906738200000007</c:v>
                </c:pt>
                <c:pt idx="5923">
                  <c:v>84.842715350000006</c:v>
                </c:pt>
                <c:pt idx="5924">
                  <c:v>88.821786650000007</c:v>
                </c:pt>
                <c:pt idx="5925">
                  <c:v>91.217728379999997</c:v>
                </c:pt>
                <c:pt idx="5926">
                  <c:v>88.161536290000001</c:v>
                </c:pt>
                <c:pt idx="5927">
                  <c:v>84.442603719999994</c:v>
                </c:pt>
                <c:pt idx="5928">
                  <c:v>91.539742689999997</c:v>
                </c:pt>
                <c:pt idx="5929">
                  <c:v>92.108240679999994</c:v>
                </c:pt>
                <c:pt idx="5930">
                  <c:v>84.999374070000002</c:v>
                </c:pt>
                <c:pt idx="5931">
                  <c:v>84.978111319999996</c:v>
                </c:pt>
                <c:pt idx="5932">
                  <c:v>88.468868259999994</c:v>
                </c:pt>
                <c:pt idx="5933">
                  <c:v>92.806158150000002</c:v>
                </c:pt>
                <c:pt idx="5934">
                  <c:v>89.407511490000005</c:v>
                </c:pt>
                <c:pt idx="5935">
                  <c:v>89.407511490000005</c:v>
                </c:pt>
                <c:pt idx="5936">
                  <c:v>90.107956849999994</c:v>
                </c:pt>
                <c:pt idx="5937">
                  <c:v>90.107956849999994</c:v>
                </c:pt>
                <c:pt idx="5938">
                  <c:v>89.444954460000005</c:v>
                </c:pt>
                <c:pt idx="5939">
                  <c:v>85.650172609999998</c:v>
                </c:pt>
                <c:pt idx="5940">
                  <c:v>92.134868269999998</c:v>
                </c:pt>
                <c:pt idx="5941">
                  <c:v>91.786152090000002</c:v>
                </c:pt>
                <c:pt idx="5942">
                  <c:v>93.294796660000003</c:v>
                </c:pt>
                <c:pt idx="5943">
                  <c:v>93.06696522</c:v>
                </c:pt>
                <c:pt idx="5944">
                  <c:v>89.525226360000005</c:v>
                </c:pt>
                <c:pt idx="5945">
                  <c:v>84.696668729999999</c:v>
                </c:pt>
                <c:pt idx="5946">
                  <c:v>84.440721280000005</c:v>
                </c:pt>
                <c:pt idx="5947">
                  <c:v>93.291201229999999</c:v>
                </c:pt>
                <c:pt idx="5948">
                  <c:v>88.948203489999997</c:v>
                </c:pt>
                <c:pt idx="5949">
                  <c:v>92.821609699999996</c:v>
                </c:pt>
                <c:pt idx="5950">
                  <c:v>89.645607459999994</c:v>
                </c:pt>
                <c:pt idx="5951">
                  <c:v>93.21541612</c:v>
                </c:pt>
                <c:pt idx="5952">
                  <c:v>93.21541612</c:v>
                </c:pt>
                <c:pt idx="5953">
                  <c:v>93.367499069999994</c:v>
                </c:pt>
                <c:pt idx="5954">
                  <c:v>93.367499069999994</c:v>
                </c:pt>
                <c:pt idx="5955">
                  <c:v>88.207416069999994</c:v>
                </c:pt>
                <c:pt idx="5956">
                  <c:v>84.698576610000003</c:v>
                </c:pt>
                <c:pt idx="5957">
                  <c:v>88.922471540000004</c:v>
                </c:pt>
                <c:pt idx="5958">
                  <c:v>89.066899989999996</c:v>
                </c:pt>
                <c:pt idx="5959">
                  <c:v>92.712379200000001</c:v>
                </c:pt>
                <c:pt idx="5960">
                  <c:v>84.444413150000003</c:v>
                </c:pt>
                <c:pt idx="5961">
                  <c:v>84.62741776</c:v>
                </c:pt>
                <c:pt idx="5962">
                  <c:v>85.044748490000003</c:v>
                </c:pt>
                <c:pt idx="5963">
                  <c:v>89.096689900000001</c:v>
                </c:pt>
                <c:pt idx="5964">
                  <c:v>84.636380700000004</c:v>
                </c:pt>
                <c:pt idx="5965">
                  <c:v>96.359117530000006</c:v>
                </c:pt>
                <c:pt idx="5966">
                  <c:v>95.917492949999996</c:v>
                </c:pt>
                <c:pt idx="5967">
                  <c:v>89.124873669999999</c:v>
                </c:pt>
                <c:pt idx="5968">
                  <c:v>92.918555139999995</c:v>
                </c:pt>
                <c:pt idx="5969">
                  <c:v>92.918555139999995</c:v>
                </c:pt>
                <c:pt idx="5970">
                  <c:v>94.366370000000003</c:v>
                </c:pt>
                <c:pt idx="5971">
                  <c:v>89.264270960000005</c:v>
                </c:pt>
                <c:pt idx="5972">
                  <c:v>93.17321355</c:v>
                </c:pt>
                <c:pt idx="5973">
                  <c:v>93.17321355</c:v>
                </c:pt>
                <c:pt idx="5974">
                  <c:v>93.488493399999996</c:v>
                </c:pt>
                <c:pt idx="5975">
                  <c:v>96.047776619999993</c:v>
                </c:pt>
                <c:pt idx="5976">
                  <c:v>89.207182130000007</c:v>
                </c:pt>
                <c:pt idx="5977">
                  <c:v>93.029666820000003</c:v>
                </c:pt>
                <c:pt idx="5978">
                  <c:v>96.392416850000004</c:v>
                </c:pt>
                <c:pt idx="5979">
                  <c:v>88.779377999999994</c:v>
                </c:pt>
                <c:pt idx="5980">
                  <c:v>89.373058439999994</c:v>
                </c:pt>
                <c:pt idx="5981">
                  <c:v>97.662432929999994</c:v>
                </c:pt>
                <c:pt idx="5982">
                  <c:v>89.975207380000001</c:v>
                </c:pt>
                <c:pt idx="5983">
                  <c:v>93.359316239999998</c:v>
                </c:pt>
                <c:pt idx="5984">
                  <c:v>94.366080089999997</c:v>
                </c:pt>
                <c:pt idx="5985">
                  <c:v>94.366080089999997</c:v>
                </c:pt>
                <c:pt idx="5986">
                  <c:v>94.450936470000002</c:v>
                </c:pt>
                <c:pt idx="5987">
                  <c:v>94.450936470000002</c:v>
                </c:pt>
                <c:pt idx="5988">
                  <c:v>94.406033070000007</c:v>
                </c:pt>
                <c:pt idx="5989">
                  <c:v>96.653396369999996</c:v>
                </c:pt>
                <c:pt idx="5990">
                  <c:v>97.938241419999997</c:v>
                </c:pt>
                <c:pt idx="5991">
                  <c:v>90.027962279999997</c:v>
                </c:pt>
                <c:pt idx="5992">
                  <c:v>94.490482560000004</c:v>
                </c:pt>
                <c:pt idx="5993">
                  <c:v>98.176188319999994</c:v>
                </c:pt>
                <c:pt idx="5994">
                  <c:v>93.918312900000004</c:v>
                </c:pt>
                <c:pt idx="5995">
                  <c:v>98.098215499999995</c:v>
                </c:pt>
                <c:pt idx="5996">
                  <c:v>98.098215499999995</c:v>
                </c:pt>
                <c:pt idx="5997">
                  <c:v>89.049235800000005</c:v>
                </c:pt>
                <c:pt idx="5998">
                  <c:v>88.776690130000006</c:v>
                </c:pt>
                <c:pt idx="5999">
                  <c:v>94.620410419999999</c:v>
                </c:pt>
                <c:pt idx="6000">
                  <c:v>98.257432910000006</c:v>
                </c:pt>
                <c:pt idx="6001">
                  <c:v>98.257432910000006</c:v>
                </c:pt>
                <c:pt idx="6002">
                  <c:v>93.120709599999998</c:v>
                </c:pt>
                <c:pt idx="6003">
                  <c:v>93.845734530000001</c:v>
                </c:pt>
                <c:pt idx="6004">
                  <c:v>89.052518070000005</c:v>
                </c:pt>
                <c:pt idx="6005">
                  <c:v>93.422583009999997</c:v>
                </c:pt>
                <c:pt idx="6006">
                  <c:v>88.780983559999996</c:v>
                </c:pt>
                <c:pt idx="6007">
                  <c:v>88.974902549999996</c:v>
                </c:pt>
                <c:pt idx="6008">
                  <c:v>94.07481052</c:v>
                </c:pt>
                <c:pt idx="6009">
                  <c:v>89.381025870000002</c:v>
                </c:pt>
                <c:pt idx="6010">
                  <c:v>94.106160399999993</c:v>
                </c:pt>
                <c:pt idx="6011">
                  <c:v>89.606965059999993</c:v>
                </c:pt>
                <c:pt idx="6012">
                  <c:v>97.779999559999993</c:v>
                </c:pt>
                <c:pt idx="6013">
                  <c:v>97.779999559999993</c:v>
                </c:pt>
                <c:pt idx="6014">
                  <c:v>98.051072160000004</c:v>
                </c:pt>
                <c:pt idx="6015">
                  <c:v>98.051072160000004</c:v>
                </c:pt>
                <c:pt idx="6016">
                  <c:v>93.633504040000005</c:v>
                </c:pt>
                <c:pt idx="6017">
                  <c:v>97.897758479999993</c:v>
                </c:pt>
                <c:pt idx="6018">
                  <c:v>93.571652189999995</c:v>
                </c:pt>
                <c:pt idx="6019">
                  <c:v>93.117752890000006</c:v>
                </c:pt>
                <c:pt idx="6020">
                  <c:v>93.746664249999995</c:v>
                </c:pt>
                <c:pt idx="6021">
                  <c:v>98.251482170000003</c:v>
                </c:pt>
                <c:pt idx="6022">
                  <c:v>99.323620390000002</c:v>
                </c:pt>
                <c:pt idx="6023">
                  <c:v>99.323620390000002</c:v>
                </c:pt>
                <c:pt idx="6024">
                  <c:v>94.349119909999999</c:v>
                </c:pt>
                <c:pt idx="6025">
                  <c:v>99.417210229999995</c:v>
                </c:pt>
                <c:pt idx="6026">
                  <c:v>99.417210229999995</c:v>
                </c:pt>
                <c:pt idx="6027">
                  <c:v>99.364297710000002</c:v>
                </c:pt>
                <c:pt idx="6028">
                  <c:v>99.455680060000006</c:v>
                </c:pt>
                <c:pt idx="6029">
                  <c:v>103.06409549999999</c:v>
                </c:pt>
                <c:pt idx="6030">
                  <c:v>99.593444379999994</c:v>
                </c:pt>
                <c:pt idx="6031">
                  <c:v>94.026382749999996</c:v>
                </c:pt>
                <c:pt idx="6032">
                  <c:v>93.115196510000004</c:v>
                </c:pt>
                <c:pt idx="6033">
                  <c:v>98.769013709999996</c:v>
                </c:pt>
                <c:pt idx="6034">
                  <c:v>98.398753619999994</c:v>
                </c:pt>
                <c:pt idx="6035">
                  <c:v>94.028500230000006</c:v>
                </c:pt>
                <c:pt idx="6036">
                  <c:v>93.118479649999998</c:v>
                </c:pt>
                <c:pt idx="6037">
                  <c:v>93.324845269999997</c:v>
                </c:pt>
                <c:pt idx="6038">
                  <c:v>99.087397969999998</c:v>
                </c:pt>
                <c:pt idx="6039">
                  <c:v>93.958581319999993</c:v>
                </c:pt>
                <c:pt idx="6040">
                  <c:v>98.62404454</c:v>
                </c:pt>
                <c:pt idx="6041">
                  <c:v>102.7658146</c:v>
                </c:pt>
                <c:pt idx="6042">
                  <c:v>98.561344020000007</c:v>
                </c:pt>
                <c:pt idx="6043">
                  <c:v>98.075829999999996</c:v>
                </c:pt>
                <c:pt idx="6044">
                  <c:v>98.747925719999998</c:v>
                </c:pt>
                <c:pt idx="6045">
                  <c:v>104.32538220000001</c:v>
                </c:pt>
                <c:pt idx="6046">
                  <c:v>98.073402810000005</c:v>
                </c:pt>
                <c:pt idx="6047">
                  <c:v>99.004426789999997</c:v>
                </c:pt>
                <c:pt idx="6048">
                  <c:v>98.077291790000004</c:v>
                </c:pt>
                <c:pt idx="6049">
                  <c:v>98.296196179999995</c:v>
                </c:pt>
                <c:pt idx="6050">
                  <c:v>40.304176239999997</c:v>
                </c:pt>
                <c:pt idx="6051">
                  <c:v>40.46402475</c:v>
                </c:pt>
                <c:pt idx="6052">
                  <c:v>41.371727749999998</c:v>
                </c:pt>
                <c:pt idx="6053">
                  <c:v>41.828219560000001</c:v>
                </c:pt>
                <c:pt idx="6054">
                  <c:v>45.19671254</c:v>
                </c:pt>
                <c:pt idx="6055">
                  <c:v>41.674206269999999</c:v>
                </c:pt>
                <c:pt idx="6056">
                  <c:v>45.379577980000001</c:v>
                </c:pt>
                <c:pt idx="6057">
                  <c:v>47.285013970000001</c:v>
                </c:pt>
                <c:pt idx="6058">
                  <c:v>48.975416610000003</c:v>
                </c:pt>
                <c:pt idx="6059">
                  <c:v>45.580251250000003</c:v>
                </c:pt>
                <c:pt idx="6060">
                  <c:v>49.187239580000004</c:v>
                </c:pt>
                <c:pt idx="6061">
                  <c:v>45.725923010000002</c:v>
                </c:pt>
                <c:pt idx="6062">
                  <c:v>46.608938799999997</c:v>
                </c:pt>
                <c:pt idx="6063">
                  <c:v>46.71457444</c:v>
                </c:pt>
                <c:pt idx="6064">
                  <c:v>47.500020739999997</c:v>
                </c:pt>
                <c:pt idx="6065">
                  <c:v>47.26259924</c:v>
                </c:pt>
                <c:pt idx="6066">
                  <c:v>47.285683059999997</c:v>
                </c:pt>
                <c:pt idx="6067">
                  <c:v>48.718345710000001</c:v>
                </c:pt>
                <c:pt idx="6068">
                  <c:v>47.092750029999998</c:v>
                </c:pt>
                <c:pt idx="6069">
                  <c:v>47.154471540000003</c:v>
                </c:pt>
                <c:pt idx="6070">
                  <c:v>53.38528462</c:v>
                </c:pt>
                <c:pt idx="6071">
                  <c:v>53.629452190000002</c:v>
                </c:pt>
                <c:pt idx="6072">
                  <c:v>49.416859889999998</c:v>
                </c:pt>
                <c:pt idx="6073">
                  <c:v>49.583917870000001</c:v>
                </c:pt>
                <c:pt idx="6074">
                  <c:v>50.599225240000003</c:v>
                </c:pt>
                <c:pt idx="6075">
                  <c:v>49.331255159999998</c:v>
                </c:pt>
                <c:pt idx="6076">
                  <c:v>50.72212176</c:v>
                </c:pt>
                <c:pt idx="6077">
                  <c:v>55.905866000000003</c:v>
                </c:pt>
                <c:pt idx="6078">
                  <c:v>49.123547449999997</c:v>
                </c:pt>
                <c:pt idx="6079">
                  <c:v>56.166091909999999</c:v>
                </c:pt>
                <c:pt idx="6080">
                  <c:v>51.353871509999998</c:v>
                </c:pt>
                <c:pt idx="6081">
                  <c:v>51.3773762</c:v>
                </c:pt>
                <c:pt idx="6082">
                  <c:v>58.425110529999998</c:v>
                </c:pt>
                <c:pt idx="6083">
                  <c:v>58.70485103</c:v>
                </c:pt>
                <c:pt idx="6084">
                  <c:v>51.157263</c:v>
                </c:pt>
                <c:pt idx="6085">
                  <c:v>51.226110259999999</c:v>
                </c:pt>
                <c:pt idx="6086">
                  <c:v>53.894143579999998</c:v>
                </c:pt>
                <c:pt idx="6087">
                  <c:v>60.554367319999997</c:v>
                </c:pt>
                <c:pt idx="6088">
                  <c:v>60.752788750000001</c:v>
                </c:pt>
                <c:pt idx="6089">
                  <c:v>54.086864030000001</c:v>
                </c:pt>
                <c:pt idx="6090">
                  <c:v>60.500617830000003</c:v>
                </c:pt>
                <c:pt idx="6091">
                  <c:v>55.256580630000002</c:v>
                </c:pt>
                <c:pt idx="6092">
                  <c:v>61.124106339999997</c:v>
                </c:pt>
                <c:pt idx="6093">
                  <c:v>60.944335369999997</c:v>
                </c:pt>
                <c:pt idx="6094">
                  <c:v>55.396924079999998</c:v>
                </c:pt>
                <c:pt idx="6095">
                  <c:v>61.242827200000001</c:v>
                </c:pt>
                <c:pt idx="6096">
                  <c:v>63.67234071</c:v>
                </c:pt>
                <c:pt idx="6097">
                  <c:v>56.451598670000003</c:v>
                </c:pt>
                <c:pt idx="6098">
                  <c:v>63.261540510000003</c:v>
                </c:pt>
                <c:pt idx="6099">
                  <c:v>63.61506524</c:v>
                </c:pt>
                <c:pt idx="6100">
                  <c:v>63.655172409999999</c:v>
                </c:pt>
                <c:pt idx="6101">
                  <c:v>56.659943140000003</c:v>
                </c:pt>
                <c:pt idx="6102">
                  <c:v>64.094907410000005</c:v>
                </c:pt>
                <c:pt idx="6103">
                  <c:v>57.916570829999998</c:v>
                </c:pt>
                <c:pt idx="6104">
                  <c:v>56.124986679999999</c:v>
                </c:pt>
                <c:pt idx="6105">
                  <c:v>64.41614989</c:v>
                </c:pt>
                <c:pt idx="6106">
                  <c:v>58.068577769999997</c:v>
                </c:pt>
                <c:pt idx="6107">
                  <c:v>56.152988639999997</c:v>
                </c:pt>
                <c:pt idx="6108">
                  <c:v>55.897904130000001</c:v>
                </c:pt>
                <c:pt idx="6109">
                  <c:v>66.17017482</c:v>
                </c:pt>
                <c:pt idx="6110">
                  <c:v>55.977726969999999</c:v>
                </c:pt>
                <c:pt idx="6111">
                  <c:v>66.395830000000004</c:v>
                </c:pt>
                <c:pt idx="6112">
                  <c:v>66.107854630000006</c:v>
                </c:pt>
                <c:pt idx="6113">
                  <c:v>59.011006139999999</c:v>
                </c:pt>
                <c:pt idx="6114">
                  <c:v>66.818068240000002</c:v>
                </c:pt>
                <c:pt idx="6115">
                  <c:v>67.244038160000002</c:v>
                </c:pt>
                <c:pt idx="6116">
                  <c:v>59.233045220000001</c:v>
                </c:pt>
                <c:pt idx="6117">
                  <c:v>60.578552620000004</c:v>
                </c:pt>
                <c:pt idx="6118">
                  <c:v>67.587142</c:v>
                </c:pt>
                <c:pt idx="6119">
                  <c:v>58.851342189999997</c:v>
                </c:pt>
                <c:pt idx="6120">
                  <c:v>60.74024034</c:v>
                </c:pt>
                <c:pt idx="6121">
                  <c:v>58.882541719999999</c:v>
                </c:pt>
                <c:pt idx="6122">
                  <c:v>69.288092969999994</c:v>
                </c:pt>
                <c:pt idx="6123">
                  <c:v>69.53008561</c:v>
                </c:pt>
                <c:pt idx="6124">
                  <c:v>69.847749809999996</c:v>
                </c:pt>
                <c:pt idx="6125">
                  <c:v>69.981829959999999</c:v>
                </c:pt>
                <c:pt idx="6126">
                  <c:v>58.607804299999998</c:v>
                </c:pt>
                <c:pt idx="6127">
                  <c:v>58.694187280000001</c:v>
                </c:pt>
                <c:pt idx="6128">
                  <c:v>61.567157209999998</c:v>
                </c:pt>
                <c:pt idx="6129">
                  <c:v>62.926852770000004</c:v>
                </c:pt>
                <c:pt idx="6130">
                  <c:v>62.968971060000001</c:v>
                </c:pt>
                <c:pt idx="6131">
                  <c:v>70.394684470000001</c:v>
                </c:pt>
                <c:pt idx="6132">
                  <c:v>61.525984110000003</c:v>
                </c:pt>
                <c:pt idx="6133">
                  <c:v>63.092631240000003</c:v>
                </c:pt>
                <c:pt idx="6134">
                  <c:v>62.020900470000001</c:v>
                </c:pt>
                <c:pt idx="6135">
                  <c:v>61.998564430000002</c:v>
                </c:pt>
                <c:pt idx="6136">
                  <c:v>61.8061674</c:v>
                </c:pt>
                <c:pt idx="6137">
                  <c:v>61.872787680000002</c:v>
                </c:pt>
                <c:pt idx="6138">
                  <c:v>70.762041479999993</c:v>
                </c:pt>
                <c:pt idx="6139">
                  <c:v>63.35485628</c:v>
                </c:pt>
                <c:pt idx="6140">
                  <c:v>63.239202659999997</c:v>
                </c:pt>
                <c:pt idx="6141">
                  <c:v>63.411910669999997</c:v>
                </c:pt>
                <c:pt idx="6142">
                  <c:v>61.576347009999999</c:v>
                </c:pt>
                <c:pt idx="6143">
                  <c:v>73.032319110000003</c:v>
                </c:pt>
                <c:pt idx="6144">
                  <c:v>61.610798760000002</c:v>
                </c:pt>
                <c:pt idx="6145">
                  <c:v>73.291267039999994</c:v>
                </c:pt>
                <c:pt idx="6146">
                  <c:v>72.962134809999995</c:v>
                </c:pt>
                <c:pt idx="6147">
                  <c:v>73.777367920000003</c:v>
                </c:pt>
                <c:pt idx="6148">
                  <c:v>73.543801119999998</c:v>
                </c:pt>
                <c:pt idx="6149">
                  <c:v>64.766129030000002</c:v>
                </c:pt>
                <c:pt idx="6150">
                  <c:v>66.229877259999995</c:v>
                </c:pt>
                <c:pt idx="6151">
                  <c:v>66.274848750000004</c:v>
                </c:pt>
                <c:pt idx="6152">
                  <c:v>64.080705730000005</c:v>
                </c:pt>
                <c:pt idx="6153">
                  <c:v>61.315807759999998</c:v>
                </c:pt>
                <c:pt idx="6154">
                  <c:v>61.410082860000003</c:v>
                </c:pt>
                <c:pt idx="6155">
                  <c:v>65.745492089999999</c:v>
                </c:pt>
                <c:pt idx="6156">
                  <c:v>65.254415480000006</c:v>
                </c:pt>
                <c:pt idx="6157">
                  <c:v>73.932968130000006</c:v>
                </c:pt>
                <c:pt idx="6158">
                  <c:v>65.230091680000001</c:v>
                </c:pt>
                <c:pt idx="6159">
                  <c:v>65.020400870000003</c:v>
                </c:pt>
                <c:pt idx="6160">
                  <c:v>64.44852152</c:v>
                </c:pt>
                <c:pt idx="6161">
                  <c:v>64.161722699999999</c:v>
                </c:pt>
                <c:pt idx="6162">
                  <c:v>66.022641280000002</c:v>
                </c:pt>
                <c:pt idx="6163">
                  <c:v>64.176616210000006</c:v>
                </c:pt>
                <c:pt idx="6164">
                  <c:v>66.564340040000005</c:v>
                </c:pt>
                <c:pt idx="6165">
                  <c:v>64.228141859999994</c:v>
                </c:pt>
                <c:pt idx="6166">
                  <c:v>76.776600909999999</c:v>
                </c:pt>
                <c:pt idx="6167">
                  <c:v>77.054043980000003</c:v>
                </c:pt>
                <c:pt idx="6168">
                  <c:v>66.750755889999994</c:v>
                </c:pt>
                <c:pt idx="6169">
                  <c:v>64.324429379999998</c:v>
                </c:pt>
                <c:pt idx="6170">
                  <c:v>76.699542649999998</c:v>
                </c:pt>
                <c:pt idx="6171">
                  <c:v>64.302668780000005</c:v>
                </c:pt>
                <c:pt idx="6172">
                  <c:v>77.331565370000007</c:v>
                </c:pt>
                <c:pt idx="6173">
                  <c:v>77.573828879999994</c:v>
                </c:pt>
                <c:pt idx="6174">
                  <c:v>64.340414330000002</c:v>
                </c:pt>
                <c:pt idx="6175">
                  <c:v>77.322814219999998</c:v>
                </c:pt>
                <c:pt idx="6176">
                  <c:v>64.133290369999997</c:v>
                </c:pt>
                <c:pt idx="6177">
                  <c:v>64.139312919999995</c:v>
                </c:pt>
                <c:pt idx="6178">
                  <c:v>67.963037420000006</c:v>
                </c:pt>
                <c:pt idx="6179">
                  <c:v>68.871071049999998</c:v>
                </c:pt>
                <c:pt idx="6180">
                  <c:v>68.917487829999999</c:v>
                </c:pt>
                <c:pt idx="6181">
                  <c:v>67.276364049999998</c:v>
                </c:pt>
                <c:pt idx="6182">
                  <c:v>77.742535399999994</c:v>
                </c:pt>
                <c:pt idx="6183">
                  <c:v>64.116315119999996</c:v>
                </c:pt>
                <c:pt idx="6184">
                  <c:v>64.036135450000003</c:v>
                </c:pt>
                <c:pt idx="6185">
                  <c:v>69.060640190000001</c:v>
                </c:pt>
                <c:pt idx="6186">
                  <c:v>64.025722500000001</c:v>
                </c:pt>
                <c:pt idx="6187">
                  <c:v>67.840110910000007</c:v>
                </c:pt>
                <c:pt idx="6188">
                  <c:v>64.124662810000004</c:v>
                </c:pt>
                <c:pt idx="6189">
                  <c:v>67.8155158</c:v>
                </c:pt>
                <c:pt idx="6190">
                  <c:v>68.235302540000006</c:v>
                </c:pt>
                <c:pt idx="6191">
                  <c:v>67.670507310000005</c:v>
                </c:pt>
                <c:pt idx="6192">
                  <c:v>67.558234139999996</c:v>
                </c:pt>
                <c:pt idx="6193">
                  <c:v>69.359600080000007</c:v>
                </c:pt>
                <c:pt idx="6194">
                  <c:v>69.891631279999999</c:v>
                </c:pt>
                <c:pt idx="6195">
                  <c:v>67.576413959999996</c:v>
                </c:pt>
                <c:pt idx="6196">
                  <c:v>80.518255830000001</c:v>
                </c:pt>
                <c:pt idx="6197">
                  <c:v>80.815198710000004</c:v>
                </c:pt>
                <c:pt idx="6198">
                  <c:v>80.43954746</c:v>
                </c:pt>
                <c:pt idx="6199">
                  <c:v>66.951158890000002</c:v>
                </c:pt>
                <c:pt idx="6200">
                  <c:v>81.110914030000004</c:v>
                </c:pt>
                <c:pt idx="6201">
                  <c:v>70.090300409999998</c:v>
                </c:pt>
                <c:pt idx="6202">
                  <c:v>81.367621740000004</c:v>
                </c:pt>
                <c:pt idx="6203">
                  <c:v>80.745563919999995</c:v>
                </c:pt>
                <c:pt idx="6204">
                  <c:v>67.05051048</c:v>
                </c:pt>
                <c:pt idx="6205">
                  <c:v>67.710570270000005</c:v>
                </c:pt>
                <c:pt idx="6206">
                  <c:v>81.733410489999997</c:v>
                </c:pt>
                <c:pt idx="6207">
                  <c:v>67.748744020000004</c:v>
                </c:pt>
                <c:pt idx="6208">
                  <c:v>67.528063399999994</c:v>
                </c:pt>
                <c:pt idx="6209">
                  <c:v>82.182412929999998</c:v>
                </c:pt>
                <c:pt idx="6210">
                  <c:v>67.534874160000001</c:v>
                </c:pt>
                <c:pt idx="6211">
                  <c:v>71.162121799999994</c:v>
                </c:pt>
                <c:pt idx="6212">
                  <c:v>72.832300619999998</c:v>
                </c:pt>
                <c:pt idx="6213">
                  <c:v>72.224854949999994</c:v>
                </c:pt>
                <c:pt idx="6214">
                  <c:v>70.469921080000006</c:v>
                </c:pt>
                <c:pt idx="6215">
                  <c:v>72.374307889999997</c:v>
                </c:pt>
                <c:pt idx="6216">
                  <c:v>71.718767380000003</c:v>
                </c:pt>
                <c:pt idx="6217">
                  <c:v>66.832141919999998</c:v>
                </c:pt>
                <c:pt idx="6218">
                  <c:v>66.746987950000005</c:v>
                </c:pt>
                <c:pt idx="6219">
                  <c:v>71.044940080000003</c:v>
                </c:pt>
                <c:pt idx="6220">
                  <c:v>67.410958109999996</c:v>
                </c:pt>
                <c:pt idx="6221">
                  <c:v>71.451577319999998</c:v>
                </c:pt>
                <c:pt idx="6222">
                  <c:v>67.518040040000002</c:v>
                </c:pt>
                <c:pt idx="6223">
                  <c:v>70.890373150000002</c:v>
                </c:pt>
                <c:pt idx="6224">
                  <c:v>84.886467429999996</c:v>
                </c:pt>
                <c:pt idx="6225">
                  <c:v>85.203272089999999</c:v>
                </c:pt>
                <c:pt idx="6226">
                  <c:v>72.694419920000001</c:v>
                </c:pt>
                <c:pt idx="6227">
                  <c:v>73.217480190000003</c:v>
                </c:pt>
                <c:pt idx="6228">
                  <c:v>84.79997874</c:v>
                </c:pt>
                <c:pt idx="6229">
                  <c:v>70.276773300000002</c:v>
                </c:pt>
                <c:pt idx="6230">
                  <c:v>82.177829470000006</c:v>
                </c:pt>
                <c:pt idx="6231">
                  <c:v>85.521255199999999</c:v>
                </c:pt>
                <c:pt idx="6232">
                  <c:v>70.295169220000005</c:v>
                </c:pt>
                <c:pt idx="6233">
                  <c:v>85.798484599999995</c:v>
                </c:pt>
                <c:pt idx="6234">
                  <c:v>85.128548640000005</c:v>
                </c:pt>
                <c:pt idx="6235">
                  <c:v>73.429856060000006</c:v>
                </c:pt>
                <c:pt idx="6236">
                  <c:v>85.512400659999997</c:v>
                </c:pt>
                <c:pt idx="6237">
                  <c:v>70.353239270000003</c:v>
                </c:pt>
                <c:pt idx="6238">
                  <c:v>70.460531599999996</c:v>
                </c:pt>
                <c:pt idx="6239">
                  <c:v>71.118471999999997</c:v>
                </c:pt>
                <c:pt idx="6240">
                  <c:v>86.622153650000001</c:v>
                </c:pt>
                <c:pt idx="6241">
                  <c:v>71.159068169999998</c:v>
                </c:pt>
                <c:pt idx="6242">
                  <c:v>70.24318658</c:v>
                </c:pt>
                <c:pt idx="6243">
                  <c:v>74.359015389999996</c:v>
                </c:pt>
                <c:pt idx="6244">
                  <c:v>76.135387410000007</c:v>
                </c:pt>
                <c:pt idx="6245">
                  <c:v>76.191880490000003</c:v>
                </c:pt>
                <c:pt idx="6246">
                  <c:v>82.918145089999996</c:v>
                </c:pt>
                <c:pt idx="6247">
                  <c:v>82.918145089999996</c:v>
                </c:pt>
                <c:pt idx="6248">
                  <c:v>74.304550289999995</c:v>
                </c:pt>
                <c:pt idx="6249">
                  <c:v>70.251376609999994</c:v>
                </c:pt>
                <c:pt idx="6250">
                  <c:v>83.210052509999997</c:v>
                </c:pt>
                <c:pt idx="6251">
                  <c:v>83.210052509999997</c:v>
                </c:pt>
                <c:pt idx="6252">
                  <c:v>76.353203429999994</c:v>
                </c:pt>
                <c:pt idx="6253">
                  <c:v>85.917534450000005</c:v>
                </c:pt>
                <c:pt idx="6254">
                  <c:v>74.952396280000002</c:v>
                </c:pt>
                <c:pt idx="6255">
                  <c:v>89.253661059999999</c:v>
                </c:pt>
                <c:pt idx="6256">
                  <c:v>89.591301180000002</c:v>
                </c:pt>
                <c:pt idx="6257">
                  <c:v>74.922692130000001</c:v>
                </c:pt>
                <c:pt idx="6258">
                  <c:v>74.667880980000007</c:v>
                </c:pt>
                <c:pt idx="6259">
                  <c:v>70.224666139999997</c:v>
                </c:pt>
                <c:pt idx="6260">
                  <c:v>89.163187030000003</c:v>
                </c:pt>
                <c:pt idx="6261">
                  <c:v>74.756613619999996</c:v>
                </c:pt>
                <c:pt idx="6262">
                  <c:v>70.134710100000007</c:v>
                </c:pt>
                <c:pt idx="6263">
                  <c:v>86.618282239999999</c:v>
                </c:pt>
                <c:pt idx="6264">
                  <c:v>70.798206649999997</c:v>
                </c:pt>
                <c:pt idx="6265">
                  <c:v>89.931615050000005</c:v>
                </c:pt>
                <c:pt idx="6266">
                  <c:v>70.911367260000006</c:v>
                </c:pt>
                <c:pt idx="6267">
                  <c:v>76.694682490000005</c:v>
                </c:pt>
                <c:pt idx="6268">
                  <c:v>76.542537170000003</c:v>
                </c:pt>
                <c:pt idx="6269">
                  <c:v>90.227673809999999</c:v>
                </c:pt>
                <c:pt idx="6270">
                  <c:v>89.513274789999997</c:v>
                </c:pt>
                <c:pt idx="6271">
                  <c:v>74.352678569999995</c:v>
                </c:pt>
                <c:pt idx="6272">
                  <c:v>90.550133049999999</c:v>
                </c:pt>
                <c:pt idx="6273">
                  <c:v>73.692888379999999</c:v>
                </c:pt>
                <c:pt idx="6274">
                  <c:v>81.72239098</c:v>
                </c:pt>
                <c:pt idx="6275">
                  <c:v>81.72239098</c:v>
                </c:pt>
                <c:pt idx="6276">
                  <c:v>87.122335980000003</c:v>
                </c:pt>
                <c:pt idx="6277">
                  <c:v>81.902191020000004</c:v>
                </c:pt>
                <c:pt idx="6278">
                  <c:v>81.902191020000004</c:v>
                </c:pt>
                <c:pt idx="6279">
                  <c:v>76.770969679999993</c:v>
                </c:pt>
                <c:pt idx="6280">
                  <c:v>73.755309710000006</c:v>
                </c:pt>
                <c:pt idx="6281">
                  <c:v>91.066487989999999</c:v>
                </c:pt>
                <c:pt idx="6282">
                  <c:v>73.87058433</c:v>
                </c:pt>
                <c:pt idx="6283">
                  <c:v>74.526373930000005</c:v>
                </c:pt>
                <c:pt idx="6284">
                  <c:v>78.200382619999999</c:v>
                </c:pt>
                <c:pt idx="6285">
                  <c:v>74.570878059999998</c:v>
                </c:pt>
                <c:pt idx="6286">
                  <c:v>87.41240904</c:v>
                </c:pt>
                <c:pt idx="6287">
                  <c:v>87.41240904</c:v>
                </c:pt>
                <c:pt idx="6288">
                  <c:v>78.193887270000005</c:v>
                </c:pt>
                <c:pt idx="6289">
                  <c:v>80.096530639999997</c:v>
                </c:pt>
                <c:pt idx="6290">
                  <c:v>80.156523590000006</c:v>
                </c:pt>
                <c:pt idx="6291">
                  <c:v>78.136940550000006</c:v>
                </c:pt>
                <c:pt idx="6292">
                  <c:v>94.245872849999998</c:v>
                </c:pt>
                <c:pt idx="6293">
                  <c:v>87.724986389999998</c:v>
                </c:pt>
                <c:pt idx="6294">
                  <c:v>87.724986389999998</c:v>
                </c:pt>
                <c:pt idx="6295">
                  <c:v>90.352311810000003</c:v>
                </c:pt>
                <c:pt idx="6296">
                  <c:v>93.981153939999999</c:v>
                </c:pt>
                <c:pt idx="6297">
                  <c:v>74.316892190000004</c:v>
                </c:pt>
                <c:pt idx="6298">
                  <c:v>80.331358120000004</c:v>
                </c:pt>
                <c:pt idx="6299">
                  <c:v>94.146633719999997</c:v>
                </c:pt>
                <c:pt idx="6300">
                  <c:v>82.489706260000005</c:v>
                </c:pt>
                <c:pt idx="6301">
                  <c:v>78.831067610000005</c:v>
                </c:pt>
                <c:pt idx="6302">
                  <c:v>73.646961250000004</c:v>
                </c:pt>
                <c:pt idx="6303">
                  <c:v>80.535056429999997</c:v>
                </c:pt>
                <c:pt idx="6304">
                  <c:v>94.341991890000003</c:v>
                </c:pt>
                <c:pt idx="6305">
                  <c:v>78.800506220000003</c:v>
                </c:pt>
                <c:pt idx="6306">
                  <c:v>91.060482339999993</c:v>
                </c:pt>
                <c:pt idx="6307">
                  <c:v>78.527368420000002</c:v>
                </c:pt>
                <c:pt idx="6308">
                  <c:v>94.655796460000005</c:v>
                </c:pt>
                <c:pt idx="6309">
                  <c:v>78.620593069999998</c:v>
                </c:pt>
                <c:pt idx="6310">
                  <c:v>93.896221940000004</c:v>
                </c:pt>
                <c:pt idx="6311">
                  <c:v>73.619262460000002</c:v>
                </c:pt>
                <c:pt idx="6312">
                  <c:v>73.521004550000001</c:v>
                </c:pt>
                <c:pt idx="6313">
                  <c:v>94.958939799999996</c:v>
                </c:pt>
                <c:pt idx="6314">
                  <c:v>80.698843749999995</c:v>
                </c:pt>
                <c:pt idx="6315">
                  <c:v>80.535148710000001</c:v>
                </c:pt>
                <c:pt idx="6316">
                  <c:v>74.186953599999995</c:v>
                </c:pt>
                <c:pt idx="6317">
                  <c:v>74.30826845</c:v>
                </c:pt>
                <c:pt idx="6318">
                  <c:v>77.750692819999998</c:v>
                </c:pt>
                <c:pt idx="6319">
                  <c:v>91.595779669999999</c:v>
                </c:pt>
                <c:pt idx="6320">
                  <c:v>86.129518450000006</c:v>
                </c:pt>
                <c:pt idx="6321">
                  <c:v>86.129518450000006</c:v>
                </c:pt>
                <c:pt idx="6322">
                  <c:v>86.325174829999995</c:v>
                </c:pt>
                <c:pt idx="6323">
                  <c:v>86.325174829999995</c:v>
                </c:pt>
                <c:pt idx="6324">
                  <c:v>77.770958120000003</c:v>
                </c:pt>
                <c:pt idx="6325">
                  <c:v>80.776078139999996</c:v>
                </c:pt>
                <c:pt idx="6326">
                  <c:v>77.837816160000003</c:v>
                </c:pt>
                <c:pt idx="6327">
                  <c:v>82.345944029999998</c:v>
                </c:pt>
                <c:pt idx="6328">
                  <c:v>92.049892689999993</c:v>
                </c:pt>
                <c:pt idx="6329">
                  <c:v>86.466885199999993</c:v>
                </c:pt>
                <c:pt idx="6330">
                  <c:v>77.960312380000005</c:v>
                </c:pt>
                <c:pt idx="6331">
                  <c:v>92.545869600000003</c:v>
                </c:pt>
                <c:pt idx="6332">
                  <c:v>92.545869600000003</c:v>
                </c:pt>
                <c:pt idx="6333">
                  <c:v>82.038886390000002</c:v>
                </c:pt>
                <c:pt idx="6334">
                  <c:v>77.934276049999994</c:v>
                </c:pt>
                <c:pt idx="6335">
                  <c:v>99.235060630000007</c:v>
                </c:pt>
                <c:pt idx="6336">
                  <c:v>98.999193020000007</c:v>
                </c:pt>
                <c:pt idx="6337">
                  <c:v>95.425557670000003</c:v>
                </c:pt>
                <c:pt idx="6338">
                  <c:v>92.238916939999996</c:v>
                </c:pt>
                <c:pt idx="6339">
                  <c:v>92.238916939999996</c:v>
                </c:pt>
                <c:pt idx="6340">
                  <c:v>84.219155130000004</c:v>
                </c:pt>
                <c:pt idx="6341">
                  <c:v>82.672092789999994</c:v>
                </c:pt>
                <c:pt idx="6342">
                  <c:v>84.060084290000006</c:v>
                </c:pt>
                <c:pt idx="6343">
                  <c:v>84.123549839999995</c:v>
                </c:pt>
                <c:pt idx="6344">
                  <c:v>77.981208199999998</c:v>
                </c:pt>
                <c:pt idx="6345">
                  <c:v>81.971686869999999</c:v>
                </c:pt>
                <c:pt idx="6346">
                  <c:v>86.219925320000002</c:v>
                </c:pt>
                <c:pt idx="6347">
                  <c:v>99.381263300000001</c:v>
                </c:pt>
                <c:pt idx="6348">
                  <c:v>86.952910639999999</c:v>
                </c:pt>
                <c:pt idx="6349">
                  <c:v>96.137218739999994</c:v>
                </c:pt>
                <c:pt idx="6350">
                  <c:v>84.307878040000006</c:v>
                </c:pt>
                <c:pt idx="6351">
                  <c:v>77.713150760000005</c:v>
                </c:pt>
                <c:pt idx="6352">
                  <c:v>99.717687409999996</c:v>
                </c:pt>
                <c:pt idx="6353">
                  <c:v>82.707291429999998</c:v>
                </c:pt>
                <c:pt idx="6354">
                  <c:v>98.907270960000005</c:v>
                </c:pt>
                <c:pt idx="6355">
                  <c:v>84.523569370000004</c:v>
                </c:pt>
                <c:pt idx="6356">
                  <c:v>82.675954360000006</c:v>
                </c:pt>
                <c:pt idx="6357">
                  <c:v>77.721635160000005</c:v>
                </c:pt>
                <c:pt idx="6358">
                  <c:v>83.027622660000006</c:v>
                </c:pt>
                <c:pt idx="6359">
                  <c:v>82.486909429999997</c:v>
                </c:pt>
                <c:pt idx="6360">
                  <c:v>85.242809120000004</c:v>
                </c:pt>
                <c:pt idx="6361">
                  <c:v>84.700651149999999</c:v>
                </c:pt>
                <c:pt idx="6362">
                  <c:v>85.193079299999994</c:v>
                </c:pt>
                <c:pt idx="6363">
                  <c:v>77.690434010000004</c:v>
                </c:pt>
                <c:pt idx="6364">
                  <c:v>96.711320479999998</c:v>
                </c:pt>
                <c:pt idx="6365">
                  <c:v>77.586202420000006</c:v>
                </c:pt>
                <c:pt idx="6366">
                  <c:v>90.539241239999996</c:v>
                </c:pt>
                <c:pt idx="6367">
                  <c:v>90.539241239999996</c:v>
                </c:pt>
                <c:pt idx="6368">
                  <c:v>91.378205750000006</c:v>
                </c:pt>
                <c:pt idx="6369">
                  <c:v>91.378205750000006</c:v>
                </c:pt>
                <c:pt idx="6370">
                  <c:v>77.5721104</c:v>
                </c:pt>
                <c:pt idx="6371">
                  <c:v>85.528185960000002</c:v>
                </c:pt>
                <c:pt idx="6372">
                  <c:v>85.528185960000002</c:v>
                </c:pt>
                <c:pt idx="6373">
                  <c:v>77.701600330000005</c:v>
                </c:pt>
                <c:pt idx="6374">
                  <c:v>85.628811560000003</c:v>
                </c:pt>
                <c:pt idx="6375">
                  <c:v>85.628811560000003</c:v>
                </c:pt>
                <c:pt idx="6376">
                  <c:v>81.825817009999994</c:v>
                </c:pt>
                <c:pt idx="6377">
                  <c:v>90.593694339999999</c:v>
                </c:pt>
                <c:pt idx="6378">
                  <c:v>81.84903654</c:v>
                </c:pt>
                <c:pt idx="6379">
                  <c:v>85.451389599999999</c:v>
                </c:pt>
                <c:pt idx="6380">
                  <c:v>97.198051070000005</c:v>
                </c:pt>
                <c:pt idx="6381">
                  <c:v>81.962962959999999</c:v>
                </c:pt>
                <c:pt idx="6382">
                  <c:v>86.844070779999996</c:v>
                </c:pt>
                <c:pt idx="6383">
                  <c:v>90.897228639999994</c:v>
                </c:pt>
                <c:pt idx="6384">
                  <c:v>81.921909290000002</c:v>
                </c:pt>
                <c:pt idx="6385">
                  <c:v>97.041938310000006</c:v>
                </c:pt>
                <c:pt idx="6386">
                  <c:v>97.041938310000006</c:v>
                </c:pt>
                <c:pt idx="6387">
                  <c:v>86.515430010000003</c:v>
                </c:pt>
                <c:pt idx="6388">
                  <c:v>85.311124539999994</c:v>
                </c:pt>
                <c:pt idx="6389">
                  <c:v>85.311124539999994</c:v>
                </c:pt>
                <c:pt idx="6390">
                  <c:v>97.40068685</c:v>
                </c:pt>
                <c:pt idx="6391">
                  <c:v>97.40068685</c:v>
                </c:pt>
                <c:pt idx="6392">
                  <c:v>82.052267229999998</c:v>
                </c:pt>
                <c:pt idx="6393">
                  <c:v>82.023758099999995</c:v>
                </c:pt>
                <c:pt idx="6394">
                  <c:v>85.489802609999998</c:v>
                </c:pt>
                <c:pt idx="6395">
                  <c:v>85.489802609999998</c:v>
                </c:pt>
                <c:pt idx="6396">
                  <c:v>88.856031130000005</c:v>
                </c:pt>
                <c:pt idx="6397">
                  <c:v>87.147898350000006</c:v>
                </c:pt>
                <c:pt idx="6398">
                  <c:v>88.684125440000003</c:v>
                </c:pt>
                <c:pt idx="6399">
                  <c:v>88.749097610000007</c:v>
                </c:pt>
                <c:pt idx="6400">
                  <c:v>86.441319969999995</c:v>
                </c:pt>
                <c:pt idx="6401">
                  <c:v>90.677214579999998</c:v>
                </c:pt>
                <c:pt idx="6402">
                  <c:v>101.2109698</c:v>
                </c:pt>
                <c:pt idx="6403">
                  <c:v>82.075241539999993</c:v>
                </c:pt>
                <c:pt idx="6404">
                  <c:v>91.418773950000002</c:v>
                </c:pt>
                <c:pt idx="6405">
                  <c:v>86.330801469999997</c:v>
                </c:pt>
                <c:pt idx="6406">
                  <c:v>86.330801469999997</c:v>
                </c:pt>
                <c:pt idx="6407">
                  <c:v>86.397215729999999</c:v>
                </c:pt>
                <c:pt idx="6408">
                  <c:v>86.397215729999999</c:v>
                </c:pt>
                <c:pt idx="6409">
                  <c:v>88.949862039999999</c:v>
                </c:pt>
                <c:pt idx="6410">
                  <c:v>87.233951840000003</c:v>
                </c:pt>
                <c:pt idx="6411">
                  <c:v>89.181403919999994</c:v>
                </c:pt>
                <c:pt idx="6412">
                  <c:v>81.786898989999997</c:v>
                </c:pt>
                <c:pt idx="6413">
                  <c:v>87.199961340000002</c:v>
                </c:pt>
                <c:pt idx="6414">
                  <c:v>89.169555160000002</c:v>
                </c:pt>
                <c:pt idx="6415">
                  <c:v>81.631200829999997</c:v>
                </c:pt>
                <c:pt idx="6416">
                  <c:v>86.887116919999997</c:v>
                </c:pt>
                <c:pt idx="6417">
                  <c:v>86.995000000000005</c:v>
                </c:pt>
                <c:pt idx="6418">
                  <c:v>89.903530989999993</c:v>
                </c:pt>
                <c:pt idx="6419">
                  <c:v>81.796323959999995</c:v>
                </c:pt>
                <c:pt idx="6420">
                  <c:v>86.527013690000004</c:v>
                </c:pt>
                <c:pt idx="6421">
                  <c:v>101.82392299999999</c:v>
                </c:pt>
                <c:pt idx="6422">
                  <c:v>90.091247670000001</c:v>
                </c:pt>
                <c:pt idx="6423">
                  <c:v>89.367734249999998</c:v>
                </c:pt>
                <c:pt idx="6424">
                  <c:v>89.181579859999999</c:v>
                </c:pt>
                <c:pt idx="6425">
                  <c:v>95.576045489999998</c:v>
                </c:pt>
                <c:pt idx="6426">
                  <c:v>95.576045489999998</c:v>
                </c:pt>
                <c:pt idx="6427">
                  <c:v>85.874558570000005</c:v>
                </c:pt>
                <c:pt idx="6428">
                  <c:v>95.796734229999998</c:v>
                </c:pt>
                <c:pt idx="6429">
                  <c:v>95.796734229999998</c:v>
                </c:pt>
                <c:pt idx="6430">
                  <c:v>85.978913180000006</c:v>
                </c:pt>
                <c:pt idx="6431">
                  <c:v>81.765368749999993</c:v>
                </c:pt>
                <c:pt idx="6432">
                  <c:v>90.209840450000002</c:v>
                </c:pt>
                <c:pt idx="6433">
                  <c:v>90.209840450000002</c:v>
                </c:pt>
                <c:pt idx="6434">
                  <c:v>81.649874560000001</c:v>
                </c:pt>
                <c:pt idx="6435">
                  <c:v>90.315917380000002</c:v>
                </c:pt>
                <c:pt idx="6436">
                  <c:v>90.315917380000002</c:v>
                </c:pt>
                <c:pt idx="6437">
                  <c:v>95.633970450000007</c:v>
                </c:pt>
                <c:pt idx="6438">
                  <c:v>81.636780290000004</c:v>
                </c:pt>
                <c:pt idx="6439">
                  <c:v>85.901637289999996</c:v>
                </c:pt>
                <c:pt idx="6440">
                  <c:v>81.773722629999995</c:v>
                </c:pt>
                <c:pt idx="6441">
                  <c:v>102.34329030000001</c:v>
                </c:pt>
                <c:pt idx="6442">
                  <c:v>85.926343759999995</c:v>
                </c:pt>
                <c:pt idx="6443">
                  <c:v>90.126717900000003</c:v>
                </c:pt>
                <c:pt idx="6444">
                  <c:v>95.960529080000001</c:v>
                </c:pt>
                <c:pt idx="6445">
                  <c:v>91.342125199999998</c:v>
                </c:pt>
                <c:pt idx="6446">
                  <c:v>102.1782122</c:v>
                </c:pt>
                <c:pt idx="6447">
                  <c:v>102.1782122</c:v>
                </c:pt>
                <c:pt idx="6448">
                  <c:v>86.047720389999995</c:v>
                </c:pt>
                <c:pt idx="6449">
                  <c:v>86.004441889999995</c:v>
                </c:pt>
                <c:pt idx="6450">
                  <c:v>102.5595612</c:v>
                </c:pt>
                <c:pt idx="6451">
                  <c:v>102.5595612</c:v>
                </c:pt>
                <c:pt idx="6452">
                  <c:v>90.991940400000004</c:v>
                </c:pt>
                <c:pt idx="6453">
                  <c:v>89.975266829999995</c:v>
                </c:pt>
                <c:pt idx="6454">
                  <c:v>89.975266829999995</c:v>
                </c:pt>
                <c:pt idx="6455">
                  <c:v>85.656886999999998</c:v>
                </c:pt>
                <c:pt idx="6456">
                  <c:v>90.166508089999994</c:v>
                </c:pt>
                <c:pt idx="6457">
                  <c:v>90.166508089999994</c:v>
                </c:pt>
                <c:pt idx="6458">
                  <c:v>93.48861934</c:v>
                </c:pt>
                <c:pt idx="6459">
                  <c:v>91.626265930000002</c:v>
                </c:pt>
                <c:pt idx="6460">
                  <c:v>86.14426091</c:v>
                </c:pt>
                <c:pt idx="6461">
                  <c:v>93.305570279999998</c:v>
                </c:pt>
                <c:pt idx="6462">
                  <c:v>95.770243899999997</c:v>
                </c:pt>
                <c:pt idx="6463">
                  <c:v>93.377191499999995</c:v>
                </c:pt>
                <c:pt idx="6464">
                  <c:v>86.794820169999994</c:v>
                </c:pt>
                <c:pt idx="6465">
                  <c:v>90.91243102</c:v>
                </c:pt>
                <c:pt idx="6466">
                  <c:v>96.519679550000006</c:v>
                </c:pt>
                <c:pt idx="6467">
                  <c:v>93.591027310000001</c:v>
                </c:pt>
                <c:pt idx="6468">
                  <c:v>91.071244190000002</c:v>
                </c:pt>
                <c:pt idx="6469">
                  <c:v>91.071244190000002</c:v>
                </c:pt>
                <c:pt idx="6470">
                  <c:v>86.849852600000006</c:v>
                </c:pt>
                <c:pt idx="6471">
                  <c:v>91.759022860000002</c:v>
                </c:pt>
                <c:pt idx="6472">
                  <c:v>91.140107189999995</c:v>
                </c:pt>
                <c:pt idx="6473">
                  <c:v>91.140107189999995</c:v>
                </c:pt>
                <c:pt idx="6474">
                  <c:v>93.839339989999999</c:v>
                </c:pt>
                <c:pt idx="6475">
                  <c:v>90.315047550000003</c:v>
                </c:pt>
                <c:pt idx="6476">
                  <c:v>91.724036229999996</c:v>
                </c:pt>
                <c:pt idx="6477">
                  <c:v>93.826203210000003</c:v>
                </c:pt>
                <c:pt idx="6478">
                  <c:v>91.169414189999998</c:v>
                </c:pt>
                <c:pt idx="6479">
                  <c:v>92.032946319999994</c:v>
                </c:pt>
                <c:pt idx="6480">
                  <c:v>85.858258239999998</c:v>
                </c:pt>
                <c:pt idx="6481">
                  <c:v>91.505588930000002</c:v>
                </c:pt>
                <c:pt idx="6482">
                  <c:v>94.5642876</c:v>
                </c:pt>
                <c:pt idx="6483">
                  <c:v>85.694527309999998</c:v>
                </c:pt>
                <c:pt idx="6484">
                  <c:v>90.539329690000002</c:v>
                </c:pt>
                <c:pt idx="6485">
                  <c:v>91.278836260000006</c:v>
                </c:pt>
                <c:pt idx="6486">
                  <c:v>100.6156362</c:v>
                </c:pt>
                <c:pt idx="6487">
                  <c:v>100.6156362</c:v>
                </c:pt>
                <c:pt idx="6488">
                  <c:v>100.8514631</c:v>
                </c:pt>
                <c:pt idx="6489">
                  <c:v>100.8514631</c:v>
                </c:pt>
                <c:pt idx="6490">
                  <c:v>85.87102616</c:v>
                </c:pt>
                <c:pt idx="6491">
                  <c:v>94.76365036</c:v>
                </c:pt>
                <c:pt idx="6492">
                  <c:v>94.039126150000001</c:v>
                </c:pt>
                <c:pt idx="6493">
                  <c:v>94.50476784</c:v>
                </c:pt>
                <c:pt idx="6494">
                  <c:v>90.628097159999996</c:v>
                </c:pt>
                <c:pt idx="6495">
                  <c:v>94.939611839999998</c:v>
                </c:pt>
                <c:pt idx="6496">
                  <c:v>100.6759236</c:v>
                </c:pt>
                <c:pt idx="6497">
                  <c:v>90.689676019999993</c:v>
                </c:pt>
                <c:pt idx="6498">
                  <c:v>89.934411979999993</c:v>
                </c:pt>
                <c:pt idx="6499">
                  <c:v>95.560240960000002</c:v>
                </c:pt>
                <c:pt idx="6500">
                  <c:v>95.560240960000002</c:v>
                </c:pt>
                <c:pt idx="6501">
                  <c:v>107.4904659</c:v>
                </c:pt>
                <c:pt idx="6502">
                  <c:v>95.002978760000005</c:v>
                </c:pt>
                <c:pt idx="6503">
                  <c:v>95.002978760000005</c:v>
                </c:pt>
                <c:pt idx="6504">
                  <c:v>85.83650643</c:v>
                </c:pt>
                <c:pt idx="6505">
                  <c:v>85.715065240000001</c:v>
                </c:pt>
                <c:pt idx="6506">
                  <c:v>90.65853362</c:v>
                </c:pt>
                <c:pt idx="6507">
                  <c:v>101.02377389999999</c:v>
                </c:pt>
                <c:pt idx="6508">
                  <c:v>86.376458630000002</c:v>
                </c:pt>
                <c:pt idx="6509">
                  <c:v>94.803846250000007</c:v>
                </c:pt>
                <c:pt idx="6510">
                  <c:v>95.844564340000005</c:v>
                </c:pt>
                <c:pt idx="6511">
                  <c:v>86.52461083</c:v>
                </c:pt>
                <c:pt idx="6512">
                  <c:v>90.684070070000004</c:v>
                </c:pt>
                <c:pt idx="6513">
                  <c:v>90.815855790000001</c:v>
                </c:pt>
                <c:pt idx="6514">
                  <c:v>95.468420570000006</c:v>
                </c:pt>
                <c:pt idx="6515">
                  <c:v>90.767417710000004</c:v>
                </c:pt>
                <c:pt idx="6516">
                  <c:v>94.639346579999994</c:v>
                </c:pt>
                <c:pt idx="6517">
                  <c:v>94.639346579999994</c:v>
                </c:pt>
                <c:pt idx="6518">
                  <c:v>98.12291759</c:v>
                </c:pt>
                <c:pt idx="6519">
                  <c:v>98.590098819999994</c:v>
                </c:pt>
                <c:pt idx="6520">
                  <c:v>98.668233479999998</c:v>
                </c:pt>
                <c:pt idx="6521">
                  <c:v>90.395633329999995</c:v>
                </c:pt>
                <c:pt idx="6522">
                  <c:v>95.51405072</c:v>
                </c:pt>
                <c:pt idx="6523">
                  <c:v>95.51405072</c:v>
                </c:pt>
                <c:pt idx="6524">
                  <c:v>101.6205544</c:v>
                </c:pt>
                <c:pt idx="6525">
                  <c:v>95.386150689999994</c:v>
                </c:pt>
                <c:pt idx="6526">
                  <c:v>90.915691659999993</c:v>
                </c:pt>
                <c:pt idx="6527">
                  <c:v>90.884302689999998</c:v>
                </c:pt>
                <c:pt idx="6528">
                  <c:v>94.735197209999995</c:v>
                </c:pt>
                <c:pt idx="6529">
                  <c:v>98.230384830000006</c:v>
                </c:pt>
                <c:pt idx="6530">
                  <c:v>96.930551129999998</c:v>
                </c:pt>
                <c:pt idx="6531">
                  <c:v>95.809188120000002</c:v>
                </c:pt>
                <c:pt idx="6532">
                  <c:v>95.809188120000002</c:v>
                </c:pt>
                <c:pt idx="6533">
                  <c:v>98.495532159999996</c:v>
                </c:pt>
                <c:pt idx="6534">
                  <c:v>96.558717759999993</c:v>
                </c:pt>
                <c:pt idx="6535">
                  <c:v>96.558717759999993</c:v>
                </c:pt>
                <c:pt idx="6536">
                  <c:v>91.626150749999994</c:v>
                </c:pt>
                <c:pt idx="6537">
                  <c:v>96.889897640000001</c:v>
                </c:pt>
                <c:pt idx="6538">
                  <c:v>95.840464240000003</c:v>
                </c:pt>
                <c:pt idx="6539">
                  <c:v>99.143394380000004</c:v>
                </c:pt>
                <c:pt idx="6540">
                  <c:v>95.002750030000001</c:v>
                </c:pt>
                <c:pt idx="6541">
                  <c:v>96.535670769999996</c:v>
                </c:pt>
                <c:pt idx="6542">
                  <c:v>95.91321087</c:v>
                </c:pt>
                <c:pt idx="6543">
                  <c:v>96.013594069999996</c:v>
                </c:pt>
                <c:pt idx="6544">
                  <c:v>99.890832750000001</c:v>
                </c:pt>
                <c:pt idx="6545">
                  <c:v>90.612555240000006</c:v>
                </c:pt>
                <c:pt idx="6546">
                  <c:v>95.284667380000002</c:v>
                </c:pt>
                <c:pt idx="6547">
                  <c:v>96.030651700000007</c:v>
                </c:pt>
                <c:pt idx="6548">
                  <c:v>90.433432719999999</c:v>
                </c:pt>
                <c:pt idx="6549">
                  <c:v>100.1063606</c:v>
                </c:pt>
                <c:pt idx="6550">
                  <c:v>98.707916749999995</c:v>
                </c:pt>
                <c:pt idx="6551">
                  <c:v>99.160076200000006</c:v>
                </c:pt>
                <c:pt idx="6552">
                  <c:v>105.72084940000001</c:v>
                </c:pt>
                <c:pt idx="6553">
                  <c:v>90.624825329999993</c:v>
                </c:pt>
                <c:pt idx="6554">
                  <c:v>100.2929036</c:v>
                </c:pt>
                <c:pt idx="6555">
                  <c:v>95.382457970000004</c:v>
                </c:pt>
                <c:pt idx="6556">
                  <c:v>100.2392478</c:v>
                </c:pt>
                <c:pt idx="6557">
                  <c:v>100.2392478</c:v>
                </c:pt>
                <c:pt idx="6558">
                  <c:v>95.402070550000005</c:v>
                </c:pt>
                <c:pt idx="6559">
                  <c:v>94.642273950000003</c:v>
                </c:pt>
                <c:pt idx="6560">
                  <c:v>100.3615356</c:v>
                </c:pt>
                <c:pt idx="6561">
                  <c:v>100.3615356</c:v>
                </c:pt>
                <c:pt idx="6562">
                  <c:v>100.9853593</c:v>
                </c:pt>
                <c:pt idx="6563">
                  <c:v>90.588733590000004</c:v>
                </c:pt>
                <c:pt idx="6564">
                  <c:v>95.415505229999994</c:v>
                </c:pt>
                <c:pt idx="6565">
                  <c:v>90.458541620000005</c:v>
                </c:pt>
                <c:pt idx="6566">
                  <c:v>91.118478080000003</c:v>
                </c:pt>
                <c:pt idx="6567">
                  <c:v>95.443580040000001</c:v>
                </c:pt>
                <c:pt idx="6568">
                  <c:v>90.600713350000007</c:v>
                </c:pt>
                <c:pt idx="6569">
                  <c:v>100.58443219999999</c:v>
                </c:pt>
                <c:pt idx="6570">
                  <c:v>95.582339689999998</c:v>
                </c:pt>
                <c:pt idx="6571">
                  <c:v>95.530377819999998</c:v>
                </c:pt>
                <c:pt idx="6572">
                  <c:v>103.4192668</c:v>
                </c:pt>
                <c:pt idx="6573">
                  <c:v>99.969784369999999</c:v>
                </c:pt>
                <c:pt idx="6574">
                  <c:v>99.969784369999999</c:v>
                </c:pt>
                <c:pt idx="6575">
                  <c:v>103.9546734</c:v>
                </c:pt>
                <c:pt idx="6576">
                  <c:v>100.4960884</c:v>
                </c:pt>
                <c:pt idx="6577">
                  <c:v>100.1888436</c:v>
                </c:pt>
                <c:pt idx="6578">
                  <c:v>100.1888436</c:v>
                </c:pt>
                <c:pt idx="6579">
                  <c:v>95.132679330000002</c:v>
                </c:pt>
                <c:pt idx="6580">
                  <c:v>95.689584400000001</c:v>
                </c:pt>
                <c:pt idx="6581">
                  <c:v>100.073026</c:v>
                </c:pt>
                <c:pt idx="6582">
                  <c:v>96.337776120000001</c:v>
                </c:pt>
                <c:pt idx="6583">
                  <c:v>103.5354698</c:v>
                </c:pt>
                <c:pt idx="6584">
                  <c:v>103.81596089999999</c:v>
                </c:pt>
                <c:pt idx="6585">
                  <c:v>101.2221145</c:v>
                </c:pt>
                <c:pt idx="6586">
                  <c:v>101.2221145</c:v>
                </c:pt>
                <c:pt idx="6587">
                  <c:v>102.0601181</c:v>
                </c:pt>
                <c:pt idx="6588">
                  <c:v>101.30158659999999</c:v>
                </c:pt>
                <c:pt idx="6589">
                  <c:v>101.30158659999999</c:v>
                </c:pt>
                <c:pt idx="6590">
                  <c:v>101.2582736</c:v>
                </c:pt>
                <c:pt idx="6591">
                  <c:v>96.398160619999999</c:v>
                </c:pt>
                <c:pt idx="6592">
                  <c:v>100.3610256</c:v>
                </c:pt>
                <c:pt idx="6593">
                  <c:v>101.1684566</c:v>
                </c:pt>
                <c:pt idx="6594">
                  <c:v>105.21741489999999</c:v>
                </c:pt>
                <c:pt idx="6595">
                  <c:v>101.3375121</c:v>
                </c:pt>
                <c:pt idx="6596">
                  <c:v>105.4463461</c:v>
                </c:pt>
                <c:pt idx="6597">
                  <c:v>104.0437015</c:v>
                </c:pt>
                <c:pt idx="6598">
                  <c:v>100.7108065</c:v>
                </c:pt>
                <c:pt idx="6599">
                  <c:v>95.365228799999997</c:v>
                </c:pt>
                <c:pt idx="6600">
                  <c:v>101.4640655</c:v>
                </c:pt>
                <c:pt idx="6601">
                  <c:v>95.176474630000001</c:v>
                </c:pt>
                <c:pt idx="6602">
                  <c:v>105.6452694</c:v>
                </c:pt>
                <c:pt idx="6603">
                  <c:v>95.378639440000001</c:v>
                </c:pt>
                <c:pt idx="6604">
                  <c:v>105.5896996</c:v>
                </c:pt>
                <c:pt idx="6605">
                  <c:v>105.5896996</c:v>
                </c:pt>
                <c:pt idx="6606">
                  <c:v>100.1359842</c:v>
                </c:pt>
                <c:pt idx="6607">
                  <c:v>105.7182392</c:v>
                </c:pt>
                <c:pt idx="6608">
                  <c:v>105.7182392</c:v>
                </c:pt>
                <c:pt idx="6609">
                  <c:v>100.7876806</c:v>
                </c:pt>
                <c:pt idx="6610">
                  <c:v>100.0235249</c:v>
                </c:pt>
                <c:pt idx="6611">
                  <c:v>100.8501278</c:v>
                </c:pt>
                <c:pt idx="6612">
                  <c:v>95.338507829999998</c:v>
                </c:pt>
                <c:pt idx="6613">
                  <c:v>95.201282309999996</c:v>
                </c:pt>
                <c:pt idx="6614">
                  <c:v>100.8810539</c:v>
                </c:pt>
                <c:pt idx="6615">
                  <c:v>95.8580118</c:v>
                </c:pt>
                <c:pt idx="6616">
                  <c:v>96.030460779999999</c:v>
                </c:pt>
                <c:pt idx="6617">
                  <c:v>100.3479686</c:v>
                </c:pt>
                <c:pt idx="6618">
                  <c:v>100.2933237</c:v>
                </c:pt>
                <c:pt idx="6619">
                  <c:v>105.3048946</c:v>
                </c:pt>
                <c:pt idx="6620">
                  <c:v>105.3048946</c:v>
                </c:pt>
                <c:pt idx="6621">
                  <c:v>105.5364356</c:v>
                </c:pt>
                <c:pt idx="6622">
                  <c:v>105.5364356</c:v>
                </c:pt>
                <c:pt idx="6623">
                  <c:v>99.871452349999998</c:v>
                </c:pt>
                <c:pt idx="6624">
                  <c:v>105.41082659999999</c:v>
                </c:pt>
                <c:pt idx="6625">
                  <c:v>100.46352160000001</c:v>
                </c:pt>
                <c:pt idx="6626">
                  <c:v>101.10886410000001</c:v>
                </c:pt>
                <c:pt idx="6627">
                  <c:v>106.63684050000001</c:v>
                </c:pt>
                <c:pt idx="6628">
                  <c:v>106.63684050000001</c:v>
                </c:pt>
                <c:pt idx="6629">
                  <c:v>106.7219869</c:v>
                </c:pt>
                <c:pt idx="6630">
                  <c:v>106.7219869</c:v>
                </c:pt>
                <c:pt idx="6631">
                  <c:v>106.6761276</c:v>
                </c:pt>
                <c:pt idx="6632">
                  <c:v>105.71843200000001</c:v>
                </c:pt>
                <c:pt idx="6633">
                  <c:v>106.7590865</c:v>
                </c:pt>
                <c:pt idx="6634">
                  <c:v>106.8928683</c:v>
                </c:pt>
                <c:pt idx="6635">
                  <c:v>100.79686169999999</c:v>
                </c:pt>
                <c:pt idx="6636">
                  <c:v>111.0005937</c:v>
                </c:pt>
                <c:pt idx="6637">
                  <c:v>99.91703717</c:v>
                </c:pt>
                <c:pt idx="6638">
                  <c:v>105.56950809999999</c:v>
                </c:pt>
                <c:pt idx="6639">
                  <c:v>100.8089083</c:v>
                </c:pt>
                <c:pt idx="6640">
                  <c:v>106.1760945</c:v>
                </c:pt>
                <c:pt idx="6641">
                  <c:v>100.0908046</c:v>
                </c:pt>
                <c:pt idx="6642">
                  <c:v>106.31572540000001</c:v>
                </c:pt>
                <c:pt idx="6643">
                  <c:v>99.942281410000007</c:v>
                </c:pt>
                <c:pt idx="6644">
                  <c:v>100.78129</c:v>
                </c:pt>
                <c:pt idx="6645">
                  <c:v>105.79724299999999</c:v>
                </c:pt>
                <c:pt idx="6646">
                  <c:v>105.7385943</c:v>
                </c:pt>
                <c:pt idx="6647">
                  <c:v>105.2871456</c:v>
                </c:pt>
                <c:pt idx="6648">
                  <c:v>110.7486014</c:v>
                </c:pt>
                <c:pt idx="6649">
                  <c:v>105.91663370000001</c:v>
                </c:pt>
                <c:pt idx="6650">
                  <c:v>112.09402249999999</c:v>
                </c:pt>
                <c:pt idx="6651">
                  <c:v>105.33484369999999</c:v>
                </c:pt>
                <c:pt idx="6652">
                  <c:v>106.2417457</c:v>
                </c:pt>
                <c:pt idx="6653">
                  <c:v>105.5192122</c:v>
                </c:pt>
                <c:pt idx="6654">
                  <c:v>105.3624925</c:v>
                </c:pt>
                <c:pt idx="6655">
                  <c:v>42.238086819999999</c:v>
                </c:pt>
                <c:pt idx="6656">
                  <c:v>42.437036640000002</c:v>
                </c:pt>
                <c:pt idx="6657">
                  <c:v>43.247818500000001</c:v>
                </c:pt>
                <c:pt idx="6658">
                  <c:v>43.64921966</c:v>
                </c:pt>
                <c:pt idx="6659">
                  <c:v>43.525212699999997</c:v>
                </c:pt>
                <c:pt idx="6660">
                  <c:v>47.64966201</c:v>
                </c:pt>
                <c:pt idx="6661">
                  <c:v>47.797235020000002</c:v>
                </c:pt>
                <c:pt idx="6662">
                  <c:v>49.883492920000002</c:v>
                </c:pt>
                <c:pt idx="6663">
                  <c:v>51.795501020000003</c:v>
                </c:pt>
                <c:pt idx="6664">
                  <c:v>48.047087759999997</c:v>
                </c:pt>
                <c:pt idx="6665">
                  <c:v>51.968402779999998</c:v>
                </c:pt>
                <c:pt idx="6666">
                  <c:v>48.97036937</c:v>
                </c:pt>
                <c:pt idx="6667">
                  <c:v>48.169754300000001</c:v>
                </c:pt>
                <c:pt idx="6668">
                  <c:v>49.060857849999998</c:v>
                </c:pt>
                <c:pt idx="6669">
                  <c:v>49.53462871</c:v>
                </c:pt>
                <c:pt idx="6670">
                  <c:v>50.150840070000001</c:v>
                </c:pt>
                <c:pt idx="6671">
                  <c:v>49.560655740000001</c:v>
                </c:pt>
                <c:pt idx="6672">
                  <c:v>51.239066809999997</c:v>
                </c:pt>
                <c:pt idx="6673">
                  <c:v>49.448010269999997</c:v>
                </c:pt>
                <c:pt idx="6674">
                  <c:v>49.406587770000002</c:v>
                </c:pt>
                <c:pt idx="6675">
                  <c:v>56.633887100000003</c:v>
                </c:pt>
                <c:pt idx="6676">
                  <c:v>56.83255449</c:v>
                </c:pt>
                <c:pt idx="6677">
                  <c:v>52.25333071</c:v>
                </c:pt>
                <c:pt idx="6678">
                  <c:v>51.777745660000001</c:v>
                </c:pt>
                <c:pt idx="6679">
                  <c:v>53.314825280000001</c:v>
                </c:pt>
                <c:pt idx="6680">
                  <c:v>52.395940279999998</c:v>
                </c:pt>
                <c:pt idx="6681">
                  <c:v>53.4190878</c:v>
                </c:pt>
                <c:pt idx="6682">
                  <c:v>51.611523560000002</c:v>
                </c:pt>
                <c:pt idx="6683">
                  <c:v>59.399421289999999</c:v>
                </c:pt>
                <c:pt idx="6684">
                  <c:v>59.612414719999997</c:v>
                </c:pt>
                <c:pt idx="6685">
                  <c:v>53.966092379999999</c:v>
                </c:pt>
                <c:pt idx="6686">
                  <c:v>53.99530627</c:v>
                </c:pt>
                <c:pt idx="6687">
                  <c:v>53.864241960000001</c:v>
                </c:pt>
                <c:pt idx="6688">
                  <c:v>62.163473639999999</c:v>
                </c:pt>
                <c:pt idx="6689">
                  <c:v>53.817737000000001</c:v>
                </c:pt>
                <c:pt idx="6690">
                  <c:v>62.39227708</c:v>
                </c:pt>
                <c:pt idx="6691">
                  <c:v>57.162002630000003</c:v>
                </c:pt>
                <c:pt idx="6692">
                  <c:v>58.385382059999998</c:v>
                </c:pt>
                <c:pt idx="6693">
                  <c:v>57.32455238</c:v>
                </c:pt>
                <c:pt idx="6694">
                  <c:v>64.760964459999997</c:v>
                </c:pt>
                <c:pt idx="6695">
                  <c:v>64.617427899999996</c:v>
                </c:pt>
                <c:pt idx="6696">
                  <c:v>65.0492816</c:v>
                </c:pt>
                <c:pt idx="6697">
                  <c:v>64.579014209999997</c:v>
                </c:pt>
                <c:pt idx="6698">
                  <c:v>58.505162890000001</c:v>
                </c:pt>
                <c:pt idx="6699">
                  <c:v>64.9274913</c:v>
                </c:pt>
                <c:pt idx="6700">
                  <c:v>65.17369343</c:v>
                </c:pt>
                <c:pt idx="6701">
                  <c:v>59.966940469999997</c:v>
                </c:pt>
                <c:pt idx="6702">
                  <c:v>67.516096849999997</c:v>
                </c:pt>
                <c:pt idx="6703">
                  <c:v>68.04907935</c:v>
                </c:pt>
                <c:pt idx="6704">
                  <c:v>61.281547310000001</c:v>
                </c:pt>
                <c:pt idx="6705">
                  <c:v>59.134147640000002</c:v>
                </c:pt>
                <c:pt idx="6706">
                  <c:v>67.820689659999999</c:v>
                </c:pt>
                <c:pt idx="6707">
                  <c:v>60.141904699999998</c:v>
                </c:pt>
                <c:pt idx="6708">
                  <c:v>68.006787930000002</c:v>
                </c:pt>
                <c:pt idx="6709">
                  <c:v>59.169020070000002</c:v>
                </c:pt>
                <c:pt idx="6710">
                  <c:v>68.384259259999993</c:v>
                </c:pt>
                <c:pt idx="6711">
                  <c:v>61.409766089999998</c:v>
                </c:pt>
                <c:pt idx="6712">
                  <c:v>68.646259400000005</c:v>
                </c:pt>
                <c:pt idx="6713">
                  <c:v>59.017943119999998</c:v>
                </c:pt>
                <c:pt idx="6714">
                  <c:v>58.964550039999999</c:v>
                </c:pt>
                <c:pt idx="6715">
                  <c:v>70.960634450000001</c:v>
                </c:pt>
                <c:pt idx="6716">
                  <c:v>70.795911219999994</c:v>
                </c:pt>
                <c:pt idx="6717">
                  <c:v>62.771890519999999</c:v>
                </c:pt>
                <c:pt idx="6718">
                  <c:v>71.286753160000004</c:v>
                </c:pt>
                <c:pt idx="6719">
                  <c:v>70.752637750000005</c:v>
                </c:pt>
                <c:pt idx="6720">
                  <c:v>64.179705990000002</c:v>
                </c:pt>
                <c:pt idx="6721">
                  <c:v>71.841812399999995</c:v>
                </c:pt>
                <c:pt idx="6722">
                  <c:v>62.959276160000002</c:v>
                </c:pt>
                <c:pt idx="6723">
                  <c:v>62.087344090000002</c:v>
                </c:pt>
                <c:pt idx="6724">
                  <c:v>62.125160459999996</c:v>
                </c:pt>
                <c:pt idx="6725">
                  <c:v>64.316325849999998</c:v>
                </c:pt>
                <c:pt idx="6726">
                  <c:v>72.121063149999998</c:v>
                </c:pt>
                <c:pt idx="6727">
                  <c:v>61.962207380000002</c:v>
                </c:pt>
                <c:pt idx="6728">
                  <c:v>61.90462514</c:v>
                </c:pt>
                <c:pt idx="6729">
                  <c:v>74.402814559999996</c:v>
                </c:pt>
                <c:pt idx="6730">
                  <c:v>74.227561249999994</c:v>
                </c:pt>
                <c:pt idx="6731">
                  <c:v>66.856430869999997</c:v>
                </c:pt>
                <c:pt idx="6732">
                  <c:v>66.825307589999994</c:v>
                </c:pt>
                <c:pt idx="6733">
                  <c:v>74.751172260000004</c:v>
                </c:pt>
                <c:pt idx="6734">
                  <c:v>74.866208999999998</c:v>
                </c:pt>
                <c:pt idx="6735">
                  <c:v>66.955691119999997</c:v>
                </c:pt>
                <c:pt idx="6736">
                  <c:v>65.575433250000003</c:v>
                </c:pt>
                <c:pt idx="6737">
                  <c:v>65.541568359999999</c:v>
                </c:pt>
                <c:pt idx="6738">
                  <c:v>75.298692549999998</c:v>
                </c:pt>
                <c:pt idx="6739">
                  <c:v>65.94396295</c:v>
                </c:pt>
                <c:pt idx="6740">
                  <c:v>67.166501109999999</c:v>
                </c:pt>
                <c:pt idx="6741">
                  <c:v>65.93592984</c:v>
                </c:pt>
                <c:pt idx="6742">
                  <c:v>67.076411960000001</c:v>
                </c:pt>
                <c:pt idx="6743">
                  <c:v>65.776664389999993</c:v>
                </c:pt>
                <c:pt idx="6744">
                  <c:v>65.834627089999998</c:v>
                </c:pt>
                <c:pt idx="6745">
                  <c:v>75.597568800000005</c:v>
                </c:pt>
                <c:pt idx="6746">
                  <c:v>65.041042599999997</c:v>
                </c:pt>
                <c:pt idx="6747">
                  <c:v>67.220843669999994</c:v>
                </c:pt>
                <c:pt idx="6748">
                  <c:v>65.079843609999998</c:v>
                </c:pt>
                <c:pt idx="6749">
                  <c:v>78.533568900000006</c:v>
                </c:pt>
                <c:pt idx="6750">
                  <c:v>78.345604539999997</c:v>
                </c:pt>
                <c:pt idx="6751">
                  <c:v>64.90786894</c:v>
                </c:pt>
                <c:pt idx="6752">
                  <c:v>64.844669699999997</c:v>
                </c:pt>
                <c:pt idx="6753">
                  <c:v>78.910340309999995</c:v>
                </c:pt>
                <c:pt idx="6754">
                  <c:v>78.296360590000006</c:v>
                </c:pt>
                <c:pt idx="6755">
                  <c:v>70.460242010000002</c:v>
                </c:pt>
                <c:pt idx="6756">
                  <c:v>70.426509589999995</c:v>
                </c:pt>
                <c:pt idx="6757">
                  <c:v>78.753875230000006</c:v>
                </c:pt>
                <c:pt idx="6758">
                  <c:v>69.845976019999995</c:v>
                </c:pt>
                <c:pt idx="6759">
                  <c:v>67.862950060000003</c:v>
                </c:pt>
                <c:pt idx="6760">
                  <c:v>69.081541220000005</c:v>
                </c:pt>
                <c:pt idx="6761">
                  <c:v>67.877691080000005</c:v>
                </c:pt>
                <c:pt idx="6762">
                  <c:v>68.343595399999998</c:v>
                </c:pt>
                <c:pt idx="6763">
                  <c:v>69.478553410000004</c:v>
                </c:pt>
                <c:pt idx="6764">
                  <c:v>70.07047713</c:v>
                </c:pt>
                <c:pt idx="6765">
                  <c:v>69.470609379999999</c:v>
                </c:pt>
                <c:pt idx="6766">
                  <c:v>79.072421509999998</c:v>
                </c:pt>
                <c:pt idx="6767">
                  <c:v>70.696761530000003</c:v>
                </c:pt>
                <c:pt idx="6768">
                  <c:v>67.930378360000006</c:v>
                </c:pt>
                <c:pt idx="6769">
                  <c:v>69.298329210000006</c:v>
                </c:pt>
                <c:pt idx="6770">
                  <c:v>68.654584479999997</c:v>
                </c:pt>
                <c:pt idx="6771">
                  <c:v>68.023353439999994</c:v>
                </c:pt>
                <c:pt idx="6772">
                  <c:v>67.994221269999997</c:v>
                </c:pt>
                <c:pt idx="6773">
                  <c:v>70.855450020000006</c:v>
                </c:pt>
                <c:pt idx="6774">
                  <c:v>68.037964880000004</c:v>
                </c:pt>
                <c:pt idx="6775">
                  <c:v>67.829849920000001</c:v>
                </c:pt>
                <c:pt idx="6776">
                  <c:v>82.66604547</c:v>
                </c:pt>
                <c:pt idx="6777">
                  <c:v>82.463613780000003</c:v>
                </c:pt>
                <c:pt idx="6778">
                  <c:v>67.843770079999999</c:v>
                </c:pt>
                <c:pt idx="6779">
                  <c:v>82.87557339</c:v>
                </c:pt>
                <c:pt idx="6780">
                  <c:v>83.067754260000001</c:v>
                </c:pt>
                <c:pt idx="6781">
                  <c:v>82.412408029999995</c:v>
                </c:pt>
                <c:pt idx="6782">
                  <c:v>67.84222844</c:v>
                </c:pt>
                <c:pt idx="6783">
                  <c:v>82.900225210000002</c:v>
                </c:pt>
                <c:pt idx="6784">
                  <c:v>67.795798340000005</c:v>
                </c:pt>
                <c:pt idx="6785">
                  <c:v>73.345363879999994</c:v>
                </c:pt>
                <c:pt idx="6786">
                  <c:v>67.852120150000005</c:v>
                </c:pt>
                <c:pt idx="6787">
                  <c:v>67.784687550000001</c:v>
                </c:pt>
                <c:pt idx="6788">
                  <c:v>73.305717000000001</c:v>
                </c:pt>
                <c:pt idx="6789">
                  <c:v>73.458091289999999</c:v>
                </c:pt>
                <c:pt idx="6790">
                  <c:v>72.58766765</c:v>
                </c:pt>
                <c:pt idx="6791">
                  <c:v>71.542865750000004</c:v>
                </c:pt>
                <c:pt idx="6792">
                  <c:v>83.241454809999993</c:v>
                </c:pt>
                <c:pt idx="6793">
                  <c:v>71.846228789999998</c:v>
                </c:pt>
                <c:pt idx="6794">
                  <c:v>72.304817470000003</c:v>
                </c:pt>
                <c:pt idx="6795">
                  <c:v>71.560770160000004</c:v>
                </c:pt>
                <c:pt idx="6796">
                  <c:v>73.697991540000004</c:v>
                </c:pt>
                <c:pt idx="6797">
                  <c:v>72.296488350000004</c:v>
                </c:pt>
                <c:pt idx="6798">
                  <c:v>74.319267519999997</c:v>
                </c:pt>
                <c:pt idx="6799">
                  <c:v>72.818504619999999</c:v>
                </c:pt>
                <c:pt idx="6800">
                  <c:v>72.181771280000007</c:v>
                </c:pt>
                <c:pt idx="6801">
                  <c:v>70.881146310000005</c:v>
                </c:pt>
                <c:pt idx="6802">
                  <c:v>74.486388860000005</c:v>
                </c:pt>
                <c:pt idx="6803">
                  <c:v>70.978595740000003</c:v>
                </c:pt>
                <c:pt idx="6804">
                  <c:v>71.685755189999995</c:v>
                </c:pt>
                <c:pt idx="6805">
                  <c:v>86.799401360000005</c:v>
                </c:pt>
                <c:pt idx="6806">
                  <c:v>71.731621039999993</c:v>
                </c:pt>
                <c:pt idx="6807">
                  <c:v>86.581592380000004</c:v>
                </c:pt>
                <c:pt idx="6808">
                  <c:v>87.022532010000006</c:v>
                </c:pt>
                <c:pt idx="6809">
                  <c:v>87.225109669999995</c:v>
                </c:pt>
                <c:pt idx="6810">
                  <c:v>71.510562449999995</c:v>
                </c:pt>
                <c:pt idx="6811">
                  <c:v>86.525853310000002</c:v>
                </c:pt>
                <c:pt idx="6812">
                  <c:v>71.523009599999995</c:v>
                </c:pt>
                <c:pt idx="6813">
                  <c:v>86.785749600000003</c:v>
                </c:pt>
                <c:pt idx="6814">
                  <c:v>87.739583330000002</c:v>
                </c:pt>
                <c:pt idx="6815">
                  <c:v>76.950810300000001</c:v>
                </c:pt>
                <c:pt idx="6816">
                  <c:v>70.788171449999993</c:v>
                </c:pt>
                <c:pt idx="6817">
                  <c:v>77.629422349999999</c:v>
                </c:pt>
                <c:pt idx="6818">
                  <c:v>70.736947790000002</c:v>
                </c:pt>
                <c:pt idx="6819">
                  <c:v>88.106215120000002</c:v>
                </c:pt>
                <c:pt idx="6820">
                  <c:v>71.532530260000001</c:v>
                </c:pt>
                <c:pt idx="6821">
                  <c:v>71.461855790000001</c:v>
                </c:pt>
                <c:pt idx="6822">
                  <c:v>77.07083738</c:v>
                </c:pt>
                <c:pt idx="6823">
                  <c:v>76.093810500000004</c:v>
                </c:pt>
                <c:pt idx="6824">
                  <c:v>75.351012749999995</c:v>
                </c:pt>
                <c:pt idx="6825">
                  <c:v>74.4900904</c:v>
                </c:pt>
                <c:pt idx="6826">
                  <c:v>76.546890640000001</c:v>
                </c:pt>
                <c:pt idx="6827">
                  <c:v>74.505698580000001</c:v>
                </c:pt>
                <c:pt idx="6828">
                  <c:v>77.327712419999997</c:v>
                </c:pt>
                <c:pt idx="6829">
                  <c:v>75.831225029999999</c:v>
                </c:pt>
                <c:pt idx="6830">
                  <c:v>77.940199340000007</c:v>
                </c:pt>
                <c:pt idx="6831">
                  <c:v>76.340172069999994</c:v>
                </c:pt>
                <c:pt idx="6832">
                  <c:v>75.706861340000003</c:v>
                </c:pt>
                <c:pt idx="6833">
                  <c:v>74.567808810000002</c:v>
                </c:pt>
                <c:pt idx="6834">
                  <c:v>91.618720670000002</c:v>
                </c:pt>
                <c:pt idx="6835">
                  <c:v>78.119503440000003</c:v>
                </c:pt>
                <c:pt idx="6836">
                  <c:v>91.38594664</c:v>
                </c:pt>
                <c:pt idx="6837">
                  <c:v>88.176909760000001</c:v>
                </c:pt>
                <c:pt idx="6838">
                  <c:v>74.670532179999995</c:v>
                </c:pt>
                <c:pt idx="6839">
                  <c:v>75.377269209999994</c:v>
                </c:pt>
                <c:pt idx="6840">
                  <c:v>91.858602660000003</c:v>
                </c:pt>
                <c:pt idx="6841">
                  <c:v>92.07738191</c:v>
                </c:pt>
                <c:pt idx="6842">
                  <c:v>91.327788260000005</c:v>
                </c:pt>
                <c:pt idx="6843">
                  <c:v>75.427325999999994</c:v>
                </c:pt>
                <c:pt idx="6844">
                  <c:v>91.602977139999993</c:v>
                </c:pt>
                <c:pt idx="6845">
                  <c:v>91.885860579999999</c:v>
                </c:pt>
                <c:pt idx="6846">
                  <c:v>74.454926619999995</c:v>
                </c:pt>
                <c:pt idx="6847">
                  <c:v>74.468246120000003</c:v>
                </c:pt>
                <c:pt idx="6848">
                  <c:v>92.970977869999999</c:v>
                </c:pt>
                <c:pt idx="6849">
                  <c:v>81.275528480000006</c:v>
                </c:pt>
                <c:pt idx="6850">
                  <c:v>81.230519299999997</c:v>
                </c:pt>
                <c:pt idx="6851">
                  <c:v>74.468185390000002</c:v>
                </c:pt>
                <c:pt idx="6852">
                  <c:v>81.403704320000003</c:v>
                </c:pt>
                <c:pt idx="6853">
                  <c:v>88.847288000000006</c:v>
                </c:pt>
                <c:pt idx="6854">
                  <c:v>88.847288000000006</c:v>
                </c:pt>
                <c:pt idx="6855">
                  <c:v>74.412860980000005</c:v>
                </c:pt>
                <c:pt idx="6856">
                  <c:v>79.599968000000004</c:v>
                </c:pt>
                <c:pt idx="6857">
                  <c:v>75.212908819999996</c:v>
                </c:pt>
                <c:pt idx="6858">
                  <c:v>89.091522879999999</c:v>
                </c:pt>
                <c:pt idx="6859">
                  <c:v>89.091522879999999</c:v>
                </c:pt>
                <c:pt idx="6860">
                  <c:v>75.137015000000005</c:v>
                </c:pt>
                <c:pt idx="6861">
                  <c:v>79.554284190000004</c:v>
                </c:pt>
                <c:pt idx="6862">
                  <c:v>80.081529759999995</c:v>
                </c:pt>
                <c:pt idx="6863">
                  <c:v>78.90625</c:v>
                </c:pt>
                <c:pt idx="6864">
                  <c:v>80.070486579999994</c:v>
                </c:pt>
                <c:pt idx="6865">
                  <c:v>81.681498570000002</c:v>
                </c:pt>
                <c:pt idx="6866">
                  <c:v>92.292416110000005</c:v>
                </c:pt>
                <c:pt idx="6867">
                  <c:v>78.190952390000007</c:v>
                </c:pt>
                <c:pt idx="6868">
                  <c:v>81.560472059999995</c:v>
                </c:pt>
                <c:pt idx="6869">
                  <c:v>79.859600610000001</c:v>
                </c:pt>
                <c:pt idx="6870">
                  <c:v>79.937057539999998</c:v>
                </c:pt>
                <c:pt idx="6871">
                  <c:v>96.437954689999998</c:v>
                </c:pt>
                <c:pt idx="6872">
                  <c:v>96.195109959999996</c:v>
                </c:pt>
                <c:pt idx="6873">
                  <c:v>93.044553809999996</c:v>
                </c:pt>
                <c:pt idx="6874">
                  <c:v>96.694632089999999</c:v>
                </c:pt>
                <c:pt idx="6875">
                  <c:v>78.254450169999998</c:v>
                </c:pt>
                <c:pt idx="6876">
                  <c:v>96.927718060000004</c:v>
                </c:pt>
                <c:pt idx="6877">
                  <c:v>96.126940399999995</c:v>
                </c:pt>
                <c:pt idx="6878">
                  <c:v>81.752017890000005</c:v>
                </c:pt>
                <c:pt idx="6879">
                  <c:v>78.364530930000001</c:v>
                </c:pt>
                <c:pt idx="6880">
                  <c:v>79.070974870000001</c:v>
                </c:pt>
                <c:pt idx="6881">
                  <c:v>96.424870600000006</c:v>
                </c:pt>
                <c:pt idx="6882">
                  <c:v>97.416487970000006</c:v>
                </c:pt>
                <c:pt idx="6883">
                  <c:v>93.490127459999997</c:v>
                </c:pt>
                <c:pt idx="6884">
                  <c:v>79.122488300000001</c:v>
                </c:pt>
                <c:pt idx="6885">
                  <c:v>88.012490639999996</c:v>
                </c:pt>
                <c:pt idx="6886">
                  <c:v>88.012490639999996</c:v>
                </c:pt>
                <c:pt idx="6887">
                  <c:v>87.860320239999993</c:v>
                </c:pt>
                <c:pt idx="6888">
                  <c:v>87.860320239999993</c:v>
                </c:pt>
                <c:pt idx="6889">
                  <c:v>97.837748689999998</c:v>
                </c:pt>
                <c:pt idx="6890">
                  <c:v>78.869489310000006</c:v>
                </c:pt>
                <c:pt idx="6891">
                  <c:v>78.14958532</c:v>
                </c:pt>
                <c:pt idx="6892">
                  <c:v>85.600202240000002</c:v>
                </c:pt>
                <c:pt idx="6893">
                  <c:v>85.551934070000001</c:v>
                </c:pt>
                <c:pt idx="6894">
                  <c:v>83.806571700000006</c:v>
                </c:pt>
                <c:pt idx="6895">
                  <c:v>93.764015850000007</c:v>
                </c:pt>
                <c:pt idx="6896">
                  <c:v>93.764015850000007</c:v>
                </c:pt>
                <c:pt idx="6897">
                  <c:v>85.740626579999997</c:v>
                </c:pt>
                <c:pt idx="6898">
                  <c:v>94.024605249999993</c:v>
                </c:pt>
                <c:pt idx="6899">
                  <c:v>94.024605249999993</c:v>
                </c:pt>
                <c:pt idx="6900">
                  <c:v>85.897971679999998</c:v>
                </c:pt>
                <c:pt idx="6901">
                  <c:v>83.805674999999994</c:v>
                </c:pt>
                <c:pt idx="6902">
                  <c:v>78.148183169999996</c:v>
                </c:pt>
                <c:pt idx="6903">
                  <c:v>83.757515029999993</c:v>
                </c:pt>
                <c:pt idx="6904">
                  <c:v>97.158502100000007</c:v>
                </c:pt>
                <c:pt idx="6905">
                  <c:v>78.089299670000003</c:v>
                </c:pt>
                <c:pt idx="6906">
                  <c:v>84.321370310000006</c:v>
                </c:pt>
                <c:pt idx="6907">
                  <c:v>78.894846029999997</c:v>
                </c:pt>
                <c:pt idx="6908">
                  <c:v>78.813718899999998</c:v>
                </c:pt>
                <c:pt idx="6909">
                  <c:v>101.2591585</c:v>
                </c:pt>
                <c:pt idx="6910">
                  <c:v>101.6859852</c:v>
                </c:pt>
                <c:pt idx="6911">
                  <c:v>86.034608039999995</c:v>
                </c:pt>
                <c:pt idx="6912">
                  <c:v>84.312025410000004</c:v>
                </c:pt>
                <c:pt idx="6913">
                  <c:v>82.587644949999998</c:v>
                </c:pt>
                <c:pt idx="6914">
                  <c:v>88.527407409999995</c:v>
                </c:pt>
                <c:pt idx="6915">
                  <c:v>85.907336419999993</c:v>
                </c:pt>
                <c:pt idx="6916">
                  <c:v>82.608987619999994</c:v>
                </c:pt>
                <c:pt idx="6917">
                  <c:v>101.5306241</c:v>
                </c:pt>
                <c:pt idx="6918">
                  <c:v>84.085494220000001</c:v>
                </c:pt>
                <c:pt idx="6919">
                  <c:v>97.914031399999999</c:v>
                </c:pt>
                <c:pt idx="6920">
                  <c:v>84.167206289999996</c:v>
                </c:pt>
                <c:pt idx="6921">
                  <c:v>101.780055</c:v>
                </c:pt>
                <c:pt idx="6922">
                  <c:v>101.6147682</c:v>
                </c:pt>
                <c:pt idx="6923">
                  <c:v>101.2419407</c:v>
                </c:pt>
                <c:pt idx="6924">
                  <c:v>82.678466389999997</c:v>
                </c:pt>
                <c:pt idx="6925">
                  <c:v>102.25390179999999</c:v>
                </c:pt>
                <c:pt idx="6926">
                  <c:v>86.111684479999994</c:v>
                </c:pt>
                <c:pt idx="6927">
                  <c:v>98.391215239999994</c:v>
                </c:pt>
                <c:pt idx="6928">
                  <c:v>82.797323950000006</c:v>
                </c:pt>
                <c:pt idx="6929">
                  <c:v>82.762509649999998</c:v>
                </c:pt>
                <c:pt idx="6930">
                  <c:v>92.873251749999994</c:v>
                </c:pt>
                <c:pt idx="6931">
                  <c:v>92.873251749999994</c:v>
                </c:pt>
                <c:pt idx="6932">
                  <c:v>92.708203580000003</c:v>
                </c:pt>
                <c:pt idx="6933">
                  <c:v>92.708203580000003</c:v>
                </c:pt>
                <c:pt idx="6934">
                  <c:v>82.818239730000002</c:v>
                </c:pt>
                <c:pt idx="6935">
                  <c:v>98.780356019999999</c:v>
                </c:pt>
                <c:pt idx="6936">
                  <c:v>88.264521669999993</c:v>
                </c:pt>
                <c:pt idx="6937">
                  <c:v>82.549785600000007</c:v>
                </c:pt>
                <c:pt idx="6938">
                  <c:v>89.996804040000001</c:v>
                </c:pt>
                <c:pt idx="6939">
                  <c:v>93.006406909999995</c:v>
                </c:pt>
                <c:pt idx="6940">
                  <c:v>99.383187419999999</c:v>
                </c:pt>
                <c:pt idx="6941">
                  <c:v>99.383187419999999</c:v>
                </c:pt>
                <c:pt idx="6942">
                  <c:v>89.924836010000007</c:v>
                </c:pt>
                <c:pt idx="6943">
                  <c:v>89.87579667</c:v>
                </c:pt>
                <c:pt idx="6944">
                  <c:v>88.014419950000004</c:v>
                </c:pt>
                <c:pt idx="6945">
                  <c:v>98.959535829999993</c:v>
                </c:pt>
                <c:pt idx="6946">
                  <c:v>98.959535829999993</c:v>
                </c:pt>
                <c:pt idx="6947">
                  <c:v>82.564832050000007</c:v>
                </c:pt>
                <c:pt idx="6948">
                  <c:v>90.073411930000006</c:v>
                </c:pt>
                <c:pt idx="6949">
                  <c:v>102.7188311</c:v>
                </c:pt>
                <c:pt idx="6950">
                  <c:v>90.241637510000004</c:v>
                </c:pt>
                <c:pt idx="6951">
                  <c:v>106.7700095</c:v>
                </c:pt>
                <c:pt idx="6952">
                  <c:v>88.714157709999995</c:v>
                </c:pt>
                <c:pt idx="6953">
                  <c:v>107.1768129</c:v>
                </c:pt>
                <c:pt idx="6954">
                  <c:v>87.963118420000001</c:v>
                </c:pt>
                <c:pt idx="6955">
                  <c:v>88.561137389999999</c:v>
                </c:pt>
                <c:pt idx="6956">
                  <c:v>91.028814819999994</c:v>
                </c:pt>
                <c:pt idx="6957">
                  <c:v>92.654187579999999</c:v>
                </c:pt>
                <c:pt idx="6958">
                  <c:v>82.564216119999998</c:v>
                </c:pt>
                <c:pt idx="6959">
                  <c:v>107.05964350000001</c:v>
                </c:pt>
                <c:pt idx="6960">
                  <c:v>93.420837969999994</c:v>
                </c:pt>
                <c:pt idx="6961">
                  <c:v>107.3233709</c:v>
                </c:pt>
                <c:pt idx="6962">
                  <c:v>103.4821099</c:v>
                </c:pt>
                <c:pt idx="6963">
                  <c:v>82.502663380000001</c:v>
                </c:pt>
                <c:pt idx="6964">
                  <c:v>90.390150739999996</c:v>
                </c:pt>
                <c:pt idx="6965">
                  <c:v>88.553641429999999</c:v>
                </c:pt>
                <c:pt idx="6966">
                  <c:v>82.575210429999998</c:v>
                </c:pt>
                <c:pt idx="6967">
                  <c:v>90.978558100000001</c:v>
                </c:pt>
                <c:pt idx="6968">
                  <c:v>82.488846229999993</c:v>
                </c:pt>
                <c:pt idx="6969">
                  <c:v>87.007715489999995</c:v>
                </c:pt>
                <c:pt idx="6970">
                  <c:v>89.01566029</c:v>
                </c:pt>
                <c:pt idx="6971">
                  <c:v>88.399721790000001</c:v>
                </c:pt>
                <c:pt idx="6972">
                  <c:v>87.029279799999998</c:v>
                </c:pt>
                <c:pt idx="6973">
                  <c:v>91.265884999999997</c:v>
                </c:pt>
                <c:pt idx="6974">
                  <c:v>91.265884999999997</c:v>
                </c:pt>
                <c:pt idx="6975">
                  <c:v>106.7524964</c:v>
                </c:pt>
                <c:pt idx="6976">
                  <c:v>91.341669659999994</c:v>
                </c:pt>
                <c:pt idx="6977">
                  <c:v>91.341669659999994</c:v>
                </c:pt>
                <c:pt idx="6978">
                  <c:v>87.141077440000004</c:v>
                </c:pt>
                <c:pt idx="6979">
                  <c:v>103.98940090000001</c:v>
                </c:pt>
                <c:pt idx="6980">
                  <c:v>91.195408729999997</c:v>
                </c:pt>
                <c:pt idx="6981">
                  <c:v>87.104189790000007</c:v>
                </c:pt>
                <c:pt idx="6982">
                  <c:v>98.423618500000003</c:v>
                </c:pt>
                <c:pt idx="6983">
                  <c:v>98.423618500000003</c:v>
                </c:pt>
                <c:pt idx="6984">
                  <c:v>97.553431799999998</c:v>
                </c:pt>
                <c:pt idx="6985">
                  <c:v>97.553431799999998</c:v>
                </c:pt>
                <c:pt idx="6986">
                  <c:v>87.230119920000007</c:v>
                </c:pt>
                <c:pt idx="6987">
                  <c:v>87.192404609999997</c:v>
                </c:pt>
                <c:pt idx="6988">
                  <c:v>104.4080993</c:v>
                </c:pt>
                <c:pt idx="6989">
                  <c:v>97.612900120000006</c:v>
                </c:pt>
                <c:pt idx="6990">
                  <c:v>93.19092775</c:v>
                </c:pt>
                <c:pt idx="6991">
                  <c:v>91.07060482</c:v>
                </c:pt>
                <c:pt idx="6992">
                  <c:v>91.07060482</c:v>
                </c:pt>
                <c:pt idx="6993">
                  <c:v>91.219048580000006</c:v>
                </c:pt>
                <c:pt idx="6994">
                  <c:v>91.219048580000006</c:v>
                </c:pt>
                <c:pt idx="6995">
                  <c:v>87.252453810000006</c:v>
                </c:pt>
                <c:pt idx="6996">
                  <c:v>104.3018391</c:v>
                </c:pt>
                <c:pt idx="6997">
                  <c:v>104.3018391</c:v>
                </c:pt>
                <c:pt idx="6998">
                  <c:v>91.932224059999996</c:v>
                </c:pt>
                <c:pt idx="6999">
                  <c:v>91.932224059999996</c:v>
                </c:pt>
                <c:pt idx="7000">
                  <c:v>97.872979209999997</c:v>
                </c:pt>
                <c:pt idx="7001">
                  <c:v>91.98882227</c:v>
                </c:pt>
                <c:pt idx="7002">
                  <c:v>91.98882227</c:v>
                </c:pt>
                <c:pt idx="7003">
                  <c:v>95.047989619999996</c:v>
                </c:pt>
                <c:pt idx="7004">
                  <c:v>104.59945930000001</c:v>
                </c:pt>
                <c:pt idx="7005">
                  <c:v>104.59945930000001</c:v>
                </c:pt>
                <c:pt idx="7006">
                  <c:v>94.97030196</c:v>
                </c:pt>
                <c:pt idx="7007">
                  <c:v>94.917555770000007</c:v>
                </c:pt>
                <c:pt idx="7008">
                  <c:v>86.964313840000003</c:v>
                </c:pt>
                <c:pt idx="7009">
                  <c:v>92.924252679999995</c:v>
                </c:pt>
                <c:pt idx="7010">
                  <c:v>86.875135970000002</c:v>
                </c:pt>
                <c:pt idx="7011">
                  <c:v>95.128489400000007</c:v>
                </c:pt>
                <c:pt idx="7012">
                  <c:v>86.982303349999995</c:v>
                </c:pt>
                <c:pt idx="7013">
                  <c:v>92.114330539999997</c:v>
                </c:pt>
                <c:pt idx="7014">
                  <c:v>95.311237829999996</c:v>
                </c:pt>
                <c:pt idx="7015">
                  <c:v>93.622666510000002</c:v>
                </c:pt>
                <c:pt idx="7016">
                  <c:v>95.318994459999999</c:v>
                </c:pt>
                <c:pt idx="7017">
                  <c:v>109.04733040000001</c:v>
                </c:pt>
                <c:pt idx="7018">
                  <c:v>92.865239020000004</c:v>
                </c:pt>
                <c:pt idx="7019">
                  <c:v>97.542590910000001</c:v>
                </c:pt>
                <c:pt idx="7020">
                  <c:v>91.394485919999994</c:v>
                </c:pt>
                <c:pt idx="7021">
                  <c:v>93.511942250000004</c:v>
                </c:pt>
                <c:pt idx="7022">
                  <c:v>96.103620379999995</c:v>
                </c:pt>
                <c:pt idx="7023">
                  <c:v>98.316858240000002</c:v>
                </c:pt>
                <c:pt idx="7024">
                  <c:v>96.251769089999996</c:v>
                </c:pt>
                <c:pt idx="7025">
                  <c:v>95.467017290000001</c:v>
                </c:pt>
                <c:pt idx="7026">
                  <c:v>93.499565090000004</c:v>
                </c:pt>
                <c:pt idx="7027">
                  <c:v>91.647120549999997</c:v>
                </c:pt>
                <c:pt idx="7028">
                  <c:v>86.981914680000003</c:v>
                </c:pt>
                <c:pt idx="7029">
                  <c:v>95.321165359999995</c:v>
                </c:pt>
                <c:pt idx="7030">
                  <c:v>86.912167589999996</c:v>
                </c:pt>
                <c:pt idx="7031">
                  <c:v>93.241617829999996</c:v>
                </c:pt>
                <c:pt idx="7032">
                  <c:v>91.423685399999997</c:v>
                </c:pt>
                <c:pt idx="7033">
                  <c:v>93.334999999999994</c:v>
                </c:pt>
                <c:pt idx="7034">
                  <c:v>86.991722480000007</c:v>
                </c:pt>
                <c:pt idx="7035">
                  <c:v>96.354176989999999</c:v>
                </c:pt>
                <c:pt idx="7036">
                  <c:v>96.354176989999999</c:v>
                </c:pt>
                <c:pt idx="7037">
                  <c:v>86.899095900000006</c:v>
                </c:pt>
                <c:pt idx="7038">
                  <c:v>96.437250480000003</c:v>
                </c:pt>
                <c:pt idx="7039">
                  <c:v>96.437250480000003</c:v>
                </c:pt>
                <c:pt idx="7040">
                  <c:v>91.448982150000006</c:v>
                </c:pt>
                <c:pt idx="7041">
                  <c:v>109.5905508</c:v>
                </c:pt>
                <c:pt idx="7042">
                  <c:v>91.570316219999995</c:v>
                </c:pt>
                <c:pt idx="7043">
                  <c:v>96.281587110000004</c:v>
                </c:pt>
                <c:pt idx="7044">
                  <c:v>91.528211010000007</c:v>
                </c:pt>
                <c:pt idx="7045">
                  <c:v>103.2798423</c:v>
                </c:pt>
                <c:pt idx="7046">
                  <c:v>103.2798423</c:v>
                </c:pt>
                <c:pt idx="7047">
                  <c:v>103.0937727</c:v>
                </c:pt>
                <c:pt idx="7048">
                  <c:v>103.0937727</c:v>
                </c:pt>
                <c:pt idx="7049">
                  <c:v>110.0358832</c:v>
                </c:pt>
                <c:pt idx="7050">
                  <c:v>91.207079949999994</c:v>
                </c:pt>
                <c:pt idx="7051">
                  <c:v>103.1533991</c:v>
                </c:pt>
                <c:pt idx="7052">
                  <c:v>91.662918550000001</c:v>
                </c:pt>
                <c:pt idx="7053">
                  <c:v>92.360649219999999</c:v>
                </c:pt>
                <c:pt idx="7054">
                  <c:v>98.117340659999996</c:v>
                </c:pt>
                <c:pt idx="7055">
                  <c:v>109.920952</c:v>
                </c:pt>
                <c:pt idx="7056">
                  <c:v>109.920952</c:v>
                </c:pt>
                <c:pt idx="7057">
                  <c:v>96.146620209999995</c:v>
                </c:pt>
                <c:pt idx="7058">
                  <c:v>96.146620209999995</c:v>
                </c:pt>
                <c:pt idx="7059">
                  <c:v>96.306814020000004</c:v>
                </c:pt>
                <c:pt idx="7060">
                  <c:v>96.306814020000004</c:v>
                </c:pt>
                <c:pt idx="7061">
                  <c:v>103.43760930000001</c:v>
                </c:pt>
                <c:pt idx="7062">
                  <c:v>110.2424056</c:v>
                </c:pt>
                <c:pt idx="7063">
                  <c:v>110.2424056</c:v>
                </c:pt>
                <c:pt idx="7064">
                  <c:v>92.423910620000001</c:v>
                </c:pt>
                <c:pt idx="7065">
                  <c:v>97.070211670000006</c:v>
                </c:pt>
                <c:pt idx="7066">
                  <c:v>97.070211670000006</c:v>
                </c:pt>
                <c:pt idx="7067">
                  <c:v>100.099913</c:v>
                </c:pt>
                <c:pt idx="7068">
                  <c:v>97.131478020000003</c:v>
                </c:pt>
                <c:pt idx="7069">
                  <c:v>97.131478020000003</c:v>
                </c:pt>
                <c:pt idx="7070">
                  <c:v>100.0157233</c:v>
                </c:pt>
                <c:pt idx="7071">
                  <c:v>99.959258899999995</c:v>
                </c:pt>
                <c:pt idx="7072">
                  <c:v>97.831591770000003</c:v>
                </c:pt>
                <c:pt idx="7073">
                  <c:v>97.160730060000006</c:v>
                </c:pt>
                <c:pt idx="7074">
                  <c:v>91.378796429999994</c:v>
                </c:pt>
                <c:pt idx="7075">
                  <c:v>100.18805089999999</c:v>
                </c:pt>
                <c:pt idx="7076">
                  <c:v>96.441915760000001</c:v>
                </c:pt>
                <c:pt idx="7077">
                  <c:v>100.38088</c:v>
                </c:pt>
                <c:pt idx="7078">
                  <c:v>96.474257600000001</c:v>
                </c:pt>
                <c:pt idx="7079">
                  <c:v>98.531198950000004</c:v>
                </c:pt>
                <c:pt idx="7080">
                  <c:v>97.265024240000002</c:v>
                </c:pt>
                <c:pt idx="7081">
                  <c:v>91.285298580000003</c:v>
                </c:pt>
                <c:pt idx="7082">
                  <c:v>100.3903743</c:v>
                </c:pt>
                <c:pt idx="7083">
                  <c:v>103.1341463</c:v>
                </c:pt>
                <c:pt idx="7084">
                  <c:v>91.397469470000004</c:v>
                </c:pt>
                <c:pt idx="7085">
                  <c:v>97.771589559999995</c:v>
                </c:pt>
                <c:pt idx="7086">
                  <c:v>103.90943919999999</c:v>
                </c:pt>
                <c:pt idx="7087">
                  <c:v>98.458511290000004</c:v>
                </c:pt>
                <c:pt idx="7088">
                  <c:v>101.17581970000001</c:v>
                </c:pt>
                <c:pt idx="7089">
                  <c:v>96.545929450000003</c:v>
                </c:pt>
                <c:pt idx="7090">
                  <c:v>101.3342955</c:v>
                </c:pt>
                <c:pt idx="7091">
                  <c:v>100.54829479999999</c:v>
                </c:pt>
                <c:pt idx="7092">
                  <c:v>98.448002250000002</c:v>
                </c:pt>
                <c:pt idx="7093">
                  <c:v>101.1166802</c:v>
                </c:pt>
                <c:pt idx="7094">
                  <c:v>96.764748549999993</c:v>
                </c:pt>
                <c:pt idx="7095">
                  <c:v>95.966964500000003</c:v>
                </c:pt>
                <c:pt idx="7096">
                  <c:v>101.4768284</c:v>
                </c:pt>
                <c:pt idx="7097">
                  <c:v>98.876102279999998</c:v>
                </c:pt>
                <c:pt idx="7098">
                  <c:v>91.397962410000005</c:v>
                </c:pt>
                <c:pt idx="7099">
                  <c:v>98.270224949999999</c:v>
                </c:pt>
                <c:pt idx="7100">
                  <c:v>102.17220279999999</c:v>
                </c:pt>
                <c:pt idx="7101">
                  <c:v>102.17220279999999</c:v>
                </c:pt>
                <c:pt idx="7102">
                  <c:v>96.580232809999998</c:v>
                </c:pt>
                <c:pt idx="7103">
                  <c:v>101.5328145</c:v>
                </c:pt>
                <c:pt idx="7104">
                  <c:v>101.5328145</c:v>
                </c:pt>
                <c:pt idx="7105">
                  <c:v>91.325605080000003</c:v>
                </c:pt>
                <c:pt idx="7106">
                  <c:v>96.603425689999995</c:v>
                </c:pt>
                <c:pt idx="7107">
                  <c:v>92.144367389999999</c:v>
                </c:pt>
                <c:pt idx="7108">
                  <c:v>92.046821289999997</c:v>
                </c:pt>
                <c:pt idx="7109">
                  <c:v>101.3670874</c:v>
                </c:pt>
                <c:pt idx="7110">
                  <c:v>96.735026169999998</c:v>
                </c:pt>
                <c:pt idx="7111">
                  <c:v>115.662773</c:v>
                </c:pt>
                <c:pt idx="7112">
                  <c:v>108.83488560000001</c:v>
                </c:pt>
                <c:pt idx="7113">
                  <c:v>108.83488560000001</c:v>
                </c:pt>
                <c:pt idx="7114">
                  <c:v>108.6341707</c:v>
                </c:pt>
                <c:pt idx="7115">
                  <c:v>108.6341707</c:v>
                </c:pt>
                <c:pt idx="7116">
                  <c:v>96.689608539999995</c:v>
                </c:pt>
                <c:pt idx="7117">
                  <c:v>108.69857519999999</c:v>
                </c:pt>
                <c:pt idx="7118">
                  <c:v>103.0456664</c:v>
                </c:pt>
                <c:pt idx="7119">
                  <c:v>96.348662950000005</c:v>
                </c:pt>
                <c:pt idx="7120">
                  <c:v>96.83451298</c:v>
                </c:pt>
                <c:pt idx="7121">
                  <c:v>96.792995619999999</c:v>
                </c:pt>
                <c:pt idx="7122">
                  <c:v>108.9995019</c:v>
                </c:pt>
                <c:pt idx="7123">
                  <c:v>101.2226052</c:v>
                </c:pt>
                <c:pt idx="7124">
                  <c:v>101.2226052</c:v>
                </c:pt>
                <c:pt idx="7125">
                  <c:v>102.1213632</c:v>
                </c:pt>
                <c:pt idx="7126">
                  <c:v>102.1213632</c:v>
                </c:pt>
                <c:pt idx="7127">
                  <c:v>105.1511048</c:v>
                </c:pt>
                <c:pt idx="7128">
                  <c:v>102.2081974</c:v>
                </c:pt>
                <c:pt idx="7129">
                  <c:v>102.2081974</c:v>
                </c:pt>
                <c:pt idx="7130">
                  <c:v>105.7839671</c:v>
                </c:pt>
                <c:pt idx="7131">
                  <c:v>97.599611620000005</c:v>
                </c:pt>
                <c:pt idx="7132">
                  <c:v>105.72403799999999</c:v>
                </c:pt>
                <c:pt idx="7133">
                  <c:v>103.0067875</c:v>
                </c:pt>
                <c:pt idx="7134">
                  <c:v>103.0067875</c:v>
                </c:pt>
                <c:pt idx="7135">
                  <c:v>101.3114939</c:v>
                </c:pt>
                <c:pt idx="7136">
                  <c:v>102.7388677</c:v>
                </c:pt>
                <c:pt idx="7137">
                  <c:v>102.2386377</c:v>
                </c:pt>
                <c:pt idx="7138">
                  <c:v>102.30385699999999</c:v>
                </c:pt>
                <c:pt idx="7139">
                  <c:v>105.2430413</c:v>
                </c:pt>
                <c:pt idx="7140">
                  <c:v>105.4485614</c:v>
                </c:pt>
                <c:pt idx="7141">
                  <c:v>96.530912889999996</c:v>
                </c:pt>
                <c:pt idx="7142">
                  <c:v>101.5392643</c:v>
                </c:pt>
                <c:pt idx="7143">
                  <c:v>101.6211313</c:v>
                </c:pt>
                <c:pt idx="7144">
                  <c:v>106.1813277</c:v>
                </c:pt>
                <c:pt idx="7145">
                  <c:v>102.4183531</c:v>
                </c:pt>
                <c:pt idx="7146">
                  <c:v>109.5048005</c:v>
                </c:pt>
                <c:pt idx="7147">
                  <c:v>102.6753968</c:v>
                </c:pt>
                <c:pt idx="7148">
                  <c:v>96.428605230000002</c:v>
                </c:pt>
                <c:pt idx="7149">
                  <c:v>104.11181910000001</c:v>
                </c:pt>
                <c:pt idx="7150">
                  <c:v>106.9755073</c:v>
                </c:pt>
                <c:pt idx="7151">
                  <c:v>96.551074060000005</c:v>
                </c:pt>
                <c:pt idx="7152">
                  <c:v>101.6980159</c:v>
                </c:pt>
                <c:pt idx="7153">
                  <c:v>107.1457561</c:v>
                </c:pt>
                <c:pt idx="7154">
                  <c:v>105.6269314</c:v>
                </c:pt>
                <c:pt idx="7155">
                  <c:v>104.0986632</c:v>
                </c:pt>
                <c:pt idx="7156">
                  <c:v>106.1880489</c:v>
                </c:pt>
                <c:pt idx="7157">
                  <c:v>107.294606</c:v>
                </c:pt>
                <c:pt idx="7158">
                  <c:v>101.8816696</c:v>
                </c:pt>
                <c:pt idx="7159">
                  <c:v>103.80637160000001</c:v>
                </c:pt>
                <c:pt idx="7160">
                  <c:v>101.0797286</c:v>
                </c:pt>
                <c:pt idx="7161">
                  <c:v>103.20540149999999</c:v>
                </c:pt>
                <c:pt idx="7162">
                  <c:v>107.2630795</c:v>
                </c:pt>
                <c:pt idx="7163">
                  <c:v>107.2630795</c:v>
                </c:pt>
                <c:pt idx="7164">
                  <c:v>107.3583675</c:v>
                </c:pt>
                <c:pt idx="7165">
                  <c:v>107.3583675</c:v>
                </c:pt>
                <c:pt idx="7166">
                  <c:v>101.7343206</c:v>
                </c:pt>
                <c:pt idx="7167">
                  <c:v>96.55004941</c:v>
                </c:pt>
                <c:pt idx="7168">
                  <c:v>96.472670089999994</c:v>
                </c:pt>
                <c:pt idx="7169">
                  <c:v>101.76228639999999</c:v>
                </c:pt>
                <c:pt idx="7170">
                  <c:v>96.562605590000004</c:v>
                </c:pt>
                <c:pt idx="7171">
                  <c:v>97.192207670000002</c:v>
                </c:pt>
                <c:pt idx="7172">
                  <c:v>101.897803</c:v>
                </c:pt>
                <c:pt idx="7173">
                  <c:v>114.2438552</c:v>
                </c:pt>
                <c:pt idx="7174">
                  <c:v>101.8509767</c:v>
                </c:pt>
                <c:pt idx="7175">
                  <c:v>108.675922</c:v>
                </c:pt>
                <c:pt idx="7176">
                  <c:v>101.4859807</c:v>
                </c:pt>
                <c:pt idx="7177">
                  <c:v>102.0061104</c:v>
                </c:pt>
                <c:pt idx="7178">
                  <c:v>107.02376049999999</c:v>
                </c:pt>
                <c:pt idx="7179">
                  <c:v>107.02376049999999</c:v>
                </c:pt>
                <c:pt idx="7180">
                  <c:v>102.6977351</c:v>
                </c:pt>
                <c:pt idx="7181">
                  <c:v>107.2072237</c:v>
                </c:pt>
                <c:pt idx="7182">
                  <c:v>107.2072237</c:v>
                </c:pt>
                <c:pt idx="7183">
                  <c:v>110.9239061</c:v>
                </c:pt>
                <c:pt idx="7184">
                  <c:v>111.5531118</c:v>
                </c:pt>
                <c:pt idx="7185">
                  <c:v>108.07814879999999</c:v>
                </c:pt>
                <c:pt idx="7186">
                  <c:v>108.07814879999999</c:v>
                </c:pt>
                <c:pt idx="7187">
                  <c:v>108.34725469999999</c:v>
                </c:pt>
                <c:pt idx="7188">
                  <c:v>108.1494654</c:v>
                </c:pt>
                <c:pt idx="7189">
                  <c:v>108.1494654</c:v>
                </c:pt>
                <c:pt idx="7190">
                  <c:v>107.1191237</c:v>
                </c:pt>
                <c:pt idx="7191">
                  <c:v>102.7709601</c:v>
                </c:pt>
                <c:pt idx="7192">
                  <c:v>108.1132815</c:v>
                </c:pt>
                <c:pt idx="7193">
                  <c:v>111.023163</c:v>
                </c:pt>
                <c:pt idx="7194">
                  <c:v>108.1845416</c:v>
                </c:pt>
                <c:pt idx="7195">
                  <c:v>111.2423658</c:v>
                </c:pt>
                <c:pt idx="7196">
                  <c:v>107.362735</c:v>
                </c:pt>
                <c:pt idx="7197">
                  <c:v>101.6812218</c:v>
                </c:pt>
                <c:pt idx="7198">
                  <c:v>108.2797975</c:v>
                </c:pt>
                <c:pt idx="7199">
                  <c:v>107.5033001</c:v>
                </c:pt>
                <c:pt idx="7200">
                  <c:v>108.30495999999999</c:v>
                </c:pt>
                <c:pt idx="7201">
                  <c:v>112.7723969</c:v>
                </c:pt>
                <c:pt idx="7202">
                  <c:v>101.57371449999999</c:v>
                </c:pt>
                <c:pt idx="7203">
                  <c:v>112.9544508</c:v>
                </c:pt>
                <c:pt idx="7204">
                  <c:v>111.4340067</c:v>
                </c:pt>
                <c:pt idx="7205">
                  <c:v>109.7538661</c:v>
                </c:pt>
                <c:pt idx="7206">
                  <c:v>101.70221410000001</c:v>
                </c:pt>
                <c:pt idx="7207">
                  <c:v>106.85209140000001</c:v>
                </c:pt>
                <c:pt idx="7208">
                  <c:v>113.11435040000001</c:v>
                </c:pt>
                <c:pt idx="7209">
                  <c:v>108.8484198</c:v>
                </c:pt>
                <c:pt idx="7210">
                  <c:v>107.7323521</c:v>
                </c:pt>
                <c:pt idx="7211">
                  <c:v>113.0811836</c:v>
                </c:pt>
                <c:pt idx="7212">
                  <c:v>113.0811836</c:v>
                </c:pt>
                <c:pt idx="7213">
                  <c:v>113.1819395</c:v>
                </c:pt>
                <c:pt idx="7214">
                  <c:v>113.1819395</c:v>
                </c:pt>
                <c:pt idx="7215">
                  <c:v>106.9236406</c:v>
                </c:pt>
                <c:pt idx="7216">
                  <c:v>107.62272849999999</c:v>
                </c:pt>
                <c:pt idx="7217">
                  <c:v>101.70211310000001</c:v>
                </c:pt>
                <c:pt idx="7218">
                  <c:v>107.6532352</c:v>
                </c:pt>
                <c:pt idx="7219">
                  <c:v>101.6190574</c:v>
                </c:pt>
                <c:pt idx="7220">
                  <c:v>102.45141049999999</c:v>
                </c:pt>
                <c:pt idx="7221">
                  <c:v>102.33753969999999</c:v>
                </c:pt>
                <c:pt idx="7222">
                  <c:v>107.0651189</c:v>
                </c:pt>
                <c:pt idx="7223">
                  <c:v>107.0123182</c:v>
                </c:pt>
                <c:pt idx="7224">
                  <c:v>112.8269457</c:v>
                </c:pt>
                <c:pt idx="7225">
                  <c:v>112.8269457</c:v>
                </c:pt>
                <c:pt idx="7226">
                  <c:v>106.6251518</c:v>
                </c:pt>
                <c:pt idx="7227">
                  <c:v>107.1777104</c:v>
                </c:pt>
                <c:pt idx="7228">
                  <c:v>113.0217991</c:v>
                </c:pt>
                <c:pt idx="7229">
                  <c:v>113.0217991</c:v>
                </c:pt>
                <c:pt idx="7230">
                  <c:v>107.8659195</c:v>
                </c:pt>
                <c:pt idx="7231">
                  <c:v>113.95006050000001</c:v>
                </c:pt>
                <c:pt idx="7232">
                  <c:v>113.95006050000001</c:v>
                </c:pt>
                <c:pt idx="7233">
                  <c:v>114.0267635</c:v>
                </c:pt>
                <c:pt idx="7234">
                  <c:v>114.0267635</c:v>
                </c:pt>
                <c:pt idx="7235">
                  <c:v>112.9267299</c:v>
                </c:pt>
                <c:pt idx="7236">
                  <c:v>113.98509230000001</c:v>
                </c:pt>
                <c:pt idx="7237">
                  <c:v>114.062493</c:v>
                </c:pt>
                <c:pt idx="7238">
                  <c:v>113.1882134</c:v>
                </c:pt>
                <c:pt idx="7239">
                  <c:v>114.18943419999999</c:v>
                </c:pt>
                <c:pt idx="7240">
                  <c:v>107.5673407</c:v>
                </c:pt>
                <c:pt idx="7241">
                  <c:v>106.7188778</c:v>
                </c:pt>
                <c:pt idx="7242">
                  <c:v>112.7374583</c:v>
                </c:pt>
                <c:pt idx="7243">
                  <c:v>107.5919639</c:v>
                </c:pt>
                <c:pt idx="7244">
                  <c:v>118.9370918</c:v>
                </c:pt>
                <c:pt idx="7245">
                  <c:v>113.5803536</c:v>
                </c:pt>
                <c:pt idx="7246">
                  <c:v>113.5440529</c:v>
                </c:pt>
                <c:pt idx="7247">
                  <c:v>106.8541556</c:v>
                </c:pt>
                <c:pt idx="7248">
                  <c:v>106.7660832</c:v>
                </c:pt>
                <c:pt idx="7249">
                  <c:v>107.6039986</c:v>
                </c:pt>
                <c:pt idx="7250">
                  <c:v>112.9676578</c:v>
                </c:pt>
                <c:pt idx="7251">
                  <c:v>112.9130703</c:v>
                </c:pt>
                <c:pt idx="7252">
                  <c:v>112.4984611</c:v>
                </c:pt>
                <c:pt idx="7253">
                  <c:v>113.08810750000001</c:v>
                </c:pt>
                <c:pt idx="7254">
                  <c:v>118.7343145</c:v>
                </c:pt>
                <c:pt idx="7255">
                  <c:v>119.8597056</c:v>
                </c:pt>
                <c:pt idx="7256">
                  <c:v>112.5962845</c:v>
                </c:pt>
                <c:pt idx="7257">
                  <c:v>113.47906450000001</c:v>
                </c:pt>
                <c:pt idx="7258">
                  <c:v>112.7422282</c:v>
                </c:pt>
                <c:pt idx="7259">
                  <c:v>112.6503895</c:v>
                </c:pt>
                <c:pt idx="7260">
                  <c:v>44.228544499999998</c:v>
                </c:pt>
                <c:pt idx="7261">
                  <c:v>44.374206620000002</c:v>
                </c:pt>
                <c:pt idx="7262">
                  <c:v>45.092495640000003</c:v>
                </c:pt>
                <c:pt idx="7263">
                  <c:v>45.402272000000004</c:v>
                </c:pt>
                <c:pt idx="7264">
                  <c:v>45.294874460000003</c:v>
                </c:pt>
                <c:pt idx="7265">
                  <c:v>50.172640180000002</c:v>
                </c:pt>
                <c:pt idx="7266">
                  <c:v>50.284744119999999</c:v>
                </c:pt>
                <c:pt idx="7267">
                  <c:v>52.556833279999999</c:v>
                </c:pt>
                <c:pt idx="7268">
                  <c:v>54.697646089999999</c:v>
                </c:pt>
                <c:pt idx="7269">
                  <c:v>50.468242119999999</c:v>
                </c:pt>
                <c:pt idx="7270">
                  <c:v>51.292112029999998</c:v>
                </c:pt>
                <c:pt idx="7271">
                  <c:v>54.827430560000003</c:v>
                </c:pt>
                <c:pt idx="7272">
                  <c:v>50.562781940000001</c:v>
                </c:pt>
                <c:pt idx="7273">
                  <c:v>51.365820790000001</c:v>
                </c:pt>
                <c:pt idx="7274">
                  <c:v>51.725952890000002</c:v>
                </c:pt>
                <c:pt idx="7275">
                  <c:v>51.753442620000001</c:v>
                </c:pt>
                <c:pt idx="7276">
                  <c:v>52.753495129999997</c:v>
                </c:pt>
                <c:pt idx="7277">
                  <c:v>53.717836689999999</c:v>
                </c:pt>
                <c:pt idx="7278">
                  <c:v>51.643988020000002</c:v>
                </c:pt>
                <c:pt idx="7279">
                  <c:v>51.61960097</c:v>
                </c:pt>
                <c:pt idx="7280">
                  <c:v>59.978466259999998</c:v>
                </c:pt>
                <c:pt idx="7281">
                  <c:v>54.135466559999998</c:v>
                </c:pt>
                <c:pt idx="7282">
                  <c:v>60.129314749999999</c:v>
                </c:pt>
                <c:pt idx="7283">
                  <c:v>55.037374730000003</c:v>
                </c:pt>
                <c:pt idx="7284">
                  <c:v>55.985876849999997</c:v>
                </c:pt>
                <c:pt idx="7285">
                  <c:v>55.1484776</c:v>
                </c:pt>
                <c:pt idx="7286">
                  <c:v>56.069841269999998</c:v>
                </c:pt>
                <c:pt idx="7287">
                  <c:v>53.990195290000003</c:v>
                </c:pt>
                <c:pt idx="7288">
                  <c:v>62.99579121</c:v>
                </c:pt>
                <c:pt idx="7289">
                  <c:v>63.157020770000003</c:v>
                </c:pt>
                <c:pt idx="7290">
                  <c:v>56.486244650000003</c:v>
                </c:pt>
                <c:pt idx="7291">
                  <c:v>56.516076040000002</c:v>
                </c:pt>
                <c:pt idx="7292">
                  <c:v>56.389663089999999</c:v>
                </c:pt>
                <c:pt idx="7293">
                  <c:v>56.362155960000003</c:v>
                </c:pt>
                <c:pt idx="7294">
                  <c:v>66.011466159999998</c:v>
                </c:pt>
                <c:pt idx="7295">
                  <c:v>66.184683230000005</c:v>
                </c:pt>
                <c:pt idx="7296">
                  <c:v>60.37143975</c:v>
                </c:pt>
                <c:pt idx="7297">
                  <c:v>61.461940050000003</c:v>
                </c:pt>
                <c:pt idx="7298">
                  <c:v>60.496472259999997</c:v>
                </c:pt>
                <c:pt idx="7299">
                  <c:v>61.5594459</c:v>
                </c:pt>
                <c:pt idx="7300">
                  <c:v>68.897491860000002</c:v>
                </c:pt>
                <c:pt idx="7301">
                  <c:v>68.799330760000004</c:v>
                </c:pt>
                <c:pt idx="7302">
                  <c:v>69.098528490000007</c:v>
                </c:pt>
                <c:pt idx="7303">
                  <c:v>68.784581590000002</c:v>
                </c:pt>
                <c:pt idx="7304">
                  <c:v>69.029313490000007</c:v>
                </c:pt>
                <c:pt idx="7305">
                  <c:v>69.213998559999993</c:v>
                </c:pt>
                <c:pt idx="7306">
                  <c:v>62.037922100000003</c:v>
                </c:pt>
                <c:pt idx="7307">
                  <c:v>62.072513010000002</c:v>
                </c:pt>
                <c:pt idx="7308">
                  <c:v>63.418437310000002</c:v>
                </c:pt>
                <c:pt idx="7309">
                  <c:v>64.590904339999994</c:v>
                </c:pt>
                <c:pt idx="7310">
                  <c:v>63.552490859999999</c:v>
                </c:pt>
                <c:pt idx="7311">
                  <c:v>64.695564660000002</c:v>
                </c:pt>
                <c:pt idx="7312">
                  <c:v>71.908341089999993</c:v>
                </c:pt>
                <c:pt idx="7313">
                  <c:v>72.553318320000002</c:v>
                </c:pt>
                <c:pt idx="7314">
                  <c:v>72.119540229999998</c:v>
                </c:pt>
                <c:pt idx="7315">
                  <c:v>72.536905230000002</c:v>
                </c:pt>
                <c:pt idx="7316">
                  <c:v>72.800925930000005</c:v>
                </c:pt>
                <c:pt idx="7317">
                  <c:v>61.927811839999997</c:v>
                </c:pt>
                <c:pt idx="7318">
                  <c:v>61.895552330000001</c:v>
                </c:pt>
                <c:pt idx="7319">
                  <c:v>72.998746539999999</c:v>
                </c:pt>
                <c:pt idx="7320">
                  <c:v>65.211293380000001</c:v>
                </c:pt>
                <c:pt idx="7321">
                  <c:v>66.465439430000004</c:v>
                </c:pt>
                <c:pt idx="7322">
                  <c:v>67.721890729999998</c:v>
                </c:pt>
                <c:pt idx="7323">
                  <c:v>65.250320919999993</c:v>
                </c:pt>
                <c:pt idx="7324">
                  <c:v>75.667423490000004</c:v>
                </c:pt>
                <c:pt idx="7325">
                  <c:v>75.558322450000006</c:v>
                </c:pt>
                <c:pt idx="7326">
                  <c:v>75.897677400000006</c:v>
                </c:pt>
                <c:pt idx="7327">
                  <c:v>66.610469069999994</c:v>
                </c:pt>
                <c:pt idx="7328">
                  <c:v>67.831662460000004</c:v>
                </c:pt>
                <c:pt idx="7329">
                  <c:v>75.540445489999996</c:v>
                </c:pt>
                <c:pt idx="7330">
                  <c:v>76.573131959999998</c:v>
                </c:pt>
                <c:pt idx="7331">
                  <c:v>76.783437469999996</c:v>
                </c:pt>
                <c:pt idx="7332">
                  <c:v>65.090761799999996</c:v>
                </c:pt>
                <c:pt idx="7333">
                  <c:v>65.058433199999996</c:v>
                </c:pt>
                <c:pt idx="7334">
                  <c:v>70.677009650000002</c:v>
                </c:pt>
                <c:pt idx="7335">
                  <c:v>70.656943690000006</c:v>
                </c:pt>
                <c:pt idx="7336">
                  <c:v>70.756140630000004</c:v>
                </c:pt>
                <c:pt idx="7337">
                  <c:v>79.428804580000005</c:v>
                </c:pt>
                <c:pt idx="7338">
                  <c:v>70.917742809999993</c:v>
                </c:pt>
                <c:pt idx="7339">
                  <c:v>68.383129089999997</c:v>
                </c:pt>
                <c:pt idx="7340">
                  <c:v>69.510905070000007</c:v>
                </c:pt>
                <c:pt idx="7341">
                  <c:v>69.78974375</c:v>
                </c:pt>
                <c:pt idx="7342">
                  <c:v>79.31237926</c:v>
                </c:pt>
                <c:pt idx="7343">
                  <c:v>79.674049850000003</c:v>
                </c:pt>
                <c:pt idx="7344">
                  <c:v>70.849252489999998</c:v>
                </c:pt>
                <c:pt idx="7345">
                  <c:v>69.474419470000001</c:v>
                </c:pt>
                <c:pt idx="7346">
                  <c:v>69.784040200000007</c:v>
                </c:pt>
                <c:pt idx="7347">
                  <c:v>68.424712420000006</c:v>
                </c:pt>
                <c:pt idx="7348">
                  <c:v>80.043325710000005</c:v>
                </c:pt>
                <c:pt idx="7349">
                  <c:v>69.709681430000003</c:v>
                </c:pt>
                <c:pt idx="7350">
                  <c:v>69.666501210000007</c:v>
                </c:pt>
                <c:pt idx="7351">
                  <c:v>80.344774790000002</c:v>
                </c:pt>
                <c:pt idx="7352">
                  <c:v>70.967741939999996</c:v>
                </c:pt>
                <c:pt idx="7353">
                  <c:v>80.569927609999993</c:v>
                </c:pt>
                <c:pt idx="7354">
                  <c:v>68.257100390000005</c:v>
                </c:pt>
                <c:pt idx="7355">
                  <c:v>68.219432870000006</c:v>
                </c:pt>
                <c:pt idx="7356">
                  <c:v>71.437674610000002</c:v>
                </c:pt>
                <c:pt idx="7357">
                  <c:v>74.574330160000002</c:v>
                </c:pt>
                <c:pt idx="7358">
                  <c:v>71.450440290000003</c:v>
                </c:pt>
                <c:pt idx="7359">
                  <c:v>74.554061559999994</c:v>
                </c:pt>
                <c:pt idx="7360">
                  <c:v>73.878402120000004</c:v>
                </c:pt>
                <c:pt idx="7361">
                  <c:v>83.942453310000005</c:v>
                </c:pt>
                <c:pt idx="7362">
                  <c:v>83.817232919999995</c:v>
                </c:pt>
                <c:pt idx="7363">
                  <c:v>84.20766897</c:v>
                </c:pt>
                <c:pt idx="7364">
                  <c:v>71.502854110000001</c:v>
                </c:pt>
                <c:pt idx="7365">
                  <c:v>74.052511769999995</c:v>
                </c:pt>
                <c:pt idx="7366">
                  <c:v>73.319593789999999</c:v>
                </c:pt>
                <c:pt idx="7367">
                  <c:v>73.620689659999996</c:v>
                </c:pt>
                <c:pt idx="7368">
                  <c:v>74.760488219999999</c:v>
                </c:pt>
                <c:pt idx="7369">
                  <c:v>83.795639769999994</c:v>
                </c:pt>
                <c:pt idx="7370">
                  <c:v>71.58685242</c:v>
                </c:pt>
                <c:pt idx="7371">
                  <c:v>71.556529029999993</c:v>
                </c:pt>
                <c:pt idx="7372">
                  <c:v>72.518060439999999</c:v>
                </c:pt>
                <c:pt idx="7373">
                  <c:v>84.117039180000006</c:v>
                </c:pt>
                <c:pt idx="7374">
                  <c:v>73.612559169999997</c:v>
                </c:pt>
                <c:pt idx="7375">
                  <c:v>71.600656490000006</c:v>
                </c:pt>
                <c:pt idx="7376">
                  <c:v>73.486612859999994</c:v>
                </c:pt>
                <c:pt idx="7377">
                  <c:v>72.770150229999999</c:v>
                </c:pt>
                <c:pt idx="7378">
                  <c:v>74.889594720000005</c:v>
                </c:pt>
                <c:pt idx="7379">
                  <c:v>84.357071329999997</c:v>
                </c:pt>
                <c:pt idx="7380">
                  <c:v>71.382776289999995</c:v>
                </c:pt>
                <c:pt idx="7381">
                  <c:v>71.395117619999994</c:v>
                </c:pt>
                <c:pt idx="7382">
                  <c:v>71.41009665</c:v>
                </c:pt>
                <c:pt idx="7383">
                  <c:v>71.386000550000006</c:v>
                </c:pt>
                <c:pt idx="7384">
                  <c:v>71.419998179999993</c:v>
                </c:pt>
                <c:pt idx="7385">
                  <c:v>71.380390379999994</c:v>
                </c:pt>
                <c:pt idx="7386">
                  <c:v>88.458069330000001</c:v>
                </c:pt>
                <c:pt idx="7387">
                  <c:v>75.392496609999995</c:v>
                </c:pt>
                <c:pt idx="7388">
                  <c:v>77.691974360000003</c:v>
                </c:pt>
                <c:pt idx="7389">
                  <c:v>77.670145890000001</c:v>
                </c:pt>
                <c:pt idx="7390">
                  <c:v>88.594380729999997</c:v>
                </c:pt>
                <c:pt idx="7391">
                  <c:v>88.322094379999996</c:v>
                </c:pt>
                <c:pt idx="7392">
                  <c:v>88.739408909999995</c:v>
                </c:pt>
                <c:pt idx="7393">
                  <c:v>75.408243080000005</c:v>
                </c:pt>
                <c:pt idx="7394">
                  <c:v>77.785358619999997</c:v>
                </c:pt>
                <c:pt idx="7395">
                  <c:v>88.298468880000001</c:v>
                </c:pt>
                <c:pt idx="7396">
                  <c:v>74.672695689999998</c:v>
                </c:pt>
                <c:pt idx="7397">
                  <c:v>88.641067309999997</c:v>
                </c:pt>
                <c:pt idx="7398">
                  <c:v>77.968527230000007</c:v>
                </c:pt>
                <c:pt idx="7399">
                  <c:v>77.128292020000004</c:v>
                </c:pt>
                <c:pt idx="7400">
                  <c:v>76.686171439999995</c:v>
                </c:pt>
                <c:pt idx="7401">
                  <c:v>78.67392074</c:v>
                </c:pt>
                <c:pt idx="7402">
                  <c:v>76.324908300000004</c:v>
                </c:pt>
                <c:pt idx="7403">
                  <c:v>74.760433460000002</c:v>
                </c:pt>
                <c:pt idx="7404">
                  <c:v>76.677267880000002</c:v>
                </c:pt>
                <c:pt idx="7405">
                  <c:v>75.521057029999994</c:v>
                </c:pt>
                <c:pt idx="7406">
                  <c:v>88.900813290000002</c:v>
                </c:pt>
                <c:pt idx="7407">
                  <c:v>77.305059990000004</c:v>
                </c:pt>
                <c:pt idx="7408">
                  <c:v>76.593350529999995</c:v>
                </c:pt>
                <c:pt idx="7409">
                  <c:v>78.809796489999997</c:v>
                </c:pt>
                <c:pt idx="7410">
                  <c:v>75.568833789999999</c:v>
                </c:pt>
                <c:pt idx="7411">
                  <c:v>75.334256499999995</c:v>
                </c:pt>
                <c:pt idx="7412">
                  <c:v>75.348741590000003</c:v>
                </c:pt>
                <c:pt idx="7413">
                  <c:v>74.573075020000005</c:v>
                </c:pt>
                <c:pt idx="7414">
                  <c:v>92.97178649</c:v>
                </c:pt>
                <c:pt idx="7415">
                  <c:v>74.54819277</c:v>
                </c:pt>
                <c:pt idx="7416">
                  <c:v>75.375931100000003</c:v>
                </c:pt>
                <c:pt idx="7417">
                  <c:v>93.119644140000005</c:v>
                </c:pt>
                <c:pt idx="7418">
                  <c:v>92.82428591</c:v>
                </c:pt>
                <c:pt idx="7419">
                  <c:v>93.268421340000003</c:v>
                </c:pt>
                <c:pt idx="7420">
                  <c:v>75.333798150000007</c:v>
                </c:pt>
                <c:pt idx="7421">
                  <c:v>81.590962360000006</c:v>
                </c:pt>
                <c:pt idx="7422">
                  <c:v>82.346592040000004</c:v>
                </c:pt>
                <c:pt idx="7423">
                  <c:v>78.559747329999993</c:v>
                </c:pt>
                <c:pt idx="7424">
                  <c:v>92.803937719999993</c:v>
                </c:pt>
                <c:pt idx="7425">
                  <c:v>81.68845254</c:v>
                </c:pt>
                <c:pt idx="7426">
                  <c:v>78.574949380000007</c:v>
                </c:pt>
                <c:pt idx="7427">
                  <c:v>93.921296299999995</c:v>
                </c:pt>
                <c:pt idx="7428">
                  <c:v>92.980470249999996</c:v>
                </c:pt>
                <c:pt idx="7429">
                  <c:v>81.88674623</c:v>
                </c:pt>
                <c:pt idx="7430">
                  <c:v>78.635358479999994</c:v>
                </c:pt>
                <c:pt idx="7431">
                  <c:v>80.936998729999999</c:v>
                </c:pt>
                <c:pt idx="7432">
                  <c:v>81.281566359999999</c:v>
                </c:pt>
                <c:pt idx="7433">
                  <c:v>94.199730610000003</c:v>
                </c:pt>
                <c:pt idx="7434">
                  <c:v>82.583411420000004</c:v>
                </c:pt>
                <c:pt idx="7435">
                  <c:v>80.129642919999995</c:v>
                </c:pt>
                <c:pt idx="7436">
                  <c:v>80.507933870000002</c:v>
                </c:pt>
                <c:pt idx="7437">
                  <c:v>78.727596300000002</c:v>
                </c:pt>
                <c:pt idx="7438">
                  <c:v>79.487653789999996</c:v>
                </c:pt>
                <c:pt idx="7439">
                  <c:v>80.416510270000003</c:v>
                </c:pt>
                <c:pt idx="7440">
                  <c:v>81.127288770000007</c:v>
                </c:pt>
                <c:pt idx="7441">
                  <c:v>82.729972000000004</c:v>
                </c:pt>
                <c:pt idx="7442">
                  <c:v>79.536944399999996</c:v>
                </c:pt>
                <c:pt idx="7443">
                  <c:v>78.496855350000004</c:v>
                </c:pt>
                <c:pt idx="7444">
                  <c:v>78.511676499999993</c:v>
                </c:pt>
                <c:pt idx="7445">
                  <c:v>94.303235229999999</c:v>
                </c:pt>
                <c:pt idx="7446">
                  <c:v>98.235000670000005</c:v>
                </c:pt>
                <c:pt idx="7447">
                  <c:v>98.39678155</c:v>
                </c:pt>
                <c:pt idx="7448">
                  <c:v>98.079854710000006</c:v>
                </c:pt>
                <c:pt idx="7449">
                  <c:v>98.557472189999999</c:v>
                </c:pt>
                <c:pt idx="7450">
                  <c:v>78.526933</c:v>
                </c:pt>
                <c:pt idx="7451">
                  <c:v>98.057346339999995</c:v>
                </c:pt>
                <c:pt idx="7452">
                  <c:v>78.500503690000002</c:v>
                </c:pt>
                <c:pt idx="7453">
                  <c:v>79.329798839999995</c:v>
                </c:pt>
                <c:pt idx="7454">
                  <c:v>98.447917219999994</c:v>
                </c:pt>
                <c:pt idx="7455">
                  <c:v>86.270154070000004</c:v>
                </c:pt>
                <c:pt idx="7456">
                  <c:v>79.285175559999999</c:v>
                </c:pt>
                <c:pt idx="7457">
                  <c:v>86.241395449999999</c:v>
                </c:pt>
                <c:pt idx="7458">
                  <c:v>98.246039339999996</c:v>
                </c:pt>
                <c:pt idx="7459">
                  <c:v>83.305803569999995</c:v>
                </c:pt>
                <c:pt idx="7460">
                  <c:v>86.372330469999994</c:v>
                </c:pt>
                <c:pt idx="7461">
                  <c:v>82.532772499999993</c:v>
                </c:pt>
                <c:pt idx="7462">
                  <c:v>99.498563520000005</c:v>
                </c:pt>
                <c:pt idx="7463">
                  <c:v>86.586601849999994</c:v>
                </c:pt>
                <c:pt idx="7464">
                  <c:v>94.862968609999996</c:v>
                </c:pt>
                <c:pt idx="7465">
                  <c:v>94.862968609999996</c:v>
                </c:pt>
                <c:pt idx="7466">
                  <c:v>84.745712990000001</c:v>
                </c:pt>
                <c:pt idx="7467">
                  <c:v>85.112639790000003</c:v>
                </c:pt>
                <c:pt idx="7468">
                  <c:v>86.496946960000002</c:v>
                </c:pt>
                <c:pt idx="7469">
                  <c:v>82.595879780000004</c:v>
                </c:pt>
                <c:pt idx="7470">
                  <c:v>95.059639910000001</c:v>
                </c:pt>
                <c:pt idx="7471">
                  <c:v>95.059639910000001</c:v>
                </c:pt>
                <c:pt idx="7472">
                  <c:v>84.697711549999994</c:v>
                </c:pt>
                <c:pt idx="7473">
                  <c:v>85.10231924</c:v>
                </c:pt>
                <c:pt idx="7474">
                  <c:v>82.696887610000005</c:v>
                </c:pt>
                <c:pt idx="7475">
                  <c:v>83.454294390000001</c:v>
                </c:pt>
                <c:pt idx="7476">
                  <c:v>85.004391330000004</c:v>
                </c:pt>
                <c:pt idx="7477">
                  <c:v>84.947350229999998</c:v>
                </c:pt>
                <c:pt idx="7478">
                  <c:v>86.651941539999996</c:v>
                </c:pt>
                <c:pt idx="7479">
                  <c:v>98.814978440000004</c:v>
                </c:pt>
                <c:pt idx="7480">
                  <c:v>83.506743740000005</c:v>
                </c:pt>
                <c:pt idx="7481">
                  <c:v>103.5009094</c:v>
                </c:pt>
                <c:pt idx="7482">
                  <c:v>99.608256330000003</c:v>
                </c:pt>
                <c:pt idx="7483">
                  <c:v>83.238760369999994</c:v>
                </c:pt>
                <c:pt idx="7484">
                  <c:v>103.67106630000001</c:v>
                </c:pt>
                <c:pt idx="7485">
                  <c:v>103.33759379999999</c:v>
                </c:pt>
                <c:pt idx="7486">
                  <c:v>103.844452</c:v>
                </c:pt>
                <c:pt idx="7487">
                  <c:v>82.465316110000003</c:v>
                </c:pt>
                <c:pt idx="7488">
                  <c:v>103.31072210000001</c:v>
                </c:pt>
                <c:pt idx="7489">
                  <c:v>99.981325740000003</c:v>
                </c:pt>
                <c:pt idx="7490">
                  <c:v>104.4824967</c:v>
                </c:pt>
                <c:pt idx="7491">
                  <c:v>103.5136868</c:v>
                </c:pt>
                <c:pt idx="7492">
                  <c:v>82.480751049999995</c:v>
                </c:pt>
                <c:pt idx="7493">
                  <c:v>94.039330050000004</c:v>
                </c:pt>
                <c:pt idx="7494">
                  <c:v>94.039330050000004</c:v>
                </c:pt>
                <c:pt idx="7495">
                  <c:v>90.947018279999995</c:v>
                </c:pt>
                <c:pt idx="7496">
                  <c:v>93.922566029999999</c:v>
                </c:pt>
                <c:pt idx="7497">
                  <c:v>93.922566029999999</c:v>
                </c:pt>
                <c:pt idx="7498">
                  <c:v>90.917825339999993</c:v>
                </c:pt>
                <c:pt idx="7499">
                  <c:v>82.453234890000004</c:v>
                </c:pt>
                <c:pt idx="7500">
                  <c:v>83.287442409999997</c:v>
                </c:pt>
                <c:pt idx="7501">
                  <c:v>104.7995052</c:v>
                </c:pt>
                <c:pt idx="7502">
                  <c:v>91.168840500000002</c:v>
                </c:pt>
                <c:pt idx="7503">
                  <c:v>83.238197709999994</c:v>
                </c:pt>
                <c:pt idx="7504">
                  <c:v>91.060425690000002</c:v>
                </c:pt>
                <c:pt idx="7505">
                  <c:v>87.262221859999997</c:v>
                </c:pt>
                <c:pt idx="7506">
                  <c:v>89.290426819999993</c:v>
                </c:pt>
                <c:pt idx="7507">
                  <c:v>87.282629130000004</c:v>
                </c:pt>
                <c:pt idx="7508">
                  <c:v>100.21078799999999</c:v>
                </c:pt>
                <c:pt idx="7509">
                  <c:v>100.21078799999999</c:v>
                </c:pt>
                <c:pt idx="7510">
                  <c:v>91.285907499999993</c:v>
                </c:pt>
                <c:pt idx="7511">
                  <c:v>100.4195079</c:v>
                </c:pt>
                <c:pt idx="7512">
                  <c:v>100.4195079</c:v>
                </c:pt>
                <c:pt idx="7513">
                  <c:v>89.314365170000002</c:v>
                </c:pt>
                <c:pt idx="7514">
                  <c:v>89.707993470000005</c:v>
                </c:pt>
                <c:pt idx="7515">
                  <c:v>91.190508919999999</c:v>
                </c:pt>
                <c:pt idx="7516">
                  <c:v>89.263527049999993</c:v>
                </c:pt>
                <c:pt idx="7517">
                  <c:v>87.350943799999996</c:v>
                </c:pt>
                <c:pt idx="7518">
                  <c:v>89.698977220000003</c:v>
                </c:pt>
                <c:pt idx="7519">
                  <c:v>94.452464879999994</c:v>
                </c:pt>
                <c:pt idx="7520">
                  <c:v>104.120214</c:v>
                </c:pt>
                <c:pt idx="7521">
                  <c:v>89.531476249999997</c:v>
                </c:pt>
                <c:pt idx="7522">
                  <c:v>89.59456265</c:v>
                </c:pt>
                <c:pt idx="7523">
                  <c:v>87.457620340000005</c:v>
                </c:pt>
                <c:pt idx="7524">
                  <c:v>91.356247699999997</c:v>
                </c:pt>
                <c:pt idx="7525">
                  <c:v>87.420974139999998</c:v>
                </c:pt>
                <c:pt idx="7526">
                  <c:v>108.7690602</c:v>
                </c:pt>
                <c:pt idx="7527">
                  <c:v>104.915274</c:v>
                </c:pt>
                <c:pt idx="7528">
                  <c:v>87.47704109</c:v>
                </c:pt>
                <c:pt idx="7529">
                  <c:v>108.9481746</c:v>
                </c:pt>
                <c:pt idx="7530">
                  <c:v>109.3440464</c:v>
                </c:pt>
                <c:pt idx="7531">
                  <c:v>109.13364799999999</c:v>
                </c:pt>
                <c:pt idx="7532">
                  <c:v>87.194117800000001</c:v>
                </c:pt>
                <c:pt idx="7533">
                  <c:v>109.31461090000001</c:v>
                </c:pt>
                <c:pt idx="7534">
                  <c:v>105.3113377</c:v>
                </c:pt>
                <c:pt idx="7535">
                  <c:v>109.7635093</c:v>
                </c:pt>
                <c:pt idx="7536">
                  <c:v>108.7791845</c:v>
                </c:pt>
                <c:pt idx="7537">
                  <c:v>87.209665150000006</c:v>
                </c:pt>
                <c:pt idx="7538">
                  <c:v>94.053262959999998</c:v>
                </c:pt>
                <c:pt idx="7539">
                  <c:v>99.32692308</c:v>
                </c:pt>
                <c:pt idx="7540">
                  <c:v>99.32692308</c:v>
                </c:pt>
                <c:pt idx="7541">
                  <c:v>95.669450240000003</c:v>
                </c:pt>
                <c:pt idx="7542">
                  <c:v>99.203183780000003</c:v>
                </c:pt>
                <c:pt idx="7543">
                  <c:v>99.203183780000003</c:v>
                </c:pt>
                <c:pt idx="7544">
                  <c:v>105.6295922</c:v>
                </c:pt>
                <c:pt idx="7545">
                  <c:v>95.623819940000004</c:v>
                </c:pt>
                <c:pt idx="7546">
                  <c:v>95.594289680000003</c:v>
                </c:pt>
                <c:pt idx="7547">
                  <c:v>87.227635079999999</c:v>
                </c:pt>
                <c:pt idx="7548">
                  <c:v>95.859870319999999</c:v>
                </c:pt>
                <c:pt idx="7549">
                  <c:v>95.744265499999997</c:v>
                </c:pt>
                <c:pt idx="7550">
                  <c:v>87.196050409999998</c:v>
                </c:pt>
                <c:pt idx="7551">
                  <c:v>87.241244929999993</c:v>
                </c:pt>
                <c:pt idx="7552">
                  <c:v>106.31972</c:v>
                </c:pt>
                <c:pt idx="7553">
                  <c:v>106.31972</c:v>
                </c:pt>
                <c:pt idx="7554">
                  <c:v>92.012313610000007</c:v>
                </c:pt>
                <c:pt idx="7555">
                  <c:v>99.4442375</c:v>
                </c:pt>
                <c:pt idx="7556">
                  <c:v>93.859049330000005</c:v>
                </c:pt>
                <c:pt idx="7557">
                  <c:v>87.191715090000002</c:v>
                </c:pt>
                <c:pt idx="7558">
                  <c:v>105.78142819999999</c:v>
                </c:pt>
                <c:pt idx="7559">
                  <c:v>105.78142819999999</c:v>
                </c:pt>
                <c:pt idx="7560">
                  <c:v>96.696636130000002</c:v>
                </c:pt>
                <c:pt idx="7561">
                  <c:v>92.030161570000004</c:v>
                </c:pt>
                <c:pt idx="7562">
                  <c:v>95.987643559999995</c:v>
                </c:pt>
                <c:pt idx="7563">
                  <c:v>94.646455599999996</c:v>
                </c:pt>
                <c:pt idx="7564">
                  <c:v>94.303296540000005</c:v>
                </c:pt>
                <c:pt idx="7565">
                  <c:v>92.135353539999997</c:v>
                </c:pt>
                <c:pt idx="7566">
                  <c:v>96.666359990000004</c:v>
                </c:pt>
                <c:pt idx="7567">
                  <c:v>96.939015019999999</c:v>
                </c:pt>
                <c:pt idx="7568">
                  <c:v>96.939015019999999</c:v>
                </c:pt>
                <c:pt idx="7569">
                  <c:v>96.880651270000001</c:v>
                </c:pt>
                <c:pt idx="7570">
                  <c:v>96.880651270000001</c:v>
                </c:pt>
                <c:pt idx="7571">
                  <c:v>93.831685870000001</c:v>
                </c:pt>
                <c:pt idx="7572">
                  <c:v>94.2932864</c:v>
                </c:pt>
                <c:pt idx="7573">
                  <c:v>110.1826042</c:v>
                </c:pt>
                <c:pt idx="7574">
                  <c:v>92.105583809999999</c:v>
                </c:pt>
                <c:pt idx="7575">
                  <c:v>98.967582399999998</c:v>
                </c:pt>
                <c:pt idx="7576">
                  <c:v>99.771968849999993</c:v>
                </c:pt>
                <c:pt idx="7577">
                  <c:v>114.787323</c:v>
                </c:pt>
                <c:pt idx="7578">
                  <c:v>94.879656519999997</c:v>
                </c:pt>
                <c:pt idx="7579">
                  <c:v>94.182423369999995</c:v>
                </c:pt>
                <c:pt idx="7580">
                  <c:v>96.844650310000006</c:v>
                </c:pt>
                <c:pt idx="7581">
                  <c:v>114.9783582</c:v>
                </c:pt>
                <c:pt idx="7582">
                  <c:v>110.98045</c:v>
                </c:pt>
                <c:pt idx="7583">
                  <c:v>115.35050889999999</c:v>
                </c:pt>
                <c:pt idx="7584">
                  <c:v>115.1759922</c:v>
                </c:pt>
                <c:pt idx="7585">
                  <c:v>92.220623810000006</c:v>
                </c:pt>
                <c:pt idx="7586">
                  <c:v>92.178545720000002</c:v>
                </c:pt>
                <c:pt idx="7587">
                  <c:v>92.240767790000007</c:v>
                </c:pt>
                <c:pt idx="7588">
                  <c:v>114.79927290000001</c:v>
                </c:pt>
                <c:pt idx="7589">
                  <c:v>111.40585900000001</c:v>
                </c:pt>
                <c:pt idx="7590">
                  <c:v>96.62773833</c:v>
                </c:pt>
                <c:pt idx="7591">
                  <c:v>96.62773833</c:v>
                </c:pt>
                <c:pt idx="7592">
                  <c:v>96.745708019999995</c:v>
                </c:pt>
                <c:pt idx="7593">
                  <c:v>96.745708019999995</c:v>
                </c:pt>
                <c:pt idx="7594">
                  <c:v>97.354401120000006</c:v>
                </c:pt>
                <c:pt idx="7595">
                  <c:v>97.354401120000006</c:v>
                </c:pt>
                <c:pt idx="7596">
                  <c:v>97.401178740000006</c:v>
                </c:pt>
                <c:pt idx="7597">
                  <c:v>97.401178740000006</c:v>
                </c:pt>
                <c:pt idx="7598">
                  <c:v>91.936018899999993</c:v>
                </c:pt>
                <c:pt idx="7599">
                  <c:v>111.744485</c:v>
                </c:pt>
                <c:pt idx="7600">
                  <c:v>105.37060870000001</c:v>
                </c:pt>
                <c:pt idx="7601">
                  <c:v>105.37060870000001</c:v>
                </c:pt>
                <c:pt idx="7602">
                  <c:v>91.893476010000001</c:v>
                </c:pt>
                <c:pt idx="7603">
                  <c:v>91.954024149999995</c:v>
                </c:pt>
                <c:pt idx="7604">
                  <c:v>99.397986119999999</c:v>
                </c:pt>
                <c:pt idx="7605">
                  <c:v>104.4838305</c:v>
                </c:pt>
                <c:pt idx="7606">
                  <c:v>104.4838305</c:v>
                </c:pt>
                <c:pt idx="7607">
                  <c:v>97.513171549999996</c:v>
                </c:pt>
                <c:pt idx="7608">
                  <c:v>101.13099870000001</c:v>
                </c:pt>
                <c:pt idx="7609">
                  <c:v>101.0827712</c:v>
                </c:pt>
                <c:pt idx="7610">
                  <c:v>101.0501132</c:v>
                </c:pt>
                <c:pt idx="7611">
                  <c:v>96.728458279999998</c:v>
                </c:pt>
                <c:pt idx="7612">
                  <c:v>104.53237059999999</c:v>
                </c:pt>
                <c:pt idx="7613">
                  <c:v>111.669748</c:v>
                </c:pt>
                <c:pt idx="7614">
                  <c:v>111.669748</c:v>
                </c:pt>
                <c:pt idx="7615">
                  <c:v>101.3374835</c:v>
                </c:pt>
                <c:pt idx="7616">
                  <c:v>101.2088792</c:v>
                </c:pt>
                <c:pt idx="7617">
                  <c:v>91.974142270000002</c:v>
                </c:pt>
                <c:pt idx="7618">
                  <c:v>111.90637409999999</c:v>
                </c:pt>
                <c:pt idx="7619">
                  <c:v>111.90637409999999</c:v>
                </c:pt>
                <c:pt idx="7620">
                  <c:v>104.74095459999999</c:v>
                </c:pt>
                <c:pt idx="7621">
                  <c:v>101.3468931</c:v>
                </c:pt>
                <c:pt idx="7622">
                  <c:v>99.189706880000003</c:v>
                </c:pt>
                <c:pt idx="7623">
                  <c:v>97.097414119999996</c:v>
                </c:pt>
                <c:pt idx="7624">
                  <c:v>91.93931259</c:v>
                </c:pt>
                <c:pt idx="7625">
                  <c:v>96.758173869999993</c:v>
                </c:pt>
                <c:pt idx="7626">
                  <c:v>102.17595350000001</c:v>
                </c:pt>
                <c:pt idx="7627">
                  <c:v>91.98831113</c:v>
                </c:pt>
                <c:pt idx="7628">
                  <c:v>91.933506969999996</c:v>
                </c:pt>
                <c:pt idx="7629">
                  <c:v>102.28715080000001</c:v>
                </c:pt>
                <c:pt idx="7630">
                  <c:v>96.781939429999994</c:v>
                </c:pt>
                <c:pt idx="7631">
                  <c:v>101.4682577</c:v>
                </c:pt>
                <c:pt idx="7632">
                  <c:v>99.978561970000001</c:v>
                </c:pt>
                <c:pt idx="7633">
                  <c:v>99.666489029999994</c:v>
                </c:pt>
                <c:pt idx="7634">
                  <c:v>101.3604392</c:v>
                </c:pt>
                <c:pt idx="7635">
                  <c:v>102.43620900000001</c:v>
                </c:pt>
                <c:pt idx="7636">
                  <c:v>102.43620900000001</c:v>
                </c:pt>
                <c:pt idx="7637">
                  <c:v>96.891339729999999</c:v>
                </c:pt>
                <c:pt idx="7638">
                  <c:v>102.3710485</c:v>
                </c:pt>
                <c:pt idx="7639">
                  <c:v>102.3710485</c:v>
                </c:pt>
                <c:pt idx="7640">
                  <c:v>99.159179949999995</c:v>
                </c:pt>
                <c:pt idx="7641">
                  <c:v>104.2829972</c:v>
                </c:pt>
                <c:pt idx="7642">
                  <c:v>99.655938919999997</c:v>
                </c:pt>
                <c:pt idx="7643">
                  <c:v>105.0888889</c:v>
                </c:pt>
                <c:pt idx="7644">
                  <c:v>96.858333540000004</c:v>
                </c:pt>
                <c:pt idx="7645">
                  <c:v>117.04866699999999</c:v>
                </c:pt>
                <c:pt idx="7646">
                  <c:v>99.534999999999997</c:v>
                </c:pt>
                <c:pt idx="7647">
                  <c:v>99.466231149999999</c:v>
                </c:pt>
                <c:pt idx="7648">
                  <c:v>102.3330132</c:v>
                </c:pt>
                <c:pt idx="7649">
                  <c:v>96.538912530000005</c:v>
                </c:pt>
                <c:pt idx="7650">
                  <c:v>96.981292600000003</c:v>
                </c:pt>
                <c:pt idx="7651">
                  <c:v>97.731613350000003</c:v>
                </c:pt>
                <c:pt idx="7652">
                  <c:v>117.5004405</c:v>
                </c:pt>
                <c:pt idx="7653">
                  <c:v>97.796467410000005</c:v>
                </c:pt>
                <c:pt idx="7654">
                  <c:v>102.10049220000001</c:v>
                </c:pt>
                <c:pt idx="7655">
                  <c:v>102.10049220000001</c:v>
                </c:pt>
                <c:pt idx="7656">
                  <c:v>102.2293786</c:v>
                </c:pt>
                <c:pt idx="7657">
                  <c:v>102.2293786</c:v>
                </c:pt>
                <c:pt idx="7658">
                  <c:v>102.8807434</c:v>
                </c:pt>
                <c:pt idx="7659">
                  <c:v>102.8807434</c:v>
                </c:pt>
                <c:pt idx="7660">
                  <c:v>102.9292457</c:v>
                </c:pt>
                <c:pt idx="7661">
                  <c:v>102.9292457</c:v>
                </c:pt>
                <c:pt idx="7662">
                  <c:v>117.8592714</c:v>
                </c:pt>
                <c:pt idx="7663">
                  <c:v>96.677846250000002</c:v>
                </c:pt>
                <c:pt idx="7664">
                  <c:v>110.65878379999999</c:v>
                </c:pt>
                <c:pt idx="7665">
                  <c:v>110.65878379999999</c:v>
                </c:pt>
                <c:pt idx="7666">
                  <c:v>102.95370920000001</c:v>
                </c:pt>
                <c:pt idx="7667">
                  <c:v>110.5160188</c:v>
                </c:pt>
                <c:pt idx="7668">
                  <c:v>110.5160188</c:v>
                </c:pt>
                <c:pt idx="7669">
                  <c:v>104.74012690000001</c:v>
                </c:pt>
                <c:pt idx="7670">
                  <c:v>106.5878316</c:v>
                </c:pt>
                <c:pt idx="7671">
                  <c:v>102.2080447</c:v>
                </c:pt>
                <c:pt idx="7672">
                  <c:v>103.0506441</c:v>
                </c:pt>
                <c:pt idx="7673">
                  <c:v>96.63412726</c:v>
                </c:pt>
                <c:pt idx="7674">
                  <c:v>96.69839211</c:v>
                </c:pt>
                <c:pt idx="7675">
                  <c:v>102.3395041</c:v>
                </c:pt>
                <c:pt idx="7676">
                  <c:v>106.5391516</c:v>
                </c:pt>
                <c:pt idx="7677">
                  <c:v>110.5692081</c:v>
                </c:pt>
                <c:pt idx="7678">
                  <c:v>106.50597500000001</c:v>
                </c:pt>
                <c:pt idx="7679">
                  <c:v>117.77853330000001</c:v>
                </c:pt>
                <c:pt idx="7680">
                  <c:v>117.77853330000001</c:v>
                </c:pt>
                <c:pt idx="7681">
                  <c:v>118.03418360000001</c:v>
                </c:pt>
                <c:pt idx="7682">
                  <c:v>118.03418360000001</c:v>
                </c:pt>
                <c:pt idx="7683">
                  <c:v>102.26827780000001</c:v>
                </c:pt>
                <c:pt idx="7684">
                  <c:v>106.8126357</c:v>
                </c:pt>
                <c:pt idx="7685">
                  <c:v>106.6781534</c:v>
                </c:pt>
                <c:pt idx="7686">
                  <c:v>110.7943173</c:v>
                </c:pt>
                <c:pt idx="7687">
                  <c:v>106.8235294</c:v>
                </c:pt>
                <c:pt idx="7688">
                  <c:v>104.5204067</c:v>
                </c:pt>
                <c:pt idx="7689">
                  <c:v>96.718846499999998</c:v>
                </c:pt>
                <c:pt idx="7690">
                  <c:v>107.65533670000001</c:v>
                </c:pt>
                <c:pt idx="7691">
                  <c:v>102.60372340000001</c:v>
                </c:pt>
                <c:pt idx="7692">
                  <c:v>101.76092730000001</c:v>
                </c:pt>
                <c:pt idx="7693">
                  <c:v>102.29974</c:v>
                </c:pt>
                <c:pt idx="7694">
                  <c:v>107.772935</c:v>
                </c:pt>
                <c:pt idx="7695">
                  <c:v>106.9534235</c:v>
                </c:pt>
                <c:pt idx="7696">
                  <c:v>96.68443517</c:v>
                </c:pt>
                <c:pt idx="7697">
                  <c:v>97.524125889999993</c:v>
                </c:pt>
                <c:pt idx="7698">
                  <c:v>102.32092780000001</c:v>
                </c:pt>
                <c:pt idx="7699">
                  <c:v>107.88475510000001</c:v>
                </c:pt>
                <c:pt idx="7700">
                  <c:v>105.3106828</c:v>
                </c:pt>
                <c:pt idx="7701">
                  <c:v>105.0277608</c:v>
                </c:pt>
                <c:pt idx="7702">
                  <c:v>107.618573</c:v>
                </c:pt>
                <c:pt idx="7703">
                  <c:v>97.468067590000004</c:v>
                </c:pt>
                <c:pt idx="7704">
                  <c:v>107.9308158</c:v>
                </c:pt>
                <c:pt idx="7705">
                  <c:v>107.9308158</c:v>
                </c:pt>
                <c:pt idx="7706">
                  <c:v>108.6485624</c:v>
                </c:pt>
                <c:pt idx="7707">
                  <c:v>108.6485624</c:v>
                </c:pt>
                <c:pt idx="7708">
                  <c:v>110.3570732</c:v>
                </c:pt>
                <c:pt idx="7709">
                  <c:v>104.4860183</c:v>
                </c:pt>
                <c:pt idx="7710">
                  <c:v>111.16544759999999</c:v>
                </c:pt>
                <c:pt idx="7711">
                  <c:v>102.44252760000001</c:v>
                </c:pt>
                <c:pt idx="7712">
                  <c:v>105.0160803</c:v>
                </c:pt>
                <c:pt idx="7713">
                  <c:v>102.4058538</c:v>
                </c:pt>
                <c:pt idx="7714">
                  <c:v>105.5785384</c:v>
                </c:pt>
                <c:pt idx="7715">
                  <c:v>104.89010759999999</c:v>
                </c:pt>
                <c:pt idx="7716">
                  <c:v>107.82343539999999</c:v>
                </c:pt>
                <c:pt idx="7717">
                  <c:v>102.06516480000001</c:v>
                </c:pt>
                <c:pt idx="7718">
                  <c:v>102.53550970000001</c:v>
                </c:pt>
                <c:pt idx="7719">
                  <c:v>102.4915572</c:v>
                </c:pt>
                <c:pt idx="7720">
                  <c:v>103.3540708</c:v>
                </c:pt>
                <c:pt idx="7721">
                  <c:v>123.9763609</c:v>
                </c:pt>
                <c:pt idx="7722">
                  <c:v>107.5732024</c:v>
                </c:pt>
                <c:pt idx="7723">
                  <c:v>107.5732024</c:v>
                </c:pt>
                <c:pt idx="7724">
                  <c:v>108.4936541</c:v>
                </c:pt>
                <c:pt idx="7725">
                  <c:v>108.4936541</c:v>
                </c:pt>
                <c:pt idx="7726">
                  <c:v>108.40448689999999</c:v>
                </c:pt>
                <c:pt idx="7727">
                  <c:v>108.40448689999999</c:v>
                </c:pt>
                <c:pt idx="7728">
                  <c:v>109.2449451</c:v>
                </c:pt>
                <c:pt idx="7729">
                  <c:v>109.2449451</c:v>
                </c:pt>
                <c:pt idx="7730">
                  <c:v>116.704634</c:v>
                </c:pt>
                <c:pt idx="7731">
                  <c:v>116.704634</c:v>
                </c:pt>
                <c:pt idx="7732">
                  <c:v>108.42904369999999</c:v>
                </c:pt>
                <c:pt idx="7733">
                  <c:v>116.5509472</c:v>
                </c:pt>
                <c:pt idx="7734">
                  <c:v>116.5509472</c:v>
                </c:pt>
                <c:pt idx="7735">
                  <c:v>108.48423200000001</c:v>
                </c:pt>
                <c:pt idx="7736">
                  <c:v>110.0869246</c:v>
                </c:pt>
                <c:pt idx="7737">
                  <c:v>107.6479337</c:v>
                </c:pt>
                <c:pt idx="7738">
                  <c:v>102.212042</c:v>
                </c:pt>
                <c:pt idx="7739">
                  <c:v>112.0493451</c:v>
                </c:pt>
                <c:pt idx="7740">
                  <c:v>116.60814999999999</c:v>
                </c:pt>
                <c:pt idx="7741">
                  <c:v>107.7417289</c:v>
                </c:pt>
                <c:pt idx="7742">
                  <c:v>112.7772555</c:v>
                </c:pt>
                <c:pt idx="7743">
                  <c:v>108.585514</c:v>
                </c:pt>
                <c:pt idx="7744">
                  <c:v>112.7412097</c:v>
                </c:pt>
                <c:pt idx="7745">
                  <c:v>107.8309555</c:v>
                </c:pt>
                <c:pt idx="7746">
                  <c:v>102.16290410000001</c:v>
                </c:pt>
                <c:pt idx="7747">
                  <c:v>102.23347459999999</c:v>
                </c:pt>
                <c:pt idx="7748">
                  <c:v>116.8448128</c:v>
                </c:pt>
                <c:pt idx="7749">
                  <c:v>112.2856608</c:v>
                </c:pt>
                <c:pt idx="7750">
                  <c:v>112.1427237</c:v>
                </c:pt>
                <c:pt idx="7751">
                  <c:v>107.80358029999999</c:v>
                </c:pt>
                <c:pt idx="7752">
                  <c:v>113.0802812</c:v>
                </c:pt>
                <c:pt idx="7753">
                  <c:v>109.8484642</c:v>
                </c:pt>
                <c:pt idx="7754">
                  <c:v>113.91742480000001</c:v>
                </c:pt>
                <c:pt idx="7755">
                  <c:v>108.10942989999999</c:v>
                </c:pt>
                <c:pt idx="7756">
                  <c:v>114.0452033</c:v>
                </c:pt>
                <c:pt idx="7757">
                  <c:v>107.2652942</c:v>
                </c:pt>
                <c:pt idx="7758">
                  <c:v>102.254412</c:v>
                </c:pt>
                <c:pt idx="7759">
                  <c:v>107.8388502</c:v>
                </c:pt>
                <c:pt idx="7760">
                  <c:v>112.4386958</c:v>
                </c:pt>
                <c:pt idx="7761">
                  <c:v>114.16198319999999</c:v>
                </c:pt>
                <c:pt idx="7762">
                  <c:v>111.1549857</c:v>
                </c:pt>
                <c:pt idx="7763">
                  <c:v>113.0943729</c:v>
                </c:pt>
                <c:pt idx="7764">
                  <c:v>107.8618469</c:v>
                </c:pt>
                <c:pt idx="7765">
                  <c:v>102.2158699</c:v>
                </c:pt>
                <c:pt idx="7766">
                  <c:v>114.2126351</c:v>
                </c:pt>
                <c:pt idx="7767">
                  <c:v>114.2126351</c:v>
                </c:pt>
                <c:pt idx="7768">
                  <c:v>114.1388941</c:v>
                </c:pt>
                <c:pt idx="7769">
                  <c:v>114.1388941</c:v>
                </c:pt>
                <c:pt idx="7770">
                  <c:v>117.244805</c:v>
                </c:pt>
                <c:pt idx="7771">
                  <c:v>109.8154478</c:v>
                </c:pt>
                <c:pt idx="7772">
                  <c:v>102.2731369</c:v>
                </c:pt>
                <c:pt idx="7773">
                  <c:v>103.00025770000001</c:v>
                </c:pt>
                <c:pt idx="7774">
                  <c:v>111.1426723</c:v>
                </c:pt>
                <c:pt idx="7775">
                  <c:v>107.9892029</c:v>
                </c:pt>
                <c:pt idx="7776">
                  <c:v>110.9267181</c:v>
                </c:pt>
                <c:pt idx="7777">
                  <c:v>110.242661</c:v>
                </c:pt>
                <c:pt idx="7778">
                  <c:v>107.9508481</c:v>
                </c:pt>
                <c:pt idx="7779">
                  <c:v>107.5870034</c:v>
                </c:pt>
                <c:pt idx="7780">
                  <c:v>108.0922384</c:v>
                </c:pt>
                <c:pt idx="7781">
                  <c:v>108.8332557</c:v>
                </c:pt>
                <c:pt idx="7782">
                  <c:v>113.8305178</c:v>
                </c:pt>
                <c:pt idx="7783">
                  <c:v>113.8305178</c:v>
                </c:pt>
                <c:pt idx="7784">
                  <c:v>113.9725902</c:v>
                </c:pt>
                <c:pt idx="7785">
                  <c:v>113.9725902</c:v>
                </c:pt>
                <c:pt idx="7786">
                  <c:v>114.7180269</c:v>
                </c:pt>
                <c:pt idx="7787">
                  <c:v>114.7180269</c:v>
                </c:pt>
                <c:pt idx="7788">
                  <c:v>108.9096567</c:v>
                </c:pt>
                <c:pt idx="7789">
                  <c:v>114.77564030000001</c:v>
                </c:pt>
                <c:pt idx="7790">
                  <c:v>114.77564030000001</c:v>
                </c:pt>
                <c:pt idx="7791">
                  <c:v>114.74689239999999</c:v>
                </c:pt>
                <c:pt idx="7792">
                  <c:v>116.1952089</c:v>
                </c:pt>
                <c:pt idx="7793">
                  <c:v>114.8048117</c:v>
                </c:pt>
                <c:pt idx="7794">
                  <c:v>113.9078047</c:v>
                </c:pt>
                <c:pt idx="7795">
                  <c:v>122.6471559</c:v>
                </c:pt>
                <c:pt idx="7796">
                  <c:v>118.29100339999999</c:v>
                </c:pt>
                <c:pt idx="7797">
                  <c:v>107.7442685</c:v>
                </c:pt>
                <c:pt idx="7798">
                  <c:v>119.0131872</c:v>
                </c:pt>
                <c:pt idx="7799">
                  <c:v>114.0631741</c:v>
                </c:pt>
                <c:pt idx="7800">
                  <c:v>114.91395970000001</c:v>
                </c:pt>
                <c:pt idx="7801">
                  <c:v>114.1046154</c:v>
                </c:pt>
                <c:pt idx="7802">
                  <c:v>118.5428993</c:v>
                </c:pt>
                <c:pt idx="7803">
                  <c:v>118.3880604</c:v>
                </c:pt>
                <c:pt idx="7804">
                  <c:v>107.6910433</c:v>
                </c:pt>
                <c:pt idx="7805">
                  <c:v>107.76856720000001</c:v>
                </c:pt>
                <c:pt idx="7806">
                  <c:v>113.3409008</c:v>
                </c:pt>
                <c:pt idx="7807">
                  <c:v>115.94059540000001</c:v>
                </c:pt>
                <c:pt idx="7808">
                  <c:v>120.17668500000001</c:v>
                </c:pt>
                <c:pt idx="7809">
                  <c:v>120.3147695</c:v>
                </c:pt>
                <c:pt idx="7810">
                  <c:v>118.7046077</c:v>
                </c:pt>
                <c:pt idx="7811">
                  <c:v>114.4044699</c:v>
                </c:pt>
                <c:pt idx="7812">
                  <c:v>113.5537987</c:v>
                </c:pt>
                <c:pt idx="7813">
                  <c:v>114.1698475</c:v>
                </c:pt>
                <c:pt idx="7814">
                  <c:v>120.4385695</c:v>
                </c:pt>
                <c:pt idx="7815">
                  <c:v>107.7924502</c:v>
                </c:pt>
                <c:pt idx="7816">
                  <c:v>120.4922562</c:v>
                </c:pt>
                <c:pt idx="7817">
                  <c:v>120.4922562</c:v>
                </c:pt>
                <c:pt idx="7818">
                  <c:v>120.4165349</c:v>
                </c:pt>
                <c:pt idx="7819">
                  <c:v>120.4165349</c:v>
                </c:pt>
                <c:pt idx="7820">
                  <c:v>114.1948857</c:v>
                </c:pt>
                <c:pt idx="7821">
                  <c:v>115.9033594</c:v>
                </c:pt>
                <c:pt idx="7822">
                  <c:v>117.2713574</c:v>
                </c:pt>
                <c:pt idx="7823">
                  <c:v>107.751654</c:v>
                </c:pt>
                <c:pt idx="7824">
                  <c:v>108.59994090000001</c:v>
                </c:pt>
                <c:pt idx="7825">
                  <c:v>113.5378628</c:v>
                </c:pt>
                <c:pt idx="7826">
                  <c:v>108.532365</c:v>
                </c:pt>
                <c:pt idx="7827">
                  <c:v>116.35992640000001</c:v>
                </c:pt>
                <c:pt idx="7828">
                  <c:v>113.49842339999999</c:v>
                </c:pt>
                <c:pt idx="7829">
                  <c:v>113.11082620000001</c:v>
                </c:pt>
                <c:pt idx="7830">
                  <c:v>113.6463883</c:v>
                </c:pt>
                <c:pt idx="7831">
                  <c:v>114.386357</c:v>
                </c:pt>
                <c:pt idx="7832">
                  <c:v>120.0873603</c:v>
                </c:pt>
                <c:pt idx="7833">
                  <c:v>120.0873603</c:v>
                </c:pt>
                <c:pt idx="7834">
                  <c:v>120.2395231</c:v>
                </c:pt>
                <c:pt idx="7835">
                  <c:v>120.2395231</c:v>
                </c:pt>
                <c:pt idx="7836">
                  <c:v>121.0337562</c:v>
                </c:pt>
                <c:pt idx="7837">
                  <c:v>121.0337562</c:v>
                </c:pt>
                <c:pt idx="7838">
                  <c:v>121.09340330000001</c:v>
                </c:pt>
                <c:pt idx="7839">
                  <c:v>121.09340330000001</c:v>
                </c:pt>
                <c:pt idx="7840">
                  <c:v>121.061981</c:v>
                </c:pt>
                <c:pt idx="7841">
                  <c:v>121.125411</c:v>
                </c:pt>
                <c:pt idx="7842">
                  <c:v>120.1676265</c:v>
                </c:pt>
                <c:pt idx="7843">
                  <c:v>114.06955050000001</c:v>
                </c:pt>
                <c:pt idx="7844">
                  <c:v>121.24020899999999</c:v>
                </c:pt>
                <c:pt idx="7845">
                  <c:v>120.37766569999999</c:v>
                </c:pt>
                <c:pt idx="7846">
                  <c:v>113.22167880000001</c:v>
                </c:pt>
                <c:pt idx="7847">
                  <c:v>114.0943778</c:v>
                </c:pt>
                <c:pt idx="7848">
                  <c:v>119.669842</c:v>
                </c:pt>
                <c:pt idx="7849">
                  <c:v>126.71808969999999</c:v>
                </c:pt>
                <c:pt idx="7850">
                  <c:v>120.6996164</c:v>
                </c:pt>
                <c:pt idx="7851">
                  <c:v>113.32798409999999</c:v>
                </c:pt>
                <c:pt idx="7852">
                  <c:v>120.52516199999999</c:v>
                </c:pt>
                <c:pt idx="7853">
                  <c:v>113.28290490000001</c:v>
                </c:pt>
                <c:pt idx="7854">
                  <c:v>119.8819865</c:v>
                </c:pt>
                <c:pt idx="7855">
                  <c:v>114.13816509999999</c:v>
                </c:pt>
                <c:pt idx="7856">
                  <c:v>119.83785450000001</c:v>
                </c:pt>
                <c:pt idx="7857">
                  <c:v>119.4237444</c:v>
                </c:pt>
                <c:pt idx="7858">
                  <c:v>119.9968392</c:v>
                </c:pt>
                <c:pt idx="7859">
                  <c:v>127.3799387</c:v>
                </c:pt>
                <c:pt idx="7860">
                  <c:v>126.43032959999999</c:v>
                </c:pt>
                <c:pt idx="7861">
                  <c:v>119.54236520000001</c:v>
                </c:pt>
                <c:pt idx="7862">
                  <c:v>120.4201991</c:v>
                </c:pt>
                <c:pt idx="7863">
                  <c:v>119.6543734</c:v>
                </c:pt>
                <c:pt idx="7864">
                  <c:v>119.60934690000001</c:v>
                </c:pt>
                <c:pt idx="7865">
                  <c:v>46.226541789999999</c:v>
                </c:pt>
                <c:pt idx="7866">
                  <c:v>46.2994293</c:v>
                </c:pt>
                <c:pt idx="7867">
                  <c:v>46.897033159999999</c:v>
                </c:pt>
                <c:pt idx="7868">
                  <c:v>47.114555690000003</c:v>
                </c:pt>
                <c:pt idx="7869">
                  <c:v>47.023033820000002</c:v>
                </c:pt>
                <c:pt idx="7870">
                  <c:v>52.70534455</c:v>
                </c:pt>
                <c:pt idx="7871">
                  <c:v>52.783895219999998</c:v>
                </c:pt>
                <c:pt idx="7872">
                  <c:v>55.243963899999997</c:v>
                </c:pt>
                <c:pt idx="7873">
                  <c:v>53.566950800000001</c:v>
                </c:pt>
                <c:pt idx="7874">
                  <c:v>52.875340420000001</c:v>
                </c:pt>
                <c:pt idx="7875">
                  <c:v>53.62227712</c:v>
                </c:pt>
                <c:pt idx="7876">
                  <c:v>57.609798550000001</c:v>
                </c:pt>
                <c:pt idx="7877">
                  <c:v>52.943546619999999</c:v>
                </c:pt>
                <c:pt idx="7878">
                  <c:v>57.702430560000003</c:v>
                </c:pt>
                <c:pt idx="7879">
                  <c:v>53.869906569999998</c:v>
                </c:pt>
                <c:pt idx="7880">
                  <c:v>53.89202186</c:v>
                </c:pt>
                <c:pt idx="7881">
                  <c:v>53.793752670000003</c:v>
                </c:pt>
                <c:pt idx="7882">
                  <c:v>53.779638570000003</c:v>
                </c:pt>
                <c:pt idx="7883">
                  <c:v>55.341879280000001</c:v>
                </c:pt>
                <c:pt idx="7884">
                  <c:v>56.14371156</c:v>
                </c:pt>
                <c:pt idx="7885">
                  <c:v>56.434599499999997</c:v>
                </c:pt>
                <c:pt idx="7886">
                  <c:v>63.333477680000001</c:v>
                </c:pt>
                <c:pt idx="7887">
                  <c:v>58.601242839999998</c:v>
                </c:pt>
                <c:pt idx="7888">
                  <c:v>63.438562730000001</c:v>
                </c:pt>
                <c:pt idx="7889">
                  <c:v>57.805148359999997</c:v>
                </c:pt>
                <c:pt idx="7890">
                  <c:v>58.663291139999998</c:v>
                </c:pt>
                <c:pt idx="7891">
                  <c:v>56.311612330000003</c:v>
                </c:pt>
                <c:pt idx="7892">
                  <c:v>57.886594299999999</c:v>
                </c:pt>
                <c:pt idx="7893">
                  <c:v>58.950433660000002</c:v>
                </c:pt>
                <c:pt idx="7894">
                  <c:v>58.975670809999997</c:v>
                </c:pt>
                <c:pt idx="7895">
                  <c:v>66.605012959999996</c:v>
                </c:pt>
                <c:pt idx="7896">
                  <c:v>66.716582950000003</c:v>
                </c:pt>
                <c:pt idx="7897">
                  <c:v>58.860490050000003</c:v>
                </c:pt>
                <c:pt idx="7898">
                  <c:v>58.84678899</c:v>
                </c:pt>
                <c:pt idx="7899">
                  <c:v>69.874806800000002</c:v>
                </c:pt>
                <c:pt idx="7900">
                  <c:v>69.994586069999997</c:v>
                </c:pt>
                <c:pt idx="7901">
                  <c:v>64.474644960000006</c:v>
                </c:pt>
                <c:pt idx="7902">
                  <c:v>63.55826192</c:v>
                </c:pt>
                <c:pt idx="7903">
                  <c:v>64.548211170000002</c:v>
                </c:pt>
                <c:pt idx="7904">
                  <c:v>63.651480229999997</c:v>
                </c:pt>
                <c:pt idx="7905">
                  <c:v>73.049781749999994</c:v>
                </c:pt>
                <c:pt idx="7906">
                  <c:v>73.181613100000007</c:v>
                </c:pt>
                <c:pt idx="7907">
                  <c:v>72.987960540000003</c:v>
                </c:pt>
                <c:pt idx="7908">
                  <c:v>73.144569599999997</c:v>
                </c:pt>
                <c:pt idx="7909">
                  <c:v>73.007997529999997</c:v>
                </c:pt>
                <c:pt idx="7910">
                  <c:v>64.87771189</c:v>
                </c:pt>
                <c:pt idx="7911">
                  <c:v>73.274404700000005</c:v>
                </c:pt>
                <c:pt idx="7912">
                  <c:v>64.906607210000004</c:v>
                </c:pt>
                <c:pt idx="7913">
                  <c:v>67.832723470000005</c:v>
                </c:pt>
                <c:pt idx="7914">
                  <c:v>66.846717810000001</c:v>
                </c:pt>
                <c:pt idx="7915">
                  <c:v>67.910147839999993</c:v>
                </c:pt>
                <c:pt idx="7916">
                  <c:v>66.945715449999994</c:v>
                </c:pt>
                <c:pt idx="7917">
                  <c:v>64.775260660000001</c:v>
                </c:pt>
                <c:pt idx="7918">
                  <c:v>64.758732789999996</c:v>
                </c:pt>
                <c:pt idx="7919">
                  <c:v>76.314354129999998</c:v>
                </c:pt>
                <c:pt idx="7920">
                  <c:v>76.45287356</c:v>
                </c:pt>
                <c:pt idx="7921">
                  <c:v>77.064511859999996</c:v>
                </c:pt>
                <c:pt idx="7922">
                  <c:v>77.233796299999995</c:v>
                </c:pt>
                <c:pt idx="7923">
                  <c:v>77.085475149999994</c:v>
                </c:pt>
                <c:pt idx="7924">
                  <c:v>77.372014780000001</c:v>
                </c:pt>
                <c:pt idx="7925">
                  <c:v>68.263760849999997</c:v>
                </c:pt>
                <c:pt idx="7926">
                  <c:v>68.298459559999998</c:v>
                </c:pt>
                <c:pt idx="7927">
                  <c:v>71.188839630000004</c:v>
                </c:pt>
                <c:pt idx="7928">
                  <c:v>70.135222880000001</c:v>
                </c:pt>
                <c:pt idx="7929">
                  <c:v>71.272075419999993</c:v>
                </c:pt>
                <c:pt idx="7930">
                  <c:v>70.239940439999998</c:v>
                </c:pt>
                <c:pt idx="7931">
                  <c:v>80.395510220000006</c:v>
                </c:pt>
                <c:pt idx="7932">
                  <c:v>80.546532119999995</c:v>
                </c:pt>
                <c:pt idx="7933">
                  <c:v>68.153352729999995</c:v>
                </c:pt>
                <c:pt idx="7934">
                  <c:v>68.135089629999996</c:v>
                </c:pt>
                <c:pt idx="7935">
                  <c:v>80.32544661</c:v>
                </c:pt>
                <c:pt idx="7936">
                  <c:v>81.321144669999995</c:v>
                </c:pt>
                <c:pt idx="7937">
                  <c:v>80.349355220000007</c:v>
                </c:pt>
                <c:pt idx="7938">
                  <c:v>81.469599419999994</c:v>
                </c:pt>
                <c:pt idx="7939">
                  <c:v>74.416077169999994</c:v>
                </c:pt>
                <c:pt idx="7940">
                  <c:v>74.413408720000007</c:v>
                </c:pt>
                <c:pt idx="7941">
                  <c:v>74.477283670000006</c:v>
                </c:pt>
                <c:pt idx="7942">
                  <c:v>71.650068079999997</c:v>
                </c:pt>
                <c:pt idx="7943">
                  <c:v>74.596084210000001</c:v>
                </c:pt>
                <c:pt idx="7944">
                  <c:v>71.686797209999995</c:v>
                </c:pt>
                <c:pt idx="7945">
                  <c:v>74.545265779999994</c:v>
                </c:pt>
                <c:pt idx="7946">
                  <c:v>73.643659459999995</c:v>
                </c:pt>
                <c:pt idx="7947">
                  <c:v>73.420086490000003</c:v>
                </c:pt>
                <c:pt idx="7948">
                  <c:v>74.633995040000002</c:v>
                </c:pt>
                <c:pt idx="7949">
                  <c:v>73.617950879999995</c:v>
                </c:pt>
                <c:pt idx="7950">
                  <c:v>73.389109649999995</c:v>
                </c:pt>
                <c:pt idx="7951">
                  <c:v>84.476689039999997</c:v>
                </c:pt>
                <c:pt idx="7952">
                  <c:v>84.635920530000007</c:v>
                </c:pt>
                <c:pt idx="7953">
                  <c:v>73.566571449999998</c:v>
                </c:pt>
                <c:pt idx="7954">
                  <c:v>73.536172989999997</c:v>
                </c:pt>
                <c:pt idx="7955">
                  <c:v>84.402042260000002</c:v>
                </c:pt>
                <c:pt idx="7956">
                  <c:v>85.410453469999993</c:v>
                </c:pt>
                <c:pt idx="7957">
                  <c:v>71.534948450000002</c:v>
                </c:pt>
                <c:pt idx="7958">
                  <c:v>85.239969489999993</c:v>
                </c:pt>
                <c:pt idx="7959">
                  <c:v>71.513294180000003</c:v>
                </c:pt>
                <c:pt idx="7960">
                  <c:v>85.566720630000006</c:v>
                </c:pt>
                <c:pt idx="7961">
                  <c:v>74.940986280000004</c:v>
                </c:pt>
                <c:pt idx="7962">
                  <c:v>74.949860549999997</c:v>
                </c:pt>
                <c:pt idx="7963">
                  <c:v>78.601987899999997</c:v>
                </c:pt>
                <c:pt idx="7964">
                  <c:v>74.996256900000006</c:v>
                </c:pt>
                <c:pt idx="7965">
                  <c:v>78.599580579999994</c:v>
                </c:pt>
                <c:pt idx="7966">
                  <c:v>77.830009559999993</c:v>
                </c:pt>
                <c:pt idx="7967">
                  <c:v>75.063436780000004</c:v>
                </c:pt>
                <c:pt idx="7968">
                  <c:v>75.036039389999999</c:v>
                </c:pt>
                <c:pt idx="7969">
                  <c:v>77.956009469999998</c:v>
                </c:pt>
                <c:pt idx="7970">
                  <c:v>78.740493130000004</c:v>
                </c:pt>
                <c:pt idx="7971">
                  <c:v>75.076796830000006</c:v>
                </c:pt>
                <c:pt idx="7972">
                  <c:v>77.773338940000002</c:v>
                </c:pt>
                <c:pt idx="7973">
                  <c:v>89.371529530000004</c:v>
                </c:pt>
                <c:pt idx="7974">
                  <c:v>89.545454550000002</c:v>
                </c:pt>
                <c:pt idx="7975">
                  <c:v>74.875855509999994</c:v>
                </c:pt>
                <c:pt idx="7976">
                  <c:v>77.530465950000007</c:v>
                </c:pt>
                <c:pt idx="7977">
                  <c:v>78.838224960000005</c:v>
                </c:pt>
                <c:pt idx="7978">
                  <c:v>77.741925820000006</c:v>
                </c:pt>
                <c:pt idx="7979">
                  <c:v>76.674018000000004</c:v>
                </c:pt>
                <c:pt idx="7980">
                  <c:v>89.291374669999996</c:v>
                </c:pt>
                <c:pt idx="7981">
                  <c:v>74.884823639999993</c:v>
                </c:pt>
                <c:pt idx="7982">
                  <c:v>76.861034939999996</c:v>
                </c:pt>
                <c:pt idx="7983">
                  <c:v>77.654048900000006</c:v>
                </c:pt>
                <c:pt idx="7984">
                  <c:v>89.49777082</c:v>
                </c:pt>
                <c:pt idx="7985">
                  <c:v>89.317426229999995</c:v>
                </c:pt>
                <c:pt idx="7986">
                  <c:v>74.900917879999994</c:v>
                </c:pt>
                <c:pt idx="7987">
                  <c:v>89.664251629999995</c:v>
                </c:pt>
                <c:pt idx="7988">
                  <c:v>74.893442870000001</c:v>
                </c:pt>
                <c:pt idx="7989">
                  <c:v>74.913011850000004</c:v>
                </c:pt>
                <c:pt idx="7990">
                  <c:v>74.89151158</c:v>
                </c:pt>
                <c:pt idx="7991">
                  <c:v>79.166189540000005</c:v>
                </c:pt>
                <c:pt idx="7992">
                  <c:v>79.177797830000003</c:v>
                </c:pt>
                <c:pt idx="7993">
                  <c:v>81.950730140000005</c:v>
                </c:pt>
                <c:pt idx="7994">
                  <c:v>81.946803459999998</c:v>
                </c:pt>
                <c:pt idx="7995">
                  <c:v>78.381595500000003</c:v>
                </c:pt>
                <c:pt idx="7996">
                  <c:v>82.020509779999998</c:v>
                </c:pt>
                <c:pt idx="7997">
                  <c:v>78.453698729999999</c:v>
                </c:pt>
                <c:pt idx="7998">
                  <c:v>79.27075877</c:v>
                </c:pt>
                <c:pt idx="7999">
                  <c:v>82.155884880000002</c:v>
                </c:pt>
                <c:pt idx="8000">
                  <c:v>82.937898090000004</c:v>
                </c:pt>
                <c:pt idx="8001">
                  <c:v>94.270965340000004</c:v>
                </c:pt>
                <c:pt idx="8002">
                  <c:v>94.455495880000001</c:v>
                </c:pt>
                <c:pt idx="8003">
                  <c:v>94.357540139999998</c:v>
                </c:pt>
                <c:pt idx="8004">
                  <c:v>79.312405240000004</c:v>
                </c:pt>
                <c:pt idx="8005">
                  <c:v>94.183172979999995</c:v>
                </c:pt>
                <c:pt idx="8006">
                  <c:v>81.073937150000006</c:v>
                </c:pt>
                <c:pt idx="8007">
                  <c:v>81.640914440000003</c:v>
                </c:pt>
                <c:pt idx="8008">
                  <c:v>83.040701260000006</c:v>
                </c:pt>
                <c:pt idx="8009">
                  <c:v>81.040993290000003</c:v>
                </c:pt>
                <c:pt idx="8010">
                  <c:v>79.096078489999996</c:v>
                </c:pt>
                <c:pt idx="8011">
                  <c:v>80.780261350000004</c:v>
                </c:pt>
                <c:pt idx="8012">
                  <c:v>94.402662559999996</c:v>
                </c:pt>
                <c:pt idx="8013">
                  <c:v>94.210379799999998</c:v>
                </c:pt>
                <c:pt idx="8014">
                  <c:v>80.981599310000007</c:v>
                </c:pt>
                <c:pt idx="8015">
                  <c:v>79.106634170000007</c:v>
                </c:pt>
                <c:pt idx="8016">
                  <c:v>81.770138309999993</c:v>
                </c:pt>
                <c:pt idx="8017">
                  <c:v>94.583461299999996</c:v>
                </c:pt>
                <c:pt idx="8018">
                  <c:v>78.27946197</c:v>
                </c:pt>
                <c:pt idx="8019">
                  <c:v>78.271084340000002</c:v>
                </c:pt>
                <c:pt idx="8020">
                  <c:v>79.137860799999999</c:v>
                </c:pt>
                <c:pt idx="8021">
                  <c:v>79.114229269999996</c:v>
                </c:pt>
                <c:pt idx="8022">
                  <c:v>82.545781180000006</c:v>
                </c:pt>
                <c:pt idx="8023">
                  <c:v>82.558576799999997</c:v>
                </c:pt>
                <c:pt idx="8024">
                  <c:v>86.138537170000006</c:v>
                </c:pt>
                <c:pt idx="8025">
                  <c:v>86.970103649999999</c:v>
                </c:pt>
                <c:pt idx="8026">
                  <c:v>86.211370509999995</c:v>
                </c:pt>
                <c:pt idx="8027">
                  <c:v>82.611287070000003</c:v>
                </c:pt>
                <c:pt idx="8028">
                  <c:v>99.16567818</c:v>
                </c:pt>
                <c:pt idx="8029">
                  <c:v>99.362901879999995</c:v>
                </c:pt>
                <c:pt idx="8030">
                  <c:v>99.262457740000002</c:v>
                </c:pt>
                <c:pt idx="8031">
                  <c:v>86.355769499999994</c:v>
                </c:pt>
                <c:pt idx="8032">
                  <c:v>82.689075149999994</c:v>
                </c:pt>
                <c:pt idx="8033">
                  <c:v>83.505549340000002</c:v>
                </c:pt>
                <c:pt idx="8034">
                  <c:v>99.075010349999999</c:v>
                </c:pt>
                <c:pt idx="8035">
                  <c:v>87.133486669999996</c:v>
                </c:pt>
                <c:pt idx="8036">
                  <c:v>83.547949119999998</c:v>
                </c:pt>
                <c:pt idx="8037">
                  <c:v>100.12731479999999</c:v>
                </c:pt>
                <c:pt idx="8038">
                  <c:v>86.025141840000003</c:v>
                </c:pt>
                <c:pt idx="8039">
                  <c:v>99.10333086</c:v>
                </c:pt>
                <c:pt idx="8040">
                  <c:v>85.749211790000004</c:v>
                </c:pt>
                <c:pt idx="8041">
                  <c:v>99.180519689999997</c:v>
                </c:pt>
                <c:pt idx="8042">
                  <c:v>87.24090151</c:v>
                </c:pt>
                <c:pt idx="8043">
                  <c:v>85.167110519999994</c:v>
                </c:pt>
                <c:pt idx="8044">
                  <c:v>84.888652800000003</c:v>
                </c:pt>
                <c:pt idx="8045">
                  <c:v>82.473794549999994</c:v>
                </c:pt>
                <c:pt idx="8046">
                  <c:v>100.3201847</c:v>
                </c:pt>
                <c:pt idx="8047">
                  <c:v>85.102174869999999</c:v>
                </c:pt>
                <c:pt idx="8048">
                  <c:v>85.887932939999999</c:v>
                </c:pt>
                <c:pt idx="8049">
                  <c:v>82.484059529999996</c:v>
                </c:pt>
                <c:pt idx="8050">
                  <c:v>82.502637190000002</c:v>
                </c:pt>
                <c:pt idx="8051">
                  <c:v>82.492892319999996</c:v>
                </c:pt>
                <c:pt idx="8052">
                  <c:v>83.360658029999996</c:v>
                </c:pt>
                <c:pt idx="8053">
                  <c:v>83.334869690000005</c:v>
                </c:pt>
                <c:pt idx="8054">
                  <c:v>87.616071430000005</c:v>
                </c:pt>
                <c:pt idx="8055">
                  <c:v>100.4216079</c:v>
                </c:pt>
                <c:pt idx="8056">
                  <c:v>86.786567869999999</c:v>
                </c:pt>
                <c:pt idx="8057">
                  <c:v>91.161701070000007</c:v>
                </c:pt>
                <c:pt idx="8058">
                  <c:v>91.156313670000003</c:v>
                </c:pt>
                <c:pt idx="8059">
                  <c:v>104.8791739</c:v>
                </c:pt>
                <c:pt idx="8060">
                  <c:v>105.09065510000001</c:v>
                </c:pt>
                <c:pt idx="8061">
                  <c:v>91.238028400000005</c:v>
                </c:pt>
                <c:pt idx="8062">
                  <c:v>104.98237899999999</c:v>
                </c:pt>
                <c:pt idx="8063">
                  <c:v>86.840930520000001</c:v>
                </c:pt>
                <c:pt idx="8064">
                  <c:v>104.7793179</c:v>
                </c:pt>
                <c:pt idx="8065">
                  <c:v>91.393649749999994</c:v>
                </c:pt>
                <c:pt idx="8066">
                  <c:v>91.328687599999995</c:v>
                </c:pt>
                <c:pt idx="8067">
                  <c:v>86.92442921</c:v>
                </c:pt>
                <c:pt idx="8068">
                  <c:v>105.0321617</c:v>
                </c:pt>
                <c:pt idx="8069">
                  <c:v>87.738193870000003</c:v>
                </c:pt>
                <c:pt idx="8070">
                  <c:v>104.81177750000001</c:v>
                </c:pt>
                <c:pt idx="8071">
                  <c:v>104.89463050000001</c:v>
                </c:pt>
                <c:pt idx="8072">
                  <c:v>90.152868290000001</c:v>
                </c:pt>
                <c:pt idx="8073">
                  <c:v>87.785301399999994</c:v>
                </c:pt>
                <c:pt idx="8074">
                  <c:v>106.05687380000001</c:v>
                </c:pt>
                <c:pt idx="8075">
                  <c:v>89.859722110000007</c:v>
                </c:pt>
                <c:pt idx="8076">
                  <c:v>91.445244329999994</c:v>
                </c:pt>
                <c:pt idx="8077">
                  <c:v>100.8524257</c:v>
                </c:pt>
                <c:pt idx="8078">
                  <c:v>100.8524257</c:v>
                </c:pt>
                <c:pt idx="8079">
                  <c:v>90.115961799999994</c:v>
                </c:pt>
                <c:pt idx="8080">
                  <c:v>101.0015004</c:v>
                </c:pt>
                <c:pt idx="8081">
                  <c:v>101.0015004</c:v>
                </c:pt>
                <c:pt idx="8082">
                  <c:v>89.816258649999995</c:v>
                </c:pt>
                <c:pt idx="8083">
                  <c:v>87.538192929999994</c:v>
                </c:pt>
                <c:pt idx="8084">
                  <c:v>90.046840900000007</c:v>
                </c:pt>
                <c:pt idx="8085">
                  <c:v>90.005717020000006</c:v>
                </c:pt>
                <c:pt idx="8086">
                  <c:v>86.705859959999998</c:v>
                </c:pt>
                <c:pt idx="8087">
                  <c:v>105.3266015</c:v>
                </c:pt>
                <c:pt idx="8088">
                  <c:v>86.725813860000002</c:v>
                </c:pt>
                <c:pt idx="8089">
                  <c:v>86.714990159999999</c:v>
                </c:pt>
                <c:pt idx="8090">
                  <c:v>106.16646160000001</c:v>
                </c:pt>
                <c:pt idx="8091">
                  <c:v>87.585203550000003</c:v>
                </c:pt>
                <c:pt idx="8092">
                  <c:v>87.559381299999998</c:v>
                </c:pt>
                <c:pt idx="8093">
                  <c:v>110.5927042</c:v>
                </c:pt>
                <c:pt idx="8094">
                  <c:v>91.843032800000003</c:v>
                </c:pt>
                <c:pt idx="8095">
                  <c:v>110.8189698</c:v>
                </c:pt>
                <c:pt idx="8096">
                  <c:v>110.7022968</c:v>
                </c:pt>
                <c:pt idx="8097">
                  <c:v>96.184863890000003</c:v>
                </c:pt>
                <c:pt idx="8098">
                  <c:v>91.858094500000007</c:v>
                </c:pt>
                <c:pt idx="8099">
                  <c:v>96.177269710000004</c:v>
                </c:pt>
                <c:pt idx="8100">
                  <c:v>110.4886934</c:v>
                </c:pt>
                <c:pt idx="8101">
                  <c:v>96.342818359999995</c:v>
                </c:pt>
                <c:pt idx="8102">
                  <c:v>106.45332740000001</c:v>
                </c:pt>
                <c:pt idx="8103">
                  <c:v>96.268992639999993</c:v>
                </c:pt>
                <c:pt idx="8104">
                  <c:v>91.916608740000001</c:v>
                </c:pt>
                <c:pt idx="8105">
                  <c:v>111.5745472</c:v>
                </c:pt>
                <c:pt idx="8106">
                  <c:v>100.06616940000001</c:v>
                </c:pt>
                <c:pt idx="8107">
                  <c:v>100.06616940000001</c:v>
                </c:pt>
                <c:pt idx="8108">
                  <c:v>96.433435880000005</c:v>
                </c:pt>
                <c:pt idx="8109">
                  <c:v>110.5202214</c:v>
                </c:pt>
                <c:pt idx="8110">
                  <c:v>110.6082198</c:v>
                </c:pt>
                <c:pt idx="8111">
                  <c:v>99.987334599999997</c:v>
                </c:pt>
                <c:pt idx="8112">
                  <c:v>99.987334599999997</c:v>
                </c:pt>
                <c:pt idx="8113">
                  <c:v>96.365419700000004</c:v>
                </c:pt>
                <c:pt idx="8114">
                  <c:v>94.767224220000003</c:v>
                </c:pt>
                <c:pt idx="8115">
                  <c:v>92.006903350000002</c:v>
                </c:pt>
                <c:pt idx="8116">
                  <c:v>91.973049990000007</c:v>
                </c:pt>
                <c:pt idx="8117">
                  <c:v>111.79589729999999</c:v>
                </c:pt>
                <c:pt idx="8118">
                  <c:v>106.627651</c:v>
                </c:pt>
                <c:pt idx="8119">
                  <c:v>106.627651</c:v>
                </c:pt>
                <c:pt idx="8120">
                  <c:v>95.104042050000004</c:v>
                </c:pt>
                <c:pt idx="8121">
                  <c:v>106.7844642</c:v>
                </c:pt>
                <c:pt idx="8122">
                  <c:v>106.7844642</c:v>
                </c:pt>
                <c:pt idx="8123">
                  <c:v>94.790251560000002</c:v>
                </c:pt>
                <c:pt idx="8124">
                  <c:v>92.020782460000007</c:v>
                </c:pt>
                <c:pt idx="8125">
                  <c:v>96.488204940000003</c:v>
                </c:pt>
                <c:pt idx="8126">
                  <c:v>95.064776069999994</c:v>
                </c:pt>
                <c:pt idx="8127">
                  <c:v>94.746158980000004</c:v>
                </c:pt>
                <c:pt idx="8128">
                  <c:v>94.991520199999997</c:v>
                </c:pt>
                <c:pt idx="8129">
                  <c:v>94.947086010000007</c:v>
                </c:pt>
                <c:pt idx="8130">
                  <c:v>91.762423380000001</c:v>
                </c:pt>
                <c:pt idx="8131">
                  <c:v>100.3750192</c:v>
                </c:pt>
                <c:pt idx="8132">
                  <c:v>91.772032409999994</c:v>
                </c:pt>
                <c:pt idx="8133">
                  <c:v>111.07061520000001</c:v>
                </c:pt>
                <c:pt idx="8134">
                  <c:v>111.9108361</c:v>
                </c:pt>
                <c:pt idx="8135">
                  <c:v>116.30571930000001</c:v>
                </c:pt>
                <c:pt idx="8136">
                  <c:v>116.5468083</c:v>
                </c:pt>
                <c:pt idx="8137">
                  <c:v>91.793622670000005</c:v>
                </c:pt>
                <c:pt idx="8138">
                  <c:v>116.4192386</c:v>
                </c:pt>
                <c:pt idx="8139">
                  <c:v>101.2320936</c:v>
                </c:pt>
                <c:pt idx="8140">
                  <c:v>117.0110643</c:v>
                </c:pt>
                <c:pt idx="8141">
                  <c:v>91.783422110000004</c:v>
                </c:pt>
                <c:pt idx="8142">
                  <c:v>91.810116390000005</c:v>
                </c:pt>
                <c:pt idx="8143">
                  <c:v>96.915259520000006</c:v>
                </c:pt>
                <c:pt idx="8144">
                  <c:v>112.21729120000001</c:v>
                </c:pt>
                <c:pt idx="8145">
                  <c:v>101.20553049999999</c:v>
                </c:pt>
                <c:pt idx="8146">
                  <c:v>91.782138410000002</c:v>
                </c:pt>
                <c:pt idx="8147">
                  <c:v>101.20060650000001</c:v>
                </c:pt>
                <c:pt idx="8148">
                  <c:v>99.832205270000003</c:v>
                </c:pt>
                <c:pt idx="8149">
                  <c:v>96.929562489999995</c:v>
                </c:pt>
                <c:pt idx="8150">
                  <c:v>101.3757719</c:v>
                </c:pt>
                <c:pt idx="8151">
                  <c:v>101.2980144</c:v>
                </c:pt>
                <c:pt idx="8152">
                  <c:v>117.2969662</c:v>
                </c:pt>
                <c:pt idx="8153">
                  <c:v>117.0441599</c:v>
                </c:pt>
                <c:pt idx="8154">
                  <c:v>97.016498319999997</c:v>
                </c:pt>
                <c:pt idx="8155">
                  <c:v>116.3223213</c:v>
                </c:pt>
                <c:pt idx="8156">
                  <c:v>112.4533771</c:v>
                </c:pt>
                <c:pt idx="8157">
                  <c:v>102.2513022</c:v>
                </c:pt>
                <c:pt idx="8158">
                  <c:v>105.7884615</c:v>
                </c:pt>
                <c:pt idx="8159">
                  <c:v>105.7884615</c:v>
                </c:pt>
                <c:pt idx="8160">
                  <c:v>105.70077980000001</c:v>
                </c:pt>
                <c:pt idx="8161">
                  <c:v>105.70077980000001</c:v>
                </c:pt>
                <c:pt idx="8162">
                  <c:v>101.47572289999999</c:v>
                </c:pt>
                <c:pt idx="8163">
                  <c:v>96.99656659</c:v>
                </c:pt>
                <c:pt idx="8164">
                  <c:v>102.4283811</c:v>
                </c:pt>
                <c:pt idx="8165">
                  <c:v>102.4283811</c:v>
                </c:pt>
                <c:pt idx="8166">
                  <c:v>102.2389532</c:v>
                </c:pt>
                <c:pt idx="8167">
                  <c:v>102.38502889999999</c:v>
                </c:pt>
                <c:pt idx="8168">
                  <c:v>102.38502889999999</c:v>
                </c:pt>
                <c:pt idx="8169">
                  <c:v>99.696406260000003</c:v>
                </c:pt>
                <c:pt idx="8170">
                  <c:v>113.2279056</c:v>
                </c:pt>
                <c:pt idx="8171">
                  <c:v>113.2279056</c:v>
                </c:pt>
                <c:pt idx="8172">
                  <c:v>112.56956270000001</c:v>
                </c:pt>
                <c:pt idx="8173">
                  <c:v>112.56956270000001</c:v>
                </c:pt>
                <c:pt idx="8174">
                  <c:v>97.089350969999998</c:v>
                </c:pt>
                <c:pt idx="8175">
                  <c:v>97.052375810000001</c:v>
                </c:pt>
                <c:pt idx="8176">
                  <c:v>105.8794606</c:v>
                </c:pt>
                <c:pt idx="8177">
                  <c:v>100.0551676</c:v>
                </c:pt>
                <c:pt idx="8178">
                  <c:v>100.5421645</c:v>
                </c:pt>
                <c:pt idx="8179">
                  <c:v>102.3716787</c:v>
                </c:pt>
                <c:pt idx="8180">
                  <c:v>100.0159788</c:v>
                </c:pt>
                <c:pt idx="8181">
                  <c:v>97.105481659999995</c:v>
                </c:pt>
                <c:pt idx="8182">
                  <c:v>99.673753230000003</c:v>
                </c:pt>
                <c:pt idx="8183">
                  <c:v>105.27069059999999</c:v>
                </c:pt>
                <c:pt idx="8184">
                  <c:v>99.936211439999994</c:v>
                </c:pt>
                <c:pt idx="8185">
                  <c:v>106.1153133</c:v>
                </c:pt>
                <c:pt idx="8186">
                  <c:v>100.7144665</c:v>
                </c:pt>
                <c:pt idx="8187">
                  <c:v>102.6794869</c:v>
                </c:pt>
                <c:pt idx="8188">
                  <c:v>102.6794869</c:v>
                </c:pt>
                <c:pt idx="8189">
                  <c:v>117.6346187</c:v>
                </c:pt>
                <c:pt idx="8190">
                  <c:v>102.7139518</c:v>
                </c:pt>
                <c:pt idx="8191">
                  <c:v>102.7139518</c:v>
                </c:pt>
                <c:pt idx="8192">
                  <c:v>96.826826850000003</c:v>
                </c:pt>
                <c:pt idx="8193">
                  <c:v>102.1883682</c:v>
                </c:pt>
                <c:pt idx="8194">
                  <c:v>102.1883682</c:v>
                </c:pt>
                <c:pt idx="8195">
                  <c:v>102.1034396</c:v>
                </c:pt>
                <c:pt idx="8196">
                  <c:v>102.1034396</c:v>
                </c:pt>
                <c:pt idx="8197">
                  <c:v>96.838198439999999</c:v>
                </c:pt>
                <c:pt idx="8198">
                  <c:v>96.80822646</c:v>
                </c:pt>
                <c:pt idx="8199">
                  <c:v>118.4758392</c:v>
                </c:pt>
                <c:pt idx="8200">
                  <c:v>122.83544860000001</c:v>
                </c:pt>
                <c:pt idx="8201">
                  <c:v>102.80289500000001</c:v>
                </c:pt>
                <c:pt idx="8202">
                  <c:v>123.0903479</c:v>
                </c:pt>
                <c:pt idx="8203">
                  <c:v>122.95869709999999</c:v>
                </c:pt>
                <c:pt idx="8204">
                  <c:v>123.53039010000001</c:v>
                </c:pt>
                <c:pt idx="8205">
                  <c:v>101.9621128</c:v>
                </c:pt>
                <c:pt idx="8206">
                  <c:v>118.8046518</c:v>
                </c:pt>
                <c:pt idx="8207">
                  <c:v>107.09468219999999</c:v>
                </c:pt>
                <c:pt idx="8208">
                  <c:v>96.863366540000001</c:v>
                </c:pt>
                <c:pt idx="8209">
                  <c:v>107.0657937</c:v>
                </c:pt>
                <c:pt idx="8210">
                  <c:v>101.9854854</c:v>
                </c:pt>
                <c:pt idx="8211">
                  <c:v>107.0611057</c:v>
                </c:pt>
                <c:pt idx="8212">
                  <c:v>96.850025090000003</c:v>
                </c:pt>
                <c:pt idx="8213">
                  <c:v>105.5923355</c:v>
                </c:pt>
                <c:pt idx="8214">
                  <c:v>102.4571143</c:v>
                </c:pt>
                <c:pt idx="8215">
                  <c:v>96.877618080000005</c:v>
                </c:pt>
                <c:pt idx="8216">
                  <c:v>122.8552109</c:v>
                </c:pt>
                <c:pt idx="8217">
                  <c:v>107.2497821</c:v>
                </c:pt>
                <c:pt idx="8218">
                  <c:v>119.057366</c:v>
                </c:pt>
                <c:pt idx="8219">
                  <c:v>107.16259410000001</c:v>
                </c:pt>
                <c:pt idx="8220">
                  <c:v>96.8494077</c:v>
                </c:pt>
                <c:pt idx="8221">
                  <c:v>102.0054653</c:v>
                </c:pt>
                <c:pt idx="8222">
                  <c:v>107.2532511</c:v>
                </c:pt>
                <c:pt idx="8223">
                  <c:v>112.3230669</c:v>
                </c:pt>
                <c:pt idx="8224">
                  <c:v>112.3230669</c:v>
                </c:pt>
                <c:pt idx="8225">
                  <c:v>108.12835219999999</c:v>
                </c:pt>
                <c:pt idx="8226">
                  <c:v>102.0957913</c:v>
                </c:pt>
                <c:pt idx="8227">
                  <c:v>111.41422919999999</c:v>
                </c:pt>
                <c:pt idx="8228">
                  <c:v>111.41422919999999</c:v>
                </c:pt>
                <c:pt idx="8229">
                  <c:v>108.2052142</c:v>
                </c:pt>
                <c:pt idx="8230">
                  <c:v>107.35339500000001</c:v>
                </c:pt>
                <c:pt idx="8231">
                  <c:v>102.0722681</c:v>
                </c:pt>
                <c:pt idx="8232">
                  <c:v>119.0055464</c:v>
                </c:pt>
                <c:pt idx="8233">
                  <c:v>119.0055464</c:v>
                </c:pt>
                <c:pt idx="8234">
                  <c:v>108.3153966</c:v>
                </c:pt>
                <c:pt idx="8235">
                  <c:v>108.3153966</c:v>
                </c:pt>
                <c:pt idx="8236">
                  <c:v>111.45453670000001</c:v>
                </c:pt>
                <c:pt idx="8237">
                  <c:v>107.27368060000001</c:v>
                </c:pt>
                <c:pt idx="8238">
                  <c:v>108.2682588</c:v>
                </c:pt>
                <c:pt idx="8239">
                  <c:v>108.2682588</c:v>
                </c:pt>
                <c:pt idx="8240">
                  <c:v>119.1840612</c:v>
                </c:pt>
                <c:pt idx="8241">
                  <c:v>119.1840612</c:v>
                </c:pt>
                <c:pt idx="8242">
                  <c:v>105.4476154</c:v>
                </c:pt>
                <c:pt idx="8243">
                  <c:v>111.6035412</c:v>
                </c:pt>
                <c:pt idx="8244">
                  <c:v>102.1717747</c:v>
                </c:pt>
                <c:pt idx="8245">
                  <c:v>102.9807869</c:v>
                </c:pt>
                <c:pt idx="8246">
                  <c:v>105.8336321</c:v>
                </c:pt>
                <c:pt idx="8247">
                  <c:v>101.7843608</c:v>
                </c:pt>
                <c:pt idx="8248">
                  <c:v>106.2965193</c:v>
                </c:pt>
                <c:pt idx="8249">
                  <c:v>108.2551352</c:v>
                </c:pt>
                <c:pt idx="8250">
                  <c:v>105.7896975</c:v>
                </c:pt>
                <c:pt idx="8251">
                  <c:v>105.4206263</c:v>
                </c:pt>
                <c:pt idx="8252">
                  <c:v>103.037927</c:v>
                </c:pt>
                <c:pt idx="8253">
                  <c:v>111.0101088</c:v>
                </c:pt>
                <c:pt idx="8254">
                  <c:v>111.8582375</c:v>
                </c:pt>
                <c:pt idx="8255">
                  <c:v>105.705</c:v>
                </c:pt>
                <c:pt idx="8256">
                  <c:v>105.6558747</c:v>
                </c:pt>
                <c:pt idx="8257">
                  <c:v>108.58544139999999</c:v>
                </c:pt>
                <c:pt idx="8258">
                  <c:v>108.58544139999999</c:v>
                </c:pt>
                <c:pt idx="8259">
                  <c:v>108.6211771</c:v>
                </c:pt>
                <c:pt idx="8260">
                  <c:v>108.6211771</c:v>
                </c:pt>
                <c:pt idx="8261">
                  <c:v>108.0597233</c:v>
                </c:pt>
                <c:pt idx="8262">
                  <c:v>108.0597233</c:v>
                </c:pt>
                <c:pt idx="8263">
                  <c:v>107.9673717</c:v>
                </c:pt>
                <c:pt idx="8264">
                  <c:v>107.9673717</c:v>
                </c:pt>
                <c:pt idx="8265">
                  <c:v>125.0408382</c:v>
                </c:pt>
                <c:pt idx="8266">
                  <c:v>101.8911586</c:v>
                </c:pt>
                <c:pt idx="8267">
                  <c:v>108.64108040000001</c:v>
                </c:pt>
                <c:pt idx="8268">
                  <c:v>107.83235000000001</c:v>
                </c:pt>
                <c:pt idx="8269">
                  <c:v>101.9043587</c:v>
                </c:pt>
                <c:pt idx="8270">
                  <c:v>108.71798010000001</c:v>
                </c:pt>
                <c:pt idx="8271">
                  <c:v>101.8714726</c:v>
                </c:pt>
                <c:pt idx="8272">
                  <c:v>125.3920415</c:v>
                </c:pt>
                <c:pt idx="8273">
                  <c:v>108.14538039999999</c:v>
                </c:pt>
                <c:pt idx="8274">
                  <c:v>107.87892100000001</c:v>
                </c:pt>
                <c:pt idx="8275">
                  <c:v>112.95505729999999</c:v>
                </c:pt>
                <c:pt idx="8276">
                  <c:v>112.92606170000001</c:v>
                </c:pt>
                <c:pt idx="8277">
                  <c:v>125.6613674</c:v>
                </c:pt>
                <c:pt idx="8278">
                  <c:v>101.9312374</c:v>
                </c:pt>
                <c:pt idx="8279">
                  <c:v>112.92164990000001</c:v>
                </c:pt>
                <c:pt idx="8280">
                  <c:v>111.3524008</c:v>
                </c:pt>
                <c:pt idx="8281">
                  <c:v>113.12389640000001</c:v>
                </c:pt>
                <c:pt idx="8282">
                  <c:v>107.9029867</c:v>
                </c:pt>
                <c:pt idx="8283">
                  <c:v>108.3436896</c:v>
                </c:pt>
                <c:pt idx="8284">
                  <c:v>113.0319318</c:v>
                </c:pt>
                <c:pt idx="8285">
                  <c:v>101.91623420000001</c:v>
                </c:pt>
                <c:pt idx="8286">
                  <c:v>107.4594542</c:v>
                </c:pt>
                <c:pt idx="8287">
                  <c:v>118.04054050000001</c:v>
                </c:pt>
                <c:pt idx="8288">
                  <c:v>118.04054050000001</c:v>
                </c:pt>
                <c:pt idx="8289">
                  <c:v>113.12834220000001</c:v>
                </c:pt>
                <c:pt idx="8290">
                  <c:v>102.7922021</c:v>
                </c:pt>
                <c:pt idx="8291">
                  <c:v>107.922364</c:v>
                </c:pt>
                <c:pt idx="8292">
                  <c:v>117.9438815</c:v>
                </c:pt>
                <c:pt idx="8293">
                  <c:v>117.9438815</c:v>
                </c:pt>
                <c:pt idx="8294">
                  <c:v>102.75882439999999</c:v>
                </c:pt>
                <c:pt idx="8295">
                  <c:v>114.0028385</c:v>
                </c:pt>
                <c:pt idx="8296">
                  <c:v>114.0876509</c:v>
                </c:pt>
                <c:pt idx="8297">
                  <c:v>108.0215158</c:v>
                </c:pt>
                <c:pt idx="8298">
                  <c:v>125.60287099999999</c:v>
                </c:pt>
                <c:pt idx="8299">
                  <c:v>125.60287099999999</c:v>
                </c:pt>
                <c:pt idx="8300">
                  <c:v>113.2331707</c:v>
                </c:pt>
                <c:pt idx="8301">
                  <c:v>114.168779</c:v>
                </c:pt>
                <c:pt idx="8302">
                  <c:v>125.79570219999999</c:v>
                </c:pt>
                <c:pt idx="8303">
                  <c:v>125.79570219999999</c:v>
                </c:pt>
                <c:pt idx="8304">
                  <c:v>117.9850172</c:v>
                </c:pt>
                <c:pt idx="8305">
                  <c:v>114.2023638</c:v>
                </c:pt>
                <c:pt idx="8306">
                  <c:v>114.2023638</c:v>
                </c:pt>
                <c:pt idx="8307">
                  <c:v>113.9862955</c:v>
                </c:pt>
                <c:pt idx="8308">
                  <c:v>114.9947439</c:v>
                </c:pt>
                <c:pt idx="8309">
                  <c:v>114.9947439</c:v>
                </c:pt>
                <c:pt idx="8310">
                  <c:v>107.994011</c:v>
                </c:pt>
                <c:pt idx="8311">
                  <c:v>118.1482259</c:v>
                </c:pt>
                <c:pt idx="8312">
                  <c:v>111.1988192</c:v>
                </c:pt>
                <c:pt idx="8313">
                  <c:v>111.6100343</c:v>
                </c:pt>
                <c:pt idx="8314">
                  <c:v>108.10130479999999</c:v>
                </c:pt>
                <c:pt idx="8315">
                  <c:v>108.06003750000001</c:v>
                </c:pt>
                <c:pt idx="8316">
                  <c:v>107.68705559999999</c:v>
                </c:pt>
                <c:pt idx="8317">
                  <c:v>112.0509637</c:v>
                </c:pt>
                <c:pt idx="8318">
                  <c:v>114.1408222</c:v>
                </c:pt>
                <c:pt idx="8319">
                  <c:v>111.5633734</c:v>
                </c:pt>
                <c:pt idx="8320">
                  <c:v>111.17201799999999</c:v>
                </c:pt>
                <c:pt idx="8321">
                  <c:v>117.5717073</c:v>
                </c:pt>
                <c:pt idx="8322">
                  <c:v>118.41866949999999</c:v>
                </c:pt>
                <c:pt idx="8323">
                  <c:v>108.9700806</c:v>
                </c:pt>
                <c:pt idx="8324">
                  <c:v>111.471217</c:v>
                </c:pt>
                <c:pt idx="8325">
                  <c:v>112.2444915</c:v>
                </c:pt>
                <c:pt idx="8326">
                  <c:v>114.4914144</c:v>
                </c:pt>
                <c:pt idx="8327">
                  <c:v>114.4914144</c:v>
                </c:pt>
                <c:pt idx="8328">
                  <c:v>115.3727643</c:v>
                </c:pt>
                <c:pt idx="8329">
                  <c:v>115.3727643</c:v>
                </c:pt>
                <c:pt idx="8330">
                  <c:v>114.5102385</c:v>
                </c:pt>
                <c:pt idx="8331">
                  <c:v>114.7697998</c:v>
                </c:pt>
                <c:pt idx="8332">
                  <c:v>114.7697998</c:v>
                </c:pt>
                <c:pt idx="8333">
                  <c:v>113.8312639</c:v>
                </c:pt>
                <c:pt idx="8334">
                  <c:v>113.8312639</c:v>
                </c:pt>
                <c:pt idx="8335">
                  <c:v>114.5501557</c:v>
                </c:pt>
                <c:pt idx="8336">
                  <c:v>107.80173929999999</c:v>
                </c:pt>
                <c:pt idx="8337">
                  <c:v>113.7438634</c:v>
                </c:pt>
                <c:pt idx="8338">
                  <c:v>114.6331048</c:v>
                </c:pt>
                <c:pt idx="8339">
                  <c:v>113.88684929999999</c:v>
                </c:pt>
                <c:pt idx="8340">
                  <c:v>107.81488760000001</c:v>
                </c:pt>
                <c:pt idx="8341">
                  <c:v>107.77907140000001</c:v>
                </c:pt>
                <c:pt idx="8342">
                  <c:v>114.0226114</c:v>
                </c:pt>
                <c:pt idx="8343">
                  <c:v>113.7910232</c:v>
                </c:pt>
                <c:pt idx="8344">
                  <c:v>118.8176387</c:v>
                </c:pt>
                <c:pt idx="8345">
                  <c:v>132.2648322</c:v>
                </c:pt>
                <c:pt idx="8346">
                  <c:v>119.62583600000001</c:v>
                </c:pt>
                <c:pt idx="8347">
                  <c:v>119.6193725</c:v>
                </c:pt>
                <c:pt idx="8348">
                  <c:v>117.11463670000001</c:v>
                </c:pt>
                <c:pt idx="8349">
                  <c:v>118.9930292</c:v>
                </c:pt>
                <c:pt idx="8350">
                  <c:v>124.5802118</c:v>
                </c:pt>
                <c:pt idx="8351">
                  <c:v>124.5802118</c:v>
                </c:pt>
                <c:pt idx="8352">
                  <c:v>118.89912200000001</c:v>
                </c:pt>
                <c:pt idx="8353">
                  <c:v>107.8437574</c:v>
                </c:pt>
                <c:pt idx="8354">
                  <c:v>113.82055750000001</c:v>
                </c:pt>
                <c:pt idx="8355">
                  <c:v>119.8374755</c:v>
                </c:pt>
                <c:pt idx="8356">
                  <c:v>114.2348808</c:v>
                </c:pt>
                <c:pt idx="8357">
                  <c:v>124.470631</c:v>
                </c:pt>
                <c:pt idx="8358">
                  <c:v>124.470631</c:v>
                </c:pt>
                <c:pt idx="8359">
                  <c:v>113.34958469999999</c:v>
                </c:pt>
                <c:pt idx="8360">
                  <c:v>113.8413989</c:v>
                </c:pt>
                <c:pt idx="8361">
                  <c:v>120.71938419999999</c:v>
                </c:pt>
                <c:pt idx="8362">
                  <c:v>107.82726649999999</c:v>
                </c:pt>
                <c:pt idx="8363">
                  <c:v>107.8616482</c:v>
                </c:pt>
                <c:pt idx="8364">
                  <c:v>120.8075012</c:v>
                </c:pt>
                <c:pt idx="8365">
                  <c:v>119.11296</c:v>
                </c:pt>
                <c:pt idx="8366">
                  <c:v>108.670548</c:v>
                </c:pt>
                <c:pt idx="8367">
                  <c:v>124.5177249</c:v>
                </c:pt>
                <c:pt idx="8368">
                  <c:v>120.8922367</c:v>
                </c:pt>
                <c:pt idx="8369">
                  <c:v>113.9451225</c:v>
                </c:pt>
                <c:pt idx="8370">
                  <c:v>120.9327246</c:v>
                </c:pt>
                <c:pt idx="8371">
                  <c:v>120.9327246</c:v>
                </c:pt>
                <c:pt idx="8372">
                  <c:v>119.8624599</c:v>
                </c:pt>
                <c:pt idx="8373">
                  <c:v>120.88065539999999</c:v>
                </c:pt>
                <c:pt idx="8374">
                  <c:v>120.88065539999999</c:v>
                </c:pt>
                <c:pt idx="8375">
                  <c:v>124.69012360000001</c:v>
                </c:pt>
                <c:pt idx="8376">
                  <c:v>116.9500182</c:v>
                </c:pt>
                <c:pt idx="8377">
                  <c:v>113.91568599999999</c:v>
                </c:pt>
                <c:pt idx="8378">
                  <c:v>118.21169159999999</c:v>
                </c:pt>
                <c:pt idx="8379">
                  <c:v>114.0308083</c:v>
                </c:pt>
                <c:pt idx="8380">
                  <c:v>114.83306930000001</c:v>
                </c:pt>
                <c:pt idx="8381">
                  <c:v>118.1623732</c:v>
                </c:pt>
                <c:pt idx="8382">
                  <c:v>113.5876296</c:v>
                </c:pt>
                <c:pt idx="8383">
                  <c:v>116.92086430000001</c:v>
                </c:pt>
                <c:pt idx="8384">
                  <c:v>124.9790399</c:v>
                </c:pt>
                <c:pt idx="8385">
                  <c:v>114.90008829999999</c:v>
                </c:pt>
                <c:pt idx="8386">
                  <c:v>117.23995119999999</c:v>
                </c:pt>
                <c:pt idx="8387">
                  <c:v>118.0094761</c:v>
                </c:pt>
                <c:pt idx="8388">
                  <c:v>121.23874189999999</c:v>
                </c:pt>
                <c:pt idx="8389">
                  <c:v>121.23874189999999</c:v>
                </c:pt>
                <c:pt idx="8390">
                  <c:v>121.2798781</c:v>
                </c:pt>
                <c:pt idx="8391">
                  <c:v>121.2798781</c:v>
                </c:pt>
                <c:pt idx="8392">
                  <c:v>121.2587348</c:v>
                </c:pt>
                <c:pt idx="8393">
                  <c:v>120.6389513</c:v>
                </c:pt>
                <c:pt idx="8394">
                  <c:v>120.6389513</c:v>
                </c:pt>
                <c:pt idx="8395">
                  <c:v>120.5328938</c:v>
                </c:pt>
                <c:pt idx="8396">
                  <c:v>120.5328938</c:v>
                </c:pt>
                <c:pt idx="8397">
                  <c:v>121.303406</c:v>
                </c:pt>
                <c:pt idx="8398">
                  <c:v>113.7102247</c:v>
                </c:pt>
                <c:pt idx="8399">
                  <c:v>120.49989650000001</c:v>
                </c:pt>
                <c:pt idx="8400">
                  <c:v>121.3932088</c:v>
                </c:pt>
                <c:pt idx="8401">
                  <c:v>120.5924236</c:v>
                </c:pt>
                <c:pt idx="8402">
                  <c:v>113.7254101</c:v>
                </c:pt>
                <c:pt idx="8403">
                  <c:v>113.68622910000001</c:v>
                </c:pt>
                <c:pt idx="8404">
                  <c:v>125.5176931</c:v>
                </c:pt>
                <c:pt idx="8405">
                  <c:v>120.73982909999999</c:v>
                </c:pt>
                <c:pt idx="8406">
                  <c:v>119.7079435</c:v>
                </c:pt>
                <c:pt idx="8407">
                  <c:v>126.3233692</c:v>
                </c:pt>
                <c:pt idx="8408">
                  <c:v>123.7004568</c:v>
                </c:pt>
                <c:pt idx="8409">
                  <c:v>125.7061187</c:v>
                </c:pt>
                <c:pt idx="8410">
                  <c:v>125.6016046</c:v>
                </c:pt>
                <c:pt idx="8411">
                  <c:v>120.5811341</c:v>
                </c:pt>
                <c:pt idx="8412">
                  <c:v>120.9648406</c:v>
                </c:pt>
                <c:pt idx="8413">
                  <c:v>113.7562744</c:v>
                </c:pt>
                <c:pt idx="8414">
                  <c:v>120.0759738</c:v>
                </c:pt>
                <c:pt idx="8415">
                  <c:v>127.43317709999999</c:v>
                </c:pt>
                <c:pt idx="8416">
                  <c:v>120.60364199999999</c:v>
                </c:pt>
                <c:pt idx="8417">
                  <c:v>127.5302001</c:v>
                </c:pt>
                <c:pt idx="8418">
                  <c:v>131.05344919999999</c:v>
                </c:pt>
                <c:pt idx="8419">
                  <c:v>125.8327037</c:v>
                </c:pt>
                <c:pt idx="8420">
                  <c:v>113.7403997</c:v>
                </c:pt>
                <c:pt idx="8421">
                  <c:v>127.6208239</c:v>
                </c:pt>
                <c:pt idx="8422">
                  <c:v>114.6186265</c:v>
                </c:pt>
                <c:pt idx="8423">
                  <c:v>119.8682599</c:v>
                </c:pt>
                <c:pt idx="8424">
                  <c:v>127.6607656</c:v>
                </c:pt>
                <c:pt idx="8425">
                  <c:v>127.6607656</c:v>
                </c:pt>
                <c:pt idx="8426">
                  <c:v>114.5822969</c:v>
                </c:pt>
                <c:pt idx="8427">
                  <c:v>127.60442740000001</c:v>
                </c:pt>
                <c:pt idx="8428">
                  <c:v>127.60442740000001</c:v>
                </c:pt>
                <c:pt idx="8429">
                  <c:v>123.5228225</c:v>
                </c:pt>
                <c:pt idx="8430">
                  <c:v>119.8372995</c:v>
                </c:pt>
                <c:pt idx="8431">
                  <c:v>124.76087149999999</c:v>
                </c:pt>
                <c:pt idx="8432">
                  <c:v>119.96028769999999</c:v>
                </c:pt>
                <c:pt idx="8433">
                  <c:v>120.75890819999999</c:v>
                </c:pt>
                <c:pt idx="8434">
                  <c:v>123.4937874</c:v>
                </c:pt>
                <c:pt idx="8435">
                  <c:v>119.4903522</c:v>
                </c:pt>
                <c:pt idx="8436">
                  <c:v>123.83277080000001</c:v>
                </c:pt>
                <c:pt idx="8437">
                  <c:v>127.9883445</c:v>
                </c:pt>
                <c:pt idx="8438">
                  <c:v>127.9883445</c:v>
                </c:pt>
                <c:pt idx="8439">
                  <c:v>128.03380179999999</c:v>
                </c:pt>
                <c:pt idx="8440">
                  <c:v>128.03380179999999</c:v>
                </c:pt>
                <c:pt idx="8441">
                  <c:v>128.00993840000001</c:v>
                </c:pt>
                <c:pt idx="8442">
                  <c:v>127.34905240000001</c:v>
                </c:pt>
                <c:pt idx="8443">
                  <c:v>127.34905240000001</c:v>
                </c:pt>
                <c:pt idx="8444">
                  <c:v>127.2368637</c:v>
                </c:pt>
                <c:pt idx="8445">
                  <c:v>127.2368637</c:v>
                </c:pt>
                <c:pt idx="8446">
                  <c:v>128.05663290000001</c:v>
                </c:pt>
                <c:pt idx="8447">
                  <c:v>120.46285880000001</c:v>
                </c:pt>
                <c:pt idx="8448">
                  <c:v>128.15093999999999</c:v>
                </c:pt>
                <c:pt idx="8449">
                  <c:v>127.3007885</c:v>
                </c:pt>
                <c:pt idx="8450">
                  <c:v>127.4566852</c:v>
                </c:pt>
                <c:pt idx="8451">
                  <c:v>120.480299</c:v>
                </c:pt>
                <c:pt idx="8452">
                  <c:v>126.4648119</c:v>
                </c:pt>
                <c:pt idx="8453">
                  <c:v>119.5959452</c:v>
                </c:pt>
                <c:pt idx="8454">
                  <c:v>127.6975442</c:v>
                </c:pt>
                <c:pt idx="8455">
                  <c:v>119.6661804</c:v>
                </c:pt>
                <c:pt idx="8456">
                  <c:v>127.36580619999999</c:v>
                </c:pt>
                <c:pt idx="8457">
                  <c:v>134.3465775</c:v>
                </c:pt>
                <c:pt idx="8458">
                  <c:v>119.6514397</c:v>
                </c:pt>
                <c:pt idx="8459">
                  <c:v>126.64043650000001</c:v>
                </c:pt>
                <c:pt idx="8460">
                  <c:v>120.5333069</c:v>
                </c:pt>
                <c:pt idx="8461">
                  <c:v>126.6100493</c:v>
                </c:pt>
                <c:pt idx="8462">
                  <c:v>126.73686290000001</c:v>
                </c:pt>
                <c:pt idx="8463">
                  <c:v>126.2362648</c:v>
                </c:pt>
                <c:pt idx="8464">
                  <c:v>134.76118199999999</c:v>
                </c:pt>
                <c:pt idx="8465">
                  <c:v>134.00636890000001</c:v>
                </c:pt>
                <c:pt idx="8466">
                  <c:v>127.23518110000001</c:v>
                </c:pt>
                <c:pt idx="8467">
                  <c:v>126.3470775</c:v>
                </c:pt>
                <c:pt idx="8468">
                  <c:v>126.4232477</c:v>
                </c:pt>
                <c:pt idx="8469">
                  <c:v>126.40653090000001</c:v>
                </c:pt>
                <c:pt idx="8470">
                  <c:v>48.218884369999998</c:v>
                </c:pt>
                <c:pt idx="8471">
                  <c:v>48.66841187</c:v>
                </c:pt>
                <c:pt idx="8472">
                  <c:v>48.240012800000002</c:v>
                </c:pt>
                <c:pt idx="8473">
                  <c:v>48.799660260000003</c:v>
                </c:pt>
                <c:pt idx="8474">
                  <c:v>48.734592239999998</c:v>
                </c:pt>
                <c:pt idx="8475">
                  <c:v>55.226377470000003</c:v>
                </c:pt>
                <c:pt idx="8476">
                  <c:v>55.273344649999999</c:v>
                </c:pt>
                <c:pt idx="8477">
                  <c:v>57.919274289999997</c:v>
                </c:pt>
                <c:pt idx="8478">
                  <c:v>55.800297659999998</c:v>
                </c:pt>
                <c:pt idx="8479">
                  <c:v>55.835616440000003</c:v>
                </c:pt>
                <c:pt idx="8480">
                  <c:v>55.301765789999997</c:v>
                </c:pt>
                <c:pt idx="8481">
                  <c:v>55.345333510000003</c:v>
                </c:pt>
                <c:pt idx="8482">
                  <c:v>60.507940650000002</c:v>
                </c:pt>
                <c:pt idx="8483">
                  <c:v>60.56545139</c:v>
                </c:pt>
                <c:pt idx="8484">
                  <c:v>55.982279920000003</c:v>
                </c:pt>
                <c:pt idx="8485">
                  <c:v>55.999125679999999</c:v>
                </c:pt>
                <c:pt idx="8486">
                  <c:v>55.924689770000001</c:v>
                </c:pt>
                <c:pt idx="8487">
                  <c:v>55.917460589999997</c:v>
                </c:pt>
                <c:pt idx="8488">
                  <c:v>58.523987269999999</c:v>
                </c:pt>
                <c:pt idx="8489">
                  <c:v>57.94988592</c:v>
                </c:pt>
                <c:pt idx="8490">
                  <c:v>58.7</c:v>
                </c:pt>
                <c:pt idx="8491">
                  <c:v>61.170204179999999</c:v>
                </c:pt>
                <c:pt idx="8492">
                  <c:v>58.612209489999998</c:v>
                </c:pt>
                <c:pt idx="8493">
                  <c:v>61.210528429999997</c:v>
                </c:pt>
                <c:pt idx="8494">
                  <c:v>66.671797499999997</c:v>
                </c:pt>
                <c:pt idx="8495">
                  <c:v>60.596423659999999</c:v>
                </c:pt>
                <c:pt idx="8496">
                  <c:v>66.737404280000007</c:v>
                </c:pt>
                <c:pt idx="8497">
                  <c:v>60.648144520000002</c:v>
                </c:pt>
                <c:pt idx="8498">
                  <c:v>61.380322589999999</c:v>
                </c:pt>
                <c:pt idx="8499">
                  <c:v>61.39928029</c:v>
                </c:pt>
                <c:pt idx="8500">
                  <c:v>70.197098940000004</c:v>
                </c:pt>
                <c:pt idx="8501">
                  <c:v>61.311944869999998</c:v>
                </c:pt>
                <c:pt idx="8502">
                  <c:v>61.306804280000001</c:v>
                </c:pt>
                <c:pt idx="8503">
                  <c:v>70.26546218</c:v>
                </c:pt>
                <c:pt idx="8504">
                  <c:v>73.718414150000001</c:v>
                </c:pt>
                <c:pt idx="8505">
                  <c:v>67.435106419999997</c:v>
                </c:pt>
                <c:pt idx="8506">
                  <c:v>73.791366389999993</c:v>
                </c:pt>
                <c:pt idx="8507">
                  <c:v>67.48302065</c:v>
                </c:pt>
                <c:pt idx="8508">
                  <c:v>66.773352770000002</c:v>
                </c:pt>
                <c:pt idx="8509">
                  <c:v>66.834674699999994</c:v>
                </c:pt>
                <c:pt idx="8510">
                  <c:v>67.677981750000001</c:v>
                </c:pt>
                <c:pt idx="8511">
                  <c:v>77.260186020000006</c:v>
                </c:pt>
                <c:pt idx="8512">
                  <c:v>77.181805580000002</c:v>
                </c:pt>
                <c:pt idx="8513">
                  <c:v>67.699437309999993</c:v>
                </c:pt>
                <c:pt idx="8514">
                  <c:v>77.145198010000001</c:v>
                </c:pt>
                <c:pt idx="8515">
                  <c:v>77.239674829999998</c:v>
                </c:pt>
                <c:pt idx="8516">
                  <c:v>77.160019219999995</c:v>
                </c:pt>
                <c:pt idx="8517">
                  <c:v>77.321410159999999</c:v>
                </c:pt>
                <c:pt idx="8518">
                  <c:v>71.014950339999999</c:v>
                </c:pt>
                <c:pt idx="8519">
                  <c:v>71.065384879999996</c:v>
                </c:pt>
                <c:pt idx="8520">
                  <c:v>67.600678930000001</c:v>
                </c:pt>
                <c:pt idx="8521">
                  <c:v>67.592584909999999</c:v>
                </c:pt>
                <c:pt idx="8522">
                  <c:v>70.304018740000004</c:v>
                </c:pt>
                <c:pt idx="8523">
                  <c:v>70.369805060000004</c:v>
                </c:pt>
                <c:pt idx="8524">
                  <c:v>80.781609200000005</c:v>
                </c:pt>
                <c:pt idx="8525">
                  <c:v>80.70200878</c:v>
                </c:pt>
                <c:pt idx="8526">
                  <c:v>71.275657539999997</c:v>
                </c:pt>
                <c:pt idx="8527">
                  <c:v>81.540932569999995</c:v>
                </c:pt>
                <c:pt idx="8528">
                  <c:v>81.643518520000001</c:v>
                </c:pt>
                <c:pt idx="8529">
                  <c:v>71.300385109999993</c:v>
                </c:pt>
                <c:pt idx="8530">
                  <c:v>81.557928029999999</c:v>
                </c:pt>
                <c:pt idx="8531">
                  <c:v>81.729119940000004</c:v>
                </c:pt>
                <c:pt idx="8532">
                  <c:v>74.594786490000004</c:v>
                </c:pt>
                <c:pt idx="8533">
                  <c:v>74.647689549999996</c:v>
                </c:pt>
                <c:pt idx="8534">
                  <c:v>71.191442929999994</c:v>
                </c:pt>
                <c:pt idx="8535">
                  <c:v>73.834713160000007</c:v>
                </c:pt>
                <c:pt idx="8536">
                  <c:v>71.183519860000004</c:v>
                </c:pt>
                <c:pt idx="8537">
                  <c:v>73.904956139999996</c:v>
                </c:pt>
                <c:pt idx="8538">
                  <c:v>85.188274870000001</c:v>
                </c:pt>
                <c:pt idx="8539">
                  <c:v>85.099932850000002</c:v>
                </c:pt>
                <c:pt idx="8540">
                  <c:v>85.05958029</c:v>
                </c:pt>
                <c:pt idx="8541">
                  <c:v>86.045310020000002</c:v>
                </c:pt>
                <c:pt idx="8542">
                  <c:v>74.871523049999993</c:v>
                </c:pt>
                <c:pt idx="8543">
                  <c:v>85.076201639999994</c:v>
                </c:pt>
                <c:pt idx="8544">
                  <c:v>78.090353699999994</c:v>
                </c:pt>
                <c:pt idx="8545">
                  <c:v>86.136731260000005</c:v>
                </c:pt>
                <c:pt idx="8546">
                  <c:v>78.088438429999997</c:v>
                </c:pt>
                <c:pt idx="8547">
                  <c:v>78.129555310000001</c:v>
                </c:pt>
                <c:pt idx="8548">
                  <c:v>74.899605789999995</c:v>
                </c:pt>
                <c:pt idx="8549">
                  <c:v>78.205691029999997</c:v>
                </c:pt>
                <c:pt idx="8550">
                  <c:v>78.174833890000002</c:v>
                </c:pt>
                <c:pt idx="8551">
                  <c:v>78.232009930000004</c:v>
                </c:pt>
                <c:pt idx="8552">
                  <c:v>77.50367636</c:v>
                </c:pt>
                <c:pt idx="8553">
                  <c:v>77.488375000000005</c:v>
                </c:pt>
                <c:pt idx="8554">
                  <c:v>77.36364768</c:v>
                </c:pt>
                <c:pt idx="8555">
                  <c:v>74.785786580000007</c:v>
                </c:pt>
                <c:pt idx="8556">
                  <c:v>77.348193219999999</c:v>
                </c:pt>
                <c:pt idx="8557">
                  <c:v>74.774409500000004</c:v>
                </c:pt>
                <c:pt idx="8558">
                  <c:v>77.457771840000007</c:v>
                </c:pt>
                <c:pt idx="8559">
                  <c:v>77.438108830000004</c:v>
                </c:pt>
                <c:pt idx="8560">
                  <c:v>89.592917080000007</c:v>
                </c:pt>
                <c:pt idx="8561">
                  <c:v>89.497813640000004</c:v>
                </c:pt>
                <c:pt idx="8562">
                  <c:v>78.403490599999998</c:v>
                </c:pt>
                <c:pt idx="8563">
                  <c:v>89.455367820000006</c:v>
                </c:pt>
                <c:pt idx="8564">
                  <c:v>78.410579420000005</c:v>
                </c:pt>
                <c:pt idx="8565">
                  <c:v>90.451636609999994</c:v>
                </c:pt>
                <c:pt idx="8566">
                  <c:v>90.353623189999993</c:v>
                </c:pt>
                <c:pt idx="8567">
                  <c:v>78.443026919999994</c:v>
                </c:pt>
                <c:pt idx="8568">
                  <c:v>90.548853120000004</c:v>
                </c:pt>
                <c:pt idx="8569">
                  <c:v>78.489489399999997</c:v>
                </c:pt>
                <c:pt idx="8570">
                  <c:v>82.558340540000003</c:v>
                </c:pt>
                <c:pt idx="8571">
                  <c:v>78.471121879999998</c:v>
                </c:pt>
                <c:pt idx="8572">
                  <c:v>82.558749149999997</c:v>
                </c:pt>
                <c:pt idx="8573">
                  <c:v>81.707178740000003</c:v>
                </c:pt>
                <c:pt idx="8574">
                  <c:v>78.500603850000005</c:v>
                </c:pt>
                <c:pt idx="8575">
                  <c:v>81.789460730000002</c:v>
                </c:pt>
                <c:pt idx="8576">
                  <c:v>82.649656530000001</c:v>
                </c:pt>
                <c:pt idx="8577">
                  <c:v>78.344995859999997</c:v>
                </c:pt>
                <c:pt idx="8578">
                  <c:v>82.712030049999996</c:v>
                </c:pt>
                <c:pt idx="8579">
                  <c:v>78.352656859999996</c:v>
                </c:pt>
                <c:pt idx="8580">
                  <c:v>81.928090830000002</c:v>
                </c:pt>
                <c:pt idx="8581">
                  <c:v>81.911139070000004</c:v>
                </c:pt>
                <c:pt idx="8582">
                  <c:v>78.368032339999999</c:v>
                </c:pt>
                <c:pt idx="8583">
                  <c:v>81.776881720000006</c:v>
                </c:pt>
                <c:pt idx="8584">
                  <c:v>80.87727246</c:v>
                </c:pt>
                <c:pt idx="8585">
                  <c:v>94.878183010000001</c:v>
                </c:pt>
                <c:pt idx="8586">
                  <c:v>78.367387149999999</c:v>
                </c:pt>
                <c:pt idx="8587">
                  <c:v>94.775365980000004</c:v>
                </c:pt>
                <c:pt idx="8588">
                  <c:v>78.378443910000001</c:v>
                </c:pt>
                <c:pt idx="8589">
                  <c:v>80.993054729999997</c:v>
                </c:pt>
                <c:pt idx="8590">
                  <c:v>81.856925869999998</c:v>
                </c:pt>
                <c:pt idx="8591">
                  <c:v>78.367226509999995</c:v>
                </c:pt>
                <c:pt idx="8592">
                  <c:v>94.730329100000006</c:v>
                </c:pt>
                <c:pt idx="8593">
                  <c:v>82.893475969999997</c:v>
                </c:pt>
                <c:pt idx="8594">
                  <c:v>94.853405769999995</c:v>
                </c:pt>
                <c:pt idx="8595">
                  <c:v>82.903128760000001</c:v>
                </c:pt>
                <c:pt idx="8596">
                  <c:v>94.749183560000006</c:v>
                </c:pt>
                <c:pt idx="8597">
                  <c:v>94.956411619999997</c:v>
                </c:pt>
                <c:pt idx="8598">
                  <c:v>82.040905550000005</c:v>
                </c:pt>
                <c:pt idx="8599">
                  <c:v>86.132613079999999</c:v>
                </c:pt>
                <c:pt idx="8600">
                  <c:v>86.131301149999999</c:v>
                </c:pt>
                <c:pt idx="8601">
                  <c:v>82.089288909999993</c:v>
                </c:pt>
                <c:pt idx="8602">
                  <c:v>82.968265329999994</c:v>
                </c:pt>
                <c:pt idx="8603">
                  <c:v>86.181090690000005</c:v>
                </c:pt>
                <c:pt idx="8604">
                  <c:v>86.266631169999997</c:v>
                </c:pt>
                <c:pt idx="8605">
                  <c:v>82.999791909999999</c:v>
                </c:pt>
                <c:pt idx="8606">
                  <c:v>87.124469210000001</c:v>
                </c:pt>
                <c:pt idx="8607">
                  <c:v>82.833151650000005</c:v>
                </c:pt>
                <c:pt idx="8608">
                  <c:v>87.192317860000003</c:v>
                </c:pt>
                <c:pt idx="8609">
                  <c:v>82.841913599999998</c:v>
                </c:pt>
                <c:pt idx="8610">
                  <c:v>85.465977359999997</c:v>
                </c:pt>
                <c:pt idx="8611">
                  <c:v>100.16374190000001</c:v>
                </c:pt>
                <c:pt idx="8612">
                  <c:v>100.0551621</c:v>
                </c:pt>
                <c:pt idx="8613">
                  <c:v>85.449485780000003</c:v>
                </c:pt>
                <c:pt idx="8614">
                  <c:v>100.10504589999999</c:v>
                </c:pt>
                <c:pt idx="8615">
                  <c:v>86.190154800000002</c:v>
                </c:pt>
                <c:pt idx="8616">
                  <c:v>81.959676709999997</c:v>
                </c:pt>
                <c:pt idx="8617">
                  <c:v>85.288629069999999</c:v>
                </c:pt>
                <c:pt idx="8618">
                  <c:v>100.0052816</c:v>
                </c:pt>
                <c:pt idx="8619">
                  <c:v>85.412267130000004</c:v>
                </c:pt>
                <c:pt idx="8620">
                  <c:v>81.959839360000004</c:v>
                </c:pt>
                <c:pt idx="8621">
                  <c:v>86.273875320000002</c:v>
                </c:pt>
                <c:pt idx="8622">
                  <c:v>82.867202050000003</c:v>
                </c:pt>
                <c:pt idx="8623">
                  <c:v>100.1357222</c:v>
                </c:pt>
                <c:pt idx="8624">
                  <c:v>82.85602231</c:v>
                </c:pt>
                <c:pt idx="8625">
                  <c:v>100.0266455</c:v>
                </c:pt>
                <c:pt idx="8626">
                  <c:v>86.488931390000005</c:v>
                </c:pt>
                <c:pt idx="8627">
                  <c:v>100.24799520000001</c:v>
                </c:pt>
                <c:pt idx="8628">
                  <c:v>86.497251950000006</c:v>
                </c:pt>
                <c:pt idx="8629">
                  <c:v>86.536078320000001</c:v>
                </c:pt>
                <c:pt idx="8630">
                  <c:v>90.602566670000002</c:v>
                </c:pt>
                <c:pt idx="8631">
                  <c:v>91.49310414</c:v>
                </c:pt>
                <c:pt idx="8632">
                  <c:v>90.650864780000006</c:v>
                </c:pt>
                <c:pt idx="8633">
                  <c:v>86.58895459</c:v>
                </c:pt>
                <c:pt idx="8634">
                  <c:v>87.467521289999993</c:v>
                </c:pt>
                <c:pt idx="8635">
                  <c:v>90.743783289999996</c:v>
                </c:pt>
                <c:pt idx="8636">
                  <c:v>87.498928109999994</c:v>
                </c:pt>
                <c:pt idx="8637">
                  <c:v>91.5995116</c:v>
                </c:pt>
                <c:pt idx="8638">
                  <c:v>91.670389959999994</c:v>
                </c:pt>
                <c:pt idx="8639">
                  <c:v>86.425576520000007</c:v>
                </c:pt>
                <c:pt idx="8640">
                  <c:v>105.44661000000001</c:v>
                </c:pt>
                <c:pt idx="8641">
                  <c:v>105.3326867</c:v>
                </c:pt>
                <c:pt idx="8642">
                  <c:v>105.3864531</c:v>
                </c:pt>
                <c:pt idx="8643">
                  <c:v>86.431367010000002</c:v>
                </c:pt>
                <c:pt idx="8644">
                  <c:v>90.775392150000002</c:v>
                </c:pt>
                <c:pt idx="8645">
                  <c:v>105.2775493</c:v>
                </c:pt>
                <c:pt idx="8646">
                  <c:v>89.872309139999999</c:v>
                </c:pt>
                <c:pt idx="8647">
                  <c:v>90.603462579999999</c:v>
                </c:pt>
                <c:pt idx="8648">
                  <c:v>106.3009259</c:v>
                </c:pt>
                <c:pt idx="8649">
                  <c:v>89.699983439999997</c:v>
                </c:pt>
                <c:pt idx="8650">
                  <c:v>86.449276179999998</c:v>
                </c:pt>
                <c:pt idx="8651">
                  <c:v>105.3015075</c:v>
                </c:pt>
                <c:pt idx="8652">
                  <c:v>89.831447339999997</c:v>
                </c:pt>
                <c:pt idx="8653">
                  <c:v>105.345932</c:v>
                </c:pt>
                <c:pt idx="8654">
                  <c:v>90.692697989999999</c:v>
                </c:pt>
                <c:pt idx="8655">
                  <c:v>106.42178180000001</c:v>
                </c:pt>
                <c:pt idx="8656">
                  <c:v>86.450078349999998</c:v>
                </c:pt>
                <c:pt idx="8657">
                  <c:v>87.357944209999999</c:v>
                </c:pt>
                <c:pt idx="8658">
                  <c:v>87.344758229999997</c:v>
                </c:pt>
                <c:pt idx="8659">
                  <c:v>91.879464290000001</c:v>
                </c:pt>
                <c:pt idx="8660">
                  <c:v>90.991949640000001</c:v>
                </c:pt>
                <c:pt idx="8661">
                  <c:v>95.964225670000005</c:v>
                </c:pt>
                <c:pt idx="8662">
                  <c:v>91.031220540000007</c:v>
                </c:pt>
                <c:pt idx="8663">
                  <c:v>95.961231350000006</c:v>
                </c:pt>
                <c:pt idx="8664">
                  <c:v>96.017173049999997</c:v>
                </c:pt>
                <c:pt idx="8665">
                  <c:v>91.088645029999995</c:v>
                </c:pt>
                <c:pt idx="8666">
                  <c:v>91.964650649999996</c:v>
                </c:pt>
                <c:pt idx="8667">
                  <c:v>96.116650190000001</c:v>
                </c:pt>
                <c:pt idx="8668">
                  <c:v>106.50551830000001</c:v>
                </c:pt>
                <c:pt idx="8669">
                  <c:v>96.074313410000002</c:v>
                </c:pt>
                <c:pt idx="8670">
                  <c:v>92</c:v>
                </c:pt>
                <c:pt idx="8671">
                  <c:v>111.6154549</c:v>
                </c:pt>
                <c:pt idx="8672">
                  <c:v>111.48987529999999</c:v>
                </c:pt>
                <c:pt idx="8673">
                  <c:v>111.54845109999999</c:v>
                </c:pt>
                <c:pt idx="8674">
                  <c:v>96.150469020000003</c:v>
                </c:pt>
                <c:pt idx="8675">
                  <c:v>91.809253600000005</c:v>
                </c:pt>
                <c:pt idx="8676">
                  <c:v>111.43156260000001</c:v>
                </c:pt>
                <c:pt idx="8677">
                  <c:v>95.199935629999999</c:v>
                </c:pt>
                <c:pt idx="8678">
                  <c:v>90.920625419999993</c:v>
                </c:pt>
                <c:pt idx="8679">
                  <c:v>111.5831244</c:v>
                </c:pt>
                <c:pt idx="8680">
                  <c:v>95.179627100000005</c:v>
                </c:pt>
                <c:pt idx="8681">
                  <c:v>106.8855964</c:v>
                </c:pt>
                <c:pt idx="8682">
                  <c:v>106.8855964</c:v>
                </c:pt>
                <c:pt idx="8683">
                  <c:v>95.016801340000001</c:v>
                </c:pt>
                <c:pt idx="8684">
                  <c:v>111.45842519999999</c:v>
                </c:pt>
                <c:pt idx="8685">
                  <c:v>106.7894357</c:v>
                </c:pt>
                <c:pt idx="8686">
                  <c:v>106.7894357</c:v>
                </c:pt>
                <c:pt idx="8687">
                  <c:v>111.50451889999999</c:v>
                </c:pt>
                <c:pt idx="8688">
                  <c:v>112.5928389</c:v>
                </c:pt>
                <c:pt idx="8689">
                  <c:v>94.993613620000005</c:v>
                </c:pt>
                <c:pt idx="8690">
                  <c:v>95.134534520000003</c:v>
                </c:pt>
                <c:pt idx="8691">
                  <c:v>95.111548380000002</c:v>
                </c:pt>
                <c:pt idx="8692">
                  <c:v>90.938862619999995</c:v>
                </c:pt>
                <c:pt idx="8693">
                  <c:v>90.938427959999999</c:v>
                </c:pt>
                <c:pt idx="8694">
                  <c:v>91.850634479999997</c:v>
                </c:pt>
                <c:pt idx="8695">
                  <c:v>91.837525220000003</c:v>
                </c:pt>
                <c:pt idx="8696">
                  <c:v>96.371243309999997</c:v>
                </c:pt>
                <c:pt idx="8697">
                  <c:v>96.383330200000003</c:v>
                </c:pt>
                <c:pt idx="8698">
                  <c:v>111.7889976</c:v>
                </c:pt>
                <c:pt idx="8699">
                  <c:v>101.3258469</c:v>
                </c:pt>
                <c:pt idx="8700">
                  <c:v>101.3230094</c:v>
                </c:pt>
                <c:pt idx="8701">
                  <c:v>101.42717210000001</c:v>
                </c:pt>
                <c:pt idx="8702">
                  <c:v>96.42545853</c:v>
                </c:pt>
                <c:pt idx="8703">
                  <c:v>101.3832541</c:v>
                </c:pt>
                <c:pt idx="8704">
                  <c:v>112.6834376</c:v>
                </c:pt>
                <c:pt idx="8705">
                  <c:v>96.485953409999993</c:v>
                </c:pt>
                <c:pt idx="8706">
                  <c:v>101.4892596</c:v>
                </c:pt>
                <c:pt idx="8707">
                  <c:v>96.461745359999995</c:v>
                </c:pt>
                <c:pt idx="8708">
                  <c:v>117.7819308</c:v>
                </c:pt>
                <c:pt idx="8709">
                  <c:v>101.44409779999999</c:v>
                </c:pt>
                <c:pt idx="8710">
                  <c:v>117.64700689999999</c:v>
                </c:pt>
                <c:pt idx="8711">
                  <c:v>112.87048160000001</c:v>
                </c:pt>
                <c:pt idx="8712">
                  <c:v>117.7104552</c:v>
                </c:pt>
                <c:pt idx="8713">
                  <c:v>96.499097570000004</c:v>
                </c:pt>
                <c:pt idx="8714">
                  <c:v>117.5880983</c:v>
                </c:pt>
                <c:pt idx="8715">
                  <c:v>101.52672320000001</c:v>
                </c:pt>
                <c:pt idx="8716">
                  <c:v>106.1714109</c:v>
                </c:pt>
                <c:pt idx="8717">
                  <c:v>106.1714109</c:v>
                </c:pt>
                <c:pt idx="8718">
                  <c:v>118.6318754</c:v>
                </c:pt>
                <c:pt idx="8719">
                  <c:v>96.299423880000006</c:v>
                </c:pt>
                <c:pt idx="8720">
                  <c:v>100.302836</c:v>
                </c:pt>
                <c:pt idx="8721">
                  <c:v>106.1227411</c:v>
                </c:pt>
                <c:pt idx="8722">
                  <c:v>106.1227411</c:v>
                </c:pt>
                <c:pt idx="8723">
                  <c:v>117.6125627</c:v>
                </c:pt>
                <c:pt idx="8724">
                  <c:v>100.5071597</c:v>
                </c:pt>
                <c:pt idx="8725">
                  <c:v>117.6655937</c:v>
                </c:pt>
                <c:pt idx="8726">
                  <c:v>113.08952789999999</c:v>
                </c:pt>
                <c:pt idx="8727">
                  <c:v>113.08952789999999</c:v>
                </c:pt>
                <c:pt idx="8728">
                  <c:v>112.9901339</c:v>
                </c:pt>
                <c:pt idx="8729">
                  <c:v>112.9901339</c:v>
                </c:pt>
                <c:pt idx="8730">
                  <c:v>118.76631279999999</c:v>
                </c:pt>
                <c:pt idx="8731">
                  <c:v>96.307653979999998</c:v>
                </c:pt>
                <c:pt idx="8732">
                  <c:v>100.4846325</c:v>
                </c:pt>
                <c:pt idx="8733">
                  <c:v>100.3106574</c:v>
                </c:pt>
                <c:pt idx="8734">
                  <c:v>100.28957920000001</c:v>
                </c:pt>
                <c:pt idx="8735">
                  <c:v>100.4399219</c:v>
                </c:pt>
                <c:pt idx="8736">
                  <c:v>100.414095</c:v>
                </c:pt>
                <c:pt idx="8737">
                  <c:v>96.326395039999994</c:v>
                </c:pt>
                <c:pt idx="8738">
                  <c:v>106.3751724</c:v>
                </c:pt>
                <c:pt idx="8739">
                  <c:v>96.326620759999997</c:v>
                </c:pt>
                <c:pt idx="8740">
                  <c:v>96.339239320000004</c:v>
                </c:pt>
                <c:pt idx="8741">
                  <c:v>101.7638333</c:v>
                </c:pt>
                <c:pt idx="8742">
                  <c:v>96.326260629999993</c:v>
                </c:pt>
                <c:pt idx="8743">
                  <c:v>117.9672908</c:v>
                </c:pt>
                <c:pt idx="8744">
                  <c:v>101.774683</c:v>
                </c:pt>
                <c:pt idx="8745">
                  <c:v>106.7022346</c:v>
                </c:pt>
                <c:pt idx="8746">
                  <c:v>101.8340067</c:v>
                </c:pt>
                <c:pt idx="8747">
                  <c:v>106.6899293</c:v>
                </c:pt>
                <c:pt idx="8748">
                  <c:v>106.68477590000001</c:v>
                </c:pt>
                <c:pt idx="8749">
                  <c:v>106.7943341</c:v>
                </c:pt>
                <c:pt idx="8750">
                  <c:v>118.8637943</c:v>
                </c:pt>
                <c:pt idx="8751">
                  <c:v>106.74960830000001</c:v>
                </c:pt>
                <c:pt idx="8752">
                  <c:v>101.82177249999999</c:v>
                </c:pt>
                <c:pt idx="8753">
                  <c:v>107.71544400000001</c:v>
                </c:pt>
                <c:pt idx="8754">
                  <c:v>123.9480552</c:v>
                </c:pt>
                <c:pt idx="8755">
                  <c:v>123.80670189999999</c:v>
                </c:pt>
                <c:pt idx="8756">
                  <c:v>106.8618489</c:v>
                </c:pt>
                <c:pt idx="8757">
                  <c:v>123.8724648</c:v>
                </c:pt>
                <c:pt idx="8758">
                  <c:v>119.06373499999999</c:v>
                </c:pt>
                <c:pt idx="8759">
                  <c:v>101.8854805</c:v>
                </c:pt>
                <c:pt idx="8760">
                  <c:v>107.8223236</c:v>
                </c:pt>
                <c:pt idx="8761">
                  <c:v>107.8223236</c:v>
                </c:pt>
                <c:pt idx="8762">
                  <c:v>105.67729060000001</c:v>
                </c:pt>
                <c:pt idx="8763">
                  <c:v>101.8606911</c:v>
                </c:pt>
                <c:pt idx="8764">
                  <c:v>107.7965798</c:v>
                </c:pt>
                <c:pt idx="8765">
                  <c:v>107.7965798</c:v>
                </c:pt>
                <c:pt idx="8766">
                  <c:v>107.711365</c:v>
                </c:pt>
                <c:pt idx="8767">
                  <c:v>124.6213558</c:v>
                </c:pt>
                <c:pt idx="8768">
                  <c:v>119.2177755</c:v>
                </c:pt>
                <c:pt idx="8769">
                  <c:v>101.9002332</c:v>
                </c:pt>
                <c:pt idx="8770">
                  <c:v>124.7946489</c:v>
                </c:pt>
                <c:pt idx="8771">
                  <c:v>107.79644709999999</c:v>
                </c:pt>
                <c:pt idx="8772">
                  <c:v>112.3286713</c:v>
                </c:pt>
                <c:pt idx="8773">
                  <c:v>112.3286713</c:v>
                </c:pt>
                <c:pt idx="8774">
                  <c:v>124.6489428</c:v>
                </c:pt>
                <c:pt idx="8775">
                  <c:v>123.8242066</c:v>
                </c:pt>
                <c:pt idx="8776">
                  <c:v>112.27423330000001</c:v>
                </c:pt>
                <c:pt idx="8777">
                  <c:v>112.27423330000001</c:v>
                </c:pt>
                <c:pt idx="8778">
                  <c:v>119.2958079</c:v>
                </c:pt>
                <c:pt idx="8779">
                  <c:v>119.2958079</c:v>
                </c:pt>
                <c:pt idx="8780">
                  <c:v>120.0737275</c:v>
                </c:pt>
                <c:pt idx="8781">
                  <c:v>120.0737275</c:v>
                </c:pt>
                <c:pt idx="8782">
                  <c:v>105.5992153</c:v>
                </c:pt>
                <c:pt idx="8783">
                  <c:v>107.9473136</c:v>
                </c:pt>
                <c:pt idx="8784">
                  <c:v>107.9473136</c:v>
                </c:pt>
                <c:pt idx="8785">
                  <c:v>107.9719541</c:v>
                </c:pt>
                <c:pt idx="8786">
                  <c:v>107.9719541</c:v>
                </c:pt>
                <c:pt idx="8787">
                  <c:v>101.68296460000001</c:v>
                </c:pt>
                <c:pt idx="8788">
                  <c:v>105.8143225</c:v>
                </c:pt>
                <c:pt idx="8789">
                  <c:v>105.7919507</c:v>
                </c:pt>
                <c:pt idx="8790">
                  <c:v>112.3903002</c:v>
                </c:pt>
                <c:pt idx="8791">
                  <c:v>106.48665870000001</c:v>
                </c:pt>
                <c:pt idx="8792">
                  <c:v>101.69472639999999</c:v>
                </c:pt>
                <c:pt idx="8793">
                  <c:v>107.60879319999999</c:v>
                </c:pt>
                <c:pt idx="8794">
                  <c:v>107.60879319999999</c:v>
                </c:pt>
                <c:pt idx="8795">
                  <c:v>107.5544644</c:v>
                </c:pt>
                <c:pt idx="8796">
                  <c:v>107.5544644</c:v>
                </c:pt>
                <c:pt idx="8797">
                  <c:v>101.6815411</c:v>
                </c:pt>
                <c:pt idx="8798">
                  <c:v>108.03309969999999</c:v>
                </c:pt>
                <c:pt idx="8799">
                  <c:v>105.58327540000001</c:v>
                </c:pt>
                <c:pt idx="8800">
                  <c:v>105.7430076</c:v>
                </c:pt>
                <c:pt idx="8801">
                  <c:v>106.60035240000001</c:v>
                </c:pt>
                <c:pt idx="8802">
                  <c:v>107.1370447</c:v>
                </c:pt>
                <c:pt idx="8803">
                  <c:v>111.645805</c:v>
                </c:pt>
                <c:pt idx="8804">
                  <c:v>112.5443085</c:v>
                </c:pt>
                <c:pt idx="8805">
                  <c:v>101.7159674</c:v>
                </c:pt>
                <c:pt idx="8806">
                  <c:v>125.0307799</c:v>
                </c:pt>
                <c:pt idx="8807">
                  <c:v>107.1543368</c:v>
                </c:pt>
                <c:pt idx="8808">
                  <c:v>101.7150778</c:v>
                </c:pt>
                <c:pt idx="8809">
                  <c:v>101.728121</c:v>
                </c:pt>
                <c:pt idx="8810">
                  <c:v>112.95979250000001</c:v>
                </c:pt>
                <c:pt idx="8811">
                  <c:v>107.1681959</c:v>
                </c:pt>
                <c:pt idx="8812">
                  <c:v>107.7874329</c:v>
                </c:pt>
                <c:pt idx="8813">
                  <c:v>101.71516939999999</c:v>
                </c:pt>
                <c:pt idx="8814">
                  <c:v>125.9240133</c:v>
                </c:pt>
                <c:pt idx="8815">
                  <c:v>112.94525899999999</c:v>
                </c:pt>
                <c:pt idx="8816">
                  <c:v>107.229814</c:v>
                </c:pt>
                <c:pt idx="8817">
                  <c:v>112.94018749999999</c:v>
                </c:pt>
                <c:pt idx="8818">
                  <c:v>113.0584925</c:v>
                </c:pt>
                <c:pt idx="8819">
                  <c:v>130.9954434</c:v>
                </c:pt>
                <c:pt idx="8820">
                  <c:v>130.84351849999999</c:v>
                </c:pt>
                <c:pt idx="8821">
                  <c:v>113.0077307</c:v>
                </c:pt>
                <c:pt idx="8822">
                  <c:v>113.0613422</c:v>
                </c:pt>
                <c:pt idx="8823">
                  <c:v>130.91438629999999</c:v>
                </c:pt>
                <c:pt idx="8824">
                  <c:v>107.2160058</c:v>
                </c:pt>
                <c:pt idx="8825">
                  <c:v>113.9790673</c:v>
                </c:pt>
                <c:pt idx="8826">
                  <c:v>126.1386722</c:v>
                </c:pt>
                <c:pt idx="8827">
                  <c:v>114.02681560000001</c:v>
                </c:pt>
                <c:pt idx="8828">
                  <c:v>113.1301694</c:v>
                </c:pt>
                <c:pt idx="8829">
                  <c:v>131.65460479999999</c:v>
                </c:pt>
                <c:pt idx="8830">
                  <c:v>114.0956431</c:v>
                </c:pt>
                <c:pt idx="8831">
                  <c:v>114.0956431</c:v>
                </c:pt>
                <c:pt idx="8832">
                  <c:v>111.85785509999999</c:v>
                </c:pt>
                <c:pt idx="8833">
                  <c:v>114.0692201</c:v>
                </c:pt>
                <c:pt idx="8834">
                  <c:v>114.0692201</c:v>
                </c:pt>
                <c:pt idx="8835">
                  <c:v>107.28503910000001</c:v>
                </c:pt>
                <c:pt idx="8836">
                  <c:v>126.3056093</c:v>
                </c:pt>
                <c:pt idx="8837">
                  <c:v>113.07889400000001</c:v>
                </c:pt>
                <c:pt idx="8838">
                  <c:v>108.15688609999999</c:v>
                </c:pt>
                <c:pt idx="8839">
                  <c:v>107.0010142</c:v>
                </c:pt>
                <c:pt idx="8840">
                  <c:v>130.86228790000001</c:v>
                </c:pt>
                <c:pt idx="8841">
                  <c:v>108.1992717</c:v>
                </c:pt>
                <c:pt idx="8842">
                  <c:v>119.3630117</c:v>
                </c:pt>
                <c:pt idx="8843">
                  <c:v>119.3630117</c:v>
                </c:pt>
                <c:pt idx="8844">
                  <c:v>114.06605589999999</c:v>
                </c:pt>
                <c:pt idx="8845">
                  <c:v>126.3886792</c:v>
                </c:pt>
                <c:pt idx="8846">
                  <c:v>126.3886792</c:v>
                </c:pt>
                <c:pt idx="8847">
                  <c:v>126.2742045</c:v>
                </c:pt>
                <c:pt idx="8848">
                  <c:v>126.2742045</c:v>
                </c:pt>
                <c:pt idx="8849">
                  <c:v>118.4257168</c:v>
                </c:pt>
                <c:pt idx="8850">
                  <c:v>118.4257168</c:v>
                </c:pt>
                <c:pt idx="8851">
                  <c:v>111.77595049999999</c:v>
                </c:pt>
                <c:pt idx="8852">
                  <c:v>114.2307692</c:v>
                </c:pt>
                <c:pt idx="8853">
                  <c:v>114.2307692</c:v>
                </c:pt>
                <c:pt idx="8854">
                  <c:v>114.2563182</c:v>
                </c:pt>
                <c:pt idx="8855">
                  <c:v>114.2563182</c:v>
                </c:pt>
                <c:pt idx="8856">
                  <c:v>112.0083329</c:v>
                </c:pt>
                <c:pt idx="8857">
                  <c:v>118.4548736</c:v>
                </c:pt>
                <c:pt idx="8858">
                  <c:v>107.0687471</c:v>
                </c:pt>
                <c:pt idx="8859">
                  <c:v>118.5496536</c:v>
                </c:pt>
                <c:pt idx="8860">
                  <c:v>114.2666323</c:v>
                </c:pt>
                <c:pt idx="8861">
                  <c:v>111.9837634</c:v>
                </c:pt>
                <c:pt idx="8862">
                  <c:v>112.66506080000001</c:v>
                </c:pt>
                <c:pt idx="8863">
                  <c:v>113.86701309999999</c:v>
                </c:pt>
                <c:pt idx="8864">
                  <c:v>113.86701309999999</c:v>
                </c:pt>
                <c:pt idx="8865">
                  <c:v>113.8061065</c:v>
                </c:pt>
                <c:pt idx="8866">
                  <c:v>113.8061065</c:v>
                </c:pt>
                <c:pt idx="8867">
                  <c:v>114.3210315</c:v>
                </c:pt>
                <c:pt idx="8868">
                  <c:v>107.0794645</c:v>
                </c:pt>
                <c:pt idx="8869">
                  <c:v>113.3955492</c:v>
                </c:pt>
                <c:pt idx="8870">
                  <c:v>107.0684942</c:v>
                </c:pt>
                <c:pt idx="8871">
                  <c:v>111.7570601</c:v>
                </c:pt>
                <c:pt idx="8872">
                  <c:v>111.93</c:v>
                </c:pt>
                <c:pt idx="8873">
                  <c:v>117.8143295</c:v>
                </c:pt>
                <c:pt idx="8874">
                  <c:v>111.9004707</c:v>
                </c:pt>
                <c:pt idx="8875">
                  <c:v>113.42609539999999</c:v>
                </c:pt>
                <c:pt idx="8876">
                  <c:v>118.71341</c:v>
                </c:pt>
                <c:pt idx="8877">
                  <c:v>113.9257813</c:v>
                </c:pt>
                <c:pt idx="8878">
                  <c:v>107.103533</c:v>
                </c:pt>
                <c:pt idx="8879">
                  <c:v>113.4430484</c:v>
                </c:pt>
                <c:pt idx="8880">
                  <c:v>132.98718289999999</c:v>
                </c:pt>
                <c:pt idx="8881">
                  <c:v>119.21500020000001</c:v>
                </c:pt>
                <c:pt idx="8882">
                  <c:v>107.1033371</c:v>
                </c:pt>
                <c:pt idx="8883">
                  <c:v>113.4556747</c:v>
                </c:pt>
                <c:pt idx="8884">
                  <c:v>108.0151302</c:v>
                </c:pt>
                <c:pt idx="8885">
                  <c:v>114.0557302</c:v>
                </c:pt>
                <c:pt idx="8886">
                  <c:v>119.20054500000001</c:v>
                </c:pt>
                <c:pt idx="8887">
                  <c:v>113.13035499999999</c:v>
                </c:pt>
                <c:pt idx="8888">
                  <c:v>107.99975790000001</c:v>
                </c:pt>
                <c:pt idx="8889">
                  <c:v>119.1982605</c:v>
                </c:pt>
                <c:pt idx="8890">
                  <c:v>119.3253727</c:v>
                </c:pt>
                <c:pt idx="8891">
                  <c:v>113.5249079</c:v>
                </c:pt>
                <c:pt idx="8892">
                  <c:v>119.27077009999999</c:v>
                </c:pt>
                <c:pt idx="8893">
                  <c:v>133.2165837</c:v>
                </c:pt>
                <c:pt idx="8894">
                  <c:v>119.32620319999999</c:v>
                </c:pt>
                <c:pt idx="8895">
                  <c:v>120.24526710000001</c:v>
                </c:pt>
                <c:pt idx="8896">
                  <c:v>120.2946072</c:v>
                </c:pt>
                <c:pt idx="8897">
                  <c:v>113.5093337</c:v>
                </c:pt>
                <c:pt idx="8898">
                  <c:v>120.34506140000001</c:v>
                </c:pt>
                <c:pt idx="8899">
                  <c:v>119.39820709999999</c:v>
                </c:pt>
                <c:pt idx="8900">
                  <c:v>133.3904613</c:v>
                </c:pt>
                <c:pt idx="8901">
                  <c:v>120.36898239999999</c:v>
                </c:pt>
                <c:pt idx="8902">
                  <c:v>120.36898239999999</c:v>
                </c:pt>
                <c:pt idx="8903">
                  <c:v>118.0408893</c:v>
                </c:pt>
                <c:pt idx="8904">
                  <c:v>121.2351558</c:v>
                </c:pt>
                <c:pt idx="8905">
                  <c:v>121.2351558</c:v>
                </c:pt>
                <c:pt idx="8906">
                  <c:v>120.2386315</c:v>
                </c:pt>
                <c:pt idx="8907">
                  <c:v>113.5844769</c:v>
                </c:pt>
                <c:pt idx="8908">
                  <c:v>113.5559725</c:v>
                </c:pt>
                <c:pt idx="8909">
                  <c:v>113.2790692</c:v>
                </c:pt>
                <c:pt idx="8910">
                  <c:v>125.5152027</c:v>
                </c:pt>
                <c:pt idx="8911">
                  <c:v>125.5152027</c:v>
                </c:pt>
                <c:pt idx="8912">
                  <c:v>133.4815725</c:v>
                </c:pt>
                <c:pt idx="8913">
                  <c:v>133.4815725</c:v>
                </c:pt>
                <c:pt idx="8914">
                  <c:v>133.3576994</c:v>
                </c:pt>
                <c:pt idx="8915">
                  <c:v>133.3576994</c:v>
                </c:pt>
                <c:pt idx="8916">
                  <c:v>114.50050349999999</c:v>
                </c:pt>
                <c:pt idx="8917">
                  <c:v>120.34062659999999</c:v>
                </c:pt>
                <c:pt idx="8918">
                  <c:v>125.4559921</c:v>
                </c:pt>
                <c:pt idx="8919">
                  <c:v>125.4559921</c:v>
                </c:pt>
                <c:pt idx="8920">
                  <c:v>117.9526498</c:v>
                </c:pt>
                <c:pt idx="8921">
                  <c:v>125.48484209999999</c:v>
                </c:pt>
                <c:pt idx="8922">
                  <c:v>120.51165779999999</c:v>
                </c:pt>
                <c:pt idx="8923">
                  <c:v>120.51165779999999</c:v>
                </c:pt>
                <c:pt idx="8924">
                  <c:v>121.43330400000001</c:v>
                </c:pt>
                <c:pt idx="8925">
                  <c:v>121.43330400000001</c:v>
                </c:pt>
                <c:pt idx="8926">
                  <c:v>118.20012199999999</c:v>
                </c:pt>
                <c:pt idx="8927">
                  <c:v>125.5889145</c:v>
                </c:pt>
                <c:pt idx="8928">
                  <c:v>120.5248412</c:v>
                </c:pt>
                <c:pt idx="8929">
                  <c:v>113.3543696</c:v>
                </c:pt>
                <c:pt idx="8930">
                  <c:v>120.55219940000001</c:v>
                </c:pt>
                <c:pt idx="8931">
                  <c:v>118.1756197</c:v>
                </c:pt>
                <c:pt idx="8932">
                  <c:v>118.8435152</c:v>
                </c:pt>
                <c:pt idx="8933">
                  <c:v>121.0192385</c:v>
                </c:pt>
                <c:pt idx="8934">
                  <c:v>121.0192385</c:v>
                </c:pt>
                <c:pt idx="8935">
                  <c:v>120.0602427</c:v>
                </c:pt>
                <c:pt idx="8936">
                  <c:v>120.0602427</c:v>
                </c:pt>
                <c:pt idx="8937">
                  <c:v>120.6089535</c:v>
                </c:pt>
                <c:pt idx="8938">
                  <c:v>119.68018499999999</c:v>
                </c:pt>
                <c:pt idx="8939">
                  <c:v>117.932967</c:v>
                </c:pt>
                <c:pt idx="8940">
                  <c:v>113.3642801</c:v>
                </c:pt>
                <c:pt idx="8941">
                  <c:v>113.3484784</c:v>
                </c:pt>
                <c:pt idx="8942">
                  <c:v>124.8637398</c:v>
                </c:pt>
                <c:pt idx="8943">
                  <c:v>125.76384539999999</c:v>
                </c:pt>
                <c:pt idx="8944">
                  <c:v>118.1169484</c:v>
                </c:pt>
                <c:pt idx="8945">
                  <c:v>120.09940690000001</c:v>
                </c:pt>
                <c:pt idx="8946">
                  <c:v>118.97038089999999</c:v>
                </c:pt>
                <c:pt idx="8947">
                  <c:v>119.71284319999999</c:v>
                </c:pt>
                <c:pt idx="8948">
                  <c:v>120.18794219999999</c:v>
                </c:pt>
                <c:pt idx="8949">
                  <c:v>125.47257430000001</c:v>
                </c:pt>
                <c:pt idx="8950">
                  <c:v>113.3890536</c:v>
                </c:pt>
                <c:pt idx="8951">
                  <c:v>119.7343206</c:v>
                </c:pt>
                <c:pt idx="8952">
                  <c:v>126.3519714</c:v>
                </c:pt>
                <c:pt idx="8953">
                  <c:v>119.74790230000001</c:v>
                </c:pt>
                <c:pt idx="8954">
                  <c:v>120.3262285</c:v>
                </c:pt>
                <c:pt idx="8955">
                  <c:v>126.3474056</c:v>
                </c:pt>
                <c:pt idx="8956">
                  <c:v>125.5872281</c:v>
                </c:pt>
                <c:pt idx="8957">
                  <c:v>113.3874064</c:v>
                </c:pt>
                <c:pt idx="8958">
                  <c:v>113.403792</c:v>
                </c:pt>
                <c:pt idx="8959">
                  <c:v>119.40011699999999</c:v>
                </c:pt>
                <c:pt idx="8960">
                  <c:v>125.5287689</c:v>
                </c:pt>
                <c:pt idx="8961">
                  <c:v>126.48070629999999</c:v>
                </c:pt>
                <c:pt idx="8962">
                  <c:v>119.8176697</c:v>
                </c:pt>
                <c:pt idx="8963">
                  <c:v>114.2842584</c:v>
                </c:pt>
                <c:pt idx="8964">
                  <c:v>127.406578</c:v>
                </c:pt>
                <c:pt idx="8965">
                  <c:v>140.4810933</c:v>
                </c:pt>
                <c:pt idx="8966">
                  <c:v>127.46063959999999</c:v>
                </c:pt>
                <c:pt idx="8967">
                  <c:v>127.51335090000001</c:v>
                </c:pt>
                <c:pt idx="8968">
                  <c:v>125.6689739</c:v>
                </c:pt>
                <c:pt idx="8969">
                  <c:v>119.80262020000001</c:v>
                </c:pt>
                <c:pt idx="8970">
                  <c:v>127.54099890000001</c:v>
                </c:pt>
                <c:pt idx="8971">
                  <c:v>127.54099890000001</c:v>
                </c:pt>
                <c:pt idx="8972">
                  <c:v>124.22633449999999</c:v>
                </c:pt>
                <c:pt idx="8973">
                  <c:v>127.50791289999999</c:v>
                </c:pt>
                <c:pt idx="8974">
                  <c:v>127.50791289999999</c:v>
                </c:pt>
                <c:pt idx="8975">
                  <c:v>126.5061335</c:v>
                </c:pt>
                <c:pt idx="8976">
                  <c:v>119.88136110000001</c:v>
                </c:pt>
                <c:pt idx="8977">
                  <c:v>120.7493709</c:v>
                </c:pt>
                <c:pt idx="8978">
                  <c:v>132.5519754</c:v>
                </c:pt>
                <c:pt idx="8979">
                  <c:v>132.5519754</c:v>
                </c:pt>
                <c:pt idx="8980">
                  <c:v>119.55736450000001</c:v>
                </c:pt>
                <c:pt idx="8981">
                  <c:v>132.48625809999999</c:v>
                </c:pt>
                <c:pt idx="8982">
                  <c:v>132.48625809999999</c:v>
                </c:pt>
                <c:pt idx="8983">
                  <c:v>120.7994798</c:v>
                </c:pt>
                <c:pt idx="8984">
                  <c:v>132.5200806</c:v>
                </c:pt>
                <c:pt idx="8985">
                  <c:v>124.1293166</c:v>
                </c:pt>
                <c:pt idx="8986">
                  <c:v>127.69017599999999</c:v>
                </c:pt>
                <c:pt idx="8987">
                  <c:v>127.69017599999999</c:v>
                </c:pt>
                <c:pt idx="8988">
                  <c:v>132.6281755</c:v>
                </c:pt>
                <c:pt idx="8989">
                  <c:v>127.7176047</c:v>
                </c:pt>
                <c:pt idx="8990">
                  <c:v>127.7176047</c:v>
                </c:pt>
                <c:pt idx="8991">
                  <c:v>125.2765212</c:v>
                </c:pt>
                <c:pt idx="8992">
                  <c:v>127.7041581</c:v>
                </c:pt>
                <c:pt idx="8993">
                  <c:v>127.7328663</c:v>
                </c:pt>
                <c:pt idx="8994">
                  <c:v>125.2495971</c:v>
                </c:pt>
                <c:pt idx="8995">
                  <c:v>119.63530059999999</c:v>
                </c:pt>
                <c:pt idx="8996">
                  <c:v>127.2750607</c:v>
                </c:pt>
                <c:pt idx="8997">
                  <c:v>127.2750607</c:v>
                </c:pt>
                <c:pt idx="8998">
                  <c:v>127.2078011</c:v>
                </c:pt>
                <c:pt idx="8999">
                  <c:v>127.2078011</c:v>
                </c:pt>
                <c:pt idx="9000">
                  <c:v>127.7951597</c:v>
                </c:pt>
                <c:pt idx="9001">
                  <c:v>126.862728</c:v>
                </c:pt>
                <c:pt idx="9002">
                  <c:v>124.1088709</c:v>
                </c:pt>
                <c:pt idx="9003">
                  <c:v>132.81424390000001</c:v>
                </c:pt>
                <c:pt idx="9004">
                  <c:v>119.6491453</c:v>
                </c:pt>
                <c:pt idx="9005">
                  <c:v>124.3038569</c:v>
                </c:pt>
                <c:pt idx="9006">
                  <c:v>119.63306660000001</c:v>
                </c:pt>
                <c:pt idx="9007">
                  <c:v>127.2496577</c:v>
                </c:pt>
                <c:pt idx="9008">
                  <c:v>125.1566716</c:v>
                </c:pt>
                <c:pt idx="9009">
                  <c:v>126.00192629999999</c:v>
                </c:pt>
                <c:pt idx="9010">
                  <c:v>127.34222219999999</c:v>
                </c:pt>
                <c:pt idx="9011">
                  <c:v>132.6240335</c:v>
                </c:pt>
                <c:pt idx="9012">
                  <c:v>126.92178800000001</c:v>
                </c:pt>
                <c:pt idx="9013">
                  <c:v>133.50095329999999</c:v>
                </c:pt>
                <c:pt idx="9014">
                  <c:v>119.6745538</c:v>
                </c:pt>
                <c:pt idx="9015">
                  <c:v>132.7463276</c:v>
                </c:pt>
                <c:pt idx="9016">
                  <c:v>126.9364587</c:v>
                </c:pt>
                <c:pt idx="9017">
                  <c:v>127.49250480000001</c:v>
                </c:pt>
                <c:pt idx="9018">
                  <c:v>132.6837859</c:v>
                </c:pt>
                <c:pt idx="9019">
                  <c:v>126.565754</c:v>
                </c:pt>
                <c:pt idx="9020">
                  <c:v>119.6736239</c:v>
                </c:pt>
                <c:pt idx="9021">
                  <c:v>120.58893860000001</c:v>
                </c:pt>
                <c:pt idx="9022">
                  <c:v>126.1153977</c:v>
                </c:pt>
                <c:pt idx="9023">
                  <c:v>134.56795489999999</c:v>
                </c:pt>
                <c:pt idx="9024">
                  <c:v>134.6239247</c:v>
                </c:pt>
                <c:pt idx="9025">
                  <c:v>120.5712211</c:v>
                </c:pt>
                <c:pt idx="9026">
                  <c:v>134.68139429999999</c:v>
                </c:pt>
                <c:pt idx="9027">
                  <c:v>132.83254539999999</c:v>
                </c:pt>
                <c:pt idx="9028">
                  <c:v>126.09586899999999</c:v>
                </c:pt>
                <c:pt idx="9029">
                  <c:v>134.7077257</c:v>
                </c:pt>
                <c:pt idx="9030">
                  <c:v>134.7077257</c:v>
                </c:pt>
                <c:pt idx="9031">
                  <c:v>131.29274649999999</c:v>
                </c:pt>
                <c:pt idx="9032">
                  <c:v>134.6737746</c:v>
                </c:pt>
                <c:pt idx="9033">
                  <c:v>134.6737746</c:v>
                </c:pt>
                <c:pt idx="9034">
                  <c:v>126.18078610000001</c:v>
                </c:pt>
                <c:pt idx="9035">
                  <c:v>127.0454165</c:v>
                </c:pt>
                <c:pt idx="9036">
                  <c:v>125.8353798</c:v>
                </c:pt>
                <c:pt idx="9037">
                  <c:v>139.552514</c:v>
                </c:pt>
                <c:pt idx="9038">
                  <c:v>131.18840130000001</c:v>
                </c:pt>
                <c:pt idx="9039">
                  <c:v>134.87120630000001</c:v>
                </c:pt>
                <c:pt idx="9040">
                  <c:v>134.87120630000001</c:v>
                </c:pt>
                <c:pt idx="9041">
                  <c:v>134.8996033</c:v>
                </c:pt>
                <c:pt idx="9042">
                  <c:v>134.8996033</c:v>
                </c:pt>
                <c:pt idx="9043">
                  <c:v>134.88340239999999</c:v>
                </c:pt>
                <c:pt idx="9044">
                  <c:v>134.91628080000001</c:v>
                </c:pt>
                <c:pt idx="9045">
                  <c:v>132.32592410000001</c:v>
                </c:pt>
                <c:pt idx="9046">
                  <c:v>134.4272622</c:v>
                </c:pt>
                <c:pt idx="9047">
                  <c:v>134.4272622</c:v>
                </c:pt>
                <c:pt idx="9048">
                  <c:v>134.35792839999999</c:v>
                </c:pt>
                <c:pt idx="9049">
                  <c:v>134.35792839999999</c:v>
                </c:pt>
                <c:pt idx="9050">
                  <c:v>126.81632519999999</c:v>
                </c:pt>
                <c:pt idx="9051">
                  <c:v>134.98164610000001</c:v>
                </c:pt>
                <c:pt idx="9052">
                  <c:v>131.16705020000001</c:v>
                </c:pt>
                <c:pt idx="9053">
                  <c:v>131.37741639999999</c:v>
                </c:pt>
                <c:pt idx="9054">
                  <c:v>134.39992910000001</c:v>
                </c:pt>
                <c:pt idx="9055">
                  <c:v>126.8318019</c:v>
                </c:pt>
                <c:pt idx="9056">
                  <c:v>133.1868685</c:v>
                </c:pt>
                <c:pt idx="9057">
                  <c:v>125.91512539999999</c:v>
                </c:pt>
                <c:pt idx="9058">
                  <c:v>134.50172549999999</c:v>
                </c:pt>
                <c:pt idx="9059">
                  <c:v>125.9600354</c:v>
                </c:pt>
                <c:pt idx="9060">
                  <c:v>134.12498059999999</c:v>
                </c:pt>
                <c:pt idx="9061">
                  <c:v>134.6587893</c:v>
                </c:pt>
                <c:pt idx="9062">
                  <c:v>133.30981310000001</c:v>
                </c:pt>
                <c:pt idx="9063">
                  <c:v>125.96013929999999</c:v>
                </c:pt>
                <c:pt idx="9064">
                  <c:v>126.8759864</c:v>
                </c:pt>
                <c:pt idx="9065">
                  <c:v>141.849469</c:v>
                </c:pt>
                <c:pt idx="9066">
                  <c:v>133.29069050000001</c:v>
                </c:pt>
                <c:pt idx="9067">
                  <c:v>133.38008690000001</c:v>
                </c:pt>
                <c:pt idx="9068">
                  <c:v>133.0130312</c:v>
                </c:pt>
                <c:pt idx="9069">
                  <c:v>142.06553740000001</c:v>
                </c:pt>
                <c:pt idx="9070">
                  <c:v>141.54729320000001</c:v>
                </c:pt>
                <c:pt idx="9071">
                  <c:v>134.0117688</c:v>
                </c:pt>
                <c:pt idx="9072">
                  <c:v>133.09741729999999</c:v>
                </c:pt>
                <c:pt idx="9073">
                  <c:v>133.14346399999999</c:v>
                </c:pt>
                <c:pt idx="9074">
                  <c:v>133.14439780000001</c:v>
                </c:pt>
                <c:pt idx="9075">
                  <c:v>50.199917540000001</c:v>
                </c:pt>
                <c:pt idx="9076">
                  <c:v>50.417102970000002</c:v>
                </c:pt>
                <c:pt idx="9077">
                  <c:v>50.194250359999998</c:v>
                </c:pt>
                <c:pt idx="9078">
                  <c:v>50.471175279999997</c:v>
                </c:pt>
                <c:pt idx="9079">
                  <c:v>50.437850179999998</c:v>
                </c:pt>
                <c:pt idx="9080">
                  <c:v>57.729903219999997</c:v>
                </c:pt>
                <c:pt idx="9081">
                  <c:v>57.74921174</c:v>
                </c:pt>
                <c:pt idx="9082">
                  <c:v>60.582764470000001</c:v>
                </c:pt>
                <c:pt idx="9083">
                  <c:v>58.004780590000003</c:v>
                </c:pt>
                <c:pt idx="9084">
                  <c:v>58.022007639999998</c:v>
                </c:pt>
                <c:pt idx="9085">
                  <c:v>57.744004220000001</c:v>
                </c:pt>
                <c:pt idx="9086">
                  <c:v>57.764638900000001</c:v>
                </c:pt>
                <c:pt idx="9087">
                  <c:v>63.386067959999998</c:v>
                </c:pt>
                <c:pt idx="9088">
                  <c:v>58.080617570000001</c:v>
                </c:pt>
                <c:pt idx="9089">
                  <c:v>63.412500000000001</c:v>
                </c:pt>
                <c:pt idx="9090">
                  <c:v>58.088743170000001</c:v>
                </c:pt>
                <c:pt idx="9091">
                  <c:v>58.048780489999999</c:v>
                </c:pt>
                <c:pt idx="9092">
                  <c:v>58.046738159999997</c:v>
                </c:pt>
                <c:pt idx="9093">
                  <c:v>60.873255569999998</c:v>
                </c:pt>
                <c:pt idx="9094">
                  <c:v>60.573947310000001</c:v>
                </c:pt>
                <c:pt idx="9095">
                  <c:v>60.945871179999997</c:v>
                </c:pt>
                <c:pt idx="9096">
                  <c:v>63.70575418</c:v>
                </c:pt>
                <c:pt idx="9097">
                  <c:v>60.900661720000002</c:v>
                </c:pt>
                <c:pt idx="9098">
                  <c:v>63.724492669999997</c:v>
                </c:pt>
                <c:pt idx="9099">
                  <c:v>69.989252809999996</c:v>
                </c:pt>
                <c:pt idx="9100">
                  <c:v>63.403969349999997</c:v>
                </c:pt>
                <c:pt idx="9101">
                  <c:v>70.019595519999996</c:v>
                </c:pt>
                <c:pt idx="9102">
                  <c:v>63.429523099999997</c:v>
                </c:pt>
                <c:pt idx="9103">
                  <c:v>63.792158860000001</c:v>
                </c:pt>
                <c:pt idx="9104">
                  <c:v>63.803097860000001</c:v>
                </c:pt>
                <c:pt idx="9105">
                  <c:v>63.756355280000001</c:v>
                </c:pt>
                <c:pt idx="9106">
                  <c:v>63.754510699999997</c:v>
                </c:pt>
                <c:pt idx="9107">
                  <c:v>73.76348127</c:v>
                </c:pt>
                <c:pt idx="9108">
                  <c:v>73.792975490000003</c:v>
                </c:pt>
                <c:pt idx="9109">
                  <c:v>70.354934099999994</c:v>
                </c:pt>
                <c:pt idx="9110">
                  <c:v>70.37929029</c:v>
                </c:pt>
                <c:pt idx="9111">
                  <c:v>77.535710429999995</c:v>
                </c:pt>
                <c:pt idx="9112">
                  <c:v>77.568462949999997</c:v>
                </c:pt>
                <c:pt idx="9113">
                  <c:v>70.009173989999994</c:v>
                </c:pt>
                <c:pt idx="9114">
                  <c:v>70.038539270000001</c:v>
                </c:pt>
                <c:pt idx="9115">
                  <c:v>70.457550690000005</c:v>
                </c:pt>
                <c:pt idx="9116">
                  <c:v>70.467884060000003</c:v>
                </c:pt>
                <c:pt idx="9117">
                  <c:v>81.313944609999993</c:v>
                </c:pt>
                <c:pt idx="9118">
                  <c:v>81.282304440000004</c:v>
                </c:pt>
                <c:pt idx="9119">
                  <c:v>74.155462619999994</c:v>
                </c:pt>
                <c:pt idx="9120">
                  <c:v>81.266558579999995</c:v>
                </c:pt>
                <c:pt idx="9121">
                  <c:v>81.307912229999999</c:v>
                </c:pt>
                <c:pt idx="9122">
                  <c:v>74.181057820000007</c:v>
                </c:pt>
                <c:pt idx="9123">
                  <c:v>70.415081920000006</c:v>
                </c:pt>
                <c:pt idx="9124">
                  <c:v>81.276343789999999</c:v>
                </c:pt>
                <c:pt idx="9125">
                  <c:v>81.343847710000006</c:v>
                </c:pt>
                <c:pt idx="9126">
                  <c:v>70.413605869999998</c:v>
                </c:pt>
                <c:pt idx="9127">
                  <c:v>73.784536009999997</c:v>
                </c:pt>
                <c:pt idx="9128">
                  <c:v>73.815114390000005</c:v>
                </c:pt>
                <c:pt idx="9129">
                  <c:v>74.266302870000004</c:v>
                </c:pt>
                <c:pt idx="9130">
                  <c:v>74.277278559999999</c:v>
                </c:pt>
                <c:pt idx="9131">
                  <c:v>85.087356319999998</c:v>
                </c:pt>
                <c:pt idx="9132">
                  <c:v>85.055241449999997</c:v>
                </c:pt>
                <c:pt idx="9133">
                  <c:v>85.980262289999999</c:v>
                </c:pt>
                <c:pt idx="9134">
                  <c:v>77.958031930000004</c:v>
                </c:pt>
                <c:pt idx="9135">
                  <c:v>86.025462959999999</c:v>
                </c:pt>
                <c:pt idx="9136">
                  <c:v>85.988862530000006</c:v>
                </c:pt>
                <c:pt idx="9137">
                  <c:v>86.063134980000001</c:v>
                </c:pt>
                <c:pt idx="9138">
                  <c:v>77.98280441</c:v>
                </c:pt>
                <c:pt idx="9139">
                  <c:v>74.220109769999993</c:v>
                </c:pt>
                <c:pt idx="9140">
                  <c:v>74.216896109999993</c:v>
                </c:pt>
                <c:pt idx="9141">
                  <c:v>77.559949349999997</c:v>
                </c:pt>
                <c:pt idx="9142">
                  <c:v>77.591693370000002</c:v>
                </c:pt>
                <c:pt idx="9143">
                  <c:v>78.071224790000002</c:v>
                </c:pt>
                <c:pt idx="9144">
                  <c:v>89.803940409999996</c:v>
                </c:pt>
                <c:pt idx="9145">
                  <c:v>78.086790750000006</c:v>
                </c:pt>
                <c:pt idx="9146">
                  <c:v>89.768859329999998</c:v>
                </c:pt>
                <c:pt idx="9147">
                  <c:v>81.716559489999995</c:v>
                </c:pt>
                <c:pt idx="9148">
                  <c:v>81.717530280000005</c:v>
                </c:pt>
                <c:pt idx="9149">
                  <c:v>81.735912670000005</c:v>
                </c:pt>
                <c:pt idx="9150">
                  <c:v>89.751297649999998</c:v>
                </c:pt>
                <c:pt idx="9151">
                  <c:v>81.769474799999998</c:v>
                </c:pt>
                <c:pt idx="9152">
                  <c:v>90.740858509999995</c:v>
                </c:pt>
                <c:pt idx="9153">
                  <c:v>81.756644519999995</c:v>
                </c:pt>
                <c:pt idx="9154">
                  <c:v>89.760844079999998</c:v>
                </c:pt>
                <c:pt idx="9155">
                  <c:v>90.780075490000002</c:v>
                </c:pt>
                <c:pt idx="9156">
                  <c:v>81.784532670000004</c:v>
                </c:pt>
                <c:pt idx="9157">
                  <c:v>78.025049019999997</c:v>
                </c:pt>
                <c:pt idx="9158">
                  <c:v>78.022041180000002</c:v>
                </c:pt>
                <c:pt idx="9159">
                  <c:v>81.394199180000001</c:v>
                </c:pt>
                <c:pt idx="9160">
                  <c:v>81.38719845</c:v>
                </c:pt>
                <c:pt idx="9161">
                  <c:v>81.8476316</c:v>
                </c:pt>
                <c:pt idx="9162">
                  <c:v>81.331476929999994</c:v>
                </c:pt>
                <c:pt idx="9163">
                  <c:v>81.848892230000004</c:v>
                </c:pt>
                <c:pt idx="9164">
                  <c:v>81.327455610000001</c:v>
                </c:pt>
                <c:pt idx="9165">
                  <c:v>81.375209589999997</c:v>
                </c:pt>
                <c:pt idx="9166">
                  <c:v>81.368275729999993</c:v>
                </c:pt>
                <c:pt idx="9167">
                  <c:v>81.865466799999993</c:v>
                </c:pt>
                <c:pt idx="9168">
                  <c:v>94.520668810000004</c:v>
                </c:pt>
                <c:pt idx="9169">
                  <c:v>94.482447500000006</c:v>
                </c:pt>
                <c:pt idx="9170">
                  <c:v>81.891286769999994</c:v>
                </c:pt>
                <c:pt idx="9171">
                  <c:v>81.87995153</c:v>
                </c:pt>
                <c:pt idx="9172">
                  <c:v>94.465088469999998</c:v>
                </c:pt>
                <c:pt idx="9173">
                  <c:v>81.896231380000003</c:v>
                </c:pt>
                <c:pt idx="9174">
                  <c:v>86.464995680000001</c:v>
                </c:pt>
                <c:pt idx="9175">
                  <c:v>86.466107440000002</c:v>
                </c:pt>
                <c:pt idx="9176">
                  <c:v>95.458525980000005</c:v>
                </c:pt>
                <c:pt idx="9177">
                  <c:v>85.535431369999998</c:v>
                </c:pt>
                <c:pt idx="9178">
                  <c:v>85.571969109999998</c:v>
                </c:pt>
                <c:pt idx="9179">
                  <c:v>95.418459189999993</c:v>
                </c:pt>
                <c:pt idx="9180">
                  <c:v>95.501664579999996</c:v>
                </c:pt>
                <c:pt idx="9181">
                  <c:v>86.507298820000003</c:v>
                </c:pt>
                <c:pt idx="9182">
                  <c:v>81.810146399999994</c:v>
                </c:pt>
                <c:pt idx="9183">
                  <c:v>81.814524759999998</c:v>
                </c:pt>
                <c:pt idx="9184">
                  <c:v>86.536664329999994</c:v>
                </c:pt>
                <c:pt idx="9185">
                  <c:v>81.823293419999999</c:v>
                </c:pt>
                <c:pt idx="9186">
                  <c:v>81.82753812</c:v>
                </c:pt>
                <c:pt idx="9187">
                  <c:v>81.830085170000004</c:v>
                </c:pt>
                <c:pt idx="9188">
                  <c:v>81.827205329999998</c:v>
                </c:pt>
                <c:pt idx="9189">
                  <c:v>86.118587050000002</c:v>
                </c:pt>
                <c:pt idx="9190">
                  <c:v>86.109712979999998</c:v>
                </c:pt>
                <c:pt idx="9191">
                  <c:v>86.603887299999997</c:v>
                </c:pt>
                <c:pt idx="9192">
                  <c:v>86.050477900000004</c:v>
                </c:pt>
                <c:pt idx="9193">
                  <c:v>86.607400720000001</c:v>
                </c:pt>
                <c:pt idx="9194">
                  <c:v>85.101090780000007</c:v>
                </c:pt>
                <c:pt idx="9195">
                  <c:v>85.151812329999998</c:v>
                </c:pt>
                <c:pt idx="9196">
                  <c:v>86.088989490000003</c:v>
                </c:pt>
                <c:pt idx="9197">
                  <c:v>100.1805688</c:v>
                </c:pt>
                <c:pt idx="9198">
                  <c:v>100.1388188</c:v>
                </c:pt>
                <c:pt idx="9199">
                  <c:v>85.675420729999999</c:v>
                </c:pt>
                <c:pt idx="9200">
                  <c:v>100.11901589999999</c:v>
                </c:pt>
                <c:pt idx="9201">
                  <c:v>85.698101379999997</c:v>
                </c:pt>
                <c:pt idx="9202">
                  <c:v>86.640718210000003</c:v>
                </c:pt>
                <c:pt idx="9203">
                  <c:v>100.1739053</c:v>
                </c:pt>
                <c:pt idx="9204">
                  <c:v>90.261783210000004</c:v>
                </c:pt>
                <c:pt idx="9205">
                  <c:v>90.260941759999994</c:v>
                </c:pt>
                <c:pt idx="9206">
                  <c:v>86.655964800000007</c:v>
                </c:pt>
                <c:pt idx="9207">
                  <c:v>100.13092469999999</c:v>
                </c:pt>
                <c:pt idx="9208">
                  <c:v>100.218531</c:v>
                </c:pt>
                <c:pt idx="9209">
                  <c:v>90.284647300000003</c:v>
                </c:pt>
                <c:pt idx="9210">
                  <c:v>90.324843970000003</c:v>
                </c:pt>
                <c:pt idx="9211">
                  <c:v>91.257961780000002</c:v>
                </c:pt>
                <c:pt idx="9212">
                  <c:v>86.564037589999998</c:v>
                </c:pt>
                <c:pt idx="9213">
                  <c:v>91.288873229999993</c:v>
                </c:pt>
                <c:pt idx="9214">
                  <c:v>86.571025809999995</c:v>
                </c:pt>
                <c:pt idx="9215">
                  <c:v>85.627811980000004</c:v>
                </c:pt>
                <c:pt idx="9216">
                  <c:v>85.630522089999999</c:v>
                </c:pt>
                <c:pt idx="9217">
                  <c:v>86.586359400000006</c:v>
                </c:pt>
                <c:pt idx="9218">
                  <c:v>89.894350739999993</c:v>
                </c:pt>
                <c:pt idx="9219">
                  <c:v>86.581546689999996</c:v>
                </c:pt>
                <c:pt idx="9220">
                  <c:v>89.887823010000005</c:v>
                </c:pt>
                <c:pt idx="9221">
                  <c:v>90.410639779999997</c:v>
                </c:pt>
                <c:pt idx="9222">
                  <c:v>105.8406238</c:v>
                </c:pt>
                <c:pt idx="9223">
                  <c:v>90.769551109999995</c:v>
                </c:pt>
                <c:pt idx="9224">
                  <c:v>105.7976146</c:v>
                </c:pt>
                <c:pt idx="9225">
                  <c:v>105.81341740000001</c:v>
                </c:pt>
                <c:pt idx="9226">
                  <c:v>90.414521260000001</c:v>
                </c:pt>
                <c:pt idx="9227">
                  <c:v>89.820323250000001</c:v>
                </c:pt>
                <c:pt idx="9228">
                  <c:v>89.872628259999999</c:v>
                </c:pt>
                <c:pt idx="9229">
                  <c:v>90.807680189999999</c:v>
                </c:pt>
                <c:pt idx="9230">
                  <c:v>105.7754304</c:v>
                </c:pt>
                <c:pt idx="9231">
                  <c:v>90.433170169999997</c:v>
                </c:pt>
                <c:pt idx="9232">
                  <c:v>105.83246389999999</c:v>
                </c:pt>
                <c:pt idx="9233">
                  <c:v>90.459096389999999</c:v>
                </c:pt>
                <c:pt idx="9234">
                  <c:v>105.786041</c:v>
                </c:pt>
                <c:pt idx="9235">
                  <c:v>105.8814764</c:v>
                </c:pt>
                <c:pt idx="9236">
                  <c:v>91.401531449999993</c:v>
                </c:pt>
                <c:pt idx="9237">
                  <c:v>95.012404610000004</c:v>
                </c:pt>
                <c:pt idx="9238">
                  <c:v>95.958996029999994</c:v>
                </c:pt>
                <c:pt idx="9239">
                  <c:v>95.033991670000006</c:v>
                </c:pt>
                <c:pt idx="9240">
                  <c:v>91.417750459999993</c:v>
                </c:pt>
                <c:pt idx="9241">
                  <c:v>95.075540489999995</c:v>
                </c:pt>
                <c:pt idx="9242">
                  <c:v>96.008745779999998</c:v>
                </c:pt>
                <c:pt idx="9243">
                  <c:v>90.368972749999998</c:v>
                </c:pt>
                <c:pt idx="9244">
                  <c:v>96.041059860000004</c:v>
                </c:pt>
                <c:pt idx="9245">
                  <c:v>90.374495240000002</c:v>
                </c:pt>
                <c:pt idx="9246">
                  <c:v>90.383458649999994</c:v>
                </c:pt>
                <c:pt idx="9247">
                  <c:v>95.561241519999996</c:v>
                </c:pt>
                <c:pt idx="9248">
                  <c:v>111.5006941</c:v>
                </c:pt>
                <c:pt idx="9249">
                  <c:v>90.388627709999994</c:v>
                </c:pt>
                <c:pt idx="9250">
                  <c:v>91.340542200000002</c:v>
                </c:pt>
                <c:pt idx="9251">
                  <c:v>111.4539937</c:v>
                </c:pt>
                <c:pt idx="9252">
                  <c:v>111.4728119</c:v>
                </c:pt>
                <c:pt idx="9253">
                  <c:v>94.610380599999999</c:v>
                </c:pt>
                <c:pt idx="9254">
                  <c:v>91.337886530000006</c:v>
                </c:pt>
                <c:pt idx="9255">
                  <c:v>96.118303569999995</c:v>
                </c:pt>
                <c:pt idx="9256">
                  <c:v>95.486476019999998</c:v>
                </c:pt>
                <c:pt idx="9257">
                  <c:v>111.42922590000001</c:v>
                </c:pt>
                <c:pt idx="9258">
                  <c:v>95.173124599999994</c:v>
                </c:pt>
                <c:pt idx="9259">
                  <c:v>94.537474470000006</c:v>
                </c:pt>
                <c:pt idx="9260">
                  <c:v>94.593425699999997</c:v>
                </c:pt>
                <c:pt idx="9261">
                  <c:v>112.43672840000001</c:v>
                </c:pt>
                <c:pt idx="9262">
                  <c:v>95.528347670000002</c:v>
                </c:pt>
                <c:pt idx="9263">
                  <c:v>95.190844560000002</c:v>
                </c:pt>
                <c:pt idx="9264">
                  <c:v>111.4607208</c:v>
                </c:pt>
                <c:pt idx="9265">
                  <c:v>111.44374879999999</c:v>
                </c:pt>
                <c:pt idx="9266">
                  <c:v>112.48835870000001</c:v>
                </c:pt>
                <c:pt idx="9267">
                  <c:v>95.220106139999999</c:v>
                </c:pt>
                <c:pt idx="9268">
                  <c:v>100.7081829</c:v>
                </c:pt>
                <c:pt idx="9269">
                  <c:v>96.160176750000005</c:v>
                </c:pt>
                <c:pt idx="9270">
                  <c:v>100.70529759999999</c:v>
                </c:pt>
                <c:pt idx="9271">
                  <c:v>100.73081790000001</c:v>
                </c:pt>
                <c:pt idx="9272">
                  <c:v>96.179466009999999</c:v>
                </c:pt>
                <c:pt idx="9273">
                  <c:v>100.77661500000001</c:v>
                </c:pt>
                <c:pt idx="9274">
                  <c:v>100.7594261</c:v>
                </c:pt>
                <c:pt idx="9275">
                  <c:v>96.073766910000003</c:v>
                </c:pt>
                <c:pt idx="9276">
                  <c:v>100.79542979999999</c:v>
                </c:pt>
                <c:pt idx="9277">
                  <c:v>112.5364099</c:v>
                </c:pt>
                <c:pt idx="9278">
                  <c:v>95.128946299999996</c:v>
                </c:pt>
                <c:pt idx="9279">
                  <c:v>118.1039282</c:v>
                </c:pt>
                <c:pt idx="9280">
                  <c:v>118.0531581</c:v>
                </c:pt>
                <c:pt idx="9281">
                  <c:v>118.0726834</c:v>
                </c:pt>
                <c:pt idx="9282">
                  <c:v>95.13910577</c:v>
                </c:pt>
                <c:pt idx="9283">
                  <c:v>100.2857564</c:v>
                </c:pt>
                <c:pt idx="9284">
                  <c:v>118.0282563</c:v>
                </c:pt>
                <c:pt idx="9285">
                  <c:v>95.142707009999995</c:v>
                </c:pt>
                <c:pt idx="9286">
                  <c:v>100.2773988</c:v>
                </c:pt>
                <c:pt idx="9287">
                  <c:v>96.098822639999995</c:v>
                </c:pt>
                <c:pt idx="9288">
                  <c:v>112.7145536</c:v>
                </c:pt>
                <c:pt idx="9289">
                  <c:v>112.7145536</c:v>
                </c:pt>
                <c:pt idx="9290">
                  <c:v>112.6713762</c:v>
                </c:pt>
                <c:pt idx="9291">
                  <c:v>112.6713762</c:v>
                </c:pt>
                <c:pt idx="9292">
                  <c:v>96.096301280000006</c:v>
                </c:pt>
                <c:pt idx="9293">
                  <c:v>100.87429710000001</c:v>
                </c:pt>
                <c:pt idx="9294">
                  <c:v>118.0924849</c:v>
                </c:pt>
                <c:pt idx="9295">
                  <c:v>100.2056164</c:v>
                </c:pt>
                <c:pt idx="9296">
                  <c:v>100.88116789999999</c:v>
                </c:pt>
                <c:pt idx="9297">
                  <c:v>100.1981107</c:v>
                </c:pt>
                <c:pt idx="9298">
                  <c:v>118.0591175</c:v>
                </c:pt>
                <c:pt idx="9299">
                  <c:v>118.0415083</c:v>
                </c:pt>
                <c:pt idx="9300">
                  <c:v>119.0924931</c:v>
                </c:pt>
                <c:pt idx="9301">
                  <c:v>100.2584234</c:v>
                </c:pt>
                <c:pt idx="9302">
                  <c:v>100.24902280000001</c:v>
                </c:pt>
                <c:pt idx="9303">
                  <c:v>100.90249180000001</c:v>
                </c:pt>
                <c:pt idx="9304">
                  <c:v>106.4038692</c:v>
                </c:pt>
                <c:pt idx="9305">
                  <c:v>106.4485466</c:v>
                </c:pt>
                <c:pt idx="9306">
                  <c:v>106.4034295</c:v>
                </c:pt>
                <c:pt idx="9307">
                  <c:v>100.9332854</c:v>
                </c:pt>
                <c:pt idx="9308">
                  <c:v>106.432227</c:v>
                </c:pt>
                <c:pt idx="9309">
                  <c:v>100.92101409999999</c:v>
                </c:pt>
                <c:pt idx="9310">
                  <c:v>106.4799247</c:v>
                </c:pt>
                <c:pt idx="9311">
                  <c:v>100.9390593</c:v>
                </c:pt>
                <c:pt idx="9312">
                  <c:v>118.1939623</c:v>
                </c:pt>
                <c:pt idx="9313">
                  <c:v>106.4602247</c:v>
                </c:pt>
                <c:pt idx="9314">
                  <c:v>119.14544119999999</c:v>
                </c:pt>
                <c:pt idx="9315">
                  <c:v>106.49815700000001</c:v>
                </c:pt>
                <c:pt idx="9316">
                  <c:v>100.8297161</c:v>
                </c:pt>
                <c:pt idx="9317">
                  <c:v>119.2327883</c:v>
                </c:pt>
                <c:pt idx="9318">
                  <c:v>124.7073323</c:v>
                </c:pt>
                <c:pt idx="9319">
                  <c:v>100.8343603</c:v>
                </c:pt>
                <c:pt idx="9320">
                  <c:v>124.6522812</c:v>
                </c:pt>
                <c:pt idx="9321">
                  <c:v>124.67535340000001</c:v>
                </c:pt>
                <c:pt idx="9322">
                  <c:v>124.6271928</c:v>
                </c:pt>
                <c:pt idx="9323">
                  <c:v>105.9526917</c:v>
                </c:pt>
                <c:pt idx="9324">
                  <c:v>119.33469890000001</c:v>
                </c:pt>
                <c:pt idx="9325">
                  <c:v>119.33469890000001</c:v>
                </c:pt>
                <c:pt idx="9326">
                  <c:v>105.86432619999999</c:v>
                </c:pt>
                <c:pt idx="9327">
                  <c:v>112.3171179</c:v>
                </c:pt>
                <c:pt idx="9328">
                  <c:v>112.3171179</c:v>
                </c:pt>
                <c:pt idx="9329">
                  <c:v>125.6400134</c:v>
                </c:pt>
                <c:pt idx="9330">
                  <c:v>100.8458813</c:v>
                </c:pt>
                <c:pt idx="9331">
                  <c:v>119.2900795</c:v>
                </c:pt>
                <c:pt idx="9332">
                  <c:v>119.2900795</c:v>
                </c:pt>
                <c:pt idx="9333">
                  <c:v>105.94444439999999</c:v>
                </c:pt>
                <c:pt idx="9334">
                  <c:v>112.2959893</c:v>
                </c:pt>
                <c:pt idx="9335">
                  <c:v>112.2959893</c:v>
                </c:pt>
                <c:pt idx="9336">
                  <c:v>100.8499415</c:v>
                </c:pt>
                <c:pt idx="9337">
                  <c:v>100.8551128</c:v>
                </c:pt>
                <c:pt idx="9338">
                  <c:v>124.66008290000001</c:v>
                </c:pt>
                <c:pt idx="9339">
                  <c:v>124.6420389</c:v>
                </c:pt>
                <c:pt idx="9340">
                  <c:v>125.7020926</c:v>
                </c:pt>
                <c:pt idx="9341">
                  <c:v>106.5840391</c:v>
                </c:pt>
                <c:pt idx="9342">
                  <c:v>105.8638669</c:v>
                </c:pt>
                <c:pt idx="9343">
                  <c:v>100.8505395</c:v>
                </c:pt>
                <c:pt idx="9344">
                  <c:v>106.5891232</c:v>
                </c:pt>
                <c:pt idx="9345">
                  <c:v>105.8610554</c:v>
                </c:pt>
                <c:pt idx="9346">
                  <c:v>105.9233991</c:v>
                </c:pt>
                <c:pt idx="9347">
                  <c:v>106.61851849999999</c:v>
                </c:pt>
                <c:pt idx="9348">
                  <c:v>105.9138126</c:v>
                </c:pt>
                <c:pt idx="9349">
                  <c:v>112.10487379999999</c:v>
                </c:pt>
                <c:pt idx="9350">
                  <c:v>106.6140899</c:v>
                </c:pt>
                <c:pt idx="9351">
                  <c:v>112.1019678</c:v>
                </c:pt>
                <c:pt idx="9352">
                  <c:v>112.4128736</c:v>
                </c:pt>
                <c:pt idx="9353">
                  <c:v>112.1480033</c:v>
                </c:pt>
                <c:pt idx="9354">
                  <c:v>112.0991468</c:v>
                </c:pt>
                <c:pt idx="9355">
                  <c:v>112.13143770000001</c:v>
                </c:pt>
                <c:pt idx="9356">
                  <c:v>106.6464821</c:v>
                </c:pt>
                <c:pt idx="9357">
                  <c:v>106.6339093</c:v>
                </c:pt>
                <c:pt idx="9358">
                  <c:v>113.10917809999999</c:v>
                </c:pt>
                <c:pt idx="9359">
                  <c:v>124.80458539999999</c:v>
                </c:pt>
                <c:pt idx="9360">
                  <c:v>112.18083470000001</c:v>
                </c:pt>
                <c:pt idx="9361">
                  <c:v>113.1585097</c:v>
                </c:pt>
                <c:pt idx="9362">
                  <c:v>113.1585097</c:v>
                </c:pt>
                <c:pt idx="9363">
                  <c:v>113.1454099</c:v>
                </c:pt>
                <c:pt idx="9364">
                  <c:v>113.1454099</c:v>
                </c:pt>
                <c:pt idx="9365">
                  <c:v>106.65300740000001</c:v>
                </c:pt>
                <c:pt idx="9366">
                  <c:v>113.1111452</c:v>
                </c:pt>
                <c:pt idx="9367">
                  <c:v>125.7542667</c:v>
                </c:pt>
                <c:pt idx="9368">
                  <c:v>113.1513794</c:v>
                </c:pt>
                <c:pt idx="9369">
                  <c:v>125.84783539999999</c:v>
                </c:pt>
                <c:pt idx="9370">
                  <c:v>131.31058329999999</c:v>
                </c:pt>
                <c:pt idx="9371">
                  <c:v>111.5591221</c:v>
                </c:pt>
                <c:pt idx="9372">
                  <c:v>131.2511968</c:v>
                </c:pt>
                <c:pt idx="9373">
                  <c:v>131.2751505</c:v>
                </c:pt>
                <c:pt idx="9374">
                  <c:v>113.1927347</c:v>
                </c:pt>
                <c:pt idx="9375">
                  <c:v>113.1927347</c:v>
                </c:pt>
                <c:pt idx="9376">
                  <c:v>113.2025709</c:v>
                </c:pt>
                <c:pt idx="9377">
                  <c:v>113.2025709</c:v>
                </c:pt>
                <c:pt idx="9378">
                  <c:v>106.53447970000001</c:v>
                </c:pt>
                <c:pt idx="9379">
                  <c:v>125.9227875</c:v>
                </c:pt>
                <c:pt idx="9380">
                  <c:v>106.542039</c:v>
                </c:pt>
                <c:pt idx="9381">
                  <c:v>132.16894980000001</c:v>
                </c:pt>
                <c:pt idx="9382">
                  <c:v>106.5387417</c:v>
                </c:pt>
                <c:pt idx="9383">
                  <c:v>113.2335451</c:v>
                </c:pt>
                <c:pt idx="9384">
                  <c:v>132.24165139999999</c:v>
                </c:pt>
                <c:pt idx="9385">
                  <c:v>113.0218065</c:v>
                </c:pt>
                <c:pt idx="9386">
                  <c:v>113.0218065</c:v>
                </c:pt>
                <c:pt idx="9387">
                  <c:v>125.9573506</c:v>
                </c:pt>
                <c:pt idx="9388">
                  <c:v>125.9573506</c:v>
                </c:pt>
                <c:pt idx="9389">
                  <c:v>112.99561869999999</c:v>
                </c:pt>
                <c:pt idx="9390">
                  <c:v>112.99561869999999</c:v>
                </c:pt>
                <c:pt idx="9391">
                  <c:v>126.8543512</c:v>
                </c:pt>
                <c:pt idx="9392">
                  <c:v>126.8543512</c:v>
                </c:pt>
                <c:pt idx="9393">
                  <c:v>112.2826153</c:v>
                </c:pt>
                <c:pt idx="9394">
                  <c:v>118.9108392</c:v>
                </c:pt>
                <c:pt idx="9395">
                  <c:v>118.9108392</c:v>
                </c:pt>
                <c:pt idx="9396">
                  <c:v>111.619609</c:v>
                </c:pt>
                <c:pt idx="9397">
                  <c:v>111.52869</c:v>
                </c:pt>
                <c:pt idx="9398">
                  <c:v>131.261268</c:v>
                </c:pt>
                <c:pt idx="9399">
                  <c:v>132.18243090000001</c:v>
                </c:pt>
                <c:pt idx="9400">
                  <c:v>118.8869236</c:v>
                </c:pt>
                <c:pt idx="9401">
                  <c:v>118.8869236</c:v>
                </c:pt>
                <c:pt idx="9402">
                  <c:v>106.5548345</c:v>
                </c:pt>
                <c:pt idx="9403">
                  <c:v>111.6115147</c:v>
                </c:pt>
                <c:pt idx="9404">
                  <c:v>112.2915223</c:v>
                </c:pt>
                <c:pt idx="9405">
                  <c:v>112.4701812</c:v>
                </c:pt>
                <c:pt idx="9406">
                  <c:v>106.5573006</c:v>
                </c:pt>
                <c:pt idx="9407">
                  <c:v>106.5603632</c:v>
                </c:pt>
                <c:pt idx="9408">
                  <c:v>118.94285929999999</c:v>
                </c:pt>
                <c:pt idx="9409">
                  <c:v>112.29931310000001</c:v>
                </c:pt>
                <c:pt idx="9410">
                  <c:v>106.5581407</c:v>
                </c:pt>
                <c:pt idx="9411">
                  <c:v>111.5217067</c:v>
                </c:pt>
                <c:pt idx="9412">
                  <c:v>111.5883551</c:v>
                </c:pt>
                <c:pt idx="9413">
                  <c:v>112.3298365</c:v>
                </c:pt>
                <c:pt idx="9414">
                  <c:v>113.1079575</c:v>
                </c:pt>
                <c:pt idx="9415">
                  <c:v>112.5227211</c:v>
                </c:pt>
                <c:pt idx="9416">
                  <c:v>118.75226979999999</c:v>
                </c:pt>
                <c:pt idx="9417">
                  <c:v>118.06206570000001</c:v>
                </c:pt>
                <c:pt idx="9418">
                  <c:v>112.3258553</c:v>
                </c:pt>
                <c:pt idx="9419">
                  <c:v>118.7470563</c:v>
                </c:pt>
                <c:pt idx="9420">
                  <c:v>119.0148313</c:v>
                </c:pt>
                <c:pt idx="9421">
                  <c:v>118.7972808</c:v>
                </c:pt>
                <c:pt idx="9422">
                  <c:v>118.7468477</c:v>
                </c:pt>
                <c:pt idx="9423">
                  <c:v>118.7996121</c:v>
                </c:pt>
                <c:pt idx="9424">
                  <c:v>118.7778965</c:v>
                </c:pt>
                <c:pt idx="9425">
                  <c:v>132.3593291</c:v>
                </c:pt>
                <c:pt idx="9426">
                  <c:v>119.76199339999999</c:v>
                </c:pt>
                <c:pt idx="9427">
                  <c:v>119.7806331</c:v>
                </c:pt>
                <c:pt idx="9428">
                  <c:v>112.3596945</c:v>
                </c:pt>
                <c:pt idx="9429">
                  <c:v>113.298884</c:v>
                </c:pt>
                <c:pt idx="9430">
                  <c:v>118.8321219</c:v>
                </c:pt>
                <c:pt idx="9431">
                  <c:v>119.8107967</c:v>
                </c:pt>
                <c:pt idx="9432">
                  <c:v>119.8107967</c:v>
                </c:pt>
                <c:pt idx="9433">
                  <c:v>119.79994550000001</c:v>
                </c:pt>
                <c:pt idx="9434">
                  <c:v>119.79994550000001</c:v>
                </c:pt>
                <c:pt idx="9435">
                  <c:v>133.31021759999999</c:v>
                </c:pt>
                <c:pt idx="9436">
                  <c:v>118.8095167</c:v>
                </c:pt>
                <c:pt idx="9437">
                  <c:v>112.20806949999999</c:v>
                </c:pt>
                <c:pt idx="9438">
                  <c:v>113.319345</c:v>
                </c:pt>
                <c:pt idx="9439">
                  <c:v>138.85732479999999</c:v>
                </c:pt>
                <c:pt idx="9440">
                  <c:v>133.4079199</c:v>
                </c:pt>
                <c:pt idx="9441">
                  <c:v>138.79304529999999</c:v>
                </c:pt>
                <c:pt idx="9442">
                  <c:v>138.82077620000001</c:v>
                </c:pt>
                <c:pt idx="9443">
                  <c:v>119.8045663</c:v>
                </c:pt>
                <c:pt idx="9444">
                  <c:v>118.1665852</c:v>
                </c:pt>
                <c:pt idx="9445">
                  <c:v>133.48627669999999</c:v>
                </c:pt>
                <c:pt idx="9446">
                  <c:v>119.85028389999999</c:v>
                </c:pt>
                <c:pt idx="9447">
                  <c:v>119.85028389999999</c:v>
                </c:pt>
                <c:pt idx="9448">
                  <c:v>119.8604828</c:v>
                </c:pt>
                <c:pt idx="9449">
                  <c:v>119.8604828</c:v>
                </c:pt>
                <c:pt idx="9450">
                  <c:v>139.70769010000001</c:v>
                </c:pt>
                <c:pt idx="9451">
                  <c:v>112.23919069999999</c:v>
                </c:pt>
                <c:pt idx="9452">
                  <c:v>119.8664263</c:v>
                </c:pt>
                <c:pt idx="9453">
                  <c:v>133.5260735</c:v>
                </c:pt>
                <c:pt idx="9454">
                  <c:v>133.5260735</c:v>
                </c:pt>
                <c:pt idx="9455">
                  <c:v>119.8932262</c:v>
                </c:pt>
                <c:pt idx="9456">
                  <c:v>118.9281955</c:v>
                </c:pt>
                <c:pt idx="9457">
                  <c:v>112.24744870000001</c:v>
                </c:pt>
                <c:pt idx="9458">
                  <c:v>133.47572249999999</c:v>
                </c:pt>
                <c:pt idx="9459">
                  <c:v>133.47572249999999</c:v>
                </c:pt>
                <c:pt idx="9460">
                  <c:v>112.24653979999999</c:v>
                </c:pt>
                <c:pt idx="9461">
                  <c:v>138.8052351</c:v>
                </c:pt>
                <c:pt idx="9462">
                  <c:v>119.66661790000001</c:v>
                </c:pt>
                <c:pt idx="9463">
                  <c:v>119.66661790000001</c:v>
                </c:pt>
                <c:pt idx="9464">
                  <c:v>126.4466999</c:v>
                </c:pt>
                <c:pt idx="9465">
                  <c:v>126.4466999</c:v>
                </c:pt>
                <c:pt idx="9466">
                  <c:v>119.6371656</c:v>
                </c:pt>
                <c:pt idx="9467">
                  <c:v>119.6371656</c:v>
                </c:pt>
                <c:pt idx="9468">
                  <c:v>118.9428048</c:v>
                </c:pt>
                <c:pt idx="9469">
                  <c:v>118.23089969999999</c:v>
                </c:pt>
                <c:pt idx="9470">
                  <c:v>118.1319532</c:v>
                </c:pt>
                <c:pt idx="9471">
                  <c:v>125.4804518</c:v>
                </c:pt>
                <c:pt idx="9472">
                  <c:v>125.4804518</c:v>
                </c:pt>
                <c:pt idx="9473">
                  <c:v>118.2230598</c:v>
                </c:pt>
                <c:pt idx="9474">
                  <c:v>112.26167719999999</c:v>
                </c:pt>
                <c:pt idx="9475">
                  <c:v>119.6934443</c:v>
                </c:pt>
                <c:pt idx="9476">
                  <c:v>125.4956438</c:v>
                </c:pt>
                <c:pt idx="9477">
                  <c:v>118.95278140000001</c:v>
                </c:pt>
                <c:pt idx="9478">
                  <c:v>125.5388761</c:v>
                </c:pt>
                <c:pt idx="9479">
                  <c:v>119.0765988</c:v>
                </c:pt>
                <c:pt idx="9480">
                  <c:v>118.95870739999999</c:v>
                </c:pt>
                <c:pt idx="9481">
                  <c:v>112.2645632</c:v>
                </c:pt>
                <c:pt idx="9482">
                  <c:v>113.2190485</c:v>
                </c:pt>
                <c:pt idx="9483">
                  <c:v>118.1234888</c:v>
                </c:pt>
                <c:pt idx="9484">
                  <c:v>118.19750000000001</c:v>
                </c:pt>
                <c:pt idx="9485">
                  <c:v>118.9930219</c:v>
                </c:pt>
                <c:pt idx="9486">
                  <c:v>113.21696609999999</c:v>
                </c:pt>
                <c:pt idx="9487">
                  <c:v>119.7550774</c:v>
                </c:pt>
                <c:pt idx="9488">
                  <c:v>125.3971633</c:v>
                </c:pt>
                <c:pt idx="9489">
                  <c:v>118.18753</c:v>
                </c:pt>
                <c:pt idx="9490">
                  <c:v>118.7912099</c:v>
                </c:pt>
                <c:pt idx="9491">
                  <c:v>124.6637522</c:v>
                </c:pt>
                <c:pt idx="9492">
                  <c:v>125.3947235</c:v>
                </c:pt>
                <c:pt idx="9493">
                  <c:v>125.6141762</c:v>
                </c:pt>
                <c:pt idx="9494">
                  <c:v>125.4491967</c:v>
                </c:pt>
                <c:pt idx="9495">
                  <c:v>125.3919674</c:v>
                </c:pt>
                <c:pt idx="9496">
                  <c:v>118.98698349999999</c:v>
                </c:pt>
                <c:pt idx="9497">
                  <c:v>125.4491979</c:v>
                </c:pt>
                <c:pt idx="9498">
                  <c:v>125.4294177</c:v>
                </c:pt>
                <c:pt idx="9499">
                  <c:v>126.41225849999999</c:v>
                </c:pt>
                <c:pt idx="9500">
                  <c:v>126.4315197</c:v>
                </c:pt>
                <c:pt idx="9501">
                  <c:v>126.456699</c:v>
                </c:pt>
                <c:pt idx="9502">
                  <c:v>125.48588049999999</c:v>
                </c:pt>
                <c:pt idx="9503">
                  <c:v>119.0225817</c:v>
                </c:pt>
                <c:pt idx="9504">
                  <c:v>140.8632599</c:v>
                </c:pt>
                <c:pt idx="9505">
                  <c:v>126.4656481</c:v>
                </c:pt>
                <c:pt idx="9506">
                  <c:v>126.4656481</c:v>
                </c:pt>
                <c:pt idx="9507">
                  <c:v>119.0093809</c:v>
                </c:pt>
                <c:pt idx="9508">
                  <c:v>127.40505450000001</c:v>
                </c:pt>
                <c:pt idx="9509">
                  <c:v>127.40505450000001</c:v>
                </c:pt>
                <c:pt idx="9510">
                  <c:v>126.41314869999999</c:v>
                </c:pt>
                <c:pt idx="9511">
                  <c:v>140.97101900000001</c:v>
                </c:pt>
                <c:pt idx="9512">
                  <c:v>118.8636135</c:v>
                </c:pt>
                <c:pt idx="9513">
                  <c:v>119.9856157</c:v>
                </c:pt>
                <c:pt idx="9514">
                  <c:v>141.0526366</c:v>
                </c:pt>
                <c:pt idx="9515">
                  <c:v>126.460261</c:v>
                </c:pt>
                <c:pt idx="9516">
                  <c:v>124.77142720000001</c:v>
                </c:pt>
                <c:pt idx="9517">
                  <c:v>126.5052276</c:v>
                </c:pt>
                <c:pt idx="9518">
                  <c:v>126.5052276</c:v>
                </c:pt>
                <c:pt idx="9519">
                  <c:v>127.4669318</c:v>
                </c:pt>
                <c:pt idx="9520">
                  <c:v>127.4669318</c:v>
                </c:pt>
                <c:pt idx="9521">
                  <c:v>126.5101434</c:v>
                </c:pt>
                <c:pt idx="9522">
                  <c:v>141.0948205</c:v>
                </c:pt>
                <c:pt idx="9523">
                  <c:v>141.0948205</c:v>
                </c:pt>
                <c:pt idx="9524">
                  <c:v>118.8971154</c:v>
                </c:pt>
                <c:pt idx="9525">
                  <c:v>126.5223033</c:v>
                </c:pt>
                <c:pt idx="9526">
                  <c:v>141.03999619999999</c:v>
                </c:pt>
                <c:pt idx="9527">
                  <c:v>141.03999619999999</c:v>
                </c:pt>
                <c:pt idx="9528">
                  <c:v>126.5529169</c:v>
                </c:pt>
                <c:pt idx="9529">
                  <c:v>125.5849164</c:v>
                </c:pt>
                <c:pt idx="9530">
                  <c:v>133.04054049999999</c:v>
                </c:pt>
                <c:pt idx="9531">
                  <c:v>133.04054049999999</c:v>
                </c:pt>
                <c:pt idx="9532">
                  <c:v>118.9038202</c:v>
                </c:pt>
                <c:pt idx="9533">
                  <c:v>127.2606651</c:v>
                </c:pt>
                <c:pt idx="9534">
                  <c:v>127.2606651</c:v>
                </c:pt>
                <c:pt idx="9535">
                  <c:v>118.9006579</c:v>
                </c:pt>
                <c:pt idx="9536">
                  <c:v>126.2812898</c:v>
                </c:pt>
                <c:pt idx="9537">
                  <c:v>126.2812898</c:v>
                </c:pt>
                <c:pt idx="9538">
                  <c:v>125.6031641</c:v>
                </c:pt>
                <c:pt idx="9539">
                  <c:v>133.013035</c:v>
                </c:pt>
                <c:pt idx="9540">
                  <c:v>133.013035</c:v>
                </c:pt>
                <c:pt idx="9541">
                  <c:v>124.84230530000001</c:v>
                </c:pt>
                <c:pt idx="9542">
                  <c:v>124.73768800000001</c:v>
                </c:pt>
                <c:pt idx="9543">
                  <c:v>126.3014214</c:v>
                </c:pt>
                <c:pt idx="9544">
                  <c:v>124.8346324</c:v>
                </c:pt>
                <c:pt idx="9545">
                  <c:v>133.02947560000001</c:v>
                </c:pt>
                <c:pt idx="9546">
                  <c:v>133.07719220000001</c:v>
                </c:pt>
                <c:pt idx="9547">
                  <c:v>126.34011049999999</c:v>
                </c:pt>
                <c:pt idx="9548">
                  <c:v>125.61411150000001</c:v>
                </c:pt>
                <c:pt idx="9549">
                  <c:v>118.9196668</c:v>
                </c:pt>
                <c:pt idx="9550">
                  <c:v>125.6804966</c:v>
                </c:pt>
                <c:pt idx="9551">
                  <c:v>125.6230992</c:v>
                </c:pt>
                <c:pt idx="9552">
                  <c:v>124.7300985</c:v>
                </c:pt>
                <c:pt idx="9553">
                  <c:v>132.04456519999999</c:v>
                </c:pt>
                <c:pt idx="9554">
                  <c:v>118.92313830000001</c:v>
                </c:pt>
                <c:pt idx="9555">
                  <c:v>118.928853</c:v>
                </c:pt>
                <c:pt idx="9556">
                  <c:v>124.80662289999999</c:v>
                </c:pt>
                <c:pt idx="9557">
                  <c:v>125.6537414</c:v>
                </c:pt>
                <c:pt idx="9558">
                  <c:v>126.407083</c:v>
                </c:pt>
                <c:pt idx="9559">
                  <c:v>125.740571</c:v>
                </c:pt>
                <c:pt idx="9560">
                  <c:v>132.20829269999999</c:v>
                </c:pt>
                <c:pt idx="9561">
                  <c:v>119.87336879999999</c:v>
                </c:pt>
                <c:pt idx="9562">
                  <c:v>132.9918385</c:v>
                </c:pt>
                <c:pt idx="9563">
                  <c:v>125.4428588</c:v>
                </c:pt>
                <c:pt idx="9564">
                  <c:v>133.159178</c:v>
                </c:pt>
                <c:pt idx="9565">
                  <c:v>132.09861989999999</c:v>
                </c:pt>
                <c:pt idx="9566">
                  <c:v>132.98925310000001</c:v>
                </c:pt>
                <c:pt idx="9567">
                  <c:v>133.0461086</c:v>
                </c:pt>
                <c:pt idx="9568">
                  <c:v>132.0757519</c:v>
                </c:pt>
                <c:pt idx="9569">
                  <c:v>125.6480056</c:v>
                </c:pt>
                <c:pt idx="9570">
                  <c:v>134.01259619999999</c:v>
                </c:pt>
                <c:pt idx="9571">
                  <c:v>134.0354069</c:v>
                </c:pt>
                <c:pt idx="9572">
                  <c:v>134.05890719999999</c:v>
                </c:pt>
                <c:pt idx="9573">
                  <c:v>132.13973759999999</c:v>
                </c:pt>
                <c:pt idx="9574">
                  <c:v>134.07100260000001</c:v>
                </c:pt>
                <c:pt idx="9575">
                  <c:v>134.07100260000001</c:v>
                </c:pt>
                <c:pt idx="9576">
                  <c:v>125.6879052</c:v>
                </c:pt>
                <c:pt idx="9577">
                  <c:v>134.05697259999999</c:v>
                </c:pt>
                <c:pt idx="9578">
                  <c:v>134.05697259999999</c:v>
                </c:pt>
                <c:pt idx="9579">
                  <c:v>126.62391650000001</c:v>
                </c:pt>
                <c:pt idx="9580">
                  <c:v>133.06410020000001</c:v>
                </c:pt>
                <c:pt idx="9581">
                  <c:v>148.61886509999999</c:v>
                </c:pt>
                <c:pt idx="9582">
                  <c:v>125.51680229999999</c:v>
                </c:pt>
                <c:pt idx="9583">
                  <c:v>126.6494496</c:v>
                </c:pt>
                <c:pt idx="9584">
                  <c:v>131.38137990000001</c:v>
                </c:pt>
                <c:pt idx="9585">
                  <c:v>134.11112650000001</c:v>
                </c:pt>
                <c:pt idx="9586">
                  <c:v>134.11112650000001</c:v>
                </c:pt>
                <c:pt idx="9587">
                  <c:v>134.12484699999999</c:v>
                </c:pt>
                <c:pt idx="9588">
                  <c:v>134.12484699999999</c:v>
                </c:pt>
                <c:pt idx="9589">
                  <c:v>134.1191393</c:v>
                </c:pt>
                <c:pt idx="9590">
                  <c:v>134.13190760000001</c:v>
                </c:pt>
                <c:pt idx="9591">
                  <c:v>125.5527115</c:v>
                </c:pt>
                <c:pt idx="9592">
                  <c:v>134.16398269999999</c:v>
                </c:pt>
                <c:pt idx="9593">
                  <c:v>133.1954557</c:v>
                </c:pt>
                <c:pt idx="9594">
                  <c:v>140.5791188</c:v>
                </c:pt>
                <c:pt idx="9595">
                  <c:v>140.5791188</c:v>
                </c:pt>
                <c:pt idx="9596">
                  <c:v>133.90291970000001</c:v>
                </c:pt>
                <c:pt idx="9597">
                  <c:v>133.90291970000001</c:v>
                </c:pt>
                <c:pt idx="9598">
                  <c:v>125.5626936</c:v>
                </c:pt>
                <c:pt idx="9599">
                  <c:v>133.87172090000001</c:v>
                </c:pt>
                <c:pt idx="9600">
                  <c:v>133.87172090000001</c:v>
                </c:pt>
                <c:pt idx="9601">
                  <c:v>140.5484032</c:v>
                </c:pt>
                <c:pt idx="9602">
                  <c:v>140.5484032</c:v>
                </c:pt>
                <c:pt idx="9603">
                  <c:v>125.5570024</c:v>
                </c:pt>
                <c:pt idx="9604">
                  <c:v>132.26343790000001</c:v>
                </c:pt>
                <c:pt idx="9605">
                  <c:v>132.39821599999999</c:v>
                </c:pt>
                <c:pt idx="9606">
                  <c:v>131.34346600000001</c:v>
                </c:pt>
                <c:pt idx="9607">
                  <c:v>140.56592749999999</c:v>
                </c:pt>
                <c:pt idx="9608">
                  <c:v>133.89319950000001</c:v>
                </c:pt>
                <c:pt idx="9609">
                  <c:v>132.38813859999999</c:v>
                </c:pt>
                <c:pt idx="9610">
                  <c:v>140.6154961</c:v>
                </c:pt>
                <c:pt idx="9611">
                  <c:v>133.93641030000001</c:v>
                </c:pt>
                <c:pt idx="9612">
                  <c:v>133.2244087</c:v>
                </c:pt>
                <c:pt idx="9613">
                  <c:v>125.5776516</c:v>
                </c:pt>
                <c:pt idx="9614">
                  <c:v>133.2340178</c:v>
                </c:pt>
                <c:pt idx="9615">
                  <c:v>139.6415446</c:v>
                </c:pt>
                <c:pt idx="9616">
                  <c:v>131.3341762</c:v>
                </c:pt>
                <c:pt idx="9617">
                  <c:v>131.41839039999999</c:v>
                </c:pt>
                <c:pt idx="9618">
                  <c:v>132.31956299999999</c:v>
                </c:pt>
                <c:pt idx="9619">
                  <c:v>134.00654130000001</c:v>
                </c:pt>
                <c:pt idx="9620">
                  <c:v>140.58629529999999</c:v>
                </c:pt>
                <c:pt idx="9621">
                  <c:v>125.5816111</c:v>
                </c:pt>
                <c:pt idx="9622">
                  <c:v>140.7042596</c:v>
                </c:pt>
                <c:pt idx="9623">
                  <c:v>139.69785450000001</c:v>
                </c:pt>
                <c:pt idx="9624">
                  <c:v>132.34951040000001</c:v>
                </c:pt>
                <c:pt idx="9625">
                  <c:v>126.536337</c:v>
                </c:pt>
                <c:pt idx="9626">
                  <c:v>133.04203630000001</c:v>
                </c:pt>
                <c:pt idx="9627">
                  <c:v>139.6745841</c:v>
                </c:pt>
                <c:pt idx="9628">
                  <c:v>126.53218339999999</c:v>
                </c:pt>
                <c:pt idx="9629">
                  <c:v>132.31160819999999</c:v>
                </c:pt>
                <c:pt idx="9630">
                  <c:v>141.61289590000001</c:v>
                </c:pt>
                <c:pt idx="9631">
                  <c:v>141.63940959999999</c:v>
                </c:pt>
                <c:pt idx="9632">
                  <c:v>141.66373920000001</c:v>
                </c:pt>
                <c:pt idx="9633">
                  <c:v>139.74118390000001</c:v>
                </c:pt>
                <c:pt idx="9634">
                  <c:v>141.67654709999999</c:v>
                </c:pt>
                <c:pt idx="9635">
                  <c:v>141.67654709999999</c:v>
                </c:pt>
                <c:pt idx="9636">
                  <c:v>141.66216399999999</c:v>
                </c:pt>
                <c:pt idx="9637">
                  <c:v>141.66216399999999</c:v>
                </c:pt>
                <c:pt idx="9638">
                  <c:v>132.35324979999999</c:v>
                </c:pt>
                <c:pt idx="9639">
                  <c:v>133.2889035</c:v>
                </c:pt>
                <c:pt idx="9640">
                  <c:v>132.17244640000001</c:v>
                </c:pt>
                <c:pt idx="9641">
                  <c:v>138.93276879999999</c:v>
                </c:pt>
                <c:pt idx="9642">
                  <c:v>141.71963959999999</c:v>
                </c:pt>
                <c:pt idx="9643">
                  <c:v>141.71963959999999</c:v>
                </c:pt>
                <c:pt idx="9644">
                  <c:v>141.73384440000001</c:v>
                </c:pt>
                <c:pt idx="9645">
                  <c:v>141.73384440000001</c:v>
                </c:pt>
                <c:pt idx="9646">
                  <c:v>141.72534970000001</c:v>
                </c:pt>
                <c:pt idx="9647">
                  <c:v>141.7415733</c:v>
                </c:pt>
                <c:pt idx="9648">
                  <c:v>133.159167</c:v>
                </c:pt>
                <c:pt idx="9649">
                  <c:v>141.77233960000001</c:v>
                </c:pt>
                <c:pt idx="9650">
                  <c:v>141.4969303</c:v>
                </c:pt>
                <c:pt idx="9651">
                  <c:v>141.4969303</c:v>
                </c:pt>
                <c:pt idx="9652">
                  <c:v>141.46477369999999</c:v>
                </c:pt>
                <c:pt idx="9653">
                  <c:v>141.46477369999999</c:v>
                </c:pt>
                <c:pt idx="9654">
                  <c:v>139.87246830000001</c:v>
                </c:pt>
                <c:pt idx="9655">
                  <c:v>133.17006699999999</c:v>
                </c:pt>
                <c:pt idx="9656">
                  <c:v>132.21594339999999</c:v>
                </c:pt>
                <c:pt idx="9657">
                  <c:v>138.89009920000001</c:v>
                </c:pt>
                <c:pt idx="9658">
                  <c:v>148.1024535</c:v>
                </c:pt>
                <c:pt idx="9659">
                  <c:v>141.48489409999999</c:v>
                </c:pt>
                <c:pt idx="9660">
                  <c:v>139.94413359999999</c:v>
                </c:pt>
                <c:pt idx="9661">
                  <c:v>141.5326077</c:v>
                </c:pt>
                <c:pt idx="9662">
                  <c:v>140.84482489999999</c:v>
                </c:pt>
                <c:pt idx="9663">
                  <c:v>132.2356322</c:v>
                </c:pt>
                <c:pt idx="9664">
                  <c:v>138.88173029999999</c:v>
                </c:pt>
                <c:pt idx="9665">
                  <c:v>138.97177049999999</c:v>
                </c:pt>
                <c:pt idx="9666">
                  <c:v>139.9346529</c:v>
                </c:pt>
                <c:pt idx="9667">
                  <c:v>141.6087474</c:v>
                </c:pt>
                <c:pt idx="9668">
                  <c:v>132.23762070000001</c:v>
                </c:pt>
                <c:pt idx="9669">
                  <c:v>133.19505799999999</c:v>
                </c:pt>
                <c:pt idx="9670">
                  <c:v>139.926942</c:v>
                </c:pt>
                <c:pt idx="9671">
                  <c:v>149.2686295</c:v>
                </c:pt>
                <c:pt idx="9672">
                  <c:v>139.97076250000001</c:v>
                </c:pt>
                <c:pt idx="9673">
                  <c:v>139.7787964</c:v>
                </c:pt>
                <c:pt idx="9674">
                  <c:v>149.3344061</c:v>
                </c:pt>
                <c:pt idx="9675">
                  <c:v>140.77738669999999</c:v>
                </c:pt>
                <c:pt idx="9676">
                  <c:v>139.82328949999999</c:v>
                </c:pt>
                <c:pt idx="9677">
                  <c:v>149.0765126</c:v>
                </c:pt>
                <c:pt idx="9678">
                  <c:v>139.8447577</c:v>
                </c:pt>
                <c:pt idx="9679">
                  <c:v>139.84991009999999</c:v>
                </c:pt>
                <c:pt idx="9680">
                  <c:v>52</c:v>
                </c:pt>
                <c:pt idx="9681">
                  <c:v>52</c:v>
                </c:pt>
                <c:pt idx="9682">
                  <c:v>52</c:v>
                </c:pt>
                <c:pt idx="9683">
                  <c:v>52</c:v>
                </c:pt>
                <c:pt idx="9684">
                  <c:v>52</c:v>
                </c:pt>
                <c:pt idx="9685">
                  <c:v>60</c:v>
                </c:pt>
                <c:pt idx="9686">
                  <c:v>60</c:v>
                </c:pt>
                <c:pt idx="9687">
                  <c:v>63</c:v>
                </c:pt>
                <c:pt idx="9688">
                  <c:v>60</c:v>
                </c:pt>
                <c:pt idx="9689">
                  <c:v>60</c:v>
                </c:pt>
                <c:pt idx="9690">
                  <c:v>60</c:v>
                </c:pt>
                <c:pt idx="9691">
                  <c:v>60</c:v>
                </c:pt>
                <c:pt idx="9692">
                  <c:v>60</c:v>
                </c:pt>
                <c:pt idx="9693">
                  <c:v>60</c:v>
                </c:pt>
                <c:pt idx="9694">
                  <c:v>66</c:v>
                </c:pt>
                <c:pt idx="9695">
                  <c:v>66</c:v>
                </c:pt>
                <c:pt idx="9696">
                  <c:v>60</c:v>
                </c:pt>
                <c:pt idx="9697">
                  <c:v>60</c:v>
                </c:pt>
                <c:pt idx="9698">
                  <c:v>63</c:v>
                </c:pt>
                <c:pt idx="9699">
                  <c:v>63</c:v>
                </c:pt>
                <c:pt idx="9700">
                  <c:v>63</c:v>
                </c:pt>
                <c:pt idx="9701">
                  <c:v>66</c:v>
                </c:pt>
                <c:pt idx="9702">
                  <c:v>63</c:v>
                </c:pt>
                <c:pt idx="9703">
                  <c:v>66</c:v>
                </c:pt>
                <c:pt idx="9704">
                  <c:v>73</c:v>
                </c:pt>
                <c:pt idx="9705">
                  <c:v>66</c:v>
                </c:pt>
                <c:pt idx="9706">
                  <c:v>73</c:v>
                </c:pt>
                <c:pt idx="9707">
                  <c:v>66</c:v>
                </c:pt>
                <c:pt idx="9708">
                  <c:v>66</c:v>
                </c:pt>
                <c:pt idx="9709">
                  <c:v>66</c:v>
                </c:pt>
                <c:pt idx="9710">
                  <c:v>66</c:v>
                </c:pt>
                <c:pt idx="9711">
                  <c:v>66</c:v>
                </c:pt>
                <c:pt idx="9712">
                  <c:v>77</c:v>
                </c:pt>
                <c:pt idx="9713">
                  <c:v>77</c:v>
                </c:pt>
                <c:pt idx="9714">
                  <c:v>73</c:v>
                </c:pt>
                <c:pt idx="9715">
                  <c:v>73</c:v>
                </c:pt>
                <c:pt idx="9716">
                  <c:v>81</c:v>
                </c:pt>
                <c:pt idx="9717">
                  <c:v>81</c:v>
                </c:pt>
                <c:pt idx="9718">
                  <c:v>73</c:v>
                </c:pt>
                <c:pt idx="9719">
                  <c:v>73</c:v>
                </c:pt>
                <c:pt idx="9720">
                  <c:v>73</c:v>
                </c:pt>
                <c:pt idx="9721">
                  <c:v>73</c:v>
                </c:pt>
                <c:pt idx="9722">
                  <c:v>77</c:v>
                </c:pt>
                <c:pt idx="9723">
                  <c:v>85</c:v>
                </c:pt>
                <c:pt idx="9724">
                  <c:v>77</c:v>
                </c:pt>
                <c:pt idx="9725">
                  <c:v>85</c:v>
                </c:pt>
                <c:pt idx="9726">
                  <c:v>73</c:v>
                </c:pt>
                <c:pt idx="9727">
                  <c:v>73</c:v>
                </c:pt>
                <c:pt idx="9728">
                  <c:v>85</c:v>
                </c:pt>
                <c:pt idx="9729">
                  <c:v>85</c:v>
                </c:pt>
                <c:pt idx="9730">
                  <c:v>85</c:v>
                </c:pt>
                <c:pt idx="9731">
                  <c:v>85</c:v>
                </c:pt>
                <c:pt idx="9732">
                  <c:v>77</c:v>
                </c:pt>
                <c:pt idx="9733">
                  <c:v>77</c:v>
                </c:pt>
                <c:pt idx="9734">
                  <c:v>77</c:v>
                </c:pt>
                <c:pt idx="9735">
                  <c:v>77</c:v>
                </c:pt>
                <c:pt idx="9736">
                  <c:v>81</c:v>
                </c:pt>
                <c:pt idx="9737">
                  <c:v>89</c:v>
                </c:pt>
                <c:pt idx="9738">
                  <c:v>89</c:v>
                </c:pt>
                <c:pt idx="9739">
                  <c:v>81</c:v>
                </c:pt>
                <c:pt idx="9740">
                  <c:v>90</c:v>
                </c:pt>
                <c:pt idx="9741">
                  <c:v>90</c:v>
                </c:pt>
                <c:pt idx="9742">
                  <c:v>77</c:v>
                </c:pt>
                <c:pt idx="9743">
                  <c:v>77</c:v>
                </c:pt>
                <c:pt idx="9744">
                  <c:v>90</c:v>
                </c:pt>
                <c:pt idx="9745">
                  <c:v>90</c:v>
                </c:pt>
                <c:pt idx="9746">
                  <c:v>81</c:v>
                </c:pt>
                <c:pt idx="9747">
                  <c:v>81</c:v>
                </c:pt>
                <c:pt idx="9748">
                  <c:v>81</c:v>
                </c:pt>
                <c:pt idx="9749">
                  <c:v>81</c:v>
                </c:pt>
                <c:pt idx="9750">
                  <c:v>85</c:v>
                </c:pt>
                <c:pt idx="9751">
                  <c:v>85</c:v>
                </c:pt>
                <c:pt idx="9752">
                  <c:v>85</c:v>
                </c:pt>
                <c:pt idx="9753">
                  <c:v>85</c:v>
                </c:pt>
                <c:pt idx="9754">
                  <c:v>94</c:v>
                </c:pt>
                <c:pt idx="9755">
                  <c:v>94</c:v>
                </c:pt>
                <c:pt idx="9756">
                  <c:v>85</c:v>
                </c:pt>
                <c:pt idx="9757">
                  <c:v>94</c:v>
                </c:pt>
                <c:pt idx="9758">
                  <c:v>85</c:v>
                </c:pt>
                <c:pt idx="9759">
                  <c:v>95</c:v>
                </c:pt>
                <c:pt idx="9760">
                  <c:v>95</c:v>
                </c:pt>
                <c:pt idx="9761">
                  <c:v>94</c:v>
                </c:pt>
                <c:pt idx="9762">
                  <c:v>81</c:v>
                </c:pt>
                <c:pt idx="9763">
                  <c:v>81</c:v>
                </c:pt>
                <c:pt idx="9764">
                  <c:v>85</c:v>
                </c:pt>
                <c:pt idx="9765">
                  <c:v>85</c:v>
                </c:pt>
                <c:pt idx="9766">
                  <c:v>85</c:v>
                </c:pt>
                <c:pt idx="9767">
                  <c:v>85</c:v>
                </c:pt>
                <c:pt idx="9768">
                  <c:v>85</c:v>
                </c:pt>
                <c:pt idx="9769">
                  <c:v>85</c:v>
                </c:pt>
                <c:pt idx="9770">
                  <c:v>85</c:v>
                </c:pt>
                <c:pt idx="9771">
                  <c:v>85</c:v>
                </c:pt>
                <c:pt idx="9772">
                  <c:v>85</c:v>
                </c:pt>
                <c:pt idx="9773">
                  <c:v>85</c:v>
                </c:pt>
                <c:pt idx="9774">
                  <c:v>85</c:v>
                </c:pt>
                <c:pt idx="9775">
                  <c:v>85</c:v>
                </c:pt>
                <c:pt idx="9776">
                  <c:v>90</c:v>
                </c:pt>
                <c:pt idx="9777">
                  <c:v>99</c:v>
                </c:pt>
                <c:pt idx="9778">
                  <c:v>90</c:v>
                </c:pt>
                <c:pt idx="9779">
                  <c:v>89</c:v>
                </c:pt>
                <c:pt idx="9780">
                  <c:v>99</c:v>
                </c:pt>
                <c:pt idx="9781">
                  <c:v>89</c:v>
                </c:pt>
                <c:pt idx="9782">
                  <c:v>85</c:v>
                </c:pt>
                <c:pt idx="9783">
                  <c:v>90</c:v>
                </c:pt>
                <c:pt idx="9784">
                  <c:v>99</c:v>
                </c:pt>
                <c:pt idx="9785">
                  <c:v>100</c:v>
                </c:pt>
                <c:pt idx="9786">
                  <c:v>85</c:v>
                </c:pt>
                <c:pt idx="9787">
                  <c:v>100</c:v>
                </c:pt>
                <c:pt idx="9788">
                  <c:v>90</c:v>
                </c:pt>
                <c:pt idx="9789">
                  <c:v>100</c:v>
                </c:pt>
                <c:pt idx="9790">
                  <c:v>85</c:v>
                </c:pt>
                <c:pt idx="9791">
                  <c:v>85</c:v>
                </c:pt>
                <c:pt idx="9792">
                  <c:v>85</c:v>
                </c:pt>
                <c:pt idx="9793">
                  <c:v>85</c:v>
                </c:pt>
                <c:pt idx="9794">
                  <c:v>90</c:v>
                </c:pt>
                <c:pt idx="9795">
                  <c:v>90</c:v>
                </c:pt>
                <c:pt idx="9796">
                  <c:v>90</c:v>
                </c:pt>
                <c:pt idx="9797">
                  <c:v>90</c:v>
                </c:pt>
                <c:pt idx="9798">
                  <c:v>89</c:v>
                </c:pt>
                <c:pt idx="9799">
                  <c:v>90</c:v>
                </c:pt>
                <c:pt idx="9800">
                  <c:v>89</c:v>
                </c:pt>
                <c:pt idx="9801">
                  <c:v>90</c:v>
                </c:pt>
                <c:pt idx="9802">
                  <c:v>89</c:v>
                </c:pt>
                <c:pt idx="9803">
                  <c:v>89</c:v>
                </c:pt>
                <c:pt idx="9804">
                  <c:v>90</c:v>
                </c:pt>
                <c:pt idx="9805">
                  <c:v>105</c:v>
                </c:pt>
                <c:pt idx="9806">
                  <c:v>90</c:v>
                </c:pt>
                <c:pt idx="9807">
                  <c:v>105</c:v>
                </c:pt>
                <c:pt idx="9808">
                  <c:v>94</c:v>
                </c:pt>
                <c:pt idx="9809">
                  <c:v>94</c:v>
                </c:pt>
                <c:pt idx="9810">
                  <c:v>94</c:v>
                </c:pt>
                <c:pt idx="9811">
                  <c:v>94</c:v>
                </c:pt>
                <c:pt idx="9812">
                  <c:v>105</c:v>
                </c:pt>
                <c:pt idx="9813">
                  <c:v>105</c:v>
                </c:pt>
                <c:pt idx="9814">
                  <c:v>95</c:v>
                </c:pt>
                <c:pt idx="9815">
                  <c:v>90</c:v>
                </c:pt>
                <c:pt idx="9816">
                  <c:v>105</c:v>
                </c:pt>
                <c:pt idx="9817">
                  <c:v>105</c:v>
                </c:pt>
                <c:pt idx="9818">
                  <c:v>90</c:v>
                </c:pt>
                <c:pt idx="9819">
                  <c:v>95</c:v>
                </c:pt>
                <c:pt idx="9820">
                  <c:v>89</c:v>
                </c:pt>
                <c:pt idx="9821">
                  <c:v>89</c:v>
                </c:pt>
                <c:pt idx="9822">
                  <c:v>90</c:v>
                </c:pt>
                <c:pt idx="9823">
                  <c:v>90</c:v>
                </c:pt>
                <c:pt idx="9824">
                  <c:v>94</c:v>
                </c:pt>
                <c:pt idx="9825">
                  <c:v>94</c:v>
                </c:pt>
                <c:pt idx="9826">
                  <c:v>94</c:v>
                </c:pt>
                <c:pt idx="9827">
                  <c:v>94</c:v>
                </c:pt>
                <c:pt idx="9828">
                  <c:v>94</c:v>
                </c:pt>
                <c:pt idx="9829">
                  <c:v>111</c:v>
                </c:pt>
                <c:pt idx="9830">
                  <c:v>95</c:v>
                </c:pt>
                <c:pt idx="9831">
                  <c:v>94</c:v>
                </c:pt>
                <c:pt idx="9832">
                  <c:v>95</c:v>
                </c:pt>
                <c:pt idx="9833">
                  <c:v>111</c:v>
                </c:pt>
                <c:pt idx="9834">
                  <c:v>111</c:v>
                </c:pt>
                <c:pt idx="9835">
                  <c:v>94</c:v>
                </c:pt>
                <c:pt idx="9836">
                  <c:v>94</c:v>
                </c:pt>
                <c:pt idx="9837">
                  <c:v>95</c:v>
                </c:pt>
                <c:pt idx="9838">
                  <c:v>95</c:v>
                </c:pt>
                <c:pt idx="9839">
                  <c:v>99</c:v>
                </c:pt>
                <c:pt idx="9840">
                  <c:v>100</c:v>
                </c:pt>
                <c:pt idx="9841">
                  <c:v>111</c:v>
                </c:pt>
                <c:pt idx="9842">
                  <c:v>99</c:v>
                </c:pt>
                <c:pt idx="9843">
                  <c:v>111</c:v>
                </c:pt>
                <c:pt idx="9844">
                  <c:v>99</c:v>
                </c:pt>
                <c:pt idx="9845">
                  <c:v>111</c:v>
                </c:pt>
                <c:pt idx="9846">
                  <c:v>111</c:v>
                </c:pt>
                <c:pt idx="9847">
                  <c:v>100</c:v>
                </c:pt>
                <c:pt idx="9848">
                  <c:v>94</c:v>
                </c:pt>
                <c:pt idx="9849">
                  <c:v>100</c:v>
                </c:pt>
                <c:pt idx="9850">
                  <c:v>94</c:v>
                </c:pt>
                <c:pt idx="9851">
                  <c:v>94</c:v>
                </c:pt>
                <c:pt idx="9852">
                  <c:v>94</c:v>
                </c:pt>
                <c:pt idx="9853">
                  <c:v>95</c:v>
                </c:pt>
                <c:pt idx="9854">
                  <c:v>95</c:v>
                </c:pt>
                <c:pt idx="9855">
                  <c:v>100</c:v>
                </c:pt>
                <c:pt idx="9856">
                  <c:v>99</c:v>
                </c:pt>
                <c:pt idx="9857">
                  <c:v>100</c:v>
                </c:pt>
                <c:pt idx="9858">
                  <c:v>117</c:v>
                </c:pt>
                <c:pt idx="9859">
                  <c:v>99</c:v>
                </c:pt>
                <c:pt idx="9860">
                  <c:v>99</c:v>
                </c:pt>
                <c:pt idx="9861">
                  <c:v>117</c:v>
                </c:pt>
                <c:pt idx="9862">
                  <c:v>117</c:v>
                </c:pt>
                <c:pt idx="9863">
                  <c:v>100</c:v>
                </c:pt>
                <c:pt idx="9864">
                  <c:v>99</c:v>
                </c:pt>
                <c:pt idx="9865">
                  <c:v>100</c:v>
                </c:pt>
                <c:pt idx="9866">
                  <c:v>99</c:v>
                </c:pt>
                <c:pt idx="9867">
                  <c:v>117</c:v>
                </c:pt>
                <c:pt idx="9868">
                  <c:v>99</c:v>
                </c:pt>
                <c:pt idx="9869">
                  <c:v>100</c:v>
                </c:pt>
                <c:pt idx="9870">
                  <c:v>105</c:v>
                </c:pt>
                <c:pt idx="9871">
                  <c:v>118</c:v>
                </c:pt>
                <c:pt idx="9872">
                  <c:v>105</c:v>
                </c:pt>
                <c:pt idx="9873">
                  <c:v>100</c:v>
                </c:pt>
                <c:pt idx="9874">
                  <c:v>105</c:v>
                </c:pt>
                <c:pt idx="9875">
                  <c:v>118</c:v>
                </c:pt>
                <c:pt idx="9876">
                  <c:v>117</c:v>
                </c:pt>
                <c:pt idx="9877">
                  <c:v>105</c:v>
                </c:pt>
                <c:pt idx="9878">
                  <c:v>117</c:v>
                </c:pt>
                <c:pt idx="9879">
                  <c:v>105</c:v>
                </c:pt>
                <c:pt idx="9880">
                  <c:v>100</c:v>
                </c:pt>
                <c:pt idx="9881">
                  <c:v>105</c:v>
                </c:pt>
                <c:pt idx="9882">
                  <c:v>99</c:v>
                </c:pt>
                <c:pt idx="9883">
                  <c:v>118</c:v>
                </c:pt>
                <c:pt idx="9884">
                  <c:v>99</c:v>
                </c:pt>
                <c:pt idx="9885">
                  <c:v>99</c:v>
                </c:pt>
                <c:pt idx="9886">
                  <c:v>100</c:v>
                </c:pt>
                <c:pt idx="9887">
                  <c:v>105</c:v>
                </c:pt>
                <c:pt idx="9888">
                  <c:v>100</c:v>
                </c:pt>
                <c:pt idx="9889">
                  <c:v>124</c:v>
                </c:pt>
                <c:pt idx="9890">
                  <c:v>105</c:v>
                </c:pt>
                <c:pt idx="9891">
                  <c:v>124</c:v>
                </c:pt>
                <c:pt idx="9892">
                  <c:v>124</c:v>
                </c:pt>
                <c:pt idx="9893">
                  <c:v>105</c:v>
                </c:pt>
                <c:pt idx="9894">
                  <c:v>118</c:v>
                </c:pt>
                <c:pt idx="9895">
                  <c:v>118</c:v>
                </c:pt>
                <c:pt idx="9896">
                  <c:v>118</c:v>
                </c:pt>
                <c:pt idx="9897">
                  <c:v>118</c:v>
                </c:pt>
                <c:pt idx="9898">
                  <c:v>105</c:v>
                </c:pt>
                <c:pt idx="9899">
                  <c:v>105</c:v>
                </c:pt>
                <c:pt idx="9900">
                  <c:v>124</c:v>
                </c:pt>
                <c:pt idx="9901">
                  <c:v>105</c:v>
                </c:pt>
                <c:pt idx="9902">
                  <c:v>124</c:v>
                </c:pt>
                <c:pt idx="9903">
                  <c:v>105</c:v>
                </c:pt>
                <c:pt idx="9904">
                  <c:v>105</c:v>
                </c:pt>
                <c:pt idx="9905">
                  <c:v>111</c:v>
                </c:pt>
                <c:pt idx="9906">
                  <c:v>105</c:v>
                </c:pt>
                <c:pt idx="9907">
                  <c:v>111</c:v>
                </c:pt>
                <c:pt idx="9908">
                  <c:v>105</c:v>
                </c:pt>
                <c:pt idx="9909">
                  <c:v>125</c:v>
                </c:pt>
                <c:pt idx="9910">
                  <c:v>105</c:v>
                </c:pt>
                <c:pt idx="9911">
                  <c:v>111</c:v>
                </c:pt>
                <c:pt idx="9912">
                  <c:v>124</c:v>
                </c:pt>
                <c:pt idx="9913">
                  <c:v>124</c:v>
                </c:pt>
                <c:pt idx="9914">
                  <c:v>111</c:v>
                </c:pt>
                <c:pt idx="9915">
                  <c:v>105</c:v>
                </c:pt>
                <c:pt idx="9916">
                  <c:v>111</c:v>
                </c:pt>
                <c:pt idx="9917">
                  <c:v>111</c:v>
                </c:pt>
                <c:pt idx="9918">
                  <c:v>111</c:v>
                </c:pt>
                <c:pt idx="9919">
                  <c:v>105</c:v>
                </c:pt>
                <c:pt idx="9920">
                  <c:v>124</c:v>
                </c:pt>
                <c:pt idx="9921">
                  <c:v>105</c:v>
                </c:pt>
                <c:pt idx="9922">
                  <c:v>125</c:v>
                </c:pt>
                <c:pt idx="9923">
                  <c:v>125</c:v>
                </c:pt>
                <c:pt idx="9924">
                  <c:v>105</c:v>
                </c:pt>
                <c:pt idx="9925">
                  <c:v>131</c:v>
                </c:pt>
                <c:pt idx="9926">
                  <c:v>105</c:v>
                </c:pt>
                <c:pt idx="9927">
                  <c:v>131</c:v>
                </c:pt>
                <c:pt idx="9928">
                  <c:v>131</c:v>
                </c:pt>
                <c:pt idx="9929">
                  <c:v>105</c:v>
                </c:pt>
                <c:pt idx="9930">
                  <c:v>111</c:v>
                </c:pt>
                <c:pt idx="9931">
                  <c:v>105</c:v>
                </c:pt>
                <c:pt idx="9932">
                  <c:v>111</c:v>
                </c:pt>
                <c:pt idx="9933">
                  <c:v>125</c:v>
                </c:pt>
                <c:pt idx="9934">
                  <c:v>125</c:v>
                </c:pt>
                <c:pt idx="9935">
                  <c:v>111</c:v>
                </c:pt>
                <c:pt idx="9936">
                  <c:v>125</c:v>
                </c:pt>
                <c:pt idx="9937">
                  <c:v>125</c:v>
                </c:pt>
                <c:pt idx="9938">
                  <c:v>111</c:v>
                </c:pt>
                <c:pt idx="9939">
                  <c:v>131</c:v>
                </c:pt>
                <c:pt idx="9940">
                  <c:v>111</c:v>
                </c:pt>
                <c:pt idx="9941">
                  <c:v>132</c:v>
                </c:pt>
                <c:pt idx="9942">
                  <c:v>111</c:v>
                </c:pt>
                <c:pt idx="9943">
                  <c:v>111</c:v>
                </c:pt>
                <c:pt idx="9944">
                  <c:v>118</c:v>
                </c:pt>
                <c:pt idx="9945">
                  <c:v>118</c:v>
                </c:pt>
                <c:pt idx="9946">
                  <c:v>117</c:v>
                </c:pt>
                <c:pt idx="9947">
                  <c:v>132</c:v>
                </c:pt>
                <c:pt idx="9948">
                  <c:v>131</c:v>
                </c:pt>
                <c:pt idx="9949">
                  <c:v>111</c:v>
                </c:pt>
                <c:pt idx="9950">
                  <c:v>131</c:v>
                </c:pt>
                <c:pt idx="9951">
                  <c:v>118</c:v>
                </c:pt>
                <c:pt idx="9952">
                  <c:v>118</c:v>
                </c:pt>
                <c:pt idx="9953">
                  <c:v>111</c:v>
                </c:pt>
                <c:pt idx="9954">
                  <c:v>117</c:v>
                </c:pt>
                <c:pt idx="9955">
                  <c:v>117</c:v>
                </c:pt>
                <c:pt idx="9956">
                  <c:v>111</c:v>
                </c:pt>
                <c:pt idx="9957">
                  <c:v>117</c:v>
                </c:pt>
                <c:pt idx="9958">
                  <c:v>111</c:v>
                </c:pt>
                <c:pt idx="9959">
                  <c:v>111</c:v>
                </c:pt>
                <c:pt idx="9960">
                  <c:v>117</c:v>
                </c:pt>
                <c:pt idx="9961">
                  <c:v>111</c:v>
                </c:pt>
                <c:pt idx="9962">
                  <c:v>118</c:v>
                </c:pt>
                <c:pt idx="9963">
                  <c:v>117</c:v>
                </c:pt>
                <c:pt idx="9964">
                  <c:v>111</c:v>
                </c:pt>
                <c:pt idx="9965">
                  <c:v>118</c:v>
                </c:pt>
                <c:pt idx="9966">
                  <c:v>118</c:v>
                </c:pt>
                <c:pt idx="9967">
                  <c:v>118</c:v>
                </c:pt>
                <c:pt idx="9968">
                  <c:v>118</c:v>
                </c:pt>
                <c:pt idx="9969">
                  <c:v>118</c:v>
                </c:pt>
                <c:pt idx="9970">
                  <c:v>118</c:v>
                </c:pt>
                <c:pt idx="9971">
                  <c:v>131</c:v>
                </c:pt>
                <c:pt idx="9972">
                  <c:v>118</c:v>
                </c:pt>
                <c:pt idx="9973">
                  <c:v>118</c:v>
                </c:pt>
                <c:pt idx="9974">
                  <c:v>118</c:v>
                </c:pt>
                <c:pt idx="9975">
                  <c:v>118</c:v>
                </c:pt>
                <c:pt idx="9976">
                  <c:v>118</c:v>
                </c:pt>
                <c:pt idx="9977">
                  <c:v>111</c:v>
                </c:pt>
                <c:pt idx="9978">
                  <c:v>132</c:v>
                </c:pt>
                <c:pt idx="9979">
                  <c:v>111</c:v>
                </c:pt>
                <c:pt idx="9980">
                  <c:v>118</c:v>
                </c:pt>
                <c:pt idx="9981">
                  <c:v>132</c:v>
                </c:pt>
                <c:pt idx="9982">
                  <c:v>111</c:v>
                </c:pt>
                <c:pt idx="9983">
                  <c:v>117</c:v>
                </c:pt>
                <c:pt idx="9984">
                  <c:v>132</c:v>
                </c:pt>
                <c:pt idx="9985">
                  <c:v>138</c:v>
                </c:pt>
                <c:pt idx="9986">
                  <c:v>117</c:v>
                </c:pt>
                <c:pt idx="9987">
                  <c:v>118</c:v>
                </c:pt>
                <c:pt idx="9988">
                  <c:v>118</c:v>
                </c:pt>
                <c:pt idx="9989">
                  <c:v>138</c:v>
                </c:pt>
                <c:pt idx="9990">
                  <c:v>138</c:v>
                </c:pt>
                <c:pt idx="9991">
                  <c:v>118</c:v>
                </c:pt>
                <c:pt idx="9992">
                  <c:v>118</c:v>
                </c:pt>
                <c:pt idx="9993">
                  <c:v>111</c:v>
                </c:pt>
                <c:pt idx="9994">
                  <c:v>132</c:v>
                </c:pt>
                <c:pt idx="9995">
                  <c:v>132</c:v>
                </c:pt>
                <c:pt idx="9996">
                  <c:v>117</c:v>
                </c:pt>
                <c:pt idx="9997">
                  <c:v>139</c:v>
                </c:pt>
                <c:pt idx="9998">
                  <c:v>111</c:v>
                </c:pt>
                <c:pt idx="9999">
                  <c:v>133</c:v>
                </c:pt>
                <c:pt idx="10000">
                  <c:v>133</c:v>
                </c:pt>
                <c:pt idx="10001">
                  <c:v>111</c:v>
                </c:pt>
                <c:pt idx="10002">
                  <c:v>117</c:v>
                </c:pt>
                <c:pt idx="10003">
                  <c:v>139</c:v>
                </c:pt>
                <c:pt idx="10004">
                  <c:v>111</c:v>
                </c:pt>
                <c:pt idx="10005">
                  <c:v>117</c:v>
                </c:pt>
                <c:pt idx="10006">
                  <c:v>117</c:v>
                </c:pt>
                <c:pt idx="10007">
                  <c:v>117</c:v>
                </c:pt>
                <c:pt idx="10008">
                  <c:v>118</c:v>
                </c:pt>
                <c:pt idx="10009">
                  <c:v>125</c:v>
                </c:pt>
                <c:pt idx="10010">
                  <c:v>125</c:v>
                </c:pt>
                <c:pt idx="10011">
                  <c:v>138</c:v>
                </c:pt>
                <c:pt idx="10012">
                  <c:v>117</c:v>
                </c:pt>
                <c:pt idx="10013">
                  <c:v>139</c:v>
                </c:pt>
                <c:pt idx="10014">
                  <c:v>117</c:v>
                </c:pt>
                <c:pt idx="10015">
                  <c:v>124</c:v>
                </c:pt>
                <c:pt idx="10016">
                  <c:v>125</c:v>
                </c:pt>
                <c:pt idx="10017">
                  <c:v>125</c:v>
                </c:pt>
                <c:pt idx="10018">
                  <c:v>124</c:v>
                </c:pt>
                <c:pt idx="10019">
                  <c:v>124</c:v>
                </c:pt>
                <c:pt idx="10020">
                  <c:v>118</c:v>
                </c:pt>
                <c:pt idx="10021">
                  <c:v>117</c:v>
                </c:pt>
                <c:pt idx="10022">
                  <c:v>124</c:v>
                </c:pt>
                <c:pt idx="10023">
                  <c:v>124</c:v>
                </c:pt>
                <c:pt idx="10024">
                  <c:v>124</c:v>
                </c:pt>
                <c:pt idx="10025">
                  <c:v>118</c:v>
                </c:pt>
                <c:pt idx="10026">
                  <c:v>117</c:v>
                </c:pt>
                <c:pt idx="10027">
                  <c:v>117</c:v>
                </c:pt>
                <c:pt idx="10028">
                  <c:v>125</c:v>
                </c:pt>
                <c:pt idx="10029">
                  <c:v>125</c:v>
                </c:pt>
                <c:pt idx="10030">
                  <c:v>125</c:v>
                </c:pt>
                <c:pt idx="10031">
                  <c:v>118</c:v>
                </c:pt>
                <c:pt idx="10032">
                  <c:v>124</c:v>
                </c:pt>
                <c:pt idx="10033">
                  <c:v>125</c:v>
                </c:pt>
                <c:pt idx="10034">
                  <c:v>125</c:v>
                </c:pt>
                <c:pt idx="10035">
                  <c:v>125</c:v>
                </c:pt>
                <c:pt idx="10036">
                  <c:v>125</c:v>
                </c:pt>
                <c:pt idx="10037">
                  <c:v>118</c:v>
                </c:pt>
                <c:pt idx="10038">
                  <c:v>117</c:v>
                </c:pt>
                <c:pt idx="10039">
                  <c:v>124</c:v>
                </c:pt>
                <c:pt idx="10040">
                  <c:v>124</c:v>
                </c:pt>
                <c:pt idx="10041">
                  <c:v>125</c:v>
                </c:pt>
                <c:pt idx="10042">
                  <c:v>139</c:v>
                </c:pt>
                <c:pt idx="10043">
                  <c:v>125</c:v>
                </c:pt>
                <c:pt idx="10044">
                  <c:v>140</c:v>
                </c:pt>
                <c:pt idx="10045">
                  <c:v>125</c:v>
                </c:pt>
                <c:pt idx="10046">
                  <c:v>125</c:v>
                </c:pt>
                <c:pt idx="10047">
                  <c:v>125</c:v>
                </c:pt>
                <c:pt idx="10048">
                  <c:v>125</c:v>
                </c:pt>
                <c:pt idx="10049">
                  <c:v>117</c:v>
                </c:pt>
                <c:pt idx="10050">
                  <c:v>140</c:v>
                </c:pt>
                <c:pt idx="10051">
                  <c:v>125</c:v>
                </c:pt>
                <c:pt idx="10052">
                  <c:v>146</c:v>
                </c:pt>
                <c:pt idx="10053">
                  <c:v>125</c:v>
                </c:pt>
                <c:pt idx="10054">
                  <c:v>140</c:v>
                </c:pt>
                <c:pt idx="10055">
                  <c:v>124</c:v>
                </c:pt>
                <c:pt idx="10056">
                  <c:v>117</c:v>
                </c:pt>
                <c:pt idx="10057">
                  <c:v>146</c:v>
                </c:pt>
                <c:pt idx="10058">
                  <c:v>146</c:v>
                </c:pt>
                <c:pt idx="10059">
                  <c:v>117</c:v>
                </c:pt>
                <c:pt idx="10060">
                  <c:v>124</c:v>
                </c:pt>
                <c:pt idx="10061">
                  <c:v>124</c:v>
                </c:pt>
                <c:pt idx="10062">
                  <c:v>125</c:v>
                </c:pt>
                <c:pt idx="10063">
                  <c:v>125</c:v>
                </c:pt>
                <c:pt idx="10064">
                  <c:v>125</c:v>
                </c:pt>
                <c:pt idx="10065">
                  <c:v>125</c:v>
                </c:pt>
                <c:pt idx="10066">
                  <c:v>140</c:v>
                </c:pt>
                <c:pt idx="10067">
                  <c:v>140</c:v>
                </c:pt>
                <c:pt idx="10068">
                  <c:v>147</c:v>
                </c:pt>
                <c:pt idx="10069">
                  <c:v>140</c:v>
                </c:pt>
                <c:pt idx="10070">
                  <c:v>140</c:v>
                </c:pt>
                <c:pt idx="10071">
                  <c:v>117</c:v>
                </c:pt>
                <c:pt idx="10072">
                  <c:v>124</c:v>
                </c:pt>
                <c:pt idx="10073">
                  <c:v>125</c:v>
                </c:pt>
                <c:pt idx="10074">
                  <c:v>124</c:v>
                </c:pt>
                <c:pt idx="10075">
                  <c:v>117</c:v>
                </c:pt>
                <c:pt idx="10076">
                  <c:v>118</c:v>
                </c:pt>
                <c:pt idx="10077">
                  <c:v>146</c:v>
                </c:pt>
                <c:pt idx="10078">
                  <c:v>124</c:v>
                </c:pt>
                <c:pt idx="10079">
                  <c:v>124</c:v>
                </c:pt>
                <c:pt idx="10080">
                  <c:v>118</c:v>
                </c:pt>
                <c:pt idx="10081">
                  <c:v>133</c:v>
                </c:pt>
                <c:pt idx="10082">
                  <c:v>133</c:v>
                </c:pt>
                <c:pt idx="10083">
                  <c:v>124</c:v>
                </c:pt>
                <c:pt idx="10084">
                  <c:v>125</c:v>
                </c:pt>
                <c:pt idx="10085">
                  <c:v>131</c:v>
                </c:pt>
                <c:pt idx="10086">
                  <c:v>124</c:v>
                </c:pt>
                <c:pt idx="10087">
                  <c:v>124</c:v>
                </c:pt>
                <c:pt idx="10088">
                  <c:v>124</c:v>
                </c:pt>
                <c:pt idx="10089">
                  <c:v>132</c:v>
                </c:pt>
                <c:pt idx="10090">
                  <c:v>132</c:v>
                </c:pt>
                <c:pt idx="10091">
                  <c:v>131</c:v>
                </c:pt>
                <c:pt idx="10092">
                  <c:v>131</c:v>
                </c:pt>
                <c:pt idx="10093">
                  <c:v>131</c:v>
                </c:pt>
                <c:pt idx="10094">
                  <c:v>131</c:v>
                </c:pt>
                <c:pt idx="10095">
                  <c:v>125</c:v>
                </c:pt>
                <c:pt idx="10096">
                  <c:v>131</c:v>
                </c:pt>
                <c:pt idx="10097">
                  <c:v>124</c:v>
                </c:pt>
                <c:pt idx="10098">
                  <c:v>132</c:v>
                </c:pt>
                <c:pt idx="10099">
                  <c:v>132</c:v>
                </c:pt>
                <c:pt idx="10100">
                  <c:v>132</c:v>
                </c:pt>
                <c:pt idx="10101">
                  <c:v>124</c:v>
                </c:pt>
                <c:pt idx="10102">
                  <c:v>132</c:v>
                </c:pt>
                <c:pt idx="10103">
                  <c:v>132</c:v>
                </c:pt>
                <c:pt idx="10104">
                  <c:v>124</c:v>
                </c:pt>
                <c:pt idx="10105">
                  <c:v>124</c:v>
                </c:pt>
                <c:pt idx="10106">
                  <c:v>131</c:v>
                </c:pt>
                <c:pt idx="10107">
                  <c:v>132</c:v>
                </c:pt>
                <c:pt idx="10108">
                  <c:v>132</c:v>
                </c:pt>
                <c:pt idx="10109">
                  <c:v>124</c:v>
                </c:pt>
                <c:pt idx="10110">
                  <c:v>133</c:v>
                </c:pt>
                <c:pt idx="10111">
                  <c:v>133</c:v>
                </c:pt>
                <c:pt idx="10112">
                  <c:v>125</c:v>
                </c:pt>
                <c:pt idx="10113">
                  <c:v>132</c:v>
                </c:pt>
                <c:pt idx="10114">
                  <c:v>131</c:v>
                </c:pt>
                <c:pt idx="10115">
                  <c:v>132</c:v>
                </c:pt>
                <c:pt idx="10116">
                  <c:v>124</c:v>
                </c:pt>
                <c:pt idx="10117">
                  <c:v>148</c:v>
                </c:pt>
                <c:pt idx="10118">
                  <c:v>132</c:v>
                </c:pt>
                <c:pt idx="10119">
                  <c:v>132</c:v>
                </c:pt>
                <c:pt idx="10120">
                  <c:v>132</c:v>
                </c:pt>
                <c:pt idx="10121">
                  <c:v>133</c:v>
                </c:pt>
                <c:pt idx="10122">
                  <c:v>133</c:v>
                </c:pt>
                <c:pt idx="10123">
                  <c:v>148</c:v>
                </c:pt>
                <c:pt idx="10124">
                  <c:v>132</c:v>
                </c:pt>
                <c:pt idx="10125">
                  <c:v>132</c:v>
                </c:pt>
                <c:pt idx="10126">
                  <c:v>148</c:v>
                </c:pt>
                <c:pt idx="10127">
                  <c:v>124</c:v>
                </c:pt>
                <c:pt idx="10128">
                  <c:v>132</c:v>
                </c:pt>
                <c:pt idx="10129">
                  <c:v>131</c:v>
                </c:pt>
                <c:pt idx="10130">
                  <c:v>124</c:v>
                </c:pt>
                <c:pt idx="10131">
                  <c:v>131</c:v>
                </c:pt>
                <c:pt idx="10132">
                  <c:v>124</c:v>
                </c:pt>
                <c:pt idx="10133">
                  <c:v>131</c:v>
                </c:pt>
                <c:pt idx="10134">
                  <c:v>148</c:v>
                </c:pt>
                <c:pt idx="10135">
                  <c:v>148</c:v>
                </c:pt>
                <c:pt idx="10136">
                  <c:v>133</c:v>
                </c:pt>
                <c:pt idx="10137">
                  <c:v>133</c:v>
                </c:pt>
                <c:pt idx="10138">
                  <c:v>148</c:v>
                </c:pt>
                <c:pt idx="10139">
                  <c:v>148</c:v>
                </c:pt>
                <c:pt idx="10140">
                  <c:v>132</c:v>
                </c:pt>
                <c:pt idx="10141">
                  <c:v>132</c:v>
                </c:pt>
                <c:pt idx="10142">
                  <c:v>131</c:v>
                </c:pt>
                <c:pt idx="10143">
                  <c:v>132</c:v>
                </c:pt>
                <c:pt idx="10144">
                  <c:v>124</c:v>
                </c:pt>
                <c:pt idx="10145">
                  <c:v>132</c:v>
                </c:pt>
                <c:pt idx="10146">
                  <c:v>131</c:v>
                </c:pt>
                <c:pt idx="10147">
                  <c:v>131</c:v>
                </c:pt>
                <c:pt idx="10148">
                  <c:v>124</c:v>
                </c:pt>
                <c:pt idx="10149">
                  <c:v>131</c:v>
                </c:pt>
                <c:pt idx="10150">
                  <c:v>124</c:v>
                </c:pt>
                <c:pt idx="10151">
                  <c:v>140</c:v>
                </c:pt>
                <c:pt idx="10152">
                  <c:v>140</c:v>
                </c:pt>
                <c:pt idx="10153">
                  <c:v>138</c:v>
                </c:pt>
                <c:pt idx="10154">
                  <c:v>131</c:v>
                </c:pt>
                <c:pt idx="10155">
                  <c:v>125</c:v>
                </c:pt>
                <c:pt idx="10156">
                  <c:v>132</c:v>
                </c:pt>
                <c:pt idx="10157">
                  <c:v>131</c:v>
                </c:pt>
                <c:pt idx="10158">
                  <c:v>140</c:v>
                </c:pt>
                <c:pt idx="10159">
                  <c:v>140</c:v>
                </c:pt>
                <c:pt idx="10160">
                  <c:v>131</c:v>
                </c:pt>
                <c:pt idx="10161">
                  <c:v>131</c:v>
                </c:pt>
                <c:pt idx="10162">
                  <c:v>138</c:v>
                </c:pt>
                <c:pt idx="10163">
                  <c:v>139</c:v>
                </c:pt>
                <c:pt idx="10164">
                  <c:v>139</c:v>
                </c:pt>
                <c:pt idx="10165">
                  <c:v>139</c:v>
                </c:pt>
                <c:pt idx="10166">
                  <c:v>138</c:v>
                </c:pt>
                <c:pt idx="10167">
                  <c:v>140</c:v>
                </c:pt>
                <c:pt idx="10168">
                  <c:v>132</c:v>
                </c:pt>
                <c:pt idx="10169">
                  <c:v>140</c:v>
                </c:pt>
                <c:pt idx="10170">
                  <c:v>140</c:v>
                </c:pt>
                <c:pt idx="10171">
                  <c:v>140</c:v>
                </c:pt>
                <c:pt idx="10172">
                  <c:v>131</c:v>
                </c:pt>
                <c:pt idx="10173">
                  <c:v>140</c:v>
                </c:pt>
                <c:pt idx="10174">
                  <c:v>138</c:v>
                </c:pt>
                <c:pt idx="10175">
                  <c:v>132</c:v>
                </c:pt>
                <c:pt idx="10176">
                  <c:v>140</c:v>
                </c:pt>
                <c:pt idx="10177">
                  <c:v>140</c:v>
                </c:pt>
                <c:pt idx="10178">
                  <c:v>131</c:v>
                </c:pt>
                <c:pt idx="10179">
                  <c:v>131</c:v>
                </c:pt>
                <c:pt idx="10180">
                  <c:v>140</c:v>
                </c:pt>
                <c:pt idx="10181">
                  <c:v>140</c:v>
                </c:pt>
                <c:pt idx="10182">
                  <c:v>132</c:v>
                </c:pt>
                <c:pt idx="10183">
                  <c:v>139</c:v>
                </c:pt>
                <c:pt idx="10184">
                  <c:v>139</c:v>
                </c:pt>
                <c:pt idx="10185">
                  <c:v>132</c:v>
                </c:pt>
                <c:pt idx="10186">
                  <c:v>140</c:v>
                </c:pt>
                <c:pt idx="10187">
                  <c:v>131</c:v>
                </c:pt>
                <c:pt idx="10188">
                  <c:v>140</c:v>
                </c:pt>
                <c:pt idx="10189">
                  <c:v>140</c:v>
                </c:pt>
                <c:pt idx="10190">
                  <c:v>140</c:v>
                </c:pt>
                <c:pt idx="10191">
                  <c:v>140</c:v>
                </c:pt>
                <c:pt idx="10192">
                  <c:v>156</c:v>
                </c:pt>
                <c:pt idx="10193">
                  <c:v>140</c:v>
                </c:pt>
                <c:pt idx="10194">
                  <c:v>140</c:v>
                </c:pt>
                <c:pt idx="10195">
                  <c:v>131</c:v>
                </c:pt>
                <c:pt idx="10196">
                  <c:v>140</c:v>
                </c:pt>
                <c:pt idx="10197">
                  <c:v>139</c:v>
                </c:pt>
                <c:pt idx="10198">
                  <c:v>138</c:v>
                </c:pt>
                <c:pt idx="10199">
                  <c:v>131</c:v>
                </c:pt>
                <c:pt idx="10200">
                  <c:v>138</c:v>
                </c:pt>
                <c:pt idx="10201">
                  <c:v>131</c:v>
                </c:pt>
                <c:pt idx="10202">
                  <c:v>140</c:v>
                </c:pt>
                <c:pt idx="10203">
                  <c:v>140</c:v>
                </c:pt>
                <c:pt idx="10204">
                  <c:v>140</c:v>
                </c:pt>
                <c:pt idx="10205">
                  <c:v>140</c:v>
                </c:pt>
                <c:pt idx="10206">
                  <c:v>139</c:v>
                </c:pt>
                <c:pt idx="10207">
                  <c:v>140</c:v>
                </c:pt>
                <c:pt idx="10208">
                  <c:v>131</c:v>
                </c:pt>
                <c:pt idx="10209">
                  <c:v>140</c:v>
                </c:pt>
                <c:pt idx="10210">
                  <c:v>139</c:v>
                </c:pt>
                <c:pt idx="10211">
                  <c:v>148</c:v>
                </c:pt>
                <c:pt idx="10212">
                  <c:v>148</c:v>
                </c:pt>
                <c:pt idx="10213">
                  <c:v>138</c:v>
                </c:pt>
                <c:pt idx="10214">
                  <c:v>139</c:v>
                </c:pt>
                <c:pt idx="10215">
                  <c:v>146</c:v>
                </c:pt>
                <c:pt idx="10216">
                  <c:v>131</c:v>
                </c:pt>
                <c:pt idx="10217">
                  <c:v>132</c:v>
                </c:pt>
                <c:pt idx="10218">
                  <c:v>138</c:v>
                </c:pt>
                <c:pt idx="10219">
                  <c:v>148</c:v>
                </c:pt>
                <c:pt idx="10220">
                  <c:v>148</c:v>
                </c:pt>
                <c:pt idx="10221">
                  <c:v>140</c:v>
                </c:pt>
                <c:pt idx="10222">
                  <c:v>146</c:v>
                </c:pt>
                <c:pt idx="10223">
                  <c:v>147</c:v>
                </c:pt>
                <c:pt idx="10224">
                  <c:v>139</c:v>
                </c:pt>
                <c:pt idx="10225">
                  <c:v>132</c:v>
                </c:pt>
                <c:pt idx="10226">
                  <c:v>138</c:v>
                </c:pt>
                <c:pt idx="10227">
                  <c:v>139</c:v>
                </c:pt>
                <c:pt idx="10228">
                  <c:v>146</c:v>
                </c:pt>
                <c:pt idx="10229">
                  <c:v>148</c:v>
                </c:pt>
                <c:pt idx="10230">
                  <c:v>148</c:v>
                </c:pt>
                <c:pt idx="10231">
                  <c:v>148</c:v>
                </c:pt>
                <c:pt idx="10232">
                  <c:v>148</c:v>
                </c:pt>
                <c:pt idx="10233">
                  <c:v>148</c:v>
                </c:pt>
                <c:pt idx="10234">
                  <c:v>146</c:v>
                </c:pt>
                <c:pt idx="10235">
                  <c:v>138</c:v>
                </c:pt>
                <c:pt idx="10236">
                  <c:v>148</c:v>
                </c:pt>
                <c:pt idx="10237">
                  <c:v>148</c:v>
                </c:pt>
                <c:pt idx="10238">
                  <c:v>139</c:v>
                </c:pt>
                <c:pt idx="10239">
                  <c:v>148</c:v>
                </c:pt>
                <c:pt idx="10240">
                  <c:v>148</c:v>
                </c:pt>
                <c:pt idx="10241">
                  <c:v>138</c:v>
                </c:pt>
                <c:pt idx="10242">
                  <c:v>138</c:v>
                </c:pt>
                <c:pt idx="10243">
                  <c:v>139</c:v>
                </c:pt>
                <c:pt idx="10244">
                  <c:v>148</c:v>
                </c:pt>
                <c:pt idx="10245">
                  <c:v>138</c:v>
                </c:pt>
                <c:pt idx="10246">
                  <c:v>148</c:v>
                </c:pt>
                <c:pt idx="10247">
                  <c:v>148</c:v>
                </c:pt>
                <c:pt idx="10248">
                  <c:v>148</c:v>
                </c:pt>
                <c:pt idx="10249">
                  <c:v>148</c:v>
                </c:pt>
                <c:pt idx="10250">
                  <c:v>148</c:v>
                </c:pt>
                <c:pt idx="10251">
                  <c:v>148</c:v>
                </c:pt>
                <c:pt idx="10252">
                  <c:v>148</c:v>
                </c:pt>
                <c:pt idx="10253">
                  <c:v>139</c:v>
                </c:pt>
                <c:pt idx="10254">
                  <c:v>146</c:v>
                </c:pt>
                <c:pt idx="10255">
                  <c:v>146</c:v>
                </c:pt>
                <c:pt idx="10256">
                  <c:v>139</c:v>
                </c:pt>
                <c:pt idx="10257">
                  <c:v>148</c:v>
                </c:pt>
                <c:pt idx="10258">
                  <c:v>148</c:v>
                </c:pt>
                <c:pt idx="10259">
                  <c:v>138</c:v>
                </c:pt>
                <c:pt idx="10260">
                  <c:v>148</c:v>
                </c:pt>
                <c:pt idx="10261">
                  <c:v>148</c:v>
                </c:pt>
                <c:pt idx="10262">
                  <c:v>148</c:v>
                </c:pt>
                <c:pt idx="10263">
                  <c:v>148</c:v>
                </c:pt>
                <c:pt idx="10264">
                  <c:v>147</c:v>
                </c:pt>
                <c:pt idx="10265">
                  <c:v>138</c:v>
                </c:pt>
                <c:pt idx="10266">
                  <c:v>146</c:v>
                </c:pt>
                <c:pt idx="10267">
                  <c:v>146</c:v>
                </c:pt>
                <c:pt idx="10268">
                  <c:v>138</c:v>
                </c:pt>
                <c:pt idx="10269">
                  <c:v>148</c:v>
                </c:pt>
                <c:pt idx="10270">
                  <c:v>139</c:v>
                </c:pt>
                <c:pt idx="10271">
                  <c:v>147</c:v>
                </c:pt>
                <c:pt idx="10272">
                  <c:v>146</c:v>
                </c:pt>
                <c:pt idx="10273">
                  <c:v>156</c:v>
                </c:pt>
                <c:pt idx="10274">
                  <c:v>156</c:v>
                </c:pt>
                <c:pt idx="10275">
                  <c:v>146</c:v>
                </c:pt>
                <c:pt idx="10276">
                  <c:v>146</c:v>
                </c:pt>
                <c:pt idx="10277">
                  <c:v>146</c:v>
                </c:pt>
                <c:pt idx="10278">
                  <c:v>146</c:v>
                </c:pt>
                <c:pt idx="10279">
                  <c:v>156</c:v>
                </c:pt>
                <c:pt idx="10280">
                  <c:v>147</c:v>
                </c:pt>
                <c:pt idx="10281">
                  <c:v>146</c:v>
                </c:pt>
                <c:pt idx="10282">
                  <c:v>156</c:v>
                </c:pt>
                <c:pt idx="10283">
                  <c:v>146</c:v>
                </c:pt>
                <c:pt idx="10284">
                  <c:v>146</c:v>
                </c:pt>
                <c:pt idx="10285">
                  <c:v>65.604231970000001</c:v>
                </c:pt>
                <c:pt idx="10286">
                  <c:v>67.188402190000005</c:v>
                </c:pt>
                <c:pt idx="10287">
                  <c:v>67.440437619999997</c:v>
                </c:pt>
                <c:pt idx="10288">
                  <c:v>67.952187039999998</c:v>
                </c:pt>
                <c:pt idx="10289">
                  <c:v>68.272102939999996</c:v>
                </c:pt>
                <c:pt idx="10290">
                  <c:v>73.852197790000005</c:v>
                </c:pt>
                <c:pt idx="10291">
                  <c:v>75.497560070000006</c:v>
                </c:pt>
                <c:pt idx="10292">
                  <c:v>78.584210880000001</c:v>
                </c:pt>
                <c:pt idx="10293">
                  <c:v>75.604775290000006</c:v>
                </c:pt>
                <c:pt idx="10294">
                  <c:v>77.647175489999995</c:v>
                </c:pt>
                <c:pt idx="10295">
                  <c:v>75.974010509999999</c:v>
                </c:pt>
                <c:pt idx="10296">
                  <c:v>78.935257699999994</c:v>
                </c:pt>
                <c:pt idx="10297">
                  <c:v>79.464648139999994</c:v>
                </c:pt>
                <c:pt idx="10298">
                  <c:v>81.514820229999998</c:v>
                </c:pt>
                <c:pt idx="10299">
                  <c:v>78.823818369999998</c:v>
                </c:pt>
                <c:pt idx="10300">
                  <c:v>76.459563160000002</c:v>
                </c:pt>
                <c:pt idx="10301">
                  <c:v>79.535662669999994</c:v>
                </c:pt>
                <c:pt idx="10302">
                  <c:v>76.845724279999999</c:v>
                </c:pt>
                <c:pt idx="10303">
                  <c:v>80.474813949999998</c:v>
                </c:pt>
                <c:pt idx="10304">
                  <c:v>80.884558720000001</c:v>
                </c:pt>
                <c:pt idx="10305">
                  <c:v>81.398155279999997</c:v>
                </c:pt>
                <c:pt idx="10306">
                  <c:v>81.663215410000007</c:v>
                </c:pt>
                <c:pt idx="10307">
                  <c:v>83.461311480000006</c:v>
                </c:pt>
                <c:pt idx="10308">
                  <c:v>81.819253380000006</c:v>
                </c:pt>
                <c:pt idx="10309">
                  <c:v>86.299183110000001</c:v>
                </c:pt>
                <c:pt idx="10310">
                  <c:v>85.671281820000004</c:v>
                </c:pt>
                <c:pt idx="10311">
                  <c:v>87.825386780000002</c:v>
                </c:pt>
                <c:pt idx="10312">
                  <c:v>83.055956850000001</c:v>
                </c:pt>
                <c:pt idx="10313">
                  <c:v>87.613726929999999</c:v>
                </c:pt>
                <c:pt idx="10314">
                  <c:v>83.907688969999995</c:v>
                </c:pt>
                <c:pt idx="10315">
                  <c:v>82.87253321</c:v>
                </c:pt>
                <c:pt idx="10316">
                  <c:v>84.412324170000005</c:v>
                </c:pt>
                <c:pt idx="10317">
                  <c:v>83.628374559999997</c:v>
                </c:pt>
                <c:pt idx="10318">
                  <c:v>87.616507440000007</c:v>
                </c:pt>
                <c:pt idx="10319">
                  <c:v>89.218199100000007</c:v>
                </c:pt>
                <c:pt idx="10320">
                  <c:v>89.023855740000002</c:v>
                </c:pt>
                <c:pt idx="10321">
                  <c:v>84.856355350000001</c:v>
                </c:pt>
                <c:pt idx="10322">
                  <c:v>90.997867540000001</c:v>
                </c:pt>
                <c:pt idx="10323">
                  <c:v>88.015421799999999</c:v>
                </c:pt>
                <c:pt idx="10324">
                  <c:v>92.608661859999998</c:v>
                </c:pt>
                <c:pt idx="10325">
                  <c:v>90.056838630000001</c:v>
                </c:pt>
                <c:pt idx="10326">
                  <c:v>88.291137300000003</c:v>
                </c:pt>
                <c:pt idx="10327">
                  <c:v>92.400147520000004</c:v>
                </c:pt>
                <c:pt idx="10328">
                  <c:v>89.889712500000002</c:v>
                </c:pt>
                <c:pt idx="10329">
                  <c:v>94.404128060000005</c:v>
                </c:pt>
                <c:pt idx="10330">
                  <c:v>89.547493340000003</c:v>
                </c:pt>
                <c:pt idx="10331">
                  <c:v>88.804473009999995</c:v>
                </c:pt>
                <c:pt idx="10332">
                  <c:v>91.637279030000002</c:v>
                </c:pt>
                <c:pt idx="10333">
                  <c:v>90.408390690000004</c:v>
                </c:pt>
                <c:pt idx="10334">
                  <c:v>89.307558080000007</c:v>
                </c:pt>
                <c:pt idx="10335">
                  <c:v>90.349676639999998</c:v>
                </c:pt>
                <c:pt idx="10336">
                  <c:v>91.403639290000001</c:v>
                </c:pt>
                <c:pt idx="10337">
                  <c:v>89.266721939999996</c:v>
                </c:pt>
                <c:pt idx="10338">
                  <c:v>92.41359568</c:v>
                </c:pt>
                <c:pt idx="10339">
                  <c:v>90.902872009999996</c:v>
                </c:pt>
                <c:pt idx="10340">
                  <c:v>94.06840742</c:v>
                </c:pt>
                <c:pt idx="10341">
                  <c:v>94.379398899999998</c:v>
                </c:pt>
                <c:pt idx="10342">
                  <c:v>91.005680089999998</c:v>
                </c:pt>
                <c:pt idx="10343">
                  <c:v>94.186424500000001</c:v>
                </c:pt>
                <c:pt idx="10344">
                  <c:v>96.499442930000001</c:v>
                </c:pt>
                <c:pt idx="10345">
                  <c:v>91.444766180000002</c:v>
                </c:pt>
                <c:pt idx="10346">
                  <c:v>89.578421169999999</c:v>
                </c:pt>
                <c:pt idx="10347">
                  <c:v>92.724097929999999</c:v>
                </c:pt>
                <c:pt idx="10348">
                  <c:v>96.272620270000004</c:v>
                </c:pt>
                <c:pt idx="10349">
                  <c:v>93.521008649999999</c:v>
                </c:pt>
                <c:pt idx="10350">
                  <c:v>91.258528819999995</c:v>
                </c:pt>
                <c:pt idx="10351">
                  <c:v>90.12999834</c:v>
                </c:pt>
                <c:pt idx="10352">
                  <c:v>97.831337779999998</c:v>
                </c:pt>
                <c:pt idx="10353">
                  <c:v>92.256155160000006</c:v>
                </c:pt>
                <c:pt idx="10354">
                  <c:v>89.739463939999993</c:v>
                </c:pt>
                <c:pt idx="10355">
                  <c:v>91.388468549999999</c:v>
                </c:pt>
                <c:pt idx="10356">
                  <c:v>90.117319199999997</c:v>
                </c:pt>
                <c:pt idx="10357">
                  <c:v>93.049500769999995</c:v>
                </c:pt>
                <c:pt idx="10358">
                  <c:v>91.803142219999998</c:v>
                </c:pt>
                <c:pt idx="10359">
                  <c:v>95.175358119999999</c:v>
                </c:pt>
                <c:pt idx="10360">
                  <c:v>92.47812759</c:v>
                </c:pt>
                <c:pt idx="10361">
                  <c:v>93.697654779999993</c:v>
                </c:pt>
                <c:pt idx="10362">
                  <c:v>92.781854690000003</c:v>
                </c:pt>
                <c:pt idx="10363">
                  <c:v>90.543080189999998</c:v>
                </c:pt>
                <c:pt idx="10364">
                  <c:v>94.912770089999995</c:v>
                </c:pt>
                <c:pt idx="10365">
                  <c:v>95.798171940000003</c:v>
                </c:pt>
                <c:pt idx="10366">
                  <c:v>92.257846670000006</c:v>
                </c:pt>
                <c:pt idx="10367">
                  <c:v>97.470581999999993</c:v>
                </c:pt>
                <c:pt idx="10368">
                  <c:v>98.290180620000001</c:v>
                </c:pt>
                <c:pt idx="10369">
                  <c:v>94.885878009999999</c:v>
                </c:pt>
                <c:pt idx="10370">
                  <c:v>99.942440869999999</c:v>
                </c:pt>
                <c:pt idx="10371">
                  <c:v>96.656320249999993</c:v>
                </c:pt>
                <c:pt idx="10372">
                  <c:v>96.113424109999997</c:v>
                </c:pt>
                <c:pt idx="10373">
                  <c:v>94.896990209999998</c:v>
                </c:pt>
                <c:pt idx="10374">
                  <c:v>97.003927059999995</c:v>
                </c:pt>
                <c:pt idx="10375">
                  <c:v>94.709160240000003</c:v>
                </c:pt>
                <c:pt idx="10376">
                  <c:v>93.638693500000002</c:v>
                </c:pt>
                <c:pt idx="10377">
                  <c:v>95.798527109999995</c:v>
                </c:pt>
                <c:pt idx="10378">
                  <c:v>91.022342390000006</c:v>
                </c:pt>
                <c:pt idx="10379">
                  <c:v>92.750225810000003</c:v>
                </c:pt>
                <c:pt idx="10380">
                  <c:v>96.363157729999998</c:v>
                </c:pt>
                <c:pt idx="10381">
                  <c:v>96.568860240000006</c:v>
                </c:pt>
                <c:pt idx="10382">
                  <c:v>97.579687449999994</c:v>
                </c:pt>
                <c:pt idx="10383">
                  <c:v>95.287589620000006</c:v>
                </c:pt>
                <c:pt idx="10384">
                  <c:v>98.731334619999998</c:v>
                </c:pt>
                <c:pt idx="10385">
                  <c:v>99.71040223</c:v>
                </c:pt>
                <c:pt idx="10386">
                  <c:v>92.933216819999998</c:v>
                </c:pt>
                <c:pt idx="10387">
                  <c:v>96.275413470000004</c:v>
                </c:pt>
                <c:pt idx="10388">
                  <c:v>100.5308661</c:v>
                </c:pt>
                <c:pt idx="10389">
                  <c:v>93.372827419999993</c:v>
                </c:pt>
                <c:pt idx="10390">
                  <c:v>101.3897257</c:v>
                </c:pt>
                <c:pt idx="10391">
                  <c:v>94.728357399999993</c:v>
                </c:pt>
                <c:pt idx="10392">
                  <c:v>94.736041830000005</c:v>
                </c:pt>
                <c:pt idx="10393">
                  <c:v>102.239964</c:v>
                </c:pt>
                <c:pt idx="10394">
                  <c:v>98.439405219999998</c:v>
                </c:pt>
                <c:pt idx="10395">
                  <c:v>98.288884440000004</c:v>
                </c:pt>
                <c:pt idx="10396">
                  <c:v>101.51210020000001</c:v>
                </c:pt>
                <c:pt idx="10397">
                  <c:v>96.481576970000006</c:v>
                </c:pt>
                <c:pt idx="10398">
                  <c:v>103.9014682</c:v>
                </c:pt>
                <c:pt idx="10399">
                  <c:v>95.73909578</c:v>
                </c:pt>
                <c:pt idx="10400">
                  <c:v>100.5992755</c:v>
                </c:pt>
                <c:pt idx="10401">
                  <c:v>100.03344869999999</c:v>
                </c:pt>
                <c:pt idx="10402">
                  <c:v>103.6430111</c:v>
                </c:pt>
                <c:pt idx="10403">
                  <c:v>94.234163699999996</c:v>
                </c:pt>
                <c:pt idx="10404">
                  <c:v>96.667815129999994</c:v>
                </c:pt>
                <c:pt idx="10405">
                  <c:v>96.068406679999995</c:v>
                </c:pt>
                <c:pt idx="10406">
                  <c:v>98.858281820000002</c:v>
                </c:pt>
                <c:pt idx="10407">
                  <c:v>96.458317989999998</c:v>
                </c:pt>
                <c:pt idx="10408">
                  <c:v>100.5069945</c:v>
                </c:pt>
                <c:pt idx="10409">
                  <c:v>98.669767849999999</c:v>
                </c:pt>
                <c:pt idx="10410">
                  <c:v>97.16681844</c:v>
                </c:pt>
                <c:pt idx="10411">
                  <c:v>96.379973469999996</c:v>
                </c:pt>
                <c:pt idx="10412">
                  <c:v>93.989746550000007</c:v>
                </c:pt>
                <c:pt idx="10413">
                  <c:v>95.931946249999996</c:v>
                </c:pt>
                <c:pt idx="10414">
                  <c:v>99.360862040000001</c:v>
                </c:pt>
                <c:pt idx="10415">
                  <c:v>98.174981520000003</c:v>
                </c:pt>
                <c:pt idx="10416">
                  <c:v>100.28873849999999</c:v>
                </c:pt>
                <c:pt idx="10417">
                  <c:v>95.828945599999997</c:v>
                </c:pt>
                <c:pt idx="10418">
                  <c:v>101.5039352</c:v>
                </c:pt>
                <c:pt idx="10419">
                  <c:v>96.251392580000001</c:v>
                </c:pt>
                <c:pt idx="10420">
                  <c:v>98.360335610000007</c:v>
                </c:pt>
                <c:pt idx="10421">
                  <c:v>97.060529540000005</c:v>
                </c:pt>
                <c:pt idx="10422">
                  <c:v>100.6108799</c:v>
                </c:pt>
                <c:pt idx="10423">
                  <c:v>96.036515559999998</c:v>
                </c:pt>
                <c:pt idx="10424">
                  <c:v>95.117035819999998</c:v>
                </c:pt>
                <c:pt idx="10425">
                  <c:v>99.287269390000006</c:v>
                </c:pt>
                <c:pt idx="10426">
                  <c:v>102.3029824</c:v>
                </c:pt>
                <c:pt idx="10427">
                  <c:v>97.830951409999997</c:v>
                </c:pt>
                <c:pt idx="10428">
                  <c:v>103.662323</c:v>
                </c:pt>
                <c:pt idx="10429">
                  <c:v>95.4802976</c:v>
                </c:pt>
                <c:pt idx="10430">
                  <c:v>98.03843182</c:v>
                </c:pt>
                <c:pt idx="10431">
                  <c:v>105.3500088</c:v>
                </c:pt>
                <c:pt idx="10432">
                  <c:v>103.7788154</c:v>
                </c:pt>
                <c:pt idx="10433">
                  <c:v>96.883705199999994</c:v>
                </c:pt>
                <c:pt idx="10434">
                  <c:v>106.226691</c:v>
                </c:pt>
                <c:pt idx="10435">
                  <c:v>94.660324360000004</c:v>
                </c:pt>
                <c:pt idx="10436">
                  <c:v>96.807373179999999</c:v>
                </c:pt>
                <c:pt idx="10437">
                  <c:v>102.7678666</c:v>
                </c:pt>
                <c:pt idx="10438">
                  <c:v>98.194702809999995</c:v>
                </c:pt>
                <c:pt idx="10439">
                  <c:v>100.2880912</c:v>
                </c:pt>
                <c:pt idx="10440">
                  <c:v>105.4717923</c:v>
                </c:pt>
                <c:pt idx="10441">
                  <c:v>98.176934529999997</c:v>
                </c:pt>
                <c:pt idx="10442">
                  <c:v>98.183335049999997</c:v>
                </c:pt>
                <c:pt idx="10443">
                  <c:v>96.518393459999999</c:v>
                </c:pt>
                <c:pt idx="10444">
                  <c:v>104.5837494</c:v>
                </c:pt>
                <c:pt idx="10445">
                  <c:v>103.9918085</c:v>
                </c:pt>
                <c:pt idx="10446">
                  <c:v>101.984931</c:v>
                </c:pt>
                <c:pt idx="10447">
                  <c:v>97.480783439999996</c:v>
                </c:pt>
                <c:pt idx="10448">
                  <c:v>107.620268</c:v>
                </c:pt>
                <c:pt idx="10449">
                  <c:v>99.948036549999998</c:v>
                </c:pt>
                <c:pt idx="10450">
                  <c:v>99.737302229999997</c:v>
                </c:pt>
                <c:pt idx="10451">
                  <c:v>98.251247210000002</c:v>
                </c:pt>
                <c:pt idx="10452">
                  <c:v>99.571775000000002</c:v>
                </c:pt>
                <c:pt idx="10453">
                  <c:v>99.129259750000003</c:v>
                </c:pt>
                <c:pt idx="10454">
                  <c:v>100.4383562</c:v>
                </c:pt>
                <c:pt idx="10455">
                  <c:v>96.88458876</c:v>
                </c:pt>
                <c:pt idx="10456">
                  <c:v>102.16977230000001</c:v>
                </c:pt>
                <c:pt idx="10457">
                  <c:v>96.346121909999994</c:v>
                </c:pt>
                <c:pt idx="10458">
                  <c:v>98.707748769999995</c:v>
                </c:pt>
                <c:pt idx="10459">
                  <c:v>98.933645249999998</c:v>
                </c:pt>
                <c:pt idx="10460">
                  <c:v>104.25142409999999</c:v>
                </c:pt>
                <c:pt idx="10461">
                  <c:v>98.043136770000004</c:v>
                </c:pt>
                <c:pt idx="10462">
                  <c:v>99.885342789999996</c:v>
                </c:pt>
                <c:pt idx="10463">
                  <c:v>97.980985469999993</c:v>
                </c:pt>
                <c:pt idx="10464">
                  <c:v>101.2165698</c:v>
                </c:pt>
                <c:pt idx="10465">
                  <c:v>105.46360319999999</c:v>
                </c:pt>
                <c:pt idx="10466">
                  <c:v>99.450902470000003</c:v>
                </c:pt>
                <c:pt idx="10467">
                  <c:v>99.045412089999999</c:v>
                </c:pt>
                <c:pt idx="10468">
                  <c:v>101.7025683</c:v>
                </c:pt>
                <c:pt idx="10469">
                  <c:v>99.309568040000002</c:v>
                </c:pt>
                <c:pt idx="10470">
                  <c:v>102.9410168</c:v>
                </c:pt>
                <c:pt idx="10471">
                  <c:v>97.999186420000001</c:v>
                </c:pt>
                <c:pt idx="10472">
                  <c:v>97.213241210000007</c:v>
                </c:pt>
                <c:pt idx="10473">
                  <c:v>100.27455980000001</c:v>
                </c:pt>
                <c:pt idx="10474">
                  <c:v>101.07552440000001</c:v>
                </c:pt>
                <c:pt idx="10475">
                  <c:v>108.1744322</c:v>
                </c:pt>
                <c:pt idx="10476">
                  <c:v>99.520478240000003</c:v>
                </c:pt>
                <c:pt idx="10477">
                  <c:v>98.603421830000002</c:v>
                </c:pt>
                <c:pt idx="10478">
                  <c:v>108.52486380000001</c:v>
                </c:pt>
                <c:pt idx="10479">
                  <c:v>102.81943529999999</c:v>
                </c:pt>
                <c:pt idx="10480">
                  <c:v>109.8586036</c:v>
                </c:pt>
                <c:pt idx="10481">
                  <c:v>108.2945689</c:v>
                </c:pt>
                <c:pt idx="10482">
                  <c:v>101.335031</c:v>
                </c:pt>
                <c:pt idx="10483">
                  <c:v>110.2484461</c:v>
                </c:pt>
                <c:pt idx="10484">
                  <c:v>99.469599160000001</c:v>
                </c:pt>
                <c:pt idx="10485">
                  <c:v>106.76533449999999</c:v>
                </c:pt>
                <c:pt idx="10486">
                  <c:v>107.3670822</c:v>
                </c:pt>
                <c:pt idx="10487">
                  <c:v>109.9853736</c:v>
                </c:pt>
                <c:pt idx="10488">
                  <c:v>100.34298440000001</c:v>
                </c:pt>
                <c:pt idx="10489">
                  <c:v>100.79593730000001</c:v>
                </c:pt>
                <c:pt idx="10490">
                  <c:v>102.1883775</c:v>
                </c:pt>
                <c:pt idx="10491">
                  <c:v>108.6017356</c:v>
                </c:pt>
                <c:pt idx="10492">
                  <c:v>108.5133634</c:v>
                </c:pt>
                <c:pt idx="10493">
                  <c:v>112.14091449999999</c:v>
                </c:pt>
                <c:pt idx="10494">
                  <c:v>98.679763809999997</c:v>
                </c:pt>
                <c:pt idx="10495">
                  <c:v>102.166059</c:v>
                </c:pt>
                <c:pt idx="10496">
                  <c:v>102.17461299999999</c:v>
                </c:pt>
                <c:pt idx="10497">
                  <c:v>99.528555749999995</c:v>
                </c:pt>
                <c:pt idx="10498">
                  <c:v>100.02659970000001</c:v>
                </c:pt>
                <c:pt idx="10499">
                  <c:v>103.94901419999999</c:v>
                </c:pt>
                <c:pt idx="10500">
                  <c:v>101.4946423</c:v>
                </c:pt>
                <c:pt idx="10501">
                  <c:v>104.14499290000001</c:v>
                </c:pt>
                <c:pt idx="10502">
                  <c:v>103.26629</c:v>
                </c:pt>
                <c:pt idx="10503">
                  <c:v>101.76201589999999</c:v>
                </c:pt>
                <c:pt idx="10504">
                  <c:v>102.6651394</c:v>
                </c:pt>
                <c:pt idx="10505">
                  <c:v>106.38591460000001</c:v>
                </c:pt>
                <c:pt idx="10506">
                  <c:v>103.6256657</c:v>
                </c:pt>
                <c:pt idx="10507">
                  <c:v>103.1677399</c:v>
                </c:pt>
                <c:pt idx="10508">
                  <c:v>104.45592259999999</c:v>
                </c:pt>
                <c:pt idx="10509">
                  <c:v>113.4350532</c:v>
                </c:pt>
                <c:pt idx="10510">
                  <c:v>113.4350532</c:v>
                </c:pt>
                <c:pt idx="10511">
                  <c:v>106.1978835</c:v>
                </c:pt>
                <c:pt idx="10512">
                  <c:v>107.3056637</c:v>
                </c:pt>
                <c:pt idx="10513">
                  <c:v>98.443030340000007</c:v>
                </c:pt>
                <c:pt idx="10514">
                  <c:v>100.395461</c:v>
                </c:pt>
                <c:pt idx="10515">
                  <c:v>111.7795072</c:v>
                </c:pt>
                <c:pt idx="10516">
                  <c:v>111.7795072</c:v>
                </c:pt>
                <c:pt idx="10517">
                  <c:v>108.79646700000001</c:v>
                </c:pt>
                <c:pt idx="10518">
                  <c:v>108.6090209</c:v>
                </c:pt>
                <c:pt idx="10519">
                  <c:v>99.871449699999999</c:v>
                </c:pt>
                <c:pt idx="10520">
                  <c:v>102.2407788</c:v>
                </c:pt>
                <c:pt idx="10521">
                  <c:v>109.99475889999999</c:v>
                </c:pt>
                <c:pt idx="10522">
                  <c:v>102.1300956</c:v>
                </c:pt>
                <c:pt idx="10523">
                  <c:v>101.47162659999999</c:v>
                </c:pt>
                <c:pt idx="10524">
                  <c:v>103.9465859</c:v>
                </c:pt>
                <c:pt idx="10525">
                  <c:v>103.06753430000001</c:v>
                </c:pt>
                <c:pt idx="10526">
                  <c:v>111.01025970000001</c:v>
                </c:pt>
                <c:pt idx="10527">
                  <c:v>103.5395525</c:v>
                </c:pt>
                <c:pt idx="10528">
                  <c:v>105.7753148</c:v>
                </c:pt>
                <c:pt idx="10529">
                  <c:v>103.3407</c:v>
                </c:pt>
                <c:pt idx="10530">
                  <c:v>112.7360987</c:v>
                </c:pt>
                <c:pt idx="10531">
                  <c:v>103.3230432</c:v>
                </c:pt>
                <c:pt idx="10532">
                  <c:v>102.0346334</c:v>
                </c:pt>
                <c:pt idx="10533">
                  <c:v>113.1121522</c:v>
                </c:pt>
                <c:pt idx="10534">
                  <c:v>105.9764947</c:v>
                </c:pt>
                <c:pt idx="10535">
                  <c:v>101.2628673</c:v>
                </c:pt>
                <c:pt idx="10536">
                  <c:v>114.41847989999999</c:v>
                </c:pt>
                <c:pt idx="10537">
                  <c:v>105.127413</c:v>
                </c:pt>
                <c:pt idx="10538">
                  <c:v>103.8223725</c:v>
                </c:pt>
                <c:pt idx="10539">
                  <c:v>108.2782206</c:v>
                </c:pt>
                <c:pt idx="10540">
                  <c:v>103.55622150000001</c:v>
                </c:pt>
                <c:pt idx="10541">
                  <c:v>111.3415208</c:v>
                </c:pt>
                <c:pt idx="10542">
                  <c:v>102.6502358</c:v>
                </c:pt>
                <c:pt idx="10543">
                  <c:v>114.5489151</c:v>
                </c:pt>
                <c:pt idx="10544">
                  <c:v>106.8829089</c:v>
                </c:pt>
                <c:pt idx="10545">
                  <c:v>103.4972459</c:v>
                </c:pt>
                <c:pt idx="10546">
                  <c:v>105.3813883</c:v>
                </c:pt>
                <c:pt idx="10547">
                  <c:v>113.0855988</c:v>
                </c:pt>
                <c:pt idx="10548">
                  <c:v>113.1910973</c:v>
                </c:pt>
                <c:pt idx="10549">
                  <c:v>104.9029456</c:v>
                </c:pt>
                <c:pt idx="10550">
                  <c:v>104.82214</c:v>
                </c:pt>
                <c:pt idx="10551">
                  <c:v>105.6028518</c:v>
                </c:pt>
                <c:pt idx="10552">
                  <c:v>106.2211982</c:v>
                </c:pt>
                <c:pt idx="10553">
                  <c:v>106.1955231</c:v>
                </c:pt>
                <c:pt idx="10554">
                  <c:v>106.2027635</c:v>
                </c:pt>
                <c:pt idx="10555">
                  <c:v>118.049323</c:v>
                </c:pt>
                <c:pt idx="10556">
                  <c:v>102.19533680000001</c:v>
                </c:pt>
                <c:pt idx="10557">
                  <c:v>105.6070849</c:v>
                </c:pt>
                <c:pt idx="10558">
                  <c:v>107.9039705</c:v>
                </c:pt>
                <c:pt idx="10559">
                  <c:v>103.7140016</c:v>
                </c:pt>
                <c:pt idx="10560">
                  <c:v>116.3997031</c:v>
                </c:pt>
                <c:pt idx="10561">
                  <c:v>107.98583739999999</c:v>
                </c:pt>
                <c:pt idx="10562">
                  <c:v>106.3986207</c:v>
                </c:pt>
                <c:pt idx="10563">
                  <c:v>103.5704332</c:v>
                </c:pt>
                <c:pt idx="10564">
                  <c:v>104.0859832</c:v>
                </c:pt>
                <c:pt idx="10565">
                  <c:v>106.4689655</c:v>
                </c:pt>
                <c:pt idx="10566">
                  <c:v>105.5463572</c:v>
                </c:pt>
                <c:pt idx="10567">
                  <c:v>108.5450799</c:v>
                </c:pt>
                <c:pt idx="10568">
                  <c:v>108.5450799</c:v>
                </c:pt>
                <c:pt idx="10569">
                  <c:v>115.6175851</c:v>
                </c:pt>
                <c:pt idx="10570">
                  <c:v>108.18876760000001</c:v>
                </c:pt>
                <c:pt idx="10571">
                  <c:v>114.01590849999999</c:v>
                </c:pt>
                <c:pt idx="10572">
                  <c:v>111.234514</c:v>
                </c:pt>
                <c:pt idx="10573">
                  <c:v>107.32927979999999</c:v>
                </c:pt>
                <c:pt idx="10574">
                  <c:v>108.7222288</c:v>
                </c:pt>
                <c:pt idx="10575">
                  <c:v>108.7222288</c:v>
                </c:pt>
                <c:pt idx="10576">
                  <c:v>106.3932665</c:v>
                </c:pt>
                <c:pt idx="10577">
                  <c:v>114.8858154</c:v>
                </c:pt>
                <c:pt idx="10578">
                  <c:v>110.4465873</c:v>
                </c:pt>
                <c:pt idx="10579">
                  <c:v>118.9618287</c:v>
                </c:pt>
                <c:pt idx="10580">
                  <c:v>118.9618287</c:v>
                </c:pt>
                <c:pt idx="10581">
                  <c:v>113.2694846</c:v>
                </c:pt>
                <c:pt idx="10582">
                  <c:v>111.9688002</c:v>
                </c:pt>
                <c:pt idx="10583">
                  <c:v>107.7186909</c:v>
                </c:pt>
                <c:pt idx="10584">
                  <c:v>108.5089835</c:v>
                </c:pt>
                <c:pt idx="10585">
                  <c:v>107.2387499</c:v>
                </c:pt>
                <c:pt idx="10586">
                  <c:v>114.19867549999999</c:v>
                </c:pt>
                <c:pt idx="10587">
                  <c:v>113.3916875</c:v>
                </c:pt>
                <c:pt idx="10588">
                  <c:v>118.0481808</c:v>
                </c:pt>
                <c:pt idx="10589">
                  <c:v>118.0481808</c:v>
                </c:pt>
                <c:pt idx="10590">
                  <c:v>111.7906919</c:v>
                </c:pt>
                <c:pt idx="10591">
                  <c:v>113.55106720000001</c:v>
                </c:pt>
                <c:pt idx="10592">
                  <c:v>115.1191498</c:v>
                </c:pt>
                <c:pt idx="10593">
                  <c:v>117.1931201</c:v>
                </c:pt>
                <c:pt idx="10594">
                  <c:v>117.1931201</c:v>
                </c:pt>
                <c:pt idx="10595">
                  <c:v>104.46424829999999</c:v>
                </c:pt>
                <c:pt idx="10596">
                  <c:v>102.5358794</c:v>
                </c:pt>
                <c:pt idx="10597">
                  <c:v>113.65312249999999</c:v>
                </c:pt>
                <c:pt idx="10598">
                  <c:v>115.6161651</c:v>
                </c:pt>
                <c:pt idx="10599">
                  <c:v>115.6161651</c:v>
                </c:pt>
                <c:pt idx="10600">
                  <c:v>106.31984370000001</c:v>
                </c:pt>
                <c:pt idx="10601">
                  <c:v>103.96595569999999</c:v>
                </c:pt>
                <c:pt idx="10602">
                  <c:v>115.2951872</c:v>
                </c:pt>
                <c:pt idx="10603">
                  <c:v>113.0646371</c:v>
                </c:pt>
                <c:pt idx="10604">
                  <c:v>115.6264316</c:v>
                </c:pt>
                <c:pt idx="10605">
                  <c:v>114.88218329999999</c:v>
                </c:pt>
                <c:pt idx="10606">
                  <c:v>114.88218329999999</c:v>
                </c:pt>
                <c:pt idx="10607">
                  <c:v>116.5372406</c:v>
                </c:pt>
                <c:pt idx="10608">
                  <c:v>106.0780985</c:v>
                </c:pt>
                <c:pt idx="10609">
                  <c:v>106.2532518</c:v>
                </c:pt>
                <c:pt idx="10610">
                  <c:v>108.04452980000001</c:v>
                </c:pt>
                <c:pt idx="10611">
                  <c:v>106.5642426</c:v>
                </c:pt>
                <c:pt idx="10612">
                  <c:v>113.1919738</c:v>
                </c:pt>
                <c:pt idx="10613">
                  <c:v>117.34992579999999</c:v>
                </c:pt>
                <c:pt idx="10614">
                  <c:v>116.29732180000001</c:v>
                </c:pt>
                <c:pt idx="10615">
                  <c:v>114.9338915</c:v>
                </c:pt>
                <c:pt idx="10616">
                  <c:v>114.9338915</c:v>
                </c:pt>
                <c:pt idx="10617">
                  <c:v>107.1236018</c:v>
                </c:pt>
                <c:pt idx="10618">
                  <c:v>118.2935767</c:v>
                </c:pt>
                <c:pt idx="10619">
                  <c:v>107.6636735</c:v>
                </c:pt>
                <c:pt idx="10620">
                  <c:v>107.407856</c:v>
                </c:pt>
                <c:pt idx="10621">
                  <c:v>109.8824515</c:v>
                </c:pt>
                <c:pt idx="10622">
                  <c:v>108.90170019999999</c:v>
                </c:pt>
                <c:pt idx="10623">
                  <c:v>113.3219732</c:v>
                </c:pt>
                <c:pt idx="10624">
                  <c:v>119.0284953</c:v>
                </c:pt>
                <c:pt idx="10625">
                  <c:v>117.4759612</c:v>
                </c:pt>
                <c:pt idx="10626">
                  <c:v>104.26120589999999</c:v>
                </c:pt>
                <c:pt idx="10627">
                  <c:v>114.2711326</c:v>
                </c:pt>
                <c:pt idx="10628">
                  <c:v>114.2711326</c:v>
                </c:pt>
                <c:pt idx="10629">
                  <c:v>108.247998</c:v>
                </c:pt>
                <c:pt idx="10630">
                  <c:v>110.35913499999999</c:v>
                </c:pt>
                <c:pt idx="10631">
                  <c:v>115.96658770000001</c:v>
                </c:pt>
                <c:pt idx="10632">
                  <c:v>113.45763119999999</c:v>
                </c:pt>
                <c:pt idx="10633">
                  <c:v>116.6186335</c:v>
                </c:pt>
                <c:pt idx="10634">
                  <c:v>119.15993949999999</c:v>
                </c:pt>
                <c:pt idx="10635">
                  <c:v>110.0918803</c:v>
                </c:pt>
                <c:pt idx="10636">
                  <c:v>113.64568730000001</c:v>
                </c:pt>
                <c:pt idx="10637">
                  <c:v>113.64568730000001</c:v>
                </c:pt>
                <c:pt idx="10638">
                  <c:v>106.1097437</c:v>
                </c:pt>
                <c:pt idx="10639">
                  <c:v>105.34609879999999</c:v>
                </c:pt>
                <c:pt idx="10640">
                  <c:v>109.8631465</c:v>
                </c:pt>
                <c:pt idx="10641">
                  <c:v>109.2141606</c:v>
                </c:pt>
                <c:pt idx="10642">
                  <c:v>117.70595280000001</c:v>
                </c:pt>
                <c:pt idx="10643">
                  <c:v>113.5954742</c:v>
                </c:pt>
                <c:pt idx="10644">
                  <c:v>107.6278619</c:v>
                </c:pt>
                <c:pt idx="10645">
                  <c:v>118.37886140000001</c:v>
                </c:pt>
                <c:pt idx="10646">
                  <c:v>112.41486810000001</c:v>
                </c:pt>
                <c:pt idx="10647">
                  <c:v>113.7503377</c:v>
                </c:pt>
                <c:pt idx="10648">
                  <c:v>113.7503377</c:v>
                </c:pt>
                <c:pt idx="10649">
                  <c:v>107.90817730000001</c:v>
                </c:pt>
                <c:pt idx="10650">
                  <c:v>110.06305140000001</c:v>
                </c:pt>
                <c:pt idx="10651">
                  <c:v>106.7355237</c:v>
                </c:pt>
                <c:pt idx="10652">
                  <c:v>107.5600925</c:v>
                </c:pt>
                <c:pt idx="10653">
                  <c:v>108.9975384</c:v>
                </c:pt>
                <c:pt idx="10654">
                  <c:v>114.3675278</c:v>
                </c:pt>
                <c:pt idx="10655">
                  <c:v>118.41120909999999</c:v>
                </c:pt>
                <c:pt idx="10656">
                  <c:v>109.4626051</c:v>
                </c:pt>
                <c:pt idx="10657">
                  <c:v>118.4320949</c:v>
                </c:pt>
                <c:pt idx="10658">
                  <c:v>108.9674018</c:v>
                </c:pt>
                <c:pt idx="10659">
                  <c:v>113.1808295</c:v>
                </c:pt>
                <c:pt idx="10660">
                  <c:v>113.1808295</c:v>
                </c:pt>
                <c:pt idx="10661">
                  <c:v>107.8503844</c:v>
                </c:pt>
                <c:pt idx="10662">
                  <c:v>110.2637251</c:v>
                </c:pt>
                <c:pt idx="10663">
                  <c:v>108.88162130000001</c:v>
                </c:pt>
                <c:pt idx="10664">
                  <c:v>110.2853372</c:v>
                </c:pt>
                <c:pt idx="10665">
                  <c:v>115.1199592</c:v>
                </c:pt>
                <c:pt idx="10666">
                  <c:v>116.84514540000001</c:v>
                </c:pt>
                <c:pt idx="10667">
                  <c:v>116.8659353</c:v>
                </c:pt>
                <c:pt idx="10668">
                  <c:v>113.3116593</c:v>
                </c:pt>
                <c:pt idx="10669">
                  <c:v>113.3116593</c:v>
                </c:pt>
                <c:pt idx="10670">
                  <c:v>110.7968142</c:v>
                </c:pt>
                <c:pt idx="10671">
                  <c:v>109.69381679999999</c:v>
                </c:pt>
                <c:pt idx="10672">
                  <c:v>111.10671480000001</c:v>
                </c:pt>
                <c:pt idx="10673">
                  <c:v>110.8063148</c:v>
                </c:pt>
                <c:pt idx="10674">
                  <c:v>107.06144430000001</c:v>
                </c:pt>
                <c:pt idx="10675">
                  <c:v>115.8524608</c:v>
                </c:pt>
                <c:pt idx="10676">
                  <c:v>116.1238135</c:v>
                </c:pt>
                <c:pt idx="10677">
                  <c:v>116.14903320000001</c:v>
                </c:pt>
                <c:pt idx="10678">
                  <c:v>113.4448538</c:v>
                </c:pt>
                <c:pt idx="10679">
                  <c:v>113.4448538</c:v>
                </c:pt>
                <c:pt idx="10680">
                  <c:v>111.30064830000001</c:v>
                </c:pt>
                <c:pt idx="10681">
                  <c:v>121.75131450000001</c:v>
                </c:pt>
                <c:pt idx="10682">
                  <c:v>112.0140205</c:v>
                </c:pt>
                <c:pt idx="10683">
                  <c:v>112.5887299</c:v>
                </c:pt>
                <c:pt idx="10684">
                  <c:v>106.8369455</c:v>
                </c:pt>
                <c:pt idx="10685">
                  <c:v>111.0100467</c:v>
                </c:pt>
                <c:pt idx="10686">
                  <c:v>107.98181580000001</c:v>
                </c:pt>
                <c:pt idx="10687">
                  <c:v>115.4474829</c:v>
                </c:pt>
                <c:pt idx="10688">
                  <c:v>116.56914380000001</c:v>
                </c:pt>
                <c:pt idx="10689">
                  <c:v>115.4726757</c:v>
                </c:pt>
                <c:pt idx="10690">
                  <c:v>107.64812809999999</c:v>
                </c:pt>
                <c:pt idx="10691">
                  <c:v>114.2218967</c:v>
                </c:pt>
                <c:pt idx="10692">
                  <c:v>114.2218967</c:v>
                </c:pt>
                <c:pt idx="10693">
                  <c:v>112.11003700000001</c:v>
                </c:pt>
                <c:pt idx="10694">
                  <c:v>120.9405666</c:v>
                </c:pt>
                <c:pt idx="10695">
                  <c:v>120.31895129999999</c:v>
                </c:pt>
                <c:pt idx="10696">
                  <c:v>108.182974</c:v>
                </c:pt>
                <c:pt idx="10697">
                  <c:v>109.6317411</c:v>
                </c:pt>
                <c:pt idx="10698">
                  <c:v>112.79857149999999</c:v>
                </c:pt>
                <c:pt idx="10699">
                  <c:v>110.7855003</c:v>
                </c:pt>
                <c:pt idx="10700">
                  <c:v>114.35187569999999</c:v>
                </c:pt>
                <c:pt idx="10701">
                  <c:v>114.35187569999999</c:v>
                </c:pt>
                <c:pt idx="10702">
                  <c:v>120.1754299</c:v>
                </c:pt>
                <c:pt idx="10703">
                  <c:v>118.6835487</c:v>
                </c:pt>
                <c:pt idx="10704">
                  <c:v>110.5173465</c:v>
                </c:pt>
                <c:pt idx="10705">
                  <c:v>118.594731</c:v>
                </c:pt>
                <c:pt idx="10706">
                  <c:v>110.0322663</c:v>
                </c:pt>
                <c:pt idx="10707">
                  <c:v>115.0662348</c:v>
                </c:pt>
                <c:pt idx="10708">
                  <c:v>124.3542297</c:v>
                </c:pt>
                <c:pt idx="10709">
                  <c:v>124.3542297</c:v>
                </c:pt>
                <c:pt idx="10710">
                  <c:v>114.9237004</c:v>
                </c:pt>
                <c:pt idx="10711">
                  <c:v>114.85213779999999</c:v>
                </c:pt>
                <c:pt idx="10712">
                  <c:v>114.9531832</c:v>
                </c:pt>
                <c:pt idx="10713">
                  <c:v>112.59564949999999</c:v>
                </c:pt>
                <c:pt idx="10714">
                  <c:v>114.13293229999999</c:v>
                </c:pt>
                <c:pt idx="10715">
                  <c:v>114.13293229999999</c:v>
                </c:pt>
                <c:pt idx="10716">
                  <c:v>117.7728039</c:v>
                </c:pt>
                <c:pt idx="10717">
                  <c:v>119.4563528</c:v>
                </c:pt>
                <c:pt idx="10718">
                  <c:v>112.39303630000001</c:v>
                </c:pt>
                <c:pt idx="10719">
                  <c:v>111.3450034</c:v>
                </c:pt>
                <c:pt idx="10720">
                  <c:v>119.7548134</c:v>
                </c:pt>
                <c:pt idx="10721">
                  <c:v>117.6876986</c:v>
                </c:pt>
                <c:pt idx="10722">
                  <c:v>123.41642969999999</c:v>
                </c:pt>
                <c:pt idx="10723">
                  <c:v>123.41642969999999</c:v>
                </c:pt>
                <c:pt idx="10724">
                  <c:v>114.1859132</c:v>
                </c:pt>
                <c:pt idx="10725">
                  <c:v>112.5562238</c:v>
                </c:pt>
                <c:pt idx="10726">
                  <c:v>112.5562238</c:v>
                </c:pt>
                <c:pt idx="10727">
                  <c:v>119.4940161</c:v>
                </c:pt>
                <c:pt idx="10728">
                  <c:v>117.2071239</c:v>
                </c:pt>
                <c:pt idx="10729">
                  <c:v>119.6543595</c:v>
                </c:pt>
                <c:pt idx="10730">
                  <c:v>121.747803</c:v>
                </c:pt>
                <c:pt idx="10731">
                  <c:v>121.747803</c:v>
                </c:pt>
                <c:pt idx="10732">
                  <c:v>112.7745151</c:v>
                </c:pt>
                <c:pt idx="10733">
                  <c:v>106.2868484</c:v>
                </c:pt>
                <c:pt idx="10734">
                  <c:v>114.48016029999999</c:v>
                </c:pt>
                <c:pt idx="10735">
                  <c:v>118.8374592</c:v>
                </c:pt>
                <c:pt idx="10736">
                  <c:v>116.5321817</c:v>
                </c:pt>
                <c:pt idx="10737">
                  <c:v>120.84494460000001</c:v>
                </c:pt>
                <c:pt idx="10738">
                  <c:v>119.77567449999999</c:v>
                </c:pt>
                <c:pt idx="10739">
                  <c:v>108.5682216</c:v>
                </c:pt>
                <c:pt idx="10740">
                  <c:v>106.66344220000001</c:v>
                </c:pt>
                <c:pt idx="10741">
                  <c:v>120.93680329999999</c:v>
                </c:pt>
                <c:pt idx="10742">
                  <c:v>120.93680329999999</c:v>
                </c:pt>
                <c:pt idx="10743">
                  <c:v>107.181271</c:v>
                </c:pt>
                <c:pt idx="10744">
                  <c:v>121.7931226</c:v>
                </c:pt>
                <c:pt idx="10745">
                  <c:v>115.8967284</c:v>
                </c:pt>
                <c:pt idx="10746">
                  <c:v>118.9057715</c:v>
                </c:pt>
                <c:pt idx="10747">
                  <c:v>122.5556019</c:v>
                </c:pt>
                <c:pt idx="10748">
                  <c:v>120.9710532</c:v>
                </c:pt>
                <c:pt idx="10749">
                  <c:v>110.4365006</c:v>
                </c:pt>
                <c:pt idx="10750">
                  <c:v>108.0957093</c:v>
                </c:pt>
                <c:pt idx="10751">
                  <c:v>120.9188795</c:v>
                </c:pt>
                <c:pt idx="10752">
                  <c:v>120.9188795</c:v>
                </c:pt>
                <c:pt idx="10753">
                  <c:v>114.3788981</c:v>
                </c:pt>
                <c:pt idx="10754">
                  <c:v>114.7669123</c:v>
                </c:pt>
                <c:pt idx="10755">
                  <c:v>109.8962959</c:v>
                </c:pt>
                <c:pt idx="10756">
                  <c:v>114.79976000000001</c:v>
                </c:pt>
                <c:pt idx="10757">
                  <c:v>108.8143398</c:v>
                </c:pt>
                <c:pt idx="10758">
                  <c:v>116.0145046</c:v>
                </c:pt>
                <c:pt idx="10759">
                  <c:v>118.9791986</c:v>
                </c:pt>
                <c:pt idx="10760">
                  <c:v>119.9910309</c:v>
                </c:pt>
                <c:pt idx="10761">
                  <c:v>110.179711</c:v>
                </c:pt>
                <c:pt idx="10762">
                  <c:v>122.68575989999999</c:v>
                </c:pt>
                <c:pt idx="10763">
                  <c:v>110.4095251</c:v>
                </c:pt>
                <c:pt idx="10764">
                  <c:v>120.6575953</c:v>
                </c:pt>
                <c:pt idx="10765">
                  <c:v>112.7243347</c:v>
                </c:pt>
                <c:pt idx="10766">
                  <c:v>120.18307</c:v>
                </c:pt>
                <c:pt idx="10767">
                  <c:v>120.18307</c:v>
                </c:pt>
                <c:pt idx="10768">
                  <c:v>115.5602911</c:v>
                </c:pt>
                <c:pt idx="10769">
                  <c:v>113.6676916</c:v>
                </c:pt>
                <c:pt idx="10770">
                  <c:v>115.5933951</c:v>
                </c:pt>
                <c:pt idx="10771">
                  <c:v>111.2174225</c:v>
                </c:pt>
                <c:pt idx="10772">
                  <c:v>110.6900425</c:v>
                </c:pt>
                <c:pt idx="10773">
                  <c:v>109.0966385</c:v>
                </c:pt>
                <c:pt idx="10774">
                  <c:v>106.7134585</c:v>
                </c:pt>
                <c:pt idx="10775">
                  <c:v>115.4351307</c:v>
                </c:pt>
                <c:pt idx="10776">
                  <c:v>119.0607081</c:v>
                </c:pt>
                <c:pt idx="10777">
                  <c:v>121.19716099999999</c:v>
                </c:pt>
                <c:pt idx="10778">
                  <c:v>112.057022</c:v>
                </c:pt>
                <c:pt idx="10779">
                  <c:v>115.02725150000001</c:v>
                </c:pt>
                <c:pt idx="10780">
                  <c:v>115.02725150000001</c:v>
                </c:pt>
                <c:pt idx="10781">
                  <c:v>111.821234</c:v>
                </c:pt>
                <c:pt idx="10782">
                  <c:v>114.56449139999999</c:v>
                </c:pt>
                <c:pt idx="10783">
                  <c:v>121.88076270000001</c:v>
                </c:pt>
                <c:pt idx="10784">
                  <c:v>119.4863928</c:v>
                </c:pt>
                <c:pt idx="10785">
                  <c:v>119.4863928</c:v>
                </c:pt>
                <c:pt idx="10786">
                  <c:v>115.6974292</c:v>
                </c:pt>
                <c:pt idx="10787">
                  <c:v>112.22251110000001</c:v>
                </c:pt>
                <c:pt idx="10788">
                  <c:v>115.7320892</c:v>
                </c:pt>
                <c:pt idx="10789">
                  <c:v>113.0451556</c:v>
                </c:pt>
                <c:pt idx="10790">
                  <c:v>112.9382124</c:v>
                </c:pt>
                <c:pt idx="10791">
                  <c:v>107.62813180000001</c:v>
                </c:pt>
                <c:pt idx="10792">
                  <c:v>110.46766839999999</c:v>
                </c:pt>
                <c:pt idx="10793">
                  <c:v>115.5775438</c:v>
                </c:pt>
                <c:pt idx="10794">
                  <c:v>119.14655639999999</c:v>
                </c:pt>
                <c:pt idx="10795">
                  <c:v>113.5488328</c:v>
                </c:pt>
                <c:pt idx="10796">
                  <c:v>113.5488328</c:v>
                </c:pt>
                <c:pt idx="10797">
                  <c:v>111.6650691</c:v>
                </c:pt>
                <c:pt idx="10798">
                  <c:v>122.92242039999999</c:v>
                </c:pt>
                <c:pt idx="10799">
                  <c:v>111.5105392</c:v>
                </c:pt>
                <c:pt idx="10800">
                  <c:v>119.5301834</c:v>
                </c:pt>
                <c:pt idx="10801">
                  <c:v>119.5301834</c:v>
                </c:pt>
                <c:pt idx="10802">
                  <c:v>116.4616432</c:v>
                </c:pt>
                <c:pt idx="10803">
                  <c:v>116.4989513</c:v>
                </c:pt>
                <c:pt idx="10804">
                  <c:v>114.7832576</c:v>
                </c:pt>
                <c:pt idx="10805">
                  <c:v>114.60923769999999</c:v>
                </c:pt>
                <c:pt idx="10806">
                  <c:v>115.724041</c:v>
                </c:pt>
                <c:pt idx="10807">
                  <c:v>109.4663994</c:v>
                </c:pt>
                <c:pt idx="10808">
                  <c:v>111.2169973</c:v>
                </c:pt>
                <c:pt idx="10809">
                  <c:v>119.875793</c:v>
                </c:pt>
                <c:pt idx="10810">
                  <c:v>110.21572140000001</c:v>
                </c:pt>
                <c:pt idx="10811">
                  <c:v>113.33280070000001</c:v>
                </c:pt>
                <c:pt idx="10812">
                  <c:v>118.8968584</c:v>
                </c:pt>
                <c:pt idx="10813">
                  <c:v>118.8968584</c:v>
                </c:pt>
                <c:pt idx="10814">
                  <c:v>124.6533613</c:v>
                </c:pt>
                <c:pt idx="10815">
                  <c:v>112.2827336</c:v>
                </c:pt>
                <c:pt idx="10816">
                  <c:v>106.9947621</c:v>
                </c:pt>
                <c:pt idx="10817">
                  <c:v>124.67269899999999</c:v>
                </c:pt>
                <c:pt idx="10818">
                  <c:v>117.11791150000001</c:v>
                </c:pt>
                <c:pt idx="10819">
                  <c:v>112.2239581</c:v>
                </c:pt>
                <c:pt idx="10820">
                  <c:v>113.92397320000001</c:v>
                </c:pt>
                <c:pt idx="10821">
                  <c:v>115.87128370000001</c:v>
                </c:pt>
                <c:pt idx="10822">
                  <c:v>111.4718769</c:v>
                </c:pt>
                <c:pt idx="10823">
                  <c:v>110.8563357</c:v>
                </c:pt>
                <c:pt idx="10824">
                  <c:v>120.58593209999999</c:v>
                </c:pt>
                <c:pt idx="10825">
                  <c:v>113.6217031</c:v>
                </c:pt>
                <c:pt idx="10826">
                  <c:v>113.62946839999999</c:v>
                </c:pt>
                <c:pt idx="10827">
                  <c:v>123.0022439</c:v>
                </c:pt>
                <c:pt idx="10828">
                  <c:v>118.96703460000001</c:v>
                </c:pt>
                <c:pt idx="10829">
                  <c:v>118.96703460000001</c:v>
                </c:pt>
                <c:pt idx="10830">
                  <c:v>107.91650439999999</c:v>
                </c:pt>
                <c:pt idx="10831">
                  <c:v>123.0261759</c:v>
                </c:pt>
                <c:pt idx="10832">
                  <c:v>114.11898480000001</c:v>
                </c:pt>
                <c:pt idx="10833">
                  <c:v>113.5350845</c:v>
                </c:pt>
                <c:pt idx="10834">
                  <c:v>114.5839811</c:v>
                </c:pt>
                <c:pt idx="10835">
                  <c:v>114.5839811</c:v>
                </c:pt>
                <c:pt idx="10836">
                  <c:v>112.5137246</c:v>
                </c:pt>
                <c:pt idx="10837">
                  <c:v>111.72702339999999</c:v>
                </c:pt>
                <c:pt idx="10838">
                  <c:v>116.0214799</c:v>
                </c:pt>
                <c:pt idx="10839">
                  <c:v>112.4965504</c:v>
                </c:pt>
                <c:pt idx="10840">
                  <c:v>114.9324534</c:v>
                </c:pt>
                <c:pt idx="10841">
                  <c:v>121.2811877</c:v>
                </c:pt>
                <c:pt idx="10842">
                  <c:v>115.45096529999999</c:v>
                </c:pt>
                <c:pt idx="10843">
                  <c:v>127.9255076</c:v>
                </c:pt>
                <c:pt idx="10844">
                  <c:v>122.20362729999999</c:v>
                </c:pt>
                <c:pt idx="10845">
                  <c:v>119.7080077</c:v>
                </c:pt>
                <c:pt idx="10846">
                  <c:v>119.7080077</c:v>
                </c:pt>
                <c:pt idx="10847">
                  <c:v>115.4591114</c:v>
                </c:pt>
                <c:pt idx="10848">
                  <c:v>122.2295529</c:v>
                </c:pt>
                <c:pt idx="10849">
                  <c:v>112.63030240000001</c:v>
                </c:pt>
                <c:pt idx="10850">
                  <c:v>114.35632339999999</c:v>
                </c:pt>
                <c:pt idx="10851">
                  <c:v>113.0596429</c:v>
                </c:pt>
                <c:pt idx="10852">
                  <c:v>113.0596429</c:v>
                </c:pt>
                <c:pt idx="10853">
                  <c:v>116.8113639</c:v>
                </c:pt>
                <c:pt idx="10854">
                  <c:v>114.7798561</c:v>
                </c:pt>
                <c:pt idx="10855">
                  <c:v>121.9609262</c:v>
                </c:pt>
                <c:pt idx="10856">
                  <c:v>122.20436290000001</c:v>
                </c:pt>
                <c:pt idx="10857">
                  <c:v>127.0383745</c:v>
                </c:pt>
                <c:pt idx="10858">
                  <c:v>119.780565</c:v>
                </c:pt>
                <c:pt idx="10859">
                  <c:v>119.780565</c:v>
                </c:pt>
                <c:pt idx="10860">
                  <c:v>117.24001509999999</c:v>
                </c:pt>
                <c:pt idx="10861">
                  <c:v>122.2304437</c:v>
                </c:pt>
                <c:pt idx="10862">
                  <c:v>112.869923</c:v>
                </c:pt>
                <c:pt idx="10863">
                  <c:v>110.9495203</c:v>
                </c:pt>
                <c:pt idx="10864">
                  <c:v>117.5810565</c:v>
                </c:pt>
                <c:pt idx="10865">
                  <c:v>110.427345</c:v>
                </c:pt>
                <c:pt idx="10866">
                  <c:v>116.6862039</c:v>
                </c:pt>
                <c:pt idx="10867">
                  <c:v>114.1104263</c:v>
                </c:pt>
                <c:pt idx="10868">
                  <c:v>111.9002874</c:v>
                </c:pt>
                <c:pt idx="10869">
                  <c:v>110.96482880000001</c:v>
                </c:pt>
                <c:pt idx="10870">
                  <c:v>121.480011</c:v>
                </c:pt>
                <c:pt idx="10871">
                  <c:v>126.19942709999999</c:v>
                </c:pt>
                <c:pt idx="10872">
                  <c:v>119.8608059</c:v>
                </c:pt>
                <c:pt idx="10873">
                  <c:v>119.8608059</c:v>
                </c:pt>
                <c:pt idx="10874">
                  <c:v>121.5060501</c:v>
                </c:pt>
                <c:pt idx="10875">
                  <c:v>109.9629757</c:v>
                </c:pt>
                <c:pt idx="10876">
                  <c:v>109.9629757</c:v>
                </c:pt>
                <c:pt idx="10877">
                  <c:v>123.8576808</c:v>
                </c:pt>
                <c:pt idx="10878">
                  <c:v>113.7351213</c:v>
                </c:pt>
                <c:pt idx="10879">
                  <c:v>117.4577479</c:v>
                </c:pt>
                <c:pt idx="10880">
                  <c:v>111.75841699999999</c:v>
                </c:pt>
                <c:pt idx="10881">
                  <c:v>110.48071880000001</c:v>
                </c:pt>
                <c:pt idx="10882">
                  <c:v>122.87144069999999</c:v>
                </c:pt>
                <c:pt idx="10883">
                  <c:v>125.7455015</c:v>
                </c:pt>
                <c:pt idx="10884">
                  <c:v>112.69752389999999</c:v>
                </c:pt>
                <c:pt idx="10885">
                  <c:v>113.7510722</c:v>
                </c:pt>
                <c:pt idx="10886">
                  <c:v>112.8674474</c:v>
                </c:pt>
                <c:pt idx="10887">
                  <c:v>115.4485208</c:v>
                </c:pt>
                <c:pt idx="10888">
                  <c:v>120.7942006</c:v>
                </c:pt>
                <c:pt idx="10889">
                  <c:v>126.1462701</c:v>
                </c:pt>
                <c:pt idx="10890">
                  <c:v>120.82449560000001</c:v>
                </c:pt>
                <c:pt idx="10891">
                  <c:v>123.7606682</c:v>
                </c:pt>
                <c:pt idx="10892">
                  <c:v>125.5520807</c:v>
                </c:pt>
                <c:pt idx="10893">
                  <c:v>110.1938554</c:v>
                </c:pt>
                <c:pt idx="10894">
                  <c:v>110.1938554</c:v>
                </c:pt>
                <c:pt idx="10895">
                  <c:v>123.0611334</c:v>
                </c:pt>
                <c:pt idx="10896">
                  <c:v>124.6504249</c:v>
                </c:pt>
                <c:pt idx="10897">
                  <c:v>111.0731474</c:v>
                </c:pt>
                <c:pt idx="10898">
                  <c:v>115.2407324</c:v>
                </c:pt>
                <c:pt idx="10899">
                  <c:v>124.09601000000001</c:v>
                </c:pt>
                <c:pt idx="10900">
                  <c:v>110.7113737</c:v>
                </c:pt>
                <c:pt idx="10901">
                  <c:v>129.672338</c:v>
                </c:pt>
                <c:pt idx="10902">
                  <c:v>129.672338</c:v>
                </c:pt>
                <c:pt idx="10903">
                  <c:v>121.1864372</c:v>
                </c:pt>
                <c:pt idx="10904">
                  <c:v>122.9713029</c:v>
                </c:pt>
                <c:pt idx="10905">
                  <c:v>119.67859679999999</c:v>
                </c:pt>
                <c:pt idx="10906">
                  <c:v>119.67859679999999</c:v>
                </c:pt>
                <c:pt idx="10907">
                  <c:v>120.85310440000001</c:v>
                </c:pt>
                <c:pt idx="10908">
                  <c:v>125.38216490000001</c:v>
                </c:pt>
                <c:pt idx="10909">
                  <c:v>120.8834933</c:v>
                </c:pt>
                <c:pt idx="10910">
                  <c:v>124.95782920000001</c:v>
                </c:pt>
                <c:pt idx="10911">
                  <c:v>117.1155533</c:v>
                </c:pt>
                <c:pt idx="10912">
                  <c:v>112.5062082</c:v>
                </c:pt>
                <c:pt idx="10913">
                  <c:v>116.0409647</c:v>
                </c:pt>
                <c:pt idx="10914">
                  <c:v>123.3025143</c:v>
                </c:pt>
                <c:pt idx="10915">
                  <c:v>119.63179700000001</c:v>
                </c:pt>
                <c:pt idx="10916">
                  <c:v>128.71229779999999</c:v>
                </c:pt>
                <c:pt idx="10917">
                  <c:v>128.71229779999999</c:v>
                </c:pt>
                <c:pt idx="10918">
                  <c:v>110.9396366</c:v>
                </c:pt>
                <c:pt idx="10919">
                  <c:v>125.9107564</c:v>
                </c:pt>
                <c:pt idx="10920">
                  <c:v>111.3238049</c:v>
                </c:pt>
                <c:pt idx="10921">
                  <c:v>118.8566896</c:v>
                </c:pt>
                <c:pt idx="10922">
                  <c:v>118.8566896</c:v>
                </c:pt>
                <c:pt idx="10923">
                  <c:v>120.22608219999999</c:v>
                </c:pt>
                <c:pt idx="10924">
                  <c:v>125.368298</c:v>
                </c:pt>
                <c:pt idx="10925">
                  <c:v>118.9009112</c:v>
                </c:pt>
                <c:pt idx="10926">
                  <c:v>120.25806179999999</c:v>
                </c:pt>
                <c:pt idx="10927">
                  <c:v>126.1264137</c:v>
                </c:pt>
                <c:pt idx="10928">
                  <c:v>125.0820009</c:v>
                </c:pt>
                <c:pt idx="10929">
                  <c:v>122.5542688</c:v>
                </c:pt>
                <c:pt idx="10930">
                  <c:v>127.805128</c:v>
                </c:pt>
                <c:pt idx="10931">
                  <c:v>127.805128</c:v>
                </c:pt>
                <c:pt idx="10932">
                  <c:v>111.81806880000001</c:v>
                </c:pt>
                <c:pt idx="10933">
                  <c:v>127.107412</c:v>
                </c:pt>
                <c:pt idx="10934">
                  <c:v>120.5060824</c:v>
                </c:pt>
                <c:pt idx="10935">
                  <c:v>119.685793</c:v>
                </c:pt>
                <c:pt idx="10936">
                  <c:v>111.69700419999999</c:v>
                </c:pt>
                <c:pt idx="10937">
                  <c:v>111.69700419999999</c:v>
                </c:pt>
                <c:pt idx="10938">
                  <c:v>110.8707167</c:v>
                </c:pt>
                <c:pt idx="10939">
                  <c:v>120.312017</c:v>
                </c:pt>
                <c:pt idx="10940">
                  <c:v>119.7097541</c:v>
                </c:pt>
                <c:pt idx="10941">
                  <c:v>118.0864349</c:v>
                </c:pt>
                <c:pt idx="10942">
                  <c:v>118.0864349</c:v>
                </c:pt>
                <c:pt idx="10943">
                  <c:v>124.67168460000001</c:v>
                </c:pt>
                <c:pt idx="10944">
                  <c:v>120.3465198</c:v>
                </c:pt>
                <c:pt idx="10945">
                  <c:v>127.8208334</c:v>
                </c:pt>
                <c:pt idx="10946">
                  <c:v>117.32994100000001</c:v>
                </c:pt>
                <c:pt idx="10947">
                  <c:v>126.8191161</c:v>
                </c:pt>
                <c:pt idx="10948">
                  <c:v>118.3048727</c:v>
                </c:pt>
                <c:pt idx="10949">
                  <c:v>122.58796940000001</c:v>
                </c:pt>
                <c:pt idx="10950">
                  <c:v>126.9483685</c:v>
                </c:pt>
                <c:pt idx="10951">
                  <c:v>126.9483685</c:v>
                </c:pt>
                <c:pt idx="10952">
                  <c:v>114.9298885</c:v>
                </c:pt>
                <c:pt idx="10953">
                  <c:v>114.9298885</c:v>
                </c:pt>
                <c:pt idx="10954">
                  <c:v>112.0341535</c:v>
                </c:pt>
                <c:pt idx="10955">
                  <c:v>111.9842372</c:v>
                </c:pt>
                <c:pt idx="10956">
                  <c:v>111.9842372</c:v>
                </c:pt>
                <c:pt idx="10957">
                  <c:v>118.2164593</c:v>
                </c:pt>
                <c:pt idx="10958">
                  <c:v>118.2421057</c:v>
                </c:pt>
                <c:pt idx="10959">
                  <c:v>120.4018756</c:v>
                </c:pt>
                <c:pt idx="10960">
                  <c:v>111.11856400000001</c:v>
                </c:pt>
                <c:pt idx="10961">
                  <c:v>124.6896552</c:v>
                </c:pt>
                <c:pt idx="10962">
                  <c:v>116.5767762</c:v>
                </c:pt>
                <c:pt idx="10963">
                  <c:v>116.5767762</c:v>
                </c:pt>
                <c:pt idx="10964">
                  <c:v>120.4380657</c:v>
                </c:pt>
                <c:pt idx="10965">
                  <c:v>110.2358266</c:v>
                </c:pt>
                <c:pt idx="10966">
                  <c:v>113.2628364</c:v>
                </c:pt>
                <c:pt idx="10967">
                  <c:v>125.3036118</c:v>
                </c:pt>
                <c:pt idx="10968">
                  <c:v>116.6296389</c:v>
                </c:pt>
                <c:pt idx="10969">
                  <c:v>127.95385690000001</c:v>
                </c:pt>
                <c:pt idx="10970">
                  <c:v>119.0232402</c:v>
                </c:pt>
                <c:pt idx="10971">
                  <c:v>117.6972598</c:v>
                </c:pt>
                <c:pt idx="10972">
                  <c:v>110.82609619999999</c:v>
                </c:pt>
                <c:pt idx="10973">
                  <c:v>119.0177217</c:v>
                </c:pt>
                <c:pt idx="10974">
                  <c:v>121.90556840000001</c:v>
                </c:pt>
                <c:pt idx="10975">
                  <c:v>126.14157849999999</c:v>
                </c:pt>
                <c:pt idx="10976">
                  <c:v>126.14157849999999</c:v>
                </c:pt>
                <c:pt idx="10977">
                  <c:v>120.693904</c:v>
                </c:pt>
                <c:pt idx="10978">
                  <c:v>117.5938675</c:v>
                </c:pt>
                <c:pt idx="10979">
                  <c:v>113.4440704</c:v>
                </c:pt>
                <c:pt idx="10980">
                  <c:v>113.4440704</c:v>
                </c:pt>
                <c:pt idx="10981">
                  <c:v>111.5816203</c:v>
                </c:pt>
                <c:pt idx="10982">
                  <c:v>112.87619599999999</c:v>
                </c:pt>
                <c:pt idx="10983">
                  <c:v>113.02691609999999</c:v>
                </c:pt>
                <c:pt idx="10984">
                  <c:v>117.6218157</c:v>
                </c:pt>
                <c:pt idx="10985">
                  <c:v>121.15121259999999</c:v>
                </c:pt>
                <c:pt idx="10986">
                  <c:v>115.5645978</c:v>
                </c:pt>
                <c:pt idx="10987">
                  <c:v>111.36633569999999</c:v>
                </c:pt>
                <c:pt idx="10988">
                  <c:v>124.7179915</c:v>
                </c:pt>
                <c:pt idx="10989">
                  <c:v>121.18765</c:v>
                </c:pt>
                <c:pt idx="10990">
                  <c:v>115.1298827</c:v>
                </c:pt>
                <c:pt idx="10991">
                  <c:v>115.9161324</c:v>
                </c:pt>
                <c:pt idx="10992">
                  <c:v>115.9161324</c:v>
                </c:pt>
                <c:pt idx="10993">
                  <c:v>111.6495197</c:v>
                </c:pt>
                <c:pt idx="10994">
                  <c:v>126.486464</c:v>
                </c:pt>
                <c:pt idx="10995">
                  <c:v>119.2971106</c:v>
                </c:pt>
                <c:pt idx="10996">
                  <c:v>117.1265549</c:v>
                </c:pt>
                <c:pt idx="10997">
                  <c:v>115.97232150000001</c:v>
                </c:pt>
                <c:pt idx="10998">
                  <c:v>112.25869160000001</c:v>
                </c:pt>
                <c:pt idx="10999">
                  <c:v>117.5048041</c:v>
                </c:pt>
                <c:pt idx="11000">
                  <c:v>127.1972415</c:v>
                </c:pt>
                <c:pt idx="11001">
                  <c:v>117.49813279999999</c:v>
                </c:pt>
                <c:pt idx="11002">
                  <c:v>121.97098130000001</c:v>
                </c:pt>
                <c:pt idx="11003">
                  <c:v>114.8788675</c:v>
                </c:pt>
                <c:pt idx="11004">
                  <c:v>117.0096266</c:v>
                </c:pt>
                <c:pt idx="11005">
                  <c:v>126.0987229</c:v>
                </c:pt>
                <c:pt idx="11006">
                  <c:v>126.0987229</c:v>
                </c:pt>
                <c:pt idx="11007">
                  <c:v>119.09835390000001</c:v>
                </c:pt>
                <c:pt idx="11008">
                  <c:v>113.5179177</c:v>
                </c:pt>
                <c:pt idx="11009">
                  <c:v>117.0368914</c:v>
                </c:pt>
                <c:pt idx="11010">
                  <c:v>111.1359568</c:v>
                </c:pt>
                <c:pt idx="11011">
                  <c:v>117.4543985</c:v>
                </c:pt>
                <c:pt idx="11012">
                  <c:v>121.23944899999999</c:v>
                </c:pt>
                <c:pt idx="11013">
                  <c:v>113.82124399999999</c:v>
                </c:pt>
                <c:pt idx="11014">
                  <c:v>115.1828556</c:v>
                </c:pt>
                <c:pt idx="11015">
                  <c:v>121.27748</c:v>
                </c:pt>
                <c:pt idx="11016">
                  <c:v>125.40740150000001</c:v>
                </c:pt>
                <c:pt idx="11017">
                  <c:v>112.2608682</c:v>
                </c:pt>
                <c:pt idx="11018">
                  <c:v>115.8967466</c:v>
                </c:pt>
                <c:pt idx="11019">
                  <c:v>116.0416644</c:v>
                </c:pt>
                <c:pt idx="11020">
                  <c:v>116.0416644</c:v>
                </c:pt>
                <c:pt idx="11021">
                  <c:v>117.3118455</c:v>
                </c:pt>
                <c:pt idx="11022">
                  <c:v>115.3565729</c:v>
                </c:pt>
                <c:pt idx="11023">
                  <c:v>120.6057148</c:v>
                </c:pt>
                <c:pt idx="11024">
                  <c:v>120.6057148</c:v>
                </c:pt>
                <c:pt idx="11025">
                  <c:v>116.835195</c:v>
                </c:pt>
                <c:pt idx="11026">
                  <c:v>121.34653470000001</c:v>
                </c:pt>
                <c:pt idx="11027">
                  <c:v>116.82739979999999</c:v>
                </c:pt>
                <c:pt idx="11028">
                  <c:v>116.7546135</c:v>
                </c:pt>
                <c:pt idx="11029">
                  <c:v>125.3598757</c:v>
                </c:pt>
                <c:pt idx="11030">
                  <c:v>125.3598757</c:v>
                </c:pt>
                <c:pt idx="11031">
                  <c:v>115.3926124</c:v>
                </c:pt>
                <c:pt idx="11032">
                  <c:v>119.2947164</c:v>
                </c:pt>
                <c:pt idx="11033">
                  <c:v>116.5842652</c:v>
                </c:pt>
                <c:pt idx="11034">
                  <c:v>111.3931935</c:v>
                </c:pt>
                <c:pt idx="11035">
                  <c:v>119.34922349999999</c:v>
                </c:pt>
                <c:pt idx="11036">
                  <c:v>121.9637838</c:v>
                </c:pt>
                <c:pt idx="11037">
                  <c:v>122.0045154</c:v>
                </c:pt>
                <c:pt idx="11038">
                  <c:v>125.4395935</c:v>
                </c:pt>
                <c:pt idx="11039">
                  <c:v>116.78643460000001</c:v>
                </c:pt>
                <c:pt idx="11040">
                  <c:v>112.4945944</c:v>
                </c:pt>
                <c:pt idx="11041">
                  <c:v>115.4419187</c:v>
                </c:pt>
                <c:pt idx="11042">
                  <c:v>115.4419187</c:v>
                </c:pt>
                <c:pt idx="11043">
                  <c:v>119.8924578</c:v>
                </c:pt>
                <c:pt idx="11044">
                  <c:v>119.8924578</c:v>
                </c:pt>
                <c:pt idx="11045">
                  <c:v>116.6619616</c:v>
                </c:pt>
                <c:pt idx="11046">
                  <c:v>121.43597490000001</c:v>
                </c:pt>
                <c:pt idx="11047">
                  <c:v>114.7759815</c:v>
                </c:pt>
                <c:pt idx="11048">
                  <c:v>116.20512069999999</c:v>
                </c:pt>
                <c:pt idx="11049">
                  <c:v>116.1986122</c:v>
                </c:pt>
                <c:pt idx="11050">
                  <c:v>116.6949384</c:v>
                </c:pt>
                <c:pt idx="11051">
                  <c:v>125.3539542</c:v>
                </c:pt>
                <c:pt idx="11052">
                  <c:v>125.3539542</c:v>
                </c:pt>
                <c:pt idx="11053">
                  <c:v>117.7606188</c:v>
                </c:pt>
                <c:pt idx="11054">
                  <c:v>117.68992900000001</c:v>
                </c:pt>
                <c:pt idx="11055">
                  <c:v>111.6489572</c:v>
                </c:pt>
                <c:pt idx="11056">
                  <c:v>116.2071285</c:v>
                </c:pt>
                <c:pt idx="11057">
                  <c:v>115.099537</c:v>
                </c:pt>
                <c:pt idx="11058">
                  <c:v>116.9898628</c:v>
                </c:pt>
                <c:pt idx="11059">
                  <c:v>120.9351104</c:v>
                </c:pt>
                <c:pt idx="11060">
                  <c:v>126.10934020000001</c:v>
                </c:pt>
                <c:pt idx="11061">
                  <c:v>110.8822827</c:v>
                </c:pt>
                <c:pt idx="11062">
                  <c:v>110.8822827</c:v>
                </c:pt>
                <c:pt idx="11063">
                  <c:v>112.4895386</c:v>
                </c:pt>
                <c:pt idx="11064">
                  <c:v>113.35549899999999</c:v>
                </c:pt>
                <c:pt idx="11065">
                  <c:v>119.2218398</c:v>
                </c:pt>
                <c:pt idx="11066">
                  <c:v>119.2218398</c:v>
                </c:pt>
                <c:pt idx="11067">
                  <c:v>114.875721</c:v>
                </c:pt>
                <c:pt idx="11068">
                  <c:v>114.875721</c:v>
                </c:pt>
                <c:pt idx="11069">
                  <c:v>119.5226634</c:v>
                </c:pt>
                <c:pt idx="11070">
                  <c:v>121.5324553</c:v>
                </c:pt>
                <c:pt idx="11071">
                  <c:v>114.19884519999999</c:v>
                </c:pt>
                <c:pt idx="11072">
                  <c:v>114.94906899999999</c:v>
                </c:pt>
                <c:pt idx="11073">
                  <c:v>125.35954409999999</c:v>
                </c:pt>
                <c:pt idx="11074">
                  <c:v>125.35954409999999</c:v>
                </c:pt>
                <c:pt idx="11075">
                  <c:v>116.9357868</c:v>
                </c:pt>
                <c:pt idx="11076">
                  <c:v>129.9902357</c:v>
                </c:pt>
                <c:pt idx="11077">
                  <c:v>117.04701780000001</c:v>
                </c:pt>
                <c:pt idx="11078">
                  <c:v>112.55513689999999</c:v>
                </c:pt>
                <c:pt idx="11079">
                  <c:v>117.19118450000001</c:v>
                </c:pt>
                <c:pt idx="11080">
                  <c:v>130.01283799999999</c:v>
                </c:pt>
                <c:pt idx="11081">
                  <c:v>118.35893710000001</c:v>
                </c:pt>
                <c:pt idx="11082">
                  <c:v>116.9835293</c:v>
                </c:pt>
                <c:pt idx="11083">
                  <c:v>126.7661287</c:v>
                </c:pt>
                <c:pt idx="11084">
                  <c:v>119.36044</c:v>
                </c:pt>
                <c:pt idx="11085">
                  <c:v>117.79613260000001</c:v>
                </c:pt>
                <c:pt idx="11086">
                  <c:v>117.79613260000001</c:v>
                </c:pt>
                <c:pt idx="11087">
                  <c:v>111.14787250000001</c:v>
                </c:pt>
                <c:pt idx="11088">
                  <c:v>111.14787250000001</c:v>
                </c:pt>
                <c:pt idx="11089">
                  <c:v>114.35759950000001</c:v>
                </c:pt>
                <c:pt idx="11090">
                  <c:v>118.3244911</c:v>
                </c:pt>
                <c:pt idx="11091">
                  <c:v>115.04807940000001</c:v>
                </c:pt>
                <c:pt idx="11092">
                  <c:v>115.04807940000001</c:v>
                </c:pt>
                <c:pt idx="11093">
                  <c:v>122.28800459999999</c:v>
                </c:pt>
                <c:pt idx="11094">
                  <c:v>116.4103503</c:v>
                </c:pt>
                <c:pt idx="11095">
                  <c:v>118.33216830000001</c:v>
                </c:pt>
                <c:pt idx="11096">
                  <c:v>115.5748579</c:v>
                </c:pt>
                <c:pt idx="11097">
                  <c:v>115.7746774</c:v>
                </c:pt>
                <c:pt idx="11098">
                  <c:v>125.37250779999999</c:v>
                </c:pt>
                <c:pt idx="11099">
                  <c:v>125.37250779999999</c:v>
                </c:pt>
                <c:pt idx="11100">
                  <c:v>114.42017319999999</c:v>
                </c:pt>
                <c:pt idx="11101">
                  <c:v>115.7678007</c:v>
                </c:pt>
                <c:pt idx="11102">
                  <c:v>119.40036430000001</c:v>
                </c:pt>
                <c:pt idx="11103">
                  <c:v>119.38135990000001</c:v>
                </c:pt>
                <c:pt idx="11104">
                  <c:v>118.9618452</c:v>
                </c:pt>
                <c:pt idx="11105">
                  <c:v>129.10141390000001</c:v>
                </c:pt>
                <c:pt idx="11106">
                  <c:v>118.7993597</c:v>
                </c:pt>
                <c:pt idx="11107">
                  <c:v>117.3951043</c:v>
                </c:pt>
                <c:pt idx="11108">
                  <c:v>116.44587559999999</c:v>
                </c:pt>
                <c:pt idx="11109">
                  <c:v>112.7964025</c:v>
                </c:pt>
                <c:pt idx="11110">
                  <c:v>129.12410700000001</c:v>
                </c:pt>
                <c:pt idx="11111">
                  <c:v>120.18551979999999</c:v>
                </c:pt>
                <c:pt idx="11112">
                  <c:v>127.4075563</c:v>
                </c:pt>
                <c:pt idx="11113">
                  <c:v>118.8215582</c:v>
                </c:pt>
                <c:pt idx="11114">
                  <c:v>117.21908259999999</c:v>
                </c:pt>
                <c:pt idx="11115">
                  <c:v>117.21908259999999</c:v>
                </c:pt>
                <c:pt idx="11116">
                  <c:v>119.01063360000001</c:v>
                </c:pt>
                <c:pt idx="11117">
                  <c:v>120.145758</c:v>
                </c:pt>
                <c:pt idx="11118">
                  <c:v>120.145758</c:v>
                </c:pt>
                <c:pt idx="11119">
                  <c:v>122.3808262</c:v>
                </c:pt>
                <c:pt idx="11120">
                  <c:v>120.15054000000001</c:v>
                </c:pt>
                <c:pt idx="11121">
                  <c:v>114.53134970000001</c:v>
                </c:pt>
                <c:pt idx="11122">
                  <c:v>114.53134970000001</c:v>
                </c:pt>
                <c:pt idx="11123">
                  <c:v>120.1585934</c:v>
                </c:pt>
                <c:pt idx="11124">
                  <c:v>125.393175</c:v>
                </c:pt>
                <c:pt idx="11125">
                  <c:v>125.393175</c:v>
                </c:pt>
                <c:pt idx="11126">
                  <c:v>114.61239999999999</c:v>
                </c:pt>
                <c:pt idx="11127">
                  <c:v>128.2597983</c:v>
                </c:pt>
                <c:pt idx="11128">
                  <c:v>117.9125554</c:v>
                </c:pt>
                <c:pt idx="11129">
                  <c:v>117.5968876</c:v>
                </c:pt>
                <c:pt idx="11130">
                  <c:v>117.8906259</c:v>
                </c:pt>
                <c:pt idx="11131">
                  <c:v>119.1089156</c:v>
                </c:pt>
                <c:pt idx="11132">
                  <c:v>113.6655523</c:v>
                </c:pt>
                <c:pt idx="11133">
                  <c:v>116.59656029999999</c:v>
                </c:pt>
                <c:pt idx="11134">
                  <c:v>128.2845533</c:v>
                </c:pt>
                <c:pt idx="11135">
                  <c:v>117.4365617</c:v>
                </c:pt>
                <c:pt idx="11136">
                  <c:v>117.4365617</c:v>
                </c:pt>
                <c:pt idx="11137">
                  <c:v>116.81476189999999</c:v>
                </c:pt>
                <c:pt idx="11138">
                  <c:v>119.3802141</c:v>
                </c:pt>
                <c:pt idx="11139">
                  <c:v>119.3802141</c:v>
                </c:pt>
                <c:pt idx="11140">
                  <c:v>117.99658890000001</c:v>
                </c:pt>
                <c:pt idx="11141">
                  <c:v>116.854567</c:v>
                </c:pt>
                <c:pt idx="11142">
                  <c:v>121.1132015</c:v>
                </c:pt>
                <c:pt idx="11143">
                  <c:v>119.0697304</c:v>
                </c:pt>
                <c:pt idx="11144">
                  <c:v>117.5516391</c:v>
                </c:pt>
                <c:pt idx="11145">
                  <c:v>133.02441390000001</c:v>
                </c:pt>
                <c:pt idx="11146">
                  <c:v>114.71973610000001</c:v>
                </c:pt>
                <c:pt idx="11147">
                  <c:v>114.71973610000001</c:v>
                </c:pt>
                <c:pt idx="11148">
                  <c:v>129.75220899999999</c:v>
                </c:pt>
                <c:pt idx="11149">
                  <c:v>121.9372214</c:v>
                </c:pt>
                <c:pt idx="11150">
                  <c:v>115.4153666</c:v>
                </c:pt>
                <c:pt idx="11151">
                  <c:v>118.4465558</c:v>
                </c:pt>
                <c:pt idx="11152">
                  <c:v>127.4659824</c:v>
                </c:pt>
                <c:pt idx="11153">
                  <c:v>114.8063193</c:v>
                </c:pt>
                <c:pt idx="11154">
                  <c:v>117.27213140000001</c:v>
                </c:pt>
                <c:pt idx="11155">
                  <c:v>117.2496603</c:v>
                </c:pt>
                <c:pt idx="11156">
                  <c:v>120.3779574</c:v>
                </c:pt>
                <c:pt idx="11157">
                  <c:v>116.9104083</c:v>
                </c:pt>
                <c:pt idx="11158">
                  <c:v>116.9104083</c:v>
                </c:pt>
                <c:pt idx="11159">
                  <c:v>127.49526210000001</c:v>
                </c:pt>
                <c:pt idx="11160">
                  <c:v>116.0467287</c:v>
                </c:pt>
                <c:pt idx="11161">
                  <c:v>117.6908339</c:v>
                </c:pt>
                <c:pt idx="11162">
                  <c:v>117.7323827</c:v>
                </c:pt>
                <c:pt idx="11163">
                  <c:v>118.6622754</c:v>
                </c:pt>
                <c:pt idx="11164">
                  <c:v>118.6622754</c:v>
                </c:pt>
                <c:pt idx="11165">
                  <c:v>117.378281</c:v>
                </c:pt>
                <c:pt idx="11166">
                  <c:v>128.7984797</c:v>
                </c:pt>
                <c:pt idx="11167">
                  <c:v>119.553155</c:v>
                </c:pt>
                <c:pt idx="11168">
                  <c:v>132.891831</c:v>
                </c:pt>
                <c:pt idx="11169">
                  <c:v>118.87332499999999</c:v>
                </c:pt>
                <c:pt idx="11170">
                  <c:v>130.8546911</c:v>
                </c:pt>
                <c:pt idx="11171">
                  <c:v>114.9105134</c:v>
                </c:pt>
                <c:pt idx="11172">
                  <c:v>114.9105134</c:v>
                </c:pt>
                <c:pt idx="11173">
                  <c:v>129.73289199999999</c:v>
                </c:pt>
                <c:pt idx="11174">
                  <c:v>119.2762039</c:v>
                </c:pt>
                <c:pt idx="11175">
                  <c:v>116.6012393</c:v>
                </c:pt>
                <c:pt idx="11176">
                  <c:v>127.4388761</c:v>
                </c:pt>
                <c:pt idx="11177">
                  <c:v>116.41155999999999</c:v>
                </c:pt>
                <c:pt idx="11178">
                  <c:v>116.41155999999999</c:v>
                </c:pt>
                <c:pt idx="11179">
                  <c:v>115.0018226</c:v>
                </c:pt>
                <c:pt idx="11180">
                  <c:v>116.66991350000001</c:v>
                </c:pt>
                <c:pt idx="11181">
                  <c:v>127.4701566</c:v>
                </c:pt>
                <c:pt idx="11182">
                  <c:v>122.1616049</c:v>
                </c:pt>
                <c:pt idx="11183">
                  <c:v>116.6464646</c:v>
                </c:pt>
                <c:pt idx="11184">
                  <c:v>115.6967562</c:v>
                </c:pt>
                <c:pt idx="11185">
                  <c:v>117.8985885</c:v>
                </c:pt>
                <c:pt idx="11186">
                  <c:v>111.0547912</c:v>
                </c:pt>
                <c:pt idx="11187">
                  <c:v>116.2179502</c:v>
                </c:pt>
                <c:pt idx="11188">
                  <c:v>128.4071831</c:v>
                </c:pt>
                <c:pt idx="11189">
                  <c:v>117.94155360000001</c:v>
                </c:pt>
                <c:pt idx="11190">
                  <c:v>129.99089430000001</c:v>
                </c:pt>
                <c:pt idx="11191">
                  <c:v>117.198108</c:v>
                </c:pt>
                <c:pt idx="11192">
                  <c:v>117.198108</c:v>
                </c:pt>
                <c:pt idx="11193">
                  <c:v>116.7922987</c:v>
                </c:pt>
                <c:pt idx="11194">
                  <c:v>115.03042809999999</c:v>
                </c:pt>
                <c:pt idx="11195">
                  <c:v>120.7177143</c:v>
                </c:pt>
                <c:pt idx="11196">
                  <c:v>128.3126695</c:v>
                </c:pt>
                <c:pt idx="11197">
                  <c:v>130.3165104</c:v>
                </c:pt>
                <c:pt idx="11198">
                  <c:v>116.461828</c:v>
                </c:pt>
                <c:pt idx="11199">
                  <c:v>115.75575449999999</c:v>
                </c:pt>
                <c:pt idx="11200">
                  <c:v>115.75575449999999</c:v>
                </c:pt>
                <c:pt idx="11201">
                  <c:v>119.9419826</c:v>
                </c:pt>
                <c:pt idx="11202">
                  <c:v>116.65640639999999</c:v>
                </c:pt>
                <c:pt idx="11203">
                  <c:v>116.65640639999999</c:v>
                </c:pt>
                <c:pt idx="11204">
                  <c:v>126.7130262</c:v>
                </c:pt>
                <c:pt idx="11205">
                  <c:v>115.78454360000001</c:v>
                </c:pt>
                <c:pt idx="11206">
                  <c:v>115.7746587</c:v>
                </c:pt>
                <c:pt idx="11207">
                  <c:v>126.7441741</c:v>
                </c:pt>
                <c:pt idx="11208">
                  <c:v>118.7410919</c:v>
                </c:pt>
                <c:pt idx="11209">
                  <c:v>115.1988104</c:v>
                </c:pt>
                <c:pt idx="11210">
                  <c:v>117.5962139</c:v>
                </c:pt>
                <c:pt idx="11211">
                  <c:v>130.15279279999999</c:v>
                </c:pt>
                <c:pt idx="11212">
                  <c:v>112.49354409999999</c:v>
                </c:pt>
                <c:pt idx="11213">
                  <c:v>116.3953932</c:v>
                </c:pt>
                <c:pt idx="11214">
                  <c:v>118.7880827</c:v>
                </c:pt>
                <c:pt idx="11215">
                  <c:v>135.71938230000001</c:v>
                </c:pt>
                <c:pt idx="11216">
                  <c:v>135.71938230000001</c:v>
                </c:pt>
                <c:pt idx="11217">
                  <c:v>119.6348284</c:v>
                </c:pt>
                <c:pt idx="11218">
                  <c:v>119.6627276</c:v>
                </c:pt>
                <c:pt idx="11219">
                  <c:v>120.01047800000001</c:v>
                </c:pt>
                <c:pt idx="11220">
                  <c:v>119.4861829</c:v>
                </c:pt>
                <c:pt idx="11221">
                  <c:v>115.87599969999999</c:v>
                </c:pt>
                <c:pt idx="11222">
                  <c:v>116.5824872</c:v>
                </c:pt>
                <c:pt idx="11223">
                  <c:v>116.5824872</c:v>
                </c:pt>
                <c:pt idx="11224">
                  <c:v>116.9679323</c:v>
                </c:pt>
                <c:pt idx="11225">
                  <c:v>118.219865</c:v>
                </c:pt>
                <c:pt idx="11226">
                  <c:v>131.24566110000001</c:v>
                </c:pt>
                <c:pt idx="11227">
                  <c:v>130.2174746</c:v>
                </c:pt>
                <c:pt idx="11228">
                  <c:v>130.05553900000001</c:v>
                </c:pt>
                <c:pt idx="11229">
                  <c:v>119.4520711</c:v>
                </c:pt>
                <c:pt idx="11230">
                  <c:v>118.46400079999999</c:v>
                </c:pt>
                <c:pt idx="11231">
                  <c:v>132.03145810000001</c:v>
                </c:pt>
                <c:pt idx="11232">
                  <c:v>119.55579950000001</c:v>
                </c:pt>
                <c:pt idx="11233">
                  <c:v>116.1997307</c:v>
                </c:pt>
                <c:pt idx="11234">
                  <c:v>116.1997307</c:v>
                </c:pt>
                <c:pt idx="11235">
                  <c:v>115.93774430000001</c:v>
                </c:pt>
                <c:pt idx="11236">
                  <c:v>115.93774430000001</c:v>
                </c:pt>
                <c:pt idx="11237">
                  <c:v>126.72075409999999</c:v>
                </c:pt>
                <c:pt idx="11238">
                  <c:v>116.6241964</c:v>
                </c:pt>
                <c:pt idx="11239">
                  <c:v>126.7563177</c:v>
                </c:pt>
                <c:pt idx="11240">
                  <c:v>116.61570690000001</c:v>
                </c:pt>
                <c:pt idx="11241">
                  <c:v>111.55698529999999</c:v>
                </c:pt>
                <c:pt idx="11242">
                  <c:v>111.55698529999999</c:v>
                </c:pt>
                <c:pt idx="11243">
                  <c:v>126.73496590000001</c:v>
                </c:pt>
                <c:pt idx="11244">
                  <c:v>116.03661339999999</c:v>
                </c:pt>
                <c:pt idx="11245">
                  <c:v>116.2975433</c:v>
                </c:pt>
                <c:pt idx="11246">
                  <c:v>116.2704426</c:v>
                </c:pt>
                <c:pt idx="11247">
                  <c:v>116.57110969999999</c:v>
                </c:pt>
                <c:pt idx="11248">
                  <c:v>134.72327480000001</c:v>
                </c:pt>
                <c:pt idx="11249">
                  <c:v>134.72327480000001</c:v>
                </c:pt>
                <c:pt idx="11250">
                  <c:v>121.88366329999999</c:v>
                </c:pt>
                <c:pt idx="11251">
                  <c:v>121.342479</c:v>
                </c:pt>
                <c:pt idx="11252">
                  <c:v>118.16294670000001</c:v>
                </c:pt>
                <c:pt idx="11253">
                  <c:v>118.193788</c:v>
                </c:pt>
                <c:pt idx="11254">
                  <c:v>125.1927582</c:v>
                </c:pt>
                <c:pt idx="11255">
                  <c:v>125.1927582</c:v>
                </c:pt>
                <c:pt idx="11256">
                  <c:v>119.59698280000001</c:v>
                </c:pt>
                <c:pt idx="11257">
                  <c:v>131.18403090000001</c:v>
                </c:pt>
                <c:pt idx="11258">
                  <c:v>117.61165010000001</c:v>
                </c:pt>
                <c:pt idx="11259">
                  <c:v>116.4330082</c:v>
                </c:pt>
                <c:pt idx="11260">
                  <c:v>129.3842128</c:v>
                </c:pt>
                <c:pt idx="11261">
                  <c:v>116.7597693</c:v>
                </c:pt>
                <c:pt idx="11262">
                  <c:v>116.7597693</c:v>
                </c:pt>
                <c:pt idx="11263">
                  <c:v>117.8569226</c:v>
                </c:pt>
                <c:pt idx="11264">
                  <c:v>116.4545949</c:v>
                </c:pt>
                <c:pt idx="11265">
                  <c:v>116.4545949</c:v>
                </c:pt>
                <c:pt idx="11266">
                  <c:v>133.14046279999999</c:v>
                </c:pt>
                <c:pt idx="11267">
                  <c:v>117.9306354</c:v>
                </c:pt>
                <c:pt idx="11268">
                  <c:v>125.8781836</c:v>
                </c:pt>
                <c:pt idx="11269">
                  <c:v>126.7391255</c:v>
                </c:pt>
                <c:pt idx="11270">
                  <c:v>132.1650889</c:v>
                </c:pt>
                <c:pt idx="11271">
                  <c:v>123.3228404</c:v>
                </c:pt>
                <c:pt idx="11272">
                  <c:v>116.8007446</c:v>
                </c:pt>
                <c:pt idx="11273">
                  <c:v>126.774717</c:v>
                </c:pt>
                <c:pt idx="11274">
                  <c:v>125.1602094</c:v>
                </c:pt>
                <c:pt idx="11275">
                  <c:v>111.8455124</c:v>
                </c:pt>
                <c:pt idx="11276">
                  <c:v>111.8455124</c:v>
                </c:pt>
                <c:pt idx="11277">
                  <c:v>116.7937451</c:v>
                </c:pt>
                <c:pt idx="11278">
                  <c:v>116.8538762</c:v>
                </c:pt>
                <c:pt idx="11279">
                  <c:v>133.77923509999999</c:v>
                </c:pt>
                <c:pt idx="11280">
                  <c:v>133.77923509999999</c:v>
                </c:pt>
                <c:pt idx="11281">
                  <c:v>116.7511904</c:v>
                </c:pt>
                <c:pt idx="11282">
                  <c:v>117.5406485</c:v>
                </c:pt>
                <c:pt idx="11283">
                  <c:v>125.9783159</c:v>
                </c:pt>
                <c:pt idx="11284">
                  <c:v>117.57265940000001</c:v>
                </c:pt>
                <c:pt idx="11285">
                  <c:v>117.28286110000001</c:v>
                </c:pt>
                <c:pt idx="11286">
                  <c:v>126.0008953</c:v>
                </c:pt>
                <c:pt idx="11287">
                  <c:v>124.3411653</c:v>
                </c:pt>
                <c:pt idx="11288">
                  <c:v>124.3411653</c:v>
                </c:pt>
                <c:pt idx="11289">
                  <c:v>128.5934776</c:v>
                </c:pt>
                <c:pt idx="11290">
                  <c:v>131.13626540000001</c:v>
                </c:pt>
                <c:pt idx="11291">
                  <c:v>116.7074604</c:v>
                </c:pt>
                <c:pt idx="11292">
                  <c:v>116.7074604</c:v>
                </c:pt>
                <c:pt idx="11293">
                  <c:v>117.0387526</c:v>
                </c:pt>
                <c:pt idx="11294">
                  <c:v>116.6234697</c:v>
                </c:pt>
                <c:pt idx="11295">
                  <c:v>116.1995409</c:v>
                </c:pt>
                <c:pt idx="11296">
                  <c:v>116.1995409</c:v>
                </c:pt>
                <c:pt idx="11297">
                  <c:v>126.7640557</c:v>
                </c:pt>
                <c:pt idx="11298">
                  <c:v>117.2828519</c:v>
                </c:pt>
                <c:pt idx="11299">
                  <c:v>127.0903405</c:v>
                </c:pt>
                <c:pt idx="11300">
                  <c:v>133.84101939999999</c:v>
                </c:pt>
                <c:pt idx="11301">
                  <c:v>124.4427881</c:v>
                </c:pt>
                <c:pt idx="11302">
                  <c:v>126.8013839</c:v>
                </c:pt>
                <c:pt idx="11303">
                  <c:v>114.1708197</c:v>
                </c:pt>
                <c:pt idx="11304">
                  <c:v>117.6098315</c:v>
                </c:pt>
                <c:pt idx="11305">
                  <c:v>117.5996578</c:v>
                </c:pt>
                <c:pt idx="11306">
                  <c:v>117.6510648</c:v>
                </c:pt>
                <c:pt idx="11307">
                  <c:v>115.9915465</c:v>
                </c:pt>
                <c:pt idx="11308">
                  <c:v>124.42429250000001</c:v>
                </c:pt>
                <c:pt idx="11309">
                  <c:v>117.57430600000001</c:v>
                </c:pt>
                <c:pt idx="11310">
                  <c:v>116.95506880000001</c:v>
                </c:pt>
                <c:pt idx="11311">
                  <c:v>116.74226040000001</c:v>
                </c:pt>
                <c:pt idx="11312">
                  <c:v>116.0814158</c:v>
                </c:pt>
                <c:pt idx="11313">
                  <c:v>124.4531746</c:v>
                </c:pt>
                <c:pt idx="11314">
                  <c:v>116.9899289</c:v>
                </c:pt>
                <c:pt idx="11315">
                  <c:v>117.6248715</c:v>
                </c:pt>
                <c:pt idx="11316">
                  <c:v>117.6248715</c:v>
                </c:pt>
                <c:pt idx="11317">
                  <c:v>128.57354319999999</c:v>
                </c:pt>
                <c:pt idx="11318">
                  <c:v>131.09971780000001</c:v>
                </c:pt>
                <c:pt idx="11319">
                  <c:v>122.7478546</c:v>
                </c:pt>
                <c:pt idx="11320">
                  <c:v>122.7478546</c:v>
                </c:pt>
                <c:pt idx="11321">
                  <c:v>117.2243107</c:v>
                </c:pt>
                <c:pt idx="11322">
                  <c:v>116.819439</c:v>
                </c:pt>
                <c:pt idx="11323">
                  <c:v>115.672044</c:v>
                </c:pt>
                <c:pt idx="11324">
                  <c:v>115.672044</c:v>
                </c:pt>
                <c:pt idx="11325">
                  <c:v>122.802477</c:v>
                </c:pt>
                <c:pt idx="11326">
                  <c:v>126.7984936</c:v>
                </c:pt>
                <c:pt idx="11327">
                  <c:v>132.4051158</c:v>
                </c:pt>
                <c:pt idx="11328">
                  <c:v>120.5028379</c:v>
                </c:pt>
                <c:pt idx="11329">
                  <c:v>120.5028379</c:v>
                </c:pt>
                <c:pt idx="11330">
                  <c:v>123.7674444</c:v>
                </c:pt>
                <c:pt idx="11331">
                  <c:v>116.6726784</c:v>
                </c:pt>
                <c:pt idx="11332">
                  <c:v>125.287724</c:v>
                </c:pt>
                <c:pt idx="11333">
                  <c:v>126.8358125</c:v>
                </c:pt>
                <c:pt idx="11334">
                  <c:v>125.28186650000001</c:v>
                </c:pt>
                <c:pt idx="11335">
                  <c:v>115.002274</c:v>
                </c:pt>
                <c:pt idx="11336">
                  <c:v>119.8155007</c:v>
                </c:pt>
                <c:pt idx="11337">
                  <c:v>133.15061650000001</c:v>
                </c:pt>
                <c:pt idx="11338">
                  <c:v>123.7313676</c:v>
                </c:pt>
                <c:pt idx="11339">
                  <c:v>132.0404407</c:v>
                </c:pt>
                <c:pt idx="11340">
                  <c:v>132.0404407</c:v>
                </c:pt>
                <c:pt idx="11341">
                  <c:v>116.2341007</c:v>
                </c:pt>
                <c:pt idx="11342">
                  <c:v>118.4293431</c:v>
                </c:pt>
                <c:pt idx="11343">
                  <c:v>123.7601246</c:v>
                </c:pt>
                <c:pt idx="11344">
                  <c:v>117.86087550000001</c:v>
                </c:pt>
                <c:pt idx="11345">
                  <c:v>117.86087550000001</c:v>
                </c:pt>
                <c:pt idx="11346">
                  <c:v>118.3774094</c:v>
                </c:pt>
                <c:pt idx="11347">
                  <c:v>118.0014992</c:v>
                </c:pt>
                <c:pt idx="11348">
                  <c:v>127.8516513</c:v>
                </c:pt>
                <c:pt idx="11349">
                  <c:v>131.73310190000001</c:v>
                </c:pt>
                <c:pt idx="11350">
                  <c:v>116.7004932</c:v>
                </c:pt>
                <c:pt idx="11351">
                  <c:v>122.0089215</c:v>
                </c:pt>
                <c:pt idx="11352">
                  <c:v>122.0089215</c:v>
                </c:pt>
                <c:pt idx="11353">
                  <c:v>117.0130293</c:v>
                </c:pt>
                <c:pt idx="11354">
                  <c:v>127.4877441</c:v>
                </c:pt>
                <c:pt idx="11355">
                  <c:v>115.88533940000001</c:v>
                </c:pt>
                <c:pt idx="11356">
                  <c:v>115.88533940000001</c:v>
                </c:pt>
                <c:pt idx="11357">
                  <c:v>123.8738243</c:v>
                </c:pt>
                <c:pt idx="11358">
                  <c:v>115.6072319</c:v>
                </c:pt>
                <c:pt idx="11359">
                  <c:v>119.7828147</c:v>
                </c:pt>
                <c:pt idx="11360">
                  <c:v>119.7828147</c:v>
                </c:pt>
                <c:pt idx="11361">
                  <c:v>124.653541</c:v>
                </c:pt>
                <c:pt idx="11362">
                  <c:v>122.06940109999999</c:v>
                </c:pt>
                <c:pt idx="11363">
                  <c:v>120.34164370000001</c:v>
                </c:pt>
                <c:pt idx="11364">
                  <c:v>127.5278325</c:v>
                </c:pt>
                <c:pt idx="11365">
                  <c:v>119.3228093</c:v>
                </c:pt>
                <c:pt idx="11366">
                  <c:v>123.6870021</c:v>
                </c:pt>
                <c:pt idx="11367">
                  <c:v>116.1008945</c:v>
                </c:pt>
                <c:pt idx="11368">
                  <c:v>123.67993389999999</c:v>
                </c:pt>
                <c:pt idx="11369">
                  <c:v>123.837971</c:v>
                </c:pt>
                <c:pt idx="11370">
                  <c:v>116.4831963</c:v>
                </c:pt>
                <c:pt idx="11371">
                  <c:v>126.1740167</c:v>
                </c:pt>
                <c:pt idx="11372">
                  <c:v>123.86870039999999</c:v>
                </c:pt>
                <c:pt idx="11373">
                  <c:v>119.8295293</c:v>
                </c:pt>
                <c:pt idx="11374">
                  <c:v>116.4092598</c:v>
                </c:pt>
                <c:pt idx="11375">
                  <c:v>116.3778628</c:v>
                </c:pt>
                <c:pt idx="11376">
                  <c:v>119.62465039999999</c:v>
                </c:pt>
                <c:pt idx="11377">
                  <c:v>116.6127321</c:v>
                </c:pt>
                <c:pt idx="11378">
                  <c:v>119.8700205</c:v>
                </c:pt>
                <c:pt idx="11379">
                  <c:v>127.86572339999999</c:v>
                </c:pt>
                <c:pt idx="11380">
                  <c:v>116.6508218</c:v>
                </c:pt>
                <c:pt idx="11381">
                  <c:v>131.70533449999999</c:v>
                </c:pt>
                <c:pt idx="11382">
                  <c:v>116.9031459</c:v>
                </c:pt>
                <c:pt idx="11383">
                  <c:v>123.25482</c:v>
                </c:pt>
                <c:pt idx="11384">
                  <c:v>122.0693362</c:v>
                </c:pt>
                <c:pt idx="11385">
                  <c:v>122.0693362</c:v>
                </c:pt>
                <c:pt idx="11386">
                  <c:v>128.159684</c:v>
                </c:pt>
                <c:pt idx="11387">
                  <c:v>117.03059829999999</c:v>
                </c:pt>
                <c:pt idx="11388">
                  <c:v>117.2118703</c:v>
                </c:pt>
                <c:pt idx="11389">
                  <c:v>122.2312226</c:v>
                </c:pt>
                <c:pt idx="11390">
                  <c:v>119.10254980000001</c:v>
                </c:pt>
                <c:pt idx="11391">
                  <c:v>115.4030058</c:v>
                </c:pt>
                <c:pt idx="11392">
                  <c:v>119.10254980000001</c:v>
                </c:pt>
                <c:pt idx="11393">
                  <c:v>115.4030058</c:v>
                </c:pt>
                <c:pt idx="11394">
                  <c:v>128.20162210000001</c:v>
                </c:pt>
                <c:pt idx="11395">
                  <c:v>121.3806785</c:v>
                </c:pt>
                <c:pt idx="11396">
                  <c:v>120.0020882</c:v>
                </c:pt>
                <c:pt idx="11397">
                  <c:v>121.1845521</c:v>
                </c:pt>
                <c:pt idx="11398">
                  <c:v>122.94171230000001</c:v>
                </c:pt>
                <c:pt idx="11399">
                  <c:v>115.5630986</c:v>
                </c:pt>
                <c:pt idx="11400">
                  <c:v>123.20371849999999</c:v>
                </c:pt>
                <c:pt idx="11401">
                  <c:v>118.3210507</c:v>
                </c:pt>
                <c:pt idx="11402">
                  <c:v>122.93346529999999</c:v>
                </c:pt>
                <c:pt idx="11403">
                  <c:v>116.0159807</c:v>
                </c:pt>
                <c:pt idx="11404">
                  <c:v>123.23427239999999</c:v>
                </c:pt>
                <c:pt idx="11405">
                  <c:v>123.5644331</c:v>
                </c:pt>
                <c:pt idx="11406">
                  <c:v>124.5613391</c:v>
                </c:pt>
                <c:pt idx="11407">
                  <c:v>117.278119</c:v>
                </c:pt>
                <c:pt idx="11408">
                  <c:v>124.7056101</c:v>
                </c:pt>
                <c:pt idx="11409">
                  <c:v>121.4980724</c:v>
                </c:pt>
                <c:pt idx="11410">
                  <c:v>117.2464949</c:v>
                </c:pt>
                <c:pt idx="11411">
                  <c:v>127.88837049999999</c:v>
                </c:pt>
                <c:pt idx="11412">
                  <c:v>121.1420487</c:v>
                </c:pt>
                <c:pt idx="11413">
                  <c:v>123.3841766</c:v>
                </c:pt>
                <c:pt idx="11414">
                  <c:v>117.1066555</c:v>
                </c:pt>
                <c:pt idx="11415">
                  <c:v>124.0695539</c:v>
                </c:pt>
                <c:pt idx="11416">
                  <c:v>121.3992721</c:v>
                </c:pt>
                <c:pt idx="11417">
                  <c:v>121.3992721</c:v>
                </c:pt>
                <c:pt idx="11418">
                  <c:v>121.9764751</c:v>
                </c:pt>
                <c:pt idx="11419">
                  <c:v>117.6714463</c:v>
                </c:pt>
                <c:pt idx="11420">
                  <c:v>117.6714463</c:v>
                </c:pt>
                <c:pt idx="11421">
                  <c:v>118.05330240000001</c:v>
                </c:pt>
                <c:pt idx="11422">
                  <c:v>115.6310335</c:v>
                </c:pt>
                <c:pt idx="11423">
                  <c:v>115.6310335</c:v>
                </c:pt>
                <c:pt idx="11424">
                  <c:v>120.72963369999999</c:v>
                </c:pt>
                <c:pt idx="11425">
                  <c:v>122.6012121</c:v>
                </c:pt>
                <c:pt idx="11426">
                  <c:v>116.27555750000001</c:v>
                </c:pt>
                <c:pt idx="11427">
                  <c:v>119.6532612</c:v>
                </c:pt>
                <c:pt idx="11428">
                  <c:v>122.9964573</c:v>
                </c:pt>
                <c:pt idx="11429">
                  <c:v>126.2680728</c:v>
                </c:pt>
                <c:pt idx="11430">
                  <c:v>126.2680728</c:v>
                </c:pt>
                <c:pt idx="11431">
                  <c:v>120.1453599</c:v>
                </c:pt>
                <c:pt idx="11432">
                  <c:v>115.7825848</c:v>
                </c:pt>
                <c:pt idx="11433">
                  <c:v>122.98946460000001</c:v>
                </c:pt>
                <c:pt idx="11434">
                  <c:v>122.63579850000001</c:v>
                </c:pt>
                <c:pt idx="11435">
                  <c:v>125.36231170000001</c:v>
                </c:pt>
                <c:pt idx="11436">
                  <c:v>131.8103538</c:v>
                </c:pt>
                <c:pt idx="11437">
                  <c:v>131.8103538</c:v>
                </c:pt>
                <c:pt idx="11438">
                  <c:v>123.80509480000001</c:v>
                </c:pt>
                <c:pt idx="11439">
                  <c:v>127.9190613</c:v>
                </c:pt>
                <c:pt idx="11440">
                  <c:v>122.4591574</c:v>
                </c:pt>
                <c:pt idx="11441">
                  <c:v>117.4794692</c:v>
                </c:pt>
                <c:pt idx="11442">
                  <c:v>122.4040426</c:v>
                </c:pt>
                <c:pt idx="11443">
                  <c:v>117.4447998</c:v>
                </c:pt>
                <c:pt idx="11444">
                  <c:v>122.81505610000001</c:v>
                </c:pt>
                <c:pt idx="11445">
                  <c:v>116.37416570000001</c:v>
                </c:pt>
                <c:pt idx="11446">
                  <c:v>117.3109683</c:v>
                </c:pt>
                <c:pt idx="11447">
                  <c:v>120.7651383</c:v>
                </c:pt>
                <c:pt idx="11448">
                  <c:v>120.7651383</c:v>
                </c:pt>
                <c:pt idx="11449">
                  <c:v>122.36291319999999</c:v>
                </c:pt>
                <c:pt idx="11450">
                  <c:v>117.0896903</c:v>
                </c:pt>
                <c:pt idx="11451">
                  <c:v>117.0896903</c:v>
                </c:pt>
                <c:pt idx="11452">
                  <c:v>119.85069420000001</c:v>
                </c:pt>
                <c:pt idx="11453">
                  <c:v>118.8749141</c:v>
                </c:pt>
                <c:pt idx="11454">
                  <c:v>116.53437820000001</c:v>
                </c:pt>
                <c:pt idx="11455">
                  <c:v>122.74990680000001</c:v>
                </c:pt>
                <c:pt idx="11456">
                  <c:v>121.5161226</c:v>
                </c:pt>
                <c:pt idx="11457">
                  <c:v>125.520577</c:v>
                </c:pt>
                <c:pt idx="11458">
                  <c:v>115.8606695</c:v>
                </c:pt>
                <c:pt idx="11459">
                  <c:v>125.520577</c:v>
                </c:pt>
                <c:pt idx="11460">
                  <c:v>115.8606695</c:v>
                </c:pt>
                <c:pt idx="11461">
                  <c:v>122.373627</c:v>
                </c:pt>
                <c:pt idx="11462">
                  <c:v>120.84090019999999</c:v>
                </c:pt>
                <c:pt idx="11463">
                  <c:v>122.78798810000001</c:v>
                </c:pt>
                <c:pt idx="11464">
                  <c:v>122.31832799999999</c:v>
                </c:pt>
                <c:pt idx="11465">
                  <c:v>115.2898869</c:v>
                </c:pt>
                <c:pt idx="11466">
                  <c:v>122.3102617</c:v>
                </c:pt>
                <c:pt idx="11467">
                  <c:v>131.76029059999999</c:v>
                </c:pt>
                <c:pt idx="11468">
                  <c:v>131.76029059999999</c:v>
                </c:pt>
                <c:pt idx="11469">
                  <c:v>122.2731355</c:v>
                </c:pt>
                <c:pt idx="11470">
                  <c:v>124.30652790000001</c:v>
                </c:pt>
                <c:pt idx="11471">
                  <c:v>123.092545</c:v>
                </c:pt>
                <c:pt idx="11472">
                  <c:v>127.9598503</c:v>
                </c:pt>
                <c:pt idx="11473">
                  <c:v>122.9639707</c:v>
                </c:pt>
                <c:pt idx="11474">
                  <c:v>118.9742943</c:v>
                </c:pt>
                <c:pt idx="11475">
                  <c:v>118.31396820000001</c:v>
                </c:pt>
                <c:pt idx="11476">
                  <c:v>123.6842098</c:v>
                </c:pt>
                <c:pt idx="11477">
                  <c:v>118.2791951</c:v>
                </c:pt>
                <c:pt idx="11478">
                  <c:v>117.2120956</c:v>
                </c:pt>
                <c:pt idx="11479">
                  <c:v>136.0467112</c:v>
                </c:pt>
                <c:pt idx="11480">
                  <c:v>117.516035</c:v>
                </c:pt>
                <c:pt idx="11481">
                  <c:v>126.4497113</c:v>
                </c:pt>
                <c:pt idx="11482">
                  <c:v>116.7886824</c:v>
                </c:pt>
                <c:pt idx="11483">
                  <c:v>122.19565179999999</c:v>
                </c:pt>
                <c:pt idx="11484">
                  <c:v>124.0151729</c:v>
                </c:pt>
                <c:pt idx="11485">
                  <c:v>124.0151729</c:v>
                </c:pt>
                <c:pt idx="11486">
                  <c:v>117.30252520000001</c:v>
                </c:pt>
                <c:pt idx="11487">
                  <c:v>120.87831129999999</c:v>
                </c:pt>
                <c:pt idx="11488">
                  <c:v>117.30252520000001</c:v>
                </c:pt>
                <c:pt idx="11489">
                  <c:v>120.87831129999999</c:v>
                </c:pt>
                <c:pt idx="11490">
                  <c:v>123.64384149999999</c:v>
                </c:pt>
                <c:pt idx="11491">
                  <c:v>121.7323672</c:v>
                </c:pt>
                <c:pt idx="11492">
                  <c:v>122.2334163</c:v>
                </c:pt>
                <c:pt idx="11493">
                  <c:v>123.6525106</c:v>
                </c:pt>
                <c:pt idx="11494">
                  <c:v>116.74699320000001</c:v>
                </c:pt>
                <c:pt idx="11495">
                  <c:v>116.74699320000001</c:v>
                </c:pt>
                <c:pt idx="11496">
                  <c:v>121.67734</c:v>
                </c:pt>
                <c:pt idx="11497">
                  <c:v>120.24655199999999</c:v>
                </c:pt>
                <c:pt idx="11498">
                  <c:v>121.66826</c:v>
                </c:pt>
                <c:pt idx="11499">
                  <c:v>115.52431609999999</c:v>
                </c:pt>
                <c:pt idx="11500">
                  <c:v>120.66723450000001</c:v>
                </c:pt>
                <c:pt idx="11501">
                  <c:v>124.29062020000001</c:v>
                </c:pt>
                <c:pt idx="11502">
                  <c:v>122.58489609999999</c:v>
                </c:pt>
                <c:pt idx="11503">
                  <c:v>123.5516444</c:v>
                </c:pt>
                <c:pt idx="11504">
                  <c:v>123.1152491</c:v>
                </c:pt>
                <c:pt idx="11505">
                  <c:v>125.6785407</c:v>
                </c:pt>
                <c:pt idx="11506">
                  <c:v>125.6568068</c:v>
                </c:pt>
                <c:pt idx="11507">
                  <c:v>123.15991560000001</c:v>
                </c:pt>
                <c:pt idx="11508">
                  <c:v>116.77603929999999</c:v>
                </c:pt>
                <c:pt idx="11509">
                  <c:v>122.436522</c:v>
                </c:pt>
                <c:pt idx="11510">
                  <c:v>120.9198672</c:v>
                </c:pt>
                <c:pt idx="11511">
                  <c:v>123.8166777</c:v>
                </c:pt>
                <c:pt idx="11512">
                  <c:v>116.823312</c:v>
                </c:pt>
                <c:pt idx="11513">
                  <c:v>124.3451963</c:v>
                </c:pt>
                <c:pt idx="11514">
                  <c:v>135.11894570000001</c:v>
                </c:pt>
                <c:pt idx="11515">
                  <c:v>117.0431579</c:v>
                </c:pt>
                <c:pt idx="11516">
                  <c:v>118.36897449999999</c:v>
                </c:pt>
                <c:pt idx="11517">
                  <c:v>122.36410290000001</c:v>
                </c:pt>
                <c:pt idx="11518">
                  <c:v>123.3686107</c:v>
                </c:pt>
                <c:pt idx="11519">
                  <c:v>123.3686107</c:v>
                </c:pt>
                <c:pt idx="11520">
                  <c:v>124.85907690000001</c:v>
                </c:pt>
                <c:pt idx="11521">
                  <c:v>116.771443</c:v>
                </c:pt>
                <c:pt idx="11522">
                  <c:v>116.771443</c:v>
                </c:pt>
                <c:pt idx="11523">
                  <c:v>122.403482</c:v>
                </c:pt>
                <c:pt idx="11524">
                  <c:v>120.29601289999999</c:v>
                </c:pt>
                <c:pt idx="11525">
                  <c:v>120.29601289999999</c:v>
                </c:pt>
                <c:pt idx="11526">
                  <c:v>125.45728769999999</c:v>
                </c:pt>
                <c:pt idx="11527">
                  <c:v>123.56909330000001</c:v>
                </c:pt>
                <c:pt idx="11528">
                  <c:v>125.46636669999999</c:v>
                </c:pt>
                <c:pt idx="11529">
                  <c:v>116.9635382</c:v>
                </c:pt>
                <c:pt idx="11530">
                  <c:v>116.9635382</c:v>
                </c:pt>
                <c:pt idx="11531">
                  <c:v>121.7833361</c:v>
                </c:pt>
                <c:pt idx="11532">
                  <c:v>120.3820456</c:v>
                </c:pt>
                <c:pt idx="11533">
                  <c:v>121.7756134</c:v>
                </c:pt>
                <c:pt idx="11534">
                  <c:v>123.9374375</c:v>
                </c:pt>
                <c:pt idx="11535">
                  <c:v>115.7586257</c:v>
                </c:pt>
                <c:pt idx="11536">
                  <c:v>121.9832603</c:v>
                </c:pt>
                <c:pt idx="11537">
                  <c:v>123.8704252</c:v>
                </c:pt>
                <c:pt idx="11538">
                  <c:v>124.1074309</c:v>
                </c:pt>
                <c:pt idx="11539">
                  <c:v>122.5115966</c:v>
                </c:pt>
                <c:pt idx="11540">
                  <c:v>124.0871047</c:v>
                </c:pt>
                <c:pt idx="11541">
                  <c:v>117.65797980000001</c:v>
                </c:pt>
                <c:pt idx="11542">
                  <c:v>125.63451379999999</c:v>
                </c:pt>
                <c:pt idx="11543">
                  <c:v>117.70647030000001</c:v>
                </c:pt>
                <c:pt idx="11544">
                  <c:v>117.94714449999999</c:v>
                </c:pt>
                <c:pt idx="11545">
                  <c:v>134.24199899999999</c:v>
                </c:pt>
                <c:pt idx="11546">
                  <c:v>118.66540809999999</c:v>
                </c:pt>
                <c:pt idx="11547">
                  <c:v>123.5222352</c:v>
                </c:pt>
                <c:pt idx="11548">
                  <c:v>123.5222352</c:v>
                </c:pt>
                <c:pt idx="11549">
                  <c:v>122.5342158</c:v>
                </c:pt>
                <c:pt idx="11550">
                  <c:v>119.2000477</c:v>
                </c:pt>
                <c:pt idx="11551">
                  <c:v>122.5751496</c:v>
                </c:pt>
                <c:pt idx="11552">
                  <c:v>124.1235988</c:v>
                </c:pt>
                <c:pt idx="11553">
                  <c:v>116.2686934</c:v>
                </c:pt>
                <c:pt idx="11554">
                  <c:v>116.2686934</c:v>
                </c:pt>
                <c:pt idx="11555">
                  <c:v>119.87137509999999</c:v>
                </c:pt>
                <c:pt idx="11556">
                  <c:v>136.7819944</c:v>
                </c:pt>
                <c:pt idx="11557">
                  <c:v>125.73801589999999</c:v>
                </c:pt>
                <c:pt idx="11558">
                  <c:v>120.43228499999999</c:v>
                </c:pt>
                <c:pt idx="11559">
                  <c:v>125.73801589999999</c:v>
                </c:pt>
                <c:pt idx="11560">
                  <c:v>120.43228499999999</c:v>
                </c:pt>
                <c:pt idx="11561">
                  <c:v>134.2159235</c:v>
                </c:pt>
                <c:pt idx="11562">
                  <c:v>121.1966091</c:v>
                </c:pt>
                <c:pt idx="11563">
                  <c:v>124.08136349999999</c:v>
                </c:pt>
                <c:pt idx="11564">
                  <c:v>120.5216264</c:v>
                </c:pt>
                <c:pt idx="11565">
                  <c:v>121.1903207</c:v>
                </c:pt>
                <c:pt idx="11566">
                  <c:v>115.9928232</c:v>
                </c:pt>
                <c:pt idx="11567">
                  <c:v>123.8242338</c:v>
                </c:pt>
                <c:pt idx="11568">
                  <c:v>125.6919975</c:v>
                </c:pt>
                <c:pt idx="11569">
                  <c:v>118.8259891</c:v>
                </c:pt>
                <c:pt idx="11570">
                  <c:v>117.8683784</c:v>
                </c:pt>
                <c:pt idx="11571">
                  <c:v>122.6072583</c:v>
                </c:pt>
                <c:pt idx="11572">
                  <c:v>123.3955497</c:v>
                </c:pt>
                <c:pt idx="11573">
                  <c:v>123.3716581</c:v>
                </c:pt>
                <c:pt idx="11574">
                  <c:v>122.9250918</c:v>
                </c:pt>
                <c:pt idx="11575">
                  <c:v>122.9250918</c:v>
                </c:pt>
                <c:pt idx="11576">
                  <c:v>123.3703958</c:v>
                </c:pt>
                <c:pt idx="11577">
                  <c:v>117.919214</c:v>
                </c:pt>
                <c:pt idx="11578">
                  <c:v>120.022468</c:v>
                </c:pt>
                <c:pt idx="11579">
                  <c:v>123.41149040000001</c:v>
                </c:pt>
                <c:pt idx="11580">
                  <c:v>134.38873509999999</c:v>
                </c:pt>
                <c:pt idx="11581">
                  <c:v>116.5116842</c:v>
                </c:pt>
                <c:pt idx="11582">
                  <c:v>116.5116842</c:v>
                </c:pt>
                <c:pt idx="11583">
                  <c:v>123.4342372</c:v>
                </c:pt>
                <c:pt idx="11584">
                  <c:v>118.3906535</c:v>
                </c:pt>
                <c:pt idx="11585">
                  <c:v>124.9408847</c:v>
                </c:pt>
                <c:pt idx="11586">
                  <c:v>121.2413237</c:v>
                </c:pt>
                <c:pt idx="11587">
                  <c:v>124.9408847</c:v>
                </c:pt>
                <c:pt idx="11588">
                  <c:v>121.2413237</c:v>
                </c:pt>
                <c:pt idx="11589">
                  <c:v>136.31732479999999</c:v>
                </c:pt>
                <c:pt idx="11590">
                  <c:v>124.2141128</c:v>
                </c:pt>
                <c:pt idx="11591">
                  <c:v>135.95980320000001</c:v>
                </c:pt>
                <c:pt idx="11592">
                  <c:v>126.652002</c:v>
                </c:pt>
                <c:pt idx="11593">
                  <c:v>114.9964222</c:v>
                </c:pt>
                <c:pt idx="11594">
                  <c:v>121.32666209999999</c:v>
                </c:pt>
                <c:pt idx="11595">
                  <c:v>120.6650374</c:v>
                </c:pt>
                <c:pt idx="11596">
                  <c:v>121.3170552</c:v>
                </c:pt>
                <c:pt idx="11597">
                  <c:v>134.28907849999999</c:v>
                </c:pt>
                <c:pt idx="11598">
                  <c:v>119.68416089999999</c:v>
                </c:pt>
                <c:pt idx="11599">
                  <c:v>116.2269154</c:v>
                </c:pt>
                <c:pt idx="11600">
                  <c:v>122.3641004</c:v>
                </c:pt>
                <c:pt idx="11601">
                  <c:v>122.3641004</c:v>
                </c:pt>
                <c:pt idx="11602">
                  <c:v>123.53032020000001</c:v>
                </c:pt>
                <c:pt idx="11603">
                  <c:v>118.7161389</c:v>
                </c:pt>
                <c:pt idx="11604">
                  <c:v>122.0122255</c:v>
                </c:pt>
                <c:pt idx="11605">
                  <c:v>123.48476890000001</c:v>
                </c:pt>
                <c:pt idx="11606">
                  <c:v>118.7695853</c:v>
                </c:pt>
                <c:pt idx="11607">
                  <c:v>123.4602115</c:v>
                </c:pt>
                <c:pt idx="11608">
                  <c:v>123.5744759</c:v>
                </c:pt>
                <c:pt idx="11609">
                  <c:v>119.89493</c:v>
                </c:pt>
                <c:pt idx="11610">
                  <c:v>121.9132501</c:v>
                </c:pt>
                <c:pt idx="11611">
                  <c:v>123.3604146</c:v>
                </c:pt>
                <c:pt idx="11612">
                  <c:v>135.5394095</c:v>
                </c:pt>
                <c:pt idx="11613">
                  <c:v>116.0527099</c:v>
                </c:pt>
                <c:pt idx="11614">
                  <c:v>116.0527099</c:v>
                </c:pt>
                <c:pt idx="11615">
                  <c:v>117.7791654</c:v>
                </c:pt>
                <c:pt idx="11616">
                  <c:v>123.52429480000001</c:v>
                </c:pt>
                <c:pt idx="11617">
                  <c:v>138.00784630000001</c:v>
                </c:pt>
                <c:pt idx="11618">
                  <c:v>123.39523680000001</c:v>
                </c:pt>
                <c:pt idx="11619">
                  <c:v>121.3729196</c:v>
                </c:pt>
                <c:pt idx="11620">
                  <c:v>123.39523680000001</c:v>
                </c:pt>
                <c:pt idx="11621">
                  <c:v>121.3729196</c:v>
                </c:pt>
                <c:pt idx="11622">
                  <c:v>120.4747514</c:v>
                </c:pt>
                <c:pt idx="11623">
                  <c:v>123.55481829999999</c:v>
                </c:pt>
                <c:pt idx="11624">
                  <c:v>125.07511409999999</c:v>
                </c:pt>
                <c:pt idx="11625">
                  <c:v>115.8506362</c:v>
                </c:pt>
                <c:pt idx="11626">
                  <c:v>124.08542180000001</c:v>
                </c:pt>
                <c:pt idx="11627">
                  <c:v>121.4599937</c:v>
                </c:pt>
                <c:pt idx="11628">
                  <c:v>120.52063939999999</c:v>
                </c:pt>
                <c:pt idx="11629">
                  <c:v>135.4374052</c:v>
                </c:pt>
                <c:pt idx="11630">
                  <c:v>120.8096948</c:v>
                </c:pt>
                <c:pt idx="11631">
                  <c:v>122.5527692</c:v>
                </c:pt>
                <c:pt idx="11632">
                  <c:v>122.5527692</c:v>
                </c:pt>
                <c:pt idx="11633">
                  <c:v>121.45183299999999</c:v>
                </c:pt>
                <c:pt idx="11634">
                  <c:v>124.335318</c:v>
                </c:pt>
                <c:pt idx="11635">
                  <c:v>117.1068339</c:v>
                </c:pt>
                <c:pt idx="11636">
                  <c:v>124.3835851</c:v>
                </c:pt>
                <c:pt idx="11637">
                  <c:v>122.1320357</c:v>
                </c:pt>
                <c:pt idx="11638">
                  <c:v>122.8334316</c:v>
                </c:pt>
                <c:pt idx="11639">
                  <c:v>122.8061239</c:v>
                </c:pt>
                <c:pt idx="11640">
                  <c:v>121.77435060000001</c:v>
                </c:pt>
                <c:pt idx="11641">
                  <c:v>116.3072591</c:v>
                </c:pt>
                <c:pt idx="11642">
                  <c:v>116.3072591</c:v>
                </c:pt>
                <c:pt idx="11643">
                  <c:v>117.2041377</c:v>
                </c:pt>
                <c:pt idx="11644">
                  <c:v>125.92473990000001</c:v>
                </c:pt>
                <c:pt idx="11645">
                  <c:v>122.8926032</c:v>
                </c:pt>
                <c:pt idx="11646">
                  <c:v>124.861983</c:v>
                </c:pt>
                <c:pt idx="11647">
                  <c:v>125.40748259999999</c:v>
                </c:pt>
                <c:pt idx="11648">
                  <c:v>125.9515643</c:v>
                </c:pt>
                <c:pt idx="11649">
                  <c:v>122.37259</c:v>
                </c:pt>
                <c:pt idx="11650">
                  <c:v>122.70566530000001</c:v>
                </c:pt>
                <c:pt idx="11651">
                  <c:v>121.50689149999999</c:v>
                </c:pt>
                <c:pt idx="11652">
                  <c:v>122.70566530000001</c:v>
                </c:pt>
                <c:pt idx="11653">
                  <c:v>121.50689149999999</c:v>
                </c:pt>
                <c:pt idx="11654">
                  <c:v>124.3559144</c:v>
                </c:pt>
                <c:pt idx="11655">
                  <c:v>124.9098729</c:v>
                </c:pt>
                <c:pt idx="11656">
                  <c:v>138.14327249999999</c:v>
                </c:pt>
                <c:pt idx="11657">
                  <c:v>122.0335946</c:v>
                </c:pt>
                <c:pt idx="11658">
                  <c:v>122.0335946</c:v>
                </c:pt>
                <c:pt idx="11659">
                  <c:v>122.2567959</c:v>
                </c:pt>
                <c:pt idx="11660">
                  <c:v>122.24768950000001</c:v>
                </c:pt>
                <c:pt idx="11661">
                  <c:v>121.60878719999999</c:v>
                </c:pt>
                <c:pt idx="11662">
                  <c:v>117.9633865</c:v>
                </c:pt>
                <c:pt idx="11663">
                  <c:v>131.9034006</c:v>
                </c:pt>
                <c:pt idx="11664">
                  <c:v>122.2602012</c:v>
                </c:pt>
                <c:pt idx="11665">
                  <c:v>122.2206022</c:v>
                </c:pt>
                <c:pt idx="11666">
                  <c:v>122.19243090000001</c:v>
                </c:pt>
                <c:pt idx="11667">
                  <c:v>127.26859690000001</c:v>
                </c:pt>
                <c:pt idx="11668">
                  <c:v>116.5605158</c:v>
                </c:pt>
                <c:pt idx="11669">
                  <c:v>116.5605158</c:v>
                </c:pt>
                <c:pt idx="11670">
                  <c:v>116.66524800000001</c:v>
                </c:pt>
                <c:pt idx="11671">
                  <c:v>124.3723497</c:v>
                </c:pt>
                <c:pt idx="11672">
                  <c:v>123.01145080000001</c:v>
                </c:pt>
                <c:pt idx="11673">
                  <c:v>124.95196180000001</c:v>
                </c:pt>
                <c:pt idx="11674">
                  <c:v>124.4023184</c:v>
                </c:pt>
                <c:pt idx="11675">
                  <c:v>123.89109449999999</c:v>
                </c:pt>
                <c:pt idx="11676">
                  <c:v>122.2391154</c:v>
                </c:pt>
                <c:pt idx="11677">
                  <c:v>122.2391154</c:v>
                </c:pt>
                <c:pt idx="11678">
                  <c:v>123.6772163</c:v>
                </c:pt>
                <c:pt idx="11679">
                  <c:v>122.81728579999999</c:v>
                </c:pt>
                <c:pt idx="11680">
                  <c:v>122.81728579999999</c:v>
                </c:pt>
                <c:pt idx="11681">
                  <c:v>128.80851240000001</c:v>
                </c:pt>
                <c:pt idx="11682">
                  <c:v>124.0767417</c:v>
                </c:pt>
                <c:pt idx="11683">
                  <c:v>122.3865258</c:v>
                </c:pt>
                <c:pt idx="11684">
                  <c:v>124.1987989</c:v>
                </c:pt>
                <c:pt idx="11685">
                  <c:v>133.1909004</c:v>
                </c:pt>
                <c:pt idx="11686">
                  <c:v>122.37655820000001</c:v>
                </c:pt>
                <c:pt idx="11687">
                  <c:v>122.38702019999999</c:v>
                </c:pt>
                <c:pt idx="11688">
                  <c:v>118.80093890000001</c:v>
                </c:pt>
                <c:pt idx="11689">
                  <c:v>133.08182300000001</c:v>
                </c:pt>
                <c:pt idx="11690">
                  <c:v>133.22754269999999</c:v>
                </c:pt>
                <c:pt idx="11691">
                  <c:v>123.04904740000001</c:v>
                </c:pt>
                <c:pt idx="11692">
                  <c:v>122.3565969</c:v>
                </c:pt>
                <c:pt idx="11693">
                  <c:v>122.3257086</c:v>
                </c:pt>
                <c:pt idx="11694">
                  <c:v>130.6319518</c:v>
                </c:pt>
                <c:pt idx="11695">
                  <c:v>130.6319518</c:v>
                </c:pt>
                <c:pt idx="11696">
                  <c:v>117.4748979</c:v>
                </c:pt>
                <c:pt idx="11697">
                  <c:v>117.4748979</c:v>
                </c:pt>
                <c:pt idx="11698">
                  <c:v>116.1573226</c:v>
                </c:pt>
                <c:pt idx="11699">
                  <c:v>123.6769764</c:v>
                </c:pt>
                <c:pt idx="11700">
                  <c:v>123.125328</c:v>
                </c:pt>
                <c:pt idx="11701">
                  <c:v>123.125328</c:v>
                </c:pt>
                <c:pt idx="11702">
                  <c:v>130.10648699999999</c:v>
                </c:pt>
                <c:pt idx="11703">
                  <c:v>123.7100908</c:v>
                </c:pt>
                <c:pt idx="11704">
                  <c:v>122.4328072</c:v>
                </c:pt>
                <c:pt idx="11705">
                  <c:v>123.78288809999999</c:v>
                </c:pt>
                <c:pt idx="11706">
                  <c:v>123.4333895</c:v>
                </c:pt>
                <c:pt idx="11707">
                  <c:v>131.40975270000001</c:v>
                </c:pt>
                <c:pt idx="11708">
                  <c:v>122.1884471</c:v>
                </c:pt>
                <c:pt idx="11709">
                  <c:v>122.1884471</c:v>
                </c:pt>
                <c:pt idx="11710">
                  <c:v>123.1559876</c:v>
                </c:pt>
                <c:pt idx="11711">
                  <c:v>133.1623353</c:v>
                </c:pt>
                <c:pt idx="11712">
                  <c:v>126.0314082</c:v>
                </c:pt>
                <c:pt idx="11713">
                  <c:v>123.1475057</c:v>
                </c:pt>
                <c:pt idx="11714">
                  <c:v>123.48120609999999</c:v>
                </c:pt>
                <c:pt idx="11715">
                  <c:v>123.1470614</c:v>
                </c:pt>
                <c:pt idx="11716">
                  <c:v>133.20334389999999</c:v>
                </c:pt>
                <c:pt idx="11717">
                  <c:v>131.47626819999999</c:v>
                </c:pt>
                <c:pt idx="11718">
                  <c:v>119.6184398</c:v>
                </c:pt>
                <c:pt idx="11719">
                  <c:v>123.17187079999999</c:v>
                </c:pt>
                <c:pt idx="11720">
                  <c:v>121.7928936</c:v>
                </c:pt>
                <c:pt idx="11721">
                  <c:v>131.50201150000001</c:v>
                </c:pt>
                <c:pt idx="11722">
                  <c:v>121.76362779999999</c:v>
                </c:pt>
                <c:pt idx="11723">
                  <c:v>129.7528437</c:v>
                </c:pt>
                <c:pt idx="11724">
                  <c:v>129.7528437</c:v>
                </c:pt>
                <c:pt idx="11725">
                  <c:v>117.7141051</c:v>
                </c:pt>
                <c:pt idx="11726">
                  <c:v>117.7141051</c:v>
                </c:pt>
                <c:pt idx="11727">
                  <c:v>123.316637</c:v>
                </c:pt>
                <c:pt idx="11728">
                  <c:v>123.316637</c:v>
                </c:pt>
                <c:pt idx="11729">
                  <c:v>116.4074968</c:v>
                </c:pt>
                <c:pt idx="11730">
                  <c:v>123.7839858</c:v>
                </c:pt>
                <c:pt idx="11731">
                  <c:v>129.0143535</c:v>
                </c:pt>
                <c:pt idx="11732">
                  <c:v>122.82301649999999</c:v>
                </c:pt>
                <c:pt idx="11733">
                  <c:v>123.8203261</c:v>
                </c:pt>
                <c:pt idx="11734">
                  <c:v>130.6503185</c:v>
                </c:pt>
                <c:pt idx="11735">
                  <c:v>122.5741285</c:v>
                </c:pt>
                <c:pt idx="11736">
                  <c:v>123.1621339</c:v>
                </c:pt>
                <c:pt idx="11737">
                  <c:v>121.5946922</c:v>
                </c:pt>
                <c:pt idx="11738">
                  <c:v>121.5946922</c:v>
                </c:pt>
                <c:pt idx="11739">
                  <c:v>133.79913060000001</c:v>
                </c:pt>
                <c:pt idx="11740">
                  <c:v>120.87023979999999</c:v>
                </c:pt>
                <c:pt idx="11741">
                  <c:v>123.36920550000001</c:v>
                </c:pt>
                <c:pt idx="11742">
                  <c:v>130.6961475</c:v>
                </c:pt>
                <c:pt idx="11743">
                  <c:v>133.84034170000001</c:v>
                </c:pt>
                <c:pt idx="11744">
                  <c:v>122.7992095</c:v>
                </c:pt>
                <c:pt idx="11745">
                  <c:v>123.8899461</c:v>
                </c:pt>
                <c:pt idx="11746">
                  <c:v>130.72387939999999</c:v>
                </c:pt>
                <c:pt idx="11747">
                  <c:v>124.40902440000001</c:v>
                </c:pt>
                <c:pt idx="11748">
                  <c:v>125.18369250000001</c:v>
                </c:pt>
                <c:pt idx="11749">
                  <c:v>121.94819010000001</c:v>
                </c:pt>
                <c:pt idx="11750">
                  <c:v>121.9163928</c:v>
                </c:pt>
                <c:pt idx="11751">
                  <c:v>123.510898</c:v>
                </c:pt>
                <c:pt idx="11752">
                  <c:v>123.510898</c:v>
                </c:pt>
                <c:pt idx="11753">
                  <c:v>128.9237612</c:v>
                </c:pt>
                <c:pt idx="11754">
                  <c:v>128.9237612</c:v>
                </c:pt>
                <c:pt idx="11755">
                  <c:v>122.2480376</c:v>
                </c:pt>
                <c:pt idx="11756">
                  <c:v>123.6733275</c:v>
                </c:pt>
                <c:pt idx="11757">
                  <c:v>129.92622280000001</c:v>
                </c:pt>
                <c:pt idx="11758">
                  <c:v>115.9426469</c:v>
                </c:pt>
                <c:pt idx="11759">
                  <c:v>123.148802</c:v>
                </c:pt>
                <c:pt idx="11760">
                  <c:v>128.2080717</c:v>
                </c:pt>
                <c:pt idx="11761">
                  <c:v>123.1861691</c:v>
                </c:pt>
                <c:pt idx="11762">
                  <c:v>130.06572030000001</c:v>
                </c:pt>
                <c:pt idx="11763">
                  <c:v>123.29224360000001</c:v>
                </c:pt>
                <c:pt idx="11764">
                  <c:v>122.718371</c:v>
                </c:pt>
                <c:pt idx="11765">
                  <c:v>130.70379</c:v>
                </c:pt>
                <c:pt idx="11766">
                  <c:v>121.750264</c:v>
                </c:pt>
                <c:pt idx="11767">
                  <c:v>121.750264</c:v>
                </c:pt>
                <c:pt idx="11768">
                  <c:v>130.69627890000001</c:v>
                </c:pt>
                <c:pt idx="11769">
                  <c:v>129.95306880000001</c:v>
                </c:pt>
                <c:pt idx="11770">
                  <c:v>122.7864909</c:v>
                </c:pt>
                <c:pt idx="11771">
                  <c:v>124.6815501</c:v>
                </c:pt>
                <c:pt idx="11772">
                  <c:v>129.98461649999999</c:v>
                </c:pt>
                <c:pt idx="11773">
                  <c:v>125.7441676</c:v>
                </c:pt>
                <c:pt idx="11774">
                  <c:v>122.1563673</c:v>
                </c:pt>
                <c:pt idx="11775">
                  <c:v>126.1513321</c:v>
                </c:pt>
                <c:pt idx="11776">
                  <c:v>126.1513321</c:v>
                </c:pt>
                <c:pt idx="11777">
                  <c:v>122.110444</c:v>
                </c:pt>
                <c:pt idx="11778">
                  <c:v>122.43915920000001</c:v>
                </c:pt>
                <c:pt idx="11779">
                  <c:v>122.07620660000001</c:v>
                </c:pt>
                <c:pt idx="11780">
                  <c:v>120.43398209999999</c:v>
                </c:pt>
                <c:pt idx="11781">
                  <c:v>129.9794425</c:v>
                </c:pt>
                <c:pt idx="11782">
                  <c:v>128.14263199999999</c:v>
                </c:pt>
                <c:pt idx="11783">
                  <c:v>128.14263199999999</c:v>
                </c:pt>
                <c:pt idx="11784">
                  <c:v>131.8581322</c:v>
                </c:pt>
                <c:pt idx="11785">
                  <c:v>125.1974321</c:v>
                </c:pt>
                <c:pt idx="11786">
                  <c:v>124.9946782</c:v>
                </c:pt>
                <c:pt idx="11787">
                  <c:v>116.2041495</c:v>
                </c:pt>
                <c:pt idx="11788">
                  <c:v>122.5484615</c:v>
                </c:pt>
                <c:pt idx="11789">
                  <c:v>122.5885246</c:v>
                </c:pt>
                <c:pt idx="11790">
                  <c:v>127.4486836</c:v>
                </c:pt>
                <c:pt idx="11791">
                  <c:v>122.7227271</c:v>
                </c:pt>
                <c:pt idx="11792">
                  <c:v>121.7203719</c:v>
                </c:pt>
                <c:pt idx="11793">
                  <c:v>123.5280947</c:v>
                </c:pt>
                <c:pt idx="11794">
                  <c:v>129.8686543</c:v>
                </c:pt>
                <c:pt idx="11795">
                  <c:v>129.2533153</c:v>
                </c:pt>
                <c:pt idx="11796">
                  <c:v>121.20622</c:v>
                </c:pt>
                <c:pt idx="11797">
                  <c:v>121.20622</c:v>
                </c:pt>
                <c:pt idx="11798">
                  <c:v>129.8624264</c:v>
                </c:pt>
                <c:pt idx="11799">
                  <c:v>124.63753939999999</c:v>
                </c:pt>
                <c:pt idx="11800">
                  <c:v>124.2230761</c:v>
                </c:pt>
                <c:pt idx="11801">
                  <c:v>124.65309600000001</c:v>
                </c:pt>
                <c:pt idx="11802">
                  <c:v>129.28467560000001</c:v>
                </c:pt>
                <c:pt idx="11803">
                  <c:v>127.62276919999999</c:v>
                </c:pt>
                <c:pt idx="11804">
                  <c:v>129.52908840000001</c:v>
                </c:pt>
                <c:pt idx="11805">
                  <c:v>125.3960639</c:v>
                </c:pt>
                <c:pt idx="11806">
                  <c:v>125.3960639</c:v>
                </c:pt>
                <c:pt idx="11807">
                  <c:v>121.54999309999999</c:v>
                </c:pt>
                <c:pt idx="11808">
                  <c:v>125.46392059999999</c:v>
                </c:pt>
                <c:pt idx="11809">
                  <c:v>130.11728590000001</c:v>
                </c:pt>
                <c:pt idx="11810">
                  <c:v>121.9097561</c:v>
                </c:pt>
                <c:pt idx="11811">
                  <c:v>129.3177475</c:v>
                </c:pt>
                <c:pt idx="11812">
                  <c:v>122.93566730000001</c:v>
                </c:pt>
                <c:pt idx="11813">
                  <c:v>122.90040980000001</c:v>
                </c:pt>
                <c:pt idx="11814">
                  <c:v>122.43397899999999</c:v>
                </c:pt>
                <c:pt idx="11815">
                  <c:v>127.4024436</c:v>
                </c:pt>
                <c:pt idx="11816">
                  <c:v>127.4024436</c:v>
                </c:pt>
                <c:pt idx="11817">
                  <c:v>116.4639679</c:v>
                </c:pt>
                <c:pt idx="11818">
                  <c:v>126.8564425</c:v>
                </c:pt>
                <c:pt idx="11819">
                  <c:v>122.6988649</c:v>
                </c:pt>
                <c:pt idx="11820">
                  <c:v>122.7417765</c:v>
                </c:pt>
                <c:pt idx="11821">
                  <c:v>126.4815541</c:v>
                </c:pt>
                <c:pt idx="11822">
                  <c:v>123.0637918</c:v>
                </c:pt>
                <c:pt idx="11823">
                  <c:v>122.8736502</c:v>
                </c:pt>
                <c:pt idx="11824">
                  <c:v>127.4756354</c:v>
                </c:pt>
                <c:pt idx="11825">
                  <c:v>129.32601589999999</c:v>
                </c:pt>
                <c:pt idx="11826">
                  <c:v>123.66971150000001</c:v>
                </c:pt>
                <c:pt idx="11827">
                  <c:v>129.08004690000001</c:v>
                </c:pt>
                <c:pt idx="11828">
                  <c:v>125.9787765</c:v>
                </c:pt>
                <c:pt idx="11829">
                  <c:v>129.36176699999999</c:v>
                </c:pt>
                <c:pt idx="11830">
                  <c:v>129.0701273</c:v>
                </c:pt>
                <c:pt idx="11831">
                  <c:v>121.3811534</c:v>
                </c:pt>
                <c:pt idx="11832">
                  <c:v>121.3811534</c:v>
                </c:pt>
                <c:pt idx="11833">
                  <c:v>130.73205379999999</c:v>
                </c:pt>
                <c:pt idx="11834">
                  <c:v>126.05328009999999</c:v>
                </c:pt>
                <c:pt idx="11835">
                  <c:v>123.8975039</c:v>
                </c:pt>
                <c:pt idx="11836">
                  <c:v>126.8364868</c:v>
                </c:pt>
                <c:pt idx="11837">
                  <c:v>123.885278</c:v>
                </c:pt>
                <c:pt idx="11838">
                  <c:v>123.885278</c:v>
                </c:pt>
                <c:pt idx="11839">
                  <c:v>122.1148335</c:v>
                </c:pt>
                <c:pt idx="11840">
                  <c:v>131.91500550000001</c:v>
                </c:pt>
                <c:pt idx="11841">
                  <c:v>130.7415321</c:v>
                </c:pt>
                <c:pt idx="11842">
                  <c:v>119.2683701</c:v>
                </c:pt>
                <c:pt idx="11843">
                  <c:v>121.70532830000001</c:v>
                </c:pt>
                <c:pt idx="11844">
                  <c:v>125.0325921</c:v>
                </c:pt>
                <c:pt idx="11845">
                  <c:v>129.3971818</c:v>
                </c:pt>
                <c:pt idx="11846">
                  <c:v>123.08781260000001</c:v>
                </c:pt>
                <c:pt idx="11847">
                  <c:v>123.05414690000001</c:v>
                </c:pt>
                <c:pt idx="11848">
                  <c:v>127.4348997</c:v>
                </c:pt>
                <c:pt idx="11849">
                  <c:v>127.4348997</c:v>
                </c:pt>
                <c:pt idx="11850">
                  <c:v>122.1478788</c:v>
                </c:pt>
                <c:pt idx="11851">
                  <c:v>116.72441980000001</c:v>
                </c:pt>
                <c:pt idx="11852">
                  <c:v>127.7622545</c:v>
                </c:pt>
                <c:pt idx="11853">
                  <c:v>122.1932159</c:v>
                </c:pt>
                <c:pt idx="11854">
                  <c:v>128.68235179999999</c:v>
                </c:pt>
                <c:pt idx="11855">
                  <c:v>124.94093340000001</c:v>
                </c:pt>
                <c:pt idx="11856">
                  <c:v>127.8644907</c:v>
                </c:pt>
                <c:pt idx="11857">
                  <c:v>123.0275133</c:v>
                </c:pt>
                <c:pt idx="11858">
                  <c:v>127.7729686</c:v>
                </c:pt>
                <c:pt idx="11859">
                  <c:v>126.780349</c:v>
                </c:pt>
                <c:pt idx="11860">
                  <c:v>128.71965779999999</c:v>
                </c:pt>
                <c:pt idx="11861">
                  <c:v>128.33367509999999</c:v>
                </c:pt>
                <c:pt idx="11862">
                  <c:v>131.85371910000001</c:v>
                </c:pt>
                <c:pt idx="11863">
                  <c:v>131.85371910000001</c:v>
                </c:pt>
                <c:pt idx="11864">
                  <c:v>128.3251324</c:v>
                </c:pt>
                <c:pt idx="11865">
                  <c:v>122.2354189</c:v>
                </c:pt>
                <c:pt idx="11866">
                  <c:v>122.2354189</c:v>
                </c:pt>
                <c:pt idx="11867">
                  <c:v>122.3221073</c:v>
                </c:pt>
                <c:pt idx="11868">
                  <c:v>125.2272425</c:v>
                </c:pt>
                <c:pt idx="11869">
                  <c:v>127.66907019999999</c:v>
                </c:pt>
                <c:pt idx="11870">
                  <c:v>123.22883299999999</c:v>
                </c:pt>
                <c:pt idx="11871">
                  <c:v>123.22883299999999</c:v>
                </c:pt>
                <c:pt idx="11872">
                  <c:v>129.4843065</c:v>
                </c:pt>
                <c:pt idx="11873">
                  <c:v>129.94234660000001</c:v>
                </c:pt>
                <c:pt idx="11874">
                  <c:v>120.6437438</c:v>
                </c:pt>
                <c:pt idx="11875">
                  <c:v>121.15051560000001</c:v>
                </c:pt>
                <c:pt idx="11876">
                  <c:v>129.06432620000001</c:v>
                </c:pt>
                <c:pt idx="11877">
                  <c:v>123.88807989999999</c:v>
                </c:pt>
                <c:pt idx="11878">
                  <c:v>124.14175849999999</c:v>
                </c:pt>
                <c:pt idx="11879">
                  <c:v>123.84956</c:v>
                </c:pt>
                <c:pt idx="11880">
                  <c:v>128.77962880000001</c:v>
                </c:pt>
                <c:pt idx="11881">
                  <c:v>122.3173816</c:v>
                </c:pt>
                <c:pt idx="11882">
                  <c:v>116.9811739</c:v>
                </c:pt>
                <c:pt idx="11883">
                  <c:v>126.7552563</c:v>
                </c:pt>
                <c:pt idx="11884">
                  <c:v>126.7552563</c:v>
                </c:pt>
                <c:pt idx="11885">
                  <c:v>122.36372540000001</c:v>
                </c:pt>
                <c:pt idx="11886">
                  <c:v>129.02147830000001</c:v>
                </c:pt>
                <c:pt idx="11887">
                  <c:v>124.3906614</c:v>
                </c:pt>
                <c:pt idx="11888">
                  <c:v>123.84984350000001</c:v>
                </c:pt>
                <c:pt idx="11889">
                  <c:v>128.81689320000001</c:v>
                </c:pt>
                <c:pt idx="11890">
                  <c:v>129.03009359999999</c:v>
                </c:pt>
                <c:pt idx="11891">
                  <c:v>131.07700510000001</c:v>
                </c:pt>
                <c:pt idx="11892">
                  <c:v>131.07700510000001</c:v>
                </c:pt>
                <c:pt idx="11893">
                  <c:v>126.8392989</c:v>
                </c:pt>
                <c:pt idx="11894">
                  <c:v>128.3593951</c:v>
                </c:pt>
                <c:pt idx="11895">
                  <c:v>122.52924659999999</c:v>
                </c:pt>
                <c:pt idx="11896">
                  <c:v>128.3521983</c:v>
                </c:pt>
                <c:pt idx="11897">
                  <c:v>122.402664</c:v>
                </c:pt>
                <c:pt idx="11898">
                  <c:v>122.402664</c:v>
                </c:pt>
                <c:pt idx="11899">
                  <c:v>129.57380330000001</c:v>
                </c:pt>
                <c:pt idx="11900">
                  <c:v>127.09726809999999</c:v>
                </c:pt>
                <c:pt idx="11901">
                  <c:v>129.5041435</c:v>
                </c:pt>
                <c:pt idx="11902">
                  <c:v>129.6776935</c:v>
                </c:pt>
                <c:pt idx="11903">
                  <c:v>127.990026</c:v>
                </c:pt>
                <c:pt idx="11904">
                  <c:v>123.37746490000001</c:v>
                </c:pt>
                <c:pt idx="11905">
                  <c:v>123.37746490000001</c:v>
                </c:pt>
                <c:pt idx="11906">
                  <c:v>122.5534624</c:v>
                </c:pt>
                <c:pt idx="11907">
                  <c:v>129.18691699999999</c:v>
                </c:pt>
                <c:pt idx="11908">
                  <c:v>129.7835991</c:v>
                </c:pt>
                <c:pt idx="11909">
                  <c:v>121.3297396</c:v>
                </c:pt>
                <c:pt idx="11910">
                  <c:v>127.8780095</c:v>
                </c:pt>
                <c:pt idx="11911">
                  <c:v>129.7328172</c:v>
                </c:pt>
                <c:pt idx="11912">
                  <c:v>128.8821087</c:v>
                </c:pt>
                <c:pt idx="11913">
                  <c:v>125.4787632</c:v>
                </c:pt>
                <c:pt idx="11914">
                  <c:v>122.4890576</c:v>
                </c:pt>
                <c:pt idx="11915">
                  <c:v>117.8905809</c:v>
                </c:pt>
                <c:pt idx="11916">
                  <c:v>126.818112</c:v>
                </c:pt>
                <c:pt idx="11917">
                  <c:v>126.818112</c:v>
                </c:pt>
                <c:pt idx="11918">
                  <c:v>128.92279790000001</c:v>
                </c:pt>
                <c:pt idx="11919">
                  <c:v>122.5379593</c:v>
                </c:pt>
                <c:pt idx="11920">
                  <c:v>130.34188030000001</c:v>
                </c:pt>
                <c:pt idx="11921">
                  <c:v>130.34188030000001</c:v>
                </c:pt>
                <c:pt idx="11922">
                  <c:v>125.7356781</c:v>
                </c:pt>
                <c:pt idx="11923">
                  <c:v>123.9974373</c:v>
                </c:pt>
                <c:pt idx="11924">
                  <c:v>130.83081770000001</c:v>
                </c:pt>
                <c:pt idx="11925">
                  <c:v>122.7323485</c:v>
                </c:pt>
                <c:pt idx="11926">
                  <c:v>126.2022934</c:v>
                </c:pt>
                <c:pt idx="11927">
                  <c:v>127.6759619</c:v>
                </c:pt>
                <c:pt idx="11928">
                  <c:v>129.67038890000001</c:v>
                </c:pt>
                <c:pt idx="11929">
                  <c:v>127.66597489999999</c:v>
                </c:pt>
                <c:pt idx="11930">
                  <c:v>122.5700647</c:v>
                </c:pt>
                <c:pt idx="11931">
                  <c:v>122.5700647</c:v>
                </c:pt>
                <c:pt idx="11932">
                  <c:v>131.47242499999999</c:v>
                </c:pt>
                <c:pt idx="11933">
                  <c:v>122.7809934</c:v>
                </c:pt>
                <c:pt idx="11934">
                  <c:v>122.7809934</c:v>
                </c:pt>
                <c:pt idx="11935">
                  <c:v>129.83756550000001</c:v>
                </c:pt>
                <c:pt idx="11936">
                  <c:v>129.20223759999999</c:v>
                </c:pt>
                <c:pt idx="11937">
                  <c:v>131.00613079999999</c:v>
                </c:pt>
                <c:pt idx="11938">
                  <c:v>129.15916200000001</c:v>
                </c:pt>
                <c:pt idx="11939">
                  <c:v>128.988057</c:v>
                </c:pt>
                <c:pt idx="11940">
                  <c:v>121.51116</c:v>
                </c:pt>
                <c:pt idx="11941">
                  <c:v>131.14236349999999</c:v>
                </c:pt>
                <c:pt idx="11942">
                  <c:v>131.5274995</c:v>
                </c:pt>
                <c:pt idx="11943">
                  <c:v>131.1186203</c:v>
                </c:pt>
                <c:pt idx="11944">
                  <c:v>127.3586329</c:v>
                </c:pt>
                <c:pt idx="11945">
                  <c:v>129.03282139999999</c:v>
                </c:pt>
                <c:pt idx="11946">
                  <c:v>129.6480626</c:v>
                </c:pt>
                <c:pt idx="11947">
                  <c:v>129.6480626</c:v>
                </c:pt>
                <c:pt idx="11948">
                  <c:v>123.3294178</c:v>
                </c:pt>
                <c:pt idx="11949">
                  <c:v>118.7770292</c:v>
                </c:pt>
                <c:pt idx="11950">
                  <c:v>123.3811199</c:v>
                </c:pt>
                <c:pt idx="11951">
                  <c:v>126.8862468</c:v>
                </c:pt>
                <c:pt idx="11952">
                  <c:v>126.8862468</c:v>
                </c:pt>
                <c:pt idx="11953">
                  <c:v>123.5991361</c:v>
                </c:pt>
                <c:pt idx="11954">
                  <c:v>131.07523019999999</c:v>
                </c:pt>
                <c:pt idx="11955">
                  <c:v>128.33239620000001</c:v>
                </c:pt>
                <c:pt idx="11956">
                  <c:v>127.7329313</c:v>
                </c:pt>
                <c:pt idx="11957">
                  <c:v>126.2886621</c:v>
                </c:pt>
                <c:pt idx="11958">
                  <c:v>127.7236659</c:v>
                </c:pt>
                <c:pt idx="11959">
                  <c:v>122.2155763</c:v>
                </c:pt>
                <c:pt idx="11960">
                  <c:v>122.2155763</c:v>
                </c:pt>
                <c:pt idx="11961">
                  <c:v>131.06392819999999</c:v>
                </c:pt>
                <c:pt idx="11962">
                  <c:v>129.10042350000001</c:v>
                </c:pt>
                <c:pt idx="11963">
                  <c:v>128.51054529999999</c:v>
                </c:pt>
                <c:pt idx="11964">
                  <c:v>130.3416206</c:v>
                </c:pt>
                <c:pt idx="11965">
                  <c:v>121.69307689999999</c:v>
                </c:pt>
                <c:pt idx="11966">
                  <c:v>129.14257760000001</c:v>
                </c:pt>
                <c:pt idx="11967">
                  <c:v>128.98801219999999</c:v>
                </c:pt>
                <c:pt idx="11968">
                  <c:v>128.98801219999999</c:v>
                </c:pt>
                <c:pt idx="11969">
                  <c:v>130.31724249999999</c:v>
                </c:pt>
                <c:pt idx="11970">
                  <c:v>124.4435108</c:v>
                </c:pt>
                <c:pt idx="11971">
                  <c:v>123.49732520000001</c:v>
                </c:pt>
                <c:pt idx="11972">
                  <c:v>119.6388658</c:v>
                </c:pt>
                <c:pt idx="11973">
                  <c:v>123.5475316</c:v>
                </c:pt>
                <c:pt idx="11974">
                  <c:v>126.96261610000001</c:v>
                </c:pt>
                <c:pt idx="11975">
                  <c:v>126.96261610000001</c:v>
                </c:pt>
                <c:pt idx="11976">
                  <c:v>130.29638249999999</c:v>
                </c:pt>
                <c:pt idx="11977">
                  <c:v>129.61179039999999</c:v>
                </c:pt>
                <c:pt idx="11978">
                  <c:v>125.4069224</c:v>
                </c:pt>
                <c:pt idx="11979">
                  <c:v>127.79625660000001</c:v>
                </c:pt>
                <c:pt idx="11980">
                  <c:v>123.9507363</c:v>
                </c:pt>
                <c:pt idx="11981">
                  <c:v>126.38097209999999</c:v>
                </c:pt>
                <c:pt idx="11982">
                  <c:v>131.2502642</c:v>
                </c:pt>
                <c:pt idx="11983">
                  <c:v>131.2502642</c:v>
                </c:pt>
                <c:pt idx="11984">
                  <c:v>127.7884353</c:v>
                </c:pt>
                <c:pt idx="11985">
                  <c:v>122.4020391</c:v>
                </c:pt>
                <c:pt idx="11986">
                  <c:v>122.4020391</c:v>
                </c:pt>
                <c:pt idx="11987">
                  <c:v>129.8759297</c:v>
                </c:pt>
                <c:pt idx="11988">
                  <c:v>129.1041299</c:v>
                </c:pt>
                <c:pt idx="11989">
                  <c:v>129.1041299</c:v>
                </c:pt>
                <c:pt idx="11990">
                  <c:v>128.55894889999999</c:v>
                </c:pt>
                <c:pt idx="11991">
                  <c:v>129.92235020000001</c:v>
                </c:pt>
                <c:pt idx="11992">
                  <c:v>125.2667158</c:v>
                </c:pt>
                <c:pt idx="11993">
                  <c:v>129.58528380000001</c:v>
                </c:pt>
                <c:pt idx="11994">
                  <c:v>129.5573517</c:v>
                </c:pt>
                <c:pt idx="11995">
                  <c:v>121.8785238</c:v>
                </c:pt>
                <c:pt idx="11996">
                  <c:v>124.5364601</c:v>
                </c:pt>
                <c:pt idx="11997">
                  <c:v>124.30745020000001</c:v>
                </c:pt>
                <c:pt idx="11998">
                  <c:v>120.4795732</c:v>
                </c:pt>
                <c:pt idx="11999">
                  <c:v>124.35879869999999</c:v>
                </c:pt>
                <c:pt idx="12000">
                  <c:v>128.83732380000001</c:v>
                </c:pt>
                <c:pt idx="12001">
                  <c:v>127.0435051</c:v>
                </c:pt>
                <c:pt idx="12002">
                  <c:v>127.0435051</c:v>
                </c:pt>
                <c:pt idx="12003">
                  <c:v>129.5638209</c:v>
                </c:pt>
                <c:pt idx="12004">
                  <c:v>125.2775753</c:v>
                </c:pt>
                <c:pt idx="12005">
                  <c:v>127.8661972</c:v>
                </c:pt>
                <c:pt idx="12006">
                  <c:v>127.1435472</c:v>
                </c:pt>
                <c:pt idx="12007">
                  <c:v>130.42646740000001</c:v>
                </c:pt>
                <c:pt idx="12008">
                  <c:v>130.42646740000001</c:v>
                </c:pt>
                <c:pt idx="12009">
                  <c:v>127.855756</c:v>
                </c:pt>
                <c:pt idx="12010">
                  <c:v>130.6351986</c:v>
                </c:pt>
                <c:pt idx="12011">
                  <c:v>121.88023029999999</c:v>
                </c:pt>
                <c:pt idx="12012">
                  <c:v>121.88023029999999</c:v>
                </c:pt>
                <c:pt idx="12013">
                  <c:v>129.5578094</c:v>
                </c:pt>
                <c:pt idx="12014">
                  <c:v>128.49828830000001</c:v>
                </c:pt>
                <c:pt idx="12015">
                  <c:v>128.49828830000001</c:v>
                </c:pt>
                <c:pt idx="12016">
                  <c:v>130.6833633</c:v>
                </c:pt>
                <c:pt idx="12017">
                  <c:v>126.0660029</c:v>
                </c:pt>
                <c:pt idx="12018">
                  <c:v>128.61547239999999</c:v>
                </c:pt>
                <c:pt idx="12019">
                  <c:v>123.9967102</c:v>
                </c:pt>
                <c:pt idx="12020">
                  <c:v>125.8803357</c:v>
                </c:pt>
                <c:pt idx="12021">
                  <c:v>128.86742530000001</c:v>
                </c:pt>
                <c:pt idx="12022">
                  <c:v>128.84096299999999</c:v>
                </c:pt>
                <c:pt idx="12023">
                  <c:v>122.72005969999999</c:v>
                </c:pt>
                <c:pt idx="12024">
                  <c:v>130.14853350000001</c:v>
                </c:pt>
                <c:pt idx="12025">
                  <c:v>129.6016037</c:v>
                </c:pt>
                <c:pt idx="12026">
                  <c:v>127.9431682</c:v>
                </c:pt>
                <c:pt idx="12027">
                  <c:v>130.29047969999999</c:v>
                </c:pt>
                <c:pt idx="12028">
                  <c:v>130.85967429999999</c:v>
                </c:pt>
                <c:pt idx="12029">
                  <c:v>127.23504939999999</c:v>
                </c:pt>
                <c:pt idx="12030">
                  <c:v>129.64856789999999</c:v>
                </c:pt>
                <c:pt idx="12031">
                  <c:v>129.64856789999999</c:v>
                </c:pt>
                <c:pt idx="12032">
                  <c:v>130.32196519999999</c:v>
                </c:pt>
                <c:pt idx="12033">
                  <c:v>127.9334496</c:v>
                </c:pt>
                <c:pt idx="12034">
                  <c:v>128.63339139999999</c:v>
                </c:pt>
                <c:pt idx="12035">
                  <c:v>122.08275759999999</c:v>
                </c:pt>
                <c:pt idx="12036">
                  <c:v>128.63339139999999</c:v>
                </c:pt>
                <c:pt idx="12037">
                  <c:v>122.08275759999999</c:v>
                </c:pt>
                <c:pt idx="12038">
                  <c:v>131.31548509999999</c:v>
                </c:pt>
                <c:pt idx="12039">
                  <c:v>123.351962</c:v>
                </c:pt>
                <c:pt idx="12040">
                  <c:v>128.67651789999999</c:v>
                </c:pt>
                <c:pt idx="12041">
                  <c:v>127.7695885</c:v>
                </c:pt>
                <c:pt idx="12042">
                  <c:v>128.92562369999999</c:v>
                </c:pt>
                <c:pt idx="12043">
                  <c:v>128.89440870000001</c:v>
                </c:pt>
                <c:pt idx="12044">
                  <c:v>123.5409988</c:v>
                </c:pt>
                <c:pt idx="12045">
                  <c:v>134.9582174</c:v>
                </c:pt>
                <c:pt idx="12046">
                  <c:v>128.9280052</c:v>
                </c:pt>
                <c:pt idx="12047">
                  <c:v>130.36347620000001</c:v>
                </c:pt>
                <c:pt idx="12048">
                  <c:v>128.7730468</c:v>
                </c:pt>
                <c:pt idx="12049">
                  <c:v>128.7730468</c:v>
                </c:pt>
                <c:pt idx="12050">
                  <c:v>128.67990270000001</c:v>
                </c:pt>
                <c:pt idx="12051">
                  <c:v>131.41872380000001</c:v>
                </c:pt>
                <c:pt idx="12052">
                  <c:v>131.44986280000001</c:v>
                </c:pt>
                <c:pt idx="12053">
                  <c:v>129.3911497</c:v>
                </c:pt>
                <c:pt idx="12054">
                  <c:v>132.13673660000001</c:v>
                </c:pt>
                <c:pt idx="12055">
                  <c:v>122.96802959999999</c:v>
                </c:pt>
                <c:pt idx="12056">
                  <c:v>128.91528700000001</c:v>
                </c:pt>
                <c:pt idx="12057">
                  <c:v>122.96802959999999</c:v>
                </c:pt>
                <c:pt idx="12058">
                  <c:v>128.91528700000001</c:v>
                </c:pt>
                <c:pt idx="12059">
                  <c:v>130.55236650000001</c:v>
                </c:pt>
                <c:pt idx="12060">
                  <c:v>127.9746557</c:v>
                </c:pt>
                <c:pt idx="12061">
                  <c:v>128.66922059999999</c:v>
                </c:pt>
                <c:pt idx="12062">
                  <c:v>130.17913870000001</c:v>
                </c:pt>
                <c:pt idx="12063">
                  <c:v>130.33573709999999</c:v>
                </c:pt>
                <c:pt idx="12064">
                  <c:v>122.7412684</c:v>
                </c:pt>
                <c:pt idx="12065">
                  <c:v>128.74657099999999</c:v>
                </c:pt>
                <c:pt idx="12066">
                  <c:v>128.270036</c:v>
                </c:pt>
                <c:pt idx="12067">
                  <c:v>128.23801409999999</c:v>
                </c:pt>
                <c:pt idx="12068">
                  <c:v>124.3410296</c:v>
                </c:pt>
                <c:pt idx="12069">
                  <c:v>136.22322840000001</c:v>
                </c:pt>
                <c:pt idx="12070">
                  <c:v>128.9177535</c:v>
                </c:pt>
                <c:pt idx="12071">
                  <c:v>128.9177535</c:v>
                </c:pt>
                <c:pt idx="12072">
                  <c:v>128.99772609999999</c:v>
                </c:pt>
                <c:pt idx="12073">
                  <c:v>132.18100989999999</c:v>
                </c:pt>
                <c:pt idx="12074">
                  <c:v>129.39980919999999</c:v>
                </c:pt>
                <c:pt idx="12075">
                  <c:v>130.63589260000001</c:v>
                </c:pt>
                <c:pt idx="12076">
                  <c:v>130.7155147</c:v>
                </c:pt>
                <c:pt idx="12077">
                  <c:v>130.66835900000001</c:v>
                </c:pt>
                <c:pt idx="12078">
                  <c:v>123.160145</c:v>
                </c:pt>
                <c:pt idx="12079">
                  <c:v>123.160145</c:v>
                </c:pt>
                <c:pt idx="12080">
                  <c:v>129.82990659999999</c:v>
                </c:pt>
                <c:pt idx="12081">
                  <c:v>128.21993449999999</c:v>
                </c:pt>
                <c:pt idx="12082">
                  <c:v>128.21993449999999</c:v>
                </c:pt>
                <c:pt idx="12083">
                  <c:v>129.3906422</c:v>
                </c:pt>
                <c:pt idx="12084">
                  <c:v>128.6978685</c:v>
                </c:pt>
                <c:pt idx="12085">
                  <c:v>129.6232292</c:v>
                </c:pt>
                <c:pt idx="12086">
                  <c:v>131.41743170000001</c:v>
                </c:pt>
                <c:pt idx="12087">
                  <c:v>122.16453370000001</c:v>
                </c:pt>
                <c:pt idx="12088">
                  <c:v>136.80419370000001</c:v>
                </c:pt>
                <c:pt idx="12089">
                  <c:v>136.80419370000001</c:v>
                </c:pt>
                <c:pt idx="12090">
                  <c:v>129.71718659999999</c:v>
                </c:pt>
                <c:pt idx="12091">
                  <c:v>128.35433750000001</c:v>
                </c:pt>
                <c:pt idx="12092">
                  <c:v>128.32133669999999</c:v>
                </c:pt>
                <c:pt idx="12093">
                  <c:v>125.1242204</c:v>
                </c:pt>
                <c:pt idx="12094">
                  <c:v>129.06246490000001</c:v>
                </c:pt>
                <c:pt idx="12095">
                  <c:v>129.06246490000001</c:v>
                </c:pt>
                <c:pt idx="12096">
                  <c:v>128.5395532</c:v>
                </c:pt>
                <c:pt idx="12097">
                  <c:v>124.9248413</c:v>
                </c:pt>
                <c:pt idx="12098">
                  <c:v>129.0733496</c:v>
                </c:pt>
                <c:pt idx="12099">
                  <c:v>129.89541130000001</c:v>
                </c:pt>
                <c:pt idx="12100">
                  <c:v>129.93348259999999</c:v>
                </c:pt>
                <c:pt idx="12101">
                  <c:v>128.94833080000001</c:v>
                </c:pt>
                <c:pt idx="12102">
                  <c:v>123.3534696</c:v>
                </c:pt>
                <c:pt idx="12103">
                  <c:v>123.3534696</c:v>
                </c:pt>
                <c:pt idx="12104">
                  <c:v>129.88291390000001</c:v>
                </c:pt>
                <c:pt idx="12105">
                  <c:v>128.2985491</c:v>
                </c:pt>
                <c:pt idx="12106">
                  <c:v>128.2985491</c:v>
                </c:pt>
                <c:pt idx="12107">
                  <c:v>129.40560410000001</c:v>
                </c:pt>
                <c:pt idx="12108">
                  <c:v>137.73484120000001</c:v>
                </c:pt>
                <c:pt idx="12109">
                  <c:v>122.3581925</c:v>
                </c:pt>
                <c:pt idx="12110">
                  <c:v>135.8874533</c:v>
                </c:pt>
                <c:pt idx="12111">
                  <c:v>135.8874533</c:v>
                </c:pt>
                <c:pt idx="12112">
                  <c:v>128.96407640000001</c:v>
                </c:pt>
                <c:pt idx="12113">
                  <c:v>128.4462771</c:v>
                </c:pt>
                <c:pt idx="12114">
                  <c:v>128.41307219999999</c:v>
                </c:pt>
                <c:pt idx="12115">
                  <c:v>130.60830619999999</c:v>
                </c:pt>
                <c:pt idx="12116">
                  <c:v>129.8900012</c:v>
                </c:pt>
                <c:pt idx="12117">
                  <c:v>136.1223225</c:v>
                </c:pt>
                <c:pt idx="12118">
                  <c:v>126.28735829999999</c:v>
                </c:pt>
                <c:pt idx="12119">
                  <c:v>129.06171119999999</c:v>
                </c:pt>
                <c:pt idx="12120">
                  <c:v>129.12055910000001</c:v>
                </c:pt>
                <c:pt idx="12121">
                  <c:v>129.15593530000001</c:v>
                </c:pt>
                <c:pt idx="12122">
                  <c:v>129.19445569999999</c:v>
                </c:pt>
                <c:pt idx="12123">
                  <c:v>129.2354665</c:v>
                </c:pt>
                <c:pt idx="12124">
                  <c:v>129.2198574</c:v>
                </c:pt>
                <c:pt idx="12125">
                  <c:v>136.91418580000001</c:v>
                </c:pt>
                <c:pt idx="12126">
                  <c:v>127.6611158</c:v>
                </c:pt>
                <c:pt idx="12127">
                  <c:v>127.6611158</c:v>
                </c:pt>
                <c:pt idx="12128">
                  <c:v>121.82865580000001</c:v>
                </c:pt>
                <c:pt idx="12129">
                  <c:v>130.09689280000001</c:v>
                </c:pt>
                <c:pt idx="12130">
                  <c:v>135.0217533</c:v>
                </c:pt>
                <c:pt idx="12131">
                  <c:v>135.0217533</c:v>
                </c:pt>
                <c:pt idx="12132">
                  <c:v>128.25063019999999</c:v>
                </c:pt>
                <c:pt idx="12133">
                  <c:v>137.3097616</c:v>
                </c:pt>
                <c:pt idx="12134">
                  <c:v>128.5420866</c:v>
                </c:pt>
                <c:pt idx="12135">
                  <c:v>131.20651029999999</c:v>
                </c:pt>
                <c:pt idx="12136">
                  <c:v>132.42786330000001</c:v>
                </c:pt>
                <c:pt idx="12137">
                  <c:v>128.5080011</c:v>
                </c:pt>
                <c:pt idx="12138">
                  <c:v>125.1982915</c:v>
                </c:pt>
                <c:pt idx="12139">
                  <c:v>134.324973</c:v>
                </c:pt>
                <c:pt idx="12140">
                  <c:v>128.44033619999999</c:v>
                </c:pt>
                <c:pt idx="12141">
                  <c:v>128.1927364</c:v>
                </c:pt>
                <c:pt idx="12142">
                  <c:v>136.8445409</c:v>
                </c:pt>
                <c:pt idx="12143">
                  <c:v>130.62071890000001</c:v>
                </c:pt>
                <c:pt idx="12144">
                  <c:v>130.42110779999999</c:v>
                </c:pt>
                <c:pt idx="12145">
                  <c:v>129.2687492</c:v>
                </c:pt>
                <c:pt idx="12146">
                  <c:v>129.24195789999999</c:v>
                </c:pt>
                <c:pt idx="12147">
                  <c:v>129.3128327</c:v>
                </c:pt>
                <c:pt idx="12148">
                  <c:v>129.3004703</c:v>
                </c:pt>
                <c:pt idx="12149">
                  <c:v>136.1355269</c:v>
                </c:pt>
                <c:pt idx="12150">
                  <c:v>134.97473210000001</c:v>
                </c:pt>
                <c:pt idx="12151">
                  <c:v>127.76591139999999</c:v>
                </c:pt>
                <c:pt idx="12152">
                  <c:v>127.76591139999999</c:v>
                </c:pt>
                <c:pt idx="12153">
                  <c:v>122.0377311</c:v>
                </c:pt>
                <c:pt idx="12154">
                  <c:v>125.9079309</c:v>
                </c:pt>
                <c:pt idx="12155">
                  <c:v>136.1739748</c:v>
                </c:pt>
                <c:pt idx="12156">
                  <c:v>130.2074125</c:v>
                </c:pt>
                <c:pt idx="12157">
                  <c:v>128.00530240000001</c:v>
                </c:pt>
                <c:pt idx="12158">
                  <c:v>133.0721542</c:v>
                </c:pt>
                <c:pt idx="12159">
                  <c:v>130.12695669999999</c:v>
                </c:pt>
                <c:pt idx="12160">
                  <c:v>128.33012020000001</c:v>
                </c:pt>
                <c:pt idx="12161">
                  <c:v>126.56585459999999</c:v>
                </c:pt>
                <c:pt idx="12162">
                  <c:v>128.64557590000001</c:v>
                </c:pt>
                <c:pt idx="12163">
                  <c:v>128.6090165</c:v>
                </c:pt>
                <c:pt idx="12164">
                  <c:v>128.5791567</c:v>
                </c:pt>
                <c:pt idx="12165">
                  <c:v>131.7237088</c:v>
                </c:pt>
                <c:pt idx="12166">
                  <c:v>131.7237088</c:v>
                </c:pt>
                <c:pt idx="12167">
                  <c:v>134.2755698</c:v>
                </c:pt>
                <c:pt idx="12168">
                  <c:v>130.98026239999999</c:v>
                </c:pt>
                <c:pt idx="12169">
                  <c:v>132.56390210000001</c:v>
                </c:pt>
                <c:pt idx="12170">
                  <c:v>129.1746167</c:v>
                </c:pt>
                <c:pt idx="12171">
                  <c:v>135.9714711</c:v>
                </c:pt>
                <c:pt idx="12172">
                  <c:v>132.4426966</c:v>
                </c:pt>
                <c:pt idx="12173">
                  <c:v>128.62519349999999</c:v>
                </c:pt>
                <c:pt idx="12174">
                  <c:v>128.67016129999999</c:v>
                </c:pt>
                <c:pt idx="12175">
                  <c:v>136.73767770000001</c:v>
                </c:pt>
                <c:pt idx="12176">
                  <c:v>129.38690260000001</c:v>
                </c:pt>
                <c:pt idx="12177">
                  <c:v>127.8758711</c:v>
                </c:pt>
                <c:pt idx="12178">
                  <c:v>127.8758711</c:v>
                </c:pt>
                <c:pt idx="12179">
                  <c:v>137.36909610000001</c:v>
                </c:pt>
                <c:pt idx="12180">
                  <c:v>127.30125959999999</c:v>
                </c:pt>
                <c:pt idx="12181">
                  <c:v>122.2480114</c:v>
                </c:pt>
                <c:pt idx="12182">
                  <c:v>132.04357289999999</c:v>
                </c:pt>
                <c:pt idx="12183">
                  <c:v>131.44185039999999</c:v>
                </c:pt>
                <c:pt idx="12184">
                  <c:v>129.3510187</c:v>
                </c:pt>
                <c:pt idx="12185">
                  <c:v>133.41992429999999</c:v>
                </c:pt>
                <c:pt idx="12186">
                  <c:v>133.41992429999999</c:v>
                </c:pt>
                <c:pt idx="12187">
                  <c:v>128.00536</c:v>
                </c:pt>
                <c:pt idx="12188">
                  <c:v>128.48228889999999</c:v>
                </c:pt>
                <c:pt idx="12189">
                  <c:v>127.67874070000001</c:v>
                </c:pt>
                <c:pt idx="12190">
                  <c:v>132.93198179999999</c:v>
                </c:pt>
                <c:pt idx="12191">
                  <c:v>129.4122974</c:v>
                </c:pt>
                <c:pt idx="12192">
                  <c:v>129.37311600000001</c:v>
                </c:pt>
                <c:pt idx="12193">
                  <c:v>130.94011259999999</c:v>
                </c:pt>
                <c:pt idx="12194">
                  <c:v>130.94011259999999</c:v>
                </c:pt>
                <c:pt idx="12195">
                  <c:v>133.2243665</c:v>
                </c:pt>
                <c:pt idx="12196">
                  <c:v>130.4683541</c:v>
                </c:pt>
                <c:pt idx="12197">
                  <c:v>135.14401340000001</c:v>
                </c:pt>
                <c:pt idx="12198">
                  <c:v>128.7252747</c:v>
                </c:pt>
                <c:pt idx="12199">
                  <c:v>128.77309769999999</c:v>
                </c:pt>
                <c:pt idx="12200">
                  <c:v>129.47880409999999</c:v>
                </c:pt>
                <c:pt idx="12201">
                  <c:v>133.7150111</c:v>
                </c:pt>
                <c:pt idx="12202">
                  <c:v>133.3237182</c:v>
                </c:pt>
                <c:pt idx="12203">
                  <c:v>127.99068269999999</c:v>
                </c:pt>
                <c:pt idx="12204">
                  <c:v>127.99068269999999</c:v>
                </c:pt>
                <c:pt idx="12205">
                  <c:v>122.4565554</c:v>
                </c:pt>
                <c:pt idx="12206">
                  <c:v>135.08446739999999</c:v>
                </c:pt>
                <c:pt idx="12207">
                  <c:v>128.15815069999999</c:v>
                </c:pt>
                <c:pt idx="12208">
                  <c:v>130.66003079999999</c:v>
                </c:pt>
                <c:pt idx="12209">
                  <c:v>135.03937289999999</c:v>
                </c:pt>
                <c:pt idx="12210">
                  <c:v>130.15984359999999</c:v>
                </c:pt>
                <c:pt idx="12211">
                  <c:v>130.1993994</c:v>
                </c:pt>
                <c:pt idx="12212">
                  <c:v>130.1993994</c:v>
                </c:pt>
                <c:pt idx="12213">
                  <c:v>127.7852501</c:v>
                </c:pt>
                <c:pt idx="12214">
                  <c:v>130.1221299</c:v>
                </c:pt>
                <c:pt idx="12215">
                  <c:v>135.049025</c:v>
                </c:pt>
                <c:pt idx="12216">
                  <c:v>132.76710750000001</c:v>
                </c:pt>
                <c:pt idx="12217">
                  <c:v>128.83277649999999</c:v>
                </c:pt>
                <c:pt idx="12218">
                  <c:v>129.60270589999999</c:v>
                </c:pt>
                <c:pt idx="12219">
                  <c:v>138.18274149999999</c:v>
                </c:pt>
                <c:pt idx="12220">
                  <c:v>138.18274149999999</c:v>
                </c:pt>
                <c:pt idx="12221">
                  <c:v>128.88093319999999</c:v>
                </c:pt>
                <c:pt idx="12222">
                  <c:v>129.5758519</c:v>
                </c:pt>
                <c:pt idx="12223">
                  <c:v>134.9397653</c:v>
                </c:pt>
                <c:pt idx="12224">
                  <c:v>126.05198849999999</c:v>
                </c:pt>
                <c:pt idx="12225">
                  <c:v>135.70875040000001</c:v>
                </c:pt>
                <c:pt idx="12226">
                  <c:v>129.8593966</c:v>
                </c:pt>
                <c:pt idx="12227">
                  <c:v>122.66560629999999</c:v>
                </c:pt>
                <c:pt idx="12228">
                  <c:v>128.11005829999999</c:v>
                </c:pt>
                <c:pt idx="12229">
                  <c:v>128.11005829999999</c:v>
                </c:pt>
                <c:pt idx="12230">
                  <c:v>128.31689950000001</c:v>
                </c:pt>
                <c:pt idx="12231">
                  <c:v>135.2270111</c:v>
                </c:pt>
                <c:pt idx="12232">
                  <c:v>133.98383459999999</c:v>
                </c:pt>
                <c:pt idx="12233">
                  <c:v>135.764578</c:v>
                </c:pt>
                <c:pt idx="12234">
                  <c:v>132.51930239999999</c:v>
                </c:pt>
                <c:pt idx="12235">
                  <c:v>129.4986772</c:v>
                </c:pt>
                <c:pt idx="12236">
                  <c:v>129.4986772</c:v>
                </c:pt>
                <c:pt idx="12237">
                  <c:v>127.18547150000001</c:v>
                </c:pt>
                <c:pt idx="12238">
                  <c:v>136.24914580000001</c:v>
                </c:pt>
                <c:pt idx="12239">
                  <c:v>137.36444660000001</c:v>
                </c:pt>
                <c:pt idx="12240">
                  <c:v>137.36444660000001</c:v>
                </c:pt>
                <c:pt idx="12241">
                  <c:v>132.77938889999999</c:v>
                </c:pt>
                <c:pt idx="12242">
                  <c:v>128.94256999999999</c:v>
                </c:pt>
                <c:pt idx="12243">
                  <c:v>131.51061659999999</c:v>
                </c:pt>
                <c:pt idx="12244">
                  <c:v>128.99337420000001</c:v>
                </c:pt>
                <c:pt idx="12245">
                  <c:v>136.9000269</c:v>
                </c:pt>
                <c:pt idx="12246">
                  <c:v>129.15536470000001</c:v>
                </c:pt>
                <c:pt idx="12247">
                  <c:v>131.7778606</c:v>
                </c:pt>
                <c:pt idx="12248">
                  <c:v>135.28377309999999</c:v>
                </c:pt>
                <c:pt idx="12249">
                  <c:v>123.5368794</c:v>
                </c:pt>
                <c:pt idx="12250">
                  <c:v>137.01079179999999</c:v>
                </c:pt>
                <c:pt idx="12251">
                  <c:v>135.50680180000001</c:v>
                </c:pt>
                <c:pt idx="12252">
                  <c:v>136.95961</c:v>
                </c:pt>
                <c:pt idx="12253">
                  <c:v>135.22866869999999</c:v>
                </c:pt>
                <c:pt idx="12254">
                  <c:v>135.55117540000001</c:v>
                </c:pt>
                <c:pt idx="12255">
                  <c:v>128.83530870000001</c:v>
                </c:pt>
                <c:pt idx="12256">
                  <c:v>133.40121389999999</c:v>
                </c:pt>
                <c:pt idx="12257">
                  <c:v>128.83530870000001</c:v>
                </c:pt>
                <c:pt idx="12258">
                  <c:v>133.40121389999999</c:v>
                </c:pt>
                <c:pt idx="12259">
                  <c:v>136.58771429999999</c:v>
                </c:pt>
                <c:pt idx="12260">
                  <c:v>136.58771429999999</c:v>
                </c:pt>
                <c:pt idx="12261">
                  <c:v>127.3151659</c:v>
                </c:pt>
                <c:pt idx="12262">
                  <c:v>132.80066400000001</c:v>
                </c:pt>
                <c:pt idx="12263">
                  <c:v>129.0567939</c:v>
                </c:pt>
                <c:pt idx="12264">
                  <c:v>129.10852790000001</c:v>
                </c:pt>
                <c:pt idx="12265">
                  <c:v>132.78705059999999</c:v>
                </c:pt>
                <c:pt idx="12266">
                  <c:v>129.30358559999999</c:v>
                </c:pt>
                <c:pt idx="12267">
                  <c:v>137.07023599999999</c:v>
                </c:pt>
                <c:pt idx="12268">
                  <c:v>135.55667170000001</c:v>
                </c:pt>
                <c:pt idx="12269">
                  <c:v>124.3840841</c:v>
                </c:pt>
                <c:pt idx="12270">
                  <c:v>129.52757579999999</c:v>
                </c:pt>
                <c:pt idx="12271">
                  <c:v>135.60265079999999</c:v>
                </c:pt>
                <c:pt idx="12272">
                  <c:v>137.33594830000001</c:v>
                </c:pt>
                <c:pt idx="12273">
                  <c:v>128.94562500000001</c:v>
                </c:pt>
                <c:pt idx="12274">
                  <c:v>128.94562500000001</c:v>
                </c:pt>
                <c:pt idx="12275">
                  <c:v>133.41504689999999</c:v>
                </c:pt>
                <c:pt idx="12276">
                  <c:v>133.41504689999999</c:v>
                </c:pt>
                <c:pt idx="12277">
                  <c:v>127.44896110000001</c:v>
                </c:pt>
                <c:pt idx="12278">
                  <c:v>129.83686019999999</c:v>
                </c:pt>
                <c:pt idx="12279">
                  <c:v>130.11161469999999</c:v>
                </c:pt>
                <c:pt idx="12280">
                  <c:v>132.82790399999999</c:v>
                </c:pt>
                <c:pt idx="12281">
                  <c:v>129.89141430000001</c:v>
                </c:pt>
                <c:pt idx="12282">
                  <c:v>136.2849871</c:v>
                </c:pt>
                <c:pt idx="12283">
                  <c:v>125.2107132</c:v>
                </c:pt>
                <c:pt idx="12284">
                  <c:v>136.33278899999999</c:v>
                </c:pt>
                <c:pt idx="12285">
                  <c:v>130.84371920000001</c:v>
                </c:pt>
                <c:pt idx="12286">
                  <c:v>135.15107649999999</c:v>
                </c:pt>
                <c:pt idx="12287">
                  <c:v>135.15107649999999</c:v>
                </c:pt>
                <c:pt idx="12288">
                  <c:v>128.33591300000001</c:v>
                </c:pt>
                <c:pt idx="12289">
                  <c:v>128.33591300000001</c:v>
                </c:pt>
                <c:pt idx="12290">
                  <c:v>136.49457090000001</c:v>
                </c:pt>
                <c:pt idx="12291">
                  <c:v>130.89861809999999</c:v>
                </c:pt>
                <c:pt idx="12292">
                  <c:v>128.25665129999999</c:v>
                </c:pt>
                <c:pt idx="12293">
                  <c:v>130.59869019999999</c:v>
                </c:pt>
                <c:pt idx="12294">
                  <c:v>134.97929999999999</c:v>
                </c:pt>
                <c:pt idx="12295">
                  <c:v>130.65599570000001</c:v>
                </c:pt>
                <c:pt idx="12296">
                  <c:v>134.3349632</c:v>
                </c:pt>
                <c:pt idx="12297">
                  <c:v>133.53907820000001</c:v>
                </c:pt>
                <c:pt idx="12298">
                  <c:v>134.3255527</c:v>
                </c:pt>
                <c:pt idx="12299">
                  <c:v>130.01896489999999</c:v>
                </c:pt>
                <c:pt idx="12300">
                  <c:v>126.0216849</c:v>
                </c:pt>
                <c:pt idx="12301">
                  <c:v>137.50445389999999</c:v>
                </c:pt>
                <c:pt idx="12302">
                  <c:v>137.50445389999999</c:v>
                </c:pt>
                <c:pt idx="12303">
                  <c:v>130.71745619999999</c:v>
                </c:pt>
                <c:pt idx="12304">
                  <c:v>128.47111509999999</c:v>
                </c:pt>
                <c:pt idx="12305">
                  <c:v>128.47111509999999</c:v>
                </c:pt>
                <c:pt idx="12306">
                  <c:v>135.70137890000001</c:v>
                </c:pt>
                <c:pt idx="12307">
                  <c:v>131.66879650000001</c:v>
                </c:pt>
                <c:pt idx="12308">
                  <c:v>128.38486180000001</c:v>
                </c:pt>
                <c:pt idx="12309">
                  <c:v>136.25891680000001</c:v>
                </c:pt>
                <c:pt idx="12310">
                  <c:v>134.3513274</c:v>
                </c:pt>
                <c:pt idx="12311">
                  <c:v>133.57269020000001</c:v>
                </c:pt>
                <c:pt idx="12312">
                  <c:v>130.25213919999999</c:v>
                </c:pt>
                <c:pt idx="12313">
                  <c:v>131.3427681</c:v>
                </c:pt>
                <c:pt idx="12314">
                  <c:v>134.3409413</c:v>
                </c:pt>
                <c:pt idx="12315">
                  <c:v>136.37029810000001</c:v>
                </c:pt>
                <c:pt idx="12316">
                  <c:v>136.37454690000001</c:v>
                </c:pt>
                <c:pt idx="12317">
                  <c:v>136.6411439</c:v>
                </c:pt>
                <c:pt idx="12318">
                  <c:v>136.6411439</c:v>
                </c:pt>
                <c:pt idx="12319">
                  <c:v>136.9619141</c:v>
                </c:pt>
                <c:pt idx="12320">
                  <c:v>128.60987510000001</c:v>
                </c:pt>
                <c:pt idx="12321">
                  <c:v>128.60987510000001</c:v>
                </c:pt>
                <c:pt idx="12322">
                  <c:v>129.16834700000001</c:v>
                </c:pt>
                <c:pt idx="12323">
                  <c:v>135.03687099999999</c:v>
                </c:pt>
                <c:pt idx="12324">
                  <c:v>129.53555610000001</c:v>
                </c:pt>
                <c:pt idx="12325">
                  <c:v>135.02633059999999</c:v>
                </c:pt>
                <c:pt idx="12326">
                  <c:v>136.41962340000001</c:v>
                </c:pt>
                <c:pt idx="12327">
                  <c:v>135.37022820000001</c:v>
                </c:pt>
                <c:pt idx="12328">
                  <c:v>135.37022820000001</c:v>
                </c:pt>
                <c:pt idx="12329">
                  <c:v>137.5879994</c:v>
                </c:pt>
                <c:pt idx="12330">
                  <c:v>135.82345789999999</c:v>
                </c:pt>
                <c:pt idx="12331">
                  <c:v>135.82345789999999</c:v>
                </c:pt>
                <c:pt idx="12332">
                  <c:v>135.55900729999999</c:v>
                </c:pt>
                <c:pt idx="12333">
                  <c:v>135.6375735</c:v>
                </c:pt>
                <c:pt idx="12334">
                  <c:v>128.75124080000001</c:v>
                </c:pt>
                <c:pt idx="12335">
                  <c:v>128.75124080000001</c:v>
                </c:pt>
                <c:pt idx="12336">
                  <c:v>129.9341604</c:v>
                </c:pt>
                <c:pt idx="12337">
                  <c:v>135.4527291</c:v>
                </c:pt>
                <c:pt idx="12338">
                  <c:v>135.4527291</c:v>
                </c:pt>
                <c:pt idx="12339">
                  <c:v>128.86186670000001</c:v>
                </c:pt>
                <c:pt idx="12340">
                  <c:v>137.63052210000001</c:v>
                </c:pt>
                <c:pt idx="12341">
                  <c:v>136.85228230000001</c:v>
                </c:pt>
                <c:pt idx="12342">
                  <c:v>137.6783241</c:v>
                </c:pt>
                <c:pt idx="12343">
                  <c:v>137.4369762</c:v>
                </c:pt>
                <c:pt idx="12344">
                  <c:v>128.8964709</c:v>
                </c:pt>
                <c:pt idx="12345">
                  <c:v>128.8964709</c:v>
                </c:pt>
                <c:pt idx="12346">
                  <c:v>129.04193939999999</c:v>
                </c:pt>
                <c:pt idx="12347">
                  <c:v>130.68327099999999</c:v>
                </c:pt>
                <c:pt idx="12348">
                  <c:v>128.9768224</c:v>
                </c:pt>
                <c:pt idx="12349">
                  <c:v>134.7111147</c:v>
                </c:pt>
                <c:pt idx="12350">
                  <c:v>136.85940969999999</c:v>
                </c:pt>
                <c:pt idx="12351">
                  <c:v>134.3132028</c:v>
                </c:pt>
                <c:pt idx="12352">
                  <c:v>134.3132028</c:v>
                </c:pt>
                <c:pt idx="12353">
                  <c:v>135.8863667</c:v>
                </c:pt>
                <c:pt idx="12354">
                  <c:v>130.41980960000001</c:v>
                </c:pt>
                <c:pt idx="12355">
                  <c:v>136.6787429</c:v>
                </c:pt>
                <c:pt idx="12356">
                  <c:v>128.35418619999999</c:v>
                </c:pt>
                <c:pt idx="12357">
                  <c:v>135.42424120000001</c:v>
                </c:pt>
                <c:pt idx="12358">
                  <c:v>135.9316058</c:v>
                </c:pt>
                <c:pt idx="12359">
                  <c:v>136.08061570000001</c:v>
                </c:pt>
                <c:pt idx="12360">
                  <c:v>131.7600444</c:v>
                </c:pt>
                <c:pt idx="12361">
                  <c:v>136.15757790000001</c:v>
                </c:pt>
                <c:pt idx="12362">
                  <c:v>135.03717710000001</c:v>
                </c:pt>
                <c:pt idx="12363">
                  <c:v>135.00168859999999</c:v>
                </c:pt>
                <c:pt idx="12364">
                  <c:v>135.16214220000001</c:v>
                </c:pt>
                <c:pt idx="12365">
                  <c:v>137.8932202</c:v>
                </c:pt>
                <c:pt idx="12366">
                  <c:v>128.49199279999999</c:v>
                </c:pt>
                <c:pt idx="12367">
                  <c:v>137.31906939999999</c:v>
                </c:pt>
                <c:pt idx="12368">
                  <c:v>136.68837070000001</c:v>
                </c:pt>
                <c:pt idx="12369">
                  <c:v>136.4954261</c:v>
                </c:pt>
                <c:pt idx="12370">
                  <c:v>130.7038814</c:v>
                </c:pt>
                <c:pt idx="12371">
                  <c:v>133.65646620000001</c:v>
                </c:pt>
                <c:pt idx="12372">
                  <c:v>135.66970839999999</c:v>
                </c:pt>
                <c:pt idx="12373">
                  <c:v>135.08098680000001</c:v>
                </c:pt>
                <c:pt idx="12374">
                  <c:v>134.14821610000001</c:v>
                </c:pt>
                <c:pt idx="12375">
                  <c:v>135.04542259999999</c:v>
                </c:pt>
                <c:pt idx="12376">
                  <c:v>138.5756504</c:v>
                </c:pt>
                <c:pt idx="12377">
                  <c:v>135.1648107</c:v>
                </c:pt>
                <c:pt idx="12378">
                  <c:v>127.9208768</c:v>
                </c:pt>
                <c:pt idx="12379">
                  <c:v>134.57009350000001</c:v>
                </c:pt>
                <c:pt idx="12380">
                  <c:v>131.4332354</c:v>
                </c:pt>
                <c:pt idx="12381">
                  <c:v>137.16353040000001</c:v>
                </c:pt>
                <c:pt idx="12382">
                  <c:v>137.90517439999999</c:v>
                </c:pt>
                <c:pt idx="12383">
                  <c:v>132.6477806</c:v>
                </c:pt>
                <c:pt idx="12384">
                  <c:v>134.4288056</c:v>
                </c:pt>
                <c:pt idx="12385">
                  <c:v>134.4288056</c:v>
                </c:pt>
                <c:pt idx="12386">
                  <c:v>137.4639976</c:v>
                </c:pt>
                <c:pt idx="12387">
                  <c:v>139.33275159999999</c:v>
                </c:pt>
                <c:pt idx="12388">
                  <c:v>135.7981796</c:v>
                </c:pt>
                <c:pt idx="12389">
                  <c:v>134.85561659999999</c:v>
                </c:pt>
                <c:pt idx="12390">
                  <c:v>137.57155080000001</c:v>
                </c:pt>
                <c:pt idx="12391">
                  <c:v>135.75908010000001</c:v>
                </c:pt>
                <c:pt idx="12392">
                  <c:v>134.65872239999999</c:v>
                </c:pt>
                <c:pt idx="12393">
                  <c:v>128.07824289999999</c:v>
                </c:pt>
                <c:pt idx="12394">
                  <c:v>138.48830409999999</c:v>
                </c:pt>
                <c:pt idx="12395">
                  <c:v>133.40881529999999</c:v>
                </c:pt>
                <c:pt idx="12396">
                  <c:v>138.0395169</c:v>
                </c:pt>
                <c:pt idx="12397">
                  <c:v>138.0395169</c:v>
                </c:pt>
                <c:pt idx="12398">
                  <c:v>133.95461979999999</c:v>
                </c:pt>
                <c:pt idx="12399">
                  <c:v>134.4842065</c:v>
                </c:pt>
                <c:pt idx="12400">
                  <c:v>134.4842065</c:v>
                </c:pt>
                <c:pt idx="12401">
                  <c:v>139.42403999999999</c:v>
                </c:pt>
                <c:pt idx="12402">
                  <c:v>141.13324370000001</c:v>
                </c:pt>
                <c:pt idx="12403">
                  <c:v>134.75360810000001</c:v>
                </c:pt>
                <c:pt idx="12404">
                  <c:v>136.7418079</c:v>
                </c:pt>
                <c:pt idx="12405">
                  <c:v>128.23813559999999</c:v>
                </c:pt>
                <c:pt idx="12406">
                  <c:v>130.18136870000001</c:v>
                </c:pt>
                <c:pt idx="12407">
                  <c:v>133.74356560000001</c:v>
                </c:pt>
                <c:pt idx="12408">
                  <c:v>141.02013109999999</c:v>
                </c:pt>
                <c:pt idx="12409">
                  <c:v>137.21264650000001</c:v>
                </c:pt>
                <c:pt idx="12410">
                  <c:v>137.21264650000001</c:v>
                </c:pt>
                <c:pt idx="12411">
                  <c:v>135.99103360000001</c:v>
                </c:pt>
                <c:pt idx="12412">
                  <c:v>134.85020299999999</c:v>
                </c:pt>
                <c:pt idx="12413">
                  <c:v>137.9928276</c:v>
                </c:pt>
                <c:pt idx="12414">
                  <c:v>129.08184589999999</c:v>
                </c:pt>
                <c:pt idx="12415">
                  <c:v>131.5169282</c:v>
                </c:pt>
                <c:pt idx="12416">
                  <c:v>133.80285029999999</c:v>
                </c:pt>
                <c:pt idx="12417">
                  <c:v>136.43304130000001</c:v>
                </c:pt>
                <c:pt idx="12418">
                  <c:v>136.43304130000001</c:v>
                </c:pt>
                <c:pt idx="12419">
                  <c:v>135.4544617</c:v>
                </c:pt>
                <c:pt idx="12420">
                  <c:v>141.3788782</c:v>
                </c:pt>
                <c:pt idx="12421">
                  <c:v>135.5053958</c:v>
                </c:pt>
                <c:pt idx="12422">
                  <c:v>137.013687</c:v>
                </c:pt>
                <c:pt idx="12423">
                  <c:v>135.637462</c:v>
                </c:pt>
                <c:pt idx="12424">
                  <c:v>137.2901684</c:v>
                </c:pt>
                <c:pt idx="12425">
                  <c:v>129.2348729</c:v>
                </c:pt>
                <c:pt idx="12426">
                  <c:v>133.86906949999999</c:v>
                </c:pt>
                <c:pt idx="12427">
                  <c:v>135.51031119999999</c:v>
                </c:pt>
                <c:pt idx="12428">
                  <c:v>135.5639142</c:v>
                </c:pt>
                <c:pt idx="12429">
                  <c:v>135.7311521</c:v>
                </c:pt>
                <c:pt idx="12430">
                  <c:v>138.86055640000001</c:v>
                </c:pt>
                <c:pt idx="12431">
                  <c:v>130.0454794</c:v>
                </c:pt>
                <c:pt idx="12432">
                  <c:v>134.98735590000001</c:v>
                </c:pt>
                <c:pt idx="12433">
                  <c:v>134.98735590000001</c:v>
                </c:pt>
                <c:pt idx="12434">
                  <c:v>133.94012860000001</c:v>
                </c:pt>
                <c:pt idx="12435">
                  <c:v>136.240509</c:v>
                </c:pt>
                <c:pt idx="12436">
                  <c:v>136.2970104</c:v>
                </c:pt>
                <c:pt idx="12437">
                  <c:v>130.8396017</c:v>
                </c:pt>
                <c:pt idx="12438">
                  <c:v>134.69773409999999</c:v>
                </c:pt>
                <c:pt idx="12439">
                  <c:v>131.61352969999999</c:v>
                </c:pt>
                <c:pt idx="12440">
                  <c:v>136.80564100000001</c:v>
                </c:pt>
                <c:pt idx="12441">
                  <c:v>134.7710381</c:v>
                </c:pt>
                <c:pt idx="12442">
                  <c:v>137.45744550000001</c:v>
                </c:pt>
                <c:pt idx="12443">
                  <c:v>135.19548940000001</c:v>
                </c:pt>
                <c:pt idx="12444">
                  <c:v>135.19548940000001</c:v>
                </c:pt>
                <c:pt idx="12445">
                  <c:v>135.2775738</c:v>
                </c:pt>
                <c:pt idx="12446">
                  <c:v>135.2775738</c:v>
                </c:pt>
                <c:pt idx="12447">
                  <c:v>135.7947767</c:v>
                </c:pt>
                <c:pt idx="12448">
                  <c:v>135.23069659999999</c:v>
                </c:pt>
                <c:pt idx="12449">
                  <c:v>135.83695059999999</c:v>
                </c:pt>
                <c:pt idx="12450">
                  <c:v>135.9638104</c:v>
                </c:pt>
                <c:pt idx="12451">
                  <c:v>141.62225910000001</c:v>
                </c:pt>
                <c:pt idx="12452">
                  <c:v>137.885391</c:v>
                </c:pt>
                <c:pt idx="12453">
                  <c:v>143.49300590000001</c:v>
                </c:pt>
                <c:pt idx="12454">
                  <c:v>134.47992210000001</c:v>
                </c:pt>
                <c:pt idx="12455">
                  <c:v>139.1685133</c:v>
                </c:pt>
                <c:pt idx="12456">
                  <c:v>134.56980949999999</c:v>
                </c:pt>
                <c:pt idx="12457">
                  <c:v>137.62801859999999</c:v>
                </c:pt>
                <c:pt idx="12458">
                  <c:v>141.0247134</c:v>
                </c:pt>
                <c:pt idx="12459">
                  <c:v>138.19180299999999</c:v>
                </c:pt>
                <c:pt idx="12460">
                  <c:v>143.75866590000001</c:v>
                </c:pt>
                <c:pt idx="12461">
                  <c:v>144.7063623</c:v>
                </c:pt>
                <c:pt idx="12462">
                  <c:v>134.66488440000001</c:v>
                </c:pt>
                <c:pt idx="12463">
                  <c:v>138.97531599999999</c:v>
                </c:pt>
                <c:pt idx="12464">
                  <c:v>140.0744359</c:v>
                </c:pt>
                <c:pt idx="12465">
                  <c:v>142.8878115</c:v>
                </c:pt>
                <c:pt idx="12466">
                  <c:v>134.7672488</c:v>
                </c:pt>
                <c:pt idx="12467">
                  <c:v>135.55557619999999</c:v>
                </c:pt>
                <c:pt idx="12468">
                  <c:v>143.16981129999999</c:v>
                </c:pt>
                <c:pt idx="12469">
                  <c:v>143.45374140000001</c:v>
                </c:pt>
                <c:pt idx="12470">
                  <c:v>135.6531348</c:v>
                </c:pt>
                <c:pt idx="12471">
                  <c:v>142.17646020000001</c:v>
                </c:pt>
                <c:pt idx="12472">
                  <c:v>144.0782524</c:v>
                </c:pt>
                <c:pt idx="12473">
                  <c:v>144.3926597</c:v>
                </c:pt>
                <c:pt idx="12474">
                  <c:v>145.2046746</c:v>
                </c:pt>
                <c:pt idx="12475">
                  <c:v>70.659090910000003</c:v>
                </c:pt>
                <c:pt idx="12476">
                  <c:v>72.122470660000005</c:v>
                </c:pt>
                <c:pt idx="12477">
                  <c:v>72.432055750000004</c:v>
                </c:pt>
                <c:pt idx="12478">
                  <c:v>73.242364670000001</c:v>
                </c:pt>
                <c:pt idx="12479">
                  <c:v>73.363497620000004</c:v>
                </c:pt>
                <c:pt idx="12480">
                  <c:v>78.889122110000002</c:v>
                </c:pt>
                <c:pt idx="12481">
                  <c:v>81.019502560000006</c:v>
                </c:pt>
                <c:pt idx="12482">
                  <c:v>83.951975320000003</c:v>
                </c:pt>
                <c:pt idx="12483">
                  <c:v>80.822805650000006</c:v>
                </c:pt>
                <c:pt idx="12484">
                  <c:v>83.787268280000006</c:v>
                </c:pt>
                <c:pt idx="12485">
                  <c:v>80.624111360000001</c:v>
                </c:pt>
                <c:pt idx="12486">
                  <c:v>83.281931240000006</c:v>
                </c:pt>
                <c:pt idx="12487">
                  <c:v>84.669032299999998</c:v>
                </c:pt>
                <c:pt idx="12488">
                  <c:v>86.886945370000007</c:v>
                </c:pt>
                <c:pt idx="12489">
                  <c:v>84.422590290000002</c:v>
                </c:pt>
                <c:pt idx="12490">
                  <c:v>81.715499149999999</c:v>
                </c:pt>
                <c:pt idx="12491">
                  <c:v>84.841452840000002</c:v>
                </c:pt>
                <c:pt idx="12492">
                  <c:v>81.901714170000005</c:v>
                </c:pt>
                <c:pt idx="12493">
                  <c:v>86.034898729999995</c:v>
                </c:pt>
                <c:pt idx="12494">
                  <c:v>85.837175040000005</c:v>
                </c:pt>
                <c:pt idx="12495">
                  <c:v>86.996055999999996</c:v>
                </c:pt>
                <c:pt idx="12496">
                  <c:v>86.963713979999994</c:v>
                </c:pt>
                <c:pt idx="12497">
                  <c:v>87.609746700000002</c:v>
                </c:pt>
                <c:pt idx="12498">
                  <c:v>91.43385748</c:v>
                </c:pt>
                <c:pt idx="12499">
                  <c:v>90.926306389999993</c:v>
                </c:pt>
                <c:pt idx="12500">
                  <c:v>93.240990920000002</c:v>
                </c:pt>
                <c:pt idx="12501">
                  <c:v>89.022295080000006</c:v>
                </c:pt>
                <c:pt idx="12502">
                  <c:v>87.203871149999998</c:v>
                </c:pt>
                <c:pt idx="12503">
                  <c:v>88.858927019999996</c:v>
                </c:pt>
                <c:pt idx="12504">
                  <c:v>93.192089510000002</c:v>
                </c:pt>
                <c:pt idx="12505">
                  <c:v>88.13216319</c:v>
                </c:pt>
                <c:pt idx="12506">
                  <c:v>92.480076940000004</c:v>
                </c:pt>
                <c:pt idx="12507">
                  <c:v>90.011526979999999</c:v>
                </c:pt>
                <c:pt idx="12508">
                  <c:v>88.607813280000002</c:v>
                </c:pt>
                <c:pt idx="12509">
                  <c:v>94.357963089999998</c:v>
                </c:pt>
                <c:pt idx="12510">
                  <c:v>94.320205369999996</c:v>
                </c:pt>
                <c:pt idx="12511">
                  <c:v>96.613104640000003</c:v>
                </c:pt>
                <c:pt idx="12512">
                  <c:v>90.238542140000007</c:v>
                </c:pt>
                <c:pt idx="12513">
                  <c:v>97.786733620000007</c:v>
                </c:pt>
                <c:pt idx="12514">
                  <c:v>93.359199529999998</c:v>
                </c:pt>
                <c:pt idx="12515">
                  <c:v>97.736308320000006</c:v>
                </c:pt>
                <c:pt idx="12516">
                  <c:v>93.594489510000002</c:v>
                </c:pt>
                <c:pt idx="12517">
                  <c:v>94.130989580000005</c:v>
                </c:pt>
                <c:pt idx="12518">
                  <c:v>95.73335333</c:v>
                </c:pt>
                <c:pt idx="12519">
                  <c:v>100.05725049999999</c:v>
                </c:pt>
                <c:pt idx="12520">
                  <c:v>95.488746169999999</c:v>
                </c:pt>
                <c:pt idx="12521">
                  <c:v>96.509035190000006</c:v>
                </c:pt>
                <c:pt idx="12522">
                  <c:v>93.524408589999993</c:v>
                </c:pt>
                <c:pt idx="12523">
                  <c:v>95.389380529999997</c:v>
                </c:pt>
                <c:pt idx="12524">
                  <c:v>94.937302880000004</c:v>
                </c:pt>
                <c:pt idx="12525">
                  <c:v>97.173972539999994</c:v>
                </c:pt>
                <c:pt idx="12526">
                  <c:v>94.605222830000002</c:v>
                </c:pt>
                <c:pt idx="12527">
                  <c:v>95.613369809999995</c:v>
                </c:pt>
                <c:pt idx="12528">
                  <c:v>99.320720949999995</c:v>
                </c:pt>
                <c:pt idx="12529">
                  <c:v>99.103150630000002</c:v>
                </c:pt>
                <c:pt idx="12530">
                  <c:v>97.03069438</c:v>
                </c:pt>
                <c:pt idx="12531">
                  <c:v>94.603512469999998</c:v>
                </c:pt>
                <c:pt idx="12532">
                  <c:v>99.280252419999997</c:v>
                </c:pt>
                <c:pt idx="12533">
                  <c:v>97.611962759999997</c:v>
                </c:pt>
                <c:pt idx="12534">
                  <c:v>101.74722610000001</c:v>
                </c:pt>
                <c:pt idx="12535">
                  <c:v>94.597942250000003</c:v>
                </c:pt>
                <c:pt idx="12536">
                  <c:v>101.68075090000001</c:v>
                </c:pt>
                <c:pt idx="12537">
                  <c:v>96.534492189999995</c:v>
                </c:pt>
                <c:pt idx="12538">
                  <c:v>96.826669469999999</c:v>
                </c:pt>
                <c:pt idx="12539">
                  <c:v>95.141511280000003</c:v>
                </c:pt>
                <c:pt idx="12540">
                  <c:v>96.564050609999995</c:v>
                </c:pt>
                <c:pt idx="12541">
                  <c:v>103.5210088</c:v>
                </c:pt>
                <c:pt idx="12542">
                  <c:v>94.580992010000003</c:v>
                </c:pt>
                <c:pt idx="12543">
                  <c:v>99.230992169999993</c:v>
                </c:pt>
                <c:pt idx="12544">
                  <c:v>97.66209164</c:v>
                </c:pt>
                <c:pt idx="12545">
                  <c:v>96.867169039999993</c:v>
                </c:pt>
                <c:pt idx="12546">
                  <c:v>97.580076160000004</c:v>
                </c:pt>
                <c:pt idx="12547">
                  <c:v>94.867948089999999</c:v>
                </c:pt>
                <c:pt idx="12548">
                  <c:v>96.52315711</c:v>
                </c:pt>
                <c:pt idx="12549">
                  <c:v>100.0741092</c:v>
                </c:pt>
                <c:pt idx="12550">
                  <c:v>98.326454029999994</c:v>
                </c:pt>
                <c:pt idx="12551">
                  <c:v>96.801312050000007</c:v>
                </c:pt>
                <c:pt idx="12552">
                  <c:v>100.5974555</c:v>
                </c:pt>
                <c:pt idx="12553">
                  <c:v>99.566245390000006</c:v>
                </c:pt>
                <c:pt idx="12554">
                  <c:v>103.2999603</c:v>
                </c:pt>
                <c:pt idx="12555">
                  <c:v>101.3247957</c:v>
                </c:pt>
                <c:pt idx="12556">
                  <c:v>102.5407402</c:v>
                </c:pt>
                <c:pt idx="12557">
                  <c:v>98.114910390000006</c:v>
                </c:pt>
                <c:pt idx="12558">
                  <c:v>95.591081040000006</c:v>
                </c:pt>
                <c:pt idx="12559">
                  <c:v>101.03860299999999</c:v>
                </c:pt>
                <c:pt idx="12560">
                  <c:v>105.2252301</c:v>
                </c:pt>
                <c:pt idx="12561">
                  <c:v>100.57286670000001</c:v>
                </c:pt>
                <c:pt idx="12562">
                  <c:v>97.595238800000004</c:v>
                </c:pt>
                <c:pt idx="12563">
                  <c:v>100.31319449999999</c:v>
                </c:pt>
                <c:pt idx="12564">
                  <c:v>100.0512337</c:v>
                </c:pt>
                <c:pt idx="12565">
                  <c:v>100.8225892</c:v>
                </c:pt>
                <c:pt idx="12566">
                  <c:v>98.679584160000005</c:v>
                </c:pt>
                <c:pt idx="12567">
                  <c:v>102.7484516</c:v>
                </c:pt>
                <c:pt idx="12568">
                  <c:v>101.2117037</c:v>
                </c:pt>
                <c:pt idx="12569">
                  <c:v>95.868887040000004</c:v>
                </c:pt>
                <c:pt idx="12570">
                  <c:v>102.2790826</c:v>
                </c:pt>
                <c:pt idx="12571">
                  <c:v>101.1517449</c:v>
                </c:pt>
                <c:pt idx="12572">
                  <c:v>100.0383307</c:v>
                </c:pt>
                <c:pt idx="12573">
                  <c:v>103.6536692</c:v>
                </c:pt>
                <c:pt idx="12574">
                  <c:v>97.878004720000007</c:v>
                </c:pt>
                <c:pt idx="12575">
                  <c:v>105.3372091</c:v>
                </c:pt>
                <c:pt idx="12576">
                  <c:v>104.5781949</c:v>
                </c:pt>
                <c:pt idx="12577">
                  <c:v>98.098901440000006</c:v>
                </c:pt>
                <c:pt idx="12578">
                  <c:v>97.546377210000003</c:v>
                </c:pt>
                <c:pt idx="12579">
                  <c:v>98.017701959999997</c:v>
                </c:pt>
                <c:pt idx="12580">
                  <c:v>103.007998</c:v>
                </c:pt>
                <c:pt idx="12581">
                  <c:v>107.31574999999999</c:v>
                </c:pt>
                <c:pt idx="12582">
                  <c:v>100.16928679999999</c:v>
                </c:pt>
                <c:pt idx="12583">
                  <c:v>106.5302059</c:v>
                </c:pt>
                <c:pt idx="12584">
                  <c:v>105.3331</c:v>
                </c:pt>
                <c:pt idx="12585">
                  <c:v>99.61037322</c:v>
                </c:pt>
                <c:pt idx="12586">
                  <c:v>99.625587929999995</c:v>
                </c:pt>
                <c:pt idx="12587">
                  <c:v>106.7127862</c:v>
                </c:pt>
                <c:pt idx="12588">
                  <c:v>105.0287199</c:v>
                </c:pt>
                <c:pt idx="12589">
                  <c:v>109.2496797</c:v>
                </c:pt>
                <c:pt idx="12590">
                  <c:v>101.6425634</c:v>
                </c:pt>
                <c:pt idx="12591">
                  <c:v>101.63858159999999</c:v>
                </c:pt>
                <c:pt idx="12592">
                  <c:v>109.1526831</c:v>
                </c:pt>
                <c:pt idx="12593">
                  <c:v>104.131365</c:v>
                </c:pt>
                <c:pt idx="12594">
                  <c:v>101.83311980000001</c:v>
                </c:pt>
                <c:pt idx="12595">
                  <c:v>101.1116505</c:v>
                </c:pt>
                <c:pt idx="12596">
                  <c:v>99.952133259999997</c:v>
                </c:pt>
                <c:pt idx="12597">
                  <c:v>100.6492042</c:v>
                </c:pt>
                <c:pt idx="12598">
                  <c:v>101.5525351</c:v>
                </c:pt>
                <c:pt idx="12599">
                  <c:v>104.816</c:v>
                </c:pt>
                <c:pt idx="12600">
                  <c:v>104.34617830000001</c:v>
                </c:pt>
                <c:pt idx="12601">
                  <c:v>102.69501700000001</c:v>
                </c:pt>
                <c:pt idx="12602">
                  <c:v>98.508929929999994</c:v>
                </c:pt>
                <c:pt idx="12603">
                  <c:v>104.08315399999999</c:v>
                </c:pt>
                <c:pt idx="12604">
                  <c:v>102.7802889</c:v>
                </c:pt>
                <c:pt idx="12605">
                  <c:v>106.2690429</c:v>
                </c:pt>
                <c:pt idx="12606">
                  <c:v>106.2847141</c:v>
                </c:pt>
                <c:pt idx="12607">
                  <c:v>102.2380643</c:v>
                </c:pt>
                <c:pt idx="12608">
                  <c:v>100.6237191</c:v>
                </c:pt>
                <c:pt idx="12609">
                  <c:v>101.5849632</c:v>
                </c:pt>
                <c:pt idx="12610">
                  <c:v>105.3075206</c:v>
                </c:pt>
                <c:pt idx="12611">
                  <c:v>104.7422394</c:v>
                </c:pt>
                <c:pt idx="12612">
                  <c:v>104.09762809999999</c:v>
                </c:pt>
                <c:pt idx="12613">
                  <c:v>99.724683260000006</c:v>
                </c:pt>
                <c:pt idx="12614">
                  <c:v>107.25271549999999</c:v>
                </c:pt>
                <c:pt idx="12615">
                  <c:v>108.59371230000001</c:v>
                </c:pt>
                <c:pt idx="12616">
                  <c:v>99.919292119999994</c:v>
                </c:pt>
                <c:pt idx="12617">
                  <c:v>100.9061092</c:v>
                </c:pt>
                <c:pt idx="12618">
                  <c:v>101.4118605</c:v>
                </c:pt>
                <c:pt idx="12619">
                  <c:v>98.897466100000003</c:v>
                </c:pt>
                <c:pt idx="12620">
                  <c:v>108.77273340000001</c:v>
                </c:pt>
                <c:pt idx="12621">
                  <c:v>102.1699395</c:v>
                </c:pt>
                <c:pt idx="12622">
                  <c:v>107.5856976</c:v>
                </c:pt>
                <c:pt idx="12623">
                  <c:v>111.3661615</c:v>
                </c:pt>
                <c:pt idx="12624">
                  <c:v>110.55367889999999</c:v>
                </c:pt>
                <c:pt idx="12625">
                  <c:v>101.5691755</c:v>
                </c:pt>
                <c:pt idx="12626">
                  <c:v>109.3806463</c:v>
                </c:pt>
                <c:pt idx="12627">
                  <c:v>101.49217520000001</c:v>
                </c:pt>
                <c:pt idx="12628">
                  <c:v>102.985096</c:v>
                </c:pt>
                <c:pt idx="12629">
                  <c:v>101.0159943</c:v>
                </c:pt>
                <c:pt idx="12630">
                  <c:v>103.0104822</c:v>
                </c:pt>
                <c:pt idx="12631">
                  <c:v>103.7009685</c:v>
                </c:pt>
                <c:pt idx="12632">
                  <c:v>110.7413232</c:v>
                </c:pt>
                <c:pt idx="12633">
                  <c:v>103.1508843</c:v>
                </c:pt>
                <c:pt idx="12634">
                  <c:v>109.0546841</c:v>
                </c:pt>
                <c:pt idx="12635">
                  <c:v>114.5995121</c:v>
                </c:pt>
                <c:pt idx="12636">
                  <c:v>114.5995121</c:v>
                </c:pt>
                <c:pt idx="12637">
                  <c:v>103.0944386</c:v>
                </c:pt>
                <c:pt idx="12638">
                  <c:v>103.1089293</c:v>
                </c:pt>
                <c:pt idx="12639">
                  <c:v>103.4619081</c:v>
                </c:pt>
                <c:pt idx="12640">
                  <c:v>113.1951921</c:v>
                </c:pt>
                <c:pt idx="12641">
                  <c:v>113.1079771</c:v>
                </c:pt>
                <c:pt idx="12642">
                  <c:v>113.1079771</c:v>
                </c:pt>
                <c:pt idx="12643">
                  <c:v>105.7217088</c:v>
                </c:pt>
                <c:pt idx="12644">
                  <c:v>102.598589</c:v>
                </c:pt>
                <c:pt idx="12645">
                  <c:v>105.1405355</c:v>
                </c:pt>
                <c:pt idx="12646">
                  <c:v>101.8764649</c:v>
                </c:pt>
                <c:pt idx="12647">
                  <c:v>100.7118419</c:v>
                </c:pt>
                <c:pt idx="12648">
                  <c:v>107.7074825</c:v>
                </c:pt>
                <c:pt idx="12649">
                  <c:v>101.5291363</c:v>
                </c:pt>
                <c:pt idx="12650">
                  <c:v>103.4999242</c:v>
                </c:pt>
                <c:pt idx="12651">
                  <c:v>105.1777617</c:v>
                </c:pt>
                <c:pt idx="12652">
                  <c:v>108.8440234</c:v>
                </c:pt>
                <c:pt idx="12653">
                  <c:v>104.1839243</c:v>
                </c:pt>
                <c:pt idx="12654">
                  <c:v>105.6004566</c:v>
                </c:pt>
                <c:pt idx="12655">
                  <c:v>103.6251752</c:v>
                </c:pt>
                <c:pt idx="12656">
                  <c:v>110.2943738</c:v>
                </c:pt>
                <c:pt idx="12657">
                  <c:v>106.250765</c:v>
                </c:pt>
                <c:pt idx="12658">
                  <c:v>102.5671996</c:v>
                </c:pt>
                <c:pt idx="12659">
                  <c:v>103.7638666</c:v>
                </c:pt>
                <c:pt idx="12660">
                  <c:v>107.61643840000001</c:v>
                </c:pt>
                <c:pt idx="12661">
                  <c:v>103.9052066</c:v>
                </c:pt>
                <c:pt idx="12662">
                  <c:v>106.35122610000001</c:v>
                </c:pt>
                <c:pt idx="12663">
                  <c:v>104.138847</c:v>
                </c:pt>
                <c:pt idx="12664">
                  <c:v>101.6098398</c:v>
                </c:pt>
                <c:pt idx="12665">
                  <c:v>105.6586441</c:v>
                </c:pt>
                <c:pt idx="12666">
                  <c:v>113.2019433</c:v>
                </c:pt>
                <c:pt idx="12667">
                  <c:v>113.4572909</c:v>
                </c:pt>
                <c:pt idx="12668">
                  <c:v>111.9899741</c:v>
                </c:pt>
                <c:pt idx="12669">
                  <c:v>102.9127617</c:v>
                </c:pt>
                <c:pt idx="12670">
                  <c:v>119.44135540000001</c:v>
                </c:pt>
                <c:pt idx="12671">
                  <c:v>108.34955669999999</c:v>
                </c:pt>
                <c:pt idx="12672">
                  <c:v>107.6576761</c:v>
                </c:pt>
                <c:pt idx="12673">
                  <c:v>103.24389119999999</c:v>
                </c:pt>
                <c:pt idx="12674">
                  <c:v>113.3832464</c:v>
                </c:pt>
                <c:pt idx="12675">
                  <c:v>103.97603959999999</c:v>
                </c:pt>
                <c:pt idx="12676">
                  <c:v>111.6482321</c:v>
                </c:pt>
                <c:pt idx="12677">
                  <c:v>115.1560157</c:v>
                </c:pt>
                <c:pt idx="12678">
                  <c:v>115.4493995</c:v>
                </c:pt>
                <c:pt idx="12679">
                  <c:v>104.4249909</c:v>
                </c:pt>
                <c:pt idx="12680">
                  <c:v>113.4594805</c:v>
                </c:pt>
                <c:pt idx="12681">
                  <c:v>102.98064290000001</c:v>
                </c:pt>
                <c:pt idx="12682">
                  <c:v>105.4990404</c:v>
                </c:pt>
                <c:pt idx="12683">
                  <c:v>117.95983459999999</c:v>
                </c:pt>
                <c:pt idx="12684">
                  <c:v>105.7084665</c:v>
                </c:pt>
                <c:pt idx="12685">
                  <c:v>105.06236079999999</c:v>
                </c:pt>
                <c:pt idx="12686">
                  <c:v>115.34981430000001</c:v>
                </c:pt>
                <c:pt idx="12687">
                  <c:v>105.5482446</c:v>
                </c:pt>
                <c:pt idx="12688">
                  <c:v>113.6721928</c:v>
                </c:pt>
                <c:pt idx="12689">
                  <c:v>115.3194694</c:v>
                </c:pt>
                <c:pt idx="12690">
                  <c:v>120.15335109999999</c:v>
                </c:pt>
                <c:pt idx="12691">
                  <c:v>120.15335109999999</c:v>
                </c:pt>
                <c:pt idx="12692">
                  <c:v>106.5227331</c:v>
                </c:pt>
                <c:pt idx="12693">
                  <c:v>107.07209400000001</c:v>
                </c:pt>
                <c:pt idx="12694">
                  <c:v>104.55528289999999</c:v>
                </c:pt>
                <c:pt idx="12695">
                  <c:v>107.80866709999999</c:v>
                </c:pt>
                <c:pt idx="12696">
                  <c:v>117.35659440000001</c:v>
                </c:pt>
                <c:pt idx="12697">
                  <c:v>107.152828</c:v>
                </c:pt>
                <c:pt idx="12698">
                  <c:v>104.20915859999999</c:v>
                </c:pt>
                <c:pt idx="12699">
                  <c:v>107.1677083</c:v>
                </c:pt>
                <c:pt idx="12700">
                  <c:v>111.4787377</c:v>
                </c:pt>
                <c:pt idx="12701">
                  <c:v>117.81022299999999</c:v>
                </c:pt>
                <c:pt idx="12702">
                  <c:v>114.74447139999999</c:v>
                </c:pt>
                <c:pt idx="12703">
                  <c:v>119.42502210000001</c:v>
                </c:pt>
                <c:pt idx="12704">
                  <c:v>119.42502210000001</c:v>
                </c:pt>
                <c:pt idx="12705">
                  <c:v>107.5554154</c:v>
                </c:pt>
                <c:pt idx="12706">
                  <c:v>116.7981063</c:v>
                </c:pt>
                <c:pt idx="12707">
                  <c:v>113.01667380000001</c:v>
                </c:pt>
                <c:pt idx="12708">
                  <c:v>109.2079743</c:v>
                </c:pt>
                <c:pt idx="12709">
                  <c:v>102.60350440000001</c:v>
                </c:pt>
                <c:pt idx="12710">
                  <c:v>113.4202988</c:v>
                </c:pt>
                <c:pt idx="12711">
                  <c:v>118.7464289</c:v>
                </c:pt>
                <c:pt idx="12712">
                  <c:v>118.7464289</c:v>
                </c:pt>
                <c:pt idx="12713">
                  <c:v>106.6815223</c:v>
                </c:pt>
                <c:pt idx="12714">
                  <c:v>107.61202249999999</c:v>
                </c:pt>
                <c:pt idx="12715">
                  <c:v>106.0181479</c:v>
                </c:pt>
                <c:pt idx="12716">
                  <c:v>113.4809174</c:v>
                </c:pt>
                <c:pt idx="12717">
                  <c:v>109.4141702</c:v>
                </c:pt>
                <c:pt idx="12718">
                  <c:v>116.2814178</c:v>
                </c:pt>
                <c:pt idx="12719">
                  <c:v>104.2662278</c:v>
                </c:pt>
                <c:pt idx="12720">
                  <c:v>117.3312645</c:v>
                </c:pt>
                <c:pt idx="12721">
                  <c:v>117.3312645</c:v>
                </c:pt>
                <c:pt idx="12722">
                  <c:v>105.07181009999999</c:v>
                </c:pt>
                <c:pt idx="12723">
                  <c:v>107.6432023</c:v>
                </c:pt>
                <c:pt idx="12724">
                  <c:v>108.7386762</c:v>
                </c:pt>
                <c:pt idx="12725">
                  <c:v>109.6834087</c:v>
                </c:pt>
                <c:pt idx="12726">
                  <c:v>114.918239</c:v>
                </c:pt>
                <c:pt idx="12727">
                  <c:v>108.3011245</c:v>
                </c:pt>
                <c:pt idx="12728">
                  <c:v>111.9721801</c:v>
                </c:pt>
                <c:pt idx="12729">
                  <c:v>108.675889</c:v>
                </c:pt>
                <c:pt idx="12730">
                  <c:v>115.8015975</c:v>
                </c:pt>
                <c:pt idx="12731">
                  <c:v>115.8585918</c:v>
                </c:pt>
                <c:pt idx="12732">
                  <c:v>116.7687413</c:v>
                </c:pt>
                <c:pt idx="12733">
                  <c:v>111.5795402</c:v>
                </c:pt>
                <c:pt idx="12734">
                  <c:v>116.7687413</c:v>
                </c:pt>
                <c:pt idx="12735">
                  <c:v>111.5795402</c:v>
                </c:pt>
                <c:pt idx="12736">
                  <c:v>107.1887036</c:v>
                </c:pt>
                <c:pt idx="12737">
                  <c:v>110.3787864</c:v>
                </c:pt>
                <c:pt idx="12738">
                  <c:v>111.709239</c:v>
                </c:pt>
                <c:pt idx="12739">
                  <c:v>106.0916869</c:v>
                </c:pt>
                <c:pt idx="12740">
                  <c:v>109.7333333</c:v>
                </c:pt>
                <c:pt idx="12741">
                  <c:v>116.0874932</c:v>
                </c:pt>
                <c:pt idx="12742">
                  <c:v>107.7135517</c:v>
                </c:pt>
                <c:pt idx="12743">
                  <c:v>110.4773118</c:v>
                </c:pt>
                <c:pt idx="12744">
                  <c:v>117.8540402</c:v>
                </c:pt>
                <c:pt idx="12745">
                  <c:v>117.0053298</c:v>
                </c:pt>
                <c:pt idx="12746">
                  <c:v>117.0053298</c:v>
                </c:pt>
                <c:pt idx="12747">
                  <c:v>111.9337017</c:v>
                </c:pt>
                <c:pt idx="12748">
                  <c:v>111.9337017</c:v>
                </c:pt>
                <c:pt idx="12749">
                  <c:v>118.13337300000001</c:v>
                </c:pt>
                <c:pt idx="12750">
                  <c:v>107.99246909999999</c:v>
                </c:pt>
                <c:pt idx="12751">
                  <c:v>108.234347</c:v>
                </c:pt>
                <c:pt idx="12752">
                  <c:v>105.7241092</c:v>
                </c:pt>
                <c:pt idx="12753">
                  <c:v>109.7670207</c:v>
                </c:pt>
                <c:pt idx="12754">
                  <c:v>115.66304940000001</c:v>
                </c:pt>
                <c:pt idx="12755">
                  <c:v>113.0549546</c:v>
                </c:pt>
                <c:pt idx="12756">
                  <c:v>119.9320865</c:v>
                </c:pt>
                <c:pt idx="12757">
                  <c:v>119.9578777</c:v>
                </c:pt>
                <c:pt idx="12758">
                  <c:v>116.3168271</c:v>
                </c:pt>
                <c:pt idx="12759">
                  <c:v>119.80910160000001</c:v>
                </c:pt>
                <c:pt idx="12760">
                  <c:v>116.5097157</c:v>
                </c:pt>
                <c:pt idx="12761">
                  <c:v>116.5097157</c:v>
                </c:pt>
                <c:pt idx="12762">
                  <c:v>118.13609409999999</c:v>
                </c:pt>
                <c:pt idx="12763">
                  <c:v>108.06633480000001</c:v>
                </c:pt>
                <c:pt idx="12764">
                  <c:v>107.01346700000001</c:v>
                </c:pt>
                <c:pt idx="12765">
                  <c:v>111.7746337</c:v>
                </c:pt>
                <c:pt idx="12766">
                  <c:v>107.3574443</c:v>
                </c:pt>
                <c:pt idx="12767">
                  <c:v>115.9726235</c:v>
                </c:pt>
                <c:pt idx="12768">
                  <c:v>118.5257553</c:v>
                </c:pt>
                <c:pt idx="12769">
                  <c:v>115.2854579</c:v>
                </c:pt>
                <c:pt idx="12770">
                  <c:v>120.0050755</c:v>
                </c:pt>
                <c:pt idx="12771">
                  <c:v>118.5513431</c:v>
                </c:pt>
                <c:pt idx="12772">
                  <c:v>108.525983</c:v>
                </c:pt>
                <c:pt idx="12773">
                  <c:v>112.821827</c:v>
                </c:pt>
                <c:pt idx="12774">
                  <c:v>118.33709279999999</c:v>
                </c:pt>
                <c:pt idx="12775">
                  <c:v>116.04648419999999</c:v>
                </c:pt>
                <c:pt idx="12776">
                  <c:v>116.04648419999999</c:v>
                </c:pt>
                <c:pt idx="12777">
                  <c:v>121.6658082</c:v>
                </c:pt>
                <c:pt idx="12778">
                  <c:v>109.72077880000001</c:v>
                </c:pt>
                <c:pt idx="12779">
                  <c:v>106.52452049999999</c:v>
                </c:pt>
                <c:pt idx="12780">
                  <c:v>110.4177335</c:v>
                </c:pt>
                <c:pt idx="12781">
                  <c:v>109.0764854</c:v>
                </c:pt>
                <c:pt idx="12782">
                  <c:v>109.6371726</c:v>
                </c:pt>
                <c:pt idx="12783">
                  <c:v>123.5453392</c:v>
                </c:pt>
                <c:pt idx="12784">
                  <c:v>116.28453690000001</c:v>
                </c:pt>
                <c:pt idx="12785">
                  <c:v>117.9735865</c:v>
                </c:pt>
                <c:pt idx="12786">
                  <c:v>111.16589860000001</c:v>
                </c:pt>
                <c:pt idx="12787">
                  <c:v>116.2267951</c:v>
                </c:pt>
                <c:pt idx="12788">
                  <c:v>118.00110050000001</c:v>
                </c:pt>
                <c:pt idx="12789">
                  <c:v>112.4815175</c:v>
                </c:pt>
                <c:pt idx="12790">
                  <c:v>110.63362069999999</c:v>
                </c:pt>
                <c:pt idx="12791">
                  <c:v>116.06741340000001</c:v>
                </c:pt>
                <c:pt idx="12792">
                  <c:v>115.3142857</c:v>
                </c:pt>
                <c:pt idx="12793">
                  <c:v>115.3142857</c:v>
                </c:pt>
                <c:pt idx="12794">
                  <c:v>125.77192650000001</c:v>
                </c:pt>
                <c:pt idx="12795">
                  <c:v>125.77192650000001</c:v>
                </c:pt>
                <c:pt idx="12796">
                  <c:v>116.3351285</c:v>
                </c:pt>
                <c:pt idx="12797">
                  <c:v>116.3351285</c:v>
                </c:pt>
                <c:pt idx="12798">
                  <c:v>120.1947977</c:v>
                </c:pt>
                <c:pt idx="12799">
                  <c:v>111.95121109999999</c:v>
                </c:pt>
                <c:pt idx="12800">
                  <c:v>111.24563670000001</c:v>
                </c:pt>
                <c:pt idx="12801">
                  <c:v>111.2598926</c:v>
                </c:pt>
                <c:pt idx="12802">
                  <c:v>108.6759466</c:v>
                </c:pt>
                <c:pt idx="12803">
                  <c:v>110.81176929999999</c:v>
                </c:pt>
                <c:pt idx="12804">
                  <c:v>122.9128821</c:v>
                </c:pt>
                <c:pt idx="12805">
                  <c:v>108.3129169</c:v>
                </c:pt>
                <c:pt idx="12806">
                  <c:v>116.60433639999999</c:v>
                </c:pt>
                <c:pt idx="12807">
                  <c:v>117.4613188</c:v>
                </c:pt>
                <c:pt idx="12808">
                  <c:v>117.491224</c:v>
                </c:pt>
                <c:pt idx="12809">
                  <c:v>108.68152310000001</c:v>
                </c:pt>
                <c:pt idx="12810">
                  <c:v>112.85599379999999</c:v>
                </c:pt>
                <c:pt idx="12811">
                  <c:v>115.5629776</c:v>
                </c:pt>
                <c:pt idx="12812">
                  <c:v>111.681496</c:v>
                </c:pt>
                <c:pt idx="12813">
                  <c:v>111.4489805</c:v>
                </c:pt>
                <c:pt idx="12814">
                  <c:v>125.0185371</c:v>
                </c:pt>
                <c:pt idx="12815">
                  <c:v>125.0185371</c:v>
                </c:pt>
                <c:pt idx="12816">
                  <c:v>115.9267602</c:v>
                </c:pt>
                <c:pt idx="12817">
                  <c:v>115.9267602</c:v>
                </c:pt>
                <c:pt idx="12818">
                  <c:v>113.9106475</c:v>
                </c:pt>
                <c:pt idx="12819">
                  <c:v>113.9106475</c:v>
                </c:pt>
                <c:pt idx="12820">
                  <c:v>118.16482120000001</c:v>
                </c:pt>
                <c:pt idx="12821">
                  <c:v>113.308874</c:v>
                </c:pt>
                <c:pt idx="12822">
                  <c:v>113.43076859999999</c:v>
                </c:pt>
                <c:pt idx="12823">
                  <c:v>122.3229809</c:v>
                </c:pt>
                <c:pt idx="12824">
                  <c:v>116.92359399999999</c:v>
                </c:pt>
                <c:pt idx="12825">
                  <c:v>114.2979643</c:v>
                </c:pt>
                <c:pt idx="12826">
                  <c:v>113.2288561</c:v>
                </c:pt>
                <c:pt idx="12827">
                  <c:v>110.7952555</c:v>
                </c:pt>
                <c:pt idx="12828">
                  <c:v>106.75573609999999</c:v>
                </c:pt>
                <c:pt idx="12829">
                  <c:v>123.5171273</c:v>
                </c:pt>
                <c:pt idx="12830">
                  <c:v>123.5171273</c:v>
                </c:pt>
                <c:pt idx="12831">
                  <c:v>116.2352496</c:v>
                </c:pt>
                <c:pt idx="12832">
                  <c:v>116.2352496</c:v>
                </c:pt>
                <c:pt idx="12833">
                  <c:v>110.1938588</c:v>
                </c:pt>
                <c:pt idx="12834">
                  <c:v>113.5195008</c:v>
                </c:pt>
                <c:pt idx="12835">
                  <c:v>119.92830410000001</c:v>
                </c:pt>
                <c:pt idx="12836">
                  <c:v>119.0577208</c:v>
                </c:pt>
                <c:pt idx="12837">
                  <c:v>120.163518</c:v>
                </c:pt>
                <c:pt idx="12838">
                  <c:v>115.7321206</c:v>
                </c:pt>
                <c:pt idx="12839">
                  <c:v>121.7763827</c:v>
                </c:pt>
                <c:pt idx="12840">
                  <c:v>116.0438422</c:v>
                </c:pt>
                <c:pt idx="12841">
                  <c:v>116.0438422</c:v>
                </c:pt>
                <c:pt idx="12842">
                  <c:v>117.9004463</c:v>
                </c:pt>
                <c:pt idx="12843">
                  <c:v>117.28101270000001</c:v>
                </c:pt>
                <c:pt idx="12844">
                  <c:v>109.9543656</c:v>
                </c:pt>
                <c:pt idx="12845">
                  <c:v>117.31275100000001</c:v>
                </c:pt>
                <c:pt idx="12846">
                  <c:v>113.799493</c:v>
                </c:pt>
                <c:pt idx="12847">
                  <c:v>114.2685915</c:v>
                </c:pt>
                <c:pt idx="12848">
                  <c:v>120.5619085</c:v>
                </c:pt>
                <c:pt idx="12849">
                  <c:v>111.8198251</c:v>
                </c:pt>
                <c:pt idx="12850">
                  <c:v>108.4200148</c:v>
                </c:pt>
                <c:pt idx="12851">
                  <c:v>112.8651795</c:v>
                </c:pt>
                <c:pt idx="12852">
                  <c:v>109.2014131</c:v>
                </c:pt>
                <c:pt idx="12853">
                  <c:v>122.8825791</c:v>
                </c:pt>
                <c:pt idx="12854">
                  <c:v>122.8825791</c:v>
                </c:pt>
                <c:pt idx="12855">
                  <c:v>116.54821509999999</c:v>
                </c:pt>
                <c:pt idx="12856">
                  <c:v>116.54821509999999</c:v>
                </c:pt>
                <c:pt idx="12857">
                  <c:v>121.4062995</c:v>
                </c:pt>
                <c:pt idx="12858">
                  <c:v>112.452975</c:v>
                </c:pt>
                <c:pt idx="12859">
                  <c:v>116.0956094</c:v>
                </c:pt>
                <c:pt idx="12860">
                  <c:v>118.549609</c:v>
                </c:pt>
                <c:pt idx="12861">
                  <c:v>114.71463110000001</c:v>
                </c:pt>
                <c:pt idx="12862">
                  <c:v>114.71463110000001</c:v>
                </c:pt>
                <c:pt idx="12863">
                  <c:v>115.1990371</c:v>
                </c:pt>
                <c:pt idx="12864">
                  <c:v>122.0019703</c:v>
                </c:pt>
                <c:pt idx="12865">
                  <c:v>112.5563128</c:v>
                </c:pt>
                <c:pt idx="12866">
                  <c:v>111.0592899</c:v>
                </c:pt>
                <c:pt idx="12867">
                  <c:v>118.8589204</c:v>
                </c:pt>
                <c:pt idx="12868">
                  <c:v>121.3214861</c:v>
                </c:pt>
                <c:pt idx="12869">
                  <c:v>114.6354133</c:v>
                </c:pt>
                <c:pt idx="12870">
                  <c:v>122.55532770000001</c:v>
                </c:pt>
                <c:pt idx="12871">
                  <c:v>114.5391479</c:v>
                </c:pt>
                <c:pt idx="12872">
                  <c:v>123.429101</c:v>
                </c:pt>
                <c:pt idx="12873">
                  <c:v>110.7907567</c:v>
                </c:pt>
                <c:pt idx="12874">
                  <c:v>123.0539036</c:v>
                </c:pt>
                <c:pt idx="12875">
                  <c:v>117.52733379999999</c:v>
                </c:pt>
                <c:pt idx="12876">
                  <c:v>123.0539036</c:v>
                </c:pt>
                <c:pt idx="12877">
                  <c:v>117.52733379999999</c:v>
                </c:pt>
                <c:pt idx="12878">
                  <c:v>111.3300339</c:v>
                </c:pt>
                <c:pt idx="12879">
                  <c:v>118.07852130000001</c:v>
                </c:pt>
                <c:pt idx="12880">
                  <c:v>121.41412680000001</c:v>
                </c:pt>
                <c:pt idx="12881">
                  <c:v>115.97876650000001</c:v>
                </c:pt>
                <c:pt idx="12882">
                  <c:v>114.6443893</c:v>
                </c:pt>
                <c:pt idx="12883">
                  <c:v>121.5137678</c:v>
                </c:pt>
                <c:pt idx="12884">
                  <c:v>111.4824338</c:v>
                </c:pt>
                <c:pt idx="12885">
                  <c:v>113.9146673</c:v>
                </c:pt>
                <c:pt idx="12886">
                  <c:v>117.17354709999999</c:v>
                </c:pt>
                <c:pt idx="12887">
                  <c:v>119.79857149999999</c:v>
                </c:pt>
                <c:pt idx="12888">
                  <c:v>122.7445886</c:v>
                </c:pt>
                <c:pt idx="12889">
                  <c:v>115.6436338</c:v>
                </c:pt>
                <c:pt idx="12890">
                  <c:v>126.22111339999999</c:v>
                </c:pt>
                <c:pt idx="12891">
                  <c:v>121.0336276</c:v>
                </c:pt>
                <c:pt idx="12892">
                  <c:v>124.5042493</c:v>
                </c:pt>
                <c:pt idx="12893">
                  <c:v>112.1112641</c:v>
                </c:pt>
                <c:pt idx="12894">
                  <c:v>126.2454808</c:v>
                </c:pt>
                <c:pt idx="12895">
                  <c:v>122.4872932</c:v>
                </c:pt>
                <c:pt idx="12896">
                  <c:v>122.4872932</c:v>
                </c:pt>
                <c:pt idx="12897">
                  <c:v>117.8374372</c:v>
                </c:pt>
                <c:pt idx="12898">
                  <c:v>117.8374372</c:v>
                </c:pt>
                <c:pt idx="12899">
                  <c:v>115.75971610000001</c:v>
                </c:pt>
                <c:pt idx="12900">
                  <c:v>115.75971610000001</c:v>
                </c:pt>
                <c:pt idx="12901">
                  <c:v>112.3634776</c:v>
                </c:pt>
                <c:pt idx="12902">
                  <c:v>118.3735654</c:v>
                </c:pt>
                <c:pt idx="12903">
                  <c:v>109.8694066</c:v>
                </c:pt>
                <c:pt idx="12904">
                  <c:v>123.43630330000001</c:v>
                </c:pt>
                <c:pt idx="12905">
                  <c:v>113.90817939999999</c:v>
                </c:pt>
                <c:pt idx="12906">
                  <c:v>109.0274342</c:v>
                </c:pt>
                <c:pt idx="12907">
                  <c:v>117.2398082</c:v>
                </c:pt>
                <c:pt idx="12908">
                  <c:v>115.47320550000001</c:v>
                </c:pt>
                <c:pt idx="12909">
                  <c:v>121.76806089999999</c:v>
                </c:pt>
                <c:pt idx="12910">
                  <c:v>114.1186584</c:v>
                </c:pt>
                <c:pt idx="12911">
                  <c:v>120.7235627</c:v>
                </c:pt>
                <c:pt idx="12912">
                  <c:v>124.70220879999999</c:v>
                </c:pt>
                <c:pt idx="12913">
                  <c:v>124.73502089999999</c:v>
                </c:pt>
                <c:pt idx="12914">
                  <c:v>112.1939582</c:v>
                </c:pt>
                <c:pt idx="12915">
                  <c:v>124.7613265</c:v>
                </c:pt>
                <c:pt idx="12916">
                  <c:v>123.0495245</c:v>
                </c:pt>
                <c:pt idx="12917">
                  <c:v>121.9622645</c:v>
                </c:pt>
                <c:pt idx="12918">
                  <c:v>121.9622645</c:v>
                </c:pt>
                <c:pt idx="12919">
                  <c:v>116.1012333</c:v>
                </c:pt>
                <c:pt idx="12920">
                  <c:v>117.95507689999999</c:v>
                </c:pt>
                <c:pt idx="12921">
                  <c:v>114.40618000000001</c:v>
                </c:pt>
                <c:pt idx="12922">
                  <c:v>114.40618000000001</c:v>
                </c:pt>
                <c:pt idx="12923">
                  <c:v>113.75987139999999</c:v>
                </c:pt>
                <c:pt idx="12924">
                  <c:v>111.5048195</c:v>
                </c:pt>
                <c:pt idx="12925">
                  <c:v>111.1471033</c:v>
                </c:pt>
                <c:pt idx="12926">
                  <c:v>129.7719778</c:v>
                </c:pt>
                <c:pt idx="12927">
                  <c:v>113.97734939999999</c:v>
                </c:pt>
                <c:pt idx="12928">
                  <c:v>114.2103489</c:v>
                </c:pt>
                <c:pt idx="12929">
                  <c:v>122.0269856</c:v>
                </c:pt>
                <c:pt idx="12930">
                  <c:v>109.4846099</c:v>
                </c:pt>
                <c:pt idx="12931">
                  <c:v>117.8108225</c:v>
                </c:pt>
                <c:pt idx="12932">
                  <c:v>112.6581692</c:v>
                </c:pt>
                <c:pt idx="12933">
                  <c:v>117.8531706</c:v>
                </c:pt>
                <c:pt idx="12934">
                  <c:v>113.84544990000001</c:v>
                </c:pt>
                <c:pt idx="12935">
                  <c:v>124.11037330000001</c:v>
                </c:pt>
                <c:pt idx="12936">
                  <c:v>124.1386682</c:v>
                </c:pt>
                <c:pt idx="12937">
                  <c:v>113.76154080000001</c:v>
                </c:pt>
                <c:pt idx="12938">
                  <c:v>114.5917395</c:v>
                </c:pt>
                <c:pt idx="12939">
                  <c:v>122.1889281</c:v>
                </c:pt>
                <c:pt idx="12940">
                  <c:v>122.1889281</c:v>
                </c:pt>
                <c:pt idx="12941">
                  <c:v>118.2758018</c:v>
                </c:pt>
                <c:pt idx="12942">
                  <c:v>115.606584</c:v>
                </c:pt>
                <c:pt idx="12943">
                  <c:v>111.2517397</c:v>
                </c:pt>
                <c:pt idx="12944">
                  <c:v>112.8415736</c:v>
                </c:pt>
                <c:pt idx="12945">
                  <c:v>115.290952</c:v>
                </c:pt>
                <c:pt idx="12946">
                  <c:v>127.3152126</c:v>
                </c:pt>
                <c:pt idx="12947">
                  <c:v>113.6778628</c:v>
                </c:pt>
                <c:pt idx="12948">
                  <c:v>122.4417153</c:v>
                </c:pt>
                <c:pt idx="12949">
                  <c:v>113.22219819999999</c:v>
                </c:pt>
                <c:pt idx="12950">
                  <c:v>129.06798040000001</c:v>
                </c:pt>
                <c:pt idx="12951">
                  <c:v>120.89229419999999</c:v>
                </c:pt>
                <c:pt idx="12952">
                  <c:v>120.89229419999999</c:v>
                </c:pt>
                <c:pt idx="12953">
                  <c:v>122.2961395</c:v>
                </c:pt>
                <c:pt idx="12954">
                  <c:v>118.8035114</c:v>
                </c:pt>
                <c:pt idx="12955">
                  <c:v>114.30985920000001</c:v>
                </c:pt>
                <c:pt idx="12956">
                  <c:v>110.5831754</c:v>
                </c:pt>
                <c:pt idx="12957">
                  <c:v>114.77700900000001</c:v>
                </c:pt>
                <c:pt idx="12958">
                  <c:v>118.8461689</c:v>
                </c:pt>
                <c:pt idx="12959">
                  <c:v>115.94209530000001</c:v>
                </c:pt>
                <c:pt idx="12960">
                  <c:v>115.9568159</c:v>
                </c:pt>
                <c:pt idx="12961">
                  <c:v>124.2951035</c:v>
                </c:pt>
                <c:pt idx="12962">
                  <c:v>116.7034523</c:v>
                </c:pt>
                <c:pt idx="12963">
                  <c:v>124.3260813</c:v>
                </c:pt>
                <c:pt idx="12964">
                  <c:v>131.32087229999999</c:v>
                </c:pt>
                <c:pt idx="12965">
                  <c:v>131.32087229999999</c:v>
                </c:pt>
                <c:pt idx="12966">
                  <c:v>121.720923</c:v>
                </c:pt>
                <c:pt idx="12967">
                  <c:v>121.720923</c:v>
                </c:pt>
                <c:pt idx="12968">
                  <c:v>118.5979507</c:v>
                </c:pt>
                <c:pt idx="12969">
                  <c:v>123.48130620000001</c:v>
                </c:pt>
                <c:pt idx="12970">
                  <c:v>114.3516865</c:v>
                </c:pt>
                <c:pt idx="12971">
                  <c:v>112.82751880000001</c:v>
                </c:pt>
                <c:pt idx="12972">
                  <c:v>114.9640692</c:v>
                </c:pt>
                <c:pt idx="12973">
                  <c:v>114.09924599999999</c:v>
                </c:pt>
                <c:pt idx="12974">
                  <c:v>121.03984629999999</c:v>
                </c:pt>
                <c:pt idx="12975">
                  <c:v>125.82840849999999</c:v>
                </c:pt>
                <c:pt idx="12976">
                  <c:v>112.4524306</c:v>
                </c:pt>
                <c:pt idx="12977">
                  <c:v>128.40894539999999</c:v>
                </c:pt>
                <c:pt idx="12978">
                  <c:v>116.15316660000001</c:v>
                </c:pt>
                <c:pt idx="12979">
                  <c:v>115.8431942</c:v>
                </c:pt>
                <c:pt idx="12980">
                  <c:v>120.25501800000001</c:v>
                </c:pt>
                <c:pt idx="12981">
                  <c:v>120.25501800000001</c:v>
                </c:pt>
                <c:pt idx="12982">
                  <c:v>122.66056949999999</c:v>
                </c:pt>
                <c:pt idx="12983">
                  <c:v>119.118555</c:v>
                </c:pt>
                <c:pt idx="12984">
                  <c:v>109.9583982</c:v>
                </c:pt>
                <c:pt idx="12985">
                  <c:v>122.5666944</c:v>
                </c:pt>
                <c:pt idx="12986">
                  <c:v>119.1628108</c:v>
                </c:pt>
                <c:pt idx="12987">
                  <c:v>120.31646600000001</c:v>
                </c:pt>
                <c:pt idx="12988">
                  <c:v>123.7402797</c:v>
                </c:pt>
                <c:pt idx="12989">
                  <c:v>118.0047107</c:v>
                </c:pt>
                <c:pt idx="12990">
                  <c:v>124.46389360000001</c:v>
                </c:pt>
                <c:pt idx="12991">
                  <c:v>123.771157</c:v>
                </c:pt>
                <c:pt idx="12992">
                  <c:v>116.0476716</c:v>
                </c:pt>
                <c:pt idx="12993">
                  <c:v>116.0476716</c:v>
                </c:pt>
                <c:pt idx="12994">
                  <c:v>130.5466399</c:v>
                </c:pt>
                <c:pt idx="12995">
                  <c:v>130.5466399</c:v>
                </c:pt>
                <c:pt idx="12996">
                  <c:v>121.97714670000001</c:v>
                </c:pt>
                <c:pt idx="12997">
                  <c:v>121.97714670000001</c:v>
                </c:pt>
                <c:pt idx="12998">
                  <c:v>118.9230553</c:v>
                </c:pt>
                <c:pt idx="12999">
                  <c:v>121.09535219999999</c:v>
                </c:pt>
                <c:pt idx="13000">
                  <c:v>124.88533750000001</c:v>
                </c:pt>
                <c:pt idx="13001">
                  <c:v>122.6724519</c:v>
                </c:pt>
                <c:pt idx="13002">
                  <c:v>121.1216562</c:v>
                </c:pt>
                <c:pt idx="13003">
                  <c:v>115.85964250000001</c:v>
                </c:pt>
                <c:pt idx="13004">
                  <c:v>114.51872539999999</c:v>
                </c:pt>
                <c:pt idx="13005">
                  <c:v>117.59852220000001</c:v>
                </c:pt>
                <c:pt idx="13006">
                  <c:v>125.2091429</c:v>
                </c:pt>
                <c:pt idx="13007">
                  <c:v>128.5494726</c:v>
                </c:pt>
                <c:pt idx="13008">
                  <c:v>120.08147200000001</c:v>
                </c:pt>
                <c:pt idx="13009">
                  <c:v>118.2245392</c:v>
                </c:pt>
                <c:pt idx="13010">
                  <c:v>123.5034435</c:v>
                </c:pt>
                <c:pt idx="13011">
                  <c:v>119.6684352</c:v>
                </c:pt>
                <c:pt idx="13012">
                  <c:v>119.6684352</c:v>
                </c:pt>
                <c:pt idx="13013">
                  <c:v>111.0798482</c:v>
                </c:pt>
                <c:pt idx="13014">
                  <c:v>120.12842790000001</c:v>
                </c:pt>
                <c:pt idx="13015">
                  <c:v>124.641111</c:v>
                </c:pt>
                <c:pt idx="13016">
                  <c:v>114.9449213</c:v>
                </c:pt>
                <c:pt idx="13017">
                  <c:v>118.91832650000001</c:v>
                </c:pt>
                <c:pt idx="13018">
                  <c:v>123.22144059999999</c:v>
                </c:pt>
                <c:pt idx="13019">
                  <c:v>110.13094719999999</c:v>
                </c:pt>
                <c:pt idx="13020">
                  <c:v>114.4029877</c:v>
                </c:pt>
                <c:pt idx="13021">
                  <c:v>125.8924469</c:v>
                </c:pt>
                <c:pt idx="13022">
                  <c:v>123.2540618</c:v>
                </c:pt>
                <c:pt idx="13023">
                  <c:v>113.5142524</c:v>
                </c:pt>
                <c:pt idx="13024">
                  <c:v>110.940265</c:v>
                </c:pt>
                <c:pt idx="13025">
                  <c:v>126.77181109999999</c:v>
                </c:pt>
                <c:pt idx="13026">
                  <c:v>119.77361139999999</c:v>
                </c:pt>
                <c:pt idx="13027">
                  <c:v>129.82179120000001</c:v>
                </c:pt>
                <c:pt idx="13028">
                  <c:v>122.9201379</c:v>
                </c:pt>
                <c:pt idx="13029">
                  <c:v>129.82179120000001</c:v>
                </c:pt>
                <c:pt idx="13030">
                  <c:v>122.9201379</c:v>
                </c:pt>
                <c:pt idx="13031">
                  <c:v>122.0919159</c:v>
                </c:pt>
                <c:pt idx="13032">
                  <c:v>114.722745</c:v>
                </c:pt>
                <c:pt idx="13033">
                  <c:v>114.722745</c:v>
                </c:pt>
                <c:pt idx="13034">
                  <c:v>119.2509288</c:v>
                </c:pt>
                <c:pt idx="13035">
                  <c:v>119.8015808</c:v>
                </c:pt>
                <c:pt idx="13036">
                  <c:v>121.6477008</c:v>
                </c:pt>
                <c:pt idx="13037">
                  <c:v>121.6477008</c:v>
                </c:pt>
                <c:pt idx="13038">
                  <c:v>115.60972750000001</c:v>
                </c:pt>
                <c:pt idx="13039">
                  <c:v>120.0339319</c:v>
                </c:pt>
                <c:pt idx="13040">
                  <c:v>120.5934943</c:v>
                </c:pt>
                <c:pt idx="13041">
                  <c:v>117.94694579999999</c:v>
                </c:pt>
                <c:pt idx="13042">
                  <c:v>125.32768419999999</c:v>
                </c:pt>
                <c:pt idx="13043">
                  <c:v>124.6323029</c:v>
                </c:pt>
                <c:pt idx="13044">
                  <c:v>120.5899716</c:v>
                </c:pt>
                <c:pt idx="13045">
                  <c:v>127.9605371</c:v>
                </c:pt>
                <c:pt idx="13046">
                  <c:v>124.422146</c:v>
                </c:pt>
                <c:pt idx="13047">
                  <c:v>120.8074783</c:v>
                </c:pt>
                <c:pt idx="13048">
                  <c:v>126.0798829</c:v>
                </c:pt>
                <c:pt idx="13049">
                  <c:v>118.3250405</c:v>
                </c:pt>
                <c:pt idx="13050">
                  <c:v>118.3250405</c:v>
                </c:pt>
                <c:pt idx="13051">
                  <c:v>116.027883</c:v>
                </c:pt>
                <c:pt idx="13052">
                  <c:v>123.46077200000001</c:v>
                </c:pt>
                <c:pt idx="13053">
                  <c:v>117.21133639999999</c:v>
                </c:pt>
                <c:pt idx="13054">
                  <c:v>118.397153</c:v>
                </c:pt>
                <c:pt idx="13055">
                  <c:v>111.254159</c:v>
                </c:pt>
                <c:pt idx="13056">
                  <c:v>124.9265797</c:v>
                </c:pt>
                <c:pt idx="13057">
                  <c:v>123.4984645</c:v>
                </c:pt>
                <c:pt idx="13058">
                  <c:v>127.8740126</c:v>
                </c:pt>
                <c:pt idx="13059">
                  <c:v>119.31015619999999</c:v>
                </c:pt>
                <c:pt idx="13060">
                  <c:v>113.36615449999999</c:v>
                </c:pt>
                <c:pt idx="13061">
                  <c:v>112.6067417</c:v>
                </c:pt>
                <c:pt idx="13062">
                  <c:v>113.205541</c:v>
                </c:pt>
                <c:pt idx="13063">
                  <c:v>119.3404001</c:v>
                </c:pt>
                <c:pt idx="13064">
                  <c:v>129.14419050000001</c:v>
                </c:pt>
                <c:pt idx="13065">
                  <c:v>129.14419050000001</c:v>
                </c:pt>
                <c:pt idx="13066">
                  <c:v>123.1762712</c:v>
                </c:pt>
                <c:pt idx="13067">
                  <c:v>123.1762712</c:v>
                </c:pt>
                <c:pt idx="13068">
                  <c:v>120.2408796</c:v>
                </c:pt>
                <c:pt idx="13069">
                  <c:v>113.3802606</c:v>
                </c:pt>
                <c:pt idx="13070">
                  <c:v>120.6672252</c:v>
                </c:pt>
                <c:pt idx="13071">
                  <c:v>121.09774160000001</c:v>
                </c:pt>
                <c:pt idx="13072">
                  <c:v>121.09774160000001</c:v>
                </c:pt>
                <c:pt idx="13073">
                  <c:v>116.0146072</c:v>
                </c:pt>
                <c:pt idx="13074">
                  <c:v>119.5845851</c:v>
                </c:pt>
                <c:pt idx="13075">
                  <c:v>126.7815451</c:v>
                </c:pt>
                <c:pt idx="13076">
                  <c:v>124.8511063</c:v>
                </c:pt>
                <c:pt idx="13077">
                  <c:v>119.2405892</c:v>
                </c:pt>
                <c:pt idx="13078">
                  <c:v>117.3253811</c:v>
                </c:pt>
                <c:pt idx="13079">
                  <c:v>119.2381906</c:v>
                </c:pt>
                <c:pt idx="13080">
                  <c:v>128.13786300000001</c:v>
                </c:pt>
                <c:pt idx="13081">
                  <c:v>113.5247533</c:v>
                </c:pt>
                <c:pt idx="13082">
                  <c:v>114.6995672</c:v>
                </c:pt>
                <c:pt idx="13083">
                  <c:v>125.3270677</c:v>
                </c:pt>
                <c:pt idx="13084">
                  <c:v>128.06868009999999</c:v>
                </c:pt>
                <c:pt idx="13085">
                  <c:v>114.9520658</c:v>
                </c:pt>
                <c:pt idx="13086">
                  <c:v>119.2997532</c:v>
                </c:pt>
                <c:pt idx="13087">
                  <c:v>122.9970823</c:v>
                </c:pt>
                <c:pt idx="13088">
                  <c:v>117.8408001</c:v>
                </c:pt>
                <c:pt idx="13089">
                  <c:v>117.8408001</c:v>
                </c:pt>
                <c:pt idx="13090">
                  <c:v>113.07701849999999</c:v>
                </c:pt>
                <c:pt idx="13091">
                  <c:v>113.07701849999999</c:v>
                </c:pt>
                <c:pt idx="13092">
                  <c:v>118.8804926</c:v>
                </c:pt>
                <c:pt idx="13093">
                  <c:v>123.0363419</c:v>
                </c:pt>
                <c:pt idx="13094">
                  <c:v>113.9237147</c:v>
                </c:pt>
                <c:pt idx="13095">
                  <c:v>126.3790972</c:v>
                </c:pt>
                <c:pt idx="13096">
                  <c:v>117.91846870000001</c:v>
                </c:pt>
                <c:pt idx="13097">
                  <c:v>118.9124362</c:v>
                </c:pt>
                <c:pt idx="13098">
                  <c:v>115.5022649</c:v>
                </c:pt>
                <c:pt idx="13099">
                  <c:v>122.3499164</c:v>
                </c:pt>
                <c:pt idx="13100">
                  <c:v>121.2094718</c:v>
                </c:pt>
                <c:pt idx="13101">
                  <c:v>113.6182711</c:v>
                </c:pt>
                <c:pt idx="13102">
                  <c:v>128.51358830000001</c:v>
                </c:pt>
                <c:pt idx="13103">
                  <c:v>128.51358830000001</c:v>
                </c:pt>
                <c:pt idx="13104">
                  <c:v>123.4397616</c:v>
                </c:pt>
                <c:pt idx="13105">
                  <c:v>123.4397616</c:v>
                </c:pt>
                <c:pt idx="13106">
                  <c:v>120.5878536</c:v>
                </c:pt>
                <c:pt idx="13107">
                  <c:v>120.5878536</c:v>
                </c:pt>
                <c:pt idx="13108">
                  <c:v>117.06983</c:v>
                </c:pt>
                <c:pt idx="13109">
                  <c:v>119.1676685</c:v>
                </c:pt>
                <c:pt idx="13110">
                  <c:v>114.99503919999999</c:v>
                </c:pt>
                <c:pt idx="13111">
                  <c:v>116.0090572</c:v>
                </c:pt>
                <c:pt idx="13112">
                  <c:v>124.3359993</c:v>
                </c:pt>
                <c:pt idx="13113">
                  <c:v>119.4122351</c:v>
                </c:pt>
                <c:pt idx="13114">
                  <c:v>118.744035</c:v>
                </c:pt>
                <c:pt idx="13115">
                  <c:v>127.6123059</c:v>
                </c:pt>
                <c:pt idx="13116">
                  <c:v>118.7427606</c:v>
                </c:pt>
                <c:pt idx="13117">
                  <c:v>115.6623405</c:v>
                </c:pt>
                <c:pt idx="13118">
                  <c:v>126.21745610000001</c:v>
                </c:pt>
                <c:pt idx="13119">
                  <c:v>116.2656006</c:v>
                </c:pt>
                <c:pt idx="13120">
                  <c:v>121.3510769</c:v>
                </c:pt>
                <c:pt idx="13121">
                  <c:v>121.3510769</c:v>
                </c:pt>
                <c:pt idx="13122">
                  <c:v>114.4121119</c:v>
                </c:pt>
                <c:pt idx="13123">
                  <c:v>114.4121119</c:v>
                </c:pt>
                <c:pt idx="13124">
                  <c:v>123.2642596</c:v>
                </c:pt>
                <c:pt idx="13125">
                  <c:v>117.1023879</c:v>
                </c:pt>
                <c:pt idx="13126">
                  <c:v>118.1565715</c:v>
                </c:pt>
                <c:pt idx="13127">
                  <c:v>118.1565715</c:v>
                </c:pt>
                <c:pt idx="13128">
                  <c:v>123.3035553</c:v>
                </c:pt>
                <c:pt idx="13129">
                  <c:v>113.4890777</c:v>
                </c:pt>
                <c:pt idx="13130">
                  <c:v>113.4890777</c:v>
                </c:pt>
                <c:pt idx="13131">
                  <c:v>128.38180159999999</c:v>
                </c:pt>
                <c:pt idx="13132">
                  <c:v>119.3058011</c:v>
                </c:pt>
                <c:pt idx="13133">
                  <c:v>119.3058011</c:v>
                </c:pt>
                <c:pt idx="13134">
                  <c:v>113.6347514</c:v>
                </c:pt>
                <c:pt idx="13135">
                  <c:v>131.78564560000001</c:v>
                </c:pt>
                <c:pt idx="13136">
                  <c:v>114.0494059</c:v>
                </c:pt>
                <c:pt idx="13137">
                  <c:v>119.5236946</c:v>
                </c:pt>
                <c:pt idx="13138">
                  <c:v>117.47871379999999</c:v>
                </c:pt>
                <c:pt idx="13139">
                  <c:v>128.6589476</c:v>
                </c:pt>
                <c:pt idx="13140">
                  <c:v>128.6589476</c:v>
                </c:pt>
                <c:pt idx="13141">
                  <c:v>120.94750569999999</c:v>
                </c:pt>
                <c:pt idx="13142">
                  <c:v>114.0286189</c:v>
                </c:pt>
                <c:pt idx="13143">
                  <c:v>131.81067780000001</c:v>
                </c:pt>
                <c:pt idx="13144">
                  <c:v>118.08167330000001</c:v>
                </c:pt>
                <c:pt idx="13145">
                  <c:v>119.6142796</c:v>
                </c:pt>
                <c:pt idx="13146">
                  <c:v>122.0186247</c:v>
                </c:pt>
                <c:pt idx="13147">
                  <c:v>124.5820375</c:v>
                </c:pt>
                <c:pt idx="13148">
                  <c:v>114.09448949999999</c:v>
                </c:pt>
                <c:pt idx="13149">
                  <c:v>120.9833108</c:v>
                </c:pt>
                <c:pt idx="13150">
                  <c:v>116.9469868</c:v>
                </c:pt>
                <c:pt idx="13151">
                  <c:v>120.968783</c:v>
                </c:pt>
                <c:pt idx="13152">
                  <c:v>118.2868027</c:v>
                </c:pt>
                <c:pt idx="13153">
                  <c:v>127.8218586</c:v>
                </c:pt>
                <c:pt idx="13154">
                  <c:v>118.2843333</c:v>
                </c:pt>
                <c:pt idx="13155">
                  <c:v>118.3172143</c:v>
                </c:pt>
                <c:pt idx="13156">
                  <c:v>114.8625602</c:v>
                </c:pt>
                <c:pt idx="13157">
                  <c:v>114.8625602</c:v>
                </c:pt>
                <c:pt idx="13158">
                  <c:v>123.53249580000001</c:v>
                </c:pt>
                <c:pt idx="13159">
                  <c:v>118.85491639999999</c:v>
                </c:pt>
                <c:pt idx="13160">
                  <c:v>122.4781443</c:v>
                </c:pt>
                <c:pt idx="13161">
                  <c:v>120.7726318</c:v>
                </c:pt>
                <c:pt idx="13162">
                  <c:v>120.7726318</c:v>
                </c:pt>
                <c:pt idx="13163">
                  <c:v>118.8926041</c:v>
                </c:pt>
                <c:pt idx="13164">
                  <c:v>114.71192240000001</c:v>
                </c:pt>
                <c:pt idx="13165">
                  <c:v>123.5759843</c:v>
                </c:pt>
                <c:pt idx="13166">
                  <c:v>118.8838655</c:v>
                </c:pt>
                <c:pt idx="13167">
                  <c:v>118.8838655</c:v>
                </c:pt>
                <c:pt idx="13168">
                  <c:v>117.72919280000001</c:v>
                </c:pt>
                <c:pt idx="13169">
                  <c:v>117.72919280000001</c:v>
                </c:pt>
                <c:pt idx="13170">
                  <c:v>119.1515698</c:v>
                </c:pt>
                <c:pt idx="13171">
                  <c:v>131.07656679999999</c:v>
                </c:pt>
                <c:pt idx="13172">
                  <c:v>128.09445790000001</c:v>
                </c:pt>
                <c:pt idx="13173">
                  <c:v>128.09445790000001</c:v>
                </c:pt>
                <c:pt idx="13174">
                  <c:v>114.066827</c:v>
                </c:pt>
                <c:pt idx="13175">
                  <c:v>131.1016444</c:v>
                </c:pt>
                <c:pt idx="13176">
                  <c:v>115.68318530000001</c:v>
                </c:pt>
                <c:pt idx="13177">
                  <c:v>117.0692841</c:v>
                </c:pt>
                <c:pt idx="13178">
                  <c:v>115.1101338</c:v>
                </c:pt>
                <c:pt idx="13179">
                  <c:v>118.5919786</c:v>
                </c:pt>
                <c:pt idx="13180">
                  <c:v>118.577815</c:v>
                </c:pt>
                <c:pt idx="13181">
                  <c:v>119.1450004</c:v>
                </c:pt>
                <c:pt idx="13182">
                  <c:v>124.1212871</c:v>
                </c:pt>
                <c:pt idx="13183">
                  <c:v>117.4040213</c:v>
                </c:pt>
                <c:pt idx="13184">
                  <c:v>113.80672180000001</c:v>
                </c:pt>
                <c:pt idx="13185">
                  <c:v>115.313768</c:v>
                </c:pt>
                <c:pt idx="13186">
                  <c:v>119.66450279999999</c:v>
                </c:pt>
                <c:pt idx="13187">
                  <c:v>118.505028</c:v>
                </c:pt>
                <c:pt idx="13188">
                  <c:v>119.64687240000001</c:v>
                </c:pt>
                <c:pt idx="13189">
                  <c:v>128.03870610000001</c:v>
                </c:pt>
                <c:pt idx="13190">
                  <c:v>121.1207362</c:v>
                </c:pt>
                <c:pt idx="13191">
                  <c:v>119.3878904</c:v>
                </c:pt>
                <c:pt idx="13192">
                  <c:v>124.4839061</c:v>
                </c:pt>
                <c:pt idx="13193">
                  <c:v>116.3543457</c:v>
                </c:pt>
                <c:pt idx="13194">
                  <c:v>120.0287173</c:v>
                </c:pt>
                <c:pt idx="13195">
                  <c:v>121.08573819999999</c:v>
                </c:pt>
                <c:pt idx="13196">
                  <c:v>119.26876660000001</c:v>
                </c:pt>
                <c:pt idx="13197">
                  <c:v>119.26876660000001</c:v>
                </c:pt>
                <c:pt idx="13198">
                  <c:v>124.52767559999999</c:v>
                </c:pt>
                <c:pt idx="13199">
                  <c:v>128.4343868</c:v>
                </c:pt>
                <c:pt idx="13200">
                  <c:v>120.2385704</c:v>
                </c:pt>
                <c:pt idx="13201">
                  <c:v>120.2385704</c:v>
                </c:pt>
                <c:pt idx="13202">
                  <c:v>119.5224139</c:v>
                </c:pt>
                <c:pt idx="13203">
                  <c:v>130.4089736</c:v>
                </c:pt>
                <c:pt idx="13204">
                  <c:v>117.5948875</c:v>
                </c:pt>
                <c:pt idx="13205">
                  <c:v>128.85649620000001</c:v>
                </c:pt>
                <c:pt idx="13206">
                  <c:v>117.3329837</c:v>
                </c:pt>
                <c:pt idx="13207">
                  <c:v>117.3329837</c:v>
                </c:pt>
                <c:pt idx="13208">
                  <c:v>127.74697329999999</c:v>
                </c:pt>
                <c:pt idx="13209">
                  <c:v>128.27703109999999</c:v>
                </c:pt>
                <c:pt idx="13210">
                  <c:v>128.27703109999999</c:v>
                </c:pt>
                <c:pt idx="13211">
                  <c:v>130.4387275</c:v>
                </c:pt>
                <c:pt idx="13212">
                  <c:v>115.43661779999999</c:v>
                </c:pt>
                <c:pt idx="13213">
                  <c:v>114.4988318</c:v>
                </c:pt>
                <c:pt idx="13214">
                  <c:v>117.432363</c:v>
                </c:pt>
                <c:pt idx="13215">
                  <c:v>115.51136630000001</c:v>
                </c:pt>
                <c:pt idx="13216">
                  <c:v>119.94719379999999</c:v>
                </c:pt>
                <c:pt idx="13217">
                  <c:v>124.3897248</c:v>
                </c:pt>
                <c:pt idx="13218">
                  <c:v>120.6986941</c:v>
                </c:pt>
                <c:pt idx="13219">
                  <c:v>115.0498722</c:v>
                </c:pt>
                <c:pt idx="13220">
                  <c:v>120.6845227</c:v>
                </c:pt>
                <c:pt idx="13221">
                  <c:v>118.71271590000001</c:v>
                </c:pt>
                <c:pt idx="13222">
                  <c:v>135.30853479999999</c:v>
                </c:pt>
                <c:pt idx="13223">
                  <c:v>119.524467</c:v>
                </c:pt>
                <c:pt idx="13224">
                  <c:v>114.24351559999999</c:v>
                </c:pt>
                <c:pt idx="13225">
                  <c:v>128.9379902</c:v>
                </c:pt>
                <c:pt idx="13226">
                  <c:v>119.7881206</c:v>
                </c:pt>
                <c:pt idx="13227">
                  <c:v>119.2007746</c:v>
                </c:pt>
                <c:pt idx="13228">
                  <c:v>119.18011060000001</c:v>
                </c:pt>
                <c:pt idx="13229">
                  <c:v>121.4987998</c:v>
                </c:pt>
                <c:pt idx="13230">
                  <c:v>118.2108471</c:v>
                </c:pt>
                <c:pt idx="13231">
                  <c:v>120.8443429</c:v>
                </c:pt>
                <c:pt idx="13232">
                  <c:v>118.2101698</c:v>
                </c:pt>
                <c:pt idx="13233">
                  <c:v>118.9288801</c:v>
                </c:pt>
                <c:pt idx="13234">
                  <c:v>124.75309129999999</c:v>
                </c:pt>
                <c:pt idx="13235">
                  <c:v>128.0597861</c:v>
                </c:pt>
                <c:pt idx="13236">
                  <c:v>118.8924648</c:v>
                </c:pt>
                <c:pt idx="13237">
                  <c:v>118.8924648</c:v>
                </c:pt>
                <c:pt idx="13238">
                  <c:v>121.1646197</c:v>
                </c:pt>
                <c:pt idx="13239">
                  <c:v>124.7984955</c:v>
                </c:pt>
                <c:pt idx="13240">
                  <c:v>119.8934964</c:v>
                </c:pt>
                <c:pt idx="13241">
                  <c:v>129.8716436</c:v>
                </c:pt>
                <c:pt idx="13242">
                  <c:v>121.19033640000001</c:v>
                </c:pt>
                <c:pt idx="13243">
                  <c:v>128.1970537</c:v>
                </c:pt>
                <c:pt idx="13244">
                  <c:v>118.9387953</c:v>
                </c:pt>
                <c:pt idx="13245">
                  <c:v>118.9387953</c:v>
                </c:pt>
                <c:pt idx="13246">
                  <c:v>129.78901070000001</c:v>
                </c:pt>
                <c:pt idx="13247">
                  <c:v>130.75662</c:v>
                </c:pt>
                <c:pt idx="13248">
                  <c:v>129.79079279999999</c:v>
                </c:pt>
                <c:pt idx="13249">
                  <c:v>130.82170450000001</c:v>
                </c:pt>
                <c:pt idx="13250">
                  <c:v>137.61573859999999</c:v>
                </c:pt>
                <c:pt idx="13251">
                  <c:v>137.61573859999999</c:v>
                </c:pt>
                <c:pt idx="13252">
                  <c:v>119.71878890000001</c:v>
                </c:pt>
                <c:pt idx="13253">
                  <c:v>128.46799369999999</c:v>
                </c:pt>
                <c:pt idx="13254">
                  <c:v>128.46799369999999</c:v>
                </c:pt>
                <c:pt idx="13255">
                  <c:v>117.59490959999999</c:v>
                </c:pt>
                <c:pt idx="13256">
                  <c:v>129.82326749999999</c:v>
                </c:pt>
                <c:pt idx="13257">
                  <c:v>126.6349961</c:v>
                </c:pt>
                <c:pt idx="13258">
                  <c:v>126.6349961</c:v>
                </c:pt>
                <c:pt idx="13259">
                  <c:v>117.6904815</c:v>
                </c:pt>
                <c:pt idx="13260">
                  <c:v>117.6904815</c:v>
                </c:pt>
                <c:pt idx="13261">
                  <c:v>115.6034245</c:v>
                </c:pt>
                <c:pt idx="13262">
                  <c:v>120.614457</c:v>
                </c:pt>
                <c:pt idx="13263">
                  <c:v>128.06672180000001</c:v>
                </c:pt>
                <c:pt idx="13264">
                  <c:v>116.5587228</c:v>
                </c:pt>
                <c:pt idx="13265">
                  <c:v>124.66739200000001</c:v>
                </c:pt>
                <c:pt idx="13266">
                  <c:v>117.0734799</c:v>
                </c:pt>
                <c:pt idx="13267">
                  <c:v>119.5018827</c:v>
                </c:pt>
                <c:pt idx="13268">
                  <c:v>116.62006169999999</c:v>
                </c:pt>
                <c:pt idx="13269">
                  <c:v>122.74572070000001</c:v>
                </c:pt>
                <c:pt idx="13270">
                  <c:v>119.0529195</c:v>
                </c:pt>
                <c:pt idx="13271">
                  <c:v>135.3746735</c:v>
                </c:pt>
                <c:pt idx="13272">
                  <c:v>116.9907473</c:v>
                </c:pt>
                <c:pt idx="13273">
                  <c:v>114.67893290000001</c:v>
                </c:pt>
                <c:pt idx="13274">
                  <c:v>119.3339994</c:v>
                </c:pt>
                <c:pt idx="13275">
                  <c:v>129.15844939999999</c:v>
                </c:pt>
                <c:pt idx="13276">
                  <c:v>127.4282711</c:v>
                </c:pt>
                <c:pt idx="13277">
                  <c:v>132.19413789999999</c:v>
                </c:pt>
                <c:pt idx="13278">
                  <c:v>118.7750236</c:v>
                </c:pt>
                <c:pt idx="13279">
                  <c:v>130.05554530000001</c:v>
                </c:pt>
                <c:pt idx="13280">
                  <c:v>118.75328829999999</c:v>
                </c:pt>
                <c:pt idx="13281">
                  <c:v>118.5440354</c:v>
                </c:pt>
                <c:pt idx="13282">
                  <c:v>118.5440354</c:v>
                </c:pt>
                <c:pt idx="13283">
                  <c:v>127.45576990000001</c:v>
                </c:pt>
                <c:pt idx="13284">
                  <c:v>125.67856980000001</c:v>
                </c:pt>
                <c:pt idx="13285">
                  <c:v>120.2648026</c:v>
                </c:pt>
                <c:pt idx="13286">
                  <c:v>119.4973195</c:v>
                </c:pt>
                <c:pt idx="13287">
                  <c:v>126.7786387</c:v>
                </c:pt>
                <c:pt idx="13288">
                  <c:v>125.72670859999999</c:v>
                </c:pt>
                <c:pt idx="13289">
                  <c:v>121.6461931</c:v>
                </c:pt>
                <c:pt idx="13290">
                  <c:v>121.6461931</c:v>
                </c:pt>
                <c:pt idx="13291">
                  <c:v>125.2127401</c:v>
                </c:pt>
                <c:pt idx="13292">
                  <c:v>131.2822998</c:v>
                </c:pt>
                <c:pt idx="13293">
                  <c:v>120.6093079</c:v>
                </c:pt>
                <c:pt idx="13294">
                  <c:v>119.8545606</c:v>
                </c:pt>
                <c:pt idx="13295">
                  <c:v>120.1016431</c:v>
                </c:pt>
                <c:pt idx="13296">
                  <c:v>119.8833406</c:v>
                </c:pt>
                <c:pt idx="13297">
                  <c:v>113.9932055</c:v>
                </c:pt>
                <c:pt idx="13298">
                  <c:v>113.9932055</c:v>
                </c:pt>
                <c:pt idx="13299">
                  <c:v>129.95002450000001</c:v>
                </c:pt>
                <c:pt idx="13300">
                  <c:v>132.19205880000001</c:v>
                </c:pt>
                <c:pt idx="13301">
                  <c:v>118.5001482</c:v>
                </c:pt>
                <c:pt idx="13302">
                  <c:v>118.5001482</c:v>
                </c:pt>
                <c:pt idx="13303">
                  <c:v>129.9863014</c:v>
                </c:pt>
                <c:pt idx="13304">
                  <c:v>136.80770440000001</c:v>
                </c:pt>
                <c:pt idx="13305">
                  <c:v>136.80770440000001</c:v>
                </c:pt>
                <c:pt idx="13306">
                  <c:v>128.66827290000001</c:v>
                </c:pt>
                <c:pt idx="13307">
                  <c:v>128.66827290000001</c:v>
                </c:pt>
                <c:pt idx="13308">
                  <c:v>122.3623046</c:v>
                </c:pt>
                <c:pt idx="13309">
                  <c:v>122.97089080000001</c:v>
                </c:pt>
                <c:pt idx="13310">
                  <c:v>125.9724689</c:v>
                </c:pt>
                <c:pt idx="13311">
                  <c:v>125.9724689</c:v>
                </c:pt>
                <c:pt idx="13312">
                  <c:v>117.34047990000001</c:v>
                </c:pt>
                <c:pt idx="13313">
                  <c:v>117.34047990000001</c:v>
                </c:pt>
                <c:pt idx="13314">
                  <c:v>116.0223225</c:v>
                </c:pt>
                <c:pt idx="13315">
                  <c:v>125.6251551</c:v>
                </c:pt>
                <c:pt idx="13316">
                  <c:v>119.0911158</c:v>
                </c:pt>
                <c:pt idx="13317">
                  <c:v>117.4521221</c:v>
                </c:pt>
                <c:pt idx="13318">
                  <c:v>118.91314439999999</c:v>
                </c:pt>
                <c:pt idx="13319">
                  <c:v>118.6684377</c:v>
                </c:pt>
                <c:pt idx="13320">
                  <c:v>117.1806569</c:v>
                </c:pt>
                <c:pt idx="13321">
                  <c:v>123.6311898</c:v>
                </c:pt>
                <c:pt idx="13322">
                  <c:v>119.6636996</c:v>
                </c:pt>
                <c:pt idx="13323">
                  <c:v>115.78762070000001</c:v>
                </c:pt>
                <c:pt idx="13324">
                  <c:v>126.02913580000001</c:v>
                </c:pt>
                <c:pt idx="13325">
                  <c:v>130.0393157</c:v>
                </c:pt>
                <c:pt idx="13326">
                  <c:v>119.1216338</c:v>
                </c:pt>
                <c:pt idx="13327">
                  <c:v>131.53249020000001</c:v>
                </c:pt>
                <c:pt idx="13328">
                  <c:v>118.9546541</c:v>
                </c:pt>
                <c:pt idx="13329">
                  <c:v>118.9546541</c:v>
                </c:pt>
                <c:pt idx="13330">
                  <c:v>119.710661</c:v>
                </c:pt>
                <c:pt idx="13331">
                  <c:v>126.0604144</c:v>
                </c:pt>
                <c:pt idx="13332">
                  <c:v>119.2475542</c:v>
                </c:pt>
                <c:pt idx="13333">
                  <c:v>119.8821413</c:v>
                </c:pt>
                <c:pt idx="13334">
                  <c:v>132.06531960000001</c:v>
                </c:pt>
                <c:pt idx="13335">
                  <c:v>114.4953069</c:v>
                </c:pt>
                <c:pt idx="13336">
                  <c:v>120.6363187</c:v>
                </c:pt>
                <c:pt idx="13337">
                  <c:v>126.2261338</c:v>
                </c:pt>
                <c:pt idx="13338">
                  <c:v>118.2036873</c:v>
                </c:pt>
                <c:pt idx="13339">
                  <c:v>133.24584780000001</c:v>
                </c:pt>
                <c:pt idx="13340">
                  <c:v>121.10251150000001</c:v>
                </c:pt>
                <c:pt idx="13341">
                  <c:v>121.10251150000001</c:v>
                </c:pt>
                <c:pt idx="13342">
                  <c:v>126.9061476</c:v>
                </c:pt>
                <c:pt idx="13343">
                  <c:v>119.02796069999999</c:v>
                </c:pt>
                <c:pt idx="13344">
                  <c:v>130.34873110000001</c:v>
                </c:pt>
                <c:pt idx="13345">
                  <c:v>119.4039336</c:v>
                </c:pt>
                <c:pt idx="13346">
                  <c:v>119.66419879999999</c:v>
                </c:pt>
                <c:pt idx="13347">
                  <c:v>129.3912315</c:v>
                </c:pt>
                <c:pt idx="13348">
                  <c:v>126.9048628</c:v>
                </c:pt>
                <c:pt idx="13349">
                  <c:v>119.4339595</c:v>
                </c:pt>
                <c:pt idx="13350">
                  <c:v>115.1599597</c:v>
                </c:pt>
                <c:pt idx="13351">
                  <c:v>114.4437598</c:v>
                </c:pt>
                <c:pt idx="13352">
                  <c:v>114.4437598</c:v>
                </c:pt>
                <c:pt idx="13353">
                  <c:v>129.42988450000001</c:v>
                </c:pt>
                <c:pt idx="13354">
                  <c:v>136.04829799999999</c:v>
                </c:pt>
                <c:pt idx="13355">
                  <c:v>128.87577200000001</c:v>
                </c:pt>
                <c:pt idx="13356">
                  <c:v>136.04829799999999</c:v>
                </c:pt>
                <c:pt idx="13357">
                  <c:v>128.87577200000001</c:v>
                </c:pt>
                <c:pt idx="13358">
                  <c:v>118.86837490000001</c:v>
                </c:pt>
                <c:pt idx="13359">
                  <c:v>118.86837490000001</c:v>
                </c:pt>
                <c:pt idx="13360">
                  <c:v>124.5509636</c:v>
                </c:pt>
                <c:pt idx="13361">
                  <c:v>124.5509636</c:v>
                </c:pt>
                <c:pt idx="13362">
                  <c:v>117.7173842</c:v>
                </c:pt>
                <c:pt idx="13363">
                  <c:v>117.7173842</c:v>
                </c:pt>
                <c:pt idx="13364">
                  <c:v>125.899238</c:v>
                </c:pt>
                <c:pt idx="13365">
                  <c:v>118.5214496</c:v>
                </c:pt>
                <c:pt idx="13366">
                  <c:v>132.20476600000001</c:v>
                </c:pt>
                <c:pt idx="13367">
                  <c:v>117.0934433</c:v>
                </c:pt>
                <c:pt idx="13368">
                  <c:v>124.62543290000001</c:v>
                </c:pt>
                <c:pt idx="13369">
                  <c:v>120.7290261</c:v>
                </c:pt>
                <c:pt idx="13370">
                  <c:v>134.08648669999999</c:v>
                </c:pt>
                <c:pt idx="13371">
                  <c:v>119.4559589</c:v>
                </c:pt>
                <c:pt idx="13372">
                  <c:v>117.8346322</c:v>
                </c:pt>
                <c:pt idx="13373">
                  <c:v>125.49976820000001</c:v>
                </c:pt>
                <c:pt idx="13374">
                  <c:v>118.64368899999999</c:v>
                </c:pt>
                <c:pt idx="13375">
                  <c:v>118.64368899999999</c:v>
                </c:pt>
                <c:pt idx="13376">
                  <c:v>119.02780780000001</c:v>
                </c:pt>
                <c:pt idx="13377">
                  <c:v>120.7778344</c:v>
                </c:pt>
                <c:pt idx="13378">
                  <c:v>130.90820859999999</c:v>
                </c:pt>
                <c:pt idx="13379">
                  <c:v>120.8650605</c:v>
                </c:pt>
                <c:pt idx="13380">
                  <c:v>116.2094898</c:v>
                </c:pt>
                <c:pt idx="13381">
                  <c:v>125.53089300000001</c:v>
                </c:pt>
                <c:pt idx="13382">
                  <c:v>118.19035940000001</c:v>
                </c:pt>
                <c:pt idx="13383">
                  <c:v>130.9158338</c:v>
                </c:pt>
                <c:pt idx="13384">
                  <c:v>122.017098</c:v>
                </c:pt>
                <c:pt idx="13385">
                  <c:v>123.7591954</c:v>
                </c:pt>
                <c:pt idx="13386">
                  <c:v>121.6769596</c:v>
                </c:pt>
                <c:pt idx="13387">
                  <c:v>127.80339499999999</c:v>
                </c:pt>
                <c:pt idx="13388">
                  <c:v>125.7108307</c:v>
                </c:pt>
                <c:pt idx="13389">
                  <c:v>133.44734790000001</c:v>
                </c:pt>
                <c:pt idx="13390">
                  <c:v>127.51078339999999</c:v>
                </c:pt>
                <c:pt idx="13391">
                  <c:v>127.51078339999999</c:v>
                </c:pt>
                <c:pt idx="13392">
                  <c:v>116.1534133</c:v>
                </c:pt>
                <c:pt idx="13393">
                  <c:v>118.7625132</c:v>
                </c:pt>
                <c:pt idx="13394">
                  <c:v>118.73921110000001</c:v>
                </c:pt>
                <c:pt idx="13395">
                  <c:v>118.1439206</c:v>
                </c:pt>
                <c:pt idx="13396">
                  <c:v>131.779483</c:v>
                </c:pt>
                <c:pt idx="13397">
                  <c:v>120.60040410000001</c:v>
                </c:pt>
                <c:pt idx="13398">
                  <c:v>120.60040410000001</c:v>
                </c:pt>
                <c:pt idx="13399">
                  <c:v>129.58491699999999</c:v>
                </c:pt>
                <c:pt idx="13400">
                  <c:v>125.4739028</c:v>
                </c:pt>
                <c:pt idx="13401">
                  <c:v>118.98762139999999</c:v>
                </c:pt>
                <c:pt idx="13402">
                  <c:v>119.2574429</c:v>
                </c:pt>
                <c:pt idx="13403">
                  <c:v>116.8267812</c:v>
                </c:pt>
                <c:pt idx="13404">
                  <c:v>118.5958261</c:v>
                </c:pt>
                <c:pt idx="13405">
                  <c:v>119.0206115</c:v>
                </c:pt>
                <c:pt idx="13406">
                  <c:v>125.4712523</c:v>
                </c:pt>
                <c:pt idx="13407">
                  <c:v>129.62545130000001</c:v>
                </c:pt>
                <c:pt idx="13408">
                  <c:v>118.48137029999999</c:v>
                </c:pt>
                <c:pt idx="13409">
                  <c:v>118.48137029999999</c:v>
                </c:pt>
                <c:pt idx="13410">
                  <c:v>118.1604299</c:v>
                </c:pt>
                <c:pt idx="13411">
                  <c:v>123.99346490000001</c:v>
                </c:pt>
                <c:pt idx="13412">
                  <c:v>123.99346490000001</c:v>
                </c:pt>
                <c:pt idx="13413">
                  <c:v>118.091948</c:v>
                </c:pt>
                <c:pt idx="13414">
                  <c:v>118.091948</c:v>
                </c:pt>
                <c:pt idx="13415">
                  <c:v>121.1062934</c:v>
                </c:pt>
                <c:pt idx="13416">
                  <c:v>125.7818841</c:v>
                </c:pt>
                <c:pt idx="13417">
                  <c:v>119.06372039999999</c:v>
                </c:pt>
                <c:pt idx="13418">
                  <c:v>119.06372039999999</c:v>
                </c:pt>
                <c:pt idx="13419">
                  <c:v>134.2215698</c:v>
                </c:pt>
                <c:pt idx="13420">
                  <c:v>119.73766139999999</c:v>
                </c:pt>
                <c:pt idx="13421">
                  <c:v>124.0760842</c:v>
                </c:pt>
                <c:pt idx="13422">
                  <c:v>121.1565746</c:v>
                </c:pt>
                <c:pt idx="13423">
                  <c:v>125.8150067</c:v>
                </c:pt>
                <c:pt idx="13424">
                  <c:v>124.10567140000001</c:v>
                </c:pt>
                <c:pt idx="13425">
                  <c:v>119.0904927</c:v>
                </c:pt>
                <c:pt idx="13426">
                  <c:v>118.2186196</c:v>
                </c:pt>
                <c:pt idx="13427">
                  <c:v>131.76254950000001</c:v>
                </c:pt>
                <c:pt idx="13428">
                  <c:v>131.08419810000001</c:v>
                </c:pt>
                <c:pt idx="13429">
                  <c:v>118.3094839</c:v>
                </c:pt>
                <c:pt idx="13430">
                  <c:v>122.69655419999999</c:v>
                </c:pt>
                <c:pt idx="13431">
                  <c:v>119.38866539999999</c:v>
                </c:pt>
                <c:pt idx="13432">
                  <c:v>117.28357389999999</c:v>
                </c:pt>
                <c:pt idx="13433">
                  <c:v>125.9927418</c:v>
                </c:pt>
                <c:pt idx="13434">
                  <c:v>126.9286458</c:v>
                </c:pt>
                <c:pt idx="13435">
                  <c:v>126.9286458</c:v>
                </c:pt>
                <c:pt idx="13436">
                  <c:v>126.3625424</c:v>
                </c:pt>
                <c:pt idx="13437">
                  <c:v>118.9404811</c:v>
                </c:pt>
                <c:pt idx="13438">
                  <c:v>129.7887418</c:v>
                </c:pt>
                <c:pt idx="13439">
                  <c:v>120.2809838</c:v>
                </c:pt>
                <c:pt idx="13440">
                  <c:v>119.3266206</c:v>
                </c:pt>
                <c:pt idx="13441">
                  <c:v>119.3266206</c:v>
                </c:pt>
                <c:pt idx="13442">
                  <c:v>118.94093410000001</c:v>
                </c:pt>
                <c:pt idx="13443">
                  <c:v>124.9090309</c:v>
                </c:pt>
                <c:pt idx="13444">
                  <c:v>119.62725450000001</c:v>
                </c:pt>
                <c:pt idx="13445">
                  <c:v>120.78552089999999</c:v>
                </c:pt>
                <c:pt idx="13446">
                  <c:v>129.8292874</c:v>
                </c:pt>
                <c:pt idx="13447">
                  <c:v>124.9075184</c:v>
                </c:pt>
                <c:pt idx="13448">
                  <c:v>118.1973344</c:v>
                </c:pt>
                <c:pt idx="13449">
                  <c:v>134.66957260000001</c:v>
                </c:pt>
                <c:pt idx="13450">
                  <c:v>134.66957260000001</c:v>
                </c:pt>
                <c:pt idx="13451">
                  <c:v>118.57080430000001</c:v>
                </c:pt>
                <c:pt idx="13452">
                  <c:v>124.2253029</c:v>
                </c:pt>
                <c:pt idx="13453">
                  <c:v>118.12488140000001</c:v>
                </c:pt>
                <c:pt idx="13454">
                  <c:v>118.12488140000001</c:v>
                </c:pt>
                <c:pt idx="13455">
                  <c:v>122.1402355</c:v>
                </c:pt>
                <c:pt idx="13456">
                  <c:v>125.30517930000001</c:v>
                </c:pt>
                <c:pt idx="13457">
                  <c:v>121.0329002</c:v>
                </c:pt>
                <c:pt idx="13458">
                  <c:v>119.4818736</c:v>
                </c:pt>
                <c:pt idx="13459">
                  <c:v>119.4818736</c:v>
                </c:pt>
                <c:pt idx="13460">
                  <c:v>124.2485891</c:v>
                </c:pt>
                <c:pt idx="13461">
                  <c:v>124.2485891</c:v>
                </c:pt>
                <c:pt idx="13462">
                  <c:v>119.1462751</c:v>
                </c:pt>
                <c:pt idx="13463">
                  <c:v>119.1462751</c:v>
                </c:pt>
                <c:pt idx="13464">
                  <c:v>122.1922795</c:v>
                </c:pt>
                <c:pt idx="13465">
                  <c:v>114.5280485</c:v>
                </c:pt>
                <c:pt idx="13466">
                  <c:v>114.5280485</c:v>
                </c:pt>
                <c:pt idx="13467">
                  <c:v>125.34054570000001</c:v>
                </c:pt>
                <c:pt idx="13468">
                  <c:v>134.36714040000001</c:v>
                </c:pt>
                <c:pt idx="13469">
                  <c:v>121.8865065</c:v>
                </c:pt>
                <c:pt idx="13470">
                  <c:v>125.5303948</c:v>
                </c:pt>
                <c:pt idx="13471">
                  <c:v>123.5682669</c:v>
                </c:pt>
                <c:pt idx="13472">
                  <c:v>130.53224599999999</c:v>
                </c:pt>
                <c:pt idx="13473">
                  <c:v>120.4505353</c:v>
                </c:pt>
                <c:pt idx="13474">
                  <c:v>119.4711688</c:v>
                </c:pt>
                <c:pt idx="13475">
                  <c:v>125.5740668</c:v>
                </c:pt>
                <c:pt idx="13476">
                  <c:v>125.5740668</c:v>
                </c:pt>
                <c:pt idx="13477">
                  <c:v>118.60399150000001</c:v>
                </c:pt>
                <c:pt idx="13478">
                  <c:v>119.7499203</c:v>
                </c:pt>
                <c:pt idx="13479">
                  <c:v>118.5545568</c:v>
                </c:pt>
                <c:pt idx="13480">
                  <c:v>128.1004245</c:v>
                </c:pt>
                <c:pt idx="13481">
                  <c:v>125.7875391</c:v>
                </c:pt>
                <c:pt idx="13482">
                  <c:v>118.86802659999999</c:v>
                </c:pt>
                <c:pt idx="13483">
                  <c:v>129.99601150000001</c:v>
                </c:pt>
                <c:pt idx="13484">
                  <c:v>119.987675</c:v>
                </c:pt>
                <c:pt idx="13485">
                  <c:v>118.8119344</c:v>
                </c:pt>
                <c:pt idx="13486">
                  <c:v>121.7424228</c:v>
                </c:pt>
                <c:pt idx="13487">
                  <c:v>118.9143574</c:v>
                </c:pt>
                <c:pt idx="13488">
                  <c:v>118.9143574</c:v>
                </c:pt>
                <c:pt idx="13489">
                  <c:v>130.0408765</c:v>
                </c:pt>
                <c:pt idx="13490">
                  <c:v>119.98717929999999</c:v>
                </c:pt>
                <c:pt idx="13491">
                  <c:v>118.9928864</c:v>
                </c:pt>
                <c:pt idx="13492">
                  <c:v>119.26869809999999</c:v>
                </c:pt>
                <c:pt idx="13493">
                  <c:v>120.0324074</c:v>
                </c:pt>
                <c:pt idx="13494">
                  <c:v>125.15727320000001</c:v>
                </c:pt>
                <c:pt idx="13495">
                  <c:v>119.0316323</c:v>
                </c:pt>
                <c:pt idx="13496">
                  <c:v>127.3123866</c:v>
                </c:pt>
                <c:pt idx="13497">
                  <c:v>118.248329</c:v>
                </c:pt>
                <c:pt idx="13498">
                  <c:v>127.2927607</c:v>
                </c:pt>
                <c:pt idx="13499">
                  <c:v>125.15692129999999</c:v>
                </c:pt>
                <c:pt idx="13500">
                  <c:v>138.08443940000001</c:v>
                </c:pt>
                <c:pt idx="13501">
                  <c:v>117.8328071</c:v>
                </c:pt>
                <c:pt idx="13502">
                  <c:v>123.2956324</c:v>
                </c:pt>
                <c:pt idx="13503">
                  <c:v>124.8606061</c:v>
                </c:pt>
                <c:pt idx="13504">
                  <c:v>120.5824963</c:v>
                </c:pt>
                <c:pt idx="13505">
                  <c:v>120.5824963</c:v>
                </c:pt>
                <c:pt idx="13506">
                  <c:v>121.1833489</c:v>
                </c:pt>
                <c:pt idx="13507">
                  <c:v>118.5244063</c:v>
                </c:pt>
                <c:pt idx="13508">
                  <c:v>118.5244063</c:v>
                </c:pt>
                <c:pt idx="13509">
                  <c:v>124.8975775</c:v>
                </c:pt>
                <c:pt idx="13510">
                  <c:v>117.37185580000001</c:v>
                </c:pt>
                <c:pt idx="13511">
                  <c:v>123.7555552</c:v>
                </c:pt>
                <c:pt idx="13512">
                  <c:v>123.7555552</c:v>
                </c:pt>
                <c:pt idx="13513">
                  <c:v>119.51492020000001</c:v>
                </c:pt>
                <c:pt idx="13514">
                  <c:v>119.51492020000001</c:v>
                </c:pt>
                <c:pt idx="13515">
                  <c:v>134.5232178</c:v>
                </c:pt>
                <c:pt idx="13516">
                  <c:v>114.99231949999999</c:v>
                </c:pt>
                <c:pt idx="13517">
                  <c:v>127.1714915</c:v>
                </c:pt>
                <c:pt idx="13518">
                  <c:v>114.99231949999999</c:v>
                </c:pt>
                <c:pt idx="13519">
                  <c:v>127.1714915</c:v>
                </c:pt>
                <c:pt idx="13520">
                  <c:v>125.83388789999999</c:v>
                </c:pt>
                <c:pt idx="13521">
                  <c:v>125.0845039</c:v>
                </c:pt>
                <c:pt idx="13522">
                  <c:v>125.0845039</c:v>
                </c:pt>
                <c:pt idx="13523">
                  <c:v>130.7324931</c:v>
                </c:pt>
                <c:pt idx="13524">
                  <c:v>119.5874177</c:v>
                </c:pt>
                <c:pt idx="13525">
                  <c:v>123.1153102</c:v>
                </c:pt>
                <c:pt idx="13526">
                  <c:v>123.0930505</c:v>
                </c:pt>
                <c:pt idx="13527">
                  <c:v>119.8549864</c:v>
                </c:pt>
                <c:pt idx="13528">
                  <c:v>120.1154044</c:v>
                </c:pt>
                <c:pt idx="13529">
                  <c:v>119.6542578</c:v>
                </c:pt>
                <c:pt idx="13530">
                  <c:v>123.3790664</c:v>
                </c:pt>
                <c:pt idx="13531">
                  <c:v>126.6830769</c:v>
                </c:pt>
                <c:pt idx="13532">
                  <c:v>123.3668325</c:v>
                </c:pt>
                <c:pt idx="13533">
                  <c:v>134.53674480000001</c:v>
                </c:pt>
                <c:pt idx="13534">
                  <c:v>125.2509283</c:v>
                </c:pt>
                <c:pt idx="13535">
                  <c:v>120.4908118</c:v>
                </c:pt>
                <c:pt idx="13536">
                  <c:v>130.21490660000001</c:v>
                </c:pt>
                <c:pt idx="13537">
                  <c:v>134.88401089999999</c:v>
                </c:pt>
                <c:pt idx="13538">
                  <c:v>124.0296165</c:v>
                </c:pt>
                <c:pt idx="13539">
                  <c:v>120.349712</c:v>
                </c:pt>
                <c:pt idx="13540">
                  <c:v>118.6685706</c:v>
                </c:pt>
                <c:pt idx="13541">
                  <c:v>130.25974389999999</c:v>
                </c:pt>
                <c:pt idx="13542">
                  <c:v>119.3078189</c:v>
                </c:pt>
                <c:pt idx="13543">
                  <c:v>119.3078189</c:v>
                </c:pt>
                <c:pt idx="13544">
                  <c:v>124.03694369999999</c:v>
                </c:pt>
                <c:pt idx="13545">
                  <c:v>123.8827546</c:v>
                </c:pt>
                <c:pt idx="13546">
                  <c:v>119.6544842</c:v>
                </c:pt>
                <c:pt idx="13547">
                  <c:v>120.35060420000001</c:v>
                </c:pt>
                <c:pt idx="13548">
                  <c:v>124.65273310000001</c:v>
                </c:pt>
                <c:pt idx="13549">
                  <c:v>122.1948869</c:v>
                </c:pt>
                <c:pt idx="13550">
                  <c:v>137.33869899999999</c:v>
                </c:pt>
                <c:pt idx="13551">
                  <c:v>125.913284</c:v>
                </c:pt>
                <c:pt idx="13552">
                  <c:v>125.89496029999999</c:v>
                </c:pt>
                <c:pt idx="13553">
                  <c:v>124.65116519999999</c:v>
                </c:pt>
                <c:pt idx="13554">
                  <c:v>133.80583139999999</c:v>
                </c:pt>
                <c:pt idx="13555">
                  <c:v>115.089696</c:v>
                </c:pt>
                <c:pt idx="13556">
                  <c:v>125.17983599999999</c:v>
                </c:pt>
                <c:pt idx="13557">
                  <c:v>120.9846641</c:v>
                </c:pt>
                <c:pt idx="13558">
                  <c:v>120.9846641</c:v>
                </c:pt>
                <c:pt idx="13559">
                  <c:v>118.23976690000001</c:v>
                </c:pt>
                <c:pt idx="13560">
                  <c:v>125.3935553</c:v>
                </c:pt>
                <c:pt idx="13561">
                  <c:v>125.2228039</c:v>
                </c:pt>
                <c:pt idx="13562">
                  <c:v>122.3073256</c:v>
                </c:pt>
                <c:pt idx="13563">
                  <c:v>119.8640767</c:v>
                </c:pt>
                <c:pt idx="13564">
                  <c:v>125.4184296</c:v>
                </c:pt>
                <c:pt idx="13565">
                  <c:v>124.2301573</c:v>
                </c:pt>
                <c:pt idx="13566">
                  <c:v>118.2100401</c:v>
                </c:pt>
                <c:pt idx="13567">
                  <c:v>118.2100401</c:v>
                </c:pt>
                <c:pt idx="13568">
                  <c:v>125.4093972</c:v>
                </c:pt>
                <c:pt idx="13569">
                  <c:v>125.4093972</c:v>
                </c:pt>
                <c:pt idx="13570">
                  <c:v>119.50974840000001</c:v>
                </c:pt>
                <c:pt idx="13571">
                  <c:v>135.3700225</c:v>
                </c:pt>
                <c:pt idx="13572">
                  <c:v>128.2434883</c:v>
                </c:pt>
                <c:pt idx="13573">
                  <c:v>123.2935344</c:v>
                </c:pt>
                <c:pt idx="13574">
                  <c:v>123.2935344</c:v>
                </c:pt>
                <c:pt idx="13575">
                  <c:v>130.94077960000001</c:v>
                </c:pt>
                <c:pt idx="13576">
                  <c:v>126.56361870000001</c:v>
                </c:pt>
                <c:pt idx="13577">
                  <c:v>126.56361870000001</c:v>
                </c:pt>
                <c:pt idx="13578">
                  <c:v>127.3732637</c:v>
                </c:pt>
                <c:pt idx="13579">
                  <c:v>124.17950399999999</c:v>
                </c:pt>
                <c:pt idx="13580">
                  <c:v>123.39846780000001</c:v>
                </c:pt>
                <c:pt idx="13581">
                  <c:v>120.2385795</c:v>
                </c:pt>
                <c:pt idx="13582">
                  <c:v>121.147358</c:v>
                </c:pt>
                <c:pt idx="13583">
                  <c:v>135.33366810000001</c:v>
                </c:pt>
                <c:pt idx="13584">
                  <c:v>120.68536659999999</c:v>
                </c:pt>
                <c:pt idx="13585">
                  <c:v>125.485148</c:v>
                </c:pt>
                <c:pt idx="13586">
                  <c:v>126.1304775</c:v>
                </c:pt>
                <c:pt idx="13587">
                  <c:v>125.47052960000001</c:v>
                </c:pt>
                <c:pt idx="13588">
                  <c:v>131.10742730000001</c:v>
                </c:pt>
                <c:pt idx="13589">
                  <c:v>133.510569</c:v>
                </c:pt>
                <c:pt idx="13590">
                  <c:v>125.513383</c:v>
                </c:pt>
                <c:pt idx="13591">
                  <c:v>119.08823390000001</c:v>
                </c:pt>
                <c:pt idx="13592">
                  <c:v>136.23150269999999</c:v>
                </c:pt>
                <c:pt idx="13593">
                  <c:v>120.24607039999999</c:v>
                </c:pt>
                <c:pt idx="13594">
                  <c:v>131.15506210000001</c:v>
                </c:pt>
                <c:pt idx="13595">
                  <c:v>123.915109</c:v>
                </c:pt>
                <c:pt idx="13596">
                  <c:v>121.36602499999999</c:v>
                </c:pt>
                <c:pt idx="13597">
                  <c:v>118.94291749999999</c:v>
                </c:pt>
                <c:pt idx="13598">
                  <c:v>118.94291749999999</c:v>
                </c:pt>
                <c:pt idx="13599">
                  <c:v>135.01828750000001</c:v>
                </c:pt>
                <c:pt idx="13600">
                  <c:v>135.01828750000001</c:v>
                </c:pt>
                <c:pt idx="13601">
                  <c:v>119.6056016</c:v>
                </c:pt>
                <c:pt idx="13602">
                  <c:v>136.6407811</c:v>
                </c:pt>
                <c:pt idx="13603">
                  <c:v>120.0410711</c:v>
                </c:pt>
                <c:pt idx="13604">
                  <c:v>119.5797927</c:v>
                </c:pt>
                <c:pt idx="13605">
                  <c:v>119.0964584</c:v>
                </c:pt>
                <c:pt idx="13606">
                  <c:v>121.3660173</c:v>
                </c:pt>
                <c:pt idx="13607">
                  <c:v>124.78060069999999</c:v>
                </c:pt>
                <c:pt idx="13608">
                  <c:v>135.2348523</c:v>
                </c:pt>
                <c:pt idx="13609">
                  <c:v>124.1853237</c:v>
                </c:pt>
                <c:pt idx="13610">
                  <c:v>124.31244270000001</c:v>
                </c:pt>
                <c:pt idx="13611">
                  <c:v>125.38304220000001</c:v>
                </c:pt>
                <c:pt idx="13612">
                  <c:v>125.3634794</c:v>
                </c:pt>
                <c:pt idx="13613">
                  <c:v>116.7601545</c:v>
                </c:pt>
                <c:pt idx="13614">
                  <c:v>124.1849904</c:v>
                </c:pt>
                <c:pt idx="13615">
                  <c:v>124.8232172</c:v>
                </c:pt>
                <c:pt idx="13616">
                  <c:v>126.3371408</c:v>
                </c:pt>
                <c:pt idx="13617">
                  <c:v>117.91711770000001</c:v>
                </c:pt>
                <c:pt idx="13618">
                  <c:v>125.7402929</c:v>
                </c:pt>
                <c:pt idx="13619">
                  <c:v>124.968431</c:v>
                </c:pt>
                <c:pt idx="13620">
                  <c:v>124.968431</c:v>
                </c:pt>
                <c:pt idx="13621">
                  <c:v>123.8722437</c:v>
                </c:pt>
                <c:pt idx="13622">
                  <c:v>133.51502970000001</c:v>
                </c:pt>
                <c:pt idx="13623">
                  <c:v>119.422417</c:v>
                </c:pt>
                <c:pt idx="13624">
                  <c:v>135.53432380000001</c:v>
                </c:pt>
                <c:pt idx="13625">
                  <c:v>131.1566077</c:v>
                </c:pt>
                <c:pt idx="13626">
                  <c:v>118.6255771</c:v>
                </c:pt>
                <c:pt idx="13627">
                  <c:v>118.6255771</c:v>
                </c:pt>
                <c:pt idx="13628">
                  <c:v>126.8353426</c:v>
                </c:pt>
                <c:pt idx="13629">
                  <c:v>127.498721</c:v>
                </c:pt>
                <c:pt idx="13630">
                  <c:v>127.5257244</c:v>
                </c:pt>
                <c:pt idx="13631">
                  <c:v>123.5980813</c:v>
                </c:pt>
                <c:pt idx="13632">
                  <c:v>123.5980813</c:v>
                </c:pt>
                <c:pt idx="13633">
                  <c:v>125.69706909999999</c:v>
                </c:pt>
                <c:pt idx="13634">
                  <c:v>125.1902511</c:v>
                </c:pt>
                <c:pt idx="13635">
                  <c:v>125.1902511</c:v>
                </c:pt>
                <c:pt idx="13636">
                  <c:v>122.97853449999999</c:v>
                </c:pt>
                <c:pt idx="13637">
                  <c:v>137.3191023</c:v>
                </c:pt>
                <c:pt idx="13638">
                  <c:v>120.62277280000001</c:v>
                </c:pt>
                <c:pt idx="13639">
                  <c:v>119.5057894</c:v>
                </c:pt>
                <c:pt idx="13640">
                  <c:v>122.1606163</c:v>
                </c:pt>
                <c:pt idx="13641">
                  <c:v>124.516592</c:v>
                </c:pt>
                <c:pt idx="13642">
                  <c:v>131.98609999999999</c:v>
                </c:pt>
                <c:pt idx="13643">
                  <c:v>135.52481019999999</c:v>
                </c:pt>
                <c:pt idx="13644">
                  <c:v>121.69775250000001</c:v>
                </c:pt>
                <c:pt idx="13645">
                  <c:v>127.529597</c:v>
                </c:pt>
                <c:pt idx="13646">
                  <c:v>125.6212374</c:v>
                </c:pt>
                <c:pt idx="13647">
                  <c:v>126.01918980000001</c:v>
                </c:pt>
                <c:pt idx="13648">
                  <c:v>122.40585950000001</c:v>
                </c:pt>
                <c:pt idx="13649">
                  <c:v>125.0369626</c:v>
                </c:pt>
                <c:pt idx="13650">
                  <c:v>132.03566910000001</c:v>
                </c:pt>
                <c:pt idx="13651">
                  <c:v>130.69036800000001</c:v>
                </c:pt>
                <c:pt idx="13652">
                  <c:v>135.1570198</c:v>
                </c:pt>
                <c:pt idx="13653">
                  <c:v>135.1570198</c:v>
                </c:pt>
                <c:pt idx="13654">
                  <c:v>125.12095619999999</c:v>
                </c:pt>
                <c:pt idx="13655">
                  <c:v>118.6043382</c:v>
                </c:pt>
                <c:pt idx="13656">
                  <c:v>118.6043382</c:v>
                </c:pt>
                <c:pt idx="13657">
                  <c:v>120.4284086</c:v>
                </c:pt>
                <c:pt idx="13658">
                  <c:v>120.6842801</c:v>
                </c:pt>
                <c:pt idx="13659">
                  <c:v>125.1652321</c:v>
                </c:pt>
                <c:pt idx="13660">
                  <c:v>120.65582740000001</c:v>
                </c:pt>
                <c:pt idx="13661">
                  <c:v>121.40508250000001</c:v>
                </c:pt>
                <c:pt idx="13662">
                  <c:v>124.48144929999999</c:v>
                </c:pt>
                <c:pt idx="13663">
                  <c:v>125.5995099</c:v>
                </c:pt>
                <c:pt idx="13664">
                  <c:v>126.0643762</c:v>
                </c:pt>
                <c:pt idx="13665">
                  <c:v>125.66967270000001</c:v>
                </c:pt>
                <c:pt idx="13666">
                  <c:v>121.7797521</c:v>
                </c:pt>
                <c:pt idx="13667">
                  <c:v>124.5593401</c:v>
                </c:pt>
                <c:pt idx="13668">
                  <c:v>124.5593401</c:v>
                </c:pt>
                <c:pt idx="13669">
                  <c:v>125.6469085</c:v>
                </c:pt>
                <c:pt idx="13670">
                  <c:v>124.4799866</c:v>
                </c:pt>
                <c:pt idx="13671">
                  <c:v>118.2981051</c:v>
                </c:pt>
                <c:pt idx="13672">
                  <c:v>135.5352311</c:v>
                </c:pt>
                <c:pt idx="13673">
                  <c:v>118.3380157</c:v>
                </c:pt>
                <c:pt idx="13674">
                  <c:v>125.9936807</c:v>
                </c:pt>
                <c:pt idx="13675">
                  <c:v>119.01484739999999</c:v>
                </c:pt>
                <c:pt idx="13676">
                  <c:v>131.3769771</c:v>
                </c:pt>
                <c:pt idx="13677">
                  <c:v>126.2917557</c:v>
                </c:pt>
                <c:pt idx="13678">
                  <c:v>126.1134629</c:v>
                </c:pt>
                <c:pt idx="13679">
                  <c:v>119.0427664</c:v>
                </c:pt>
                <c:pt idx="13680">
                  <c:v>119.0427664</c:v>
                </c:pt>
                <c:pt idx="13681">
                  <c:v>124.57904929999999</c:v>
                </c:pt>
                <c:pt idx="13682">
                  <c:v>126.1436891</c:v>
                </c:pt>
                <c:pt idx="13683">
                  <c:v>137.51688100000001</c:v>
                </c:pt>
                <c:pt idx="13684">
                  <c:v>132.3101733</c:v>
                </c:pt>
                <c:pt idx="13685">
                  <c:v>132.3101733</c:v>
                </c:pt>
                <c:pt idx="13686">
                  <c:v>123.189054</c:v>
                </c:pt>
                <c:pt idx="13687">
                  <c:v>123.189054</c:v>
                </c:pt>
                <c:pt idx="13688">
                  <c:v>127.76377770000001</c:v>
                </c:pt>
                <c:pt idx="13689">
                  <c:v>124.6826568</c:v>
                </c:pt>
                <c:pt idx="13690">
                  <c:v>124.6826568</c:v>
                </c:pt>
                <c:pt idx="13691">
                  <c:v>119.92136360000001</c:v>
                </c:pt>
                <c:pt idx="13692">
                  <c:v>138.67396310000001</c:v>
                </c:pt>
                <c:pt idx="13693">
                  <c:v>123.30419430000001</c:v>
                </c:pt>
                <c:pt idx="13694">
                  <c:v>121.6778679</c:v>
                </c:pt>
                <c:pt idx="13695">
                  <c:v>122.69016120000001</c:v>
                </c:pt>
                <c:pt idx="13696">
                  <c:v>125.9083239</c:v>
                </c:pt>
                <c:pt idx="13697">
                  <c:v>125.325824</c:v>
                </c:pt>
                <c:pt idx="13698">
                  <c:v>129.07923160000001</c:v>
                </c:pt>
                <c:pt idx="13699">
                  <c:v>125.46047</c:v>
                </c:pt>
                <c:pt idx="13700">
                  <c:v>133.13851600000001</c:v>
                </c:pt>
                <c:pt idx="13701">
                  <c:v>132.15047079999999</c:v>
                </c:pt>
                <c:pt idx="13702">
                  <c:v>124.6316341</c:v>
                </c:pt>
                <c:pt idx="13703">
                  <c:v>125.5087513</c:v>
                </c:pt>
                <c:pt idx="13704">
                  <c:v>119.02826260000001</c:v>
                </c:pt>
                <c:pt idx="13705">
                  <c:v>119.02826260000001</c:v>
                </c:pt>
                <c:pt idx="13706">
                  <c:v>125.11124409999999</c:v>
                </c:pt>
                <c:pt idx="13707">
                  <c:v>133.1666821</c:v>
                </c:pt>
                <c:pt idx="13708">
                  <c:v>119.8657972</c:v>
                </c:pt>
                <c:pt idx="13709">
                  <c:v>120.8164506</c:v>
                </c:pt>
                <c:pt idx="13710">
                  <c:v>127.0769375</c:v>
                </c:pt>
                <c:pt idx="13711">
                  <c:v>119.9095949</c:v>
                </c:pt>
                <c:pt idx="13712">
                  <c:v>124.91716700000001</c:v>
                </c:pt>
                <c:pt idx="13713">
                  <c:v>124.91716700000001</c:v>
                </c:pt>
                <c:pt idx="13714">
                  <c:v>133.2555826</c:v>
                </c:pt>
                <c:pt idx="13715">
                  <c:v>121.07311869999999</c:v>
                </c:pt>
                <c:pt idx="13716">
                  <c:v>121.04381600000001</c:v>
                </c:pt>
                <c:pt idx="13717">
                  <c:v>124.0647306</c:v>
                </c:pt>
                <c:pt idx="13718">
                  <c:v>125.19574040000001</c:v>
                </c:pt>
                <c:pt idx="13719">
                  <c:v>124.0645614</c:v>
                </c:pt>
                <c:pt idx="13720">
                  <c:v>138.28245050000001</c:v>
                </c:pt>
                <c:pt idx="13721">
                  <c:v>125.1724808</c:v>
                </c:pt>
                <c:pt idx="13722">
                  <c:v>119.3456225</c:v>
                </c:pt>
                <c:pt idx="13723">
                  <c:v>124.73208200000001</c:v>
                </c:pt>
                <c:pt idx="13724">
                  <c:v>124.1375575</c:v>
                </c:pt>
                <c:pt idx="13725">
                  <c:v>118.7610478</c:v>
                </c:pt>
                <c:pt idx="13726">
                  <c:v>118.6412122</c:v>
                </c:pt>
                <c:pt idx="13727">
                  <c:v>125.78846489999999</c:v>
                </c:pt>
                <c:pt idx="13728">
                  <c:v>125.2807127</c:v>
                </c:pt>
                <c:pt idx="13729">
                  <c:v>125.5945648</c:v>
                </c:pt>
                <c:pt idx="13730">
                  <c:v>139.46668639999999</c:v>
                </c:pt>
                <c:pt idx="13731">
                  <c:v>125.6280253</c:v>
                </c:pt>
                <c:pt idx="13732">
                  <c:v>121.0069168</c:v>
                </c:pt>
                <c:pt idx="13733">
                  <c:v>127.514533</c:v>
                </c:pt>
                <c:pt idx="13734">
                  <c:v>120.13966840000001</c:v>
                </c:pt>
                <c:pt idx="13735">
                  <c:v>127.514533</c:v>
                </c:pt>
                <c:pt idx="13736">
                  <c:v>120.13966840000001</c:v>
                </c:pt>
                <c:pt idx="13737">
                  <c:v>131.62178650000001</c:v>
                </c:pt>
                <c:pt idx="13738">
                  <c:v>131.62178650000001</c:v>
                </c:pt>
                <c:pt idx="13739">
                  <c:v>123.51281349999999</c:v>
                </c:pt>
                <c:pt idx="13740">
                  <c:v>123.51281349999999</c:v>
                </c:pt>
                <c:pt idx="13741">
                  <c:v>124.9872821</c:v>
                </c:pt>
                <c:pt idx="13742">
                  <c:v>124.9872821</c:v>
                </c:pt>
                <c:pt idx="13743">
                  <c:v>120.7803163</c:v>
                </c:pt>
                <c:pt idx="13744">
                  <c:v>130.89013449999999</c:v>
                </c:pt>
                <c:pt idx="13745">
                  <c:v>122.53231580000001</c:v>
                </c:pt>
                <c:pt idx="13746">
                  <c:v>137.83328560000001</c:v>
                </c:pt>
                <c:pt idx="13747">
                  <c:v>124.56839359999999</c:v>
                </c:pt>
                <c:pt idx="13748">
                  <c:v>120.0209213</c:v>
                </c:pt>
                <c:pt idx="13749">
                  <c:v>126.4884758</c:v>
                </c:pt>
                <c:pt idx="13750">
                  <c:v>122.7146487</c:v>
                </c:pt>
                <c:pt idx="13751">
                  <c:v>123.6360232</c:v>
                </c:pt>
                <c:pt idx="13752">
                  <c:v>132.52469619999999</c:v>
                </c:pt>
                <c:pt idx="13753">
                  <c:v>124.6562583</c:v>
                </c:pt>
                <c:pt idx="13754">
                  <c:v>125.4527159</c:v>
                </c:pt>
                <c:pt idx="13755">
                  <c:v>126.536968</c:v>
                </c:pt>
                <c:pt idx="13756">
                  <c:v>124.89904970000001</c:v>
                </c:pt>
                <c:pt idx="13757">
                  <c:v>132.5574029</c:v>
                </c:pt>
                <c:pt idx="13758">
                  <c:v>125.4573662</c:v>
                </c:pt>
                <c:pt idx="13759">
                  <c:v>124.5496344</c:v>
                </c:pt>
                <c:pt idx="13760">
                  <c:v>124.5496344</c:v>
                </c:pt>
                <c:pt idx="13761">
                  <c:v>127.3941172</c:v>
                </c:pt>
                <c:pt idx="13762">
                  <c:v>129.21139450000001</c:v>
                </c:pt>
                <c:pt idx="13763">
                  <c:v>118.7284911</c:v>
                </c:pt>
                <c:pt idx="13764">
                  <c:v>118.7284911</c:v>
                </c:pt>
                <c:pt idx="13765">
                  <c:v>132.66121329999999</c:v>
                </c:pt>
                <c:pt idx="13766">
                  <c:v>120.95185360000001</c:v>
                </c:pt>
                <c:pt idx="13767">
                  <c:v>121.8753875</c:v>
                </c:pt>
                <c:pt idx="13768">
                  <c:v>120.9969366</c:v>
                </c:pt>
                <c:pt idx="13769">
                  <c:v>122.11958060000001</c:v>
                </c:pt>
                <c:pt idx="13770">
                  <c:v>124.3809646</c:v>
                </c:pt>
                <c:pt idx="13771">
                  <c:v>122.0900446</c:v>
                </c:pt>
                <c:pt idx="13772">
                  <c:v>128.15046580000001</c:v>
                </c:pt>
                <c:pt idx="13773">
                  <c:v>126.86697700000001</c:v>
                </c:pt>
                <c:pt idx="13774">
                  <c:v>126.35364439999999</c:v>
                </c:pt>
                <c:pt idx="13775">
                  <c:v>124.379744</c:v>
                </c:pt>
                <c:pt idx="13776">
                  <c:v>124.7579004</c:v>
                </c:pt>
                <c:pt idx="13777">
                  <c:v>124.7336576</c:v>
                </c:pt>
                <c:pt idx="13778">
                  <c:v>132.5550154</c:v>
                </c:pt>
                <c:pt idx="13779">
                  <c:v>132.55464269999999</c:v>
                </c:pt>
                <c:pt idx="13780">
                  <c:v>118.2965264</c:v>
                </c:pt>
                <c:pt idx="13781">
                  <c:v>122.0687999</c:v>
                </c:pt>
                <c:pt idx="13782">
                  <c:v>119.18172970000001</c:v>
                </c:pt>
                <c:pt idx="13783">
                  <c:v>126.0836242</c:v>
                </c:pt>
                <c:pt idx="13784">
                  <c:v>125.8909706</c:v>
                </c:pt>
                <c:pt idx="13785">
                  <c:v>125.9253592</c:v>
                </c:pt>
                <c:pt idx="13786">
                  <c:v>124.7794466</c:v>
                </c:pt>
                <c:pt idx="13787">
                  <c:v>126.93771340000001</c:v>
                </c:pt>
                <c:pt idx="13788">
                  <c:v>126.93771340000001</c:v>
                </c:pt>
                <c:pt idx="13789">
                  <c:v>120.5422253</c:v>
                </c:pt>
                <c:pt idx="13790">
                  <c:v>120.5422253</c:v>
                </c:pt>
                <c:pt idx="13791">
                  <c:v>124.640591</c:v>
                </c:pt>
                <c:pt idx="13792">
                  <c:v>130.98011080000001</c:v>
                </c:pt>
                <c:pt idx="13793">
                  <c:v>130.98011080000001</c:v>
                </c:pt>
                <c:pt idx="13794">
                  <c:v>124.53318609999999</c:v>
                </c:pt>
                <c:pt idx="13795">
                  <c:v>124.53318609999999</c:v>
                </c:pt>
                <c:pt idx="13796">
                  <c:v>124.0844926</c:v>
                </c:pt>
                <c:pt idx="13797">
                  <c:v>122.9648092</c:v>
                </c:pt>
                <c:pt idx="13798">
                  <c:v>124.5363294</c:v>
                </c:pt>
                <c:pt idx="13799">
                  <c:v>124.5363294</c:v>
                </c:pt>
                <c:pt idx="13800">
                  <c:v>126.81826239999999</c:v>
                </c:pt>
                <c:pt idx="13801">
                  <c:v>131.94793490000001</c:v>
                </c:pt>
                <c:pt idx="13802">
                  <c:v>130.27250219999999</c:v>
                </c:pt>
                <c:pt idx="13803">
                  <c:v>121.6791286</c:v>
                </c:pt>
                <c:pt idx="13804">
                  <c:v>124.23233810000001</c:v>
                </c:pt>
                <c:pt idx="13805">
                  <c:v>126.8723336</c:v>
                </c:pt>
                <c:pt idx="13806">
                  <c:v>124.29767339999999</c:v>
                </c:pt>
                <c:pt idx="13807">
                  <c:v>131.98447490000001</c:v>
                </c:pt>
                <c:pt idx="13808">
                  <c:v>126.99107909999999</c:v>
                </c:pt>
                <c:pt idx="13809">
                  <c:v>123.9714245</c:v>
                </c:pt>
                <c:pt idx="13810">
                  <c:v>124.92106920000001</c:v>
                </c:pt>
                <c:pt idx="13811">
                  <c:v>124.92106920000001</c:v>
                </c:pt>
                <c:pt idx="13812">
                  <c:v>132.10230250000001</c:v>
                </c:pt>
                <c:pt idx="13813">
                  <c:v>125.764413</c:v>
                </c:pt>
                <c:pt idx="13814">
                  <c:v>125.2080728</c:v>
                </c:pt>
                <c:pt idx="13815">
                  <c:v>124.5667852</c:v>
                </c:pt>
                <c:pt idx="13816">
                  <c:v>119.1632134</c:v>
                </c:pt>
                <c:pt idx="13817">
                  <c:v>119.1632134</c:v>
                </c:pt>
                <c:pt idx="13818">
                  <c:v>122.91156669999999</c:v>
                </c:pt>
                <c:pt idx="13819">
                  <c:v>121.34487780000001</c:v>
                </c:pt>
                <c:pt idx="13820">
                  <c:v>128.9535425</c:v>
                </c:pt>
                <c:pt idx="13821">
                  <c:v>130.1948289</c:v>
                </c:pt>
                <c:pt idx="13822">
                  <c:v>133.29922120000001</c:v>
                </c:pt>
                <c:pt idx="13823">
                  <c:v>133.29922120000001</c:v>
                </c:pt>
                <c:pt idx="13824">
                  <c:v>121.3924521</c:v>
                </c:pt>
                <c:pt idx="13825">
                  <c:v>124.7026295</c:v>
                </c:pt>
                <c:pt idx="13826">
                  <c:v>124.70275220000001</c:v>
                </c:pt>
                <c:pt idx="13827">
                  <c:v>123.1113565</c:v>
                </c:pt>
                <c:pt idx="13828">
                  <c:v>125.08575829999999</c:v>
                </c:pt>
                <c:pt idx="13829">
                  <c:v>131.90620469999999</c:v>
                </c:pt>
                <c:pt idx="13830">
                  <c:v>125.061031</c:v>
                </c:pt>
                <c:pt idx="13831">
                  <c:v>131.9044414</c:v>
                </c:pt>
                <c:pt idx="13832">
                  <c:v>118.7277788</c:v>
                </c:pt>
                <c:pt idx="13833">
                  <c:v>125.6344809</c:v>
                </c:pt>
                <c:pt idx="13834">
                  <c:v>119.6045592</c:v>
                </c:pt>
                <c:pt idx="13835">
                  <c:v>125.4283204</c:v>
                </c:pt>
                <c:pt idx="13836">
                  <c:v>125.4638205</c:v>
                </c:pt>
                <c:pt idx="13837">
                  <c:v>127.2061958</c:v>
                </c:pt>
                <c:pt idx="13838">
                  <c:v>125.59182699999999</c:v>
                </c:pt>
                <c:pt idx="13839">
                  <c:v>125.59182699999999</c:v>
                </c:pt>
                <c:pt idx="13840">
                  <c:v>126.19293930000001</c:v>
                </c:pt>
                <c:pt idx="13841">
                  <c:v>124.3170509</c:v>
                </c:pt>
                <c:pt idx="13842">
                  <c:v>127.81696839999999</c:v>
                </c:pt>
                <c:pt idx="13843">
                  <c:v>131.41217409999999</c:v>
                </c:pt>
                <c:pt idx="13844">
                  <c:v>125.1034047</c:v>
                </c:pt>
                <c:pt idx="13845">
                  <c:v>130.383376</c:v>
                </c:pt>
                <c:pt idx="13846">
                  <c:v>130.383376</c:v>
                </c:pt>
                <c:pt idx="13847">
                  <c:v>124.58813360000001</c:v>
                </c:pt>
                <c:pt idx="13848">
                  <c:v>124.854934</c:v>
                </c:pt>
                <c:pt idx="13849">
                  <c:v>124.854934</c:v>
                </c:pt>
                <c:pt idx="13850">
                  <c:v>127.8728383</c:v>
                </c:pt>
                <c:pt idx="13851">
                  <c:v>124.1180847</c:v>
                </c:pt>
                <c:pt idx="13852">
                  <c:v>124.1180847</c:v>
                </c:pt>
                <c:pt idx="13853">
                  <c:v>131.44847999999999</c:v>
                </c:pt>
                <c:pt idx="13854">
                  <c:v>129.0802314</c:v>
                </c:pt>
                <c:pt idx="13855">
                  <c:v>125.994562</c:v>
                </c:pt>
                <c:pt idx="13856">
                  <c:v>125.994562</c:v>
                </c:pt>
                <c:pt idx="13857">
                  <c:v>136.52035319999999</c:v>
                </c:pt>
                <c:pt idx="13858">
                  <c:v>132.334284</c:v>
                </c:pt>
                <c:pt idx="13859">
                  <c:v>129.6987756</c:v>
                </c:pt>
                <c:pt idx="13860">
                  <c:v>126.4347618</c:v>
                </c:pt>
                <c:pt idx="13861">
                  <c:v>136.56470920000001</c:v>
                </c:pt>
                <c:pt idx="13862">
                  <c:v>124.3101782</c:v>
                </c:pt>
                <c:pt idx="13863">
                  <c:v>125.52521400000001</c:v>
                </c:pt>
                <c:pt idx="13864">
                  <c:v>125.3606781</c:v>
                </c:pt>
                <c:pt idx="13865">
                  <c:v>126.7134453</c:v>
                </c:pt>
                <c:pt idx="13866">
                  <c:v>132.68964629999999</c:v>
                </c:pt>
                <c:pt idx="13867">
                  <c:v>132.68964629999999</c:v>
                </c:pt>
                <c:pt idx="13868">
                  <c:v>127.2825127</c:v>
                </c:pt>
                <c:pt idx="13869">
                  <c:v>127.27062789999999</c:v>
                </c:pt>
                <c:pt idx="13870">
                  <c:v>119.59448740000001</c:v>
                </c:pt>
                <c:pt idx="13871">
                  <c:v>119.59448740000001</c:v>
                </c:pt>
                <c:pt idx="13872">
                  <c:v>122.39899250000001</c:v>
                </c:pt>
                <c:pt idx="13873">
                  <c:v>132.79126769999999</c:v>
                </c:pt>
                <c:pt idx="13874">
                  <c:v>122.4493088</c:v>
                </c:pt>
                <c:pt idx="13875">
                  <c:v>124.1334914</c:v>
                </c:pt>
                <c:pt idx="13876">
                  <c:v>125.70979560000001</c:v>
                </c:pt>
                <c:pt idx="13877">
                  <c:v>127.1930785</c:v>
                </c:pt>
                <c:pt idx="13878">
                  <c:v>125.7112971</c:v>
                </c:pt>
                <c:pt idx="13879">
                  <c:v>124.69595200000001</c:v>
                </c:pt>
                <c:pt idx="13880">
                  <c:v>131.29836130000001</c:v>
                </c:pt>
                <c:pt idx="13881">
                  <c:v>125.2836884</c:v>
                </c:pt>
                <c:pt idx="13882">
                  <c:v>123.7264215</c:v>
                </c:pt>
                <c:pt idx="13883">
                  <c:v>124.668002</c:v>
                </c:pt>
                <c:pt idx="13884">
                  <c:v>118.4211395</c:v>
                </c:pt>
                <c:pt idx="13885">
                  <c:v>131.2977831</c:v>
                </c:pt>
                <c:pt idx="13886">
                  <c:v>125.95247689999999</c:v>
                </c:pt>
                <c:pt idx="13887">
                  <c:v>124.9982316</c:v>
                </c:pt>
                <c:pt idx="13888">
                  <c:v>127.1675453</c:v>
                </c:pt>
                <c:pt idx="13889">
                  <c:v>125.0365554</c:v>
                </c:pt>
                <c:pt idx="13890">
                  <c:v>128.72792380000001</c:v>
                </c:pt>
                <c:pt idx="13891">
                  <c:v>120.6948422</c:v>
                </c:pt>
                <c:pt idx="13892">
                  <c:v>124.86806850000001</c:v>
                </c:pt>
                <c:pt idx="13893">
                  <c:v>125.1096253</c:v>
                </c:pt>
                <c:pt idx="13894">
                  <c:v>125.1096253</c:v>
                </c:pt>
                <c:pt idx="13895">
                  <c:v>131.66244900000001</c:v>
                </c:pt>
                <c:pt idx="13896">
                  <c:v>124.20711799999999</c:v>
                </c:pt>
                <c:pt idx="13897">
                  <c:v>123.8862982</c:v>
                </c:pt>
                <c:pt idx="13898">
                  <c:v>131.70066739999999</c:v>
                </c:pt>
                <c:pt idx="13899">
                  <c:v>126.35487019999999</c:v>
                </c:pt>
                <c:pt idx="13900">
                  <c:v>126.35487019999999</c:v>
                </c:pt>
                <c:pt idx="13901">
                  <c:v>129.822239</c:v>
                </c:pt>
                <c:pt idx="13902">
                  <c:v>129.822239</c:v>
                </c:pt>
                <c:pt idx="13903">
                  <c:v>125.1763839</c:v>
                </c:pt>
                <c:pt idx="13904">
                  <c:v>125.1763839</c:v>
                </c:pt>
                <c:pt idx="13905">
                  <c:v>131.8317797</c:v>
                </c:pt>
                <c:pt idx="13906">
                  <c:v>136.68000989999999</c:v>
                </c:pt>
                <c:pt idx="13907">
                  <c:v>124.4660726</c:v>
                </c:pt>
                <c:pt idx="13908">
                  <c:v>124.4660726</c:v>
                </c:pt>
                <c:pt idx="13909">
                  <c:v>127.4887193</c:v>
                </c:pt>
                <c:pt idx="13910">
                  <c:v>118.9049732</c:v>
                </c:pt>
                <c:pt idx="13911">
                  <c:v>136.72614469999999</c:v>
                </c:pt>
                <c:pt idx="13912">
                  <c:v>129.9230809</c:v>
                </c:pt>
                <c:pt idx="13913">
                  <c:v>132.11915540000001</c:v>
                </c:pt>
                <c:pt idx="13914">
                  <c:v>132.11915540000001</c:v>
                </c:pt>
                <c:pt idx="13915">
                  <c:v>125.3221514</c:v>
                </c:pt>
                <c:pt idx="13916">
                  <c:v>128.18588890000001</c:v>
                </c:pt>
                <c:pt idx="13917">
                  <c:v>126.5249981</c:v>
                </c:pt>
                <c:pt idx="13918">
                  <c:v>120.71352899999999</c:v>
                </c:pt>
                <c:pt idx="13919">
                  <c:v>120.71352899999999</c:v>
                </c:pt>
                <c:pt idx="13920">
                  <c:v>125.6933446</c:v>
                </c:pt>
                <c:pt idx="13921">
                  <c:v>128.8131104</c:v>
                </c:pt>
                <c:pt idx="13922">
                  <c:v>128.79893319999999</c:v>
                </c:pt>
                <c:pt idx="13923">
                  <c:v>139.32224840000001</c:v>
                </c:pt>
                <c:pt idx="13924">
                  <c:v>132.1786836</c:v>
                </c:pt>
                <c:pt idx="13925">
                  <c:v>122.1779677</c:v>
                </c:pt>
                <c:pt idx="13926">
                  <c:v>128.8965494</c:v>
                </c:pt>
                <c:pt idx="13927">
                  <c:v>125.6714935</c:v>
                </c:pt>
                <c:pt idx="13928">
                  <c:v>129.46961150000001</c:v>
                </c:pt>
                <c:pt idx="13929">
                  <c:v>126.0257223</c:v>
                </c:pt>
                <c:pt idx="13930">
                  <c:v>129.4793779</c:v>
                </c:pt>
                <c:pt idx="13931">
                  <c:v>128.71827519999999</c:v>
                </c:pt>
                <c:pt idx="13932">
                  <c:v>126.02625329999999</c:v>
                </c:pt>
                <c:pt idx="13933">
                  <c:v>130.73497739999999</c:v>
                </c:pt>
                <c:pt idx="13934">
                  <c:v>125.04166069999999</c:v>
                </c:pt>
                <c:pt idx="13935">
                  <c:v>125.9459459</c:v>
                </c:pt>
                <c:pt idx="13936">
                  <c:v>125.0133841</c:v>
                </c:pt>
                <c:pt idx="13937">
                  <c:v>118.86075719999999</c:v>
                </c:pt>
                <c:pt idx="13938">
                  <c:v>130.7331283</c:v>
                </c:pt>
                <c:pt idx="13939">
                  <c:v>124.576052</c:v>
                </c:pt>
                <c:pt idx="13940">
                  <c:v>127.859448</c:v>
                </c:pt>
                <c:pt idx="13941">
                  <c:v>131.1768802</c:v>
                </c:pt>
                <c:pt idx="13942">
                  <c:v>125.5512145</c:v>
                </c:pt>
                <c:pt idx="13943">
                  <c:v>133.01302150000001</c:v>
                </c:pt>
                <c:pt idx="13944">
                  <c:v>141.46035839999999</c:v>
                </c:pt>
                <c:pt idx="13945">
                  <c:v>132.9938908</c:v>
                </c:pt>
                <c:pt idx="13946">
                  <c:v>125.3351895</c:v>
                </c:pt>
                <c:pt idx="13947">
                  <c:v>125.3764832</c:v>
                </c:pt>
                <c:pt idx="13948">
                  <c:v>125.4453915</c:v>
                </c:pt>
                <c:pt idx="13949">
                  <c:v>125.4453915</c:v>
                </c:pt>
                <c:pt idx="13950">
                  <c:v>131.21916039999999</c:v>
                </c:pt>
                <c:pt idx="13951">
                  <c:v>142.28952129999999</c:v>
                </c:pt>
                <c:pt idx="13952">
                  <c:v>126.7157101</c:v>
                </c:pt>
                <c:pt idx="13953">
                  <c:v>126.7157101</c:v>
                </c:pt>
                <c:pt idx="13954">
                  <c:v>127.0283853</c:v>
                </c:pt>
                <c:pt idx="13955">
                  <c:v>121.76787830000001</c:v>
                </c:pt>
                <c:pt idx="13956">
                  <c:v>132.08838560000001</c:v>
                </c:pt>
                <c:pt idx="13957">
                  <c:v>123.4326794</c:v>
                </c:pt>
                <c:pt idx="13958">
                  <c:v>124.2377688</c:v>
                </c:pt>
                <c:pt idx="13959">
                  <c:v>137.5232748</c:v>
                </c:pt>
                <c:pt idx="13960">
                  <c:v>139.6199354</c:v>
                </c:pt>
                <c:pt idx="13961">
                  <c:v>130.0514245</c:v>
                </c:pt>
                <c:pt idx="13962">
                  <c:v>130.0514245</c:v>
                </c:pt>
                <c:pt idx="13963">
                  <c:v>131.58514020000001</c:v>
                </c:pt>
                <c:pt idx="13964">
                  <c:v>131.58514020000001</c:v>
                </c:pt>
                <c:pt idx="13965">
                  <c:v>132.9469656</c:v>
                </c:pt>
                <c:pt idx="13966">
                  <c:v>119.96397570000001</c:v>
                </c:pt>
                <c:pt idx="13967">
                  <c:v>129.0237621</c:v>
                </c:pt>
                <c:pt idx="13968">
                  <c:v>129.71613110000001</c:v>
                </c:pt>
                <c:pt idx="13969">
                  <c:v>124.09417240000001</c:v>
                </c:pt>
                <c:pt idx="13970">
                  <c:v>124.09417240000001</c:v>
                </c:pt>
                <c:pt idx="13971">
                  <c:v>137.57487850000001</c:v>
                </c:pt>
                <c:pt idx="13972">
                  <c:v>132.919409</c:v>
                </c:pt>
                <c:pt idx="13973">
                  <c:v>132.919409</c:v>
                </c:pt>
                <c:pt idx="13974">
                  <c:v>129.4089989</c:v>
                </c:pt>
                <c:pt idx="13975">
                  <c:v>141.3305445</c:v>
                </c:pt>
                <c:pt idx="13976">
                  <c:v>126.3168593</c:v>
                </c:pt>
                <c:pt idx="13977">
                  <c:v>121.1316609</c:v>
                </c:pt>
                <c:pt idx="13978">
                  <c:v>121.1316609</c:v>
                </c:pt>
                <c:pt idx="13979">
                  <c:v>126.8369927</c:v>
                </c:pt>
                <c:pt idx="13980">
                  <c:v>130.9050191</c:v>
                </c:pt>
                <c:pt idx="13981">
                  <c:v>126.0287373</c:v>
                </c:pt>
                <c:pt idx="13982">
                  <c:v>130.89088860000001</c:v>
                </c:pt>
                <c:pt idx="13983">
                  <c:v>128.01895970000001</c:v>
                </c:pt>
                <c:pt idx="13984">
                  <c:v>131.60195089999999</c:v>
                </c:pt>
                <c:pt idx="13985">
                  <c:v>133.15270029999999</c:v>
                </c:pt>
                <c:pt idx="13986">
                  <c:v>130.98939559999999</c:v>
                </c:pt>
                <c:pt idx="13987">
                  <c:v>139.62191079999999</c:v>
                </c:pt>
                <c:pt idx="13988">
                  <c:v>127.2347549</c:v>
                </c:pt>
                <c:pt idx="13989">
                  <c:v>127.0073354</c:v>
                </c:pt>
                <c:pt idx="13990">
                  <c:v>124.9471908</c:v>
                </c:pt>
                <c:pt idx="13991">
                  <c:v>129.3875926</c:v>
                </c:pt>
                <c:pt idx="13992">
                  <c:v>131.4502411</c:v>
                </c:pt>
                <c:pt idx="13993">
                  <c:v>127.0093056</c:v>
                </c:pt>
                <c:pt idx="13994">
                  <c:v>130.9561033</c:v>
                </c:pt>
                <c:pt idx="13995">
                  <c:v>125.394176</c:v>
                </c:pt>
                <c:pt idx="13996">
                  <c:v>119.3010132</c:v>
                </c:pt>
                <c:pt idx="13997">
                  <c:v>125.36330700000001</c:v>
                </c:pt>
                <c:pt idx="13998">
                  <c:v>143.42309399999999</c:v>
                </c:pt>
                <c:pt idx="13999">
                  <c:v>131.49247410000001</c:v>
                </c:pt>
                <c:pt idx="14000">
                  <c:v>130.9530269</c:v>
                </c:pt>
                <c:pt idx="14001">
                  <c:v>125.8886602</c:v>
                </c:pt>
                <c:pt idx="14002">
                  <c:v>124.95122310000001</c:v>
                </c:pt>
                <c:pt idx="14003">
                  <c:v>132.40237250000001</c:v>
                </c:pt>
                <c:pt idx="14004">
                  <c:v>132.34986369999999</c:v>
                </c:pt>
                <c:pt idx="14005">
                  <c:v>125.100954</c:v>
                </c:pt>
                <c:pt idx="14006">
                  <c:v>124.9950805</c:v>
                </c:pt>
                <c:pt idx="14007">
                  <c:v>132.37994889999999</c:v>
                </c:pt>
                <c:pt idx="14008">
                  <c:v>125.0171934</c:v>
                </c:pt>
                <c:pt idx="14009">
                  <c:v>125.0171934</c:v>
                </c:pt>
                <c:pt idx="14010">
                  <c:v>129.14469399999999</c:v>
                </c:pt>
                <c:pt idx="14011">
                  <c:v>122.8188194</c:v>
                </c:pt>
                <c:pt idx="14012">
                  <c:v>134.4593682</c:v>
                </c:pt>
                <c:pt idx="14013">
                  <c:v>129.3234353</c:v>
                </c:pt>
                <c:pt idx="14014">
                  <c:v>131.08521970000001</c:v>
                </c:pt>
                <c:pt idx="14015">
                  <c:v>131.08521970000001</c:v>
                </c:pt>
                <c:pt idx="14016">
                  <c:v>131.8141507</c:v>
                </c:pt>
                <c:pt idx="14017">
                  <c:v>141.01357659999999</c:v>
                </c:pt>
                <c:pt idx="14018">
                  <c:v>125.03785430000001</c:v>
                </c:pt>
                <c:pt idx="14019">
                  <c:v>124.6833436</c:v>
                </c:pt>
                <c:pt idx="14020">
                  <c:v>123.8550748</c:v>
                </c:pt>
                <c:pt idx="14021">
                  <c:v>129.5515814</c:v>
                </c:pt>
                <c:pt idx="14022">
                  <c:v>129.5515814</c:v>
                </c:pt>
                <c:pt idx="14023">
                  <c:v>128.29158480000001</c:v>
                </c:pt>
                <c:pt idx="14024">
                  <c:v>131.1235738</c:v>
                </c:pt>
                <c:pt idx="14025">
                  <c:v>124.4578867</c:v>
                </c:pt>
                <c:pt idx="14026">
                  <c:v>124.4578867</c:v>
                </c:pt>
                <c:pt idx="14027">
                  <c:v>136.84379319999999</c:v>
                </c:pt>
                <c:pt idx="14028">
                  <c:v>132.28667580000001</c:v>
                </c:pt>
                <c:pt idx="14029">
                  <c:v>132.28667580000001</c:v>
                </c:pt>
                <c:pt idx="14030">
                  <c:v>129.66561920000001</c:v>
                </c:pt>
                <c:pt idx="14031">
                  <c:v>125.6909423</c:v>
                </c:pt>
                <c:pt idx="14032">
                  <c:v>127.2945998</c:v>
                </c:pt>
                <c:pt idx="14033">
                  <c:v>127.0542981</c:v>
                </c:pt>
                <c:pt idx="14034">
                  <c:v>131.81583689999999</c:v>
                </c:pt>
                <c:pt idx="14035">
                  <c:v>132.5621299</c:v>
                </c:pt>
                <c:pt idx="14036">
                  <c:v>125.31820310000001</c:v>
                </c:pt>
                <c:pt idx="14037">
                  <c:v>141.02148159999999</c:v>
                </c:pt>
                <c:pt idx="14038">
                  <c:v>143.62413179999999</c:v>
                </c:pt>
                <c:pt idx="14039">
                  <c:v>131.72600729999999</c:v>
                </c:pt>
                <c:pt idx="14040">
                  <c:v>129.3571867</c:v>
                </c:pt>
                <c:pt idx="14041">
                  <c:v>131.77423200000001</c:v>
                </c:pt>
                <c:pt idx="14042">
                  <c:v>130.44901759999999</c:v>
                </c:pt>
                <c:pt idx="14043">
                  <c:v>119.7375795</c:v>
                </c:pt>
                <c:pt idx="14044">
                  <c:v>132.61592300000001</c:v>
                </c:pt>
                <c:pt idx="14045">
                  <c:v>126.4319789</c:v>
                </c:pt>
                <c:pt idx="14046">
                  <c:v>126.4023675</c:v>
                </c:pt>
                <c:pt idx="14047">
                  <c:v>126.2264959</c:v>
                </c:pt>
                <c:pt idx="14048">
                  <c:v>130.4454321</c:v>
                </c:pt>
                <c:pt idx="14049">
                  <c:v>127.25688289999999</c:v>
                </c:pt>
                <c:pt idx="14050">
                  <c:v>125.3060297</c:v>
                </c:pt>
                <c:pt idx="14051">
                  <c:v>125.35098000000001</c:v>
                </c:pt>
                <c:pt idx="14052">
                  <c:v>131.82814859999999</c:v>
                </c:pt>
                <c:pt idx="14053">
                  <c:v>124.6202117</c:v>
                </c:pt>
                <c:pt idx="14054">
                  <c:v>124.6202117</c:v>
                </c:pt>
                <c:pt idx="14055">
                  <c:v>131.37486759999999</c:v>
                </c:pt>
                <c:pt idx="14056">
                  <c:v>131.37486759999999</c:v>
                </c:pt>
                <c:pt idx="14057">
                  <c:v>131.8070352</c:v>
                </c:pt>
                <c:pt idx="14058">
                  <c:v>131.9045151</c:v>
                </c:pt>
                <c:pt idx="14059">
                  <c:v>123.8510548</c:v>
                </c:pt>
                <c:pt idx="14060">
                  <c:v>126.8265916</c:v>
                </c:pt>
                <c:pt idx="14061">
                  <c:v>127.2061794</c:v>
                </c:pt>
                <c:pt idx="14062">
                  <c:v>124.2267892</c:v>
                </c:pt>
                <c:pt idx="14063">
                  <c:v>129.80671190000001</c:v>
                </c:pt>
                <c:pt idx="14064">
                  <c:v>129.80671190000001</c:v>
                </c:pt>
                <c:pt idx="14065">
                  <c:v>130.04027389999999</c:v>
                </c:pt>
                <c:pt idx="14066">
                  <c:v>133.3217803</c:v>
                </c:pt>
                <c:pt idx="14067">
                  <c:v>128.67833250000001</c:v>
                </c:pt>
                <c:pt idx="14068">
                  <c:v>125.52488889999999</c:v>
                </c:pt>
                <c:pt idx="14069">
                  <c:v>125.52488889999999</c:v>
                </c:pt>
                <c:pt idx="14070">
                  <c:v>138.2724039</c:v>
                </c:pt>
                <c:pt idx="14071">
                  <c:v>133.2221921</c:v>
                </c:pt>
                <c:pt idx="14072">
                  <c:v>133.2535915</c:v>
                </c:pt>
                <c:pt idx="14073">
                  <c:v>131.69673299999999</c:v>
                </c:pt>
                <c:pt idx="14074">
                  <c:v>131.69673299999999</c:v>
                </c:pt>
                <c:pt idx="14075">
                  <c:v>129.20347860000001</c:v>
                </c:pt>
                <c:pt idx="14076">
                  <c:v>125.2183368</c:v>
                </c:pt>
                <c:pt idx="14077">
                  <c:v>125.6874799</c:v>
                </c:pt>
                <c:pt idx="14078">
                  <c:v>128.25394209999999</c:v>
                </c:pt>
                <c:pt idx="14079">
                  <c:v>127.3873972</c:v>
                </c:pt>
                <c:pt idx="14080">
                  <c:v>132.00751500000001</c:v>
                </c:pt>
                <c:pt idx="14081">
                  <c:v>134.58480030000001</c:v>
                </c:pt>
                <c:pt idx="14082">
                  <c:v>131.29867709999999</c:v>
                </c:pt>
                <c:pt idx="14083">
                  <c:v>132.0100837</c:v>
                </c:pt>
                <c:pt idx="14084">
                  <c:v>132.05985810000001</c:v>
                </c:pt>
                <c:pt idx="14085">
                  <c:v>132.88629510000001</c:v>
                </c:pt>
                <c:pt idx="14086">
                  <c:v>130.096451</c:v>
                </c:pt>
                <c:pt idx="14087">
                  <c:v>130.69689020000001</c:v>
                </c:pt>
                <c:pt idx="14088">
                  <c:v>120.17497229999999</c:v>
                </c:pt>
                <c:pt idx="14089">
                  <c:v>130.9235846</c:v>
                </c:pt>
                <c:pt idx="14090">
                  <c:v>130.9235846</c:v>
                </c:pt>
                <c:pt idx="14091">
                  <c:v>126.7771072</c:v>
                </c:pt>
                <c:pt idx="14092">
                  <c:v>131.34866840000001</c:v>
                </c:pt>
                <c:pt idx="14093">
                  <c:v>127.2568163</c:v>
                </c:pt>
                <c:pt idx="14094">
                  <c:v>130.6939696</c:v>
                </c:pt>
                <c:pt idx="14095">
                  <c:v>126.7466177</c:v>
                </c:pt>
                <c:pt idx="14096">
                  <c:v>125.6628671</c:v>
                </c:pt>
                <c:pt idx="14097">
                  <c:v>125.7105129</c:v>
                </c:pt>
                <c:pt idx="14098">
                  <c:v>124.98900380000001</c:v>
                </c:pt>
                <c:pt idx="14099">
                  <c:v>124.98900380000001</c:v>
                </c:pt>
                <c:pt idx="14100">
                  <c:v>131.2946254</c:v>
                </c:pt>
                <c:pt idx="14101">
                  <c:v>131.26992200000001</c:v>
                </c:pt>
                <c:pt idx="14102">
                  <c:v>128.80563789999999</c:v>
                </c:pt>
                <c:pt idx="14103">
                  <c:v>129.34400110000001</c:v>
                </c:pt>
                <c:pt idx="14104">
                  <c:v>130.229679</c:v>
                </c:pt>
                <c:pt idx="14105">
                  <c:v>138.73590290000001</c:v>
                </c:pt>
                <c:pt idx="14106">
                  <c:v>138.73590290000001</c:v>
                </c:pt>
                <c:pt idx="14107">
                  <c:v>124.5982408</c:v>
                </c:pt>
                <c:pt idx="14108">
                  <c:v>129.6915817</c:v>
                </c:pt>
                <c:pt idx="14109">
                  <c:v>130.0690482</c:v>
                </c:pt>
                <c:pt idx="14110">
                  <c:v>130.0690482</c:v>
                </c:pt>
                <c:pt idx="14111">
                  <c:v>132.739576</c:v>
                </c:pt>
                <c:pt idx="14112">
                  <c:v>132.62156300000001</c:v>
                </c:pt>
                <c:pt idx="14113">
                  <c:v>131.56853799999999</c:v>
                </c:pt>
                <c:pt idx="14114">
                  <c:v>125.8837612</c:v>
                </c:pt>
                <c:pt idx="14115">
                  <c:v>125.8837612</c:v>
                </c:pt>
                <c:pt idx="14116">
                  <c:v>132.65434450000001</c:v>
                </c:pt>
                <c:pt idx="14117">
                  <c:v>126.738147</c:v>
                </c:pt>
                <c:pt idx="14118">
                  <c:v>124.7774194</c:v>
                </c:pt>
                <c:pt idx="14119">
                  <c:v>136.61673920000001</c:v>
                </c:pt>
                <c:pt idx="14120">
                  <c:v>131.14855420000001</c:v>
                </c:pt>
                <c:pt idx="14121">
                  <c:v>131.14855420000001</c:v>
                </c:pt>
                <c:pt idx="14122">
                  <c:v>129.4856767</c:v>
                </c:pt>
                <c:pt idx="14123">
                  <c:v>132.2952013</c:v>
                </c:pt>
                <c:pt idx="14124">
                  <c:v>132.344932</c:v>
                </c:pt>
                <c:pt idx="14125">
                  <c:v>139.62826089999999</c:v>
                </c:pt>
                <c:pt idx="14126">
                  <c:v>130.03731690000001</c:v>
                </c:pt>
                <c:pt idx="14127">
                  <c:v>131.54114849999999</c:v>
                </c:pt>
                <c:pt idx="14128">
                  <c:v>128.20807869999999</c:v>
                </c:pt>
                <c:pt idx="14129">
                  <c:v>132.24844770000001</c:v>
                </c:pt>
                <c:pt idx="14130">
                  <c:v>134.71551239999999</c:v>
                </c:pt>
                <c:pt idx="14131">
                  <c:v>131.23092800000001</c:v>
                </c:pt>
                <c:pt idx="14132">
                  <c:v>131.23092800000001</c:v>
                </c:pt>
                <c:pt idx="14133">
                  <c:v>125.6460989</c:v>
                </c:pt>
                <c:pt idx="14134">
                  <c:v>130.83070720000001</c:v>
                </c:pt>
                <c:pt idx="14135">
                  <c:v>128.4804518</c:v>
                </c:pt>
                <c:pt idx="14136">
                  <c:v>121.2855783</c:v>
                </c:pt>
                <c:pt idx="14137">
                  <c:v>130.95315220000001</c:v>
                </c:pt>
                <c:pt idx="14138">
                  <c:v>134.2331466</c:v>
                </c:pt>
                <c:pt idx="14139">
                  <c:v>127.5911529</c:v>
                </c:pt>
                <c:pt idx="14140">
                  <c:v>127.7895785</c:v>
                </c:pt>
                <c:pt idx="14141">
                  <c:v>130.36206089999999</c:v>
                </c:pt>
                <c:pt idx="14142">
                  <c:v>126.71006559999999</c:v>
                </c:pt>
                <c:pt idx="14143">
                  <c:v>124.92451</c:v>
                </c:pt>
                <c:pt idx="14144">
                  <c:v>130.95157119999999</c:v>
                </c:pt>
                <c:pt idx="14145">
                  <c:v>126.76064770000001</c:v>
                </c:pt>
                <c:pt idx="14146">
                  <c:v>127.75883330000001</c:v>
                </c:pt>
                <c:pt idx="14147">
                  <c:v>124.6349328</c:v>
                </c:pt>
                <c:pt idx="14148">
                  <c:v>124.6349328</c:v>
                </c:pt>
                <c:pt idx="14149">
                  <c:v>131.54989380000001</c:v>
                </c:pt>
                <c:pt idx="14150">
                  <c:v>131.52271669999999</c:v>
                </c:pt>
                <c:pt idx="14151">
                  <c:v>131.455963</c:v>
                </c:pt>
                <c:pt idx="14152">
                  <c:v>132.35425530000001</c:v>
                </c:pt>
                <c:pt idx="14153">
                  <c:v>131.2819892</c:v>
                </c:pt>
                <c:pt idx="14154">
                  <c:v>127.767715</c:v>
                </c:pt>
                <c:pt idx="14155">
                  <c:v>138.01237660000001</c:v>
                </c:pt>
                <c:pt idx="14156">
                  <c:v>138.01237660000001</c:v>
                </c:pt>
                <c:pt idx="14157">
                  <c:v>132.1953675</c:v>
                </c:pt>
                <c:pt idx="14158">
                  <c:v>130.33923390000001</c:v>
                </c:pt>
                <c:pt idx="14159">
                  <c:v>130.33923390000001</c:v>
                </c:pt>
                <c:pt idx="14160">
                  <c:v>124.9723077</c:v>
                </c:pt>
                <c:pt idx="14161">
                  <c:v>132.06051049999999</c:v>
                </c:pt>
                <c:pt idx="14162">
                  <c:v>132.0965286</c:v>
                </c:pt>
                <c:pt idx="14163">
                  <c:v>133.2662248</c:v>
                </c:pt>
                <c:pt idx="14164">
                  <c:v>131.003387</c:v>
                </c:pt>
                <c:pt idx="14165">
                  <c:v>126.244955</c:v>
                </c:pt>
                <c:pt idx="14166">
                  <c:v>126.244955</c:v>
                </c:pt>
                <c:pt idx="14167">
                  <c:v>124.3705465</c:v>
                </c:pt>
                <c:pt idx="14168">
                  <c:v>130.1129512</c:v>
                </c:pt>
                <c:pt idx="14169">
                  <c:v>133.32031670000001</c:v>
                </c:pt>
                <c:pt idx="14170">
                  <c:v>133.31176099999999</c:v>
                </c:pt>
                <c:pt idx="14171">
                  <c:v>133.31176099999999</c:v>
                </c:pt>
                <c:pt idx="14172">
                  <c:v>130.63313869999999</c:v>
                </c:pt>
                <c:pt idx="14173">
                  <c:v>130.63313869999999</c:v>
                </c:pt>
                <c:pt idx="14174">
                  <c:v>138.97888399999999</c:v>
                </c:pt>
                <c:pt idx="14175">
                  <c:v>126.43360989999999</c:v>
                </c:pt>
                <c:pt idx="14176">
                  <c:v>129.77341630000001</c:v>
                </c:pt>
                <c:pt idx="14177">
                  <c:v>136.75590389999999</c:v>
                </c:pt>
                <c:pt idx="14178">
                  <c:v>129.560419</c:v>
                </c:pt>
                <c:pt idx="14179">
                  <c:v>131.54514570000001</c:v>
                </c:pt>
                <c:pt idx="14180">
                  <c:v>131.54514570000001</c:v>
                </c:pt>
                <c:pt idx="14181">
                  <c:v>131.79120549999999</c:v>
                </c:pt>
                <c:pt idx="14182">
                  <c:v>131.23870539999999</c:v>
                </c:pt>
                <c:pt idx="14183">
                  <c:v>131.11561330000001</c:v>
                </c:pt>
                <c:pt idx="14184">
                  <c:v>129.76575209999999</c:v>
                </c:pt>
                <c:pt idx="14185">
                  <c:v>131.7561891</c:v>
                </c:pt>
                <c:pt idx="14186">
                  <c:v>127.82915060000001</c:v>
                </c:pt>
                <c:pt idx="14187">
                  <c:v>135.66346139999999</c:v>
                </c:pt>
                <c:pt idx="14188">
                  <c:v>132.4897579</c:v>
                </c:pt>
                <c:pt idx="14189">
                  <c:v>130.0451223</c:v>
                </c:pt>
                <c:pt idx="14190">
                  <c:v>122.3724735</c:v>
                </c:pt>
                <c:pt idx="14191">
                  <c:v>131.2155942</c:v>
                </c:pt>
                <c:pt idx="14192">
                  <c:v>127.1847379</c:v>
                </c:pt>
                <c:pt idx="14193">
                  <c:v>127.0613409</c:v>
                </c:pt>
                <c:pt idx="14194">
                  <c:v>127.11287179999999</c:v>
                </c:pt>
                <c:pt idx="14195">
                  <c:v>131.21123589999999</c:v>
                </c:pt>
                <c:pt idx="14196">
                  <c:v>125.0187509</c:v>
                </c:pt>
                <c:pt idx="14197">
                  <c:v>125.0187509</c:v>
                </c:pt>
                <c:pt idx="14198">
                  <c:v>129.19805030000001</c:v>
                </c:pt>
                <c:pt idx="14199">
                  <c:v>138.94911959999999</c:v>
                </c:pt>
                <c:pt idx="14200">
                  <c:v>131.07215890000001</c:v>
                </c:pt>
                <c:pt idx="14201">
                  <c:v>131.04404959999999</c:v>
                </c:pt>
                <c:pt idx="14202">
                  <c:v>128.7773541</c:v>
                </c:pt>
                <c:pt idx="14203">
                  <c:v>134.21964890000001</c:v>
                </c:pt>
                <c:pt idx="14204">
                  <c:v>132.44130820000001</c:v>
                </c:pt>
                <c:pt idx="14205">
                  <c:v>123.8390721</c:v>
                </c:pt>
                <c:pt idx="14206">
                  <c:v>137.33410979999999</c:v>
                </c:pt>
                <c:pt idx="14207">
                  <c:v>137.33410979999999</c:v>
                </c:pt>
                <c:pt idx="14208">
                  <c:v>130.6134788</c:v>
                </c:pt>
                <c:pt idx="14209">
                  <c:v>130.6134788</c:v>
                </c:pt>
                <c:pt idx="14210">
                  <c:v>131.53639519999999</c:v>
                </c:pt>
                <c:pt idx="14211">
                  <c:v>125.3475141</c:v>
                </c:pt>
                <c:pt idx="14212">
                  <c:v>131.57547629999999</c:v>
                </c:pt>
                <c:pt idx="14213">
                  <c:v>134.27558200000001</c:v>
                </c:pt>
                <c:pt idx="14214">
                  <c:v>128.77402420000001</c:v>
                </c:pt>
                <c:pt idx="14215">
                  <c:v>138.36895229999999</c:v>
                </c:pt>
                <c:pt idx="14216">
                  <c:v>130.47260660000001</c:v>
                </c:pt>
                <c:pt idx="14217">
                  <c:v>124.7445865</c:v>
                </c:pt>
                <c:pt idx="14218">
                  <c:v>136.6504257</c:v>
                </c:pt>
                <c:pt idx="14219">
                  <c:v>128.01323629999999</c:v>
                </c:pt>
                <c:pt idx="14220">
                  <c:v>132.70842640000001</c:v>
                </c:pt>
                <c:pt idx="14221">
                  <c:v>132.70842640000001</c:v>
                </c:pt>
                <c:pt idx="14222">
                  <c:v>131.85936000000001</c:v>
                </c:pt>
                <c:pt idx="14223">
                  <c:v>131.85936000000001</c:v>
                </c:pt>
                <c:pt idx="14224">
                  <c:v>130.9093805</c:v>
                </c:pt>
                <c:pt idx="14225">
                  <c:v>130.9093805</c:v>
                </c:pt>
                <c:pt idx="14226">
                  <c:v>130.6480195</c:v>
                </c:pt>
                <c:pt idx="14227">
                  <c:v>130.75594409999999</c:v>
                </c:pt>
                <c:pt idx="14228">
                  <c:v>132.788792</c:v>
                </c:pt>
                <c:pt idx="14229">
                  <c:v>132.0453258</c:v>
                </c:pt>
                <c:pt idx="14230">
                  <c:v>132.77643169999999</c:v>
                </c:pt>
                <c:pt idx="14231">
                  <c:v>132.02203950000001</c:v>
                </c:pt>
                <c:pt idx="14232">
                  <c:v>129.96820600000001</c:v>
                </c:pt>
                <c:pt idx="14233">
                  <c:v>139.8489476</c:v>
                </c:pt>
                <c:pt idx="14234">
                  <c:v>139.8489476</c:v>
                </c:pt>
                <c:pt idx="14235">
                  <c:v>132.1808791</c:v>
                </c:pt>
                <c:pt idx="14236">
                  <c:v>123.4407027</c:v>
                </c:pt>
                <c:pt idx="14237">
                  <c:v>131.48216859999999</c:v>
                </c:pt>
                <c:pt idx="14238">
                  <c:v>128.08027279999999</c:v>
                </c:pt>
                <c:pt idx="14239">
                  <c:v>132.69605569999999</c:v>
                </c:pt>
                <c:pt idx="14240">
                  <c:v>128.13068960000001</c:v>
                </c:pt>
                <c:pt idx="14241">
                  <c:v>126.1083587</c:v>
                </c:pt>
                <c:pt idx="14242">
                  <c:v>126.1083587</c:v>
                </c:pt>
                <c:pt idx="14243">
                  <c:v>131.48091260000001</c:v>
                </c:pt>
                <c:pt idx="14244">
                  <c:v>131.29870149999999</c:v>
                </c:pt>
                <c:pt idx="14245">
                  <c:v>138.26486740000001</c:v>
                </c:pt>
                <c:pt idx="14246">
                  <c:v>129.76419619999999</c:v>
                </c:pt>
                <c:pt idx="14247">
                  <c:v>131.35162059999999</c:v>
                </c:pt>
                <c:pt idx="14248">
                  <c:v>128.977982</c:v>
                </c:pt>
                <c:pt idx="14249">
                  <c:v>131.32486259999999</c:v>
                </c:pt>
                <c:pt idx="14250">
                  <c:v>134.21620619999999</c:v>
                </c:pt>
                <c:pt idx="14251">
                  <c:v>132.71336049999999</c:v>
                </c:pt>
                <c:pt idx="14252">
                  <c:v>129.2504198</c:v>
                </c:pt>
                <c:pt idx="14253">
                  <c:v>131.9526128</c:v>
                </c:pt>
                <c:pt idx="14254">
                  <c:v>125.4488995</c:v>
                </c:pt>
                <c:pt idx="14255">
                  <c:v>131.80222749999999</c:v>
                </c:pt>
                <c:pt idx="14256">
                  <c:v>131.8444983</c:v>
                </c:pt>
                <c:pt idx="14257">
                  <c:v>126.40213989999999</c:v>
                </c:pt>
                <c:pt idx="14258">
                  <c:v>132.17587990000001</c:v>
                </c:pt>
                <c:pt idx="14259">
                  <c:v>132.17587990000001</c:v>
                </c:pt>
                <c:pt idx="14260">
                  <c:v>130.95471889999999</c:v>
                </c:pt>
                <c:pt idx="14261">
                  <c:v>130.35446909999999</c:v>
                </c:pt>
                <c:pt idx="14262">
                  <c:v>124.37954910000001</c:v>
                </c:pt>
                <c:pt idx="14263">
                  <c:v>130.15436059999999</c:v>
                </c:pt>
                <c:pt idx="14264">
                  <c:v>133.0002154</c:v>
                </c:pt>
                <c:pt idx="14265">
                  <c:v>132.14764629999999</c:v>
                </c:pt>
                <c:pt idx="14266">
                  <c:v>132.14764629999999</c:v>
                </c:pt>
                <c:pt idx="14267">
                  <c:v>130.75140400000001</c:v>
                </c:pt>
                <c:pt idx="14268">
                  <c:v>136.80342999999999</c:v>
                </c:pt>
                <c:pt idx="14269">
                  <c:v>130.4504135</c:v>
                </c:pt>
                <c:pt idx="14270">
                  <c:v>130.4504135</c:v>
                </c:pt>
                <c:pt idx="14271">
                  <c:v>131.0405074</c:v>
                </c:pt>
                <c:pt idx="14272">
                  <c:v>139.20029479999999</c:v>
                </c:pt>
                <c:pt idx="14273">
                  <c:v>139.20029479999999</c:v>
                </c:pt>
                <c:pt idx="14274">
                  <c:v>134.296671</c:v>
                </c:pt>
                <c:pt idx="14275">
                  <c:v>132.3080224</c:v>
                </c:pt>
                <c:pt idx="14276">
                  <c:v>134.28446600000001</c:v>
                </c:pt>
                <c:pt idx="14277">
                  <c:v>132.2933985</c:v>
                </c:pt>
                <c:pt idx="14278">
                  <c:v>133.7453788</c:v>
                </c:pt>
                <c:pt idx="14279">
                  <c:v>124.4869297</c:v>
                </c:pt>
                <c:pt idx="14280">
                  <c:v>134.997444</c:v>
                </c:pt>
                <c:pt idx="14281">
                  <c:v>134.96668120000001</c:v>
                </c:pt>
                <c:pt idx="14282">
                  <c:v>132.43322280000001</c:v>
                </c:pt>
                <c:pt idx="14283">
                  <c:v>126.4824359</c:v>
                </c:pt>
                <c:pt idx="14284">
                  <c:v>126.4824359</c:v>
                </c:pt>
                <c:pt idx="14285">
                  <c:v>134.80986239999999</c:v>
                </c:pt>
                <c:pt idx="14286">
                  <c:v>134.97593810000001</c:v>
                </c:pt>
                <c:pt idx="14287">
                  <c:v>132.43338739999999</c:v>
                </c:pt>
                <c:pt idx="14288">
                  <c:v>137.62322739999999</c:v>
                </c:pt>
                <c:pt idx="14289">
                  <c:v>131.6407998</c:v>
                </c:pt>
                <c:pt idx="14290">
                  <c:v>130.5630329</c:v>
                </c:pt>
                <c:pt idx="14291">
                  <c:v>131.6112554</c:v>
                </c:pt>
                <c:pt idx="14292">
                  <c:v>134.2441853</c:v>
                </c:pt>
                <c:pt idx="14293">
                  <c:v>132.2219126</c:v>
                </c:pt>
                <c:pt idx="14294">
                  <c:v>130.8443451</c:v>
                </c:pt>
                <c:pt idx="14295">
                  <c:v>130.5319135</c:v>
                </c:pt>
                <c:pt idx="14296">
                  <c:v>127.6281668</c:v>
                </c:pt>
                <c:pt idx="14297">
                  <c:v>133.3023594</c:v>
                </c:pt>
                <c:pt idx="14298">
                  <c:v>131.33175309999999</c:v>
                </c:pt>
                <c:pt idx="14299">
                  <c:v>131.375</c:v>
                </c:pt>
                <c:pt idx="14300">
                  <c:v>136.10592689999999</c:v>
                </c:pt>
                <c:pt idx="14301">
                  <c:v>136.10592689999999</c:v>
                </c:pt>
                <c:pt idx="14302">
                  <c:v>139.20423059999999</c:v>
                </c:pt>
                <c:pt idx="14303">
                  <c:v>127.4398858</c:v>
                </c:pt>
                <c:pt idx="14304">
                  <c:v>124.7725707</c:v>
                </c:pt>
                <c:pt idx="14305">
                  <c:v>132.50392600000001</c:v>
                </c:pt>
                <c:pt idx="14306">
                  <c:v>131.62180609999999</c:v>
                </c:pt>
                <c:pt idx="14307">
                  <c:v>131.62180609999999</c:v>
                </c:pt>
                <c:pt idx="14308">
                  <c:v>135.1242263</c:v>
                </c:pt>
                <c:pt idx="14309">
                  <c:v>138.59070080000001</c:v>
                </c:pt>
                <c:pt idx="14310">
                  <c:v>138.59070080000001</c:v>
                </c:pt>
                <c:pt idx="14311">
                  <c:v>130.27865869999999</c:v>
                </c:pt>
                <c:pt idx="14312">
                  <c:v>129.03532390000001</c:v>
                </c:pt>
                <c:pt idx="14313">
                  <c:v>130.75106339999999</c:v>
                </c:pt>
                <c:pt idx="14314">
                  <c:v>130.75106339999999</c:v>
                </c:pt>
                <c:pt idx="14315">
                  <c:v>135.2565453</c:v>
                </c:pt>
                <c:pt idx="14316">
                  <c:v>131.9991899</c:v>
                </c:pt>
                <c:pt idx="14317">
                  <c:v>128.6040161</c:v>
                </c:pt>
                <c:pt idx="14318">
                  <c:v>136.36415450000001</c:v>
                </c:pt>
                <c:pt idx="14319">
                  <c:v>132.5712542</c:v>
                </c:pt>
                <c:pt idx="14320">
                  <c:v>136.46818089999999</c:v>
                </c:pt>
                <c:pt idx="14321">
                  <c:v>133.59775619999999</c:v>
                </c:pt>
                <c:pt idx="14322">
                  <c:v>133.36855650000001</c:v>
                </c:pt>
                <c:pt idx="14323">
                  <c:v>137.0410991</c:v>
                </c:pt>
                <c:pt idx="14324">
                  <c:v>126.8599605</c:v>
                </c:pt>
                <c:pt idx="14325">
                  <c:v>126.8599605</c:v>
                </c:pt>
                <c:pt idx="14326">
                  <c:v>137.0497177</c:v>
                </c:pt>
                <c:pt idx="14327">
                  <c:v>133.36772439999999</c:v>
                </c:pt>
                <c:pt idx="14328">
                  <c:v>131.93099659999999</c:v>
                </c:pt>
                <c:pt idx="14329">
                  <c:v>132.71948510000001</c:v>
                </c:pt>
                <c:pt idx="14330">
                  <c:v>134.9093508</c:v>
                </c:pt>
                <c:pt idx="14331">
                  <c:v>131.90288949999999</c:v>
                </c:pt>
                <c:pt idx="14332">
                  <c:v>130.85388280000001</c:v>
                </c:pt>
                <c:pt idx="14333">
                  <c:v>139.46171200000001</c:v>
                </c:pt>
                <c:pt idx="14334">
                  <c:v>140.6880271</c:v>
                </c:pt>
                <c:pt idx="14335">
                  <c:v>132.49909260000001</c:v>
                </c:pt>
                <c:pt idx="14336">
                  <c:v>131.62168439999999</c:v>
                </c:pt>
                <c:pt idx="14337">
                  <c:v>134.82773109999999</c:v>
                </c:pt>
                <c:pt idx="14338">
                  <c:v>131.66791430000001</c:v>
                </c:pt>
                <c:pt idx="14339">
                  <c:v>125.1621684</c:v>
                </c:pt>
                <c:pt idx="14340">
                  <c:v>131.1333089</c:v>
                </c:pt>
                <c:pt idx="14341">
                  <c:v>131.1333089</c:v>
                </c:pt>
                <c:pt idx="14342">
                  <c:v>128.45564920000001</c:v>
                </c:pt>
                <c:pt idx="14343">
                  <c:v>136.6042636</c:v>
                </c:pt>
                <c:pt idx="14344">
                  <c:v>130.60925069999999</c:v>
                </c:pt>
                <c:pt idx="14345">
                  <c:v>130.5826313</c:v>
                </c:pt>
                <c:pt idx="14346">
                  <c:v>133.88714859999999</c:v>
                </c:pt>
                <c:pt idx="14347">
                  <c:v>135.66530420000001</c:v>
                </c:pt>
                <c:pt idx="14348">
                  <c:v>130.52960899999999</c:v>
                </c:pt>
                <c:pt idx="14349">
                  <c:v>131.0565278</c:v>
                </c:pt>
                <c:pt idx="14350">
                  <c:v>131.0565278</c:v>
                </c:pt>
                <c:pt idx="14351">
                  <c:v>132.9425822</c:v>
                </c:pt>
                <c:pt idx="14352">
                  <c:v>130.1704968</c:v>
                </c:pt>
                <c:pt idx="14353">
                  <c:v>139.42686459999999</c:v>
                </c:pt>
                <c:pt idx="14354">
                  <c:v>139.42686459999999</c:v>
                </c:pt>
                <c:pt idx="14355">
                  <c:v>132.854592</c:v>
                </c:pt>
                <c:pt idx="14356">
                  <c:v>132.67914469999999</c:v>
                </c:pt>
                <c:pt idx="14357">
                  <c:v>135.15438069999999</c:v>
                </c:pt>
                <c:pt idx="14358">
                  <c:v>131.99488349999999</c:v>
                </c:pt>
                <c:pt idx="14359">
                  <c:v>131.17694169999999</c:v>
                </c:pt>
                <c:pt idx="14360">
                  <c:v>132.2285219</c:v>
                </c:pt>
                <c:pt idx="14361">
                  <c:v>132.19777719999999</c:v>
                </c:pt>
                <c:pt idx="14362">
                  <c:v>132.7813835</c:v>
                </c:pt>
                <c:pt idx="14363">
                  <c:v>138.81303650000001</c:v>
                </c:pt>
                <c:pt idx="14364">
                  <c:v>137.4789217</c:v>
                </c:pt>
                <c:pt idx="14365">
                  <c:v>137.4789217</c:v>
                </c:pt>
                <c:pt idx="14366">
                  <c:v>131.91629549999999</c:v>
                </c:pt>
                <c:pt idx="14367">
                  <c:v>131.96299279999999</c:v>
                </c:pt>
                <c:pt idx="14368">
                  <c:v>125.5545446</c:v>
                </c:pt>
                <c:pt idx="14369">
                  <c:v>131.4331215</c:v>
                </c:pt>
                <c:pt idx="14370">
                  <c:v>131.4331215</c:v>
                </c:pt>
                <c:pt idx="14371">
                  <c:v>132.75489469999999</c:v>
                </c:pt>
                <c:pt idx="14372">
                  <c:v>129.4582188</c:v>
                </c:pt>
                <c:pt idx="14373">
                  <c:v>135.4453316</c:v>
                </c:pt>
                <c:pt idx="14374">
                  <c:v>135.5582081</c:v>
                </c:pt>
                <c:pt idx="14375">
                  <c:v>130.15783769999999</c:v>
                </c:pt>
                <c:pt idx="14376">
                  <c:v>135.87590040000001</c:v>
                </c:pt>
                <c:pt idx="14377">
                  <c:v>131.3641178</c:v>
                </c:pt>
                <c:pt idx="14378">
                  <c:v>131.3641178</c:v>
                </c:pt>
                <c:pt idx="14379">
                  <c:v>133.8690881</c:v>
                </c:pt>
                <c:pt idx="14380">
                  <c:v>134.2474368</c:v>
                </c:pt>
                <c:pt idx="14381">
                  <c:v>138.7572916</c:v>
                </c:pt>
                <c:pt idx="14382">
                  <c:v>138.7572916</c:v>
                </c:pt>
                <c:pt idx="14383">
                  <c:v>138.61584429999999</c:v>
                </c:pt>
                <c:pt idx="14384">
                  <c:v>140.75006590000001</c:v>
                </c:pt>
                <c:pt idx="14385">
                  <c:v>138.66797099999999</c:v>
                </c:pt>
                <c:pt idx="14386">
                  <c:v>132.20093230000001</c:v>
                </c:pt>
                <c:pt idx="14387">
                  <c:v>131.45496230000001</c:v>
                </c:pt>
                <c:pt idx="14388">
                  <c:v>135.6140284</c:v>
                </c:pt>
                <c:pt idx="14389">
                  <c:v>133.211893</c:v>
                </c:pt>
                <c:pt idx="14390">
                  <c:v>133.1808235</c:v>
                </c:pt>
                <c:pt idx="14391">
                  <c:v>133.06848360000001</c:v>
                </c:pt>
                <c:pt idx="14392">
                  <c:v>138.20453979999999</c:v>
                </c:pt>
                <c:pt idx="14393">
                  <c:v>132.21530559999999</c:v>
                </c:pt>
                <c:pt idx="14394">
                  <c:v>132.2647906</c:v>
                </c:pt>
                <c:pt idx="14395">
                  <c:v>135.45964559999999</c:v>
                </c:pt>
                <c:pt idx="14396">
                  <c:v>129.5686159</c:v>
                </c:pt>
                <c:pt idx="14397">
                  <c:v>125.94512</c:v>
                </c:pt>
                <c:pt idx="14398">
                  <c:v>136.6822526</c:v>
                </c:pt>
                <c:pt idx="14399">
                  <c:v>136.6822526</c:v>
                </c:pt>
                <c:pt idx="14400">
                  <c:v>130.9947554</c:v>
                </c:pt>
                <c:pt idx="14401">
                  <c:v>130.9947554</c:v>
                </c:pt>
                <c:pt idx="14402">
                  <c:v>134.385739</c:v>
                </c:pt>
                <c:pt idx="14403">
                  <c:v>137.65169950000001</c:v>
                </c:pt>
                <c:pt idx="14404">
                  <c:v>135.78381949999999</c:v>
                </c:pt>
                <c:pt idx="14405">
                  <c:v>130.4834123</c:v>
                </c:pt>
                <c:pt idx="14406">
                  <c:v>142.1594594</c:v>
                </c:pt>
                <c:pt idx="14407">
                  <c:v>136.0973855</c:v>
                </c:pt>
                <c:pt idx="14408">
                  <c:v>138.84452769999999</c:v>
                </c:pt>
                <c:pt idx="14409">
                  <c:v>131.67836320000001</c:v>
                </c:pt>
                <c:pt idx="14410">
                  <c:v>131.67836320000001</c:v>
                </c:pt>
                <c:pt idx="14411">
                  <c:v>135.29932049999999</c:v>
                </c:pt>
                <c:pt idx="14412">
                  <c:v>139.7293009</c:v>
                </c:pt>
                <c:pt idx="14413">
                  <c:v>138.89830130000001</c:v>
                </c:pt>
                <c:pt idx="14414">
                  <c:v>132.5187517</c:v>
                </c:pt>
                <c:pt idx="14415">
                  <c:v>138.1302542</c:v>
                </c:pt>
                <c:pt idx="14416">
                  <c:v>138.1302542</c:v>
                </c:pt>
                <c:pt idx="14417">
                  <c:v>140.88548059999999</c:v>
                </c:pt>
                <c:pt idx="14418">
                  <c:v>135.56147110000001</c:v>
                </c:pt>
                <c:pt idx="14419">
                  <c:v>130.95545559999999</c:v>
                </c:pt>
                <c:pt idx="14420">
                  <c:v>139.77336070000001</c:v>
                </c:pt>
                <c:pt idx="14421">
                  <c:v>137.71017230000001</c:v>
                </c:pt>
                <c:pt idx="14422">
                  <c:v>133.57564239999999</c:v>
                </c:pt>
                <c:pt idx="14423">
                  <c:v>137.83348570000001</c:v>
                </c:pt>
                <c:pt idx="14424">
                  <c:v>129.75333689999999</c:v>
                </c:pt>
                <c:pt idx="14425">
                  <c:v>134.0308866</c:v>
                </c:pt>
                <c:pt idx="14426">
                  <c:v>134.1796516</c:v>
                </c:pt>
                <c:pt idx="14427">
                  <c:v>134.14753300000001</c:v>
                </c:pt>
                <c:pt idx="14428">
                  <c:v>132.5184558</c:v>
                </c:pt>
                <c:pt idx="14429">
                  <c:v>132.5689653</c:v>
                </c:pt>
                <c:pt idx="14430">
                  <c:v>131.16659000000001</c:v>
                </c:pt>
                <c:pt idx="14431">
                  <c:v>136.9502837</c:v>
                </c:pt>
                <c:pt idx="14432">
                  <c:v>136.54007150000001</c:v>
                </c:pt>
                <c:pt idx="14433">
                  <c:v>127.0177837</c:v>
                </c:pt>
                <c:pt idx="14434">
                  <c:v>131.31559580000001</c:v>
                </c:pt>
                <c:pt idx="14435">
                  <c:v>131.31559580000001</c:v>
                </c:pt>
                <c:pt idx="14436">
                  <c:v>136.8940514</c:v>
                </c:pt>
                <c:pt idx="14437">
                  <c:v>136.8940514</c:v>
                </c:pt>
                <c:pt idx="14438">
                  <c:v>137.89606879999999</c:v>
                </c:pt>
                <c:pt idx="14439">
                  <c:v>139.7688268</c:v>
                </c:pt>
                <c:pt idx="14440">
                  <c:v>130.49619620000001</c:v>
                </c:pt>
                <c:pt idx="14441">
                  <c:v>137.49164390000001</c:v>
                </c:pt>
                <c:pt idx="14442">
                  <c:v>133.51410340000001</c:v>
                </c:pt>
                <c:pt idx="14443">
                  <c:v>139.8270733</c:v>
                </c:pt>
                <c:pt idx="14444">
                  <c:v>130.81044</c:v>
                </c:pt>
                <c:pt idx="14445">
                  <c:v>136.3267519</c:v>
                </c:pt>
                <c:pt idx="14446">
                  <c:v>139.09525980000001</c:v>
                </c:pt>
                <c:pt idx="14447">
                  <c:v>132.7412788</c:v>
                </c:pt>
                <c:pt idx="14448">
                  <c:v>142.3026777</c:v>
                </c:pt>
                <c:pt idx="14449">
                  <c:v>137.44860869999999</c:v>
                </c:pt>
                <c:pt idx="14450">
                  <c:v>135.63715089999999</c:v>
                </c:pt>
                <c:pt idx="14451">
                  <c:v>138.22407810000001</c:v>
                </c:pt>
                <c:pt idx="14452">
                  <c:v>138.22407810000001</c:v>
                </c:pt>
                <c:pt idx="14453">
                  <c:v>137.64527140000001</c:v>
                </c:pt>
                <c:pt idx="14454">
                  <c:v>141.7847539</c:v>
                </c:pt>
                <c:pt idx="14455">
                  <c:v>131.2580528</c:v>
                </c:pt>
                <c:pt idx="14456">
                  <c:v>135.0894131</c:v>
                </c:pt>
                <c:pt idx="14457">
                  <c:v>135.28666190000001</c:v>
                </c:pt>
                <c:pt idx="14458">
                  <c:v>138.04957250000001</c:v>
                </c:pt>
                <c:pt idx="14459">
                  <c:v>137.78214750000001</c:v>
                </c:pt>
                <c:pt idx="14460">
                  <c:v>131.35557130000001</c:v>
                </c:pt>
                <c:pt idx="14461">
                  <c:v>137.78159120000001</c:v>
                </c:pt>
                <c:pt idx="14462">
                  <c:v>135.57611349999999</c:v>
                </c:pt>
                <c:pt idx="14463">
                  <c:v>138.03652349999999</c:v>
                </c:pt>
                <c:pt idx="14464">
                  <c:v>133.5092981</c:v>
                </c:pt>
                <c:pt idx="14465">
                  <c:v>133.56277059999999</c:v>
                </c:pt>
                <c:pt idx="14466">
                  <c:v>133.3394811</c:v>
                </c:pt>
                <c:pt idx="14467">
                  <c:v>135.31299720000001</c:v>
                </c:pt>
                <c:pt idx="14468">
                  <c:v>128.07237240000001</c:v>
                </c:pt>
                <c:pt idx="14469">
                  <c:v>131.6421426</c:v>
                </c:pt>
                <c:pt idx="14470">
                  <c:v>131.6421426</c:v>
                </c:pt>
                <c:pt idx="14471">
                  <c:v>134.48951880000001</c:v>
                </c:pt>
                <c:pt idx="14472">
                  <c:v>132.12617560000001</c:v>
                </c:pt>
                <c:pt idx="14473">
                  <c:v>131.8356982</c:v>
                </c:pt>
                <c:pt idx="14474">
                  <c:v>137.25659909999999</c:v>
                </c:pt>
                <c:pt idx="14475">
                  <c:v>138.4960203</c:v>
                </c:pt>
                <c:pt idx="14476">
                  <c:v>134.33213269999999</c:v>
                </c:pt>
                <c:pt idx="14477">
                  <c:v>138.48213770000001</c:v>
                </c:pt>
                <c:pt idx="14478">
                  <c:v>138.48213770000001</c:v>
                </c:pt>
                <c:pt idx="14479">
                  <c:v>137.4581398</c:v>
                </c:pt>
                <c:pt idx="14480">
                  <c:v>137.7261637</c:v>
                </c:pt>
                <c:pt idx="14481">
                  <c:v>138.33317880000001</c:v>
                </c:pt>
                <c:pt idx="14482">
                  <c:v>136.99282669999999</c:v>
                </c:pt>
                <c:pt idx="14483">
                  <c:v>136.99282669999999</c:v>
                </c:pt>
                <c:pt idx="14484">
                  <c:v>139.86668299999999</c:v>
                </c:pt>
                <c:pt idx="14485">
                  <c:v>139.86668299999999</c:v>
                </c:pt>
                <c:pt idx="14486">
                  <c:v>130.80596869999999</c:v>
                </c:pt>
                <c:pt idx="14487">
                  <c:v>137.9945428</c:v>
                </c:pt>
                <c:pt idx="14488">
                  <c:v>133.53347439999999</c:v>
                </c:pt>
                <c:pt idx="14489">
                  <c:v>138.87239500000001</c:v>
                </c:pt>
                <c:pt idx="14490">
                  <c:v>137.9953999</c:v>
                </c:pt>
                <c:pt idx="14491">
                  <c:v>134.48309879999999</c:v>
                </c:pt>
                <c:pt idx="14492">
                  <c:v>134.5394727</c:v>
                </c:pt>
                <c:pt idx="14493">
                  <c:v>136.79169379999999</c:v>
                </c:pt>
                <c:pt idx="14494">
                  <c:v>140.36539970000001</c:v>
                </c:pt>
                <c:pt idx="14495">
                  <c:v>129.10543379999999</c:v>
                </c:pt>
                <c:pt idx="14496">
                  <c:v>131.9711235</c:v>
                </c:pt>
                <c:pt idx="14497">
                  <c:v>131.9711235</c:v>
                </c:pt>
                <c:pt idx="14498">
                  <c:v>135.44923779999999</c:v>
                </c:pt>
                <c:pt idx="14499">
                  <c:v>138.946348</c:v>
                </c:pt>
                <c:pt idx="14500">
                  <c:v>134.54477739999999</c:v>
                </c:pt>
                <c:pt idx="14501">
                  <c:v>134.82290889999999</c:v>
                </c:pt>
                <c:pt idx="14502">
                  <c:v>132.15973099999999</c:v>
                </c:pt>
                <c:pt idx="14503">
                  <c:v>137.4895909</c:v>
                </c:pt>
                <c:pt idx="14504">
                  <c:v>137.00495900000001</c:v>
                </c:pt>
                <c:pt idx="14505">
                  <c:v>135.89330409999999</c:v>
                </c:pt>
                <c:pt idx="14506">
                  <c:v>140.44950779999999</c:v>
                </c:pt>
                <c:pt idx="14507">
                  <c:v>137.6651961</c:v>
                </c:pt>
                <c:pt idx="14508">
                  <c:v>140.43521050000001</c:v>
                </c:pt>
                <c:pt idx="14509">
                  <c:v>139.22523839999999</c:v>
                </c:pt>
                <c:pt idx="14510">
                  <c:v>139.22523839999999</c:v>
                </c:pt>
                <c:pt idx="14511">
                  <c:v>130.96376119999999</c:v>
                </c:pt>
                <c:pt idx="14512">
                  <c:v>131.13228470000001</c:v>
                </c:pt>
                <c:pt idx="14513">
                  <c:v>140.54313909999999</c:v>
                </c:pt>
                <c:pt idx="14514">
                  <c:v>141.1266286</c:v>
                </c:pt>
                <c:pt idx="14515">
                  <c:v>138.89777670000001</c:v>
                </c:pt>
                <c:pt idx="14516">
                  <c:v>140.34734689999999</c:v>
                </c:pt>
                <c:pt idx="14517">
                  <c:v>141.137888</c:v>
                </c:pt>
                <c:pt idx="14518">
                  <c:v>138.89584869999999</c:v>
                </c:pt>
                <c:pt idx="14519">
                  <c:v>132.30371500000001</c:v>
                </c:pt>
                <c:pt idx="14520">
                  <c:v>132.30371500000001</c:v>
                </c:pt>
                <c:pt idx="14521">
                  <c:v>130.1241579</c:v>
                </c:pt>
                <c:pt idx="14522">
                  <c:v>140.44295819999999</c:v>
                </c:pt>
                <c:pt idx="14523">
                  <c:v>136.72738659999999</c:v>
                </c:pt>
                <c:pt idx="14524">
                  <c:v>137.26426470000001</c:v>
                </c:pt>
                <c:pt idx="14525">
                  <c:v>140.6767486</c:v>
                </c:pt>
                <c:pt idx="14526">
                  <c:v>137.0194171</c:v>
                </c:pt>
                <c:pt idx="14527">
                  <c:v>133.16021330000001</c:v>
                </c:pt>
                <c:pt idx="14528">
                  <c:v>138.03290269999999</c:v>
                </c:pt>
                <c:pt idx="14529">
                  <c:v>141.8877129</c:v>
                </c:pt>
                <c:pt idx="14530">
                  <c:v>138.62828540000001</c:v>
                </c:pt>
                <c:pt idx="14531">
                  <c:v>138.62828540000001</c:v>
                </c:pt>
                <c:pt idx="14532">
                  <c:v>141.4669543</c:v>
                </c:pt>
                <c:pt idx="14533">
                  <c:v>130.72617020000001</c:v>
                </c:pt>
                <c:pt idx="14534">
                  <c:v>142.60416050000001</c:v>
                </c:pt>
                <c:pt idx="14535">
                  <c:v>134.50994420000001</c:v>
                </c:pt>
                <c:pt idx="14536">
                  <c:v>142.57353069999999</c:v>
                </c:pt>
                <c:pt idx="14537">
                  <c:v>134.61094309999999</c:v>
                </c:pt>
                <c:pt idx="14538">
                  <c:v>142.58314039999999</c:v>
                </c:pt>
                <c:pt idx="14539">
                  <c:v>139.86655200000001</c:v>
                </c:pt>
                <c:pt idx="14540">
                  <c:v>138.5271616</c:v>
                </c:pt>
                <c:pt idx="14541">
                  <c:v>138.4978557</c:v>
                </c:pt>
                <c:pt idx="14542">
                  <c:v>141.10345190000001</c:v>
                </c:pt>
                <c:pt idx="14543">
                  <c:v>137.52960580000001</c:v>
                </c:pt>
                <c:pt idx="14544">
                  <c:v>138.25352219999999</c:v>
                </c:pt>
                <c:pt idx="14545">
                  <c:v>142.74375499999999</c:v>
                </c:pt>
                <c:pt idx="14546">
                  <c:v>134.14661100000001</c:v>
                </c:pt>
                <c:pt idx="14547">
                  <c:v>140.17166739999999</c:v>
                </c:pt>
                <c:pt idx="14548">
                  <c:v>136.61148299999999</c:v>
                </c:pt>
                <c:pt idx="14549">
                  <c:v>137.7069654</c:v>
                </c:pt>
                <c:pt idx="14550">
                  <c:v>137.7069654</c:v>
                </c:pt>
                <c:pt idx="14551">
                  <c:v>131.07075510000001</c:v>
                </c:pt>
                <c:pt idx="14552">
                  <c:v>136.16847569999999</c:v>
                </c:pt>
                <c:pt idx="14553">
                  <c:v>136.07461219999999</c:v>
                </c:pt>
                <c:pt idx="14554">
                  <c:v>141.3936856</c:v>
                </c:pt>
                <c:pt idx="14555">
                  <c:v>135.70875720000001</c:v>
                </c:pt>
                <c:pt idx="14556">
                  <c:v>138.9621722</c:v>
                </c:pt>
                <c:pt idx="14557">
                  <c:v>137.79888249999999</c:v>
                </c:pt>
                <c:pt idx="14558">
                  <c:v>138.76900069999999</c:v>
                </c:pt>
                <c:pt idx="14559">
                  <c:v>138.7369593</c:v>
                </c:pt>
                <c:pt idx="14560">
                  <c:v>141.74277649999999</c:v>
                </c:pt>
                <c:pt idx="14561">
                  <c:v>141.70073439999999</c:v>
                </c:pt>
                <c:pt idx="14562">
                  <c:v>135.1150384</c:v>
                </c:pt>
                <c:pt idx="14563">
                  <c:v>137.53765250000001</c:v>
                </c:pt>
                <c:pt idx="14564">
                  <c:v>137.53765250000001</c:v>
                </c:pt>
                <c:pt idx="14565">
                  <c:v>136.86901320000001</c:v>
                </c:pt>
                <c:pt idx="14566">
                  <c:v>133.54721520000001</c:v>
                </c:pt>
                <c:pt idx="14567">
                  <c:v>137.96173250000001</c:v>
                </c:pt>
                <c:pt idx="14568">
                  <c:v>137.96173250000001</c:v>
                </c:pt>
                <c:pt idx="14569">
                  <c:v>131.4153666</c:v>
                </c:pt>
                <c:pt idx="14570">
                  <c:v>139.86903770000001</c:v>
                </c:pt>
                <c:pt idx="14571">
                  <c:v>138.77468139999999</c:v>
                </c:pt>
                <c:pt idx="14572">
                  <c:v>141.79996639999999</c:v>
                </c:pt>
                <c:pt idx="14573">
                  <c:v>139.70615549999999</c:v>
                </c:pt>
                <c:pt idx="14574">
                  <c:v>139.67298600000001</c:v>
                </c:pt>
                <c:pt idx="14575">
                  <c:v>141.02135559999999</c:v>
                </c:pt>
                <c:pt idx="14576">
                  <c:v>138.82448919999999</c:v>
                </c:pt>
                <c:pt idx="14577">
                  <c:v>138.87647530000001</c:v>
                </c:pt>
                <c:pt idx="14578">
                  <c:v>143.20603850000001</c:v>
                </c:pt>
                <c:pt idx="14579">
                  <c:v>135.15967180000001</c:v>
                </c:pt>
                <c:pt idx="14580">
                  <c:v>132.4623556</c:v>
                </c:pt>
                <c:pt idx="14581">
                  <c:v>137.1354547</c:v>
                </c:pt>
                <c:pt idx="14582">
                  <c:v>142.00888029999999</c:v>
                </c:pt>
                <c:pt idx="14583">
                  <c:v>141.58900420000001</c:v>
                </c:pt>
                <c:pt idx="14584">
                  <c:v>139.038749</c:v>
                </c:pt>
                <c:pt idx="14585">
                  <c:v>141.75382690000001</c:v>
                </c:pt>
                <c:pt idx="14586">
                  <c:v>143.26559399999999</c:v>
                </c:pt>
                <c:pt idx="14587">
                  <c:v>137.95771959999999</c:v>
                </c:pt>
                <c:pt idx="14588">
                  <c:v>139.07308900000001</c:v>
                </c:pt>
                <c:pt idx="14589">
                  <c:v>143.10251439999999</c:v>
                </c:pt>
                <c:pt idx="14590">
                  <c:v>139.12788660000001</c:v>
                </c:pt>
                <c:pt idx="14591">
                  <c:v>135.3552244</c:v>
                </c:pt>
                <c:pt idx="14592">
                  <c:v>142.15391</c:v>
                </c:pt>
                <c:pt idx="14593">
                  <c:v>143.488921</c:v>
                </c:pt>
                <c:pt idx="14594">
                  <c:v>136.73901989999999</c:v>
                </c:pt>
                <c:pt idx="14595">
                  <c:v>132.8028932</c:v>
                </c:pt>
                <c:pt idx="14596">
                  <c:v>143.1345029</c:v>
                </c:pt>
                <c:pt idx="14597">
                  <c:v>137.40379920000001</c:v>
                </c:pt>
                <c:pt idx="14598">
                  <c:v>139.00984650000001</c:v>
                </c:pt>
                <c:pt idx="14599">
                  <c:v>136.11787720000001</c:v>
                </c:pt>
                <c:pt idx="14600">
                  <c:v>141.83084450000001</c:v>
                </c:pt>
                <c:pt idx="14601">
                  <c:v>143.2075964</c:v>
                </c:pt>
                <c:pt idx="14602">
                  <c:v>141.47654080000001</c:v>
                </c:pt>
                <c:pt idx="14603">
                  <c:v>141.7783905</c:v>
                </c:pt>
                <c:pt idx="14604">
                  <c:v>138.1922668</c:v>
                </c:pt>
                <c:pt idx="14605">
                  <c:v>140.01733039999999</c:v>
                </c:pt>
                <c:pt idx="14606">
                  <c:v>140.07518239999999</c:v>
                </c:pt>
                <c:pt idx="14607">
                  <c:v>144.2502422</c:v>
                </c:pt>
                <c:pt idx="14608">
                  <c:v>140.8749329</c:v>
                </c:pt>
                <c:pt idx="14609">
                  <c:v>137.56107900000001</c:v>
                </c:pt>
                <c:pt idx="14610">
                  <c:v>138.32020750000001</c:v>
                </c:pt>
                <c:pt idx="14611">
                  <c:v>138.32020750000001</c:v>
                </c:pt>
                <c:pt idx="14612">
                  <c:v>138.90370239999999</c:v>
                </c:pt>
                <c:pt idx="14613">
                  <c:v>133.8209722</c:v>
                </c:pt>
                <c:pt idx="14614">
                  <c:v>144.56743589999999</c:v>
                </c:pt>
                <c:pt idx="14615">
                  <c:v>138.38256569999999</c:v>
                </c:pt>
                <c:pt idx="14616">
                  <c:v>139.94018310000001</c:v>
                </c:pt>
                <c:pt idx="14617">
                  <c:v>138.35762589999999</c:v>
                </c:pt>
                <c:pt idx="14618">
                  <c:v>143.28942649999999</c:v>
                </c:pt>
                <c:pt idx="14619">
                  <c:v>134.95441450000001</c:v>
                </c:pt>
                <c:pt idx="14620">
                  <c:v>142.94184319999999</c:v>
                </c:pt>
                <c:pt idx="14621">
                  <c:v>139.10654210000001</c:v>
                </c:pt>
                <c:pt idx="14622">
                  <c:v>138.59380479999999</c:v>
                </c:pt>
                <c:pt idx="14623">
                  <c:v>138.59380479999999</c:v>
                </c:pt>
                <c:pt idx="14624">
                  <c:v>134.8237919</c:v>
                </c:pt>
                <c:pt idx="14625">
                  <c:v>146.6468984</c:v>
                </c:pt>
                <c:pt idx="14626">
                  <c:v>141.08133789999999</c:v>
                </c:pt>
                <c:pt idx="14627">
                  <c:v>138.6531651</c:v>
                </c:pt>
                <c:pt idx="14628">
                  <c:v>142.10236259999999</c:v>
                </c:pt>
                <c:pt idx="14629">
                  <c:v>146.5557728</c:v>
                </c:pt>
                <c:pt idx="14630">
                  <c:v>137.1839253</c:v>
                </c:pt>
                <c:pt idx="14631">
                  <c:v>136.52690390000001</c:v>
                </c:pt>
                <c:pt idx="14632">
                  <c:v>146.89669280000001</c:v>
                </c:pt>
                <c:pt idx="14633">
                  <c:v>135.80757629999999</c:v>
                </c:pt>
                <c:pt idx="14634">
                  <c:v>142.3312339</c:v>
                </c:pt>
                <c:pt idx="14635">
                  <c:v>142.63035600000001</c:v>
                </c:pt>
                <c:pt idx="14636">
                  <c:v>143.6097207</c:v>
                </c:pt>
                <c:pt idx="14637">
                  <c:v>137.46549289999999</c:v>
                </c:pt>
                <c:pt idx="14638">
                  <c:v>144.4568725</c:v>
                </c:pt>
                <c:pt idx="14639">
                  <c:v>137.7494987</c:v>
                </c:pt>
                <c:pt idx="14640">
                  <c:v>142.3993365</c:v>
                </c:pt>
                <c:pt idx="14641">
                  <c:v>141.9204167</c:v>
                </c:pt>
                <c:pt idx="14642">
                  <c:v>138.03807330000001</c:v>
                </c:pt>
                <c:pt idx="14643">
                  <c:v>146.1770247</c:v>
                </c:pt>
                <c:pt idx="14644">
                  <c:v>139.8520268</c:v>
                </c:pt>
                <c:pt idx="14645">
                  <c:v>148.29410859999999</c:v>
                </c:pt>
                <c:pt idx="14646">
                  <c:v>139.03772240000001</c:v>
                </c:pt>
                <c:pt idx="14647">
                  <c:v>140.79859680000001</c:v>
                </c:pt>
                <c:pt idx="14648">
                  <c:v>148.44694699999999</c:v>
                </c:pt>
                <c:pt idx="14649">
                  <c:v>149.45937420000001</c:v>
                </c:pt>
                <c:pt idx="14650">
                  <c:v>139.32405030000001</c:v>
                </c:pt>
                <c:pt idx="14651">
                  <c:v>142.98911749999999</c:v>
                </c:pt>
                <c:pt idx="14652">
                  <c:v>142.43329879999999</c:v>
                </c:pt>
                <c:pt idx="14653">
                  <c:v>143.19631190000001</c:v>
                </c:pt>
                <c:pt idx="14654">
                  <c:v>144.51276390000001</c:v>
                </c:pt>
                <c:pt idx="14655">
                  <c:v>146.23316600000001</c:v>
                </c:pt>
                <c:pt idx="14656">
                  <c:v>144.0179751</c:v>
                </c:pt>
                <c:pt idx="14657">
                  <c:v>145.34485470000001</c:v>
                </c:pt>
                <c:pt idx="14658">
                  <c:v>148.3737596</c:v>
                </c:pt>
                <c:pt idx="14659">
                  <c:v>148.61149230000001</c:v>
                </c:pt>
                <c:pt idx="14660">
                  <c:v>148.92092690000001</c:v>
                </c:pt>
                <c:pt idx="14661">
                  <c:v>147.13047560000001</c:v>
                </c:pt>
                <c:pt idx="14662">
                  <c:v>149.29767340000001</c:v>
                </c:pt>
                <c:pt idx="14663">
                  <c:v>149.51526319999999</c:v>
                </c:pt>
                <c:pt idx="14664">
                  <c:v>150.36580670000001</c:v>
                </c:pt>
                <c:pt idx="14665">
                  <c:v>75.673981190000006</c:v>
                </c:pt>
                <c:pt idx="14666">
                  <c:v>76.824579110000002</c:v>
                </c:pt>
                <c:pt idx="14667">
                  <c:v>77.73618716</c:v>
                </c:pt>
                <c:pt idx="14668">
                  <c:v>78.643122939999998</c:v>
                </c:pt>
                <c:pt idx="14669">
                  <c:v>78.566334850000004</c:v>
                </c:pt>
                <c:pt idx="14670">
                  <c:v>83.890888739999994</c:v>
                </c:pt>
                <c:pt idx="14671">
                  <c:v>86.49588842</c:v>
                </c:pt>
                <c:pt idx="14672">
                  <c:v>89.283520019999997</c:v>
                </c:pt>
                <c:pt idx="14673">
                  <c:v>88.674252499999994</c:v>
                </c:pt>
                <c:pt idx="14674">
                  <c:v>85.2963661</c:v>
                </c:pt>
                <c:pt idx="14675">
                  <c:v>86.098764610000003</c:v>
                </c:pt>
                <c:pt idx="14676">
                  <c:v>89.831332489999994</c:v>
                </c:pt>
                <c:pt idx="14677">
                  <c:v>88.983630009999999</c:v>
                </c:pt>
                <c:pt idx="14678">
                  <c:v>92.222821350000004</c:v>
                </c:pt>
                <c:pt idx="14679">
                  <c:v>87.081300010000007</c:v>
                </c:pt>
                <c:pt idx="14680">
                  <c:v>90.147564029999998</c:v>
                </c:pt>
                <c:pt idx="14681">
                  <c:v>90.272648450000005</c:v>
                </c:pt>
                <c:pt idx="14682">
                  <c:v>87.066155170000002</c:v>
                </c:pt>
                <c:pt idx="14683">
                  <c:v>90.814885219999994</c:v>
                </c:pt>
                <c:pt idx="14684">
                  <c:v>91.654645990000006</c:v>
                </c:pt>
                <c:pt idx="14685">
                  <c:v>92.195222959999995</c:v>
                </c:pt>
                <c:pt idx="14686">
                  <c:v>96.532691869999994</c:v>
                </c:pt>
                <c:pt idx="14687">
                  <c:v>92.711616730000003</c:v>
                </c:pt>
                <c:pt idx="14688">
                  <c:v>92.324853849999997</c:v>
                </c:pt>
                <c:pt idx="14689">
                  <c:v>96.13883749</c:v>
                </c:pt>
                <c:pt idx="14690">
                  <c:v>98.617616350000006</c:v>
                </c:pt>
                <c:pt idx="14691">
                  <c:v>93.83525195</c:v>
                </c:pt>
                <c:pt idx="14692">
                  <c:v>98.724429999999998</c:v>
                </c:pt>
                <c:pt idx="14693">
                  <c:v>94.642950819999996</c:v>
                </c:pt>
                <c:pt idx="14694">
                  <c:v>92.704623350000006</c:v>
                </c:pt>
                <c:pt idx="14695">
                  <c:v>93.509962049999999</c:v>
                </c:pt>
                <c:pt idx="14696">
                  <c:v>97.308488109999999</c:v>
                </c:pt>
                <c:pt idx="14697">
                  <c:v>99.461851589999995</c:v>
                </c:pt>
                <c:pt idx="14698">
                  <c:v>93.702332369999993</c:v>
                </c:pt>
                <c:pt idx="14699">
                  <c:v>99.573727379999994</c:v>
                </c:pt>
                <c:pt idx="14700">
                  <c:v>95.726107299999995</c:v>
                </c:pt>
                <c:pt idx="14701">
                  <c:v>102.18687389999999</c:v>
                </c:pt>
                <c:pt idx="14702">
                  <c:v>95.734578589999998</c:v>
                </c:pt>
                <c:pt idx="14703">
                  <c:v>102.9286625</c:v>
                </c:pt>
                <c:pt idx="14704">
                  <c:v>98.746378930000006</c:v>
                </c:pt>
                <c:pt idx="14705">
                  <c:v>103.02931959999999</c:v>
                </c:pt>
                <c:pt idx="14706">
                  <c:v>98.764113710000004</c:v>
                </c:pt>
                <c:pt idx="14707">
                  <c:v>101.4135505</c:v>
                </c:pt>
                <c:pt idx="14708">
                  <c:v>98.266830760000005</c:v>
                </c:pt>
                <c:pt idx="14709">
                  <c:v>98.959008109999999</c:v>
                </c:pt>
                <c:pt idx="14710">
                  <c:v>105.66862519999999</c:v>
                </c:pt>
                <c:pt idx="14711">
                  <c:v>99.515817639999995</c:v>
                </c:pt>
                <c:pt idx="14712">
                  <c:v>100.395608</c:v>
                </c:pt>
                <c:pt idx="14713">
                  <c:v>101.47495499999999</c:v>
                </c:pt>
                <c:pt idx="14714">
                  <c:v>101.1478603</c:v>
                </c:pt>
                <c:pt idx="14715">
                  <c:v>101.9040878</c:v>
                </c:pt>
                <c:pt idx="14716">
                  <c:v>100.1824349</c:v>
                </c:pt>
                <c:pt idx="14717">
                  <c:v>104.2263226</c:v>
                </c:pt>
                <c:pt idx="14718">
                  <c:v>104.1046612</c:v>
                </c:pt>
                <c:pt idx="14719">
                  <c:v>102.4580708</c:v>
                </c:pt>
                <c:pt idx="14720">
                  <c:v>104.3337848</c:v>
                </c:pt>
                <c:pt idx="14721">
                  <c:v>106.9583798</c:v>
                </c:pt>
                <c:pt idx="14722">
                  <c:v>100.021911</c:v>
                </c:pt>
                <c:pt idx="14723">
                  <c:v>107.04515000000001</c:v>
                </c:pt>
                <c:pt idx="14724">
                  <c:v>101.2471422</c:v>
                </c:pt>
                <c:pt idx="14725">
                  <c:v>100.051858</c:v>
                </c:pt>
                <c:pt idx="14726">
                  <c:v>99.675184490000007</c:v>
                </c:pt>
                <c:pt idx="14727">
                  <c:v>102.78458879999999</c:v>
                </c:pt>
                <c:pt idx="14728">
                  <c:v>102.3067781</c:v>
                </c:pt>
                <c:pt idx="14729">
                  <c:v>99.064483800000005</c:v>
                </c:pt>
                <c:pt idx="14730">
                  <c:v>100.26884579999999</c:v>
                </c:pt>
                <c:pt idx="14731">
                  <c:v>102.27242579999999</c:v>
                </c:pt>
                <c:pt idx="14732">
                  <c:v>109.1686622</c:v>
                </c:pt>
                <c:pt idx="14733">
                  <c:v>102.94606</c:v>
                </c:pt>
                <c:pt idx="14734">
                  <c:v>105.00344800000001</c:v>
                </c:pt>
                <c:pt idx="14735">
                  <c:v>101.265659</c:v>
                </c:pt>
                <c:pt idx="14736">
                  <c:v>102.28448109999999</c:v>
                </c:pt>
                <c:pt idx="14737">
                  <c:v>101.93076379999999</c:v>
                </c:pt>
                <c:pt idx="14738">
                  <c:v>103.0298311</c:v>
                </c:pt>
                <c:pt idx="14739">
                  <c:v>105.0088125</c:v>
                </c:pt>
                <c:pt idx="14740">
                  <c:v>105.3662302</c:v>
                </c:pt>
                <c:pt idx="14741">
                  <c:v>100.10643829999999</c:v>
                </c:pt>
                <c:pt idx="14742">
                  <c:v>105.9532086</c:v>
                </c:pt>
                <c:pt idx="14743">
                  <c:v>104.20737889999999</c:v>
                </c:pt>
                <c:pt idx="14744">
                  <c:v>108.2735246</c:v>
                </c:pt>
                <c:pt idx="14745">
                  <c:v>107.5798078</c:v>
                </c:pt>
                <c:pt idx="14746">
                  <c:v>102.3286537</c:v>
                </c:pt>
                <c:pt idx="14747">
                  <c:v>105.92402490000001</c:v>
                </c:pt>
                <c:pt idx="14748">
                  <c:v>110.47114550000001</c:v>
                </c:pt>
                <c:pt idx="14749">
                  <c:v>100.7439754</c:v>
                </c:pt>
                <c:pt idx="14750">
                  <c:v>103.5655239</c:v>
                </c:pt>
                <c:pt idx="14751">
                  <c:v>105.272807</c:v>
                </c:pt>
                <c:pt idx="14752">
                  <c:v>103.04419849999999</c:v>
                </c:pt>
                <c:pt idx="14753">
                  <c:v>106.3605474</c:v>
                </c:pt>
                <c:pt idx="14754">
                  <c:v>105.8845307</c:v>
                </c:pt>
                <c:pt idx="14755">
                  <c:v>106.9691443</c:v>
                </c:pt>
                <c:pt idx="14756">
                  <c:v>101.9922018</c:v>
                </c:pt>
                <c:pt idx="14757">
                  <c:v>105.795982</c:v>
                </c:pt>
                <c:pt idx="14758">
                  <c:v>103.84151</c:v>
                </c:pt>
                <c:pt idx="14759">
                  <c:v>105.4549202</c:v>
                </c:pt>
                <c:pt idx="14760">
                  <c:v>108.61148439999999</c:v>
                </c:pt>
                <c:pt idx="14761">
                  <c:v>104.8117051</c:v>
                </c:pt>
                <c:pt idx="14762">
                  <c:v>115.74864909999999</c:v>
                </c:pt>
                <c:pt idx="14763">
                  <c:v>115.74864909999999</c:v>
                </c:pt>
                <c:pt idx="14764">
                  <c:v>110.1075226</c:v>
                </c:pt>
                <c:pt idx="14765">
                  <c:v>100.8209787</c:v>
                </c:pt>
                <c:pt idx="14766">
                  <c:v>104.3038543</c:v>
                </c:pt>
                <c:pt idx="14767">
                  <c:v>109.41504310000001</c:v>
                </c:pt>
                <c:pt idx="14768">
                  <c:v>108.5612232</c:v>
                </c:pt>
                <c:pt idx="14769">
                  <c:v>106.6314891</c:v>
                </c:pt>
                <c:pt idx="14770">
                  <c:v>110.0286906</c:v>
                </c:pt>
                <c:pt idx="14771">
                  <c:v>107.68988</c:v>
                </c:pt>
                <c:pt idx="14772">
                  <c:v>114.421436</c:v>
                </c:pt>
                <c:pt idx="14773">
                  <c:v>114.421436</c:v>
                </c:pt>
                <c:pt idx="14774">
                  <c:v>112.3548436</c:v>
                </c:pt>
                <c:pt idx="14775">
                  <c:v>103.11357479999999</c:v>
                </c:pt>
                <c:pt idx="14776">
                  <c:v>102.2575047</c:v>
                </c:pt>
                <c:pt idx="14777">
                  <c:v>111.6367556</c:v>
                </c:pt>
                <c:pt idx="14778">
                  <c:v>102.728213</c:v>
                </c:pt>
                <c:pt idx="14779">
                  <c:v>103.96567899999999</c:v>
                </c:pt>
                <c:pt idx="14780">
                  <c:v>109.98366849999999</c:v>
                </c:pt>
                <c:pt idx="14781">
                  <c:v>111.8723313</c:v>
                </c:pt>
                <c:pt idx="14782">
                  <c:v>114.5605608</c:v>
                </c:pt>
                <c:pt idx="14783">
                  <c:v>104.5380732</c:v>
                </c:pt>
                <c:pt idx="14784">
                  <c:v>104.6206741</c:v>
                </c:pt>
                <c:pt idx="14785">
                  <c:v>104.9362792</c:v>
                </c:pt>
                <c:pt idx="14786">
                  <c:v>109.33624620000001</c:v>
                </c:pt>
                <c:pt idx="14787">
                  <c:v>114.62273500000001</c:v>
                </c:pt>
                <c:pt idx="14788">
                  <c:v>106.8523064</c:v>
                </c:pt>
                <c:pt idx="14789">
                  <c:v>107.13029779999999</c:v>
                </c:pt>
                <c:pt idx="14790">
                  <c:v>107.2332693</c:v>
                </c:pt>
                <c:pt idx="14791">
                  <c:v>107.2298148</c:v>
                </c:pt>
                <c:pt idx="14792">
                  <c:v>107.0596463</c:v>
                </c:pt>
                <c:pt idx="14793">
                  <c:v>111.02704900000001</c:v>
                </c:pt>
                <c:pt idx="14794">
                  <c:v>106.7030792</c:v>
                </c:pt>
                <c:pt idx="14795">
                  <c:v>103.1836493</c:v>
                </c:pt>
                <c:pt idx="14796">
                  <c:v>120.8150716</c:v>
                </c:pt>
                <c:pt idx="14797">
                  <c:v>106.5965078</c:v>
                </c:pt>
                <c:pt idx="14798">
                  <c:v>109.9516272</c:v>
                </c:pt>
                <c:pt idx="14799">
                  <c:v>106.1317287</c:v>
                </c:pt>
                <c:pt idx="14800">
                  <c:v>110.0368416</c:v>
                </c:pt>
                <c:pt idx="14801">
                  <c:v>106.1220677</c:v>
                </c:pt>
                <c:pt idx="14802">
                  <c:v>109.89918539999999</c:v>
                </c:pt>
                <c:pt idx="14803">
                  <c:v>121.33177980000001</c:v>
                </c:pt>
                <c:pt idx="14804">
                  <c:v>121.33177980000001</c:v>
                </c:pt>
                <c:pt idx="14805">
                  <c:v>109.5566374</c:v>
                </c:pt>
                <c:pt idx="14806">
                  <c:v>113.4961502</c:v>
                </c:pt>
                <c:pt idx="14807">
                  <c:v>116.61056809999999</c:v>
                </c:pt>
                <c:pt idx="14808">
                  <c:v>105.584058</c:v>
                </c:pt>
                <c:pt idx="14809">
                  <c:v>107.4310741</c:v>
                </c:pt>
                <c:pt idx="14810">
                  <c:v>119.502004</c:v>
                </c:pt>
                <c:pt idx="14811">
                  <c:v>112.23573210000001</c:v>
                </c:pt>
                <c:pt idx="14812">
                  <c:v>108.92861240000001</c:v>
                </c:pt>
                <c:pt idx="14813">
                  <c:v>104.4191543</c:v>
                </c:pt>
                <c:pt idx="14814">
                  <c:v>103.2761318</c:v>
                </c:pt>
                <c:pt idx="14815">
                  <c:v>107.864082</c:v>
                </c:pt>
                <c:pt idx="14816">
                  <c:v>104.4235712</c:v>
                </c:pt>
                <c:pt idx="14817">
                  <c:v>114.1363786</c:v>
                </c:pt>
                <c:pt idx="14818">
                  <c:v>112.3655182</c:v>
                </c:pt>
                <c:pt idx="14819">
                  <c:v>113.72569780000001</c:v>
                </c:pt>
                <c:pt idx="14820">
                  <c:v>112.131075</c:v>
                </c:pt>
                <c:pt idx="14821">
                  <c:v>120.7837471</c:v>
                </c:pt>
                <c:pt idx="14822">
                  <c:v>120.7837471</c:v>
                </c:pt>
                <c:pt idx="14823">
                  <c:v>116.4684791</c:v>
                </c:pt>
                <c:pt idx="14824">
                  <c:v>115.7254398</c:v>
                </c:pt>
                <c:pt idx="14825">
                  <c:v>116.20465900000001</c:v>
                </c:pt>
                <c:pt idx="14826">
                  <c:v>119.0702167</c:v>
                </c:pt>
                <c:pt idx="14827">
                  <c:v>110.25080869999999</c:v>
                </c:pt>
                <c:pt idx="14828">
                  <c:v>105.8747231</c:v>
                </c:pt>
                <c:pt idx="14829">
                  <c:v>105.7054021</c:v>
                </c:pt>
                <c:pt idx="14830">
                  <c:v>106.3496813</c:v>
                </c:pt>
                <c:pt idx="14831">
                  <c:v>105.66483030000001</c:v>
                </c:pt>
                <c:pt idx="14832">
                  <c:v>107.8439953</c:v>
                </c:pt>
                <c:pt idx="14833">
                  <c:v>106.2409411</c:v>
                </c:pt>
                <c:pt idx="14834">
                  <c:v>114.07669129999999</c:v>
                </c:pt>
                <c:pt idx="14835">
                  <c:v>115.9667372</c:v>
                </c:pt>
                <c:pt idx="14836">
                  <c:v>106.6830205</c:v>
                </c:pt>
                <c:pt idx="14837">
                  <c:v>107.90480410000001</c:v>
                </c:pt>
                <c:pt idx="14838">
                  <c:v>120.2843838</c:v>
                </c:pt>
                <c:pt idx="14839">
                  <c:v>120.2843838</c:v>
                </c:pt>
                <c:pt idx="14840">
                  <c:v>115.0329558</c:v>
                </c:pt>
                <c:pt idx="14841">
                  <c:v>107.5444866</c:v>
                </c:pt>
                <c:pt idx="14842">
                  <c:v>118.6827557</c:v>
                </c:pt>
                <c:pt idx="14843">
                  <c:v>108.242548</c:v>
                </c:pt>
                <c:pt idx="14844">
                  <c:v>108.05931339999999</c:v>
                </c:pt>
                <c:pt idx="14845">
                  <c:v>108.14400070000001</c:v>
                </c:pt>
                <c:pt idx="14846">
                  <c:v>108.3800901</c:v>
                </c:pt>
                <c:pt idx="14847">
                  <c:v>113.4295061</c:v>
                </c:pt>
                <c:pt idx="14848">
                  <c:v>118.7300269</c:v>
                </c:pt>
                <c:pt idx="14849">
                  <c:v>108.5027187</c:v>
                </c:pt>
                <c:pt idx="14850">
                  <c:v>119.026275</c:v>
                </c:pt>
                <c:pt idx="14851">
                  <c:v>119.026275</c:v>
                </c:pt>
                <c:pt idx="14852">
                  <c:v>105.15313070000001</c:v>
                </c:pt>
                <c:pt idx="14853">
                  <c:v>118.3342999</c:v>
                </c:pt>
                <c:pt idx="14854">
                  <c:v>110.39014520000001</c:v>
                </c:pt>
                <c:pt idx="14855">
                  <c:v>106.2695825</c:v>
                </c:pt>
                <c:pt idx="14856">
                  <c:v>107.82500109999999</c:v>
                </c:pt>
                <c:pt idx="14857">
                  <c:v>111.2751009</c:v>
                </c:pt>
                <c:pt idx="14858">
                  <c:v>115.1179451</c:v>
                </c:pt>
                <c:pt idx="14859">
                  <c:v>110.8195832</c:v>
                </c:pt>
                <c:pt idx="14860">
                  <c:v>118.632929</c:v>
                </c:pt>
                <c:pt idx="14861">
                  <c:v>118.632929</c:v>
                </c:pt>
                <c:pt idx="14862">
                  <c:v>118.02008290000001</c:v>
                </c:pt>
                <c:pt idx="14863">
                  <c:v>110.81963469999999</c:v>
                </c:pt>
                <c:pt idx="14864">
                  <c:v>121.4427737</c:v>
                </c:pt>
                <c:pt idx="14865">
                  <c:v>107.31125659999999</c:v>
                </c:pt>
                <c:pt idx="14866">
                  <c:v>121.46837720000001</c:v>
                </c:pt>
                <c:pt idx="14867">
                  <c:v>108.64495530000001</c:v>
                </c:pt>
                <c:pt idx="14868">
                  <c:v>116.5765035</c:v>
                </c:pt>
                <c:pt idx="14869">
                  <c:v>108.7075048</c:v>
                </c:pt>
                <c:pt idx="14870">
                  <c:v>113.55902589999999</c:v>
                </c:pt>
                <c:pt idx="14871">
                  <c:v>110.7319431</c:v>
                </c:pt>
                <c:pt idx="14872">
                  <c:v>118.35274320000001</c:v>
                </c:pt>
                <c:pt idx="14873">
                  <c:v>110.26438539999999</c:v>
                </c:pt>
                <c:pt idx="14874">
                  <c:v>119.0519604</c:v>
                </c:pt>
                <c:pt idx="14875">
                  <c:v>119.0519604</c:v>
                </c:pt>
                <c:pt idx="14876">
                  <c:v>106.0948447</c:v>
                </c:pt>
                <c:pt idx="14877">
                  <c:v>118.19749469999999</c:v>
                </c:pt>
                <c:pt idx="14878">
                  <c:v>109.6885899</c:v>
                </c:pt>
                <c:pt idx="14879">
                  <c:v>123.0023642</c:v>
                </c:pt>
                <c:pt idx="14880">
                  <c:v>118.4874037</c:v>
                </c:pt>
                <c:pt idx="14881">
                  <c:v>113.12357129999999</c:v>
                </c:pt>
                <c:pt idx="14882">
                  <c:v>120.1938607</c:v>
                </c:pt>
                <c:pt idx="14883">
                  <c:v>116.4926059</c:v>
                </c:pt>
                <c:pt idx="14884">
                  <c:v>118.2755385</c:v>
                </c:pt>
                <c:pt idx="14885">
                  <c:v>120.21924660000001</c:v>
                </c:pt>
                <c:pt idx="14886">
                  <c:v>108.9025216</c:v>
                </c:pt>
                <c:pt idx="14887">
                  <c:v>109.13488289999999</c:v>
                </c:pt>
                <c:pt idx="14888">
                  <c:v>118.4301933</c:v>
                </c:pt>
                <c:pt idx="14889">
                  <c:v>117.2923917</c:v>
                </c:pt>
                <c:pt idx="14890">
                  <c:v>115.58984700000001</c:v>
                </c:pt>
                <c:pt idx="14891">
                  <c:v>116.5076692</c:v>
                </c:pt>
                <c:pt idx="14892">
                  <c:v>116.5076692</c:v>
                </c:pt>
                <c:pt idx="14893">
                  <c:v>108.5442726</c:v>
                </c:pt>
                <c:pt idx="14894">
                  <c:v>112.5166622</c:v>
                </c:pt>
                <c:pt idx="14895">
                  <c:v>111.60455</c:v>
                </c:pt>
                <c:pt idx="14896">
                  <c:v>120.61275550000001</c:v>
                </c:pt>
                <c:pt idx="14897">
                  <c:v>127.17360410000001</c:v>
                </c:pt>
                <c:pt idx="14898">
                  <c:v>127.17360410000001</c:v>
                </c:pt>
                <c:pt idx="14899">
                  <c:v>112.0260305</c:v>
                </c:pt>
                <c:pt idx="14900">
                  <c:v>118.7212687</c:v>
                </c:pt>
                <c:pt idx="14901">
                  <c:v>118.7212687</c:v>
                </c:pt>
                <c:pt idx="14902">
                  <c:v>107.4229267</c:v>
                </c:pt>
                <c:pt idx="14903">
                  <c:v>120.4234426</c:v>
                </c:pt>
                <c:pt idx="14904">
                  <c:v>107.9806722</c:v>
                </c:pt>
                <c:pt idx="14905">
                  <c:v>111.71731339999999</c:v>
                </c:pt>
                <c:pt idx="14906">
                  <c:v>114.5810683</c:v>
                </c:pt>
                <c:pt idx="14907">
                  <c:v>114.5810683</c:v>
                </c:pt>
                <c:pt idx="14908">
                  <c:v>125.3131736</c:v>
                </c:pt>
                <c:pt idx="14909">
                  <c:v>121.6934109</c:v>
                </c:pt>
                <c:pt idx="14910">
                  <c:v>118.2248644</c:v>
                </c:pt>
                <c:pt idx="14911">
                  <c:v>107.9333438</c:v>
                </c:pt>
                <c:pt idx="14912">
                  <c:v>119.8060256</c:v>
                </c:pt>
                <c:pt idx="14913">
                  <c:v>119.8358356</c:v>
                </c:pt>
                <c:pt idx="14914">
                  <c:v>118.78937929999999</c:v>
                </c:pt>
                <c:pt idx="14915">
                  <c:v>116.9496549</c:v>
                </c:pt>
                <c:pt idx="14916">
                  <c:v>120.6693434</c:v>
                </c:pt>
                <c:pt idx="14917">
                  <c:v>109.4270176</c:v>
                </c:pt>
                <c:pt idx="14918">
                  <c:v>117.35918890000001</c:v>
                </c:pt>
                <c:pt idx="14919">
                  <c:v>109.8819599</c:v>
                </c:pt>
                <c:pt idx="14920">
                  <c:v>109.9017466</c:v>
                </c:pt>
                <c:pt idx="14921">
                  <c:v>115.2768694</c:v>
                </c:pt>
                <c:pt idx="14922">
                  <c:v>115.2768694</c:v>
                </c:pt>
                <c:pt idx="14923">
                  <c:v>110.3632001</c:v>
                </c:pt>
                <c:pt idx="14924">
                  <c:v>126.6021688</c:v>
                </c:pt>
                <c:pt idx="14925">
                  <c:v>126.6021688</c:v>
                </c:pt>
                <c:pt idx="14926">
                  <c:v>113.88593059999999</c:v>
                </c:pt>
                <c:pt idx="14927">
                  <c:v>111.99773759999999</c:v>
                </c:pt>
                <c:pt idx="14928">
                  <c:v>118.42293220000001</c:v>
                </c:pt>
                <c:pt idx="14929">
                  <c:v>118.42293220000001</c:v>
                </c:pt>
                <c:pt idx="14930">
                  <c:v>109.23403949999999</c:v>
                </c:pt>
                <c:pt idx="14931">
                  <c:v>112.96781609999999</c:v>
                </c:pt>
                <c:pt idx="14932">
                  <c:v>115.1075585</c:v>
                </c:pt>
                <c:pt idx="14933">
                  <c:v>115.1075585</c:v>
                </c:pt>
                <c:pt idx="14934">
                  <c:v>124.8566885</c:v>
                </c:pt>
                <c:pt idx="14935">
                  <c:v>112.0308747</c:v>
                </c:pt>
                <c:pt idx="14936">
                  <c:v>115.2633295</c:v>
                </c:pt>
                <c:pt idx="14937">
                  <c:v>117.07242100000001</c:v>
                </c:pt>
                <c:pt idx="14938">
                  <c:v>117.07242100000001</c:v>
                </c:pt>
                <c:pt idx="14939">
                  <c:v>118.7142806</c:v>
                </c:pt>
                <c:pt idx="14940">
                  <c:v>110.83334499999999</c:v>
                </c:pt>
                <c:pt idx="14941">
                  <c:v>119.4604373</c:v>
                </c:pt>
                <c:pt idx="14942">
                  <c:v>106.8389227</c:v>
                </c:pt>
                <c:pt idx="14943">
                  <c:v>119.4926037</c:v>
                </c:pt>
                <c:pt idx="14944">
                  <c:v>118.15810879999999</c:v>
                </c:pt>
                <c:pt idx="14945">
                  <c:v>115.8308613</c:v>
                </c:pt>
                <c:pt idx="14946">
                  <c:v>109.0323959</c:v>
                </c:pt>
                <c:pt idx="14947">
                  <c:v>112.18554899999999</c:v>
                </c:pt>
                <c:pt idx="14948">
                  <c:v>123.4387634</c:v>
                </c:pt>
                <c:pt idx="14949">
                  <c:v>111.7423326</c:v>
                </c:pt>
                <c:pt idx="14950">
                  <c:v>117.102079</c:v>
                </c:pt>
                <c:pt idx="14951">
                  <c:v>111.81441529999999</c:v>
                </c:pt>
                <c:pt idx="14952">
                  <c:v>112.2692998</c:v>
                </c:pt>
                <c:pt idx="14953">
                  <c:v>125.26831799999999</c:v>
                </c:pt>
                <c:pt idx="14954">
                  <c:v>125.26831799999999</c:v>
                </c:pt>
                <c:pt idx="14955">
                  <c:v>118.88830849999999</c:v>
                </c:pt>
                <c:pt idx="14956">
                  <c:v>118.88830849999999</c:v>
                </c:pt>
                <c:pt idx="14957">
                  <c:v>115.0741953</c:v>
                </c:pt>
                <c:pt idx="14958">
                  <c:v>124.4397427</c:v>
                </c:pt>
                <c:pt idx="14959">
                  <c:v>115.8922051</c:v>
                </c:pt>
                <c:pt idx="14960">
                  <c:v>115.8922051</c:v>
                </c:pt>
                <c:pt idx="14961">
                  <c:v>120.8909761</c:v>
                </c:pt>
                <c:pt idx="14962">
                  <c:v>112.6738639</c:v>
                </c:pt>
                <c:pt idx="14963">
                  <c:v>119.2081515</c:v>
                </c:pt>
                <c:pt idx="14964">
                  <c:v>108.7392899</c:v>
                </c:pt>
                <c:pt idx="14965">
                  <c:v>112.6133667</c:v>
                </c:pt>
                <c:pt idx="14966">
                  <c:v>119.8343816</c:v>
                </c:pt>
                <c:pt idx="14967">
                  <c:v>114.5247761</c:v>
                </c:pt>
                <c:pt idx="14968">
                  <c:v>116.75168410000001</c:v>
                </c:pt>
                <c:pt idx="14969">
                  <c:v>124.8052826</c:v>
                </c:pt>
                <c:pt idx="14970">
                  <c:v>124.8052826</c:v>
                </c:pt>
                <c:pt idx="14971">
                  <c:v>120.6749135</c:v>
                </c:pt>
                <c:pt idx="14972">
                  <c:v>118.6389392</c:v>
                </c:pt>
                <c:pt idx="14973">
                  <c:v>118.6389392</c:v>
                </c:pt>
                <c:pt idx="14974">
                  <c:v>109.846909</c:v>
                </c:pt>
                <c:pt idx="14975">
                  <c:v>115.6209133</c:v>
                </c:pt>
                <c:pt idx="14976">
                  <c:v>124.0633782</c:v>
                </c:pt>
                <c:pt idx="14977">
                  <c:v>117.3792048</c:v>
                </c:pt>
                <c:pt idx="14978">
                  <c:v>111.97393630000001</c:v>
                </c:pt>
                <c:pt idx="14979">
                  <c:v>115.00313010000001</c:v>
                </c:pt>
                <c:pt idx="14980">
                  <c:v>120.5474021</c:v>
                </c:pt>
                <c:pt idx="14981">
                  <c:v>114.743461</c:v>
                </c:pt>
                <c:pt idx="14982">
                  <c:v>116.9591078</c:v>
                </c:pt>
                <c:pt idx="14983">
                  <c:v>116.9591078</c:v>
                </c:pt>
                <c:pt idx="14984">
                  <c:v>112.1242826</c:v>
                </c:pt>
                <c:pt idx="14985">
                  <c:v>119.704838</c:v>
                </c:pt>
                <c:pt idx="14986">
                  <c:v>115.00824249999999</c:v>
                </c:pt>
                <c:pt idx="14987">
                  <c:v>119.6189033</c:v>
                </c:pt>
                <c:pt idx="14988">
                  <c:v>127.7783613</c:v>
                </c:pt>
                <c:pt idx="14989">
                  <c:v>119.2759401</c:v>
                </c:pt>
                <c:pt idx="14990">
                  <c:v>119.6528984</c:v>
                </c:pt>
                <c:pt idx="14991">
                  <c:v>127.8025085</c:v>
                </c:pt>
                <c:pt idx="14992">
                  <c:v>114.9686955</c:v>
                </c:pt>
                <c:pt idx="14993">
                  <c:v>123.1169534</c:v>
                </c:pt>
                <c:pt idx="14994">
                  <c:v>125.1633585</c:v>
                </c:pt>
                <c:pt idx="14995">
                  <c:v>125.1633585</c:v>
                </c:pt>
                <c:pt idx="14996">
                  <c:v>122.9394471</c:v>
                </c:pt>
                <c:pt idx="14997">
                  <c:v>115.627743</c:v>
                </c:pt>
                <c:pt idx="14998">
                  <c:v>110.870755</c:v>
                </c:pt>
                <c:pt idx="14999">
                  <c:v>119.12753290000001</c:v>
                </c:pt>
                <c:pt idx="15000">
                  <c:v>119.12753290000001</c:v>
                </c:pt>
                <c:pt idx="15001">
                  <c:v>116.1683049</c:v>
                </c:pt>
                <c:pt idx="15002">
                  <c:v>124.4744226</c:v>
                </c:pt>
                <c:pt idx="15003">
                  <c:v>112.2418557</c:v>
                </c:pt>
                <c:pt idx="15004">
                  <c:v>120.23842329999999</c:v>
                </c:pt>
                <c:pt idx="15005">
                  <c:v>117.06010910000001</c:v>
                </c:pt>
                <c:pt idx="15006">
                  <c:v>117.455704</c:v>
                </c:pt>
                <c:pt idx="15007">
                  <c:v>114.32545159999999</c:v>
                </c:pt>
                <c:pt idx="15008">
                  <c:v>114.4295288</c:v>
                </c:pt>
                <c:pt idx="15009">
                  <c:v>117.8625368</c:v>
                </c:pt>
                <c:pt idx="15010">
                  <c:v>117.6223562</c:v>
                </c:pt>
                <c:pt idx="15011">
                  <c:v>120.2031281</c:v>
                </c:pt>
                <c:pt idx="15012">
                  <c:v>115.7805765</c:v>
                </c:pt>
                <c:pt idx="15013">
                  <c:v>115.7805765</c:v>
                </c:pt>
                <c:pt idx="15014">
                  <c:v>110.2750573</c:v>
                </c:pt>
                <c:pt idx="15015">
                  <c:v>114.476539</c:v>
                </c:pt>
                <c:pt idx="15016">
                  <c:v>121.2528804</c:v>
                </c:pt>
                <c:pt idx="15017">
                  <c:v>123.0411514</c:v>
                </c:pt>
                <c:pt idx="15018">
                  <c:v>126.4549051</c:v>
                </c:pt>
                <c:pt idx="15019">
                  <c:v>120.4215646</c:v>
                </c:pt>
                <c:pt idx="15020">
                  <c:v>126.48100770000001</c:v>
                </c:pt>
                <c:pt idx="15021">
                  <c:v>117.28177959999999</c:v>
                </c:pt>
                <c:pt idx="15022">
                  <c:v>124.7687275</c:v>
                </c:pt>
                <c:pt idx="15023">
                  <c:v>124.7687275</c:v>
                </c:pt>
                <c:pt idx="15024">
                  <c:v>125.16414159999999</c:v>
                </c:pt>
                <c:pt idx="15025">
                  <c:v>112.86973</c:v>
                </c:pt>
                <c:pt idx="15026">
                  <c:v>123.7095211</c:v>
                </c:pt>
                <c:pt idx="15027">
                  <c:v>122.115859</c:v>
                </c:pt>
                <c:pt idx="15028">
                  <c:v>122.115859</c:v>
                </c:pt>
                <c:pt idx="15029">
                  <c:v>131.5914922</c:v>
                </c:pt>
                <c:pt idx="15030">
                  <c:v>113.0545199</c:v>
                </c:pt>
                <c:pt idx="15031">
                  <c:v>119.6154907</c:v>
                </c:pt>
                <c:pt idx="15032">
                  <c:v>119.6154907</c:v>
                </c:pt>
                <c:pt idx="15033">
                  <c:v>112.70034459999999</c:v>
                </c:pt>
                <c:pt idx="15034">
                  <c:v>113.2969734</c:v>
                </c:pt>
                <c:pt idx="15035">
                  <c:v>117.4022581</c:v>
                </c:pt>
                <c:pt idx="15036">
                  <c:v>124.152382</c:v>
                </c:pt>
                <c:pt idx="15037">
                  <c:v>120.71319010000001</c:v>
                </c:pt>
                <c:pt idx="15038">
                  <c:v>116.6920063</c:v>
                </c:pt>
                <c:pt idx="15039">
                  <c:v>128.86917399999999</c:v>
                </c:pt>
                <c:pt idx="15040">
                  <c:v>117.14020410000001</c:v>
                </c:pt>
                <c:pt idx="15041">
                  <c:v>116.2208383</c:v>
                </c:pt>
                <c:pt idx="15042">
                  <c:v>115.9634653</c:v>
                </c:pt>
                <c:pt idx="15043">
                  <c:v>121.38205689999999</c:v>
                </c:pt>
                <c:pt idx="15044">
                  <c:v>119.8452906</c:v>
                </c:pt>
                <c:pt idx="15045">
                  <c:v>112.1578648</c:v>
                </c:pt>
                <c:pt idx="15046">
                  <c:v>123.54619580000001</c:v>
                </c:pt>
                <c:pt idx="15047">
                  <c:v>125.9992515</c:v>
                </c:pt>
                <c:pt idx="15048">
                  <c:v>110.9983024</c:v>
                </c:pt>
                <c:pt idx="15049">
                  <c:v>125.4155564</c:v>
                </c:pt>
                <c:pt idx="15050">
                  <c:v>126.0324698</c:v>
                </c:pt>
                <c:pt idx="15051">
                  <c:v>132.95311129999999</c:v>
                </c:pt>
                <c:pt idx="15052">
                  <c:v>132.95311129999999</c:v>
                </c:pt>
                <c:pt idx="15053">
                  <c:v>114.1639181</c:v>
                </c:pt>
                <c:pt idx="15054">
                  <c:v>124.40803440000001</c:v>
                </c:pt>
                <c:pt idx="15055">
                  <c:v>124.40803440000001</c:v>
                </c:pt>
                <c:pt idx="15056">
                  <c:v>122.46266540000001</c:v>
                </c:pt>
                <c:pt idx="15057">
                  <c:v>112.0962567</c:v>
                </c:pt>
                <c:pt idx="15058">
                  <c:v>114.6363321</c:v>
                </c:pt>
                <c:pt idx="15059">
                  <c:v>131.06824900000001</c:v>
                </c:pt>
                <c:pt idx="15060">
                  <c:v>117.1911241</c:v>
                </c:pt>
                <c:pt idx="15061">
                  <c:v>117.1911241</c:v>
                </c:pt>
                <c:pt idx="15062">
                  <c:v>120.796474</c:v>
                </c:pt>
                <c:pt idx="15063">
                  <c:v>120.796474</c:v>
                </c:pt>
                <c:pt idx="15064">
                  <c:v>121.66798850000001</c:v>
                </c:pt>
                <c:pt idx="15065">
                  <c:v>121.66798850000001</c:v>
                </c:pt>
                <c:pt idx="15066">
                  <c:v>114.5202462</c:v>
                </c:pt>
                <c:pt idx="15067">
                  <c:v>117.9419773</c:v>
                </c:pt>
                <c:pt idx="15068">
                  <c:v>113.5945559</c:v>
                </c:pt>
                <c:pt idx="15069">
                  <c:v>121.73934269999999</c:v>
                </c:pt>
                <c:pt idx="15070">
                  <c:v>124.5927216</c:v>
                </c:pt>
                <c:pt idx="15071">
                  <c:v>120.4533409</c:v>
                </c:pt>
                <c:pt idx="15072">
                  <c:v>114.12995189999999</c:v>
                </c:pt>
                <c:pt idx="15073">
                  <c:v>116.1795748</c:v>
                </c:pt>
                <c:pt idx="15074">
                  <c:v>127.54791710000001</c:v>
                </c:pt>
                <c:pt idx="15075">
                  <c:v>116.308091</c:v>
                </c:pt>
                <c:pt idx="15076">
                  <c:v>122.54383609999999</c:v>
                </c:pt>
                <c:pt idx="15077">
                  <c:v>122.5147341</c:v>
                </c:pt>
                <c:pt idx="15078">
                  <c:v>116.1889401</c:v>
                </c:pt>
                <c:pt idx="15079">
                  <c:v>116.0472607</c:v>
                </c:pt>
                <c:pt idx="15080">
                  <c:v>122.9305586</c:v>
                </c:pt>
                <c:pt idx="15081">
                  <c:v>122.5433802</c:v>
                </c:pt>
                <c:pt idx="15082">
                  <c:v>126.37056459999999</c:v>
                </c:pt>
                <c:pt idx="15083">
                  <c:v>113.4157043</c:v>
                </c:pt>
                <c:pt idx="15084">
                  <c:v>126.4038944</c:v>
                </c:pt>
                <c:pt idx="15085">
                  <c:v>122.6995168</c:v>
                </c:pt>
                <c:pt idx="15086">
                  <c:v>122.6995168</c:v>
                </c:pt>
                <c:pt idx="15087">
                  <c:v>124.5264162</c:v>
                </c:pt>
                <c:pt idx="15088">
                  <c:v>132.35949629999999</c:v>
                </c:pt>
                <c:pt idx="15089">
                  <c:v>132.35949629999999</c:v>
                </c:pt>
                <c:pt idx="15090">
                  <c:v>124.820134</c:v>
                </c:pt>
                <c:pt idx="15091">
                  <c:v>124.820134</c:v>
                </c:pt>
                <c:pt idx="15092">
                  <c:v>116.34372380000001</c:v>
                </c:pt>
                <c:pt idx="15093">
                  <c:v>130.58678599999999</c:v>
                </c:pt>
                <c:pt idx="15094">
                  <c:v>114.4432991</c:v>
                </c:pt>
                <c:pt idx="15095">
                  <c:v>121.2843238</c:v>
                </c:pt>
                <c:pt idx="15096">
                  <c:v>121.2843238</c:v>
                </c:pt>
                <c:pt idx="15097">
                  <c:v>123.50968760000001</c:v>
                </c:pt>
                <c:pt idx="15098">
                  <c:v>116.033501</c:v>
                </c:pt>
                <c:pt idx="15099">
                  <c:v>116.033501</c:v>
                </c:pt>
                <c:pt idx="15100">
                  <c:v>116.4301054</c:v>
                </c:pt>
                <c:pt idx="15101">
                  <c:v>119.14648320000001</c:v>
                </c:pt>
                <c:pt idx="15102">
                  <c:v>113.2021441</c:v>
                </c:pt>
                <c:pt idx="15103">
                  <c:v>111.05160669999999</c:v>
                </c:pt>
                <c:pt idx="15104">
                  <c:v>121.2673424</c:v>
                </c:pt>
                <c:pt idx="15105">
                  <c:v>121.2673424</c:v>
                </c:pt>
                <c:pt idx="15106">
                  <c:v>115.9691108</c:v>
                </c:pt>
                <c:pt idx="15107">
                  <c:v>120.94998959999999</c:v>
                </c:pt>
                <c:pt idx="15108">
                  <c:v>125.0347031</c:v>
                </c:pt>
                <c:pt idx="15109">
                  <c:v>115.9911266</c:v>
                </c:pt>
                <c:pt idx="15110">
                  <c:v>120.51389930000001</c:v>
                </c:pt>
                <c:pt idx="15111">
                  <c:v>127.1004571</c:v>
                </c:pt>
                <c:pt idx="15112">
                  <c:v>116.1593501</c:v>
                </c:pt>
                <c:pt idx="15113">
                  <c:v>121.34283430000001</c:v>
                </c:pt>
                <c:pt idx="15114">
                  <c:v>123.6878858</c:v>
                </c:pt>
                <c:pt idx="15115">
                  <c:v>121.3755402</c:v>
                </c:pt>
                <c:pt idx="15116">
                  <c:v>125.1953628</c:v>
                </c:pt>
                <c:pt idx="15117">
                  <c:v>120.83312770000001</c:v>
                </c:pt>
                <c:pt idx="15118">
                  <c:v>116.5591077</c:v>
                </c:pt>
                <c:pt idx="15119">
                  <c:v>125.98289</c:v>
                </c:pt>
                <c:pt idx="15120">
                  <c:v>122.3152</c:v>
                </c:pt>
                <c:pt idx="15121">
                  <c:v>122.3152</c:v>
                </c:pt>
                <c:pt idx="15122">
                  <c:v>120.87777560000001</c:v>
                </c:pt>
                <c:pt idx="15123">
                  <c:v>116.13964319999999</c:v>
                </c:pt>
                <c:pt idx="15124">
                  <c:v>126.0160848</c:v>
                </c:pt>
                <c:pt idx="15125">
                  <c:v>113.7516516</c:v>
                </c:pt>
                <c:pt idx="15126">
                  <c:v>122.1831943</c:v>
                </c:pt>
                <c:pt idx="15127">
                  <c:v>126.2399837</c:v>
                </c:pt>
                <c:pt idx="15128">
                  <c:v>122.18409200000001</c:v>
                </c:pt>
                <c:pt idx="15129">
                  <c:v>116.87984640000001</c:v>
                </c:pt>
                <c:pt idx="15130">
                  <c:v>125.4673063</c:v>
                </c:pt>
                <c:pt idx="15131">
                  <c:v>131.8145414</c:v>
                </c:pt>
                <c:pt idx="15132">
                  <c:v>131.8145414</c:v>
                </c:pt>
                <c:pt idx="15133">
                  <c:v>121.7799189</c:v>
                </c:pt>
                <c:pt idx="15134">
                  <c:v>124.51520840000001</c:v>
                </c:pt>
                <c:pt idx="15135">
                  <c:v>124.51520840000001</c:v>
                </c:pt>
                <c:pt idx="15136">
                  <c:v>116.8945306</c:v>
                </c:pt>
                <c:pt idx="15137">
                  <c:v>130.91845649999999</c:v>
                </c:pt>
                <c:pt idx="15138">
                  <c:v>118.6904569</c:v>
                </c:pt>
                <c:pt idx="15139">
                  <c:v>122.25549530000001</c:v>
                </c:pt>
                <c:pt idx="15140">
                  <c:v>112.9534139</c:v>
                </c:pt>
                <c:pt idx="15141">
                  <c:v>121.447811</c:v>
                </c:pt>
                <c:pt idx="15142">
                  <c:v>125.4840645</c:v>
                </c:pt>
                <c:pt idx="15143">
                  <c:v>120.08990970000001</c:v>
                </c:pt>
                <c:pt idx="15144">
                  <c:v>120.08990970000001</c:v>
                </c:pt>
                <c:pt idx="15145">
                  <c:v>116.74724879999999</c:v>
                </c:pt>
                <c:pt idx="15146">
                  <c:v>126.6926409</c:v>
                </c:pt>
                <c:pt idx="15147">
                  <c:v>121.040807</c:v>
                </c:pt>
                <c:pt idx="15148">
                  <c:v>112.7219041</c:v>
                </c:pt>
                <c:pt idx="15149">
                  <c:v>120.1789021</c:v>
                </c:pt>
                <c:pt idx="15150">
                  <c:v>121.07334590000001</c:v>
                </c:pt>
                <c:pt idx="15151">
                  <c:v>126.3053766</c:v>
                </c:pt>
                <c:pt idx="15152">
                  <c:v>124.81842</c:v>
                </c:pt>
                <c:pt idx="15153">
                  <c:v>126.16940630000001</c:v>
                </c:pt>
                <c:pt idx="15154">
                  <c:v>122.02258260000001</c:v>
                </c:pt>
                <c:pt idx="15155">
                  <c:v>121.96593470000001</c:v>
                </c:pt>
                <c:pt idx="15156">
                  <c:v>121.96593470000001</c:v>
                </c:pt>
                <c:pt idx="15157">
                  <c:v>125.6261829</c:v>
                </c:pt>
                <c:pt idx="15158">
                  <c:v>123.79911009999999</c:v>
                </c:pt>
                <c:pt idx="15159">
                  <c:v>122.06996479999999</c:v>
                </c:pt>
                <c:pt idx="15160">
                  <c:v>118.91575659999999</c:v>
                </c:pt>
                <c:pt idx="15161">
                  <c:v>125.66613099999999</c:v>
                </c:pt>
                <c:pt idx="15162">
                  <c:v>128.52612819999999</c:v>
                </c:pt>
                <c:pt idx="15163">
                  <c:v>119.0793953</c:v>
                </c:pt>
                <c:pt idx="15164">
                  <c:v>119.21461189999999</c:v>
                </c:pt>
                <c:pt idx="15165">
                  <c:v>122.583073</c:v>
                </c:pt>
                <c:pt idx="15166">
                  <c:v>122.583073</c:v>
                </c:pt>
                <c:pt idx="15167">
                  <c:v>116.1555422</c:v>
                </c:pt>
                <c:pt idx="15168">
                  <c:v>120.9978627</c:v>
                </c:pt>
                <c:pt idx="15169">
                  <c:v>114.0386118</c:v>
                </c:pt>
                <c:pt idx="15170">
                  <c:v>120.9997305</c:v>
                </c:pt>
                <c:pt idx="15171">
                  <c:v>121.4910953</c:v>
                </c:pt>
                <c:pt idx="15172">
                  <c:v>127.7276391</c:v>
                </c:pt>
                <c:pt idx="15173">
                  <c:v>131.31371530000001</c:v>
                </c:pt>
                <c:pt idx="15174">
                  <c:v>131.31371530000001</c:v>
                </c:pt>
                <c:pt idx="15175">
                  <c:v>119.2273577</c:v>
                </c:pt>
                <c:pt idx="15176">
                  <c:v>124.95009690000001</c:v>
                </c:pt>
                <c:pt idx="15177">
                  <c:v>124.95009690000001</c:v>
                </c:pt>
                <c:pt idx="15178">
                  <c:v>119.1485</c:v>
                </c:pt>
                <c:pt idx="15179">
                  <c:v>130.50241059999999</c:v>
                </c:pt>
                <c:pt idx="15180">
                  <c:v>121.9483942</c:v>
                </c:pt>
                <c:pt idx="15181">
                  <c:v>117.33336660000001</c:v>
                </c:pt>
                <c:pt idx="15182">
                  <c:v>125.93690340000001</c:v>
                </c:pt>
                <c:pt idx="15183">
                  <c:v>120.767978</c:v>
                </c:pt>
                <c:pt idx="15184">
                  <c:v>127.0940591</c:v>
                </c:pt>
                <c:pt idx="15185">
                  <c:v>116.1106758</c:v>
                </c:pt>
                <c:pt idx="15186">
                  <c:v>120.80222569999999</c:v>
                </c:pt>
                <c:pt idx="15187">
                  <c:v>119.784268</c:v>
                </c:pt>
                <c:pt idx="15188">
                  <c:v>119.784268</c:v>
                </c:pt>
                <c:pt idx="15189">
                  <c:v>115.6656097</c:v>
                </c:pt>
                <c:pt idx="15190">
                  <c:v>126.0557158</c:v>
                </c:pt>
                <c:pt idx="15191">
                  <c:v>120.8320854</c:v>
                </c:pt>
                <c:pt idx="15192">
                  <c:v>120.8320854</c:v>
                </c:pt>
                <c:pt idx="15193">
                  <c:v>128.45034469999999</c:v>
                </c:pt>
                <c:pt idx="15194">
                  <c:v>114.0271333</c:v>
                </c:pt>
                <c:pt idx="15195">
                  <c:v>127.97000970000001</c:v>
                </c:pt>
                <c:pt idx="15196">
                  <c:v>122.51314170000001</c:v>
                </c:pt>
                <c:pt idx="15197">
                  <c:v>119.8787184</c:v>
                </c:pt>
                <c:pt idx="15198">
                  <c:v>126.0484766</c:v>
                </c:pt>
                <c:pt idx="15199">
                  <c:v>133.56502520000001</c:v>
                </c:pt>
                <c:pt idx="15200">
                  <c:v>122.5621685</c:v>
                </c:pt>
                <c:pt idx="15201">
                  <c:v>126.0884837</c:v>
                </c:pt>
                <c:pt idx="15202">
                  <c:v>133.5951608</c:v>
                </c:pt>
                <c:pt idx="15203">
                  <c:v>122.5731626</c:v>
                </c:pt>
                <c:pt idx="15204">
                  <c:v>121.81165369999999</c:v>
                </c:pt>
                <c:pt idx="15205">
                  <c:v>123.8772716</c:v>
                </c:pt>
                <c:pt idx="15206">
                  <c:v>121.2301923</c:v>
                </c:pt>
                <c:pt idx="15207">
                  <c:v>116.4421954</c:v>
                </c:pt>
                <c:pt idx="15208">
                  <c:v>120.67889390000001</c:v>
                </c:pt>
                <c:pt idx="15209">
                  <c:v>129.9464256</c:v>
                </c:pt>
                <c:pt idx="15210">
                  <c:v>122.19385819999999</c:v>
                </c:pt>
                <c:pt idx="15211">
                  <c:v>122.19385819999999</c:v>
                </c:pt>
                <c:pt idx="15212">
                  <c:v>118.6253672</c:v>
                </c:pt>
                <c:pt idx="15213">
                  <c:v>118.51679609999999</c:v>
                </c:pt>
                <c:pt idx="15214">
                  <c:v>122.09832129999999</c:v>
                </c:pt>
                <c:pt idx="15215">
                  <c:v>130.8569569</c:v>
                </c:pt>
                <c:pt idx="15216">
                  <c:v>130.8569569</c:v>
                </c:pt>
                <c:pt idx="15217">
                  <c:v>120.6794032</c:v>
                </c:pt>
                <c:pt idx="15218">
                  <c:v>122.60480699999999</c:v>
                </c:pt>
                <c:pt idx="15219">
                  <c:v>118.700897</c:v>
                </c:pt>
                <c:pt idx="15220">
                  <c:v>122.5923387</c:v>
                </c:pt>
                <c:pt idx="15221">
                  <c:v>114.48366849999999</c:v>
                </c:pt>
                <c:pt idx="15222">
                  <c:v>113.2777832</c:v>
                </c:pt>
                <c:pt idx="15223">
                  <c:v>126.09740770000001</c:v>
                </c:pt>
                <c:pt idx="15224">
                  <c:v>126.09740770000001</c:v>
                </c:pt>
                <c:pt idx="15225">
                  <c:v>122.3162949</c:v>
                </c:pt>
                <c:pt idx="15226">
                  <c:v>116.5161075</c:v>
                </c:pt>
                <c:pt idx="15227">
                  <c:v>130.86842010000001</c:v>
                </c:pt>
                <c:pt idx="15228">
                  <c:v>118.6122668</c:v>
                </c:pt>
                <c:pt idx="15229">
                  <c:v>122.4515648</c:v>
                </c:pt>
                <c:pt idx="15230">
                  <c:v>127.0784104</c:v>
                </c:pt>
                <c:pt idx="15231">
                  <c:v>126.7414258</c:v>
                </c:pt>
                <c:pt idx="15232">
                  <c:v>121.5624169</c:v>
                </c:pt>
                <c:pt idx="15233">
                  <c:v>116.8913637</c:v>
                </c:pt>
                <c:pt idx="15234">
                  <c:v>120.5651314</c:v>
                </c:pt>
                <c:pt idx="15235">
                  <c:v>120.5651314</c:v>
                </c:pt>
                <c:pt idx="15236">
                  <c:v>117.2400652</c:v>
                </c:pt>
                <c:pt idx="15237">
                  <c:v>115.9663048</c:v>
                </c:pt>
                <c:pt idx="15238">
                  <c:v>128.34491019999999</c:v>
                </c:pt>
                <c:pt idx="15239">
                  <c:v>120.2926042</c:v>
                </c:pt>
                <c:pt idx="15240">
                  <c:v>120.2926042</c:v>
                </c:pt>
                <c:pt idx="15241">
                  <c:v>117.4902187</c:v>
                </c:pt>
                <c:pt idx="15242">
                  <c:v>130.203214</c:v>
                </c:pt>
                <c:pt idx="15243">
                  <c:v>123.6770391</c:v>
                </c:pt>
                <c:pt idx="15244">
                  <c:v>125.7458153</c:v>
                </c:pt>
                <c:pt idx="15245">
                  <c:v>133.03321080000001</c:v>
                </c:pt>
                <c:pt idx="15246">
                  <c:v>113.8946978</c:v>
                </c:pt>
                <c:pt idx="15247">
                  <c:v>123.72636489999999</c:v>
                </c:pt>
                <c:pt idx="15248">
                  <c:v>125.7874083</c:v>
                </c:pt>
                <c:pt idx="15249">
                  <c:v>119.61483149999999</c:v>
                </c:pt>
                <c:pt idx="15250">
                  <c:v>133.0633191</c:v>
                </c:pt>
                <c:pt idx="15251">
                  <c:v>113.347883</c:v>
                </c:pt>
                <c:pt idx="15252">
                  <c:v>118.6005777</c:v>
                </c:pt>
                <c:pt idx="15253">
                  <c:v>121.7569486</c:v>
                </c:pt>
                <c:pt idx="15254">
                  <c:v>118.64046089999999</c:v>
                </c:pt>
                <c:pt idx="15255">
                  <c:v>122.656696</c:v>
                </c:pt>
                <c:pt idx="15256">
                  <c:v>121.0492771</c:v>
                </c:pt>
                <c:pt idx="15257">
                  <c:v>131.1932065</c:v>
                </c:pt>
                <c:pt idx="15258">
                  <c:v>131.1932065</c:v>
                </c:pt>
                <c:pt idx="15259">
                  <c:v>120.3966155</c:v>
                </c:pt>
                <c:pt idx="15260">
                  <c:v>116.58225210000001</c:v>
                </c:pt>
                <c:pt idx="15261">
                  <c:v>121.8481506</c:v>
                </c:pt>
                <c:pt idx="15262">
                  <c:v>121.8481506</c:v>
                </c:pt>
                <c:pt idx="15263">
                  <c:v>120.39817650000001</c:v>
                </c:pt>
                <c:pt idx="15264">
                  <c:v>121.1311226</c:v>
                </c:pt>
                <c:pt idx="15265">
                  <c:v>121.45669770000001</c:v>
                </c:pt>
                <c:pt idx="15266">
                  <c:v>126.5322034</c:v>
                </c:pt>
                <c:pt idx="15267">
                  <c:v>126.5322034</c:v>
                </c:pt>
                <c:pt idx="15268">
                  <c:v>116.3685567</c:v>
                </c:pt>
                <c:pt idx="15269">
                  <c:v>121.4409895</c:v>
                </c:pt>
                <c:pt idx="15270">
                  <c:v>114.6110158</c:v>
                </c:pt>
                <c:pt idx="15271">
                  <c:v>119.4608793</c:v>
                </c:pt>
                <c:pt idx="15272">
                  <c:v>130.51426860000001</c:v>
                </c:pt>
                <c:pt idx="15273">
                  <c:v>115.8139915</c:v>
                </c:pt>
                <c:pt idx="15274">
                  <c:v>119.18472629999999</c:v>
                </c:pt>
                <c:pt idx="15275">
                  <c:v>122.2699911</c:v>
                </c:pt>
                <c:pt idx="15276">
                  <c:v>129.67447799999999</c:v>
                </c:pt>
                <c:pt idx="15277">
                  <c:v>121.0690706</c:v>
                </c:pt>
                <c:pt idx="15278">
                  <c:v>123.6365832</c:v>
                </c:pt>
                <c:pt idx="15279">
                  <c:v>121.1091138</c:v>
                </c:pt>
                <c:pt idx="15280">
                  <c:v>128.20290879999999</c:v>
                </c:pt>
                <c:pt idx="15281">
                  <c:v>118.82709029999999</c:v>
                </c:pt>
                <c:pt idx="15282">
                  <c:v>128.36030919999999</c:v>
                </c:pt>
                <c:pt idx="15283">
                  <c:v>127.1681315</c:v>
                </c:pt>
                <c:pt idx="15284">
                  <c:v>121.11981160000001</c:v>
                </c:pt>
                <c:pt idx="15285">
                  <c:v>121.11981160000001</c:v>
                </c:pt>
                <c:pt idx="15286">
                  <c:v>128.09233599999999</c:v>
                </c:pt>
                <c:pt idx="15287">
                  <c:v>128.09233599999999</c:v>
                </c:pt>
                <c:pt idx="15288">
                  <c:v>121.26891310000001</c:v>
                </c:pt>
                <c:pt idx="15289">
                  <c:v>118.7080881</c:v>
                </c:pt>
                <c:pt idx="15290">
                  <c:v>122.7302655</c:v>
                </c:pt>
                <c:pt idx="15291">
                  <c:v>122.75619519999999</c:v>
                </c:pt>
                <c:pt idx="15292">
                  <c:v>116.5611116</c:v>
                </c:pt>
                <c:pt idx="15293">
                  <c:v>126.1917973</c:v>
                </c:pt>
                <c:pt idx="15294">
                  <c:v>122.8182518</c:v>
                </c:pt>
                <c:pt idx="15295">
                  <c:v>122.8182518</c:v>
                </c:pt>
                <c:pt idx="15296">
                  <c:v>132.5424424</c:v>
                </c:pt>
                <c:pt idx="15297">
                  <c:v>120.0374083</c:v>
                </c:pt>
                <c:pt idx="15298">
                  <c:v>120.0374083</c:v>
                </c:pt>
                <c:pt idx="15299">
                  <c:v>126.2334168</c:v>
                </c:pt>
                <c:pt idx="15300">
                  <c:v>117.7930851</c:v>
                </c:pt>
                <c:pt idx="15301">
                  <c:v>132.5745795</c:v>
                </c:pt>
                <c:pt idx="15302">
                  <c:v>117.15432560000001</c:v>
                </c:pt>
                <c:pt idx="15303">
                  <c:v>117.15432560000001</c:v>
                </c:pt>
                <c:pt idx="15304">
                  <c:v>116.2941653</c:v>
                </c:pt>
                <c:pt idx="15305">
                  <c:v>121.5379489</c:v>
                </c:pt>
                <c:pt idx="15306">
                  <c:v>127.4983579</c:v>
                </c:pt>
                <c:pt idx="15307">
                  <c:v>129.2404161</c:v>
                </c:pt>
                <c:pt idx="15308">
                  <c:v>120.39504599999999</c:v>
                </c:pt>
                <c:pt idx="15309">
                  <c:v>114.67762</c:v>
                </c:pt>
                <c:pt idx="15310">
                  <c:v>128.8908787</c:v>
                </c:pt>
                <c:pt idx="15311">
                  <c:v>119.3810624</c:v>
                </c:pt>
                <c:pt idx="15312">
                  <c:v>120.37820550000001</c:v>
                </c:pt>
                <c:pt idx="15313">
                  <c:v>139.49265940000001</c:v>
                </c:pt>
                <c:pt idx="15314">
                  <c:v>139.49265940000001</c:v>
                </c:pt>
                <c:pt idx="15315">
                  <c:v>118.3873067</c:v>
                </c:pt>
                <c:pt idx="15316">
                  <c:v>116.2201227</c:v>
                </c:pt>
                <c:pt idx="15317">
                  <c:v>116.2201227</c:v>
                </c:pt>
                <c:pt idx="15318">
                  <c:v>116.667991</c:v>
                </c:pt>
                <c:pt idx="15319">
                  <c:v>128.9207653</c:v>
                </c:pt>
                <c:pt idx="15320">
                  <c:v>121.940409</c:v>
                </c:pt>
                <c:pt idx="15321">
                  <c:v>130.79559739999999</c:v>
                </c:pt>
                <c:pt idx="15322">
                  <c:v>130.79559739999999</c:v>
                </c:pt>
                <c:pt idx="15323">
                  <c:v>120.829803</c:v>
                </c:pt>
                <c:pt idx="15324">
                  <c:v>137.55990840000001</c:v>
                </c:pt>
                <c:pt idx="15325">
                  <c:v>117.9441327</c:v>
                </c:pt>
                <c:pt idx="15326">
                  <c:v>116.4614524</c:v>
                </c:pt>
                <c:pt idx="15327">
                  <c:v>126.97652429999999</c:v>
                </c:pt>
                <c:pt idx="15328">
                  <c:v>126.97652429999999</c:v>
                </c:pt>
                <c:pt idx="15329">
                  <c:v>120.7192029</c:v>
                </c:pt>
                <c:pt idx="15330">
                  <c:v>120.7192029</c:v>
                </c:pt>
                <c:pt idx="15331">
                  <c:v>121.1763435</c:v>
                </c:pt>
                <c:pt idx="15332">
                  <c:v>121.1574734</c:v>
                </c:pt>
                <c:pt idx="15333">
                  <c:v>120.4324831</c:v>
                </c:pt>
                <c:pt idx="15334">
                  <c:v>130.90777320000001</c:v>
                </c:pt>
                <c:pt idx="15335">
                  <c:v>117.62823969999999</c:v>
                </c:pt>
                <c:pt idx="15336">
                  <c:v>128.4121466</c:v>
                </c:pt>
                <c:pt idx="15337">
                  <c:v>127.5998518</c:v>
                </c:pt>
                <c:pt idx="15338">
                  <c:v>124.8063145</c:v>
                </c:pt>
                <c:pt idx="15339">
                  <c:v>121.13410690000001</c:v>
                </c:pt>
                <c:pt idx="15340">
                  <c:v>120.89555729999999</c:v>
                </c:pt>
                <c:pt idx="15341">
                  <c:v>120.89555729999999</c:v>
                </c:pt>
                <c:pt idx="15342">
                  <c:v>121.0944473</c:v>
                </c:pt>
                <c:pt idx="15343">
                  <c:v>126.8688119</c:v>
                </c:pt>
                <c:pt idx="15344">
                  <c:v>129.31471540000001</c:v>
                </c:pt>
                <c:pt idx="15345">
                  <c:v>129.4685164</c:v>
                </c:pt>
                <c:pt idx="15346">
                  <c:v>130.00312450000001</c:v>
                </c:pt>
                <c:pt idx="15347">
                  <c:v>121.2199238</c:v>
                </c:pt>
                <c:pt idx="15348">
                  <c:v>134.14966039999999</c:v>
                </c:pt>
                <c:pt idx="15349">
                  <c:v>129.957053</c:v>
                </c:pt>
                <c:pt idx="15350">
                  <c:v>127.6212063</c:v>
                </c:pt>
                <c:pt idx="15351">
                  <c:v>127.6212063</c:v>
                </c:pt>
                <c:pt idx="15352">
                  <c:v>121.00993649999999</c:v>
                </c:pt>
                <c:pt idx="15353">
                  <c:v>126.638446</c:v>
                </c:pt>
                <c:pt idx="15354">
                  <c:v>132.0938902</c:v>
                </c:pt>
                <c:pt idx="15355">
                  <c:v>121.5861154</c:v>
                </c:pt>
                <c:pt idx="15356">
                  <c:v>131.71174490000001</c:v>
                </c:pt>
                <c:pt idx="15357">
                  <c:v>117.7680158</c:v>
                </c:pt>
                <c:pt idx="15358">
                  <c:v>117.7680158</c:v>
                </c:pt>
                <c:pt idx="15359">
                  <c:v>121.6151907</c:v>
                </c:pt>
                <c:pt idx="15360">
                  <c:v>122.4577476</c:v>
                </c:pt>
                <c:pt idx="15361">
                  <c:v>122.4577476</c:v>
                </c:pt>
                <c:pt idx="15362">
                  <c:v>126.68676689999999</c:v>
                </c:pt>
                <c:pt idx="15363">
                  <c:v>117.15803870000001</c:v>
                </c:pt>
                <c:pt idx="15364">
                  <c:v>122.07856750000001</c:v>
                </c:pt>
                <c:pt idx="15365">
                  <c:v>132.12794109999999</c:v>
                </c:pt>
                <c:pt idx="15366">
                  <c:v>119.8133193</c:v>
                </c:pt>
                <c:pt idx="15367">
                  <c:v>119.8133193</c:v>
                </c:pt>
                <c:pt idx="15368">
                  <c:v>117.4008171</c:v>
                </c:pt>
                <c:pt idx="15369">
                  <c:v>127.6489079</c:v>
                </c:pt>
                <c:pt idx="15370">
                  <c:v>130.9091875</c:v>
                </c:pt>
                <c:pt idx="15371">
                  <c:v>120.22758279999999</c:v>
                </c:pt>
                <c:pt idx="15372">
                  <c:v>120.19793249999999</c:v>
                </c:pt>
                <c:pt idx="15373">
                  <c:v>118.6479253</c:v>
                </c:pt>
                <c:pt idx="15374">
                  <c:v>127.6825822</c:v>
                </c:pt>
                <c:pt idx="15375">
                  <c:v>138.86741760000001</c:v>
                </c:pt>
                <c:pt idx="15376">
                  <c:v>138.86741760000001</c:v>
                </c:pt>
                <c:pt idx="15377">
                  <c:v>115.29412790000001</c:v>
                </c:pt>
                <c:pt idx="15378">
                  <c:v>121.3571518</c:v>
                </c:pt>
                <c:pt idx="15379">
                  <c:v>119.9341201</c:v>
                </c:pt>
                <c:pt idx="15380">
                  <c:v>120.5620065</c:v>
                </c:pt>
                <c:pt idx="15381">
                  <c:v>116.54436750000001</c:v>
                </c:pt>
                <c:pt idx="15382">
                  <c:v>116.8178334</c:v>
                </c:pt>
                <c:pt idx="15383">
                  <c:v>116.8178334</c:v>
                </c:pt>
                <c:pt idx="15384">
                  <c:v>131.16417910000001</c:v>
                </c:pt>
                <c:pt idx="15385">
                  <c:v>131.16417910000001</c:v>
                </c:pt>
                <c:pt idx="15386">
                  <c:v>122.0281693</c:v>
                </c:pt>
                <c:pt idx="15387">
                  <c:v>128.76604660000001</c:v>
                </c:pt>
                <c:pt idx="15388">
                  <c:v>128.76604660000001</c:v>
                </c:pt>
                <c:pt idx="15389">
                  <c:v>137.82216339999999</c:v>
                </c:pt>
                <c:pt idx="15390">
                  <c:v>128.54711889999999</c:v>
                </c:pt>
                <c:pt idx="15391">
                  <c:v>121.6771078</c:v>
                </c:pt>
                <c:pt idx="15392">
                  <c:v>128.5478961</c:v>
                </c:pt>
                <c:pt idx="15393">
                  <c:v>120.67952990000001</c:v>
                </c:pt>
                <c:pt idx="15394">
                  <c:v>120.35467869999999</c:v>
                </c:pt>
                <c:pt idx="15395">
                  <c:v>117.0844872</c:v>
                </c:pt>
                <c:pt idx="15396">
                  <c:v>120.685042</c:v>
                </c:pt>
                <c:pt idx="15397">
                  <c:v>128.02442379999999</c:v>
                </c:pt>
                <c:pt idx="15398">
                  <c:v>131.3106622</c:v>
                </c:pt>
                <c:pt idx="15399">
                  <c:v>120.4594975</c:v>
                </c:pt>
                <c:pt idx="15400">
                  <c:v>120.4594975</c:v>
                </c:pt>
                <c:pt idx="15401">
                  <c:v>120.9266555</c:v>
                </c:pt>
                <c:pt idx="15402">
                  <c:v>121.7194368</c:v>
                </c:pt>
                <c:pt idx="15403">
                  <c:v>121.4684561</c:v>
                </c:pt>
                <c:pt idx="15404">
                  <c:v>120.911271</c:v>
                </c:pt>
                <c:pt idx="15405">
                  <c:v>120.6997152</c:v>
                </c:pt>
                <c:pt idx="15406">
                  <c:v>120.6997152</c:v>
                </c:pt>
                <c:pt idx="15407">
                  <c:v>120.98729470000001</c:v>
                </c:pt>
                <c:pt idx="15408">
                  <c:v>129.81912259999999</c:v>
                </c:pt>
                <c:pt idx="15409">
                  <c:v>127.31875719999999</c:v>
                </c:pt>
                <c:pt idx="15410">
                  <c:v>130.4129604</c:v>
                </c:pt>
                <c:pt idx="15411">
                  <c:v>117.6953798</c:v>
                </c:pt>
                <c:pt idx="15412">
                  <c:v>131.1477601</c:v>
                </c:pt>
                <c:pt idx="15413">
                  <c:v>123.4802602</c:v>
                </c:pt>
                <c:pt idx="15414">
                  <c:v>133.66506759999999</c:v>
                </c:pt>
                <c:pt idx="15415">
                  <c:v>120.8101994</c:v>
                </c:pt>
                <c:pt idx="15416">
                  <c:v>131.64377899999999</c:v>
                </c:pt>
                <c:pt idx="15417">
                  <c:v>121.7406427</c:v>
                </c:pt>
                <c:pt idx="15418">
                  <c:v>129.4529201</c:v>
                </c:pt>
                <c:pt idx="15419">
                  <c:v>127.789323</c:v>
                </c:pt>
                <c:pt idx="15420">
                  <c:v>132.43789749999999</c:v>
                </c:pt>
                <c:pt idx="15421">
                  <c:v>126.3711984</c:v>
                </c:pt>
                <c:pt idx="15422">
                  <c:v>126.3711984</c:v>
                </c:pt>
                <c:pt idx="15423">
                  <c:v>122.62176940000001</c:v>
                </c:pt>
                <c:pt idx="15424">
                  <c:v>121.53963299999999</c:v>
                </c:pt>
                <c:pt idx="15425">
                  <c:v>127.83794589999999</c:v>
                </c:pt>
                <c:pt idx="15426">
                  <c:v>132.4791725</c:v>
                </c:pt>
                <c:pt idx="15427">
                  <c:v>127.2805007</c:v>
                </c:pt>
                <c:pt idx="15428">
                  <c:v>121.31147180000001</c:v>
                </c:pt>
                <c:pt idx="15429">
                  <c:v>121.3395208</c:v>
                </c:pt>
                <c:pt idx="15430">
                  <c:v>122.13347450000001</c:v>
                </c:pt>
                <c:pt idx="15431">
                  <c:v>122.13347450000001</c:v>
                </c:pt>
                <c:pt idx="15432">
                  <c:v>126.4606234</c:v>
                </c:pt>
                <c:pt idx="15433">
                  <c:v>118.4474506</c:v>
                </c:pt>
                <c:pt idx="15434">
                  <c:v>133.15861430000001</c:v>
                </c:pt>
                <c:pt idx="15435">
                  <c:v>127.31645899999999</c:v>
                </c:pt>
                <c:pt idx="15436">
                  <c:v>120.3605527</c:v>
                </c:pt>
                <c:pt idx="15437">
                  <c:v>120.3605527</c:v>
                </c:pt>
                <c:pt idx="15438">
                  <c:v>138.29018640000001</c:v>
                </c:pt>
                <c:pt idx="15439">
                  <c:v>138.29018640000001</c:v>
                </c:pt>
                <c:pt idx="15440">
                  <c:v>120.3213806</c:v>
                </c:pt>
                <c:pt idx="15441">
                  <c:v>117.19812899999999</c:v>
                </c:pt>
                <c:pt idx="15442">
                  <c:v>128.34915340000001</c:v>
                </c:pt>
                <c:pt idx="15443">
                  <c:v>128.34915340000001</c:v>
                </c:pt>
                <c:pt idx="15444">
                  <c:v>123.7124092</c:v>
                </c:pt>
                <c:pt idx="15445">
                  <c:v>131.54315690000001</c:v>
                </c:pt>
                <c:pt idx="15446">
                  <c:v>131.54315690000001</c:v>
                </c:pt>
                <c:pt idx="15447">
                  <c:v>117.16520730000001</c:v>
                </c:pt>
                <c:pt idx="15448">
                  <c:v>119.7451011</c:v>
                </c:pt>
                <c:pt idx="15449">
                  <c:v>121.7657845</c:v>
                </c:pt>
                <c:pt idx="15450">
                  <c:v>127.2854164</c:v>
                </c:pt>
                <c:pt idx="15451">
                  <c:v>121.4434478</c:v>
                </c:pt>
                <c:pt idx="15452">
                  <c:v>127.2871767</c:v>
                </c:pt>
                <c:pt idx="15453">
                  <c:v>127.6715025</c:v>
                </c:pt>
                <c:pt idx="15454">
                  <c:v>118.4003273</c:v>
                </c:pt>
                <c:pt idx="15455">
                  <c:v>124.05648480000001</c:v>
                </c:pt>
                <c:pt idx="15456">
                  <c:v>132.41703749999999</c:v>
                </c:pt>
                <c:pt idx="15457">
                  <c:v>123.3109132</c:v>
                </c:pt>
                <c:pt idx="15458">
                  <c:v>121.2761165</c:v>
                </c:pt>
                <c:pt idx="15459">
                  <c:v>121.2761165</c:v>
                </c:pt>
                <c:pt idx="15460">
                  <c:v>117.7052181</c:v>
                </c:pt>
                <c:pt idx="15461">
                  <c:v>120.3685054</c:v>
                </c:pt>
                <c:pt idx="15462">
                  <c:v>121.0232726</c:v>
                </c:pt>
                <c:pt idx="15463">
                  <c:v>121.0232726</c:v>
                </c:pt>
                <c:pt idx="15464">
                  <c:v>127.7751758</c:v>
                </c:pt>
                <c:pt idx="15465">
                  <c:v>118.2608563</c:v>
                </c:pt>
                <c:pt idx="15466">
                  <c:v>131.51506259999999</c:v>
                </c:pt>
                <c:pt idx="15467">
                  <c:v>120.52829509999999</c:v>
                </c:pt>
                <c:pt idx="15468">
                  <c:v>123.35741160000001</c:v>
                </c:pt>
                <c:pt idx="15469">
                  <c:v>133.40745680000001</c:v>
                </c:pt>
                <c:pt idx="15470">
                  <c:v>133.2200465</c:v>
                </c:pt>
                <c:pt idx="15471">
                  <c:v>124.0721836</c:v>
                </c:pt>
                <c:pt idx="15472">
                  <c:v>119.554309</c:v>
                </c:pt>
                <c:pt idx="15473">
                  <c:v>128.23701990000001</c:v>
                </c:pt>
                <c:pt idx="15474">
                  <c:v>120.55808089999999</c:v>
                </c:pt>
                <c:pt idx="15475">
                  <c:v>123.1628202</c:v>
                </c:pt>
                <c:pt idx="15476">
                  <c:v>132.04893379999999</c:v>
                </c:pt>
                <c:pt idx="15477">
                  <c:v>128.18601340000001</c:v>
                </c:pt>
                <c:pt idx="15478">
                  <c:v>127.7405797</c:v>
                </c:pt>
                <c:pt idx="15479">
                  <c:v>128.28732170000001</c:v>
                </c:pt>
                <c:pt idx="15480">
                  <c:v>132.0899679</c:v>
                </c:pt>
                <c:pt idx="15481">
                  <c:v>118.3430903</c:v>
                </c:pt>
                <c:pt idx="15482">
                  <c:v>125.9973933</c:v>
                </c:pt>
                <c:pt idx="15483">
                  <c:v>125.9973933</c:v>
                </c:pt>
                <c:pt idx="15484">
                  <c:v>127.77609510000001</c:v>
                </c:pt>
                <c:pt idx="15485">
                  <c:v>121.3248868</c:v>
                </c:pt>
                <c:pt idx="15486">
                  <c:v>121.06636829999999</c:v>
                </c:pt>
                <c:pt idx="15487">
                  <c:v>120.1096371</c:v>
                </c:pt>
                <c:pt idx="15488">
                  <c:v>121.0233475</c:v>
                </c:pt>
                <c:pt idx="15489">
                  <c:v>121.0233475</c:v>
                </c:pt>
                <c:pt idx="15490">
                  <c:v>121.0998087</c:v>
                </c:pt>
                <c:pt idx="15491">
                  <c:v>119.6394244</c:v>
                </c:pt>
                <c:pt idx="15492">
                  <c:v>119.0315635</c:v>
                </c:pt>
                <c:pt idx="15493">
                  <c:v>126.0973084</c:v>
                </c:pt>
                <c:pt idx="15494">
                  <c:v>127.14764409999999</c:v>
                </c:pt>
                <c:pt idx="15495">
                  <c:v>127.14764409999999</c:v>
                </c:pt>
                <c:pt idx="15496">
                  <c:v>119.8886698</c:v>
                </c:pt>
                <c:pt idx="15497">
                  <c:v>120.1793485</c:v>
                </c:pt>
                <c:pt idx="15498">
                  <c:v>120.1793485</c:v>
                </c:pt>
                <c:pt idx="15499">
                  <c:v>131.92571509999999</c:v>
                </c:pt>
                <c:pt idx="15500">
                  <c:v>131.92571509999999</c:v>
                </c:pt>
                <c:pt idx="15501">
                  <c:v>136.88996800000001</c:v>
                </c:pt>
                <c:pt idx="15502">
                  <c:v>126.6144055</c:v>
                </c:pt>
                <c:pt idx="15503">
                  <c:v>117.7847696</c:v>
                </c:pt>
                <c:pt idx="15504">
                  <c:v>129.78871079999999</c:v>
                </c:pt>
                <c:pt idx="15505">
                  <c:v>128.1313931</c:v>
                </c:pt>
                <c:pt idx="15506">
                  <c:v>122.5383666</c:v>
                </c:pt>
                <c:pt idx="15507">
                  <c:v>120.31472669999999</c:v>
                </c:pt>
                <c:pt idx="15508">
                  <c:v>121.5340322</c:v>
                </c:pt>
                <c:pt idx="15509">
                  <c:v>122.5280636</c:v>
                </c:pt>
                <c:pt idx="15510">
                  <c:v>120.2550722</c:v>
                </c:pt>
                <c:pt idx="15511">
                  <c:v>126.9031655</c:v>
                </c:pt>
                <c:pt idx="15512">
                  <c:v>121.1153147</c:v>
                </c:pt>
                <c:pt idx="15513">
                  <c:v>121.1153147</c:v>
                </c:pt>
                <c:pt idx="15514">
                  <c:v>122.5878072</c:v>
                </c:pt>
                <c:pt idx="15515">
                  <c:v>126.90594249999999</c:v>
                </c:pt>
                <c:pt idx="15516">
                  <c:v>122.002117</c:v>
                </c:pt>
                <c:pt idx="15517">
                  <c:v>132.823297</c:v>
                </c:pt>
                <c:pt idx="15518">
                  <c:v>121.0288479</c:v>
                </c:pt>
                <c:pt idx="15519">
                  <c:v>128.63962799999999</c:v>
                </c:pt>
                <c:pt idx="15520">
                  <c:v>128.63962799999999</c:v>
                </c:pt>
                <c:pt idx="15521">
                  <c:v>128.98347820000001</c:v>
                </c:pt>
                <c:pt idx="15522">
                  <c:v>128.96843430000001</c:v>
                </c:pt>
                <c:pt idx="15523">
                  <c:v>122.8516312</c:v>
                </c:pt>
                <c:pt idx="15524">
                  <c:v>119.0226655</c:v>
                </c:pt>
                <c:pt idx="15525">
                  <c:v>128.9325317</c:v>
                </c:pt>
                <c:pt idx="15526">
                  <c:v>123.5704336</c:v>
                </c:pt>
                <c:pt idx="15527">
                  <c:v>126.9534383</c:v>
                </c:pt>
                <c:pt idx="15528">
                  <c:v>120.81140739999999</c:v>
                </c:pt>
                <c:pt idx="15529">
                  <c:v>120.81140739999999</c:v>
                </c:pt>
                <c:pt idx="15530">
                  <c:v>133.79195240000001</c:v>
                </c:pt>
                <c:pt idx="15531">
                  <c:v>120.67347049999999</c:v>
                </c:pt>
                <c:pt idx="15532">
                  <c:v>118.7245669</c:v>
                </c:pt>
                <c:pt idx="15533">
                  <c:v>133.57416789999999</c:v>
                </c:pt>
                <c:pt idx="15534">
                  <c:v>121.28512980000001</c:v>
                </c:pt>
                <c:pt idx="15535">
                  <c:v>121.2656071</c:v>
                </c:pt>
                <c:pt idx="15536">
                  <c:v>123.70406749999999</c:v>
                </c:pt>
                <c:pt idx="15537">
                  <c:v>117.1748814</c:v>
                </c:pt>
                <c:pt idx="15538">
                  <c:v>117.1748814</c:v>
                </c:pt>
                <c:pt idx="15539">
                  <c:v>129.36349809999999</c:v>
                </c:pt>
                <c:pt idx="15540">
                  <c:v>127.423745</c:v>
                </c:pt>
                <c:pt idx="15541">
                  <c:v>132.42606430000001</c:v>
                </c:pt>
                <c:pt idx="15542">
                  <c:v>133.08238320000001</c:v>
                </c:pt>
                <c:pt idx="15543">
                  <c:v>140.1085099</c:v>
                </c:pt>
                <c:pt idx="15544">
                  <c:v>129.41655660000001</c:v>
                </c:pt>
                <c:pt idx="15545">
                  <c:v>127.4614799</c:v>
                </c:pt>
                <c:pt idx="15546">
                  <c:v>132.46901320000001</c:v>
                </c:pt>
                <c:pt idx="15547">
                  <c:v>120.3393986</c:v>
                </c:pt>
                <c:pt idx="15548">
                  <c:v>121.7347779</c:v>
                </c:pt>
                <c:pt idx="15549">
                  <c:v>120.68588080000001</c:v>
                </c:pt>
                <c:pt idx="15550">
                  <c:v>127.7944882</c:v>
                </c:pt>
                <c:pt idx="15551">
                  <c:v>120.7560257</c:v>
                </c:pt>
                <c:pt idx="15552">
                  <c:v>126.4496103</c:v>
                </c:pt>
                <c:pt idx="15553">
                  <c:v>126.4496103</c:v>
                </c:pt>
                <c:pt idx="15554">
                  <c:v>126.8173862</c:v>
                </c:pt>
                <c:pt idx="15555">
                  <c:v>126.8173862</c:v>
                </c:pt>
                <c:pt idx="15556">
                  <c:v>121.87006909999999</c:v>
                </c:pt>
                <c:pt idx="15557">
                  <c:v>120.78481290000001</c:v>
                </c:pt>
                <c:pt idx="15558">
                  <c:v>120.78481290000001</c:v>
                </c:pt>
                <c:pt idx="15559">
                  <c:v>137.26673930000001</c:v>
                </c:pt>
                <c:pt idx="15560">
                  <c:v>137.26673930000001</c:v>
                </c:pt>
                <c:pt idx="15561">
                  <c:v>121.45663</c:v>
                </c:pt>
                <c:pt idx="15562">
                  <c:v>120.2890747</c:v>
                </c:pt>
                <c:pt idx="15563">
                  <c:v>125.7702632</c:v>
                </c:pt>
                <c:pt idx="15564">
                  <c:v>122.3219723</c:v>
                </c:pt>
                <c:pt idx="15565">
                  <c:v>132.3201267</c:v>
                </c:pt>
                <c:pt idx="15566">
                  <c:v>132.3201267</c:v>
                </c:pt>
                <c:pt idx="15567">
                  <c:v>120.74247080000001</c:v>
                </c:pt>
                <c:pt idx="15568">
                  <c:v>120.74247080000001</c:v>
                </c:pt>
                <c:pt idx="15569">
                  <c:v>127.82799129999999</c:v>
                </c:pt>
                <c:pt idx="15570">
                  <c:v>137.21389139999999</c:v>
                </c:pt>
                <c:pt idx="15571">
                  <c:v>123.79312539999999</c:v>
                </c:pt>
                <c:pt idx="15572">
                  <c:v>132.57653450000001</c:v>
                </c:pt>
                <c:pt idx="15573">
                  <c:v>121.70052889999999</c:v>
                </c:pt>
                <c:pt idx="15574">
                  <c:v>121.70052889999999</c:v>
                </c:pt>
                <c:pt idx="15575">
                  <c:v>119.101029</c:v>
                </c:pt>
                <c:pt idx="15576">
                  <c:v>123.84683939999999</c:v>
                </c:pt>
                <c:pt idx="15577">
                  <c:v>128.5489231</c:v>
                </c:pt>
                <c:pt idx="15578">
                  <c:v>122.0927026</c:v>
                </c:pt>
                <c:pt idx="15579">
                  <c:v>121.3742781</c:v>
                </c:pt>
                <c:pt idx="15580">
                  <c:v>120.88581739999999</c:v>
                </c:pt>
                <c:pt idx="15581">
                  <c:v>133.8424081</c:v>
                </c:pt>
                <c:pt idx="15582">
                  <c:v>127.3472893</c:v>
                </c:pt>
                <c:pt idx="15583">
                  <c:v>129.87482410000001</c:v>
                </c:pt>
                <c:pt idx="15584">
                  <c:v>133.91248479999999</c:v>
                </c:pt>
                <c:pt idx="15585">
                  <c:v>125.91805309999999</c:v>
                </c:pt>
                <c:pt idx="15586">
                  <c:v>127.34870410000001</c:v>
                </c:pt>
                <c:pt idx="15587">
                  <c:v>121.8125689</c:v>
                </c:pt>
                <c:pt idx="15588">
                  <c:v>129.3854389</c:v>
                </c:pt>
                <c:pt idx="15589">
                  <c:v>128.22312170000001</c:v>
                </c:pt>
                <c:pt idx="15590">
                  <c:v>128.22312170000001</c:v>
                </c:pt>
                <c:pt idx="15591">
                  <c:v>127.7630633</c:v>
                </c:pt>
                <c:pt idx="15592">
                  <c:v>127.7467315</c:v>
                </c:pt>
                <c:pt idx="15593">
                  <c:v>133.18977630000001</c:v>
                </c:pt>
                <c:pt idx="15594">
                  <c:v>119.63350699999999</c:v>
                </c:pt>
                <c:pt idx="15595">
                  <c:v>124.935867</c:v>
                </c:pt>
                <c:pt idx="15596">
                  <c:v>120.63010060000001</c:v>
                </c:pt>
                <c:pt idx="15597">
                  <c:v>120.63010060000001</c:v>
                </c:pt>
                <c:pt idx="15598">
                  <c:v>123.5800753</c:v>
                </c:pt>
                <c:pt idx="15599">
                  <c:v>120.61021479999999</c:v>
                </c:pt>
                <c:pt idx="15600">
                  <c:v>135.56587160000001</c:v>
                </c:pt>
                <c:pt idx="15601">
                  <c:v>127.1393939</c:v>
                </c:pt>
                <c:pt idx="15602">
                  <c:v>132.8102864</c:v>
                </c:pt>
                <c:pt idx="15603">
                  <c:v>134.7569044</c:v>
                </c:pt>
                <c:pt idx="15604">
                  <c:v>127.1787502</c:v>
                </c:pt>
                <c:pt idx="15605">
                  <c:v>139.5422299</c:v>
                </c:pt>
                <c:pt idx="15606">
                  <c:v>120.5102297</c:v>
                </c:pt>
                <c:pt idx="15607">
                  <c:v>123.6630662</c:v>
                </c:pt>
                <c:pt idx="15608">
                  <c:v>117.8126432</c:v>
                </c:pt>
                <c:pt idx="15609">
                  <c:v>117.8126432</c:v>
                </c:pt>
                <c:pt idx="15610">
                  <c:v>132.85833930000001</c:v>
                </c:pt>
                <c:pt idx="15611">
                  <c:v>120.0554307</c:v>
                </c:pt>
                <c:pt idx="15612">
                  <c:v>127.3135388</c:v>
                </c:pt>
                <c:pt idx="15613">
                  <c:v>127.3135388</c:v>
                </c:pt>
                <c:pt idx="15614">
                  <c:v>133.00224549999999</c:v>
                </c:pt>
                <c:pt idx="15615">
                  <c:v>123.7158587</c:v>
                </c:pt>
                <c:pt idx="15616">
                  <c:v>123.5428285</c:v>
                </c:pt>
                <c:pt idx="15617">
                  <c:v>127.4384462</c:v>
                </c:pt>
                <c:pt idx="15618">
                  <c:v>120.1477739</c:v>
                </c:pt>
                <c:pt idx="15619">
                  <c:v>126.13341149999999</c:v>
                </c:pt>
                <c:pt idx="15620">
                  <c:v>126.13341149999999</c:v>
                </c:pt>
                <c:pt idx="15621">
                  <c:v>122.4212618</c:v>
                </c:pt>
                <c:pt idx="15622">
                  <c:v>121.4303111</c:v>
                </c:pt>
                <c:pt idx="15623">
                  <c:v>121.36576289999999</c:v>
                </c:pt>
                <c:pt idx="15624">
                  <c:v>121.36576289999999</c:v>
                </c:pt>
                <c:pt idx="15625">
                  <c:v>121.46743739999999</c:v>
                </c:pt>
                <c:pt idx="15626">
                  <c:v>129.11211320000001</c:v>
                </c:pt>
                <c:pt idx="15627">
                  <c:v>128.30560270000001</c:v>
                </c:pt>
                <c:pt idx="15628">
                  <c:v>129.13683649999999</c:v>
                </c:pt>
                <c:pt idx="15629">
                  <c:v>124.33990489999999</c:v>
                </c:pt>
                <c:pt idx="15630">
                  <c:v>122.28629309999999</c:v>
                </c:pt>
                <c:pt idx="15631">
                  <c:v>122.28629309999999</c:v>
                </c:pt>
                <c:pt idx="15632">
                  <c:v>137.55026849999999</c:v>
                </c:pt>
                <c:pt idx="15633">
                  <c:v>125.475508</c:v>
                </c:pt>
                <c:pt idx="15634">
                  <c:v>134.8793163</c:v>
                </c:pt>
                <c:pt idx="15635">
                  <c:v>125.2033122</c:v>
                </c:pt>
                <c:pt idx="15636">
                  <c:v>124.395149</c:v>
                </c:pt>
                <c:pt idx="15637">
                  <c:v>121.3053797</c:v>
                </c:pt>
                <c:pt idx="15638">
                  <c:v>121.3053797</c:v>
                </c:pt>
                <c:pt idx="15639">
                  <c:v>122.6318096</c:v>
                </c:pt>
                <c:pt idx="15640">
                  <c:v>125.2449103</c:v>
                </c:pt>
                <c:pt idx="15641">
                  <c:v>119.7057683</c:v>
                </c:pt>
                <c:pt idx="15642">
                  <c:v>119.8141809</c:v>
                </c:pt>
                <c:pt idx="15643">
                  <c:v>121.90122289999999</c:v>
                </c:pt>
                <c:pt idx="15644">
                  <c:v>121.1066929</c:v>
                </c:pt>
                <c:pt idx="15645">
                  <c:v>134.99067170000001</c:v>
                </c:pt>
                <c:pt idx="15646">
                  <c:v>136.0782457</c:v>
                </c:pt>
                <c:pt idx="15647">
                  <c:v>128.1861261</c:v>
                </c:pt>
                <c:pt idx="15648">
                  <c:v>134.9902137</c:v>
                </c:pt>
                <c:pt idx="15649">
                  <c:v>133.10351399999999</c:v>
                </c:pt>
                <c:pt idx="15650">
                  <c:v>128.63718979999999</c:v>
                </c:pt>
                <c:pt idx="15651">
                  <c:v>123.3075967</c:v>
                </c:pt>
                <c:pt idx="15652">
                  <c:v>121.4582794</c:v>
                </c:pt>
                <c:pt idx="15653">
                  <c:v>127.02090029999999</c:v>
                </c:pt>
                <c:pt idx="15654">
                  <c:v>120.5182599</c:v>
                </c:pt>
                <c:pt idx="15655">
                  <c:v>129.8971148</c:v>
                </c:pt>
                <c:pt idx="15656">
                  <c:v>127.02340940000001</c:v>
                </c:pt>
                <c:pt idx="15657">
                  <c:v>127.1439975</c:v>
                </c:pt>
                <c:pt idx="15658">
                  <c:v>122.38573700000001</c:v>
                </c:pt>
                <c:pt idx="15659">
                  <c:v>122.1401233</c:v>
                </c:pt>
                <c:pt idx="15660">
                  <c:v>126.1479768</c:v>
                </c:pt>
                <c:pt idx="15661">
                  <c:v>133.57368940000001</c:v>
                </c:pt>
                <c:pt idx="15662">
                  <c:v>128.02120830000001</c:v>
                </c:pt>
                <c:pt idx="15663">
                  <c:v>127.0238161</c:v>
                </c:pt>
                <c:pt idx="15664">
                  <c:v>127.0238161</c:v>
                </c:pt>
                <c:pt idx="15665">
                  <c:v>122.14400000000001</c:v>
                </c:pt>
                <c:pt idx="15666">
                  <c:v>122.7917418</c:v>
                </c:pt>
                <c:pt idx="15667">
                  <c:v>127.4164743</c:v>
                </c:pt>
                <c:pt idx="15668">
                  <c:v>127.63156909999999</c:v>
                </c:pt>
                <c:pt idx="15669">
                  <c:v>127.4012286</c:v>
                </c:pt>
                <c:pt idx="15670">
                  <c:v>137.23712610000001</c:v>
                </c:pt>
                <c:pt idx="15671">
                  <c:v>121.36633209999999</c:v>
                </c:pt>
                <c:pt idx="15672">
                  <c:v>120.91995369999999</c:v>
                </c:pt>
                <c:pt idx="15673">
                  <c:v>121.0934299</c:v>
                </c:pt>
                <c:pt idx="15674">
                  <c:v>127.6770013</c:v>
                </c:pt>
                <c:pt idx="15675">
                  <c:v>133.2024988</c:v>
                </c:pt>
                <c:pt idx="15676">
                  <c:v>125.96714660000001</c:v>
                </c:pt>
                <c:pt idx="15677">
                  <c:v>121.2226758</c:v>
                </c:pt>
                <c:pt idx="15678">
                  <c:v>121.2226758</c:v>
                </c:pt>
                <c:pt idx="15679">
                  <c:v>136.40414509999999</c:v>
                </c:pt>
                <c:pt idx="15680">
                  <c:v>139.0181455</c:v>
                </c:pt>
                <c:pt idx="15681">
                  <c:v>121.6986574</c:v>
                </c:pt>
                <c:pt idx="15682">
                  <c:v>133.25235459999999</c:v>
                </c:pt>
                <c:pt idx="15683">
                  <c:v>127.03102440000001</c:v>
                </c:pt>
                <c:pt idx="15684">
                  <c:v>127.03102440000001</c:v>
                </c:pt>
                <c:pt idx="15685">
                  <c:v>122.47903239999999</c:v>
                </c:pt>
                <c:pt idx="15686">
                  <c:v>126.0560983</c:v>
                </c:pt>
                <c:pt idx="15687">
                  <c:v>124.2184262</c:v>
                </c:pt>
                <c:pt idx="15688">
                  <c:v>134.00376790000001</c:v>
                </c:pt>
                <c:pt idx="15689">
                  <c:v>134.00376790000001</c:v>
                </c:pt>
                <c:pt idx="15690">
                  <c:v>117.57146969999999</c:v>
                </c:pt>
                <c:pt idx="15691">
                  <c:v>117.57146969999999</c:v>
                </c:pt>
                <c:pt idx="15692">
                  <c:v>127.8959354</c:v>
                </c:pt>
                <c:pt idx="15693">
                  <c:v>120.7489887</c:v>
                </c:pt>
                <c:pt idx="15694">
                  <c:v>128.04606559999999</c:v>
                </c:pt>
                <c:pt idx="15695">
                  <c:v>125.5654534</c:v>
                </c:pt>
                <c:pt idx="15696">
                  <c:v>121.1689061</c:v>
                </c:pt>
                <c:pt idx="15697">
                  <c:v>121.1689061</c:v>
                </c:pt>
                <c:pt idx="15698">
                  <c:v>122.9703444</c:v>
                </c:pt>
                <c:pt idx="15699">
                  <c:v>123.5726736</c:v>
                </c:pt>
                <c:pt idx="15700">
                  <c:v>125.85044619999999</c:v>
                </c:pt>
                <c:pt idx="15701">
                  <c:v>123.5726736</c:v>
                </c:pt>
                <c:pt idx="15702">
                  <c:v>125.85044619999999</c:v>
                </c:pt>
                <c:pt idx="15703">
                  <c:v>134.8136495</c:v>
                </c:pt>
                <c:pt idx="15704">
                  <c:v>125.62492349999999</c:v>
                </c:pt>
                <c:pt idx="15705">
                  <c:v>127.8981644</c:v>
                </c:pt>
                <c:pt idx="15706">
                  <c:v>127.9262327</c:v>
                </c:pt>
                <c:pt idx="15707">
                  <c:v>137.89644999999999</c:v>
                </c:pt>
                <c:pt idx="15708">
                  <c:v>134.84681409999999</c:v>
                </c:pt>
                <c:pt idx="15709">
                  <c:v>128.91193609999999</c:v>
                </c:pt>
                <c:pt idx="15710">
                  <c:v>128.91193609999999</c:v>
                </c:pt>
                <c:pt idx="15711">
                  <c:v>125.9750509</c:v>
                </c:pt>
                <c:pt idx="15712">
                  <c:v>122.5712989</c:v>
                </c:pt>
                <c:pt idx="15713">
                  <c:v>122.5712989</c:v>
                </c:pt>
                <c:pt idx="15714">
                  <c:v>125.0382944</c:v>
                </c:pt>
                <c:pt idx="15715">
                  <c:v>118.8434341</c:v>
                </c:pt>
                <c:pt idx="15716">
                  <c:v>125.1411413</c:v>
                </c:pt>
                <c:pt idx="15717">
                  <c:v>120.98989520000001</c:v>
                </c:pt>
                <c:pt idx="15718">
                  <c:v>135.3498898</c:v>
                </c:pt>
                <c:pt idx="15719">
                  <c:v>121.62751009999999</c:v>
                </c:pt>
                <c:pt idx="15720">
                  <c:v>136.0551055</c:v>
                </c:pt>
                <c:pt idx="15721">
                  <c:v>137.2694693</c:v>
                </c:pt>
                <c:pt idx="15722">
                  <c:v>122.4747208</c:v>
                </c:pt>
                <c:pt idx="15723">
                  <c:v>120.8730288</c:v>
                </c:pt>
                <c:pt idx="15724">
                  <c:v>126.8130338</c:v>
                </c:pt>
                <c:pt idx="15725">
                  <c:v>127.86140229999999</c:v>
                </c:pt>
                <c:pt idx="15726">
                  <c:v>128.27854009999999</c:v>
                </c:pt>
                <c:pt idx="15727">
                  <c:v>128.22492829999999</c:v>
                </c:pt>
                <c:pt idx="15728">
                  <c:v>126.7291699</c:v>
                </c:pt>
                <c:pt idx="15729">
                  <c:v>137.1676741</c:v>
                </c:pt>
                <c:pt idx="15730">
                  <c:v>122.0320263</c:v>
                </c:pt>
                <c:pt idx="15731">
                  <c:v>133.96256260000001</c:v>
                </c:pt>
                <c:pt idx="15732">
                  <c:v>135.11688029999999</c:v>
                </c:pt>
                <c:pt idx="15733">
                  <c:v>126.7304015</c:v>
                </c:pt>
                <c:pt idx="15734">
                  <c:v>127.3895955</c:v>
                </c:pt>
                <c:pt idx="15735">
                  <c:v>119.5673918</c:v>
                </c:pt>
                <c:pt idx="15736">
                  <c:v>123.3951357</c:v>
                </c:pt>
                <c:pt idx="15737">
                  <c:v>121.676232</c:v>
                </c:pt>
                <c:pt idx="15738">
                  <c:v>122.9619855</c:v>
                </c:pt>
                <c:pt idx="15739">
                  <c:v>127.43465999999999</c:v>
                </c:pt>
                <c:pt idx="15740">
                  <c:v>123.4026173</c:v>
                </c:pt>
                <c:pt idx="15741">
                  <c:v>126.7026264</c:v>
                </c:pt>
                <c:pt idx="15742">
                  <c:v>126.7026264</c:v>
                </c:pt>
                <c:pt idx="15743">
                  <c:v>125.19895560000001</c:v>
                </c:pt>
                <c:pt idx="15744">
                  <c:v>133.60335789999999</c:v>
                </c:pt>
                <c:pt idx="15745">
                  <c:v>127.90286159999999</c:v>
                </c:pt>
                <c:pt idx="15746">
                  <c:v>127.88429050000001</c:v>
                </c:pt>
                <c:pt idx="15747">
                  <c:v>126.7760784</c:v>
                </c:pt>
                <c:pt idx="15748">
                  <c:v>126.7760784</c:v>
                </c:pt>
                <c:pt idx="15749">
                  <c:v>138.63901279999999</c:v>
                </c:pt>
                <c:pt idx="15750">
                  <c:v>125.8292783</c:v>
                </c:pt>
                <c:pt idx="15751">
                  <c:v>122.18863949999999</c:v>
                </c:pt>
                <c:pt idx="15752">
                  <c:v>122.5916005</c:v>
                </c:pt>
                <c:pt idx="15753">
                  <c:v>133.6531727</c:v>
                </c:pt>
                <c:pt idx="15754">
                  <c:v>122.1243645</c:v>
                </c:pt>
                <c:pt idx="15755">
                  <c:v>128.31198190000001</c:v>
                </c:pt>
                <c:pt idx="15756">
                  <c:v>126.5988684</c:v>
                </c:pt>
                <c:pt idx="15757">
                  <c:v>121.07809690000001</c:v>
                </c:pt>
                <c:pt idx="15758">
                  <c:v>121.07809690000001</c:v>
                </c:pt>
                <c:pt idx="15759">
                  <c:v>118.218126</c:v>
                </c:pt>
                <c:pt idx="15760">
                  <c:v>118.218126</c:v>
                </c:pt>
                <c:pt idx="15761">
                  <c:v>133.51101639999999</c:v>
                </c:pt>
                <c:pt idx="15762">
                  <c:v>133.51101639999999</c:v>
                </c:pt>
                <c:pt idx="15763">
                  <c:v>138.1866172</c:v>
                </c:pt>
                <c:pt idx="15764">
                  <c:v>138.1866172</c:v>
                </c:pt>
                <c:pt idx="15765">
                  <c:v>127.11611379999999</c:v>
                </c:pt>
                <c:pt idx="15766">
                  <c:v>128.5408625</c:v>
                </c:pt>
                <c:pt idx="15767">
                  <c:v>124.1410163</c:v>
                </c:pt>
                <c:pt idx="15768">
                  <c:v>124.1410163</c:v>
                </c:pt>
                <c:pt idx="15769">
                  <c:v>127.595968</c:v>
                </c:pt>
                <c:pt idx="15770">
                  <c:v>134.3711217</c:v>
                </c:pt>
                <c:pt idx="15771">
                  <c:v>132.77850470000001</c:v>
                </c:pt>
                <c:pt idx="15772">
                  <c:v>120.9985995</c:v>
                </c:pt>
                <c:pt idx="15773">
                  <c:v>120.9985995</c:v>
                </c:pt>
                <c:pt idx="15774">
                  <c:v>120.5982405</c:v>
                </c:pt>
                <c:pt idx="15775">
                  <c:v>134.40624829999999</c:v>
                </c:pt>
                <c:pt idx="15776">
                  <c:v>121.88925329999999</c:v>
                </c:pt>
                <c:pt idx="15777">
                  <c:v>123.521209</c:v>
                </c:pt>
                <c:pt idx="15778">
                  <c:v>138.9538493</c:v>
                </c:pt>
                <c:pt idx="15779">
                  <c:v>126.3463306</c:v>
                </c:pt>
                <c:pt idx="15780">
                  <c:v>126.3463306</c:v>
                </c:pt>
                <c:pt idx="15781">
                  <c:v>127.560153</c:v>
                </c:pt>
                <c:pt idx="15782">
                  <c:v>127.5915679</c:v>
                </c:pt>
                <c:pt idx="15783">
                  <c:v>128.5205058</c:v>
                </c:pt>
                <c:pt idx="15784">
                  <c:v>128.5205058</c:v>
                </c:pt>
                <c:pt idx="15785">
                  <c:v>128.54937820000001</c:v>
                </c:pt>
                <c:pt idx="15786">
                  <c:v>126.5132467</c:v>
                </c:pt>
                <c:pt idx="15787">
                  <c:v>125.7293746</c:v>
                </c:pt>
                <c:pt idx="15788">
                  <c:v>134.76263220000001</c:v>
                </c:pt>
                <c:pt idx="15789">
                  <c:v>134.76263220000001</c:v>
                </c:pt>
                <c:pt idx="15790">
                  <c:v>123.1265805</c:v>
                </c:pt>
                <c:pt idx="15791">
                  <c:v>123.1265805</c:v>
                </c:pt>
                <c:pt idx="15792">
                  <c:v>137.02554570000001</c:v>
                </c:pt>
                <c:pt idx="15793">
                  <c:v>138.8957887</c:v>
                </c:pt>
                <c:pt idx="15794">
                  <c:v>120.74936049999999</c:v>
                </c:pt>
                <c:pt idx="15795">
                  <c:v>134.43428969999999</c:v>
                </c:pt>
                <c:pt idx="15796">
                  <c:v>123.04896189999999</c:v>
                </c:pt>
                <c:pt idx="15797">
                  <c:v>120.66651950000001</c:v>
                </c:pt>
                <c:pt idx="15798">
                  <c:v>134.68999410000001</c:v>
                </c:pt>
                <c:pt idx="15799">
                  <c:v>134.43594920000001</c:v>
                </c:pt>
                <c:pt idx="15800">
                  <c:v>127.89944130000001</c:v>
                </c:pt>
                <c:pt idx="15801">
                  <c:v>127.9550196</c:v>
                </c:pt>
                <c:pt idx="15802">
                  <c:v>134.36103990000001</c:v>
                </c:pt>
                <c:pt idx="15803">
                  <c:v>122.25705960000001</c:v>
                </c:pt>
                <c:pt idx="15804">
                  <c:v>128.34785170000001</c:v>
                </c:pt>
                <c:pt idx="15805">
                  <c:v>127.2153782</c:v>
                </c:pt>
                <c:pt idx="15806">
                  <c:v>127.94861469999999</c:v>
                </c:pt>
                <c:pt idx="15807">
                  <c:v>123.2972003</c:v>
                </c:pt>
                <c:pt idx="15808">
                  <c:v>121.4716834</c:v>
                </c:pt>
                <c:pt idx="15809">
                  <c:v>127.22016360000001</c:v>
                </c:pt>
                <c:pt idx="15810">
                  <c:v>123.9449501</c:v>
                </c:pt>
                <c:pt idx="15811">
                  <c:v>127.30544759999999</c:v>
                </c:pt>
                <c:pt idx="15812">
                  <c:v>127.30544759999999</c:v>
                </c:pt>
                <c:pt idx="15813">
                  <c:v>134.7015839</c:v>
                </c:pt>
                <c:pt idx="15814">
                  <c:v>123.5378565</c:v>
                </c:pt>
                <c:pt idx="15815">
                  <c:v>123.34482610000001</c:v>
                </c:pt>
                <c:pt idx="15816">
                  <c:v>128.9384392</c:v>
                </c:pt>
                <c:pt idx="15817">
                  <c:v>123.9514037</c:v>
                </c:pt>
                <c:pt idx="15818">
                  <c:v>128.16593109999999</c:v>
                </c:pt>
                <c:pt idx="15819">
                  <c:v>134.7516607</c:v>
                </c:pt>
                <c:pt idx="15820">
                  <c:v>127.20735519999999</c:v>
                </c:pt>
                <c:pt idx="15821">
                  <c:v>127.20735519999999</c:v>
                </c:pt>
                <c:pt idx="15822">
                  <c:v>127.6130979</c:v>
                </c:pt>
                <c:pt idx="15823">
                  <c:v>127.5914765</c:v>
                </c:pt>
                <c:pt idx="15824">
                  <c:v>124.60616570000001</c:v>
                </c:pt>
                <c:pt idx="15825">
                  <c:v>121.6856617</c:v>
                </c:pt>
                <c:pt idx="15826">
                  <c:v>121.6856617</c:v>
                </c:pt>
                <c:pt idx="15827">
                  <c:v>122.8751072</c:v>
                </c:pt>
                <c:pt idx="15828">
                  <c:v>129.04015939999999</c:v>
                </c:pt>
                <c:pt idx="15829">
                  <c:v>125.38264839999999</c:v>
                </c:pt>
                <c:pt idx="15830">
                  <c:v>122.8548574</c:v>
                </c:pt>
                <c:pt idx="15831">
                  <c:v>138.51688530000001</c:v>
                </c:pt>
                <c:pt idx="15832">
                  <c:v>138.51688530000001</c:v>
                </c:pt>
                <c:pt idx="15833">
                  <c:v>133.9605219</c:v>
                </c:pt>
                <c:pt idx="15834">
                  <c:v>128.95940619999999</c:v>
                </c:pt>
                <c:pt idx="15835">
                  <c:v>123.12578739999999</c:v>
                </c:pt>
                <c:pt idx="15836">
                  <c:v>133.0565469</c:v>
                </c:pt>
                <c:pt idx="15837">
                  <c:v>133.0565469</c:v>
                </c:pt>
                <c:pt idx="15838">
                  <c:v>133.99952200000001</c:v>
                </c:pt>
                <c:pt idx="15839">
                  <c:v>126.80237150000001</c:v>
                </c:pt>
                <c:pt idx="15840">
                  <c:v>128.0755824</c:v>
                </c:pt>
                <c:pt idx="15841">
                  <c:v>139.30770530000001</c:v>
                </c:pt>
                <c:pt idx="15842">
                  <c:v>121.605726</c:v>
                </c:pt>
                <c:pt idx="15843">
                  <c:v>121.605726</c:v>
                </c:pt>
                <c:pt idx="15844">
                  <c:v>132.3518924</c:v>
                </c:pt>
                <c:pt idx="15845">
                  <c:v>124.764579</c:v>
                </c:pt>
                <c:pt idx="15846">
                  <c:v>121.2123457</c:v>
                </c:pt>
                <c:pt idx="15847">
                  <c:v>126.1079888</c:v>
                </c:pt>
                <c:pt idx="15848">
                  <c:v>126.1079888</c:v>
                </c:pt>
                <c:pt idx="15849">
                  <c:v>128.05069</c:v>
                </c:pt>
                <c:pt idx="15850">
                  <c:v>128.08553549999999</c:v>
                </c:pt>
                <c:pt idx="15851">
                  <c:v>126.2425618</c:v>
                </c:pt>
                <c:pt idx="15852">
                  <c:v>134.3200367</c:v>
                </c:pt>
                <c:pt idx="15853">
                  <c:v>134.3200367</c:v>
                </c:pt>
                <c:pt idx="15854">
                  <c:v>127.34121829999999</c:v>
                </c:pt>
                <c:pt idx="15855">
                  <c:v>127.34121829999999</c:v>
                </c:pt>
                <c:pt idx="15856">
                  <c:v>123.21546189999999</c:v>
                </c:pt>
                <c:pt idx="15857">
                  <c:v>124.7636796</c:v>
                </c:pt>
                <c:pt idx="15858">
                  <c:v>134.29611510000001</c:v>
                </c:pt>
                <c:pt idx="15859">
                  <c:v>131.43356600000001</c:v>
                </c:pt>
                <c:pt idx="15860">
                  <c:v>126.2498896</c:v>
                </c:pt>
                <c:pt idx="15861">
                  <c:v>128.4107492</c:v>
                </c:pt>
                <c:pt idx="15862">
                  <c:v>122.83603100000001</c:v>
                </c:pt>
                <c:pt idx="15863">
                  <c:v>123.6216041</c:v>
                </c:pt>
                <c:pt idx="15864">
                  <c:v>134.7661363</c:v>
                </c:pt>
                <c:pt idx="15865">
                  <c:v>133.97152829999999</c:v>
                </c:pt>
                <c:pt idx="15866">
                  <c:v>128.4639766</c:v>
                </c:pt>
                <c:pt idx="15867">
                  <c:v>120.4913806</c:v>
                </c:pt>
                <c:pt idx="15868">
                  <c:v>139.3088889</c:v>
                </c:pt>
                <c:pt idx="15869">
                  <c:v>133.97422169999999</c:v>
                </c:pt>
                <c:pt idx="15870">
                  <c:v>128.44440030000001</c:v>
                </c:pt>
                <c:pt idx="15871">
                  <c:v>127.08938809999999</c:v>
                </c:pt>
                <c:pt idx="15872">
                  <c:v>127.08938809999999</c:v>
                </c:pt>
                <c:pt idx="15873">
                  <c:v>126.9707463</c:v>
                </c:pt>
                <c:pt idx="15874">
                  <c:v>128.07503689999999</c:v>
                </c:pt>
                <c:pt idx="15875">
                  <c:v>135.78176120000001</c:v>
                </c:pt>
                <c:pt idx="15876">
                  <c:v>126.9766834</c:v>
                </c:pt>
                <c:pt idx="15877">
                  <c:v>124.54230769999999</c:v>
                </c:pt>
                <c:pt idx="15878">
                  <c:v>125.1734182</c:v>
                </c:pt>
                <c:pt idx="15879">
                  <c:v>135.8389616</c:v>
                </c:pt>
                <c:pt idx="15880">
                  <c:v>124.116587</c:v>
                </c:pt>
                <c:pt idx="15881">
                  <c:v>125.18123009999999</c:v>
                </c:pt>
                <c:pt idx="15882">
                  <c:v>128.4810224</c:v>
                </c:pt>
                <c:pt idx="15883">
                  <c:v>126.93622929999999</c:v>
                </c:pt>
                <c:pt idx="15884">
                  <c:v>126.93622929999999</c:v>
                </c:pt>
                <c:pt idx="15885">
                  <c:v>130.2456875</c:v>
                </c:pt>
                <c:pt idx="15886">
                  <c:v>127.3521633</c:v>
                </c:pt>
                <c:pt idx="15887">
                  <c:v>127.3342033</c:v>
                </c:pt>
                <c:pt idx="15888">
                  <c:v>133.588605</c:v>
                </c:pt>
                <c:pt idx="15889">
                  <c:v>123.63109540000001</c:v>
                </c:pt>
                <c:pt idx="15890">
                  <c:v>122.29266370000001</c:v>
                </c:pt>
                <c:pt idx="15891">
                  <c:v>122.29266370000001</c:v>
                </c:pt>
                <c:pt idx="15892">
                  <c:v>124.17099229999999</c:v>
                </c:pt>
                <c:pt idx="15893">
                  <c:v>133.6273458</c:v>
                </c:pt>
                <c:pt idx="15894">
                  <c:v>124.1479777</c:v>
                </c:pt>
                <c:pt idx="15895">
                  <c:v>126.6197099</c:v>
                </c:pt>
                <c:pt idx="15896">
                  <c:v>125.5393024</c:v>
                </c:pt>
                <c:pt idx="15897">
                  <c:v>134.8689081</c:v>
                </c:pt>
                <c:pt idx="15898">
                  <c:v>132.6465025</c:v>
                </c:pt>
                <c:pt idx="15899">
                  <c:v>132.6465025</c:v>
                </c:pt>
                <c:pt idx="15900">
                  <c:v>140.0025661</c:v>
                </c:pt>
                <c:pt idx="15901">
                  <c:v>119.2275545</c:v>
                </c:pt>
                <c:pt idx="15902">
                  <c:v>138.76075019999999</c:v>
                </c:pt>
                <c:pt idx="15903">
                  <c:v>127.8239523</c:v>
                </c:pt>
                <c:pt idx="15904">
                  <c:v>126.5224059</c:v>
                </c:pt>
                <c:pt idx="15905">
                  <c:v>126.7630276</c:v>
                </c:pt>
                <c:pt idx="15906">
                  <c:v>133.916541</c:v>
                </c:pt>
                <c:pt idx="15907">
                  <c:v>133.916541</c:v>
                </c:pt>
                <c:pt idx="15908">
                  <c:v>121.4714468</c:v>
                </c:pt>
                <c:pt idx="15909">
                  <c:v>121.4714468</c:v>
                </c:pt>
                <c:pt idx="15910">
                  <c:v>123.0305824</c:v>
                </c:pt>
                <c:pt idx="15911">
                  <c:v>123.07320540000001</c:v>
                </c:pt>
                <c:pt idx="15912">
                  <c:v>125.99058719999999</c:v>
                </c:pt>
                <c:pt idx="15913">
                  <c:v>131.96368699999999</c:v>
                </c:pt>
                <c:pt idx="15914">
                  <c:v>127.76488620000001</c:v>
                </c:pt>
                <c:pt idx="15915">
                  <c:v>127.7985321</c:v>
                </c:pt>
                <c:pt idx="15916">
                  <c:v>126.6262638</c:v>
                </c:pt>
                <c:pt idx="15917">
                  <c:v>126.6262638</c:v>
                </c:pt>
                <c:pt idx="15918">
                  <c:v>121.8241021</c:v>
                </c:pt>
                <c:pt idx="15919">
                  <c:v>128.30875449999999</c:v>
                </c:pt>
                <c:pt idx="15920">
                  <c:v>134.70936040000001</c:v>
                </c:pt>
                <c:pt idx="15921">
                  <c:v>126.31439450000001</c:v>
                </c:pt>
                <c:pt idx="15922">
                  <c:v>124.105711</c:v>
                </c:pt>
                <c:pt idx="15923">
                  <c:v>129.63314410000001</c:v>
                </c:pt>
                <c:pt idx="15924">
                  <c:v>127.0376144</c:v>
                </c:pt>
                <c:pt idx="15925">
                  <c:v>127.0376144</c:v>
                </c:pt>
                <c:pt idx="15926">
                  <c:v>125.6272216</c:v>
                </c:pt>
                <c:pt idx="15927">
                  <c:v>127.1956058</c:v>
                </c:pt>
                <c:pt idx="15928">
                  <c:v>129.68661789999999</c:v>
                </c:pt>
                <c:pt idx="15929">
                  <c:v>125.06481479999999</c:v>
                </c:pt>
                <c:pt idx="15930">
                  <c:v>127.6314788</c:v>
                </c:pt>
                <c:pt idx="15931">
                  <c:v>127.6314788</c:v>
                </c:pt>
                <c:pt idx="15932">
                  <c:v>126.77394270000001</c:v>
                </c:pt>
                <c:pt idx="15933">
                  <c:v>140.3216717</c:v>
                </c:pt>
                <c:pt idx="15934">
                  <c:v>124.19719619999999</c:v>
                </c:pt>
                <c:pt idx="15935">
                  <c:v>133.54918760000001</c:v>
                </c:pt>
                <c:pt idx="15936">
                  <c:v>121.1037298</c:v>
                </c:pt>
                <c:pt idx="15937">
                  <c:v>128.16875569999999</c:v>
                </c:pt>
                <c:pt idx="15938">
                  <c:v>133.55294079999999</c:v>
                </c:pt>
                <c:pt idx="15939">
                  <c:v>128.39891929999999</c:v>
                </c:pt>
                <c:pt idx="15940">
                  <c:v>127.4778522</c:v>
                </c:pt>
                <c:pt idx="15941">
                  <c:v>128.58428760000001</c:v>
                </c:pt>
                <c:pt idx="15942">
                  <c:v>130.82720209999999</c:v>
                </c:pt>
                <c:pt idx="15943">
                  <c:v>127.4826379</c:v>
                </c:pt>
                <c:pt idx="15944">
                  <c:v>125.77003740000001</c:v>
                </c:pt>
                <c:pt idx="15945">
                  <c:v>130.73610110000001</c:v>
                </c:pt>
                <c:pt idx="15946">
                  <c:v>134.62637419999999</c:v>
                </c:pt>
                <c:pt idx="15947">
                  <c:v>134.62637419999999</c:v>
                </c:pt>
                <c:pt idx="15948">
                  <c:v>138.5565842</c:v>
                </c:pt>
                <c:pt idx="15949">
                  <c:v>134.92665410000001</c:v>
                </c:pt>
                <c:pt idx="15950">
                  <c:v>134.90959839999999</c:v>
                </c:pt>
                <c:pt idx="15951">
                  <c:v>125.3881808</c:v>
                </c:pt>
                <c:pt idx="15952">
                  <c:v>128.45635100000001</c:v>
                </c:pt>
                <c:pt idx="15953">
                  <c:v>127.11483250000001</c:v>
                </c:pt>
                <c:pt idx="15954">
                  <c:v>134.01643039999999</c:v>
                </c:pt>
                <c:pt idx="15955">
                  <c:v>122.3576692</c:v>
                </c:pt>
                <c:pt idx="15956">
                  <c:v>126.69776109999999</c:v>
                </c:pt>
                <c:pt idx="15957">
                  <c:v>126.69776109999999</c:v>
                </c:pt>
                <c:pt idx="15958">
                  <c:v>127.87894009999999</c:v>
                </c:pt>
                <c:pt idx="15959">
                  <c:v>134.05962260000001</c:v>
                </c:pt>
                <c:pt idx="15960">
                  <c:v>128.54098289999999</c:v>
                </c:pt>
                <c:pt idx="15961">
                  <c:v>127.8579811</c:v>
                </c:pt>
                <c:pt idx="15962">
                  <c:v>129.12800100000001</c:v>
                </c:pt>
                <c:pt idx="15963">
                  <c:v>129.17413590000001</c:v>
                </c:pt>
                <c:pt idx="15964">
                  <c:v>125.50411130000001</c:v>
                </c:pt>
                <c:pt idx="15965">
                  <c:v>124.7518931</c:v>
                </c:pt>
                <c:pt idx="15966">
                  <c:v>123.60515770000001</c:v>
                </c:pt>
                <c:pt idx="15967">
                  <c:v>123.60515770000001</c:v>
                </c:pt>
                <c:pt idx="15968">
                  <c:v>126.53255350000001</c:v>
                </c:pt>
                <c:pt idx="15969">
                  <c:v>129.03798269999999</c:v>
                </c:pt>
                <c:pt idx="15970">
                  <c:v>140.42592110000001</c:v>
                </c:pt>
                <c:pt idx="15971">
                  <c:v>124.7279207</c:v>
                </c:pt>
                <c:pt idx="15972">
                  <c:v>133.54465490000001</c:v>
                </c:pt>
                <c:pt idx="15973">
                  <c:v>133.54465490000001</c:v>
                </c:pt>
                <c:pt idx="15974">
                  <c:v>134.4426607</c:v>
                </c:pt>
                <c:pt idx="15975">
                  <c:v>141.5976354</c:v>
                </c:pt>
                <c:pt idx="15976">
                  <c:v>121.137759</c:v>
                </c:pt>
                <c:pt idx="15977">
                  <c:v>132.2691399</c:v>
                </c:pt>
                <c:pt idx="15978">
                  <c:v>132.2691399</c:v>
                </c:pt>
                <c:pt idx="15979">
                  <c:v>128.32452140000001</c:v>
                </c:pt>
                <c:pt idx="15980">
                  <c:v>122.0908465</c:v>
                </c:pt>
                <c:pt idx="15981">
                  <c:v>122.0908465</c:v>
                </c:pt>
                <c:pt idx="15982">
                  <c:v>124.32584249999999</c:v>
                </c:pt>
                <c:pt idx="15983">
                  <c:v>126.2738993</c:v>
                </c:pt>
                <c:pt idx="15984">
                  <c:v>124.3698363</c:v>
                </c:pt>
                <c:pt idx="15985">
                  <c:v>125.3555262</c:v>
                </c:pt>
                <c:pt idx="15986">
                  <c:v>134.36839309999999</c:v>
                </c:pt>
                <c:pt idx="15987">
                  <c:v>124.9473352</c:v>
                </c:pt>
                <c:pt idx="15988">
                  <c:v>130.13519460000001</c:v>
                </c:pt>
                <c:pt idx="15989">
                  <c:v>138.65753269999999</c:v>
                </c:pt>
                <c:pt idx="15990">
                  <c:v>127.5093049</c:v>
                </c:pt>
                <c:pt idx="15991">
                  <c:v>132.3902439</c:v>
                </c:pt>
                <c:pt idx="15992">
                  <c:v>127.5459048</c:v>
                </c:pt>
                <c:pt idx="15993">
                  <c:v>130.68410410000001</c:v>
                </c:pt>
                <c:pt idx="15994">
                  <c:v>127.8581564</c:v>
                </c:pt>
                <c:pt idx="15995">
                  <c:v>127.8581564</c:v>
                </c:pt>
                <c:pt idx="15996">
                  <c:v>130.19435139999999</c:v>
                </c:pt>
                <c:pt idx="15997">
                  <c:v>128.5985714</c:v>
                </c:pt>
                <c:pt idx="15998">
                  <c:v>122.4380074</c:v>
                </c:pt>
                <c:pt idx="15999">
                  <c:v>129.30760380000001</c:v>
                </c:pt>
                <c:pt idx="16000">
                  <c:v>127.5628351</c:v>
                </c:pt>
                <c:pt idx="16001">
                  <c:v>127.5628351</c:v>
                </c:pt>
                <c:pt idx="16002">
                  <c:v>128.89244049999999</c:v>
                </c:pt>
                <c:pt idx="16003">
                  <c:v>128.89244049999999</c:v>
                </c:pt>
                <c:pt idx="16004">
                  <c:v>135.48230129999999</c:v>
                </c:pt>
                <c:pt idx="16005">
                  <c:v>142.5745211</c:v>
                </c:pt>
                <c:pt idx="16006">
                  <c:v>122.5129661</c:v>
                </c:pt>
                <c:pt idx="16007">
                  <c:v>127.5122143</c:v>
                </c:pt>
                <c:pt idx="16008">
                  <c:v>130.75169120000001</c:v>
                </c:pt>
                <c:pt idx="16009">
                  <c:v>125.4672664</c:v>
                </c:pt>
                <c:pt idx="16010">
                  <c:v>127.30131129999999</c:v>
                </c:pt>
                <c:pt idx="16011">
                  <c:v>120.9637501</c:v>
                </c:pt>
                <c:pt idx="16012">
                  <c:v>133.1660172</c:v>
                </c:pt>
                <c:pt idx="16013">
                  <c:v>135.27813130000001</c:v>
                </c:pt>
                <c:pt idx="16014">
                  <c:v>139.82356920000001</c:v>
                </c:pt>
                <c:pt idx="16015">
                  <c:v>128.6793351</c:v>
                </c:pt>
                <c:pt idx="16016">
                  <c:v>133.16837520000001</c:v>
                </c:pt>
                <c:pt idx="16017">
                  <c:v>139.8730166</c:v>
                </c:pt>
                <c:pt idx="16018">
                  <c:v>127.9901706</c:v>
                </c:pt>
                <c:pt idx="16019">
                  <c:v>133.56456080000001</c:v>
                </c:pt>
                <c:pt idx="16020">
                  <c:v>128.3549299</c:v>
                </c:pt>
                <c:pt idx="16021">
                  <c:v>140.8386659</c:v>
                </c:pt>
                <c:pt idx="16022">
                  <c:v>127.99619800000001</c:v>
                </c:pt>
                <c:pt idx="16023">
                  <c:v>128.2682896</c:v>
                </c:pt>
                <c:pt idx="16024">
                  <c:v>133.69379230000001</c:v>
                </c:pt>
                <c:pt idx="16025">
                  <c:v>127.42982120000001</c:v>
                </c:pt>
                <c:pt idx="16026">
                  <c:v>133.4906689</c:v>
                </c:pt>
                <c:pt idx="16027">
                  <c:v>126.981397</c:v>
                </c:pt>
                <c:pt idx="16028">
                  <c:v>134.50819559999999</c:v>
                </c:pt>
                <c:pt idx="16029">
                  <c:v>134.18933200000001</c:v>
                </c:pt>
                <c:pt idx="16030">
                  <c:v>134.18933200000001</c:v>
                </c:pt>
                <c:pt idx="16031">
                  <c:v>133.73855950000001</c:v>
                </c:pt>
                <c:pt idx="16032">
                  <c:v>134.49021769999999</c:v>
                </c:pt>
                <c:pt idx="16033">
                  <c:v>128.9283202</c:v>
                </c:pt>
                <c:pt idx="16034">
                  <c:v>130.8406258</c:v>
                </c:pt>
                <c:pt idx="16035">
                  <c:v>126.6429746</c:v>
                </c:pt>
                <c:pt idx="16036">
                  <c:v>124.7740996</c:v>
                </c:pt>
                <c:pt idx="16037">
                  <c:v>127.66488200000001</c:v>
                </c:pt>
                <c:pt idx="16038">
                  <c:v>127.07002439999999</c:v>
                </c:pt>
                <c:pt idx="16039">
                  <c:v>127.24046199999999</c:v>
                </c:pt>
                <c:pt idx="16040">
                  <c:v>127.24046199999999</c:v>
                </c:pt>
                <c:pt idx="16041">
                  <c:v>130.9288234</c:v>
                </c:pt>
                <c:pt idx="16042">
                  <c:v>127.6429278</c:v>
                </c:pt>
                <c:pt idx="16043">
                  <c:v>133.2071583</c:v>
                </c:pt>
                <c:pt idx="16044">
                  <c:v>133.2071583</c:v>
                </c:pt>
                <c:pt idx="16045">
                  <c:v>126.0154722</c:v>
                </c:pt>
                <c:pt idx="16046">
                  <c:v>124.20054</c:v>
                </c:pt>
                <c:pt idx="16047">
                  <c:v>124.20054</c:v>
                </c:pt>
                <c:pt idx="16048">
                  <c:v>134.0493511</c:v>
                </c:pt>
                <c:pt idx="16049">
                  <c:v>125.9911329</c:v>
                </c:pt>
                <c:pt idx="16050">
                  <c:v>142.82309169999999</c:v>
                </c:pt>
                <c:pt idx="16051">
                  <c:v>126.582759</c:v>
                </c:pt>
                <c:pt idx="16052">
                  <c:v>134.80214129999999</c:v>
                </c:pt>
                <c:pt idx="16053">
                  <c:v>129.14157800000001</c:v>
                </c:pt>
                <c:pt idx="16054">
                  <c:v>131.33020379999999</c:v>
                </c:pt>
                <c:pt idx="16055">
                  <c:v>132.69499970000001</c:v>
                </c:pt>
                <c:pt idx="16056">
                  <c:v>132.69499970000001</c:v>
                </c:pt>
                <c:pt idx="16057">
                  <c:v>128.8305943</c:v>
                </c:pt>
                <c:pt idx="16058">
                  <c:v>127.37246879999999</c:v>
                </c:pt>
                <c:pt idx="16059">
                  <c:v>122.7068852</c:v>
                </c:pt>
                <c:pt idx="16060">
                  <c:v>122.7068852</c:v>
                </c:pt>
                <c:pt idx="16061">
                  <c:v>124.9060582</c:v>
                </c:pt>
                <c:pt idx="16062">
                  <c:v>124.9526929</c:v>
                </c:pt>
                <c:pt idx="16063">
                  <c:v>131.39124960000001</c:v>
                </c:pt>
                <c:pt idx="16064">
                  <c:v>140.9489663</c:v>
                </c:pt>
                <c:pt idx="16065">
                  <c:v>143.37391880000001</c:v>
                </c:pt>
                <c:pt idx="16066">
                  <c:v>129.42413020000001</c:v>
                </c:pt>
                <c:pt idx="16067">
                  <c:v>129.42413020000001</c:v>
                </c:pt>
                <c:pt idx="16068">
                  <c:v>126.8214639</c:v>
                </c:pt>
                <c:pt idx="16069">
                  <c:v>128.0374813</c:v>
                </c:pt>
                <c:pt idx="16070">
                  <c:v>128.07717529999999</c:v>
                </c:pt>
                <c:pt idx="16071">
                  <c:v>126.7645325</c:v>
                </c:pt>
                <c:pt idx="16072">
                  <c:v>132.05719260000001</c:v>
                </c:pt>
                <c:pt idx="16073">
                  <c:v>127.3095323</c:v>
                </c:pt>
                <c:pt idx="16074">
                  <c:v>128.3723827</c:v>
                </c:pt>
                <c:pt idx="16075">
                  <c:v>127.3095323</c:v>
                </c:pt>
                <c:pt idx="16076">
                  <c:v>128.3723827</c:v>
                </c:pt>
                <c:pt idx="16077">
                  <c:v>135.0708099</c:v>
                </c:pt>
                <c:pt idx="16078">
                  <c:v>137.1850579</c:v>
                </c:pt>
                <c:pt idx="16079">
                  <c:v>131.0791289</c:v>
                </c:pt>
                <c:pt idx="16080">
                  <c:v>135.10247620000001</c:v>
                </c:pt>
                <c:pt idx="16081">
                  <c:v>123.051822</c:v>
                </c:pt>
                <c:pt idx="16082">
                  <c:v>144.17228710000001</c:v>
                </c:pt>
                <c:pt idx="16083">
                  <c:v>129.80378089999999</c:v>
                </c:pt>
                <c:pt idx="16084">
                  <c:v>140.16889399999999</c:v>
                </c:pt>
                <c:pt idx="16085">
                  <c:v>126.718372</c:v>
                </c:pt>
                <c:pt idx="16086">
                  <c:v>129.91821920000001</c:v>
                </c:pt>
                <c:pt idx="16087">
                  <c:v>123.7771035</c:v>
                </c:pt>
                <c:pt idx="16088">
                  <c:v>121.58814889999999</c:v>
                </c:pt>
                <c:pt idx="16089">
                  <c:v>133.58496109999999</c:v>
                </c:pt>
                <c:pt idx="16090">
                  <c:v>127.8317912</c:v>
                </c:pt>
                <c:pt idx="16091">
                  <c:v>133.77662849999999</c:v>
                </c:pt>
                <c:pt idx="16092">
                  <c:v>128.45053200000001</c:v>
                </c:pt>
                <c:pt idx="16093">
                  <c:v>140.22015579999999</c:v>
                </c:pt>
                <c:pt idx="16094">
                  <c:v>134.87789369999999</c:v>
                </c:pt>
                <c:pt idx="16095">
                  <c:v>130.72599310000001</c:v>
                </c:pt>
                <c:pt idx="16096">
                  <c:v>133.5884672</c:v>
                </c:pt>
                <c:pt idx="16097">
                  <c:v>134.14321200000001</c:v>
                </c:pt>
                <c:pt idx="16098">
                  <c:v>135.3782957</c:v>
                </c:pt>
                <c:pt idx="16099">
                  <c:v>133.09872150000001</c:v>
                </c:pt>
                <c:pt idx="16100">
                  <c:v>126.4989752</c:v>
                </c:pt>
                <c:pt idx="16101">
                  <c:v>129.21032460000001</c:v>
                </c:pt>
                <c:pt idx="16102">
                  <c:v>134.1904136</c:v>
                </c:pt>
                <c:pt idx="16103">
                  <c:v>128.8836134</c:v>
                </c:pt>
                <c:pt idx="16104">
                  <c:v>129.21528960000001</c:v>
                </c:pt>
                <c:pt idx="16105">
                  <c:v>127.1313128</c:v>
                </c:pt>
                <c:pt idx="16106">
                  <c:v>129.7502523</c:v>
                </c:pt>
                <c:pt idx="16107">
                  <c:v>127.6073691</c:v>
                </c:pt>
                <c:pt idx="16108">
                  <c:v>134.12559640000001</c:v>
                </c:pt>
                <c:pt idx="16109">
                  <c:v>133.7894235</c:v>
                </c:pt>
                <c:pt idx="16110">
                  <c:v>133.7894235</c:v>
                </c:pt>
                <c:pt idx="16111">
                  <c:v>131.33015130000001</c:v>
                </c:pt>
                <c:pt idx="16112">
                  <c:v>133.18348130000001</c:v>
                </c:pt>
                <c:pt idx="16113">
                  <c:v>133.67031420000001</c:v>
                </c:pt>
                <c:pt idx="16114">
                  <c:v>133.67031420000001</c:v>
                </c:pt>
                <c:pt idx="16115">
                  <c:v>134.10632580000001</c:v>
                </c:pt>
                <c:pt idx="16116">
                  <c:v>132.7855208</c:v>
                </c:pt>
                <c:pt idx="16117">
                  <c:v>130.08784399999999</c:v>
                </c:pt>
                <c:pt idx="16118">
                  <c:v>128.20565110000001</c:v>
                </c:pt>
                <c:pt idx="16119">
                  <c:v>124.51180479999999</c:v>
                </c:pt>
                <c:pt idx="16120">
                  <c:v>127.04490629999999</c:v>
                </c:pt>
                <c:pt idx="16121">
                  <c:v>127.04490629999999</c:v>
                </c:pt>
                <c:pt idx="16122">
                  <c:v>127.7931722</c:v>
                </c:pt>
                <c:pt idx="16123">
                  <c:v>128.1832182</c:v>
                </c:pt>
                <c:pt idx="16124">
                  <c:v>127.0652302</c:v>
                </c:pt>
                <c:pt idx="16125">
                  <c:v>131.52210769999999</c:v>
                </c:pt>
                <c:pt idx="16126">
                  <c:v>140.6885805</c:v>
                </c:pt>
                <c:pt idx="16127">
                  <c:v>140.6885805</c:v>
                </c:pt>
                <c:pt idx="16128">
                  <c:v>135.24044760000001</c:v>
                </c:pt>
                <c:pt idx="16129">
                  <c:v>143.2133</c:v>
                </c:pt>
                <c:pt idx="16130">
                  <c:v>145.04891190000001</c:v>
                </c:pt>
                <c:pt idx="16131">
                  <c:v>134.459249</c:v>
                </c:pt>
                <c:pt idx="16132">
                  <c:v>129.95393060000001</c:v>
                </c:pt>
                <c:pt idx="16133">
                  <c:v>129.95393060000001</c:v>
                </c:pt>
                <c:pt idx="16134">
                  <c:v>129.7997168</c:v>
                </c:pt>
                <c:pt idx="16135">
                  <c:v>133.45927979999999</c:v>
                </c:pt>
                <c:pt idx="16136">
                  <c:v>141.53750310000001</c:v>
                </c:pt>
                <c:pt idx="16137">
                  <c:v>132.37472389999999</c:v>
                </c:pt>
                <c:pt idx="16138">
                  <c:v>132.37472389999999</c:v>
                </c:pt>
                <c:pt idx="16139">
                  <c:v>124.0311512</c:v>
                </c:pt>
                <c:pt idx="16140">
                  <c:v>124.0311512</c:v>
                </c:pt>
                <c:pt idx="16141">
                  <c:v>130.0463081</c:v>
                </c:pt>
                <c:pt idx="16142">
                  <c:v>126.1716718</c:v>
                </c:pt>
                <c:pt idx="16143">
                  <c:v>128.53691470000001</c:v>
                </c:pt>
                <c:pt idx="16144">
                  <c:v>126.21889400000001</c:v>
                </c:pt>
                <c:pt idx="16145">
                  <c:v>129.4732272</c:v>
                </c:pt>
                <c:pt idx="16146">
                  <c:v>127.8223713</c:v>
                </c:pt>
                <c:pt idx="16147">
                  <c:v>127.8647698</c:v>
                </c:pt>
                <c:pt idx="16148">
                  <c:v>126.6151122</c:v>
                </c:pt>
                <c:pt idx="16149">
                  <c:v>125.5753464</c:v>
                </c:pt>
                <c:pt idx="16150">
                  <c:v>131.55202059999999</c:v>
                </c:pt>
                <c:pt idx="16151">
                  <c:v>127.0851952</c:v>
                </c:pt>
                <c:pt idx="16152">
                  <c:v>127.0851952</c:v>
                </c:pt>
                <c:pt idx="16153">
                  <c:v>134.6569374</c:v>
                </c:pt>
                <c:pt idx="16154">
                  <c:v>132.51144830000001</c:v>
                </c:pt>
                <c:pt idx="16155">
                  <c:v>134.68755619999999</c:v>
                </c:pt>
                <c:pt idx="16156">
                  <c:v>128.88599300000001</c:v>
                </c:pt>
                <c:pt idx="16157">
                  <c:v>128.88599300000001</c:v>
                </c:pt>
                <c:pt idx="16158">
                  <c:v>133.4298628</c:v>
                </c:pt>
                <c:pt idx="16159">
                  <c:v>141.2185293</c:v>
                </c:pt>
                <c:pt idx="16160">
                  <c:v>124.35972030000001</c:v>
                </c:pt>
                <c:pt idx="16161">
                  <c:v>134.93715</c:v>
                </c:pt>
                <c:pt idx="16162">
                  <c:v>134.93715</c:v>
                </c:pt>
                <c:pt idx="16163">
                  <c:v>132.73993970000001</c:v>
                </c:pt>
                <c:pt idx="16164">
                  <c:v>141.2752739</c:v>
                </c:pt>
                <c:pt idx="16165">
                  <c:v>134.59720340000001</c:v>
                </c:pt>
                <c:pt idx="16166">
                  <c:v>122.2088741</c:v>
                </c:pt>
                <c:pt idx="16167">
                  <c:v>133.25639939999999</c:v>
                </c:pt>
                <c:pt idx="16168">
                  <c:v>128.9768042</c:v>
                </c:pt>
                <c:pt idx="16169">
                  <c:v>134.64800109999999</c:v>
                </c:pt>
                <c:pt idx="16170">
                  <c:v>129.0614832</c:v>
                </c:pt>
                <c:pt idx="16171">
                  <c:v>134.51582999999999</c:v>
                </c:pt>
                <c:pt idx="16172">
                  <c:v>134.97903959999999</c:v>
                </c:pt>
                <c:pt idx="16173">
                  <c:v>133.2567526</c:v>
                </c:pt>
                <c:pt idx="16174">
                  <c:v>129.7147708</c:v>
                </c:pt>
                <c:pt idx="16175">
                  <c:v>128.1445952</c:v>
                </c:pt>
                <c:pt idx="16176">
                  <c:v>133.37585580000001</c:v>
                </c:pt>
                <c:pt idx="16177">
                  <c:v>133.37585580000001</c:v>
                </c:pt>
                <c:pt idx="16178">
                  <c:v>129.72340869999999</c:v>
                </c:pt>
                <c:pt idx="16179">
                  <c:v>126.8667276</c:v>
                </c:pt>
                <c:pt idx="16180">
                  <c:v>129.41718950000001</c:v>
                </c:pt>
                <c:pt idx="16181">
                  <c:v>135.0845798</c:v>
                </c:pt>
                <c:pt idx="16182">
                  <c:v>133.77592730000001</c:v>
                </c:pt>
                <c:pt idx="16183">
                  <c:v>133.4283988</c:v>
                </c:pt>
                <c:pt idx="16184">
                  <c:v>133.4283988</c:v>
                </c:pt>
                <c:pt idx="16185">
                  <c:v>133.75788399999999</c:v>
                </c:pt>
                <c:pt idx="16186">
                  <c:v>133.85721469999999</c:v>
                </c:pt>
                <c:pt idx="16187">
                  <c:v>135.6830396</c:v>
                </c:pt>
                <c:pt idx="16188">
                  <c:v>126.408123</c:v>
                </c:pt>
                <c:pt idx="16189">
                  <c:v>129.59607919999999</c:v>
                </c:pt>
                <c:pt idx="16190">
                  <c:v>128.75307219999999</c:v>
                </c:pt>
                <c:pt idx="16191">
                  <c:v>127.6043346</c:v>
                </c:pt>
                <c:pt idx="16192">
                  <c:v>127.6043346</c:v>
                </c:pt>
                <c:pt idx="16193">
                  <c:v>128.727889</c:v>
                </c:pt>
                <c:pt idx="16194">
                  <c:v>140.1580562</c:v>
                </c:pt>
                <c:pt idx="16195">
                  <c:v>140.1580562</c:v>
                </c:pt>
                <c:pt idx="16196">
                  <c:v>132.31787929999999</c:v>
                </c:pt>
                <c:pt idx="16197">
                  <c:v>141.05926339999999</c:v>
                </c:pt>
                <c:pt idx="16198">
                  <c:v>130.89369060000001</c:v>
                </c:pt>
                <c:pt idx="16199">
                  <c:v>134.12375420000001</c:v>
                </c:pt>
                <c:pt idx="16200">
                  <c:v>124.63499419999999</c:v>
                </c:pt>
                <c:pt idx="16201">
                  <c:v>124.63499419999999</c:v>
                </c:pt>
                <c:pt idx="16202">
                  <c:v>133.88587430000001</c:v>
                </c:pt>
                <c:pt idx="16203">
                  <c:v>133.08416690000001</c:v>
                </c:pt>
                <c:pt idx="16204">
                  <c:v>130.54742189999999</c:v>
                </c:pt>
                <c:pt idx="16205">
                  <c:v>132.8269502</c:v>
                </c:pt>
                <c:pt idx="16206">
                  <c:v>132.8269502</c:v>
                </c:pt>
                <c:pt idx="16207">
                  <c:v>128.36711560000001</c:v>
                </c:pt>
                <c:pt idx="16208">
                  <c:v>132.08568600000001</c:v>
                </c:pt>
                <c:pt idx="16209">
                  <c:v>128.41069540000001</c:v>
                </c:pt>
                <c:pt idx="16210">
                  <c:v>128.03292859999999</c:v>
                </c:pt>
                <c:pt idx="16211">
                  <c:v>141.5334924</c:v>
                </c:pt>
                <c:pt idx="16212">
                  <c:v>141.5334924</c:v>
                </c:pt>
                <c:pt idx="16213">
                  <c:v>122.9133453</c:v>
                </c:pt>
                <c:pt idx="16214">
                  <c:v>127.181595</c:v>
                </c:pt>
                <c:pt idx="16215">
                  <c:v>127.6432528</c:v>
                </c:pt>
                <c:pt idx="16216">
                  <c:v>127.6432528</c:v>
                </c:pt>
                <c:pt idx="16217">
                  <c:v>134.27979880000001</c:v>
                </c:pt>
                <c:pt idx="16218">
                  <c:v>134.31377380000001</c:v>
                </c:pt>
                <c:pt idx="16219">
                  <c:v>137.09551250000001</c:v>
                </c:pt>
                <c:pt idx="16220">
                  <c:v>133.19634780000001</c:v>
                </c:pt>
                <c:pt idx="16221">
                  <c:v>129.41164509999999</c:v>
                </c:pt>
                <c:pt idx="16222">
                  <c:v>132.22884740000001</c:v>
                </c:pt>
                <c:pt idx="16223">
                  <c:v>135.05424239999999</c:v>
                </c:pt>
                <c:pt idx="16224">
                  <c:v>129.67901269999999</c:v>
                </c:pt>
                <c:pt idx="16225">
                  <c:v>141.0823853</c:v>
                </c:pt>
                <c:pt idx="16226">
                  <c:v>125.64745859999999</c:v>
                </c:pt>
                <c:pt idx="16227">
                  <c:v>135.10920709999999</c:v>
                </c:pt>
                <c:pt idx="16228">
                  <c:v>134.52113309999999</c:v>
                </c:pt>
                <c:pt idx="16229">
                  <c:v>134.52113309999999</c:v>
                </c:pt>
                <c:pt idx="16230">
                  <c:v>122.83044080000001</c:v>
                </c:pt>
                <c:pt idx="16231">
                  <c:v>128.68004769999999</c:v>
                </c:pt>
                <c:pt idx="16232">
                  <c:v>129.5079872</c:v>
                </c:pt>
                <c:pt idx="16233">
                  <c:v>133.6975621</c:v>
                </c:pt>
                <c:pt idx="16234">
                  <c:v>133.85787060000001</c:v>
                </c:pt>
                <c:pt idx="16235">
                  <c:v>133.85787060000001</c:v>
                </c:pt>
                <c:pt idx="16236">
                  <c:v>134.61756009999999</c:v>
                </c:pt>
                <c:pt idx="16237">
                  <c:v>130.2728023</c:v>
                </c:pt>
                <c:pt idx="16238">
                  <c:v>134.95713380000001</c:v>
                </c:pt>
                <c:pt idx="16239">
                  <c:v>133.70342059999999</c:v>
                </c:pt>
                <c:pt idx="16240">
                  <c:v>130.91117980000001</c:v>
                </c:pt>
                <c:pt idx="16241">
                  <c:v>132.2231395</c:v>
                </c:pt>
                <c:pt idx="16242">
                  <c:v>126.62930179999999</c:v>
                </c:pt>
                <c:pt idx="16243">
                  <c:v>130.9188115</c:v>
                </c:pt>
                <c:pt idx="16244">
                  <c:v>132.21957470000001</c:v>
                </c:pt>
                <c:pt idx="16245">
                  <c:v>130.66139949999999</c:v>
                </c:pt>
                <c:pt idx="16246">
                  <c:v>136.13216299999999</c:v>
                </c:pt>
                <c:pt idx="16247">
                  <c:v>144.37510399999999</c:v>
                </c:pt>
                <c:pt idx="16248">
                  <c:v>132.30349749999999</c:v>
                </c:pt>
                <c:pt idx="16249">
                  <c:v>131.9659484</c:v>
                </c:pt>
                <c:pt idx="16250">
                  <c:v>134.23553609999999</c:v>
                </c:pt>
                <c:pt idx="16251">
                  <c:v>134.06154280000001</c:v>
                </c:pt>
                <c:pt idx="16252">
                  <c:v>133.10223780000001</c:v>
                </c:pt>
                <c:pt idx="16253">
                  <c:v>133.10223780000001</c:v>
                </c:pt>
                <c:pt idx="16254">
                  <c:v>134.2123765</c:v>
                </c:pt>
                <c:pt idx="16255">
                  <c:v>140.61792349999999</c:v>
                </c:pt>
                <c:pt idx="16256">
                  <c:v>132.1804841</c:v>
                </c:pt>
                <c:pt idx="16257">
                  <c:v>130.0109736</c:v>
                </c:pt>
                <c:pt idx="16258">
                  <c:v>128.8868348</c:v>
                </c:pt>
                <c:pt idx="16259">
                  <c:v>128.8868348</c:v>
                </c:pt>
                <c:pt idx="16260">
                  <c:v>129.98461280000001</c:v>
                </c:pt>
                <c:pt idx="16261">
                  <c:v>139.67215920000001</c:v>
                </c:pt>
                <c:pt idx="16262">
                  <c:v>139.67215920000001</c:v>
                </c:pt>
                <c:pt idx="16263">
                  <c:v>128.57410400000001</c:v>
                </c:pt>
                <c:pt idx="16264">
                  <c:v>146.57078949999999</c:v>
                </c:pt>
                <c:pt idx="16265">
                  <c:v>134.56268460000001</c:v>
                </c:pt>
                <c:pt idx="16266">
                  <c:v>138.99119429999999</c:v>
                </c:pt>
                <c:pt idx="16267">
                  <c:v>141.05431960000001</c:v>
                </c:pt>
                <c:pt idx="16268">
                  <c:v>141.05431960000001</c:v>
                </c:pt>
                <c:pt idx="16269">
                  <c:v>138.8249921</c:v>
                </c:pt>
                <c:pt idx="16270">
                  <c:v>133.28586429999999</c:v>
                </c:pt>
                <c:pt idx="16271">
                  <c:v>133.28586429999999</c:v>
                </c:pt>
                <c:pt idx="16272">
                  <c:v>132.74052159999999</c:v>
                </c:pt>
                <c:pt idx="16273">
                  <c:v>132.88475120000001</c:v>
                </c:pt>
                <c:pt idx="16274">
                  <c:v>128.91374479999999</c:v>
                </c:pt>
                <c:pt idx="16275">
                  <c:v>133.8546418</c:v>
                </c:pt>
                <c:pt idx="16276">
                  <c:v>128.96016090000001</c:v>
                </c:pt>
                <c:pt idx="16277">
                  <c:v>130.44808710000001</c:v>
                </c:pt>
                <c:pt idx="16278">
                  <c:v>132.4504048</c:v>
                </c:pt>
                <c:pt idx="16279">
                  <c:v>135.51722129999999</c:v>
                </c:pt>
                <c:pt idx="16280">
                  <c:v>127.4564299</c:v>
                </c:pt>
                <c:pt idx="16281">
                  <c:v>127.4564299</c:v>
                </c:pt>
                <c:pt idx="16282">
                  <c:v>124.18450319999999</c:v>
                </c:pt>
                <c:pt idx="16283">
                  <c:v>133.9369442</c:v>
                </c:pt>
                <c:pt idx="16284">
                  <c:v>133.9741085</c:v>
                </c:pt>
                <c:pt idx="16285">
                  <c:v>135.5720532</c:v>
                </c:pt>
                <c:pt idx="16286">
                  <c:v>127.7499725</c:v>
                </c:pt>
                <c:pt idx="16287">
                  <c:v>131.83353969999999</c:v>
                </c:pt>
                <c:pt idx="16288">
                  <c:v>132.70683790000001</c:v>
                </c:pt>
                <c:pt idx="16289">
                  <c:v>129.91719040000001</c:v>
                </c:pt>
                <c:pt idx="16290">
                  <c:v>144.79232819999999</c:v>
                </c:pt>
                <c:pt idx="16291">
                  <c:v>132.10890710000001</c:v>
                </c:pt>
                <c:pt idx="16292">
                  <c:v>140.5866728</c:v>
                </c:pt>
                <c:pt idx="16293">
                  <c:v>134.34173319999999</c:v>
                </c:pt>
                <c:pt idx="16294">
                  <c:v>134.34173319999999</c:v>
                </c:pt>
                <c:pt idx="16295">
                  <c:v>134.1447828</c:v>
                </c:pt>
                <c:pt idx="16296">
                  <c:v>134.1447828</c:v>
                </c:pt>
                <c:pt idx="16297">
                  <c:v>126.9191179</c:v>
                </c:pt>
                <c:pt idx="16298">
                  <c:v>123.448505</c:v>
                </c:pt>
                <c:pt idx="16299">
                  <c:v>130.75151220000001</c:v>
                </c:pt>
                <c:pt idx="16300">
                  <c:v>129.98668509999999</c:v>
                </c:pt>
                <c:pt idx="16301">
                  <c:v>134.14914250000001</c:v>
                </c:pt>
                <c:pt idx="16302">
                  <c:v>130.5426683</c:v>
                </c:pt>
                <c:pt idx="16303">
                  <c:v>135.06126159999999</c:v>
                </c:pt>
                <c:pt idx="16304">
                  <c:v>147.7861097</c:v>
                </c:pt>
                <c:pt idx="16305">
                  <c:v>134.1562309</c:v>
                </c:pt>
                <c:pt idx="16306">
                  <c:v>131.4683733</c:v>
                </c:pt>
                <c:pt idx="16307">
                  <c:v>133.96684629999999</c:v>
                </c:pt>
                <c:pt idx="16308">
                  <c:v>134.64814809999999</c:v>
                </c:pt>
                <c:pt idx="16309">
                  <c:v>136.39704470000001</c:v>
                </c:pt>
                <c:pt idx="16310">
                  <c:v>127.19287540000001</c:v>
                </c:pt>
                <c:pt idx="16311">
                  <c:v>146.64711800000001</c:v>
                </c:pt>
                <c:pt idx="16312">
                  <c:v>134.00142769999999</c:v>
                </c:pt>
                <c:pt idx="16313">
                  <c:v>134.04714430000001</c:v>
                </c:pt>
                <c:pt idx="16314">
                  <c:v>131.1906563</c:v>
                </c:pt>
                <c:pt idx="16315">
                  <c:v>134.0872277</c:v>
                </c:pt>
                <c:pt idx="16316">
                  <c:v>134.68217870000001</c:v>
                </c:pt>
                <c:pt idx="16317">
                  <c:v>132.7859551</c:v>
                </c:pt>
                <c:pt idx="16318">
                  <c:v>132.78847150000001</c:v>
                </c:pt>
                <c:pt idx="16319">
                  <c:v>133.94001359999999</c:v>
                </c:pt>
                <c:pt idx="16320">
                  <c:v>134.72703519999999</c:v>
                </c:pt>
                <c:pt idx="16321">
                  <c:v>133.9157946</c:v>
                </c:pt>
                <c:pt idx="16322">
                  <c:v>133.57844610000001</c:v>
                </c:pt>
                <c:pt idx="16323">
                  <c:v>133.57844610000001</c:v>
                </c:pt>
                <c:pt idx="16324">
                  <c:v>144.89338480000001</c:v>
                </c:pt>
                <c:pt idx="16325">
                  <c:v>130.78695819999999</c:v>
                </c:pt>
                <c:pt idx="16326">
                  <c:v>133.95791539999999</c:v>
                </c:pt>
                <c:pt idx="16327">
                  <c:v>148.80258850000001</c:v>
                </c:pt>
                <c:pt idx="16328">
                  <c:v>130.5490155</c:v>
                </c:pt>
                <c:pt idx="16329">
                  <c:v>128.29936520000001</c:v>
                </c:pt>
                <c:pt idx="16330">
                  <c:v>129.44195640000001</c:v>
                </c:pt>
                <c:pt idx="16331">
                  <c:v>129.44195640000001</c:v>
                </c:pt>
                <c:pt idx="16332">
                  <c:v>130.5263865</c:v>
                </c:pt>
                <c:pt idx="16333">
                  <c:v>140.6142835</c:v>
                </c:pt>
                <c:pt idx="16334">
                  <c:v>140.6142835</c:v>
                </c:pt>
                <c:pt idx="16335">
                  <c:v>131.07633949999999</c:v>
                </c:pt>
                <c:pt idx="16336">
                  <c:v>141.7633951</c:v>
                </c:pt>
                <c:pt idx="16337">
                  <c:v>135.0062058</c:v>
                </c:pt>
                <c:pt idx="16338">
                  <c:v>133.3617294</c:v>
                </c:pt>
                <c:pt idx="16339">
                  <c:v>127.2513955</c:v>
                </c:pt>
                <c:pt idx="16340">
                  <c:v>136.68390120000001</c:v>
                </c:pt>
                <c:pt idx="16341">
                  <c:v>139.35165549999999</c:v>
                </c:pt>
                <c:pt idx="16342">
                  <c:v>133.7498119</c:v>
                </c:pt>
                <c:pt idx="16343">
                  <c:v>133.7498119</c:v>
                </c:pt>
                <c:pt idx="16344">
                  <c:v>130.17293910000001</c:v>
                </c:pt>
                <c:pt idx="16345">
                  <c:v>136.74317679999999</c:v>
                </c:pt>
                <c:pt idx="16346">
                  <c:v>130.22243109999999</c:v>
                </c:pt>
                <c:pt idx="16347">
                  <c:v>133.22096859999999</c:v>
                </c:pt>
                <c:pt idx="16348">
                  <c:v>131.1345676</c:v>
                </c:pt>
                <c:pt idx="16349">
                  <c:v>134.23798439999999</c:v>
                </c:pt>
                <c:pt idx="16350">
                  <c:v>132.9620884</c:v>
                </c:pt>
                <c:pt idx="16351">
                  <c:v>128.02843179999999</c:v>
                </c:pt>
                <c:pt idx="16352">
                  <c:v>128.02843179999999</c:v>
                </c:pt>
                <c:pt idx="16353">
                  <c:v>134.39910370000001</c:v>
                </c:pt>
                <c:pt idx="16354">
                  <c:v>134.43957750000001</c:v>
                </c:pt>
                <c:pt idx="16355">
                  <c:v>134.83033359999999</c:v>
                </c:pt>
                <c:pt idx="16356">
                  <c:v>134.83033359999999</c:v>
                </c:pt>
                <c:pt idx="16357">
                  <c:v>146.42847620000001</c:v>
                </c:pt>
                <c:pt idx="16358">
                  <c:v>129.88167540000001</c:v>
                </c:pt>
                <c:pt idx="16359">
                  <c:v>128.31846150000001</c:v>
                </c:pt>
                <c:pt idx="16360">
                  <c:v>133.18997160000001</c:v>
                </c:pt>
                <c:pt idx="16361">
                  <c:v>133.80067930000001</c:v>
                </c:pt>
                <c:pt idx="16362">
                  <c:v>133.80067930000001</c:v>
                </c:pt>
                <c:pt idx="16363">
                  <c:v>140.1331438</c:v>
                </c:pt>
                <c:pt idx="16364">
                  <c:v>124.7675698</c:v>
                </c:pt>
                <c:pt idx="16365">
                  <c:v>131.27725799999999</c:v>
                </c:pt>
                <c:pt idx="16366">
                  <c:v>128.17348039999999</c:v>
                </c:pt>
                <c:pt idx="16367">
                  <c:v>134.6064623</c:v>
                </c:pt>
                <c:pt idx="16368">
                  <c:v>132.43209469999999</c:v>
                </c:pt>
                <c:pt idx="16369">
                  <c:v>134.751306</c:v>
                </c:pt>
                <c:pt idx="16370">
                  <c:v>139.16220749999999</c:v>
                </c:pt>
                <c:pt idx="16371">
                  <c:v>134.6106101</c:v>
                </c:pt>
                <c:pt idx="16372">
                  <c:v>149.0583105</c:v>
                </c:pt>
                <c:pt idx="16373">
                  <c:v>132.64909249999999</c:v>
                </c:pt>
                <c:pt idx="16374">
                  <c:v>135.11492039999999</c:v>
                </c:pt>
                <c:pt idx="16375">
                  <c:v>133.004985</c:v>
                </c:pt>
                <c:pt idx="16376">
                  <c:v>126.9964334</c:v>
                </c:pt>
                <c:pt idx="16377">
                  <c:v>136.4210234</c:v>
                </c:pt>
                <c:pt idx="16378">
                  <c:v>136.37480310000001</c:v>
                </c:pt>
                <c:pt idx="16379">
                  <c:v>134.4911778</c:v>
                </c:pt>
                <c:pt idx="16380">
                  <c:v>141.6391974</c:v>
                </c:pt>
                <c:pt idx="16381">
                  <c:v>129.61389510000001</c:v>
                </c:pt>
                <c:pt idx="16382">
                  <c:v>141.39314250000001</c:v>
                </c:pt>
                <c:pt idx="16383">
                  <c:v>141.39314250000001</c:v>
                </c:pt>
                <c:pt idx="16384">
                  <c:v>133.91440009999999</c:v>
                </c:pt>
                <c:pt idx="16385">
                  <c:v>136.4666058</c:v>
                </c:pt>
                <c:pt idx="16386">
                  <c:v>146.5383448</c:v>
                </c:pt>
                <c:pt idx="16387">
                  <c:v>134.4193994</c:v>
                </c:pt>
                <c:pt idx="16388">
                  <c:v>133.78113590000001</c:v>
                </c:pt>
                <c:pt idx="16389">
                  <c:v>134.39885960000001</c:v>
                </c:pt>
                <c:pt idx="16390">
                  <c:v>133.30228389999999</c:v>
                </c:pt>
                <c:pt idx="16391">
                  <c:v>133.30228389999999</c:v>
                </c:pt>
                <c:pt idx="16392">
                  <c:v>132.60581909999999</c:v>
                </c:pt>
                <c:pt idx="16393">
                  <c:v>133.09209039999999</c:v>
                </c:pt>
                <c:pt idx="16394">
                  <c:v>131.78363100000001</c:v>
                </c:pt>
                <c:pt idx="16395">
                  <c:v>137.83411559999999</c:v>
                </c:pt>
                <c:pt idx="16396">
                  <c:v>143.43678299999999</c:v>
                </c:pt>
                <c:pt idx="16397">
                  <c:v>138.81715009999999</c:v>
                </c:pt>
                <c:pt idx="16398">
                  <c:v>138.81715009999999</c:v>
                </c:pt>
                <c:pt idx="16399">
                  <c:v>130.1561202</c:v>
                </c:pt>
                <c:pt idx="16400">
                  <c:v>129.996892</c:v>
                </c:pt>
                <c:pt idx="16401">
                  <c:v>129.996892</c:v>
                </c:pt>
                <c:pt idx="16402">
                  <c:v>131.7582476</c:v>
                </c:pt>
                <c:pt idx="16403">
                  <c:v>135.45823440000001</c:v>
                </c:pt>
                <c:pt idx="16404">
                  <c:v>137.89781919999999</c:v>
                </c:pt>
                <c:pt idx="16405">
                  <c:v>132.33327560000001</c:v>
                </c:pt>
                <c:pt idx="16406">
                  <c:v>134.73709479999999</c:v>
                </c:pt>
                <c:pt idx="16407">
                  <c:v>135.31864379999999</c:v>
                </c:pt>
                <c:pt idx="16408">
                  <c:v>135.31864379999999</c:v>
                </c:pt>
                <c:pt idx="16409">
                  <c:v>130.7145744</c:v>
                </c:pt>
                <c:pt idx="16410">
                  <c:v>134.21735989999999</c:v>
                </c:pt>
                <c:pt idx="16411">
                  <c:v>134.21735989999999</c:v>
                </c:pt>
                <c:pt idx="16412">
                  <c:v>130.7627655</c:v>
                </c:pt>
                <c:pt idx="16413">
                  <c:v>136.61942909999999</c:v>
                </c:pt>
                <c:pt idx="16414">
                  <c:v>129.32516810000001</c:v>
                </c:pt>
                <c:pt idx="16415">
                  <c:v>129.32516810000001</c:v>
                </c:pt>
                <c:pt idx="16416">
                  <c:v>132.9336394</c:v>
                </c:pt>
                <c:pt idx="16417">
                  <c:v>134.1060372</c:v>
                </c:pt>
                <c:pt idx="16418">
                  <c:v>134.14516130000001</c:v>
                </c:pt>
                <c:pt idx="16419">
                  <c:v>132.3054138</c:v>
                </c:pt>
                <c:pt idx="16420">
                  <c:v>128.88800620000001</c:v>
                </c:pt>
                <c:pt idx="16421">
                  <c:v>141.43707950000001</c:v>
                </c:pt>
                <c:pt idx="16422">
                  <c:v>133.48899940000001</c:v>
                </c:pt>
                <c:pt idx="16423">
                  <c:v>133.48899940000001</c:v>
                </c:pt>
                <c:pt idx="16424">
                  <c:v>134.3901463</c:v>
                </c:pt>
                <c:pt idx="16425">
                  <c:v>139.3744082</c:v>
                </c:pt>
                <c:pt idx="16426">
                  <c:v>126.0622393</c:v>
                </c:pt>
                <c:pt idx="16427">
                  <c:v>134.77450229999999</c:v>
                </c:pt>
                <c:pt idx="16428">
                  <c:v>135.06744649999999</c:v>
                </c:pt>
                <c:pt idx="16429">
                  <c:v>135.2165128</c:v>
                </c:pt>
                <c:pt idx="16430">
                  <c:v>134.83695950000001</c:v>
                </c:pt>
                <c:pt idx="16431">
                  <c:v>135.07463630000001</c:v>
                </c:pt>
                <c:pt idx="16432">
                  <c:v>135.72014770000001</c:v>
                </c:pt>
                <c:pt idx="16433">
                  <c:v>135.58924210000001</c:v>
                </c:pt>
                <c:pt idx="16434">
                  <c:v>127.5756676</c:v>
                </c:pt>
                <c:pt idx="16435">
                  <c:v>135.32429429999999</c:v>
                </c:pt>
                <c:pt idx="16436">
                  <c:v>132.03516070000001</c:v>
                </c:pt>
                <c:pt idx="16437">
                  <c:v>138.9925466</c:v>
                </c:pt>
                <c:pt idx="16438">
                  <c:v>141.182739</c:v>
                </c:pt>
                <c:pt idx="16439">
                  <c:v>139.832097</c:v>
                </c:pt>
                <c:pt idx="16440">
                  <c:v>139.832097</c:v>
                </c:pt>
                <c:pt idx="16441">
                  <c:v>140.9194426</c:v>
                </c:pt>
                <c:pt idx="16442">
                  <c:v>140.9194426</c:v>
                </c:pt>
                <c:pt idx="16443">
                  <c:v>133.5832216</c:v>
                </c:pt>
                <c:pt idx="16444">
                  <c:v>133.42469009999999</c:v>
                </c:pt>
                <c:pt idx="16445">
                  <c:v>134.90814599999999</c:v>
                </c:pt>
                <c:pt idx="16446">
                  <c:v>134.88466149999999</c:v>
                </c:pt>
                <c:pt idx="16447">
                  <c:v>133.80110999999999</c:v>
                </c:pt>
                <c:pt idx="16448">
                  <c:v>133.80110999999999</c:v>
                </c:pt>
                <c:pt idx="16449">
                  <c:v>135.01158280000001</c:v>
                </c:pt>
                <c:pt idx="16450">
                  <c:v>133.51272119999999</c:v>
                </c:pt>
                <c:pt idx="16451">
                  <c:v>137.10798980000001</c:v>
                </c:pt>
                <c:pt idx="16452">
                  <c:v>132.610814</c:v>
                </c:pt>
                <c:pt idx="16453">
                  <c:v>135.9135028</c:v>
                </c:pt>
                <c:pt idx="16454">
                  <c:v>135.37728250000001</c:v>
                </c:pt>
                <c:pt idx="16455">
                  <c:v>129.4935759</c:v>
                </c:pt>
                <c:pt idx="16456">
                  <c:v>131.94753410000001</c:v>
                </c:pt>
                <c:pt idx="16457">
                  <c:v>131.99705499999999</c:v>
                </c:pt>
                <c:pt idx="16458">
                  <c:v>138.58350569999999</c:v>
                </c:pt>
                <c:pt idx="16459">
                  <c:v>134.10989860000001</c:v>
                </c:pt>
                <c:pt idx="16460">
                  <c:v>129.8881317</c:v>
                </c:pt>
                <c:pt idx="16461">
                  <c:v>129.8881317</c:v>
                </c:pt>
                <c:pt idx="16462">
                  <c:v>135.0510309</c:v>
                </c:pt>
                <c:pt idx="16463">
                  <c:v>134.59056459999999</c:v>
                </c:pt>
                <c:pt idx="16464">
                  <c:v>134.6328058</c:v>
                </c:pt>
                <c:pt idx="16465">
                  <c:v>133.4373947</c:v>
                </c:pt>
                <c:pt idx="16466">
                  <c:v>141.66346709999999</c:v>
                </c:pt>
                <c:pt idx="16467">
                  <c:v>134.6317229</c:v>
                </c:pt>
                <c:pt idx="16468">
                  <c:v>133.18288870000001</c:v>
                </c:pt>
                <c:pt idx="16469">
                  <c:v>141.8290494</c:v>
                </c:pt>
                <c:pt idx="16470">
                  <c:v>137.14464269999999</c:v>
                </c:pt>
                <c:pt idx="16471">
                  <c:v>133.9830456</c:v>
                </c:pt>
                <c:pt idx="16472">
                  <c:v>133.9830456</c:v>
                </c:pt>
                <c:pt idx="16473">
                  <c:v>130.16310519999999</c:v>
                </c:pt>
                <c:pt idx="16474">
                  <c:v>134.8725771</c:v>
                </c:pt>
                <c:pt idx="16475">
                  <c:v>133.4500434</c:v>
                </c:pt>
                <c:pt idx="16476">
                  <c:v>130.52203689999999</c:v>
                </c:pt>
                <c:pt idx="16477">
                  <c:v>127.33973279999999</c:v>
                </c:pt>
                <c:pt idx="16478">
                  <c:v>139.80330420000001</c:v>
                </c:pt>
                <c:pt idx="16479">
                  <c:v>136.23547790000001</c:v>
                </c:pt>
                <c:pt idx="16480">
                  <c:v>135.6892091</c:v>
                </c:pt>
                <c:pt idx="16481">
                  <c:v>136.0495822</c:v>
                </c:pt>
                <c:pt idx="16482">
                  <c:v>136.2415795</c:v>
                </c:pt>
                <c:pt idx="16483">
                  <c:v>140.64816780000001</c:v>
                </c:pt>
                <c:pt idx="16484">
                  <c:v>128.15139740000001</c:v>
                </c:pt>
                <c:pt idx="16485">
                  <c:v>136.0671346</c:v>
                </c:pt>
                <c:pt idx="16486">
                  <c:v>134.0753737</c:v>
                </c:pt>
                <c:pt idx="16487">
                  <c:v>140.7686296</c:v>
                </c:pt>
                <c:pt idx="16488">
                  <c:v>140.48769369999999</c:v>
                </c:pt>
                <c:pt idx="16489">
                  <c:v>140.48769369999999</c:v>
                </c:pt>
                <c:pt idx="16490">
                  <c:v>131.26140570000001</c:v>
                </c:pt>
                <c:pt idx="16491">
                  <c:v>133.10132469999999</c:v>
                </c:pt>
                <c:pt idx="16492">
                  <c:v>135.3999024</c:v>
                </c:pt>
                <c:pt idx="16493">
                  <c:v>135.1736137</c:v>
                </c:pt>
                <c:pt idx="16494">
                  <c:v>135.37531999999999</c:v>
                </c:pt>
                <c:pt idx="16495">
                  <c:v>134.3043983</c:v>
                </c:pt>
                <c:pt idx="16496">
                  <c:v>134.3043983</c:v>
                </c:pt>
                <c:pt idx="16497">
                  <c:v>137.96514110000001</c:v>
                </c:pt>
                <c:pt idx="16498">
                  <c:v>132.02012199999999</c:v>
                </c:pt>
                <c:pt idx="16499">
                  <c:v>143.46318890000001</c:v>
                </c:pt>
                <c:pt idx="16500">
                  <c:v>130.45214490000001</c:v>
                </c:pt>
                <c:pt idx="16501">
                  <c:v>130.45214490000001</c:v>
                </c:pt>
                <c:pt idx="16502">
                  <c:v>138.9973636</c:v>
                </c:pt>
                <c:pt idx="16503">
                  <c:v>135.0794358</c:v>
                </c:pt>
                <c:pt idx="16504">
                  <c:v>141.7529653</c:v>
                </c:pt>
                <c:pt idx="16505">
                  <c:v>135.12469830000001</c:v>
                </c:pt>
                <c:pt idx="16506">
                  <c:v>133.19188109999999</c:v>
                </c:pt>
                <c:pt idx="16507">
                  <c:v>128.50528130000001</c:v>
                </c:pt>
                <c:pt idx="16508">
                  <c:v>141.80774049999999</c:v>
                </c:pt>
                <c:pt idx="16509">
                  <c:v>141.38452599999999</c:v>
                </c:pt>
                <c:pt idx="16510">
                  <c:v>137.03010990000001</c:v>
                </c:pt>
                <c:pt idx="16511">
                  <c:v>134.992119</c:v>
                </c:pt>
                <c:pt idx="16512">
                  <c:v>140.19775999999999</c:v>
                </c:pt>
                <c:pt idx="16513">
                  <c:v>133.71792450000001</c:v>
                </c:pt>
                <c:pt idx="16514">
                  <c:v>133.71792450000001</c:v>
                </c:pt>
                <c:pt idx="16515">
                  <c:v>132.9782955</c:v>
                </c:pt>
                <c:pt idx="16516">
                  <c:v>135.26938670000001</c:v>
                </c:pt>
                <c:pt idx="16517">
                  <c:v>128.5966306</c:v>
                </c:pt>
                <c:pt idx="16518">
                  <c:v>134.32145969999999</c:v>
                </c:pt>
                <c:pt idx="16519">
                  <c:v>136.05045709999999</c:v>
                </c:pt>
                <c:pt idx="16520">
                  <c:v>131.42043709999999</c:v>
                </c:pt>
                <c:pt idx="16521">
                  <c:v>136.16664890000001</c:v>
                </c:pt>
                <c:pt idx="16522">
                  <c:v>137.38890979999999</c:v>
                </c:pt>
                <c:pt idx="16523">
                  <c:v>141.73971929999999</c:v>
                </c:pt>
                <c:pt idx="16524">
                  <c:v>141.73971929999999</c:v>
                </c:pt>
                <c:pt idx="16525">
                  <c:v>135.28752589999999</c:v>
                </c:pt>
                <c:pt idx="16526">
                  <c:v>133.75293239999999</c:v>
                </c:pt>
                <c:pt idx="16527">
                  <c:v>137.83661230000001</c:v>
                </c:pt>
                <c:pt idx="16528">
                  <c:v>137.3963933</c:v>
                </c:pt>
                <c:pt idx="16529">
                  <c:v>128.72986990000001</c:v>
                </c:pt>
                <c:pt idx="16530">
                  <c:v>137.91891860000001</c:v>
                </c:pt>
                <c:pt idx="16531">
                  <c:v>136.5501069</c:v>
                </c:pt>
                <c:pt idx="16532">
                  <c:v>137.62003659999999</c:v>
                </c:pt>
                <c:pt idx="16533">
                  <c:v>133.08086249999999</c:v>
                </c:pt>
                <c:pt idx="16534">
                  <c:v>137.79197160000001</c:v>
                </c:pt>
                <c:pt idx="16535">
                  <c:v>133.59862849999999</c:v>
                </c:pt>
                <c:pt idx="16536">
                  <c:v>139.69093229999999</c:v>
                </c:pt>
                <c:pt idx="16537">
                  <c:v>135.8937789</c:v>
                </c:pt>
                <c:pt idx="16538">
                  <c:v>135.8688157</c:v>
                </c:pt>
                <c:pt idx="16539">
                  <c:v>134.81427640000001</c:v>
                </c:pt>
                <c:pt idx="16540">
                  <c:v>134.81427640000001</c:v>
                </c:pt>
                <c:pt idx="16541">
                  <c:v>133.92363320000001</c:v>
                </c:pt>
                <c:pt idx="16542">
                  <c:v>145.16066330000001</c:v>
                </c:pt>
                <c:pt idx="16543">
                  <c:v>139.9958513</c:v>
                </c:pt>
                <c:pt idx="16544">
                  <c:v>139.9958513</c:v>
                </c:pt>
                <c:pt idx="16545">
                  <c:v>134.20789769999999</c:v>
                </c:pt>
                <c:pt idx="16546">
                  <c:v>139.44784430000001</c:v>
                </c:pt>
                <c:pt idx="16547">
                  <c:v>142.1604198</c:v>
                </c:pt>
                <c:pt idx="16548">
                  <c:v>138.0719852</c:v>
                </c:pt>
                <c:pt idx="16549">
                  <c:v>142.21944020000001</c:v>
                </c:pt>
                <c:pt idx="16550">
                  <c:v>139.8016063</c:v>
                </c:pt>
                <c:pt idx="16551">
                  <c:v>135.57239000000001</c:v>
                </c:pt>
                <c:pt idx="16552">
                  <c:v>135.6181733</c:v>
                </c:pt>
                <c:pt idx="16553">
                  <c:v>139.41900680000001</c:v>
                </c:pt>
                <c:pt idx="16554">
                  <c:v>130.3598652</c:v>
                </c:pt>
                <c:pt idx="16555">
                  <c:v>140.97193609999999</c:v>
                </c:pt>
                <c:pt idx="16556">
                  <c:v>133.71563979999999</c:v>
                </c:pt>
                <c:pt idx="16557">
                  <c:v>134.23148599999999</c:v>
                </c:pt>
                <c:pt idx="16558">
                  <c:v>134.23148599999999</c:v>
                </c:pt>
                <c:pt idx="16559">
                  <c:v>141.10820770000001</c:v>
                </c:pt>
                <c:pt idx="16560">
                  <c:v>141.10820770000001</c:v>
                </c:pt>
                <c:pt idx="16561">
                  <c:v>135.77492129999999</c:v>
                </c:pt>
                <c:pt idx="16562">
                  <c:v>135.39149320000001</c:v>
                </c:pt>
                <c:pt idx="16563">
                  <c:v>137.68917060000001</c:v>
                </c:pt>
                <c:pt idx="16564">
                  <c:v>136.83820510000001</c:v>
                </c:pt>
                <c:pt idx="16565">
                  <c:v>136.6996867</c:v>
                </c:pt>
                <c:pt idx="16566">
                  <c:v>137.21414580000001</c:v>
                </c:pt>
                <c:pt idx="16567">
                  <c:v>132.6594111</c:v>
                </c:pt>
                <c:pt idx="16568">
                  <c:v>136.6485524</c:v>
                </c:pt>
                <c:pt idx="16569">
                  <c:v>141.28833460000001</c:v>
                </c:pt>
                <c:pt idx="16570">
                  <c:v>141.28833460000001</c:v>
                </c:pt>
                <c:pt idx="16571">
                  <c:v>133.6809154</c:v>
                </c:pt>
                <c:pt idx="16572">
                  <c:v>135.58515449999999</c:v>
                </c:pt>
                <c:pt idx="16573">
                  <c:v>139.59608639999999</c:v>
                </c:pt>
                <c:pt idx="16574">
                  <c:v>139.58546010000001</c:v>
                </c:pt>
                <c:pt idx="16575">
                  <c:v>140.28387720000001</c:v>
                </c:pt>
                <c:pt idx="16576">
                  <c:v>129.30878200000001</c:v>
                </c:pt>
                <c:pt idx="16577">
                  <c:v>138.3264776</c:v>
                </c:pt>
                <c:pt idx="16578">
                  <c:v>139.6838899</c:v>
                </c:pt>
                <c:pt idx="16579">
                  <c:v>140.28659920000001</c:v>
                </c:pt>
                <c:pt idx="16580">
                  <c:v>139.40121329999999</c:v>
                </c:pt>
                <c:pt idx="16581">
                  <c:v>135.49506160000001</c:v>
                </c:pt>
                <c:pt idx="16582">
                  <c:v>140.3332274</c:v>
                </c:pt>
                <c:pt idx="16583">
                  <c:v>138.4714735</c:v>
                </c:pt>
                <c:pt idx="16584">
                  <c:v>140.18802289999999</c:v>
                </c:pt>
                <c:pt idx="16585">
                  <c:v>133.3213422</c:v>
                </c:pt>
                <c:pt idx="16586">
                  <c:v>138.48163600000001</c:v>
                </c:pt>
                <c:pt idx="16587">
                  <c:v>139.72967560000001</c:v>
                </c:pt>
                <c:pt idx="16588">
                  <c:v>139.72967560000001</c:v>
                </c:pt>
                <c:pt idx="16589">
                  <c:v>133.39866129999999</c:v>
                </c:pt>
                <c:pt idx="16590">
                  <c:v>137.1014917</c:v>
                </c:pt>
                <c:pt idx="16591">
                  <c:v>137.073633</c:v>
                </c:pt>
                <c:pt idx="16592">
                  <c:v>135.76028629999999</c:v>
                </c:pt>
                <c:pt idx="16593">
                  <c:v>135.32569760000001</c:v>
                </c:pt>
                <c:pt idx="16594">
                  <c:v>135.32569760000001</c:v>
                </c:pt>
                <c:pt idx="16595">
                  <c:v>143.28594340000001</c:v>
                </c:pt>
                <c:pt idx="16596">
                  <c:v>140.40804589999999</c:v>
                </c:pt>
                <c:pt idx="16597">
                  <c:v>140.40804589999999</c:v>
                </c:pt>
                <c:pt idx="16598">
                  <c:v>136.0541738</c:v>
                </c:pt>
                <c:pt idx="16599">
                  <c:v>143.34695679999999</c:v>
                </c:pt>
                <c:pt idx="16600">
                  <c:v>139.472058</c:v>
                </c:pt>
                <c:pt idx="16601">
                  <c:v>140.47587680000001</c:v>
                </c:pt>
                <c:pt idx="16602">
                  <c:v>136.06677959999999</c:v>
                </c:pt>
                <c:pt idx="16603">
                  <c:v>136.1160941</c:v>
                </c:pt>
                <c:pt idx="16604">
                  <c:v>140.21793249999999</c:v>
                </c:pt>
                <c:pt idx="16605">
                  <c:v>141.54431030000001</c:v>
                </c:pt>
                <c:pt idx="16606">
                  <c:v>141.54431030000001</c:v>
                </c:pt>
                <c:pt idx="16607">
                  <c:v>136.9602448</c:v>
                </c:pt>
                <c:pt idx="16608">
                  <c:v>139.84796460000001</c:v>
                </c:pt>
                <c:pt idx="16609">
                  <c:v>132.81044560000001</c:v>
                </c:pt>
                <c:pt idx="16610">
                  <c:v>138.6245448</c:v>
                </c:pt>
                <c:pt idx="16611">
                  <c:v>134.7481358</c:v>
                </c:pt>
                <c:pt idx="16612">
                  <c:v>134.7481358</c:v>
                </c:pt>
                <c:pt idx="16613">
                  <c:v>134.24293599999999</c:v>
                </c:pt>
                <c:pt idx="16614">
                  <c:v>141.2745573</c:v>
                </c:pt>
                <c:pt idx="16615">
                  <c:v>145.4401709</c:v>
                </c:pt>
                <c:pt idx="16616">
                  <c:v>135.49364349999999</c:v>
                </c:pt>
                <c:pt idx="16617">
                  <c:v>141.28283949999999</c:v>
                </c:pt>
                <c:pt idx="16618">
                  <c:v>140.87609509999999</c:v>
                </c:pt>
                <c:pt idx="16619">
                  <c:v>140.87609509999999</c:v>
                </c:pt>
                <c:pt idx="16620">
                  <c:v>138.36443650000001</c:v>
                </c:pt>
                <c:pt idx="16621">
                  <c:v>133.8818211</c:v>
                </c:pt>
                <c:pt idx="16622">
                  <c:v>138.0205249</c:v>
                </c:pt>
                <c:pt idx="16623">
                  <c:v>141.95807529999999</c:v>
                </c:pt>
                <c:pt idx="16624">
                  <c:v>142.0085129</c:v>
                </c:pt>
                <c:pt idx="16625">
                  <c:v>130.59023060000001</c:v>
                </c:pt>
                <c:pt idx="16626">
                  <c:v>140.10331110000001</c:v>
                </c:pt>
                <c:pt idx="16627">
                  <c:v>138.67397690000001</c:v>
                </c:pt>
                <c:pt idx="16628">
                  <c:v>142.64042459999999</c:v>
                </c:pt>
                <c:pt idx="16629">
                  <c:v>142.69095659999999</c:v>
                </c:pt>
                <c:pt idx="16630">
                  <c:v>140.27959240000001</c:v>
                </c:pt>
                <c:pt idx="16631">
                  <c:v>140.27959240000001</c:v>
                </c:pt>
                <c:pt idx="16632">
                  <c:v>133.8384662</c:v>
                </c:pt>
                <c:pt idx="16633">
                  <c:v>139.60848949999999</c:v>
                </c:pt>
                <c:pt idx="16634">
                  <c:v>135.21103930000001</c:v>
                </c:pt>
                <c:pt idx="16635">
                  <c:v>138.29231830000001</c:v>
                </c:pt>
                <c:pt idx="16636">
                  <c:v>139.9044815</c:v>
                </c:pt>
                <c:pt idx="16637">
                  <c:v>138.2633122</c:v>
                </c:pt>
                <c:pt idx="16638">
                  <c:v>138.19995560000001</c:v>
                </c:pt>
                <c:pt idx="16639">
                  <c:v>135.762204</c:v>
                </c:pt>
                <c:pt idx="16640">
                  <c:v>138.12673799999999</c:v>
                </c:pt>
                <c:pt idx="16641">
                  <c:v>142.21016510000001</c:v>
                </c:pt>
                <c:pt idx="16642">
                  <c:v>140.38099769999999</c:v>
                </c:pt>
                <c:pt idx="16643">
                  <c:v>137.27366789999999</c:v>
                </c:pt>
                <c:pt idx="16644">
                  <c:v>137.3260923</c:v>
                </c:pt>
                <c:pt idx="16645">
                  <c:v>141.00156490000001</c:v>
                </c:pt>
                <c:pt idx="16646">
                  <c:v>147.06941810000001</c:v>
                </c:pt>
                <c:pt idx="16647">
                  <c:v>135.2718003</c:v>
                </c:pt>
                <c:pt idx="16648">
                  <c:v>135.2718003</c:v>
                </c:pt>
                <c:pt idx="16649">
                  <c:v>145.65915039999999</c:v>
                </c:pt>
                <c:pt idx="16650">
                  <c:v>137.99612020000001</c:v>
                </c:pt>
                <c:pt idx="16651">
                  <c:v>141.68539820000001</c:v>
                </c:pt>
                <c:pt idx="16652">
                  <c:v>135.49089509999999</c:v>
                </c:pt>
                <c:pt idx="16653">
                  <c:v>137.90783540000001</c:v>
                </c:pt>
                <c:pt idx="16654">
                  <c:v>141.69246870000001</c:v>
                </c:pt>
                <c:pt idx="16655">
                  <c:v>141.06648029999999</c:v>
                </c:pt>
                <c:pt idx="16656">
                  <c:v>131.85505509999999</c:v>
                </c:pt>
                <c:pt idx="16657">
                  <c:v>134.30648930000001</c:v>
                </c:pt>
                <c:pt idx="16658">
                  <c:v>144.6232842</c:v>
                </c:pt>
                <c:pt idx="16659">
                  <c:v>140.9512397</c:v>
                </c:pt>
                <c:pt idx="16660">
                  <c:v>142.04377339999999</c:v>
                </c:pt>
                <c:pt idx="16661">
                  <c:v>133.6038734</c:v>
                </c:pt>
                <c:pt idx="16662">
                  <c:v>140.34271580000001</c:v>
                </c:pt>
                <c:pt idx="16663">
                  <c:v>139.27868029999999</c:v>
                </c:pt>
                <c:pt idx="16664">
                  <c:v>141.001249</c:v>
                </c:pt>
                <c:pt idx="16665">
                  <c:v>142.74014600000001</c:v>
                </c:pt>
                <c:pt idx="16666">
                  <c:v>134.4164442</c:v>
                </c:pt>
                <c:pt idx="16667">
                  <c:v>138.4647392</c:v>
                </c:pt>
                <c:pt idx="16668">
                  <c:v>138.52021909999999</c:v>
                </c:pt>
                <c:pt idx="16669">
                  <c:v>147.29894110000001</c:v>
                </c:pt>
                <c:pt idx="16670">
                  <c:v>140.67553340000001</c:v>
                </c:pt>
                <c:pt idx="16671">
                  <c:v>140.88641999999999</c:v>
                </c:pt>
                <c:pt idx="16672">
                  <c:v>139.7325706</c:v>
                </c:pt>
                <c:pt idx="16673">
                  <c:v>139.5382295</c:v>
                </c:pt>
                <c:pt idx="16674">
                  <c:v>141.43388250000001</c:v>
                </c:pt>
                <c:pt idx="16675">
                  <c:v>135.79406259999999</c:v>
                </c:pt>
                <c:pt idx="16676">
                  <c:v>135.79406259999999</c:v>
                </c:pt>
                <c:pt idx="16677">
                  <c:v>135.16711169999999</c:v>
                </c:pt>
                <c:pt idx="16678">
                  <c:v>142.80902029999999</c:v>
                </c:pt>
                <c:pt idx="16679">
                  <c:v>142.78455529999999</c:v>
                </c:pt>
                <c:pt idx="16680">
                  <c:v>136.01304519999999</c:v>
                </c:pt>
                <c:pt idx="16681">
                  <c:v>139.1071695</c:v>
                </c:pt>
                <c:pt idx="16682">
                  <c:v>140.14949089999999</c:v>
                </c:pt>
                <c:pt idx="16683">
                  <c:v>140.14949089999999</c:v>
                </c:pt>
                <c:pt idx="16684">
                  <c:v>142.38848139999999</c:v>
                </c:pt>
                <c:pt idx="16685">
                  <c:v>142.81568559999999</c:v>
                </c:pt>
                <c:pt idx="16686">
                  <c:v>146.891605</c:v>
                </c:pt>
                <c:pt idx="16687">
                  <c:v>137.57356379999999</c:v>
                </c:pt>
                <c:pt idx="16688">
                  <c:v>133.09972210000001</c:v>
                </c:pt>
                <c:pt idx="16689">
                  <c:v>136.1480669</c:v>
                </c:pt>
                <c:pt idx="16690">
                  <c:v>143.33072300000001</c:v>
                </c:pt>
                <c:pt idx="16691">
                  <c:v>140.78463679999999</c:v>
                </c:pt>
                <c:pt idx="16692">
                  <c:v>134.13796339999999</c:v>
                </c:pt>
                <c:pt idx="16693">
                  <c:v>142.0970312</c:v>
                </c:pt>
                <c:pt idx="16694">
                  <c:v>142.0738782</c:v>
                </c:pt>
                <c:pt idx="16695">
                  <c:v>141.05687349999999</c:v>
                </c:pt>
                <c:pt idx="16696">
                  <c:v>141.05687349999999</c:v>
                </c:pt>
                <c:pt idx="16697">
                  <c:v>140.80417460000001</c:v>
                </c:pt>
                <c:pt idx="16698">
                  <c:v>140.1746746</c:v>
                </c:pt>
                <c:pt idx="16699">
                  <c:v>136.25927239999999</c:v>
                </c:pt>
                <c:pt idx="16700">
                  <c:v>143.38550219999999</c:v>
                </c:pt>
                <c:pt idx="16701">
                  <c:v>143.03341270000001</c:v>
                </c:pt>
                <c:pt idx="16702">
                  <c:v>137.0370375</c:v>
                </c:pt>
                <c:pt idx="16703">
                  <c:v>142.63571429999999</c:v>
                </c:pt>
                <c:pt idx="16704">
                  <c:v>140.0012466</c:v>
                </c:pt>
                <c:pt idx="16705">
                  <c:v>140.62154770000001</c:v>
                </c:pt>
                <c:pt idx="16706">
                  <c:v>140.90853799999999</c:v>
                </c:pt>
                <c:pt idx="16707">
                  <c:v>143.49735749999999</c:v>
                </c:pt>
                <c:pt idx="16708">
                  <c:v>140.57091410000001</c:v>
                </c:pt>
                <c:pt idx="16709">
                  <c:v>137.23569140000001</c:v>
                </c:pt>
                <c:pt idx="16710">
                  <c:v>141.95164399999999</c:v>
                </c:pt>
                <c:pt idx="16711">
                  <c:v>139.4178307</c:v>
                </c:pt>
                <c:pt idx="16712">
                  <c:v>138.59490880000001</c:v>
                </c:pt>
                <c:pt idx="16713">
                  <c:v>134.33140460000001</c:v>
                </c:pt>
                <c:pt idx="16714">
                  <c:v>143.97953810000001</c:v>
                </c:pt>
                <c:pt idx="16715">
                  <c:v>144.10049720000001</c:v>
                </c:pt>
                <c:pt idx="16716">
                  <c:v>134.67191170000001</c:v>
                </c:pt>
                <c:pt idx="16717">
                  <c:v>146.01043340000001</c:v>
                </c:pt>
                <c:pt idx="16718">
                  <c:v>142.54423120000001</c:v>
                </c:pt>
                <c:pt idx="16719">
                  <c:v>142.518169</c:v>
                </c:pt>
                <c:pt idx="16720">
                  <c:v>143.16738359999999</c:v>
                </c:pt>
                <c:pt idx="16721">
                  <c:v>141.51335349999999</c:v>
                </c:pt>
                <c:pt idx="16722">
                  <c:v>141.51335349999999</c:v>
                </c:pt>
                <c:pt idx="16723">
                  <c:v>140.6088555</c:v>
                </c:pt>
                <c:pt idx="16724">
                  <c:v>138.70527079999999</c:v>
                </c:pt>
                <c:pt idx="16725">
                  <c:v>145.72808800000001</c:v>
                </c:pt>
                <c:pt idx="16726">
                  <c:v>139.5961868</c:v>
                </c:pt>
                <c:pt idx="16727">
                  <c:v>139.88622699999999</c:v>
                </c:pt>
                <c:pt idx="16728">
                  <c:v>142.2813731</c:v>
                </c:pt>
                <c:pt idx="16729">
                  <c:v>142.32947350000001</c:v>
                </c:pt>
                <c:pt idx="16730">
                  <c:v>140.47024579999999</c:v>
                </c:pt>
                <c:pt idx="16731">
                  <c:v>142.3885282</c:v>
                </c:pt>
                <c:pt idx="16732">
                  <c:v>142.30019809999999</c:v>
                </c:pt>
                <c:pt idx="16733">
                  <c:v>145.88008020000001</c:v>
                </c:pt>
                <c:pt idx="16734">
                  <c:v>143.23071350000001</c:v>
                </c:pt>
                <c:pt idx="16735">
                  <c:v>145.93583169999999</c:v>
                </c:pt>
                <c:pt idx="16736">
                  <c:v>138.4454709</c:v>
                </c:pt>
                <c:pt idx="16737">
                  <c:v>135.97893970000001</c:v>
                </c:pt>
                <c:pt idx="16738">
                  <c:v>145.9693766</c:v>
                </c:pt>
                <c:pt idx="16739">
                  <c:v>141.23217600000001</c:v>
                </c:pt>
                <c:pt idx="16740">
                  <c:v>145.89270980000001</c:v>
                </c:pt>
                <c:pt idx="16741">
                  <c:v>146.58041510000001</c:v>
                </c:pt>
                <c:pt idx="16742">
                  <c:v>145.73362879999999</c:v>
                </c:pt>
                <c:pt idx="16743">
                  <c:v>146.62655699999999</c:v>
                </c:pt>
                <c:pt idx="16744">
                  <c:v>139.35759849999999</c:v>
                </c:pt>
                <c:pt idx="16745">
                  <c:v>145.83134279999999</c:v>
                </c:pt>
                <c:pt idx="16746">
                  <c:v>144.86499269999999</c:v>
                </c:pt>
                <c:pt idx="16747">
                  <c:v>135.93201120000001</c:v>
                </c:pt>
                <c:pt idx="16748">
                  <c:v>144.88537149999999</c:v>
                </c:pt>
                <c:pt idx="16749">
                  <c:v>143.70670190000001</c:v>
                </c:pt>
                <c:pt idx="16750">
                  <c:v>143.6794251</c:v>
                </c:pt>
                <c:pt idx="16751">
                  <c:v>142.0600848</c:v>
                </c:pt>
                <c:pt idx="16752">
                  <c:v>146.13344079999999</c:v>
                </c:pt>
                <c:pt idx="16753">
                  <c:v>142.36476680000001</c:v>
                </c:pt>
                <c:pt idx="16754">
                  <c:v>139.5937471</c:v>
                </c:pt>
                <c:pt idx="16755">
                  <c:v>142.7275377</c:v>
                </c:pt>
                <c:pt idx="16756">
                  <c:v>142.77860390000001</c:v>
                </c:pt>
                <c:pt idx="16757">
                  <c:v>144.333901</c:v>
                </c:pt>
                <c:pt idx="16758">
                  <c:v>140.94064599999999</c:v>
                </c:pt>
                <c:pt idx="16759">
                  <c:v>141.5233499</c:v>
                </c:pt>
                <c:pt idx="16760">
                  <c:v>141.5233499</c:v>
                </c:pt>
                <c:pt idx="16761">
                  <c:v>147.5880162</c:v>
                </c:pt>
                <c:pt idx="16762">
                  <c:v>148.27510720000001</c:v>
                </c:pt>
                <c:pt idx="16763">
                  <c:v>139.6408423</c:v>
                </c:pt>
                <c:pt idx="16764">
                  <c:v>143.65861870000001</c:v>
                </c:pt>
                <c:pt idx="16765">
                  <c:v>141.15040250000001</c:v>
                </c:pt>
                <c:pt idx="16766">
                  <c:v>148.28161660000001</c:v>
                </c:pt>
                <c:pt idx="16767">
                  <c:v>148.32974630000001</c:v>
                </c:pt>
                <c:pt idx="16768">
                  <c:v>146.64828270000001</c:v>
                </c:pt>
                <c:pt idx="16769">
                  <c:v>136.4623412</c:v>
                </c:pt>
                <c:pt idx="16770">
                  <c:v>146.65625</c:v>
                </c:pt>
                <c:pt idx="16771">
                  <c:v>138.1452117</c:v>
                </c:pt>
                <c:pt idx="16772">
                  <c:v>146.00940869999999</c:v>
                </c:pt>
                <c:pt idx="16773">
                  <c:v>139.95788039999999</c:v>
                </c:pt>
                <c:pt idx="16774">
                  <c:v>140.85315059999999</c:v>
                </c:pt>
                <c:pt idx="16775">
                  <c:v>143.8444581</c:v>
                </c:pt>
                <c:pt idx="16776">
                  <c:v>148.4844161</c:v>
                </c:pt>
                <c:pt idx="16777">
                  <c:v>141.41280549999999</c:v>
                </c:pt>
                <c:pt idx="16778">
                  <c:v>143.8911847</c:v>
                </c:pt>
                <c:pt idx="16779">
                  <c:v>143.9429552</c:v>
                </c:pt>
                <c:pt idx="16780">
                  <c:v>146.71904860000001</c:v>
                </c:pt>
                <c:pt idx="16781">
                  <c:v>141.9908001</c:v>
                </c:pt>
                <c:pt idx="16782">
                  <c:v>141.9908001</c:v>
                </c:pt>
                <c:pt idx="16783">
                  <c:v>142.143348</c:v>
                </c:pt>
                <c:pt idx="16784">
                  <c:v>147.2691202</c:v>
                </c:pt>
                <c:pt idx="16785">
                  <c:v>146.76929060000001</c:v>
                </c:pt>
                <c:pt idx="16786">
                  <c:v>137.6930911</c:v>
                </c:pt>
                <c:pt idx="16787">
                  <c:v>147.77558479999999</c:v>
                </c:pt>
                <c:pt idx="16788">
                  <c:v>140.0004332</c:v>
                </c:pt>
                <c:pt idx="16789">
                  <c:v>140.433448</c:v>
                </c:pt>
                <c:pt idx="16790">
                  <c:v>147.32035619999999</c:v>
                </c:pt>
                <c:pt idx="16791">
                  <c:v>148.4227277</c:v>
                </c:pt>
                <c:pt idx="16792">
                  <c:v>146.55426600000001</c:v>
                </c:pt>
                <c:pt idx="16793">
                  <c:v>146.9937687</c:v>
                </c:pt>
                <c:pt idx="16794">
                  <c:v>140.11691379999999</c:v>
                </c:pt>
                <c:pt idx="16795">
                  <c:v>142.61846320000001</c:v>
                </c:pt>
                <c:pt idx="16796">
                  <c:v>149.10734869999999</c:v>
                </c:pt>
                <c:pt idx="16797">
                  <c:v>140.8869053</c:v>
                </c:pt>
                <c:pt idx="16798">
                  <c:v>143.9703408</c:v>
                </c:pt>
                <c:pt idx="16799">
                  <c:v>148.99120450000001</c:v>
                </c:pt>
                <c:pt idx="16800">
                  <c:v>138.9098371</c:v>
                </c:pt>
                <c:pt idx="16801">
                  <c:v>141.82233059999999</c:v>
                </c:pt>
                <c:pt idx="16802">
                  <c:v>140.91110810000001</c:v>
                </c:pt>
                <c:pt idx="16803">
                  <c:v>147.12255880000001</c:v>
                </c:pt>
                <c:pt idx="16804">
                  <c:v>149.0469981</c:v>
                </c:pt>
                <c:pt idx="16805">
                  <c:v>148.69587899999999</c:v>
                </c:pt>
                <c:pt idx="16806">
                  <c:v>142.58886680000001</c:v>
                </c:pt>
                <c:pt idx="16807">
                  <c:v>148.9242903</c:v>
                </c:pt>
                <c:pt idx="16808">
                  <c:v>149.8588508</c:v>
                </c:pt>
                <c:pt idx="16809">
                  <c:v>146.94675380000001</c:v>
                </c:pt>
                <c:pt idx="16810">
                  <c:v>147.24317780000001</c:v>
                </c:pt>
                <c:pt idx="16811">
                  <c:v>143.39458959999999</c:v>
                </c:pt>
                <c:pt idx="16812">
                  <c:v>146.23546250000001</c:v>
                </c:pt>
                <c:pt idx="16813">
                  <c:v>145.128972</c:v>
                </c:pt>
                <c:pt idx="16814">
                  <c:v>140.10873530000001</c:v>
                </c:pt>
                <c:pt idx="16815">
                  <c:v>139.82719560000001</c:v>
                </c:pt>
                <c:pt idx="16816">
                  <c:v>144.25928139999999</c:v>
                </c:pt>
                <c:pt idx="16817">
                  <c:v>148.83181389999999</c:v>
                </c:pt>
                <c:pt idx="16818">
                  <c:v>141.39541489999999</c:v>
                </c:pt>
                <c:pt idx="16819">
                  <c:v>144.37896280000001</c:v>
                </c:pt>
                <c:pt idx="16820">
                  <c:v>146.27399750000001</c:v>
                </c:pt>
                <c:pt idx="16821">
                  <c:v>152.2206261</c:v>
                </c:pt>
                <c:pt idx="16822">
                  <c:v>148.58214580000001</c:v>
                </c:pt>
                <c:pt idx="16823">
                  <c:v>152.1696384</c:v>
                </c:pt>
                <c:pt idx="16824">
                  <c:v>147.57616849999999</c:v>
                </c:pt>
                <c:pt idx="16825">
                  <c:v>141.6471999</c:v>
                </c:pt>
                <c:pt idx="16826">
                  <c:v>142.60680149999999</c:v>
                </c:pt>
                <c:pt idx="16827">
                  <c:v>152.48233880000001</c:v>
                </c:pt>
                <c:pt idx="16828">
                  <c:v>147.76694839999999</c:v>
                </c:pt>
                <c:pt idx="16829">
                  <c:v>148.08137769999999</c:v>
                </c:pt>
                <c:pt idx="16830">
                  <c:v>150.74720400000001</c:v>
                </c:pt>
                <c:pt idx="16831">
                  <c:v>149.33829170000001</c:v>
                </c:pt>
                <c:pt idx="16832">
                  <c:v>147.50629069999999</c:v>
                </c:pt>
                <c:pt idx="16833">
                  <c:v>143.0890301</c:v>
                </c:pt>
                <c:pt idx="16834">
                  <c:v>144.57095630000001</c:v>
                </c:pt>
                <c:pt idx="16835">
                  <c:v>147.19207220000001</c:v>
                </c:pt>
                <c:pt idx="16836">
                  <c:v>150.17806089999999</c:v>
                </c:pt>
                <c:pt idx="16837">
                  <c:v>153.11343679999999</c:v>
                </c:pt>
                <c:pt idx="16838">
                  <c:v>153.166414</c:v>
                </c:pt>
                <c:pt idx="16839">
                  <c:v>154.20715139999999</c:v>
                </c:pt>
                <c:pt idx="16840">
                  <c:v>145.73630309999999</c:v>
                </c:pt>
                <c:pt idx="16841">
                  <c:v>147.32015010000001</c:v>
                </c:pt>
                <c:pt idx="16842">
                  <c:v>148.19725529999999</c:v>
                </c:pt>
                <c:pt idx="16843">
                  <c:v>148.32245810000001</c:v>
                </c:pt>
                <c:pt idx="16844">
                  <c:v>151.54838050000001</c:v>
                </c:pt>
                <c:pt idx="16845">
                  <c:v>149.15045889999999</c:v>
                </c:pt>
                <c:pt idx="16846">
                  <c:v>149.96986820000001</c:v>
                </c:pt>
                <c:pt idx="16847">
                  <c:v>150.74111920000001</c:v>
                </c:pt>
                <c:pt idx="16848">
                  <c:v>153.9756079</c:v>
                </c:pt>
                <c:pt idx="16849">
                  <c:v>154.17409950000001</c:v>
                </c:pt>
                <c:pt idx="16850">
                  <c:v>154.4963736</c:v>
                </c:pt>
                <c:pt idx="16851">
                  <c:v>152.18487630000001</c:v>
                </c:pt>
                <c:pt idx="16852">
                  <c:v>154.62646820000001</c:v>
                </c:pt>
                <c:pt idx="16853">
                  <c:v>154.7572332</c:v>
                </c:pt>
                <c:pt idx="16854">
                  <c:v>155.61627590000001</c:v>
                </c:pt>
                <c:pt idx="16855">
                  <c:v>80.655956110000005</c:v>
                </c:pt>
                <c:pt idx="16856">
                  <c:v>81.580222000000006</c:v>
                </c:pt>
                <c:pt idx="16857">
                  <c:v>83.029118960000005</c:v>
                </c:pt>
                <c:pt idx="16858">
                  <c:v>84.057150879999995</c:v>
                </c:pt>
                <c:pt idx="16859">
                  <c:v>83.810689879999998</c:v>
                </c:pt>
                <c:pt idx="16860">
                  <c:v>88.85515384</c:v>
                </c:pt>
                <c:pt idx="16861">
                  <c:v>91.929115379999999</c:v>
                </c:pt>
                <c:pt idx="16862">
                  <c:v>94.574015700000004</c:v>
                </c:pt>
                <c:pt idx="16863">
                  <c:v>93.631184009999998</c:v>
                </c:pt>
                <c:pt idx="16864">
                  <c:v>90.019574779999999</c:v>
                </c:pt>
                <c:pt idx="16865">
                  <c:v>91.361355439999997</c:v>
                </c:pt>
                <c:pt idx="16866">
                  <c:v>94.953886710000006</c:v>
                </c:pt>
                <c:pt idx="16867">
                  <c:v>97.517614949999995</c:v>
                </c:pt>
                <c:pt idx="16868">
                  <c:v>94.657628220000007</c:v>
                </c:pt>
                <c:pt idx="16869">
                  <c:v>92.460284659999999</c:v>
                </c:pt>
                <c:pt idx="16870">
                  <c:v>95.872537769999994</c:v>
                </c:pt>
                <c:pt idx="16871">
                  <c:v>95.749446030000001</c:v>
                </c:pt>
                <c:pt idx="16872">
                  <c:v>95.845064399999998</c:v>
                </c:pt>
                <c:pt idx="16873">
                  <c:v>92.271807569999993</c:v>
                </c:pt>
                <c:pt idx="16874">
                  <c:v>97.265214409999999</c:v>
                </c:pt>
                <c:pt idx="16875">
                  <c:v>96.846335359999998</c:v>
                </c:pt>
                <c:pt idx="16876">
                  <c:v>101.59329700000001</c:v>
                </c:pt>
                <c:pt idx="16877">
                  <c:v>101.3112359</c:v>
                </c:pt>
                <c:pt idx="16878">
                  <c:v>103.95769919999999</c:v>
                </c:pt>
                <c:pt idx="16879">
                  <c:v>97.663533979999997</c:v>
                </c:pt>
                <c:pt idx="16880">
                  <c:v>98.864031280000006</c:v>
                </c:pt>
                <c:pt idx="16881">
                  <c:v>98.443016290000003</c:v>
                </c:pt>
                <c:pt idx="16882">
                  <c:v>104.2131706</c:v>
                </c:pt>
                <c:pt idx="16883">
                  <c:v>100.2521311</c:v>
                </c:pt>
                <c:pt idx="16884">
                  <c:v>102.1040848</c:v>
                </c:pt>
                <c:pt idx="16885">
                  <c:v>98.250042649999997</c:v>
                </c:pt>
                <c:pt idx="16886">
                  <c:v>104.52747290000001</c:v>
                </c:pt>
                <c:pt idx="16887">
                  <c:v>98.887760909999997</c:v>
                </c:pt>
                <c:pt idx="16888">
                  <c:v>98.838900050000007</c:v>
                </c:pt>
                <c:pt idx="16889">
                  <c:v>104.78680110000001</c:v>
                </c:pt>
                <c:pt idx="16890">
                  <c:v>107.71429670000001</c:v>
                </c:pt>
                <c:pt idx="16891">
                  <c:v>101.45426139999999</c:v>
                </c:pt>
                <c:pt idx="16892">
                  <c:v>101.2774943</c:v>
                </c:pt>
                <c:pt idx="16893">
                  <c:v>108.0320389</c:v>
                </c:pt>
                <c:pt idx="16894">
                  <c:v>103.4278326</c:v>
                </c:pt>
                <c:pt idx="16895">
                  <c:v>108.28157849999999</c:v>
                </c:pt>
                <c:pt idx="16896">
                  <c:v>104.066998</c:v>
                </c:pt>
                <c:pt idx="16897">
                  <c:v>106.3882641</c:v>
                </c:pt>
                <c:pt idx="16898">
                  <c:v>103.0609721</c:v>
                </c:pt>
                <c:pt idx="16899">
                  <c:v>111.2333409</c:v>
                </c:pt>
                <c:pt idx="16900">
                  <c:v>104.1463847</c:v>
                </c:pt>
                <c:pt idx="16901">
                  <c:v>106.6039416</c:v>
                </c:pt>
                <c:pt idx="16902">
                  <c:v>104.3121996</c:v>
                </c:pt>
                <c:pt idx="16903">
                  <c:v>105.454605</c:v>
                </c:pt>
                <c:pt idx="16904">
                  <c:v>104.7037873</c:v>
                </c:pt>
                <c:pt idx="16905">
                  <c:v>109.0962038</c:v>
                </c:pt>
                <c:pt idx="16906">
                  <c:v>107.1886623</c:v>
                </c:pt>
                <c:pt idx="16907">
                  <c:v>109.0753129</c:v>
                </c:pt>
                <c:pt idx="16908">
                  <c:v>106.7954204</c:v>
                </c:pt>
                <c:pt idx="16909">
                  <c:v>107.2508229</c:v>
                </c:pt>
                <c:pt idx="16910">
                  <c:v>109.3470217</c:v>
                </c:pt>
                <c:pt idx="16911">
                  <c:v>112.13046199999999</c:v>
                </c:pt>
                <c:pt idx="16912">
                  <c:v>105.6044447</c:v>
                </c:pt>
                <c:pt idx="16913">
                  <c:v>116.8901252</c:v>
                </c:pt>
                <c:pt idx="16914">
                  <c:v>116.8901252</c:v>
                </c:pt>
                <c:pt idx="16915">
                  <c:v>107.01794820000001</c:v>
                </c:pt>
                <c:pt idx="16916">
                  <c:v>103.596422</c:v>
                </c:pt>
                <c:pt idx="16917">
                  <c:v>112.3682471</c:v>
                </c:pt>
                <c:pt idx="16918">
                  <c:v>105.4385992</c:v>
                </c:pt>
                <c:pt idx="16919">
                  <c:v>107.5380863</c:v>
                </c:pt>
                <c:pt idx="16920">
                  <c:v>104.73910650000001</c:v>
                </c:pt>
                <c:pt idx="16921">
                  <c:v>110.0057269</c:v>
                </c:pt>
                <c:pt idx="16922">
                  <c:v>115.7273895</c:v>
                </c:pt>
                <c:pt idx="16923">
                  <c:v>115.7273895</c:v>
                </c:pt>
                <c:pt idx="16924">
                  <c:v>106.0598809</c:v>
                </c:pt>
                <c:pt idx="16925">
                  <c:v>105.511359</c:v>
                </c:pt>
                <c:pt idx="16926">
                  <c:v>114.7693549</c:v>
                </c:pt>
                <c:pt idx="16927">
                  <c:v>105.4407272</c:v>
                </c:pt>
                <c:pt idx="16928">
                  <c:v>108.5384833</c:v>
                </c:pt>
                <c:pt idx="16929">
                  <c:v>110.104496</c:v>
                </c:pt>
                <c:pt idx="16930">
                  <c:v>110.55098529999999</c:v>
                </c:pt>
                <c:pt idx="16931">
                  <c:v>107.69081660000001</c:v>
                </c:pt>
                <c:pt idx="16932">
                  <c:v>108.8000471</c:v>
                </c:pt>
                <c:pt idx="16933">
                  <c:v>107.2861453</c:v>
                </c:pt>
                <c:pt idx="16934">
                  <c:v>113.2108738</c:v>
                </c:pt>
                <c:pt idx="16935">
                  <c:v>108.0481279</c:v>
                </c:pt>
                <c:pt idx="16936">
                  <c:v>108.523056</c:v>
                </c:pt>
                <c:pt idx="16937">
                  <c:v>112.58778479999999</c:v>
                </c:pt>
                <c:pt idx="16938">
                  <c:v>110.75856229999999</c:v>
                </c:pt>
                <c:pt idx="16939">
                  <c:v>110.75565810000001</c:v>
                </c:pt>
                <c:pt idx="16940">
                  <c:v>105.3867309</c:v>
                </c:pt>
                <c:pt idx="16941">
                  <c:v>115.6777288</c:v>
                </c:pt>
                <c:pt idx="16942">
                  <c:v>109.69999060000001</c:v>
                </c:pt>
                <c:pt idx="16943">
                  <c:v>122.1783214</c:v>
                </c:pt>
                <c:pt idx="16944">
                  <c:v>105.96020420000001</c:v>
                </c:pt>
                <c:pt idx="16945">
                  <c:v>122.50497110000001</c:v>
                </c:pt>
                <c:pt idx="16946">
                  <c:v>122.50497110000001</c:v>
                </c:pt>
                <c:pt idx="16947">
                  <c:v>107.9031416</c:v>
                </c:pt>
                <c:pt idx="16948">
                  <c:v>111.6312057</c:v>
                </c:pt>
                <c:pt idx="16949">
                  <c:v>117.8966818</c:v>
                </c:pt>
                <c:pt idx="16950">
                  <c:v>110.6219377</c:v>
                </c:pt>
                <c:pt idx="16951">
                  <c:v>105.90779620000001</c:v>
                </c:pt>
                <c:pt idx="16952">
                  <c:v>121.0287774</c:v>
                </c:pt>
                <c:pt idx="16953">
                  <c:v>109.01839819999999</c:v>
                </c:pt>
                <c:pt idx="16954">
                  <c:v>108.51478</c:v>
                </c:pt>
                <c:pt idx="16955">
                  <c:v>122.1347079</c:v>
                </c:pt>
                <c:pt idx="16956">
                  <c:v>122.1347079</c:v>
                </c:pt>
                <c:pt idx="16957">
                  <c:v>114.8466105</c:v>
                </c:pt>
                <c:pt idx="16958">
                  <c:v>114.220947</c:v>
                </c:pt>
                <c:pt idx="16959">
                  <c:v>113.6402606</c:v>
                </c:pt>
                <c:pt idx="16960">
                  <c:v>117.657447</c:v>
                </c:pt>
                <c:pt idx="16961">
                  <c:v>109.6348729</c:v>
                </c:pt>
                <c:pt idx="16962">
                  <c:v>114.69082659999999</c:v>
                </c:pt>
                <c:pt idx="16963">
                  <c:v>108.5065463</c:v>
                </c:pt>
                <c:pt idx="16964">
                  <c:v>112.31824140000001</c:v>
                </c:pt>
                <c:pt idx="16965">
                  <c:v>120.7686068</c:v>
                </c:pt>
                <c:pt idx="16966">
                  <c:v>112.1482281</c:v>
                </c:pt>
                <c:pt idx="16967">
                  <c:v>109.0437809</c:v>
                </c:pt>
                <c:pt idx="16968">
                  <c:v>111.2512179</c:v>
                </c:pt>
                <c:pt idx="16969">
                  <c:v>108.0257137</c:v>
                </c:pt>
                <c:pt idx="16970">
                  <c:v>121.8095438</c:v>
                </c:pt>
                <c:pt idx="16971">
                  <c:v>121.8095438</c:v>
                </c:pt>
                <c:pt idx="16972">
                  <c:v>117.3572447</c:v>
                </c:pt>
                <c:pt idx="16973">
                  <c:v>110.8471969</c:v>
                </c:pt>
                <c:pt idx="16974">
                  <c:v>105.8118427</c:v>
                </c:pt>
                <c:pt idx="16975">
                  <c:v>116.71179840000001</c:v>
                </c:pt>
                <c:pt idx="16976">
                  <c:v>116.63834850000001</c:v>
                </c:pt>
                <c:pt idx="16977">
                  <c:v>106.9359765</c:v>
                </c:pt>
                <c:pt idx="16978">
                  <c:v>107.419033</c:v>
                </c:pt>
                <c:pt idx="16979">
                  <c:v>114.8840628</c:v>
                </c:pt>
                <c:pt idx="16980">
                  <c:v>120.55232789999999</c:v>
                </c:pt>
                <c:pt idx="16981">
                  <c:v>109.2746564</c:v>
                </c:pt>
                <c:pt idx="16982">
                  <c:v>112.1572429</c:v>
                </c:pt>
                <c:pt idx="16983">
                  <c:v>116.9907355</c:v>
                </c:pt>
                <c:pt idx="16984">
                  <c:v>114.3481079</c:v>
                </c:pt>
                <c:pt idx="16985">
                  <c:v>120.71124090000001</c:v>
                </c:pt>
                <c:pt idx="16986">
                  <c:v>120.71124090000001</c:v>
                </c:pt>
                <c:pt idx="16987">
                  <c:v>119.8316227</c:v>
                </c:pt>
                <c:pt idx="16988">
                  <c:v>113.82843080000001</c:v>
                </c:pt>
                <c:pt idx="16989">
                  <c:v>108.3931412</c:v>
                </c:pt>
                <c:pt idx="16990">
                  <c:v>109.4502073</c:v>
                </c:pt>
                <c:pt idx="16991">
                  <c:v>109.58684839999999</c:v>
                </c:pt>
                <c:pt idx="16992">
                  <c:v>111.8261718</c:v>
                </c:pt>
                <c:pt idx="16993">
                  <c:v>111.74303519999999</c:v>
                </c:pt>
                <c:pt idx="16994">
                  <c:v>120.36976369999999</c:v>
                </c:pt>
                <c:pt idx="16995">
                  <c:v>120.0482142</c:v>
                </c:pt>
                <c:pt idx="16996">
                  <c:v>122.94327079999999</c:v>
                </c:pt>
                <c:pt idx="16997">
                  <c:v>122.9712351</c:v>
                </c:pt>
                <c:pt idx="16998">
                  <c:v>120.4846888</c:v>
                </c:pt>
                <c:pt idx="16999">
                  <c:v>120.4846888</c:v>
                </c:pt>
                <c:pt idx="17000">
                  <c:v>110.145526</c:v>
                </c:pt>
                <c:pt idx="17001">
                  <c:v>115.7566492</c:v>
                </c:pt>
                <c:pt idx="17002">
                  <c:v>124.3286191</c:v>
                </c:pt>
                <c:pt idx="17003">
                  <c:v>112.0501495</c:v>
                </c:pt>
                <c:pt idx="17004">
                  <c:v>117.6986466</c:v>
                </c:pt>
                <c:pt idx="17005">
                  <c:v>117.6986466</c:v>
                </c:pt>
                <c:pt idx="17006">
                  <c:v>118.5319243</c:v>
                </c:pt>
                <c:pt idx="17007">
                  <c:v>114.8338577</c:v>
                </c:pt>
                <c:pt idx="17008">
                  <c:v>110.72985749999999</c:v>
                </c:pt>
                <c:pt idx="17009">
                  <c:v>120.22131349999999</c:v>
                </c:pt>
                <c:pt idx="17010">
                  <c:v>128.5672721</c:v>
                </c:pt>
                <c:pt idx="17011">
                  <c:v>128.5672721</c:v>
                </c:pt>
                <c:pt idx="17012">
                  <c:v>107.8605288</c:v>
                </c:pt>
                <c:pt idx="17013">
                  <c:v>112.26349810000001</c:v>
                </c:pt>
                <c:pt idx="17014">
                  <c:v>112.6180323</c:v>
                </c:pt>
                <c:pt idx="17015">
                  <c:v>121.85196240000001</c:v>
                </c:pt>
                <c:pt idx="17016">
                  <c:v>112.10408080000001</c:v>
                </c:pt>
                <c:pt idx="17017">
                  <c:v>121.8796483</c:v>
                </c:pt>
                <c:pt idx="17018">
                  <c:v>121.0861872</c:v>
                </c:pt>
                <c:pt idx="17019">
                  <c:v>121.0861872</c:v>
                </c:pt>
                <c:pt idx="17020">
                  <c:v>111.8423579</c:v>
                </c:pt>
                <c:pt idx="17021">
                  <c:v>118.3672241</c:v>
                </c:pt>
                <c:pt idx="17022">
                  <c:v>109.5760537</c:v>
                </c:pt>
                <c:pt idx="17023">
                  <c:v>118.860632</c:v>
                </c:pt>
                <c:pt idx="17024">
                  <c:v>123.1819153</c:v>
                </c:pt>
                <c:pt idx="17025">
                  <c:v>117.0906986</c:v>
                </c:pt>
                <c:pt idx="17026">
                  <c:v>127.06529399999999</c:v>
                </c:pt>
                <c:pt idx="17027">
                  <c:v>108.90162580000001</c:v>
                </c:pt>
                <c:pt idx="17028">
                  <c:v>107.7019722</c:v>
                </c:pt>
                <c:pt idx="17029">
                  <c:v>118.1129878</c:v>
                </c:pt>
                <c:pt idx="17030">
                  <c:v>118.1129878</c:v>
                </c:pt>
                <c:pt idx="17031">
                  <c:v>117.2900705</c:v>
                </c:pt>
                <c:pt idx="17032">
                  <c:v>118.353155</c:v>
                </c:pt>
                <c:pt idx="17033">
                  <c:v>113.81459839999999</c:v>
                </c:pt>
                <c:pt idx="17034">
                  <c:v>118.6377087</c:v>
                </c:pt>
                <c:pt idx="17035">
                  <c:v>116.6383721</c:v>
                </c:pt>
                <c:pt idx="17036">
                  <c:v>116.6383721</c:v>
                </c:pt>
                <c:pt idx="17037">
                  <c:v>120.8676227</c:v>
                </c:pt>
                <c:pt idx="17038">
                  <c:v>128.17524299999999</c:v>
                </c:pt>
                <c:pt idx="17039">
                  <c:v>128.17524299999999</c:v>
                </c:pt>
                <c:pt idx="17040">
                  <c:v>121.5336439</c:v>
                </c:pt>
                <c:pt idx="17041">
                  <c:v>112.0948413</c:v>
                </c:pt>
                <c:pt idx="17042">
                  <c:v>110.548812</c:v>
                </c:pt>
                <c:pt idx="17043">
                  <c:v>109.1202868</c:v>
                </c:pt>
                <c:pt idx="17044">
                  <c:v>115.4242879</c:v>
                </c:pt>
                <c:pt idx="17045">
                  <c:v>121.6310359</c:v>
                </c:pt>
                <c:pt idx="17046">
                  <c:v>115.77188940000001</c:v>
                </c:pt>
                <c:pt idx="17047">
                  <c:v>121.6631426</c:v>
                </c:pt>
                <c:pt idx="17048">
                  <c:v>112.2845104</c:v>
                </c:pt>
                <c:pt idx="17049">
                  <c:v>120.9205353</c:v>
                </c:pt>
                <c:pt idx="17050">
                  <c:v>120.9205353</c:v>
                </c:pt>
                <c:pt idx="17051">
                  <c:v>120.8652913</c:v>
                </c:pt>
                <c:pt idx="17052">
                  <c:v>112.664672</c:v>
                </c:pt>
                <c:pt idx="17053">
                  <c:v>111.63141210000001</c:v>
                </c:pt>
                <c:pt idx="17054">
                  <c:v>115.0185637</c:v>
                </c:pt>
                <c:pt idx="17055">
                  <c:v>118.4720374</c:v>
                </c:pt>
                <c:pt idx="17056">
                  <c:v>119.043406</c:v>
                </c:pt>
                <c:pt idx="17057">
                  <c:v>126.78494430000001</c:v>
                </c:pt>
                <c:pt idx="17058">
                  <c:v>111.10145540000001</c:v>
                </c:pt>
                <c:pt idx="17059">
                  <c:v>117.08391</c:v>
                </c:pt>
                <c:pt idx="17060">
                  <c:v>117.08391</c:v>
                </c:pt>
                <c:pt idx="17061">
                  <c:v>110.36188610000001</c:v>
                </c:pt>
                <c:pt idx="17062">
                  <c:v>117.3826538</c:v>
                </c:pt>
                <c:pt idx="17063">
                  <c:v>110.9698561</c:v>
                </c:pt>
                <c:pt idx="17064">
                  <c:v>121.1504851</c:v>
                </c:pt>
                <c:pt idx="17065">
                  <c:v>110.8455374</c:v>
                </c:pt>
                <c:pt idx="17066">
                  <c:v>120.76716070000001</c:v>
                </c:pt>
                <c:pt idx="17067">
                  <c:v>117.9865222</c:v>
                </c:pt>
                <c:pt idx="17068">
                  <c:v>127.006556</c:v>
                </c:pt>
                <c:pt idx="17069">
                  <c:v>127.006556</c:v>
                </c:pt>
                <c:pt idx="17070">
                  <c:v>112.8686761</c:v>
                </c:pt>
                <c:pt idx="17071">
                  <c:v>112.7968819</c:v>
                </c:pt>
                <c:pt idx="17072">
                  <c:v>121.4497442</c:v>
                </c:pt>
                <c:pt idx="17073">
                  <c:v>121.4817199</c:v>
                </c:pt>
                <c:pt idx="17074">
                  <c:v>117.9490327</c:v>
                </c:pt>
                <c:pt idx="17075">
                  <c:v>120.782336</c:v>
                </c:pt>
                <c:pt idx="17076">
                  <c:v>120.782336</c:v>
                </c:pt>
                <c:pt idx="17077">
                  <c:v>115.8033171</c:v>
                </c:pt>
                <c:pt idx="17078">
                  <c:v>122.71679930000001</c:v>
                </c:pt>
                <c:pt idx="17079">
                  <c:v>117.56142579999999</c:v>
                </c:pt>
                <c:pt idx="17080">
                  <c:v>117.56142579999999</c:v>
                </c:pt>
                <c:pt idx="17081">
                  <c:v>117.6907056</c:v>
                </c:pt>
                <c:pt idx="17082">
                  <c:v>118.16323079999999</c:v>
                </c:pt>
                <c:pt idx="17083">
                  <c:v>118.16323079999999</c:v>
                </c:pt>
                <c:pt idx="17084">
                  <c:v>109.6181697</c:v>
                </c:pt>
                <c:pt idx="17085">
                  <c:v>113.00850490000001</c:v>
                </c:pt>
                <c:pt idx="17086">
                  <c:v>114.7404847</c:v>
                </c:pt>
                <c:pt idx="17087">
                  <c:v>126.538544</c:v>
                </c:pt>
                <c:pt idx="17088">
                  <c:v>118.2995974</c:v>
                </c:pt>
                <c:pt idx="17089">
                  <c:v>118.78439849999999</c:v>
                </c:pt>
                <c:pt idx="17090">
                  <c:v>111.9962436</c:v>
                </c:pt>
                <c:pt idx="17091">
                  <c:v>113.1454602</c:v>
                </c:pt>
                <c:pt idx="17092">
                  <c:v>124.21976119999999</c:v>
                </c:pt>
                <c:pt idx="17093">
                  <c:v>121.43400459999999</c:v>
                </c:pt>
                <c:pt idx="17094">
                  <c:v>126.71773159999999</c:v>
                </c:pt>
                <c:pt idx="17095">
                  <c:v>126.71773159999999</c:v>
                </c:pt>
                <c:pt idx="17096">
                  <c:v>129.32510500000001</c:v>
                </c:pt>
                <c:pt idx="17097">
                  <c:v>119.9127189</c:v>
                </c:pt>
                <c:pt idx="17098">
                  <c:v>113.50449159999999</c:v>
                </c:pt>
                <c:pt idx="17099">
                  <c:v>129.3516592</c:v>
                </c:pt>
                <c:pt idx="17100">
                  <c:v>115.43880969999999</c:v>
                </c:pt>
                <c:pt idx="17101">
                  <c:v>113.609296</c:v>
                </c:pt>
                <c:pt idx="17102">
                  <c:v>121.4268989</c:v>
                </c:pt>
                <c:pt idx="17103">
                  <c:v>121.4268989</c:v>
                </c:pt>
                <c:pt idx="17104">
                  <c:v>121.1315187</c:v>
                </c:pt>
                <c:pt idx="17105">
                  <c:v>113.7427934</c:v>
                </c:pt>
                <c:pt idx="17106">
                  <c:v>111.044901</c:v>
                </c:pt>
                <c:pt idx="17107">
                  <c:v>122.5353779</c:v>
                </c:pt>
                <c:pt idx="17108">
                  <c:v>118.2626073</c:v>
                </c:pt>
                <c:pt idx="17109">
                  <c:v>118.2626073</c:v>
                </c:pt>
                <c:pt idx="17110">
                  <c:v>118.8219938</c:v>
                </c:pt>
                <c:pt idx="17111">
                  <c:v>117.6551944</c:v>
                </c:pt>
                <c:pt idx="17112">
                  <c:v>119.66759089999999</c:v>
                </c:pt>
                <c:pt idx="17113">
                  <c:v>116.183908</c:v>
                </c:pt>
                <c:pt idx="17114">
                  <c:v>126.3325859</c:v>
                </c:pt>
                <c:pt idx="17115">
                  <c:v>117.1572946</c:v>
                </c:pt>
                <c:pt idx="17116">
                  <c:v>117.1572946</c:v>
                </c:pt>
                <c:pt idx="17117">
                  <c:v>115.62376380000001</c:v>
                </c:pt>
                <c:pt idx="17118">
                  <c:v>123.21615079999999</c:v>
                </c:pt>
                <c:pt idx="17119">
                  <c:v>117.33849429999999</c:v>
                </c:pt>
                <c:pt idx="17120">
                  <c:v>123.336957</c:v>
                </c:pt>
                <c:pt idx="17121">
                  <c:v>123.336957</c:v>
                </c:pt>
                <c:pt idx="17122">
                  <c:v>118.64936710000001</c:v>
                </c:pt>
                <c:pt idx="17123">
                  <c:v>124.9898546</c:v>
                </c:pt>
                <c:pt idx="17124">
                  <c:v>122.1049886</c:v>
                </c:pt>
                <c:pt idx="17125">
                  <c:v>128.1644752</c:v>
                </c:pt>
                <c:pt idx="17126">
                  <c:v>127.2600288</c:v>
                </c:pt>
                <c:pt idx="17127">
                  <c:v>127.2600288</c:v>
                </c:pt>
                <c:pt idx="17128">
                  <c:v>114.9221562</c:v>
                </c:pt>
                <c:pt idx="17129">
                  <c:v>123.1610864</c:v>
                </c:pt>
                <c:pt idx="17130">
                  <c:v>128.19295410000001</c:v>
                </c:pt>
                <c:pt idx="17131">
                  <c:v>113.0624955</c:v>
                </c:pt>
                <c:pt idx="17132">
                  <c:v>121.9422277</c:v>
                </c:pt>
                <c:pt idx="17133">
                  <c:v>112.0575059</c:v>
                </c:pt>
                <c:pt idx="17134">
                  <c:v>110.5776934</c:v>
                </c:pt>
                <c:pt idx="17135">
                  <c:v>121.9809082</c:v>
                </c:pt>
                <c:pt idx="17136">
                  <c:v>123.06217049999999</c:v>
                </c:pt>
                <c:pt idx="17137">
                  <c:v>121.3342425</c:v>
                </c:pt>
                <c:pt idx="17138">
                  <c:v>121.3342425</c:v>
                </c:pt>
                <c:pt idx="17139">
                  <c:v>116.8307963</c:v>
                </c:pt>
                <c:pt idx="17140">
                  <c:v>116.3235719</c:v>
                </c:pt>
                <c:pt idx="17141">
                  <c:v>116.0273973</c:v>
                </c:pt>
                <c:pt idx="17142">
                  <c:v>130.4152607</c:v>
                </c:pt>
                <c:pt idx="17143">
                  <c:v>121.2816016</c:v>
                </c:pt>
                <c:pt idx="17144">
                  <c:v>133.3948331</c:v>
                </c:pt>
                <c:pt idx="17145">
                  <c:v>122.3885959</c:v>
                </c:pt>
                <c:pt idx="17146">
                  <c:v>113.70033669999999</c:v>
                </c:pt>
                <c:pt idx="17147">
                  <c:v>118.3741567</c:v>
                </c:pt>
                <c:pt idx="17148">
                  <c:v>113.6911724</c:v>
                </c:pt>
                <c:pt idx="17149">
                  <c:v>113.8276552</c:v>
                </c:pt>
                <c:pt idx="17150">
                  <c:v>123.4354096</c:v>
                </c:pt>
                <c:pt idx="17151">
                  <c:v>121.6655164</c:v>
                </c:pt>
                <c:pt idx="17152">
                  <c:v>118.3415772</c:v>
                </c:pt>
                <c:pt idx="17153">
                  <c:v>118.3415772</c:v>
                </c:pt>
                <c:pt idx="17154">
                  <c:v>118.68553129999999</c:v>
                </c:pt>
                <c:pt idx="17155">
                  <c:v>126.9265881</c:v>
                </c:pt>
                <c:pt idx="17156">
                  <c:v>113.0926437</c:v>
                </c:pt>
                <c:pt idx="17157">
                  <c:v>134.57177089999999</c:v>
                </c:pt>
                <c:pt idx="17158">
                  <c:v>134.57177089999999</c:v>
                </c:pt>
                <c:pt idx="17159">
                  <c:v>125.7385144</c:v>
                </c:pt>
                <c:pt idx="17160">
                  <c:v>123.90025420000001</c:v>
                </c:pt>
                <c:pt idx="17161">
                  <c:v>123.76607799999999</c:v>
                </c:pt>
                <c:pt idx="17162">
                  <c:v>123.76607799999999</c:v>
                </c:pt>
                <c:pt idx="17163">
                  <c:v>123.0785187</c:v>
                </c:pt>
                <c:pt idx="17164">
                  <c:v>123.0785187</c:v>
                </c:pt>
                <c:pt idx="17165">
                  <c:v>111.9130705</c:v>
                </c:pt>
                <c:pt idx="17166">
                  <c:v>117.7212074</c:v>
                </c:pt>
                <c:pt idx="17167">
                  <c:v>127.88047210000001</c:v>
                </c:pt>
                <c:pt idx="17168">
                  <c:v>122.7785903</c:v>
                </c:pt>
                <c:pt idx="17169">
                  <c:v>123.1573381</c:v>
                </c:pt>
                <c:pt idx="17170">
                  <c:v>117.4309688</c:v>
                </c:pt>
                <c:pt idx="17171">
                  <c:v>127.03243689999999</c:v>
                </c:pt>
                <c:pt idx="17172">
                  <c:v>127.03243689999999</c:v>
                </c:pt>
                <c:pt idx="17173">
                  <c:v>127.91350989999999</c:v>
                </c:pt>
                <c:pt idx="17174">
                  <c:v>125.65588649999999</c:v>
                </c:pt>
                <c:pt idx="17175">
                  <c:v>123.94884999999999</c:v>
                </c:pt>
                <c:pt idx="17176">
                  <c:v>114.1353656</c:v>
                </c:pt>
                <c:pt idx="17177">
                  <c:v>116.2997711</c:v>
                </c:pt>
                <c:pt idx="17178">
                  <c:v>123.9798371</c:v>
                </c:pt>
                <c:pt idx="17179">
                  <c:v>113.9264534</c:v>
                </c:pt>
                <c:pt idx="17180">
                  <c:v>121.9981422</c:v>
                </c:pt>
                <c:pt idx="17181">
                  <c:v>121.9981422</c:v>
                </c:pt>
                <c:pt idx="17182">
                  <c:v>112.71088640000001</c:v>
                </c:pt>
                <c:pt idx="17183">
                  <c:v>116.49470650000001</c:v>
                </c:pt>
                <c:pt idx="17184">
                  <c:v>129.25711380000001</c:v>
                </c:pt>
                <c:pt idx="17185">
                  <c:v>119.41056930000001</c:v>
                </c:pt>
                <c:pt idx="17186">
                  <c:v>133.0525154</c:v>
                </c:pt>
                <c:pt idx="17187">
                  <c:v>123.85022530000001</c:v>
                </c:pt>
                <c:pt idx="17188">
                  <c:v>118.61907600000001</c:v>
                </c:pt>
                <c:pt idx="17189">
                  <c:v>123.0382377</c:v>
                </c:pt>
                <c:pt idx="17190">
                  <c:v>115.88439750000001</c:v>
                </c:pt>
                <c:pt idx="17191">
                  <c:v>119.09141049999999</c:v>
                </c:pt>
                <c:pt idx="17192">
                  <c:v>116.90123319999999</c:v>
                </c:pt>
                <c:pt idx="17193">
                  <c:v>125.946456</c:v>
                </c:pt>
                <c:pt idx="17194">
                  <c:v>124.9225194</c:v>
                </c:pt>
                <c:pt idx="17195">
                  <c:v>117.3534231</c:v>
                </c:pt>
                <c:pt idx="17196">
                  <c:v>117.3534231</c:v>
                </c:pt>
                <c:pt idx="17197">
                  <c:v>126.77089239999999</c:v>
                </c:pt>
                <c:pt idx="17198">
                  <c:v>122.8062644</c:v>
                </c:pt>
                <c:pt idx="17199">
                  <c:v>117.7543381</c:v>
                </c:pt>
                <c:pt idx="17200">
                  <c:v>114.6681514</c:v>
                </c:pt>
                <c:pt idx="17201">
                  <c:v>134.1616099</c:v>
                </c:pt>
                <c:pt idx="17202">
                  <c:v>134.1616099</c:v>
                </c:pt>
                <c:pt idx="17203">
                  <c:v>123.5472678</c:v>
                </c:pt>
                <c:pt idx="17204">
                  <c:v>123.5472678</c:v>
                </c:pt>
                <c:pt idx="17205">
                  <c:v>115.1602561</c:v>
                </c:pt>
                <c:pt idx="17206">
                  <c:v>111.0978949</c:v>
                </c:pt>
                <c:pt idx="17207">
                  <c:v>113.9657631</c:v>
                </c:pt>
                <c:pt idx="17208">
                  <c:v>128.4358393</c:v>
                </c:pt>
                <c:pt idx="17209">
                  <c:v>112.9932345</c:v>
                </c:pt>
                <c:pt idx="17210">
                  <c:v>122.8590038</c:v>
                </c:pt>
                <c:pt idx="17211">
                  <c:v>122.8590038</c:v>
                </c:pt>
                <c:pt idx="17212">
                  <c:v>123.45594010000001</c:v>
                </c:pt>
                <c:pt idx="17213">
                  <c:v>126.83875329999999</c:v>
                </c:pt>
                <c:pt idx="17214">
                  <c:v>126.83875329999999</c:v>
                </c:pt>
                <c:pt idx="17215">
                  <c:v>128.46897580000001</c:v>
                </c:pt>
                <c:pt idx="17216">
                  <c:v>114.4334767</c:v>
                </c:pt>
                <c:pt idx="17217">
                  <c:v>122.10468059999999</c:v>
                </c:pt>
                <c:pt idx="17218">
                  <c:v>122.5026052</c:v>
                </c:pt>
                <c:pt idx="17219">
                  <c:v>122.9313708</c:v>
                </c:pt>
                <c:pt idx="17220">
                  <c:v>116.9896553</c:v>
                </c:pt>
                <c:pt idx="17221">
                  <c:v>122.963984</c:v>
                </c:pt>
                <c:pt idx="17222">
                  <c:v>122.6659264</c:v>
                </c:pt>
                <c:pt idx="17223">
                  <c:v>122.6659264</c:v>
                </c:pt>
                <c:pt idx="17224">
                  <c:v>117.0989306</c:v>
                </c:pt>
                <c:pt idx="17225">
                  <c:v>123.2349821</c:v>
                </c:pt>
                <c:pt idx="17226">
                  <c:v>123.7728944</c:v>
                </c:pt>
                <c:pt idx="17227">
                  <c:v>115.81875909999999</c:v>
                </c:pt>
                <c:pt idx="17228">
                  <c:v>128.97900949999999</c:v>
                </c:pt>
                <c:pt idx="17229">
                  <c:v>123.7757824</c:v>
                </c:pt>
                <c:pt idx="17230">
                  <c:v>132.74614790000001</c:v>
                </c:pt>
                <c:pt idx="17231">
                  <c:v>122.9371501</c:v>
                </c:pt>
                <c:pt idx="17232">
                  <c:v>118.6665247</c:v>
                </c:pt>
                <c:pt idx="17233">
                  <c:v>120.51946890000001</c:v>
                </c:pt>
                <c:pt idx="17234">
                  <c:v>129.0214398</c:v>
                </c:pt>
                <c:pt idx="17235">
                  <c:v>119.4664653</c:v>
                </c:pt>
                <c:pt idx="17236">
                  <c:v>113.9104926</c:v>
                </c:pt>
                <c:pt idx="17237">
                  <c:v>117.20237229999999</c:v>
                </c:pt>
                <c:pt idx="17238">
                  <c:v>123.8150691</c:v>
                </c:pt>
                <c:pt idx="17239">
                  <c:v>123.8150691</c:v>
                </c:pt>
                <c:pt idx="17240">
                  <c:v>127.389788</c:v>
                </c:pt>
                <c:pt idx="17241">
                  <c:v>124.721174</c:v>
                </c:pt>
                <c:pt idx="17242">
                  <c:v>123.545252</c:v>
                </c:pt>
                <c:pt idx="17243">
                  <c:v>123.8413406</c:v>
                </c:pt>
                <c:pt idx="17244">
                  <c:v>123.3633234</c:v>
                </c:pt>
                <c:pt idx="17245">
                  <c:v>133.79400659999999</c:v>
                </c:pt>
                <c:pt idx="17246">
                  <c:v>123.3633234</c:v>
                </c:pt>
                <c:pt idx="17247">
                  <c:v>133.79400659999999</c:v>
                </c:pt>
                <c:pt idx="17248">
                  <c:v>125.4641496</c:v>
                </c:pt>
                <c:pt idx="17249">
                  <c:v>125.25076</c:v>
                </c:pt>
                <c:pt idx="17250">
                  <c:v>117.3413628</c:v>
                </c:pt>
                <c:pt idx="17251">
                  <c:v>113.2362722</c:v>
                </c:pt>
                <c:pt idx="17252">
                  <c:v>128.21288730000001</c:v>
                </c:pt>
                <c:pt idx="17253">
                  <c:v>124.8343486</c:v>
                </c:pt>
                <c:pt idx="17254">
                  <c:v>127.4338152</c:v>
                </c:pt>
                <c:pt idx="17255">
                  <c:v>127.4338152</c:v>
                </c:pt>
                <c:pt idx="17256">
                  <c:v>128.24840069999999</c:v>
                </c:pt>
                <c:pt idx="17257">
                  <c:v>116.2124757</c:v>
                </c:pt>
                <c:pt idx="17258">
                  <c:v>121.85003469999999</c:v>
                </c:pt>
                <c:pt idx="17259">
                  <c:v>121.85003469999999</c:v>
                </c:pt>
                <c:pt idx="17260">
                  <c:v>122.78821379999999</c:v>
                </c:pt>
                <c:pt idx="17261">
                  <c:v>122.82304670000001</c:v>
                </c:pt>
                <c:pt idx="17262">
                  <c:v>117.1106183</c:v>
                </c:pt>
                <c:pt idx="17263">
                  <c:v>121.94878869999999</c:v>
                </c:pt>
                <c:pt idx="17264">
                  <c:v>119.6784947</c:v>
                </c:pt>
                <c:pt idx="17265">
                  <c:v>116.58444609999999</c:v>
                </c:pt>
                <c:pt idx="17266">
                  <c:v>124.04383609999999</c:v>
                </c:pt>
                <c:pt idx="17267">
                  <c:v>124.04383609999999</c:v>
                </c:pt>
                <c:pt idx="17268">
                  <c:v>119.6040331</c:v>
                </c:pt>
                <c:pt idx="17269">
                  <c:v>117.3024891</c:v>
                </c:pt>
                <c:pt idx="17270">
                  <c:v>124.5822895</c:v>
                </c:pt>
                <c:pt idx="17271">
                  <c:v>117.60563399999999</c:v>
                </c:pt>
                <c:pt idx="17272">
                  <c:v>128.7403387</c:v>
                </c:pt>
                <c:pt idx="17273">
                  <c:v>133.2690149</c:v>
                </c:pt>
                <c:pt idx="17274">
                  <c:v>122.7527486</c:v>
                </c:pt>
                <c:pt idx="17275">
                  <c:v>123.60973540000001</c:v>
                </c:pt>
                <c:pt idx="17276">
                  <c:v>122.75649660000001</c:v>
                </c:pt>
                <c:pt idx="17277">
                  <c:v>118.6683331</c:v>
                </c:pt>
                <c:pt idx="17278">
                  <c:v>128.06791219999999</c:v>
                </c:pt>
                <c:pt idx="17279">
                  <c:v>121.22974069999999</c:v>
                </c:pt>
                <c:pt idx="17280">
                  <c:v>118.6108892</c:v>
                </c:pt>
                <c:pt idx="17281">
                  <c:v>125.28616599999999</c:v>
                </c:pt>
                <c:pt idx="17282">
                  <c:v>123.5262579</c:v>
                </c:pt>
                <c:pt idx="17283">
                  <c:v>123.4167906</c:v>
                </c:pt>
                <c:pt idx="17284">
                  <c:v>122.37498549999999</c:v>
                </c:pt>
                <c:pt idx="17285">
                  <c:v>122.37498549999999</c:v>
                </c:pt>
                <c:pt idx="17286">
                  <c:v>128.01487270000001</c:v>
                </c:pt>
                <c:pt idx="17287">
                  <c:v>114.6527301</c:v>
                </c:pt>
                <c:pt idx="17288">
                  <c:v>119.82538220000001</c:v>
                </c:pt>
                <c:pt idx="17289">
                  <c:v>133.4700915</c:v>
                </c:pt>
                <c:pt idx="17290">
                  <c:v>133.4700915</c:v>
                </c:pt>
                <c:pt idx="17291">
                  <c:v>127.9923194</c:v>
                </c:pt>
                <c:pt idx="17292">
                  <c:v>123.6174852</c:v>
                </c:pt>
                <c:pt idx="17293">
                  <c:v>123.6174852</c:v>
                </c:pt>
                <c:pt idx="17294">
                  <c:v>135.3390612</c:v>
                </c:pt>
                <c:pt idx="17295">
                  <c:v>135.36895820000001</c:v>
                </c:pt>
                <c:pt idx="17296">
                  <c:v>124.20123150000001</c:v>
                </c:pt>
                <c:pt idx="17297">
                  <c:v>128.02092630000001</c:v>
                </c:pt>
                <c:pt idx="17298">
                  <c:v>126.1992726</c:v>
                </c:pt>
                <c:pt idx="17299">
                  <c:v>127.91126180000001</c:v>
                </c:pt>
                <c:pt idx="17300">
                  <c:v>128.06070339999999</c:v>
                </c:pt>
                <c:pt idx="17301">
                  <c:v>127.289641</c:v>
                </c:pt>
                <c:pt idx="17302">
                  <c:v>127.289641</c:v>
                </c:pt>
                <c:pt idx="17303">
                  <c:v>122.6768312</c:v>
                </c:pt>
                <c:pt idx="17304">
                  <c:v>123.8410296</c:v>
                </c:pt>
                <c:pt idx="17305">
                  <c:v>124.2311218</c:v>
                </c:pt>
                <c:pt idx="17306">
                  <c:v>126.1325078</c:v>
                </c:pt>
                <c:pt idx="17307">
                  <c:v>122.7133822</c:v>
                </c:pt>
                <c:pt idx="17308">
                  <c:v>124.21830319999999</c:v>
                </c:pt>
                <c:pt idx="17309">
                  <c:v>120.04963119999999</c:v>
                </c:pt>
                <c:pt idx="17310">
                  <c:v>123.8879776</c:v>
                </c:pt>
                <c:pt idx="17311">
                  <c:v>121.7206858</c:v>
                </c:pt>
                <c:pt idx="17312">
                  <c:v>121.7206858</c:v>
                </c:pt>
                <c:pt idx="17313">
                  <c:v>119.1447076</c:v>
                </c:pt>
                <c:pt idx="17314">
                  <c:v>122.73656149999999</c:v>
                </c:pt>
                <c:pt idx="17315">
                  <c:v>115.65203150000001</c:v>
                </c:pt>
                <c:pt idx="17316">
                  <c:v>124.70703880000001</c:v>
                </c:pt>
                <c:pt idx="17317">
                  <c:v>124.70703880000001</c:v>
                </c:pt>
                <c:pt idx="17318">
                  <c:v>121.8295664</c:v>
                </c:pt>
                <c:pt idx="17319">
                  <c:v>117.282068</c:v>
                </c:pt>
                <c:pt idx="17320">
                  <c:v>129.32187390000001</c:v>
                </c:pt>
                <c:pt idx="17321">
                  <c:v>114.8216295</c:v>
                </c:pt>
                <c:pt idx="17322">
                  <c:v>133.02342770000001</c:v>
                </c:pt>
                <c:pt idx="17323">
                  <c:v>120.2424221</c:v>
                </c:pt>
                <c:pt idx="17324">
                  <c:v>124.28083669999999</c:v>
                </c:pt>
                <c:pt idx="17325">
                  <c:v>120.5716372</c:v>
                </c:pt>
                <c:pt idx="17326">
                  <c:v>119.425056</c:v>
                </c:pt>
                <c:pt idx="17327">
                  <c:v>122.6090221</c:v>
                </c:pt>
                <c:pt idx="17328">
                  <c:v>122.630411</c:v>
                </c:pt>
                <c:pt idx="17329">
                  <c:v>122.61368109999999</c:v>
                </c:pt>
                <c:pt idx="17330">
                  <c:v>122.49064660000001</c:v>
                </c:pt>
                <c:pt idx="17331">
                  <c:v>123.31412640000001</c:v>
                </c:pt>
                <c:pt idx="17332">
                  <c:v>122.2675897</c:v>
                </c:pt>
                <c:pt idx="17333">
                  <c:v>122.2675897</c:v>
                </c:pt>
                <c:pt idx="17334">
                  <c:v>128.64448590000001</c:v>
                </c:pt>
                <c:pt idx="17335">
                  <c:v>124.2372475</c:v>
                </c:pt>
                <c:pt idx="17336">
                  <c:v>118.10892680000001</c:v>
                </c:pt>
                <c:pt idx="17337">
                  <c:v>133.18730679999999</c:v>
                </c:pt>
                <c:pt idx="17338">
                  <c:v>133.18730679999999</c:v>
                </c:pt>
                <c:pt idx="17339">
                  <c:v>117.3164453</c:v>
                </c:pt>
                <c:pt idx="17340">
                  <c:v>117.3263522</c:v>
                </c:pt>
                <c:pt idx="17341">
                  <c:v>130.4861415</c:v>
                </c:pt>
                <c:pt idx="17342">
                  <c:v>123.9998784</c:v>
                </c:pt>
                <c:pt idx="17343">
                  <c:v>123.9998784</c:v>
                </c:pt>
                <c:pt idx="17344">
                  <c:v>134.9819225</c:v>
                </c:pt>
                <c:pt idx="17345">
                  <c:v>131.167239</c:v>
                </c:pt>
                <c:pt idx="17346">
                  <c:v>123.6932552</c:v>
                </c:pt>
                <c:pt idx="17347">
                  <c:v>135.01441879999999</c:v>
                </c:pt>
                <c:pt idx="17348">
                  <c:v>123.50579690000001</c:v>
                </c:pt>
                <c:pt idx="17349">
                  <c:v>123.45773079999999</c:v>
                </c:pt>
                <c:pt idx="17350">
                  <c:v>123.45773079999999</c:v>
                </c:pt>
                <c:pt idx="17351">
                  <c:v>129.54464200000001</c:v>
                </c:pt>
                <c:pt idx="17352">
                  <c:v>129.54464200000001</c:v>
                </c:pt>
                <c:pt idx="17353">
                  <c:v>128.62370430000001</c:v>
                </c:pt>
                <c:pt idx="17354">
                  <c:v>128.66353169999999</c:v>
                </c:pt>
                <c:pt idx="17355">
                  <c:v>127.5450979</c:v>
                </c:pt>
                <c:pt idx="17356">
                  <c:v>127.9057049</c:v>
                </c:pt>
                <c:pt idx="17357">
                  <c:v>127.9057049</c:v>
                </c:pt>
                <c:pt idx="17358">
                  <c:v>125.2247495</c:v>
                </c:pt>
                <c:pt idx="17359">
                  <c:v>128.69794640000001</c:v>
                </c:pt>
                <c:pt idx="17360">
                  <c:v>125.27444199999999</c:v>
                </c:pt>
                <c:pt idx="17361">
                  <c:v>115.5202838</c:v>
                </c:pt>
                <c:pt idx="17362">
                  <c:v>118.70030819999999</c:v>
                </c:pt>
                <c:pt idx="17363">
                  <c:v>121.663006</c:v>
                </c:pt>
                <c:pt idx="17364">
                  <c:v>123.2536276</c:v>
                </c:pt>
                <c:pt idx="17365">
                  <c:v>130.37119939999999</c:v>
                </c:pt>
                <c:pt idx="17366">
                  <c:v>123.23984040000001</c:v>
                </c:pt>
                <c:pt idx="17367">
                  <c:v>123.24886170000001</c:v>
                </c:pt>
                <c:pt idx="17368">
                  <c:v>129.0920241</c:v>
                </c:pt>
                <c:pt idx="17369">
                  <c:v>130.40094199999999</c:v>
                </c:pt>
                <c:pt idx="17370">
                  <c:v>122.4215951</c:v>
                </c:pt>
                <c:pt idx="17371">
                  <c:v>122.4215951</c:v>
                </c:pt>
                <c:pt idx="17372">
                  <c:v>124.3078627</c:v>
                </c:pt>
                <c:pt idx="17373">
                  <c:v>124.3316165</c:v>
                </c:pt>
                <c:pt idx="17374">
                  <c:v>129.13685050000001</c:v>
                </c:pt>
                <c:pt idx="17375">
                  <c:v>130.78289559999999</c:v>
                </c:pt>
                <c:pt idx="17376">
                  <c:v>118.36410600000001</c:v>
                </c:pt>
                <c:pt idx="17377">
                  <c:v>118.14803999999999</c:v>
                </c:pt>
                <c:pt idx="17378">
                  <c:v>127.6667104</c:v>
                </c:pt>
                <c:pt idx="17379">
                  <c:v>120.1801227</c:v>
                </c:pt>
                <c:pt idx="17380">
                  <c:v>133.57817299999999</c:v>
                </c:pt>
                <c:pt idx="17381">
                  <c:v>121.7416314</c:v>
                </c:pt>
                <c:pt idx="17382">
                  <c:v>124.9569123</c:v>
                </c:pt>
                <c:pt idx="17383">
                  <c:v>119.9259538</c:v>
                </c:pt>
                <c:pt idx="17384">
                  <c:v>116.9560659</c:v>
                </c:pt>
                <c:pt idx="17385">
                  <c:v>115.9548058</c:v>
                </c:pt>
                <c:pt idx="17386">
                  <c:v>120.7352916</c:v>
                </c:pt>
                <c:pt idx="17387">
                  <c:v>122.8425538</c:v>
                </c:pt>
                <c:pt idx="17388">
                  <c:v>141.35569760000001</c:v>
                </c:pt>
                <c:pt idx="17389">
                  <c:v>141.35569760000001</c:v>
                </c:pt>
                <c:pt idx="17390">
                  <c:v>122.3490151</c:v>
                </c:pt>
                <c:pt idx="17391">
                  <c:v>122.5017399</c:v>
                </c:pt>
                <c:pt idx="17392">
                  <c:v>122.9920518</c:v>
                </c:pt>
                <c:pt idx="17393">
                  <c:v>122.9920518</c:v>
                </c:pt>
                <c:pt idx="17394">
                  <c:v>124.013986</c:v>
                </c:pt>
                <c:pt idx="17395">
                  <c:v>122.5073326</c:v>
                </c:pt>
                <c:pt idx="17396">
                  <c:v>120.1664577</c:v>
                </c:pt>
                <c:pt idx="17397">
                  <c:v>129.2796515</c:v>
                </c:pt>
                <c:pt idx="17398">
                  <c:v>133.70928939999999</c:v>
                </c:pt>
                <c:pt idx="17399">
                  <c:v>133.70928939999999</c:v>
                </c:pt>
                <c:pt idx="17400">
                  <c:v>119.52234199999999</c:v>
                </c:pt>
                <c:pt idx="17401">
                  <c:v>130.06324609999999</c:v>
                </c:pt>
                <c:pt idx="17402">
                  <c:v>134.66282240000001</c:v>
                </c:pt>
                <c:pt idx="17403">
                  <c:v>119.38290739999999</c:v>
                </c:pt>
                <c:pt idx="17404">
                  <c:v>123.8224609</c:v>
                </c:pt>
                <c:pt idx="17405">
                  <c:v>123.8224609</c:v>
                </c:pt>
                <c:pt idx="17406">
                  <c:v>134.69996159999999</c:v>
                </c:pt>
                <c:pt idx="17407">
                  <c:v>130.036373</c:v>
                </c:pt>
                <c:pt idx="17408">
                  <c:v>130.036373</c:v>
                </c:pt>
                <c:pt idx="17409">
                  <c:v>128.47970380000001</c:v>
                </c:pt>
                <c:pt idx="17410">
                  <c:v>122.693917</c:v>
                </c:pt>
                <c:pt idx="17411">
                  <c:v>123.3067795</c:v>
                </c:pt>
                <c:pt idx="17412">
                  <c:v>123.3881112</c:v>
                </c:pt>
                <c:pt idx="17413">
                  <c:v>128.52610480000001</c:v>
                </c:pt>
                <c:pt idx="17414">
                  <c:v>122.4996106</c:v>
                </c:pt>
                <c:pt idx="17415">
                  <c:v>122.4996106</c:v>
                </c:pt>
                <c:pt idx="17416">
                  <c:v>129.262472</c:v>
                </c:pt>
                <c:pt idx="17417">
                  <c:v>129.262472</c:v>
                </c:pt>
                <c:pt idx="17418">
                  <c:v>128.8810148</c:v>
                </c:pt>
                <c:pt idx="17419">
                  <c:v>129.25226739999999</c:v>
                </c:pt>
                <c:pt idx="17420">
                  <c:v>129.25226739999999</c:v>
                </c:pt>
                <c:pt idx="17421">
                  <c:v>123.3491782</c:v>
                </c:pt>
                <c:pt idx="17422">
                  <c:v>125.89084</c:v>
                </c:pt>
                <c:pt idx="17423">
                  <c:v>139.7921795</c:v>
                </c:pt>
                <c:pt idx="17424">
                  <c:v>123.9383586</c:v>
                </c:pt>
                <c:pt idx="17425">
                  <c:v>125.9422253</c:v>
                </c:pt>
                <c:pt idx="17426">
                  <c:v>115.3713674</c:v>
                </c:pt>
                <c:pt idx="17427">
                  <c:v>129.2836087</c:v>
                </c:pt>
                <c:pt idx="17428">
                  <c:v>118.2091195</c:v>
                </c:pt>
                <c:pt idx="17429">
                  <c:v>121.2142857</c:v>
                </c:pt>
                <c:pt idx="17430">
                  <c:v>136.09725499999999</c:v>
                </c:pt>
                <c:pt idx="17431">
                  <c:v>118.6676203</c:v>
                </c:pt>
                <c:pt idx="17432">
                  <c:v>129.31967789999999</c:v>
                </c:pt>
                <c:pt idx="17433">
                  <c:v>131.03829339999999</c:v>
                </c:pt>
                <c:pt idx="17434">
                  <c:v>118.72032950000001</c:v>
                </c:pt>
                <c:pt idx="17435">
                  <c:v>117.223283</c:v>
                </c:pt>
                <c:pt idx="17436">
                  <c:v>129.7417442</c:v>
                </c:pt>
                <c:pt idx="17437">
                  <c:v>123.1519124</c:v>
                </c:pt>
                <c:pt idx="17438">
                  <c:v>123.1371819</c:v>
                </c:pt>
                <c:pt idx="17439">
                  <c:v>121.6494775</c:v>
                </c:pt>
                <c:pt idx="17440">
                  <c:v>130.18307960000001</c:v>
                </c:pt>
                <c:pt idx="17441">
                  <c:v>123.3294176</c:v>
                </c:pt>
                <c:pt idx="17442">
                  <c:v>122.34097010000001</c:v>
                </c:pt>
                <c:pt idx="17443">
                  <c:v>122.34097010000001</c:v>
                </c:pt>
                <c:pt idx="17444">
                  <c:v>123.3564403</c:v>
                </c:pt>
                <c:pt idx="17445">
                  <c:v>130.1859202</c:v>
                </c:pt>
                <c:pt idx="17446">
                  <c:v>125.6329921</c:v>
                </c:pt>
                <c:pt idx="17447">
                  <c:v>133.3878819</c:v>
                </c:pt>
                <c:pt idx="17448">
                  <c:v>130.1996565</c:v>
                </c:pt>
                <c:pt idx="17449">
                  <c:v>121.3596929</c:v>
                </c:pt>
                <c:pt idx="17450">
                  <c:v>119.24529939999999</c:v>
                </c:pt>
                <c:pt idx="17451">
                  <c:v>130.34011839999999</c:v>
                </c:pt>
                <c:pt idx="17452">
                  <c:v>122.23641430000001</c:v>
                </c:pt>
                <c:pt idx="17453">
                  <c:v>121.68129329999999</c:v>
                </c:pt>
                <c:pt idx="17454">
                  <c:v>140.91614559999999</c:v>
                </c:pt>
                <c:pt idx="17455">
                  <c:v>140.91614559999999</c:v>
                </c:pt>
                <c:pt idx="17456">
                  <c:v>122.9243604</c:v>
                </c:pt>
                <c:pt idx="17457">
                  <c:v>122.9243604</c:v>
                </c:pt>
                <c:pt idx="17458">
                  <c:v>117.4644512</c:v>
                </c:pt>
                <c:pt idx="17459">
                  <c:v>121.2948543</c:v>
                </c:pt>
                <c:pt idx="17460">
                  <c:v>123.9502924</c:v>
                </c:pt>
                <c:pt idx="17461">
                  <c:v>121.42570689999999</c:v>
                </c:pt>
                <c:pt idx="17462">
                  <c:v>130.6232722</c:v>
                </c:pt>
                <c:pt idx="17463">
                  <c:v>129.8426394</c:v>
                </c:pt>
                <c:pt idx="17464">
                  <c:v>133.48130180000001</c:v>
                </c:pt>
                <c:pt idx="17465">
                  <c:v>133.48130180000001</c:v>
                </c:pt>
                <c:pt idx="17466">
                  <c:v>131.09992690000001</c:v>
                </c:pt>
                <c:pt idx="17467">
                  <c:v>134.3858065</c:v>
                </c:pt>
                <c:pt idx="17468">
                  <c:v>116.6037369</c:v>
                </c:pt>
                <c:pt idx="17469">
                  <c:v>130.89201209999999</c:v>
                </c:pt>
                <c:pt idx="17470">
                  <c:v>129.7870752</c:v>
                </c:pt>
                <c:pt idx="17471">
                  <c:v>129.7870752</c:v>
                </c:pt>
                <c:pt idx="17472">
                  <c:v>134.42483730000001</c:v>
                </c:pt>
                <c:pt idx="17473">
                  <c:v>121.56580409999999</c:v>
                </c:pt>
                <c:pt idx="17474">
                  <c:v>118.1447326</c:v>
                </c:pt>
                <c:pt idx="17475">
                  <c:v>123.9711817</c:v>
                </c:pt>
                <c:pt idx="17476">
                  <c:v>123.67828350000001</c:v>
                </c:pt>
                <c:pt idx="17477">
                  <c:v>123.67828350000001</c:v>
                </c:pt>
                <c:pt idx="17478">
                  <c:v>129.104512</c:v>
                </c:pt>
                <c:pt idx="17479">
                  <c:v>129.1509264</c:v>
                </c:pt>
                <c:pt idx="17480">
                  <c:v>129.86824859999999</c:v>
                </c:pt>
                <c:pt idx="17481">
                  <c:v>129.86824859999999</c:v>
                </c:pt>
                <c:pt idx="17482">
                  <c:v>131.2489932</c:v>
                </c:pt>
                <c:pt idx="17483">
                  <c:v>119.2594576</c:v>
                </c:pt>
                <c:pt idx="17484">
                  <c:v>123.3024832</c:v>
                </c:pt>
                <c:pt idx="17485">
                  <c:v>127.25077090000001</c:v>
                </c:pt>
                <c:pt idx="17486">
                  <c:v>122.5924382</c:v>
                </c:pt>
                <c:pt idx="17487">
                  <c:v>121.6462475</c:v>
                </c:pt>
                <c:pt idx="17488">
                  <c:v>140.25061719999999</c:v>
                </c:pt>
                <c:pt idx="17489">
                  <c:v>128.1865402</c:v>
                </c:pt>
                <c:pt idx="17490">
                  <c:v>128.1865402</c:v>
                </c:pt>
                <c:pt idx="17491">
                  <c:v>122.4211628</c:v>
                </c:pt>
                <c:pt idx="17492">
                  <c:v>122.4211628</c:v>
                </c:pt>
                <c:pt idx="17493">
                  <c:v>129.08343070000001</c:v>
                </c:pt>
                <c:pt idx="17494">
                  <c:v>127.3048929</c:v>
                </c:pt>
                <c:pt idx="17495">
                  <c:v>119.9304216</c:v>
                </c:pt>
                <c:pt idx="17496">
                  <c:v>119.9304216</c:v>
                </c:pt>
                <c:pt idx="17497">
                  <c:v>129.1192887</c:v>
                </c:pt>
                <c:pt idx="17498">
                  <c:v>117.5110557</c:v>
                </c:pt>
                <c:pt idx="17499">
                  <c:v>135.78456170000001</c:v>
                </c:pt>
                <c:pt idx="17500">
                  <c:v>128.2884731</c:v>
                </c:pt>
                <c:pt idx="17501">
                  <c:v>116.5866434</c:v>
                </c:pt>
                <c:pt idx="17502">
                  <c:v>123.85467939999999</c:v>
                </c:pt>
                <c:pt idx="17503">
                  <c:v>133.58979110000001</c:v>
                </c:pt>
                <c:pt idx="17504">
                  <c:v>129.60396040000001</c:v>
                </c:pt>
                <c:pt idx="17505">
                  <c:v>122.3918417</c:v>
                </c:pt>
                <c:pt idx="17506">
                  <c:v>121.3532096</c:v>
                </c:pt>
                <c:pt idx="17507">
                  <c:v>119.4994592</c:v>
                </c:pt>
                <c:pt idx="17508">
                  <c:v>119.85293919999999</c:v>
                </c:pt>
                <c:pt idx="17509">
                  <c:v>123.94637849999999</c:v>
                </c:pt>
                <c:pt idx="17510">
                  <c:v>118.8351637</c:v>
                </c:pt>
                <c:pt idx="17511">
                  <c:v>127.0177959</c:v>
                </c:pt>
                <c:pt idx="17512">
                  <c:v>123.0829396</c:v>
                </c:pt>
                <c:pt idx="17513">
                  <c:v>133.96797190000001</c:v>
                </c:pt>
                <c:pt idx="17514">
                  <c:v>123.2306555</c:v>
                </c:pt>
                <c:pt idx="17515">
                  <c:v>123.0692537</c:v>
                </c:pt>
                <c:pt idx="17516">
                  <c:v>122.1489674</c:v>
                </c:pt>
                <c:pt idx="17517">
                  <c:v>129.09446869999999</c:v>
                </c:pt>
                <c:pt idx="17518">
                  <c:v>123.2590593</c:v>
                </c:pt>
                <c:pt idx="17519">
                  <c:v>122.28673310000001</c:v>
                </c:pt>
                <c:pt idx="17520">
                  <c:v>122.28673310000001</c:v>
                </c:pt>
                <c:pt idx="17521">
                  <c:v>123.8759309</c:v>
                </c:pt>
                <c:pt idx="17522">
                  <c:v>122.8785993</c:v>
                </c:pt>
                <c:pt idx="17523">
                  <c:v>122.8785993</c:v>
                </c:pt>
                <c:pt idx="17524">
                  <c:v>129.09817989999999</c:v>
                </c:pt>
                <c:pt idx="17525">
                  <c:v>132.86685990000001</c:v>
                </c:pt>
                <c:pt idx="17526">
                  <c:v>124.6630442</c:v>
                </c:pt>
                <c:pt idx="17527">
                  <c:v>140.51848770000001</c:v>
                </c:pt>
                <c:pt idx="17528">
                  <c:v>140.51848770000001</c:v>
                </c:pt>
                <c:pt idx="17529">
                  <c:v>121.4675172</c:v>
                </c:pt>
                <c:pt idx="17530">
                  <c:v>119.2926296</c:v>
                </c:pt>
                <c:pt idx="17531">
                  <c:v>122.4243378</c:v>
                </c:pt>
                <c:pt idx="17532">
                  <c:v>122.8865363</c:v>
                </c:pt>
                <c:pt idx="17533">
                  <c:v>129.65439850000001</c:v>
                </c:pt>
                <c:pt idx="17534">
                  <c:v>123.1458904</c:v>
                </c:pt>
                <c:pt idx="17535">
                  <c:v>131.95342539999999</c:v>
                </c:pt>
                <c:pt idx="17536">
                  <c:v>123.8844715</c:v>
                </c:pt>
                <c:pt idx="17537">
                  <c:v>123.15294919999999</c:v>
                </c:pt>
                <c:pt idx="17538">
                  <c:v>133.43119730000001</c:v>
                </c:pt>
                <c:pt idx="17539">
                  <c:v>128.73835209999999</c:v>
                </c:pt>
                <c:pt idx="17540">
                  <c:v>128.73835209999999</c:v>
                </c:pt>
                <c:pt idx="17541">
                  <c:v>124.0556469</c:v>
                </c:pt>
                <c:pt idx="17542">
                  <c:v>134.0333626</c:v>
                </c:pt>
                <c:pt idx="17543">
                  <c:v>134.0333626</c:v>
                </c:pt>
                <c:pt idx="17544">
                  <c:v>134.915426</c:v>
                </c:pt>
                <c:pt idx="17545">
                  <c:v>119.35204950000001</c:v>
                </c:pt>
                <c:pt idx="17546">
                  <c:v>119.35204950000001</c:v>
                </c:pt>
                <c:pt idx="17547">
                  <c:v>134.95911380000001</c:v>
                </c:pt>
                <c:pt idx="17548">
                  <c:v>131.02286330000001</c:v>
                </c:pt>
                <c:pt idx="17549">
                  <c:v>130.004536</c:v>
                </c:pt>
                <c:pt idx="17550">
                  <c:v>118.1488044</c:v>
                </c:pt>
                <c:pt idx="17551">
                  <c:v>130.10528880000001</c:v>
                </c:pt>
                <c:pt idx="17552">
                  <c:v>130.10528880000001</c:v>
                </c:pt>
                <c:pt idx="17553">
                  <c:v>129.72959420000001</c:v>
                </c:pt>
                <c:pt idx="17554">
                  <c:v>123.8837159</c:v>
                </c:pt>
                <c:pt idx="17555">
                  <c:v>124.0337553</c:v>
                </c:pt>
                <c:pt idx="17556">
                  <c:v>118.90693229999999</c:v>
                </c:pt>
                <c:pt idx="17557">
                  <c:v>129.780281</c:v>
                </c:pt>
                <c:pt idx="17558">
                  <c:v>122.7339252</c:v>
                </c:pt>
                <c:pt idx="17559">
                  <c:v>122.7339252</c:v>
                </c:pt>
                <c:pt idx="17560">
                  <c:v>131.47950209999999</c:v>
                </c:pt>
                <c:pt idx="17561">
                  <c:v>130.49094959999999</c:v>
                </c:pt>
                <c:pt idx="17562">
                  <c:v>130.49094959999999</c:v>
                </c:pt>
                <c:pt idx="17563">
                  <c:v>133.15222460000001</c:v>
                </c:pt>
                <c:pt idx="17564">
                  <c:v>129.7189855</c:v>
                </c:pt>
                <c:pt idx="17565">
                  <c:v>120.7119093</c:v>
                </c:pt>
                <c:pt idx="17566">
                  <c:v>120.7119093</c:v>
                </c:pt>
                <c:pt idx="17567">
                  <c:v>119.3020774</c:v>
                </c:pt>
                <c:pt idx="17568">
                  <c:v>124.0193417</c:v>
                </c:pt>
                <c:pt idx="17569">
                  <c:v>129.7593565</c:v>
                </c:pt>
                <c:pt idx="17570">
                  <c:v>124.2839314</c:v>
                </c:pt>
                <c:pt idx="17571">
                  <c:v>130.6570528</c:v>
                </c:pt>
                <c:pt idx="17572">
                  <c:v>135.5112997</c:v>
                </c:pt>
                <c:pt idx="17573">
                  <c:v>122.5203357</c:v>
                </c:pt>
                <c:pt idx="17574">
                  <c:v>127.99647539999999</c:v>
                </c:pt>
                <c:pt idx="17575">
                  <c:v>127.99647539999999</c:v>
                </c:pt>
                <c:pt idx="17576">
                  <c:v>130.64410789999999</c:v>
                </c:pt>
                <c:pt idx="17577">
                  <c:v>123.1781704</c:v>
                </c:pt>
                <c:pt idx="17578">
                  <c:v>123.1781704</c:v>
                </c:pt>
                <c:pt idx="17579">
                  <c:v>123.8323956</c:v>
                </c:pt>
                <c:pt idx="17580">
                  <c:v>130.2304872</c:v>
                </c:pt>
                <c:pt idx="17581">
                  <c:v>118.12308280000001</c:v>
                </c:pt>
                <c:pt idx="17582">
                  <c:v>128.106415</c:v>
                </c:pt>
                <c:pt idx="17583">
                  <c:v>123.7981066</c:v>
                </c:pt>
                <c:pt idx="17584">
                  <c:v>122.0885858</c:v>
                </c:pt>
                <c:pt idx="17585">
                  <c:v>128.38372799999999</c:v>
                </c:pt>
                <c:pt idx="17586">
                  <c:v>123.3958434</c:v>
                </c:pt>
                <c:pt idx="17587">
                  <c:v>127.0263789</c:v>
                </c:pt>
                <c:pt idx="17588">
                  <c:v>120.5427153</c:v>
                </c:pt>
                <c:pt idx="17589">
                  <c:v>120.2784724</c:v>
                </c:pt>
                <c:pt idx="17590">
                  <c:v>123.6254363</c:v>
                </c:pt>
                <c:pt idx="17591">
                  <c:v>123.6254363</c:v>
                </c:pt>
                <c:pt idx="17592">
                  <c:v>134.55438960000001</c:v>
                </c:pt>
                <c:pt idx="17593">
                  <c:v>125.3783636</c:v>
                </c:pt>
                <c:pt idx="17594">
                  <c:v>124.4858074</c:v>
                </c:pt>
                <c:pt idx="17595">
                  <c:v>135.3550242</c:v>
                </c:pt>
                <c:pt idx="17596">
                  <c:v>121.5271951</c:v>
                </c:pt>
                <c:pt idx="17597">
                  <c:v>123.1635931</c:v>
                </c:pt>
                <c:pt idx="17598">
                  <c:v>123.19286719999999</c:v>
                </c:pt>
                <c:pt idx="17599">
                  <c:v>128.8948623</c:v>
                </c:pt>
                <c:pt idx="17600">
                  <c:v>119.0957121</c:v>
                </c:pt>
                <c:pt idx="17601">
                  <c:v>123.0237066</c:v>
                </c:pt>
                <c:pt idx="17602">
                  <c:v>123.0237066</c:v>
                </c:pt>
                <c:pt idx="17603">
                  <c:v>125.47536150000001</c:v>
                </c:pt>
                <c:pt idx="17604">
                  <c:v>128.89949240000001</c:v>
                </c:pt>
                <c:pt idx="17605">
                  <c:v>123.02407169999999</c:v>
                </c:pt>
                <c:pt idx="17606">
                  <c:v>124.7303648</c:v>
                </c:pt>
                <c:pt idx="17607">
                  <c:v>142.12165429999999</c:v>
                </c:pt>
                <c:pt idx="17608">
                  <c:v>130.29224489999999</c:v>
                </c:pt>
                <c:pt idx="17609">
                  <c:v>120.1066247</c:v>
                </c:pt>
                <c:pt idx="17610">
                  <c:v>122.4052757</c:v>
                </c:pt>
                <c:pt idx="17611">
                  <c:v>128.57211150000001</c:v>
                </c:pt>
                <c:pt idx="17612">
                  <c:v>128.57211150000001</c:v>
                </c:pt>
                <c:pt idx="17613">
                  <c:v>133.2694491</c:v>
                </c:pt>
                <c:pt idx="17614">
                  <c:v>134.69382179999999</c:v>
                </c:pt>
                <c:pt idx="17615">
                  <c:v>134.59527550000001</c:v>
                </c:pt>
                <c:pt idx="17616">
                  <c:v>134.59527550000001</c:v>
                </c:pt>
                <c:pt idx="17617">
                  <c:v>121.570615</c:v>
                </c:pt>
                <c:pt idx="17618">
                  <c:v>122.89597259999999</c:v>
                </c:pt>
                <c:pt idx="17619">
                  <c:v>134.7372378</c:v>
                </c:pt>
                <c:pt idx="17620">
                  <c:v>131.51612230000001</c:v>
                </c:pt>
                <c:pt idx="17621">
                  <c:v>133.58450160000001</c:v>
                </c:pt>
                <c:pt idx="17622">
                  <c:v>120.1354113</c:v>
                </c:pt>
                <c:pt idx="17623">
                  <c:v>120.1354113</c:v>
                </c:pt>
                <c:pt idx="17624">
                  <c:v>131.07738209999999</c:v>
                </c:pt>
                <c:pt idx="17625">
                  <c:v>122.4173437</c:v>
                </c:pt>
                <c:pt idx="17626">
                  <c:v>129.79653640000001</c:v>
                </c:pt>
                <c:pt idx="17627">
                  <c:v>131.13085910000001</c:v>
                </c:pt>
                <c:pt idx="17628">
                  <c:v>129.88262460000001</c:v>
                </c:pt>
                <c:pt idx="17629">
                  <c:v>129.88262460000001</c:v>
                </c:pt>
                <c:pt idx="17630">
                  <c:v>123.8245174</c:v>
                </c:pt>
                <c:pt idx="17631">
                  <c:v>121.5883473</c:v>
                </c:pt>
                <c:pt idx="17632">
                  <c:v>129.56674630000001</c:v>
                </c:pt>
                <c:pt idx="17633">
                  <c:v>122.6667155</c:v>
                </c:pt>
                <c:pt idx="17634">
                  <c:v>122.6667155</c:v>
                </c:pt>
                <c:pt idx="17635">
                  <c:v>135.6577973</c:v>
                </c:pt>
                <c:pt idx="17636">
                  <c:v>133.2090235</c:v>
                </c:pt>
                <c:pt idx="17637">
                  <c:v>130.4172308</c:v>
                </c:pt>
                <c:pt idx="17638">
                  <c:v>129.60684879999999</c:v>
                </c:pt>
                <c:pt idx="17639">
                  <c:v>139.666775</c:v>
                </c:pt>
                <c:pt idx="17640">
                  <c:v>121.59053969999999</c:v>
                </c:pt>
                <c:pt idx="17641">
                  <c:v>123.441284</c:v>
                </c:pt>
                <c:pt idx="17642">
                  <c:v>136.0486239</c:v>
                </c:pt>
                <c:pt idx="17643">
                  <c:v>120.1069717</c:v>
                </c:pt>
                <c:pt idx="17644">
                  <c:v>133.9890058</c:v>
                </c:pt>
                <c:pt idx="17645">
                  <c:v>123.9743878</c:v>
                </c:pt>
                <c:pt idx="17646">
                  <c:v>127.4989741</c:v>
                </c:pt>
                <c:pt idx="17647">
                  <c:v>130.8656804</c:v>
                </c:pt>
                <c:pt idx="17648">
                  <c:v>129.6128425</c:v>
                </c:pt>
                <c:pt idx="17649">
                  <c:v>128.6433754</c:v>
                </c:pt>
                <c:pt idx="17650">
                  <c:v>128.6433754</c:v>
                </c:pt>
                <c:pt idx="17651">
                  <c:v>129.59850259999999</c:v>
                </c:pt>
                <c:pt idx="17652">
                  <c:v>122.8307148</c:v>
                </c:pt>
                <c:pt idx="17653">
                  <c:v>122.4791816</c:v>
                </c:pt>
                <c:pt idx="17654">
                  <c:v>123.1437401</c:v>
                </c:pt>
                <c:pt idx="17655">
                  <c:v>123.1437401</c:v>
                </c:pt>
                <c:pt idx="17656">
                  <c:v>132.2961646</c:v>
                </c:pt>
                <c:pt idx="17657">
                  <c:v>123.6146079</c:v>
                </c:pt>
                <c:pt idx="17658">
                  <c:v>123.6146079</c:v>
                </c:pt>
                <c:pt idx="17659">
                  <c:v>120.42539600000001</c:v>
                </c:pt>
                <c:pt idx="17660">
                  <c:v>126.0915172</c:v>
                </c:pt>
                <c:pt idx="17661">
                  <c:v>130.7378214</c:v>
                </c:pt>
                <c:pt idx="17662">
                  <c:v>127.9626543</c:v>
                </c:pt>
                <c:pt idx="17663">
                  <c:v>135.86773700000001</c:v>
                </c:pt>
                <c:pt idx="17664">
                  <c:v>130.76272950000001</c:v>
                </c:pt>
                <c:pt idx="17665">
                  <c:v>124.5529257</c:v>
                </c:pt>
                <c:pt idx="17666">
                  <c:v>122.621523</c:v>
                </c:pt>
                <c:pt idx="17667">
                  <c:v>121.775717</c:v>
                </c:pt>
                <c:pt idx="17668">
                  <c:v>122.39845990000001</c:v>
                </c:pt>
                <c:pt idx="17669">
                  <c:v>118.80369330000001</c:v>
                </c:pt>
                <c:pt idx="17670">
                  <c:v>139.84792350000001</c:v>
                </c:pt>
                <c:pt idx="17671">
                  <c:v>139.84792350000001</c:v>
                </c:pt>
                <c:pt idx="17672">
                  <c:v>125.00289189999999</c:v>
                </c:pt>
                <c:pt idx="17673">
                  <c:v>134.55333669999999</c:v>
                </c:pt>
                <c:pt idx="17674">
                  <c:v>129.5324387</c:v>
                </c:pt>
                <c:pt idx="17675">
                  <c:v>124.1799844</c:v>
                </c:pt>
                <c:pt idx="17676">
                  <c:v>130.15005640000001</c:v>
                </c:pt>
                <c:pt idx="17677">
                  <c:v>121.22779679999999</c:v>
                </c:pt>
                <c:pt idx="17678">
                  <c:v>123.8100522</c:v>
                </c:pt>
                <c:pt idx="17679">
                  <c:v>141.7322423</c:v>
                </c:pt>
                <c:pt idx="17680">
                  <c:v>123.7943083</c:v>
                </c:pt>
                <c:pt idx="17681">
                  <c:v>123.0067792</c:v>
                </c:pt>
                <c:pt idx="17682">
                  <c:v>123.0067792</c:v>
                </c:pt>
                <c:pt idx="17683">
                  <c:v>129.5380543</c:v>
                </c:pt>
                <c:pt idx="17684">
                  <c:v>129.24436259999999</c:v>
                </c:pt>
                <c:pt idx="17685">
                  <c:v>129.24436259999999</c:v>
                </c:pt>
                <c:pt idx="17686">
                  <c:v>128.70779110000001</c:v>
                </c:pt>
                <c:pt idx="17687">
                  <c:v>134.5754092</c:v>
                </c:pt>
                <c:pt idx="17688">
                  <c:v>134.25535529999999</c:v>
                </c:pt>
                <c:pt idx="17689">
                  <c:v>135.25186780000001</c:v>
                </c:pt>
                <c:pt idx="17690">
                  <c:v>120.9160826</c:v>
                </c:pt>
                <c:pt idx="17691">
                  <c:v>135.16527339999999</c:v>
                </c:pt>
                <c:pt idx="17692">
                  <c:v>135.16527339999999</c:v>
                </c:pt>
                <c:pt idx="17693">
                  <c:v>123.77419999999999</c:v>
                </c:pt>
                <c:pt idx="17694">
                  <c:v>125.44344100000001</c:v>
                </c:pt>
                <c:pt idx="17695">
                  <c:v>123.1636017</c:v>
                </c:pt>
                <c:pt idx="17696">
                  <c:v>135.29978940000001</c:v>
                </c:pt>
                <c:pt idx="17697">
                  <c:v>125.4953623</c:v>
                </c:pt>
                <c:pt idx="17698">
                  <c:v>124.47592760000001</c:v>
                </c:pt>
                <c:pt idx="17699">
                  <c:v>123.84940349999999</c:v>
                </c:pt>
                <c:pt idx="17700">
                  <c:v>132.4773793</c:v>
                </c:pt>
                <c:pt idx="17701">
                  <c:v>122.8046435</c:v>
                </c:pt>
                <c:pt idx="17702">
                  <c:v>123.6339578</c:v>
                </c:pt>
                <c:pt idx="17703">
                  <c:v>131.70361550000001</c:v>
                </c:pt>
                <c:pt idx="17704">
                  <c:v>130.45372599999999</c:v>
                </c:pt>
                <c:pt idx="17705">
                  <c:v>131.75881519999999</c:v>
                </c:pt>
                <c:pt idx="17706">
                  <c:v>136.62067490000001</c:v>
                </c:pt>
                <c:pt idx="17707">
                  <c:v>129.4424242</c:v>
                </c:pt>
                <c:pt idx="17708">
                  <c:v>129.6211083</c:v>
                </c:pt>
                <c:pt idx="17709">
                  <c:v>135.6948003</c:v>
                </c:pt>
                <c:pt idx="17710">
                  <c:v>135.6948003</c:v>
                </c:pt>
                <c:pt idx="17711">
                  <c:v>130.3166683</c:v>
                </c:pt>
                <c:pt idx="17712">
                  <c:v>130.3166683</c:v>
                </c:pt>
                <c:pt idx="17713">
                  <c:v>129.4841648</c:v>
                </c:pt>
                <c:pt idx="17714">
                  <c:v>124.57204059999999</c:v>
                </c:pt>
                <c:pt idx="17715">
                  <c:v>128.8597906</c:v>
                </c:pt>
                <c:pt idx="17716">
                  <c:v>128.8597906</c:v>
                </c:pt>
                <c:pt idx="17717">
                  <c:v>135.0954371</c:v>
                </c:pt>
                <c:pt idx="17718">
                  <c:v>140.17961460000001</c:v>
                </c:pt>
                <c:pt idx="17719">
                  <c:v>123.4374419</c:v>
                </c:pt>
                <c:pt idx="17720">
                  <c:v>123.4374419</c:v>
                </c:pt>
                <c:pt idx="17721">
                  <c:v>124.8448544</c:v>
                </c:pt>
                <c:pt idx="17722">
                  <c:v>135.83193030000001</c:v>
                </c:pt>
                <c:pt idx="17723">
                  <c:v>130.24177460000001</c:v>
                </c:pt>
                <c:pt idx="17724">
                  <c:v>136.5094</c:v>
                </c:pt>
                <c:pt idx="17725">
                  <c:v>135.8926027</c:v>
                </c:pt>
                <c:pt idx="17726">
                  <c:v>125.46312639999999</c:v>
                </c:pt>
                <c:pt idx="17727">
                  <c:v>122.8039562</c:v>
                </c:pt>
                <c:pt idx="17728">
                  <c:v>136.5424074</c:v>
                </c:pt>
                <c:pt idx="17729">
                  <c:v>120.9106871</c:v>
                </c:pt>
                <c:pt idx="17730">
                  <c:v>132.22254029999999</c:v>
                </c:pt>
                <c:pt idx="17731">
                  <c:v>124.7077013</c:v>
                </c:pt>
                <c:pt idx="17732">
                  <c:v>124.3696344</c:v>
                </c:pt>
                <c:pt idx="17733">
                  <c:v>124.3696344</c:v>
                </c:pt>
                <c:pt idx="17734">
                  <c:v>126.80485349999999</c:v>
                </c:pt>
                <c:pt idx="17735">
                  <c:v>122.93027499999999</c:v>
                </c:pt>
                <c:pt idx="17736">
                  <c:v>128.50647369999999</c:v>
                </c:pt>
                <c:pt idx="17737">
                  <c:v>128.50647369999999</c:v>
                </c:pt>
                <c:pt idx="17738">
                  <c:v>129.4547421</c:v>
                </c:pt>
                <c:pt idx="17739">
                  <c:v>129.44139509999999</c:v>
                </c:pt>
                <c:pt idx="17740">
                  <c:v>122.1383622</c:v>
                </c:pt>
                <c:pt idx="17741">
                  <c:v>122.478756</c:v>
                </c:pt>
                <c:pt idx="17742">
                  <c:v>122.4650037</c:v>
                </c:pt>
                <c:pt idx="17743">
                  <c:v>136.45728260000001</c:v>
                </c:pt>
                <c:pt idx="17744">
                  <c:v>119.67220330000001</c:v>
                </c:pt>
                <c:pt idx="17745">
                  <c:v>123.1353198</c:v>
                </c:pt>
                <c:pt idx="17746">
                  <c:v>123.1353198</c:v>
                </c:pt>
                <c:pt idx="17747">
                  <c:v>129.69497380000001</c:v>
                </c:pt>
                <c:pt idx="17748">
                  <c:v>129.72330790000001</c:v>
                </c:pt>
                <c:pt idx="17749">
                  <c:v>127.846065</c:v>
                </c:pt>
                <c:pt idx="17750">
                  <c:v>124.53695190000001</c:v>
                </c:pt>
                <c:pt idx="17751">
                  <c:v>130.80421050000001</c:v>
                </c:pt>
                <c:pt idx="17752">
                  <c:v>136.47260439999999</c:v>
                </c:pt>
                <c:pt idx="17753">
                  <c:v>134.6585408</c:v>
                </c:pt>
                <c:pt idx="17754">
                  <c:v>122.5449737</c:v>
                </c:pt>
                <c:pt idx="17755">
                  <c:v>121.4815262</c:v>
                </c:pt>
                <c:pt idx="17756">
                  <c:v>121.98800110000001</c:v>
                </c:pt>
                <c:pt idx="17757">
                  <c:v>126.2767676</c:v>
                </c:pt>
                <c:pt idx="17758">
                  <c:v>129.11768530000001</c:v>
                </c:pt>
                <c:pt idx="17759">
                  <c:v>129.11768530000001</c:v>
                </c:pt>
                <c:pt idx="17760">
                  <c:v>123.04896460000001</c:v>
                </c:pt>
                <c:pt idx="17761">
                  <c:v>141.3874783</c:v>
                </c:pt>
                <c:pt idx="17762">
                  <c:v>128.53636510000001</c:v>
                </c:pt>
                <c:pt idx="17763">
                  <c:v>123.8860622</c:v>
                </c:pt>
                <c:pt idx="17764">
                  <c:v>123.92386550000001</c:v>
                </c:pt>
                <c:pt idx="17765">
                  <c:v>129.3842444</c:v>
                </c:pt>
                <c:pt idx="17766">
                  <c:v>126.2191132</c:v>
                </c:pt>
                <c:pt idx="17767">
                  <c:v>129.38842109999999</c:v>
                </c:pt>
                <c:pt idx="17768">
                  <c:v>126.30971769999999</c:v>
                </c:pt>
                <c:pt idx="17769">
                  <c:v>123.7584112</c:v>
                </c:pt>
                <c:pt idx="17770">
                  <c:v>123.7584112</c:v>
                </c:pt>
                <c:pt idx="17771">
                  <c:v>136.9988018</c:v>
                </c:pt>
                <c:pt idx="17772">
                  <c:v>135.8190711</c:v>
                </c:pt>
                <c:pt idx="17773">
                  <c:v>126.8901973</c:v>
                </c:pt>
                <c:pt idx="17774">
                  <c:v>120.3565572</c:v>
                </c:pt>
                <c:pt idx="17775">
                  <c:v>120.3565572</c:v>
                </c:pt>
                <c:pt idx="17776">
                  <c:v>136.1746847</c:v>
                </c:pt>
                <c:pt idx="17777">
                  <c:v>135.741536</c:v>
                </c:pt>
                <c:pt idx="17778">
                  <c:v>135.741536</c:v>
                </c:pt>
                <c:pt idx="17779">
                  <c:v>126.9464638</c:v>
                </c:pt>
                <c:pt idx="17780">
                  <c:v>135.86952819999999</c:v>
                </c:pt>
                <c:pt idx="17781">
                  <c:v>122.4464175</c:v>
                </c:pt>
                <c:pt idx="17782">
                  <c:v>133.03100950000001</c:v>
                </c:pt>
                <c:pt idx="17783">
                  <c:v>126.45256860000001</c:v>
                </c:pt>
                <c:pt idx="17784">
                  <c:v>136.24139360000001</c:v>
                </c:pt>
                <c:pt idx="17785">
                  <c:v>136.24139360000001</c:v>
                </c:pt>
                <c:pt idx="17786">
                  <c:v>123.9232793</c:v>
                </c:pt>
                <c:pt idx="17787">
                  <c:v>130.10995149999999</c:v>
                </c:pt>
                <c:pt idx="17788">
                  <c:v>122.7447736</c:v>
                </c:pt>
                <c:pt idx="17789">
                  <c:v>133.08898790000001</c:v>
                </c:pt>
                <c:pt idx="17790">
                  <c:v>130.27745390000001</c:v>
                </c:pt>
                <c:pt idx="17791">
                  <c:v>130.15784840000001</c:v>
                </c:pt>
                <c:pt idx="17792">
                  <c:v>122.40548649999999</c:v>
                </c:pt>
                <c:pt idx="17793">
                  <c:v>130.27364030000001</c:v>
                </c:pt>
                <c:pt idx="17794">
                  <c:v>130.1129789</c:v>
                </c:pt>
                <c:pt idx="17795">
                  <c:v>130.1129789</c:v>
                </c:pt>
                <c:pt idx="17796">
                  <c:v>135.3926386</c:v>
                </c:pt>
                <c:pt idx="17797">
                  <c:v>135.3926386</c:v>
                </c:pt>
                <c:pt idx="17798">
                  <c:v>140.7068706</c:v>
                </c:pt>
                <c:pt idx="17799">
                  <c:v>126.5353863</c:v>
                </c:pt>
                <c:pt idx="17800">
                  <c:v>124.554422</c:v>
                </c:pt>
                <c:pt idx="17801">
                  <c:v>136.39698430000001</c:v>
                </c:pt>
                <c:pt idx="17802">
                  <c:v>136.2379779</c:v>
                </c:pt>
                <c:pt idx="17803">
                  <c:v>123.55240999999999</c:v>
                </c:pt>
                <c:pt idx="17804">
                  <c:v>123.41079449999999</c:v>
                </c:pt>
                <c:pt idx="17805">
                  <c:v>123.41079449999999</c:v>
                </c:pt>
                <c:pt idx="17806">
                  <c:v>138.40940699999999</c:v>
                </c:pt>
                <c:pt idx="17807">
                  <c:v>136.2729693</c:v>
                </c:pt>
                <c:pt idx="17808">
                  <c:v>128.9563009</c:v>
                </c:pt>
                <c:pt idx="17809">
                  <c:v>128.72259600000001</c:v>
                </c:pt>
                <c:pt idx="17810">
                  <c:v>128.72259600000001</c:v>
                </c:pt>
                <c:pt idx="17811">
                  <c:v>134.6593215</c:v>
                </c:pt>
                <c:pt idx="17812">
                  <c:v>125.12302680000001</c:v>
                </c:pt>
                <c:pt idx="17813">
                  <c:v>125.12302680000001</c:v>
                </c:pt>
                <c:pt idx="17814">
                  <c:v>132.85181779999999</c:v>
                </c:pt>
                <c:pt idx="17815">
                  <c:v>130.10398380000001</c:v>
                </c:pt>
                <c:pt idx="17816">
                  <c:v>128.2304038</c:v>
                </c:pt>
                <c:pt idx="17817">
                  <c:v>122.43691629999999</c:v>
                </c:pt>
                <c:pt idx="17818">
                  <c:v>124.20838759999999</c:v>
                </c:pt>
                <c:pt idx="17819">
                  <c:v>125.44460549999999</c:v>
                </c:pt>
                <c:pt idx="17820">
                  <c:v>137.7546686</c:v>
                </c:pt>
                <c:pt idx="17821">
                  <c:v>126.1056408</c:v>
                </c:pt>
                <c:pt idx="17822">
                  <c:v>136.3084642</c:v>
                </c:pt>
                <c:pt idx="17823">
                  <c:v>125.62348729999999</c:v>
                </c:pt>
                <c:pt idx="17824">
                  <c:v>121.81630130000001</c:v>
                </c:pt>
                <c:pt idx="17825">
                  <c:v>128.39785280000001</c:v>
                </c:pt>
                <c:pt idx="17826">
                  <c:v>128.39785280000001</c:v>
                </c:pt>
                <c:pt idx="17827">
                  <c:v>130.14087910000001</c:v>
                </c:pt>
                <c:pt idx="17828">
                  <c:v>130.70281679999999</c:v>
                </c:pt>
                <c:pt idx="17829">
                  <c:v>136.3121573</c:v>
                </c:pt>
                <c:pt idx="17830">
                  <c:v>130.12649959999999</c:v>
                </c:pt>
                <c:pt idx="17831">
                  <c:v>128.86569779999999</c:v>
                </c:pt>
                <c:pt idx="17832">
                  <c:v>123.2604731</c:v>
                </c:pt>
                <c:pt idx="17833">
                  <c:v>123.92094520000001</c:v>
                </c:pt>
                <c:pt idx="17834">
                  <c:v>123.92094520000001</c:v>
                </c:pt>
                <c:pt idx="17835">
                  <c:v>129.0214814</c:v>
                </c:pt>
                <c:pt idx="17836">
                  <c:v>129.0214814</c:v>
                </c:pt>
                <c:pt idx="17837">
                  <c:v>129.5401411</c:v>
                </c:pt>
                <c:pt idx="17838">
                  <c:v>129.56951290000001</c:v>
                </c:pt>
                <c:pt idx="17839">
                  <c:v>128.39398180000001</c:v>
                </c:pt>
                <c:pt idx="17840">
                  <c:v>125.0981817</c:v>
                </c:pt>
                <c:pt idx="17841">
                  <c:v>136.59484130000001</c:v>
                </c:pt>
                <c:pt idx="17842">
                  <c:v>128.53974930000001</c:v>
                </c:pt>
                <c:pt idx="17843">
                  <c:v>125.30261109999999</c:v>
                </c:pt>
                <c:pt idx="17844">
                  <c:v>128.79883889999999</c:v>
                </c:pt>
                <c:pt idx="17845">
                  <c:v>124.0125944</c:v>
                </c:pt>
                <c:pt idx="17846">
                  <c:v>124.11924670000001</c:v>
                </c:pt>
                <c:pt idx="17847">
                  <c:v>124.09307219999999</c:v>
                </c:pt>
                <c:pt idx="17848">
                  <c:v>125.74297369999999</c:v>
                </c:pt>
                <c:pt idx="17849">
                  <c:v>136.74177119999999</c:v>
                </c:pt>
                <c:pt idx="17850">
                  <c:v>127.60884350000001</c:v>
                </c:pt>
                <c:pt idx="17851">
                  <c:v>136.39370489999999</c:v>
                </c:pt>
                <c:pt idx="17852">
                  <c:v>129.26584349999999</c:v>
                </c:pt>
                <c:pt idx="17853">
                  <c:v>127.83082450000001</c:v>
                </c:pt>
                <c:pt idx="17854">
                  <c:v>127.6666979</c:v>
                </c:pt>
                <c:pt idx="17855">
                  <c:v>138.70208980000001</c:v>
                </c:pt>
                <c:pt idx="17856">
                  <c:v>129.2734226</c:v>
                </c:pt>
                <c:pt idx="17857">
                  <c:v>128.93913040000001</c:v>
                </c:pt>
                <c:pt idx="17858">
                  <c:v>136.4460053</c:v>
                </c:pt>
                <c:pt idx="17859">
                  <c:v>124.58995520000001</c:v>
                </c:pt>
                <c:pt idx="17860">
                  <c:v>124.5096695</c:v>
                </c:pt>
                <c:pt idx="17861">
                  <c:v>124.5096695</c:v>
                </c:pt>
                <c:pt idx="17862">
                  <c:v>135.97071199999999</c:v>
                </c:pt>
                <c:pt idx="17863">
                  <c:v>135.97071199999999</c:v>
                </c:pt>
                <c:pt idx="17864">
                  <c:v>121.1837386</c:v>
                </c:pt>
                <c:pt idx="17865">
                  <c:v>121.1837386</c:v>
                </c:pt>
                <c:pt idx="17866">
                  <c:v>130.02504099999999</c:v>
                </c:pt>
                <c:pt idx="17867">
                  <c:v>137.69694079999999</c:v>
                </c:pt>
                <c:pt idx="17868">
                  <c:v>123.24920280000001</c:v>
                </c:pt>
                <c:pt idx="17869">
                  <c:v>130.0725539</c:v>
                </c:pt>
                <c:pt idx="17870">
                  <c:v>124.68422150000001</c:v>
                </c:pt>
                <c:pt idx="17871">
                  <c:v>125.3328648</c:v>
                </c:pt>
                <c:pt idx="17872">
                  <c:v>122.7097697</c:v>
                </c:pt>
                <c:pt idx="17873">
                  <c:v>130.13600199999999</c:v>
                </c:pt>
                <c:pt idx="17874">
                  <c:v>125.34246709999999</c:v>
                </c:pt>
                <c:pt idx="17875">
                  <c:v>135.9958929</c:v>
                </c:pt>
                <c:pt idx="17876">
                  <c:v>124.3006487</c:v>
                </c:pt>
                <c:pt idx="17877">
                  <c:v>141.24057980000001</c:v>
                </c:pt>
                <c:pt idx="17878">
                  <c:v>136.9715846</c:v>
                </c:pt>
                <c:pt idx="17879">
                  <c:v>136.0373524</c:v>
                </c:pt>
                <c:pt idx="17880">
                  <c:v>129.10251009999999</c:v>
                </c:pt>
                <c:pt idx="17881">
                  <c:v>129.10251009999999</c:v>
                </c:pt>
                <c:pt idx="17882">
                  <c:v>130.15016790000001</c:v>
                </c:pt>
                <c:pt idx="17883">
                  <c:v>126.5977286</c:v>
                </c:pt>
                <c:pt idx="17884">
                  <c:v>126.5977286</c:v>
                </c:pt>
                <c:pt idx="17885">
                  <c:v>135.1279614</c:v>
                </c:pt>
                <c:pt idx="17886">
                  <c:v>135.1279614</c:v>
                </c:pt>
                <c:pt idx="17887">
                  <c:v>123.191565</c:v>
                </c:pt>
                <c:pt idx="17888">
                  <c:v>129.1740897</c:v>
                </c:pt>
                <c:pt idx="17889">
                  <c:v>125.3156269</c:v>
                </c:pt>
                <c:pt idx="17890">
                  <c:v>123.4086422</c:v>
                </c:pt>
                <c:pt idx="17891">
                  <c:v>123.4086422</c:v>
                </c:pt>
                <c:pt idx="17892">
                  <c:v>129.63764230000001</c:v>
                </c:pt>
                <c:pt idx="17893">
                  <c:v>128.82766799999999</c:v>
                </c:pt>
                <c:pt idx="17894">
                  <c:v>129.4298129</c:v>
                </c:pt>
                <c:pt idx="17895">
                  <c:v>129.4298129</c:v>
                </c:pt>
                <c:pt idx="17896">
                  <c:v>134.41881609999999</c:v>
                </c:pt>
                <c:pt idx="17897">
                  <c:v>120.6390103</c:v>
                </c:pt>
                <c:pt idx="17898">
                  <c:v>120.6390103</c:v>
                </c:pt>
                <c:pt idx="17899">
                  <c:v>123.2018987</c:v>
                </c:pt>
                <c:pt idx="17900">
                  <c:v>123.2290278</c:v>
                </c:pt>
                <c:pt idx="17901">
                  <c:v>130.7897926</c:v>
                </c:pt>
                <c:pt idx="17902">
                  <c:v>139.03943820000001</c:v>
                </c:pt>
                <c:pt idx="17903">
                  <c:v>126.181521</c:v>
                </c:pt>
                <c:pt idx="17904">
                  <c:v>131.37295359999999</c:v>
                </c:pt>
                <c:pt idx="17905">
                  <c:v>129.72238759999999</c:v>
                </c:pt>
                <c:pt idx="17906">
                  <c:v>129.72238759999999</c:v>
                </c:pt>
                <c:pt idx="17907">
                  <c:v>128.27870870000001</c:v>
                </c:pt>
                <c:pt idx="17908">
                  <c:v>128.7560435</c:v>
                </c:pt>
                <c:pt idx="17909">
                  <c:v>124.6043224</c:v>
                </c:pt>
                <c:pt idx="17910">
                  <c:v>124.8275551</c:v>
                </c:pt>
                <c:pt idx="17911">
                  <c:v>137.36523209999999</c:v>
                </c:pt>
                <c:pt idx="17912">
                  <c:v>141.33646490000001</c:v>
                </c:pt>
                <c:pt idx="17913">
                  <c:v>141.33646490000001</c:v>
                </c:pt>
                <c:pt idx="17914">
                  <c:v>136.03432720000001</c:v>
                </c:pt>
                <c:pt idx="17915">
                  <c:v>127.6731308</c:v>
                </c:pt>
                <c:pt idx="17916">
                  <c:v>129.0850868</c:v>
                </c:pt>
                <c:pt idx="17917">
                  <c:v>129.0850868</c:v>
                </c:pt>
                <c:pt idx="17918">
                  <c:v>131.95888840000001</c:v>
                </c:pt>
                <c:pt idx="17919">
                  <c:v>136.0389538</c:v>
                </c:pt>
                <c:pt idx="17920">
                  <c:v>130.0328489</c:v>
                </c:pt>
                <c:pt idx="17921">
                  <c:v>130.01525760000001</c:v>
                </c:pt>
                <c:pt idx="17922">
                  <c:v>139.1450998</c:v>
                </c:pt>
                <c:pt idx="17923">
                  <c:v>130.2247916</c:v>
                </c:pt>
                <c:pt idx="17924">
                  <c:v>130.25769940000001</c:v>
                </c:pt>
                <c:pt idx="17925">
                  <c:v>123.9506739</c:v>
                </c:pt>
                <c:pt idx="17926">
                  <c:v>123.9506739</c:v>
                </c:pt>
                <c:pt idx="17927">
                  <c:v>136.51526039999999</c:v>
                </c:pt>
                <c:pt idx="17928">
                  <c:v>123.28160870000001</c:v>
                </c:pt>
                <c:pt idx="17929">
                  <c:v>129.030968</c:v>
                </c:pt>
                <c:pt idx="17930">
                  <c:v>130.41892229999999</c:v>
                </c:pt>
                <c:pt idx="17931">
                  <c:v>125.8035898</c:v>
                </c:pt>
                <c:pt idx="17932">
                  <c:v>123.3952326</c:v>
                </c:pt>
                <c:pt idx="17933">
                  <c:v>128.4684287</c:v>
                </c:pt>
                <c:pt idx="17934">
                  <c:v>136.97401540000001</c:v>
                </c:pt>
                <c:pt idx="17935">
                  <c:v>140.34112640000001</c:v>
                </c:pt>
                <c:pt idx="17936">
                  <c:v>129.09075609999999</c:v>
                </c:pt>
                <c:pt idx="17937">
                  <c:v>126.0712894</c:v>
                </c:pt>
                <c:pt idx="17938">
                  <c:v>129.02330430000001</c:v>
                </c:pt>
                <c:pt idx="17939">
                  <c:v>138.79993229999999</c:v>
                </c:pt>
                <c:pt idx="17940">
                  <c:v>124.7002423</c:v>
                </c:pt>
                <c:pt idx="17941">
                  <c:v>135.73403719999999</c:v>
                </c:pt>
                <c:pt idx="17942">
                  <c:v>135.73403719999999</c:v>
                </c:pt>
                <c:pt idx="17943">
                  <c:v>137.02880809999999</c:v>
                </c:pt>
                <c:pt idx="17944">
                  <c:v>126.5017524</c:v>
                </c:pt>
                <c:pt idx="17945">
                  <c:v>129.94691940000001</c:v>
                </c:pt>
                <c:pt idx="17946">
                  <c:v>130.7091724</c:v>
                </c:pt>
                <c:pt idx="17947">
                  <c:v>129.95317979999999</c:v>
                </c:pt>
                <c:pt idx="17948">
                  <c:v>125.9848217</c:v>
                </c:pt>
                <c:pt idx="17949">
                  <c:v>125.9848217</c:v>
                </c:pt>
                <c:pt idx="17950">
                  <c:v>139.60842</c:v>
                </c:pt>
                <c:pt idx="17951">
                  <c:v>130.76084059999999</c:v>
                </c:pt>
                <c:pt idx="17952">
                  <c:v>136.9440117</c:v>
                </c:pt>
                <c:pt idx="17953">
                  <c:v>125.047048</c:v>
                </c:pt>
                <c:pt idx="17954">
                  <c:v>135.79013879999999</c:v>
                </c:pt>
                <c:pt idx="17955">
                  <c:v>124.7510059</c:v>
                </c:pt>
                <c:pt idx="17956">
                  <c:v>126.7979667</c:v>
                </c:pt>
                <c:pt idx="17957">
                  <c:v>122.7018171</c:v>
                </c:pt>
                <c:pt idx="17958">
                  <c:v>127.4118714</c:v>
                </c:pt>
                <c:pt idx="17959">
                  <c:v>136.3358609</c:v>
                </c:pt>
                <c:pt idx="17960">
                  <c:v>136.3358609</c:v>
                </c:pt>
                <c:pt idx="17961">
                  <c:v>125.4463489</c:v>
                </c:pt>
                <c:pt idx="17962">
                  <c:v>130.81958599999999</c:v>
                </c:pt>
                <c:pt idx="17963">
                  <c:v>135.83131359999999</c:v>
                </c:pt>
                <c:pt idx="17964">
                  <c:v>127.33691020000001</c:v>
                </c:pt>
                <c:pt idx="17965">
                  <c:v>127.33691020000001</c:v>
                </c:pt>
                <c:pt idx="17966">
                  <c:v>137.55018870000001</c:v>
                </c:pt>
                <c:pt idx="17967">
                  <c:v>142.5084746</c:v>
                </c:pt>
                <c:pt idx="17968">
                  <c:v>126.8087994</c:v>
                </c:pt>
                <c:pt idx="17969">
                  <c:v>137.9063912</c:v>
                </c:pt>
                <c:pt idx="17970">
                  <c:v>128.97976259999999</c:v>
                </c:pt>
                <c:pt idx="17971">
                  <c:v>128.97976259999999</c:v>
                </c:pt>
                <c:pt idx="17972">
                  <c:v>130.8229413</c:v>
                </c:pt>
                <c:pt idx="17973">
                  <c:v>125.88135130000001</c:v>
                </c:pt>
                <c:pt idx="17974">
                  <c:v>126.07751759999999</c:v>
                </c:pt>
                <c:pt idx="17975">
                  <c:v>134.90216820000001</c:v>
                </c:pt>
                <c:pt idx="17976">
                  <c:v>134.90216820000001</c:v>
                </c:pt>
                <c:pt idx="17977">
                  <c:v>132.39700550000001</c:v>
                </c:pt>
                <c:pt idx="17978">
                  <c:v>124.20348439999999</c:v>
                </c:pt>
                <c:pt idx="17979">
                  <c:v>124.20348439999999</c:v>
                </c:pt>
                <c:pt idx="17980">
                  <c:v>136.84534249999999</c:v>
                </c:pt>
                <c:pt idx="17981">
                  <c:v>136.83036060000001</c:v>
                </c:pt>
                <c:pt idx="17982">
                  <c:v>125.88864649999999</c:v>
                </c:pt>
                <c:pt idx="17983">
                  <c:v>132.0474452</c:v>
                </c:pt>
                <c:pt idx="17984">
                  <c:v>121.4680711</c:v>
                </c:pt>
                <c:pt idx="17985">
                  <c:v>121.4680711</c:v>
                </c:pt>
                <c:pt idx="17986">
                  <c:v>129.66234109999999</c:v>
                </c:pt>
                <c:pt idx="17987">
                  <c:v>129.34085809999999</c:v>
                </c:pt>
                <c:pt idx="17988">
                  <c:v>129.66234109999999</c:v>
                </c:pt>
                <c:pt idx="17989">
                  <c:v>129.34085809999999</c:v>
                </c:pt>
                <c:pt idx="17990">
                  <c:v>134.2187188</c:v>
                </c:pt>
                <c:pt idx="17991">
                  <c:v>128.97091030000001</c:v>
                </c:pt>
                <c:pt idx="17992">
                  <c:v>128.7301119</c:v>
                </c:pt>
                <c:pt idx="17993">
                  <c:v>140.3138414</c:v>
                </c:pt>
                <c:pt idx="17994">
                  <c:v>132.4866232</c:v>
                </c:pt>
                <c:pt idx="17995">
                  <c:v>124.72338550000001</c:v>
                </c:pt>
                <c:pt idx="17996">
                  <c:v>139.8834143</c:v>
                </c:pt>
                <c:pt idx="17997">
                  <c:v>125.5291971</c:v>
                </c:pt>
                <c:pt idx="17998">
                  <c:v>139.92895659999999</c:v>
                </c:pt>
                <c:pt idx="17999">
                  <c:v>130.69735789999999</c:v>
                </c:pt>
                <c:pt idx="18000">
                  <c:v>134.55177889999999</c:v>
                </c:pt>
                <c:pt idx="18001">
                  <c:v>126.92008180000001</c:v>
                </c:pt>
                <c:pt idx="18002">
                  <c:v>141.85305270000001</c:v>
                </c:pt>
                <c:pt idx="18003">
                  <c:v>141.85305270000001</c:v>
                </c:pt>
                <c:pt idx="18004">
                  <c:v>127.54620250000001</c:v>
                </c:pt>
                <c:pt idx="18005">
                  <c:v>125.7444191</c:v>
                </c:pt>
                <c:pt idx="18006">
                  <c:v>124.7240055</c:v>
                </c:pt>
                <c:pt idx="18007">
                  <c:v>126.675308</c:v>
                </c:pt>
                <c:pt idx="18008">
                  <c:v>137.10973039999999</c:v>
                </c:pt>
                <c:pt idx="18009">
                  <c:v>135.7950122</c:v>
                </c:pt>
                <c:pt idx="18010">
                  <c:v>129.01986170000001</c:v>
                </c:pt>
                <c:pt idx="18011">
                  <c:v>129.01986170000001</c:v>
                </c:pt>
                <c:pt idx="18012">
                  <c:v>128.5659272</c:v>
                </c:pt>
                <c:pt idx="18013">
                  <c:v>135.8030981</c:v>
                </c:pt>
                <c:pt idx="18014">
                  <c:v>129.93232449999999</c:v>
                </c:pt>
                <c:pt idx="18015">
                  <c:v>129.9535467</c:v>
                </c:pt>
                <c:pt idx="18016">
                  <c:v>130.1157139</c:v>
                </c:pt>
                <c:pt idx="18017">
                  <c:v>138.0893265</c:v>
                </c:pt>
                <c:pt idx="18018">
                  <c:v>130.14988629999999</c:v>
                </c:pt>
                <c:pt idx="18019">
                  <c:v>142.25052980000001</c:v>
                </c:pt>
                <c:pt idx="18020">
                  <c:v>129.9371218</c:v>
                </c:pt>
                <c:pt idx="18021">
                  <c:v>138.27531909999999</c:v>
                </c:pt>
                <c:pt idx="18022">
                  <c:v>135.52660689999999</c:v>
                </c:pt>
                <c:pt idx="18023">
                  <c:v>135.52660689999999</c:v>
                </c:pt>
                <c:pt idx="18024">
                  <c:v>124.7480063</c:v>
                </c:pt>
                <c:pt idx="18025">
                  <c:v>124.7480063</c:v>
                </c:pt>
                <c:pt idx="18026">
                  <c:v>125.53041380000001</c:v>
                </c:pt>
                <c:pt idx="18027">
                  <c:v>124.0866757</c:v>
                </c:pt>
                <c:pt idx="18028">
                  <c:v>138.33039120000001</c:v>
                </c:pt>
                <c:pt idx="18029">
                  <c:v>128.60624989999999</c:v>
                </c:pt>
                <c:pt idx="18030">
                  <c:v>141.30862200000001</c:v>
                </c:pt>
                <c:pt idx="18031">
                  <c:v>128.70367580000001</c:v>
                </c:pt>
                <c:pt idx="18032">
                  <c:v>131.39706609999999</c:v>
                </c:pt>
                <c:pt idx="18033">
                  <c:v>129.18145699999999</c:v>
                </c:pt>
                <c:pt idx="18034">
                  <c:v>135.10164520000001</c:v>
                </c:pt>
                <c:pt idx="18035">
                  <c:v>126.8417415</c:v>
                </c:pt>
                <c:pt idx="18036">
                  <c:v>131.450436</c:v>
                </c:pt>
                <c:pt idx="18037">
                  <c:v>129.8720252</c:v>
                </c:pt>
                <c:pt idx="18038">
                  <c:v>128.55956990000001</c:v>
                </c:pt>
                <c:pt idx="18039">
                  <c:v>141.4971865</c:v>
                </c:pt>
                <c:pt idx="18040">
                  <c:v>129.88170270000001</c:v>
                </c:pt>
                <c:pt idx="18041">
                  <c:v>125.791718</c:v>
                </c:pt>
                <c:pt idx="18042">
                  <c:v>126.729045</c:v>
                </c:pt>
                <c:pt idx="18043">
                  <c:v>126.729045</c:v>
                </c:pt>
                <c:pt idx="18044">
                  <c:v>126.1514718</c:v>
                </c:pt>
                <c:pt idx="18045">
                  <c:v>136.39798769999999</c:v>
                </c:pt>
                <c:pt idx="18046">
                  <c:v>129.46201009999999</c:v>
                </c:pt>
                <c:pt idx="18047">
                  <c:v>126.13220750000001</c:v>
                </c:pt>
                <c:pt idx="18048">
                  <c:v>136.70161229999999</c:v>
                </c:pt>
                <c:pt idx="18049">
                  <c:v>136.4436465</c:v>
                </c:pt>
                <c:pt idx="18050">
                  <c:v>129.18044939999999</c:v>
                </c:pt>
                <c:pt idx="18051">
                  <c:v>138.13749809999999</c:v>
                </c:pt>
                <c:pt idx="18052">
                  <c:v>143.04931110000001</c:v>
                </c:pt>
                <c:pt idx="18053">
                  <c:v>127.5355611</c:v>
                </c:pt>
                <c:pt idx="18054">
                  <c:v>123.5019484</c:v>
                </c:pt>
                <c:pt idx="18055">
                  <c:v>130.72208520000001</c:v>
                </c:pt>
                <c:pt idx="18056">
                  <c:v>126.92404399999999</c:v>
                </c:pt>
                <c:pt idx="18057">
                  <c:v>124.63250170000001</c:v>
                </c:pt>
                <c:pt idx="18058">
                  <c:v>136.09198810000001</c:v>
                </c:pt>
                <c:pt idx="18059">
                  <c:v>136.09198810000001</c:v>
                </c:pt>
                <c:pt idx="18060">
                  <c:v>130.37790709999999</c:v>
                </c:pt>
                <c:pt idx="18061">
                  <c:v>127.5475778</c:v>
                </c:pt>
                <c:pt idx="18062">
                  <c:v>132.75854430000001</c:v>
                </c:pt>
                <c:pt idx="18063">
                  <c:v>137.40861090000001</c:v>
                </c:pt>
                <c:pt idx="18064">
                  <c:v>140.2967443</c:v>
                </c:pt>
                <c:pt idx="18065">
                  <c:v>129.69678440000001</c:v>
                </c:pt>
                <c:pt idx="18066">
                  <c:v>129.69678440000001</c:v>
                </c:pt>
                <c:pt idx="18067">
                  <c:v>142.0990884</c:v>
                </c:pt>
                <c:pt idx="18068">
                  <c:v>130.74171519999999</c:v>
                </c:pt>
                <c:pt idx="18069">
                  <c:v>126.8400513</c:v>
                </c:pt>
                <c:pt idx="18070">
                  <c:v>133.44856250000001</c:v>
                </c:pt>
                <c:pt idx="18071">
                  <c:v>130.3727154</c:v>
                </c:pt>
                <c:pt idx="18072">
                  <c:v>130.3727154</c:v>
                </c:pt>
                <c:pt idx="18073">
                  <c:v>128.89308109999999</c:v>
                </c:pt>
                <c:pt idx="18074">
                  <c:v>134.70618429999999</c:v>
                </c:pt>
                <c:pt idx="18075">
                  <c:v>134.70618429999999</c:v>
                </c:pt>
                <c:pt idx="18076">
                  <c:v>124.2345548</c:v>
                </c:pt>
                <c:pt idx="18077">
                  <c:v>124.2345548</c:v>
                </c:pt>
                <c:pt idx="18078">
                  <c:v>123.19377729999999</c:v>
                </c:pt>
                <c:pt idx="18079">
                  <c:v>129.15669829999999</c:v>
                </c:pt>
                <c:pt idx="18080">
                  <c:v>136.61902649999999</c:v>
                </c:pt>
                <c:pt idx="18081">
                  <c:v>136.60298969999999</c:v>
                </c:pt>
                <c:pt idx="18082">
                  <c:v>142.43156529999999</c:v>
                </c:pt>
                <c:pt idx="18083">
                  <c:v>127.8619131</c:v>
                </c:pt>
                <c:pt idx="18084">
                  <c:v>134.84508339999999</c:v>
                </c:pt>
                <c:pt idx="18085">
                  <c:v>129.2797827</c:v>
                </c:pt>
                <c:pt idx="18086">
                  <c:v>129.2797827</c:v>
                </c:pt>
                <c:pt idx="18087">
                  <c:v>127.1551233</c:v>
                </c:pt>
                <c:pt idx="18088">
                  <c:v>128.66150049999999</c:v>
                </c:pt>
                <c:pt idx="18089">
                  <c:v>136.93260559999999</c:v>
                </c:pt>
                <c:pt idx="18090">
                  <c:v>126.9698946</c:v>
                </c:pt>
                <c:pt idx="18091">
                  <c:v>131.40655179999999</c:v>
                </c:pt>
                <c:pt idx="18092">
                  <c:v>128.37482600000001</c:v>
                </c:pt>
                <c:pt idx="18093">
                  <c:v>136.93447739999999</c:v>
                </c:pt>
                <c:pt idx="18094">
                  <c:v>136.96139550000001</c:v>
                </c:pt>
                <c:pt idx="18095">
                  <c:v>127.41844709999999</c:v>
                </c:pt>
                <c:pt idx="18096">
                  <c:v>135.35135510000001</c:v>
                </c:pt>
                <c:pt idx="18097">
                  <c:v>135.35135510000001</c:v>
                </c:pt>
                <c:pt idx="18098">
                  <c:v>135.59457889999999</c:v>
                </c:pt>
                <c:pt idx="18099">
                  <c:v>139.559482</c:v>
                </c:pt>
                <c:pt idx="18100">
                  <c:v>124.0015762</c:v>
                </c:pt>
                <c:pt idx="18101">
                  <c:v>131.23308349999999</c:v>
                </c:pt>
                <c:pt idx="18102">
                  <c:v>129.72795619999999</c:v>
                </c:pt>
                <c:pt idx="18103">
                  <c:v>129.72795619999999</c:v>
                </c:pt>
                <c:pt idx="18104">
                  <c:v>131.2354674</c:v>
                </c:pt>
                <c:pt idx="18105">
                  <c:v>135.60114469999999</c:v>
                </c:pt>
                <c:pt idx="18106">
                  <c:v>130.03688299999999</c:v>
                </c:pt>
                <c:pt idx="18107">
                  <c:v>134.87092720000001</c:v>
                </c:pt>
                <c:pt idx="18108">
                  <c:v>127.9862823</c:v>
                </c:pt>
                <c:pt idx="18109">
                  <c:v>130.0717631</c:v>
                </c:pt>
                <c:pt idx="18110">
                  <c:v>132.8116521</c:v>
                </c:pt>
                <c:pt idx="18111">
                  <c:v>139.61918829999999</c:v>
                </c:pt>
                <c:pt idx="18112">
                  <c:v>130.67686409999999</c:v>
                </c:pt>
                <c:pt idx="18113">
                  <c:v>130.65730149999999</c:v>
                </c:pt>
                <c:pt idx="18114">
                  <c:v>132.86769179999999</c:v>
                </c:pt>
                <c:pt idx="18115">
                  <c:v>125.7680476</c:v>
                </c:pt>
                <c:pt idx="18116">
                  <c:v>125.5470809</c:v>
                </c:pt>
                <c:pt idx="18117">
                  <c:v>125.5470809</c:v>
                </c:pt>
                <c:pt idx="18118">
                  <c:v>124.8916478</c:v>
                </c:pt>
                <c:pt idx="18119">
                  <c:v>131.3777388</c:v>
                </c:pt>
                <c:pt idx="18120">
                  <c:v>126.2181032</c:v>
                </c:pt>
                <c:pt idx="18121">
                  <c:v>143.99767420000001</c:v>
                </c:pt>
                <c:pt idx="18122">
                  <c:v>129.89774850000001</c:v>
                </c:pt>
                <c:pt idx="18123">
                  <c:v>126.25955930000001</c:v>
                </c:pt>
                <c:pt idx="18124">
                  <c:v>127.2481178</c:v>
                </c:pt>
                <c:pt idx="18125">
                  <c:v>127.6127044</c:v>
                </c:pt>
                <c:pt idx="18126">
                  <c:v>130.57000819999999</c:v>
                </c:pt>
                <c:pt idx="18127">
                  <c:v>136.23806210000001</c:v>
                </c:pt>
                <c:pt idx="18128">
                  <c:v>136.2853164</c:v>
                </c:pt>
                <c:pt idx="18129">
                  <c:v>130.57843690000001</c:v>
                </c:pt>
                <c:pt idx="18130">
                  <c:v>137.44736610000001</c:v>
                </c:pt>
                <c:pt idx="18131">
                  <c:v>127.6623074</c:v>
                </c:pt>
                <c:pt idx="18132">
                  <c:v>135.54326380000001</c:v>
                </c:pt>
                <c:pt idx="18133">
                  <c:v>142.63339500000001</c:v>
                </c:pt>
                <c:pt idx="18134">
                  <c:v>142.63339500000001</c:v>
                </c:pt>
                <c:pt idx="18135">
                  <c:v>136.491772</c:v>
                </c:pt>
                <c:pt idx="18136">
                  <c:v>127.6424286</c:v>
                </c:pt>
                <c:pt idx="18137">
                  <c:v>129.06059909999999</c:v>
                </c:pt>
                <c:pt idx="18138">
                  <c:v>143.46520480000001</c:v>
                </c:pt>
                <c:pt idx="18139">
                  <c:v>123.52625930000001</c:v>
                </c:pt>
                <c:pt idx="18140">
                  <c:v>128.97382959999999</c:v>
                </c:pt>
                <c:pt idx="18141">
                  <c:v>131.42522890000001</c:v>
                </c:pt>
                <c:pt idx="18142">
                  <c:v>126.69191309999999</c:v>
                </c:pt>
                <c:pt idx="18143">
                  <c:v>136.57498440000001</c:v>
                </c:pt>
                <c:pt idx="18144">
                  <c:v>136.57498440000001</c:v>
                </c:pt>
                <c:pt idx="18145">
                  <c:v>128.3830529</c:v>
                </c:pt>
                <c:pt idx="18146">
                  <c:v>129.59909020000001</c:v>
                </c:pt>
                <c:pt idx="18147">
                  <c:v>131.8261248</c:v>
                </c:pt>
                <c:pt idx="18148">
                  <c:v>131.8261248</c:v>
                </c:pt>
                <c:pt idx="18149">
                  <c:v>135.88458750000001</c:v>
                </c:pt>
                <c:pt idx="18150">
                  <c:v>135.88458750000001</c:v>
                </c:pt>
                <c:pt idx="18151">
                  <c:v>134.11462270000001</c:v>
                </c:pt>
                <c:pt idx="18152">
                  <c:v>128.98713749999999</c:v>
                </c:pt>
                <c:pt idx="18153">
                  <c:v>142.2142173</c:v>
                </c:pt>
                <c:pt idx="18154">
                  <c:v>135.35002159999999</c:v>
                </c:pt>
                <c:pt idx="18155">
                  <c:v>129.62058429999999</c:v>
                </c:pt>
                <c:pt idx="18156">
                  <c:v>129.62058429999999</c:v>
                </c:pt>
                <c:pt idx="18157">
                  <c:v>137.1986593</c:v>
                </c:pt>
                <c:pt idx="18158">
                  <c:v>131.43383850000001</c:v>
                </c:pt>
                <c:pt idx="18159">
                  <c:v>127.60318839999999</c:v>
                </c:pt>
                <c:pt idx="18160">
                  <c:v>125.03863939999999</c:v>
                </c:pt>
                <c:pt idx="18161">
                  <c:v>125.03863939999999</c:v>
                </c:pt>
                <c:pt idx="18162">
                  <c:v>135.3311976</c:v>
                </c:pt>
                <c:pt idx="18163">
                  <c:v>135.3311976</c:v>
                </c:pt>
                <c:pt idx="18164">
                  <c:v>131.03741210000001</c:v>
                </c:pt>
                <c:pt idx="18165">
                  <c:v>144.29917900000001</c:v>
                </c:pt>
                <c:pt idx="18166">
                  <c:v>137.5459664</c:v>
                </c:pt>
                <c:pt idx="18167">
                  <c:v>125.347553</c:v>
                </c:pt>
                <c:pt idx="18168">
                  <c:v>143.111043</c:v>
                </c:pt>
                <c:pt idx="18169">
                  <c:v>136.4255253</c:v>
                </c:pt>
                <c:pt idx="18170">
                  <c:v>136.40809669999999</c:v>
                </c:pt>
                <c:pt idx="18171">
                  <c:v>130.55683250000001</c:v>
                </c:pt>
                <c:pt idx="18172">
                  <c:v>135.99294029999999</c:v>
                </c:pt>
                <c:pt idx="18173">
                  <c:v>135.99294029999999</c:v>
                </c:pt>
                <c:pt idx="18174">
                  <c:v>143.16295909999999</c:v>
                </c:pt>
                <c:pt idx="18175">
                  <c:v>144.0519669</c:v>
                </c:pt>
                <c:pt idx="18176">
                  <c:v>134.69317140000001</c:v>
                </c:pt>
                <c:pt idx="18177">
                  <c:v>130.01953800000001</c:v>
                </c:pt>
                <c:pt idx="18178">
                  <c:v>130.01953800000001</c:v>
                </c:pt>
                <c:pt idx="18179">
                  <c:v>129.405159</c:v>
                </c:pt>
                <c:pt idx="18180">
                  <c:v>136.7072229</c:v>
                </c:pt>
                <c:pt idx="18181">
                  <c:v>133.82452739999999</c:v>
                </c:pt>
                <c:pt idx="18182">
                  <c:v>129.8135436</c:v>
                </c:pt>
                <c:pt idx="18183">
                  <c:v>136.7356814</c:v>
                </c:pt>
                <c:pt idx="18184">
                  <c:v>134.67358709999999</c:v>
                </c:pt>
                <c:pt idx="18185">
                  <c:v>131.3562938</c:v>
                </c:pt>
                <c:pt idx="18186">
                  <c:v>133.49078009999999</c:v>
                </c:pt>
                <c:pt idx="18187">
                  <c:v>126.14595509999999</c:v>
                </c:pt>
                <c:pt idx="18188">
                  <c:v>130.0312974</c:v>
                </c:pt>
                <c:pt idx="18189">
                  <c:v>127.39567479999999</c:v>
                </c:pt>
                <c:pt idx="18190">
                  <c:v>136.20887289999999</c:v>
                </c:pt>
                <c:pt idx="18191">
                  <c:v>133.55019340000001</c:v>
                </c:pt>
                <c:pt idx="18192">
                  <c:v>133.76127790000001</c:v>
                </c:pt>
                <c:pt idx="18193">
                  <c:v>133.8612875</c:v>
                </c:pt>
                <c:pt idx="18194">
                  <c:v>136.21649070000001</c:v>
                </c:pt>
                <c:pt idx="18195">
                  <c:v>131.17366720000001</c:v>
                </c:pt>
                <c:pt idx="18196">
                  <c:v>131.17366720000001</c:v>
                </c:pt>
                <c:pt idx="18197">
                  <c:v>130.7562647</c:v>
                </c:pt>
                <c:pt idx="18198">
                  <c:v>130.79436390000001</c:v>
                </c:pt>
                <c:pt idx="18199">
                  <c:v>130.68147630000001</c:v>
                </c:pt>
                <c:pt idx="18200">
                  <c:v>128.68385660000001</c:v>
                </c:pt>
                <c:pt idx="18201">
                  <c:v>132.81345039999999</c:v>
                </c:pt>
                <c:pt idx="18202">
                  <c:v>130.6385171</c:v>
                </c:pt>
                <c:pt idx="18203">
                  <c:v>130.62020530000001</c:v>
                </c:pt>
                <c:pt idx="18204">
                  <c:v>143.23637600000001</c:v>
                </c:pt>
                <c:pt idx="18205">
                  <c:v>143.23637600000001</c:v>
                </c:pt>
                <c:pt idx="18206">
                  <c:v>136.86599440000001</c:v>
                </c:pt>
                <c:pt idx="18207">
                  <c:v>127.0729223</c:v>
                </c:pt>
                <c:pt idx="18208">
                  <c:v>127.0729223</c:v>
                </c:pt>
                <c:pt idx="18209">
                  <c:v>127.7227214</c:v>
                </c:pt>
                <c:pt idx="18210">
                  <c:v>136.91568029999999</c:v>
                </c:pt>
                <c:pt idx="18211">
                  <c:v>127.76563419999999</c:v>
                </c:pt>
                <c:pt idx="18212">
                  <c:v>125.6965309</c:v>
                </c:pt>
                <c:pt idx="18213">
                  <c:v>130.61709830000001</c:v>
                </c:pt>
                <c:pt idx="18214">
                  <c:v>129.10081109999999</c:v>
                </c:pt>
                <c:pt idx="18215">
                  <c:v>131.27062140000001</c:v>
                </c:pt>
                <c:pt idx="18216">
                  <c:v>131.2801934</c:v>
                </c:pt>
                <c:pt idx="18217">
                  <c:v>137.2359213</c:v>
                </c:pt>
                <c:pt idx="18218">
                  <c:v>143.16316459999999</c:v>
                </c:pt>
                <c:pt idx="18219">
                  <c:v>128.43526879999999</c:v>
                </c:pt>
                <c:pt idx="18220">
                  <c:v>137.10017669999999</c:v>
                </c:pt>
                <c:pt idx="18221">
                  <c:v>142.29595219999999</c:v>
                </c:pt>
                <c:pt idx="18222">
                  <c:v>142.29595219999999</c:v>
                </c:pt>
                <c:pt idx="18223">
                  <c:v>128.41662479999999</c:v>
                </c:pt>
                <c:pt idx="18224">
                  <c:v>130.30498170000001</c:v>
                </c:pt>
                <c:pt idx="18225">
                  <c:v>134.10366389999999</c:v>
                </c:pt>
                <c:pt idx="18226">
                  <c:v>132.52919019999999</c:v>
                </c:pt>
                <c:pt idx="18227">
                  <c:v>132.52919019999999</c:v>
                </c:pt>
                <c:pt idx="18228">
                  <c:v>128.96990289999999</c:v>
                </c:pt>
                <c:pt idx="18229">
                  <c:v>124.3332365</c:v>
                </c:pt>
                <c:pt idx="18230">
                  <c:v>131.3687377</c:v>
                </c:pt>
                <c:pt idx="18231">
                  <c:v>136.34863730000001</c:v>
                </c:pt>
                <c:pt idx="18232">
                  <c:v>136.34863730000001</c:v>
                </c:pt>
                <c:pt idx="18233">
                  <c:v>143.67896579999999</c:v>
                </c:pt>
                <c:pt idx="18234">
                  <c:v>129.82603320000001</c:v>
                </c:pt>
                <c:pt idx="18235">
                  <c:v>135.71314630000001</c:v>
                </c:pt>
                <c:pt idx="18236">
                  <c:v>135.71314630000001</c:v>
                </c:pt>
                <c:pt idx="18237">
                  <c:v>123.3982705</c:v>
                </c:pt>
                <c:pt idx="18238">
                  <c:v>129.5664262</c:v>
                </c:pt>
                <c:pt idx="18239">
                  <c:v>129.5664262</c:v>
                </c:pt>
                <c:pt idx="18240">
                  <c:v>135.1649468</c:v>
                </c:pt>
                <c:pt idx="18241">
                  <c:v>128.14430229999999</c:v>
                </c:pt>
                <c:pt idx="18242">
                  <c:v>138.16356619999999</c:v>
                </c:pt>
                <c:pt idx="18243">
                  <c:v>137.02653330000001</c:v>
                </c:pt>
                <c:pt idx="18244">
                  <c:v>145.09462780000001</c:v>
                </c:pt>
                <c:pt idx="18245">
                  <c:v>132.13122540000001</c:v>
                </c:pt>
                <c:pt idx="18246">
                  <c:v>129.08455409999999</c:v>
                </c:pt>
                <c:pt idx="18247">
                  <c:v>125.8394497</c:v>
                </c:pt>
                <c:pt idx="18248">
                  <c:v>125.8394497</c:v>
                </c:pt>
                <c:pt idx="18249">
                  <c:v>143.6394568</c:v>
                </c:pt>
                <c:pt idx="18250">
                  <c:v>143.21043510000001</c:v>
                </c:pt>
                <c:pt idx="18251">
                  <c:v>135.86000659999999</c:v>
                </c:pt>
                <c:pt idx="18252">
                  <c:v>135.86000659999999</c:v>
                </c:pt>
                <c:pt idx="18253">
                  <c:v>135.18811460000001</c:v>
                </c:pt>
                <c:pt idx="18254">
                  <c:v>135.18811460000001</c:v>
                </c:pt>
                <c:pt idx="18255">
                  <c:v>143.6958463</c:v>
                </c:pt>
                <c:pt idx="18256">
                  <c:v>128.16033999999999</c:v>
                </c:pt>
                <c:pt idx="18257">
                  <c:v>145.27787079999999</c:v>
                </c:pt>
                <c:pt idx="18258">
                  <c:v>135.3039148</c:v>
                </c:pt>
                <c:pt idx="18259">
                  <c:v>129.79202040000001</c:v>
                </c:pt>
                <c:pt idx="18260">
                  <c:v>136.26460660000001</c:v>
                </c:pt>
                <c:pt idx="18261">
                  <c:v>134.8798836</c:v>
                </c:pt>
                <c:pt idx="18262">
                  <c:v>136.24830449999999</c:v>
                </c:pt>
                <c:pt idx="18263">
                  <c:v>135.34508439999999</c:v>
                </c:pt>
                <c:pt idx="18264">
                  <c:v>136.51386590000001</c:v>
                </c:pt>
                <c:pt idx="18265">
                  <c:v>134.94367869999999</c:v>
                </c:pt>
                <c:pt idx="18266">
                  <c:v>129.9979654</c:v>
                </c:pt>
                <c:pt idx="18267">
                  <c:v>129.9979654</c:v>
                </c:pt>
                <c:pt idx="18268">
                  <c:v>136.5458007</c:v>
                </c:pt>
                <c:pt idx="18269">
                  <c:v>135.40018699999999</c:v>
                </c:pt>
                <c:pt idx="18270">
                  <c:v>129.3774612</c:v>
                </c:pt>
                <c:pt idx="18271">
                  <c:v>130.1030217</c:v>
                </c:pt>
                <c:pt idx="18272">
                  <c:v>132.0809874</c:v>
                </c:pt>
                <c:pt idx="18273">
                  <c:v>132.937614</c:v>
                </c:pt>
                <c:pt idx="18274">
                  <c:v>128.3895843</c:v>
                </c:pt>
                <c:pt idx="18275">
                  <c:v>131.47344659999999</c:v>
                </c:pt>
                <c:pt idx="18276">
                  <c:v>136.0588774</c:v>
                </c:pt>
                <c:pt idx="18277">
                  <c:v>130.10232730000001</c:v>
                </c:pt>
                <c:pt idx="18278">
                  <c:v>142.9317145</c:v>
                </c:pt>
                <c:pt idx="18279">
                  <c:v>142.9317145</c:v>
                </c:pt>
                <c:pt idx="18280">
                  <c:v>137.49817859999999</c:v>
                </c:pt>
                <c:pt idx="18281">
                  <c:v>130.7169002</c:v>
                </c:pt>
                <c:pt idx="18282">
                  <c:v>136.06562199999999</c:v>
                </c:pt>
                <c:pt idx="18283">
                  <c:v>130.75550820000001</c:v>
                </c:pt>
                <c:pt idx="18284">
                  <c:v>131.87801999999999</c:v>
                </c:pt>
                <c:pt idx="18285">
                  <c:v>131.87801999999999</c:v>
                </c:pt>
                <c:pt idx="18286">
                  <c:v>133.96715140000001</c:v>
                </c:pt>
                <c:pt idx="18287">
                  <c:v>137.55155020000001</c:v>
                </c:pt>
                <c:pt idx="18288">
                  <c:v>131.37669349999999</c:v>
                </c:pt>
                <c:pt idx="18289">
                  <c:v>143.56348310000001</c:v>
                </c:pt>
                <c:pt idx="18290">
                  <c:v>131.35540209999999</c:v>
                </c:pt>
                <c:pt idx="18291">
                  <c:v>128.492414</c:v>
                </c:pt>
                <c:pt idx="18292">
                  <c:v>128.5358291</c:v>
                </c:pt>
                <c:pt idx="18293">
                  <c:v>127.8611296</c:v>
                </c:pt>
                <c:pt idx="18294">
                  <c:v>127.8611296</c:v>
                </c:pt>
                <c:pt idx="18295">
                  <c:v>126.50133049999999</c:v>
                </c:pt>
                <c:pt idx="18296">
                  <c:v>132.70134770000001</c:v>
                </c:pt>
                <c:pt idx="18297">
                  <c:v>131.3393178</c:v>
                </c:pt>
                <c:pt idx="18298">
                  <c:v>130.57596319999999</c:v>
                </c:pt>
                <c:pt idx="18299">
                  <c:v>142.89280450000001</c:v>
                </c:pt>
                <c:pt idx="18300">
                  <c:v>131.01076280000001</c:v>
                </c:pt>
                <c:pt idx="18301">
                  <c:v>132.7145309</c:v>
                </c:pt>
                <c:pt idx="18302">
                  <c:v>133.324265</c:v>
                </c:pt>
                <c:pt idx="18303">
                  <c:v>133.23271829999999</c:v>
                </c:pt>
                <c:pt idx="18304">
                  <c:v>133.23271829999999</c:v>
                </c:pt>
                <c:pt idx="18305">
                  <c:v>137.0594854</c:v>
                </c:pt>
                <c:pt idx="18306">
                  <c:v>132.44402400000001</c:v>
                </c:pt>
                <c:pt idx="18307">
                  <c:v>136.94144220000001</c:v>
                </c:pt>
                <c:pt idx="18308">
                  <c:v>129.91830820000001</c:v>
                </c:pt>
                <c:pt idx="18309">
                  <c:v>142.00250080000001</c:v>
                </c:pt>
                <c:pt idx="18310">
                  <c:v>142.00250080000001</c:v>
                </c:pt>
                <c:pt idx="18311">
                  <c:v>145.5746786</c:v>
                </c:pt>
                <c:pt idx="18312">
                  <c:v>128.9086954</c:v>
                </c:pt>
                <c:pt idx="18313">
                  <c:v>129.89684869999999</c:v>
                </c:pt>
                <c:pt idx="18314">
                  <c:v>140.24132650000001</c:v>
                </c:pt>
                <c:pt idx="18315">
                  <c:v>125.1410777</c:v>
                </c:pt>
                <c:pt idx="18316">
                  <c:v>131.9129174</c:v>
                </c:pt>
                <c:pt idx="18317">
                  <c:v>132.09089900000001</c:v>
                </c:pt>
                <c:pt idx="18318">
                  <c:v>136.1541416</c:v>
                </c:pt>
                <c:pt idx="18319">
                  <c:v>136.1541416</c:v>
                </c:pt>
                <c:pt idx="18320">
                  <c:v>138.78515189999999</c:v>
                </c:pt>
                <c:pt idx="18321">
                  <c:v>141.31919959999999</c:v>
                </c:pt>
                <c:pt idx="18322">
                  <c:v>126.72782719999999</c:v>
                </c:pt>
                <c:pt idx="18323">
                  <c:v>138.12940839999999</c:v>
                </c:pt>
                <c:pt idx="18324">
                  <c:v>146.93173150000001</c:v>
                </c:pt>
                <c:pt idx="18325">
                  <c:v>130.3137428</c:v>
                </c:pt>
                <c:pt idx="18326">
                  <c:v>130.3137428</c:v>
                </c:pt>
                <c:pt idx="18327">
                  <c:v>136.5142194</c:v>
                </c:pt>
                <c:pt idx="18328">
                  <c:v>136.5142194</c:v>
                </c:pt>
                <c:pt idx="18329">
                  <c:v>125.5486617</c:v>
                </c:pt>
                <c:pt idx="18330">
                  <c:v>131.2539141</c:v>
                </c:pt>
                <c:pt idx="18331">
                  <c:v>143.74798620000001</c:v>
                </c:pt>
                <c:pt idx="18332">
                  <c:v>130.834914</c:v>
                </c:pt>
                <c:pt idx="18333">
                  <c:v>135.571337</c:v>
                </c:pt>
                <c:pt idx="18334">
                  <c:v>135.571337</c:v>
                </c:pt>
                <c:pt idx="18335">
                  <c:v>144.89802570000001</c:v>
                </c:pt>
                <c:pt idx="18336">
                  <c:v>130.099537</c:v>
                </c:pt>
                <c:pt idx="18337">
                  <c:v>133.55806870000001</c:v>
                </c:pt>
                <c:pt idx="18338">
                  <c:v>130.55074189999999</c:v>
                </c:pt>
                <c:pt idx="18339">
                  <c:v>135.01085449999999</c:v>
                </c:pt>
                <c:pt idx="18340">
                  <c:v>137.67076729999999</c:v>
                </c:pt>
                <c:pt idx="18341">
                  <c:v>135.15053140000001</c:v>
                </c:pt>
                <c:pt idx="18342">
                  <c:v>127.373599</c:v>
                </c:pt>
                <c:pt idx="18343">
                  <c:v>127.373599</c:v>
                </c:pt>
                <c:pt idx="18344">
                  <c:v>144.9546593</c:v>
                </c:pt>
                <c:pt idx="18345">
                  <c:v>147.79502919999999</c:v>
                </c:pt>
                <c:pt idx="18346">
                  <c:v>142.90847830000001</c:v>
                </c:pt>
                <c:pt idx="18347">
                  <c:v>135.8374536</c:v>
                </c:pt>
                <c:pt idx="18348">
                  <c:v>135.8374536</c:v>
                </c:pt>
                <c:pt idx="18349">
                  <c:v>130.8458244</c:v>
                </c:pt>
                <c:pt idx="18350">
                  <c:v>133.5291747</c:v>
                </c:pt>
                <c:pt idx="18351">
                  <c:v>131.62401929999999</c:v>
                </c:pt>
                <c:pt idx="18352">
                  <c:v>132.5094306</c:v>
                </c:pt>
                <c:pt idx="18353">
                  <c:v>131.50436490000001</c:v>
                </c:pt>
                <c:pt idx="18354">
                  <c:v>134.20227199999999</c:v>
                </c:pt>
                <c:pt idx="18355">
                  <c:v>136.92608809999999</c:v>
                </c:pt>
                <c:pt idx="18356">
                  <c:v>135.54240899999999</c:v>
                </c:pt>
                <c:pt idx="18357">
                  <c:v>136.90449029999999</c:v>
                </c:pt>
                <c:pt idx="18358">
                  <c:v>142.66103699999999</c:v>
                </c:pt>
                <c:pt idx="18359">
                  <c:v>142.66103699999999</c:v>
                </c:pt>
                <c:pt idx="18360">
                  <c:v>136.3545877</c:v>
                </c:pt>
                <c:pt idx="18361">
                  <c:v>129.69925040000001</c:v>
                </c:pt>
                <c:pt idx="18362">
                  <c:v>136.38983880000001</c:v>
                </c:pt>
                <c:pt idx="18363">
                  <c:v>135.23970600000001</c:v>
                </c:pt>
                <c:pt idx="18364">
                  <c:v>133.66711910000001</c:v>
                </c:pt>
                <c:pt idx="18365">
                  <c:v>138.13319720000001</c:v>
                </c:pt>
                <c:pt idx="18366">
                  <c:v>134.29227309999999</c:v>
                </c:pt>
                <c:pt idx="18367">
                  <c:v>130.75310630000001</c:v>
                </c:pt>
                <c:pt idx="18368">
                  <c:v>130.75310630000001</c:v>
                </c:pt>
                <c:pt idx="18369">
                  <c:v>138.1907851</c:v>
                </c:pt>
                <c:pt idx="18370">
                  <c:v>130.13871109999999</c:v>
                </c:pt>
                <c:pt idx="18371">
                  <c:v>132.81037409999999</c:v>
                </c:pt>
                <c:pt idx="18372">
                  <c:v>136.6957864</c:v>
                </c:pt>
                <c:pt idx="18373">
                  <c:v>130.51509300000001</c:v>
                </c:pt>
                <c:pt idx="18374">
                  <c:v>134.17166080000001</c:v>
                </c:pt>
                <c:pt idx="18375">
                  <c:v>133.60110080000001</c:v>
                </c:pt>
                <c:pt idx="18376">
                  <c:v>131.4515686</c:v>
                </c:pt>
                <c:pt idx="18377">
                  <c:v>131.4914478</c:v>
                </c:pt>
                <c:pt idx="18378">
                  <c:v>136.70553150000001</c:v>
                </c:pt>
                <c:pt idx="18379">
                  <c:v>131.04330820000001</c:v>
                </c:pt>
                <c:pt idx="18380">
                  <c:v>146.1102223</c:v>
                </c:pt>
                <c:pt idx="18381">
                  <c:v>132.58380299999999</c:v>
                </c:pt>
                <c:pt idx="18382">
                  <c:v>132.58380299999999</c:v>
                </c:pt>
                <c:pt idx="18383">
                  <c:v>148.43040339999999</c:v>
                </c:pt>
                <c:pt idx="18384">
                  <c:v>127.3862311</c:v>
                </c:pt>
                <c:pt idx="18385">
                  <c:v>132.11901499999999</c:v>
                </c:pt>
                <c:pt idx="18386">
                  <c:v>132.09716689999999</c:v>
                </c:pt>
                <c:pt idx="18387">
                  <c:v>134.20999749999999</c:v>
                </c:pt>
                <c:pt idx="18388">
                  <c:v>129.96968659999999</c:v>
                </c:pt>
                <c:pt idx="18389">
                  <c:v>131.71473140000001</c:v>
                </c:pt>
                <c:pt idx="18390">
                  <c:v>134.41413679999999</c:v>
                </c:pt>
                <c:pt idx="18391">
                  <c:v>130.01612900000001</c:v>
                </c:pt>
                <c:pt idx="18392">
                  <c:v>133.39907149999999</c:v>
                </c:pt>
                <c:pt idx="18393">
                  <c:v>135.14413809999999</c:v>
                </c:pt>
                <c:pt idx="18394">
                  <c:v>148.0917647</c:v>
                </c:pt>
                <c:pt idx="18395">
                  <c:v>132.78429009999999</c:v>
                </c:pt>
                <c:pt idx="18396">
                  <c:v>128.02459830000001</c:v>
                </c:pt>
                <c:pt idx="18397">
                  <c:v>135.97707969999999</c:v>
                </c:pt>
                <c:pt idx="18398">
                  <c:v>133.41107210000001</c:v>
                </c:pt>
                <c:pt idx="18399">
                  <c:v>137.70091389999999</c:v>
                </c:pt>
                <c:pt idx="18400">
                  <c:v>138.4062662</c:v>
                </c:pt>
                <c:pt idx="18401">
                  <c:v>143.35942030000001</c:v>
                </c:pt>
                <c:pt idx="18402">
                  <c:v>143.35942030000001</c:v>
                </c:pt>
                <c:pt idx="18403">
                  <c:v>135.58189100000001</c:v>
                </c:pt>
                <c:pt idx="18404">
                  <c:v>137.57684510000001</c:v>
                </c:pt>
                <c:pt idx="18405">
                  <c:v>139.41298649999999</c:v>
                </c:pt>
                <c:pt idx="18406">
                  <c:v>142.1864386</c:v>
                </c:pt>
                <c:pt idx="18407">
                  <c:v>129.65950359999999</c:v>
                </c:pt>
                <c:pt idx="18408">
                  <c:v>137.1750533</c:v>
                </c:pt>
                <c:pt idx="18409">
                  <c:v>137.1750533</c:v>
                </c:pt>
                <c:pt idx="18410">
                  <c:v>125.9454413</c:v>
                </c:pt>
                <c:pt idx="18411">
                  <c:v>132.8130525</c:v>
                </c:pt>
                <c:pt idx="18412">
                  <c:v>133.97248870000001</c:v>
                </c:pt>
                <c:pt idx="18413">
                  <c:v>135.99409449999999</c:v>
                </c:pt>
                <c:pt idx="18414">
                  <c:v>135.99409449999999</c:v>
                </c:pt>
                <c:pt idx="18415">
                  <c:v>135.8001883</c:v>
                </c:pt>
                <c:pt idx="18416">
                  <c:v>146.30729790000001</c:v>
                </c:pt>
                <c:pt idx="18417">
                  <c:v>143.81668289999999</c:v>
                </c:pt>
                <c:pt idx="18418">
                  <c:v>141.8871527</c:v>
                </c:pt>
                <c:pt idx="18419">
                  <c:v>128.21310399999999</c:v>
                </c:pt>
                <c:pt idx="18420">
                  <c:v>130.2986564</c:v>
                </c:pt>
                <c:pt idx="18421">
                  <c:v>130.2986564</c:v>
                </c:pt>
                <c:pt idx="18422">
                  <c:v>149.63543480000001</c:v>
                </c:pt>
                <c:pt idx="18423">
                  <c:v>136.24993810000001</c:v>
                </c:pt>
                <c:pt idx="18424">
                  <c:v>136.24993810000001</c:v>
                </c:pt>
                <c:pt idx="18425">
                  <c:v>134.25069740000001</c:v>
                </c:pt>
                <c:pt idx="18426">
                  <c:v>132.8318965</c:v>
                </c:pt>
                <c:pt idx="18427">
                  <c:v>128.16315779999999</c:v>
                </c:pt>
                <c:pt idx="18428">
                  <c:v>128.16315779999999</c:v>
                </c:pt>
                <c:pt idx="18429">
                  <c:v>137.54501300000001</c:v>
                </c:pt>
                <c:pt idx="18430">
                  <c:v>135.69294729999999</c:v>
                </c:pt>
                <c:pt idx="18431">
                  <c:v>137.47940249999999</c:v>
                </c:pt>
                <c:pt idx="18432">
                  <c:v>134.12468920000001</c:v>
                </c:pt>
                <c:pt idx="18433">
                  <c:v>142.64050169999999</c:v>
                </c:pt>
                <c:pt idx="18434">
                  <c:v>136.49053230000001</c:v>
                </c:pt>
                <c:pt idx="18435">
                  <c:v>136.49053230000001</c:v>
                </c:pt>
                <c:pt idx="18436">
                  <c:v>136.1937586</c:v>
                </c:pt>
                <c:pt idx="18437">
                  <c:v>138.7739134</c:v>
                </c:pt>
                <c:pt idx="18438">
                  <c:v>132.3953037</c:v>
                </c:pt>
                <c:pt idx="18439">
                  <c:v>138.8313713</c:v>
                </c:pt>
                <c:pt idx="18440">
                  <c:v>136.81030290000001</c:v>
                </c:pt>
                <c:pt idx="18441">
                  <c:v>137.01304859999999</c:v>
                </c:pt>
                <c:pt idx="18442">
                  <c:v>136.7924069</c:v>
                </c:pt>
                <c:pt idx="18443">
                  <c:v>136.23294490000001</c:v>
                </c:pt>
                <c:pt idx="18444">
                  <c:v>137.05172949999999</c:v>
                </c:pt>
                <c:pt idx="18445">
                  <c:v>136.3409905</c:v>
                </c:pt>
                <c:pt idx="18446">
                  <c:v>135.91351109999999</c:v>
                </c:pt>
                <c:pt idx="18447">
                  <c:v>133.0364276</c:v>
                </c:pt>
                <c:pt idx="18448">
                  <c:v>132.25345659999999</c:v>
                </c:pt>
                <c:pt idx="18449">
                  <c:v>132.25345659999999</c:v>
                </c:pt>
                <c:pt idx="18450">
                  <c:v>129.02539239999999</c:v>
                </c:pt>
                <c:pt idx="18451">
                  <c:v>137.34268929999999</c:v>
                </c:pt>
                <c:pt idx="18452">
                  <c:v>134.27563910000001</c:v>
                </c:pt>
                <c:pt idx="18453">
                  <c:v>130.90170420000001</c:v>
                </c:pt>
                <c:pt idx="18454">
                  <c:v>132.18797660000001</c:v>
                </c:pt>
                <c:pt idx="18455">
                  <c:v>132.2331709</c:v>
                </c:pt>
                <c:pt idx="18456">
                  <c:v>136.17825669999999</c:v>
                </c:pt>
                <c:pt idx="18457">
                  <c:v>137.35112029999999</c:v>
                </c:pt>
                <c:pt idx="18458">
                  <c:v>133.14097580000001</c:v>
                </c:pt>
                <c:pt idx="18459">
                  <c:v>148.53713329999999</c:v>
                </c:pt>
                <c:pt idx="18460">
                  <c:v>136.52989070000001</c:v>
                </c:pt>
                <c:pt idx="18461">
                  <c:v>141.29200489999999</c:v>
                </c:pt>
                <c:pt idx="18462">
                  <c:v>130.079668</c:v>
                </c:pt>
                <c:pt idx="18463">
                  <c:v>133.59233069999999</c:v>
                </c:pt>
                <c:pt idx="18464">
                  <c:v>136.43455689999999</c:v>
                </c:pt>
                <c:pt idx="18465">
                  <c:v>133.5739423</c:v>
                </c:pt>
                <c:pt idx="18466">
                  <c:v>150.58769609999999</c:v>
                </c:pt>
                <c:pt idx="18467">
                  <c:v>134.80786570000001</c:v>
                </c:pt>
                <c:pt idx="18468">
                  <c:v>134.21213370000001</c:v>
                </c:pt>
                <c:pt idx="18469">
                  <c:v>134.82116139999999</c:v>
                </c:pt>
                <c:pt idx="18470">
                  <c:v>129.53158980000001</c:v>
                </c:pt>
                <c:pt idx="18471">
                  <c:v>137.56953630000001</c:v>
                </c:pt>
                <c:pt idx="18472">
                  <c:v>137.8380162</c:v>
                </c:pt>
                <c:pt idx="18473">
                  <c:v>137.8380162</c:v>
                </c:pt>
                <c:pt idx="18474">
                  <c:v>143.08414930000001</c:v>
                </c:pt>
                <c:pt idx="18475">
                  <c:v>143.08414930000001</c:v>
                </c:pt>
                <c:pt idx="18476">
                  <c:v>134.92861429999999</c:v>
                </c:pt>
                <c:pt idx="18477">
                  <c:v>135.40639920000001</c:v>
                </c:pt>
                <c:pt idx="18478">
                  <c:v>138.21629780000001</c:v>
                </c:pt>
                <c:pt idx="18479">
                  <c:v>135.68589059999999</c:v>
                </c:pt>
                <c:pt idx="18480">
                  <c:v>131.6508058</c:v>
                </c:pt>
                <c:pt idx="18481">
                  <c:v>129.63379760000001</c:v>
                </c:pt>
                <c:pt idx="18482">
                  <c:v>141.52080710000001</c:v>
                </c:pt>
                <c:pt idx="18483">
                  <c:v>141.52080710000001</c:v>
                </c:pt>
                <c:pt idx="18484">
                  <c:v>134.26991699999999</c:v>
                </c:pt>
                <c:pt idx="18485">
                  <c:v>126.7486157</c:v>
                </c:pt>
                <c:pt idx="18486">
                  <c:v>135.8615164</c:v>
                </c:pt>
                <c:pt idx="18487">
                  <c:v>135.8615164</c:v>
                </c:pt>
                <c:pt idx="18488">
                  <c:v>134.43029050000001</c:v>
                </c:pt>
                <c:pt idx="18489">
                  <c:v>136.65452099999999</c:v>
                </c:pt>
                <c:pt idx="18490">
                  <c:v>126.95277280000001</c:v>
                </c:pt>
                <c:pt idx="18491">
                  <c:v>131.05883739999999</c:v>
                </c:pt>
                <c:pt idx="18492">
                  <c:v>131.05883739999999</c:v>
                </c:pt>
                <c:pt idx="18493">
                  <c:v>143.55756510000001</c:v>
                </c:pt>
                <c:pt idx="18494">
                  <c:v>140.03156440000001</c:v>
                </c:pt>
                <c:pt idx="18495">
                  <c:v>130.4024196</c:v>
                </c:pt>
                <c:pt idx="18496">
                  <c:v>142.21060249999999</c:v>
                </c:pt>
                <c:pt idx="18497">
                  <c:v>142.21060249999999</c:v>
                </c:pt>
                <c:pt idx="18498">
                  <c:v>134.979713</c:v>
                </c:pt>
                <c:pt idx="18499">
                  <c:v>136.15415429999999</c:v>
                </c:pt>
                <c:pt idx="18500">
                  <c:v>136.15415429999999</c:v>
                </c:pt>
                <c:pt idx="18501">
                  <c:v>140.1389155</c:v>
                </c:pt>
                <c:pt idx="18502">
                  <c:v>135.5239957</c:v>
                </c:pt>
                <c:pt idx="18503">
                  <c:v>138.21514780000001</c:v>
                </c:pt>
                <c:pt idx="18504">
                  <c:v>135.58862020000001</c:v>
                </c:pt>
                <c:pt idx="18505">
                  <c:v>143.9441994</c:v>
                </c:pt>
                <c:pt idx="18506">
                  <c:v>140.2008878</c:v>
                </c:pt>
                <c:pt idx="18507">
                  <c:v>138.8199376</c:v>
                </c:pt>
                <c:pt idx="18508">
                  <c:v>141.80338889999999</c:v>
                </c:pt>
                <c:pt idx="18509">
                  <c:v>138.8201431</c:v>
                </c:pt>
                <c:pt idx="18510">
                  <c:v>137.150687</c:v>
                </c:pt>
                <c:pt idx="18511">
                  <c:v>137.150687</c:v>
                </c:pt>
                <c:pt idx="18512">
                  <c:v>135.64470449999999</c:v>
                </c:pt>
                <c:pt idx="18513">
                  <c:v>132.3646603</c:v>
                </c:pt>
                <c:pt idx="18514">
                  <c:v>136.89725229999999</c:v>
                </c:pt>
                <c:pt idx="18515">
                  <c:v>137.49204</c:v>
                </c:pt>
                <c:pt idx="18516">
                  <c:v>136.93709680000001</c:v>
                </c:pt>
                <c:pt idx="18517">
                  <c:v>136.63278539999999</c:v>
                </c:pt>
                <c:pt idx="18518">
                  <c:v>138.7603096</c:v>
                </c:pt>
                <c:pt idx="18519">
                  <c:v>137.4752867</c:v>
                </c:pt>
                <c:pt idx="18520">
                  <c:v>138.48783359999999</c:v>
                </c:pt>
                <c:pt idx="18521">
                  <c:v>134.5488072</c:v>
                </c:pt>
                <c:pt idx="18522">
                  <c:v>135.6567039</c:v>
                </c:pt>
                <c:pt idx="18523">
                  <c:v>131.16240629999999</c:v>
                </c:pt>
                <c:pt idx="18524">
                  <c:v>136.59206019999999</c:v>
                </c:pt>
                <c:pt idx="18525">
                  <c:v>143.2390379</c:v>
                </c:pt>
                <c:pt idx="18526">
                  <c:v>133.002488</c:v>
                </c:pt>
                <c:pt idx="18527">
                  <c:v>133.002488</c:v>
                </c:pt>
                <c:pt idx="18528">
                  <c:v>137.99245139999999</c:v>
                </c:pt>
                <c:pt idx="18529">
                  <c:v>135.0010465</c:v>
                </c:pt>
                <c:pt idx="18530">
                  <c:v>133.66165480000001</c:v>
                </c:pt>
                <c:pt idx="18531">
                  <c:v>133.7077161</c:v>
                </c:pt>
                <c:pt idx="18532">
                  <c:v>131.6646154</c:v>
                </c:pt>
                <c:pt idx="18533">
                  <c:v>138.00266859999999</c:v>
                </c:pt>
                <c:pt idx="18534">
                  <c:v>149.3878575</c:v>
                </c:pt>
                <c:pt idx="18535">
                  <c:v>136.9651763</c:v>
                </c:pt>
                <c:pt idx="18536">
                  <c:v>134.5989204</c:v>
                </c:pt>
                <c:pt idx="18537">
                  <c:v>134.32800499999999</c:v>
                </c:pt>
                <c:pt idx="18538">
                  <c:v>139.06890809999999</c:v>
                </c:pt>
                <c:pt idx="18539">
                  <c:v>134.30851480000001</c:v>
                </c:pt>
                <c:pt idx="18540">
                  <c:v>138.502985</c:v>
                </c:pt>
                <c:pt idx="18541">
                  <c:v>138.502985</c:v>
                </c:pt>
                <c:pt idx="18542">
                  <c:v>151.65133510000001</c:v>
                </c:pt>
                <c:pt idx="18543">
                  <c:v>136.3485675</c:v>
                </c:pt>
                <c:pt idx="18544">
                  <c:v>135.62545170000001</c:v>
                </c:pt>
                <c:pt idx="18545">
                  <c:v>138.2330604</c:v>
                </c:pt>
                <c:pt idx="18546">
                  <c:v>131.02170570000001</c:v>
                </c:pt>
                <c:pt idx="18547">
                  <c:v>135.26620489999999</c:v>
                </c:pt>
                <c:pt idx="18548">
                  <c:v>143.62549749999999</c:v>
                </c:pt>
                <c:pt idx="18549">
                  <c:v>143.62549749999999</c:v>
                </c:pt>
                <c:pt idx="18550">
                  <c:v>142.84513319999999</c:v>
                </c:pt>
                <c:pt idx="18551">
                  <c:v>142.84513319999999</c:v>
                </c:pt>
                <c:pt idx="18552">
                  <c:v>138.86134290000001</c:v>
                </c:pt>
                <c:pt idx="18553">
                  <c:v>136.7643516</c:v>
                </c:pt>
                <c:pt idx="18554">
                  <c:v>130.4015168</c:v>
                </c:pt>
                <c:pt idx="18555">
                  <c:v>134.98705269999999</c:v>
                </c:pt>
                <c:pt idx="18556">
                  <c:v>136.54977700000001</c:v>
                </c:pt>
                <c:pt idx="18557">
                  <c:v>136.54977700000001</c:v>
                </c:pt>
                <c:pt idx="18558">
                  <c:v>128.27632869999999</c:v>
                </c:pt>
                <c:pt idx="18559">
                  <c:v>137.15875650000001</c:v>
                </c:pt>
                <c:pt idx="18560">
                  <c:v>128.43629390000001</c:v>
                </c:pt>
                <c:pt idx="18561">
                  <c:v>141.4911055</c:v>
                </c:pt>
                <c:pt idx="18562">
                  <c:v>132.56747089999999</c:v>
                </c:pt>
                <c:pt idx="18563">
                  <c:v>132.56747089999999</c:v>
                </c:pt>
                <c:pt idx="18564">
                  <c:v>133.1336555</c:v>
                </c:pt>
                <c:pt idx="18565">
                  <c:v>143.3352581</c:v>
                </c:pt>
                <c:pt idx="18566">
                  <c:v>141.48920409999999</c:v>
                </c:pt>
                <c:pt idx="18567">
                  <c:v>134.55626770000001</c:v>
                </c:pt>
                <c:pt idx="18568">
                  <c:v>137.29551499999999</c:v>
                </c:pt>
                <c:pt idx="18569">
                  <c:v>134.79360249999999</c:v>
                </c:pt>
                <c:pt idx="18570">
                  <c:v>141.55757969999999</c:v>
                </c:pt>
                <c:pt idx="18571">
                  <c:v>142.3761681</c:v>
                </c:pt>
                <c:pt idx="18572">
                  <c:v>149.92729790000001</c:v>
                </c:pt>
                <c:pt idx="18573">
                  <c:v>136.8535602</c:v>
                </c:pt>
                <c:pt idx="18574">
                  <c:v>136.8535602</c:v>
                </c:pt>
                <c:pt idx="18575">
                  <c:v>137.1486146</c:v>
                </c:pt>
                <c:pt idx="18576">
                  <c:v>138.88997560000001</c:v>
                </c:pt>
                <c:pt idx="18577">
                  <c:v>143.689054</c:v>
                </c:pt>
                <c:pt idx="18578">
                  <c:v>141.0645767</c:v>
                </c:pt>
                <c:pt idx="18579">
                  <c:v>136.29454899999999</c:v>
                </c:pt>
                <c:pt idx="18580">
                  <c:v>138.60462079999999</c:v>
                </c:pt>
                <c:pt idx="18581">
                  <c:v>137.81397519999999</c:v>
                </c:pt>
                <c:pt idx="18582">
                  <c:v>137.81397519999999</c:v>
                </c:pt>
                <c:pt idx="18583">
                  <c:v>135.9392469</c:v>
                </c:pt>
                <c:pt idx="18584">
                  <c:v>133.41945580000001</c:v>
                </c:pt>
                <c:pt idx="18585">
                  <c:v>137.5787704</c:v>
                </c:pt>
                <c:pt idx="18586">
                  <c:v>137.6194447</c:v>
                </c:pt>
                <c:pt idx="18587">
                  <c:v>138.18034700000001</c:v>
                </c:pt>
                <c:pt idx="18588">
                  <c:v>137.3311463</c:v>
                </c:pt>
                <c:pt idx="18589">
                  <c:v>137.3903919</c:v>
                </c:pt>
                <c:pt idx="18590">
                  <c:v>138.160494</c:v>
                </c:pt>
                <c:pt idx="18591">
                  <c:v>151.92035720000001</c:v>
                </c:pt>
                <c:pt idx="18592">
                  <c:v>138.00981160000001</c:v>
                </c:pt>
                <c:pt idx="18593">
                  <c:v>138.647853</c:v>
                </c:pt>
                <c:pt idx="18594">
                  <c:v>137.29881929999999</c:v>
                </c:pt>
                <c:pt idx="18595">
                  <c:v>133.75349840000001</c:v>
                </c:pt>
                <c:pt idx="18596">
                  <c:v>133.75349840000001</c:v>
                </c:pt>
                <c:pt idx="18597">
                  <c:v>134.39363410000001</c:v>
                </c:pt>
                <c:pt idx="18598">
                  <c:v>134.44084380000001</c:v>
                </c:pt>
                <c:pt idx="18599">
                  <c:v>153.2498827</c:v>
                </c:pt>
                <c:pt idx="18600">
                  <c:v>146.64661319999999</c:v>
                </c:pt>
                <c:pt idx="18601">
                  <c:v>138.65862089999999</c:v>
                </c:pt>
                <c:pt idx="18602">
                  <c:v>138.98135980000001</c:v>
                </c:pt>
                <c:pt idx="18603">
                  <c:v>132.43311120000001</c:v>
                </c:pt>
                <c:pt idx="18604">
                  <c:v>137.01459489999999</c:v>
                </c:pt>
                <c:pt idx="18605">
                  <c:v>150.11150380000001</c:v>
                </c:pt>
                <c:pt idx="18606">
                  <c:v>154.15183010000001</c:v>
                </c:pt>
                <c:pt idx="18607">
                  <c:v>137.26202219999999</c:v>
                </c:pt>
                <c:pt idx="18608">
                  <c:v>137.5794606</c:v>
                </c:pt>
                <c:pt idx="18609">
                  <c:v>135.78242969999999</c:v>
                </c:pt>
                <c:pt idx="18610">
                  <c:v>135.76240609999999</c:v>
                </c:pt>
                <c:pt idx="18611">
                  <c:v>138.183224</c:v>
                </c:pt>
                <c:pt idx="18612">
                  <c:v>143.81822940000001</c:v>
                </c:pt>
                <c:pt idx="18613">
                  <c:v>138.9012424</c:v>
                </c:pt>
                <c:pt idx="18614">
                  <c:v>137.0250709</c:v>
                </c:pt>
                <c:pt idx="18615">
                  <c:v>135.9558208</c:v>
                </c:pt>
                <c:pt idx="18616">
                  <c:v>132.49820890000001</c:v>
                </c:pt>
                <c:pt idx="18617">
                  <c:v>143.3665819</c:v>
                </c:pt>
                <c:pt idx="18618">
                  <c:v>143.3665819</c:v>
                </c:pt>
                <c:pt idx="18619">
                  <c:v>139.51164499999999</c:v>
                </c:pt>
                <c:pt idx="18620">
                  <c:v>131.1656504</c:v>
                </c:pt>
                <c:pt idx="18621">
                  <c:v>139.19286170000001</c:v>
                </c:pt>
                <c:pt idx="18622">
                  <c:v>136.462536</c:v>
                </c:pt>
                <c:pt idx="18623">
                  <c:v>136.462536</c:v>
                </c:pt>
                <c:pt idx="18624">
                  <c:v>129.78119989999999</c:v>
                </c:pt>
                <c:pt idx="18625">
                  <c:v>135.10765610000001</c:v>
                </c:pt>
                <c:pt idx="18626">
                  <c:v>139.18685690000001</c:v>
                </c:pt>
                <c:pt idx="18627">
                  <c:v>142.14757119999999</c:v>
                </c:pt>
                <c:pt idx="18628">
                  <c:v>133.31931220000001</c:v>
                </c:pt>
                <c:pt idx="18629">
                  <c:v>133.31931220000001</c:v>
                </c:pt>
                <c:pt idx="18630">
                  <c:v>135.82592220000001</c:v>
                </c:pt>
                <c:pt idx="18631">
                  <c:v>139.8702754</c:v>
                </c:pt>
                <c:pt idx="18632">
                  <c:v>151.8002721</c:v>
                </c:pt>
                <c:pt idx="18633">
                  <c:v>137.2610727</c:v>
                </c:pt>
                <c:pt idx="18634">
                  <c:v>142.10385579999999</c:v>
                </c:pt>
                <c:pt idx="18635">
                  <c:v>137.5091712</c:v>
                </c:pt>
                <c:pt idx="18636">
                  <c:v>139.32964659999999</c:v>
                </c:pt>
                <c:pt idx="18637">
                  <c:v>144.92326969999999</c:v>
                </c:pt>
                <c:pt idx="18638">
                  <c:v>139.9574978</c:v>
                </c:pt>
                <c:pt idx="18639">
                  <c:v>137.31157820000001</c:v>
                </c:pt>
                <c:pt idx="18640">
                  <c:v>133.17992280000001</c:v>
                </c:pt>
                <c:pt idx="18641">
                  <c:v>144.98069459999999</c:v>
                </c:pt>
                <c:pt idx="18642">
                  <c:v>154.45404619999999</c:v>
                </c:pt>
                <c:pt idx="18643">
                  <c:v>135.84423090000001</c:v>
                </c:pt>
                <c:pt idx="18644">
                  <c:v>143.46550099999999</c:v>
                </c:pt>
                <c:pt idx="18645">
                  <c:v>139.17565279999999</c:v>
                </c:pt>
                <c:pt idx="18646">
                  <c:v>137.55706979999999</c:v>
                </c:pt>
                <c:pt idx="18647">
                  <c:v>137.55706979999999</c:v>
                </c:pt>
                <c:pt idx="18648">
                  <c:v>139.56789749999999</c:v>
                </c:pt>
                <c:pt idx="18649">
                  <c:v>135.9047889</c:v>
                </c:pt>
                <c:pt idx="18650">
                  <c:v>136.23066890000001</c:v>
                </c:pt>
                <c:pt idx="18651">
                  <c:v>134.7139032</c:v>
                </c:pt>
                <c:pt idx="18652">
                  <c:v>136.1996207</c:v>
                </c:pt>
                <c:pt idx="18653">
                  <c:v>138.26187820000001</c:v>
                </c:pt>
                <c:pt idx="18654">
                  <c:v>139.29318670000001</c:v>
                </c:pt>
                <c:pt idx="18655">
                  <c:v>138.305712</c:v>
                </c:pt>
                <c:pt idx="18656">
                  <c:v>138.8712323</c:v>
                </c:pt>
                <c:pt idx="18657">
                  <c:v>139.4254171</c:v>
                </c:pt>
                <c:pt idx="18658">
                  <c:v>138.85259690000001</c:v>
                </c:pt>
                <c:pt idx="18659">
                  <c:v>140.03039279999999</c:v>
                </c:pt>
                <c:pt idx="18660">
                  <c:v>138.6877121</c:v>
                </c:pt>
                <c:pt idx="18661">
                  <c:v>135.840766</c:v>
                </c:pt>
                <c:pt idx="18662">
                  <c:v>135.8894008</c:v>
                </c:pt>
                <c:pt idx="18663">
                  <c:v>148.5670997</c:v>
                </c:pt>
                <c:pt idx="18664">
                  <c:v>138.41755850000001</c:v>
                </c:pt>
                <c:pt idx="18665">
                  <c:v>140.04243410000001</c:v>
                </c:pt>
                <c:pt idx="18666">
                  <c:v>139.25254720000001</c:v>
                </c:pt>
                <c:pt idx="18667">
                  <c:v>144.099029</c:v>
                </c:pt>
                <c:pt idx="18668">
                  <c:v>151.99874890000001</c:v>
                </c:pt>
                <c:pt idx="18669">
                  <c:v>132.36372660000001</c:v>
                </c:pt>
                <c:pt idx="18670">
                  <c:v>133.92639059999999</c:v>
                </c:pt>
                <c:pt idx="18671">
                  <c:v>140.2097134</c:v>
                </c:pt>
                <c:pt idx="18672">
                  <c:v>146.34487530000001</c:v>
                </c:pt>
                <c:pt idx="18673">
                  <c:v>144.02766339999999</c:v>
                </c:pt>
                <c:pt idx="18674">
                  <c:v>144.02766339999999</c:v>
                </c:pt>
                <c:pt idx="18675">
                  <c:v>139.6467495</c:v>
                </c:pt>
                <c:pt idx="18676">
                  <c:v>139.57380190000001</c:v>
                </c:pt>
                <c:pt idx="18677">
                  <c:v>134.60269969999999</c:v>
                </c:pt>
                <c:pt idx="18678">
                  <c:v>135.85555729999999</c:v>
                </c:pt>
                <c:pt idx="18679">
                  <c:v>141.97386990000001</c:v>
                </c:pt>
                <c:pt idx="18680">
                  <c:v>143.1414268</c:v>
                </c:pt>
                <c:pt idx="18681">
                  <c:v>143.1414268</c:v>
                </c:pt>
                <c:pt idx="18682">
                  <c:v>131.9302156</c:v>
                </c:pt>
                <c:pt idx="18683">
                  <c:v>141.8452241</c:v>
                </c:pt>
                <c:pt idx="18684">
                  <c:v>143.80980389999999</c:v>
                </c:pt>
                <c:pt idx="18685">
                  <c:v>142.46652449999999</c:v>
                </c:pt>
                <c:pt idx="18686">
                  <c:v>142.46652449999999</c:v>
                </c:pt>
                <c:pt idx="18687">
                  <c:v>137.16879900000001</c:v>
                </c:pt>
                <c:pt idx="18688">
                  <c:v>137.16879900000001</c:v>
                </c:pt>
                <c:pt idx="18689">
                  <c:v>131.26814680000001</c:v>
                </c:pt>
                <c:pt idx="18690">
                  <c:v>143.30193610000001</c:v>
                </c:pt>
                <c:pt idx="18691">
                  <c:v>143.30193610000001</c:v>
                </c:pt>
                <c:pt idx="18692">
                  <c:v>141.84139479999999</c:v>
                </c:pt>
                <c:pt idx="18693">
                  <c:v>137.8381972</c:v>
                </c:pt>
                <c:pt idx="18694">
                  <c:v>145.51199399999999</c:v>
                </c:pt>
                <c:pt idx="18695">
                  <c:v>142.770669</c:v>
                </c:pt>
                <c:pt idx="18696">
                  <c:v>134.07212190000001</c:v>
                </c:pt>
                <c:pt idx="18697">
                  <c:v>134.07212190000001</c:v>
                </c:pt>
                <c:pt idx="18698">
                  <c:v>145.573714</c:v>
                </c:pt>
                <c:pt idx="18699">
                  <c:v>141.9910658</c:v>
                </c:pt>
                <c:pt idx="18700">
                  <c:v>142.72568820000001</c:v>
                </c:pt>
                <c:pt idx="18701">
                  <c:v>135.2884153</c:v>
                </c:pt>
                <c:pt idx="18702">
                  <c:v>141.91363720000001</c:v>
                </c:pt>
                <c:pt idx="18703">
                  <c:v>137.4063103</c:v>
                </c:pt>
                <c:pt idx="18704">
                  <c:v>138.26443499999999</c:v>
                </c:pt>
                <c:pt idx="18705">
                  <c:v>138.26443499999999</c:v>
                </c:pt>
                <c:pt idx="18706">
                  <c:v>140.25049730000001</c:v>
                </c:pt>
                <c:pt idx="18707">
                  <c:v>137.97449180000001</c:v>
                </c:pt>
                <c:pt idx="18708">
                  <c:v>138.7074954</c:v>
                </c:pt>
                <c:pt idx="18709">
                  <c:v>147.76874979999999</c:v>
                </c:pt>
                <c:pt idx="18710">
                  <c:v>136.9526066</c:v>
                </c:pt>
                <c:pt idx="18711">
                  <c:v>138.9511641</c:v>
                </c:pt>
                <c:pt idx="18712">
                  <c:v>138.9956636</c:v>
                </c:pt>
                <c:pt idx="18713">
                  <c:v>139.0769186</c:v>
                </c:pt>
                <c:pt idx="18714">
                  <c:v>142.26662429999999</c:v>
                </c:pt>
                <c:pt idx="18715">
                  <c:v>141.8661669</c:v>
                </c:pt>
                <c:pt idx="18716">
                  <c:v>142.09056169999999</c:v>
                </c:pt>
                <c:pt idx="18717">
                  <c:v>139.56629849999999</c:v>
                </c:pt>
                <c:pt idx="18718">
                  <c:v>134.0880512</c:v>
                </c:pt>
                <c:pt idx="18719">
                  <c:v>146.6428233</c:v>
                </c:pt>
                <c:pt idx="18720">
                  <c:v>139.54469409999999</c:v>
                </c:pt>
                <c:pt idx="18721">
                  <c:v>141.40189079999999</c:v>
                </c:pt>
                <c:pt idx="18722">
                  <c:v>140.0847124</c:v>
                </c:pt>
                <c:pt idx="18723">
                  <c:v>141.41523609999999</c:v>
                </c:pt>
                <c:pt idx="18724">
                  <c:v>144.6417673</c:v>
                </c:pt>
                <c:pt idx="18725">
                  <c:v>144.6417673</c:v>
                </c:pt>
                <c:pt idx="18726">
                  <c:v>135.4033216</c:v>
                </c:pt>
                <c:pt idx="18727">
                  <c:v>140.6180683</c:v>
                </c:pt>
                <c:pt idx="18728">
                  <c:v>140.8433646</c:v>
                </c:pt>
                <c:pt idx="18729">
                  <c:v>142.5818496</c:v>
                </c:pt>
                <c:pt idx="18730">
                  <c:v>140.25290939999999</c:v>
                </c:pt>
                <c:pt idx="18731">
                  <c:v>140.1156824</c:v>
                </c:pt>
                <c:pt idx="18732">
                  <c:v>137.30057640000001</c:v>
                </c:pt>
                <c:pt idx="18733">
                  <c:v>145.6963251</c:v>
                </c:pt>
                <c:pt idx="18734">
                  <c:v>136.56582649999999</c:v>
                </c:pt>
                <c:pt idx="18735">
                  <c:v>146.83889669999999</c:v>
                </c:pt>
                <c:pt idx="18736">
                  <c:v>132.6974611</c:v>
                </c:pt>
                <c:pt idx="18737">
                  <c:v>138.183932</c:v>
                </c:pt>
                <c:pt idx="18738">
                  <c:v>140.6702875</c:v>
                </c:pt>
                <c:pt idx="18739">
                  <c:v>137.88028969999999</c:v>
                </c:pt>
                <c:pt idx="18740">
                  <c:v>137.88028969999999</c:v>
                </c:pt>
                <c:pt idx="18741">
                  <c:v>138.42680279999999</c:v>
                </c:pt>
                <c:pt idx="18742">
                  <c:v>132.7404464</c:v>
                </c:pt>
                <c:pt idx="18743">
                  <c:v>146.9026791</c:v>
                </c:pt>
                <c:pt idx="18744">
                  <c:v>143.90954400000001</c:v>
                </c:pt>
                <c:pt idx="18745">
                  <c:v>143.90954400000001</c:v>
                </c:pt>
                <c:pt idx="18746">
                  <c:v>140.529225</c:v>
                </c:pt>
                <c:pt idx="18747">
                  <c:v>135.43055870000001</c:v>
                </c:pt>
                <c:pt idx="18748">
                  <c:v>143.3542674</c:v>
                </c:pt>
                <c:pt idx="18749">
                  <c:v>149.68816240000001</c:v>
                </c:pt>
                <c:pt idx="18750">
                  <c:v>139.94360069999999</c:v>
                </c:pt>
                <c:pt idx="18751">
                  <c:v>144.761942</c:v>
                </c:pt>
                <c:pt idx="18752">
                  <c:v>138.0273321</c:v>
                </c:pt>
                <c:pt idx="18753">
                  <c:v>144.2078544</c:v>
                </c:pt>
                <c:pt idx="18754">
                  <c:v>140.45488929999999</c:v>
                </c:pt>
                <c:pt idx="18755">
                  <c:v>136.12660819999999</c:v>
                </c:pt>
                <c:pt idx="18756">
                  <c:v>144.7740412</c:v>
                </c:pt>
                <c:pt idx="18757">
                  <c:v>138.9754269</c:v>
                </c:pt>
                <c:pt idx="18758">
                  <c:v>138.9754269</c:v>
                </c:pt>
                <c:pt idx="18759">
                  <c:v>140.66840780000001</c:v>
                </c:pt>
                <c:pt idx="18760">
                  <c:v>139.6415835</c:v>
                </c:pt>
                <c:pt idx="18761">
                  <c:v>139.68730400000001</c:v>
                </c:pt>
                <c:pt idx="18762">
                  <c:v>137.67779920000001</c:v>
                </c:pt>
                <c:pt idx="18763">
                  <c:v>136.88136370000001</c:v>
                </c:pt>
                <c:pt idx="18764">
                  <c:v>140.28507629999999</c:v>
                </c:pt>
                <c:pt idx="18765">
                  <c:v>141.04350439999999</c:v>
                </c:pt>
                <c:pt idx="18766">
                  <c:v>140.9959556</c:v>
                </c:pt>
                <c:pt idx="18767">
                  <c:v>140.973737</c:v>
                </c:pt>
                <c:pt idx="18768">
                  <c:v>141.4686232</c:v>
                </c:pt>
                <c:pt idx="18769">
                  <c:v>133.2101481</c:v>
                </c:pt>
                <c:pt idx="18770">
                  <c:v>143.1954121</c:v>
                </c:pt>
                <c:pt idx="18771">
                  <c:v>142.5242533</c:v>
                </c:pt>
                <c:pt idx="18772">
                  <c:v>136.86317299999999</c:v>
                </c:pt>
                <c:pt idx="18773">
                  <c:v>142.87953110000001</c:v>
                </c:pt>
                <c:pt idx="18774">
                  <c:v>142.41127040000001</c:v>
                </c:pt>
                <c:pt idx="18775">
                  <c:v>138.73422170000001</c:v>
                </c:pt>
                <c:pt idx="18776">
                  <c:v>143.0169818</c:v>
                </c:pt>
                <c:pt idx="18777">
                  <c:v>142.78348439999999</c:v>
                </c:pt>
                <c:pt idx="18778">
                  <c:v>142.78348439999999</c:v>
                </c:pt>
                <c:pt idx="18779">
                  <c:v>136.50493460000001</c:v>
                </c:pt>
                <c:pt idx="18780">
                  <c:v>134.1901402</c:v>
                </c:pt>
                <c:pt idx="18781">
                  <c:v>140.24981030000001</c:v>
                </c:pt>
                <c:pt idx="18782">
                  <c:v>138.59386369999999</c:v>
                </c:pt>
                <c:pt idx="18783">
                  <c:v>138.59386369999999</c:v>
                </c:pt>
                <c:pt idx="18784">
                  <c:v>142.86573129999999</c:v>
                </c:pt>
                <c:pt idx="18785">
                  <c:v>140.4960653</c:v>
                </c:pt>
                <c:pt idx="18786">
                  <c:v>139.4975397</c:v>
                </c:pt>
                <c:pt idx="18787">
                  <c:v>138.16056900000001</c:v>
                </c:pt>
                <c:pt idx="18788">
                  <c:v>144.31880760000001</c:v>
                </c:pt>
                <c:pt idx="18789">
                  <c:v>142.4674272</c:v>
                </c:pt>
                <c:pt idx="18790">
                  <c:v>141.8151513</c:v>
                </c:pt>
                <c:pt idx="18791">
                  <c:v>138.8716632</c:v>
                </c:pt>
                <c:pt idx="18792">
                  <c:v>143.11665970000001</c:v>
                </c:pt>
                <c:pt idx="18793">
                  <c:v>144.7290658</c:v>
                </c:pt>
                <c:pt idx="18794">
                  <c:v>139.1606089</c:v>
                </c:pt>
                <c:pt idx="18795">
                  <c:v>145.37123890000001</c:v>
                </c:pt>
                <c:pt idx="18796">
                  <c:v>138.18867030000001</c:v>
                </c:pt>
                <c:pt idx="18797">
                  <c:v>143.12290540000001</c:v>
                </c:pt>
                <c:pt idx="18798">
                  <c:v>142.6287801</c:v>
                </c:pt>
                <c:pt idx="18799">
                  <c:v>138.37857170000001</c:v>
                </c:pt>
                <c:pt idx="18800">
                  <c:v>145.38452469999999</c:v>
                </c:pt>
                <c:pt idx="18801">
                  <c:v>144.6819749</c:v>
                </c:pt>
                <c:pt idx="18802">
                  <c:v>143.05329280000001</c:v>
                </c:pt>
                <c:pt idx="18803">
                  <c:v>141.0646496</c:v>
                </c:pt>
                <c:pt idx="18804">
                  <c:v>141.11361550000001</c:v>
                </c:pt>
                <c:pt idx="18805">
                  <c:v>139.14609200000001</c:v>
                </c:pt>
                <c:pt idx="18806">
                  <c:v>142.40987240000001</c:v>
                </c:pt>
                <c:pt idx="18807">
                  <c:v>143.81240919999999</c:v>
                </c:pt>
                <c:pt idx="18808">
                  <c:v>143.36735530000001</c:v>
                </c:pt>
                <c:pt idx="18809">
                  <c:v>142.38641910000001</c:v>
                </c:pt>
                <c:pt idx="18810">
                  <c:v>143.34074949999999</c:v>
                </c:pt>
                <c:pt idx="18811">
                  <c:v>150.2134246</c:v>
                </c:pt>
                <c:pt idx="18812">
                  <c:v>142.84017600000001</c:v>
                </c:pt>
                <c:pt idx="18813">
                  <c:v>143.02112589999999</c:v>
                </c:pt>
                <c:pt idx="18814">
                  <c:v>135.30763429999999</c:v>
                </c:pt>
                <c:pt idx="18815">
                  <c:v>143.96710390000001</c:v>
                </c:pt>
                <c:pt idx="18816">
                  <c:v>145.56530430000001</c:v>
                </c:pt>
                <c:pt idx="18817">
                  <c:v>144.55824129999999</c:v>
                </c:pt>
                <c:pt idx="18818">
                  <c:v>138.3101394</c:v>
                </c:pt>
                <c:pt idx="18819">
                  <c:v>144.89028350000001</c:v>
                </c:pt>
                <c:pt idx="18820">
                  <c:v>138.24985269999999</c:v>
                </c:pt>
                <c:pt idx="18821">
                  <c:v>145.5822513</c:v>
                </c:pt>
                <c:pt idx="18822">
                  <c:v>143.04505140000001</c:v>
                </c:pt>
                <c:pt idx="18823">
                  <c:v>140.81824589999999</c:v>
                </c:pt>
                <c:pt idx="18824">
                  <c:v>137.23084850000001</c:v>
                </c:pt>
                <c:pt idx="18825">
                  <c:v>145.0337668</c:v>
                </c:pt>
                <c:pt idx="18826">
                  <c:v>145.67225289999999</c:v>
                </c:pt>
                <c:pt idx="18827">
                  <c:v>135.66536540000001</c:v>
                </c:pt>
                <c:pt idx="18828">
                  <c:v>139.308154</c:v>
                </c:pt>
                <c:pt idx="18829">
                  <c:v>139.308154</c:v>
                </c:pt>
                <c:pt idx="18830">
                  <c:v>142.1590085</c:v>
                </c:pt>
                <c:pt idx="18831">
                  <c:v>145.5437015</c:v>
                </c:pt>
                <c:pt idx="18832">
                  <c:v>143.20236489999999</c:v>
                </c:pt>
                <c:pt idx="18833">
                  <c:v>143.1620241</c:v>
                </c:pt>
                <c:pt idx="18834">
                  <c:v>140.85083940000001</c:v>
                </c:pt>
                <c:pt idx="18835">
                  <c:v>144.40925580000001</c:v>
                </c:pt>
                <c:pt idx="18836">
                  <c:v>144.40925580000001</c:v>
                </c:pt>
                <c:pt idx="18837">
                  <c:v>140.95753980000001</c:v>
                </c:pt>
                <c:pt idx="18838">
                  <c:v>143.13348010000001</c:v>
                </c:pt>
                <c:pt idx="18839">
                  <c:v>145.8025313</c:v>
                </c:pt>
                <c:pt idx="18840">
                  <c:v>145.1635885</c:v>
                </c:pt>
                <c:pt idx="18841">
                  <c:v>140.87658640000001</c:v>
                </c:pt>
                <c:pt idx="18842">
                  <c:v>145.67439010000001</c:v>
                </c:pt>
                <c:pt idx="18843">
                  <c:v>145.0328155</c:v>
                </c:pt>
                <c:pt idx="18844">
                  <c:v>145.36074360000001</c:v>
                </c:pt>
                <c:pt idx="18845">
                  <c:v>146.7127132</c:v>
                </c:pt>
                <c:pt idx="18846">
                  <c:v>141.26159390000001</c:v>
                </c:pt>
                <c:pt idx="18847">
                  <c:v>140.4306594</c:v>
                </c:pt>
                <c:pt idx="18848">
                  <c:v>145.6523961</c:v>
                </c:pt>
                <c:pt idx="18849">
                  <c:v>142.46279659999999</c:v>
                </c:pt>
                <c:pt idx="18850">
                  <c:v>146.72545869999999</c:v>
                </c:pt>
                <c:pt idx="18851">
                  <c:v>150.50275450000001</c:v>
                </c:pt>
                <c:pt idx="18852">
                  <c:v>142.47554909999999</c:v>
                </c:pt>
                <c:pt idx="18853">
                  <c:v>142.52528290000001</c:v>
                </c:pt>
                <c:pt idx="18854">
                  <c:v>145.1733175</c:v>
                </c:pt>
                <c:pt idx="18855">
                  <c:v>152.0658383</c:v>
                </c:pt>
                <c:pt idx="18856">
                  <c:v>145.65769449999999</c:v>
                </c:pt>
                <c:pt idx="18857">
                  <c:v>139.86635939999999</c:v>
                </c:pt>
                <c:pt idx="18858">
                  <c:v>145.4296717</c:v>
                </c:pt>
                <c:pt idx="18859">
                  <c:v>146.64863030000001</c:v>
                </c:pt>
                <c:pt idx="18860">
                  <c:v>145.36646619999999</c:v>
                </c:pt>
                <c:pt idx="18861">
                  <c:v>138.03715729999999</c:v>
                </c:pt>
                <c:pt idx="18862">
                  <c:v>149.53476140000001</c:v>
                </c:pt>
                <c:pt idx="18863">
                  <c:v>147.54126909999999</c:v>
                </c:pt>
                <c:pt idx="18864">
                  <c:v>147.53432570000001</c:v>
                </c:pt>
                <c:pt idx="18865">
                  <c:v>140.30634449999999</c:v>
                </c:pt>
                <c:pt idx="18866">
                  <c:v>148.21591179999999</c:v>
                </c:pt>
                <c:pt idx="18867">
                  <c:v>137.95644999999999</c:v>
                </c:pt>
                <c:pt idx="18868">
                  <c:v>143.53956700000001</c:v>
                </c:pt>
                <c:pt idx="18869">
                  <c:v>148.3129074</c:v>
                </c:pt>
                <c:pt idx="18870">
                  <c:v>137.12642790000001</c:v>
                </c:pt>
                <c:pt idx="18871">
                  <c:v>139.0772973</c:v>
                </c:pt>
                <c:pt idx="18872">
                  <c:v>145.0699142</c:v>
                </c:pt>
                <c:pt idx="18873">
                  <c:v>145.0699142</c:v>
                </c:pt>
                <c:pt idx="18874">
                  <c:v>141.00435619999999</c:v>
                </c:pt>
                <c:pt idx="18875">
                  <c:v>147.6421909</c:v>
                </c:pt>
                <c:pt idx="18876">
                  <c:v>143.6828673</c:v>
                </c:pt>
                <c:pt idx="18877">
                  <c:v>144.42483609999999</c:v>
                </c:pt>
                <c:pt idx="18878">
                  <c:v>147.79084879999999</c:v>
                </c:pt>
                <c:pt idx="18879">
                  <c:v>143.11422479999999</c:v>
                </c:pt>
                <c:pt idx="18880">
                  <c:v>143.8050369</c:v>
                </c:pt>
                <c:pt idx="18881">
                  <c:v>145.76059140000001</c:v>
                </c:pt>
                <c:pt idx="18882">
                  <c:v>145.80729550000001</c:v>
                </c:pt>
                <c:pt idx="18883">
                  <c:v>152.37094500000001</c:v>
                </c:pt>
                <c:pt idx="18884">
                  <c:v>145.78545260000001</c:v>
                </c:pt>
                <c:pt idx="18885">
                  <c:v>146.32444559999999</c:v>
                </c:pt>
                <c:pt idx="18886">
                  <c:v>146.3018697</c:v>
                </c:pt>
                <c:pt idx="18887">
                  <c:v>139.11713829999999</c:v>
                </c:pt>
                <c:pt idx="18888">
                  <c:v>147.5980078</c:v>
                </c:pt>
                <c:pt idx="18889">
                  <c:v>139.8640029</c:v>
                </c:pt>
                <c:pt idx="18890">
                  <c:v>146.35173750000001</c:v>
                </c:pt>
                <c:pt idx="18891">
                  <c:v>147.31080130000001</c:v>
                </c:pt>
                <c:pt idx="18892">
                  <c:v>141.3135585</c:v>
                </c:pt>
                <c:pt idx="18893">
                  <c:v>152.05823090000001</c:v>
                </c:pt>
                <c:pt idx="18894">
                  <c:v>145.8465286</c:v>
                </c:pt>
                <c:pt idx="18895">
                  <c:v>142.40825659999999</c:v>
                </c:pt>
                <c:pt idx="18896">
                  <c:v>146.40586379999999</c:v>
                </c:pt>
                <c:pt idx="18897">
                  <c:v>144.190774</c:v>
                </c:pt>
                <c:pt idx="18898">
                  <c:v>142.75354479999999</c:v>
                </c:pt>
                <c:pt idx="18899">
                  <c:v>144.74854909999999</c:v>
                </c:pt>
                <c:pt idx="18900">
                  <c:v>144.74854909999999</c:v>
                </c:pt>
                <c:pt idx="18901">
                  <c:v>139.4274724</c:v>
                </c:pt>
                <c:pt idx="18902">
                  <c:v>138.5712475</c:v>
                </c:pt>
                <c:pt idx="18903">
                  <c:v>141.16283290000001</c:v>
                </c:pt>
                <c:pt idx="18904">
                  <c:v>146.3379855</c:v>
                </c:pt>
                <c:pt idx="18905">
                  <c:v>150.63847809999999</c:v>
                </c:pt>
                <c:pt idx="18906">
                  <c:v>146.4042848</c:v>
                </c:pt>
                <c:pt idx="18907">
                  <c:v>146.4541054</c:v>
                </c:pt>
                <c:pt idx="18908">
                  <c:v>144.47993199999999</c:v>
                </c:pt>
                <c:pt idx="18909">
                  <c:v>141.19859360000001</c:v>
                </c:pt>
                <c:pt idx="18910">
                  <c:v>147.7122521</c:v>
                </c:pt>
                <c:pt idx="18911">
                  <c:v>146.02057260000001</c:v>
                </c:pt>
                <c:pt idx="18912">
                  <c:v>147.690866</c:v>
                </c:pt>
                <c:pt idx="18913">
                  <c:v>147.54671070000001</c:v>
                </c:pt>
                <c:pt idx="18914">
                  <c:v>141.97416079999999</c:v>
                </c:pt>
                <c:pt idx="18915">
                  <c:v>149.0127282</c:v>
                </c:pt>
                <c:pt idx="18916">
                  <c:v>149.0198426</c:v>
                </c:pt>
                <c:pt idx="18917">
                  <c:v>148.6439196</c:v>
                </c:pt>
                <c:pt idx="18918">
                  <c:v>142.74673100000001</c:v>
                </c:pt>
                <c:pt idx="18919">
                  <c:v>148.47930210000001</c:v>
                </c:pt>
                <c:pt idx="18920">
                  <c:v>144.5035287</c:v>
                </c:pt>
                <c:pt idx="18921">
                  <c:v>149.3058685</c:v>
                </c:pt>
                <c:pt idx="18922">
                  <c:v>149.07595280000001</c:v>
                </c:pt>
                <c:pt idx="18923">
                  <c:v>145.98594879999999</c:v>
                </c:pt>
                <c:pt idx="18924">
                  <c:v>146.24342669999999</c:v>
                </c:pt>
                <c:pt idx="18925">
                  <c:v>143.42549360000001</c:v>
                </c:pt>
                <c:pt idx="18926">
                  <c:v>145.88288439999999</c:v>
                </c:pt>
                <c:pt idx="18927">
                  <c:v>145.4147169</c:v>
                </c:pt>
                <c:pt idx="18928">
                  <c:v>145.4147169</c:v>
                </c:pt>
                <c:pt idx="18929">
                  <c:v>140.1499207</c:v>
                </c:pt>
                <c:pt idx="18930">
                  <c:v>150.74317239999999</c:v>
                </c:pt>
                <c:pt idx="18931">
                  <c:v>143.88656409999999</c:v>
                </c:pt>
                <c:pt idx="18932">
                  <c:v>144.64759620000001</c:v>
                </c:pt>
                <c:pt idx="18933">
                  <c:v>151.09333119999999</c:v>
                </c:pt>
                <c:pt idx="18934">
                  <c:v>148.34615779999999</c:v>
                </c:pt>
                <c:pt idx="18935">
                  <c:v>149.64707150000001</c:v>
                </c:pt>
                <c:pt idx="18936">
                  <c:v>144.94711079999999</c:v>
                </c:pt>
                <c:pt idx="18937">
                  <c:v>147.78991920000001</c:v>
                </c:pt>
                <c:pt idx="18938">
                  <c:v>147.8405951</c:v>
                </c:pt>
                <c:pt idx="18939">
                  <c:v>148.8489313</c:v>
                </c:pt>
                <c:pt idx="18940">
                  <c:v>144.1525905</c:v>
                </c:pt>
                <c:pt idx="18941">
                  <c:v>143.91807489999999</c:v>
                </c:pt>
                <c:pt idx="18942">
                  <c:v>148.66369180000001</c:v>
                </c:pt>
                <c:pt idx="18943">
                  <c:v>145.9065803</c:v>
                </c:pt>
                <c:pt idx="18944">
                  <c:v>149.88870370000001</c:v>
                </c:pt>
                <c:pt idx="18945">
                  <c:v>151.32086770000001</c:v>
                </c:pt>
                <c:pt idx="18946">
                  <c:v>151.02175349999999</c:v>
                </c:pt>
                <c:pt idx="18947">
                  <c:v>151.30708949999999</c:v>
                </c:pt>
                <c:pt idx="18948">
                  <c:v>150.47797120000001</c:v>
                </c:pt>
                <c:pt idx="18949">
                  <c:v>152.0049971</c:v>
                </c:pt>
                <c:pt idx="18950">
                  <c:v>144.16664610000001</c:v>
                </c:pt>
                <c:pt idx="18951">
                  <c:v>141.03642049999999</c:v>
                </c:pt>
                <c:pt idx="18952">
                  <c:v>151.45607000000001</c:v>
                </c:pt>
                <c:pt idx="18953">
                  <c:v>152.09828060000001</c:v>
                </c:pt>
                <c:pt idx="18954">
                  <c:v>146.5735037</c:v>
                </c:pt>
                <c:pt idx="18955">
                  <c:v>151.29241450000001</c:v>
                </c:pt>
                <c:pt idx="18956">
                  <c:v>144.0991846</c:v>
                </c:pt>
                <c:pt idx="18957">
                  <c:v>147.8682001</c:v>
                </c:pt>
                <c:pt idx="18958">
                  <c:v>141.59584770000001</c:v>
                </c:pt>
                <c:pt idx="18959">
                  <c:v>151.56209770000001</c:v>
                </c:pt>
                <c:pt idx="18960">
                  <c:v>144.6896256</c:v>
                </c:pt>
                <c:pt idx="18961">
                  <c:v>142.77411509999999</c:v>
                </c:pt>
                <c:pt idx="18962">
                  <c:v>147.3952496</c:v>
                </c:pt>
                <c:pt idx="18963">
                  <c:v>151.6627483</c:v>
                </c:pt>
                <c:pt idx="18964">
                  <c:v>151.48265480000001</c:v>
                </c:pt>
                <c:pt idx="18965">
                  <c:v>147.705174</c:v>
                </c:pt>
                <c:pt idx="18966">
                  <c:v>146.1909115</c:v>
                </c:pt>
                <c:pt idx="18967">
                  <c:v>151.9283752</c:v>
                </c:pt>
                <c:pt idx="18968">
                  <c:v>146.58620740000001</c:v>
                </c:pt>
                <c:pt idx="18969">
                  <c:v>151.44817399999999</c:v>
                </c:pt>
                <c:pt idx="18970">
                  <c:v>152.4652778</c:v>
                </c:pt>
                <c:pt idx="18971">
                  <c:v>153.943468</c:v>
                </c:pt>
                <c:pt idx="18972">
                  <c:v>153.2703132</c:v>
                </c:pt>
                <c:pt idx="18973">
                  <c:v>153.96200250000001</c:v>
                </c:pt>
                <c:pt idx="18974">
                  <c:v>154.0575297</c:v>
                </c:pt>
                <c:pt idx="18975">
                  <c:v>146.05586510000001</c:v>
                </c:pt>
                <c:pt idx="18976">
                  <c:v>149.28433459999999</c:v>
                </c:pt>
                <c:pt idx="18977">
                  <c:v>144.77678900000001</c:v>
                </c:pt>
                <c:pt idx="18978">
                  <c:v>143.0266757</c:v>
                </c:pt>
                <c:pt idx="18979">
                  <c:v>154.19667100000001</c:v>
                </c:pt>
                <c:pt idx="18980">
                  <c:v>153.4155758</c:v>
                </c:pt>
                <c:pt idx="18981">
                  <c:v>144.8724253</c:v>
                </c:pt>
                <c:pt idx="18982">
                  <c:v>146.7656307</c:v>
                </c:pt>
                <c:pt idx="18983">
                  <c:v>149.43290479999999</c:v>
                </c:pt>
                <c:pt idx="18984">
                  <c:v>154.03398949999999</c:v>
                </c:pt>
                <c:pt idx="18985">
                  <c:v>144.91698450000001</c:v>
                </c:pt>
                <c:pt idx="18986">
                  <c:v>152.80311459999999</c:v>
                </c:pt>
                <c:pt idx="18987">
                  <c:v>145.68245479999999</c:v>
                </c:pt>
                <c:pt idx="18988">
                  <c:v>152.2895086</c:v>
                </c:pt>
                <c:pt idx="18989">
                  <c:v>148.9333068</c:v>
                </c:pt>
                <c:pt idx="18990">
                  <c:v>152.8560239</c:v>
                </c:pt>
                <c:pt idx="18991">
                  <c:v>146.20727299999999</c:v>
                </c:pt>
                <c:pt idx="18992">
                  <c:v>152.1124523</c:v>
                </c:pt>
                <c:pt idx="18993">
                  <c:v>144.44559849999999</c:v>
                </c:pt>
                <c:pt idx="18994">
                  <c:v>146.9420374</c:v>
                </c:pt>
                <c:pt idx="18995">
                  <c:v>152.46739260000001</c:v>
                </c:pt>
                <c:pt idx="18996">
                  <c:v>155.132215</c:v>
                </c:pt>
                <c:pt idx="18997">
                  <c:v>147.65806570000001</c:v>
                </c:pt>
                <c:pt idx="18998">
                  <c:v>154.78665530000001</c:v>
                </c:pt>
                <c:pt idx="18999">
                  <c:v>148.4609375</c:v>
                </c:pt>
                <c:pt idx="19000">
                  <c:v>154.24042539999999</c:v>
                </c:pt>
                <c:pt idx="19001">
                  <c:v>150.3177609</c:v>
                </c:pt>
                <c:pt idx="19002">
                  <c:v>154.8438056</c:v>
                </c:pt>
                <c:pt idx="19003">
                  <c:v>144.74034570000001</c:v>
                </c:pt>
                <c:pt idx="19004">
                  <c:v>152.44469599999999</c:v>
                </c:pt>
                <c:pt idx="19005">
                  <c:v>152.7104904</c:v>
                </c:pt>
                <c:pt idx="19006">
                  <c:v>151.65360530000001</c:v>
                </c:pt>
                <c:pt idx="19007">
                  <c:v>146.88295260000001</c:v>
                </c:pt>
                <c:pt idx="19008">
                  <c:v>154.77167890000001</c:v>
                </c:pt>
                <c:pt idx="19009">
                  <c:v>149.65425769999999</c:v>
                </c:pt>
                <c:pt idx="19010">
                  <c:v>151.46166410000001</c:v>
                </c:pt>
                <c:pt idx="19011">
                  <c:v>155.3739004</c:v>
                </c:pt>
                <c:pt idx="19012">
                  <c:v>154.42776330000001</c:v>
                </c:pt>
                <c:pt idx="19013">
                  <c:v>149.69318920000001</c:v>
                </c:pt>
                <c:pt idx="19014">
                  <c:v>157.77607069999999</c:v>
                </c:pt>
                <c:pt idx="19015">
                  <c:v>157.76003679999999</c:v>
                </c:pt>
                <c:pt idx="19016">
                  <c:v>153.0499743</c:v>
                </c:pt>
                <c:pt idx="19017">
                  <c:v>146.8058681</c:v>
                </c:pt>
                <c:pt idx="19018">
                  <c:v>154.2833698</c:v>
                </c:pt>
                <c:pt idx="19019">
                  <c:v>158.04189579999999</c:v>
                </c:pt>
                <c:pt idx="19020">
                  <c:v>153.202663</c:v>
                </c:pt>
                <c:pt idx="19021">
                  <c:v>157.9874413</c:v>
                </c:pt>
                <c:pt idx="19022">
                  <c:v>149.32160569999999</c:v>
                </c:pt>
                <c:pt idx="19023">
                  <c:v>153.5248426</c:v>
                </c:pt>
                <c:pt idx="19024">
                  <c:v>152.66826589999999</c:v>
                </c:pt>
                <c:pt idx="19025">
                  <c:v>157.95604929999999</c:v>
                </c:pt>
                <c:pt idx="19026">
                  <c:v>159.0046572</c:v>
                </c:pt>
                <c:pt idx="19027">
                  <c:v>155.07193910000001</c:v>
                </c:pt>
                <c:pt idx="19028">
                  <c:v>152.52349129999999</c:v>
                </c:pt>
                <c:pt idx="19029">
                  <c:v>155.9017978</c:v>
                </c:pt>
                <c:pt idx="19030">
                  <c:v>150.7058657</c:v>
                </c:pt>
                <c:pt idx="19031">
                  <c:v>152.23666360000001</c:v>
                </c:pt>
                <c:pt idx="19032">
                  <c:v>153.4401968</c:v>
                </c:pt>
                <c:pt idx="19033">
                  <c:v>153.4883226</c:v>
                </c:pt>
                <c:pt idx="19034">
                  <c:v>154.31288430000001</c:v>
                </c:pt>
                <c:pt idx="19035">
                  <c:v>156.86359490000001</c:v>
                </c:pt>
                <c:pt idx="19036">
                  <c:v>155.4620826</c:v>
                </c:pt>
                <c:pt idx="19037">
                  <c:v>156.18017119999999</c:v>
                </c:pt>
                <c:pt idx="19038">
                  <c:v>159.57745629999999</c:v>
                </c:pt>
                <c:pt idx="19039">
                  <c:v>159.7392796</c:v>
                </c:pt>
                <c:pt idx="19040">
                  <c:v>160.0692426</c:v>
                </c:pt>
                <c:pt idx="19041">
                  <c:v>157.27441189999999</c:v>
                </c:pt>
                <c:pt idx="19042">
                  <c:v>159.99087299999999</c:v>
                </c:pt>
                <c:pt idx="19043">
                  <c:v>160.04237839999999</c:v>
                </c:pt>
                <c:pt idx="19044">
                  <c:v>160.8948225</c:v>
                </c:pt>
                <c:pt idx="19045">
                  <c:v>85.557993730000007</c:v>
                </c:pt>
                <c:pt idx="19046">
                  <c:v>86.483084599999998</c:v>
                </c:pt>
                <c:pt idx="19047">
                  <c:v>88.250373319999994</c:v>
                </c:pt>
                <c:pt idx="19048">
                  <c:v>89.442427859999995</c:v>
                </c:pt>
                <c:pt idx="19049">
                  <c:v>93.744415880000005</c:v>
                </c:pt>
                <c:pt idx="19050">
                  <c:v>89.120599350000006</c:v>
                </c:pt>
                <c:pt idx="19051">
                  <c:v>97.276024520000007</c:v>
                </c:pt>
                <c:pt idx="19052">
                  <c:v>99.782413309999995</c:v>
                </c:pt>
                <c:pt idx="19053">
                  <c:v>98.765315340000001</c:v>
                </c:pt>
                <c:pt idx="19054">
                  <c:v>94.88899911</c:v>
                </c:pt>
                <c:pt idx="19055">
                  <c:v>99.992272999999997</c:v>
                </c:pt>
                <c:pt idx="19056">
                  <c:v>102.7302438</c:v>
                </c:pt>
                <c:pt idx="19057">
                  <c:v>96.557105570000004</c:v>
                </c:pt>
                <c:pt idx="19058">
                  <c:v>100.23236609999999</c:v>
                </c:pt>
                <c:pt idx="19059">
                  <c:v>97.810704450000003</c:v>
                </c:pt>
                <c:pt idx="19060">
                  <c:v>101.0326505</c:v>
                </c:pt>
                <c:pt idx="19061">
                  <c:v>101.5378525</c:v>
                </c:pt>
                <c:pt idx="19062">
                  <c:v>101.27640580000001</c:v>
                </c:pt>
                <c:pt idx="19063">
                  <c:v>97.542530630000002</c:v>
                </c:pt>
                <c:pt idx="19064">
                  <c:v>101.6626697</c:v>
                </c:pt>
                <c:pt idx="19065">
                  <c:v>102.8000574</c:v>
                </c:pt>
                <c:pt idx="19066">
                  <c:v>106.57744340000001</c:v>
                </c:pt>
                <c:pt idx="19067">
                  <c:v>106.3986474</c:v>
                </c:pt>
                <c:pt idx="19068">
                  <c:v>109.2125162</c:v>
                </c:pt>
                <c:pt idx="19069">
                  <c:v>104.0501738</c:v>
                </c:pt>
                <c:pt idx="19070">
                  <c:v>102.9056372</c:v>
                </c:pt>
                <c:pt idx="19071">
                  <c:v>109.6147114</c:v>
                </c:pt>
                <c:pt idx="19072">
                  <c:v>106.8223332</c:v>
                </c:pt>
                <c:pt idx="19073">
                  <c:v>104.1427382</c:v>
                </c:pt>
                <c:pt idx="19074">
                  <c:v>105.78786890000001</c:v>
                </c:pt>
                <c:pt idx="19075">
                  <c:v>109.5165598</c:v>
                </c:pt>
                <c:pt idx="19076">
                  <c:v>103.8624626</c:v>
                </c:pt>
                <c:pt idx="19077">
                  <c:v>104.2098197</c:v>
                </c:pt>
                <c:pt idx="19078">
                  <c:v>109.9142195</c:v>
                </c:pt>
                <c:pt idx="19079">
                  <c:v>104.02636870000001</c:v>
                </c:pt>
                <c:pt idx="19080">
                  <c:v>113.1539052</c:v>
                </c:pt>
                <c:pt idx="19081">
                  <c:v>118.01883309999999</c:v>
                </c:pt>
                <c:pt idx="19082">
                  <c:v>118.01883309999999</c:v>
                </c:pt>
                <c:pt idx="19083">
                  <c:v>107.1530056</c:v>
                </c:pt>
                <c:pt idx="19084">
                  <c:v>113.0583105</c:v>
                </c:pt>
                <c:pt idx="19085">
                  <c:v>108.2778641</c:v>
                </c:pt>
                <c:pt idx="19086">
                  <c:v>117.018332</c:v>
                </c:pt>
                <c:pt idx="19087">
                  <c:v>117.018332</c:v>
                </c:pt>
                <c:pt idx="19088">
                  <c:v>108.5612316</c:v>
                </c:pt>
                <c:pt idx="19089">
                  <c:v>106.88961279999999</c:v>
                </c:pt>
                <c:pt idx="19090">
                  <c:v>113.44753830000001</c:v>
                </c:pt>
                <c:pt idx="19091">
                  <c:v>111.5384732</c:v>
                </c:pt>
                <c:pt idx="19092">
                  <c:v>108.0035249</c:v>
                </c:pt>
                <c:pt idx="19093">
                  <c:v>111.2432721</c:v>
                </c:pt>
                <c:pt idx="19094">
                  <c:v>109.12517</c:v>
                </c:pt>
                <c:pt idx="19095">
                  <c:v>116.7096497</c:v>
                </c:pt>
                <c:pt idx="19096">
                  <c:v>113.89226290000001</c:v>
                </c:pt>
                <c:pt idx="19097">
                  <c:v>109.43129039999999</c:v>
                </c:pt>
                <c:pt idx="19098">
                  <c:v>110.67191080000001</c:v>
                </c:pt>
                <c:pt idx="19099">
                  <c:v>109.595163</c:v>
                </c:pt>
                <c:pt idx="19100">
                  <c:v>123.5180218</c:v>
                </c:pt>
                <c:pt idx="19101">
                  <c:v>123.65983129999999</c:v>
                </c:pt>
                <c:pt idx="19102">
                  <c:v>123.65983129999999</c:v>
                </c:pt>
                <c:pt idx="19103">
                  <c:v>113.97949939999999</c:v>
                </c:pt>
                <c:pt idx="19104">
                  <c:v>111.939183</c:v>
                </c:pt>
                <c:pt idx="19105">
                  <c:v>109.9028035</c:v>
                </c:pt>
                <c:pt idx="19106">
                  <c:v>114.2796675</c:v>
                </c:pt>
                <c:pt idx="19107">
                  <c:v>119.1653482</c:v>
                </c:pt>
                <c:pt idx="19108">
                  <c:v>117.2219594</c:v>
                </c:pt>
                <c:pt idx="19109">
                  <c:v>112.8024145</c:v>
                </c:pt>
                <c:pt idx="19110">
                  <c:v>122.5298908</c:v>
                </c:pt>
                <c:pt idx="19111">
                  <c:v>112.3690355</c:v>
                </c:pt>
                <c:pt idx="19112">
                  <c:v>123.4675524</c:v>
                </c:pt>
                <c:pt idx="19113">
                  <c:v>123.4675524</c:v>
                </c:pt>
                <c:pt idx="19114">
                  <c:v>112.0726548</c:v>
                </c:pt>
                <c:pt idx="19115">
                  <c:v>108.269295</c:v>
                </c:pt>
                <c:pt idx="19116">
                  <c:v>111.8964737</c:v>
                </c:pt>
                <c:pt idx="19117">
                  <c:v>117.6038812</c:v>
                </c:pt>
                <c:pt idx="19118">
                  <c:v>119.0954359</c:v>
                </c:pt>
                <c:pt idx="19119">
                  <c:v>115.08277649999999</c:v>
                </c:pt>
                <c:pt idx="19120">
                  <c:v>122.4390712</c:v>
                </c:pt>
                <c:pt idx="19121">
                  <c:v>123.31679080000001</c:v>
                </c:pt>
                <c:pt idx="19122">
                  <c:v>123.31679080000001</c:v>
                </c:pt>
                <c:pt idx="19123">
                  <c:v>114.77939720000001</c:v>
                </c:pt>
                <c:pt idx="19124">
                  <c:v>109.7364271</c:v>
                </c:pt>
                <c:pt idx="19125">
                  <c:v>113.2911689</c:v>
                </c:pt>
                <c:pt idx="19126">
                  <c:v>110.7991442</c:v>
                </c:pt>
                <c:pt idx="19127">
                  <c:v>115.1868267</c:v>
                </c:pt>
                <c:pt idx="19128">
                  <c:v>111.0002681</c:v>
                </c:pt>
                <c:pt idx="19129">
                  <c:v>118.22436999999999</c:v>
                </c:pt>
                <c:pt idx="19130">
                  <c:v>120.2810692</c:v>
                </c:pt>
                <c:pt idx="19131">
                  <c:v>118.07337800000001</c:v>
                </c:pt>
                <c:pt idx="19132">
                  <c:v>110.65938269999999</c:v>
                </c:pt>
                <c:pt idx="19133">
                  <c:v>122.3892329</c:v>
                </c:pt>
                <c:pt idx="19134">
                  <c:v>110.9463179</c:v>
                </c:pt>
                <c:pt idx="19135">
                  <c:v>122.3761178</c:v>
                </c:pt>
                <c:pt idx="19136">
                  <c:v>122.3761178</c:v>
                </c:pt>
                <c:pt idx="19137">
                  <c:v>117.5287974</c:v>
                </c:pt>
                <c:pt idx="19138">
                  <c:v>113.0134278</c:v>
                </c:pt>
                <c:pt idx="19139">
                  <c:v>115.48205249999999</c:v>
                </c:pt>
                <c:pt idx="19140">
                  <c:v>114.06958849999999</c:v>
                </c:pt>
                <c:pt idx="19141">
                  <c:v>112.5712699</c:v>
                </c:pt>
                <c:pt idx="19142">
                  <c:v>114.2347235</c:v>
                </c:pt>
                <c:pt idx="19143">
                  <c:v>124.4310302</c:v>
                </c:pt>
                <c:pt idx="19144">
                  <c:v>120.8031897</c:v>
                </c:pt>
                <c:pt idx="19145">
                  <c:v>124.4562624</c:v>
                </c:pt>
                <c:pt idx="19146">
                  <c:v>110.1039765</c:v>
                </c:pt>
                <c:pt idx="19147">
                  <c:v>125.6419977</c:v>
                </c:pt>
                <c:pt idx="19148">
                  <c:v>118.87518799999999</c:v>
                </c:pt>
                <c:pt idx="19149">
                  <c:v>118.87518799999999</c:v>
                </c:pt>
                <c:pt idx="19150">
                  <c:v>114.0711903</c:v>
                </c:pt>
                <c:pt idx="19151">
                  <c:v>122.372879</c:v>
                </c:pt>
                <c:pt idx="19152">
                  <c:v>119.80541669999999</c:v>
                </c:pt>
                <c:pt idx="19153">
                  <c:v>122.31656390000001</c:v>
                </c:pt>
                <c:pt idx="19154">
                  <c:v>122.31656390000001</c:v>
                </c:pt>
                <c:pt idx="19155">
                  <c:v>129.94492099999999</c:v>
                </c:pt>
                <c:pt idx="19156">
                  <c:v>129.94492099999999</c:v>
                </c:pt>
                <c:pt idx="19157">
                  <c:v>113.7844589</c:v>
                </c:pt>
                <c:pt idx="19158">
                  <c:v>116.4077267</c:v>
                </c:pt>
                <c:pt idx="19159">
                  <c:v>110.7330271</c:v>
                </c:pt>
                <c:pt idx="19160">
                  <c:v>116.2349329</c:v>
                </c:pt>
                <c:pt idx="19161">
                  <c:v>119.1823261</c:v>
                </c:pt>
                <c:pt idx="19162">
                  <c:v>119.1823261</c:v>
                </c:pt>
                <c:pt idx="19163">
                  <c:v>112.9121093</c:v>
                </c:pt>
                <c:pt idx="19164">
                  <c:v>123.4925578</c:v>
                </c:pt>
                <c:pt idx="19165">
                  <c:v>123.5200452</c:v>
                </c:pt>
                <c:pt idx="19166">
                  <c:v>124.6527296</c:v>
                </c:pt>
                <c:pt idx="19167">
                  <c:v>115.532327</c:v>
                </c:pt>
                <c:pt idx="19168">
                  <c:v>119.5088353</c:v>
                </c:pt>
                <c:pt idx="19169">
                  <c:v>117.98335729999999</c:v>
                </c:pt>
                <c:pt idx="19170">
                  <c:v>117.98335729999999</c:v>
                </c:pt>
                <c:pt idx="19171">
                  <c:v>119.7951072</c:v>
                </c:pt>
                <c:pt idx="19172">
                  <c:v>122.38310439999999</c:v>
                </c:pt>
                <c:pt idx="19173">
                  <c:v>128.79122430000001</c:v>
                </c:pt>
                <c:pt idx="19174">
                  <c:v>119.28605349999999</c:v>
                </c:pt>
                <c:pt idx="19175">
                  <c:v>123.0956063</c:v>
                </c:pt>
                <c:pt idx="19176">
                  <c:v>123.0956063</c:v>
                </c:pt>
                <c:pt idx="19177">
                  <c:v>129.7298414</c:v>
                </c:pt>
                <c:pt idx="19178">
                  <c:v>129.7298414</c:v>
                </c:pt>
                <c:pt idx="19179">
                  <c:v>118.9625817</c:v>
                </c:pt>
                <c:pt idx="19180">
                  <c:v>116.8465427</c:v>
                </c:pt>
                <c:pt idx="19181">
                  <c:v>112.20750510000001</c:v>
                </c:pt>
                <c:pt idx="19182">
                  <c:v>111.0453936</c:v>
                </c:pt>
                <c:pt idx="19183">
                  <c:v>113.54722649999999</c:v>
                </c:pt>
                <c:pt idx="19184">
                  <c:v>118.31094210000001</c:v>
                </c:pt>
                <c:pt idx="19185">
                  <c:v>118.31094210000001</c:v>
                </c:pt>
                <c:pt idx="19186">
                  <c:v>119.82525990000001</c:v>
                </c:pt>
                <c:pt idx="19187">
                  <c:v>114.4147542</c:v>
                </c:pt>
                <c:pt idx="19188">
                  <c:v>123.4362361</c:v>
                </c:pt>
                <c:pt idx="19189">
                  <c:v>123.4681654</c:v>
                </c:pt>
                <c:pt idx="19190">
                  <c:v>118.848805</c:v>
                </c:pt>
                <c:pt idx="19191">
                  <c:v>114.6096842</c:v>
                </c:pt>
                <c:pt idx="19192">
                  <c:v>122.2838148</c:v>
                </c:pt>
                <c:pt idx="19193">
                  <c:v>118.97932299999999</c:v>
                </c:pt>
                <c:pt idx="19194">
                  <c:v>123.2084584</c:v>
                </c:pt>
                <c:pt idx="19195">
                  <c:v>128.67950759999999</c:v>
                </c:pt>
                <c:pt idx="19196">
                  <c:v>123.09031450000001</c:v>
                </c:pt>
                <c:pt idx="19197">
                  <c:v>123.09031450000001</c:v>
                </c:pt>
                <c:pt idx="19198">
                  <c:v>128.72147939999999</c:v>
                </c:pt>
                <c:pt idx="19199">
                  <c:v>128.72147939999999</c:v>
                </c:pt>
                <c:pt idx="19200">
                  <c:v>121.71898</c:v>
                </c:pt>
                <c:pt idx="19201">
                  <c:v>119.3555255</c:v>
                </c:pt>
                <c:pt idx="19202">
                  <c:v>119.3555255</c:v>
                </c:pt>
                <c:pt idx="19203">
                  <c:v>118.2644923</c:v>
                </c:pt>
                <c:pt idx="19204">
                  <c:v>119.67772050000001</c:v>
                </c:pt>
                <c:pt idx="19205">
                  <c:v>113.74463470000001</c:v>
                </c:pt>
                <c:pt idx="19206">
                  <c:v>111.5164812</c:v>
                </c:pt>
                <c:pt idx="19207">
                  <c:v>112.0245257</c:v>
                </c:pt>
                <c:pt idx="19208">
                  <c:v>114.2976038</c:v>
                </c:pt>
                <c:pt idx="19209">
                  <c:v>116.6123188</c:v>
                </c:pt>
                <c:pt idx="19210">
                  <c:v>113.9398865</c:v>
                </c:pt>
                <c:pt idx="19211">
                  <c:v>120.1824591</c:v>
                </c:pt>
                <c:pt idx="19212">
                  <c:v>116.1664507</c:v>
                </c:pt>
                <c:pt idx="19213">
                  <c:v>122.0268581</c:v>
                </c:pt>
                <c:pt idx="19214">
                  <c:v>123.4169749</c:v>
                </c:pt>
                <c:pt idx="19215">
                  <c:v>123.4487622</c:v>
                </c:pt>
                <c:pt idx="19216">
                  <c:v>119.8309429</c:v>
                </c:pt>
                <c:pt idx="19217">
                  <c:v>110.8651732</c:v>
                </c:pt>
                <c:pt idx="19218">
                  <c:v>124.5203262</c:v>
                </c:pt>
                <c:pt idx="19219">
                  <c:v>117.8755963</c:v>
                </c:pt>
                <c:pt idx="19220">
                  <c:v>125.0205575</c:v>
                </c:pt>
                <c:pt idx="19221">
                  <c:v>130.85871850000001</c:v>
                </c:pt>
                <c:pt idx="19222">
                  <c:v>130.8850558</c:v>
                </c:pt>
                <c:pt idx="19223">
                  <c:v>123.2655402</c:v>
                </c:pt>
                <c:pt idx="19224">
                  <c:v>114.34953830000001</c:v>
                </c:pt>
                <c:pt idx="19225">
                  <c:v>128.60399029999999</c:v>
                </c:pt>
                <c:pt idx="19226">
                  <c:v>123.1125212</c:v>
                </c:pt>
                <c:pt idx="19227">
                  <c:v>123.1125212</c:v>
                </c:pt>
                <c:pt idx="19228">
                  <c:v>128.6045446</c:v>
                </c:pt>
                <c:pt idx="19229">
                  <c:v>128.6045446</c:v>
                </c:pt>
                <c:pt idx="19230">
                  <c:v>124.5407869</c:v>
                </c:pt>
                <c:pt idx="19231">
                  <c:v>124.5407869</c:v>
                </c:pt>
                <c:pt idx="19232">
                  <c:v>116.41776710000001</c:v>
                </c:pt>
                <c:pt idx="19233">
                  <c:v>120.20246659999999</c:v>
                </c:pt>
                <c:pt idx="19234">
                  <c:v>114.28895970000001</c:v>
                </c:pt>
                <c:pt idx="19235">
                  <c:v>116.5602543</c:v>
                </c:pt>
                <c:pt idx="19236">
                  <c:v>120.42707009999999</c:v>
                </c:pt>
                <c:pt idx="19237">
                  <c:v>126.3052658</c:v>
                </c:pt>
                <c:pt idx="19238">
                  <c:v>118.5224046</c:v>
                </c:pt>
                <c:pt idx="19239">
                  <c:v>118.5224046</c:v>
                </c:pt>
                <c:pt idx="19240">
                  <c:v>114.44404710000001</c:v>
                </c:pt>
                <c:pt idx="19241">
                  <c:v>117.7336073</c:v>
                </c:pt>
                <c:pt idx="19242">
                  <c:v>120.0314454</c:v>
                </c:pt>
                <c:pt idx="19243">
                  <c:v>120.08747459999999</c:v>
                </c:pt>
                <c:pt idx="19244">
                  <c:v>125.3845482</c:v>
                </c:pt>
                <c:pt idx="19245">
                  <c:v>120.2339162</c:v>
                </c:pt>
                <c:pt idx="19246">
                  <c:v>124.50126520000001</c:v>
                </c:pt>
                <c:pt idx="19247">
                  <c:v>129.8559956</c:v>
                </c:pt>
                <c:pt idx="19248">
                  <c:v>119.0306504</c:v>
                </c:pt>
                <c:pt idx="19249">
                  <c:v>113.7387023</c:v>
                </c:pt>
                <c:pt idx="19250">
                  <c:v>113.5652618</c:v>
                </c:pt>
                <c:pt idx="19251">
                  <c:v>129.886853</c:v>
                </c:pt>
                <c:pt idx="19252">
                  <c:v>119.5036983</c:v>
                </c:pt>
                <c:pt idx="19253">
                  <c:v>119.5036983</c:v>
                </c:pt>
                <c:pt idx="19254">
                  <c:v>131.94297280000001</c:v>
                </c:pt>
                <c:pt idx="19255">
                  <c:v>124.8645868</c:v>
                </c:pt>
                <c:pt idx="19256">
                  <c:v>124.8645868</c:v>
                </c:pt>
                <c:pt idx="19257">
                  <c:v>116.53403160000001</c:v>
                </c:pt>
                <c:pt idx="19258">
                  <c:v>124.1074249</c:v>
                </c:pt>
                <c:pt idx="19259">
                  <c:v>128.56367710000001</c:v>
                </c:pt>
                <c:pt idx="19260">
                  <c:v>135.17121829999999</c:v>
                </c:pt>
                <c:pt idx="19261">
                  <c:v>120.5064989</c:v>
                </c:pt>
                <c:pt idx="19262">
                  <c:v>120.5064989</c:v>
                </c:pt>
                <c:pt idx="19263">
                  <c:v>123.93387850000001</c:v>
                </c:pt>
                <c:pt idx="19264">
                  <c:v>123.93387850000001</c:v>
                </c:pt>
                <c:pt idx="19265">
                  <c:v>115.468677</c:v>
                </c:pt>
                <c:pt idx="19266">
                  <c:v>123.5170847</c:v>
                </c:pt>
                <c:pt idx="19267">
                  <c:v>119.80361310000001</c:v>
                </c:pt>
                <c:pt idx="19268">
                  <c:v>129.33113</c:v>
                </c:pt>
                <c:pt idx="19269">
                  <c:v>129.33113</c:v>
                </c:pt>
                <c:pt idx="19270">
                  <c:v>123.17556999999999</c:v>
                </c:pt>
                <c:pt idx="19271">
                  <c:v>136.17141939999999</c:v>
                </c:pt>
                <c:pt idx="19272">
                  <c:v>136.17141939999999</c:v>
                </c:pt>
                <c:pt idx="19273">
                  <c:v>125.377229</c:v>
                </c:pt>
                <c:pt idx="19274">
                  <c:v>124.469526</c:v>
                </c:pt>
                <c:pt idx="19275">
                  <c:v>124.469526</c:v>
                </c:pt>
                <c:pt idx="19276">
                  <c:v>112.4877232</c:v>
                </c:pt>
                <c:pt idx="19277">
                  <c:v>120.2472483</c:v>
                </c:pt>
                <c:pt idx="19278">
                  <c:v>121.71610149999999</c:v>
                </c:pt>
                <c:pt idx="19279">
                  <c:v>117.1685844</c:v>
                </c:pt>
                <c:pt idx="19280">
                  <c:v>117.7294314</c:v>
                </c:pt>
                <c:pt idx="19281">
                  <c:v>124.5558087</c:v>
                </c:pt>
                <c:pt idx="19282">
                  <c:v>120.2058287</c:v>
                </c:pt>
                <c:pt idx="19283">
                  <c:v>113.30149110000001</c:v>
                </c:pt>
                <c:pt idx="19284">
                  <c:v>125.4247125</c:v>
                </c:pt>
                <c:pt idx="19285">
                  <c:v>124.2437025</c:v>
                </c:pt>
                <c:pt idx="19286">
                  <c:v>117.37211600000001</c:v>
                </c:pt>
                <c:pt idx="19287">
                  <c:v>125.4555817</c:v>
                </c:pt>
                <c:pt idx="19288">
                  <c:v>123.4726307</c:v>
                </c:pt>
                <c:pt idx="19289">
                  <c:v>124.2822151</c:v>
                </c:pt>
                <c:pt idx="19290">
                  <c:v>124.5120131</c:v>
                </c:pt>
                <c:pt idx="19291">
                  <c:v>115.845427</c:v>
                </c:pt>
                <c:pt idx="19292">
                  <c:v>112.187853</c:v>
                </c:pt>
                <c:pt idx="19293">
                  <c:v>129.74127240000001</c:v>
                </c:pt>
                <c:pt idx="19294">
                  <c:v>126.52202629999999</c:v>
                </c:pt>
                <c:pt idx="19295">
                  <c:v>119.4696982</c:v>
                </c:pt>
                <c:pt idx="19296">
                  <c:v>129.7741316</c:v>
                </c:pt>
                <c:pt idx="19297">
                  <c:v>116.9162973</c:v>
                </c:pt>
                <c:pt idx="19298">
                  <c:v>130.9456868</c:v>
                </c:pt>
                <c:pt idx="19299">
                  <c:v>126.32300119999999</c:v>
                </c:pt>
                <c:pt idx="19300">
                  <c:v>124.81585939999999</c:v>
                </c:pt>
                <c:pt idx="19301">
                  <c:v>124.81585939999999</c:v>
                </c:pt>
                <c:pt idx="19302">
                  <c:v>118.68480289999999</c:v>
                </c:pt>
                <c:pt idx="19303">
                  <c:v>118.68480289999999</c:v>
                </c:pt>
                <c:pt idx="19304">
                  <c:v>118.0488872</c:v>
                </c:pt>
                <c:pt idx="19305">
                  <c:v>116.87109510000001</c:v>
                </c:pt>
                <c:pt idx="19306">
                  <c:v>124.9531394</c:v>
                </c:pt>
                <c:pt idx="19307">
                  <c:v>129.33817999999999</c:v>
                </c:pt>
                <c:pt idx="19308">
                  <c:v>135.00211060000001</c:v>
                </c:pt>
                <c:pt idx="19309">
                  <c:v>121.377689</c:v>
                </c:pt>
                <c:pt idx="19310">
                  <c:v>121.377689</c:v>
                </c:pt>
                <c:pt idx="19311">
                  <c:v>122.5227134</c:v>
                </c:pt>
                <c:pt idx="19312">
                  <c:v>118.85183910000001</c:v>
                </c:pt>
                <c:pt idx="19313">
                  <c:v>123.99820510000001</c:v>
                </c:pt>
                <c:pt idx="19314">
                  <c:v>123.99820510000001</c:v>
                </c:pt>
                <c:pt idx="19315">
                  <c:v>129.27082519999999</c:v>
                </c:pt>
                <c:pt idx="19316">
                  <c:v>129.27082519999999</c:v>
                </c:pt>
                <c:pt idx="19317">
                  <c:v>113.75183060000001</c:v>
                </c:pt>
                <c:pt idx="19318">
                  <c:v>125.9364152</c:v>
                </c:pt>
                <c:pt idx="19319">
                  <c:v>135.94223769999999</c:v>
                </c:pt>
                <c:pt idx="19320">
                  <c:v>135.94223769999999</c:v>
                </c:pt>
                <c:pt idx="19321">
                  <c:v>122.48660529999999</c:v>
                </c:pt>
                <c:pt idx="19322">
                  <c:v>123.9019395</c:v>
                </c:pt>
                <c:pt idx="19323">
                  <c:v>119.36321839999999</c:v>
                </c:pt>
                <c:pt idx="19324">
                  <c:v>124.43375829999999</c:v>
                </c:pt>
                <c:pt idx="19325">
                  <c:v>124.43375829999999</c:v>
                </c:pt>
                <c:pt idx="19326">
                  <c:v>119.4821213</c:v>
                </c:pt>
                <c:pt idx="19327">
                  <c:v>115.46058499999999</c:v>
                </c:pt>
                <c:pt idx="19328">
                  <c:v>123.6715044</c:v>
                </c:pt>
                <c:pt idx="19329">
                  <c:v>121.09237160000001</c:v>
                </c:pt>
                <c:pt idx="19330">
                  <c:v>124.56094849999999</c:v>
                </c:pt>
                <c:pt idx="19331">
                  <c:v>125.0397895</c:v>
                </c:pt>
                <c:pt idx="19332">
                  <c:v>125.0397895</c:v>
                </c:pt>
                <c:pt idx="19333">
                  <c:v>115.7493535</c:v>
                </c:pt>
                <c:pt idx="19334">
                  <c:v>124.59588050000001</c:v>
                </c:pt>
                <c:pt idx="19335">
                  <c:v>125.3455792</c:v>
                </c:pt>
                <c:pt idx="19336">
                  <c:v>115.6127508</c:v>
                </c:pt>
                <c:pt idx="19337">
                  <c:v>126.2509009</c:v>
                </c:pt>
                <c:pt idx="19338">
                  <c:v>125.3504623</c:v>
                </c:pt>
                <c:pt idx="19339">
                  <c:v>117.3716312</c:v>
                </c:pt>
                <c:pt idx="19340">
                  <c:v>125.3389901</c:v>
                </c:pt>
                <c:pt idx="19341">
                  <c:v>120.8517245</c:v>
                </c:pt>
                <c:pt idx="19342">
                  <c:v>130.47564829999999</c:v>
                </c:pt>
                <c:pt idx="19343">
                  <c:v>130.5111402</c:v>
                </c:pt>
                <c:pt idx="19344">
                  <c:v>115.1246964</c:v>
                </c:pt>
                <c:pt idx="19345">
                  <c:v>124.7993274</c:v>
                </c:pt>
                <c:pt idx="19346">
                  <c:v>124.7993274</c:v>
                </c:pt>
                <c:pt idx="19347">
                  <c:v>130.8371429</c:v>
                </c:pt>
                <c:pt idx="19348">
                  <c:v>126.69504120000001</c:v>
                </c:pt>
                <c:pt idx="19349">
                  <c:v>117.5639762</c:v>
                </c:pt>
                <c:pt idx="19350">
                  <c:v>117.95013230000001</c:v>
                </c:pt>
                <c:pt idx="19351">
                  <c:v>120.406524</c:v>
                </c:pt>
                <c:pt idx="19352">
                  <c:v>125.4126368</c:v>
                </c:pt>
                <c:pt idx="19353">
                  <c:v>123.6786037</c:v>
                </c:pt>
                <c:pt idx="19354">
                  <c:v>125.80370720000001</c:v>
                </c:pt>
                <c:pt idx="19355">
                  <c:v>129.3441694</c:v>
                </c:pt>
                <c:pt idx="19356">
                  <c:v>117.6440783</c:v>
                </c:pt>
                <c:pt idx="19357">
                  <c:v>134.87119240000001</c:v>
                </c:pt>
                <c:pt idx="19358">
                  <c:v>115.7679418</c:v>
                </c:pt>
                <c:pt idx="19359">
                  <c:v>121.5338323</c:v>
                </c:pt>
                <c:pt idx="19360">
                  <c:v>124.8350363</c:v>
                </c:pt>
                <c:pt idx="19361">
                  <c:v>124.8350363</c:v>
                </c:pt>
                <c:pt idx="19362">
                  <c:v>129.23937050000001</c:v>
                </c:pt>
                <c:pt idx="19363">
                  <c:v>129.23937050000001</c:v>
                </c:pt>
                <c:pt idx="19364">
                  <c:v>135.75221569999999</c:v>
                </c:pt>
                <c:pt idx="19365">
                  <c:v>135.75221569999999</c:v>
                </c:pt>
                <c:pt idx="19366">
                  <c:v>125.3613687</c:v>
                </c:pt>
                <c:pt idx="19367">
                  <c:v>125.61865709999999</c:v>
                </c:pt>
                <c:pt idx="19368">
                  <c:v>114.1047999</c:v>
                </c:pt>
                <c:pt idx="19369">
                  <c:v>124.647498</c:v>
                </c:pt>
                <c:pt idx="19370">
                  <c:v>124.7770331</c:v>
                </c:pt>
                <c:pt idx="19371">
                  <c:v>117.97434029999999</c:v>
                </c:pt>
                <c:pt idx="19372">
                  <c:v>123.58881049999999</c:v>
                </c:pt>
                <c:pt idx="19373">
                  <c:v>123.58881049999999</c:v>
                </c:pt>
                <c:pt idx="19374">
                  <c:v>121.9794948</c:v>
                </c:pt>
                <c:pt idx="19375">
                  <c:v>117.88376100000001</c:v>
                </c:pt>
                <c:pt idx="19376">
                  <c:v>124.5858885</c:v>
                </c:pt>
                <c:pt idx="19377">
                  <c:v>126.7121527</c:v>
                </c:pt>
                <c:pt idx="19378">
                  <c:v>123.69495019999999</c:v>
                </c:pt>
                <c:pt idx="19379">
                  <c:v>124.6206189</c:v>
                </c:pt>
                <c:pt idx="19380">
                  <c:v>125.1334669</c:v>
                </c:pt>
                <c:pt idx="19381">
                  <c:v>120.202387</c:v>
                </c:pt>
                <c:pt idx="19382">
                  <c:v>125.3920499</c:v>
                </c:pt>
                <c:pt idx="19383">
                  <c:v>125.0315095</c:v>
                </c:pt>
                <c:pt idx="19384">
                  <c:v>125.0315095</c:v>
                </c:pt>
                <c:pt idx="19385">
                  <c:v>129.6192944</c:v>
                </c:pt>
                <c:pt idx="19386">
                  <c:v>118.0416022</c:v>
                </c:pt>
                <c:pt idx="19387">
                  <c:v>124.4909213</c:v>
                </c:pt>
                <c:pt idx="19388">
                  <c:v>130.42018100000001</c:v>
                </c:pt>
                <c:pt idx="19389">
                  <c:v>124.49655439999999</c:v>
                </c:pt>
                <c:pt idx="19390">
                  <c:v>130.45549260000001</c:v>
                </c:pt>
                <c:pt idx="19391">
                  <c:v>123.6652115</c:v>
                </c:pt>
                <c:pt idx="19392">
                  <c:v>123.96535950000001</c:v>
                </c:pt>
                <c:pt idx="19393">
                  <c:v>123.96535950000001</c:v>
                </c:pt>
                <c:pt idx="19394">
                  <c:v>121.0918806</c:v>
                </c:pt>
                <c:pt idx="19395">
                  <c:v>130.76275630000001</c:v>
                </c:pt>
                <c:pt idx="19396">
                  <c:v>128.00067899999999</c:v>
                </c:pt>
                <c:pt idx="19397">
                  <c:v>137.09172340000001</c:v>
                </c:pt>
                <c:pt idx="19398">
                  <c:v>137.1213845</c:v>
                </c:pt>
                <c:pt idx="19399">
                  <c:v>121.4113274</c:v>
                </c:pt>
                <c:pt idx="19400">
                  <c:v>125.8220645</c:v>
                </c:pt>
                <c:pt idx="19401">
                  <c:v>125.9018811</c:v>
                </c:pt>
                <c:pt idx="19402">
                  <c:v>126.6528785</c:v>
                </c:pt>
                <c:pt idx="19403">
                  <c:v>130.14169989999999</c:v>
                </c:pt>
                <c:pt idx="19404">
                  <c:v>135.58009029999999</c:v>
                </c:pt>
                <c:pt idx="19405">
                  <c:v>125.6754652</c:v>
                </c:pt>
                <c:pt idx="19406">
                  <c:v>125.6754652</c:v>
                </c:pt>
                <c:pt idx="19407">
                  <c:v>125.84779930000001</c:v>
                </c:pt>
                <c:pt idx="19408">
                  <c:v>125.83945009999999</c:v>
                </c:pt>
                <c:pt idx="19409">
                  <c:v>130.0124471</c:v>
                </c:pt>
                <c:pt idx="19410">
                  <c:v>130.0124471</c:v>
                </c:pt>
                <c:pt idx="19411">
                  <c:v>125.3952446</c:v>
                </c:pt>
                <c:pt idx="19412">
                  <c:v>127.7752375</c:v>
                </c:pt>
                <c:pt idx="19413">
                  <c:v>117.8738127</c:v>
                </c:pt>
                <c:pt idx="19414">
                  <c:v>128.05830019999999</c:v>
                </c:pt>
                <c:pt idx="19415">
                  <c:v>118.71702740000001</c:v>
                </c:pt>
                <c:pt idx="19416">
                  <c:v>135.6001704</c:v>
                </c:pt>
                <c:pt idx="19417">
                  <c:v>135.6001704</c:v>
                </c:pt>
                <c:pt idx="19418">
                  <c:v>125.19107270000001</c:v>
                </c:pt>
                <c:pt idx="19419">
                  <c:v>125.19107270000001</c:v>
                </c:pt>
                <c:pt idx="19420">
                  <c:v>115.8572712</c:v>
                </c:pt>
                <c:pt idx="19421">
                  <c:v>117.375882</c:v>
                </c:pt>
                <c:pt idx="19422">
                  <c:v>118.7823704</c:v>
                </c:pt>
                <c:pt idx="19423">
                  <c:v>120.80895889999999</c:v>
                </c:pt>
                <c:pt idx="19424">
                  <c:v>125.9694722</c:v>
                </c:pt>
                <c:pt idx="19425">
                  <c:v>123.89501610000001</c:v>
                </c:pt>
                <c:pt idx="19426">
                  <c:v>118.8508279</c:v>
                </c:pt>
                <c:pt idx="19427">
                  <c:v>114.9980108</c:v>
                </c:pt>
                <c:pt idx="19428">
                  <c:v>123.5990663</c:v>
                </c:pt>
                <c:pt idx="19429">
                  <c:v>124.6379166</c:v>
                </c:pt>
                <c:pt idx="19430">
                  <c:v>119.72244259999999</c:v>
                </c:pt>
                <c:pt idx="19431">
                  <c:v>125.1069832</c:v>
                </c:pt>
                <c:pt idx="19432">
                  <c:v>124.6743949</c:v>
                </c:pt>
                <c:pt idx="19433">
                  <c:v>132.70089759999999</c:v>
                </c:pt>
                <c:pt idx="19434">
                  <c:v>130.97932890000001</c:v>
                </c:pt>
                <c:pt idx="19435">
                  <c:v>130.97932890000001</c:v>
                </c:pt>
                <c:pt idx="19436">
                  <c:v>123.6359535</c:v>
                </c:pt>
                <c:pt idx="19437">
                  <c:v>123.6359535</c:v>
                </c:pt>
                <c:pt idx="19438">
                  <c:v>120.7774276</c:v>
                </c:pt>
                <c:pt idx="19439">
                  <c:v>125.8393846</c:v>
                </c:pt>
                <c:pt idx="19440">
                  <c:v>116.75333310000001</c:v>
                </c:pt>
                <c:pt idx="19441">
                  <c:v>126.23578310000001</c:v>
                </c:pt>
                <c:pt idx="19442">
                  <c:v>123.749859</c:v>
                </c:pt>
                <c:pt idx="19443">
                  <c:v>128.36207429999999</c:v>
                </c:pt>
                <c:pt idx="19444">
                  <c:v>130.3906724</c:v>
                </c:pt>
                <c:pt idx="19445">
                  <c:v>124.019497</c:v>
                </c:pt>
                <c:pt idx="19446">
                  <c:v>124.019497</c:v>
                </c:pt>
                <c:pt idx="19447">
                  <c:v>130.43028029999999</c:v>
                </c:pt>
                <c:pt idx="19448">
                  <c:v>121.24605529999999</c:v>
                </c:pt>
                <c:pt idx="19449">
                  <c:v>125.057801</c:v>
                </c:pt>
                <c:pt idx="19450">
                  <c:v>125.057801</c:v>
                </c:pt>
                <c:pt idx="19451">
                  <c:v>124.5249582</c:v>
                </c:pt>
                <c:pt idx="19452">
                  <c:v>130.78657219999999</c:v>
                </c:pt>
                <c:pt idx="19453">
                  <c:v>131.5269816</c:v>
                </c:pt>
                <c:pt idx="19454">
                  <c:v>124.5290419</c:v>
                </c:pt>
                <c:pt idx="19455">
                  <c:v>117.56156729999999</c:v>
                </c:pt>
                <c:pt idx="19456">
                  <c:v>136.90948130000001</c:v>
                </c:pt>
                <c:pt idx="19457">
                  <c:v>131.88947719999999</c:v>
                </c:pt>
                <c:pt idx="19458">
                  <c:v>136.94172459999999</c:v>
                </c:pt>
                <c:pt idx="19459">
                  <c:v>131.9216022</c:v>
                </c:pt>
                <c:pt idx="19460">
                  <c:v>127.12630679999999</c:v>
                </c:pt>
                <c:pt idx="19461">
                  <c:v>128.230446</c:v>
                </c:pt>
                <c:pt idx="19462">
                  <c:v>130.94495549999999</c:v>
                </c:pt>
                <c:pt idx="19463">
                  <c:v>135.50273200000001</c:v>
                </c:pt>
                <c:pt idx="19464">
                  <c:v>125.90219209999999</c:v>
                </c:pt>
                <c:pt idx="19465">
                  <c:v>125.9261628</c:v>
                </c:pt>
                <c:pt idx="19466">
                  <c:v>121.16894979999999</c:v>
                </c:pt>
                <c:pt idx="19467">
                  <c:v>127.2500617</c:v>
                </c:pt>
                <c:pt idx="19468">
                  <c:v>127.2500617</c:v>
                </c:pt>
                <c:pt idx="19469">
                  <c:v>120.1552665</c:v>
                </c:pt>
                <c:pt idx="19470">
                  <c:v>125.4325261</c:v>
                </c:pt>
                <c:pt idx="19471">
                  <c:v>125.4551546</c:v>
                </c:pt>
                <c:pt idx="19472">
                  <c:v>130.0293312</c:v>
                </c:pt>
                <c:pt idx="19473">
                  <c:v>130.0293312</c:v>
                </c:pt>
                <c:pt idx="19474">
                  <c:v>118.2733923</c:v>
                </c:pt>
                <c:pt idx="19475">
                  <c:v>116.46412719999999</c:v>
                </c:pt>
                <c:pt idx="19476">
                  <c:v>130.8183646</c:v>
                </c:pt>
                <c:pt idx="19477">
                  <c:v>131.34184669999999</c:v>
                </c:pt>
                <c:pt idx="19478">
                  <c:v>131.34184669999999</c:v>
                </c:pt>
                <c:pt idx="19479">
                  <c:v>135.48641169999999</c:v>
                </c:pt>
                <c:pt idx="19480">
                  <c:v>135.48641169999999</c:v>
                </c:pt>
                <c:pt idx="19481">
                  <c:v>125.0410875</c:v>
                </c:pt>
                <c:pt idx="19482">
                  <c:v>143.1937471</c:v>
                </c:pt>
                <c:pt idx="19483">
                  <c:v>143.1937471</c:v>
                </c:pt>
                <c:pt idx="19484">
                  <c:v>125.0315906</c:v>
                </c:pt>
                <c:pt idx="19485">
                  <c:v>127.3963483</c:v>
                </c:pt>
                <c:pt idx="19486">
                  <c:v>123.9173851</c:v>
                </c:pt>
                <c:pt idx="19487">
                  <c:v>118.723765</c:v>
                </c:pt>
                <c:pt idx="19488">
                  <c:v>118.7935444</c:v>
                </c:pt>
                <c:pt idx="19489">
                  <c:v>125.19902070000001</c:v>
                </c:pt>
                <c:pt idx="19490">
                  <c:v>125.19902070000001</c:v>
                </c:pt>
                <c:pt idx="19491">
                  <c:v>128.8008399</c:v>
                </c:pt>
                <c:pt idx="19492">
                  <c:v>121.1419538</c:v>
                </c:pt>
                <c:pt idx="19493">
                  <c:v>120.5270484</c:v>
                </c:pt>
                <c:pt idx="19494">
                  <c:v>122.3289078</c:v>
                </c:pt>
                <c:pt idx="19495">
                  <c:v>124.4799028</c:v>
                </c:pt>
                <c:pt idx="19496">
                  <c:v>122.4974069</c:v>
                </c:pt>
                <c:pt idx="19497">
                  <c:v>131.75958120000001</c:v>
                </c:pt>
                <c:pt idx="19498">
                  <c:v>117.3798115</c:v>
                </c:pt>
                <c:pt idx="19499">
                  <c:v>126.8153236</c:v>
                </c:pt>
                <c:pt idx="19500">
                  <c:v>126.8645729</c:v>
                </c:pt>
                <c:pt idx="19501">
                  <c:v>130.886304</c:v>
                </c:pt>
                <c:pt idx="19502">
                  <c:v>130.886304</c:v>
                </c:pt>
                <c:pt idx="19503">
                  <c:v>127.082598</c:v>
                </c:pt>
                <c:pt idx="19504">
                  <c:v>124.5247657</c:v>
                </c:pt>
                <c:pt idx="19505">
                  <c:v>124.5247657</c:v>
                </c:pt>
                <c:pt idx="19506">
                  <c:v>124.28167759999999</c:v>
                </c:pt>
                <c:pt idx="19507">
                  <c:v>115.3761385</c:v>
                </c:pt>
                <c:pt idx="19508">
                  <c:v>131.1387355</c:v>
                </c:pt>
                <c:pt idx="19509">
                  <c:v>131.16898749999999</c:v>
                </c:pt>
                <c:pt idx="19510">
                  <c:v>124.9184575</c:v>
                </c:pt>
                <c:pt idx="19511">
                  <c:v>124.9184575</c:v>
                </c:pt>
                <c:pt idx="19512">
                  <c:v>119.0824861</c:v>
                </c:pt>
                <c:pt idx="19513">
                  <c:v>122.17622780000001</c:v>
                </c:pt>
                <c:pt idx="19514">
                  <c:v>131.2111324</c:v>
                </c:pt>
                <c:pt idx="19515">
                  <c:v>123.8358187</c:v>
                </c:pt>
                <c:pt idx="19516">
                  <c:v>131.50226989999999</c:v>
                </c:pt>
                <c:pt idx="19517">
                  <c:v>130.96558400000001</c:v>
                </c:pt>
                <c:pt idx="19518">
                  <c:v>136.7622604</c:v>
                </c:pt>
                <c:pt idx="19519">
                  <c:v>119.35412030000001</c:v>
                </c:pt>
                <c:pt idx="19520">
                  <c:v>118.9481672</c:v>
                </c:pt>
                <c:pt idx="19521">
                  <c:v>131.0015574</c:v>
                </c:pt>
                <c:pt idx="19522">
                  <c:v>124.5881103</c:v>
                </c:pt>
                <c:pt idx="19523">
                  <c:v>136.79916900000001</c:v>
                </c:pt>
                <c:pt idx="19524">
                  <c:v>124.2683358</c:v>
                </c:pt>
                <c:pt idx="19525">
                  <c:v>124.2683358</c:v>
                </c:pt>
                <c:pt idx="19526">
                  <c:v>131.80400850000001</c:v>
                </c:pt>
                <c:pt idx="19527">
                  <c:v>124.59539719999999</c:v>
                </c:pt>
                <c:pt idx="19528">
                  <c:v>119.8722897</c:v>
                </c:pt>
                <c:pt idx="19529">
                  <c:v>131.80891650000001</c:v>
                </c:pt>
                <c:pt idx="19530">
                  <c:v>138.0184237</c:v>
                </c:pt>
                <c:pt idx="19531">
                  <c:v>121.65822799999999</c:v>
                </c:pt>
                <c:pt idx="19532">
                  <c:v>128.67492540000001</c:v>
                </c:pt>
                <c:pt idx="19533">
                  <c:v>129.79329379999999</c:v>
                </c:pt>
                <c:pt idx="19534">
                  <c:v>131.75490070000001</c:v>
                </c:pt>
                <c:pt idx="19535">
                  <c:v>136.24111629999999</c:v>
                </c:pt>
                <c:pt idx="19536">
                  <c:v>141.98897439999999</c:v>
                </c:pt>
                <c:pt idx="19537">
                  <c:v>126.33286</c:v>
                </c:pt>
                <c:pt idx="19538">
                  <c:v>128.08866190000001</c:v>
                </c:pt>
                <c:pt idx="19539">
                  <c:v>128.08866190000001</c:v>
                </c:pt>
                <c:pt idx="19540">
                  <c:v>131.26977669999999</c:v>
                </c:pt>
                <c:pt idx="19541">
                  <c:v>131.26977669999999</c:v>
                </c:pt>
                <c:pt idx="19542">
                  <c:v>125.0938649</c:v>
                </c:pt>
                <c:pt idx="19543">
                  <c:v>130.824151</c:v>
                </c:pt>
                <c:pt idx="19544">
                  <c:v>130.824151</c:v>
                </c:pt>
                <c:pt idx="19545">
                  <c:v>125.1188387</c:v>
                </c:pt>
                <c:pt idx="19546">
                  <c:v>121.2650403</c:v>
                </c:pt>
                <c:pt idx="19547">
                  <c:v>124.04016</c:v>
                </c:pt>
                <c:pt idx="19548">
                  <c:v>125.9268393</c:v>
                </c:pt>
                <c:pt idx="19549">
                  <c:v>136.1942133</c:v>
                </c:pt>
                <c:pt idx="19550">
                  <c:v>136.1942133</c:v>
                </c:pt>
                <c:pt idx="19551">
                  <c:v>130.18690269999999</c:v>
                </c:pt>
                <c:pt idx="19552">
                  <c:v>125.48845110000001</c:v>
                </c:pt>
                <c:pt idx="19553">
                  <c:v>118.7614885</c:v>
                </c:pt>
                <c:pt idx="19554">
                  <c:v>132.73182360000001</c:v>
                </c:pt>
                <c:pt idx="19555">
                  <c:v>142.93741069999999</c:v>
                </c:pt>
                <c:pt idx="19556">
                  <c:v>142.93741069999999</c:v>
                </c:pt>
                <c:pt idx="19557">
                  <c:v>123.96423590000001</c:v>
                </c:pt>
                <c:pt idx="19558">
                  <c:v>121.8380315</c:v>
                </c:pt>
                <c:pt idx="19559">
                  <c:v>129.5468204</c:v>
                </c:pt>
                <c:pt idx="19560">
                  <c:v>121.9029426</c:v>
                </c:pt>
                <c:pt idx="19561">
                  <c:v>125.1227887</c:v>
                </c:pt>
                <c:pt idx="19562">
                  <c:v>122.250404</c:v>
                </c:pt>
                <c:pt idx="19563">
                  <c:v>125.1098535</c:v>
                </c:pt>
                <c:pt idx="19564">
                  <c:v>125.2395266</c:v>
                </c:pt>
                <c:pt idx="19565">
                  <c:v>125.2395266</c:v>
                </c:pt>
                <c:pt idx="19566">
                  <c:v>125.6057311</c:v>
                </c:pt>
                <c:pt idx="19567">
                  <c:v>126.0717653</c:v>
                </c:pt>
                <c:pt idx="19568">
                  <c:v>119.39339510000001</c:v>
                </c:pt>
                <c:pt idx="19569">
                  <c:v>131.71066909999999</c:v>
                </c:pt>
                <c:pt idx="19570">
                  <c:v>125.64812980000001</c:v>
                </c:pt>
                <c:pt idx="19571">
                  <c:v>125.2011347</c:v>
                </c:pt>
                <c:pt idx="19572">
                  <c:v>128.39552259999999</c:v>
                </c:pt>
                <c:pt idx="19573">
                  <c:v>128.44511159999999</c:v>
                </c:pt>
                <c:pt idx="19574">
                  <c:v>127.92938580000001</c:v>
                </c:pt>
                <c:pt idx="19575">
                  <c:v>125.01159680000001</c:v>
                </c:pt>
                <c:pt idx="19576">
                  <c:v>125.01159680000001</c:v>
                </c:pt>
                <c:pt idx="19577">
                  <c:v>118.1164557</c:v>
                </c:pt>
                <c:pt idx="19578">
                  <c:v>131.18637709999999</c:v>
                </c:pt>
                <c:pt idx="19579">
                  <c:v>134.51238810000001</c:v>
                </c:pt>
                <c:pt idx="19580">
                  <c:v>123.10487209999999</c:v>
                </c:pt>
                <c:pt idx="19581">
                  <c:v>129.97986299999999</c:v>
                </c:pt>
                <c:pt idx="19582">
                  <c:v>129.97986299999999</c:v>
                </c:pt>
                <c:pt idx="19583">
                  <c:v>117.7571746</c:v>
                </c:pt>
                <c:pt idx="19584">
                  <c:v>124.6142832</c:v>
                </c:pt>
                <c:pt idx="19585">
                  <c:v>124.6142832</c:v>
                </c:pt>
                <c:pt idx="19586">
                  <c:v>131.2301655</c:v>
                </c:pt>
                <c:pt idx="19587">
                  <c:v>122.92608850000001</c:v>
                </c:pt>
                <c:pt idx="19588">
                  <c:v>124.3630738</c:v>
                </c:pt>
                <c:pt idx="19589">
                  <c:v>122.14425</c:v>
                </c:pt>
                <c:pt idx="19590">
                  <c:v>130.9356885</c:v>
                </c:pt>
                <c:pt idx="19591">
                  <c:v>125.9353905</c:v>
                </c:pt>
                <c:pt idx="19592">
                  <c:v>132.28540229999999</c:v>
                </c:pt>
                <c:pt idx="19593">
                  <c:v>130.08940670000001</c:v>
                </c:pt>
                <c:pt idx="19594">
                  <c:v>136.65438879999999</c:v>
                </c:pt>
                <c:pt idx="19595">
                  <c:v>130.9714434</c:v>
                </c:pt>
                <c:pt idx="19596">
                  <c:v>125.2549111</c:v>
                </c:pt>
                <c:pt idx="19597">
                  <c:v>132.93857159999999</c:v>
                </c:pt>
                <c:pt idx="19598">
                  <c:v>123.9468822</c:v>
                </c:pt>
                <c:pt idx="19599">
                  <c:v>136.69321679999999</c:v>
                </c:pt>
                <c:pt idx="19600">
                  <c:v>121.1816725</c:v>
                </c:pt>
                <c:pt idx="19601">
                  <c:v>122.3021267</c:v>
                </c:pt>
                <c:pt idx="19602">
                  <c:v>137.8805059</c:v>
                </c:pt>
                <c:pt idx="19603">
                  <c:v>130.8862919</c:v>
                </c:pt>
                <c:pt idx="19604">
                  <c:v>124.36429010000001</c:v>
                </c:pt>
                <c:pt idx="19605">
                  <c:v>118.8741699</c:v>
                </c:pt>
                <c:pt idx="19606">
                  <c:v>124.4999644</c:v>
                </c:pt>
                <c:pt idx="19607">
                  <c:v>131.56352219999999</c:v>
                </c:pt>
                <c:pt idx="19608">
                  <c:v>131.56352219999999</c:v>
                </c:pt>
                <c:pt idx="19609">
                  <c:v>124.368932</c:v>
                </c:pt>
                <c:pt idx="19610">
                  <c:v>124.368932</c:v>
                </c:pt>
                <c:pt idx="19611">
                  <c:v>130.8944195</c:v>
                </c:pt>
                <c:pt idx="19612">
                  <c:v>131.33810539999999</c:v>
                </c:pt>
                <c:pt idx="19613">
                  <c:v>126.4287276</c:v>
                </c:pt>
                <c:pt idx="19614">
                  <c:v>132.56498120000001</c:v>
                </c:pt>
                <c:pt idx="19615">
                  <c:v>136.21768220000001</c:v>
                </c:pt>
                <c:pt idx="19616">
                  <c:v>142.6382796</c:v>
                </c:pt>
                <c:pt idx="19617">
                  <c:v>130.37800490000001</c:v>
                </c:pt>
                <c:pt idx="19618">
                  <c:v>130.37800490000001</c:v>
                </c:pt>
                <c:pt idx="19619">
                  <c:v>132.36977669999999</c:v>
                </c:pt>
                <c:pt idx="19620">
                  <c:v>132.36977669999999</c:v>
                </c:pt>
                <c:pt idx="19621">
                  <c:v>124.0364752</c:v>
                </c:pt>
                <c:pt idx="19622">
                  <c:v>136.13356350000001</c:v>
                </c:pt>
                <c:pt idx="19623">
                  <c:v>136.13356350000001</c:v>
                </c:pt>
                <c:pt idx="19624">
                  <c:v>132.98012249999999</c:v>
                </c:pt>
                <c:pt idx="19625">
                  <c:v>119.1547635</c:v>
                </c:pt>
                <c:pt idx="19626">
                  <c:v>132.71147819999999</c:v>
                </c:pt>
                <c:pt idx="19627">
                  <c:v>125.17545939999999</c:v>
                </c:pt>
                <c:pt idx="19628">
                  <c:v>142.71961450000001</c:v>
                </c:pt>
                <c:pt idx="19629">
                  <c:v>142.71961450000001</c:v>
                </c:pt>
                <c:pt idx="19630">
                  <c:v>125.2018932</c:v>
                </c:pt>
                <c:pt idx="19631">
                  <c:v>121.44739800000001</c:v>
                </c:pt>
                <c:pt idx="19632">
                  <c:v>125.5739974</c:v>
                </c:pt>
                <c:pt idx="19633">
                  <c:v>133.16277869999999</c:v>
                </c:pt>
                <c:pt idx="19634">
                  <c:v>126.0252115</c:v>
                </c:pt>
                <c:pt idx="19635">
                  <c:v>122.5320942</c:v>
                </c:pt>
                <c:pt idx="19636">
                  <c:v>121.899327</c:v>
                </c:pt>
                <c:pt idx="19637">
                  <c:v>131.80821349999999</c:v>
                </c:pt>
                <c:pt idx="19638">
                  <c:v>130.90909619999999</c:v>
                </c:pt>
                <c:pt idx="19639">
                  <c:v>125.10045789999999</c:v>
                </c:pt>
                <c:pt idx="19640">
                  <c:v>131.69408989999999</c:v>
                </c:pt>
                <c:pt idx="19641">
                  <c:v>132.3256614</c:v>
                </c:pt>
                <c:pt idx="19642">
                  <c:v>125.2322454</c:v>
                </c:pt>
                <c:pt idx="19643">
                  <c:v>132.3148166</c:v>
                </c:pt>
                <c:pt idx="19644">
                  <c:v>125.2202602</c:v>
                </c:pt>
                <c:pt idx="19645">
                  <c:v>124.4583537</c:v>
                </c:pt>
                <c:pt idx="19646">
                  <c:v>124.4583537</c:v>
                </c:pt>
                <c:pt idx="19647">
                  <c:v>129.23234859999999</c:v>
                </c:pt>
                <c:pt idx="19648">
                  <c:v>122.35709180000001</c:v>
                </c:pt>
                <c:pt idx="19649">
                  <c:v>122.2097761</c:v>
                </c:pt>
                <c:pt idx="19650">
                  <c:v>129.28609320000001</c:v>
                </c:pt>
                <c:pt idx="19651">
                  <c:v>125.1247759</c:v>
                </c:pt>
                <c:pt idx="19652">
                  <c:v>125.1247759</c:v>
                </c:pt>
                <c:pt idx="19653">
                  <c:v>128.77840330000001</c:v>
                </c:pt>
                <c:pt idx="19654">
                  <c:v>125.1126095</c:v>
                </c:pt>
                <c:pt idx="19655">
                  <c:v>124.7698994</c:v>
                </c:pt>
                <c:pt idx="19656">
                  <c:v>131.9851103</c:v>
                </c:pt>
                <c:pt idx="19657">
                  <c:v>119.498051</c:v>
                </c:pt>
                <c:pt idx="19658">
                  <c:v>132.03138039999999</c:v>
                </c:pt>
                <c:pt idx="19659">
                  <c:v>121.6588454</c:v>
                </c:pt>
                <c:pt idx="19660">
                  <c:v>131.75405799999999</c:v>
                </c:pt>
                <c:pt idx="19661">
                  <c:v>121.88236310000001</c:v>
                </c:pt>
                <c:pt idx="19662">
                  <c:v>132.30693070000001</c:v>
                </c:pt>
                <c:pt idx="19663">
                  <c:v>131.79435530000001</c:v>
                </c:pt>
                <c:pt idx="19664">
                  <c:v>129.9689032</c:v>
                </c:pt>
                <c:pt idx="19665">
                  <c:v>129.9689032</c:v>
                </c:pt>
                <c:pt idx="19666">
                  <c:v>137.36709300000001</c:v>
                </c:pt>
                <c:pt idx="19667">
                  <c:v>119.3091269</c:v>
                </c:pt>
                <c:pt idx="19668">
                  <c:v>124.7278448</c:v>
                </c:pt>
                <c:pt idx="19669">
                  <c:v>124.7278448</c:v>
                </c:pt>
                <c:pt idx="19670">
                  <c:v>125.04501</c:v>
                </c:pt>
                <c:pt idx="19671">
                  <c:v>137.4106094</c:v>
                </c:pt>
                <c:pt idx="19672">
                  <c:v>126.0273333</c:v>
                </c:pt>
                <c:pt idx="19673">
                  <c:v>124.4710884</c:v>
                </c:pt>
                <c:pt idx="19674">
                  <c:v>124.0041586</c:v>
                </c:pt>
                <c:pt idx="19675">
                  <c:v>127.78855679999999</c:v>
                </c:pt>
                <c:pt idx="19676">
                  <c:v>130.08886279999999</c:v>
                </c:pt>
                <c:pt idx="19677">
                  <c:v>133.5876226</c:v>
                </c:pt>
                <c:pt idx="19678">
                  <c:v>124.4360562</c:v>
                </c:pt>
                <c:pt idx="19679">
                  <c:v>144.1129464</c:v>
                </c:pt>
                <c:pt idx="19680">
                  <c:v>137.77404179999999</c:v>
                </c:pt>
                <c:pt idx="19681">
                  <c:v>133.1773451</c:v>
                </c:pt>
                <c:pt idx="19682">
                  <c:v>124.8776292</c:v>
                </c:pt>
                <c:pt idx="19683">
                  <c:v>120.3825138</c:v>
                </c:pt>
                <c:pt idx="19684">
                  <c:v>125.5890272</c:v>
                </c:pt>
                <c:pt idx="19685">
                  <c:v>127.32068870000001</c:v>
                </c:pt>
                <c:pt idx="19686">
                  <c:v>130.86705649999999</c:v>
                </c:pt>
                <c:pt idx="19687">
                  <c:v>130.3778039</c:v>
                </c:pt>
                <c:pt idx="19688">
                  <c:v>130.3778039</c:v>
                </c:pt>
                <c:pt idx="19689">
                  <c:v>132.8741211</c:v>
                </c:pt>
                <c:pt idx="19690">
                  <c:v>125.5999616</c:v>
                </c:pt>
                <c:pt idx="19691">
                  <c:v>134.11043290000001</c:v>
                </c:pt>
                <c:pt idx="19692">
                  <c:v>136.9767387</c:v>
                </c:pt>
                <c:pt idx="19693">
                  <c:v>130.87354550000001</c:v>
                </c:pt>
                <c:pt idx="19694">
                  <c:v>121.84747710000001</c:v>
                </c:pt>
                <c:pt idx="19695">
                  <c:v>131.5323224</c:v>
                </c:pt>
                <c:pt idx="19696">
                  <c:v>131.5323224</c:v>
                </c:pt>
                <c:pt idx="19697">
                  <c:v>125.32149510000001</c:v>
                </c:pt>
                <c:pt idx="19698">
                  <c:v>125.32149510000001</c:v>
                </c:pt>
                <c:pt idx="19699">
                  <c:v>122.7878353</c:v>
                </c:pt>
                <c:pt idx="19700">
                  <c:v>122.7878353</c:v>
                </c:pt>
                <c:pt idx="19701">
                  <c:v>124.1315929</c:v>
                </c:pt>
                <c:pt idx="19702">
                  <c:v>133.16203390000001</c:v>
                </c:pt>
                <c:pt idx="19703">
                  <c:v>133.16203390000001</c:v>
                </c:pt>
                <c:pt idx="19704">
                  <c:v>125.258695</c:v>
                </c:pt>
                <c:pt idx="19705">
                  <c:v>135.73697809999999</c:v>
                </c:pt>
                <c:pt idx="19706">
                  <c:v>136.86918349999999</c:v>
                </c:pt>
                <c:pt idx="19707">
                  <c:v>136.86918349999999</c:v>
                </c:pt>
                <c:pt idx="19708">
                  <c:v>132.34369119999999</c:v>
                </c:pt>
                <c:pt idx="19709">
                  <c:v>120.86856899999999</c:v>
                </c:pt>
                <c:pt idx="19710">
                  <c:v>125.2816053</c:v>
                </c:pt>
                <c:pt idx="19711">
                  <c:v>125.3113381</c:v>
                </c:pt>
                <c:pt idx="19712">
                  <c:v>122.408603</c:v>
                </c:pt>
                <c:pt idx="19713">
                  <c:v>126.47803589999999</c:v>
                </c:pt>
                <c:pt idx="19714">
                  <c:v>125.4491</c:v>
                </c:pt>
                <c:pt idx="19715">
                  <c:v>132.51229810000001</c:v>
                </c:pt>
                <c:pt idx="19716">
                  <c:v>133.73748549999999</c:v>
                </c:pt>
                <c:pt idx="19717">
                  <c:v>132.28061539999999</c:v>
                </c:pt>
                <c:pt idx="19718">
                  <c:v>126.6692085</c:v>
                </c:pt>
                <c:pt idx="19719">
                  <c:v>131.78143119999999</c:v>
                </c:pt>
                <c:pt idx="19720">
                  <c:v>126.14578520000001</c:v>
                </c:pt>
                <c:pt idx="19721">
                  <c:v>132.38077190000001</c:v>
                </c:pt>
                <c:pt idx="19722">
                  <c:v>122.1148544</c:v>
                </c:pt>
                <c:pt idx="19723">
                  <c:v>132.4034034</c:v>
                </c:pt>
                <c:pt idx="19724">
                  <c:v>119.9165531</c:v>
                </c:pt>
                <c:pt idx="19725">
                  <c:v>124.49196790000001</c:v>
                </c:pt>
                <c:pt idx="19726">
                  <c:v>130.7881103</c:v>
                </c:pt>
                <c:pt idx="19727">
                  <c:v>131.45774109999999</c:v>
                </c:pt>
                <c:pt idx="19728">
                  <c:v>124.5692229</c:v>
                </c:pt>
                <c:pt idx="19729">
                  <c:v>124.5692229</c:v>
                </c:pt>
                <c:pt idx="19730">
                  <c:v>122.56100960000001</c:v>
                </c:pt>
                <c:pt idx="19731">
                  <c:v>131.4453943</c:v>
                </c:pt>
                <c:pt idx="19732">
                  <c:v>126.0444001</c:v>
                </c:pt>
                <c:pt idx="19733">
                  <c:v>126.0444001</c:v>
                </c:pt>
                <c:pt idx="19734">
                  <c:v>130.8446031</c:v>
                </c:pt>
                <c:pt idx="19735">
                  <c:v>120.1058008</c:v>
                </c:pt>
                <c:pt idx="19736">
                  <c:v>130.35553580000001</c:v>
                </c:pt>
                <c:pt idx="19737">
                  <c:v>125.68913550000001</c:v>
                </c:pt>
                <c:pt idx="19738">
                  <c:v>130.32467650000001</c:v>
                </c:pt>
                <c:pt idx="19739">
                  <c:v>132.7862044</c:v>
                </c:pt>
                <c:pt idx="19740">
                  <c:v>125.438562</c:v>
                </c:pt>
                <c:pt idx="19741">
                  <c:v>136.06395130000001</c:v>
                </c:pt>
                <c:pt idx="19742">
                  <c:v>131.73850150000001</c:v>
                </c:pt>
                <c:pt idx="19743">
                  <c:v>131.73850150000001</c:v>
                </c:pt>
                <c:pt idx="19744">
                  <c:v>131.7683931</c:v>
                </c:pt>
                <c:pt idx="19745">
                  <c:v>132.83679140000001</c:v>
                </c:pt>
                <c:pt idx="19746">
                  <c:v>119.8625055</c:v>
                </c:pt>
                <c:pt idx="19747">
                  <c:v>131.80841760000001</c:v>
                </c:pt>
                <c:pt idx="19748">
                  <c:v>133.11008440000001</c:v>
                </c:pt>
                <c:pt idx="19749">
                  <c:v>122.4533874</c:v>
                </c:pt>
                <c:pt idx="19750">
                  <c:v>137.30795520000001</c:v>
                </c:pt>
                <c:pt idx="19751">
                  <c:v>137.35375519999999</c:v>
                </c:pt>
                <c:pt idx="19752">
                  <c:v>122.09099809999999</c:v>
                </c:pt>
                <c:pt idx="19753">
                  <c:v>126.7878922</c:v>
                </c:pt>
                <c:pt idx="19754">
                  <c:v>137.3653353</c:v>
                </c:pt>
                <c:pt idx="19755">
                  <c:v>137.3653353</c:v>
                </c:pt>
                <c:pt idx="19756">
                  <c:v>130.8105348</c:v>
                </c:pt>
                <c:pt idx="19757">
                  <c:v>130.8105348</c:v>
                </c:pt>
                <c:pt idx="19758">
                  <c:v>135.76080039999999</c:v>
                </c:pt>
                <c:pt idx="19759">
                  <c:v>121.68768710000001</c:v>
                </c:pt>
                <c:pt idx="19760">
                  <c:v>125.65227419999999</c:v>
                </c:pt>
                <c:pt idx="19761">
                  <c:v>125.65227419999999</c:v>
                </c:pt>
                <c:pt idx="19762">
                  <c:v>143.9006249</c:v>
                </c:pt>
                <c:pt idx="19763">
                  <c:v>122.4482083</c:v>
                </c:pt>
                <c:pt idx="19764">
                  <c:v>122.4482083</c:v>
                </c:pt>
                <c:pt idx="19765">
                  <c:v>138.49463779999999</c:v>
                </c:pt>
                <c:pt idx="19766">
                  <c:v>126.14279399999999</c:v>
                </c:pt>
                <c:pt idx="19767">
                  <c:v>128.2104808</c:v>
                </c:pt>
                <c:pt idx="19768">
                  <c:v>131.22855089999999</c:v>
                </c:pt>
                <c:pt idx="19769">
                  <c:v>131.22855089999999</c:v>
                </c:pt>
                <c:pt idx="19770">
                  <c:v>124.6075586</c:v>
                </c:pt>
                <c:pt idx="19771">
                  <c:v>130.1214272</c:v>
                </c:pt>
                <c:pt idx="19772">
                  <c:v>124.52310629999999</c:v>
                </c:pt>
                <c:pt idx="19773">
                  <c:v>132.29229570000001</c:v>
                </c:pt>
                <c:pt idx="19774">
                  <c:v>125.0242427</c:v>
                </c:pt>
                <c:pt idx="19775">
                  <c:v>135.64092930000001</c:v>
                </c:pt>
                <c:pt idx="19776">
                  <c:v>123.73946189999999</c:v>
                </c:pt>
                <c:pt idx="19777">
                  <c:v>123.73946189999999</c:v>
                </c:pt>
                <c:pt idx="19778">
                  <c:v>137.74679219999999</c:v>
                </c:pt>
                <c:pt idx="19779">
                  <c:v>123.37716519999999</c:v>
                </c:pt>
                <c:pt idx="19780">
                  <c:v>138.25153890000001</c:v>
                </c:pt>
                <c:pt idx="19781">
                  <c:v>142.3982354</c:v>
                </c:pt>
                <c:pt idx="19782">
                  <c:v>125.0442202</c:v>
                </c:pt>
                <c:pt idx="19783">
                  <c:v>124.30154159999999</c:v>
                </c:pt>
                <c:pt idx="19784">
                  <c:v>138.2843848</c:v>
                </c:pt>
                <c:pt idx="19785">
                  <c:v>131.6981213</c:v>
                </c:pt>
                <c:pt idx="19786">
                  <c:v>119.7106744</c:v>
                </c:pt>
                <c:pt idx="19787">
                  <c:v>133.9631819</c:v>
                </c:pt>
                <c:pt idx="19788">
                  <c:v>133.9631819</c:v>
                </c:pt>
                <c:pt idx="19789">
                  <c:v>131.70551090000001</c:v>
                </c:pt>
                <c:pt idx="19790">
                  <c:v>124.1571154</c:v>
                </c:pt>
                <c:pt idx="19791">
                  <c:v>123.23706439999999</c:v>
                </c:pt>
                <c:pt idx="19792">
                  <c:v>137.611547</c:v>
                </c:pt>
                <c:pt idx="19793">
                  <c:v>137.611547</c:v>
                </c:pt>
                <c:pt idx="19794">
                  <c:v>135.1477592</c:v>
                </c:pt>
                <c:pt idx="19795">
                  <c:v>130.68612730000001</c:v>
                </c:pt>
                <c:pt idx="19796">
                  <c:v>130.68612730000001</c:v>
                </c:pt>
                <c:pt idx="19797">
                  <c:v>125.4622991</c:v>
                </c:pt>
                <c:pt idx="19798">
                  <c:v>125.4622991</c:v>
                </c:pt>
                <c:pt idx="19799">
                  <c:v>142.3971425</c:v>
                </c:pt>
                <c:pt idx="19800">
                  <c:v>142.3971425</c:v>
                </c:pt>
                <c:pt idx="19801">
                  <c:v>128.77358359999999</c:v>
                </c:pt>
                <c:pt idx="19802">
                  <c:v>135.14133390000001</c:v>
                </c:pt>
                <c:pt idx="19803">
                  <c:v>135.5442438</c:v>
                </c:pt>
                <c:pt idx="19804">
                  <c:v>132.53573969999999</c:v>
                </c:pt>
                <c:pt idx="19805">
                  <c:v>125.9754319</c:v>
                </c:pt>
                <c:pt idx="19806">
                  <c:v>123.3697011</c:v>
                </c:pt>
                <c:pt idx="19807">
                  <c:v>125.8538933</c:v>
                </c:pt>
                <c:pt idx="19808">
                  <c:v>126.60072889999999</c:v>
                </c:pt>
                <c:pt idx="19809">
                  <c:v>137.76364799999999</c:v>
                </c:pt>
                <c:pt idx="19810">
                  <c:v>137.76364799999999</c:v>
                </c:pt>
                <c:pt idx="19811">
                  <c:v>128.32802340000001</c:v>
                </c:pt>
                <c:pt idx="19812">
                  <c:v>131.78434730000001</c:v>
                </c:pt>
                <c:pt idx="19813">
                  <c:v>132.2925462</c:v>
                </c:pt>
                <c:pt idx="19814">
                  <c:v>131.5135775</c:v>
                </c:pt>
                <c:pt idx="19815">
                  <c:v>131.5397585</c:v>
                </c:pt>
                <c:pt idx="19816">
                  <c:v>126.1876809</c:v>
                </c:pt>
                <c:pt idx="19817">
                  <c:v>126.1876809</c:v>
                </c:pt>
                <c:pt idx="19818">
                  <c:v>127.092108</c:v>
                </c:pt>
                <c:pt idx="19819">
                  <c:v>123.117569</c:v>
                </c:pt>
                <c:pt idx="19820">
                  <c:v>121.6733511</c:v>
                </c:pt>
                <c:pt idx="19821">
                  <c:v>131.9198543</c:v>
                </c:pt>
                <c:pt idx="19822">
                  <c:v>126.1912442</c:v>
                </c:pt>
                <c:pt idx="19823">
                  <c:v>127.32545639999999</c:v>
                </c:pt>
                <c:pt idx="19824">
                  <c:v>130.31953440000001</c:v>
                </c:pt>
                <c:pt idx="19825">
                  <c:v>125.527434</c:v>
                </c:pt>
                <c:pt idx="19826">
                  <c:v>125.527434</c:v>
                </c:pt>
                <c:pt idx="19827">
                  <c:v>123.0651354</c:v>
                </c:pt>
                <c:pt idx="19828">
                  <c:v>134.3332053</c:v>
                </c:pt>
                <c:pt idx="19829">
                  <c:v>131.48575640000001</c:v>
                </c:pt>
                <c:pt idx="19830">
                  <c:v>126.328057</c:v>
                </c:pt>
                <c:pt idx="19831">
                  <c:v>125.49671480000001</c:v>
                </c:pt>
                <c:pt idx="19832">
                  <c:v>131.47430979999999</c:v>
                </c:pt>
                <c:pt idx="19833">
                  <c:v>131.8060606</c:v>
                </c:pt>
                <c:pt idx="19834">
                  <c:v>126.313789</c:v>
                </c:pt>
                <c:pt idx="19835">
                  <c:v>136.11206200000001</c:v>
                </c:pt>
                <c:pt idx="19836">
                  <c:v>134.38409849999999</c:v>
                </c:pt>
                <c:pt idx="19837">
                  <c:v>138.9322828</c:v>
                </c:pt>
                <c:pt idx="19838">
                  <c:v>131.85018439999999</c:v>
                </c:pt>
                <c:pt idx="19839">
                  <c:v>133.9191581</c:v>
                </c:pt>
                <c:pt idx="19840">
                  <c:v>131.71997300000001</c:v>
                </c:pt>
                <c:pt idx="19841">
                  <c:v>131.71997300000001</c:v>
                </c:pt>
                <c:pt idx="19842">
                  <c:v>138.04954119999999</c:v>
                </c:pt>
                <c:pt idx="19843">
                  <c:v>123.6935246</c:v>
                </c:pt>
                <c:pt idx="19844">
                  <c:v>138.09476530000001</c:v>
                </c:pt>
                <c:pt idx="19845">
                  <c:v>121.6103487</c:v>
                </c:pt>
                <c:pt idx="19846">
                  <c:v>138.57132669999999</c:v>
                </c:pt>
                <c:pt idx="19847">
                  <c:v>143.72736180000001</c:v>
                </c:pt>
                <c:pt idx="19848">
                  <c:v>138.4433319</c:v>
                </c:pt>
                <c:pt idx="19849">
                  <c:v>123.0844209</c:v>
                </c:pt>
                <c:pt idx="19850">
                  <c:v>129.10045249999999</c:v>
                </c:pt>
                <c:pt idx="19851">
                  <c:v>131.26692199999999</c:v>
                </c:pt>
                <c:pt idx="19852">
                  <c:v>131.26692199999999</c:v>
                </c:pt>
                <c:pt idx="19853">
                  <c:v>137.25143790000001</c:v>
                </c:pt>
                <c:pt idx="19854">
                  <c:v>137.25143790000001</c:v>
                </c:pt>
                <c:pt idx="19855">
                  <c:v>130.8483746</c:v>
                </c:pt>
                <c:pt idx="19856">
                  <c:v>130.8483746</c:v>
                </c:pt>
                <c:pt idx="19857">
                  <c:v>125.802184</c:v>
                </c:pt>
                <c:pt idx="19858">
                  <c:v>125.802184</c:v>
                </c:pt>
                <c:pt idx="19859">
                  <c:v>127.08378829999999</c:v>
                </c:pt>
                <c:pt idx="19860">
                  <c:v>123.4127491</c:v>
                </c:pt>
                <c:pt idx="19861">
                  <c:v>123.4127491</c:v>
                </c:pt>
                <c:pt idx="19862">
                  <c:v>126.4317707</c:v>
                </c:pt>
                <c:pt idx="19863">
                  <c:v>138.15335709999999</c:v>
                </c:pt>
                <c:pt idx="19864">
                  <c:v>125.1727004</c:v>
                </c:pt>
                <c:pt idx="19865">
                  <c:v>137.15835509999999</c:v>
                </c:pt>
                <c:pt idx="19866">
                  <c:v>136.51244209999999</c:v>
                </c:pt>
                <c:pt idx="19867">
                  <c:v>139.26174090000001</c:v>
                </c:pt>
                <c:pt idx="19868">
                  <c:v>127.2575859</c:v>
                </c:pt>
                <c:pt idx="19869">
                  <c:v>143.10012040000001</c:v>
                </c:pt>
                <c:pt idx="19870">
                  <c:v>138.19076340000001</c:v>
                </c:pt>
                <c:pt idx="19871">
                  <c:v>124.6368634</c:v>
                </c:pt>
                <c:pt idx="19872">
                  <c:v>130.18092089999999</c:v>
                </c:pt>
                <c:pt idx="19873">
                  <c:v>132.3030522</c:v>
                </c:pt>
                <c:pt idx="19874">
                  <c:v>130.77973710000001</c:v>
                </c:pt>
                <c:pt idx="19875">
                  <c:v>124.7686559</c:v>
                </c:pt>
                <c:pt idx="19876">
                  <c:v>122.41002880000001</c:v>
                </c:pt>
                <c:pt idx="19877">
                  <c:v>125.96899999999999</c:v>
                </c:pt>
                <c:pt idx="19878">
                  <c:v>126.64232920000001</c:v>
                </c:pt>
                <c:pt idx="19879">
                  <c:v>122.0929403</c:v>
                </c:pt>
                <c:pt idx="19880">
                  <c:v>126.59335849999999</c:v>
                </c:pt>
                <c:pt idx="19881">
                  <c:v>138.36139900000001</c:v>
                </c:pt>
                <c:pt idx="19882">
                  <c:v>138.36139900000001</c:v>
                </c:pt>
                <c:pt idx="19883">
                  <c:v>131.7258842</c:v>
                </c:pt>
                <c:pt idx="19884">
                  <c:v>137.93735419999999</c:v>
                </c:pt>
                <c:pt idx="19885">
                  <c:v>138.16478939999999</c:v>
                </c:pt>
                <c:pt idx="19886">
                  <c:v>131.73414629999999</c:v>
                </c:pt>
                <c:pt idx="19887">
                  <c:v>138.3405668</c:v>
                </c:pt>
                <c:pt idx="19888">
                  <c:v>128.42804240000001</c:v>
                </c:pt>
                <c:pt idx="19889">
                  <c:v>138.17052100000001</c:v>
                </c:pt>
                <c:pt idx="19890">
                  <c:v>133.37127330000001</c:v>
                </c:pt>
                <c:pt idx="19891">
                  <c:v>130.73301499999999</c:v>
                </c:pt>
                <c:pt idx="19892">
                  <c:v>130.73301499999999</c:v>
                </c:pt>
                <c:pt idx="19893">
                  <c:v>128.48244829999999</c:v>
                </c:pt>
                <c:pt idx="19894">
                  <c:v>125.6268742</c:v>
                </c:pt>
                <c:pt idx="19895">
                  <c:v>125.6268742</c:v>
                </c:pt>
                <c:pt idx="19896">
                  <c:v>128.82359349999999</c:v>
                </c:pt>
                <c:pt idx="19897">
                  <c:v>128.69085939999999</c:v>
                </c:pt>
                <c:pt idx="19898">
                  <c:v>126.6414371</c:v>
                </c:pt>
                <c:pt idx="19899">
                  <c:v>123.1718097</c:v>
                </c:pt>
                <c:pt idx="19900">
                  <c:v>135.8851238</c:v>
                </c:pt>
                <c:pt idx="19901">
                  <c:v>137.66702799999999</c:v>
                </c:pt>
                <c:pt idx="19902">
                  <c:v>137.66702799999999</c:v>
                </c:pt>
                <c:pt idx="19903">
                  <c:v>127.1148681</c:v>
                </c:pt>
                <c:pt idx="19904">
                  <c:v>127.1148681</c:v>
                </c:pt>
                <c:pt idx="19905">
                  <c:v>126.37159389999999</c:v>
                </c:pt>
                <c:pt idx="19906">
                  <c:v>126.4054995</c:v>
                </c:pt>
                <c:pt idx="19907">
                  <c:v>125.0723072</c:v>
                </c:pt>
                <c:pt idx="19908">
                  <c:v>127.51987339999999</c:v>
                </c:pt>
                <c:pt idx="19909">
                  <c:v>130.3388329</c:v>
                </c:pt>
                <c:pt idx="19910">
                  <c:v>132.62710770000001</c:v>
                </c:pt>
                <c:pt idx="19911">
                  <c:v>131.5417291</c:v>
                </c:pt>
                <c:pt idx="19912">
                  <c:v>131.56906169999999</c:v>
                </c:pt>
                <c:pt idx="19913">
                  <c:v>132.33689899999999</c:v>
                </c:pt>
                <c:pt idx="19914">
                  <c:v>127.25210749999999</c:v>
                </c:pt>
                <c:pt idx="19915">
                  <c:v>135.13306900000001</c:v>
                </c:pt>
                <c:pt idx="19916">
                  <c:v>124.1157516</c:v>
                </c:pt>
                <c:pt idx="19917">
                  <c:v>132.65616850000001</c:v>
                </c:pt>
                <c:pt idx="19918">
                  <c:v>138.84976130000001</c:v>
                </c:pt>
                <c:pt idx="19919">
                  <c:v>135.18821500000001</c:v>
                </c:pt>
                <c:pt idx="19920">
                  <c:v>132.70653110000001</c:v>
                </c:pt>
                <c:pt idx="19921">
                  <c:v>125.6753971</c:v>
                </c:pt>
                <c:pt idx="19922">
                  <c:v>125.6753971</c:v>
                </c:pt>
                <c:pt idx="19923">
                  <c:v>138.2531099</c:v>
                </c:pt>
                <c:pt idx="19924">
                  <c:v>135.47285049999999</c:v>
                </c:pt>
                <c:pt idx="19925">
                  <c:v>132.37165379999999</c:v>
                </c:pt>
                <c:pt idx="19926">
                  <c:v>138.7972321</c:v>
                </c:pt>
                <c:pt idx="19927">
                  <c:v>132.35905439999999</c:v>
                </c:pt>
                <c:pt idx="19928">
                  <c:v>138.84499120000001</c:v>
                </c:pt>
                <c:pt idx="19929">
                  <c:v>123.8919088</c:v>
                </c:pt>
                <c:pt idx="19930">
                  <c:v>130.88284300000001</c:v>
                </c:pt>
                <c:pt idx="19931">
                  <c:v>130.88284300000001</c:v>
                </c:pt>
                <c:pt idx="19932">
                  <c:v>131.33138</c:v>
                </c:pt>
                <c:pt idx="19933">
                  <c:v>131.33138</c:v>
                </c:pt>
                <c:pt idx="19934">
                  <c:v>139.18959129999999</c:v>
                </c:pt>
                <c:pt idx="19935">
                  <c:v>126.6626558</c:v>
                </c:pt>
                <c:pt idx="19936">
                  <c:v>129.99059270000001</c:v>
                </c:pt>
                <c:pt idx="19937">
                  <c:v>126.573105</c:v>
                </c:pt>
                <c:pt idx="19938">
                  <c:v>126.0910057</c:v>
                </c:pt>
                <c:pt idx="19939">
                  <c:v>130.09737390000001</c:v>
                </c:pt>
                <c:pt idx="19940">
                  <c:v>124.0745352</c:v>
                </c:pt>
                <c:pt idx="19941">
                  <c:v>138.0869581</c:v>
                </c:pt>
                <c:pt idx="19942">
                  <c:v>126.7382005</c:v>
                </c:pt>
                <c:pt idx="19943">
                  <c:v>138.12834359999999</c:v>
                </c:pt>
                <c:pt idx="19944">
                  <c:v>127.55288090000001</c:v>
                </c:pt>
                <c:pt idx="19945">
                  <c:v>137.17175700000001</c:v>
                </c:pt>
                <c:pt idx="19946">
                  <c:v>137.17175700000001</c:v>
                </c:pt>
                <c:pt idx="19947">
                  <c:v>138.66666169999999</c:v>
                </c:pt>
                <c:pt idx="19948">
                  <c:v>140.03211640000001</c:v>
                </c:pt>
                <c:pt idx="19949">
                  <c:v>130.911991</c:v>
                </c:pt>
                <c:pt idx="19950">
                  <c:v>130.911991</c:v>
                </c:pt>
                <c:pt idx="19951">
                  <c:v>143.81042049999999</c:v>
                </c:pt>
                <c:pt idx="19952">
                  <c:v>126.73776700000001</c:v>
                </c:pt>
                <c:pt idx="19953">
                  <c:v>126.73776700000001</c:v>
                </c:pt>
                <c:pt idx="19954">
                  <c:v>127.23518679999999</c:v>
                </c:pt>
                <c:pt idx="19955">
                  <c:v>129.33887200000001</c:v>
                </c:pt>
                <c:pt idx="19956">
                  <c:v>123.8152663</c:v>
                </c:pt>
                <c:pt idx="19957">
                  <c:v>136.45831390000001</c:v>
                </c:pt>
                <c:pt idx="19958">
                  <c:v>124.7754486</c:v>
                </c:pt>
                <c:pt idx="19959">
                  <c:v>132.34103039999999</c:v>
                </c:pt>
                <c:pt idx="19960">
                  <c:v>123.6434222</c:v>
                </c:pt>
                <c:pt idx="19961">
                  <c:v>139.1196041</c:v>
                </c:pt>
                <c:pt idx="19962">
                  <c:v>139.1196041</c:v>
                </c:pt>
                <c:pt idx="19963">
                  <c:v>131.066417</c:v>
                </c:pt>
                <c:pt idx="19964">
                  <c:v>140.69130139999999</c:v>
                </c:pt>
                <c:pt idx="19965">
                  <c:v>125.33019969999999</c:v>
                </c:pt>
                <c:pt idx="19966">
                  <c:v>138.67157220000001</c:v>
                </c:pt>
                <c:pt idx="19967">
                  <c:v>130.8363636</c:v>
                </c:pt>
                <c:pt idx="19968">
                  <c:v>130.07441119999999</c:v>
                </c:pt>
                <c:pt idx="19969">
                  <c:v>125.75159410000001</c:v>
                </c:pt>
                <c:pt idx="19970">
                  <c:v>126.9149962</c:v>
                </c:pt>
                <c:pt idx="19971">
                  <c:v>137.99716040000001</c:v>
                </c:pt>
                <c:pt idx="19972">
                  <c:v>128.31228369999999</c:v>
                </c:pt>
                <c:pt idx="19973">
                  <c:v>133.43235559999999</c:v>
                </c:pt>
                <c:pt idx="19974">
                  <c:v>131.7809997</c:v>
                </c:pt>
                <c:pt idx="19975">
                  <c:v>130.1308804</c:v>
                </c:pt>
                <c:pt idx="19976">
                  <c:v>132.13189449999999</c:v>
                </c:pt>
                <c:pt idx="19977">
                  <c:v>138.0769272</c:v>
                </c:pt>
                <c:pt idx="19978">
                  <c:v>131.790153</c:v>
                </c:pt>
                <c:pt idx="19979">
                  <c:v>125.3680087</c:v>
                </c:pt>
                <c:pt idx="19980">
                  <c:v>138.083493</c:v>
                </c:pt>
                <c:pt idx="19981">
                  <c:v>137.6043238</c:v>
                </c:pt>
                <c:pt idx="19982">
                  <c:v>137.6043238</c:v>
                </c:pt>
                <c:pt idx="19983">
                  <c:v>126.16363370000001</c:v>
                </c:pt>
                <c:pt idx="19984">
                  <c:v>139.08345019999999</c:v>
                </c:pt>
                <c:pt idx="19985">
                  <c:v>128.04054619999999</c:v>
                </c:pt>
                <c:pt idx="19986">
                  <c:v>128.04054619999999</c:v>
                </c:pt>
                <c:pt idx="19987">
                  <c:v>138.70996830000001</c:v>
                </c:pt>
                <c:pt idx="19988">
                  <c:v>138.03274070000001</c:v>
                </c:pt>
                <c:pt idx="19989">
                  <c:v>138.03274070000001</c:v>
                </c:pt>
                <c:pt idx="19990">
                  <c:v>131.63557840000001</c:v>
                </c:pt>
                <c:pt idx="19991">
                  <c:v>131.63557840000001</c:v>
                </c:pt>
                <c:pt idx="19992">
                  <c:v>126.6032755</c:v>
                </c:pt>
                <c:pt idx="19993">
                  <c:v>126.6032755</c:v>
                </c:pt>
                <c:pt idx="19994">
                  <c:v>129.55850229999999</c:v>
                </c:pt>
                <c:pt idx="19995">
                  <c:v>123.51833379999999</c:v>
                </c:pt>
                <c:pt idx="19996">
                  <c:v>123.51833379999999</c:v>
                </c:pt>
                <c:pt idx="19997">
                  <c:v>137.01150899999999</c:v>
                </c:pt>
                <c:pt idx="19998">
                  <c:v>130.38319849999999</c:v>
                </c:pt>
                <c:pt idx="19999">
                  <c:v>126.0244488</c:v>
                </c:pt>
                <c:pt idx="20000">
                  <c:v>128.44250410000001</c:v>
                </c:pt>
                <c:pt idx="20001">
                  <c:v>132.7326247</c:v>
                </c:pt>
                <c:pt idx="20002">
                  <c:v>136.65871079999999</c:v>
                </c:pt>
                <c:pt idx="20003">
                  <c:v>132.67793660000001</c:v>
                </c:pt>
                <c:pt idx="20004">
                  <c:v>138.79773739999999</c:v>
                </c:pt>
                <c:pt idx="20005">
                  <c:v>132.7825871</c:v>
                </c:pt>
                <c:pt idx="20006">
                  <c:v>132.42526040000001</c:v>
                </c:pt>
                <c:pt idx="20007">
                  <c:v>132.45623620000001</c:v>
                </c:pt>
                <c:pt idx="20008">
                  <c:v>129.7529179</c:v>
                </c:pt>
                <c:pt idx="20009">
                  <c:v>138.9962841</c:v>
                </c:pt>
                <c:pt idx="20010">
                  <c:v>136.71663340000001</c:v>
                </c:pt>
                <c:pt idx="20011">
                  <c:v>138.9661322</c:v>
                </c:pt>
                <c:pt idx="20012">
                  <c:v>133.2244944</c:v>
                </c:pt>
                <c:pt idx="20013">
                  <c:v>141.0246946</c:v>
                </c:pt>
                <c:pt idx="20014">
                  <c:v>128.21026180000001</c:v>
                </c:pt>
                <c:pt idx="20015">
                  <c:v>136.27855260000001</c:v>
                </c:pt>
                <c:pt idx="20016">
                  <c:v>125.8611477</c:v>
                </c:pt>
                <c:pt idx="20017">
                  <c:v>139.5492552</c:v>
                </c:pt>
                <c:pt idx="20018">
                  <c:v>125.84348420000001</c:v>
                </c:pt>
                <c:pt idx="20019">
                  <c:v>125.84348420000001</c:v>
                </c:pt>
                <c:pt idx="20020">
                  <c:v>128.23358329999999</c:v>
                </c:pt>
                <c:pt idx="20021">
                  <c:v>139.60145439999999</c:v>
                </c:pt>
                <c:pt idx="20022">
                  <c:v>138.7564471</c:v>
                </c:pt>
                <c:pt idx="20023">
                  <c:v>132.44541950000001</c:v>
                </c:pt>
                <c:pt idx="20024">
                  <c:v>132.21097599999999</c:v>
                </c:pt>
                <c:pt idx="20025">
                  <c:v>132.21097599999999</c:v>
                </c:pt>
                <c:pt idx="20026">
                  <c:v>127.47210339999999</c:v>
                </c:pt>
                <c:pt idx="20027">
                  <c:v>138.74354080000001</c:v>
                </c:pt>
                <c:pt idx="20028">
                  <c:v>126.0004718</c:v>
                </c:pt>
                <c:pt idx="20029">
                  <c:v>132.42946810000001</c:v>
                </c:pt>
                <c:pt idx="20030">
                  <c:v>131.61520189999999</c:v>
                </c:pt>
                <c:pt idx="20031">
                  <c:v>128.85167659999999</c:v>
                </c:pt>
                <c:pt idx="20032">
                  <c:v>139.94232389999999</c:v>
                </c:pt>
                <c:pt idx="20033">
                  <c:v>141.44951180000001</c:v>
                </c:pt>
                <c:pt idx="20034">
                  <c:v>130.93842960000001</c:v>
                </c:pt>
                <c:pt idx="20035">
                  <c:v>130.93842960000001</c:v>
                </c:pt>
                <c:pt idx="20036">
                  <c:v>126.8715692</c:v>
                </c:pt>
                <c:pt idx="20037">
                  <c:v>127.01155970000001</c:v>
                </c:pt>
                <c:pt idx="20038">
                  <c:v>137.2576554</c:v>
                </c:pt>
                <c:pt idx="20039">
                  <c:v>138.04940959999999</c:v>
                </c:pt>
                <c:pt idx="20040">
                  <c:v>136.76226629999999</c:v>
                </c:pt>
                <c:pt idx="20041">
                  <c:v>125.0993582</c:v>
                </c:pt>
                <c:pt idx="20042">
                  <c:v>138.09301640000001</c:v>
                </c:pt>
                <c:pt idx="20043">
                  <c:v>129.76472150000001</c:v>
                </c:pt>
                <c:pt idx="20044">
                  <c:v>141.53229949999999</c:v>
                </c:pt>
                <c:pt idx="20045">
                  <c:v>144.5317962</c:v>
                </c:pt>
                <c:pt idx="20046">
                  <c:v>125.8110179</c:v>
                </c:pt>
                <c:pt idx="20047">
                  <c:v>130.32276289999999</c:v>
                </c:pt>
                <c:pt idx="20048">
                  <c:v>137.12799050000001</c:v>
                </c:pt>
                <c:pt idx="20049">
                  <c:v>137.12799050000001</c:v>
                </c:pt>
                <c:pt idx="20050">
                  <c:v>131.7929905</c:v>
                </c:pt>
                <c:pt idx="20051">
                  <c:v>131.7929905</c:v>
                </c:pt>
                <c:pt idx="20052">
                  <c:v>128.18868549999999</c:v>
                </c:pt>
                <c:pt idx="20053">
                  <c:v>127.6751055</c:v>
                </c:pt>
                <c:pt idx="20054">
                  <c:v>127.6751055</c:v>
                </c:pt>
                <c:pt idx="20055">
                  <c:v>130.96727749999999</c:v>
                </c:pt>
                <c:pt idx="20056">
                  <c:v>126.77755380000001</c:v>
                </c:pt>
                <c:pt idx="20057">
                  <c:v>126.7147878</c:v>
                </c:pt>
                <c:pt idx="20058">
                  <c:v>140.8119308</c:v>
                </c:pt>
                <c:pt idx="20059">
                  <c:v>134.28506100000001</c:v>
                </c:pt>
                <c:pt idx="20060">
                  <c:v>144.44670859999999</c:v>
                </c:pt>
                <c:pt idx="20061">
                  <c:v>144.44670859999999</c:v>
                </c:pt>
                <c:pt idx="20062">
                  <c:v>131.02774919999999</c:v>
                </c:pt>
                <c:pt idx="20063">
                  <c:v>124.9389657</c:v>
                </c:pt>
                <c:pt idx="20064">
                  <c:v>136.4391718</c:v>
                </c:pt>
                <c:pt idx="20065">
                  <c:v>133.223591</c:v>
                </c:pt>
                <c:pt idx="20066">
                  <c:v>126.0240759</c:v>
                </c:pt>
                <c:pt idx="20067">
                  <c:v>140.11896920000001</c:v>
                </c:pt>
                <c:pt idx="20068">
                  <c:v>137.5683913</c:v>
                </c:pt>
                <c:pt idx="20069">
                  <c:v>137.5683913</c:v>
                </c:pt>
                <c:pt idx="20070">
                  <c:v>131.16505340000001</c:v>
                </c:pt>
                <c:pt idx="20071">
                  <c:v>128.49570299999999</c:v>
                </c:pt>
                <c:pt idx="20072">
                  <c:v>141.2294728</c:v>
                </c:pt>
                <c:pt idx="20073">
                  <c:v>130.92136009999999</c:v>
                </c:pt>
                <c:pt idx="20074">
                  <c:v>127.8621517</c:v>
                </c:pt>
                <c:pt idx="20075">
                  <c:v>132.64980800000001</c:v>
                </c:pt>
                <c:pt idx="20076">
                  <c:v>125.9447675</c:v>
                </c:pt>
                <c:pt idx="20077">
                  <c:v>128.61771730000001</c:v>
                </c:pt>
                <c:pt idx="20078">
                  <c:v>129.71114030000001</c:v>
                </c:pt>
                <c:pt idx="20079">
                  <c:v>129.71114030000001</c:v>
                </c:pt>
                <c:pt idx="20080">
                  <c:v>128.50874250000001</c:v>
                </c:pt>
                <c:pt idx="20081">
                  <c:v>138.0208293</c:v>
                </c:pt>
                <c:pt idx="20082">
                  <c:v>139.3917093</c:v>
                </c:pt>
                <c:pt idx="20083">
                  <c:v>132.65993990000001</c:v>
                </c:pt>
                <c:pt idx="20084">
                  <c:v>127.6980691</c:v>
                </c:pt>
                <c:pt idx="20085">
                  <c:v>138.03075390000001</c:v>
                </c:pt>
                <c:pt idx="20086">
                  <c:v>128.4702245</c:v>
                </c:pt>
                <c:pt idx="20087">
                  <c:v>126.2198777</c:v>
                </c:pt>
                <c:pt idx="20088">
                  <c:v>131.2518393</c:v>
                </c:pt>
                <c:pt idx="20089">
                  <c:v>130.94987620000001</c:v>
                </c:pt>
                <c:pt idx="20090">
                  <c:v>133.08815480000001</c:v>
                </c:pt>
                <c:pt idx="20091">
                  <c:v>123.7719922</c:v>
                </c:pt>
                <c:pt idx="20092">
                  <c:v>127.5523017</c:v>
                </c:pt>
                <c:pt idx="20093">
                  <c:v>137.98215970000001</c:v>
                </c:pt>
                <c:pt idx="20094">
                  <c:v>137.98215970000001</c:v>
                </c:pt>
                <c:pt idx="20095">
                  <c:v>131.72657140000001</c:v>
                </c:pt>
                <c:pt idx="20096">
                  <c:v>131.72657140000001</c:v>
                </c:pt>
                <c:pt idx="20097">
                  <c:v>126.80065</c:v>
                </c:pt>
                <c:pt idx="20098">
                  <c:v>126.80065</c:v>
                </c:pt>
                <c:pt idx="20099">
                  <c:v>124.534926</c:v>
                </c:pt>
                <c:pt idx="20100">
                  <c:v>124.534926</c:v>
                </c:pt>
                <c:pt idx="20101">
                  <c:v>133.59581660000001</c:v>
                </c:pt>
                <c:pt idx="20102">
                  <c:v>139.57586409999999</c:v>
                </c:pt>
                <c:pt idx="20103">
                  <c:v>124.0700891</c:v>
                </c:pt>
                <c:pt idx="20104">
                  <c:v>133.64998209999999</c:v>
                </c:pt>
                <c:pt idx="20105">
                  <c:v>127.5430709</c:v>
                </c:pt>
                <c:pt idx="20106">
                  <c:v>127.699676</c:v>
                </c:pt>
                <c:pt idx="20107">
                  <c:v>129.36495540000001</c:v>
                </c:pt>
                <c:pt idx="20108">
                  <c:v>123.73286280000001</c:v>
                </c:pt>
                <c:pt idx="20109">
                  <c:v>123.73286280000001</c:v>
                </c:pt>
                <c:pt idx="20110">
                  <c:v>133.541507</c:v>
                </c:pt>
                <c:pt idx="20111">
                  <c:v>141.1197042</c:v>
                </c:pt>
                <c:pt idx="20112">
                  <c:v>132.4950652</c:v>
                </c:pt>
                <c:pt idx="20113">
                  <c:v>140.3090852</c:v>
                </c:pt>
                <c:pt idx="20114">
                  <c:v>132.52739299999999</c:v>
                </c:pt>
                <c:pt idx="20115">
                  <c:v>138.93794930000001</c:v>
                </c:pt>
                <c:pt idx="20116">
                  <c:v>130.97710119999999</c:v>
                </c:pt>
                <c:pt idx="20117">
                  <c:v>140.36377329999999</c:v>
                </c:pt>
                <c:pt idx="20118">
                  <c:v>139.53151779999999</c:v>
                </c:pt>
                <c:pt idx="20119">
                  <c:v>130.85911759999999</c:v>
                </c:pt>
                <c:pt idx="20120">
                  <c:v>133.31250109999999</c:v>
                </c:pt>
                <c:pt idx="20121">
                  <c:v>132.3088071</c:v>
                </c:pt>
                <c:pt idx="20122">
                  <c:v>132.3088071</c:v>
                </c:pt>
                <c:pt idx="20123">
                  <c:v>128.2920321</c:v>
                </c:pt>
                <c:pt idx="20124">
                  <c:v>129.17367870000001</c:v>
                </c:pt>
                <c:pt idx="20125">
                  <c:v>138.81570300000001</c:v>
                </c:pt>
                <c:pt idx="20126">
                  <c:v>133.2253053</c:v>
                </c:pt>
                <c:pt idx="20127">
                  <c:v>126.8237927</c:v>
                </c:pt>
                <c:pt idx="20128">
                  <c:v>126.8237927</c:v>
                </c:pt>
                <c:pt idx="20129">
                  <c:v>126.851365</c:v>
                </c:pt>
                <c:pt idx="20130">
                  <c:v>138.84289269999999</c:v>
                </c:pt>
                <c:pt idx="20131">
                  <c:v>130.50139669999999</c:v>
                </c:pt>
                <c:pt idx="20132">
                  <c:v>140.703676</c:v>
                </c:pt>
                <c:pt idx="20133">
                  <c:v>127.928138</c:v>
                </c:pt>
                <c:pt idx="20134">
                  <c:v>138.84472450000001</c:v>
                </c:pt>
                <c:pt idx="20135">
                  <c:v>138.72234549999999</c:v>
                </c:pt>
                <c:pt idx="20136">
                  <c:v>136.70466780000001</c:v>
                </c:pt>
                <c:pt idx="20137">
                  <c:v>132.54306249999999</c:v>
                </c:pt>
                <c:pt idx="20138">
                  <c:v>138.70825199999999</c:v>
                </c:pt>
                <c:pt idx="20139">
                  <c:v>132.53054929999999</c:v>
                </c:pt>
                <c:pt idx="20140">
                  <c:v>138.8928487</c:v>
                </c:pt>
                <c:pt idx="20141">
                  <c:v>131.85195540000001</c:v>
                </c:pt>
                <c:pt idx="20142">
                  <c:v>131.85195540000001</c:v>
                </c:pt>
                <c:pt idx="20143">
                  <c:v>127.3971749</c:v>
                </c:pt>
                <c:pt idx="20144">
                  <c:v>129.8154006</c:v>
                </c:pt>
                <c:pt idx="20145">
                  <c:v>143.02340369999999</c:v>
                </c:pt>
                <c:pt idx="20146">
                  <c:v>146.0046968</c:v>
                </c:pt>
                <c:pt idx="20147">
                  <c:v>126.7927586</c:v>
                </c:pt>
                <c:pt idx="20148">
                  <c:v>132.58892800000001</c:v>
                </c:pt>
                <c:pt idx="20149">
                  <c:v>138.23024269999999</c:v>
                </c:pt>
                <c:pt idx="20150">
                  <c:v>138.23024269999999</c:v>
                </c:pt>
                <c:pt idx="20151">
                  <c:v>128.01970890000001</c:v>
                </c:pt>
                <c:pt idx="20152">
                  <c:v>135.13712240000001</c:v>
                </c:pt>
                <c:pt idx="20153">
                  <c:v>144.55462</c:v>
                </c:pt>
                <c:pt idx="20154">
                  <c:v>144.55462</c:v>
                </c:pt>
                <c:pt idx="20155">
                  <c:v>132.65378380000001</c:v>
                </c:pt>
                <c:pt idx="20156">
                  <c:v>143.58998109999999</c:v>
                </c:pt>
                <c:pt idx="20157">
                  <c:v>137.11612310000001</c:v>
                </c:pt>
                <c:pt idx="20158">
                  <c:v>137.11612310000001</c:v>
                </c:pt>
                <c:pt idx="20159">
                  <c:v>142.25233739999999</c:v>
                </c:pt>
                <c:pt idx="20160">
                  <c:v>145.14972320000001</c:v>
                </c:pt>
                <c:pt idx="20161">
                  <c:v>145.14972320000001</c:v>
                </c:pt>
                <c:pt idx="20162">
                  <c:v>129.1428109</c:v>
                </c:pt>
                <c:pt idx="20163">
                  <c:v>137.559853</c:v>
                </c:pt>
                <c:pt idx="20164">
                  <c:v>131.8964249</c:v>
                </c:pt>
                <c:pt idx="20165">
                  <c:v>137.559853</c:v>
                </c:pt>
                <c:pt idx="20166">
                  <c:v>131.8964249</c:v>
                </c:pt>
                <c:pt idx="20167">
                  <c:v>130.27986250000001</c:v>
                </c:pt>
                <c:pt idx="20168">
                  <c:v>129.3569406</c:v>
                </c:pt>
                <c:pt idx="20169">
                  <c:v>129.3569406</c:v>
                </c:pt>
                <c:pt idx="20170">
                  <c:v>131.40801070000001</c:v>
                </c:pt>
                <c:pt idx="20171">
                  <c:v>130.62584319999999</c:v>
                </c:pt>
                <c:pt idx="20172">
                  <c:v>130.62584319999999</c:v>
                </c:pt>
                <c:pt idx="20173">
                  <c:v>128.09924799999999</c:v>
                </c:pt>
                <c:pt idx="20174">
                  <c:v>125.9246613</c:v>
                </c:pt>
                <c:pt idx="20175">
                  <c:v>133.30399679999999</c:v>
                </c:pt>
                <c:pt idx="20176">
                  <c:v>145.44564790000001</c:v>
                </c:pt>
                <c:pt idx="20177">
                  <c:v>137.26295250000001</c:v>
                </c:pt>
                <c:pt idx="20178">
                  <c:v>131.33081129999999</c:v>
                </c:pt>
                <c:pt idx="20179">
                  <c:v>130.17070459999999</c:v>
                </c:pt>
                <c:pt idx="20180">
                  <c:v>132.0682855</c:v>
                </c:pt>
                <c:pt idx="20181">
                  <c:v>132.27993710000001</c:v>
                </c:pt>
                <c:pt idx="20182">
                  <c:v>141.5673548</c:v>
                </c:pt>
                <c:pt idx="20183">
                  <c:v>132.74725179999999</c:v>
                </c:pt>
                <c:pt idx="20184">
                  <c:v>139.5415466</c:v>
                </c:pt>
                <c:pt idx="20185">
                  <c:v>128.81039369999999</c:v>
                </c:pt>
                <c:pt idx="20186">
                  <c:v>131.57039040000001</c:v>
                </c:pt>
                <c:pt idx="20187">
                  <c:v>138.00083739999999</c:v>
                </c:pt>
                <c:pt idx="20188">
                  <c:v>130.18489969999999</c:v>
                </c:pt>
                <c:pt idx="20189">
                  <c:v>137.22845390000001</c:v>
                </c:pt>
                <c:pt idx="20190">
                  <c:v>131.0327801</c:v>
                </c:pt>
                <c:pt idx="20191">
                  <c:v>126.9407956</c:v>
                </c:pt>
                <c:pt idx="20192">
                  <c:v>132.75831099999999</c:v>
                </c:pt>
                <c:pt idx="20193">
                  <c:v>138.00914059999999</c:v>
                </c:pt>
                <c:pt idx="20194">
                  <c:v>134.4626657</c:v>
                </c:pt>
                <c:pt idx="20195">
                  <c:v>131.0108559</c:v>
                </c:pt>
                <c:pt idx="20196">
                  <c:v>128.56348059999999</c:v>
                </c:pt>
                <c:pt idx="20197">
                  <c:v>139.56707040000001</c:v>
                </c:pt>
                <c:pt idx="20198">
                  <c:v>134.5185845</c:v>
                </c:pt>
                <c:pt idx="20199">
                  <c:v>126.73381310000001</c:v>
                </c:pt>
                <c:pt idx="20200">
                  <c:v>131.6223229</c:v>
                </c:pt>
                <c:pt idx="20201">
                  <c:v>137.96490979999999</c:v>
                </c:pt>
                <c:pt idx="20202">
                  <c:v>137.96490979999999</c:v>
                </c:pt>
                <c:pt idx="20203">
                  <c:v>131.84304299999999</c:v>
                </c:pt>
                <c:pt idx="20204">
                  <c:v>131.84304299999999</c:v>
                </c:pt>
                <c:pt idx="20205">
                  <c:v>126.45456230000001</c:v>
                </c:pt>
                <c:pt idx="20206">
                  <c:v>127.7900107</c:v>
                </c:pt>
                <c:pt idx="20207">
                  <c:v>127.7900107</c:v>
                </c:pt>
                <c:pt idx="20208">
                  <c:v>129.808503</c:v>
                </c:pt>
                <c:pt idx="20209">
                  <c:v>144.99165600000001</c:v>
                </c:pt>
                <c:pt idx="20210">
                  <c:v>144.99165600000001</c:v>
                </c:pt>
                <c:pt idx="20211">
                  <c:v>133.82519880000001</c:v>
                </c:pt>
                <c:pt idx="20212">
                  <c:v>141.81076429999999</c:v>
                </c:pt>
                <c:pt idx="20213">
                  <c:v>143.91362910000001</c:v>
                </c:pt>
                <c:pt idx="20214">
                  <c:v>133.6946437</c:v>
                </c:pt>
                <c:pt idx="20215">
                  <c:v>130.288917</c:v>
                </c:pt>
                <c:pt idx="20216">
                  <c:v>124.74873820000001</c:v>
                </c:pt>
                <c:pt idx="20217">
                  <c:v>124.74873820000001</c:v>
                </c:pt>
                <c:pt idx="20218">
                  <c:v>133.1969479</c:v>
                </c:pt>
                <c:pt idx="20219">
                  <c:v>133.1969479</c:v>
                </c:pt>
                <c:pt idx="20220">
                  <c:v>141.86572760000001</c:v>
                </c:pt>
                <c:pt idx="20221">
                  <c:v>133.63091919999999</c:v>
                </c:pt>
                <c:pt idx="20222">
                  <c:v>127.4957058</c:v>
                </c:pt>
                <c:pt idx="20223">
                  <c:v>132.59275479999999</c:v>
                </c:pt>
                <c:pt idx="20224">
                  <c:v>132.62592230000001</c:v>
                </c:pt>
                <c:pt idx="20225">
                  <c:v>138.90929550000001</c:v>
                </c:pt>
                <c:pt idx="20226">
                  <c:v>128.84311740000001</c:v>
                </c:pt>
                <c:pt idx="20227">
                  <c:v>141.46817970000001</c:v>
                </c:pt>
                <c:pt idx="20228">
                  <c:v>131.15651769999999</c:v>
                </c:pt>
                <c:pt idx="20229">
                  <c:v>138.85196980000001</c:v>
                </c:pt>
                <c:pt idx="20230">
                  <c:v>136.6731542</c:v>
                </c:pt>
                <c:pt idx="20231">
                  <c:v>139.51192230000001</c:v>
                </c:pt>
                <c:pt idx="20232">
                  <c:v>134.21686750000001</c:v>
                </c:pt>
                <c:pt idx="20233">
                  <c:v>138.77987519999999</c:v>
                </c:pt>
                <c:pt idx="20234">
                  <c:v>127.0245326</c:v>
                </c:pt>
                <c:pt idx="20235">
                  <c:v>127.0245326</c:v>
                </c:pt>
                <c:pt idx="20236">
                  <c:v>142.0773106</c:v>
                </c:pt>
                <c:pt idx="20237">
                  <c:v>138.8086625</c:v>
                </c:pt>
                <c:pt idx="20238">
                  <c:v>130.1341066</c:v>
                </c:pt>
                <c:pt idx="20239">
                  <c:v>128.56843259999999</c:v>
                </c:pt>
                <c:pt idx="20240">
                  <c:v>138.9017111</c:v>
                </c:pt>
                <c:pt idx="20241">
                  <c:v>145.04315700000001</c:v>
                </c:pt>
                <c:pt idx="20242">
                  <c:v>138.71553</c:v>
                </c:pt>
                <c:pt idx="20243">
                  <c:v>133.46293259999999</c:v>
                </c:pt>
                <c:pt idx="20244">
                  <c:v>129.41411830000001</c:v>
                </c:pt>
                <c:pt idx="20245">
                  <c:v>144.4997339</c:v>
                </c:pt>
                <c:pt idx="20246">
                  <c:v>138.7024266</c:v>
                </c:pt>
                <c:pt idx="20247">
                  <c:v>146.73001310000001</c:v>
                </c:pt>
                <c:pt idx="20248">
                  <c:v>131.95034920000001</c:v>
                </c:pt>
                <c:pt idx="20249">
                  <c:v>131.95034920000001</c:v>
                </c:pt>
                <c:pt idx="20250">
                  <c:v>133.449511</c:v>
                </c:pt>
                <c:pt idx="20251">
                  <c:v>129.40041579999999</c:v>
                </c:pt>
                <c:pt idx="20252">
                  <c:v>136.73918750000001</c:v>
                </c:pt>
                <c:pt idx="20253">
                  <c:v>138.38228029999999</c:v>
                </c:pt>
                <c:pt idx="20254">
                  <c:v>138.38228029999999</c:v>
                </c:pt>
                <c:pt idx="20255">
                  <c:v>128.49989360000001</c:v>
                </c:pt>
                <c:pt idx="20256">
                  <c:v>138.19093910000001</c:v>
                </c:pt>
                <c:pt idx="20257">
                  <c:v>138.19093910000001</c:v>
                </c:pt>
                <c:pt idx="20258">
                  <c:v>144.39763679999999</c:v>
                </c:pt>
                <c:pt idx="20259">
                  <c:v>143.69551970000001</c:v>
                </c:pt>
                <c:pt idx="20260">
                  <c:v>130.99578220000001</c:v>
                </c:pt>
                <c:pt idx="20261">
                  <c:v>129.48552269999999</c:v>
                </c:pt>
                <c:pt idx="20262">
                  <c:v>144.4104973</c:v>
                </c:pt>
                <c:pt idx="20263">
                  <c:v>144.4104973</c:v>
                </c:pt>
                <c:pt idx="20264">
                  <c:v>145.3219503</c:v>
                </c:pt>
                <c:pt idx="20265">
                  <c:v>131.64185839999999</c:v>
                </c:pt>
                <c:pt idx="20266">
                  <c:v>135.11902989999999</c:v>
                </c:pt>
                <c:pt idx="20267">
                  <c:v>137.93542669999999</c:v>
                </c:pt>
                <c:pt idx="20268">
                  <c:v>137.93542669999999</c:v>
                </c:pt>
                <c:pt idx="20269">
                  <c:v>130.0952283</c:v>
                </c:pt>
                <c:pt idx="20270">
                  <c:v>132.21238020000001</c:v>
                </c:pt>
                <c:pt idx="20271">
                  <c:v>132.7920239</c:v>
                </c:pt>
                <c:pt idx="20272">
                  <c:v>132.7920239</c:v>
                </c:pt>
                <c:pt idx="20273">
                  <c:v>130.2855304</c:v>
                </c:pt>
                <c:pt idx="20274">
                  <c:v>130.2855304</c:v>
                </c:pt>
                <c:pt idx="20275">
                  <c:v>134.3146046</c:v>
                </c:pt>
                <c:pt idx="20276">
                  <c:v>131.07803369999999</c:v>
                </c:pt>
                <c:pt idx="20277">
                  <c:v>134.20443499999999</c:v>
                </c:pt>
                <c:pt idx="20278">
                  <c:v>126.1175112</c:v>
                </c:pt>
                <c:pt idx="20279">
                  <c:v>144.38424019999999</c:v>
                </c:pt>
                <c:pt idx="20280">
                  <c:v>137.28761940000001</c:v>
                </c:pt>
                <c:pt idx="20281">
                  <c:v>131.09146899999999</c:v>
                </c:pt>
                <c:pt idx="20282">
                  <c:v>136.0771762</c:v>
                </c:pt>
                <c:pt idx="20283">
                  <c:v>132.97450910000001</c:v>
                </c:pt>
                <c:pt idx="20284">
                  <c:v>133.63140820000001</c:v>
                </c:pt>
                <c:pt idx="20285">
                  <c:v>139.52017420000001</c:v>
                </c:pt>
                <c:pt idx="20286">
                  <c:v>140.3649647</c:v>
                </c:pt>
                <c:pt idx="20287">
                  <c:v>138.8105272</c:v>
                </c:pt>
                <c:pt idx="20288">
                  <c:v>131.1067496</c:v>
                </c:pt>
                <c:pt idx="20289">
                  <c:v>136.1357859</c:v>
                </c:pt>
                <c:pt idx="20290">
                  <c:v>130.49569159999999</c:v>
                </c:pt>
                <c:pt idx="20291">
                  <c:v>142.72624690000001</c:v>
                </c:pt>
                <c:pt idx="20292">
                  <c:v>133.64349060000001</c:v>
                </c:pt>
                <c:pt idx="20293">
                  <c:v>128.00521119999999</c:v>
                </c:pt>
                <c:pt idx="20294">
                  <c:v>145.3202296</c:v>
                </c:pt>
                <c:pt idx="20295">
                  <c:v>137.23352990000001</c:v>
                </c:pt>
                <c:pt idx="20296">
                  <c:v>128.1582808</c:v>
                </c:pt>
                <c:pt idx="20297">
                  <c:v>138.8222638</c:v>
                </c:pt>
                <c:pt idx="20298">
                  <c:v>131.97254580000001</c:v>
                </c:pt>
                <c:pt idx="20299">
                  <c:v>129.6327555</c:v>
                </c:pt>
                <c:pt idx="20300">
                  <c:v>127.9367371</c:v>
                </c:pt>
                <c:pt idx="20301">
                  <c:v>131.09850119999999</c:v>
                </c:pt>
                <c:pt idx="20302">
                  <c:v>131.1854611</c:v>
                </c:pt>
                <c:pt idx="20303">
                  <c:v>132.64691300000001</c:v>
                </c:pt>
                <c:pt idx="20304">
                  <c:v>128.11017200000001</c:v>
                </c:pt>
                <c:pt idx="20305">
                  <c:v>144.8636396</c:v>
                </c:pt>
                <c:pt idx="20306">
                  <c:v>144.8636396</c:v>
                </c:pt>
                <c:pt idx="20307">
                  <c:v>137.1421478</c:v>
                </c:pt>
                <c:pt idx="20308">
                  <c:v>129.71397189999999</c:v>
                </c:pt>
                <c:pt idx="20309">
                  <c:v>129.6589597</c:v>
                </c:pt>
                <c:pt idx="20310">
                  <c:v>143.29619629999999</c:v>
                </c:pt>
                <c:pt idx="20311">
                  <c:v>139.1123594</c:v>
                </c:pt>
                <c:pt idx="20312">
                  <c:v>134.5405361</c:v>
                </c:pt>
                <c:pt idx="20313">
                  <c:v>134.84574280000001</c:v>
                </c:pt>
                <c:pt idx="20314">
                  <c:v>134.84574280000001</c:v>
                </c:pt>
                <c:pt idx="20315">
                  <c:v>144.6988628</c:v>
                </c:pt>
                <c:pt idx="20316">
                  <c:v>137.9807337</c:v>
                </c:pt>
                <c:pt idx="20317">
                  <c:v>137.9807337</c:v>
                </c:pt>
                <c:pt idx="20318">
                  <c:v>132.77752480000001</c:v>
                </c:pt>
                <c:pt idx="20319">
                  <c:v>132.77752480000001</c:v>
                </c:pt>
                <c:pt idx="20320">
                  <c:v>128.77889809999999</c:v>
                </c:pt>
                <c:pt idx="20321">
                  <c:v>128.77889809999999</c:v>
                </c:pt>
                <c:pt idx="20322">
                  <c:v>143.3558463</c:v>
                </c:pt>
                <c:pt idx="20323">
                  <c:v>129.56922040000001</c:v>
                </c:pt>
                <c:pt idx="20324">
                  <c:v>129.44200069999999</c:v>
                </c:pt>
                <c:pt idx="20325">
                  <c:v>130.49381769999999</c:v>
                </c:pt>
                <c:pt idx="20326">
                  <c:v>129.48230280000001</c:v>
                </c:pt>
                <c:pt idx="20327">
                  <c:v>131.95252730000001</c:v>
                </c:pt>
                <c:pt idx="20328">
                  <c:v>146.3617854</c:v>
                </c:pt>
                <c:pt idx="20329">
                  <c:v>137.1393132</c:v>
                </c:pt>
                <c:pt idx="20330">
                  <c:v>137.48466110000001</c:v>
                </c:pt>
                <c:pt idx="20331">
                  <c:v>139.6633056</c:v>
                </c:pt>
                <c:pt idx="20332">
                  <c:v>134.5122527</c:v>
                </c:pt>
                <c:pt idx="20333">
                  <c:v>133.5080317</c:v>
                </c:pt>
                <c:pt idx="20334">
                  <c:v>144.89564590000001</c:v>
                </c:pt>
                <c:pt idx="20335">
                  <c:v>133.54454519999999</c:v>
                </c:pt>
                <c:pt idx="20336">
                  <c:v>146.4161718</c:v>
                </c:pt>
                <c:pt idx="20337">
                  <c:v>139.713776</c:v>
                </c:pt>
                <c:pt idx="20338">
                  <c:v>139.71547570000001</c:v>
                </c:pt>
                <c:pt idx="20339">
                  <c:v>147.18213589999999</c:v>
                </c:pt>
                <c:pt idx="20340">
                  <c:v>134.08367190000001</c:v>
                </c:pt>
                <c:pt idx="20341">
                  <c:v>128.0133118</c:v>
                </c:pt>
                <c:pt idx="20342">
                  <c:v>128.0133118</c:v>
                </c:pt>
                <c:pt idx="20343">
                  <c:v>138.77502759999999</c:v>
                </c:pt>
                <c:pt idx="20344">
                  <c:v>138.80492720000001</c:v>
                </c:pt>
                <c:pt idx="20345">
                  <c:v>139.52484419999999</c:v>
                </c:pt>
                <c:pt idx="20346">
                  <c:v>134.34580410000001</c:v>
                </c:pt>
                <c:pt idx="20347">
                  <c:v>131.09730630000001</c:v>
                </c:pt>
                <c:pt idx="20348">
                  <c:v>142.9757286</c:v>
                </c:pt>
                <c:pt idx="20349">
                  <c:v>137.58570660000001</c:v>
                </c:pt>
                <c:pt idx="20350">
                  <c:v>132.07086799999999</c:v>
                </c:pt>
                <c:pt idx="20351">
                  <c:v>132.07086799999999</c:v>
                </c:pt>
                <c:pt idx="20352">
                  <c:v>138.7409901</c:v>
                </c:pt>
                <c:pt idx="20353">
                  <c:v>138.41282090000001</c:v>
                </c:pt>
                <c:pt idx="20354">
                  <c:v>138.41282090000001</c:v>
                </c:pt>
                <c:pt idx="20355">
                  <c:v>133.60038940000001</c:v>
                </c:pt>
                <c:pt idx="20356">
                  <c:v>133.12760589999999</c:v>
                </c:pt>
                <c:pt idx="20357">
                  <c:v>131.13981369999999</c:v>
                </c:pt>
                <c:pt idx="20358">
                  <c:v>138.7288911</c:v>
                </c:pt>
                <c:pt idx="20359">
                  <c:v>133.58572419999999</c:v>
                </c:pt>
                <c:pt idx="20360">
                  <c:v>131.12537689999999</c:v>
                </c:pt>
                <c:pt idx="20361">
                  <c:v>131.09189380000001</c:v>
                </c:pt>
                <c:pt idx="20362">
                  <c:v>146.5195276</c:v>
                </c:pt>
                <c:pt idx="20363">
                  <c:v>133.91724310000001</c:v>
                </c:pt>
                <c:pt idx="20364">
                  <c:v>145.22727810000001</c:v>
                </c:pt>
                <c:pt idx="20365">
                  <c:v>146.46835290000001</c:v>
                </c:pt>
                <c:pt idx="20366">
                  <c:v>133.0915009</c:v>
                </c:pt>
                <c:pt idx="20367">
                  <c:v>138.1855008</c:v>
                </c:pt>
                <c:pt idx="20368">
                  <c:v>138.1855008</c:v>
                </c:pt>
                <c:pt idx="20369">
                  <c:v>131.21107319999999</c:v>
                </c:pt>
                <c:pt idx="20370">
                  <c:v>134.77638150000001</c:v>
                </c:pt>
                <c:pt idx="20371">
                  <c:v>146.9596415</c:v>
                </c:pt>
                <c:pt idx="20372">
                  <c:v>144.3045802</c:v>
                </c:pt>
                <c:pt idx="20373">
                  <c:v>144.3045802</c:v>
                </c:pt>
                <c:pt idx="20374">
                  <c:v>131.05049310000001</c:v>
                </c:pt>
                <c:pt idx="20375">
                  <c:v>137.9673741</c:v>
                </c:pt>
                <c:pt idx="20376">
                  <c:v>137.9673741</c:v>
                </c:pt>
                <c:pt idx="20377">
                  <c:v>129.45591379999999</c:v>
                </c:pt>
                <c:pt idx="20378">
                  <c:v>145.13499039999999</c:v>
                </c:pt>
                <c:pt idx="20379">
                  <c:v>134.4466109</c:v>
                </c:pt>
                <c:pt idx="20380">
                  <c:v>134.4466109</c:v>
                </c:pt>
                <c:pt idx="20381">
                  <c:v>136.9357512</c:v>
                </c:pt>
                <c:pt idx="20382">
                  <c:v>133.47676849999999</c:v>
                </c:pt>
                <c:pt idx="20383">
                  <c:v>141.1667703</c:v>
                </c:pt>
                <c:pt idx="20384">
                  <c:v>134.67648729999999</c:v>
                </c:pt>
                <c:pt idx="20385">
                  <c:v>134.32471939999999</c:v>
                </c:pt>
                <c:pt idx="20386">
                  <c:v>127.111504</c:v>
                </c:pt>
                <c:pt idx="20387">
                  <c:v>136.99784389999999</c:v>
                </c:pt>
                <c:pt idx="20388">
                  <c:v>143.6165733</c:v>
                </c:pt>
                <c:pt idx="20389">
                  <c:v>132.73933220000001</c:v>
                </c:pt>
                <c:pt idx="20390">
                  <c:v>138.13482590000001</c:v>
                </c:pt>
                <c:pt idx="20391">
                  <c:v>137.457019</c:v>
                </c:pt>
                <c:pt idx="20392">
                  <c:v>134.52271089999999</c:v>
                </c:pt>
                <c:pt idx="20393">
                  <c:v>139.5285432</c:v>
                </c:pt>
                <c:pt idx="20394">
                  <c:v>144.7670048</c:v>
                </c:pt>
                <c:pt idx="20395">
                  <c:v>144.7670048</c:v>
                </c:pt>
                <c:pt idx="20396">
                  <c:v>133.88353620000001</c:v>
                </c:pt>
                <c:pt idx="20397">
                  <c:v>138.83683679999999</c:v>
                </c:pt>
                <c:pt idx="20398">
                  <c:v>132.7558234</c:v>
                </c:pt>
                <c:pt idx="20399">
                  <c:v>133.63409530000001</c:v>
                </c:pt>
                <c:pt idx="20400">
                  <c:v>134.5358378</c:v>
                </c:pt>
                <c:pt idx="20401">
                  <c:v>132.1659555</c:v>
                </c:pt>
                <c:pt idx="20402">
                  <c:v>145.20703990000001</c:v>
                </c:pt>
                <c:pt idx="20403">
                  <c:v>131.12819949999999</c:v>
                </c:pt>
                <c:pt idx="20404">
                  <c:v>130.38458510000001</c:v>
                </c:pt>
                <c:pt idx="20405">
                  <c:v>135.72494380000001</c:v>
                </c:pt>
                <c:pt idx="20406">
                  <c:v>135.72494380000001</c:v>
                </c:pt>
                <c:pt idx="20407">
                  <c:v>138.84507919999999</c:v>
                </c:pt>
                <c:pt idx="20408">
                  <c:v>131.07165449999999</c:v>
                </c:pt>
                <c:pt idx="20409">
                  <c:v>131.21102060000001</c:v>
                </c:pt>
                <c:pt idx="20410">
                  <c:v>131.2862318</c:v>
                </c:pt>
                <c:pt idx="20411">
                  <c:v>133.4850553</c:v>
                </c:pt>
                <c:pt idx="20412">
                  <c:v>137.26668040000001</c:v>
                </c:pt>
                <c:pt idx="20413">
                  <c:v>132.12131740000001</c:v>
                </c:pt>
                <c:pt idx="20414">
                  <c:v>128.9325973</c:v>
                </c:pt>
                <c:pt idx="20415">
                  <c:v>139.8110269</c:v>
                </c:pt>
                <c:pt idx="20416">
                  <c:v>132.1254428</c:v>
                </c:pt>
                <c:pt idx="20417">
                  <c:v>127.5130942</c:v>
                </c:pt>
                <c:pt idx="20418">
                  <c:v>147.50955389999999</c:v>
                </c:pt>
                <c:pt idx="20419">
                  <c:v>132.7146827</c:v>
                </c:pt>
                <c:pt idx="20420">
                  <c:v>138.07499799999999</c:v>
                </c:pt>
                <c:pt idx="20421">
                  <c:v>137.4937741</c:v>
                </c:pt>
                <c:pt idx="20422">
                  <c:v>140.4785645</c:v>
                </c:pt>
                <c:pt idx="20423">
                  <c:v>147.0733773</c:v>
                </c:pt>
                <c:pt idx="20424">
                  <c:v>145.31279599999999</c:v>
                </c:pt>
                <c:pt idx="20425">
                  <c:v>145.31279599999999</c:v>
                </c:pt>
                <c:pt idx="20426">
                  <c:v>131.2003589</c:v>
                </c:pt>
                <c:pt idx="20427">
                  <c:v>131.16080239999999</c:v>
                </c:pt>
                <c:pt idx="20428">
                  <c:v>131.89398600000001</c:v>
                </c:pt>
                <c:pt idx="20429">
                  <c:v>138.0234246</c:v>
                </c:pt>
                <c:pt idx="20430">
                  <c:v>138.0234246</c:v>
                </c:pt>
                <c:pt idx="20431">
                  <c:v>132.9324226</c:v>
                </c:pt>
                <c:pt idx="20432">
                  <c:v>132.9324226</c:v>
                </c:pt>
                <c:pt idx="20433">
                  <c:v>130.51793259999999</c:v>
                </c:pt>
                <c:pt idx="20434">
                  <c:v>130.51793259999999</c:v>
                </c:pt>
                <c:pt idx="20435">
                  <c:v>140.53451269999999</c:v>
                </c:pt>
                <c:pt idx="20436">
                  <c:v>137.4044002</c:v>
                </c:pt>
                <c:pt idx="20437">
                  <c:v>147.1322782</c:v>
                </c:pt>
                <c:pt idx="20438">
                  <c:v>133.59908870000001</c:v>
                </c:pt>
                <c:pt idx="20439">
                  <c:v>135.3986128</c:v>
                </c:pt>
                <c:pt idx="20440">
                  <c:v>133.64182400000001</c:v>
                </c:pt>
                <c:pt idx="20441">
                  <c:v>133.67898959999999</c:v>
                </c:pt>
                <c:pt idx="20442">
                  <c:v>139.73203710000001</c:v>
                </c:pt>
                <c:pt idx="20443">
                  <c:v>129.0033846</c:v>
                </c:pt>
                <c:pt idx="20444">
                  <c:v>129.0033846</c:v>
                </c:pt>
                <c:pt idx="20445">
                  <c:v>138.7990939</c:v>
                </c:pt>
                <c:pt idx="20446">
                  <c:v>138.83243770000001</c:v>
                </c:pt>
                <c:pt idx="20447">
                  <c:v>128.4580541</c:v>
                </c:pt>
                <c:pt idx="20448">
                  <c:v>135.5050286</c:v>
                </c:pt>
                <c:pt idx="20449">
                  <c:v>140.37450609999999</c:v>
                </c:pt>
                <c:pt idx="20450">
                  <c:v>139.24898429999999</c:v>
                </c:pt>
                <c:pt idx="20451">
                  <c:v>139.24898429999999</c:v>
                </c:pt>
                <c:pt idx="20452">
                  <c:v>136.01271389999999</c:v>
                </c:pt>
                <c:pt idx="20453">
                  <c:v>135.26651939999999</c:v>
                </c:pt>
                <c:pt idx="20454">
                  <c:v>129.53184039999999</c:v>
                </c:pt>
                <c:pt idx="20455">
                  <c:v>132.8041715</c:v>
                </c:pt>
                <c:pt idx="20456">
                  <c:v>133.01207460000001</c:v>
                </c:pt>
                <c:pt idx="20457">
                  <c:v>133.01207460000001</c:v>
                </c:pt>
                <c:pt idx="20458">
                  <c:v>133.9705194</c:v>
                </c:pt>
                <c:pt idx="20459">
                  <c:v>149.2873286</c:v>
                </c:pt>
                <c:pt idx="20460">
                  <c:v>145.98899610000001</c:v>
                </c:pt>
                <c:pt idx="20461">
                  <c:v>148.7316276</c:v>
                </c:pt>
                <c:pt idx="20462">
                  <c:v>139.60436569999999</c:v>
                </c:pt>
                <c:pt idx="20463">
                  <c:v>134.53363189999999</c:v>
                </c:pt>
                <c:pt idx="20464">
                  <c:v>132.10484059999999</c:v>
                </c:pt>
                <c:pt idx="20465">
                  <c:v>139.58924189999999</c:v>
                </c:pt>
                <c:pt idx="20466">
                  <c:v>134.51818689999999</c:v>
                </c:pt>
                <c:pt idx="20467">
                  <c:v>132.08923110000001</c:v>
                </c:pt>
                <c:pt idx="20468">
                  <c:v>138.2068989</c:v>
                </c:pt>
                <c:pt idx="20469">
                  <c:v>138.2068989</c:v>
                </c:pt>
                <c:pt idx="20470">
                  <c:v>138.529178</c:v>
                </c:pt>
                <c:pt idx="20471">
                  <c:v>141.97475320000001</c:v>
                </c:pt>
                <c:pt idx="20472">
                  <c:v>147.29332429999999</c:v>
                </c:pt>
                <c:pt idx="20473">
                  <c:v>132.42467289999999</c:v>
                </c:pt>
                <c:pt idx="20474">
                  <c:v>138.59573130000001</c:v>
                </c:pt>
                <c:pt idx="20475">
                  <c:v>132.7457297</c:v>
                </c:pt>
                <c:pt idx="20476">
                  <c:v>138.81145129999999</c:v>
                </c:pt>
                <c:pt idx="20477">
                  <c:v>138.81145129999999</c:v>
                </c:pt>
                <c:pt idx="20478">
                  <c:v>135.34113600000001</c:v>
                </c:pt>
                <c:pt idx="20479">
                  <c:v>135.34113600000001</c:v>
                </c:pt>
                <c:pt idx="20480">
                  <c:v>133.04339680000001</c:v>
                </c:pt>
                <c:pt idx="20481">
                  <c:v>136.42035319999999</c:v>
                </c:pt>
                <c:pt idx="20482">
                  <c:v>135.23802209999999</c:v>
                </c:pt>
                <c:pt idx="20483">
                  <c:v>128.10426319999999</c:v>
                </c:pt>
                <c:pt idx="20484">
                  <c:v>144.3844647</c:v>
                </c:pt>
                <c:pt idx="20485">
                  <c:v>136.60457199999999</c:v>
                </c:pt>
                <c:pt idx="20486">
                  <c:v>136.60457199999999</c:v>
                </c:pt>
                <c:pt idx="20487">
                  <c:v>138.20461570000001</c:v>
                </c:pt>
                <c:pt idx="20488">
                  <c:v>136.16385320000001</c:v>
                </c:pt>
                <c:pt idx="20489">
                  <c:v>140.3701145</c:v>
                </c:pt>
                <c:pt idx="20490">
                  <c:v>133.74194499999999</c:v>
                </c:pt>
                <c:pt idx="20491">
                  <c:v>139.66708790000001</c:v>
                </c:pt>
                <c:pt idx="20492">
                  <c:v>133.1299186</c:v>
                </c:pt>
                <c:pt idx="20493">
                  <c:v>134.79519400000001</c:v>
                </c:pt>
                <c:pt idx="20494">
                  <c:v>136.5873196</c:v>
                </c:pt>
                <c:pt idx="20495">
                  <c:v>145.12483280000001</c:v>
                </c:pt>
                <c:pt idx="20496">
                  <c:v>136.17813849999999</c:v>
                </c:pt>
                <c:pt idx="20497">
                  <c:v>134.6514541</c:v>
                </c:pt>
                <c:pt idx="20498">
                  <c:v>138.32089690000001</c:v>
                </c:pt>
                <c:pt idx="20499">
                  <c:v>149.61776879999999</c:v>
                </c:pt>
                <c:pt idx="20500">
                  <c:v>133.82152640000001</c:v>
                </c:pt>
                <c:pt idx="20501">
                  <c:v>137.3377911</c:v>
                </c:pt>
                <c:pt idx="20502">
                  <c:v>139.6782819</c:v>
                </c:pt>
                <c:pt idx="20503">
                  <c:v>132.155933</c:v>
                </c:pt>
                <c:pt idx="20504">
                  <c:v>141.2964389</c:v>
                </c:pt>
                <c:pt idx="20505">
                  <c:v>148.53550079999999</c:v>
                </c:pt>
                <c:pt idx="20506">
                  <c:v>138.1480277</c:v>
                </c:pt>
                <c:pt idx="20507">
                  <c:v>133.0773451</c:v>
                </c:pt>
                <c:pt idx="20508">
                  <c:v>129.92838140000001</c:v>
                </c:pt>
                <c:pt idx="20509">
                  <c:v>141.3566539</c:v>
                </c:pt>
                <c:pt idx="20510">
                  <c:v>129.91431249999999</c:v>
                </c:pt>
                <c:pt idx="20511">
                  <c:v>148.5920246</c:v>
                </c:pt>
                <c:pt idx="20512">
                  <c:v>132.1601771</c:v>
                </c:pt>
                <c:pt idx="20513">
                  <c:v>132.11996600000001</c:v>
                </c:pt>
                <c:pt idx="20514">
                  <c:v>137.41446719999999</c:v>
                </c:pt>
                <c:pt idx="20515">
                  <c:v>145.23352159999999</c:v>
                </c:pt>
                <c:pt idx="20516">
                  <c:v>145.23352159999999</c:v>
                </c:pt>
                <c:pt idx="20517">
                  <c:v>138.9044451</c:v>
                </c:pt>
                <c:pt idx="20518">
                  <c:v>138.9044451</c:v>
                </c:pt>
                <c:pt idx="20519">
                  <c:v>133.8809637</c:v>
                </c:pt>
                <c:pt idx="20520">
                  <c:v>133.8809637</c:v>
                </c:pt>
                <c:pt idx="20521">
                  <c:v>131.49669359999999</c:v>
                </c:pt>
                <c:pt idx="20522">
                  <c:v>131.49669359999999</c:v>
                </c:pt>
                <c:pt idx="20523">
                  <c:v>148.51591020000001</c:v>
                </c:pt>
                <c:pt idx="20524">
                  <c:v>137.03640680000001</c:v>
                </c:pt>
                <c:pt idx="20525">
                  <c:v>134.82280159999999</c:v>
                </c:pt>
                <c:pt idx="20526">
                  <c:v>134.5710722</c:v>
                </c:pt>
                <c:pt idx="20527">
                  <c:v>134.60959930000001</c:v>
                </c:pt>
                <c:pt idx="20528">
                  <c:v>140.5615032</c:v>
                </c:pt>
                <c:pt idx="20529">
                  <c:v>140.0916344</c:v>
                </c:pt>
                <c:pt idx="20530">
                  <c:v>140.0916344</c:v>
                </c:pt>
                <c:pt idx="20531">
                  <c:v>138.8633059</c:v>
                </c:pt>
                <c:pt idx="20532">
                  <c:v>131.07898460000001</c:v>
                </c:pt>
                <c:pt idx="20533">
                  <c:v>138.73499079999999</c:v>
                </c:pt>
                <c:pt idx="20534">
                  <c:v>130.84055950000001</c:v>
                </c:pt>
                <c:pt idx="20535">
                  <c:v>130.7453864</c:v>
                </c:pt>
                <c:pt idx="20536">
                  <c:v>130.7453864</c:v>
                </c:pt>
                <c:pt idx="20537">
                  <c:v>139.6586925</c:v>
                </c:pt>
                <c:pt idx="20538">
                  <c:v>139.69314940000001</c:v>
                </c:pt>
                <c:pt idx="20539">
                  <c:v>136.17689319999999</c:v>
                </c:pt>
                <c:pt idx="20540">
                  <c:v>134.8500252</c:v>
                </c:pt>
                <c:pt idx="20541">
                  <c:v>131.84516529999999</c:v>
                </c:pt>
                <c:pt idx="20542">
                  <c:v>140.4320663</c:v>
                </c:pt>
                <c:pt idx="20543">
                  <c:v>136.1940937</c:v>
                </c:pt>
                <c:pt idx="20544">
                  <c:v>134.4949637</c:v>
                </c:pt>
                <c:pt idx="20545">
                  <c:v>143.86904999999999</c:v>
                </c:pt>
                <c:pt idx="20546">
                  <c:v>150.16516010000001</c:v>
                </c:pt>
                <c:pt idx="20547">
                  <c:v>150.11780619999999</c:v>
                </c:pt>
                <c:pt idx="20548">
                  <c:v>146.0824518</c:v>
                </c:pt>
                <c:pt idx="20549">
                  <c:v>127.6171775</c:v>
                </c:pt>
                <c:pt idx="20550">
                  <c:v>133.1662188</c:v>
                </c:pt>
                <c:pt idx="20551">
                  <c:v>133.1662188</c:v>
                </c:pt>
                <c:pt idx="20552">
                  <c:v>145.92470560000001</c:v>
                </c:pt>
                <c:pt idx="20553">
                  <c:v>139.67328850000001</c:v>
                </c:pt>
                <c:pt idx="20554">
                  <c:v>135.4708646</c:v>
                </c:pt>
                <c:pt idx="20555">
                  <c:v>133.8049403</c:v>
                </c:pt>
                <c:pt idx="20556">
                  <c:v>139.6568508</c:v>
                </c:pt>
                <c:pt idx="20557">
                  <c:v>135.45470520000001</c:v>
                </c:pt>
                <c:pt idx="20558">
                  <c:v>142.78369559999999</c:v>
                </c:pt>
                <c:pt idx="20559">
                  <c:v>133.78868170000001</c:v>
                </c:pt>
                <c:pt idx="20560">
                  <c:v>138.2556672</c:v>
                </c:pt>
                <c:pt idx="20561">
                  <c:v>138.2556672</c:v>
                </c:pt>
                <c:pt idx="20562">
                  <c:v>144.66256559999999</c:v>
                </c:pt>
                <c:pt idx="20563">
                  <c:v>144.66256559999999</c:v>
                </c:pt>
                <c:pt idx="20564">
                  <c:v>134.4272689</c:v>
                </c:pt>
                <c:pt idx="20565">
                  <c:v>144.19167719999999</c:v>
                </c:pt>
                <c:pt idx="20566">
                  <c:v>144.19167719999999</c:v>
                </c:pt>
                <c:pt idx="20567">
                  <c:v>139.65632640000001</c:v>
                </c:pt>
                <c:pt idx="20568">
                  <c:v>139.65632640000001</c:v>
                </c:pt>
                <c:pt idx="20569">
                  <c:v>132.5798522</c:v>
                </c:pt>
                <c:pt idx="20570">
                  <c:v>136.23441700000001</c:v>
                </c:pt>
                <c:pt idx="20571">
                  <c:v>136.23441700000001</c:v>
                </c:pt>
                <c:pt idx="20572">
                  <c:v>136.021198</c:v>
                </c:pt>
                <c:pt idx="20573">
                  <c:v>145.53166239999999</c:v>
                </c:pt>
                <c:pt idx="20574">
                  <c:v>145.53166239999999</c:v>
                </c:pt>
                <c:pt idx="20575">
                  <c:v>135.33965430000001</c:v>
                </c:pt>
                <c:pt idx="20576">
                  <c:v>139.3258155</c:v>
                </c:pt>
                <c:pt idx="20577">
                  <c:v>148.48693359999999</c:v>
                </c:pt>
                <c:pt idx="20578">
                  <c:v>136.15583609999999</c:v>
                </c:pt>
                <c:pt idx="20579">
                  <c:v>140.17560259999999</c:v>
                </c:pt>
                <c:pt idx="20580">
                  <c:v>129.09586469999999</c:v>
                </c:pt>
                <c:pt idx="20581">
                  <c:v>138.36855249999999</c:v>
                </c:pt>
                <c:pt idx="20582">
                  <c:v>136.7476595</c:v>
                </c:pt>
                <c:pt idx="20583">
                  <c:v>137.626644</c:v>
                </c:pt>
                <c:pt idx="20584">
                  <c:v>137.0477636</c:v>
                </c:pt>
                <c:pt idx="20585">
                  <c:v>140.42195659999999</c:v>
                </c:pt>
                <c:pt idx="20586">
                  <c:v>142.1197621</c:v>
                </c:pt>
                <c:pt idx="20587">
                  <c:v>139.07189109999999</c:v>
                </c:pt>
                <c:pt idx="20588">
                  <c:v>140.5044718</c:v>
                </c:pt>
                <c:pt idx="20589">
                  <c:v>136.10750039999999</c:v>
                </c:pt>
                <c:pt idx="20590">
                  <c:v>136.45044060000001</c:v>
                </c:pt>
                <c:pt idx="20591">
                  <c:v>137.06314019999999</c:v>
                </c:pt>
                <c:pt idx="20592">
                  <c:v>142.1798502</c:v>
                </c:pt>
                <c:pt idx="20593">
                  <c:v>140.5191413</c:v>
                </c:pt>
                <c:pt idx="20594">
                  <c:v>144.90415849999999</c:v>
                </c:pt>
                <c:pt idx="20595">
                  <c:v>135.4632561</c:v>
                </c:pt>
                <c:pt idx="20596">
                  <c:v>132.3030195</c:v>
                </c:pt>
                <c:pt idx="20597">
                  <c:v>136.24004679999999</c:v>
                </c:pt>
                <c:pt idx="20598">
                  <c:v>133.083955</c:v>
                </c:pt>
                <c:pt idx="20599">
                  <c:v>138.22684269999999</c:v>
                </c:pt>
                <c:pt idx="20600">
                  <c:v>134.03496430000001</c:v>
                </c:pt>
                <c:pt idx="20601">
                  <c:v>131.66686759999999</c:v>
                </c:pt>
                <c:pt idx="20602">
                  <c:v>130.9157419</c:v>
                </c:pt>
                <c:pt idx="20603">
                  <c:v>139.5587227</c:v>
                </c:pt>
                <c:pt idx="20604">
                  <c:v>150.6441025</c:v>
                </c:pt>
                <c:pt idx="20605">
                  <c:v>133.85714290000001</c:v>
                </c:pt>
                <c:pt idx="20606">
                  <c:v>134.76694219999999</c:v>
                </c:pt>
                <c:pt idx="20607">
                  <c:v>133.8137658</c:v>
                </c:pt>
                <c:pt idx="20608">
                  <c:v>140.93380010000001</c:v>
                </c:pt>
                <c:pt idx="20609">
                  <c:v>140.93380010000001</c:v>
                </c:pt>
                <c:pt idx="20610">
                  <c:v>133.20175610000001</c:v>
                </c:pt>
                <c:pt idx="20611">
                  <c:v>137.45484880000001</c:v>
                </c:pt>
                <c:pt idx="20612">
                  <c:v>145.1899119</c:v>
                </c:pt>
                <c:pt idx="20613">
                  <c:v>145.1899119</c:v>
                </c:pt>
                <c:pt idx="20614">
                  <c:v>138.9891782</c:v>
                </c:pt>
                <c:pt idx="20615">
                  <c:v>138.9891782</c:v>
                </c:pt>
                <c:pt idx="20616">
                  <c:v>135.596699</c:v>
                </c:pt>
                <c:pt idx="20617">
                  <c:v>135.596699</c:v>
                </c:pt>
                <c:pt idx="20618">
                  <c:v>137.91820390000001</c:v>
                </c:pt>
                <c:pt idx="20619">
                  <c:v>142.880627</c:v>
                </c:pt>
                <c:pt idx="20620">
                  <c:v>133.15327099999999</c:v>
                </c:pt>
                <c:pt idx="20621">
                  <c:v>135.49957470000001</c:v>
                </c:pt>
                <c:pt idx="20622">
                  <c:v>135.54122380000001</c:v>
                </c:pt>
                <c:pt idx="20623">
                  <c:v>136.47072940000001</c:v>
                </c:pt>
                <c:pt idx="20624">
                  <c:v>141.3944851</c:v>
                </c:pt>
                <c:pt idx="20625">
                  <c:v>148.73694280000001</c:v>
                </c:pt>
                <c:pt idx="20626">
                  <c:v>144.62509109999999</c:v>
                </c:pt>
                <c:pt idx="20627">
                  <c:v>131.72518099999999</c:v>
                </c:pt>
                <c:pt idx="20628">
                  <c:v>131.72518099999999</c:v>
                </c:pt>
                <c:pt idx="20629">
                  <c:v>139.72232969999999</c:v>
                </c:pt>
                <c:pt idx="20630">
                  <c:v>139.75806449999999</c:v>
                </c:pt>
                <c:pt idx="20631">
                  <c:v>152.94840110000001</c:v>
                </c:pt>
                <c:pt idx="20632">
                  <c:v>152.196415</c:v>
                </c:pt>
                <c:pt idx="20633">
                  <c:v>136.6474048</c:v>
                </c:pt>
                <c:pt idx="20634">
                  <c:v>138.2920087</c:v>
                </c:pt>
                <c:pt idx="20635">
                  <c:v>141.30313100000001</c:v>
                </c:pt>
                <c:pt idx="20636">
                  <c:v>137.87560250000001</c:v>
                </c:pt>
                <c:pt idx="20637">
                  <c:v>146.02156189999999</c:v>
                </c:pt>
                <c:pt idx="20638">
                  <c:v>130.0084018</c:v>
                </c:pt>
                <c:pt idx="20639">
                  <c:v>134.1191785</c:v>
                </c:pt>
                <c:pt idx="20640">
                  <c:v>134.1191785</c:v>
                </c:pt>
                <c:pt idx="20641">
                  <c:v>153.4115386</c:v>
                </c:pt>
                <c:pt idx="20642">
                  <c:v>145.8942705</c:v>
                </c:pt>
                <c:pt idx="20643">
                  <c:v>140.5549571</c:v>
                </c:pt>
                <c:pt idx="20644">
                  <c:v>135.45244919999999</c:v>
                </c:pt>
                <c:pt idx="20645">
                  <c:v>137.1642382</c:v>
                </c:pt>
                <c:pt idx="20646">
                  <c:v>140.53956350000001</c:v>
                </c:pt>
                <c:pt idx="20647">
                  <c:v>137.14674199999999</c:v>
                </c:pt>
                <c:pt idx="20648">
                  <c:v>138.2011747</c:v>
                </c:pt>
                <c:pt idx="20649">
                  <c:v>139.1429201</c:v>
                </c:pt>
                <c:pt idx="20650">
                  <c:v>139.1429201</c:v>
                </c:pt>
                <c:pt idx="20651">
                  <c:v>138.77409170000001</c:v>
                </c:pt>
                <c:pt idx="20652">
                  <c:v>139.20753189999999</c:v>
                </c:pt>
                <c:pt idx="20653">
                  <c:v>151.28924889999999</c:v>
                </c:pt>
                <c:pt idx="20654">
                  <c:v>139.69967220000001</c:v>
                </c:pt>
                <c:pt idx="20655">
                  <c:v>140.4932216</c:v>
                </c:pt>
                <c:pt idx="20656">
                  <c:v>140.50789900000001</c:v>
                </c:pt>
                <c:pt idx="20657">
                  <c:v>140.50789900000001</c:v>
                </c:pt>
                <c:pt idx="20658">
                  <c:v>145.4625058</c:v>
                </c:pt>
                <c:pt idx="20659">
                  <c:v>145.4625058</c:v>
                </c:pt>
                <c:pt idx="20660">
                  <c:v>135.57290359999999</c:v>
                </c:pt>
                <c:pt idx="20661">
                  <c:v>143.69100890000001</c:v>
                </c:pt>
                <c:pt idx="20662">
                  <c:v>138.5256795</c:v>
                </c:pt>
                <c:pt idx="20663">
                  <c:v>137.82862700000001</c:v>
                </c:pt>
                <c:pt idx="20664">
                  <c:v>130.0885936</c:v>
                </c:pt>
                <c:pt idx="20665">
                  <c:v>153.27195620000001</c:v>
                </c:pt>
                <c:pt idx="20666">
                  <c:v>139.21419370000001</c:v>
                </c:pt>
                <c:pt idx="20667">
                  <c:v>143.7531942</c:v>
                </c:pt>
                <c:pt idx="20668">
                  <c:v>135.087963</c:v>
                </c:pt>
                <c:pt idx="20669">
                  <c:v>144.34989179999999</c:v>
                </c:pt>
                <c:pt idx="20670">
                  <c:v>138.6711445</c:v>
                </c:pt>
                <c:pt idx="20671">
                  <c:v>141.2837485</c:v>
                </c:pt>
                <c:pt idx="20672">
                  <c:v>143.20682149999999</c:v>
                </c:pt>
                <c:pt idx="20673">
                  <c:v>134.51793180000001</c:v>
                </c:pt>
                <c:pt idx="20674">
                  <c:v>141.3491669</c:v>
                </c:pt>
                <c:pt idx="20675">
                  <c:v>139.9435153</c:v>
                </c:pt>
                <c:pt idx="20676">
                  <c:v>139.32167039999999</c:v>
                </c:pt>
                <c:pt idx="20677">
                  <c:v>139.71062430000001</c:v>
                </c:pt>
                <c:pt idx="20678">
                  <c:v>147.08820040000001</c:v>
                </c:pt>
                <c:pt idx="20679">
                  <c:v>138.685914</c:v>
                </c:pt>
                <c:pt idx="20680">
                  <c:v>138.68773189999999</c:v>
                </c:pt>
                <c:pt idx="20681">
                  <c:v>138.09213779999999</c:v>
                </c:pt>
                <c:pt idx="20682">
                  <c:v>141.3605871</c:v>
                </c:pt>
                <c:pt idx="20683">
                  <c:v>133.2592195</c:v>
                </c:pt>
                <c:pt idx="20684">
                  <c:v>139.21435020000001</c:v>
                </c:pt>
                <c:pt idx="20685">
                  <c:v>141.77781830000001</c:v>
                </c:pt>
                <c:pt idx="20686">
                  <c:v>141.77781830000001</c:v>
                </c:pt>
                <c:pt idx="20687">
                  <c:v>145.65252129999999</c:v>
                </c:pt>
                <c:pt idx="20688">
                  <c:v>135.45654210000001</c:v>
                </c:pt>
                <c:pt idx="20689">
                  <c:v>144.47604759999999</c:v>
                </c:pt>
                <c:pt idx="20690">
                  <c:v>139.13018500000001</c:v>
                </c:pt>
                <c:pt idx="20691">
                  <c:v>134.99</c:v>
                </c:pt>
                <c:pt idx="20692">
                  <c:v>133.3906915</c:v>
                </c:pt>
                <c:pt idx="20693">
                  <c:v>138.0767759</c:v>
                </c:pt>
                <c:pt idx="20694">
                  <c:v>132.61972710000001</c:v>
                </c:pt>
                <c:pt idx="20695">
                  <c:v>139.42961020000001</c:v>
                </c:pt>
                <c:pt idx="20696">
                  <c:v>136.17014950000001</c:v>
                </c:pt>
                <c:pt idx="20697">
                  <c:v>137.7665494</c:v>
                </c:pt>
                <c:pt idx="20698">
                  <c:v>138.34149880000001</c:v>
                </c:pt>
                <c:pt idx="20699">
                  <c:v>136.1156585</c:v>
                </c:pt>
                <c:pt idx="20700">
                  <c:v>151.56009850000001</c:v>
                </c:pt>
                <c:pt idx="20701">
                  <c:v>140.9261928</c:v>
                </c:pt>
                <c:pt idx="20702">
                  <c:v>139.88678229999999</c:v>
                </c:pt>
                <c:pt idx="20703">
                  <c:v>139.88678229999999</c:v>
                </c:pt>
                <c:pt idx="20704">
                  <c:v>136.9312999</c:v>
                </c:pt>
                <c:pt idx="20705">
                  <c:v>136.53965650000001</c:v>
                </c:pt>
                <c:pt idx="20706">
                  <c:v>136.53965650000001</c:v>
                </c:pt>
                <c:pt idx="20707">
                  <c:v>137.18795940000001</c:v>
                </c:pt>
                <c:pt idx="20708">
                  <c:v>137.23295379999999</c:v>
                </c:pt>
                <c:pt idx="20709">
                  <c:v>142.23260089999999</c:v>
                </c:pt>
                <c:pt idx="20710">
                  <c:v>155.02552399999999</c:v>
                </c:pt>
                <c:pt idx="20711">
                  <c:v>142.33505769999999</c:v>
                </c:pt>
                <c:pt idx="20712">
                  <c:v>140.60079579999999</c:v>
                </c:pt>
                <c:pt idx="20713">
                  <c:v>140.63991279999999</c:v>
                </c:pt>
                <c:pt idx="20714">
                  <c:v>138.95235489999999</c:v>
                </c:pt>
                <c:pt idx="20715">
                  <c:v>141.2190913</c:v>
                </c:pt>
                <c:pt idx="20716">
                  <c:v>145.9868003</c:v>
                </c:pt>
                <c:pt idx="20717">
                  <c:v>142.17848409999999</c:v>
                </c:pt>
                <c:pt idx="20718">
                  <c:v>138.79717450000001</c:v>
                </c:pt>
                <c:pt idx="20719">
                  <c:v>137.6772124</c:v>
                </c:pt>
                <c:pt idx="20720">
                  <c:v>135.8375848</c:v>
                </c:pt>
                <c:pt idx="20721">
                  <c:v>135.8375848</c:v>
                </c:pt>
                <c:pt idx="20722">
                  <c:v>132.47554059999999</c:v>
                </c:pt>
                <c:pt idx="20723">
                  <c:v>153.74325379999999</c:v>
                </c:pt>
                <c:pt idx="20724">
                  <c:v>141.08668159999999</c:v>
                </c:pt>
                <c:pt idx="20725">
                  <c:v>133.56395470000001</c:v>
                </c:pt>
                <c:pt idx="20726">
                  <c:v>140.97135639999999</c:v>
                </c:pt>
                <c:pt idx="20727">
                  <c:v>141.44283820000001</c:v>
                </c:pt>
                <c:pt idx="20728">
                  <c:v>138.09519259999999</c:v>
                </c:pt>
                <c:pt idx="20729">
                  <c:v>140.05219</c:v>
                </c:pt>
                <c:pt idx="20730">
                  <c:v>141.42662039999999</c:v>
                </c:pt>
                <c:pt idx="20731">
                  <c:v>139.2309722</c:v>
                </c:pt>
                <c:pt idx="20732">
                  <c:v>139.2309722</c:v>
                </c:pt>
                <c:pt idx="20733">
                  <c:v>138.078846</c:v>
                </c:pt>
                <c:pt idx="20734">
                  <c:v>131.03878349999999</c:v>
                </c:pt>
                <c:pt idx="20735">
                  <c:v>145.24564839999999</c:v>
                </c:pt>
                <c:pt idx="20736">
                  <c:v>145.3149004</c:v>
                </c:pt>
                <c:pt idx="20737">
                  <c:v>156.03688220000001</c:v>
                </c:pt>
                <c:pt idx="20738">
                  <c:v>145.4267835</c:v>
                </c:pt>
                <c:pt idx="20739">
                  <c:v>145.4267835</c:v>
                </c:pt>
                <c:pt idx="20740">
                  <c:v>141.3621512</c:v>
                </c:pt>
                <c:pt idx="20741">
                  <c:v>141.3621512</c:v>
                </c:pt>
                <c:pt idx="20742">
                  <c:v>138.7418576</c:v>
                </c:pt>
                <c:pt idx="20743">
                  <c:v>141.46692160000001</c:v>
                </c:pt>
                <c:pt idx="20744">
                  <c:v>131.8252387</c:v>
                </c:pt>
                <c:pt idx="20745">
                  <c:v>137.48373549999999</c:v>
                </c:pt>
                <c:pt idx="20746">
                  <c:v>138.10212619999999</c:v>
                </c:pt>
                <c:pt idx="20747">
                  <c:v>147.8263834</c:v>
                </c:pt>
                <c:pt idx="20748">
                  <c:v>142.15223900000001</c:v>
                </c:pt>
                <c:pt idx="20749">
                  <c:v>145.16293959999999</c:v>
                </c:pt>
                <c:pt idx="20750">
                  <c:v>142.19416050000001</c:v>
                </c:pt>
                <c:pt idx="20751">
                  <c:v>141.57617529999999</c:v>
                </c:pt>
                <c:pt idx="20752">
                  <c:v>141.63439529999999</c:v>
                </c:pt>
                <c:pt idx="20753">
                  <c:v>142.20851870000001</c:v>
                </c:pt>
                <c:pt idx="20754">
                  <c:v>139.72051980000001</c:v>
                </c:pt>
                <c:pt idx="20755">
                  <c:v>134.21402710000001</c:v>
                </c:pt>
                <c:pt idx="20756">
                  <c:v>139.66438450000001</c:v>
                </c:pt>
                <c:pt idx="20757">
                  <c:v>148.18036190000001</c:v>
                </c:pt>
                <c:pt idx="20758">
                  <c:v>141.19077060000001</c:v>
                </c:pt>
                <c:pt idx="20759">
                  <c:v>143.107744</c:v>
                </c:pt>
                <c:pt idx="20760">
                  <c:v>144.55750520000001</c:v>
                </c:pt>
                <c:pt idx="20761">
                  <c:v>148.24043900000001</c:v>
                </c:pt>
                <c:pt idx="20762">
                  <c:v>154.3230805</c:v>
                </c:pt>
                <c:pt idx="20763">
                  <c:v>145.30595510000001</c:v>
                </c:pt>
                <c:pt idx="20764">
                  <c:v>141.69556270000001</c:v>
                </c:pt>
                <c:pt idx="20765">
                  <c:v>139.24573480000001</c:v>
                </c:pt>
                <c:pt idx="20766">
                  <c:v>135.95053820000001</c:v>
                </c:pt>
                <c:pt idx="20767">
                  <c:v>135.09682090000001</c:v>
                </c:pt>
                <c:pt idx="20768">
                  <c:v>139.70556819999999</c:v>
                </c:pt>
                <c:pt idx="20769">
                  <c:v>138.4203904</c:v>
                </c:pt>
                <c:pt idx="20770">
                  <c:v>145.15025019999999</c:v>
                </c:pt>
                <c:pt idx="20771">
                  <c:v>156.66395890000001</c:v>
                </c:pt>
                <c:pt idx="20772">
                  <c:v>138.15885</c:v>
                </c:pt>
                <c:pt idx="20773">
                  <c:v>138.11495479999999</c:v>
                </c:pt>
                <c:pt idx="20774">
                  <c:v>145.1884451</c:v>
                </c:pt>
                <c:pt idx="20775">
                  <c:v>145.1884451</c:v>
                </c:pt>
                <c:pt idx="20776">
                  <c:v>143.07554250000001</c:v>
                </c:pt>
                <c:pt idx="20777">
                  <c:v>140.07118120000001</c:v>
                </c:pt>
                <c:pt idx="20778">
                  <c:v>140.78813690000001</c:v>
                </c:pt>
                <c:pt idx="20779">
                  <c:v>140.78813690000001</c:v>
                </c:pt>
                <c:pt idx="20780">
                  <c:v>137.48442259999999</c:v>
                </c:pt>
                <c:pt idx="20781">
                  <c:v>137.48442259999999</c:v>
                </c:pt>
                <c:pt idx="20782">
                  <c:v>139.463324</c:v>
                </c:pt>
                <c:pt idx="20783">
                  <c:v>147.03038789999999</c:v>
                </c:pt>
                <c:pt idx="20784">
                  <c:v>147.03038789999999</c:v>
                </c:pt>
                <c:pt idx="20785">
                  <c:v>141.48292499999999</c:v>
                </c:pt>
                <c:pt idx="20786">
                  <c:v>141.52292840000001</c:v>
                </c:pt>
                <c:pt idx="20787">
                  <c:v>135.26840229999999</c:v>
                </c:pt>
                <c:pt idx="20788">
                  <c:v>140.54171930000001</c:v>
                </c:pt>
                <c:pt idx="20789">
                  <c:v>143.93520820000001</c:v>
                </c:pt>
                <c:pt idx="20790">
                  <c:v>141.9087059</c:v>
                </c:pt>
                <c:pt idx="20791">
                  <c:v>143.8091829</c:v>
                </c:pt>
                <c:pt idx="20792">
                  <c:v>141.79874770000001</c:v>
                </c:pt>
                <c:pt idx="20793">
                  <c:v>136.7829279</c:v>
                </c:pt>
                <c:pt idx="20794">
                  <c:v>136.7829279</c:v>
                </c:pt>
                <c:pt idx="20795">
                  <c:v>143.0564541</c:v>
                </c:pt>
                <c:pt idx="20796">
                  <c:v>141.6513625</c:v>
                </c:pt>
                <c:pt idx="20797">
                  <c:v>135.4516419</c:v>
                </c:pt>
                <c:pt idx="20798">
                  <c:v>140.14541299999999</c:v>
                </c:pt>
                <c:pt idx="20799">
                  <c:v>135.9396792</c:v>
                </c:pt>
                <c:pt idx="20800">
                  <c:v>136.89301929999999</c:v>
                </c:pt>
                <c:pt idx="20801">
                  <c:v>142.33286580000001</c:v>
                </c:pt>
                <c:pt idx="20802">
                  <c:v>139.76936259999999</c:v>
                </c:pt>
                <c:pt idx="20803">
                  <c:v>140.13467589999999</c:v>
                </c:pt>
                <c:pt idx="20804">
                  <c:v>140.13467589999999</c:v>
                </c:pt>
                <c:pt idx="20805">
                  <c:v>141.46649790000001</c:v>
                </c:pt>
                <c:pt idx="20806">
                  <c:v>142.31533469999999</c:v>
                </c:pt>
                <c:pt idx="20807">
                  <c:v>139.7523319</c:v>
                </c:pt>
                <c:pt idx="20808">
                  <c:v>132.7372124</c:v>
                </c:pt>
                <c:pt idx="20809">
                  <c:v>154.97138319999999</c:v>
                </c:pt>
                <c:pt idx="20810">
                  <c:v>146.56544249999999</c:v>
                </c:pt>
                <c:pt idx="20811">
                  <c:v>146.56544249999999</c:v>
                </c:pt>
                <c:pt idx="20812">
                  <c:v>139.68462919999999</c:v>
                </c:pt>
                <c:pt idx="20813">
                  <c:v>144.37069270000001</c:v>
                </c:pt>
                <c:pt idx="20814">
                  <c:v>142.02196839999999</c:v>
                </c:pt>
                <c:pt idx="20815">
                  <c:v>133.5428296</c:v>
                </c:pt>
                <c:pt idx="20816">
                  <c:v>141.76798790000001</c:v>
                </c:pt>
                <c:pt idx="20817">
                  <c:v>151.43367430000001</c:v>
                </c:pt>
                <c:pt idx="20818">
                  <c:v>141.23506639999999</c:v>
                </c:pt>
                <c:pt idx="20819">
                  <c:v>141.07950690000001</c:v>
                </c:pt>
                <c:pt idx="20820">
                  <c:v>143.02472979999999</c:v>
                </c:pt>
                <c:pt idx="20821">
                  <c:v>137.63618650000001</c:v>
                </c:pt>
                <c:pt idx="20822">
                  <c:v>145.9412141</c:v>
                </c:pt>
                <c:pt idx="20823">
                  <c:v>141.929249</c:v>
                </c:pt>
                <c:pt idx="20824">
                  <c:v>143.7934999</c:v>
                </c:pt>
                <c:pt idx="20825">
                  <c:v>145.9825702</c:v>
                </c:pt>
                <c:pt idx="20826">
                  <c:v>148.95787110000001</c:v>
                </c:pt>
                <c:pt idx="20827">
                  <c:v>143.39845080000001</c:v>
                </c:pt>
                <c:pt idx="20828">
                  <c:v>145.34590399999999</c:v>
                </c:pt>
                <c:pt idx="20829">
                  <c:v>142.4447854</c:v>
                </c:pt>
                <c:pt idx="20830">
                  <c:v>142.17649159999999</c:v>
                </c:pt>
                <c:pt idx="20831">
                  <c:v>141.6728991</c:v>
                </c:pt>
                <c:pt idx="20832">
                  <c:v>149.019746</c:v>
                </c:pt>
                <c:pt idx="20833">
                  <c:v>143.80904670000001</c:v>
                </c:pt>
                <c:pt idx="20834">
                  <c:v>157.1123446</c:v>
                </c:pt>
                <c:pt idx="20835">
                  <c:v>142.58280020000001</c:v>
                </c:pt>
                <c:pt idx="20836">
                  <c:v>141.33634430000001</c:v>
                </c:pt>
                <c:pt idx="20837">
                  <c:v>135.16922940000001</c:v>
                </c:pt>
                <c:pt idx="20838">
                  <c:v>142.02518889999999</c:v>
                </c:pt>
                <c:pt idx="20839">
                  <c:v>141.170545</c:v>
                </c:pt>
                <c:pt idx="20840">
                  <c:v>155.2255806</c:v>
                </c:pt>
                <c:pt idx="20841">
                  <c:v>144.60962649999999</c:v>
                </c:pt>
                <c:pt idx="20842">
                  <c:v>159.426815</c:v>
                </c:pt>
                <c:pt idx="20843">
                  <c:v>158.64529020000001</c:v>
                </c:pt>
                <c:pt idx="20844">
                  <c:v>142.24117480000001</c:v>
                </c:pt>
                <c:pt idx="20845">
                  <c:v>139.32377840000001</c:v>
                </c:pt>
                <c:pt idx="20846">
                  <c:v>140.16587680000001</c:v>
                </c:pt>
                <c:pt idx="20847">
                  <c:v>137.66183419999999</c:v>
                </c:pt>
                <c:pt idx="20848">
                  <c:v>138.1972198</c:v>
                </c:pt>
                <c:pt idx="20849">
                  <c:v>136.79069770000001</c:v>
                </c:pt>
                <c:pt idx="20850">
                  <c:v>147.82743489999999</c:v>
                </c:pt>
                <c:pt idx="20851">
                  <c:v>147.82743489999999</c:v>
                </c:pt>
                <c:pt idx="20852">
                  <c:v>139.8242601</c:v>
                </c:pt>
                <c:pt idx="20853">
                  <c:v>139.78121719999999</c:v>
                </c:pt>
                <c:pt idx="20854">
                  <c:v>139.8562196</c:v>
                </c:pt>
                <c:pt idx="20855">
                  <c:v>148.66952019999999</c:v>
                </c:pt>
                <c:pt idx="20856">
                  <c:v>142.31994589999999</c:v>
                </c:pt>
                <c:pt idx="20857">
                  <c:v>141.6930151</c:v>
                </c:pt>
                <c:pt idx="20858">
                  <c:v>141.6930151</c:v>
                </c:pt>
                <c:pt idx="20859">
                  <c:v>139.6961747</c:v>
                </c:pt>
                <c:pt idx="20860">
                  <c:v>142.36849760000001</c:v>
                </c:pt>
                <c:pt idx="20861">
                  <c:v>142.41172639999999</c:v>
                </c:pt>
                <c:pt idx="20862">
                  <c:v>144.67241720000001</c:v>
                </c:pt>
                <c:pt idx="20863">
                  <c:v>138.2763061</c:v>
                </c:pt>
                <c:pt idx="20864">
                  <c:v>142.48745479999999</c:v>
                </c:pt>
                <c:pt idx="20865">
                  <c:v>144.0568107</c:v>
                </c:pt>
                <c:pt idx="20866">
                  <c:v>137.72683960000001</c:v>
                </c:pt>
                <c:pt idx="20867">
                  <c:v>137.72683960000001</c:v>
                </c:pt>
                <c:pt idx="20868">
                  <c:v>143.9411369</c:v>
                </c:pt>
                <c:pt idx="20869">
                  <c:v>157.07777870000001</c:v>
                </c:pt>
                <c:pt idx="20870">
                  <c:v>141.0386044</c:v>
                </c:pt>
                <c:pt idx="20871">
                  <c:v>141.0386044</c:v>
                </c:pt>
                <c:pt idx="20872">
                  <c:v>159.75916649999999</c:v>
                </c:pt>
                <c:pt idx="20873">
                  <c:v>143.2267137</c:v>
                </c:pt>
                <c:pt idx="20874">
                  <c:v>143.20847280000001</c:v>
                </c:pt>
                <c:pt idx="20875">
                  <c:v>143.9904396</c:v>
                </c:pt>
                <c:pt idx="20876">
                  <c:v>145.43963299999999</c:v>
                </c:pt>
                <c:pt idx="20877">
                  <c:v>145.43963299999999</c:v>
                </c:pt>
                <c:pt idx="20878">
                  <c:v>144.27761090000001</c:v>
                </c:pt>
                <c:pt idx="20879">
                  <c:v>147.37105349999999</c:v>
                </c:pt>
                <c:pt idx="20880">
                  <c:v>147.37105349999999</c:v>
                </c:pt>
                <c:pt idx="20881">
                  <c:v>150.48912100000001</c:v>
                </c:pt>
                <c:pt idx="20882">
                  <c:v>146.14212620000001</c:v>
                </c:pt>
                <c:pt idx="20883">
                  <c:v>144.29427290000001</c:v>
                </c:pt>
                <c:pt idx="20884">
                  <c:v>135.24402739999999</c:v>
                </c:pt>
                <c:pt idx="20885">
                  <c:v>153.59522939999999</c:v>
                </c:pt>
                <c:pt idx="20886">
                  <c:v>143.88852639999999</c:v>
                </c:pt>
                <c:pt idx="20887">
                  <c:v>144.83636509999999</c:v>
                </c:pt>
                <c:pt idx="20888">
                  <c:v>150.55567819999999</c:v>
                </c:pt>
                <c:pt idx="20889">
                  <c:v>144.99220360000001</c:v>
                </c:pt>
                <c:pt idx="20890">
                  <c:v>143.89855610000001</c:v>
                </c:pt>
                <c:pt idx="20891">
                  <c:v>145.37801039999999</c:v>
                </c:pt>
                <c:pt idx="20892">
                  <c:v>148.998074</c:v>
                </c:pt>
                <c:pt idx="20893">
                  <c:v>146.8083857</c:v>
                </c:pt>
                <c:pt idx="20894">
                  <c:v>148.21917640000001</c:v>
                </c:pt>
                <c:pt idx="20895">
                  <c:v>145.09972389999999</c:v>
                </c:pt>
                <c:pt idx="20896">
                  <c:v>144.45746389999999</c:v>
                </c:pt>
                <c:pt idx="20897">
                  <c:v>140.18153770000001</c:v>
                </c:pt>
                <c:pt idx="20898">
                  <c:v>145.39477489999999</c:v>
                </c:pt>
                <c:pt idx="20899">
                  <c:v>144.05821090000001</c:v>
                </c:pt>
                <c:pt idx="20900">
                  <c:v>138.0327369</c:v>
                </c:pt>
                <c:pt idx="20901">
                  <c:v>148.23259139999999</c:v>
                </c:pt>
                <c:pt idx="20902">
                  <c:v>136.12480300000001</c:v>
                </c:pt>
                <c:pt idx="20903">
                  <c:v>144.29847799999999</c:v>
                </c:pt>
                <c:pt idx="20904">
                  <c:v>152.2425978</c:v>
                </c:pt>
                <c:pt idx="20905">
                  <c:v>157.3516118</c:v>
                </c:pt>
                <c:pt idx="20906">
                  <c:v>139.6116844</c:v>
                </c:pt>
                <c:pt idx="20907">
                  <c:v>151.45073210000001</c:v>
                </c:pt>
                <c:pt idx="20908">
                  <c:v>140.9681999</c:v>
                </c:pt>
                <c:pt idx="20909">
                  <c:v>144.5227395</c:v>
                </c:pt>
                <c:pt idx="20910">
                  <c:v>139.4386969</c:v>
                </c:pt>
                <c:pt idx="20911">
                  <c:v>141.25651970000001</c:v>
                </c:pt>
                <c:pt idx="20912">
                  <c:v>145.37701519999999</c:v>
                </c:pt>
                <c:pt idx="20913">
                  <c:v>141.08899009999999</c:v>
                </c:pt>
                <c:pt idx="20914">
                  <c:v>139.35820699999999</c:v>
                </c:pt>
                <c:pt idx="20915">
                  <c:v>144.06594100000001</c:v>
                </c:pt>
                <c:pt idx="20916">
                  <c:v>142.85180690000001</c:v>
                </c:pt>
                <c:pt idx="20917">
                  <c:v>146.75631279999999</c:v>
                </c:pt>
                <c:pt idx="20918">
                  <c:v>142.60360270000001</c:v>
                </c:pt>
                <c:pt idx="20919">
                  <c:v>142.60360270000001</c:v>
                </c:pt>
                <c:pt idx="20920">
                  <c:v>148.7905714</c:v>
                </c:pt>
                <c:pt idx="20921">
                  <c:v>142.68620949999999</c:v>
                </c:pt>
                <c:pt idx="20922">
                  <c:v>143.2994515</c:v>
                </c:pt>
                <c:pt idx="20923">
                  <c:v>143.25731099999999</c:v>
                </c:pt>
                <c:pt idx="20924">
                  <c:v>141.24875019999999</c:v>
                </c:pt>
                <c:pt idx="20925">
                  <c:v>145.5057564</c:v>
                </c:pt>
                <c:pt idx="20926">
                  <c:v>141.1978393</c:v>
                </c:pt>
                <c:pt idx="20927">
                  <c:v>144.73659860000001</c:v>
                </c:pt>
                <c:pt idx="20928">
                  <c:v>143.44944369999999</c:v>
                </c:pt>
                <c:pt idx="20929">
                  <c:v>141.94919540000001</c:v>
                </c:pt>
                <c:pt idx="20930">
                  <c:v>141.94919540000001</c:v>
                </c:pt>
                <c:pt idx="20931">
                  <c:v>146.8700791</c:v>
                </c:pt>
                <c:pt idx="20932">
                  <c:v>144.8758243</c:v>
                </c:pt>
                <c:pt idx="20933">
                  <c:v>144.85925209999999</c:v>
                </c:pt>
                <c:pt idx="20934">
                  <c:v>146.93904760000001</c:v>
                </c:pt>
                <c:pt idx="20935">
                  <c:v>146.75799169999999</c:v>
                </c:pt>
                <c:pt idx="20936">
                  <c:v>139.67771920000001</c:v>
                </c:pt>
                <c:pt idx="20937">
                  <c:v>137.54013330000001</c:v>
                </c:pt>
                <c:pt idx="20938">
                  <c:v>147.20505729999999</c:v>
                </c:pt>
                <c:pt idx="20939">
                  <c:v>138.70331590000001</c:v>
                </c:pt>
                <c:pt idx="20940">
                  <c:v>151.80166199999999</c:v>
                </c:pt>
                <c:pt idx="20941">
                  <c:v>147.2263217</c:v>
                </c:pt>
                <c:pt idx="20942">
                  <c:v>136.9297487</c:v>
                </c:pt>
                <c:pt idx="20943">
                  <c:v>145.56632690000001</c:v>
                </c:pt>
                <c:pt idx="20944">
                  <c:v>154.39070050000001</c:v>
                </c:pt>
                <c:pt idx="20945">
                  <c:v>149.0219764</c:v>
                </c:pt>
                <c:pt idx="20946">
                  <c:v>148.4016771</c:v>
                </c:pt>
                <c:pt idx="20947">
                  <c:v>147.3991953</c:v>
                </c:pt>
                <c:pt idx="20948">
                  <c:v>143.19404370000001</c:v>
                </c:pt>
                <c:pt idx="20949">
                  <c:v>145.65963730000001</c:v>
                </c:pt>
                <c:pt idx="20950">
                  <c:v>149.03898330000001</c:v>
                </c:pt>
                <c:pt idx="20951">
                  <c:v>137.831244</c:v>
                </c:pt>
                <c:pt idx="20952">
                  <c:v>140.39265219999999</c:v>
                </c:pt>
                <c:pt idx="20953">
                  <c:v>142.5786147</c:v>
                </c:pt>
                <c:pt idx="20954">
                  <c:v>145.38021929999999</c:v>
                </c:pt>
                <c:pt idx="20955">
                  <c:v>145.6254553</c:v>
                </c:pt>
                <c:pt idx="20956">
                  <c:v>148.92236059999999</c:v>
                </c:pt>
                <c:pt idx="20957">
                  <c:v>143.29055399999999</c:v>
                </c:pt>
                <c:pt idx="20958">
                  <c:v>147.4628036</c:v>
                </c:pt>
                <c:pt idx="20959">
                  <c:v>140.3564131</c:v>
                </c:pt>
                <c:pt idx="20960">
                  <c:v>150.917069</c:v>
                </c:pt>
                <c:pt idx="20961">
                  <c:v>146.246137</c:v>
                </c:pt>
                <c:pt idx="20962">
                  <c:v>142.777492</c:v>
                </c:pt>
                <c:pt idx="20963">
                  <c:v>141.03878470000001</c:v>
                </c:pt>
                <c:pt idx="20964">
                  <c:v>145.8728279</c:v>
                </c:pt>
                <c:pt idx="20965">
                  <c:v>143.3462207</c:v>
                </c:pt>
                <c:pt idx="20966">
                  <c:v>144.89917800000001</c:v>
                </c:pt>
                <c:pt idx="20967">
                  <c:v>144.94712129999999</c:v>
                </c:pt>
                <c:pt idx="20968">
                  <c:v>147.73937129999999</c:v>
                </c:pt>
                <c:pt idx="20969">
                  <c:v>147.73937129999999</c:v>
                </c:pt>
                <c:pt idx="20970">
                  <c:v>145.2579532</c:v>
                </c:pt>
                <c:pt idx="20971">
                  <c:v>143.18497540000001</c:v>
                </c:pt>
                <c:pt idx="20972">
                  <c:v>140.3786466</c:v>
                </c:pt>
                <c:pt idx="20973">
                  <c:v>145.9486843</c:v>
                </c:pt>
                <c:pt idx="20974">
                  <c:v>148.49931649999999</c:v>
                </c:pt>
                <c:pt idx="20975">
                  <c:v>142.8578613</c:v>
                </c:pt>
                <c:pt idx="20976">
                  <c:v>142.8578613</c:v>
                </c:pt>
                <c:pt idx="20977">
                  <c:v>149.23677050000001</c:v>
                </c:pt>
                <c:pt idx="20978">
                  <c:v>147.327631</c:v>
                </c:pt>
                <c:pt idx="20979">
                  <c:v>146.5127645</c:v>
                </c:pt>
                <c:pt idx="20980">
                  <c:v>141.0385689</c:v>
                </c:pt>
                <c:pt idx="20981">
                  <c:v>149.2209321</c:v>
                </c:pt>
                <c:pt idx="20982">
                  <c:v>142.6559992</c:v>
                </c:pt>
                <c:pt idx="20983">
                  <c:v>146.49487049999999</c:v>
                </c:pt>
                <c:pt idx="20984">
                  <c:v>141.7661123</c:v>
                </c:pt>
                <c:pt idx="20985">
                  <c:v>147.84847060000001</c:v>
                </c:pt>
                <c:pt idx="20986">
                  <c:v>145.23856929999999</c:v>
                </c:pt>
                <c:pt idx="20987">
                  <c:v>145.4812058</c:v>
                </c:pt>
                <c:pt idx="20988">
                  <c:v>137.97413850000001</c:v>
                </c:pt>
                <c:pt idx="20989">
                  <c:v>150.5836865</c:v>
                </c:pt>
                <c:pt idx="20990">
                  <c:v>149.2278426</c:v>
                </c:pt>
                <c:pt idx="20991">
                  <c:v>147.61728859999999</c:v>
                </c:pt>
                <c:pt idx="20992">
                  <c:v>148.0065232</c:v>
                </c:pt>
                <c:pt idx="20993">
                  <c:v>147.17522099999999</c:v>
                </c:pt>
                <c:pt idx="20994">
                  <c:v>150.5974927</c:v>
                </c:pt>
                <c:pt idx="20995">
                  <c:v>146.17044960000001</c:v>
                </c:pt>
                <c:pt idx="20996">
                  <c:v>147.82080569999999</c:v>
                </c:pt>
                <c:pt idx="20997">
                  <c:v>139.5217217</c:v>
                </c:pt>
                <c:pt idx="20998">
                  <c:v>147.24973539999999</c:v>
                </c:pt>
                <c:pt idx="20999">
                  <c:v>149.2089378</c:v>
                </c:pt>
                <c:pt idx="21000">
                  <c:v>143.41532979999999</c:v>
                </c:pt>
                <c:pt idx="21001">
                  <c:v>147.85086630000001</c:v>
                </c:pt>
                <c:pt idx="21002">
                  <c:v>143.66788879999999</c:v>
                </c:pt>
                <c:pt idx="21003">
                  <c:v>147.5253712</c:v>
                </c:pt>
                <c:pt idx="21004">
                  <c:v>148.46169330000001</c:v>
                </c:pt>
                <c:pt idx="21005">
                  <c:v>146.26694000000001</c:v>
                </c:pt>
                <c:pt idx="21006">
                  <c:v>141.27597990000001</c:v>
                </c:pt>
                <c:pt idx="21007">
                  <c:v>148.07512149999999</c:v>
                </c:pt>
                <c:pt idx="21008">
                  <c:v>155.181558</c:v>
                </c:pt>
                <c:pt idx="21009">
                  <c:v>143.76497939999999</c:v>
                </c:pt>
                <c:pt idx="21010">
                  <c:v>147.11784040000001</c:v>
                </c:pt>
                <c:pt idx="21011">
                  <c:v>143.13775899999999</c:v>
                </c:pt>
                <c:pt idx="21012">
                  <c:v>143.69590239999999</c:v>
                </c:pt>
                <c:pt idx="21013">
                  <c:v>142.7078037</c:v>
                </c:pt>
                <c:pt idx="21014">
                  <c:v>144.0489681</c:v>
                </c:pt>
                <c:pt idx="21015">
                  <c:v>146.57898119999999</c:v>
                </c:pt>
                <c:pt idx="21016">
                  <c:v>146.53011319999999</c:v>
                </c:pt>
                <c:pt idx="21017">
                  <c:v>145.6696321</c:v>
                </c:pt>
                <c:pt idx="21018">
                  <c:v>148.21152000000001</c:v>
                </c:pt>
                <c:pt idx="21019">
                  <c:v>145.58056690000001</c:v>
                </c:pt>
                <c:pt idx="21020">
                  <c:v>148.6017765</c:v>
                </c:pt>
                <c:pt idx="21021">
                  <c:v>148.6017765</c:v>
                </c:pt>
                <c:pt idx="21022">
                  <c:v>145.50268249999999</c:v>
                </c:pt>
                <c:pt idx="21023">
                  <c:v>149.2795156</c:v>
                </c:pt>
                <c:pt idx="21024">
                  <c:v>149.3223534</c:v>
                </c:pt>
                <c:pt idx="21025">
                  <c:v>149.86625660000001</c:v>
                </c:pt>
                <c:pt idx="21026">
                  <c:v>149.29403619999999</c:v>
                </c:pt>
                <c:pt idx="21027">
                  <c:v>144.75741379999999</c:v>
                </c:pt>
                <c:pt idx="21028">
                  <c:v>148.28855830000001</c:v>
                </c:pt>
                <c:pt idx="21029">
                  <c:v>143.3854365</c:v>
                </c:pt>
                <c:pt idx="21030">
                  <c:v>143.3461145</c:v>
                </c:pt>
                <c:pt idx="21031">
                  <c:v>149.61098659999999</c:v>
                </c:pt>
                <c:pt idx="21032">
                  <c:v>150.08970840000001</c:v>
                </c:pt>
                <c:pt idx="21033">
                  <c:v>150.07311569999999</c:v>
                </c:pt>
                <c:pt idx="21034">
                  <c:v>148.00560820000001</c:v>
                </c:pt>
                <c:pt idx="21035">
                  <c:v>148.00560820000001</c:v>
                </c:pt>
                <c:pt idx="21036">
                  <c:v>150.78415530000001</c:v>
                </c:pt>
                <c:pt idx="21037">
                  <c:v>147.07050039999999</c:v>
                </c:pt>
                <c:pt idx="21038">
                  <c:v>150.10483110000001</c:v>
                </c:pt>
                <c:pt idx="21039">
                  <c:v>149.8261995</c:v>
                </c:pt>
                <c:pt idx="21040">
                  <c:v>148.21273640000001</c:v>
                </c:pt>
                <c:pt idx="21041">
                  <c:v>143.1835074</c:v>
                </c:pt>
                <c:pt idx="21042">
                  <c:v>150.81036330000001</c:v>
                </c:pt>
                <c:pt idx="21043">
                  <c:v>140.31980960000001</c:v>
                </c:pt>
                <c:pt idx="21044">
                  <c:v>150.10229319999999</c:v>
                </c:pt>
                <c:pt idx="21045">
                  <c:v>155.51989950000001</c:v>
                </c:pt>
                <c:pt idx="21046">
                  <c:v>150.41590729999999</c:v>
                </c:pt>
                <c:pt idx="21047">
                  <c:v>150.9187086</c:v>
                </c:pt>
                <c:pt idx="21048">
                  <c:v>150.2716174</c:v>
                </c:pt>
                <c:pt idx="21049">
                  <c:v>151.39158280000001</c:v>
                </c:pt>
                <c:pt idx="21050">
                  <c:v>141.19712870000001</c:v>
                </c:pt>
                <c:pt idx="21051">
                  <c:v>150.8019587</c:v>
                </c:pt>
                <c:pt idx="21052">
                  <c:v>146.00321690000001</c:v>
                </c:pt>
                <c:pt idx="21053">
                  <c:v>157.26924170000001</c:v>
                </c:pt>
                <c:pt idx="21054">
                  <c:v>142.9628146</c:v>
                </c:pt>
                <c:pt idx="21055">
                  <c:v>151.03170130000001</c:v>
                </c:pt>
                <c:pt idx="21056">
                  <c:v>145.4346505</c:v>
                </c:pt>
                <c:pt idx="21057">
                  <c:v>146.1019072</c:v>
                </c:pt>
                <c:pt idx="21058">
                  <c:v>147.9948259</c:v>
                </c:pt>
                <c:pt idx="21059">
                  <c:v>145.36275860000001</c:v>
                </c:pt>
                <c:pt idx="21060">
                  <c:v>146.3967557</c:v>
                </c:pt>
                <c:pt idx="21061">
                  <c:v>148.65672559999999</c:v>
                </c:pt>
                <c:pt idx="21062">
                  <c:v>154.6155114</c:v>
                </c:pt>
                <c:pt idx="21063">
                  <c:v>150.5250423</c:v>
                </c:pt>
                <c:pt idx="21064">
                  <c:v>146.44885679999999</c:v>
                </c:pt>
                <c:pt idx="21065">
                  <c:v>150.1256285</c:v>
                </c:pt>
                <c:pt idx="21066">
                  <c:v>150.17174009999999</c:v>
                </c:pt>
                <c:pt idx="21067">
                  <c:v>147.70340429999999</c:v>
                </c:pt>
                <c:pt idx="21068">
                  <c:v>150.5625273</c:v>
                </c:pt>
                <c:pt idx="21069">
                  <c:v>146.3558606</c:v>
                </c:pt>
                <c:pt idx="21070">
                  <c:v>146.31094179999999</c:v>
                </c:pt>
                <c:pt idx="21071">
                  <c:v>151.7027909</c:v>
                </c:pt>
                <c:pt idx="21072">
                  <c:v>149.26442549999999</c:v>
                </c:pt>
                <c:pt idx="21073">
                  <c:v>152.69293529999999</c:v>
                </c:pt>
                <c:pt idx="21074">
                  <c:v>148.86800239999999</c:v>
                </c:pt>
                <c:pt idx="21075">
                  <c:v>148.86800239999999</c:v>
                </c:pt>
                <c:pt idx="21076">
                  <c:v>151.68480059999999</c:v>
                </c:pt>
                <c:pt idx="21077">
                  <c:v>143.8880973</c:v>
                </c:pt>
                <c:pt idx="21078">
                  <c:v>153.0083697</c:v>
                </c:pt>
                <c:pt idx="21079">
                  <c:v>152.5825605</c:v>
                </c:pt>
                <c:pt idx="21080">
                  <c:v>157.62577089999999</c:v>
                </c:pt>
                <c:pt idx="21081">
                  <c:v>153.0272732</c:v>
                </c:pt>
                <c:pt idx="21082">
                  <c:v>152.16040229999999</c:v>
                </c:pt>
                <c:pt idx="21083">
                  <c:v>145.49212700000001</c:v>
                </c:pt>
                <c:pt idx="21084">
                  <c:v>153.7229102</c:v>
                </c:pt>
                <c:pt idx="21085">
                  <c:v>143.8648158</c:v>
                </c:pt>
                <c:pt idx="21086">
                  <c:v>143.3270105</c:v>
                </c:pt>
                <c:pt idx="21087">
                  <c:v>153.8384528</c:v>
                </c:pt>
                <c:pt idx="21088">
                  <c:v>144.58214699999999</c:v>
                </c:pt>
                <c:pt idx="21089">
                  <c:v>142.85998480000001</c:v>
                </c:pt>
                <c:pt idx="21090">
                  <c:v>149.0048601</c:v>
                </c:pt>
                <c:pt idx="21091">
                  <c:v>146.220226</c:v>
                </c:pt>
                <c:pt idx="21092">
                  <c:v>147.19720269999999</c:v>
                </c:pt>
                <c:pt idx="21093">
                  <c:v>143.87735319999999</c:v>
                </c:pt>
                <c:pt idx="21094">
                  <c:v>153.27066160000001</c:v>
                </c:pt>
                <c:pt idx="21095">
                  <c:v>151.9975829</c:v>
                </c:pt>
                <c:pt idx="21096">
                  <c:v>148.3934989</c:v>
                </c:pt>
                <c:pt idx="21097">
                  <c:v>155.47153040000001</c:v>
                </c:pt>
                <c:pt idx="21098">
                  <c:v>157.4041814</c:v>
                </c:pt>
                <c:pt idx="21099">
                  <c:v>149.10719040000001</c:v>
                </c:pt>
                <c:pt idx="21100">
                  <c:v>149.6453123</c:v>
                </c:pt>
                <c:pt idx="21101">
                  <c:v>147.3233525</c:v>
                </c:pt>
                <c:pt idx="21102">
                  <c:v>147.01918810000001</c:v>
                </c:pt>
                <c:pt idx="21103">
                  <c:v>151.71490460000001</c:v>
                </c:pt>
                <c:pt idx="21104">
                  <c:v>149.21580599999999</c:v>
                </c:pt>
                <c:pt idx="21105">
                  <c:v>151.78054639999999</c:v>
                </c:pt>
                <c:pt idx="21106">
                  <c:v>151.73343819999999</c:v>
                </c:pt>
                <c:pt idx="21107">
                  <c:v>151.09425959999999</c:v>
                </c:pt>
                <c:pt idx="21108">
                  <c:v>151.79059950000001</c:v>
                </c:pt>
                <c:pt idx="21109">
                  <c:v>153.94495169999999</c:v>
                </c:pt>
                <c:pt idx="21110">
                  <c:v>146.22039910000001</c:v>
                </c:pt>
                <c:pt idx="21111">
                  <c:v>153.71498209999999</c:v>
                </c:pt>
                <c:pt idx="21112">
                  <c:v>146.19015759999999</c:v>
                </c:pt>
                <c:pt idx="21113">
                  <c:v>151.77219719999999</c:v>
                </c:pt>
                <c:pt idx="21114">
                  <c:v>146.93754530000001</c:v>
                </c:pt>
                <c:pt idx="21115">
                  <c:v>151.32337570000001</c:v>
                </c:pt>
                <c:pt idx="21116">
                  <c:v>154.41779059999999</c:v>
                </c:pt>
                <c:pt idx="21117">
                  <c:v>153.5044292</c:v>
                </c:pt>
                <c:pt idx="21118">
                  <c:v>154.46687180000001</c:v>
                </c:pt>
                <c:pt idx="21119">
                  <c:v>155.75429690000001</c:v>
                </c:pt>
                <c:pt idx="21120">
                  <c:v>149.54544730000001</c:v>
                </c:pt>
                <c:pt idx="21121">
                  <c:v>145.54102549999999</c:v>
                </c:pt>
                <c:pt idx="21122">
                  <c:v>155.0834041</c:v>
                </c:pt>
                <c:pt idx="21123">
                  <c:v>148.19901830000001</c:v>
                </c:pt>
                <c:pt idx="21124">
                  <c:v>154.668578</c:v>
                </c:pt>
                <c:pt idx="21125">
                  <c:v>150.52459719999999</c:v>
                </c:pt>
                <c:pt idx="21126">
                  <c:v>149.6479812</c:v>
                </c:pt>
                <c:pt idx="21127">
                  <c:v>148.6635157</c:v>
                </c:pt>
                <c:pt idx="21128">
                  <c:v>154.8593473</c:v>
                </c:pt>
                <c:pt idx="21129">
                  <c:v>154.0055366</c:v>
                </c:pt>
                <c:pt idx="21130">
                  <c:v>151.52410409999999</c:v>
                </c:pt>
                <c:pt idx="21131">
                  <c:v>149.93740020000001</c:v>
                </c:pt>
                <c:pt idx="21132">
                  <c:v>149.01525380000001</c:v>
                </c:pt>
                <c:pt idx="21133">
                  <c:v>156.40747690000001</c:v>
                </c:pt>
                <c:pt idx="21134">
                  <c:v>151.35034999999999</c:v>
                </c:pt>
                <c:pt idx="21135">
                  <c:v>151.28084860000001</c:v>
                </c:pt>
                <c:pt idx="21136">
                  <c:v>154.74876259999999</c:v>
                </c:pt>
                <c:pt idx="21137">
                  <c:v>156.20294440000001</c:v>
                </c:pt>
                <c:pt idx="21138">
                  <c:v>149.2168623</c:v>
                </c:pt>
                <c:pt idx="21139">
                  <c:v>156.64210009999999</c:v>
                </c:pt>
                <c:pt idx="21140">
                  <c:v>149.18153559999999</c:v>
                </c:pt>
                <c:pt idx="21141">
                  <c:v>156.6524512</c:v>
                </c:pt>
                <c:pt idx="21142">
                  <c:v>157.36292539999999</c:v>
                </c:pt>
                <c:pt idx="21143">
                  <c:v>154.0415936</c:v>
                </c:pt>
                <c:pt idx="21144">
                  <c:v>156.39639589999999</c:v>
                </c:pt>
                <c:pt idx="21145">
                  <c:v>147.43868040000001</c:v>
                </c:pt>
                <c:pt idx="21146">
                  <c:v>154.24764039999999</c:v>
                </c:pt>
                <c:pt idx="21147">
                  <c:v>156.82282169999999</c:v>
                </c:pt>
                <c:pt idx="21148">
                  <c:v>157.47513369999999</c:v>
                </c:pt>
                <c:pt idx="21149">
                  <c:v>156.72532760000001</c:v>
                </c:pt>
                <c:pt idx="21150">
                  <c:v>156.6566947</c:v>
                </c:pt>
                <c:pt idx="21151">
                  <c:v>156.29470459999999</c:v>
                </c:pt>
                <c:pt idx="21152">
                  <c:v>157.30080409999999</c:v>
                </c:pt>
                <c:pt idx="21153">
                  <c:v>146.15500470000001</c:v>
                </c:pt>
                <c:pt idx="21154">
                  <c:v>151.86571570000001</c:v>
                </c:pt>
                <c:pt idx="21155">
                  <c:v>147.19325739999999</c:v>
                </c:pt>
                <c:pt idx="21156">
                  <c:v>156.89645400000001</c:v>
                </c:pt>
                <c:pt idx="21157">
                  <c:v>149.75893790000001</c:v>
                </c:pt>
                <c:pt idx="21158">
                  <c:v>149.84638140000001</c:v>
                </c:pt>
                <c:pt idx="21159">
                  <c:v>152.67368350000001</c:v>
                </c:pt>
                <c:pt idx="21160">
                  <c:v>151.29732540000001</c:v>
                </c:pt>
                <c:pt idx="21161">
                  <c:v>157.15237780000001</c:v>
                </c:pt>
                <c:pt idx="21162">
                  <c:v>152.97638570000001</c:v>
                </c:pt>
                <c:pt idx="21163">
                  <c:v>153.5229698</c:v>
                </c:pt>
                <c:pt idx="21164">
                  <c:v>159.5420086</c:v>
                </c:pt>
                <c:pt idx="21165">
                  <c:v>158.5598779</c:v>
                </c:pt>
                <c:pt idx="21166">
                  <c:v>158.86772289999999</c:v>
                </c:pt>
                <c:pt idx="21167">
                  <c:v>159.5700267</c:v>
                </c:pt>
                <c:pt idx="21168">
                  <c:v>149.78285529999999</c:v>
                </c:pt>
                <c:pt idx="21169">
                  <c:v>159.13832930000001</c:v>
                </c:pt>
                <c:pt idx="21170">
                  <c:v>159.68709290000001</c:v>
                </c:pt>
                <c:pt idx="21171">
                  <c:v>151.3460609</c:v>
                </c:pt>
                <c:pt idx="21172">
                  <c:v>149.76263320000001</c:v>
                </c:pt>
                <c:pt idx="21173">
                  <c:v>148.8300672</c:v>
                </c:pt>
                <c:pt idx="21174">
                  <c:v>150.4997036</c:v>
                </c:pt>
                <c:pt idx="21175">
                  <c:v>154.8602214</c:v>
                </c:pt>
                <c:pt idx="21176">
                  <c:v>159.81079489999999</c:v>
                </c:pt>
                <c:pt idx="21177">
                  <c:v>153.84931230000001</c:v>
                </c:pt>
                <c:pt idx="21178">
                  <c:v>152.08919209999999</c:v>
                </c:pt>
                <c:pt idx="21179">
                  <c:v>150.72028940000001</c:v>
                </c:pt>
                <c:pt idx="21180">
                  <c:v>154.9665871</c:v>
                </c:pt>
                <c:pt idx="21181">
                  <c:v>158.2988556</c:v>
                </c:pt>
                <c:pt idx="21182">
                  <c:v>157.6664092</c:v>
                </c:pt>
                <c:pt idx="21183">
                  <c:v>158.3764137</c:v>
                </c:pt>
                <c:pt idx="21184">
                  <c:v>160.32821939999999</c:v>
                </c:pt>
                <c:pt idx="21185">
                  <c:v>152.10056660000001</c:v>
                </c:pt>
                <c:pt idx="21186">
                  <c:v>157.65294539999999</c:v>
                </c:pt>
                <c:pt idx="21187">
                  <c:v>152.7759834</c:v>
                </c:pt>
                <c:pt idx="21188">
                  <c:v>157.9007589</c:v>
                </c:pt>
                <c:pt idx="21189">
                  <c:v>153.5493237</c:v>
                </c:pt>
                <c:pt idx="21190">
                  <c:v>160.14188960000001</c:v>
                </c:pt>
                <c:pt idx="21191">
                  <c:v>155.45940160000001</c:v>
                </c:pt>
                <c:pt idx="21192">
                  <c:v>149.71523669999999</c:v>
                </c:pt>
                <c:pt idx="21193">
                  <c:v>160.54096709999999</c:v>
                </c:pt>
                <c:pt idx="21194">
                  <c:v>159.871925</c:v>
                </c:pt>
                <c:pt idx="21195">
                  <c:v>158.12224599999999</c:v>
                </c:pt>
                <c:pt idx="21196">
                  <c:v>156.5819261</c:v>
                </c:pt>
                <c:pt idx="21197">
                  <c:v>157.94263810000001</c:v>
                </c:pt>
                <c:pt idx="21198">
                  <c:v>157.15441039999999</c:v>
                </c:pt>
                <c:pt idx="21199">
                  <c:v>160.62264250000001</c:v>
                </c:pt>
                <c:pt idx="21200">
                  <c:v>163.24793550000001</c:v>
                </c:pt>
                <c:pt idx="21201">
                  <c:v>155.09109369999999</c:v>
                </c:pt>
                <c:pt idx="21202">
                  <c:v>160.60113860000001</c:v>
                </c:pt>
                <c:pt idx="21203">
                  <c:v>155.05905770000001</c:v>
                </c:pt>
                <c:pt idx="21204">
                  <c:v>163.01245660000001</c:v>
                </c:pt>
                <c:pt idx="21205">
                  <c:v>160.11808379999999</c:v>
                </c:pt>
                <c:pt idx="21206">
                  <c:v>163.2487442</c:v>
                </c:pt>
                <c:pt idx="21207">
                  <c:v>154.10885479999999</c:v>
                </c:pt>
                <c:pt idx="21208">
                  <c:v>162.9146082</c:v>
                </c:pt>
                <c:pt idx="21209">
                  <c:v>163.95134909999999</c:v>
                </c:pt>
                <c:pt idx="21210">
                  <c:v>163.49970590000001</c:v>
                </c:pt>
                <c:pt idx="21211">
                  <c:v>158.47344630000001</c:v>
                </c:pt>
                <c:pt idx="21212">
                  <c:v>152.03168769999999</c:v>
                </c:pt>
                <c:pt idx="21213">
                  <c:v>158.583065</c:v>
                </c:pt>
                <c:pt idx="21214">
                  <c:v>157.90026800000001</c:v>
                </c:pt>
                <c:pt idx="21215">
                  <c:v>158.8952577</c:v>
                </c:pt>
                <c:pt idx="21216">
                  <c:v>160.07343739999999</c:v>
                </c:pt>
                <c:pt idx="21217">
                  <c:v>155.7146358</c:v>
                </c:pt>
                <c:pt idx="21218">
                  <c:v>157.94455600000001</c:v>
                </c:pt>
                <c:pt idx="21219">
                  <c:v>160.75228559999999</c:v>
                </c:pt>
                <c:pt idx="21220">
                  <c:v>157.17789569999999</c:v>
                </c:pt>
                <c:pt idx="21221">
                  <c:v>161.56437270000001</c:v>
                </c:pt>
                <c:pt idx="21222">
                  <c:v>158.7254002</c:v>
                </c:pt>
                <c:pt idx="21223">
                  <c:v>158.703835</c:v>
                </c:pt>
                <c:pt idx="21224">
                  <c:v>159.4977658</c:v>
                </c:pt>
                <c:pt idx="21225">
                  <c:v>162.13051239999999</c:v>
                </c:pt>
                <c:pt idx="21226">
                  <c:v>160.9994385</c:v>
                </c:pt>
                <c:pt idx="21227">
                  <c:v>161.6720784</c:v>
                </c:pt>
                <c:pt idx="21228">
                  <c:v>165.12779330000001</c:v>
                </c:pt>
                <c:pt idx="21229">
                  <c:v>165.245283</c:v>
                </c:pt>
                <c:pt idx="21230">
                  <c:v>165.56478229999999</c:v>
                </c:pt>
                <c:pt idx="21231">
                  <c:v>162.40410159999999</c:v>
                </c:pt>
                <c:pt idx="21232">
                  <c:v>165.39851870000001</c:v>
                </c:pt>
                <c:pt idx="21233">
                  <c:v>165.38085749999999</c:v>
                </c:pt>
                <c:pt idx="21234">
                  <c:v>166.1988939</c:v>
                </c:pt>
                <c:pt idx="21235">
                  <c:v>90.431818179999993</c:v>
                </c:pt>
                <c:pt idx="21236">
                  <c:v>91.488554890000003</c:v>
                </c:pt>
                <c:pt idx="21237">
                  <c:v>93.393230459999998</c:v>
                </c:pt>
                <c:pt idx="21238">
                  <c:v>98.603207920000003</c:v>
                </c:pt>
                <c:pt idx="21239">
                  <c:v>94.745875170000005</c:v>
                </c:pt>
                <c:pt idx="21240">
                  <c:v>94.413027639999996</c:v>
                </c:pt>
                <c:pt idx="21241">
                  <c:v>102.5701839</c:v>
                </c:pt>
                <c:pt idx="21242">
                  <c:v>104.9618351</c:v>
                </c:pt>
                <c:pt idx="21243">
                  <c:v>104.0183571</c:v>
                </c:pt>
                <c:pt idx="21244">
                  <c:v>99.86033132</c:v>
                </c:pt>
                <c:pt idx="21245">
                  <c:v>104.9815613</c:v>
                </c:pt>
                <c:pt idx="21246">
                  <c:v>107.91387330000001</c:v>
                </c:pt>
                <c:pt idx="21247">
                  <c:v>101.6726469</c:v>
                </c:pt>
                <c:pt idx="21248">
                  <c:v>105.7470861</c:v>
                </c:pt>
                <c:pt idx="21249">
                  <c:v>103.0776269</c:v>
                </c:pt>
                <c:pt idx="21250">
                  <c:v>106.3274559</c:v>
                </c:pt>
                <c:pt idx="21251">
                  <c:v>107.17104310000001</c:v>
                </c:pt>
                <c:pt idx="21252">
                  <c:v>106.8444073</c:v>
                </c:pt>
                <c:pt idx="21253">
                  <c:v>102.7937325</c:v>
                </c:pt>
                <c:pt idx="21254">
                  <c:v>106.5921699</c:v>
                </c:pt>
                <c:pt idx="21255">
                  <c:v>111.5305286</c:v>
                </c:pt>
                <c:pt idx="21256">
                  <c:v>108.2477013</c:v>
                </c:pt>
                <c:pt idx="21257">
                  <c:v>111.4364831</c:v>
                </c:pt>
                <c:pt idx="21258">
                  <c:v>114.4380992</c:v>
                </c:pt>
                <c:pt idx="21259">
                  <c:v>119.13732640000001</c:v>
                </c:pt>
                <c:pt idx="21260">
                  <c:v>119.13732640000001</c:v>
                </c:pt>
                <c:pt idx="21261">
                  <c:v>111.51245489999999</c:v>
                </c:pt>
                <c:pt idx="21262">
                  <c:v>109.3435056</c:v>
                </c:pt>
                <c:pt idx="21263">
                  <c:v>114.9629635</c:v>
                </c:pt>
                <c:pt idx="21264">
                  <c:v>108.0938371</c:v>
                </c:pt>
                <c:pt idx="21265">
                  <c:v>118.2967653</c:v>
                </c:pt>
                <c:pt idx="21266">
                  <c:v>118.2967653</c:v>
                </c:pt>
                <c:pt idx="21267">
                  <c:v>114.47216280000001</c:v>
                </c:pt>
                <c:pt idx="21268">
                  <c:v>109.7542151</c:v>
                </c:pt>
                <c:pt idx="21269">
                  <c:v>111.23868849999999</c:v>
                </c:pt>
                <c:pt idx="21270">
                  <c:v>114.9916724</c:v>
                </c:pt>
                <c:pt idx="21271">
                  <c:v>124.8094541</c:v>
                </c:pt>
                <c:pt idx="21272">
                  <c:v>124.8094541</c:v>
                </c:pt>
                <c:pt idx="21273">
                  <c:v>109.459249</c:v>
                </c:pt>
                <c:pt idx="21274">
                  <c:v>124.8446392</c:v>
                </c:pt>
                <c:pt idx="21275">
                  <c:v>109.4984345</c:v>
                </c:pt>
                <c:pt idx="21276">
                  <c:v>120.4265372</c:v>
                </c:pt>
                <c:pt idx="21277">
                  <c:v>109.24924660000001</c:v>
                </c:pt>
                <c:pt idx="21278">
                  <c:v>118.5398493</c:v>
                </c:pt>
                <c:pt idx="21279">
                  <c:v>124.7926327</c:v>
                </c:pt>
                <c:pt idx="21280">
                  <c:v>124.7926327</c:v>
                </c:pt>
                <c:pt idx="21281">
                  <c:v>124.01560809999999</c:v>
                </c:pt>
                <c:pt idx="21282">
                  <c:v>118.0508488</c:v>
                </c:pt>
                <c:pt idx="21283">
                  <c:v>120.521092</c:v>
                </c:pt>
                <c:pt idx="21284">
                  <c:v>113.0190194</c:v>
                </c:pt>
                <c:pt idx="21285">
                  <c:v>113.2395216</c:v>
                </c:pt>
                <c:pt idx="21286">
                  <c:v>124.8112428</c:v>
                </c:pt>
                <c:pt idx="21287">
                  <c:v>124.8112428</c:v>
                </c:pt>
                <c:pt idx="21288">
                  <c:v>124.0943034</c:v>
                </c:pt>
                <c:pt idx="21289">
                  <c:v>112.76352</c:v>
                </c:pt>
                <c:pt idx="21290">
                  <c:v>118.5631569</c:v>
                </c:pt>
                <c:pt idx="21291">
                  <c:v>113.4942959</c:v>
                </c:pt>
                <c:pt idx="21292">
                  <c:v>115.8407021</c:v>
                </c:pt>
                <c:pt idx="21293">
                  <c:v>119.8007059</c:v>
                </c:pt>
                <c:pt idx="21294">
                  <c:v>116.8126991</c:v>
                </c:pt>
                <c:pt idx="21295">
                  <c:v>113.0472674</c:v>
                </c:pt>
                <c:pt idx="21296">
                  <c:v>124.0259279</c:v>
                </c:pt>
                <c:pt idx="21297">
                  <c:v>124.0259279</c:v>
                </c:pt>
                <c:pt idx="21298">
                  <c:v>112.48164010000001</c:v>
                </c:pt>
                <c:pt idx="21299">
                  <c:v>118.6573643</c:v>
                </c:pt>
                <c:pt idx="21300">
                  <c:v>124.2110606</c:v>
                </c:pt>
                <c:pt idx="21301">
                  <c:v>126.94507539999999</c:v>
                </c:pt>
                <c:pt idx="21302">
                  <c:v>114.1716904</c:v>
                </c:pt>
                <c:pt idx="21303">
                  <c:v>125.90605189999999</c:v>
                </c:pt>
                <c:pt idx="21304">
                  <c:v>120.0396992</c:v>
                </c:pt>
                <c:pt idx="21305">
                  <c:v>120.0396992</c:v>
                </c:pt>
                <c:pt idx="21306">
                  <c:v>125.9336481</c:v>
                </c:pt>
                <c:pt idx="21307">
                  <c:v>122.13193219999999</c:v>
                </c:pt>
                <c:pt idx="21308">
                  <c:v>116.56954760000001</c:v>
                </c:pt>
                <c:pt idx="21309">
                  <c:v>118.8433319</c:v>
                </c:pt>
                <c:pt idx="21310">
                  <c:v>121.1055918</c:v>
                </c:pt>
                <c:pt idx="21311">
                  <c:v>131.30922050000001</c:v>
                </c:pt>
                <c:pt idx="21312">
                  <c:v>131.30922050000001</c:v>
                </c:pt>
                <c:pt idx="21313">
                  <c:v>114.66185249999999</c:v>
                </c:pt>
                <c:pt idx="21314">
                  <c:v>120.27324299999999</c:v>
                </c:pt>
                <c:pt idx="21315">
                  <c:v>120.27324299999999</c:v>
                </c:pt>
                <c:pt idx="21316">
                  <c:v>119.16490690000001</c:v>
                </c:pt>
                <c:pt idx="21317">
                  <c:v>115.9970501</c:v>
                </c:pt>
                <c:pt idx="21318">
                  <c:v>114.7943058</c:v>
                </c:pt>
                <c:pt idx="21319">
                  <c:v>122.28415320000001</c:v>
                </c:pt>
                <c:pt idx="21320">
                  <c:v>124.13104</c:v>
                </c:pt>
                <c:pt idx="21321">
                  <c:v>124.13104</c:v>
                </c:pt>
                <c:pt idx="21322">
                  <c:v>124.3560876</c:v>
                </c:pt>
                <c:pt idx="21323">
                  <c:v>126.1134351</c:v>
                </c:pt>
                <c:pt idx="21324">
                  <c:v>116.5704503</c:v>
                </c:pt>
                <c:pt idx="21325">
                  <c:v>125.1231495</c:v>
                </c:pt>
                <c:pt idx="21326">
                  <c:v>125.1504396</c:v>
                </c:pt>
                <c:pt idx="21327">
                  <c:v>119.31654450000001</c:v>
                </c:pt>
                <c:pt idx="21328">
                  <c:v>119.31654450000001</c:v>
                </c:pt>
                <c:pt idx="21329">
                  <c:v>121.2658984</c:v>
                </c:pt>
                <c:pt idx="21330">
                  <c:v>131.27388239999999</c:v>
                </c:pt>
                <c:pt idx="21331">
                  <c:v>131.27388239999999</c:v>
                </c:pt>
                <c:pt idx="21332">
                  <c:v>130.4988214</c:v>
                </c:pt>
                <c:pt idx="21333">
                  <c:v>113.0390608</c:v>
                </c:pt>
                <c:pt idx="21334">
                  <c:v>119.5886448</c:v>
                </c:pt>
                <c:pt idx="21335">
                  <c:v>116.8896263</c:v>
                </c:pt>
                <c:pt idx="21336">
                  <c:v>119.5615256</c:v>
                </c:pt>
                <c:pt idx="21337">
                  <c:v>119.5615256</c:v>
                </c:pt>
                <c:pt idx="21338">
                  <c:v>122.7884952</c:v>
                </c:pt>
                <c:pt idx="21339">
                  <c:v>118.3557289</c:v>
                </c:pt>
                <c:pt idx="21340">
                  <c:v>121.16652809999999</c:v>
                </c:pt>
                <c:pt idx="21341">
                  <c:v>117.7292095</c:v>
                </c:pt>
                <c:pt idx="21342">
                  <c:v>117.85715140000001</c:v>
                </c:pt>
                <c:pt idx="21343">
                  <c:v>125.09014089999999</c:v>
                </c:pt>
                <c:pt idx="21344">
                  <c:v>125.09014089999999</c:v>
                </c:pt>
                <c:pt idx="21345">
                  <c:v>119.416749</c:v>
                </c:pt>
                <c:pt idx="21346">
                  <c:v>124.5276403</c:v>
                </c:pt>
                <c:pt idx="21347">
                  <c:v>125.23153120000001</c:v>
                </c:pt>
                <c:pt idx="21348">
                  <c:v>120.5430889</c:v>
                </c:pt>
                <c:pt idx="21349">
                  <c:v>120.5430889</c:v>
                </c:pt>
                <c:pt idx="21350">
                  <c:v>125.26328410000001</c:v>
                </c:pt>
                <c:pt idx="21351">
                  <c:v>120.6043356</c:v>
                </c:pt>
                <c:pt idx="21352">
                  <c:v>122.9044956</c:v>
                </c:pt>
                <c:pt idx="21353">
                  <c:v>130.42604069999999</c:v>
                </c:pt>
                <c:pt idx="21354">
                  <c:v>130.42604069999999</c:v>
                </c:pt>
                <c:pt idx="21355">
                  <c:v>114.6582662</c:v>
                </c:pt>
                <c:pt idx="21356">
                  <c:v>130.55852039999999</c:v>
                </c:pt>
                <c:pt idx="21357">
                  <c:v>120.48792469999999</c:v>
                </c:pt>
                <c:pt idx="21358">
                  <c:v>116.046344</c:v>
                </c:pt>
                <c:pt idx="21359">
                  <c:v>121.57100920000001</c:v>
                </c:pt>
                <c:pt idx="21360">
                  <c:v>118.40463509999999</c:v>
                </c:pt>
                <c:pt idx="21361">
                  <c:v>125.7384078</c:v>
                </c:pt>
                <c:pt idx="21362">
                  <c:v>132.37920170000001</c:v>
                </c:pt>
                <c:pt idx="21363">
                  <c:v>116.1260034</c:v>
                </c:pt>
                <c:pt idx="21364">
                  <c:v>132.4053241</c:v>
                </c:pt>
                <c:pt idx="21365">
                  <c:v>121.3480873</c:v>
                </c:pt>
                <c:pt idx="21366">
                  <c:v>120.14998079999999</c:v>
                </c:pt>
                <c:pt idx="21367">
                  <c:v>122.42915309999999</c:v>
                </c:pt>
                <c:pt idx="21368">
                  <c:v>125.2453501</c:v>
                </c:pt>
                <c:pt idx="21369">
                  <c:v>125.2453501</c:v>
                </c:pt>
                <c:pt idx="21370">
                  <c:v>125.7347493</c:v>
                </c:pt>
                <c:pt idx="21371">
                  <c:v>125.7347493</c:v>
                </c:pt>
                <c:pt idx="21372">
                  <c:v>125.5271412</c:v>
                </c:pt>
                <c:pt idx="21373">
                  <c:v>126.3114661</c:v>
                </c:pt>
                <c:pt idx="21374">
                  <c:v>114.3576048</c:v>
                </c:pt>
                <c:pt idx="21375">
                  <c:v>125.3694881</c:v>
                </c:pt>
                <c:pt idx="21376">
                  <c:v>127.6457324</c:v>
                </c:pt>
                <c:pt idx="21377">
                  <c:v>125.403541</c:v>
                </c:pt>
                <c:pt idx="21378">
                  <c:v>121.587667</c:v>
                </c:pt>
                <c:pt idx="21379">
                  <c:v>119.8828714</c:v>
                </c:pt>
                <c:pt idx="21380">
                  <c:v>119.8828714</c:v>
                </c:pt>
                <c:pt idx="21381">
                  <c:v>115.91813019999999</c:v>
                </c:pt>
                <c:pt idx="21382">
                  <c:v>125.8991516</c:v>
                </c:pt>
                <c:pt idx="21383">
                  <c:v>130.47853950000001</c:v>
                </c:pt>
                <c:pt idx="21384">
                  <c:v>130.47853950000001</c:v>
                </c:pt>
                <c:pt idx="21385">
                  <c:v>118.2813077</c:v>
                </c:pt>
                <c:pt idx="21386">
                  <c:v>130.6489105</c:v>
                </c:pt>
                <c:pt idx="21387">
                  <c:v>125.9827557</c:v>
                </c:pt>
                <c:pt idx="21388">
                  <c:v>125.9827557</c:v>
                </c:pt>
                <c:pt idx="21389">
                  <c:v>120.6728201</c:v>
                </c:pt>
                <c:pt idx="21390">
                  <c:v>120.6728201</c:v>
                </c:pt>
                <c:pt idx="21391">
                  <c:v>117.7725397</c:v>
                </c:pt>
                <c:pt idx="21392">
                  <c:v>116.294264</c:v>
                </c:pt>
                <c:pt idx="21393">
                  <c:v>120.8036597</c:v>
                </c:pt>
                <c:pt idx="21394">
                  <c:v>133.46281010000001</c:v>
                </c:pt>
                <c:pt idx="21395">
                  <c:v>121.80433859999999</c:v>
                </c:pt>
                <c:pt idx="21396">
                  <c:v>131.53720179999999</c:v>
                </c:pt>
                <c:pt idx="21397">
                  <c:v>131.5652824</c:v>
                </c:pt>
                <c:pt idx="21398">
                  <c:v>125.4256622</c:v>
                </c:pt>
                <c:pt idx="21399">
                  <c:v>125.4256622</c:v>
                </c:pt>
                <c:pt idx="21400">
                  <c:v>119.894065</c:v>
                </c:pt>
                <c:pt idx="21401">
                  <c:v>120.70653590000001</c:v>
                </c:pt>
                <c:pt idx="21402">
                  <c:v>125.7395215</c:v>
                </c:pt>
                <c:pt idx="21403">
                  <c:v>124.14463840000001</c:v>
                </c:pt>
                <c:pt idx="21404">
                  <c:v>137.75748859999999</c:v>
                </c:pt>
                <c:pt idx="21405">
                  <c:v>137.75748859999999</c:v>
                </c:pt>
                <c:pt idx="21406">
                  <c:v>125.84589099999999</c:v>
                </c:pt>
                <c:pt idx="21407">
                  <c:v>125.84589099999999</c:v>
                </c:pt>
                <c:pt idx="21408">
                  <c:v>126.4524267</c:v>
                </c:pt>
                <c:pt idx="21409">
                  <c:v>136.92873449999999</c:v>
                </c:pt>
                <c:pt idx="21410">
                  <c:v>117.4284674</c:v>
                </c:pt>
                <c:pt idx="21411">
                  <c:v>125.93475429999999</c:v>
                </c:pt>
                <c:pt idx="21412">
                  <c:v>126.88374330000001</c:v>
                </c:pt>
                <c:pt idx="21413">
                  <c:v>123.8549946</c:v>
                </c:pt>
                <c:pt idx="21414">
                  <c:v>121.81598959999999</c:v>
                </c:pt>
                <c:pt idx="21415">
                  <c:v>122.4724717</c:v>
                </c:pt>
                <c:pt idx="21416">
                  <c:v>121.32132350000001</c:v>
                </c:pt>
                <c:pt idx="21417">
                  <c:v>126.92758739999999</c:v>
                </c:pt>
                <c:pt idx="21418">
                  <c:v>123.66613099999999</c:v>
                </c:pt>
                <c:pt idx="21419">
                  <c:v>119.65593079999999</c:v>
                </c:pt>
                <c:pt idx="21420">
                  <c:v>126.9583367</c:v>
                </c:pt>
                <c:pt idx="21421">
                  <c:v>131.38688970000001</c:v>
                </c:pt>
                <c:pt idx="21422">
                  <c:v>131.38688970000001</c:v>
                </c:pt>
                <c:pt idx="21423">
                  <c:v>126.1088002</c:v>
                </c:pt>
                <c:pt idx="21424">
                  <c:v>126.1088002</c:v>
                </c:pt>
                <c:pt idx="21425">
                  <c:v>116.4756332</c:v>
                </c:pt>
                <c:pt idx="21426">
                  <c:v>130.7718984</c:v>
                </c:pt>
                <c:pt idx="21427">
                  <c:v>120.55573130000001</c:v>
                </c:pt>
                <c:pt idx="21428">
                  <c:v>121.9984111</c:v>
                </c:pt>
                <c:pt idx="21429">
                  <c:v>127.7086632</c:v>
                </c:pt>
                <c:pt idx="21430">
                  <c:v>120.0230573</c:v>
                </c:pt>
                <c:pt idx="21431">
                  <c:v>120.0230573</c:v>
                </c:pt>
                <c:pt idx="21432">
                  <c:v>116.0595222</c:v>
                </c:pt>
                <c:pt idx="21433">
                  <c:v>119.4274607</c:v>
                </c:pt>
                <c:pt idx="21434">
                  <c:v>132.6213698</c:v>
                </c:pt>
                <c:pt idx="21435">
                  <c:v>131.58931000000001</c:v>
                </c:pt>
                <c:pt idx="21436">
                  <c:v>131.6245442</c:v>
                </c:pt>
                <c:pt idx="21437">
                  <c:v>121.20662489999999</c:v>
                </c:pt>
                <c:pt idx="21438">
                  <c:v>126.4214053</c:v>
                </c:pt>
                <c:pt idx="21439">
                  <c:v>126.4214053</c:v>
                </c:pt>
                <c:pt idx="21440">
                  <c:v>126.75647499999999</c:v>
                </c:pt>
                <c:pt idx="21441">
                  <c:v>126.25480930000001</c:v>
                </c:pt>
                <c:pt idx="21442">
                  <c:v>126.25480930000001</c:v>
                </c:pt>
                <c:pt idx="21443">
                  <c:v>127.1785848</c:v>
                </c:pt>
                <c:pt idx="21444">
                  <c:v>137.70675130000001</c:v>
                </c:pt>
                <c:pt idx="21445">
                  <c:v>137.70675130000001</c:v>
                </c:pt>
                <c:pt idx="21446">
                  <c:v>126.6232686</c:v>
                </c:pt>
                <c:pt idx="21447">
                  <c:v>136.93570360000001</c:v>
                </c:pt>
                <c:pt idx="21448">
                  <c:v>126.5306111</c:v>
                </c:pt>
                <c:pt idx="21449">
                  <c:v>125.991606</c:v>
                </c:pt>
                <c:pt idx="21450">
                  <c:v>125.991606</c:v>
                </c:pt>
                <c:pt idx="21451">
                  <c:v>126.5689567</c:v>
                </c:pt>
                <c:pt idx="21452">
                  <c:v>122.6654769</c:v>
                </c:pt>
                <c:pt idx="21453">
                  <c:v>125.2215578</c:v>
                </c:pt>
                <c:pt idx="21454">
                  <c:v>123.428049</c:v>
                </c:pt>
                <c:pt idx="21455">
                  <c:v>123.428049</c:v>
                </c:pt>
                <c:pt idx="21456">
                  <c:v>116.1043208</c:v>
                </c:pt>
                <c:pt idx="21457">
                  <c:v>126.9036797</c:v>
                </c:pt>
                <c:pt idx="21458">
                  <c:v>122.7377771</c:v>
                </c:pt>
                <c:pt idx="21459">
                  <c:v>121.2145058</c:v>
                </c:pt>
                <c:pt idx="21460">
                  <c:v>126.90813180000001</c:v>
                </c:pt>
                <c:pt idx="21461">
                  <c:v>126.2243249</c:v>
                </c:pt>
                <c:pt idx="21462">
                  <c:v>126.25915980000001</c:v>
                </c:pt>
                <c:pt idx="21463">
                  <c:v>126.68496020000001</c:v>
                </c:pt>
                <c:pt idx="21464">
                  <c:v>124.41445210000001</c:v>
                </c:pt>
                <c:pt idx="21465">
                  <c:v>128.1294973</c:v>
                </c:pt>
                <c:pt idx="21466">
                  <c:v>126.26429280000001</c:v>
                </c:pt>
                <c:pt idx="21467">
                  <c:v>131.48895669999999</c:v>
                </c:pt>
                <c:pt idx="21468">
                  <c:v>126.26429280000001</c:v>
                </c:pt>
                <c:pt idx="21469">
                  <c:v>131.48895669999999</c:v>
                </c:pt>
                <c:pt idx="21470">
                  <c:v>124.1779832</c:v>
                </c:pt>
                <c:pt idx="21471">
                  <c:v>119.68860890000001</c:v>
                </c:pt>
                <c:pt idx="21472">
                  <c:v>131.7269493</c:v>
                </c:pt>
                <c:pt idx="21473">
                  <c:v>118.3105257</c:v>
                </c:pt>
                <c:pt idx="21474">
                  <c:v>126.9669591</c:v>
                </c:pt>
                <c:pt idx="21475">
                  <c:v>116.0382056</c:v>
                </c:pt>
                <c:pt idx="21476">
                  <c:v>120.70012509999999</c:v>
                </c:pt>
                <c:pt idx="21477">
                  <c:v>119.77946009999999</c:v>
                </c:pt>
                <c:pt idx="21478">
                  <c:v>116.57094549999999</c:v>
                </c:pt>
                <c:pt idx="21479">
                  <c:v>132.68251430000001</c:v>
                </c:pt>
                <c:pt idx="21480">
                  <c:v>119.17110580000001</c:v>
                </c:pt>
                <c:pt idx="21481">
                  <c:v>126.056617</c:v>
                </c:pt>
                <c:pt idx="21482">
                  <c:v>132.50527099999999</c:v>
                </c:pt>
                <c:pt idx="21483">
                  <c:v>132.5405729</c:v>
                </c:pt>
                <c:pt idx="21484">
                  <c:v>127.0145797</c:v>
                </c:pt>
                <c:pt idx="21485">
                  <c:v>126.6404702</c:v>
                </c:pt>
                <c:pt idx="21486">
                  <c:v>126.6404702</c:v>
                </c:pt>
                <c:pt idx="21487">
                  <c:v>118.66723279999999</c:v>
                </c:pt>
                <c:pt idx="21488">
                  <c:v>130.17962800000001</c:v>
                </c:pt>
                <c:pt idx="21489">
                  <c:v>127.7745127</c:v>
                </c:pt>
                <c:pt idx="21490">
                  <c:v>128.143023</c:v>
                </c:pt>
                <c:pt idx="21491">
                  <c:v>137.6918259</c:v>
                </c:pt>
                <c:pt idx="21492">
                  <c:v>137.6918259</c:v>
                </c:pt>
                <c:pt idx="21493">
                  <c:v>127.6203064</c:v>
                </c:pt>
                <c:pt idx="21494">
                  <c:v>136.97511840000001</c:v>
                </c:pt>
                <c:pt idx="21495">
                  <c:v>127.2089228</c:v>
                </c:pt>
                <c:pt idx="21496">
                  <c:v>126.43593079999999</c:v>
                </c:pt>
                <c:pt idx="21497">
                  <c:v>126.43593079999999</c:v>
                </c:pt>
                <c:pt idx="21498">
                  <c:v>125.0619836</c:v>
                </c:pt>
                <c:pt idx="21499">
                  <c:v>121.9160203</c:v>
                </c:pt>
                <c:pt idx="21500">
                  <c:v>125.31098129999999</c:v>
                </c:pt>
                <c:pt idx="21501">
                  <c:v>125.31098129999999</c:v>
                </c:pt>
                <c:pt idx="21502">
                  <c:v>119.5872889</c:v>
                </c:pt>
                <c:pt idx="21503">
                  <c:v>125.4221318</c:v>
                </c:pt>
                <c:pt idx="21504">
                  <c:v>124.4716116</c:v>
                </c:pt>
                <c:pt idx="21505">
                  <c:v>124.4716116</c:v>
                </c:pt>
                <c:pt idx="21506">
                  <c:v>121.4058359</c:v>
                </c:pt>
                <c:pt idx="21507">
                  <c:v>123.7942398</c:v>
                </c:pt>
                <c:pt idx="21508">
                  <c:v>126.41707510000001</c:v>
                </c:pt>
                <c:pt idx="21509">
                  <c:v>117.63350749999999</c:v>
                </c:pt>
                <c:pt idx="21510">
                  <c:v>126.45170109999999</c:v>
                </c:pt>
                <c:pt idx="21511">
                  <c:v>126.389443</c:v>
                </c:pt>
                <c:pt idx="21512">
                  <c:v>126.389443</c:v>
                </c:pt>
                <c:pt idx="21513">
                  <c:v>138.8336985</c:v>
                </c:pt>
                <c:pt idx="21514">
                  <c:v>125.5865915</c:v>
                </c:pt>
                <c:pt idx="21515">
                  <c:v>125.5865915</c:v>
                </c:pt>
                <c:pt idx="21516">
                  <c:v>126.2123809</c:v>
                </c:pt>
                <c:pt idx="21517">
                  <c:v>121.20168990000001</c:v>
                </c:pt>
                <c:pt idx="21518">
                  <c:v>138.86312530000001</c:v>
                </c:pt>
                <c:pt idx="21519">
                  <c:v>119.2884354</c:v>
                </c:pt>
                <c:pt idx="21520">
                  <c:v>131.62242839999999</c:v>
                </c:pt>
                <c:pt idx="21521">
                  <c:v>131.62242839999999</c:v>
                </c:pt>
                <c:pt idx="21522">
                  <c:v>126.2199038</c:v>
                </c:pt>
                <c:pt idx="21523">
                  <c:v>115.9012716</c:v>
                </c:pt>
                <c:pt idx="21524">
                  <c:v>131.89231670000001</c:v>
                </c:pt>
                <c:pt idx="21525">
                  <c:v>121.392252</c:v>
                </c:pt>
                <c:pt idx="21526">
                  <c:v>127.4332497</c:v>
                </c:pt>
                <c:pt idx="21527">
                  <c:v>119.07879079999999</c:v>
                </c:pt>
                <c:pt idx="21528">
                  <c:v>122.51954019999999</c:v>
                </c:pt>
                <c:pt idx="21529">
                  <c:v>127.4548393</c:v>
                </c:pt>
                <c:pt idx="21530">
                  <c:v>127.44855269999999</c:v>
                </c:pt>
                <c:pt idx="21531">
                  <c:v>132.7750618</c:v>
                </c:pt>
                <c:pt idx="21532">
                  <c:v>119.241198</c:v>
                </c:pt>
                <c:pt idx="21533">
                  <c:v>125.3324295</c:v>
                </c:pt>
                <c:pt idx="21534">
                  <c:v>132.6123389</c:v>
                </c:pt>
                <c:pt idx="21535">
                  <c:v>123.5704886</c:v>
                </c:pt>
                <c:pt idx="21536">
                  <c:v>132.40143090000001</c:v>
                </c:pt>
                <c:pt idx="21537">
                  <c:v>132.40143090000001</c:v>
                </c:pt>
                <c:pt idx="21538">
                  <c:v>132.64997260000001</c:v>
                </c:pt>
                <c:pt idx="21539">
                  <c:v>128.14690139999999</c:v>
                </c:pt>
                <c:pt idx="21540">
                  <c:v>126.5111751</c:v>
                </c:pt>
                <c:pt idx="21541">
                  <c:v>130.66888069999999</c:v>
                </c:pt>
                <c:pt idx="21542">
                  <c:v>121.0793103</c:v>
                </c:pt>
                <c:pt idx="21543">
                  <c:v>127.6502563</c:v>
                </c:pt>
                <c:pt idx="21544">
                  <c:v>127.6502563</c:v>
                </c:pt>
                <c:pt idx="21545">
                  <c:v>134.26522929999999</c:v>
                </c:pt>
                <c:pt idx="21546">
                  <c:v>126.282113</c:v>
                </c:pt>
                <c:pt idx="21547">
                  <c:v>128.7972111</c:v>
                </c:pt>
                <c:pt idx="21548">
                  <c:v>127.9404888</c:v>
                </c:pt>
                <c:pt idx="21549">
                  <c:v>127.8300857</c:v>
                </c:pt>
                <c:pt idx="21550">
                  <c:v>137.71447090000001</c:v>
                </c:pt>
                <c:pt idx="21551">
                  <c:v>137.71447090000001</c:v>
                </c:pt>
                <c:pt idx="21552">
                  <c:v>137.86747579999999</c:v>
                </c:pt>
                <c:pt idx="21553">
                  <c:v>127.41206870000001</c:v>
                </c:pt>
                <c:pt idx="21554">
                  <c:v>127.4463185</c:v>
                </c:pt>
                <c:pt idx="21555">
                  <c:v>127.74509020000001</c:v>
                </c:pt>
                <c:pt idx="21556">
                  <c:v>133.44065090000001</c:v>
                </c:pt>
                <c:pt idx="21557">
                  <c:v>133.4700948</c:v>
                </c:pt>
                <c:pt idx="21558">
                  <c:v>126.6483611</c:v>
                </c:pt>
                <c:pt idx="21559">
                  <c:v>126.6483611</c:v>
                </c:pt>
                <c:pt idx="21560">
                  <c:v>123.56108209999999</c:v>
                </c:pt>
                <c:pt idx="21561">
                  <c:v>132.67744680000001</c:v>
                </c:pt>
                <c:pt idx="21562">
                  <c:v>132.67744680000001</c:v>
                </c:pt>
                <c:pt idx="21563">
                  <c:v>125.6535957</c:v>
                </c:pt>
                <c:pt idx="21564">
                  <c:v>125.5300709</c:v>
                </c:pt>
                <c:pt idx="21565">
                  <c:v>125.5300709</c:v>
                </c:pt>
                <c:pt idx="21566">
                  <c:v>124.85123590000001</c:v>
                </c:pt>
                <c:pt idx="21567">
                  <c:v>126.634615</c:v>
                </c:pt>
                <c:pt idx="21568">
                  <c:v>120.1419384</c:v>
                </c:pt>
                <c:pt idx="21569">
                  <c:v>120.3057567</c:v>
                </c:pt>
                <c:pt idx="21570">
                  <c:v>117.6426625</c:v>
                </c:pt>
                <c:pt idx="21571">
                  <c:v>123.3513803</c:v>
                </c:pt>
                <c:pt idx="21572">
                  <c:v>126.6733933</c:v>
                </c:pt>
                <c:pt idx="21573">
                  <c:v>124.8877499</c:v>
                </c:pt>
                <c:pt idx="21574">
                  <c:v>125.80672509999999</c:v>
                </c:pt>
                <c:pt idx="21575">
                  <c:v>125.80672509999999</c:v>
                </c:pt>
                <c:pt idx="21576">
                  <c:v>138.82381950000001</c:v>
                </c:pt>
                <c:pt idx="21577">
                  <c:v>128.2593722</c:v>
                </c:pt>
                <c:pt idx="21578">
                  <c:v>117.0846746</c:v>
                </c:pt>
                <c:pt idx="21579">
                  <c:v>125.6489978</c:v>
                </c:pt>
                <c:pt idx="21580">
                  <c:v>138.85581160000001</c:v>
                </c:pt>
                <c:pt idx="21581">
                  <c:v>132.57355430000001</c:v>
                </c:pt>
                <c:pt idx="21582">
                  <c:v>132.57355430000001</c:v>
                </c:pt>
                <c:pt idx="21583">
                  <c:v>127.5036923</c:v>
                </c:pt>
                <c:pt idx="21584">
                  <c:v>127.5254903</c:v>
                </c:pt>
                <c:pt idx="21585">
                  <c:v>126.58505769999999</c:v>
                </c:pt>
                <c:pt idx="21586">
                  <c:v>126.58505769999999</c:v>
                </c:pt>
                <c:pt idx="21587">
                  <c:v>126.4196061</c:v>
                </c:pt>
                <c:pt idx="21588">
                  <c:v>132.868526</c:v>
                </c:pt>
                <c:pt idx="21589">
                  <c:v>126.42785019999999</c:v>
                </c:pt>
                <c:pt idx="21590">
                  <c:v>131.47820960000001</c:v>
                </c:pt>
                <c:pt idx="21591">
                  <c:v>145.02069069999999</c:v>
                </c:pt>
                <c:pt idx="21592">
                  <c:v>145.02069069999999</c:v>
                </c:pt>
                <c:pt idx="21593">
                  <c:v>119.0666647</c:v>
                </c:pt>
                <c:pt idx="21594">
                  <c:v>122.2371054</c:v>
                </c:pt>
                <c:pt idx="21595">
                  <c:v>133.71442830000001</c:v>
                </c:pt>
                <c:pt idx="21596">
                  <c:v>125.5208678</c:v>
                </c:pt>
                <c:pt idx="21597">
                  <c:v>126.95110529999999</c:v>
                </c:pt>
                <c:pt idx="21598">
                  <c:v>116.7101869</c:v>
                </c:pt>
                <c:pt idx="21599">
                  <c:v>132.74542009999999</c:v>
                </c:pt>
                <c:pt idx="21600">
                  <c:v>126.81670990000001</c:v>
                </c:pt>
                <c:pt idx="21601">
                  <c:v>132.78485979999999</c:v>
                </c:pt>
                <c:pt idx="21602">
                  <c:v>127.3378472</c:v>
                </c:pt>
                <c:pt idx="21603">
                  <c:v>126.8091393</c:v>
                </c:pt>
                <c:pt idx="21604">
                  <c:v>133.49109949999999</c:v>
                </c:pt>
                <c:pt idx="21605">
                  <c:v>132.4927021</c:v>
                </c:pt>
                <c:pt idx="21606">
                  <c:v>132.4927021</c:v>
                </c:pt>
                <c:pt idx="21607">
                  <c:v>128.6633525</c:v>
                </c:pt>
                <c:pt idx="21608">
                  <c:v>128.6633525</c:v>
                </c:pt>
                <c:pt idx="21609">
                  <c:v>127.6491012</c:v>
                </c:pt>
                <c:pt idx="21610">
                  <c:v>122.4308494</c:v>
                </c:pt>
                <c:pt idx="21611">
                  <c:v>121.5588048</c:v>
                </c:pt>
                <c:pt idx="21612">
                  <c:v>125.85772900000001</c:v>
                </c:pt>
                <c:pt idx="21613">
                  <c:v>129.82066560000001</c:v>
                </c:pt>
                <c:pt idx="21614">
                  <c:v>130.9658115</c:v>
                </c:pt>
                <c:pt idx="21615">
                  <c:v>128.7027765</c:v>
                </c:pt>
                <c:pt idx="21616">
                  <c:v>128.84738870000001</c:v>
                </c:pt>
                <c:pt idx="21617">
                  <c:v>137.76989420000001</c:v>
                </c:pt>
                <c:pt idx="21618">
                  <c:v>137.76989420000001</c:v>
                </c:pt>
                <c:pt idx="21619">
                  <c:v>121.9091257</c:v>
                </c:pt>
                <c:pt idx="21620">
                  <c:v>137.95857290000001</c:v>
                </c:pt>
                <c:pt idx="21621">
                  <c:v>127.63900340000001</c:v>
                </c:pt>
                <c:pt idx="21622">
                  <c:v>118.33123689999999</c:v>
                </c:pt>
                <c:pt idx="21623">
                  <c:v>133.4099056</c:v>
                </c:pt>
                <c:pt idx="21624">
                  <c:v>133.41688500000001</c:v>
                </c:pt>
                <c:pt idx="21625">
                  <c:v>132.67990499999999</c:v>
                </c:pt>
                <c:pt idx="21626">
                  <c:v>132.71578070000001</c:v>
                </c:pt>
                <c:pt idx="21627">
                  <c:v>132.7798434</c:v>
                </c:pt>
                <c:pt idx="21628">
                  <c:v>132.7798434</c:v>
                </c:pt>
                <c:pt idx="21629">
                  <c:v>123.87418630000001</c:v>
                </c:pt>
                <c:pt idx="21630">
                  <c:v>126.65750610000001</c:v>
                </c:pt>
                <c:pt idx="21631">
                  <c:v>127.8813581</c:v>
                </c:pt>
                <c:pt idx="21632">
                  <c:v>123.9944998</c:v>
                </c:pt>
                <c:pt idx="21633">
                  <c:v>126.027715</c:v>
                </c:pt>
                <c:pt idx="21634">
                  <c:v>126.027715</c:v>
                </c:pt>
                <c:pt idx="21635">
                  <c:v>139.9290221</c:v>
                </c:pt>
                <c:pt idx="21636">
                  <c:v>126.8848984</c:v>
                </c:pt>
                <c:pt idx="21637">
                  <c:v>126.8848984</c:v>
                </c:pt>
                <c:pt idx="21638">
                  <c:v>120.3397883</c:v>
                </c:pt>
                <c:pt idx="21639">
                  <c:v>138.8486097</c:v>
                </c:pt>
                <c:pt idx="21640">
                  <c:v>121.9689125</c:v>
                </c:pt>
                <c:pt idx="21641">
                  <c:v>134.34609169999999</c:v>
                </c:pt>
                <c:pt idx="21642">
                  <c:v>131.29984680000001</c:v>
                </c:pt>
                <c:pt idx="21643">
                  <c:v>130.083978</c:v>
                </c:pt>
                <c:pt idx="21644">
                  <c:v>126.60681080000001</c:v>
                </c:pt>
                <c:pt idx="21645">
                  <c:v>126.60681080000001</c:v>
                </c:pt>
                <c:pt idx="21646">
                  <c:v>138.88267160000001</c:v>
                </c:pt>
                <c:pt idx="21647">
                  <c:v>121.9390045</c:v>
                </c:pt>
                <c:pt idx="21648">
                  <c:v>120.19388720000001</c:v>
                </c:pt>
                <c:pt idx="21649">
                  <c:v>132.7491685</c:v>
                </c:pt>
                <c:pt idx="21650">
                  <c:v>132.7491685</c:v>
                </c:pt>
                <c:pt idx="21651">
                  <c:v>120.3370374</c:v>
                </c:pt>
                <c:pt idx="21652">
                  <c:v>133.84749049999999</c:v>
                </c:pt>
                <c:pt idx="21653">
                  <c:v>125.90671140000001</c:v>
                </c:pt>
                <c:pt idx="21654">
                  <c:v>123.4456144</c:v>
                </c:pt>
                <c:pt idx="21655">
                  <c:v>126.8653606</c:v>
                </c:pt>
                <c:pt idx="21656">
                  <c:v>126.88828669999999</c:v>
                </c:pt>
                <c:pt idx="21657">
                  <c:v>126.807813</c:v>
                </c:pt>
                <c:pt idx="21658">
                  <c:v>126.807813</c:v>
                </c:pt>
                <c:pt idx="21659">
                  <c:v>144.9449444</c:v>
                </c:pt>
                <c:pt idx="21660">
                  <c:v>144.9449444</c:v>
                </c:pt>
                <c:pt idx="21661">
                  <c:v>126.6557269</c:v>
                </c:pt>
                <c:pt idx="21662">
                  <c:v>144.16393769999999</c:v>
                </c:pt>
                <c:pt idx="21663">
                  <c:v>126.6623702</c:v>
                </c:pt>
                <c:pt idx="21664">
                  <c:v>125.7338597</c:v>
                </c:pt>
                <c:pt idx="21665">
                  <c:v>133.8526866</c:v>
                </c:pt>
                <c:pt idx="21666">
                  <c:v>133.6992985</c:v>
                </c:pt>
                <c:pt idx="21667">
                  <c:v>129.34628029999999</c:v>
                </c:pt>
                <c:pt idx="21668">
                  <c:v>127.9011165</c:v>
                </c:pt>
                <c:pt idx="21669">
                  <c:v>122.3226195</c:v>
                </c:pt>
                <c:pt idx="21670">
                  <c:v>133.74126680000001</c:v>
                </c:pt>
                <c:pt idx="21671">
                  <c:v>119.9247675</c:v>
                </c:pt>
                <c:pt idx="21672">
                  <c:v>126.63236670000001</c:v>
                </c:pt>
                <c:pt idx="21673">
                  <c:v>133.61605950000001</c:v>
                </c:pt>
                <c:pt idx="21674">
                  <c:v>127.5652182</c:v>
                </c:pt>
                <c:pt idx="21675">
                  <c:v>130.09723320000001</c:v>
                </c:pt>
                <c:pt idx="21676">
                  <c:v>130.4320894</c:v>
                </c:pt>
                <c:pt idx="21677">
                  <c:v>130.4320894</c:v>
                </c:pt>
                <c:pt idx="21678">
                  <c:v>127.07958739999999</c:v>
                </c:pt>
                <c:pt idx="21679">
                  <c:v>122.4239525</c:v>
                </c:pt>
                <c:pt idx="21680">
                  <c:v>127.06845130000001</c:v>
                </c:pt>
                <c:pt idx="21681">
                  <c:v>133.0118525</c:v>
                </c:pt>
                <c:pt idx="21682">
                  <c:v>133.0118525</c:v>
                </c:pt>
                <c:pt idx="21683">
                  <c:v>118.5935891</c:v>
                </c:pt>
                <c:pt idx="21684">
                  <c:v>131.59233800000001</c:v>
                </c:pt>
                <c:pt idx="21685">
                  <c:v>131.7560599</c:v>
                </c:pt>
                <c:pt idx="21686">
                  <c:v>131.7560599</c:v>
                </c:pt>
                <c:pt idx="21687">
                  <c:v>126.22335200000001</c:v>
                </c:pt>
                <c:pt idx="21688">
                  <c:v>129.86271489999999</c:v>
                </c:pt>
                <c:pt idx="21689">
                  <c:v>138.6609613</c:v>
                </c:pt>
                <c:pt idx="21690">
                  <c:v>138.6609613</c:v>
                </c:pt>
                <c:pt idx="21691">
                  <c:v>128.69930070000001</c:v>
                </c:pt>
                <c:pt idx="21692">
                  <c:v>138.8780543</c:v>
                </c:pt>
                <c:pt idx="21693">
                  <c:v>131.87076490000001</c:v>
                </c:pt>
                <c:pt idx="21694">
                  <c:v>129.7728137</c:v>
                </c:pt>
                <c:pt idx="21695">
                  <c:v>126.11978569999999</c:v>
                </c:pt>
                <c:pt idx="21696">
                  <c:v>125.713584</c:v>
                </c:pt>
                <c:pt idx="21697">
                  <c:v>132.82247570000001</c:v>
                </c:pt>
                <c:pt idx="21698">
                  <c:v>132.75809240000001</c:v>
                </c:pt>
                <c:pt idx="21699">
                  <c:v>120.65954000000001</c:v>
                </c:pt>
                <c:pt idx="21700">
                  <c:v>129.81956389999999</c:v>
                </c:pt>
                <c:pt idx="21701">
                  <c:v>132.85812559999999</c:v>
                </c:pt>
                <c:pt idx="21702">
                  <c:v>132.66334739999999</c:v>
                </c:pt>
                <c:pt idx="21703">
                  <c:v>132.04947200000001</c:v>
                </c:pt>
                <c:pt idx="21704">
                  <c:v>132.04947200000001</c:v>
                </c:pt>
                <c:pt idx="21705">
                  <c:v>132.67097430000001</c:v>
                </c:pt>
                <c:pt idx="21706">
                  <c:v>124.98242310000001</c:v>
                </c:pt>
                <c:pt idx="21707">
                  <c:v>123.2716708</c:v>
                </c:pt>
                <c:pt idx="21708">
                  <c:v>122.00013629999999</c:v>
                </c:pt>
                <c:pt idx="21709">
                  <c:v>127.9066649</c:v>
                </c:pt>
                <c:pt idx="21710">
                  <c:v>127.9494368</c:v>
                </c:pt>
                <c:pt idx="21711">
                  <c:v>127.7089141</c:v>
                </c:pt>
                <c:pt idx="21712">
                  <c:v>122.9477612</c:v>
                </c:pt>
                <c:pt idx="21713">
                  <c:v>127.1385678</c:v>
                </c:pt>
                <c:pt idx="21714">
                  <c:v>127.1385678</c:v>
                </c:pt>
                <c:pt idx="21715">
                  <c:v>122.70972690000001</c:v>
                </c:pt>
                <c:pt idx="21716">
                  <c:v>134.8335309</c:v>
                </c:pt>
                <c:pt idx="21717">
                  <c:v>139.96075010000001</c:v>
                </c:pt>
                <c:pt idx="21718">
                  <c:v>127.994191</c:v>
                </c:pt>
                <c:pt idx="21719">
                  <c:v>125.0667807</c:v>
                </c:pt>
                <c:pt idx="21720">
                  <c:v>123.8048721</c:v>
                </c:pt>
                <c:pt idx="21721">
                  <c:v>138.90741499999999</c:v>
                </c:pt>
                <c:pt idx="21722">
                  <c:v>132.46623500000001</c:v>
                </c:pt>
                <c:pt idx="21723">
                  <c:v>123.8149674</c:v>
                </c:pt>
                <c:pt idx="21724">
                  <c:v>138.9460416</c:v>
                </c:pt>
                <c:pt idx="21725">
                  <c:v>134.96621039999999</c:v>
                </c:pt>
                <c:pt idx="21726">
                  <c:v>130.98135429999999</c:v>
                </c:pt>
                <c:pt idx="21727">
                  <c:v>126.3051212</c:v>
                </c:pt>
                <c:pt idx="21728">
                  <c:v>126.3051212</c:v>
                </c:pt>
                <c:pt idx="21729">
                  <c:v>133.72030000000001</c:v>
                </c:pt>
                <c:pt idx="21730">
                  <c:v>133.72030000000001</c:v>
                </c:pt>
                <c:pt idx="21731">
                  <c:v>133.98185459999999</c:v>
                </c:pt>
                <c:pt idx="21732">
                  <c:v>133.9706304</c:v>
                </c:pt>
                <c:pt idx="21733">
                  <c:v>122.87500180000001</c:v>
                </c:pt>
                <c:pt idx="21734">
                  <c:v>133.59209759999999</c:v>
                </c:pt>
                <c:pt idx="21735">
                  <c:v>134.83281099999999</c:v>
                </c:pt>
                <c:pt idx="21736">
                  <c:v>126.8666547</c:v>
                </c:pt>
                <c:pt idx="21737">
                  <c:v>126.8666547</c:v>
                </c:pt>
                <c:pt idx="21738">
                  <c:v>132.91617890000001</c:v>
                </c:pt>
                <c:pt idx="21739">
                  <c:v>130.59714940000001</c:v>
                </c:pt>
                <c:pt idx="21740">
                  <c:v>144.90443669999999</c:v>
                </c:pt>
                <c:pt idx="21741">
                  <c:v>144.90443669999999</c:v>
                </c:pt>
                <c:pt idx="21742">
                  <c:v>145.00146710000001</c:v>
                </c:pt>
                <c:pt idx="21743">
                  <c:v>125.9654666</c:v>
                </c:pt>
                <c:pt idx="21744">
                  <c:v>126.187067</c:v>
                </c:pt>
                <c:pt idx="21745">
                  <c:v>127.2584509</c:v>
                </c:pt>
                <c:pt idx="21746">
                  <c:v>134.81158669999999</c:v>
                </c:pt>
                <c:pt idx="21747">
                  <c:v>127.12492140000001</c:v>
                </c:pt>
                <c:pt idx="21748">
                  <c:v>127.1493862</c:v>
                </c:pt>
                <c:pt idx="21749">
                  <c:v>126.19432449999999</c:v>
                </c:pt>
                <c:pt idx="21750">
                  <c:v>126.19432449999999</c:v>
                </c:pt>
                <c:pt idx="21751">
                  <c:v>125.4157584</c:v>
                </c:pt>
                <c:pt idx="21752">
                  <c:v>133.87325749999999</c:v>
                </c:pt>
                <c:pt idx="21753">
                  <c:v>133.91938239999999</c:v>
                </c:pt>
                <c:pt idx="21754">
                  <c:v>133.7708216</c:v>
                </c:pt>
                <c:pt idx="21755">
                  <c:v>119.3687343</c:v>
                </c:pt>
                <c:pt idx="21756">
                  <c:v>128.17697140000001</c:v>
                </c:pt>
                <c:pt idx="21757">
                  <c:v>131.44369599999999</c:v>
                </c:pt>
                <c:pt idx="21758">
                  <c:v>131.44369599999999</c:v>
                </c:pt>
                <c:pt idx="21759">
                  <c:v>125.9830357</c:v>
                </c:pt>
                <c:pt idx="21760">
                  <c:v>134.8460398</c:v>
                </c:pt>
                <c:pt idx="21761">
                  <c:v>133.23964409999999</c:v>
                </c:pt>
                <c:pt idx="21762">
                  <c:v>127.8198052</c:v>
                </c:pt>
                <c:pt idx="21763">
                  <c:v>133.35292240000001</c:v>
                </c:pt>
                <c:pt idx="21764">
                  <c:v>130.88263559999999</c:v>
                </c:pt>
                <c:pt idx="21765">
                  <c:v>127.36526859999999</c:v>
                </c:pt>
                <c:pt idx="21766">
                  <c:v>128.95673149999999</c:v>
                </c:pt>
                <c:pt idx="21767">
                  <c:v>146.0905808</c:v>
                </c:pt>
                <c:pt idx="21768">
                  <c:v>127.35498870000001</c:v>
                </c:pt>
                <c:pt idx="21769">
                  <c:v>138.76524520000001</c:v>
                </c:pt>
                <c:pt idx="21770">
                  <c:v>138.76524520000001</c:v>
                </c:pt>
                <c:pt idx="21771">
                  <c:v>133.1722153</c:v>
                </c:pt>
                <c:pt idx="21772">
                  <c:v>133.1722153</c:v>
                </c:pt>
                <c:pt idx="21773">
                  <c:v>139.0165557</c:v>
                </c:pt>
                <c:pt idx="21774">
                  <c:v>129.31984979999999</c:v>
                </c:pt>
                <c:pt idx="21775">
                  <c:v>131.92436900000001</c:v>
                </c:pt>
                <c:pt idx="21776">
                  <c:v>131.92436900000001</c:v>
                </c:pt>
                <c:pt idx="21777">
                  <c:v>131.54456160000001</c:v>
                </c:pt>
                <c:pt idx="21778">
                  <c:v>120.6936161</c:v>
                </c:pt>
                <c:pt idx="21779">
                  <c:v>133.82855069999999</c:v>
                </c:pt>
                <c:pt idx="21780">
                  <c:v>135.8020458</c:v>
                </c:pt>
                <c:pt idx="21781">
                  <c:v>121.96869839999999</c:v>
                </c:pt>
                <c:pt idx="21782">
                  <c:v>131.5940478</c:v>
                </c:pt>
                <c:pt idx="21783">
                  <c:v>133.86877290000001</c:v>
                </c:pt>
                <c:pt idx="21784">
                  <c:v>132.04707519999999</c:v>
                </c:pt>
                <c:pt idx="21785">
                  <c:v>132.2199014</c:v>
                </c:pt>
                <c:pt idx="21786">
                  <c:v>132.2199014</c:v>
                </c:pt>
                <c:pt idx="21787">
                  <c:v>126.0892635</c:v>
                </c:pt>
                <c:pt idx="21788">
                  <c:v>124.509745</c:v>
                </c:pt>
                <c:pt idx="21789">
                  <c:v>124.6222636</c:v>
                </c:pt>
                <c:pt idx="21790">
                  <c:v>126.4057382</c:v>
                </c:pt>
                <c:pt idx="21791">
                  <c:v>123.8936301</c:v>
                </c:pt>
                <c:pt idx="21792">
                  <c:v>121.41846870000001</c:v>
                </c:pt>
                <c:pt idx="21793">
                  <c:v>131.95013729999999</c:v>
                </c:pt>
                <c:pt idx="21794">
                  <c:v>132.81974819999999</c:v>
                </c:pt>
                <c:pt idx="21795">
                  <c:v>123.9262564</c:v>
                </c:pt>
                <c:pt idx="21796">
                  <c:v>127.4127202</c:v>
                </c:pt>
                <c:pt idx="21797">
                  <c:v>127.4127202</c:v>
                </c:pt>
                <c:pt idx="21798">
                  <c:v>129.49183289999999</c:v>
                </c:pt>
                <c:pt idx="21799">
                  <c:v>134.03111200000001</c:v>
                </c:pt>
                <c:pt idx="21800">
                  <c:v>127.0586516</c:v>
                </c:pt>
                <c:pt idx="21801">
                  <c:v>132.82810180000001</c:v>
                </c:pt>
                <c:pt idx="21802">
                  <c:v>134.0539311</c:v>
                </c:pt>
                <c:pt idx="21803">
                  <c:v>140.0238243</c:v>
                </c:pt>
                <c:pt idx="21804">
                  <c:v>133.16522069999999</c:v>
                </c:pt>
                <c:pt idx="21805">
                  <c:v>133.16522069999999</c:v>
                </c:pt>
                <c:pt idx="21806">
                  <c:v>139.8032432</c:v>
                </c:pt>
                <c:pt idx="21807">
                  <c:v>128.17795599999999</c:v>
                </c:pt>
                <c:pt idx="21808">
                  <c:v>139.84400339999999</c:v>
                </c:pt>
                <c:pt idx="21809">
                  <c:v>125.88083399999999</c:v>
                </c:pt>
                <c:pt idx="21810">
                  <c:v>132.7262216</c:v>
                </c:pt>
                <c:pt idx="21811">
                  <c:v>124.5330604</c:v>
                </c:pt>
                <c:pt idx="21812">
                  <c:v>124.14751029999999</c:v>
                </c:pt>
                <c:pt idx="21813">
                  <c:v>134.12676920000001</c:v>
                </c:pt>
                <c:pt idx="21814">
                  <c:v>135.46238579999999</c:v>
                </c:pt>
                <c:pt idx="21815">
                  <c:v>135.46238579999999</c:v>
                </c:pt>
                <c:pt idx="21816">
                  <c:v>135.82035339999999</c:v>
                </c:pt>
                <c:pt idx="21817">
                  <c:v>135.93836339999999</c:v>
                </c:pt>
                <c:pt idx="21818">
                  <c:v>131.97776089999999</c:v>
                </c:pt>
                <c:pt idx="21819">
                  <c:v>122.7355957</c:v>
                </c:pt>
                <c:pt idx="21820">
                  <c:v>133.69266440000001</c:v>
                </c:pt>
                <c:pt idx="21821">
                  <c:v>133.7442715</c:v>
                </c:pt>
                <c:pt idx="21822">
                  <c:v>127.44861760000001</c:v>
                </c:pt>
                <c:pt idx="21823">
                  <c:v>127.44861760000001</c:v>
                </c:pt>
                <c:pt idx="21824">
                  <c:v>133.28799760000001</c:v>
                </c:pt>
                <c:pt idx="21825">
                  <c:v>133.27764740000001</c:v>
                </c:pt>
                <c:pt idx="21826">
                  <c:v>126.22264389999999</c:v>
                </c:pt>
                <c:pt idx="21827">
                  <c:v>127.1481909</c:v>
                </c:pt>
                <c:pt idx="21828">
                  <c:v>127.1481909</c:v>
                </c:pt>
                <c:pt idx="21829">
                  <c:v>121.05216660000001</c:v>
                </c:pt>
                <c:pt idx="21830">
                  <c:v>139.01793520000001</c:v>
                </c:pt>
                <c:pt idx="21831">
                  <c:v>139.01793520000001</c:v>
                </c:pt>
                <c:pt idx="21832">
                  <c:v>134.99009899999999</c:v>
                </c:pt>
                <c:pt idx="21833">
                  <c:v>134.84841499999999</c:v>
                </c:pt>
                <c:pt idx="21834">
                  <c:v>127.3009179</c:v>
                </c:pt>
                <c:pt idx="21835">
                  <c:v>127.41116599999999</c:v>
                </c:pt>
                <c:pt idx="21836">
                  <c:v>127.4367397</c:v>
                </c:pt>
                <c:pt idx="21837">
                  <c:v>125.8916638</c:v>
                </c:pt>
                <c:pt idx="21838">
                  <c:v>128.00894030000001</c:v>
                </c:pt>
                <c:pt idx="21839">
                  <c:v>134.89454180000001</c:v>
                </c:pt>
                <c:pt idx="21840">
                  <c:v>126.4808879</c:v>
                </c:pt>
                <c:pt idx="21841">
                  <c:v>126.4808879</c:v>
                </c:pt>
                <c:pt idx="21842">
                  <c:v>128.0214359</c:v>
                </c:pt>
                <c:pt idx="21843">
                  <c:v>126.22831050000001</c:v>
                </c:pt>
                <c:pt idx="21844">
                  <c:v>134.77675239999999</c:v>
                </c:pt>
                <c:pt idx="21845">
                  <c:v>124.5142512</c:v>
                </c:pt>
                <c:pt idx="21846">
                  <c:v>119.6565233</c:v>
                </c:pt>
                <c:pt idx="21847">
                  <c:v>140.0246032</c:v>
                </c:pt>
                <c:pt idx="21848">
                  <c:v>122.3217772</c:v>
                </c:pt>
                <c:pt idx="21849">
                  <c:v>140.0598617</c:v>
                </c:pt>
                <c:pt idx="21850">
                  <c:v>121.9918251</c:v>
                </c:pt>
                <c:pt idx="21851">
                  <c:v>136.27861820000001</c:v>
                </c:pt>
                <c:pt idx="21852">
                  <c:v>131.90460590000001</c:v>
                </c:pt>
                <c:pt idx="21853">
                  <c:v>135.09654130000001</c:v>
                </c:pt>
                <c:pt idx="21854">
                  <c:v>130.02789849999999</c:v>
                </c:pt>
                <c:pt idx="21855">
                  <c:v>126.2506856</c:v>
                </c:pt>
                <c:pt idx="21856">
                  <c:v>128.47484990000001</c:v>
                </c:pt>
                <c:pt idx="21857">
                  <c:v>134.13820989999999</c:v>
                </c:pt>
                <c:pt idx="21858">
                  <c:v>146.0554889</c:v>
                </c:pt>
                <c:pt idx="21859">
                  <c:v>139.68190720000001</c:v>
                </c:pt>
                <c:pt idx="21860">
                  <c:v>139.68190720000001</c:v>
                </c:pt>
                <c:pt idx="21861">
                  <c:v>139.3166033</c:v>
                </c:pt>
                <c:pt idx="21862">
                  <c:v>139.3166033</c:v>
                </c:pt>
                <c:pt idx="21863">
                  <c:v>128.9087107</c:v>
                </c:pt>
                <c:pt idx="21864">
                  <c:v>139.95721800000001</c:v>
                </c:pt>
                <c:pt idx="21865">
                  <c:v>132.55214340000001</c:v>
                </c:pt>
                <c:pt idx="21866">
                  <c:v>134.87272089999999</c:v>
                </c:pt>
                <c:pt idx="21867">
                  <c:v>123.4044967</c:v>
                </c:pt>
                <c:pt idx="21868">
                  <c:v>134.01158029999999</c:v>
                </c:pt>
                <c:pt idx="21869">
                  <c:v>123.7919392</c:v>
                </c:pt>
                <c:pt idx="21870">
                  <c:v>132.60583500000001</c:v>
                </c:pt>
                <c:pt idx="21871">
                  <c:v>134.0539689</c:v>
                </c:pt>
                <c:pt idx="21872">
                  <c:v>123.9799555</c:v>
                </c:pt>
                <c:pt idx="21873">
                  <c:v>133.2539754</c:v>
                </c:pt>
                <c:pt idx="21874">
                  <c:v>133.2539754</c:v>
                </c:pt>
                <c:pt idx="21875">
                  <c:v>132.49800759999999</c:v>
                </c:pt>
                <c:pt idx="21876">
                  <c:v>132.49800759999999</c:v>
                </c:pt>
                <c:pt idx="21877">
                  <c:v>132.95592579999999</c:v>
                </c:pt>
                <c:pt idx="21878">
                  <c:v>132.95592579999999</c:v>
                </c:pt>
                <c:pt idx="21879">
                  <c:v>123.9179032</c:v>
                </c:pt>
                <c:pt idx="21880">
                  <c:v>127.9527298</c:v>
                </c:pt>
                <c:pt idx="21881">
                  <c:v>127.66987589999999</c:v>
                </c:pt>
                <c:pt idx="21882">
                  <c:v>124.5194377</c:v>
                </c:pt>
                <c:pt idx="21883">
                  <c:v>126.3153547</c:v>
                </c:pt>
                <c:pt idx="21884">
                  <c:v>128.5097931</c:v>
                </c:pt>
                <c:pt idx="21885">
                  <c:v>128.5097931</c:v>
                </c:pt>
                <c:pt idx="21886">
                  <c:v>134.33577919999999</c:v>
                </c:pt>
                <c:pt idx="21887">
                  <c:v>132.25618689999999</c:v>
                </c:pt>
                <c:pt idx="21888">
                  <c:v>129.3537695</c:v>
                </c:pt>
                <c:pt idx="21889">
                  <c:v>140.925138</c:v>
                </c:pt>
                <c:pt idx="21890">
                  <c:v>123.9940319</c:v>
                </c:pt>
                <c:pt idx="21891">
                  <c:v>126.7176857</c:v>
                </c:pt>
                <c:pt idx="21892">
                  <c:v>133.84433709999999</c:v>
                </c:pt>
                <c:pt idx="21893">
                  <c:v>139.90671130000001</c:v>
                </c:pt>
                <c:pt idx="21894">
                  <c:v>125.7017197</c:v>
                </c:pt>
                <c:pt idx="21895">
                  <c:v>125.7017197</c:v>
                </c:pt>
                <c:pt idx="21896">
                  <c:v>127.7947724</c:v>
                </c:pt>
                <c:pt idx="21897">
                  <c:v>133.8535067</c:v>
                </c:pt>
                <c:pt idx="21898">
                  <c:v>133.33944579999999</c:v>
                </c:pt>
                <c:pt idx="21899">
                  <c:v>133.36347499999999</c:v>
                </c:pt>
                <c:pt idx="21900">
                  <c:v>139.95233379999999</c:v>
                </c:pt>
                <c:pt idx="21901">
                  <c:v>133.33664780000001</c:v>
                </c:pt>
                <c:pt idx="21902">
                  <c:v>133.33664780000001</c:v>
                </c:pt>
                <c:pt idx="21903">
                  <c:v>128.47033450000001</c:v>
                </c:pt>
                <c:pt idx="21904">
                  <c:v>136.43344630000001</c:v>
                </c:pt>
                <c:pt idx="21905">
                  <c:v>136.43344630000001</c:v>
                </c:pt>
                <c:pt idx="21906">
                  <c:v>123.90555689999999</c:v>
                </c:pt>
                <c:pt idx="21907">
                  <c:v>132.1409998</c:v>
                </c:pt>
                <c:pt idx="21908">
                  <c:v>137.5649798</c:v>
                </c:pt>
                <c:pt idx="21909">
                  <c:v>125.2885431</c:v>
                </c:pt>
                <c:pt idx="21910">
                  <c:v>124.91693650000001</c:v>
                </c:pt>
                <c:pt idx="21911">
                  <c:v>127.3103735</c:v>
                </c:pt>
                <c:pt idx="21912">
                  <c:v>134.3262484</c:v>
                </c:pt>
                <c:pt idx="21913">
                  <c:v>127.36032779999999</c:v>
                </c:pt>
                <c:pt idx="21914">
                  <c:v>144.92771519999999</c:v>
                </c:pt>
                <c:pt idx="21915">
                  <c:v>144.92771519999999</c:v>
                </c:pt>
                <c:pt idx="21916">
                  <c:v>140.90443339999999</c:v>
                </c:pt>
                <c:pt idx="21917">
                  <c:v>145.10302139999999</c:v>
                </c:pt>
                <c:pt idx="21918">
                  <c:v>135.9699076</c:v>
                </c:pt>
                <c:pt idx="21919">
                  <c:v>133.92330759999999</c:v>
                </c:pt>
                <c:pt idx="21920">
                  <c:v>126.75026440000001</c:v>
                </c:pt>
                <c:pt idx="21921">
                  <c:v>137.78162800000001</c:v>
                </c:pt>
                <c:pt idx="21922">
                  <c:v>123.5947323</c:v>
                </c:pt>
                <c:pt idx="21923">
                  <c:v>133.49984549999999</c:v>
                </c:pt>
                <c:pt idx="21924">
                  <c:v>127.76478899999999</c:v>
                </c:pt>
                <c:pt idx="21925">
                  <c:v>127.76478899999999</c:v>
                </c:pt>
                <c:pt idx="21926">
                  <c:v>128.25547829999999</c:v>
                </c:pt>
                <c:pt idx="21927">
                  <c:v>128.25547829999999</c:v>
                </c:pt>
                <c:pt idx="21928">
                  <c:v>135.82554569999999</c:v>
                </c:pt>
                <c:pt idx="21929">
                  <c:v>133.49272099999999</c:v>
                </c:pt>
                <c:pt idx="21930">
                  <c:v>139.0924861</c:v>
                </c:pt>
                <c:pt idx="21931">
                  <c:v>139.0924861</c:v>
                </c:pt>
                <c:pt idx="21932">
                  <c:v>135.87356639999999</c:v>
                </c:pt>
                <c:pt idx="21933">
                  <c:v>134.9679132</c:v>
                </c:pt>
                <c:pt idx="21934">
                  <c:v>138.34542010000001</c:v>
                </c:pt>
                <c:pt idx="21935">
                  <c:v>127.6157381</c:v>
                </c:pt>
                <c:pt idx="21936">
                  <c:v>127.63116100000001</c:v>
                </c:pt>
                <c:pt idx="21937">
                  <c:v>127.63116100000001</c:v>
                </c:pt>
                <c:pt idx="21938">
                  <c:v>140.10959769999999</c:v>
                </c:pt>
                <c:pt idx="21939">
                  <c:v>129.3798463</c:v>
                </c:pt>
                <c:pt idx="21940">
                  <c:v>122.2780769</c:v>
                </c:pt>
                <c:pt idx="21941">
                  <c:v>140.14430859999999</c:v>
                </c:pt>
                <c:pt idx="21942">
                  <c:v>124.8910657</c:v>
                </c:pt>
                <c:pt idx="21943">
                  <c:v>132.5936016</c:v>
                </c:pt>
                <c:pt idx="21944">
                  <c:v>140.00326530000001</c:v>
                </c:pt>
                <c:pt idx="21945">
                  <c:v>137.48423629999999</c:v>
                </c:pt>
                <c:pt idx="21946">
                  <c:v>133.67395450000001</c:v>
                </c:pt>
                <c:pt idx="21947">
                  <c:v>124.32007</c:v>
                </c:pt>
                <c:pt idx="21948">
                  <c:v>131.09924040000001</c:v>
                </c:pt>
                <c:pt idx="21949">
                  <c:v>136.83000139999999</c:v>
                </c:pt>
                <c:pt idx="21950">
                  <c:v>139.94982830000001</c:v>
                </c:pt>
                <c:pt idx="21951">
                  <c:v>140.01104040000001</c:v>
                </c:pt>
                <c:pt idx="21952">
                  <c:v>146.0565364</c:v>
                </c:pt>
                <c:pt idx="21953">
                  <c:v>139.39884240000001</c:v>
                </c:pt>
                <c:pt idx="21954">
                  <c:v>139.39884240000001</c:v>
                </c:pt>
                <c:pt idx="21955">
                  <c:v>124.2372733</c:v>
                </c:pt>
                <c:pt idx="21956">
                  <c:v>140.60477409999999</c:v>
                </c:pt>
                <c:pt idx="21957">
                  <c:v>140.60477409999999</c:v>
                </c:pt>
                <c:pt idx="21958">
                  <c:v>134.3036142</c:v>
                </c:pt>
                <c:pt idx="21959">
                  <c:v>140.90583369999999</c:v>
                </c:pt>
                <c:pt idx="21960">
                  <c:v>134.2181818</c:v>
                </c:pt>
                <c:pt idx="21961">
                  <c:v>137.92287780000001</c:v>
                </c:pt>
                <c:pt idx="21962">
                  <c:v>125.875517</c:v>
                </c:pt>
                <c:pt idx="21963">
                  <c:v>127.0338927</c:v>
                </c:pt>
                <c:pt idx="21964">
                  <c:v>126.54025609999999</c:v>
                </c:pt>
                <c:pt idx="21965">
                  <c:v>135.62435199999999</c:v>
                </c:pt>
                <c:pt idx="21966">
                  <c:v>134.33350229999999</c:v>
                </c:pt>
                <c:pt idx="21967">
                  <c:v>123.2030946</c:v>
                </c:pt>
                <c:pt idx="21968">
                  <c:v>134.2646881</c:v>
                </c:pt>
                <c:pt idx="21969">
                  <c:v>134.35762579999999</c:v>
                </c:pt>
                <c:pt idx="21970">
                  <c:v>126.391875</c:v>
                </c:pt>
                <c:pt idx="21971">
                  <c:v>129.6150135</c:v>
                </c:pt>
                <c:pt idx="21972">
                  <c:v>133.45948039999999</c:v>
                </c:pt>
                <c:pt idx="21973">
                  <c:v>133.45948039999999</c:v>
                </c:pt>
                <c:pt idx="21974">
                  <c:v>129.19696200000001</c:v>
                </c:pt>
                <c:pt idx="21975">
                  <c:v>129.2357355</c:v>
                </c:pt>
                <c:pt idx="21976">
                  <c:v>129.04886060000001</c:v>
                </c:pt>
                <c:pt idx="21977">
                  <c:v>127.63836999999999</c:v>
                </c:pt>
                <c:pt idx="21978">
                  <c:v>127.2921375</c:v>
                </c:pt>
                <c:pt idx="21979">
                  <c:v>129.42347580000001</c:v>
                </c:pt>
                <c:pt idx="21980">
                  <c:v>128.81147759999999</c:v>
                </c:pt>
                <c:pt idx="21981">
                  <c:v>128.81147759999999</c:v>
                </c:pt>
                <c:pt idx="21982">
                  <c:v>128.825309</c:v>
                </c:pt>
                <c:pt idx="21983">
                  <c:v>127.20156249999999</c:v>
                </c:pt>
                <c:pt idx="21984">
                  <c:v>125.5130703</c:v>
                </c:pt>
                <c:pt idx="21985">
                  <c:v>125.5130703</c:v>
                </c:pt>
                <c:pt idx="21986">
                  <c:v>128.81482890000001</c:v>
                </c:pt>
                <c:pt idx="21987">
                  <c:v>133.16870209999999</c:v>
                </c:pt>
                <c:pt idx="21988">
                  <c:v>133.16870209999999</c:v>
                </c:pt>
                <c:pt idx="21989">
                  <c:v>132.7291079</c:v>
                </c:pt>
                <c:pt idx="21990">
                  <c:v>132.7291079</c:v>
                </c:pt>
                <c:pt idx="21991">
                  <c:v>138.05571749999999</c:v>
                </c:pt>
                <c:pt idx="21992">
                  <c:v>141.03679439999999</c:v>
                </c:pt>
                <c:pt idx="21993">
                  <c:v>126.82806290000001</c:v>
                </c:pt>
                <c:pt idx="21994">
                  <c:v>126.82806290000001</c:v>
                </c:pt>
                <c:pt idx="21995">
                  <c:v>140.8267563</c:v>
                </c:pt>
                <c:pt idx="21996">
                  <c:v>132.48959590000001</c:v>
                </c:pt>
                <c:pt idx="21997">
                  <c:v>123.1536447</c:v>
                </c:pt>
                <c:pt idx="21998">
                  <c:v>123.2222064</c:v>
                </c:pt>
                <c:pt idx="21999">
                  <c:v>140.8743983</c:v>
                </c:pt>
                <c:pt idx="22000">
                  <c:v>134.0434084</c:v>
                </c:pt>
                <c:pt idx="22001">
                  <c:v>132.3264279</c:v>
                </c:pt>
                <c:pt idx="22002">
                  <c:v>137.41059490000001</c:v>
                </c:pt>
                <c:pt idx="22003">
                  <c:v>137.41059490000001</c:v>
                </c:pt>
                <c:pt idx="22004">
                  <c:v>127.0519419</c:v>
                </c:pt>
                <c:pt idx="22005">
                  <c:v>134.05335239999999</c:v>
                </c:pt>
                <c:pt idx="22006">
                  <c:v>130.95886580000001</c:v>
                </c:pt>
                <c:pt idx="22007">
                  <c:v>133.55051700000001</c:v>
                </c:pt>
                <c:pt idx="22008">
                  <c:v>133.5782121</c:v>
                </c:pt>
                <c:pt idx="22009">
                  <c:v>123.83345850000001</c:v>
                </c:pt>
                <c:pt idx="22010">
                  <c:v>127.38140110000001</c:v>
                </c:pt>
                <c:pt idx="22011">
                  <c:v>139.2931461</c:v>
                </c:pt>
                <c:pt idx="22012">
                  <c:v>127.5960031</c:v>
                </c:pt>
                <c:pt idx="22013">
                  <c:v>129.77649890000001</c:v>
                </c:pt>
                <c:pt idx="22014">
                  <c:v>132.6703162</c:v>
                </c:pt>
                <c:pt idx="22015">
                  <c:v>132.6703162</c:v>
                </c:pt>
                <c:pt idx="22016">
                  <c:v>129.6024808</c:v>
                </c:pt>
                <c:pt idx="22017">
                  <c:v>141.00118879999999</c:v>
                </c:pt>
                <c:pt idx="22018">
                  <c:v>145.98870819999999</c:v>
                </c:pt>
                <c:pt idx="22019">
                  <c:v>126.42947839999999</c:v>
                </c:pt>
                <c:pt idx="22020">
                  <c:v>136.95288830000001</c:v>
                </c:pt>
                <c:pt idx="22021">
                  <c:v>126.1038886</c:v>
                </c:pt>
                <c:pt idx="22022">
                  <c:v>134.5553147</c:v>
                </c:pt>
                <c:pt idx="22023">
                  <c:v>137.56423179999999</c:v>
                </c:pt>
                <c:pt idx="22024">
                  <c:v>123.7419254</c:v>
                </c:pt>
                <c:pt idx="22025">
                  <c:v>134.95876129999999</c:v>
                </c:pt>
                <c:pt idx="22026">
                  <c:v>137.61750119999999</c:v>
                </c:pt>
                <c:pt idx="22027">
                  <c:v>135.98967740000001</c:v>
                </c:pt>
                <c:pt idx="22028">
                  <c:v>136.9861555</c:v>
                </c:pt>
                <c:pt idx="22029">
                  <c:v>128.57013810000001</c:v>
                </c:pt>
                <c:pt idx="22030">
                  <c:v>128.57013810000001</c:v>
                </c:pt>
                <c:pt idx="22031">
                  <c:v>134.5855287</c:v>
                </c:pt>
                <c:pt idx="22032">
                  <c:v>128.10248619999999</c:v>
                </c:pt>
                <c:pt idx="22033">
                  <c:v>128.10248619999999</c:v>
                </c:pt>
                <c:pt idx="22034">
                  <c:v>134.57471430000001</c:v>
                </c:pt>
                <c:pt idx="22035">
                  <c:v>139.19797700000001</c:v>
                </c:pt>
                <c:pt idx="22036">
                  <c:v>139.19797700000001</c:v>
                </c:pt>
                <c:pt idx="22037">
                  <c:v>139.7170137</c:v>
                </c:pt>
                <c:pt idx="22038">
                  <c:v>139.7170137</c:v>
                </c:pt>
                <c:pt idx="22039">
                  <c:v>140.21852820000001</c:v>
                </c:pt>
                <c:pt idx="22040">
                  <c:v>126.32030399999999</c:v>
                </c:pt>
                <c:pt idx="22041">
                  <c:v>140.25983819999999</c:v>
                </c:pt>
                <c:pt idx="22042">
                  <c:v>138.47287890000001</c:v>
                </c:pt>
                <c:pt idx="22043">
                  <c:v>129.4122299</c:v>
                </c:pt>
                <c:pt idx="22044">
                  <c:v>128.7423627</c:v>
                </c:pt>
                <c:pt idx="22045">
                  <c:v>128.8662889</c:v>
                </c:pt>
                <c:pt idx="22046">
                  <c:v>128.8985907</c:v>
                </c:pt>
                <c:pt idx="22047">
                  <c:v>127.94908529999999</c:v>
                </c:pt>
                <c:pt idx="22048">
                  <c:v>127.94908529999999</c:v>
                </c:pt>
                <c:pt idx="22049">
                  <c:v>135.43169399999999</c:v>
                </c:pt>
                <c:pt idx="22050">
                  <c:v>132.1683864</c:v>
                </c:pt>
                <c:pt idx="22051">
                  <c:v>139.50980390000001</c:v>
                </c:pt>
                <c:pt idx="22052">
                  <c:v>139.50980390000001</c:v>
                </c:pt>
                <c:pt idx="22053">
                  <c:v>126.0730216</c:v>
                </c:pt>
                <c:pt idx="22054">
                  <c:v>124.3697052</c:v>
                </c:pt>
                <c:pt idx="22055">
                  <c:v>140.09932850000001</c:v>
                </c:pt>
                <c:pt idx="22056">
                  <c:v>141.53453099999999</c:v>
                </c:pt>
                <c:pt idx="22057">
                  <c:v>141.53453099999999</c:v>
                </c:pt>
                <c:pt idx="22058">
                  <c:v>135.25083860000001</c:v>
                </c:pt>
                <c:pt idx="22059">
                  <c:v>132.8332016</c:v>
                </c:pt>
                <c:pt idx="22060">
                  <c:v>142.6222429</c:v>
                </c:pt>
                <c:pt idx="22061">
                  <c:v>128.964371</c:v>
                </c:pt>
                <c:pt idx="22062">
                  <c:v>125.082078</c:v>
                </c:pt>
                <c:pt idx="22063">
                  <c:v>128.90215739999999</c:v>
                </c:pt>
                <c:pt idx="22064">
                  <c:v>140.11036319999999</c:v>
                </c:pt>
                <c:pt idx="22065">
                  <c:v>127.5651378</c:v>
                </c:pt>
                <c:pt idx="22066">
                  <c:v>140.94460839999999</c:v>
                </c:pt>
                <c:pt idx="22067">
                  <c:v>135.30124520000001</c:v>
                </c:pt>
                <c:pt idx="22068">
                  <c:v>133.6890531</c:v>
                </c:pt>
                <c:pt idx="22069">
                  <c:v>133.6890531</c:v>
                </c:pt>
                <c:pt idx="22070">
                  <c:v>132.95682640000001</c:v>
                </c:pt>
                <c:pt idx="22071">
                  <c:v>138.71717849999999</c:v>
                </c:pt>
                <c:pt idx="22072">
                  <c:v>130.8883783</c:v>
                </c:pt>
                <c:pt idx="22073">
                  <c:v>130.2137372</c:v>
                </c:pt>
                <c:pt idx="22074">
                  <c:v>134.55567740000001</c:v>
                </c:pt>
                <c:pt idx="22075">
                  <c:v>126.8523418</c:v>
                </c:pt>
                <c:pt idx="22076">
                  <c:v>129.91546790000001</c:v>
                </c:pt>
                <c:pt idx="22077">
                  <c:v>129.91546790000001</c:v>
                </c:pt>
                <c:pt idx="22078">
                  <c:v>125.17141410000001</c:v>
                </c:pt>
                <c:pt idx="22079">
                  <c:v>130.30195649999999</c:v>
                </c:pt>
                <c:pt idx="22080">
                  <c:v>131.47111949999999</c:v>
                </c:pt>
                <c:pt idx="22081">
                  <c:v>129.9441947</c:v>
                </c:pt>
                <c:pt idx="22082">
                  <c:v>130.776287</c:v>
                </c:pt>
                <c:pt idx="22083">
                  <c:v>140.45803989999999</c:v>
                </c:pt>
                <c:pt idx="22084">
                  <c:v>131.5256737</c:v>
                </c:pt>
                <c:pt idx="22085">
                  <c:v>141.96173970000001</c:v>
                </c:pt>
                <c:pt idx="22086">
                  <c:v>126.658789</c:v>
                </c:pt>
                <c:pt idx="22087">
                  <c:v>126.658789</c:v>
                </c:pt>
                <c:pt idx="22088">
                  <c:v>141.03079890000001</c:v>
                </c:pt>
                <c:pt idx="22089">
                  <c:v>141.75497720000001</c:v>
                </c:pt>
                <c:pt idx="22090">
                  <c:v>133.4047424</c:v>
                </c:pt>
                <c:pt idx="22091">
                  <c:v>133.4047424</c:v>
                </c:pt>
                <c:pt idx="22092">
                  <c:v>138.46508549999999</c:v>
                </c:pt>
                <c:pt idx="22093">
                  <c:v>140.6523842</c:v>
                </c:pt>
                <c:pt idx="22094">
                  <c:v>141.8025911</c:v>
                </c:pt>
                <c:pt idx="22095">
                  <c:v>133.82942080000001</c:v>
                </c:pt>
                <c:pt idx="22096">
                  <c:v>133.82942080000001</c:v>
                </c:pt>
                <c:pt idx="22097">
                  <c:v>140.6415571</c:v>
                </c:pt>
                <c:pt idx="22098">
                  <c:v>132.53717789999999</c:v>
                </c:pt>
                <c:pt idx="22099">
                  <c:v>130.41689360000001</c:v>
                </c:pt>
                <c:pt idx="22100">
                  <c:v>125.1108156</c:v>
                </c:pt>
                <c:pt idx="22101">
                  <c:v>133.56218469999999</c:v>
                </c:pt>
                <c:pt idx="22102">
                  <c:v>127.08728480000001</c:v>
                </c:pt>
                <c:pt idx="22103">
                  <c:v>128.6887443</c:v>
                </c:pt>
                <c:pt idx="22104">
                  <c:v>141.2917142</c:v>
                </c:pt>
                <c:pt idx="22105">
                  <c:v>134.27224759999999</c:v>
                </c:pt>
                <c:pt idx="22106">
                  <c:v>141.01181529999999</c:v>
                </c:pt>
                <c:pt idx="22107">
                  <c:v>124.7263718</c:v>
                </c:pt>
                <c:pt idx="22108">
                  <c:v>141.12074680000001</c:v>
                </c:pt>
                <c:pt idx="22109">
                  <c:v>140.17385530000001</c:v>
                </c:pt>
                <c:pt idx="22110">
                  <c:v>134.28298280000001</c:v>
                </c:pt>
                <c:pt idx="22111">
                  <c:v>130.24788659999999</c:v>
                </c:pt>
                <c:pt idx="22112">
                  <c:v>134.63292029999999</c:v>
                </c:pt>
                <c:pt idx="22113">
                  <c:v>134.6619656</c:v>
                </c:pt>
                <c:pt idx="22114">
                  <c:v>130.57254510000001</c:v>
                </c:pt>
                <c:pt idx="22115">
                  <c:v>128.22687690000001</c:v>
                </c:pt>
                <c:pt idx="22116">
                  <c:v>146.88479169999999</c:v>
                </c:pt>
                <c:pt idx="22117">
                  <c:v>138.70083020000001</c:v>
                </c:pt>
                <c:pt idx="22118">
                  <c:v>139.91780109999999</c:v>
                </c:pt>
                <c:pt idx="22119">
                  <c:v>132.9088959</c:v>
                </c:pt>
                <c:pt idx="22120">
                  <c:v>132.9088959</c:v>
                </c:pt>
                <c:pt idx="22121">
                  <c:v>129.9297345</c:v>
                </c:pt>
                <c:pt idx="22122">
                  <c:v>138.5402373</c:v>
                </c:pt>
                <c:pt idx="22123">
                  <c:v>128.33722119999999</c:v>
                </c:pt>
                <c:pt idx="22124">
                  <c:v>138.5953299</c:v>
                </c:pt>
                <c:pt idx="22125">
                  <c:v>136.21769839999999</c:v>
                </c:pt>
                <c:pt idx="22126">
                  <c:v>124.05215339999999</c:v>
                </c:pt>
                <c:pt idx="22127">
                  <c:v>127.2907905</c:v>
                </c:pt>
                <c:pt idx="22128">
                  <c:v>135.63989240000001</c:v>
                </c:pt>
                <c:pt idx="22129">
                  <c:v>126.3660442</c:v>
                </c:pt>
                <c:pt idx="22130">
                  <c:v>140.04544150000001</c:v>
                </c:pt>
                <c:pt idx="22131">
                  <c:v>135.1816772</c:v>
                </c:pt>
                <c:pt idx="22132">
                  <c:v>140.3563762</c:v>
                </c:pt>
                <c:pt idx="22133">
                  <c:v>140.39990309999999</c:v>
                </c:pt>
                <c:pt idx="22134">
                  <c:v>129.6896845</c:v>
                </c:pt>
                <c:pt idx="22135">
                  <c:v>129.6896845</c:v>
                </c:pt>
                <c:pt idx="22136">
                  <c:v>129.02165450000001</c:v>
                </c:pt>
                <c:pt idx="22137">
                  <c:v>132.73105219999999</c:v>
                </c:pt>
                <c:pt idx="22138">
                  <c:v>134.83884280000001</c:v>
                </c:pt>
                <c:pt idx="22139">
                  <c:v>139.33640410000001</c:v>
                </c:pt>
                <c:pt idx="22140">
                  <c:v>139.33640410000001</c:v>
                </c:pt>
                <c:pt idx="22141">
                  <c:v>133.2400466</c:v>
                </c:pt>
                <c:pt idx="22142">
                  <c:v>129.26966669999999</c:v>
                </c:pt>
                <c:pt idx="22143">
                  <c:v>129.26966669999999</c:v>
                </c:pt>
                <c:pt idx="22144">
                  <c:v>134.82692969999999</c:v>
                </c:pt>
                <c:pt idx="22145">
                  <c:v>127.7591166</c:v>
                </c:pt>
                <c:pt idx="22146">
                  <c:v>139.64757109999999</c:v>
                </c:pt>
                <c:pt idx="22147">
                  <c:v>139.64757109999999</c:v>
                </c:pt>
                <c:pt idx="22148">
                  <c:v>128.87008650000001</c:v>
                </c:pt>
                <c:pt idx="22149">
                  <c:v>139.8598466</c:v>
                </c:pt>
                <c:pt idx="22150">
                  <c:v>139.8598466</c:v>
                </c:pt>
                <c:pt idx="22151">
                  <c:v>135.4931096</c:v>
                </c:pt>
                <c:pt idx="22152">
                  <c:v>138.6349256</c:v>
                </c:pt>
                <c:pt idx="22153">
                  <c:v>128.28959860000001</c:v>
                </c:pt>
                <c:pt idx="22154">
                  <c:v>128.28959860000001</c:v>
                </c:pt>
                <c:pt idx="22155">
                  <c:v>129.87240439999999</c:v>
                </c:pt>
                <c:pt idx="22156">
                  <c:v>142.47217739999999</c:v>
                </c:pt>
                <c:pt idx="22157">
                  <c:v>142.47217739999999</c:v>
                </c:pt>
                <c:pt idx="22158">
                  <c:v>140.92730570000001</c:v>
                </c:pt>
                <c:pt idx="22159">
                  <c:v>132.02003260000001</c:v>
                </c:pt>
                <c:pt idx="22160">
                  <c:v>134.74733000000001</c:v>
                </c:pt>
                <c:pt idx="22161">
                  <c:v>134.74733000000001</c:v>
                </c:pt>
                <c:pt idx="22162">
                  <c:v>130.5187425</c:v>
                </c:pt>
                <c:pt idx="22163">
                  <c:v>143.57351650000001</c:v>
                </c:pt>
                <c:pt idx="22164">
                  <c:v>135.54311770000001</c:v>
                </c:pt>
                <c:pt idx="22165">
                  <c:v>130.6902111</c:v>
                </c:pt>
                <c:pt idx="22166">
                  <c:v>127.6072891</c:v>
                </c:pt>
                <c:pt idx="22167">
                  <c:v>127.2517704</c:v>
                </c:pt>
                <c:pt idx="22168">
                  <c:v>140.22663919999999</c:v>
                </c:pt>
                <c:pt idx="22169">
                  <c:v>140.23590809999999</c:v>
                </c:pt>
                <c:pt idx="22170">
                  <c:v>128.35417530000001</c:v>
                </c:pt>
                <c:pt idx="22171">
                  <c:v>131.01807790000001</c:v>
                </c:pt>
                <c:pt idx="22172">
                  <c:v>131.01807790000001</c:v>
                </c:pt>
                <c:pt idx="22173">
                  <c:v>133.09850159999999</c:v>
                </c:pt>
                <c:pt idx="22174">
                  <c:v>133.31750479999999</c:v>
                </c:pt>
                <c:pt idx="22175">
                  <c:v>140.70696190000001</c:v>
                </c:pt>
                <c:pt idx="22176">
                  <c:v>140.73191600000001</c:v>
                </c:pt>
                <c:pt idx="22177">
                  <c:v>143.52463109999999</c:v>
                </c:pt>
                <c:pt idx="22178">
                  <c:v>133.37653570000001</c:v>
                </c:pt>
                <c:pt idx="22179">
                  <c:v>135.63720240000001</c:v>
                </c:pt>
                <c:pt idx="22180">
                  <c:v>142.89519799999999</c:v>
                </c:pt>
                <c:pt idx="22181">
                  <c:v>127.1894704</c:v>
                </c:pt>
                <c:pt idx="22182">
                  <c:v>131.408018</c:v>
                </c:pt>
                <c:pt idx="22183">
                  <c:v>128.25865479999999</c:v>
                </c:pt>
                <c:pt idx="22184">
                  <c:v>139.89296830000001</c:v>
                </c:pt>
                <c:pt idx="22185">
                  <c:v>139.89296830000001</c:v>
                </c:pt>
                <c:pt idx="22186">
                  <c:v>142.68697739999999</c:v>
                </c:pt>
                <c:pt idx="22187">
                  <c:v>138.5777908</c:v>
                </c:pt>
                <c:pt idx="22188">
                  <c:v>131.09485419999999</c:v>
                </c:pt>
                <c:pt idx="22189">
                  <c:v>141.63675470000001</c:v>
                </c:pt>
                <c:pt idx="22190">
                  <c:v>142.73907610000001</c:v>
                </c:pt>
                <c:pt idx="22191">
                  <c:v>133.5822512</c:v>
                </c:pt>
                <c:pt idx="22192">
                  <c:v>131.7445171</c:v>
                </c:pt>
                <c:pt idx="22193">
                  <c:v>141.15418439999999</c:v>
                </c:pt>
                <c:pt idx="22194">
                  <c:v>131.0990783</c:v>
                </c:pt>
                <c:pt idx="22195">
                  <c:v>129.78392700000001</c:v>
                </c:pt>
                <c:pt idx="22196">
                  <c:v>134.47241489999999</c:v>
                </c:pt>
                <c:pt idx="22197">
                  <c:v>134.47241489999999</c:v>
                </c:pt>
                <c:pt idx="22198">
                  <c:v>130.33137740000001</c:v>
                </c:pt>
                <c:pt idx="22199">
                  <c:v>126.6624221</c:v>
                </c:pt>
                <c:pt idx="22200">
                  <c:v>126.6624221</c:v>
                </c:pt>
                <c:pt idx="22201">
                  <c:v>146.4574978</c:v>
                </c:pt>
                <c:pt idx="22202">
                  <c:v>146.4574978</c:v>
                </c:pt>
                <c:pt idx="22203">
                  <c:v>140.80813699999999</c:v>
                </c:pt>
                <c:pt idx="22204">
                  <c:v>140.7959912</c:v>
                </c:pt>
                <c:pt idx="22205">
                  <c:v>134.09809809999999</c:v>
                </c:pt>
                <c:pt idx="22206">
                  <c:v>134.09809809999999</c:v>
                </c:pt>
                <c:pt idx="22207">
                  <c:v>142.7197731</c:v>
                </c:pt>
                <c:pt idx="22208">
                  <c:v>134.24149600000001</c:v>
                </c:pt>
                <c:pt idx="22209">
                  <c:v>143.22185350000001</c:v>
                </c:pt>
                <c:pt idx="22210">
                  <c:v>142.09005569999999</c:v>
                </c:pt>
                <c:pt idx="22211">
                  <c:v>127.9613944</c:v>
                </c:pt>
                <c:pt idx="22212">
                  <c:v>133.83339179999999</c:v>
                </c:pt>
                <c:pt idx="22213">
                  <c:v>135.32881950000001</c:v>
                </c:pt>
                <c:pt idx="22214">
                  <c:v>147.79126450000001</c:v>
                </c:pt>
                <c:pt idx="22215">
                  <c:v>147.53318970000001</c:v>
                </c:pt>
                <c:pt idx="22216">
                  <c:v>147.53318970000001</c:v>
                </c:pt>
                <c:pt idx="22217">
                  <c:v>139.68298759999999</c:v>
                </c:pt>
                <c:pt idx="22218">
                  <c:v>142.96712149999999</c:v>
                </c:pt>
                <c:pt idx="22219">
                  <c:v>135.3428309</c:v>
                </c:pt>
                <c:pt idx="22220">
                  <c:v>140.68495160000001</c:v>
                </c:pt>
                <c:pt idx="22221">
                  <c:v>133.73112860000001</c:v>
                </c:pt>
                <c:pt idx="22222">
                  <c:v>134.88630140000001</c:v>
                </c:pt>
                <c:pt idx="22223">
                  <c:v>134.91440979999999</c:v>
                </c:pt>
                <c:pt idx="22224">
                  <c:v>147.46301020000001</c:v>
                </c:pt>
                <c:pt idx="22225">
                  <c:v>140.2640188</c:v>
                </c:pt>
                <c:pt idx="22226">
                  <c:v>134.0165581</c:v>
                </c:pt>
                <c:pt idx="22227">
                  <c:v>134.0165581</c:v>
                </c:pt>
                <c:pt idx="22228">
                  <c:v>137.25051260000001</c:v>
                </c:pt>
                <c:pt idx="22229">
                  <c:v>140.32188600000001</c:v>
                </c:pt>
                <c:pt idx="22230">
                  <c:v>128.5899623</c:v>
                </c:pt>
                <c:pt idx="22231">
                  <c:v>131.0732271</c:v>
                </c:pt>
                <c:pt idx="22232">
                  <c:v>139.0921147</c:v>
                </c:pt>
                <c:pt idx="22233">
                  <c:v>129.4699889</c:v>
                </c:pt>
                <c:pt idx="22234">
                  <c:v>146.78099370000001</c:v>
                </c:pt>
                <c:pt idx="22235">
                  <c:v>146.78099370000001</c:v>
                </c:pt>
                <c:pt idx="22236">
                  <c:v>128.68574330000001</c:v>
                </c:pt>
                <c:pt idx="22237">
                  <c:v>141.3390924</c:v>
                </c:pt>
                <c:pt idx="22238">
                  <c:v>126.6748249</c:v>
                </c:pt>
                <c:pt idx="22239">
                  <c:v>131.3849213</c:v>
                </c:pt>
                <c:pt idx="22240">
                  <c:v>141.38717439999999</c:v>
                </c:pt>
                <c:pt idx="22241">
                  <c:v>129.24655730000001</c:v>
                </c:pt>
                <c:pt idx="22242">
                  <c:v>136.23367880000001</c:v>
                </c:pt>
                <c:pt idx="22243">
                  <c:v>135.90611050000001</c:v>
                </c:pt>
                <c:pt idx="22244">
                  <c:v>135.06888359999999</c:v>
                </c:pt>
                <c:pt idx="22245">
                  <c:v>139.810394</c:v>
                </c:pt>
                <c:pt idx="22246">
                  <c:v>139.810394</c:v>
                </c:pt>
                <c:pt idx="22247">
                  <c:v>141.64577109999999</c:v>
                </c:pt>
                <c:pt idx="22248">
                  <c:v>130.80887279999999</c:v>
                </c:pt>
                <c:pt idx="22249">
                  <c:v>130.80854429999999</c:v>
                </c:pt>
                <c:pt idx="22250">
                  <c:v>130.80854429999999</c:v>
                </c:pt>
                <c:pt idx="22251">
                  <c:v>131.55648669999999</c:v>
                </c:pt>
                <c:pt idx="22252">
                  <c:v>132.97276310000001</c:v>
                </c:pt>
                <c:pt idx="22253">
                  <c:v>136.54014549999999</c:v>
                </c:pt>
                <c:pt idx="22254">
                  <c:v>133.61825329999999</c:v>
                </c:pt>
                <c:pt idx="22255">
                  <c:v>139.50142030000001</c:v>
                </c:pt>
                <c:pt idx="22256">
                  <c:v>139.50142030000001</c:v>
                </c:pt>
                <c:pt idx="22257">
                  <c:v>135.00744349999999</c:v>
                </c:pt>
                <c:pt idx="22258">
                  <c:v>135.00744349999999</c:v>
                </c:pt>
                <c:pt idx="22259">
                  <c:v>135.11596370000001</c:v>
                </c:pt>
                <c:pt idx="22260">
                  <c:v>136.59440670000001</c:v>
                </c:pt>
                <c:pt idx="22261">
                  <c:v>129.6348054</c:v>
                </c:pt>
                <c:pt idx="22262">
                  <c:v>129.6348054</c:v>
                </c:pt>
                <c:pt idx="22263">
                  <c:v>133.80168409999999</c:v>
                </c:pt>
                <c:pt idx="22264">
                  <c:v>130.9805399</c:v>
                </c:pt>
                <c:pt idx="22265">
                  <c:v>135.10499469999999</c:v>
                </c:pt>
                <c:pt idx="22266">
                  <c:v>143.3031642</c:v>
                </c:pt>
                <c:pt idx="22267">
                  <c:v>145.2737808</c:v>
                </c:pt>
                <c:pt idx="22268">
                  <c:v>140.0328639</c:v>
                </c:pt>
                <c:pt idx="22269">
                  <c:v>140.0328639</c:v>
                </c:pt>
                <c:pt idx="22270">
                  <c:v>131.6309383</c:v>
                </c:pt>
                <c:pt idx="22271">
                  <c:v>129.45988610000001</c:v>
                </c:pt>
                <c:pt idx="22272">
                  <c:v>129.45988610000001</c:v>
                </c:pt>
                <c:pt idx="22273">
                  <c:v>130.3972709</c:v>
                </c:pt>
                <c:pt idx="22274">
                  <c:v>131.58605420000001</c:v>
                </c:pt>
                <c:pt idx="22275">
                  <c:v>139.65124520000001</c:v>
                </c:pt>
                <c:pt idx="22276">
                  <c:v>132.8873317</c:v>
                </c:pt>
                <c:pt idx="22277">
                  <c:v>132.8873317</c:v>
                </c:pt>
                <c:pt idx="22278">
                  <c:v>131.0035014</c:v>
                </c:pt>
                <c:pt idx="22279">
                  <c:v>131.64512569999999</c:v>
                </c:pt>
                <c:pt idx="22280">
                  <c:v>143.59065870000001</c:v>
                </c:pt>
                <c:pt idx="22281">
                  <c:v>143.31858779999999</c:v>
                </c:pt>
                <c:pt idx="22282">
                  <c:v>134.39165560000001</c:v>
                </c:pt>
                <c:pt idx="22283">
                  <c:v>129.19860689999999</c:v>
                </c:pt>
                <c:pt idx="22284">
                  <c:v>140.38479290000001</c:v>
                </c:pt>
                <c:pt idx="22285">
                  <c:v>134.45474960000001</c:v>
                </c:pt>
                <c:pt idx="22286">
                  <c:v>140.3948403</c:v>
                </c:pt>
                <c:pt idx="22287">
                  <c:v>143.83423809999999</c:v>
                </c:pt>
                <c:pt idx="22288">
                  <c:v>138.71910930000001</c:v>
                </c:pt>
                <c:pt idx="22289">
                  <c:v>133.3877383</c:v>
                </c:pt>
                <c:pt idx="22290">
                  <c:v>142.74996060000001</c:v>
                </c:pt>
                <c:pt idx="22291">
                  <c:v>143.62381920000001</c:v>
                </c:pt>
                <c:pt idx="22292">
                  <c:v>140.86246829999999</c:v>
                </c:pt>
                <c:pt idx="22293">
                  <c:v>140.88661479999999</c:v>
                </c:pt>
                <c:pt idx="22294">
                  <c:v>127.58350369999999</c:v>
                </c:pt>
                <c:pt idx="22295">
                  <c:v>134.8444969</c:v>
                </c:pt>
                <c:pt idx="22296">
                  <c:v>133.82468890000001</c:v>
                </c:pt>
                <c:pt idx="22297">
                  <c:v>143.67840330000001</c:v>
                </c:pt>
                <c:pt idx="22298">
                  <c:v>135.8978175</c:v>
                </c:pt>
                <c:pt idx="22299">
                  <c:v>128.1966635</c:v>
                </c:pt>
                <c:pt idx="22300">
                  <c:v>128.36296160000001</c:v>
                </c:pt>
                <c:pt idx="22301">
                  <c:v>132.51371169999999</c:v>
                </c:pt>
                <c:pt idx="22302">
                  <c:v>140.0455723</c:v>
                </c:pt>
                <c:pt idx="22303">
                  <c:v>140.0455723</c:v>
                </c:pt>
                <c:pt idx="22304">
                  <c:v>132.18309859999999</c:v>
                </c:pt>
                <c:pt idx="22305">
                  <c:v>130.8752767</c:v>
                </c:pt>
                <c:pt idx="22306">
                  <c:v>141.67937509999999</c:v>
                </c:pt>
                <c:pt idx="22307">
                  <c:v>132.24840929999999</c:v>
                </c:pt>
                <c:pt idx="22308">
                  <c:v>141.80517879999999</c:v>
                </c:pt>
                <c:pt idx="22309">
                  <c:v>141.30441160000001</c:v>
                </c:pt>
                <c:pt idx="22310">
                  <c:v>142.25422459999999</c:v>
                </c:pt>
                <c:pt idx="22311">
                  <c:v>126.8464493</c:v>
                </c:pt>
                <c:pt idx="22312">
                  <c:v>126.8464493</c:v>
                </c:pt>
                <c:pt idx="22313">
                  <c:v>129.9505618</c:v>
                </c:pt>
                <c:pt idx="22314">
                  <c:v>134.74474029999999</c:v>
                </c:pt>
                <c:pt idx="22315">
                  <c:v>134.74474029999999</c:v>
                </c:pt>
                <c:pt idx="22316">
                  <c:v>128.14010920000001</c:v>
                </c:pt>
                <c:pt idx="22317">
                  <c:v>146.5042862</c:v>
                </c:pt>
                <c:pt idx="22318">
                  <c:v>146.5042862</c:v>
                </c:pt>
                <c:pt idx="22319">
                  <c:v>127.8617813</c:v>
                </c:pt>
                <c:pt idx="22320">
                  <c:v>127.8617813</c:v>
                </c:pt>
                <c:pt idx="22321">
                  <c:v>143.6312719</c:v>
                </c:pt>
                <c:pt idx="22322">
                  <c:v>140.9906484</c:v>
                </c:pt>
                <c:pt idx="22323">
                  <c:v>149.466408</c:v>
                </c:pt>
                <c:pt idx="22324">
                  <c:v>148.4200625</c:v>
                </c:pt>
                <c:pt idx="22325">
                  <c:v>148.4200625</c:v>
                </c:pt>
                <c:pt idx="22326">
                  <c:v>140.97939400000001</c:v>
                </c:pt>
                <c:pt idx="22327">
                  <c:v>145.9836694</c:v>
                </c:pt>
                <c:pt idx="22328">
                  <c:v>134.39223229999999</c:v>
                </c:pt>
                <c:pt idx="22329">
                  <c:v>134.39223229999999</c:v>
                </c:pt>
                <c:pt idx="22330">
                  <c:v>130.6953819</c:v>
                </c:pt>
                <c:pt idx="22331">
                  <c:v>147.52255260000001</c:v>
                </c:pt>
                <c:pt idx="22332">
                  <c:v>143.77456849999999</c:v>
                </c:pt>
                <c:pt idx="22333">
                  <c:v>134.92214860000001</c:v>
                </c:pt>
                <c:pt idx="22334">
                  <c:v>135.5940578</c:v>
                </c:pt>
                <c:pt idx="22335">
                  <c:v>128.8705832</c:v>
                </c:pt>
                <c:pt idx="22336">
                  <c:v>138.28738139999999</c:v>
                </c:pt>
                <c:pt idx="22337">
                  <c:v>135.6065084</c:v>
                </c:pt>
                <c:pt idx="22338">
                  <c:v>135.16041559999999</c:v>
                </c:pt>
                <c:pt idx="22339">
                  <c:v>135.19187360000001</c:v>
                </c:pt>
                <c:pt idx="22340">
                  <c:v>146.8345147</c:v>
                </c:pt>
                <c:pt idx="22341">
                  <c:v>146.8345147</c:v>
                </c:pt>
                <c:pt idx="22342">
                  <c:v>147.4117688</c:v>
                </c:pt>
                <c:pt idx="22343">
                  <c:v>141.5156188</c:v>
                </c:pt>
                <c:pt idx="22344">
                  <c:v>134.29414879999999</c:v>
                </c:pt>
                <c:pt idx="22345">
                  <c:v>134.29414879999999</c:v>
                </c:pt>
                <c:pt idx="22346">
                  <c:v>146.25251230000001</c:v>
                </c:pt>
                <c:pt idx="22347">
                  <c:v>132.21728870000001</c:v>
                </c:pt>
                <c:pt idx="22348">
                  <c:v>141.56536009999999</c:v>
                </c:pt>
                <c:pt idx="22349">
                  <c:v>129.77470539999999</c:v>
                </c:pt>
                <c:pt idx="22350">
                  <c:v>131.35031939999999</c:v>
                </c:pt>
                <c:pt idx="22351">
                  <c:v>140.81856690000001</c:v>
                </c:pt>
                <c:pt idx="22352">
                  <c:v>140.81856690000001</c:v>
                </c:pt>
                <c:pt idx="22353">
                  <c:v>136.87989339999999</c:v>
                </c:pt>
                <c:pt idx="22354">
                  <c:v>139.28503739999999</c:v>
                </c:pt>
                <c:pt idx="22355">
                  <c:v>130.16176429999999</c:v>
                </c:pt>
                <c:pt idx="22356">
                  <c:v>131.9377738</c:v>
                </c:pt>
                <c:pt idx="22357">
                  <c:v>141.97559100000001</c:v>
                </c:pt>
                <c:pt idx="22358">
                  <c:v>133.3306671</c:v>
                </c:pt>
                <c:pt idx="22359">
                  <c:v>133.3177665</c:v>
                </c:pt>
                <c:pt idx="22360">
                  <c:v>128.75027610000001</c:v>
                </c:pt>
                <c:pt idx="22361">
                  <c:v>134.5705763</c:v>
                </c:pt>
                <c:pt idx="22362">
                  <c:v>137.3549161</c:v>
                </c:pt>
                <c:pt idx="22363">
                  <c:v>137.58832799999999</c:v>
                </c:pt>
                <c:pt idx="22364">
                  <c:v>136.49156439999999</c:v>
                </c:pt>
                <c:pt idx="22365">
                  <c:v>136.07572070000001</c:v>
                </c:pt>
                <c:pt idx="22366">
                  <c:v>136.07572070000001</c:v>
                </c:pt>
                <c:pt idx="22367">
                  <c:v>131.97914470000001</c:v>
                </c:pt>
                <c:pt idx="22368">
                  <c:v>141.811892</c:v>
                </c:pt>
                <c:pt idx="22369">
                  <c:v>130.4264603</c:v>
                </c:pt>
                <c:pt idx="22370">
                  <c:v>137.0080653</c:v>
                </c:pt>
                <c:pt idx="22371">
                  <c:v>137.644396</c:v>
                </c:pt>
                <c:pt idx="22372">
                  <c:v>146.96589660000001</c:v>
                </c:pt>
                <c:pt idx="22373">
                  <c:v>146.33743290000001</c:v>
                </c:pt>
                <c:pt idx="22374">
                  <c:v>132.6968564</c:v>
                </c:pt>
                <c:pt idx="22375">
                  <c:v>132.6968564</c:v>
                </c:pt>
                <c:pt idx="22376">
                  <c:v>133.24096660000001</c:v>
                </c:pt>
                <c:pt idx="22377">
                  <c:v>133.97757759999999</c:v>
                </c:pt>
                <c:pt idx="22378">
                  <c:v>133.97757759999999</c:v>
                </c:pt>
                <c:pt idx="22379">
                  <c:v>132.96364489999999</c:v>
                </c:pt>
                <c:pt idx="22380">
                  <c:v>140.51506430000001</c:v>
                </c:pt>
                <c:pt idx="22381">
                  <c:v>140.51506430000001</c:v>
                </c:pt>
                <c:pt idx="22382">
                  <c:v>145.96321219999999</c:v>
                </c:pt>
                <c:pt idx="22383">
                  <c:v>136.23003199999999</c:v>
                </c:pt>
                <c:pt idx="22384">
                  <c:v>136.21799970000001</c:v>
                </c:pt>
                <c:pt idx="22385">
                  <c:v>145.68767969999999</c:v>
                </c:pt>
                <c:pt idx="22386">
                  <c:v>130.8116747</c:v>
                </c:pt>
                <c:pt idx="22387">
                  <c:v>130.8116747</c:v>
                </c:pt>
                <c:pt idx="22388">
                  <c:v>136.2180176</c:v>
                </c:pt>
                <c:pt idx="22389">
                  <c:v>133.50871979999999</c:v>
                </c:pt>
                <c:pt idx="22390">
                  <c:v>144.0692233</c:v>
                </c:pt>
                <c:pt idx="22391">
                  <c:v>140.2360639</c:v>
                </c:pt>
                <c:pt idx="22392">
                  <c:v>140.2360639</c:v>
                </c:pt>
                <c:pt idx="22393">
                  <c:v>134.77691110000001</c:v>
                </c:pt>
                <c:pt idx="22394">
                  <c:v>129.82794519999999</c:v>
                </c:pt>
                <c:pt idx="22395">
                  <c:v>129.82794519999999</c:v>
                </c:pt>
                <c:pt idx="22396">
                  <c:v>136.28081789999999</c:v>
                </c:pt>
                <c:pt idx="22397">
                  <c:v>133.5262903</c:v>
                </c:pt>
                <c:pt idx="22398">
                  <c:v>139.8551947</c:v>
                </c:pt>
                <c:pt idx="22399">
                  <c:v>132.13330199999999</c:v>
                </c:pt>
                <c:pt idx="22400">
                  <c:v>130.40225860000001</c:v>
                </c:pt>
                <c:pt idx="22401">
                  <c:v>144.77597879999999</c:v>
                </c:pt>
                <c:pt idx="22402">
                  <c:v>139.71175439999999</c:v>
                </c:pt>
                <c:pt idx="22403">
                  <c:v>141.3874509</c:v>
                </c:pt>
                <c:pt idx="22404">
                  <c:v>130.36997980000001</c:v>
                </c:pt>
                <c:pt idx="22405">
                  <c:v>145.32323539999999</c:v>
                </c:pt>
                <c:pt idx="22406">
                  <c:v>141.3983696</c:v>
                </c:pt>
                <c:pt idx="22407">
                  <c:v>134.8841592</c:v>
                </c:pt>
                <c:pt idx="22408">
                  <c:v>145.1068372</c:v>
                </c:pt>
                <c:pt idx="22409">
                  <c:v>145.3780908</c:v>
                </c:pt>
                <c:pt idx="22410">
                  <c:v>134.94047190000001</c:v>
                </c:pt>
                <c:pt idx="22411">
                  <c:v>131.96744029999999</c:v>
                </c:pt>
                <c:pt idx="22412">
                  <c:v>134.63154</c:v>
                </c:pt>
                <c:pt idx="22413">
                  <c:v>141.04357859999999</c:v>
                </c:pt>
                <c:pt idx="22414">
                  <c:v>141.07144460000001</c:v>
                </c:pt>
                <c:pt idx="22415">
                  <c:v>129.81130200000001</c:v>
                </c:pt>
                <c:pt idx="22416">
                  <c:v>130.78717409999999</c:v>
                </c:pt>
                <c:pt idx="22417">
                  <c:v>134.5212946</c:v>
                </c:pt>
                <c:pt idx="22418">
                  <c:v>136.99315910000001</c:v>
                </c:pt>
                <c:pt idx="22419">
                  <c:v>133.6207828</c:v>
                </c:pt>
                <c:pt idx="22420">
                  <c:v>128.72423979999999</c:v>
                </c:pt>
                <c:pt idx="22421">
                  <c:v>140.2241933</c:v>
                </c:pt>
                <c:pt idx="22422">
                  <c:v>140.2241933</c:v>
                </c:pt>
                <c:pt idx="22423">
                  <c:v>143.24159589999999</c:v>
                </c:pt>
                <c:pt idx="22424">
                  <c:v>132.46942200000001</c:v>
                </c:pt>
                <c:pt idx="22425">
                  <c:v>133.40112809999999</c:v>
                </c:pt>
                <c:pt idx="22426">
                  <c:v>142.00580579999999</c:v>
                </c:pt>
                <c:pt idx="22427">
                  <c:v>142.30253110000001</c:v>
                </c:pt>
                <c:pt idx="22428">
                  <c:v>146.01609250000001</c:v>
                </c:pt>
                <c:pt idx="22429">
                  <c:v>150.37629129999999</c:v>
                </c:pt>
                <c:pt idx="22430">
                  <c:v>128.0469607</c:v>
                </c:pt>
                <c:pt idx="22431">
                  <c:v>128.0469607</c:v>
                </c:pt>
                <c:pt idx="22432">
                  <c:v>147.60838939999999</c:v>
                </c:pt>
                <c:pt idx="22433">
                  <c:v>135.82787300000001</c:v>
                </c:pt>
                <c:pt idx="22434">
                  <c:v>135.82787300000001</c:v>
                </c:pt>
                <c:pt idx="22435">
                  <c:v>130.76189110000001</c:v>
                </c:pt>
                <c:pt idx="22436">
                  <c:v>133.39907919999999</c:v>
                </c:pt>
                <c:pt idx="22437">
                  <c:v>146.58610530000001</c:v>
                </c:pt>
                <c:pt idx="22438">
                  <c:v>146.58610530000001</c:v>
                </c:pt>
                <c:pt idx="22439">
                  <c:v>140.09562500000001</c:v>
                </c:pt>
                <c:pt idx="22440">
                  <c:v>132.65390110000001</c:v>
                </c:pt>
                <c:pt idx="22441">
                  <c:v>128.47237709999999</c:v>
                </c:pt>
                <c:pt idx="22442">
                  <c:v>146.76915070000001</c:v>
                </c:pt>
                <c:pt idx="22443">
                  <c:v>141.20261859999999</c:v>
                </c:pt>
                <c:pt idx="22444">
                  <c:v>132.64348409999999</c:v>
                </c:pt>
                <c:pt idx="22445">
                  <c:v>133.24216079999999</c:v>
                </c:pt>
                <c:pt idx="22446">
                  <c:v>141.19226860000001</c:v>
                </c:pt>
                <c:pt idx="22447">
                  <c:v>146.9167396</c:v>
                </c:pt>
                <c:pt idx="22448">
                  <c:v>146.9167396</c:v>
                </c:pt>
                <c:pt idx="22449">
                  <c:v>135.5214521</c:v>
                </c:pt>
                <c:pt idx="22450">
                  <c:v>135.5214521</c:v>
                </c:pt>
                <c:pt idx="22451">
                  <c:v>136.66441810000001</c:v>
                </c:pt>
                <c:pt idx="22452">
                  <c:v>147.2558501</c:v>
                </c:pt>
                <c:pt idx="22453">
                  <c:v>147.2558501</c:v>
                </c:pt>
                <c:pt idx="22454">
                  <c:v>142.51527110000001</c:v>
                </c:pt>
                <c:pt idx="22455">
                  <c:v>145.88586799999999</c:v>
                </c:pt>
                <c:pt idx="22456">
                  <c:v>136.01598580000001</c:v>
                </c:pt>
                <c:pt idx="22457">
                  <c:v>132.13410690000001</c:v>
                </c:pt>
                <c:pt idx="22458">
                  <c:v>139.23657789999999</c:v>
                </c:pt>
                <c:pt idx="22459">
                  <c:v>136.6801643</c:v>
                </c:pt>
                <c:pt idx="22460">
                  <c:v>142.56744119999999</c:v>
                </c:pt>
                <c:pt idx="22461">
                  <c:v>141.01958529999999</c:v>
                </c:pt>
                <c:pt idx="22462">
                  <c:v>141.01958529999999</c:v>
                </c:pt>
                <c:pt idx="22463">
                  <c:v>136.30415289999999</c:v>
                </c:pt>
                <c:pt idx="22464">
                  <c:v>136.2715785</c:v>
                </c:pt>
                <c:pt idx="22465">
                  <c:v>147.4823576</c:v>
                </c:pt>
                <c:pt idx="22466">
                  <c:v>134.59155730000001</c:v>
                </c:pt>
                <c:pt idx="22467">
                  <c:v>134.59155730000001</c:v>
                </c:pt>
                <c:pt idx="22468">
                  <c:v>135.6068114</c:v>
                </c:pt>
                <c:pt idx="22469">
                  <c:v>133.36417900000001</c:v>
                </c:pt>
                <c:pt idx="22470">
                  <c:v>135.77589549999999</c:v>
                </c:pt>
                <c:pt idx="22471">
                  <c:v>149.5915382</c:v>
                </c:pt>
                <c:pt idx="22472">
                  <c:v>139.4079624</c:v>
                </c:pt>
                <c:pt idx="22473">
                  <c:v>137.9250371</c:v>
                </c:pt>
                <c:pt idx="22474">
                  <c:v>137.9250371</c:v>
                </c:pt>
                <c:pt idx="22475">
                  <c:v>131.8752657</c:v>
                </c:pt>
                <c:pt idx="22476">
                  <c:v>130.95936990000001</c:v>
                </c:pt>
                <c:pt idx="22477">
                  <c:v>132.7381097</c:v>
                </c:pt>
                <c:pt idx="22478">
                  <c:v>149.64577249999999</c:v>
                </c:pt>
                <c:pt idx="22479">
                  <c:v>139.46672799999999</c:v>
                </c:pt>
                <c:pt idx="22480">
                  <c:v>131.9939526</c:v>
                </c:pt>
                <c:pt idx="22481">
                  <c:v>139.50316369999999</c:v>
                </c:pt>
                <c:pt idx="22482">
                  <c:v>148.64660319999999</c:v>
                </c:pt>
                <c:pt idx="22483">
                  <c:v>137.55976390000001</c:v>
                </c:pt>
                <c:pt idx="22484">
                  <c:v>135.882361</c:v>
                </c:pt>
                <c:pt idx="22485">
                  <c:v>142.0050008</c:v>
                </c:pt>
                <c:pt idx="22486">
                  <c:v>132.35633730000001</c:v>
                </c:pt>
                <c:pt idx="22487">
                  <c:v>132.63785060000001</c:v>
                </c:pt>
                <c:pt idx="22488">
                  <c:v>137.31160689999999</c:v>
                </c:pt>
                <c:pt idx="22489">
                  <c:v>148.72894410000001</c:v>
                </c:pt>
                <c:pt idx="22490">
                  <c:v>128.7249161</c:v>
                </c:pt>
                <c:pt idx="22491">
                  <c:v>135.46969100000001</c:v>
                </c:pt>
                <c:pt idx="22492">
                  <c:v>133.80983029999999</c:v>
                </c:pt>
                <c:pt idx="22493">
                  <c:v>133.80983029999999</c:v>
                </c:pt>
                <c:pt idx="22494">
                  <c:v>133.52939789999999</c:v>
                </c:pt>
                <c:pt idx="22495">
                  <c:v>140.72225399999999</c:v>
                </c:pt>
                <c:pt idx="22496">
                  <c:v>140.72225399999999</c:v>
                </c:pt>
                <c:pt idx="22497">
                  <c:v>146.47601979999999</c:v>
                </c:pt>
                <c:pt idx="22498">
                  <c:v>139.89027239999999</c:v>
                </c:pt>
                <c:pt idx="22499">
                  <c:v>136.8470007</c:v>
                </c:pt>
                <c:pt idx="22500">
                  <c:v>136.54344119999999</c:v>
                </c:pt>
                <c:pt idx="22501">
                  <c:v>134.61498739999999</c:v>
                </c:pt>
                <c:pt idx="22502">
                  <c:v>136.53007769999999</c:v>
                </c:pt>
                <c:pt idx="22503">
                  <c:v>148.14579280000001</c:v>
                </c:pt>
                <c:pt idx="22504">
                  <c:v>131.99037519999999</c:v>
                </c:pt>
                <c:pt idx="22505">
                  <c:v>131.99037519999999</c:v>
                </c:pt>
                <c:pt idx="22506">
                  <c:v>138.61510050000001</c:v>
                </c:pt>
                <c:pt idx="22507">
                  <c:v>135.9411905</c:v>
                </c:pt>
                <c:pt idx="22508">
                  <c:v>131.00590389999999</c:v>
                </c:pt>
                <c:pt idx="22509">
                  <c:v>131.00590389999999</c:v>
                </c:pt>
                <c:pt idx="22510">
                  <c:v>147.00984460000001</c:v>
                </c:pt>
                <c:pt idx="22511">
                  <c:v>132.71641790000001</c:v>
                </c:pt>
                <c:pt idx="22512">
                  <c:v>132.6795396</c:v>
                </c:pt>
                <c:pt idx="22513">
                  <c:v>134.63123150000001</c:v>
                </c:pt>
                <c:pt idx="22514">
                  <c:v>140.46336109999999</c:v>
                </c:pt>
                <c:pt idx="22515">
                  <c:v>140.46336109999999</c:v>
                </c:pt>
                <c:pt idx="22516">
                  <c:v>140.89530450000001</c:v>
                </c:pt>
                <c:pt idx="22517">
                  <c:v>147.06943860000001</c:v>
                </c:pt>
                <c:pt idx="22518">
                  <c:v>134.02824200000001</c:v>
                </c:pt>
                <c:pt idx="22519">
                  <c:v>133.8129706</c:v>
                </c:pt>
                <c:pt idx="22520">
                  <c:v>132.98148359999999</c:v>
                </c:pt>
                <c:pt idx="22521">
                  <c:v>141.5878257</c:v>
                </c:pt>
                <c:pt idx="22522">
                  <c:v>132.2922504</c:v>
                </c:pt>
                <c:pt idx="22523">
                  <c:v>149.71642109999999</c:v>
                </c:pt>
                <c:pt idx="22524">
                  <c:v>141.5975751</c:v>
                </c:pt>
                <c:pt idx="22525">
                  <c:v>133.31113239999999</c:v>
                </c:pt>
                <c:pt idx="22526">
                  <c:v>146.76895719999999</c:v>
                </c:pt>
                <c:pt idx="22527">
                  <c:v>144.23003840000001</c:v>
                </c:pt>
                <c:pt idx="22528">
                  <c:v>132.3540721</c:v>
                </c:pt>
                <c:pt idx="22529">
                  <c:v>141.2533684</c:v>
                </c:pt>
                <c:pt idx="22530">
                  <c:v>141.28236440000001</c:v>
                </c:pt>
                <c:pt idx="22531">
                  <c:v>137.29014520000001</c:v>
                </c:pt>
                <c:pt idx="22532">
                  <c:v>135.49070889999999</c:v>
                </c:pt>
                <c:pt idx="22533">
                  <c:v>134.84436940000001</c:v>
                </c:pt>
                <c:pt idx="22534">
                  <c:v>129.90525550000001</c:v>
                </c:pt>
                <c:pt idx="22535">
                  <c:v>140.4318217</c:v>
                </c:pt>
                <c:pt idx="22536">
                  <c:v>140.4318217</c:v>
                </c:pt>
                <c:pt idx="22537">
                  <c:v>136.4524155</c:v>
                </c:pt>
                <c:pt idx="22538">
                  <c:v>149.0732347</c:v>
                </c:pt>
                <c:pt idx="22539">
                  <c:v>133.07275709999999</c:v>
                </c:pt>
                <c:pt idx="22540">
                  <c:v>141.1274301</c:v>
                </c:pt>
                <c:pt idx="22541">
                  <c:v>142.49553879999999</c:v>
                </c:pt>
                <c:pt idx="22542">
                  <c:v>134.55657400000001</c:v>
                </c:pt>
                <c:pt idx="22543">
                  <c:v>143.05598169999999</c:v>
                </c:pt>
                <c:pt idx="22544">
                  <c:v>149.14532120000001</c:v>
                </c:pt>
                <c:pt idx="22545">
                  <c:v>137.69117650000001</c:v>
                </c:pt>
                <c:pt idx="22546">
                  <c:v>137.69117650000001</c:v>
                </c:pt>
                <c:pt idx="22547">
                  <c:v>136.6249425</c:v>
                </c:pt>
                <c:pt idx="22548">
                  <c:v>133.1199843</c:v>
                </c:pt>
                <c:pt idx="22549">
                  <c:v>131.09505530000001</c:v>
                </c:pt>
                <c:pt idx="22550">
                  <c:v>143.51602690000001</c:v>
                </c:pt>
                <c:pt idx="22551">
                  <c:v>134.6178194</c:v>
                </c:pt>
                <c:pt idx="22552">
                  <c:v>134.5943054</c:v>
                </c:pt>
                <c:pt idx="22553">
                  <c:v>143.57455340000001</c:v>
                </c:pt>
                <c:pt idx="22554">
                  <c:v>142.0401109</c:v>
                </c:pt>
                <c:pt idx="22555">
                  <c:v>142.0401109</c:v>
                </c:pt>
                <c:pt idx="22556">
                  <c:v>142.26545909999999</c:v>
                </c:pt>
                <c:pt idx="22557">
                  <c:v>134.58071939999999</c:v>
                </c:pt>
                <c:pt idx="22558">
                  <c:v>135.95565360000001</c:v>
                </c:pt>
                <c:pt idx="22559">
                  <c:v>148.55497740000001</c:v>
                </c:pt>
                <c:pt idx="22560">
                  <c:v>142.25190689999999</c:v>
                </c:pt>
                <c:pt idx="22561">
                  <c:v>137.74171229999999</c:v>
                </c:pt>
                <c:pt idx="22562">
                  <c:v>135.8482779</c:v>
                </c:pt>
                <c:pt idx="22563">
                  <c:v>135.8482779</c:v>
                </c:pt>
                <c:pt idx="22564">
                  <c:v>138.70480309999999</c:v>
                </c:pt>
                <c:pt idx="22565">
                  <c:v>146.85122849999999</c:v>
                </c:pt>
                <c:pt idx="22566">
                  <c:v>136.657758</c:v>
                </c:pt>
                <c:pt idx="22567">
                  <c:v>137.11237489999999</c:v>
                </c:pt>
                <c:pt idx="22568">
                  <c:v>147.37011519999999</c:v>
                </c:pt>
                <c:pt idx="22569">
                  <c:v>147.37011519999999</c:v>
                </c:pt>
                <c:pt idx="22570">
                  <c:v>138.8896627</c:v>
                </c:pt>
                <c:pt idx="22571">
                  <c:v>139.43212030000001</c:v>
                </c:pt>
                <c:pt idx="22572">
                  <c:v>133.6884124</c:v>
                </c:pt>
                <c:pt idx="22573">
                  <c:v>137.75604340000001</c:v>
                </c:pt>
                <c:pt idx="22574">
                  <c:v>135.3651863</c:v>
                </c:pt>
                <c:pt idx="22575">
                  <c:v>138.98513750000001</c:v>
                </c:pt>
                <c:pt idx="22576">
                  <c:v>138.98513750000001</c:v>
                </c:pt>
                <c:pt idx="22577">
                  <c:v>150.48635920000001</c:v>
                </c:pt>
                <c:pt idx="22578">
                  <c:v>140.44836549999999</c:v>
                </c:pt>
                <c:pt idx="22579">
                  <c:v>136.61416500000001</c:v>
                </c:pt>
                <c:pt idx="22580">
                  <c:v>136.57843819999999</c:v>
                </c:pt>
                <c:pt idx="22581">
                  <c:v>147.5861371</c:v>
                </c:pt>
                <c:pt idx="22582">
                  <c:v>135.7243272</c:v>
                </c:pt>
                <c:pt idx="22583">
                  <c:v>135.7243272</c:v>
                </c:pt>
                <c:pt idx="22584">
                  <c:v>150.54253779999999</c:v>
                </c:pt>
                <c:pt idx="22585">
                  <c:v>140.5131428</c:v>
                </c:pt>
                <c:pt idx="22586">
                  <c:v>134.5092736</c:v>
                </c:pt>
                <c:pt idx="22587">
                  <c:v>135.7566247</c:v>
                </c:pt>
                <c:pt idx="22588">
                  <c:v>136.12829300000001</c:v>
                </c:pt>
                <c:pt idx="22589">
                  <c:v>147.49757210000001</c:v>
                </c:pt>
                <c:pt idx="22590">
                  <c:v>143.61847040000001</c:v>
                </c:pt>
                <c:pt idx="22591">
                  <c:v>132.1439609</c:v>
                </c:pt>
                <c:pt idx="22592">
                  <c:v>145.9801104</c:v>
                </c:pt>
                <c:pt idx="22593">
                  <c:v>140.58620980000001</c:v>
                </c:pt>
                <c:pt idx="22594">
                  <c:v>149.4676599</c:v>
                </c:pt>
                <c:pt idx="22595">
                  <c:v>148.23097200000001</c:v>
                </c:pt>
                <c:pt idx="22596">
                  <c:v>138.63275640000001</c:v>
                </c:pt>
                <c:pt idx="22597">
                  <c:v>139.94636209999999</c:v>
                </c:pt>
                <c:pt idx="22598">
                  <c:v>143.051627</c:v>
                </c:pt>
                <c:pt idx="22599">
                  <c:v>140.89966390000001</c:v>
                </c:pt>
                <c:pt idx="22600">
                  <c:v>149.55601279999999</c:v>
                </c:pt>
                <c:pt idx="22601">
                  <c:v>138.4283671</c:v>
                </c:pt>
                <c:pt idx="22602">
                  <c:v>137.00046789999999</c:v>
                </c:pt>
                <c:pt idx="22603">
                  <c:v>132.5859251</c:v>
                </c:pt>
                <c:pt idx="22604">
                  <c:v>147.44547230000001</c:v>
                </c:pt>
                <c:pt idx="22605">
                  <c:v>147.44547230000001</c:v>
                </c:pt>
                <c:pt idx="22606">
                  <c:v>131.9681894</c:v>
                </c:pt>
                <c:pt idx="22607">
                  <c:v>134.6638245</c:v>
                </c:pt>
                <c:pt idx="22608">
                  <c:v>141.75624440000001</c:v>
                </c:pt>
                <c:pt idx="22609">
                  <c:v>141.75624440000001</c:v>
                </c:pt>
                <c:pt idx="22610">
                  <c:v>135.64561449999999</c:v>
                </c:pt>
                <c:pt idx="22611">
                  <c:v>136.4699258</c:v>
                </c:pt>
                <c:pt idx="22612">
                  <c:v>137.66941439999999</c:v>
                </c:pt>
                <c:pt idx="22613">
                  <c:v>152.0873556</c:v>
                </c:pt>
                <c:pt idx="22614">
                  <c:v>135.1183455</c:v>
                </c:pt>
                <c:pt idx="22615">
                  <c:v>132.18300479999999</c:v>
                </c:pt>
                <c:pt idx="22616">
                  <c:v>132.18300479999999</c:v>
                </c:pt>
                <c:pt idx="22617">
                  <c:v>135.8044074</c:v>
                </c:pt>
                <c:pt idx="22618">
                  <c:v>134.64882259999999</c:v>
                </c:pt>
                <c:pt idx="22619">
                  <c:v>148.2739133</c:v>
                </c:pt>
                <c:pt idx="22620">
                  <c:v>134.6126174</c:v>
                </c:pt>
                <c:pt idx="22621">
                  <c:v>137.65512419999999</c:v>
                </c:pt>
                <c:pt idx="22622">
                  <c:v>136.48961399999999</c:v>
                </c:pt>
                <c:pt idx="22623">
                  <c:v>133.942464</c:v>
                </c:pt>
                <c:pt idx="22624">
                  <c:v>133.942464</c:v>
                </c:pt>
                <c:pt idx="22625">
                  <c:v>132.55899790000001</c:v>
                </c:pt>
                <c:pt idx="22626">
                  <c:v>149.8390053</c:v>
                </c:pt>
                <c:pt idx="22627">
                  <c:v>141.5395408</c:v>
                </c:pt>
                <c:pt idx="22628">
                  <c:v>141.5395408</c:v>
                </c:pt>
                <c:pt idx="22629">
                  <c:v>141.13566839999999</c:v>
                </c:pt>
                <c:pt idx="22630">
                  <c:v>142.60901910000001</c:v>
                </c:pt>
                <c:pt idx="22631">
                  <c:v>145.22434699999999</c:v>
                </c:pt>
                <c:pt idx="22632">
                  <c:v>135.90721149999999</c:v>
                </c:pt>
                <c:pt idx="22633">
                  <c:v>142.62411850000001</c:v>
                </c:pt>
                <c:pt idx="22634">
                  <c:v>141.91361029999999</c:v>
                </c:pt>
                <c:pt idx="22635">
                  <c:v>147.79840619999999</c:v>
                </c:pt>
                <c:pt idx="22636">
                  <c:v>142.31165150000001</c:v>
                </c:pt>
                <c:pt idx="22637">
                  <c:v>142.3467642</c:v>
                </c:pt>
                <c:pt idx="22638">
                  <c:v>137.34488440000001</c:v>
                </c:pt>
                <c:pt idx="22639">
                  <c:v>138.3993002</c:v>
                </c:pt>
                <c:pt idx="22640">
                  <c:v>140.6642406</c:v>
                </c:pt>
                <c:pt idx="22641">
                  <c:v>140.6642406</c:v>
                </c:pt>
                <c:pt idx="22642">
                  <c:v>131.08736540000001</c:v>
                </c:pt>
                <c:pt idx="22643">
                  <c:v>147.160123</c:v>
                </c:pt>
                <c:pt idx="22644">
                  <c:v>147.160123</c:v>
                </c:pt>
                <c:pt idx="22645">
                  <c:v>135.99287670000001</c:v>
                </c:pt>
                <c:pt idx="22646">
                  <c:v>139.6376583</c:v>
                </c:pt>
                <c:pt idx="22647">
                  <c:v>151.79132519999999</c:v>
                </c:pt>
                <c:pt idx="22648">
                  <c:v>151.50259070000001</c:v>
                </c:pt>
                <c:pt idx="22649">
                  <c:v>134.56845129999999</c:v>
                </c:pt>
                <c:pt idx="22650">
                  <c:v>144.52165640000001</c:v>
                </c:pt>
                <c:pt idx="22651">
                  <c:v>136.33334249999999</c:v>
                </c:pt>
                <c:pt idx="22652">
                  <c:v>143.516659</c:v>
                </c:pt>
                <c:pt idx="22653">
                  <c:v>149.91634640000001</c:v>
                </c:pt>
                <c:pt idx="22654">
                  <c:v>137.72143600000001</c:v>
                </c:pt>
                <c:pt idx="22655">
                  <c:v>144.58202230000001</c:v>
                </c:pt>
                <c:pt idx="22656">
                  <c:v>138.45969500000001</c:v>
                </c:pt>
                <c:pt idx="22657">
                  <c:v>143.06453909999999</c:v>
                </c:pt>
                <c:pt idx="22658">
                  <c:v>143.06453909999999</c:v>
                </c:pt>
                <c:pt idx="22659">
                  <c:v>136.47508690000001</c:v>
                </c:pt>
                <c:pt idx="22660">
                  <c:v>137.74501140000001</c:v>
                </c:pt>
                <c:pt idx="22661">
                  <c:v>143.2970435</c:v>
                </c:pt>
                <c:pt idx="22662">
                  <c:v>142.44719420000001</c:v>
                </c:pt>
                <c:pt idx="22663">
                  <c:v>138.77118010000001</c:v>
                </c:pt>
                <c:pt idx="22664">
                  <c:v>138.77118010000001</c:v>
                </c:pt>
                <c:pt idx="22665">
                  <c:v>133.04992300000001</c:v>
                </c:pt>
                <c:pt idx="22666">
                  <c:v>144.18252029999999</c:v>
                </c:pt>
                <c:pt idx="22667">
                  <c:v>133.1542522</c:v>
                </c:pt>
                <c:pt idx="22668">
                  <c:v>136.38068999999999</c:v>
                </c:pt>
                <c:pt idx="22669">
                  <c:v>134.4658254</c:v>
                </c:pt>
                <c:pt idx="22670">
                  <c:v>146.83732660000001</c:v>
                </c:pt>
                <c:pt idx="22671">
                  <c:v>146.83732660000001</c:v>
                </c:pt>
                <c:pt idx="22672">
                  <c:v>151.59145280000001</c:v>
                </c:pt>
                <c:pt idx="22673">
                  <c:v>140.04562859999999</c:v>
                </c:pt>
                <c:pt idx="22674">
                  <c:v>140.04562859999999</c:v>
                </c:pt>
                <c:pt idx="22675">
                  <c:v>135.74910489999999</c:v>
                </c:pt>
                <c:pt idx="22676">
                  <c:v>142.2465018</c:v>
                </c:pt>
                <c:pt idx="22677">
                  <c:v>152.1493389</c:v>
                </c:pt>
                <c:pt idx="22678">
                  <c:v>139.5907119</c:v>
                </c:pt>
                <c:pt idx="22679">
                  <c:v>142.5143636</c:v>
                </c:pt>
                <c:pt idx="22680">
                  <c:v>135.73654070000001</c:v>
                </c:pt>
                <c:pt idx="22681">
                  <c:v>142.50182530000001</c:v>
                </c:pt>
                <c:pt idx="22682">
                  <c:v>142.31338959999999</c:v>
                </c:pt>
                <c:pt idx="22683">
                  <c:v>139.849842</c:v>
                </c:pt>
                <c:pt idx="22684">
                  <c:v>152.20837990000001</c:v>
                </c:pt>
                <c:pt idx="22685">
                  <c:v>136.9902305</c:v>
                </c:pt>
                <c:pt idx="22686">
                  <c:v>136.9902305</c:v>
                </c:pt>
                <c:pt idx="22687">
                  <c:v>139.60848770000001</c:v>
                </c:pt>
                <c:pt idx="22688">
                  <c:v>138.2088109</c:v>
                </c:pt>
                <c:pt idx="22689">
                  <c:v>139.65537470000001</c:v>
                </c:pt>
                <c:pt idx="22690">
                  <c:v>135.55208540000001</c:v>
                </c:pt>
                <c:pt idx="22691">
                  <c:v>147.5169655</c:v>
                </c:pt>
                <c:pt idx="22692">
                  <c:v>147.5169655</c:v>
                </c:pt>
                <c:pt idx="22693">
                  <c:v>137.73710059999999</c:v>
                </c:pt>
                <c:pt idx="22694">
                  <c:v>137.70225930000001</c:v>
                </c:pt>
                <c:pt idx="22695">
                  <c:v>136.05220729999999</c:v>
                </c:pt>
                <c:pt idx="22696">
                  <c:v>136.05220729999999</c:v>
                </c:pt>
                <c:pt idx="22697">
                  <c:v>146.92690039999999</c:v>
                </c:pt>
                <c:pt idx="22698">
                  <c:v>136.42076470000001</c:v>
                </c:pt>
                <c:pt idx="22699">
                  <c:v>139.33082970000001</c:v>
                </c:pt>
                <c:pt idx="22700">
                  <c:v>152.53760360000001</c:v>
                </c:pt>
                <c:pt idx="22701">
                  <c:v>141.111256</c:v>
                </c:pt>
                <c:pt idx="22702">
                  <c:v>142.27428900000001</c:v>
                </c:pt>
                <c:pt idx="22703">
                  <c:v>139.72724030000001</c:v>
                </c:pt>
                <c:pt idx="22704">
                  <c:v>131.8013847</c:v>
                </c:pt>
                <c:pt idx="22705">
                  <c:v>138.05551220000001</c:v>
                </c:pt>
                <c:pt idx="22706">
                  <c:v>133.32848290000001</c:v>
                </c:pt>
                <c:pt idx="22707">
                  <c:v>148.3617007</c:v>
                </c:pt>
                <c:pt idx="22708">
                  <c:v>140.47893490000001</c:v>
                </c:pt>
                <c:pt idx="22709">
                  <c:v>153.3716526</c:v>
                </c:pt>
                <c:pt idx="22710">
                  <c:v>140.8459129</c:v>
                </c:pt>
                <c:pt idx="22711">
                  <c:v>143.28414549999999</c:v>
                </c:pt>
                <c:pt idx="22712">
                  <c:v>137.4599753</c:v>
                </c:pt>
                <c:pt idx="22713">
                  <c:v>138.3383843</c:v>
                </c:pt>
                <c:pt idx="22714">
                  <c:v>134.22627439999999</c:v>
                </c:pt>
                <c:pt idx="22715">
                  <c:v>147.57105559999999</c:v>
                </c:pt>
                <c:pt idx="22716">
                  <c:v>147.57105559999999</c:v>
                </c:pt>
                <c:pt idx="22717">
                  <c:v>139.54705229999999</c:v>
                </c:pt>
                <c:pt idx="22718">
                  <c:v>135.18043489999999</c:v>
                </c:pt>
                <c:pt idx="22719">
                  <c:v>134.98589480000001</c:v>
                </c:pt>
                <c:pt idx="22720">
                  <c:v>142.7929651</c:v>
                </c:pt>
                <c:pt idx="22721">
                  <c:v>142.7929651</c:v>
                </c:pt>
                <c:pt idx="22722">
                  <c:v>138.50355859999999</c:v>
                </c:pt>
                <c:pt idx="22723">
                  <c:v>146.22181889999999</c:v>
                </c:pt>
                <c:pt idx="22724">
                  <c:v>134.13748580000001</c:v>
                </c:pt>
                <c:pt idx="22725">
                  <c:v>134.13748580000001</c:v>
                </c:pt>
                <c:pt idx="22726">
                  <c:v>138.79922529999999</c:v>
                </c:pt>
                <c:pt idx="22727">
                  <c:v>138.3450235</c:v>
                </c:pt>
                <c:pt idx="22728">
                  <c:v>135.80055189999999</c:v>
                </c:pt>
                <c:pt idx="22729">
                  <c:v>135.76125010000001</c:v>
                </c:pt>
                <c:pt idx="22730">
                  <c:v>148.43297329999999</c:v>
                </c:pt>
                <c:pt idx="22731">
                  <c:v>135.1841129</c:v>
                </c:pt>
                <c:pt idx="22732">
                  <c:v>138.78641619999999</c:v>
                </c:pt>
                <c:pt idx="22733">
                  <c:v>135.11178179999999</c:v>
                </c:pt>
                <c:pt idx="22734">
                  <c:v>135.11178179999999</c:v>
                </c:pt>
                <c:pt idx="22735">
                  <c:v>143.63937659999999</c:v>
                </c:pt>
                <c:pt idx="22736">
                  <c:v>142.1940511</c:v>
                </c:pt>
                <c:pt idx="22737">
                  <c:v>137.77047920000001</c:v>
                </c:pt>
                <c:pt idx="22738">
                  <c:v>141.80494899999999</c:v>
                </c:pt>
                <c:pt idx="22739">
                  <c:v>141.80494899999999</c:v>
                </c:pt>
                <c:pt idx="22740">
                  <c:v>143.6529663</c:v>
                </c:pt>
                <c:pt idx="22741">
                  <c:v>132.91453200000001</c:v>
                </c:pt>
                <c:pt idx="22742">
                  <c:v>136.5357539</c:v>
                </c:pt>
                <c:pt idx="22743">
                  <c:v>142.5595008</c:v>
                </c:pt>
                <c:pt idx="22744">
                  <c:v>142.5935484</c:v>
                </c:pt>
                <c:pt idx="22745">
                  <c:v>154.52920900000001</c:v>
                </c:pt>
                <c:pt idx="22746">
                  <c:v>145.53247830000001</c:v>
                </c:pt>
                <c:pt idx="22747">
                  <c:v>139.5104067</c:v>
                </c:pt>
                <c:pt idx="22748">
                  <c:v>144.0907655</c:v>
                </c:pt>
                <c:pt idx="22749">
                  <c:v>141.74806849999999</c:v>
                </c:pt>
                <c:pt idx="22750">
                  <c:v>144.0907655</c:v>
                </c:pt>
                <c:pt idx="22751">
                  <c:v>141.74806849999999</c:v>
                </c:pt>
                <c:pt idx="22752">
                  <c:v>132.26621359999999</c:v>
                </c:pt>
                <c:pt idx="22753">
                  <c:v>145.59272279999999</c:v>
                </c:pt>
                <c:pt idx="22754">
                  <c:v>140.8924662</c:v>
                </c:pt>
                <c:pt idx="22755">
                  <c:v>152.30721410000001</c:v>
                </c:pt>
                <c:pt idx="22756">
                  <c:v>137.84599639999999</c:v>
                </c:pt>
                <c:pt idx="22757">
                  <c:v>137.1428257</c:v>
                </c:pt>
                <c:pt idx="22758">
                  <c:v>144.5407678</c:v>
                </c:pt>
                <c:pt idx="22759">
                  <c:v>146.78703530000001</c:v>
                </c:pt>
                <c:pt idx="22760">
                  <c:v>136.2913077</c:v>
                </c:pt>
                <c:pt idx="22761">
                  <c:v>138.38365659999999</c:v>
                </c:pt>
                <c:pt idx="22762">
                  <c:v>136.4048464</c:v>
                </c:pt>
                <c:pt idx="22763">
                  <c:v>144.3666259</c:v>
                </c:pt>
                <c:pt idx="22764">
                  <c:v>139.8519938</c:v>
                </c:pt>
                <c:pt idx="22765">
                  <c:v>139.8519938</c:v>
                </c:pt>
                <c:pt idx="22766">
                  <c:v>140.5633138</c:v>
                </c:pt>
                <c:pt idx="22767">
                  <c:v>140.29651380000001</c:v>
                </c:pt>
                <c:pt idx="22768">
                  <c:v>137.0412384</c:v>
                </c:pt>
                <c:pt idx="22769">
                  <c:v>140.66322099999999</c:v>
                </c:pt>
                <c:pt idx="22770">
                  <c:v>137.66379430000001</c:v>
                </c:pt>
                <c:pt idx="22771">
                  <c:v>143.59356529999999</c:v>
                </c:pt>
                <c:pt idx="22772">
                  <c:v>143.694605</c:v>
                </c:pt>
                <c:pt idx="22773">
                  <c:v>137.65043510000001</c:v>
                </c:pt>
                <c:pt idx="22774">
                  <c:v>134.4311792</c:v>
                </c:pt>
                <c:pt idx="22775">
                  <c:v>141.9820771</c:v>
                </c:pt>
                <c:pt idx="22776">
                  <c:v>143.58197010000001</c:v>
                </c:pt>
                <c:pt idx="22777">
                  <c:v>140.68198609999999</c:v>
                </c:pt>
                <c:pt idx="22778">
                  <c:v>153.33188150000001</c:v>
                </c:pt>
                <c:pt idx="22779">
                  <c:v>147.18057229999999</c:v>
                </c:pt>
                <c:pt idx="22780">
                  <c:v>140.73904590000001</c:v>
                </c:pt>
                <c:pt idx="22781">
                  <c:v>138.9189001</c:v>
                </c:pt>
                <c:pt idx="22782">
                  <c:v>138.9189001</c:v>
                </c:pt>
                <c:pt idx="22783">
                  <c:v>140.07645930000001</c:v>
                </c:pt>
                <c:pt idx="22784">
                  <c:v>142.13130899999999</c:v>
                </c:pt>
                <c:pt idx="22785">
                  <c:v>138.8632939</c:v>
                </c:pt>
                <c:pt idx="22786">
                  <c:v>138.82518519999999</c:v>
                </c:pt>
                <c:pt idx="22787">
                  <c:v>137.19563890000001</c:v>
                </c:pt>
                <c:pt idx="22788">
                  <c:v>137.19563890000001</c:v>
                </c:pt>
                <c:pt idx="22789">
                  <c:v>154.88335810000001</c:v>
                </c:pt>
                <c:pt idx="22790">
                  <c:v>139.87819289999999</c:v>
                </c:pt>
                <c:pt idx="22791">
                  <c:v>138.32006440000001</c:v>
                </c:pt>
                <c:pt idx="22792">
                  <c:v>139.2615772</c:v>
                </c:pt>
                <c:pt idx="22793">
                  <c:v>155.01534430000001</c:v>
                </c:pt>
                <c:pt idx="22794">
                  <c:v>141.54755689999999</c:v>
                </c:pt>
                <c:pt idx="22795">
                  <c:v>148.51818470000001</c:v>
                </c:pt>
                <c:pt idx="22796">
                  <c:v>134.44739379999999</c:v>
                </c:pt>
                <c:pt idx="22797">
                  <c:v>135.27974560000001</c:v>
                </c:pt>
                <c:pt idx="22798">
                  <c:v>137.47006390000001</c:v>
                </c:pt>
                <c:pt idx="22799">
                  <c:v>141.55279419999999</c:v>
                </c:pt>
                <c:pt idx="22800">
                  <c:v>144.34662950000001</c:v>
                </c:pt>
                <c:pt idx="22801">
                  <c:v>155.10654289999999</c:v>
                </c:pt>
                <c:pt idx="22802">
                  <c:v>141.9466936</c:v>
                </c:pt>
                <c:pt idx="22803">
                  <c:v>147.72715890000001</c:v>
                </c:pt>
                <c:pt idx="22804">
                  <c:v>147.72715890000001</c:v>
                </c:pt>
                <c:pt idx="22805">
                  <c:v>141.44701359999999</c:v>
                </c:pt>
                <c:pt idx="22806">
                  <c:v>136.1328488</c:v>
                </c:pt>
                <c:pt idx="22807">
                  <c:v>138.18783680000001</c:v>
                </c:pt>
                <c:pt idx="22808">
                  <c:v>143.8360021</c:v>
                </c:pt>
                <c:pt idx="22809">
                  <c:v>143.8360021</c:v>
                </c:pt>
                <c:pt idx="22810">
                  <c:v>141.7301415</c:v>
                </c:pt>
                <c:pt idx="22811">
                  <c:v>131.86018010000001</c:v>
                </c:pt>
                <c:pt idx="22812">
                  <c:v>135.3052625</c:v>
                </c:pt>
                <c:pt idx="22813">
                  <c:v>135.3052625</c:v>
                </c:pt>
                <c:pt idx="22814">
                  <c:v>137.7119816</c:v>
                </c:pt>
                <c:pt idx="22815">
                  <c:v>137.6716644</c:v>
                </c:pt>
                <c:pt idx="22816">
                  <c:v>140.7077974</c:v>
                </c:pt>
                <c:pt idx="22817">
                  <c:v>138.24116129999999</c:v>
                </c:pt>
                <c:pt idx="22818">
                  <c:v>144.67172969999999</c:v>
                </c:pt>
                <c:pt idx="22819">
                  <c:v>140.6959277</c:v>
                </c:pt>
                <c:pt idx="22820">
                  <c:v>139.71500700000001</c:v>
                </c:pt>
                <c:pt idx="22821">
                  <c:v>143.2563925</c:v>
                </c:pt>
                <c:pt idx="22822">
                  <c:v>139.6234618</c:v>
                </c:pt>
                <c:pt idx="22823">
                  <c:v>144.68680409999999</c:v>
                </c:pt>
                <c:pt idx="22824">
                  <c:v>142.90077640000001</c:v>
                </c:pt>
                <c:pt idx="22825">
                  <c:v>142.90077640000001</c:v>
                </c:pt>
                <c:pt idx="22826">
                  <c:v>153.3556212</c:v>
                </c:pt>
                <c:pt idx="22827">
                  <c:v>135.53742310000001</c:v>
                </c:pt>
                <c:pt idx="22828">
                  <c:v>141.1365624</c:v>
                </c:pt>
                <c:pt idx="22829">
                  <c:v>147.3103107</c:v>
                </c:pt>
                <c:pt idx="22830">
                  <c:v>145.11868630000001</c:v>
                </c:pt>
                <c:pt idx="22831">
                  <c:v>145.11868630000001</c:v>
                </c:pt>
                <c:pt idx="22832">
                  <c:v>149.5087685</c:v>
                </c:pt>
                <c:pt idx="22833">
                  <c:v>143.82487800000001</c:v>
                </c:pt>
                <c:pt idx="22834">
                  <c:v>144.00872519999999</c:v>
                </c:pt>
                <c:pt idx="22835">
                  <c:v>147.37520240000001</c:v>
                </c:pt>
                <c:pt idx="22836">
                  <c:v>143.67246280000001</c:v>
                </c:pt>
                <c:pt idx="22837">
                  <c:v>143.63731530000001</c:v>
                </c:pt>
                <c:pt idx="22838">
                  <c:v>141.40393330000001</c:v>
                </c:pt>
                <c:pt idx="22839">
                  <c:v>141.2358849</c:v>
                </c:pt>
                <c:pt idx="22840">
                  <c:v>142.01608569999999</c:v>
                </c:pt>
                <c:pt idx="22841">
                  <c:v>142.01608569999999</c:v>
                </c:pt>
                <c:pt idx="22842">
                  <c:v>133.44407530000001</c:v>
                </c:pt>
                <c:pt idx="22843">
                  <c:v>135.07221920000001</c:v>
                </c:pt>
                <c:pt idx="22844">
                  <c:v>145.57200829999999</c:v>
                </c:pt>
                <c:pt idx="22845">
                  <c:v>138.29230770000001</c:v>
                </c:pt>
                <c:pt idx="22846">
                  <c:v>140.18371669999999</c:v>
                </c:pt>
                <c:pt idx="22847">
                  <c:v>147.82129800000001</c:v>
                </c:pt>
                <c:pt idx="22848">
                  <c:v>145.0802813</c:v>
                </c:pt>
                <c:pt idx="22849">
                  <c:v>147.2006485</c:v>
                </c:pt>
                <c:pt idx="22850">
                  <c:v>142.4206701</c:v>
                </c:pt>
                <c:pt idx="22851">
                  <c:v>145.44009779999999</c:v>
                </c:pt>
                <c:pt idx="22852">
                  <c:v>155.68708169999999</c:v>
                </c:pt>
                <c:pt idx="22853">
                  <c:v>143.15696729999999</c:v>
                </c:pt>
                <c:pt idx="22854">
                  <c:v>142.49385770000001</c:v>
                </c:pt>
                <c:pt idx="22855">
                  <c:v>136.9938612</c:v>
                </c:pt>
                <c:pt idx="22856">
                  <c:v>140.94541599999999</c:v>
                </c:pt>
                <c:pt idx="22857">
                  <c:v>141.6829333</c:v>
                </c:pt>
                <c:pt idx="22858">
                  <c:v>153.66083750000001</c:v>
                </c:pt>
                <c:pt idx="22859">
                  <c:v>142.51375229999999</c:v>
                </c:pt>
                <c:pt idx="22860">
                  <c:v>144.68105499999999</c:v>
                </c:pt>
                <c:pt idx="22861">
                  <c:v>148.18709100000001</c:v>
                </c:pt>
                <c:pt idx="22862">
                  <c:v>140.9993547</c:v>
                </c:pt>
                <c:pt idx="22863">
                  <c:v>144.66605480000001</c:v>
                </c:pt>
                <c:pt idx="22864">
                  <c:v>141.92942629999999</c:v>
                </c:pt>
                <c:pt idx="22865">
                  <c:v>136.37633289999999</c:v>
                </c:pt>
                <c:pt idx="22866">
                  <c:v>140.05579829999999</c:v>
                </c:pt>
                <c:pt idx="22867">
                  <c:v>140.05579829999999</c:v>
                </c:pt>
                <c:pt idx="22868">
                  <c:v>140.7722924</c:v>
                </c:pt>
                <c:pt idx="22869">
                  <c:v>140.73070920000001</c:v>
                </c:pt>
                <c:pt idx="22870">
                  <c:v>139.128557</c:v>
                </c:pt>
                <c:pt idx="22871">
                  <c:v>139.128557</c:v>
                </c:pt>
                <c:pt idx="22872">
                  <c:v>147.89294949999999</c:v>
                </c:pt>
                <c:pt idx="22873">
                  <c:v>147.89294949999999</c:v>
                </c:pt>
                <c:pt idx="22874">
                  <c:v>158.0561204</c:v>
                </c:pt>
                <c:pt idx="22875">
                  <c:v>137.72565710000001</c:v>
                </c:pt>
                <c:pt idx="22876">
                  <c:v>147.76106279999999</c:v>
                </c:pt>
                <c:pt idx="22877">
                  <c:v>158.3684543</c:v>
                </c:pt>
                <c:pt idx="22878">
                  <c:v>157.42372230000001</c:v>
                </c:pt>
                <c:pt idx="22879">
                  <c:v>137.68174099999999</c:v>
                </c:pt>
                <c:pt idx="22880">
                  <c:v>144.73705459999999</c:v>
                </c:pt>
                <c:pt idx="22881">
                  <c:v>145.4154116</c:v>
                </c:pt>
                <c:pt idx="22882">
                  <c:v>141.30887269999999</c:v>
                </c:pt>
                <c:pt idx="22883">
                  <c:v>137.21793740000001</c:v>
                </c:pt>
                <c:pt idx="22884">
                  <c:v>151.5012686</c:v>
                </c:pt>
                <c:pt idx="22885">
                  <c:v>139.9570362</c:v>
                </c:pt>
                <c:pt idx="22886">
                  <c:v>142.23945079999999</c:v>
                </c:pt>
                <c:pt idx="22887">
                  <c:v>151.5614472</c:v>
                </c:pt>
                <c:pt idx="22888">
                  <c:v>139.70934829999999</c:v>
                </c:pt>
                <c:pt idx="22889">
                  <c:v>137.27832799999999</c:v>
                </c:pt>
                <c:pt idx="22890">
                  <c:v>150.09367159999999</c:v>
                </c:pt>
                <c:pt idx="22891">
                  <c:v>150.09367159999999</c:v>
                </c:pt>
                <c:pt idx="22892">
                  <c:v>144.88126360000001</c:v>
                </c:pt>
                <c:pt idx="22893">
                  <c:v>144.88126360000001</c:v>
                </c:pt>
                <c:pt idx="22894">
                  <c:v>142.56477799999999</c:v>
                </c:pt>
                <c:pt idx="22895">
                  <c:v>141.4502335</c:v>
                </c:pt>
                <c:pt idx="22896">
                  <c:v>150.121546</c:v>
                </c:pt>
                <c:pt idx="22897">
                  <c:v>134.49478049999999</c:v>
                </c:pt>
                <c:pt idx="22898">
                  <c:v>143.19287890000001</c:v>
                </c:pt>
                <c:pt idx="22899">
                  <c:v>144.3443887</c:v>
                </c:pt>
                <c:pt idx="22900">
                  <c:v>142.89653759999999</c:v>
                </c:pt>
                <c:pt idx="22901">
                  <c:v>156.41804500000001</c:v>
                </c:pt>
                <c:pt idx="22902">
                  <c:v>149.07523209999999</c:v>
                </c:pt>
                <c:pt idx="22903">
                  <c:v>143.4458296</c:v>
                </c:pt>
                <c:pt idx="22904">
                  <c:v>145.70880439999999</c:v>
                </c:pt>
                <c:pt idx="22905">
                  <c:v>141.49821420000001</c:v>
                </c:pt>
                <c:pt idx="22906">
                  <c:v>141.83405540000001</c:v>
                </c:pt>
                <c:pt idx="22907">
                  <c:v>158.40120379999999</c:v>
                </c:pt>
                <c:pt idx="22908">
                  <c:v>149.14226429999999</c:v>
                </c:pt>
                <c:pt idx="22909">
                  <c:v>144.95569750000001</c:v>
                </c:pt>
                <c:pt idx="22910">
                  <c:v>141.82086430000001</c:v>
                </c:pt>
                <c:pt idx="22911">
                  <c:v>145.0989285</c:v>
                </c:pt>
                <c:pt idx="22912">
                  <c:v>145.7243297</c:v>
                </c:pt>
                <c:pt idx="22913">
                  <c:v>138.2844054</c:v>
                </c:pt>
                <c:pt idx="22914">
                  <c:v>138.1828137</c:v>
                </c:pt>
                <c:pt idx="22915">
                  <c:v>151.9286582</c:v>
                </c:pt>
                <c:pt idx="22916">
                  <c:v>144</c:v>
                </c:pt>
                <c:pt idx="22917">
                  <c:v>144</c:v>
                </c:pt>
                <c:pt idx="22918">
                  <c:v>144.75462590000001</c:v>
                </c:pt>
                <c:pt idx="22919">
                  <c:v>144.7160356</c:v>
                </c:pt>
                <c:pt idx="22920">
                  <c:v>146.9482946</c:v>
                </c:pt>
                <c:pt idx="22921">
                  <c:v>142.5108764</c:v>
                </c:pt>
                <c:pt idx="22922">
                  <c:v>143.11483469999999</c:v>
                </c:pt>
                <c:pt idx="22923">
                  <c:v>143.11483469999999</c:v>
                </c:pt>
                <c:pt idx="22924">
                  <c:v>148.12875299999999</c:v>
                </c:pt>
                <c:pt idx="22925">
                  <c:v>145.44131379999999</c:v>
                </c:pt>
                <c:pt idx="22926">
                  <c:v>135.3942242</c:v>
                </c:pt>
                <c:pt idx="22927">
                  <c:v>148.1743539</c:v>
                </c:pt>
                <c:pt idx="22928">
                  <c:v>146.6051952</c:v>
                </c:pt>
                <c:pt idx="22929">
                  <c:v>145.55318980000001</c:v>
                </c:pt>
                <c:pt idx="22930">
                  <c:v>136.99245310000001</c:v>
                </c:pt>
                <c:pt idx="22931">
                  <c:v>143.47210000000001</c:v>
                </c:pt>
                <c:pt idx="22932">
                  <c:v>144.16856229999999</c:v>
                </c:pt>
                <c:pt idx="22933">
                  <c:v>144.95756510000001</c:v>
                </c:pt>
                <c:pt idx="22934">
                  <c:v>139.44490010000001</c:v>
                </c:pt>
                <c:pt idx="22935">
                  <c:v>143.47532169999999</c:v>
                </c:pt>
                <c:pt idx="22936">
                  <c:v>149.79889370000001</c:v>
                </c:pt>
                <c:pt idx="22937">
                  <c:v>149.79889370000001</c:v>
                </c:pt>
                <c:pt idx="22938">
                  <c:v>146.51815690000001</c:v>
                </c:pt>
                <c:pt idx="22939">
                  <c:v>144.30070169999999</c:v>
                </c:pt>
                <c:pt idx="22940">
                  <c:v>156.74166579999999</c:v>
                </c:pt>
                <c:pt idx="22941">
                  <c:v>143.6403043</c:v>
                </c:pt>
                <c:pt idx="22942">
                  <c:v>139.37344970000001</c:v>
                </c:pt>
                <c:pt idx="22943">
                  <c:v>140.0439815</c:v>
                </c:pt>
                <c:pt idx="22944">
                  <c:v>144.18760090000001</c:v>
                </c:pt>
                <c:pt idx="22945">
                  <c:v>160.37231940000001</c:v>
                </c:pt>
                <c:pt idx="22946">
                  <c:v>145.76783399999999</c:v>
                </c:pt>
                <c:pt idx="22947">
                  <c:v>142.0982027</c:v>
                </c:pt>
                <c:pt idx="22948">
                  <c:v>149.20210259999999</c:v>
                </c:pt>
                <c:pt idx="22949">
                  <c:v>143.76788759999999</c:v>
                </c:pt>
                <c:pt idx="22950">
                  <c:v>145.7538405</c:v>
                </c:pt>
                <c:pt idx="22951">
                  <c:v>141.8932973</c:v>
                </c:pt>
                <c:pt idx="22952">
                  <c:v>141.85271040000001</c:v>
                </c:pt>
                <c:pt idx="22953">
                  <c:v>141.19433419999999</c:v>
                </c:pt>
                <c:pt idx="22954">
                  <c:v>141.19433419999999</c:v>
                </c:pt>
                <c:pt idx="22955">
                  <c:v>144.38996839999999</c:v>
                </c:pt>
                <c:pt idx="22956">
                  <c:v>140.26507799999999</c:v>
                </c:pt>
                <c:pt idx="22957">
                  <c:v>140.26507799999999</c:v>
                </c:pt>
                <c:pt idx="22958">
                  <c:v>135.14919499999999</c:v>
                </c:pt>
                <c:pt idx="22959">
                  <c:v>158.88516709999999</c:v>
                </c:pt>
                <c:pt idx="22960">
                  <c:v>140.34236519999999</c:v>
                </c:pt>
                <c:pt idx="22961">
                  <c:v>147.29365960000001</c:v>
                </c:pt>
                <c:pt idx="22962">
                  <c:v>152.46746630000001</c:v>
                </c:pt>
                <c:pt idx="22963">
                  <c:v>142.4121786</c:v>
                </c:pt>
                <c:pt idx="22964">
                  <c:v>152.53204790000001</c:v>
                </c:pt>
                <c:pt idx="22965">
                  <c:v>152.5284126</c:v>
                </c:pt>
                <c:pt idx="22966">
                  <c:v>140.95509490000001</c:v>
                </c:pt>
                <c:pt idx="22967">
                  <c:v>143.8536292</c:v>
                </c:pt>
                <c:pt idx="22968">
                  <c:v>151.0786305</c:v>
                </c:pt>
                <c:pt idx="22969">
                  <c:v>151.0786305</c:v>
                </c:pt>
                <c:pt idx="22970">
                  <c:v>146.48538550000001</c:v>
                </c:pt>
                <c:pt idx="22971">
                  <c:v>138.10251700000001</c:v>
                </c:pt>
                <c:pt idx="22972">
                  <c:v>139.14217410000001</c:v>
                </c:pt>
                <c:pt idx="22973">
                  <c:v>146.04456519999999</c:v>
                </c:pt>
                <c:pt idx="22974">
                  <c:v>148.11301330000001</c:v>
                </c:pt>
                <c:pt idx="22975">
                  <c:v>148.11301330000001</c:v>
                </c:pt>
                <c:pt idx="22976">
                  <c:v>145.87569859999999</c:v>
                </c:pt>
                <c:pt idx="22977">
                  <c:v>142.98586420000001</c:v>
                </c:pt>
                <c:pt idx="22978">
                  <c:v>143.35545020000001</c:v>
                </c:pt>
                <c:pt idx="22979">
                  <c:v>138.4241652</c:v>
                </c:pt>
                <c:pt idx="22980">
                  <c:v>159.23156879999999</c:v>
                </c:pt>
                <c:pt idx="22981">
                  <c:v>146.38829720000001</c:v>
                </c:pt>
                <c:pt idx="22982">
                  <c:v>161.4317666</c:v>
                </c:pt>
                <c:pt idx="22983">
                  <c:v>142.17059850000001</c:v>
                </c:pt>
                <c:pt idx="22984">
                  <c:v>147.51745890000001</c:v>
                </c:pt>
                <c:pt idx="22985">
                  <c:v>145.420411</c:v>
                </c:pt>
                <c:pt idx="22986">
                  <c:v>161.63311289999999</c:v>
                </c:pt>
                <c:pt idx="22987">
                  <c:v>143.7254442</c:v>
                </c:pt>
                <c:pt idx="22988">
                  <c:v>141.4227516</c:v>
                </c:pt>
                <c:pt idx="22989">
                  <c:v>141.53568559999999</c:v>
                </c:pt>
                <c:pt idx="22990">
                  <c:v>147.5365257</c:v>
                </c:pt>
                <c:pt idx="22991">
                  <c:v>146.16073170000001</c:v>
                </c:pt>
                <c:pt idx="22992">
                  <c:v>143.71141990000001</c:v>
                </c:pt>
                <c:pt idx="22993">
                  <c:v>145.8525109</c:v>
                </c:pt>
                <c:pt idx="22994">
                  <c:v>147.85510009999999</c:v>
                </c:pt>
                <c:pt idx="22995">
                  <c:v>145.10241429999999</c:v>
                </c:pt>
                <c:pt idx="22996">
                  <c:v>145.10241429999999</c:v>
                </c:pt>
                <c:pt idx="22997">
                  <c:v>145.83984290000001</c:v>
                </c:pt>
                <c:pt idx="22998">
                  <c:v>145.80029099999999</c:v>
                </c:pt>
                <c:pt idx="22999">
                  <c:v>149.1556424</c:v>
                </c:pt>
                <c:pt idx="23000">
                  <c:v>147.9836177</c:v>
                </c:pt>
                <c:pt idx="23001">
                  <c:v>144.215945</c:v>
                </c:pt>
                <c:pt idx="23002">
                  <c:v>144.215945</c:v>
                </c:pt>
                <c:pt idx="23003">
                  <c:v>145.97758630000001</c:v>
                </c:pt>
                <c:pt idx="23004">
                  <c:v>137.32467120000001</c:v>
                </c:pt>
                <c:pt idx="23005">
                  <c:v>137.5491007</c:v>
                </c:pt>
                <c:pt idx="23006">
                  <c:v>145.2496313</c:v>
                </c:pt>
                <c:pt idx="23007">
                  <c:v>146.684348</c:v>
                </c:pt>
                <c:pt idx="23008">
                  <c:v>141.37175619999999</c:v>
                </c:pt>
                <c:pt idx="23009">
                  <c:v>148.26209109999999</c:v>
                </c:pt>
                <c:pt idx="23010">
                  <c:v>150.80007230000001</c:v>
                </c:pt>
                <c:pt idx="23011">
                  <c:v>150.80007230000001</c:v>
                </c:pt>
                <c:pt idx="23012">
                  <c:v>142.61667919999999</c:v>
                </c:pt>
                <c:pt idx="23013">
                  <c:v>146.86235959999999</c:v>
                </c:pt>
                <c:pt idx="23014">
                  <c:v>147.60008669999999</c:v>
                </c:pt>
                <c:pt idx="23015">
                  <c:v>159.96200709999999</c:v>
                </c:pt>
                <c:pt idx="23016">
                  <c:v>146.56706579999999</c:v>
                </c:pt>
                <c:pt idx="23017">
                  <c:v>143.33467769999999</c:v>
                </c:pt>
                <c:pt idx="23018">
                  <c:v>156.16356099999999</c:v>
                </c:pt>
                <c:pt idx="23019">
                  <c:v>150.37842660000001</c:v>
                </c:pt>
                <c:pt idx="23020">
                  <c:v>151.64123549999999</c:v>
                </c:pt>
                <c:pt idx="23021">
                  <c:v>142.38880979999999</c:v>
                </c:pt>
                <c:pt idx="23022">
                  <c:v>146.0916387</c:v>
                </c:pt>
                <c:pt idx="23023">
                  <c:v>146.85807790000001</c:v>
                </c:pt>
                <c:pt idx="23024">
                  <c:v>150.22274429999999</c:v>
                </c:pt>
                <c:pt idx="23025">
                  <c:v>143.7780143</c:v>
                </c:pt>
                <c:pt idx="23026">
                  <c:v>143.7358342</c:v>
                </c:pt>
                <c:pt idx="23027">
                  <c:v>145.59729150000001</c:v>
                </c:pt>
                <c:pt idx="23028">
                  <c:v>146.84321220000001</c:v>
                </c:pt>
                <c:pt idx="23029">
                  <c:v>146.9033048</c:v>
                </c:pt>
                <c:pt idx="23030">
                  <c:v>141.40240159999999</c:v>
                </c:pt>
                <c:pt idx="23031">
                  <c:v>141.40240159999999</c:v>
                </c:pt>
                <c:pt idx="23032">
                  <c:v>151.65849</c:v>
                </c:pt>
                <c:pt idx="23033">
                  <c:v>137.06046180000001</c:v>
                </c:pt>
                <c:pt idx="23034">
                  <c:v>154.21101880000001</c:v>
                </c:pt>
                <c:pt idx="23035">
                  <c:v>145.54165280000001</c:v>
                </c:pt>
                <c:pt idx="23036">
                  <c:v>154.28035489999999</c:v>
                </c:pt>
                <c:pt idx="23037">
                  <c:v>145.19704369999999</c:v>
                </c:pt>
                <c:pt idx="23038">
                  <c:v>146.3310668</c:v>
                </c:pt>
                <c:pt idx="23039">
                  <c:v>144.55570929999999</c:v>
                </c:pt>
                <c:pt idx="23040">
                  <c:v>147.06954479999999</c:v>
                </c:pt>
                <c:pt idx="23041">
                  <c:v>149.15627810000001</c:v>
                </c:pt>
                <c:pt idx="23042">
                  <c:v>146.1871372</c:v>
                </c:pt>
                <c:pt idx="23043">
                  <c:v>148.9759861</c:v>
                </c:pt>
                <c:pt idx="23044">
                  <c:v>140.1618507</c:v>
                </c:pt>
                <c:pt idx="23045">
                  <c:v>146.53699140000001</c:v>
                </c:pt>
                <c:pt idx="23046">
                  <c:v>147.08060499999999</c:v>
                </c:pt>
                <c:pt idx="23047">
                  <c:v>140.7192512</c:v>
                </c:pt>
                <c:pt idx="23048">
                  <c:v>147.55877580000001</c:v>
                </c:pt>
                <c:pt idx="23049">
                  <c:v>162.2772482</c:v>
                </c:pt>
                <c:pt idx="23050">
                  <c:v>146.83449669999999</c:v>
                </c:pt>
                <c:pt idx="23051">
                  <c:v>141.05324959999999</c:v>
                </c:pt>
                <c:pt idx="23052">
                  <c:v>145.27298970000001</c:v>
                </c:pt>
                <c:pt idx="23053">
                  <c:v>139.57261349999999</c:v>
                </c:pt>
                <c:pt idx="23054">
                  <c:v>160.2729636</c:v>
                </c:pt>
                <c:pt idx="23055">
                  <c:v>144.47414130000001</c:v>
                </c:pt>
                <c:pt idx="23056">
                  <c:v>164.66054600000001</c:v>
                </c:pt>
                <c:pt idx="23057">
                  <c:v>150.94729770000001</c:v>
                </c:pt>
                <c:pt idx="23058">
                  <c:v>146.99711970000001</c:v>
                </c:pt>
                <c:pt idx="23059">
                  <c:v>148.29469219999999</c:v>
                </c:pt>
                <c:pt idx="23060">
                  <c:v>149.31726850000001</c:v>
                </c:pt>
                <c:pt idx="23061">
                  <c:v>145.32454190000001</c:v>
                </c:pt>
                <c:pt idx="23062">
                  <c:v>146.83911950000001</c:v>
                </c:pt>
                <c:pt idx="23063">
                  <c:v>149.33746600000001</c:v>
                </c:pt>
                <c:pt idx="23064">
                  <c:v>150.1373639</c:v>
                </c:pt>
                <c:pt idx="23065">
                  <c:v>163.9969437</c:v>
                </c:pt>
                <c:pt idx="23066">
                  <c:v>147.98796440000001</c:v>
                </c:pt>
                <c:pt idx="23067">
                  <c:v>147.75944799999999</c:v>
                </c:pt>
                <c:pt idx="23068">
                  <c:v>147.04373910000001</c:v>
                </c:pt>
                <c:pt idx="23069">
                  <c:v>147.00259109999999</c:v>
                </c:pt>
                <c:pt idx="23070">
                  <c:v>146.20543520000001</c:v>
                </c:pt>
                <c:pt idx="23071">
                  <c:v>146.20543520000001</c:v>
                </c:pt>
                <c:pt idx="23072">
                  <c:v>142.1305979</c:v>
                </c:pt>
                <c:pt idx="23073">
                  <c:v>153.64760899999999</c:v>
                </c:pt>
                <c:pt idx="23074">
                  <c:v>146.9260476</c:v>
                </c:pt>
                <c:pt idx="23075">
                  <c:v>146.88507490000001</c:v>
                </c:pt>
                <c:pt idx="23076">
                  <c:v>144.8058528</c:v>
                </c:pt>
                <c:pt idx="23077">
                  <c:v>145.32116110000001</c:v>
                </c:pt>
                <c:pt idx="23078">
                  <c:v>145.32116110000001</c:v>
                </c:pt>
                <c:pt idx="23079">
                  <c:v>142.92137959999999</c:v>
                </c:pt>
                <c:pt idx="23080">
                  <c:v>139.2402506</c:v>
                </c:pt>
                <c:pt idx="23081">
                  <c:v>140.80529709999999</c:v>
                </c:pt>
                <c:pt idx="23082">
                  <c:v>149.86711460000001</c:v>
                </c:pt>
                <c:pt idx="23083">
                  <c:v>165.0121144</c:v>
                </c:pt>
                <c:pt idx="23084">
                  <c:v>142.82632599999999</c:v>
                </c:pt>
                <c:pt idx="23085">
                  <c:v>162.30409969999999</c:v>
                </c:pt>
                <c:pt idx="23086">
                  <c:v>143.28509320000001</c:v>
                </c:pt>
                <c:pt idx="23087">
                  <c:v>156.82777429999999</c:v>
                </c:pt>
                <c:pt idx="23088">
                  <c:v>149.3318764</c:v>
                </c:pt>
                <c:pt idx="23089">
                  <c:v>144.88103839999999</c:v>
                </c:pt>
                <c:pt idx="23090">
                  <c:v>149.0663466</c:v>
                </c:pt>
                <c:pt idx="23091">
                  <c:v>158.56047459999999</c:v>
                </c:pt>
                <c:pt idx="23092">
                  <c:v>146.59672080000001</c:v>
                </c:pt>
                <c:pt idx="23093">
                  <c:v>152.640118</c:v>
                </c:pt>
                <c:pt idx="23094">
                  <c:v>143.50298599999999</c:v>
                </c:pt>
                <c:pt idx="23095">
                  <c:v>148.78747870000001</c:v>
                </c:pt>
                <c:pt idx="23096">
                  <c:v>152.02937879999999</c:v>
                </c:pt>
                <c:pt idx="23097">
                  <c:v>144.77006460000001</c:v>
                </c:pt>
                <c:pt idx="23098">
                  <c:v>148.72893529999999</c:v>
                </c:pt>
                <c:pt idx="23099">
                  <c:v>150.09134879999999</c:v>
                </c:pt>
                <c:pt idx="23100">
                  <c:v>149.55359150000001</c:v>
                </c:pt>
                <c:pt idx="23101">
                  <c:v>152.65835100000001</c:v>
                </c:pt>
                <c:pt idx="23102">
                  <c:v>148.7131579</c:v>
                </c:pt>
                <c:pt idx="23103">
                  <c:v>148.63384479999999</c:v>
                </c:pt>
                <c:pt idx="23104">
                  <c:v>146.65089639999999</c:v>
                </c:pt>
                <c:pt idx="23105">
                  <c:v>151.0472201</c:v>
                </c:pt>
                <c:pt idx="23106">
                  <c:v>151.0472201</c:v>
                </c:pt>
                <c:pt idx="23107">
                  <c:v>143.44690589999999</c:v>
                </c:pt>
                <c:pt idx="23108">
                  <c:v>149.28675949999999</c:v>
                </c:pt>
                <c:pt idx="23109">
                  <c:v>154.02098549999999</c:v>
                </c:pt>
                <c:pt idx="23110">
                  <c:v>151.36734419999999</c:v>
                </c:pt>
                <c:pt idx="23111">
                  <c:v>162.63188439999999</c:v>
                </c:pt>
                <c:pt idx="23112">
                  <c:v>149.350493</c:v>
                </c:pt>
                <c:pt idx="23113">
                  <c:v>150.05286469999999</c:v>
                </c:pt>
                <c:pt idx="23114">
                  <c:v>141.4929448</c:v>
                </c:pt>
                <c:pt idx="23115">
                  <c:v>151.9048018</c:v>
                </c:pt>
                <c:pt idx="23116">
                  <c:v>146.38033580000001</c:v>
                </c:pt>
                <c:pt idx="23117">
                  <c:v>150.18557670000001</c:v>
                </c:pt>
                <c:pt idx="23118">
                  <c:v>142.8092561</c:v>
                </c:pt>
                <c:pt idx="23119">
                  <c:v>149.5218844</c:v>
                </c:pt>
                <c:pt idx="23120">
                  <c:v>149.52352070000001</c:v>
                </c:pt>
                <c:pt idx="23121">
                  <c:v>156.6954887</c:v>
                </c:pt>
                <c:pt idx="23122">
                  <c:v>149.35559470000001</c:v>
                </c:pt>
                <c:pt idx="23123">
                  <c:v>149.80183349999999</c:v>
                </c:pt>
                <c:pt idx="23124">
                  <c:v>145.22010230000001</c:v>
                </c:pt>
                <c:pt idx="23125">
                  <c:v>152.77668320000001</c:v>
                </c:pt>
                <c:pt idx="23126">
                  <c:v>144.54926599999999</c:v>
                </c:pt>
                <c:pt idx="23127">
                  <c:v>152.76201789999999</c:v>
                </c:pt>
                <c:pt idx="23128">
                  <c:v>149.56648279999999</c:v>
                </c:pt>
                <c:pt idx="23129">
                  <c:v>148.79272789999999</c:v>
                </c:pt>
                <c:pt idx="23130">
                  <c:v>148.75064119999999</c:v>
                </c:pt>
                <c:pt idx="23131">
                  <c:v>153.88202250000001</c:v>
                </c:pt>
                <c:pt idx="23132">
                  <c:v>148.42447390000001</c:v>
                </c:pt>
                <c:pt idx="23133">
                  <c:v>146.42656360000001</c:v>
                </c:pt>
                <c:pt idx="23134">
                  <c:v>146.42656360000001</c:v>
                </c:pt>
                <c:pt idx="23135">
                  <c:v>146.00085179999999</c:v>
                </c:pt>
                <c:pt idx="23136">
                  <c:v>146.2517781</c:v>
                </c:pt>
                <c:pt idx="23137">
                  <c:v>141.14179419999999</c:v>
                </c:pt>
                <c:pt idx="23138">
                  <c:v>159.210802</c:v>
                </c:pt>
                <c:pt idx="23139">
                  <c:v>149.74612010000001</c:v>
                </c:pt>
                <c:pt idx="23140">
                  <c:v>148.28762639999999</c:v>
                </c:pt>
                <c:pt idx="23141">
                  <c:v>150.24288989999999</c:v>
                </c:pt>
                <c:pt idx="23142">
                  <c:v>149.80941179999999</c:v>
                </c:pt>
                <c:pt idx="23143">
                  <c:v>145.1839004</c:v>
                </c:pt>
                <c:pt idx="23144">
                  <c:v>151.93034660000001</c:v>
                </c:pt>
                <c:pt idx="23145">
                  <c:v>148.1560236</c:v>
                </c:pt>
                <c:pt idx="23146">
                  <c:v>150.4062132</c:v>
                </c:pt>
                <c:pt idx="23147">
                  <c:v>151.76335030000001</c:v>
                </c:pt>
                <c:pt idx="23148">
                  <c:v>143.32089060000001</c:v>
                </c:pt>
                <c:pt idx="23149">
                  <c:v>154.41438969999999</c:v>
                </c:pt>
                <c:pt idx="23150">
                  <c:v>144.61650470000001</c:v>
                </c:pt>
                <c:pt idx="23151">
                  <c:v>154.43178760000001</c:v>
                </c:pt>
                <c:pt idx="23152">
                  <c:v>153.0526102</c:v>
                </c:pt>
                <c:pt idx="23153">
                  <c:v>148.04185469999999</c:v>
                </c:pt>
                <c:pt idx="23154">
                  <c:v>150.5887764</c:v>
                </c:pt>
                <c:pt idx="23155">
                  <c:v>150.5740107</c:v>
                </c:pt>
                <c:pt idx="23156">
                  <c:v>157.09126649999999</c:v>
                </c:pt>
                <c:pt idx="23157">
                  <c:v>153.76692209999999</c:v>
                </c:pt>
                <c:pt idx="23158">
                  <c:v>152.11141029999999</c:v>
                </c:pt>
                <c:pt idx="23159">
                  <c:v>152.11141029999999</c:v>
                </c:pt>
                <c:pt idx="23160">
                  <c:v>146.69999469999999</c:v>
                </c:pt>
                <c:pt idx="23161">
                  <c:v>146.58929910000001</c:v>
                </c:pt>
                <c:pt idx="23162">
                  <c:v>152.48566890000001</c:v>
                </c:pt>
                <c:pt idx="23163">
                  <c:v>152.8523055</c:v>
                </c:pt>
                <c:pt idx="23164">
                  <c:v>152.81332939999999</c:v>
                </c:pt>
                <c:pt idx="23165">
                  <c:v>144.7480783</c:v>
                </c:pt>
                <c:pt idx="23166">
                  <c:v>152.88202200000001</c:v>
                </c:pt>
                <c:pt idx="23167">
                  <c:v>152.55433070000001</c:v>
                </c:pt>
                <c:pt idx="23168">
                  <c:v>151.27982259999999</c:v>
                </c:pt>
                <c:pt idx="23169">
                  <c:v>151.27982259999999</c:v>
                </c:pt>
                <c:pt idx="23170">
                  <c:v>151.27907010000001</c:v>
                </c:pt>
                <c:pt idx="23171">
                  <c:v>143.39879880000001</c:v>
                </c:pt>
                <c:pt idx="23172">
                  <c:v>142.7005212</c:v>
                </c:pt>
                <c:pt idx="23173">
                  <c:v>152.7380215</c:v>
                </c:pt>
                <c:pt idx="23174">
                  <c:v>147.4945428</c:v>
                </c:pt>
                <c:pt idx="23175">
                  <c:v>145.4173912</c:v>
                </c:pt>
                <c:pt idx="23176">
                  <c:v>148.23457859999999</c:v>
                </c:pt>
                <c:pt idx="23177">
                  <c:v>156.24948649999999</c:v>
                </c:pt>
                <c:pt idx="23178">
                  <c:v>147.79138349999999</c:v>
                </c:pt>
                <c:pt idx="23179">
                  <c:v>152.0547646</c:v>
                </c:pt>
                <c:pt idx="23180">
                  <c:v>151.60782130000001</c:v>
                </c:pt>
                <c:pt idx="23181">
                  <c:v>148.51160010000001</c:v>
                </c:pt>
                <c:pt idx="23182">
                  <c:v>153.83005230000001</c:v>
                </c:pt>
                <c:pt idx="23183">
                  <c:v>152.7781832</c:v>
                </c:pt>
                <c:pt idx="23184">
                  <c:v>153.81447080000001</c:v>
                </c:pt>
                <c:pt idx="23185">
                  <c:v>148.11924279999999</c:v>
                </c:pt>
                <c:pt idx="23186">
                  <c:v>150.64726999999999</c:v>
                </c:pt>
                <c:pt idx="23187">
                  <c:v>150.60169300000001</c:v>
                </c:pt>
                <c:pt idx="23188">
                  <c:v>149.49390159999999</c:v>
                </c:pt>
                <c:pt idx="23189">
                  <c:v>148.57313669999999</c:v>
                </c:pt>
                <c:pt idx="23190">
                  <c:v>151.11051860000001</c:v>
                </c:pt>
                <c:pt idx="23191">
                  <c:v>150.46086389999999</c:v>
                </c:pt>
                <c:pt idx="23192">
                  <c:v>152.27718730000001</c:v>
                </c:pt>
                <c:pt idx="23193">
                  <c:v>153.04281219999999</c:v>
                </c:pt>
                <c:pt idx="23194">
                  <c:v>152.52855479999999</c:v>
                </c:pt>
                <c:pt idx="23195">
                  <c:v>152.132711</c:v>
                </c:pt>
                <c:pt idx="23196">
                  <c:v>152.7656246</c:v>
                </c:pt>
                <c:pt idx="23197">
                  <c:v>145.35466349999999</c:v>
                </c:pt>
                <c:pt idx="23198">
                  <c:v>146.65556240000001</c:v>
                </c:pt>
                <c:pt idx="23199">
                  <c:v>151.18569149999999</c:v>
                </c:pt>
                <c:pt idx="23200">
                  <c:v>145.98559839999999</c:v>
                </c:pt>
                <c:pt idx="23201">
                  <c:v>147.07245610000001</c:v>
                </c:pt>
                <c:pt idx="23202">
                  <c:v>152.93193790000001</c:v>
                </c:pt>
                <c:pt idx="23203">
                  <c:v>151.4828886</c:v>
                </c:pt>
                <c:pt idx="23204">
                  <c:v>154.2085672</c:v>
                </c:pt>
                <c:pt idx="23205">
                  <c:v>146.51927029999999</c:v>
                </c:pt>
                <c:pt idx="23206">
                  <c:v>152.76707110000001</c:v>
                </c:pt>
                <c:pt idx="23207">
                  <c:v>142.71993699999999</c:v>
                </c:pt>
                <c:pt idx="23208">
                  <c:v>152.97939239999999</c:v>
                </c:pt>
                <c:pt idx="23209">
                  <c:v>160.28220959999999</c:v>
                </c:pt>
                <c:pt idx="23210">
                  <c:v>148.56822030000001</c:v>
                </c:pt>
                <c:pt idx="23211">
                  <c:v>150.45140799999999</c:v>
                </c:pt>
                <c:pt idx="23212">
                  <c:v>152.99904230000001</c:v>
                </c:pt>
                <c:pt idx="23213">
                  <c:v>153.90424540000001</c:v>
                </c:pt>
                <c:pt idx="23214">
                  <c:v>153.86183779999999</c:v>
                </c:pt>
                <c:pt idx="23215">
                  <c:v>150.71362110000001</c:v>
                </c:pt>
                <c:pt idx="23216">
                  <c:v>148.00905330000001</c:v>
                </c:pt>
                <c:pt idx="23217">
                  <c:v>147.93717810000001</c:v>
                </c:pt>
                <c:pt idx="23218">
                  <c:v>148.63212809999999</c:v>
                </c:pt>
                <c:pt idx="23219">
                  <c:v>148.87774229999999</c:v>
                </c:pt>
                <c:pt idx="23220">
                  <c:v>152.34331460000001</c:v>
                </c:pt>
                <c:pt idx="23221">
                  <c:v>152.34331460000001</c:v>
                </c:pt>
                <c:pt idx="23222">
                  <c:v>153.16005759999999</c:v>
                </c:pt>
                <c:pt idx="23223">
                  <c:v>145.29330039999999</c:v>
                </c:pt>
                <c:pt idx="23224">
                  <c:v>154.97825739999999</c:v>
                </c:pt>
                <c:pt idx="23225">
                  <c:v>148.7201426</c:v>
                </c:pt>
                <c:pt idx="23226">
                  <c:v>149.38329189999999</c:v>
                </c:pt>
                <c:pt idx="23227">
                  <c:v>150.80457229999999</c:v>
                </c:pt>
                <c:pt idx="23228">
                  <c:v>151.7730329</c:v>
                </c:pt>
                <c:pt idx="23229">
                  <c:v>154.5817955</c:v>
                </c:pt>
                <c:pt idx="23230">
                  <c:v>151.77278609999999</c:v>
                </c:pt>
                <c:pt idx="23231">
                  <c:v>155.66580870000001</c:v>
                </c:pt>
                <c:pt idx="23232">
                  <c:v>150.68808659999999</c:v>
                </c:pt>
                <c:pt idx="23233">
                  <c:v>155.65122529999999</c:v>
                </c:pt>
                <c:pt idx="23234">
                  <c:v>154.72141199999999</c:v>
                </c:pt>
                <c:pt idx="23235">
                  <c:v>156.23245739999999</c:v>
                </c:pt>
                <c:pt idx="23236">
                  <c:v>150.56436310000001</c:v>
                </c:pt>
                <c:pt idx="23237">
                  <c:v>155.28129820000001</c:v>
                </c:pt>
                <c:pt idx="23238">
                  <c:v>151.82903930000001</c:v>
                </c:pt>
                <c:pt idx="23239">
                  <c:v>149.99813499999999</c:v>
                </c:pt>
                <c:pt idx="23240">
                  <c:v>155.92290879999999</c:v>
                </c:pt>
                <c:pt idx="23241">
                  <c:v>160.66655270000001</c:v>
                </c:pt>
                <c:pt idx="23242">
                  <c:v>155.05840520000001</c:v>
                </c:pt>
                <c:pt idx="23243">
                  <c:v>155.26710890000001</c:v>
                </c:pt>
                <c:pt idx="23244">
                  <c:v>155.97593810000001</c:v>
                </c:pt>
                <c:pt idx="23245">
                  <c:v>148.63870009999999</c:v>
                </c:pt>
                <c:pt idx="23246">
                  <c:v>148.11480589999999</c:v>
                </c:pt>
                <c:pt idx="23247">
                  <c:v>148.5413767</c:v>
                </c:pt>
                <c:pt idx="23248">
                  <c:v>156.1126246</c:v>
                </c:pt>
                <c:pt idx="23249">
                  <c:v>155.44225220000001</c:v>
                </c:pt>
                <c:pt idx="23250">
                  <c:v>153.3546442</c:v>
                </c:pt>
                <c:pt idx="23251">
                  <c:v>162.61150739999999</c:v>
                </c:pt>
                <c:pt idx="23252">
                  <c:v>155.99027240000001</c:v>
                </c:pt>
                <c:pt idx="23253">
                  <c:v>147.62822879999999</c:v>
                </c:pt>
                <c:pt idx="23254">
                  <c:v>145.31358320000001</c:v>
                </c:pt>
                <c:pt idx="23255">
                  <c:v>156.2083796</c:v>
                </c:pt>
                <c:pt idx="23256">
                  <c:v>159.80398059999999</c:v>
                </c:pt>
                <c:pt idx="23257">
                  <c:v>151.15209759999999</c:v>
                </c:pt>
                <c:pt idx="23258">
                  <c:v>155.56073069999999</c:v>
                </c:pt>
                <c:pt idx="23259">
                  <c:v>153.70595639999999</c:v>
                </c:pt>
                <c:pt idx="23260">
                  <c:v>155.73792019999999</c:v>
                </c:pt>
                <c:pt idx="23261">
                  <c:v>155.6918853</c:v>
                </c:pt>
                <c:pt idx="23262">
                  <c:v>150.47930489999999</c:v>
                </c:pt>
                <c:pt idx="23263">
                  <c:v>151.21502380000001</c:v>
                </c:pt>
                <c:pt idx="23264">
                  <c:v>151.47411070000001</c:v>
                </c:pt>
                <c:pt idx="23265">
                  <c:v>155.67658449999999</c:v>
                </c:pt>
                <c:pt idx="23266">
                  <c:v>156.9623598</c:v>
                </c:pt>
                <c:pt idx="23267">
                  <c:v>147.17433349999999</c:v>
                </c:pt>
                <c:pt idx="23268">
                  <c:v>154.2022308</c:v>
                </c:pt>
                <c:pt idx="23269">
                  <c:v>156.54086939999999</c:v>
                </c:pt>
                <c:pt idx="23270">
                  <c:v>151.2604418</c:v>
                </c:pt>
                <c:pt idx="23271">
                  <c:v>154.07186400000001</c:v>
                </c:pt>
                <c:pt idx="23272">
                  <c:v>157.85205389999999</c:v>
                </c:pt>
                <c:pt idx="23273">
                  <c:v>148.72242199999999</c:v>
                </c:pt>
                <c:pt idx="23274">
                  <c:v>157.68537370000001</c:v>
                </c:pt>
                <c:pt idx="23275">
                  <c:v>149.30265259999999</c:v>
                </c:pt>
                <c:pt idx="23276">
                  <c:v>163.0137957</c:v>
                </c:pt>
                <c:pt idx="23277">
                  <c:v>148.6430326</c:v>
                </c:pt>
                <c:pt idx="23278">
                  <c:v>151.6380704</c:v>
                </c:pt>
                <c:pt idx="23279">
                  <c:v>160.43271229999999</c:v>
                </c:pt>
                <c:pt idx="23280">
                  <c:v>158.3946632</c:v>
                </c:pt>
                <c:pt idx="23281">
                  <c:v>151.95484859999999</c:v>
                </c:pt>
                <c:pt idx="23282">
                  <c:v>153.22835449999999</c:v>
                </c:pt>
                <c:pt idx="23283">
                  <c:v>158.46216100000001</c:v>
                </c:pt>
                <c:pt idx="23284">
                  <c:v>159.16141999999999</c:v>
                </c:pt>
                <c:pt idx="23285">
                  <c:v>151.88972899999999</c:v>
                </c:pt>
                <c:pt idx="23286">
                  <c:v>151.78371960000001</c:v>
                </c:pt>
                <c:pt idx="23287">
                  <c:v>150.67552850000001</c:v>
                </c:pt>
                <c:pt idx="23288">
                  <c:v>159.30564770000001</c:v>
                </c:pt>
                <c:pt idx="23289">
                  <c:v>149.5121274</c:v>
                </c:pt>
                <c:pt idx="23290">
                  <c:v>154.43363249999999</c:v>
                </c:pt>
                <c:pt idx="23291">
                  <c:v>162.86448379999999</c:v>
                </c:pt>
                <c:pt idx="23292">
                  <c:v>151.3572485</c:v>
                </c:pt>
                <c:pt idx="23293">
                  <c:v>158.79640169999999</c:v>
                </c:pt>
                <c:pt idx="23294">
                  <c:v>148.60049369999999</c:v>
                </c:pt>
                <c:pt idx="23295">
                  <c:v>154.20911129999999</c:v>
                </c:pt>
                <c:pt idx="23296">
                  <c:v>158.6949955</c:v>
                </c:pt>
                <c:pt idx="23297">
                  <c:v>154.4359494</c:v>
                </c:pt>
                <c:pt idx="23298">
                  <c:v>153.7140741</c:v>
                </c:pt>
                <c:pt idx="23299">
                  <c:v>157.06313950000001</c:v>
                </c:pt>
                <c:pt idx="23300">
                  <c:v>154.49977809999999</c:v>
                </c:pt>
                <c:pt idx="23301">
                  <c:v>156.40139880000001</c:v>
                </c:pt>
                <c:pt idx="23302">
                  <c:v>158.26026110000001</c:v>
                </c:pt>
                <c:pt idx="23303">
                  <c:v>158.73319470000001</c:v>
                </c:pt>
                <c:pt idx="23304">
                  <c:v>159.29677649999999</c:v>
                </c:pt>
                <c:pt idx="23305">
                  <c:v>159.78008389999999</c:v>
                </c:pt>
                <c:pt idx="23306">
                  <c:v>157.13806210000001</c:v>
                </c:pt>
                <c:pt idx="23307">
                  <c:v>153.1266286</c:v>
                </c:pt>
                <c:pt idx="23308">
                  <c:v>159.46404580000001</c:v>
                </c:pt>
                <c:pt idx="23309">
                  <c:v>151.3017433</c:v>
                </c:pt>
                <c:pt idx="23310">
                  <c:v>160.87762989999999</c:v>
                </c:pt>
                <c:pt idx="23311">
                  <c:v>151.90092989999999</c:v>
                </c:pt>
                <c:pt idx="23312">
                  <c:v>151.214967</c:v>
                </c:pt>
                <c:pt idx="23313">
                  <c:v>153.50722300000001</c:v>
                </c:pt>
                <c:pt idx="23314">
                  <c:v>157.1196401</c:v>
                </c:pt>
                <c:pt idx="23315">
                  <c:v>159.77186950000001</c:v>
                </c:pt>
                <c:pt idx="23316">
                  <c:v>154.548451</c:v>
                </c:pt>
                <c:pt idx="23317">
                  <c:v>156.66074090000001</c:v>
                </c:pt>
                <c:pt idx="23318">
                  <c:v>154.6167797</c:v>
                </c:pt>
                <c:pt idx="23319">
                  <c:v>154.8717011</c:v>
                </c:pt>
                <c:pt idx="23320">
                  <c:v>153.91658630000001</c:v>
                </c:pt>
                <c:pt idx="23321">
                  <c:v>161.65008599999999</c:v>
                </c:pt>
                <c:pt idx="23322">
                  <c:v>151.38115759999999</c:v>
                </c:pt>
                <c:pt idx="23323">
                  <c:v>161.3001161</c:v>
                </c:pt>
                <c:pt idx="23324">
                  <c:v>156.76535509999999</c:v>
                </c:pt>
                <c:pt idx="23325">
                  <c:v>156.64096290000001</c:v>
                </c:pt>
                <c:pt idx="23326">
                  <c:v>161.41192359999999</c:v>
                </c:pt>
                <c:pt idx="23327">
                  <c:v>152.1293976</c:v>
                </c:pt>
                <c:pt idx="23328">
                  <c:v>160.29964530000001</c:v>
                </c:pt>
                <c:pt idx="23329">
                  <c:v>162.2309942</c:v>
                </c:pt>
                <c:pt idx="23330">
                  <c:v>161.8816636</c:v>
                </c:pt>
                <c:pt idx="23331">
                  <c:v>159.5970514</c:v>
                </c:pt>
                <c:pt idx="23332">
                  <c:v>161.25554030000001</c:v>
                </c:pt>
                <c:pt idx="23333">
                  <c:v>156.65915709999999</c:v>
                </c:pt>
                <c:pt idx="23334">
                  <c:v>161.8057507</c:v>
                </c:pt>
                <c:pt idx="23335">
                  <c:v>161.94423180000001</c:v>
                </c:pt>
                <c:pt idx="23336">
                  <c:v>162.65932720000001</c:v>
                </c:pt>
                <c:pt idx="23337">
                  <c:v>162.79814139999999</c:v>
                </c:pt>
                <c:pt idx="23338">
                  <c:v>162.12322270000001</c:v>
                </c:pt>
                <c:pt idx="23339">
                  <c:v>160.38125020000001</c:v>
                </c:pt>
                <c:pt idx="23340">
                  <c:v>154.57855789999999</c:v>
                </c:pt>
                <c:pt idx="23341">
                  <c:v>161.9471078</c:v>
                </c:pt>
                <c:pt idx="23342">
                  <c:v>154.4835918</c:v>
                </c:pt>
                <c:pt idx="23343">
                  <c:v>162.17473960000001</c:v>
                </c:pt>
                <c:pt idx="23344">
                  <c:v>154.75096669999999</c:v>
                </c:pt>
                <c:pt idx="23345">
                  <c:v>154.5793334</c:v>
                </c:pt>
                <c:pt idx="23346">
                  <c:v>162.31264200000001</c:v>
                </c:pt>
                <c:pt idx="23347">
                  <c:v>159.6444817</c:v>
                </c:pt>
                <c:pt idx="23348">
                  <c:v>157.12109100000001</c:v>
                </c:pt>
                <c:pt idx="23349">
                  <c:v>151.25948819999999</c:v>
                </c:pt>
                <c:pt idx="23350">
                  <c:v>159.87165329999999</c:v>
                </c:pt>
                <c:pt idx="23351">
                  <c:v>156.445235</c:v>
                </c:pt>
                <c:pt idx="23352">
                  <c:v>157.92005219999999</c:v>
                </c:pt>
                <c:pt idx="23353">
                  <c:v>158.18334440000001</c:v>
                </c:pt>
                <c:pt idx="23354">
                  <c:v>153.23833870000001</c:v>
                </c:pt>
                <c:pt idx="23355">
                  <c:v>163.81456180000001</c:v>
                </c:pt>
                <c:pt idx="23356">
                  <c:v>164.36113520000001</c:v>
                </c:pt>
                <c:pt idx="23357">
                  <c:v>154.71971120000001</c:v>
                </c:pt>
                <c:pt idx="23358">
                  <c:v>165.05521350000001</c:v>
                </c:pt>
                <c:pt idx="23359">
                  <c:v>155.31936339999999</c:v>
                </c:pt>
                <c:pt idx="23360">
                  <c:v>154.6442644</c:v>
                </c:pt>
                <c:pt idx="23361">
                  <c:v>158.7331872</c:v>
                </c:pt>
                <c:pt idx="23362">
                  <c:v>159.16038589999999</c:v>
                </c:pt>
                <c:pt idx="23363">
                  <c:v>164.4059689</c:v>
                </c:pt>
                <c:pt idx="23364">
                  <c:v>165.1134424</c:v>
                </c:pt>
                <c:pt idx="23365">
                  <c:v>165.25979190000001</c:v>
                </c:pt>
                <c:pt idx="23366">
                  <c:v>156.63625669999999</c:v>
                </c:pt>
                <c:pt idx="23367">
                  <c:v>165.36294140000001</c:v>
                </c:pt>
                <c:pt idx="23368">
                  <c:v>157.32983970000001</c:v>
                </c:pt>
                <c:pt idx="23369">
                  <c:v>160.3987363</c:v>
                </c:pt>
                <c:pt idx="23370">
                  <c:v>163.77674500000001</c:v>
                </c:pt>
                <c:pt idx="23371">
                  <c:v>165.47007189999999</c:v>
                </c:pt>
                <c:pt idx="23372">
                  <c:v>163.1067166</c:v>
                </c:pt>
                <c:pt idx="23373">
                  <c:v>160.4654195</c:v>
                </c:pt>
                <c:pt idx="23374">
                  <c:v>165.01006820000001</c:v>
                </c:pt>
                <c:pt idx="23375">
                  <c:v>163.8560627</c:v>
                </c:pt>
                <c:pt idx="23376">
                  <c:v>157.28578619999999</c:v>
                </c:pt>
                <c:pt idx="23377">
                  <c:v>163.10497269999999</c:v>
                </c:pt>
                <c:pt idx="23378">
                  <c:v>158.64015860000001</c:v>
                </c:pt>
                <c:pt idx="23379">
                  <c:v>157.93287620000001</c:v>
                </c:pt>
                <c:pt idx="23380">
                  <c:v>160.56630139999999</c:v>
                </c:pt>
                <c:pt idx="23381">
                  <c:v>163.37206760000001</c:v>
                </c:pt>
                <c:pt idx="23382">
                  <c:v>154.6711305</c:v>
                </c:pt>
                <c:pt idx="23383">
                  <c:v>161.6397762</c:v>
                </c:pt>
                <c:pt idx="23384">
                  <c:v>163.4935965</c:v>
                </c:pt>
                <c:pt idx="23385">
                  <c:v>163.3649552</c:v>
                </c:pt>
                <c:pt idx="23386">
                  <c:v>166.27728070000001</c:v>
                </c:pt>
                <c:pt idx="23387">
                  <c:v>168.14422099999999</c:v>
                </c:pt>
                <c:pt idx="23388">
                  <c:v>165.56736090000001</c:v>
                </c:pt>
                <c:pt idx="23389">
                  <c:v>168.664951</c:v>
                </c:pt>
                <c:pt idx="23390">
                  <c:v>168.9948809</c:v>
                </c:pt>
                <c:pt idx="23391">
                  <c:v>158.9253837</c:v>
                </c:pt>
                <c:pt idx="23392">
                  <c:v>162.64018609999999</c:v>
                </c:pt>
                <c:pt idx="23393">
                  <c:v>167.99011429999999</c:v>
                </c:pt>
                <c:pt idx="23394">
                  <c:v>166.3578364</c:v>
                </c:pt>
                <c:pt idx="23395">
                  <c:v>168.66705010000001</c:v>
                </c:pt>
                <c:pt idx="23396">
                  <c:v>168.90272909999999</c:v>
                </c:pt>
                <c:pt idx="23397">
                  <c:v>160.5550154</c:v>
                </c:pt>
                <c:pt idx="23398">
                  <c:v>160.46181340000001</c:v>
                </c:pt>
                <c:pt idx="23399">
                  <c:v>166.34095379999999</c:v>
                </c:pt>
                <c:pt idx="23400">
                  <c:v>163.85916800000001</c:v>
                </c:pt>
                <c:pt idx="23401">
                  <c:v>165.84411220000001</c:v>
                </c:pt>
                <c:pt idx="23402">
                  <c:v>157.2383212</c:v>
                </c:pt>
                <c:pt idx="23403">
                  <c:v>163.93329660000001</c:v>
                </c:pt>
                <c:pt idx="23404">
                  <c:v>164.20521780000001</c:v>
                </c:pt>
                <c:pt idx="23405">
                  <c:v>163.17728719999999</c:v>
                </c:pt>
                <c:pt idx="23406">
                  <c:v>160.7528116</c:v>
                </c:pt>
                <c:pt idx="23407">
                  <c:v>165.8457363</c:v>
                </c:pt>
                <c:pt idx="23408">
                  <c:v>162.11912770000001</c:v>
                </c:pt>
                <c:pt idx="23409">
                  <c:v>163.3656206</c:v>
                </c:pt>
                <c:pt idx="23410">
                  <c:v>166.39456010000001</c:v>
                </c:pt>
                <c:pt idx="23411">
                  <c:v>167.19381820000001</c:v>
                </c:pt>
                <c:pt idx="23412">
                  <c:v>164.04043530000001</c:v>
                </c:pt>
                <c:pt idx="23413">
                  <c:v>167.36184249999999</c:v>
                </c:pt>
                <c:pt idx="23414">
                  <c:v>164.68514250000001</c:v>
                </c:pt>
                <c:pt idx="23415">
                  <c:v>163.9565834</c:v>
                </c:pt>
                <c:pt idx="23416">
                  <c:v>166.56688879999999</c:v>
                </c:pt>
                <c:pt idx="23417">
                  <c:v>167.2042563</c:v>
                </c:pt>
                <c:pt idx="23418">
                  <c:v>170.63949700000001</c:v>
                </c:pt>
                <c:pt idx="23419">
                  <c:v>170.71783880000001</c:v>
                </c:pt>
                <c:pt idx="23420">
                  <c:v>170.9984585</c:v>
                </c:pt>
                <c:pt idx="23421">
                  <c:v>167.56390690000001</c:v>
                </c:pt>
                <c:pt idx="23422">
                  <c:v>170.83668739999999</c:v>
                </c:pt>
                <c:pt idx="23423">
                  <c:v>171.5055179</c:v>
                </c:pt>
                <c:pt idx="23424">
                  <c:v>170.7548927</c:v>
                </c:pt>
                <c:pt idx="23425">
                  <c:v>95.305642629999994</c:v>
                </c:pt>
                <c:pt idx="23426">
                  <c:v>96.491794569999996</c:v>
                </c:pt>
                <c:pt idx="23427">
                  <c:v>98.536087609999996</c:v>
                </c:pt>
                <c:pt idx="23428">
                  <c:v>103.462</c:v>
                </c:pt>
                <c:pt idx="23429">
                  <c:v>100.04711090000001</c:v>
                </c:pt>
                <c:pt idx="23430">
                  <c:v>99.705455929999999</c:v>
                </c:pt>
                <c:pt idx="23431">
                  <c:v>107.8619455</c:v>
                </c:pt>
                <c:pt idx="23432">
                  <c:v>110.13884229999999</c:v>
                </c:pt>
                <c:pt idx="23433">
                  <c:v>109.2713988</c:v>
                </c:pt>
                <c:pt idx="23434">
                  <c:v>104.82944809999999</c:v>
                </c:pt>
                <c:pt idx="23435">
                  <c:v>109.97084959999999</c:v>
                </c:pt>
                <c:pt idx="23436">
                  <c:v>113.0950862</c:v>
                </c:pt>
                <c:pt idx="23437">
                  <c:v>106.78818819999999</c:v>
                </c:pt>
                <c:pt idx="23438">
                  <c:v>120.2583734</c:v>
                </c:pt>
                <c:pt idx="23439">
                  <c:v>120.2583734</c:v>
                </c:pt>
                <c:pt idx="23440">
                  <c:v>111.2641144</c:v>
                </c:pt>
                <c:pt idx="23441">
                  <c:v>119.57770050000001</c:v>
                </c:pt>
                <c:pt idx="23442">
                  <c:v>119.57770050000001</c:v>
                </c:pt>
                <c:pt idx="23443">
                  <c:v>111.62226130000001</c:v>
                </c:pt>
                <c:pt idx="23444">
                  <c:v>108.3467467</c:v>
                </c:pt>
                <c:pt idx="23445">
                  <c:v>116.4812244</c:v>
                </c:pt>
                <c:pt idx="23446">
                  <c:v>111.52167</c:v>
                </c:pt>
                <c:pt idx="23447">
                  <c:v>112.8019391</c:v>
                </c:pt>
                <c:pt idx="23448">
                  <c:v>125.95645810000001</c:v>
                </c:pt>
                <c:pt idx="23449">
                  <c:v>125.95645810000001</c:v>
                </c:pt>
                <c:pt idx="23450">
                  <c:v>112.4124089</c:v>
                </c:pt>
                <c:pt idx="23451">
                  <c:v>126.17125660000001</c:v>
                </c:pt>
                <c:pt idx="23452">
                  <c:v>108.0471034</c:v>
                </c:pt>
                <c:pt idx="23453">
                  <c:v>121.6877262</c:v>
                </c:pt>
                <c:pt idx="23454">
                  <c:v>113.69764000000001</c:v>
                </c:pt>
                <c:pt idx="23455">
                  <c:v>116.4743189</c:v>
                </c:pt>
                <c:pt idx="23456">
                  <c:v>119.6612459</c:v>
                </c:pt>
                <c:pt idx="23457">
                  <c:v>126.11512500000001</c:v>
                </c:pt>
                <c:pt idx="23458">
                  <c:v>126.11512500000001</c:v>
                </c:pt>
                <c:pt idx="23459">
                  <c:v>116.20492059999999</c:v>
                </c:pt>
                <c:pt idx="23460">
                  <c:v>125.5038914</c:v>
                </c:pt>
                <c:pt idx="23461">
                  <c:v>121.9467482</c:v>
                </c:pt>
                <c:pt idx="23462">
                  <c:v>120.3087934</c:v>
                </c:pt>
                <c:pt idx="23463">
                  <c:v>114.6368375</c:v>
                </c:pt>
                <c:pt idx="23464">
                  <c:v>113.282037</c:v>
                </c:pt>
                <c:pt idx="23465">
                  <c:v>126.3082538</c:v>
                </c:pt>
                <c:pt idx="23466">
                  <c:v>126.3082538</c:v>
                </c:pt>
                <c:pt idx="23467">
                  <c:v>119.4301576</c:v>
                </c:pt>
                <c:pt idx="23468">
                  <c:v>125.7495356</c:v>
                </c:pt>
                <c:pt idx="23469">
                  <c:v>121.3746204</c:v>
                </c:pt>
                <c:pt idx="23470">
                  <c:v>128.248153</c:v>
                </c:pt>
                <c:pt idx="23471">
                  <c:v>120.0691253</c:v>
                </c:pt>
                <c:pt idx="23472">
                  <c:v>121.2042105</c:v>
                </c:pt>
                <c:pt idx="23473">
                  <c:v>121.2042105</c:v>
                </c:pt>
                <c:pt idx="23474">
                  <c:v>125.6782492</c:v>
                </c:pt>
                <c:pt idx="23475">
                  <c:v>125.6782492</c:v>
                </c:pt>
                <c:pt idx="23476">
                  <c:v>116.68950820000001</c:v>
                </c:pt>
                <c:pt idx="23477">
                  <c:v>115.3656919</c:v>
                </c:pt>
                <c:pt idx="23478">
                  <c:v>127.38362119999999</c:v>
                </c:pt>
                <c:pt idx="23479">
                  <c:v>127.4084866</c:v>
                </c:pt>
                <c:pt idx="23480">
                  <c:v>126.03037550000001</c:v>
                </c:pt>
                <c:pt idx="23481">
                  <c:v>132.6761899</c:v>
                </c:pt>
                <c:pt idx="23482">
                  <c:v>132.6761899</c:v>
                </c:pt>
                <c:pt idx="23483">
                  <c:v>122.40334110000001</c:v>
                </c:pt>
                <c:pt idx="23484">
                  <c:v>121.3641599</c:v>
                </c:pt>
                <c:pt idx="23485">
                  <c:v>121.3641599</c:v>
                </c:pt>
                <c:pt idx="23486">
                  <c:v>114.7892789</c:v>
                </c:pt>
                <c:pt idx="23487">
                  <c:v>115.0538021</c:v>
                </c:pt>
                <c:pt idx="23488">
                  <c:v>127.5766678</c:v>
                </c:pt>
                <c:pt idx="23489">
                  <c:v>123.92335420000001</c:v>
                </c:pt>
                <c:pt idx="23490">
                  <c:v>125.9480016</c:v>
                </c:pt>
                <c:pt idx="23491">
                  <c:v>125.9480016</c:v>
                </c:pt>
                <c:pt idx="23492">
                  <c:v>120.647372</c:v>
                </c:pt>
                <c:pt idx="23493">
                  <c:v>120.647372</c:v>
                </c:pt>
                <c:pt idx="23494">
                  <c:v>126.7537413</c:v>
                </c:pt>
                <c:pt idx="23495">
                  <c:v>114.4743376</c:v>
                </c:pt>
                <c:pt idx="23496">
                  <c:v>126.78083410000001</c:v>
                </c:pt>
                <c:pt idx="23497">
                  <c:v>126.33929620000001</c:v>
                </c:pt>
                <c:pt idx="23498">
                  <c:v>132.8152839</c:v>
                </c:pt>
                <c:pt idx="23499">
                  <c:v>132.8152839</c:v>
                </c:pt>
                <c:pt idx="23500">
                  <c:v>122.7366897</c:v>
                </c:pt>
                <c:pt idx="23501">
                  <c:v>123.04579649999999</c:v>
                </c:pt>
                <c:pt idx="23502">
                  <c:v>117.479085</c:v>
                </c:pt>
                <c:pt idx="23503">
                  <c:v>120.81210919999999</c:v>
                </c:pt>
                <c:pt idx="23504">
                  <c:v>120.81210919999999</c:v>
                </c:pt>
                <c:pt idx="23505">
                  <c:v>132.20641860000001</c:v>
                </c:pt>
                <c:pt idx="23506">
                  <c:v>122.5077963</c:v>
                </c:pt>
                <c:pt idx="23507">
                  <c:v>121.7282866</c:v>
                </c:pt>
                <c:pt idx="23508">
                  <c:v>121.7282866</c:v>
                </c:pt>
                <c:pt idx="23509">
                  <c:v>117.86114980000001</c:v>
                </c:pt>
                <c:pt idx="23510">
                  <c:v>118.2011791</c:v>
                </c:pt>
                <c:pt idx="23511">
                  <c:v>120.44045989999999</c:v>
                </c:pt>
                <c:pt idx="23512">
                  <c:v>127.0846755</c:v>
                </c:pt>
                <c:pt idx="23513">
                  <c:v>127.0846755</c:v>
                </c:pt>
                <c:pt idx="23514">
                  <c:v>127.02435</c:v>
                </c:pt>
                <c:pt idx="23515">
                  <c:v>127.0559267</c:v>
                </c:pt>
                <c:pt idx="23516">
                  <c:v>123.67877559999999</c:v>
                </c:pt>
                <c:pt idx="23517">
                  <c:v>126.6697113</c:v>
                </c:pt>
                <c:pt idx="23518">
                  <c:v>122.2293481</c:v>
                </c:pt>
                <c:pt idx="23519">
                  <c:v>132.12801150000001</c:v>
                </c:pt>
                <c:pt idx="23520">
                  <c:v>132.12801150000001</c:v>
                </c:pt>
                <c:pt idx="23521">
                  <c:v>122.9595592</c:v>
                </c:pt>
                <c:pt idx="23522">
                  <c:v>126.9311787</c:v>
                </c:pt>
                <c:pt idx="23523">
                  <c:v>126.9311787</c:v>
                </c:pt>
                <c:pt idx="23524">
                  <c:v>133.89968490000001</c:v>
                </c:pt>
                <c:pt idx="23525">
                  <c:v>132.43494140000001</c:v>
                </c:pt>
                <c:pt idx="23526">
                  <c:v>133.92821799999999</c:v>
                </c:pt>
                <c:pt idx="23527">
                  <c:v>118.4405773</c:v>
                </c:pt>
                <c:pt idx="23528">
                  <c:v>123.42484709999999</c:v>
                </c:pt>
                <c:pt idx="23529">
                  <c:v>122.8652317</c:v>
                </c:pt>
                <c:pt idx="23530">
                  <c:v>118.37403430000001</c:v>
                </c:pt>
                <c:pt idx="23531">
                  <c:v>128.98870450000001</c:v>
                </c:pt>
                <c:pt idx="23532">
                  <c:v>122.9728674</c:v>
                </c:pt>
                <c:pt idx="23533">
                  <c:v>127.10092469999999</c:v>
                </c:pt>
                <c:pt idx="23534">
                  <c:v>127.10092469999999</c:v>
                </c:pt>
                <c:pt idx="23535">
                  <c:v>121.24101659999999</c:v>
                </c:pt>
                <c:pt idx="23536">
                  <c:v>121.24101659999999</c:v>
                </c:pt>
                <c:pt idx="23537">
                  <c:v>118.0932586</c:v>
                </c:pt>
                <c:pt idx="23538">
                  <c:v>121.202232</c:v>
                </c:pt>
                <c:pt idx="23539">
                  <c:v>122.0845851</c:v>
                </c:pt>
                <c:pt idx="23540">
                  <c:v>128.1026061</c:v>
                </c:pt>
                <c:pt idx="23541">
                  <c:v>121.84194189999999</c:v>
                </c:pt>
                <c:pt idx="23542">
                  <c:v>121.84194189999999</c:v>
                </c:pt>
                <c:pt idx="23543">
                  <c:v>123.7071644</c:v>
                </c:pt>
                <c:pt idx="23544">
                  <c:v>127.40038560000001</c:v>
                </c:pt>
                <c:pt idx="23545">
                  <c:v>127.40038560000001</c:v>
                </c:pt>
                <c:pt idx="23546">
                  <c:v>127.3244543</c:v>
                </c:pt>
                <c:pt idx="23547">
                  <c:v>127.3583199</c:v>
                </c:pt>
                <c:pt idx="23548">
                  <c:v>127.5517589</c:v>
                </c:pt>
                <c:pt idx="23549">
                  <c:v>134.9800224</c:v>
                </c:pt>
                <c:pt idx="23550">
                  <c:v>127.8458239</c:v>
                </c:pt>
                <c:pt idx="23551">
                  <c:v>132.34997089999999</c:v>
                </c:pt>
                <c:pt idx="23552">
                  <c:v>132.34997089999999</c:v>
                </c:pt>
                <c:pt idx="23553">
                  <c:v>124.0477759</c:v>
                </c:pt>
                <c:pt idx="23554">
                  <c:v>123.37476100000001</c:v>
                </c:pt>
                <c:pt idx="23555">
                  <c:v>133.21840800000001</c:v>
                </c:pt>
                <c:pt idx="23556">
                  <c:v>132.69383070000001</c:v>
                </c:pt>
                <c:pt idx="23557">
                  <c:v>133.24629010000001</c:v>
                </c:pt>
                <c:pt idx="23558">
                  <c:v>118.07366740000001</c:v>
                </c:pt>
                <c:pt idx="23559">
                  <c:v>127.22469649999999</c:v>
                </c:pt>
                <c:pt idx="23560">
                  <c:v>127.22469649999999</c:v>
                </c:pt>
                <c:pt idx="23561">
                  <c:v>139.34627370000001</c:v>
                </c:pt>
                <c:pt idx="23562">
                  <c:v>139.34627370000001</c:v>
                </c:pt>
                <c:pt idx="23563">
                  <c:v>127.34634699999999</c:v>
                </c:pt>
                <c:pt idx="23564">
                  <c:v>127.3161406</c:v>
                </c:pt>
                <c:pt idx="23565">
                  <c:v>121.07054410000001</c:v>
                </c:pt>
                <c:pt idx="23566">
                  <c:v>138.68625059999999</c:v>
                </c:pt>
                <c:pt idx="23567">
                  <c:v>128.39025760000001</c:v>
                </c:pt>
                <c:pt idx="23568">
                  <c:v>122.3847457</c:v>
                </c:pt>
                <c:pt idx="23569">
                  <c:v>127.401741</c:v>
                </c:pt>
                <c:pt idx="23570">
                  <c:v>127.401741</c:v>
                </c:pt>
                <c:pt idx="23571">
                  <c:v>119.8924146</c:v>
                </c:pt>
                <c:pt idx="23572">
                  <c:v>119.9957141</c:v>
                </c:pt>
                <c:pt idx="23573">
                  <c:v>123.3847308</c:v>
                </c:pt>
                <c:pt idx="23574">
                  <c:v>128.43046240000001</c:v>
                </c:pt>
                <c:pt idx="23575">
                  <c:v>121.3221894</c:v>
                </c:pt>
                <c:pt idx="23576">
                  <c:v>129.0918551</c:v>
                </c:pt>
                <c:pt idx="23577">
                  <c:v>128.4035882</c:v>
                </c:pt>
                <c:pt idx="23578">
                  <c:v>128.4610916</c:v>
                </c:pt>
                <c:pt idx="23579">
                  <c:v>124.0968697</c:v>
                </c:pt>
                <c:pt idx="23580">
                  <c:v>121.3636032</c:v>
                </c:pt>
                <c:pt idx="23581">
                  <c:v>121.3636032</c:v>
                </c:pt>
                <c:pt idx="23582">
                  <c:v>127.73880320000001</c:v>
                </c:pt>
                <c:pt idx="23583">
                  <c:v>127.73880320000001</c:v>
                </c:pt>
                <c:pt idx="23584">
                  <c:v>122.16494230000001</c:v>
                </c:pt>
                <c:pt idx="23585">
                  <c:v>127.47225419999999</c:v>
                </c:pt>
                <c:pt idx="23586">
                  <c:v>127.47225419999999</c:v>
                </c:pt>
                <c:pt idx="23587">
                  <c:v>134.29963090000001</c:v>
                </c:pt>
                <c:pt idx="23588">
                  <c:v>124.051754</c:v>
                </c:pt>
                <c:pt idx="23589">
                  <c:v>128.21350279999999</c:v>
                </c:pt>
                <c:pt idx="23590">
                  <c:v>133.4400924</c:v>
                </c:pt>
                <c:pt idx="23591">
                  <c:v>133.4400924</c:v>
                </c:pt>
                <c:pt idx="23592">
                  <c:v>117.8110288</c:v>
                </c:pt>
                <c:pt idx="23593">
                  <c:v>121.8827788</c:v>
                </c:pt>
                <c:pt idx="23594">
                  <c:v>133.43990020000001</c:v>
                </c:pt>
                <c:pt idx="23595">
                  <c:v>127.9731092</c:v>
                </c:pt>
                <c:pt idx="23596">
                  <c:v>133.47240450000001</c:v>
                </c:pt>
                <c:pt idx="23597">
                  <c:v>132.98011959999999</c:v>
                </c:pt>
                <c:pt idx="23598">
                  <c:v>139.4739505</c:v>
                </c:pt>
                <c:pt idx="23599">
                  <c:v>139.4739505</c:v>
                </c:pt>
                <c:pt idx="23600">
                  <c:v>122.9412387</c:v>
                </c:pt>
                <c:pt idx="23601">
                  <c:v>127.5518689</c:v>
                </c:pt>
                <c:pt idx="23602">
                  <c:v>127.5518689</c:v>
                </c:pt>
                <c:pt idx="23603">
                  <c:v>124.8551145</c:v>
                </c:pt>
                <c:pt idx="23604">
                  <c:v>126.7716113</c:v>
                </c:pt>
                <c:pt idx="23605">
                  <c:v>138.86662960000001</c:v>
                </c:pt>
                <c:pt idx="23606">
                  <c:v>122.741985</c:v>
                </c:pt>
                <c:pt idx="23607">
                  <c:v>129.5639534</c:v>
                </c:pt>
                <c:pt idx="23608">
                  <c:v>128.46178019999999</c:v>
                </c:pt>
                <c:pt idx="23609">
                  <c:v>127.7380276</c:v>
                </c:pt>
                <c:pt idx="23610">
                  <c:v>128.46823140000001</c:v>
                </c:pt>
                <c:pt idx="23611">
                  <c:v>127.7292582</c:v>
                </c:pt>
                <c:pt idx="23612">
                  <c:v>127.7292582</c:v>
                </c:pt>
                <c:pt idx="23613">
                  <c:v>127.8877013</c:v>
                </c:pt>
                <c:pt idx="23614">
                  <c:v>123.9113677</c:v>
                </c:pt>
                <c:pt idx="23615">
                  <c:v>128.73209180000001</c:v>
                </c:pt>
                <c:pt idx="23616">
                  <c:v>127.922439</c:v>
                </c:pt>
                <c:pt idx="23617">
                  <c:v>127.33620089999999</c:v>
                </c:pt>
                <c:pt idx="23618">
                  <c:v>123.3452674</c:v>
                </c:pt>
                <c:pt idx="23619">
                  <c:v>122.9491909</c:v>
                </c:pt>
                <c:pt idx="23620">
                  <c:v>128.52128139999999</c:v>
                </c:pt>
                <c:pt idx="23621">
                  <c:v>128.90893209999999</c:v>
                </c:pt>
                <c:pt idx="23622">
                  <c:v>128.90893209999999</c:v>
                </c:pt>
                <c:pt idx="23623">
                  <c:v>124.8202477</c:v>
                </c:pt>
                <c:pt idx="23624">
                  <c:v>128.81509199999999</c:v>
                </c:pt>
                <c:pt idx="23625">
                  <c:v>128.85327079999999</c:v>
                </c:pt>
                <c:pt idx="23626">
                  <c:v>119.57788530000001</c:v>
                </c:pt>
                <c:pt idx="23627">
                  <c:v>134.52788570000001</c:v>
                </c:pt>
                <c:pt idx="23628">
                  <c:v>129.576335</c:v>
                </c:pt>
                <c:pt idx="23629">
                  <c:v>127.3295088</c:v>
                </c:pt>
                <c:pt idx="23630">
                  <c:v>118.6134303</c:v>
                </c:pt>
                <c:pt idx="23631">
                  <c:v>129.40552510000001</c:v>
                </c:pt>
                <c:pt idx="23632">
                  <c:v>133.70962019999999</c:v>
                </c:pt>
                <c:pt idx="23633">
                  <c:v>133.70962019999999</c:v>
                </c:pt>
                <c:pt idx="23634">
                  <c:v>127.8403521</c:v>
                </c:pt>
                <c:pt idx="23635">
                  <c:v>127.8403521</c:v>
                </c:pt>
                <c:pt idx="23636">
                  <c:v>121.09242</c:v>
                </c:pt>
                <c:pt idx="23637">
                  <c:v>125.7890227</c:v>
                </c:pt>
                <c:pt idx="23638">
                  <c:v>134.5348937</c:v>
                </c:pt>
                <c:pt idx="23639">
                  <c:v>127.5878132</c:v>
                </c:pt>
                <c:pt idx="23640">
                  <c:v>127.5878132</c:v>
                </c:pt>
                <c:pt idx="23641">
                  <c:v>131.19327480000001</c:v>
                </c:pt>
                <c:pt idx="23642">
                  <c:v>134.5700056</c:v>
                </c:pt>
                <c:pt idx="23643">
                  <c:v>134.11571860000001</c:v>
                </c:pt>
                <c:pt idx="23644">
                  <c:v>139.6340931</c:v>
                </c:pt>
                <c:pt idx="23645">
                  <c:v>139.6340931</c:v>
                </c:pt>
                <c:pt idx="23646">
                  <c:v>125.2720613</c:v>
                </c:pt>
                <c:pt idx="23647">
                  <c:v>129.05889519999999</c:v>
                </c:pt>
                <c:pt idx="23648">
                  <c:v>139.07904439999999</c:v>
                </c:pt>
                <c:pt idx="23649">
                  <c:v>127.0355242</c:v>
                </c:pt>
                <c:pt idx="23650">
                  <c:v>127.0355242</c:v>
                </c:pt>
                <c:pt idx="23651">
                  <c:v>140.57567370000001</c:v>
                </c:pt>
                <c:pt idx="23652">
                  <c:v>140.60486610000001</c:v>
                </c:pt>
                <c:pt idx="23653">
                  <c:v>130.9951135</c:v>
                </c:pt>
                <c:pt idx="23654">
                  <c:v>125.37005310000001</c:v>
                </c:pt>
                <c:pt idx="23655">
                  <c:v>127.1469408</c:v>
                </c:pt>
                <c:pt idx="23656">
                  <c:v>127.2078235</c:v>
                </c:pt>
                <c:pt idx="23657">
                  <c:v>127.2078235</c:v>
                </c:pt>
                <c:pt idx="23658">
                  <c:v>121.45510830000001</c:v>
                </c:pt>
                <c:pt idx="23659">
                  <c:v>127.936228</c:v>
                </c:pt>
                <c:pt idx="23660">
                  <c:v>129.04202290000001</c:v>
                </c:pt>
                <c:pt idx="23661">
                  <c:v>126.34959910000001</c:v>
                </c:pt>
                <c:pt idx="23662">
                  <c:v>126.34959910000001</c:v>
                </c:pt>
                <c:pt idx="23663">
                  <c:v>133.8235329</c:v>
                </c:pt>
                <c:pt idx="23664">
                  <c:v>133.8235329</c:v>
                </c:pt>
                <c:pt idx="23665">
                  <c:v>128.2506554</c:v>
                </c:pt>
                <c:pt idx="23666">
                  <c:v>127.94325310000001</c:v>
                </c:pt>
                <c:pt idx="23667">
                  <c:v>129.9040522</c:v>
                </c:pt>
                <c:pt idx="23668">
                  <c:v>126.7722033</c:v>
                </c:pt>
                <c:pt idx="23669">
                  <c:v>128.285177</c:v>
                </c:pt>
                <c:pt idx="23670">
                  <c:v>129.06187929999999</c:v>
                </c:pt>
                <c:pt idx="23671">
                  <c:v>127.915367</c:v>
                </c:pt>
                <c:pt idx="23672">
                  <c:v>129.0552466</c:v>
                </c:pt>
                <c:pt idx="23673">
                  <c:v>128.78044149999999</c:v>
                </c:pt>
                <c:pt idx="23674">
                  <c:v>135.82956100000001</c:v>
                </c:pt>
                <c:pt idx="23675">
                  <c:v>129.28273530000001</c:v>
                </c:pt>
                <c:pt idx="23676">
                  <c:v>129.28273530000001</c:v>
                </c:pt>
                <c:pt idx="23677">
                  <c:v>128.42393569999999</c:v>
                </c:pt>
                <c:pt idx="23678">
                  <c:v>121.94482549999999</c:v>
                </c:pt>
                <c:pt idx="23679">
                  <c:v>134.78483929999999</c:v>
                </c:pt>
                <c:pt idx="23680">
                  <c:v>123.5491876</c:v>
                </c:pt>
                <c:pt idx="23681">
                  <c:v>134.01053630000001</c:v>
                </c:pt>
                <c:pt idx="23682">
                  <c:v>134.01053630000001</c:v>
                </c:pt>
                <c:pt idx="23683">
                  <c:v>121.1746505</c:v>
                </c:pt>
                <c:pt idx="23684">
                  <c:v>130.59588600000001</c:v>
                </c:pt>
                <c:pt idx="23685">
                  <c:v>123.668537</c:v>
                </c:pt>
                <c:pt idx="23686">
                  <c:v>122.9760758</c:v>
                </c:pt>
                <c:pt idx="23687">
                  <c:v>134.98929419999999</c:v>
                </c:pt>
                <c:pt idx="23688">
                  <c:v>134.00548620000001</c:v>
                </c:pt>
                <c:pt idx="23689">
                  <c:v>134.00548620000001</c:v>
                </c:pt>
                <c:pt idx="23690">
                  <c:v>135.0185874</c:v>
                </c:pt>
                <c:pt idx="23691">
                  <c:v>125.7937773</c:v>
                </c:pt>
                <c:pt idx="23692">
                  <c:v>129.05325250000001</c:v>
                </c:pt>
                <c:pt idx="23693">
                  <c:v>120.7415475</c:v>
                </c:pt>
                <c:pt idx="23694">
                  <c:v>134.80449680000001</c:v>
                </c:pt>
                <c:pt idx="23695">
                  <c:v>128.23892119999999</c:v>
                </c:pt>
                <c:pt idx="23696">
                  <c:v>128.23892119999999</c:v>
                </c:pt>
                <c:pt idx="23697">
                  <c:v>128.3696802</c:v>
                </c:pt>
                <c:pt idx="23698">
                  <c:v>134.84193020000001</c:v>
                </c:pt>
                <c:pt idx="23699">
                  <c:v>134.44046410000001</c:v>
                </c:pt>
                <c:pt idx="23700">
                  <c:v>121.64221000000001</c:v>
                </c:pt>
                <c:pt idx="23701">
                  <c:v>139.82877139999999</c:v>
                </c:pt>
                <c:pt idx="23702">
                  <c:v>139.82877139999999</c:v>
                </c:pt>
                <c:pt idx="23703">
                  <c:v>127.9687253</c:v>
                </c:pt>
                <c:pt idx="23704">
                  <c:v>127.9687253</c:v>
                </c:pt>
                <c:pt idx="23705">
                  <c:v>126.4961079</c:v>
                </c:pt>
                <c:pt idx="23706">
                  <c:v>129.43129089999999</c:v>
                </c:pt>
                <c:pt idx="23707">
                  <c:v>129.10519260000001</c:v>
                </c:pt>
                <c:pt idx="23708">
                  <c:v>129.12481779999999</c:v>
                </c:pt>
                <c:pt idx="23709">
                  <c:v>140.15486139999999</c:v>
                </c:pt>
                <c:pt idx="23710">
                  <c:v>140.74080190000001</c:v>
                </c:pt>
                <c:pt idx="23711">
                  <c:v>140.7698986</c:v>
                </c:pt>
                <c:pt idx="23712">
                  <c:v>146.8448578</c:v>
                </c:pt>
                <c:pt idx="23713">
                  <c:v>146.8448578</c:v>
                </c:pt>
                <c:pt idx="23714">
                  <c:v>127.59395309999999</c:v>
                </c:pt>
                <c:pt idx="23715">
                  <c:v>127.59395309999999</c:v>
                </c:pt>
                <c:pt idx="23716">
                  <c:v>127.4265383</c:v>
                </c:pt>
                <c:pt idx="23717">
                  <c:v>127.4265383</c:v>
                </c:pt>
                <c:pt idx="23718">
                  <c:v>127.56318330000001</c:v>
                </c:pt>
                <c:pt idx="23719">
                  <c:v>127.56318330000001</c:v>
                </c:pt>
                <c:pt idx="23720">
                  <c:v>128.6336876</c:v>
                </c:pt>
                <c:pt idx="23721">
                  <c:v>127.54813660000001</c:v>
                </c:pt>
                <c:pt idx="23722">
                  <c:v>127.1243506</c:v>
                </c:pt>
                <c:pt idx="23723">
                  <c:v>130.2681216</c:v>
                </c:pt>
                <c:pt idx="23724">
                  <c:v>125.55571260000001</c:v>
                </c:pt>
                <c:pt idx="23725">
                  <c:v>128.67239169999999</c:v>
                </c:pt>
                <c:pt idx="23726">
                  <c:v>125.57913569999999</c:v>
                </c:pt>
                <c:pt idx="23727">
                  <c:v>127.0688</c:v>
                </c:pt>
                <c:pt idx="23728">
                  <c:v>128.3142541</c:v>
                </c:pt>
                <c:pt idx="23729">
                  <c:v>128.32429389999999</c:v>
                </c:pt>
                <c:pt idx="23730">
                  <c:v>134.10159089999999</c:v>
                </c:pt>
                <c:pt idx="23731">
                  <c:v>134.10159089999999</c:v>
                </c:pt>
                <c:pt idx="23732">
                  <c:v>132.07580100000001</c:v>
                </c:pt>
                <c:pt idx="23733">
                  <c:v>135.22010470000001</c:v>
                </c:pt>
                <c:pt idx="23734">
                  <c:v>128.59469989999999</c:v>
                </c:pt>
                <c:pt idx="23735">
                  <c:v>130.46547630000001</c:v>
                </c:pt>
                <c:pt idx="23736">
                  <c:v>130.46547630000001</c:v>
                </c:pt>
                <c:pt idx="23737">
                  <c:v>127.4337804</c:v>
                </c:pt>
                <c:pt idx="23738">
                  <c:v>128.58668800000001</c:v>
                </c:pt>
                <c:pt idx="23739">
                  <c:v>130.35911820000001</c:v>
                </c:pt>
                <c:pt idx="23740">
                  <c:v>135.01580269999999</c:v>
                </c:pt>
                <c:pt idx="23741">
                  <c:v>135.0248536</c:v>
                </c:pt>
                <c:pt idx="23742">
                  <c:v>129.24316830000001</c:v>
                </c:pt>
                <c:pt idx="23743">
                  <c:v>135.90439799999999</c:v>
                </c:pt>
                <c:pt idx="23744">
                  <c:v>134.28991009999999</c:v>
                </c:pt>
                <c:pt idx="23745">
                  <c:v>134.28991009999999</c:v>
                </c:pt>
                <c:pt idx="23746">
                  <c:v>126.03259130000001</c:v>
                </c:pt>
                <c:pt idx="23747">
                  <c:v>125.67816089999999</c:v>
                </c:pt>
                <c:pt idx="23748">
                  <c:v>131.79314679999999</c:v>
                </c:pt>
                <c:pt idx="23749">
                  <c:v>134.394226</c:v>
                </c:pt>
                <c:pt idx="23750">
                  <c:v>135.13466149999999</c:v>
                </c:pt>
                <c:pt idx="23751">
                  <c:v>135.13466149999999</c:v>
                </c:pt>
                <c:pt idx="23752">
                  <c:v>134.430004</c:v>
                </c:pt>
                <c:pt idx="23753">
                  <c:v>127.5867563</c:v>
                </c:pt>
                <c:pt idx="23754">
                  <c:v>125.2429592</c:v>
                </c:pt>
                <c:pt idx="23755">
                  <c:v>129.1488118</c:v>
                </c:pt>
                <c:pt idx="23756">
                  <c:v>135.09766809999999</c:v>
                </c:pt>
                <c:pt idx="23757">
                  <c:v>135.96035989999999</c:v>
                </c:pt>
                <c:pt idx="23758">
                  <c:v>135.13943939999999</c:v>
                </c:pt>
                <c:pt idx="23759">
                  <c:v>131.65094049999999</c:v>
                </c:pt>
                <c:pt idx="23760">
                  <c:v>135.59535220000001</c:v>
                </c:pt>
                <c:pt idx="23761">
                  <c:v>121.3882175</c:v>
                </c:pt>
                <c:pt idx="23762">
                  <c:v>141.8396204</c:v>
                </c:pt>
                <c:pt idx="23763">
                  <c:v>140.0533767</c:v>
                </c:pt>
                <c:pt idx="23764">
                  <c:v>140.0533767</c:v>
                </c:pt>
                <c:pt idx="23765">
                  <c:v>122.87641669999999</c:v>
                </c:pt>
                <c:pt idx="23766">
                  <c:v>127.7847577</c:v>
                </c:pt>
                <c:pt idx="23767">
                  <c:v>127.7847577</c:v>
                </c:pt>
                <c:pt idx="23768">
                  <c:v>127.7206422</c:v>
                </c:pt>
                <c:pt idx="23769">
                  <c:v>125.0727388</c:v>
                </c:pt>
                <c:pt idx="23770">
                  <c:v>128.37609929999999</c:v>
                </c:pt>
                <c:pt idx="23771">
                  <c:v>128.37609929999999</c:v>
                </c:pt>
                <c:pt idx="23772">
                  <c:v>129.8228522</c:v>
                </c:pt>
                <c:pt idx="23773">
                  <c:v>128.0121609</c:v>
                </c:pt>
                <c:pt idx="23774">
                  <c:v>140.41441380000001</c:v>
                </c:pt>
                <c:pt idx="23775">
                  <c:v>120.5599301</c:v>
                </c:pt>
                <c:pt idx="23776">
                  <c:v>140.9349589</c:v>
                </c:pt>
                <c:pt idx="23777">
                  <c:v>122.9826982</c:v>
                </c:pt>
                <c:pt idx="23778">
                  <c:v>140.96879179999999</c:v>
                </c:pt>
                <c:pt idx="23779">
                  <c:v>121.1151775</c:v>
                </c:pt>
                <c:pt idx="23780">
                  <c:v>128.8513394</c:v>
                </c:pt>
                <c:pt idx="23781">
                  <c:v>128.8513394</c:v>
                </c:pt>
                <c:pt idx="23782">
                  <c:v>146.94973189999999</c:v>
                </c:pt>
                <c:pt idx="23783">
                  <c:v>146.94973189999999</c:v>
                </c:pt>
                <c:pt idx="23784">
                  <c:v>134.4626586</c:v>
                </c:pt>
                <c:pt idx="23785">
                  <c:v>134.4626586</c:v>
                </c:pt>
                <c:pt idx="23786">
                  <c:v>128.6345068</c:v>
                </c:pt>
                <c:pt idx="23787">
                  <c:v>128.65773469999999</c:v>
                </c:pt>
                <c:pt idx="23788">
                  <c:v>131.9998812</c:v>
                </c:pt>
                <c:pt idx="23789">
                  <c:v>124.7675335</c:v>
                </c:pt>
                <c:pt idx="23790">
                  <c:v>127.5011612</c:v>
                </c:pt>
                <c:pt idx="23791">
                  <c:v>121.1610628</c:v>
                </c:pt>
                <c:pt idx="23792">
                  <c:v>146.33890109999999</c:v>
                </c:pt>
                <c:pt idx="23793">
                  <c:v>129.5071614</c:v>
                </c:pt>
                <c:pt idx="23794">
                  <c:v>128.69120319999999</c:v>
                </c:pt>
                <c:pt idx="23795">
                  <c:v>128.69120319999999</c:v>
                </c:pt>
                <c:pt idx="23796">
                  <c:v>131.4565872</c:v>
                </c:pt>
                <c:pt idx="23797">
                  <c:v>121.70175329999999</c:v>
                </c:pt>
                <c:pt idx="23798">
                  <c:v>129.6968971</c:v>
                </c:pt>
                <c:pt idx="23799">
                  <c:v>135.33869849999999</c:v>
                </c:pt>
                <c:pt idx="23800">
                  <c:v>127.97760409999999</c:v>
                </c:pt>
                <c:pt idx="23801">
                  <c:v>128.72099919999999</c:v>
                </c:pt>
                <c:pt idx="23802">
                  <c:v>135.5214498</c:v>
                </c:pt>
                <c:pt idx="23803">
                  <c:v>128.73168680000001</c:v>
                </c:pt>
                <c:pt idx="23804">
                  <c:v>133.53225689999999</c:v>
                </c:pt>
                <c:pt idx="23805">
                  <c:v>133.53225689999999</c:v>
                </c:pt>
                <c:pt idx="23806">
                  <c:v>131.65123990000001</c:v>
                </c:pt>
                <c:pt idx="23807">
                  <c:v>131.65123990000001</c:v>
                </c:pt>
                <c:pt idx="23808">
                  <c:v>129.87539380000001</c:v>
                </c:pt>
                <c:pt idx="23809">
                  <c:v>133.64967630000001</c:v>
                </c:pt>
                <c:pt idx="23810">
                  <c:v>133.72093899999999</c:v>
                </c:pt>
                <c:pt idx="23811">
                  <c:v>133.72093899999999</c:v>
                </c:pt>
                <c:pt idx="23812">
                  <c:v>129.03403969999999</c:v>
                </c:pt>
                <c:pt idx="23813">
                  <c:v>136.2031034</c:v>
                </c:pt>
                <c:pt idx="23814">
                  <c:v>126.5023173</c:v>
                </c:pt>
                <c:pt idx="23815">
                  <c:v>129.02704919999999</c:v>
                </c:pt>
                <c:pt idx="23816">
                  <c:v>127.87649759999999</c:v>
                </c:pt>
                <c:pt idx="23817">
                  <c:v>134.43794149999999</c:v>
                </c:pt>
                <c:pt idx="23818">
                  <c:v>134.7092629</c:v>
                </c:pt>
                <c:pt idx="23819">
                  <c:v>125.144166</c:v>
                </c:pt>
                <c:pt idx="23820">
                  <c:v>132.98845259999999</c:v>
                </c:pt>
                <c:pt idx="23821">
                  <c:v>136.506788</c:v>
                </c:pt>
                <c:pt idx="23822">
                  <c:v>129.64198519999999</c:v>
                </c:pt>
                <c:pt idx="23823">
                  <c:v>134.4475291</c:v>
                </c:pt>
                <c:pt idx="23824">
                  <c:v>134.7472741</c:v>
                </c:pt>
                <c:pt idx="23825">
                  <c:v>135.46900579999999</c:v>
                </c:pt>
                <c:pt idx="23826">
                  <c:v>135.46900579999999</c:v>
                </c:pt>
                <c:pt idx="23827">
                  <c:v>135.6380479</c:v>
                </c:pt>
                <c:pt idx="23828">
                  <c:v>132.77913960000001</c:v>
                </c:pt>
                <c:pt idx="23829">
                  <c:v>135.6289266</c:v>
                </c:pt>
                <c:pt idx="23830">
                  <c:v>136.2321048</c:v>
                </c:pt>
                <c:pt idx="23831">
                  <c:v>125.9856126</c:v>
                </c:pt>
                <c:pt idx="23832">
                  <c:v>136.27140120000001</c:v>
                </c:pt>
                <c:pt idx="23833">
                  <c:v>136.75002559999999</c:v>
                </c:pt>
                <c:pt idx="23834">
                  <c:v>135.37598170000001</c:v>
                </c:pt>
                <c:pt idx="23835">
                  <c:v>142.04099429999999</c:v>
                </c:pt>
                <c:pt idx="23836">
                  <c:v>141.1277092</c:v>
                </c:pt>
                <c:pt idx="23837">
                  <c:v>141.1277092</c:v>
                </c:pt>
                <c:pt idx="23838">
                  <c:v>126.22652669999999</c:v>
                </c:pt>
                <c:pt idx="23839">
                  <c:v>129.88029449999999</c:v>
                </c:pt>
                <c:pt idx="23840">
                  <c:v>130.84812439999999</c:v>
                </c:pt>
                <c:pt idx="23841">
                  <c:v>129.71829679999999</c:v>
                </c:pt>
                <c:pt idx="23842">
                  <c:v>124.79498510000001</c:v>
                </c:pt>
                <c:pt idx="23843">
                  <c:v>131.06336300000001</c:v>
                </c:pt>
                <c:pt idx="23844">
                  <c:v>127.21742589999999</c:v>
                </c:pt>
                <c:pt idx="23845">
                  <c:v>123.86639820000001</c:v>
                </c:pt>
                <c:pt idx="23846">
                  <c:v>125.6268504</c:v>
                </c:pt>
                <c:pt idx="23847">
                  <c:v>132.70782019999999</c:v>
                </c:pt>
                <c:pt idx="23848">
                  <c:v>141.51499229999999</c:v>
                </c:pt>
                <c:pt idx="23849">
                  <c:v>141.1604413</c:v>
                </c:pt>
                <c:pt idx="23850">
                  <c:v>126.6452211</c:v>
                </c:pt>
                <c:pt idx="23851">
                  <c:v>128.24131030000001</c:v>
                </c:pt>
                <c:pt idx="23852">
                  <c:v>128.24131030000001</c:v>
                </c:pt>
                <c:pt idx="23853">
                  <c:v>129.2678761</c:v>
                </c:pt>
                <c:pt idx="23854">
                  <c:v>129.2678761</c:v>
                </c:pt>
                <c:pt idx="23855">
                  <c:v>141.19886650000001</c:v>
                </c:pt>
                <c:pt idx="23856">
                  <c:v>127.92798689999999</c:v>
                </c:pt>
                <c:pt idx="23857">
                  <c:v>127.92798689999999</c:v>
                </c:pt>
                <c:pt idx="23858">
                  <c:v>147.08654139999999</c:v>
                </c:pt>
                <c:pt idx="23859">
                  <c:v>147.08654139999999</c:v>
                </c:pt>
                <c:pt idx="23860">
                  <c:v>124.03834879999999</c:v>
                </c:pt>
                <c:pt idx="23861">
                  <c:v>127.5323138</c:v>
                </c:pt>
                <c:pt idx="23862">
                  <c:v>136.51473440000001</c:v>
                </c:pt>
                <c:pt idx="23863">
                  <c:v>124.8792155</c:v>
                </c:pt>
                <c:pt idx="23864">
                  <c:v>125.0294255</c:v>
                </c:pt>
                <c:pt idx="23865">
                  <c:v>127.8967626</c:v>
                </c:pt>
                <c:pt idx="23866">
                  <c:v>130.29314249999999</c:v>
                </c:pt>
                <c:pt idx="23867">
                  <c:v>135.95321329999999</c:v>
                </c:pt>
                <c:pt idx="23868">
                  <c:v>129.07671260000001</c:v>
                </c:pt>
                <c:pt idx="23869">
                  <c:v>129.09920869999999</c:v>
                </c:pt>
                <c:pt idx="23870">
                  <c:v>147.3646545</c:v>
                </c:pt>
                <c:pt idx="23871">
                  <c:v>131.61959870000001</c:v>
                </c:pt>
                <c:pt idx="23872">
                  <c:v>134.81210809999999</c:v>
                </c:pt>
                <c:pt idx="23873">
                  <c:v>134.81210809999999</c:v>
                </c:pt>
                <c:pt idx="23874">
                  <c:v>132.6452367</c:v>
                </c:pt>
                <c:pt idx="23875">
                  <c:v>124.43844989999999</c:v>
                </c:pt>
                <c:pt idx="23876">
                  <c:v>130.33789669999999</c:v>
                </c:pt>
                <c:pt idx="23877">
                  <c:v>120.93952400000001</c:v>
                </c:pt>
                <c:pt idx="23878">
                  <c:v>148.07094670000001</c:v>
                </c:pt>
                <c:pt idx="23879">
                  <c:v>124.6392156</c:v>
                </c:pt>
                <c:pt idx="23880">
                  <c:v>129.12135309999999</c:v>
                </c:pt>
                <c:pt idx="23881">
                  <c:v>129.12135309999999</c:v>
                </c:pt>
                <c:pt idx="23882">
                  <c:v>134.59438299999999</c:v>
                </c:pt>
                <c:pt idx="23883">
                  <c:v>134.59438299999999</c:v>
                </c:pt>
                <c:pt idx="23884">
                  <c:v>135.84755329999999</c:v>
                </c:pt>
                <c:pt idx="23885">
                  <c:v>121.9860078</c:v>
                </c:pt>
                <c:pt idx="23886">
                  <c:v>133.04611360000001</c:v>
                </c:pt>
                <c:pt idx="23887">
                  <c:v>128.4249423</c:v>
                </c:pt>
                <c:pt idx="23888">
                  <c:v>133.61411709999999</c:v>
                </c:pt>
                <c:pt idx="23889">
                  <c:v>133.61411709999999</c:v>
                </c:pt>
                <c:pt idx="23890">
                  <c:v>132.72790319999999</c:v>
                </c:pt>
                <c:pt idx="23891">
                  <c:v>135.6814521</c:v>
                </c:pt>
                <c:pt idx="23892">
                  <c:v>135.70199539999999</c:v>
                </c:pt>
                <c:pt idx="23893">
                  <c:v>131.41797740000001</c:v>
                </c:pt>
                <c:pt idx="23894">
                  <c:v>126.3447039</c:v>
                </c:pt>
                <c:pt idx="23895">
                  <c:v>132.77695539999999</c:v>
                </c:pt>
                <c:pt idx="23896">
                  <c:v>134.059572</c:v>
                </c:pt>
                <c:pt idx="23897">
                  <c:v>134.059572</c:v>
                </c:pt>
                <c:pt idx="23898">
                  <c:v>133.8798348</c:v>
                </c:pt>
                <c:pt idx="23899">
                  <c:v>133.8798348</c:v>
                </c:pt>
                <c:pt idx="23900">
                  <c:v>137.34026729999999</c:v>
                </c:pt>
                <c:pt idx="23901">
                  <c:v>136.43686969999999</c:v>
                </c:pt>
                <c:pt idx="23902">
                  <c:v>127.7886183</c:v>
                </c:pt>
                <c:pt idx="23903">
                  <c:v>130.32873119999999</c:v>
                </c:pt>
                <c:pt idx="23904">
                  <c:v>134.0052877</c:v>
                </c:pt>
                <c:pt idx="23905">
                  <c:v>135.9030435</c:v>
                </c:pt>
                <c:pt idx="23906">
                  <c:v>134.95667330000001</c:v>
                </c:pt>
                <c:pt idx="23907">
                  <c:v>135.94319049999999</c:v>
                </c:pt>
                <c:pt idx="23908">
                  <c:v>121.67946569999999</c:v>
                </c:pt>
                <c:pt idx="23909">
                  <c:v>136.61644899999999</c:v>
                </c:pt>
                <c:pt idx="23910">
                  <c:v>136.61644899999999</c:v>
                </c:pt>
                <c:pt idx="23911">
                  <c:v>129.4982918</c:v>
                </c:pt>
                <c:pt idx="23912">
                  <c:v>134.77487769999999</c:v>
                </c:pt>
                <c:pt idx="23913">
                  <c:v>125.1428363</c:v>
                </c:pt>
                <c:pt idx="23914">
                  <c:v>129.4897173</c:v>
                </c:pt>
                <c:pt idx="23915">
                  <c:v>133.63325850000001</c:v>
                </c:pt>
                <c:pt idx="23916">
                  <c:v>140.670535</c:v>
                </c:pt>
                <c:pt idx="23917">
                  <c:v>140.670535</c:v>
                </c:pt>
                <c:pt idx="23918">
                  <c:v>128.34268839999999</c:v>
                </c:pt>
                <c:pt idx="23919">
                  <c:v>134.78265809999999</c:v>
                </c:pt>
                <c:pt idx="23920">
                  <c:v>130.0679499</c:v>
                </c:pt>
                <c:pt idx="23921">
                  <c:v>129.26306109999999</c:v>
                </c:pt>
                <c:pt idx="23922">
                  <c:v>129.9718867</c:v>
                </c:pt>
                <c:pt idx="23923">
                  <c:v>136.562612</c:v>
                </c:pt>
                <c:pt idx="23924">
                  <c:v>135.97538460000001</c:v>
                </c:pt>
                <c:pt idx="23925">
                  <c:v>136.60612520000001</c:v>
                </c:pt>
                <c:pt idx="23926">
                  <c:v>137.9132218</c:v>
                </c:pt>
                <c:pt idx="23927">
                  <c:v>135.1182541</c:v>
                </c:pt>
                <c:pt idx="23928">
                  <c:v>142.27101490000001</c:v>
                </c:pt>
                <c:pt idx="23929">
                  <c:v>135.1123403</c:v>
                </c:pt>
                <c:pt idx="23930">
                  <c:v>141.39692679999999</c:v>
                </c:pt>
                <c:pt idx="23931">
                  <c:v>141.39692679999999</c:v>
                </c:pt>
                <c:pt idx="23932">
                  <c:v>130.93792540000001</c:v>
                </c:pt>
                <c:pt idx="23933">
                  <c:v>121.2325209</c:v>
                </c:pt>
                <c:pt idx="23934">
                  <c:v>133.50120939999999</c:v>
                </c:pt>
                <c:pt idx="23935">
                  <c:v>135.70956240000001</c:v>
                </c:pt>
                <c:pt idx="23936">
                  <c:v>131.48473540000001</c:v>
                </c:pt>
                <c:pt idx="23937">
                  <c:v>140.8695587</c:v>
                </c:pt>
                <c:pt idx="23938">
                  <c:v>140.8695587</c:v>
                </c:pt>
                <c:pt idx="23939">
                  <c:v>130.32857870000001</c:v>
                </c:pt>
                <c:pt idx="23940">
                  <c:v>134.54687480000001</c:v>
                </c:pt>
                <c:pt idx="23941">
                  <c:v>135.9952078</c:v>
                </c:pt>
                <c:pt idx="23942">
                  <c:v>141.80024470000001</c:v>
                </c:pt>
                <c:pt idx="23943">
                  <c:v>142.23680719999999</c:v>
                </c:pt>
                <c:pt idx="23944">
                  <c:v>141.8180065</c:v>
                </c:pt>
                <c:pt idx="23945">
                  <c:v>129.70298489999999</c:v>
                </c:pt>
                <c:pt idx="23946">
                  <c:v>129.70298489999999</c:v>
                </c:pt>
                <c:pt idx="23947">
                  <c:v>126.2465146</c:v>
                </c:pt>
                <c:pt idx="23948">
                  <c:v>141.8353386</c:v>
                </c:pt>
                <c:pt idx="23949">
                  <c:v>131.27574609999999</c:v>
                </c:pt>
                <c:pt idx="23950">
                  <c:v>142.2799832</c:v>
                </c:pt>
                <c:pt idx="23951">
                  <c:v>127.3033575</c:v>
                </c:pt>
                <c:pt idx="23952">
                  <c:v>127.1028864</c:v>
                </c:pt>
                <c:pt idx="23953">
                  <c:v>129.5780546</c:v>
                </c:pt>
                <c:pt idx="23954">
                  <c:v>129.5780546</c:v>
                </c:pt>
                <c:pt idx="23955">
                  <c:v>128.3114071</c:v>
                </c:pt>
                <c:pt idx="23956">
                  <c:v>128.3902636</c:v>
                </c:pt>
                <c:pt idx="23957">
                  <c:v>128.3902636</c:v>
                </c:pt>
                <c:pt idx="23958">
                  <c:v>128.96915329999999</c:v>
                </c:pt>
                <c:pt idx="23959">
                  <c:v>122.9084708</c:v>
                </c:pt>
                <c:pt idx="23960">
                  <c:v>133.83588549999999</c:v>
                </c:pt>
                <c:pt idx="23961">
                  <c:v>134.29017279999999</c:v>
                </c:pt>
                <c:pt idx="23962">
                  <c:v>135.9816759</c:v>
                </c:pt>
                <c:pt idx="23963">
                  <c:v>127.9782649</c:v>
                </c:pt>
                <c:pt idx="23964">
                  <c:v>127.4873154</c:v>
                </c:pt>
                <c:pt idx="23965">
                  <c:v>148.2103529</c:v>
                </c:pt>
                <c:pt idx="23966">
                  <c:v>129.5384171</c:v>
                </c:pt>
                <c:pt idx="23967">
                  <c:v>129.56445149999999</c:v>
                </c:pt>
                <c:pt idx="23968">
                  <c:v>134.30988790000001</c:v>
                </c:pt>
                <c:pt idx="23969">
                  <c:v>134.30988790000001</c:v>
                </c:pt>
                <c:pt idx="23970">
                  <c:v>137.0412067</c:v>
                </c:pt>
                <c:pt idx="23971">
                  <c:v>126.9042072</c:v>
                </c:pt>
                <c:pt idx="23972">
                  <c:v>126.5661939</c:v>
                </c:pt>
                <c:pt idx="23973">
                  <c:v>124.3946272</c:v>
                </c:pt>
                <c:pt idx="23974">
                  <c:v>136.3512437</c:v>
                </c:pt>
                <c:pt idx="23975">
                  <c:v>124.93022310000001</c:v>
                </c:pt>
                <c:pt idx="23976">
                  <c:v>134.83398349999999</c:v>
                </c:pt>
                <c:pt idx="23977">
                  <c:v>129.56853699999999</c:v>
                </c:pt>
                <c:pt idx="23978">
                  <c:v>129.56853699999999</c:v>
                </c:pt>
                <c:pt idx="23979">
                  <c:v>134.79873019999999</c:v>
                </c:pt>
                <c:pt idx="23980">
                  <c:v>134.79873019999999</c:v>
                </c:pt>
                <c:pt idx="23981">
                  <c:v>134.69118560000001</c:v>
                </c:pt>
                <c:pt idx="23982">
                  <c:v>134.95332260000001</c:v>
                </c:pt>
                <c:pt idx="23983">
                  <c:v>134.95332260000001</c:v>
                </c:pt>
                <c:pt idx="23984">
                  <c:v>124.7772293</c:v>
                </c:pt>
                <c:pt idx="23985">
                  <c:v>134.74056909999999</c:v>
                </c:pt>
                <c:pt idx="23986">
                  <c:v>126.6686538</c:v>
                </c:pt>
                <c:pt idx="23987">
                  <c:v>134.04506269999999</c:v>
                </c:pt>
                <c:pt idx="23988">
                  <c:v>135.27697420000001</c:v>
                </c:pt>
                <c:pt idx="23989">
                  <c:v>135.27697420000001</c:v>
                </c:pt>
                <c:pt idx="23990">
                  <c:v>127.164539</c:v>
                </c:pt>
                <c:pt idx="23991">
                  <c:v>137.67574260000001</c:v>
                </c:pt>
                <c:pt idx="23992">
                  <c:v>129.7265146</c:v>
                </c:pt>
                <c:pt idx="23993">
                  <c:v>129.0713609</c:v>
                </c:pt>
                <c:pt idx="23994">
                  <c:v>130.42653089999999</c:v>
                </c:pt>
                <c:pt idx="23995">
                  <c:v>135.16531420000001</c:v>
                </c:pt>
                <c:pt idx="23996">
                  <c:v>135.18719150000001</c:v>
                </c:pt>
                <c:pt idx="23997">
                  <c:v>126.84762259999999</c:v>
                </c:pt>
                <c:pt idx="23998">
                  <c:v>130.44058860000001</c:v>
                </c:pt>
                <c:pt idx="23999">
                  <c:v>136.2572112</c:v>
                </c:pt>
                <c:pt idx="24000">
                  <c:v>135.10373559999999</c:v>
                </c:pt>
                <c:pt idx="24001">
                  <c:v>135.10373559999999</c:v>
                </c:pt>
                <c:pt idx="24002">
                  <c:v>136.91009439999999</c:v>
                </c:pt>
                <c:pt idx="24003">
                  <c:v>136.29707669999999</c:v>
                </c:pt>
                <c:pt idx="24004">
                  <c:v>138.5549949</c:v>
                </c:pt>
                <c:pt idx="24005">
                  <c:v>138.5549949</c:v>
                </c:pt>
                <c:pt idx="24006">
                  <c:v>133.96246529999999</c:v>
                </c:pt>
                <c:pt idx="24007">
                  <c:v>129.13486879999999</c:v>
                </c:pt>
                <c:pt idx="24008">
                  <c:v>130.80391460000001</c:v>
                </c:pt>
                <c:pt idx="24009">
                  <c:v>133.23762550000001</c:v>
                </c:pt>
                <c:pt idx="24010">
                  <c:v>134.3909467</c:v>
                </c:pt>
                <c:pt idx="24011">
                  <c:v>137.7117198</c:v>
                </c:pt>
                <c:pt idx="24012">
                  <c:v>126.1264599</c:v>
                </c:pt>
                <c:pt idx="24013">
                  <c:v>125.2134898</c:v>
                </c:pt>
                <c:pt idx="24014">
                  <c:v>142.87658400000001</c:v>
                </c:pt>
                <c:pt idx="24015">
                  <c:v>135.98811950000001</c:v>
                </c:pt>
                <c:pt idx="24016">
                  <c:v>137.75770320000001</c:v>
                </c:pt>
                <c:pt idx="24017">
                  <c:v>137.5155058</c:v>
                </c:pt>
                <c:pt idx="24018">
                  <c:v>131.34172050000001</c:v>
                </c:pt>
                <c:pt idx="24019">
                  <c:v>135.99906989999999</c:v>
                </c:pt>
                <c:pt idx="24020">
                  <c:v>140.9335342</c:v>
                </c:pt>
                <c:pt idx="24021">
                  <c:v>140.9335342</c:v>
                </c:pt>
                <c:pt idx="24022">
                  <c:v>139.07572569999999</c:v>
                </c:pt>
                <c:pt idx="24023">
                  <c:v>128.8300941</c:v>
                </c:pt>
                <c:pt idx="24024">
                  <c:v>143.35563809999999</c:v>
                </c:pt>
                <c:pt idx="24025">
                  <c:v>127.14613919999999</c:v>
                </c:pt>
                <c:pt idx="24026">
                  <c:v>136.3599505</c:v>
                </c:pt>
                <c:pt idx="24027">
                  <c:v>140.17588029999999</c:v>
                </c:pt>
                <c:pt idx="24028">
                  <c:v>142.4946309</c:v>
                </c:pt>
                <c:pt idx="24029">
                  <c:v>142.4946309</c:v>
                </c:pt>
                <c:pt idx="24030">
                  <c:v>132.9119006</c:v>
                </c:pt>
                <c:pt idx="24031">
                  <c:v>123.0845375</c:v>
                </c:pt>
                <c:pt idx="24032">
                  <c:v>132.73510830000001</c:v>
                </c:pt>
                <c:pt idx="24033">
                  <c:v>141.13065689999999</c:v>
                </c:pt>
                <c:pt idx="24034">
                  <c:v>141.13065689999999</c:v>
                </c:pt>
                <c:pt idx="24035">
                  <c:v>127.20607080000001</c:v>
                </c:pt>
                <c:pt idx="24036">
                  <c:v>135.51635250000001</c:v>
                </c:pt>
                <c:pt idx="24037">
                  <c:v>137.1547803</c:v>
                </c:pt>
                <c:pt idx="24038">
                  <c:v>124.7248386</c:v>
                </c:pt>
                <c:pt idx="24039">
                  <c:v>141.8417413</c:v>
                </c:pt>
                <c:pt idx="24040">
                  <c:v>135.5087149</c:v>
                </c:pt>
                <c:pt idx="24041">
                  <c:v>142.06328450000001</c:v>
                </c:pt>
                <c:pt idx="24042">
                  <c:v>142.50546750000001</c:v>
                </c:pt>
                <c:pt idx="24043">
                  <c:v>141.85155979999999</c:v>
                </c:pt>
                <c:pt idx="24044">
                  <c:v>130.9751861</c:v>
                </c:pt>
                <c:pt idx="24045">
                  <c:v>130.9751861</c:v>
                </c:pt>
                <c:pt idx="24046">
                  <c:v>136.06469580000001</c:v>
                </c:pt>
                <c:pt idx="24047">
                  <c:v>142.9376973</c:v>
                </c:pt>
                <c:pt idx="24048">
                  <c:v>134.40507310000001</c:v>
                </c:pt>
                <c:pt idx="24049">
                  <c:v>142.10040749999999</c:v>
                </c:pt>
                <c:pt idx="24050">
                  <c:v>142.55091229999999</c:v>
                </c:pt>
                <c:pt idx="24051">
                  <c:v>128.84461690000001</c:v>
                </c:pt>
                <c:pt idx="24052">
                  <c:v>130.797875</c:v>
                </c:pt>
                <c:pt idx="24053">
                  <c:v>147.45828789999999</c:v>
                </c:pt>
                <c:pt idx="24054">
                  <c:v>147.45828789999999</c:v>
                </c:pt>
                <c:pt idx="24055">
                  <c:v>135.2272342</c:v>
                </c:pt>
                <c:pt idx="24056">
                  <c:v>129.5765269</c:v>
                </c:pt>
                <c:pt idx="24057">
                  <c:v>137.77405759999999</c:v>
                </c:pt>
                <c:pt idx="24058">
                  <c:v>135.0284073</c:v>
                </c:pt>
                <c:pt idx="24059">
                  <c:v>132.0383305</c:v>
                </c:pt>
                <c:pt idx="24060">
                  <c:v>147.8078074</c:v>
                </c:pt>
                <c:pt idx="24061">
                  <c:v>129.7325989</c:v>
                </c:pt>
                <c:pt idx="24062">
                  <c:v>129.7325989</c:v>
                </c:pt>
                <c:pt idx="24063">
                  <c:v>130.0672788</c:v>
                </c:pt>
                <c:pt idx="24064">
                  <c:v>130.0672788</c:v>
                </c:pt>
                <c:pt idx="24065">
                  <c:v>148.38303379999999</c:v>
                </c:pt>
                <c:pt idx="24066">
                  <c:v>125.5489377</c:v>
                </c:pt>
                <c:pt idx="24067">
                  <c:v>136.36395239999999</c:v>
                </c:pt>
                <c:pt idx="24068">
                  <c:v>128.44364870000001</c:v>
                </c:pt>
                <c:pt idx="24069">
                  <c:v>129.9311745</c:v>
                </c:pt>
                <c:pt idx="24070">
                  <c:v>137.4025336</c:v>
                </c:pt>
                <c:pt idx="24071">
                  <c:v>131.59497949999999</c:v>
                </c:pt>
                <c:pt idx="24072">
                  <c:v>127.5334522</c:v>
                </c:pt>
                <c:pt idx="24073">
                  <c:v>140.31312639999999</c:v>
                </c:pt>
                <c:pt idx="24074">
                  <c:v>136.7775178</c:v>
                </c:pt>
                <c:pt idx="24075">
                  <c:v>135.8743509</c:v>
                </c:pt>
                <c:pt idx="24076">
                  <c:v>130.02255779999999</c:v>
                </c:pt>
                <c:pt idx="24077">
                  <c:v>131.020644</c:v>
                </c:pt>
                <c:pt idx="24078">
                  <c:v>125.49098720000001</c:v>
                </c:pt>
                <c:pt idx="24079">
                  <c:v>134.72520080000001</c:v>
                </c:pt>
                <c:pt idx="24080">
                  <c:v>134.72520080000001</c:v>
                </c:pt>
                <c:pt idx="24081">
                  <c:v>135.92557679999999</c:v>
                </c:pt>
                <c:pt idx="24082">
                  <c:v>135.649632</c:v>
                </c:pt>
                <c:pt idx="24083">
                  <c:v>135.649632</c:v>
                </c:pt>
                <c:pt idx="24084">
                  <c:v>127.7061607</c:v>
                </c:pt>
                <c:pt idx="24085">
                  <c:v>138.827259</c:v>
                </c:pt>
                <c:pt idx="24086">
                  <c:v>130.86098820000001</c:v>
                </c:pt>
                <c:pt idx="24087">
                  <c:v>130.86098820000001</c:v>
                </c:pt>
                <c:pt idx="24088">
                  <c:v>131.13556009999999</c:v>
                </c:pt>
                <c:pt idx="24089">
                  <c:v>128.61560399999999</c:v>
                </c:pt>
                <c:pt idx="24090">
                  <c:v>128.61560399999999</c:v>
                </c:pt>
                <c:pt idx="24091">
                  <c:v>134.46016950000001</c:v>
                </c:pt>
                <c:pt idx="24092">
                  <c:v>134.46016950000001</c:v>
                </c:pt>
                <c:pt idx="24093">
                  <c:v>136.630303</c:v>
                </c:pt>
                <c:pt idx="24094">
                  <c:v>123.7373016</c:v>
                </c:pt>
                <c:pt idx="24095">
                  <c:v>138.1172139</c:v>
                </c:pt>
                <c:pt idx="24096">
                  <c:v>127.7167805</c:v>
                </c:pt>
                <c:pt idx="24097">
                  <c:v>136.67676750000001</c:v>
                </c:pt>
                <c:pt idx="24098">
                  <c:v>138.85250769999999</c:v>
                </c:pt>
                <c:pt idx="24099">
                  <c:v>130.2049442</c:v>
                </c:pt>
                <c:pt idx="24100">
                  <c:v>134.31639759999999</c:v>
                </c:pt>
                <c:pt idx="24101">
                  <c:v>141.403808</c:v>
                </c:pt>
                <c:pt idx="24102">
                  <c:v>141.403808</c:v>
                </c:pt>
                <c:pt idx="24103">
                  <c:v>136.50634600000001</c:v>
                </c:pt>
                <c:pt idx="24104">
                  <c:v>128.1684832</c:v>
                </c:pt>
                <c:pt idx="24105">
                  <c:v>135.5617049</c:v>
                </c:pt>
                <c:pt idx="24106">
                  <c:v>135.58496220000001</c:v>
                </c:pt>
                <c:pt idx="24107">
                  <c:v>139.7023729</c:v>
                </c:pt>
                <c:pt idx="24108">
                  <c:v>139.7023729</c:v>
                </c:pt>
                <c:pt idx="24109">
                  <c:v>128.59320930000001</c:v>
                </c:pt>
                <c:pt idx="24110">
                  <c:v>128.8642236</c:v>
                </c:pt>
                <c:pt idx="24111">
                  <c:v>135.48902960000001</c:v>
                </c:pt>
                <c:pt idx="24112">
                  <c:v>135.48902960000001</c:v>
                </c:pt>
                <c:pt idx="24113">
                  <c:v>138.86241989999999</c:v>
                </c:pt>
                <c:pt idx="24114">
                  <c:v>143.15006120000001</c:v>
                </c:pt>
                <c:pt idx="24115">
                  <c:v>126.37582949999999</c:v>
                </c:pt>
                <c:pt idx="24116">
                  <c:v>138.91280839999999</c:v>
                </c:pt>
                <c:pt idx="24117">
                  <c:v>140.8200258</c:v>
                </c:pt>
                <c:pt idx="24118">
                  <c:v>132.13559380000001</c:v>
                </c:pt>
                <c:pt idx="24119">
                  <c:v>134.79589089999999</c:v>
                </c:pt>
                <c:pt idx="24120">
                  <c:v>128.33154619999999</c:v>
                </c:pt>
                <c:pt idx="24121">
                  <c:v>141.01701790000001</c:v>
                </c:pt>
                <c:pt idx="24122">
                  <c:v>143.63025690000001</c:v>
                </c:pt>
                <c:pt idx="24123">
                  <c:v>136.36334410000001</c:v>
                </c:pt>
                <c:pt idx="24124">
                  <c:v>143.5980012</c:v>
                </c:pt>
                <c:pt idx="24125">
                  <c:v>143.5980012</c:v>
                </c:pt>
                <c:pt idx="24126">
                  <c:v>131.7955111</c:v>
                </c:pt>
                <c:pt idx="24127">
                  <c:v>136.3749694</c:v>
                </c:pt>
                <c:pt idx="24128">
                  <c:v>131.32486689999999</c:v>
                </c:pt>
                <c:pt idx="24129">
                  <c:v>141.224197</c:v>
                </c:pt>
                <c:pt idx="24130">
                  <c:v>141.224197</c:v>
                </c:pt>
                <c:pt idx="24131">
                  <c:v>131.3158688</c:v>
                </c:pt>
                <c:pt idx="24132">
                  <c:v>133.98563999999999</c:v>
                </c:pt>
                <c:pt idx="24133">
                  <c:v>141.41779790000001</c:v>
                </c:pt>
                <c:pt idx="24134">
                  <c:v>141.41779790000001</c:v>
                </c:pt>
                <c:pt idx="24135">
                  <c:v>127.6911333</c:v>
                </c:pt>
                <c:pt idx="24136">
                  <c:v>129.33749080000001</c:v>
                </c:pt>
                <c:pt idx="24137">
                  <c:v>136.7713138</c:v>
                </c:pt>
                <c:pt idx="24138">
                  <c:v>140.48744389999999</c:v>
                </c:pt>
                <c:pt idx="24139">
                  <c:v>142.35009830000001</c:v>
                </c:pt>
                <c:pt idx="24140">
                  <c:v>131.4352743</c:v>
                </c:pt>
                <c:pt idx="24141">
                  <c:v>131.4352743</c:v>
                </c:pt>
                <c:pt idx="24142">
                  <c:v>143.60652859999999</c:v>
                </c:pt>
                <c:pt idx="24143">
                  <c:v>144.06744140000001</c:v>
                </c:pt>
                <c:pt idx="24144">
                  <c:v>142.39133279999999</c:v>
                </c:pt>
                <c:pt idx="24145">
                  <c:v>143.6514741</c:v>
                </c:pt>
                <c:pt idx="24146">
                  <c:v>142.1242546</c:v>
                </c:pt>
                <c:pt idx="24147">
                  <c:v>136.79940350000001</c:v>
                </c:pt>
                <c:pt idx="24148">
                  <c:v>142.13470939999999</c:v>
                </c:pt>
                <c:pt idx="24149">
                  <c:v>136.79037410000001</c:v>
                </c:pt>
                <c:pt idx="24150">
                  <c:v>126.081412</c:v>
                </c:pt>
                <c:pt idx="24151">
                  <c:v>137.2879911</c:v>
                </c:pt>
                <c:pt idx="24152">
                  <c:v>130.01930580000001</c:v>
                </c:pt>
                <c:pt idx="24153">
                  <c:v>138.58203929999999</c:v>
                </c:pt>
                <c:pt idx="24154">
                  <c:v>140.16542250000001</c:v>
                </c:pt>
                <c:pt idx="24155">
                  <c:v>129.5220846</c:v>
                </c:pt>
                <c:pt idx="24156">
                  <c:v>134.82766799999999</c:v>
                </c:pt>
                <c:pt idx="24157">
                  <c:v>125.5321405</c:v>
                </c:pt>
                <c:pt idx="24158">
                  <c:v>132.12348840000001</c:v>
                </c:pt>
                <c:pt idx="24159">
                  <c:v>132.9854023</c:v>
                </c:pt>
                <c:pt idx="24160">
                  <c:v>136.9923732</c:v>
                </c:pt>
                <c:pt idx="24161">
                  <c:v>141.05586349999999</c:v>
                </c:pt>
                <c:pt idx="24162">
                  <c:v>148.8799558</c:v>
                </c:pt>
                <c:pt idx="24163">
                  <c:v>142.54832139999999</c:v>
                </c:pt>
                <c:pt idx="24164">
                  <c:v>142.53957339999999</c:v>
                </c:pt>
                <c:pt idx="24165">
                  <c:v>143.06277689999999</c:v>
                </c:pt>
                <c:pt idx="24166">
                  <c:v>138.6080815</c:v>
                </c:pt>
                <c:pt idx="24167">
                  <c:v>130.22504499999999</c:v>
                </c:pt>
                <c:pt idx="24168">
                  <c:v>130.22504499999999</c:v>
                </c:pt>
                <c:pt idx="24169">
                  <c:v>123.9369081</c:v>
                </c:pt>
                <c:pt idx="24170">
                  <c:v>130.57809829999999</c:v>
                </c:pt>
                <c:pt idx="24171">
                  <c:v>130.57809829999999</c:v>
                </c:pt>
                <c:pt idx="24172">
                  <c:v>139.55607670000001</c:v>
                </c:pt>
                <c:pt idx="24173">
                  <c:v>125.64020600000001</c:v>
                </c:pt>
                <c:pt idx="24174">
                  <c:v>136.7727289</c:v>
                </c:pt>
                <c:pt idx="24175">
                  <c:v>137.8191181</c:v>
                </c:pt>
                <c:pt idx="24176">
                  <c:v>129.06798689999999</c:v>
                </c:pt>
                <c:pt idx="24177">
                  <c:v>128.93147780000001</c:v>
                </c:pt>
                <c:pt idx="24178">
                  <c:v>128.5801677</c:v>
                </c:pt>
                <c:pt idx="24179">
                  <c:v>128.5801677</c:v>
                </c:pt>
                <c:pt idx="24180">
                  <c:v>134.97685490000001</c:v>
                </c:pt>
                <c:pt idx="24181">
                  <c:v>129.07014240000001</c:v>
                </c:pt>
                <c:pt idx="24182">
                  <c:v>136.04433750000001</c:v>
                </c:pt>
                <c:pt idx="24183">
                  <c:v>136.04433750000001</c:v>
                </c:pt>
                <c:pt idx="24184">
                  <c:v>130.9819559</c:v>
                </c:pt>
                <c:pt idx="24185">
                  <c:v>137.87307480000001</c:v>
                </c:pt>
                <c:pt idx="24186">
                  <c:v>130.6413737</c:v>
                </c:pt>
                <c:pt idx="24187">
                  <c:v>139.9866184</c:v>
                </c:pt>
                <c:pt idx="24188">
                  <c:v>131.3893904</c:v>
                </c:pt>
                <c:pt idx="24189">
                  <c:v>129.9144029</c:v>
                </c:pt>
                <c:pt idx="24190">
                  <c:v>129.9144029</c:v>
                </c:pt>
                <c:pt idx="24191">
                  <c:v>131.36098380000001</c:v>
                </c:pt>
                <c:pt idx="24192">
                  <c:v>132.4085857</c:v>
                </c:pt>
                <c:pt idx="24193">
                  <c:v>127.60819100000001</c:v>
                </c:pt>
                <c:pt idx="24194">
                  <c:v>126.489636</c:v>
                </c:pt>
                <c:pt idx="24195">
                  <c:v>137.84793139999999</c:v>
                </c:pt>
                <c:pt idx="24196">
                  <c:v>136.0208786</c:v>
                </c:pt>
                <c:pt idx="24197">
                  <c:v>136.0208786</c:v>
                </c:pt>
                <c:pt idx="24198">
                  <c:v>137.898382</c:v>
                </c:pt>
                <c:pt idx="24199">
                  <c:v>141.420996</c:v>
                </c:pt>
                <c:pt idx="24200">
                  <c:v>134.69115740000001</c:v>
                </c:pt>
                <c:pt idx="24201">
                  <c:v>140.7858817</c:v>
                </c:pt>
                <c:pt idx="24202">
                  <c:v>131.33809210000001</c:v>
                </c:pt>
                <c:pt idx="24203">
                  <c:v>131.33809210000001</c:v>
                </c:pt>
                <c:pt idx="24204">
                  <c:v>134.87936210000001</c:v>
                </c:pt>
                <c:pt idx="24205">
                  <c:v>134.87936210000001</c:v>
                </c:pt>
                <c:pt idx="24206">
                  <c:v>140.8555259</c:v>
                </c:pt>
                <c:pt idx="24207">
                  <c:v>140.8555259</c:v>
                </c:pt>
                <c:pt idx="24208">
                  <c:v>126.6060277</c:v>
                </c:pt>
                <c:pt idx="24209">
                  <c:v>139.12473790000001</c:v>
                </c:pt>
                <c:pt idx="24210">
                  <c:v>140.79773789999999</c:v>
                </c:pt>
                <c:pt idx="24211">
                  <c:v>132.17982810000001</c:v>
                </c:pt>
                <c:pt idx="24212">
                  <c:v>143.44628950000001</c:v>
                </c:pt>
                <c:pt idx="24213">
                  <c:v>129.09244670000001</c:v>
                </c:pt>
                <c:pt idx="24214">
                  <c:v>134.51222820000001</c:v>
                </c:pt>
                <c:pt idx="24215">
                  <c:v>131.51801370000001</c:v>
                </c:pt>
                <c:pt idx="24216">
                  <c:v>132.70366319999999</c:v>
                </c:pt>
                <c:pt idx="24217">
                  <c:v>129.49150220000001</c:v>
                </c:pt>
                <c:pt idx="24218">
                  <c:v>140.85090389999999</c:v>
                </c:pt>
                <c:pt idx="24219">
                  <c:v>136.84058020000001</c:v>
                </c:pt>
                <c:pt idx="24220">
                  <c:v>136.867695</c:v>
                </c:pt>
                <c:pt idx="24221">
                  <c:v>131.28995430000001</c:v>
                </c:pt>
                <c:pt idx="24222">
                  <c:v>141.74003039999999</c:v>
                </c:pt>
                <c:pt idx="24223">
                  <c:v>141.74003039999999</c:v>
                </c:pt>
                <c:pt idx="24224">
                  <c:v>128.60579060000001</c:v>
                </c:pt>
                <c:pt idx="24225">
                  <c:v>135.89749380000001</c:v>
                </c:pt>
                <c:pt idx="24226">
                  <c:v>135.89749380000001</c:v>
                </c:pt>
                <c:pt idx="24227">
                  <c:v>126.44260149999999</c:v>
                </c:pt>
                <c:pt idx="24228">
                  <c:v>144.73644530000001</c:v>
                </c:pt>
                <c:pt idx="24229">
                  <c:v>130.97248149999999</c:v>
                </c:pt>
                <c:pt idx="24230">
                  <c:v>142.94536289999999</c:v>
                </c:pt>
                <c:pt idx="24231">
                  <c:v>129.16658570000001</c:v>
                </c:pt>
                <c:pt idx="24232">
                  <c:v>144.707663</c:v>
                </c:pt>
                <c:pt idx="24233">
                  <c:v>144.707663</c:v>
                </c:pt>
                <c:pt idx="24234">
                  <c:v>141.72924380000001</c:v>
                </c:pt>
                <c:pt idx="24235">
                  <c:v>141.72924380000001</c:v>
                </c:pt>
                <c:pt idx="24236">
                  <c:v>132.63858880000001</c:v>
                </c:pt>
                <c:pt idx="24237">
                  <c:v>136.06032930000001</c:v>
                </c:pt>
                <c:pt idx="24238">
                  <c:v>128.0975234</c:v>
                </c:pt>
                <c:pt idx="24239">
                  <c:v>135.23868039999999</c:v>
                </c:pt>
                <c:pt idx="24240">
                  <c:v>131.79227789999999</c:v>
                </c:pt>
                <c:pt idx="24241">
                  <c:v>141.5556938</c:v>
                </c:pt>
                <c:pt idx="24242">
                  <c:v>141.5556938</c:v>
                </c:pt>
                <c:pt idx="24243">
                  <c:v>136.76349540000001</c:v>
                </c:pt>
                <c:pt idx="24244">
                  <c:v>133.08403960000001</c:v>
                </c:pt>
                <c:pt idx="24245">
                  <c:v>136.77581259999999</c:v>
                </c:pt>
                <c:pt idx="24246">
                  <c:v>132.7160677</c:v>
                </c:pt>
                <c:pt idx="24247">
                  <c:v>132.7160677</c:v>
                </c:pt>
                <c:pt idx="24248">
                  <c:v>142.6608324</c:v>
                </c:pt>
                <c:pt idx="24249">
                  <c:v>142.6246845</c:v>
                </c:pt>
                <c:pt idx="24250">
                  <c:v>144.7127223</c:v>
                </c:pt>
                <c:pt idx="24251">
                  <c:v>141.54233070000001</c:v>
                </c:pt>
                <c:pt idx="24252">
                  <c:v>141.54233070000001</c:v>
                </c:pt>
                <c:pt idx="24253">
                  <c:v>142.59822070000001</c:v>
                </c:pt>
                <c:pt idx="24254">
                  <c:v>142.62093920000001</c:v>
                </c:pt>
                <c:pt idx="24255">
                  <c:v>142.70427950000001</c:v>
                </c:pt>
                <c:pt idx="24256">
                  <c:v>145.98274480000001</c:v>
                </c:pt>
                <c:pt idx="24257">
                  <c:v>144.76019109999999</c:v>
                </c:pt>
                <c:pt idx="24258">
                  <c:v>129.06162230000001</c:v>
                </c:pt>
                <c:pt idx="24259">
                  <c:v>140.8306795</c:v>
                </c:pt>
                <c:pt idx="24260">
                  <c:v>131.28648279999999</c:v>
                </c:pt>
                <c:pt idx="24261">
                  <c:v>138.0528774</c:v>
                </c:pt>
                <c:pt idx="24262">
                  <c:v>130.7021598</c:v>
                </c:pt>
                <c:pt idx="24263">
                  <c:v>140.45337509999999</c:v>
                </c:pt>
                <c:pt idx="24264">
                  <c:v>128.86011350000001</c:v>
                </c:pt>
                <c:pt idx="24265">
                  <c:v>132.84003989999999</c:v>
                </c:pt>
                <c:pt idx="24266">
                  <c:v>142.43244899999999</c:v>
                </c:pt>
                <c:pt idx="24267">
                  <c:v>134.51419659999999</c:v>
                </c:pt>
                <c:pt idx="24268">
                  <c:v>128.53560100000001</c:v>
                </c:pt>
                <c:pt idx="24269">
                  <c:v>148.3603756</c:v>
                </c:pt>
                <c:pt idx="24270">
                  <c:v>148.3603756</c:v>
                </c:pt>
                <c:pt idx="24271">
                  <c:v>142.44356250000001</c:v>
                </c:pt>
                <c:pt idx="24272">
                  <c:v>138.94353369999999</c:v>
                </c:pt>
                <c:pt idx="24273">
                  <c:v>137.68301489999999</c:v>
                </c:pt>
                <c:pt idx="24274">
                  <c:v>142.2569944</c:v>
                </c:pt>
                <c:pt idx="24275">
                  <c:v>134.56889910000001</c:v>
                </c:pt>
                <c:pt idx="24276">
                  <c:v>137.2322661</c:v>
                </c:pt>
                <c:pt idx="24277">
                  <c:v>128.90557759999999</c:v>
                </c:pt>
                <c:pt idx="24278">
                  <c:v>137.22199879999999</c:v>
                </c:pt>
                <c:pt idx="24279">
                  <c:v>149.95916299999999</c:v>
                </c:pt>
                <c:pt idx="24280">
                  <c:v>130.57397399999999</c:v>
                </c:pt>
                <c:pt idx="24281">
                  <c:v>142.5238123</c:v>
                </c:pt>
                <c:pt idx="24282">
                  <c:v>129.04003700000001</c:v>
                </c:pt>
                <c:pt idx="24283">
                  <c:v>143.7419917</c:v>
                </c:pt>
                <c:pt idx="24284">
                  <c:v>132.621985</c:v>
                </c:pt>
                <c:pt idx="24285">
                  <c:v>135.2732919</c:v>
                </c:pt>
                <c:pt idx="24286">
                  <c:v>139.00061489999999</c:v>
                </c:pt>
                <c:pt idx="24287">
                  <c:v>140.3420611</c:v>
                </c:pt>
                <c:pt idx="24288">
                  <c:v>131.5953116</c:v>
                </c:pt>
                <c:pt idx="24289">
                  <c:v>148.57033139999999</c:v>
                </c:pt>
                <c:pt idx="24290">
                  <c:v>148.57033139999999</c:v>
                </c:pt>
                <c:pt idx="24291">
                  <c:v>128.86072849999999</c:v>
                </c:pt>
                <c:pt idx="24292">
                  <c:v>142.89643229999999</c:v>
                </c:pt>
                <c:pt idx="24293">
                  <c:v>142.88623369999999</c:v>
                </c:pt>
                <c:pt idx="24294">
                  <c:v>142.86813570000001</c:v>
                </c:pt>
                <c:pt idx="24295">
                  <c:v>143.36790669999999</c:v>
                </c:pt>
                <c:pt idx="24296">
                  <c:v>149.48300950000001</c:v>
                </c:pt>
                <c:pt idx="24297">
                  <c:v>137.28368399999999</c:v>
                </c:pt>
                <c:pt idx="24298">
                  <c:v>137.28368399999999</c:v>
                </c:pt>
                <c:pt idx="24299">
                  <c:v>126.7989793</c:v>
                </c:pt>
                <c:pt idx="24300">
                  <c:v>130.7379675</c:v>
                </c:pt>
                <c:pt idx="24301">
                  <c:v>130.7379675</c:v>
                </c:pt>
                <c:pt idx="24302">
                  <c:v>128.4279761</c:v>
                </c:pt>
                <c:pt idx="24303">
                  <c:v>140.95577560000001</c:v>
                </c:pt>
                <c:pt idx="24304">
                  <c:v>141.92881</c:v>
                </c:pt>
                <c:pt idx="24305">
                  <c:v>134.44897159999999</c:v>
                </c:pt>
                <c:pt idx="24306">
                  <c:v>138.05081379999999</c:v>
                </c:pt>
                <c:pt idx="24307">
                  <c:v>131.93378089999999</c:v>
                </c:pt>
                <c:pt idx="24308">
                  <c:v>131.93378089999999</c:v>
                </c:pt>
                <c:pt idx="24309">
                  <c:v>129.9070644</c:v>
                </c:pt>
                <c:pt idx="24310">
                  <c:v>129.9070644</c:v>
                </c:pt>
                <c:pt idx="24311">
                  <c:v>129.43774909999999</c:v>
                </c:pt>
                <c:pt idx="24312">
                  <c:v>133.26063690000001</c:v>
                </c:pt>
                <c:pt idx="24313">
                  <c:v>138.25359449999999</c:v>
                </c:pt>
                <c:pt idx="24314">
                  <c:v>135.9150195</c:v>
                </c:pt>
                <c:pt idx="24315">
                  <c:v>138.30364839999999</c:v>
                </c:pt>
                <c:pt idx="24316">
                  <c:v>130.56936160000001</c:v>
                </c:pt>
                <c:pt idx="24317">
                  <c:v>145.38726840000001</c:v>
                </c:pt>
                <c:pt idx="24318">
                  <c:v>128.669477</c:v>
                </c:pt>
                <c:pt idx="24319">
                  <c:v>141.9474055</c:v>
                </c:pt>
                <c:pt idx="24320">
                  <c:v>136.4719892</c:v>
                </c:pt>
                <c:pt idx="24321">
                  <c:v>136.4719892</c:v>
                </c:pt>
                <c:pt idx="24322">
                  <c:v>134.1071809</c:v>
                </c:pt>
                <c:pt idx="24323">
                  <c:v>132.64160190000001</c:v>
                </c:pt>
                <c:pt idx="24324">
                  <c:v>132.64160190000001</c:v>
                </c:pt>
                <c:pt idx="24325">
                  <c:v>144.60677670000001</c:v>
                </c:pt>
                <c:pt idx="24326">
                  <c:v>136.18116079999999</c:v>
                </c:pt>
                <c:pt idx="24327">
                  <c:v>136.18116079999999</c:v>
                </c:pt>
                <c:pt idx="24328">
                  <c:v>142.00244480000001</c:v>
                </c:pt>
                <c:pt idx="24329">
                  <c:v>143.74748460000001</c:v>
                </c:pt>
                <c:pt idx="24330">
                  <c:v>131.92580649999999</c:v>
                </c:pt>
                <c:pt idx="24331">
                  <c:v>129.24452869999999</c:v>
                </c:pt>
                <c:pt idx="24332">
                  <c:v>134.34466810000001</c:v>
                </c:pt>
                <c:pt idx="24333">
                  <c:v>145.848072</c:v>
                </c:pt>
                <c:pt idx="24334">
                  <c:v>144.86274359999999</c:v>
                </c:pt>
                <c:pt idx="24335">
                  <c:v>131.5998725</c:v>
                </c:pt>
                <c:pt idx="24336">
                  <c:v>134.9370002</c:v>
                </c:pt>
                <c:pt idx="24337">
                  <c:v>134.71953260000001</c:v>
                </c:pt>
                <c:pt idx="24338">
                  <c:v>132.8298126</c:v>
                </c:pt>
                <c:pt idx="24339">
                  <c:v>141.6261543</c:v>
                </c:pt>
                <c:pt idx="24340">
                  <c:v>130.46582939999999</c:v>
                </c:pt>
                <c:pt idx="24341">
                  <c:v>137.30142649999999</c:v>
                </c:pt>
                <c:pt idx="24342">
                  <c:v>137.27516059999999</c:v>
                </c:pt>
                <c:pt idx="24343">
                  <c:v>134.4403882</c:v>
                </c:pt>
                <c:pt idx="24344">
                  <c:v>145.82475059999999</c:v>
                </c:pt>
                <c:pt idx="24345">
                  <c:v>145.82475059999999</c:v>
                </c:pt>
                <c:pt idx="24346">
                  <c:v>132.10099829999999</c:v>
                </c:pt>
                <c:pt idx="24347">
                  <c:v>142.0634081</c:v>
                </c:pt>
                <c:pt idx="24348">
                  <c:v>142.0634081</c:v>
                </c:pt>
                <c:pt idx="24349">
                  <c:v>142.1008181</c:v>
                </c:pt>
                <c:pt idx="24350">
                  <c:v>142.1008181</c:v>
                </c:pt>
                <c:pt idx="24351">
                  <c:v>137.15421259999999</c:v>
                </c:pt>
                <c:pt idx="24352">
                  <c:v>137.15421259999999</c:v>
                </c:pt>
                <c:pt idx="24353">
                  <c:v>136.48950049999999</c:v>
                </c:pt>
                <c:pt idx="24354">
                  <c:v>128.61128260000001</c:v>
                </c:pt>
                <c:pt idx="24355">
                  <c:v>133.99560959999999</c:v>
                </c:pt>
                <c:pt idx="24356">
                  <c:v>133.99560959999999</c:v>
                </c:pt>
                <c:pt idx="24357">
                  <c:v>143.83346040000001</c:v>
                </c:pt>
                <c:pt idx="24358">
                  <c:v>145.8221528</c:v>
                </c:pt>
                <c:pt idx="24359">
                  <c:v>143.88150010000001</c:v>
                </c:pt>
                <c:pt idx="24360">
                  <c:v>138.00783100000001</c:v>
                </c:pt>
                <c:pt idx="24361">
                  <c:v>136.49937310000001</c:v>
                </c:pt>
                <c:pt idx="24362">
                  <c:v>145.87415110000001</c:v>
                </c:pt>
                <c:pt idx="24363">
                  <c:v>147.11234469999999</c:v>
                </c:pt>
                <c:pt idx="24364">
                  <c:v>141.89773930000001</c:v>
                </c:pt>
                <c:pt idx="24365">
                  <c:v>141.89773930000001</c:v>
                </c:pt>
                <c:pt idx="24366">
                  <c:v>133.97944659999999</c:v>
                </c:pt>
                <c:pt idx="24367">
                  <c:v>128.17691189999999</c:v>
                </c:pt>
                <c:pt idx="24368">
                  <c:v>134.37353189999999</c:v>
                </c:pt>
                <c:pt idx="24369">
                  <c:v>138.023335</c:v>
                </c:pt>
                <c:pt idx="24370">
                  <c:v>132.55629440000001</c:v>
                </c:pt>
                <c:pt idx="24371">
                  <c:v>132.23297729999999</c:v>
                </c:pt>
                <c:pt idx="24372">
                  <c:v>140.7626229</c:v>
                </c:pt>
                <c:pt idx="24373">
                  <c:v>141.8867175</c:v>
                </c:pt>
                <c:pt idx="24374">
                  <c:v>141.8867175</c:v>
                </c:pt>
                <c:pt idx="24375">
                  <c:v>142.9425761</c:v>
                </c:pt>
                <c:pt idx="24376">
                  <c:v>150.61967089999999</c:v>
                </c:pt>
                <c:pt idx="24377">
                  <c:v>150.61967089999999</c:v>
                </c:pt>
                <c:pt idx="24378">
                  <c:v>142.96705270000001</c:v>
                </c:pt>
                <c:pt idx="24379">
                  <c:v>133.19065140000001</c:v>
                </c:pt>
                <c:pt idx="24380">
                  <c:v>130.7908922</c:v>
                </c:pt>
                <c:pt idx="24381">
                  <c:v>136.56295349999999</c:v>
                </c:pt>
                <c:pt idx="24382">
                  <c:v>130.4290057</c:v>
                </c:pt>
                <c:pt idx="24383">
                  <c:v>133.31234689999999</c:v>
                </c:pt>
                <c:pt idx="24384">
                  <c:v>136.62219110000001</c:v>
                </c:pt>
                <c:pt idx="24385">
                  <c:v>142.04200259999999</c:v>
                </c:pt>
                <c:pt idx="24386">
                  <c:v>133.02405390000001</c:v>
                </c:pt>
                <c:pt idx="24387">
                  <c:v>138.5021126</c:v>
                </c:pt>
                <c:pt idx="24388">
                  <c:v>145.15275260000001</c:v>
                </c:pt>
                <c:pt idx="24389">
                  <c:v>151.0480871</c:v>
                </c:pt>
                <c:pt idx="24390">
                  <c:v>131.23515710000001</c:v>
                </c:pt>
                <c:pt idx="24391">
                  <c:v>142.76627020000001</c:v>
                </c:pt>
                <c:pt idx="24392">
                  <c:v>142.7780625</c:v>
                </c:pt>
                <c:pt idx="24393">
                  <c:v>148.5954806</c:v>
                </c:pt>
                <c:pt idx="24394">
                  <c:v>148.5954806</c:v>
                </c:pt>
                <c:pt idx="24395">
                  <c:v>138.92585059999999</c:v>
                </c:pt>
                <c:pt idx="24396">
                  <c:v>132.74396920000001</c:v>
                </c:pt>
                <c:pt idx="24397">
                  <c:v>128.7949414</c:v>
                </c:pt>
                <c:pt idx="24398">
                  <c:v>140.21838890000001</c:v>
                </c:pt>
                <c:pt idx="24399">
                  <c:v>137.6888648</c:v>
                </c:pt>
                <c:pt idx="24400">
                  <c:v>137.67944</c:v>
                </c:pt>
                <c:pt idx="24401">
                  <c:v>148.80538989999999</c:v>
                </c:pt>
                <c:pt idx="24402">
                  <c:v>148.80538989999999</c:v>
                </c:pt>
                <c:pt idx="24403">
                  <c:v>143.694378</c:v>
                </c:pt>
                <c:pt idx="24404">
                  <c:v>128.3301409</c:v>
                </c:pt>
                <c:pt idx="24405">
                  <c:v>133.9577688</c:v>
                </c:pt>
                <c:pt idx="24406">
                  <c:v>144.10093610000001</c:v>
                </c:pt>
                <c:pt idx="24407">
                  <c:v>149.7231549</c:v>
                </c:pt>
                <c:pt idx="24408">
                  <c:v>137.70607999999999</c:v>
                </c:pt>
                <c:pt idx="24409">
                  <c:v>137.70607999999999</c:v>
                </c:pt>
                <c:pt idx="24410">
                  <c:v>146.1522387</c:v>
                </c:pt>
                <c:pt idx="24411">
                  <c:v>135.74036480000001</c:v>
                </c:pt>
                <c:pt idx="24412">
                  <c:v>144.8009533</c:v>
                </c:pt>
                <c:pt idx="24413">
                  <c:v>149.50070009999999</c:v>
                </c:pt>
                <c:pt idx="24414">
                  <c:v>129.80429939999999</c:v>
                </c:pt>
                <c:pt idx="24415">
                  <c:v>129.80429939999999</c:v>
                </c:pt>
                <c:pt idx="24416">
                  <c:v>143.08494490000001</c:v>
                </c:pt>
                <c:pt idx="24417">
                  <c:v>143.26576679999999</c:v>
                </c:pt>
                <c:pt idx="24418">
                  <c:v>143.69952760000001</c:v>
                </c:pt>
                <c:pt idx="24419">
                  <c:v>143.25636130000001</c:v>
                </c:pt>
                <c:pt idx="24420">
                  <c:v>129.7794337</c:v>
                </c:pt>
                <c:pt idx="24421">
                  <c:v>132.0959794</c:v>
                </c:pt>
                <c:pt idx="24422">
                  <c:v>132.0959794</c:v>
                </c:pt>
                <c:pt idx="24423">
                  <c:v>139.4820709</c:v>
                </c:pt>
                <c:pt idx="24424">
                  <c:v>136.3185665</c:v>
                </c:pt>
                <c:pt idx="24425">
                  <c:v>139.53642769999999</c:v>
                </c:pt>
                <c:pt idx="24426">
                  <c:v>141.33654490000001</c:v>
                </c:pt>
                <c:pt idx="24427">
                  <c:v>144.68784299999999</c:v>
                </c:pt>
                <c:pt idx="24428">
                  <c:v>138.49163820000001</c:v>
                </c:pt>
                <c:pt idx="24429">
                  <c:v>133.92458339999999</c:v>
                </c:pt>
                <c:pt idx="24430">
                  <c:v>130.80126179999999</c:v>
                </c:pt>
                <c:pt idx="24431">
                  <c:v>132.46896090000001</c:v>
                </c:pt>
                <c:pt idx="24432">
                  <c:v>132.46896090000001</c:v>
                </c:pt>
                <c:pt idx="24433">
                  <c:v>136.71425160000001</c:v>
                </c:pt>
                <c:pt idx="24434">
                  <c:v>138.12509600000001</c:v>
                </c:pt>
                <c:pt idx="24435">
                  <c:v>129.24135939999999</c:v>
                </c:pt>
                <c:pt idx="24436">
                  <c:v>143.86932680000001</c:v>
                </c:pt>
                <c:pt idx="24437">
                  <c:v>144.9413788</c:v>
                </c:pt>
                <c:pt idx="24438">
                  <c:v>133.25147089999999</c:v>
                </c:pt>
                <c:pt idx="24439">
                  <c:v>143.92465060000001</c:v>
                </c:pt>
                <c:pt idx="24440">
                  <c:v>146.96480030000001</c:v>
                </c:pt>
                <c:pt idx="24441">
                  <c:v>133.94426859999999</c:v>
                </c:pt>
                <c:pt idx="24442">
                  <c:v>133.94426859999999</c:v>
                </c:pt>
                <c:pt idx="24443">
                  <c:v>146.52201500000001</c:v>
                </c:pt>
                <c:pt idx="24444">
                  <c:v>146.7728846</c:v>
                </c:pt>
                <c:pt idx="24445">
                  <c:v>136.6379484</c:v>
                </c:pt>
                <c:pt idx="24446">
                  <c:v>136.6379484</c:v>
                </c:pt>
                <c:pt idx="24447">
                  <c:v>136.94142160000001</c:v>
                </c:pt>
                <c:pt idx="24448">
                  <c:v>136.94142160000001</c:v>
                </c:pt>
                <c:pt idx="24449">
                  <c:v>135.3801507</c:v>
                </c:pt>
                <c:pt idx="24450">
                  <c:v>144.10360979999999</c:v>
                </c:pt>
                <c:pt idx="24451">
                  <c:v>143.25732439999999</c:v>
                </c:pt>
                <c:pt idx="24452">
                  <c:v>143.25732439999999</c:v>
                </c:pt>
                <c:pt idx="24453">
                  <c:v>144.94954920000001</c:v>
                </c:pt>
                <c:pt idx="24454">
                  <c:v>132.77544420000001</c:v>
                </c:pt>
                <c:pt idx="24455">
                  <c:v>134.76387339999999</c:v>
                </c:pt>
                <c:pt idx="24456">
                  <c:v>138.52019000000001</c:v>
                </c:pt>
                <c:pt idx="24457">
                  <c:v>135.05721120000001</c:v>
                </c:pt>
                <c:pt idx="24458">
                  <c:v>128.39363230000001</c:v>
                </c:pt>
                <c:pt idx="24459">
                  <c:v>132.91326670000001</c:v>
                </c:pt>
                <c:pt idx="24460">
                  <c:v>129.34694289999999</c:v>
                </c:pt>
                <c:pt idx="24461">
                  <c:v>136.06352319999999</c:v>
                </c:pt>
                <c:pt idx="24462">
                  <c:v>136.06352319999999</c:v>
                </c:pt>
                <c:pt idx="24463">
                  <c:v>134.781509</c:v>
                </c:pt>
                <c:pt idx="24464">
                  <c:v>135.38112079999999</c:v>
                </c:pt>
                <c:pt idx="24465">
                  <c:v>134.14485110000001</c:v>
                </c:pt>
                <c:pt idx="24466">
                  <c:v>137.7578249</c:v>
                </c:pt>
                <c:pt idx="24467">
                  <c:v>144.18175489999999</c:v>
                </c:pt>
                <c:pt idx="24468">
                  <c:v>137.72807649999999</c:v>
                </c:pt>
                <c:pt idx="24469">
                  <c:v>146.9385533</c:v>
                </c:pt>
                <c:pt idx="24470">
                  <c:v>132.63196679999999</c:v>
                </c:pt>
                <c:pt idx="24471">
                  <c:v>144.23149620000001</c:v>
                </c:pt>
                <c:pt idx="24472">
                  <c:v>137.5930558</c:v>
                </c:pt>
                <c:pt idx="24473">
                  <c:v>137.5930558</c:v>
                </c:pt>
                <c:pt idx="24474">
                  <c:v>145.74506650000001</c:v>
                </c:pt>
                <c:pt idx="24475">
                  <c:v>146.99303330000001</c:v>
                </c:pt>
                <c:pt idx="24476">
                  <c:v>149.0152621</c:v>
                </c:pt>
                <c:pt idx="24477">
                  <c:v>142.4889426</c:v>
                </c:pt>
                <c:pt idx="24478">
                  <c:v>142.4889426</c:v>
                </c:pt>
                <c:pt idx="24479">
                  <c:v>133.824693</c:v>
                </c:pt>
                <c:pt idx="24480">
                  <c:v>135.57278009999999</c:v>
                </c:pt>
                <c:pt idx="24481">
                  <c:v>141.94128710000001</c:v>
                </c:pt>
                <c:pt idx="24482">
                  <c:v>138.44086369999999</c:v>
                </c:pt>
                <c:pt idx="24483">
                  <c:v>151.69040179999999</c:v>
                </c:pt>
                <c:pt idx="24484">
                  <c:v>151.69040179999999</c:v>
                </c:pt>
                <c:pt idx="24485">
                  <c:v>142.26533040000001</c:v>
                </c:pt>
                <c:pt idx="24486">
                  <c:v>142.26533040000001</c:v>
                </c:pt>
                <c:pt idx="24487">
                  <c:v>137.77836640000001</c:v>
                </c:pt>
                <c:pt idx="24488">
                  <c:v>137.81838880000001</c:v>
                </c:pt>
                <c:pt idx="24489">
                  <c:v>135.66246810000001</c:v>
                </c:pt>
                <c:pt idx="24490">
                  <c:v>138.45707329999999</c:v>
                </c:pt>
                <c:pt idx="24491">
                  <c:v>135.3231399</c:v>
                </c:pt>
                <c:pt idx="24492">
                  <c:v>131.042182</c:v>
                </c:pt>
                <c:pt idx="24493">
                  <c:v>135.6983022</c:v>
                </c:pt>
                <c:pt idx="24494">
                  <c:v>137.8793948</c:v>
                </c:pt>
                <c:pt idx="24495">
                  <c:v>133.74176739999999</c:v>
                </c:pt>
                <c:pt idx="24496">
                  <c:v>143.09470200000001</c:v>
                </c:pt>
                <c:pt idx="24497">
                  <c:v>143.09470200000001</c:v>
                </c:pt>
                <c:pt idx="24498">
                  <c:v>148.47793540000001</c:v>
                </c:pt>
                <c:pt idx="24499">
                  <c:v>143.31459280000001</c:v>
                </c:pt>
                <c:pt idx="24500">
                  <c:v>143.34042550000001</c:v>
                </c:pt>
                <c:pt idx="24501">
                  <c:v>149.19632379999999</c:v>
                </c:pt>
                <c:pt idx="24502">
                  <c:v>149.19632379999999</c:v>
                </c:pt>
                <c:pt idx="24503">
                  <c:v>152.92811929999999</c:v>
                </c:pt>
                <c:pt idx="24504">
                  <c:v>135.18359179999999</c:v>
                </c:pt>
                <c:pt idx="24505">
                  <c:v>133.5807896</c:v>
                </c:pt>
                <c:pt idx="24506">
                  <c:v>132.58844389999999</c:v>
                </c:pt>
                <c:pt idx="24507">
                  <c:v>141.0663385</c:v>
                </c:pt>
                <c:pt idx="24508">
                  <c:v>136.45211620000001</c:v>
                </c:pt>
                <c:pt idx="24509">
                  <c:v>135.4049904</c:v>
                </c:pt>
                <c:pt idx="24510">
                  <c:v>142.42276989999999</c:v>
                </c:pt>
                <c:pt idx="24511">
                  <c:v>141.43764049999999</c:v>
                </c:pt>
                <c:pt idx="24512">
                  <c:v>143.96437460000001</c:v>
                </c:pt>
                <c:pt idx="24513">
                  <c:v>139.79926320000001</c:v>
                </c:pt>
                <c:pt idx="24514">
                  <c:v>149.0664744</c:v>
                </c:pt>
                <c:pt idx="24515">
                  <c:v>149.0664744</c:v>
                </c:pt>
                <c:pt idx="24516">
                  <c:v>143.97694770000001</c:v>
                </c:pt>
                <c:pt idx="24517">
                  <c:v>132.60861510000001</c:v>
                </c:pt>
                <c:pt idx="24518">
                  <c:v>129.95784320000001</c:v>
                </c:pt>
                <c:pt idx="24519">
                  <c:v>129.95784320000001</c:v>
                </c:pt>
                <c:pt idx="24520">
                  <c:v>139.35220960000001</c:v>
                </c:pt>
                <c:pt idx="24521">
                  <c:v>136.23376590000001</c:v>
                </c:pt>
                <c:pt idx="24522">
                  <c:v>148.86506109999999</c:v>
                </c:pt>
                <c:pt idx="24523">
                  <c:v>148.86506109999999</c:v>
                </c:pt>
                <c:pt idx="24524">
                  <c:v>138.95449339999999</c:v>
                </c:pt>
                <c:pt idx="24525">
                  <c:v>138.95449339999999</c:v>
                </c:pt>
                <c:pt idx="24526">
                  <c:v>149.98690959999999</c:v>
                </c:pt>
                <c:pt idx="24527">
                  <c:v>148.1056931</c:v>
                </c:pt>
                <c:pt idx="24528">
                  <c:v>138.9971314</c:v>
                </c:pt>
                <c:pt idx="24529">
                  <c:v>138.98889439999999</c:v>
                </c:pt>
                <c:pt idx="24530">
                  <c:v>132.51572419999999</c:v>
                </c:pt>
                <c:pt idx="24531">
                  <c:v>148.15516270000001</c:v>
                </c:pt>
                <c:pt idx="24532">
                  <c:v>135.2940625</c:v>
                </c:pt>
                <c:pt idx="24533">
                  <c:v>144.4867673</c:v>
                </c:pt>
                <c:pt idx="24534">
                  <c:v>149.7602579</c:v>
                </c:pt>
                <c:pt idx="24535">
                  <c:v>140.71399020000001</c:v>
                </c:pt>
                <c:pt idx="24536">
                  <c:v>137.55593830000001</c:v>
                </c:pt>
                <c:pt idx="24537">
                  <c:v>137.06771370000001</c:v>
                </c:pt>
                <c:pt idx="24538">
                  <c:v>145.4872766</c:v>
                </c:pt>
                <c:pt idx="24539">
                  <c:v>131.19084860000001</c:v>
                </c:pt>
                <c:pt idx="24540">
                  <c:v>131.19084860000001</c:v>
                </c:pt>
                <c:pt idx="24541">
                  <c:v>140.77261010000001</c:v>
                </c:pt>
                <c:pt idx="24542">
                  <c:v>144.8912862</c:v>
                </c:pt>
                <c:pt idx="24543">
                  <c:v>147.99434350000001</c:v>
                </c:pt>
                <c:pt idx="24544">
                  <c:v>143.66178790000001</c:v>
                </c:pt>
                <c:pt idx="24545">
                  <c:v>137.24984130000001</c:v>
                </c:pt>
                <c:pt idx="24546">
                  <c:v>143.6531875</c:v>
                </c:pt>
                <c:pt idx="24547">
                  <c:v>133.3311855</c:v>
                </c:pt>
                <c:pt idx="24548">
                  <c:v>132.63359700000001</c:v>
                </c:pt>
                <c:pt idx="24549">
                  <c:v>132.63359700000001</c:v>
                </c:pt>
                <c:pt idx="24550">
                  <c:v>132.95497829999999</c:v>
                </c:pt>
                <c:pt idx="24551">
                  <c:v>135.04464050000001</c:v>
                </c:pt>
                <c:pt idx="24552">
                  <c:v>146.11572129999999</c:v>
                </c:pt>
                <c:pt idx="24553">
                  <c:v>148.0978671</c:v>
                </c:pt>
                <c:pt idx="24554">
                  <c:v>139.78426250000001</c:v>
                </c:pt>
                <c:pt idx="24555">
                  <c:v>136.0092166</c:v>
                </c:pt>
                <c:pt idx="24556">
                  <c:v>141.7420649</c:v>
                </c:pt>
                <c:pt idx="24557">
                  <c:v>131.33096839999999</c:v>
                </c:pt>
                <c:pt idx="24558">
                  <c:v>132.7611909</c:v>
                </c:pt>
                <c:pt idx="24559">
                  <c:v>133.83559869999999</c:v>
                </c:pt>
                <c:pt idx="24560">
                  <c:v>133.83559869999999</c:v>
                </c:pt>
                <c:pt idx="24561">
                  <c:v>148.08632040000001</c:v>
                </c:pt>
                <c:pt idx="24562">
                  <c:v>150.3000035</c:v>
                </c:pt>
                <c:pt idx="24563">
                  <c:v>147.963064</c:v>
                </c:pt>
                <c:pt idx="24564">
                  <c:v>133.28249289999999</c:v>
                </c:pt>
                <c:pt idx="24565">
                  <c:v>143.62389730000001</c:v>
                </c:pt>
                <c:pt idx="24566">
                  <c:v>143.62389730000001</c:v>
                </c:pt>
                <c:pt idx="24567">
                  <c:v>140.53687160000001</c:v>
                </c:pt>
                <c:pt idx="24568">
                  <c:v>137.331638</c:v>
                </c:pt>
                <c:pt idx="24569">
                  <c:v>137.331638</c:v>
                </c:pt>
                <c:pt idx="24570">
                  <c:v>136.0367722</c:v>
                </c:pt>
                <c:pt idx="24571">
                  <c:v>136.0367722</c:v>
                </c:pt>
                <c:pt idx="24572">
                  <c:v>137.1099255</c:v>
                </c:pt>
                <c:pt idx="24573">
                  <c:v>137.1099255</c:v>
                </c:pt>
                <c:pt idx="24574">
                  <c:v>145.36723660000001</c:v>
                </c:pt>
                <c:pt idx="24575">
                  <c:v>144.48392490000001</c:v>
                </c:pt>
                <c:pt idx="24576">
                  <c:v>138.26303630000001</c:v>
                </c:pt>
                <c:pt idx="24577">
                  <c:v>138.26303630000001</c:v>
                </c:pt>
                <c:pt idx="24578">
                  <c:v>148.83570660000001</c:v>
                </c:pt>
                <c:pt idx="24579">
                  <c:v>136.84904979999999</c:v>
                </c:pt>
                <c:pt idx="24580">
                  <c:v>132.8598892</c:v>
                </c:pt>
                <c:pt idx="24581">
                  <c:v>131.2567095</c:v>
                </c:pt>
                <c:pt idx="24582">
                  <c:v>145.4194067</c:v>
                </c:pt>
                <c:pt idx="24583">
                  <c:v>133.9006517</c:v>
                </c:pt>
                <c:pt idx="24584">
                  <c:v>148.89300650000001</c:v>
                </c:pt>
                <c:pt idx="24585">
                  <c:v>134.99868549999999</c:v>
                </c:pt>
                <c:pt idx="24586">
                  <c:v>148.35321859999999</c:v>
                </c:pt>
                <c:pt idx="24587">
                  <c:v>135.0894844</c:v>
                </c:pt>
                <c:pt idx="24588">
                  <c:v>150.9083895</c:v>
                </c:pt>
                <c:pt idx="24589">
                  <c:v>136.86768090000001</c:v>
                </c:pt>
                <c:pt idx="24590">
                  <c:v>147.50023659999999</c:v>
                </c:pt>
                <c:pt idx="24591">
                  <c:v>142.28677070000001</c:v>
                </c:pt>
                <c:pt idx="24592">
                  <c:v>135.84777510000001</c:v>
                </c:pt>
                <c:pt idx="24593">
                  <c:v>135.45849569999999</c:v>
                </c:pt>
                <c:pt idx="24594">
                  <c:v>139.06376069999999</c:v>
                </c:pt>
                <c:pt idx="24595">
                  <c:v>139.03276930000001</c:v>
                </c:pt>
                <c:pt idx="24596">
                  <c:v>133.99930000000001</c:v>
                </c:pt>
                <c:pt idx="24597">
                  <c:v>138.86372220000001</c:v>
                </c:pt>
                <c:pt idx="24598">
                  <c:v>138.86372220000001</c:v>
                </c:pt>
                <c:pt idx="24599">
                  <c:v>139.84470099999999</c:v>
                </c:pt>
                <c:pt idx="24600">
                  <c:v>146.3447424</c:v>
                </c:pt>
                <c:pt idx="24601">
                  <c:v>136.34037240000001</c:v>
                </c:pt>
                <c:pt idx="24602">
                  <c:v>142.9008675</c:v>
                </c:pt>
                <c:pt idx="24603">
                  <c:v>142.9008675</c:v>
                </c:pt>
                <c:pt idx="24604">
                  <c:v>139.7094084</c:v>
                </c:pt>
                <c:pt idx="24605">
                  <c:v>139.91022269999999</c:v>
                </c:pt>
                <c:pt idx="24606">
                  <c:v>139.69979380000001</c:v>
                </c:pt>
                <c:pt idx="24607">
                  <c:v>138.54564730000001</c:v>
                </c:pt>
                <c:pt idx="24608">
                  <c:v>148.2964115</c:v>
                </c:pt>
                <c:pt idx="24609">
                  <c:v>142.65916809999999</c:v>
                </c:pt>
                <c:pt idx="24610">
                  <c:v>142.65916809999999</c:v>
                </c:pt>
                <c:pt idx="24611">
                  <c:v>154.01992150000001</c:v>
                </c:pt>
                <c:pt idx="24612">
                  <c:v>139.05746239999999</c:v>
                </c:pt>
                <c:pt idx="24613">
                  <c:v>136.9526486</c:v>
                </c:pt>
                <c:pt idx="24614">
                  <c:v>139.7144729</c:v>
                </c:pt>
                <c:pt idx="24615">
                  <c:v>133.6757163</c:v>
                </c:pt>
                <c:pt idx="24616">
                  <c:v>152.82391480000001</c:v>
                </c:pt>
                <c:pt idx="24617">
                  <c:v>139.1342338</c:v>
                </c:pt>
                <c:pt idx="24618">
                  <c:v>138.78212060000001</c:v>
                </c:pt>
                <c:pt idx="24619">
                  <c:v>136.66814969999999</c:v>
                </c:pt>
                <c:pt idx="24620">
                  <c:v>136.5173139</c:v>
                </c:pt>
                <c:pt idx="24621">
                  <c:v>143.47469609999999</c:v>
                </c:pt>
                <c:pt idx="24622">
                  <c:v>143.47469609999999</c:v>
                </c:pt>
                <c:pt idx="24623">
                  <c:v>143.45206250000001</c:v>
                </c:pt>
                <c:pt idx="24624">
                  <c:v>152.87537309999999</c:v>
                </c:pt>
                <c:pt idx="24625">
                  <c:v>143.73473379999999</c:v>
                </c:pt>
                <c:pt idx="24626">
                  <c:v>143.7076428</c:v>
                </c:pt>
                <c:pt idx="24627">
                  <c:v>139.59161990000001</c:v>
                </c:pt>
                <c:pt idx="24628">
                  <c:v>149.50670880000001</c:v>
                </c:pt>
                <c:pt idx="24629">
                  <c:v>149.50670880000001</c:v>
                </c:pt>
                <c:pt idx="24630">
                  <c:v>133.9472011</c:v>
                </c:pt>
                <c:pt idx="24631">
                  <c:v>141.4497733</c:v>
                </c:pt>
                <c:pt idx="24632">
                  <c:v>136.8133163</c:v>
                </c:pt>
                <c:pt idx="24633">
                  <c:v>135.89597029999999</c:v>
                </c:pt>
                <c:pt idx="24634">
                  <c:v>141.00433150000001</c:v>
                </c:pt>
                <c:pt idx="24635">
                  <c:v>141.00433150000001</c:v>
                </c:pt>
                <c:pt idx="24636">
                  <c:v>136.52837260000001</c:v>
                </c:pt>
                <c:pt idx="24637">
                  <c:v>135.88655230000001</c:v>
                </c:pt>
                <c:pt idx="24638">
                  <c:v>143.6533445</c:v>
                </c:pt>
                <c:pt idx="24639">
                  <c:v>144.3363627</c:v>
                </c:pt>
                <c:pt idx="24640">
                  <c:v>151.0529291</c:v>
                </c:pt>
                <c:pt idx="24641">
                  <c:v>140.27740969999999</c:v>
                </c:pt>
                <c:pt idx="24642">
                  <c:v>144.35007110000001</c:v>
                </c:pt>
                <c:pt idx="24643">
                  <c:v>140.60727499999999</c:v>
                </c:pt>
                <c:pt idx="24644">
                  <c:v>131.34518320000001</c:v>
                </c:pt>
                <c:pt idx="24645">
                  <c:v>131.34518320000001</c:v>
                </c:pt>
                <c:pt idx="24646">
                  <c:v>133.9820028</c:v>
                </c:pt>
                <c:pt idx="24647">
                  <c:v>149.35928229999999</c:v>
                </c:pt>
                <c:pt idx="24648">
                  <c:v>149.35928229999999</c:v>
                </c:pt>
                <c:pt idx="24649">
                  <c:v>138.7908802</c:v>
                </c:pt>
                <c:pt idx="24650">
                  <c:v>132.63457779999999</c:v>
                </c:pt>
                <c:pt idx="24651">
                  <c:v>135.22939940000001</c:v>
                </c:pt>
                <c:pt idx="24652">
                  <c:v>142.7387487</c:v>
                </c:pt>
                <c:pt idx="24653">
                  <c:v>148.09369290000001</c:v>
                </c:pt>
                <c:pt idx="24654">
                  <c:v>139.4841405</c:v>
                </c:pt>
                <c:pt idx="24655">
                  <c:v>150.37692519999999</c:v>
                </c:pt>
                <c:pt idx="24656">
                  <c:v>149.32053790000001</c:v>
                </c:pt>
                <c:pt idx="24657">
                  <c:v>142.7976701</c:v>
                </c:pt>
                <c:pt idx="24658">
                  <c:v>148.8366326</c:v>
                </c:pt>
                <c:pt idx="24659">
                  <c:v>139.4744311</c:v>
                </c:pt>
                <c:pt idx="24660">
                  <c:v>136.63083399999999</c:v>
                </c:pt>
                <c:pt idx="24661">
                  <c:v>146.69352660000001</c:v>
                </c:pt>
                <c:pt idx="24662">
                  <c:v>151.27603730000001</c:v>
                </c:pt>
                <c:pt idx="24663">
                  <c:v>150.0448829</c:v>
                </c:pt>
                <c:pt idx="24664">
                  <c:v>145.73745729999999</c:v>
                </c:pt>
                <c:pt idx="24665">
                  <c:v>137.78154000000001</c:v>
                </c:pt>
                <c:pt idx="24666">
                  <c:v>145.25904059999999</c:v>
                </c:pt>
                <c:pt idx="24667">
                  <c:v>150.69438170000001</c:v>
                </c:pt>
                <c:pt idx="24668">
                  <c:v>137.56510979999999</c:v>
                </c:pt>
                <c:pt idx="24669">
                  <c:v>147.29330659999999</c:v>
                </c:pt>
                <c:pt idx="24670">
                  <c:v>144.9240977</c:v>
                </c:pt>
                <c:pt idx="24671">
                  <c:v>148.74420739999999</c:v>
                </c:pt>
                <c:pt idx="24672">
                  <c:v>133.99849599999999</c:v>
                </c:pt>
                <c:pt idx="24673">
                  <c:v>133.99849599999999</c:v>
                </c:pt>
                <c:pt idx="24674">
                  <c:v>144.9145719</c:v>
                </c:pt>
                <c:pt idx="24675">
                  <c:v>136.46436489999999</c:v>
                </c:pt>
                <c:pt idx="24676">
                  <c:v>133.22374070000001</c:v>
                </c:pt>
                <c:pt idx="24677">
                  <c:v>134.5846396</c:v>
                </c:pt>
                <c:pt idx="24678">
                  <c:v>150.56599199999999</c:v>
                </c:pt>
                <c:pt idx="24679">
                  <c:v>140.255571</c:v>
                </c:pt>
                <c:pt idx="24680">
                  <c:v>144.82878700000001</c:v>
                </c:pt>
                <c:pt idx="24681">
                  <c:v>144.82878700000001</c:v>
                </c:pt>
                <c:pt idx="24682">
                  <c:v>132.70121900000001</c:v>
                </c:pt>
                <c:pt idx="24683">
                  <c:v>143.02439190000001</c:v>
                </c:pt>
                <c:pt idx="24684">
                  <c:v>135.20185230000001</c:v>
                </c:pt>
                <c:pt idx="24685">
                  <c:v>135.20185230000001</c:v>
                </c:pt>
                <c:pt idx="24686">
                  <c:v>132.75476660000001</c:v>
                </c:pt>
                <c:pt idx="24687">
                  <c:v>135.95053300000001</c:v>
                </c:pt>
                <c:pt idx="24688">
                  <c:v>135.9170785</c:v>
                </c:pt>
                <c:pt idx="24689">
                  <c:v>150.623121</c:v>
                </c:pt>
                <c:pt idx="24690">
                  <c:v>146.55597090000001</c:v>
                </c:pt>
                <c:pt idx="24691">
                  <c:v>150.72092989999999</c:v>
                </c:pt>
                <c:pt idx="24692">
                  <c:v>136.64909840000001</c:v>
                </c:pt>
                <c:pt idx="24693">
                  <c:v>146.6121124</c:v>
                </c:pt>
                <c:pt idx="24694">
                  <c:v>134.95326710000001</c:v>
                </c:pt>
                <c:pt idx="24695">
                  <c:v>150.78303080000001</c:v>
                </c:pt>
                <c:pt idx="24696">
                  <c:v>137.13441879999999</c:v>
                </c:pt>
                <c:pt idx="24697">
                  <c:v>137.3341303</c:v>
                </c:pt>
                <c:pt idx="24698">
                  <c:v>137.3341303</c:v>
                </c:pt>
                <c:pt idx="24699">
                  <c:v>133.84925770000001</c:v>
                </c:pt>
                <c:pt idx="24700">
                  <c:v>151.2885363</c:v>
                </c:pt>
                <c:pt idx="24701">
                  <c:v>143.478431</c:v>
                </c:pt>
                <c:pt idx="24702">
                  <c:v>152.79347250000001</c:v>
                </c:pt>
                <c:pt idx="24703">
                  <c:v>138.4365799</c:v>
                </c:pt>
                <c:pt idx="24704">
                  <c:v>138.4365799</c:v>
                </c:pt>
                <c:pt idx="24705">
                  <c:v>151.65275020000001</c:v>
                </c:pt>
                <c:pt idx="24706">
                  <c:v>137.69370649999999</c:v>
                </c:pt>
                <c:pt idx="24707">
                  <c:v>145.73067710000001</c:v>
                </c:pt>
                <c:pt idx="24708">
                  <c:v>138.1361923</c:v>
                </c:pt>
                <c:pt idx="24709">
                  <c:v>150.09470529999999</c:v>
                </c:pt>
                <c:pt idx="24710">
                  <c:v>138.76413310000001</c:v>
                </c:pt>
                <c:pt idx="24711">
                  <c:v>138.76413310000001</c:v>
                </c:pt>
                <c:pt idx="24712">
                  <c:v>138.3490505</c:v>
                </c:pt>
                <c:pt idx="24713">
                  <c:v>138.15571349999999</c:v>
                </c:pt>
                <c:pt idx="24714">
                  <c:v>137.17400839999999</c:v>
                </c:pt>
                <c:pt idx="24715">
                  <c:v>142.57793760000001</c:v>
                </c:pt>
                <c:pt idx="24716">
                  <c:v>139.54934030000001</c:v>
                </c:pt>
                <c:pt idx="24717">
                  <c:v>137.5607924</c:v>
                </c:pt>
                <c:pt idx="24718">
                  <c:v>139.51739040000001</c:v>
                </c:pt>
                <c:pt idx="24719">
                  <c:v>140.935742</c:v>
                </c:pt>
                <c:pt idx="24720">
                  <c:v>140.935742</c:v>
                </c:pt>
                <c:pt idx="24721">
                  <c:v>133.6852859</c:v>
                </c:pt>
                <c:pt idx="24722">
                  <c:v>136.1442419</c:v>
                </c:pt>
                <c:pt idx="24723">
                  <c:v>150.91504040000001</c:v>
                </c:pt>
                <c:pt idx="24724">
                  <c:v>139.79993870000001</c:v>
                </c:pt>
                <c:pt idx="24725">
                  <c:v>153.89934109999999</c:v>
                </c:pt>
                <c:pt idx="24726">
                  <c:v>144.17706290000001</c:v>
                </c:pt>
                <c:pt idx="24727">
                  <c:v>144.17706290000001</c:v>
                </c:pt>
                <c:pt idx="24728">
                  <c:v>144.66671769999999</c:v>
                </c:pt>
                <c:pt idx="24729">
                  <c:v>140.96071370000001</c:v>
                </c:pt>
                <c:pt idx="24730">
                  <c:v>153.95541460000001</c:v>
                </c:pt>
                <c:pt idx="24731">
                  <c:v>149.6602135</c:v>
                </c:pt>
                <c:pt idx="24732">
                  <c:v>149.6602135</c:v>
                </c:pt>
                <c:pt idx="24733">
                  <c:v>143.07281409999999</c:v>
                </c:pt>
                <c:pt idx="24734">
                  <c:v>143.07281409999999</c:v>
                </c:pt>
                <c:pt idx="24735">
                  <c:v>139.0312151</c:v>
                </c:pt>
                <c:pt idx="24736">
                  <c:v>140.97861159999999</c:v>
                </c:pt>
                <c:pt idx="24737">
                  <c:v>140.34121350000001</c:v>
                </c:pt>
                <c:pt idx="24738">
                  <c:v>137.2128917</c:v>
                </c:pt>
                <c:pt idx="24739">
                  <c:v>139.49835849999999</c:v>
                </c:pt>
                <c:pt idx="24740">
                  <c:v>142.2453313</c:v>
                </c:pt>
                <c:pt idx="24741">
                  <c:v>142.2453313</c:v>
                </c:pt>
                <c:pt idx="24742">
                  <c:v>144.70103750000001</c:v>
                </c:pt>
                <c:pt idx="24743">
                  <c:v>144.70103750000001</c:v>
                </c:pt>
                <c:pt idx="24744">
                  <c:v>138.01353850000001</c:v>
                </c:pt>
                <c:pt idx="24745">
                  <c:v>137.220089</c:v>
                </c:pt>
                <c:pt idx="24746">
                  <c:v>144.99794</c:v>
                </c:pt>
                <c:pt idx="24747">
                  <c:v>144.96704890000001</c:v>
                </c:pt>
                <c:pt idx="24748">
                  <c:v>134.52324569999999</c:v>
                </c:pt>
                <c:pt idx="24749">
                  <c:v>136.08460719999999</c:v>
                </c:pt>
                <c:pt idx="24750">
                  <c:v>141.85590049999999</c:v>
                </c:pt>
                <c:pt idx="24751">
                  <c:v>139.9953198</c:v>
                </c:pt>
                <c:pt idx="24752">
                  <c:v>149.84655119999999</c:v>
                </c:pt>
                <c:pt idx="24753">
                  <c:v>149.84655119999999</c:v>
                </c:pt>
                <c:pt idx="24754">
                  <c:v>132.87246400000001</c:v>
                </c:pt>
                <c:pt idx="24755">
                  <c:v>137.13674209999999</c:v>
                </c:pt>
                <c:pt idx="24756">
                  <c:v>138.04649570000001</c:v>
                </c:pt>
                <c:pt idx="24757">
                  <c:v>145.55095019999999</c:v>
                </c:pt>
                <c:pt idx="24758">
                  <c:v>140.02807670000001</c:v>
                </c:pt>
                <c:pt idx="24759">
                  <c:v>144.06913950000001</c:v>
                </c:pt>
                <c:pt idx="24760">
                  <c:v>138.0360618</c:v>
                </c:pt>
                <c:pt idx="24761">
                  <c:v>143.96097979999999</c:v>
                </c:pt>
                <c:pt idx="24762">
                  <c:v>149.22619130000001</c:v>
                </c:pt>
                <c:pt idx="24763">
                  <c:v>145.56750840000001</c:v>
                </c:pt>
                <c:pt idx="24764">
                  <c:v>141.86689999999999</c:v>
                </c:pt>
                <c:pt idx="24765">
                  <c:v>144.02602569999999</c:v>
                </c:pt>
                <c:pt idx="24766">
                  <c:v>141.5878463</c:v>
                </c:pt>
                <c:pt idx="24767">
                  <c:v>138.1804411</c:v>
                </c:pt>
                <c:pt idx="24768">
                  <c:v>149.48045400000001</c:v>
                </c:pt>
                <c:pt idx="24769">
                  <c:v>149.48045400000001</c:v>
                </c:pt>
                <c:pt idx="24770">
                  <c:v>140.12802590000001</c:v>
                </c:pt>
                <c:pt idx="24771">
                  <c:v>149.67960550000001</c:v>
                </c:pt>
                <c:pt idx="24772">
                  <c:v>149.67960550000001</c:v>
                </c:pt>
                <c:pt idx="24773">
                  <c:v>135.50195500000001</c:v>
                </c:pt>
                <c:pt idx="24774">
                  <c:v>135.35532449999999</c:v>
                </c:pt>
                <c:pt idx="24775">
                  <c:v>138.01639460000001</c:v>
                </c:pt>
                <c:pt idx="24776">
                  <c:v>150.70183950000001</c:v>
                </c:pt>
                <c:pt idx="24777">
                  <c:v>154.3896852</c:v>
                </c:pt>
                <c:pt idx="24778">
                  <c:v>140.8051969</c:v>
                </c:pt>
                <c:pt idx="24779">
                  <c:v>148.47394080000001</c:v>
                </c:pt>
                <c:pt idx="24780">
                  <c:v>137.96805409999999</c:v>
                </c:pt>
                <c:pt idx="24781">
                  <c:v>140.7944114</c:v>
                </c:pt>
                <c:pt idx="24782">
                  <c:v>140.35216410000001</c:v>
                </c:pt>
                <c:pt idx="24783">
                  <c:v>146.15956790000001</c:v>
                </c:pt>
                <c:pt idx="24784">
                  <c:v>140.57468990000001</c:v>
                </c:pt>
                <c:pt idx="24785">
                  <c:v>146.47181470000001</c:v>
                </c:pt>
                <c:pt idx="24786">
                  <c:v>151.38723880000001</c:v>
                </c:pt>
                <c:pt idx="24787">
                  <c:v>146.03744370000001</c:v>
                </c:pt>
                <c:pt idx="24788">
                  <c:v>146.03744370000001</c:v>
                </c:pt>
                <c:pt idx="24789">
                  <c:v>141.41642329999999</c:v>
                </c:pt>
                <c:pt idx="24790">
                  <c:v>138.90840829999999</c:v>
                </c:pt>
                <c:pt idx="24791">
                  <c:v>151.4606039</c:v>
                </c:pt>
                <c:pt idx="24792">
                  <c:v>153.86790719999999</c:v>
                </c:pt>
                <c:pt idx="24793">
                  <c:v>135.3648657</c:v>
                </c:pt>
                <c:pt idx="24794">
                  <c:v>135.3648657</c:v>
                </c:pt>
                <c:pt idx="24795">
                  <c:v>145.35543870000001</c:v>
                </c:pt>
                <c:pt idx="24796">
                  <c:v>145.34436600000001</c:v>
                </c:pt>
                <c:pt idx="24797">
                  <c:v>137.40176510000001</c:v>
                </c:pt>
                <c:pt idx="24798">
                  <c:v>141.56057820000001</c:v>
                </c:pt>
                <c:pt idx="24799">
                  <c:v>147.74935300000001</c:v>
                </c:pt>
                <c:pt idx="24800">
                  <c:v>134.06825470000001</c:v>
                </c:pt>
                <c:pt idx="24801">
                  <c:v>147.8098698</c:v>
                </c:pt>
                <c:pt idx="24802">
                  <c:v>139.16578620000001</c:v>
                </c:pt>
                <c:pt idx="24803">
                  <c:v>143.8539596</c:v>
                </c:pt>
                <c:pt idx="24804">
                  <c:v>143.46498320000001</c:v>
                </c:pt>
                <c:pt idx="24805">
                  <c:v>136.24640249999999</c:v>
                </c:pt>
                <c:pt idx="24806">
                  <c:v>138.09728630000001</c:v>
                </c:pt>
                <c:pt idx="24807">
                  <c:v>138.0621433</c:v>
                </c:pt>
                <c:pt idx="24808">
                  <c:v>137.36699530000001</c:v>
                </c:pt>
                <c:pt idx="24809">
                  <c:v>137.36699530000001</c:v>
                </c:pt>
                <c:pt idx="24810">
                  <c:v>153.8956014</c:v>
                </c:pt>
                <c:pt idx="24811">
                  <c:v>150.9742147</c:v>
                </c:pt>
                <c:pt idx="24812">
                  <c:v>137.74406930000001</c:v>
                </c:pt>
                <c:pt idx="24813">
                  <c:v>137.7781502</c:v>
                </c:pt>
                <c:pt idx="24814">
                  <c:v>140.4403179</c:v>
                </c:pt>
                <c:pt idx="24815">
                  <c:v>138.93589249999999</c:v>
                </c:pt>
                <c:pt idx="24816">
                  <c:v>138.93589249999999</c:v>
                </c:pt>
                <c:pt idx="24817">
                  <c:v>137.39664450000001</c:v>
                </c:pt>
                <c:pt idx="24818">
                  <c:v>140.20051950000001</c:v>
                </c:pt>
                <c:pt idx="24819">
                  <c:v>146.1463344</c:v>
                </c:pt>
                <c:pt idx="24820">
                  <c:v>140.26944879999999</c:v>
                </c:pt>
                <c:pt idx="24821">
                  <c:v>149.10052150000001</c:v>
                </c:pt>
                <c:pt idx="24822">
                  <c:v>140.22107819999999</c:v>
                </c:pt>
                <c:pt idx="24823">
                  <c:v>140.0971735</c:v>
                </c:pt>
                <c:pt idx="24824">
                  <c:v>140.0971735</c:v>
                </c:pt>
                <c:pt idx="24825">
                  <c:v>137.03574359999999</c:v>
                </c:pt>
                <c:pt idx="24826">
                  <c:v>155.76317700000001</c:v>
                </c:pt>
                <c:pt idx="24827">
                  <c:v>154.23284039999999</c:v>
                </c:pt>
                <c:pt idx="24828">
                  <c:v>153.41185429999999</c:v>
                </c:pt>
                <c:pt idx="24829">
                  <c:v>140.86693940000001</c:v>
                </c:pt>
                <c:pt idx="24830">
                  <c:v>137.66877009999999</c:v>
                </c:pt>
                <c:pt idx="24831">
                  <c:v>140.83344650000001</c:v>
                </c:pt>
                <c:pt idx="24832">
                  <c:v>139.64615380000001</c:v>
                </c:pt>
                <c:pt idx="24833">
                  <c:v>137.7256759</c:v>
                </c:pt>
                <c:pt idx="24834">
                  <c:v>155.82210889999999</c:v>
                </c:pt>
                <c:pt idx="24835">
                  <c:v>137.21035140000001</c:v>
                </c:pt>
                <c:pt idx="24836">
                  <c:v>142.20122409999999</c:v>
                </c:pt>
                <c:pt idx="24837">
                  <c:v>142.20122409999999</c:v>
                </c:pt>
                <c:pt idx="24838">
                  <c:v>143.4866853</c:v>
                </c:pt>
                <c:pt idx="24839">
                  <c:v>143.4866853</c:v>
                </c:pt>
                <c:pt idx="24840">
                  <c:v>148.1221055</c:v>
                </c:pt>
                <c:pt idx="24841">
                  <c:v>133.67564350000001</c:v>
                </c:pt>
                <c:pt idx="24842">
                  <c:v>143.019947</c:v>
                </c:pt>
                <c:pt idx="24843">
                  <c:v>144.62312639999999</c:v>
                </c:pt>
                <c:pt idx="24844">
                  <c:v>144.62312639999999</c:v>
                </c:pt>
                <c:pt idx="24845">
                  <c:v>152.2688972</c:v>
                </c:pt>
                <c:pt idx="24846">
                  <c:v>141.09301840000001</c:v>
                </c:pt>
                <c:pt idx="24847">
                  <c:v>144.35561799999999</c:v>
                </c:pt>
                <c:pt idx="24848">
                  <c:v>144.35561799999999</c:v>
                </c:pt>
                <c:pt idx="24849">
                  <c:v>143.038837</c:v>
                </c:pt>
                <c:pt idx="24850">
                  <c:v>154.2364571</c:v>
                </c:pt>
                <c:pt idx="24851">
                  <c:v>141.62477559999999</c:v>
                </c:pt>
                <c:pt idx="24852">
                  <c:v>139.1447972</c:v>
                </c:pt>
                <c:pt idx="24853">
                  <c:v>141.263339</c:v>
                </c:pt>
                <c:pt idx="24854">
                  <c:v>137.31096919999999</c:v>
                </c:pt>
                <c:pt idx="24855">
                  <c:v>145.9296037</c:v>
                </c:pt>
                <c:pt idx="24856">
                  <c:v>145.9296037</c:v>
                </c:pt>
                <c:pt idx="24857">
                  <c:v>141.44195920000001</c:v>
                </c:pt>
                <c:pt idx="24858">
                  <c:v>145.42661290000001</c:v>
                </c:pt>
                <c:pt idx="24859">
                  <c:v>140.1483198</c:v>
                </c:pt>
                <c:pt idx="24860">
                  <c:v>145.39667180000001</c:v>
                </c:pt>
                <c:pt idx="24861">
                  <c:v>145.96625520000001</c:v>
                </c:pt>
                <c:pt idx="24862">
                  <c:v>135.7355484</c:v>
                </c:pt>
                <c:pt idx="24863">
                  <c:v>141.4991632</c:v>
                </c:pt>
                <c:pt idx="24864">
                  <c:v>144.14443990000001</c:v>
                </c:pt>
                <c:pt idx="24865">
                  <c:v>146.03347780000001</c:v>
                </c:pt>
                <c:pt idx="24866">
                  <c:v>143.1389667</c:v>
                </c:pt>
                <c:pt idx="24867">
                  <c:v>139.42713570000001</c:v>
                </c:pt>
                <c:pt idx="24868">
                  <c:v>146.771838</c:v>
                </c:pt>
                <c:pt idx="24869">
                  <c:v>139.3933692</c:v>
                </c:pt>
                <c:pt idx="24870">
                  <c:v>145.3162112</c:v>
                </c:pt>
                <c:pt idx="24871">
                  <c:v>146.7892339</c:v>
                </c:pt>
                <c:pt idx="24872">
                  <c:v>143.9238503</c:v>
                </c:pt>
                <c:pt idx="24873">
                  <c:v>139.3838504</c:v>
                </c:pt>
                <c:pt idx="24874">
                  <c:v>156.98993669999999</c:v>
                </c:pt>
                <c:pt idx="24875">
                  <c:v>141.6794945</c:v>
                </c:pt>
                <c:pt idx="24876">
                  <c:v>149.65744530000001</c:v>
                </c:pt>
                <c:pt idx="24877">
                  <c:v>143.71496250000001</c:v>
                </c:pt>
                <c:pt idx="24878">
                  <c:v>142.9023771</c:v>
                </c:pt>
                <c:pt idx="24879">
                  <c:v>150.02503129999999</c:v>
                </c:pt>
                <c:pt idx="24880">
                  <c:v>150.02503129999999</c:v>
                </c:pt>
                <c:pt idx="24881">
                  <c:v>138.12807950000001</c:v>
                </c:pt>
                <c:pt idx="24882">
                  <c:v>143.95412669999999</c:v>
                </c:pt>
                <c:pt idx="24883">
                  <c:v>151.04956910000001</c:v>
                </c:pt>
                <c:pt idx="24884">
                  <c:v>136.73083020000001</c:v>
                </c:pt>
                <c:pt idx="24885">
                  <c:v>138.14072060000001</c:v>
                </c:pt>
                <c:pt idx="24886">
                  <c:v>144.77369419999999</c:v>
                </c:pt>
                <c:pt idx="24887">
                  <c:v>141.6931931</c:v>
                </c:pt>
                <c:pt idx="24888">
                  <c:v>150.00875210000001</c:v>
                </c:pt>
                <c:pt idx="24889">
                  <c:v>140.09579959999999</c:v>
                </c:pt>
                <c:pt idx="24890">
                  <c:v>142.1275861</c:v>
                </c:pt>
                <c:pt idx="24891">
                  <c:v>147.24773089999999</c:v>
                </c:pt>
                <c:pt idx="24892">
                  <c:v>147.24773089999999</c:v>
                </c:pt>
                <c:pt idx="24893">
                  <c:v>154.7849568</c:v>
                </c:pt>
                <c:pt idx="24894">
                  <c:v>154.72778539999999</c:v>
                </c:pt>
                <c:pt idx="24895">
                  <c:v>142.11577930000001</c:v>
                </c:pt>
                <c:pt idx="24896">
                  <c:v>147.68950480000001</c:v>
                </c:pt>
                <c:pt idx="24897">
                  <c:v>152.62108370000001</c:v>
                </c:pt>
                <c:pt idx="24898">
                  <c:v>147.4301207</c:v>
                </c:pt>
                <c:pt idx="24899">
                  <c:v>148.55648350000001</c:v>
                </c:pt>
                <c:pt idx="24900">
                  <c:v>141.10239480000001</c:v>
                </c:pt>
                <c:pt idx="24901">
                  <c:v>156.6256334</c:v>
                </c:pt>
                <c:pt idx="24902">
                  <c:v>148.9427178</c:v>
                </c:pt>
                <c:pt idx="24903">
                  <c:v>140.4256666</c:v>
                </c:pt>
                <c:pt idx="24904">
                  <c:v>137.52958520000001</c:v>
                </c:pt>
                <c:pt idx="24905">
                  <c:v>137.52958520000001</c:v>
                </c:pt>
                <c:pt idx="24906">
                  <c:v>140.25068719999999</c:v>
                </c:pt>
                <c:pt idx="24907">
                  <c:v>141.18033220000001</c:v>
                </c:pt>
                <c:pt idx="24908">
                  <c:v>149.0055955</c:v>
                </c:pt>
                <c:pt idx="24909">
                  <c:v>154.69511639999999</c:v>
                </c:pt>
                <c:pt idx="24910">
                  <c:v>146.69033949999999</c:v>
                </c:pt>
                <c:pt idx="24911">
                  <c:v>146.6346044</c:v>
                </c:pt>
                <c:pt idx="24912">
                  <c:v>145.0574867</c:v>
                </c:pt>
                <c:pt idx="24913">
                  <c:v>137.1150322</c:v>
                </c:pt>
                <c:pt idx="24914">
                  <c:v>146.62437660000001</c:v>
                </c:pt>
                <c:pt idx="24915">
                  <c:v>142.86733459999999</c:v>
                </c:pt>
                <c:pt idx="24916">
                  <c:v>156.48303530000001</c:v>
                </c:pt>
                <c:pt idx="24917">
                  <c:v>135.43656240000001</c:v>
                </c:pt>
                <c:pt idx="24918">
                  <c:v>139.44092670000001</c:v>
                </c:pt>
                <c:pt idx="24919">
                  <c:v>139.4048229</c:v>
                </c:pt>
                <c:pt idx="24920">
                  <c:v>143.00214679999999</c:v>
                </c:pt>
                <c:pt idx="24921">
                  <c:v>144.76320219999999</c:v>
                </c:pt>
                <c:pt idx="24922">
                  <c:v>138.72459499999999</c:v>
                </c:pt>
                <c:pt idx="24923">
                  <c:v>138.72459499999999</c:v>
                </c:pt>
                <c:pt idx="24924">
                  <c:v>139.8156444</c:v>
                </c:pt>
                <c:pt idx="24925">
                  <c:v>140.27209930000001</c:v>
                </c:pt>
                <c:pt idx="24926">
                  <c:v>140.27209930000001</c:v>
                </c:pt>
                <c:pt idx="24927">
                  <c:v>158.01167760000001</c:v>
                </c:pt>
                <c:pt idx="24928">
                  <c:v>142.3624169</c:v>
                </c:pt>
                <c:pt idx="24929">
                  <c:v>140.91265770000001</c:v>
                </c:pt>
                <c:pt idx="24930">
                  <c:v>147.40951050000001</c:v>
                </c:pt>
                <c:pt idx="24931">
                  <c:v>156.71455270000001</c:v>
                </c:pt>
                <c:pt idx="24932">
                  <c:v>141.23106730000001</c:v>
                </c:pt>
                <c:pt idx="24933">
                  <c:v>137.67389309999999</c:v>
                </c:pt>
                <c:pt idx="24934">
                  <c:v>150.33913369999999</c:v>
                </c:pt>
                <c:pt idx="24935">
                  <c:v>142.24343909999999</c:v>
                </c:pt>
                <c:pt idx="24936">
                  <c:v>142.24343909999999</c:v>
                </c:pt>
                <c:pt idx="24937">
                  <c:v>142.18770019999999</c:v>
                </c:pt>
                <c:pt idx="24938">
                  <c:v>142.1507957</c:v>
                </c:pt>
                <c:pt idx="24939">
                  <c:v>139.00647810000001</c:v>
                </c:pt>
                <c:pt idx="24940">
                  <c:v>141.72175910000001</c:v>
                </c:pt>
                <c:pt idx="24941">
                  <c:v>143.4695706</c:v>
                </c:pt>
                <c:pt idx="24942">
                  <c:v>143.4695706</c:v>
                </c:pt>
                <c:pt idx="24943">
                  <c:v>157.5682817</c:v>
                </c:pt>
                <c:pt idx="24944">
                  <c:v>139.4206494</c:v>
                </c:pt>
                <c:pt idx="24945">
                  <c:v>137.20480449999999</c:v>
                </c:pt>
                <c:pt idx="24946">
                  <c:v>144.27867839999999</c:v>
                </c:pt>
                <c:pt idx="24947">
                  <c:v>143.28330159999999</c:v>
                </c:pt>
                <c:pt idx="24948">
                  <c:v>149.8437917</c:v>
                </c:pt>
                <c:pt idx="24949">
                  <c:v>144.29845900000001</c:v>
                </c:pt>
                <c:pt idx="24950">
                  <c:v>144.80119920000001</c:v>
                </c:pt>
                <c:pt idx="24951">
                  <c:v>144.80119920000001</c:v>
                </c:pt>
                <c:pt idx="24952">
                  <c:v>136.08967530000001</c:v>
                </c:pt>
                <c:pt idx="24953">
                  <c:v>145.9147705</c:v>
                </c:pt>
                <c:pt idx="24954">
                  <c:v>145.9147705</c:v>
                </c:pt>
                <c:pt idx="24955">
                  <c:v>143.70247800000001</c:v>
                </c:pt>
                <c:pt idx="24956">
                  <c:v>142.79595900000001</c:v>
                </c:pt>
                <c:pt idx="24957">
                  <c:v>147.08913459999999</c:v>
                </c:pt>
                <c:pt idx="24958">
                  <c:v>147.16167960000001</c:v>
                </c:pt>
                <c:pt idx="24959">
                  <c:v>147.16167960000001</c:v>
                </c:pt>
                <c:pt idx="24960">
                  <c:v>139.36470689999999</c:v>
                </c:pt>
                <c:pt idx="24961">
                  <c:v>146.70501279999999</c:v>
                </c:pt>
                <c:pt idx="24962">
                  <c:v>146.67141910000001</c:v>
                </c:pt>
                <c:pt idx="24963">
                  <c:v>144.9583293</c:v>
                </c:pt>
                <c:pt idx="24964">
                  <c:v>142.27234960000001</c:v>
                </c:pt>
                <c:pt idx="24965">
                  <c:v>147.75224059999999</c:v>
                </c:pt>
                <c:pt idx="24966">
                  <c:v>147.99429259999999</c:v>
                </c:pt>
                <c:pt idx="24967">
                  <c:v>143.5759639</c:v>
                </c:pt>
                <c:pt idx="24968">
                  <c:v>137.99192239999999</c:v>
                </c:pt>
                <c:pt idx="24969">
                  <c:v>150.59745380000001</c:v>
                </c:pt>
                <c:pt idx="24970">
                  <c:v>150.59745380000001</c:v>
                </c:pt>
                <c:pt idx="24971">
                  <c:v>146.5692698</c:v>
                </c:pt>
                <c:pt idx="24972">
                  <c:v>145.1792945</c:v>
                </c:pt>
                <c:pt idx="24973">
                  <c:v>148.0130211</c:v>
                </c:pt>
                <c:pt idx="24974">
                  <c:v>141.52264819999999</c:v>
                </c:pt>
                <c:pt idx="24975">
                  <c:v>138.1502237</c:v>
                </c:pt>
                <c:pt idx="24976">
                  <c:v>141.5145024</c:v>
                </c:pt>
                <c:pt idx="24977">
                  <c:v>148.4571086</c:v>
                </c:pt>
                <c:pt idx="24978">
                  <c:v>148.4571086</c:v>
                </c:pt>
                <c:pt idx="24979">
                  <c:v>144.6780991</c:v>
                </c:pt>
                <c:pt idx="24980">
                  <c:v>145.0184247</c:v>
                </c:pt>
                <c:pt idx="24981">
                  <c:v>141.67090279999999</c:v>
                </c:pt>
                <c:pt idx="24982">
                  <c:v>143.19999999999999</c:v>
                </c:pt>
                <c:pt idx="24983">
                  <c:v>145.16152869999999</c:v>
                </c:pt>
                <c:pt idx="24984">
                  <c:v>141.68334619999999</c:v>
                </c:pt>
                <c:pt idx="24985">
                  <c:v>142.21053570000001</c:v>
                </c:pt>
                <c:pt idx="24986">
                  <c:v>151.2137376</c:v>
                </c:pt>
                <c:pt idx="24987">
                  <c:v>138.8948844</c:v>
                </c:pt>
                <c:pt idx="24988">
                  <c:v>144.2537188</c:v>
                </c:pt>
                <c:pt idx="24989">
                  <c:v>150.92961249999999</c:v>
                </c:pt>
                <c:pt idx="24990">
                  <c:v>138.99663509999999</c:v>
                </c:pt>
                <c:pt idx="24991">
                  <c:v>143.18350000000001</c:v>
                </c:pt>
                <c:pt idx="24992">
                  <c:v>144.242752</c:v>
                </c:pt>
                <c:pt idx="24993">
                  <c:v>148.90896559999999</c:v>
                </c:pt>
                <c:pt idx="24994">
                  <c:v>150.9947214</c:v>
                </c:pt>
                <c:pt idx="24995">
                  <c:v>146.26174470000001</c:v>
                </c:pt>
                <c:pt idx="24996">
                  <c:v>143.3730219</c:v>
                </c:pt>
                <c:pt idx="24997">
                  <c:v>149.22171689999999</c:v>
                </c:pt>
                <c:pt idx="24998">
                  <c:v>144.5756208</c:v>
                </c:pt>
                <c:pt idx="24999">
                  <c:v>148.70415650000001</c:v>
                </c:pt>
                <c:pt idx="25000">
                  <c:v>157.32371269999999</c:v>
                </c:pt>
                <c:pt idx="25001">
                  <c:v>137.37100989999999</c:v>
                </c:pt>
                <c:pt idx="25002">
                  <c:v>143.20499179999999</c:v>
                </c:pt>
                <c:pt idx="25003">
                  <c:v>159.7737434</c:v>
                </c:pt>
                <c:pt idx="25004">
                  <c:v>138.8853441</c:v>
                </c:pt>
                <c:pt idx="25005">
                  <c:v>138.8853441</c:v>
                </c:pt>
                <c:pt idx="25006">
                  <c:v>141.59230769999999</c:v>
                </c:pt>
                <c:pt idx="25007">
                  <c:v>158.14523109999999</c:v>
                </c:pt>
                <c:pt idx="25008">
                  <c:v>147.91684430000001</c:v>
                </c:pt>
                <c:pt idx="25009">
                  <c:v>139.9836407</c:v>
                </c:pt>
                <c:pt idx="25010">
                  <c:v>147.9054893</c:v>
                </c:pt>
                <c:pt idx="25011">
                  <c:v>144.97686859999999</c:v>
                </c:pt>
                <c:pt idx="25012">
                  <c:v>136.80177190000001</c:v>
                </c:pt>
                <c:pt idx="25013">
                  <c:v>141.56682029999999</c:v>
                </c:pt>
                <c:pt idx="25014">
                  <c:v>145.77221850000001</c:v>
                </c:pt>
                <c:pt idx="25015">
                  <c:v>141.529563</c:v>
                </c:pt>
                <c:pt idx="25016">
                  <c:v>153.15695529999999</c:v>
                </c:pt>
                <c:pt idx="25017">
                  <c:v>153.15695529999999</c:v>
                </c:pt>
                <c:pt idx="25018">
                  <c:v>159.86287799999999</c:v>
                </c:pt>
                <c:pt idx="25019">
                  <c:v>146.62876209999999</c:v>
                </c:pt>
                <c:pt idx="25020">
                  <c:v>145.23316679999999</c:v>
                </c:pt>
                <c:pt idx="25021">
                  <c:v>154.8221753</c:v>
                </c:pt>
                <c:pt idx="25022">
                  <c:v>142.41721150000001</c:v>
                </c:pt>
                <c:pt idx="25023">
                  <c:v>142.41721150000001</c:v>
                </c:pt>
                <c:pt idx="25024">
                  <c:v>148.67858419999999</c:v>
                </c:pt>
                <c:pt idx="25025">
                  <c:v>154.88500809999999</c:v>
                </c:pt>
                <c:pt idx="25026">
                  <c:v>160.09263039999999</c:v>
                </c:pt>
                <c:pt idx="25027">
                  <c:v>145.29146</c:v>
                </c:pt>
                <c:pt idx="25028">
                  <c:v>160.14894749999999</c:v>
                </c:pt>
                <c:pt idx="25029">
                  <c:v>143.57194000000001</c:v>
                </c:pt>
                <c:pt idx="25030">
                  <c:v>143.57194000000001</c:v>
                </c:pt>
                <c:pt idx="25031">
                  <c:v>151.0028039</c:v>
                </c:pt>
                <c:pt idx="25032">
                  <c:v>144.3092809</c:v>
                </c:pt>
                <c:pt idx="25033">
                  <c:v>144.27345890000001</c:v>
                </c:pt>
                <c:pt idx="25034">
                  <c:v>140.34490389999999</c:v>
                </c:pt>
                <c:pt idx="25035">
                  <c:v>143.78366750000001</c:v>
                </c:pt>
                <c:pt idx="25036">
                  <c:v>145.61922530000001</c:v>
                </c:pt>
                <c:pt idx="25037">
                  <c:v>146.31895710000001</c:v>
                </c:pt>
                <c:pt idx="25038">
                  <c:v>142.97731010000001</c:v>
                </c:pt>
                <c:pt idx="25039">
                  <c:v>140.70191009999999</c:v>
                </c:pt>
                <c:pt idx="25040">
                  <c:v>146.34215800000001</c:v>
                </c:pt>
                <c:pt idx="25041">
                  <c:v>146.09737380000001</c:v>
                </c:pt>
                <c:pt idx="25042">
                  <c:v>146.09737380000001</c:v>
                </c:pt>
                <c:pt idx="25043">
                  <c:v>141.85813450000001</c:v>
                </c:pt>
                <c:pt idx="25044">
                  <c:v>154.1159098</c:v>
                </c:pt>
                <c:pt idx="25045">
                  <c:v>147.20946259999999</c:v>
                </c:pt>
                <c:pt idx="25046">
                  <c:v>147.20946259999999</c:v>
                </c:pt>
                <c:pt idx="25047">
                  <c:v>138.98272040000001</c:v>
                </c:pt>
                <c:pt idx="25048">
                  <c:v>145.76434169999999</c:v>
                </c:pt>
                <c:pt idx="25049">
                  <c:v>145.52546530000001</c:v>
                </c:pt>
                <c:pt idx="25050">
                  <c:v>136.10318269999999</c:v>
                </c:pt>
                <c:pt idx="25051">
                  <c:v>158.22691649999999</c:v>
                </c:pt>
                <c:pt idx="25052">
                  <c:v>148.39795409999999</c:v>
                </c:pt>
                <c:pt idx="25053">
                  <c:v>148.39795409999999</c:v>
                </c:pt>
                <c:pt idx="25054">
                  <c:v>139.33051789999999</c:v>
                </c:pt>
                <c:pt idx="25055">
                  <c:v>147.98390989999999</c:v>
                </c:pt>
                <c:pt idx="25056">
                  <c:v>147.9491463</c:v>
                </c:pt>
                <c:pt idx="25057">
                  <c:v>142.18849080000001</c:v>
                </c:pt>
                <c:pt idx="25058">
                  <c:v>149.22101269999999</c:v>
                </c:pt>
                <c:pt idx="25059">
                  <c:v>141.51096079999999</c:v>
                </c:pt>
                <c:pt idx="25060">
                  <c:v>144.87262709999999</c:v>
                </c:pt>
                <c:pt idx="25061">
                  <c:v>149.24014070000001</c:v>
                </c:pt>
                <c:pt idx="25062">
                  <c:v>141.68149320000001</c:v>
                </c:pt>
                <c:pt idx="25063">
                  <c:v>148.62410460000001</c:v>
                </c:pt>
                <c:pt idx="25064">
                  <c:v>139.22869639999999</c:v>
                </c:pt>
                <c:pt idx="25065">
                  <c:v>153.0298402</c:v>
                </c:pt>
                <c:pt idx="25066">
                  <c:v>153.0298402</c:v>
                </c:pt>
                <c:pt idx="25067">
                  <c:v>150.78393199999999</c:v>
                </c:pt>
                <c:pt idx="25068">
                  <c:v>150.78393199999999</c:v>
                </c:pt>
                <c:pt idx="25069">
                  <c:v>152.90481589999999</c:v>
                </c:pt>
                <c:pt idx="25070">
                  <c:v>146.68761900000001</c:v>
                </c:pt>
                <c:pt idx="25071">
                  <c:v>146.3323815</c:v>
                </c:pt>
                <c:pt idx="25072">
                  <c:v>148.26618099999999</c:v>
                </c:pt>
                <c:pt idx="25073">
                  <c:v>152.9721298</c:v>
                </c:pt>
                <c:pt idx="25074">
                  <c:v>149.314212</c:v>
                </c:pt>
                <c:pt idx="25075">
                  <c:v>145.91417200000001</c:v>
                </c:pt>
                <c:pt idx="25076">
                  <c:v>142.51545490000001</c:v>
                </c:pt>
                <c:pt idx="25077">
                  <c:v>152.4216351</c:v>
                </c:pt>
                <c:pt idx="25078">
                  <c:v>141.0474586</c:v>
                </c:pt>
                <c:pt idx="25079">
                  <c:v>145.57055779999999</c:v>
                </c:pt>
                <c:pt idx="25080">
                  <c:v>150.13240189999999</c:v>
                </c:pt>
                <c:pt idx="25081">
                  <c:v>144.6072125</c:v>
                </c:pt>
                <c:pt idx="25082">
                  <c:v>146.8729635</c:v>
                </c:pt>
                <c:pt idx="25083">
                  <c:v>160.73006090000001</c:v>
                </c:pt>
                <c:pt idx="25084">
                  <c:v>145.56288269999999</c:v>
                </c:pt>
                <c:pt idx="25085">
                  <c:v>140.23428680000001</c:v>
                </c:pt>
                <c:pt idx="25086">
                  <c:v>150.45902799999999</c:v>
                </c:pt>
                <c:pt idx="25087">
                  <c:v>149.9798596</c:v>
                </c:pt>
                <c:pt idx="25088">
                  <c:v>158.5847321</c:v>
                </c:pt>
                <c:pt idx="25089">
                  <c:v>163.32267899999999</c:v>
                </c:pt>
                <c:pt idx="25090">
                  <c:v>148.91476520000001</c:v>
                </c:pt>
                <c:pt idx="25091">
                  <c:v>143.33459199999999</c:v>
                </c:pt>
                <c:pt idx="25092">
                  <c:v>149.15172079999999</c:v>
                </c:pt>
                <c:pt idx="25093">
                  <c:v>149.98496</c:v>
                </c:pt>
                <c:pt idx="25094">
                  <c:v>154.32982620000001</c:v>
                </c:pt>
                <c:pt idx="25095">
                  <c:v>154.32982620000001</c:v>
                </c:pt>
                <c:pt idx="25096">
                  <c:v>149.20280220000001</c:v>
                </c:pt>
                <c:pt idx="25097">
                  <c:v>142.93695539999999</c:v>
                </c:pt>
                <c:pt idx="25098">
                  <c:v>146.2798951</c:v>
                </c:pt>
                <c:pt idx="25099">
                  <c:v>143.35240400000001</c:v>
                </c:pt>
                <c:pt idx="25100">
                  <c:v>147.21469619999999</c:v>
                </c:pt>
                <c:pt idx="25101">
                  <c:v>163.1665251</c:v>
                </c:pt>
                <c:pt idx="25102">
                  <c:v>149.19234639999999</c:v>
                </c:pt>
                <c:pt idx="25103">
                  <c:v>138.96320969999999</c:v>
                </c:pt>
                <c:pt idx="25104">
                  <c:v>154.5905707</c:v>
                </c:pt>
                <c:pt idx="25105">
                  <c:v>146.2948767</c:v>
                </c:pt>
                <c:pt idx="25106">
                  <c:v>155.9796102</c:v>
                </c:pt>
                <c:pt idx="25107">
                  <c:v>145.64843020000001</c:v>
                </c:pt>
                <c:pt idx="25108">
                  <c:v>156.04434979999999</c:v>
                </c:pt>
                <c:pt idx="25109">
                  <c:v>152.63901369999999</c:v>
                </c:pt>
                <c:pt idx="25110">
                  <c:v>146.5450237</c:v>
                </c:pt>
                <c:pt idx="25111">
                  <c:v>147.286259</c:v>
                </c:pt>
                <c:pt idx="25112">
                  <c:v>143.74491130000001</c:v>
                </c:pt>
                <c:pt idx="25113">
                  <c:v>143.74491130000001</c:v>
                </c:pt>
                <c:pt idx="25114">
                  <c:v>152.1691586</c:v>
                </c:pt>
                <c:pt idx="25115">
                  <c:v>162.65102970000001</c:v>
                </c:pt>
                <c:pt idx="25116">
                  <c:v>149.9484732</c:v>
                </c:pt>
                <c:pt idx="25117">
                  <c:v>142.36506929999999</c:v>
                </c:pt>
                <c:pt idx="25118">
                  <c:v>144.45929530000001</c:v>
                </c:pt>
                <c:pt idx="25119">
                  <c:v>145.97034059999999</c:v>
                </c:pt>
                <c:pt idx="25120">
                  <c:v>145.62539580000001</c:v>
                </c:pt>
                <c:pt idx="25121">
                  <c:v>145.5881182</c:v>
                </c:pt>
                <c:pt idx="25122">
                  <c:v>141.68137569999999</c:v>
                </c:pt>
                <c:pt idx="25123">
                  <c:v>144.90191089999999</c:v>
                </c:pt>
                <c:pt idx="25124">
                  <c:v>144.90191089999999</c:v>
                </c:pt>
                <c:pt idx="25125">
                  <c:v>151.14961819999999</c:v>
                </c:pt>
                <c:pt idx="25126">
                  <c:v>148.98910530000001</c:v>
                </c:pt>
                <c:pt idx="25127">
                  <c:v>163.53313270000001</c:v>
                </c:pt>
                <c:pt idx="25128">
                  <c:v>161.5441974</c:v>
                </c:pt>
                <c:pt idx="25129">
                  <c:v>156.7716704</c:v>
                </c:pt>
                <c:pt idx="25130">
                  <c:v>148.11756750000001</c:v>
                </c:pt>
                <c:pt idx="25131">
                  <c:v>147.59190039999999</c:v>
                </c:pt>
                <c:pt idx="25132">
                  <c:v>147.39328570000001</c:v>
                </c:pt>
                <c:pt idx="25133">
                  <c:v>147.39328570000001</c:v>
                </c:pt>
                <c:pt idx="25134">
                  <c:v>147.81525540000001</c:v>
                </c:pt>
                <c:pt idx="25135">
                  <c:v>149.9564349</c:v>
                </c:pt>
                <c:pt idx="25136">
                  <c:v>138.98115910000001</c:v>
                </c:pt>
                <c:pt idx="25137">
                  <c:v>148.50941589999999</c:v>
                </c:pt>
                <c:pt idx="25138">
                  <c:v>148.50941589999999</c:v>
                </c:pt>
                <c:pt idx="25139">
                  <c:v>142.14255700000001</c:v>
                </c:pt>
                <c:pt idx="25140">
                  <c:v>149.26795949999999</c:v>
                </c:pt>
                <c:pt idx="25141">
                  <c:v>149.23208439999999</c:v>
                </c:pt>
                <c:pt idx="25142">
                  <c:v>145.7183234</c:v>
                </c:pt>
                <c:pt idx="25143">
                  <c:v>148.09136079999999</c:v>
                </c:pt>
                <c:pt idx="25144">
                  <c:v>151.24386469999999</c:v>
                </c:pt>
                <c:pt idx="25145">
                  <c:v>145.33892270000001</c:v>
                </c:pt>
                <c:pt idx="25146">
                  <c:v>151.26400469999999</c:v>
                </c:pt>
                <c:pt idx="25147">
                  <c:v>144.6494318</c:v>
                </c:pt>
                <c:pt idx="25148">
                  <c:v>149.46771770000001</c:v>
                </c:pt>
                <c:pt idx="25149">
                  <c:v>149.876678</c:v>
                </c:pt>
                <c:pt idx="25150">
                  <c:v>154.22659179999999</c:v>
                </c:pt>
                <c:pt idx="25151">
                  <c:v>154.22659179999999</c:v>
                </c:pt>
                <c:pt idx="25152">
                  <c:v>141.36517910000001</c:v>
                </c:pt>
                <c:pt idx="25153">
                  <c:v>153.04820749999999</c:v>
                </c:pt>
                <c:pt idx="25154">
                  <c:v>142.78362989999999</c:v>
                </c:pt>
                <c:pt idx="25155">
                  <c:v>141.6714164</c:v>
                </c:pt>
                <c:pt idx="25156">
                  <c:v>150.1458715</c:v>
                </c:pt>
                <c:pt idx="25157">
                  <c:v>155.0658071</c:v>
                </c:pt>
                <c:pt idx="25158">
                  <c:v>139.2596064</c:v>
                </c:pt>
                <c:pt idx="25159">
                  <c:v>153.637103</c:v>
                </c:pt>
                <c:pt idx="25160">
                  <c:v>155.08438860000001</c:v>
                </c:pt>
                <c:pt idx="25161">
                  <c:v>161.92587130000001</c:v>
                </c:pt>
                <c:pt idx="25162">
                  <c:v>147.6815259</c:v>
                </c:pt>
                <c:pt idx="25163">
                  <c:v>143.18752720000001</c:v>
                </c:pt>
                <c:pt idx="25164">
                  <c:v>147.67050800000001</c:v>
                </c:pt>
                <c:pt idx="25165">
                  <c:v>164.0297558</c:v>
                </c:pt>
                <c:pt idx="25166">
                  <c:v>149.12053280000001</c:v>
                </c:pt>
                <c:pt idx="25167">
                  <c:v>143.21006819999999</c:v>
                </c:pt>
                <c:pt idx="25168">
                  <c:v>148.4185205</c:v>
                </c:pt>
                <c:pt idx="25169">
                  <c:v>151.2590366</c:v>
                </c:pt>
                <c:pt idx="25170">
                  <c:v>157.22789330000001</c:v>
                </c:pt>
                <c:pt idx="25171">
                  <c:v>150.613158</c:v>
                </c:pt>
                <c:pt idx="25172">
                  <c:v>165.71911470000001</c:v>
                </c:pt>
                <c:pt idx="25173">
                  <c:v>150.35267229999999</c:v>
                </c:pt>
                <c:pt idx="25174">
                  <c:v>143.36934529999999</c:v>
                </c:pt>
                <c:pt idx="25175">
                  <c:v>146.87926899999999</c:v>
                </c:pt>
                <c:pt idx="25176">
                  <c:v>157.9354763</c:v>
                </c:pt>
                <c:pt idx="25177">
                  <c:v>150.49186309999999</c:v>
                </c:pt>
                <c:pt idx="25178">
                  <c:v>149.27973299999999</c:v>
                </c:pt>
                <c:pt idx="25179">
                  <c:v>146.89128199999999</c:v>
                </c:pt>
                <c:pt idx="25180">
                  <c:v>158.00247160000001</c:v>
                </c:pt>
                <c:pt idx="25181">
                  <c:v>145.07935800000001</c:v>
                </c:pt>
                <c:pt idx="25182">
                  <c:v>148.5946946</c:v>
                </c:pt>
                <c:pt idx="25183">
                  <c:v>164.1427305</c:v>
                </c:pt>
                <c:pt idx="25184">
                  <c:v>150.48037170000001</c:v>
                </c:pt>
                <c:pt idx="25185">
                  <c:v>141.1065127</c:v>
                </c:pt>
                <c:pt idx="25186">
                  <c:v>149.26419619999999</c:v>
                </c:pt>
                <c:pt idx="25187">
                  <c:v>149.1608516</c:v>
                </c:pt>
                <c:pt idx="25188">
                  <c:v>153.33815179999999</c:v>
                </c:pt>
                <c:pt idx="25189">
                  <c:v>152.2547126</c:v>
                </c:pt>
                <c:pt idx="25190">
                  <c:v>144.2289677</c:v>
                </c:pt>
                <c:pt idx="25191">
                  <c:v>166.6022668</c:v>
                </c:pt>
                <c:pt idx="25192">
                  <c:v>149.3527229</c:v>
                </c:pt>
                <c:pt idx="25193">
                  <c:v>144.99768520000001</c:v>
                </c:pt>
                <c:pt idx="25194">
                  <c:v>147.1494993</c:v>
                </c:pt>
                <c:pt idx="25195">
                  <c:v>145.0756476</c:v>
                </c:pt>
                <c:pt idx="25196">
                  <c:v>145.0756476</c:v>
                </c:pt>
                <c:pt idx="25197">
                  <c:v>147.85929250000001</c:v>
                </c:pt>
                <c:pt idx="25198">
                  <c:v>142.64107920000001</c:v>
                </c:pt>
                <c:pt idx="25199">
                  <c:v>151.2214242</c:v>
                </c:pt>
                <c:pt idx="25200">
                  <c:v>145.22587050000001</c:v>
                </c:pt>
                <c:pt idx="25201">
                  <c:v>148.75490339999999</c:v>
                </c:pt>
                <c:pt idx="25202">
                  <c:v>166.8266509</c:v>
                </c:pt>
                <c:pt idx="25203">
                  <c:v>150.78004079999999</c:v>
                </c:pt>
                <c:pt idx="25204">
                  <c:v>147.7294066</c:v>
                </c:pt>
                <c:pt idx="25205">
                  <c:v>147.69045120000001</c:v>
                </c:pt>
                <c:pt idx="25206">
                  <c:v>151.00244889999999</c:v>
                </c:pt>
                <c:pt idx="25207">
                  <c:v>150.51183829999999</c:v>
                </c:pt>
                <c:pt idx="25208">
                  <c:v>143.0204239</c:v>
                </c:pt>
                <c:pt idx="25209">
                  <c:v>152.60000539999999</c:v>
                </c:pt>
                <c:pt idx="25210">
                  <c:v>152.42006280000001</c:v>
                </c:pt>
                <c:pt idx="25211">
                  <c:v>148.69312679999999</c:v>
                </c:pt>
                <c:pt idx="25212">
                  <c:v>148.69312679999999</c:v>
                </c:pt>
                <c:pt idx="25213">
                  <c:v>149.85823880000001</c:v>
                </c:pt>
                <c:pt idx="25214">
                  <c:v>151.4505298</c:v>
                </c:pt>
                <c:pt idx="25215">
                  <c:v>149.8096626</c:v>
                </c:pt>
                <c:pt idx="25216">
                  <c:v>149.8096626</c:v>
                </c:pt>
                <c:pt idx="25217">
                  <c:v>151.55992989999999</c:v>
                </c:pt>
                <c:pt idx="25218">
                  <c:v>160.8934476</c:v>
                </c:pt>
                <c:pt idx="25219">
                  <c:v>150.5526437</c:v>
                </c:pt>
                <c:pt idx="25220">
                  <c:v>150.51524610000001</c:v>
                </c:pt>
                <c:pt idx="25221">
                  <c:v>153.2540692</c:v>
                </c:pt>
                <c:pt idx="25222">
                  <c:v>164.95530410000001</c:v>
                </c:pt>
                <c:pt idx="25223">
                  <c:v>153.2777007</c:v>
                </c:pt>
                <c:pt idx="25224">
                  <c:v>146.64722470000001</c:v>
                </c:pt>
                <c:pt idx="25225">
                  <c:v>148.20517899999999</c:v>
                </c:pt>
                <c:pt idx="25226">
                  <c:v>151.9152876</c:v>
                </c:pt>
                <c:pt idx="25227">
                  <c:v>154.3575429</c:v>
                </c:pt>
                <c:pt idx="25228">
                  <c:v>154.3575429</c:v>
                </c:pt>
                <c:pt idx="25229">
                  <c:v>146.33961199999999</c:v>
                </c:pt>
                <c:pt idx="25230">
                  <c:v>150.7167796</c:v>
                </c:pt>
                <c:pt idx="25231">
                  <c:v>151.5562893</c:v>
                </c:pt>
                <c:pt idx="25232">
                  <c:v>156.25575219999999</c:v>
                </c:pt>
                <c:pt idx="25233">
                  <c:v>151.33296720000001</c:v>
                </c:pt>
                <c:pt idx="25234">
                  <c:v>147.40755290000001</c:v>
                </c:pt>
                <c:pt idx="25235">
                  <c:v>141.38594420000001</c:v>
                </c:pt>
                <c:pt idx="25236">
                  <c:v>150.8941457</c:v>
                </c:pt>
                <c:pt idx="25237">
                  <c:v>156.2777188</c:v>
                </c:pt>
                <c:pt idx="25238">
                  <c:v>155.65957539999999</c:v>
                </c:pt>
                <c:pt idx="25239">
                  <c:v>150.69897159999999</c:v>
                </c:pt>
                <c:pt idx="25240">
                  <c:v>145.3158014</c:v>
                </c:pt>
                <c:pt idx="25241">
                  <c:v>151.14714359999999</c:v>
                </c:pt>
                <c:pt idx="25242">
                  <c:v>151.26838090000001</c:v>
                </c:pt>
                <c:pt idx="25243">
                  <c:v>146.7298448</c:v>
                </c:pt>
                <c:pt idx="25244">
                  <c:v>151.9041977</c:v>
                </c:pt>
                <c:pt idx="25245">
                  <c:v>167.44215170000001</c:v>
                </c:pt>
                <c:pt idx="25246">
                  <c:v>146.90355249999999</c:v>
                </c:pt>
                <c:pt idx="25247">
                  <c:v>165.32034669999999</c:v>
                </c:pt>
                <c:pt idx="25248">
                  <c:v>155.3078031</c:v>
                </c:pt>
                <c:pt idx="25249">
                  <c:v>155.60909140000001</c:v>
                </c:pt>
                <c:pt idx="25250">
                  <c:v>151.13019779999999</c:v>
                </c:pt>
                <c:pt idx="25251">
                  <c:v>152.09032400000001</c:v>
                </c:pt>
                <c:pt idx="25252">
                  <c:v>142.6204109</c:v>
                </c:pt>
                <c:pt idx="25253">
                  <c:v>169.89152680000001</c:v>
                </c:pt>
                <c:pt idx="25254">
                  <c:v>152.58204620000001</c:v>
                </c:pt>
                <c:pt idx="25255">
                  <c:v>147.20964609999999</c:v>
                </c:pt>
                <c:pt idx="25256">
                  <c:v>152.56949510000001</c:v>
                </c:pt>
                <c:pt idx="25257">
                  <c:v>143.23873420000001</c:v>
                </c:pt>
                <c:pt idx="25258">
                  <c:v>147.7472803</c:v>
                </c:pt>
                <c:pt idx="25259">
                  <c:v>150.54158630000001</c:v>
                </c:pt>
                <c:pt idx="25260">
                  <c:v>151.64702489999999</c:v>
                </c:pt>
                <c:pt idx="25261">
                  <c:v>152.1086258</c:v>
                </c:pt>
                <c:pt idx="25262">
                  <c:v>145.49882310000001</c:v>
                </c:pt>
                <c:pt idx="25263">
                  <c:v>148.56958409999999</c:v>
                </c:pt>
                <c:pt idx="25264">
                  <c:v>154.14278920000001</c:v>
                </c:pt>
                <c:pt idx="25265">
                  <c:v>156.3140995</c:v>
                </c:pt>
                <c:pt idx="25266">
                  <c:v>151.8177479</c:v>
                </c:pt>
                <c:pt idx="25267">
                  <c:v>149.6457206</c:v>
                </c:pt>
                <c:pt idx="25268">
                  <c:v>150.32529249999999</c:v>
                </c:pt>
                <c:pt idx="25269">
                  <c:v>155.95338129999999</c:v>
                </c:pt>
                <c:pt idx="25270">
                  <c:v>169.3513318</c:v>
                </c:pt>
                <c:pt idx="25271">
                  <c:v>154.3798085</c:v>
                </c:pt>
                <c:pt idx="25272">
                  <c:v>161.41036159999999</c:v>
                </c:pt>
                <c:pt idx="25273">
                  <c:v>156.30310370000001</c:v>
                </c:pt>
                <c:pt idx="25274">
                  <c:v>149.9831796</c:v>
                </c:pt>
                <c:pt idx="25275">
                  <c:v>153.19337200000001</c:v>
                </c:pt>
                <c:pt idx="25276">
                  <c:v>145.05301019999999</c:v>
                </c:pt>
                <c:pt idx="25277">
                  <c:v>151.6506407</c:v>
                </c:pt>
                <c:pt idx="25278">
                  <c:v>151.68764630000001</c:v>
                </c:pt>
                <c:pt idx="25279">
                  <c:v>152.2525042</c:v>
                </c:pt>
                <c:pt idx="25280">
                  <c:v>158.62823370000001</c:v>
                </c:pt>
                <c:pt idx="25281">
                  <c:v>151.84389250000001</c:v>
                </c:pt>
                <c:pt idx="25282">
                  <c:v>145.15464560000001</c:v>
                </c:pt>
                <c:pt idx="25283">
                  <c:v>170.2678081</c:v>
                </c:pt>
                <c:pt idx="25284">
                  <c:v>153.69702910000001</c:v>
                </c:pt>
                <c:pt idx="25285">
                  <c:v>150.4005664</c:v>
                </c:pt>
                <c:pt idx="25286">
                  <c:v>153.42158599999999</c:v>
                </c:pt>
                <c:pt idx="25287">
                  <c:v>149.99526599999999</c:v>
                </c:pt>
                <c:pt idx="25288">
                  <c:v>149.99526599999999</c:v>
                </c:pt>
                <c:pt idx="25289">
                  <c:v>167.52772669999999</c:v>
                </c:pt>
                <c:pt idx="25290">
                  <c:v>147.6432088</c:v>
                </c:pt>
                <c:pt idx="25291">
                  <c:v>163.52834010000001</c:v>
                </c:pt>
                <c:pt idx="25292">
                  <c:v>152.64075460000001</c:v>
                </c:pt>
                <c:pt idx="25293">
                  <c:v>152.59968520000001</c:v>
                </c:pt>
                <c:pt idx="25294">
                  <c:v>154.2708178</c:v>
                </c:pt>
                <c:pt idx="25295">
                  <c:v>147.9546967</c:v>
                </c:pt>
                <c:pt idx="25296">
                  <c:v>149.92470879999999</c:v>
                </c:pt>
                <c:pt idx="25297">
                  <c:v>153.94402969999999</c:v>
                </c:pt>
                <c:pt idx="25298">
                  <c:v>153.58695159999999</c:v>
                </c:pt>
                <c:pt idx="25299">
                  <c:v>153.37673340000001</c:v>
                </c:pt>
                <c:pt idx="25300">
                  <c:v>154.5515862</c:v>
                </c:pt>
                <c:pt idx="25301">
                  <c:v>154.5515862</c:v>
                </c:pt>
                <c:pt idx="25302">
                  <c:v>155.97837559999999</c:v>
                </c:pt>
                <c:pt idx="25303">
                  <c:v>155.6210442</c:v>
                </c:pt>
                <c:pt idx="25304">
                  <c:v>155.6210442</c:v>
                </c:pt>
                <c:pt idx="25305">
                  <c:v>154.07588240000001</c:v>
                </c:pt>
                <c:pt idx="25306">
                  <c:v>158.2476097</c:v>
                </c:pt>
                <c:pt idx="25307">
                  <c:v>156.38473999999999</c:v>
                </c:pt>
                <c:pt idx="25308">
                  <c:v>156.3471432</c:v>
                </c:pt>
                <c:pt idx="25309">
                  <c:v>158.2685984</c:v>
                </c:pt>
                <c:pt idx="25310">
                  <c:v>147.37049390000001</c:v>
                </c:pt>
                <c:pt idx="25311">
                  <c:v>156.87488780000001</c:v>
                </c:pt>
                <c:pt idx="25312">
                  <c:v>149.90585709999999</c:v>
                </c:pt>
                <c:pt idx="25313">
                  <c:v>150.94351560000001</c:v>
                </c:pt>
                <c:pt idx="25314">
                  <c:v>156.47248909999999</c:v>
                </c:pt>
                <c:pt idx="25315">
                  <c:v>159.0413691</c:v>
                </c:pt>
                <c:pt idx="25316">
                  <c:v>152.53653729999999</c:v>
                </c:pt>
                <c:pt idx="25317">
                  <c:v>167.91484550000001</c:v>
                </c:pt>
                <c:pt idx="25318">
                  <c:v>155.36107620000001</c:v>
                </c:pt>
                <c:pt idx="25319">
                  <c:v>148.01646550000001</c:v>
                </c:pt>
                <c:pt idx="25320">
                  <c:v>154.2934693</c:v>
                </c:pt>
                <c:pt idx="25321">
                  <c:v>149.84159679999999</c:v>
                </c:pt>
                <c:pt idx="25322">
                  <c:v>146.16124210000001</c:v>
                </c:pt>
                <c:pt idx="25323">
                  <c:v>154.6623448</c:v>
                </c:pt>
                <c:pt idx="25324">
                  <c:v>145.35611399999999</c:v>
                </c:pt>
                <c:pt idx="25325">
                  <c:v>154.65070840000001</c:v>
                </c:pt>
                <c:pt idx="25326">
                  <c:v>164.028291</c:v>
                </c:pt>
                <c:pt idx="25327">
                  <c:v>149.3266702</c:v>
                </c:pt>
                <c:pt idx="25328">
                  <c:v>154.406713</c:v>
                </c:pt>
                <c:pt idx="25329">
                  <c:v>155.11352590000001</c:v>
                </c:pt>
                <c:pt idx="25330">
                  <c:v>155.57307109999999</c:v>
                </c:pt>
                <c:pt idx="25331">
                  <c:v>154.2361707</c:v>
                </c:pt>
                <c:pt idx="25332">
                  <c:v>161.94024540000001</c:v>
                </c:pt>
                <c:pt idx="25333">
                  <c:v>147.58808719999999</c:v>
                </c:pt>
                <c:pt idx="25334">
                  <c:v>155.27388049999999</c:v>
                </c:pt>
                <c:pt idx="25335">
                  <c:v>152.11393469999999</c:v>
                </c:pt>
                <c:pt idx="25336">
                  <c:v>154.58630489999999</c:v>
                </c:pt>
                <c:pt idx="25337">
                  <c:v>157.56790430000001</c:v>
                </c:pt>
                <c:pt idx="25338">
                  <c:v>148.61750570000001</c:v>
                </c:pt>
                <c:pt idx="25339">
                  <c:v>157.55582580000001</c:v>
                </c:pt>
                <c:pt idx="25340">
                  <c:v>154.41027779999999</c:v>
                </c:pt>
                <c:pt idx="25341">
                  <c:v>151.29556030000001</c:v>
                </c:pt>
                <c:pt idx="25342">
                  <c:v>152.13124780000001</c:v>
                </c:pt>
                <c:pt idx="25343">
                  <c:v>158.97095820000001</c:v>
                </c:pt>
                <c:pt idx="25344">
                  <c:v>154.91701080000001</c:v>
                </c:pt>
                <c:pt idx="25345">
                  <c:v>155.3829192</c:v>
                </c:pt>
                <c:pt idx="25346">
                  <c:v>154.61022600000001</c:v>
                </c:pt>
                <c:pt idx="25347">
                  <c:v>147.27817820000001</c:v>
                </c:pt>
                <c:pt idx="25348">
                  <c:v>149.48918879999999</c:v>
                </c:pt>
                <c:pt idx="25349">
                  <c:v>150.2610214</c:v>
                </c:pt>
                <c:pt idx="25350">
                  <c:v>154.97339049999999</c:v>
                </c:pt>
                <c:pt idx="25351">
                  <c:v>153.12821500000001</c:v>
                </c:pt>
                <c:pt idx="25352">
                  <c:v>154.75564159999999</c:v>
                </c:pt>
                <c:pt idx="25353">
                  <c:v>151.2494073</c:v>
                </c:pt>
                <c:pt idx="25354">
                  <c:v>151.03350370000001</c:v>
                </c:pt>
                <c:pt idx="25355">
                  <c:v>147.93846529999999</c:v>
                </c:pt>
                <c:pt idx="25356">
                  <c:v>154.7155588</c:v>
                </c:pt>
                <c:pt idx="25357">
                  <c:v>154.6757035</c:v>
                </c:pt>
                <c:pt idx="25358">
                  <c:v>156.76624079999999</c:v>
                </c:pt>
                <c:pt idx="25359">
                  <c:v>156.99061420000001</c:v>
                </c:pt>
                <c:pt idx="25360">
                  <c:v>158.6089825</c:v>
                </c:pt>
                <c:pt idx="25361">
                  <c:v>150.075726</c:v>
                </c:pt>
                <c:pt idx="25362">
                  <c:v>155.9659072</c:v>
                </c:pt>
                <c:pt idx="25363">
                  <c:v>155.81617940000001</c:v>
                </c:pt>
                <c:pt idx="25364">
                  <c:v>155.81617940000001</c:v>
                </c:pt>
                <c:pt idx="25365">
                  <c:v>162.38087100000001</c:v>
                </c:pt>
                <c:pt idx="25366">
                  <c:v>157.6342722</c:v>
                </c:pt>
                <c:pt idx="25367">
                  <c:v>157.59556950000001</c:v>
                </c:pt>
                <c:pt idx="25368">
                  <c:v>153.4602404</c:v>
                </c:pt>
                <c:pt idx="25369">
                  <c:v>153.8053736</c:v>
                </c:pt>
                <c:pt idx="25370">
                  <c:v>156.7818982</c:v>
                </c:pt>
                <c:pt idx="25371">
                  <c:v>157.7638049</c:v>
                </c:pt>
                <c:pt idx="25372">
                  <c:v>157.623931</c:v>
                </c:pt>
                <c:pt idx="25373">
                  <c:v>153.3951036</c:v>
                </c:pt>
                <c:pt idx="25374">
                  <c:v>156.93708599999999</c:v>
                </c:pt>
                <c:pt idx="25375">
                  <c:v>156.7425053</c:v>
                </c:pt>
                <c:pt idx="25376">
                  <c:v>149.82076760000001</c:v>
                </c:pt>
                <c:pt idx="25377">
                  <c:v>153.12054739999999</c:v>
                </c:pt>
                <c:pt idx="25378">
                  <c:v>157.88481440000001</c:v>
                </c:pt>
                <c:pt idx="25379">
                  <c:v>157.23876619999999</c:v>
                </c:pt>
                <c:pt idx="25380">
                  <c:v>151.43710849999999</c:v>
                </c:pt>
                <c:pt idx="25381">
                  <c:v>161.5819041</c:v>
                </c:pt>
                <c:pt idx="25382">
                  <c:v>158.0768477</c:v>
                </c:pt>
                <c:pt idx="25383">
                  <c:v>150.44213020000001</c:v>
                </c:pt>
                <c:pt idx="25384">
                  <c:v>151.98075890000001</c:v>
                </c:pt>
                <c:pt idx="25385">
                  <c:v>153.05351020000001</c:v>
                </c:pt>
                <c:pt idx="25386">
                  <c:v>152.15123929999999</c:v>
                </c:pt>
                <c:pt idx="25387">
                  <c:v>159.6288265</c:v>
                </c:pt>
                <c:pt idx="25388">
                  <c:v>159.61765</c:v>
                </c:pt>
                <c:pt idx="25389">
                  <c:v>157.68277860000001</c:v>
                </c:pt>
                <c:pt idx="25390">
                  <c:v>153.40382510000001</c:v>
                </c:pt>
                <c:pt idx="25391">
                  <c:v>158.09603509999999</c:v>
                </c:pt>
                <c:pt idx="25392">
                  <c:v>147.86090899999999</c:v>
                </c:pt>
                <c:pt idx="25393">
                  <c:v>149.3871565</c:v>
                </c:pt>
                <c:pt idx="25394">
                  <c:v>153.00415219999999</c:v>
                </c:pt>
                <c:pt idx="25395">
                  <c:v>157.85735270000001</c:v>
                </c:pt>
                <c:pt idx="25396">
                  <c:v>156.3482094</c:v>
                </c:pt>
                <c:pt idx="25397">
                  <c:v>153.83154959999999</c:v>
                </c:pt>
                <c:pt idx="25398">
                  <c:v>155.661349</c:v>
                </c:pt>
                <c:pt idx="25399">
                  <c:v>157.6857377</c:v>
                </c:pt>
                <c:pt idx="25400">
                  <c:v>159.20570789999999</c:v>
                </c:pt>
                <c:pt idx="25401">
                  <c:v>157.06642600000001</c:v>
                </c:pt>
                <c:pt idx="25402">
                  <c:v>157.7841018</c:v>
                </c:pt>
                <c:pt idx="25403">
                  <c:v>165.3854595</c:v>
                </c:pt>
                <c:pt idx="25404">
                  <c:v>151.54266179999999</c:v>
                </c:pt>
                <c:pt idx="25405">
                  <c:v>153.8557194</c:v>
                </c:pt>
                <c:pt idx="25406">
                  <c:v>157.88366329999999</c:v>
                </c:pt>
                <c:pt idx="25407">
                  <c:v>150.33068040000001</c:v>
                </c:pt>
                <c:pt idx="25408">
                  <c:v>150.93496590000001</c:v>
                </c:pt>
                <c:pt idx="25409">
                  <c:v>156.42513339999999</c:v>
                </c:pt>
                <c:pt idx="25410">
                  <c:v>151.37910429999999</c:v>
                </c:pt>
                <c:pt idx="25411">
                  <c:v>153.46855170000001</c:v>
                </c:pt>
                <c:pt idx="25412">
                  <c:v>147.46800949999999</c:v>
                </c:pt>
                <c:pt idx="25413">
                  <c:v>158.0315569</c:v>
                </c:pt>
                <c:pt idx="25414">
                  <c:v>152.73659720000001</c:v>
                </c:pt>
                <c:pt idx="25415">
                  <c:v>153.70889980000001</c:v>
                </c:pt>
                <c:pt idx="25416">
                  <c:v>153.49689799999999</c:v>
                </c:pt>
                <c:pt idx="25417">
                  <c:v>159.69280499999999</c:v>
                </c:pt>
                <c:pt idx="25418">
                  <c:v>156.47799689999999</c:v>
                </c:pt>
                <c:pt idx="25419">
                  <c:v>159.65282049999999</c:v>
                </c:pt>
                <c:pt idx="25420">
                  <c:v>155.66183100000001</c:v>
                </c:pt>
                <c:pt idx="25421">
                  <c:v>161.07082130000001</c:v>
                </c:pt>
                <c:pt idx="25422">
                  <c:v>155.94603649999999</c:v>
                </c:pt>
                <c:pt idx="25423">
                  <c:v>159.5550873</c:v>
                </c:pt>
                <c:pt idx="25424">
                  <c:v>155.0795258</c:v>
                </c:pt>
                <c:pt idx="25425">
                  <c:v>160.09275070000001</c:v>
                </c:pt>
                <c:pt idx="25426">
                  <c:v>159.61662440000001</c:v>
                </c:pt>
                <c:pt idx="25427">
                  <c:v>160.14918170000001</c:v>
                </c:pt>
                <c:pt idx="25428">
                  <c:v>165.8106157</c:v>
                </c:pt>
                <c:pt idx="25429">
                  <c:v>160.01203050000001</c:v>
                </c:pt>
                <c:pt idx="25430">
                  <c:v>153.36447609999999</c:v>
                </c:pt>
                <c:pt idx="25431">
                  <c:v>155.93951240000001</c:v>
                </c:pt>
                <c:pt idx="25432">
                  <c:v>161.06416540000001</c:v>
                </c:pt>
                <c:pt idx="25433">
                  <c:v>155.8710811</c:v>
                </c:pt>
                <c:pt idx="25434">
                  <c:v>154.02495540000001</c:v>
                </c:pt>
                <c:pt idx="25435">
                  <c:v>160.42938659999999</c:v>
                </c:pt>
                <c:pt idx="25436">
                  <c:v>161.14151279999999</c:v>
                </c:pt>
                <c:pt idx="25437">
                  <c:v>155.50169550000001</c:v>
                </c:pt>
                <c:pt idx="25438">
                  <c:v>153.04610439999999</c:v>
                </c:pt>
                <c:pt idx="25439">
                  <c:v>167.95377310000001</c:v>
                </c:pt>
                <c:pt idx="25440">
                  <c:v>151.4886822</c:v>
                </c:pt>
                <c:pt idx="25441">
                  <c:v>161.3040388</c:v>
                </c:pt>
                <c:pt idx="25442">
                  <c:v>160.612887</c:v>
                </c:pt>
                <c:pt idx="25443">
                  <c:v>161.08665350000001</c:v>
                </c:pt>
                <c:pt idx="25444">
                  <c:v>155.2412502</c:v>
                </c:pt>
                <c:pt idx="25445">
                  <c:v>161.181084</c:v>
                </c:pt>
                <c:pt idx="25446">
                  <c:v>157.3751225</c:v>
                </c:pt>
                <c:pt idx="25447">
                  <c:v>164.9950145</c:v>
                </c:pt>
                <c:pt idx="25448">
                  <c:v>161.76180969999999</c:v>
                </c:pt>
                <c:pt idx="25449">
                  <c:v>160.59393230000001</c:v>
                </c:pt>
                <c:pt idx="25450">
                  <c:v>158.345114</c:v>
                </c:pt>
                <c:pt idx="25451">
                  <c:v>161.38505789999999</c:v>
                </c:pt>
                <c:pt idx="25452">
                  <c:v>157.39356739999999</c:v>
                </c:pt>
                <c:pt idx="25453">
                  <c:v>153.7366389</c:v>
                </c:pt>
                <c:pt idx="25454">
                  <c:v>153.89196369999999</c:v>
                </c:pt>
                <c:pt idx="25455">
                  <c:v>153.4808726</c:v>
                </c:pt>
                <c:pt idx="25456">
                  <c:v>150.30735670000001</c:v>
                </c:pt>
                <c:pt idx="25457">
                  <c:v>156.3033844</c:v>
                </c:pt>
                <c:pt idx="25458">
                  <c:v>160.79064170000001</c:v>
                </c:pt>
                <c:pt idx="25459">
                  <c:v>155.5239593</c:v>
                </c:pt>
                <c:pt idx="25460">
                  <c:v>159.14249140000001</c:v>
                </c:pt>
                <c:pt idx="25461">
                  <c:v>156.54905719999999</c:v>
                </c:pt>
                <c:pt idx="25462">
                  <c:v>156.33054430000001</c:v>
                </c:pt>
                <c:pt idx="25463">
                  <c:v>165.39389420000001</c:v>
                </c:pt>
                <c:pt idx="25464">
                  <c:v>163.01117260000001</c:v>
                </c:pt>
                <c:pt idx="25465">
                  <c:v>162.7881869</c:v>
                </c:pt>
                <c:pt idx="25466">
                  <c:v>154.02315809999999</c:v>
                </c:pt>
                <c:pt idx="25467">
                  <c:v>159.20162880000001</c:v>
                </c:pt>
                <c:pt idx="25468">
                  <c:v>153.5590991</c:v>
                </c:pt>
                <c:pt idx="25469">
                  <c:v>156.71008670000001</c:v>
                </c:pt>
                <c:pt idx="25470">
                  <c:v>153.4235985</c:v>
                </c:pt>
                <c:pt idx="25471">
                  <c:v>157.16564980000001</c:v>
                </c:pt>
                <c:pt idx="25472">
                  <c:v>168.40182050000001</c:v>
                </c:pt>
                <c:pt idx="25473">
                  <c:v>159.4870023</c:v>
                </c:pt>
                <c:pt idx="25474">
                  <c:v>163.64785180000001</c:v>
                </c:pt>
                <c:pt idx="25475">
                  <c:v>163.77843150000001</c:v>
                </c:pt>
                <c:pt idx="25476">
                  <c:v>164.4767636</c:v>
                </c:pt>
                <c:pt idx="25477">
                  <c:v>163.89957319999999</c:v>
                </c:pt>
                <c:pt idx="25478">
                  <c:v>164.6024664</c:v>
                </c:pt>
                <c:pt idx="25479">
                  <c:v>163.0135847</c:v>
                </c:pt>
                <c:pt idx="25480">
                  <c:v>159.19997599999999</c:v>
                </c:pt>
                <c:pt idx="25481">
                  <c:v>164.12920740000001</c:v>
                </c:pt>
                <c:pt idx="25482">
                  <c:v>155.856549</c:v>
                </c:pt>
                <c:pt idx="25483">
                  <c:v>157.5897415</c:v>
                </c:pt>
                <c:pt idx="25484">
                  <c:v>164.77537960000001</c:v>
                </c:pt>
                <c:pt idx="25485">
                  <c:v>168.32738499999999</c:v>
                </c:pt>
                <c:pt idx="25486">
                  <c:v>158.75573549999999</c:v>
                </c:pt>
                <c:pt idx="25487">
                  <c:v>163.75140730000001</c:v>
                </c:pt>
                <c:pt idx="25488">
                  <c:v>156.4918816</c:v>
                </c:pt>
                <c:pt idx="25489">
                  <c:v>164.11680749999999</c:v>
                </c:pt>
                <c:pt idx="25490">
                  <c:v>157.25649730000001</c:v>
                </c:pt>
                <c:pt idx="25491">
                  <c:v>157.42359740000001</c:v>
                </c:pt>
                <c:pt idx="25492">
                  <c:v>164.50777529999999</c:v>
                </c:pt>
                <c:pt idx="25493">
                  <c:v>162.40888559999999</c:v>
                </c:pt>
                <c:pt idx="25494">
                  <c:v>159.03464940000001</c:v>
                </c:pt>
                <c:pt idx="25495">
                  <c:v>155.56905789999999</c:v>
                </c:pt>
                <c:pt idx="25496">
                  <c:v>153.8716383</c:v>
                </c:pt>
                <c:pt idx="25497">
                  <c:v>161.71101329999999</c:v>
                </c:pt>
                <c:pt idx="25498">
                  <c:v>159.8670386</c:v>
                </c:pt>
                <c:pt idx="25499">
                  <c:v>166.0009628</c:v>
                </c:pt>
                <c:pt idx="25500">
                  <c:v>164.68186460000001</c:v>
                </c:pt>
                <c:pt idx="25501">
                  <c:v>159.8923657</c:v>
                </c:pt>
                <c:pt idx="25502">
                  <c:v>156.86431440000001</c:v>
                </c:pt>
                <c:pt idx="25503">
                  <c:v>162.48552459999999</c:v>
                </c:pt>
                <c:pt idx="25504">
                  <c:v>156.3854652</c:v>
                </c:pt>
                <c:pt idx="25505">
                  <c:v>156.23977640000001</c:v>
                </c:pt>
                <c:pt idx="25506">
                  <c:v>159.55388679999999</c:v>
                </c:pt>
                <c:pt idx="25507">
                  <c:v>158.43837730000001</c:v>
                </c:pt>
                <c:pt idx="25508">
                  <c:v>159.80356760000001</c:v>
                </c:pt>
                <c:pt idx="25509">
                  <c:v>158.8179189</c:v>
                </c:pt>
                <c:pt idx="25510">
                  <c:v>159.588008</c:v>
                </c:pt>
                <c:pt idx="25511">
                  <c:v>162.469562</c:v>
                </c:pt>
                <c:pt idx="25512">
                  <c:v>166.89014030000001</c:v>
                </c:pt>
                <c:pt idx="25513">
                  <c:v>166.39728769999999</c:v>
                </c:pt>
                <c:pt idx="25514">
                  <c:v>167.16118420000001</c:v>
                </c:pt>
                <c:pt idx="25515">
                  <c:v>162.00057469999999</c:v>
                </c:pt>
                <c:pt idx="25516">
                  <c:v>166.42745120000001</c:v>
                </c:pt>
                <c:pt idx="25517">
                  <c:v>156.82249229999999</c:v>
                </c:pt>
                <c:pt idx="25518">
                  <c:v>166.2163759</c:v>
                </c:pt>
                <c:pt idx="25519">
                  <c:v>166.88362480000001</c:v>
                </c:pt>
                <c:pt idx="25520">
                  <c:v>162.006606</c:v>
                </c:pt>
                <c:pt idx="25521">
                  <c:v>167.1237793</c:v>
                </c:pt>
                <c:pt idx="25522">
                  <c:v>167.23601239999999</c:v>
                </c:pt>
                <c:pt idx="25523">
                  <c:v>161.93403549999999</c:v>
                </c:pt>
                <c:pt idx="25524">
                  <c:v>167.95316550000001</c:v>
                </c:pt>
                <c:pt idx="25525">
                  <c:v>168.121149</c:v>
                </c:pt>
                <c:pt idx="25526">
                  <c:v>167.42617569999999</c:v>
                </c:pt>
                <c:pt idx="25527">
                  <c:v>167.23752099999999</c:v>
                </c:pt>
                <c:pt idx="25528">
                  <c:v>162.03992249999999</c:v>
                </c:pt>
                <c:pt idx="25529">
                  <c:v>165.93071269999999</c:v>
                </c:pt>
                <c:pt idx="25530">
                  <c:v>165.1910771</c:v>
                </c:pt>
                <c:pt idx="25531">
                  <c:v>157.6489904</c:v>
                </c:pt>
                <c:pt idx="25532">
                  <c:v>167.4754557</c:v>
                </c:pt>
                <c:pt idx="25533">
                  <c:v>167.45302520000001</c:v>
                </c:pt>
                <c:pt idx="25534">
                  <c:v>159.7405804</c:v>
                </c:pt>
                <c:pt idx="25535">
                  <c:v>166.0112178</c:v>
                </c:pt>
                <c:pt idx="25536">
                  <c:v>159.94025339999999</c:v>
                </c:pt>
                <c:pt idx="25537">
                  <c:v>159.78323570000001</c:v>
                </c:pt>
                <c:pt idx="25538">
                  <c:v>162.3764663</c:v>
                </c:pt>
                <c:pt idx="25539">
                  <c:v>161.59314459999999</c:v>
                </c:pt>
                <c:pt idx="25540">
                  <c:v>156.36162150000001</c:v>
                </c:pt>
                <c:pt idx="25541">
                  <c:v>163.3927745</c:v>
                </c:pt>
                <c:pt idx="25542">
                  <c:v>163.16642089999999</c:v>
                </c:pt>
                <c:pt idx="25543">
                  <c:v>165.24987110000001</c:v>
                </c:pt>
                <c:pt idx="25544">
                  <c:v>169.06924559999999</c:v>
                </c:pt>
                <c:pt idx="25545">
                  <c:v>169.58394100000001</c:v>
                </c:pt>
                <c:pt idx="25546">
                  <c:v>165.49566609999999</c:v>
                </c:pt>
                <c:pt idx="25547">
                  <c:v>163.6145904</c:v>
                </c:pt>
                <c:pt idx="25548">
                  <c:v>160.14143419999999</c:v>
                </c:pt>
                <c:pt idx="25549">
                  <c:v>159.65896950000001</c:v>
                </c:pt>
                <c:pt idx="25550">
                  <c:v>159.52589560000001</c:v>
                </c:pt>
                <c:pt idx="25551">
                  <c:v>170.5710043</c:v>
                </c:pt>
                <c:pt idx="25552">
                  <c:v>169.94678709999999</c:v>
                </c:pt>
                <c:pt idx="25553">
                  <c:v>170.65685809999999</c:v>
                </c:pt>
                <c:pt idx="25554">
                  <c:v>169.88081579999999</c:v>
                </c:pt>
                <c:pt idx="25555">
                  <c:v>170.82990620000001</c:v>
                </c:pt>
                <c:pt idx="25556">
                  <c:v>161.92402250000001</c:v>
                </c:pt>
                <c:pt idx="25557">
                  <c:v>164.795323</c:v>
                </c:pt>
                <c:pt idx="25558">
                  <c:v>170.61192439999999</c:v>
                </c:pt>
                <c:pt idx="25559">
                  <c:v>170.9176702</c:v>
                </c:pt>
                <c:pt idx="25560">
                  <c:v>162.5729259</c:v>
                </c:pt>
                <c:pt idx="25561">
                  <c:v>169.25718470000001</c:v>
                </c:pt>
                <c:pt idx="25562">
                  <c:v>168.54702409999999</c:v>
                </c:pt>
                <c:pt idx="25563">
                  <c:v>165.9347597</c:v>
                </c:pt>
                <c:pt idx="25564">
                  <c:v>165.9642518</c:v>
                </c:pt>
                <c:pt idx="25565">
                  <c:v>169.3357116</c:v>
                </c:pt>
                <c:pt idx="25566">
                  <c:v>163.73099350000001</c:v>
                </c:pt>
                <c:pt idx="25567">
                  <c:v>165.67320119999999</c:v>
                </c:pt>
                <c:pt idx="25568">
                  <c:v>162.47343219999999</c:v>
                </c:pt>
                <c:pt idx="25569">
                  <c:v>163.0873331</c:v>
                </c:pt>
                <c:pt idx="25570">
                  <c:v>166.7001229</c:v>
                </c:pt>
                <c:pt idx="25571">
                  <c:v>168.5595275</c:v>
                </c:pt>
                <c:pt idx="25572">
                  <c:v>159.62939890000001</c:v>
                </c:pt>
                <c:pt idx="25573">
                  <c:v>168.84337640000001</c:v>
                </c:pt>
                <c:pt idx="25574">
                  <c:v>174.03841270000001</c:v>
                </c:pt>
                <c:pt idx="25575">
                  <c:v>173.27858889999999</c:v>
                </c:pt>
                <c:pt idx="25576">
                  <c:v>173.06302149999999</c:v>
                </c:pt>
                <c:pt idx="25577">
                  <c:v>163.7394726</c:v>
                </c:pt>
                <c:pt idx="25578">
                  <c:v>168.864947</c:v>
                </c:pt>
                <c:pt idx="25579">
                  <c:v>174.08196659999999</c:v>
                </c:pt>
                <c:pt idx="25580">
                  <c:v>168.78979319999999</c:v>
                </c:pt>
                <c:pt idx="25581">
                  <c:v>174.0827486</c:v>
                </c:pt>
                <c:pt idx="25582">
                  <c:v>172.0135942</c:v>
                </c:pt>
                <c:pt idx="25583">
                  <c:v>168.12345680000001</c:v>
                </c:pt>
                <c:pt idx="25584">
                  <c:v>171.2627967</c:v>
                </c:pt>
                <c:pt idx="25585">
                  <c:v>174.30575239999999</c:v>
                </c:pt>
                <c:pt idx="25586">
                  <c:v>172.09559759999999</c:v>
                </c:pt>
                <c:pt idx="25587">
                  <c:v>166.0213995</c:v>
                </c:pt>
                <c:pt idx="25588">
                  <c:v>169.24488959999999</c:v>
                </c:pt>
                <c:pt idx="25589">
                  <c:v>165.86702840000001</c:v>
                </c:pt>
                <c:pt idx="25590">
                  <c:v>169.51517799999999</c:v>
                </c:pt>
                <c:pt idx="25591">
                  <c:v>168.45180550000001</c:v>
                </c:pt>
                <c:pt idx="25592">
                  <c:v>169.2810139</c:v>
                </c:pt>
                <c:pt idx="25593">
                  <c:v>172.08076890000001</c:v>
                </c:pt>
                <c:pt idx="25594">
                  <c:v>162.44495470000001</c:v>
                </c:pt>
                <c:pt idx="25595">
                  <c:v>171.57269120000001</c:v>
                </c:pt>
                <c:pt idx="25596">
                  <c:v>167.06035979999999</c:v>
                </c:pt>
                <c:pt idx="25597">
                  <c:v>165.7885369</c:v>
                </c:pt>
                <c:pt idx="25598">
                  <c:v>171.61549669999999</c:v>
                </c:pt>
                <c:pt idx="25599">
                  <c:v>168.78668529999999</c:v>
                </c:pt>
                <c:pt idx="25600">
                  <c:v>172.03429639999999</c:v>
                </c:pt>
                <c:pt idx="25601">
                  <c:v>172.82326370000001</c:v>
                </c:pt>
                <c:pt idx="25602">
                  <c:v>172.5931727</c:v>
                </c:pt>
                <c:pt idx="25603">
                  <c:v>169.8725192</c:v>
                </c:pt>
                <c:pt idx="25604">
                  <c:v>169.3529844</c:v>
                </c:pt>
                <c:pt idx="25605">
                  <c:v>169.2093318</c:v>
                </c:pt>
                <c:pt idx="25606">
                  <c:v>176.1512007</c:v>
                </c:pt>
                <c:pt idx="25607">
                  <c:v>172.1318311</c:v>
                </c:pt>
                <c:pt idx="25608">
                  <c:v>172.7339173</c:v>
                </c:pt>
                <c:pt idx="25609">
                  <c:v>176.42955699999999</c:v>
                </c:pt>
                <c:pt idx="25610">
                  <c:v>176.1903945</c:v>
                </c:pt>
                <c:pt idx="25611">
                  <c:v>172.7212026</c:v>
                </c:pt>
                <c:pt idx="25612">
                  <c:v>176.81214180000001</c:v>
                </c:pt>
                <c:pt idx="25613">
                  <c:v>176.2723124</c:v>
                </c:pt>
                <c:pt idx="25614">
                  <c:v>176.12892780000001</c:v>
                </c:pt>
                <c:pt idx="25615">
                  <c:v>100.16536050000001</c:v>
                </c:pt>
                <c:pt idx="25616">
                  <c:v>101.5931807</c:v>
                </c:pt>
                <c:pt idx="25617">
                  <c:v>103.5983076</c:v>
                </c:pt>
                <c:pt idx="25618">
                  <c:v>108.3043851</c:v>
                </c:pt>
                <c:pt idx="25619">
                  <c:v>105.25103559999999</c:v>
                </c:pt>
                <c:pt idx="25620">
                  <c:v>113.1153437</c:v>
                </c:pt>
                <c:pt idx="25621">
                  <c:v>104.95855160000001</c:v>
                </c:pt>
                <c:pt idx="25622">
                  <c:v>115.30136160000001</c:v>
                </c:pt>
                <c:pt idx="25623">
                  <c:v>121.37431309999999</c:v>
                </c:pt>
                <c:pt idx="25624">
                  <c:v>121.37431309999999</c:v>
                </c:pt>
                <c:pt idx="25625">
                  <c:v>120.8536321</c:v>
                </c:pt>
                <c:pt idx="25626">
                  <c:v>120.8536321</c:v>
                </c:pt>
                <c:pt idx="25627">
                  <c:v>109.8960421</c:v>
                </c:pt>
                <c:pt idx="25628">
                  <c:v>114.65034559999999</c:v>
                </c:pt>
                <c:pt idx="25629">
                  <c:v>114.92273</c:v>
                </c:pt>
                <c:pt idx="25630">
                  <c:v>118.2617995</c:v>
                </c:pt>
                <c:pt idx="25631">
                  <c:v>127.1034621</c:v>
                </c:pt>
                <c:pt idx="25632">
                  <c:v>127.1034621</c:v>
                </c:pt>
                <c:pt idx="25633">
                  <c:v>127.4952574</c:v>
                </c:pt>
                <c:pt idx="25634">
                  <c:v>111.82352059999999</c:v>
                </c:pt>
                <c:pt idx="25635">
                  <c:v>122.9489152</c:v>
                </c:pt>
                <c:pt idx="25636">
                  <c:v>127.4350292</c:v>
                </c:pt>
                <c:pt idx="25637">
                  <c:v>127.4350292</c:v>
                </c:pt>
                <c:pt idx="25638">
                  <c:v>126.9870427</c:v>
                </c:pt>
                <c:pt idx="25639">
                  <c:v>116.7003495</c:v>
                </c:pt>
                <c:pt idx="25640">
                  <c:v>123.3724043</c:v>
                </c:pt>
                <c:pt idx="25641">
                  <c:v>127.80014679999999</c:v>
                </c:pt>
                <c:pt idx="25642">
                  <c:v>127.80014679999999</c:v>
                </c:pt>
                <c:pt idx="25643">
                  <c:v>127.4022291</c:v>
                </c:pt>
                <c:pt idx="25644">
                  <c:v>121.4199735</c:v>
                </c:pt>
                <c:pt idx="25645">
                  <c:v>122.9485348</c:v>
                </c:pt>
                <c:pt idx="25646">
                  <c:v>117.0197234</c:v>
                </c:pt>
                <c:pt idx="25647">
                  <c:v>129.5486554</c:v>
                </c:pt>
                <c:pt idx="25648">
                  <c:v>122.3518797</c:v>
                </c:pt>
                <c:pt idx="25649">
                  <c:v>122.3518797</c:v>
                </c:pt>
                <c:pt idx="25650">
                  <c:v>113.51698810000001</c:v>
                </c:pt>
                <c:pt idx="25651">
                  <c:v>116.5711259</c:v>
                </c:pt>
                <c:pt idx="25652">
                  <c:v>134.03781950000001</c:v>
                </c:pt>
                <c:pt idx="25653">
                  <c:v>134.03781950000001</c:v>
                </c:pt>
                <c:pt idx="25654">
                  <c:v>128.858643</c:v>
                </c:pt>
                <c:pt idx="25655">
                  <c:v>127.3255482</c:v>
                </c:pt>
                <c:pt idx="25656">
                  <c:v>127.3255482</c:v>
                </c:pt>
                <c:pt idx="25657">
                  <c:v>122.4766553</c:v>
                </c:pt>
                <c:pt idx="25658">
                  <c:v>122.4766553</c:v>
                </c:pt>
                <c:pt idx="25659">
                  <c:v>128.88332500000001</c:v>
                </c:pt>
                <c:pt idx="25660">
                  <c:v>123.7253475</c:v>
                </c:pt>
                <c:pt idx="25661">
                  <c:v>118.357114</c:v>
                </c:pt>
                <c:pt idx="25662">
                  <c:v>127.8446647</c:v>
                </c:pt>
                <c:pt idx="25663">
                  <c:v>117.9781303</c:v>
                </c:pt>
                <c:pt idx="25664">
                  <c:v>121.47438270000001</c:v>
                </c:pt>
                <c:pt idx="25665">
                  <c:v>113.26143190000001</c:v>
                </c:pt>
                <c:pt idx="25666">
                  <c:v>120.8809789</c:v>
                </c:pt>
                <c:pt idx="25667">
                  <c:v>124.86977570000001</c:v>
                </c:pt>
                <c:pt idx="25668">
                  <c:v>129.0348462</c:v>
                </c:pt>
                <c:pt idx="25669">
                  <c:v>119.0626743</c:v>
                </c:pt>
                <c:pt idx="25670">
                  <c:v>121.9616822</c:v>
                </c:pt>
                <c:pt idx="25671">
                  <c:v>121.9616822</c:v>
                </c:pt>
                <c:pt idx="25672">
                  <c:v>134.3566854</c:v>
                </c:pt>
                <c:pt idx="25673">
                  <c:v>134.3566854</c:v>
                </c:pt>
                <c:pt idx="25674">
                  <c:v>128.3818321</c:v>
                </c:pt>
                <c:pt idx="25675">
                  <c:v>122.08859940000001</c:v>
                </c:pt>
                <c:pt idx="25676">
                  <c:v>122.08859940000001</c:v>
                </c:pt>
                <c:pt idx="25677">
                  <c:v>128.4087279</c:v>
                </c:pt>
                <c:pt idx="25678">
                  <c:v>127.759992</c:v>
                </c:pt>
                <c:pt idx="25679">
                  <c:v>127.759992</c:v>
                </c:pt>
                <c:pt idx="25680">
                  <c:v>124.23391669999999</c:v>
                </c:pt>
                <c:pt idx="25681">
                  <c:v>123.8323285</c:v>
                </c:pt>
                <c:pt idx="25682">
                  <c:v>133.9087777</c:v>
                </c:pt>
                <c:pt idx="25683">
                  <c:v>122.894559</c:v>
                </c:pt>
                <c:pt idx="25684">
                  <c:v>122.894559</c:v>
                </c:pt>
                <c:pt idx="25685">
                  <c:v>128.31503979999999</c:v>
                </c:pt>
                <c:pt idx="25686">
                  <c:v>125.6158679</c:v>
                </c:pt>
                <c:pt idx="25687">
                  <c:v>124.3738022</c:v>
                </c:pt>
                <c:pt idx="25688">
                  <c:v>118.3938737</c:v>
                </c:pt>
                <c:pt idx="25689">
                  <c:v>128.10787310000001</c:v>
                </c:pt>
                <c:pt idx="25690">
                  <c:v>128.10787310000001</c:v>
                </c:pt>
                <c:pt idx="25691">
                  <c:v>120.03051689999999</c:v>
                </c:pt>
                <c:pt idx="25692">
                  <c:v>124.3243327</c:v>
                </c:pt>
                <c:pt idx="25693">
                  <c:v>133.82998230000001</c:v>
                </c:pt>
                <c:pt idx="25694">
                  <c:v>133.82998230000001</c:v>
                </c:pt>
                <c:pt idx="25695">
                  <c:v>128.81716879999999</c:v>
                </c:pt>
                <c:pt idx="25696">
                  <c:v>135.42016810000001</c:v>
                </c:pt>
                <c:pt idx="25697">
                  <c:v>128.8460934</c:v>
                </c:pt>
                <c:pt idx="25698">
                  <c:v>129.07424850000001</c:v>
                </c:pt>
                <c:pt idx="25699">
                  <c:v>129.07424850000001</c:v>
                </c:pt>
                <c:pt idx="25700">
                  <c:v>135.44586050000001</c:v>
                </c:pt>
                <c:pt idx="25701">
                  <c:v>123.88506580000001</c:v>
                </c:pt>
                <c:pt idx="25702">
                  <c:v>130.3542266</c:v>
                </c:pt>
                <c:pt idx="25703">
                  <c:v>128.2412113</c:v>
                </c:pt>
                <c:pt idx="25704">
                  <c:v>128.2412113</c:v>
                </c:pt>
                <c:pt idx="25705">
                  <c:v>124.3634414</c:v>
                </c:pt>
                <c:pt idx="25706">
                  <c:v>134.30617889999999</c:v>
                </c:pt>
                <c:pt idx="25707">
                  <c:v>123.00406289999999</c:v>
                </c:pt>
                <c:pt idx="25708">
                  <c:v>123.00406289999999</c:v>
                </c:pt>
                <c:pt idx="25709">
                  <c:v>128.8068523</c:v>
                </c:pt>
                <c:pt idx="25710">
                  <c:v>124.3486125</c:v>
                </c:pt>
                <c:pt idx="25711">
                  <c:v>125.1085092</c:v>
                </c:pt>
                <c:pt idx="25712">
                  <c:v>122.5759456</c:v>
                </c:pt>
                <c:pt idx="25713">
                  <c:v>122.5759456</c:v>
                </c:pt>
                <c:pt idx="25714">
                  <c:v>129.89126870000001</c:v>
                </c:pt>
                <c:pt idx="25715">
                  <c:v>136.4972348</c:v>
                </c:pt>
                <c:pt idx="25716">
                  <c:v>122.05540980000001</c:v>
                </c:pt>
                <c:pt idx="25717">
                  <c:v>128.583979</c:v>
                </c:pt>
                <c:pt idx="25718">
                  <c:v>128.583979</c:v>
                </c:pt>
                <c:pt idx="25719">
                  <c:v>140.92962700000001</c:v>
                </c:pt>
                <c:pt idx="25720">
                  <c:v>140.92962700000001</c:v>
                </c:pt>
                <c:pt idx="25721">
                  <c:v>128.6731207</c:v>
                </c:pt>
                <c:pt idx="25722">
                  <c:v>129.27696760000001</c:v>
                </c:pt>
                <c:pt idx="25723">
                  <c:v>134.2188386</c:v>
                </c:pt>
                <c:pt idx="25724">
                  <c:v>134.2188386</c:v>
                </c:pt>
                <c:pt idx="25725">
                  <c:v>134.8970357</c:v>
                </c:pt>
                <c:pt idx="25726">
                  <c:v>124.9192844</c:v>
                </c:pt>
                <c:pt idx="25727">
                  <c:v>129.31064610000001</c:v>
                </c:pt>
                <c:pt idx="25728">
                  <c:v>134.92729779999999</c:v>
                </c:pt>
                <c:pt idx="25729">
                  <c:v>120.873085</c:v>
                </c:pt>
                <c:pt idx="25730">
                  <c:v>129.55050660000001</c:v>
                </c:pt>
                <c:pt idx="25731">
                  <c:v>129.55050660000001</c:v>
                </c:pt>
                <c:pt idx="25732">
                  <c:v>128.71903090000001</c:v>
                </c:pt>
                <c:pt idx="25733">
                  <c:v>128.71903090000001</c:v>
                </c:pt>
                <c:pt idx="25734">
                  <c:v>129.92384970000001</c:v>
                </c:pt>
                <c:pt idx="25735">
                  <c:v>140.4383756</c:v>
                </c:pt>
                <c:pt idx="25736">
                  <c:v>134.7310535</c:v>
                </c:pt>
                <c:pt idx="25737">
                  <c:v>130.46022719999999</c:v>
                </c:pt>
                <c:pt idx="25738">
                  <c:v>121.916372</c:v>
                </c:pt>
                <c:pt idx="25739">
                  <c:v>130.1571223</c:v>
                </c:pt>
                <c:pt idx="25740">
                  <c:v>124.0397116</c:v>
                </c:pt>
                <c:pt idx="25741">
                  <c:v>129.96034979999999</c:v>
                </c:pt>
                <c:pt idx="25742">
                  <c:v>129.99085679999999</c:v>
                </c:pt>
                <c:pt idx="25743">
                  <c:v>129.2678306</c:v>
                </c:pt>
                <c:pt idx="25744">
                  <c:v>128.66787239999999</c:v>
                </c:pt>
                <c:pt idx="25745">
                  <c:v>128.66787239999999</c:v>
                </c:pt>
                <c:pt idx="25746">
                  <c:v>122.6926914</c:v>
                </c:pt>
                <c:pt idx="25747">
                  <c:v>122.6926914</c:v>
                </c:pt>
                <c:pt idx="25748">
                  <c:v>124.9417651</c:v>
                </c:pt>
                <c:pt idx="25749">
                  <c:v>128.02628720000001</c:v>
                </c:pt>
                <c:pt idx="25750">
                  <c:v>120.0065465</c:v>
                </c:pt>
                <c:pt idx="25751">
                  <c:v>130.35474970000001</c:v>
                </c:pt>
                <c:pt idx="25752">
                  <c:v>122.1802909</c:v>
                </c:pt>
                <c:pt idx="25753">
                  <c:v>135.9753139</c:v>
                </c:pt>
                <c:pt idx="25754">
                  <c:v>120.60815479999999</c:v>
                </c:pt>
                <c:pt idx="25755">
                  <c:v>119.69721560000001</c:v>
                </c:pt>
                <c:pt idx="25756">
                  <c:v>125.0192674</c:v>
                </c:pt>
                <c:pt idx="25757">
                  <c:v>141.23577839999999</c:v>
                </c:pt>
                <c:pt idx="25758">
                  <c:v>141.23577839999999</c:v>
                </c:pt>
                <c:pt idx="25759">
                  <c:v>129.08797910000001</c:v>
                </c:pt>
                <c:pt idx="25760">
                  <c:v>129.08797910000001</c:v>
                </c:pt>
                <c:pt idx="25761">
                  <c:v>135.28793780000001</c:v>
                </c:pt>
                <c:pt idx="25762">
                  <c:v>135.4907383</c:v>
                </c:pt>
                <c:pt idx="25763">
                  <c:v>135.4907383</c:v>
                </c:pt>
                <c:pt idx="25764">
                  <c:v>130.97384690000001</c:v>
                </c:pt>
                <c:pt idx="25765">
                  <c:v>135.32026479999999</c:v>
                </c:pt>
                <c:pt idx="25766">
                  <c:v>130.04463960000001</c:v>
                </c:pt>
                <c:pt idx="25767">
                  <c:v>130.04463960000001</c:v>
                </c:pt>
                <c:pt idx="25768">
                  <c:v>128.29051989999999</c:v>
                </c:pt>
                <c:pt idx="25769">
                  <c:v>124.6504116</c:v>
                </c:pt>
                <c:pt idx="25770">
                  <c:v>130.00043479999999</c:v>
                </c:pt>
                <c:pt idx="25771">
                  <c:v>128.64459339999999</c:v>
                </c:pt>
                <c:pt idx="25772">
                  <c:v>129.223185</c:v>
                </c:pt>
                <c:pt idx="25773">
                  <c:v>129.223185</c:v>
                </c:pt>
                <c:pt idx="25774">
                  <c:v>130.00889050000001</c:v>
                </c:pt>
                <c:pt idx="25775">
                  <c:v>140.79488850000001</c:v>
                </c:pt>
                <c:pt idx="25776">
                  <c:v>122.6845265</c:v>
                </c:pt>
                <c:pt idx="25777">
                  <c:v>135.18325859999999</c:v>
                </c:pt>
                <c:pt idx="25778">
                  <c:v>123.2812967</c:v>
                </c:pt>
                <c:pt idx="25779">
                  <c:v>130.6826044</c:v>
                </c:pt>
                <c:pt idx="25780">
                  <c:v>128.75603910000001</c:v>
                </c:pt>
                <c:pt idx="25781">
                  <c:v>130.05620500000001</c:v>
                </c:pt>
                <c:pt idx="25782">
                  <c:v>129.58004790000001</c:v>
                </c:pt>
                <c:pt idx="25783">
                  <c:v>129.61227270000001</c:v>
                </c:pt>
                <c:pt idx="25784">
                  <c:v>128.1756603</c:v>
                </c:pt>
                <c:pt idx="25785">
                  <c:v>130.9974382</c:v>
                </c:pt>
                <c:pt idx="25786">
                  <c:v>128.77661560000001</c:v>
                </c:pt>
                <c:pt idx="25787">
                  <c:v>128.77661560000001</c:v>
                </c:pt>
                <c:pt idx="25788">
                  <c:v>129.22076620000001</c:v>
                </c:pt>
                <c:pt idx="25789">
                  <c:v>129.22076620000001</c:v>
                </c:pt>
                <c:pt idx="25790">
                  <c:v>124.67237280000001</c:v>
                </c:pt>
                <c:pt idx="25791">
                  <c:v>127.2354028</c:v>
                </c:pt>
                <c:pt idx="25792">
                  <c:v>130.840915</c:v>
                </c:pt>
                <c:pt idx="25793">
                  <c:v>136.3707048</c:v>
                </c:pt>
                <c:pt idx="25794">
                  <c:v>125.78156060000001</c:v>
                </c:pt>
                <c:pt idx="25795">
                  <c:v>128.54963309999999</c:v>
                </c:pt>
                <c:pt idx="25796">
                  <c:v>141.57104630000001</c:v>
                </c:pt>
                <c:pt idx="25797">
                  <c:v>141.57104630000001</c:v>
                </c:pt>
                <c:pt idx="25798">
                  <c:v>131.0995729</c:v>
                </c:pt>
                <c:pt idx="25799">
                  <c:v>136.56196990000001</c:v>
                </c:pt>
                <c:pt idx="25800">
                  <c:v>135.22549889999999</c:v>
                </c:pt>
                <c:pt idx="25801">
                  <c:v>135.22549889999999</c:v>
                </c:pt>
                <c:pt idx="25802">
                  <c:v>142.31497709999999</c:v>
                </c:pt>
                <c:pt idx="25803">
                  <c:v>135.9252195</c:v>
                </c:pt>
                <c:pt idx="25804">
                  <c:v>135.9252195</c:v>
                </c:pt>
                <c:pt idx="25805">
                  <c:v>131.13758490000001</c:v>
                </c:pt>
                <c:pt idx="25806">
                  <c:v>136.596892</c:v>
                </c:pt>
                <c:pt idx="25807">
                  <c:v>142.34393560000001</c:v>
                </c:pt>
                <c:pt idx="25808">
                  <c:v>131.38916409999999</c:v>
                </c:pt>
                <c:pt idx="25809">
                  <c:v>131.38916409999999</c:v>
                </c:pt>
                <c:pt idx="25810">
                  <c:v>128.73160150000001</c:v>
                </c:pt>
                <c:pt idx="25811">
                  <c:v>128.73160150000001</c:v>
                </c:pt>
                <c:pt idx="25812">
                  <c:v>129.2885666</c:v>
                </c:pt>
                <c:pt idx="25813">
                  <c:v>128.2403004</c:v>
                </c:pt>
                <c:pt idx="25814">
                  <c:v>128.8599135</c:v>
                </c:pt>
                <c:pt idx="25815">
                  <c:v>128.8599135</c:v>
                </c:pt>
                <c:pt idx="25816">
                  <c:v>130.6242646</c:v>
                </c:pt>
                <c:pt idx="25817">
                  <c:v>128.8409073</c:v>
                </c:pt>
                <c:pt idx="25818">
                  <c:v>130.94272330000001</c:v>
                </c:pt>
                <c:pt idx="25819">
                  <c:v>141.175051</c:v>
                </c:pt>
                <c:pt idx="25820">
                  <c:v>123.23369340000001</c:v>
                </c:pt>
                <c:pt idx="25821">
                  <c:v>123.88048259999999</c:v>
                </c:pt>
                <c:pt idx="25822">
                  <c:v>129.6361991</c:v>
                </c:pt>
                <c:pt idx="25823">
                  <c:v>130.6424164</c:v>
                </c:pt>
                <c:pt idx="25824">
                  <c:v>125.5476548</c:v>
                </c:pt>
                <c:pt idx="25825">
                  <c:v>130.63785200000001</c:v>
                </c:pt>
                <c:pt idx="25826">
                  <c:v>127.4828279</c:v>
                </c:pt>
                <c:pt idx="25827">
                  <c:v>129.6451203</c:v>
                </c:pt>
                <c:pt idx="25828">
                  <c:v>137.42200980000001</c:v>
                </c:pt>
                <c:pt idx="25829">
                  <c:v>136.49688040000001</c:v>
                </c:pt>
                <c:pt idx="25830">
                  <c:v>128.89509000000001</c:v>
                </c:pt>
                <c:pt idx="25831">
                  <c:v>135.36873109999999</c:v>
                </c:pt>
                <c:pt idx="25832">
                  <c:v>135.36873109999999</c:v>
                </c:pt>
                <c:pt idx="25833">
                  <c:v>132.04482709999999</c:v>
                </c:pt>
                <c:pt idx="25834">
                  <c:v>132.9322938</c:v>
                </c:pt>
                <c:pt idx="25835">
                  <c:v>130.1153539</c:v>
                </c:pt>
                <c:pt idx="25836">
                  <c:v>130.14976920000001</c:v>
                </c:pt>
                <c:pt idx="25837">
                  <c:v>132.393889</c:v>
                </c:pt>
                <c:pt idx="25838">
                  <c:v>136.5657726</c:v>
                </c:pt>
                <c:pt idx="25839">
                  <c:v>128.5933115</c:v>
                </c:pt>
                <c:pt idx="25840">
                  <c:v>136.5949123</c:v>
                </c:pt>
                <c:pt idx="25841">
                  <c:v>130.64819439999999</c:v>
                </c:pt>
                <c:pt idx="25842">
                  <c:v>129.34528510000001</c:v>
                </c:pt>
                <c:pt idx="25843">
                  <c:v>129.34528510000001</c:v>
                </c:pt>
                <c:pt idx="25844">
                  <c:v>127.80167400000001</c:v>
                </c:pt>
                <c:pt idx="25845">
                  <c:v>126.55220970000001</c:v>
                </c:pt>
                <c:pt idx="25846">
                  <c:v>132.18536850000001</c:v>
                </c:pt>
                <c:pt idx="25847">
                  <c:v>129.800951</c:v>
                </c:pt>
                <c:pt idx="25848">
                  <c:v>129.800951</c:v>
                </c:pt>
                <c:pt idx="25849">
                  <c:v>136.79208879999999</c:v>
                </c:pt>
                <c:pt idx="25850">
                  <c:v>128.670331</c:v>
                </c:pt>
                <c:pt idx="25851">
                  <c:v>130.69713160000001</c:v>
                </c:pt>
                <c:pt idx="25852">
                  <c:v>130.71458279999999</c:v>
                </c:pt>
                <c:pt idx="25853">
                  <c:v>148.66902479999999</c:v>
                </c:pt>
                <c:pt idx="25854">
                  <c:v>148.66902479999999</c:v>
                </c:pt>
                <c:pt idx="25855">
                  <c:v>141.93781250000001</c:v>
                </c:pt>
                <c:pt idx="25856">
                  <c:v>141.93781250000001</c:v>
                </c:pt>
                <c:pt idx="25857">
                  <c:v>136.99665479999999</c:v>
                </c:pt>
                <c:pt idx="25858">
                  <c:v>142.65249600000001</c:v>
                </c:pt>
                <c:pt idx="25859">
                  <c:v>125.04599</c:v>
                </c:pt>
                <c:pt idx="25860">
                  <c:v>136.38352699999999</c:v>
                </c:pt>
                <c:pt idx="25861">
                  <c:v>136.38352699999999</c:v>
                </c:pt>
                <c:pt idx="25862">
                  <c:v>137.0313654</c:v>
                </c:pt>
                <c:pt idx="25863">
                  <c:v>125.11556710000001</c:v>
                </c:pt>
                <c:pt idx="25864">
                  <c:v>142.68398550000001</c:v>
                </c:pt>
                <c:pt idx="25865">
                  <c:v>123.6255125</c:v>
                </c:pt>
                <c:pt idx="25866">
                  <c:v>131.917768</c:v>
                </c:pt>
                <c:pt idx="25867">
                  <c:v>131.917768</c:v>
                </c:pt>
                <c:pt idx="25868">
                  <c:v>135.68557419999999</c:v>
                </c:pt>
                <c:pt idx="25869">
                  <c:v>129.26409229999999</c:v>
                </c:pt>
                <c:pt idx="25870">
                  <c:v>135.68557419999999</c:v>
                </c:pt>
                <c:pt idx="25871">
                  <c:v>129.26409229999999</c:v>
                </c:pt>
                <c:pt idx="25872">
                  <c:v>128.76528690000001</c:v>
                </c:pt>
                <c:pt idx="25873">
                  <c:v>129.41414710000001</c:v>
                </c:pt>
                <c:pt idx="25874">
                  <c:v>129.41414710000001</c:v>
                </c:pt>
                <c:pt idx="25875">
                  <c:v>127.05399730000001</c:v>
                </c:pt>
                <c:pt idx="25876">
                  <c:v>131.48408689999999</c:v>
                </c:pt>
                <c:pt idx="25877">
                  <c:v>129.2971555</c:v>
                </c:pt>
                <c:pt idx="25878">
                  <c:v>129.2971555</c:v>
                </c:pt>
                <c:pt idx="25879">
                  <c:v>142.4369825</c:v>
                </c:pt>
                <c:pt idx="25880">
                  <c:v>126.74827929999999</c:v>
                </c:pt>
                <c:pt idx="25881">
                  <c:v>128.97704619999999</c:v>
                </c:pt>
                <c:pt idx="25882">
                  <c:v>136.60416269999999</c:v>
                </c:pt>
                <c:pt idx="25883">
                  <c:v>136.98178010000001</c:v>
                </c:pt>
                <c:pt idx="25884">
                  <c:v>129.41436949999999</c:v>
                </c:pt>
                <c:pt idx="25885">
                  <c:v>136.9835855</c:v>
                </c:pt>
                <c:pt idx="25886">
                  <c:v>136.61028049999999</c:v>
                </c:pt>
                <c:pt idx="25887">
                  <c:v>135.8273422</c:v>
                </c:pt>
                <c:pt idx="25888">
                  <c:v>135.8273422</c:v>
                </c:pt>
                <c:pt idx="25889">
                  <c:v>133.1188507</c:v>
                </c:pt>
                <c:pt idx="25890">
                  <c:v>130.18761380000001</c:v>
                </c:pt>
                <c:pt idx="25891">
                  <c:v>133.4099564</c:v>
                </c:pt>
                <c:pt idx="25892">
                  <c:v>130.19709109999999</c:v>
                </c:pt>
                <c:pt idx="25893">
                  <c:v>130.34191229999999</c:v>
                </c:pt>
                <c:pt idx="25894">
                  <c:v>130.6683731</c:v>
                </c:pt>
                <c:pt idx="25895">
                  <c:v>130.33583390000001</c:v>
                </c:pt>
                <c:pt idx="25896">
                  <c:v>132.55465910000001</c:v>
                </c:pt>
                <c:pt idx="25897">
                  <c:v>122.671081</c:v>
                </c:pt>
                <c:pt idx="25898">
                  <c:v>130.7070018</c:v>
                </c:pt>
                <c:pt idx="25899">
                  <c:v>126.99743599999999</c:v>
                </c:pt>
                <c:pt idx="25900">
                  <c:v>136.1384046</c:v>
                </c:pt>
                <c:pt idx="25901">
                  <c:v>137.5544811</c:v>
                </c:pt>
                <c:pt idx="25902">
                  <c:v>136.17159520000001</c:v>
                </c:pt>
                <c:pt idx="25903">
                  <c:v>131.1247027</c:v>
                </c:pt>
                <c:pt idx="25904">
                  <c:v>126.6346674</c:v>
                </c:pt>
                <c:pt idx="25905">
                  <c:v>129.1933057</c:v>
                </c:pt>
                <c:pt idx="25906">
                  <c:v>129.37792329999999</c:v>
                </c:pt>
                <c:pt idx="25907">
                  <c:v>132.7037483</c:v>
                </c:pt>
                <c:pt idx="25908">
                  <c:v>129.4367259</c:v>
                </c:pt>
                <c:pt idx="25909">
                  <c:v>138.0893217</c:v>
                </c:pt>
                <c:pt idx="25910">
                  <c:v>135.8862312</c:v>
                </c:pt>
                <c:pt idx="25911">
                  <c:v>135.8862312</c:v>
                </c:pt>
                <c:pt idx="25912">
                  <c:v>129.932647</c:v>
                </c:pt>
                <c:pt idx="25913">
                  <c:v>129.932647</c:v>
                </c:pt>
                <c:pt idx="25914">
                  <c:v>143.7475761</c:v>
                </c:pt>
                <c:pt idx="25915">
                  <c:v>129.511426</c:v>
                </c:pt>
                <c:pt idx="25916">
                  <c:v>129.511426</c:v>
                </c:pt>
                <c:pt idx="25917">
                  <c:v>122.9879004</c:v>
                </c:pt>
                <c:pt idx="25918">
                  <c:v>132.2083403</c:v>
                </c:pt>
                <c:pt idx="25919">
                  <c:v>148.951773</c:v>
                </c:pt>
                <c:pt idx="25920">
                  <c:v>148.951773</c:v>
                </c:pt>
                <c:pt idx="25921">
                  <c:v>132.96833670000001</c:v>
                </c:pt>
                <c:pt idx="25922">
                  <c:v>142.33165170000001</c:v>
                </c:pt>
                <c:pt idx="25923">
                  <c:v>142.33165170000001</c:v>
                </c:pt>
                <c:pt idx="25924">
                  <c:v>137.4499161</c:v>
                </c:pt>
                <c:pt idx="25925">
                  <c:v>130.3942552</c:v>
                </c:pt>
                <c:pt idx="25926">
                  <c:v>130.41543329999999</c:v>
                </c:pt>
                <c:pt idx="25927">
                  <c:v>143.0186904</c:v>
                </c:pt>
                <c:pt idx="25928">
                  <c:v>137.48901979999999</c:v>
                </c:pt>
                <c:pt idx="25929">
                  <c:v>137.6907616</c:v>
                </c:pt>
                <c:pt idx="25930">
                  <c:v>137.6907616</c:v>
                </c:pt>
                <c:pt idx="25931">
                  <c:v>143.05229439999999</c:v>
                </c:pt>
                <c:pt idx="25932">
                  <c:v>124.42202279999999</c:v>
                </c:pt>
                <c:pt idx="25933">
                  <c:v>133.27587990000001</c:v>
                </c:pt>
                <c:pt idx="25934">
                  <c:v>133.27587990000001</c:v>
                </c:pt>
                <c:pt idx="25935">
                  <c:v>128.54794620000001</c:v>
                </c:pt>
                <c:pt idx="25936">
                  <c:v>129.3833233</c:v>
                </c:pt>
                <c:pt idx="25937">
                  <c:v>128.74788430000001</c:v>
                </c:pt>
                <c:pt idx="25938">
                  <c:v>130.64770189999999</c:v>
                </c:pt>
                <c:pt idx="25939">
                  <c:v>130.64770189999999</c:v>
                </c:pt>
                <c:pt idx="25940">
                  <c:v>129.3079424</c:v>
                </c:pt>
                <c:pt idx="25941">
                  <c:v>130.85310569999999</c:v>
                </c:pt>
                <c:pt idx="25942">
                  <c:v>130.85310569999999</c:v>
                </c:pt>
                <c:pt idx="25943">
                  <c:v>148.50567770000001</c:v>
                </c:pt>
                <c:pt idx="25944">
                  <c:v>132.0447637</c:v>
                </c:pt>
                <c:pt idx="25945">
                  <c:v>129.91544630000001</c:v>
                </c:pt>
                <c:pt idx="25946">
                  <c:v>135.2839883</c:v>
                </c:pt>
                <c:pt idx="25947">
                  <c:v>135.2839883</c:v>
                </c:pt>
                <c:pt idx="25948">
                  <c:v>142.86243350000001</c:v>
                </c:pt>
                <c:pt idx="25949">
                  <c:v>137.46171000000001</c:v>
                </c:pt>
                <c:pt idx="25950">
                  <c:v>135.39677760000001</c:v>
                </c:pt>
                <c:pt idx="25951">
                  <c:v>138.31214399999999</c:v>
                </c:pt>
                <c:pt idx="25952">
                  <c:v>135.42422020000001</c:v>
                </c:pt>
                <c:pt idx="25953">
                  <c:v>135.42422020000001</c:v>
                </c:pt>
                <c:pt idx="25954">
                  <c:v>138.14998660000001</c:v>
                </c:pt>
                <c:pt idx="25955">
                  <c:v>136.60859590000001</c:v>
                </c:pt>
                <c:pt idx="25956">
                  <c:v>130.74508080000001</c:v>
                </c:pt>
                <c:pt idx="25957">
                  <c:v>130.74508080000001</c:v>
                </c:pt>
                <c:pt idx="25958">
                  <c:v>134.77935550000001</c:v>
                </c:pt>
                <c:pt idx="25959">
                  <c:v>136.19038399999999</c:v>
                </c:pt>
                <c:pt idx="25960">
                  <c:v>133.40183279999999</c:v>
                </c:pt>
                <c:pt idx="25961">
                  <c:v>136.07632580000001</c:v>
                </c:pt>
                <c:pt idx="25962">
                  <c:v>136.19947780000001</c:v>
                </c:pt>
                <c:pt idx="25963">
                  <c:v>130.0112254</c:v>
                </c:pt>
                <c:pt idx="25964">
                  <c:v>137.2669277</c:v>
                </c:pt>
                <c:pt idx="25965">
                  <c:v>129.5960795</c:v>
                </c:pt>
                <c:pt idx="25966">
                  <c:v>131.81652969999999</c:v>
                </c:pt>
                <c:pt idx="25967">
                  <c:v>137.2599156</c:v>
                </c:pt>
                <c:pt idx="25968">
                  <c:v>126.2329412</c:v>
                </c:pt>
                <c:pt idx="25969">
                  <c:v>130.7628292</c:v>
                </c:pt>
                <c:pt idx="25970">
                  <c:v>130.7728812</c:v>
                </c:pt>
                <c:pt idx="25971">
                  <c:v>131.21953060000001</c:v>
                </c:pt>
                <c:pt idx="25972">
                  <c:v>132.98570799999999</c:v>
                </c:pt>
                <c:pt idx="25973">
                  <c:v>136.63057950000001</c:v>
                </c:pt>
                <c:pt idx="25974">
                  <c:v>130.9579904</c:v>
                </c:pt>
                <c:pt idx="25975">
                  <c:v>130.95046260000001</c:v>
                </c:pt>
                <c:pt idx="25976">
                  <c:v>136.66848390000001</c:v>
                </c:pt>
                <c:pt idx="25977">
                  <c:v>128.83218389999999</c:v>
                </c:pt>
                <c:pt idx="25978">
                  <c:v>137.13759820000001</c:v>
                </c:pt>
                <c:pt idx="25979">
                  <c:v>130.58537910000001</c:v>
                </c:pt>
                <c:pt idx="25980">
                  <c:v>130.21969150000001</c:v>
                </c:pt>
                <c:pt idx="25981">
                  <c:v>131.6951794</c:v>
                </c:pt>
                <c:pt idx="25982">
                  <c:v>134.06337880000001</c:v>
                </c:pt>
                <c:pt idx="25983">
                  <c:v>138.54851919999999</c:v>
                </c:pt>
                <c:pt idx="25984">
                  <c:v>144.1212386</c:v>
                </c:pt>
                <c:pt idx="25985">
                  <c:v>138.17346670000001</c:v>
                </c:pt>
                <c:pt idx="25986">
                  <c:v>129.06780019999999</c:v>
                </c:pt>
                <c:pt idx="25987">
                  <c:v>126.5891958</c:v>
                </c:pt>
                <c:pt idx="25988">
                  <c:v>125.0915846</c:v>
                </c:pt>
                <c:pt idx="25989">
                  <c:v>136.0113302</c:v>
                </c:pt>
                <c:pt idx="25990">
                  <c:v>136.0113302</c:v>
                </c:pt>
                <c:pt idx="25991">
                  <c:v>131.83979299999999</c:v>
                </c:pt>
                <c:pt idx="25992">
                  <c:v>133.0518065</c:v>
                </c:pt>
                <c:pt idx="25993">
                  <c:v>136.42258580000001</c:v>
                </c:pt>
                <c:pt idx="25994">
                  <c:v>136.42258580000001</c:v>
                </c:pt>
                <c:pt idx="25995">
                  <c:v>129.65010699999999</c:v>
                </c:pt>
                <c:pt idx="25996">
                  <c:v>129.65010699999999</c:v>
                </c:pt>
                <c:pt idx="25997">
                  <c:v>126.7101042</c:v>
                </c:pt>
                <c:pt idx="25998">
                  <c:v>130.14507520000001</c:v>
                </c:pt>
                <c:pt idx="25999">
                  <c:v>130.14507520000001</c:v>
                </c:pt>
                <c:pt idx="26000">
                  <c:v>149.26592869999999</c:v>
                </c:pt>
                <c:pt idx="26001">
                  <c:v>149.26592869999999</c:v>
                </c:pt>
                <c:pt idx="26002">
                  <c:v>138.7599204</c:v>
                </c:pt>
                <c:pt idx="26003">
                  <c:v>143.58666740000001</c:v>
                </c:pt>
                <c:pt idx="26004">
                  <c:v>143.58666740000001</c:v>
                </c:pt>
                <c:pt idx="26005">
                  <c:v>143.41346759999999</c:v>
                </c:pt>
                <c:pt idx="26006">
                  <c:v>150.0458495</c:v>
                </c:pt>
                <c:pt idx="26007">
                  <c:v>138.7990403</c:v>
                </c:pt>
                <c:pt idx="26008">
                  <c:v>143.4490989</c:v>
                </c:pt>
                <c:pt idx="26009">
                  <c:v>138.18387989999999</c:v>
                </c:pt>
                <c:pt idx="26010">
                  <c:v>138.18387989999999</c:v>
                </c:pt>
                <c:pt idx="26011">
                  <c:v>137.32193950000001</c:v>
                </c:pt>
                <c:pt idx="26012">
                  <c:v>137.34020580000001</c:v>
                </c:pt>
                <c:pt idx="26013">
                  <c:v>129.1785658</c:v>
                </c:pt>
                <c:pt idx="26014">
                  <c:v>134.6343158</c:v>
                </c:pt>
                <c:pt idx="26015">
                  <c:v>134.6343158</c:v>
                </c:pt>
                <c:pt idx="26016">
                  <c:v>131.44640000000001</c:v>
                </c:pt>
                <c:pt idx="26017">
                  <c:v>131.035054</c:v>
                </c:pt>
                <c:pt idx="26018">
                  <c:v>131.0145292</c:v>
                </c:pt>
                <c:pt idx="26019">
                  <c:v>129.8672377</c:v>
                </c:pt>
                <c:pt idx="26020">
                  <c:v>131.43691899999999</c:v>
                </c:pt>
                <c:pt idx="26021">
                  <c:v>131.43691899999999</c:v>
                </c:pt>
                <c:pt idx="26022">
                  <c:v>128.73953159999999</c:v>
                </c:pt>
                <c:pt idx="26023">
                  <c:v>128.09802329999999</c:v>
                </c:pt>
                <c:pt idx="26024">
                  <c:v>149.72240310000001</c:v>
                </c:pt>
                <c:pt idx="26025">
                  <c:v>133.47023530000001</c:v>
                </c:pt>
                <c:pt idx="26026">
                  <c:v>142.3026375</c:v>
                </c:pt>
                <c:pt idx="26027">
                  <c:v>142.3026375</c:v>
                </c:pt>
                <c:pt idx="26028">
                  <c:v>144.1467293</c:v>
                </c:pt>
                <c:pt idx="26029">
                  <c:v>135.93807459999999</c:v>
                </c:pt>
                <c:pt idx="26030">
                  <c:v>135.93807459999999</c:v>
                </c:pt>
                <c:pt idx="26031">
                  <c:v>137.96379479999999</c:v>
                </c:pt>
                <c:pt idx="26032">
                  <c:v>139.6450475</c:v>
                </c:pt>
                <c:pt idx="26033">
                  <c:v>126.4311707</c:v>
                </c:pt>
                <c:pt idx="26034">
                  <c:v>135.32254169999999</c:v>
                </c:pt>
                <c:pt idx="26035">
                  <c:v>135.80622299999999</c:v>
                </c:pt>
                <c:pt idx="26036">
                  <c:v>135.80622299999999</c:v>
                </c:pt>
                <c:pt idx="26037">
                  <c:v>136.1489517</c:v>
                </c:pt>
                <c:pt idx="26038">
                  <c:v>136.955894</c:v>
                </c:pt>
                <c:pt idx="26039">
                  <c:v>135.9295707</c:v>
                </c:pt>
                <c:pt idx="26040">
                  <c:v>132.67689150000001</c:v>
                </c:pt>
                <c:pt idx="26041">
                  <c:v>131.3411491</c:v>
                </c:pt>
                <c:pt idx="26042">
                  <c:v>131.3411491</c:v>
                </c:pt>
                <c:pt idx="26043">
                  <c:v>137.792</c:v>
                </c:pt>
                <c:pt idx="26044">
                  <c:v>132.72164570000001</c:v>
                </c:pt>
                <c:pt idx="26045">
                  <c:v>142.45321490000001</c:v>
                </c:pt>
                <c:pt idx="26046">
                  <c:v>142.45321490000001</c:v>
                </c:pt>
                <c:pt idx="26047">
                  <c:v>136.70319119999999</c:v>
                </c:pt>
                <c:pt idx="26048">
                  <c:v>136.7128433</c:v>
                </c:pt>
                <c:pt idx="26049">
                  <c:v>138.0144928</c:v>
                </c:pt>
                <c:pt idx="26050">
                  <c:v>130.6258661</c:v>
                </c:pt>
                <c:pt idx="26051">
                  <c:v>126.89198759999999</c:v>
                </c:pt>
                <c:pt idx="26052">
                  <c:v>136.92166689999999</c:v>
                </c:pt>
                <c:pt idx="26053">
                  <c:v>138.05456319999999</c:v>
                </c:pt>
                <c:pt idx="26054">
                  <c:v>136.9128767</c:v>
                </c:pt>
                <c:pt idx="26055">
                  <c:v>130.23593070000001</c:v>
                </c:pt>
                <c:pt idx="26056">
                  <c:v>132.44763979999999</c:v>
                </c:pt>
                <c:pt idx="26057">
                  <c:v>143.6068118</c:v>
                </c:pt>
                <c:pt idx="26058">
                  <c:v>132.77203499999999</c:v>
                </c:pt>
                <c:pt idx="26059">
                  <c:v>131.59642360000001</c:v>
                </c:pt>
                <c:pt idx="26060">
                  <c:v>143.63916130000001</c:v>
                </c:pt>
                <c:pt idx="26061">
                  <c:v>131.58956470000001</c:v>
                </c:pt>
                <c:pt idx="26062">
                  <c:v>133.83098910000001</c:v>
                </c:pt>
                <c:pt idx="26063">
                  <c:v>135.42294860000001</c:v>
                </c:pt>
                <c:pt idx="26064">
                  <c:v>130.72247440000001</c:v>
                </c:pt>
                <c:pt idx="26065">
                  <c:v>137.6478979</c:v>
                </c:pt>
                <c:pt idx="26066">
                  <c:v>139.8639555</c:v>
                </c:pt>
                <c:pt idx="26067">
                  <c:v>144.51820549999999</c:v>
                </c:pt>
                <c:pt idx="26068">
                  <c:v>132.2857143</c:v>
                </c:pt>
                <c:pt idx="26069">
                  <c:v>128.85058069999999</c:v>
                </c:pt>
                <c:pt idx="26070">
                  <c:v>136.5951082</c:v>
                </c:pt>
                <c:pt idx="26071">
                  <c:v>137.81534920000001</c:v>
                </c:pt>
                <c:pt idx="26072">
                  <c:v>129.6898903</c:v>
                </c:pt>
                <c:pt idx="26073">
                  <c:v>136.56031669999999</c:v>
                </c:pt>
                <c:pt idx="26074">
                  <c:v>136.56031669999999</c:v>
                </c:pt>
                <c:pt idx="26075">
                  <c:v>132.46519079999999</c:v>
                </c:pt>
                <c:pt idx="26076">
                  <c:v>130.2904815</c:v>
                </c:pt>
                <c:pt idx="26077">
                  <c:v>130.2904815</c:v>
                </c:pt>
                <c:pt idx="26078">
                  <c:v>136.0928552</c:v>
                </c:pt>
                <c:pt idx="26079">
                  <c:v>136.0928552</c:v>
                </c:pt>
                <c:pt idx="26080">
                  <c:v>135.68059210000001</c:v>
                </c:pt>
                <c:pt idx="26081">
                  <c:v>131.1366443</c:v>
                </c:pt>
                <c:pt idx="26082">
                  <c:v>127.4207621</c:v>
                </c:pt>
                <c:pt idx="26083">
                  <c:v>139.24701830000001</c:v>
                </c:pt>
                <c:pt idx="26084">
                  <c:v>128.17595420000001</c:v>
                </c:pt>
                <c:pt idx="26085">
                  <c:v>144.67037110000001</c:v>
                </c:pt>
                <c:pt idx="26086">
                  <c:v>144.02089090000001</c:v>
                </c:pt>
                <c:pt idx="26087">
                  <c:v>144.02089090000001</c:v>
                </c:pt>
                <c:pt idx="26088">
                  <c:v>127.5337593</c:v>
                </c:pt>
                <c:pt idx="26089">
                  <c:v>135.72954590000001</c:v>
                </c:pt>
                <c:pt idx="26090">
                  <c:v>125.85123230000001</c:v>
                </c:pt>
                <c:pt idx="26091">
                  <c:v>150.3625132</c:v>
                </c:pt>
                <c:pt idx="26092">
                  <c:v>139.29286809999999</c:v>
                </c:pt>
                <c:pt idx="26093">
                  <c:v>144.71079119999999</c:v>
                </c:pt>
                <c:pt idx="26094">
                  <c:v>139.5051656</c:v>
                </c:pt>
                <c:pt idx="26095">
                  <c:v>139.5051656</c:v>
                </c:pt>
                <c:pt idx="26096">
                  <c:v>125.01634319999999</c:v>
                </c:pt>
                <c:pt idx="26097">
                  <c:v>131.66814339999999</c:v>
                </c:pt>
                <c:pt idx="26098">
                  <c:v>131.66814339999999</c:v>
                </c:pt>
                <c:pt idx="26099">
                  <c:v>130.64525169999999</c:v>
                </c:pt>
                <c:pt idx="26100">
                  <c:v>136.79130520000001</c:v>
                </c:pt>
                <c:pt idx="26101">
                  <c:v>136.79130520000001</c:v>
                </c:pt>
                <c:pt idx="26102">
                  <c:v>125.6069002</c:v>
                </c:pt>
                <c:pt idx="26103">
                  <c:v>130.4482141</c:v>
                </c:pt>
                <c:pt idx="26104">
                  <c:v>132.03501739999999</c:v>
                </c:pt>
                <c:pt idx="26105">
                  <c:v>132.03501739999999</c:v>
                </c:pt>
                <c:pt idx="26106">
                  <c:v>134.30577170000001</c:v>
                </c:pt>
                <c:pt idx="26107">
                  <c:v>136.976653</c:v>
                </c:pt>
                <c:pt idx="26108">
                  <c:v>136.9987983</c:v>
                </c:pt>
                <c:pt idx="26109">
                  <c:v>134.0575872</c:v>
                </c:pt>
                <c:pt idx="26110">
                  <c:v>136.948882</c:v>
                </c:pt>
                <c:pt idx="26111">
                  <c:v>131.67599179999999</c:v>
                </c:pt>
                <c:pt idx="26112">
                  <c:v>131.65180989999999</c:v>
                </c:pt>
                <c:pt idx="26113">
                  <c:v>133.0955688</c:v>
                </c:pt>
                <c:pt idx="26114">
                  <c:v>144.60914829999999</c:v>
                </c:pt>
                <c:pt idx="26115">
                  <c:v>137.34120920000001</c:v>
                </c:pt>
                <c:pt idx="26116">
                  <c:v>137.34120920000001</c:v>
                </c:pt>
                <c:pt idx="26117">
                  <c:v>139.3451287</c:v>
                </c:pt>
                <c:pt idx="26118">
                  <c:v>140.98363119999999</c:v>
                </c:pt>
                <c:pt idx="26119">
                  <c:v>135.8246206</c:v>
                </c:pt>
                <c:pt idx="26120">
                  <c:v>142.74922359999999</c:v>
                </c:pt>
                <c:pt idx="26121">
                  <c:v>142.74922359999999</c:v>
                </c:pt>
                <c:pt idx="26122">
                  <c:v>140.4828368</c:v>
                </c:pt>
                <c:pt idx="26123">
                  <c:v>138.30879239999999</c:v>
                </c:pt>
                <c:pt idx="26124">
                  <c:v>130.82769970000001</c:v>
                </c:pt>
                <c:pt idx="26125">
                  <c:v>144.88482629999999</c:v>
                </c:pt>
                <c:pt idx="26126">
                  <c:v>141.97360879999999</c:v>
                </c:pt>
                <c:pt idx="26127">
                  <c:v>137.22010209999999</c:v>
                </c:pt>
                <c:pt idx="26128">
                  <c:v>137.22010209999999</c:v>
                </c:pt>
                <c:pt idx="26129">
                  <c:v>142.89543409999999</c:v>
                </c:pt>
                <c:pt idx="26130">
                  <c:v>142.89543409999999</c:v>
                </c:pt>
                <c:pt idx="26131">
                  <c:v>137.39927059999999</c:v>
                </c:pt>
                <c:pt idx="26132">
                  <c:v>126.6773105</c:v>
                </c:pt>
                <c:pt idx="26133">
                  <c:v>143.659818</c:v>
                </c:pt>
                <c:pt idx="26134">
                  <c:v>135.57818</c:v>
                </c:pt>
                <c:pt idx="26135">
                  <c:v>136.48728560000001</c:v>
                </c:pt>
                <c:pt idx="26136">
                  <c:v>138.53949539999999</c:v>
                </c:pt>
                <c:pt idx="26137">
                  <c:v>143.66913640000001</c:v>
                </c:pt>
                <c:pt idx="26138">
                  <c:v>131.95427369999999</c:v>
                </c:pt>
                <c:pt idx="26139">
                  <c:v>131.95427369999999</c:v>
                </c:pt>
                <c:pt idx="26140">
                  <c:v>138.58172350000001</c:v>
                </c:pt>
                <c:pt idx="26141">
                  <c:v>138.10756839999999</c:v>
                </c:pt>
                <c:pt idx="26142">
                  <c:v>138.3595138</c:v>
                </c:pt>
                <c:pt idx="26143">
                  <c:v>136.17825719999999</c:v>
                </c:pt>
                <c:pt idx="26144">
                  <c:v>138.11787430000001</c:v>
                </c:pt>
                <c:pt idx="26145">
                  <c:v>135.36662279999999</c:v>
                </c:pt>
                <c:pt idx="26146">
                  <c:v>126.1260229</c:v>
                </c:pt>
                <c:pt idx="26147">
                  <c:v>144.05272500000001</c:v>
                </c:pt>
                <c:pt idx="26148">
                  <c:v>132.10595330000001</c:v>
                </c:pt>
                <c:pt idx="26149">
                  <c:v>129.94151830000001</c:v>
                </c:pt>
                <c:pt idx="26150">
                  <c:v>134.1622366</c:v>
                </c:pt>
                <c:pt idx="26151">
                  <c:v>132.81625310000001</c:v>
                </c:pt>
                <c:pt idx="26152">
                  <c:v>144.08970389999999</c:v>
                </c:pt>
                <c:pt idx="26153">
                  <c:v>130.61558249999999</c:v>
                </c:pt>
                <c:pt idx="26154">
                  <c:v>137.49900919999999</c:v>
                </c:pt>
                <c:pt idx="26155">
                  <c:v>132.8318816</c:v>
                </c:pt>
                <c:pt idx="26156">
                  <c:v>136.78673230000001</c:v>
                </c:pt>
                <c:pt idx="26157">
                  <c:v>134.96406959999999</c:v>
                </c:pt>
                <c:pt idx="26158">
                  <c:v>133.09342470000001</c:v>
                </c:pt>
                <c:pt idx="26159">
                  <c:v>137.49328439999999</c:v>
                </c:pt>
                <c:pt idx="26160">
                  <c:v>130.89459690000001</c:v>
                </c:pt>
                <c:pt idx="26161">
                  <c:v>140.3564356</c:v>
                </c:pt>
                <c:pt idx="26162">
                  <c:v>145.78355260000001</c:v>
                </c:pt>
                <c:pt idx="26163">
                  <c:v>129.75542909999999</c:v>
                </c:pt>
                <c:pt idx="26164">
                  <c:v>138.17694940000001</c:v>
                </c:pt>
                <c:pt idx="26165">
                  <c:v>137.45585059999999</c:v>
                </c:pt>
                <c:pt idx="26166">
                  <c:v>133.74204119999999</c:v>
                </c:pt>
                <c:pt idx="26167">
                  <c:v>130.88327570000001</c:v>
                </c:pt>
                <c:pt idx="26168">
                  <c:v>129.51403970000001</c:v>
                </c:pt>
                <c:pt idx="26169">
                  <c:v>130.30328639999999</c:v>
                </c:pt>
                <c:pt idx="26170">
                  <c:v>137.83780960000001</c:v>
                </c:pt>
                <c:pt idx="26171">
                  <c:v>149.98353309999999</c:v>
                </c:pt>
                <c:pt idx="26172">
                  <c:v>149.98353309999999</c:v>
                </c:pt>
                <c:pt idx="26173">
                  <c:v>138.38227309999999</c:v>
                </c:pt>
                <c:pt idx="26174">
                  <c:v>140.57255409999999</c:v>
                </c:pt>
                <c:pt idx="26175">
                  <c:v>130.32895690000001</c:v>
                </c:pt>
                <c:pt idx="26176">
                  <c:v>143.06034589999999</c:v>
                </c:pt>
                <c:pt idx="26177">
                  <c:v>143.06034589999999</c:v>
                </c:pt>
                <c:pt idx="26178">
                  <c:v>128.8219172</c:v>
                </c:pt>
                <c:pt idx="26179">
                  <c:v>130.4519023</c:v>
                </c:pt>
                <c:pt idx="26180">
                  <c:v>145.10422360000001</c:v>
                </c:pt>
                <c:pt idx="26181">
                  <c:v>131.1587165</c:v>
                </c:pt>
                <c:pt idx="26182">
                  <c:v>137.8870905</c:v>
                </c:pt>
                <c:pt idx="26183">
                  <c:v>150.70685399999999</c:v>
                </c:pt>
                <c:pt idx="26184">
                  <c:v>145.29965559999999</c:v>
                </c:pt>
                <c:pt idx="26185">
                  <c:v>145.29965559999999</c:v>
                </c:pt>
                <c:pt idx="26186">
                  <c:v>140.61839430000001</c:v>
                </c:pt>
                <c:pt idx="26187">
                  <c:v>128.57840010000001</c:v>
                </c:pt>
                <c:pt idx="26188">
                  <c:v>145.14692819999999</c:v>
                </c:pt>
                <c:pt idx="26189">
                  <c:v>136.23574210000001</c:v>
                </c:pt>
                <c:pt idx="26190">
                  <c:v>136.23574210000001</c:v>
                </c:pt>
                <c:pt idx="26191">
                  <c:v>133.10920369999999</c:v>
                </c:pt>
                <c:pt idx="26192">
                  <c:v>135.85875530000001</c:v>
                </c:pt>
                <c:pt idx="26193">
                  <c:v>131.8203019</c:v>
                </c:pt>
                <c:pt idx="26194">
                  <c:v>131.8203019</c:v>
                </c:pt>
                <c:pt idx="26195">
                  <c:v>130.43200709999999</c:v>
                </c:pt>
                <c:pt idx="26196">
                  <c:v>141.6401339</c:v>
                </c:pt>
                <c:pt idx="26197">
                  <c:v>141.6401339</c:v>
                </c:pt>
                <c:pt idx="26198">
                  <c:v>136.68547860000001</c:v>
                </c:pt>
                <c:pt idx="26199">
                  <c:v>136.68547860000001</c:v>
                </c:pt>
                <c:pt idx="26200">
                  <c:v>132.1085124</c:v>
                </c:pt>
                <c:pt idx="26201">
                  <c:v>129.7623078</c:v>
                </c:pt>
                <c:pt idx="26202">
                  <c:v>138.14893000000001</c:v>
                </c:pt>
                <c:pt idx="26203">
                  <c:v>138.14893000000001</c:v>
                </c:pt>
                <c:pt idx="26204">
                  <c:v>131.89075020000001</c:v>
                </c:pt>
                <c:pt idx="26205">
                  <c:v>133.4893299</c:v>
                </c:pt>
                <c:pt idx="26206">
                  <c:v>133.4893299</c:v>
                </c:pt>
                <c:pt idx="26207">
                  <c:v>126.2771807</c:v>
                </c:pt>
                <c:pt idx="26208">
                  <c:v>137.79671959999999</c:v>
                </c:pt>
                <c:pt idx="26209">
                  <c:v>128.76655600000001</c:v>
                </c:pt>
                <c:pt idx="26210">
                  <c:v>150.50725850000001</c:v>
                </c:pt>
                <c:pt idx="26211">
                  <c:v>135.49188340000001</c:v>
                </c:pt>
                <c:pt idx="26212">
                  <c:v>132.33074339999999</c:v>
                </c:pt>
                <c:pt idx="26213">
                  <c:v>132.33074339999999</c:v>
                </c:pt>
                <c:pt idx="26214">
                  <c:v>141.19792580000001</c:v>
                </c:pt>
                <c:pt idx="26215">
                  <c:v>145.91046170000001</c:v>
                </c:pt>
                <c:pt idx="26216">
                  <c:v>132.44536020000001</c:v>
                </c:pt>
                <c:pt idx="26217">
                  <c:v>137.88310519999999</c:v>
                </c:pt>
                <c:pt idx="26218">
                  <c:v>137.88310519999999</c:v>
                </c:pt>
                <c:pt idx="26219">
                  <c:v>137.5584929</c:v>
                </c:pt>
                <c:pt idx="26220">
                  <c:v>137.58211059999999</c:v>
                </c:pt>
                <c:pt idx="26221">
                  <c:v>139.8787505</c:v>
                </c:pt>
                <c:pt idx="26222">
                  <c:v>131.8024557</c:v>
                </c:pt>
                <c:pt idx="26223">
                  <c:v>136.3491113</c:v>
                </c:pt>
                <c:pt idx="26224">
                  <c:v>142.3236086</c:v>
                </c:pt>
                <c:pt idx="26225">
                  <c:v>141.37819189999999</c:v>
                </c:pt>
                <c:pt idx="26226">
                  <c:v>140.45989660000001</c:v>
                </c:pt>
                <c:pt idx="26227">
                  <c:v>145.3398158</c:v>
                </c:pt>
                <c:pt idx="26228">
                  <c:v>138.6793572</c:v>
                </c:pt>
                <c:pt idx="26229">
                  <c:v>143.3609854</c:v>
                </c:pt>
                <c:pt idx="26230">
                  <c:v>143.3609854</c:v>
                </c:pt>
                <c:pt idx="26231">
                  <c:v>143.2202873</c:v>
                </c:pt>
                <c:pt idx="26232">
                  <c:v>143.2202873</c:v>
                </c:pt>
                <c:pt idx="26233">
                  <c:v>134.76966089999999</c:v>
                </c:pt>
                <c:pt idx="26234">
                  <c:v>139.002499</c:v>
                </c:pt>
                <c:pt idx="26235">
                  <c:v>138.47346239999999</c:v>
                </c:pt>
                <c:pt idx="26236">
                  <c:v>141.9029932</c:v>
                </c:pt>
                <c:pt idx="26237">
                  <c:v>142.4671031</c:v>
                </c:pt>
                <c:pt idx="26238">
                  <c:v>139.0860606</c:v>
                </c:pt>
                <c:pt idx="26239">
                  <c:v>137.77819579999999</c:v>
                </c:pt>
                <c:pt idx="26240">
                  <c:v>137.77819579999999</c:v>
                </c:pt>
                <c:pt idx="26241">
                  <c:v>139.1300584</c:v>
                </c:pt>
                <c:pt idx="26242">
                  <c:v>130.16665929999999</c:v>
                </c:pt>
                <c:pt idx="26243">
                  <c:v>144.12393230000001</c:v>
                </c:pt>
                <c:pt idx="26244">
                  <c:v>130.3784532</c:v>
                </c:pt>
                <c:pt idx="26245">
                  <c:v>126.226732</c:v>
                </c:pt>
                <c:pt idx="26246">
                  <c:v>144.13381430000001</c:v>
                </c:pt>
                <c:pt idx="26247">
                  <c:v>125.93900410000001</c:v>
                </c:pt>
                <c:pt idx="26248">
                  <c:v>136.32960299999999</c:v>
                </c:pt>
                <c:pt idx="26249">
                  <c:v>137.06410460000001</c:v>
                </c:pt>
                <c:pt idx="26250">
                  <c:v>144.5171101</c:v>
                </c:pt>
                <c:pt idx="26251">
                  <c:v>138.24675379999999</c:v>
                </c:pt>
                <c:pt idx="26252">
                  <c:v>133.42730019999999</c:v>
                </c:pt>
                <c:pt idx="26253">
                  <c:v>133.42730019999999</c:v>
                </c:pt>
                <c:pt idx="26254">
                  <c:v>138.6543408</c:v>
                </c:pt>
                <c:pt idx="26255">
                  <c:v>144.56079940000001</c:v>
                </c:pt>
                <c:pt idx="26256">
                  <c:v>138.14980779999999</c:v>
                </c:pt>
                <c:pt idx="26257">
                  <c:v>144.41392350000001</c:v>
                </c:pt>
                <c:pt idx="26258">
                  <c:v>138.66524580000001</c:v>
                </c:pt>
                <c:pt idx="26259">
                  <c:v>138.95106440000001</c:v>
                </c:pt>
                <c:pt idx="26260">
                  <c:v>144.407262</c:v>
                </c:pt>
                <c:pt idx="26261">
                  <c:v>141.6846104</c:v>
                </c:pt>
                <c:pt idx="26262">
                  <c:v>136.7794466</c:v>
                </c:pt>
                <c:pt idx="26263">
                  <c:v>129.88958510000001</c:v>
                </c:pt>
                <c:pt idx="26264">
                  <c:v>132.7483642</c:v>
                </c:pt>
                <c:pt idx="26265">
                  <c:v>146.22115679999999</c:v>
                </c:pt>
                <c:pt idx="26266">
                  <c:v>138.97706450000001</c:v>
                </c:pt>
                <c:pt idx="26267">
                  <c:v>130.07370969999999</c:v>
                </c:pt>
                <c:pt idx="26268">
                  <c:v>134.6143194</c:v>
                </c:pt>
                <c:pt idx="26269">
                  <c:v>138.96983030000001</c:v>
                </c:pt>
                <c:pt idx="26270">
                  <c:v>141.00251299999999</c:v>
                </c:pt>
                <c:pt idx="26271">
                  <c:v>145.06938690000001</c:v>
                </c:pt>
                <c:pt idx="26272">
                  <c:v>131.57325539999999</c:v>
                </c:pt>
                <c:pt idx="26273">
                  <c:v>125.7762979</c:v>
                </c:pt>
                <c:pt idx="26274">
                  <c:v>139.5881358</c:v>
                </c:pt>
                <c:pt idx="26275">
                  <c:v>135.17740789999999</c:v>
                </c:pt>
                <c:pt idx="26276">
                  <c:v>133.7829193</c:v>
                </c:pt>
                <c:pt idx="26277">
                  <c:v>133.77541679999999</c:v>
                </c:pt>
                <c:pt idx="26278">
                  <c:v>130.46962479999999</c:v>
                </c:pt>
                <c:pt idx="26279">
                  <c:v>134.36163619999999</c:v>
                </c:pt>
                <c:pt idx="26280">
                  <c:v>131.58370020000001</c:v>
                </c:pt>
                <c:pt idx="26281">
                  <c:v>131.58370020000001</c:v>
                </c:pt>
                <c:pt idx="26282">
                  <c:v>139.19173309999999</c:v>
                </c:pt>
                <c:pt idx="26283">
                  <c:v>131.030855</c:v>
                </c:pt>
                <c:pt idx="26284">
                  <c:v>141.89682719999999</c:v>
                </c:pt>
                <c:pt idx="26285">
                  <c:v>131.0124802</c:v>
                </c:pt>
                <c:pt idx="26286">
                  <c:v>146.38118639999999</c:v>
                </c:pt>
                <c:pt idx="26287">
                  <c:v>139.242906</c:v>
                </c:pt>
                <c:pt idx="26288">
                  <c:v>141.94711649999999</c:v>
                </c:pt>
                <c:pt idx="26289">
                  <c:v>146.58610719999999</c:v>
                </c:pt>
                <c:pt idx="26290">
                  <c:v>146.58610719999999</c:v>
                </c:pt>
                <c:pt idx="26291">
                  <c:v>146.42854990000001</c:v>
                </c:pt>
                <c:pt idx="26292">
                  <c:v>127.43356730000001</c:v>
                </c:pt>
                <c:pt idx="26293">
                  <c:v>128.61627189999999</c:v>
                </c:pt>
                <c:pt idx="26294">
                  <c:v>142.96384180000001</c:v>
                </c:pt>
                <c:pt idx="26295">
                  <c:v>142.96384180000001</c:v>
                </c:pt>
                <c:pt idx="26296">
                  <c:v>138.7174473</c:v>
                </c:pt>
                <c:pt idx="26297">
                  <c:v>138.97054349999999</c:v>
                </c:pt>
                <c:pt idx="26298">
                  <c:v>134.37617610000001</c:v>
                </c:pt>
                <c:pt idx="26299">
                  <c:v>136.2769553</c:v>
                </c:pt>
                <c:pt idx="26300">
                  <c:v>130.9881852</c:v>
                </c:pt>
                <c:pt idx="26301">
                  <c:v>132.49489360000001</c:v>
                </c:pt>
                <c:pt idx="26302">
                  <c:v>134.10979470000001</c:v>
                </c:pt>
                <c:pt idx="26303">
                  <c:v>134.10979470000001</c:v>
                </c:pt>
                <c:pt idx="26304">
                  <c:v>132.2902014</c:v>
                </c:pt>
                <c:pt idx="26305">
                  <c:v>143.58525729999999</c:v>
                </c:pt>
                <c:pt idx="26306">
                  <c:v>143.58525729999999</c:v>
                </c:pt>
                <c:pt idx="26307">
                  <c:v>143.2059739</c:v>
                </c:pt>
                <c:pt idx="26308">
                  <c:v>143.2059739</c:v>
                </c:pt>
                <c:pt idx="26309">
                  <c:v>131.13815510000001</c:v>
                </c:pt>
                <c:pt idx="26310">
                  <c:v>136.83566930000001</c:v>
                </c:pt>
                <c:pt idx="26311">
                  <c:v>136.83566930000001</c:v>
                </c:pt>
                <c:pt idx="26312">
                  <c:v>134.6259761</c:v>
                </c:pt>
                <c:pt idx="26313">
                  <c:v>141.36342550000001</c:v>
                </c:pt>
                <c:pt idx="26314">
                  <c:v>132.4873762</c:v>
                </c:pt>
                <c:pt idx="26315">
                  <c:v>132.4873762</c:v>
                </c:pt>
                <c:pt idx="26316">
                  <c:v>134.8790832</c:v>
                </c:pt>
                <c:pt idx="26317">
                  <c:v>129.4565642</c:v>
                </c:pt>
                <c:pt idx="26318">
                  <c:v>151.76322390000001</c:v>
                </c:pt>
                <c:pt idx="26319">
                  <c:v>131.25555560000001</c:v>
                </c:pt>
                <c:pt idx="26320">
                  <c:v>136.92632169999999</c:v>
                </c:pt>
                <c:pt idx="26321">
                  <c:v>130.33517639999999</c:v>
                </c:pt>
                <c:pt idx="26322">
                  <c:v>130.473366</c:v>
                </c:pt>
                <c:pt idx="26323">
                  <c:v>129.3054301</c:v>
                </c:pt>
                <c:pt idx="26324">
                  <c:v>138.17656719999999</c:v>
                </c:pt>
                <c:pt idx="26325">
                  <c:v>138.17656719999999</c:v>
                </c:pt>
                <c:pt idx="26326">
                  <c:v>147.21878419999999</c:v>
                </c:pt>
                <c:pt idx="26327">
                  <c:v>138.44500769999999</c:v>
                </c:pt>
                <c:pt idx="26328">
                  <c:v>138.44500769999999</c:v>
                </c:pt>
                <c:pt idx="26329">
                  <c:v>142.25812930000001</c:v>
                </c:pt>
                <c:pt idx="26330">
                  <c:v>136.8899132</c:v>
                </c:pt>
                <c:pt idx="26331">
                  <c:v>132.4712222</c:v>
                </c:pt>
                <c:pt idx="26332">
                  <c:v>141.2729372</c:v>
                </c:pt>
                <c:pt idx="26333">
                  <c:v>144.46152989999999</c:v>
                </c:pt>
                <c:pt idx="26334">
                  <c:v>133.00816090000001</c:v>
                </c:pt>
                <c:pt idx="26335">
                  <c:v>133.00816090000001</c:v>
                </c:pt>
                <c:pt idx="26336">
                  <c:v>144.47693810000001</c:v>
                </c:pt>
                <c:pt idx="26337">
                  <c:v>144.4974191</c:v>
                </c:pt>
                <c:pt idx="26338">
                  <c:v>131.82043089999999</c:v>
                </c:pt>
                <c:pt idx="26339">
                  <c:v>136.81788259999999</c:v>
                </c:pt>
                <c:pt idx="26340">
                  <c:v>142.59859650000001</c:v>
                </c:pt>
                <c:pt idx="26341">
                  <c:v>139.0590392</c:v>
                </c:pt>
                <c:pt idx="26342">
                  <c:v>139.03385800000001</c:v>
                </c:pt>
                <c:pt idx="26343">
                  <c:v>145.81489769999999</c:v>
                </c:pt>
                <c:pt idx="26344">
                  <c:v>143.85080500000001</c:v>
                </c:pt>
                <c:pt idx="26345">
                  <c:v>143.85080500000001</c:v>
                </c:pt>
                <c:pt idx="26346">
                  <c:v>140.8190869</c:v>
                </c:pt>
                <c:pt idx="26347">
                  <c:v>141.83351690000001</c:v>
                </c:pt>
                <c:pt idx="26348">
                  <c:v>150.23704290000001</c:v>
                </c:pt>
                <c:pt idx="26349">
                  <c:v>150.23704290000001</c:v>
                </c:pt>
                <c:pt idx="26350">
                  <c:v>133.86644150000001</c:v>
                </c:pt>
                <c:pt idx="26351">
                  <c:v>133.83735229999999</c:v>
                </c:pt>
                <c:pt idx="26352">
                  <c:v>142.3683418</c:v>
                </c:pt>
                <c:pt idx="26353">
                  <c:v>140.48863209999999</c:v>
                </c:pt>
                <c:pt idx="26354">
                  <c:v>143.718414</c:v>
                </c:pt>
                <c:pt idx="26355">
                  <c:v>143.718414</c:v>
                </c:pt>
                <c:pt idx="26356">
                  <c:v>140.53912750000001</c:v>
                </c:pt>
                <c:pt idx="26357">
                  <c:v>139.80434880000001</c:v>
                </c:pt>
                <c:pt idx="26358">
                  <c:v>150.3937268</c:v>
                </c:pt>
                <c:pt idx="26359">
                  <c:v>150.3937268</c:v>
                </c:pt>
                <c:pt idx="26360">
                  <c:v>142.9869147</c:v>
                </c:pt>
                <c:pt idx="26361">
                  <c:v>145.0079637</c:v>
                </c:pt>
                <c:pt idx="26362">
                  <c:v>138.3546005</c:v>
                </c:pt>
                <c:pt idx="26363">
                  <c:v>138.3546005</c:v>
                </c:pt>
                <c:pt idx="26364">
                  <c:v>134.5846258</c:v>
                </c:pt>
                <c:pt idx="26365">
                  <c:v>140.30596159999999</c:v>
                </c:pt>
                <c:pt idx="26366">
                  <c:v>145.05132950000001</c:v>
                </c:pt>
                <c:pt idx="26367">
                  <c:v>127.5711676</c:v>
                </c:pt>
                <c:pt idx="26368">
                  <c:v>144.60824779999999</c:v>
                </c:pt>
                <c:pt idx="26369">
                  <c:v>143.01788010000001</c:v>
                </c:pt>
                <c:pt idx="26370">
                  <c:v>145.81188890000001</c:v>
                </c:pt>
                <c:pt idx="26371">
                  <c:v>144.62121479999999</c:v>
                </c:pt>
                <c:pt idx="26372">
                  <c:v>130.0369614</c:v>
                </c:pt>
                <c:pt idx="26373">
                  <c:v>147.50603630000001</c:v>
                </c:pt>
                <c:pt idx="26374">
                  <c:v>138.51093549999999</c:v>
                </c:pt>
                <c:pt idx="26375">
                  <c:v>129.68299289999999</c:v>
                </c:pt>
                <c:pt idx="26376">
                  <c:v>134.0694451</c:v>
                </c:pt>
                <c:pt idx="26377">
                  <c:v>134.0694451</c:v>
                </c:pt>
                <c:pt idx="26378">
                  <c:v>139.22366239999999</c:v>
                </c:pt>
                <c:pt idx="26379">
                  <c:v>142.780046</c:v>
                </c:pt>
                <c:pt idx="26380">
                  <c:v>142.60981029999999</c:v>
                </c:pt>
                <c:pt idx="26381">
                  <c:v>131.93208730000001</c:v>
                </c:pt>
                <c:pt idx="26382">
                  <c:v>151.5372907</c:v>
                </c:pt>
                <c:pt idx="26383">
                  <c:v>139.2351816</c:v>
                </c:pt>
                <c:pt idx="26384">
                  <c:v>144.9496724</c:v>
                </c:pt>
                <c:pt idx="26385">
                  <c:v>134.91288900000001</c:v>
                </c:pt>
                <c:pt idx="26386">
                  <c:v>134.3760743</c:v>
                </c:pt>
                <c:pt idx="26387">
                  <c:v>140.42966759999999</c:v>
                </c:pt>
                <c:pt idx="26388">
                  <c:v>144.94143020000001</c:v>
                </c:pt>
                <c:pt idx="26389">
                  <c:v>131.60255530000001</c:v>
                </c:pt>
                <c:pt idx="26390">
                  <c:v>131.60255530000001</c:v>
                </c:pt>
                <c:pt idx="26391">
                  <c:v>134.24103489999999</c:v>
                </c:pt>
                <c:pt idx="26392">
                  <c:v>137.40341090000001</c:v>
                </c:pt>
                <c:pt idx="26393">
                  <c:v>138.722272</c:v>
                </c:pt>
                <c:pt idx="26394">
                  <c:v>139.58739460000001</c:v>
                </c:pt>
                <c:pt idx="26395">
                  <c:v>145.553989</c:v>
                </c:pt>
                <c:pt idx="26396">
                  <c:v>135.2868459</c:v>
                </c:pt>
                <c:pt idx="26397">
                  <c:v>139.57878489999999</c:v>
                </c:pt>
                <c:pt idx="26398">
                  <c:v>129.54901960000001</c:v>
                </c:pt>
                <c:pt idx="26399">
                  <c:v>133.12314019999999</c:v>
                </c:pt>
                <c:pt idx="26400">
                  <c:v>133.0617914</c:v>
                </c:pt>
                <c:pt idx="26401">
                  <c:v>133.0617914</c:v>
                </c:pt>
                <c:pt idx="26402">
                  <c:v>140.15551880000001</c:v>
                </c:pt>
                <c:pt idx="26403">
                  <c:v>141.32976970000001</c:v>
                </c:pt>
                <c:pt idx="26404">
                  <c:v>144.02876430000001</c:v>
                </c:pt>
                <c:pt idx="26405">
                  <c:v>141.0383582</c:v>
                </c:pt>
                <c:pt idx="26406">
                  <c:v>147.6679154</c:v>
                </c:pt>
                <c:pt idx="26407">
                  <c:v>141.3836714</c:v>
                </c:pt>
                <c:pt idx="26408">
                  <c:v>144.07934729999999</c:v>
                </c:pt>
                <c:pt idx="26409">
                  <c:v>132.02951659999999</c:v>
                </c:pt>
                <c:pt idx="26410">
                  <c:v>135.82909000000001</c:v>
                </c:pt>
                <c:pt idx="26411">
                  <c:v>147.71523920000001</c:v>
                </c:pt>
                <c:pt idx="26412">
                  <c:v>147.87568519999999</c:v>
                </c:pt>
                <c:pt idx="26413">
                  <c:v>147.87568519999999</c:v>
                </c:pt>
                <c:pt idx="26414">
                  <c:v>144.2930111</c:v>
                </c:pt>
                <c:pt idx="26415">
                  <c:v>144.2930111</c:v>
                </c:pt>
                <c:pt idx="26416">
                  <c:v>132.510842</c:v>
                </c:pt>
                <c:pt idx="26417">
                  <c:v>133.9410895</c:v>
                </c:pt>
                <c:pt idx="26418">
                  <c:v>142.9579626</c:v>
                </c:pt>
                <c:pt idx="26419">
                  <c:v>135.83074199999999</c:v>
                </c:pt>
                <c:pt idx="26420">
                  <c:v>134.7576421</c:v>
                </c:pt>
                <c:pt idx="26421">
                  <c:v>135.5720335</c:v>
                </c:pt>
                <c:pt idx="26422">
                  <c:v>135.5720335</c:v>
                </c:pt>
                <c:pt idx="26423">
                  <c:v>129.7236279</c:v>
                </c:pt>
                <c:pt idx="26424">
                  <c:v>128.05627509999999</c:v>
                </c:pt>
                <c:pt idx="26425">
                  <c:v>145.83664300000001</c:v>
                </c:pt>
                <c:pt idx="26426">
                  <c:v>132.28100169999999</c:v>
                </c:pt>
                <c:pt idx="26427">
                  <c:v>130.93484179999999</c:v>
                </c:pt>
                <c:pt idx="26428">
                  <c:v>145.61995300000001</c:v>
                </c:pt>
                <c:pt idx="26429">
                  <c:v>133.30457150000001</c:v>
                </c:pt>
                <c:pt idx="26430">
                  <c:v>134.89180210000001</c:v>
                </c:pt>
                <c:pt idx="26431">
                  <c:v>153.02557640000001</c:v>
                </c:pt>
                <c:pt idx="26432">
                  <c:v>130.35031739999999</c:v>
                </c:pt>
                <c:pt idx="26433">
                  <c:v>140.44761389999999</c:v>
                </c:pt>
                <c:pt idx="26434">
                  <c:v>138.36089319999999</c:v>
                </c:pt>
                <c:pt idx="26435">
                  <c:v>136.88026690000001</c:v>
                </c:pt>
                <c:pt idx="26436">
                  <c:v>131.6659937</c:v>
                </c:pt>
                <c:pt idx="26437">
                  <c:v>143.7375748</c:v>
                </c:pt>
                <c:pt idx="26438">
                  <c:v>143.7375748</c:v>
                </c:pt>
                <c:pt idx="26439">
                  <c:v>130.73440919999999</c:v>
                </c:pt>
                <c:pt idx="26440">
                  <c:v>134.16853829999999</c:v>
                </c:pt>
                <c:pt idx="26441">
                  <c:v>144.1341414</c:v>
                </c:pt>
                <c:pt idx="26442">
                  <c:v>144.1341414</c:v>
                </c:pt>
                <c:pt idx="26443">
                  <c:v>138.3339738</c:v>
                </c:pt>
                <c:pt idx="26444">
                  <c:v>138.3339738</c:v>
                </c:pt>
                <c:pt idx="26445">
                  <c:v>149.33293850000001</c:v>
                </c:pt>
                <c:pt idx="26446">
                  <c:v>139.87019190000001</c:v>
                </c:pt>
                <c:pt idx="26447">
                  <c:v>139.87019190000001</c:v>
                </c:pt>
                <c:pt idx="26448">
                  <c:v>135.29815550000001</c:v>
                </c:pt>
                <c:pt idx="26449">
                  <c:v>132.4700957</c:v>
                </c:pt>
                <c:pt idx="26450">
                  <c:v>133.16830060000001</c:v>
                </c:pt>
                <c:pt idx="26451">
                  <c:v>133.16830060000001</c:v>
                </c:pt>
                <c:pt idx="26452">
                  <c:v>145.8204604</c:v>
                </c:pt>
                <c:pt idx="26453">
                  <c:v>138.29962710000001</c:v>
                </c:pt>
                <c:pt idx="26454">
                  <c:v>141.83448279999999</c:v>
                </c:pt>
                <c:pt idx="26455">
                  <c:v>146.5849771</c:v>
                </c:pt>
                <c:pt idx="26456">
                  <c:v>132.02791999999999</c:v>
                </c:pt>
                <c:pt idx="26457">
                  <c:v>138.80095610000001</c:v>
                </c:pt>
                <c:pt idx="26458">
                  <c:v>138.80095610000001</c:v>
                </c:pt>
                <c:pt idx="26459">
                  <c:v>144.72935340000001</c:v>
                </c:pt>
                <c:pt idx="26460">
                  <c:v>136.88754410000001</c:v>
                </c:pt>
                <c:pt idx="26461">
                  <c:v>129.70973369999999</c:v>
                </c:pt>
                <c:pt idx="26462">
                  <c:v>147.1664969</c:v>
                </c:pt>
                <c:pt idx="26463">
                  <c:v>137.61107139999999</c:v>
                </c:pt>
                <c:pt idx="26464">
                  <c:v>144.35846530000001</c:v>
                </c:pt>
                <c:pt idx="26465">
                  <c:v>144.35846530000001</c:v>
                </c:pt>
                <c:pt idx="26466">
                  <c:v>136.24449229999999</c:v>
                </c:pt>
                <c:pt idx="26467">
                  <c:v>145.01025799999999</c:v>
                </c:pt>
                <c:pt idx="26468">
                  <c:v>137.66592489999999</c:v>
                </c:pt>
                <c:pt idx="26469">
                  <c:v>145.0325771</c:v>
                </c:pt>
                <c:pt idx="26470">
                  <c:v>134.5523546</c:v>
                </c:pt>
                <c:pt idx="26471">
                  <c:v>134.5523546</c:v>
                </c:pt>
                <c:pt idx="26472">
                  <c:v>142.85252460000001</c:v>
                </c:pt>
                <c:pt idx="26473">
                  <c:v>139.67180070000001</c:v>
                </c:pt>
                <c:pt idx="26474">
                  <c:v>139.647381</c:v>
                </c:pt>
                <c:pt idx="26475">
                  <c:v>141.06217140000001</c:v>
                </c:pt>
                <c:pt idx="26476">
                  <c:v>150.6607296</c:v>
                </c:pt>
                <c:pt idx="26477">
                  <c:v>150.6607296</c:v>
                </c:pt>
                <c:pt idx="26478">
                  <c:v>141.11227199999999</c:v>
                </c:pt>
                <c:pt idx="26479">
                  <c:v>150.81261839999999</c:v>
                </c:pt>
                <c:pt idx="26480">
                  <c:v>150.81261839999999</c:v>
                </c:pt>
                <c:pt idx="26481">
                  <c:v>143.4175233</c:v>
                </c:pt>
                <c:pt idx="26482">
                  <c:v>146.37295259999999</c:v>
                </c:pt>
                <c:pt idx="26483">
                  <c:v>144.23751669999999</c:v>
                </c:pt>
                <c:pt idx="26484">
                  <c:v>144.23751669999999</c:v>
                </c:pt>
                <c:pt idx="26485">
                  <c:v>142.45051609999999</c:v>
                </c:pt>
                <c:pt idx="26486">
                  <c:v>146.4184424</c:v>
                </c:pt>
                <c:pt idx="26487">
                  <c:v>145.15430860000001</c:v>
                </c:pt>
                <c:pt idx="26488">
                  <c:v>151.56616030000001</c:v>
                </c:pt>
                <c:pt idx="26489">
                  <c:v>144.22219620000001</c:v>
                </c:pt>
                <c:pt idx="26490">
                  <c:v>148.79584170000001</c:v>
                </c:pt>
                <c:pt idx="26491">
                  <c:v>144.38839540000001</c:v>
                </c:pt>
                <c:pt idx="26492">
                  <c:v>139.79566460000001</c:v>
                </c:pt>
                <c:pt idx="26493">
                  <c:v>139.79566460000001</c:v>
                </c:pt>
                <c:pt idx="26494">
                  <c:v>146.15587210000001</c:v>
                </c:pt>
                <c:pt idx="26495">
                  <c:v>145.12048809999999</c:v>
                </c:pt>
                <c:pt idx="26496">
                  <c:v>151.96296039999999</c:v>
                </c:pt>
                <c:pt idx="26497">
                  <c:v>130.69612549999999</c:v>
                </c:pt>
                <c:pt idx="26498">
                  <c:v>145.1340338</c:v>
                </c:pt>
                <c:pt idx="26499">
                  <c:v>133.91474779999999</c:v>
                </c:pt>
                <c:pt idx="26500">
                  <c:v>146.3566802</c:v>
                </c:pt>
                <c:pt idx="26501">
                  <c:v>140.6558023</c:v>
                </c:pt>
                <c:pt idx="26502">
                  <c:v>139.1182105</c:v>
                </c:pt>
                <c:pt idx="26503">
                  <c:v>135.55236170000001</c:v>
                </c:pt>
                <c:pt idx="26504">
                  <c:v>135.55236170000001</c:v>
                </c:pt>
                <c:pt idx="26505">
                  <c:v>128.21729300000001</c:v>
                </c:pt>
                <c:pt idx="26506">
                  <c:v>140.66803540000001</c:v>
                </c:pt>
                <c:pt idx="26507">
                  <c:v>143.3465831</c:v>
                </c:pt>
                <c:pt idx="26508">
                  <c:v>145.5036695</c:v>
                </c:pt>
                <c:pt idx="26509">
                  <c:v>133.6165049</c:v>
                </c:pt>
                <c:pt idx="26510">
                  <c:v>133.1061574</c:v>
                </c:pt>
                <c:pt idx="26511">
                  <c:v>133.1061574</c:v>
                </c:pt>
                <c:pt idx="26512">
                  <c:v>141.0526548</c:v>
                </c:pt>
                <c:pt idx="26513">
                  <c:v>145.49612339999999</c:v>
                </c:pt>
                <c:pt idx="26514">
                  <c:v>135.73461420000001</c:v>
                </c:pt>
                <c:pt idx="26515">
                  <c:v>134.51691600000001</c:v>
                </c:pt>
                <c:pt idx="26516">
                  <c:v>145.3520977</c:v>
                </c:pt>
                <c:pt idx="26517">
                  <c:v>130.34015170000001</c:v>
                </c:pt>
                <c:pt idx="26518">
                  <c:v>138.04402690000001</c:v>
                </c:pt>
                <c:pt idx="26519">
                  <c:v>146.06227720000001</c:v>
                </c:pt>
                <c:pt idx="26520">
                  <c:v>148.9547814</c:v>
                </c:pt>
                <c:pt idx="26521">
                  <c:v>153.69823120000001</c:v>
                </c:pt>
                <c:pt idx="26522">
                  <c:v>153.69823120000001</c:v>
                </c:pt>
                <c:pt idx="26523">
                  <c:v>145.4070835</c:v>
                </c:pt>
                <c:pt idx="26524">
                  <c:v>140.2190425</c:v>
                </c:pt>
                <c:pt idx="26525">
                  <c:v>143.88679250000001</c:v>
                </c:pt>
                <c:pt idx="26526">
                  <c:v>149.0066793</c:v>
                </c:pt>
                <c:pt idx="26527">
                  <c:v>136.81792239999999</c:v>
                </c:pt>
                <c:pt idx="26528">
                  <c:v>140.21117570000001</c:v>
                </c:pt>
                <c:pt idx="26529">
                  <c:v>149.1722249</c:v>
                </c:pt>
                <c:pt idx="26530">
                  <c:v>149.1722249</c:v>
                </c:pt>
                <c:pt idx="26531">
                  <c:v>141.58203090000001</c:v>
                </c:pt>
                <c:pt idx="26532">
                  <c:v>130.25</c:v>
                </c:pt>
                <c:pt idx="26533">
                  <c:v>133.821969</c:v>
                </c:pt>
                <c:pt idx="26534">
                  <c:v>135.39011819999999</c:v>
                </c:pt>
                <c:pt idx="26535">
                  <c:v>137.0308455</c:v>
                </c:pt>
                <c:pt idx="26536">
                  <c:v>137.0308455</c:v>
                </c:pt>
                <c:pt idx="26537">
                  <c:v>138.07709740000001</c:v>
                </c:pt>
                <c:pt idx="26538">
                  <c:v>137.29972140000001</c:v>
                </c:pt>
                <c:pt idx="26539">
                  <c:v>146.5234524</c:v>
                </c:pt>
                <c:pt idx="26540">
                  <c:v>136.0064644</c:v>
                </c:pt>
                <c:pt idx="26541">
                  <c:v>135.48899230000001</c:v>
                </c:pt>
                <c:pt idx="26542">
                  <c:v>133.5871301</c:v>
                </c:pt>
                <c:pt idx="26543">
                  <c:v>134.82179729999999</c:v>
                </c:pt>
                <c:pt idx="26544">
                  <c:v>154.2969727</c:v>
                </c:pt>
                <c:pt idx="26545">
                  <c:v>139.79558969999999</c:v>
                </c:pt>
                <c:pt idx="26546">
                  <c:v>136.00312299999999</c:v>
                </c:pt>
                <c:pt idx="26547">
                  <c:v>146.9769052</c:v>
                </c:pt>
                <c:pt idx="26548">
                  <c:v>131.16550770000001</c:v>
                </c:pt>
                <c:pt idx="26549">
                  <c:v>146.3803978</c:v>
                </c:pt>
                <c:pt idx="26550">
                  <c:v>147.45268490000001</c:v>
                </c:pt>
                <c:pt idx="26551">
                  <c:v>140.4568869</c:v>
                </c:pt>
                <c:pt idx="26552">
                  <c:v>140.4568869</c:v>
                </c:pt>
                <c:pt idx="26553">
                  <c:v>132.10795150000001</c:v>
                </c:pt>
                <c:pt idx="26554">
                  <c:v>150.64345750000001</c:v>
                </c:pt>
                <c:pt idx="26555">
                  <c:v>151.103252</c:v>
                </c:pt>
                <c:pt idx="26556">
                  <c:v>151.103252</c:v>
                </c:pt>
                <c:pt idx="26557">
                  <c:v>138.86625190000001</c:v>
                </c:pt>
                <c:pt idx="26558">
                  <c:v>133.1648107</c:v>
                </c:pt>
                <c:pt idx="26559">
                  <c:v>143.23960940000001</c:v>
                </c:pt>
                <c:pt idx="26560">
                  <c:v>136.35242479999999</c:v>
                </c:pt>
                <c:pt idx="26561">
                  <c:v>134.15026539999999</c:v>
                </c:pt>
                <c:pt idx="26562">
                  <c:v>141.06640429999999</c:v>
                </c:pt>
                <c:pt idx="26563">
                  <c:v>148.70354459999999</c:v>
                </c:pt>
                <c:pt idx="26564">
                  <c:v>134.14218020000001</c:v>
                </c:pt>
                <c:pt idx="26565">
                  <c:v>142.88159640000001</c:v>
                </c:pt>
                <c:pt idx="26566">
                  <c:v>137.50278549999999</c:v>
                </c:pt>
                <c:pt idx="26567">
                  <c:v>133.21506769999999</c:v>
                </c:pt>
                <c:pt idx="26568">
                  <c:v>133.7600353</c:v>
                </c:pt>
                <c:pt idx="26569">
                  <c:v>144.29424499999999</c:v>
                </c:pt>
                <c:pt idx="26570">
                  <c:v>144.29424499999999</c:v>
                </c:pt>
                <c:pt idx="26571">
                  <c:v>138.63070669999999</c:v>
                </c:pt>
                <c:pt idx="26572">
                  <c:v>138.96537420000001</c:v>
                </c:pt>
                <c:pt idx="26573">
                  <c:v>138.96537420000001</c:v>
                </c:pt>
                <c:pt idx="26574">
                  <c:v>135.7228872</c:v>
                </c:pt>
                <c:pt idx="26575">
                  <c:v>136.82393759999999</c:v>
                </c:pt>
                <c:pt idx="26576">
                  <c:v>144.7050496</c:v>
                </c:pt>
                <c:pt idx="26577">
                  <c:v>144.7050496</c:v>
                </c:pt>
                <c:pt idx="26578">
                  <c:v>134.71403280000001</c:v>
                </c:pt>
                <c:pt idx="26579">
                  <c:v>134.71403280000001</c:v>
                </c:pt>
                <c:pt idx="26580">
                  <c:v>134.83732259999999</c:v>
                </c:pt>
                <c:pt idx="26581">
                  <c:v>147.02226390000001</c:v>
                </c:pt>
                <c:pt idx="26582">
                  <c:v>147.6762042</c:v>
                </c:pt>
                <c:pt idx="26583">
                  <c:v>145.74055770000001</c:v>
                </c:pt>
                <c:pt idx="26584">
                  <c:v>145.74055770000001</c:v>
                </c:pt>
                <c:pt idx="26585">
                  <c:v>139.86492680000001</c:v>
                </c:pt>
                <c:pt idx="26586">
                  <c:v>133.58392889999999</c:v>
                </c:pt>
                <c:pt idx="26587">
                  <c:v>139.92201919999999</c:v>
                </c:pt>
                <c:pt idx="26588">
                  <c:v>144.219606</c:v>
                </c:pt>
                <c:pt idx="26589">
                  <c:v>136.27168950000001</c:v>
                </c:pt>
                <c:pt idx="26590">
                  <c:v>140.55101690000001</c:v>
                </c:pt>
                <c:pt idx="26591">
                  <c:v>139.44605290000001</c:v>
                </c:pt>
                <c:pt idx="26592">
                  <c:v>139.44605290000001</c:v>
                </c:pt>
                <c:pt idx="26593">
                  <c:v>132.08754769999999</c:v>
                </c:pt>
                <c:pt idx="26594">
                  <c:v>145.00579740000001</c:v>
                </c:pt>
                <c:pt idx="26595">
                  <c:v>142.47927759999999</c:v>
                </c:pt>
                <c:pt idx="26596">
                  <c:v>142.53132819999999</c:v>
                </c:pt>
                <c:pt idx="26597">
                  <c:v>145.59216129999999</c:v>
                </c:pt>
                <c:pt idx="26598">
                  <c:v>145.568365</c:v>
                </c:pt>
                <c:pt idx="26599">
                  <c:v>151.25482719999999</c:v>
                </c:pt>
                <c:pt idx="26600">
                  <c:v>151.25482719999999</c:v>
                </c:pt>
                <c:pt idx="26601">
                  <c:v>135.2556544</c:v>
                </c:pt>
                <c:pt idx="26602">
                  <c:v>135.2556544</c:v>
                </c:pt>
                <c:pt idx="26603">
                  <c:v>140.30490889999999</c:v>
                </c:pt>
                <c:pt idx="26604">
                  <c:v>140.2768749</c:v>
                </c:pt>
                <c:pt idx="26605">
                  <c:v>146.8926582</c:v>
                </c:pt>
                <c:pt idx="26606">
                  <c:v>151.11318560000001</c:v>
                </c:pt>
                <c:pt idx="26607">
                  <c:v>151.11318560000001</c:v>
                </c:pt>
                <c:pt idx="26608">
                  <c:v>146.94239949999999</c:v>
                </c:pt>
                <c:pt idx="26609">
                  <c:v>136.08520250000001</c:v>
                </c:pt>
                <c:pt idx="26610">
                  <c:v>146.48442439999999</c:v>
                </c:pt>
                <c:pt idx="26611">
                  <c:v>132.89090089999999</c:v>
                </c:pt>
                <c:pt idx="26612">
                  <c:v>132.89090089999999</c:v>
                </c:pt>
                <c:pt idx="26613">
                  <c:v>147.79086960000001</c:v>
                </c:pt>
                <c:pt idx="26614">
                  <c:v>150.09026789999999</c:v>
                </c:pt>
                <c:pt idx="26615">
                  <c:v>150.38361520000001</c:v>
                </c:pt>
                <c:pt idx="26616">
                  <c:v>145.63745249999999</c:v>
                </c:pt>
                <c:pt idx="26617">
                  <c:v>145.63745249999999</c:v>
                </c:pt>
                <c:pt idx="26618">
                  <c:v>152.4094766</c:v>
                </c:pt>
                <c:pt idx="26619">
                  <c:v>152.00974909999999</c:v>
                </c:pt>
                <c:pt idx="26620">
                  <c:v>144.9414855</c:v>
                </c:pt>
                <c:pt idx="26621">
                  <c:v>140.4013535</c:v>
                </c:pt>
                <c:pt idx="26622">
                  <c:v>140.4013535</c:v>
                </c:pt>
                <c:pt idx="26623">
                  <c:v>146.5091486</c:v>
                </c:pt>
                <c:pt idx="26624">
                  <c:v>133.76376110000001</c:v>
                </c:pt>
                <c:pt idx="26625">
                  <c:v>136.3857667</c:v>
                </c:pt>
                <c:pt idx="26626">
                  <c:v>138.34867489999999</c:v>
                </c:pt>
                <c:pt idx="26627">
                  <c:v>146.5233863</c:v>
                </c:pt>
                <c:pt idx="26628">
                  <c:v>131.31770710000001</c:v>
                </c:pt>
                <c:pt idx="26629">
                  <c:v>141.2521438</c:v>
                </c:pt>
                <c:pt idx="26630">
                  <c:v>146.24396400000001</c:v>
                </c:pt>
                <c:pt idx="26631">
                  <c:v>152.42318109999999</c:v>
                </c:pt>
                <c:pt idx="26632">
                  <c:v>137.03428270000001</c:v>
                </c:pt>
                <c:pt idx="26633">
                  <c:v>137.03428270000001</c:v>
                </c:pt>
                <c:pt idx="26634">
                  <c:v>140.5804268</c:v>
                </c:pt>
                <c:pt idx="26635">
                  <c:v>146.92559460000001</c:v>
                </c:pt>
                <c:pt idx="26636">
                  <c:v>141.26738950000001</c:v>
                </c:pt>
                <c:pt idx="26637">
                  <c:v>133.9260639</c:v>
                </c:pt>
                <c:pt idx="26638">
                  <c:v>147.4696586</c:v>
                </c:pt>
                <c:pt idx="26639">
                  <c:v>133.41960180000001</c:v>
                </c:pt>
                <c:pt idx="26640">
                  <c:v>137.8600045</c:v>
                </c:pt>
                <c:pt idx="26641">
                  <c:v>133.56918110000001</c:v>
                </c:pt>
                <c:pt idx="26642">
                  <c:v>150.25074530000001</c:v>
                </c:pt>
                <c:pt idx="26643">
                  <c:v>138.11162490000001</c:v>
                </c:pt>
                <c:pt idx="26644">
                  <c:v>154.95284169999999</c:v>
                </c:pt>
                <c:pt idx="26645">
                  <c:v>154.95284169999999</c:v>
                </c:pt>
                <c:pt idx="26646">
                  <c:v>147.52492699999999</c:v>
                </c:pt>
                <c:pt idx="26647">
                  <c:v>143.93019190000001</c:v>
                </c:pt>
                <c:pt idx="26648">
                  <c:v>150.3025796</c:v>
                </c:pt>
                <c:pt idx="26649">
                  <c:v>137.87650300000001</c:v>
                </c:pt>
                <c:pt idx="26650">
                  <c:v>146.08161050000001</c:v>
                </c:pt>
                <c:pt idx="26651">
                  <c:v>137.2290438</c:v>
                </c:pt>
                <c:pt idx="26652">
                  <c:v>142.5426665</c:v>
                </c:pt>
                <c:pt idx="26653">
                  <c:v>133.74492179999999</c:v>
                </c:pt>
                <c:pt idx="26654">
                  <c:v>146.07477109999999</c:v>
                </c:pt>
                <c:pt idx="26655">
                  <c:v>134.12879459999999</c:v>
                </c:pt>
                <c:pt idx="26656">
                  <c:v>147.44525960000001</c:v>
                </c:pt>
                <c:pt idx="26657">
                  <c:v>136.8356029</c:v>
                </c:pt>
                <c:pt idx="26658">
                  <c:v>139.3001692</c:v>
                </c:pt>
                <c:pt idx="26659">
                  <c:v>139.3001692</c:v>
                </c:pt>
                <c:pt idx="26660">
                  <c:v>139.56054839999999</c:v>
                </c:pt>
                <c:pt idx="26661">
                  <c:v>150.7839405</c:v>
                </c:pt>
                <c:pt idx="26662">
                  <c:v>133.2832895</c:v>
                </c:pt>
                <c:pt idx="26663">
                  <c:v>141.72155069999999</c:v>
                </c:pt>
                <c:pt idx="26664">
                  <c:v>142.17477629999999</c:v>
                </c:pt>
                <c:pt idx="26665">
                  <c:v>135.3530835</c:v>
                </c:pt>
                <c:pt idx="26666">
                  <c:v>138.3494676</c:v>
                </c:pt>
                <c:pt idx="26667">
                  <c:v>141.71236529999999</c:v>
                </c:pt>
                <c:pt idx="26668">
                  <c:v>156.37921180000001</c:v>
                </c:pt>
                <c:pt idx="26669">
                  <c:v>138.7719228</c:v>
                </c:pt>
                <c:pt idx="26670">
                  <c:v>142.03325419999999</c:v>
                </c:pt>
                <c:pt idx="26671">
                  <c:v>135.38189449999999</c:v>
                </c:pt>
                <c:pt idx="26672">
                  <c:v>149.83483150000001</c:v>
                </c:pt>
                <c:pt idx="26673">
                  <c:v>141.88780629999999</c:v>
                </c:pt>
                <c:pt idx="26674">
                  <c:v>141.88780629999999</c:v>
                </c:pt>
                <c:pt idx="26675">
                  <c:v>136.73823229999999</c:v>
                </c:pt>
                <c:pt idx="26676">
                  <c:v>152.7438329</c:v>
                </c:pt>
                <c:pt idx="26677">
                  <c:v>136.31356</c:v>
                </c:pt>
                <c:pt idx="26678">
                  <c:v>139.09444769999999</c:v>
                </c:pt>
                <c:pt idx="26679">
                  <c:v>139.2364714</c:v>
                </c:pt>
                <c:pt idx="26680">
                  <c:v>140.2862063</c:v>
                </c:pt>
                <c:pt idx="26681">
                  <c:v>135.9632459</c:v>
                </c:pt>
                <c:pt idx="26682">
                  <c:v>144.6460582</c:v>
                </c:pt>
                <c:pt idx="26683">
                  <c:v>132.5571994</c:v>
                </c:pt>
                <c:pt idx="26684">
                  <c:v>150.81328239999999</c:v>
                </c:pt>
                <c:pt idx="26685">
                  <c:v>135.2099915</c:v>
                </c:pt>
                <c:pt idx="26686">
                  <c:v>146.94558290000001</c:v>
                </c:pt>
                <c:pt idx="26687">
                  <c:v>139.36790210000001</c:v>
                </c:pt>
                <c:pt idx="26688">
                  <c:v>134.08033829999999</c:v>
                </c:pt>
                <c:pt idx="26689">
                  <c:v>137.80950440000001</c:v>
                </c:pt>
                <c:pt idx="26690">
                  <c:v>136.9300203</c:v>
                </c:pt>
                <c:pt idx="26691">
                  <c:v>149.42051129999999</c:v>
                </c:pt>
                <c:pt idx="26692">
                  <c:v>146.27725480000001</c:v>
                </c:pt>
                <c:pt idx="26693">
                  <c:v>146.27725480000001</c:v>
                </c:pt>
                <c:pt idx="26694">
                  <c:v>151.60752210000001</c:v>
                </c:pt>
                <c:pt idx="26695">
                  <c:v>151.60752210000001</c:v>
                </c:pt>
                <c:pt idx="26696">
                  <c:v>149.04246800000001</c:v>
                </c:pt>
                <c:pt idx="26697">
                  <c:v>142.55395089999999</c:v>
                </c:pt>
                <c:pt idx="26698">
                  <c:v>141.30400059999999</c:v>
                </c:pt>
                <c:pt idx="26699">
                  <c:v>151.26289879999999</c:v>
                </c:pt>
                <c:pt idx="26700">
                  <c:v>151.26289879999999</c:v>
                </c:pt>
                <c:pt idx="26701">
                  <c:v>138.64818740000001</c:v>
                </c:pt>
                <c:pt idx="26702">
                  <c:v>143.4482562</c:v>
                </c:pt>
                <c:pt idx="26703">
                  <c:v>138.14322089999999</c:v>
                </c:pt>
                <c:pt idx="26704">
                  <c:v>144.86954890000001</c:v>
                </c:pt>
                <c:pt idx="26705">
                  <c:v>144.86954890000001</c:v>
                </c:pt>
                <c:pt idx="26706">
                  <c:v>133.91337630000001</c:v>
                </c:pt>
                <c:pt idx="26707">
                  <c:v>141.36527839999999</c:v>
                </c:pt>
                <c:pt idx="26708">
                  <c:v>144.73410380000001</c:v>
                </c:pt>
                <c:pt idx="26709">
                  <c:v>139.61204620000001</c:v>
                </c:pt>
                <c:pt idx="26710">
                  <c:v>139.61204620000001</c:v>
                </c:pt>
                <c:pt idx="26711">
                  <c:v>138.35017139999999</c:v>
                </c:pt>
                <c:pt idx="26712">
                  <c:v>135.41909649999999</c:v>
                </c:pt>
                <c:pt idx="26713">
                  <c:v>135.41909649999999</c:v>
                </c:pt>
                <c:pt idx="26714">
                  <c:v>133.04950299999999</c:v>
                </c:pt>
                <c:pt idx="26715">
                  <c:v>145.29706010000001</c:v>
                </c:pt>
                <c:pt idx="26716">
                  <c:v>133.04950299999999</c:v>
                </c:pt>
                <c:pt idx="26717">
                  <c:v>145.29706010000001</c:v>
                </c:pt>
                <c:pt idx="26718">
                  <c:v>137.00740020000001</c:v>
                </c:pt>
                <c:pt idx="26719">
                  <c:v>143.8949102</c:v>
                </c:pt>
                <c:pt idx="26720">
                  <c:v>148.61671849999999</c:v>
                </c:pt>
                <c:pt idx="26721">
                  <c:v>135.9535539</c:v>
                </c:pt>
                <c:pt idx="26722">
                  <c:v>139.97549559999999</c:v>
                </c:pt>
                <c:pt idx="26723">
                  <c:v>143.95127930000001</c:v>
                </c:pt>
                <c:pt idx="26724">
                  <c:v>140.9577558</c:v>
                </c:pt>
                <c:pt idx="26725">
                  <c:v>140.9577558</c:v>
                </c:pt>
                <c:pt idx="26726">
                  <c:v>152.51261070000001</c:v>
                </c:pt>
                <c:pt idx="26727">
                  <c:v>148.2713722</c:v>
                </c:pt>
                <c:pt idx="26728">
                  <c:v>149.4353256</c:v>
                </c:pt>
                <c:pt idx="26729">
                  <c:v>150.2501523</c:v>
                </c:pt>
                <c:pt idx="26730">
                  <c:v>148.32105799999999</c:v>
                </c:pt>
                <c:pt idx="26731">
                  <c:v>146.1724475</c:v>
                </c:pt>
                <c:pt idx="26732">
                  <c:v>146.14482279999999</c:v>
                </c:pt>
                <c:pt idx="26733">
                  <c:v>151.336995</c:v>
                </c:pt>
                <c:pt idx="26734">
                  <c:v>151.38903450000001</c:v>
                </c:pt>
                <c:pt idx="26735">
                  <c:v>136.80528200000001</c:v>
                </c:pt>
                <c:pt idx="26736">
                  <c:v>136.80528200000001</c:v>
                </c:pt>
                <c:pt idx="26737">
                  <c:v>141.80687209999999</c:v>
                </c:pt>
                <c:pt idx="26738">
                  <c:v>141.7774684</c:v>
                </c:pt>
                <c:pt idx="26739">
                  <c:v>134.4624038</c:v>
                </c:pt>
                <c:pt idx="26740">
                  <c:v>134.4624038</c:v>
                </c:pt>
                <c:pt idx="26741">
                  <c:v>151.74402520000001</c:v>
                </c:pt>
                <c:pt idx="26742">
                  <c:v>146.19056889999999</c:v>
                </c:pt>
                <c:pt idx="26743">
                  <c:v>146.19056889999999</c:v>
                </c:pt>
                <c:pt idx="26744">
                  <c:v>152.4754849</c:v>
                </c:pt>
                <c:pt idx="26745">
                  <c:v>134.42820370000001</c:v>
                </c:pt>
                <c:pt idx="26746">
                  <c:v>146.3626127</c:v>
                </c:pt>
                <c:pt idx="26747">
                  <c:v>141.85489190000001</c:v>
                </c:pt>
                <c:pt idx="26748">
                  <c:v>141.85489190000001</c:v>
                </c:pt>
                <c:pt idx="26749">
                  <c:v>147.05547749999999</c:v>
                </c:pt>
                <c:pt idx="26750">
                  <c:v>133.7322862</c:v>
                </c:pt>
                <c:pt idx="26751">
                  <c:v>149.82610560000001</c:v>
                </c:pt>
                <c:pt idx="26752">
                  <c:v>147.06825269999999</c:v>
                </c:pt>
                <c:pt idx="26753">
                  <c:v>152.34562510000001</c:v>
                </c:pt>
                <c:pt idx="26754">
                  <c:v>150.52255339999999</c:v>
                </c:pt>
                <c:pt idx="26755">
                  <c:v>156.05104399999999</c:v>
                </c:pt>
                <c:pt idx="26756">
                  <c:v>142.69495019999999</c:v>
                </c:pt>
                <c:pt idx="26757">
                  <c:v>152.40026449999999</c:v>
                </c:pt>
                <c:pt idx="26758">
                  <c:v>156.10235019999999</c:v>
                </c:pt>
                <c:pt idx="26759">
                  <c:v>139.33068359999999</c:v>
                </c:pt>
                <c:pt idx="26760">
                  <c:v>139.33068359999999</c:v>
                </c:pt>
                <c:pt idx="26761">
                  <c:v>142.044837</c:v>
                </c:pt>
                <c:pt idx="26762">
                  <c:v>142.71330639999999</c:v>
                </c:pt>
                <c:pt idx="26763">
                  <c:v>138.40973779999999</c:v>
                </c:pt>
                <c:pt idx="26764">
                  <c:v>152.93390110000001</c:v>
                </c:pt>
                <c:pt idx="26765">
                  <c:v>148.37688019999999</c:v>
                </c:pt>
                <c:pt idx="26766">
                  <c:v>151.7117117</c:v>
                </c:pt>
                <c:pt idx="26767">
                  <c:v>140.14771250000001</c:v>
                </c:pt>
                <c:pt idx="26768">
                  <c:v>138.28217330000001</c:v>
                </c:pt>
                <c:pt idx="26769">
                  <c:v>132.73511120000001</c:v>
                </c:pt>
                <c:pt idx="26770">
                  <c:v>140.7484997</c:v>
                </c:pt>
                <c:pt idx="26771">
                  <c:v>140.7484997</c:v>
                </c:pt>
                <c:pt idx="26772">
                  <c:v>138.09572549999999</c:v>
                </c:pt>
                <c:pt idx="26773">
                  <c:v>133.3987668</c:v>
                </c:pt>
                <c:pt idx="26774">
                  <c:v>140.16510579999999</c:v>
                </c:pt>
                <c:pt idx="26775">
                  <c:v>145.407051</c:v>
                </c:pt>
                <c:pt idx="26776">
                  <c:v>138.7219848</c:v>
                </c:pt>
                <c:pt idx="26777">
                  <c:v>147.54345810000001</c:v>
                </c:pt>
                <c:pt idx="26778">
                  <c:v>138.98097730000001</c:v>
                </c:pt>
                <c:pt idx="26779">
                  <c:v>147.98559710000001</c:v>
                </c:pt>
                <c:pt idx="26780">
                  <c:v>143.19342689999999</c:v>
                </c:pt>
                <c:pt idx="26781">
                  <c:v>147.53306359999999</c:v>
                </c:pt>
                <c:pt idx="26782">
                  <c:v>153.41584090000001</c:v>
                </c:pt>
                <c:pt idx="26783">
                  <c:v>157.65560769999999</c:v>
                </c:pt>
                <c:pt idx="26784">
                  <c:v>134.08009699999999</c:v>
                </c:pt>
                <c:pt idx="26785">
                  <c:v>144.260775</c:v>
                </c:pt>
                <c:pt idx="26786">
                  <c:v>143.6167518</c:v>
                </c:pt>
                <c:pt idx="26787">
                  <c:v>144.14091500000001</c:v>
                </c:pt>
                <c:pt idx="26788">
                  <c:v>144.14091500000001</c:v>
                </c:pt>
                <c:pt idx="26789">
                  <c:v>143.41675860000001</c:v>
                </c:pt>
                <c:pt idx="26790">
                  <c:v>140.23037199999999</c:v>
                </c:pt>
                <c:pt idx="26791">
                  <c:v>141.70374029999999</c:v>
                </c:pt>
                <c:pt idx="26792">
                  <c:v>142.3777886</c:v>
                </c:pt>
                <c:pt idx="26793">
                  <c:v>154.8405142</c:v>
                </c:pt>
                <c:pt idx="26794">
                  <c:v>133.9894228</c:v>
                </c:pt>
                <c:pt idx="26795">
                  <c:v>139.87987609999999</c:v>
                </c:pt>
                <c:pt idx="26796">
                  <c:v>142.36939839999999</c:v>
                </c:pt>
                <c:pt idx="26797">
                  <c:v>139.9679788</c:v>
                </c:pt>
                <c:pt idx="26798">
                  <c:v>140.2429238</c:v>
                </c:pt>
                <c:pt idx="26799">
                  <c:v>146.86699999999999</c:v>
                </c:pt>
                <c:pt idx="26800">
                  <c:v>140.465586</c:v>
                </c:pt>
                <c:pt idx="26801">
                  <c:v>136.9395121</c:v>
                </c:pt>
                <c:pt idx="26802">
                  <c:v>138.6037814</c:v>
                </c:pt>
                <c:pt idx="26803">
                  <c:v>139.0831666</c:v>
                </c:pt>
                <c:pt idx="26804">
                  <c:v>152.9767679</c:v>
                </c:pt>
                <c:pt idx="26805">
                  <c:v>138.39597599999999</c:v>
                </c:pt>
                <c:pt idx="26806">
                  <c:v>147.6713742</c:v>
                </c:pt>
                <c:pt idx="26807">
                  <c:v>147.6713742</c:v>
                </c:pt>
                <c:pt idx="26808">
                  <c:v>137.51575020000001</c:v>
                </c:pt>
                <c:pt idx="26809">
                  <c:v>152.59489550000001</c:v>
                </c:pt>
                <c:pt idx="26810">
                  <c:v>139.0747695</c:v>
                </c:pt>
                <c:pt idx="26811">
                  <c:v>150.4116334</c:v>
                </c:pt>
                <c:pt idx="26812">
                  <c:v>143.53777339999999</c:v>
                </c:pt>
                <c:pt idx="26813">
                  <c:v>135.66505570000001</c:v>
                </c:pt>
                <c:pt idx="26814">
                  <c:v>138.23705989999999</c:v>
                </c:pt>
                <c:pt idx="26815">
                  <c:v>146.11525660000001</c:v>
                </c:pt>
                <c:pt idx="26816">
                  <c:v>143.60363390000001</c:v>
                </c:pt>
                <c:pt idx="26817">
                  <c:v>148.39495299999999</c:v>
                </c:pt>
                <c:pt idx="26818">
                  <c:v>140.84816660000001</c:v>
                </c:pt>
                <c:pt idx="26819">
                  <c:v>150.23466089999999</c:v>
                </c:pt>
                <c:pt idx="26820">
                  <c:v>139.9588516</c:v>
                </c:pt>
                <c:pt idx="26821">
                  <c:v>137.89081229999999</c:v>
                </c:pt>
                <c:pt idx="26822">
                  <c:v>143.19974769999999</c:v>
                </c:pt>
                <c:pt idx="26823">
                  <c:v>146.12754580000001</c:v>
                </c:pt>
                <c:pt idx="26824">
                  <c:v>152.1330902</c:v>
                </c:pt>
                <c:pt idx="26825">
                  <c:v>152.1330902</c:v>
                </c:pt>
                <c:pt idx="26826">
                  <c:v>151.77300410000001</c:v>
                </c:pt>
                <c:pt idx="26827">
                  <c:v>151.77300410000001</c:v>
                </c:pt>
                <c:pt idx="26828">
                  <c:v>140.65468089999999</c:v>
                </c:pt>
                <c:pt idx="26829">
                  <c:v>142.3922422</c:v>
                </c:pt>
                <c:pt idx="26830">
                  <c:v>152.2058983</c:v>
                </c:pt>
                <c:pt idx="26831">
                  <c:v>152.2058983</c:v>
                </c:pt>
                <c:pt idx="26832">
                  <c:v>140.2142035</c:v>
                </c:pt>
                <c:pt idx="26833">
                  <c:v>145.4645611</c:v>
                </c:pt>
                <c:pt idx="26834">
                  <c:v>145.4645611</c:v>
                </c:pt>
                <c:pt idx="26835">
                  <c:v>144.03741529999999</c:v>
                </c:pt>
                <c:pt idx="26836">
                  <c:v>139.66126819999999</c:v>
                </c:pt>
                <c:pt idx="26837">
                  <c:v>135.46842659999999</c:v>
                </c:pt>
                <c:pt idx="26838">
                  <c:v>146.18420850000001</c:v>
                </c:pt>
                <c:pt idx="26839">
                  <c:v>141.1302714</c:v>
                </c:pt>
                <c:pt idx="26840">
                  <c:v>141.1302714</c:v>
                </c:pt>
                <c:pt idx="26841">
                  <c:v>152.58976469999999</c:v>
                </c:pt>
                <c:pt idx="26842">
                  <c:v>139.36270060000001</c:v>
                </c:pt>
                <c:pt idx="26843">
                  <c:v>136.97092850000001</c:v>
                </c:pt>
                <c:pt idx="26844">
                  <c:v>136.97092850000001</c:v>
                </c:pt>
                <c:pt idx="26845">
                  <c:v>139.87682860000001</c:v>
                </c:pt>
                <c:pt idx="26846">
                  <c:v>140.74313839999999</c:v>
                </c:pt>
                <c:pt idx="26847">
                  <c:v>134.6192671</c:v>
                </c:pt>
                <c:pt idx="26848">
                  <c:v>134.6192671</c:v>
                </c:pt>
                <c:pt idx="26849">
                  <c:v>149.64802829999999</c:v>
                </c:pt>
                <c:pt idx="26850">
                  <c:v>146.76848290000001</c:v>
                </c:pt>
                <c:pt idx="26851">
                  <c:v>146.76848290000001</c:v>
                </c:pt>
                <c:pt idx="26852">
                  <c:v>151.57836829999999</c:v>
                </c:pt>
                <c:pt idx="26853">
                  <c:v>153.00374740000001</c:v>
                </c:pt>
                <c:pt idx="26854">
                  <c:v>137.49968989999999</c:v>
                </c:pt>
                <c:pt idx="26855">
                  <c:v>149.70426810000001</c:v>
                </c:pt>
                <c:pt idx="26856">
                  <c:v>137.93872189999999</c:v>
                </c:pt>
                <c:pt idx="26857">
                  <c:v>153.02671649999999</c:v>
                </c:pt>
                <c:pt idx="26858">
                  <c:v>141.62883299999999</c:v>
                </c:pt>
                <c:pt idx="26859">
                  <c:v>141.62883299999999</c:v>
                </c:pt>
                <c:pt idx="26860">
                  <c:v>147.63448199999999</c:v>
                </c:pt>
                <c:pt idx="26861">
                  <c:v>147.6053776</c:v>
                </c:pt>
                <c:pt idx="26862">
                  <c:v>142.4658053</c:v>
                </c:pt>
                <c:pt idx="26863">
                  <c:v>142.43296190000001</c:v>
                </c:pt>
                <c:pt idx="26864">
                  <c:v>138.35908900000001</c:v>
                </c:pt>
                <c:pt idx="26865">
                  <c:v>138.35908900000001</c:v>
                </c:pt>
                <c:pt idx="26866">
                  <c:v>152.08827239999999</c:v>
                </c:pt>
                <c:pt idx="26867">
                  <c:v>152.08827239999999</c:v>
                </c:pt>
                <c:pt idx="26868">
                  <c:v>152.2277962</c:v>
                </c:pt>
                <c:pt idx="26869">
                  <c:v>139.16417910000001</c:v>
                </c:pt>
                <c:pt idx="26870">
                  <c:v>139.1318818</c:v>
                </c:pt>
                <c:pt idx="26871">
                  <c:v>150.9901188</c:v>
                </c:pt>
                <c:pt idx="26872">
                  <c:v>152.92352020000001</c:v>
                </c:pt>
                <c:pt idx="26873">
                  <c:v>147.6044575</c:v>
                </c:pt>
                <c:pt idx="26874">
                  <c:v>147.6044575</c:v>
                </c:pt>
                <c:pt idx="26875">
                  <c:v>154.4320152</c:v>
                </c:pt>
                <c:pt idx="26876">
                  <c:v>140.86175119999999</c:v>
                </c:pt>
                <c:pt idx="26877">
                  <c:v>157.3097056</c:v>
                </c:pt>
                <c:pt idx="26878">
                  <c:v>153.36260820000001</c:v>
                </c:pt>
                <c:pt idx="26879">
                  <c:v>154.49149729999999</c:v>
                </c:pt>
                <c:pt idx="26880">
                  <c:v>148.45861590000001</c:v>
                </c:pt>
                <c:pt idx="26881">
                  <c:v>157.3656742</c:v>
                </c:pt>
                <c:pt idx="26882">
                  <c:v>138.25412220000001</c:v>
                </c:pt>
                <c:pt idx="26883">
                  <c:v>144.1330107</c:v>
                </c:pt>
                <c:pt idx="26884">
                  <c:v>144.1330107</c:v>
                </c:pt>
                <c:pt idx="26885">
                  <c:v>146.94698829999999</c:v>
                </c:pt>
                <c:pt idx="26886">
                  <c:v>140.52702450000001</c:v>
                </c:pt>
                <c:pt idx="26887">
                  <c:v>148.4741976</c:v>
                </c:pt>
                <c:pt idx="26888">
                  <c:v>144.14190009999999</c:v>
                </c:pt>
                <c:pt idx="26889">
                  <c:v>142.12562109999999</c:v>
                </c:pt>
                <c:pt idx="26890">
                  <c:v>140.80785320000001</c:v>
                </c:pt>
                <c:pt idx="26891">
                  <c:v>140.80785320000001</c:v>
                </c:pt>
                <c:pt idx="26892">
                  <c:v>144.1610158</c:v>
                </c:pt>
                <c:pt idx="26893">
                  <c:v>143.51130330000001</c:v>
                </c:pt>
                <c:pt idx="26894">
                  <c:v>135.83639030000001</c:v>
                </c:pt>
                <c:pt idx="26895">
                  <c:v>141.61575350000001</c:v>
                </c:pt>
                <c:pt idx="26896">
                  <c:v>142.5822411</c:v>
                </c:pt>
                <c:pt idx="26897">
                  <c:v>153.47229830000001</c:v>
                </c:pt>
                <c:pt idx="26898">
                  <c:v>138.056533</c:v>
                </c:pt>
                <c:pt idx="26899">
                  <c:v>155.84042769999999</c:v>
                </c:pt>
                <c:pt idx="26900">
                  <c:v>151.36154189999999</c:v>
                </c:pt>
                <c:pt idx="26901">
                  <c:v>148.97794020000001</c:v>
                </c:pt>
                <c:pt idx="26902">
                  <c:v>141.63625500000001</c:v>
                </c:pt>
                <c:pt idx="26903">
                  <c:v>138.22990580000001</c:v>
                </c:pt>
                <c:pt idx="26904">
                  <c:v>137.90382</c:v>
                </c:pt>
                <c:pt idx="26905">
                  <c:v>145.5675785</c:v>
                </c:pt>
                <c:pt idx="26906">
                  <c:v>145.5675785</c:v>
                </c:pt>
                <c:pt idx="26907">
                  <c:v>143.12353770000001</c:v>
                </c:pt>
                <c:pt idx="26908">
                  <c:v>141.0266475</c:v>
                </c:pt>
                <c:pt idx="26909">
                  <c:v>149.39009239999999</c:v>
                </c:pt>
                <c:pt idx="26910">
                  <c:v>156.927334</c:v>
                </c:pt>
                <c:pt idx="26911">
                  <c:v>148.1502581</c:v>
                </c:pt>
                <c:pt idx="26912">
                  <c:v>146.0265967</c:v>
                </c:pt>
                <c:pt idx="26913">
                  <c:v>144.69522019999999</c:v>
                </c:pt>
                <c:pt idx="26914">
                  <c:v>137.8815094</c:v>
                </c:pt>
                <c:pt idx="26915">
                  <c:v>148.14066679999999</c:v>
                </c:pt>
                <c:pt idx="26916">
                  <c:v>148.26933740000001</c:v>
                </c:pt>
                <c:pt idx="26917">
                  <c:v>145.06067609999999</c:v>
                </c:pt>
                <c:pt idx="26918">
                  <c:v>137.77850559999999</c:v>
                </c:pt>
                <c:pt idx="26919">
                  <c:v>151.36907049999999</c:v>
                </c:pt>
                <c:pt idx="26920">
                  <c:v>141.2153031</c:v>
                </c:pt>
                <c:pt idx="26921">
                  <c:v>155.4178416</c:v>
                </c:pt>
                <c:pt idx="26922">
                  <c:v>143.88926480000001</c:v>
                </c:pt>
                <c:pt idx="26923">
                  <c:v>141.759253</c:v>
                </c:pt>
                <c:pt idx="26924">
                  <c:v>149.06667189999999</c:v>
                </c:pt>
                <c:pt idx="26925">
                  <c:v>149.06667189999999</c:v>
                </c:pt>
                <c:pt idx="26926">
                  <c:v>142.5252275</c:v>
                </c:pt>
                <c:pt idx="26927">
                  <c:v>141.41292540000001</c:v>
                </c:pt>
                <c:pt idx="26928">
                  <c:v>151.78352709999999</c:v>
                </c:pt>
                <c:pt idx="26929">
                  <c:v>143.87965389999999</c:v>
                </c:pt>
                <c:pt idx="26930">
                  <c:v>153.36859659999999</c:v>
                </c:pt>
                <c:pt idx="26931">
                  <c:v>144.473296</c:v>
                </c:pt>
                <c:pt idx="26932">
                  <c:v>141.53802820000001</c:v>
                </c:pt>
                <c:pt idx="26933">
                  <c:v>146.6567048</c:v>
                </c:pt>
                <c:pt idx="26934">
                  <c:v>143.59019269999999</c:v>
                </c:pt>
                <c:pt idx="26935">
                  <c:v>139.70895429999999</c:v>
                </c:pt>
                <c:pt idx="26936">
                  <c:v>138.69052730000001</c:v>
                </c:pt>
                <c:pt idx="26937">
                  <c:v>141.41141379999999</c:v>
                </c:pt>
                <c:pt idx="26938">
                  <c:v>138.4993169</c:v>
                </c:pt>
                <c:pt idx="26939">
                  <c:v>141.44345089999999</c:v>
                </c:pt>
                <c:pt idx="26940">
                  <c:v>137.07802330000001</c:v>
                </c:pt>
                <c:pt idx="26941">
                  <c:v>153.8454385</c:v>
                </c:pt>
                <c:pt idx="26942">
                  <c:v>139.8708316</c:v>
                </c:pt>
                <c:pt idx="26943">
                  <c:v>141.43619240000001</c:v>
                </c:pt>
                <c:pt idx="26944">
                  <c:v>155.78734410000001</c:v>
                </c:pt>
                <c:pt idx="26945">
                  <c:v>147.53640559999999</c:v>
                </c:pt>
                <c:pt idx="26946">
                  <c:v>143.86343260000001</c:v>
                </c:pt>
                <c:pt idx="26947">
                  <c:v>138.57586069999999</c:v>
                </c:pt>
                <c:pt idx="26948">
                  <c:v>141.39942959999999</c:v>
                </c:pt>
                <c:pt idx="26949">
                  <c:v>142.33333809999999</c:v>
                </c:pt>
                <c:pt idx="26950">
                  <c:v>147.6017248</c:v>
                </c:pt>
                <c:pt idx="26951">
                  <c:v>148.9914282</c:v>
                </c:pt>
                <c:pt idx="26952">
                  <c:v>155.42379650000001</c:v>
                </c:pt>
                <c:pt idx="26953">
                  <c:v>145.0968407</c:v>
                </c:pt>
                <c:pt idx="26954">
                  <c:v>151.03158809999999</c:v>
                </c:pt>
                <c:pt idx="26955">
                  <c:v>152.31038799999999</c:v>
                </c:pt>
                <c:pt idx="26956">
                  <c:v>152.31038799999999</c:v>
                </c:pt>
                <c:pt idx="26957">
                  <c:v>144.70062379999999</c:v>
                </c:pt>
                <c:pt idx="26958">
                  <c:v>156.54515910000001</c:v>
                </c:pt>
                <c:pt idx="26959">
                  <c:v>146.94395900000001</c:v>
                </c:pt>
                <c:pt idx="26960">
                  <c:v>146.94395900000001</c:v>
                </c:pt>
                <c:pt idx="26961">
                  <c:v>145.51514950000001</c:v>
                </c:pt>
                <c:pt idx="26962">
                  <c:v>151.0897794</c:v>
                </c:pt>
                <c:pt idx="26963">
                  <c:v>140.32661429999999</c:v>
                </c:pt>
                <c:pt idx="26964">
                  <c:v>137.0225882</c:v>
                </c:pt>
                <c:pt idx="26965">
                  <c:v>141.8011516</c:v>
                </c:pt>
                <c:pt idx="26966">
                  <c:v>141.8011516</c:v>
                </c:pt>
                <c:pt idx="26967">
                  <c:v>140.9179474</c:v>
                </c:pt>
                <c:pt idx="26968">
                  <c:v>144.4526213</c:v>
                </c:pt>
                <c:pt idx="26969">
                  <c:v>138.5220784</c:v>
                </c:pt>
                <c:pt idx="26970">
                  <c:v>138.5220784</c:v>
                </c:pt>
                <c:pt idx="26971">
                  <c:v>141.4038831</c:v>
                </c:pt>
                <c:pt idx="26972">
                  <c:v>147.3907643</c:v>
                </c:pt>
                <c:pt idx="26973">
                  <c:v>147.3907643</c:v>
                </c:pt>
                <c:pt idx="26974">
                  <c:v>139.84979490000001</c:v>
                </c:pt>
                <c:pt idx="26975">
                  <c:v>153.56330439999999</c:v>
                </c:pt>
                <c:pt idx="26976">
                  <c:v>143.15066870000001</c:v>
                </c:pt>
                <c:pt idx="26977">
                  <c:v>143.15066870000001</c:v>
                </c:pt>
                <c:pt idx="26978">
                  <c:v>141.04457379999999</c:v>
                </c:pt>
                <c:pt idx="26979">
                  <c:v>148.2427419</c:v>
                </c:pt>
                <c:pt idx="26980">
                  <c:v>148.21207430000001</c:v>
                </c:pt>
                <c:pt idx="26981">
                  <c:v>155.0545516</c:v>
                </c:pt>
                <c:pt idx="26982">
                  <c:v>143.97574109999999</c:v>
                </c:pt>
                <c:pt idx="26983">
                  <c:v>143.94360330000001</c:v>
                </c:pt>
                <c:pt idx="26984">
                  <c:v>155.7730358</c:v>
                </c:pt>
                <c:pt idx="26985">
                  <c:v>140.7300899</c:v>
                </c:pt>
                <c:pt idx="26986">
                  <c:v>140.7300899</c:v>
                </c:pt>
                <c:pt idx="26987">
                  <c:v>159.3743887</c:v>
                </c:pt>
                <c:pt idx="26988">
                  <c:v>141.52285169999999</c:v>
                </c:pt>
                <c:pt idx="26989">
                  <c:v>141.49106829999999</c:v>
                </c:pt>
                <c:pt idx="26990">
                  <c:v>142.36614069999999</c:v>
                </c:pt>
                <c:pt idx="26991">
                  <c:v>159.43321159999999</c:v>
                </c:pt>
                <c:pt idx="26992">
                  <c:v>156.9268036</c:v>
                </c:pt>
                <c:pt idx="26993">
                  <c:v>152.78691989999999</c:v>
                </c:pt>
                <c:pt idx="26994">
                  <c:v>149.0200796</c:v>
                </c:pt>
                <c:pt idx="26995">
                  <c:v>149.0200796</c:v>
                </c:pt>
                <c:pt idx="26996">
                  <c:v>142.76223210000001</c:v>
                </c:pt>
                <c:pt idx="26997">
                  <c:v>139.6952105</c:v>
                </c:pt>
                <c:pt idx="26998">
                  <c:v>149.86520479999999</c:v>
                </c:pt>
                <c:pt idx="26999">
                  <c:v>145.58402229999999</c:v>
                </c:pt>
                <c:pt idx="27000">
                  <c:v>145.58402229999999</c:v>
                </c:pt>
                <c:pt idx="27001">
                  <c:v>148.38283390000001</c:v>
                </c:pt>
                <c:pt idx="27002">
                  <c:v>159.0472584</c:v>
                </c:pt>
                <c:pt idx="27003">
                  <c:v>138.22636059999999</c:v>
                </c:pt>
                <c:pt idx="27004">
                  <c:v>149.88397760000001</c:v>
                </c:pt>
                <c:pt idx="27005">
                  <c:v>146.40640569999999</c:v>
                </c:pt>
                <c:pt idx="27006">
                  <c:v>146.99217229999999</c:v>
                </c:pt>
                <c:pt idx="27007">
                  <c:v>146.99217229999999</c:v>
                </c:pt>
                <c:pt idx="27008">
                  <c:v>146.42642570000001</c:v>
                </c:pt>
                <c:pt idx="27009">
                  <c:v>144.53901909999999</c:v>
                </c:pt>
                <c:pt idx="27010">
                  <c:v>138.73647790000001</c:v>
                </c:pt>
                <c:pt idx="27011">
                  <c:v>143.884568</c:v>
                </c:pt>
                <c:pt idx="27012">
                  <c:v>144.97735119999999</c:v>
                </c:pt>
                <c:pt idx="27013">
                  <c:v>141.84752739999999</c:v>
                </c:pt>
                <c:pt idx="27014">
                  <c:v>143.9060155</c:v>
                </c:pt>
                <c:pt idx="27015">
                  <c:v>150.44219000000001</c:v>
                </c:pt>
                <c:pt idx="27016">
                  <c:v>152.80212549999999</c:v>
                </c:pt>
                <c:pt idx="27017">
                  <c:v>137.2703497</c:v>
                </c:pt>
                <c:pt idx="27018">
                  <c:v>143.46474330000001</c:v>
                </c:pt>
                <c:pt idx="27019">
                  <c:v>150.7940662</c:v>
                </c:pt>
                <c:pt idx="27020">
                  <c:v>143.3179988</c:v>
                </c:pt>
                <c:pt idx="27021">
                  <c:v>137.8884285</c:v>
                </c:pt>
                <c:pt idx="27022">
                  <c:v>156.13948070000001</c:v>
                </c:pt>
                <c:pt idx="27023">
                  <c:v>150.46343049999999</c:v>
                </c:pt>
                <c:pt idx="27024">
                  <c:v>150.46343049999999</c:v>
                </c:pt>
                <c:pt idx="27025">
                  <c:v>149.62459490000001</c:v>
                </c:pt>
                <c:pt idx="27026">
                  <c:v>153.15798910000001</c:v>
                </c:pt>
                <c:pt idx="27027">
                  <c:v>147.3234065</c:v>
                </c:pt>
                <c:pt idx="27028">
                  <c:v>147.51754679999999</c:v>
                </c:pt>
                <c:pt idx="27029">
                  <c:v>146.20327850000001</c:v>
                </c:pt>
                <c:pt idx="27030">
                  <c:v>149.61575239999999</c:v>
                </c:pt>
                <c:pt idx="27031">
                  <c:v>148.04607659999999</c:v>
                </c:pt>
                <c:pt idx="27032">
                  <c:v>147.92565949999999</c:v>
                </c:pt>
                <c:pt idx="27033">
                  <c:v>138.586951</c:v>
                </c:pt>
                <c:pt idx="27034">
                  <c:v>156.2422712</c:v>
                </c:pt>
                <c:pt idx="27035">
                  <c:v>144.46549970000001</c:v>
                </c:pt>
                <c:pt idx="27036">
                  <c:v>144.9473361</c:v>
                </c:pt>
                <c:pt idx="27037">
                  <c:v>141.72673359999999</c:v>
                </c:pt>
                <c:pt idx="27038">
                  <c:v>144.79205010000001</c:v>
                </c:pt>
                <c:pt idx="27039">
                  <c:v>139.25753159999999</c:v>
                </c:pt>
                <c:pt idx="27040">
                  <c:v>142.89274140000001</c:v>
                </c:pt>
                <c:pt idx="27041">
                  <c:v>145.40427149999999</c:v>
                </c:pt>
                <c:pt idx="27042">
                  <c:v>143.2915888</c:v>
                </c:pt>
                <c:pt idx="27043">
                  <c:v>143.75898029999999</c:v>
                </c:pt>
                <c:pt idx="27044">
                  <c:v>158.62251950000001</c:v>
                </c:pt>
                <c:pt idx="27045">
                  <c:v>149.7516085</c:v>
                </c:pt>
                <c:pt idx="27046">
                  <c:v>145.39348799999999</c:v>
                </c:pt>
                <c:pt idx="27047">
                  <c:v>142.7331906</c:v>
                </c:pt>
                <c:pt idx="27048">
                  <c:v>149.81917179999999</c:v>
                </c:pt>
                <c:pt idx="27049">
                  <c:v>141.7400208</c:v>
                </c:pt>
                <c:pt idx="27050">
                  <c:v>158.98346409999999</c:v>
                </c:pt>
                <c:pt idx="27051">
                  <c:v>140.18580370000001</c:v>
                </c:pt>
                <c:pt idx="27052">
                  <c:v>142.97781599999999</c:v>
                </c:pt>
                <c:pt idx="27053">
                  <c:v>152.5439634</c:v>
                </c:pt>
                <c:pt idx="27054">
                  <c:v>140.0568212</c:v>
                </c:pt>
                <c:pt idx="27055">
                  <c:v>146.11323300000001</c:v>
                </c:pt>
                <c:pt idx="27056">
                  <c:v>152.41487169999999</c:v>
                </c:pt>
                <c:pt idx="27057">
                  <c:v>142.9690684</c:v>
                </c:pt>
                <c:pt idx="27058">
                  <c:v>145.1388456</c:v>
                </c:pt>
                <c:pt idx="27059">
                  <c:v>142.39189039999999</c:v>
                </c:pt>
                <c:pt idx="27060">
                  <c:v>145.21457040000001</c:v>
                </c:pt>
                <c:pt idx="27061">
                  <c:v>152.47543189999999</c:v>
                </c:pt>
                <c:pt idx="27062">
                  <c:v>150.4528828</c:v>
                </c:pt>
                <c:pt idx="27063">
                  <c:v>142.38782929999999</c:v>
                </c:pt>
                <c:pt idx="27064">
                  <c:v>145.46960079999999</c:v>
                </c:pt>
                <c:pt idx="27065">
                  <c:v>145.23368339999999</c:v>
                </c:pt>
                <c:pt idx="27066">
                  <c:v>146.20068860000001</c:v>
                </c:pt>
                <c:pt idx="27067">
                  <c:v>147.56725299999999</c:v>
                </c:pt>
                <c:pt idx="27068">
                  <c:v>147.56725299999999</c:v>
                </c:pt>
                <c:pt idx="27069">
                  <c:v>152.58117469999999</c:v>
                </c:pt>
                <c:pt idx="27070">
                  <c:v>151.47549839999999</c:v>
                </c:pt>
                <c:pt idx="27071">
                  <c:v>144.6693803</c:v>
                </c:pt>
                <c:pt idx="27072">
                  <c:v>146.13137599999999</c:v>
                </c:pt>
                <c:pt idx="27073">
                  <c:v>143.3255322</c:v>
                </c:pt>
                <c:pt idx="27074">
                  <c:v>143.3255322</c:v>
                </c:pt>
                <c:pt idx="27075">
                  <c:v>141.8550798</c:v>
                </c:pt>
                <c:pt idx="27076">
                  <c:v>153.25468530000001</c:v>
                </c:pt>
                <c:pt idx="27077">
                  <c:v>153.25468530000001</c:v>
                </c:pt>
                <c:pt idx="27078">
                  <c:v>138.5759161</c:v>
                </c:pt>
                <c:pt idx="27079">
                  <c:v>140.89911570000001</c:v>
                </c:pt>
                <c:pt idx="27080">
                  <c:v>140.89911570000001</c:v>
                </c:pt>
                <c:pt idx="27081">
                  <c:v>158.24550489999999</c:v>
                </c:pt>
                <c:pt idx="27082">
                  <c:v>143.74773569999999</c:v>
                </c:pt>
                <c:pt idx="27083">
                  <c:v>143.26092990000001</c:v>
                </c:pt>
                <c:pt idx="27084">
                  <c:v>158.96637820000001</c:v>
                </c:pt>
                <c:pt idx="27085">
                  <c:v>148.8758875</c:v>
                </c:pt>
                <c:pt idx="27086">
                  <c:v>148.8758875</c:v>
                </c:pt>
                <c:pt idx="27087">
                  <c:v>157.0146799</c:v>
                </c:pt>
                <c:pt idx="27088">
                  <c:v>159.35089909999999</c:v>
                </c:pt>
                <c:pt idx="27089">
                  <c:v>149.7158154</c:v>
                </c:pt>
                <c:pt idx="27090">
                  <c:v>145.50719179999999</c:v>
                </c:pt>
                <c:pt idx="27091">
                  <c:v>145.50719179999999</c:v>
                </c:pt>
                <c:pt idx="27092">
                  <c:v>149.6861974</c:v>
                </c:pt>
                <c:pt idx="27093">
                  <c:v>145.4887445</c:v>
                </c:pt>
                <c:pt idx="27094">
                  <c:v>144.98212290000001</c:v>
                </c:pt>
                <c:pt idx="27095">
                  <c:v>145.4530523</c:v>
                </c:pt>
                <c:pt idx="27096">
                  <c:v>145.35263140000001</c:v>
                </c:pt>
                <c:pt idx="27097">
                  <c:v>142.27598130000001</c:v>
                </c:pt>
                <c:pt idx="27098">
                  <c:v>142.27598130000001</c:v>
                </c:pt>
                <c:pt idx="27099">
                  <c:v>143.0561166</c:v>
                </c:pt>
                <c:pt idx="27100">
                  <c:v>143.02093149999999</c:v>
                </c:pt>
                <c:pt idx="27101">
                  <c:v>161.87932459999999</c:v>
                </c:pt>
                <c:pt idx="27102">
                  <c:v>150.4412681</c:v>
                </c:pt>
                <c:pt idx="27103">
                  <c:v>150.4412681</c:v>
                </c:pt>
                <c:pt idx="27104">
                  <c:v>154.18299519999999</c:v>
                </c:pt>
                <c:pt idx="27105">
                  <c:v>142.76343249999999</c:v>
                </c:pt>
                <c:pt idx="27106">
                  <c:v>151.27782379999999</c:v>
                </c:pt>
                <c:pt idx="27107">
                  <c:v>146.76612019999999</c:v>
                </c:pt>
                <c:pt idx="27108">
                  <c:v>147.0352317</c:v>
                </c:pt>
                <c:pt idx="27109">
                  <c:v>147.0352317</c:v>
                </c:pt>
                <c:pt idx="27110">
                  <c:v>151.29534369999999</c:v>
                </c:pt>
                <c:pt idx="27111">
                  <c:v>149.82186899999999</c:v>
                </c:pt>
                <c:pt idx="27112">
                  <c:v>147.84903170000001</c:v>
                </c:pt>
                <c:pt idx="27113">
                  <c:v>153.0366468</c:v>
                </c:pt>
                <c:pt idx="27114">
                  <c:v>147.86984469999999</c:v>
                </c:pt>
                <c:pt idx="27115">
                  <c:v>161.44944369999999</c:v>
                </c:pt>
                <c:pt idx="27116">
                  <c:v>159.71535510000001</c:v>
                </c:pt>
                <c:pt idx="27117">
                  <c:v>157.4004286</c:v>
                </c:pt>
                <c:pt idx="27118">
                  <c:v>147.2600367</c:v>
                </c:pt>
                <c:pt idx="27119">
                  <c:v>151.86156560000001</c:v>
                </c:pt>
                <c:pt idx="27120">
                  <c:v>151.86156560000001</c:v>
                </c:pt>
                <c:pt idx="27121">
                  <c:v>142.56143309999999</c:v>
                </c:pt>
                <c:pt idx="27122">
                  <c:v>159.42216819999999</c:v>
                </c:pt>
                <c:pt idx="27123">
                  <c:v>142.73610249999999</c:v>
                </c:pt>
                <c:pt idx="27124">
                  <c:v>140.3738093</c:v>
                </c:pt>
                <c:pt idx="27125">
                  <c:v>149.4361036</c:v>
                </c:pt>
                <c:pt idx="27126">
                  <c:v>151.9119804</c:v>
                </c:pt>
                <c:pt idx="27127">
                  <c:v>152.20427230000001</c:v>
                </c:pt>
                <c:pt idx="27128">
                  <c:v>142.19395710000001</c:v>
                </c:pt>
                <c:pt idx="27129">
                  <c:v>159.8451456</c:v>
                </c:pt>
                <c:pt idx="27130">
                  <c:v>145.5985743</c:v>
                </c:pt>
                <c:pt idx="27131">
                  <c:v>146.46390719999999</c:v>
                </c:pt>
                <c:pt idx="27132">
                  <c:v>141.66505860000001</c:v>
                </c:pt>
                <c:pt idx="27133">
                  <c:v>162.63320590000001</c:v>
                </c:pt>
                <c:pt idx="27134">
                  <c:v>138.59342470000001</c:v>
                </c:pt>
                <c:pt idx="27135">
                  <c:v>148.76334019999999</c:v>
                </c:pt>
                <c:pt idx="27136">
                  <c:v>144.3285405</c:v>
                </c:pt>
                <c:pt idx="27137">
                  <c:v>156.28079819999999</c:v>
                </c:pt>
                <c:pt idx="27138">
                  <c:v>156.28079819999999</c:v>
                </c:pt>
                <c:pt idx="27139">
                  <c:v>151.10408459999999</c:v>
                </c:pt>
                <c:pt idx="27140">
                  <c:v>142.39275979999999</c:v>
                </c:pt>
                <c:pt idx="27141">
                  <c:v>161.44515010000001</c:v>
                </c:pt>
                <c:pt idx="27142">
                  <c:v>148.53273139999999</c:v>
                </c:pt>
                <c:pt idx="27143">
                  <c:v>151.09396630000001</c:v>
                </c:pt>
                <c:pt idx="27144">
                  <c:v>148.16283340000001</c:v>
                </c:pt>
                <c:pt idx="27145">
                  <c:v>142.29276400000001</c:v>
                </c:pt>
                <c:pt idx="27146">
                  <c:v>144.0034781</c:v>
                </c:pt>
                <c:pt idx="27147">
                  <c:v>144.99141520000001</c:v>
                </c:pt>
                <c:pt idx="27148">
                  <c:v>149.73785280000001</c:v>
                </c:pt>
                <c:pt idx="27149">
                  <c:v>146.66140350000001</c:v>
                </c:pt>
                <c:pt idx="27150">
                  <c:v>153.89317260000001</c:v>
                </c:pt>
                <c:pt idx="27151">
                  <c:v>147.74058099999999</c:v>
                </c:pt>
                <c:pt idx="27152">
                  <c:v>154.61363360000001</c:v>
                </c:pt>
                <c:pt idx="27153">
                  <c:v>148.84662359999999</c:v>
                </c:pt>
                <c:pt idx="27154">
                  <c:v>146.09809609999999</c:v>
                </c:pt>
                <c:pt idx="27155">
                  <c:v>144.8207692</c:v>
                </c:pt>
                <c:pt idx="27156">
                  <c:v>147.7305413</c:v>
                </c:pt>
                <c:pt idx="27157">
                  <c:v>154.67896350000001</c:v>
                </c:pt>
                <c:pt idx="27158">
                  <c:v>146.653717</c:v>
                </c:pt>
                <c:pt idx="27159">
                  <c:v>151.59354020000001</c:v>
                </c:pt>
                <c:pt idx="27160">
                  <c:v>141.6171224</c:v>
                </c:pt>
                <c:pt idx="27161">
                  <c:v>149.1187826</c:v>
                </c:pt>
                <c:pt idx="27162">
                  <c:v>143.0901638</c:v>
                </c:pt>
                <c:pt idx="27163">
                  <c:v>145.321316</c:v>
                </c:pt>
                <c:pt idx="27164">
                  <c:v>149.59239500000001</c:v>
                </c:pt>
                <c:pt idx="27165">
                  <c:v>158.20179139999999</c:v>
                </c:pt>
                <c:pt idx="27166">
                  <c:v>147.63653199999999</c:v>
                </c:pt>
                <c:pt idx="27167">
                  <c:v>142.43089259999999</c:v>
                </c:pt>
                <c:pt idx="27168">
                  <c:v>145.99739489999999</c:v>
                </c:pt>
                <c:pt idx="27169">
                  <c:v>145.31146899999999</c:v>
                </c:pt>
                <c:pt idx="27170">
                  <c:v>143.0932712</c:v>
                </c:pt>
                <c:pt idx="27171">
                  <c:v>158.2621748</c:v>
                </c:pt>
                <c:pt idx="27172">
                  <c:v>151.91740469999999</c:v>
                </c:pt>
                <c:pt idx="27173">
                  <c:v>146.92424310000001</c:v>
                </c:pt>
                <c:pt idx="27174">
                  <c:v>161.8088712</c:v>
                </c:pt>
                <c:pt idx="27175">
                  <c:v>153.43761889999999</c:v>
                </c:pt>
                <c:pt idx="27176">
                  <c:v>153.43761889999999</c:v>
                </c:pt>
                <c:pt idx="27177">
                  <c:v>148.526095</c:v>
                </c:pt>
                <c:pt idx="27178">
                  <c:v>149.0584901</c:v>
                </c:pt>
                <c:pt idx="27179">
                  <c:v>149.0584901</c:v>
                </c:pt>
                <c:pt idx="27180">
                  <c:v>145.68500779999999</c:v>
                </c:pt>
                <c:pt idx="27181">
                  <c:v>145.68500779999999</c:v>
                </c:pt>
                <c:pt idx="27182">
                  <c:v>152.91483120000001</c:v>
                </c:pt>
                <c:pt idx="27183">
                  <c:v>147.6211662</c:v>
                </c:pt>
                <c:pt idx="27184">
                  <c:v>143.37963110000001</c:v>
                </c:pt>
                <c:pt idx="27185">
                  <c:v>140.12846070000001</c:v>
                </c:pt>
                <c:pt idx="27186">
                  <c:v>162.556906</c:v>
                </c:pt>
                <c:pt idx="27187">
                  <c:v>142.44285260000001</c:v>
                </c:pt>
                <c:pt idx="27188">
                  <c:v>142.44285260000001</c:v>
                </c:pt>
                <c:pt idx="27189">
                  <c:v>147.0735292</c:v>
                </c:pt>
                <c:pt idx="27190">
                  <c:v>146.0777665</c:v>
                </c:pt>
                <c:pt idx="27191">
                  <c:v>140.28710280000001</c:v>
                </c:pt>
                <c:pt idx="27192">
                  <c:v>150.36611429999999</c:v>
                </c:pt>
                <c:pt idx="27193">
                  <c:v>150.36611429999999</c:v>
                </c:pt>
                <c:pt idx="27194">
                  <c:v>147.19205640000001</c:v>
                </c:pt>
                <c:pt idx="27195">
                  <c:v>151.1938858</c:v>
                </c:pt>
                <c:pt idx="27196">
                  <c:v>151.1605419</c:v>
                </c:pt>
                <c:pt idx="27197">
                  <c:v>147.0273378</c:v>
                </c:pt>
                <c:pt idx="27198">
                  <c:v>147.0273378</c:v>
                </c:pt>
                <c:pt idx="27199">
                  <c:v>156.21820840000001</c:v>
                </c:pt>
                <c:pt idx="27200">
                  <c:v>156.21820840000001</c:v>
                </c:pt>
                <c:pt idx="27201">
                  <c:v>147.82511790000001</c:v>
                </c:pt>
                <c:pt idx="27202">
                  <c:v>147.79036629999999</c:v>
                </c:pt>
                <c:pt idx="27203">
                  <c:v>145.3986175</c:v>
                </c:pt>
                <c:pt idx="27204">
                  <c:v>145.36212610000001</c:v>
                </c:pt>
                <c:pt idx="27205">
                  <c:v>148.9781754</c:v>
                </c:pt>
                <c:pt idx="27206">
                  <c:v>151.86620529999999</c:v>
                </c:pt>
                <c:pt idx="27207">
                  <c:v>151.86620529999999</c:v>
                </c:pt>
                <c:pt idx="27208">
                  <c:v>155.58389819999999</c:v>
                </c:pt>
                <c:pt idx="27209">
                  <c:v>152.0179267</c:v>
                </c:pt>
                <c:pt idx="27210">
                  <c:v>144.2226603</c:v>
                </c:pt>
                <c:pt idx="27211">
                  <c:v>152.69181499999999</c:v>
                </c:pt>
                <c:pt idx="27212">
                  <c:v>152.7121258</c:v>
                </c:pt>
                <c:pt idx="27213">
                  <c:v>152.083865</c:v>
                </c:pt>
                <c:pt idx="27214">
                  <c:v>150.0963323</c:v>
                </c:pt>
                <c:pt idx="27215">
                  <c:v>142.74159929999999</c:v>
                </c:pt>
                <c:pt idx="27216">
                  <c:v>162.94809409999999</c:v>
                </c:pt>
                <c:pt idx="27217">
                  <c:v>162.2828202</c:v>
                </c:pt>
                <c:pt idx="27218">
                  <c:v>150.12047229999999</c:v>
                </c:pt>
                <c:pt idx="27219">
                  <c:v>151.64719550000001</c:v>
                </c:pt>
                <c:pt idx="27220">
                  <c:v>144.1907425</c:v>
                </c:pt>
                <c:pt idx="27221">
                  <c:v>149.53043750000001</c:v>
                </c:pt>
                <c:pt idx="27222">
                  <c:v>164.69185920000001</c:v>
                </c:pt>
                <c:pt idx="27223">
                  <c:v>146.35829810000001</c:v>
                </c:pt>
                <c:pt idx="27224">
                  <c:v>147.98426119999999</c:v>
                </c:pt>
                <c:pt idx="27225">
                  <c:v>157.64402949999999</c:v>
                </c:pt>
                <c:pt idx="27226">
                  <c:v>157.64402949999999</c:v>
                </c:pt>
                <c:pt idx="27227">
                  <c:v>146.70550990000001</c:v>
                </c:pt>
                <c:pt idx="27228">
                  <c:v>147.96887989999999</c:v>
                </c:pt>
                <c:pt idx="27229">
                  <c:v>153.61557970000001</c:v>
                </c:pt>
                <c:pt idx="27230">
                  <c:v>164.99704489999999</c:v>
                </c:pt>
                <c:pt idx="27231">
                  <c:v>153.38297220000001</c:v>
                </c:pt>
                <c:pt idx="27232">
                  <c:v>150.19560419999999</c:v>
                </c:pt>
                <c:pt idx="27233">
                  <c:v>141.8252584</c:v>
                </c:pt>
                <c:pt idx="27234">
                  <c:v>147.86899880000001</c:v>
                </c:pt>
                <c:pt idx="27235">
                  <c:v>153.975865</c:v>
                </c:pt>
                <c:pt idx="27236">
                  <c:v>149.73101299999999</c:v>
                </c:pt>
                <c:pt idx="27237">
                  <c:v>155.24947689999999</c:v>
                </c:pt>
                <c:pt idx="27238">
                  <c:v>148.17449550000001</c:v>
                </c:pt>
                <c:pt idx="27239">
                  <c:v>142.4011208</c:v>
                </c:pt>
                <c:pt idx="27240">
                  <c:v>142.93167339999999</c:v>
                </c:pt>
                <c:pt idx="27241">
                  <c:v>153.18638139999999</c:v>
                </c:pt>
                <c:pt idx="27242">
                  <c:v>156.79943499999999</c:v>
                </c:pt>
                <c:pt idx="27243">
                  <c:v>152.58201579999999</c:v>
                </c:pt>
                <c:pt idx="27244">
                  <c:v>150.0358051</c:v>
                </c:pt>
                <c:pt idx="27245">
                  <c:v>143.1124385</c:v>
                </c:pt>
                <c:pt idx="27246">
                  <c:v>148.0088025</c:v>
                </c:pt>
                <c:pt idx="27247">
                  <c:v>152.5726957</c:v>
                </c:pt>
                <c:pt idx="27248">
                  <c:v>156.8695371</c:v>
                </c:pt>
                <c:pt idx="27249">
                  <c:v>149.66587680000001</c:v>
                </c:pt>
                <c:pt idx="27250">
                  <c:v>143.78961480000001</c:v>
                </c:pt>
                <c:pt idx="27251">
                  <c:v>165.05487360000001</c:v>
                </c:pt>
                <c:pt idx="27252">
                  <c:v>159.55292349999999</c:v>
                </c:pt>
                <c:pt idx="27253">
                  <c:v>149.2504108</c:v>
                </c:pt>
                <c:pt idx="27254">
                  <c:v>150.39226629999999</c:v>
                </c:pt>
                <c:pt idx="27255">
                  <c:v>159.615275</c:v>
                </c:pt>
                <c:pt idx="27256">
                  <c:v>149.241197</c:v>
                </c:pt>
                <c:pt idx="27257">
                  <c:v>151.4049881</c:v>
                </c:pt>
                <c:pt idx="27258">
                  <c:v>144.72397119999999</c:v>
                </c:pt>
                <c:pt idx="27259">
                  <c:v>158.67495460000001</c:v>
                </c:pt>
                <c:pt idx="27260">
                  <c:v>146.35520249999999</c:v>
                </c:pt>
                <c:pt idx="27261">
                  <c:v>146.91120609999999</c:v>
                </c:pt>
                <c:pt idx="27262">
                  <c:v>149.74230800000001</c:v>
                </c:pt>
                <c:pt idx="27263">
                  <c:v>146.9119365</c:v>
                </c:pt>
                <c:pt idx="27264">
                  <c:v>144.79278959999999</c:v>
                </c:pt>
                <c:pt idx="27265">
                  <c:v>153.38724139999999</c:v>
                </c:pt>
                <c:pt idx="27266">
                  <c:v>150.7497089</c:v>
                </c:pt>
                <c:pt idx="27267">
                  <c:v>165.37213650000001</c:v>
                </c:pt>
                <c:pt idx="27268">
                  <c:v>163.07213419999999</c:v>
                </c:pt>
                <c:pt idx="27269">
                  <c:v>150.0228553</c:v>
                </c:pt>
                <c:pt idx="27270">
                  <c:v>150.00200409999999</c:v>
                </c:pt>
                <c:pt idx="27271">
                  <c:v>150.54922210000001</c:v>
                </c:pt>
                <c:pt idx="27272">
                  <c:v>150.54922210000001</c:v>
                </c:pt>
                <c:pt idx="27273">
                  <c:v>147.2038934</c:v>
                </c:pt>
                <c:pt idx="27274">
                  <c:v>147.2038934</c:v>
                </c:pt>
                <c:pt idx="27275">
                  <c:v>143.29535250000001</c:v>
                </c:pt>
                <c:pt idx="27276">
                  <c:v>148.2633419</c:v>
                </c:pt>
                <c:pt idx="27277">
                  <c:v>144.90674189999999</c:v>
                </c:pt>
                <c:pt idx="27278">
                  <c:v>142.49873600000001</c:v>
                </c:pt>
                <c:pt idx="27279">
                  <c:v>140.3067562</c:v>
                </c:pt>
                <c:pt idx="27280">
                  <c:v>143.4170124</c:v>
                </c:pt>
                <c:pt idx="27281">
                  <c:v>151.85647729999999</c:v>
                </c:pt>
                <c:pt idx="27282">
                  <c:v>151.85647729999999</c:v>
                </c:pt>
                <c:pt idx="27283">
                  <c:v>150.61816880000001</c:v>
                </c:pt>
                <c:pt idx="27284">
                  <c:v>152.67437910000001</c:v>
                </c:pt>
                <c:pt idx="27285">
                  <c:v>152.6397781</c:v>
                </c:pt>
                <c:pt idx="27286">
                  <c:v>151.18061270000001</c:v>
                </c:pt>
                <c:pt idx="27287">
                  <c:v>148.54644959999999</c:v>
                </c:pt>
                <c:pt idx="27288">
                  <c:v>157.60562490000001</c:v>
                </c:pt>
                <c:pt idx="27289">
                  <c:v>148.54644959999999</c:v>
                </c:pt>
                <c:pt idx="27290">
                  <c:v>157.60562490000001</c:v>
                </c:pt>
                <c:pt idx="27291">
                  <c:v>149.3340072</c:v>
                </c:pt>
                <c:pt idx="27292">
                  <c:v>149.29769970000001</c:v>
                </c:pt>
                <c:pt idx="27293">
                  <c:v>168.26883050000001</c:v>
                </c:pt>
                <c:pt idx="27294">
                  <c:v>158.44515319999999</c:v>
                </c:pt>
                <c:pt idx="27295">
                  <c:v>165.76246230000001</c:v>
                </c:pt>
                <c:pt idx="27296">
                  <c:v>156.98685219999999</c:v>
                </c:pt>
                <c:pt idx="27297">
                  <c:v>148.05287390000001</c:v>
                </c:pt>
                <c:pt idx="27298">
                  <c:v>163.46698699999999</c:v>
                </c:pt>
                <c:pt idx="27299">
                  <c:v>158.46507750000001</c:v>
                </c:pt>
                <c:pt idx="27300">
                  <c:v>154.92378220000001</c:v>
                </c:pt>
                <c:pt idx="27301">
                  <c:v>159.16558019999999</c:v>
                </c:pt>
                <c:pt idx="27302">
                  <c:v>153.03262050000001</c:v>
                </c:pt>
                <c:pt idx="27303">
                  <c:v>154.94501249999999</c:v>
                </c:pt>
                <c:pt idx="27304">
                  <c:v>144.20735160000001</c:v>
                </c:pt>
                <c:pt idx="27305">
                  <c:v>153.52246640000001</c:v>
                </c:pt>
                <c:pt idx="27306">
                  <c:v>168.2527608</c:v>
                </c:pt>
                <c:pt idx="27307">
                  <c:v>147.26201349999999</c:v>
                </c:pt>
                <c:pt idx="27308">
                  <c:v>147.08391180000001</c:v>
                </c:pt>
                <c:pt idx="27309">
                  <c:v>151.79107279999999</c:v>
                </c:pt>
                <c:pt idx="27310">
                  <c:v>151.73900889999999</c:v>
                </c:pt>
                <c:pt idx="27311">
                  <c:v>156.6056743</c:v>
                </c:pt>
                <c:pt idx="27312">
                  <c:v>144.93115040000001</c:v>
                </c:pt>
                <c:pt idx="27313">
                  <c:v>154.8594823</c:v>
                </c:pt>
                <c:pt idx="27314">
                  <c:v>150.2972785</c:v>
                </c:pt>
                <c:pt idx="27315">
                  <c:v>146.7283237</c:v>
                </c:pt>
                <c:pt idx="27316">
                  <c:v>149.59309350000001</c:v>
                </c:pt>
                <c:pt idx="27317">
                  <c:v>151.9418737</c:v>
                </c:pt>
                <c:pt idx="27318">
                  <c:v>155.4421787</c:v>
                </c:pt>
                <c:pt idx="27319">
                  <c:v>146.18235039999999</c:v>
                </c:pt>
                <c:pt idx="27320">
                  <c:v>152.1065595</c:v>
                </c:pt>
                <c:pt idx="27321">
                  <c:v>155.02865739999999</c:v>
                </c:pt>
                <c:pt idx="27322">
                  <c:v>161.72392790000001</c:v>
                </c:pt>
                <c:pt idx="27323">
                  <c:v>146.92375699999999</c:v>
                </c:pt>
                <c:pt idx="27324">
                  <c:v>154.06512549999999</c:v>
                </c:pt>
                <c:pt idx="27325">
                  <c:v>147.5838842</c:v>
                </c:pt>
                <c:pt idx="27326">
                  <c:v>167.85164</c:v>
                </c:pt>
                <c:pt idx="27327">
                  <c:v>161.79114619999999</c:v>
                </c:pt>
                <c:pt idx="27328">
                  <c:v>157.64866670000001</c:v>
                </c:pt>
                <c:pt idx="27329">
                  <c:v>154.0546128</c:v>
                </c:pt>
                <c:pt idx="27330">
                  <c:v>151.1734266</c:v>
                </c:pt>
                <c:pt idx="27331">
                  <c:v>154.1256673</c:v>
                </c:pt>
                <c:pt idx="27332">
                  <c:v>161.5635959</c:v>
                </c:pt>
                <c:pt idx="27333">
                  <c:v>150.56114460000001</c:v>
                </c:pt>
                <c:pt idx="27334">
                  <c:v>168.62216140000001</c:v>
                </c:pt>
                <c:pt idx="27335">
                  <c:v>154.8511062</c:v>
                </c:pt>
                <c:pt idx="27336">
                  <c:v>149.04768859999999</c:v>
                </c:pt>
                <c:pt idx="27337">
                  <c:v>146.95181299999999</c:v>
                </c:pt>
                <c:pt idx="27338">
                  <c:v>151.57353180000001</c:v>
                </c:pt>
                <c:pt idx="27339">
                  <c:v>148.38642279999999</c:v>
                </c:pt>
                <c:pt idx="27340">
                  <c:v>154.40135720000001</c:v>
                </c:pt>
                <c:pt idx="27341">
                  <c:v>151.2781138</c:v>
                </c:pt>
                <c:pt idx="27342">
                  <c:v>151.56554840000001</c:v>
                </c:pt>
                <c:pt idx="27343">
                  <c:v>166.64655640000001</c:v>
                </c:pt>
                <c:pt idx="27344">
                  <c:v>148.7080747</c:v>
                </c:pt>
                <c:pt idx="27345">
                  <c:v>153.72541459999999</c:v>
                </c:pt>
                <c:pt idx="27346">
                  <c:v>148.3919181</c:v>
                </c:pt>
                <c:pt idx="27347">
                  <c:v>151.45604399999999</c:v>
                </c:pt>
                <c:pt idx="27348">
                  <c:v>154.59764949999999</c:v>
                </c:pt>
                <c:pt idx="27349">
                  <c:v>154.8573557</c:v>
                </c:pt>
                <c:pt idx="27350">
                  <c:v>147.1458834</c:v>
                </c:pt>
                <c:pt idx="27351">
                  <c:v>152.89934120000001</c:v>
                </c:pt>
                <c:pt idx="27352">
                  <c:v>152.0437058</c:v>
                </c:pt>
                <c:pt idx="27353">
                  <c:v>152.0437058</c:v>
                </c:pt>
                <c:pt idx="27354">
                  <c:v>152.38255229999999</c:v>
                </c:pt>
                <c:pt idx="27355">
                  <c:v>148.72573320000001</c:v>
                </c:pt>
                <c:pt idx="27356">
                  <c:v>148.72573320000001</c:v>
                </c:pt>
                <c:pt idx="27357">
                  <c:v>154.08575450000001</c:v>
                </c:pt>
                <c:pt idx="27358">
                  <c:v>149.76345230000001</c:v>
                </c:pt>
                <c:pt idx="27359">
                  <c:v>146.4341202</c:v>
                </c:pt>
                <c:pt idx="27360">
                  <c:v>144.85466790000001</c:v>
                </c:pt>
                <c:pt idx="27361">
                  <c:v>143.33008939999999</c:v>
                </c:pt>
                <c:pt idx="27362">
                  <c:v>145.64299320000001</c:v>
                </c:pt>
                <c:pt idx="27363">
                  <c:v>143.42757990000001</c:v>
                </c:pt>
                <c:pt idx="27364">
                  <c:v>157.60848780000001</c:v>
                </c:pt>
                <c:pt idx="27365">
                  <c:v>157.60848780000001</c:v>
                </c:pt>
                <c:pt idx="27366">
                  <c:v>153.36744100000001</c:v>
                </c:pt>
                <c:pt idx="27367">
                  <c:v>152.93491090000001</c:v>
                </c:pt>
                <c:pt idx="27368">
                  <c:v>153.3516243</c:v>
                </c:pt>
                <c:pt idx="27369">
                  <c:v>153.3516243</c:v>
                </c:pt>
                <c:pt idx="27370">
                  <c:v>154.15515880000001</c:v>
                </c:pt>
                <c:pt idx="27371">
                  <c:v>154.1189372</c:v>
                </c:pt>
                <c:pt idx="27372">
                  <c:v>162.04460610000001</c:v>
                </c:pt>
                <c:pt idx="27373">
                  <c:v>169.115488</c:v>
                </c:pt>
                <c:pt idx="27374">
                  <c:v>151.6548185</c:v>
                </c:pt>
                <c:pt idx="27375">
                  <c:v>167.06522620000001</c:v>
                </c:pt>
                <c:pt idx="27376">
                  <c:v>158.08408420000001</c:v>
                </c:pt>
                <c:pt idx="27377">
                  <c:v>169.04052490000001</c:v>
                </c:pt>
                <c:pt idx="27378">
                  <c:v>151.6190976</c:v>
                </c:pt>
                <c:pt idx="27379">
                  <c:v>155.22406670000001</c:v>
                </c:pt>
                <c:pt idx="27380">
                  <c:v>159.82876110000001</c:v>
                </c:pt>
                <c:pt idx="27381">
                  <c:v>149.538419</c:v>
                </c:pt>
                <c:pt idx="27382">
                  <c:v>171.55240259999999</c:v>
                </c:pt>
                <c:pt idx="27383">
                  <c:v>159.8494633</c:v>
                </c:pt>
                <c:pt idx="27384">
                  <c:v>159.2224076</c:v>
                </c:pt>
                <c:pt idx="27385">
                  <c:v>157.14663619999999</c:v>
                </c:pt>
                <c:pt idx="27386">
                  <c:v>171.04155729999999</c:v>
                </c:pt>
                <c:pt idx="27387">
                  <c:v>157.1688053</c:v>
                </c:pt>
                <c:pt idx="27388">
                  <c:v>147.27074920000001</c:v>
                </c:pt>
                <c:pt idx="27389">
                  <c:v>155.7721329</c:v>
                </c:pt>
                <c:pt idx="27390">
                  <c:v>158.78780660000001</c:v>
                </c:pt>
                <c:pt idx="27391">
                  <c:v>153.99816379999999</c:v>
                </c:pt>
                <c:pt idx="27392">
                  <c:v>153.28623709999999</c:v>
                </c:pt>
                <c:pt idx="27393">
                  <c:v>147.78951549999999</c:v>
                </c:pt>
                <c:pt idx="27394">
                  <c:v>155.46991059999999</c:v>
                </c:pt>
                <c:pt idx="27395">
                  <c:v>154.04249859999999</c:v>
                </c:pt>
                <c:pt idx="27396">
                  <c:v>154.17242279999999</c:v>
                </c:pt>
                <c:pt idx="27397">
                  <c:v>153.4775242</c:v>
                </c:pt>
                <c:pt idx="27398">
                  <c:v>155.77743039999999</c:v>
                </c:pt>
                <c:pt idx="27399">
                  <c:v>151.24824190000001</c:v>
                </c:pt>
                <c:pt idx="27400">
                  <c:v>154.0766357</c:v>
                </c:pt>
                <c:pt idx="27401">
                  <c:v>159.7940983</c:v>
                </c:pt>
                <c:pt idx="27402">
                  <c:v>165.57395629999999</c:v>
                </c:pt>
                <c:pt idx="27403">
                  <c:v>159.78429790000001</c:v>
                </c:pt>
                <c:pt idx="27404">
                  <c:v>147.17737109999999</c:v>
                </c:pt>
                <c:pt idx="27405">
                  <c:v>154.2435882</c:v>
                </c:pt>
                <c:pt idx="27406">
                  <c:v>157.31626130000001</c:v>
                </c:pt>
                <c:pt idx="27407">
                  <c:v>156.91455289999999</c:v>
                </c:pt>
                <c:pt idx="27408">
                  <c:v>148.23732279999999</c:v>
                </c:pt>
                <c:pt idx="27409">
                  <c:v>146.9279985</c:v>
                </c:pt>
                <c:pt idx="27410">
                  <c:v>172.1780938</c:v>
                </c:pt>
                <c:pt idx="27411">
                  <c:v>151.97629230000001</c:v>
                </c:pt>
                <c:pt idx="27412">
                  <c:v>155.67220169999999</c:v>
                </c:pt>
                <c:pt idx="27413">
                  <c:v>155.270095</c:v>
                </c:pt>
                <c:pt idx="27414">
                  <c:v>156.3719117</c:v>
                </c:pt>
                <c:pt idx="27415">
                  <c:v>148.42221799999999</c:v>
                </c:pt>
                <c:pt idx="27416">
                  <c:v>149.10750849999999</c:v>
                </c:pt>
                <c:pt idx="27417">
                  <c:v>156.3626137</c:v>
                </c:pt>
                <c:pt idx="27418">
                  <c:v>169.92187029999999</c:v>
                </c:pt>
                <c:pt idx="27419">
                  <c:v>153.58234899999999</c:v>
                </c:pt>
                <c:pt idx="27420">
                  <c:v>157.47970910000001</c:v>
                </c:pt>
                <c:pt idx="27421">
                  <c:v>149.86111109999999</c:v>
                </c:pt>
                <c:pt idx="27422">
                  <c:v>153.5098735</c:v>
                </c:pt>
                <c:pt idx="27423">
                  <c:v>150.05374979999999</c:v>
                </c:pt>
                <c:pt idx="27424">
                  <c:v>152.2093807</c:v>
                </c:pt>
                <c:pt idx="27425">
                  <c:v>155.8004622</c:v>
                </c:pt>
                <c:pt idx="27426">
                  <c:v>152.2090211</c:v>
                </c:pt>
                <c:pt idx="27427">
                  <c:v>151.0525347</c:v>
                </c:pt>
                <c:pt idx="27428">
                  <c:v>156.05963560000001</c:v>
                </c:pt>
                <c:pt idx="27429">
                  <c:v>155.2817599</c:v>
                </c:pt>
                <c:pt idx="27430">
                  <c:v>156.13020209999999</c:v>
                </c:pt>
                <c:pt idx="27431">
                  <c:v>157.80374380000001</c:v>
                </c:pt>
                <c:pt idx="27432">
                  <c:v>157.80374380000001</c:v>
                </c:pt>
                <c:pt idx="27433">
                  <c:v>149.48623979999999</c:v>
                </c:pt>
                <c:pt idx="27434">
                  <c:v>153.54022449999999</c:v>
                </c:pt>
                <c:pt idx="27435">
                  <c:v>153.54022449999999</c:v>
                </c:pt>
                <c:pt idx="27436">
                  <c:v>155.5502644</c:v>
                </c:pt>
                <c:pt idx="27437">
                  <c:v>151.26489549999999</c:v>
                </c:pt>
                <c:pt idx="27438">
                  <c:v>148.78201799999999</c:v>
                </c:pt>
                <c:pt idx="27439">
                  <c:v>147.19879259999999</c:v>
                </c:pt>
                <c:pt idx="27440">
                  <c:v>145.6712311</c:v>
                </c:pt>
                <c:pt idx="27441">
                  <c:v>156.0456992</c:v>
                </c:pt>
                <c:pt idx="27442">
                  <c:v>155.55113489999999</c:v>
                </c:pt>
                <c:pt idx="27443">
                  <c:v>155.32137829999999</c:v>
                </c:pt>
                <c:pt idx="27444">
                  <c:v>159.07140200000001</c:v>
                </c:pt>
                <c:pt idx="27445">
                  <c:v>159.07140200000001</c:v>
                </c:pt>
                <c:pt idx="27446">
                  <c:v>156.6708912</c:v>
                </c:pt>
                <c:pt idx="27447">
                  <c:v>155.7741652</c:v>
                </c:pt>
                <c:pt idx="27448">
                  <c:v>172.5962217</c:v>
                </c:pt>
                <c:pt idx="27449">
                  <c:v>170.3250457</c:v>
                </c:pt>
                <c:pt idx="27450">
                  <c:v>159.89235070000001</c:v>
                </c:pt>
                <c:pt idx="27451">
                  <c:v>159.85614090000001</c:v>
                </c:pt>
                <c:pt idx="27452">
                  <c:v>157.40497479999999</c:v>
                </c:pt>
                <c:pt idx="27453">
                  <c:v>156.46215979999999</c:v>
                </c:pt>
                <c:pt idx="27454">
                  <c:v>156.42453660000001</c:v>
                </c:pt>
                <c:pt idx="27455">
                  <c:v>175.1032558</c:v>
                </c:pt>
                <c:pt idx="27456">
                  <c:v>162.0330088</c:v>
                </c:pt>
                <c:pt idx="27457">
                  <c:v>166.1068664</c:v>
                </c:pt>
                <c:pt idx="27458">
                  <c:v>153.3677878</c:v>
                </c:pt>
                <c:pt idx="27459">
                  <c:v>162.05257449999999</c:v>
                </c:pt>
                <c:pt idx="27460">
                  <c:v>160.62993309999999</c:v>
                </c:pt>
                <c:pt idx="27461">
                  <c:v>160.13987710000001</c:v>
                </c:pt>
                <c:pt idx="27462">
                  <c:v>156.38232110000001</c:v>
                </c:pt>
                <c:pt idx="27463">
                  <c:v>158.0129992</c:v>
                </c:pt>
                <c:pt idx="27464">
                  <c:v>157.039231</c:v>
                </c:pt>
                <c:pt idx="27465">
                  <c:v>152.56949280000001</c:v>
                </c:pt>
                <c:pt idx="27466">
                  <c:v>174.67837370000001</c:v>
                </c:pt>
                <c:pt idx="27467">
                  <c:v>156.32209130000001</c:v>
                </c:pt>
                <c:pt idx="27468">
                  <c:v>156.5707859</c:v>
                </c:pt>
                <c:pt idx="27469">
                  <c:v>151.6241143</c:v>
                </c:pt>
                <c:pt idx="27470">
                  <c:v>156.40674619999999</c:v>
                </c:pt>
                <c:pt idx="27471">
                  <c:v>175.4795671</c:v>
                </c:pt>
                <c:pt idx="27472">
                  <c:v>157.24315300000001</c:v>
                </c:pt>
                <c:pt idx="27473">
                  <c:v>160.94426999999999</c:v>
                </c:pt>
                <c:pt idx="27474">
                  <c:v>156.57412909999999</c:v>
                </c:pt>
                <c:pt idx="27475">
                  <c:v>168.44380179999999</c:v>
                </c:pt>
                <c:pt idx="27476">
                  <c:v>150.27839510000001</c:v>
                </c:pt>
                <c:pt idx="27477">
                  <c:v>155.63725819999999</c:v>
                </c:pt>
                <c:pt idx="27478">
                  <c:v>158.19202480000001</c:v>
                </c:pt>
                <c:pt idx="27479">
                  <c:v>163.7407283</c:v>
                </c:pt>
                <c:pt idx="27480">
                  <c:v>161.09886850000001</c:v>
                </c:pt>
                <c:pt idx="27481">
                  <c:v>161.2484426</c:v>
                </c:pt>
                <c:pt idx="27482">
                  <c:v>157.24131439999999</c:v>
                </c:pt>
                <c:pt idx="27483">
                  <c:v>172.7271078</c:v>
                </c:pt>
                <c:pt idx="27484">
                  <c:v>152.0369379</c:v>
                </c:pt>
                <c:pt idx="27485">
                  <c:v>161.23739889999999</c:v>
                </c:pt>
                <c:pt idx="27486">
                  <c:v>155.3652467</c:v>
                </c:pt>
                <c:pt idx="27487">
                  <c:v>152.90130869999999</c:v>
                </c:pt>
                <c:pt idx="27488">
                  <c:v>152.23412630000001</c:v>
                </c:pt>
                <c:pt idx="27489">
                  <c:v>158.38583779999999</c:v>
                </c:pt>
                <c:pt idx="27490">
                  <c:v>147.65797240000001</c:v>
                </c:pt>
                <c:pt idx="27491">
                  <c:v>158.66993450000001</c:v>
                </c:pt>
                <c:pt idx="27492">
                  <c:v>154.7286096</c:v>
                </c:pt>
                <c:pt idx="27493">
                  <c:v>157.346958</c:v>
                </c:pt>
                <c:pt idx="27494">
                  <c:v>159.432436</c:v>
                </c:pt>
                <c:pt idx="27495">
                  <c:v>149.9144153</c:v>
                </c:pt>
                <c:pt idx="27496">
                  <c:v>158.6590132</c:v>
                </c:pt>
                <c:pt idx="27497">
                  <c:v>152.3114338</c:v>
                </c:pt>
                <c:pt idx="27498">
                  <c:v>153.70794029999999</c:v>
                </c:pt>
                <c:pt idx="27499">
                  <c:v>159.709138</c:v>
                </c:pt>
                <c:pt idx="27500">
                  <c:v>155.01337860000001</c:v>
                </c:pt>
                <c:pt idx="27501">
                  <c:v>159.0810668</c:v>
                </c:pt>
                <c:pt idx="27502">
                  <c:v>160.72065549999999</c:v>
                </c:pt>
                <c:pt idx="27503">
                  <c:v>156.76058169999999</c:v>
                </c:pt>
                <c:pt idx="27504">
                  <c:v>155.4423658</c:v>
                </c:pt>
                <c:pt idx="27505">
                  <c:v>153.38264359999999</c:v>
                </c:pt>
                <c:pt idx="27506">
                  <c:v>158.23625039999999</c:v>
                </c:pt>
                <c:pt idx="27507">
                  <c:v>158.4789092</c:v>
                </c:pt>
                <c:pt idx="27508">
                  <c:v>159.2670176</c:v>
                </c:pt>
                <c:pt idx="27509">
                  <c:v>159.2670176</c:v>
                </c:pt>
                <c:pt idx="27510">
                  <c:v>157.01751100000001</c:v>
                </c:pt>
                <c:pt idx="27511">
                  <c:v>159.02438599999999</c:v>
                </c:pt>
                <c:pt idx="27512">
                  <c:v>153.59933849999999</c:v>
                </c:pt>
                <c:pt idx="27513">
                  <c:v>151.1184184</c:v>
                </c:pt>
                <c:pt idx="27514">
                  <c:v>149.53177030000001</c:v>
                </c:pt>
                <c:pt idx="27515">
                  <c:v>173.15210160000001</c:v>
                </c:pt>
                <c:pt idx="27516">
                  <c:v>159.57497040000001</c:v>
                </c:pt>
                <c:pt idx="27517">
                  <c:v>158.75297370000001</c:v>
                </c:pt>
                <c:pt idx="27518">
                  <c:v>168.96334350000001</c:v>
                </c:pt>
                <c:pt idx="27519">
                  <c:v>155.02462349999999</c:v>
                </c:pt>
                <c:pt idx="27520">
                  <c:v>161.34447170000001</c:v>
                </c:pt>
                <c:pt idx="27521">
                  <c:v>161.30700279999999</c:v>
                </c:pt>
                <c:pt idx="27522">
                  <c:v>164.18056340000001</c:v>
                </c:pt>
                <c:pt idx="27523">
                  <c:v>158.7595302</c:v>
                </c:pt>
                <c:pt idx="27524">
                  <c:v>158.7181137</c:v>
                </c:pt>
                <c:pt idx="27525">
                  <c:v>159.23677230000001</c:v>
                </c:pt>
                <c:pt idx="27526">
                  <c:v>154.8787031</c:v>
                </c:pt>
                <c:pt idx="27527">
                  <c:v>159.51786960000001</c:v>
                </c:pt>
                <c:pt idx="27528">
                  <c:v>160.10066649999999</c:v>
                </c:pt>
                <c:pt idx="27529">
                  <c:v>159.3824821</c:v>
                </c:pt>
                <c:pt idx="27530">
                  <c:v>154.84003849999999</c:v>
                </c:pt>
                <c:pt idx="27531">
                  <c:v>152.58489729999999</c:v>
                </c:pt>
                <c:pt idx="27532">
                  <c:v>160.76892549999999</c:v>
                </c:pt>
                <c:pt idx="27533">
                  <c:v>152.27906369999999</c:v>
                </c:pt>
                <c:pt idx="27534">
                  <c:v>160.2455574</c:v>
                </c:pt>
                <c:pt idx="27535">
                  <c:v>160.2739479</c:v>
                </c:pt>
                <c:pt idx="27536">
                  <c:v>153.11126640000001</c:v>
                </c:pt>
                <c:pt idx="27537">
                  <c:v>159.58001369999999</c:v>
                </c:pt>
                <c:pt idx="27538">
                  <c:v>167.32647410000001</c:v>
                </c:pt>
                <c:pt idx="27539">
                  <c:v>159.40655340000001</c:v>
                </c:pt>
                <c:pt idx="27540">
                  <c:v>164.16554640000001</c:v>
                </c:pt>
                <c:pt idx="27541">
                  <c:v>159.5809069</c:v>
                </c:pt>
                <c:pt idx="27542">
                  <c:v>160.97613190000001</c:v>
                </c:pt>
                <c:pt idx="27543">
                  <c:v>156.56248930000001</c:v>
                </c:pt>
                <c:pt idx="27544">
                  <c:v>163.5267948</c:v>
                </c:pt>
                <c:pt idx="27545">
                  <c:v>152.55604</c:v>
                </c:pt>
                <c:pt idx="27546">
                  <c:v>158.06022619999999</c:v>
                </c:pt>
                <c:pt idx="27547">
                  <c:v>163.51655049999999</c:v>
                </c:pt>
                <c:pt idx="27548">
                  <c:v>159.68970390000001</c:v>
                </c:pt>
                <c:pt idx="27549">
                  <c:v>163.5911026</c:v>
                </c:pt>
                <c:pt idx="27550">
                  <c:v>151.4759699</c:v>
                </c:pt>
                <c:pt idx="27551">
                  <c:v>155.2077616</c:v>
                </c:pt>
                <c:pt idx="27552">
                  <c:v>160.6973572</c:v>
                </c:pt>
                <c:pt idx="27553">
                  <c:v>153.75316900000001</c:v>
                </c:pt>
                <c:pt idx="27554">
                  <c:v>154.44784110000001</c:v>
                </c:pt>
                <c:pt idx="27555">
                  <c:v>156.1877667</c:v>
                </c:pt>
                <c:pt idx="27556">
                  <c:v>157.5282244</c:v>
                </c:pt>
                <c:pt idx="27557">
                  <c:v>155.9975393</c:v>
                </c:pt>
                <c:pt idx="27558">
                  <c:v>157.3359687</c:v>
                </c:pt>
                <c:pt idx="27559">
                  <c:v>161.8925375</c:v>
                </c:pt>
                <c:pt idx="27560">
                  <c:v>157.5350512</c:v>
                </c:pt>
                <c:pt idx="27561">
                  <c:v>162.1522354</c:v>
                </c:pt>
                <c:pt idx="27562">
                  <c:v>161.44754459999999</c:v>
                </c:pt>
                <c:pt idx="27563">
                  <c:v>155.70508290000001</c:v>
                </c:pt>
                <c:pt idx="27564">
                  <c:v>162.29405170000001</c:v>
                </c:pt>
                <c:pt idx="27565">
                  <c:v>161.69288760000001</c:v>
                </c:pt>
                <c:pt idx="27566">
                  <c:v>158.48733559999999</c:v>
                </c:pt>
                <c:pt idx="27567">
                  <c:v>155.09715969999999</c:v>
                </c:pt>
                <c:pt idx="27568">
                  <c:v>153.44396420000001</c:v>
                </c:pt>
                <c:pt idx="27569">
                  <c:v>161.46275800000001</c:v>
                </c:pt>
                <c:pt idx="27570">
                  <c:v>167.7935492</c:v>
                </c:pt>
                <c:pt idx="27571">
                  <c:v>161.96621300000001</c:v>
                </c:pt>
                <c:pt idx="27572">
                  <c:v>163.6228007</c:v>
                </c:pt>
                <c:pt idx="27573">
                  <c:v>163.58389930000001</c:v>
                </c:pt>
                <c:pt idx="27574">
                  <c:v>157.95634229999999</c:v>
                </c:pt>
                <c:pt idx="27575">
                  <c:v>162.9750976</c:v>
                </c:pt>
                <c:pt idx="27576">
                  <c:v>158.70682869999999</c:v>
                </c:pt>
                <c:pt idx="27577">
                  <c:v>162.5210214</c:v>
                </c:pt>
                <c:pt idx="27578">
                  <c:v>157.9138471</c:v>
                </c:pt>
                <c:pt idx="27579">
                  <c:v>163.1286839</c:v>
                </c:pt>
                <c:pt idx="27580">
                  <c:v>162.71370809999999</c:v>
                </c:pt>
                <c:pt idx="27581">
                  <c:v>158.67167219999999</c:v>
                </c:pt>
                <c:pt idx="27582">
                  <c:v>162.52236970000001</c:v>
                </c:pt>
                <c:pt idx="27583">
                  <c:v>154.8701556</c:v>
                </c:pt>
                <c:pt idx="27584">
                  <c:v>155.3756803</c:v>
                </c:pt>
                <c:pt idx="27585">
                  <c:v>162.54532119999999</c:v>
                </c:pt>
                <c:pt idx="27586">
                  <c:v>163.3389454</c:v>
                </c:pt>
                <c:pt idx="27587">
                  <c:v>167.02599530000001</c:v>
                </c:pt>
                <c:pt idx="27588">
                  <c:v>162.71896409999999</c:v>
                </c:pt>
                <c:pt idx="27589">
                  <c:v>170.6238261</c:v>
                </c:pt>
                <c:pt idx="27590">
                  <c:v>163.33477439999999</c:v>
                </c:pt>
                <c:pt idx="27591">
                  <c:v>164.30985920000001</c:v>
                </c:pt>
                <c:pt idx="27592">
                  <c:v>162.8292083</c:v>
                </c:pt>
                <c:pt idx="27593">
                  <c:v>161.50055599999999</c:v>
                </c:pt>
                <c:pt idx="27594">
                  <c:v>156.42741050000001</c:v>
                </c:pt>
                <c:pt idx="27595">
                  <c:v>157.36985290000001</c:v>
                </c:pt>
                <c:pt idx="27596">
                  <c:v>160.85455730000001</c:v>
                </c:pt>
                <c:pt idx="27597">
                  <c:v>158.27840090000001</c:v>
                </c:pt>
                <c:pt idx="27598">
                  <c:v>158.24310389999999</c:v>
                </c:pt>
                <c:pt idx="27599">
                  <c:v>157.56696310000001</c:v>
                </c:pt>
                <c:pt idx="27600">
                  <c:v>161.27049510000001</c:v>
                </c:pt>
                <c:pt idx="27601">
                  <c:v>158.4804723</c:v>
                </c:pt>
                <c:pt idx="27602">
                  <c:v>159.05098720000001</c:v>
                </c:pt>
                <c:pt idx="27603">
                  <c:v>152.98239369999999</c:v>
                </c:pt>
                <c:pt idx="27604">
                  <c:v>162.1709783</c:v>
                </c:pt>
                <c:pt idx="27605">
                  <c:v>155.87965750000001</c:v>
                </c:pt>
                <c:pt idx="27606">
                  <c:v>155.27178610000001</c:v>
                </c:pt>
                <c:pt idx="27607">
                  <c:v>157.5596821</c:v>
                </c:pt>
                <c:pt idx="27608">
                  <c:v>152.17969830000001</c:v>
                </c:pt>
                <c:pt idx="27609">
                  <c:v>158.29505979999999</c:v>
                </c:pt>
                <c:pt idx="27610">
                  <c:v>161.5769267</c:v>
                </c:pt>
                <c:pt idx="27611">
                  <c:v>166.00459649999999</c:v>
                </c:pt>
                <c:pt idx="27612">
                  <c:v>159.06416899999999</c:v>
                </c:pt>
                <c:pt idx="27613">
                  <c:v>164.45885730000001</c:v>
                </c:pt>
                <c:pt idx="27614">
                  <c:v>159.64933919999999</c:v>
                </c:pt>
                <c:pt idx="27615">
                  <c:v>164.61118160000001</c:v>
                </c:pt>
                <c:pt idx="27616">
                  <c:v>165.13421339999999</c:v>
                </c:pt>
                <c:pt idx="27617">
                  <c:v>165.1474254</c:v>
                </c:pt>
                <c:pt idx="27618">
                  <c:v>160.79253969999999</c:v>
                </c:pt>
                <c:pt idx="27619">
                  <c:v>164.9855499</c:v>
                </c:pt>
                <c:pt idx="27620">
                  <c:v>160.7926841</c:v>
                </c:pt>
                <c:pt idx="27621">
                  <c:v>157.41426670000001</c:v>
                </c:pt>
                <c:pt idx="27622">
                  <c:v>155.76112140000001</c:v>
                </c:pt>
                <c:pt idx="27623">
                  <c:v>171.0764164</c:v>
                </c:pt>
                <c:pt idx="27624">
                  <c:v>165.72235430000001</c:v>
                </c:pt>
                <c:pt idx="27625">
                  <c:v>161.1542613</c:v>
                </c:pt>
                <c:pt idx="27626">
                  <c:v>166.1378397</c:v>
                </c:pt>
                <c:pt idx="27627">
                  <c:v>161.0213407</c:v>
                </c:pt>
                <c:pt idx="27628">
                  <c:v>166.48603320000001</c:v>
                </c:pt>
                <c:pt idx="27629">
                  <c:v>166.22954139999999</c:v>
                </c:pt>
                <c:pt idx="27630">
                  <c:v>165.5095259</c:v>
                </c:pt>
                <c:pt idx="27631">
                  <c:v>160.97937880000001</c:v>
                </c:pt>
                <c:pt idx="27632">
                  <c:v>166.40788689999999</c:v>
                </c:pt>
                <c:pt idx="27633">
                  <c:v>165.70883760000001</c:v>
                </c:pt>
                <c:pt idx="27634">
                  <c:v>165.5773987</c:v>
                </c:pt>
                <c:pt idx="27635">
                  <c:v>157.95384200000001</c:v>
                </c:pt>
                <c:pt idx="27636">
                  <c:v>158.69384429999999</c:v>
                </c:pt>
                <c:pt idx="27637">
                  <c:v>173.4375211</c:v>
                </c:pt>
                <c:pt idx="27638">
                  <c:v>166.3094461</c:v>
                </c:pt>
                <c:pt idx="27639">
                  <c:v>159.22994650000001</c:v>
                </c:pt>
                <c:pt idx="27640">
                  <c:v>170.29120270000001</c:v>
                </c:pt>
                <c:pt idx="27641">
                  <c:v>166.4867481</c:v>
                </c:pt>
                <c:pt idx="27642">
                  <c:v>160.45563609999999</c:v>
                </c:pt>
                <c:pt idx="27643">
                  <c:v>165.82766509999999</c:v>
                </c:pt>
                <c:pt idx="27644">
                  <c:v>164.1760573</c:v>
                </c:pt>
                <c:pt idx="27645">
                  <c:v>161.38105479999999</c:v>
                </c:pt>
                <c:pt idx="27646">
                  <c:v>170.49858140000001</c:v>
                </c:pt>
                <c:pt idx="27647">
                  <c:v>161.3560244</c:v>
                </c:pt>
                <c:pt idx="27648">
                  <c:v>158.74366370000001</c:v>
                </c:pt>
                <c:pt idx="27649">
                  <c:v>161.56619689999999</c:v>
                </c:pt>
                <c:pt idx="27650">
                  <c:v>160.59253340000001</c:v>
                </c:pt>
                <c:pt idx="27651">
                  <c:v>158.92953750000001</c:v>
                </c:pt>
                <c:pt idx="27652">
                  <c:v>162.87294679999999</c:v>
                </c:pt>
                <c:pt idx="27653">
                  <c:v>159.1097322</c:v>
                </c:pt>
                <c:pt idx="27654">
                  <c:v>168.43619760000001</c:v>
                </c:pt>
                <c:pt idx="27655">
                  <c:v>155.266627</c:v>
                </c:pt>
                <c:pt idx="27656">
                  <c:v>161.3715435</c:v>
                </c:pt>
                <c:pt idx="27657">
                  <c:v>158.36048919999999</c:v>
                </c:pt>
                <c:pt idx="27658">
                  <c:v>168.01429289999999</c:v>
                </c:pt>
                <c:pt idx="27659">
                  <c:v>162.8803719</c:v>
                </c:pt>
                <c:pt idx="27660">
                  <c:v>158.20181529999999</c:v>
                </c:pt>
                <c:pt idx="27661">
                  <c:v>168.2761452</c:v>
                </c:pt>
                <c:pt idx="27662">
                  <c:v>161.9564068</c:v>
                </c:pt>
                <c:pt idx="27663">
                  <c:v>169.2672249</c:v>
                </c:pt>
                <c:pt idx="27664">
                  <c:v>173.91520890000001</c:v>
                </c:pt>
                <c:pt idx="27665">
                  <c:v>167.86222559999999</c:v>
                </c:pt>
                <c:pt idx="27666">
                  <c:v>164.61146959999999</c:v>
                </c:pt>
                <c:pt idx="27667">
                  <c:v>168.9793209</c:v>
                </c:pt>
                <c:pt idx="27668">
                  <c:v>162.2612427</c:v>
                </c:pt>
                <c:pt idx="27669">
                  <c:v>159.71905860000001</c:v>
                </c:pt>
                <c:pt idx="27670">
                  <c:v>169.09401890000001</c:v>
                </c:pt>
                <c:pt idx="27671">
                  <c:v>164.13958980000001</c:v>
                </c:pt>
                <c:pt idx="27672">
                  <c:v>168.689087</c:v>
                </c:pt>
                <c:pt idx="27673">
                  <c:v>164.8433072</c:v>
                </c:pt>
                <c:pt idx="27674">
                  <c:v>169.9598044</c:v>
                </c:pt>
                <c:pt idx="27675">
                  <c:v>169.2486337</c:v>
                </c:pt>
                <c:pt idx="27676">
                  <c:v>169.54384640000001</c:v>
                </c:pt>
                <c:pt idx="27677">
                  <c:v>170.1487061</c:v>
                </c:pt>
                <c:pt idx="27678">
                  <c:v>169.49341480000001</c:v>
                </c:pt>
                <c:pt idx="27679">
                  <c:v>173.89944030000001</c:v>
                </c:pt>
                <c:pt idx="27680">
                  <c:v>161.01614069999999</c:v>
                </c:pt>
                <c:pt idx="27681">
                  <c:v>161.5333316</c:v>
                </c:pt>
                <c:pt idx="27682">
                  <c:v>169.46296630000001</c:v>
                </c:pt>
                <c:pt idx="27683">
                  <c:v>171.22885360000001</c:v>
                </c:pt>
                <c:pt idx="27684">
                  <c:v>167.66503829999999</c:v>
                </c:pt>
                <c:pt idx="27685">
                  <c:v>164.2539482</c:v>
                </c:pt>
                <c:pt idx="27686">
                  <c:v>167.0107265</c:v>
                </c:pt>
                <c:pt idx="27687">
                  <c:v>164.46933189999999</c:v>
                </c:pt>
                <c:pt idx="27688">
                  <c:v>161.82531159999999</c:v>
                </c:pt>
                <c:pt idx="27689">
                  <c:v>164.37951960000001</c:v>
                </c:pt>
                <c:pt idx="27690">
                  <c:v>165.19551609999999</c:v>
                </c:pt>
                <c:pt idx="27691">
                  <c:v>164.67944560000001</c:v>
                </c:pt>
                <c:pt idx="27692">
                  <c:v>162.7268737</c:v>
                </c:pt>
                <c:pt idx="27693">
                  <c:v>162.92140670000001</c:v>
                </c:pt>
                <c:pt idx="27694">
                  <c:v>167.74353139999999</c:v>
                </c:pt>
                <c:pt idx="27695">
                  <c:v>164.4887741</c:v>
                </c:pt>
                <c:pt idx="27696">
                  <c:v>163.74100290000001</c:v>
                </c:pt>
                <c:pt idx="27697">
                  <c:v>171.42826239999999</c:v>
                </c:pt>
                <c:pt idx="27698">
                  <c:v>161.4335203</c:v>
                </c:pt>
                <c:pt idx="27699">
                  <c:v>165.21171770000001</c:v>
                </c:pt>
                <c:pt idx="27700">
                  <c:v>159.10770429999999</c:v>
                </c:pt>
                <c:pt idx="27701">
                  <c:v>172.19115500000001</c:v>
                </c:pt>
                <c:pt idx="27702">
                  <c:v>161.26458589999999</c:v>
                </c:pt>
                <c:pt idx="27703">
                  <c:v>161.48230269999999</c:v>
                </c:pt>
                <c:pt idx="27704">
                  <c:v>172.0714323</c:v>
                </c:pt>
                <c:pt idx="27705">
                  <c:v>171.54476529999999</c:v>
                </c:pt>
                <c:pt idx="27706">
                  <c:v>171.2940567</c:v>
                </c:pt>
                <c:pt idx="27707">
                  <c:v>167.7351942</c:v>
                </c:pt>
                <c:pt idx="27708">
                  <c:v>171.98189189999999</c:v>
                </c:pt>
                <c:pt idx="27709">
                  <c:v>162.01679720000001</c:v>
                </c:pt>
                <c:pt idx="27710">
                  <c:v>167.31819010000001</c:v>
                </c:pt>
                <c:pt idx="27711">
                  <c:v>172.29698690000001</c:v>
                </c:pt>
                <c:pt idx="27712">
                  <c:v>167.1936456</c:v>
                </c:pt>
                <c:pt idx="27713">
                  <c:v>173.16753199999999</c:v>
                </c:pt>
                <c:pt idx="27714">
                  <c:v>172.4435939</c:v>
                </c:pt>
                <c:pt idx="27715">
                  <c:v>173.3518502</c:v>
                </c:pt>
                <c:pt idx="27716">
                  <c:v>172.65001820000001</c:v>
                </c:pt>
                <c:pt idx="27717">
                  <c:v>167.1484006</c:v>
                </c:pt>
                <c:pt idx="27718">
                  <c:v>172.58217970000001</c:v>
                </c:pt>
                <c:pt idx="27719">
                  <c:v>172.46680269999999</c:v>
                </c:pt>
                <c:pt idx="27720">
                  <c:v>164.6408351</c:v>
                </c:pt>
                <c:pt idx="27721">
                  <c:v>172.6523023</c:v>
                </c:pt>
                <c:pt idx="27722">
                  <c:v>167.3912043</c:v>
                </c:pt>
                <c:pt idx="27723">
                  <c:v>171.46839159999999</c:v>
                </c:pt>
                <c:pt idx="27724">
                  <c:v>168.4094877</c:v>
                </c:pt>
                <c:pt idx="27725">
                  <c:v>170.770038</c:v>
                </c:pt>
                <c:pt idx="27726">
                  <c:v>167.53606600000001</c:v>
                </c:pt>
                <c:pt idx="27727">
                  <c:v>168.54042290000001</c:v>
                </c:pt>
                <c:pt idx="27728">
                  <c:v>164.95868300000001</c:v>
                </c:pt>
                <c:pt idx="27729">
                  <c:v>166.76546350000001</c:v>
                </c:pt>
                <c:pt idx="27730">
                  <c:v>171.5504607</c:v>
                </c:pt>
                <c:pt idx="27731">
                  <c:v>168.34125940000001</c:v>
                </c:pt>
                <c:pt idx="27732">
                  <c:v>165.08287970000001</c:v>
                </c:pt>
                <c:pt idx="27733">
                  <c:v>165.2657213</c:v>
                </c:pt>
                <c:pt idx="27734">
                  <c:v>174.93036359999999</c:v>
                </c:pt>
                <c:pt idx="27735">
                  <c:v>174.4291771</c:v>
                </c:pt>
                <c:pt idx="27736">
                  <c:v>164.56459469999999</c:v>
                </c:pt>
                <c:pt idx="27737">
                  <c:v>161.42615269999999</c:v>
                </c:pt>
                <c:pt idx="27738">
                  <c:v>164.40512799999999</c:v>
                </c:pt>
                <c:pt idx="27739">
                  <c:v>170.76771529999999</c:v>
                </c:pt>
                <c:pt idx="27740">
                  <c:v>174.84661489999999</c:v>
                </c:pt>
                <c:pt idx="27741">
                  <c:v>176.01438899999999</c:v>
                </c:pt>
                <c:pt idx="27742">
                  <c:v>171.09463880000001</c:v>
                </c:pt>
                <c:pt idx="27743">
                  <c:v>175.67125960000001</c:v>
                </c:pt>
                <c:pt idx="27744">
                  <c:v>176.1149905</c:v>
                </c:pt>
                <c:pt idx="27745">
                  <c:v>175.39757359999999</c:v>
                </c:pt>
                <c:pt idx="27746">
                  <c:v>176.30696979999999</c:v>
                </c:pt>
                <c:pt idx="27747">
                  <c:v>176.38976249999999</c:v>
                </c:pt>
                <c:pt idx="27748">
                  <c:v>167.19234800000001</c:v>
                </c:pt>
                <c:pt idx="27749">
                  <c:v>167.71602759999999</c:v>
                </c:pt>
                <c:pt idx="27750">
                  <c:v>174.64326579999999</c:v>
                </c:pt>
                <c:pt idx="27751">
                  <c:v>170.4029902</c:v>
                </c:pt>
                <c:pt idx="27752">
                  <c:v>173.97465009999999</c:v>
                </c:pt>
                <c:pt idx="27753">
                  <c:v>170.68580460000001</c:v>
                </c:pt>
                <c:pt idx="27754">
                  <c:v>171.37112479999999</c:v>
                </c:pt>
                <c:pt idx="27755">
                  <c:v>174.72369359999999</c:v>
                </c:pt>
                <c:pt idx="27756">
                  <c:v>171.7005542</c:v>
                </c:pt>
                <c:pt idx="27757">
                  <c:v>168.81937970000001</c:v>
                </c:pt>
                <c:pt idx="27758">
                  <c:v>171.38591629999999</c:v>
                </c:pt>
                <c:pt idx="27759">
                  <c:v>179.1814018</c:v>
                </c:pt>
                <c:pt idx="27760">
                  <c:v>167.62710860000001</c:v>
                </c:pt>
                <c:pt idx="27761">
                  <c:v>168.23935399999999</c:v>
                </c:pt>
                <c:pt idx="27762">
                  <c:v>168.5218418</c:v>
                </c:pt>
                <c:pt idx="27763">
                  <c:v>164.55204760000001</c:v>
                </c:pt>
                <c:pt idx="27764">
                  <c:v>178.51189500000001</c:v>
                </c:pt>
                <c:pt idx="27765">
                  <c:v>178.2606724</c:v>
                </c:pt>
                <c:pt idx="27766">
                  <c:v>173.928144</c:v>
                </c:pt>
                <c:pt idx="27767">
                  <c:v>174.28939020000001</c:v>
                </c:pt>
                <c:pt idx="27768">
                  <c:v>179.4127905</c:v>
                </c:pt>
                <c:pt idx="27769">
                  <c:v>174.18074060000001</c:v>
                </c:pt>
                <c:pt idx="27770">
                  <c:v>174.1339644</c:v>
                </c:pt>
                <c:pt idx="27771">
                  <c:v>179.43586790000001</c:v>
                </c:pt>
                <c:pt idx="27772">
                  <c:v>179.63050870000001</c:v>
                </c:pt>
                <c:pt idx="27773">
                  <c:v>173.5791734</c:v>
                </c:pt>
                <c:pt idx="27774">
                  <c:v>177.6522027</c:v>
                </c:pt>
                <c:pt idx="27775">
                  <c:v>176.94800280000001</c:v>
                </c:pt>
                <c:pt idx="27776">
                  <c:v>174.5324602</c:v>
                </c:pt>
                <c:pt idx="27777">
                  <c:v>174.75964529999999</c:v>
                </c:pt>
                <c:pt idx="27778">
                  <c:v>177.735804</c:v>
                </c:pt>
                <c:pt idx="27779">
                  <c:v>174.5558192</c:v>
                </c:pt>
                <c:pt idx="27780">
                  <c:v>173.74883249999999</c:v>
                </c:pt>
                <c:pt idx="27781">
                  <c:v>171.99912</c:v>
                </c:pt>
                <c:pt idx="27782">
                  <c:v>171.4533108</c:v>
                </c:pt>
                <c:pt idx="27783">
                  <c:v>171.26978410000001</c:v>
                </c:pt>
                <c:pt idx="27784">
                  <c:v>170.79240609999999</c:v>
                </c:pt>
                <c:pt idx="27785">
                  <c:v>167.61561420000001</c:v>
                </c:pt>
                <c:pt idx="27786">
                  <c:v>177.73093940000001</c:v>
                </c:pt>
                <c:pt idx="27787">
                  <c:v>177.27831509999999</c:v>
                </c:pt>
                <c:pt idx="27788">
                  <c:v>174.18284840000001</c:v>
                </c:pt>
                <c:pt idx="27789">
                  <c:v>177.35733490000001</c:v>
                </c:pt>
                <c:pt idx="27790">
                  <c:v>177.72790879999999</c:v>
                </c:pt>
                <c:pt idx="27791">
                  <c:v>177.57250730000001</c:v>
                </c:pt>
                <c:pt idx="27792">
                  <c:v>175.05740069999999</c:v>
                </c:pt>
                <c:pt idx="27793">
                  <c:v>178.37625689999999</c:v>
                </c:pt>
                <c:pt idx="27794">
                  <c:v>174.63321579999999</c:v>
                </c:pt>
                <c:pt idx="27795">
                  <c:v>174.46208010000001</c:v>
                </c:pt>
                <c:pt idx="27796">
                  <c:v>181.5624574</c:v>
                </c:pt>
                <c:pt idx="27797">
                  <c:v>181.79879199999999</c:v>
                </c:pt>
                <c:pt idx="27798">
                  <c:v>181.58833619999999</c:v>
                </c:pt>
                <c:pt idx="27799">
                  <c:v>177.66417129999999</c:v>
                </c:pt>
                <c:pt idx="27800">
                  <c:v>178.26357830000001</c:v>
                </c:pt>
                <c:pt idx="27801">
                  <c:v>177.84587300000001</c:v>
                </c:pt>
                <c:pt idx="27802">
                  <c:v>182.11876580000001</c:v>
                </c:pt>
                <c:pt idx="27803">
                  <c:v>181.674871</c:v>
                </c:pt>
                <c:pt idx="27804">
                  <c:v>181.50296299999999</c:v>
                </c:pt>
                <c:pt idx="27805">
                  <c:v>105.06504700000001</c:v>
                </c:pt>
                <c:pt idx="27806">
                  <c:v>106.75925429999999</c:v>
                </c:pt>
                <c:pt idx="27807">
                  <c:v>108.6336486</c:v>
                </c:pt>
                <c:pt idx="27808">
                  <c:v>113.1913033</c:v>
                </c:pt>
                <c:pt idx="27809">
                  <c:v>122.5055747</c:v>
                </c:pt>
                <c:pt idx="27810">
                  <c:v>122.5055747</c:v>
                </c:pt>
                <c:pt idx="27811">
                  <c:v>122.1470764</c:v>
                </c:pt>
                <c:pt idx="27812">
                  <c:v>122.1470764</c:v>
                </c:pt>
                <c:pt idx="27813">
                  <c:v>110.3731307</c:v>
                </c:pt>
                <c:pt idx="27814">
                  <c:v>118.4119008</c:v>
                </c:pt>
                <c:pt idx="27815">
                  <c:v>110.15701850000001</c:v>
                </c:pt>
                <c:pt idx="27816">
                  <c:v>128.2635597</c:v>
                </c:pt>
                <c:pt idx="27817">
                  <c:v>128.2635597</c:v>
                </c:pt>
                <c:pt idx="27818">
                  <c:v>128.8323412</c:v>
                </c:pt>
                <c:pt idx="27819">
                  <c:v>120.5097592</c:v>
                </c:pt>
                <c:pt idx="27820">
                  <c:v>124.2275515</c:v>
                </c:pt>
                <c:pt idx="27821">
                  <c:v>128.7756378</c:v>
                </c:pt>
                <c:pt idx="27822">
                  <c:v>128.7756378</c:v>
                </c:pt>
                <c:pt idx="27823">
                  <c:v>128.4855901</c:v>
                </c:pt>
                <c:pt idx="27824">
                  <c:v>124.8202593</c:v>
                </c:pt>
                <c:pt idx="27825">
                  <c:v>129.31251180000001</c:v>
                </c:pt>
                <c:pt idx="27826">
                  <c:v>129.31251180000001</c:v>
                </c:pt>
                <c:pt idx="27827">
                  <c:v>119.91435629999999</c:v>
                </c:pt>
                <c:pt idx="27828">
                  <c:v>123.4744283</c:v>
                </c:pt>
                <c:pt idx="27829">
                  <c:v>115.0246669</c:v>
                </c:pt>
                <c:pt idx="27830">
                  <c:v>120.09923980000001</c:v>
                </c:pt>
                <c:pt idx="27831">
                  <c:v>129.06761610000001</c:v>
                </c:pt>
                <c:pt idx="27832">
                  <c:v>123.4947368</c:v>
                </c:pt>
                <c:pt idx="27833">
                  <c:v>123.4947368</c:v>
                </c:pt>
                <c:pt idx="27834">
                  <c:v>130.87233499999999</c:v>
                </c:pt>
                <c:pt idx="27835">
                  <c:v>124.5466634</c:v>
                </c:pt>
                <c:pt idx="27836">
                  <c:v>123.5963436</c:v>
                </c:pt>
                <c:pt idx="27837">
                  <c:v>123.5963436</c:v>
                </c:pt>
                <c:pt idx="27838">
                  <c:v>135.41813819999999</c:v>
                </c:pt>
                <c:pt idx="27839">
                  <c:v>135.41813819999999</c:v>
                </c:pt>
                <c:pt idx="27840">
                  <c:v>125.054631</c:v>
                </c:pt>
                <c:pt idx="27841">
                  <c:v>130.3565925</c:v>
                </c:pt>
                <c:pt idx="27842">
                  <c:v>130.3810885</c:v>
                </c:pt>
                <c:pt idx="27843">
                  <c:v>128.9954473</c:v>
                </c:pt>
                <c:pt idx="27844">
                  <c:v>128.9954473</c:v>
                </c:pt>
                <c:pt idx="27845">
                  <c:v>116.83211679999999</c:v>
                </c:pt>
                <c:pt idx="27846">
                  <c:v>129.67905680000001</c:v>
                </c:pt>
                <c:pt idx="27847">
                  <c:v>130.5182963</c:v>
                </c:pt>
                <c:pt idx="27848">
                  <c:v>123.2689135</c:v>
                </c:pt>
                <c:pt idx="27849">
                  <c:v>123.2689135</c:v>
                </c:pt>
                <c:pt idx="27850">
                  <c:v>123.3697999</c:v>
                </c:pt>
                <c:pt idx="27851">
                  <c:v>123.3697999</c:v>
                </c:pt>
                <c:pt idx="27852">
                  <c:v>135.91656269999999</c:v>
                </c:pt>
                <c:pt idx="27853">
                  <c:v>135.91656269999999</c:v>
                </c:pt>
                <c:pt idx="27854">
                  <c:v>124.03717469999999</c:v>
                </c:pt>
                <c:pt idx="27855">
                  <c:v>124.03717469999999</c:v>
                </c:pt>
                <c:pt idx="27856">
                  <c:v>125.152079</c:v>
                </c:pt>
                <c:pt idx="27857">
                  <c:v>125.7383535</c:v>
                </c:pt>
                <c:pt idx="27858">
                  <c:v>130.0374329</c:v>
                </c:pt>
                <c:pt idx="27859">
                  <c:v>130.06412839999999</c:v>
                </c:pt>
                <c:pt idx="27860">
                  <c:v>129.5968383</c:v>
                </c:pt>
                <c:pt idx="27861">
                  <c:v>129.5968383</c:v>
                </c:pt>
                <c:pt idx="27862">
                  <c:v>135.62947</c:v>
                </c:pt>
                <c:pt idx="27863">
                  <c:v>122.0950337</c:v>
                </c:pt>
                <c:pt idx="27864">
                  <c:v>129.2771669</c:v>
                </c:pt>
                <c:pt idx="27865">
                  <c:v>129.2771669</c:v>
                </c:pt>
                <c:pt idx="27866">
                  <c:v>130.3131784</c:v>
                </c:pt>
                <c:pt idx="27867">
                  <c:v>125.662952</c:v>
                </c:pt>
                <c:pt idx="27868">
                  <c:v>129.3888704</c:v>
                </c:pt>
                <c:pt idx="27869">
                  <c:v>129.3888704</c:v>
                </c:pt>
                <c:pt idx="27870">
                  <c:v>126.4017307</c:v>
                </c:pt>
                <c:pt idx="27871">
                  <c:v>136.96691179999999</c:v>
                </c:pt>
                <c:pt idx="27872">
                  <c:v>136.9897599</c:v>
                </c:pt>
                <c:pt idx="27873">
                  <c:v>131.72475969999999</c:v>
                </c:pt>
                <c:pt idx="27874">
                  <c:v>135.55267720000001</c:v>
                </c:pt>
                <c:pt idx="27875">
                  <c:v>135.55267720000001</c:v>
                </c:pt>
                <c:pt idx="27876">
                  <c:v>124.1428482</c:v>
                </c:pt>
                <c:pt idx="27877">
                  <c:v>124.1428482</c:v>
                </c:pt>
                <c:pt idx="27878">
                  <c:v>130.63970280000001</c:v>
                </c:pt>
                <c:pt idx="27879">
                  <c:v>125.5478693</c:v>
                </c:pt>
                <c:pt idx="27880">
                  <c:v>130.66844839999999</c:v>
                </c:pt>
                <c:pt idx="27881">
                  <c:v>125.6983556</c:v>
                </c:pt>
                <c:pt idx="27882">
                  <c:v>125.8569174</c:v>
                </c:pt>
                <c:pt idx="27883">
                  <c:v>123.8853368</c:v>
                </c:pt>
                <c:pt idx="27884">
                  <c:v>123.8853368</c:v>
                </c:pt>
                <c:pt idx="27885">
                  <c:v>131.09110989999999</c:v>
                </c:pt>
                <c:pt idx="27886">
                  <c:v>131.09110989999999</c:v>
                </c:pt>
                <c:pt idx="27887">
                  <c:v>136.1981504</c:v>
                </c:pt>
                <c:pt idx="27888">
                  <c:v>118.60592939999999</c:v>
                </c:pt>
                <c:pt idx="27889">
                  <c:v>122.48334199999999</c:v>
                </c:pt>
                <c:pt idx="27890">
                  <c:v>121.6839545</c:v>
                </c:pt>
                <c:pt idx="27891">
                  <c:v>138.03807159999999</c:v>
                </c:pt>
                <c:pt idx="27892">
                  <c:v>130.96617810000001</c:v>
                </c:pt>
                <c:pt idx="27893">
                  <c:v>129.93594049999999</c:v>
                </c:pt>
                <c:pt idx="27894">
                  <c:v>129.93594049999999</c:v>
                </c:pt>
                <c:pt idx="27895">
                  <c:v>125.5992273</c:v>
                </c:pt>
                <c:pt idx="27896">
                  <c:v>130.01545719999999</c:v>
                </c:pt>
                <c:pt idx="27897">
                  <c:v>131.70718239999999</c:v>
                </c:pt>
                <c:pt idx="27898">
                  <c:v>142.53470720000001</c:v>
                </c:pt>
                <c:pt idx="27899">
                  <c:v>142.53470720000001</c:v>
                </c:pt>
                <c:pt idx="27900">
                  <c:v>126.5145792</c:v>
                </c:pt>
                <c:pt idx="27901">
                  <c:v>130.04606050000001</c:v>
                </c:pt>
                <c:pt idx="27902">
                  <c:v>130.04606050000001</c:v>
                </c:pt>
                <c:pt idx="27903">
                  <c:v>130.12459269999999</c:v>
                </c:pt>
                <c:pt idx="27904">
                  <c:v>126.43555430000001</c:v>
                </c:pt>
                <c:pt idx="27905">
                  <c:v>136.60402719999999</c:v>
                </c:pt>
                <c:pt idx="27906">
                  <c:v>136.63150949999999</c:v>
                </c:pt>
                <c:pt idx="27907">
                  <c:v>123.813622</c:v>
                </c:pt>
                <c:pt idx="27908">
                  <c:v>131.82365920000001</c:v>
                </c:pt>
                <c:pt idx="27909">
                  <c:v>131.4648268</c:v>
                </c:pt>
                <c:pt idx="27910">
                  <c:v>129.83923870000001</c:v>
                </c:pt>
                <c:pt idx="27911">
                  <c:v>129.83923870000001</c:v>
                </c:pt>
                <c:pt idx="27912">
                  <c:v>136.11334239999999</c:v>
                </c:pt>
                <c:pt idx="27913">
                  <c:v>136.11334239999999</c:v>
                </c:pt>
                <c:pt idx="27914">
                  <c:v>142.2093696</c:v>
                </c:pt>
                <c:pt idx="27915">
                  <c:v>131.2638216</c:v>
                </c:pt>
                <c:pt idx="27916">
                  <c:v>131.29240440000001</c:v>
                </c:pt>
                <c:pt idx="27917">
                  <c:v>118.4215348</c:v>
                </c:pt>
                <c:pt idx="27918">
                  <c:v>123.4777289</c:v>
                </c:pt>
                <c:pt idx="27919">
                  <c:v>123.9988644</c:v>
                </c:pt>
                <c:pt idx="27920">
                  <c:v>123.9988644</c:v>
                </c:pt>
                <c:pt idx="27921">
                  <c:v>131.49760420000001</c:v>
                </c:pt>
                <c:pt idx="27922">
                  <c:v>131.52798849999999</c:v>
                </c:pt>
                <c:pt idx="27923">
                  <c:v>131.72765759999999</c:v>
                </c:pt>
                <c:pt idx="27924">
                  <c:v>131.72765759999999</c:v>
                </c:pt>
                <c:pt idx="27925">
                  <c:v>125.6877044</c:v>
                </c:pt>
                <c:pt idx="27926">
                  <c:v>126.47070239999999</c:v>
                </c:pt>
                <c:pt idx="27927">
                  <c:v>124.40017210000001</c:v>
                </c:pt>
                <c:pt idx="27928">
                  <c:v>136.79136829999999</c:v>
                </c:pt>
                <c:pt idx="27929">
                  <c:v>137.6767768</c:v>
                </c:pt>
                <c:pt idx="27930">
                  <c:v>132.49303520000001</c:v>
                </c:pt>
                <c:pt idx="27931">
                  <c:v>129.36049729999999</c:v>
                </c:pt>
                <c:pt idx="27932">
                  <c:v>132.35672149999999</c:v>
                </c:pt>
                <c:pt idx="27933">
                  <c:v>132.33536269999999</c:v>
                </c:pt>
                <c:pt idx="27934">
                  <c:v>130.61684349999999</c:v>
                </c:pt>
                <c:pt idx="27935">
                  <c:v>130.61684349999999</c:v>
                </c:pt>
                <c:pt idx="27936">
                  <c:v>129.96258879999999</c:v>
                </c:pt>
                <c:pt idx="27937">
                  <c:v>143.02177760000001</c:v>
                </c:pt>
                <c:pt idx="27938">
                  <c:v>143.02177760000001</c:v>
                </c:pt>
                <c:pt idx="27939">
                  <c:v>130.96654219999999</c:v>
                </c:pt>
                <c:pt idx="27940">
                  <c:v>129.79744980000001</c:v>
                </c:pt>
                <c:pt idx="27941">
                  <c:v>130.7243521</c:v>
                </c:pt>
                <c:pt idx="27942">
                  <c:v>130.7243521</c:v>
                </c:pt>
                <c:pt idx="27943">
                  <c:v>131.53665860000001</c:v>
                </c:pt>
                <c:pt idx="27944">
                  <c:v>137.1640534</c:v>
                </c:pt>
                <c:pt idx="27945">
                  <c:v>131.54225940000001</c:v>
                </c:pt>
                <c:pt idx="27946">
                  <c:v>137.19620029999999</c:v>
                </c:pt>
                <c:pt idx="27947">
                  <c:v>129.94628230000001</c:v>
                </c:pt>
                <c:pt idx="27948">
                  <c:v>129.94628230000001</c:v>
                </c:pt>
                <c:pt idx="27949">
                  <c:v>126.32489219999999</c:v>
                </c:pt>
                <c:pt idx="27950">
                  <c:v>137.5695102</c:v>
                </c:pt>
                <c:pt idx="27951">
                  <c:v>137.5695102</c:v>
                </c:pt>
                <c:pt idx="27952">
                  <c:v>131.5838541</c:v>
                </c:pt>
                <c:pt idx="27953">
                  <c:v>142.73914959999999</c:v>
                </c:pt>
                <c:pt idx="27954">
                  <c:v>132.391682</c:v>
                </c:pt>
                <c:pt idx="27955">
                  <c:v>130.5747724</c:v>
                </c:pt>
                <c:pt idx="27956">
                  <c:v>130.5747724</c:v>
                </c:pt>
                <c:pt idx="27957">
                  <c:v>123.4697749</c:v>
                </c:pt>
                <c:pt idx="27958">
                  <c:v>131.2796371</c:v>
                </c:pt>
                <c:pt idx="27959">
                  <c:v>131.31176260000001</c:v>
                </c:pt>
                <c:pt idx="27960">
                  <c:v>132.38456429999999</c:v>
                </c:pt>
                <c:pt idx="27961">
                  <c:v>132.38456429999999</c:v>
                </c:pt>
                <c:pt idx="27962">
                  <c:v>137.40926759999999</c:v>
                </c:pt>
                <c:pt idx="27963">
                  <c:v>126.361045</c:v>
                </c:pt>
                <c:pt idx="27964">
                  <c:v>125.4948957</c:v>
                </c:pt>
                <c:pt idx="27965">
                  <c:v>130.18834140000001</c:v>
                </c:pt>
                <c:pt idx="27966">
                  <c:v>138.24160000000001</c:v>
                </c:pt>
                <c:pt idx="27967">
                  <c:v>136.61739700000001</c:v>
                </c:pt>
                <c:pt idx="27968">
                  <c:v>136.61739700000001</c:v>
                </c:pt>
                <c:pt idx="27969">
                  <c:v>133.1736645</c:v>
                </c:pt>
                <c:pt idx="27970">
                  <c:v>130.63315779999999</c:v>
                </c:pt>
                <c:pt idx="27971">
                  <c:v>144.0836697</c:v>
                </c:pt>
                <c:pt idx="27972">
                  <c:v>132.9813584</c:v>
                </c:pt>
                <c:pt idx="27973">
                  <c:v>144.1097188</c:v>
                </c:pt>
                <c:pt idx="27974">
                  <c:v>129.7225593</c:v>
                </c:pt>
                <c:pt idx="27975">
                  <c:v>143.5345695</c:v>
                </c:pt>
                <c:pt idx="27976">
                  <c:v>143.5345695</c:v>
                </c:pt>
                <c:pt idx="27977">
                  <c:v>136.73445749999999</c:v>
                </c:pt>
                <c:pt idx="27978">
                  <c:v>136.73445749999999</c:v>
                </c:pt>
                <c:pt idx="27979">
                  <c:v>132.1775629</c:v>
                </c:pt>
                <c:pt idx="27980">
                  <c:v>130.42056239999999</c:v>
                </c:pt>
                <c:pt idx="27981">
                  <c:v>130.42056239999999</c:v>
                </c:pt>
                <c:pt idx="27982">
                  <c:v>130.52149829999999</c:v>
                </c:pt>
                <c:pt idx="27983">
                  <c:v>130.52149829999999</c:v>
                </c:pt>
                <c:pt idx="27984">
                  <c:v>139.0195707</c:v>
                </c:pt>
                <c:pt idx="27985">
                  <c:v>132.19404130000001</c:v>
                </c:pt>
                <c:pt idx="27986">
                  <c:v>129.6533613</c:v>
                </c:pt>
                <c:pt idx="27987">
                  <c:v>132.1891426</c:v>
                </c:pt>
                <c:pt idx="27988">
                  <c:v>138.62469809999999</c:v>
                </c:pt>
                <c:pt idx="27989">
                  <c:v>130.5206388</c:v>
                </c:pt>
                <c:pt idx="27990">
                  <c:v>138.65688069999999</c:v>
                </c:pt>
                <c:pt idx="27991">
                  <c:v>131.33378260000001</c:v>
                </c:pt>
                <c:pt idx="27992">
                  <c:v>131.3398268</c:v>
                </c:pt>
                <c:pt idx="27993">
                  <c:v>132.8338062</c:v>
                </c:pt>
                <c:pt idx="27994">
                  <c:v>138.17120410000001</c:v>
                </c:pt>
                <c:pt idx="27995">
                  <c:v>138.17120410000001</c:v>
                </c:pt>
                <c:pt idx="27996">
                  <c:v>138.14984229999999</c:v>
                </c:pt>
                <c:pt idx="27997">
                  <c:v>126.38782689999999</c:v>
                </c:pt>
                <c:pt idx="27998">
                  <c:v>143.2948159</c:v>
                </c:pt>
                <c:pt idx="27999">
                  <c:v>138.17882789999999</c:v>
                </c:pt>
                <c:pt idx="28000">
                  <c:v>133.42289719999999</c:v>
                </c:pt>
                <c:pt idx="28001">
                  <c:v>130.6957827</c:v>
                </c:pt>
                <c:pt idx="28002">
                  <c:v>130.6957827</c:v>
                </c:pt>
                <c:pt idx="28003">
                  <c:v>133.45831200000001</c:v>
                </c:pt>
                <c:pt idx="28004">
                  <c:v>131.9872336</c:v>
                </c:pt>
                <c:pt idx="28005">
                  <c:v>132.21435539999999</c:v>
                </c:pt>
                <c:pt idx="28006">
                  <c:v>127.3937705</c:v>
                </c:pt>
                <c:pt idx="28007">
                  <c:v>132.01914859999999</c:v>
                </c:pt>
                <c:pt idx="28008">
                  <c:v>131.3320731</c:v>
                </c:pt>
                <c:pt idx="28009">
                  <c:v>131.3320731</c:v>
                </c:pt>
                <c:pt idx="28010">
                  <c:v>133.90587009999999</c:v>
                </c:pt>
                <c:pt idx="28011">
                  <c:v>133.90587009999999</c:v>
                </c:pt>
                <c:pt idx="28012">
                  <c:v>126.5221524</c:v>
                </c:pt>
                <c:pt idx="28013">
                  <c:v>138.9034006</c:v>
                </c:pt>
                <c:pt idx="28014">
                  <c:v>133.05014919999999</c:v>
                </c:pt>
                <c:pt idx="28015">
                  <c:v>132.2579968</c:v>
                </c:pt>
                <c:pt idx="28016">
                  <c:v>132.2756603</c:v>
                </c:pt>
                <c:pt idx="28017">
                  <c:v>126.2944957</c:v>
                </c:pt>
                <c:pt idx="28018">
                  <c:v>134.65621400000001</c:v>
                </c:pt>
                <c:pt idx="28019">
                  <c:v>138.83220249999999</c:v>
                </c:pt>
                <c:pt idx="28020">
                  <c:v>150.5154039</c:v>
                </c:pt>
                <c:pt idx="28021">
                  <c:v>150.5154039</c:v>
                </c:pt>
                <c:pt idx="28022">
                  <c:v>134.71337339999999</c:v>
                </c:pt>
                <c:pt idx="28023">
                  <c:v>137.26208589999999</c:v>
                </c:pt>
                <c:pt idx="28024">
                  <c:v>137.26208589999999</c:v>
                </c:pt>
                <c:pt idx="28025">
                  <c:v>129.6446311</c:v>
                </c:pt>
                <c:pt idx="28026">
                  <c:v>144.59856360000001</c:v>
                </c:pt>
                <c:pt idx="28027">
                  <c:v>134.50312750000001</c:v>
                </c:pt>
                <c:pt idx="28028">
                  <c:v>144.6271539</c:v>
                </c:pt>
                <c:pt idx="28029">
                  <c:v>125.1301708</c:v>
                </c:pt>
                <c:pt idx="28030">
                  <c:v>130.41792749999999</c:v>
                </c:pt>
                <c:pt idx="28031">
                  <c:v>138.1850067</c:v>
                </c:pt>
                <c:pt idx="28032">
                  <c:v>130.4851845</c:v>
                </c:pt>
                <c:pt idx="28033">
                  <c:v>137.3747252</c:v>
                </c:pt>
                <c:pt idx="28034">
                  <c:v>137.3747252</c:v>
                </c:pt>
                <c:pt idx="28035">
                  <c:v>144.0757806</c:v>
                </c:pt>
                <c:pt idx="28036">
                  <c:v>144.0757806</c:v>
                </c:pt>
                <c:pt idx="28037">
                  <c:v>126.9647487</c:v>
                </c:pt>
                <c:pt idx="28038">
                  <c:v>138.19320279999999</c:v>
                </c:pt>
                <c:pt idx="28039">
                  <c:v>131.24611469999999</c:v>
                </c:pt>
                <c:pt idx="28040">
                  <c:v>131.24611469999999</c:v>
                </c:pt>
                <c:pt idx="28041">
                  <c:v>138.7509948</c:v>
                </c:pt>
                <c:pt idx="28042">
                  <c:v>130.37099430000001</c:v>
                </c:pt>
                <c:pt idx="28043">
                  <c:v>139.22412940000001</c:v>
                </c:pt>
                <c:pt idx="28044">
                  <c:v>139.25611409999999</c:v>
                </c:pt>
                <c:pt idx="28045">
                  <c:v>131.15367259999999</c:v>
                </c:pt>
                <c:pt idx="28046">
                  <c:v>131.15367259999999</c:v>
                </c:pt>
                <c:pt idx="28047">
                  <c:v>139.14356570000001</c:v>
                </c:pt>
                <c:pt idx="28048">
                  <c:v>132.05597979999999</c:v>
                </c:pt>
                <c:pt idx="28049">
                  <c:v>131.26179909999999</c:v>
                </c:pt>
                <c:pt idx="28050">
                  <c:v>132.049476</c:v>
                </c:pt>
                <c:pt idx="28051">
                  <c:v>130.72029929999999</c:v>
                </c:pt>
                <c:pt idx="28052">
                  <c:v>133.54887339999999</c:v>
                </c:pt>
                <c:pt idx="28053">
                  <c:v>138.7941782</c:v>
                </c:pt>
                <c:pt idx="28054">
                  <c:v>138.7941782</c:v>
                </c:pt>
                <c:pt idx="28055">
                  <c:v>137.2800944</c:v>
                </c:pt>
                <c:pt idx="28056">
                  <c:v>137.2800944</c:v>
                </c:pt>
                <c:pt idx="28057">
                  <c:v>132.0538775</c:v>
                </c:pt>
                <c:pt idx="28058">
                  <c:v>137.89004750000001</c:v>
                </c:pt>
                <c:pt idx="28059">
                  <c:v>124.8581272</c:v>
                </c:pt>
                <c:pt idx="28060">
                  <c:v>132.0627944</c:v>
                </c:pt>
                <c:pt idx="28061">
                  <c:v>144.74279340000001</c:v>
                </c:pt>
                <c:pt idx="28062">
                  <c:v>137.92313830000001</c:v>
                </c:pt>
                <c:pt idx="28063">
                  <c:v>132.96933799999999</c:v>
                </c:pt>
                <c:pt idx="28064">
                  <c:v>132.71255540000001</c:v>
                </c:pt>
                <c:pt idx="28065">
                  <c:v>131.4610218</c:v>
                </c:pt>
                <c:pt idx="28066">
                  <c:v>131.4610218</c:v>
                </c:pt>
                <c:pt idx="28067">
                  <c:v>132.74873410000001</c:v>
                </c:pt>
                <c:pt idx="28068">
                  <c:v>133.874055</c:v>
                </c:pt>
                <c:pt idx="28069">
                  <c:v>133.0014797</c:v>
                </c:pt>
                <c:pt idx="28070">
                  <c:v>126.10444029999999</c:v>
                </c:pt>
                <c:pt idx="28071">
                  <c:v>134.59137380000001</c:v>
                </c:pt>
                <c:pt idx="28072">
                  <c:v>134.59137380000001</c:v>
                </c:pt>
                <c:pt idx="28073">
                  <c:v>145.687243</c:v>
                </c:pt>
                <c:pt idx="28074">
                  <c:v>139.54932360000001</c:v>
                </c:pt>
                <c:pt idx="28075">
                  <c:v>130.3840873</c:v>
                </c:pt>
                <c:pt idx="28076">
                  <c:v>131.20538339999999</c:v>
                </c:pt>
                <c:pt idx="28077">
                  <c:v>131.20538339999999</c:v>
                </c:pt>
                <c:pt idx="28078">
                  <c:v>128.4274786</c:v>
                </c:pt>
                <c:pt idx="28079">
                  <c:v>140.30956750000001</c:v>
                </c:pt>
                <c:pt idx="28080">
                  <c:v>150.98127700000001</c:v>
                </c:pt>
                <c:pt idx="28081">
                  <c:v>150.98127700000001</c:v>
                </c:pt>
                <c:pt idx="28082">
                  <c:v>132.2209268</c:v>
                </c:pt>
                <c:pt idx="28083">
                  <c:v>132.2209268</c:v>
                </c:pt>
                <c:pt idx="28084">
                  <c:v>132.1402338</c:v>
                </c:pt>
                <c:pt idx="28085">
                  <c:v>132.12111110000001</c:v>
                </c:pt>
                <c:pt idx="28086">
                  <c:v>136.25323850000001</c:v>
                </c:pt>
                <c:pt idx="28087">
                  <c:v>133.43957700000001</c:v>
                </c:pt>
                <c:pt idx="28088">
                  <c:v>145.13645270000001</c:v>
                </c:pt>
                <c:pt idx="28089">
                  <c:v>135.17792109999999</c:v>
                </c:pt>
                <c:pt idx="28090">
                  <c:v>139.7606218</c:v>
                </c:pt>
                <c:pt idx="28091">
                  <c:v>145.1698241</c:v>
                </c:pt>
                <c:pt idx="28092">
                  <c:v>137.02593350000001</c:v>
                </c:pt>
                <c:pt idx="28093">
                  <c:v>137.02593350000001</c:v>
                </c:pt>
                <c:pt idx="28094">
                  <c:v>131.13097999999999</c:v>
                </c:pt>
                <c:pt idx="28095">
                  <c:v>137.13484310000001</c:v>
                </c:pt>
                <c:pt idx="28096">
                  <c:v>137.13484310000001</c:v>
                </c:pt>
                <c:pt idx="28097">
                  <c:v>137.12919740000001</c:v>
                </c:pt>
                <c:pt idx="28098">
                  <c:v>144.6385679</c:v>
                </c:pt>
                <c:pt idx="28099">
                  <c:v>144.6385679</c:v>
                </c:pt>
                <c:pt idx="28100">
                  <c:v>138.86601089999999</c:v>
                </c:pt>
                <c:pt idx="28101">
                  <c:v>138.85863230000001</c:v>
                </c:pt>
                <c:pt idx="28102">
                  <c:v>130.0592402</c:v>
                </c:pt>
                <c:pt idx="28103">
                  <c:v>150.69701470000001</c:v>
                </c:pt>
                <c:pt idx="28104">
                  <c:v>137.9403652</c:v>
                </c:pt>
                <c:pt idx="28105">
                  <c:v>132.86900209999999</c:v>
                </c:pt>
                <c:pt idx="28106">
                  <c:v>132.86900209999999</c:v>
                </c:pt>
                <c:pt idx="28107">
                  <c:v>131.93487289999999</c:v>
                </c:pt>
                <c:pt idx="28108">
                  <c:v>137.94896600000001</c:v>
                </c:pt>
                <c:pt idx="28109">
                  <c:v>139.40944239999999</c:v>
                </c:pt>
                <c:pt idx="28110">
                  <c:v>139.84215979999999</c:v>
                </c:pt>
                <c:pt idx="28111">
                  <c:v>131.28085200000001</c:v>
                </c:pt>
                <c:pt idx="28112">
                  <c:v>139.87859309999999</c:v>
                </c:pt>
                <c:pt idx="28113">
                  <c:v>133.7803294</c:v>
                </c:pt>
                <c:pt idx="28114">
                  <c:v>133.16516540000001</c:v>
                </c:pt>
                <c:pt idx="28115">
                  <c:v>134.27856969999999</c:v>
                </c:pt>
                <c:pt idx="28116">
                  <c:v>133.72215700000001</c:v>
                </c:pt>
                <c:pt idx="28117">
                  <c:v>140.27940760000001</c:v>
                </c:pt>
                <c:pt idx="28118">
                  <c:v>140.27940760000001</c:v>
                </c:pt>
                <c:pt idx="28119">
                  <c:v>132.78722189999999</c:v>
                </c:pt>
                <c:pt idx="28120">
                  <c:v>132.78722189999999</c:v>
                </c:pt>
                <c:pt idx="28121">
                  <c:v>138.8942663</c:v>
                </c:pt>
                <c:pt idx="28122">
                  <c:v>129.64643050000001</c:v>
                </c:pt>
                <c:pt idx="28123">
                  <c:v>137.4038473</c:v>
                </c:pt>
                <c:pt idx="28124">
                  <c:v>137.4038473</c:v>
                </c:pt>
                <c:pt idx="28125">
                  <c:v>138.56176170000001</c:v>
                </c:pt>
                <c:pt idx="28126">
                  <c:v>145.33652369999999</c:v>
                </c:pt>
                <c:pt idx="28127">
                  <c:v>135.62324649999999</c:v>
                </c:pt>
                <c:pt idx="28128">
                  <c:v>130.96255590000001</c:v>
                </c:pt>
                <c:pt idx="28129">
                  <c:v>138.59462619999999</c:v>
                </c:pt>
                <c:pt idx="28130">
                  <c:v>132.02621099999999</c:v>
                </c:pt>
                <c:pt idx="28131">
                  <c:v>132.8467469</c:v>
                </c:pt>
                <c:pt idx="28132">
                  <c:v>139.79982129999999</c:v>
                </c:pt>
                <c:pt idx="28133">
                  <c:v>130.57570290000001</c:v>
                </c:pt>
                <c:pt idx="28134">
                  <c:v>132.8386917</c:v>
                </c:pt>
                <c:pt idx="28135">
                  <c:v>137.48538640000001</c:v>
                </c:pt>
                <c:pt idx="28136">
                  <c:v>132.79762650000001</c:v>
                </c:pt>
                <c:pt idx="28137">
                  <c:v>131.077147</c:v>
                </c:pt>
                <c:pt idx="28138">
                  <c:v>132.8070452</c:v>
                </c:pt>
                <c:pt idx="28139">
                  <c:v>138.00119710000001</c:v>
                </c:pt>
                <c:pt idx="28140">
                  <c:v>138.00119710000001</c:v>
                </c:pt>
                <c:pt idx="28141">
                  <c:v>138.357032</c:v>
                </c:pt>
                <c:pt idx="28142">
                  <c:v>136.12240689999999</c:v>
                </c:pt>
                <c:pt idx="28143">
                  <c:v>136.12240689999999</c:v>
                </c:pt>
                <c:pt idx="28144">
                  <c:v>128.441588</c:v>
                </c:pt>
                <c:pt idx="28145">
                  <c:v>131.34221690000001</c:v>
                </c:pt>
                <c:pt idx="28146">
                  <c:v>131.34221690000001</c:v>
                </c:pt>
                <c:pt idx="28147">
                  <c:v>146.230266</c:v>
                </c:pt>
                <c:pt idx="28148">
                  <c:v>133.7389445</c:v>
                </c:pt>
                <c:pt idx="28149">
                  <c:v>141.0590387</c:v>
                </c:pt>
                <c:pt idx="28150">
                  <c:v>132.9512689</c:v>
                </c:pt>
                <c:pt idx="28151">
                  <c:v>138.93040529999999</c:v>
                </c:pt>
                <c:pt idx="28152">
                  <c:v>138.94639100000001</c:v>
                </c:pt>
                <c:pt idx="28153">
                  <c:v>133.33349799999999</c:v>
                </c:pt>
                <c:pt idx="28154">
                  <c:v>133.7616089</c:v>
                </c:pt>
                <c:pt idx="28155">
                  <c:v>129.30322570000001</c:v>
                </c:pt>
                <c:pt idx="28156">
                  <c:v>152.05626240000001</c:v>
                </c:pt>
                <c:pt idx="28157">
                  <c:v>132.0094679</c:v>
                </c:pt>
                <c:pt idx="28158">
                  <c:v>132.0094679</c:v>
                </c:pt>
                <c:pt idx="28159">
                  <c:v>131.4028644</c:v>
                </c:pt>
                <c:pt idx="28160">
                  <c:v>140.93394219999999</c:v>
                </c:pt>
                <c:pt idx="28161">
                  <c:v>143.92192919999999</c:v>
                </c:pt>
                <c:pt idx="28162">
                  <c:v>143.92192919999999</c:v>
                </c:pt>
                <c:pt idx="28163">
                  <c:v>151.47520789999999</c:v>
                </c:pt>
                <c:pt idx="28164">
                  <c:v>151.47520789999999</c:v>
                </c:pt>
                <c:pt idx="28165">
                  <c:v>133.7768896</c:v>
                </c:pt>
                <c:pt idx="28166">
                  <c:v>133.7768896</c:v>
                </c:pt>
                <c:pt idx="28167">
                  <c:v>137.7971771</c:v>
                </c:pt>
                <c:pt idx="28168">
                  <c:v>132.93362669999999</c:v>
                </c:pt>
                <c:pt idx="28169">
                  <c:v>132.91507999999999</c:v>
                </c:pt>
                <c:pt idx="28170">
                  <c:v>145.70279110000001</c:v>
                </c:pt>
                <c:pt idx="28171">
                  <c:v>144.0445464</c:v>
                </c:pt>
                <c:pt idx="28172">
                  <c:v>144.0445464</c:v>
                </c:pt>
                <c:pt idx="28173">
                  <c:v>136.71349660000001</c:v>
                </c:pt>
                <c:pt idx="28174">
                  <c:v>137.02871780000001</c:v>
                </c:pt>
                <c:pt idx="28175">
                  <c:v>145.7356254</c:v>
                </c:pt>
                <c:pt idx="28176">
                  <c:v>131.86075930000001</c:v>
                </c:pt>
                <c:pt idx="28177">
                  <c:v>137.82385819999999</c:v>
                </c:pt>
                <c:pt idx="28178">
                  <c:v>137.82385819999999</c:v>
                </c:pt>
                <c:pt idx="28179">
                  <c:v>146.08197759999999</c:v>
                </c:pt>
                <c:pt idx="28180">
                  <c:v>146.08197759999999</c:v>
                </c:pt>
                <c:pt idx="28181">
                  <c:v>139.5741538</c:v>
                </c:pt>
                <c:pt idx="28182">
                  <c:v>152.10462659999999</c:v>
                </c:pt>
                <c:pt idx="28183">
                  <c:v>137.7229188</c:v>
                </c:pt>
                <c:pt idx="28184">
                  <c:v>137.7229188</c:v>
                </c:pt>
                <c:pt idx="28185">
                  <c:v>133.6176486</c:v>
                </c:pt>
                <c:pt idx="28186">
                  <c:v>133.6176486</c:v>
                </c:pt>
                <c:pt idx="28187">
                  <c:v>133.49681090000001</c:v>
                </c:pt>
                <c:pt idx="28188">
                  <c:v>137.83446549999999</c:v>
                </c:pt>
                <c:pt idx="28189">
                  <c:v>141.33015739999999</c:v>
                </c:pt>
                <c:pt idx="28190">
                  <c:v>140.08744440000001</c:v>
                </c:pt>
                <c:pt idx="28191">
                  <c:v>137.41474890000001</c:v>
                </c:pt>
                <c:pt idx="28192">
                  <c:v>138.68847450000001</c:v>
                </c:pt>
                <c:pt idx="28193">
                  <c:v>141.36909790000001</c:v>
                </c:pt>
                <c:pt idx="28194">
                  <c:v>138.6816963</c:v>
                </c:pt>
                <c:pt idx="28195">
                  <c:v>130.21050049999999</c:v>
                </c:pt>
                <c:pt idx="28196">
                  <c:v>130.16333650000001</c:v>
                </c:pt>
                <c:pt idx="28197">
                  <c:v>138.6290668</c:v>
                </c:pt>
                <c:pt idx="28198">
                  <c:v>145.42111019999999</c:v>
                </c:pt>
                <c:pt idx="28199">
                  <c:v>138.63815439999999</c:v>
                </c:pt>
                <c:pt idx="28200">
                  <c:v>145.4532916</c:v>
                </c:pt>
                <c:pt idx="28201">
                  <c:v>138.30589420000001</c:v>
                </c:pt>
                <c:pt idx="28202">
                  <c:v>132.09006590000001</c:v>
                </c:pt>
                <c:pt idx="28203">
                  <c:v>135.88899929999999</c:v>
                </c:pt>
                <c:pt idx="28204">
                  <c:v>140.93349649999999</c:v>
                </c:pt>
                <c:pt idx="28205">
                  <c:v>140.93349649999999</c:v>
                </c:pt>
                <c:pt idx="28206">
                  <c:v>132.03678160000001</c:v>
                </c:pt>
                <c:pt idx="28207">
                  <c:v>140.1333333</c:v>
                </c:pt>
                <c:pt idx="28208">
                  <c:v>146.80187100000001</c:v>
                </c:pt>
                <c:pt idx="28209">
                  <c:v>140.17332709999999</c:v>
                </c:pt>
                <c:pt idx="28210">
                  <c:v>134.07659050000001</c:v>
                </c:pt>
                <c:pt idx="28211">
                  <c:v>139.5788819</c:v>
                </c:pt>
                <c:pt idx="28212">
                  <c:v>133.54931089999999</c:v>
                </c:pt>
                <c:pt idx="28213">
                  <c:v>133.54931089999999</c:v>
                </c:pt>
                <c:pt idx="28214">
                  <c:v>134.52431110000001</c:v>
                </c:pt>
                <c:pt idx="28215">
                  <c:v>138.1358486</c:v>
                </c:pt>
                <c:pt idx="28216">
                  <c:v>138.1358486</c:v>
                </c:pt>
                <c:pt idx="28217">
                  <c:v>131.86856220000001</c:v>
                </c:pt>
                <c:pt idx="28218">
                  <c:v>132.80369519999999</c:v>
                </c:pt>
                <c:pt idx="28219">
                  <c:v>135.07241780000001</c:v>
                </c:pt>
                <c:pt idx="28220">
                  <c:v>139.6147483</c:v>
                </c:pt>
                <c:pt idx="28221">
                  <c:v>127.5949944</c:v>
                </c:pt>
                <c:pt idx="28222">
                  <c:v>133.655012</c:v>
                </c:pt>
                <c:pt idx="28223">
                  <c:v>131.37188699999999</c:v>
                </c:pt>
                <c:pt idx="28224">
                  <c:v>135.11481649999999</c:v>
                </c:pt>
                <c:pt idx="28225">
                  <c:v>133.64988009999999</c:v>
                </c:pt>
                <c:pt idx="28226">
                  <c:v>129.11931659999999</c:v>
                </c:pt>
                <c:pt idx="28227">
                  <c:v>127.43267830000001</c:v>
                </c:pt>
                <c:pt idx="28228">
                  <c:v>137.8372718</c:v>
                </c:pt>
                <c:pt idx="28229">
                  <c:v>137.65588299999999</c:v>
                </c:pt>
                <c:pt idx="28230">
                  <c:v>137.8372718</c:v>
                </c:pt>
                <c:pt idx="28231">
                  <c:v>137.65588299999999</c:v>
                </c:pt>
                <c:pt idx="28232">
                  <c:v>146.7990911</c:v>
                </c:pt>
                <c:pt idx="28233">
                  <c:v>132.24549329999999</c:v>
                </c:pt>
                <c:pt idx="28234">
                  <c:v>132.17628429999999</c:v>
                </c:pt>
                <c:pt idx="28235">
                  <c:v>142.57012159999999</c:v>
                </c:pt>
                <c:pt idx="28236">
                  <c:v>137.137395</c:v>
                </c:pt>
                <c:pt idx="28237">
                  <c:v>132.1540688</c:v>
                </c:pt>
                <c:pt idx="28238">
                  <c:v>132.1540688</c:v>
                </c:pt>
                <c:pt idx="28239">
                  <c:v>134.4964678</c:v>
                </c:pt>
                <c:pt idx="28240">
                  <c:v>152.54982179999999</c:v>
                </c:pt>
                <c:pt idx="28241">
                  <c:v>138.7740761</c:v>
                </c:pt>
                <c:pt idx="28242">
                  <c:v>138.75651149999999</c:v>
                </c:pt>
                <c:pt idx="28243">
                  <c:v>142.42508710000001</c:v>
                </c:pt>
                <c:pt idx="28244">
                  <c:v>134.56210630000001</c:v>
                </c:pt>
                <c:pt idx="28245">
                  <c:v>134.49583989999999</c:v>
                </c:pt>
                <c:pt idx="28246">
                  <c:v>144.55476949999999</c:v>
                </c:pt>
                <c:pt idx="28247">
                  <c:v>144.55476949999999</c:v>
                </c:pt>
                <c:pt idx="28248">
                  <c:v>139.33860229999999</c:v>
                </c:pt>
                <c:pt idx="28249">
                  <c:v>133.71888390000001</c:v>
                </c:pt>
                <c:pt idx="28250">
                  <c:v>133.71888390000001</c:v>
                </c:pt>
                <c:pt idx="28251">
                  <c:v>143.7562302</c:v>
                </c:pt>
                <c:pt idx="28252">
                  <c:v>138.06405760000001</c:v>
                </c:pt>
                <c:pt idx="28253">
                  <c:v>147.14531349999999</c:v>
                </c:pt>
                <c:pt idx="28254">
                  <c:v>144.67035369999999</c:v>
                </c:pt>
                <c:pt idx="28255">
                  <c:v>144.67035369999999</c:v>
                </c:pt>
                <c:pt idx="28256">
                  <c:v>138.2463545</c:v>
                </c:pt>
                <c:pt idx="28257">
                  <c:v>137.70592400000001</c:v>
                </c:pt>
                <c:pt idx="28258">
                  <c:v>147.18297459999999</c:v>
                </c:pt>
                <c:pt idx="28259">
                  <c:v>131.34966650000001</c:v>
                </c:pt>
                <c:pt idx="28260">
                  <c:v>145.4702451</c:v>
                </c:pt>
                <c:pt idx="28261">
                  <c:v>129.2417399</c:v>
                </c:pt>
                <c:pt idx="28262">
                  <c:v>132.60561129999999</c:v>
                </c:pt>
                <c:pt idx="28263">
                  <c:v>137.61916869999999</c:v>
                </c:pt>
                <c:pt idx="28264">
                  <c:v>145.4790654</c:v>
                </c:pt>
                <c:pt idx="28265">
                  <c:v>146.9008024</c:v>
                </c:pt>
                <c:pt idx="28266">
                  <c:v>139.4151469</c:v>
                </c:pt>
                <c:pt idx="28267">
                  <c:v>139.4151469</c:v>
                </c:pt>
                <c:pt idx="28268">
                  <c:v>133.7482583</c:v>
                </c:pt>
                <c:pt idx="28269">
                  <c:v>133.72593739999999</c:v>
                </c:pt>
                <c:pt idx="28270">
                  <c:v>146.6834427</c:v>
                </c:pt>
                <c:pt idx="28271">
                  <c:v>146.6834427</c:v>
                </c:pt>
                <c:pt idx="28272">
                  <c:v>137.9131539</c:v>
                </c:pt>
                <c:pt idx="28273">
                  <c:v>134.6642215</c:v>
                </c:pt>
                <c:pt idx="28274">
                  <c:v>135.87749160000001</c:v>
                </c:pt>
                <c:pt idx="28275">
                  <c:v>134.38097250000001</c:v>
                </c:pt>
                <c:pt idx="28276">
                  <c:v>134.38097250000001</c:v>
                </c:pt>
                <c:pt idx="28277">
                  <c:v>141.97843259999999</c:v>
                </c:pt>
                <c:pt idx="28278">
                  <c:v>141.20178670000001</c:v>
                </c:pt>
                <c:pt idx="28279">
                  <c:v>141.66138419999999</c:v>
                </c:pt>
                <c:pt idx="28280">
                  <c:v>142.01919470000001</c:v>
                </c:pt>
                <c:pt idx="28281">
                  <c:v>139.3219565</c:v>
                </c:pt>
                <c:pt idx="28282">
                  <c:v>139.3219565</c:v>
                </c:pt>
                <c:pt idx="28283">
                  <c:v>140.32249959999999</c:v>
                </c:pt>
                <c:pt idx="28284">
                  <c:v>146.04982699999999</c:v>
                </c:pt>
                <c:pt idx="28285">
                  <c:v>146.08410760000001</c:v>
                </c:pt>
                <c:pt idx="28286">
                  <c:v>138.56441409999999</c:v>
                </c:pt>
                <c:pt idx="28287">
                  <c:v>134.12277169999999</c:v>
                </c:pt>
                <c:pt idx="28288">
                  <c:v>142.0684062</c:v>
                </c:pt>
                <c:pt idx="28289">
                  <c:v>134.8180864</c:v>
                </c:pt>
                <c:pt idx="28290">
                  <c:v>139.44539789999999</c:v>
                </c:pt>
                <c:pt idx="28291">
                  <c:v>140.21971730000001</c:v>
                </c:pt>
                <c:pt idx="28292">
                  <c:v>139.43917780000001</c:v>
                </c:pt>
                <c:pt idx="28293">
                  <c:v>136.64224100000001</c:v>
                </c:pt>
                <c:pt idx="28294">
                  <c:v>142.43599900000001</c:v>
                </c:pt>
                <c:pt idx="28295">
                  <c:v>142.43599900000001</c:v>
                </c:pt>
                <c:pt idx="28296">
                  <c:v>140.23181349999999</c:v>
                </c:pt>
                <c:pt idx="28297">
                  <c:v>138.68369290000001</c:v>
                </c:pt>
                <c:pt idx="28298">
                  <c:v>147.43121690000001</c:v>
                </c:pt>
                <c:pt idx="28299">
                  <c:v>140.83399729999999</c:v>
                </c:pt>
                <c:pt idx="28300">
                  <c:v>144.68662749999999</c:v>
                </c:pt>
                <c:pt idx="28301">
                  <c:v>144.68662749999999</c:v>
                </c:pt>
                <c:pt idx="28302">
                  <c:v>129.47925570000001</c:v>
                </c:pt>
                <c:pt idx="28303">
                  <c:v>138.7277455</c:v>
                </c:pt>
                <c:pt idx="28304">
                  <c:v>140.87370079999999</c:v>
                </c:pt>
                <c:pt idx="28305">
                  <c:v>137.78153950000001</c:v>
                </c:pt>
                <c:pt idx="28306">
                  <c:v>132.91803780000001</c:v>
                </c:pt>
                <c:pt idx="28307">
                  <c:v>133.51334829999999</c:v>
                </c:pt>
                <c:pt idx="28308">
                  <c:v>140.28191949999999</c:v>
                </c:pt>
                <c:pt idx="28309">
                  <c:v>135.8614154</c:v>
                </c:pt>
                <c:pt idx="28310">
                  <c:v>134.32616680000001</c:v>
                </c:pt>
                <c:pt idx="28311">
                  <c:v>134.32616680000001</c:v>
                </c:pt>
                <c:pt idx="28312">
                  <c:v>131.44092330000001</c:v>
                </c:pt>
                <c:pt idx="28313">
                  <c:v>131.30767829999999</c:v>
                </c:pt>
                <c:pt idx="28314">
                  <c:v>137.98037310000001</c:v>
                </c:pt>
                <c:pt idx="28315">
                  <c:v>137.98037310000001</c:v>
                </c:pt>
                <c:pt idx="28316">
                  <c:v>135.34105360000001</c:v>
                </c:pt>
                <c:pt idx="28317">
                  <c:v>140.0096298</c:v>
                </c:pt>
                <c:pt idx="28318">
                  <c:v>140.0096298</c:v>
                </c:pt>
                <c:pt idx="28319">
                  <c:v>134.4669289</c:v>
                </c:pt>
                <c:pt idx="28320">
                  <c:v>148.24766600000001</c:v>
                </c:pt>
                <c:pt idx="28321">
                  <c:v>135.20133060000001</c:v>
                </c:pt>
                <c:pt idx="28322">
                  <c:v>136.71827279999999</c:v>
                </c:pt>
                <c:pt idx="28323">
                  <c:v>131.33594890000001</c:v>
                </c:pt>
                <c:pt idx="28324">
                  <c:v>140.36177989999999</c:v>
                </c:pt>
                <c:pt idx="28325">
                  <c:v>135.213888</c:v>
                </c:pt>
                <c:pt idx="28326">
                  <c:v>132.18487769999999</c:v>
                </c:pt>
                <c:pt idx="28327">
                  <c:v>144.08654490000001</c:v>
                </c:pt>
                <c:pt idx="28328">
                  <c:v>138.60755370000001</c:v>
                </c:pt>
                <c:pt idx="28329">
                  <c:v>138.60755370000001</c:v>
                </c:pt>
                <c:pt idx="28330">
                  <c:v>153.0708324</c:v>
                </c:pt>
                <c:pt idx="28331">
                  <c:v>143.0792079</c:v>
                </c:pt>
                <c:pt idx="28332">
                  <c:v>136.1353569</c:v>
                </c:pt>
                <c:pt idx="28333">
                  <c:v>133.87137849999999</c:v>
                </c:pt>
                <c:pt idx="28334">
                  <c:v>133.87137849999999</c:v>
                </c:pt>
                <c:pt idx="28335">
                  <c:v>152.54340719999999</c:v>
                </c:pt>
                <c:pt idx="28336">
                  <c:v>152.54340719999999</c:v>
                </c:pt>
                <c:pt idx="28337">
                  <c:v>139.53845179999999</c:v>
                </c:pt>
                <c:pt idx="28338">
                  <c:v>139.51688110000001</c:v>
                </c:pt>
                <c:pt idx="28339">
                  <c:v>132.2944564</c:v>
                </c:pt>
                <c:pt idx="28340">
                  <c:v>141.69756000000001</c:v>
                </c:pt>
                <c:pt idx="28341">
                  <c:v>131.87077980000001</c:v>
                </c:pt>
                <c:pt idx="28342">
                  <c:v>143.65793959999999</c:v>
                </c:pt>
                <c:pt idx="28343">
                  <c:v>135.37652919999999</c:v>
                </c:pt>
                <c:pt idx="28344">
                  <c:v>141.88001800000001</c:v>
                </c:pt>
                <c:pt idx="28345">
                  <c:v>147.74398579999999</c:v>
                </c:pt>
                <c:pt idx="28346">
                  <c:v>139.78323560000001</c:v>
                </c:pt>
                <c:pt idx="28347">
                  <c:v>145.3167421</c:v>
                </c:pt>
                <c:pt idx="28348">
                  <c:v>145.3167421</c:v>
                </c:pt>
                <c:pt idx="28349">
                  <c:v>138.40082229999999</c:v>
                </c:pt>
                <c:pt idx="28350">
                  <c:v>147.7839472</c:v>
                </c:pt>
                <c:pt idx="28351">
                  <c:v>145.2063344</c:v>
                </c:pt>
                <c:pt idx="28352">
                  <c:v>145.2063344</c:v>
                </c:pt>
                <c:pt idx="28353">
                  <c:v>134.54829599999999</c:v>
                </c:pt>
                <c:pt idx="28354">
                  <c:v>134.54829599999999</c:v>
                </c:pt>
                <c:pt idx="28355">
                  <c:v>134.23015290000001</c:v>
                </c:pt>
                <c:pt idx="28356">
                  <c:v>144.4268161</c:v>
                </c:pt>
                <c:pt idx="28357">
                  <c:v>140.12861229999999</c:v>
                </c:pt>
                <c:pt idx="28358">
                  <c:v>140.12861229999999</c:v>
                </c:pt>
                <c:pt idx="28359">
                  <c:v>147.53723579999999</c:v>
                </c:pt>
                <c:pt idx="28360">
                  <c:v>148.14574189999999</c:v>
                </c:pt>
                <c:pt idx="28361">
                  <c:v>148.14574189999999</c:v>
                </c:pt>
                <c:pt idx="28362">
                  <c:v>132.16922500000001</c:v>
                </c:pt>
                <c:pt idx="28363">
                  <c:v>146.24413490000001</c:v>
                </c:pt>
                <c:pt idx="28364">
                  <c:v>133.89338810000001</c:v>
                </c:pt>
                <c:pt idx="28365">
                  <c:v>133.195041</c:v>
                </c:pt>
                <c:pt idx="28366">
                  <c:v>153.23338409999999</c:v>
                </c:pt>
                <c:pt idx="28367">
                  <c:v>146.11603550000001</c:v>
                </c:pt>
                <c:pt idx="28368">
                  <c:v>146.23956799999999</c:v>
                </c:pt>
                <c:pt idx="28369">
                  <c:v>146.12534679999999</c:v>
                </c:pt>
                <c:pt idx="28370">
                  <c:v>137.4358995</c:v>
                </c:pt>
                <c:pt idx="28371">
                  <c:v>138.5368857</c:v>
                </c:pt>
                <c:pt idx="28372">
                  <c:v>136.01740240000001</c:v>
                </c:pt>
                <c:pt idx="28373">
                  <c:v>136.01740240000001</c:v>
                </c:pt>
                <c:pt idx="28374">
                  <c:v>143.4803278</c:v>
                </c:pt>
                <c:pt idx="28375">
                  <c:v>143.523552</c:v>
                </c:pt>
                <c:pt idx="28376">
                  <c:v>142.36720170000001</c:v>
                </c:pt>
                <c:pt idx="28377">
                  <c:v>132.3268267</c:v>
                </c:pt>
                <c:pt idx="28378">
                  <c:v>146.6967798</c:v>
                </c:pt>
                <c:pt idx="28379">
                  <c:v>138.6909091</c:v>
                </c:pt>
                <c:pt idx="28380">
                  <c:v>146.73786050000001</c:v>
                </c:pt>
                <c:pt idx="28381">
                  <c:v>140.05297970000001</c:v>
                </c:pt>
                <c:pt idx="28382">
                  <c:v>140.05297970000001</c:v>
                </c:pt>
                <c:pt idx="28383">
                  <c:v>147.0683865</c:v>
                </c:pt>
                <c:pt idx="28384">
                  <c:v>138.2628201</c:v>
                </c:pt>
                <c:pt idx="28385">
                  <c:v>144.77009330000001</c:v>
                </c:pt>
                <c:pt idx="28386">
                  <c:v>144.77009330000001</c:v>
                </c:pt>
                <c:pt idx="28387">
                  <c:v>141.09214969999999</c:v>
                </c:pt>
                <c:pt idx="28388">
                  <c:v>131.62532540000001</c:v>
                </c:pt>
                <c:pt idx="28389">
                  <c:v>130.0336436</c:v>
                </c:pt>
                <c:pt idx="28390">
                  <c:v>141.0375616</c:v>
                </c:pt>
                <c:pt idx="28391">
                  <c:v>139.30851749999999</c:v>
                </c:pt>
                <c:pt idx="28392">
                  <c:v>148.91408530000001</c:v>
                </c:pt>
                <c:pt idx="28393">
                  <c:v>141.55151520000001</c:v>
                </c:pt>
                <c:pt idx="28394">
                  <c:v>141.0819084</c:v>
                </c:pt>
                <c:pt idx="28395">
                  <c:v>144.82638460000001</c:v>
                </c:pt>
                <c:pt idx="28396">
                  <c:v>144.82638460000001</c:v>
                </c:pt>
                <c:pt idx="28397">
                  <c:v>140.93810289999999</c:v>
                </c:pt>
                <c:pt idx="28398">
                  <c:v>141.59304599999999</c:v>
                </c:pt>
                <c:pt idx="28399">
                  <c:v>141.1136832</c:v>
                </c:pt>
                <c:pt idx="28400">
                  <c:v>141.5877481</c:v>
                </c:pt>
                <c:pt idx="28401">
                  <c:v>140.95070050000001</c:v>
                </c:pt>
                <c:pt idx="28402">
                  <c:v>139.5796598</c:v>
                </c:pt>
                <c:pt idx="28403">
                  <c:v>141.10584230000001</c:v>
                </c:pt>
                <c:pt idx="28404">
                  <c:v>135.15713360000001</c:v>
                </c:pt>
                <c:pt idx="28405">
                  <c:v>131.93015600000001</c:v>
                </c:pt>
                <c:pt idx="28406">
                  <c:v>145.3955272</c:v>
                </c:pt>
                <c:pt idx="28407">
                  <c:v>145.3955272</c:v>
                </c:pt>
                <c:pt idx="28408">
                  <c:v>138.01113459999999</c:v>
                </c:pt>
                <c:pt idx="28409">
                  <c:v>132.06144570000001</c:v>
                </c:pt>
                <c:pt idx="28410">
                  <c:v>138.95252099999999</c:v>
                </c:pt>
                <c:pt idx="28411">
                  <c:v>137.5126836</c:v>
                </c:pt>
                <c:pt idx="28412">
                  <c:v>135.93269960000001</c:v>
                </c:pt>
                <c:pt idx="28413">
                  <c:v>129.42921530000001</c:v>
                </c:pt>
                <c:pt idx="28414">
                  <c:v>133.7614988</c:v>
                </c:pt>
                <c:pt idx="28415">
                  <c:v>148.85306</c:v>
                </c:pt>
                <c:pt idx="28416">
                  <c:v>141.54263889999999</c:v>
                </c:pt>
                <c:pt idx="28417">
                  <c:v>141.54263889999999</c:v>
                </c:pt>
                <c:pt idx="28418">
                  <c:v>141.88100929999999</c:v>
                </c:pt>
                <c:pt idx="28419">
                  <c:v>133.8144953</c:v>
                </c:pt>
                <c:pt idx="28420">
                  <c:v>135.98208339999999</c:v>
                </c:pt>
                <c:pt idx="28421">
                  <c:v>135.98208339999999</c:v>
                </c:pt>
                <c:pt idx="28422">
                  <c:v>130.061429</c:v>
                </c:pt>
                <c:pt idx="28423">
                  <c:v>145.60144890000001</c:v>
                </c:pt>
                <c:pt idx="28424">
                  <c:v>132.2379431</c:v>
                </c:pt>
                <c:pt idx="28425">
                  <c:v>138.75657889999999</c:v>
                </c:pt>
                <c:pt idx="28426">
                  <c:v>138.75657889999999</c:v>
                </c:pt>
                <c:pt idx="28427">
                  <c:v>137.0465399</c:v>
                </c:pt>
                <c:pt idx="28428">
                  <c:v>135.26889109999999</c:v>
                </c:pt>
                <c:pt idx="28429">
                  <c:v>146.3180309</c:v>
                </c:pt>
                <c:pt idx="28430">
                  <c:v>146.3387778</c:v>
                </c:pt>
                <c:pt idx="28431">
                  <c:v>141.12988440000001</c:v>
                </c:pt>
                <c:pt idx="28432">
                  <c:v>141.93660360000001</c:v>
                </c:pt>
                <c:pt idx="28433">
                  <c:v>133.01124960000001</c:v>
                </c:pt>
                <c:pt idx="28434">
                  <c:v>136.1948543</c:v>
                </c:pt>
                <c:pt idx="28435">
                  <c:v>152.100605</c:v>
                </c:pt>
                <c:pt idx="28436">
                  <c:v>152.100605</c:v>
                </c:pt>
                <c:pt idx="28437">
                  <c:v>144.58398170000001</c:v>
                </c:pt>
                <c:pt idx="28438">
                  <c:v>136.18886269999999</c:v>
                </c:pt>
                <c:pt idx="28439">
                  <c:v>142.09446650000001</c:v>
                </c:pt>
                <c:pt idx="28440">
                  <c:v>140.28694820000001</c:v>
                </c:pt>
                <c:pt idx="28441">
                  <c:v>140.28694820000001</c:v>
                </c:pt>
                <c:pt idx="28442">
                  <c:v>152.2276014</c:v>
                </c:pt>
                <c:pt idx="28443">
                  <c:v>152.2276014</c:v>
                </c:pt>
                <c:pt idx="28444">
                  <c:v>139.9041264</c:v>
                </c:pt>
                <c:pt idx="28445">
                  <c:v>136.91618130000001</c:v>
                </c:pt>
                <c:pt idx="28446">
                  <c:v>144.046548</c:v>
                </c:pt>
                <c:pt idx="28447">
                  <c:v>145.67177169999999</c:v>
                </c:pt>
                <c:pt idx="28448">
                  <c:v>134.70427900000001</c:v>
                </c:pt>
                <c:pt idx="28449">
                  <c:v>134.70427900000001</c:v>
                </c:pt>
                <c:pt idx="28450">
                  <c:v>144.3005383</c:v>
                </c:pt>
                <c:pt idx="28451">
                  <c:v>149.20443259999999</c:v>
                </c:pt>
                <c:pt idx="28452">
                  <c:v>141.31922969999999</c:v>
                </c:pt>
                <c:pt idx="28453">
                  <c:v>145.98233819999999</c:v>
                </c:pt>
                <c:pt idx="28454">
                  <c:v>145.98233819999999</c:v>
                </c:pt>
                <c:pt idx="28455">
                  <c:v>139.1122355</c:v>
                </c:pt>
                <c:pt idx="28456">
                  <c:v>149.2490975</c:v>
                </c:pt>
                <c:pt idx="28457">
                  <c:v>141.20962539999999</c:v>
                </c:pt>
                <c:pt idx="28458">
                  <c:v>141.18638630000001</c:v>
                </c:pt>
                <c:pt idx="28459">
                  <c:v>133.1709931</c:v>
                </c:pt>
                <c:pt idx="28460">
                  <c:v>136.6207168</c:v>
                </c:pt>
                <c:pt idx="28461">
                  <c:v>137.08216429999999</c:v>
                </c:pt>
                <c:pt idx="28462">
                  <c:v>134.9954874</c:v>
                </c:pt>
                <c:pt idx="28463">
                  <c:v>140.8600103</c:v>
                </c:pt>
                <c:pt idx="28464">
                  <c:v>140.8600103</c:v>
                </c:pt>
                <c:pt idx="28465">
                  <c:v>144.56492600000001</c:v>
                </c:pt>
                <c:pt idx="28466">
                  <c:v>148.1911058</c:v>
                </c:pt>
                <c:pt idx="28467">
                  <c:v>145.8820624</c:v>
                </c:pt>
                <c:pt idx="28468">
                  <c:v>145.8820624</c:v>
                </c:pt>
                <c:pt idx="28469">
                  <c:v>149.6126208</c:v>
                </c:pt>
                <c:pt idx="28470">
                  <c:v>149.6126208</c:v>
                </c:pt>
                <c:pt idx="28471">
                  <c:v>154.67309040000001</c:v>
                </c:pt>
                <c:pt idx="28472">
                  <c:v>147.84392220000001</c:v>
                </c:pt>
                <c:pt idx="28473">
                  <c:v>139.79933969999999</c:v>
                </c:pt>
                <c:pt idx="28474">
                  <c:v>136.80045440000001</c:v>
                </c:pt>
                <c:pt idx="28475">
                  <c:v>136.80045440000001</c:v>
                </c:pt>
                <c:pt idx="28476">
                  <c:v>145.12339059999999</c:v>
                </c:pt>
                <c:pt idx="28477">
                  <c:v>153.59684609999999</c:v>
                </c:pt>
                <c:pt idx="28478">
                  <c:v>144.98304139999999</c:v>
                </c:pt>
                <c:pt idx="28479">
                  <c:v>135.39267409999999</c:v>
                </c:pt>
                <c:pt idx="28480">
                  <c:v>135.39267409999999</c:v>
                </c:pt>
                <c:pt idx="28481">
                  <c:v>142.2473081</c:v>
                </c:pt>
                <c:pt idx="28482">
                  <c:v>142.56100799999999</c:v>
                </c:pt>
                <c:pt idx="28483">
                  <c:v>133.84524500000001</c:v>
                </c:pt>
                <c:pt idx="28484">
                  <c:v>145.03076290000001</c:v>
                </c:pt>
                <c:pt idx="28485">
                  <c:v>138.56461479999999</c:v>
                </c:pt>
                <c:pt idx="28486">
                  <c:v>146.78154570000001</c:v>
                </c:pt>
                <c:pt idx="28487">
                  <c:v>143.950017</c:v>
                </c:pt>
                <c:pt idx="28488">
                  <c:v>146.96284919999999</c:v>
                </c:pt>
                <c:pt idx="28489">
                  <c:v>146.79136650000001</c:v>
                </c:pt>
                <c:pt idx="28490">
                  <c:v>146.95657420000001</c:v>
                </c:pt>
                <c:pt idx="28491">
                  <c:v>134.56986689999999</c:v>
                </c:pt>
                <c:pt idx="28492">
                  <c:v>134.56986689999999</c:v>
                </c:pt>
                <c:pt idx="28493">
                  <c:v>140.33748850000001</c:v>
                </c:pt>
                <c:pt idx="28494">
                  <c:v>147.36513619999999</c:v>
                </c:pt>
                <c:pt idx="28495">
                  <c:v>136.2953723</c:v>
                </c:pt>
                <c:pt idx="28496">
                  <c:v>136.26790449999999</c:v>
                </c:pt>
                <c:pt idx="28497">
                  <c:v>147.40591029999999</c:v>
                </c:pt>
                <c:pt idx="28498">
                  <c:v>133.2020942</c:v>
                </c:pt>
                <c:pt idx="28499">
                  <c:v>133.2388291</c:v>
                </c:pt>
                <c:pt idx="28500">
                  <c:v>139.88116410000001</c:v>
                </c:pt>
                <c:pt idx="28501">
                  <c:v>146.27254239999999</c:v>
                </c:pt>
                <c:pt idx="28502">
                  <c:v>146.27254239999999</c:v>
                </c:pt>
                <c:pt idx="28503">
                  <c:v>142.56460609999999</c:v>
                </c:pt>
                <c:pt idx="28504">
                  <c:v>131.01449819999999</c:v>
                </c:pt>
                <c:pt idx="28505">
                  <c:v>150.4034881</c:v>
                </c:pt>
                <c:pt idx="28506">
                  <c:v>139.48650739999999</c:v>
                </c:pt>
                <c:pt idx="28507">
                  <c:v>142.61331250000001</c:v>
                </c:pt>
                <c:pt idx="28508">
                  <c:v>143.14386880000001</c:v>
                </c:pt>
                <c:pt idx="28509">
                  <c:v>140.79744930000001</c:v>
                </c:pt>
                <c:pt idx="28510">
                  <c:v>140.79744930000001</c:v>
                </c:pt>
                <c:pt idx="28511">
                  <c:v>147.73253299999999</c:v>
                </c:pt>
                <c:pt idx="28512">
                  <c:v>130.53139830000001</c:v>
                </c:pt>
                <c:pt idx="28513">
                  <c:v>143.18956370000001</c:v>
                </c:pt>
                <c:pt idx="28514">
                  <c:v>136.3483793</c:v>
                </c:pt>
                <c:pt idx="28515">
                  <c:v>142.70017709999999</c:v>
                </c:pt>
                <c:pt idx="28516">
                  <c:v>131.91140050000001</c:v>
                </c:pt>
                <c:pt idx="28517">
                  <c:v>142.75819809999999</c:v>
                </c:pt>
                <c:pt idx="28518">
                  <c:v>131.73277150000001</c:v>
                </c:pt>
                <c:pt idx="28519">
                  <c:v>135.05434639999999</c:v>
                </c:pt>
                <c:pt idx="28520">
                  <c:v>140.94252639999999</c:v>
                </c:pt>
                <c:pt idx="28521">
                  <c:v>142.583461</c:v>
                </c:pt>
                <c:pt idx="28522">
                  <c:v>137.6306605</c:v>
                </c:pt>
                <c:pt idx="28523">
                  <c:v>135.18340319999999</c:v>
                </c:pt>
                <c:pt idx="28524">
                  <c:v>141.67665690000001</c:v>
                </c:pt>
                <c:pt idx="28525">
                  <c:v>145.54534889999999</c:v>
                </c:pt>
                <c:pt idx="28526">
                  <c:v>145.54534889999999</c:v>
                </c:pt>
                <c:pt idx="28527">
                  <c:v>141.68738049999999</c:v>
                </c:pt>
                <c:pt idx="28528">
                  <c:v>135.84463349999999</c:v>
                </c:pt>
                <c:pt idx="28529">
                  <c:v>147.88562540000001</c:v>
                </c:pt>
                <c:pt idx="28530">
                  <c:v>141.89944149999999</c:v>
                </c:pt>
                <c:pt idx="28531">
                  <c:v>133.26149409999999</c:v>
                </c:pt>
                <c:pt idx="28532">
                  <c:v>140.49193890000001</c:v>
                </c:pt>
                <c:pt idx="28533">
                  <c:v>141.8901103</c:v>
                </c:pt>
                <c:pt idx="28534">
                  <c:v>143.5308483</c:v>
                </c:pt>
                <c:pt idx="28535">
                  <c:v>150.31910189999999</c:v>
                </c:pt>
                <c:pt idx="28536">
                  <c:v>138.7909128</c:v>
                </c:pt>
                <c:pt idx="28537">
                  <c:v>146.12541300000001</c:v>
                </c:pt>
                <c:pt idx="28538">
                  <c:v>146.12541300000001</c:v>
                </c:pt>
                <c:pt idx="28539">
                  <c:v>136.0696495</c:v>
                </c:pt>
                <c:pt idx="28540">
                  <c:v>147.93865550000001</c:v>
                </c:pt>
                <c:pt idx="28541">
                  <c:v>136.13644830000001</c:v>
                </c:pt>
                <c:pt idx="28542">
                  <c:v>133.44805930000001</c:v>
                </c:pt>
                <c:pt idx="28543">
                  <c:v>146.36409739999999</c:v>
                </c:pt>
                <c:pt idx="28544">
                  <c:v>142.61600859999999</c:v>
                </c:pt>
                <c:pt idx="28545">
                  <c:v>135.49434350000001</c:v>
                </c:pt>
                <c:pt idx="28546">
                  <c:v>136.7824976</c:v>
                </c:pt>
                <c:pt idx="28547">
                  <c:v>136.7824976</c:v>
                </c:pt>
                <c:pt idx="28548">
                  <c:v>146.4847346</c:v>
                </c:pt>
                <c:pt idx="28549">
                  <c:v>140.4443435</c:v>
                </c:pt>
                <c:pt idx="28550">
                  <c:v>140.4443435</c:v>
                </c:pt>
                <c:pt idx="28551">
                  <c:v>146.09604239999999</c:v>
                </c:pt>
                <c:pt idx="28552">
                  <c:v>137.6390423</c:v>
                </c:pt>
                <c:pt idx="28553">
                  <c:v>137.88665929999999</c:v>
                </c:pt>
                <c:pt idx="28554">
                  <c:v>136.93888530000001</c:v>
                </c:pt>
                <c:pt idx="28555">
                  <c:v>147.05833200000001</c:v>
                </c:pt>
                <c:pt idx="28556">
                  <c:v>147.0381768</c:v>
                </c:pt>
                <c:pt idx="28557">
                  <c:v>142.79878360000001</c:v>
                </c:pt>
                <c:pt idx="28558">
                  <c:v>135.6294192</c:v>
                </c:pt>
                <c:pt idx="28559">
                  <c:v>133.8563959</c:v>
                </c:pt>
                <c:pt idx="28560">
                  <c:v>152.71300600000001</c:v>
                </c:pt>
                <c:pt idx="28561">
                  <c:v>152.71300600000001</c:v>
                </c:pt>
                <c:pt idx="28562">
                  <c:v>152.83283040000001</c:v>
                </c:pt>
                <c:pt idx="28563">
                  <c:v>152.83283040000001</c:v>
                </c:pt>
                <c:pt idx="28564">
                  <c:v>143.01633849999999</c:v>
                </c:pt>
                <c:pt idx="28565">
                  <c:v>146.38419579999999</c:v>
                </c:pt>
                <c:pt idx="28566">
                  <c:v>144.96195800000001</c:v>
                </c:pt>
                <c:pt idx="28567">
                  <c:v>150.67159609999999</c:v>
                </c:pt>
                <c:pt idx="28568">
                  <c:v>143.67026820000001</c:v>
                </c:pt>
                <c:pt idx="28569">
                  <c:v>141.0873632</c:v>
                </c:pt>
                <c:pt idx="28570">
                  <c:v>141.0873632</c:v>
                </c:pt>
                <c:pt idx="28571">
                  <c:v>146.66588809999999</c:v>
                </c:pt>
                <c:pt idx="28572">
                  <c:v>146.66588809999999</c:v>
                </c:pt>
                <c:pt idx="28573">
                  <c:v>150.71622060000001</c:v>
                </c:pt>
                <c:pt idx="28574">
                  <c:v>138.5648822</c:v>
                </c:pt>
                <c:pt idx="28575">
                  <c:v>140.7054416</c:v>
                </c:pt>
                <c:pt idx="28576">
                  <c:v>137.634263</c:v>
                </c:pt>
                <c:pt idx="28577">
                  <c:v>153.62379670000001</c:v>
                </c:pt>
                <c:pt idx="28578">
                  <c:v>130.68542919999999</c:v>
                </c:pt>
                <c:pt idx="28579">
                  <c:v>136.9323067</c:v>
                </c:pt>
                <c:pt idx="28580">
                  <c:v>135.55354399999999</c:v>
                </c:pt>
                <c:pt idx="28581">
                  <c:v>135.55354399999999</c:v>
                </c:pt>
                <c:pt idx="28582">
                  <c:v>134.60929440000001</c:v>
                </c:pt>
                <c:pt idx="28583">
                  <c:v>134.60929440000001</c:v>
                </c:pt>
                <c:pt idx="28584">
                  <c:v>136.62299300000001</c:v>
                </c:pt>
                <c:pt idx="28585">
                  <c:v>142.46864120000001</c:v>
                </c:pt>
                <c:pt idx="28586">
                  <c:v>142.46864120000001</c:v>
                </c:pt>
                <c:pt idx="28587">
                  <c:v>149.73886400000001</c:v>
                </c:pt>
                <c:pt idx="28588">
                  <c:v>151.08458519999999</c:v>
                </c:pt>
                <c:pt idx="28589">
                  <c:v>151.08458519999999</c:v>
                </c:pt>
                <c:pt idx="28590">
                  <c:v>141.99937980000001</c:v>
                </c:pt>
                <c:pt idx="28591">
                  <c:v>141.9744389</c:v>
                </c:pt>
                <c:pt idx="28592">
                  <c:v>156.12382109999999</c:v>
                </c:pt>
                <c:pt idx="28593">
                  <c:v>134.91285959999999</c:v>
                </c:pt>
                <c:pt idx="28594">
                  <c:v>137.92149180000001</c:v>
                </c:pt>
                <c:pt idx="28595">
                  <c:v>138.44184089999999</c:v>
                </c:pt>
                <c:pt idx="28596">
                  <c:v>138.44184089999999</c:v>
                </c:pt>
                <c:pt idx="28597">
                  <c:v>147.31186410000001</c:v>
                </c:pt>
                <c:pt idx="28598">
                  <c:v>154.21060650000001</c:v>
                </c:pt>
                <c:pt idx="28599">
                  <c:v>146.061364</c:v>
                </c:pt>
                <c:pt idx="28600">
                  <c:v>144.89956409999999</c:v>
                </c:pt>
                <c:pt idx="28601">
                  <c:v>147.3598624</c:v>
                </c:pt>
                <c:pt idx="28602">
                  <c:v>146.5784592</c:v>
                </c:pt>
                <c:pt idx="28603">
                  <c:v>146.5784592</c:v>
                </c:pt>
                <c:pt idx="28604">
                  <c:v>145.3102734</c:v>
                </c:pt>
                <c:pt idx="28605">
                  <c:v>144.68048189999999</c:v>
                </c:pt>
                <c:pt idx="28606">
                  <c:v>136.22726829999999</c:v>
                </c:pt>
                <c:pt idx="28607">
                  <c:v>136.22726829999999</c:v>
                </c:pt>
                <c:pt idx="28608">
                  <c:v>148.56991020000001</c:v>
                </c:pt>
                <c:pt idx="28609">
                  <c:v>146.71507059999999</c:v>
                </c:pt>
                <c:pt idx="28610">
                  <c:v>135.5211955</c:v>
                </c:pt>
                <c:pt idx="28611">
                  <c:v>130.26861160000001</c:v>
                </c:pt>
                <c:pt idx="28612">
                  <c:v>148.92247230000001</c:v>
                </c:pt>
                <c:pt idx="28613">
                  <c:v>143.42822860000001</c:v>
                </c:pt>
                <c:pt idx="28614">
                  <c:v>137.11855689999999</c:v>
                </c:pt>
                <c:pt idx="28615">
                  <c:v>137.11855689999999</c:v>
                </c:pt>
                <c:pt idx="28616">
                  <c:v>147.46974979999999</c:v>
                </c:pt>
                <c:pt idx="28617">
                  <c:v>148.96541210000001</c:v>
                </c:pt>
                <c:pt idx="28618">
                  <c:v>134.5772954</c:v>
                </c:pt>
                <c:pt idx="28619">
                  <c:v>147.48009569999999</c:v>
                </c:pt>
                <c:pt idx="28620">
                  <c:v>147.7018755</c:v>
                </c:pt>
                <c:pt idx="28621">
                  <c:v>130.88678770000001</c:v>
                </c:pt>
                <c:pt idx="28622">
                  <c:v>144.9010753</c:v>
                </c:pt>
                <c:pt idx="28623">
                  <c:v>147.6937193</c:v>
                </c:pt>
                <c:pt idx="28624">
                  <c:v>147.77765310000001</c:v>
                </c:pt>
                <c:pt idx="28625">
                  <c:v>147.77765310000001</c:v>
                </c:pt>
                <c:pt idx="28626">
                  <c:v>135.3935855</c:v>
                </c:pt>
                <c:pt idx="28627">
                  <c:v>141.4996257</c:v>
                </c:pt>
                <c:pt idx="28628">
                  <c:v>131.871768</c:v>
                </c:pt>
                <c:pt idx="28629">
                  <c:v>152.71921119999999</c:v>
                </c:pt>
                <c:pt idx="28630">
                  <c:v>144.952495</c:v>
                </c:pt>
                <c:pt idx="28631">
                  <c:v>143.885176</c:v>
                </c:pt>
                <c:pt idx="28632">
                  <c:v>135.06711229999999</c:v>
                </c:pt>
                <c:pt idx="28633">
                  <c:v>135.67949160000001</c:v>
                </c:pt>
                <c:pt idx="28634">
                  <c:v>152.9740544</c:v>
                </c:pt>
                <c:pt idx="28635">
                  <c:v>152.9740544</c:v>
                </c:pt>
                <c:pt idx="28636">
                  <c:v>134.94069060000001</c:v>
                </c:pt>
                <c:pt idx="28637">
                  <c:v>143.93291869999999</c:v>
                </c:pt>
                <c:pt idx="28638">
                  <c:v>147.04265749999999</c:v>
                </c:pt>
                <c:pt idx="28639">
                  <c:v>133.93428249999999</c:v>
                </c:pt>
                <c:pt idx="28640">
                  <c:v>135.86013990000001</c:v>
                </c:pt>
                <c:pt idx="28641">
                  <c:v>132.8941222</c:v>
                </c:pt>
                <c:pt idx="28642">
                  <c:v>135.05739449999999</c:v>
                </c:pt>
                <c:pt idx="28643">
                  <c:v>144.66543160000001</c:v>
                </c:pt>
                <c:pt idx="28644">
                  <c:v>146.41482239999999</c:v>
                </c:pt>
                <c:pt idx="28645">
                  <c:v>148.4175577</c:v>
                </c:pt>
                <c:pt idx="28646">
                  <c:v>139.26677190000001</c:v>
                </c:pt>
                <c:pt idx="28647">
                  <c:v>142.422877</c:v>
                </c:pt>
                <c:pt idx="28648">
                  <c:v>142.422877</c:v>
                </c:pt>
                <c:pt idx="28649">
                  <c:v>133.79392920000001</c:v>
                </c:pt>
                <c:pt idx="28650">
                  <c:v>140.29872449999999</c:v>
                </c:pt>
                <c:pt idx="28651">
                  <c:v>140.45062419999999</c:v>
                </c:pt>
                <c:pt idx="28652">
                  <c:v>140.72198040000001</c:v>
                </c:pt>
                <c:pt idx="28653">
                  <c:v>134.24821259999999</c:v>
                </c:pt>
                <c:pt idx="28654">
                  <c:v>146.5907229</c:v>
                </c:pt>
                <c:pt idx="28655">
                  <c:v>135.90354980000001</c:v>
                </c:pt>
                <c:pt idx="28656">
                  <c:v>140.7746463</c:v>
                </c:pt>
                <c:pt idx="28657">
                  <c:v>141.71347610000001</c:v>
                </c:pt>
                <c:pt idx="28658">
                  <c:v>143.29422270000001</c:v>
                </c:pt>
                <c:pt idx="28659">
                  <c:v>151.7921029</c:v>
                </c:pt>
                <c:pt idx="28660">
                  <c:v>143.5553444</c:v>
                </c:pt>
                <c:pt idx="28661">
                  <c:v>135.99208039999999</c:v>
                </c:pt>
                <c:pt idx="28662">
                  <c:v>143.305575</c:v>
                </c:pt>
                <c:pt idx="28663">
                  <c:v>146.28404810000001</c:v>
                </c:pt>
                <c:pt idx="28664">
                  <c:v>146.28404810000001</c:v>
                </c:pt>
                <c:pt idx="28665">
                  <c:v>144.403133</c:v>
                </c:pt>
                <c:pt idx="28666">
                  <c:v>137.24528190000001</c:v>
                </c:pt>
                <c:pt idx="28667">
                  <c:v>150.26491949999999</c:v>
                </c:pt>
                <c:pt idx="28668">
                  <c:v>148.6148848</c:v>
                </c:pt>
                <c:pt idx="28669">
                  <c:v>142.7017496</c:v>
                </c:pt>
                <c:pt idx="28670">
                  <c:v>142.6954562</c:v>
                </c:pt>
                <c:pt idx="28671">
                  <c:v>132.9157573</c:v>
                </c:pt>
                <c:pt idx="28672">
                  <c:v>139.5874713</c:v>
                </c:pt>
                <c:pt idx="28673">
                  <c:v>146.87703060000001</c:v>
                </c:pt>
                <c:pt idx="28674">
                  <c:v>146.87703060000001</c:v>
                </c:pt>
                <c:pt idx="28675">
                  <c:v>148.42943030000001</c:v>
                </c:pt>
                <c:pt idx="28676">
                  <c:v>144.2310128</c:v>
                </c:pt>
                <c:pt idx="28677">
                  <c:v>137.41658200000001</c:v>
                </c:pt>
                <c:pt idx="28678">
                  <c:v>138.44482919999999</c:v>
                </c:pt>
                <c:pt idx="28679">
                  <c:v>138.44482919999999</c:v>
                </c:pt>
                <c:pt idx="28680">
                  <c:v>136.7118706</c:v>
                </c:pt>
                <c:pt idx="28681">
                  <c:v>136.3571345</c:v>
                </c:pt>
                <c:pt idx="28682">
                  <c:v>156.82167620000001</c:v>
                </c:pt>
                <c:pt idx="28683">
                  <c:v>156.82167620000001</c:v>
                </c:pt>
                <c:pt idx="28684">
                  <c:v>141.25069579999999</c:v>
                </c:pt>
                <c:pt idx="28685">
                  <c:v>141.25069579999999</c:v>
                </c:pt>
                <c:pt idx="28686">
                  <c:v>153.45862729999999</c:v>
                </c:pt>
                <c:pt idx="28687">
                  <c:v>153.45862729999999</c:v>
                </c:pt>
                <c:pt idx="28688">
                  <c:v>138.6119688</c:v>
                </c:pt>
                <c:pt idx="28689">
                  <c:v>147.4947319</c:v>
                </c:pt>
                <c:pt idx="28690">
                  <c:v>148.7125327</c:v>
                </c:pt>
                <c:pt idx="28691">
                  <c:v>146.5174394</c:v>
                </c:pt>
                <c:pt idx="28692">
                  <c:v>139.6010584</c:v>
                </c:pt>
                <c:pt idx="28693">
                  <c:v>131.9930244</c:v>
                </c:pt>
                <c:pt idx="28694">
                  <c:v>147.8020157</c:v>
                </c:pt>
                <c:pt idx="28695">
                  <c:v>147.78026389999999</c:v>
                </c:pt>
                <c:pt idx="28696">
                  <c:v>152.14089379999999</c:v>
                </c:pt>
                <c:pt idx="28697">
                  <c:v>146.01335760000001</c:v>
                </c:pt>
                <c:pt idx="28698">
                  <c:v>143.5935336</c:v>
                </c:pt>
                <c:pt idx="28699">
                  <c:v>148.23861629999999</c:v>
                </c:pt>
                <c:pt idx="28700">
                  <c:v>148.23861629999999</c:v>
                </c:pt>
                <c:pt idx="28701">
                  <c:v>140.3930379</c:v>
                </c:pt>
                <c:pt idx="28702">
                  <c:v>153.3484636</c:v>
                </c:pt>
                <c:pt idx="28703">
                  <c:v>153.3484636</c:v>
                </c:pt>
                <c:pt idx="28704">
                  <c:v>152.19014290000001</c:v>
                </c:pt>
                <c:pt idx="28705">
                  <c:v>141.4396715</c:v>
                </c:pt>
                <c:pt idx="28706">
                  <c:v>135.58879200000001</c:v>
                </c:pt>
                <c:pt idx="28707">
                  <c:v>145.60424549999999</c:v>
                </c:pt>
                <c:pt idx="28708">
                  <c:v>138.76737940000001</c:v>
                </c:pt>
                <c:pt idx="28709">
                  <c:v>152.5916465</c:v>
                </c:pt>
                <c:pt idx="28710">
                  <c:v>138.25125600000001</c:v>
                </c:pt>
                <c:pt idx="28711">
                  <c:v>143.2219221</c:v>
                </c:pt>
                <c:pt idx="28712">
                  <c:v>143.2219221</c:v>
                </c:pt>
                <c:pt idx="28713">
                  <c:v>140.21897139999999</c:v>
                </c:pt>
                <c:pt idx="28714">
                  <c:v>142.32001210000001</c:v>
                </c:pt>
                <c:pt idx="28715">
                  <c:v>141.9014358</c:v>
                </c:pt>
                <c:pt idx="28716">
                  <c:v>141.9014358</c:v>
                </c:pt>
                <c:pt idx="28717">
                  <c:v>150.42357480000001</c:v>
                </c:pt>
                <c:pt idx="28718">
                  <c:v>154.2514923</c:v>
                </c:pt>
                <c:pt idx="28719">
                  <c:v>136.65585970000001</c:v>
                </c:pt>
                <c:pt idx="28720">
                  <c:v>134.76992379999999</c:v>
                </c:pt>
                <c:pt idx="28721">
                  <c:v>152.56304040000001</c:v>
                </c:pt>
                <c:pt idx="28722">
                  <c:v>152.56304040000001</c:v>
                </c:pt>
                <c:pt idx="28723">
                  <c:v>157.5802521</c:v>
                </c:pt>
                <c:pt idx="28724">
                  <c:v>154.5023952</c:v>
                </c:pt>
                <c:pt idx="28725">
                  <c:v>137.28473120000001</c:v>
                </c:pt>
                <c:pt idx="28726">
                  <c:v>137.28473120000001</c:v>
                </c:pt>
                <c:pt idx="28727">
                  <c:v>136.28960140000001</c:v>
                </c:pt>
                <c:pt idx="28728">
                  <c:v>136.28960140000001</c:v>
                </c:pt>
                <c:pt idx="28729">
                  <c:v>148.81621709999999</c:v>
                </c:pt>
                <c:pt idx="28730">
                  <c:v>140.08223839999999</c:v>
                </c:pt>
                <c:pt idx="28731">
                  <c:v>140.08223839999999</c:v>
                </c:pt>
                <c:pt idx="28732">
                  <c:v>154.83981639999999</c:v>
                </c:pt>
                <c:pt idx="28733">
                  <c:v>148.8661965</c:v>
                </c:pt>
                <c:pt idx="28734">
                  <c:v>142.80482459999999</c:v>
                </c:pt>
                <c:pt idx="28735">
                  <c:v>142.7785169</c:v>
                </c:pt>
                <c:pt idx="28736">
                  <c:v>147.83553240000001</c:v>
                </c:pt>
                <c:pt idx="28737">
                  <c:v>132.29115479999999</c:v>
                </c:pt>
                <c:pt idx="28738">
                  <c:v>146.27537839999999</c:v>
                </c:pt>
                <c:pt idx="28739">
                  <c:v>139.6349878</c:v>
                </c:pt>
                <c:pt idx="28740">
                  <c:v>136.65021419999999</c:v>
                </c:pt>
                <c:pt idx="28741">
                  <c:v>149.6159968</c:v>
                </c:pt>
                <c:pt idx="28742">
                  <c:v>148.16544819999999</c:v>
                </c:pt>
                <c:pt idx="28743">
                  <c:v>148.16544819999999</c:v>
                </c:pt>
                <c:pt idx="28744">
                  <c:v>137.78333459999999</c:v>
                </c:pt>
                <c:pt idx="28745">
                  <c:v>135.05326529999999</c:v>
                </c:pt>
                <c:pt idx="28746">
                  <c:v>149.6632511</c:v>
                </c:pt>
                <c:pt idx="28747">
                  <c:v>146.07238029999999</c:v>
                </c:pt>
                <c:pt idx="28748">
                  <c:v>134.3162135</c:v>
                </c:pt>
                <c:pt idx="28749">
                  <c:v>147.4382143</c:v>
                </c:pt>
                <c:pt idx="28750">
                  <c:v>138.03240919999999</c:v>
                </c:pt>
                <c:pt idx="28751">
                  <c:v>143.1181976</c:v>
                </c:pt>
                <c:pt idx="28752">
                  <c:v>149.31980920000001</c:v>
                </c:pt>
                <c:pt idx="28753">
                  <c:v>149.0465035</c:v>
                </c:pt>
                <c:pt idx="28754">
                  <c:v>154.20800399999999</c:v>
                </c:pt>
                <c:pt idx="28755">
                  <c:v>139.5706136</c:v>
                </c:pt>
                <c:pt idx="28756">
                  <c:v>137.9835855</c:v>
                </c:pt>
                <c:pt idx="28757">
                  <c:v>137.9835855</c:v>
                </c:pt>
                <c:pt idx="28758">
                  <c:v>149.0599359</c:v>
                </c:pt>
                <c:pt idx="28759">
                  <c:v>145.4860985</c:v>
                </c:pt>
                <c:pt idx="28760">
                  <c:v>150.8660118</c:v>
                </c:pt>
                <c:pt idx="28761">
                  <c:v>140.13338450000001</c:v>
                </c:pt>
                <c:pt idx="28762">
                  <c:v>136.9994251</c:v>
                </c:pt>
                <c:pt idx="28763">
                  <c:v>139.68374009999999</c:v>
                </c:pt>
                <c:pt idx="28764">
                  <c:v>145.5382467</c:v>
                </c:pt>
                <c:pt idx="28765">
                  <c:v>148.45716809999999</c:v>
                </c:pt>
                <c:pt idx="28766">
                  <c:v>134.91636320000001</c:v>
                </c:pt>
                <c:pt idx="28767">
                  <c:v>153.12829020000001</c:v>
                </c:pt>
                <c:pt idx="28768">
                  <c:v>153.12829020000001</c:v>
                </c:pt>
                <c:pt idx="28769">
                  <c:v>148.44964390000001</c:v>
                </c:pt>
                <c:pt idx="28770">
                  <c:v>138.866626</c:v>
                </c:pt>
                <c:pt idx="28771">
                  <c:v>141.71919539999999</c:v>
                </c:pt>
                <c:pt idx="28772">
                  <c:v>150.96937460000001</c:v>
                </c:pt>
                <c:pt idx="28773">
                  <c:v>144.27824039999999</c:v>
                </c:pt>
                <c:pt idx="28774">
                  <c:v>135.0680801</c:v>
                </c:pt>
                <c:pt idx="28775">
                  <c:v>136.67860949999999</c:v>
                </c:pt>
                <c:pt idx="28776">
                  <c:v>137.1869739</c:v>
                </c:pt>
                <c:pt idx="28777">
                  <c:v>153.66488799999999</c:v>
                </c:pt>
                <c:pt idx="28778">
                  <c:v>153.66488799999999</c:v>
                </c:pt>
                <c:pt idx="28779">
                  <c:v>143.18103120000001</c:v>
                </c:pt>
                <c:pt idx="28780">
                  <c:v>153.26668050000001</c:v>
                </c:pt>
                <c:pt idx="28781">
                  <c:v>149.99177979999999</c:v>
                </c:pt>
                <c:pt idx="28782">
                  <c:v>143.2383347</c:v>
                </c:pt>
                <c:pt idx="28783">
                  <c:v>135.48242350000001</c:v>
                </c:pt>
                <c:pt idx="28784">
                  <c:v>139.902838</c:v>
                </c:pt>
                <c:pt idx="28785">
                  <c:v>143.1955274</c:v>
                </c:pt>
                <c:pt idx="28786">
                  <c:v>143.1955274</c:v>
                </c:pt>
                <c:pt idx="28787">
                  <c:v>145.41319150000001</c:v>
                </c:pt>
                <c:pt idx="28788">
                  <c:v>148.93263759999999</c:v>
                </c:pt>
                <c:pt idx="28789">
                  <c:v>142.00212859999999</c:v>
                </c:pt>
                <c:pt idx="28790">
                  <c:v>152.584855</c:v>
                </c:pt>
                <c:pt idx="28791">
                  <c:v>148.27750320000001</c:v>
                </c:pt>
                <c:pt idx="28792">
                  <c:v>144.05868709999999</c:v>
                </c:pt>
                <c:pt idx="28793">
                  <c:v>143.35658570000001</c:v>
                </c:pt>
                <c:pt idx="28794">
                  <c:v>144.07060279999999</c:v>
                </c:pt>
                <c:pt idx="28795">
                  <c:v>145.23588570000001</c:v>
                </c:pt>
                <c:pt idx="28796">
                  <c:v>147.04115110000001</c:v>
                </c:pt>
                <c:pt idx="28797">
                  <c:v>147.04115110000001</c:v>
                </c:pt>
                <c:pt idx="28798">
                  <c:v>135.91780449999999</c:v>
                </c:pt>
                <c:pt idx="28799">
                  <c:v>135.91780449999999</c:v>
                </c:pt>
                <c:pt idx="28800">
                  <c:v>154.60465840000001</c:v>
                </c:pt>
                <c:pt idx="28801">
                  <c:v>149.93841449999999</c:v>
                </c:pt>
                <c:pt idx="28802">
                  <c:v>149.36284230000001</c:v>
                </c:pt>
                <c:pt idx="28803">
                  <c:v>144.3914341</c:v>
                </c:pt>
                <c:pt idx="28804">
                  <c:v>144.38368969999999</c:v>
                </c:pt>
                <c:pt idx="28805">
                  <c:v>139.39690229999999</c:v>
                </c:pt>
                <c:pt idx="28806">
                  <c:v>135.50000790000001</c:v>
                </c:pt>
                <c:pt idx="28807">
                  <c:v>140.39968300000001</c:v>
                </c:pt>
                <c:pt idx="28808">
                  <c:v>152.4318336</c:v>
                </c:pt>
                <c:pt idx="28809">
                  <c:v>132.4334399</c:v>
                </c:pt>
                <c:pt idx="28810">
                  <c:v>158.2626779</c:v>
                </c:pt>
                <c:pt idx="28811">
                  <c:v>158.2626779</c:v>
                </c:pt>
                <c:pt idx="28812">
                  <c:v>144.99020329999999</c:v>
                </c:pt>
                <c:pt idx="28813">
                  <c:v>147.64464849999999</c:v>
                </c:pt>
                <c:pt idx="28814">
                  <c:v>147.64464849999999</c:v>
                </c:pt>
                <c:pt idx="28815">
                  <c:v>142.14290249999999</c:v>
                </c:pt>
                <c:pt idx="28816">
                  <c:v>141.44060329999999</c:v>
                </c:pt>
                <c:pt idx="28817">
                  <c:v>151.3033576</c:v>
                </c:pt>
                <c:pt idx="28818">
                  <c:v>147.20564390000001</c:v>
                </c:pt>
                <c:pt idx="28819">
                  <c:v>140.10601270000001</c:v>
                </c:pt>
                <c:pt idx="28820">
                  <c:v>140.10601270000001</c:v>
                </c:pt>
                <c:pt idx="28821">
                  <c:v>135.22095619999999</c:v>
                </c:pt>
                <c:pt idx="28822">
                  <c:v>153.61631879999999</c:v>
                </c:pt>
                <c:pt idx="28823">
                  <c:v>140.94693459999999</c:v>
                </c:pt>
                <c:pt idx="28824">
                  <c:v>151.4725037</c:v>
                </c:pt>
                <c:pt idx="28825">
                  <c:v>148.94777809999999</c:v>
                </c:pt>
                <c:pt idx="28826">
                  <c:v>148.94777809999999</c:v>
                </c:pt>
                <c:pt idx="28827">
                  <c:v>153.66804740000001</c:v>
                </c:pt>
                <c:pt idx="28828">
                  <c:v>138.096789</c:v>
                </c:pt>
                <c:pt idx="28829">
                  <c:v>142.0700665</c:v>
                </c:pt>
                <c:pt idx="28830">
                  <c:v>142.0700665</c:v>
                </c:pt>
                <c:pt idx="28831">
                  <c:v>143.04220960000001</c:v>
                </c:pt>
                <c:pt idx="28832">
                  <c:v>140.96229940000001</c:v>
                </c:pt>
                <c:pt idx="28833">
                  <c:v>140.28351480000001</c:v>
                </c:pt>
                <c:pt idx="28834">
                  <c:v>148.68798039999999</c:v>
                </c:pt>
                <c:pt idx="28835">
                  <c:v>148.56130920000001</c:v>
                </c:pt>
                <c:pt idx="28836">
                  <c:v>141.31586809999999</c:v>
                </c:pt>
                <c:pt idx="28837">
                  <c:v>148.5380457</c:v>
                </c:pt>
                <c:pt idx="28838">
                  <c:v>139.87839840000001</c:v>
                </c:pt>
                <c:pt idx="28839">
                  <c:v>144.8377184</c:v>
                </c:pt>
                <c:pt idx="28840">
                  <c:v>144.8377184</c:v>
                </c:pt>
                <c:pt idx="28841">
                  <c:v>145.2736706</c:v>
                </c:pt>
                <c:pt idx="28842">
                  <c:v>136.45156499999999</c:v>
                </c:pt>
                <c:pt idx="28843">
                  <c:v>151.98174359999999</c:v>
                </c:pt>
                <c:pt idx="28844">
                  <c:v>159.8674699</c:v>
                </c:pt>
                <c:pt idx="28845">
                  <c:v>154.14714699999999</c:v>
                </c:pt>
                <c:pt idx="28846">
                  <c:v>151.13219369999999</c:v>
                </c:pt>
                <c:pt idx="28847">
                  <c:v>142.55541669999999</c:v>
                </c:pt>
                <c:pt idx="28848">
                  <c:v>142.55541669999999</c:v>
                </c:pt>
                <c:pt idx="28849">
                  <c:v>141.8698182</c:v>
                </c:pt>
                <c:pt idx="28850">
                  <c:v>151.18491779999999</c:v>
                </c:pt>
                <c:pt idx="28851">
                  <c:v>154.90096990000001</c:v>
                </c:pt>
                <c:pt idx="28852">
                  <c:v>152.3233443</c:v>
                </c:pt>
                <c:pt idx="28853">
                  <c:v>143.60092409999999</c:v>
                </c:pt>
                <c:pt idx="28854">
                  <c:v>143.60092409999999</c:v>
                </c:pt>
                <c:pt idx="28855">
                  <c:v>138.1530956</c:v>
                </c:pt>
                <c:pt idx="28856">
                  <c:v>138.1530956</c:v>
                </c:pt>
                <c:pt idx="28857">
                  <c:v>147.86901549999999</c:v>
                </c:pt>
                <c:pt idx="28858">
                  <c:v>151.66583019999999</c:v>
                </c:pt>
                <c:pt idx="28859">
                  <c:v>134.80758299999999</c:v>
                </c:pt>
                <c:pt idx="28860">
                  <c:v>155.20112990000001</c:v>
                </c:pt>
                <c:pt idx="28861">
                  <c:v>139.139039</c:v>
                </c:pt>
                <c:pt idx="28862">
                  <c:v>135.08059789999999</c:v>
                </c:pt>
                <c:pt idx="28863">
                  <c:v>151.18544499999999</c:v>
                </c:pt>
                <c:pt idx="28864">
                  <c:v>151.8624197</c:v>
                </c:pt>
                <c:pt idx="28865">
                  <c:v>151.23513080000001</c:v>
                </c:pt>
                <c:pt idx="28866">
                  <c:v>144.49578109999999</c:v>
                </c:pt>
                <c:pt idx="28867">
                  <c:v>135.63743170000001</c:v>
                </c:pt>
                <c:pt idx="28868">
                  <c:v>144.47033630000001</c:v>
                </c:pt>
                <c:pt idx="28869">
                  <c:v>137.6792873</c:v>
                </c:pt>
                <c:pt idx="28870">
                  <c:v>140.98124870000001</c:v>
                </c:pt>
                <c:pt idx="28871">
                  <c:v>141.3488778</c:v>
                </c:pt>
                <c:pt idx="28872">
                  <c:v>139.17314949999999</c:v>
                </c:pt>
                <c:pt idx="28873">
                  <c:v>139.57508770000001</c:v>
                </c:pt>
                <c:pt idx="28874">
                  <c:v>145.5653207</c:v>
                </c:pt>
                <c:pt idx="28875">
                  <c:v>139.22911740000001</c:v>
                </c:pt>
                <c:pt idx="28876">
                  <c:v>149.69161349999999</c:v>
                </c:pt>
                <c:pt idx="28877">
                  <c:v>148.88937609999999</c:v>
                </c:pt>
                <c:pt idx="28878">
                  <c:v>148.88937609999999</c:v>
                </c:pt>
                <c:pt idx="28879">
                  <c:v>156.51371750000001</c:v>
                </c:pt>
                <c:pt idx="28880">
                  <c:v>140.3844268</c:v>
                </c:pt>
                <c:pt idx="28881">
                  <c:v>138.3154486</c:v>
                </c:pt>
                <c:pt idx="28882">
                  <c:v>147.0902452</c:v>
                </c:pt>
                <c:pt idx="28883">
                  <c:v>138.82060569999999</c:v>
                </c:pt>
                <c:pt idx="28884">
                  <c:v>139.70254159999999</c:v>
                </c:pt>
                <c:pt idx="28885">
                  <c:v>147.74142929999999</c:v>
                </c:pt>
                <c:pt idx="28886">
                  <c:v>147.14436420000001</c:v>
                </c:pt>
                <c:pt idx="28887">
                  <c:v>149.04749509999999</c:v>
                </c:pt>
                <c:pt idx="28888">
                  <c:v>149.76478470000001</c:v>
                </c:pt>
                <c:pt idx="28889">
                  <c:v>136.08415360000001</c:v>
                </c:pt>
                <c:pt idx="28890">
                  <c:v>136.08415360000001</c:v>
                </c:pt>
                <c:pt idx="28891">
                  <c:v>150.9643557</c:v>
                </c:pt>
                <c:pt idx="28892">
                  <c:v>149.77663029999999</c:v>
                </c:pt>
                <c:pt idx="28893">
                  <c:v>140.9923081</c:v>
                </c:pt>
                <c:pt idx="28894">
                  <c:v>139.71620440000001</c:v>
                </c:pt>
                <c:pt idx="28895">
                  <c:v>139.71620440000001</c:v>
                </c:pt>
                <c:pt idx="28896">
                  <c:v>140.52107000000001</c:v>
                </c:pt>
                <c:pt idx="28897">
                  <c:v>144.80374330000001</c:v>
                </c:pt>
                <c:pt idx="28898">
                  <c:v>153.82852460000001</c:v>
                </c:pt>
                <c:pt idx="28899">
                  <c:v>153.82852460000001</c:v>
                </c:pt>
                <c:pt idx="28900">
                  <c:v>154.74768370000001</c:v>
                </c:pt>
                <c:pt idx="28901">
                  <c:v>150.11126590000001</c:v>
                </c:pt>
                <c:pt idx="28902">
                  <c:v>144.8629387</c:v>
                </c:pt>
                <c:pt idx="28903">
                  <c:v>150.10001990000001</c:v>
                </c:pt>
                <c:pt idx="28904">
                  <c:v>152.76365680000001</c:v>
                </c:pt>
                <c:pt idx="28905">
                  <c:v>139.1427113</c:v>
                </c:pt>
                <c:pt idx="28906">
                  <c:v>139.25572270000001</c:v>
                </c:pt>
                <c:pt idx="28907">
                  <c:v>154.89690659999999</c:v>
                </c:pt>
                <c:pt idx="28908">
                  <c:v>139.12440770000001</c:v>
                </c:pt>
                <c:pt idx="28909">
                  <c:v>150.70476450000001</c:v>
                </c:pt>
                <c:pt idx="28910">
                  <c:v>154.37658260000001</c:v>
                </c:pt>
                <c:pt idx="28911">
                  <c:v>154.37658260000001</c:v>
                </c:pt>
                <c:pt idx="28912">
                  <c:v>144.83195230000001</c:v>
                </c:pt>
                <c:pt idx="28913">
                  <c:v>144.83195230000001</c:v>
                </c:pt>
                <c:pt idx="28914">
                  <c:v>150.89629009999999</c:v>
                </c:pt>
                <c:pt idx="28915">
                  <c:v>146.18090810000001</c:v>
                </c:pt>
                <c:pt idx="28916">
                  <c:v>141.22831049999999</c:v>
                </c:pt>
                <c:pt idx="28917">
                  <c:v>159.3332705</c:v>
                </c:pt>
                <c:pt idx="28918">
                  <c:v>145.68300909999999</c:v>
                </c:pt>
                <c:pt idx="28919">
                  <c:v>159.3817985</c:v>
                </c:pt>
                <c:pt idx="28920">
                  <c:v>142.83784449999999</c:v>
                </c:pt>
                <c:pt idx="28921">
                  <c:v>145.00398440000001</c:v>
                </c:pt>
                <c:pt idx="28922">
                  <c:v>145.6979498</c:v>
                </c:pt>
                <c:pt idx="28923">
                  <c:v>146.05491689999999</c:v>
                </c:pt>
                <c:pt idx="28924">
                  <c:v>147.81304040000001</c:v>
                </c:pt>
                <c:pt idx="28925">
                  <c:v>147.81304040000001</c:v>
                </c:pt>
                <c:pt idx="28926">
                  <c:v>153.95321089999999</c:v>
                </c:pt>
                <c:pt idx="28927">
                  <c:v>137.6675989</c:v>
                </c:pt>
                <c:pt idx="28928">
                  <c:v>137.6675989</c:v>
                </c:pt>
                <c:pt idx="28929">
                  <c:v>155.30835189999999</c:v>
                </c:pt>
                <c:pt idx="28930">
                  <c:v>154.76678129999999</c:v>
                </c:pt>
                <c:pt idx="28931">
                  <c:v>154.76678129999999</c:v>
                </c:pt>
                <c:pt idx="28932">
                  <c:v>151.00751930000001</c:v>
                </c:pt>
                <c:pt idx="28933">
                  <c:v>145.21732779999999</c:v>
                </c:pt>
                <c:pt idx="28934">
                  <c:v>148.77385419999999</c:v>
                </c:pt>
                <c:pt idx="28935">
                  <c:v>144.17803470000001</c:v>
                </c:pt>
                <c:pt idx="28936">
                  <c:v>135.77119819999999</c:v>
                </c:pt>
                <c:pt idx="28937">
                  <c:v>145.21027620000001</c:v>
                </c:pt>
                <c:pt idx="28938">
                  <c:v>155.914255</c:v>
                </c:pt>
                <c:pt idx="28939">
                  <c:v>154.55733849999999</c:v>
                </c:pt>
                <c:pt idx="28940">
                  <c:v>146.61434270000001</c:v>
                </c:pt>
                <c:pt idx="28941">
                  <c:v>142.10497240000001</c:v>
                </c:pt>
                <c:pt idx="28942">
                  <c:v>150.52866449999999</c:v>
                </c:pt>
                <c:pt idx="28943">
                  <c:v>150.52866449999999</c:v>
                </c:pt>
                <c:pt idx="28944">
                  <c:v>155.96623199999999</c:v>
                </c:pt>
                <c:pt idx="28945">
                  <c:v>146.0825739</c:v>
                </c:pt>
                <c:pt idx="28946">
                  <c:v>141.17622170000001</c:v>
                </c:pt>
                <c:pt idx="28947">
                  <c:v>144.6446761</c:v>
                </c:pt>
                <c:pt idx="28948">
                  <c:v>149.30894810000001</c:v>
                </c:pt>
                <c:pt idx="28949">
                  <c:v>149.30894810000001</c:v>
                </c:pt>
                <c:pt idx="28950">
                  <c:v>142.6061934</c:v>
                </c:pt>
                <c:pt idx="28951">
                  <c:v>142.6061934</c:v>
                </c:pt>
                <c:pt idx="28952">
                  <c:v>138.5307842</c:v>
                </c:pt>
                <c:pt idx="28953">
                  <c:v>141.50448750000001</c:v>
                </c:pt>
                <c:pt idx="28954">
                  <c:v>143.43711579999999</c:v>
                </c:pt>
                <c:pt idx="28955">
                  <c:v>147.2965949</c:v>
                </c:pt>
                <c:pt idx="28956">
                  <c:v>147.2965949</c:v>
                </c:pt>
                <c:pt idx="28957">
                  <c:v>143.77291959999999</c:v>
                </c:pt>
                <c:pt idx="28958">
                  <c:v>143.77291959999999</c:v>
                </c:pt>
                <c:pt idx="28959">
                  <c:v>143.4532748</c:v>
                </c:pt>
                <c:pt idx="28960">
                  <c:v>153.54247369999999</c:v>
                </c:pt>
                <c:pt idx="28961">
                  <c:v>154.11295680000001</c:v>
                </c:pt>
                <c:pt idx="28962">
                  <c:v>139.836389</c:v>
                </c:pt>
                <c:pt idx="28963">
                  <c:v>141.95804960000001</c:v>
                </c:pt>
                <c:pt idx="28964">
                  <c:v>161.32571780000001</c:v>
                </c:pt>
                <c:pt idx="28965">
                  <c:v>144.18629530000001</c:v>
                </c:pt>
                <c:pt idx="28966">
                  <c:v>144.18629530000001</c:v>
                </c:pt>
                <c:pt idx="28967">
                  <c:v>150.2198052</c:v>
                </c:pt>
                <c:pt idx="28968">
                  <c:v>150.19250030000001</c:v>
                </c:pt>
                <c:pt idx="28969">
                  <c:v>143.03169940000001</c:v>
                </c:pt>
                <c:pt idx="28970">
                  <c:v>154.6834805</c:v>
                </c:pt>
                <c:pt idx="28971">
                  <c:v>154.6834805</c:v>
                </c:pt>
                <c:pt idx="28972">
                  <c:v>146.09198230000001</c:v>
                </c:pt>
                <c:pt idx="28973">
                  <c:v>136.85653260000001</c:v>
                </c:pt>
                <c:pt idx="28974">
                  <c:v>139.5932723</c:v>
                </c:pt>
                <c:pt idx="28975">
                  <c:v>138.1891822</c:v>
                </c:pt>
                <c:pt idx="28976">
                  <c:v>138.55148260000001</c:v>
                </c:pt>
                <c:pt idx="28977">
                  <c:v>142.2109174</c:v>
                </c:pt>
                <c:pt idx="28978">
                  <c:v>150.29900000000001</c:v>
                </c:pt>
                <c:pt idx="28979">
                  <c:v>142.34556850000001</c:v>
                </c:pt>
                <c:pt idx="28980">
                  <c:v>143.5216461</c:v>
                </c:pt>
                <c:pt idx="28981">
                  <c:v>156.22392869999999</c:v>
                </c:pt>
                <c:pt idx="28982">
                  <c:v>153.57759179999999</c:v>
                </c:pt>
                <c:pt idx="28983">
                  <c:v>142.20356469999999</c:v>
                </c:pt>
                <c:pt idx="28984">
                  <c:v>138.5274015</c:v>
                </c:pt>
                <c:pt idx="28985">
                  <c:v>138.93419399999999</c:v>
                </c:pt>
                <c:pt idx="28986">
                  <c:v>140.1974726</c:v>
                </c:pt>
                <c:pt idx="28987">
                  <c:v>152.7549751</c:v>
                </c:pt>
                <c:pt idx="28988">
                  <c:v>138.0856359</c:v>
                </c:pt>
                <c:pt idx="28989">
                  <c:v>141.52113410000001</c:v>
                </c:pt>
                <c:pt idx="28990">
                  <c:v>144.10676860000001</c:v>
                </c:pt>
                <c:pt idx="28991">
                  <c:v>144.43772709999999</c:v>
                </c:pt>
                <c:pt idx="28992">
                  <c:v>144.43772709999999</c:v>
                </c:pt>
                <c:pt idx="28993">
                  <c:v>152.80883220000001</c:v>
                </c:pt>
                <c:pt idx="28994">
                  <c:v>139.88960180000001</c:v>
                </c:pt>
                <c:pt idx="28995">
                  <c:v>139.88960180000001</c:v>
                </c:pt>
                <c:pt idx="28996">
                  <c:v>155.9221464</c:v>
                </c:pt>
                <c:pt idx="28997">
                  <c:v>139.14634960000001</c:v>
                </c:pt>
                <c:pt idx="28998">
                  <c:v>154.2304335</c:v>
                </c:pt>
                <c:pt idx="28999">
                  <c:v>147.99901940000001</c:v>
                </c:pt>
                <c:pt idx="29000">
                  <c:v>158.8141115</c:v>
                </c:pt>
                <c:pt idx="29001">
                  <c:v>143.45005549999999</c:v>
                </c:pt>
                <c:pt idx="29002">
                  <c:v>153.56399490000001</c:v>
                </c:pt>
                <c:pt idx="29003">
                  <c:v>141.71134259999999</c:v>
                </c:pt>
                <c:pt idx="29004">
                  <c:v>145.3261396</c:v>
                </c:pt>
                <c:pt idx="29005">
                  <c:v>149.5308455</c:v>
                </c:pt>
                <c:pt idx="29006">
                  <c:v>143.92893419999999</c:v>
                </c:pt>
                <c:pt idx="29007">
                  <c:v>145.29709600000001</c:v>
                </c:pt>
                <c:pt idx="29008">
                  <c:v>144.1488908</c:v>
                </c:pt>
                <c:pt idx="29009">
                  <c:v>143.0631372</c:v>
                </c:pt>
                <c:pt idx="29010">
                  <c:v>149.58766750000001</c:v>
                </c:pt>
                <c:pt idx="29011">
                  <c:v>138.6863342</c:v>
                </c:pt>
                <c:pt idx="29012">
                  <c:v>150.49084160000001</c:v>
                </c:pt>
                <c:pt idx="29013">
                  <c:v>150.49084160000001</c:v>
                </c:pt>
                <c:pt idx="29014">
                  <c:v>138.83193120000001</c:v>
                </c:pt>
                <c:pt idx="29015">
                  <c:v>140.96453289999999</c:v>
                </c:pt>
                <c:pt idx="29016">
                  <c:v>142.1929355</c:v>
                </c:pt>
                <c:pt idx="29017">
                  <c:v>141.7568618</c:v>
                </c:pt>
                <c:pt idx="29018">
                  <c:v>144.43983779999999</c:v>
                </c:pt>
                <c:pt idx="29019">
                  <c:v>151.3564916</c:v>
                </c:pt>
                <c:pt idx="29020">
                  <c:v>149.7982351</c:v>
                </c:pt>
                <c:pt idx="29021">
                  <c:v>147.24743839999999</c:v>
                </c:pt>
                <c:pt idx="29022">
                  <c:v>148.53554149999999</c:v>
                </c:pt>
                <c:pt idx="29023">
                  <c:v>151.37110010000001</c:v>
                </c:pt>
                <c:pt idx="29024">
                  <c:v>137.83629579999999</c:v>
                </c:pt>
                <c:pt idx="29025">
                  <c:v>137.83629579999999</c:v>
                </c:pt>
                <c:pt idx="29026">
                  <c:v>147.30889819999999</c:v>
                </c:pt>
                <c:pt idx="29027">
                  <c:v>151.73989599999999</c:v>
                </c:pt>
                <c:pt idx="29028">
                  <c:v>156.57258239999999</c:v>
                </c:pt>
                <c:pt idx="29029">
                  <c:v>141.4530455</c:v>
                </c:pt>
                <c:pt idx="29030">
                  <c:v>141.4530455</c:v>
                </c:pt>
                <c:pt idx="29031">
                  <c:v>154.55068840000001</c:v>
                </c:pt>
                <c:pt idx="29032">
                  <c:v>154.55068840000001</c:v>
                </c:pt>
                <c:pt idx="29033">
                  <c:v>150.8939527</c:v>
                </c:pt>
                <c:pt idx="29034">
                  <c:v>155.3428313</c:v>
                </c:pt>
                <c:pt idx="29035">
                  <c:v>150.88342660000001</c:v>
                </c:pt>
                <c:pt idx="29036">
                  <c:v>142.3164179</c:v>
                </c:pt>
                <c:pt idx="29037">
                  <c:v>160.77503390000001</c:v>
                </c:pt>
                <c:pt idx="29038">
                  <c:v>142.28757279999999</c:v>
                </c:pt>
                <c:pt idx="29039">
                  <c:v>154.74273650000001</c:v>
                </c:pt>
                <c:pt idx="29040">
                  <c:v>160.82827850000001</c:v>
                </c:pt>
                <c:pt idx="29041">
                  <c:v>140.98697469999999</c:v>
                </c:pt>
                <c:pt idx="29042">
                  <c:v>143.94360349999999</c:v>
                </c:pt>
                <c:pt idx="29043">
                  <c:v>152.2960775</c:v>
                </c:pt>
                <c:pt idx="29044">
                  <c:v>147.3113606</c:v>
                </c:pt>
                <c:pt idx="29045">
                  <c:v>147.3113606</c:v>
                </c:pt>
                <c:pt idx="29046">
                  <c:v>145.20355090000001</c:v>
                </c:pt>
                <c:pt idx="29047">
                  <c:v>147.8509775</c:v>
                </c:pt>
                <c:pt idx="29048">
                  <c:v>147.31363279999999</c:v>
                </c:pt>
                <c:pt idx="29049">
                  <c:v>137.01143529999999</c:v>
                </c:pt>
                <c:pt idx="29050">
                  <c:v>138.98642760000001</c:v>
                </c:pt>
                <c:pt idx="29051">
                  <c:v>147.32924439999999</c:v>
                </c:pt>
                <c:pt idx="29052">
                  <c:v>146.6508436</c:v>
                </c:pt>
                <c:pt idx="29053">
                  <c:v>157.16572919999999</c:v>
                </c:pt>
                <c:pt idx="29054">
                  <c:v>144.55234150000001</c:v>
                </c:pt>
                <c:pt idx="29055">
                  <c:v>149.48586829999999</c:v>
                </c:pt>
                <c:pt idx="29056">
                  <c:v>158.20461019999999</c:v>
                </c:pt>
                <c:pt idx="29057">
                  <c:v>158.39737650000001</c:v>
                </c:pt>
                <c:pt idx="29058">
                  <c:v>149.4842788</c:v>
                </c:pt>
                <c:pt idx="29059">
                  <c:v>149.4842788</c:v>
                </c:pt>
                <c:pt idx="29060">
                  <c:v>147.74575189999999</c:v>
                </c:pt>
                <c:pt idx="29061">
                  <c:v>158.2589097</c:v>
                </c:pt>
                <c:pt idx="29062">
                  <c:v>152.1130421</c:v>
                </c:pt>
                <c:pt idx="29063">
                  <c:v>152.1130421</c:v>
                </c:pt>
                <c:pt idx="29064">
                  <c:v>156.03165630000001</c:v>
                </c:pt>
                <c:pt idx="29065">
                  <c:v>146.24707530000001</c:v>
                </c:pt>
                <c:pt idx="29066">
                  <c:v>151.78279499999999</c:v>
                </c:pt>
                <c:pt idx="29067">
                  <c:v>156.94201240000001</c:v>
                </c:pt>
                <c:pt idx="29068">
                  <c:v>146.9145662</c:v>
                </c:pt>
                <c:pt idx="29069">
                  <c:v>143.95406130000001</c:v>
                </c:pt>
                <c:pt idx="29070">
                  <c:v>148.24257950000001</c:v>
                </c:pt>
                <c:pt idx="29071">
                  <c:v>146.9061523</c:v>
                </c:pt>
                <c:pt idx="29072">
                  <c:v>148.9065324</c:v>
                </c:pt>
                <c:pt idx="29073">
                  <c:v>148.9065324</c:v>
                </c:pt>
                <c:pt idx="29074">
                  <c:v>142.93894739999999</c:v>
                </c:pt>
                <c:pt idx="29075">
                  <c:v>157.92698490000001</c:v>
                </c:pt>
                <c:pt idx="29076">
                  <c:v>138.60160540000001</c:v>
                </c:pt>
                <c:pt idx="29077">
                  <c:v>155.10811150000001</c:v>
                </c:pt>
                <c:pt idx="29078">
                  <c:v>144.26318449999999</c:v>
                </c:pt>
                <c:pt idx="29079">
                  <c:v>144.26318449999999</c:v>
                </c:pt>
                <c:pt idx="29080">
                  <c:v>157.25963440000001</c:v>
                </c:pt>
                <c:pt idx="29081">
                  <c:v>150.1030495</c:v>
                </c:pt>
                <c:pt idx="29082">
                  <c:v>150.1030495</c:v>
                </c:pt>
                <c:pt idx="29083">
                  <c:v>155.00452100000001</c:v>
                </c:pt>
                <c:pt idx="29084">
                  <c:v>145.0860606</c:v>
                </c:pt>
                <c:pt idx="29085">
                  <c:v>142.0128867</c:v>
                </c:pt>
                <c:pt idx="29086">
                  <c:v>145.10523330000001</c:v>
                </c:pt>
                <c:pt idx="29087">
                  <c:v>144.6134357</c:v>
                </c:pt>
                <c:pt idx="29088">
                  <c:v>144.6134357</c:v>
                </c:pt>
                <c:pt idx="29089">
                  <c:v>144.46260459999999</c:v>
                </c:pt>
                <c:pt idx="29090">
                  <c:v>143.7196209</c:v>
                </c:pt>
                <c:pt idx="29091">
                  <c:v>138.57932159999999</c:v>
                </c:pt>
                <c:pt idx="29092">
                  <c:v>143.0001882</c:v>
                </c:pt>
                <c:pt idx="29093">
                  <c:v>141.57593790000001</c:v>
                </c:pt>
                <c:pt idx="29094">
                  <c:v>151.88900799999999</c:v>
                </c:pt>
                <c:pt idx="29095">
                  <c:v>151.0032258</c:v>
                </c:pt>
                <c:pt idx="29096">
                  <c:v>150.97668340000001</c:v>
                </c:pt>
                <c:pt idx="29097">
                  <c:v>140.19915610000001</c:v>
                </c:pt>
                <c:pt idx="29098">
                  <c:v>138.8530015</c:v>
                </c:pt>
                <c:pt idx="29099">
                  <c:v>147.7816904</c:v>
                </c:pt>
                <c:pt idx="29100">
                  <c:v>144.75012839999999</c:v>
                </c:pt>
                <c:pt idx="29101">
                  <c:v>145.5367316</c:v>
                </c:pt>
                <c:pt idx="29102">
                  <c:v>142.85477370000001</c:v>
                </c:pt>
                <c:pt idx="29103">
                  <c:v>144.9225514</c:v>
                </c:pt>
                <c:pt idx="29104">
                  <c:v>154.3286975</c:v>
                </c:pt>
                <c:pt idx="29105">
                  <c:v>139.92602310000001</c:v>
                </c:pt>
                <c:pt idx="29106">
                  <c:v>144.10149200000001</c:v>
                </c:pt>
                <c:pt idx="29107">
                  <c:v>146.00529169999999</c:v>
                </c:pt>
                <c:pt idx="29108">
                  <c:v>155.5400818</c:v>
                </c:pt>
                <c:pt idx="29109">
                  <c:v>154.3845638</c:v>
                </c:pt>
                <c:pt idx="29110">
                  <c:v>144.77826680000001</c:v>
                </c:pt>
                <c:pt idx="29111">
                  <c:v>143.7315237</c:v>
                </c:pt>
                <c:pt idx="29112">
                  <c:v>138.4149812</c:v>
                </c:pt>
                <c:pt idx="29113">
                  <c:v>144.7696086</c:v>
                </c:pt>
                <c:pt idx="29114">
                  <c:v>155.2127663</c:v>
                </c:pt>
                <c:pt idx="29115">
                  <c:v>161.10542190000001</c:v>
                </c:pt>
                <c:pt idx="29116">
                  <c:v>158.06151449999999</c:v>
                </c:pt>
                <c:pt idx="29117">
                  <c:v>143.3633275</c:v>
                </c:pt>
                <c:pt idx="29118">
                  <c:v>145.51863</c:v>
                </c:pt>
                <c:pt idx="29119">
                  <c:v>144.79621739999999</c:v>
                </c:pt>
                <c:pt idx="29120">
                  <c:v>157.59119519999999</c:v>
                </c:pt>
                <c:pt idx="29121">
                  <c:v>148.77723649999999</c:v>
                </c:pt>
                <c:pt idx="29122">
                  <c:v>156.99069249999999</c:v>
                </c:pt>
                <c:pt idx="29123">
                  <c:v>141.62327239999999</c:v>
                </c:pt>
                <c:pt idx="29124">
                  <c:v>141.62327239999999</c:v>
                </c:pt>
                <c:pt idx="29125">
                  <c:v>151.1287422</c:v>
                </c:pt>
                <c:pt idx="29126">
                  <c:v>146.14606850000001</c:v>
                </c:pt>
                <c:pt idx="29127">
                  <c:v>146.14606850000001</c:v>
                </c:pt>
                <c:pt idx="29128">
                  <c:v>155.6829735</c:v>
                </c:pt>
                <c:pt idx="29129">
                  <c:v>151.18950409999999</c:v>
                </c:pt>
                <c:pt idx="29130">
                  <c:v>145.07178500000001</c:v>
                </c:pt>
                <c:pt idx="29131">
                  <c:v>147.0237693</c:v>
                </c:pt>
                <c:pt idx="29132">
                  <c:v>146.9953424</c:v>
                </c:pt>
                <c:pt idx="29133">
                  <c:v>144.7777433</c:v>
                </c:pt>
                <c:pt idx="29134">
                  <c:v>145.69727660000001</c:v>
                </c:pt>
                <c:pt idx="29135">
                  <c:v>152.09597780000001</c:v>
                </c:pt>
                <c:pt idx="29136">
                  <c:v>152.09597780000001</c:v>
                </c:pt>
                <c:pt idx="29137">
                  <c:v>142.915763</c:v>
                </c:pt>
                <c:pt idx="29138">
                  <c:v>143.5247516</c:v>
                </c:pt>
                <c:pt idx="29139">
                  <c:v>145.7625424</c:v>
                </c:pt>
                <c:pt idx="29140">
                  <c:v>152.9536847</c:v>
                </c:pt>
                <c:pt idx="29141">
                  <c:v>151.42048070000001</c:v>
                </c:pt>
                <c:pt idx="29142">
                  <c:v>152.9689511</c:v>
                </c:pt>
                <c:pt idx="29143">
                  <c:v>160.66926459999999</c:v>
                </c:pt>
                <c:pt idx="29144">
                  <c:v>153.68999840000001</c:v>
                </c:pt>
                <c:pt idx="29145">
                  <c:v>158.41520410000001</c:v>
                </c:pt>
                <c:pt idx="29146">
                  <c:v>150.2169001</c:v>
                </c:pt>
                <c:pt idx="29147">
                  <c:v>163.04600619999999</c:v>
                </c:pt>
                <c:pt idx="29148">
                  <c:v>153.39793599999999</c:v>
                </c:pt>
                <c:pt idx="29149">
                  <c:v>163.1020919</c:v>
                </c:pt>
                <c:pt idx="29150">
                  <c:v>144.02947230000001</c:v>
                </c:pt>
                <c:pt idx="29151">
                  <c:v>144.02947230000001</c:v>
                </c:pt>
                <c:pt idx="29152">
                  <c:v>152.5586749</c:v>
                </c:pt>
                <c:pt idx="29153">
                  <c:v>144.8843024</c:v>
                </c:pt>
                <c:pt idx="29154">
                  <c:v>144.85361209999999</c:v>
                </c:pt>
                <c:pt idx="29155">
                  <c:v>152.5512373</c:v>
                </c:pt>
                <c:pt idx="29156">
                  <c:v>153.88881069999999</c:v>
                </c:pt>
                <c:pt idx="29157">
                  <c:v>155.2714095</c:v>
                </c:pt>
                <c:pt idx="29158">
                  <c:v>160.3298796</c:v>
                </c:pt>
                <c:pt idx="29159">
                  <c:v>158.01575349999999</c:v>
                </c:pt>
                <c:pt idx="29160">
                  <c:v>145.7119816</c:v>
                </c:pt>
                <c:pt idx="29161">
                  <c:v>160.2183981</c:v>
                </c:pt>
                <c:pt idx="29162">
                  <c:v>142.75816839999999</c:v>
                </c:pt>
                <c:pt idx="29163">
                  <c:v>147.96938460000001</c:v>
                </c:pt>
                <c:pt idx="29164">
                  <c:v>143.54705970000001</c:v>
                </c:pt>
                <c:pt idx="29165">
                  <c:v>156.07952520000001</c:v>
                </c:pt>
                <c:pt idx="29166">
                  <c:v>148.94556</c:v>
                </c:pt>
                <c:pt idx="29167">
                  <c:v>148.94556</c:v>
                </c:pt>
                <c:pt idx="29168">
                  <c:v>151.06107180000001</c:v>
                </c:pt>
                <c:pt idx="29169">
                  <c:v>155.85717980000001</c:v>
                </c:pt>
                <c:pt idx="29170">
                  <c:v>155.85717980000001</c:v>
                </c:pt>
                <c:pt idx="29171">
                  <c:v>140.34995430000001</c:v>
                </c:pt>
                <c:pt idx="29172">
                  <c:v>149.78335860000001</c:v>
                </c:pt>
                <c:pt idx="29173">
                  <c:v>148.64203900000001</c:v>
                </c:pt>
                <c:pt idx="29174">
                  <c:v>143.08468350000001</c:v>
                </c:pt>
                <c:pt idx="29175">
                  <c:v>153.6987082</c:v>
                </c:pt>
                <c:pt idx="29176">
                  <c:v>153.6987082</c:v>
                </c:pt>
                <c:pt idx="29177">
                  <c:v>149.7997609</c:v>
                </c:pt>
                <c:pt idx="29178">
                  <c:v>147.84745609999999</c:v>
                </c:pt>
                <c:pt idx="29179">
                  <c:v>148.30175389999999</c:v>
                </c:pt>
                <c:pt idx="29180">
                  <c:v>150.28327469999999</c:v>
                </c:pt>
                <c:pt idx="29181">
                  <c:v>150.28327469999999</c:v>
                </c:pt>
                <c:pt idx="29182">
                  <c:v>146.3933481</c:v>
                </c:pt>
                <c:pt idx="29183">
                  <c:v>146.26783950000001</c:v>
                </c:pt>
                <c:pt idx="29184">
                  <c:v>150.51674980000001</c:v>
                </c:pt>
                <c:pt idx="29185">
                  <c:v>150.51674980000001</c:v>
                </c:pt>
                <c:pt idx="29186">
                  <c:v>149.44029140000001</c:v>
                </c:pt>
                <c:pt idx="29187">
                  <c:v>144.14993129999999</c:v>
                </c:pt>
                <c:pt idx="29188">
                  <c:v>153.43772860000001</c:v>
                </c:pt>
                <c:pt idx="29189">
                  <c:v>144.9935165</c:v>
                </c:pt>
                <c:pt idx="29190">
                  <c:v>156.67351379999999</c:v>
                </c:pt>
                <c:pt idx="29191">
                  <c:v>141.43495139999999</c:v>
                </c:pt>
                <c:pt idx="29192">
                  <c:v>160.32774370000001</c:v>
                </c:pt>
                <c:pt idx="29193">
                  <c:v>150.70863879999999</c:v>
                </c:pt>
                <c:pt idx="29194">
                  <c:v>148.61518839999999</c:v>
                </c:pt>
                <c:pt idx="29195">
                  <c:v>158.87706940000001</c:v>
                </c:pt>
                <c:pt idx="29196">
                  <c:v>143.10314120000001</c:v>
                </c:pt>
                <c:pt idx="29197">
                  <c:v>145.22795289999999</c:v>
                </c:pt>
                <c:pt idx="29198">
                  <c:v>148.6054547</c:v>
                </c:pt>
                <c:pt idx="29199">
                  <c:v>144.65362619999999</c:v>
                </c:pt>
                <c:pt idx="29200">
                  <c:v>146.92451560000001</c:v>
                </c:pt>
                <c:pt idx="29201">
                  <c:v>146.06032630000001</c:v>
                </c:pt>
                <c:pt idx="29202">
                  <c:v>146.3088348</c:v>
                </c:pt>
                <c:pt idx="29203">
                  <c:v>147.55930749999999</c:v>
                </c:pt>
                <c:pt idx="29204">
                  <c:v>143.07949859999999</c:v>
                </c:pt>
                <c:pt idx="29205">
                  <c:v>151.77932039999999</c:v>
                </c:pt>
                <c:pt idx="29206">
                  <c:v>151.77932039999999</c:v>
                </c:pt>
                <c:pt idx="29207">
                  <c:v>149.4305105</c:v>
                </c:pt>
                <c:pt idx="29208">
                  <c:v>147.57932099999999</c:v>
                </c:pt>
                <c:pt idx="29209">
                  <c:v>142.6434644</c:v>
                </c:pt>
                <c:pt idx="29210">
                  <c:v>146.3260022</c:v>
                </c:pt>
                <c:pt idx="29211">
                  <c:v>146.3260022</c:v>
                </c:pt>
                <c:pt idx="29212">
                  <c:v>146.25259209999999</c:v>
                </c:pt>
                <c:pt idx="29213">
                  <c:v>146.9574519</c:v>
                </c:pt>
                <c:pt idx="29214">
                  <c:v>155.90436149999999</c:v>
                </c:pt>
                <c:pt idx="29215">
                  <c:v>147.98225769999999</c:v>
                </c:pt>
                <c:pt idx="29216">
                  <c:v>155.96260509999999</c:v>
                </c:pt>
                <c:pt idx="29217">
                  <c:v>152.67104140000001</c:v>
                </c:pt>
                <c:pt idx="29218">
                  <c:v>142.93242269999999</c:v>
                </c:pt>
                <c:pt idx="29219">
                  <c:v>152.64299919999999</c:v>
                </c:pt>
                <c:pt idx="29220">
                  <c:v>143.3154389</c:v>
                </c:pt>
                <c:pt idx="29221">
                  <c:v>146.23600529999999</c:v>
                </c:pt>
                <c:pt idx="29222">
                  <c:v>149.470393</c:v>
                </c:pt>
                <c:pt idx="29223">
                  <c:v>161.86852189999999</c:v>
                </c:pt>
                <c:pt idx="29224">
                  <c:v>148.7003431</c:v>
                </c:pt>
                <c:pt idx="29225">
                  <c:v>147.30243340000001</c:v>
                </c:pt>
                <c:pt idx="29226">
                  <c:v>143.3884224</c:v>
                </c:pt>
                <c:pt idx="29227">
                  <c:v>148.4770527</c:v>
                </c:pt>
                <c:pt idx="29228">
                  <c:v>141.6621356</c:v>
                </c:pt>
                <c:pt idx="29229">
                  <c:v>157.12480579999999</c:v>
                </c:pt>
                <c:pt idx="29230">
                  <c:v>147.73404679999999</c:v>
                </c:pt>
                <c:pt idx="29231">
                  <c:v>160.67454319999999</c:v>
                </c:pt>
                <c:pt idx="29232">
                  <c:v>153.55153949999999</c:v>
                </c:pt>
                <c:pt idx="29233">
                  <c:v>163.7492891</c:v>
                </c:pt>
                <c:pt idx="29234">
                  <c:v>160.05770419999999</c:v>
                </c:pt>
                <c:pt idx="29235">
                  <c:v>146.4955434</c:v>
                </c:pt>
                <c:pt idx="29236">
                  <c:v>143.23588330000001</c:v>
                </c:pt>
                <c:pt idx="29237">
                  <c:v>148.99166349999999</c:v>
                </c:pt>
                <c:pt idx="29238">
                  <c:v>153.61701489999999</c:v>
                </c:pt>
                <c:pt idx="29239">
                  <c:v>146.4875954</c:v>
                </c:pt>
                <c:pt idx="29240">
                  <c:v>144.20545340000001</c:v>
                </c:pt>
                <c:pt idx="29241">
                  <c:v>144.20545340000001</c:v>
                </c:pt>
                <c:pt idx="29242">
                  <c:v>148.7078205</c:v>
                </c:pt>
                <c:pt idx="29243">
                  <c:v>148.7078205</c:v>
                </c:pt>
                <c:pt idx="29244">
                  <c:v>145.67290149999999</c:v>
                </c:pt>
                <c:pt idx="29245">
                  <c:v>148.72671149999999</c:v>
                </c:pt>
                <c:pt idx="29246">
                  <c:v>148.69458839999999</c:v>
                </c:pt>
                <c:pt idx="29247">
                  <c:v>150.44640000000001</c:v>
                </c:pt>
                <c:pt idx="29248">
                  <c:v>147.04087989999999</c:v>
                </c:pt>
                <c:pt idx="29249">
                  <c:v>153.7038766</c:v>
                </c:pt>
                <c:pt idx="29250">
                  <c:v>153.7038766</c:v>
                </c:pt>
                <c:pt idx="29251">
                  <c:v>147.3280652</c:v>
                </c:pt>
                <c:pt idx="29252">
                  <c:v>149.7427696</c:v>
                </c:pt>
                <c:pt idx="29253">
                  <c:v>162.2421209</c:v>
                </c:pt>
                <c:pt idx="29254">
                  <c:v>154.5515972</c:v>
                </c:pt>
                <c:pt idx="29255">
                  <c:v>160.87454489999999</c:v>
                </c:pt>
                <c:pt idx="29256">
                  <c:v>153.0431237</c:v>
                </c:pt>
                <c:pt idx="29257">
                  <c:v>154.56791200000001</c:v>
                </c:pt>
                <c:pt idx="29258">
                  <c:v>144.34479300000001</c:v>
                </c:pt>
                <c:pt idx="29259">
                  <c:v>155.32651809999999</c:v>
                </c:pt>
                <c:pt idx="29260">
                  <c:v>151.0308229</c:v>
                </c:pt>
                <c:pt idx="29261">
                  <c:v>156.81326229999999</c:v>
                </c:pt>
                <c:pt idx="29262">
                  <c:v>155.06112469999999</c:v>
                </c:pt>
                <c:pt idx="29263">
                  <c:v>163.39875739999999</c:v>
                </c:pt>
                <c:pt idx="29264">
                  <c:v>141.6044023</c:v>
                </c:pt>
                <c:pt idx="29265">
                  <c:v>159.41978080000001</c:v>
                </c:pt>
                <c:pt idx="29266">
                  <c:v>159.41978080000001</c:v>
                </c:pt>
                <c:pt idx="29267">
                  <c:v>161.12028900000001</c:v>
                </c:pt>
                <c:pt idx="29268">
                  <c:v>156.044534</c:v>
                </c:pt>
                <c:pt idx="29269">
                  <c:v>156.044534</c:v>
                </c:pt>
                <c:pt idx="29270">
                  <c:v>145.75684039999999</c:v>
                </c:pt>
                <c:pt idx="29271">
                  <c:v>145.75684039999999</c:v>
                </c:pt>
                <c:pt idx="29272">
                  <c:v>152.6392548</c:v>
                </c:pt>
                <c:pt idx="29273">
                  <c:v>146.6026201</c:v>
                </c:pt>
                <c:pt idx="29274">
                  <c:v>154.2282113</c:v>
                </c:pt>
                <c:pt idx="29275">
                  <c:v>155.48732870000001</c:v>
                </c:pt>
                <c:pt idx="29276">
                  <c:v>146.5706686</c:v>
                </c:pt>
                <c:pt idx="29277">
                  <c:v>154.2193532</c:v>
                </c:pt>
                <c:pt idx="29278">
                  <c:v>155.28558839999999</c:v>
                </c:pt>
                <c:pt idx="29279">
                  <c:v>155.28558839999999</c:v>
                </c:pt>
                <c:pt idx="29280">
                  <c:v>146.03954200000001</c:v>
                </c:pt>
                <c:pt idx="29281">
                  <c:v>150.27955180000001</c:v>
                </c:pt>
                <c:pt idx="29282">
                  <c:v>150.58201439999999</c:v>
                </c:pt>
                <c:pt idx="29283">
                  <c:v>150.58201439999999</c:v>
                </c:pt>
                <c:pt idx="29284">
                  <c:v>157.05262329999999</c:v>
                </c:pt>
                <c:pt idx="29285">
                  <c:v>151.4098893</c:v>
                </c:pt>
                <c:pt idx="29286">
                  <c:v>148.82114039999999</c:v>
                </c:pt>
                <c:pt idx="29287">
                  <c:v>150.32264129999999</c:v>
                </c:pt>
                <c:pt idx="29288">
                  <c:v>151.42699229999999</c:v>
                </c:pt>
                <c:pt idx="29289">
                  <c:v>143.54785820000001</c:v>
                </c:pt>
                <c:pt idx="29290">
                  <c:v>143.16227889999999</c:v>
                </c:pt>
                <c:pt idx="29291">
                  <c:v>150.78690639999999</c:v>
                </c:pt>
                <c:pt idx="29292">
                  <c:v>147.4161545</c:v>
                </c:pt>
                <c:pt idx="29293">
                  <c:v>147.55900070000001</c:v>
                </c:pt>
                <c:pt idx="29294">
                  <c:v>164.1510347</c:v>
                </c:pt>
                <c:pt idx="29295">
                  <c:v>151.96485899999999</c:v>
                </c:pt>
                <c:pt idx="29296">
                  <c:v>151.96485899999999</c:v>
                </c:pt>
                <c:pt idx="29297">
                  <c:v>147.4086313</c:v>
                </c:pt>
                <c:pt idx="29298">
                  <c:v>163.1152854</c:v>
                </c:pt>
                <c:pt idx="29299">
                  <c:v>149.10423180000001</c:v>
                </c:pt>
                <c:pt idx="29300">
                  <c:v>147.98230770000001</c:v>
                </c:pt>
                <c:pt idx="29301">
                  <c:v>163.73776710000001</c:v>
                </c:pt>
                <c:pt idx="29302">
                  <c:v>151.97803669999999</c:v>
                </c:pt>
                <c:pt idx="29303">
                  <c:v>161.5967229</c:v>
                </c:pt>
                <c:pt idx="29304">
                  <c:v>143.94043060000001</c:v>
                </c:pt>
                <c:pt idx="29305">
                  <c:v>155.0977804</c:v>
                </c:pt>
                <c:pt idx="29306">
                  <c:v>150.8855313</c:v>
                </c:pt>
                <c:pt idx="29307">
                  <c:v>144.77970809999999</c:v>
                </c:pt>
                <c:pt idx="29308">
                  <c:v>161.65465750000001</c:v>
                </c:pt>
                <c:pt idx="29309">
                  <c:v>152.335463</c:v>
                </c:pt>
                <c:pt idx="29310">
                  <c:v>149.4816357</c:v>
                </c:pt>
                <c:pt idx="29311">
                  <c:v>161.81154739999999</c:v>
                </c:pt>
                <c:pt idx="29312">
                  <c:v>151.16129670000001</c:v>
                </c:pt>
                <c:pt idx="29313">
                  <c:v>143.42192679999999</c:v>
                </c:pt>
                <c:pt idx="29314">
                  <c:v>148.645309</c:v>
                </c:pt>
                <c:pt idx="29315">
                  <c:v>150.0619476</c:v>
                </c:pt>
                <c:pt idx="29316">
                  <c:v>151.15457269999999</c:v>
                </c:pt>
                <c:pt idx="29317">
                  <c:v>146.3643103</c:v>
                </c:pt>
                <c:pt idx="29318">
                  <c:v>158.31259</c:v>
                </c:pt>
                <c:pt idx="29319">
                  <c:v>147.14832949999999</c:v>
                </c:pt>
                <c:pt idx="29320">
                  <c:v>158.37565230000001</c:v>
                </c:pt>
                <c:pt idx="29321">
                  <c:v>150.1378445</c:v>
                </c:pt>
                <c:pt idx="29322">
                  <c:v>153.4579526</c:v>
                </c:pt>
                <c:pt idx="29323">
                  <c:v>153.4579526</c:v>
                </c:pt>
                <c:pt idx="29324">
                  <c:v>142.96900640000001</c:v>
                </c:pt>
                <c:pt idx="29325">
                  <c:v>153.3429257</c:v>
                </c:pt>
                <c:pt idx="29326">
                  <c:v>148.89254690000001</c:v>
                </c:pt>
                <c:pt idx="29327">
                  <c:v>148.89254690000001</c:v>
                </c:pt>
                <c:pt idx="29328">
                  <c:v>149.44048430000001</c:v>
                </c:pt>
                <c:pt idx="29329">
                  <c:v>150.41374210000001</c:v>
                </c:pt>
                <c:pt idx="29330">
                  <c:v>166.8109307</c:v>
                </c:pt>
                <c:pt idx="29331">
                  <c:v>159.38653959999999</c:v>
                </c:pt>
                <c:pt idx="29332">
                  <c:v>159.38653959999999</c:v>
                </c:pt>
                <c:pt idx="29333">
                  <c:v>164.51310140000001</c:v>
                </c:pt>
                <c:pt idx="29334">
                  <c:v>150.24492979999999</c:v>
                </c:pt>
                <c:pt idx="29335">
                  <c:v>154.34352369999999</c:v>
                </c:pt>
                <c:pt idx="29336">
                  <c:v>154.31161839999999</c:v>
                </c:pt>
                <c:pt idx="29337">
                  <c:v>152.00893640000001</c:v>
                </c:pt>
                <c:pt idx="29338">
                  <c:v>145.8922919</c:v>
                </c:pt>
                <c:pt idx="29339">
                  <c:v>150.3136021</c:v>
                </c:pt>
                <c:pt idx="29340">
                  <c:v>149.84923929999999</c:v>
                </c:pt>
                <c:pt idx="29341">
                  <c:v>147.4793468</c:v>
                </c:pt>
                <c:pt idx="29342">
                  <c:v>157.5760846</c:v>
                </c:pt>
                <c:pt idx="29343">
                  <c:v>158.7162816</c:v>
                </c:pt>
                <c:pt idx="29344">
                  <c:v>143.39756370000001</c:v>
                </c:pt>
                <c:pt idx="29345">
                  <c:v>147.46635230000001</c:v>
                </c:pt>
                <c:pt idx="29346">
                  <c:v>167.29965480000001</c:v>
                </c:pt>
                <c:pt idx="29347">
                  <c:v>149.04590870000001</c:v>
                </c:pt>
                <c:pt idx="29348">
                  <c:v>164.17249319999999</c:v>
                </c:pt>
                <c:pt idx="29349">
                  <c:v>166.3493641</c:v>
                </c:pt>
                <c:pt idx="29350">
                  <c:v>149.03670750000001</c:v>
                </c:pt>
                <c:pt idx="29351">
                  <c:v>156.74083150000001</c:v>
                </c:pt>
                <c:pt idx="29352">
                  <c:v>145.93489940000001</c:v>
                </c:pt>
                <c:pt idx="29353">
                  <c:v>145.93489940000001</c:v>
                </c:pt>
                <c:pt idx="29354">
                  <c:v>162.2154592</c:v>
                </c:pt>
                <c:pt idx="29355">
                  <c:v>150.4126464</c:v>
                </c:pt>
                <c:pt idx="29356">
                  <c:v>150.4126464</c:v>
                </c:pt>
                <c:pt idx="29357">
                  <c:v>164.70796659999999</c:v>
                </c:pt>
                <c:pt idx="29358">
                  <c:v>150.26261239999999</c:v>
                </c:pt>
                <c:pt idx="29359">
                  <c:v>148.15459659999999</c:v>
                </c:pt>
                <c:pt idx="29360">
                  <c:v>151.2751505</c:v>
                </c:pt>
                <c:pt idx="29361">
                  <c:v>151.24149320000001</c:v>
                </c:pt>
                <c:pt idx="29362">
                  <c:v>155.3126589</c:v>
                </c:pt>
                <c:pt idx="29363">
                  <c:v>155.3126589</c:v>
                </c:pt>
                <c:pt idx="29364">
                  <c:v>149.87062750000001</c:v>
                </c:pt>
                <c:pt idx="29365">
                  <c:v>156.15287470000001</c:v>
                </c:pt>
                <c:pt idx="29366">
                  <c:v>158.35948500000001</c:v>
                </c:pt>
                <c:pt idx="29367">
                  <c:v>156.17193700000001</c:v>
                </c:pt>
                <c:pt idx="29368">
                  <c:v>166.45439859999999</c:v>
                </c:pt>
                <c:pt idx="29369">
                  <c:v>155.51455189999999</c:v>
                </c:pt>
                <c:pt idx="29370">
                  <c:v>160.97587490000001</c:v>
                </c:pt>
                <c:pt idx="29371">
                  <c:v>160.97587490000001</c:v>
                </c:pt>
                <c:pt idx="29372">
                  <c:v>147.6551695</c:v>
                </c:pt>
                <c:pt idx="29373">
                  <c:v>164.98582529999999</c:v>
                </c:pt>
                <c:pt idx="29374">
                  <c:v>155.05716939999999</c:v>
                </c:pt>
                <c:pt idx="29375">
                  <c:v>144.94510790000001</c:v>
                </c:pt>
                <c:pt idx="29376">
                  <c:v>149.51784369999999</c:v>
                </c:pt>
                <c:pt idx="29377">
                  <c:v>156.72261209999999</c:v>
                </c:pt>
                <c:pt idx="29378">
                  <c:v>152.7004312</c:v>
                </c:pt>
                <c:pt idx="29379">
                  <c:v>152.72274880000001</c:v>
                </c:pt>
                <c:pt idx="29380">
                  <c:v>157.08652720000001</c:v>
                </c:pt>
                <c:pt idx="29381">
                  <c:v>151.23807600000001</c:v>
                </c:pt>
                <c:pt idx="29382">
                  <c:v>149.15437789999999</c:v>
                </c:pt>
                <c:pt idx="29383">
                  <c:v>155.8982025</c:v>
                </c:pt>
                <c:pt idx="29384">
                  <c:v>149.12098610000001</c:v>
                </c:pt>
                <c:pt idx="29385">
                  <c:v>146.03155330000001</c:v>
                </c:pt>
                <c:pt idx="29386">
                  <c:v>155.89004209999999</c:v>
                </c:pt>
                <c:pt idx="29387">
                  <c:v>151.39819259999999</c:v>
                </c:pt>
                <c:pt idx="29388">
                  <c:v>147.67140689999999</c:v>
                </c:pt>
                <c:pt idx="29389">
                  <c:v>153.86416259999999</c:v>
                </c:pt>
                <c:pt idx="29390">
                  <c:v>152.30627620000001</c:v>
                </c:pt>
                <c:pt idx="29391">
                  <c:v>153.88447489999999</c:v>
                </c:pt>
                <c:pt idx="29392">
                  <c:v>144.3936673</c:v>
                </c:pt>
                <c:pt idx="29393">
                  <c:v>151.13637349999999</c:v>
                </c:pt>
                <c:pt idx="29394">
                  <c:v>154.78122669999999</c:v>
                </c:pt>
                <c:pt idx="29395">
                  <c:v>147.64438530000001</c:v>
                </c:pt>
                <c:pt idx="29396">
                  <c:v>167.58758409999999</c:v>
                </c:pt>
                <c:pt idx="29397">
                  <c:v>156.5721374</c:v>
                </c:pt>
                <c:pt idx="29398">
                  <c:v>153.2633099</c:v>
                </c:pt>
                <c:pt idx="29399">
                  <c:v>151.59410260000001</c:v>
                </c:pt>
                <c:pt idx="29400">
                  <c:v>149.2921049</c:v>
                </c:pt>
                <c:pt idx="29401">
                  <c:v>163.14152920000001</c:v>
                </c:pt>
                <c:pt idx="29402">
                  <c:v>166.94767010000001</c:v>
                </c:pt>
                <c:pt idx="29403">
                  <c:v>163.2040422</c:v>
                </c:pt>
                <c:pt idx="29404">
                  <c:v>153.64570230000001</c:v>
                </c:pt>
                <c:pt idx="29405">
                  <c:v>153.64570230000001</c:v>
                </c:pt>
                <c:pt idx="29406">
                  <c:v>147.21797330000001</c:v>
                </c:pt>
                <c:pt idx="29407">
                  <c:v>151.57912630000001</c:v>
                </c:pt>
                <c:pt idx="29408">
                  <c:v>143.45849190000001</c:v>
                </c:pt>
                <c:pt idx="29409">
                  <c:v>147.29329720000001</c:v>
                </c:pt>
                <c:pt idx="29410">
                  <c:v>149.6996412</c:v>
                </c:pt>
                <c:pt idx="29411">
                  <c:v>153.67029450000001</c:v>
                </c:pt>
                <c:pt idx="29412">
                  <c:v>156.76034720000001</c:v>
                </c:pt>
                <c:pt idx="29413">
                  <c:v>150.86680319999999</c:v>
                </c:pt>
                <c:pt idx="29414">
                  <c:v>160.71406500000001</c:v>
                </c:pt>
                <c:pt idx="29415">
                  <c:v>154.04260909999999</c:v>
                </c:pt>
                <c:pt idx="29416">
                  <c:v>147.50492130000001</c:v>
                </c:pt>
                <c:pt idx="29417">
                  <c:v>147.96355829999999</c:v>
                </c:pt>
                <c:pt idx="29418">
                  <c:v>151.83149499999999</c:v>
                </c:pt>
                <c:pt idx="29419">
                  <c:v>160.77945199999999</c:v>
                </c:pt>
                <c:pt idx="29420">
                  <c:v>152.859452</c:v>
                </c:pt>
                <c:pt idx="29421">
                  <c:v>147.95718049999999</c:v>
                </c:pt>
                <c:pt idx="29422">
                  <c:v>152.8510886</c:v>
                </c:pt>
                <c:pt idx="29423">
                  <c:v>148.077518</c:v>
                </c:pt>
                <c:pt idx="29424">
                  <c:v>154.33591989999999</c:v>
                </c:pt>
                <c:pt idx="29425">
                  <c:v>147.02736429999999</c:v>
                </c:pt>
                <c:pt idx="29426">
                  <c:v>155.13880330000001</c:v>
                </c:pt>
                <c:pt idx="29427">
                  <c:v>155.13880330000001</c:v>
                </c:pt>
                <c:pt idx="29428">
                  <c:v>150.60032190000001</c:v>
                </c:pt>
                <c:pt idx="29429">
                  <c:v>150.60032190000001</c:v>
                </c:pt>
                <c:pt idx="29430">
                  <c:v>151.91455310000001</c:v>
                </c:pt>
                <c:pt idx="29431">
                  <c:v>167.81125510000001</c:v>
                </c:pt>
                <c:pt idx="29432">
                  <c:v>155.00205170000001</c:v>
                </c:pt>
                <c:pt idx="29433">
                  <c:v>160.967163</c:v>
                </c:pt>
                <c:pt idx="29434">
                  <c:v>160.967163</c:v>
                </c:pt>
                <c:pt idx="29435">
                  <c:v>156.0157079</c:v>
                </c:pt>
                <c:pt idx="29436">
                  <c:v>155.98240269999999</c:v>
                </c:pt>
                <c:pt idx="29437">
                  <c:v>169.5658967</c:v>
                </c:pt>
                <c:pt idx="29438">
                  <c:v>153.6971155</c:v>
                </c:pt>
                <c:pt idx="29439">
                  <c:v>161.8194743</c:v>
                </c:pt>
                <c:pt idx="29440">
                  <c:v>167.26801449999999</c:v>
                </c:pt>
                <c:pt idx="29441">
                  <c:v>148.4607565</c:v>
                </c:pt>
                <c:pt idx="29442">
                  <c:v>160.30926669999999</c:v>
                </c:pt>
                <c:pt idx="29443">
                  <c:v>161.8357197</c:v>
                </c:pt>
                <c:pt idx="29444">
                  <c:v>152.30812700000001</c:v>
                </c:pt>
                <c:pt idx="29445">
                  <c:v>145.97403560000001</c:v>
                </c:pt>
                <c:pt idx="29446">
                  <c:v>157.00975299999999</c:v>
                </c:pt>
                <c:pt idx="29447">
                  <c:v>148.93114030000001</c:v>
                </c:pt>
                <c:pt idx="29448">
                  <c:v>158.40067099999999</c:v>
                </c:pt>
                <c:pt idx="29449">
                  <c:v>152.11861099999999</c:v>
                </c:pt>
                <c:pt idx="29450">
                  <c:v>152.11861099999999</c:v>
                </c:pt>
                <c:pt idx="29451">
                  <c:v>163.24665640000001</c:v>
                </c:pt>
                <c:pt idx="29452">
                  <c:v>159.90779989999999</c:v>
                </c:pt>
                <c:pt idx="29453">
                  <c:v>146.21485569999999</c:v>
                </c:pt>
                <c:pt idx="29454">
                  <c:v>152.97450610000001</c:v>
                </c:pt>
                <c:pt idx="29455">
                  <c:v>170.26812050000001</c:v>
                </c:pt>
                <c:pt idx="29456">
                  <c:v>152.93919399999999</c:v>
                </c:pt>
                <c:pt idx="29457">
                  <c:v>152.73804939999999</c:v>
                </c:pt>
                <c:pt idx="29458">
                  <c:v>170.0568571</c:v>
                </c:pt>
                <c:pt idx="29459">
                  <c:v>148.9416559</c:v>
                </c:pt>
                <c:pt idx="29460">
                  <c:v>158.59391260000001</c:v>
                </c:pt>
                <c:pt idx="29461">
                  <c:v>156.631291</c:v>
                </c:pt>
                <c:pt idx="29462">
                  <c:v>158.61379109999999</c:v>
                </c:pt>
                <c:pt idx="29463">
                  <c:v>147.27667840000001</c:v>
                </c:pt>
                <c:pt idx="29464">
                  <c:v>157.13680479999999</c:v>
                </c:pt>
                <c:pt idx="29465">
                  <c:v>155.11071630000001</c:v>
                </c:pt>
                <c:pt idx="29466">
                  <c:v>152.92439089999999</c:v>
                </c:pt>
                <c:pt idx="29467">
                  <c:v>156.85488530000001</c:v>
                </c:pt>
                <c:pt idx="29468">
                  <c:v>147.73726339999999</c:v>
                </c:pt>
                <c:pt idx="29469">
                  <c:v>167.97211490000001</c:v>
                </c:pt>
                <c:pt idx="29470">
                  <c:v>152.77283489999999</c:v>
                </c:pt>
                <c:pt idx="29471">
                  <c:v>158.3892353</c:v>
                </c:pt>
                <c:pt idx="29472">
                  <c:v>154.41654349999999</c:v>
                </c:pt>
                <c:pt idx="29473">
                  <c:v>154.5140711</c:v>
                </c:pt>
                <c:pt idx="29474">
                  <c:v>156.2579791</c:v>
                </c:pt>
                <c:pt idx="29475">
                  <c:v>144.43804320000001</c:v>
                </c:pt>
                <c:pt idx="29476">
                  <c:v>154.8337678</c:v>
                </c:pt>
                <c:pt idx="29477">
                  <c:v>149.375506</c:v>
                </c:pt>
                <c:pt idx="29478">
                  <c:v>148.5283087</c:v>
                </c:pt>
                <c:pt idx="29479">
                  <c:v>155.39952070000001</c:v>
                </c:pt>
                <c:pt idx="29480">
                  <c:v>157.57060240000001</c:v>
                </c:pt>
                <c:pt idx="29481">
                  <c:v>157.5610958</c:v>
                </c:pt>
                <c:pt idx="29482">
                  <c:v>170.64037590000001</c:v>
                </c:pt>
                <c:pt idx="29483">
                  <c:v>147.8129658</c:v>
                </c:pt>
                <c:pt idx="29484">
                  <c:v>165.52773809999999</c:v>
                </c:pt>
                <c:pt idx="29485">
                  <c:v>153.20739950000001</c:v>
                </c:pt>
                <c:pt idx="29486">
                  <c:v>165.59262039999999</c:v>
                </c:pt>
                <c:pt idx="29487">
                  <c:v>148.00939070000001</c:v>
                </c:pt>
                <c:pt idx="29488">
                  <c:v>152.82599210000001</c:v>
                </c:pt>
                <c:pt idx="29489">
                  <c:v>147.75925079999999</c:v>
                </c:pt>
                <c:pt idx="29490">
                  <c:v>160.7951065</c:v>
                </c:pt>
                <c:pt idx="29491">
                  <c:v>160.7951065</c:v>
                </c:pt>
                <c:pt idx="29492">
                  <c:v>155.72873000000001</c:v>
                </c:pt>
                <c:pt idx="29493">
                  <c:v>151.7206223</c:v>
                </c:pt>
                <c:pt idx="29494">
                  <c:v>158.68872289999999</c:v>
                </c:pt>
                <c:pt idx="29495">
                  <c:v>155.58729120000001</c:v>
                </c:pt>
                <c:pt idx="29496">
                  <c:v>155.3325011</c:v>
                </c:pt>
                <c:pt idx="29497">
                  <c:v>155.3325011</c:v>
                </c:pt>
                <c:pt idx="29498">
                  <c:v>152.11500150000001</c:v>
                </c:pt>
                <c:pt idx="29499">
                  <c:v>155.7772602</c:v>
                </c:pt>
                <c:pt idx="29500">
                  <c:v>173.29302250000001</c:v>
                </c:pt>
                <c:pt idx="29501">
                  <c:v>147.54370520000001</c:v>
                </c:pt>
                <c:pt idx="29502">
                  <c:v>163.8061993</c:v>
                </c:pt>
                <c:pt idx="29503">
                  <c:v>154.88059369999999</c:v>
                </c:pt>
                <c:pt idx="29504">
                  <c:v>158.42528050000001</c:v>
                </c:pt>
                <c:pt idx="29505">
                  <c:v>152.26022639999999</c:v>
                </c:pt>
                <c:pt idx="29506">
                  <c:v>168.38047180000001</c:v>
                </c:pt>
                <c:pt idx="29507">
                  <c:v>152.05888350000001</c:v>
                </c:pt>
                <c:pt idx="29508">
                  <c:v>170.8556863</c:v>
                </c:pt>
                <c:pt idx="29509">
                  <c:v>152.0479445</c:v>
                </c:pt>
                <c:pt idx="29510">
                  <c:v>155.39434249999999</c:v>
                </c:pt>
                <c:pt idx="29511">
                  <c:v>149.79095939999999</c:v>
                </c:pt>
                <c:pt idx="29512">
                  <c:v>155.38468069999999</c:v>
                </c:pt>
                <c:pt idx="29513">
                  <c:v>173.39001999999999</c:v>
                </c:pt>
                <c:pt idx="29514">
                  <c:v>152.30633739999999</c:v>
                </c:pt>
                <c:pt idx="29515">
                  <c:v>152.30633739999999</c:v>
                </c:pt>
                <c:pt idx="29516">
                  <c:v>156.82174090000001</c:v>
                </c:pt>
                <c:pt idx="29517">
                  <c:v>156.82174090000001</c:v>
                </c:pt>
                <c:pt idx="29518">
                  <c:v>155.6171124</c:v>
                </c:pt>
                <c:pt idx="29519">
                  <c:v>157.69024719999999</c:v>
                </c:pt>
                <c:pt idx="29520">
                  <c:v>157.65522469999999</c:v>
                </c:pt>
                <c:pt idx="29521">
                  <c:v>163.3917404</c:v>
                </c:pt>
                <c:pt idx="29522">
                  <c:v>163.4111819</c:v>
                </c:pt>
                <c:pt idx="29523">
                  <c:v>162.75530000000001</c:v>
                </c:pt>
                <c:pt idx="29524">
                  <c:v>151.01953230000001</c:v>
                </c:pt>
                <c:pt idx="29525">
                  <c:v>148.53769650000001</c:v>
                </c:pt>
                <c:pt idx="29526">
                  <c:v>153.03319830000001</c:v>
                </c:pt>
                <c:pt idx="29527">
                  <c:v>154.90844609999999</c:v>
                </c:pt>
                <c:pt idx="29528">
                  <c:v>162.30010139999999</c:v>
                </c:pt>
                <c:pt idx="29529">
                  <c:v>166.36829320000001</c:v>
                </c:pt>
                <c:pt idx="29530">
                  <c:v>149.01667040000001</c:v>
                </c:pt>
                <c:pt idx="29531">
                  <c:v>159.03398100000001</c:v>
                </c:pt>
                <c:pt idx="29532">
                  <c:v>160.06367059999999</c:v>
                </c:pt>
                <c:pt idx="29533">
                  <c:v>173.7540903</c:v>
                </c:pt>
                <c:pt idx="29534">
                  <c:v>173.092296</c:v>
                </c:pt>
                <c:pt idx="29535">
                  <c:v>149.55571979999999</c:v>
                </c:pt>
                <c:pt idx="29536">
                  <c:v>163.20919040000001</c:v>
                </c:pt>
                <c:pt idx="29537">
                  <c:v>155.1260384</c:v>
                </c:pt>
                <c:pt idx="29538">
                  <c:v>156.75940869999999</c:v>
                </c:pt>
                <c:pt idx="29539">
                  <c:v>155.50701269999999</c:v>
                </c:pt>
                <c:pt idx="29540">
                  <c:v>157.50903389999999</c:v>
                </c:pt>
                <c:pt idx="29541">
                  <c:v>155.4721931</c:v>
                </c:pt>
                <c:pt idx="29542">
                  <c:v>163.2006097</c:v>
                </c:pt>
                <c:pt idx="29543">
                  <c:v>161.02691609999999</c:v>
                </c:pt>
                <c:pt idx="29544">
                  <c:v>152.25489440000001</c:v>
                </c:pt>
                <c:pt idx="29545">
                  <c:v>147.33180680000001</c:v>
                </c:pt>
                <c:pt idx="29546">
                  <c:v>151.4492491</c:v>
                </c:pt>
                <c:pt idx="29547">
                  <c:v>161.04762729999999</c:v>
                </c:pt>
                <c:pt idx="29548">
                  <c:v>171.8044333</c:v>
                </c:pt>
                <c:pt idx="29549">
                  <c:v>153.69428070000001</c:v>
                </c:pt>
                <c:pt idx="29550">
                  <c:v>157.04614839999999</c:v>
                </c:pt>
                <c:pt idx="29551">
                  <c:v>159.59495430000001</c:v>
                </c:pt>
                <c:pt idx="29552">
                  <c:v>162.7378381</c:v>
                </c:pt>
                <c:pt idx="29553">
                  <c:v>156.95833049999999</c:v>
                </c:pt>
                <c:pt idx="29554">
                  <c:v>159.31403539999999</c:v>
                </c:pt>
                <c:pt idx="29555">
                  <c:v>149.83267480000001</c:v>
                </c:pt>
                <c:pt idx="29556">
                  <c:v>158.5026996</c:v>
                </c:pt>
                <c:pt idx="29557">
                  <c:v>160.15283930000001</c:v>
                </c:pt>
                <c:pt idx="29558">
                  <c:v>152.22918630000001</c:v>
                </c:pt>
                <c:pt idx="29559">
                  <c:v>154.64220539999999</c:v>
                </c:pt>
                <c:pt idx="29560">
                  <c:v>158.5134013</c:v>
                </c:pt>
                <c:pt idx="29561">
                  <c:v>160.9970831</c:v>
                </c:pt>
                <c:pt idx="29562">
                  <c:v>160.9970831</c:v>
                </c:pt>
                <c:pt idx="29563">
                  <c:v>156.23294290000001</c:v>
                </c:pt>
                <c:pt idx="29564">
                  <c:v>156.96279709999999</c:v>
                </c:pt>
                <c:pt idx="29565">
                  <c:v>152.59702150000001</c:v>
                </c:pt>
                <c:pt idx="29566">
                  <c:v>147.7963049</c:v>
                </c:pt>
                <c:pt idx="29567">
                  <c:v>157.74570109999999</c:v>
                </c:pt>
                <c:pt idx="29568">
                  <c:v>151.88613810000001</c:v>
                </c:pt>
                <c:pt idx="29569">
                  <c:v>160.09123410000001</c:v>
                </c:pt>
                <c:pt idx="29570">
                  <c:v>153.34795969999999</c:v>
                </c:pt>
                <c:pt idx="29571">
                  <c:v>159.406758</c:v>
                </c:pt>
                <c:pt idx="29572">
                  <c:v>157.21846629999999</c:v>
                </c:pt>
                <c:pt idx="29573">
                  <c:v>173.999809</c:v>
                </c:pt>
                <c:pt idx="29574">
                  <c:v>160.08035620000001</c:v>
                </c:pt>
                <c:pt idx="29575">
                  <c:v>176.5514421</c:v>
                </c:pt>
                <c:pt idx="29576">
                  <c:v>152.0949626</c:v>
                </c:pt>
                <c:pt idx="29577">
                  <c:v>153.3435068</c:v>
                </c:pt>
                <c:pt idx="29578">
                  <c:v>159.70189049999999</c:v>
                </c:pt>
                <c:pt idx="29579">
                  <c:v>174.22797320000001</c:v>
                </c:pt>
                <c:pt idx="29580">
                  <c:v>166.92503199999999</c:v>
                </c:pt>
                <c:pt idx="29581">
                  <c:v>158.18601820000001</c:v>
                </c:pt>
                <c:pt idx="29582">
                  <c:v>154.51677509999999</c:v>
                </c:pt>
                <c:pt idx="29583">
                  <c:v>162.45260450000001</c:v>
                </c:pt>
                <c:pt idx="29584">
                  <c:v>162.45260450000001</c:v>
                </c:pt>
                <c:pt idx="29585">
                  <c:v>157.77846099999999</c:v>
                </c:pt>
                <c:pt idx="29586">
                  <c:v>160.34907659999999</c:v>
                </c:pt>
                <c:pt idx="29587">
                  <c:v>172.23887869999999</c:v>
                </c:pt>
                <c:pt idx="29588">
                  <c:v>157.01870009999999</c:v>
                </c:pt>
                <c:pt idx="29589">
                  <c:v>157.01870009999999</c:v>
                </c:pt>
                <c:pt idx="29590">
                  <c:v>151.6057978</c:v>
                </c:pt>
                <c:pt idx="29591">
                  <c:v>163.33293689999999</c:v>
                </c:pt>
                <c:pt idx="29592">
                  <c:v>163.30061670000001</c:v>
                </c:pt>
                <c:pt idx="29593">
                  <c:v>154.81142579999999</c:v>
                </c:pt>
                <c:pt idx="29594">
                  <c:v>163.18436449999999</c:v>
                </c:pt>
                <c:pt idx="29595">
                  <c:v>156.90081470000001</c:v>
                </c:pt>
                <c:pt idx="29596">
                  <c:v>176.41811720000001</c:v>
                </c:pt>
                <c:pt idx="29597">
                  <c:v>170.2648604</c:v>
                </c:pt>
                <c:pt idx="29598">
                  <c:v>152.34759919999999</c:v>
                </c:pt>
                <c:pt idx="29599">
                  <c:v>154.3321813</c:v>
                </c:pt>
                <c:pt idx="29600">
                  <c:v>158.85661039999999</c:v>
                </c:pt>
                <c:pt idx="29601">
                  <c:v>158.1229491</c:v>
                </c:pt>
                <c:pt idx="29602">
                  <c:v>165.80834039999999</c:v>
                </c:pt>
                <c:pt idx="29603">
                  <c:v>160.21096059999999</c:v>
                </c:pt>
                <c:pt idx="29604">
                  <c:v>160.17681010000001</c:v>
                </c:pt>
                <c:pt idx="29605">
                  <c:v>165.8264868</c:v>
                </c:pt>
                <c:pt idx="29606">
                  <c:v>174.94457109999999</c:v>
                </c:pt>
                <c:pt idx="29607">
                  <c:v>159.0291369</c:v>
                </c:pt>
                <c:pt idx="29608">
                  <c:v>164.35011729999999</c:v>
                </c:pt>
                <c:pt idx="29609">
                  <c:v>163.8444848</c:v>
                </c:pt>
                <c:pt idx="29610">
                  <c:v>151.64782080000001</c:v>
                </c:pt>
                <c:pt idx="29611">
                  <c:v>158.3126465</c:v>
                </c:pt>
                <c:pt idx="29612">
                  <c:v>151.09104170000001</c:v>
                </c:pt>
                <c:pt idx="29613">
                  <c:v>153.56917039999999</c:v>
                </c:pt>
                <c:pt idx="29614">
                  <c:v>161.42493089999999</c:v>
                </c:pt>
                <c:pt idx="29615">
                  <c:v>158.95171439999999</c:v>
                </c:pt>
                <c:pt idx="29616">
                  <c:v>177.57569319999999</c:v>
                </c:pt>
                <c:pt idx="29617">
                  <c:v>159.09850879999999</c:v>
                </c:pt>
                <c:pt idx="29618">
                  <c:v>160.07178400000001</c:v>
                </c:pt>
                <c:pt idx="29619">
                  <c:v>152.7199699</c:v>
                </c:pt>
                <c:pt idx="29620">
                  <c:v>152.32603950000001</c:v>
                </c:pt>
                <c:pt idx="29621">
                  <c:v>159.79620539999999</c:v>
                </c:pt>
                <c:pt idx="29622">
                  <c:v>161.7275482</c:v>
                </c:pt>
                <c:pt idx="29623">
                  <c:v>158.38121570000001</c:v>
                </c:pt>
                <c:pt idx="29624">
                  <c:v>162.43908780000001</c:v>
                </c:pt>
                <c:pt idx="29625">
                  <c:v>160.76003879999999</c:v>
                </c:pt>
                <c:pt idx="29626">
                  <c:v>162.43784110000001</c:v>
                </c:pt>
                <c:pt idx="29627">
                  <c:v>160.99021640000001</c:v>
                </c:pt>
                <c:pt idx="29628">
                  <c:v>160.7452777</c:v>
                </c:pt>
                <c:pt idx="29629">
                  <c:v>156.8643031</c:v>
                </c:pt>
                <c:pt idx="29630">
                  <c:v>164.8567157</c:v>
                </c:pt>
                <c:pt idx="29631">
                  <c:v>164.8467354</c:v>
                </c:pt>
                <c:pt idx="29632">
                  <c:v>154.7889189</c:v>
                </c:pt>
                <c:pt idx="29633">
                  <c:v>149.8828263</c:v>
                </c:pt>
                <c:pt idx="29634">
                  <c:v>154.63888890000001</c:v>
                </c:pt>
                <c:pt idx="29635">
                  <c:v>153.9307944</c:v>
                </c:pt>
                <c:pt idx="29636">
                  <c:v>162.04291430000001</c:v>
                </c:pt>
                <c:pt idx="29637">
                  <c:v>153.2073714</c:v>
                </c:pt>
                <c:pt idx="29638">
                  <c:v>175.3617577</c:v>
                </c:pt>
                <c:pt idx="29639">
                  <c:v>160.3553986</c:v>
                </c:pt>
                <c:pt idx="29640">
                  <c:v>160.95300839999999</c:v>
                </c:pt>
                <c:pt idx="29641">
                  <c:v>153.4040847</c:v>
                </c:pt>
                <c:pt idx="29642">
                  <c:v>160.75843130000001</c:v>
                </c:pt>
                <c:pt idx="29643">
                  <c:v>160.0038788</c:v>
                </c:pt>
                <c:pt idx="29644">
                  <c:v>160.2538753</c:v>
                </c:pt>
                <c:pt idx="29645">
                  <c:v>160.17430820000001</c:v>
                </c:pt>
                <c:pt idx="29646">
                  <c:v>160.886178</c:v>
                </c:pt>
                <c:pt idx="29647">
                  <c:v>177.81258460000001</c:v>
                </c:pt>
                <c:pt idx="29648">
                  <c:v>170.8680971</c:v>
                </c:pt>
                <c:pt idx="29649">
                  <c:v>161.16768479999999</c:v>
                </c:pt>
                <c:pt idx="29650">
                  <c:v>162.65422319999999</c:v>
                </c:pt>
                <c:pt idx="29651">
                  <c:v>162.65422319999999</c:v>
                </c:pt>
                <c:pt idx="29652">
                  <c:v>180.3644894</c:v>
                </c:pt>
                <c:pt idx="29653">
                  <c:v>156.71721160000001</c:v>
                </c:pt>
                <c:pt idx="29654">
                  <c:v>158.6527518</c:v>
                </c:pt>
                <c:pt idx="29655">
                  <c:v>152.13022549999999</c:v>
                </c:pt>
                <c:pt idx="29656">
                  <c:v>157.44292390000001</c:v>
                </c:pt>
                <c:pt idx="29657">
                  <c:v>162.60177089999999</c:v>
                </c:pt>
                <c:pt idx="29658">
                  <c:v>162.5940401</c:v>
                </c:pt>
                <c:pt idx="29659">
                  <c:v>157.4349532</c:v>
                </c:pt>
                <c:pt idx="29660">
                  <c:v>161.7794256</c:v>
                </c:pt>
                <c:pt idx="29661">
                  <c:v>157.06195629999999</c:v>
                </c:pt>
                <c:pt idx="29662">
                  <c:v>160.87700599999999</c:v>
                </c:pt>
                <c:pt idx="29663">
                  <c:v>161.08865520000001</c:v>
                </c:pt>
                <c:pt idx="29664">
                  <c:v>164.98031839999999</c:v>
                </c:pt>
                <c:pt idx="29665">
                  <c:v>164.946586</c:v>
                </c:pt>
                <c:pt idx="29666">
                  <c:v>161.27554520000001</c:v>
                </c:pt>
                <c:pt idx="29667">
                  <c:v>180.04643490000001</c:v>
                </c:pt>
                <c:pt idx="29668">
                  <c:v>173.3697444</c:v>
                </c:pt>
                <c:pt idx="29669">
                  <c:v>180.73526089999999</c:v>
                </c:pt>
                <c:pt idx="29670">
                  <c:v>157.3518205</c:v>
                </c:pt>
                <c:pt idx="29671">
                  <c:v>161.1218925</c:v>
                </c:pt>
                <c:pt idx="29672">
                  <c:v>158.43352390000001</c:v>
                </c:pt>
                <c:pt idx="29673">
                  <c:v>154.89419419999999</c:v>
                </c:pt>
                <c:pt idx="29674">
                  <c:v>161.27061269999999</c:v>
                </c:pt>
                <c:pt idx="29675">
                  <c:v>177.98306260000001</c:v>
                </c:pt>
                <c:pt idx="29676">
                  <c:v>162.14276100000001</c:v>
                </c:pt>
                <c:pt idx="29677">
                  <c:v>162.7232545</c:v>
                </c:pt>
                <c:pt idx="29678">
                  <c:v>163.8111227</c:v>
                </c:pt>
                <c:pt idx="29679">
                  <c:v>162.6876001</c:v>
                </c:pt>
                <c:pt idx="29680">
                  <c:v>154.9866988</c:v>
                </c:pt>
                <c:pt idx="29681">
                  <c:v>157.64938549999999</c:v>
                </c:pt>
                <c:pt idx="29682">
                  <c:v>168.93183769999999</c:v>
                </c:pt>
                <c:pt idx="29683">
                  <c:v>162.34508389999999</c:v>
                </c:pt>
                <c:pt idx="29684">
                  <c:v>156.88876479999999</c:v>
                </c:pt>
                <c:pt idx="29685">
                  <c:v>163.23944499999999</c:v>
                </c:pt>
                <c:pt idx="29686">
                  <c:v>153.63464830000001</c:v>
                </c:pt>
                <c:pt idx="29687">
                  <c:v>165.5347506</c:v>
                </c:pt>
                <c:pt idx="29688">
                  <c:v>166.32899359999999</c:v>
                </c:pt>
                <c:pt idx="29689">
                  <c:v>162.33526570000001</c:v>
                </c:pt>
                <c:pt idx="29690">
                  <c:v>163.93293120000001</c:v>
                </c:pt>
                <c:pt idx="29691">
                  <c:v>160.32167889999999</c:v>
                </c:pt>
                <c:pt idx="29692">
                  <c:v>166.34414749999999</c:v>
                </c:pt>
                <c:pt idx="29693">
                  <c:v>160.7975534</c:v>
                </c:pt>
                <c:pt idx="29694">
                  <c:v>156.8248834</c:v>
                </c:pt>
                <c:pt idx="29695">
                  <c:v>162.4123697</c:v>
                </c:pt>
                <c:pt idx="29696">
                  <c:v>154.70944539999999</c:v>
                </c:pt>
                <c:pt idx="29697">
                  <c:v>159.76164309999999</c:v>
                </c:pt>
                <c:pt idx="29698">
                  <c:v>164.24988759999999</c:v>
                </c:pt>
                <c:pt idx="29699">
                  <c:v>163.3160154</c:v>
                </c:pt>
                <c:pt idx="29700">
                  <c:v>167.3522079</c:v>
                </c:pt>
                <c:pt idx="29701">
                  <c:v>157.9991114</c:v>
                </c:pt>
                <c:pt idx="29702">
                  <c:v>167.34292490000001</c:v>
                </c:pt>
                <c:pt idx="29703">
                  <c:v>163.1565114</c:v>
                </c:pt>
                <c:pt idx="29704">
                  <c:v>158.754456</c:v>
                </c:pt>
                <c:pt idx="29705">
                  <c:v>160.40077059999999</c:v>
                </c:pt>
                <c:pt idx="29706">
                  <c:v>178.42430859999999</c:v>
                </c:pt>
                <c:pt idx="29707">
                  <c:v>163.4219769</c:v>
                </c:pt>
                <c:pt idx="29708">
                  <c:v>164.79087519999999</c:v>
                </c:pt>
                <c:pt idx="29709">
                  <c:v>173.96893399999999</c:v>
                </c:pt>
                <c:pt idx="29710">
                  <c:v>164.48353850000001</c:v>
                </c:pt>
                <c:pt idx="29711">
                  <c:v>157.2788276</c:v>
                </c:pt>
                <c:pt idx="29712">
                  <c:v>152.64153590000001</c:v>
                </c:pt>
                <c:pt idx="29713">
                  <c:v>165.08767660000001</c:v>
                </c:pt>
                <c:pt idx="29714">
                  <c:v>163.97533079999999</c:v>
                </c:pt>
                <c:pt idx="29715">
                  <c:v>157.4901141</c:v>
                </c:pt>
                <c:pt idx="29716">
                  <c:v>164.0894236</c:v>
                </c:pt>
                <c:pt idx="29717">
                  <c:v>161.83746740000001</c:v>
                </c:pt>
                <c:pt idx="29718">
                  <c:v>169.38548270000001</c:v>
                </c:pt>
                <c:pt idx="29719">
                  <c:v>161.18688940000001</c:v>
                </c:pt>
                <c:pt idx="29720">
                  <c:v>164.17032029999999</c:v>
                </c:pt>
                <c:pt idx="29721">
                  <c:v>162.2899075</c:v>
                </c:pt>
                <c:pt idx="29722">
                  <c:v>160.06297939999999</c:v>
                </c:pt>
                <c:pt idx="29723">
                  <c:v>159.75469090000001</c:v>
                </c:pt>
                <c:pt idx="29724">
                  <c:v>158.74957470000001</c:v>
                </c:pt>
                <c:pt idx="29725">
                  <c:v>165.06330030000001</c:v>
                </c:pt>
                <c:pt idx="29726">
                  <c:v>164.32655840000001</c:v>
                </c:pt>
                <c:pt idx="29727">
                  <c:v>156.8960573</c:v>
                </c:pt>
                <c:pt idx="29728">
                  <c:v>167.4806179</c:v>
                </c:pt>
                <c:pt idx="29729">
                  <c:v>165.23724999999999</c:v>
                </c:pt>
                <c:pt idx="29730">
                  <c:v>167.4428255</c:v>
                </c:pt>
                <c:pt idx="29731">
                  <c:v>164.5200792</c:v>
                </c:pt>
                <c:pt idx="29732">
                  <c:v>159.76303200000001</c:v>
                </c:pt>
                <c:pt idx="29733">
                  <c:v>164.361457</c:v>
                </c:pt>
                <c:pt idx="29734">
                  <c:v>159.88581160000001</c:v>
                </c:pt>
                <c:pt idx="29735">
                  <c:v>164.51505649999999</c:v>
                </c:pt>
                <c:pt idx="29736">
                  <c:v>157.43130600000001</c:v>
                </c:pt>
                <c:pt idx="29737">
                  <c:v>157.10431639999999</c:v>
                </c:pt>
                <c:pt idx="29738">
                  <c:v>166.0640013</c:v>
                </c:pt>
                <c:pt idx="29739">
                  <c:v>166.14232989999999</c:v>
                </c:pt>
                <c:pt idx="29740">
                  <c:v>169.42302319999999</c:v>
                </c:pt>
                <c:pt idx="29741">
                  <c:v>158.12700609999999</c:v>
                </c:pt>
                <c:pt idx="29742">
                  <c:v>172.79501389999999</c:v>
                </c:pt>
                <c:pt idx="29743">
                  <c:v>164.59455610000001</c:v>
                </c:pt>
                <c:pt idx="29744">
                  <c:v>157.7274578</c:v>
                </c:pt>
                <c:pt idx="29745">
                  <c:v>168.6482546</c:v>
                </c:pt>
                <c:pt idx="29746">
                  <c:v>163.05478980000001</c:v>
                </c:pt>
                <c:pt idx="29747">
                  <c:v>167.00620090000001</c:v>
                </c:pt>
                <c:pt idx="29748">
                  <c:v>161.0312945</c:v>
                </c:pt>
                <c:pt idx="29749">
                  <c:v>160.0673865</c:v>
                </c:pt>
                <c:pt idx="29750">
                  <c:v>159.35498720000001</c:v>
                </c:pt>
                <c:pt idx="29751">
                  <c:v>166.33986200000001</c:v>
                </c:pt>
                <c:pt idx="29752">
                  <c:v>160.87402990000001</c:v>
                </c:pt>
                <c:pt idx="29753">
                  <c:v>166.6468778</c:v>
                </c:pt>
                <c:pt idx="29754">
                  <c:v>166.4929521</c:v>
                </c:pt>
                <c:pt idx="29755">
                  <c:v>166.24192189999999</c:v>
                </c:pt>
                <c:pt idx="29756">
                  <c:v>167.08300560000001</c:v>
                </c:pt>
                <c:pt idx="29757">
                  <c:v>158.81895940000001</c:v>
                </c:pt>
                <c:pt idx="29758">
                  <c:v>167.3657695</c:v>
                </c:pt>
                <c:pt idx="29759">
                  <c:v>165.91611789999999</c:v>
                </c:pt>
                <c:pt idx="29760">
                  <c:v>162.84916419999999</c:v>
                </c:pt>
                <c:pt idx="29761">
                  <c:v>162.1147972</c:v>
                </c:pt>
                <c:pt idx="29762">
                  <c:v>162.8431698</c:v>
                </c:pt>
                <c:pt idx="29763">
                  <c:v>156.73574139999999</c:v>
                </c:pt>
                <c:pt idx="29764">
                  <c:v>162.69895740000001</c:v>
                </c:pt>
                <c:pt idx="29765">
                  <c:v>167.32967260000001</c:v>
                </c:pt>
                <c:pt idx="29766">
                  <c:v>167.1744425</c:v>
                </c:pt>
                <c:pt idx="29767">
                  <c:v>173.2754563</c:v>
                </c:pt>
                <c:pt idx="29768">
                  <c:v>164.35693359999999</c:v>
                </c:pt>
                <c:pt idx="29769">
                  <c:v>167.51826890000001</c:v>
                </c:pt>
                <c:pt idx="29770">
                  <c:v>162.70025340000001</c:v>
                </c:pt>
                <c:pt idx="29771">
                  <c:v>168.174012</c:v>
                </c:pt>
                <c:pt idx="29772">
                  <c:v>167.36305419999999</c:v>
                </c:pt>
                <c:pt idx="29773">
                  <c:v>163.71297390000001</c:v>
                </c:pt>
                <c:pt idx="29774">
                  <c:v>167.51731659999999</c:v>
                </c:pt>
                <c:pt idx="29775">
                  <c:v>163.85496850000001</c:v>
                </c:pt>
                <c:pt idx="29776">
                  <c:v>168.3403825</c:v>
                </c:pt>
                <c:pt idx="29777">
                  <c:v>161.2793154</c:v>
                </c:pt>
                <c:pt idx="29778">
                  <c:v>167.5997821</c:v>
                </c:pt>
                <c:pt idx="29779">
                  <c:v>160.23207059999999</c:v>
                </c:pt>
                <c:pt idx="29780">
                  <c:v>175.94534139999999</c:v>
                </c:pt>
                <c:pt idx="29781">
                  <c:v>168.54659040000001</c:v>
                </c:pt>
                <c:pt idx="29782">
                  <c:v>159.84963980000001</c:v>
                </c:pt>
                <c:pt idx="29783">
                  <c:v>163.8643716</c:v>
                </c:pt>
                <c:pt idx="29784">
                  <c:v>163.00252990000001</c:v>
                </c:pt>
                <c:pt idx="29785">
                  <c:v>169.4612941</c:v>
                </c:pt>
                <c:pt idx="29786">
                  <c:v>163.16385890000001</c:v>
                </c:pt>
                <c:pt idx="29787">
                  <c:v>168.53642959999999</c:v>
                </c:pt>
                <c:pt idx="29788">
                  <c:v>161.24163820000001</c:v>
                </c:pt>
                <c:pt idx="29789">
                  <c:v>166.12378090000001</c:v>
                </c:pt>
                <c:pt idx="29790">
                  <c:v>172.5335374</c:v>
                </c:pt>
                <c:pt idx="29791">
                  <c:v>166.5651201</c:v>
                </c:pt>
                <c:pt idx="29792">
                  <c:v>159.9613832</c:v>
                </c:pt>
                <c:pt idx="29793">
                  <c:v>163.0099615</c:v>
                </c:pt>
                <c:pt idx="29794">
                  <c:v>170.9810559</c:v>
                </c:pt>
                <c:pt idx="29795">
                  <c:v>169.31296889999999</c:v>
                </c:pt>
                <c:pt idx="29796">
                  <c:v>162.3259692</c:v>
                </c:pt>
                <c:pt idx="29797">
                  <c:v>156.84363350000001</c:v>
                </c:pt>
                <c:pt idx="29798">
                  <c:v>165.99440250000001</c:v>
                </c:pt>
                <c:pt idx="29799">
                  <c:v>160.76823909999999</c:v>
                </c:pt>
                <c:pt idx="29800">
                  <c:v>160.1477241</c:v>
                </c:pt>
                <c:pt idx="29801">
                  <c:v>170.4030133</c:v>
                </c:pt>
                <c:pt idx="29802">
                  <c:v>166.64594059999999</c:v>
                </c:pt>
                <c:pt idx="29803">
                  <c:v>164.1818786</c:v>
                </c:pt>
                <c:pt idx="29804">
                  <c:v>170.181558</c:v>
                </c:pt>
                <c:pt idx="29805">
                  <c:v>163.422549</c:v>
                </c:pt>
                <c:pt idx="29806">
                  <c:v>169.65541110000001</c:v>
                </c:pt>
                <c:pt idx="29807">
                  <c:v>170.19960760000001</c:v>
                </c:pt>
                <c:pt idx="29808">
                  <c:v>169.9093341</c:v>
                </c:pt>
                <c:pt idx="29809">
                  <c:v>171.18016610000001</c:v>
                </c:pt>
                <c:pt idx="29810">
                  <c:v>164.18174569999999</c:v>
                </c:pt>
                <c:pt idx="29811">
                  <c:v>162.6974385</c:v>
                </c:pt>
                <c:pt idx="29812">
                  <c:v>158.05124470000001</c:v>
                </c:pt>
                <c:pt idx="29813">
                  <c:v>162.90690939999999</c:v>
                </c:pt>
                <c:pt idx="29814">
                  <c:v>165.8483651</c:v>
                </c:pt>
                <c:pt idx="29815">
                  <c:v>176.40956130000001</c:v>
                </c:pt>
                <c:pt idx="29816">
                  <c:v>171.1989988</c:v>
                </c:pt>
                <c:pt idx="29817">
                  <c:v>166.00418809999999</c:v>
                </c:pt>
                <c:pt idx="29818">
                  <c:v>166.30442869999999</c:v>
                </c:pt>
                <c:pt idx="29819">
                  <c:v>171.2975581</c:v>
                </c:pt>
                <c:pt idx="29820">
                  <c:v>170.5573076</c:v>
                </c:pt>
                <c:pt idx="29821">
                  <c:v>170.4713418</c:v>
                </c:pt>
                <c:pt idx="29822">
                  <c:v>166.0189867</c:v>
                </c:pt>
                <c:pt idx="29823">
                  <c:v>171.47670859999999</c:v>
                </c:pt>
                <c:pt idx="29824">
                  <c:v>170.75499880000001</c:v>
                </c:pt>
                <c:pt idx="29825">
                  <c:v>166.0081606</c:v>
                </c:pt>
                <c:pt idx="29826">
                  <c:v>171.3928444</c:v>
                </c:pt>
                <c:pt idx="29827">
                  <c:v>162.79560910000001</c:v>
                </c:pt>
                <c:pt idx="29828">
                  <c:v>165.9677528</c:v>
                </c:pt>
                <c:pt idx="29829">
                  <c:v>171.5509443</c:v>
                </c:pt>
                <c:pt idx="29830">
                  <c:v>166.23144690000001</c:v>
                </c:pt>
                <c:pt idx="29831">
                  <c:v>173.171536</c:v>
                </c:pt>
                <c:pt idx="29832">
                  <c:v>175.64894469999999</c:v>
                </c:pt>
                <c:pt idx="29833">
                  <c:v>179.01035049999999</c:v>
                </c:pt>
                <c:pt idx="29834">
                  <c:v>170.83486880000001</c:v>
                </c:pt>
                <c:pt idx="29835">
                  <c:v>163.80036630000001</c:v>
                </c:pt>
                <c:pt idx="29836">
                  <c:v>163.39332630000001</c:v>
                </c:pt>
                <c:pt idx="29837">
                  <c:v>164.35650620000001</c:v>
                </c:pt>
                <c:pt idx="29838">
                  <c:v>175.68014640000001</c:v>
                </c:pt>
                <c:pt idx="29839">
                  <c:v>163.9521541</c:v>
                </c:pt>
                <c:pt idx="29840">
                  <c:v>169.2734634</c:v>
                </c:pt>
                <c:pt idx="29841">
                  <c:v>174.0957057</c:v>
                </c:pt>
                <c:pt idx="29842">
                  <c:v>166.32445369999999</c:v>
                </c:pt>
                <c:pt idx="29843">
                  <c:v>166.4869922</c:v>
                </c:pt>
                <c:pt idx="29844">
                  <c:v>165.61256320000001</c:v>
                </c:pt>
                <c:pt idx="29845">
                  <c:v>163.1007151</c:v>
                </c:pt>
                <c:pt idx="29846">
                  <c:v>162.92600110000001</c:v>
                </c:pt>
                <c:pt idx="29847">
                  <c:v>166.32600210000001</c:v>
                </c:pt>
                <c:pt idx="29848">
                  <c:v>165.60370030000001</c:v>
                </c:pt>
                <c:pt idx="29849">
                  <c:v>173.78143850000001</c:v>
                </c:pt>
                <c:pt idx="29850">
                  <c:v>172.7610334</c:v>
                </c:pt>
                <c:pt idx="29851">
                  <c:v>173.30581960000001</c:v>
                </c:pt>
                <c:pt idx="29852">
                  <c:v>160.1729923</c:v>
                </c:pt>
                <c:pt idx="29853">
                  <c:v>173.58900410000001</c:v>
                </c:pt>
                <c:pt idx="29854">
                  <c:v>164.06098170000001</c:v>
                </c:pt>
                <c:pt idx="29855">
                  <c:v>164.25651070000001</c:v>
                </c:pt>
                <c:pt idx="29856">
                  <c:v>168.275981</c:v>
                </c:pt>
                <c:pt idx="29857">
                  <c:v>173.59656680000001</c:v>
                </c:pt>
                <c:pt idx="29858">
                  <c:v>168.27245070000001</c:v>
                </c:pt>
                <c:pt idx="29859">
                  <c:v>168.98402329999999</c:v>
                </c:pt>
                <c:pt idx="29860">
                  <c:v>174.31990970000001</c:v>
                </c:pt>
                <c:pt idx="29861">
                  <c:v>179.4991143</c:v>
                </c:pt>
                <c:pt idx="29862">
                  <c:v>169.9403835</c:v>
                </c:pt>
                <c:pt idx="29863">
                  <c:v>174.39698010000001</c:v>
                </c:pt>
                <c:pt idx="29864">
                  <c:v>174.43864379999999</c:v>
                </c:pt>
                <c:pt idx="29865">
                  <c:v>175.29684940000001</c:v>
                </c:pt>
                <c:pt idx="29866">
                  <c:v>174.5648779</c:v>
                </c:pt>
                <c:pt idx="29867">
                  <c:v>170.0991046</c:v>
                </c:pt>
                <c:pt idx="29868">
                  <c:v>175.486515</c:v>
                </c:pt>
                <c:pt idx="29869">
                  <c:v>166.49593419999999</c:v>
                </c:pt>
                <c:pt idx="29870">
                  <c:v>166.10668390000001</c:v>
                </c:pt>
                <c:pt idx="29871">
                  <c:v>176.50774820000001</c:v>
                </c:pt>
                <c:pt idx="29872">
                  <c:v>174.76877680000001</c:v>
                </c:pt>
                <c:pt idx="29873">
                  <c:v>169.29478610000001</c:v>
                </c:pt>
                <c:pt idx="29874">
                  <c:v>179.53906720000001</c:v>
                </c:pt>
                <c:pt idx="29875">
                  <c:v>169.46038630000001</c:v>
                </c:pt>
                <c:pt idx="29876">
                  <c:v>172.83657479999999</c:v>
                </c:pt>
                <c:pt idx="29877">
                  <c:v>176.40577010000001</c:v>
                </c:pt>
                <c:pt idx="29878">
                  <c:v>166.07792169999999</c:v>
                </c:pt>
                <c:pt idx="29879">
                  <c:v>169.30206989999999</c:v>
                </c:pt>
                <c:pt idx="29880">
                  <c:v>166.71468709999999</c:v>
                </c:pt>
                <c:pt idx="29881">
                  <c:v>177.2595029</c:v>
                </c:pt>
                <c:pt idx="29882">
                  <c:v>166.3108154</c:v>
                </c:pt>
                <c:pt idx="29883">
                  <c:v>168.61091669999999</c:v>
                </c:pt>
                <c:pt idx="29884">
                  <c:v>172.25598210000001</c:v>
                </c:pt>
                <c:pt idx="29885">
                  <c:v>172.91705229999999</c:v>
                </c:pt>
                <c:pt idx="29886">
                  <c:v>177.25272430000001</c:v>
                </c:pt>
                <c:pt idx="29887">
                  <c:v>170.43359770000001</c:v>
                </c:pt>
                <c:pt idx="29888">
                  <c:v>166.41499719999999</c:v>
                </c:pt>
                <c:pt idx="29889">
                  <c:v>166.2300285</c:v>
                </c:pt>
                <c:pt idx="29890">
                  <c:v>169.69139379999999</c:v>
                </c:pt>
                <c:pt idx="29891">
                  <c:v>176.71042790000001</c:v>
                </c:pt>
                <c:pt idx="29892">
                  <c:v>176.44032039999999</c:v>
                </c:pt>
                <c:pt idx="29893">
                  <c:v>177.02917640000001</c:v>
                </c:pt>
                <c:pt idx="29894">
                  <c:v>169.66608199999999</c:v>
                </c:pt>
                <c:pt idx="29895">
                  <c:v>170.43586329999999</c:v>
                </c:pt>
                <c:pt idx="29896">
                  <c:v>172.92397389999999</c:v>
                </c:pt>
                <c:pt idx="29897">
                  <c:v>168.13481379999999</c:v>
                </c:pt>
                <c:pt idx="29898">
                  <c:v>177.45743379999999</c:v>
                </c:pt>
                <c:pt idx="29899">
                  <c:v>164.2876445</c:v>
                </c:pt>
                <c:pt idx="29900">
                  <c:v>168.34469390000001</c:v>
                </c:pt>
                <c:pt idx="29901">
                  <c:v>178.36138980000001</c:v>
                </c:pt>
                <c:pt idx="29902">
                  <c:v>177.6180062</c:v>
                </c:pt>
                <c:pt idx="29903">
                  <c:v>172.27965499999999</c:v>
                </c:pt>
                <c:pt idx="29904">
                  <c:v>172.5716189</c:v>
                </c:pt>
                <c:pt idx="29905">
                  <c:v>177.6022193</c:v>
                </c:pt>
                <c:pt idx="29906">
                  <c:v>178.54409029999999</c:v>
                </c:pt>
                <c:pt idx="29907">
                  <c:v>177.82026980000001</c:v>
                </c:pt>
                <c:pt idx="29908">
                  <c:v>169.46380640000001</c:v>
                </c:pt>
                <c:pt idx="29909">
                  <c:v>177.652783</c:v>
                </c:pt>
                <c:pt idx="29910">
                  <c:v>172.28159869999999</c:v>
                </c:pt>
                <c:pt idx="29911">
                  <c:v>177.81844659999999</c:v>
                </c:pt>
                <c:pt idx="29912">
                  <c:v>173.1178792</c:v>
                </c:pt>
                <c:pt idx="29913">
                  <c:v>169.7060118</c:v>
                </c:pt>
                <c:pt idx="29914">
                  <c:v>172.60480179999999</c:v>
                </c:pt>
                <c:pt idx="29915">
                  <c:v>172.6835188</c:v>
                </c:pt>
                <c:pt idx="29916">
                  <c:v>173.5892206</c:v>
                </c:pt>
                <c:pt idx="29917">
                  <c:v>176.91268220000001</c:v>
                </c:pt>
                <c:pt idx="29918">
                  <c:v>169.40295370000001</c:v>
                </c:pt>
                <c:pt idx="29919">
                  <c:v>173.42483519999999</c:v>
                </c:pt>
                <c:pt idx="29920">
                  <c:v>169.22678830000001</c:v>
                </c:pt>
                <c:pt idx="29921">
                  <c:v>171.87920020000001</c:v>
                </c:pt>
                <c:pt idx="29922">
                  <c:v>179.8637932</c:v>
                </c:pt>
                <c:pt idx="29923">
                  <c:v>176.2987832</c:v>
                </c:pt>
                <c:pt idx="29924">
                  <c:v>180.34632060000001</c:v>
                </c:pt>
                <c:pt idx="29925">
                  <c:v>179.8430161</c:v>
                </c:pt>
                <c:pt idx="29926">
                  <c:v>176.99645889999999</c:v>
                </c:pt>
                <c:pt idx="29927">
                  <c:v>166.43898100000001</c:v>
                </c:pt>
                <c:pt idx="29928">
                  <c:v>170.319806</c:v>
                </c:pt>
                <c:pt idx="29929">
                  <c:v>180.69965099999999</c:v>
                </c:pt>
                <c:pt idx="29930">
                  <c:v>170.51873380000001</c:v>
                </c:pt>
                <c:pt idx="29931">
                  <c:v>181.44484410000001</c:v>
                </c:pt>
                <c:pt idx="29932">
                  <c:v>176.20301699999999</c:v>
                </c:pt>
                <c:pt idx="29933">
                  <c:v>181.55244809999999</c:v>
                </c:pt>
                <c:pt idx="29934">
                  <c:v>180.8149196</c:v>
                </c:pt>
                <c:pt idx="29935">
                  <c:v>176.63101119999999</c:v>
                </c:pt>
                <c:pt idx="29936">
                  <c:v>181.74267760000001</c:v>
                </c:pt>
                <c:pt idx="29937">
                  <c:v>172.78109269999999</c:v>
                </c:pt>
                <c:pt idx="29938">
                  <c:v>181.8231188</c:v>
                </c:pt>
                <c:pt idx="29939">
                  <c:v>175.61155590000001</c:v>
                </c:pt>
                <c:pt idx="29940">
                  <c:v>172.3853422</c:v>
                </c:pt>
                <c:pt idx="29941">
                  <c:v>179.94008909999999</c:v>
                </c:pt>
                <c:pt idx="29942">
                  <c:v>176.60362319999999</c:v>
                </c:pt>
                <c:pt idx="29943">
                  <c:v>184.36888500000001</c:v>
                </c:pt>
                <c:pt idx="29944">
                  <c:v>173.24077130000001</c:v>
                </c:pt>
                <c:pt idx="29945">
                  <c:v>173.834305</c:v>
                </c:pt>
                <c:pt idx="29946">
                  <c:v>179.35155069999999</c:v>
                </c:pt>
                <c:pt idx="29947">
                  <c:v>180.0251011</c:v>
                </c:pt>
                <c:pt idx="29948">
                  <c:v>176.71281429999999</c:v>
                </c:pt>
                <c:pt idx="29949">
                  <c:v>175.94868059999999</c:v>
                </c:pt>
                <c:pt idx="29950">
                  <c:v>183.79987750000001</c:v>
                </c:pt>
                <c:pt idx="29951">
                  <c:v>183.5232939</c:v>
                </c:pt>
                <c:pt idx="29952">
                  <c:v>169.42007939999999</c:v>
                </c:pt>
                <c:pt idx="29953">
                  <c:v>172.70799289999999</c:v>
                </c:pt>
                <c:pt idx="29954">
                  <c:v>173.3329123</c:v>
                </c:pt>
                <c:pt idx="29955">
                  <c:v>176.7129879</c:v>
                </c:pt>
                <c:pt idx="29956">
                  <c:v>179.21840499999999</c:v>
                </c:pt>
                <c:pt idx="29957">
                  <c:v>184.70966010000001</c:v>
                </c:pt>
                <c:pt idx="29958">
                  <c:v>179.3929961</c:v>
                </c:pt>
                <c:pt idx="29959">
                  <c:v>179.67469600000001</c:v>
                </c:pt>
                <c:pt idx="29960">
                  <c:v>184.74466050000001</c:v>
                </c:pt>
                <c:pt idx="29961">
                  <c:v>184.91613169999999</c:v>
                </c:pt>
                <c:pt idx="29962">
                  <c:v>179.394948</c:v>
                </c:pt>
                <c:pt idx="29963">
                  <c:v>176.8661965</c:v>
                </c:pt>
                <c:pt idx="29964">
                  <c:v>178.97477190000001</c:v>
                </c:pt>
                <c:pt idx="29965">
                  <c:v>179.72691320000001</c:v>
                </c:pt>
                <c:pt idx="29966">
                  <c:v>183.20081970000001</c:v>
                </c:pt>
                <c:pt idx="29967">
                  <c:v>179.9058733</c:v>
                </c:pt>
                <c:pt idx="29968">
                  <c:v>179.73508469999999</c:v>
                </c:pt>
                <c:pt idx="29969">
                  <c:v>175.72766200000001</c:v>
                </c:pt>
                <c:pt idx="29970">
                  <c:v>182.57694499999999</c:v>
                </c:pt>
                <c:pt idx="29971">
                  <c:v>178.99083830000001</c:v>
                </c:pt>
                <c:pt idx="29972">
                  <c:v>183.28615730000001</c:v>
                </c:pt>
                <c:pt idx="29973">
                  <c:v>176.8088898</c:v>
                </c:pt>
                <c:pt idx="29974">
                  <c:v>176.60860199999999</c:v>
                </c:pt>
                <c:pt idx="29975">
                  <c:v>172.73111370000001</c:v>
                </c:pt>
                <c:pt idx="29976">
                  <c:v>183.29658789999999</c:v>
                </c:pt>
                <c:pt idx="29977">
                  <c:v>182.9150736</c:v>
                </c:pt>
                <c:pt idx="29978">
                  <c:v>182.77367670000001</c:v>
                </c:pt>
                <c:pt idx="29979">
                  <c:v>179.50430689999999</c:v>
                </c:pt>
                <c:pt idx="29980">
                  <c:v>180.16742840000001</c:v>
                </c:pt>
                <c:pt idx="29981">
                  <c:v>183.01426910000001</c:v>
                </c:pt>
                <c:pt idx="29982">
                  <c:v>183.03571339999999</c:v>
                </c:pt>
                <c:pt idx="29983">
                  <c:v>183.8298619</c:v>
                </c:pt>
                <c:pt idx="29984">
                  <c:v>179.83886759999999</c:v>
                </c:pt>
                <c:pt idx="29985">
                  <c:v>179.6527686</c:v>
                </c:pt>
                <c:pt idx="29986">
                  <c:v>186.87841829999999</c:v>
                </c:pt>
                <c:pt idx="29987">
                  <c:v>187.06492130000001</c:v>
                </c:pt>
                <c:pt idx="29988">
                  <c:v>186.89108060000001</c:v>
                </c:pt>
                <c:pt idx="29989">
                  <c:v>182.90027380000001</c:v>
                </c:pt>
                <c:pt idx="29990">
                  <c:v>183.1187678</c:v>
                </c:pt>
                <c:pt idx="29991">
                  <c:v>183.73031639999999</c:v>
                </c:pt>
                <c:pt idx="29992">
                  <c:v>187.34371010000001</c:v>
                </c:pt>
                <c:pt idx="29993">
                  <c:v>187.0036657</c:v>
                </c:pt>
                <c:pt idx="29994">
                  <c:v>186.8109656</c:v>
                </c:pt>
                <c:pt idx="29995">
                  <c:v>110.1316614</c:v>
                </c:pt>
                <c:pt idx="29996">
                  <c:v>123.6802481</c:v>
                </c:pt>
                <c:pt idx="29997">
                  <c:v>123.6802481</c:v>
                </c:pt>
                <c:pt idx="29998">
                  <c:v>111.96101760000001</c:v>
                </c:pt>
                <c:pt idx="29999">
                  <c:v>123.48805539999999</c:v>
                </c:pt>
                <c:pt idx="30000">
                  <c:v>123.48805539999999</c:v>
                </c:pt>
                <c:pt idx="30001">
                  <c:v>129.46555699999999</c:v>
                </c:pt>
                <c:pt idx="30002">
                  <c:v>129.46555699999999</c:v>
                </c:pt>
                <c:pt idx="30003">
                  <c:v>113.7003484</c:v>
                </c:pt>
                <c:pt idx="30004">
                  <c:v>118.2422907</c:v>
                </c:pt>
                <c:pt idx="30005">
                  <c:v>130.21129060000001</c:v>
                </c:pt>
                <c:pt idx="30006">
                  <c:v>125.5610221</c:v>
                </c:pt>
                <c:pt idx="30007">
                  <c:v>130.16283129999999</c:v>
                </c:pt>
                <c:pt idx="30008">
                  <c:v>130.16283129999999</c:v>
                </c:pt>
                <c:pt idx="30009">
                  <c:v>130.0303255</c:v>
                </c:pt>
                <c:pt idx="30010">
                  <c:v>126.3273111</c:v>
                </c:pt>
                <c:pt idx="30011">
                  <c:v>115.38906830000001</c:v>
                </c:pt>
                <c:pt idx="30012">
                  <c:v>130.88117460000001</c:v>
                </c:pt>
                <c:pt idx="30013">
                  <c:v>130.88117460000001</c:v>
                </c:pt>
                <c:pt idx="30014">
                  <c:v>123.9050707</c:v>
                </c:pt>
                <c:pt idx="30015">
                  <c:v>124.63759400000001</c:v>
                </c:pt>
                <c:pt idx="30016">
                  <c:v>124.63759400000001</c:v>
                </c:pt>
                <c:pt idx="30017">
                  <c:v>115.2353023</c:v>
                </c:pt>
                <c:pt idx="30018">
                  <c:v>132.2475197</c:v>
                </c:pt>
                <c:pt idx="30019">
                  <c:v>130.78885450000001</c:v>
                </c:pt>
                <c:pt idx="30020">
                  <c:v>124.7064415</c:v>
                </c:pt>
                <c:pt idx="30021">
                  <c:v>124.7064415</c:v>
                </c:pt>
                <c:pt idx="30022">
                  <c:v>136.84918429999999</c:v>
                </c:pt>
                <c:pt idx="30023">
                  <c:v>136.84918429999999</c:v>
                </c:pt>
                <c:pt idx="30024">
                  <c:v>126.37178590000001</c:v>
                </c:pt>
                <c:pt idx="30025">
                  <c:v>125.8920115</c:v>
                </c:pt>
                <c:pt idx="30026">
                  <c:v>126.2125913</c:v>
                </c:pt>
                <c:pt idx="30027">
                  <c:v>131.92077789999999</c:v>
                </c:pt>
                <c:pt idx="30028">
                  <c:v>131.94253230000001</c:v>
                </c:pt>
                <c:pt idx="30029">
                  <c:v>130.7281246</c:v>
                </c:pt>
                <c:pt idx="30030">
                  <c:v>130.7281246</c:v>
                </c:pt>
                <c:pt idx="30031">
                  <c:v>124.57850449999999</c:v>
                </c:pt>
                <c:pt idx="30032">
                  <c:v>124.57850449999999</c:v>
                </c:pt>
                <c:pt idx="30033">
                  <c:v>132.06239859999999</c:v>
                </c:pt>
                <c:pt idx="30034">
                  <c:v>131.57124479999999</c:v>
                </c:pt>
                <c:pt idx="30035">
                  <c:v>124.6415798</c:v>
                </c:pt>
                <c:pt idx="30036">
                  <c:v>124.6415798</c:v>
                </c:pt>
                <c:pt idx="30037">
                  <c:v>125.1514025</c:v>
                </c:pt>
                <c:pt idx="30038">
                  <c:v>125.1514025</c:v>
                </c:pt>
                <c:pt idx="30039">
                  <c:v>137.5345064</c:v>
                </c:pt>
                <c:pt idx="30040">
                  <c:v>137.5345064</c:v>
                </c:pt>
                <c:pt idx="30041">
                  <c:v>126.4790021</c:v>
                </c:pt>
                <c:pt idx="30042">
                  <c:v>127.2283707</c:v>
                </c:pt>
                <c:pt idx="30043">
                  <c:v>131.76556009999999</c:v>
                </c:pt>
                <c:pt idx="30044">
                  <c:v>131.78704529999999</c:v>
                </c:pt>
                <c:pt idx="30045">
                  <c:v>130.4513944</c:v>
                </c:pt>
                <c:pt idx="30046">
                  <c:v>130.4513944</c:v>
                </c:pt>
                <c:pt idx="30047">
                  <c:v>137.40254250000001</c:v>
                </c:pt>
                <c:pt idx="30048">
                  <c:v>131.50079539999999</c:v>
                </c:pt>
                <c:pt idx="30049">
                  <c:v>131.50079539999999</c:v>
                </c:pt>
                <c:pt idx="30050">
                  <c:v>125.0930225</c:v>
                </c:pt>
                <c:pt idx="30051">
                  <c:v>130.52424189999999</c:v>
                </c:pt>
                <c:pt idx="30052">
                  <c:v>130.52424189999999</c:v>
                </c:pt>
                <c:pt idx="30053">
                  <c:v>126.9706618</c:v>
                </c:pt>
                <c:pt idx="30054">
                  <c:v>128.86105309999999</c:v>
                </c:pt>
                <c:pt idx="30055">
                  <c:v>125.2442963</c:v>
                </c:pt>
                <c:pt idx="30056">
                  <c:v>125.2442963</c:v>
                </c:pt>
                <c:pt idx="30057">
                  <c:v>133.0852707</c:v>
                </c:pt>
                <c:pt idx="30058">
                  <c:v>138.57930669999999</c:v>
                </c:pt>
                <c:pt idx="30059">
                  <c:v>132.37352559999999</c:v>
                </c:pt>
                <c:pt idx="30060">
                  <c:v>138.59930120000001</c:v>
                </c:pt>
                <c:pt idx="30061">
                  <c:v>120.1931687</c:v>
                </c:pt>
                <c:pt idx="30062">
                  <c:v>127.0055498</c:v>
                </c:pt>
                <c:pt idx="30063">
                  <c:v>125.15758219999999</c:v>
                </c:pt>
                <c:pt idx="30064">
                  <c:v>137.3375446</c:v>
                </c:pt>
                <c:pt idx="30065">
                  <c:v>125.15758219999999</c:v>
                </c:pt>
                <c:pt idx="30066">
                  <c:v>137.3375446</c:v>
                </c:pt>
                <c:pt idx="30067">
                  <c:v>125.61808120000001</c:v>
                </c:pt>
                <c:pt idx="30068">
                  <c:v>127.357494</c:v>
                </c:pt>
                <c:pt idx="30069">
                  <c:v>127.19650110000001</c:v>
                </c:pt>
                <c:pt idx="30070">
                  <c:v>132.5390012</c:v>
                </c:pt>
                <c:pt idx="30071">
                  <c:v>132.56260810000001</c:v>
                </c:pt>
                <c:pt idx="30072">
                  <c:v>139.63928179999999</c:v>
                </c:pt>
                <c:pt idx="30073">
                  <c:v>138.149732</c:v>
                </c:pt>
                <c:pt idx="30074">
                  <c:v>131.28790190000001</c:v>
                </c:pt>
                <c:pt idx="30075">
                  <c:v>131.28790190000001</c:v>
                </c:pt>
                <c:pt idx="30076">
                  <c:v>133.17991359999999</c:v>
                </c:pt>
                <c:pt idx="30077">
                  <c:v>133.17991359999999</c:v>
                </c:pt>
                <c:pt idx="30078">
                  <c:v>131.3651155</c:v>
                </c:pt>
                <c:pt idx="30079">
                  <c:v>121.86967730000001</c:v>
                </c:pt>
                <c:pt idx="30080">
                  <c:v>144.19953670000001</c:v>
                </c:pt>
                <c:pt idx="30081">
                  <c:v>144.19953670000001</c:v>
                </c:pt>
                <c:pt idx="30082">
                  <c:v>131.3609155</c:v>
                </c:pt>
                <c:pt idx="30083">
                  <c:v>131.3609155</c:v>
                </c:pt>
                <c:pt idx="30084">
                  <c:v>130.97907760000001</c:v>
                </c:pt>
                <c:pt idx="30085">
                  <c:v>130.97907760000001</c:v>
                </c:pt>
                <c:pt idx="30086">
                  <c:v>133.19450119999999</c:v>
                </c:pt>
                <c:pt idx="30087">
                  <c:v>127.9141529</c:v>
                </c:pt>
                <c:pt idx="30088">
                  <c:v>133.59989469999999</c:v>
                </c:pt>
                <c:pt idx="30089">
                  <c:v>132.99103410000001</c:v>
                </c:pt>
                <c:pt idx="30090">
                  <c:v>138.3857964</c:v>
                </c:pt>
                <c:pt idx="30091">
                  <c:v>133.1920585</c:v>
                </c:pt>
                <c:pt idx="30092">
                  <c:v>138.40791179999999</c:v>
                </c:pt>
                <c:pt idx="30093">
                  <c:v>125.26149820000001</c:v>
                </c:pt>
                <c:pt idx="30094">
                  <c:v>125.26149820000001</c:v>
                </c:pt>
                <c:pt idx="30095">
                  <c:v>144.0342751</c:v>
                </c:pt>
                <c:pt idx="30096">
                  <c:v>133.0201246</c:v>
                </c:pt>
                <c:pt idx="30097">
                  <c:v>133.04793179999999</c:v>
                </c:pt>
                <c:pt idx="30098">
                  <c:v>138.07706350000001</c:v>
                </c:pt>
                <c:pt idx="30099">
                  <c:v>138.07706350000001</c:v>
                </c:pt>
                <c:pt idx="30100">
                  <c:v>127.95047030000001</c:v>
                </c:pt>
                <c:pt idx="30101">
                  <c:v>127.34731910000001</c:v>
                </c:pt>
                <c:pt idx="30102">
                  <c:v>133.33162139999999</c:v>
                </c:pt>
                <c:pt idx="30103">
                  <c:v>133.35755349999999</c:v>
                </c:pt>
                <c:pt idx="30104">
                  <c:v>133.7052085</c:v>
                </c:pt>
                <c:pt idx="30105">
                  <c:v>139.44784490000001</c:v>
                </c:pt>
                <c:pt idx="30106">
                  <c:v>138.91582740000001</c:v>
                </c:pt>
                <c:pt idx="30107">
                  <c:v>131.28778629999999</c:v>
                </c:pt>
                <c:pt idx="30108">
                  <c:v>133.98835629999999</c:v>
                </c:pt>
                <c:pt idx="30109">
                  <c:v>133.98835629999999</c:v>
                </c:pt>
                <c:pt idx="30110">
                  <c:v>132.14812319999999</c:v>
                </c:pt>
                <c:pt idx="30111">
                  <c:v>132.14812319999999</c:v>
                </c:pt>
                <c:pt idx="30112">
                  <c:v>131.07528579999999</c:v>
                </c:pt>
                <c:pt idx="30113">
                  <c:v>131.07528579999999</c:v>
                </c:pt>
                <c:pt idx="30114">
                  <c:v>131.31396269999999</c:v>
                </c:pt>
                <c:pt idx="30115">
                  <c:v>132.21345199999999</c:v>
                </c:pt>
                <c:pt idx="30116">
                  <c:v>144.87223399999999</c:v>
                </c:pt>
                <c:pt idx="30117">
                  <c:v>132.21345199999999</c:v>
                </c:pt>
                <c:pt idx="30118">
                  <c:v>144.87223399999999</c:v>
                </c:pt>
                <c:pt idx="30119">
                  <c:v>133.08017469999999</c:v>
                </c:pt>
                <c:pt idx="30120">
                  <c:v>133.08534850000001</c:v>
                </c:pt>
                <c:pt idx="30121">
                  <c:v>133.74197419999999</c:v>
                </c:pt>
                <c:pt idx="30122">
                  <c:v>127.5405023</c:v>
                </c:pt>
                <c:pt idx="30123">
                  <c:v>131.89036709999999</c:v>
                </c:pt>
                <c:pt idx="30124">
                  <c:v>131.89036709999999</c:v>
                </c:pt>
                <c:pt idx="30125">
                  <c:v>134.3969673</c:v>
                </c:pt>
                <c:pt idx="30126">
                  <c:v>133.1236274</c:v>
                </c:pt>
                <c:pt idx="30127">
                  <c:v>139.12185009999999</c:v>
                </c:pt>
                <c:pt idx="30128">
                  <c:v>127.9577421</c:v>
                </c:pt>
                <c:pt idx="30129">
                  <c:v>134.90033009999999</c:v>
                </c:pt>
                <c:pt idx="30130">
                  <c:v>139.1487047</c:v>
                </c:pt>
                <c:pt idx="30131">
                  <c:v>131.55074099999999</c:v>
                </c:pt>
                <c:pt idx="30132">
                  <c:v>144.74741929999999</c:v>
                </c:pt>
                <c:pt idx="30133">
                  <c:v>132.96474119999999</c:v>
                </c:pt>
                <c:pt idx="30134">
                  <c:v>132.99194019999999</c:v>
                </c:pt>
                <c:pt idx="30135">
                  <c:v>139.72498959999999</c:v>
                </c:pt>
                <c:pt idx="30136">
                  <c:v>139.72498959999999</c:v>
                </c:pt>
                <c:pt idx="30137">
                  <c:v>138.014329</c:v>
                </c:pt>
                <c:pt idx="30138">
                  <c:v>138.014329</c:v>
                </c:pt>
                <c:pt idx="30139">
                  <c:v>127.9968025</c:v>
                </c:pt>
                <c:pt idx="30140">
                  <c:v>131.95152479999999</c:v>
                </c:pt>
                <c:pt idx="30141">
                  <c:v>138.0901417</c:v>
                </c:pt>
                <c:pt idx="30142">
                  <c:v>138.0901417</c:v>
                </c:pt>
                <c:pt idx="30143">
                  <c:v>140.191619</c:v>
                </c:pt>
                <c:pt idx="30144">
                  <c:v>139.70642749999999</c:v>
                </c:pt>
                <c:pt idx="30145">
                  <c:v>131.21189899999999</c:v>
                </c:pt>
                <c:pt idx="30146">
                  <c:v>145.92717099999999</c:v>
                </c:pt>
                <c:pt idx="30147">
                  <c:v>130.4745163</c:v>
                </c:pt>
                <c:pt idx="30148">
                  <c:v>133.68985799999999</c:v>
                </c:pt>
                <c:pt idx="30149">
                  <c:v>123.5894005</c:v>
                </c:pt>
                <c:pt idx="30150">
                  <c:v>145.95030080000001</c:v>
                </c:pt>
                <c:pt idx="30151">
                  <c:v>134.80971</c:v>
                </c:pt>
                <c:pt idx="30152">
                  <c:v>134.80971</c:v>
                </c:pt>
                <c:pt idx="30153">
                  <c:v>140.60690729999999</c:v>
                </c:pt>
                <c:pt idx="30154">
                  <c:v>133.7022977</c:v>
                </c:pt>
                <c:pt idx="30155">
                  <c:v>133.69948299999999</c:v>
                </c:pt>
                <c:pt idx="30156">
                  <c:v>126.8624193</c:v>
                </c:pt>
                <c:pt idx="30157">
                  <c:v>132.16884089999999</c:v>
                </c:pt>
                <c:pt idx="30158">
                  <c:v>132.16884089999999</c:v>
                </c:pt>
                <c:pt idx="30159">
                  <c:v>145.56983170000001</c:v>
                </c:pt>
                <c:pt idx="30160">
                  <c:v>145.56983170000001</c:v>
                </c:pt>
                <c:pt idx="30161">
                  <c:v>132.11189540000001</c:v>
                </c:pt>
                <c:pt idx="30162">
                  <c:v>132.11189540000001</c:v>
                </c:pt>
                <c:pt idx="30163">
                  <c:v>131.99889429999999</c:v>
                </c:pt>
                <c:pt idx="30164">
                  <c:v>131.99889429999999</c:v>
                </c:pt>
                <c:pt idx="30165">
                  <c:v>132.2074878</c:v>
                </c:pt>
                <c:pt idx="30166">
                  <c:v>139.71872930000001</c:v>
                </c:pt>
                <c:pt idx="30167">
                  <c:v>139.74503200000001</c:v>
                </c:pt>
                <c:pt idx="30168">
                  <c:v>131.7436356</c:v>
                </c:pt>
                <c:pt idx="30169">
                  <c:v>127.9880234</c:v>
                </c:pt>
                <c:pt idx="30170">
                  <c:v>133.03852889999999</c:v>
                </c:pt>
                <c:pt idx="30171">
                  <c:v>133.04408079999999</c:v>
                </c:pt>
                <c:pt idx="30172">
                  <c:v>135.21179770000001</c:v>
                </c:pt>
                <c:pt idx="30173">
                  <c:v>133.72775129999999</c:v>
                </c:pt>
                <c:pt idx="30174">
                  <c:v>140.77146329999999</c:v>
                </c:pt>
                <c:pt idx="30175">
                  <c:v>135.55481380000001</c:v>
                </c:pt>
                <c:pt idx="30176">
                  <c:v>134.71037949999999</c:v>
                </c:pt>
                <c:pt idx="30177">
                  <c:v>140.7983524</c:v>
                </c:pt>
                <c:pt idx="30178">
                  <c:v>135.74767850000001</c:v>
                </c:pt>
                <c:pt idx="30179">
                  <c:v>132.82277740000001</c:v>
                </c:pt>
                <c:pt idx="30180">
                  <c:v>132.82277740000001</c:v>
                </c:pt>
                <c:pt idx="30181">
                  <c:v>145.48321569999999</c:v>
                </c:pt>
                <c:pt idx="30182">
                  <c:v>133.84235720000001</c:v>
                </c:pt>
                <c:pt idx="30183">
                  <c:v>133.87177299999999</c:v>
                </c:pt>
                <c:pt idx="30184">
                  <c:v>129.16916860000001</c:v>
                </c:pt>
                <c:pt idx="30185">
                  <c:v>140.49821639999999</c:v>
                </c:pt>
                <c:pt idx="30186">
                  <c:v>140.49821639999999</c:v>
                </c:pt>
                <c:pt idx="30187">
                  <c:v>133.7793629</c:v>
                </c:pt>
                <c:pt idx="30188">
                  <c:v>133.76388510000001</c:v>
                </c:pt>
                <c:pt idx="30189">
                  <c:v>132.17020429999999</c:v>
                </c:pt>
                <c:pt idx="30190">
                  <c:v>152.4284193</c:v>
                </c:pt>
                <c:pt idx="30191">
                  <c:v>152.4284193</c:v>
                </c:pt>
                <c:pt idx="30192">
                  <c:v>123.4645106</c:v>
                </c:pt>
                <c:pt idx="30193">
                  <c:v>138.84108810000001</c:v>
                </c:pt>
                <c:pt idx="30194">
                  <c:v>138.84108810000001</c:v>
                </c:pt>
                <c:pt idx="30195">
                  <c:v>135.8433302</c:v>
                </c:pt>
                <c:pt idx="30196">
                  <c:v>135.8737132</c:v>
                </c:pt>
                <c:pt idx="30197">
                  <c:v>128.88384339999999</c:v>
                </c:pt>
                <c:pt idx="30198">
                  <c:v>138.90966950000001</c:v>
                </c:pt>
                <c:pt idx="30199">
                  <c:v>138.90966950000001</c:v>
                </c:pt>
                <c:pt idx="30200">
                  <c:v>139.77587199999999</c:v>
                </c:pt>
                <c:pt idx="30201">
                  <c:v>131.96522089999999</c:v>
                </c:pt>
                <c:pt idx="30202">
                  <c:v>139.78113440000001</c:v>
                </c:pt>
                <c:pt idx="30203">
                  <c:v>129.76979589999999</c:v>
                </c:pt>
                <c:pt idx="30204">
                  <c:v>140.95574099999999</c:v>
                </c:pt>
                <c:pt idx="30205">
                  <c:v>141.38599629999999</c:v>
                </c:pt>
                <c:pt idx="30206">
                  <c:v>134.5122198</c:v>
                </c:pt>
                <c:pt idx="30207">
                  <c:v>132.07993149999999</c:v>
                </c:pt>
                <c:pt idx="30208">
                  <c:v>146.62659869999999</c:v>
                </c:pt>
                <c:pt idx="30209">
                  <c:v>146.6496353</c:v>
                </c:pt>
                <c:pt idx="30210">
                  <c:v>132.03227319999999</c:v>
                </c:pt>
                <c:pt idx="30211">
                  <c:v>136.5125453</c:v>
                </c:pt>
                <c:pt idx="30212">
                  <c:v>136.5125453</c:v>
                </c:pt>
                <c:pt idx="30213">
                  <c:v>138.63929659999999</c:v>
                </c:pt>
                <c:pt idx="30214">
                  <c:v>138.63929659999999</c:v>
                </c:pt>
                <c:pt idx="30215">
                  <c:v>140.74020530000001</c:v>
                </c:pt>
                <c:pt idx="30216">
                  <c:v>140.50513090000001</c:v>
                </c:pt>
                <c:pt idx="30217">
                  <c:v>133.06159930000001</c:v>
                </c:pt>
                <c:pt idx="30218">
                  <c:v>133.06159930000001</c:v>
                </c:pt>
                <c:pt idx="30219">
                  <c:v>146.29001070000001</c:v>
                </c:pt>
                <c:pt idx="30220">
                  <c:v>146.29001070000001</c:v>
                </c:pt>
                <c:pt idx="30221">
                  <c:v>133.72506490000001</c:v>
                </c:pt>
                <c:pt idx="30222">
                  <c:v>133.72051379999999</c:v>
                </c:pt>
                <c:pt idx="30223">
                  <c:v>139.62427349999999</c:v>
                </c:pt>
                <c:pt idx="30224">
                  <c:v>133.0172398</c:v>
                </c:pt>
                <c:pt idx="30225">
                  <c:v>133.0172398</c:v>
                </c:pt>
                <c:pt idx="30226">
                  <c:v>139.65477749999999</c:v>
                </c:pt>
                <c:pt idx="30227">
                  <c:v>136.51583819999999</c:v>
                </c:pt>
                <c:pt idx="30228">
                  <c:v>132.9400943</c:v>
                </c:pt>
                <c:pt idx="30229">
                  <c:v>132.9400943</c:v>
                </c:pt>
                <c:pt idx="30230">
                  <c:v>136.91320820000001</c:v>
                </c:pt>
                <c:pt idx="30231">
                  <c:v>133.12098080000001</c:v>
                </c:pt>
                <c:pt idx="30232">
                  <c:v>133.93196789999999</c:v>
                </c:pt>
                <c:pt idx="30233">
                  <c:v>141.54494099999999</c:v>
                </c:pt>
                <c:pt idx="30234">
                  <c:v>133.9379563</c:v>
                </c:pt>
                <c:pt idx="30235">
                  <c:v>141.5741912</c:v>
                </c:pt>
                <c:pt idx="30236">
                  <c:v>137.4672157</c:v>
                </c:pt>
                <c:pt idx="30237">
                  <c:v>135.59447499999999</c:v>
                </c:pt>
                <c:pt idx="30238">
                  <c:v>147.1223061</c:v>
                </c:pt>
                <c:pt idx="30239">
                  <c:v>134.8877713</c:v>
                </c:pt>
                <c:pt idx="30240">
                  <c:v>132.852611</c:v>
                </c:pt>
                <c:pt idx="30241">
                  <c:v>132.852611</c:v>
                </c:pt>
                <c:pt idx="30242">
                  <c:v>147.70618780000001</c:v>
                </c:pt>
                <c:pt idx="30243">
                  <c:v>134.73536989999999</c:v>
                </c:pt>
                <c:pt idx="30244">
                  <c:v>134.76672540000001</c:v>
                </c:pt>
                <c:pt idx="30245">
                  <c:v>128.5905956</c:v>
                </c:pt>
                <c:pt idx="30246">
                  <c:v>141.2901177</c:v>
                </c:pt>
                <c:pt idx="30247">
                  <c:v>141.2901177</c:v>
                </c:pt>
                <c:pt idx="30248">
                  <c:v>133.04775889999999</c:v>
                </c:pt>
                <c:pt idx="30249">
                  <c:v>133.80393789999999</c:v>
                </c:pt>
                <c:pt idx="30250">
                  <c:v>133.7868809</c:v>
                </c:pt>
                <c:pt idx="30251">
                  <c:v>141.33368390000001</c:v>
                </c:pt>
                <c:pt idx="30252">
                  <c:v>153.0849307</c:v>
                </c:pt>
                <c:pt idx="30253">
                  <c:v>153.0849307</c:v>
                </c:pt>
                <c:pt idx="30254">
                  <c:v>140.42039919999999</c:v>
                </c:pt>
                <c:pt idx="30255">
                  <c:v>140.4151469</c:v>
                </c:pt>
                <c:pt idx="30256">
                  <c:v>135.45851859999999</c:v>
                </c:pt>
                <c:pt idx="30257">
                  <c:v>138.7703252</c:v>
                </c:pt>
                <c:pt idx="30258">
                  <c:v>138.7703252</c:v>
                </c:pt>
                <c:pt idx="30259">
                  <c:v>138.8332298</c:v>
                </c:pt>
                <c:pt idx="30260">
                  <c:v>138.8332298</c:v>
                </c:pt>
                <c:pt idx="30261">
                  <c:v>138.86895799999999</c:v>
                </c:pt>
                <c:pt idx="30262">
                  <c:v>142.6231645</c:v>
                </c:pt>
                <c:pt idx="30263">
                  <c:v>138.74994710000001</c:v>
                </c:pt>
                <c:pt idx="30264">
                  <c:v>138.74994710000001</c:v>
                </c:pt>
                <c:pt idx="30265">
                  <c:v>142.20050259999999</c:v>
                </c:pt>
                <c:pt idx="30266">
                  <c:v>139.69773029999999</c:v>
                </c:pt>
                <c:pt idx="30267">
                  <c:v>132.96330699999999</c:v>
                </c:pt>
                <c:pt idx="30268">
                  <c:v>147.3458363</c:v>
                </c:pt>
                <c:pt idx="30269">
                  <c:v>139.70583590000001</c:v>
                </c:pt>
                <c:pt idx="30270">
                  <c:v>147.37373020000001</c:v>
                </c:pt>
                <c:pt idx="30271">
                  <c:v>132.92849459999999</c:v>
                </c:pt>
                <c:pt idx="30272">
                  <c:v>130.99804520000001</c:v>
                </c:pt>
                <c:pt idx="30273">
                  <c:v>137.36141269999999</c:v>
                </c:pt>
                <c:pt idx="30274">
                  <c:v>137.36141269999999</c:v>
                </c:pt>
                <c:pt idx="30275">
                  <c:v>141.3422305</c:v>
                </c:pt>
                <c:pt idx="30276">
                  <c:v>152.959304</c:v>
                </c:pt>
                <c:pt idx="30277">
                  <c:v>141.37138289999999</c:v>
                </c:pt>
                <c:pt idx="30278">
                  <c:v>131.02784410000001</c:v>
                </c:pt>
                <c:pt idx="30279">
                  <c:v>132.0491261</c:v>
                </c:pt>
                <c:pt idx="30280">
                  <c:v>139.53813700000001</c:v>
                </c:pt>
                <c:pt idx="30281">
                  <c:v>139.53813700000001</c:v>
                </c:pt>
                <c:pt idx="30282">
                  <c:v>140.6608311</c:v>
                </c:pt>
                <c:pt idx="30283">
                  <c:v>134.86605829999999</c:v>
                </c:pt>
                <c:pt idx="30284">
                  <c:v>134.86605829999999</c:v>
                </c:pt>
                <c:pt idx="30285">
                  <c:v>147.0340114</c:v>
                </c:pt>
                <c:pt idx="30286">
                  <c:v>147.0340114</c:v>
                </c:pt>
                <c:pt idx="30287">
                  <c:v>135.58043950000001</c:v>
                </c:pt>
                <c:pt idx="30288">
                  <c:v>140.4732128</c:v>
                </c:pt>
                <c:pt idx="30289">
                  <c:v>130.9957919</c:v>
                </c:pt>
                <c:pt idx="30290">
                  <c:v>140.50350470000001</c:v>
                </c:pt>
                <c:pt idx="30291">
                  <c:v>137.75327709999999</c:v>
                </c:pt>
                <c:pt idx="30292">
                  <c:v>134.6838851</c:v>
                </c:pt>
                <c:pt idx="30293">
                  <c:v>134.67766259999999</c:v>
                </c:pt>
                <c:pt idx="30294">
                  <c:v>140.4959163</c:v>
                </c:pt>
                <c:pt idx="30295">
                  <c:v>140.48221760000001</c:v>
                </c:pt>
                <c:pt idx="30296">
                  <c:v>134.83405769999999</c:v>
                </c:pt>
                <c:pt idx="30297">
                  <c:v>134.83405769999999</c:v>
                </c:pt>
                <c:pt idx="30298">
                  <c:v>142.3343927</c:v>
                </c:pt>
                <c:pt idx="30299">
                  <c:v>132.97661500000001</c:v>
                </c:pt>
                <c:pt idx="30300">
                  <c:v>132.97661500000001</c:v>
                </c:pt>
                <c:pt idx="30301">
                  <c:v>142.36564899999999</c:v>
                </c:pt>
                <c:pt idx="30302">
                  <c:v>134.05051449999999</c:v>
                </c:pt>
                <c:pt idx="30303">
                  <c:v>139.1865904</c:v>
                </c:pt>
                <c:pt idx="30304">
                  <c:v>136.49334450000001</c:v>
                </c:pt>
                <c:pt idx="30305">
                  <c:v>134.8441449</c:v>
                </c:pt>
                <c:pt idx="30306">
                  <c:v>145.5463451</c:v>
                </c:pt>
                <c:pt idx="30307">
                  <c:v>145.5463451</c:v>
                </c:pt>
                <c:pt idx="30308">
                  <c:v>135.28361459999999</c:v>
                </c:pt>
                <c:pt idx="30309">
                  <c:v>135.28361459999999</c:v>
                </c:pt>
                <c:pt idx="30310">
                  <c:v>134.85292659999999</c:v>
                </c:pt>
                <c:pt idx="30311">
                  <c:v>147.8888254</c:v>
                </c:pt>
                <c:pt idx="30312">
                  <c:v>138.24026860000001</c:v>
                </c:pt>
                <c:pt idx="30313">
                  <c:v>148.4282599</c:v>
                </c:pt>
                <c:pt idx="30314">
                  <c:v>135.61983530000001</c:v>
                </c:pt>
                <c:pt idx="30315">
                  <c:v>145.62308590000001</c:v>
                </c:pt>
                <c:pt idx="30316">
                  <c:v>145.62308590000001</c:v>
                </c:pt>
                <c:pt idx="30317">
                  <c:v>154.15135290000001</c:v>
                </c:pt>
                <c:pt idx="30318">
                  <c:v>142.96569109999999</c:v>
                </c:pt>
                <c:pt idx="30319">
                  <c:v>142.96569109999999</c:v>
                </c:pt>
                <c:pt idx="30320">
                  <c:v>135.79449600000001</c:v>
                </c:pt>
                <c:pt idx="30321">
                  <c:v>132.76196719999999</c:v>
                </c:pt>
                <c:pt idx="30322">
                  <c:v>131.40366560000001</c:v>
                </c:pt>
                <c:pt idx="30323">
                  <c:v>133.82522420000001</c:v>
                </c:pt>
                <c:pt idx="30324">
                  <c:v>133.82522420000001</c:v>
                </c:pt>
                <c:pt idx="30325">
                  <c:v>134.78853140000001</c:v>
                </c:pt>
                <c:pt idx="30326">
                  <c:v>134.44458080000001</c:v>
                </c:pt>
                <c:pt idx="30327">
                  <c:v>138.73972040000001</c:v>
                </c:pt>
                <c:pt idx="30328">
                  <c:v>133.5809635</c:v>
                </c:pt>
                <c:pt idx="30329">
                  <c:v>153.7660103</c:v>
                </c:pt>
                <c:pt idx="30330">
                  <c:v>153.7660103</c:v>
                </c:pt>
                <c:pt idx="30331">
                  <c:v>138.39118239999999</c:v>
                </c:pt>
                <c:pt idx="30332">
                  <c:v>134.76697229999999</c:v>
                </c:pt>
                <c:pt idx="30333">
                  <c:v>134.75041590000001</c:v>
                </c:pt>
                <c:pt idx="30334">
                  <c:v>141.31200000000001</c:v>
                </c:pt>
                <c:pt idx="30335">
                  <c:v>140.244619</c:v>
                </c:pt>
                <c:pt idx="30336">
                  <c:v>139.69750680000001</c:v>
                </c:pt>
                <c:pt idx="30337">
                  <c:v>139.69750680000001</c:v>
                </c:pt>
                <c:pt idx="30338">
                  <c:v>131.6027718</c:v>
                </c:pt>
                <c:pt idx="30339">
                  <c:v>140.40647530000001</c:v>
                </c:pt>
                <c:pt idx="30340">
                  <c:v>140.40172089999999</c:v>
                </c:pt>
                <c:pt idx="30341">
                  <c:v>143.41688239999999</c:v>
                </c:pt>
                <c:pt idx="30342">
                  <c:v>147.2199459</c:v>
                </c:pt>
                <c:pt idx="30343">
                  <c:v>139.64446079999999</c:v>
                </c:pt>
                <c:pt idx="30344">
                  <c:v>139.64446079999999</c:v>
                </c:pt>
                <c:pt idx="30345">
                  <c:v>147.24680670000001</c:v>
                </c:pt>
                <c:pt idx="30346">
                  <c:v>143.89373380000001</c:v>
                </c:pt>
                <c:pt idx="30347">
                  <c:v>148.08804330000001</c:v>
                </c:pt>
                <c:pt idx="30348">
                  <c:v>133.8588901</c:v>
                </c:pt>
                <c:pt idx="30349">
                  <c:v>130.16238139999999</c:v>
                </c:pt>
                <c:pt idx="30350">
                  <c:v>139.75147799999999</c:v>
                </c:pt>
                <c:pt idx="30351">
                  <c:v>148.11807189999999</c:v>
                </c:pt>
                <c:pt idx="30352">
                  <c:v>132.78368370000001</c:v>
                </c:pt>
                <c:pt idx="30353">
                  <c:v>139.6581367</c:v>
                </c:pt>
                <c:pt idx="30354">
                  <c:v>139.6581367</c:v>
                </c:pt>
                <c:pt idx="30355">
                  <c:v>139.0748959</c:v>
                </c:pt>
                <c:pt idx="30356">
                  <c:v>139.0748959</c:v>
                </c:pt>
                <c:pt idx="30357">
                  <c:v>140.56225599999999</c:v>
                </c:pt>
                <c:pt idx="30358">
                  <c:v>140.5707768</c:v>
                </c:pt>
                <c:pt idx="30359">
                  <c:v>154.56299419999999</c:v>
                </c:pt>
                <c:pt idx="30360">
                  <c:v>142.19627779999999</c:v>
                </c:pt>
                <c:pt idx="30361">
                  <c:v>133.90509399999999</c:v>
                </c:pt>
                <c:pt idx="30362">
                  <c:v>137.92256689999999</c:v>
                </c:pt>
                <c:pt idx="30363">
                  <c:v>135.77967960000001</c:v>
                </c:pt>
                <c:pt idx="30364">
                  <c:v>135.77967960000001</c:v>
                </c:pt>
                <c:pt idx="30365">
                  <c:v>148.6681681</c:v>
                </c:pt>
                <c:pt idx="30366">
                  <c:v>148.6681681</c:v>
                </c:pt>
                <c:pt idx="30367">
                  <c:v>141.35294339999999</c:v>
                </c:pt>
                <c:pt idx="30368">
                  <c:v>133.0151386</c:v>
                </c:pt>
                <c:pt idx="30369">
                  <c:v>141.52211840000001</c:v>
                </c:pt>
                <c:pt idx="30370">
                  <c:v>139.538319</c:v>
                </c:pt>
                <c:pt idx="30371">
                  <c:v>139.538319</c:v>
                </c:pt>
                <c:pt idx="30372">
                  <c:v>142.2349275</c:v>
                </c:pt>
                <c:pt idx="30373">
                  <c:v>142.26745410000001</c:v>
                </c:pt>
                <c:pt idx="30374">
                  <c:v>135.12812310000001</c:v>
                </c:pt>
                <c:pt idx="30375">
                  <c:v>139.46952279999999</c:v>
                </c:pt>
                <c:pt idx="30376">
                  <c:v>136.54935879999999</c:v>
                </c:pt>
                <c:pt idx="30377">
                  <c:v>129.93051539999999</c:v>
                </c:pt>
                <c:pt idx="30378">
                  <c:v>144.0101909</c:v>
                </c:pt>
                <c:pt idx="30379">
                  <c:v>144.04145869999999</c:v>
                </c:pt>
                <c:pt idx="30380">
                  <c:v>139.18384660000001</c:v>
                </c:pt>
                <c:pt idx="30381">
                  <c:v>140.9098376</c:v>
                </c:pt>
                <c:pt idx="30382">
                  <c:v>135.65777420000001</c:v>
                </c:pt>
                <c:pt idx="30383">
                  <c:v>138.28635829999999</c:v>
                </c:pt>
                <c:pt idx="30384">
                  <c:v>135.65438560000001</c:v>
                </c:pt>
                <c:pt idx="30385">
                  <c:v>140.48880550000001</c:v>
                </c:pt>
                <c:pt idx="30386">
                  <c:v>140.47340890000001</c:v>
                </c:pt>
                <c:pt idx="30387">
                  <c:v>135.7621264</c:v>
                </c:pt>
                <c:pt idx="30388">
                  <c:v>135.7621264</c:v>
                </c:pt>
                <c:pt idx="30389">
                  <c:v>137.01657460000001</c:v>
                </c:pt>
                <c:pt idx="30390">
                  <c:v>137.01657460000001</c:v>
                </c:pt>
                <c:pt idx="30391">
                  <c:v>133.95584170000001</c:v>
                </c:pt>
                <c:pt idx="30392">
                  <c:v>133.95584170000001</c:v>
                </c:pt>
                <c:pt idx="30393">
                  <c:v>134.9953811</c:v>
                </c:pt>
                <c:pt idx="30394">
                  <c:v>149.5454307</c:v>
                </c:pt>
                <c:pt idx="30395">
                  <c:v>146.36285119999999</c:v>
                </c:pt>
                <c:pt idx="30396">
                  <c:v>146.36285119999999</c:v>
                </c:pt>
                <c:pt idx="30397">
                  <c:v>149.17328549999999</c:v>
                </c:pt>
                <c:pt idx="30398">
                  <c:v>137.4467448</c:v>
                </c:pt>
                <c:pt idx="30399">
                  <c:v>146.43005969999999</c:v>
                </c:pt>
                <c:pt idx="30400">
                  <c:v>146.43005969999999</c:v>
                </c:pt>
                <c:pt idx="30401">
                  <c:v>145.54640520000001</c:v>
                </c:pt>
                <c:pt idx="30402">
                  <c:v>154.8317606</c:v>
                </c:pt>
                <c:pt idx="30403">
                  <c:v>137.48443259999999</c:v>
                </c:pt>
                <c:pt idx="30404">
                  <c:v>143.78485879999999</c:v>
                </c:pt>
                <c:pt idx="30405">
                  <c:v>143.78485879999999</c:v>
                </c:pt>
                <c:pt idx="30406">
                  <c:v>133.63972480000001</c:v>
                </c:pt>
                <c:pt idx="30407">
                  <c:v>136.52731489999999</c:v>
                </c:pt>
                <c:pt idx="30408">
                  <c:v>131.47342459999999</c:v>
                </c:pt>
                <c:pt idx="30409">
                  <c:v>147.29342159999999</c:v>
                </c:pt>
                <c:pt idx="30410">
                  <c:v>134.7409006</c:v>
                </c:pt>
                <c:pt idx="30411">
                  <c:v>138.51704789999999</c:v>
                </c:pt>
                <c:pt idx="30412">
                  <c:v>136.5889689</c:v>
                </c:pt>
                <c:pt idx="30413">
                  <c:v>147.2991912</c:v>
                </c:pt>
                <c:pt idx="30414">
                  <c:v>136.72124299999999</c:v>
                </c:pt>
                <c:pt idx="30415">
                  <c:v>139.59201440000001</c:v>
                </c:pt>
                <c:pt idx="30416">
                  <c:v>134.53335419999999</c:v>
                </c:pt>
                <c:pt idx="30417">
                  <c:v>139.6145492</c:v>
                </c:pt>
                <c:pt idx="30418">
                  <c:v>135.71407389999999</c:v>
                </c:pt>
                <c:pt idx="30419">
                  <c:v>135.71407389999999</c:v>
                </c:pt>
                <c:pt idx="30420">
                  <c:v>148.8987328</c:v>
                </c:pt>
                <c:pt idx="30421">
                  <c:v>135.5067588</c:v>
                </c:pt>
                <c:pt idx="30422">
                  <c:v>137.96089860000001</c:v>
                </c:pt>
                <c:pt idx="30423">
                  <c:v>141.47453060000001</c:v>
                </c:pt>
                <c:pt idx="30424">
                  <c:v>146.26752440000001</c:v>
                </c:pt>
                <c:pt idx="30425">
                  <c:v>141.47453060000001</c:v>
                </c:pt>
                <c:pt idx="30426">
                  <c:v>146.26752440000001</c:v>
                </c:pt>
                <c:pt idx="30427">
                  <c:v>135.74659779999999</c:v>
                </c:pt>
                <c:pt idx="30428">
                  <c:v>135.72846369999999</c:v>
                </c:pt>
                <c:pt idx="30429">
                  <c:v>145.0960528</c:v>
                </c:pt>
                <c:pt idx="30430">
                  <c:v>142.23427720000001</c:v>
                </c:pt>
                <c:pt idx="30431">
                  <c:v>148.0290522</c:v>
                </c:pt>
                <c:pt idx="30432">
                  <c:v>138.85045410000001</c:v>
                </c:pt>
                <c:pt idx="30433">
                  <c:v>148.06063570000001</c:v>
                </c:pt>
                <c:pt idx="30434">
                  <c:v>145.58785649999999</c:v>
                </c:pt>
                <c:pt idx="30435">
                  <c:v>149.72370169999999</c:v>
                </c:pt>
                <c:pt idx="30436">
                  <c:v>134.76987199999999</c:v>
                </c:pt>
                <c:pt idx="30437">
                  <c:v>149.7560106</c:v>
                </c:pt>
                <c:pt idx="30438">
                  <c:v>141.33859330000001</c:v>
                </c:pt>
                <c:pt idx="30439">
                  <c:v>135.3724138</c:v>
                </c:pt>
                <c:pt idx="30440">
                  <c:v>141.33430870000001</c:v>
                </c:pt>
                <c:pt idx="30441">
                  <c:v>141.43106689999999</c:v>
                </c:pt>
                <c:pt idx="30442">
                  <c:v>141.43106689999999</c:v>
                </c:pt>
                <c:pt idx="30443">
                  <c:v>140.78811279999999</c:v>
                </c:pt>
                <c:pt idx="30444">
                  <c:v>140.78811279999999</c:v>
                </c:pt>
                <c:pt idx="30445">
                  <c:v>140.65114779999999</c:v>
                </c:pt>
                <c:pt idx="30446">
                  <c:v>143.9554392</c:v>
                </c:pt>
                <c:pt idx="30447">
                  <c:v>142.7453793</c:v>
                </c:pt>
                <c:pt idx="30448">
                  <c:v>139.66550100000001</c:v>
                </c:pt>
                <c:pt idx="30449">
                  <c:v>139.66550100000001</c:v>
                </c:pt>
                <c:pt idx="30450">
                  <c:v>142.3464663</c:v>
                </c:pt>
                <c:pt idx="30451">
                  <c:v>136.70604370000001</c:v>
                </c:pt>
                <c:pt idx="30452">
                  <c:v>136.70604370000001</c:v>
                </c:pt>
                <c:pt idx="30453">
                  <c:v>142.35305059999999</c:v>
                </c:pt>
                <c:pt idx="30454">
                  <c:v>133.864598</c:v>
                </c:pt>
                <c:pt idx="30455">
                  <c:v>149.44117750000001</c:v>
                </c:pt>
                <c:pt idx="30456">
                  <c:v>149.44117750000001</c:v>
                </c:pt>
                <c:pt idx="30457">
                  <c:v>135.91297130000001</c:v>
                </c:pt>
                <c:pt idx="30458">
                  <c:v>138.1726779</c:v>
                </c:pt>
                <c:pt idx="30459">
                  <c:v>134.8981355</c:v>
                </c:pt>
                <c:pt idx="30460">
                  <c:v>143.1065073</c:v>
                </c:pt>
                <c:pt idx="30461">
                  <c:v>141.1851977</c:v>
                </c:pt>
                <c:pt idx="30462">
                  <c:v>143.14124330000001</c:v>
                </c:pt>
                <c:pt idx="30463">
                  <c:v>142.2782143</c:v>
                </c:pt>
                <c:pt idx="30464">
                  <c:v>142.40145670000001</c:v>
                </c:pt>
                <c:pt idx="30465">
                  <c:v>133.99558740000001</c:v>
                </c:pt>
                <c:pt idx="30466">
                  <c:v>144.82613000000001</c:v>
                </c:pt>
                <c:pt idx="30467">
                  <c:v>140.47948769999999</c:v>
                </c:pt>
                <c:pt idx="30468">
                  <c:v>140.47948769999999</c:v>
                </c:pt>
                <c:pt idx="30469">
                  <c:v>144.8593243</c:v>
                </c:pt>
                <c:pt idx="30470">
                  <c:v>142.63271209999999</c:v>
                </c:pt>
                <c:pt idx="30471">
                  <c:v>143.98314120000001</c:v>
                </c:pt>
                <c:pt idx="30472">
                  <c:v>139.20565110000001</c:v>
                </c:pt>
                <c:pt idx="30473">
                  <c:v>137.53051400000001</c:v>
                </c:pt>
                <c:pt idx="30474">
                  <c:v>145.42033269999999</c:v>
                </c:pt>
                <c:pt idx="30475">
                  <c:v>133.68770989999999</c:v>
                </c:pt>
                <c:pt idx="30476">
                  <c:v>150.3434886</c:v>
                </c:pt>
                <c:pt idx="30477">
                  <c:v>136.7049816</c:v>
                </c:pt>
                <c:pt idx="30478">
                  <c:v>136.7049816</c:v>
                </c:pt>
                <c:pt idx="30479">
                  <c:v>141.42518089999999</c:v>
                </c:pt>
                <c:pt idx="30480">
                  <c:v>141.4080697</c:v>
                </c:pt>
                <c:pt idx="30481">
                  <c:v>150.8152049</c:v>
                </c:pt>
                <c:pt idx="30482">
                  <c:v>135.85149150000001</c:v>
                </c:pt>
                <c:pt idx="30483">
                  <c:v>135.85149150000001</c:v>
                </c:pt>
                <c:pt idx="30484">
                  <c:v>147.25490199999999</c:v>
                </c:pt>
                <c:pt idx="30485">
                  <c:v>147.25490199999999</c:v>
                </c:pt>
                <c:pt idx="30486">
                  <c:v>136.83713610000001</c:v>
                </c:pt>
                <c:pt idx="30487">
                  <c:v>155.5365448</c:v>
                </c:pt>
                <c:pt idx="30488">
                  <c:v>137.5980199</c:v>
                </c:pt>
                <c:pt idx="30489">
                  <c:v>138.48990810000001</c:v>
                </c:pt>
                <c:pt idx="30490">
                  <c:v>145.4708856</c:v>
                </c:pt>
                <c:pt idx="30491">
                  <c:v>145.4708856</c:v>
                </c:pt>
                <c:pt idx="30492">
                  <c:v>148.02631579999999</c:v>
                </c:pt>
                <c:pt idx="30493">
                  <c:v>148.0213277</c:v>
                </c:pt>
                <c:pt idx="30494">
                  <c:v>137.6075026</c:v>
                </c:pt>
                <c:pt idx="30495">
                  <c:v>147.1974031</c:v>
                </c:pt>
                <c:pt idx="30496">
                  <c:v>147.1974031</c:v>
                </c:pt>
                <c:pt idx="30497">
                  <c:v>134.61059130000001</c:v>
                </c:pt>
                <c:pt idx="30498">
                  <c:v>139.10754249999999</c:v>
                </c:pt>
                <c:pt idx="30499">
                  <c:v>146.39899550000001</c:v>
                </c:pt>
                <c:pt idx="30500">
                  <c:v>142.43660030000001</c:v>
                </c:pt>
                <c:pt idx="30501">
                  <c:v>140.4596573</c:v>
                </c:pt>
                <c:pt idx="30502">
                  <c:v>148.12076279999999</c:v>
                </c:pt>
                <c:pt idx="30503">
                  <c:v>141.8140233</c:v>
                </c:pt>
                <c:pt idx="30504">
                  <c:v>155.19384909999999</c:v>
                </c:pt>
                <c:pt idx="30505">
                  <c:v>155.19384909999999</c:v>
                </c:pt>
                <c:pt idx="30506">
                  <c:v>136.35851840000001</c:v>
                </c:pt>
                <c:pt idx="30507">
                  <c:v>148.12697589999999</c:v>
                </c:pt>
                <c:pt idx="30508">
                  <c:v>141.8531706</c:v>
                </c:pt>
                <c:pt idx="30509">
                  <c:v>137.57205999999999</c:v>
                </c:pt>
                <c:pt idx="30510">
                  <c:v>149.7167699</c:v>
                </c:pt>
                <c:pt idx="30511">
                  <c:v>138.54268239999999</c:v>
                </c:pt>
                <c:pt idx="30512">
                  <c:v>146.39452399999999</c:v>
                </c:pt>
                <c:pt idx="30513">
                  <c:v>146.39452399999999</c:v>
                </c:pt>
                <c:pt idx="30514">
                  <c:v>138.8591122</c:v>
                </c:pt>
                <c:pt idx="30515">
                  <c:v>140.5644269</c:v>
                </c:pt>
                <c:pt idx="30516">
                  <c:v>142.35727209999999</c:v>
                </c:pt>
                <c:pt idx="30517">
                  <c:v>142.35727209999999</c:v>
                </c:pt>
                <c:pt idx="30518">
                  <c:v>136.70845840000001</c:v>
                </c:pt>
                <c:pt idx="30519">
                  <c:v>136.70845840000001</c:v>
                </c:pt>
                <c:pt idx="30520">
                  <c:v>145.91336630000001</c:v>
                </c:pt>
                <c:pt idx="30521">
                  <c:v>149.08260680000001</c:v>
                </c:pt>
                <c:pt idx="30522">
                  <c:v>134.77034620000001</c:v>
                </c:pt>
                <c:pt idx="30523">
                  <c:v>148.85619700000001</c:v>
                </c:pt>
                <c:pt idx="30524">
                  <c:v>147.28697159999999</c:v>
                </c:pt>
                <c:pt idx="30525">
                  <c:v>143.68730009999999</c:v>
                </c:pt>
                <c:pt idx="30526">
                  <c:v>135.33261899999999</c:v>
                </c:pt>
                <c:pt idx="30527">
                  <c:v>148.8921383</c:v>
                </c:pt>
                <c:pt idx="30528">
                  <c:v>150.49651449999999</c:v>
                </c:pt>
                <c:pt idx="30529">
                  <c:v>147.15585870000001</c:v>
                </c:pt>
                <c:pt idx="30530">
                  <c:v>147.15585870000001</c:v>
                </c:pt>
                <c:pt idx="30531">
                  <c:v>136.5741338</c:v>
                </c:pt>
                <c:pt idx="30532">
                  <c:v>135.3259692</c:v>
                </c:pt>
                <c:pt idx="30533">
                  <c:v>150.5285997</c:v>
                </c:pt>
                <c:pt idx="30534">
                  <c:v>139.70536670000001</c:v>
                </c:pt>
                <c:pt idx="30535">
                  <c:v>131.94776419999999</c:v>
                </c:pt>
                <c:pt idx="30536">
                  <c:v>143.1752372</c:v>
                </c:pt>
                <c:pt idx="30537">
                  <c:v>143.3465242</c:v>
                </c:pt>
                <c:pt idx="30538">
                  <c:v>143.3465242</c:v>
                </c:pt>
                <c:pt idx="30539">
                  <c:v>156.0448677</c:v>
                </c:pt>
                <c:pt idx="30540">
                  <c:v>134.4690118</c:v>
                </c:pt>
                <c:pt idx="30541">
                  <c:v>144.83363120000001</c:v>
                </c:pt>
                <c:pt idx="30542">
                  <c:v>143.1923596</c:v>
                </c:pt>
                <c:pt idx="30543">
                  <c:v>142.3325577</c:v>
                </c:pt>
                <c:pt idx="30544">
                  <c:v>142.3325577</c:v>
                </c:pt>
                <c:pt idx="30545">
                  <c:v>143.186342</c:v>
                </c:pt>
                <c:pt idx="30546">
                  <c:v>138.52226020000001</c:v>
                </c:pt>
                <c:pt idx="30547">
                  <c:v>138.52226020000001</c:v>
                </c:pt>
                <c:pt idx="30548">
                  <c:v>148.11491119999999</c:v>
                </c:pt>
                <c:pt idx="30549">
                  <c:v>148.09892450000001</c:v>
                </c:pt>
                <c:pt idx="30550">
                  <c:v>141.56721089999999</c:v>
                </c:pt>
                <c:pt idx="30551">
                  <c:v>151.09448230000001</c:v>
                </c:pt>
                <c:pt idx="30552">
                  <c:v>151.09448230000001</c:v>
                </c:pt>
                <c:pt idx="30553">
                  <c:v>143.2363344</c:v>
                </c:pt>
                <c:pt idx="30554">
                  <c:v>139.24890239999999</c:v>
                </c:pt>
                <c:pt idx="30555">
                  <c:v>140.61377289999999</c:v>
                </c:pt>
                <c:pt idx="30556">
                  <c:v>140.61377289999999</c:v>
                </c:pt>
                <c:pt idx="30557">
                  <c:v>132.55414149999999</c:v>
                </c:pt>
                <c:pt idx="30558">
                  <c:v>153.97203020000001</c:v>
                </c:pt>
                <c:pt idx="30559">
                  <c:v>153.97203020000001</c:v>
                </c:pt>
                <c:pt idx="30560">
                  <c:v>142.2506017</c:v>
                </c:pt>
                <c:pt idx="30561">
                  <c:v>143.2433877</c:v>
                </c:pt>
                <c:pt idx="30562">
                  <c:v>134.84238110000001</c:v>
                </c:pt>
                <c:pt idx="30563">
                  <c:v>134.8105027</c:v>
                </c:pt>
                <c:pt idx="30564">
                  <c:v>142.9022903</c:v>
                </c:pt>
                <c:pt idx="30565">
                  <c:v>143.99272730000001</c:v>
                </c:pt>
                <c:pt idx="30566">
                  <c:v>142.88241049999999</c:v>
                </c:pt>
                <c:pt idx="30567">
                  <c:v>144.03179170000001</c:v>
                </c:pt>
                <c:pt idx="30568">
                  <c:v>154.0457571</c:v>
                </c:pt>
                <c:pt idx="30569">
                  <c:v>154.0457571</c:v>
                </c:pt>
                <c:pt idx="30570">
                  <c:v>146.51162640000001</c:v>
                </c:pt>
                <c:pt idx="30571">
                  <c:v>137.41932370000001</c:v>
                </c:pt>
                <c:pt idx="30572">
                  <c:v>135.90448369999999</c:v>
                </c:pt>
                <c:pt idx="30573">
                  <c:v>146.549758</c:v>
                </c:pt>
                <c:pt idx="30574">
                  <c:v>144.18842530000001</c:v>
                </c:pt>
                <c:pt idx="30575">
                  <c:v>145.19382999999999</c:v>
                </c:pt>
                <c:pt idx="30576">
                  <c:v>143.2170869</c:v>
                </c:pt>
                <c:pt idx="30577">
                  <c:v>139.24604339999999</c:v>
                </c:pt>
                <c:pt idx="30578">
                  <c:v>142.4844219</c:v>
                </c:pt>
                <c:pt idx="30579">
                  <c:v>141.0077939</c:v>
                </c:pt>
                <c:pt idx="30580">
                  <c:v>134.9894568</c:v>
                </c:pt>
                <c:pt idx="30581">
                  <c:v>134.48810929999999</c:v>
                </c:pt>
                <c:pt idx="30582">
                  <c:v>146.24258040000001</c:v>
                </c:pt>
                <c:pt idx="30583">
                  <c:v>142.3424832</c:v>
                </c:pt>
                <c:pt idx="30584">
                  <c:v>142.3424832</c:v>
                </c:pt>
                <c:pt idx="30585">
                  <c:v>146.31533930000001</c:v>
                </c:pt>
                <c:pt idx="30586">
                  <c:v>152.01285799999999</c:v>
                </c:pt>
                <c:pt idx="30587">
                  <c:v>137.78171090000001</c:v>
                </c:pt>
                <c:pt idx="30588">
                  <c:v>151.59259700000001</c:v>
                </c:pt>
                <c:pt idx="30589">
                  <c:v>139.4183036</c:v>
                </c:pt>
                <c:pt idx="30590">
                  <c:v>148.09642020000001</c:v>
                </c:pt>
                <c:pt idx="30591">
                  <c:v>148.09642020000001</c:v>
                </c:pt>
                <c:pt idx="30592">
                  <c:v>134.0880975</c:v>
                </c:pt>
                <c:pt idx="30593">
                  <c:v>138.5422251</c:v>
                </c:pt>
                <c:pt idx="30594">
                  <c:v>138.53917229999999</c:v>
                </c:pt>
                <c:pt idx="30595">
                  <c:v>148.01210380000001</c:v>
                </c:pt>
                <c:pt idx="30596">
                  <c:v>138.53917229999999</c:v>
                </c:pt>
                <c:pt idx="30597">
                  <c:v>148.01210380000001</c:v>
                </c:pt>
                <c:pt idx="30598">
                  <c:v>140.2253063</c:v>
                </c:pt>
                <c:pt idx="30599">
                  <c:v>143.2834905</c:v>
                </c:pt>
                <c:pt idx="30600">
                  <c:v>140.84586709999999</c:v>
                </c:pt>
                <c:pt idx="30601">
                  <c:v>143.26460689999999</c:v>
                </c:pt>
                <c:pt idx="30602">
                  <c:v>138.5377656</c:v>
                </c:pt>
                <c:pt idx="30603">
                  <c:v>149.82294590000001</c:v>
                </c:pt>
                <c:pt idx="30604">
                  <c:v>155.63794200000001</c:v>
                </c:pt>
                <c:pt idx="30605">
                  <c:v>133.8757818</c:v>
                </c:pt>
                <c:pt idx="30606">
                  <c:v>136.85076789999999</c:v>
                </c:pt>
                <c:pt idx="30607">
                  <c:v>136.85076789999999</c:v>
                </c:pt>
                <c:pt idx="30608">
                  <c:v>137.80315379999999</c:v>
                </c:pt>
                <c:pt idx="30609">
                  <c:v>146.4968672</c:v>
                </c:pt>
                <c:pt idx="30610">
                  <c:v>148.92344299999999</c:v>
                </c:pt>
                <c:pt idx="30611">
                  <c:v>148.0506848</c:v>
                </c:pt>
                <c:pt idx="30612">
                  <c:v>148.0506848</c:v>
                </c:pt>
                <c:pt idx="30613">
                  <c:v>141.3416278</c:v>
                </c:pt>
                <c:pt idx="30614">
                  <c:v>148.91914919999999</c:v>
                </c:pt>
                <c:pt idx="30615">
                  <c:v>144.37013350000001</c:v>
                </c:pt>
                <c:pt idx="30616">
                  <c:v>140.44012309999999</c:v>
                </c:pt>
                <c:pt idx="30617">
                  <c:v>144.4095418</c:v>
                </c:pt>
                <c:pt idx="30618">
                  <c:v>138.1828155</c:v>
                </c:pt>
                <c:pt idx="30619">
                  <c:v>147.26974619999999</c:v>
                </c:pt>
                <c:pt idx="30620">
                  <c:v>150.54958099999999</c:v>
                </c:pt>
                <c:pt idx="30621">
                  <c:v>142.6897979</c:v>
                </c:pt>
                <c:pt idx="30622">
                  <c:v>148.96484720000001</c:v>
                </c:pt>
                <c:pt idx="30623">
                  <c:v>148.97401919999999</c:v>
                </c:pt>
                <c:pt idx="30624">
                  <c:v>139.48925449999999</c:v>
                </c:pt>
                <c:pt idx="30625">
                  <c:v>143.25590310000001</c:v>
                </c:pt>
                <c:pt idx="30626">
                  <c:v>143.25590310000001</c:v>
                </c:pt>
                <c:pt idx="30627">
                  <c:v>139.45732849999999</c:v>
                </c:pt>
                <c:pt idx="30628">
                  <c:v>147.29146639999999</c:v>
                </c:pt>
                <c:pt idx="30629">
                  <c:v>147.29146639999999</c:v>
                </c:pt>
                <c:pt idx="30630">
                  <c:v>147.60446909999999</c:v>
                </c:pt>
                <c:pt idx="30631">
                  <c:v>149.69971609999999</c:v>
                </c:pt>
                <c:pt idx="30632">
                  <c:v>148.9866366</c:v>
                </c:pt>
                <c:pt idx="30633">
                  <c:v>152.14531410000001</c:v>
                </c:pt>
                <c:pt idx="30634">
                  <c:v>147.7308893</c:v>
                </c:pt>
                <c:pt idx="30635">
                  <c:v>149.73538880000001</c:v>
                </c:pt>
                <c:pt idx="30636">
                  <c:v>137.71341810000001</c:v>
                </c:pt>
                <c:pt idx="30637">
                  <c:v>137.71341810000001</c:v>
                </c:pt>
                <c:pt idx="30638">
                  <c:v>137.50290100000001</c:v>
                </c:pt>
                <c:pt idx="30639">
                  <c:v>141.5296347</c:v>
                </c:pt>
                <c:pt idx="30640">
                  <c:v>152.18471719999999</c:v>
                </c:pt>
                <c:pt idx="30641">
                  <c:v>136.10027310000001</c:v>
                </c:pt>
                <c:pt idx="30642">
                  <c:v>149.9261534</c:v>
                </c:pt>
                <c:pt idx="30643">
                  <c:v>149.86681050000001</c:v>
                </c:pt>
                <c:pt idx="30644">
                  <c:v>139.52769939999999</c:v>
                </c:pt>
                <c:pt idx="30645">
                  <c:v>145.05962360000001</c:v>
                </c:pt>
                <c:pt idx="30646">
                  <c:v>145.05962360000001</c:v>
                </c:pt>
                <c:pt idx="30647">
                  <c:v>135.80298070000001</c:v>
                </c:pt>
                <c:pt idx="30648">
                  <c:v>140.3016647</c:v>
                </c:pt>
                <c:pt idx="30649">
                  <c:v>157.67871120000001</c:v>
                </c:pt>
                <c:pt idx="30650">
                  <c:v>148.06226480000001</c:v>
                </c:pt>
                <c:pt idx="30651">
                  <c:v>148.06226480000001</c:v>
                </c:pt>
                <c:pt idx="30652">
                  <c:v>137.1499341</c:v>
                </c:pt>
                <c:pt idx="30653">
                  <c:v>138.63722820000001</c:v>
                </c:pt>
                <c:pt idx="30654">
                  <c:v>138.61598749999999</c:v>
                </c:pt>
                <c:pt idx="30655">
                  <c:v>140.65728759999999</c:v>
                </c:pt>
                <c:pt idx="30656">
                  <c:v>146.60509339999999</c:v>
                </c:pt>
                <c:pt idx="30657">
                  <c:v>145.02881690000001</c:v>
                </c:pt>
                <c:pt idx="30658">
                  <c:v>139.46805789999999</c:v>
                </c:pt>
                <c:pt idx="30659">
                  <c:v>139.46805789999999</c:v>
                </c:pt>
                <c:pt idx="30660">
                  <c:v>152.75179650000001</c:v>
                </c:pt>
                <c:pt idx="30661">
                  <c:v>152.75179650000001</c:v>
                </c:pt>
                <c:pt idx="30662">
                  <c:v>143.2450508</c:v>
                </c:pt>
                <c:pt idx="30663">
                  <c:v>143.2450508</c:v>
                </c:pt>
                <c:pt idx="30664">
                  <c:v>144.14686599999999</c:v>
                </c:pt>
                <c:pt idx="30665">
                  <c:v>144.14161870000001</c:v>
                </c:pt>
                <c:pt idx="30666">
                  <c:v>136.6871333</c:v>
                </c:pt>
                <c:pt idx="30667">
                  <c:v>144.62071090000001</c:v>
                </c:pt>
                <c:pt idx="30668">
                  <c:v>149.01449049999999</c:v>
                </c:pt>
                <c:pt idx="30669">
                  <c:v>146.9680348</c:v>
                </c:pt>
                <c:pt idx="30670">
                  <c:v>148.99899529999999</c:v>
                </c:pt>
                <c:pt idx="30671">
                  <c:v>143.7074519</c:v>
                </c:pt>
                <c:pt idx="30672">
                  <c:v>143.3836249</c:v>
                </c:pt>
                <c:pt idx="30673">
                  <c:v>145.77245619999999</c:v>
                </c:pt>
                <c:pt idx="30674">
                  <c:v>144.14399639999999</c:v>
                </c:pt>
                <c:pt idx="30675">
                  <c:v>154.8348656</c:v>
                </c:pt>
                <c:pt idx="30676">
                  <c:v>154.8348656</c:v>
                </c:pt>
                <c:pt idx="30677">
                  <c:v>145.8133503</c:v>
                </c:pt>
                <c:pt idx="30678">
                  <c:v>154.7678769</c:v>
                </c:pt>
                <c:pt idx="30679">
                  <c:v>154.7678769</c:v>
                </c:pt>
                <c:pt idx="30680">
                  <c:v>142.4863326</c:v>
                </c:pt>
                <c:pt idx="30681">
                  <c:v>142.4863326</c:v>
                </c:pt>
                <c:pt idx="30682">
                  <c:v>144.15391969999999</c:v>
                </c:pt>
                <c:pt idx="30683">
                  <c:v>136.69822780000001</c:v>
                </c:pt>
                <c:pt idx="30684">
                  <c:v>135.8416484</c:v>
                </c:pt>
                <c:pt idx="30685">
                  <c:v>148.2000065</c:v>
                </c:pt>
                <c:pt idx="30686">
                  <c:v>142.28524920000001</c:v>
                </c:pt>
                <c:pt idx="30687">
                  <c:v>148.24022220000001</c:v>
                </c:pt>
                <c:pt idx="30688">
                  <c:v>147.74620340000001</c:v>
                </c:pt>
                <c:pt idx="30689">
                  <c:v>143.3874696</c:v>
                </c:pt>
                <c:pt idx="30690">
                  <c:v>134.22922790000001</c:v>
                </c:pt>
                <c:pt idx="30691">
                  <c:v>137.53118660000001</c:v>
                </c:pt>
                <c:pt idx="30692">
                  <c:v>137.53118660000001</c:v>
                </c:pt>
                <c:pt idx="30693">
                  <c:v>155.69447260000001</c:v>
                </c:pt>
                <c:pt idx="30694">
                  <c:v>142.81004540000001</c:v>
                </c:pt>
                <c:pt idx="30695">
                  <c:v>147.07871589999999</c:v>
                </c:pt>
                <c:pt idx="30696">
                  <c:v>145.0957209</c:v>
                </c:pt>
                <c:pt idx="30697">
                  <c:v>137.81576960000001</c:v>
                </c:pt>
                <c:pt idx="30698">
                  <c:v>136.93938059999999</c:v>
                </c:pt>
                <c:pt idx="30699">
                  <c:v>145.07310200000001</c:v>
                </c:pt>
                <c:pt idx="30700">
                  <c:v>153.68827540000001</c:v>
                </c:pt>
                <c:pt idx="30701">
                  <c:v>153.24980489999999</c:v>
                </c:pt>
                <c:pt idx="30702">
                  <c:v>135.99782569999999</c:v>
                </c:pt>
                <c:pt idx="30703">
                  <c:v>148.95599899999999</c:v>
                </c:pt>
                <c:pt idx="30704">
                  <c:v>148.95599899999999</c:v>
                </c:pt>
                <c:pt idx="30705">
                  <c:v>143.3099306</c:v>
                </c:pt>
                <c:pt idx="30706">
                  <c:v>143.3099306</c:v>
                </c:pt>
                <c:pt idx="30707">
                  <c:v>147.23737320000001</c:v>
                </c:pt>
                <c:pt idx="30708">
                  <c:v>149.6980791</c:v>
                </c:pt>
                <c:pt idx="30709">
                  <c:v>149.6980791</c:v>
                </c:pt>
                <c:pt idx="30710">
                  <c:v>143.41098779999999</c:v>
                </c:pt>
                <c:pt idx="30711">
                  <c:v>140.41957429999999</c:v>
                </c:pt>
                <c:pt idx="30712">
                  <c:v>156.43473069999999</c:v>
                </c:pt>
                <c:pt idx="30713">
                  <c:v>138.319255</c:v>
                </c:pt>
                <c:pt idx="30714">
                  <c:v>139.0951345</c:v>
                </c:pt>
                <c:pt idx="30715">
                  <c:v>154.7932485</c:v>
                </c:pt>
                <c:pt idx="30716">
                  <c:v>154.7932485</c:v>
                </c:pt>
                <c:pt idx="30717">
                  <c:v>139.5024128</c:v>
                </c:pt>
                <c:pt idx="30718">
                  <c:v>139.5024128</c:v>
                </c:pt>
                <c:pt idx="30719">
                  <c:v>143.12068149999999</c:v>
                </c:pt>
                <c:pt idx="30720">
                  <c:v>144.24136859999999</c:v>
                </c:pt>
                <c:pt idx="30721">
                  <c:v>146.07982490000001</c:v>
                </c:pt>
                <c:pt idx="30722">
                  <c:v>144.2230567</c:v>
                </c:pt>
                <c:pt idx="30723">
                  <c:v>136.51087989999999</c:v>
                </c:pt>
                <c:pt idx="30724">
                  <c:v>150.72812210000001</c:v>
                </c:pt>
                <c:pt idx="30725">
                  <c:v>146.12123729999999</c:v>
                </c:pt>
                <c:pt idx="30726">
                  <c:v>137.85988040000001</c:v>
                </c:pt>
                <c:pt idx="30727">
                  <c:v>137.85988040000001</c:v>
                </c:pt>
                <c:pt idx="30728">
                  <c:v>140.3813131</c:v>
                </c:pt>
                <c:pt idx="30729">
                  <c:v>140.8574079</c:v>
                </c:pt>
                <c:pt idx="30730">
                  <c:v>143.77444059999999</c:v>
                </c:pt>
                <c:pt idx="30731">
                  <c:v>139.65275339999999</c:v>
                </c:pt>
                <c:pt idx="30732">
                  <c:v>146.41059300000001</c:v>
                </c:pt>
                <c:pt idx="30733">
                  <c:v>152.28846680000001</c:v>
                </c:pt>
                <c:pt idx="30734">
                  <c:v>134.86903749999999</c:v>
                </c:pt>
                <c:pt idx="30735">
                  <c:v>133.86385799999999</c:v>
                </c:pt>
                <c:pt idx="30736">
                  <c:v>146.7718534</c:v>
                </c:pt>
                <c:pt idx="30737">
                  <c:v>148.9218659</c:v>
                </c:pt>
                <c:pt idx="30738">
                  <c:v>148.9218659</c:v>
                </c:pt>
                <c:pt idx="30739">
                  <c:v>149.8380554</c:v>
                </c:pt>
                <c:pt idx="30740">
                  <c:v>146.56841940000001</c:v>
                </c:pt>
                <c:pt idx="30741">
                  <c:v>149.83178670000001</c:v>
                </c:pt>
                <c:pt idx="30742">
                  <c:v>134.548776</c:v>
                </c:pt>
                <c:pt idx="30743">
                  <c:v>145.0479843</c:v>
                </c:pt>
                <c:pt idx="30744">
                  <c:v>145.0479843</c:v>
                </c:pt>
                <c:pt idx="30745">
                  <c:v>149.05406930000001</c:v>
                </c:pt>
                <c:pt idx="30746">
                  <c:v>149.30009580000001</c:v>
                </c:pt>
                <c:pt idx="30747">
                  <c:v>149.828924</c:v>
                </c:pt>
                <c:pt idx="30748">
                  <c:v>136.7303866</c:v>
                </c:pt>
                <c:pt idx="30749">
                  <c:v>149.8385443</c:v>
                </c:pt>
                <c:pt idx="30750">
                  <c:v>141.31919070000001</c:v>
                </c:pt>
                <c:pt idx="30751">
                  <c:v>151.5286748</c:v>
                </c:pt>
                <c:pt idx="30752">
                  <c:v>153.8028759</c:v>
                </c:pt>
                <c:pt idx="30753">
                  <c:v>151.44692309999999</c:v>
                </c:pt>
                <c:pt idx="30754">
                  <c:v>140.45983380000001</c:v>
                </c:pt>
                <c:pt idx="30755">
                  <c:v>144.58179369999999</c:v>
                </c:pt>
                <c:pt idx="30756">
                  <c:v>136.97558480000001</c:v>
                </c:pt>
                <c:pt idx="30757">
                  <c:v>148.20785029999999</c:v>
                </c:pt>
                <c:pt idx="30758">
                  <c:v>148.20785029999999</c:v>
                </c:pt>
                <c:pt idx="30759">
                  <c:v>153.842243</c:v>
                </c:pt>
                <c:pt idx="30760">
                  <c:v>151.48731330000001</c:v>
                </c:pt>
                <c:pt idx="30761">
                  <c:v>139.3117207</c:v>
                </c:pt>
                <c:pt idx="30762">
                  <c:v>147.0245434</c:v>
                </c:pt>
                <c:pt idx="30763">
                  <c:v>137.11934880000001</c:v>
                </c:pt>
                <c:pt idx="30764">
                  <c:v>159.32021219999999</c:v>
                </c:pt>
                <c:pt idx="30765">
                  <c:v>147.1130891</c:v>
                </c:pt>
                <c:pt idx="30766">
                  <c:v>150.78777650000001</c:v>
                </c:pt>
                <c:pt idx="30767">
                  <c:v>139.61644849999999</c:v>
                </c:pt>
                <c:pt idx="30768">
                  <c:v>139.61644849999999</c:v>
                </c:pt>
                <c:pt idx="30769">
                  <c:v>142.50912080000001</c:v>
                </c:pt>
                <c:pt idx="30770">
                  <c:v>147.50464479999999</c:v>
                </c:pt>
                <c:pt idx="30771">
                  <c:v>141.20981119999999</c:v>
                </c:pt>
                <c:pt idx="30772">
                  <c:v>150.77472309999999</c:v>
                </c:pt>
                <c:pt idx="30773">
                  <c:v>141.28857909999999</c:v>
                </c:pt>
                <c:pt idx="30774">
                  <c:v>141.28857909999999</c:v>
                </c:pt>
                <c:pt idx="30775">
                  <c:v>137.72232819999999</c:v>
                </c:pt>
                <c:pt idx="30776">
                  <c:v>154.41100850000001</c:v>
                </c:pt>
                <c:pt idx="30777">
                  <c:v>154.41100850000001</c:v>
                </c:pt>
                <c:pt idx="30778">
                  <c:v>137.62050450000001</c:v>
                </c:pt>
                <c:pt idx="30779">
                  <c:v>137.62050450000001</c:v>
                </c:pt>
                <c:pt idx="30780">
                  <c:v>148.99017699999999</c:v>
                </c:pt>
                <c:pt idx="30781">
                  <c:v>148.99017699999999</c:v>
                </c:pt>
                <c:pt idx="30782">
                  <c:v>141.6259335</c:v>
                </c:pt>
                <c:pt idx="30783">
                  <c:v>151.0324267</c:v>
                </c:pt>
                <c:pt idx="30784">
                  <c:v>147.1746536</c:v>
                </c:pt>
                <c:pt idx="30785">
                  <c:v>145.99582559999999</c:v>
                </c:pt>
                <c:pt idx="30786">
                  <c:v>147.05957979999999</c:v>
                </c:pt>
                <c:pt idx="30787">
                  <c:v>146.67932540000001</c:v>
                </c:pt>
                <c:pt idx="30788">
                  <c:v>155.641831</c:v>
                </c:pt>
                <c:pt idx="30789">
                  <c:v>155.641831</c:v>
                </c:pt>
                <c:pt idx="30790">
                  <c:v>144.98227639999999</c:v>
                </c:pt>
                <c:pt idx="30791">
                  <c:v>145.05720919999999</c:v>
                </c:pt>
                <c:pt idx="30792">
                  <c:v>145.05720919999999</c:v>
                </c:pt>
                <c:pt idx="30793">
                  <c:v>146.7223051</c:v>
                </c:pt>
                <c:pt idx="30794">
                  <c:v>145.11799809999999</c:v>
                </c:pt>
                <c:pt idx="30795">
                  <c:v>150.7363058</c:v>
                </c:pt>
                <c:pt idx="30796">
                  <c:v>145.11329929999999</c:v>
                </c:pt>
                <c:pt idx="30797">
                  <c:v>147.2221246</c:v>
                </c:pt>
                <c:pt idx="30798">
                  <c:v>149.93303470000001</c:v>
                </c:pt>
                <c:pt idx="30799">
                  <c:v>150.7767557</c:v>
                </c:pt>
                <c:pt idx="30800">
                  <c:v>144.3228848</c:v>
                </c:pt>
                <c:pt idx="30801">
                  <c:v>149.91580540000001</c:v>
                </c:pt>
                <c:pt idx="30802">
                  <c:v>145.9469694</c:v>
                </c:pt>
                <c:pt idx="30803">
                  <c:v>150.2883266</c:v>
                </c:pt>
                <c:pt idx="30804">
                  <c:v>145.95743619999999</c:v>
                </c:pt>
                <c:pt idx="30805">
                  <c:v>138.55176789999999</c:v>
                </c:pt>
                <c:pt idx="30806">
                  <c:v>155.58888010000001</c:v>
                </c:pt>
                <c:pt idx="30807">
                  <c:v>155.58888010000001</c:v>
                </c:pt>
                <c:pt idx="30808">
                  <c:v>137.66911880000001</c:v>
                </c:pt>
                <c:pt idx="30809">
                  <c:v>143.4588263</c:v>
                </c:pt>
                <c:pt idx="30810">
                  <c:v>143.4588263</c:v>
                </c:pt>
                <c:pt idx="30811">
                  <c:v>139.36561259999999</c:v>
                </c:pt>
                <c:pt idx="30812">
                  <c:v>139.36561259999999</c:v>
                </c:pt>
                <c:pt idx="30813">
                  <c:v>156.5273014</c:v>
                </c:pt>
                <c:pt idx="30814">
                  <c:v>137.75755820000001</c:v>
                </c:pt>
                <c:pt idx="30815">
                  <c:v>144.6123987</c:v>
                </c:pt>
                <c:pt idx="30816">
                  <c:v>148.82503009999999</c:v>
                </c:pt>
                <c:pt idx="30817">
                  <c:v>154.8098885</c:v>
                </c:pt>
                <c:pt idx="30818">
                  <c:v>134.81822360000001</c:v>
                </c:pt>
                <c:pt idx="30819">
                  <c:v>156.50614880000001</c:v>
                </c:pt>
                <c:pt idx="30820">
                  <c:v>156.2111438</c:v>
                </c:pt>
                <c:pt idx="30821">
                  <c:v>154.91086870000001</c:v>
                </c:pt>
                <c:pt idx="30822">
                  <c:v>146.8943913</c:v>
                </c:pt>
                <c:pt idx="30823">
                  <c:v>150.7169079</c:v>
                </c:pt>
                <c:pt idx="30824">
                  <c:v>150.7169079</c:v>
                </c:pt>
                <c:pt idx="30825">
                  <c:v>142.00331790000001</c:v>
                </c:pt>
                <c:pt idx="30826">
                  <c:v>146.03729860000001</c:v>
                </c:pt>
                <c:pt idx="30827">
                  <c:v>148.2822213</c:v>
                </c:pt>
                <c:pt idx="30828">
                  <c:v>138.83840799999999</c:v>
                </c:pt>
                <c:pt idx="30829">
                  <c:v>143.804821</c:v>
                </c:pt>
                <c:pt idx="30830">
                  <c:v>151.38887399999999</c:v>
                </c:pt>
                <c:pt idx="30831">
                  <c:v>151.38887399999999</c:v>
                </c:pt>
                <c:pt idx="30832">
                  <c:v>143.85061970000001</c:v>
                </c:pt>
                <c:pt idx="30833">
                  <c:v>147.5532886</c:v>
                </c:pt>
                <c:pt idx="30834">
                  <c:v>154.9350695</c:v>
                </c:pt>
                <c:pt idx="30835">
                  <c:v>154.9350695</c:v>
                </c:pt>
                <c:pt idx="30836">
                  <c:v>137.909074</c:v>
                </c:pt>
                <c:pt idx="30837">
                  <c:v>157.2442465</c:v>
                </c:pt>
                <c:pt idx="30838">
                  <c:v>135.9857921</c:v>
                </c:pt>
                <c:pt idx="30839">
                  <c:v>135.80026520000001</c:v>
                </c:pt>
                <c:pt idx="30840">
                  <c:v>144.28880899999999</c:v>
                </c:pt>
                <c:pt idx="30841">
                  <c:v>144.28880899999999</c:v>
                </c:pt>
                <c:pt idx="30842">
                  <c:v>148.17346570000001</c:v>
                </c:pt>
                <c:pt idx="30843">
                  <c:v>144.02244899999999</c:v>
                </c:pt>
                <c:pt idx="30844">
                  <c:v>139.88003029999999</c:v>
                </c:pt>
                <c:pt idx="30845">
                  <c:v>148.62280279999999</c:v>
                </c:pt>
                <c:pt idx="30846">
                  <c:v>148.66445970000001</c:v>
                </c:pt>
                <c:pt idx="30847">
                  <c:v>142.3127136</c:v>
                </c:pt>
                <c:pt idx="30848">
                  <c:v>144.0827841</c:v>
                </c:pt>
                <c:pt idx="30849">
                  <c:v>160.0560127</c:v>
                </c:pt>
                <c:pt idx="30850">
                  <c:v>160.0560127</c:v>
                </c:pt>
                <c:pt idx="30851">
                  <c:v>142.67505460000001</c:v>
                </c:pt>
                <c:pt idx="30852">
                  <c:v>137.9912855</c:v>
                </c:pt>
                <c:pt idx="30853">
                  <c:v>153.1483642</c:v>
                </c:pt>
                <c:pt idx="30854">
                  <c:v>141.34415630000001</c:v>
                </c:pt>
                <c:pt idx="30855">
                  <c:v>141.34415630000001</c:v>
                </c:pt>
                <c:pt idx="30856">
                  <c:v>155.66858350000001</c:v>
                </c:pt>
                <c:pt idx="30857">
                  <c:v>155.66858350000001</c:v>
                </c:pt>
                <c:pt idx="30858">
                  <c:v>145.21512079999999</c:v>
                </c:pt>
                <c:pt idx="30859">
                  <c:v>149.11135580000001</c:v>
                </c:pt>
                <c:pt idx="30860">
                  <c:v>141.4528095</c:v>
                </c:pt>
                <c:pt idx="30861">
                  <c:v>145.1952776</c:v>
                </c:pt>
                <c:pt idx="30862">
                  <c:v>151.51595209999999</c:v>
                </c:pt>
                <c:pt idx="30863">
                  <c:v>139.76973960000001</c:v>
                </c:pt>
                <c:pt idx="30864">
                  <c:v>139.76973960000001</c:v>
                </c:pt>
                <c:pt idx="30865">
                  <c:v>151.65206169999999</c:v>
                </c:pt>
                <c:pt idx="30866">
                  <c:v>145.96561489999999</c:v>
                </c:pt>
                <c:pt idx="30867">
                  <c:v>145.96561489999999</c:v>
                </c:pt>
                <c:pt idx="30868">
                  <c:v>141.50533419999999</c:v>
                </c:pt>
                <c:pt idx="30869">
                  <c:v>137.58593020000001</c:v>
                </c:pt>
                <c:pt idx="30870">
                  <c:v>138.1518025</c:v>
                </c:pt>
                <c:pt idx="30871">
                  <c:v>140.869686</c:v>
                </c:pt>
                <c:pt idx="30872">
                  <c:v>151.8410154</c:v>
                </c:pt>
                <c:pt idx="30873">
                  <c:v>147.33499409999999</c:v>
                </c:pt>
                <c:pt idx="30874">
                  <c:v>150.69836219999999</c:v>
                </c:pt>
                <c:pt idx="30875">
                  <c:v>150.69836219999999</c:v>
                </c:pt>
                <c:pt idx="30876">
                  <c:v>136.01702309999999</c:v>
                </c:pt>
                <c:pt idx="30877">
                  <c:v>150.76632799999999</c:v>
                </c:pt>
                <c:pt idx="30878">
                  <c:v>155.46198939999999</c:v>
                </c:pt>
                <c:pt idx="30879">
                  <c:v>154.0608053</c:v>
                </c:pt>
                <c:pt idx="30880">
                  <c:v>150.76305529999999</c:v>
                </c:pt>
                <c:pt idx="30881">
                  <c:v>137.02668389999999</c:v>
                </c:pt>
                <c:pt idx="30882">
                  <c:v>149.94960090000001</c:v>
                </c:pt>
                <c:pt idx="30883">
                  <c:v>152.3144648</c:v>
                </c:pt>
                <c:pt idx="30884">
                  <c:v>141.1528907</c:v>
                </c:pt>
                <c:pt idx="30885">
                  <c:v>155.50349180000001</c:v>
                </c:pt>
                <c:pt idx="30886">
                  <c:v>151.59869660000001</c:v>
                </c:pt>
                <c:pt idx="30887">
                  <c:v>141.12149840000001</c:v>
                </c:pt>
                <c:pt idx="30888">
                  <c:v>147.9325686</c:v>
                </c:pt>
                <c:pt idx="30889">
                  <c:v>152.3567449</c:v>
                </c:pt>
                <c:pt idx="30890">
                  <c:v>156.62226509999999</c:v>
                </c:pt>
                <c:pt idx="30891">
                  <c:v>140.46376470000001</c:v>
                </c:pt>
                <c:pt idx="30892">
                  <c:v>141.77296749999999</c:v>
                </c:pt>
                <c:pt idx="30893">
                  <c:v>151.60884669999999</c:v>
                </c:pt>
                <c:pt idx="30894">
                  <c:v>143.15441379999999</c:v>
                </c:pt>
                <c:pt idx="30895">
                  <c:v>135.0641981</c:v>
                </c:pt>
                <c:pt idx="30896">
                  <c:v>142.3541736</c:v>
                </c:pt>
                <c:pt idx="30897">
                  <c:v>149.13761969999999</c:v>
                </c:pt>
                <c:pt idx="30898">
                  <c:v>149.13761969999999</c:v>
                </c:pt>
                <c:pt idx="30899">
                  <c:v>160.96671259999999</c:v>
                </c:pt>
                <c:pt idx="30900">
                  <c:v>151.96964399999999</c:v>
                </c:pt>
                <c:pt idx="30901">
                  <c:v>146.09076930000001</c:v>
                </c:pt>
                <c:pt idx="30902">
                  <c:v>149.2844752</c:v>
                </c:pt>
                <c:pt idx="30903">
                  <c:v>143.10824160000001</c:v>
                </c:pt>
                <c:pt idx="30904">
                  <c:v>143.10824160000001</c:v>
                </c:pt>
                <c:pt idx="30905">
                  <c:v>141.40990049999999</c:v>
                </c:pt>
                <c:pt idx="30906">
                  <c:v>152.55320639999999</c:v>
                </c:pt>
                <c:pt idx="30907">
                  <c:v>138.83054849999999</c:v>
                </c:pt>
                <c:pt idx="30908">
                  <c:v>154.6185591</c:v>
                </c:pt>
                <c:pt idx="30909">
                  <c:v>156.07878070000001</c:v>
                </c:pt>
                <c:pt idx="30910">
                  <c:v>156.07878070000001</c:v>
                </c:pt>
                <c:pt idx="30911">
                  <c:v>140.6414537</c:v>
                </c:pt>
                <c:pt idx="30912">
                  <c:v>140.6414537</c:v>
                </c:pt>
                <c:pt idx="30913">
                  <c:v>151.69870420000001</c:v>
                </c:pt>
                <c:pt idx="30914">
                  <c:v>144.39478399999999</c:v>
                </c:pt>
                <c:pt idx="30915">
                  <c:v>140.7318807</c:v>
                </c:pt>
                <c:pt idx="30916">
                  <c:v>149.72191860000001</c:v>
                </c:pt>
                <c:pt idx="30917">
                  <c:v>139.637169</c:v>
                </c:pt>
                <c:pt idx="30918">
                  <c:v>139.47975220000001</c:v>
                </c:pt>
                <c:pt idx="30919">
                  <c:v>139.47975220000001</c:v>
                </c:pt>
                <c:pt idx="30920">
                  <c:v>141.5502563</c:v>
                </c:pt>
                <c:pt idx="30921">
                  <c:v>148.46648039999999</c:v>
                </c:pt>
                <c:pt idx="30922">
                  <c:v>149.9290512</c:v>
                </c:pt>
                <c:pt idx="30923">
                  <c:v>149.9290512</c:v>
                </c:pt>
                <c:pt idx="30924">
                  <c:v>142.60569580000001</c:v>
                </c:pt>
                <c:pt idx="30925">
                  <c:v>148.51391820000001</c:v>
                </c:pt>
                <c:pt idx="30926">
                  <c:v>148.3165941</c:v>
                </c:pt>
                <c:pt idx="30927">
                  <c:v>152.4239527</c:v>
                </c:pt>
                <c:pt idx="30928">
                  <c:v>134.70088490000001</c:v>
                </c:pt>
                <c:pt idx="30929">
                  <c:v>151.3092163</c:v>
                </c:pt>
                <c:pt idx="30930">
                  <c:v>152.4664473</c:v>
                </c:pt>
                <c:pt idx="30931">
                  <c:v>136.22090059999999</c:v>
                </c:pt>
                <c:pt idx="30932">
                  <c:v>147.85980280000001</c:v>
                </c:pt>
                <c:pt idx="30933">
                  <c:v>142.0941052</c:v>
                </c:pt>
                <c:pt idx="30934">
                  <c:v>142.86908529999999</c:v>
                </c:pt>
                <c:pt idx="30935">
                  <c:v>152.82476220000001</c:v>
                </c:pt>
                <c:pt idx="30936">
                  <c:v>145.9920553</c:v>
                </c:pt>
                <c:pt idx="30937">
                  <c:v>145.9920553</c:v>
                </c:pt>
                <c:pt idx="30938">
                  <c:v>151.98740939999999</c:v>
                </c:pt>
                <c:pt idx="30939">
                  <c:v>146.99018390000001</c:v>
                </c:pt>
                <c:pt idx="30940">
                  <c:v>146.4148476</c:v>
                </c:pt>
                <c:pt idx="30941">
                  <c:v>146.87707230000001</c:v>
                </c:pt>
                <c:pt idx="30942">
                  <c:v>146.98390520000001</c:v>
                </c:pt>
                <c:pt idx="30943">
                  <c:v>149.68686679999999</c:v>
                </c:pt>
                <c:pt idx="30944">
                  <c:v>146.1492274</c:v>
                </c:pt>
                <c:pt idx="30945">
                  <c:v>150.86712259999999</c:v>
                </c:pt>
                <c:pt idx="30946">
                  <c:v>150.84823829999999</c:v>
                </c:pt>
                <c:pt idx="30947">
                  <c:v>140.29490820000001</c:v>
                </c:pt>
                <c:pt idx="30948">
                  <c:v>138.4363122</c:v>
                </c:pt>
                <c:pt idx="30949">
                  <c:v>146.8880217</c:v>
                </c:pt>
                <c:pt idx="30950">
                  <c:v>141.26338430000001</c:v>
                </c:pt>
                <c:pt idx="30951">
                  <c:v>144.4445279</c:v>
                </c:pt>
                <c:pt idx="30952">
                  <c:v>144.4445279</c:v>
                </c:pt>
                <c:pt idx="30953">
                  <c:v>157.8882825</c:v>
                </c:pt>
                <c:pt idx="30954">
                  <c:v>156.57554959999999</c:v>
                </c:pt>
                <c:pt idx="30955">
                  <c:v>139.67288600000001</c:v>
                </c:pt>
                <c:pt idx="30956">
                  <c:v>157.40687460000001</c:v>
                </c:pt>
                <c:pt idx="30957">
                  <c:v>149.14397399999999</c:v>
                </c:pt>
                <c:pt idx="30958">
                  <c:v>138.3177187</c:v>
                </c:pt>
                <c:pt idx="30959">
                  <c:v>156.56299720000001</c:v>
                </c:pt>
                <c:pt idx="30960">
                  <c:v>151.58088480000001</c:v>
                </c:pt>
                <c:pt idx="30961">
                  <c:v>151.59623110000001</c:v>
                </c:pt>
                <c:pt idx="30962">
                  <c:v>151.59623110000001</c:v>
                </c:pt>
                <c:pt idx="30963">
                  <c:v>157.33668900000001</c:v>
                </c:pt>
                <c:pt idx="30964">
                  <c:v>146.4665181</c:v>
                </c:pt>
                <c:pt idx="30965">
                  <c:v>147.8222896</c:v>
                </c:pt>
                <c:pt idx="30966">
                  <c:v>140.7051553</c:v>
                </c:pt>
                <c:pt idx="30967">
                  <c:v>146.51696480000001</c:v>
                </c:pt>
                <c:pt idx="30968">
                  <c:v>151.65739300000001</c:v>
                </c:pt>
                <c:pt idx="30969">
                  <c:v>135.72040820000001</c:v>
                </c:pt>
                <c:pt idx="30970">
                  <c:v>147.90297100000001</c:v>
                </c:pt>
                <c:pt idx="30971">
                  <c:v>138.86289980000001</c:v>
                </c:pt>
                <c:pt idx="30972">
                  <c:v>138.86289980000001</c:v>
                </c:pt>
                <c:pt idx="30973">
                  <c:v>140.76229309999999</c:v>
                </c:pt>
                <c:pt idx="30974">
                  <c:v>145.80991059999999</c:v>
                </c:pt>
                <c:pt idx="30975">
                  <c:v>140.7555443</c:v>
                </c:pt>
                <c:pt idx="30976">
                  <c:v>140.5330974</c:v>
                </c:pt>
                <c:pt idx="30977">
                  <c:v>140.09624590000001</c:v>
                </c:pt>
                <c:pt idx="30978">
                  <c:v>155.8158645</c:v>
                </c:pt>
                <c:pt idx="30979">
                  <c:v>155.8158645</c:v>
                </c:pt>
                <c:pt idx="30980">
                  <c:v>138.93226849999999</c:v>
                </c:pt>
                <c:pt idx="30981">
                  <c:v>161.69100460000001</c:v>
                </c:pt>
                <c:pt idx="30982">
                  <c:v>161.69100460000001</c:v>
                </c:pt>
                <c:pt idx="30983">
                  <c:v>138.77082340000001</c:v>
                </c:pt>
                <c:pt idx="30984">
                  <c:v>145.33102030000001</c:v>
                </c:pt>
                <c:pt idx="30985">
                  <c:v>140.11809909999999</c:v>
                </c:pt>
                <c:pt idx="30986">
                  <c:v>154.8984672</c:v>
                </c:pt>
                <c:pt idx="30987">
                  <c:v>146.17145210000001</c:v>
                </c:pt>
                <c:pt idx="30988">
                  <c:v>146.17145210000001</c:v>
                </c:pt>
                <c:pt idx="30989">
                  <c:v>150.02994079999999</c:v>
                </c:pt>
                <c:pt idx="30990">
                  <c:v>150.344348</c:v>
                </c:pt>
                <c:pt idx="30991">
                  <c:v>136.31556219999999</c:v>
                </c:pt>
                <c:pt idx="30992">
                  <c:v>147.7639173</c:v>
                </c:pt>
                <c:pt idx="30993">
                  <c:v>147.7639173</c:v>
                </c:pt>
                <c:pt idx="30994">
                  <c:v>142.2502762</c:v>
                </c:pt>
                <c:pt idx="30995">
                  <c:v>145.7915356</c:v>
                </c:pt>
                <c:pt idx="30996">
                  <c:v>144.20851189999999</c:v>
                </c:pt>
                <c:pt idx="30997">
                  <c:v>153.53363669999999</c:v>
                </c:pt>
                <c:pt idx="30998">
                  <c:v>143.18688470000001</c:v>
                </c:pt>
                <c:pt idx="30999">
                  <c:v>143.18688470000001</c:v>
                </c:pt>
                <c:pt idx="31000">
                  <c:v>152.56403649999999</c:v>
                </c:pt>
                <c:pt idx="31001">
                  <c:v>147.0904252</c:v>
                </c:pt>
                <c:pt idx="31002">
                  <c:v>144.04996650000001</c:v>
                </c:pt>
                <c:pt idx="31003">
                  <c:v>156.55930319999999</c:v>
                </c:pt>
                <c:pt idx="31004">
                  <c:v>156.55930319999999</c:v>
                </c:pt>
                <c:pt idx="31005">
                  <c:v>147.06896549999999</c:v>
                </c:pt>
                <c:pt idx="31006">
                  <c:v>157.12678489999999</c:v>
                </c:pt>
                <c:pt idx="31007">
                  <c:v>140.79528959999999</c:v>
                </c:pt>
                <c:pt idx="31008">
                  <c:v>140.79528959999999</c:v>
                </c:pt>
                <c:pt idx="31009">
                  <c:v>156.58769369999999</c:v>
                </c:pt>
                <c:pt idx="31010">
                  <c:v>144.06189219999999</c:v>
                </c:pt>
                <c:pt idx="31011">
                  <c:v>143.3562761</c:v>
                </c:pt>
                <c:pt idx="31012">
                  <c:v>153.48504170000001</c:v>
                </c:pt>
                <c:pt idx="31013">
                  <c:v>157.1682357</c:v>
                </c:pt>
                <c:pt idx="31014">
                  <c:v>154.07467489999999</c:v>
                </c:pt>
                <c:pt idx="31015">
                  <c:v>142.93030400000001</c:v>
                </c:pt>
                <c:pt idx="31016">
                  <c:v>151.59549720000001</c:v>
                </c:pt>
                <c:pt idx="31017">
                  <c:v>151.59549720000001</c:v>
                </c:pt>
                <c:pt idx="31018">
                  <c:v>148.27687330000001</c:v>
                </c:pt>
                <c:pt idx="31019">
                  <c:v>141.63034740000001</c:v>
                </c:pt>
                <c:pt idx="31020">
                  <c:v>142.40955869999999</c:v>
                </c:pt>
                <c:pt idx="31021">
                  <c:v>154.11690780000001</c:v>
                </c:pt>
                <c:pt idx="31022">
                  <c:v>138.8002596</c:v>
                </c:pt>
                <c:pt idx="31023">
                  <c:v>136.44194060000001</c:v>
                </c:pt>
                <c:pt idx="31024">
                  <c:v>152.60788220000001</c:v>
                </c:pt>
                <c:pt idx="31025">
                  <c:v>151.74700910000001</c:v>
                </c:pt>
                <c:pt idx="31026">
                  <c:v>141.30292299999999</c:v>
                </c:pt>
                <c:pt idx="31027">
                  <c:v>152.60071629999999</c:v>
                </c:pt>
                <c:pt idx="31028">
                  <c:v>152.48880320000001</c:v>
                </c:pt>
                <c:pt idx="31029">
                  <c:v>163.4645701</c:v>
                </c:pt>
                <c:pt idx="31030">
                  <c:v>152.497263</c:v>
                </c:pt>
                <c:pt idx="31031">
                  <c:v>157.50859109999999</c:v>
                </c:pt>
                <c:pt idx="31032">
                  <c:v>144.9862085</c:v>
                </c:pt>
                <c:pt idx="31033">
                  <c:v>151.0653169</c:v>
                </c:pt>
                <c:pt idx="31034">
                  <c:v>139.4167922</c:v>
                </c:pt>
                <c:pt idx="31035">
                  <c:v>145.78276210000001</c:v>
                </c:pt>
                <c:pt idx="31036">
                  <c:v>145.78276210000001</c:v>
                </c:pt>
                <c:pt idx="31037">
                  <c:v>139.40522440000001</c:v>
                </c:pt>
                <c:pt idx="31038">
                  <c:v>142.2733963</c:v>
                </c:pt>
                <c:pt idx="31039">
                  <c:v>144.248852</c:v>
                </c:pt>
                <c:pt idx="31040">
                  <c:v>150.08459920000001</c:v>
                </c:pt>
                <c:pt idx="31041">
                  <c:v>150.08459920000001</c:v>
                </c:pt>
                <c:pt idx="31042">
                  <c:v>141.45593059999999</c:v>
                </c:pt>
                <c:pt idx="31043">
                  <c:v>156.33560869999999</c:v>
                </c:pt>
                <c:pt idx="31044">
                  <c:v>152.89966250000001</c:v>
                </c:pt>
                <c:pt idx="31045">
                  <c:v>153.44117309999999</c:v>
                </c:pt>
                <c:pt idx="31046">
                  <c:v>157.304867</c:v>
                </c:pt>
                <c:pt idx="31047">
                  <c:v>157.304867</c:v>
                </c:pt>
                <c:pt idx="31048">
                  <c:v>150.2567501</c:v>
                </c:pt>
                <c:pt idx="31049">
                  <c:v>142.55028569999999</c:v>
                </c:pt>
                <c:pt idx="31050">
                  <c:v>142.55028569999999</c:v>
                </c:pt>
                <c:pt idx="31051">
                  <c:v>153.53390289999999</c:v>
                </c:pt>
                <c:pt idx="31052">
                  <c:v>150.3038124</c:v>
                </c:pt>
                <c:pt idx="31053">
                  <c:v>145.8095648</c:v>
                </c:pt>
                <c:pt idx="31054">
                  <c:v>154.94899319999999</c:v>
                </c:pt>
                <c:pt idx="31055">
                  <c:v>145.394462</c:v>
                </c:pt>
                <c:pt idx="31056">
                  <c:v>154.9917063</c:v>
                </c:pt>
                <c:pt idx="31057">
                  <c:v>142.41379309999999</c:v>
                </c:pt>
                <c:pt idx="31058">
                  <c:v>139.01794150000001</c:v>
                </c:pt>
                <c:pt idx="31059">
                  <c:v>139.01794150000001</c:v>
                </c:pt>
                <c:pt idx="31060">
                  <c:v>156.0794975</c:v>
                </c:pt>
                <c:pt idx="31061">
                  <c:v>139.01984479999999</c:v>
                </c:pt>
                <c:pt idx="31062">
                  <c:v>144.49365879999999</c:v>
                </c:pt>
                <c:pt idx="31063">
                  <c:v>151.78147340000001</c:v>
                </c:pt>
                <c:pt idx="31064">
                  <c:v>151.78147340000001</c:v>
                </c:pt>
                <c:pt idx="31065">
                  <c:v>144.45918140000001</c:v>
                </c:pt>
                <c:pt idx="31066">
                  <c:v>155.74867119999999</c:v>
                </c:pt>
                <c:pt idx="31067">
                  <c:v>149.064133</c:v>
                </c:pt>
                <c:pt idx="31068">
                  <c:v>151.44454730000001</c:v>
                </c:pt>
                <c:pt idx="31069">
                  <c:v>147.87156200000001</c:v>
                </c:pt>
                <c:pt idx="31070">
                  <c:v>148.84528449999999</c:v>
                </c:pt>
                <c:pt idx="31071">
                  <c:v>141.76489839999999</c:v>
                </c:pt>
                <c:pt idx="31072">
                  <c:v>153.8228293</c:v>
                </c:pt>
                <c:pt idx="31073">
                  <c:v>147.81371580000001</c:v>
                </c:pt>
                <c:pt idx="31074">
                  <c:v>147.81371580000001</c:v>
                </c:pt>
                <c:pt idx="31075">
                  <c:v>158.24108559999999</c:v>
                </c:pt>
                <c:pt idx="31076">
                  <c:v>160.40237920000001</c:v>
                </c:pt>
                <c:pt idx="31077">
                  <c:v>148.68762889999999</c:v>
                </c:pt>
                <c:pt idx="31078">
                  <c:v>139.69782480000001</c:v>
                </c:pt>
                <c:pt idx="31079">
                  <c:v>147.97923259999999</c:v>
                </c:pt>
                <c:pt idx="31080">
                  <c:v>147.9795977</c:v>
                </c:pt>
                <c:pt idx="31081">
                  <c:v>162.75455220000001</c:v>
                </c:pt>
                <c:pt idx="31082">
                  <c:v>141.92626010000001</c:v>
                </c:pt>
                <c:pt idx="31083">
                  <c:v>153.28690779999999</c:v>
                </c:pt>
                <c:pt idx="31084">
                  <c:v>152.71244709999999</c:v>
                </c:pt>
                <c:pt idx="31085">
                  <c:v>143.11188430000001</c:v>
                </c:pt>
                <c:pt idx="31086">
                  <c:v>152.69184129999999</c:v>
                </c:pt>
                <c:pt idx="31087">
                  <c:v>147.9758989</c:v>
                </c:pt>
                <c:pt idx="31088">
                  <c:v>148.70151329999999</c:v>
                </c:pt>
                <c:pt idx="31089">
                  <c:v>153.36390019999999</c:v>
                </c:pt>
                <c:pt idx="31090">
                  <c:v>153.36390019999999</c:v>
                </c:pt>
                <c:pt idx="31091">
                  <c:v>162.7950482</c:v>
                </c:pt>
                <c:pt idx="31092">
                  <c:v>157.28121060000001</c:v>
                </c:pt>
                <c:pt idx="31093">
                  <c:v>157.28121060000001</c:v>
                </c:pt>
                <c:pt idx="31094">
                  <c:v>136.55537129999999</c:v>
                </c:pt>
                <c:pt idx="31095">
                  <c:v>156.11562190000001</c:v>
                </c:pt>
                <c:pt idx="31096">
                  <c:v>146.32972240000001</c:v>
                </c:pt>
                <c:pt idx="31097">
                  <c:v>146.32972240000001</c:v>
                </c:pt>
                <c:pt idx="31098">
                  <c:v>148.27286910000001</c:v>
                </c:pt>
                <c:pt idx="31099">
                  <c:v>142.4499921</c:v>
                </c:pt>
                <c:pt idx="31100">
                  <c:v>158.30852709999999</c:v>
                </c:pt>
                <c:pt idx="31101">
                  <c:v>148.32526910000001</c:v>
                </c:pt>
                <c:pt idx="31102">
                  <c:v>156.51924289999999</c:v>
                </c:pt>
                <c:pt idx="31103">
                  <c:v>149.63095089999999</c:v>
                </c:pt>
                <c:pt idx="31104">
                  <c:v>144.95053440000001</c:v>
                </c:pt>
                <c:pt idx="31105">
                  <c:v>147.59497060000001</c:v>
                </c:pt>
                <c:pt idx="31106">
                  <c:v>145.02807379999999</c:v>
                </c:pt>
                <c:pt idx="31107">
                  <c:v>140.0287433</c:v>
                </c:pt>
                <c:pt idx="31108">
                  <c:v>139.66467320000001</c:v>
                </c:pt>
                <c:pt idx="31109">
                  <c:v>148.8874155</c:v>
                </c:pt>
                <c:pt idx="31110">
                  <c:v>145.58782339999999</c:v>
                </c:pt>
                <c:pt idx="31111">
                  <c:v>156.65078990000001</c:v>
                </c:pt>
                <c:pt idx="31112">
                  <c:v>140.78873770000001</c:v>
                </c:pt>
                <c:pt idx="31113">
                  <c:v>140.78873770000001</c:v>
                </c:pt>
                <c:pt idx="31114">
                  <c:v>156.71839800000001</c:v>
                </c:pt>
                <c:pt idx="31115">
                  <c:v>156.71839800000001</c:v>
                </c:pt>
                <c:pt idx="31116">
                  <c:v>142.67263370000001</c:v>
                </c:pt>
                <c:pt idx="31117">
                  <c:v>140.84800190000001</c:v>
                </c:pt>
                <c:pt idx="31118">
                  <c:v>150.42601730000001</c:v>
                </c:pt>
                <c:pt idx="31119">
                  <c:v>150.42601730000001</c:v>
                </c:pt>
                <c:pt idx="31120">
                  <c:v>149.90315319999999</c:v>
                </c:pt>
                <c:pt idx="31121">
                  <c:v>153.6701607</c:v>
                </c:pt>
                <c:pt idx="31122">
                  <c:v>156.6482465</c:v>
                </c:pt>
                <c:pt idx="31123">
                  <c:v>147.16988810000001</c:v>
                </c:pt>
                <c:pt idx="31124">
                  <c:v>147.16988810000001</c:v>
                </c:pt>
                <c:pt idx="31125">
                  <c:v>143.44978320000001</c:v>
                </c:pt>
                <c:pt idx="31126">
                  <c:v>159.6360449</c:v>
                </c:pt>
                <c:pt idx="31127">
                  <c:v>159.1076673</c:v>
                </c:pt>
                <c:pt idx="31128">
                  <c:v>150.99181770000001</c:v>
                </c:pt>
                <c:pt idx="31129">
                  <c:v>159.67769709999999</c:v>
                </c:pt>
                <c:pt idx="31130">
                  <c:v>145.8863035</c:v>
                </c:pt>
                <c:pt idx="31131">
                  <c:v>145.8863035</c:v>
                </c:pt>
                <c:pt idx="31132">
                  <c:v>146.10288389999999</c:v>
                </c:pt>
                <c:pt idx="31133">
                  <c:v>144.53198380000001</c:v>
                </c:pt>
                <c:pt idx="31134">
                  <c:v>155.83214290000001</c:v>
                </c:pt>
                <c:pt idx="31135">
                  <c:v>144.73819599999999</c:v>
                </c:pt>
                <c:pt idx="31136">
                  <c:v>157.35711180000001</c:v>
                </c:pt>
                <c:pt idx="31137">
                  <c:v>146.74272310000001</c:v>
                </c:pt>
                <c:pt idx="31138">
                  <c:v>155.8811346</c:v>
                </c:pt>
                <c:pt idx="31139">
                  <c:v>148.0835672</c:v>
                </c:pt>
                <c:pt idx="31140">
                  <c:v>148.06069299999999</c:v>
                </c:pt>
                <c:pt idx="31141">
                  <c:v>146.7576416</c:v>
                </c:pt>
                <c:pt idx="31142">
                  <c:v>142.70971660000001</c:v>
                </c:pt>
                <c:pt idx="31143">
                  <c:v>142.70971660000001</c:v>
                </c:pt>
                <c:pt idx="31144">
                  <c:v>145.2540726</c:v>
                </c:pt>
                <c:pt idx="31145">
                  <c:v>145.21011189999999</c:v>
                </c:pt>
                <c:pt idx="31146">
                  <c:v>146.6690744</c:v>
                </c:pt>
                <c:pt idx="31147">
                  <c:v>145.24779789999999</c:v>
                </c:pt>
                <c:pt idx="31148">
                  <c:v>165.1149873</c:v>
                </c:pt>
                <c:pt idx="31149">
                  <c:v>154.43317089999999</c:v>
                </c:pt>
                <c:pt idx="31150">
                  <c:v>147.4447686</c:v>
                </c:pt>
                <c:pt idx="31151">
                  <c:v>153.38452670000001</c:v>
                </c:pt>
                <c:pt idx="31152">
                  <c:v>153.38452670000001</c:v>
                </c:pt>
                <c:pt idx="31153">
                  <c:v>150.13458180000001</c:v>
                </c:pt>
                <c:pt idx="31154">
                  <c:v>140.01961080000001</c:v>
                </c:pt>
                <c:pt idx="31155">
                  <c:v>154.52462800000001</c:v>
                </c:pt>
                <c:pt idx="31156">
                  <c:v>139.30207780000001</c:v>
                </c:pt>
                <c:pt idx="31157">
                  <c:v>153.70175</c:v>
                </c:pt>
                <c:pt idx="31158">
                  <c:v>147.59385320000001</c:v>
                </c:pt>
                <c:pt idx="31159">
                  <c:v>147.59385320000001</c:v>
                </c:pt>
                <c:pt idx="31160">
                  <c:v>152.66641039999999</c:v>
                </c:pt>
                <c:pt idx="31161">
                  <c:v>154.2690523</c:v>
                </c:pt>
                <c:pt idx="31162">
                  <c:v>156.94470820000001</c:v>
                </c:pt>
                <c:pt idx="31163">
                  <c:v>153.5621774</c:v>
                </c:pt>
                <c:pt idx="31164">
                  <c:v>142.2160356</c:v>
                </c:pt>
                <c:pt idx="31165">
                  <c:v>153.5556096</c:v>
                </c:pt>
                <c:pt idx="31166">
                  <c:v>154.28268270000001</c:v>
                </c:pt>
                <c:pt idx="31167">
                  <c:v>146.8211637</c:v>
                </c:pt>
                <c:pt idx="31168">
                  <c:v>158.40924150000001</c:v>
                </c:pt>
                <c:pt idx="31169">
                  <c:v>145.6879064</c:v>
                </c:pt>
                <c:pt idx="31170">
                  <c:v>157.00282490000001</c:v>
                </c:pt>
                <c:pt idx="31171">
                  <c:v>142.90442329999999</c:v>
                </c:pt>
                <c:pt idx="31172">
                  <c:v>139.72296589999999</c:v>
                </c:pt>
                <c:pt idx="31173">
                  <c:v>146.1438478</c:v>
                </c:pt>
                <c:pt idx="31174">
                  <c:v>151.9405616</c:v>
                </c:pt>
                <c:pt idx="31175">
                  <c:v>151.9405616</c:v>
                </c:pt>
                <c:pt idx="31176">
                  <c:v>152.90272279999999</c:v>
                </c:pt>
                <c:pt idx="31177">
                  <c:v>155.22173090000001</c:v>
                </c:pt>
                <c:pt idx="31178">
                  <c:v>152.95245080000001</c:v>
                </c:pt>
                <c:pt idx="31179">
                  <c:v>145.2912461</c:v>
                </c:pt>
                <c:pt idx="31180">
                  <c:v>155.72612950000001</c:v>
                </c:pt>
                <c:pt idx="31181">
                  <c:v>154.48136049999999</c:v>
                </c:pt>
                <c:pt idx="31182">
                  <c:v>144.4633815</c:v>
                </c:pt>
                <c:pt idx="31183">
                  <c:v>144.4633815</c:v>
                </c:pt>
                <c:pt idx="31184">
                  <c:v>152.3270402</c:v>
                </c:pt>
                <c:pt idx="31185">
                  <c:v>147.2899841</c:v>
                </c:pt>
                <c:pt idx="31186">
                  <c:v>145.3533793</c:v>
                </c:pt>
                <c:pt idx="31187">
                  <c:v>151.70619149999999</c:v>
                </c:pt>
                <c:pt idx="31188">
                  <c:v>157.92414350000001</c:v>
                </c:pt>
                <c:pt idx="31189">
                  <c:v>144.66945380000001</c:v>
                </c:pt>
                <c:pt idx="31190">
                  <c:v>140.94360320000001</c:v>
                </c:pt>
                <c:pt idx="31191">
                  <c:v>140.94360320000001</c:v>
                </c:pt>
                <c:pt idx="31192">
                  <c:v>145.3572139</c:v>
                </c:pt>
                <c:pt idx="31193">
                  <c:v>144.32534810000001</c:v>
                </c:pt>
                <c:pt idx="31194">
                  <c:v>145.33413329999999</c:v>
                </c:pt>
                <c:pt idx="31195">
                  <c:v>162.91212680000001</c:v>
                </c:pt>
                <c:pt idx="31196">
                  <c:v>144.34135549999999</c:v>
                </c:pt>
                <c:pt idx="31197">
                  <c:v>145.49211629999999</c:v>
                </c:pt>
                <c:pt idx="31198">
                  <c:v>152.7431354</c:v>
                </c:pt>
                <c:pt idx="31199">
                  <c:v>152.7431354</c:v>
                </c:pt>
                <c:pt idx="31200">
                  <c:v>164.3895492</c:v>
                </c:pt>
                <c:pt idx="31201">
                  <c:v>146.03175060000001</c:v>
                </c:pt>
                <c:pt idx="31202">
                  <c:v>143.91465009999999</c:v>
                </c:pt>
                <c:pt idx="31203">
                  <c:v>155.1349238</c:v>
                </c:pt>
                <c:pt idx="31204">
                  <c:v>150.49916999999999</c:v>
                </c:pt>
                <c:pt idx="31205">
                  <c:v>155.1349238</c:v>
                </c:pt>
                <c:pt idx="31206">
                  <c:v>150.49916999999999</c:v>
                </c:pt>
                <c:pt idx="31207">
                  <c:v>164.43221360000001</c:v>
                </c:pt>
                <c:pt idx="31208">
                  <c:v>159.43903109999999</c:v>
                </c:pt>
                <c:pt idx="31209">
                  <c:v>157.57604190000001</c:v>
                </c:pt>
                <c:pt idx="31210">
                  <c:v>150.71812560000001</c:v>
                </c:pt>
                <c:pt idx="31211">
                  <c:v>150.50190950000001</c:v>
                </c:pt>
                <c:pt idx="31212">
                  <c:v>150.9215476</c:v>
                </c:pt>
                <c:pt idx="31213">
                  <c:v>144.04307879999999</c:v>
                </c:pt>
                <c:pt idx="31214">
                  <c:v>144.01682489999999</c:v>
                </c:pt>
                <c:pt idx="31215">
                  <c:v>149.80918360000001</c:v>
                </c:pt>
                <c:pt idx="31216">
                  <c:v>140.12465979999999</c:v>
                </c:pt>
                <c:pt idx="31217">
                  <c:v>145.80714090000001</c:v>
                </c:pt>
                <c:pt idx="31218">
                  <c:v>150.5163738</c:v>
                </c:pt>
                <c:pt idx="31219">
                  <c:v>149.85994500000001</c:v>
                </c:pt>
                <c:pt idx="31220">
                  <c:v>153.66693549999999</c:v>
                </c:pt>
                <c:pt idx="31221">
                  <c:v>150.9762327</c:v>
                </c:pt>
                <c:pt idx="31222">
                  <c:v>153.64454330000001</c:v>
                </c:pt>
                <c:pt idx="31223">
                  <c:v>149.85275859999999</c:v>
                </c:pt>
                <c:pt idx="31224">
                  <c:v>146.21232879999999</c:v>
                </c:pt>
                <c:pt idx="31225">
                  <c:v>147.3335893</c:v>
                </c:pt>
                <c:pt idx="31226">
                  <c:v>147.3335893</c:v>
                </c:pt>
                <c:pt idx="31227">
                  <c:v>149.3823117</c:v>
                </c:pt>
                <c:pt idx="31228">
                  <c:v>144.35734220000001</c:v>
                </c:pt>
                <c:pt idx="31229">
                  <c:v>158.30824720000001</c:v>
                </c:pt>
                <c:pt idx="31230">
                  <c:v>159.0416582</c:v>
                </c:pt>
                <c:pt idx="31231">
                  <c:v>141.06834760000001</c:v>
                </c:pt>
                <c:pt idx="31232">
                  <c:v>155.8529412</c:v>
                </c:pt>
                <c:pt idx="31233">
                  <c:v>151.4458539</c:v>
                </c:pt>
                <c:pt idx="31234">
                  <c:v>158.4026997</c:v>
                </c:pt>
                <c:pt idx="31235">
                  <c:v>144.00789420000001</c:v>
                </c:pt>
                <c:pt idx="31236">
                  <c:v>152.2216195</c:v>
                </c:pt>
                <c:pt idx="31237">
                  <c:v>152.2216195</c:v>
                </c:pt>
                <c:pt idx="31238">
                  <c:v>146.03946619999999</c:v>
                </c:pt>
                <c:pt idx="31239">
                  <c:v>143.21109369999999</c:v>
                </c:pt>
                <c:pt idx="31240">
                  <c:v>150.75895370000001</c:v>
                </c:pt>
                <c:pt idx="31241">
                  <c:v>146.89307579999999</c:v>
                </c:pt>
                <c:pt idx="31242">
                  <c:v>162.1361053</c:v>
                </c:pt>
                <c:pt idx="31243">
                  <c:v>142.76528139999999</c:v>
                </c:pt>
                <c:pt idx="31244">
                  <c:v>162.18265690000001</c:v>
                </c:pt>
                <c:pt idx="31245">
                  <c:v>144.58967920000001</c:v>
                </c:pt>
                <c:pt idx="31246">
                  <c:v>147.39257509999999</c:v>
                </c:pt>
                <c:pt idx="31247">
                  <c:v>157.5935795</c:v>
                </c:pt>
                <c:pt idx="31248">
                  <c:v>157.6446402</c:v>
                </c:pt>
                <c:pt idx="31249">
                  <c:v>159.20852239999999</c:v>
                </c:pt>
                <c:pt idx="31250">
                  <c:v>149.06013469999999</c:v>
                </c:pt>
                <c:pt idx="31251">
                  <c:v>149.06013469999999</c:v>
                </c:pt>
                <c:pt idx="31252">
                  <c:v>147.72541269999999</c:v>
                </c:pt>
                <c:pt idx="31253">
                  <c:v>147.72541269999999</c:v>
                </c:pt>
                <c:pt idx="31254">
                  <c:v>149.6250537</c:v>
                </c:pt>
                <c:pt idx="31255">
                  <c:v>152.8588713</c:v>
                </c:pt>
                <c:pt idx="31256">
                  <c:v>143.25823020000001</c:v>
                </c:pt>
                <c:pt idx="31257">
                  <c:v>148.57487589999999</c:v>
                </c:pt>
                <c:pt idx="31258">
                  <c:v>147.9998133</c:v>
                </c:pt>
                <c:pt idx="31259">
                  <c:v>149.9666124</c:v>
                </c:pt>
                <c:pt idx="31260">
                  <c:v>148.5904002</c:v>
                </c:pt>
                <c:pt idx="31261">
                  <c:v>158.66338010000001</c:v>
                </c:pt>
                <c:pt idx="31262">
                  <c:v>149.9419297</c:v>
                </c:pt>
                <c:pt idx="31263">
                  <c:v>144.62139210000001</c:v>
                </c:pt>
                <c:pt idx="31264">
                  <c:v>144.62139210000001</c:v>
                </c:pt>
                <c:pt idx="31265">
                  <c:v>155.47944849999999</c:v>
                </c:pt>
                <c:pt idx="31266">
                  <c:v>147.91696049999999</c:v>
                </c:pt>
                <c:pt idx="31267">
                  <c:v>158.39249710000001</c:v>
                </c:pt>
                <c:pt idx="31268">
                  <c:v>158.39249710000001</c:v>
                </c:pt>
                <c:pt idx="31269">
                  <c:v>148.02102410000001</c:v>
                </c:pt>
                <c:pt idx="31270">
                  <c:v>151.66857060000001</c:v>
                </c:pt>
                <c:pt idx="31271">
                  <c:v>146.3517286</c:v>
                </c:pt>
                <c:pt idx="31272">
                  <c:v>155.1767352</c:v>
                </c:pt>
                <c:pt idx="31273">
                  <c:v>155.1767352</c:v>
                </c:pt>
                <c:pt idx="31274">
                  <c:v>148.01560610000001</c:v>
                </c:pt>
                <c:pt idx="31275">
                  <c:v>149.0582374</c:v>
                </c:pt>
                <c:pt idx="31276">
                  <c:v>156.2802169</c:v>
                </c:pt>
                <c:pt idx="31277">
                  <c:v>142.82177340000001</c:v>
                </c:pt>
                <c:pt idx="31278">
                  <c:v>158.00629409999999</c:v>
                </c:pt>
                <c:pt idx="31279">
                  <c:v>151.09617679999999</c:v>
                </c:pt>
                <c:pt idx="31280">
                  <c:v>145.07781259999999</c:v>
                </c:pt>
                <c:pt idx="31281">
                  <c:v>143.38144840000001</c:v>
                </c:pt>
                <c:pt idx="31282">
                  <c:v>161.8677572</c:v>
                </c:pt>
                <c:pt idx="31283">
                  <c:v>156.05438169999999</c:v>
                </c:pt>
                <c:pt idx="31284">
                  <c:v>154.47503019999999</c:v>
                </c:pt>
                <c:pt idx="31285">
                  <c:v>143.85559359999999</c:v>
                </c:pt>
                <c:pt idx="31286">
                  <c:v>146.51537909999999</c:v>
                </c:pt>
                <c:pt idx="31287">
                  <c:v>155.41253570000001</c:v>
                </c:pt>
                <c:pt idx="31288">
                  <c:v>156.06858</c:v>
                </c:pt>
                <c:pt idx="31289">
                  <c:v>149.5109276</c:v>
                </c:pt>
                <c:pt idx="31290">
                  <c:v>155.40653090000001</c:v>
                </c:pt>
                <c:pt idx="31291">
                  <c:v>143.49487500000001</c:v>
                </c:pt>
                <c:pt idx="31292">
                  <c:v>154.68484140000001</c:v>
                </c:pt>
                <c:pt idx="31293">
                  <c:v>160.3393073</c:v>
                </c:pt>
                <c:pt idx="31294">
                  <c:v>144.06377599999999</c:v>
                </c:pt>
                <c:pt idx="31295">
                  <c:v>146.53582320000001</c:v>
                </c:pt>
                <c:pt idx="31296">
                  <c:v>154.74104320000001</c:v>
                </c:pt>
                <c:pt idx="31297">
                  <c:v>161.96052349999999</c:v>
                </c:pt>
                <c:pt idx="31298">
                  <c:v>152.9087624</c:v>
                </c:pt>
                <c:pt idx="31299">
                  <c:v>152.9087624</c:v>
                </c:pt>
                <c:pt idx="31300">
                  <c:v>148.03684630000001</c:v>
                </c:pt>
                <c:pt idx="31301">
                  <c:v>141.1921992</c:v>
                </c:pt>
                <c:pt idx="31302">
                  <c:v>149.26356100000001</c:v>
                </c:pt>
                <c:pt idx="31303">
                  <c:v>157.00564309999999</c:v>
                </c:pt>
                <c:pt idx="31304">
                  <c:v>159.84471160000001</c:v>
                </c:pt>
                <c:pt idx="31305">
                  <c:v>154.09046979999999</c:v>
                </c:pt>
                <c:pt idx="31306">
                  <c:v>149.54887959999999</c:v>
                </c:pt>
                <c:pt idx="31307">
                  <c:v>162.0089519</c:v>
                </c:pt>
                <c:pt idx="31308">
                  <c:v>148.8253665</c:v>
                </c:pt>
                <c:pt idx="31309">
                  <c:v>165.41358719999999</c:v>
                </c:pt>
                <c:pt idx="31310">
                  <c:v>146.10509859999999</c:v>
                </c:pt>
                <c:pt idx="31311">
                  <c:v>156.3250305</c:v>
                </c:pt>
                <c:pt idx="31312">
                  <c:v>143.4629391</c:v>
                </c:pt>
                <c:pt idx="31313">
                  <c:v>147.2378373</c:v>
                </c:pt>
                <c:pt idx="31314">
                  <c:v>147.2378373</c:v>
                </c:pt>
                <c:pt idx="31315">
                  <c:v>166.87520380000001</c:v>
                </c:pt>
                <c:pt idx="31316">
                  <c:v>163.5457332</c:v>
                </c:pt>
                <c:pt idx="31317">
                  <c:v>143.833519</c:v>
                </c:pt>
                <c:pt idx="31318">
                  <c:v>156.90706610000001</c:v>
                </c:pt>
                <c:pt idx="31319">
                  <c:v>156.90706610000001</c:v>
                </c:pt>
                <c:pt idx="31320">
                  <c:v>166.92066890000001</c:v>
                </c:pt>
                <c:pt idx="31321">
                  <c:v>149.18636609999999</c:v>
                </c:pt>
                <c:pt idx="31322">
                  <c:v>148.12439269999999</c:v>
                </c:pt>
                <c:pt idx="31323">
                  <c:v>149.41206510000001</c:v>
                </c:pt>
                <c:pt idx="31324">
                  <c:v>147.08783450000001</c:v>
                </c:pt>
                <c:pt idx="31325">
                  <c:v>162.1097982</c:v>
                </c:pt>
                <c:pt idx="31326">
                  <c:v>148.10170590000001</c:v>
                </c:pt>
                <c:pt idx="31327">
                  <c:v>147.38846580000001</c:v>
                </c:pt>
                <c:pt idx="31328">
                  <c:v>154.60584109999999</c:v>
                </c:pt>
                <c:pt idx="31329">
                  <c:v>154.60584109999999</c:v>
                </c:pt>
                <c:pt idx="31330">
                  <c:v>152.3165468</c:v>
                </c:pt>
                <c:pt idx="31331">
                  <c:v>152.3165468</c:v>
                </c:pt>
                <c:pt idx="31332">
                  <c:v>159.92421959999999</c:v>
                </c:pt>
                <c:pt idx="31333">
                  <c:v>148.0856848</c:v>
                </c:pt>
                <c:pt idx="31334">
                  <c:v>152.59448599999999</c:v>
                </c:pt>
                <c:pt idx="31335">
                  <c:v>153.1769468</c:v>
                </c:pt>
                <c:pt idx="31336">
                  <c:v>151.16759189999999</c:v>
                </c:pt>
                <c:pt idx="31337">
                  <c:v>163.12484040000001</c:v>
                </c:pt>
                <c:pt idx="31338">
                  <c:v>153.19210079999999</c:v>
                </c:pt>
                <c:pt idx="31339">
                  <c:v>149.14227869999999</c:v>
                </c:pt>
                <c:pt idx="31340">
                  <c:v>151.64259079999999</c:v>
                </c:pt>
                <c:pt idx="31341">
                  <c:v>155.52236329999999</c:v>
                </c:pt>
                <c:pt idx="31342">
                  <c:v>151.74154559999999</c:v>
                </c:pt>
                <c:pt idx="31343">
                  <c:v>155.4983422</c:v>
                </c:pt>
                <c:pt idx="31344">
                  <c:v>150.4618395</c:v>
                </c:pt>
                <c:pt idx="31345">
                  <c:v>162.3702576</c:v>
                </c:pt>
                <c:pt idx="31346">
                  <c:v>151.73524380000001</c:v>
                </c:pt>
                <c:pt idx="31347">
                  <c:v>149.2251516</c:v>
                </c:pt>
                <c:pt idx="31348">
                  <c:v>149.2251516</c:v>
                </c:pt>
                <c:pt idx="31349">
                  <c:v>160.15907659999999</c:v>
                </c:pt>
                <c:pt idx="31350">
                  <c:v>160.08408270000001</c:v>
                </c:pt>
                <c:pt idx="31351">
                  <c:v>147.11979940000001</c:v>
                </c:pt>
                <c:pt idx="31352">
                  <c:v>154.0150778</c:v>
                </c:pt>
                <c:pt idx="31353">
                  <c:v>154.0150778</c:v>
                </c:pt>
                <c:pt idx="31354">
                  <c:v>147.6293986</c:v>
                </c:pt>
                <c:pt idx="31355">
                  <c:v>144.6422637</c:v>
                </c:pt>
                <c:pt idx="31356">
                  <c:v>157.68183429999999</c:v>
                </c:pt>
                <c:pt idx="31357">
                  <c:v>162.43127759999999</c:v>
                </c:pt>
                <c:pt idx="31358">
                  <c:v>154.1177443</c:v>
                </c:pt>
                <c:pt idx="31359">
                  <c:v>143.10568470000001</c:v>
                </c:pt>
                <c:pt idx="31360">
                  <c:v>143.3414564</c:v>
                </c:pt>
                <c:pt idx="31361">
                  <c:v>147.506508</c:v>
                </c:pt>
                <c:pt idx="31362">
                  <c:v>150.2994607</c:v>
                </c:pt>
                <c:pt idx="31363">
                  <c:v>161.93532099999999</c:v>
                </c:pt>
                <c:pt idx="31364">
                  <c:v>160.5707391</c:v>
                </c:pt>
                <c:pt idx="31365">
                  <c:v>150.03833220000001</c:v>
                </c:pt>
                <c:pt idx="31366">
                  <c:v>152.63401469999999</c:v>
                </c:pt>
                <c:pt idx="31367">
                  <c:v>159.35917939999999</c:v>
                </c:pt>
                <c:pt idx="31368">
                  <c:v>158.56282870000001</c:v>
                </c:pt>
                <c:pt idx="31369">
                  <c:v>158.56282870000001</c:v>
                </c:pt>
                <c:pt idx="31370">
                  <c:v>159.41015139999999</c:v>
                </c:pt>
                <c:pt idx="31371">
                  <c:v>143.52935059999999</c:v>
                </c:pt>
                <c:pt idx="31372">
                  <c:v>163.31018879999999</c:v>
                </c:pt>
                <c:pt idx="31373">
                  <c:v>144.67972320000001</c:v>
                </c:pt>
                <c:pt idx="31374">
                  <c:v>146.50668350000001</c:v>
                </c:pt>
                <c:pt idx="31375">
                  <c:v>149.89326270000001</c:v>
                </c:pt>
                <c:pt idx="31376">
                  <c:v>165.6608713</c:v>
                </c:pt>
                <c:pt idx="31377">
                  <c:v>146.8483075</c:v>
                </c:pt>
                <c:pt idx="31378">
                  <c:v>151.82194559999999</c:v>
                </c:pt>
                <c:pt idx="31379">
                  <c:v>151.82194559999999</c:v>
                </c:pt>
                <c:pt idx="31380">
                  <c:v>149.6956892</c:v>
                </c:pt>
                <c:pt idx="31381">
                  <c:v>165.0447537</c:v>
                </c:pt>
                <c:pt idx="31382">
                  <c:v>151.2526651</c:v>
                </c:pt>
                <c:pt idx="31383">
                  <c:v>153.83950730000001</c:v>
                </c:pt>
                <c:pt idx="31384">
                  <c:v>159.74078230000001</c:v>
                </c:pt>
                <c:pt idx="31385">
                  <c:v>150.7578216</c:v>
                </c:pt>
                <c:pt idx="31386">
                  <c:v>149.96391550000001</c:v>
                </c:pt>
                <c:pt idx="31387">
                  <c:v>151.268911</c:v>
                </c:pt>
                <c:pt idx="31388">
                  <c:v>151.85020499999999</c:v>
                </c:pt>
                <c:pt idx="31389">
                  <c:v>149.25864730000001</c:v>
                </c:pt>
                <c:pt idx="31390">
                  <c:v>151.82402519999999</c:v>
                </c:pt>
                <c:pt idx="31391">
                  <c:v>147.40346059999999</c:v>
                </c:pt>
                <c:pt idx="31392">
                  <c:v>147.40346059999999</c:v>
                </c:pt>
                <c:pt idx="31393">
                  <c:v>162.80710629999999</c:v>
                </c:pt>
                <c:pt idx="31394">
                  <c:v>150.6154147</c:v>
                </c:pt>
                <c:pt idx="31395">
                  <c:v>150.62257460000001</c:v>
                </c:pt>
                <c:pt idx="31396">
                  <c:v>148.953879</c:v>
                </c:pt>
                <c:pt idx="31397">
                  <c:v>156.97133650000001</c:v>
                </c:pt>
                <c:pt idx="31398">
                  <c:v>156.97133650000001</c:v>
                </c:pt>
                <c:pt idx="31399">
                  <c:v>143.31545370000001</c:v>
                </c:pt>
                <c:pt idx="31400">
                  <c:v>149.91664249999999</c:v>
                </c:pt>
                <c:pt idx="31401">
                  <c:v>162.53353039999999</c:v>
                </c:pt>
                <c:pt idx="31402">
                  <c:v>162.53353039999999</c:v>
                </c:pt>
                <c:pt idx="31403">
                  <c:v>149.911835</c:v>
                </c:pt>
                <c:pt idx="31404">
                  <c:v>158.1295844</c:v>
                </c:pt>
                <c:pt idx="31405">
                  <c:v>152.96293309999999</c:v>
                </c:pt>
                <c:pt idx="31406">
                  <c:v>157.84488630000001</c:v>
                </c:pt>
                <c:pt idx="31407">
                  <c:v>148.52175639999999</c:v>
                </c:pt>
                <c:pt idx="31408">
                  <c:v>148.96202690000001</c:v>
                </c:pt>
                <c:pt idx="31409">
                  <c:v>157.3198854</c:v>
                </c:pt>
                <c:pt idx="31410">
                  <c:v>165.25538470000001</c:v>
                </c:pt>
                <c:pt idx="31411">
                  <c:v>156.28366740000001</c:v>
                </c:pt>
                <c:pt idx="31412">
                  <c:v>160.9495718</c:v>
                </c:pt>
                <c:pt idx="31413">
                  <c:v>163.65841610000001</c:v>
                </c:pt>
                <c:pt idx="31414">
                  <c:v>157.8551118</c:v>
                </c:pt>
                <c:pt idx="31415">
                  <c:v>152.18777539999999</c:v>
                </c:pt>
                <c:pt idx="31416">
                  <c:v>157.37598059999999</c:v>
                </c:pt>
                <c:pt idx="31417">
                  <c:v>157.26980470000001</c:v>
                </c:pt>
                <c:pt idx="31418">
                  <c:v>154.2065298</c:v>
                </c:pt>
                <c:pt idx="31419">
                  <c:v>147.8480357</c:v>
                </c:pt>
                <c:pt idx="31420">
                  <c:v>157.26223769999999</c:v>
                </c:pt>
                <c:pt idx="31421">
                  <c:v>150.78842549999999</c:v>
                </c:pt>
                <c:pt idx="31422">
                  <c:v>150.80969060000001</c:v>
                </c:pt>
                <c:pt idx="31423">
                  <c:v>144.76213949999999</c:v>
                </c:pt>
                <c:pt idx="31424">
                  <c:v>154.7736348</c:v>
                </c:pt>
                <c:pt idx="31425">
                  <c:v>154.7736348</c:v>
                </c:pt>
                <c:pt idx="31426">
                  <c:v>155.8568023</c:v>
                </c:pt>
                <c:pt idx="31427">
                  <c:v>150.7929001</c:v>
                </c:pt>
                <c:pt idx="31428">
                  <c:v>158.7899855</c:v>
                </c:pt>
                <c:pt idx="31429">
                  <c:v>149.5539637</c:v>
                </c:pt>
                <c:pt idx="31430">
                  <c:v>145.7053621</c:v>
                </c:pt>
                <c:pt idx="31431">
                  <c:v>148.62494760000001</c:v>
                </c:pt>
                <c:pt idx="31432">
                  <c:v>150.63824880000001</c:v>
                </c:pt>
                <c:pt idx="31433">
                  <c:v>158.6802625</c:v>
                </c:pt>
                <c:pt idx="31434">
                  <c:v>158.6802625</c:v>
                </c:pt>
                <c:pt idx="31435">
                  <c:v>165.4162618</c:v>
                </c:pt>
                <c:pt idx="31436">
                  <c:v>147.82737539999999</c:v>
                </c:pt>
                <c:pt idx="31437">
                  <c:v>158.1734423</c:v>
                </c:pt>
                <c:pt idx="31438">
                  <c:v>149.14442149999999</c:v>
                </c:pt>
                <c:pt idx="31439">
                  <c:v>149.14442149999999</c:v>
                </c:pt>
                <c:pt idx="31440">
                  <c:v>151.5249589</c:v>
                </c:pt>
                <c:pt idx="31441">
                  <c:v>150.02319869999999</c:v>
                </c:pt>
                <c:pt idx="31442">
                  <c:v>164.96102350000001</c:v>
                </c:pt>
                <c:pt idx="31443">
                  <c:v>149.9991057</c:v>
                </c:pt>
                <c:pt idx="31444">
                  <c:v>151.08153849999999</c:v>
                </c:pt>
                <c:pt idx="31445">
                  <c:v>164.06340259999999</c:v>
                </c:pt>
                <c:pt idx="31446">
                  <c:v>165.01140290000001</c:v>
                </c:pt>
                <c:pt idx="31447">
                  <c:v>153.80711249999999</c:v>
                </c:pt>
                <c:pt idx="31448">
                  <c:v>168.60561329999999</c:v>
                </c:pt>
                <c:pt idx="31449">
                  <c:v>149.2830171</c:v>
                </c:pt>
                <c:pt idx="31450">
                  <c:v>149.63959850000001</c:v>
                </c:pt>
                <c:pt idx="31451">
                  <c:v>154.13587649999999</c:v>
                </c:pt>
                <c:pt idx="31452">
                  <c:v>154.13587649999999</c:v>
                </c:pt>
                <c:pt idx="31453">
                  <c:v>156.4681741</c:v>
                </c:pt>
                <c:pt idx="31454">
                  <c:v>156.4681741</c:v>
                </c:pt>
                <c:pt idx="31455">
                  <c:v>154.98973810000001</c:v>
                </c:pt>
                <c:pt idx="31456">
                  <c:v>155.3376853</c:v>
                </c:pt>
                <c:pt idx="31457">
                  <c:v>151.0934699</c:v>
                </c:pt>
                <c:pt idx="31458">
                  <c:v>147.87297770000001</c:v>
                </c:pt>
                <c:pt idx="31459">
                  <c:v>155.00312400000001</c:v>
                </c:pt>
                <c:pt idx="31460">
                  <c:v>159.45187139999999</c:v>
                </c:pt>
                <c:pt idx="31461">
                  <c:v>153.4433334</c:v>
                </c:pt>
                <c:pt idx="31462">
                  <c:v>154.33266169999999</c:v>
                </c:pt>
                <c:pt idx="31463">
                  <c:v>162.56238479999999</c:v>
                </c:pt>
                <c:pt idx="31464">
                  <c:v>162.56238479999999</c:v>
                </c:pt>
                <c:pt idx="31465">
                  <c:v>157.3797265</c:v>
                </c:pt>
                <c:pt idx="31466">
                  <c:v>150.95366179999999</c:v>
                </c:pt>
                <c:pt idx="31467">
                  <c:v>157.35412030000001</c:v>
                </c:pt>
                <c:pt idx="31468">
                  <c:v>154.49224229999999</c:v>
                </c:pt>
                <c:pt idx="31469">
                  <c:v>165.75521810000001</c:v>
                </c:pt>
                <c:pt idx="31470">
                  <c:v>154.4841481</c:v>
                </c:pt>
                <c:pt idx="31471">
                  <c:v>151.99347700000001</c:v>
                </c:pt>
                <c:pt idx="31472">
                  <c:v>151.99347700000001</c:v>
                </c:pt>
                <c:pt idx="31473">
                  <c:v>154.4703452</c:v>
                </c:pt>
                <c:pt idx="31474">
                  <c:v>161.86609490000001</c:v>
                </c:pt>
                <c:pt idx="31475">
                  <c:v>151.1213817</c:v>
                </c:pt>
                <c:pt idx="31476">
                  <c:v>147.43911539999999</c:v>
                </c:pt>
                <c:pt idx="31477">
                  <c:v>155.92904709999999</c:v>
                </c:pt>
                <c:pt idx="31478">
                  <c:v>147.99468490000001</c:v>
                </c:pt>
                <c:pt idx="31479">
                  <c:v>165.24427180000001</c:v>
                </c:pt>
                <c:pt idx="31480">
                  <c:v>152.6717912</c:v>
                </c:pt>
                <c:pt idx="31481">
                  <c:v>161.97918670000001</c:v>
                </c:pt>
                <c:pt idx="31482">
                  <c:v>151.11855600000001</c:v>
                </c:pt>
                <c:pt idx="31483">
                  <c:v>148.115647</c:v>
                </c:pt>
                <c:pt idx="31484">
                  <c:v>162.0350009</c:v>
                </c:pt>
                <c:pt idx="31485">
                  <c:v>167.3907682</c:v>
                </c:pt>
                <c:pt idx="31486">
                  <c:v>165.81137290000001</c:v>
                </c:pt>
                <c:pt idx="31487">
                  <c:v>155.37797499999999</c:v>
                </c:pt>
                <c:pt idx="31488">
                  <c:v>147.87810859999999</c:v>
                </c:pt>
                <c:pt idx="31489">
                  <c:v>153.8760983</c:v>
                </c:pt>
                <c:pt idx="31490">
                  <c:v>168.35410429999999</c:v>
                </c:pt>
                <c:pt idx="31491">
                  <c:v>146.59357700000001</c:v>
                </c:pt>
                <c:pt idx="31492">
                  <c:v>145.84160449999999</c:v>
                </c:pt>
                <c:pt idx="31493">
                  <c:v>151.7870772</c:v>
                </c:pt>
                <c:pt idx="31494">
                  <c:v>161.47938970000001</c:v>
                </c:pt>
                <c:pt idx="31495">
                  <c:v>149.28360409999999</c:v>
                </c:pt>
                <c:pt idx="31496">
                  <c:v>154.15977549999999</c:v>
                </c:pt>
                <c:pt idx="31497">
                  <c:v>161.64043849999999</c:v>
                </c:pt>
                <c:pt idx="31498">
                  <c:v>150.36412670000001</c:v>
                </c:pt>
                <c:pt idx="31499">
                  <c:v>153.41958</c:v>
                </c:pt>
                <c:pt idx="31500">
                  <c:v>151.58517610000001</c:v>
                </c:pt>
                <c:pt idx="31501">
                  <c:v>148.91102530000001</c:v>
                </c:pt>
                <c:pt idx="31502">
                  <c:v>166.15154290000001</c:v>
                </c:pt>
                <c:pt idx="31503">
                  <c:v>153.7091753</c:v>
                </c:pt>
                <c:pt idx="31504">
                  <c:v>153.7091753</c:v>
                </c:pt>
                <c:pt idx="31505">
                  <c:v>164.27999700000001</c:v>
                </c:pt>
                <c:pt idx="31506">
                  <c:v>164.27999700000001</c:v>
                </c:pt>
                <c:pt idx="31507">
                  <c:v>153.50712859999999</c:v>
                </c:pt>
                <c:pt idx="31508">
                  <c:v>155.71563979999999</c:v>
                </c:pt>
                <c:pt idx="31509">
                  <c:v>154.6029748</c:v>
                </c:pt>
                <c:pt idx="31510">
                  <c:v>154.575155</c:v>
                </c:pt>
                <c:pt idx="31511">
                  <c:v>149.30956639999999</c:v>
                </c:pt>
                <c:pt idx="31512">
                  <c:v>149.30956639999999</c:v>
                </c:pt>
                <c:pt idx="31513">
                  <c:v>153.3033374</c:v>
                </c:pt>
                <c:pt idx="31514">
                  <c:v>167.7586001</c:v>
                </c:pt>
                <c:pt idx="31515">
                  <c:v>158.76880030000001</c:v>
                </c:pt>
                <c:pt idx="31516">
                  <c:v>158.76880030000001</c:v>
                </c:pt>
                <c:pt idx="31517">
                  <c:v>148.4446748</c:v>
                </c:pt>
                <c:pt idx="31518">
                  <c:v>152.67096280000001</c:v>
                </c:pt>
                <c:pt idx="31519">
                  <c:v>153.24485390000001</c:v>
                </c:pt>
                <c:pt idx="31520">
                  <c:v>159.6334195</c:v>
                </c:pt>
                <c:pt idx="31521">
                  <c:v>152.66476589999999</c:v>
                </c:pt>
                <c:pt idx="31522">
                  <c:v>159.97924929999999</c:v>
                </c:pt>
                <c:pt idx="31523">
                  <c:v>153.9440027</c:v>
                </c:pt>
                <c:pt idx="31524">
                  <c:v>159.64879160000001</c:v>
                </c:pt>
                <c:pt idx="31525">
                  <c:v>158.96219830000001</c:v>
                </c:pt>
                <c:pt idx="31526">
                  <c:v>153.55305139999999</c:v>
                </c:pt>
                <c:pt idx="31527">
                  <c:v>168.68539419999999</c:v>
                </c:pt>
                <c:pt idx="31528">
                  <c:v>158.48162300000001</c:v>
                </c:pt>
                <c:pt idx="31529">
                  <c:v>155.8433005</c:v>
                </c:pt>
                <c:pt idx="31530">
                  <c:v>159.124697</c:v>
                </c:pt>
                <c:pt idx="31531">
                  <c:v>155.06351040000001</c:v>
                </c:pt>
                <c:pt idx="31532">
                  <c:v>159.1177304</c:v>
                </c:pt>
                <c:pt idx="31533">
                  <c:v>168.17087620000001</c:v>
                </c:pt>
                <c:pt idx="31534">
                  <c:v>152.24828059999999</c:v>
                </c:pt>
                <c:pt idx="31535">
                  <c:v>156.64229599999999</c:v>
                </c:pt>
                <c:pt idx="31536">
                  <c:v>156.64229599999999</c:v>
                </c:pt>
                <c:pt idx="31537">
                  <c:v>153.5403134</c:v>
                </c:pt>
                <c:pt idx="31538">
                  <c:v>160.57948920000001</c:v>
                </c:pt>
                <c:pt idx="31539">
                  <c:v>166.80764590000001</c:v>
                </c:pt>
                <c:pt idx="31540">
                  <c:v>169.51365709999999</c:v>
                </c:pt>
                <c:pt idx="31541">
                  <c:v>149.28141959999999</c:v>
                </c:pt>
                <c:pt idx="31542">
                  <c:v>148.2566314</c:v>
                </c:pt>
                <c:pt idx="31543">
                  <c:v>152.1208322</c:v>
                </c:pt>
                <c:pt idx="31544">
                  <c:v>155.7333184</c:v>
                </c:pt>
                <c:pt idx="31545">
                  <c:v>148.55630350000001</c:v>
                </c:pt>
                <c:pt idx="31546">
                  <c:v>147.96257059999999</c:v>
                </c:pt>
                <c:pt idx="31547">
                  <c:v>166.6970015</c:v>
                </c:pt>
                <c:pt idx="31548">
                  <c:v>162.16244810000001</c:v>
                </c:pt>
                <c:pt idx="31549">
                  <c:v>171.9087706</c:v>
                </c:pt>
                <c:pt idx="31550">
                  <c:v>166.75202780000001</c:v>
                </c:pt>
                <c:pt idx="31551">
                  <c:v>160.0240154</c:v>
                </c:pt>
                <c:pt idx="31552">
                  <c:v>172.14314329999999</c:v>
                </c:pt>
                <c:pt idx="31553">
                  <c:v>156.43690309999999</c:v>
                </c:pt>
                <c:pt idx="31554">
                  <c:v>152.7788018</c:v>
                </c:pt>
                <c:pt idx="31555">
                  <c:v>152.7531688</c:v>
                </c:pt>
                <c:pt idx="31556">
                  <c:v>169.0702154</c:v>
                </c:pt>
                <c:pt idx="31557">
                  <c:v>148.15909160000001</c:v>
                </c:pt>
                <c:pt idx="31558">
                  <c:v>154.50943710000001</c:v>
                </c:pt>
                <c:pt idx="31559">
                  <c:v>152.9794977</c:v>
                </c:pt>
                <c:pt idx="31560">
                  <c:v>152.32636740000001</c:v>
                </c:pt>
                <c:pt idx="31561">
                  <c:v>151.17778179999999</c:v>
                </c:pt>
                <c:pt idx="31562">
                  <c:v>157.65346880000001</c:v>
                </c:pt>
                <c:pt idx="31563">
                  <c:v>158.3324178</c:v>
                </c:pt>
                <c:pt idx="31564">
                  <c:v>158.3324178</c:v>
                </c:pt>
                <c:pt idx="31565">
                  <c:v>157.6699452</c:v>
                </c:pt>
                <c:pt idx="31566">
                  <c:v>169.87005479999999</c:v>
                </c:pt>
                <c:pt idx="31567">
                  <c:v>155.12432759999999</c:v>
                </c:pt>
                <c:pt idx="31568">
                  <c:v>171.49336199999999</c:v>
                </c:pt>
                <c:pt idx="31569">
                  <c:v>157.21207949999999</c:v>
                </c:pt>
                <c:pt idx="31570">
                  <c:v>157.01516710000001</c:v>
                </c:pt>
                <c:pt idx="31571">
                  <c:v>161.300434</c:v>
                </c:pt>
                <c:pt idx="31572">
                  <c:v>155.22808000000001</c:v>
                </c:pt>
                <c:pt idx="31573">
                  <c:v>167.19362469999999</c:v>
                </c:pt>
                <c:pt idx="31574">
                  <c:v>164.33369970000001</c:v>
                </c:pt>
                <c:pt idx="31575">
                  <c:v>164.33369970000001</c:v>
                </c:pt>
                <c:pt idx="31576">
                  <c:v>155.39304799999999</c:v>
                </c:pt>
                <c:pt idx="31577">
                  <c:v>159.23890890000001</c:v>
                </c:pt>
                <c:pt idx="31578">
                  <c:v>159.21175880000001</c:v>
                </c:pt>
                <c:pt idx="31579">
                  <c:v>156.3693567</c:v>
                </c:pt>
                <c:pt idx="31580">
                  <c:v>153.8629449</c:v>
                </c:pt>
                <c:pt idx="31581">
                  <c:v>155.2981442</c:v>
                </c:pt>
                <c:pt idx="31582">
                  <c:v>153.8809105</c:v>
                </c:pt>
                <c:pt idx="31583">
                  <c:v>153.8809105</c:v>
                </c:pt>
                <c:pt idx="31584">
                  <c:v>165.20887060000001</c:v>
                </c:pt>
                <c:pt idx="31585">
                  <c:v>156.36424450000001</c:v>
                </c:pt>
                <c:pt idx="31586">
                  <c:v>164.59117459999999</c:v>
                </c:pt>
                <c:pt idx="31587">
                  <c:v>163.64907600000001</c:v>
                </c:pt>
                <c:pt idx="31588">
                  <c:v>165.22394349999999</c:v>
                </c:pt>
                <c:pt idx="31589">
                  <c:v>164.64934220000001</c:v>
                </c:pt>
                <c:pt idx="31590">
                  <c:v>169.9105477</c:v>
                </c:pt>
                <c:pt idx="31591">
                  <c:v>147.93235709999999</c:v>
                </c:pt>
                <c:pt idx="31592">
                  <c:v>152.33703009999999</c:v>
                </c:pt>
                <c:pt idx="31593">
                  <c:v>159.56371279999999</c:v>
                </c:pt>
                <c:pt idx="31594">
                  <c:v>155.39781590000001</c:v>
                </c:pt>
                <c:pt idx="31595">
                  <c:v>155.42159950000001</c:v>
                </c:pt>
                <c:pt idx="31596">
                  <c:v>152.47297259999999</c:v>
                </c:pt>
                <c:pt idx="31597">
                  <c:v>158.82973620000001</c:v>
                </c:pt>
                <c:pt idx="31598">
                  <c:v>152.44879510000001</c:v>
                </c:pt>
                <c:pt idx="31599">
                  <c:v>171.65479970000001</c:v>
                </c:pt>
                <c:pt idx="31600">
                  <c:v>157.2505587</c:v>
                </c:pt>
                <c:pt idx="31601">
                  <c:v>163.21981220000001</c:v>
                </c:pt>
                <c:pt idx="31602">
                  <c:v>148.41823339999999</c:v>
                </c:pt>
                <c:pt idx="31603">
                  <c:v>154.07896640000001</c:v>
                </c:pt>
                <c:pt idx="31604">
                  <c:v>149.4137308</c:v>
                </c:pt>
                <c:pt idx="31605">
                  <c:v>155.25189950000001</c:v>
                </c:pt>
                <c:pt idx="31606">
                  <c:v>150.35832500000001</c:v>
                </c:pt>
                <c:pt idx="31607">
                  <c:v>149.37126369999999</c:v>
                </c:pt>
                <c:pt idx="31608">
                  <c:v>170.28456030000001</c:v>
                </c:pt>
                <c:pt idx="31609">
                  <c:v>152.0536348</c:v>
                </c:pt>
                <c:pt idx="31610">
                  <c:v>152.4579243</c:v>
                </c:pt>
                <c:pt idx="31611">
                  <c:v>155.59504799999999</c:v>
                </c:pt>
                <c:pt idx="31612">
                  <c:v>155.59504799999999</c:v>
                </c:pt>
                <c:pt idx="31613">
                  <c:v>156.4834773</c:v>
                </c:pt>
                <c:pt idx="31614">
                  <c:v>156.99016399999999</c:v>
                </c:pt>
                <c:pt idx="31615">
                  <c:v>155.98584550000001</c:v>
                </c:pt>
                <c:pt idx="31616">
                  <c:v>156.456253</c:v>
                </c:pt>
                <c:pt idx="31617">
                  <c:v>157.59337780000001</c:v>
                </c:pt>
                <c:pt idx="31618">
                  <c:v>172.80750399999999</c:v>
                </c:pt>
                <c:pt idx="31619">
                  <c:v>160.2444333</c:v>
                </c:pt>
                <c:pt idx="31620">
                  <c:v>162.28361709999999</c:v>
                </c:pt>
                <c:pt idx="31621">
                  <c:v>163.8976064</c:v>
                </c:pt>
                <c:pt idx="31622">
                  <c:v>163.8976064</c:v>
                </c:pt>
                <c:pt idx="31623">
                  <c:v>162.29969059999999</c:v>
                </c:pt>
                <c:pt idx="31624">
                  <c:v>161.83123209999999</c:v>
                </c:pt>
                <c:pt idx="31625">
                  <c:v>155.8185043</c:v>
                </c:pt>
                <c:pt idx="31626">
                  <c:v>160.7704971</c:v>
                </c:pt>
                <c:pt idx="31627">
                  <c:v>172.27485669999999</c:v>
                </c:pt>
                <c:pt idx="31628">
                  <c:v>152.5019954</c:v>
                </c:pt>
                <c:pt idx="31629">
                  <c:v>156.38168020000001</c:v>
                </c:pt>
                <c:pt idx="31630">
                  <c:v>161.62613089999999</c:v>
                </c:pt>
                <c:pt idx="31631">
                  <c:v>160.9816639</c:v>
                </c:pt>
                <c:pt idx="31632">
                  <c:v>160.97562139999999</c:v>
                </c:pt>
                <c:pt idx="31633">
                  <c:v>156.55023499999999</c:v>
                </c:pt>
                <c:pt idx="31634">
                  <c:v>159.90381590000001</c:v>
                </c:pt>
                <c:pt idx="31635">
                  <c:v>158.51198679999999</c:v>
                </c:pt>
                <c:pt idx="31636">
                  <c:v>158.51198679999999</c:v>
                </c:pt>
                <c:pt idx="31637">
                  <c:v>172.87890469999999</c:v>
                </c:pt>
                <c:pt idx="31638">
                  <c:v>156.6222582</c:v>
                </c:pt>
                <c:pt idx="31639">
                  <c:v>169.2982714</c:v>
                </c:pt>
                <c:pt idx="31640">
                  <c:v>156.54901409999999</c:v>
                </c:pt>
                <c:pt idx="31641">
                  <c:v>154.29250469999999</c:v>
                </c:pt>
                <c:pt idx="31642">
                  <c:v>152.6227686</c:v>
                </c:pt>
                <c:pt idx="31643">
                  <c:v>174.62811070000001</c:v>
                </c:pt>
                <c:pt idx="31644">
                  <c:v>169.35569580000001</c:v>
                </c:pt>
                <c:pt idx="31645">
                  <c:v>159.05750309999999</c:v>
                </c:pt>
                <c:pt idx="31646">
                  <c:v>152.0730164</c:v>
                </c:pt>
                <c:pt idx="31647">
                  <c:v>155.76412980000001</c:v>
                </c:pt>
                <c:pt idx="31648">
                  <c:v>148.2115417</c:v>
                </c:pt>
                <c:pt idx="31649">
                  <c:v>152.74826279999999</c:v>
                </c:pt>
                <c:pt idx="31650">
                  <c:v>152.7324485</c:v>
                </c:pt>
                <c:pt idx="31651">
                  <c:v>161.87662230000001</c:v>
                </c:pt>
                <c:pt idx="31652">
                  <c:v>151.1771651</c:v>
                </c:pt>
                <c:pt idx="31653">
                  <c:v>172.40451250000001</c:v>
                </c:pt>
                <c:pt idx="31654">
                  <c:v>152.30432730000001</c:v>
                </c:pt>
                <c:pt idx="31655">
                  <c:v>167.93480249999999</c:v>
                </c:pt>
                <c:pt idx="31656">
                  <c:v>159.30530150000001</c:v>
                </c:pt>
                <c:pt idx="31657">
                  <c:v>152.51057940000001</c:v>
                </c:pt>
                <c:pt idx="31658">
                  <c:v>155.7427735</c:v>
                </c:pt>
                <c:pt idx="31659">
                  <c:v>153.0727473</c:v>
                </c:pt>
                <c:pt idx="31660">
                  <c:v>159.5912257</c:v>
                </c:pt>
                <c:pt idx="31661">
                  <c:v>150.5063615</c:v>
                </c:pt>
                <c:pt idx="31662">
                  <c:v>160.2008538</c:v>
                </c:pt>
                <c:pt idx="31663">
                  <c:v>160.2008538</c:v>
                </c:pt>
                <c:pt idx="31664">
                  <c:v>153.55521450000001</c:v>
                </c:pt>
                <c:pt idx="31665">
                  <c:v>159.6878523</c:v>
                </c:pt>
                <c:pt idx="31666">
                  <c:v>162.0500672</c:v>
                </c:pt>
                <c:pt idx="31667">
                  <c:v>161.09770639999999</c:v>
                </c:pt>
                <c:pt idx="31668">
                  <c:v>163.15171169999999</c:v>
                </c:pt>
                <c:pt idx="31669">
                  <c:v>175.24429559999999</c:v>
                </c:pt>
                <c:pt idx="31670">
                  <c:v>161.0711484</c:v>
                </c:pt>
                <c:pt idx="31671">
                  <c:v>159.10836029999999</c:v>
                </c:pt>
                <c:pt idx="31672">
                  <c:v>166.9747788</c:v>
                </c:pt>
                <c:pt idx="31673">
                  <c:v>155.77113940000001</c:v>
                </c:pt>
                <c:pt idx="31674">
                  <c:v>155.77113940000001</c:v>
                </c:pt>
                <c:pt idx="31675">
                  <c:v>159.10181130000001</c:v>
                </c:pt>
                <c:pt idx="31676">
                  <c:v>166.30565730000001</c:v>
                </c:pt>
                <c:pt idx="31677">
                  <c:v>166.9904459</c:v>
                </c:pt>
                <c:pt idx="31678">
                  <c:v>148.47513850000001</c:v>
                </c:pt>
                <c:pt idx="31679">
                  <c:v>157.53871910000001</c:v>
                </c:pt>
                <c:pt idx="31680">
                  <c:v>175.74090899999999</c:v>
                </c:pt>
                <c:pt idx="31681">
                  <c:v>160.46197509999999</c:v>
                </c:pt>
                <c:pt idx="31682">
                  <c:v>152.2679531</c:v>
                </c:pt>
                <c:pt idx="31683">
                  <c:v>153.59468269999999</c:v>
                </c:pt>
                <c:pt idx="31684">
                  <c:v>166.53191519999999</c:v>
                </c:pt>
                <c:pt idx="31685">
                  <c:v>173.07028529999999</c:v>
                </c:pt>
                <c:pt idx="31686">
                  <c:v>161.41149379999999</c:v>
                </c:pt>
                <c:pt idx="31687">
                  <c:v>159.03798069999999</c:v>
                </c:pt>
                <c:pt idx="31688">
                  <c:v>165.8248159</c:v>
                </c:pt>
                <c:pt idx="31689">
                  <c:v>166.52458870000001</c:v>
                </c:pt>
                <c:pt idx="31690">
                  <c:v>157.5959537</c:v>
                </c:pt>
                <c:pt idx="31691">
                  <c:v>157.7000754</c:v>
                </c:pt>
                <c:pt idx="31692">
                  <c:v>164.08258910000001</c:v>
                </c:pt>
                <c:pt idx="31693">
                  <c:v>164.08258910000001</c:v>
                </c:pt>
                <c:pt idx="31694">
                  <c:v>157.57196579999999</c:v>
                </c:pt>
                <c:pt idx="31695">
                  <c:v>152.013926</c:v>
                </c:pt>
                <c:pt idx="31696">
                  <c:v>153.9359681</c:v>
                </c:pt>
                <c:pt idx="31697">
                  <c:v>152.13763230000001</c:v>
                </c:pt>
                <c:pt idx="31698">
                  <c:v>168.49224039999999</c:v>
                </c:pt>
                <c:pt idx="31699">
                  <c:v>161.18773519999999</c:v>
                </c:pt>
                <c:pt idx="31700">
                  <c:v>154.8153418</c:v>
                </c:pt>
                <c:pt idx="31701">
                  <c:v>153.20140739999999</c:v>
                </c:pt>
                <c:pt idx="31702">
                  <c:v>152.59784869999999</c:v>
                </c:pt>
                <c:pt idx="31703">
                  <c:v>162.8584462</c:v>
                </c:pt>
                <c:pt idx="31704">
                  <c:v>176.10471680000001</c:v>
                </c:pt>
                <c:pt idx="31705">
                  <c:v>178.57017329999999</c:v>
                </c:pt>
                <c:pt idx="31706">
                  <c:v>159.222219</c:v>
                </c:pt>
                <c:pt idx="31707">
                  <c:v>159.1954355</c:v>
                </c:pt>
                <c:pt idx="31708">
                  <c:v>159.9483894</c:v>
                </c:pt>
                <c:pt idx="31709">
                  <c:v>173.4631177</c:v>
                </c:pt>
                <c:pt idx="31710">
                  <c:v>164.92685539999999</c:v>
                </c:pt>
                <c:pt idx="31711">
                  <c:v>160.34433010000001</c:v>
                </c:pt>
                <c:pt idx="31712">
                  <c:v>152.61106720000001</c:v>
                </c:pt>
                <c:pt idx="31713">
                  <c:v>164.94364490000001</c:v>
                </c:pt>
                <c:pt idx="31714">
                  <c:v>165.7424231</c:v>
                </c:pt>
                <c:pt idx="31715">
                  <c:v>165.7424231</c:v>
                </c:pt>
                <c:pt idx="31716">
                  <c:v>152.8028228</c:v>
                </c:pt>
                <c:pt idx="31717">
                  <c:v>163.43721790000001</c:v>
                </c:pt>
                <c:pt idx="31718">
                  <c:v>157.6940061</c:v>
                </c:pt>
                <c:pt idx="31719">
                  <c:v>160.65585759999999</c:v>
                </c:pt>
                <c:pt idx="31720">
                  <c:v>176.1631112</c:v>
                </c:pt>
                <c:pt idx="31721">
                  <c:v>166.6518863</c:v>
                </c:pt>
                <c:pt idx="31722">
                  <c:v>163.71082319999999</c:v>
                </c:pt>
                <c:pt idx="31723">
                  <c:v>160.84056939999999</c:v>
                </c:pt>
                <c:pt idx="31724">
                  <c:v>166.6259752</c:v>
                </c:pt>
                <c:pt idx="31725">
                  <c:v>163.70327080000001</c:v>
                </c:pt>
                <c:pt idx="31726">
                  <c:v>178.72331679999999</c:v>
                </c:pt>
                <c:pt idx="31727">
                  <c:v>161.6674041</c:v>
                </c:pt>
                <c:pt idx="31728">
                  <c:v>158.48340400000001</c:v>
                </c:pt>
                <c:pt idx="31729">
                  <c:v>160.38320529999999</c:v>
                </c:pt>
                <c:pt idx="31730">
                  <c:v>160.38320529999999</c:v>
                </c:pt>
                <c:pt idx="31731">
                  <c:v>160.82993310000001</c:v>
                </c:pt>
                <c:pt idx="31732">
                  <c:v>151.2447943</c:v>
                </c:pt>
                <c:pt idx="31733">
                  <c:v>160.0472809</c:v>
                </c:pt>
                <c:pt idx="31734">
                  <c:v>156.9672295</c:v>
                </c:pt>
                <c:pt idx="31735">
                  <c:v>157.11161960000001</c:v>
                </c:pt>
                <c:pt idx="31736">
                  <c:v>152.56763179999999</c:v>
                </c:pt>
                <c:pt idx="31737">
                  <c:v>164.25926519999999</c:v>
                </c:pt>
                <c:pt idx="31738">
                  <c:v>157.09137000000001</c:v>
                </c:pt>
                <c:pt idx="31739">
                  <c:v>171.29815260000001</c:v>
                </c:pt>
                <c:pt idx="31740">
                  <c:v>157.4317059</c:v>
                </c:pt>
                <c:pt idx="31741">
                  <c:v>159.55258430000001</c:v>
                </c:pt>
                <c:pt idx="31742">
                  <c:v>153.93648379999999</c:v>
                </c:pt>
                <c:pt idx="31743">
                  <c:v>160.69201319999999</c:v>
                </c:pt>
                <c:pt idx="31744">
                  <c:v>159.7168423</c:v>
                </c:pt>
                <c:pt idx="31745">
                  <c:v>155.85966759999999</c:v>
                </c:pt>
                <c:pt idx="31746">
                  <c:v>179.07906980000001</c:v>
                </c:pt>
                <c:pt idx="31747">
                  <c:v>154.07862549999999</c:v>
                </c:pt>
                <c:pt idx="31748">
                  <c:v>155.83308070000001</c:v>
                </c:pt>
                <c:pt idx="31749">
                  <c:v>158.49798559999999</c:v>
                </c:pt>
                <c:pt idx="31750">
                  <c:v>157.9229291</c:v>
                </c:pt>
                <c:pt idx="31751">
                  <c:v>178.52784130000001</c:v>
                </c:pt>
                <c:pt idx="31752">
                  <c:v>162.35589899999999</c:v>
                </c:pt>
                <c:pt idx="31753">
                  <c:v>153.69546009999999</c:v>
                </c:pt>
                <c:pt idx="31754">
                  <c:v>163.82665359999999</c:v>
                </c:pt>
                <c:pt idx="31755">
                  <c:v>164.10801720000001</c:v>
                </c:pt>
                <c:pt idx="31756">
                  <c:v>163.79844349999999</c:v>
                </c:pt>
                <c:pt idx="31757">
                  <c:v>169.60380720000001</c:v>
                </c:pt>
                <c:pt idx="31758">
                  <c:v>158.37579210000001</c:v>
                </c:pt>
                <c:pt idx="31759">
                  <c:v>165.00340009999999</c:v>
                </c:pt>
                <c:pt idx="31760">
                  <c:v>163.29203630000001</c:v>
                </c:pt>
                <c:pt idx="31761">
                  <c:v>177.17380689999999</c:v>
                </c:pt>
                <c:pt idx="31762">
                  <c:v>169.61801070000001</c:v>
                </c:pt>
                <c:pt idx="31763">
                  <c:v>167.56149919999999</c:v>
                </c:pt>
                <c:pt idx="31764">
                  <c:v>168.09022210000001</c:v>
                </c:pt>
                <c:pt idx="31765">
                  <c:v>152.06513519999999</c:v>
                </c:pt>
                <c:pt idx="31766">
                  <c:v>161.82986940000001</c:v>
                </c:pt>
                <c:pt idx="31767">
                  <c:v>162.00005490000001</c:v>
                </c:pt>
                <c:pt idx="31768">
                  <c:v>167.9015579</c:v>
                </c:pt>
                <c:pt idx="31769">
                  <c:v>157.14639700000001</c:v>
                </c:pt>
                <c:pt idx="31770">
                  <c:v>181.73794559999999</c:v>
                </c:pt>
                <c:pt idx="31771">
                  <c:v>179.1676238</c:v>
                </c:pt>
                <c:pt idx="31772">
                  <c:v>168.3678046</c:v>
                </c:pt>
                <c:pt idx="31773">
                  <c:v>163.26132870000001</c:v>
                </c:pt>
                <c:pt idx="31774">
                  <c:v>162.00339819999999</c:v>
                </c:pt>
                <c:pt idx="31775">
                  <c:v>168.36141720000001</c:v>
                </c:pt>
                <c:pt idx="31776">
                  <c:v>171.85388</c:v>
                </c:pt>
                <c:pt idx="31777">
                  <c:v>165.35750580000001</c:v>
                </c:pt>
                <c:pt idx="31778">
                  <c:v>179.4956253</c:v>
                </c:pt>
                <c:pt idx="31779">
                  <c:v>165.926401</c:v>
                </c:pt>
                <c:pt idx="31780">
                  <c:v>165.926401</c:v>
                </c:pt>
                <c:pt idx="31781">
                  <c:v>162.65186310000001</c:v>
                </c:pt>
                <c:pt idx="31782">
                  <c:v>162.09249600000001</c:v>
                </c:pt>
                <c:pt idx="31783">
                  <c:v>161.21618000000001</c:v>
                </c:pt>
                <c:pt idx="31784">
                  <c:v>159.7287876</c:v>
                </c:pt>
                <c:pt idx="31785">
                  <c:v>165.46195169999999</c:v>
                </c:pt>
                <c:pt idx="31786">
                  <c:v>175.0805087</c:v>
                </c:pt>
                <c:pt idx="31787">
                  <c:v>157.26635730000001</c:v>
                </c:pt>
                <c:pt idx="31788">
                  <c:v>154.89513890000001</c:v>
                </c:pt>
                <c:pt idx="31789">
                  <c:v>158.21920259999999</c:v>
                </c:pt>
                <c:pt idx="31790">
                  <c:v>157.54104390000001</c:v>
                </c:pt>
                <c:pt idx="31791">
                  <c:v>158.20485629999999</c:v>
                </c:pt>
                <c:pt idx="31792">
                  <c:v>177.5892954</c:v>
                </c:pt>
                <c:pt idx="31793">
                  <c:v>157.56919880000001</c:v>
                </c:pt>
                <c:pt idx="31794">
                  <c:v>162.69604960000001</c:v>
                </c:pt>
                <c:pt idx="31795">
                  <c:v>156.9546297</c:v>
                </c:pt>
                <c:pt idx="31796">
                  <c:v>164.7507765</c:v>
                </c:pt>
                <c:pt idx="31797">
                  <c:v>162.21843430000001</c:v>
                </c:pt>
                <c:pt idx="31798">
                  <c:v>157.15843480000001</c:v>
                </c:pt>
                <c:pt idx="31799">
                  <c:v>165.04120209999999</c:v>
                </c:pt>
                <c:pt idx="31800">
                  <c:v>166.0947975</c:v>
                </c:pt>
                <c:pt idx="31801">
                  <c:v>159.04000880000001</c:v>
                </c:pt>
                <c:pt idx="31802">
                  <c:v>160.44715790000001</c:v>
                </c:pt>
                <c:pt idx="31803">
                  <c:v>181.99761720000001</c:v>
                </c:pt>
                <c:pt idx="31804">
                  <c:v>168.3341862</c:v>
                </c:pt>
                <c:pt idx="31805">
                  <c:v>156.01837230000001</c:v>
                </c:pt>
                <c:pt idx="31806">
                  <c:v>168.4897656</c:v>
                </c:pt>
                <c:pt idx="31807">
                  <c:v>180.17042520000001</c:v>
                </c:pt>
                <c:pt idx="31808">
                  <c:v>166.4285304</c:v>
                </c:pt>
                <c:pt idx="31809">
                  <c:v>168.46228959999999</c:v>
                </c:pt>
                <c:pt idx="31810">
                  <c:v>166.4215926</c:v>
                </c:pt>
                <c:pt idx="31811">
                  <c:v>163.76541599999999</c:v>
                </c:pt>
                <c:pt idx="31812">
                  <c:v>163.0073605</c:v>
                </c:pt>
                <c:pt idx="31813">
                  <c:v>164.31546370000001</c:v>
                </c:pt>
                <c:pt idx="31814">
                  <c:v>165.89570169999999</c:v>
                </c:pt>
                <c:pt idx="31815">
                  <c:v>154.000632</c:v>
                </c:pt>
                <c:pt idx="31816">
                  <c:v>163.9218266</c:v>
                </c:pt>
                <c:pt idx="31817">
                  <c:v>163.17162250000001</c:v>
                </c:pt>
                <c:pt idx="31818">
                  <c:v>165.37003870000001</c:v>
                </c:pt>
                <c:pt idx="31819">
                  <c:v>164.88795049999999</c:v>
                </c:pt>
                <c:pt idx="31820">
                  <c:v>156.9038607</c:v>
                </c:pt>
                <c:pt idx="31821">
                  <c:v>162.24374760000001</c:v>
                </c:pt>
                <c:pt idx="31822">
                  <c:v>163.86270970000001</c:v>
                </c:pt>
                <c:pt idx="31823">
                  <c:v>163.9989593</c:v>
                </c:pt>
                <c:pt idx="31824">
                  <c:v>183.1742093</c:v>
                </c:pt>
                <c:pt idx="31825">
                  <c:v>164.86192489999999</c:v>
                </c:pt>
                <c:pt idx="31826">
                  <c:v>175.67334120000001</c:v>
                </c:pt>
                <c:pt idx="31827">
                  <c:v>163.2110428</c:v>
                </c:pt>
                <c:pt idx="31828">
                  <c:v>159.42906020000001</c:v>
                </c:pt>
                <c:pt idx="31829">
                  <c:v>167.47685200000001</c:v>
                </c:pt>
                <c:pt idx="31830">
                  <c:v>157.54756359999999</c:v>
                </c:pt>
                <c:pt idx="31831">
                  <c:v>180.57187350000001</c:v>
                </c:pt>
                <c:pt idx="31832">
                  <c:v>159.32870370000001</c:v>
                </c:pt>
                <c:pt idx="31833">
                  <c:v>158.58478479999999</c:v>
                </c:pt>
                <c:pt idx="31834">
                  <c:v>161.2435845</c:v>
                </c:pt>
                <c:pt idx="31835">
                  <c:v>164.98791919999999</c:v>
                </c:pt>
                <c:pt idx="31836">
                  <c:v>167.59132769999999</c:v>
                </c:pt>
                <c:pt idx="31837">
                  <c:v>164.74406920000001</c:v>
                </c:pt>
                <c:pt idx="31838">
                  <c:v>161.78763190000001</c:v>
                </c:pt>
                <c:pt idx="31839">
                  <c:v>165.54366690000001</c:v>
                </c:pt>
                <c:pt idx="31840">
                  <c:v>158.68731410000001</c:v>
                </c:pt>
                <c:pt idx="31841">
                  <c:v>157.24463879999999</c:v>
                </c:pt>
                <c:pt idx="31842">
                  <c:v>166.54837000000001</c:v>
                </c:pt>
                <c:pt idx="31843">
                  <c:v>183.24832739999999</c:v>
                </c:pt>
                <c:pt idx="31844">
                  <c:v>166.51853120000001</c:v>
                </c:pt>
                <c:pt idx="31845">
                  <c:v>166.2199822</c:v>
                </c:pt>
                <c:pt idx="31846">
                  <c:v>185.82649140000001</c:v>
                </c:pt>
                <c:pt idx="31847">
                  <c:v>167.73381749999999</c:v>
                </c:pt>
                <c:pt idx="31848">
                  <c:v>165.3403405</c:v>
                </c:pt>
                <c:pt idx="31849">
                  <c:v>166.10345570000001</c:v>
                </c:pt>
                <c:pt idx="31850">
                  <c:v>158.09046699999999</c:v>
                </c:pt>
                <c:pt idx="31851">
                  <c:v>158.28287839999999</c:v>
                </c:pt>
                <c:pt idx="31852">
                  <c:v>165.11309840000001</c:v>
                </c:pt>
                <c:pt idx="31853">
                  <c:v>171.07254090000001</c:v>
                </c:pt>
                <c:pt idx="31854">
                  <c:v>166.0371883</c:v>
                </c:pt>
                <c:pt idx="31855">
                  <c:v>171.06676250000001</c:v>
                </c:pt>
                <c:pt idx="31856">
                  <c:v>166.3120644</c:v>
                </c:pt>
                <c:pt idx="31857">
                  <c:v>165.8432593</c:v>
                </c:pt>
                <c:pt idx="31858">
                  <c:v>168.05952529999999</c:v>
                </c:pt>
                <c:pt idx="31859">
                  <c:v>166.2822185</c:v>
                </c:pt>
                <c:pt idx="31860">
                  <c:v>178.42669599999999</c:v>
                </c:pt>
                <c:pt idx="31861">
                  <c:v>166.0020299</c:v>
                </c:pt>
                <c:pt idx="31862">
                  <c:v>157.64427910000001</c:v>
                </c:pt>
                <c:pt idx="31863">
                  <c:v>186.188661</c:v>
                </c:pt>
                <c:pt idx="31864">
                  <c:v>162.58225379999999</c:v>
                </c:pt>
                <c:pt idx="31865">
                  <c:v>165.8731793</c:v>
                </c:pt>
                <c:pt idx="31866">
                  <c:v>166.96804639999999</c:v>
                </c:pt>
                <c:pt idx="31867">
                  <c:v>162.5643704</c:v>
                </c:pt>
                <c:pt idx="31868">
                  <c:v>166.010493</c:v>
                </c:pt>
                <c:pt idx="31869">
                  <c:v>185.6168581</c:v>
                </c:pt>
                <c:pt idx="31870">
                  <c:v>157.21468340000001</c:v>
                </c:pt>
                <c:pt idx="31871">
                  <c:v>162.09007009999999</c:v>
                </c:pt>
                <c:pt idx="31872">
                  <c:v>161.37520169999999</c:v>
                </c:pt>
                <c:pt idx="31873">
                  <c:v>183.4545358</c:v>
                </c:pt>
                <c:pt idx="31874">
                  <c:v>164.9589762</c:v>
                </c:pt>
                <c:pt idx="31875">
                  <c:v>168.748482</c:v>
                </c:pt>
                <c:pt idx="31876">
                  <c:v>163.4071127</c:v>
                </c:pt>
                <c:pt idx="31877">
                  <c:v>162.31993940000001</c:v>
                </c:pt>
                <c:pt idx="31878">
                  <c:v>159.58924949999999</c:v>
                </c:pt>
                <c:pt idx="31879">
                  <c:v>170.4305665</c:v>
                </c:pt>
                <c:pt idx="31880">
                  <c:v>171.19905589999999</c:v>
                </c:pt>
                <c:pt idx="31881">
                  <c:v>171.1698863</c:v>
                </c:pt>
                <c:pt idx="31882">
                  <c:v>167.91069429999999</c:v>
                </c:pt>
                <c:pt idx="31883">
                  <c:v>167.2971809</c:v>
                </c:pt>
                <c:pt idx="31884">
                  <c:v>168.7970354</c:v>
                </c:pt>
                <c:pt idx="31885">
                  <c:v>174.20156180000001</c:v>
                </c:pt>
                <c:pt idx="31886">
                  <c:v>168.30149539999999</c:v>
                </c:pt>
                <c:pt idx="31887">
                  <c:v>165.18265740000001</c:v>
                </c:pt>
                <c:pt idx="31888">
                  <c:v>162.6261331</c:v>
                </c:pt>
                <c:pt idx="31889">
                  <c:v>167.47125199999999</c:v>
                </c:pt>
                <c:pt idx="31890">
                  <c:v>179.0215499</c:v>
                </c:pt>
                <c:pt idx="31891">
                  <c:v>168.70493490000001</c:v>
                </c:pt>
                <c:pt idx="31892">
                  <c:v>159.4037683</c:v>
                </c:pt>
                <c:pt idx="31893">
                  <c:v>167.47521760000001</c:v>
                </c:pt>
                <c:pt idx="31894">
                  <c:v>171.64126730000001</c:v>
                </c:pt>
                <c:pt idx="31895">
                  <c:v>167.5068235</c:v>
                </c:pt>
                <c:pt idx="31896">
                  <c:v>164.70921000000001</c:v>
                </c:pt>
                <c:pt idx="31897">
                  <c:v>183.87664710000001</c:v>
                </c:pt>
                <c:pt idx="31898">
                  <c:v>165.26148459999999</c:v>
                </c:pt>
                <c:pt idx="31899">
                  <c:v>168.13994600000001</c:v>
                </c:pt>
                <c:pt idx="31900">
                  <c:v>168.4015517</c:v>
                </c:pt>
                <c:pt idx="31901">
                  <c:v>171.7763746</c:v>
                </c:pt>
                <c:pt idx="31902">
                  <c:v>165.99614389999999</c:v>
                </c:pt>
                <c:pt idx="31903">
                  <c:v>161.9186598</c:v>
                </c:pt>
                <c:pt idx="31904">
                  <c:v>163.7091313</c:v>
                </c:pt>
                <c:pt idx="31905">
                  <c:v>169.0019557</c:v>
                </c:pt>
                <c:pt idx="31906">
                  <c:v>161.32834209999999</c:v>
                </c:pt>
                <c:pt idx="31907">
                  <c:v>163.0242891</c:v>
                </c:pt>
                <c:pt idx="31908">
                  <c:v>163.98401029999999</c:v>
                </c:pt>
                <c:pt idx="31909">
                  <c:v>157.5103537</c:v>
                </c:pt>
                <c:pt idx="31910">
                  <c:v>170.21810690000001</c:v>
                </c:pt>
                <c:pt idx="31911">
                  <c:v>169.58787140000001</c:v>
                </c:pt>
                <c:pt idx="31912">
                  <c:v>169.15752029999999</c:v>
                </c:pt>
                <c:pt idx="31913">
                  <c:v>162.43222700000001</c:v>
                </c:pt>
                <c:pt idx="31914">
                  <c:v>161.41594850000001</c:v>
                </c:pt>
                <c:pt idx="31915">
                  <c:v>170.5080428</c:v>
                </c:pt>
                <c:pt idx="31916">
                  <c:v>174.64095979999999</c:v>
                </c:pt>
                <c:pt idx="31917">
                  <c:v>164.54326990000001</c:v>
                </c:pt>
                <c:pt idx="31918">
                  <c:v>162.6412152</c:v>
                </c:pt>
                <c:pt idx="31919">
                  <c:v>167.8414946</c:v>
                </c:pt>
                <c:pt idx="31920">
                  <c:v>164.99479120000001</c:v>
                </c:pt>
                <c:pt idx="31921">
                  <c:v>170.08229990000001</c:v>
                </c:pt>
                <c:pt idx="31922">
                  <c:v>169.3193928</c:v>
                </c:pt>
                <c:pt idx="31923">
                  <c:v>170.68045799999999</c:v>
                </c:pt>
                <c:pt idx="31924">
                  <c:v>161.55095539999999</c:v>
                </c:pt>
                <c:pt idx="31925">
                  <c:v>170.23731739999999</c:v>
                </c:pt>
                <c:pt idx="31926">
                  <c:v>169.4869664</c:v>
                </c:pt>
                <c:pt idx="31927">
                  <c:v>164.57992659999999</c:v>
                </c:pt>
                <c:pt idx="31928">
                  <c:v>169.35043160000001</c:v>
                </c:pt>
                <c:pt idx="31929">
                  <c:v>171.72823930000001</c:v>
                </c:pt>
                <c:pt idx="31930">
                  <c:v>169.49304359999999</c:v>
                </c:pt>
                <c:pt idx="31931">
                  <c:v>167.7205812</c:v>
                </c:pt>
                <c:pt idx="31932">
                  <c:v>171.24875180000001</c:v>
                </c:pt>
                <c:pt idx="31933">
                  <c:v>169.53105249999999</c:v>
                </c:pt>
                <c:pt idx="31934">
                  <c:v>165.7776197</c:v>
                </c:pt>
                <c:pt idx="31935">
                  <c:v>173.7904427</c:v>
                </c:pt>
                <c:pt idx="31936">
                  <c:v>174.71068639999999</c:v>
                </c:pt>
                <c:pt idx="31937">
                  <c:v>163.03578049999999</c:v>
                </c:pt>
                <c:pt idx="31938">
                  <c:v>164.83754160000001</c:v>
                </c:pt>
                <c:pt idx="31939">
                  <c:v>167.69259969999999</c:v>
                </c:pt>
                <c:pt idx="31940">
                  <c:v>171.32990229999999</c:v>
                </c:pt>
                <c:pt idx="31941">
                  <c:v>165.0571649</c:v>
                </c:pt>
                <c:pt idx="31942">
                  <c:v>171.0824514</c:v>
                </c:pt>
                <c:pt idx="31943">
                  <c:v>168.08544119999999</c:v>
                </c:pt>
                <c:pt idx="31944">
                  <c:v>178.34586469999999</c:v>
                </c:pt>
                <c:pt idx="31945">
                  <c:v>165.66060949999999</c:v>
                </c:pt>
                <c:pt idx="31946">
                  <c:v>164.19189729999999</c:v>
                </c:pt>
                <c:pt idx="31947">
                  <c:v>162.73328509999999</c:v>
                </c:pt>
                <c:pt idx="31948">
                  <c:v>171.5674017</c:v>
                </c:pt>
                <c:pt idx="31949">
                  <c:v>171.7353947</c:v>
                </c:pt>
                <c:pt idx="31950">
                  <c:v>167.3555604</c:v>
                </c:pt>
                <c:pt idx="31951">
                  <c:v>172.1876432</c:v>
                </c:pt>
                <c:pt idx="31952">
                  <c:v>172.340113</c:v>
                </c:pt>
                <c:pt idx="31953">
                  <c:v>163.77994029999999</c:v>
                </c:pt>
                <c:pt idx="31954">
                  <c:v>171.75275550000001</c:v>
                </c:pt>
                <c:pt idx="31955">
                  <c:v>172.6163842</c:v>
                </c:pt>
                <c:pt idx="31956">
                  <c:v>172.3499602</c:v>
                </c:pt>
                <c:pt idx="31957">
                  <c:v>167.38649580000001</c:v>
                </c:pt>
                <c:pt idx="31958">
                  <c:v>172.21771419999999</c:v>
                </c:pt>
                <c:pt idx="31959">
                  <c:v>172.360007</c:v>
                </c:pt>
                <c:pt idx="31960">
                  <c:v>168.07196709999999</c:v>
                </c:pt>
                <c:pt idx="31961">
                  <c:v>164.06618449999999</c:v>
                </c:pt>
                <c:pt idx="31962">
                  <c:v>168.05560349999999</c:v>
                </c:pt>
                <c:pt idx="31963">
                  <c:v>172.39743350000001</c:v>
                </c:pt>
                <c:pt idx="31964">
                  <c:v>178.81120809999999</c:v>
                </c:pt>
                <c:pt idx="31965">
                  <c:v>161.8741512</c:v>
                </c:pt>
                <c:pt idx="31966">
                  <c:v>173.43481829999999</c:v>
                </c:pt>
                <c:pt idx="31967">
                  <c:v>167.57186830000001</c:v>
                </c:pt>
                <c:pt idx="31968">
                  <c:v>167.75190939999999</c:v>
                </c:pt>
                <c:pt idx="31969">
                  <c:v>167.64331999999999</c:v>
                </c:pt>
                <c:pt idx="31970">
                  <c:v>164.98558130000001</c:v>
                </c:pt>
                <c:pt idx="31971">
                  <c:v>168.90946199999999</c:v>
                </c:pt>
                <c:pt idx="31972">
                  <c:v>167.6368453</c:v>
                </c:pt>
                <c:pt idx="31973">
                  <c:v>169.6923142</c:v>
                </c:pt>
                <c:pt idx="31974">
                  <c:v>173.6040495</c:v>
                </c:pt>
                <c:pt idx="31975">
                  <c:v>165.9477339</c:v>
                </c:pt>
                <c:pt idx="31976">
                  <c:v>174.16956339999999</c:v>
                </c:pt>
                <c:pt idx="31977">
                  <c:v>181.3448085</c:v>
                </c:pt>
                <c:pt idx="31978">
                  <c:v>164.69630660000001</c:v>
                </c:pt>
                <c:pt idx="31979">
                  <c:v>175.12113769999999</c:v>
                </c:pt>
                <c:pt idx="31980">
                  <c:v>171.01353940000001</c:v>
                </c:pt>
                <c:pt idx="31981">
                  <c:v>175.9675585</c:v>
                </c:pt>
                <c:pt idx="31982">
                  <c:v>167.02835859999999</c:v>
                </c:pt>
                <c:pt idx="31983">
                  <c:v>173.78393689999999</c:v>
                </c:pt>
                <c:pt idx="31984">
                  <c:v>174.62517209999999</c:v>
                </c:pt>
                <c:pt idx="31985">
                  <c:v>171.5321481</c:v>
                </c:pt>
                <c:pt idx="31986">
                  <c:v>168.94923919999999</c:v>
                </c:pt>
                <c:pt idx="31987">
                  <c:v>175.9194349</c:v>
                </c:pt>
                <c:pt idx="31988">
                  <c:v>161.40069159999999</c:v>
                </c:pt>
                <c:pt idx="31989">
                  <c:v>173.78505799999999</c:v>
                </c:pt>
                <c:pt idx="31990">
                  <c:v>174.75354200000001</c:v>
                </c:pt>
                <c:pt idx="31991">
                  <c:v>165.57265570000001</c:v>
                </c:pt>
                <c:pt idx="31992">
                  <c:v>164.92125569999999</c:v>
                </c:pt>
                <c:pt idx="31993">
                  <c:v>171.61269780000001</c:v>
                </c:pt>
                <c:pt idx="31994">
                  <c:v>171.0517772</c:v>
                </c:pt>
                <c:pt idx="31995">
                  <c:v>178.07407409999999</c:v>
                </c:pt>
                <c:pt idx="31996">
                  <c:v>174.7344113</c:v>
                </c:pt>
                <c:pt idx="31997">
                  <c:v>175.29370800000001</c:v>
                </c:pt>
                <c:pt idx="31998">
                  <c:v>175.331548</c:v>
                </c:pt>
                <c:pt idx="31999">
                  <c:v>169.21704449999999</c:v>
                </c:pt>
                <c:pt idx="32000">
                  <c:v>170.41968410000001</c:v>
                </c:pt>
                <c:pt idx="32001">
                  <c:v>167.78692520000001</c:v>
                </c:pt>
                <c:pt idx="32002">
                  <c:v>169.2060582</c:v>
                </c:pt>
                <c:pt idx="32003">
                  <c:v>168.52820610000001</c:v>
                </c:pt>
                <c:pt idx="32004">
                  <c:v>170.7979047</c:v>
                </c:pt>
                <c:pt idx="32005">
                  <c:v>175.2683012</c:v>
                </c:pt>
                <c:pt idx="32006">
                  <c:v>176.32023100000001</c:v>
                </c:pt>
                <c:pt idx="32007">
                  <c:v>181.79450940000001</c:v>
                </c:pt>
                <c:pt idx="32008">
                  <c:v>163.00338629999999</c:v>
                </c:pt>
                <c:pt idx="32009">
                  <c:v>170.47018080000001</c:v>
                </c:pt>
                <c:pt idx="32010">
                  <c:v>170.8977112</c:v>
                </c:pt>
                <c:pt idx="32011">
                  <c:v>176.42060749999999</c:v>
                </c:pt>
                <c:pt idx="32012">
                  <c:v>167.93276119999999</c:v>
                </c:pt>
                <c:pt idx="32013">
                  <c:v>175.6548702</c:v>
                </c:pt>
                <c:pt idx="32014">
                  <c:v>168.14029360000001</c:v>
                </c:pt>
                <c:pt idx="32015">
                  <c:v>177.91192269999999</c:v>
                </c:pt>
                <c:pt idx="32016">
                  <c:v>171.3433197</c:v>
                </c:pt>
                <c:pt idx="32017">
                  <c:v>176.57805490000001</c:v>
                </c:pt>
                <c:pt idx="32018">
                  <c:v>175.82605469999999</c:v>
                </c:pt>
                <c:pt idx="32019">
                  <c:v>167.50779120000001</c:v>
                </c:pt>
                <c:pt idx="32020">
                  <c:v>170.9333307</c:v>
                </c:pt>
                <c:pt idx="32021">
                  <c:v>167.93908569999999</c:v>
                </c:pt>
                <c:pt idx="32022">
                  <c:v>176.5162105</c:v>
                </c:pt>
                <c:pt idx="32023">
                  <c:v>176.66263290000001</c:v>
                </c:pt>
                <c:pt idx="32024">
                  <c:v>178.9393943</c:v>
                </c:pt>
                <c:pt idx="32025">
                  <c:v>175.8743771</c:v>
                </c:pt>
                <c:pt idx="32026">
                  <c:v>178.50272090000001</c:v>
                </c:pt>
                <c:pt idx="32027">
                  <c:v>181.04259300000001</c:v>
                </c:pt>
                <c:pt idx="32028">
                  <c:v>167.7397848</c:v>
                </c:pt>
                <c:pt idx="32029">
                  <c:v>180.94883960000001</c:v>
                </c:pt>
                <c:pt idx="32030">
                  <c:v>167.5679658</c:v>
                </c:pt>
                <c:pt idx="32031">
                  <c:v>171.30903430000001</c:v>
                </c:pt>
                <c:pt idx="32032">
                  <c:v>171.19904819999999</c:v>
                </c:pt>
                <c:pt idx="32033">
                  <c:v>184.66440119999999</c:v>
                </c:pt>
                <c:pt idx="32034">
                  <c:v>169.3761141</c:v>
                </c:pt>
                <c:pt idx="32035">
                  <c:v>177.6949582</c:v>
                </c:pt>
                <c:pt idx="32036">
                  <c:v>174.4077005</c:v>
                </c:pt>
                <c:pt idx="32037">
                  <c:v>171.19151590000001</c:v>
                </c:pt>
                <c:pt idx="32038">
                  <c:v>178.9974192</c:v>
                </c:pt>
                <c:pt idx="32039">
                  <c:v>170.64020790000001</c:v>
                </c:pt>
                <c:pt idx="32040">
                  <c:v>169.0659789</c:v>
                </c:pt>
                <c:pt idx="32041">
                  <c:v>170.54550019999999</c:v>
                </c:pt>
                <c:pt idx="32042">
                  <c:v>173.74059800000001</c:v>
                </c:pt>
                <c:pt idx="32043">
                  <c:v>178.5543796</c:v>
                </c:pt>
                <c:pt idx="32044">
                  <c:v>164.96664680000001</c:v>
                </c:pt>
                <c:pt idx="32045">
                  <c:v>178.6652832</c:v>
                </c:pt>
                <c:pt idx="32046">
                  <c:v>178.9421883</c:v>
                </c:pt>
                <c:pt idx="32047">
                  <c:v>169.1049715</c:v>
                </c:pt>
                <c:pt idx="32048">
                  <c:v>169.2991705</c:v>
                </c:pt>
                <c:pt idx="32049">
                  <c:v>179.41923199999999</c:v>
                </c:pt>
                <c:pt idx="32050">
                  <c:v>173.57936409999999</c:v>
                </c:pt>
                <c:pt idx="32051">
                  <c:v>173.56494599999999</c:v>
                </c:pt>
                <c:pt idx="32052">
                  <c:v>185.13786640000001</c:v>
                </c:pt>
                <c:pt idx="32053">
                  <c:v>170.50962250000001</c:v>
                </c:pt>
                <c:pt idx="32054">
                  <c:v>179.7630719</c:v>
                </c:pt>
                <c:pt idx="32055">
                  <c:v>175.15894249999999</c:v>
                </c:pt>
                <c:pt idx="32056">
                  <c:v>174.14638980000001</c:v>
                </c:pt>
                <c:pt idx="32057">
                  <c:v>174.03268159999999</c:v>
                </c:pt>
                <c:pt idx="32058">
                  <c:v>175.2592976</c:v>
                </c:pt>
                <c:pt idx="32059">
                  <c:v>170.58082010000001</c:v>
                </c:pt>
                <c:pt idx="32060">
                  <c:v>171.3534071</c:v>
                </c:pt>
                <c:pt idx="32061">
                  <c:v>180.68969999999999</c:v>
                </c:pt>
                <c:pt idx="32062">
                  <c:v>179.9341331</c:v>
                </c:pt>
                <c:pt idx="32063">
                  <c:v>181.3832779</c:v>
                </c:pt>
                <c:pt idx="32064">
                  <c:v>174.03032519999999</c:v>
                </c:pt>
                <c:pt idx="32065">
                  <c:v>180.85984149999999</c:v>
                </c:pt>
                <c:pt idx="32066">
                  <c:v>171.056749</c:v>
                </c:pt>
                <c:pt idx="32067">
                  <c:v>181.8019439</c:v>
                </c:pt>
                <c:pt idx="32068">
                  <c:v>177.9060743</c:v>
                </c:pt>
                <c:pt idx="32069">
                  <c:v>182.3432018</c:v>
                </c:pt>
                <c:pt idx="32070">
                  <c:v>171.49424260000001</c:v>
                </c:pt>
                <c:pt idx="32071">
                  <c:v>173.4131592</c:v>
                </c:pt>
                <c:pt idx="32072">
                  <c:v>180.122501</c:v>
                </c:pt>
                <c:pt idx="32073">
                  <c:v>181.9948885</c:v>
                </c:pt>
                <c:pt idx="32074">
                  <c:v>185.21247990000001</c:v>
                </c:pt>
                <c:pt idx="32075">
                  <c:v>177.98620829999999</c:v>
                </c:pt>
                <c:pt idx="32076">
                  <c:v>177.41707589999999</c:v>
                </c:pt>
                <c:pt idx="32077">
                  <c:v>182.51321759999999</c:v>
                </c:pt>
                <c:pt idx="32078">
                  <c:v>171.29422890000001</c:v>
                </c:pt>
                <c:pt idx="32079">
                  <c:v>181.9168052</c:v>
                </c:pt>
                <c:pt idx="32080">
                  <c:v>171.10998280000001</c:v>
                </c:pt>
                <c:pt idx="32081">
                  <c:v>181.6500868</c:v>
                </c:pt>
                <c:pt idx="32082">
                  <c:v>175.5739538</c:v>
                </c:pt>
                <c:pt idx="32083">
                  <c:v>175.56480250000001</c:v>
                </c:pt>
                <c:pt idx="32084">
                  <c:v>178.0036728</c:v>
                </c:pt>
                <c:pt idx="32085">
                  <c:v>182.67913229999999</c:v>
                </c:pt>
                <c:pt idx="32086">
                  <c:v>182.5202774</c:v>
                </c:pt>
                <c:pt idx="32087">
                  <c:v>174.87975990000001</c:v>
                </c:pt>
                <c:pt idx="32088">
                  <c:v>174.9902903</c:v>
                </c:pt>
                <c:pt idx="32089">
                  <c:v>183.60908319999999</c:v>
                </c:pt>
                <c:pt idx="32090">
                  <c:v>177.73976479999999</c:v>
                </c:pt>
                <c:pt idx="32091">
                  <c:v>182.84344820000001</c:v>
                </c:pt>
                <c:pt idx="32092">
                  <c:v>177.2744908</c:v>
                </c:pt>
                <c:pt idx="32093">
                  <c:v>174.18534310000001</c:v>
                </c:pt>
                <c:pt idx="32094">
                  <c:v>169.34831750000001</c:v>
                </c:pt>
                <c:pt idx="32095">
                  <c:v>183.7747914</c:v>
                </c:pt>
                <c:pt idx="32096">
                  <c:v>183.01859279999999</c:v>
                </c:pt>
                <c:pt idx="32097">
                  <c:v>177.7139554</c:v>
                </c:pt>
                <c:pt idx="32098">
                  <c:v>173.44909949999999</c:v>
                </c:pt>
                <c:pt idx="32099">
                  <c:v>173.65499589999999</c:v>
                </c:pt>
                <c:pt idx="32100">
                  <c:v>182.8769705</c:v>
                </c:pt>
                <c:pt idx="32101">
                  <c:v>177.30903380000001</c:v>
                </c:pt>
                <c:pt idx="32102">
                  <c:v>183.02791830000001</c:v>
                </c:pt>
                <c:pt idx="32103">
                  <c:v>174.34725499999999</c:v>
                </c:pt>
                <c:pt idx="32104">
                  <c:v>178.53669629999999</c:v>
                </c:pt>
                <c:pt idx="32105">
                  <c:v>174.14041349999999</c:v>
                </c:pt>
                <c:pt idx="32106">
                  <c:v>177.58267369999999</c:v>
                </c:pt>
                <c:pt idx="32107">
                  <c:v>173.9668882</c:v>
                </c:pt>
                <c:pt idx="32108">
                  <c:v>184.914368</c:v>
                </c:pt>
                <c:pt idx="32109">
                  <c:v>178.41468190000001</c:v>
                </c:pt>
                <c:pt idx="32110">
                  <c:v>177.8431569</c:v>
                </c:pt>
                <c:pt idx="32111">
                  <c:v>182.25096429999999</c:v>
                </c:pt>
                <c:pt idx="32112">
                  <c:v>176.92215010000001</c:v>
                </c:pt>
                <c:pt idx="32113">
                  <c:v>185.77961550000001</c:v>
                </c:pt>
                <c:pt idx="32114">
                  <c:v>185.83181189999999</c:v>
                </c:pt>
                <c:pt idx="32115">
                  <c:v>185.2953602</c:v>
                </c:pt>
                <c:pt idx="32116">
                  <c:v>171.33665289999999</c:v>
                </c:pt>
                <c:pt idx="32117">
                  <c:v>181.7321187</c:v>
                </c:pt>
                <c:pt idx="32118">
                  <c:v>182.33661169999999</c:v>
                </c:pt>
                <c:pt idx="32119">
                  <c:v>175.46748020000001</c:v>
                </c:pt>
                <c:pt idx="32120">
                  <c:v>175.66547850000001</c:v>
                </c:pt>
                <c:pt idx="32121">
                  <c:v>186.9373616</c:v>
                </c:pt>
                <c:pt idx="32122">
                  <c:v>181.52576070000001</c:v>
                </c:pt>
                <c:pt idx="32123">
                  <c:v>187.04676129999999</c:v>
                </c:pt>
                <c:pt idx="32124">
                  <c:v>186.28628470000001</c:v>
                </c:pt>
                <c:pt idx="32125">
                  <c:v>181.4093297</c:v>
                </c:pt>
                <c:pt idx="32126">
                  <c:v>180.44549219999999</c:v>
                </c:pt>
                <c:pt idx="32127">
                  <c:v>177.73885749999999</c:v>
                </c:pt>
                <c:pt idx="32128">
                  <c:v>187.21715649999999</c:v>
                </c:pt>
                <c:pt idx="32129">
                  <c:v>177.85966160000001</c:v>
                </c:pt>
                <c:pt idx="32130">
                  <c:v>182.047191</c:v>
                </c:pt>
                <c:pt idx="32131">
                  <c:v>185.1349032</c:v>
                </c:pt>
                <c:pt idx="32132">
                  <c:v>187.3055406</c:v>
                </c:pt>
                <c:pt idx="32133">
                  <c:v>189.5694546</c:v>
                </c:pt>
                <c:pt idx="32134">
                  <c:v>177.4373942</c:v>
                </c:pt>
                <c:pt idx="32135">
                  <c:v>178.73659050000001</c:v>
                </c:pt>
                <c:pt idx="32136">
                  <c:v>185.2195639</c:v>
                </c:pt>
                <c:pt idx="32137">
                  <c:v>184.6371455</c:v>
                </c:pt>
                <c:pt idx="32138">
                  <c:v>174.17887730000001</c:v>
                </c:pt>
                <c:pt idx="32139">
                  <c:v>189.1269144</c:v>
                </c:pt>
                <c:pt idx="32140">
                  <c:v>188.85348479999999</c:v>
                </c:pt>
                <c:pt idx="32141">
                  <c:v>177.68696840000001</c:v>
                </c:pt>
                <c:pt idx="32142">
                  <c:v>178.33877659999999</c:v>
                </c:pt>
                <c:pt idx="32143">
                  <c:v>181.9548455</c:v>
                </c:pt>
                <c:pt idx="32144">
                  <c:v>184.3974518</c:v>
                </c:pt>
                <c:pt idx="32145">
                  <c:v>181.94297739999999</c:v>
                </c:pt>
                <c:pt idx="32146">
                  <c:v>181.35554279999999</c:v>
                </c:pt>
                <c:pt idx="32147">
                  <c:v>190.05876699999999</c:v>
                </c:pt>
                <c:pt idx="32148">
                  <c:v>184.51181489999999</c:v>
                </c:pt>
                <c:pt idx="32149">
                  <c:v>184.94364479999999</c:v>
                </c:pt>
                <c:pt idx="32150">
                  <c:v>190.0899574</c:v>
                </c:pt>
                <c:pt idx="32151">
                  <c:v>190.25132360000001</c:v>
                </c:pt>
                <c:pt idx="32152">
                  <c:v>184.54753579999999</c:v>
                </c:pt>
                <c:pt idx="32153">
                  <c:v>181.62451150000001</c:v>
                </c:pt>
                <c:pt idx="32154">
                  <c:v>184.95134300000001</c:v>
                </c:pt>
                <c:pt idx="32155">
                  <c:v>184.82824859999999</c:v>
                </c:pt>
                <c:pt idx="32156">
                  <c:v>180.56244839999999</c:v>
                </c:pt>
                <c:pt idx="32157">
                  <c:v>184.8238388</c:v>
                </c:pt>
                <c:pt idx="32158">
                  <c:v>184.23510469999999</c:v>
                </c:pt>
                <c:pt idx="32159">
                  <c:v>188.63887579999999</c:v>
                </c:pt>
                <c:pt idx="32160">
                  <c:v>184.1578155</c:v>
                </c:pt>
                <c:pt idx="32161">
                  <c:v>188.7261197</c:v>
                </c:pt>
                <c:pt idx="32162">
                  <c:v>188.1138191</c:v>
                </c:pt>
                <c:pt idx="32163">
                  <c:v>177.72909809999999</c:v>
                </c:pt>
                <c:pt idx="32164">
                  <c:v>182.05366369999999</c:v>
                </c:pt>
                <c:pt idx="32165">
                  <c:v>181.8564312</c:v>
                </c:pt>
                <c:pt idx="32166">
                  <c:v>188.7469791</c:v>
                </c:pt>
                <c:pt idx="32167">
                  <c:v>187.7253925</c:v>
                </c:pt>
                <c:pt idx="32168">
                  <c:v>188.43195539999999</c:v>
                </c:pt>
                <c:pt idx="32169">
                  <c:v>184.68133660000001</c:v>
                </c:pt>
                <c:pt idx="32170">
                  <c:v>185.16267999999999</c:v>
                </c:pt>
                <c:pt idx="32171">
                  <c:v>188.35450549999999</c:v>
                </c:pt>
                <c:pt idx="32172">
                  <c:v>184.9401081</c:v>
                </c:pt>
                <c:pt idx="32173">
                  <c:v>184.75409089999999</c:v>
                </c:pt>
                <c:pt idx="32174">
                  <c:v>189.18407869999999</c:v>
                </c:pt>
                <c:pt idx="32175">
                  <c:v>188.57194200000001</c:v>
                </c:pt>
                <c:pt idx="32176">
                  <c:v>192.2253671</c:v>
                </c:pt>
                <c:pt idx="32177">
                  <c:v>192.09650780000001</c:v>
                </c:pt>
                <c:pt idx="32178">
                  <c:v>187.85177959999999</c:v>
                </c:pt>
                <c:pt idx="32179">
                  <c:v>192.09605490000001</c:v>
                </c:pt>
                <c:pt idx="32180">
                  <c:v>188.46051059999999</c:v>
                </c:pt>
                <c:pt idx="32181">
                  <c:v>189.1014117</c:v>
                </c:pt>
                <c:pt idx="32182">
                  <c:v>192.4563449</c:v>
                </c:pt>
                <c:pt idx="32183">
                  <c:v>192.22054309999999</c:v>
                </c:pt>
                <c:pt idx="32184">
                  <c:v>192.03007819999999</c:v>
                </c:pt>
                <c:pt idx="32185">
                  <c:v>115.3981191</c:v>
                </c:pt>
                <c:pt idx="32186">
                  <c:v>124.91620880000001</c:v>
                </c:pt>
                <c:pt idx="32187">
                  <c:v>124.91620880000001</c:v>
                </c:pt>
                <c:pt idx="32188">
                  <c:v>124.9015874</c:v>
                </c:pt>
                <c:pt idx="32189">
                  <c:v>124.9015874</c:v>
                </c:pt>
                <c:pt idx="32190">
                  <c:v>130.73564139999999</c:v>
                </c:pt>
                <c:pt idx="32191">
                  <c:v>130.73564139999999</c:v>
                </c:pt>
                <c:pt idx="32192">
                  <c:v>131.66350489999999</c:v>
                </c:pt>
                <c:pt idx="32193">
                  <c:v>126.9667743</c:v>
                </c:pt>
                <c:pt idx="32194">
                  <c:v>131.62507819999999</c:v>
                </c:pt>
                <c:pt idx="32195">
                  <c:v>131.62507819999999</c:v>
                </c:pt>
                <c:pt idx="32196">
                  <c:v>117.0534813</c:v>
                </c:pt>
                <c:pt idx="32197">
                  <c:v>131.65717319999999</c:v>
                </c:pt>
                <c:pt idx="32198">
                  <c:v>127.9182249</c:v>
                </c:pt>
                <c:pt idx="32199">
                  <c:v>125.7876692</c:v>
                </c:pt>
                <c:pt idx="32200">
                  <c:v>125.7876692</c:v>
                </c:pt>
                <c:pt idx="32201">
                  <c:v>132.5342842</c:v>
                </c:pt>
                <c:pt idx="32202">
                  <c:v>132.5342842</c:v>
                </c:pt>
                <c:pt idx="32203">
                  <c:v>118.7110503</c:v>
                </c:pt>
                <c:pt idx="32204">
                  <c:v>125.8021536</c:v>
                </c:pt>
                <c:pt idx="32205">
                  <c:v>125.8021536</c:v>
                </c:pt>
                <c:pt idx="32206">
                  <c:v>133.70253729999999</c:v>
                </c:pt>
                <c:pt idx="32207">
                  <c:v>123.49016109999999</c:v>
                </c:pt>
                <c:pt idx="32208">
                  <c:v>138.3576564</c:v>
                </c:pt>
                <c:pt idx="32209">
                  <c:v>138.3576564</c:v>
                </c:pt>
                <c:pt idx="32210">
                  <c:v>132.60148609999999</c:v>
                </c:pt>
                <c:pt idx="32211">
                  <c:v>127.6671096</c:v>
                </c:pt>
                <c:pt idx="32212">
                  <c:v>133.57157950000001</c:v>
                </c:pt>
                <c:pt idx="32213">
                  <c:v>127.9681113</c:v>
                </c:pt>
                <c:pt idx="32214">
                  <c:v>133.5880343</c:v>
                </c:pt>
                <c:pt idx="32215">
                  <c:v>132.55120249999999</c:v>
                </c:pt>
                <c:pt idx="32216">
                  <c:v>132.55120249999999</c:v>
                </c:pt>
                <c:pt idx="32217">
                  <c:v>125.89517429999999</c:v>
                </c:pt>
                <c:pt idx="32218">
                  <c:v>125.89517429999999</c:v>
                </c:pt>
                <c:pt idx="32219">
                  <c:v>126.2277797</c:v>
                </c:pt>
                <c:pt idx="32220">
                  <c:v>126.2277797</c:v>
                </c:pt>
                <c:pt idx="32221">
                  <c:v>125.8968737</c:v>
                </c:pt>
                <c:pt idx="32222">
                  <c:v>125.8968737</c:v>
                </c:pt>
                <c:pt idx="32223">
                  <c:v>133.69242460000001</c:v>
                </c:pt>
                <c:pt idx="32224">
                  <c:v>127.8107069</c:v>
                </c:pt>
                <c:pt idx="32225">
                  <c:v>139.23691049999999</c:v>
                </c:pt>
                <c:pt idx="32226">
                  <c:v>139.23691049999999</c:v>
                </c:pt>
                <c:pt idx="32227">
                  <c:v>133.56394739999999</c:v>
                </c:pt>
                <c:pt idx="32228">
                  <c:v>128.6967587</c:v>
                </c:pt>
                <c:pt idx="32229">
                  <c:v>131.6305557</c:v>
                </c:pt>
                <c:pt idx="32230">
                  <c:v>131.6305557</c:v>
                </c:pt>
                <c:pt idx="32231">
                  <c:v>120.199326</c:v>
                </c:pt>
                <c:pt idx="32232">
                  <c:v>133.58622080000001</c:v>
                </c:pt>
                <c:pt idx="32233">
                  <c:v>133.60498509999999</c:v>
                </c:pt>
                <c:pt idx="32234">
                  <c:v>131.64978339999999</c:v>
                </c:pt>
                <c:pt idx="32235">
                  <c:v>131.64978339999999</c:v>
                </c:pt>
                <c:pt idx="32236">
                  <c:v>128.2308185</c:v>
                </c:pt>
                <c:pt idx="32237">
                  <c:v>139.27251849999999</c:v>
                </c:pt>
                <c:pt idx="32238">
                  <c:v>126.30374</c:v>
                </c:pt>
                <c:pt idx="32239">
                  <c:v>126.30374</c:v>
                </c:pt>
                <c:pt idx="32240">
                  <c:v>133.50666140000001</c:v>
                </c:pt>
                <c:pt idx="32241">
                  <c:v>133.50666140000001</c:v>
                </c:pt>
                <c:pt idx="32242">
                  <c:v>134.42573730000001</c:v>
                </c:pt>
                <c:pt idx="32243">
                  <c:v>129.57806930000001</c:v>
                </c:pt>
                <c:pt idx="32244">
                  <c:v>120.05355350000001</c:v>
                </c:pt>
                <c:pt idx="32245">
                  <c:v>128.2536485</c:v>
                </c:pt>
                <c:pt idx="32246">
                  <c:v>140.2783613</c:v>
                </c:pt>
                <c:pt idx="32247">
                  <c:v>140.29548990000001</c:v>
                </c:pt>
                <c:pt idx="32248">
                  <c:v>126.39268180000001</c:v>
                </c:pt>
                <c:pt idx="32249">
                  <c:v>126.39268180000001</c:v>
                </c:pt>
                <c:pt idx="32250">
                  <c:v>128.8675379</c:v>
                </c:pt>
                <c:pt idx="32251">
                  <c:v>139.2182612</c:v>
                </c:pt>
                <c:pt idx="32252">
                  <c:v>139.2182612</c:v>
                </c:pt>
                <c:pt idx="32253">
                  <c:v>134.54335979999999</c:v>
                </c:pt>
                <c:pt idx="32254">
                  <c:v>128.8215136</c:v>
                </c:pt>
                <c:pt idx="32255">
                  <c:v>132.6496248</c:v>
                </c:pt>
                <c:pt idx="32256">
                  <c:v>132.6496248</c:v>
                </c:pt>
                <c:pt idx="32257">
                  <c:v>131.48675299999999</c:v>
                </c:pt>
                <c:pt idx="32258">
                  <c:v>132.72209570000001</c:v>
                </c:pt>
                <c:pt idx="32259">
                  <c:v>132.0849638</c:v>
                </c:pt>
                <c:pt idx="32260">
                  <c:v>132.0849638</c:v>
                </c:pt>
                <c:pt idx="32261">
                  <c:v>141.33236479999999</c:v>
                </c:pt>
                <c:pt idx="32262">
                  <c:v>134.54230290000001</c:v>
                </c:pt>
                <c:pt idx="32263">
                  <c:v>132.6587261</c:v>
                </c:pt>
                <c:pt idx="32264">
                  <c:v>132.6587261</c:v>
                </c:pt>
                <c:pt idx="32265">
                  <c:v>134.56323689999999</c:v>
                </c:pt>
                <c:pt idx="32266">
                  <c:v>145.95398990000001</c:v>
                </c:pt>
                <c:pt idx="32267">
                  <c:v>145.95398990000001</c:v>
                </c:pt>
                <c:pt idx="32268">
                  <c:v>140.20498319999999</c:v>
                </c:pt>
                <c:pt idx="32269">
                  <c:v>134.57275319999999</c:v>
                </c:pt>
                <c:pt idx="32270">
                  <c:v>129.34095350000001</c:v>
                </c:pt>
                <c:pt idx="32271">
                  <c:v>126.4737184</c:v>
                </c:pt>
                <c:pt idx="32272">
                  <c:v>126.4737184</c:v>
                </c:pt>
                <c:pt idx="32273">
                  <c:v>135.38283229999999</c:v>
                </c:pt>
                <c:pt idx="32274">
                  <c:v>135.38283229999999</c:v>
                </c:pt>
                <c:pt idx="32275">
                  <c:v>134.4950868</c:v>
                </c:pt>
                <c:pt idx="32276">
                  <c:v>134.52054380000001</c:v>
                </c:pt>
                <c:pt idx="32277">
                  <c:v>140.2629714</c:v>
                </c:pt>
                <c:pt idx="32278">
                  <c:v>134.54086480000001</c:v>
                </c:pt>
                <c:pt idx="32279">
                  <c:v>140.282287</c:v>
                </c:pt>
                <c:pt idx="32280">
                  <c:v>135.59665649999999</c:v>
                </c:pt>
                <c:pt idx="32281">
                  <c:v>129.36467880000001</c:v>
                </c:pt>
                <c:pt idx="32282">
                  <c:v>145.95891700000001</c:v>
                </c:pt>
                <c:pt idx="32283">
                  <c:v>135.0094828</c:v>
                </c:pt>
                <c:pt idx="32284">
                  <c:v>140.14589240000001</c:v>
                </c:pt>
                <c:pt idx="32285">
                  <c:v>140.14589240000001</c:v>
                </c:pt>
                <c:pt idx="32286">
                  <c:v>135.53872319999999</c:v>
                </c:pt>
                <c:pt idx="32287">
                  <c:v>132.15884209999999</c:v>
                </c:pt>
                <c:pt idx="32288">
                  <c:v>132.15884209999999</c:v>
                </c:pt>
                <c:pt idx="32289">
                  <c:v>129.01390689999999</c:v>
                </c:pt>
                <c:pt idx="32290">
                  <c:v>132.60578169999999</c:v>
                </c:pt>
                <c:pt idx="32291">
                  <c:v>141.31945390000001</c:v>
                </c:pt>
                <c:pt idx="32292">
                  <c:v>133.689064</c:v>
                </c:pt>
                <c:pt idx="32293">
                  <c:v>133.689064</c:v>
                </c:pt>
                <c:pt idx="32294">
                  <c:v>135.5171608</c:v>
                </c:pt>
                <c:pt idx="32295">
                  <c:v>132.83526710000001</c:v>
                </c:pt>
                <c:pt idx="32296">
                  <c:v>133.68324430000001</c:v>
                </c:pt>
                <c:pt idx="32297">
                  <c:v>133.68324430000001</c:v>
                </c:pt>
                <c:pt idx="32298">
                  <c:v>135.5379781</c:v>
                </c:pt>
                <c:pt idx="32299">
                  <c:v>135.03122250000001</c:v>
                </c:pt>
                <c:pt idx="32300">
                  <c:v>133.16755029999999</c:v>
                </c:pt>
                <c:pt idx="32301">
                  <c:v>133.16755029999999</c:v>
                </c:pt>
                <c:pt idx="32302">
                  <c:v>134.6285522</c:v>
                </c:pt>
                <c:pt idx="32303">
                  <c:v>134.63572780000001</c:v>
                </c:pt>
                <c:pt idx="32304">
                  <c:v>141.1531804</c:v>
                </c:pt>
                <c:pt idx="32305">
                  <c:v>146.8247475</c:v>
                </c:pt>
                <c:pt idx="32306">
                  <c:v>146.8247475</c:v>
                </c:pt>
                <c:pt idx="32307">
                  <c:v>130.44002449999999</c:v>
                </c:pt>
                <c:pt idx="32308">
                  <c:v>134.66825040000001</c:v>
                </c:pt>
                <c:pt idx="32309">
                  <c:v>136.36700440000001</c:v>
                </c:pt>
                <c:pt idx="32310">
                  <c:v>136.36700440000001</c:v>
                </c:pt>
                <c:pt idx="32311">
                  <c:v>129.53508429999999</c:v>
                </c:pt>
                <c:pt idx="32312">
                  <c:v>134.4603396</c:v>
                </c:pt>
                <c:pt idx="32313">
                  <c:v>139.4188121</c:v>
                </c:pt>
                <c:pt idx="32314">
                  <c:v>139.4188121</c:v>
                </c:pt>
                <c:pt idx="32315">
                  <c:v>141.18940599999999</c:v>
                </c:pt>
                <c:pt idx="32316">
                  <c:v>134.62328909999999</c:v>
                </c:pt>
                <c:pt idx="32317">
                  <c:v>134.6455632</c:v>
                </c:pt>
                <c:pt idx="32318">
                  <c:v>141.2109576</c:v>
                </c:pt>
                <c:pt idx="32319">
                  <c:v>133.22697919999999</c:v>
                </c:pt>
                <c:pt idx="32320">
                  <c:v>136.57146929999999</c:v>
                </c:pt>
                <c:pt idx="32321">
                  <c:v>125.2486856</c:v>
                </c:pt>
                <c:pt idx="32322">
                  <c:v>146.86237</c:v>
                </c:pt>
                <c:pt idx="32323">
                  <c:v>139.4307628</c:v>
                </c:pt>
                <c:pt idx="32324">
                  <c:v>139.4307628</c:v>
                </c:pt>
                <c:pt idx="32325">
                  <c:v>129.55893940000001</c:v>
                </c:pt>
                <c:pt idx="32326">
                  <c:v>131.03433329999999</c:v>
                </c:pt>
                <c:pt idx="32327">
                  <c:v>141.99297319999999</c:v>
                </c:pt>
                <c:pt idx="32328">
                  <c:v>141.99297319999999</c:v>
                </c:pt>
                <c:pt idx="32329">
                  <c:v>137.4380816</c:v>
                </c:pt>
                <c:pt idx="32330">
                  <c:v>135.15391399999999</c:v>
                </c:pt>
                <c:pt idx="32331">
                  <c:v>132.6941578</c:v>
                </c:pt>
                <c:pt idx="32332">
                  <c:v>142.16868289999999</c:v>
                </c:pt>
                <c:pt idx="32333">
                  <c:v>135.15995770000001</c:v>
                </c:pt>
                <c:pt idx="32334">
                  <c:v>133.25225080000001</c:v>
                </c:pt>
                <c:pt idx="32335">
                  <c:v>133.25225080000001</c:v>
                </c:pt>
                <c:pt idx="32336">
                  <c:v>135.1592378</c:v>
                </c:pt>
                <c:pt idx="32337">
                  <c:v>147.8748703</c:v>
                </c:pt>
                <c:pt idx="32338">
                  <c:v>147.89239520000001</c:v>
                </c:pt>
                <c:pt idx="32339">
                  <c:v>142.2488381</c:v>
                </c:pt>
                <c:pt idx="32340">
                  <c:v>141.26484210000001</c:v>
                </c:pt>
                <c:pt idx="32341">
                  <c:v>141.28340370000001</c:v>
                </c:pt>
                <c:pt idx="32342">
                  <c:v>133.79719399999999</c:v>
                </c:pt>
                <c:pt idx="32343">
                  <c:v>133.79719399999999</c:v>
                </c:pt>
                <c:pt idx="32344">
                  <c:v>126.8559932</c:v>
                </c:pt>
                <c:pt idx="32345">
                  <c:v>133.81508909999999</c:v>
                </c:pt>
                <c:pt idx="32346">
                  <c:v>133.81508909999999</c:v>
                </c:pt>
                <c:pt idx="32347">
                  <c:v>133.90145440000001</c:v>
                </c:pt>
                <c:pt idx="32348">
                  <c:v>135.17639030000001</c:v>
                </c:pt>
                <c:pt idx="32349">
                  <c:v>142.1230194</c:v>
                </c:pt>
                <c:pt idx="32350">
                  <c:v>134.26593130000001</c:v>
                </c:pt>
                <c:pt idx="32351">
                  <c:v>134.26593130000001</c:v>
                </c:pt>
                <c:pt idx="32352">
                  <c:v>134.750438</c:v>
                </c:pt>
                <c:pt idx="32353">
                  <c:v>147.71403090000001</c:v>
                </c:pt>
                <c:pt idx="32354">
                  <c:v>147.71403090000001</c:v>
                </c:pt>
                <c:pt idx="32355">
                  <c:v>134.75788259999999</c:v>
                </c:pt>
                <c:pt idx="32356">
                  <c:v>135.216128</c:v>
                </c:pt>
                <c:pt idx="32357">
                  <c:v>135.2076256</c:v>
                </c:pt>
                <c:pt idx="32358">
                  <c:v>136.55793360000001</c:v>
                </c:pt>
                <c:pt idx="32359">
                  <c:v>137.36390470000001</c:v>
                </c:pt>
                <c:pt idx="32360">
                  <c:v>137.36390470000001</c:v>
                </c:pt>
                <c:pt idx="32361">
                  <c:v>143.04046439999999</c:v>
                </c:pt>
                <c:pt idx="32362">
                  <c:v>135.66875640000001</c:v>
                </c:pt>
                <c:pt idx="32363">
                  <c:v>143.06204829999999</c:v>
                </c:pt>
                <c:pt idx="32364">
                  <c:v>137.56385309999999</c:v>
                </c:pt>
                <c:pt idx="32365">
                  <c:v>135.69328089999999</c:v>
                </c:pt>
                <c:pt idx="32366">
                  <c:v>140.42756199999999</c:v>
                </c:pt>
                <c:pt idx="32367">
                  <c:v>140.42756199999999</c:v>
                </c:pt>
                <c:pt idx="32368">
                  <c:v>147.78248740000001</c:v>
                </c:pt>
                <c:pt idx="32369">
                  <c:v>140.42719940000001</c:v>
                </c:pt>
                <c:pt idx="32370">
                  <c:v>140.42719940000001</c:v>
                </c:pt>
                <c:pt idx="32371">
                  <c:v>154.4441655</c:v>
                </c:pt>
                <c:pt idx="32372">
                  <c:v>154.4441655</c:v>
                </c:pt>
                <c:pt idx="32373">
                  <c:v>133.39607889999999</c:v>
                </c:pt>
                <c:pt idx="32374">
                  <c:v>133.29045840000001</c:v>
                </c:pt>
                <c:pt idx="32375">
                  <c:v>141.3742532</c:v>
                </c:pt>
                <c:pt idx="32376">
                  <c:v>139.95393490000001</c:v>
                </c:pt>
                <c:pt idx="32377">
                  <c:v>139.95393490000001</c:v>
                </c:pt>
                <c:pt idx="32378">
                  <c:v>141.3790845</c:v>
                </c:pt>
                <c:pt idx="32379">
                  <c:v>138.45344309999999</c:v>
                </c:pt>
                <c:pt idx="32380">
                  <c:v>142.9493023</c:v>
                </c:pt>
                <c:pt idx="32381">
                  <c:v>142.9493023</c:v>
                </c:pt>
                <c:pt idx="32382">
                  <c:v>142.34440000000001</c:v>
                </c:pt>
                <c:pt idx="32383">
                  <c:v>133.7325721</c:v>
                </c:pt>
                <c:pt idx="32384">
                  <c:v>142.23162300000001</c:v>
                </c:pt>
                <c:pt idx="32385">
                  <c:v>148.76833060000001</c:v>
                </c:pt>
                <c:pt idx="32386">
                  <c:v>134.35812569999999</c:v>
                </c:pt>
                <c:pt idx="32387">
                  <c:v>134.35812569999999</c:v>
                </c:pt>
                <c:pt idx="32388">
                  <c:v>148.78579869999999</c:v>
                </c:pt>
                <c:pt idx="32389">
                  <c:v>135.33496260000001</c:v>
                </c:pt>
                <c:pt idx="32390">
                  <c:v>135.33474580000001</c:v>
                </c:pt>
                <c:pt idx="32391">
                  <c:v>143.19809649999999</c:v>
                </c:pt>
                <c:pt idx="32392">
                  <c:v>141.33361819999999</c:v>
                </c:pt>
                <c:pt idx="32393">
                  <c:v>138.3972875</c:v>
                </c:pt>
                <c:pt idx="32394">
                  <c:v>134.82595620000001</c:v>
                </c:pt>
                <c:pt idx="32395">
                  <c:v>134.85589150000001</c:v>
                </c:pt>
                <c:pt idx="32396">
                  <c:v>134.85589150000001</c:v>
                </c:pt>
                <c:pt idx="32397">
                  <c:v>141.3590489</c:v>
                </c:pt>
                <c:pt idx="32398">
                  <c:v>138.422629</c:v>
                </c:pt>
                <c:pt idx="32399">
                  <c:v>134.890207</c:v>
                </c:pt>
                <c:pt idx="32400">
                  <c:v>134.890207</c:v>
                </c:pt>
                <c:pt idx="32401">
                  <c:v>143.99792020000001</c:v>
                </c:pt>
                <c:pt idx="32402">
                  <c:v>132.89825250000001</c:v>
                </c:pt>
                <c:pt idx="32403">
                  <c:v>148.6252083</c:v>
                </c:pt>
                <c:pt idx="32404">
                  <c:v>148.6252083</c:v>
                </c:pt>
                <c:pt idx="32405">
                  <c:v>134.9848633</c:v>
                </c:pt>
                <c:pt idx="32406">
                  <c:v>136.9004553</c:v>
                </c:pt>
                <c:pt idx="32407">
                  <c:v>135.81715439999999</c:v>
                </c:pt>
                <c:pt idx="32408">
                  <c:v>135.8249414</c:v>
                </c:pt>
                <c:pt idx="32409">
                  <c:v>134.45077219999999</c:v>
                </c:pt>
                <c:pt idx="32410">
                  <c:v>134.45077219999999</c:v>
                </c:pt>
                <c:pt idx="32411">
                  <c:v>137.608901</c:v>
                </c:pt>
                <c:pt idx="32412">
                  <c:v>142.8516387</c:v>
                </c:pt>
                <c:pt idx="32413">
                  <c:v>139.26025319999999</c:v>
                </c:pt>
                <c:pt idx="32414">
                  <c:v>139.26025319999999</c:v>
                </c:pt>
                <c:pt idx="32415">
                  <c:v>136.78119910000001</c:v>
                </c:pt>
                <c:pt idx="32416">
                  <c:v>141.92264349999999</c:v>
                </c:pt>
                <c:pt idx="32417">
                  <c:v>135.3947962</c:v>
                </c:pt>
                <c:pt idx="32418">
                  <c:v>135.38216679999999</c:v>
                </c:pt>
                <c:pt idx="32419">
                  <c:v>141.91952950000001</c:v>
                </c:pt>
                <c:pt idx="32420">
                  <c:v>149.83612170000001</c:v>
                </c:pt>
                <c:pt idx="32421">
                  <c:v>140.0423007</c:v>
                </c:pt>
                <c:pt idx="32422">
                  <c:v>140.0423007</c:v>
                </c:pt>
                <c:pt idx="32423">
                  <c:v>143.99692899999999</c:v>
                </c:pt>
                <c:pt idx="32424">
                  <c:v>136.72969409999999</c:v>
                </c:pt>
                <c:pt idx="32425">
                  <c:v>144.01838789999999</c:v>
                </c:pt>
                <c:pt idx="32426">
                  <c:v>139.4593419</c:v>
                </c:pt>
                <c:pt idx="32427">
                  <c:v>136.7538533</c:v>
                </c:pt>
                <c:pt idx="32428">
                  <c:v>140.51203860000001</c:v>
                </c:pt>
                <c:pt idx="32429">
                  <c:v>140.51203860000001</c:v>
                </c:pt>
                <c:pt idx="32430">
                  <c:v>149.6255324</c:v>
                </c:pt>
                <c:pt idx="32431">
                  <c:v>140.52694969999999</c:v>
                </c:pt>
                <c:pt idx="32432">
                  <c:v>140.52694969999999</c:v>
                </c:pt>
                <c:pt idx="32433">
                  <c:v>155.30118200000001</c:v>
                </c:pt>
                <c:pt idx="32434">
                  <c:v>155.30118200000001</c:v>
                </c:pt>
                <c:pt idx="32435">
                  <c:v>140.61605929999999</c:v>
                </c:pt>
                <c:pt idx="32436">
                  <c:v>135.54434800000001</c:v>
                </c:pt>
                <c:pt idx="32437">
                  <c:v>128.36852289999999</c:v>
                </c:pt>
                <c:pt idx="32438">
                  <c:v>142.87569869999999</c:v>
                </c:pt>
                <c:pt idx="32439">
                  <c:v>141.46247930000001</c:v>
                </c:pt>
                <c:pt idx="32440">
                  <c:v>134.5227629</c:v>
                </c:pt>
                <c:pt idx="32441">
                  <c:v>133.462785</c:v>
                </c:pt>
                <c:pt idx="32442">
                  <c:v>141.47008769999999</c:v>
                </c:pt>
                <c:pt idx="32443">
                  <c:v>141.028503</c:v>
                </c:pt>
                <c:pt idx="32444">
                  <c:v>141.028503</c:v>
                </c:pt>
                <c:pt idx="32445">
                  <c:v>140.3648427</c:v>
                </c:pt>
                <c:pt idx="32446">
                  <c:v>143.92151519999999</c:v>
                </c:pt>
                <c:pt idx="32447">
                  <c:v>143.92151519999999</c:v>
                </c:pt>
                <c:pt idx="32448">
                  <c:v>134.7840223</c:v>
                </c:pt>
                <c:pt idx="32449">
                  <c:v>131.94356160000001</c:v>
                </c:pt>
                <c:pt idx="32450">
                  <c:v>143.2426394</c:v>
                </c:pt>
                <c:pt idx="32451">
                  <c:v>142.43481850000001</c:v>
                </c:pt>
                <c:pt idx="32452">
                  <c:v>141.97892780000001</c:v>
                </c:pt>
                <c:pt idx="32453">
                  <c:v>141.96998690000001</c:v>
                </c:pt>
                <c:pt idx="32454">
                  <c:v>149.67825429999999</c:v>
                </c:pt>
                <c:pt idx="32455">
                  <c:v>149.69803959999999</c:v>
                </c:pt>
                <c:pt idx="32456">
                  <c:v>145.06291179999999</c:v>
                </c:pt>
                <c:pt idx="32457">
                  <c:v>137.3748066</c:v>
                </c:pt>
                <c:pt idx="32458">
                  <c:v>155.3389377</c:v>
                </c:pt>
                <c:pt idx="32459">
                  <c:v>135.87167550000001</c:v>
                </c:pt>
                <c:pt idx="32460">
                  <c:v>142.35506720000001</c:v>
                </c:pt>
                <c:pt idx="32461">
                  <c:v>136.83956430000001</c:v>
                </c:pt>
                <c:pt idx="32462">
                  <c:v>136.83956430000001</c:v>
                </c:pt>
                <c:pt idx="32463">
                  <c:v>134.54637589999999</c:v>
                </c:pt>
                <c:pt idx="32464">
                  <c:v>134.54637589999999</c:v>
                </c:pt>
                <c:pt idx="32465">
                  <c:v>137.14266570000001</c:v>
                </c:pt>
                <c:pt idx="32466">
                  <c:v>142.38032190000001</c:v>
                </c:pt>
                <c:pt idx="32467">
                  <c:v>136.46002010000001</c:v>
                </c:pt>
                <c:pt idx="32468">
                  <c:v>147.1810098</c:v>
                </c:pt>
                <c:pt idx="32469">
                  <c:v>147.1810098</c:v>
                </c:pt>
                <c:pt idx="32470">
                  <c:v>136.45564719999999</c:v>
                </c:pt>
                <c:pt idx="32471">
                  <c:v>133.37407920000001</c:v>
                </c:pt>
                <c:pt idx="32472">
                  <c:v>147.1837165</c:v>
                </c:pt>
                <c:pt idx="32473">
                  <c:v>147.1837165</c:v>
                </c:pt>
                <c:pt idx="32474">
                  <c:v>144.98738169999999</c:v>
                </c:pt>
                <c:pt idx="32475">
                  <c:v>141.19941789999999</c:v>
                </c:pt>
                <c:pt idx="32476">
                  <c:v>149.55443450000001</c:v>
                </c:pt>
                <c:pt idx="32477">
                  <c:v>149.55443450000001</c:v>
                </c:pt>
                <c:pt idx="32478">
                  <c:v>136.89028260000001</c:v>
                </c:pt>
                <c:pt idx="32479">
                  <c:v>136.89028260000001</c:v>
                </c:pt>
                <c:pt idx="32480">
                  <c:v>134.2952573</c:v>
                </c:pt>
                <c:pt idx="32481">
                  <c:v>136.08413580000001</c:v>
                </c:pt>
                <c:pt idx="32482">
                  <c:v>137.3979861</c:v>
                </c:pt>
                <c:pt idx="32483">
                  <c:v>136.9000403</c:v>
                </c:pt>
                <c:pt idx="32484">
                  <c:v>138.67243540000001</c:v>
                </c:pt>
                <c:pt idx="32485">
                  <c:v>136.9081821</c:v>
                </c:pt>
                <c:pt idx="32486">
                  <c:v>140.27851200000001</c:v>
                </c:pt>
                <c:pt idx="32487">
                  <c:v>140.27851200000001</c:v>
                </c:pt>
                <c:pt idx="32488">
                  <c:v>128.24503469999999</c:v>
                </c:pt>
                <c:pt idx="32489">
                  <c:v>135.58308009999999</c:v>
                </c:pt>
                <c:pt idx="32490">
                  <c:v>135.58308009999999</c:v>
                </c:pt>
                <c:pt idx="32491">
                  <c:v>140.4434833</c:v>
                </c:pt>
                <c:pt idx="32492">
                  <c:v>156.36389969999999</c:v>
                </c:pt>
                <c:pt idx="32493">
                  <c:v>142.99076919999999</c:v>
                </c:pt>
                <c:pt idx="32494">
                  <c:v>150.74923680000001</c:v>
                </c:pt>
                <c:pt idx="32495">
                  <c:v>144.964111</c:v>
                </c:pt>
                <c:pt idx="32496">
                  <c:v>137.86183389999999</c:v>
                </c:pt>
                <c:pt idx="32497">
                  <c:v>144.99018029999999</c:v>
                </c:pt>
                <c:pt idx="32498">
                  <c:v>140.47318079999999</c:v>
                </c:pt>
                <c:pt idx="32499">
                  <c:v>134.02318639999999</c:v>
                </c:pt>
                <c:pt idx="32500">
                  <c:v>136.5187842</c:v>
                </c:pt>
                <c:pt idx="32501">
                  <c:v>142.0683482</c:v>
                </c:pt>
                <c:pt idx="32502">
                  <c:v>136.50889129999999</c:v>
                </c:pt>
                <c:pt idx="32503">
                  <c:v>142.06563120000001</c:v>
                </c:pt>
                <c:pt idx="32504">
                  <c:v>141.1223406</c:v>
                </c:pt>
                <c:pt idx="32505">
                  <c:v>141.1223406</c:v>
                </c:pt>
                <c:pt idx="32506">
                  <c:v>148.99043309999999</c:v>
                </c:pt>
                <c:pt idx="32507">
                  <c:v>149.011976</c:v>
                </c:pt>
                <c:pt idx="32508">
                  <c:v>141.5444583</c:v>
                </c:pt>
                <c:pt idx="32509">
                  <c:v>141.5444583</c:v>
                </c:pt>
                <c:pt idx="32510">
                  <c:v>150.57408659999999</c:v>
                </c:pt>
                <c:pt idx="32511">
                  <c:v>156.17637999999999</c:v>
                </c:pt>
                <c:pt idx="32512">
                  <c:v>156.17637999999999</c:v>
                </c:pt>
                <c:pt idx="32513">
                  <c:v>139.8696286</c:v>
                </c:pt>
                <c:pt idx="32514">
                  <c:v>135.07975709999999</c:v>
                </c:pt>
                <c:pt idx="32515">
                  <c:v>141.57569530000001</c:v>
                </c:pt>
                <c:pt idx="32516">
                  <c:v>141.57569530000001</c:v>
                </c:pt>
                <c:pt idx="32517">
                  <c:v>141.6733375</c:v>
                </c:pt>
                <c:pt idx="32518">
                  <c:v>142.27330420000001</c:v>
                </c:pt>
                <c:pt idx="32519">
                  <c:v>145.79217209999999</c:v>
                </c:pt>
                <c:pt idx="32520">
                  <c:v>145.79217209999999</c:v>
                </c:pt>
                <c:pt idx="32521">
                  <c:v>143.0152454</c:v>
                </c:pt>
                <c:pt idx="32522">
                  <c:v>142.50519639999999</c:v>
                </c:pt>
                <c:pt idx="32523">
                  <c:v>135.84780240000001</c:v>
                </c:pt>
                <c:pt idx="32524">
                  <c:v>142.5131475</c:v>
                </c:pt>
                <c:pt idx="32525">
                  <c:v>134.59229540000001</c:v>
                </c:pt>
                <c:pt idx="32526">
                  <c:v>135.66261180000001</c:v>
                </c:pt>
                <c:pt idx="32527">
                  <c:v>136.05016509999999</c:v>
                </c:pt>
                <c:pt idx="32528">
                  <c:v>141.18394960000001</c:v>
                </c:pt>
                <c:pt idx="32529">
                  <c:v>141.18394960000001</c:v>
                </c:pt>
                <c:pt idx="32530">
                  <c:v>144.2705402</c:v>
                </c:pt>
                <c:pt idx="32531">
                  <c:v>150.60552150000001</c:v>
                </c:pt>
                <c:pt idx="32532">
                  <c:v>138.50861080000001</c:v>
                </c:pt>
                <c:pt idx="32533">
                  <c:v>138.50861080000001</c:v>
                </c:pt>
                <c:pt idx="32534">
                  <c:v>143.47515680000001</c:v>
                </c:pt>
                <c:pt idx="32535">
                  <c:v>150.6301402</c:v>
                </c:pt>
                <c:pt idx="32536">
                  <c:v>146.03734700000001</c:v>
                </c:pt>
                <c:pt idx="32537">
                  <c:v>142.128455</c:v>
                </c:pt>
                <c:pt idx="32538">
                  <c:v>142.12008059999999</c:v>
                </c:pt>
                <c:pt idx="32539">
                  <c:v>157.1491752</c:v>
                </c:pt>
                <c:pt idx="32540">
                  <c:v>137.79865079999999</c:v>
                </c:pt>
                <c:pt idx="32541">
                  <c:v>141.31062120000001</c:v>
                </c:pt>
                <c:pt idx="32542">
                  <c:v>137.9159999</c:v>
                </c:pt>
                <c:pt idx="32543">
                  <c:v>137.9159999</c:v>
                </c:pt>
                <c:pt idx="32544">
                  <c:v>144.30449279999999</c:v>
                </c:pt>
                <c:pt idx="32545">
                  <c:v>144.32955329999999</c:v>
                </c:pt>
                <c:pt idx="32546">
                  <c:v>142.24680029999999</c:v>
                </c:pt>
                <c:pt idx="32547">
                  <c:v>138.5040109</c:v>
                </c:pt>
                <c:pt idx="32548">
                  <c:v>135.6843532</c:v>
                </c:pt>
                <c:pt idx="32549">
                  <c:v>135.6843532</c:v>
                </c:pt>
                <c:pt idx="32550">
                  <c:v>148.18107649999999</c:v>
                </c:pt>
                <c:pt idx="32551">
                  <c:v>148.18107649999999</c:v>
                </c:pt>
                <c:pt idx="32552">
                  <c:v>148.1694809</c:v>
                </c:pt>
                <c:pt idx="32553">
                  <c:v>148.1694809</c:v>
                </c:pt>
                <c:pt idx="32554">
                  <c:v>137.595406</c:v>
                </c:pt>
                <c:pt idx="32555">
                  <c:v>137.59377950000001</c:v>
                </c:pt>
                <c:pt idx="32556">
                  <c:v>147.34413359999999</c:v>
                </c:pt>
                <c:pt idx="32557">
                  <c:v>146.87643499999999</c:v>
                </c:pt>
                <c:pt idx="32558">
                  <c:v>133.63056119999999</c:v>
                </c:pt>
                <c:pt idx="32559">
                  <c:v>151.39197709999999</c:v>
                </c:pt>
                <c:pt idx="32560">
                  <c:v>151.39197709999999</c:v>
                </c:pt>
                <c:pt idx="32561">
                  <c:v>149.12169800000001</c:v>
                </c:pt>
                <c:pt idx="32562">
                  <c:v>149.12696460000001</c:v>
                </c:pt>
                <c:pt idx="32563">
                  <c:v>141.2585134</c:v>
                </c:pt>
                <c:pt idx="32564">
                  <c:v>147.79799399999999</c:v>
                </c:pt>
                <c:pt idx="32565">
                  <c:v>147.79799399999999</c:v>
                </c:pt>
                <c:pt idx="32566">
                  <c:v>137.98890280000001</c:v>
                </c:pt>
                <c:pt idx="32567">
                  <c:v>137.98890280000001</c:v>
                </c:pt>
                <c:pt idx="32568">
                  <c:v>140.64804229999999</c:v>
                </c:pt>
                <c:pt idx="32569">
                  <c:v>142.18391990000001</c:v>
                </c:pt>
                <c:pt idx="32570">
                  <c:v>142.18391990000001</c:v>
                </c:pt>
                <c:pt idx="32571">
                  <c:v>137.19399540000001</c:v>
                </c:pt>
                <c:pt idx="32572">
                  <c:v>141.47092420000001</c:v>
                </c:pt>
                <c:pt idx="32573">
                  <c:v>138.527098</c:v>
                </c:pt>
                <c:pt idx="32574">
                  <c:v>157.2407742</c:v>
                </c:pt>
                <c:pt idx="32575">
                  <c:v>150.8683054</c:v>
                </c:pt>
                <c:pt idx="32576">
                  <c:v>151.68225960000001</c:v>
                </c:pt>
                <c:pt idx="32577">
                  <c:v>140.9000063</c:v>
                </c:pt>
                <c:pt idx="32578">
                  <c:v>137.6467695</c:v>
                </c:pt>
                <c:pt idx="32579">
                  <c:v>137.6467695</c:v>
                </c:pt>
                <c:pt idx="32580">
                  <c:v>146.83745160000001</c:v>
                </c:pt>
                <c:pt idx="32581">
                  <c:v>135.7976998</c:v>
                </c:pt>
                <c:pt idx="32582">
                  <c:v>142.37959760000001</c:v>
                </c:pt>
                <c:pt idx="32583">
                  <c:v>146.86353170000001</c:v>
                </c:pt>
                <c:pt idx="32584">
                  <c:v>139.78338410000001</c:v>
                </c:pt>
                <c:pt idx="32585">
                  <c:v>139.81400540000001</c:v>
                </c:pt>
                <c:pt idx="32586">
                  <c:v>136.09434150000001</c:v>
                </c:pt>
                <c:pt idx="32587">
                  <c:v>144.08265399999999</c:v>
                </c:pt>
                <c:pt idx="32588">
                  <c:v>135.62393</c:v>
                </c:pt>
                <c:pt idx="32589">
                  <c:v>149.9801851</c:v>
                </c:pt>
                <c:pt idx="32590">
                  <c:v>138.95536609999999</c:v>
                </c:pt>
                <c:pt idx="32591">
                  <c:v>150.0039663</c:v>
                </c:pt>
                <c:pt idx="32592">
                  <c:v>143.50723210000001</c:v>
                </c:pt>
                <c:pt idx="32593">
                  <c:v>143.50723210000001</c:v>
                </c:pt>
                <c:pt idx="32594">
                  <c:v>152.43201970000001</c:v>
                </c:pt>
                <c:pt idx="32595">
                  <c:v>137.657149</c:v>
                </c:pt>
                <c:pt idx="32596">
                  <c:v>137.64553029999999</c:v>
                </c:pt>
                <c:pt idx="32597">
                  <c:v>143.16650609999999</c:v>
                </c:pt>
                <c:pt idx="32598">
                  <c:v>143.16659089999999</c:v>
                </c:pt>
                <c:pt idx="32599">
                  <c:v>141.28398540000001</c:v>
                </c:pt>
                <c:pt idx="32600">
                  <c:v>141.28398540000001</c:v>
                </c:pt>
                <c:pt idx="32601">
                  <c:v>136.38260210000001</c:v>
                </c:pt>
                <c:pt idx="32602">
                  <c:v>144.18542640000001</c:v>
                </c:pt>
                <c:pt idx="32603">
                  <c:v>143.5522709</c:v>
                </c:pt>
                <c:pt idx="32604">
                  <c:v>143.5522709</c:v>
                </c:pt>
                <c:pt idx="32605">
                  <c:v>146.78759890000001</c:v>
                </c:pt>
                <c:pt idx="32606">
                  <c:v>146.78759890000001</c:v>
                </c:pt>
                <c:pt idx="32607">
                  <c:v>136.9226936</c:v>
                </c:pt>
                <c:pt idx="32608">
                  <c:v>142.7474867</c:v>
                </c:pt>
                <c:pt idx="32609">
                  <c:v>137.15919389999999</c:v>
                </c:pt>
                <c:pt idx="32610">
                  <c:v>135.96953830000001</c:v>
                </c:pt>
                <c:pt idx="32611">
                  <c:v>144.47808190000001</c:v>
                </c:pt>
                <c:pt idx="32612">
                  <c:v>144.10974329999999</c:v>
                </c:pt>
                <c:pt idx="32613">
                  <c:v>146.2174268</c:v>
                </c:pt>
                <c:pt idx="32614">
                  <c:v>144.48645070000001</c:v>
                </c:pt>
                <c:pt idx="32615">
                  <c:v>135.73395909999999</c:v>
                </c:pt>
                <c:pt idx="32616">
                  <c:v>136.81435909999999</c:v>
                </c:pt>
                <c:pt idx="32617">
                  <c:v>152.44432800000001</c:v>
                </c:pt>
                <c:pt idx="32618">
                  <c:v>142.29173</c:v>
                </c:pt>
                <c:pt idx="32619">
                  <c:v>142.29173</c:v>
                </c:pt>
                <c:pt idx="32620">
                  <c:v>140.43023389999999</c:v>
                </c:pt>
                <c:pt idx="32621">
                  <c:v>140.43023389999999</c:v>
                </c:pt>
                <c:pt idx="32622">
                  <c:v>152.47386080000001</c:v>
                </c:pt>
                <c:pt idx="32623">
                  <c:v>147.17279679999999</c:v>
                </c:pt>
                <c:pt idx="32624">
                  <c:v>147.91179990000001</c:v>
                </c:pt>
                <c:pt idx="32625">
                  <c:v>139.72825549999999</c:v>
                </c:pt>
                <c:pt idx="32626">
                  <c:v>139.00559010000001</c:v>
                </c:pt>
                <c:pt idx="32627">
                  <c:v>139.00559010000001</c:v>
                </c:pt>
                <c:pt idx="32628">
                  <c:v>144.5282776</c:v>
                </c:pt>
                <c:pt idx="32629">
                  <c:v>145.34480740000001</c:v>
                </c:pt>
                <c:pt idx="32630">
                  <c:v>139.41213289999999</c:v>
                </c:pt>
                <c:pt idx="32631">
                  <c:v>145.3721338</c:v>
                </c:pt>
                <c:pt idx="32632">
                  <c:v>143.63760730000001</c:v>
                </c:pt>
                <c:pt idx="32633">
                  <c:v>149.74782669999999</c:v>
                </c:pt>
                <c:pt idx="32634">
                  <c:v>143.23029579999999</c:v>
                </c:pt>
                <c:pt idx="32635">
                  <c:v>149.74495899999999</c:v>
                </c:pt>
                <c:pt idx="32636">
                  <c:v>143.2200588</c:v>
                </c:pt>
                <c:pt idx="32637">
                  <c:v>147.89794649999999</c:v>
                </c:pt>
                <c:pt idx="32638">
                  <c:v>147.89794649999999</c:v>
                </c:pt>
                <c:pt idx="32639">
                  <c:v>149.1704374</c:v>
                </c:pt>
                <c:pt idx="32640">
                  <c:v>149.1704374</c:v>
                </c:pt>
                <c:pt idx="32641">
                  <c:v>136.3885842</c:v>
                </c:pt>
                <c:pt idx="32642">
                  <c:v>148.76336499999999</c:v>
                </c:pt>
                <c:pt idx="32643">
                  <c:v>139.64551879999999</c:v>
                </c:pt>
                <c:pt idx="32644">
                  <c:v>137.75377349999999</c:v>
                </c:pt>
                <c:pt idx="32645">
                  <c:v>137.75377349999999</c:v>
                </c:pt>
                <c:pt idx="32646">
                  <c:v>152.34811809999999</c:v>
                </c:pt>
                <c:pt idx="32647">
                  <c:v>152.34811809999999</c:v>
                </c:pt>
                <c:pt idx="32648">
                  <c:v>138.07508200000001</c:v>
                </c:pt>
                <c:pt idx="32649">
                  <c:v>149.19851499999999</c:v>
                </c:pt>
                <c:pt idx="32650">
                  <c:v>149.19851499999999</c:v>
                </c:pt>
                <c:pt idx="32651">
                  <c:v>148.3761614</c:v>
                </c:pt>
                <c:pt idx="32652">
                  <c:v>150.1305399</c:v>
                </c:pt>
                <c:pt idx="32653">
                  <c:v>150.1387014</c:v>
                </c:pt>
                <c:pt idx="32654">
                  <c:v>134.97832070000001</c:v>
                </c:pt>
                <c:pt idx="32655">
                  <c:v>141.73129460000001</c:v>
                </c:pt>
                <c:pt idx="32656">
                  <c:v>136.6938294</c:v>
                </c:pt>
                <c:pt idx="32657">
                  <c:v>144.088742</c:v>
                </c:pt>
                <c:pt idx="32658">
                  <c:v>144.088742</c:v>
                </c:pt>
                <c:pt idx="32659">
                  <c:v>142.5089936</c:v>
                </c:pt>
                <c:pt idx="32660">
                  <c:v>158.13611789999999</c:v>
                </c:pt>
                <c:pt idx="32661">
                  <c:v>142.37391299999999</c:v>
                </c:pt>
                <c:pt idx="32662">
                  <c:v>148.8612579</c:v>
                </c:pt>
                <c:pt idx="32663">
                  <c:v>148.8612579</c:v>
                </c:pt>
                <c:pt idx="32664">
                  <c:v>151.8656422</c:v>
                </c:pt>
                <c:pt idx="32665">
                  <c:v>139.09533300000001</c:v>
                </c:pt>
                <c:pt idx="32666">
                  <c:v>139.09533300000001</c:v>
                </c:pt>
                <c:pt idx="32667">
                  <c:v>141.3338033</c:v>
                </c:pt>
                <c:pt idx="32668">
                  <c:v>153.52495400000001</c:v>
                </c:pt>
                <c:pt idx="32669">
                  <c:v>139.21888279999999</c:v>
                </c:pt>
                <c:pt idx="32670">
                  <c:v>146.01597039999999</c:v>
                </c:pt>
                <c:pt idx="32671">
                  <c:v>147.82969610000001</c:v>
                </c:pt>
                <c:pt idx="32672">
                  <c:v>139.67032029999999</c:v>
                </c:pt>
                <c:pt idx="32673">
                  <c:v>140.00167630000001</c:v>
                </c:pt>
                <c:pt idx="32674">
                  <c:v>151.10190080000001</c:v>
                </c:pt>
                <c:pt idx="32675">
                  <c:v>144.28757730000001</c:v>
                </c:pt>
                <c:pt idx="32676">
                  <c:v>147.85778880000001</c:v>
                </c:pt>
                <c:pt idx="32677">
                  <c:v>143.07344860000001</c:v>
                </c:pt>
                <c:pt idx="32678">
                  <c:v>140.01504700000001</c:v>
                </c:pt>
                <c:pt idx="32679">
                  <c:v>138.891954</c:v>
                </c:pt>
                <c:pt idx="32680">
                  <c:v>150.98017239999999</c:v>
                </c:pt>
                <c:pt idx="32681">
                  <c:v>140.0345465</c:v>
                </c:pt>
                <c:pt idx="32682">
                  <c:v>149.8132761</c:v>
                </c:pt>
                <c:pt idx="32683">
                  <c:v>149.80206079999999</c:v>
                </c:pt>
                <c:pt idx="32684">
                  <c:v>138.79975279999999</c:v>
                </c:pt>
                <c:pt idx="32685">
                  <c:v>138.79975279999999</c:v>
                </c:pt>
                <c:pt idx="32686">
                  <c:v>151.00844409999999</c:v>
                </c:pt>
                <c:pt idx="32687">
                  <c:v>144.55705080000001</c:v>
                </c:pt>
                <c:pt idx="32688">
                  <c:v>144.55705080000001</c:v>
                </c:pt>
                <c:pt idx="32689">
                  <c:v>153.40781699999999</c:v>
                </c:pt>
                <c:pt idx="32690">
                  <c:v>157.98813419999999</c:v>
                </c:pt>
                <c:pt idx="32691">
                  <c:v>157.98813419999999</c:v>
                </c:pt>
                <c:pt idx="32692">
                  <c:v>145.1906606</c:v>
                </c:pt>
                <c:pt idx="32693">
                  <c:v>140.96168259999999</c:v>
                </c:pt>
                <c:pt idx="32694">
                  <c:v>155.85131860000001</c:v>
                </c:pt>
                <c:pt idx="32695">
                  <c:v>155.85131860000001</c:v>
                </c:pt>
                <c:pt idx="32696">
                  <c:v>134.75061210000001</c:v>
                </c:pt>
                <c:pt idx="32697">
                  <c:v>155.8429543</c:v>
                </c:pt>
                <c:pt idx="32698">
                  <c:v>155.8429543</c:v>
                </c:pt>
                <c:pt idx="32699">
                  <c:v>145.20102249999999</c:v>
                </c:pt>
                <c:pt idx="32700">
                  <c:v>142.3978118</c:v>
                </c:pt>
                <c:pt idx="32701">
                  <c:v>142.3978118</c:v>
                </c:pt>
                <c:pt idx="32702">
                  <c:v>145.19926169999999</c:v>
                </c:pt>
                <c:pt idx="32703">
                  <c:v>146.09930120000001</c:v>
                </c:pt>
                <c:pt idx="32704">
                  <c:v>148.6692846</c:v>
                </c:pt>
                <c:pt idx="32705">
                  <c:v>148.6692846</c:v>
                </c:pt>
                <c:pt idx="32706">
                  <c:v>138.90895850000001</c:v>
                </c:pt>
                <c:pt idx="32707">
                  <c:v>137.1628044</c:v>
                </c:pt>
                <c:pt idx="32708">
                  <c:v>139.16012839999999</c:v>
                </c:pt>
                <c:pt idx="32709">
                  <c:v>144.62412079999999</c:v>
                </c:pt>
                <c:pt idx="32710">
                  <c:v>144.62412079999999</c:v>
                </c:pt>
                <c:pt idx="32711">
                  <c:v>148.0066669</c:v>
                </c:pt>
                <c:pt idx="32712">
                  <c:v>144.6662364</c:v>
                </c:pt>
                <c:pt idx="32713">
                  <c:v>147.26335789999999</c:v>
                </c:pt>
                <c:pt idx="32714">
                  <c:v>139.55356470000001</c:v>
                </c:pt>
                <c:pt idx="32715">
                  <c:v>143.83304459999999</c:v>
                </c:pt>
                <c:pt idx="32716">
                  <c:v>153.4002529</c:v>
                </c:pt>
                <c:pt idx="32717">
                  <c:v>145.54180059999999</c:v>
                </c:pt>
                <c:pt idx="32718">
                  <c:v>153.42957699999999</c:v>
                </c:pt>
                <c:pt idx="32719">
                  <c:v>145.21531880000001</c:v>
                </c:pt>
                <c:pt idx="32720">
                  <c:v>148.1723155</c:v>
                </c:pt>
                <c:pt idx="32721">
                  <c:v>145.5505398</c:v>
                </c:pt>
                <c:pt idx="32722">
                  <c:v>148.9084158</c:v>
                </c:pt>
                <c:pt idx="32723">
                  <c:v>140.207897</c:v>
                </c:pt>
                <c:pt idx="32724">
                  <c:v>159.00572819999999</c:v>
                </c:pt>
                <c:pt idx="32725">
                  <c:v>136.88692069999999</c:v>
                </c:pt>
                <c:pt idx="32726">
                  <c:v>142.518608</c:v>
                </c:pt>
                <c:pt idx="32727">
                  <c:v>145.1195946</c:v>
                </c:pt>
                <c:pt idx="32728">
                  <c:v>140.99926060000001</c:v>
                </c:pt>
                <c:pt idx="32729">
                  <c:v>140.99926060000001</c:v>
                </c:pt>
                <c:pt idx="32730">
                  <c:v>138.75401360000001</c:v>
                </c:pt>
                <c:pt idx="32731">
                  <c:v>145.14902979999999</c:v>
                </c:pt>
                <c:pt idx="32732">
                  <c:v>137.97731820000001</c:v>
                </c:pt>
                <c:pt idx="32733">
                  <c:v>146.4</c:v>
                </c:pt>
                <c:pt idx="32734">
                  <c:v>144.33601820000001</c:v>
                </c:pt>
                <c:pt idx="32735">
                  <c:v>144.33601820000001</c:v>
                </c:pt>
                <c:pt idx="32736">
                  <c:v>143.77017699999999</c:v>
                </c:pt>
                <c:pt idx="32737">
                  <c:v>146.42932590000001</c:v>
                </c:pt>
                <c:pt idx="32738">
                  <c:v>137.18414229999999</c:v>
                </c:pt>
                <c:pt idx="32739">
                  <c:v>151.7363387</c:v>
                </c:pt>
                <c:pt idx="32740">
                  <c:v>146.50553629999999</c:v>
                </c:pt>
                <c:pt idx="32741">
                  <c:v>136.5677063</c:v>
                </c:pt>
                <c:pt idx="32742">
                  <c:v>157.64475590000001</c:v>
                </c:pt>
                <c:pt idx="32743">
                  <c:v>143.0229306</c:v>
                </c:pt>
                <c:pt idx="32744">
                  <c:v>150.1855721</c:v>
                </c:pt>
                <c:pt idx="32745">
                  <c:v>150.1855721</c:v>
                </c:pt>
                <c:pt idx="32746">
                  <c:v>150.81893410000001</c:v>
                </c:pt>
                <c:pt idx="32747">
                  <c:v>145.26864699999999</c:v>
                </c:pt>
                <c:pt idx="32748">
                  <c:v>145.25413750000001</c:v>
                </c:pt>
                <c:pt idx="32749">
                  <c:v>150.65492069999999</c:v>
                </c:pt>
                <c:pt idx="32750">
                  <c:v>150.81413559999999</c:v>
                </c:pt>
                <c:pt idx="32751">
                  <c:v>154.19977040000001</c:v>
                </c:pt>
                <c:pt idx="32752">
                  <c:v>154.19977040000001</c:v>
                </c:pt>
                <c:pt idx="32753">
                  <c:v>148.9685283</c:v>
                </c:pt>
                <c:pt idx="32754">
                  <c:v>148.9685283</c:v>
                </c:pt>
                <c:pt idx="32755">
                  <c:v>137.526769</c:v>
                </c:pt>
                <c:pt idx="32756">
                  <c:v>140.55206989999999</c:v>
                </c:pt>
                <c:pt idx="32757">
                  <c:v>141.70868329999999</c:v>
                </c:pt>
                <c:pt idx="32758">
                  <c:v>144.08413110000001</c:v>
                </c:pt>
                <c:pt idx="32759">
                  <c:v>138.90867159999999</c:v>
                </c:pt>
                <c:pt idx="32760">
                  <c:v>138.90867159999999</c:v>
                </c:pt>
                <c:pt idx="32761">
                  <c:v>150.2317419</c:v>
                </c:pt>
                <c:pt idx="32762">
                  <c:v>150.2317419</c:v>
                </c:pt>
                <c:pt idx="32763">
                  <c:v>137.5549441</c:v>
                </c:pt>
                <c:pt idx="32764">
                  <c:v>140.8111964</c:v>
                </c:pt>
                <c:pt idx="32765">
                  <c:v>149.42598140000001</c:v>
                </c:pt>
                <c:pt idx="32766">
                  <c:v>140.80829489999999</c:v>
                </c:pt>
                <c:pt idx="32767">
                  <c:v>143.71264350000001</c:v>
                </c:pt>
                <c:pt idx="32768">
                  <c:v>146.8600635</c:v>
                </c:pt>
                <c:pt idx="32769">
                  <c:v>146.8600635</c:v>
                </c:pt>
                <c:pt idx="32770">
                  <c:v>143.5592369</c:v>
                </c:pt>
                <c:pt idx="32771">
                  <c:v>151.1556516</c:v>
                </c:pt>
                <c:pt idx="32772">
                  <c:v>152.87259040000001</c:v>
                </c:pt>
                <c:pt idx="32773">
                  <c:v>151.16417229999999</c:v>
                </c:pt>
                <c:pt idx="32774">
                  <c:v>151.7626214</c:v>
                </c:pt>
                <c:pt idx="32775">
                  <c:v>154.48333389999999</c:v>
                </c:pt>
                <c:pt idx="32776">
                  <c:v>143.18082999999999</c:v>
                </c:pt>
                <c:pt idx="32777">
                  <c:v>149.7133891</c:v>
                </c:pt>
                <c:pt idx="32778">
                  <c:v>148.21538129999999</c:v>
                </c:pt>
                <c:pt idx="32779">
                  <c:v>146.1943588</c:v>
                </c:pt>
                <c:pt idx="32780">
                  <c:v>149.7414789</c:v>
                </c:pt>
                <c:pt idx="32781">
                  <c:v>141.1124016</c:v>
                </c:pt>
                <c:pt idx="32782">
                  <c:v>141.1124016</c:v>
                </c:pt>
                <c:pt idx="32783">
                  <c:v>143.50457940000001</c:v>
                </c:pt>
                <c:pt idx="32784">
                  <c:v>149.94222310000001</c:v>
                </c:pt>
                <c:pt idx="32785">
                  <c:v>149.94222310000001</c:v>
                </c:pt>
                <c:pt idx="32786">
                  <c:v>142.89349799999999</c:v>
                </c:pt>
                <c:pt idx="32787">
                  <c:v>142.4514307</c:v>
                </c:pt>
                <c:pt idx="32788">
                  <c:v>140.34657369999999</c:v>
                </c:pt>
                <c:pt idx="32789">
                  <c:v>152.12731210000001</c:v>
                </c:pt>
                <c:pt idx="32790">
                  <c:v>151.9991517</c:v>
                </c:pt>
                <c:pt idx="32791">
                  <c:v>141.7306337</c:v>
                </c:pt>
                <c:pt idx="32792">
                  <c:v>145.62074240000001</c:v>
                </c:pt>
                <c:pt idx="32793">
                  <c:v>145.62074240000001</c:v>
                </c:pt>
                <c:pt idx="32794">
                  <c:v>152.0272142</c:v>
                </c:pt>
                <c:pt idx="32795">
                  <c:v>155.27364109999999</c:v>
                </c:pt>
                <c:pt idx="32796">
                  <c:v>150.88365329999999</c:v>
                </c:pt>
                <c:pt idx="32797">
                  <c:v>150.87283210000001</c:v>
                </c:pt>
                <c:pt idx="32798">
                  <c:v>139.96128300000001</c:v>
                </c:pt>
                <c:pt idx="32799">
                  <c:v>139.96128300000001</c:v>
                </c:pt>
                <c:pt idx="32800">
                  <c:v>156.8135308</c:v>
                </c:pt>
                <c:pt idx="32801">
                  <c:v>156.8135308</c:v>
                </c:pt>
                <c:pt idx="32802">
                  <c:v>142.0715916</c:v>
                </c:pt>
                <c:pt idx="32803">
                  <c:v>147.22463329999999</c:v>
                </c:pt>
                <c:pt idx="32804">
                  <c:v>156.83572040000001</c:v>
                </c:pt>
                <c:pt idx="32805">
                  <c:v>156.83572040000001</c:v>
                </c:pt>
                <c:pt idx="32806">
                  <c:v>148.87334269999999</c:v>
                </c:pt>
                <c:pt idx="32807">
                  <c:v>140.8782606</c:v>
                </c:pt>
                <c:pt idx="32808">
                  <c:v>140.86327470000001</c:v>
                </c:pt>
                <c:pt idx="32809">
                  <c:v>144.4457932</c:v>
                </c:pt>
                <c:pt idx="32810">
                  <c:v>144.4457932</c:v>
                </c:pt>
                <c:pt idx="32811">
                  <c:v>146.32009429999999</c:v>
                </c:pt>
                <c:pt idx="32812">
                  <c:v>151.42592590000001</c:v>
                </c:pt>
                <c:pt idx="32813">
                  <c:v>151.42592590000001</c:v>
                </c:pt>
                <c:pt idx="32814">
                  <c:v>140.00122150000001</c:v>
                </c:pt>
                <c:pt idx="32815">
                  <c:v>146.31895420000001</c:v>
                </c:pt>
                <c:pt idx="32816">
                  <c:v>141.16032509999999</c:v>
                </c:pt>
                <c:pt idx="32817">
                  <c:v>157.77297229999999</c:v>
                </c:pt>
                <c:pt idx="32818">
                  <c:v>138.8191501</c:v>
                </c:pt>
                <c:pt idx="32819">
                  <c:v>149.79343130000001</c:v>
                </c:pt>
                <c:pt idx="32820">
                  <c:v>149.2186078</c:v>
                </c:pt>
                <c:pt idx="32821">
                  <c:v>147.6588429</c:v>
                </c:pt>
                <c:pt idx="32822">
                  <c:v>138.34768310000001</c:v>
                </c:pt>
                <c:pt idx="32823">
                  <c:v>155.25241940000001</c:v>
                </c:pt>
                <c:pt idx="32824">
                  <c:v>145.7092864</c:v>
                </c:pt>
                <c:pt idx="32825">
                  <c:v>145.7092864</c:v>
                </c:pt>
                <c:pt idx="32826">
                  <c:v>155.28399519999999</c:v>
                </c:pt>
                <c:pt idx="32827">
                  <c:v>139.6985133</c:v>
                </c:pt>
                <c:pt idx="32828">
                  <c:v>149.18570790000001</c:v>
                </c:pt>
                <c:pt idx="32829">
                  <c:v>150.79303590000001</c:v>
                </c:pt>
                <c:pt idx="32830">
                  <c:v>156.55825379999999</c:v>
                </c:pt>
                <c:pt idx="32831">
                  <c:v>156.55825379999999</c:v>
                </c:pt>
                <c:pt idx="32832">
                  <c:v>149.10104949999999</c:v>
                </c:pt>
                <c:pt idx="32833">
                  <c:v>143.80767750000001</c:v>
                </c:pt>
                <c:pt idx="32834">
                  <c:v>145.83660800000001</c:v>
                </c:pt>
                <c:pt idx="32835">
                  <c:v>160.84126269999999</c:v>
                </c:pt>
                <c:pt idx="32836">
                  <c:v>144.44619119999999</c:v>
                </c:pt>
                <c:pt idx="32837">
                  <c:v>142.1010771</c:v>
                </c:pt>
                <c:pt idx="32838">
                  <c:v>142.1010771</c:v>
                </c:pt>
                <c:pt idx="32839">
                  <c:v>147.88865319999999</c:v>
                </c:pt>
                <c:pt idx="32840">
                  <c:v>146.62089929999999</c:v>
                </c:pt>
                <c:pt idx="32841">
                  <c:v>143.92558990000001</c:v>
                </c:pt>
                <c:pt idx="32842">
                  <c:v>147.92070229999999</c:v>
                </c:pt>
                <c:pt idx="32843">
                  <c:v>146.6300191</c:v>
                </c:pt>
                <c:pt idx="32844">
                  <c:v>148.35985840000001</c:v>
                </c:pt>
                <c:pt idx="32845">
                  <c:v>147.24895470000001</c:v>
                </c:pt>
                <c:pt idx="32846">
                  <c:v>136.42110479999999</c:v>
                </c:pt>
                <c:pt idx="32847">
                  <c:v>148.0832407</c:v>
                </c:pt>
                <c:pt idx="32848">
                  <c:v>148.39352819999999</c:v>
                </c:pt>
                <c:pt idx="32849">
                  <c:v>138.05244089999999</c:v>
                </c:pt>
                <c:pt idx="32850">
                  <c:v>158.61965180000001</c:v>
                </c:pt>
                <c:pt idx="32851">
                  <c:v>151.2164325</c:v>
                </c:pt>
                <c:pt idx="32852">
                  <c:v>151.2164325</c:v>
                </c:pt>
                <c:pt idx="32853">
                  <c:v>145.46392940000001</c:v>
                </c:pt>
                <c:pt idx="32854">
                  <c:v>145.46392940000001</c:v>
                </c:pt>
                <c:pt idx="32855">
                  <c:v>140.06253000000001</c:v>
                </c:pt>
                <c:pt idx="32856">
                  <c:v>138.36750549999999</c:v>
                </c:pt>
                <c:pt idx="32857">
                  <c:v>152.5490724</c:v>
                </c:pt>
                <c:pt idx="32858">
                  <c:v>147.58264170000001</c:v>
                </c:pt>
                <c:pt idx="32859">
                  <c:v>152.81381010000001</c:v>
                </c:pt>
                <c:pt idx="32860">
                  <c:v>156.0574048</c:v>
                </c:pt>
                <c:pt idx="32861">
                  <c:v>156.0574048</c:v>
                </c:pt>
                <c:pt idx="32862">
                  <c:v>140.40036739999999</c:v>
                </c:pt>
                <c:pt idx="32863">
                  <c:v>146.3882572</c:v>
                </c:pt>
                <c:pt idx="32864">
                  <c:v>151.90228500000001</c:v>
                </c:pt>
                <c:pt idx="32865">
                  <c:v>146.37659540000001</c:v>
                </c:pt>
                <c:pt idx="32866">
                  <c:v>140.4048224</c:v>
                </c:pt>
                <c:pt idx="32867">
                  <c:v>151.9004041</c:v>
                </c:pt>
                <c:pt idx="32868">
                  <c:v>149.2436319</c:v>
                </c:pt>
                <c:pt idx="32869">
                  <c:v>144.1373001</c:v>
                </c:pt>
                <c:pt idx="32870">
                  <c:v>150.05342920000001</c:v>
                </c:pt>
                <c:pt idx="32871">
                  <c:v>150.05342920000001</c:v>
                </c:pt>
                <c:pt idx="32872">
                  <c:v>140.4333274</c:v>
                </c:pt>
                <c:pt idx="32873">
                  <c:v>139.5601964</c:v>
                </c:pt>
                <c:pt idx="32874">
                  <c:v>147.8929211</c:v>
                </c:pt>
                <c:pt idx="32875">
                  <c:v>145.69408480000001</c:v>
                </c:pt>
                <c:pt idx="32876">
                  <c:v>140.07378310000001</c:v>
                </c:pt>
                <c:pt idx="32877">
                  <c:v>140.07378310000001</c:v>
                </c:pt>
                <c:pt idx="32878">
                  <c:v>142.86713599999999</c:v>
                </c:pt>
                <c:pt idx="32879">
                  <c:v>148.76514760000001</c:v>
                </c:pt>
                <c:pt idx="32880">
                  <c:v>148.76514760000001</c:v>
                </c:pt>
                <c:pt idx="32881">
                  <c:v>145.52413970000001</c:v>
                </c:pt>
                <c:pt idx="32882">
                  <c:v>151.27759330000001</c:v>
                </c:pt>
                <c:pt idx="32883">
                  <c:v>151.27759330000001</c:v>
                </c:pt>
                <c:pt idx="32884">
                  <c:v>143.98609980000001</c:v>
                </c:pt>
                <c:pt idx="32885">
                  <c:v>154.800129</c:v>
                </c:pt>
                <c:pt idx="32886">
                  <c:v>151.4004621</c:v>
                </c:pt>
                <c:pt idx="32887">
                  <c:v>156.34161979999999</c:v>
                </c:pt>
                <c:pt idx="32888">
                  <c:v>137.40758740000001</c:v>
                </c:pt>
                <c:pt idx="32889">
                  <c:v>140.4563651</c:v>
                </c:pt>
                <c:pt idx="32890">
                  <c:v>140.4563651</c:v>
                </c:pt>
                <c:pt idx="32891">
                  <c:v>147.54556880000001</c:v>
                </c:pt>
                <c:pt idx="32892">
                  <c:v>151.59706249999999</c:v>
                </c:pt>
                <c:pt idx="32893">
                  <c:v>152.1980107</c:v>
                </c:pt>
                <c:pt idx="32894">
                  <c:v>148.10467399999999</c:v>
                </c:pt>
                <c:pt idx="32895">
                  <c:v>151.62729949999999</c:v>
                </c:pt>
                <c:pt idx="32896">
                  <c:v>152.20690239999999</c:v>
                </c:pt>
                <c:pt idx="32897">
                  <c:v>152.84249449999999</c:v>
                </c:pt>
                <c:pt idx="32898">
                  <c:v>138.2125364</c:v>
                </c:pt>
                <c:pt idx="32899">
                  <c:v>147.6149221</c:v>
                </c:pt>
                <c:pt idx="32900">
                  <c:v>147.5962797</c:v>
                </c:pt>
                <c:pt idx="32901">
                  <c:v>147.5962797</c:v>
                </c:pt>
                <c:pt idx="32902">
                  <c:v>153.93377029999999</c:v>
                </c:pt>
                <c:pt idx="32903">
                  <c:v>142.2360534</c:v>
                </c:pt>
                <c:pt idx="32904">
                  <c:v>142.2360534</c:v>
                </c:pt>
                <c:pt idx="32905">
                  <c:v>153.96659779999999</c:v>
                </c:pt>
                <c:pt idx="32906">
                  <c:v>157.14756700000001</c:v>
                </c:pt>
                <c:pt idx="32907">
                  <c:v>151.0371342</c:v>
                </c:pt>
                <c:pt idx="32908">
                  <c:v>151.0371342</c:v>
                </c:pt>
                <c:pt idx="32909">
                  <c:v>144.64490470000001</c:v>
                </c:pt>
                <c:pt idx="32910">
                  <c:v>142.56836899999999</c:v>
                </c:pt>
                <c:pt idx="32911">
                  <c:v>143.5811932</c:v>
                </c:pt>
                <c:pt idx="32912">
                  <c:v>143.1327939</c:v>
                </c:pt>
                <c:pt idx="32913">
                  <c:v>142.3757746</c:v>
                </c:pt>
                <c:pt idx="32914">
                  <c:v>153.16546439999999</c:v>
                </c:pt>
                <c:pt idx="32915">
                  <c:v>142.887913</c:v>
                </c:pt>
                <c:pt idx="32916">
                  <c:v>145.15212310000001</c:v>
                </c:pt>
                <c:pt idx="32917">
                  <c:v>157.79928939999999</c:v>
                </c:pt>
                <c:pt idx="32918">
                  <c:v>157.79928939999999</c:v>
                </c:pt>
                <c:pt idx="32919">
                  <c:v>158.48496950000001</c:v>
                </c:pt>
                <c:pt idx="32920">
                  <c:v>138.8856141</c:v>
                </c:pt>
                <c:pt idx="32921">
                  <c:v>139.5800911</c:v>
                </c:pt>
                <c:pt idx="32922">
                  <c:v>151.97043669999999</c:v>
                </c:pt>
                <c:pt idx="32923">
                  <c:v>151.9602108</c:v>
                </c:pt>
                <c:pt idx="32924">
                  <c:v>151.63993110000001</c:v>
                </c:pt>
                <c:pt idx="32925">
                  <c:v>142.0391985</c:v>
                </c:pt>
                <c:pt idx="32926">
                  <c:v>142.0391985</c:v>
                </c:pt>
                <c:pt idx="32927">
                  <c:v>144.085072</c:v>
                </c:pt>
                <c:pt idx="32928">
                  <c:v>153.30757059999999</c:v>
                </c:pt>
                <c:pt idx="32929">
                  <c:v>153.30757059999999</c:v>
                </c:pt>
                <c:pt idx="32930">
                  <c:v>141.9890747</c:v>
                </c:pt>
                <c:pt idx="32931">
                  <c:v>156.66794669999999</c:v>
                </c:pt>
                <c:pt idx="32932">
                  <c:v>156.66794669999999</c:v>
                </c:pt>
                <c:pt idx="32933">
                  <c:v>148.3525649</c:v>
                </c:pt>
                <c:pt idx="32934">
                  <c:v>157.84214309999999</c:v>
                </c:pt>
                <c:pt idx="32935">
                  <c:v>157.84214309999999</c:v>
                </c:pt>
                <c:pt idx="32936">
                  <c:v>144.03561550000001</c:v>
                </c:pt>
                <c:pt idx="32937">
                  <c:v>147.76944069999999</c:v>
                </c:pt>
                <c:pt idx="32938">
                  <c:v>157.038341</c:v>
                </c:pt>
                <c:pt idx="32939">
                  <c:v>145.58040940000001</c:v>
                </c:pt>
                <c:pt idx="32940">
                  <c:v>145.58040940000001</c:v>
                </c:pt>
                <c:pt idx="32941">
                  <c:v>147.4511732</c:v>
                </c:pt>
                <c:pt idx="32942">
                  <c:v>143.1986234</c:v>
                </c:pt>
                <c:pt idx="32943">
                  <c:v>150.285135</c:v>
                </c:pt>
                <c:pt idx="32944">
                  <c:v>152.00335759999999</c:v>
                </c:pt>
                <c:pt idx="32945">
                  <c:v>147.45046859999999</c:v>
                </c:pt>
                <c:pt idx="32946">
                  <c:v>157.11024230000001</c:v>
                </c:pt>
                <c:pt idx="32947">
                  <c:v>148.05212</c:v>
                </c:pt>
                <c:pt idx="32948">
                  <c:v>158.76855320000001</c:v>
                </c:pt>
                <c:pt idx="32949">
                  <c:v>138.0184812</c:v>
                </c:pt>
                <c:pt idx="32950">
                  <c:v>157.14179150000001</c:v>
                </c:pt>
                <c:pt idx="32951">
                  <c:v>152.68187800000001</c:v>
                </c:pt>
                <c:pt idx="32952">
                  <c:v>151.12286349999999</c:v>
                </c:pt>
                <c:pt idx="32953">
                  <c:v>147.22367729999999</c:v>
                </c:pt>
                <c:pt idx="32954">
                  <c:v>162.68371759999999</c:v>
                </c:pt>
                <c:pt idx="32955">
                  <c:v>144.10071350000001</c:v>
                </c:pt>
                <c:pt idx="32956">
                  <c:v>144.10071350000001</c:v>
                </c:pt>
                <c:pt idx="32957">
                  <c:v>149.79046769999999</c:v>
                </c:pt>
                <c:pt idx="32958">
                  <c:v>140.43553600000001</c:v>
                </c:pt>
                <c:pt idx="32959">
                  <c:v>147.7057811</c:v>
                </c:pt>
                <c:pt idx="32960">
                  <c:v>147.7057811</c:v>
                </c:pt>
                <c:pt idx="32961">
                  <c:v>140.8479514</c:v>
                </c:pt>
                <c:pt idx="32962">
                  <c:v>149.82458299999999</c:v>
                </c:pt>
                <c:pt idx="32963">
                  <c:v>149.43259649999999</c:v>
                </c:pt>
                <c:pt idx="32964">
                  <c:v>149.46600330000001</c:v>
                </c:pt>
                <c:pt idx="32965">
                  <c:v>157.60838559999999</c:v>
                </c:pt>
                <c:pt idx="32966">
                  <c:v>157.60838559999999</c:v>
                </c:pt>
                <c:pt idx="32967">
                  <c:v>150.2044344</c:v>
                </c:pt>
                <c:pt idx="32968">
                  <c:v>146.94172230000001</c:v>
                </c:pt>
                <c:pt idx="32969">
                  <c:v>148.60926699999999</c:v>
                </c:pt>
                <c:pt idx="32970">
                  <c:v>159.60981190000001</c:v>
                </c:pt>
                <c:pt idx="32971">
                  <c:v>148.6212318</c:v>
                </c:pt>
                <c:pt idx="32972">
                  <c:v>153.16307800000001</c:v>
                </c:pt>
                <c:pt idx="32973">
                  <c:v>153.16307800000001</c:v>
                </c:pt>
                <c:pt idx="32974">
                  <c:v>148.37626270000001</c:v>
                </c:pt>
                <c:pt idx="32975">
                  <c:v>149.1777199</c:v>
                </c:pt>
                <c:pt idx="32976">
                  <c:v>138.3633384</c:v>
                </c:pt>
                <c:pt idx="32977">
                  <c:v>155.30685030000001</c:v>
                </c:pt>
                <c:pt idx="32978">
                  <c:v>140.1358323</c:v>
                </c:pt>
                <c:pt idx="32979">
                  <c:v>140.64959859999999</c:v>
                </c:pt>
                <c:pt idx="32980">
                  <c:v>140.64959859999999</c:v>
                </c:pt>
                <c:pt idx="32981">
                  <c:v>158.55259620000001</c:v>
                </c:pt>
                <c:pt idx="32982">
                  <c:v>157.9162718</c:v>
                </c:pt>
                <c:pt idx="32983">
                  <c:v>157.9162718</c:v>
                </c:pt>
                <c:pt idx="32984">
                  <c:v>146.6058275</c:v>
                </c:pt>
                <c:pt idx="32985">
                  <c:v>146.6058275</c:v>
                </c:pt>
                <c:pt idx="32986">
                  <c:v>141.23884369999999</c:v>
                </c:pt>
                <c:pt idx="32987">
                  <c:v>149.56976710000001</c:v>
                </c:pt>
                <c:pt idx="32988">
                  <c:v>140.45175950000001</c:v>
                </c:pt>
                <c:pt idx="32989">
                  <c:v>153.9074813</c:v>
                </c:pt>
                <c:pt idx="32990">
                  <c:v>144.8771682</c:v>
                </c:pt>
                <c:pt idx="32991">
                  <c:v>153.57874409999999</c:v>
                </c:pt>
                <c:pt idx="32992">
                  <c:v>152.2590831</c:v>
                </c:pt>
                <c:pt idx="32993">
                  <c:v>147.52164680000001</c:v>
                </c:pt>
                <c:pt idx="32994">
                  <c:v>145.6969106</c:v>
                </c:pt>
                <c:pt idx="32995">
                  <c:v>150.78623809999999</c:v>
                </c:pt>
                <c:pt idx="32996">
                  <c:v>147.50829450000001</c:v>
                </c:pt>
                <c:pt idx="32997">
                  <c:v>152.99925379999999</c:v>
                </c:pt>
                <c:pt idx="32998">
                  <c:v>152.9977959</c:v>
                </c:pt>
                <c:pt idx="32999">
                  <c:v>147.67561280000001</c:v>
                </c:pt>
                <c:pt idx="33000">
                  <c:v>146.59118960000001</c:v>
                </c:pt>
                <c:pt idx="33001">
                  <c:v>151.1516838</c:v>
                </c:pt>
                <c:pt idx="33002">
                  <c:v>151.1516838</c:v>
                </c:pt>
                <c:pt idx="33003">
                  <c:v>141.59357299999999</c:v>
                </c:pt>
                <c:pt idx="33004">
                  <c:v>148.4064601</c:v>
                </c:pt>
                <c:pt idx="33005">
                  <c:v>155.83050030000001</c:v>
                </c:pt>
                <c:pt idx="33006">
                  <c:v>158.2006307</c:v>
                </c:pt>
                <c:pt idx="33007">
                  <c:v>142.46778</c:v>
                </c:pt>
                <c:pt idx="33008">
                  <c:v>142.46778</c:v>
                </c:pt>
                <c:pt idx="33009">
                  <c:v>142.15327310000001</c:v>
                </c:pt>
                <c:pt idx="33010">
                  <c:v>142.15327310000001</c:v>
                </c:pt>
                <c:pt idx="33011">
                  <c:v>141.81865970000001</c:v>
                </c:pt>
                <c:pt idx="33012">
                  <c:v>154.3492033</c:v>
                </c:pt>
                <c:pt idx="33013">
                  <c:v>144.93444149999999</c:v>
                </c:pt>
                <c:pt idx="33014">
                  <c:v>153.24603110000001</c:v>
                </c:pt>
                <c:pt idx="33015">
                  <c:v>153.24603110000001</c:v>
                </c:pt>
                <c:pt idx="33016">
                  <c:v>150.8746663</c:v>
                </c:pt>
                <c:pt idx="33017">
                  <c:v>154.38209889999999</c:v>
                </c:pt>
                <c:pt idx="33018">
                  <c:v>152.47075950000001</c:v>
                </c:pt>
                <c:pt idx="33019">
                  <c:v>146.840881</c:v>
                </c:pt>
                <c:pt idx="33020">
                  <c:v>144.0490303</c:v>
                </c:pt>
                <c:pt idx="33021">
                  <c:v>141.79014609999999</c:v>
                </c:pt>
                <c:pt idx="33022">
                  <c:v>156.795196</c:v>
                </c:pt>
                <c:pt idx="33023">
                  <c:v>146.87747110000001</c:v>
                </c:pt>
                <c:pt idx="33024">
                  <c:v>154.16078200000001</c:v>
                </c:pt>
                <c:pt idx="33025">
                  <c:v>148.67610830000001</c:v>
                </c:pt>
                <c:pt idx="33026">
                  <c:v>148.67610830000001</c:v>
                </c:pt>
                <c:pt idx="33027">
                  <c:v>154.97313969999999</c:v>
                </c:pt>
                <c:pt idx="33028">
                  <c:v>154.17011890000001</c:v>
                </c:pt>
                <c:pt idx="33029">
                  <c:v>159.88862570000001</c:v>
                </c:pt>
                <c:pt idx="33030">
                  <c:v>155.0054715</c:v>
                </c:pt>
                <c:pt idx="33031">
                  <c:v>147.75105070000001</c:v>
                </c:pt>
                <c:pt idx="33032">
                  <c:v>153.93343580000001</c:v>
                </c:pt>
                <c:pt idx="33033">
                  <c:v>141.04925170000001</c:v>
                </c:pt>
                <c:pt idx="33034">
                  <c:v>138.23972040000001</c:v>
                </c:pt>
                <c:pt idx="33035">
                  <c:v>138.97236280000001</c:v>
                </c:pt>
                <c:pt idx="33036">
                  <c:v>163.46460740000001</c:v>
                </c:pt>
                <c:pt idx="33037">
                  <c:v>163.46460740000001</c:v>
                </c:pt>
                <c:pt idx="33038">
                  <c:v>144.26177569999999</c:v>
                </c:pt>
                <c:pt idx="33039">
                  <c:v>144.26177569999999</c:v>
                </c:pt>
                <c:pt idx="33040">
                  <c:v>152.14297769999999</c:v>
                </c:pt>
                <c:pt idx="33041">
                  <c:v>152.14297769999999</c:v>
                </c:pt>
                <c:pt idx="33042">
                  <c:v>138.97267439999999</c:v>
                </c:pt>
                <c:pt idx="33043">
                  <c:v>148.733656</c:v>
                </c:pt>
                <c:pt idx="33044">
                  <c:v>146.70589810000001</c:v>
                </c:pt>
                <c:pt idx="33045">
                  <c:v>144.72227559999999</c:v>
                </c:pt>
                <c:pt idx="33046">
                  <c:v>155.12705510000001</c:v>
                </c:pt>
                <c:pt idx="33047">
                  <c:v>144.4078485</c:v>
                </c:pt>
                <c:pt idx="33048">
                  <c:v>144.95623219999999</c:v>
                </c:pt>
                <c:pt idx="33049">
                  <c:v>154.39988750000001</c:v>
                </c:pt>
                <c:pt idx="33050">
                  <c:v>143.38907649999999</c:v>
                </c:pt>
                <c:pt idx="33051">
                  <c:v>144.21022310000001</c:v>
                </c:pt>
                <c:pt idx="33052">
                  <c:v>143.97808380000001</c:v>
                </c:pt>
                <c:pt idx="33053">
                  <c:v>159.54088770000001</c:v>
                </c:pt>
                <c:pt idx="33054">
                  <c:v>155.19368610000001</c:v>
                </c:pt>
                <c:pt idx="33055">
                  <c:v>155.19368610000001</c:v>
                </c:pt>
                <c:pt idx="33056">
                  <c:v>149.4210056</c:v>
                </c:pt>
                <c:pt idx="33057">
                  <c:v>153.07034680000001</c:v>
                </c:pt>
                <c:pt idx="33058">
                  <c:v>153.05830639999999</c:v>
                </c:pt>
                <c:pt idx="33059">
                  <c:v>146.0301552</c:v>
                </c:pt>
                <c:pt idx="33060">
                  <c:v>146.10142210000001</c:v>
                </c:pt>
                <c:pt idx="33061">
                  <c:v>143.2156986</c:v>
                </c:pt>
                <c:pt idx="33062">
                  <c:v>143.2156986</c:v>
                </c:pt>
                <c:pt idx="33063">
                  <c:v>138.98297690000001</c:v>
                </c:pt>
                <c:pt idx="33064">
                  <c:v>152.13530589999999</c:v>
                </c:pt>
                <c:pt idx="33065">
                  <c:v>141.61731370000001</c:v>
                </c:pt>
                <c:pt idx="33066">
                  <c:v>157.7249228</c:v>
                </c:pt>
                <c:pt idx="33067">
                  <c:v>157.7249228</c:v>
                </c:pt>
                <c:pt idx="33068">
                  <c:v>152.247502</c:v>
                </c:pt>
                <c:pt idx="33069">
                  <c:v>158.96645839999999</c:v>
                </c:pt>
                <c:pt idx="33070">
                  <c:v>150.39530020000001</c:v>
                </c:pt>
                <c:pt idx="33071">
                  <c:v>151.65058329999999</c:v>
                </c:pt>
                <c:pt idx="33072">
                  <c:v>144.11562480000001</c:v>
                </c:pt>
                <c:pt idx="33073">
                  <c:v>159.00275500000001</c:v>
                </c:pt>
                <c:pt idx="33074">
                  <c:v>141.58153110000001</c:v>
                </c:pt>
                <c:pt idx="33075">
                  <c:v>155.4411681</c:v>
                </c:pt>
                <c:pt idx="33076">
                  <c:v>152.1559863</c:v>
                </c:pt>
                <c:pt idx="33077">
                  <c:v>146.72382529999999</c:v>
                </c:pt>
                <c:pt idx="33078">
                  <c:v>146.72382529999999</c:v>
                </c:pt>
                <c:pt idx="33079">
                  <c:v>158.98648439999999</c:v>
                </c:pt>
                <c:pt idx="33080">
                  <c:v>152.2258228</c:v>
                </c:pt>
                <c:pt idx="33081">
                  <c:v>149.5012021</c:v>
                </c:pt>
                <c:pt idx="33082">
                  <c:v>164.53307889999999</c:v>
                </c:pt>
                <c:pt idx="33083">
                  <c:v>146.09731410000001</c:v>
                </c:pt>
                <c:pt idx="33084">
                  <c:v>146.09731410000001</c:v>
                </c:pt>
                <c:pt idx="33085">
                  <c:v>159.7826421</c:v>
                </c:pt>
                <c:pt idx="33086">
                  <c:v>152.5507537</c:v>
                </c:pt>
                <c:pt idx="33087">
                  <c:v>149.49879000000001</c:v>
                </c:pt>
                <c:pt idx="33088">
                  <c:v>140.93471439999999</c:v>
                </c:pt>
                <c:pt idx="33089">
                  <c:v>152.58507069999999</c:v>
                </c:pt>
                <c:pt idx="33090">
                  <c:v>141.97199069999999</c:v>
                </c:pt>
                <c:pt idx="33091">
                  <c:v>151.4035988</c:v>
                </c:pt>
                <c:pt idx="33092">
                  <c:v>151.4391139</c:v>
                </c:pt>
                <c:pt idx="33093">
                  <c:v>149.76228029999999</c:v>
                </c:pt>
                <c:pt idx="33094">
                  <c:v>148.80741499999999</c:v>
                </c:pt>
                <c:pt idx="33095">
                  <c:v>148.80741499999999</c:v>
                </c:pt>
                <c:pt idx="33096">
                  <c:v>142.52112539999999</c:v>
                </c:pt>
                <c:pt idx="33097">
                  <c:v>154.21035219999999</c:v>
                </c:pt>
                <c:pt idx="33098">
                  <c:v>154.21035219999999</c:v>
                </c:pt>
                <c:pt idx="33099">
                  <c:v>152.45655790000001</c:v>
                </c:pt>
                <c:pt idx="33100">
                  <c:v>142.0369786</c:v>
                </c:pt>
                <c:pt idx="33101">
                  <c:v>139.04635500000001</c:v>
                </c:pt>
                <c:pt idx="33102">
                  <c:v>148.95128769999999</c:v>
                </c:pt>
                <c:pt idx="33103">
                  <c:v>158.6736554</c:v>
                </c:pt>
                <c:pt idx="33104">
                  <c:v>158.6736554</c:v>
                </c:pt>
                <c:pt idx="33105">
                  <c:v>149.7072995</c:v>
                </c:pt>
                <c:pt idx="33106">
                  <c:v>158.05581129999999</c:v>
                </c:pt>
                <c:pt idx="33107">
                  <c:v>152.24120300000001</c:v>
                </c:pt>
                <c:pt idx="33108">
                  <c:v>149.71964600000001</c:v>
                </c:pt>
                <c:pt idx="33109">
                  <c:v>146.39005280000001</c:v>
                </c:pt>
                <c:pt idx="33110">
                  <c:v>150.41805740000001</c:v>
                </c:pt>
                <c:pt idx="33111">
                  <c:v>150.28728889999999</c:v>
                </c:pt>
                <c:pt idx="33112">
                  <c:v>159.7806334</c:v>
                </c:pt>
                <c:pt idx="33113">
                  <c:v>159.7806334</c:v>
                </c:pt>
                <c:pt idx="33114">
                  <c:v>152.3730621</c:v>
                </c:pt>
                <c:pt idx="33115">
                  <c:v>141.3134786</c:v>
                </c:pt>
                <c:pt idx="33116">
                  <c:v>142.68555190000001</c:v>
                </c:pt>
                <c:pt idx="33117">
                  <c:v>142.68555190000001</c:v>
                </c:pt>
                <c:pt idx="33118">
                  <c:v>159.61471599999999</c:v>
                </c:pt>
                <c:pt idx="33119">
                  <c:v>156.6071097</c:v>
                </c:pt>
                <c:pt idx="33120">
                  <c:v>150.66627539999999</c:v>
                </c:pt>
                <c:pt idx="33121">
                  <c:v>148.66231020000001</c:v>
                </c:pt>
                <c:pt idx="33122">
                  <c:v>148.66231020000001</c:v>
                </c:pt>
                <c:pt idx="33123">
                  <c:v>153.5444368</c:v>
                </c:pt>
                <c:pt idx="33124">
                  <c:v>142.53552139999999</c:v>
                </c:pt>
                <c:pt idx="33125">
                  <c:v>143.32896790000001</c:v>
                </c:pt>
                <c:pt idx="33126">
                  <c:v>149.65722210000001</c:v>
                </c:pt>
                <c:pt idx="33127">
                  <c:v>155.92409599999999</c:v>
                </c:pt>
                <c:pt idx="33128">
                  <c:v>148.56123479999999</c:v>
                </c:pt>
                <c:pt idx="33129">
                  <c:v>157.7675811</c:v>
                </c:pt>
                <c:pt idx="33130">
                  <c:v>149.5719512</c:v>
                </c:pt>
                <c:pt idx="33131">
                  <c:v>153.29540460000001</c:v>
                </c:pt>
                <c:pt idx="33132">
                  <c:v>160.06527310000001</c:v>
                </c:pt>
                <c:pt idx="33133">
                  <c:v>149.55922039999999</c:v>
                </c:pt>
                <c:pt idx="33134">
                  <c:v>155.0234873</c:v>
                </c:pt>
                <c:pt idx="33135">
                  <c:v>156.2322556</c:v>
                </c:pt>
                <c:pt idx="33136">
                  <c:v>155.02042850000001</c:v>
                </c:pt>
                <c:pt idx="33137">
                  <c:v>152.26241110000001</c:v>
                </c:pt>
                <c:pt idx="33138">
                  <c:v>152.26241110000001</c:v>
                </c:pt>
                <c:pt idx="33139">
                  <c:v>153.6393443</c:v>
                </c:pt>
                <c:pt idx="33140">
                  <c:v>144.50567240000001</c:v>
                </c:pt>
                <c:pt idx="33141">
                  <c:v>156.2672622</c:v>
                </c:pt>
                <c:pt idx="33142">
                  <c:v>141.71734290000001</c:v>
                </c:pt>
                <c:pt idx="33143">
                  <c:v>141.71734290000001</c:v>
                </c:pt>
                <c:pt idx="33144">
                  <c:v>149.70254610000001</c:v>
                </c:pt>
                <c:pt idx="33145">
                  <c:v>158.70541449999999</c:v>
                </c:pt>
                <c:pt idx="33146">
                  <c:v>152.68211220000001</c:v>
                </c:pt>
                <c:pt idx="33147">
                  <c:v>143.33448290000001</c:v>
                </c:pt>
                <c:pt idx="33148">
                  <c:v>143.33448290000001</c:v>
                </c:pt>
                <c:pt idx="33149">
                  <c:v>149.74142209999999</c:v>
                </c:pt>
                <c:pt idx="33150">
                  <c:v>140.38717159999999</c:v>
                </c:pt>
                <c:pt idx="33151">
                  <c:v>154.31624590000001</c:v>
                </c:pt>
                <c:pt idx="33152">
                  <c:v>154.31624590000001</c:v>
                </c:pt>
                <c:pt idx="33153">
                  <c:v>150.6545466</c:v>
                </c:pt>
                <c:pt idx="33154">
                  <c:v>150.6545466</c:v>
                </c:pt>
                <c:pt idx="33155">
                  <c:v>147.00435010000001</c:v>
                </c:pt>
                <c:pt idx="33156">
                  <c:v>156.91918749999999</c:v>
                </c:pt>
                <c:pt idx="33157">
                  <c:v>161.76144769999999</c:v>
                </c:pt>
                <c:pt idx="33158">
                  <c:v>156.95148330000001</c:v>
                </c:pt>
                <c:pt idx="33159">
                  <c:v>144.6604877</c:v>
                </c:pt>
                <c:pt idx="33160">
                  <c:v>154.45627730000001</c:v>
                </c:pt>
                <c:pt idx="33161">
                  <c:v>147.1576081</c:v>
                </c:pt>
                <c:pt idx="33162">
                  <c:v>155.22508089999999</c:v>
                </c:pt>
                <c:pt idx="33163">
                  <c:v>142.6565899</c:v>
                </c:pt>
                <c:pt idx="33164">
                  <c:v>155.2326018</c:v>
                </c:pt>
                <c:pt idx="33165">
                  <c:v>157.84479949999999</c:v>
                </c:pt>
                <c:pt idx="33166">
                  <c:v>165.30101680000001</c:v>
                </c:pt>
                <c:pt idx="33167">
                  <c:v>165.30101680000001</c:v>
                </c:pt>
                <c:pt idx="33168">
                  <c:v>159.81508959999999</c:v>
                </c:pt>
                <c:pt idx="33169">
                  <c:v>159.81508959999999</c:v>
                </c:pt>
                <c:pt idx="33170">
                  <c:v>155.9494803</c:v>
                </c:pt>
                <c:pt idx="33171">
                  <c:v>139.26798919999999</c:v>
                </c:pt>
                <c:pt idx="33172">
                  <c:v>142.79549789999999</c:v>
                </c:pt>
                <c:pt idx="33173">
                  <c:v>143.025904</c:v>
                </c:pt>
                <c:pt idx="33174">
                  <c:v>146.2837553</c:v>
                </c:pt>
                <c:pt idx="33175">
                  <c:v>146.2837553</c:v>
                </c:pt>
                <c:pt idx="33176">
                  <c:v>141.9488743</c:v>
                </c:pt>
                <c:pt idx="33177">
                  <c:v>156.87338560000001</c:v>
                </c:pt>
                <c:pt idx="33178">
                  <c:v>157.1529022</c:v>
                </c:pt>
                <c:pt idx="33179">
                  <c:v>147.16449950000001</c:v>
                </c:pt>
                <c:pt idx="33180">
                  <c:v>156.18743370000001</c:v>
                </c:pt>
                <c:pt idx="33181">
                  <c:v>154.1763531</c:v>
                </c:pt>
                <c:pt idx="33182">
                  <c:v>154.1763531</c:v>
                </c:pt>
                <c:pt idx="33183">
                  <c:v>145.80147120000001</c:v>
                </c:pt>
                <c:pt idx="33184">
                  <c:v>146.44046879999999</c:v>
                </c:pt>
                <c:pt idx="33185">
                  <c:v>146.7860642</c:v>
                </c:pt>
                <c:pt idx="33186">
                  <c:v>145.96854440000001</c:v>
                </c:pt>
                <c:pt idx="33187">
                  <c:v>147.17988020000001</c:v>
                </c:pt>
                <c:pt idx="33188">
                  <c:v>147.86555079999999</c:v>
                </c:pt>
                <c:pt idx="33189">
                  <c:v>147.02254060000001</c:v>
                </c:pt>
                <c:pt idx="33190">
                  <c:v>153.0194845</c:v>
                </c:pt>
                <c:pt idx="33191">
                  <c:v>148.88928480000001</c:v>
                </c:pt>
                <c:pt idx="33192">
                  <c:v>146.06686379999999</c:v>
                </c:pt>
                <c:pt idx="33193">
                  <c:v>149.5097246</c:v>
                </c:pt>
                <c:pt idx="33194">
                  <c:v>154.21072939999999</c:v>
                </c:pt>
                <c:pt idx="33195">
                  <c:v>160.6136692</c:v>
                </c:pt>
                <c:pt idx="33196">
                  <c:v>155.09777360000001</c:v>
                </c:pt>
                <c:pt idx="33197">
                  <c:v>141.8757526</c:v>
                </c:pt>
                <c:pt idx="33198">
                  <c:v>155.0814551</c:v>
                </c:pt>
                <c:pt idx="33199">
                  <c:v>160.83044090000001</c:v>
                </c:pt>
                <c:pt idx="33200">
                  <c:v>148.11878189999999</c:v>
                </c:pt>
                <c:pt idx="33201">
                  <c:v>160.86669180000001</c:v>
                </c:pt>
                <c:pt idx="33202">
                  <c:v>157.32707919999999</c:v>
                </c:pt>
                <c:pt idx="33203">
                  <c:v>140.40275879999999</c:v>
                </c:pt>
                <c:pt idx="33204">
                  <c:v>141.95530020000001</c:v>
                </c:pt>
                <c:pt idx="33205">
                  <c:v>154.1007257</c:v>
                </c:pt>
                <c:pt idx="33206">
                  <c:v>145.29622570000001</c:v>
                </c:pt>
                <c:pt idx="33207">
                  <c:v>145.29622570000001</c:v>
                </c:pt>
                <c:pt idx="33208">
                  <c:v>158.79849809999999</c:v>
                </c:pt>
                <c:pt idx="33209">
                  <c:v>158.79849809999999</c:v>
                </c:pt>
                <c:pt idx="33210">
                  <c:v>138.9358823</c:v>
                </c:pt>
                <c:pt idx="33211">
                  <c:v>148.97057939999999</c:v>
                </c:pt>
                <c:pt idx="33212">
                  <c:v>148.97057939999999</c:v>
                </c:pt>
                <c:pt idx="33213">
                  <c:v>159.89407310000001</c:v>
                </c:pt>
                <c:pt idx="33214">
                  <c:v>159.89407310000001</c:v>
                </c:pt>
                <c:pt idx="33215">
                  <c:v>167.2528078</c:v>
                </c:pt>
                <c:pt idx="33216">
                  <c:v>146.92758459999999</c:v>
                </c:pt>
                <c:pt idx="33217">
                  <c:v>151.5408223</c:v>
                </c:pt>
                <c:pt idx="33218">
                  <c:v>145.62869620000001</c:v>
                </c:pt>
                <c:pt idx="33219">
                  <c:v>148.78443870000001</c:v>
                </c:pt>
                <c:pt idx="33220">
                  <c:v>148.78443870000001</c:v>
                </c:pt>
                <c:pt idx="33221">
                  <c:v>153.37280229999999</c:v>
                </c:pt>
                <c:pt idx="33222">
                  <c:v>153.41280549999999</c:v>
                </c:pt>
                <c:pt idx="33223">
                  <c:v>150.64938749999999</c:v>
                </c:pt>
                <c:pt idx="33224">
                  <c:v>150.64980460000001</c:v>
                </c:pt>
                <c:pt idx="33225">
                  <c:v>145.61279099999999</c:v>
                </c:pt>
                <c:pt idx="33226">
                  <c:v>141.83332530000001</c:v>
                </c:pt>
                <c:pt idx="33227">
                  <c:v>141.83332530000001</c:v>
                </c:pt>
                <c:pt idx="33228">
                  <c:v>153.34414720000001</c:v>
                </c:pt>
                <c:pt idx="33229">
                  <c:v>156.16482880000001</c:v>
                </c:pt>
                <c:pt idx="33230">
                  <c:v>156.16482880000001</c:v>
                </c:pt>
                <c:pt idx="33231">
                  <c:v>157.63284390000001</c:v>
                </c:pt>
                <c:pt idx="33232">
                  <c:v>146.52934830000001</c:v>
                </c:pt>
                <c:pt idx="33233">
                  <c:v>142.88087859999999</c:v>
                </c:pt>
                <c:pt idx="33234">
                  <c:v>160.80320699999999</c:v>
                </c:pt>
                <c:pt idx="33235">
                  <c:v>144.86542779999999</c:v>
                </c:pt>
                <c:pt idx="33236">
                  <c:v>150.81194009999999</c:v>
                </c:pt>
                <c:pt idx="33237">
                  <c:v>150.81194009999999</c:v>
                </c:pt>
                <c:pt idx="33238">
                  <c:v>151.5855234</c:v>
                </c:pt>
                <c:pt idx="33239">
                  <c:v>157.1293598</c:v>
                </c:pt>
                <c:pt idx="33240">
                  <c:v>145.4902079</c:v>
                </c:pt>
                <c:pt idx="33241">
                  <c:v>142.77975000000001</c:v>
                </c:pt>
                <c:pt idx="33242">
                  <c:v>151.70407789999999</c:v>
                </c:pt>
                <c:pt idx="33243">
                  <c:v>154.050949</c:v>
                </c:pt>
                <c:pt idx="33244">
                  <c:v>150.96462</c:v>
                </c:pt>
                <c:pt idx="33245">
                  <c:v>151.71690179999999</c:v>
                </c:pt>
                <c:pt idx="33246">
                  <c:v>153.36909080000001</c:v>
                </c:pt>
                <c:pt idx="33247">
                  <c:v>156.74116069999999</c:v>
                </c:pt>
                <c:pt idx="33248">
                  <c:v>151.56007629999999</c:v>
                </c:pt>
                <c:pt idx="33249">
                  <c:v>147.1988546</c:v>
                </c:pt>
                <c:pt idx="33250">
                  <c:v>152.32560749999999</c:v>
                </c:pt>
                <c:pt idx="33251">
                  <c:v>148.0189565</c:v>
                </c:pt>
                <c:pt idx="33252">
                  <c:v>166.36473899999999</c:v>
                </c:pt>
                <c:pt idx="33253">
                  <c:v>143.40064580000001</c:v>
                </c:pt>
                <c:pt idx="33254">
                  <c:v>152.51306410000001</c:v>
                </c:pt>
                <c:pt idx="33255">
                  <c:v>140.4524165</c:v>
                </c:pt>
                <c:pt idx="33256">
                  <c:v>150.53356679999999</c:v>
                </c:pt>
                <c:pt idx="33257">
                  <c:v>160.6859747</c:v>
                </c:pt>
                <c:pt idx="33258">
                  <c:v>166.39981779999999</c:v>
                </c:pt>
                <c:pt idx="33259">
                  <c:v>152.661822</c:v>
                </c:pt>
                <c:pt idx="33260">
                  <c:v>156.84814180000001</c:v>
                </c:pt>
                <c:pt idx="33261">
                  <c:v>145.422079</c:v>
                </c:pt>
                <c:pt idx="33262">
                  <c:v>161.9302605</c:v>
                </c:pt>
                <c:pt idx="33263">
                  <c:v>159.7090527</c:v>
                </c:pt>
                <c:pt idx="33264">
                  <c:v>149.81834040000001</c:v>
                </c:pt>
                <c:pt idx="33265">
                  <c:v>149.81834040000001</c:v>
                </c:pt>
                <c:pt idx="33266">
                  <c:v>145.50489160000001</c:v>
                </c:pt>
                <c:pt idx="33267">
                  <c:v>145.41680700000001</c:v>
                </c:pt>
                <c:pt idx="33268">
                  <c:v>145.4336879</c:v>
                </c:pt>
                <c:pt idx="33269">
                  <c:v>140.30631650000001</c:v>
                </c:pt>
                <c:pt idx="33270">
                  <c:v>140.43316379999999</c:v>
                </c:pt>
                <c:pt idx="33271">
                  <c:v>158.97728420000001</c:v>
                </c:pt>
                <c:pt idx="33272">
                  <c:v>157.03814170000001</c:v>
                </c:pt>
                <c:pt idx="33273">
                  <c:v>159.01247119999999</c:v>
                </c:pt>
                <c:pt idx="33274">
                  <c:v>155.21753140000001</c:v>
                </c:pt>
                <c:pt idx="33275">
                  <c:v>150.72405560000001</c:v>
                </c:pt>
                <c:pt idx="33276">
                  <c:v>150.7073867</c:v>
                </c:pt>
                <c:pt idx="33277">
                  <c:v>151.68782659999999</c:v>
                </c:pt>
                <c:pt idx="33278">
                  <c:v>156.1403253</c:v>
                </c:pt>
                <c:pt idx="33279">
                  <c:v>157.06907870000001</c:v>
                </c:pt>
                <c:pt idx="33280">
                  <c:v>151.7287163</c:v>
                </c:pt>
                <c:pt idx="33281">
                  <c:v>146.5370633</c:v>
                </c:pt>
                <c:pt idx="33282">
                  <c:v>154.29840089999999</c:v>
                </c:pt>
                <c:pt idx="33283">
                  <c:v>154.29840089999999</c:v>
                </c:pt>
                <c:pt idx="33284">
                  <c:v>153.5196339</c:v>
                </c:pt>
                <c:pt idx="33285">
                  <c:v>153.5196339</c:v>
                </c:pt>
                <c:pt idx="33286">
                  <c:v>156.1377464</c:v>
                </c:pt>
                <c:pt idx="33287">
                  <c:v>145.41484919999999</c:v>
                </c:pt>
                <c:pt idx="33288">
                  <c:v>158.86216060000001</c:v>
                </c:pt>
                <c:pt idx="33289">
                  <c:v>164.49761000000001</c:v>
                </c:pt>
                <c:pt idx="33290">
                  <c:v>158.90132199999999</c:v>
                </c:pt>
                <c:pt idx="33291">
                  <c:v>143.8125484</c:v>
                </c:pt>
                <c:pt idx="33292">
                  <c:v>143.8125484</c:v>
                </c:pt>
                <c:pt idx="33293">
                  <c:v>145.01818660000001</c:v>
                </c:pt>
                <c:pt idx="33294">
                  <c:v>145.41783330000001</c:v>
                </c:pt>
                <c:pt idx="33295">
                  <c:v>145.41783330000001</c:v>
                </c:pt>
                <c:pt idx="33296">
                  <c:v>156.29524789999999</c:v>
                </c:pt>
                <c:pt idx="33297">
                  <c:v>156.29524789999999</c:v>
                </c:pt>
                <c:pt idx="33298">
                  <c:v>144.96905659999999</c:v>
                </c:pt>
                <c:pt idx="33299">
                  <c:v>149.07269400000001</c:v>
                </c:pt>
                <c:pt idx="33300">
                  <c:v>155.5442592</c:v>
                </c:pt>
                <c:pt idx="33301">
                  <c:v>143.697598</c:v>
                </c:pt>
                <c:pt idx="33302">
                  <c:v>157.19385080000001</c:v>
                </c:pt>
                <c:pt idx="33303">
                  <c:v>157.81034890000001</c:v>
                </c:pt>
                <c:pt idx="33304">
                  <c:v>147.18493749999999</c:v>
                </c:pt>
                <c:pt idx="33305">
                  <c:v>148.1943412</c:v>
                </c:pt>
                <c:pt idx="33306">
                  <c:v>146.70018580000001</c:v>
                </c:pt>
                <c:pt idx="33307">
                  <c:v>157.20649900000001</c:v>
                </c:pt>
                <c:pt idx="33308">
                  <c:v>148.1937562</c:v>
                </c:pt>
                <c:pt idx="33309">
                  <c:v>159.8595444</c:v>
                </c:pt>
                <c:pt idx="33310">
                  <c:v>143.87822739999999</c:v>
                </c:pt>
                <c:pt idx="33311">
                  <c:v>157.06270319999999</c:v>
                </c:pt>
                <c:pt idx="33312">
                  <c:v>151.0320715</c:v>
                </c:pt>
                <c:pt idx="33313">
                  <c:v>146.49925630000001</c:v>
                </c:pt>
                <c:pt idx="33314">
                  <c:v>147.9559524</c:v>
                </c:pt>
                <c:pt idx="33315">
                  <c:v>147.32090640000001</c:v>
                </c:pt>
                <c:pt idx="33316">
                  <c:v>149.18711569999999</c:v>
                </c:pt>
                <c:pt idx="33317">
                  <c:v>149.18711569999999</c:v>
                </c:pt>
                <c:pt idx="33318">
                  <c:v>157.92995550000001</c:v>
                </c:pt>
                <c:pt idx="33319">
                  <c:v>150.0622194</c:v>
                </c:pt>
                <c:pt idx="33320">
                  <c:v>158.15967689999999</c:v>
                </c:pt>
                <c:pt idx="33321">
                  <c:v>150.0782064</c:v>
                </c:pt>
                <c:pt idx="33322">
                  <c:v>148.473601</c:v>
                </c:pt>
                <c:pt idx="33323">
                  <c:v>155.30139550000001</c:v>
                </c:pt>
                <c:pt idx="33324">
                  <c:v>155.30139550000001</c:v>
                </c:pt>
                <c:pt idx="33325">
                  <c:v>147.9428853</c:v>
                </c:pt>
                <c:pt idx="33326">
                  <c:v>157.0533125</c:v>
                </c:pt>
                <c:pt idx="33327">
                  <c:v>149.0891172</c:v>
                </c:pt>
                <c:pt idx="33328">
                  <c:v>163.56204829999999</c:v>
                </c:pt>
                <c:pt idx="33329">
                  <c:v>149.93521680000001</c:v>
                </c:pt>
                <c:pt idx="33330">
                  <c:v>146.22009629999999</c:v>
                </c:pt>
                <c:pt idx="33331">
                  <c:v>163.5984746</c:v>
                </c:pt>
                <c:pt idx="33332">
                  <c:v>158.12580550000001</c:v>
                </c:pt>
                <c:pt idx="33333">
                  <c:v>155.15380210000001</c:v>
                </c:pt>
                <c:pt idx="33334">
                  <c:v>140.4995778</c:v>
                </c:pt>
                <c:pt idx="33335">
                  <c:v>156.2145161</c:v>
                </c:pt>
                <c:pt idx="33336">
                  <c:v>150.96186950000001</c:v>
                </c:pt>
                <c:pt idx="33337">
                  <c:v>150.96186950000001</c:v>
                </c:pt>
                <c:pt idx="33338">
                  <c:v>169.10285579999999</c:v>
                </c:pt>
                <c:pt idx="33339">
                  <c:v>156.2011416</c:v>
                </c:pt>
                <c:pt idx="33340">
                  <c:v>146.42390839999999</c:v>
                </c:pt>
                <c:pt idx="33341">
                  <c:v>150.13454479999999</c:v>
                </c:pt>
                <c:pt idx="33342">
                  <c:v>143.51525380000001</c:v>
                </c:pt>
                <c:pt idx="33343">
                  <c:v>156.22384059999999</c:v>
                </c:pt>
                <c:pt idx="33344">
                  <c:v>147.381057</c:v>
                </c:pt>
                <c:pt idx="33345">
                  <c:v>147.381057</c:v>
                </c:pt>
                <c:pt idx="33346">
                  <c:v>160.9437647</c:v>
                </c:pt>
                <c:pt idx="33347">
                  <c:v>156.26163779999999</c:v>
                </c:pt>
                <c:pt idx="33348">
                  <c:v>148.26609809999999</c:v>
                </c:pt>
                <c:pt idx="33349">
                  <c:v>158.12007270000001</c:v>
                </c:pt>
                <c:pt idx="33350">
                  <c:v>158.12007270000001</c:v>
                </c:pt>
                <c:pt idx="33351">
                  <c:v>158.88292200000001</c:v>
                </c:pt>
                <c:pt idx="33352">
                  <c:v>153.59102540000001</c:v>
                </c:pt>
                <c:pt idx="33353">
                  <c:v>148.25110129999999</c:v>
                </c:pt>
                <c:pt idx="33354">
                  <c:v>144.1317296</c:v>
                </c:pt>
                <c:pt idx="33355">
                  <c:v>149.94318620000001</c:v>
                </c:pt>
                <c:pt idx="33356">
                  <c:v>149.94318620000001</c:v>
                </c:pt>
                <c:pt idx="33357">
                  <c:v>161.0839144</c:v>
                </c:pt>
                <c:pt idx="33358">
                  <c:v>149.3042241</c:v>
                </c:pt>
                <c:pt idx="33359">
                  <c:v>146.46539809999999</c:v>
                </c:pt>
                <c:pt idx="33360">
                  <c:v>163.54218829999999</c:v>
                </c:pt>
                <c:pt idx="33361">
                  <c:v>152.70424550000001</c:v>
                </c:pt>
                <c:pt idx="33362">
                  <c:v>161.50102140000001</c:v>
                </c:pt>
                <c:pt idx="33363">
                  <c:v>150.99180079999999</c:v>
                </c:pt>
                <c:pt idx="33364">
                  <c:v>143.92802280000001</c:v>
                </c:pt>
                <c:pt idx="33365">
                  <c:v>143.92802280000001</c:v>
                </c:pt>
                <c:pt idx="33366">
                  <c:v>152.7030245</c:v>
                </c:pt>
                <c:pt idx="33367">
                  <c:v>146.60504470000001</c:v>
                </c:pt>
                <c:pt idx="33368">
                  <c:v>158.4702331</c:v>
                </c:pt>
                <c:pt idx="33369">
                  <c:v>143.93081699999999</c:v>
                </c:pt>
                <c:pt idx="33370">
                  <c:v>153.70353320000001</c:v>
                </c:pt>
                <c:pt idx="33371">
                  <c:v>153.70353320000001</c:v>
                </c:pt>
                <c:pt idx="33372">
                  <c:v>147.5733841</c:v>
                </c:pt>
                <c:pt idx="33373">
                  <c:v>153.7043669</c:v>
                </c:pt>
                <c:pt idx="33374">
                  <c:v>147.70184710000001</c:v>
                </c:pt>
                <c:pt idx="33375">
                  <c:v>152.97927340000001</c:v>
                </c:pt>
                <c:pt idx="33376">
                  <c:v>153.71767869999999</c:v>
                </c:pt>
                <c:pt idx="33377">
                  <c:v>160.848197</c:v>
                </c:pt>
                <c:pt idx="33378">
                  <c:v>160.848197</c:v>
                </c:pt>
                <c:pt idx="33379">
                  <c:v>168.20298070000001</c:v>
                </c:pt>
                <c:pt idx="33380">
                  <c:v>155.35838939999999</c:v>
                </c:pt>
                <c:pt idx="33381">
                  <c:v>152.5035096</c:v>
                </c:pt>
                <c:pt idx="33382">
                  <c:v>153.61118149999999</c:v>
                </c:pt>
                <c:pt idx="33383">
                  <c:v>155.41476919999999</c:v>
                </c:pt>
                <c:pt idx="33384">
                  <c:v>168.2402931</c:v>
                </c:pt>
                <c:pt idx="33385">
                  <c:v>153.33368469999999</c:v>
                </c:pt>
                <c:pt idx="33386">
                  <c:v>153.4513954</c:v>
                </c:pt>
                <c:pt idx="33387">
                  <c:v>161.6497938</c:v>
                </c:pt>
                <c:pt idx="33388">
                  <c:v>149.89283180000001</c:v>
                </c:pt>
                <c:pt idx="33389">
                  <c:v>145.48725160000001</c:v>
                </c:pt>
                <c:pt idx="33390">
                  <c:v>154.66100109999999</c:v>
                </c:pt>
                <c:pt idx="33391">
                  <c:v>147.5838114</c:v>
                </c:pt>
                <c:pt idx="33392">
                  <c:v>158.7941999</c:v>
                </c:pt>
                <c:pt idx="33393">
                  <c:v>151.88357199999999</c:v>
                </c:pt>
                <c:pt idx="33394">
                  <c:v>151.88357199999999</c:v>
                </c:pt>
                <c:pt idx="33395">
                  <c:v>144.23324450000001</c:v>
                </c:pt>
                <c:pt idx="33396">
                  <c:v>154.53876740000001</c:v>
                </c:pt>
                <c:pt idx="33397">
                  <c:v>160.73126070000001</c:v>
                </c:pt>
                <c:pt idx="33398">
                  <c:v>144.879345</c:v>
                </c:pt>
                <c:pt idx="33399">
                  <c:v>155.49374660000001</c:v>
                </c:pt>
                <c:pt idx="33400">
                  <c:v>155.49374660000001</c:v>
                </c:pt>
                <c:pt idx="33401">
                  <c:v>154.58430200000001</c:v>
                </c:pt>
                <c:pt idx="33402">
                  <c:v>162.2495132</c:v>
                </c:pt>
                <c:pt idx="33403">
                  <c:v>147.5046092</c:v>
                </c:pt>
                <c:pt idx="33404">
                  <c:v>159.0620955</c:v>
                </c:pt>
                <c:pt idx="33405">
                  <c:v>167.22787349999999</c:v>
                </c:pt>
                <c:pt idx="33406">
                  <c:v>160.81135990000001</c:v>
                </c:pt>
                <c:pt idx="33407">
                  <c:v>152.77855869999999</c:v>
                </c:pt>
                <c:pt idx="33408">
                  <c:v>160.85265459999999</c:v>
                </c:pt>
                <c:pt idx="33409">
                  <c:v>143.5986059</c:v>
                </c:pt>
                <c:pt idx="33410">
                  <c:v>152.76233479999999</c:v>
                </c:pt>
                <c:pt idx="33411">
                  <c:v>162.58911839999999</c:v>
                </c:pt>
                <c:pt idx="33412">
                  <c:v>149.4350105</c:v>
                </c:pt>
                <c:pt idx="33413">
                  <c:v>150.2601123</c:v>
                </c:pt>
                <c:pt idx="33414">
                  <c:v>158.171592</c:v>
                </c:pt>
                <c:pt idx="33415">
                  <c:v>155.4270387</c:v>
                </c:pt>
                <c:pt idx="33416">
                  <c:v>155.4270387</c:v>
                </c:pt>
                <c:pt idx="33417">
                  <c:v>150.77310610000001</c:v>
                </c:pt>
                <c:pt idx="33418">
                  <c:v>158.1694832</c:v>
                </c:pt>
                <c:pt idx="33419">
                  <c:v>159.52201400000001</c:v>
                </c:pt>
                <c:pt idx="33420">
                  <c:v>146.6926503</c:v>
                </c:pt>
                <c:pt idx="33421">
                  <c:v>149.44637280000001</c:v>
                </c:pt>
                <c:pt idx="33422">
                  <c:v>162.17804520000001</c:v>
                </c:pt>
                <c:pt idx="33423">
                  <c:v>147.5007521</c:v>
                </c:pt>
                <c:pt idx="33424">
                  <c:v>147.5007521</c:v>
                </c:pt>
                <c:pt idx="33425">
                  <c:v>158.27449999999999</c:v>
                </c:pt>
                <c:pt idx="33426">
                  <c:v>158.27449999999999</c:v>
                </c:pt>
                <c:pt idx="33427">
                  <c:v>150.3487796</c:v>
                </c:pt>
                <c:pt idx="33428">
                  <c:v>151.14355520000001</c:v>
                </c:pt>
                <c:pt idx="33429">
                  <c:v>147.42851250000001</c:v>
                </c:pt>
                <c:pt idx="33430">
                  <c:v>144.13212580000001</c:v>
                </c:pt>
                <c:pt idx="33431">
                  <c:v>159.16973920000001</c:v>
                </c:pt>
                <c:pt idx="33432">
                  <c:v>157.53923829999999</c:v>
                </c:pt>
                <c:pt idx="33433">
                  <c:v>155.42821549999999</c:v>
                </c:pt>
                <c:pt idx="33434">
                  <c:v>159.1828644</c:v>
                </c:pt>
                <c:pt idx="33435">
                  <c:v>151.15561289999999</c:v>
                </c:pt>
                <c:pt idx="33436">
                  <c:v>150.81272569999999</c:v>
                </c:pt>
                <c:pt idx="33437">
                  <c:v>162.3040762</c:v>
                </c:pt>
                <c:pt idx="33438">
                  <c:v>151.15348030000001</c:v>
                </c:pt>
                <c:pt idx="33439">
                  <c:v>159.08796380000001</c:v>
                </c:pt>
                <c:pt idx="33440">
                  <c:v>151.83975960000001</c:v>
                </c:pt>
                <c:pt idx="33441">
                  <c:v>152.66292100000001</c:v>
                </c:pt>
                <c:pt idx="33442">
                  <c:v>160.6915693</c:v>
                </c:pt>
                <c:pt idx="33443">
                  <c:v>159.01386439999999</c:v>
                </c:pt>
                <c:pt idx="33444">
                  <c:v>151.20603249999999</c:v>
                </c:pt>
                <c:pt idx="33445">
                  <c:v>151.20603249999999</c:v>
                </c:pt>
                <c:pt idx="33446">
                  <c:v>166.28544719999999</c:v>
                </c:pt>
                <c:pt idx="33447">
                  <c:v>152.0775725</c:v>
                </c:pt>
                <c:pt idx="33448">
                  <c:v>166.3242477</c:v>
                </c:pt>
                <c:pt idx="33449">
                  <c:v>160.13229229999999</c:v>
                </c:pt>
                <c:pt idx="33450">
                  <c:v>159.94401629999999</c:v>
                </c:pt>
                <c:pt idx="33451">
                  <c:v>157.10306449999999</c:v>
                </c:pt>
                <c:pt idx="33452">
                  <c:v>162.51198070000001</c:v>
                </c:pt>
                <c:pt idx="33453">
                  <c:v>152.0940683</c:v>
                </c:pt>
                <c:pt idx="33454">
                  <c:v>150.07283330000001</c:v>
                </c:pt>
                <c:pt idx="33455">
                  <c:v>151.38511550000001</c:v>
                </c:pt>
                <c:pt idx="33456">
                  <c:v>157.34343229999999</c:v>
                </c:pt>
                <c:pt idx="33457">
                  <c:v>157.34343229999999</c:v>
                </c:pt>
                <c:pt idx="33458">
                  <c:v>150.01409390000001</c:v>
                </c:pt>
                <c:pt idx="33459">
                  <c:v>151.15594569999999</c:v>
                </c:pt>
                <c:pt idx="33460">
                  <c:v>144.2911095</c:v>
                </c:pt>
                <c:pt idx="33461">
                  <c:v>152.0056075</c:v>
                </c:pt>
                <c:pt idx="33462">
                  <c:v>150.08785940000001</c:v>
                </c:pt>
                <c:pt idx="33463">
                  <c:v>145.11825379999999</c:v>
                </c:pt>
                <c:pt idx="33464">
                  <c:v>164.51275720000001</c:v>
                </c:pt>
                <c:pt idx="33465">
                  <c:v>158.18779240000001</c:v>
                </c:pt>
                <c:pt idx="33466">
                  <c:v>158.24803370000001</c:v>
                </c:pt>
                <c:pt idx="33467">
                  <c:v>158.2321819</c:v>
                </c:pt>
                <c:pt idx="33468">
                  <c:v>158.23290069999999</c:v>
                </c:pt>
                <c:pt idx="33469">
                  <c:v>153.02818690000001</c:v>
                </c:pt>
                <c:pt idx="33470">
                  <c:v>160.07626780000001</c:v>
                </c:pt>
                <c:pt idx="33471">
                  <c:v>160.07626780000001</c:v>
                </c:pt>
                <c:pt idx="33472">
                  <c:v>163.26482179999999</c:v>
                </c:pt>
                <c:pt idx="33473">
                  <c:v>160.9801947</c:v>
                </c:pt>
                <c:pt idx="33474">
                  <c:v>160.9801947</c:v>
                </c:pt>
                <c:pt idx="33475">
                  <c:v>150.3483584</c:v>
                </c:pt>
                <c:pt idx="33476">
                  <c:v>150.3483584</c:v>
                </c:pt>
                <c:pt idx="33477">
                  <c:v>151.22480429999999</c:v>
                </c:pt>
                <c:pt idx="33478">
                  <c:v>149.65523659999999</c:v>
                </c:pt>
                <c:pt idx="33479">
                  <c:v>148.700433</c:v>
                </c:pt>
                <c:pt idx="33480">
                  <c:v>151.2101706</c:v>
                </c:pt>
                <c:pt idx="33481">
                  <c:v>149.2547591</c:v>
                </c:pt>
                <c:pt idx="33482">
                  <c:v>148.7368314</c:v>
                </c:pt>
                <c:pt idx="33483">
                  <c:v>155.64456620000001</c:v>
                </c:pt>
                <c:pt idx="33484">
                  <c:v>152.009164</c:v>
                </c:pt>
                <c:pt idx="33485">
                  <c:v>152.009164</c:v>
                </c:pt>
                <c:pt idx="33486">
                  <c:v>163.05334020000001</c:v>
                </c:pt>
                <c:pt idx="33487">
                  <c:v>148.35983390000001</c:v>
                </c:pt>
                <c:pt idx="33488">
                  <c:v>150.99809149999999</c:v>
                </c:pt>
                <c:pt idx="33489">
                  <c:v>148.79756560000001</c:v>
                </c:pt>
                <c:pt idx="33490">
                  <c:v>154.76220330000001</c:v>
                </c:pt>
                <c:pt idx="33491">
                  <c:v>164.2392893</c:v>
                </c:pt>
                <c:pt idx="33492">
                  <c:v>154.75937619999999</c:v>
                </c:pt>
                <c:pt idx="33493">
                  <c:v>151.37421280000001</c:v>
                </c:pt>
                <c:pt idx="33494">
                  <c:v>147.70463549999999</c:v>
                </c:pt>
                <c:pt idx="33495">
                  <c:v>151.14383559999999</c:v>
                </c:pt>
                <c:pt idx="33496">
                  <c:v>155.70643190000001</c:v>
                </c:pt>
                <c:pt idx="33497">
                  <c:v>155.70643190000001</c:v>
                </c:pt>
                <c:pt idx="33498">
                  <c:v>170.9145082</c:v>
                </c:pt>
                <c:pt idx="33499">
                  <c:v>154.47134930000001</c:v>
                </c:pt>
                <c:pt idx="33500">
                  <c:v>156.5871702</c:v>
                </c:pt>
                <c:pt idx="33501">
                  <c:v>170.9519727</c:v>
                </c:pt>
                <c:pt idx="33502">
                  <c:v>150.53055839999999</c:v>
                </c:pt>
                <c:pt idx="33503">
                  <c:v>154.99516639999999</c:v>
                </c:pt>
                <c:pt idx="33504">
                  <c:v>156.6010698</c:v>
                </c:pt>
                <c:pt idx="33505">
                  <c:v>163.59220619999999</c:v>
                </c:pt>
                <c:pt idx="33506">
                  <c:v>150.8685907</c:v>
                </c:pt>
                <c:pt idx="33507">
                  <c:v>155.6609076</c:v>
                </c:pt>
                <c:pt idx="33508">
                  <c:v>156.55567600000001</c:v>
                </c:pt>
                <c:pt idx="33509">
                  <c:v>155.49733090000001</c:v>
                </c:pt>
                <c:pt idx="33510">
                  <c:v>164.3595661</c:v>
                </c:pt>
                <c:pt idx="33511">
                  <c:v>162.65591850000001</c:v>
                </c:pt>
                <c:pt idx="33512">
                  <c:v>147.7609152</c:v>
                </c:pt>
                <c:pt idx="33513">
                  <c:v>157.46806599999999</c:v>
                </c:pt>
                <c:pt idx="33514">
                  <c:v>157.46806599999999</c:v>
                </c:pt>
                <c:pt idx="33515">
                  <c:v>157.5411738</c:v>
                </c:pt>
                <c:pt idx="33516">
                  <c:v>147.57333059999999</c:v>
                </c:pt>
                <c:pt idx="33517">
                  <c:v>169.95068879999999</c:v>
                </c:pt>
                <c:pt idx="33518">
                  <c:v>162.75951259999999</c:v>
                </c:pt>
                <c:pt idx="33519">
                  <c:v>145.1927015</c:v>
                </c:pt>
                <c:pt idx="33520">
                  <c:v>150.53858080000001</c:v>
                </c:pt>
                <c:pt idx="33521">
                  <c:v>162.80073379999999</c:v>
                </c:pt>
                <c:pt idx="33522">
                  <c:v>154.8402155</c:v>
                </c:pt>
                <c:pt idx="33523">
                  <c:v>154.8402155</c:v>
                </c:pt>
                <c:pt idx="33524">
                  <c:v>147.3482497</c:v>
                </c:pt>
                <c:pt idx="33525">
                  <c:v>150.17475160000001</c:v>
                </c:pt>
                <c:pt idx="33526">
                  <c:v>165.6094306</c:v>
                </c:pt>
                <c:pt idx="33527">
                  <c:v>165.6094306</c:v>
                </c:pt>
                <c:pt idx="33528">
                  <c:v>149.59462239999999</c:v>
                </c:pt>
                <c:pt idx="33529">
                  <c:v>161.09290949999999</c:v>
                </c:pt>
                <c:pt idx="33530">
                  <c:v>154.8358629</c:v>
                </c:pt>
                <c:pt idx="33531">
                  <c:v>163.93980999999999</c:v>
                </c:pt>
                <c:pt idx="33532">
                  <c:v>154.82034429999999</c:v>
                </c:pt>
                <c:pt idx="33533">
                  <c:v>151.1164617</c:v>
                </c:pt>
                <c:pt idx="33534">
                  <c:v>147.96057450000001</c:v>
                </c:pt>
                <c:pt idx="33535">
                  <c:v>157.4705357</c:v>
                </c:pt>
                <c:pt idx="33536">
                  <c:v>157.4705357</c:v>
                </c:pt>
                <c:pt idx="33537">
                  <c:v>160.20701779999999</c:v>
                </c:pt>
                <c:pt idx="33538">
                  <c:v>153.96100329999999</c:v>
                </c:pt>
                <c:pt idx="33539">
                  <c:v>148.0337974</c:v>
                </c:pt>
                <c:pt idx="33540">
                  <c:v>167.02254360000001</c:v>
                </c:pt>
                <c:pt idx="33541">
                  <c:v>160.20563390000001</c:v>
                </c:pt>
                <c:pt idx="33542">
                  <c:v>151.25808739999999</c:v>
                </c:pt>
                <c:pt idx="33543">
                  <c:v>149.8525468</c:v>
                </c:pt>
                <c:pt idx="33544">
                  <c:v>148.53236870000001</c:v>
                </c:pt>
                <c:pt idx="33545">
                  <c:v>154.83646279999999</c:v>
                </c:pt>
                <c:pt idx="33546">
                  <c:v>165.501913</c:v>
                </c:pt>
                <c:pt idx="33547">
                  <c:v>150.47282530000001</c:v>
                </c:pt>
                <c:pt idx="33548">
                  <c:v>150.47282530000001</c:v>
                </c:pt>
                <c:pt idx="33549">
                  <c:v>160.2582022</c:v>
                </c:pt>
                <c:pt idx="33550">
                  <c:v>160.2582022</c:v>
                </c:pt>
                <c:pt idx="33551">
                  <c:v>153.6648256</c:v>
                </c:pt>
                <c:pt idx="33552">
                  <c:v>151.2625927</c:v>
                </c:pt>
                <c:pt idx="33553">
                  <c:v>147.76056689999999</c:v>
                </c:pt>
                <c:pt idx="33554">
                  <c:v>148.73199349999999</c:v>
                </c:pt>
                <c:pt idx="33555">
                  <c:v>161.1479334</c:v>
                </c:pt>
                <c:pt idx="33556">
                  <c:v>154.09501739999999</c:v>
                </c:pt>
                <c:pt idx="33557">
                  <c:v>159.5362666</c:v>
                </c:pt>
                <c:pt idx="33558">
                  <c:v>161.15938159999999</c:v>
                </c:pt>
                <c:pt idx="33559">
                  <c:v>153.22500880000001</c:v>
                </c:pt>
                <c:pt idx="33560">
                  <c:v>152.39231530000001</c:v>
                </c:pt>
                <c:pt idx="33561">
                  <c:v>165.09195650000001</c:v>
                </c:pt>
                <c:pt idx="33562">
                  <c:v>153.22338980000001</c:v>
                </c:pt>
                <c:pt idx="33563">
                  <c:v>167.12755920000001</c:v>
                </c:pt>
                <c:pt idx="33564">
                  <c:v>161.11516810000001</c:v>
                </c:pt>
                <c:pt idx="33565">
                  <c:v>157.1598894</c:v>
                </c:pt>
                <c:pt idx="33566">
                  <c:v>159.0551548</c:v>
                </c:pt>
                <c:pt idx="33567">
                  <c:v>162.06976520000001</c:v>
                </c:pt>
                <c:pt idx="33568">
                  <c:v>167.695042</c:v>
                </c:pt>
                <c:pt idx="33569">
                  <c:v>154.2878906</c:v>
                </c:pt>
                <c:pt idx="33570">
                  <c:v>154.9623134</c:v>
                </c:pt>
                <c:pt idx="33571">
                  <c:v>162.10734249999999</c:v>
                </c:pt>
                <c:pt idx="33572">
                  <c:v>168.8968418</c:v>
                </c:pt>
                <c:pt idx="33573">
                  <c:v>154.55124140000001</c:v>
                </c:pt>
                <c:pt idx="33574">
                  <c:v>154.97943810000001</c:v>
                </c:pt>
                <c:pt idx="33575">
                  <c:v>154.2872596</c:v>
                </c:pt>
                <c:pt idx="33576">
                  <c:v>161.02749069999999</c:v>
                </c:pt>
                <c:pt idx="33577">
                  <c:v>154.1075922</c:v>
                </c:pt>
                <c:pt idx="33578">
                  <c:v>161.07420020000001</c:v>
                </c:pt>
                <c:pt idx="33579">
                  <c:v>152.08342880000001</c:v>
                </c:pt>
                <c:pt idx="33580">
                  <c:v>159.3847762</c:v>
                </c:pt>
                <c:pt idx="33581">
                  <c:v>159.3847762</c:v>
                </c:pt>
                <c:pt idx="33582">
                  <c:v>165.0112379</c:v>
                </c:pt>
                <c:pt idx="33583">
                  <c:v>162.03580489999999</c:v>
                </c:pt>
                <c:pt idx="33584">
                  <c:v>162.03580489999999</c:v>
                </c:pt>
                <c:pt idx="33585">
                  <c:v>168.2742724</c:v>
                </c:pt>
                <c:pt idx="33586">
                  <c:v>148.91670199999999</c:v>
                </c:pt>
                <c:pt idx="33587">
                  <c:v>167.63339590000001</c:v>
                </c:pt>
                <c:pt idx="33588">
                  <c:v>154.07692309999999</c:v>
                </c:pt>
                <c:pt idx="33589">
                  <c:v>168.31454249999999</c:v>
                </c:pt>
                <c:pt idx="33590">
                  <c:v>160.2855994</c:v>
                </c:pt>
                <c:pt idx="33591">
                  <c:v>155.91252739999999</c:v>
                </c:pt>
                <c:pt idx="33592">
                  <c:v>160.2687454</c:v>
                </c:pt>
                <c:pt idx="33593">
                  <c:v>148.71282890000001</c:v>
                </c:pt>
                <c:pt idx="33594">
                  <c:v>167.43109039999999</c:v>
                </c:pt>
                <c:pt idx="33595">
                  <c:v>147.43267750000001</c:v>
                </c:pt>
                <c:pt idx="33596">
                  <c:v>154.0877314</c:v>
                </c:pt>
                <c:pt idx="33597">
                  <c:v>152.19952230000001</c:v>
                </c:pt>
                <c:pt idx="33598">
                  <c:v>152.89596990000001</c:v>
                </c:pt>
                <c:pt idx="33599">
                  <c:v>165.75826670000001</c:v>
                </c:pt>
                <c:pt idx="33600">
                  <c:v>165.75826670000001</c:v>
                </c:pt>
                <c:pt idx="33601">
                  <c:v>152.42507430000001</c:v>
                </c:pt>
                <c:pt idx="33602">
                  <c:v>152.42507430000001</c:v>
                </c:pt>
                <c:pt idx="33603">
                  <c:v>150.95419519999999</c:v>
                </c:pt>
                <c:pt idx="33604">
                  <c:v>168.6086291</c:v>
                </c:pt>
                <c:pt idx="33605">
                  <c:v>154.62462400000001</c:v>
                </c:pt>
                <c:pt idx="33606">
                  <c:v>153.29495689999999</c:v>
                </c:pt>
                <c:pt idx="33607">
                  <c:v>154.1175284</c:v>
                </c:pt>
                <c:pt idx="33608">
                  <c:v>153.27877899999999</c:v>
                </c:pt>
                <c:pt idx="33609">
                  <c:v>154.9692575</c:v>
                </c:pt>
                <c:pt idx="33610">
                  <c:v>154.9692575</c:v>
                </c:pt>
                <c:pt idx="33611">
                  <c:v>152.0924693</c:v>
                </c:pt>
                <c:pt idx="33612">
                  <c:v>165.025868</c:v>
                </c:pt>
                <c:pt idx="33613">
                  <c:v>158.5855042</c:v>
                </c:pt>
                <c:pt idx="33614">
                  <c:v>147.81359359999999</c:v>
                </c:pt>
                <c:pt idx="33615">
                  <c:v>167.0187727</c:v>
                </c:pt>
                <c:pt idx="33616">
                  <c:v>155.01815479999999</c:v>
                </c:pt>
                <c:pt idx="33617">
                  <c:v>169.9242496</c:v>
                </c:pt>
                <c:pt idx="33618">
                  <c:v>157.70743160000001</c:v>
                </c:pt>
                <c:pt idx="33619">
                  <c:v>165.69589619999999</c:v>
                </c:pt>
                <c:pt idx="33620">
                  <c:v>167.97360739999999</c:v>
                </c:pt>
                <c:pt idx="33621">
                  <c:v>157.3181893</c:v>
                </c:pt>
                <c:pt idx="33622">
                  <c:v>147.96650589999999</c:v>
                </c:pt>
                <c:pt idx="33623">
                  <c:v>157.7074605</c:v>
                </c:pt>
                <c:pt idx="33624">
                  <c:v>155.66663829999999</c:v>
                </c:pt>
                <c:pt idx="33625">
                  <c:v>157.708617</c:v>
                </c:pt>
                <c:pt idx="33626">
                  <c:v>157.708617</c:v>
                </c:pt>
                <c:pt idx="33627">
                  <c:v>158.5814565</c:v>
                </c:pt>
                <c:pt idx="33628">
                  <c:v>170.8488352</c:v>
                </c:pt>
                <c:pt idx="33629">
                  <c:v>158.59823979999999</c:v>
                </c:pt>
                <c:pt idx="33630">
                  <c:v>167.76289310000001</c:v>
                </c:pt>
                <c:pt idx="33631">
                  <c:v>157.8925811</c:v>
                </c:pt>
                <c:pt idx="33632">
                  <c:v>168.7421339</c:v>
                </c:pt>
                <c:pt idx="33633">
                  <c:v>164.58444950000001</c:v>
                </c:pt>
                <c:pt idx="33634">
                  <c:v>154.7325591</c:v>
                </c:pt>
                <c:pt idx="33635">
                  <c:v>158.60001819999999</c:v>
                </c:pt>
                <c:pt idx="33636">
                  <c:v>154.5054524</c:v>
                </c:pt>
                <c:pt idx="33637">
                  <c:v>165.5885317</c:v>
                </c:pt>
                <c:pt idx="33638">
                  <c:v>158.61137439999999</c:v>
                </c:pt>
                <c:pt idx="33639">
                  <c:v>156.63951370000001</c:v>
                </c:pt>
                <c:pt idx="33640">
                  <c:v>165.63211559999999</c:v>
                </c:pt>
                <c:pt idx="33641">
                  <c:v>154.7570058</c:v>
                </c:pt>
                <c:pt idx="33642">
                  <c:v>159.53693870000001</c:v>
                </c:pt>
                <c:pt idx="33643">
                  <c:v>149.8138299</c:v>
                </c:pt>
                <c:pt idx="33644">
                  <c:v>148.98479029999999</c:v>
                </c:pt>
                <c:pt idx="33645">
                  <c:v>149.6589147</c:v>
                </c:pt>
                <c:pt idx="33646">
                  <c:v>167.54379410000001</c:v>
                </c:pt>
                <c:pt idx="33647">
                  <c:v>167.54379410000001</c:v>
                </c:pt>
                <c:pt idx="33648">
                  <c:v>153.85939629999999</c:v>
                </c:pt>
                <c:pt idx="33649">
                  <c:v>166.01162740000001</c:v>
                </c:pt>
                <c:pt idx="33650">
                  <c:v>153.61998180000001</c:v>
                </c:pt>
                <c:pt idx="33651">
                  <c:v>170.5699195</c:v>
                </c:pt>
                <c:pt idx="33652">
                  <c:v>156.90057039999999</c:v>
                </c:pt>
                <c:pt idx="33653">
                  <c:v>156.90057039999999</c:v>
                </c:pt>
                <c:pt idx="33654">
                  <c:v>147.96478780000001</c:v>
                </c:pt>
                <c:pt idx="33655">
                  <c:v>153.0386934</c:v>
                </c:pt>
                <c:pt idx="33656">
                  <c:v>163.12358860000001</c:v>
                </c:pt>
                <c:pt idx="33657">
                  <c:v>157.7850894</c:v>
                </c:pt>
                <c:pt idx="33658">
                  <c:v>155.6524819</c:v>
                </c:pt>
                <c:pt idx="33659">
                  <c:v>152.5641335</c:v>
                </c:pt>
                <c:pt idx="33660">
                  <c:v>157.7655092</c:v>
                </c:pt>
                <c:pt idx="33661">
                  <c:v>152.57008780000001</c:v>
                </c:pt>
                <c:pt idx="33662">
                  <c:v>154.305881</c:v>
                </c:pt>
                <c:pt idx="33663">
                  <c:v>169.06937009999999</c:v>
                </c:pt>
                <c:pt idx="33664">
                  <c:v>159.51522080000001</c:v>
                </c:pt>
                <c:pt idx="33665">
                  <c:v>159.51522080000001</c:v>
                </c:pt>
                <c:pt idx="33666">
                  <c:v>156.50615540000001</c:v>
                </c:pt>
                <c:pt idx="33667">
                  <c:v>162.24210640000001</c:v>
                </c:pt>
                <c:pt idx="33668">
                  <c:v>153.46866249999999</c:v>
                </c:pt>
                <c:pt idx="33669">
                  <c:v>153.9323742</c:v>
                </c:pt>
                <c:pt idx="33670">
                  <c:v>162.24122170000001</c:v>
                </c:pt>
                <c:pt idx="33671">
                  <c:v>152.55105270000001</c:v>
                </c:pt>
                <c:pt idx="33672">
                  <c:v>152.55105270000001</c:v>
                </c:pt>
                <c:pt idx="33673">
                  <c:v>162.2443174</c:v>
                </c:pt>
                <c:pt idx="33674">
                  <c:v>162.2443174</c:v>
                </c:pt>
                <c:pt idx="33675">
                  <c:v>155.79634039999999</c:v>
                </c:pt>
                <c:pt idx="33676">
                  <c:v>156.06285840000001</c:v>
                </c:pt>
                <c:pt idx="33677">
                  <c:v>155.80366240000001</c:v>
                </c:pt>
                <c:pt idx="33678">
                  <c:v>173.6554582</c:v>
                </c:pt>
                <c:pt idx="33679">
                  <c:v>152.38081020000001</c:v>
                </c:pt>
                <c:pt idx="33680">
                  <c:v>163.1261427</c:v>
                </c:pt>
                <c:pt idx="33681">
                  <c:v>157.0414562</c:v>
                </c:pt>
                <c:pt idx="33682">
                  <c:v>170.68678739999999</c:v>
                </c:pt>
                <c:pt idx="33683">
                  <c:v>162.4219587</c:v>
                </c:pt>
                <c:pt idx="33684">
                  <c:v>163.1402549</c:v>
                </c:pt>
                <c:pt idx="33685">
                  <c:v>161.89159699999999</c:v>
                </c:pt>
                <c:pt idx="33686">
                  <c:v>159.5361595</c:v>
                </c:pt>
                <c:pt idx="33687">
                  <c:v>155.53225810000001</c:v>
                </c:pt>
                <c:pt idx="33688">
                  <c:v>156.1733299</c:v>
                </c:pt>
                <c:pt idx="33689">
                  <c:v>156.1725059</c:v>
                </c:pt>
                <c:pt idx="33690">
                  <c:v>163.14663100000001</c:v>
                </c:pt>
                <c:pt idx="33691">
                  <c:v>164.10231469999999</c:v>
                </c:pt>
                <c:pt idx="33692">
                  <c:v>155.75134439999999</c:v>
                </c:pt>
                <c:pt idx="33693">
                  <c:v>164.08712750000001</c:v>
                </c:pt>
                <c:pt idx="33694">
                  <c:v>152.4360164</c:v>
                </c:pt>
                <c:pt idx="33695">
                  <c:v>169.4272631</c:v>
                </c:pt>
                <c:pt idx="33696">
                  <c:v>170.1989505</c:v>
                </c:pt>
                <c:pt idx="33697">
                  <c:v>162.15916999999999</c:v>
                </c:pt>
                <c:pt idx="33698">
                  <c:v>170.24139020000001</c:v>
                </c:pt>
                <c:pt idx="33699">
                  <c:v>157.18015260000001</c:v>
                </c:pt>
                <c:pt idx="33700">
                  <c:v>157.04963950000001</c:v>
                </c:pt>
                <c:pt idx="33701">
                  <c:v>154.1529433</c:v>
                </c:pt>
                <c:pt idx="33702">
                  <c:v>161.42773030000001</c:v>
                </c:pt>
                <c:pt idx="33703">
                  <c:v>161.42773030000001</c:v>
                </c:pt>
                <c:pt idx="33704">
                  <c:v>171.00482210000001</c:v>
                </c:pt>
                <c:pt idx="33705">
                  <c:v>149.89831290000001</c:v>
                </c:pt>
                <c:pt idx="33706">
                  <c:v>155.78028029999999</c:v>
                </c:pt>
                <c:pt idx="33707">
                  <c:v>155.73350210000001</c:v>
                </c:pt>
                <c:pt idx="33708">
                  <c:v>156.14864170000001</c:v>
                </c:pt>
                <c:pt idx="33709">
                  <c:v>162.32228520000001</c:v>
                </c:pt>
                <c:pt idx="33710">
                  <c:v>162.3037468</c:v>
                </c:pt>
                <c:pt idx="33711">
                  <c:v>152.02460730000001</c:v>
                </c:pt>
                <c:pt idx="33712">
                  <c:v>152.64075750000001</c:v>
                </c:pt>
                <c:pt idx="33713">
                  <c:v>155.92344399999999</c:v>
                </c:pt>
                <c:pt idx="33714">
                  <c:v>159.46060779999999</c:v>
                </c:pt>
                <c:pt idx="33715">
                  <c:v>152.71003039999999</c:v>
                </c:pt>
                <c:pt idx="33716">
                  <c:v>167.7202307</c:v>
                </c:pt>
                <c:pt idx="33717">
                  <c:v>167.7202307</c:v>
                </c:pt>
                <c:pt idx="33718">
                  <c:v>166.34709620000001</c:v>
                </c:pt>
                <c:pt idx="33719">
                  <c:v>170.58113779999999</c:v>
                </c:pt>
                <c:pt idx="33720">
                  <c:v>154.70238230000001</c:v>
                </c:pt>
                <c:pt idx="33721">
                  <c:v>170.99593619999999</c:v>
                </c:pt>
                <c:pt idx="33722">
                  <c:v>155.91835169999999</c:v>
                </c:pt>
                <c:pt idx="33723">
                  <c:v>173.48336860000001</c:v>
                </c:pt>
                <c:pt idx="33724">
                  <c:v>156.24654380000001</c:v>
                </c:pt>
                <c:pt idx="33725">
                  <c:v>158.68275149999999</c:v>
                </c:pt>
                <c:pt idx="33726">
                  <c:v>157.03175820000001</c:v>
                </c:pt>
                <c:pt idx="33727">
                  <c:v>157.03175820000001</c:v>
                </c:pt>
                <c:pt idx="33728">
                  <c:v>156.22873229999999</c:v>
                </c:pt>
                <c:pt idx="33729">
                  <c:v>168.6108294</c:v>
                </c:pt>
                <c:pt idx="33730">
                  <c:v>160.15442010000001</c:v>
                </c:pt>
                <c:pt idx="33731">
                  <c:v>167.0013103</c:v>
                </c:pt>
                <c:pt idx="33732">
                  <c:v>160.6350127</c:v>
                </c:pt>
                <c:pt idx="33733">
                  <c:v>153.2947886</c:v>
                </c:pt>
                <c:pt idx="33734">
                  <c:v>168.6272372</c:v>
                </c:pt>
                <c:pt idx="33735">
                  <c:v>159.7612417</c:v>
                </c:pt>
                <c:pt idx="33736">
                  <c:v>152.57527880000001</c:v>
                </c:pt>
                <c:pt idx="33737">
                  <c:v>156.50100309999999</c:v>
                </c:pt>
                <c:pt idx="33738">
                  <c:v>159.76178959999999</c:v>
                </c:pt>
                <c:pt idx="33739">
                  <c:v>157.93668679999999</c:v>
                </c:pt>
                <c:pt idx="33740">
                  <c:v>171.35391060000001</c:v>
                </c:pt>
                <c:pt idx="33741">
                  <c:v>173.1093151</c:v>
                </c:pt>
                <c:pt idx="33742">
                  <c:v>166.51699450000001</c:v>
                </c:pt>
                <c:pt idx="33743">
                  <c:v>161.45470610000001</c:v>
                </c:pt>
                <c:pt idx="33744">
                  <c:v>158.9557892</c:v>
                </c:pt>
                <c:pt idx="33745">
                  <c:v>161.4721126</c:v>
                </c:pt>
                <c:pt idx="33746">
                  <c:v>160.7812629</c:v>
                </c:pt>
                <c:pt idx="33747">
                  <c:v>168.41075290000001</c:v>
                </c:pt>
                <c:pt idx="33748">
                  <c:v>173.79630080000001</c:v>
                </c:pt>
                <c:pt idx="33749">
                  <c:v>168.45669380000001</c:v>
                </c:pt>
                <c:pt idx="33750">
                  <c:v>159.22232</c:v>
                </c:pt>
                <c:pt idx="33751">
                  <c:v>160.6476504</c:v>
                </c:pt>
                <c:pt idx="33752">
                  <c:v>166.903617</c:v>
                </c:pt>
                <c:pt idx="33753">
                  <c:v>166.903617</c:v>
                </c:pt>
                <c:pt idx="33754">
                  <c:v>166.7265836</c:v>
                </c:pt>
                <c:pt idx="33755">
                  <c:v>158.69196959999999</c:v>
                </c:pt>
                <c:pt idx="33756">
                  <c:v>153.60998839999999</c:v>
                </c:pt>
                <c:pt idx="33757">
                  <c:v>160.6660535</c:v>
                </c:pt>
                <c:pt idx="33758">
                  <c:v>173.36840549999999</c:v>
                </c:pt>
                <c:pt idx="33759">
                  <c:v>156.875405</c:v>
                </c:pt>
                <c:pt idx="33760">
                  <c:v>152.63019360000001</c:v>
                </c:pt>
                <c:pt idx="33761">
                  <c:v>177.15574430000001</c:v>
                </c:pt>
                <c:pt idx="33762">
                  <c:v>156.5142012</c:v>
                </c:pt>
                <c:pt idx="33763">
                  <c:v>173.45303029999999</c:v>
                </c:pt>
                <c:pt idx="33764">
                  <c:v>158.7426533</c:v>
                </c:pt>
                <c:pt idx="33765">
                  <c:v>159.33948079999999</c:v>
                </c:pt>
                <c:pt idx="33766">
                  <c:v>153.3867511</c:v>
                </c:pt>
                <c:pt idx="33767">
                  <c:v>152.9688634</c:v>
                </c:pt>
                <c:pt idx="33768">
                  <c:v>158.96408650000001</c:v>
                </c:pt>
                <c:pt idx="33769">
                  <c:v>158.96408650000001</c:v>
                </c:pt>
                <c:pt idx="33770">
                  <c:v>152.7735739</c:v>
                </c:pt>
                <c:pt idx="33771">
                  <c:v>172.04639739999999</c:v>
                </c:pt>
                <c:pt idx="33772">
                  <c:v>156.7687028</c:v>
                </c:pt>
                <c:pt idx="33773">
                  <c:v>159.83978239999999</c:v>
                </c:pt>
                <c:pt idx="33774">
                  <c:v>165.15622060000001</c:v>
                </c:pt>
                <c:pt idx="33775">
                  <c:v>159.8230504</c:v>
                </c:pt>
                <c:pt idx="33776">
                  <c:v>155.52819149999999</c:v>
                </c:pt>
                <c:pt idx="33777">
                  <c:v>161.56315240000001</c:v>
                </c:pt>
                <c:pt idx="33778">
                  <c:v>161.56315240000001</c:v>
                </c:pt>
                <c:pt idx="33779">
                  <c:v>160.53628399999999</c:v>
                </c:pt>
                <c:pt idx="33780">
                  <c:v>177.2071468</c:v>
                </c:pt>
                <c:pt idx="33781">
                  <c:v>158.48139900000001</c:v>
                </c:pt>
                <c:pt idx="33782">
                  <c:v>152.49383259999999</c:v>
                </c:pt>
                <c:pt idx="33783">
                  <c:v>164.27894259999999</c:v>
                </c:pt>
                <c:pt idx="33784">
                  <c:v>174.1360219</c:v>
                </c:pt>
                <c:pt idx="33785">
                  <c:v>164.27641009999999</c:v>
                </c:pt>
                <c:pt idx="33786">
                  <c:v>175.06352910000001</c:v>
                </c:pt>
                <c:pt idx="33787">
                  <c:v>160.33012600000001</c:v>
                </c:pt>
                <c:pt idx="33788">
                  <c:v>161.15498679999999</c:v>
                </c:pt>
                <c:pt idx="33789">
                  <c:v>163.8406918</c:v>
                </c:pt>
                <c:pt idx="33790">
                  <c:v>165.98800209999999</c:v>
                </c:pt>
                <c:pt idx="33791">
                  <c:v>152.6561748</c:v>
                </c:pt>
                <c:pt idx="33792">
                  <c:v>166.0027111</c:v>
                </c:pt>
                <c:pt idx="33793">
                  <c:v>164.4187048</c:v>
                </c:pt>
                <c:pt idx="33794">
                  <c:v>152.31204550000001</c:v>
                </c:pt>
                <c:pt idx="33795">
                  <c:v>159.40658569999999</c:v>
                </c:pt>
                <c:pt idx="33796">
                  <c:v>165.17737779999999</c:v>
                </c:pt>
                <c:pt idx="33797">
                  <c:v>173.00993009999999</c:v>
                </c:pt>
                <c:pt idx="33798">
                  <c:v>172.3680621</c:v>
                </c:pt>
                <c:pt idx="33799">
                  <c:v>173.05477339999999</c:v>
                </c:pt>
                <c:pt idx="33800">
                  <c:v>176.92080469999999</c:v>
                </c:pt>
                <c:pt idx="33801">
                  <c:v>160.01950890000001</c:v>
                </c:pt>
                <c:pt idx="33802">
                  <c:v>166.1347006</c:v>
                </c:pt>
                <c:pt idx="33803">
                  <c:v>160.2692045</c:v>
                </c:pt>
                <c:pt idx="33804">
                  <c:v>175.3983892</c:v>
                </c:pt>
                <c:pt idx="33805">
                  <c:v>154.5187688</c:v>
                </c:pt>
                <c:pt idx="33806">
                  <c:v>164.1891335</c:v>
                </c:pt>
                <c:pt idx="33807">
                  <c:v>160.068837</c:v>
                </c:pt>
                <c:pt idx="33808">
                  <c:v>153.690395</c:v>
                </c:pt>
                <c:pt idx="33809">
                  <c:v>156.22262689999999</c:v>
                </c:pt>
                <c:pt idx="33810">
                  <c:v>163.4745939</c:v>
                </c:pt>
                <c:pt idx="33811">
                  <c:v>163.4745939</c:v>
                </c:pt>
                <c:pt idx="33812">
                  <c:v>158.57763969999999</c:v>
                </c:pt>
                <c:pt idx="33813">
                  <c:v>160.31927289999999</c:v>
                </c:pt>
                <c:pt idx="33814">
                  <c:v>175.37753499999999</c:v>
                </c:pt>
                <c:pt idx="33815">
                  <c:v>164.3582715</c:v>
                </c:pt>
                <c:pt idx="33816">
                  <c:v>159.10699299999999</c:v>
                </c:pt>
                <c:pt idx="33817">
                  <c:v>164.3426355</c:v>
                </c:pt>
                <c:pt idx="33818">
                  <c:v>152.64134730000001</c:v>
                </c:pt>
                <c:pt idx="33819">
                  <c:v>177.0358794</c:v>
                </c:pt>
                <c:pt idx="33820">
                  <c:v>157.2537628</c:v>
                </c:pt>
                <c:pt idx="33821">
                  <c:v>158.96937019999999</c:v>
                </c:pt>
                <c:pt idx="33822">
                  <c:v>169.7423015</c:v>
                </c:pt>
                <c:pt idx="33823">
                  <c:v>157.22077669999999</c:v>
                </c:pt>
                <c:pt idx="33824">
                  <c:v>162.9828401</c:v>
                </c:pt>
                <c:pt idx="33825">
                  <c:v>167.0455571</c:v>
                </c:pt>
                <c:pt idx="33826">
                  <c:v>167.0455571</c:v>
                </c:pt>
                <c:pt idx="33827">
                  <c:v>169.7412621</c:v>
                </c:pt>
                <c:pt idx="33828">
                  <c:v>157.31067870000001</c:v>
                </c:pt>
                <c:pt idx="33829">
                  <c:v>160.4664587</c:v>
                </c:pt>
                <c:pt idx="33830">
                  <c:v>160.4757793</c:v>
                </c:pt>
                <c:pt idx="33831">
                  <c:v>170.57035400000001</c:v>
                </c:pt>
                <c:pt idx="33832">
                  <c:v>159.09466280000001</c:v>
                </c:pt>
                <c:pt idx="33833">
                  <c:v>159.09466280000001</c:v>
                </c:pt>
                <c:pt idx="33834">
                  <c:v>169.86848939999999</c:v>
                </c:pt>
                <c:pt idx="33835">
                  <c:v>161.6080484</c:v>
                </c:pt>
                <c:pt idx="33836">
                  <c:v>157.06902529999999</c:v>
                </c:pt>
                <c:pt idx="33837">
                  <c:v>170.58725519999999</c:v>
                </c:pt>
                <c:pt idx="33838">
                  <c:v>154.94965669999999</c:v>
                </c:pt>
                <c:pt idx="33839">
                  <c:v>160.2038661</c:v>
                </c:pt>
                <c:pt idx="33840">
                  <c:v>175.76467</c:v>
                </c:pt>
                <c:pt idx="33841">
                  <c:v>169.33214280000001</c:v>
                </c:pt>
                <c:pt idx="33842">
                  <c:v>162.69897309999999</c:v>
                </c:pt>
                <c:pt idx="33843">
                  <c:v>164.2134293</c:v>
                </c:pt>
                <c:pt idx="33844">
                  <c:v>162.6979632</c:v>
                </c:pt>
                <c:pt idx="33845">
                  <c:v>178.1982672</c:v>
                </c:pt>
                <c:pt idx="33846">
                  <c:v>163.66128470000001</c:v>
                </c:pt>
                <c:pt idx="33847">
                  <c:v>157.12315219999999</c:v>
                </c:pt>
                <c:pt idx="33848">
                  <c:v>166.60472809999999</c:v>
                </c:pt>
                <c:pt idx="33849">
                  <c:v>177.75641659999999</c:v>
                </c:pt>
                <c:pt idx="33850">
                  <c:v>168.9309786</c:v>
                </c:pt>
                <c:pt idx="33851">
                  <c:v>168.9309786</c:v>
                </c:pt>
                <c:pt idx="33852">
                  <c:v>161.29487889999999</c:v>
                </c:pt>
                <c:pt idx="33853">
                  <c:v>179.86524940000001</c:v>
                </c:pt>
                <c:pt idx="33854">
                  <c:v>161.3169718</c:v>
                </c:pt>
                <c:pt idx="33855">
                  <c:v>160.74526760000001</c:v>
                </c:pt>
                <c:pt idx="33856">
                  <c:v>172.7469869</c:v>
                </c:pt>
                <c:pt idx="33857">
                  <c:v>178.20085449999999</c:v>
                </c:pt>
                <c:pt idx="33858">
                  <c:v>163.61639769999999</c:v>
                </c:pt>
                <c:pt idx="33859">
                  <c:v>169.82437490000001</c:v>
                </c:pt>
                <c:pt idx="33860">
                  <c:v>161.44309770000001</c:v>
                </c:pt>
                <c:pt idx="33861">
                  <c:v>169.80740030000001</c:v>
                </c:pt>
                <c:pt idx="33862">
                  <c:v>155.59159450000001</c:v>
                </c:pt>
                <c:pt idx="33863">
                  <c:v>154.61506019999999</c:v>
                </c:pt>
                <c:pt idx="33864">
                  <c:v>157.33057260000001</c:v>
                </c:pt>
                <c:pt idx="33865">
                  <c:v>164.97839579999999</c:v>
                </c:pt>
                <c:pt idx="33866">
                  <c:v>156.71529770000001</c:v>
                </c:pt>
                <c:pt idx="33867">
                  <c:v>157.30088670000001</c:v>
                </c:pt>
                <c:pt idx="33868">
                  <c:v>161.43930889999999</c:v>
                </c:pt>
                <c:pt idx="33869">
                  <c:v>152.35013670000001</c:v>
                </c:pt>
                <c:pt idx="33870">
                  <c:v>152.71859259999999</c:v>
                </c:pt>
                <c:pt idx="33871">
                  <c:v>160.61259939999999</c:v>
                </c:pt>
                <c:pt idx="33872">
                  <c:v>157.39428760000001</c:v>
                </c:pt>
                <c:pt idx="33873">
                  <c:v>162.77445689999999</c:v>
                </c:pt>
                <c:pt idx="33874">
                  <c:v>159.18470060000001</c:v>
                </c:pt>
                <c:pt idx="33875">
                  <c:v>177.71840090000001</c:v>
                </c:pt>
                <c:pt idx="33876">
                  <c:v>162.75813220000001</c:v>
                </c:pt>
                <c:pt idx="33877">
                  <c:v>166.6635101</c:v>
                </c:pt>
                <c:pt idx="33878">
                  <c:v>163.6123704</c:v>
                </c:pt>
                <c:pt idx="33879">
                  <c:v>163.6123704</c:v>
                </c:pt>
                <c:pt idx="33880">
                  <c:v>158.48752429999999</c:v>
                </c:pt>
                <c:pt idx="33881">
                  <c:v>157.99450809999999</c:v>
                </c:pt>
                <c:pt idx="33882">
                  <c:v>167.20635390000001</c:v>
                </c:pt>
                <c:pt idx="33883">
                  <c:v>157.0662777</c:v>
                </c:pt>
                <c:pt idx="33884">
                  <c:v>167.204611</c:v>
                </c:pt>
                <c:pt idx="33885">
                  <c:v>168.8415392</c:v>
                </c:pt>
                <c:pt idx="33886">
                  <c:v>157.2647083</c:v>
                </c:pt>
                <c:pt idx="33887">
                  <c:v>163.5003083</c:v>
                </c:pt>
                <c:pt idx="33888">
                  <c:v>168.85931450000001</c:v>
                </c:pt>
                <c:pt idx="33889">
                  <c:v>167.29406320000001</c:v>
                </c:pt>
                <c:pt idx="33890">
                  <c:v>180.5800979</c:v>
                </c:pt>
                <c:pt idx="33891">
                  <c:v>156.1293981</c:v>
                </c:pt>
                <c:pt idx="33892">
                  <c:v>166.99825440000001</c:v>
                </c:pt>
                <c:pt idx="33893">
                  <c:v>158.0428306</c:v>
                </c:pt>
                <c:pt idx="33894">
                  <c:v>164.470316</c:v>
                </c:pt>
                <c:pt idx="33895">
                  <c:v>164.7391829</c:v>
                </c:pt>
                <c:pt idx="33896">
                  <c:v>173.15557050000001</c:v>
                </c:pt>
                <c:pt idx="33897">
                  <c:v>162.27375470000001</c:v>
                </c:pt>
                <c:pt idx="33898">
                  <c:v>168.16948780000001</c:v>
                </c:pt>
                <c:pt idx="33899">
                  <c:v>162.41480369999999</c:v>
                </c:pt>
                <c:pt idx="33900">
                  <c:v>178.41880069999999</c:v>
                </c:pt>
                <c:pt idx="33901">
                  <c:v>158.3188385</c:v>
                </c:pt>
                <c:pt idx="33902">
                  <c:v>166.22082610000001</c:v>
                </c:pt>
                <c:pt idx="33903">
                  <c:v>181.40744789999999</c:v>
                </c:pt>
                <c:pt idx="33904">
                  <c:v>159.1789598</c:v>
                </c:pt>
                <c:pt idx="33905">
                  <c:v>162.30557949999999</c:v>
                </c:pt>
                <c:pt idx="33906">
                  <c:v>165.8042035</c:v>
                </c:pt>
                <c:pt idx="33907">
                  <c:v>167.28503739999999</c:v>
                </c:pt>
                <c:pt idx="33908">
                  <c:v>154.99806799999999</c:v>
                </c:pt>
                <c:pt idx="33909">
                  <c:v>157.66867260000001</c:v>
                </c:pt>
                <c:pt idx="33910">
                  <c:v>167.2676635</c:v>
                </c:pt>
                <c:pt idx="33911">
                  <c:v>162.0608823</c:v>
                </c:pt>
                <c:pt idx="33912">
                  <c:v>157.2358059</c:v>
                </c:pt>
                <c:pt idx="33913">
                  <c:v>162.65652349999999</c:v>
                </c:pt>
                <c:pt idx="33914">
                  <c:v>166.07191209999999</c:v>
                </c:pt>
                <c:pt idx="33915">
                  <c:v>171.76177419999999</c:v>
                </c:pt>
                <c:pt idx="33916">
                  <c:v>169.07131380000001</c:v>
                </c:pt>
                <c:pt idx="33917">
                  <c:v>169.07131380000001</c:v>
                </c:pt>
                <c:pt idx="33918">
                  <c:v>165.83093969999999</c:v>
                </c:pt>
                <c:pt idx="33919">
                  <c:v>171.75902590000001</c:v>
                </c:pt>
                <c:pt idx="33920">
                  <c:v>157.18602519999999</c:v>
                </c:pt>
                <c:pt idx="33921">
                  <c:v>173.41437519999999</c:v>
                </c:pt>
                <c:pt idx="33922">
                  <c:v>171.25866300000001</c:v>
                </c:pt>
                <c:pt idx="33923">
                  <c:v>171.84526740000001</c:v>
                </c:pt>
                <c:pt idx="33924">
                  <c:v>173.4296621</c:v>
                </c:pt>
                <c:pt idx="33925">
                  <c:v>184.1352665</c:v>
                </c:pt>
                <c:pt idx="33926">
                  <c:v>178.7461548</c:v>
                </c:pt>
                <c:pt idx="33927">
                  <c:v>157.17083729999999</c:v>
                </c:pt>
                <c:pt idx="33928">
                  <c:v>157.90470440000001</c:v>
                </c:pt>
                <c:pt idx="33929">
                  <c:v>157.355458</c:v>
                </c:pt>
                <c:pt idx="33930">
                  <c:v>181.749259</c:v>
                </c:pt>
                <c:pt idx="33931">
                  <c:v>164.93247539999999</c:v>
                </c:pt>
                <c:pt idx="33932">
                  <c:v>166.5377623</c:v>
                </c:pt>
                <c:pt idx="33933">
                  <c:v>184.2419094</c:v>
                </c:pt>
                <c:pt idx="33934">
                  <c:v>181.73762629999999</c:v>
                </c:pt>
                <c:pt idx="33935">
                  <c:v>165.8013728</c:v>
                </c:pt>
                <c:pt idx="33936">
                  <c:v>160.09834079999999</c:v>
                </c:pt>
                <c:pt idx="33937">
                  <c:v>164.1307813</c:v>
                </c:pt>
                <c:pt idx="33938">
                  <c:v>165.8359466</c:v>
                </c:pt>
                <c:pt idx="33939">
                  <c:v>176.35572859999999</c:v>
                </c:pt>
                <c:pt idx="33940">
                  <c:v>164.26053690000001</c:v>
                </c:pt>
                <c:pt idx="33941">
                  <c:v>163.6939486</c:v>
                </c:pt>
                <c:pt idx="33942">
                  <c:v>158.40949979999999</c:v>
                </c:pt>
                <c:pt idx="33943">
                  <c:v>171.8455505</c:v>
                </c:pt>
                <c:pt idx="33944">
                  <c:v>165.66763779999999</c:v>
                </c:pt>
                <c:pt idx="33945">
                  <c:v>171.82686000000001</c:v>
                </c:pt>
                <c:pt idx="33946">
                  <c:v>158.54553519999999</c:v>
                </c:pt>
                <c:pt idx="33947">
                  <c:v>161.9490007</c:v>
                </c:pt>
                <c:pt idx="33948">
                  <c:v>163.64695370000001</c:v>
                </c:pt>
                <c:pt idx="33949">
                  <c:v>161.9172269</c:v>
                </c:pt>
                <c:pt idx="33950">
                  <c:v>169.4794699</c:v>
                </c:pt>
                <c:pt idx="33951">
                  <c:v>165.98686430000001</c:v>
                </c:pt>
                <c:pt idx="33952">
                  <c:v>165.15953210000001</c:v>
                </c:pt>
                <c:pt idx="33953">
                  <c:v>156.16525469999999</c:v>
                </c:pt>
                <c:pt idx="33954">
                  <c:v>157.33409330000001</c:v>
                </c:pt>
                <c:pt idx="33955">
                  <c:v>162.00091750000001</c:v>
                </c:pt>
                <c:pt idx="33956">
                  <c:v>158.11319180000001</c:v>
                </c:pt>
                <c:pt idx="33957">
                  <c:v>184.57833110000001</c:v>
                </c:pt>
                <c:pt idx="33958">
                  <c:v>168.85350159999999</c:v>
                </c:pt>
                <c:pt idx="33959">
                  <c:v>165.7313091</c:v>
                </c:pt>
                <c:pt idx="33960">
                  <c:v>162.61753519999999</c:v>
                </c:pt>
                <c:pt idx="33961">
                  <c:v>168.01388349999999</c:v>
                </c:pt>
                <c:pt idx="33962">
                  <c:v>162.9572015</c:v>
                </c:pt>
                <c:pt idx="33963">
                  <c:v>161.43796549999999</c:v>
                </c:pt>
                <c:pt idx="33964">
                  <c:v>162.48396690000001</c:v>
                </c:pt>
                <c:pt idx="33965">
                  <c:v>170.12577619999999</c:v>
                </c:pt>
                <c:pt idx="33966">
                  <c:v>170.1245725</c:v>
                </c:pt>
                <c:pt idx="33967">
                  <c:v>169.72994209999999</c:v>
                </c:pt>
                <c:pt idx="33968">
                  <c:v>184.1209001</c:v>
                </c:pt>
                <c:pt idx="33969">
                  <c:v>187.10647929999999</c:v>
                </c:pt>
                <c:pt idx="33970">
                  <c:v>176.7597912</c:v>
                </c:pt>
                <c:pt idx="33971">
                  <c:v>170.161326</c:v>
                </c:pt>
                <c:pt idx="33972">
                  <c:v>166.8227162</c:v>
                </c:pt>
                <c:pt idx="33973">
                  <c:v>161.82362269999999</c:v>
                </c:pt>
                <c:pt idx="33974">
                  <c:v>172.98824429999999</c:v>
                </c:pt>
                <c:pt idx="33975">
                  <c:v>184.5947649</c:v>
                </c:pt>
                <c:pt idx="33976">
                  <c:v>180.02090129999999</c:v>
                </c:pt>
                <c:pt idx="33977">
                  <c:v>182.8049078</c:v>
                </c:pt>
                <c:pt idx="33978">
                  <c:v>166.82881449999999</c:v>
                </c:pt>
                <c:pt idx="33979">
                  <c:v>166.97932280000001</c:v>
                </c:pt>
                <c:pt idx="33980">
                  <c:v>167.46712590000001</c:v>
                </c:pt>
                <c:pt idx="33981">
                  <c:v>166.86409</c:v>
                </c:pt>
                <c:pt idx="33982">
                  <c:v>184.94519740000001</c:v>
                </c:pt>
                <c:pt idx="33983">
                  <c:v>171.1001464</c:v>
                </c:pt>
                <c:pt idx="33984">
                  <c:v>168.25414739999999</c:v>
                </c:pt>
                <c:pt idx="33985">
                  <c:v>170.51339379999999</c:v>
                </c:pt>
                <c:pt idx="33986">
                  <c:v>162.88439009999999</c:v>
                </c:pt>
                <c:pt idx="33987">
                  <c:v>162.128028</c:v>
                </c:pt>
                <c:pt idx="33988">
                  <c:v>166.14733570000001</c:v>
                </c:pt>
                <c:pt idx="33989">
                  <c:v>162.85796139999999</c:v>
                </c:pt>
                <c:pt idx="33990">
                  <c:v>160.2027496</c:v>
                </c:pt>
                <c:pt idx="33991">
                  <c:v>162.26620220000001</c:v>
                </c:pt>
                <c:pt idx="33992">
                  <c:v>170.20812770000001</c:v>
                </c:pt>
                <c:pt idx="33993">
                  <c:v>157.9509564</c:v>
                </c:pt>
                <c:pt idx="33994">
                  <c:v>162.0942211</c:v>
                </c:pt>
                <c:pt idx="33995">
                  <c:v>170.18659919999999</c:v>
                </c:pt>
                <c:pt idx="33996">
                  <c:v>164.70530110000001</c:v>
                </c:pt>
                <c:pt idx="33997">
                  <c:v>167.58020149999999</c:v>
                </c:pt>
                <c:pt idx="33998">
                  <c:v>163.55970909999999</c:v>
                </c:pt>
                <c:pt idx="33999">
                  <c:v>165.00398079999999</c:v>
                </c:pt>
                <c:pt idx="34000">
                  <c:v>174.67028049999999</c:v>
                </c:pt>
                <c:pt idx="34001">
                  <c:v>168.77696789999999</c:v>
                </c:pt>
                <c:pt idx="34002">
                  <c:v>183.15077389999999</c:v>
                </c:pt>
                <c:pt idx="34003">
                  <c:v>174.6680561</c:v>
                </c:pt>
                <c:pt idx="34004">
                  <c:v>161.7711855</c:v>
                </c:pt>
                <c:pt idx="34005">
                  <c:v>169.20457740000001</c:v>
                </c:pt>
                <c:pt idx="34006">
                  <c:v>169.93184479999999</c:v>
                </c:pt>
                <c:pt idx="34007">
                  <c:v>173.38987940000001</c:v>
                </c:pt>
                <c:pt idx="34008">
                  <c:v>161.96747260000001</c:v>
                </c:pt>
                <c:pt idx="34009">
                  <c:v>185.65289419999999</c:v>
                </c:pt>
                <c:pt idx="34010">
                  <c:v>180.4578731</c:v>
                </c:pt>
                <c:pt idx="34011">
                  <c:v>170.00040340000001</c:v>
                </c:pt>
                <c:pt idx="34012">
                  <c:v>167.82260779999999</c:v>
                </c:pt>
                <c:pt idx="34013">
                  <c:v>168.6382509</c:v>
                </c:pt>
                <c:pt idx="34014">
                  <c:v>169.5786458</c:v>
                </c:pt>
                <c:pt idx="34015">
                  <c:v>170.26902569999999</c:v>
                </c:pt>
                <c:pt idx="34016">
                  <c:v>187.77193969999999</c:v>
                </c:pt>
                <c:pt idx="34017">
                  <c:v>168.75215850000001</c:v>
                </c:pt>
                <c:pt idx="34018">
                  <c:v>167.96619369999999</c:v>
                </c:pt>
                <c:pt idx="34019">
                  <c:v>163.89073450000001</c:v>
                </c:pt>
                <c:pt idx="34020">
                  <c:v>169.64702439999999</c:v>
                </c:pt>
                <c:pt idx="34021">
                  <c:v>168.81793529999999</c:v>
                </c:pt>
                <c:pt idx="34022">
                  <c:v>168.70426620000001</c:v>
                </c:pt>
                <c:pt idx="34023">
                  <c:v>163.81944440000001</c:v>
                </c:pt>
                <c:pt idx="34024">
                  <c:v>169.62805270000001</c:v>
                </c:pt>
                <c:pt idx="34025">
                  <c:v>167.9884754</c:v>
                </c:pt>
                <c:pt idx="34026">
                  <c:v>169.3977246</c:v>
                </c:pt>
                <c:pt idx="34027">
                  <c:v>172.28832739999999</c:v>
                </c:pt>
                <c:pt idx="34028">
                  <c:v>165.74495759999999</c:v>
                </c:pt>
                <c:pt idx="34029">
                  <c:v>174.75571450000001</c:v>
                </c:pt>
                <c:pt idx="34030">
                  <c:v>170.29506760000001</c:v>
                </c:pt>
                <c:pt idx="34031">
                  <c:v>174.73522560000001</c:v>
                </c:pt>
                <c:pt idx="34032">
                  <c:v>162.1740077</c:v>
                </c:pt>
                <c:pt idx="34033">
                  <c:v>168.60683969999999</c:v>
                </c:pt>
                <c:pt idx="34034">
                  <c:v>172.4643945</c:v>
                </c:pt>
                <c:pt idx="34035">
                  <c:v>161.49243300000001</c:v>
                </c:pt>
                <c:pt idx="34036">
                  <c:v>163.23432600000001</c:v>
                </c:pt>
                <c:pt idx="34037">
                  <c:v>171.3547485</c:v>
                </c:pt>
                <c:pt idx="34038">
                  <c:v>185.9900738</c:v>
                </c:pt>
                <c:pt idx="34039">
                  <c:v>167.35932170000001</c:v>
                </c:pt>
                <c:pt idx="34040">
                  <c:v>188.95735160000001</c:v>
                </c:pt>
                <c:pt idx="34041">
                  <c:v>161.93063720000001</c:v>
                </c:pt>
                <c:pt idx="34042">
                  <c:v>172.61365850000001</c:v>
                </c:pt>
                <c:pt idx="34043">
                  <c:v>166.60736130000001</c:v>
                </c:pt>
                <c:pt idx="34044">
                  <c:v>161.88985589999999</c:v>
                </c:pt>
                <c:pt idx="34045">
                  <c:v>191.47826090000001</c:v>
                </c:pt>
                <c:pt idx="34046">
                  <c:v>170.5302854</c:v>
                </c:pt>
                <c:pt idx="34047">
                  <c:v>162.73100969999999</c:v>
                </c:pt>
                <c:pt idx="34048">
                  <c:v>171.3114842</c:v>
                </c:pt>
                <c:pt idx="34049">
                  <c:v>188.95761769999999</c:v>
                </c:pt>
                <c:pt idx="34050">
                  <c:v>162.91658709999999</c:v>
                </c:pt>
                <c:pt idx="34051">
                  <c:v>170.6681662</c:v>
                </c:pt>
                <c:pt idx="34052">
                  <c:v>173.02568099999999</c:v>
                </c:pt>
                <c:pt idx="34053">
                  <c:v>183.61727690000001</c:v>
                </c:pt>
                <c:pt idx="34054">
                  <c:v>171.09388440000001</c:v>
                </c:pt>
                <c:pt idx="34055">
                  <c:v>170.55941300000001</c:v>
                </c:pt>
                <c:pt idx="34056">
                  <c:v>171.3522969</c:v>
                </c:pt>
                <c:pt idx="34057">
                  <c:v>171.36936159999999</c:v>
                </c:pt>
                <c:pt idx="34058">
                  <c:v>170.67322369999999</c:v>
                </c:pt>
                <c:pt idx="34059">
                  <c:v>165.68917300000001</c:v>
                </c:pt>
                <c:pt idx="34060">
                  <c:v>191.82054600000001</c:v>
                </c:pt>
                <c:pt idx="34061">
                  <c:v>173.13486839999999</c:v>
                </c:pt>
                <c:pt idx="34062">
                  <c:v>171.18358219999999</c:v>
                </c:pt>
                <c:pt idx="34063">
                  <c:v>171.52188240000001</c:v>
                </c:pt>
                <c:pt idx="34064">
                  <c:v>167.50489339999999</c:v>
                </c:pt>
                <c:pt idx="34065">
                  <c:v>172.41046180000001</c:v>
                </c:pt>
                <c:pt idx="34066">
                  <c:v>163.99408829999999</c:v>
                </c:pt>
                <c:pt idx="34067">
                  <c:v>167.47250930000001</c:v>
                </c:pt>
                <c:pt idx="34068">
                  <c:v>165.07023770000001</c:v>
                </c:pt>
                <c:pt idx="34069">
                  <c:v>191.34315470000001</c:v>
                </c:pt>
                <c:pt idx="34070">
                  <c:v>172.1226911</c:v>
                </c:pt>
                <c:pt idx="34071">
                  <c:v>175.27685460000001</c:v>
                </c:pt>
                <c:pt idx="34072">
                  <c:v>162.03416060000001</c:v>
                </c:pt>
                <c:pt idx="34073">
                  <c:v>168.1822305</c:v>
                </c:pt>
                <c:pt idx="34074">
                  <c:v>167.94544519999999</c:v>
                </c:pt>
                <c:pt idx="34075">
                  <c:v>173.59014859999999</c:v>
                </c:pt>
                <c:pt idx="34076">
                  <c:v>173.25939439999999</c:v>
                </c:pt>
                <c:pt idx="34077">
                  <c:v>169.84079689999999</c:v>
                </c:pt>
                <c:pt idx="34078">
                  <c:v>167.1956921</c:v>
                </c:pt>
                <c:pt idx="34079">
                  <c:v>184.05065310000001</c:v>
                </c:pt>
                <c:pt idx="34080">
                  <c:v>189.1927129</c:v>
                </c:pt>
                <c:pt idx="34081">
                  <c:v>173.23187390000001</c:v>
                </c:pt>
                <c:pt idx="34082">
                  <c:v>179.3926712</c:v>
                </c:pt>
                <c:pt idx="34083">
                  <c:v>163.86234519999999</c:v>
                </c:pt>
                <c:pt idx="34084">
                  <c:v>167.38252550000001</c:v>
                </c:pt>
                <c:pt idx="34085">
                  <c:v>172.37890089999999</c:v>
                </c:pt>
                <c:pt idx="34086">
                  <c:v>169.9196689</c:v>
                </c:pt>
                <c:pt idx="34087">
                  <c:v>172.5319796</c:v>
                </c:pt>
                <c:pt idx="34088">
                  <c:v>169.41699560000001</c:v>
                </c:pt>
                <c:pt idx="34089">
                  <c:v>173.2764727</c:v>
                </c:pt>
                <c:pt idx="34090">
                  <c:v>173.03347969999999</c:v>
                </c:pt>
                <c:pt idx="34091">
                  <c:v>172.53043159999999</c:v>
                </c:pt>
                <c:pt idx="34092">
                  <c:v>176.9062433</c:v>
                </c:pt>
                <c:pt idx="34093">
                  <c:v>172.5480336</c:v>
                </c:pt>
                <c:pt idx="34094">
                  <c:v>168.45422189999999</c:v>
                </c:pt>
                <c:pt idx="34095">
                  <c:v>165.74857040000001</c:v>
                </c:pt>
                <c:pt idx="34096">
                  <c:v>189.54675649999999</c:v>
                </c:pt>
                <c:pt idx="34097">
                  <c:v>173.9944026</c:v>
                </c:pt>
                <c:pt idx="34098">
                  <c:v>168.6818265</c:v>
                </c:pt>
                <c:pt idx="34099">
                  <c:v>167.831592</c:v>
                </c:pt>
                <c:pt idx="34100">
                  <c:v>166.80310299999999</c:v>
                </c:pt>
                <c:pt idx="34101">
                  <c:v>175.24034649999999</c:v>
                </c:pt>
                <c:pt idx="34102">
                  <c:v>165.80586919999999</c:v>
                </c:pt>
                <c:pt idx="34103">
                  <c:v>177.07422690000001</c:v>
                </c:pt>
                <c:pt idx="34104">
                  <c:v>171.0798484</c:v>
                </c:pt>
                <c:pt idx="34105">
                  <c:v>169.1404947</c:v>
                </c:pt>
                <c:pt idx="34106">
                  <c:v>171.54261149999999</c:v>
                </c:pt>
                <c:pt idx="34107">
                  <c:v>162.12718090000001</c:v>
                </c:pt>
                <c:pt idx="34108">
                  <c:v>174.1081394</c:v>
                </c:pt>
                <c:pt idx="34109">
                  <c:v>179.80037720000001</c:v>
                </c:pt>
                <c:pt idx="34110">
                  <c:v>169.6756322</c:v>
                </c:pt>
                <c:pt idx="34111">
                  <c:v>175.68811980000001</c:v>
                </c:pt>
                <c:pt idx="34112">
                  <c:v>176.38599859999999</c:v>
                </c:pt>
                <c:pt idx="34113">
                  <c:v>167.33179870000001</c:v>
                </c:pt>
                <c:pt idx="34114">
                  <c:v>174.24152789999999</c:v>
                </c:pt>
                <c:pt idx="34115">
                  <c:v>175.05963779999999</c:v>
                </c:pt>
                <c:pt idx="34116">
                  <c:v>169.18933860000001</c:v>
                </c:pt>
                <c:pt idx="34117">
                  <c:v>167.5289343</c:v>
                </c:pt>
                <c:pt idx="34118">
                  <c:v>175.5446068</c:v>
                </c:pt>
                <c:pt idx="34119">
                  <c:v>175.1761094</c:v>
                </c:pt>
                <c:pt idx="34120">
                  <c:v>174.39045680000001</c:v>
                </c:pt>
                <c:pt idx="34121">
                  <c:v>175.81768880000001</c:v>
                </c:pt>
                <c:pt idx="34122">
                  <c:v>174.27369780000001</c:v>
                </c:pt>
                <c:pt idx="34123">
                  <c:v>174.39066199999999</c:v>
                </c:pt>
                <c:pt idx="34124">
                  <c:v>176.1362704</c:v>
                </c:pt>
                <c:pt idx="34125">
                  <c:v>170.34139400000001</c:v>
                </c:pt>
                <c:pt idx="34126">
                  <c:v>174.41399709999999</c:v>
                </c:pt>
                <c:pt idx="34127">
                  <c:v>169.40521229999999</c:v>
                </c:pt>
                <c:pt idx="34128">
                  <c:v>176.06849059999999</c:v>
                </c:pt>
                <c:pt idx="34129">
                  <c:v>175.8346143</c:v>
                </c:pt>
                <c:pt idx="34130">
                  <c:v>170.2413401</c:v>
                </c:pt>
                <c:pt idx="34131">
                  <c:v>173.21610369999999</c:v>
                </c:pt>
                <c:pt idx="34132">
                  <c:v>178.88260959999999</c:v>
                </c:pt>
                <c:pt idx="34133">
                  <c:v>167.74457649999999</c:v>
                </c:pt>
                <c:pt idx="34134">
                  <c:v>171.8258036</c:v>
                </c:pt>
                <c:pt idx="34135">
                  <c:v>179.865026</c:v>
                </c:pt>
                <c:pt idx="34136">
                  <c:v>172.91785870000001</c:v>
                </c:pt>
                <c:pt idx="34137">
                  <c:v>168.8157587</c:v>
                </c:pt>
                <c:pt idx="34138">
                  <c:v>168.0080044</c:v>
                </c:pt>
                <c:pt idx="34139">
                  <c:v>173.00782899999999</c:v>
                </c:pt>
                <c:pt idx="34140">
                  <c:v>167.45637579999999</c:v>
                </c:pt>
                <c:pt idx="34141">
                  <c:v>176.97410049999999</c:v>
                </c:pt>
                <c:pt idx="34142">
                  <c:v>171.87002530000001</c:v>
                </c:pt>
                <c:pt idx="34143">
                  <c:v>183.8144044</c:v>
                </c:pt>
                <c:pt idx="34144">
                  <c:v>177.117525</c:v>
                </c:pt>
                <c:pt idx="34145">
                  <c:v>168.49170760000001</c:v>
                </c:pt>
                <c:pt idx="34146">
                  <c:v>177.00590560000001</c:v>
                </c:pt>
                <c:pt idx="34147">
                  <c:v>176.91866289999999</c:v>
                </c:pt>
                <c:pt idx="34148">
                  <c:v>177.12141120000001</c:v>
                </c:pt>
                <c:pt idx="34149">
                  <c:v>177.50096350000001</c:v>
                </c:pt>
                <c:pt idx="34150">
                  <c:v>177.75822909999999</c:v>
                </c:pt>
                <c:pt idx="34151">
                  <c:v>177.14585289999999</c:v>
                </c:pt>
                <c:pt idx="34152">
                  <c:v>172.1635881</c:v>
                </c:pt>
                <c:pt idx="34153">
                  <c:v>172.08409660000001</c:v>
                </c:pt>
                <c:pt idx="34154">
                  <c:v>177.07715490000001</c:v>
                </c:pt>
                <c:pt idx="34155">
                  <c:v>172.06628370000001</c:v>
                </c:pt>
                <c:pt idx="34156">
                  <c:v>173.07456020000001</c:v>
                </c:pt>
                <c:pt idx="34157">
                  <c:v>179.73935460000001</c:v>
                </c:pt>
                <c:pt idx="34158">
                  <c:v>169.5450233</c:v>
                </c:pt>
                <c:pt idx="34159">
                  <c:v>173.0431778</c:v>
                </c:pt>
                <c:pt idx="34160">
                  <c:v>170.4516697</c:v>
                </c:pt>
                <c:pt idx="34161">
                  <c:v>171.61241100000001</c:v>
                </c:pt>
                <c:pt idx="34162">
                  <c:v>178.96408489999999</c:v>
                </c:pt>
                <c:pt idx="34163">
                  <c:v>171.5224892</c:v>
                </c:pt>
                <c:pt idx="34164">
                  <c:v>173.76225600000001</c:v>
                </c:pt>
                <c:pt idx="34165">
                  <c:v>180.5960149</c:v>
                </c:pt>
                <c:pt idx="34166">
                  <c:v>184.24696259999999</c:v>
                </c:pt>
                <c:pt idx="34167">
                  <c:v>169.26801829999999</c:v>
                </c:pt>
                <c:pt idx="34168">
                  <c:v>174.4704835</c:v>
                </c:pt>
                <c:pt idx="34169">
                  <c:v>175.7987431</c:v>
                </c:pt>
                <c:pt idx="34170">
                  <c:v>180.88626880000001</c:v>
                </c:pt>
                <c:pt idx="34171">
                  <c:v>165.72352960000001</c:v>
                </c:pt>
                <c:pt idx="34172">
                  <c:v>178.6510624</c:v>
                </c:pt>
                <c:pt idx="34173">
                  <c:v>166.74922900000001</c:v>
                </c:pt>
                <c:pt idx="34174">
                  <c:v>176.29191170000001</c:v>
                </c:pt>
                <c:pt idx="34175">
                  <c:v>179.4211899</c:v>
                </c:pt>
                <c:pt idx="34176">
                  <c:v>186.66372530000001</c:v>
                </c:pt>
                <c:pt idx="34177">
                  <c:v>179.6571534</c:v>
                </c:pt>
                <c:pt idx="34178">
                  <c:v>172.75989530000001</c:v>
                </c:pt>
                <c:pt idx="34179">
                  <c:v>178.79347580000001</c:v>
                </c:pt>
                <c:pt idx="34180">
                  <c:v>173.81365070000001</c:v>
                </c:pt>
                <c:pt idx="34181">
                  <c:v>169.45506349999999</c:v>
                </c:pt>
                <c:pt idx="34182">
                  <c:v>170.13860500000001</c:v>
                </c:pt>
                <c:pt idx="34183">
                  <c:v>178.94950499999999</c:v>
                </c:pt>
                <c:pt idx="34184">
                  <c:v>176.37007209999999</c:v>
                </c:pt>
                <c:pt idx="34185">
                  <c:v>175.86174080000001</c:v>
                </c:pt>
                <c:pt idx="34186">
                  <c:v>174.78239930000001</c:v>
                </c:pt>
                <c:pt idx="34187">
                  <c:v>178.9496292</c:v>
                </c:pt>
                <c:pt idx="34188">
                  <c:v>179.8986477</c:v>
                </c:pt>
                <c:pt idx="34189">
                  <c:v>179.71158320000001</c:v>
                </c:pt>
                <c:pt idx="34190">
                  <c:v>180.31114249999999</c:v>
                </c:pt>
                <c:pt idx="34191">
                  <c:v>180.42859419999999</c:v>
                </c:pt>
                <c:pt idx="34192">
                  <c:v>174.0392209</c:v>
                </c:pt>
                <c:pt idx="34193">
                  <c:v>175.53487250000001</c:v>
                </c:pt>
                <c:pt idx="34194">
                  <c:v>174.01514549999999</c:v>
                </c:pt>
                <c:pt idx="34195">
                  <c:v>183.4750186</c:v>
                </c:pt>
                <c:pt idx="34196">
                  <c:v>182.58920520000001</c:v>
                </c:pt>
                <c:pt idx="34197">
                  <c:v>173.4101187</c:v>
                </c:pt>
                <c:pt idx="34198">
                  <c:v>175.5956865</c:v>
                </c:pt>
                <c:pt idx="34199">
                  <c:v>181.3989114</c:v>
                </c:pt>
                <c:pt idx="34200">
                  <c:v>172.28884629999999</c:v>
                </c:pt>
                <c:pt idx="34201">
                  <c:v>171.9537349</c:v>
                </c:pt>
                <c:pt idx="34202">
                  <c:v>187.08103130000001</c:v>
                </c:pt>
                <c:pt idx="34203">
                  <c:v>176.1233718</c:v>
                </c:pt>
                <c:pt idx="34204">
                  <c:v>167.70151329999999</c:v>
                </c:pt>
                <c:pt idx="34205">
                  <c:v>183.05728070000001</c:v>
                </c:pt>
                <c:pt idx="34206">
                  <c:v>180.6802505</c:v>
                </c:pt>
                <c:pt idx="34207">
                  <c:v>181.50113160000001</c:v>
                </c:pt>
                <c:pt idx="34208">
                  <c:v>183.7121132</c:v>
                </c:pt>
                <c:pt idx="34209">
                  <c:v>175.64404859999999</c:v>
                </c:pt>
                <c:pt idx="34210">
                  <c:v>181.61935589999999</c:v>
                </c:pt>
                <c:pt idx="34211">
                  <c:v>180.8298949</c:v>
                </c:pt>
                <c:pt idx="34212">
                  <c:v>172.90785550000001</c:v>
                </c:pt>
                <c:pt idx="34213">
                  <c:v>173.10845660000001</c:v>
                </c:pt>
                <c:pt idx="34214">
                  <c:v>172.14596</c:v>
                </c:pt>
                <c:pt idx="34215">
                  <c:v>181.56963300000001</c:v>
                </c:pt>
                <c:pt idx="34216">
                  <c:v>181.689335</c:v>
                </c:pt>
                <c:pt idx="34217">
                  <c:v>171.9797117</c:v>
                </c:pt>
                <c:pt idx="34218">
                  <c:v>183.51572669999999</c:v>
                </c:pt>
                <c:pt idx="34219">
                  <c:v>180.85921619999999</c:v>
                </c:pt>
                <c:pt idx="34220">
                  <c:v>175.94802189999999</c:v>
                </c:pt>
                <c:pt idx="34221">
                  <c:v>175.86672519999999</c:v>
                </c:pt>
                <c:pt idx="34222">
                  <c:v>182.52604059999999</c:v>
                </c:pt>
                <c:pt idx="34223">
                  <c:v>175.84548570000001</c:v>
                </c:pt>
                <c:pt idx="34224">
                  <c:v>186.2977454</c:v>
                </c:pt>
                <c:pt idx="34225">
                  <c:v>186.166281</c:v>
                </c:pt>
                <c:pt idx="34226">
                  <c:v>178.3068121</c:v>
                </c:pt>
                <c:pt idx="34227">
                  <c:v>174.18657160000001</c:v>
                </c:pt>
                <c:pt idx="34228">
                  <c:v>175.3901352</c:v>
                </c:pt>
                <c:pt idx="34229">
                  <c:v>175.2720233</c:v>
                </c:pt>
                <c:pt idx="34230">
                  <c:v>174.53704980000001</c:v>
                </c:pt>
                <c:pt idx="34231">
                  <c:v>179.43144480000001</c:v>
                </c:pt>
                <c:pt idx="34232">
                  <c:v>183.4392095</c:v>
                </c:pt>
                <c:pt idx="34233">
                  <c:v>173.8932021</c:v>
                </c:pt>
                <c:pt idx="34234">
                  <c:v>190.2346105</c:v>
                </c:pt>
                <c:pt idx="34235">
                  <c:v>169.5118779</c:v>
                </c:pt>
                <c:pt idx="34236">
                  <c:v>184.32910190000001</c:v>
                </c:pt>
                <c:pt idx="34237">
                  <c:v>173.8984164</c:v>
                </c:pt>
                <c:pt idx="34238">
                  <c:v>174.08626609999999</c:v>
                </c:pt>
                <c:pt idx="34239">
                  <c:v>174.8554828</c:v>
                </c:pt>
                <c:pt idx="34240">
                  <c:v>184.1869982</c:v>
                </c:pt>
                <c:pt idx="34241">
                  <c:v>183.92409960000001</c:v>
                </c:pt>
                <c:pt idx="34242">
                  <c:v>178.6546903</c:v>
                </c:pt>
                <c:pt idx="34243">
                  <c:v>178.57113810000001</c:v>
                </c:pt>
                <c:pt idx="34244">
                  <c:v>178.5544831</c:v>
                </c:pt>
                <c:pt idx="34245">
                  <c:v>178.65913990000001</c:v>
                </c:pt>
                <c:pt idx="34246">
                  <c:v>176.01017770000001</c:v>
                </c:pt>
                <c:pt idx="34247">
                  <c:v>180.15188710000001</c:v>
                </c:pt>
                <c:pt idx="34248">
                  <c:v>178.6291281</c:v>
                </c:pt>
                <c:pt idx="34249">
                  <c:v>186.2996808</c:v>
                </c:pt>
                <c:pt idx="34250">
                  <c:v>190.67476049999999</c:v>
                </c:pt>
                <c:pt idx="34251">
                  <c:v>180.21357309999999</c:v>
                </c:pt>
                <c:pt idx="34252">
                  <c:v>176.06848249999999</c:v>
                </c:pt>
                <c:pt idx="34253">
                  <c:v>185.08370969999999</c:v>
                </c:pt>
                <c:pt idx="34254">
                  <c:v>178.0027206</c:v>
                </c:pt>
                <c:pt idx="34255">
                  <c:v>182.7640336</c:v>
                </c:pt>
                <c:pt idx="34256">
                  <c:v>175.73061999999999</c:v>
                </c:pt>
                <c:pt idx="34257">
                  <c:v>187.3552632</c:v>
                </c:pt>
                <c:pt idx="34258">
                  <c:v>186.7796122</c:v>
                </c:pt>
                <c:pt idx="34259">
                  <c:v>185.2276584</c:v>
                </c:pt>
                <c:pt idx="34260">
                  <c:v>186.04196479999999</c:v>
                </c:pt>
                <c:pt idx="34261">
                  <c:v>186.95842930000001</c:v>
                </c:pt>
                <c:pt idx="34262">
                  <c:v>186.16720659999999</c:v>
                </c:pt>
                <c:pt idx="34263">
                  <c:v>182.84166450000001</c:v>
                </c:pt>
                <c:pt idx="34264">
                  <c:v>175.9261702</c:v>
                </c:pt>
                <c:pt idx="34265">
                  <c:v>182.32568459999999</c:v>
                </c:pt>
                <c:pt idx="34266">
                  <c:v>185.38796310000001</c:v>
                </c:pt>
                <c:pt idx="34267">
                  <c:v>175.74772039999999</c:v>
                </c:pt>
                <c:pt idx="34268">
                  <c:v>187.26496700000001</c:v>
                </c:pt>
                <c:pt idx="34269">
                  <c:v>182.16639430000001</c:v>
                </c:pt>
                <c:pt idx="34270">
                  <c:v>187.01376189999999</c:v>
                </c:pt>
                <c:pt idx="34271">
                  <c:v>186.76332909999999</c:v>
                </c:pt>
                <c:pt idx="34272">
                  <c:v>187.7379425</c:v>
                </c:pt>
                <c:pt idx="34273">
                  <c:v>180.496871</c:v>
                </c:pt>
                <c:pt idx="34274">
                  <c:v>182.8652098</c:v>
                </c:pt>
                <c:pt idx="34275">
                  <c:v>190.74295269999999</c:v>
                </c:pt>
                <c:pt idx="34276">
                  <c:v>178.71125599999999</c:v>
                </c:pt>
                <c:pt idx="34277">
                  <c:v>180.47403460000001</c:v>
                </c:pt>
                <c:pt idx="34278">
                  <c:v>187.8574442</c:v>
                </c:pt>
                <c:pt idx="34279">
                  <c:v>182.0697303</c:v>
                </c:pt>
                <c:pt idx="34280">
                  <c:v>179.8626366</c:v>
                </c:pt>
                <c:pt idx="34281">
                  <c:v>179.99993499999999</c:v>
                </c:pt>
                <c:pt idx="34282">
                  <c:v>187.99489700000001</c:v>
                </c:pt>
                <c:pt idx="34283">
                  <c:v>188.81832259999999</c:v>
                </c:pt>
                <c:pt idx="34284">
                  <c:v>178.79079329999999</c:v>
                </c:pt>
                <c:pt idx="34285">
                  <c:v>182.59460799999999</c:v>
                </c:pt>
                <c:pt idx="34286">
                  <c:v>188.93882679999999</c:v>
                </c:pt>
                <c:pt idx="34287">
                  <c:v>188.15056509999999</c:v>
                </c:pt>
                <c:pt idx="34288">
                  <c:v>182.11756389999999</c:v>
                </c:pt>
                <c:pt idx="34289">
                  <c:v>174.1470703</c:v>
                </c:pt>
                <c:pt idx="34290">
                  <c:v>188.0272908</c:v>
                </c:pt>
                <c:pt idx="34291">
                  <c:v>188.15328400000001</c:v>
                </c:pt>
                <c:pt idx="34292">
                  <c:v>178.49923179999999</c:v>
                </c:pt>
                <c:pt idx="34293">
                  <c:v>178.6984607</c:v>
                </c:pt>
                <c:pt idx="34294">
                  <c:v>178.64244170000001</c:v>
                </c:pt>
                <c:pt idx="34295">
                  <c:v>178.47190219999999</c:v>
                </c:pt>
                <c:pt idx="34296">
                  <c:v>183.29388460000001</c:v>
                </c:pt>
                <c:pt idx="34297">
                  <c:v>182.3468924</c:v>
                </c:pt>
                <c:pt idx="34298">
                  <c:v>189.86475340000001</c:v>
                </c:pt>
                <c:pt idx="34299">
                  <c:v>183.18993800000001</c:v>
                </c:pt>
                <c:pt idx="34300">
                  <c:v>182.71778639999999</c:v>
                </c:pt>
                <c:pt idx="34301">
                  <c:v>190.7847989</c:v>
                </c:pt>
                <c:pt idx="34302">
                  <c:v>181.7429759</c:v>
                </c:pt>
                <c:pt idx="34303">
                  <c:v>187.36713349999999</c:v>
                </c:pt>
                <c:pt idx="34304">
                  <c:v>175.98286089999999</c:v>
                </c:pt>
                <c:pt idx="34305">
                  <c:v>187.44995280000001</c:v>
                </c:pt>
                <c:pt idx="34306">
                  <c:v>190.6373226</c:v>
                </c:pt>
                <c:pt idx="34307">
                  <c:v>186.90182189999999</c:v>
                </c:pt>
                <c:pt idx="34308">
                  <c:v>180.55138389999999</c:v>
                </c:pt>
                <c:pt idx="34309">
                  <c:v>180.36187150000001</c:v>
                </c:pt>
                <c:pt idx="34310">
                  <c:v>191.2168647</c:v>
                </c:pt>
                <c:pt idx="34311">
                  <c:v>182.2467532</c:v>
                </c:pt>
                <c:pt idx="34312">
                  <c:v>186.03029749999999</c:v>
                </c:pt>
                <c:pt idx="34313">
                  <c:v>185.07594660000001</c:v>
                </c:pt>
                <c:pt idx="34314">
                  <c:v>186.6183858</c:v>
                </c:pt>
                <c:pt idx="34315">
                  <c:v>182.49421469999999</c:v>
                </c:pt>
                <c:pt idx="34316">
                  <c:v>192.38850410000001</c:v>
                </c:pt>
                <c:pt idx="34317">
                  <c:v>190.11294789999999</c:v>
                </c:pt>
                <c:pt idx="34318">
                  <c:v>183.4282882</c:v>
                </c:pt>
                <c:pt idx="34319">
                  <c:v>191.68047970000001</c:v>
                </c:pt>
                <c:pt idx="34320">
                  <c:v>194.69673990000001</c:v>
                </c:pt>
                <c:pt idx="34321">
                  <c:v>192.49972489999999</c:v>
                </c:pt>
                <c:pt idx="34322">
                  <c:v>182.20756159999999</c:v>
                </c:pt>
                <c:pt idx="34323">
                  <c:v>187.18542540000001</c:v>
                </c:pt>
                <c:pt idx="34324">
                  <c:v>192.6244322</c:v>
                </c:pt>
                <c:pt idx="34325">
                  <c:v>178.6930863</c:v>
                </c:pt>
                <c:pt idx="34326">
                  <c:v>190.1950444</c:v>
                </c:pt>
                <c:pt idx="34327">
                  <c:v>192.7001611</c:v>
                </c:pt>
                <c:pt idx="34328">
                  <c:v>189.66657649999999</c:v>
                </c:pt>
                <c:pt idx="34329">
                  <c:v>182.4135982</c:v>
                </c:pt>
                <c:pt idx="34330">
                  <c:v>183.09617470000001</c:v>
                </c:pt>
                <c:pt idx="34331">
                  <c:v>194.34199509999999</c:v>
                </c:pt>
                <c:pt idx="34332">
                  <c:v>194.0875193</c:v>
                </c:pt>
                <c:pt idx="34333">
                  <c:v>189.35406990000001</c:v>
                </c:pt>
                <c:pt idx="34334">
                  <c:v>186.9751368</c:v>
                </c:pt>
                <c:pt idx="34335">
                  <c:v>186.94893110000001</c:v>
                </c:pt>
                <c:pt idx="34336">
                  <c:v>189.42608290000001</c:v>
                </c:pt>
                <c:pt idx="34337">
                  <c:v>195.33212979999999</c:v>
                </c:pt>
                <c:pt idx="34338">
                  <c:v>186.4624369</c:v>
                </c:pt>
                <c:pt idx="34339">
                  <c:v>189.94193709999999</c:v>
                </c:pt>
                <c:pt idx="34340">
                  <c:v>186.1801346</c:v>
                </c:pt>
                <c:pt idx="34341">
                  <c:v>189.47324829999999</c:v>
                </c:pt>
                <c:pt idx="34342">
                  <c:v>195.36485289999999</c:v>
                </c:pt>
                <c:pt idx="34343">
                  <c:v>195.4978131</c:v>
                </c:pt>
                <c:pt idx="34344">
                  <c:v>185.1521874</c:v>
                </c:pt>
                <c:pt idx="34345">
                  <c:v>189.80033409999999</c:v>
                </c:pt>
                <c:pt idx="34346">
                  <c:v>189.71063169999999</c:v>
                </c:pt>
                <c:pt idx="34347">
                  <c:v>189.69134270000001</c:v>
                </c:pt>
                <c:pt idx="34348">
                  <c:v>189.2048667</c:v>
                </c:pt>
                <c:pt idx="34349">
                  <c:v>189.0972056</c:v>
                </c:pt>
                <c:pt idx="34350">
                  <c:v>193.85066760000001</c:v>
                </c:pt>
                <c:pt idx="34351">
                  <c:v>182.46806989999999</c:v>
                </c:pt>
                <c:pt idx="34352">
                  <c:v>193.93503129999999</c:v>
                </c:pt>
                <c:pt idx="34353">
                  <c:v>193.37960369999999</c:v>
                </c:pt>
                <c:pt idx="34354">
                  <c:v>187.03496770000001</c:v>
                </c:pt>
                <c:pt idx="34355">
                  <c:v>186.84359040000001</c:v>
                </c:pt>
                <c:pt idx="34356">
                  <c:v>192.4686686</c:v>
                </c:pt>
                <c:pt idx="34357">
                  <c:v>193.96173300000001</c:v>
                </c:pt>
                <c:pt idx="34358">
                  <c:v>193.6682745</c:v>
                </c:pt>
                <c:pt idx="34359">
                  <c:v>189.5695083</c:v>
                </c:pt>
                <c:pt idx="34360">
                  <c:v>189.94584549999999</c:v>
                </c:pt>
                <c:pt idx="34361">
                  <c:v>189.78280609999999</c:v>
                </c:pt>
                <c:pt idx="34362">
                  <c:v>189.6022088</c:v>
                </c:pt>
                <c:pt idx="34363">
                  <c:v>193.46884789999999</c:v>
                </c:pt>
                <c:pt idx="34364">
                  <c:v>194.30893839999999</c:v>
                </c:pt>
                <c:pt idx="34365">
                  <c:v>193.80102539999999</c:v>
                </c:pt>
                <c:pt idx="34366">
                  <c:v>197.18733420000001</c:v>
                </c:pt>
                <c:pt idx="34367">
                  <c:v>192.552322</c:v>
                </c:pt>
                <c:pt idx="34368">
                  <c:v>197.0956746</c:v>
                </c:pt>
                <c:pt idx="34369">
                  <c:v>197.07718700000001</c:v>
                </c:pt>
                <c:pt idx="34370">
                  <c:v>193.5339123</c:v>
                </c:pt>
                <c:pt idx="34371">
                  <c:v>194.20571409999999</c:v>
                </c:pt>
                <c:pt idx="34372">
                  <c:v>197.34691319999999</c:v>
                </c:pt>
                <c:pt idx="34373">
                  <c:v>197.175432</c:v>
                </c:pt>
                <c:pt idx="34374">
                  <c:v>196.9926796</c:v>
                </c:pt>
                <c:pt idx="34375">
                  <c:v>126.1777058</c:v>
                </c:pt>
                <c:pt idx="34376">
                  <c:v>126.1777058</c:v>
                </c:pt>
                <c:pt idx="34377">
                  <c:v>126.3426395</c:v>
                </c:pt>
                <c:pt idx="34378">
                  <c:v>126.3426395</c:v>
                </c:pt>
                <c:pt idx="34379">
                  <c:v>132.02667550000001</c:v>
                </c:pt>
                <c:pt idx="34380">
                  <c:v>132.02667550000001</c:v>
                </c:pt>
                <c:pt idx="34381">
                  <c:v>120.7962382</c:v>
                </c:pt>
                <c:pt idx="34382">
                  <c:v>133.13665209999999</c:v>
                </c:pt>
                <c:pt idx="34383">
                  <c:v>128.3999436</c:v>
                </c:pt>
                <c:pt idx="34384">
                  <c:v>133.11320549999999</c:v>
                </c:pt>
                <c:pt idx="34385">
                  <c:v>133.11320549999999</c:v>
                </c:pt>
                <c:pt idx="34386">
                  <c:v>133.3096808</c:v>
                </c:pt>
                <c:pt idx="34387">
                  <c:v>129.53873720000001</c:v>
                </c:pt>
                <c:pt idx="34388">
                  <c:v>126.9160902</c:v>
                </c:pt>
                <c:pt idx="34389">
                  <c:v>126.9160902</c:v>
                </c:pt>
                <c:pt idx="34390">
                  <c:v>126.8858776</c:v>
                </c:pt>
                <c:pt idx="34391">
                  <c:v>126.8858776</c:v>
                </c:pt>
                <c:pt idx="34392">
                  <c:v>134.21810170000001</c:v>
                </c:pt>
                <c:pt idx="34393">
                  <c:v>134.21810170000001</c:v>
                </c:pt>
                <c:pt idx="34394">
                  <c:v>135.1833073</c:v>
                </c:pt>
                <c:pt idx="34395">
                  <c:v>139.89549700000001</c:v>
                </c:pt>
                <c:pt idx="34396">
                  <c:v>139.89549700000001</c:v>
                </c:pt>
                <c:pt idx="34397">
                  <c:v>128.94787909999999</c:v>
                </c:pt>
                <c:pt idx="34398">
                  <c:v>134.43950459999999</c:v>
                </c:pt>
                <c:pt idx="34399">
                  <c:v>135.25549889999999</c:v>
                </c:pt>
                <c:pt idx="34400">
                  <c:v>135.26665009999999</c:v>
                </c:pt>
                <c:pt idx="34401">
                  <c:v>129.757531</c:v>
                </c:pt>
                <c:pt idx="34402">
                  <c:v>127.27103750000001</c:v>
                </c:pt>
                <c:pt idx="34403">
                  <c:v>127.27103750000001</c:v>
                </c:pt>
                <c:pt idx="34404">
                  <c:v>127.18588819999999</c:v>
                </c:pt>
                <c:pt idx="34405">
                  <c:v>127.18588819999999</c:v>
                </c:pt>
                <c:pt idx="34406">
                  <c:v>127.1380367</c:v>
                </c:pt>
                <c:pt idx="34407">
                  <c:v>127.1380367</c:v>
                </c:pt>
                <c:pt idx="34408">
                  <c:v>134.40943609999999</c:v>
                </c:pt>
                <c:pt idx="34409">
                  <c:v>134.40943609999999</c:v>
                </c:pt>
                <c:pt idx="34410">
                  <c:v>129.1185031</c:v>
                </c:pt>
                <c:pt idx="34411">
                  <c:v>135.35277679999999</c:v>
                </c:pt>
                <c:pt idx="34412">
                  <c:v>132.7875152</c:v>
                </c:pt>
                <c:pt idx="34413">
                  <c:v>132.7875152</c:v>
                </c:pt>
                <c:pt idx="34414">
                  <c:v>122.10133310000001</c:v>
                </c:pt>
                <c:pt idx="34415">
                  <c:v>130.14832390000001</c:v>
                </c:pt>
                <c:pt idx="34416">
                  <c:v>140.97362659999999</c:v>
                </c:pt>
                <c:pt idx="34417">
                  <c:v>140.97362659999999</c:v>
                </c:pt>
                <c:pt idx="34418">
                  <c:v>132.7581223</c:v>
                </c:pt>
                <c:pt idx="34419">
                  <c:v>132.7581223</c:v>
                </c:pt>
                <c:pt idx="34420">
                  <c:v>127.3235129</c:v>
                </c:pt>
                <c:pt idx="34421">
                  <c:v>127.3235129</c:v>
                </c:pt>
                <c:pt idx="34422">
                  <c:v>135.58680440000001</c:v>
                </c:pt>
                <c:pt idx="34423">
                  <c:v>129.4505551</c:v>
                </c:pt>
                <c:pt idx="34424">
                  <c:v>135.4468961</c:v>
                </c:pt>
                <c:pt idx="34425">
                  <c:v>135.46043399999999</c:v>
                </c:pt>
                <c:pt idx="34426">
                  <c:v>135.74866510000001</c:v>
                </c:pt>
                <c:pt idx="34427">
                  <c:v>141.1686847</c:v>
                </c:pt>
                <c:pt idx="34428">
                  <c:v>123.6545545</c:v>
                </c:pt>
                <c:pt idx="34429">
                  <c:v>129.45919839999999</c:v>
                </c:pt>
                <c:pt idx="34430">
                  <c:v>127.5836706</c:v>
                </c:pt>
                <c:pt idx="34431">
                  <c:v>127.5836706</c:v>
                </c:pt>
                <c:pt idx="34432">
                  <c:v>128.8739746</c:v>
                </c:pt>
                <c:pt idx="34433">
                  <c:v>142.01680669999999</c:v>
                </c:pt>
                <c:pt idx="34434">
                  <c:v>142.02581240000001</c:v>
                </c:pt>
                <c:pt idx="34435">
                  <c:v>135.5498111</c:v>
                </c:pt>
                <c:pt idx="34436">
                  <c:v>135.5498111</c:v>
                </c:pt>
                <c:pt idx="34437">
                  <c:v>130.344446</c:v>
                </c:pt>
                <c:pt idx="34438">
                  <c:v>133.15204700000001</c:v>
                </c:pt>
                <c:pt idx="34439">
                  <c:v>133.15204700000001</c:v>
                </c:pt>
                <c:pt idx="34440">
                  <c:v>133.98694409999999</c:v>
                </c:pt>
                <c:pt idx="34441">
                  <c:v>133.98694409999999</c:v>
                </c:pt>
                <c:pt idx="34442">
                  <c:v>134.04246660000001</c:v>
                </c:pt>
                <c:pt idx="34443">
                  <c:v>130.42290679999999</c:v>
                </c:pt>
                <c:pt idx="34444">
                  <c:v>141.135245</c:v>
                </c:pt>
                <c:pt idx="34445">
                  <c:v>141.135245</c:v>
                </c:pt>
                <c:pt idx="34446">
                  <c:v>133.94192720000001</c:v>
                </c:pt>
                <c:pt idx="34447">
                  <c:v>133.94192720000001</c:v>
                </c:pt>
                <c:pt idx="34448">
                  <c:v>143.059572</c:v>
                </c:pt>
                <c:pt idx="34449">
                  <c:v>136.7480309</c:v>
                </c:pt>
                <c:pt idx="34450">
                  <c:v>135.92136540000001</c:v>
                </c:pt>
                <c:pt idx="34451">
                  <c:v>127.6423994</c:v>
                </c:pt>
                <c:pt idx="34452">
                  <c:v>127.6423994</c:v>
                </c:pt>
                <c:pt idx="34453">
                  <c:v>130.7206649</c:v>
                </c:pt>
                <c:pt idx="34454">
                  <c:v>147.74103360000001</c:v>
                </c:pt>
                <c:pt idx="34455">
                  <c:v>147.74103360000001</c:v>
                </c:pt>
                <c:pt idx="34456">
                  <c:v>136.59017750000001</c:v>
                </c:pt>
                <c:pt idx="34457">
                  <c:v>136.6034822</c:v>
                </c:pt>
                <c:pt idx="34458">
                  <c:v>135.9819081</c:v>
                </c:pt>
                <c:pt idx="34459">
                  <c:v>142.29133529999999</c:v>
                </c:pt>
                <c:pt idx="34460">
                  <c:v>136.00131769999999</c:v>
                </c:pt>
                <c:pt idx="34461">
                  <c:v>136.01660939999999</c:v>
                </c:pt>
                <c:pt idx="34462">
                  <c:v>130.7297178</c:v>
                </c:pt>
                <c:pt idx="34463">
                  <c:v>133.20412709999999</c:v>
                </c:pt>
                <c:pt idx="34464">
                  <c:v>133.20412709999999</c:v>
                </c:pt>
                <c:pt idx="34465">
                  <c:v>136.2695444</c:v>
                </c:pt>
                <c:pt idx="34466">
                  <c:v>142.18140299999999</c:v>
                </c:pt>
                <c:pt idx="34467">
                  <c:v>142.19533559999999</c:v>
                </c:pt>
                <c:pt idx="34468">
                  <c:v>124.8547708</c:v>
                </c:pt>
                <c:pt idx="34469">
                  <c:v>137.6279241</c:v>
                </c:pt>
                <c:pt idx="34470">
                  <c:v>137.6279241</c:v>
                </c:pt>
                <c:pt idx="34471">
                  <c:v>133.9021707</c:v>
                </c:pt>
                <c:pt idx="34472">
                  <c:v>147.91051469999999</c:v>
                </c:pt>
                <c:pt idx="34473">
                  <c:v>137.63057900000001</c:v>
                </c:pt>
                <c:pt idx="34474">
                  <c:v>130.64562900000001</c:v>
                </c:pt>
                <c:pt idx="34475">
                  <c:v>136.2765191</c:v>
                </c:pt>
                <c:pt idx="34476">
                  <c:v>134.4015205</c:v>
                </c:pt>
                <c:pt idx="34477">
                  <c:v>134.4015205</c:v>
                </c:pt>
                <c:pt idx="34478">
                  <c:v>142.25573900000001</c:v>
                </c:pt>
                <c:pt idx="34479">
                  <c:v>142.25573900000001</c:v>
                </c:pt>
                <c:pt idx="34480">
                  <c:v>135.19860629999999</c:v>
                </c:pt>
                <c:pt idx="34481">
                  <c:v>135.19860629999999</c:v>
                </c:pt>
                <c:pt idx="34482">
                  <c:v>135.1385559</c:v>
                </c:pt>
                <c:pt idx="34483">
                  <c:v>135.1385559</c:v>
                </c:pt>
                <c:pt idx="34484">
                  <c:v>134.31584369999999</c:v>
                </c:pt>
                <c:pt idx="34485">
                  <c:v>136.15019169999999</c:v>
                </c:pt>
                <c:pt idx="34486">
                  <c:v>143.2245767</c:v>
                </c:pt>
                <c:pt idx="34487">
                  <c:v>136.15451640000001</c:v>
                </c:pt>
                <c:pt idx="34488">
                  <c:v>137.91989760000001</c:v>
                </c:pt>
                <c:pt idx="34489">
                  <c:v>136.18377530000001</c:v>
                </c:pt>
                <c:pt idx="34490">
                  <c:v>124.70354829999999</c:v>
                </c:pt>
                <c:pt idx="34491">
                  <c:v>148.81217520000001</c:v>
                </c:pt>
                <c:pt idx="34492">
                  <c:v>148.81217520000001</c:v>
                </c:pt>
                <c:pt idx="34493">
                  <c:v>140.79560810000001</c:v>
                </c:pt>
                <c:pt idx="34494">
                  <c:v>140.79560810000001</c:v>
                </c:pt>
                <c:pt idx="34495">
                  <c:v>137.74685239999999</c:v>
                </c:pt>
                <c:pt idx="34496">
                  <c:v>134.44998509999999</c:v>
                </c:pt>
                <c:pt idx="34497">
                  <c:v>137.76255080000001</c:v>
                </c:pt>
                <c:pt idx="34498">
                  <c:v>131.0592317</c:v>
                </c:pt>
                <c:pt idx="34499">
                  <c:v>140.7538103</c:v>
                </c:pt>
                <c:pt idx="34500">
                  <c:v>140.7538103</c:v>
                </c:pt>
                <c:pt idx="34501">
                  <c:v>143.42645429999999</c:v>
                </c:pt>
                <c:pt idx="34502">
                  <c:v>135.35656750000001</c:v>
                </c:pt>
                <c:pt idx="34503">
                  <c:v>136.2601094</c:v>
                </c:pt>
                <c:pt idx="34504">
                  <c:v>136.2774598</c:v>
                </c:pt>
                <c:pt idx="34505">
                  <c:v>131.06816140000001</c:v>
                </c:pt>
                <c:pt idx="34506">
                  <c:v>143.30035509999999</c:v>
                </c:pt>
                <c:pt idx="34507">
                  <c:v>134.46059070000001</c:v>
                </c:pt>
                <c:pt idx="34508">
                  <c:v>134.46059070000001</c:v>
                </c:pt>
                <c:pt idx="34509">
                  <c:v>143.3140472</c:v>
                </c:pt>
                <c:pt idx="34510">
                  <c:v>136.567319</c:v>
                </c:pt>
                <c:pt idx="34511">
                  <c:v>138.79234080000001</c:v>
                </c:pt>
                <c:pt idx="34512">
                  <c:v>138.79234080000001</c:v>
                </c:pt>
                <c:pt idx="34513">
                  <c:v>134.14809320000001</c:v>
                </c:pt>
                <c:pt idx="34514">
                  <c:v>149.00932499999999</c:v>
                </c:pt>
                <c:pt idx="34515">
                  <c:v>136.57183989999999</c:v>
                </c:pt>
                <c:pt idx="34516">
                  <c:v>136.5732247</c:v>
                </c:pt>
                <c:pt idx="34517">
                  <c:v>143.71000979999999</c:v>
                </c:pt>
                <c:pt idx="34518">
                  <c:v>138.79014860000001</c:v>
                </c:pt>
                <c:pt idx="34519">
                  <c:v>142.7907113</c:v>
                </c:pt>
                <c:pt idx="34520">
                  <c:v>142.80406389999999</c:v>
                </c:pt>
                <c:pt idx="34521">
                  <c:v>137.2239587</c:v>
                </c:pt>
                <c:pt idx="34522">
                  <c:v>136.5746627</c:v>
                </c:pt>
                <c:pt idx="34523">
                  <c:v>149.86264560000001</c:v>
                </c:pt>
                <c:pt idx="34524">
                  <c:v>144.30698129999999</c:v>
                </c:pt>
                <c:pt idx="34525">
                  <c:v>144.30698129999999</c:v>
                </c:pt>
                <c:pt idx="34526">
                  <c:v>149.87456040000001</c:v>
                </c:pt>
                <c:pt idx="34527">
                  <c:v>135.40418389999999</c:v>
                </c:pt>
                <c:pt idx="34528">
                  <c:v>135.40418389999999</c:v>
                </c:pt>
                <c:pt idx="34529">
                  <c:v>135.66153489999999</c:v>
                </c:pt>
                <c:pt idx="34530">
                  <c:v>135.66153489999999</c:v>
                </c:pt>
                <c:pt idx="34531">
                  <c:v>135.4827008</c:v>
                </c:pt>
                <c:pt idx="34532">
                  <c:v>135.4827008</c:v>
                </c:pt>
                <c:pt idx="34533">
                  <c:v>135.55271579999999</c:v>
                </c:pt>
                <c:pt idx="34534">
                  <c:v>144.34689520000001</c:v>
                </c:pt>
                <c:pt idx="34535">
                  <c:v>140.01275480000001</c:v>
                </c:pt>
                <c:pt idx="34536">
                  <c:v>136.43130840000001</c:v>
                </c:pt>
                <c:pt idx="34537">
                  <c:v>136.60747119999999</c:v>
                </c:pt>
                <c:pt idx="34538">
                  <c:v>136.5987796</c:v>
                </c:pt>
                <c:pt idx="34539">
                  <c:v>136.43588070000001</c:v>
                </c:pt>
                <c:pt idx="34540">
                  <c:v>149.8980851</c:v>
                </c:pt>
                <c:pt idx="34541">
                  <c:v>149.8980851</c:v>
                </c:pt>
                <c:pt idx="34542">
                  <c:v>138.38130509999999</c:v>
                </c:pt>
                <c:pt idx="34543">
                  <c:v>134.4971936</c:v>
                </c:pt>
                <c:pt idx="34544">
                  <c:v>141.226485</c:v>
                </c:pt>
                <c:pt idx="34545">
                  <c:v>141.226485</c:v>
                </c:pt>
                <c:pt idx="34546">
                  <c:v>141.9866399</c:v>
                </c:pt>
                <c:pt idx="34547">
                  <c:v>141.9866399</c:v>
                </c:pt>
                <c:pt idx="34548">
                  <c:v>134.77073290000001</c:v>
                </c:pt>
                <c:pt idx="34549">
                  <c:v>141.9248274</c:v>
                </c:pt>
                <c:pt idx="34550">
                  <c:v>141.9248274</c:v>
                </c:pt>
                <c:pt idx="34551">
                  <c:v>144.57772800000001</c:v>
                </c:pt>
                <c:pt idx="34552">
                  <c:v>142.9400655</c:v>
                </c:pt>
                <c:pt idx="34553">
                  <c:v>137.47361219999999</c:v>
                </c:pt>
                <c:pt idx="34554">
                  <c:v>137.49085310000001</c:v>
                </c:pt>
                <c:pt idx="34555">
                  <c:v>142.946979</c:v>
                </c:pt>
                <c:pt idx="34556">
                  <c:v>156.49878290000001</c:v>
                </c:pt>
                <c:pt idx="34557">
                  <c:v>156.49878290000001</c:v>
                </c:pt>
                <c:pt idx="34558">
                  <c:v>143.9183744</c:v>
                </c:pt>
                <c:pt idx="34559">
                  <c:v>145.3553038</c:v>
                </c:pt>
                <c:pt idx="34560">
                  <c:v>145.3715784</c:v>
                </c:pt>
                <c:pt idx="34561">
                  <c:v>139.96679700000001</c:v>
                </c:pt>
                <c:pt idx="34562">
                  <c:v>139.96679700000001</c:v>
                </c:pt>
                <c:pt idx="34563">
                  <c:v>135.3571225</c:v>
                </c:pt>
                <c:pt idx="34564">
                  <c:v>150.12135620000001</c:v>
                </c:pt>
                <c:pt idx="34565">
                  <c:v>135.7268546</c:v>
                </c:pt>
                <c:pt idx="34566">
                  <c:v>135.7268546</c:v>
                </c:pt>
                <c:pt idx="34567">
                  <c:v>143.93801049999999</c:v>
                </c:pt>
                <c:pt idx="34568">
                  <c:v>139.96212259999999</c:v>
                </c:pt>
                <c:pt idx="34569">
                  <c:v>136.8951428</c:v>
                </c:pt>
                <c:pt idx="34570">
                  <c:v>136.89690580000001</c:v>
                </c:pt>
                <c:pt idx="34571">
                  <c:v>143.0230579</c:v>
                </c:pt>
                <c:pt idx="34572">
                  <c:v>143.04092829999999</c:v>
                </c:pt>
                <c:pt idx="34573">
                  <c:v>150.95236850000001</c:v>
                </c:pt>
                <c:pt idx="34574">
                  <c:v>136.6289912</c:v>
                </c:pt>
                <c:pt idx="34575">
                  <c:v>136.6289912</c:v>
                </c:pt>
                <c:pt idx="34576">
                  <c:v>150.96690599999999</c:v>
                </c:pt>
                <c:pt idx="34577">
                  <c:v>145.44849830000001</c:v>
                </c:pt>
                <c:pt idx="34578">
                  <c:v>145.44849830000001</c:v>
                </c:pt>
                <c:pt idx="34579">
                  <c:v>135.8852225</c:v>
                </c:pt>
                <c:pt idx="34580">
                  <c:v>144.32200080000001</c:v>
                </c:pt>
                <c:pt idx="34581">
                  <c:v>145.4809004</c:v>
                </c:pt>
                <c:pt idx="34582">
                  <c:v>135.99285750000001</c:v>
                </c:pt>
                <c:pt idx="34583">
                  <c:v>135.99285750000001</c:v>
                </c:pt>
                <c:pt idx="34584">
                  <c:v>141.28823700000001</c:v>
                </c:pt>
                <c:pt idx="34585">
                  <c:v>141.28823700000001</c:v>
                </c:pt>
                <c:pt idx="34586">
                  <c:v>136.72792390000001</c:v>
                </c:pt>
                <c:pt idx="34587">
                  <c:v>136.72792390000001</c:v>
                </c:pt>
                <c:pt idx="34588">
                  <c:v>141.20312440000001</c:v>
                </c:pt>
                <c:pt idx="34589">
                  <c:v>143.37770990000001</c:v>
                </c:pt>
                <c:pt idx="34590">
                  <c:v>136.80408779999999</c:v>
                </c:pt>
                <c:pt idx="34591">
                  <c:v>143.37674490000001</c:v>
                </c:pt>
                <c:pt idx="34592">
                  <c:v>140.1997896</c:v>
                </c:pt>
                <c:pt idx="34593">
                  <c:v>137.6668607</c:v>
                </c:pt>
                <c:pt idx="34594">
                  <c:v>136.93160760000001</c:v>
                </c:pt>
                <c:pt idx="34595">
                  <c:v>137.6740921</c:v>
                </c:pt>
                <c:pt idx="34596">
                  <c:v>136.9234151</c:v>
                </c:pt>
                <c:pt idx="34597">
                  <c:v>130.26432560000001</c:v>
                </c:pt>
                <c:pt idx="34598">
                  <c:v>151.00511130000001</c:v>
                </c:pt>
                <c:pt idx="34599">
                  <c:v>151.00511130000001</c:v>
                </c:pt>
                <c:pt idx="34600">
                  <c:v>141.0070824</c:v>
                </c:pt>
                <c:pt idx="34601">
                  <c:v>141.02252319999999</c:v>
                </c:pt>
                <c:pt idx="34602">
                  <c:v>139.5969475</c:v>
                </c:pt>
                <c:pt idx="34603">
                  <c:v>138.6389466</c:v>
                </c:pt>
                <c:pt idx="34604">
                  <c:v>144.32771210000001</c:v>
                </c:pt>
                <c:pt idx="34605">
                  <c:v>137.5335048</c:v>
                </c:pt>
                <c:pt idx="34606">
                  <c:v>142.1712694</c:v>
                </c:pt>
                <c:pt idx="34607">
                  <c:v>142.1712694</c:v>
                </c:pt>
                <c:pt idx="34608">
                  <c:v>136.42260640000001</c:v>
                </c:pt>
                <c:pt idx="34609">
                  <c:v>146.65295359999999</c:v>
                </c:pt>
                <c:pt idx="34610">
                  <c:v>134.81897799999999</c:v>
                </c:pt>
                <c:pt idx="34611">
                  <c:v>152.0056946</c:v>
                </c:pt>
                <c:pt idx="34612">
                  <c:v>142.46739249999999</c:v>
                </c:pt>
                <c:pt idx="34613">
                  <c:v>142.46739249999999</c:v>
                </c:pt>
                <c:pt idx="34614">
                  <c:v>142.24687589999999</c:v>
                </c:pt>
                <c:pt idx="34615">
                  <c:v>142.24687589999999</c:v>
                </c:pt>
                <c:pt idx="34616">
                  <c:v>142.3191161</c:v>
                </c:pt>
                <c:pt idx="34617">
                  <c:v>138.69790219999999</c:v>
                </c:pt>
                <c:pt idx="34618">
                  <c:v>138.7172401</c:v>
                </c:pt>
                <c:pt idx="34619">
                  <c:v>136.0566949</c:v>
                </c:pt>
                <c:pt idx="34620">
                  <c:v>143.1976928</c:v>
                </c:pt>
                <c:pt idx="34621">
                  <c:v>143.20235170000001</c:v>
                </c:pt>
                <c:pt idx="34622">
                  <c:v>157.56137390000001</c:v>
                </c:pt>
                <c:pt idx="34623">
                  <c:v>157.56137390000001</c:v>
                </c:pt>
                <c:pt idx="34624">
                  <c:v>143.41020639999999</c:v>
                </c:pt>
                <c:pt idx="34625">
                  <c:v>143.40602910000001</c:v>
                </c:pt>
                <c:pt idx="34626">
                  <c:v>146.49936930000001</c:v>
                </c:pt>
                <c:pt idx="34627">
                  <c:v>146.51303239999999</c:v>
                </c:pt>
                <c:pt idx="34628">
                  <c:v>131.77101239999999</c:v>
                </c:pt>
                <c:pt idx="34629">
                  <c:v>144.1716931</c:v>
                </c:pt>
                <c:pt idx="34630">
                  <c:v>142.0590248</c:v>
                </c:pt>
                <c:pt idx="34631">
                  <c:v>142.0590248</c:v>
                </c:pt>
                <c:pt idx="34632">
                  <c:v>136.57454709999999</c:v>
                </c:pt>
                <c:pt idx="34633">
                  <c:v>152.16824170000001</c:v>
                </c:pt>
                <c:pt idx="34634">
                  <c:v>145.12312270000001</c:v>
                </c:pt>
                <c:pt idx="34635">
                  <c:v>142.05406579999999</c:v>
                </c:pt>
                <c:pt idx="34636">
                  <c:v>148.78492840000001</c:v>
                </c:pt>
                <c:pt idx="34637">
                  <c:v>148.78492840000001</c:v>
                </c:pt>
                <c:pt idx="34638">
                  <c:v>136.0607335</c:v>
                </c:pt>
                <c:pt idx="34639">
                  <c:v>136.0607335</c:v>
                </c:pt>
                <c:pt idx="34640">
                  <c:v>148.72387979999999</c:v>
                </c:pt>
                <c:pt idx="34641">
                  <c:v>148.72387979999999</c:v>
                </c:pt>
                <c:pt idx="34642">
                  <c:v>139.10762550000001</c:v>
                </c:pt>
                <c:pt idx="34643">
                  <c:v>144.21472420000001</c:v>
                </c:pt>
                <c:pt idx="34644">
                  <c:v>138.17749800000001</c:v>
                </c:pt>
                <c:pt idx="34645">
                  <c:v>144.23247660000001</c:v>
                </c:pt>
                <c:pt idx="34646">
                  <c:v>138.17499119999999</c:v>
                </c:pt>
                <c:pt idx="34647">
                  <c:v>138.79187519999999</c:v>
                </c:pt>
                <c:pt idx="34648">
                  <c:v>138.79187519999999</c:v>
                </c:pt>
                <c:pt idx="34649">
                  <c:v>152.05779190000001</c:v>
                </c:pt>
                <c:pt idx="34650">
                  <c:v>152.072081</c:v>
                </c:pt>
                <c:pt idx="34651">
                  <c:v>146.60559079999999</c:v>
                </c:pt>
                <c:pt idx="34652">
                  <c:v>146.60559079999999</c:v>
                </c:pt>
                <c:pt idx="34653">
                  <c:v>157.75404760000001</c:v>
                </c:pt>
                <c:pt idx="34654">
                  <c:v>147.5505963</c:v>
                </c:pt>
                <c:pt idx="34655">
                  <c:v>139.1149025</c:v>
                </c:pt>
                <c:pt idx="34656">
                  <c:v>143.3063363</c:v>
                </c:pt>
                <c:pt idx="34657">
                  <c:v>142.11828700000001</c:v>
                </c:pt>
                <c:pt idx="34658">
                  <c:v>144.6153846</c:v>
                </c:pt>
                <c:pt idx="34659">
                  <c:v>142.53330080000001</c:v>
                </c:pt>
                <c:pt idx="34660">
                  <c:v>142.53330080000001</c:v>
                </c:pt>
                <c:pt idx="34661">
                  <c:v>137.28303560000001</c:v>
                </c:pt>
                <c:pt idx="34662">
                  <c:v>137.28303560000001</c:v>
                </c:pt>
                <c:pt idx="34663">
                  <c:v>138.90895090000001</c:v>
                </c:pt>
                <c:pt idx="34664">
                  <c:v>138.90895090000001</c:v>
                </c:pt>
                <c:pt idx="34665">
                  <c:v>143.6765336</c:v>
                </c:pt>
                <c:pt idx="34666">
                  <c:v>138.0665089</c:v>
                </c:pt>
                <c:pt idx="34667">
                  <c:v>143.67586689999999</c:v>
                </c:pt>
                <c:pt idx="34668">
                  <c:v>138.9160837</c:v>
                </c:pt>
                <c:pt idx="34669">
                  <c:v>150.7377262</c:v>
                </c:pt>
                <c:pt idx="34670">
                  <c:v>150.7539534</c:v>
                </c:pt>
                <c:pt idx="34671">
                  <c:v>152.12432870000001</c:v>
                </c:pt>
                <c:pt idx="34672">
                  <c:v>152.12432870000001</c:v>
                </c:pt>
                <c:pt idx="34673">
                  <c:v>138.21002809999999</c:v>
                </c:pt>
                <c:pt idx="34674">
                  <c:v>138.923598</c:v>
                </c:pt>
                <c:pt idx="34675">
                  <c:v>158.62015109999999</c:v>
                </c:pt>
                <c:pt idx="34676">
                  <c:v>138.2044808</c:v>
                </c:pt>
                <c:pt idx="34677">
                  <c:v>140.82535820000001</c:v>
                </c:pt>
                <c:pt idx="34678">
                  <c:v>143.3744208</c:v>
                </c:pt>
                <c:pt idx="34679">
                  <c:v>143.3744208</c:v>
                </c:pt>
                <c:pt idx="34680">
                  <c:v>138.74931430000001</c:v>
                </c:pt>
                <c:pt idx="34681">
                  <c:v>139.88438350000001</c:v>
                </c:pt>
                <c:pt idx="34682">
                  <c:v>147.81949420000001</c:v>
                </c:pt>
                <c:pt idx="34683">
                  <c:v>153.11469690000001</c:v>
                </c:pt>
                <c:pt idx="34684">
                  <c:v>144.62123969999999</c:v>
                </c:pt>
                <c:pt idx="34685">
                  <c:v>136.10335749999999</c:v>
                </c:pt>
                <c:pt idx="34686">
                  <c:v>143.47058279999999</c:v>
                </c:pt>
                <c:pt idx="34687">
                  <c:v>143.47058279999999</c:v>
                </c:pt>
                <c:pt idx="34688">
                  <c:v>142.7741637</c:v>
                </c:pt>
                <c:pt idx="34689">
                  <c:v>142.7741637</c:v>
                </c:pt>
                <c:pt idx="34690">
                  <c:v>143.5491499</c:v>
                </c:pt>
                <c:pt idx="34691">
                  <c:v>137.35111710000001</c:v>
                </c:pt>
                <c:pt idx="34692">
                  <c:v>158.63566370000001</c:v>
                </c:pt>
                <c:pt idx="34693">
                  <c:v>158.63566370000001</c:v>
                </c:pt>
                <c:pt idx="34694">
                  <c:v>144.4140074</c:v>
                </c:pt>
                <c:pt idx="34695">
                  <c:v>144.41896180000001</c:v>
                </c:pt>
                <c:pt idx="34696">
                  <c:v>147.65132310000001</c:v>
                </c:pt>
                <c:pt idx="34697">
                  <c:v>147.66970180000001</c:v>
                </c:pt>
                <c:pt idx="34698">
                  <c:v>143.71239990000001</c:v>
                </c:pt>
                <c:pt idx="34699">
                  <c:v>143.7062129</c:v>
                </c:pt>
                <c:pt idx="34700">
                  <c:v>137.802145</c:v>
                </c:pt>
                <c:pt idx="34701">
                  <c:v>143.25347110000001</c:v>
                </c:pt>
                <c:pt idx="34702">
                  <c:v>143.25347110000001</c:v>
                </c:pt>
                <c:pt idx="34703">
                  <c:v>153.30366770000001</c:v>
                </c:pt>
                <c:pt idx="34704">
                  <c:v>146.31763960000001</c:v>
                </c:pt>
                <c:pt idx="34705">
                  <c:v>143.24367599999999</c:v>
                </c:pt>
                <c:pt idx="34706">
                  <c:v>145.38653690000001</c:v>
                </c:pt>
                <c:pt idx="34707">
                  <c:v>138.1705925</c:v>
                </c:pt>
                <c:pt idx="34708">
                  <c:v>142.3887508</c:v>
                </c:pt>
                <c:pt idx="34709">
                  <c:v>149.88861739999999</c:v>
                </c:pt>
                <c:pt idx="34710">
                  <c:v>149.88861739999999</c:v>
                </c:pt>
                <c:pt idx="34711">
                  <c:v>149.9663353</c:v>
                </c:pt>
                <c:pt idx="34712">
                  <c:v>149.9663353</c:v>
                </c:pt>
                <c:pt idx="34713">
                  <c:v>137.35333979999999</c:v>
                </c:pt>
                <c:pt idx="34714">
                  <c:v>137.35333979999999</c:v>
                </c:pt>
                <c:pt idx="34715">
                  <c:v>149.2780363</c:v>
                </c:pt>
                <c:pt idx="34716">
                  <c:v>149.2780363</c:v>
                </c:pt>
                <c:pt idx="34717">
                  <c:v>149.09654119999999</c:v>
                </c:pt>
                <c:pt idx="34718">
                  <c:v>146.3469565</c:v>
                </c:pt>
                <c:pt idx="34719">
                  <c:v>146.3670157</c:v>
                </c:pt>
                <c:pt idx="34720">
                  <c:v>140.395307</c:v>
                </c:pt>
                <c:pt idx="34721">
                  <c:v>142.8378677</c:v>
                </c:pt>
                <c:pt idx="34722">
                  <c:v>150.9168257</c:v>
                </c:pt>
                <c:pt idx="34723">
                  <c:v>138.4870593</c:v>
                </c:pt>
                <c:pt idx="34724">
                  <c:v>140.02894689999999</c:v>
                </c:pt>
                <c:pt idx="34725">
                  <c:v>140.02894689999999</c:v>
                </c:pt>
                <c:pt idx="34726">
                  <c:v>150.92159849999999</c:v>
                </c:pt>
                <c:pt idx="34727">
                  <c:v>139.46790720000001</c:v>
                </c:pt>
                <c:pt idx="34728">
                  <c:v>153.1774456</c:v>
                </c:pt>
                <c:pt idx="34729">
                  <c:v>139.46806190000001</c:v>
                </c:pt>
                <c:pt idx="34730">
                  <c:v>153.19405710000001</c:v>
                </c:pt>
                <c:pt idx="34731">
                  <c:v>148.67623409999999</c:v>
                </c:pt>
                <c:pt idx="34732">
                  <c:v>148.67623409999999</c:v>
                </c:pt>
                <c:pt idx="34733">
                  <c:v>159.7761477</c:v>
                </c:pt>
                <c:pt idx="34734">
                  <c:v>132.9938344</c:v>
                </c:pt>
                <c:pt idx="34735">
                  <c:v>148.7078205</c:v>
                </c:pt>
                <c:pt idx="34736">
                  <c:v>140.74074970000001</c:v>
                </c:pt>
                <c:pt idx="34737">
                  <c:v>145.4087044</c:v>
                </c:pt>
                <c:pt idx="34738">
                  <c:v>152.8120983</c:v>
                </c:pt>
                <c:pt idx="34739">
                  <c:v>143.31632490000001</c:v>
                </c:pt>
                <c:pt idx="34740">
                  <c:v>140.39984430000001</c:v>
                </c:pt>
                <c:pt idx="34741">
                  <c:v>142.84534690000001</c:v>
                </c:pt>
                <c:pt idx="34742">
                  <c:v>142.84534690000001</c:v>
                </c:pt>
                <c:pt idx="34743">
                  <c:v>145.87006840000001</c:v>
                </c:pt>
                <c:pt idx="34744">
                  <c:v>139.5169708</c:v>
                </c:pt>
                <c:pt idx="34745">
                  <c:v>139.5169708</c:v>
                </c:pt>
                <c:pt idx="34746">
                  <c:v>140.1714695</c:v>
                </c:pt>
                <c:pt idx="34747">
                  <c:v>140.1714695</c:v>
                </c:pt>
                <c:pt idx="34748">
                  <c:v>151.9032258</c:v>
                </c:pt>
                <c:pt idx="34749">
                  <c:v>151.92176040000001</c:v>
                </c:pt>
                <c:pt idx="34750">
                  <c:v>159.69845480000001</c:v>
                </c:pt>
                <c:pt idx="34751">
                  <c:v>154.1677177</c:v>
                </c:pt>
                <c:pt idx="34752">
                  <c:v>154.1677177</c:v>
                </c:pt>
                <c:pt idx="34753">
                  <c:v>144.93638989999999</c:v>
                </c:pt>
                <c:pt idx="34754">
                  <c:v>139.33718239999999</c:v>
                </c:pt>
                <c:pt idx="34755">
                  <c:v>144.29258519999999</c:v>
                </c:pt>
                <c:pt idx="34756">
                  <c:v>144.9384417</c:v>
                </c:pt>
                <c:pt idx="34757">
                  <c:v>136.99980740000001</c:v>
                </c:pt>
                <c:pt idx="34758">
                  <c:v>142.98118629999999</c:v>
                </c:pt>
                <c:pt idx="34759">
                  <c:v>139.5030141</c:v>
                </c:pt>
                <c:pt idx="34760">
                  <c:v>139.49561510000001</c:v>
                </c:pt>
                <c:pt idx="34761">
                  <c:v>145.51567689999999</c:v>
                </c:pt>
                <c:pt idx="34762">
                  <c:v>145.51567689999999</c:v>
                </c:pt>
                <c:pt idx="34763">
                  <c:v>140.86948620000001</c:v>
                </c:pt>
                <c:pt idx="34764">
                  <c:v>141.7994712</c:v>
                </c:pt>
                <c:pt idx="34765">
                  <c:v>141.7994712</c:v>
                </c:pt>
                <c:pt idx="34766">
                  <c:v>149.90429069999999</c:v>
                </c:pt>
                <c:pt idx="34767">
                  <c:v>154.23529619999999</c:v>
                </c:pt>
                <c:pt idx="34768">
                  <c:v>142.09175759999999</c:v>
                </c:pt>
                <c:pt idx="34769">
                  <c:v>141.14508710000001</c:v>
                </c:pt>
                <c:pt idx="34770">
                  <c:v>142.11531239999999</c:v>
                </c:pt>
                <c:pt idx="34771">
                  <c:v>145.87577390000001</c:v>
                </c:pt>
                <c:pt idx="34772">
                  <c:v>148.89547400000001</c:v>
                </c:pt>
                <c:pt idx="34773">
                  <c:v>137.39999280000001</c:v>
                </c:pt>
                <c:pt idx="34774">
                  <c:v>145.63235689999999</c:v>
                </c:pt>
                <c:pt idx="34775">
                  <c:v>145.63235689999999</c:v>
                </c:pt>
                <c:pt idx="34776">
                  <c:v>142.64084729999999</c:v>
                </c:pt>
                <c:pt idx="34777">
                  <c:v>144.04428039999999</c:v>
                </c:pt>
                <c:pt idx="34778">
                  <c:v>144.04428039999999</c:v>
                </c:pt>
                <c:pt idx="34779">
                  <c:v>149.34909769999999</c:v>
                </c:pt>
                <c:pt idx="34780">
                  <c:v>149.34909769999999</c:v>
                </c:pt>
                <c:pt idx="34781">
                  <c:v>144.79099690000001</c:v>
                </c:pt>
                <c:pt idx="34782">
                  <c:v>139.27219840000001</c:v>
                </c:pt>
                <c:pt idx="34783">
                  <c:v>151.4137235</c:v>
                </c:pt>
                <c:pt idx="34784">
                  <c:v>149.72460129999999</c:v>
                </c:pt>
                <c:pt idx="34785">
                  <c:v>151.41298929999999</c:v>
                </c:pt>
                <c:pt idx="34786">
                  <c:v>149.7429942</c:v>
                </c:pt>
                <c:pt idx="34787">
                  <c:v>138.6575837</c:v>
                </c:pt>
                <c:pt idx="34788">
                  <c:v>146.5731974</c:v>
                </c:pt>
                <c:pt idx="34789">
                  <c:v>139.03891039999999</c:v>
                </c:pt>
                <c:pt idx="34790">
                  <c:v>146.57849640000001</c:v>
                </c:pt>
                <c:pt idx="34791">
                  <c:v>132.8628822</c:v>
                </c:pt>
                <c:pt idx="34792">
                  <c:v>138.7145098</c:v>
                </c:pt>
                <c:pt idx="34793">
                  <c:v>155.3602171</c:v>
                </c:pt>
                <c:pt idx="34794">
                  <c:v>145.35314959999999</c:v>
                </c:pt>
                <c:pt idx="34795">
                  <c:v>145.35314959999999</c:v>
                </c:pt>
                <c:pt idx="34796">
                  <c:v>144.9754002</c:v>
                </c:pt>
                <c:pt idx="34797">
                  <c:v>144.96724829999999</c:v>
                </c:pt>
                <c:pt idx="34798">
                  <c:v>148.44981369999999</c:v>
                </c:pt>
                <c:pt idx="34799">
                  <c:v>145.34503359999999</c:v>
                </c:pt>
                <c:pt idx="34800">
                  <c:v>146.98531969999999</c:v>
                </c:pt>
                <c:pt idx="34801">
                  <c:v>151.0633484</c:v>
                </c:pt>
                <c:pt idx="34802">
                  <c:v>151.0633484</c:v>
                </c:pt>
                <c:pt idx="34803">
                  <c:v>146.61382459999999</c:v>
                </c:pt>
                <c:pt idx="34804">
                  <c:v>139.0074826</c:v>
                </c:pt>
                <c:pt idx="34805">
                  <c:v>147.55622840000001</c:v>
                </c:pt>
                <c:pt idx="34806">
                  <c:v>147.57614599999999</c:v>
                </c:pt>
                <c:pt idx="34807">
                  <c:v>151.1594541</c:v>
                </c:pt>
                <c:pt idx="34808">
                  <c:v>151.1594541</c:v>
                </c:pt>
                <c:pt idx="34809">
                  <c:v>139.5896702</c:v>
                </c:pt>
                <c:pt idx="34810">
                  <c:v>139.5896702</c:v>
                </c:pt>
                <c:pt idx="34811">
                  <c:v>139.750664</c:v>
                </c:pt>
                <c:pt idx="34812">
                  <c:v>150.3059552</c:v>
                </c:pt>
                <c:pt idx="34813">
                  <c:v>141.2772914</c:v>
                </c:pt>
                <c:pt idx="34814">
                  <c:v>141.2772914</c:v>
                </c:pt>
                <c:pt idx="34815">
                  <c:v>150.5117247</c:v>
                </c:pt>
                <c:pt idx="34816">
                  <c:v>150.5117247</c:v>
                </c:pt>
                <c:pt idx="34817">
                  <c:v>155.22443559999999</c:v>
                </c:pt>
                <c:pt idx="34818">
                  <c:v>142.8917448</c:v>
                </c:pt>
                <c:pt idx="34819">
                  <c:v>155.24343020000001</c:v>
                </c:pt>
                <c:pt idx="34820">
                  <c:v>141.69304819999999</c:v>
                </c:pt>
                <c:pt idx="34821">
                  <c:v>152.107494</c:v>
                </c:pt>
                <c:pt idx="34822">
                  <c:v>149.8498975</c:v>
                </c:pt>
                <c:pt idx="34823">
                  <c:v>149.8498975</c:v>
                </c:pt>
                <c:pt idx="34824">
                  <c:v>144.11462449999999</c:v>
                </c:pt>
                <c:pt idx="34825">
                  <c:v>152.11256510000001</c:v>
                </c:pt>
                <c:pt idx="34826">
                  <c:v>139.46660360000001</c:v>
                </c:pt>
                <c:pt idx="34827">
                  <c:v>150.782464</c:v>
                </c:pt>
                <c:pt idx="34828">
                  <c:v>151.4539417</c:v>
                </c:pt>
                <c:pt idx="34829">
                  <c:v>151.44499780000001</c:v>
                </c:pt>
                <c:pt idx="34830">
                  <c:v>145.36336420000001</c:v>
                </c:pt>
                <c:pt idx="34831">
                  <c:v>140.3185824</c:v>
                </c:pt>
                <c:pt idx="34832">
                  <c:v>153.98385289999999</c:v>
                </c:pt>
                <c:pt idx="34833">
                  <c:v>147.51451410000001</c:v>
                </c:pt>
                <c:pt idx="34834">
                  <c:v>144.52270999999999</c:v>
                </c:pt>
                <c:pt idx="34835">
                  <c:v>153.08314279999999</c:v>
                </c:pt>
                <c:pt idx="34836">
                  <c:v>138.8627697</c:v>
                </c:pt>
                <c:pt idx="34837">
                  <c:v>157.61657310000001</c:v>
                </c:pt>
                <c:pt idx="34838">
                  <c:v>157.61657310000001</c:v>
                </c:pt>
                <c:pt idx="34839">
                  <c:v>157.69653339999999</c:v>
                </c:pt>
                <c:pt idx="34840">
                  <c:v>157.69653339999999</c:v>
                </c:pt>
                <c:pt idx="34841">
                  <c:v>141.69447</c:v>
                </c:pt>
                <c:pt idx="34842">
                  <c:v>153.07883229999999</c:v>
                </c:pt>
                <c:pt idx="34843">
                  <c:v>153.10196680000001</c:v>
                </c:pt>
                <c:pt idx="34844">
                  <c:v>160.7919124</c:v>
                </c:pt>
                <c:pt idx="34845">
                  <c:v>144.1157752</c:v>
                </c:pt>
                <c:pt idx="34846">
                  <c:v>144.1157752</c:v>
                </c:pt>
                <c:pt idx="34847">
                  <c:v>155.30908149999999</c:v>
                </c:pt>
                <c:pt idx="34848">
                  <c:v>155.30908149999999</c:v>
                </c:pt>
                <c:pt idx="34849">
                  <c:v>147.13842</c:v>
                </c:pt>
                <c:pt idx="34850">
                  <c:v>144.22153180000001</c:v>
                </c:pt>
                <c:pt idx="34851">
                  <c:v>140.8198835</c:v>
                </c:pt>
                <c:pt idx="34852">
                  <c:v>140.8198835</c:v>
                </c:pt>
                <c:pt idx="34853">
                  <c:v>141.4395385</c:v>
                </c:pt>
                <c:pt idx="34854">
                  <c:v>141.4395385</c:v>
                </c:pt>
                <c:pt idx="34855">
                  <c:v>149.633985</c:v>
                </c:pt>
                <c:pt idx="34856">
                  <c:v>146.73276179999999</c:v>
                </c:pt>
                <c:pt idx="34857">
                  <c:v>146.73276179999999</c:v>
                </c:pt>
                <c:pt idx="34858">
                  <c:v>141.53831629999999</c:v>
                </c:pt>
                <c:pt idx="34859">
                  <c:v>147.1469147</c:v>
                </c:pt>
                <c:pt idx="34860">
                  <c:v>142.9875649</c:v>
                </c:pt>
                <c:pt idx="34861">
                  <c:v>147.14701500000001</c:v>
                </c:pt>
                <c:pt idx="34862">
                  <c:v>142.36353</c:v>
                </c:pt>
                <c:pt idx="34863">
                  <c:v>151.9889604</c:v>
                </c:pt>
                <c:pt idx="34864">
                  <c:v>143.9120724</c:v>
                </c:pt>
                <c:pt idx="34865">
                  <c:v>143.9120724</c:v>
                </c:pt>
                <c:pt idx="34866">
                  <c:v>156.28641590000001</c:v>
                </c:pt>
                <c:pt idx="34867">
                  <c:v>142.37383700000001</c:v>
                </c:pt>
                <c:pt idx="34868">
                  <c:v>138.58742570000001</c:v>
                </c:pt>
                <c:pt idx="34869">
                  <c:v>143.3316489</c:v>
                </c:pt>
                <c:pt idx="34870">
                  <c:v>150.07005240000001</c:v>
                </c:pt>
                <c:pt idx="34871">
                  <c:v>160.83835819999999</c:v>
                </c:pt>
                <c:pt idx="34872">
                  <c:v>160.83835819999999</c:v>
                </c:pt>
                <c:pt idx="34873">
                  <c:v>147.14141240000001</c:v>
                </c:pt>
                <c:pt idx="34874">
                  <c:v>148.08191780000001</c:v>
                </c:pt>
                <c:pt idx="34875">
                  <c:v>150.89758900000001</c:v>
                </c:pt>
                <c:pt idx="34876">
                  <c:v>150.91810269999999</c:v>
                </c:pt>
                <c:pt idx="34877">
                  <c:v>153.586625</c:v>
                </c:pt>
                <c:pt idx="34878">
                  <c:v>138.7058844</c:v>
                </c:pt>
                <c:pt idx="34879">
                  <c:v>146.8749344</c:v>
                </c:pt>
                <c:pt idx="34880">
                  <c:v>146.8749344</c:v>
                </c:pt>
                <c:pt idx="34881">
                  <c:v>159.6251991</c:v>
                </c:pt>
                <c:pt idx="34882">
                  <c:v>146.2603996</c:v>
                </c:pt>
                <c:pt idx="34883">
                  <c:v>146.2603996</c:v>
                </c:pt>
                <c:pt idx="34884">
                  <c:v>150.58639980000001</c:v>
                </c:pt>
                <c:pt idx="34885">
                  <c:v>150.58639980000001</c:v>
                </c:pt>
                <c:pt idx="34886">
                  <c:v>141.20486940000001</c:v>
                </c:pt>
                <c:pt idx="34887">
                  <c:v>146.0417564</c:v>
                </c:pt>
                <c:pt idx="34888">
                  <c:v>140.32477320000001</c:v>
                </c:pt>
                <c:pt idx="34889">
                  <c:v>140.6472809</c:v>
                </c:pt>
                <c:pt idx="34890">
                  <c:v>156.51853560000001</c:v>
                </c:pt>
                <c:pt idx="34891">
                  <c:v>152.6518265</c:v>
                </c:pt>
                <c:pt idx="34892">
                  <c:v>147.4519195</c:v>
                </c:pt>
                <c:pt idx="34893">
                  <c:v>147.4519195</c:v>
                </c:pt>
                <c:pt idx="34894">
                  <c:v>139.4763408</c:v>
                </c:pt>
                <c:pt idx="34895">
                  <c:v>152.6515464</c:v>
                </c:pt>
                <c:pt idx="34896">
                  <c:v>149.66372229999999</c:v>
                </c:pt>
                <c:pt idx="34897">
                  <c:v>147.4476755</c:v>
                </c:pt>
                <c:pt idx="34898">
                  <c:v>147.80627010000001</c:v>
                </c:pt>
                <c:pt idx="34899">
                  <c:v>147.81188639999999</c:v>
                </c:pt>
                <c:pt idx="34900">
                  <c:v>139.97095039999999</c:v>
                </c:pt>
                <c:pt idx="34901">
                  <c:v>147.18427500000001</c:v>
                </c:pt>
                <c:pt idx="34902">
                  <c:v>152.25228670000001</c:v>
                </c:pt>
                <c:pt idx="34903">
                  <c:v>152.25228670000001</c:v>
                </c:pt>
                <c:pt idx="34904">
                  <c:v>147.17415439999999</c:v>
                </c:pt>
                <c:pt idx="34905">
                  <c:v>148.77575759999999</c:v>
                </c:pt>
                <c:pt idx="34906">
                  <c:v>148.7977697</c:v>
                </c:pt>
                <c:pt idx="34907">
                  <c:v>148.77659589999999</c:v>
                </c:pt>
                <c:pt idx="34908">
                  <c:v>146.4414251</c:v>
                </c:pt>
                <c:pt idx="34909">
                  <c:v>143.4484033</c:v>
                </c:pt>
                <c:pt idx="34910">
                  <c:v>143.4484033</c:v>
                </c:pt>
                <c:pt idx="34911">
                  <c:v>141.92734870000001</c:v>
                </c:pt>
                <c:pt idx="34912">
                  <c:v>140.6102242</c:v>
                </c:pt>
                <c:pt idx="34913">
                  <c:v>139.4724477</c:v>
                </c:pt>
                <c:pt idx="34914">
                  <c:v>153.59314599999999</c:v>
                </c:pt>
                <c:pt idx="34915">
                  <c:v>156.36550030000001</c:v>
                </c:pt>
                <c:pt idx="34916">
                  <c:v>156.38437089999999</c:v>
                </c:pt>
                <c:pt idx="34917">
                  <c:v>140.89616129999999</c:v>
                </c:pt>
                <c:pt idx="34918">
                  <c:v>140.89616129999999</c:v>
                </c:pt>
                <c:pt idx="34919">
                  <c:v>152.3705209</c:v>
                </c:pt>
                <c:pt idx="34920">
                  <c:v>152.3705209</c:v>
                </c:pt>
                <c:pt idx="34921">
                  <c:v>162.01193509999999</c:v>
                </c:pt>
                <c:pt idx="34922">
                  <c:v>151.92962</c:v>
                </c:pt>
                <c:pt idx="34923">
                  <c:v>151.92962</c:v>
                </c:pt>
                <c:pt idx="34924">
                  <c:v>151.52787850000001</c:v>
                </c:pt>
                <c:pt idx="34925">
                  <c:v>151.7553934</c:v>
                </c:pt>
                <c:pt idx="34926">
                  <c:v>151.7553934</c:v>
                </c:pt>
                <c:pt idx="34927">
                  <c:v>142.48045980000001</c:v>
                </c:pt>
                <c:pt idx="34928">
                  <c:v>144.1663519</c:v>
                </c:pt>
                <c:pt idx="34929">
                  <c:v>143.92465469999999</c:v>
                </c:pt>
                <c:pt idx="34930">
                  <c:v>153.3089421</c:v>
                </c:pt>
                <c:pt idx="34931">
                  <c:v>151.95792080000001</c:v>
                </c:pt>
                <c:pt idx="34932">
                  <c:v>153.31682290000001</c:v>
                </c:pt>
                <c:pt idx="34933">
                  <c:v>145.401937</c:v>
                </c:pt>
                <c:pt idx="34934">
                  <c:v>143.00407430000001</c:v>
                </c:pt>
                <c:pt idx="34935">
                  <c:v>145.73913949999999</c:v>
                </c:pt>
                <c:pt idx="34936">
                  <c:v>155.1652005</c:v>
                </c:pt>
                <c:pt idx="34937">
                  <c:v>149.61933440000001</c:v>
                </c:pt>
                <c:pt idx="34938">
                  <c:v>143.0050608</c:v>
                </c:pt>
                <c:pt idx="34939">
                  <c:v>141.72154649999999</c:v>
                </c:pt>
                <c:pt idx="34940">
                  <c:v>152.6881908</c:v>
                </c:pt>
                <c:pt idx="34941">
                  <c:v>152.68205370000001</c:v>
                </c:pt>
                <c:pt idx="34942">
                  <c:v>158.7688259</c:v>
                </c:pt>
                <c:pt idx="34943">
                  <c:v>158.7688259</c:v>
                </c:pt>
                <c:pt idx="34944">
                  <c:v>154.28575420000001</c:v>
                </c:pt>
                <c:pt idx="34945">
                  <c:v>144.48909230000001</c:v>
                </c:pt>
                <c:pt idx="34946">
                  <c:v>154.26846370000001</c:v>
                </c:pt>
                <c:pt idx="34947">
                  <c:v>140.15724449999999</c:v>
                </c:pt>
                <c:pt idx="34948">
                  <c:v>154.29142719999999</c:v>
                </c:pt>
                <c:pt idx="34949">
                  <c:v>158.86464599999999</c:v>
                </c:pt>
                <c:pt idx="34950">
                  <c:v>158.86464599999999</c:v>
                </c:pt>
                <c:pt idx="34951">
                  <c:v>157.3666509</c:v>
                </c:pt>
                <c:pt idx="34952">
                  <c:v>157.3666509</c:v>
                </c:pt>
                <c:pt idx="34953">
                  <c:v>148.49238159999999</c:v>
                </c:pt>
                <c:pt idx="34954">
                  <c:v>143.9229148</c:v>
                </c:pt>
                <c:pt idx="34955">
                  <c:v>148.5121024</c:v>
                </c:pt>
                <c:pt idx="34956">
                  <c:v>146.3820892</c:v>
                </c:pt>
                <c:pt idx="34957">
                  <c:v>147.9616944</c:v>
                </c:pt>
                <c:pt idx="34958">
                  <c:v>147.9616944</c:v>
                </c:pt>
                <c:pt idx="34959">
                  <c:v>146.3345152</c:v>
                </c:pt>
                <c:pt idx="34960">
                  <c:v>146.3345152</c:v>
                </c:pt>
                <c:pt idx="34961">
                  <c:v>158.26132910000001</c:v>
                </c:pt>
                <c:pt idx="34962">
                  <c:v>158.26132910000001</c:v>
                </c:pt>
                <c:pt idx="34963">
                  <c:v>145.995497</c:v>
                </c:pt>
                <c:pt idx="34964">
                  <c:v>149.34564710000001</c:v>
                </c:pt>
                <c:pt idx="34965">
                  <c:v>149.17228890000001</c:v>
                </c:pt>
                <c:pt idx="34966">
                  <c:v>159.81235340000001</c:v>
                </c:pt>
                <c:pt idx="34967">
                  <c:v>143.63720989999999</c:v>
                </c:pt>
                <c:pt idx="34968">
                  <c:v>143.63720989999999</c:v>
                </c:pt>
                <c:pt idx="34969">
                  <c:v>154.07787709999999</c:v>
                </c:pt>
                <c:pt idx="34970">
                  <c:v>142.13399129999999</c:v>
                </c:pt>
                <c:pt idx="34971">
                  <c:v>142.13399129999999</c:v>
                </c:pt>
                <c:pt idx="34972">
                  <c:v>157.43301310000001</c:v>
                </c:pt>
                <c:pt idx="34973">
                  <c:v>142.8236038</c:v>
                </c:pt>
                <c:pt idx="34974">
                  <c:v>149.6857919</c:v>
                </c:pt>
                <c:pt idx="34975">
                  <c:v>148.4239134</c:v>
                </c:pt>
                <c:pt idx="34976">
                  <c:v>150.8915447</c:v>
                </c:pt>
                <c:pt idx="34977">
                  <c:v>139.6515655</c:v>
                </c:pt>
                <c:pt idx="34978">
                  <c:v>148.4221167</c:v>
                </c:pt>
                <c:pt idx="34979">
                  <c:v>145.5312897</c:v>
                </c:pt>
                <c:pt idx="34980">
                  <c:v>143.04138380000001</c:v>
                </c:pt>
                <c:pt idx="34981">
                  <c:v>143.0326742</c:v>
                </c:pt>
                <c:pt idx="34982">
                  <c:v>143.31475409999999</c:v>
                </c:pt>
                <c:pt idx="34983">
                  <c:v>140.60047879999999</c:v>
                </c:pt>
                <c:pt idx="34984">
                  <c:v>141.62197330000001</c:v>
                </c:pt>
                <c:pt idx="34985">
                  <c:v>151.25607769999999</c:v>
                </c:pt>
                <c:pt idx="34986">
                  <c:v>144.6029767</c:v>
                </c:pt>
                <c:pt idx="34987">
                  <c:v>152.9793847</c:v>
                </c:pt>
                <c:pt idx="34988">
                  <c:v>152.99989980000001</c:v>
                </c:pt>
                <c:pt idx="34989">
                  <c:v>149.34795600000001</c:v>
                </c:pt>
                <c:pt idx="34990">
                  <c:v>160.78105099999999</c:v>
                </c:pt>
                <c:pt idx="34991">
                  <c:v>142.45407660000001</c:v>
                </c:pt>
                <c:pt idx="34992">
                  <c:v>158.58585619999999</c:v>
                </c:pt>
                <c:pt idx="34993">
                  <c:v>145.01984390000001</c:v>
                </c:pt>
                <c:pt idx="34994">
                  <c:v>148.35292380000001</c:v>
                </c:pt>
                <c:pt idx="34995">
                  <c:v>150.4413571</c:v>
                </c:pt>
                <c:pt idx="34996">
                  <c:v>150.4413571</c:v>
                </c:pt>
                <c:pt idx="34997">
                  <c:v>151.8003396</c:v>
                </c:pt>
                <c:pt idx="34998">
                  <c:v>149.55130750000001</c:v>
                </c:pt>
                <c:pt idx="34999">
                  <c:v>154.829475</c:v>
                </c:pt>
                <c:pt idx="35000">
                  <c:v>148.12361949999999</c:v>
                </c:pt>
                <c:pt idx="35001">
                  <c:v>148.12361949999999</c:v>
                </c:pt>
                <c:pt idx="35002">
                  <c:v>140.02024119999999</c:v>
                </c:pt>
                <c:pt idx="35003">
                  <c:v>151.83545190000001</c:v>
                </c:pt>
                <c:pt idx="35004">
                  <c:v>151.83545190000001</c:v>
                </c:pt>
                <c:pt idx="35005">
                  <c:v>147.54699529999999</c:v>
                </c:pt>
                <c:pt idx="35006">
                  <c:v>147.54699529999999</c:v>
                </c:pt>
                <c:pt idx="35007">
                  <c:v>148.22541430000001</c:v>
                </c:pt>
                <c:pt idx="35008">
                  <c:v>153.45213480000001</c:v>
                </c:pt>
                <c:pt idx="35009">
                  <c:v>153.45213480000001</c:v>
                </c:pt>
                <c:pt idx="35010">
                  <c:v>139.4290714</c:v>
                </c:pt>
                <c:pt idx="35011">
                  <c:v>153.89952629999999</c:v>
                </c:pt>
                <c:pt idx="35012">
                  <c:v>140.8073382</c:v>
                </c:pt>
                <c:pt idx="35013">
                  <c:v>149.05237629999999</c:v>
                </c:pt>
                <c:pt idx="35014">
                  <c:v>153.8995716</c:v>
                </c:pt>
                <c:pt idx="35015">
                  <c:v>149.06070750000001</c:v>
                </c:pt>
                <c:pt idx="35016">
                  <c:v>142.22104899999999</c:v>
                </c:pt>
                <c:pt idx="35017">
                  <c:v>148.461443</c:v>
                </c:pt>
                <c:pt idx="35018">
                  <c:v>150.91818860000001</c:v>
                </c:pt>
                <c:pt idx="35019">
                  <c:v>148.454071</c:v>
                </c:pt>
                <c:pt idx="35020">
                  <c:v>150.9446336</c:v>
                </c:pt>
                <c:pt idx="35021">
                  <c:v>151.89221119999999</c:v>
                </c:pt>
                <c:pt idx="35022">
                  <c:v>144.7064288</c:v>
                </c:pt>
                <c:pt idx="35023">
                  <c:v>144.7064288</c:v>
                </c:pt>
                <c:pt idx="35024">
                  <c:v>144.10113200000001</c:v>
                </c:pt>
                <c:pt idx="35025">
                  <c:v>150.02150610000001</c:v>
                </c:pt>
                <c:pt idx="35026">
                  <c:v>158.42345689999999</c:v>
                </c:pt>
                <c:pt idx="35027">
                  <c:v>158.44464500000001</c:v>
                </c:pt>
                <c:pt idx="35028">
                  <c:v>144.4466698</c:v>
                </c:pt>
                <c:pt idx="35029">
                  <c:v>144.98288719999999</c:v>
                </c:pt>
                <c:pt idx="35030">
                  <c:v>164.05169129999999</c:v>
                </c:pt>
                <c:pt idx="35031">
                  <c:v>154.90946869999999</c:v>
                </c:pt>
                <c:pt idx="35032">
                  <c:v>154.90946869999999</c:v>
                </c:pt>
                <c:pt idx="35033">
                  <c:v>154.83561710000001</c:v>
                </c:pt>
                <c:pt idx="35034">
                  <c:v>140.80418850000001</c:v>
                </c:pt>
                <c:pt idx="35035">
                  <c:v>142.2110333</c:v>
                </c:pt>
                <c:pt idx="35036">
                  <c:v>142.2110333</c:v>
                </c:pt>
                <c:pt idx="35037">
                  <c:v>153.58896609999999</c:v>
                </c:pt>
                <c:pt idx="35038">
                  <c:v>153.58896609999999</c:v>
                </c:pt>
                <c:pt idx="35039">
                  <c:v>154.04092499999999</c:v>
                </c:pt>
                <c:pt idx="35040">
                  <c:v>153.68770219999999</c:v>
                </c:pt>
                <c:pt idx="35041">
                  <c:v>153.01545100000001</c:v>
                </c:pt>
                <c:pt idx="35042">
                  <c:v>153.01545100000001</c:v>
                </c:pt>
                <c:pt idx="35043">
                  <c:v>147.88518389999999</c:v>
                </c:pt>
                <c:pt idx="35044">
                  <c:v>157.2789095</c:v>
                </c:pt>
                <c:pt idx="35045">
                  <c:v>152.611493</c:v>
                </c:pt>
                <c:pt idx="35046">
                  <c:v>145.45325030000001</c:v>
                </c:pt>
                <c:pt idx="35047">
                  <c:v>160.37798530000001</c:v>
                </c:pt>
                <c:pt idx="35048">
                  <c:v>154.52496919999999</c:v>
                </c:pt>
                <c:pt idx="35049">
                  <c:v>158.3396635</c:v>
                </c:pt>
                <c:pt idx="35050">
                  <c:v>158.3396635</c:v>
                </c:pt>
                <c:pt idx="35051">
                  <c:v>145.2339581</c:v>
                </c:pt>
                <c:pt idx="35052">
                  <c:v>154.5331454</c:v>
                </c:pt>
                <c:pt idx="35053">
                  <c:v>150.24930850000001</c:v>
                </c:pt>
                <c:pt idx="35054">
                  <c:v>146.6990811</c:v>
                </c:pt>
                <c:pt idx="35055">
                  <c:v>159.93357710000001</c:v>
                </c:pt>
                <c:pt idx="35056">
                  <c:v>159.93357710000001</c:v>
                </c:pt>
                <c:pt idx="35057">
                  <c:v>143.8432435</c:v>
                </c:pt>
                <c:pt idx="35058">
                  <c:v>153.93885779999999</c:v>
                </c:pt>
                <c:pt idx="35059">
                  <c:v>153.9331852</c:v>
                </c:pt>
                <c:pt idx="35060">
                  <c:v>145.26718170000001</c:v>
                </c:pt>
                <c:pt idx="35061">
                  <c:v>148.18394079999999</c:v>
                </c:pt>
                <c:pt idx="35062">
                  <c:v>141.48555300000001</c:v>
                </c:pt>
                <c:pt idx="35063">
                  <c:v>149.13724640000001</c:v>
                </c:pt>
                <c:pt idx="35064">
                  <c:v>156.39053469999999</c:v>
                </c:pt>
                <c:pt idx="35065">
                  <c:v>156.41579999999999</c:v>
                </c:pt>
                <c:pt idx="35066">
                  <c:v>155.4983373</c:v>
                </c:pt>
                <c:pt idx="35067">
                  <c:v>151.482035</c:v>
                </c:pt>
                <c:pt idx="35068">
                  <c:v>159.4270257</c:v>
                </c:pt>
                <c:pt idx="35069">
                  <c:v>159.4270257</c:v>
                </c:pt>
                <c:pt idx="35070">
                  <c:v>151.50430750000001</c:v>
                </c:pt>
                <c:pt idx="35071">
                  <c:v>148.54272280000001</c:v>
                </c:pt>
                <c:pt idx="35072">
                  <c:v>142.36600379999999</c:v>
                </c:pt>
                <c:pt idx="35073">
                  <c:v>150.11352740000001</c:v>
                </c:pt>
                <c:pt idx="35074">
                  <c:v>150.11352740000001</c:v>
                </c:pt>
                <c:pt idx="35075">
                  <c:v>160.05172830000001</c:v>
                </c:pt>
                <c:pt idx="35076">
                  <c:v>160.05172830000001</c:v>
                </c:pt>
                <c:pt idx="35077">
                  <c:v>148.11231770000001</c:v>
                </c:pt>
                <c:pt idx="35078">
                  <c:v>145.23099790000001</c:v>
                </c:pt>
                <c:pt idx="35079">
                  <c:v>159.2106354</c:v>
                </c:pt>
                <c:pt idx="35080">
                  <c:v>156.16643010000001</c:v>
                </c:pt>
                <c:pt idx="35081">
                  <c:v>159.49225329999999</c:v>
                </c:pt>
                <c:pt idx="35082">
                  <c:v>147.62480149999999</c:v>
                </c:pt>
                <c:pt idx="35083">
                  <c:v>147.62480149999999</c:v>
                </c:pt>
                <c:pt idx="35084">
                  <c:v>159.48429429999999</c:v>
                </c:pt>
                <c:pt idx="35085">
                  <c:v>159.48429429999999</c:v>
                </c:pt>
                <c:pt idx="35086">
                  <c:v>160.99221779999999</c:v>
                </c:pt>
                <c:pt idx="35087">
                  <c:v>150.63034740000001</c:v>
                </c:pt>
                <c:pt idx="35088">
                  <c:v>149.41499150000001</c:v>
                </c:pt>
                <c:pt idx="35089">
                  <c:v>143.34992</c:v>
                </c:pt>
                <c:pt idx="35090">
                  <c:v>144.91936749999999</c:v>
                </c:pt>
                <c:pt idx="35091">
                  <c:v>143.34992</c:v>
                </c:pt>
                <c:pt idx="35092">
                  <c:v>144.91936749999999</c:v>
                </c:pt>
                <c:pt idx="35093">
                  <c:v>144.3776987</c:v>
                </c:pt>
                <c:pt idx="35094">
                  <c:v>144.3776987</c:v>
                </c:pt>
                <c:pt idx="35095">
                  <c:v>145.03243639999999</c:v>
                </c:pt>
                <c:pt idx="35096">
                  <c:v>150.94376539999999</c:v>
                </c:pt>
                <c:pt idx="35097">
                  <c:v>149.710769</c:v>
                </c:pt>
                <c:pt idx="35098">
                  <c:v>145.8359222</c:v>
                </c:pt>
                <c:pt idx="35099">
                  <c:v>143.67598939999999</c:v>
                </c:pt>
                <c:pt idx="35100">
                  <c:v>152.15561500000001</c:v>
                </c:pt>
                <c:pt idx="35101">
                  <c:v>149.71170960000001</c:v>
                </c:pt>
                <c:pt idx="35102">
                  <c:v>148.2969368</c:v>
                </c:pt>
                <c:pt idx="35103">
                  <c:v>153.3792286</c:v>
                </c:pt>
                <c:pt idx="35104">
                  <c:v>160.4187541</c:v>
                </c:pt>
                <c:pt idx="35105">
                  <c:v>155.06319439999999</c:v>
                </c:pt>
                <c:pt idx="35106">
                  <c:v>155.0834504</c:v>
                </c:pt>
                <c:pt idx="35107">
                  <c:v>146.79540420000001</c:v>
                </c:pt>
                <c:pt idx="35108">
                  <c:v>144.61865940000001</c:v>
                </c:pt>
                <c:pt idx="35109">
                  <c:v>161.94687640000001</c:v>
                </c:pt>
                <c:pt idx="35110">
                  <c:v>153.82457529999999</c:v>
                </c:pt>
                <c:pt idx="35111">
                  <c:v>160.65818340000001</c:v>
                </c:pt>
                <c:pt idx="35112">
                  <c:v>153.02923139999999</c:v>
                </c:pt>
                <c:pt idx="35113">
                  <c:v>151.6534661</c:v>
                </c:pt>
                <c:pt idx="35114">
                  <c:v>152.5431868</c:v>
                </c:pt>
                <c:pt idx="35115">
                  <c:v>152.5431868</c:v>
                </c:pt>
                <c:pt idx="35116">
                  <c:v>150.63186260000001</c:v>
                </c:pt>
                <c:pt idx="35117">
                  <c:v>155.58206849999999</c:v>
                </c:pt>
                <c:pt idx="35118">
                  <c:v>155.58206849999999</c:v>
                </c:pt>
                <c:pt idx="35119">
                  <c:v>150.30214100000001</c:v>
                </c:pt>
                <c:pt idx="35120">
                  <c:v>150.30214100000001</c:v>
                </c:pt>
                <c:pt idx="35121">
                  <c:v>156.08606789999999</c:v>
                </c:pt>
                <c:pt idx="35122">
                  <c:v>142.2690666</c:v>
                </c:pt>
                <c:pt idx="35123">
                  <c:v>153.09546159999999</c:v>
                </c:pt>
                <c:pt idx="35124">
                  <c:v>153.09546159999999</c:v>
                </c:pt>
                <c:pt idx="35125">
                  <c:v>149.49220120000001</c:v>
                </c:pt>
                <c:pt idx="35126">
                  <c:v>148.84076529999999</c:v>
                </c:pt>
                <c:pt idx="35127">
                  <c:v>148.84076529999999</c:v>
                </c:pt>
                <c:pt idx="35128">
                  <c:v>152.15220310000001</c:v>
                </c:pt>
                <c:pt idx="35129">
                  <c:v>151.22619800000001</c:v>
                </c:pt>
                <c:pt idx="35130">
                  <c:v>155.1608636</c:v>
                </c:pt>
                <c:pt idx="35131">
                  <c:v>152.17844109999999</c:v>
                </c:pt>
                <c:pt idx="35132">
                  <c:v>143.0614377</c:v>
                </c:pt>
                <c:pt idx="35133">
                  <c:v>155.16124110000001</c:v>
                </c:pt>
                <c:pt idx="35134">
                  <c:v>151.23490240000001</c:v>
                </c:pt>
                <c:pt idx="35135">
                  <c:v>146.880551</c:v>
                </c:pt>
                <c:pt idx="35136">
                  <c:v>146.880551</c:v>
                </c:pt>
                <c:pt idx="35137">
                  <c:v>140.87247410000001</c:v>
                </c:pt>
                <c:pt idx="35138">
                  <c:v>149.75034529999999</c:v>
                </c:pt>
                <c:pt idx="35139">
                  <c:v>147.1722173</c:v>
                </c:pt>
                <c:pt idx="35140">
                  <c:v>143.54721409999999</c:v>
                </c:pt>
                <c:pt idx="35141">
                  <c:v>149.74114560000001</c:v>
                </c:pt>
                <c:pt idx="35142">
                  <c:v>160.48396009999999</c:v>
                </c:pt>
                <c:pt idx="35143">
                  <c:v>160.5051364</c:v>
                </c:pt>
                <c:pt idx="35144">
                  <c:v>166.1002751</c:v>
                </c:pt>
                <c:pt idx="35145">
                  <c:v>158.93400030000001</c:v>
                </c:pt>
                <c:pt idx="35146">
                  <c:v>144.62581180000001</c:v>
                </c:pt>
                <c:pt idx="35147">
                  <c:v>148.8310793</c:v>
                </c:pt>
                <c:pt idx="35148">
                  <c:v>153.0114605</c:v>
                </c:pt>
                <c:pt idx="35149">
                  <c:v>152.19235509999999</c:v>
                </c:pt>
                <c:pt idx="35150">
                  <c:v>143.9078657</c:v>
                </c:pt>
                <c:pt idx="35151">
                  <c:v>156.98915249999999</c:v>
                </c:pt>
                <c:pt idx="35152">
                  <c:v>156.98915249999999</c:v>
                </c:pt>
                <c:pt idx="35153">
                  <c:v>141.10423309999999</c:v>
                </c:pt>
                <c:pt idx="35154">
                  <c:v>156.13030839999999</c:v>
                </c:pt>
                <c:pt idx="35155">
                  <c:v>156.0892365</c:v>
                </c:pt>
                <c:pt idx="35156">
                  <c:v>143.0522881</c:v>
                </c:pt>
                <c:pt idx="35157">
                  <c:v>149.1154803</c:v>
                </c:pt>
                <c:pt idx="35158">
                  <c:v>144.45562659999999</c:v>
                </c:pt>
                <c:pt idx="35159">
                  <c:v>144.45562659999999</c:v>
                </c:pt>
                <c:pt idx="35160">
                  <c:v>158.48001930000001</c:v>
                </c:pt>
                <c:pt idx="35161">
                  <c:v>155.59507400000001</c:v>
                </c:pt>
                <c:pt idx="35162">
                  <c:v>155.7469763</c:v>
                </c:pt>
                <c:pt idx="35163">
                  <c:v>155.7469763</c:v>
                </c:pt>
                <c:pt idx="35164">
                  <c:v>154.92595750000001</c:v>
                </c:pt>
                <c:pt idx="35165">
                  <c:v>154.28399769999999</c:v>
                </c:pt>
                <c:pt idx="35166">
                  <c:v>154.28399769999999</c:v>
                </c:pt>
                <c:pt idx="35167">
                  <c:v>155.70931830000001</c:v>
                </c:pt>
                <c:pt idx="35168">
                  <c:v>156.67587940000001</c:v>
                </c:pt>
                <c:pt idx="35169">
                  <c:v>159.56327529999999</c:v>
                </c:pt>
                <c:pt idx="35170">
                  <c:v>159.56327529999999</c:v>
                </c:pt>
                <c:pt idx="35171">
                  <c:v>149.33085249999999</c:v>
                </c:pt>
                <c:pt idx="35172">
                  <c:v>146.74942250000001</c:v>
                </c:pt>
                <c:pt idx="35173">
                  <c:v>161.6031692</c:v>
                </c:pt>
                <c:pt idx="35174">
                  <c:v>147.46854780000001</c:v>
                </c:pt>
                <c:pt idx="35175">
                  <c:v>156.68441799999999</c:v>
                </c:pt>
                <c:pt idx="35176">
                  <c:v>143.6205698</c:v>
                </c:pt>
                <c:pt idx="35177">
                  <c:v>143.6205698</c:v>
                </c:pt>
                <c:pt idx="35178">
                  <c:v>157.59699560000001</c:v>
                </c:pt>
                <c:pt idx="35179">
                  <c:v>146.5606166</c:v>
                </c:pt>
                <c:pt idx="35180">
                  <c:v>149.10269869999999</c:v>
                </c:pt>
                <c:pt idx="35181">
                  <c:v>157.62435339999999</c:v>
                </c:pt>
                <c:pt idx="35182">
                  <c:v>148.9284816</c:v>
                </c:pt>
                <c:pt idx="35183">
                  <c:v>142.5271534</c:v>
                </c:pt>
                <c:pt idx="35184">
                  <c:v>155.20029310000001</c:v>
                </c:pt>
                <c:pt idx="35185">
                  <c:v>148.80061950000001</c:v>
                </c:pt>
                <c:pt idx="35186">
                  <c:v>145.40015310000001</c:v>
                </c:pt>
                <c:pt idx="35187">
                  <c:v>155.1926704</c:v>
                </c:pt>
                <c:pt idx="35188">
                  <c:v>153.58072759999999</c:v>
                </c:pt>
                <c:pt idx="35189">
                  <c:v>153.60271940000001</c:v>
                </c:pt>
                <c:pt idx="35190">
                  <c:v>161.48796150000001</c:v>
                </c:pt>
                <c:pt idx="35191">
                  <c:v>161.48796150000001</c:v>
                </c:pt>
                <c:pt idx="35192">
                  <c:v>150.70106770000001</c:v>
                </c:pt>
                <c:pt idx="35193">
                  <c:v>145.4044246</c:v>
                </c:pt>
                <c:pt idx="35194">
                  <c:v>153.0283341</c:v>
                </c:pt>
                <c:pt idx="35195">
                  <c:v>151.35577369999999</c:v>
                </c:pt>
                <c:pt idx="35196">
                  <c:v>151.35577369999999</c:v>
                </c:pt>
                <c:pt idx="35197">
                  <c:v>157.64873109999999</c:v>
                </c:pt>
                <c:pt idx="35198">
                  <c:v>151.10968779999999</c:v>
                </c:pt>
                <c:pt idx="35199">
                  <c:v>144.5747216</c:v>
                </c:pt>
                <c:pt idx="35200">
                  <c:v>159.14523579999999</c:v>
                </c:pt>
                <c:pt idx="35201">
                  <c:v>161.5567495</c:v>
                </c:pt>
                <c:pt idx="35202">
                  <c:v>147.46412989999999</c:v>
                </c:pt>
                <c:pt idx="35203">
                  <c:v>142.2191933</c:v>
                </c:pt>
                <c:pt idx="35204">
                  <c:v>149.83717759999999</c:v>
                </c:pt>
                <c:pt idx="35205">
                  <c:v>149.86455710000001</c:v>
                </c:pt>
                <c:pt idx="35206">
                  <c:v>145.5315094</c:v>
                </c:pt>
                <c:pt idx="35207">
                  <c:v>145.5315094</c:v>
                </c:pt>
                <c:pt idx="35208">
                  <c:v>161.3488754</c:v>
                </c:pt>
                <c:pt idx="35209">
                  <c:v>154.90200400000001</c:v>
                </c:pt>
                <c:pt idx="35210">
                  <c:v>148.92188490000001</c:v>
                </c:pt>
                <c:pt idx="35211">
                  <c:v>148.92188490000001</c:v>
                </c:pt>
                <c:pt idx="35212">
                  <c:v>149.93661539999999</c:v>
                </c:pt>
                <c:pt idx="35213">
                  <c:v>160.71963940000001</c:v>
                </c:pt>
                <c:pt idx="35214">
                  <c:v>160.71963940000001</c:v>
                </c:pt>
                <c:pt idx="35215">
                  <c:v>162.18510029999999</c:v>
                </c:pt>
                <c:pt idx="35216">
                  <c:v>152.4659024</c:v>
                </c:pt>
                <c:pt idx="35217">
                  <c:v>152.8471572</c:v>
                </c:pt>
                <c:pt idx="35218">
                  <c:v>152.95294029999999</c:v>
                </c:pt>
                <c:pt idx="35219">
                  <c:v>152.84817580000001</c:v>
                </c:pt>
                <c:pt idx="35220">
                  <c:v>147.12223169999999</c:v>
                </c:pt>
                <c:pt idx="35221">
                  <c:v>147.12223169999999</c:v>
                </c:pt>
                <c:pt idx="35222">
                  <c:v>154.58153300000001</c:v>
                </c:pt>
                <c:pt idx="35223">
                  <c:v>145.7040599</c:v>
                </c:pt>
                <c:pt idx="35224">
                  <c:v>145.7040599</c:v>
                </c:pt>
                <c:pt idx="35225">
                  <c:v>147.2394582</c:v>
                </c:pt>
                <c:pt idx="35226">
                  <c:v>152.2121549</c:v>
                </c:pt>
                <c:pt idx="35227">
                  <c:v>151.93160219999999</c:v>
                </c:pt>
                <c:pt idx="35228">
                  <c:v>166.93920890000001</c:v>
                </c:pt>
                <c:pt idx="35229">
                  <c:v>166.93920890000001</c:v>
                </c:pt>
                <c:pt idx="35230">
                  <c:v>141.8604029</c:v>
                </c:pt>
                <c:pt idx="35231">
                  <c:v>151.9307144</c:v>
                </c:pt>
                <c:pt idx="35232">
                  <c:v>154.36797369999999</c:v>
                </c:pt>
                <c:pt idx="35233">
                  <c:v>146.59457140000001</c:v>
                </c:pt>
                <c:pt idx="35234">
                  <c:v>158.038971</c:v>
                </c:pt>
                <c:pt idx="35235">
                  <c:v>158.06183010000001</c:v>
                </c:pt>
                <c:pt idx="35236">
                  <c:v>143.6143093</c:v>
                </c:pt>
                <c:pt idx="35237">
                  <c:v>161.64707569999999</c:v>
                </c:pt>
                <c:pt idx="35238">
                  <c:v>147.6899038</c:v>
                </c:pt>
                <c:pt idx="35239">
                  <c:v>146.78686980000001</c:v>
                </c:pt>
                <c:pt idx="35240">
                  <c:v>163.6228031</c:v>
                </c:pt>
                <c:pt idx="35241">
                  <c:v>155.17173310000001</c:v>
                </c:pt>
                <c:pt idx="35242">
                  <c:v>154.64471839999999</c:v>
                </c:pt>
                <c:pt idx="35243">
                  <c:v>148.9929138</c:v>
                </c:pt>
                <c:pt idx="35244">
                  <c:v>144.49571750000001</c:v>
                </c:pt>
                <c:pt idx="35245">
                  <c:v>156.79749839999999</c:v>
                </c:pt>
                <c:pt idx="35246">
                  <c:v>156.79749839999999</c:v>
                </c:pt>
                <c:pt idx="35247">
                  <c:v>142.4776895</c:v>
                </c:pt>
                <c:pt idx="35248">
                  <c:v>141.84417289999999</c:v>
                </c:pt>
                <c:pt idx="35249">
                  <c:v>152.8451039</c:v>
                </c:pt>
                <c:pt idx="35250">
                  <c:v>155.06935559999999</c:v>
                </c:pt>
                <c:pt idx="35251">
                  <c:v>152.96095940000001</c:v>
                </c:pt>
                <c:pt idx="35252">
                  <c:v>154.30226060000001</c:v>
                </c:pt>
                <c:pt idx="35253">
                  <c:v>154.32825539999999</c:v>
                </c:pt>
                <c:pt idx="35254">
                  <c:v>151.56863319999999</c:v>
                </c:pt>
                <c:pt idx="35255">
                  <c:v>151.56863319999999</c:v>
                </c:pt>
                <c:pt idx="35256">
                  <c:v>154.3657063</c:v>
                </c:pt>
                <c:pt idx="35257">
                  <c:v>154.3657063</c:v>
                </c:pt>
                <c:pt idx="35258">
                  <c:v>158.27904509999999</c:v>
                </c:pt>
                <c:pt idx="35259">
                  <c:v>143.5951953</c:v>
                </c:pt>
                <c:pt idx="35260">
                  <c:v>149.05176420000001</c:v>
                </c:pt>
                <c:pt idx="35261">
                  <c:v>149.05176420000001</c:v>
                </c:pt>
                <c:pt idx="35262">
                  <c:v>145.5731715</c:v>
                </c:pt>
                <c:pt idx="35263">
                  <c:v>151.6827079</c:v>
                </c:pt>
                <c:pt idx="35264">
                  <c:v>151.06881189999999</c:v>
                </c:pt>
                <c:pt idx="35265">
                  <c:v>151.06881189999999</c:v>
                </c:pt>
                <c:pt idx="35266">
                  <c:v>149.34363490000001</c:v>
                </c:pt>
                <c:pt idx="35267">
                  <c:v>152.48779049999999</c:v>
                </c:pt>
                <c:pt idx="35268">
                  <c:v>157.36053609999999</c:v>
                </c:pt>
                <c:pt idx="35269">
                  <c:v>152.496816</c:v>
                </c:pt>
                <c:pt idx="35270">
                  <c:v>145.31103970000001</c:v>
                </c:pt>
                <c:pt idx="35271">
                  <c:v>162.54733300000001</c:v>
                </c:pt>
                <c:pt idx="35272">
                  <c:v>157.35670229999999</c:v>
                </c:pt>
                <c:pt idx="35273">
                  <c:v>162.57078100000001</c:v>
                </c:pt>
                <c:pt idx="35274">
                  <c:v>159.86347860000001</c:v>
                </c:pt>
                <c:pt idx="35275">
                  <c:v>157.6499685</c:v>
                </c:pt>
                <c:pt idx="35276">
                  <c:v>168.15235870000001</c:v>
                </c:pt>
                <c:pt idx="35277">
                  <c:v>151.97099539999999</c:v>
                </c:pt>
                <c:pt idx="35278">
                  <c:v>161.03492610000001</c:v>
                </c:pt>
                <c:pt idx="35279">
                  <c:v>151.95994859999999</c:v>
                </c:pt>
                <c:pt idx="35280">
                  <c:v>145.80134079999999</c:v>
                </c:pt>
                <c:pt idx="35281">
                  <c:v>159.07295640000001</c:v>
                </c:pt>
                <c:pt idx="35282">
                  <c:v>159.07295640000001</c:v>
                </c:pt>
                <c:pt idx="35283">
                  <c:v>148.56964930000001</c:v>
                </c:pt>
                <c:pt idx="35284">
                  <c:v>159.110793</c:v>
                </c:pt>
                <c:pt idx="35285">
                  <c:v>153.4531436</c:v>
                </c:pt>
                <c:pt idx="35286">
                  <c:v>151.2681072</c:v>
                </c:pt>
                <c:pt idx="35287">
                  <c:v>160.6041199</c:v>
                </c:pt>
                <c:pt idx="35288">
                  <c:v>158.5731835</c:v>
                </c:pt>
                <c:pt idx="35289">
                  <c:v>144.21931180000001</c:v>
                </c:pt>
                <c:pt idx="35290">
                  <c:v>158.28133729999999</c:v>
                </c:pt>
                <c:pt idx="35291">
                  <c:v>145.29998380000001</c:v>
                </c:pt>
                <c:pt idx="35292">
                  <c:v>145.7796319</c:v>
                </c:pt>
                <c:pt idx="35293">
                  <c:v>145.7796319</c:v>
                </c:pt>
                <c:pt idx="35294">
                  <c:v>162.29491590000001</c:v>
                </c:pt>
                <c:pt idx="35295">
                  <c:v>162.29491590000001</c:v>
                </c:pt>
                <c:pt idx="35296">
                  <c:v>156.98335979999999</c:v>
                </c:pt>
                <c:pt idx="35297">
                  <c:v>156.98335979999999</c:v>
                </c:pt>
                <c:pt idx="35298">
                  <c:v>157.0948266</c:v>
                </c:pt>
                <c:pt idx="35299">
                  <c:v>159.72643579999999</c:v>
                </c:pt>
                <c:pt idx="35300">
                  <c:v>157.90986960000001</c:v>
                </c:pt>
                <c:pt idx="35301">
                  <c:v>160.80350440000001</c:v>
                </c:pt>
                <c:pt idx="35302">
                  <c:v>160.80350440000001</c:v>
                </c:pt>
                <c:pt idx="35303">
                  <c:v>156.49116090000001</c:v>
                </c:pt>
                <c:pt idx="35304">
                  <c:v>156.49116090000001</c:v>
                </c:pt>
                <c:pt idx="35305">
                  <c:v>159.75376299999999</c:v>
                </c:pt>
                <c:pt idx="35306">
                  <c:v>148.97989609999999</c:v>
                </c:pt>
                <c:pt idx="35307">
                  <c:v>162.84265020000001</c:v>
                </c:pt>
                <c:pt idx="35308">
                  <c:v>157.91646919999999</c:v>
                </c:pt>
                <c:pt idx="35309">
                  <c:v>149.7056876</c:v>
                </c:pt>
                <c:pt idx="35310">
                  <c:v>153.50135209999999</c:v>
                </c:pt>
                <c:pt idx="35311">
                  <c:v>157.68222410000001</c:v>
                </c:pt>
                <c:pt idx="35312">
                  <c:v>145.8332269</c:v>
                </c:pt>
                <c:pt idx="35313">
                  <c:v>145.8332269</c:v>
                </c:pt>
                <c:pt idx="35314">
                  <c:v>156.561194</c:v>
                </c:pt>
                <c:pt idx="35315">
                  <c:v>142.5393861</c:v>
                </c:pt>
                <c:pt idx="35316">
                  <c:v>144.47671149999999</c:v>
                </c:pt>
                <c:pt idx="35317">
                  <c:v>144.47671149999999</c:v>
                </c:pt>
                <c:pt idx="35318">
                  <c:v>156.58574379999999</c:v>
                </c:pt>
                <c:pt idx="35319">
                  <c:v>152.86183969999999</c:v>
                </c:pt>
                <c:pt idx="35320">
                  <c:v>153.5119775</c:v>
                </c:pt>
                <c:pt idx="35321">
                  <c:v>153.5119775</c:v>
                </c:pt>
                <c:pt idx="35322">
                  <c:v>163.5538717</c:v>
                </c:pt>
                <c:pt idx="35323">
                  <c:v>163.5538717</c:v>
                </c:pt>
                <c:pt idx="35324">
                  <c:v>150.15269190000001</c:v>
                </c:pt>
                <c:pt idx="35325">
                  <c:v>146.49718530000001</c:v>
                </c:pt>
                <c:pt idx="35326">
                  <c:v>145.56533279999999</c:v>
                </c:pt>
                <c:pt idx="35327">
                  <c:v>157.40017470000001</c:v>
                </c:pt>
                <c:pt idx="35328">
                  <c:v>150.23955280000001</c:v>
                </c:pt>
                <c:pt idx="35329">
                  <c:v>157.39060230000001</c:v>
                </c:pt>
                <c:pt idx="35330">
                  <c:v>151.0038242</c:v>
                </c:pt>
                <c:pt idx="35331">
                  <c:v>143.32656059999999</c:v>
                </c:pt>
                <c:pt idx="35332">
                  <c:v>163.62122489999999</c:v>
                </c:pt>
                <c:pt idx="35333">
                  <c:v>162.11382990000001</c:v>
                </c:pt>
                <c:pt idx="35334">
                  <c:v>158.87950799999999</c:v>
                </c:pt>
                <c:pt idx="35335">
                  <c:v>152.89853600000001</c:v>
                </c:pt>
                <c:pt idx="35336">
                  <c:v>147.68687059999999</c:v>
                </c:pt>
                <c:pt idx="35337">
                  <c:v>146.90746089999999</c:v>
                </c:pt>
                <c:pt idx="35338">
                  <c:v>152.92819399999999</c:v>
                </c:pt>
                <c:pt idx="35339">
                  <c:v>159.53287850000001</c:v>
                </c:pt>
                <c:pt idx="35340">
                  <c:v>162.4590164</c:v>
                </c:pt>
                <c:pt idx="35341">
                  <c:v>162.4590164</c:v>
                </c:pt>
                <c:pt idx="35342">
                  <c:v>149.6974969</c:v>
                </c:pt>
                <c:pt idx="35343">
                  <c:v>156.31154950000001</c:v>
                </c:pt>
                <c:pt idx="35344">
                  <c:v>153.77098789999999</c:v>
                </c:pt>
                <c:pt idx="35345">
                  <c:v>156.71336030000001</c:v>
                </c:pt>
                <c:pt idx="35346">
                  <c:v>151.15098929999999</c:v>
                </c:pt>
                <c:pt idx="35347">
                  <c:v>151.15098929999999</c:v>
                </c:pt>
                <c:pt idx="35348">
                  <c:v>154.3362386</c:v>
                </c:pt>
                <c:pt idx="35349">
                  <c:v>168.98475640000001</c:v>
                </c:pt>
                <c:pt idx="35350">
                  <c:v>168.98475640000001</c:v>
                </c:pt>
                <c:pt idx="35351">
                  <c:v>149.3212025</c:v>
                </c:pt>
                <c:pt idx="35352">
                  <c:v>149.3212025</c:v>
                </c:pt>
                <c:pt idx="35353">
                  <c:v>154.14627179999999</c:v>
                </c:pt>
                <c:pt idx="35354">
                  <c:v>146.22112369999999</c:v>
                </c:pt>
                <c:pt idx="35355">
                  <c:v>160.1222712</c:v>
                </c:pt>
                <c:pt idx="35356">
                  <c:v>160.14483619999999</c:v>
                </c:pt>
                <c:pt idx="35357">
                  <c:v>153.1886173</c:v>
                </c:pt>
                <c:pt idx="35358">
                  <c:v>147.9495044</c:v>
                </c:pt>
                <c:pt idx="35359">
                  <c:v>147.9495044</c:v>
                </c:pt>
                <c:pt idx="35360">
                  <c:v>150.22612699999999</c:v>
                </c:pt>
                <c:pt idx="35361">
                  <c:v>148.95212380000001</c:v>
                </c:pt>
                <c:pt idx="35362">
                  <c:v>149.44692789999999</c:v>
                </c:pt>
                <c:pt idx="35363">
                  <c:v>154.42405460000001</c:v>
                </c:pt>
                <c:pt idx="35364">
                  <c:v>153.23485030000001</c:v>
                </c:pt>
                <c:pt idx="35365">
                  <c:v>150.2357844</c:v>
                </c:pt>
                <c:pt idx="35366">
                  <c:v>145.02099010000001</c:v>
                </c:pt>
                <c:pt idx="35367">
                  <c:v>165.69633669999999</c:v>
                </c:pt>
                <c:pt idx="35368">
                  <c:v>148.39090759999999</c:v>
                </c:pt>
                <c:pt idx="35369">
                  <c:v>153.2343448</c:v>
                </c:pt>
                <c:pt idx="35370">
                  <c:v>155.65299659999999</c:v>
                </c:pt>
                <c:pt idx="35371">
                  <c:v>157.31736950000001</c:v>
                </c:pt>
                <c:pt idx="35372">
                  <c:v>157.62720100000001</c:v>
                </c:pt>
                <c:pt idx="35373">
                  <c:v>162.88454759999999</c:v>
                </c:pt>
                <c:pt idx="35374">
                  <c:v>149.2432149</c:v>
                </c:pt>
                <c:pt idx="35375">
                  <c:v>143.20492329999999</c:v>
                </c:pt>
                <c:pt idx="35376">
                  <c:v>146.38254209999999</c:v>
                </c:pt>
                <c:pt idx="35377">
                  <c:v>158.93145029999999</c:v>
                </c:pt>
                <c:pt idx="35378">
                  <c:v>158.93145029999999</c:v>
                </c:pt>
                <c:pt idx="35379">
                  <c:v>146.29012599999999</c:v>
                </c:pt>
                <c:pt idx="35380">
                  <c:v>151.18662309999999</c:v>
                </c:pt>
                <c:pt idx="35381">
                  <c:v>154.61582279999999</c:v>
                </c:pt>
                <c:pt idx="35382">
                  <c:v>158.04803849999999</c:v>
                </c:pt>
                <c:pt idx="35383">
                  <c:v>146.66845559999999</c:v>
                </c:pt>
                <c:pt idx="35384">
                  <c:v>157.61509179999999</c:v>
                </c:pt>
                <c:pt idx="35385">
                  <c:v>156.45281700000001</c:v>
                </c:pt>
                <c:pt idx="35386">
                  <c:v>157.52880329999999</c:v>
                </c:pt>
                <c:pt idx="35387">
                  <c:v>144.55003919999999</c:v>
                </c:pt>
                <c:pt idx="35388">
                  <c:v>144.55003919999999</c:v>
                </c:pt>
                <c:pt idx="35389">
                  <c:v>156.480954</c:v>
                </c:pt>
                <c:pt idx="35390">
                  <c:v>145.00033239999999</c:v>
                </c:pt>
                <c:pt idx="35391">
                  <c:v>154.14065780000001</c:v>
                </c:pt>
                <c:pt idx="35392">
                  <c:v>152.12351910000001</c:v>
                </c:pt>
                <c:pt idx="35393">
                  <c:v>152.12351910000001</c:v>
                </c:pt>
                <c:pt idx="35394">
                  <c:v>152.4009752</c:v>
                </c:pt>
                <c:pt idx="35395">
                  <c:v>153.75372730000001</c:v>
                </c:pt>
                <c:pt idx="35396">
                  <c:v>153.75372730000001</c:v>
                </c:pt>
                <c:pt idx="35397">
                  <c:v>156.5746043</c:v>
                </c:pt>
                <c:pt idx="35398">
                  <c:v>156.5746043</c:v>
                </c:pt>
                <c:pt idx="35399">
                  <c:v>164.61289819999999</c:v>
                </c:pt>
                <c:pt idx="35400">
                  <c:v>145.8449019</c:v>
                </c:pt>
                <c:pt idx="35401">
                  <c:v>159.55235540000001</c:v>
                </c:pt>
                <c:pt idx="35402">
                  <c:v>164.63632079999999</c:v>
                </c:pt>
                <c:pt idx="35403">
                  <c:v>153.87672219999999</c:v>
                </c:pt>
                <c:pt idx="35404">
                  <c:v>171.09944859999999</c:v>
                </c:pt>
                <c:pt idx="35405">
                  <c:v>154.6661125</c:v>
                </c:pt>
                <c:pt idx="35406">
                  <c:v>152.37843340000001</c:v>
                </c:pt>
                <c:pt idx="35407">
                  <c:v>152.37843340000001</c:v>
                </c:pt>
                <c:pt idx="35408">
                  <c:v>154.6755301</c:v>
                </c:pt>
                <c:pt idx="35409">
                  <c:v>158.6356997</c:v>
                </c:pt>
                <c:pt idx="35410">
                  <c:v>148.46512809999999</c:v>
                </c:pt>
                <c:pt idx="35411">
                  <c:v>158.63470430000001</c:v>
                </c:pt>
                <c:pt idx="35412">
                  <c:v>157.89924869999999</c:v>
                </c:pt>
                <c:pt idx="35413">
                  <c:v>153.27333139999999</c:v>
                </c:pt>
                <c:pt idx="35414">
                  <c:v>162.05579520000001</c:v>
                </c:pt>
                <c:pt idx="35415">
                  <c:v>161.1948544</c:v>
                </c:pt>
                <c:pt idx="35416">
                  <c:v>159.92104140000001</c:v>
                </c:pt>
                <c:pt idx="35417">
                  <c:v>153.2605576</c:v>
                </c:pt>
                <c:pt idx="35418">
                  <c:v>148.0531896</c:v>
                </c:pt>
                <c:pt idx="35419">
                  <c:v>153.4183511</c:v>
                </c:pt>
                <c:pt idx="35420">
                  <c:v>162.72727269999999</c:v>
                </c:pt>
                <c:pt idx="35421">
                  <c:v>151.54031079999999</c:v>
                </c:pt>
                <c:pt idx="35422">
                  <c:v>161.54804909999999</c:v>
                </c:pt>
                <c:pt idx="35423">
                  <c:v>157.6325674</c:v>
                </c:pt>
                <c:pt idx="35424">
                  <c:v>155.630887</c:v>
                </c:pt>
                <c:pt idx="35425">
                  <c:v>158.4079788</c:v>
                </c:pt>
                <c:pt idx="35426">
                  <c:v>143.34864759999999</c:v>
                </c:pt>
                <c:pt idx="35427">
                  <c:v>147.1989911</c:v>
                </c:pt>
                <c:pt idx="35428">
                  <c:v>144.8298494</c:v>
                </c:pt>
                <c:pt idx="35429">
                  <c:v>159.5512445</c:v>
                </c:pt>
                <c:pt idx="35430">
                  <c:v>148.4518917</c:v>
                </c:pt>
                <c:pt idx="35431">
                  <c:v>148.02739159999999</c:v>
                </c:pt>
                <c:pt idx="35432">
                  <c:v>148.02739159999999</c:v>
                </c:pt>
                <c:pt idx="35433">
                  <c:v>161.8549544</c:v>
                </c:pt>
                <c:pt idx="35434">
                  <c:v>161.88428440000001</c:v>
                </c:pt>
                <c:pt idx="35435">
                  <c:v>159.14999359999999</c:v>
                </c:pt>
                <c:pt idx="35436">
                  <c:v>159.14999359999999</c:v>
                </c:pt>
                <c:pt idx="35437">
                  <c:v>162.32364849999999</c:v>
                </c:pt>
                <c:pt idx="35438">
                  <c:v>170.0536362</c:v>
                </c:pt>
                <c:pt idx="35439">
                  <c:v>170.07542340000001</c:v>
                </c:pt>
                <c:pt idx="35440">
                  <c:v>158.34955719999999</c:v>
                </c:pt>
                <c:pt idx="35441">
                  <c:v>156.5750577</c:v>
                </c:pt>
                <c:pt idx="35442">
                  <c:v>156.5750577</c:v>
                </c:pt>
                <c:pt idx="35443">
                  <c:v>155.9168646</c:v>
                </c:pt>
                <c:pt idx="35444">
                  <c:v>147.2485125</c:v>
                </c:pt>
                <c:pt idx="35445">
                  <c:v>160.06725109999999</c:v>
                </c:pt>
                <c:pt idx="35446">
                  <c:v>149.420593</c:v>
                </c:pt>
                <c:pt idx="35447">
                  <c:v>157.904888</c:v>
                </c:pt>
                <c:pt idx="35448">
                  <c:v>157.77301650000001</c:v>
                </c:pt>
                <c:pt idx="35449">
                  <c:v>157.77301650000001</c:v>
                </c:pt>
                <c:pt idx="35450">
                  <c:v>160.07648760000001</c:v>
                </c:pt>
                <c:pt idx="35451">
                  <c:v>150.28897889999999</c:v>
                </c:pt>
                <c:pt idx="35452">
                  <c:v>147.35468169999999</c:v>
                </c:pt>
                <c:pt idx="35453">
                  <c:v>151.94343370000001</c:v>
                </c:pt>
                <c:pt idx="35454">
                  <c:v>146.73239480000001</c:v>
                </c:pt>
                <c:pt idx="35455">
                  <c:v>146.73239480000001</c:v>
                </c:pt>
                <c:pt idx="35456">
                  <c:v>144.46513540000001</c:v>
                </c:pt>
                <c:pt idx="35457">
                  <c:v>165.69062550000001</c:v>
                </c:pt>
                <c:pt idx="35458">
                  <c:v>165.08201629999999</c:v>
                </c:pt>
                <c:pt idx="35459">
                  <c:v>152.157385</c:v>
                </c:pt>
                <c:pt idx="35460">
                  <c:v>151.03858249999999</c:v>
                </c:pt>
                <c:pt idx="35461">
                  <c:v>158.67500000000001</c:v>
                </c:pt>
                <c:pt idx="35462">
                  <c:v>158.66582819999999</c:v>
                </c:pt>
                <c:pt idx="35463">
                  <c:v>151.04143980000001</c:v>
                </c:pt>
                <c:pt idx="35464">
                  <c:v>152.4787987</c:v>
                </c:pt>
                <c:pt idx="35465">
                  <c:v>155.06039150000001</c:v>
                </c:pt>
                <c:pt idx="35466">
                  <c:v>155.09212289999999</c:v>
                </c:pt>
                <c:pt idx="35467">
                  <c:v>161.03861810000001</c:v>
                </c:pt>
                <c:pt idx="35468">
                  <c:v>143.0443659</c:v>
                </c:pt>
                <c:pt idx="35469">
                  <c:v>149.89210990000001</c:v>
                </c:pt>
                <c:pt idx="35470">
                  <c:v>157.93012899999999</c:v>
                </c:pt>
                <c:pt idx="35471">
                  <c:v>150.7082336</c:v>
                </c:pt>
                <c:pt idx="35472">
                  <c:v>151.93337980000001</c:v>
                </c:pt>
                <c:pt idx="35473">
                  <c:v>162.36456920000001</c:v>
                </c:pt>
                <c:pt idx="35474">
                  <c:v>158.18332910000001</c:v>
                </c:pt>
                <c:pt idx="35475">
                  <c:v>163.79206540000001</c:v>
                </c:pt>
                <c:pt idx="35476">
                  <c:v>150.9398492</c:v>
                </c:pt>
                <c:pt idx="35477">
                  <c:v>163.0901719</c:v>
                </c:pt>
                <c:pt idx="35478">
                  <c:v>152.4606526</c:v>
                </c:pt>
                <c:pt idx="35479">
                  <c:v>152.4606526</c:v>
                </c:pt>
                <c:pt idx="35480">
                  <c:v>163.11534330000001</c:v>
                </c:pt>
                <c:pt idx="35481">
                  <c:v>146.55981209999999</c:v>
                </c:pt>
                <c:pt idx="35482">
                  <c:v>151.11901599999999</c:v>
                </c:pt>
                <c:pt idx="35483">
                  <c:v>163.2217914</c:v>
                </c:pt>
                <c:pt idx="35484">
                  <c:v>163.2217914</c:v>
                </c:pt>
                <c:pt idx="35485">
                  <c:v>152.42352170000001</c:v>
                </c:pt>
                <c:pt idx="35486">
                  <c:v>152.42352170000001</c:v>
                </c:pt>
                <c:pt idx="35487">
                  <c:v>168.65481149999999</c:v>
                </c:pt>
                <c:pt idx="35488">
                  <c:v>147.2458804</c:v>
                </c:pt>
                <c:pt idx="35489">
                  <c:v>156.3668198</c:v>
                </c:pt>
                <c:pt idx="35490">
                  <c:v>160.3634375</c:v>
                </c:pt>
                <c:pt idx="35491">
                  <c:v>153.32384450000001</c:v>
                </c:pt>
                <c:pt idx="35492">
                  <c:v>161.0709377</c:v>
                </c:pt>
                <c:pt idx="35493">
                  <c:v>161.0709377</c:v>
                </c:pt>
                <c:pt idx="35494">
                  <c:v>151.6548172</c:v>
                </c:pt>
                <c:pt idx="35495">
                  <c:v>150.19929200000001</c:v>
                </c:pt>
                <c:pt idx="35496">
                  <c:v>150.19929200000001</c:v>
                </c:pt>
                <c:pt idx="35497">
                  <c:v>155.70769480000001</c:v>
                </c:pt>
                <c:pt idx="35498">
                  <c:v>153.33397959999999</c:v>
                </c:pt>
                <c:pt idx="35499">
                  <c:v>155.4592208</c:v>
                </c:pt>
                <c:pt idx="35500">
                  <c:v>151.0749112</c:v>
                </c:pt>
                <c:pt idx="35501">
                  <c:v>151.06575939999999</c:v>
                </c:pt>
                <c:pt idx="35502">
                  <c:v>155.4592998</c:v>
                </c:pt>
                <c:pt idx="35503">
                  <c:v>154.85245399999999</c:v>
                </c:pt>
                <c:pt idx="35504">
                  <c:v>144.47051980000001</c:v>
                </c:pt>
                <c:pt idx="35505">
                  <c:v>149.41349880000001</c:v>
                </c:pt>
                <c:pt idx="35506">
                  <c:v>144.31010549999999</c:v>
                </c:pt>
                <c:pt idx="35507">
                  <c:v>147.1689949</c:v>
                </c:pt>
                <c:pt idx="35508">
                  <c:v>150.35353610000001</c:v>
                </c:pt>
                <c:pt idx="35509">
                  <c:v>157.87263920000001</c:v>
                </c:pt>
                <c:pt idx="35510">
                  <c:v>151.93120089999999</c:v>
                </c:pt>
                <c:pt idx="35511">
                  <c:v>158.45089329999999</c:v>
                </c:pt>
                <c:pt idx="35512">
                  <c:v>159.50386739999999</c:v>
                </c:pt>
                <c:pt idx="35513">
                  <c:v>159.53214919999999</c:v>
                </c:pt>
                <c:pt idx="35514">
                  <c:v>153.38091890000001</c:v>
                </c:pt>
                <c:pt idx="35515">
                  <c:v>154.2903441</c:v>
                </c:pt>
                <c:pt idx="35516">
                  <c:v>154.2903441</c:v>
                </c:pt>
                <c:pt idx="35517">
                  <c:v>159.03015619999999</c:v>
                </c:pt>
                <c:pt idx="35518">
                  <c:v>151.48717719999999</c:v>
                </c:pt>
                <c:pt idx="35519">
                  <c:v>150.7506242</c:v>
                </c:pt>
                <c:pt idx="35520">
                  <c:v>162.3994893</c:v>
                </c:pt>
                <c:pt idx="35521">
                  <c:v>146.8071099</c:v>
                </c:pt>
                <c:pt idx="35522">
                  <c:v>146.8071099</c:v>
                </c:pt>
                <c:pt idx="35523">
                  <c:v>156.35960610000001</c:v>
                </c:pt>
                <c:pt idx="35524">
                  <c:v>167.5722897</c:v>
                </c:pt>
                <c:pt idx="35525">
                  <c:v>167.5958297</c:v>
                </c:pt>
                <c:pt idx="35526">
                  <c:v>163.40663739999999</c:v>
                </c:pt>
                <c:pt idx="35527">
                  <c:v>173.15427600000001</c:v>
                </c:pt>
                <c:pt idx="35528">
                  <c:v>157.85716339999999</c:v>
                </c:pt>
                <c:pt idx="35529">
                  <c:v>157.85716339999999</c:v>
                </c:pt>
                <c:pt idx="35530">
                  <c:v>156.8464104</c:v>
                </c:pt>
                <c:pt idx="35531">
                  <c:v>156.8464104</c:v>
                </c:pt>
                <c:pt idx="35532">
                  <c:v>150.06484420000001</c:v>
                </c:pt>
                <c:pt idx="35533">
                  <c:v>148.0963596</c:v>
                </c:pt>
                <c:pt idx="35534">
                  <c:v>161.75581600000001</c:v>
                </c:pt>
                <c:pt idx="35535">
                  <c:v>156.8477383</c:v>
                </c:pt>
                <c:pt idx="35536">
                  <c:v>156.0694647</c:v>
                </c:pt>
                <c:pt idx="35537">
                  <c:v>144.7328273</c:v>
                </c:pt>
                <c:pt idx="35538">
                  <c:v>163.4000466</c:v>
                </c:pt>
                <c:pt idx="35539">
                  <c:v>150.06914889999999</c:v>
                </c:pt>
                <c:pt idx="35540">
                  <c:v>154.61173289999999</c:v>
                </c:pt>
                <c:pt idx="35541">
                  <c:v>154.61173289999999</c:v>
                </c:pt>
                <c:pt idx="35542">
                  <c:v>156.85755639999999</c:v>
                </c:pt>
                <c:pt idx="35543">
                  <c:v>160.1705633</c:v>
                </c:pt>
                <c:pt idx="35544">
                  <c:v>160.84070539999999</c:v>
                </c:pt>
                <c:pt idx="35545">
                  <c:v>157.05189300000001</c:v>
                </c:pt>
                <c:pt idx="35546">
                  <c:v>155.56855400000001</c:v>
                </c:pt>
                <c:pt idx="35547">
                  <c:v>152.23514520000001</c:v>
                </c:pt>
                <c:pt idx="35548">
                  <c:v>164.8543932</c:v>
                </c:pt>
                <c:pt idx="35549">
                  <c:v>150.71315240000001</c:v>
                </c:pt>
                <c:pt idx="35550">
                  <c:v>160.84252409999999</c:v>
                </c:pt>
                <c:pt idx="35551">
                  <c:v>147.91935140000001</c:v>
                </c:pt>
                <c:pt idx="35552">
                  <c:v>153.0884686</c:v>
                </c:pt>
                <c:pt idx="35553">
                  <c:v>155.4946697</c:v>
                </c:pt>
                <c:pt idx="35554">
                  <c:v>162.29092399999999</c:v>
                </c:pt>
                <c:pt idx="35555">
                  <c:v>155.48693499999999</c:v>
                </c:pt>
                <c:pt idx="35556">
                  <c:v>162.11306389999999</c:v>
                </c:pt>
                <c:pt idx="35557">
                  <c:v>162.21838980000001</c:v>
                </c:pt>
                <c:pt idx="35558">
                  <c:v>151.10437820000001</c:v>
                </c:pt>
                <c:pt idx="35559">
                  <c:v>150.30725380000001</c:v>
                </c:pt>
                <c:pt idx="35560">
                  <c:v>157.8120352</c:v>
                </c:pt>
                <c:pt idx="35561">
                  <c:v>144.33243859999999</c:v>
                </c:pt>
                <c:pt idx="35562">
                  <c:v>150.15315200000001</c:v>
                </c:pt>
                <c:pt idx="35563">
                  <c:v>148.20721030000001</c:v>
                </c:pt>
                <c:pt idx="35564">
                  <c:v>163.98699679999999</c:v>
                </c:pt>
                <c:pt idx="35565">
                  <c:v>164.01852339999999</c:v>
                </c:pt>
                <c:pt idx="35566">
                  <c:v>172.09754899999999</c:v>
                </c:pt>
                <c:pt idx="35567">
                  <c:v>149.66828229999999</c:v>
                </c:pt>
                <c:pt idx="35568">
                  <c:v>172.12165529999999</c:v>
                </c:pt>
                <c:pt idx="35569">
                  <c:v>158.7300736</c:v>
                </c:pt>
                <c:pt idx="35570">
                  <c:v>158.7300736</c:v>
                </c:pt>
                <c:pt idx="35571">
                  <c:v>150.6956117</c:v>
                </c:pt>
                <c:pt idx="35572">
                  <c:v>161.7533531</c:v>
                </c:pt>
                <c:pt idx="35573">
                  <c:v>150.2747971</c:v>
                </c:pt>
                <c:pt idx="35574">
                  <c:v>150.2747971</c:v>
                </c:pt>
                <c:pt idx="35575">
                  <c:v>158.96278359999999</c:v>
                </c:pt>
                <c:pt idx="35576">
                  <c:v>161.3139539</c:v>
                </c:pt>
                <c:pt idx="35577">
                  <c:v>161.3139539</c:v>
                </c:pt>
                <c:pt idx="35578">
                  <c:v>149.89769680000001</c:v>
                </c:pt>
                <c:pt idx="35579">
                  <c:v>162.58125319999999</c:v>
                </c:pt>
                <c:pt idx="35580">
                  <c:v>160.52859179999999</c:v>
                </c:pt>
                <c:pt idx="35581">
                  <c:v>152.0424592</c:v>
                </c:pt>
                <c:pt idx="35582">
                  <c:v>162.22889810000001</c:v>
                </c:pt>
                <c:pt idx="35583">
                  <c:v>163.31140199999999</c:v>
                </c:pt>
                <c:pt idx="35584">
                  <c:v>163.31140199999999</c:v>
                </c:pt>
                <c:pt idx="35585">
                  <c:v>168.04536289999999</c:v>
                </c:pt>
                <c:pt idx="35586">
                  <c:v>162.24096950000001</c:v>
                </c:pt>
                <c:pt idx="35587">
                  <c:v>163.16974949999999</c:v>
                </c:pt>
                <c:pt idx="35588">
                  <c:v>159.9872867</c:v>
                </c:pt>
                <c:pt idx="35589">
                  <c:v>159.9872867</c:v>
                </c:pt>
                <c:pt idx="35590">
                  <c:v>152.52823509999999</c:v>
                </c:pt>
                <c:pt idx="35591">
                  <c:v>154.18135419999999</c:v>
                </c:pt>
                <c:pt idx="35592">
                  <c:v>158.11332010000001</c:v>
                </c:pt>
                <c:pt idx="35593">
                  <c:v>158.14732960000001</c:v>
                </c:pt>
                <c:pt idx="35594">
                  <c:v>151.2983198</c:v>
                </c:pt>
                <c:pt idx="35595">
                  <c:v>152.15289250000001</c:v>
                </c:pt>
                <c:pt idx="35596">
                  <c:v>160.8818819</c:v>
                </c:pt>
                <c:pt idx="35597">
                  <c:v>154.18893739999999</c:v>
                </c:pt>
                <c:pt idx="35598">
                  <c:v>160.8732474</c:v>
                </c:pt>
                <c:pt idx="35599">
                  <c:v>150.89225500000001</c:v>
                </c:pt>
                <c:pt idx="35600">
                  <c:v>154.1878323</c:v>
                </c:pt>
                <c:pt idx="35601">
                  <c:v>147.8769623</c:v>
                </c:pt>
                <c:pt idx="35602">
                  <c:v>154.7186366</c:v>
                </c:pt>
                <c:pt idx="35603">
                  <c:v>163.19758640000001</c:v>
                </c:pt>
                <c:pt idx="35604">
                  <c:v>160.06284880000001</c:v>
                </c:pt>
                <c:pt idx="35605">
                  <c:v>165.8944238</c:v>
                </c:pt>
                <c:pt idx="35606">
                  <c:v>148.42920649999999</c:v>
                </c:pt>
                <c:pt idx="35607">
                  <c:v>156.2469299</c:v>
                </c:pt>
                <c:pt idx="35608">
                  <c:v>152.990004</c:v>
                </c:pt>
                <c:pt idx="35609">
                  <c:v>148.07200169999999</c:v>
                </c:pt>
                <c:pt idx="35610">
                  <c:v>163.44768329999999</c:v>
                </c:pt>
                <c:pt idx="35611">
                  <c:v>154.17549120000001</c:v>
                </c:pt>
                <c:pt idx="35612">
                  <c:v>151.93134169999999</c:v>
                </c:pt>
                <c:pt idx="35613">
                  <c:v>154.1671733</c:v>
                </c:pt>
                <c:pt idx="35614">
                  <c:v>171.60842109999999</c:v>
                </c:pt>
                <c:pt idx="35615">
                  <c:v>165.9477426</c:v>
                </c:pt>
                <c:pt idx="35616">
                  <c:v>154.69415860000001</c:v>
                </c:pt>
                <c:pt idx="35617">
                  <c:v>154.69415860000001</c:v>
                </c:pt>
                <c:pt idx="35618">
                  <c:v>164.05135720000001</c:v>
                </c:pt>
                <c:pt idx="35619">
                  <c:v>162.50443509999999</c:v>
                </c:pt>
                <c:pt idx="35620">
                  <c:v>151.09196230000001</c:v>
                </c:pt>
                <c:pt idx="35621">
                  <c:v>151.3675341</c:v>
                </c:pt>
                <c:pt idx="35622">
                  <c:v>163.21120780000001</c:v>
                </c:pt>
                <c:pt idx="35623">
                  <c:v>163.21120780000001</c:v>
                </c:pt>
                <c:pt idx="35624">
                  <c:v>154.12406799999999</c:v>
                </c:pt>
                <c:pt idx="35625">
                  <c:v>151.2009199</c:v>
                </c:pt>
                <c:pt idx="35626">
                  <c:v>154.62228150000001</c:v>
                </c:pt>
                <c:pt idx="35627">
                  <c:v>154.62228150000001</c:v>
                </c:pt>
                <c:pt idx="35628">
                  <c:v>158.5905319</c:v>
                </c:pt>
                <c:pt idx="35629">
                  <c:v>155.51780350000001</c:v>
                </c:pt>
                <c:pt idx="35630">
                  <c:v>154.76357669999999</c:v>
                </c:pt>
                <c:pt idx="35631">
                  <c:v>155.52835680000001</c:v>
                </c:pt>
                <c:pt idx="35632">
                  <c:v>153.35420959999999</c:v>
                </c:pt>
                <c:pt idx="35633">
                  <c:v>153.35420959999999</c:v>
                </c:pt>
                <c:pt idx="35634">
                  <c:v>157.9258347</c:v>
                </c:pt>
                <c:pt idx="35635">
                  <c:v>154.21988429999999</c:v>
                </c:pt>
                <c:pt idx="35636">
                  <c:v>157.6865569</c:v>
                </c:pt>
                <c:pt idx="35637">
                  <c:v>148.32429980000001</c:v>
                </c:pt>
                <c:pt idx="35638">
                  <c:v>154.21105220000001</c:v>
                </c:pt>
                <c:pt idx="35639">
                  <c:v>161.64967429999999</c:v>
                </c:pt>
                <c:pt idx="35640">
                  <c:v>156.0232555</c:v>
                </c:pt>
                <c:pt idx="35641">
                  <c:v>157.68489550000001</c:v>
                </c:pt>
                <c:pt idx="35642">
                  <c:v>161.68224839999999</c:v>
                </c:pt>
                <c:pt idx="35643">
                  <c:v>159.16746789999999</c:v>
                </c:pt>
                <c:pt idx="35644">
                  <c:v>167.05789540000001</c:v>
                </c:pt>
                <c:pt idx="35645">
                  <c:v>163.73194520000001</c:v>
                </c:pt>
                <c:pt idx="35646">
                  <c:v>156.47570540000001</c:v>
                </c:pt>
                <c:pt idx="35647">
                  <c:v>170.52192790000001</c:v>
                </c:pt>
                <c:pt idx="35648">
                  <c:v>147.76895759999999</c:v>
                </c:pt>
                <c:pt idx="35649">
                  <c:v>170.5478502</c:v>
                </c:pt>
                <c:pt idx="35650">
                  <c:v>165.51904289999999</c:v>
                </c:pt>
                <c:pt idx="35651">
                  <c:v>158.57936040000001</c:v>
                </c:pt>
                <c:pt idx="35652">
                  <c:v>154.79846860000001</c:v>
                </c:pt>
                <c:pt idx="35653">
                  <c:v>160.07222390000001</c:v>
                </c:pt>
                <c:pt idx="35654">
                  <c:v>160.07222390000001</c:v>
                </c:pt>
                <c:pt idx="35655">
                  <c:v>159.0301729</c:v>
                </c:pt>
                <c:pt idx="35656">
                  <c:v>159.0301729</c:v>
                </c:pt>
                <c:pt idx="35657">
                  <c:v>157.7189521</c:v>
                </c:pt>
                <c:pt idx="35658">
                  <c:v>151.09131400000001</c:v>
                </c:pt>
                <c:pt idx="35659">
                  <c:v>166.98039309999999</c:v>
                </c:pt>
                <c:pt idx="35660">
                  <c:v>163.99895179999999</c:v>
                </c:pt>
                <c:pt idx="35661">
                  <c:v>150.34738590000001</c:v>
                </c:pt>
                <c:pt idx="35662">
                  <c:v>163.96088019999999</c:v>
                </c:pt>
                <c:pt idx="35663">
                  <c:v>159.93322910000001</c:v>
                </c:pt>
                <c:pt idx="35664">
                  <c:v>158.26322329999999</c:v>
                </c:pt>
                <c:pt idx="35665">
                  <c:v>149.5627604</c:v>
                </c:pt>
                <c:pt idx="35666">
                  <c:v>159.94589790000001</c:v>
                </c:pt>
                <c:pt idx="35667">
                  <c:v>168.65000459999999</c:v>
                </c:pt>
                <c:pt idx="35668">
                  <c:v>168.65000459999999</c:v>
                </c:pt>
                <c:pt idx="35669">
                  <c:v>148.3996171</c:v>
                </c:pt>
                <c:pt idx="35670">
                  <c:v>157.7556165</c:v>
                </c:pt>
                <c:pt idx="35671">
                  <c:v>157.7556165</c:v>
                </c:pt>
                <c:pt idx="35672">
                  <c:v>163.0519879</c:v>
                </c:pt>
                <c:pt idx="35673">
                  <c:v>164.59545259999999</c:v>
                </c:pt>
                <c:pt idx="35674">
                  <c:v>158.70638</c:v>
                </c:pt>
                <c:pt idx="35675">
                  <c:v>151.8810039</c:v>
                </c:pt>
                <c:pt idx="35676">
                  <c:v>153.85746510000001</c:v>
                </c:pt>
                <c:pt idx="35677">
                  <c:v>157.72106439999999</c:v>
                </c:pt>
                <c:pt idx="35678">
                  <c:v>163.04954190000001</c:v>
                </c:pt>
                <c:pt idx="35679">
                  <c:v>167.95663020000001</c:v>
                </c:pt>
                <c:pt idx="35680">
                  <c:v>154.98676040000001</c:v>
                </c:pt>
                <c:pt idx="35681">
                  <c:v>157.71157030000001</c:v>
                </c:pt>
                <c:pt idx="35682">
                  <c:v>149.05219840000001</c:v>
                </c:pt>
                <c:pt idx="35683">
                  <c:v>164.58961059999999</c:v>
                </c:pt>
                <c:pt idx="35684">
                  <c:v>154.2151504</c:v>
                </c:pt>
                <c:pt idx="35685">
                  <c:v>166.1202208</c:v>
                </c:pt>
                <c:pt idx="35686">
                  <c:v>166.15168929999999</c:v>
                </c:pt>
                <c:pt idx="35687">
                  <c:v>160.8953707</c:v>
                </c:pt>
                <c:pt idx="35688">
                  <c:v>148.33795860000001</c:v>
                </c:pt>
                <c:pt idx="35689">
                  <c:v>152.56128960000001</c:v>
                </c:pt>
                <c:pt idx="35690">
                  <c:v>175.03785550000001</c:v>
                </c:pt>
                <c:pt idx="35691">
                  <c:v>155.80195610000001</c:v>
                </c:pt>
                <c:pt idx="35692">
                  <c:v>160.8828733</c:v>
                </c:pt>
                <c:pt idx="35693">
                  <c:v>160.8828733</c:v>
                </c:pt>
                <c:pt idx="35694">
                  <c:v>175.06469039999999</c:v>
                </c:pt>
                <c:pt idx="35695">
                  <c:v>168.08501799999999</c:v>
                </c:pt>
                <c:pt idx="35696">
                  <c:v>155.446316</c:v>
                </c:pt>
                <c:pt idx="35697">
                  <c:v>165.73836929999999</c:v>
                </c:pt>
                <c:pt idx="35698">
                  <c:v>153.8373651</c:v>
                </c:pt>
                <c:pt idx="35699">
                  <c:v>163.9546153</c:v>
                </c:pt>
                <c:pt idx="35700">
                  <c:v>153.4316025</c:v>
                </c:pt>
                <c:pt idx="35701">
                  <c:v>153.4316025</c:v>
                </c:pt>
                <c:pt idx="35702">
                  <c:v>163.48199890000001</c:v>
                </c:pt>
                <c:pt idx="35703">
                  <c:v>163.48199890000001</c:v>
                </c:pt>
                <c:pt idx="35704">
                  <c:v>167.82778529999999</c:v>
                </c:pt>
                <c:pt idx="35705">
                  <c:v>162.7068878</c:v>
                </c:pt>
                <c:pt idx="35706">
                  <c:v>164.39243300000001</c:v>
                </c:pt>
                <c:pt idx="35707">
                  <c:v>154.77700429999999</c:v>
                </c:pt>
                <c:pt idx="35708">
                  <c:v>167.77078130000001</c:v>
                </c:pt>
                <c:pt idx="35709">
                  <c:v>164.40268699999999</c:v>
                </c:pt>
                <c:pt idx="35710">
                  <c:v>162.202958</c:v>
                </c:pt>
                <c:pt idx="35711">
                  <c:v>162.202958</c:v>
                </c:pt>
                <c:pt idx="35712">
                  <c:v>154.76327029999999</c:v>
                </c:pt>
                <c:pt idx="35713">
                  <c:v>154.7836628</c:v>
                </c:pt>
                <c:pt idx="35714">
                  <c:v>156.94110169999999</c:v>
                </c:pt>
                <c:pt idx="35715">
                  <c:v>152.64461399999999</c:v>
                </c:pt>
                <c:pt idx="35716">
                  <c:v>169.71534790000001</c:v>
                </c:pt>
                <c:pt idx="35717">
                  <c:v>157.32097329999999</c:v>
                </c:pt>
                <c:pt idx="35718">
                  <c:v>157.79503439999999</c:v>
                </c:pt>
                <c:pt idx="35719">
                  <c:v>162.2007213</c:v>
                </c:pt>
                <c:pt idx="35720">
                  <c:v>160.91999430000001</c:v>
                </c:pt>
                <c:pt idx="35721">
                  <c:v>163.09010459999999</c:v>
                </c:pt>
                <c:pt idx="35722">
                  <c:v>156.4252434</c:v>
                </c:pt>
                <c:pt idx="35723">
                  <c:v>163.07962140000001</c:v>
                </c:pt>
                <c:pt idx="35724">
                  <c:v>156.4268592</c:v>
                </c:pt>
                <c:pt idx="35725">
                  <c:v>165.3609984</c:v>
                </c:pt>
                <c:pt idx="35726">
                  <c:v>153.24483520000001</c:v>
                </c:pt>
                <c:pt idx="35727">
                  <c:v>156.95461539999999</c:v>
                </c:pt>
                <c:pt idx="35728">
                  <c:v>153.284606</c:v>
                </c:pt>
                <c:pt idx="35729">
                  <c:v>155.8347522</c:v>
                </c:pt>
                <c:pt idx="35730">
                  <c:v>168.12343519999999</c:v>
                </c:pt>
                <c:pt idx="35731">
                  <c:v>171.5441275</c:v>
                </c:pt>
                <c:pt idx="35732">
                  <c:v>157.22660139999999</c:v>
                </c:pt>
                <c:pt idx="35733">
                  <c:v>171.5742869</c:v>
                </c:pt>
                <c:pt idx="35734">
                  <c:v>152.06477190000001</c:v>
                </c:pt>
                <c:pt idx="35735">
                  <c:v>174.55803230000001</c:v>
                </c:pt>
                <c:pt idx="35736">
                  <c:v>168.7231252</c:v>
                </c:pt>
                <c:pt idx="35737">
                  <c:v>165.34976990000001</c:v>
                </c:pt>
                <c:pt idx="35738">
                  <c:v>165.34976990000001</c:v>
                </c:pt>
                <c:pt idx="35739">
                  <c:v>149.08026889999999</c:v>
                </c:pt>
                <c:pt idx="35740">
                  <c:v>154.01934</c:v>
                </c:pt>
                <c:pt idx="35741">
                  <c:v>157.30448000000001</c:v>
                </c:pt>
                <c:pt idx="35742">
                  <c:v>168.89153350000001</c:v>
                </c:pt>
                <c:pt idx="35743">
                  <c:v>168.89153350000001</c:v>
                </c:pt>
                <c:pt idx="35744">
                  <c:v>153.52774959999999</c:v>
                </c:pt>
                <c:pt idx="35745">
                  <c:v>157.84074649999999</c:v>
                </c:pt>
                <c:pt idx="35746">
                  <c:v>157.84074649999999</c:v>
                </c:pt>
                <c:pt idx="35747">
                  <c:v>154.17447139999999</c:v>
                </c:pt>
                <c:pt idx="35748">
                  <c:v>168.10845209999999</c:v>
                </c:pt>
                <c:pt idx="35749">
                  <c:v>155.89133079999999</c:v>
                </c:pt>
                <c:pt idx="35750">
                  <c:v>169.5399682</c:v>
                </c:pt>
                <c:pt idx="35751">
                  <c:v>154.5980385</c:v>
                </c:pt>
                <c:pt idx="35752">
                  <c:v>164.69136280000001</c:v>
                </c:pt>
                <c:pt idx="35753">
                  <c:v>158.6044713</c:v>
                </c:pt>
                <c:pt idx="35754">
                  <c:v>164.7262528</c:v>
                </c:pt>
                <c:pt idx="35755">
                  <c:v>161.72149350000001</c:v>
                </c:pt>
                <c:pt idx="35756">
                  <c:v>152.1172076</c:v>
                </c:pt>
                <c:pt idx="35757">
                  <c:v>156.0091324</c:v>
                </c:pt>
                <c:pt idx="35758">
                  <c:v>158.61784840000001</c:v>
                </c:pt>
                <c:pt idx="35759">
                  <c:v>157.8642428</c:v>
                </c:pt>
                <c:pt idx="35760">
                  <c:v>156.45681709999999</c:v>
                </c:pt>
                <c:pt idx="35761">
                  <c:v>155.59652370000001</c:v>
                </c:pt>
                <c:pt idx="35762">
                  <c:v>155.59652370000001</c:v>
                </c:pt>
                <c:pt idx="35763">
                  <c:v>159.22057050000001</c:v>
                </c:pt>
                <c:pt idx="35764">
                  <c:v>160.8210388</c:v>
                </c:pt>
                <c:pt idx="35765">
                  <c:v>155.60672840000001</c:v>
                </c:pt>
                <c:pt idx="35766">
                  <c:v>156.44630699999999</c:v>
                </c:pt>
                <c:pt idx="35767">
                  <c:v>160.8221484</c:v>
                </c:pt>
                <c:pt idx="35768">
                  <c:v>161.39336489999999</c:v>
                </c:pt>
                <c:pt idx="35769">
                  <c:v>167.63755209999999</c:v>
                </c:pt>
                <c:pt idx="35770">
                  <c:v>159.5647951</c:v>
                </c:pt>
                <c:pt idx="35771">
                  <c:v>152.28886779999999</c:v>
                </c:pt>
                <c:pt idx="35772">
                  <c:v>169.62340639999999</c:v>
                </c:pt>
                <c:pt idx="35773">
                  <c:v>151.74010129999999</c:v>
                </c:pt>
                <c:pt idx="35774">
                  <c:v>151.93231349999999</c:v>
                </c:pt>
                <c:pt idx="35775">
                  <c:v>161.70825859999999</c:v>
                </c:pt>
                <c:pt idx="35776">
                  <c:v>160.76568520000001</c:v>
                </c:pt>
                <c:pt idx="35777">
                  <c:v>156.673801</c:v>
                </c:pt>
                <c:pt idx="35778">
                  <c:v>172.183819</c:v>
                </c:pt>
                <c:pt idx="35779">
                  <c:v>155.8062491</c:v>
                </c:pt>
                <c:pt idx="35780">
                  <c:v>152.5398601</c:v>
                </c:pt>
                <c:pt idx="35781">
                  <c:v>170.7697867</c:v>
                </c:pt>
                <c:pt idx="35782">
                  <c:v>170.7697867</c:v>
                </c:pt>
                <c:pt idx="35783">
                  <c:v>162.2882591</c:v>
                </c:pt>
                <c:pt idx="35784">
                  <c:v>162.2882591</c:v>
                </c:pt>
                <c:pt idx="35785">
                  <c:v>155.91448209999999</c:v>
                </c:pt>
                <c:pt idx="35786">
                  <c:v>153.07126460000001</c:v>
                </c:pt>
                <c:pt idx="35787">
                  <c:v>161.21528309999999</c:v>
                </c:pt>
                <c:pt idx="35788">
                  <c:v>161.21528309999999</c:v>
                </c:pt>
                <c:pt idx="35789">
                  <c:v>162.11145329999999</c:v>
                </c:pt>
                <c:pt idx="35790">
                  <c:v>158.84057720000001</c:v>
                </c:pt>
                <c:pt idx="35791">
                  <c:v>152.5957918</c:v>
                </c:pt>
                <c:pt idx="35792">
                  <c:v>169.29603460000001</c:v>
                </c:pt>
                <c:pt idx="35793">
                  <c:v>166.16539520000001</c:v>
                </c:pt>
                <c:pt idx="35794">
                  <c:v>161.36043359999999</c:v>
                </c:pt>
                <c:pt idx="35795">
                  <c:v>156.7695425</c:v>
                </c:pt>
                <c:pt idx="35796">
                  <c:v>153.24890550000001</c:v>
                </c:pt>
                <c:pt idx="35797">
                  <c:v>162.12453819999999</c:v>
                </c:pt>
                <c:pt idx="35798">
                  <c:v>170.75765200000001</c:v>
                </c:pt>
                <c:pt idx="35799">
                  <c:v>154.5868361</c:v>
                </c:pt>
                <c:pt idx="35800">
                  <c:v>155.92355499999999</c:v>
                </c:pt>
                <c:pt idx="35801">
                  <c:v>159.98683170000001</c:v>
                </c:pt>
                <c:pt idx="35802">
                  <c:v>159.98683170000001</c:v>
                </c:pt>
                <c:pt idx="35803">
                  <c:v>169.15307100000001</c:v>
                </c:pt>
                <c:pt idx="35804">
                  <c:v>165.2601272</c:v>
                </c:pt>
                <c:pt idx="35805">
                  <c:v>169.18691140000001</c:v>
                </c:pt>
                <c:pt idx="35806">
                  <c:v>160.85674650000001</c:v>
                </c:pt>
                <c:pt idx="35807">
                  <c:v>165.26051570000001</c:v>
                </c:pt>
                <c:pt idx="35808">
                  <c:v>160.8454461</c:v>
                </c:pt>
                <c:pt idx="35809">
                  <c:v>153.0646381</c:v>
                </c:pt>
                <c:pt idx="35810">
                  <c:v>172.25451240000001</c:v>
                </c:pt>
                <c:pt idx="35811">
                  <c:v>164.64849319999999</c:v>
                </c:pt>
                <c:pt idx="35812">
                  <c:v>159.89624180000001</c:v>
                </c:pt>
                <c:pt idx="35813">
                  <c:v>154.95659209999999</c:v>
                </c:pt>
                <c:pt idx="35814">
                  <c:v>166.79652490000001</c:v>
                </c:pt>
                <c:pt idx="35815">
                  <c:v>163.07567710000001</c:v>
                </c:pt>
                <c:pt idx="35816">
                  <c:v>155.71805380000001</c:v>
                </c:pt>
                <c:pt idx="35817">
                  <c:v>170.42435950000001</c:v>
                </c:pt>
                <c:pt idx="35818">
                  <c:v>151.6304083</c:v>
                </c:pt>
                <c:pt idx="35819">
                  <c:v>166.15737709999999</c:v>
                </c:pt>
                <c:pt idx="35820">
                  <c:v>155.6751591</c:v>
                </c:pt>
                <c:pt idx="35821">
                  <c:v>155.6751591</c:v>
                </c:pt>
                <c:pt idx="35822">
                  <c:v>159.28210670000001</c:v>
                </c:pt>
                <c:pt idx="35823">
                  <c:v>170.1756728</c:v>
                </c:pt>
                <c:pt idx="35824">
                  <c:v>165.65201959999999</c:v>
                </c:pt>
                <c:pt idx="35825">
                  <c:v>165.65201959999999</c:v>
                </c:pt>
                <c:pt idx="35826">
                  <c:v>156.68783379999999</c:v>
                </c:pt>
                <c:pt idx="35827">
                  <c:v>174.38654020000001</c:v>
                </c:pt>
                <c:pt idx="35828">
                  <c:v>172.52217759999999</c:v>
                </c:pt>
                <c:pt idx="35829">
                  <c:v>159.51649710000001</c:v>
                </c:pt>
                <c:pt idx="35830">
                  <c:v>166.55553889999999</c:v>
                </c:pt>
                <c:pt idx="35831">
                  <c:v>165.79449829999999</c:v>
                </c:pt>
                <c:pt idx="35832">
                  <c:v>165.2388254</c:v>
                </c:pt>
                <c:pt idx="35833">
                  <c:v>166.56841410000001</c:v>
                </c:pt>
                <c:pt idx="35834">
                  <c:v>152.12773580000001</c:v>
                </c:pt>
                <c:pt idx="35835">
                  <c:v>174.90920650000001</c:v>
                </c:pt>
                <c:pt idx="35836">
                  <c:v>157.00072789999999</c:v>
                </c:pt>
                <c:pt idx="35837">
                  <c:v>156.60585349999999</c:v>
                </c:pt>
                <c:pt idx="35838">
                  <c:v>162.5659982</c:v>
                </c:pt>
                <c:pt idx="35839">
                  <c:v>164.4199457</c:v>
                </c:pt>
                <c:pt idx="35840">
                  <c:v>164.4199457</c:v>
                </c:pt>
                <c:pt idx="35841">
                  <c:v>160.456885</c:v>
                </c:pt>
                <c:pt idx="35842">
                  <c:v>153.42610049999999</c:v>
                </c:pt>
                <c:pt idx="35843">
                  <c:v>165.2995876</c:v>
                </c:pt>
                <c:pt idx="35844">
                  <c:v>152.26321720000001</c:v>
                </c:pt>
                <c:pt idx="35845">
                  <c:v>157.50228100000001</c:v>
                </c:pt>
                <c:pt idx="35846">
                  <c:v>159.7136726</c:v>
                </c:pt>
                <c:pt idx="35847">
                  <c:v>165.28728630000001</c:v>
                </c:pt>
                <c:pt idx="35848">
                  <c:v>173.65757120000001</c:v>
                </c:pt>
                <c:pt idx="35849">
                  <c:v>160.2730459</c:v>
                </c:pt>
                <c:pt idx="35850">
                  <c:v>159.56226939999999</c:v>
                </c:pt>
                <c:pt idx="35851">
                  <c:v>173.62934290000001</c:v>
                </c:pt>
                <c:pt idx="35852">
                  <c:v>172.18551819999999</c:v>
                </c:pt>
                <c:pt idx="35853">
                  <c:v>173.68997110000001</c:v>
                </c:pt>
                <c:pt idx="35854">
                  <c:v>167.52383019999999</c:v>
                </c:pt>
                <c:pt idx="35855">
                  <c:v>153.80028609999999</c:v>
                </c:pt>
                <c:pt idx="35856">
                  <c:v>159.56455539999999</c:v>
                </c:pt>
                <c:pt idx="35857">
                  <c:v>158.9453632</c:v>
                </c:pt>
                <c:pt idx="35858">
                  <c:v>159.19554070000001</c:v>
                </c:pt>
                <c:pt idx="35859">
                  <c:v>173.3798342</c:v>
                </c:pt>
                <c:pt idx="35860">
                  <c:v>153.0862271</c:v>
                </c:pt>
                <c:pt idx="35861">
                  <c:v>170.91101209999999</c:v>
                </c:pt>
                <c:pt idx="35862">
                  <c:v>158.08937510000001</c:v>
                </c:pt>
                <c:pt idx="35863">
                  <c:v>172.79457249999999</c:v>
                </c:pt>
                <c:pt idx="35864">
                  <c:v>159.6799274</c:v>
                </c:pt>
                <c:pt idx="35865">
                  <c:v>174.1996426</c:v>
                </c:pt>
                <c:pt idx="35866">
                  <c:v>160.4357905</c:v>
                </c:pt>
                <c:pt idx="35867">
                  <c:v>171.04178020000001</c:v>
                </c:pt>
                <c:pt idx="35868">
                  <c:v>171.04178020000001</c:v>
                </c:pt>
                <c:pt idx="35869">
                  <c:v>159.3039958</c:v>
                </c:pt>
                <c:pt idx="35870">
                  <c:v>176.1685651</c:v>
                </c:pt>
                <c:pt idx="35871">
                  <c:v>160.07139960000001</c:v>
                </c:pt>
                <c:pt idx="35872">
                  <c:v>160.07139960000001</c:v>
                </c:pt>
                <c:pt idx="35873">
                  <c:v>170.26905529999999</c:v>
                </c:pt>
                <c:pt idx="35874">
                  <c:v>171.95248770000001</c:v>
                </c:pt>
                <c:pt idx="35875">
                  <c:v>171.9652279</c:v>
                </c:pt>
                <c:pt idx="35876">
                  <c:v>159.4957732</c:v>
                </c:pt>
                <c:pt idx="35877">
                  <c:v>157.37982220000001</c:v>
                </c:pt>
                <c:pt idx="35878">
                  <c:v>160.799342</c:v>
                </c:pt>
                <c:pt idx="35879">
                  <c:v>169.80819030000001</c:v>
                </c:pt>
                <c:pt idx="35880">
                  <c:v>169.80819030000001</c:v>
                </c:pt>
                <c:pt idx="35881">
                  <c:v>159.28991310000001</c:v>
                </c:pt>
                <c:pt idx="35882">
                  <c:v>163.94622509999999</c:v>
                </c:pt>
                <c:pt idx="35883">
                  <c:v>173.6810049</c:v>
                </c:pt>
                <c:pt idx="35884">
                  <c:v>159.5109405</c:v>
                </c:pt>
                <c:pt idx="35885">
                  <c:v>160.96155999999999</c:v>
                </c:pt>
                <c:pt idx="35886">
                  <c:v>159.59447</c:v>
                </c:pt>
                <c:pt idx="35887">
                  <c:v>169.7548572</c:v>
                </c:pt>
                <c:pt idx="35888">
                  <c:v>161.44405370000001</c:v>
                </c:pt>
                <c:pt idx="35889">
                  <c:v>163.04690909999999</c:v>
                </c:pt>
                <c:pt idx="35890">
                  <c:v>159.58222509999999</c:v>
                </c:pt>
                <c:pt idx="35891">
                  <c:v>174.29116880000001</c:v>
                </c:pt>
                <c:pt idx="35892">
                  <c:v>171.17342790000001</c:v>
                </c:pt>
                <c:pt idx="35893">
                  <c:v>163.04844249999999</c:v>
                </c:pt>
                <c:pt idx="35894">
                  <c:v>152.4525199</c:v>
                </c:pt>
                <c:pt idx="35895">
                  <c:v>163.6203673</c:v>
                </c:pt>
                <c:pt idx="35896">
                  <c:v>157.1497325</c:v>
                </c:pt>
                <c:pt idx="35897">
                  <c:v>160.57759350000001</c:v>
                </c:pt>
                <c:pt idx="35898">
                  <c:v>163.80796459999999</c:v>
                </c:pt>
                <c:pt idx="35899">
                  <c:v>175.98981979999999</c:v>
                </c:pt>
                <c:pt idx="35900">
                  <c:v>156.79906149999999</c:v>
                </c:pt>
                <c:pt idx="35901">
                  <c:v>178.83344529999999</c:v>
                </c:pt>
                <c:pt idx="35902">
                  <c:v>163.928663</c:v>
                </c:pt>
                <c:pt idx="35903">
                  <c:v>160.6083519</c:v>
                </c:pt>
                <c:pt idx="35904">
                  <c:v>158.25635779999999</c:v>
                </c:pt>
                <c:pt idx="35905">
                  <c:v>159.81054309999999</c:v>
                </c:pt>
                <c:pt idx="35906">
                  <c:v>158.75666899999999</c:v>
                </c:pt>
                <c:pt idx="35907">
                  <c:v>153.8361596</c:v>
                </c:pt>
                <c:pt idx="35908">
                  <c:v>164.50738459999999</c:v>
                </c:pt>
                <c:pt idx="35909">
                  <c:v>164.50738459999999</c:v>
                </c:pt>
                <c:pt idx="35910">
                  <c:v>174.57944449999999</c:v>
                </c:pt>
                <c:pt idx="35911">
                  <c:v>159.3096041</c:v>
                </c:pt>
                <c:pt idx="35912">
                  <c:v>172.18030400000001</c:v>
                </c:pt>
                <c:pt idx="35913">
                  <c:v>165.18912950000001</c:v>
                </c:pt>
                <c:pt idx="35914">
                  <c:v>172.21651610000001</c:v>
                </c:pt>
                <c:pt idx="35915">
                  <c:v>155.75305589999999</c:v>
                </c:pt>
                <c:pt idx="35916">
                  <c:v>160.72333330000001</c:v>
                </c:pt>
                <c:pt idx="35917">
                  <c:v>168.37151359999999</c:v>
                </c:pt>
                <c:pt idx="35918">
                  <c:v>160.7305854</c:v>
                </c:pt>
                <c:pt idx="35919">
                  <c:v>164.45006190000001</c:v>
                </c:pt>
                <c:pt idx="35920">
                  <c:v>165.202721</c:v>
                </c:pt>
                <c:pt idx="35921">
                  <c:v>176.06754290000001</c:v>
                </c:pt>
                <c:pt idx="35922">
                  <c:v>156.85070010000001</c:v>
                </c:pt>
                <c:pt idx="35923">
                  <c:v>160.3377721</c:v>
                </c:pt>
                <c:pt idx="35924">
                  <c:v>160.32949310000001</c:v>
                </c:pt>
                <c:pt idx="35925">
                  <c:v>162.21872260000001</c:v>
                </c:pt>
                <c:pt idx="35926">
                  <c:v>162.21872260000001</c:v>
                </c:pt>
                <c:pt idx="35927">
                  <c:v>167.4697013</c:v>
                </c:pt>
                <c:pt idx="35928">
                  <c:v>163.0810007</c:v>
                </c:pt>
                <c:pt idx="35929">
                  <c:v>163.07010819999999</c:v>
                </c:pt>
                <c:pt idx="35930">
                  <c:v>167.47072180000001</c:v>
                </c:pt>
                <c:pt idx="35931">
                  <c:v>166.85354770000001</c:v>
                </c:pt>
                <c:pt idx="35932">
                  <c:v>158.9312702</c:v>
                </c:pt>
                <c:pt idx="35933">
                  <c:v>169.00530839999999</c:v>
                </c:pt>
                <c:pt idx="35934">
                  <c:v>157.02663390000001</c:v>
                </c:pt>
                <c:pt idx="35935">
                  <c:v>158.8684988</c:v>
                </c:pt>
                <c:pt idx="35936">
                  <c:v>171.11069929999999</c:v>
                </c:pt>
                <c:pt idx="35937">
                  <c:v>164.83494089999999</c:v>
                </c:pt>
                <c:pt idx="35938">
                  <c:v>156.47371939999999</c:v>
                </c:pt>
                <c:pt idx="35939">
                  <c:v>157.55014779999999</c:v>
                </c:pt>
                <c:pt idx="35940">
                  <c:v>174.87481510000001</c:v>
                </c:pt>
                <c:pt idx="35941">
                  <c:v>168.3615503</c:v>
                </c:pt>
                <c:pt idx="35942">
                  <c:v>176.34912890000001</c:v>
                </c:pt>
                <c:pt idx="35943">
                  <c:v>160.53097969999999</c:v>
                </c:pt>
                <c:pt idx="35944">
                  <c:v>167.37423889999999</c:v>
                </c:pt>
                <c:pt idx="35945">
                  <c:v>160.6426725</c:v>
                </c:pt>
                <c:pt idx="35946">
                  <c:v>162.2993702</c:v>
                </c:pt>
                <c:pt idx="35947">
                  <c:v>157.27493390000001</c:v>
                </c:pt>
                <c:pt idx="35948">
                  <c:v>178.72425140000001</c:v>
                </c:pt>
                <c:pt idx="35949">
                  <c:v>169.62387799999999</c:v>
                </c:pt>
                <c:pt idx="35950">
                  <c:v>167.97256229999999</c:v>
                </c:pt>
                <c:pt idx="35951">
                  <c:v>169.90314240000001</c:v>
                </c:pt>
                <c:pt idx="35952">
                  <c:v>169.90314240000001</c:v>
                </c:pt>
                <c:pt idx="35953">
                  <c:v>169.63724769999999</c:v>
                </c:pt>
                <c:pt idx="35954">
                  <c:v>160.64228850000001</c:v>
                </c:pt>
                <c:pt idx="35955">
                  <c:v>164.42726469999999</c:v>
                </c:pt>
                <c:pt idx="35956">
                  <c:v>176.31330610000001</c:v>
                </c:pt>
                <c:pt idx="35957">
                  <c:v>163.3105741</c:v>
                </c:pt>
                <c:pt idx="35958">
                  <c:v>176.67551309999999</c:v>
                </c:pt>
                <c:pt idx="35959">
                  <c:v>176.7103323</c:v>
                </c:pt>
                <c:pt idx="35960">
                  <c:v>161.1227251</c:v>
                </c:pt>
                <c:pt idx="35961">
                  <c:v>159.23832390000001</c:v>
                </c:pt>
                <c:pt idx="35962">
                  <c:v>172.8478384</c:v>
                </c:pt>
                <c:pt idx="35963">
                  <c:v>166.6357768</c:v>
                </c:pt>
                <c:pt idx="35964">
                  <c:v>166.6357768</c:v>
                </c:pt>
                <c:pt idx="35965">
                  <c:v>176.00461630000001</c:v>
                </c:pt>
                <c:pt idx="35966">
                  <c:v>157.12020519999999</c:v>
                </c:pt>
                <c:pt idx="35967">
                  <c:v>172.85062980000001</c:v>
                </c:pt>
                <c:pt idx="35968">
                  <c:v>167.50806420000001</c:v>
                </c:pt>
                <c:pt idx="35969">
                  <c:v>171.28824929999999</c:v>
                </c:pt>
                <c:pt idx="35970">
                  <c:v>160.59647860000001</c:v>
                </c:pt>
                <c:pt idx="35971">
                  <c:v>167.4961662</c:v>
                </c:pt>
                <c:pt idx="35972">
                  <c:v>157.81488379999999</c:v>
                </c:pt>
                <c:pt idx="35973">
                  <c:v>163.7697245</c:v>
                </c:pt>
                <c:pt idx="35974">
                  <c:v>176.63800430000001</c:v>
                </c:pt>
                <c:pt idx="35975">
                  <c:v>179.0005099</c:v>
                </c:pt>
                <c:pt idx="35976">
                  <c:v>162.34360409999999</c:v>
                </c:pt>
                <c:pt idx="35977">
                  <c:v>156.05294190000001</c:v>
                </c:pt>
                <c:pt idx="35978">
                  <c:v>182.27668310000001</c:v>
                </c:pt>
                <c:pt idx="35979">
                  <c:v>157.2496051</c:v>
                </c:pt>
                <c:pt idx="35980">
                  <c:v>161.42195760000001</c:v>
                </c:pt>
                <c:pt idx="35981">
                  <c:v>162.30006789999999</c:v>
                </c:pt>
                <c:pt idx="35982">
                  <c:v>162.30006789999999</c:v>
                </c:pt>
                <c:pt idx="35983">
                  <c:v>174.1032448</c:v>
                </c:pt>
                <c:pt idx="35984">
                  <c:v>173.3415023</c:v>
                </c:pt>
                <c:pt idx="35985">
                  <c:v>164.0097068</c:v>
                </c:pt>
                <c:pt idx="35986">
                  <c:v>178.6510979</c:v>
                </c:pt>
                <c:pt idx="35987">
                  <c:v>157.1455282</c:v>
                </c:pt>
                <c:pt idx="35988">
                  <c:v>174.1163895</c:v>
                </c:pt>
                <c:pt idx="35989">
                  <c:v>164.24498349999999</c:v>
                </c:pt>
                <c:pt idx="35990">
                  <c:v>172.77985509999999</c:v>
                </c:pt>
                <c:pt idx="35991">
                  <c:v>161.34075530000001</c:v>
                </c:pt>
                <c:pt idx="35992">
                  <c:v>178.94925850000001</c:v>
                </c:pt>
                <c:pt idx="35993">
                  <c:v>172.01086129999999</c:v>
                </c:pt>
                <c:pt idx="35994">
                  <c:v>172.01086129999999</c:v>
                </c:pt>
                <c:pt idx="35995">
                  <c:v>156.86723409999999</c:v>
                </c:pt>
                <c:pt idx="35996">
                  <c:v>164.0512161</c:v>
                </c:pt>
                <c:pt idx="35997">
                  <c:v>163.66822680000001</c:v>
                </c:pt>
                <c:pt idx="35998">
                  <c:v>172.89012099999999</c:v>
                </c:pt>
                <c:pt idx="35999">
                  <c:v>166.17567349999999</c:v>
                </c:pt>
                <c:pt idx="36000">
                  <c:v>179.2794059</c:v>
                </c:pt>
                <c:pt idx="36001">
                  <c:v>165.31565939999999</c:v>
                </c:pt>
                <c:pt idx="36002">
                  <c:v>172.87963439999999</c:v>
                </c:pt>
                <c:pt idx="36003">
                  <c:v>166.8414439</c:v>
                </c:pt>
                <c:pt idx="36004">
                  <c:v>177.3771016</c:v>
                </c:pt>
                <c:pt idx="36005">
                  <c:v>166.17550850000001</c:v>
                </c:pt>
                <c:pt idx="36006">
                  <c:v>157.0065415</c:v>
                </c:pt>
                <c:pt idx="36007">
                  <c:v>182.6400932</c:v>
                </c:pt>
                <c:pt idx="36008">
                  <c:v>158.15848819999999</c:v>
                </c:pt>
                <c:pt idx="36009">
                  <c:v>158.56008589999999</c:v>
                </c:pt>
                <c:pt idx="36010">
                  <c:v>166.75996219999999</c:v>
                </c:pt>
                <c:pt idx="36011">
                  <c:v>158.5739432</c:v>
                </c:pt>
                <c:pt idx="36012">
                  <c:v>179.25319949999999</c:v>
                </c:pt>
                <c:pt idx="36013">
                  <c:v>157.84652679999999</c:v>
                </c:pt>
                <c:pt idx="36014">
                  <c:v>163.5645433</c:v>
                </c:pt>
                <c:pt idx="36015">
                  <c:v>164.0190944</c:v>
                </c:pt>
                <c:pt idx="36016">
                  <c:v>166.72519059999999</c:v>
                </c:pt>
                <c:pt idx="36017">
                  <c:v>166.72519059999999</c:v>
                </c:pt>
                <c:pt idx="36018">
                  <c:v>180.7356336</c:v>
                </c:pt>
                <c:pt idx="36019">
                  <c:v>164.2267425</c:v>
                </c:pt>
                <c:pt idx="36020">
                  <c:v>163.00229880000001</c:v>
                </c:pt>
                <c:pt idx="36021">
                  <c:v>165.5237903</c:v>
                </c:pt>
                <c:pt idx="36022">
                  <c:v>166.37909189999999</c:v>
                </c:pt>
                <c:pt idx="36023">
                  <c:v>177.6444588</c:v>
                </c:pt>
                <c:pt idx="36024">
                  <c:v>158.90182870000001</c:v>
                </c:pt>
                <c:pt idx="36025">
                  <c:v>167.5369316</c:v>
                </c:pt>
                <c:pt idx="36026">
                  <c:v>164.8889384</c:v>
                </c:pt>
                <c:pt idx="36027">
                  <c:v>165.11019630000001</c:v>
                </c:pt>
                <c:pt idx="36028">
                  <c:v>182.4558514</c:v>
                </c:pt>
                <c:pt idx="36029">
                  <c:v>166.20624000000001</c:v>
                </c:pt>
                <c:pt idx="36030">
                  <c:v>170.5899886</c:v>
                </c:pt>
                <c:pt idx="36031">
                  <c:v>166.19805880000001</c:v>
                </c:pt>
                <c:pt idx="36032">
                  <c:v>170.5892399</c:v>
                </c:pt>
                <c:pt idx="36033">
                  <c:v>169.0576126</c:v>
                </c:pt>
                <c:pt idx="36034">
                  <c:v>171.21117599999999</c:v>
                </c:pt>
                <c:pt idx="36035">
                  <c:v>161.89037400000001</c:v>
                </c:pt>
                <c:pt idx="36036">
                  <c:v>161.85092560000001</c:v>
                </c:pt>
                <c:pt idx="36037">
                  <c:v>181.02799419999999</c:v>
                </c:pt>
                <c:pt idx="36038">
                  <c:v>170.40309500000001</c:v>
                </c:pt>
                <c:pt idx="36039">
                  <c:v>166.20236009999999</c:v>
                </c:pt>
                <c:pt idx="36040">
                  <c:v>157.1866618</c:v>
                </c:pt>
                <c:pt idx="36041">
                  <c:v>162.0154751</c:v>
                </c:pt>
                <c:pt idx="36042">
                  <c:v>161.54323059999999</c:v>
                </c:pt>
                <c:pt idx="36043">
                  <c:v>165.33552649999999</c:v>
                </c:pt>
                <c:pt idx="36044">
                  <c:v>182.53479300000001</c:v>
                </c:pt>
                <c:pt idx="36045">
                  <c:v>180.98190990000001</c:v>
                </c:pt>
                <c:pt idx="36046">
                  <c:v>156.06303779999999</c:v>
                </c:pt>
                <c:pt idx="36047">
                  <c:v>162.12875779999999</c:v>
                </c:pt>
                <c:pt idx="36048">
                  <c:v>172.68741510000001</c:v>
                </c:pt>
                <c:pt idx="36049">
                  <c:v>172.103646</c:v>
                </c:pt>
                <c:pt idx="36050">
                  <c:v>172.103646</c:v>
                </c:pt>
                <c:pt idx="36051">
                  <c:v>171.05126720000001</c:v>
                </c:pt>
                <c:pt idx="36052">
                  <c:v>165.45319810000001</c:v>
                </c:pt>
                <c:pt idx="36053">
                  <c:v>172.70128890000001</c:v>
                </c:pt>
                <c:pt idx="36054">
                  <c:v>164.03177450000001</c:v>
                </c:pt>
                <c:pt idx="36055">
                  <c:v>165.46210199999999</c:v>
                </c:pt>
                <c:pt idx="36056">
                  <c:v>158.60337380000001</c:v>
                </c:pt>
                <c:pt idx="36057">
                  <c:v>165.06019889999999</c:v>
                </c:pt>
                <c:pt idx="36058">
                  <c:v>161.59406440000001</c:v>
                </c:pt>
                <c:pt idx="36059">
                  <c:v>162.382948</c:v>
                </c:pt>
                <c:pt idx="36060">
                  <c:v>175.04610020000001</c:v>
                </c:pt>
                <c:pt idx="36061">
                  <c:v>170.6272543</c:v>
                </c:pt>
                <c:pt idx="36062">
                  <c:v>175.04454340000001</c:v>
                </c:pt>
                <c:pt idx="36063">
                  <c:v>170.61592049999999</c:v>
                </c:pt>
                <c:pt idx="36064">
                  <c:v>181.330285</c:v>
                </c:pt>
                <c:pt idx="36065">
                  <c:v>177.61739349999999</c:v>
                </c:pt>
                <c:pt idx="36066">
                  <c:v>183.6862797</c:v>
                </c:pt>
                <c:pt idx="36067">
                  <c:v>165.97186009999999</c:v>
                </c:pt>
                <c:pt idx="36068">
                  <c:v>171.5517074</c:v>
                </c:pt>
                <c:pt idx="36069">
                  <c:v>185.21370379999999</c:v>
                </c:pt>
                <c:pt idx="36070">
                  <c:v>161.7741623</c:v>
                </c:pt>
                <c:pt idx="36071">
                  <c:v>165.48611629999999</c:v>
                </c:pt>
                <c:pt idx="36072">
                  <c:v>161.7374993</c:v>
                </c:pt>
                <c:pt idx="36073">
                  <c:v>169.5707434</c:v>
                </c:pt>
                <c:pt idx="36074">
                  <c:v>166.13544569999999</c:v>
                </c:pt>
                <c:pt idx="36075">
                  <c:v>162.30377110000001</c:v>
                </c:pt>
                <c:pt idx="36076">
                  <c:v>160.0832149</c:v>
                </c:pt>
                <c:pt idx="36077">
                  <c:v>161.2195102</c:v>
                </c:pt>
                <c:pt idx="36078">
                  <c:v>157.0718942</c:v>
                </c:pt>
                <c:pt idx="36079">
                  <c:v>166.24691390000001</c:v>
                </c:pt>
                <c:pt idx="36080">
                  <c:v>183.32693750000001</c:v>
                </c:pt>
                <c:pt idx="36081">
                  <c:v>174.8937938</c:v>
                </c:pt>
                <c:pt idx="36082">
                  <c:v>183.65913</c:v>
                </c:pt>
                <c:pt idx="36083">
                  <c:v>177.1569873</c:v>
                </c:pt>
                <c:pt idx="36084">
                  <c:v>175.50319949999999</c:v>
                </c:pt>
                <c:pt idx="36085">
                  <c:v>167.9389506</c:v>
                </c:pt>
                <c:pt idx="36086">
                  <c:v>177.16835119999999</c:v>
                </c:pt>
                <c:pt idx="36087">
                  <c:v>162.01577320000001</c:v>
                </c:pt>
                <c:pt idx="36088">
                  <c:v>166.2500105</c:v>
                </c:pt>
                <c:pt idx="36089">
                  <c:v>158.5938462</c:v>
                </c:pt>
                <c:pt idx="36090">
                  <c:v>165.39127350000001</c:v>
                </c:pt>
                <c:pt idx="36091">
                  <c:v>170.02897110000001</c:v>
                </c:pt>
                <c:pt idx="36092">
                  <c:v>183.11576729999999</c:v>
                </c:pt>
                <c:pt idx="36093">
                  <c:v>169.86910030000001</c:v>
                </c:pt>
                <c:pt idx="36094">
                  <c:v>162.34983980000001</c:v>
                </c:pt>
                <c:pt idx="36095">
                  <c:v>177.81637720000001</c:v>
                </c:pt>
                <c:pt idx="36096">
                  <c:v>164.03545679999999</c:v>
                </c:pt>
                <c:pt idx="36097">
                  <c:v>161.68783769999999</c:v>
                </c:pt>
                <c:pt idx="36098">
                  <c:v>175.08484949999999</c:v>
                </c:pt>
                <c:pt idx="36099">
                  <c:v>166.80467440000001</c:v>
                </c:pt>
                <c:pt idx="36100">
                  <c:v>175.0749836</c:v>
                </c:pt>
                <c:pt idx="36101">
                  <c:v>161.8647473</c:v>
                </c:pt>
                <c:pt idx="36102">
                  <c:v>162.57420730000001</c:v>
                </c:pt>
                <c:pt idx="36103">
                  <c:v>171.88098310000001</c:v>
                </c:pt>
                <c:pt idx="36104">
                  <c:v>186.00332900000001</c:v>
                </c:pt>
                <c:pt idx="36105">
                  <c:v>168.98134540000001</c:v>
                </c:pt>
                <c:pt idx="36106">
                  <c:v>166.9337798</c:v>
                </c:pt>
                <c:pt idx="36107">
                  <c:v>161.71925809999999</c:v>
                </c:pt>
                <c:pt idx="36108">
                  <c:v>167.045131</c:v>
                </c:pt>
                <c:pt idx="36109">
                  <c:v>162.0047472</c:v>
                </c:pt>
                <c:pt idx="36110">
                  <c:v>169.60912429999999</c:v>
                </c:pt>
                <c:pt idx="36111">
                  <c:v>166.9596368</c:v>
                </c:pt>
                <c:pt idx="36112">
                  <c:v>169.84420069999999</c:v>
                </c:pt>
                <c:pt idx="36113">
                  <c:v>183.86380320000001</c:v>
                </c:pt>
                <c:pt idx="36114">
                  <c:v>162.04223060000001</c:v>
                </c:pt>
                <c:pt idx="36115">
                  <c:v>170.61657690000001</c:v>
                </c:pt>
                <c:pt idx="36116">
                  <c:v>173.70328309999999</c:v>
                </c:pt>
                <c:pt idx="36117">
                  <c:v>161.61435839999999</c:v>
                </c:pt>
                <c:pt idx="36118">
                  <c:v>170.9320999</c:v>
                </c:pt>
                <c:pt idx="36119">
                  <c:v>173.70542259999999</c:v>
                </c:pt>
                <c:pt idx="36120">
                  <c:v>173.4238537</c:v>
                </c:pt>
                <c:pt idx="36121">
                  <c:v>171.26542090000001</c:v>
                </c:pt>
                <c:pt idx="36122">
                  <c:v>161.59570299999999</c:v>
                </c:pt>
                <c:pt idx="36123">
                  <c:v>164.2133575</c:v>
                </c:pt>
                <c:pt idx="36124">
                  <c:v>167.5671504</c:v>
                </c:pt>
                <c:pt idx="36125">
                  <c:v>161.75956439999999</c:v>
                </c:pt>
                <c:pt idx="36126">
                  <c:v>174.33662419999999</c:v>
                </c:pt>
                <c:pt idx="36127">
                  <c:v>187.19342219999999</c:v>
                </c:pt>
                <c:pt idx="36128">
                  <c:v>162.0346074</c:v>
                </c:pt>
                <c:pt idx="36129">
                  <c:v>165.15704779999999</c:v>
                </c:pt>
                <c:pt idx="36130">
                  <c:v>184.13329110000001</c:v>
                </c:pt>
                <c:pt idx="36131">
                  <c:v>189.8106928</c:v>
                </c:pt>
                <c:pt idx="36132">
                  <c:v>160.09000349999999</c:v>
                </c:pt>
                <c:pt idx="36133">
                  <c:v>168.63832719999999</c:v>
                </c:pt>
                <c:pt idx="36134">
                  <c:v>162.61385920000001</c:v>
                </c:pt>
                <c:pt idx="36135">
                  <c:v>171.11373270000001</c:v>
                </c:pt>
                <c:pt idx="36136">
                  <c:v>169.83586679999999</c:v>
                </c:pt>
                <c:pt idx="36137">
                  <c:v>174.12777790000001</c:v>
                </c:pt>
                <c:pt idx="36138">
                  <c:v>168.7429894</c:v>
                </c:pt>
                <c:pt idx="36139">
                  <c:v>187.49450189999999</c:v>
                </c:pt>
                <c:pt idx="36140">
                  <c:v>165.51931930000001</c:v>
                </c:pt>
                <c:pt idx="36141">
                  <c:v>178.15043059999999</c:v>
                </c:pt>
                <c:pt idx="36142">
                  <c:v>181.47460860000001</c:v>
                </c:pt>
                <c:pt idx="36143">
                  <c:v>173.74143530000001</c:v>
                </c:pt>
                <c:pt idx="36144">
                  <c:v>170.7216506</c:v>
                </c:pt>
                <c:pt idx="36145">
                  <c:v>178.1518074</c:v>
                </c:pt>
                <c:pt idx="36146">
                  <c:v>173.7282658</c:v>
                </c:pt>
                <c:pt idx="36147">
                  <c:v>189.8813471</c:v>
                </c:pt>
                <c:pt idx="36148">
                  <c:v>162.3733885</c:v>
                </c:pt>
                <c:pt idx="36149">
                  <c:v>187.45494199999999</c:v>
                </c:pt>
                <c:pt idx="36150">
                  <c:v>166.6404962</c:v>
                </c:pt>
                <c:pt idx="36151">
                  <c:v>173.57716210000001</c:v>
                </c:pt>
                <c:pt idx="36152">
                  <c:v>166.6018957</c:v>
                </c:pt>
                <c:pt idx="36153">
                  <c:v>170.93978770000001</c:v>
                </c:pt>
                <c:pt idx="36154">
                  <c:v>168.61893459999999</c:v>
                </c:pt>
                <c:pt idx="36155">
                  <c:v>172.71162749999999</c:v>
                </c:pt>
                <c:pt idx="36156">
                  <c:v>167.17276659999999</c:v>
                </c:pt>
                <c:pt idx="36157">
                  <c:v>167.4990358</c:v>
                </c:pt>
                <c:pt idx="36158">
                  <c:v>161.93488170000001</c:v>
                </c:pt>
                <c:pt idx="36159">
                  <c:v>181.6631538</c:v>
                </c:pt>
                <c:pt idx="36160">
                  <c:v>171.06046549999999</c:v>
                </c:pt>
                <c:pt idx="36161">
                  <c:v>166.87260180000001</c:v>
                </c:pt>
                <c:pt idx="36162">
                  <c:v>170.2031466</c:v>
                </c:pt>
                <c:pt idx="36163">
                  <c:v>190.17679889999999</c:v>
                </c:pt>
                <c:pt idx="36164">
                  <c:v>161.7337996</c:v>
                </c:pt>
                <c:pt idx="36165">
                  <c:v>170.67565819999999</c:v>
                </c:pt>
                <c:pt idx="36166">
                  <c:v>185.0210672</c:v>
                </c:pt>
                <c:pt idx="36167">
                  <c:v>168.76598999999999</c:v>
                </c:pt>
                <c:pt idx="36168">
                  <c:v>166.34647699999999</c:v>
                </c:pt>
                <c:pt idx="36169">
                  <c:v>171.5714031</c:v>
                </c:pt>
                <c:pt idx="36170">
                  <c:v>192.5918384</c:v>
                </c:pt>
                <c:pt idx="36171">
                  <c:v>167.38776849999999</c:v>
                </c:pt>
                <c:pt idx="36172">
                  <c:v>164.26679480000001</c:v>
                </c:pt>
                <c:pt idx="36173">
                  <c:v>178.19041619999999</c:v>
                </c:pt>
                <c:pt idx="36174">
                  <c:v>169.02697370000001</c:v>
                </c:pt>
                <c:pt idx="36175">
                  <c:v>178.17865159999999</c:v>
                </c:pt>
                <c:pt idx="36176">
                  <c:v>178.0401415</c:v>
                </c:pt>
                <c:pt idx="36177">
                  <c:v>189.8047292</c:v>
                </c:pt>
                <c:pt idx="36178">
                  <c:v>171.59995069999999</c:v>
                </c:pt>
                <c:pt idx="36179">
                  <c:v>173.16146670000001</c:v>
                </c:pt>
                <c:pt idx="36180">
                  <c:v>190.16092639999999</c:v>
                </c:pt>
                <c:pt idx="36181">
                  <c:v>172.25846799999999</c:v>
                </c:pt>
                <c:pt idx="36182">
                  <c:v>171.7538601</c:v>
                </c:pt>
                <c:pt idx="36183">
                  <c:v>167.40603340000001</c:v>
                </c:pt>
                <c:pt idx="36184">
                  <c:v>173.43878419999999</c:v>
                </c:pt>
                <c:pt idx="36185">
                  <c:v>172.11375760000001</c:v>
                </c:pt>
                <c:pt idx="36186">
                  <c:v>167.37455069999999</c:v>
                </c:pt>
                <c:pt idx="36187">
                  <c:v>171.8694145</c:v>
                </c:pt>
                <c:pt idx="36188">
                  <c:v>167.9470235</c:v>
                </c:pt>
                <c:pt idx="36189">
                  <c:v>175.1713901</c:v>
                </c:pt>
                <c:pt idx="36190">
                  <c:v>190.48037890000001</c:v>
                </c:pt>
                <c:pt idx="36191">
                  <c:v>166.85082689999999</c:v>
                </c:pt>
                <c:pt idx="36192">
                  <c:v>188.53382590000001</c:v>
                </c:pt>
                <c:pt idx="36193">
                  <c:v>171.01220609999999</c:v>
                </c:pt>
                <c:pt idx="36194">
                  <c:v>174.4694375</c:v>
                </c:pt>
                <c:pt idx="36195">
                  <c:v>172.36881980000001</c:v>
                </c:pt>
                <c:pt idx="36196">
                  <c:v>166.7702797</c:v>
                </c:pt>
                <c:pt idx="36197">
                  <c:v>175.6448925</c:v>
                </c:pt>
                <c:pt idx="36198">
                  <c:v>185.24240499999999</c:v>
                </c:pt>
                <c:pt idx="36199">
                  <c:v>173.83561800000001</c:v>
                </c:pt>
                <c:pt idx="36200">
                  <c:v>165.17910989999999</c:v>
                </c:pt>
                <c:pt idx="36201">
                  <c:v>176.4436278</c:v>
                </c:pt>
                <c:pt idx="36202">
                  <c:v>169.63966049999999</c:v>
                </c:pt>
                <c:pt idx="36203">
                  <c:v>174.1945408</c:v>
                </c:pt>
                <c:pt idx="36204">
                  <c:v>174.388026</c:v>
                </c:pt>
                <c:pt idx="36205">
                  <c:v>178.37869180000001</c:v>
                </c:pt>
                <c:pt idx="36206">
                  <c:v>166.44574109999999</c:v>
                </c:pt>
                <c:pt idx="36207">
                  <c:v>168.2249324</c:v>
                </c:pt>
                <c:pt idx="36208">
                  <c:v>166.6206407</c:v>
                </c:pt>
                <c:pt idx="36209">
                  <c:v>172.56630620000001</c:v>
                </c:pt>
                <c:pt idx="36210">
                  <c:v>173.41276579999999</c:v>
                </c:pt>
                <c:pt idx="36211">
                  <c:v>188.8230599</c:v>
                </c:pt>
                <c:pt idx="36212">
                  <c:v>176.5473241</c:v>
                </c:pt>
                <c:pt idx="36213">
                  <c:v>173.503344</c:v>
                </c:pt>
                <c:pt idx="36214">
                  <c:v>172.67727740000001</c:v>
                </c:pt>
                <c:pt idx="36215">
                  <c:v>168.17361109999999</c:v>
                </c:pt>
                <c:pt idx="36216">
                  <c:v>174.2296589</c:v>
                </c:pt>
                <c:pt idx="36217">
                  <c:v>191.23426689999999</c:v>
                </c:pt>
                <c:pt idx="36218">
                  <c:v>174.0249389</c:v>
                </c:pt>
                <c:pt idx="36219">
                  <c:v>173.56022949999999</c:v>
                </c:pt>
                <c:pt idx="36220">
                  <c:v>173.46920069999999</c:v>
                </c:pt>
                <c:pt idx="36221">
                  <c:v>174.95463029999999</c:v>
                </c:pt>
                <c:pt idx="36222">
                  <c:v>172.69922389999999</c:v>
                </c:pt>
                <c:pt idx="36223">
                  <c:v>167.64550299999999</c:v>
                </c:pt>
                <c:pt idx="36224">
                  <c:v>175.21856639999999</c:v>
                </c:pt>
                <c:pt idx="36225">
                  <c:v>177.19748200000001</c:v>
                </c:pt>
                <c:pt idx="36226">
                  <c:v>175.4580708</c:v>
                </c:pt>
                <c:pt idx="36227">
                  <c:v>166.65416099999999</c:v>
                </c:pt>
                <c:pt idx="36228">
                  <c:v>193.6707322</c:v>
                </c:pt>
                <c:pt idx="36229">
                  <c:v>168.65236179999999</c:v>
                </c:pt>
                <c:pt idx="36230">
                  <c:v>177.43233000000001</c:v>
                </c:pt>
                <c:pt idx="36231">
                  <c:v>166.36876570000001</c:v>
                </c:pt>
                <c:pt idx="36232">
                  <c:v>175.1449063</c:v>
                </c:pt>
                <c:pt idx="36233">
                  <c:v>177.5698093</c:v>
                </c:pt>
                <c:pt idx="36234">
                  <c:v>191.50964859999999</c:v>
                </c:pt>
                <c:pt idx="36235">
                  <c:v>171.38470910000001</c:v>
                </c:pt>
                <c:pt idx="36236">
                  <c:v>169.87962160000001</c:v>
                </c:pt>
                <c:pt idx="36237">
                  <c:v>175.25222880000001</c:v>
                </c:pt>
                <c:pt idx="36238">
                  <c:v>172.3256915</c:v>
                </c:pt>
                <c:pt idx="36239">
                  <c:v>167.2342582</c:v>
                </c:pt>
                <c:pt idx="36240">
                  <c:v>167.40141249999999</c:v>
                </c:pt>
                <c:pt idx="36241">
                  <c:v>171.75125220000001</c:v>
                </c:pt>
                <c:pt idx="36242">
                  <c:v>166.78415530000001</c:v>
                </c:pt>
                <c:pt idx="36243">
                  <c:v>194.84366729999999</c:v>
                </c:pt>
                <c:pt idx="36244">
                  <c:v>175.26121560000001</c:v>
                </c:pt>
                <c:pt idx="36245">
                  <c:v>175.16854670000001</c:v>
                </c:pt>
                <c:pt idx="36246">
                  <c:v>176.72378430000001</c:v>
                </c:pt>
                <c:pt idx="36247">
                  <c:v>176.3229388</c:v>
                </c:pt>
                <c:pt idx="36248">
                  <c:v>188.868122</c:v>
                </c:pt>
                <c:pt idx="36249">
                  <c:v>197.25104150000001</c:v>
                </c:pt>
                <c:pt idx="36250">
                  <c:v>176.87615869999999</c:v>
                </c:pt>
                <c:pt idx="36251">
                  <c:v>168.2724834</c:v>
                </c:pt>
                <c:pt idx="36252">
                  <c:v>194.8131612</c:v>
                </c:pt>
                <c:pt idx="36253">
                  <c:v>176.35135500000001</c:v>
                </c:pt>
                <c:pt idx="36254">
                  <c:v>176.1239789</c:v>
                </c:pt>
                <c:pt idx="36255">
                  <c:v>172.1556569</c:v>
                </c:pt>
                <c:pt idx="36256">
                  <c:v>177.7405919</c:v>
                </c:pt>
                <c:pt idx="36257">
                  <c:v>176.55775650000001</c:v>
                </c:pt>
                <c:pt idx="36258">
                  <c:v>172.27679190000001</c:v>
                </c:pt>
                <c:pt idx="36259">
                  <c:v>180.10333159999999</c:v>
                </c:pt>
                <c:pt idx="36260">
                  <c:v>197.55403000000001</c:v>
                </c:pt>
                <c:pt idx="36261">
                  <c:v>172.23705290000001</c:v>
                </c:pt>
                <c:pt idx="36262">
                  <c:v>175.2414072</c:v>
                </c:pt>
                <c:pt idx="36263">
                  <c:v>172.81558329999999</c:v>
                </c:pt>
                <c:pt idx="36264">
                  <c:v>174.36052849999999</c:v>
                </c:pt>
                <c:pt idx="36265">
                  <c:v>178.36123019999999</c:v>
                </c:pt>
                <c:pt idx="36266">
                  <c:v>189.07714379999999</c:v>
                </c:pt>
                <c:pt idx="36267">
                  <c:v>176.68168069999999</c:v>
                </c:pt>
                <c:pt idx="36268">
                  <c:v>168.17672780000001</c:v>
                </c:pt>
                <c:pt idx="36269">
                  <c:v>177.17540779999999</c:v>
                </c:pt>
                <c:pt idx="36270">
                  <c:v>166.68830800000001</c:v>
                </c:pt>
                <c:pt idx="36271">
                  <c:v>197.1651631</c:v>
                </c:pt>
                <c:pt idx="36272">
                  <c:v>174.42536010000001</c:v>
                </c:pt>
                <c:pt idx="36273">
                  <c:v>178.0817863</c:v>
                </c:pt>
                <c:pt idx="36274">
                  <c:v>171.98654450000001</c:v>
                </c:pt>
                <c:pt idx="36275">
                  <c:v>169.94478649999999</c:v>
                </c:pt>
                <c:pt idx="36276">
                  <c:v>173.97758880000001</c:v>
                </c:pt>
                <c:pt idx="36277">
                  <c:v>184.5508131</c:v>
                </c:pt>
                <c:pt idx="36278">
                  <c:v>172.15128659999999</c:v>
                </c:pt>
                <c:pt idx="36279">
                  <c:v>169.9406659</c:v>
                </c:pt>
                <c:pt idx="36280">
                  <c:v>176.5927671</c:v>
                </c:pt>
                <c:pt idx="36281">
                  <c:v>179.72399089999999</c:v>
                </c:pt>
                <c:pt idx="36282">
                  <c:v>177.3854977</c:v>
                </c:pt>
                <c:pt idx="36283">
                  <c:v>178.11488660000001</c:v>
                </c:pt>
                <c:pt idx="36284">
                  <c:v>195.0305673</c:v>
                </c:pt>
                <c:pt idx="36285">
                  <c:v>177.50060590000001</c:v>
                </c:pt>
                <c:pt idx="36286">
                  <c:v>177.89785620000001</c:v>
                </c:pt>
                <c:pt idx="36287">
                  <c:v>180.01176390000001</c:v>
                </c:pt>
                <c:pt idx="36288">
                  <c:v>173.0533097</c:v>
                </c:pt>
                <c:pt idx="36289">
                  <c:v>173.60306299999999</c:v>
                </c:pt>
                <c:pt idx="36290">
                  <c:v>177.5081711</c:v>
                </c:pt>
                <c:pt idx="36291">
                  <c:v>178.88919759999999</c:v>
                </c:pt>
                <c:pt idx="36292">
                  <c:v>177.521479</c:v>
                </c:pt>
                <c:pt idx="36293">
                  <c:v>172.49364499999999</c:v>
                </c:pt>
                <c:pt idx="36294">
                  <c:v>174.19073779999999</c:v>
                </c:pt>
                <c:pt idx="36295">
                  <c:v>181.0165629</c:v>
                </c:pt>
                <c:pt idx="36296">
                  <c:v>182.14383649999999</c:v>
                </c:pt>
                <c:pt idx="36297">
                  <c:v>180.4189356</c:v>
                </c:pt>
                <c:pt idx="36298">
                  <c:v>171.52938330000001</c:v>
                </c:pt>
                <c:pt idx="36299">
                  <c:v>166.58651399999999</c:v>
                </c:pt>
                <c:pt idx="36300">
                  <c:v>173.64785430000001</c:v>
                </c:pt>
                <c:pt idx="36301">
                  <c:v>178.97828050000001</c:v>
                </c:pt>
                <c:pt idx="36302">
                  <c:v>171.7821864</c:v>
                </c:pt>
                <c:pt idx="36303">
                  <c:v>195.3244071</c:v>
                </c:pt>
                <c:pt idx="36304">
                  <c:v>182.29991480000001</c:v>
                </c:pt>
                <c:pt idx="36305">
                  <c:v>184.89154160000001</c:v>
                </c:pt>
                <c:pt idx="36306">
                  <c:v>176.12286420000001</c:v>
                </c:pt>
                <c:pt idx="36307">
                  <c:v>179.09052579999999</c:v>
                </c:pt>
                <c:pt idx="36308">
                  <c:v>179.94139899999999</c:v>
                </c:pt>
                <c:pt idx="36309">
                  <c:v>174.77240399999999</c:v>
                </c:pt>
                <c:pt idx="36310">
                  <c:v>180.0315669</c:v>
                </c:pt>
                <c:pt idx="36311">
                  <c:v>179.20616720000001</c:v>
                </c:pt>
                <c:pt idx="36312">
                  <c:v>172.082334</c:v>
                </c:pt>
                <c:pt idx="36313">
                  <c:v>172.2604887</c:v>
                </c:pt>
                <c:pt idx="36314">
                  <c:v>173.83396930000001</c:v>
                </c:pt>
                <c:pt idx="36315">
                  <c:v>176.1646394</c:v>
                </c:pt>
                <c:pt idx="36316">
                  <c:v>179.21034710000001</c:v>
                </c:pt>
                <c:pt idx="36317">
                  <c:v>174.68957030000001</c:v>
                </c:pt>
                <c:pt idx="36318">
                  <c:v>180.76773399999999</c:v>
                </c:pt>
                <c:pt idx="36319">
                  <c:v>179.1166537</c:v>
                </c:pt>
                <c:pt idx="36320">
                  <c:v>180.5622309</c:v>
                </c:pt>
                <c:pt idx="36321">
                  <c:v>179.22878510000001</c:v>
                </c:pt>
                <c:pt idx="36322">
                  <c:v>180.84408110000001</c:v>
                </c:pt>
                <c:pt idx="36323">
                  <c:v>181.0855072</c:v>
                </c:pt>
                <c:pt idx="36324">
                  <c:v>173.3014895</c:v>
                </c:pt>
                <c:pt idx="36325">
                  <c:v>172.3022259</c:v>
                </c:pt>
                <c:pt idx="36326">
                  <c:v>176.20569380000001</c:v>
                </c:pt>
                <c:pt idx="36327">
                  <c:v>183.94976589999999</c:v>
                </c:pt>
                <c:pt idx="36328">
                  <c:v>175.27682369999999</c:v>
                </c:pt>
                <c:pt idx="36329">
                  <c:v>181.69151059999999</c:v>
                </c:pt>
                <c:pt idx="36330">
                  <c:v>184.95396160000001</c:v>
                </c:pt>
                <c:pt idx="36331">
                  <c:v>172.01260569999999</c:v>
                </c:pt>
                <c:pt idx="36332">
                  <c:v>181.8012319</c:v>
                </c:pt>
                <c:pt idx="36333">
                  <c:v>177.88931719999999</c:v>
                </c:pt>
                <c:pt idx="36334">
                  <c:v>176.44894640000001</c:v>
                </c:pt>
                <c:pt idx="36335">
                  <c:v>177.96114270000001</c:v>
                </c:pt>
                <c:pt idx="36336">
                  <c:v>178.36455549999999</c:v>
                </c:pt>
                <c:pt idx="36337">
                  <c:v>176.3915308</c:v>
                </c:pt>
                <c:pt idx="36338">
                  <c:v>181.80891869999999</c:v>
                </c:pt>
                <c:pt idx="36339">
                  <c:v>181.71531959999999</c:v>
                </c:pt>
                <c:pt idx="36340">
                  <c:v>173.05208350000001</c:v>
                </c:pt>
                <c:pt idx="36341">
                  <c:v>176.3648848</c:v>
                </c:pt>
                <c:pt idx="36342">
                  <c:v>181.82780930000001</c:v>
                </c:pt>
                <c:pt idx="36343">
                  <c:v>184.32260400000001</c:v>
                </c:pt>
                <c:pt idx="36344">
                  <c:v>189.24693310000001</c:v>
                </c:pt>
                <c:pt idx="36345">
                  <c:v>173.9571603</c:v>
                </c:pt>
                <c:pt idx="36346">
                  <c:v>174.82631710000001</c:v>
                </c:pt>
                <c:pt idx="36347">
                  <c:v>175.88409150000001</c:v>
                </c:pt>
                <c:pt idx="36348">
                  <c:v>185.19736839999999</c:v>
                </c:pt>
                <c:pt idx="36349">
                  <c:v>182.86299339999999</c:v>
                </c:pt>
                <c:pt idx="36350">
                  <c:v>182.63219649999999</c:v>
                </c:pt>
                <c:pt idx="36351">
                  <c:v>169.89628490000001</c:v>
                </c:pt>
                <c:pt idx="36352">
                  <c:v>182.1887327</c:v>
                </c:pt>
                <c:pt idx="36353">
                  <c:v>183.67915289999999</c:v>
                </c:pt>
                <c:pt idx="36354">
                  <c:v>183.97196009999999</c:v>
                </c:pt>
                <c:pt idx="36355">
                  <c:v>173.68128129999999</c:v>
                </c:pt>
                <c:pt idx="36356">
                  <c:v>177.92157019999999</c:v>
                </c:pt>
                <c:pt idx="36357">
                  <c:v>180.90780960000001</c:v>
                </c:pt>
                <c:pt idx="36358">
                  <c:v>178.470979</c:v>
                </c:pt>
                <c:pt idx="36359">
                  <c:v>177.88722469999999</c:v>
                </c:pt>
                <c:pt idx="36360">
                  <c:v>178.9646012</c:v>
                </c:pt>
                <c:pt idx="36361">
                  <c:v>180.54017959999999</c:v>
                </c:pt>
                <c:pt idx="36362">
                  <c:v>185.77987089999999</c:v>
                </c:pt>
                <c:pt idx="36363">
                  <c:v>182.31551820000001</c:v>
                </c:pt>
                <c:pt idx="36364">
                  <c:v>173.84224399999999</c:v>
                </c:pt>
                <c:pt idx="36365">
                  <c:v>184.40216950000001</c:v>
                </c:pt>
                <c:pt idx="36366">
                  <c:v>174.5689552</c:v>
                </c:pt>
                <c:pt idx="36367">
                  <c:v>180.9764959</c:v>
                </c:pt>
                <c:pt idx="36368">
                  <c:v>171.45485830000001</c:v>
                </c:pt>
                <c:pt idx="36369">
                  <c:v>184.60949909999999</c:v>
                </c:pt>
                <c:pt idx="36370">
                  <c:v>189.6083601</c:v>
                </c:pt>
                <c:pt idx="36371">
                  <c:v>178.51990889999999</c:v>
                </c:pt>
                <c:pt idx="36372">
                  <c:v>183.788085</c:v>
                </c:pt>
                <c:pt idx="36373">
                  <c:v>191.94626460000001</c:v>
                </c:pt>
                <c:pt idx="36374">
                  <c:v>180.52131729999999</c:v>
                </c:pt>
                <c:pt idx="36375">
                  <c:v>183.90618670000001</c:v>
                </c:pt>
                <c:pt idx="36376">
                  <c:v>187.1907626</c:v>
                </c:pt>
                <c:pt idx="36377">
                  <c:v>184.02596890000001</c:v>
                </c:pt>
                <c:pt idx="36378">
                  <c:v>177.79078150000001</c:v>
                </c:pt>
                <c:pt idx="36379">
                  <c:v>176.5158122</c:v>
                </c:pt>
                <c:pt idx="36380">
                  <c:v>180.1196583</c:v>
                </c:pt>
                <c:pt idx="36381">
                  <c:v>184.64901710000001</c:v>
                </c:pt>
                <c:pt idx="36382">
                  <c:v>187.49311370000001</c:v>
                </c:pt>
                <c:pt idx="36383">
                  <c:v>176.2441767</c:v>
                </c:pt>
                <c:pt idx="36384">
                  <c:v>185.30365169999999</c:v>
                </c:pt>
                <c:pt idx="36385">
                  <c:v>178.71302270000001</c:v>
                </c:pt>
                <c:pt idx="36386">
                  <c:v>180.15605410000001</c:v>
                </c:pt>
                <c:pt idx="36387">
                  <c:v>184.0301432</c:v>
                </c:pt>
                <c:pt idx="36388">
                  <c:v>178.6831407</c:v>
                </c:pt>
                <c:pt idx="36389">
                  <c:v>185.42594260000001</c:v>
                </c:pt>
                <c:pt idx="36390">
                  <c:v>178.1468356</c:v>
                </c:pt>
                <c:pt idx="36391">
                  <c:v>187.90768320000001</c:v>
                </c:pt>
                <c:pt idx="36392">
                  <c:v>180.7389282</c:v>
                </c:pt>
                <c:pt idx="36393">
                  <c:v>188.46202030000001</c:v>
                </c:pt>
                <c:pt idx="36394">
                  <c:v>186.39999739999999</c:v>
                </c:pt>
                <c:pt idx="36395">
                  <c:v>180.20055379999999</c:v>
                </c:pt>
                <c:pt idx="36396">
                  <c:v>176.4109871</c:v>
                </c:pt>
                <c:pt idx="36397">
                  <c:v>188.8048982</c:v>
                </c:pt>
                <c:pt idx="36398">
                  <c:v>176.25990390000001</c:v>
                </c:pt>
                <c:pt idx="36399">
                  <c:v>192.2976189</c:v>
                </c:pt>
                <c:pt idx="36400">
                  <c:v>172.23716239999999</c:v>
                </c:pt>
                <c:pt idx="36401">
                  <c:v>185.63095949999999</c:v>
                </c:pt>
                <c:pt idx="36402">
                  <c:v>178.3954775</c:v>
                </c:pt>
                <c:pt idx="36403">
                  <c:v>186.48159620000001</c:v>
                </c:pt>
                <c:pt idx="36404">
                  <c:v>185.74660349999999</c:v>
                </c:pt>
                <c:pt idx="36405">
                  <c:v>186.57559269999999</c:v>
                </c:pt>
                <c:pt idx="36406">
                  <c:v>180.44971860000001</c:v>
                </c:pt>
                <c:pt idx="36407">
                  <c:v>180.392447</c:v>
                </c:pt>
                <c:pt idx="36408">
                  <c:v>186.6360498</c:v>
                </c:pt>
                <c:pt idx="36409">
                  <c:v>186.53812400000001</c:v>
                </c:pt>
                <c:pt idx="36410">
                  <c:v>177.7362756</c:v>
                </c:pt>
                <c:pt idx="36411">
                  <c:v>182.7387976</c:v>
                </c:pt>
                <c:pt idx="36412">
                  <c:v>177.91559229999999</c:v>
                </c:pt>
                <c:pt idx="36413">
                  <c:v>187.3220062</c:v>
                </c:pt>
                <c:pt idx="36414">
                  <c:v>180.36243260000001</c:v>
                </c:pt>
                <c:pt idx="36415">
                  <c:v>185.77447620000001</c:v>
                </c:pt>
                <c:pt idx="36416">
                  <c:v>179.96768599999999</c:v>
                </c:pt>
                <c:pt idx="36417">
                  <c:v>179.85502840000001</c:v>
                </c:pt>
                <c:pt idx="36418">
                  <c:v>178.84491980000001</c:v>
                </c:pt>
                <c:pt idx="36419">
                  <c:v>188.25357299999999</c:v>
                </c:pt>
                <c:pt idx="36420">
                  <c:v>191.48364979999999</c:v>
                </c:pt>
                <c:pt idx="36421">
                  <c:v>191.35809639999999</c:v>
                </c:pt>
                <c:pt idx="36422">
                  <c:v>178.99225319999999</c:v>
                </c:pt>
                <c:pt idx="36423">
                  <c:v>173.90299419999999</c:v>
                </c:pt>
                <c:pt idx="36424">
                  <c:v>178.54988549999999</c:v>
                </c:pt>
                <c:pt idx="36425">
                  <c:v>184.41344720000001</c:v>
                </c:pt>
                <c:pt idx="36426">
                  <c:v>183.02910499999999</c:v>
                </c:pt>
                <c:pt idx="36427">
                  <c:v>189.1632022</c:v>
                </c:pt>
                <c:pt idx="36428">
                  <c:v>182.97095999999999</c:v>
                </c:pt>
                <c:pt idx="36429">
                  <c:v>182.94500579999999</c:v>
                </c:pt>
                <c:pt idx="36430">
                  <c:v>178.7171835</c:v>
                </c:pt>
                <c:pt idx="36431">
                  <c:v>178.5500433</c:v>
                </c:pt>
                <c:pt idx="36432">
                  <c:v>195.7655192</c:v>
                </c:pt>
                <c:pt idx="36433">
                  <c:v>180.52120020000001</c:v>
                </c:pt>
                <c:pt idx="36434">
                  <c:v>189.38896249999999</c:v>
                </c:pt>
                <c:pt idx="36435">
                  <c:v>191.13461029999999</c:v>
                </c:pt>
                <c:pt idx="36436">
                  <c:v>182.45452259999999</c:v>
                </c:pt>
                <c:pt idx="36437">
                  <c:v>189.15775410000001</c:v>
                </c:pt>
                <c:pt idx="36438">
                  <c:v>180.5114159</c:v>
                </c:pt>
                <c:pt idx="36439">
                  <c:v>191.44452659999999</c:v>
                </c:pt>
                <c:pt idx="36440">
                  <c:v>184.98788260000001</c:v>
                </c:pt>
                <c:pt idx="36441">
                  <c:v>187.47515899999999</c:v>
                </c:pt>
                <c:pt idx="36442">
                  <c:v>180.23782209999999</c:v>
                </c:pt>
                <c:pt idx="36443">
                  <c:v>183.58093220000001</c:v>
                </c:pt>
                <c:pt idx="36444">
                  <c:v>185.02076479999999</c:v>
                </c:pt>
                <c:pt idx="36445">
                  <c:v>183.54514950000001</c:v>
                </c:pt>
                <c:pt idx="36446">
                  <c:v>186.45708590000001</c:v>
                </c:pt>
                <c:pt idx="36447">
                  <c:v>192.3417398</c:v>
                </c:pt>
                <c:pt idx="36448">
                  <c:v>191.88217969999999</c:v>
                </c:pt>
                <c:pt idx="36449">
                  <c:v>187.5430581</c:v>
                </c:pt>
                <c:pt idx="36450">
                  <c:v>196.13591400000001</c:v>
                </c:pt>
                <c:pt idx="36451">
                  <c:v>190.32354050000001</c:v>
                </c:pt>
                <c:pt idx="36452">
                  <c:v>192.0307584</c:v>
                </c:pt>
                <c:pt idx="36453">
                  <c:v>180.4083105</c:v>
                </c:pt>
                <c:pt idx="36454">
                  <c:v>180.247727</c:v>
                </c:pt>
                <c:pt idx="36455">
                  <c:v>187.08082200000001</c:v>
                </c:pt>
                <c:pt idx="36456">
                  <c:v>190.4429293</c:v>
                </c:pt>
                <c:pt idx="36457">
                  <c:v>191.28769149999999</c:v>
                </c:pt>
                <c:pt idx="36458">
                  <c:v>183.09467749999999</c:v>
                </c:pt>
                <c:pt idx="36459">
                  <c:v>191.3857773</c:v>
                </c:pt>
                <c:pt idx="36460">
                  <c:v>187.5705629</c:v>
                </c:pt>
                <c:pt idx="36461">
                  <c:v>192.07254879999999</c:v>
                </c:pt>
                <c:pt idx="36462">
                  <c:v>190.5702067</c:v>
                </c:pt>
                <c:pt idx="36463">
                  <c:v>185.26831369999999</c:v>
                </c:pt>
                <c:pt idx="36464">
                  <c:v>183.1041357</c:v>
                </c:pt>
                <c:pt idx="36465">
                  <c:v>191.85117030000001</c:v>
                </c:pt>
                <c:pt idx="36466">
                  <c:v>192.86047239999999</c:v>
                </c:pt>
                <c:pt idx="36467">
                  <c:v>186.7245131</c:v>
                </c:pt>
                <c:pt idx="36468">
                  <c:v>185.2392366</c:v>
                </c:pt>
                <c:pt idx="36469">
                  <c:v>187.3024504</c:v>
                </c:pt>
                <c:pt idx="36470">
                  <c:v>192.95663949999999</c:v>
                </c:pt>
                <c:pt idx="36471">
                  <c:v>184.6973146</c:v>
                </c:pt>
                <c:pt idx="36472">
                  <c:v>196.2006562</c:v>
                </c:pt>
                <c:pt idx="36473">
                  <c:v>186.7686793</c:v>
                </c:pt>
                <c:pt idx="36474">
                  <c:v>184.82727829999999</c:v>
                </c:pt>
                <c:pt idx="36475">
                  <c:v>193.06980129999999</c:v>
                </c:pt>
                <c:pt idx="36476">
                  <c:v>193.9224543</c:v>
                </c:pt>
                <c:pt idx="36477">
                  <c:v>182.99552349999999</c:v>
                </c:pt>
                <c:pt idx="36478">
                  <c:v>193.19066720000001</c:v>
                </c:pt>
                <c:pt idx="36479">
                  <c:v>194.01824780000001</c:v>
                </c:pt>
                <c:pt idx="36480">
                  <c:v>182.84258130000001</c:v>
                </c:pt>
                <c:pt idx="36481">
                  <c:v>178.78212289999999</c:v>
                </c:pt>
                <c:pt idx="36482">
                  <c:v>187.91515319999999</c:v>
                </c:pt>
                <c:pt idx="36483">
                  <c:v>193.1970924</c:v>
                </c:pt>
                <c:pt idx="36484">
                  <c:v>193.09610259999999</c:v>
                </c:pt>
                <c:pt idx="36485">
                  <c:v>186.9662199</c:v>
                </c:pt>
                <c:pt idx="36486">
                  <c:v>194.77403530000001</c:v>
                </c:pt>
                <c:pt idx="36487">
                  <c:v>187.82706690000001</c:v>
                </c:pt>
                <c:pt idx="36488">
                  <c:v>183.40047770000001</c:v>
                </c:pt>
                <c:pt idx="36489">
                  <c:v>183.57845760000001</c:v>
                </c:pt>
                <c:pt idx="36490">
                  <c:v>187.41797099999999</c:v>
                </c:pt>
                <c:pt idx="36491">
                  <c:v>195.71777969999999</c:v>
                </c:pt>
                <c:pt idx="36492">
                  <c:v>186.41978710000001</c:v>
                </c:pt>
                <c:pt idx="36493">
                  <c:v>186.4923259</c:v>
                </c:pt>
                <c:pt idx="36494">
                  <c:v>192.3293381</c:v>
                </c:pt>
                <c:pt idx="36495">
                  <c:v>180.46690989999999</c:v>
                </c:pt>
                <c:pt idx="36496">
                  <c:v>190.5189523</c:v>
                </c:pt>
                <c:pt idx="36497">
                  <c:v>189.56495620000001</c:v>
                </c:pt>
                <c:pt idx="36498">
                  <c:v>192.40200580000001</c:v>
                </c:pt>
                <c:pt idx="36499">
                  <c:v>185.27788760000001</c:v>
                </c:pt>
                <c:pt idx="36500">
                  <c:v>185.10670519999999</c:v>
                </c:pt>
                <c:pt idx="36501">
                  <c:v>191.91083499999999</c:v>
                </c:pt>
                <c:pt idx="36502">
                  <c:v>187.0959373</c:v>
                </c:pt>
                <c:pt idx="36503">
                  <c:v>195.9356458</c:v>
                </c:pt>
                <c:pt idx="36504">
                  <c:v>196.57358869999999</c:v>
                </c:pt>
                <c:pt idx="36505">
                  <c:v>191.548427</c:v>
                </c:pt>
                <c:pt idx="36506">
                  <c:v>194.94052919999999</c:v>
                </c:pt>
                <c:pt idx="36507">
                  <c:v>187.98530779999999</c:v>
                </c:pt>
                <c:pt idx="36508">
                  <c:v>186.80762619999999</c:v>
                </c:pt>
                <c:pt idx="36509">
                  <c:v>183.0505684</c:v>
                </c:pt>
                <c:pt idx="36510">
                  <c:v>199.79785229999999</c:v>
                </c:pt>
                <c:pt idx="36511">
                  <c:v>195.012654</c:v>
                </c:pt>
                <c:pt idx="36512">
                  <c:v>197.75172499999999</c:v>
                </c:pt>
                <c:pt idx="36513">
                  <c:v>192.1458748</c:v>
                </c:pt>
                <c:pt idx="36514">
                  <c:v>196.9949321</c:v>
                </c:pt>
                <c:pt idx="36515">
                  <c:v>197.84156189999999</c:v>
                </c:pt>
                <c:pt idx="36516">
                  <c:v>194.53875859999999</c:v>
                </c:pt>
                <c:pt idx="36517">
                  <c:v>186.98736460000001</c:v>
                </c:pt>
                <c:pt idx="36518">
                  <c:v>197.94124199999999</c:v>
                </c:pt>
                <c:pt idx="36519">
                  <c:v>187.712288</c:v>
                </c:pt>
                <c:pt idx="36520">
                  <c:v>194.15144950000001</c:v>
                </c:pt>
                <c:pt idx="36521">
                  <c:v>198.00698009999999</c:v>
                </c:pt>
                <c:pt idx="36522">
                  <c:v>199.51802119999999</c:v>
                </c:pt>
                <c:pt idx="36523">
                  <c:v>191.8409575</c:v>
                </c:pt>
                <c:pt idx="36524">
                  <c:v>194.1964079</c:v>
                </c:pt>
                <c:pt idx="36525">
                  <c:v>199.29036780000001</c:v>
                </c:pt>
                <c:pt idx="36526">
                  <c:v>190.6022777</c:v>
                </c:pt>
                <c:pt idx="36527">
                  <c:v>191.80801700000001</c:v>
                </c:pt>
                <c:pt idx="36528">
                  <c:v>194.76822329999999</c:v>
                </c:pt>
                <c:pt idx="36529">
                  <c:v>200.52713650000001</c:v>
                </c:pt>
                <c:pt idx="36530">
                  <c:v>194.24266900000001</c:v>
                </c:pt>
                <c:pt idx="36531">
                  <c:v>191.38587949999999</c:v>
                </c:pt>
                <c:pt idx="36532">
                  <c:v>189.5924474</c:v>
                </c:pt>
                <c:pt idx="36533">
                  <c:v>200.5537022</c:v>
                </c:pt>
                <c:pt idx="36534">
                  <c:v>200.66081800000001</c:v>
                </c:pt>
                <c:pt idx="36535">
                  <c:v>194.50826369999999</c:v>
                </c:pt>
                <c:pt idx="36536">
                  <c:v>194.44452999999999</c:v>
                </c:pt>
                <c:pt idx="36537">
                  <c:v>194.41805099999999</c:v>
                </c:pt>
                <c:pt idx="36538">
                  <c:v>193.99677940000001</c:v>
                </c:pt>
                <c:pt idx="36539">
                  <c:v>193.88903920000001</c:v>
                </c:pt>
                <c:pt idx="36540">
                  <c:v>198.9056171</c:v>
                </c:pt>
                <c:pt idx="36541">
                  <c:v>187.046358</c:v>
                </c:pt>
                <c:pt idx="36542">
                  <c:v>197.0645116</c:v>
                </c:pt>
                <c:pt idx="36543">
                  <c:v>198.9770728</c:v>
                </c:pt>
                <c:pt idx="36544">
                  <c:v>198.48171170000001</c:v>
                </c:pt>
                <c:pt idx="36545">
                  <c:v>191.85621990000001</c:v>
                </c:pt>
                <c:pt idx="36546">
                  <c:v>191.6832004</c:v>
                </c:pt>
                <c:pt idx="36547">
                  <c:v>199.0100042</c:v>
                </c:pt>
                <c:pt idx="36548">
                  <c:v>194.58928370000001</c:v>
                </c:pt>
                <c:pt idx="36549">
                  <c:v>194.28585949999999</c:v>
                </c:pt>
                <c:pt idx="36550">
                  <c:v>198.72095250000001</c:v>
                </c:pt>
                <c:pt idx="36551">
                  <c:v>194.46888709999999</c:v>
                </c:pt>
                <c:pt idx="36552">
                  <c:v>194.3063478</c:v>
                </c:pt>
                <c:pt idx="36553">
                  <c:v>198.42582580000001</c:v>
                </c:pt>
                <c:pt idx="36554">
                  <c:v>199.2834416</c:v>
                </c:pt>
                <c:pt idx="36555">
                  <c:v>198.84226799999999</c:v>
                </c:pt>
                <c:pt idx="36556">
                  <c:v>197.09977689999999</c:v>
                </c:pt>
                <c:pt idx="36557">
                  <c:v>202.00753080000001</c:v>
                </c:pt>
                <c:pt idx="36558">
                  <c:v>201.94030760000001</c:v>
                </c:pt>
                <c:pt idx="36559">
                  <c:v>201.9142367</c:v>
                </c:pt>
                <c:pt idx="36560">
                  <c:v>198.44430299999999</c:v>
                </c:pt>
                <c:pt idx="36561">
                  <c:v>199.1590017</c:v>
                </c:pt>
                <c:pt idx="36562">
                  <c:v>202.09709470000001</c:v>
                </c:pt>
                <c:pt idx="36563">
                  <c:v>201.9700756</c:v>
                </c:pt>
                <c:pt idx="36564">
                  <c:v>201.80289830000001</c:v>
                </c:pt>
                <c:pt idx="36565">
                  <c:v>127.4366493</c:v>
                </c:pt>
                <c:pt idx="36566">
                  <c:v>127.4366493</c:v>
                </c:pt>
                <c:pt idx="36567">
                  <c:v>127.7836916</c:v>
                </c:pt>
                <c:pt idx="36568">
                  <c:v>127.7836916</c:v>
                </c:pt>
                <c:pt idx="36569">
                  <c:v>133.32032849999999</c:v>
                </c:pt>
                <c:pt idx="36570">
                  <c:v>133.32032849999999</c:v>
                </c:pt>
                <c:pt idx="36571">
                  <c:v>134.61241580000001</c:v>
                </c:pt>
                <c:pt idx="36572">
                  <c:v>129.833113</c:v>
                </c:pt>
                <c:pt idx="36573">
                  <c:v>134.60392089999999</c:v>
                </c:pt>
                <c:pt idx="36574">
                  <c:v>134.60392089999999</c:v>
                </c:pt>
                <c:pt idx="36575">
                  <c:v>134.9621885</c:v>
                </c:pt>
                <c:pt idx="36576">
                  <c:v>128.04691729999999</c:v>
                </c:pt>
                <c:pt idx="36577">
                  <c:v>128.04691729999999</c:v>
                </c:pt>
                <c:pt idx="36578">
                  <c:v>127.9696016</c:v>
                </c:pt>
                <c:pt idx="36579">
                  <c:v>127.9696016</c:v>
                </c:pt>
                <c:pt idx="36580">
                  <c:v>131.15924949999999</c:v>
                </c:pt>
                <c:pt idx="36581">
                  <c:v>126.1967085</c:v>
                </c:pt>
                <c:pt idx="36582">
                  <c:v>135.90191920000001</c:v>
                </c:pt>
                <c:pt idx="36583">
                  <c:v>135.90191920000001</c:v>
                </c:pt>
                <c:pt idx="36584">
                  <c:v>136.6640773</c:v>
                </c:pt>
                <c:pt idx="36585">
                  <c:v>130.22864860000001</c:v>
                </c:pt>
                <c:pt idx="36586">
                  <c:v>141.43333749999999</c:v>
                </c:pt>
                <c:pt idx="36587">
                  <c:v>141.43333749999999</c:v>
                </c:pt>
                <c:pt idx="36588">
                  <c:v>128.31192970000001</c:v>
                </c:pt>
                <c:pt idx="36589">
                  <c:v>128.31192970000001</c:v>
                </c:pt>
                <c:pt idx="36590">
                  <c:v>136.28006189999999</c:v>
                </c:pt>
                <c:pt idx="36591">
                  <c:v>136.93941839999999</c:v>
                </c:pt>
                <c:pt idx="36592">
                  <c:v>136.94781309999999</c:v>
                </c:pt>
                <c:pt idx="36593">
                  <c:v>128.47660210000001</c:v>
                </c:pt>
                <c:pt idx="36594">
                  <c:v>128.47660210000001</c:v>
                </c:pt>
                <c:pt idx="36595">
                  <c:v>128.3815548</c:v>
                </c:pt>
                <c:pt idx="36596">
                  <c:v>128.3815548</c:v>
                </c:pt>
                <c:pt idx="36597">
                  <c:v>131.5493721</c:v>
                </c:pt>
                <c:pt idx="36598">
                  <c:v>130.4262994</c:v>
                </c:pt>
                <c:pt idx="36599">
                  <c:v>133.94447460000001</c:v>
                </c:pt>
                <c:pt idx="36600">
                  <c:v>133.94447460000001</c:v>
                </c:pt>
                <c:pt idx="36601">
                  <c:v>136.26766979999999</c:v>
                </c:pt>
                <c:pt idx="36602">
                  <c:v>136.26766979999999</c:v>
                </c:pt>
                <c:pt idx="36603">
                  <c:v>137.01312899999999</c:v>
                </c:pt>
                <c:pt idx="36604">
                  <c:v>133.86891869999999</c:v>
                </c:pt>
                <c:pt idx="36605">
                  <c:v>133.86891869999999</c:v>
                </c:pt>
                <c:pt idx="36606">
                  <c:v>128.34328579999999</c:v>
                </c:pt>
                <c:pt idx="36607">
                  <c:v>128.34328579999999</c:v>
                </c:pt>
                <c:pt idx="36608">
                  <c:v>131.59748579999999</c:v>
                </c:pt>
                <c:pt idx="36609">
                  <c:v>142.71034270000001</c:v>
                </c:pt>
                <c:pt idx="36610">
                  <c:v>142.71034270000001</c:v>
                </c:pt>
                <c:pt idx="36611">
                  <c:v>130.67029170000001</c:v>
                </c:pt>
                <c:pt idx="36612">
                  <c:v>137.07159290000001</c:v>
                </c:pt>
                <c:pt idx="36613">
                  <c:v>137.60966149999999</c:v>
                </c:pt>
                <c:pt idx="36614">
                  <c:v>130.66474819999999</c:v>
                </c:pt>
                <c:pt idx="36615">
                  <c:v>128.7769811</c:v>
                </c:pt>
                <c:pt idx="36616">
                  <c:v>128.7769811</c:v>
                </c:pt>
                <c:pt idx="36617">
                  <c:v>137.30757130000001</c:v>
                </c:pt>
                <c:pt idx="36618">
                  <c:v>137.3133823</c:v>
                </c:pt>
                <c:pt idx="36619">
                  <c:v>143.0674698</c:v>
                </c:pt>
                <c:pt idx="36620">
                  <c:v>134.2191302</c:v>
                </c:pt>
                <c:pt idx="36621">
                  <c:v>134.2191302</c:v>
                </c:pt>
                <c:pt idx="36622">
                  <c:v>143.75262609999999</c:v>
                </c:pt>
                <c:pt idx="36623">
                  <c:v>143.75876070000001</c:v>
                </c:pt>
                <c:pt idx="36624">
                  <c:v>131.82372100000001</c:v>
                </c:pt>
                <c:pt idx="36625">
                  <c:v>135.32182299999999</c:v>
                </c:pt>
                <c:pt idx="36626">
                  <c:v>135.32182299999999</c:v>
                </c:pt>
                <c:pt idx="36627">
                  <c:v>135.36283760000001</c:v>
                </c:pt>
                <c:pt idx="36628">
                  <c:v>137.59544639999999</c:v>
                </c:pt>
                <c:pt idx="36629">
                  <c:v>137.59544639999999</c:v>
                </c:pt>
                <c:pt idx="36630">
                  <c:v>135.22512829999999</c:v>
                </c:pt>
                <c:pt idx="36631">
                  <c:v>135.22512829999999</c:v>
                </c:pt>
                <c:pt idx="36632">
                  <c:v>132.02666189999999</c:v>
                </c:pt>
                <c:pt idx="36633">
                  <c:v>137.2724475</c:v>
                </c:pt>
                <c:pt idx="36634">
                  <c:v>128.8110805</c:v>
                </c:pt>
                <c:pt idx="36635">
                  <c:v>128.8110805</c:v>
                </c:pt>
                <c:pt idx="36636">
                  <c:v>143.05481940000001</c:v>
                </c:pt>
                <c:pt idx="36637">
                  <c:v>143.05481940000001</c:v>
                </c:pt>
                <c:pt idx="36638">
                  <c:v>144.78415419999999</c:v>
                </c:pt>
                <c:pt idx="36639">
                  <c:v>132.10037629999999</c:v>
                </c:pt>
                <c:pt idx="36640">
                  <c:v>149.52807730000001</c:v>
                </c:pt>
                <c:pt idx="36641">
                  <c:v>149.52807730000001</c:v>
                </c:pt>
                <c:pt idx="36642">
                  <c:v>137.4662677</c:v>
                </c:pt>
                <c:pt idx="36643">
                  <c:v>134.25180409999999</c:v>
                </c:pt>
                <c:pt idx="36644">
                  <c:v>134.25180409999999</c:v>
                </c:pt>
                <c:pt idx="36645">
                  <c:v>138.95021360000001</c:v>
                </c:pt>
                <c:pt idx="36646">
                  <c:v>137.4820915</c:v>
                </c:pt>
                <c:pt idx="36647">
                  <c:v>137.529606</c:v>
                </c:pt>
                <c:pt idx="36648">
                  <c:v>137.4948096</c:v>
                </c:pt>
                <c:pt idx="36649">
                  <c:v>132.09241539999999</c:v>
                </c:pt>
                <c:pt idx="36650">
                  <c:v>138.6355757</c:v>
                </c:pt>
                <c:pt idx="36651">
                  <c:v>138.64372739999999</c:v>
                </c:pt>
                <c:pt idx="36652">
                  <c:v>135.19855960000001</c:v>
                </c:pt>
                <c:pt idx="36653">
                  <c:v>144.37768750000001</c:v>
                </c:pt>
                <c:pt idx="36654">
                  <c:v>127.1491848</c:v>
                </c:pt>
                <c:pt idx="36655">
                  <c:v>144.0998347</c:v>
                </c:pt>
                <c:pt idx="36656">
                  <c:v>137.52181569999999</c:v>
                </c:pt>
                <c:pt idx="36657">
                  <c:v>144.10838419999999</c:v>
                </c:pt>
                <c:pt idx="36658">
                  <c:v>135.63308989999999</c:v>
                </c:pt>
                <c:pt idx="36659">
                  <c:v>135.63308989999999</c:v>
                </c:pt>
                <c:pt idx="36660">
                  <c:v>149.86480800000001</c:v>
                </c:pt>
                <c:pt idx="36661">
                  <c:v>139.66697880000001</c:v>
                </c:pt>
                <c:pt idx="36662">
                  <c:v>132.2796754</c:v>
                </c:pt>
                <c:pt idx="36663">
                  <c:v>136.591454</c:v>
                </c:pt>
                <c:pt idx="36664">
                  <c:v>136.591454</c:v>
                </c:pt>
                <c:pt idx="36665">
                  <c:v>139.87053510000001</c:v>
                </c:pt>
                <c:pt idx="36666">
                  <c:v>139.87053510000001</c:v>
                </c:pt>
                <c:pt idx="36667">
                  <c:v>136.71056379999999</c:v>
                </c:pt>
                <c:pt idx="36668">
                  <c:v>136.71056379999999</c:v>
                </c:pt>
                <c:pt idx="36669">
                  <c:v>135.79881599999999</c:v>
                </c:pt>
                <c:pt idx="36670">
                  <c:v>137.67183120000001</c:v>
                </c:pt>
                <c:pt idx="36671">
                  <c:v>137.67573490000001</c:v>
                </c:pt>
                <c:pt idx="36672">
                  <c:v>128.59581879999999</c:v>
                </c:pt>
                <c:pt idx="36673">
                  <c:v>144.36302190000001</c:v>
                </c:pt>
                <c:pt idx="36674">
                  <c:v>144.36302190000001</c:v>
                </c:pt>
                <c:pt idx="36675">
                  <c:v>135.675375</c:v>
                </c:pt>
                <c:pt idx="36676">
                  <c:v>137.69687529999999</c:v>
                </c:pt>
                <c:pt idx="36677">
                  <c:v>145.12969939999999</c:v>
                </c:pt>
                <c:pt idx="36678">
                  <c:v>142.1749212</c:v>
                </c:pt>
                <c:pt idx="36679">
                  <c:v>142.1749212</c:v>
                </c:pt>
                <c:pt idx="36680">
                  <c:v>142.07685770000001</c:v>
                </c:pt>
                <c:pt idx="36681">
                  <c:v>142.07685770000001</c:v>
                </c:pt>
                <c:pt idx="36682">
                  <c:v>132.5856919</c:v>
                </c:pt>
                <c:pt idx="36683">
                  <c:v>150.79960299999999</c:v>
                </c:pt>
                <c:pt idx="36684">
                  <c:v>150.79960299999999</c:v>
                </c:pt>
                <c:pt idx="36685">
                  <c:v>134.25778800000001</c:v>
                </c:pt>
                <c:pt idx="36686">
                  <c:v>140.301072</c:v>
                </c:pt>
                <c:pt idx="36687">
                  <c:v>135.6689307</c:v>
                </c:pt>
                <c:pt idx="36688">
                  <c:v>135.6689307</c:v>
                </c:pt>
                <c:pt idx="36689">
                  <c:v>137.89692969999999</c:v>
                </c:pt>
                <c:pt idx="36690">
                  <c:v>137.91177039999999</c:v>
                </c:pt>
                <c:pt idx="36691">
                  <c:v>139.97654410000001</c:v>
                </c:pt>
                <c:pt idx="36692">
                  <c:v>137.98072400000001</c:v>
                </c:pt>
                <c:pt idx="36693">
                  <c:v>139.9846708</c:v>
                </c:pt>
                <c:pt idx="36694">
                  <c:v>132.57508290000001</c:v>
                </c:pt>
                <c:pt idx="36695">
                  <c:v>137.98372219999999</c:v>
                </c:pt>
                <c:pt idx="36696">
                  <c:v>135.604389</c:v>
                </c:pt>
                <c:pt idx="36697">
                  <c:v>137.98480280000001</c:v>
                </c:pt>
                <c:pt idx="36698">
                  <c:v>145.6971623</c:v>
                </c:pt>
                <c:pt idx="36699">
                  <c:v>145.25389269999999</c:v>
                </c:pt>
                <c:pt idx="36700">
                  <c:v>144.31658039999999</c:v>
                </c:pt>
                <c:pt idx="36701">
                  <c:v>145.40875159999999</c:v>
                </c:pt>
                <c:pt idx="36702">
                  <c:v>144.32725429999999</c:v>
                </c:pt>
                <c:pt idx="36703">
                  <c:v>145.41713680000001</c:v>
                </c:pt>
                <c:pt idx="36704">
                  <c:v>151.15628000000001</c:v>
                </c:pt>
                <c:pt idx="36705">
                  <c:v>137.97293500000001</c:v>
                </c:pt>
                <c:pt idx="36706">
                  <c:v>137.05713840000001</c:v>
                </c:pt>
                <c:pt idx="36707">
                  <c:v>137.05713840000001</c:v>
                </c:pt>
                <c:pt idx="36708">
                  <c:v>137.01354739999999</c:v>
                </c:pt>
                <c:pt idx="36709">
                  <c:v>137.01354739999999</c:v>
                </c:pt>
                <c:pt idx="36710">
                  <c:v>141.00882780000001</c:v>
                </c:pt>
                <c:pt idx="36711">
                  <c:v>141.21767729999999</c:v>
                </c:pt>
                <c:pt idx="36712">
                  <c:v>141.21767729999999</c:v>
                </c:pt>
                <c:pt idx="36713">
                  <c:v>151.85042089999999</c:v>
                </c:pt>
                <c:pt idx="36714">
                  <c:v>137.9964238</c:v>
                </c:pt>
                <c:pt idx="36715">
                  <c:v>151.85672550000001</c:v>
                </c:pt>
                <c:pt idx="36716">
                  <c:v>137.99232380000001</c:v>
                </c:pt>
                <c:pt idx="36717">
                  <c:v>137.15268459999999</c:v>
                </c:pt>
                <c:pt idx="36718">
                  <c:v>137.15268459999999</c:v>
                </c:pt>
                <c:pt idx="36719">
                  <c:v>137.2063498</c:v>
                </c:pt>
                <c:pt idx="36720">
                  <c:v>138.11456630000001</c:v>
                </c:pt>
                <c:pt idx="36721">
                  <c:v>135.70392889999999</c:v>
                </c:pt>
                <c:pt idx="36722">
                  <c:v>142.49903499999999</c:v>
                </c:pt>
                <c:pt idx="36723">
                  <c:v>142.49903499999999</c:v>
                </c:pt>
                <c:pt idx="36724">
                  <c:v>138.11626559999999</c:v>
                </c:pt>
                <c:pt idx="36725">
                  <c:v>129.51242719999999</c:v>
                </c:pt>
                <c:pt idx="36726">
                  <c:v>146.62098940000001</c:v>
                </c:pt>
                <c:pt idx="36727">
                  <c:v>146.62098940000001</c:v>
                </c:pt>
                <c:pt idx="36728">
                  <c:v>146.44239999999999</c:v>
                </c:pt>
                <c:pt idx="36729">
                  <c:v>136.145387</c:v>
                </c:pt>
                <c:pt idx="36730">
                  <c:v>143.54322730000001</c:v>
                </c:pt>
                <c:pt idx="36731">
                  <c:v>143.54322730000001</c:v>
                </c:pt>
                <c:pt idx="36732">
                  <c:v>143.42494310000001</c:v>
                </c:pt>
                <c:pt idx="36733">
                  <c:v>143.42494310000001</c:v>
                </c:pt>
                <c:pt idx="36734">
                  <c:v>144.5083831</c:v>
                </c:pt>
                <c:pt idx="36735">
                  <c:v>140.2046766</c:v>
                </c:pt>
                <c:pt idx="36736">
                  <c:v>152.08479629999999</c:v>
                </c:pt>
                <c:pt idx="36737">
                  <c:v>152.08479629999999</c:v>
                </c:pt>
                <c:pt idx="36738">
                  <c:v>144.51236900000001</c:v>
                </c:pt>
                <c:pt idx="36739">
                  <c:v>142.5898894</c:v>
                </c:pt>
                <c:pt idx="36740">
                  <c:v>139.278468</c:v>
                </c:pt>
                <c:pt idx="36741">
                  <c:v>145.4923488</c:v>
                </c:pt>
                <c:pt idx="36742">
                  <c:v>139.2908189</c:v>
                </c:pt>
                <c:pt idx="36743">
                  <c:v>137.0955836</c:v>
                </c:pt>
                <c:pt idx="36744">
                  <c:v>137.0955836</c:v>
                </c:pt>
                <c:pt idx="36745">
                  <c:v>158.5561768</c:v>
                </c:pt>
                <c:pt idx="36746">
                  <c:v>158.5561768</c:v>
                </c:pt>
                <c:pt idx="36747">
                  <c:v>136.98167290000001</c:v>
                </c:pt>
                <c:pt idx="36748">
                  <c:v>147.03243649999999</c:v>
                </c:pt>
                <c:pt idx="36749">
                  <c:v>145.6443979</c:v>
                </c:pt>
                <c:pt idx="36750">
                  <c:v>138.45532299999999</c:v>
                </c:pt>
                <c:pt idx="36751">
                  <c:v>129.35572819999999</c:v>
                </c:pt>
                <c:pt idx="36752">
                  <c:v>138.45669889999999</c:v>
                </c:pt>
                <c:pt idx="36753">
                  <c:v>144.71000950000001</c:v>
                </c:pt>
                <c:pt idx="36754">
                  <c:v>144.7252958</c:v>
                </c:pt>
                <c:pt idx="36755">
                  <c:v>147.67014320000001</c:v>
                </c:pt>
                <c:pt idx="36756">
                  <c:v>147.67856209999999</c:v>
                </c:pt>
                <c:pt idx="36757">
                  <c:v>142.53417329999999</c:v>
                </c:pt>
                <c:pt idx="36758">
                  <c:v>142.53417329999999</c:v>
                </c:pt>
                <c:pt idx="36759">
                  <c:v>152.45758520000001</c:v>
                </c:pt>
                <c:pt idx="36760">
                  <c:v>145.7898581</c:v>
                </c:pt>
                <c:pt idx="36761">
                  <c:v>144.83277620000001</c:v>
                </c:pt>
                <c:pt idx="36762">
                  <c:v>138.40209100000001</c:v>
                </c:pt>
                <c:pt idx="36763">
                  <c:v>138.40209100000001</c:v>
                </c:pt>
                <c:pt idx="36764">
                  <c:v>144.83147779999999</c:v>
                </c:pt>
                <c:pt idx="36765">
                  <c:v>137.5349429</c:v>
                </c:pt>
                <c:pt idx="36766">
                  <c:v>137.5349429</c:v>
                </c:pt>
                <c:pt idx="36767">
                  <c:v>142.3579598</c:v>
                </c:pt>
                <c:pt idx="36768">
                  <c:v>142.56968939999999</c:v>
                </c:pt>
                <c:pt idx="36769">
                  <c:v>142.56968939999999</c:v>
                </c:pt>
                <c:pt idx="36770">
                  <c:v>153.1390504</c:v>
                </c:pt>
                <c:pt idx="36771">
                  <c:v>153.1453697</c:v>
                </c:pt>
                <c:pt idx="36772">
                  <c:v>138.4660691</c:v>
                </c:pt>
                <c:pt idx="36773">
                  <c:v>138.4623138</c:v>
                </c:pt>
                <c:pt idx="36774">
                  <c:v>138.56564080000001</c:v>
                </c:pt>
                <c:pt idx="36775">
                  <c:v>138.56564080000001</c:v>
                </c:pt>
                <c:pt idx="36776">
                  <c:v>138.62096199999999</c:v>
                </c:pt>
                <c:pt idx="36777">
                  <c:v>145.77972550000001</c:v>
                </c:pt>
                <c:pt idx="36778">
                  <c:v>141.13266809999999</c:v>
                </c:pt>
                <c:pt idx="36779">
                  <c:v>139.51893219999999</c:v>
                </c:pt>
                <c:pt idx="36780">
                  <c:v>147.94769429999999</c:v>
                </c:pt>
                <c:pt idx="36781">
                  <c:v>147.94769429999999</c:v>
                </c:pt>
                <c:pt idx="36782">
                  <c:v>147.76623230000001</c:v>
                </c:pt>
                <c:pt idx="36783">
                  <c:v>136.17287229999999</c:v>
                </c:pt>
                <c:pt idx="36784">
                  <c:v>139.52324290000001</c:v>
                </c:pt>
                <c:pt idx="36785">
                  <c:v>143.9062821</c:v>
                </c:pt>
                <c:pt idx="36786">
                  <c:v>143.9062821</c:v>
                </c:pt>
                <c:pt idx="36787">
                  <c:v>143.83050019999999</c:v>
                </c:pt>
                <c:pt idx="36788">
                  <c:v>143.83050019999999</c:v>
                </c:pt>
                <c:pt idx="36789">
                  <c:v>140.49669420000001</c:v>
                </c:pt>
                <c:pt idx="36790">
                  <c:v>143.96924870000001</c:v>
                </c:pt>
                <c:pt idx="36791">
                  <c:v>143.96924870000001</c:v>
                </c:pt>
                <c:pt idx="36792">
                  <c:v>137.59062689999999</c:v>
                </c:pt>
                <c:pt idx="36793">
                  <c:v>144.84148490000001</c:v>
                </c:pt>
                <c:pt idx="36794">
                  <c:v>144.83960819999999</c:v>
                </c:pt>
                <c:pt idx="36795">
                  <c:v>144.02217289999999</c:v>
                </c:pt>
                <c:pt idx="36796">
                  <c:v>141.58739220000001</c:v>
                </c:pt>
                <c:pt idx="36797">
                  <c:v>153.3823845</c:v>
                </c:pt>
                <c:pt idx="36798">
                  <c:v>153.3823845</c:v>
                </c:pt>
                <c:pt idx="36799">
                  <c:v>144.9304449</c:v>
                </c:pt>
                <c:pt idx="36800">
                  <c:v>144.9346156</c:v>
                </c:pt>
                <c:pt idx="36801">
                  <c:v>154.17791009999999</c:v>
                </c:pt>
                <c:pt idx="36802">
                  <c:v>143.95280579999999</c:v>
                </c:pt>
                <c:pt idx="36803">
                  <c:v>140.66611019999999</c:v>
                </c:pt>
                <c:pt idx="36804">
                  <c:v>140.68062689999999</c:v>
                </c:pt>
                <c:pt idx="36805">
                  <c:v>150.38628489999999</c:v>
                </c:pt>
                <c:pt idx="36806">
                  <c:v>150.38628489999999</c:v>
                </c:pt>
                <c:pt idx="36807">
                  <c:v>145.91104200000001</c:v>
                </c:pt>
                <c:pt idx="36808">
                  <c:v>159.81881949999999</c:v>
                </c:pt>
                <c:pt idx="36809">
                  <c:v>159.81881949999999</c:v>
                </c:pt>
                <c:pt idx="36810">
                  <c:v>150.26660150000001</c:v>
                </c:pt>
                <c:pt idx="36811">
                  <c:v>150.26660150000001</c:v>
                </c:pt>
                <c:pt idx="36812">
                  <c:v>143.6168772</c:v>
                </c:pt>
                <c:pt idx="36813">
                  <c:v>142.9587497</c:v>
                </c:pt>
                <c:pt idx="36814">
                  <c:v>143.6248449</c:v>
                </c:pt>
                <c:pt idx="36815">
                  <c:v>137.57509099999999</c:v>
                </c:pt>
                <c:pt idx="36816">
                  <c:v>137.57509099999999</c:v>
                </c:pt>
                <c:pt idx="36817">
                  <c:v>138.365072</c:v>
                </c:pt>
                <c:pt idx="36818">
                  <c:v>147.00111519999999</c:v>
                </c:pt>
                <c:pt idx="36819">
                  <c:v>149.30545119999999</c:v>
                </c:pt>
                <c:pt idx="36820">
                  <c:v>140.8428116</c:v>
                </c:pt>
                <c:pt idx="36821">
                  <c:v>140.2410533</c:v>
                </c:pt>
                <c:pt idx="36822">
                  <c:v>139.89497600000001</c:v>
                </c:pt>
                <c:pt idx="36823">
                  <c:v>139.89433510000001</c:v>
                </c:pt>
                <c:pt idx="36824">
                  <c:v>146.07191470000001</c:v>
                </c:pt>
                <c:pt idx="36825">
                  <c:v>146.08709759999999</c:v>
                </c:pt>
                <c:pt idx="36826">
                  <c:v>148.9992871</c:v>
                </c:pt>
                <c:pt idx="36827">
                  <c:v>149.00767680000001</c:v>
                </c:pt>
                <c:pt idx="36828">
                  <c:v>154.71095109999999</c:v>
                </c:pt>
                <c:pt idx="36829">
                  <c:v>143.94426100000001</c:v>
                </c:pt>
                <c:pt idx="36830">
                  <c:v>143.94426100000001</c:v>
                </c:pt>
                <c:pt idx="36831">
                  <c:v>140.74183099999999</c:v>
                </c:pt>
                <c:pt idx="36832">
                  <c:v>140.74183099999999</c:v>
                </c:pt>
                <c:pt idx="36833">
                  <c:v>146.2375385</c:v>
                </c:pt>
                <c:pt idx="36834">
                  <c:v>143.7930906</c:v>
                </c:pt>
                <c:pt idx="36835">
                  <c:v>140.82946369999999</c:v>
                </c:pt>
                <c:pt idx="36836">
                  <c:v>144.6487898</c:v>
                </c:pt>
                <c:pt idx="36837">
                  <c:v>145.284719</c:v>
                </c:pt>
                <c:pt idx="36838">
                  <c:v>144.86022800000001</c:v>
                </c:pt>
                <c:pt idx="36839">
                  <c:v>144.86022800000001</c:v>
                </c:pt>
                <c:pt idx="36840">
                  <c:v>145.28610269999999</c:v>
                </c:pt>
                <c:pt idx="36841">
                  <c:v>154.4373295</c:v>
                </c:pt>
                <c:pt idx="36842">
                  <c:v>154.44612230000001</c:v>
                </c:pt>
                <c:pt idx="36843">
                  <c:v>160.17188640000001</c:v>
                </c:pt>
                <c:pt idx="36844">
                  <c:v>138.98299119999999</c:v>
                </c:pt>
                <c:pt idx="36845">
                  <c:v>138.98299119999999</c:v>
                </c:pt>
                <c:pt idx="36846">
                  <c:v>152.4875964</c:v>
                </c:pt>
                <c:pt idx="36847">
                  <c:v>152.49850760000001</c:v>
                </c:pt>
                <c:pt idx="36848">
                  <c:v>139.90360150000001</c:v>
                </c:pt>
                <c:pt idx="36849">
                  <c:v>139.90007019999999</c:v>
                </c:pt>
                <c:pt idx="36850">
                  <c:v>140.92761920000001</c:v>
                </c:pt>
                <c:pt idx="36851">
                  <c:v>140.92761920000001</c:v>
                </c:pt>
                <c:pt idx="36852">
                  <c:v>140.04888199999999</c:v>
                </c:pt>
                <c:pt idx="36853">
                  <c:v>149.28715800000001</c:v>
                </c:pt>
                <c:pt idx="36854">
                  <c:v>149.28715800000001</c:v>
                </c:pt>
                <c:pt idx="36855">
                  <c:v>150.0382807</c:v>
                </c:pt>
                <c:pt idx="36856">
                  <c:v>146.22723389999999</c:v>
                </c:pt>
                <c:pt idx="36857">
                  <c:v>160.87913399999999</c:v>
                </c:pt>
                <c:pt idx="36858">
                  <c:v>145.20195630000001</c:v>
                </c:pt>
                <c:pt idx="36859">
                  <c:v>145.20195630000001</c:v>
                </c:pt>
                <c:pt idx="36860">
                  <c:v>140.93447130000001</c:v>
                </c:pt>
                <c:pt idx="36861">
                  <c:v>137.61441970000001</c:v>
                </c:pt>
                <c:pt idx="36862">
                  <c:v>140.93901389999999</c:v>
                </c:pt>
                <c:pt idx="36863">
                  <c:v>144.36678710000001</c:v>
                </c:pt>
                <c:pt idx="36864">
                  <c:v>144.36678710000001</c:v>
                </c:pt>
                <c:pt idx="36865">
                  <c:v>142.97828100000001</c:v>
                </c:pt>
                <c:pt idx="36866">
                  <c:v>141.90929030000001</c:v>
                </c:pt>
                <c:pt idx="36867">
                  <c:v>154.6942229</c:v>
                </c:pt>
                <c:pt idx="36868">
                  <c:v>154.6942229</c:v>
                </c:pt>
                <c:pt idx="36869">
                  <c:v>145.29634490000001</c:v>
                </c:pt>
                <c:pt idx="36870">
                  <c:v>145.36547039999999</c:v>
                </c:pt>
                <c:pt idx="36871">
                  <c:v>145.36547039999999</c:v>
                </c:pt>
                <c:pt idx="36872">
                  <c:v>145.2923452</c:v>
                </c:pt>
                <c:pt idx="36873">
                  <c:v>139.03962240000001</c:v>
                </c:pt>
                <c:pt idx="36874">
                  <c:v>145.42253880000001</c:v>
                </c:pt>
                <c:pt idx="36875">
                  <c:v>155.47754029999999</c:v>
                </c:pt>
                <c:pt idx="36876">
                  <c:v>146.25026679999999</c:v>
                </c:pt>
                <c:pt idx="36877">
                  <c:v>146.3203805</c:v>
                </c:pt>
                <c:pt idx="36878">
                  <c:v>146.32477600000001</c:v>
                </c:pt>
                <c:pt idx="36879">
                  <c:v>150.7580786</c:v>
                </c:pt>
                <c:pt idx="36880">
                  <c:v>150.7580786</c:v>
                </c:pt>
                <c:pt idx="36881">
                  <c:v>141.3304205</c:v>
                </c:pt>
                <c:pt idx="36882">
                  <c:v>151.60775380000001</c:v>
                </c:pt>
                <c:pt idx="36883">
                  <c:v>151.60775380000001</c:v>
                </c:pt>
                <c:pt idx="36884">
                  <c:v>161.0949474</c:v>
                </c:pt>
                <c:pt idx="36885">
                  <c:v>161.0949474</c:v>
                </c:pt>
                <c:pt idx="36886">
                  <c:v>147.30036759999999</c:v>
                </c:pt>
                <c:pt idx="36887">
                  <c:v>151.75159410000001</c:v>
                </c:pt>
                <c:pt idx="36888">
                  <c:v>151.75159410000001</c:v>
                </c:pt>
                <c:pt idx="36889">
                  <c:v>139.75648749999999</c:v>
                </c:pt>
                <c:pt idx="36890">
                  <c:v>150.84894879999999</c:v>
                </c:pt>
                <c:pt idx="36891">
                  <c:v>148.36720840000001</c:v>
                </c:pt>
                <c:pt idx="36892">
                  <c:v>139.0223264</c:v>
                </c:pt>
                <c:pt idx="36893">
                  <c:v>139.0223264</c:v>
                </c:pt>
                <c:pt idx="36894">
                  <c:v>150.6516067</c:v>
                </c:pt>
                <c:pt idx="36895">
                  <c:v>144.4196149</c:v>
                </c:pt>
                <c:pt idx="36896">
                  <c:v>135.27775020000001</c:v>
                </c:pt>
                <c:pt idx="36897">
                  <c:v>152.7119533</c:v>
                </c:pt>
                <c:pt idx="36898">
                  <c:v>152.7162323</c:v>
                </c:pt>
                <c:pt idx="36899">
                  <c:v>141.62695310000001</c:v>
                </c:pt>
                <c:pt idx="36900">
                  <c:v>148.38942030000001</c:v>
                </c:pt>
                <c:pt idx="36901">
                  <c:v>142.28660300000001</c:v>
                </c:pt>
                <c:pt idx="36902">
                  <c:v>145.94165609999999</c:v>
                </c:pt>
                <c:pt idx="36903">
                  <c:v>148.40447810000001</c:v>
                </c:pt>
                <c:pt idx="36904">
                  <c:v>150.3385352</c:v>
                </c:pt>
                <c:pt idx="36905">
                  <c:v>150.34672380000001</c:v>
                </c:pt>
                <c:pt idx="36906">
                  <c:v>141.3404085</c:v>
                </c:pt>
                <c:pt idx="36907">
                  <c:v>156.03064180000001</c:v>
                </c:pt>
                <c:pt idx="36908">
                  <c:v>141.34234430000001</c:v>
                </c:pt>
                <c:pt idx="36909">
                  <c:v>141.808548</c:v>
                </c:pt>
                <c:pt idx="36910">
                  <c:v>142.14189400000001</c:v>
                </c:pt>
                <c:pt idx="36911">
                  <c:v>142.14189400000001</c:v>
                </c:pt>
                <c:pt idx="36912">
                  <c:v>144.40432820000001</c:v>
                </c:pt>
                <c:pt idx="36913">
                  <c:v>144.40432820000001</c:v>
                </c:pt>
                <c:pt idx="36914">
                  <c:v>154.75846920000001</c:v>
                </c:pt>
                <c:pt idx="36915">
                  <c:v>145.16172549999999</c:v>
                </c:pt>
                <c:pt idx="36916">
                  <c:v>146.01417129999999</c:v>
                </c:pt>
                <c:pt idx="36917">
                  <c:v>147.65748289999999</c:v>
                </c:pt>
                <c:pt idx="36918">
                  <c:v>146.2284301</c:v>
                </c:pt>
                <c:pt idx="36919">
                  <c:v>146.2284301</c:v>
                </c:pt>
                <c:pt idx="36920">
                  <c:v>155.74936969999999</c:v>
                </c:pt>
                <c:pt idx="36921">
                  <c:v>142.27025560000001</c:v>
                </c:pt>
                <c:pt idx="36922">
                  <c:v>162.40312019999999</c:v>
                </c:pt>
                <c:pt idx="36923">
                  <c:v>155.75797399999999</c:v>
                </c:pt>
                <c:pt idx="36924">
                  <c:v>136.68825960000001</c:v>
                </c:pt>
                <c:pt idx="36925">
                  <c:v>140.92164589999999</c:v>
                </c:pt>
                <c:pt idx="36926">
                  <c:v>153.82882029999999</c:v>
                </c:pt>
                <c:pt idx="36927">
                  <c:v>146.70869160000001</c:v>
                </c:pt>
                <c:pt idx="36928">
                  <c:v>153.84210809999999</c:v>
                </c:pt>
                <c:pt idx="36929">
                  <c:v>146.71029239999999</c:v>
                </c:pt>
                <c:pt idx="36930">
                  <c:v>141.38485739999999</c:v>
                </c:pt>
                <c:pt idx="36931">
                  <c:v>141.38485739999999</c:v>
                </c:pt>
                <c:pt idx="36932">
                  <c:v>141.35118940000001</c:v>
                </c:pt>
                <c:pt idx="36933">
                  <c:v>141.34569999999999</c:v>
                </c:pt>
                <c:pt idx="36934">
                  <c:v>151.37579360000001</c:v>
                </c:pt>
                <c:pt idx="36935">
                  <c:v>150.80024890000001</c:v>
                </c:pt>
                <c:pt idx="36936">
                  <c:v>150.80024890000001</c:v>
                </c:pt>
                <c:pt idx="36937">
                  <c:v>151.56029620000001</c:v>
                </c:pt>
                <c:pt idx="36938">
                  <c:v>151.56029620000001</c:v>
                </c:pt>
                <c:pt idx="36939">
                  <c:v>147.52654749999999</c:v>
                </c:pt>
                <c:pt idx="36940">
                  <c:v>147.52654749999999</c:v>
                </c:pt>
                <c:pt idx="36941">
                  <c:v>162.15613529999999</c:v>
                </c:pt>
                <c:pt idx="36942">
                  <c:v>142.3540362</c:v>
                </c:pt>
                <c:pt idx="36943">
                  <c:v>142.3540362</c:v>
                </c:pt>
                <c:pt idx="36944">
                  <c:v>141.48036949999999</c:v>
                </c:pt>
                <c:pt idx="36945">
                  <c:v>147.6442304</c:v>
                </c:pt>
                <c:pt idx="36946">
                  <c:v>150.6156689</c:v>
                </c:pt>
                <c:pt idx="36947">
                  <c:v>153.07962029999999</c:v>
                </c:pt>
                <c:pt idx="36948">
                  <c:v>153.08101970000001</c:v>
                </c:pt>
                <c:pt idx="36949">
                  <c:v>139.06602649999999</c:v>
                </c:pt>
                <c:pt idx="36950">
                  <c:v>145.7968309</c:v>
                </c:pt>
                <c:pt idx="36951">
                  <c:v>145.7968309</c:v>
                </c:pt>
                <c:pt idx="36952">
                  <c:v>145.31195199999999</c:v>
                </c:pt>
                <c:pt idx="36953">
                  <c:v>156.94345820000001</c:v>
                </c:pt>
                <c:pt idx="36954">
                  <c:v>156.94345820000001</c:v>
                </c:pt>
                <c:pt idx="36955">
                  <c:v>143.33247109999999</c:v>
                </c:pt>
                <c:pt idx="36956">
                  <c:v>156.79092470000001</c:v>
                </c:pt>
                <c:pt idx="36957">
                  <c:v>146.7181042</c:v>
                </c:pt>
                <c:pt idx="36958">
                  <c:v>146.71443780000001</c:v>
                </c:pt>
                <c:pt idx="36959">
                  <c:v>147.71244290000001</c:v>
                </c:pt>
                <c:pt idx="36960">
                  <c:v>147.71244290000001</c:v>
                </c:pt>
                <c:pt idx="36961">
                  <c:v>148.5441046</c:v>
                </c:pt>
                <c:pt idx="36962">
                  <c:v>144.40013110000001</c:v>
                </c:pt>
                <c:pt idx="36963">
                  <c:v>146.8345071</c:v>
                </c:pt>
                <c:pt idx="36964">
                  <c:v>144.4166194</c:v>
                </c:pt>
                <c:pt idx="36965">
                  <c:v>140.49852709999999</c:v>
                </c:pt>
                <c:pt idx="36966">
                  <c:v>148.66587939999999</c:v>
                </c:pt>
                <c:pt idx="36967">
                  <c:v>152.95625939999999</c:v>
                </c:pt>
                <c:pt idx="36968">
                  <c:v>152.95625939999999</c:v>
                </c:pt>
                <c:pt idx="36969">
                  <c:v>148.6705422</c:v>
                </c:pt>
                <c:pt idx="36970">
                  <c:v>147.2745491</c:v>
                </c:pt>
                <c:pt idx="36971">
                  <c:v>152.15969459999999</c:v>
                </c:pt>
                <c:pt idx="36972">
                  <c:v>152.15969459999999</c:v>
                </c:pt>
                <c:pt idx="36973">
                  <c:v>141.15512720000001</c:v>
                </c:pt>
                <c:pt idx="36974">
                  <c:v>144.44968639999999</c:v>
                </c:pt>
                <c:pt idx="36975">
                  <c:v>150.68220049999999</c:v>
                </c:pt>
                <c:pt idx="36976">
                  <c:v>152.93465499999999</c:v>
                </c:pt>
                <c:pt idx="36977">
                  <c:v>148.69937160000001</c:v>
                </c:pt>
                <c:pt idx="36978">
                  <c:v>153.12290390000001</c:v>
                </c:pt>
                <c:pt idx="36979">
                  <c:v>153.12290390000001</c:v>
                </c:pt>
                <c:pt idx="36980">
                  <c:v>152.23325560000001</c:v>
                </c:pt>
                <c:pt idx="36981">
                  <c:v>141.42327779999999</c:v>
                </c:pt>
                <c:pt idx="36982">
                  <c:v>141.42327779999999</c:v>
                </c:pt>
                <c:pt idx="36983">
                  <c:v>153.09209860000001</c:v>
                </c:pt>
                <c:pt idx="36984">
                  <c:v>153.09044320000001</c:v>
                </c:pt>
                <c:pt idx="36985">
                  <c:v>145.85533599999999</c:v>
                </c:pt>
                <c:pt idx="36986">
                  <c:v>143.93798649999999</c:v>
                </c:pt>
                <c:pt idx="36987">
                  <c:v>154.08192320000001</c:v>
                </c:pt>
                <c:pt idx="36988">
                  <c:v>149.76520579999999</c:v>
                </c:pt>
                <c:pt idx="36989">
                  <c:v>149.78015830000001</c:v>
                </c:pt>
                <c:pt idx="36990">
                  <c:v>154.08642879999999</c:v>
                </c:pt>
                <c:pt idx="36991">
                  <c:v>152.61424629999999</c:v>
                </c:pt>
                <c:pt idx="36992">
                  <c:v>152.62245680000001</c:v>
                </c:pt>
                <c:pt idx="36993">
                  <c:v>145.0879793</c:v>
                </c:pt>
                <c:pt idx="36994">
                  <c:v>145.0879793</c:v>
                </c:pt>
                <c:pt idx="36995">
                  <c:v>158.29101510000001</c:v>
                </c:pt>
                <c:pt idx="36996">
                  <c:v>143.7382509</c:v>
                </c:pt>
                <c:pt idx="36997">
                  <c:v>159.39281159999999</c:v>
                </c:pt>
                <c:pt idx="36998">
                  <c:v>159.39281159999999</c:v>
                </c:pt>
                <c:pt idx="36999">
                  <c:v>159.5391272</c:v>
                </c:pt>
                <c:pt idx="37000">
                  <c:v>159.5391272</c:v>
                </c:pt>
                <c:pt idx="37001">
                  <c:v>155.06438470000001</c:v>
                </c:pt>
                <c:pt idx="37002">
                  <c:v>143.54899270000001</c:v>
                </c:pt>
                <c:pt idx="37003">
                  <c:v>143.54899270000001</c:v>
                </c:pt>
                <c:pt idx="37004">
                  <c:v>156.1046188</c:v>
                </c:pt>
                <c:pt idx="37005">
                  <c:v>146.53642629999999</c:v>
                </c:pt>
                <c:pt idx="37006">
                  <c:v>148.31287660000001</c:v>
                </c:pt>
                <c:pt idx="37007">
                  <c:v>151.2588413</c:v>
                </c:pt>
                <c:pt idx="37008">
                  <c:v>145.8360984</c:v>
                </c:pt>
                <c:pt idx="37009">
                  <c:v>145.8360984</c:v>
                </c:pt>
                <c:pt idx="37010">
                  <c:v>158.0019571</c:v>
                </c:pt>
                <c:pt idx="37011">
                  <c:v>148.52237930000001</c:v>
                </c:pt>
                <c:pt idx="37012">
                  <c:v>148.52237930000001</c:v>
                </c:pt>
                <c:pt idx="37013">
                  <c:v>158.01299969999999</c:v>
                </c:pt>
                <c:pt idx="37014">
                  <c:v>142.34213399999999</c:v>
                </c:pt>
                <c:pt idx="37015">
                  <c:v>155.17749219999999</c:v>
                </c:pt>
                <c:pt idx="37016">
                  <c:v>155.19548940000001</c:v>
                </c:pt>
                <c:pt idx="37017">
                  <c:v>149.0861793</c:v>
                </c:pt>
                <c:pt idx="37018">
                  <c:v>143.71861960000001</c:v>
                </c:pt>
                <c:pt idx="37019">
                  <c:v>149.0903927</c:v>
                </c:pt>
                <c:pt idx="37020">
                  <c:v>143.4406242</c:v>
                </c:pt>
                <c:pt idx="37021">
                  <c:v>149.09235469999999</c:v>
                </c:pt>
                <c:pt idx="37022">
                  <c:v>142.84230969999999</c:v>
                </c:pt>
                <c:pt idx="37023">
                  <c:v>142.84230969999999</c:v>
                </c:pt>
                <c:pt idx="37024">
                  <c:v>147.87704629999999</c:v>
                </c:pt>
                <c:pt idx="37025">
                  <c:v>137.619146</c:v>
                </c:pt>
                <c:pt idx="37026">
                  <c:v>153.6531281</c:v>
                </c:pt>
                <c:pt idx="37027">
                  <c:v>152.91219599999999</c:v>
                </c:pt>
                <c:pt idx="37028">
                  <c:v>152.91219599999999</c:v>
                </c:pt>
                <c:pt idx="37029">
                  <c:v>148.9084728</c:v>
                </c:pt>
                <c:pt idx="37030">
                  <c:v>148.9084728</c:v>
                </c:pt>
                <c:pt idx="37031">
                  <c:v>163.44770689999999</c:v>
                </c:pt>
                <c:pt idx="37032">
                  <c:v>141.33695520000001</c:v>
                </c:pt>
                <c:pt idx="37033">
                  <c:v>152.20427129999999</c:v>
                </c:pt>
                <c:pt idx="37034">
                  <c:v>152.20427129999999</c:v>
                </c:pt>
                <c:pt idx="37035">
                  <c:v>151.96778929999999</c:v>
                </c:pt>
                <c:pt idx="37036">
                  <c:v>143.78605139999999</c:v>
                </c:pt>
                <c:pt idx="37037">
                  <c:v>143.78605139999999</c:v>
                </c:pt>
                <c:pt idx="37038">
                  <c:v>155.43438689999999</c:v>
                </c:pt>
                <c:pt idx="37039">
                  <c:v>143.8600577</c:v>
                </c:pt>
                <c:pt idx="37040">
                  <c:v>149.06991049999999</c:v>
                </c:pt>
                <c:pt idx="37041">
                  <c:v>146.71412950000001</c:v>
                </c:pt>
                <c:pt idx="37042">
                  <c:v>161.60827939999999</c:v>
                </c:pt>
                <c:pt idx="37043">
                  <c:v>144.72770610000001</c:v>
                </c:pt>
                <c:pt idx="37044">
                  <c:v>154.4847188</c:v>
                </c:pt>
                <c:pt idx="37045">
                  <c:v>154.48645389999999</c:v>
                </c:pt>
                <c:pt idx="37046">
                  <c:v>144.7349486</c:v>
                </c:pt>
                <c:pt idx="37047">
                  <c:v>145.9394953</c:v>
                </c:pt>
                <c:pt idx="37048">
                  <c:v>140.52260530000001</c:v>
                </c:pt>
                <c:pt idx="37049">
                  <c:v>158.2726174</c:v>
                </c:pt>
                <c:pt idx="37050">
                  <c:v>158.2726174</c:v>
                </c:pt>
                <c:pt idx="37051">
                  <c:v>148.18478089999999</c:v>
                </c:pt>
                <c:pt idx="37052">
                  <c:v>148.18478089999999</c:v>
                </c:pt>
                <c:pt idx="37053">
                  <c:v>159.04787769999999</c:v>
                </c:pt>
                <c:pt idx="37054">
                  <c:v>150.84117000000001</c:v>
                </c:pt>
                <c:pt idx="37055">
                  <c:v>145.70161529999999</c:v>
                </c:pt>
                <c:pt idx="37056">
                  <c:v>142.84114719999999</c:v>
                </c:pt>
                <c:pt idx="37057">
                  <c:v>149.09990300000001</c:v>
                </c:pt>
                <c:pt idx="37058">
                  <c:v>149.09417139999999</c:v>
                </c:pt>
                <c:pt idx="37059">
                  <c:v>149.12335089999999</c:v>
                </c:pt>
                <c:pt idx="37060">
                  <c:v>149.12335089999999</c:v>
                </c:pt>
                <c:pt idx="37061">
                  <c:v>154.3165084</c:v>
                </c:pt>
                <c:pt idx="37062">
                  <c:v>154.3165084</c:v>
                </c:pt>
                <c:pt idx="37063">
                  <c:v>148.25046810000001</c:v>
                </c:pt>
                <c:pt idx="37064">
                  <c:v>141.96458269999999</c:v>
                </c:pt>
                <c:pt idx="37065">
                  <c:v>142.05605320000001</c:v>
                </c:pt>
                <c:pt idx="37066">
                  <c:v>155.4211597</c:v>
                </c:pt>
                <c:pt idx="37067">
                  <c:v>150.0707395</c:v>
                </c:pt>
                <c:pt idx="37068">
                  <c:v>163.68591839999999</c:v>
                </c:pt>
                <c:pt idx="37069">
                  <c:v>163.68591839999999</c:v>
                </c:pt>
                <c:pt idx="37070">
                  <c:v>143.49849130000001</c:v>
                </c:pt>
                <c:pt idx="37071">
                  <c:v>150.07564379999999</c:v>
                </c:pt>
                <c:pt idx="37072">
                  <c:v>152.06163989999999</c:v>
                </c:pt>
                <c:pt idx="37073">
                  <c:v>155.21455589999999</c:v>
                </c:pt>
                <c:pt idx="37074">
                  <c:v>153.5710373</c:v>
                </c:pt>
                <c:pt idx="37075">
                  <c:v>153.5710373</c:v>
                </c:pt>
                <c:pt idx="37076">
                  <c:v>141.78987720000001</c:v>
                </c:pt>
                <c:pt idx="37077">
                  <c:v>145.88360309999999</c:v>
                </c:pt>
                <c:pt idx="37078">
                  <c:v>151.04765560000001</c:v>
                </c:pt>
                <c:pt idx="37079">
                  <c:v>146.2492091</c:v>
                </c:pt>
                <c:pt idx="37080">
                  <c:v>154.50929980000001</c:v>
                </c:pt>
                <c:pt idx="37081">
                  <c:v>154.50929980000001</c:v>
                </c:pt>
                <c:pt idx="37082">
                  <c:v>142.8813796</c:v>
                </c:pt>
                <c:pt idx="37083">
                  <c:v>142.8813796</c:v>
                </c:pt>
                <c:pt idx="37084">
                  <c:v>151.15151520000001</c:v>
                </c:pt>
                <c:pt idx="37085">
                  <c:v>153.62730569999999</c:v>
                </c:pt>
                <c:pt idx="37086">
                  <c:v>151.16621359999999</c:v>
                </c:pt>
                <c:pt idx="37087">
                  <c:v>154.49521390000001</c:v>
                </c:pt>
                <c:pt idx="37088">
                  <c:v>154.4937606</c:v>
                </c:pt>
                <c:pt idx="37089">
                  <c:v>147.29929469999999</c:v>
                </c:pt>
                <c:pt idx="37090">
                  <c:v>153.96548189999999</c:v>
                </c:pt>
                <c:pt idx="37091">
                  <c:v>144.24913950000001</c:v>
                </c:pt>
                <c:pt idx="37092">
                  <c:v>153.97594269999999</c:v>
                </c:pt>
                <c:pt idx="37093">
                  <c:v>137.48072970000001</c:v>
                </c:pt>
                <c:pt idx="37094">
                  <c:v>155.46223259999999</c:v>
                </c:pt>
                <c:pt idx="37095">
                  <c:v>159.63183140000001</c:v>
                </c:pt>
                <c:pt idx="37096">
                  <c:v>155.46697320000001</c:v>
                </c:pt>
                <c:pt idx="37097">
                  <c:v>147.39391090000001</c:v>
                </c:pt>
                <c:pt idx="37098">
                  <c:v>147.39391090000001</c:v>
                </c:pt>
                <c:pt idx="37099">
                  <c:v>160.724121</c:v>
                </c:pt>
                <c:pt idx="37100">
                  <c:v>160.724121</c:v>
                </c:pt>
                <c:pt idx="37101">
                  <c:v>141.76299879999999</c:v>
                </c:pt>
                <c:pt idx="37102">
                  <c:v>145.8952247</c:v>
                </c:pt>
                <c:pt idx="37103">
                  <c:v>145.8952247</c:v>
                </c:pt>
                <c:pt idx="37104">
                  <c:v>159.96440440000001</c:v>
                </c:pt>
                <c:pt idx="37105">
                  <c:v>159.96440440000001</c:v>
                </c:pt>
                <c:pt idx="37106">
                  <c:v>146.1383008</c:v>
                </c:pt>
                <c:pt idx="37107">
                  <c:v>157.45781059999999</c:v>
                </c:pt>
                <c:pt idx="37108">
                  <c:v>148.1390289</c:v>
                </c:pt>
                <c:pt idx="37109">
                  <c:v>147.9213987</c:v>
                </c:pt>
                <c:pt idx="37110">
                  <c:v>145.19925799999999</c:v>
                </c:pt>
                <c:pt idx="37111">
                  <c:v>156.44419629999999</c:v>
                </c:pt>
                <c:pt idx="37112">
                  <c:v>160.89357150000001</c:v>
                </c:pt>
                <c:pt idx="37113">
                  <c:v>160.89357150000001</c:v>
                </c:pt>
                <c:pt idx="37114">
                  <c:v>150.6077737</c:v>
                </c:pt>
                <c:pt idx="37115">
                  <c:v>145.20182679999999</c:v>
                </c:pt>
                <c:pt idx="37116">
                  <c:v>151.28834309999999</c:v>
                </c:pt>
                <c:pt idx="37117">
                  <c:v>159.3333106</c:v>
                </c:pt>
                <c:pt idx="37118">
                  <c:v>165.01814200000001</c:v>
                </c:pt>
                <c:pt idx="37119">
                  <c:v>159.34172760000001</c:v>
                </c:pt>
                <c:pt idx="37120">
                  <c:v>150.8175028</c:v>
                </c:pt>
                <c:pt idx="37121">
                  <c:v>150.8175028</c:v>
                </c:pt>
                <c:pt idx="37122">
                  <c:v>148.22559519999999</c:v>
                </c:pt>
                <c:pt idx="37123">
                  <c:v>148.22559519999999</c:v>
                </c:pt>
                <c:pt idx="37124">
                  <c:v>143.9940589</c:v>
                </c:pt>
                <c:pt idx="37125">
                  <c:v>144.05722159999999</c:v>
                </c:pt>
                <c:pt idx="37126">
                  <c:v>144.6922763</c:v>
                </c:pt>
                <c:pt idx="37127">
                  <c:v>156.54028600000001</c:v>
                </c:pt>
                <c:pt idx="37128">
                  <c:v>152.68203990000001</c:v>
                </c:pt>
                <c:pt idx="37129">
                  <c:v>161.85434240000001</c:v>
                </c:pt>
                <c:pt idx="37130">
                  <c:v>156.5556402</c:v>
                </c:pt>
                <c:pt idx="37131">
                  <c:v>146.1151959</c:v>
                </c:pt>
                <c:pt idx="37132">
                  <c:v>151.46907390000001</c:v>
                </c:pt>
                <c:pt idx="37133">
                  <c:v>152.7736577</c:v>
                </c:pt>
                <c:pt idx="37134">
                  <c:v>150.5253391</c:v>
                </c:pt>
                <c:pt idx="37135">
                  <c:v>155.0074257</c:v>
                </c:pt>
                <c:pt idx="37136">
                  <c:v>150.3002578</c:v>
                </c:pt>
                <c:pt idx="37137">
                  <c:v>150.3002578</c:v>
                </c:pt>
                <c:pt idx="37138">
                  <c:v>150.52767180000001</c:v>
                </c:pt>
                <c:pt idx="37139">
                  <c:v>155.19243280000001</c:v>
                </c:pt>
                <c:pt idx="37140">
                  <c:v>155.19243280000001</c:v>
                </c:pt>
                <c:pt idx="37141">
                  <c:v>144.3066996</c:v>
                </c:pt>
                <c:pt idx="37142">
                  <c:v>144.3066996</c:v>
                </c:pt>
                <c:pt idx="37143">
                  <c:v>153.32644759999999</c:v>
                </c:pt>
                <c:pt idx="37144">
                  <c:v>145.20679849999999</c:v>
                </c:pt>
                <c:pt idx="37145">
                  <c:v>145.199783</c:v>
                </c:pt>
                <c:pt idx="37146">
                  <c:v>153.61747449999999</c:v>
                </c:pt>
                <c:pt idx="37147">
                  <c:v>153.61747449999999</c:v>
                </c:pt>
                <c:pt idx="37148">
                  <c:v>142.78772000000001</c:v>
                </c:pt>
                <c:pt idx="37149">
                  <c:v>149.051535</c:v>
                </c:pt>
                <c:pt idx="37150">
                  <c:v>162.9424502</c:v>
                </c:pt>
                <c:pt idx="37151">
                  <c:v>150.85709990000001</c:v>
                </c:pt>
                <c:pt idx="37152">
                  <c:v>146.15971239999999</c:v>
                </c:pt>
                <c:pt idx="37153">
                  <c:v>146.15971239999999</c:v>
                </c:pt>
                <c:pt idx="37154">
                  <c:v>145.5574076</c:v>
                </c:pt>
                <c:pt idx="37155">
                  <c:v>156.84513989999999</c:v>
                </c:pt>
                <c:pt idx="37156">
                  <c:v>151.44935899999999</c:v>
                </c:pt>
                <c:pt idx="37157">
                  <c:v>145.30292309999999</c:v>
                </c:pt>
                <c:pt idx="37158">
                  <c:v>160.53353139999999</c:v>
                </c:pt>
                <c:pt idx="37159">
                  <c:v>160.53353139999999</c:v>
                </c:pt>
                <c:pt idx="37160">
                  <c:v>155.89924869999999</c:v>
                </c:pt>
                <c:pt idx="37161">
                  <c:v>160.3801297</c:v>
                </c:pt>
                <c:pt idx="37162">
                  <c:v>155.89873900000001</c:v>
                </c:pt>
                <c:pt idx="37163">
                  <c:v>141.9880416</c:v>
                </c:pt>
                <c:pt idx="37164">
                  <c:v>153.13936770000001</c:v>
                </c:pt>
                <c:pt idx="37165">
                  <c:v>148.1667429</c:v>
                </c:pt>
                <c:pt idx="37166">
                  <c:v>149.6276967</c:v>
                </c:pt>
                <c:pt idx="37167">
                  <c:v>149.6276967</c:v>
                </c:pt>
                <c:pt idx="37168">
                  <c:v>146.06896549999999</c:v>
                </c:pt>
                <c:pt idx="37169">
                  <c:v>155.6853639</c:v>
                </c:pt>
                <c:pt idx="37170">
                  <c:v>155.6853639</c:v>
                </c:pt>
                <c:pt idx="37171">
                  <c:v>147.13436189999999</c:v>
                </c:pt>
                <c:pt idx="37172">
                  <c:v>150.5346289</c:v>
                </c:pt>
                <c:pt idx="37173">
                  <c:v>150.53154660000001</c:v>
                </c:pt>
                <c:pt idx="37174">
                  <c:v>151.86516850000001</c:v>
                </c:pt>
                <c:pt idx="37175">
                  <c:v>150.53795260000001</c:v>
                </c:pt>
                <c:pt idx="37176">
                  <c:v>150.53795260000001</c:v>
                </c:pt>
                <c:pt idx="37177">
                  <c:v>151.87517500000001</c:v>
                </c:pt>
                <c:pt idx="37178">
                  <c:v>160.00883189999999</c:v>
                </c:pt>
                <c:pt idx="37179">
                  <c:v>160.00883189999999</c:v>
                </c:pt>
                <c:pt idx="37180">
                  <c:v>144.9069318</c:v>
                </c:pt>
                <c:pt idx="37181">
                  <c:v>150.61659739999999</c:v>
                </c:pt>
                <c:pt idx="37182">
                  <c:v>154.38207130000001</c:v>
                </c:pt>
                <c:pt idx="37183">
                  <c:v>144.37956800000001</c:v>
                </c:pt>
                <c:pt idx="37184">
                  <c:v>156.82873979999999</c:v>
                </c:pt>
                <c:pt idx="37185">
                  <c:v>157.4983331</c:v>
                </c:pt>
                <c:pt idx="37186">
                  <c:v>151.48385329999999</c:v>
                </c:pt>
                <c:pt idx="37187">
                  <c:v>143.5442903</c:v>
                </c:pt>
                <c:pt idx="37188">
                  <c:v>162.27100110000001</c:v>
                </c:pt>
                <c:pt idx="37189">
                  <c:v>151.48900570000001</c:v>
                </c:pt>
                <c:pt idx="37190">
                  <c:v>145.02561639999999</c:v>
                </c:pt>
                <c:pt idx="37191">
                  <c:v>154.9937678</c:v>
                </c:pt>
                <c:pt idx="37192">
                  <c:v>154.9937678</c:v>
                </c:pt>
                <c:pt idx="37193">
                  <c:v>149.47003509999999</c:v>
                </c:pt>
                <c:pt idx="37194">
                  <c:v>143.2669933</c:v>
                </c:pt>
                <c:pt idx="37195">
                  <c:v>147.32761859999999</c:v>
                </c:pt>
                <c:pt idx="37196">
                  <c:v>143.64825769999999</c:v>
                </c:pt>
                <c:pt idx="37197">
                  <c:v>153.47409619999999</c:v>
                </c:pt>
                <c:pt idx="37198">
                  <c:v>145.49686199999999</c:v>
                </c:pt>
                <c:pt idx="37199">
                  <c:v>153.4933164</c:v>
                </c:pt>
                <c:pt idx="37200">
                  <c:v>152.46037050000001</c:v>
                </c:pt>
                <c:pt idx="37201">
                  <c:v>156.24785080000001</c:v>
                </c:pt>
                <c:pt idx="37202">
                  <c:v>155.90033879999999</c:v>
                </c:pt>
                <c:pt idx="37203">
                  <c:v>155.90033879999999</c:v>
                </c:pt>
                <c:pt idx="37204">
                  <c:v>144.34602899999999</c:v>
                </c:pt>
                <c:pt idx="37205">
                  <c:v>144.34602899999999</c:v>
                </c:pt>
                <c:pt idx="37206">
                  <c:v>156.25832080000001</c:v>
                </c:pt>
                <c:pt idx="37207">
                  <c:v>155.9097424</c:v>
                </c:pt>
                <c:pt idx="37208">
                  <c:v>155.97494219999999</c:v>
                </c:pt>
                <c:pt idx="37209">
                  <c:v>155.9061596</c:v>
                </c:pt>
                <c:pt idx="37210">
                  <c:v>161.8980713</c:v>
                </c:pt>
                <c:pt idx="37211">
                  <c:v>162.0652901</c:v>
                </c:pt>
                <c:pt idx="37212">
                  <c:v>162.0652901</c:v>
                </c:pt>
                <c:pt idx="37213">
                  <c:v>147.3117805</c:v>
                </c:pt>
                <c:pt idx="37214">
                  <c:v>147.3117805</c:v>
                </c:pt>
                <c:pt idx="37215">
                  <c:v>148.7509258</c:v>
                </c:pt>
                <c:pt idx="37216">
                  <c:v>156.8519278</c:v>
                </c:pt>
                <c:pt idx="37217">
                  <c:v>156.856911</c:v>
                </c:pt>
                <c:pt idx="37218">
                  <c:v>145.25091</c:v>
                </c:pt>
                <c:pt idx="37219">
                  <c:v>159.76021929999999</c:v>
                </c:pt>
                <c:pt idx="37220">
                  <c:v>150.24622819999999</c:v>
                </c:pt>
                <c:pt idx="37221">
                  <c:v>143.23864209999999</c:v>
                </c:pt>
                <c:pt idx="37222">
                  <c:v>153.9194574</c:v>
                </c:pt>
                <c:pt idx="37223">
                  <c:v>152.90585329999999</c:v>
                </c:pt>
                <c:pt idx="37224">
                  <c:v>161.36020310000001</c:v>
                </c:pt>
                <c:pt idx="37225">
                  <c:v>161.36020310000001</c:v>
                </c:pt>
                <c:pt idx="37226">
                  <c:v>147.6007803</c:v>
                </c:pt>
                <c:pt idx="37227">
                  <c:v>157.83121019999999</c:v>
                </c:pt>
                <c:pt idx="37228">
                  <c:v>167.26477969999999</c:v>
                </c:pt>
                <c:pt idx="37229">
                  <c:v>161.59449430000001</c:v>
                </c:pt>
                <c:pt idx="37230">
                  <c:v>162.26131340000001</c:v>
                </c:pt>
                <c:pt idx="37231">
                  <c:v>162.26131340000001</c:v>
                </c:pt>
                <c:pt idx="37232">
                  <c:v>161.6052948</c:v>
                </c:pt>
                <c:pt idx="37233">
                  <c:v>152.70981090000001</c:v>
                </c:pt>
                <c:pt idx="37234">
                  <c:v>147.0442328</c:v>
                </c:pt>
                <c:pt idx="37235">
                  <c:v>158.84729920000001</c:v>
                </c:pt>
                <c:pt idx="37236">
                  <c:v>161.3803772</c:v>
                </c:pt>
                <c:pt idx="37237">
                  <c:v>154.0250704</c:v>
                </c:pt>
                <c:pt idx="37238">
                  <c:v>154.0250704</c:v>
                </c:pt>
                <c:pt idx="37239">
                  <c:v>158.86500219999999</c:v>
                </c:pt>
                <c:pt idx="37240">
                  <c:v>162.28491199999999</c:v>
                </c:pt>
                <c:pt idx="37241">
                  <c:v>149.6715327</c:v>
                </c:pt>
                <c:pt idx="37242">
                  <c:v>149.6715327</c:v>
                </c:pt>
                <c:pt idx="37243">
                  <c:v>163.21588249999999</c:v>
                </c:pt>
                <c:pt idx="37244">
                  <c:v>154.10921339999999</c:v>
                </c:pt>
                <c:pt idx="37245">
                  <c:v>151.98284390000001</c:v>
                </c:pt>
                <c:pt idx="37246">
                  <c:v>152.63316349999999</c:v>
                </c:pt>
                <c:pt idx="37247">
                  <c:v>152.63316349999999</c:v>
                </c:pt>
                <c:pt idx="37248">
                  <c:v>147.57408280000001</c:v>
                </c:pt>
                <c:pt idx="37249">
                  <c:v>157.2912858</c:v>
                </c:pt>
                <c:pt idx="37250">
                  <c:v>152.91052250000001</c:v>
                </c:pt>
                <c:pt idx="37251">
                  <c:v>158.39052140000001</c:v>
                </c:pt>
                <c:pt idx="37252">
                  <c:v>158.39052140000001</c:v>
                </c:pt>
                <c:pt idx="37253">
                  <c:v>151.9703648</c:v>
                </c:pt>
                <c:pt idx="37254">
                  <c:v>155.63559369999999</c:v>
                </c:pt>
                <c:pt idx="37255">
                  <c:v>151.9729505</c:v>
                </c:pt>
                <c:pt idx="37256">
                  <c:v>146.71619889999999</c:v>
                </c:pt>
                <c:pt idx="37257">
                  <c:v>146.71619889999999</c:v>
                </c:pt>
                <c:pt idx="37258">
                  <c:v>149.56372390000001</c:v>
                </c:pt>
                <c:pt idx="37259">
                  <c:v>151.3890006</c:v>
                </c:pt>
                <c:pt idx="37260">
                  <c:v>164.283941</c:v>
                </c:pt>
                <c:pt idx="37261">
                  <c:v>147.06049089999999</c:v>
                </c:pt>
                <c:pt idx="37262">
                  <c:v>155.0368158</c:v>
                </c:pt>
                <c:pt idx="37263">
                  <c:v>155.0368158</c:v>
                </c:pt>
                <c:pt idx="37264">
                  <c:v>145.1718113</c:v>
                </c:pt>
                <c:pt idx="37265">
                  <c:v>144.32703979999999</c:v>
                </c:pt>
                <c:pt idx="37266">
                  <c:v>162.7966466</c:v>
                </c:pt>
                <c:pt idx="37267">
                  <c:v>162.7966466</c:v>
                </c:pt>
                <c:pt idx="37268">
                  <c:v>162.64288680000001</c:v>
                </c:pt>
                <c:pt idx="37269">
                  <c:v>147.60268160000001</c:v>
                </c:pt>
                <c:pt idx="37270">
                  <c:v>147.60268160000001</c:v>
                </c:pt>
                <c:pt idx="37271">
                  <c:v>158.26465450000001</c:v>
                </c:pt>
                <c:pt idx="37272">
                  <c:v>152.8874624</c:v>
                </c:pt>
                <c:pt idx="37273">
                  <c:v>147.68681000000001</c:v>
                </c:pt>
                <c:pt idx="37274">
                  <c:v>156.34720010000001</c:v>
                </c:pt>
                <c:pt idx="37275">
                  <c:v>148.53674810000001</c:v>
                </c:pt>
                <c:pt idx="37276">
                  <c:v>157.3200142</c:v>
                </c:pt>
                <c:pt idx="37277">
                  <c:v>158.0010589</c:v>
                </c:pt>
                <c:pt idx="37278">
                  <c:v>158.0010589</c:v>
                </c:pt>
                <c:pt idx="37279">
                  <c:v>157.3222279</c:v>
                </c:pt>
                <c:pt idx="37280">
                  <c:v>144.40230099999999</c:v>
                </c:pt>
                <c:pt idx="37281">
                  <c:v>146.2412161</c:v>
                </c:pt>
                <c:pt idx="37282">
                  <c:v>146.2412161</c:v>
                </c:pt>
                <c:pt idx="37283">
                  <c:v>151.07804830000001</c:v>
                </c:pt>
                <c:pt idx="37284">
                  <c:v>151.07804830000001</c:v>
                </c:pt>
                <c:pt idx="37285">
                  <c:v>154.70697050000001</c:v>
                </c:pt>
                <c:pt idx="37286">
                  <c:v>146.55011709999999</c:v>
                </c:pt>
                <c:pt idx="37287">
                  <c:v>161.07280449999999</c:v>
                </c:pt>
                <c:pt idx="37288">
                  <c:v>155.07541689999999</c:v>
                </c:pt>
                <c:pt idx="37289">
                  <c:v>155.085498</c:v>
                </c:pt>
                <c:pt idx="37290">
                  <c:v>147.2505189</c:v>
                </c:pt>
                <c:pt idx="37291">
                  <c:v>149.50573639999999</c:v>
                </c:pt>
                <c:pt idx="37292">
                  <c:v>155.7733278</c:v>
                </c:pt>
                <c:pt idx="37293">
                  <c:v>151.97668540000001</c:v>
                </c:pt>
                <c:pt idx="37294">
                  <c:v>151.97399669999999</c:v>
                </c:pt>
                <c:pt idx="37295">
                  <c:v>159.7837878</c:v>
                </c:pt>
                <c:pt idx="37296">
                  <c:v>161.40415290000001</c:v>
                </c:pt>
                <c:pt idx="37297">
                  <c:v>161.40415290000001</c:v>
                </c:pt>
                <c:pt idx="37298">
                  <c:v>152.90087410000001</c:v>
                </c:pt>
                <c:pt idx="37299">
                  <c:v>152.90087410000001</c:v>
                </c:pt>
                <c:pt idx="37300">
                  <c:v>148.55442619999999</c:v>
                </c:pt>
                <c:pt idx="37301">
                  <c:v>152.04503740000001</c:v>
                </c:pt>
                <c:pt idx="37302">
                  <c:v>150.00282139999999</c:v>
                </c:pt>
                <c:pt idx="37303">
                  <c:v>158.24503730000001</c:v>
                </c:pt>
                <c:pt idx="37304">
                  <c:v>145.85333890000001</c:v>
                </c:pt>
                <c:pt idx="37305">
                  <c:v>153.84074140000001</c:v>
                </c:pt>
                <c:pt idx="37306">
                  <c:v>151.7807942</c:v>
                </c:pt>
                <c:pt idx="37307">
                  <c:v>153.84857289999999</c:v>
                </c:pt>
                <c:pt idx="37308">
                  <c:v>144.1053177</c:v>
                </c:pt>
                <c:pt idx="37309">
                  <c:v>163.6654508</c:v>
                </c:pt>
                <c:pt idx="37310">
                  <c:v>146.91865139999999</c:v>
                </c:pt>
                <c:pt idx="37311">
                  <c:v>154.86940519999999</c:v>
                </c:pt>
                <c:pt idx="37312">
                  <c:v>154.88847430000001</c:v>
                </c:pt>
                <c:pt idx="37313">
                  <c:v>153.63478029999999</c:v>
                </c:pt>
                <c:pt idx="37314">
                  <c:v>156.42258749999999</c:v>
                </c:pt>
                <c:pt idx="37315">
                  <c:v>156.42258749999999</c:v>
                </c:pt>
                <c:pt idx="37316">
                  <c:v>145.68510069999999</c:v>
                </c:pt>
                <c:pt idx="37317">
                  <c:v>158.52932620000001</c:v>
                </c:pt>
                <c:pt idx="37318">
                  <c:v>148.7765694</c:v>
                </c:pt>
                <c:pt idx="37319">
                  <c:v>158.53960140000001</c:v>
                </c:pt>
                <c:pt idx="37320">
                  <c:v>164.16879979999999</c:v>
                </c:pt>
                <c:pt idx="37321">
                  <c:v>154.81734259999999</c:v>
                </c:pt>
                <c:pt idx="37322">
                  <c:v>149.6603886</c:v>
                </c:pt>
                <c:pt idx="37323">
                  <c:v>149.6603886</c:v>
                </c:pt>
                <c:pt idx="37324">
                  <c:v>146.7557252</c:v>
                </c:pt>
                <c:pt idx="37325">
                  <c:v>146.7557252</c:v>
                </c:pt>
                <c:pt idx="37326">
                  <c:v>158.24546230000001</c:v>
                </c:pt>
                <c:pt idx="37327">
                  <c:v>158.24546230000001</c:v>
                </c:pt>
                <c:pt idx="37328">
                  <c:v>157.33023940000001</c:v>
                </c:pt>
                <c:pt idx="37329">
                  <c:v>149.75787740000001</c:v>
                </c:pt>
                <c:pt idx="37330">
                  <c:v>157.3270345</c:v>
                </c:pt>
                <c:pt idx="37331">
                  <c:v>157.3811556</c:v>
                </c:pt>
                <c:pt idx="37332">
                  <c:v>161.12953820000001</c:v>
                </c:pt>
                <c:pt idx="37333">
                  <c:v>151.6421105</c:v>
                </c:pt>
                <c:pt idx="37334">
                  <c:v>149.33977490000001</c:v>
                </c:pt>
                <c:pt idx="37335">
                  <c:v>159.19097669999999</c:v>
                </c:pt>
                <c:pt idx="37336">
                  <c:v>151.1533949</c:v>
                </c:pt>
                <c:pt idx="37337">
                  <c:v>159.19871710000001</c:v>
                </c:pt>
                <c:pt idx="37338">
                  <c:v>155.2046594</c:v>
                </c:pt>
                <c:pt idx="37339">
                  <c:v>145.6505865</c:v>
                </c:pt>
                <c:pt idx="37340">
                  <c:v>169.51683259999999</c:v>
                </c:pt>
                <c:pt idx="37341">
                  <c:v>163.86023</c:v>
                </c:pt>
                <c:pt idx="37342">
                  <c:v>150.31113060000001</c:v>
                </c:pt>
                <c:pt idx="37343">
                  <c:v>163.8710332</c:v>
                </c:pt>
                <c:pt idx="37344">
                  <c:v>162.76309130000001</c:v>
                </c:pt>
                <c:pt idx="37345">
                  <c:v>162.76309130000001</c:v>
                </c:pt>
                <c:pt idx="37346">
                  <c:v>150.00265419999999</c:v>
                </c:pt>
                <c:pt idx="37347">
                  <c:v>160.22333860000001</c:v>
                </c:pt>
                <c:pt idx="37348">
                  <c:v>160.24074809999999</c:v>
                </c:pt>
                <c:pt idx="37349">
                  <c:v>156.321226</c:v>
                </c:pt>
                <c:pt idx="37350">
                  <c:v>156.321226</c:v>
                </c:pt>
                <c:pt idx="37351">
                  <c:v>160.1704072</c:v>
                </c:pt>
                <c:pt idx="37352">
                  <c:v>149.07220290000001</c:v>
                </c:pt>
                <c:pt idx="37353">
                  <c:v>149.9822934</c:v>
                </c:pt>
                <c:pt idx="37354">
                  <c:v>154.13939730000001</c:v>
                </c:pt>
                <c:pt idx="37355">
                  <c:v>163.71126630000001</c:v>
                </c:pt>
                <c:pt idx="37356">
                  <c:v>157.77089119999999</c:v>
                </c:pt>
                <c:pt idx="37357">
                  <c:v>163.67943529999999</c:v>
                </c:pt>
                <c:pt idx="37358">
                  <c:v>151.1199446</c:v>
                </c:pt>
                <c:pt idx="37359">
                  <c:v>151.1199446</c:v>
                </c:pt>
                <c:pt idx="37360">
                  <c:v>164.5875585</c:v>
                </c:pt>
                <c:pt idx="37361">
                  <c:v>154.035439</c:v>
                </c:pt>
                <c:pt idx="37362">
                  <c:v>154.035439</c:v>
                </c:pt>
                <c:pt idx="37363">
                  <c:v>156.4947444</c:v>
                </c:pt>
                <c:pt idx="37364">
                  <c:v>159.5762704</c:v>
                </c:pt>
                <c:pt idx="37365">
                  <c:v>144.19218129999999</c:v>
                </c:pt>
                <c:pt idx="37366">
                  <c:v>153.3449511</c:v>
                </c:pt>
                <c:pt idx="37367">
                  <c:v>160.67073450000001</c:v>
                </c:pt>
                <c:pt idx="37368">
                  <c:v>160.67073450000001</c:v>
                </c:pt>
                <c:pt idx="37369">
                  <c:v>149.97432420000001</c:v>
                </c:pt>
                <c:pt idx="37370">
                  <c:v>148.93247339999999</c:v>
                </c:pt>
                <c:pt idx="37371">
                  <c:v>157.00707969999999</c:v>
                </c:pt>
                <c:pt idx="37372">
                  <c:v>146.40339969999999</c:v>
                </c:pt>
                <c:pt idx="37373">
                  <c:v>155.29662450000001</c:v>
                </c:pt>
                <c:pt idx="37374">
                  <c:v>146.59154100000001</c:v>
                </c:pt>
                <c:pt idx="37375">
                  <c:v>146.59154100000001</c:v>
                </c:pt>
                <c:pt idx="37376">
                  <c:v>155.83238059999999</c:v>
                </c:pt>
                <c:pt idx="37377">
                  <c:v>154.50431589999999</c:v>
                </c:pt>
                <c:pt idx="37378">
                  <c:v>153.72652260000001</c:v>
                </c:pt>
                <c:pt idx="37379">
                  <c:v>154.36200239999999</c:v>
                </c:pt>
                <c:pt idx="37380">
                  <c:v>154.36500910000001</c:v>
                </c:pt>
                <c:pt idx="37381">
                  <c:v>148.19016120000001</c:v>
                </c:pt>
                <c:pt idx="37382">
                  <c:v>148.19016120000001</c:v>
                </c:pt>
                <c:pt idx="37383">
                  <c:v>149.07351800000001</c:v>
                </c:pt>
                <c:pt idx="37384">
                  <c:v>156.46659769999999</c:v>
                </c:pt>
                <c:pt idx="37385">
                  <c:v>156.46659769999999</c:v>
                </c:pt>
                <c:pt idx="37386">
                  <c:v>165.06220590000001</c:v>
                </c:pt>
                <c:pt idx="37387">
                  <c:v>165.06220590000001</c:v>
                </c:pt>
                <c:pt idx="37388">
                  <c:v>164.91031599999999</c:v>
                </c:pt>
                <c:pt idx="37389">
                  <c:v>147.55811679999999</c:v>
                </c:pt>
                <c:pt idx="37390">
                  <c:v>161.87965929999999</c:v>
                </c:pt>
                <c:pt idx="37391">
                  <c:v>152.83347409999999</c:v>
                </c:pt>
                <c:pt idx="37392">
                  <c:v>152.85398219999999</c:v>
                </c:pt>
                <c:pt idx="37393">
                  <c:v>159.55021690000001</c:v>
                </c:pt>
                <c:pt idx="37394">
                  <c:v>159.38219219999999</c:v>
                </c:pt>
                <c:pt idx="37395">
                  <c:v>159.38219219999999</c:v>
                </c:pt>
                <c:pt idx="37396">
                  <c:v>149.98040109999999</c:v>
                </c:pt>
                <c:pt idx="37397">
                  <c:v>149.98040109999999</c:v>
                </c:pt>
                <c:pt idx="37398">
                  <c:v>154.74585189999999</c:v>
                </c:pt>
                <c:pt idx="37399">
                  <c:v>153.41304349999999</c:v>
                </c:pt>
                <c:pt idx="37400">
                  <c:v>155.27215039999999</c:v>
                </c:pt>
                <c:pt idx="37401">
                  <c:v>160.63646779999999</c:v>
                </c:pt>
                <c:pt idx="37402">
                  <c:v>150.06878069999999</c:v>
                </c:pt>
                <c:pt idx="37403">
                  <c:v>148.5974999</c:v>
                </c:pt>
                <c:pt idx="37404">
                  <c:v>148.5974999</c:v>
                </c:pt>
                <c:pt idx="37405">
                  <c:v>159.69758490000001</c:v>
                </c:pt>
                <c:pt idx="37406">
                  <c:v>159.69543010000001</c:v>
                </c:pt>
                <c:pt idx="37407">
                  <c:v>163.3644377</c:v>
                </c:pt>
                <c:pt idx="37408">
                  <c:v>145.87470089999999</c:v>
                </c:pt>
                <c:pt idx="37409">
                  <c:v>149.59337959999999</c:v>
                </c:pt>
                <c:pt idx="37410">
                  <c:v>157.3685749</c:v>
                </c:pt>
                <c:pt idx="37411">
                  <c:v>157.38085580000001</c:v>
                </c:pt>
                <c:pt idx="37412">
                  <c:v>158.0983889</c:v>
                </c:pt>
                <c:pt idx="37413">
                  <c:v>153.4753135</c:v>
                </c:pt>
                <c:pt idx="37414">
                  <c:v>153.4753135</c:v>
                </c:pt>
                <c:pt idx="37415">
                  <c:v>170.41645070000001</c:v>
                </c:pt>
                <c:pt idx="37416">
                  <c:v>170.41645070000001</c:v>
                </c:pt>
                <c:pt idx="37417">
                  <c:v>144.74844300000001</c:v>
                </c:pt>
                <c:pt idx="37418">
                  <c:v>162.98111249999999</c:v>
                </c:pt>
                <c:pt idx="37419">
                  <c:v>151.88209230000001</c:v>
                </c:pt>
                <c:pt idx="37420">
                  <c:v>154.36768290000001</c:v>
                </c:pt>
                <c:pt idx="37421">
                  <c:v>154.36303280000001</c:v>
                </c:pt>
                <c:pt idx="37422">
                  <c:v>145.32384339999999</c:v>
                </c:pt>
                <c:pt idx="37423">
                  <c:v>162.81101380000001</c:v>
                </c:pt>
                <c:pt idx="37424">
                  <c:v>162.81101380000001</c:v>
                </c:pt>
                <c:pt idx="37425">
                  <c:v>154.3298514</c:v>
                </c:pt>
                <c:pt idx="37426">
                  <c:v>154.3298514</c:v>
                </c:pt>
                <c:pt idx="37427">
                  <c:v>154.99569819999999</c:v>
                </c:pt>
                <c:pt idx="37428">
                  <c:v>157.2009224</c:v>
                </c:pt>
                <c:pt idx="37429">
                  <c:v>154.41648269999999</c:v>
                </c:pt>
                <c:pt idx="37430">
                  <c:v>157.21980060000001</c:v>
                </c:pt>
                <c:pt idx="37431">
                  <c:v>159.43132739999999</c:v>
                </c:pt>
                <c:pt idx="37432">
                  <c:v>160.6131943</c:v>
                </c:pt>
                <c:pt idx="37433">
                  <c:v>155.2682815</c:v>
                </c:pt>
                <c:pt idx="37434">
                  <c:v>148.27146809999999</c:v>
                </c:pt>
                <c:pt idx="37435">
                  <c:v>155.27398600000001</c:v>
                </c:pt>
                <c:pt idx="37436">
                  <c:v>144.70755130000001</c:v>
                </c:pt>
                <c:pt idx="37437">
                  <c:v>165.07416989999999</c:v>
                </c:pt>
                <c:pt idx="37438">
                  <c:v>164.77474219999999</c:v>
                </c:pt>
                <c:pt idx="37439">
                  <c:v>164.77474219999999</c:v>
                </c:pt>
                <c:pt idx="37440">
                  <c:v>161.72873870000001</c:v>
                </c:pt>
                <c:pt idx="37441">
                  <c:v>161.73908170000001</c:v>
                </c:pt>
                <c:pt idx="37442">
                  <c:v>167.35698049999999</c:v>
                </c:pt>
                <c:pt idx="37443">
                  <c:v>152.0085225</c:v>
                </c:pt>
                <c:pt idx="37444">
                  <c:v>152.0085225</c:v>
                </c:pt>
                <c:pt idx="37445">
                  <c:v>158.80596869999999</c:v>
                </c:pt>
                <c:pt idx="37446">
                  <c:v>158.80596869999999</c:v>
                </c:pt>
                <c:pt idx="37447">
                  <c:v>148.098715</c:v>
                </c:pt>
                <c:pt idx="37448">
                  <c:v>151.17602049999999</c:v>
                </c:pt>
                <c:pt idx="37449">
                  <c:v>153.85448109999999</c:v>
                </c:pt>
                <c:pt idx="37450">
                  <c:v>163.43815290000001</c:v>
                </c:pt>
                <c:pt idx="37451">
                  <c:v>156.2400117</c:v>
                </c:pt>
                <c:pt idx="37452">
                  <c:v>153.97264010000001</c:v>
                </c:pt>
                <c:pt idx="37453">
                  <c:v>148.2270201</c:v>
                </c:pt>
                <c:pt idx="37454">
                  <c:v>148.2270201</c:v>
                </c:pt>
                <c:pt idx="37455">
                  <c:v>149.55311029999999</c:v>
                </c:pt>
                <c:pt idx="37456">
                  <c:v>159.70501469999999</c:v>
                </c:pt>
                <c:pt idx="37457">
                  <c:v>159.65291160000001</c:v>
                </c:pt>
                <c:pt idx="37458">
                  <c:v>159.65291160000001</c:v>
                </c:pt>
                <c:pt idx="37459">
                  <c:v>159.69974959999999</c:v>
                </c:pt>
                <c:pt idx="37460">
                  <c:v>146.8417704</c:v>
                </c:pt>
                <c:pt idx="37461">
                  <c:v>159.7358145</c:v>
                </c:pt>
                <c:pt idx="37462">
                  <c:v>158.36649249999999</c:v>
                </c:pt>
                <c:pt idx="37463">
                  <c:v>158.4147706</c:v>
                </c:pt>
                <c:pt idx="37464">
                  <c:v>160.59711010000001</c:v>
                </c:pt>
                <c:pt idx="37465">
                  <c:v>160.60033659999999</c:v>
                </c:pt>
                <c:pt idx="37466">
                  <c:v>148.9965814</c:v>
                </c:pt>
                <c:pt idx="37467">
                  <c:v>171.77428409999999</c:v>
                </c:pt>
                <c:pt idx="37468">
                  <c:v>152.61586639999999</c:v>
                </c:pt>
                <c:pt idx="37469">
                  <c:v>152.6571146</c:v>
                </c:pt>
                <c:pt idx="37470">
                  <c:v>166.1256607</c:v>
                </c:pt>
                <c:pt idx="37471">
                  <c:v>162.53616830000001</c:v>
                </c:pt>
                <c:pt idx="37472">
                  <c:v>162.55355839999999</c:v>
                </c:pt>
                <c:pt idx="37473">
                  <c:v>166.13880700000001</c:v>
                </c:pt>
                <c:pt idx="37474">
                  <c:v>148.06221500000001</c:v>
                </c:pt>
                <c:pt idx="37475">
                  <c:v>153.61513919999999</c:v>
                </c:pt>
                <c:pt idx="37476">
                  <c:v>156.87730149999999</c:v>
                </c:pt>
                <c:pt idx="37477">
                  <c:v>152.40933000000001</c:v>
                </c:pt>
                <c:pt idx="37478">
                  <c:v>154.0704308</c:v>
                </c:pt>
                <c:pt idx="37479">
                  <c:v>161.57158240000001</c:v>
                </c:pt>
                <c:pt idx="37480">
                  <c:v>165.02143760000001</c:v>
                </c:pt>
                <c:pt idx="37481">
                  <c:v>165.02143760000001</c:v>
                </c:pt>
                <c:pt idx="37482">
                  <c:v>156.36940849999999</c:v>
                </c:pt>
                <c:pt idx="37483">
                  <c:v>156.36940849999999</c:v>
                </c:pt>
                <c:pt idx="37484">
                  <c:v>156.52250169999999</c:v>
                </c:pt>
                <c:pt idx="37485">
                  <c:v>158.16374709999999</c:v>
                </c:pt>
                <c:pt idx="37486">
                  <c:v>165.08312050000001</c:v>
                </c:pt>
                <c:pt idx="37487">
                  <c:v>147.23386909999999</c:v>
                </c:pt>
                <c:pt idx="37488">
                  <c:v>147.23386909999999</c:v>
                </c:pt>
                <c:pt idx="37489">
                  <c:v>162.77793679999999</c:v>
                </c:pt>
                <c:pt idx="37490">
                  <c:v>153.51754</c:v>
                </c:pt>
                <c:pt idx="37491">
                  <c:v>153.51754</c:v>
                </c:pt>
                <c:pt idx="37492">
                  <c:v>150.3999388</c:v>
                </c:pt>
                <c:pt idx="37493">
                  <c:v>154.73845499999999</c:v>
                </c:pt>
                <c:pt idx="37494">
                  <c:v>150.40176249999999</c:v>
                </c:pt>
                <c:pt idx="37495">
                  <c:v>159.32357569999999</c:v>
                </c:pt>
                <c:pt idx="37496">
                  <c:v>162.95222659999999</c:v>
                </c:pt>
                <c:pt idx="37497">
                  <c:v>162.95222659999999</c:v>
                </c:pt>
                <c:pt idx="37498">
                  <c:v>147.50169579999999</c:v>
                </c:pt>
                <c:pt idx="37499">
                  <c:v>154.72344620000001</c:v>
                </c:pt>
                <c:pt idx="37500">
                  <c:v>157.9369025</c:v>
                </c:pt>
                <c:pt idx="37501">
                  <c:v>159.3524731</c:v>
                </c:pt>
                <c:pt idx="37502">
                  <c:v>152.37474940000001</c:v>
                </c:pt>
                <c:pt idx="37503">
                  <c:v>156.0640975</c:v>
                </c:pt>
                <c:pt idx="37504">
                  <c:v>146.59204059999999</c:v>
                </c:pt>
                <c:pt idx="37505">
                  <c:v>161.62766099999999</c:v>
                </c:pt>
                <c:pt idx="37506">
                  <c:v>156.75172119999999</c:v>
                </c:pt>
                <c:pt idx="37507">
                  <c:v>147.0307991</c:v>
                </c:pt>
                <c:pt idx="37508">
                  <c:v>148.97866629999999</c:v>
                </c:pt>
                <c:pt idx="37509">
                  <c:v>148.97866629999999</c:v>
                </c:pt>
                <c:pt idx="37510">
                  <c:v>155.81796059999999</c:v>
                </c:pt>
                <c:pt idx="37511">
                  <c:v>155.82123680000001</c:v>
                </c:pt>
                <c:pt idx="37512">
                  <c:v>167.1797239</c:v>
                </c:pt>
                <c:pt idx="37513">
                  <c:v>158.08142950000001</c:v>
                </c:pt>
                <c:pt idx="37514">
                  <c:v>156.09452580000001</c:v>
                </c:pt>
                <c:pt idx="37515">
                  <c:v>150.60278310000001</c:v>
                </c:pt>
                <c:pt idx="37516">
                  <c:v>167.32965949999999</c:v>
                </c:pt>
                <c:pt idx="37517">
                  <c:v>150.60278310000001</c:v>
                </c:pt>
                <c:pt idx="37518">
                  <c:v>167.32965949999999</c:v>
                </c:pt>
                <c:pt idx="37519">
                  <c:v>156.11496589999999</c:v>
                </c:pt>
                <c:pt idx="37520">
                  <c:v>161.90967209999999</c:v>
                </c:pt>
                <c:pt idx="37521">
                  <c:v>162.74894889999999</c:v>
                </c:pt>
                <c:pt idx="37522">
                  <c:v>148.34522459999999</c:v>
                </c:pt>
                <c:pt idx="37523">
                  <c:v>161.70052229999999</c:v>
                </c:pt>
                <c:pt idx="37524">
                  <c:v>161.70052229999999</c:v>
                </c:pt>
                <c:pt idx="37525">
                  <c:v>158.8484066</c:v>
                </c:pt>
                <c:pt idx="37526">
                  <c:v>158.8484066</c:v>
                </c:pt>
                <c:pt idx="37527">
                  <c:v>150.86580620000001</c:v>
                </c:pt>
                <c:pt idx="37528">
                  <c:v>158.36031180000001</c:v>
                </c:pt>
                <c:pt idx="37529">
                  <c:v>160.56037599999999</c:v>
                </c:pt>
                <c:pt idx="37530">
                  <c:v>164.24955310000001</c:v>
                </c:pt>
                <c:pt idx="37531">
                  <c:v>156.7212394</c:v>
                </c:pt>
                <c:pt idx="37532">
                  <c:v>152.35864979999999</c:v>
                </c:pt>
                <c:pt idx="37533">
                  <c:v>152.35864979999999</c:v>
                </c:pt>
                <c:pt idx="37534">
                  <c:v>162.06902210000001</c:v>
                </c:pt>
                <c:pt idx="37535">
                  <c:v>151.93798079999999</c:v>
                </c:pt>
                <c:pt idx="37536">
                  <c:v>152.8114386</c:v>
                </c:pt>
                <c:pt idx="37537">
                  <c:v>152.45338709999999</c:v>
                </c:pt>
                <c:pt idx="37538">
                  <c:v>160.5716343</c:v>
                </c:pt>
                <c:pt idx="37539">
                  <c:v>153.28545410000001</c:v>
                </c:pt>
                <c:pt idx="37540">
                  <c:v>160.58399069999999</c:v>
                </c:pt>
                <c:pt idx="37541">
                  <c:v>160.42400960000001</c:v>
                </c:pt>
                <c:pt idx="37542">
                  <c:v>153.29168859999999</c:v>
                </c:pt>
                <c:pt idx="37543">
                  <c:v>161.13107410000001</c:v>
                </c:pt>
                <c:pt idx="37544">
                  <c:v>149.41134400000001</c:v>
                </c:pt>
                <c:pt idx="37545">
                  <c:v>172.665863</c:v>
                </c:pt>
                <c:pt idx="37546">
                  <c:v>172.665863</c:v>
                </c:pt>
                <c:pt idx="37547">
                  <c:v>161.13166219999999</c:v>
                </c:pt>
                <c:pt idx="37548">
                  <c:v>166.1718486</c:v>
                </c:pt>
                <c:pt idx="37549">
                  <c:v>148.29137</c:v>
                </c:pt>
                <c:pt idx="37550">
                  <c:v>150.29839150000001</c:v>
                </c:pt>
                <c:pt idx="37551">
                  <c:v>154.93620110000001</c:v>
                </c:pt>
                <c:pt idx="37552">
                  <c:v>154.93620110000001</c:v>
                </c:pt>
                <c:pt idx="37553">
                  <c:v>158.1500978</c:v>
                </c:pt>
                <c:pt idx="37554">
                  <c:v>147.26456039999999</c:v>
                </c:pt>
                <c:pt idx="37555">
                  <c:v>147.26456039999999</c:v>
                </c:pt>
                <c:pt idx="37556">
                  <c:v>148.09531290000001</c:v>
                </c:pt>
                <c:pt idx="37557">
                  <c:v>154.2544643</c:v>
                </c:pt>
                <c:pt idx="37558">
                  <c:v>155.8202684</c:v>
                </c:pt>
                <c:pt idx="37559">
                  <c:v>159.53042909999999</c:v>
                </c:pt>
                <c:pt idx="37560">
                  <c:v>159.55150520000001</c:v>
                </c:pt>
                <c:pt idx="37561">
                  <c:v>155.8160666</c:v>
                </c:pt>
                <c:pt idx="37562">
                  <c:v>156.6955145</c:v>
                </c:pt>
                <c:pt idx="37563">
                  <c:v>156.6955145</c:v>
                </c:pt>
                <c:pt idx="37564">
                  <c:v>156.7864721</c:v>
                </c:pt>
                <c:pt idx="37565">
                  <c:v>164.00981049999999</c:v>
                </c:pt>
                <c:pt idx="37566">
                  <c:v>162.04222799999999</c:v>
                </c:pt>
                <c:pt idx="37567">
                  <c:v>164.02241029999999</c:v>
                </c:pt>
                <c:pt idx="37568">
                  <c:v>157.62814710000001</c:v>
                </c:pt>
                <c:pt idx="37569">
                  <c:v>155.2764588</c:v>
                </c:pt>
                <c:pt idx="37570">
                  <c:v>155.2764588</c:v>
                </c:pt>
                <c:pt idx="37571">
                  <c:v>169.62865389999999</c:v>
                </c:pt>
                <c:pt idx="37572">
                  <c:v>157.63415839999999</c:v>
                </c:pt>
                <c:pt idx="37573">
                  <c:v>150.6918178</c:v>
                </c:pt>
                <c:pt idx="37574">
                  <c:v>148.0475648</c:v>
                </c:pt>
                <c:pt idx="37575">
                  <c:v>165.7479955</c:v>
                </c:pt>
                <c:pt idx="37576">
                  <c:v>156.3054751</c:v>
                </c:pt>
                <c:pt idx="37577">
                  <c:v>146.83905189999999</c:v>
                </c:pt>
                <c:pt idx="37578">
                  <c:v>160.2470442</c:v>
                </c:pt>
                <c:pt idx="37579">
                  <c:v>160.2470442</c:v>
                </c:pt>
                <c:pt idx="37580">
                  <c:v>151.4400483</c:v>
                </c:pt>
                <c:pt idx="37581">
                  <c:v>152.6373481</c:v>
                </c:pt>
                <c:pt idx="37582">
                  <c:v>163.29412120000001</c:v>
                </c:pt>
                <c:pt idx="37583">
                  <c:v>158.5999521</c:v>
                </c:pt>
                <c:pt idx="37584">
                  <c:v>161.6174863</c:v>
                </c:pt>
                <c:pt idx="37585">
                  <c:v>150.6391898</c:v>
                </c:pt>
                <c:pt idx="37586">
                  <c:v>150.6391898</c:v>
                </c:pt>
                <c:pt idx="37587">
                  <c:v>161.1354839</c:v>
                </c:pt>
                <c:pt idx="37588">
                  <c:v>162.0023056</c:v>
                </c:pt>
                <c:pt idx="37589">
                  <c:v>162.0023056</c:v>
                </c:pt>
                <c:pt idx="37590">
                  <c:v>161.13293340000001</c:v>
                </c:pt>
                <c:pt idx="37591">
                  <c:v>147.6804468</c:v>
                </c:pt>
                <c:pt idx="37592">
                  <c:v>150.0836429</c:v>
                </c:pt>
                <c:pt idx="37593">
                  <c:v>155.91499440000001</c:v>
                </c:pt>
                <c:pt idx="37594">
                  <c:v>174.94608940000001</c:v>
                </c:pt>
                <c:pt idx="37595">
                  <c:v>164.84774830000001</c:v>
                </c:pt>
                <c:pt idx="37596">
                  <c:v>161.1572735</c:v>
                </c:pt>
                <c:pt idx="37597">
                  <c:v>164.86972840000001</c:v>
                </c:pt>
                <c:pt idx="37598">
                  <c:v>168.3953554</c:v>
                </c:pt>
                <c:pt idx="37599">
                  <c:v>153.94067519999999</c:v>
                </c:pt>
                <c:pt idx="37600">
                  <c:v>168.40849180000001</c:v>
                </c:pt>
                <c:pt idx="37601">
                  <c:v>162.94065140000001</c:v>
                </c:pt>
                <c:pt idx="37602">
                  <c:v>162.9464763</c:v>
                </c:pt>
                <c:pt idx="37603">
                  <c:v>151.20647009999999</c:v>
                </c:pt>
                <c:pt idx="37604">
                  <c:v>158.5962442</c:v>
                </c:pt>
                <c:pt idx="37605">
                  <c:v>160.9725157</c:v>
                </c:pt>
                <c:pt idx="37606">
                  <c:v>155.0223805</c:v>
                </c:pt>
                <c:pt idx="37607">
                  <c:v>151.3988919</c:v>
                </c:pt>
                <c:pt idx="37608">
                  <c:v>159.6304815</c:v>
                </c:pt>
                <c:pt idx="37609">
                  <c:v>159.6304815</c:v>
                </c:pt>
                <c:pt idx="37610">
                  <c:v>163.10781119999999</c:v>
                </c:pt>
                <c:pt idx="37611">
                  <c:v>154.81186940000001</c:v>
                </c:pt>
                <c:pt idx="37612">
                  <c:v>165.5953858</c:v>
                </c:pt>
                <c:pt idx="37613">
                  <c:v>165.5953858</c:v>
                </c:pt>
                <c:pt idx="37614">
                  <c:v>163.91755929999999</c:v>
                </c:pt>
                <c:pt idx="37615">
                  <c:v>165.06262950000001</c:v>
                </c:pt>
                <c:pt idx="37616">
                  <c:v>153.88511</c:v>
                </c:pt>
                <c:pt idx="37617">
                  <c:v>157.9639942</c:v>
                </c:pt>
                <c:pt idx="37618">
                  <c:v>153.88912339999999</c:v>
                </c:pt>
                <c:pt idx="37619">
                  <c:v>166.5002164</c:v>
                </c:pt>
                <c:pt idx="37620">
                  <c:v>160.70645590000001</c:v>
                </c:pt>
                <c:pt idx="37621">
                  <c:v>147.36566550000001</c:v>
                </c:pt>
                <c:pt idx="37622">
                  <c:v>173.73990979999999</c:v>
                </c:pt>
                <c:pt idx="37623">
                  <c:v>154.97811899999999</c:v>
                </c:pt>
                <c:pt idx="37624">
                  <c:v>154.97811899999999</c:v>
                </c:pt>
                <c:pt idx="37625">
                  <c:v>173.75102899999999</c:v>
                </c:pt>
                <c:pt idx="37626">
                  <c:v>155.42590480000001</c:v>
                </c:pt>
                <c:pt idx="37627">
                  <c:v>149.65445320000001</c:v>
                </c:pt>
                <c:pt idx="37628">
                  <c:v>149.65445320000001</c:v>
                </c:pt>
                <c:pt idx="37629">
                  <c:v>159.25147150000001</c:v>
                </c:pt>
                <c:pt idx="37630">
                  <c:v>162.54920849999999</c:v>
                </c:pt>
                <c:pt idx="37631">
                  <c:v>150.72810559999999</c:v>
                </c:pt>
                <c:pt idx="37632">
                  <c:v>158.81068690000001</c:v>
                </c:pt>
                <c:pt idx="37633">
                  <c:v>156.31306240000001</c:v>
                </c:pt>
                <c:pt idx="37634">
                  <c:v>150.8249337</c:v>
                </c:pt>
                <c:pt idx="37635">
                  <c:v>159.3182898</c:v>
                </c:pt>
                <c:pt idx="37636">
                  <c:v>160.32811820000001</c:v>
                </c:pt>
                <c:pt idx="37637">
                  <c:v>151.9962621</c:v>
                </c:pt>
                <c:pt idx="37638">
                  <c:v>154.7753467</c:v>
                </c:pt>
                <c:pt idx="37639">
                  <c:v>159.1426142</c:v>
                </c:pt>
                <c:pt idx="37640">
                  <c:v>158.43295639999999</c:v>
                </c:pt>
                <c:pt idx="37641">
                  <c:v>169.45099049999999</c:v>
                </c:pt>
                <c:pt idx="37642">
                  <c:v>158.45552960000001</c:v>
                </c:pt>
                <c:pt idx="37643">
                  <c:v>159.47173749999999</c:v>
                </c:pt>
                <c:pt idx="37644">
                  <c:v>158.21184539999999</c:v>
                </c:pt>
                <c:pt idx="37645">
                  <c:v>165.94319590000001</c:v>
                </c:pt>
                <c:pt idx="37646">
                  <c:v>164.02180269999999</c:v>
                </c:pt>
                <c:pt idx="37647">
                  <c:v>164.02180269999999</c:v>
                </c:pt>
                <c:pt idx="37648">
                  <c:v>150.99649339999999</c:v>
                </c:pt>
                <c:pt idx="37649">
                  <c:v>158.2155751</c:v>
                </c:pt>
                <c:pt idx="37650">
                  <c:v>153.01752690000001</c:v>
                </c:pt>
                <c:pt idx="37651">
                  <c:v>153.01752690000001</c:v>
                </c:pt>
                <c:pt idx="37652">
                  <c:v>153.3927387</c:v>
                </c:pt>
                <c:pt idx="37653">
                  <c:v>165.4894845</c:v>
                </c:pt>
                <c:pt idx="37654">
                  <c:v>153.88372419999999</c:v>
                </c:pt>
                <c:pt idx="37655">
                  <c:v>164.27966069999999</c:v>
                </c:pt>
                <c:pt idx="37656">
                  <c:v>151.3671516</c:v>
                </c:pt>
                <c:pt idx="37657">
                  <c:v>154.27620659999999</c:v>
                </c:pt>
                <c:pt idx="37658">
                  <c:v>160.28967059999999</c:v>
                </c:pt>
                <c:pt idx="37659">
                  <c:v>160.28967059999999</c:v>
                </c:pt>
                <c:pt idx="37660">
                  <c:v>153.8781439</c:v>
                </c:pt>
                <c:pt idx="37661">
                  <c:v>153.24715649999999</c:v>
                </c:pt>
                <c:pt idx="37662">
                  <c:v>166.08201410000001</c:v>
                </c:pt>
                <c:pt idx="37663">
                  <c:v>158.6261839</c:v>
                </c:pt>
                <c:pt idx="37664">
                  <c:v>154.2798008</c:v>
                </c:pt>
                <c:pt idx="37665">
                  <c:v>163.67112499999999</c:v>
                </c:pt>
                <c:pt idx="37666">
                  <c:v>159.11038980000001</c:v>
                </c:pt>
                <c:pt idx="37667">
                  <c:v>155.6622279</c:v>
                </c:pt>
                <c:pt idx="37668">
                  <c:v>155.6622279</c:v>
                </c:pt>
                <c:pt idx="37669">
                  <c:v>164.4470876</c:v>
                </c:pt>
                <c:pt idx="37670">
                  <c:v>162.83178380000001</c:v>
                </c:pt>
                <c:pt idx="37671">
                  <c:v>147.42714580000001</c:v>
                </c:pt>
                <c:pt idx="37672">
                  <c:v>169.36335740000001</c:v>
                </c:pt>
                <c:pt idx="37673">
                  <c:v>151.3720782</c:v>
                </c:pt>
                <c:pt idx="37674">
                  <c:v>154.83603350000001</c:v>
                </c:pt>
                <c:pt idx="37675">
                  <c:v>156.58315479999999</c:v>
                </c:pt>
                <c:pt idx="37676">
                  <c:v>156.5920668</c:v>
                </c:pt>
                <c:pt idx="37677">
                  <c:v>163.51224980000001</c:v>
                </c:pt>
                <c:pt idx="37678">
                  <c:v>163.09487770000001</c:v>
                </c:pt>
                <c:pt idx="37679">
                  <c:v>163.51313490000001</c:v>
                </c:pt>
                <c:pt idx="37680">
                  <c:v>150.70546770000001</c:v>
                </c:pt>
                <c:pt idx="37681">
                  <c:v>162.78147709999999</c:v>
                </c:pt>
                <c:pt idx="37682">
                  <c:v>162.8026605</c:v>
                </c:pt>
                <c:pt idx="37683">
                  <c:v>149.68400260000001</c:v>
                </c:pt>
                <c:pt idx="37684">
                  <c:v>149.68400260000001</c:v>
                </c:pt>
                <c:pt idx="37685">
                  <c:v>157.3398938</c:v>
                </c:pt>
                <c:pt idx="37686">
                  <c:v>157.3398938</c:v>
                </c:pt>
                <c:pt idx="37687">
                  <c:v>158.2131181</c:v>
                </c:pt>
                <c:pt idx="37688">
                  <c:v>156.62729300000001</c:v>
                </c:pt>
                <c:pt idx="37689">
                  <c:v>158.20919839999999</c:v>
                </c:pt>
                <c:pt idx="37690">
                  <c:v>149.27252720000001</c:v>
                </c:pt>
                <c:pt idx="37691">
                  <c:v>167.20305949999999</c:v>
                </c:pt>
                <c:pt idx="37692">
                  <c:v>148.5253395</c:v>
                </c:pt>
                <c:pt idx="37693">
                  <c:v>165.6426094</c:v>
                </c:pt>
                <c:pt idx="37694">
                  <c:v>165.6426094</c:v>
                </c:pt>
                <c:pt idx="37695">
                  <c:v>157.61881869999999</c:v>
                </c:pt>
                <c:pt idx="37696">
                  <c:v>157.61881869999999</c:v>
                </c:pt>
                <c:pt idx="37697">
                  <c:v>167.2157272</c:v>
                </c:pt>
                <c:pt idx="37698">
                  <c:v>172.81201300000001</c:v>
                </c:pt>
                <c:pt idx="37699">
                  <c:v>159.98928770000001</c:v>
                </c:pt>
                <c:pt idx="37700">
                  <c:v>159.98928770000001</c:v>
                </c:pt>
                <c:pt idx="37701">
                  <c:v>163.5205531</c:v>
                </c:pt>
                <c:pt idx="37702">
                  <c:v>159.15965600000001</c:v>
                </c:pt>
                <c:pt idx="37703">
                  <c:v>164.41630380000001</c:v>
                </c:pt>
                <c:pt idx="37704">
                  <c:v>162.89207260000001</c:v>
                </c:pt>
                <c:pt idx="37705">
                  <c:v>168.05899260000001</c:v>
                </c:pt>
                <c:pt idx="37706">
                  <c:v>163.34193959999999</c:v>
                </c:pt>
                <c:pt idx="37707">
                  <c:v>159.99110970000001</c:v>
                </c:pt>
                <c:pt idx="37708">
                  <c:v>158.6359382</c:v>
                </c:pt>
                <c:pt idx="37709">
                  <c:v>159.9997966</c:v>
                </c:pt>
                <c:pt idx="37710">
                  <c:v>156.6928752</c:v>
                </c:pt>
                <c:pt idx="37711">
                  <c:v>153.10989839999999</c:v>
                </c:pt>
                <c:pt idx="37712">
                  <c:v>151.84043510000001</c:v>
                </c:pt>
                <c:pt idx="37713">
                  <c:v>147.1528495</c:v>
                </c:pt>
                <c:pt idx="37714">
                  <c:v>151.9160894</c:v>
                </c:pt>
                <c:pt idx="37715">
                  <c:v>154.178437</c:v>
                </c:pt>
                <c:pt idx="37716">
                  <c:v>153.8529206</c:v>
                </c:pt>
                <c:pt idx="37717">
                  <c:v>162.63354469999999</c:v>
                </c:pt>
                <c:pt idx="37718">
                  <c:v>162.63354469999999</c:v>
                </c:pt>
                <c:pt idx="37719">
                  <c:v>155.04237639999999</c:v>
                </c:pt>
                <c:pt idx="37720">
                  <c:v>160.96306939999999</c:v>
                </c:pt>
                <c:pt idx="37721">
                  <c:v>167.16511270000001</c:v>
                </c:pt>
                <c:pt idx="37722">
                  <c:v>177.20304830000001</c:v>
                </c:pt>
                <c:pt idx="37723">
                  <c:v>167.1868714</c:v>
                </c:pt>
                <c:pt idx="37724">
                  <c:v>153.05108279999999</c:v>
                </c:pt>
                <c:pt idx="37725">
                  <c:v>153.05108279999999</c:v>
                </c:pt>
                <c:pt idx="37726">
                  <c:v>171.57997850000001</c:v>
                </c:pt>
                <c:pt idx="37727">
                  <c:v>171.59063230000001</c:v>
                </c:pt>
                <c:pt idx="37728">
                  <c:v>163.51573010000001</c:v>
                </c:pt>
                <c:pt idx="37729">
                  <c:v>163.5111785</c:v>
                </c:pt>
                <c:pt idx="37730">
                  <c:v>164.35340769999999</c:v>
                </c:pt>
                <c:pt idx="37731">
                  <c:v>164.35340769999999</c:v>
                </c:pt>
                <c:pt idx="37732">
                  <c:v>163.1300727</c:v>
                </c:pt>
                <c:pt idx="37733">
                  <c:v>163.5155307</c:v>
                </c:pt>
                <c:pt idx="37734">
                  <c:v>148.18704729999999</c:v>
                </c:pt>
                <c:pt idx="37735">
                  <c:v>165.28805700000001</c:v>
                </c:pt>
                <c:pt idx="37736">
                  <c:v>157.15946790000001</c:v>
                </c:pt>
                <c:pt idx="37737">
                  <c:v>161.9640139</c:v>
                </c:pt>
                <c:pt idx="37738">
                  <c:v>161.9640139</c:v>
                </c:pt>
                <c:pt idx="37739">
                  <c:v>168.0376986</c:v>
                </c:pt>
                <c:pt idx="37740">
                  <c:v>165.29663210000001</c:v>
                </c:pt>
                <c:pt idx="37741">
                  <c:v>148.48862320000001</c:v>
                </c:pt>
                <c:pt idx="37742">
                  <c:v>153.807412</c:v>
                </c:pt>
                <c:pt idx="37743">
                  <c:v>157.42935679999999</c:v>
                </c:pt>
                <c:pt idx="37744">
                  <c:v>151.60867210000001</c:v>
                </c:pt>
                <c:pt idx="37745">
                  <c:v>157.2191531</c:v>
                </c:pt>
                <c:pt idx="37746">
                  <c:v>163.02503350000001</c:v>
                </c:pt>
                <c:pt idx="37747">
                  <c:v>166.26533480000001</c:v>
                </c:pt>
                <c:pt idx="37748">
                  <c:v>175.99211729999999</c:v>
                </c:pt>
                <c:pt idx="37749">
                  <c:v>176.0056348</c:v>
                </c:pt>
                <c:pt idx="37750">
                  <c:v>155.61499599999999</c:v>
                </c:pt>
                <c:pt idx="37751">
                  <c:v>157.222262</c:v>
                </c:pt>
                <c:pt idx="37752">
                  <c:v>163.34717380000001</c:v>
                </c:pt>
                <c:pt idx="37753">
                  <c:v>160.3519852</c:v>
                </c:pt>
                <c:pt idx="37754">
                  <c:v>155.81511159999999</c:v>
                </c:pt>
                <c:pt idx="37755">
                  <c:v>151.55603400000001</c:v>
                </c:pt>
                <c:pt idx="37756">
                  <c:v>162.56717789999999</c:v>
                </c:pt>
                <c:pt idx="37757">
                  <c:v>157.2244847</c:v>
                </c:pt>
                <c:pt idx="37758">
                  <c:v>168.84214489999999</c:v>
                </c:pt>
                <c:pt idx="37759">
                  <c:v>151.24387160000001</c:v>
                </c:pt>
                <c:pt idx="37760">
                  <c:v>157.37915319999999</c:v>
                </c:pt>
                <c:pt idx="37761">
                  <c:v>157.37915319999999</c:v>
                </c:pt>
                <c:pt idx="37762">
                  <c:v>153.9615699</c:v>
                </c:pt>
                <c:pt idx="37763">
                  <c:v>167.85822959999999</c:v>
                </c:pt>
                <c:pt idx="37764">
                  <c:v>155.09202049999999</c:v>
                </c:pt>
                <c:pt idx="37765">
                  <c:v>161.77925970000001</c:v>
                </c:pt>
                <c:pt idx="37766">
                  <c:v>157.17610569999999</c:v>
                </c:pt>
                <c:pt idx="37767">
                  <c:v>161.68550239999999</c:v>
                </c:pt>
                <c:pt idx="37768">
                  <c:v>161.7103573</c:v>
                </c:pt>
                <c:pt idx="37769">
                  <c:v>166.34370060000001</c:v>
                </c:pt>
                <c:pt idx="37770">
                  <c:v>166.34370060000001</c:v>
                </c:pt>
                <c:pt idx="37771">
                  <c:v>164.0117712</c:v>
                </c:pt>
                <c:pt idx="37772">
                  <c:v>161.5388639</c:v>
                </c:pt>
                <c:pt idx="37773">
                  <c:v>163.56003910000001</c:v>
                </c:pt>
                <c:pt idx="37774">
                  <c:v>156.93252939999999</c:v>
                </c:pt>
                <c:pt idx="37775">
                  <c:v>148.1631582</c:v>
                </c:pt>
                <c:pt idx="37776">
                  <c:v>160.61091060000001</c:v>
                </c:pt>
                <c:pt idx="37777">
                  <c:v>152.14110489999999</c:v>
                </c:pt>
                <c:pt idx="37778">
                  <c:v>160.61276280000001</c:v>
                </c:pt>
                <c:pt idx="37779">
                  <c:v>167.6696187</c:v>
                </c:pt>
                <c:pt idx="37780">
                  <c:v>168.3846441</c:v>
                </c:pt>
                <c:pt idx="37781">
                  <c:v>157.53825670000001</c:v>
                </c:pt>
                <c:pt idx="37782">
                  <c:v>157.2126744</c:v>
                </c:pt>
                <c:pt idx="37783">
                  <c:v>156.3577852</c:v>
                </c:pt>
                <c:pt idx="37784">
                  <c:v>156.3577852</c:v>
                </c:pt>
                <c:pt idx="37785">
                  <c:v>160.1928441</c:v>
                </c:pt>
                <c:pt idx="37786">
                  <c:v>165.99500570000001</c:v>
                </c:pt>
                <c:pt idx="37787">
                  <c:v>162.673912</c:v>
                </c:pt>
                <c:pt idx="37788">
                  <c:v>162.673912</c:v>
                </c:pt>
                <c:pt idx="37789">
                  <c:v>156.4472825</c:v>
                </c:pt>
                <c:pt idx="37790">
                  <c:v>157.2119337</c:v>
                </c:pt>
                <c:pt idx="37791">
                  <c:v>154.70760949999999</c:v>
                </c:pt>
                <c:pt idx="37792">
                  <c:v>156.5472748</c:v>
                </c:pt>
                <c:pt idx="37793">
                  <c:v>149.15933799999999</c:v>
                </c:pt>
                <c:pt idx="37794">
                  <c:v>155.50631089999999</c:v>
                </c:pt>
                <c:pt idx="37795">
                  <c:v>165.12117570000001</c:v>
                </c:pt>
                <c:pt idx="37796">
                  <c:v>154.7068558</c:v>
                </c:pt>
                <c:pt idx="37797">
                  <c:v>172.5485376</c:v>
                </c:pt>
                <c:pt idx="37798">
                  <c:v>167.10945599999999</c:v>
                </c:pt>
                <c:pt idx="37799">
                  <c:v>161.50017059999999</c:v>
                </c:pt>
                <c:pt idx="37800">
                  <c:v>155.8725523</c:v>
                </c:pt>
                <c:pt idx="37801">
                  <c:v>152.53840070000001</c:v>
                </c:pt>
                <c:pt idx="37802">
                  <c:v>158.03623160000001</c:v>
                </c:pt>
                <c:pt idx="37803">
                  <c:v>158.03623160000001</c:v>
                </c:pt>
                <c:pt idx="37804">
                  <c:v>166.8264059</c:v>
                </c:pt>
                <c:pt idx="37805">
                  <c:v>158.95803459999999</c:v>
                </c:pt>
                <c:pt idx="37806">
                  <c:v>165.1091404</c:v>
                </c:pt>
                <c:pt idx="37807">
                  <c:v>158.14433779999999</c:v>
                </c:pt>
                <c:pt idx="37808">
                  <c:v>165.13231490000001</c:v>
                </c:pt>
                <c:pt idx="37809">
                  <c:v>158.964958</c:v>
                </c:pt>
                <c:pt idx="37810">
                  <c:v>165.8945305</c:v>
                </c:pt>
                <c:pt idx="37811">
                  <c:v>171.6905787</c:v>
                </c:pt>
                <c:pt idx="37812">
                  <c:v>171.6905787</c:v>
                </c:pt>
                <c:pt idx="37813">
                  <c:v>165.89587639999999</c:v>
                </c:pt>
                <c:pt idx="37814">
                  <c:v>153.11922709999999</c:v>
                </c:pt>
                <c:pt idx="37815">
                  <c:v>157.27143570000001</c:v>
                </c:pt>
                <c:pt idx="37816">
                  <c:v>160.6733553</c:v>
                </c:pt>
                <c:pt idx="37817">
                  <c:v>160.6733553</c:v>
                </c:pt>
                <c:pt idx="37818">
                  <c:v>158.15568469999999</c:v>
                </c:pt>
                <c:pt idx="37819">
                  <c:v>175.9915608</c:v>
                </c:pt>
                <c:pt idx="37820">
                  <c:v>154.88921329999999</c:v>
                </c:pt>
                <c:pt idx="37821">
                  <c:v>160.60626600000001</c:v>
                </c:pt>
                <c:pt idx="37822">
                  <c:v>167.58863779999999</c:v>
                </c:pt>
                <c:pt idx="37823">
                  <c:v>159.92554870000001</c:v>
                </c:pt>
                <c:pt idx="37824">
                  <c:v>160.60279629999999</c:v>
                </c:pt>
                <c:pt idx="37825">
                  <c:v>154.36527659999999</c:v>
                </c:pt>
                <c:pt idx="37826">
                  <c:v>170.3710767</c:v>
                </c:pt>
                <c:pt idx="37827">
                  <c:v>167.84068730000001</c:v>
                </c:pt>
                <c:pt idx="37828">
                  <c:v>169.16724930000001</c:v>
                </c:pt>
                <c:pt idx="37829">
                  <c:v>160.966555</c:v>
                </c:pt>
                <c:pt idx="37830">
                  <c:v>162.51589730000001</c:v>
                </c:pt>
                <c:pt idx="37831">
                  <c:v>162.35391390000001</c:v>
                </c:pt>
                <c:pt idx="37832">
                  <c:v>162.35391390000001</c:v>
                </c:pt>
                <c:pt idx="37833">
                  <c:v>166.79162719999999</c:v>
                </c:pt>
                <c:pt idx="37834">
                  <c:v>161.5312802</c:v>
                </c:pt>
                <c:pt idx="37835">
                  <c:v>163.27928800000001</c:v>
                </c:pt>
                <c:pt idx="37836">
                  <c:v>152.21099409999999</c:v>
                </c:pt>
                <c:pt idx="37837">
                  <c:v>163.28835040000001</c:v>
                </c:pt>
                <c:pt idx="37838">
                  <c:v>152.72668340000001</c:v>
                </c:pt>
                <c:pt idx="37839">
                  <c:v>156.15857930000001</c:v>
                </c:pt>
                <c:pt idx="37840">
                  <c:v>170.84508289999999</c:v>
                </c:pt>
                <c:pt idx="37841">
                  <c:v>152.2386707</c:v>
                </c:pt>
                <c:pt idx="37842">
                  <c:v>156.9022497</c:v>
                </c:pt>
                <c:pt idx="37843">
                  <c:v>155.5279568</c:v>
                </c:pt>
                <c:pt idx="37844">
                  <c:v>154.77720690000001</c:v>
                </c:pt>
                <c:pt idx="37845">
                  <c:v>169.48092890000001</c:v>
                </c:pt>
                <c:pt idx="37846">
                  <c:v>169.50264490000001</c:v>
                </c:pt>
                <c:pt idx="37847">
                  <c:v>174.7584086</c:v>
                </c:pt>
                <c:pt idx="37848">
                  <c:v>174.7714527</c:v>
                </c:pt>
                <c:pt idx="37849">
                  <c:v>156.09963629999999</c:v>
                </c:pt>
                <c:pt idx="37850">
                  <c:v>157.18664269999999</c:v>
                </c:pt>
                <c:pt idx="37851">
                  <c:v>155.56441369999999</c:v>
                </c:pt>
                <c:pt idx="37852">
                  <c:v>165.02113979999999</c:v>
                </c:pt>
                <c:pt idx="37853">
                  <c:v>165.02113979999999</c:v>
                </c:pt>
                <c:pt idx="37854">
                  <c:v>156.98714609999999</c:v>
                </c:pt>
                <c:pt idx="37855">
                  <c:v>168.5316085</c:v>
                </c:pt>
                <c:pt idx="37856">
                  <c:v>157.4453867</c:v>
                </c:pt>
                <c:pt idx="37857">
                  <c:v>168.09342770000001</c:v>
                </c:pt>
                <c:pt idx="37858">
                  <c:v>164.25195500000001</c:v>
                </c:pt>
                <c:pt idx="37859">
                  <c:v>156.3926367</c:v>
                </c:pt>
                <c:pt idx="37860">
                  <c:v>156.3926367</c:v>
                </c:pt>
                <c:pt idx="37861">
                  <c:v>165.89460980000001</c:v>
                </c:pt>
                <c:pt idx="37862">
                  <c:v>165.89049739999999</c:v>
                </c:pt>
                <c:pt idx="37863">
                  <c:v>164.29768060000001</c:v>
                </c:pt>
                <c:pt idx="37864">
                  <c:v>164.29768060000001</c:v>
                </c:pt>
                <c:pt idx="37865">
                  <c:v>166.70822140000001</c:v>
                </c:pt>
                <c:pt idx="37866">
                  <c:v>166.70822140000001</c:v>
                </c:pt>
                <c:pt idx="37867">
                  <c:v>152.41754399999999</c:v>
                </c:pt>
                <c:pt idx="37868">
                  <c:v>165.877509</c:v>
                </c:pt>
                <c:pt idx="37869">
                  <c:v>167.63693269999999</c:v>
                </c:pt>
                <c:pt idx="37870">
                  <c:v>167.6435539</c:v>
                </c:pt>
                <c:pt idx="37871">
                  <c:v>157.13614949999999</c:v>
                </c:pt>
                <c:pt idx="37872">
                  <c:v>165.34388849999999</c:v>
                </c:pt>
                <c:pt idx="37873">
                  <c:v>155.71852659999999</c:v>
                </c:pt>
                <c:pt idx="37874">
                  <c:v>159.83461539999999</c:v>
                </c:pt>
                <c:pt idx="37875">
                  <c:v>161.46178829999999</c:v>
                </c:pt>
                <c:pt idx="37876">
                  <c:v>169.2222548</c:v>
                </c:pt>
                <c:pt idx="37877">
                  <c:v>155.7967951</c:v>
                </c:pt>
                <c:pt idx="37878">
                  <c:v>179.16382899999999</c:v>
                </c:pt>
                <c:pt idx="37879">
                  <c:v>168.77201600000001</c:v>
                </c:pt>
                <c:pt idx="37880">
                  <c:v>179.1774082</c:v>
                </c:pt>
                <c:pt idx="37881">
                  <c:v>160.54692929999999</c:v>
                </c:pt>
                <c:pt idx="37882">
                  <c:v>151.9371337</c:v>
                </c:pt>
                <c:pt idx="37883">
                  <c:v>174.8139826</c:v>
                </c:pt>
                <c:pt idx="37884">
                  <c:v>158.94391189999999</c:v>
                </c:pt>
                <c:pt idx="37885">
                  <c:v>168.6122043</c:v>
                </c:pt>
                <c:pt idx="37886">
                  <c:v>174.83658399999999</c:v>
                </c:pt>
                <c:pt idx="37887">
                  <c:v>159.62547799999999</c:v>
                </c:pt>
                <c:pt idx="37888">
                  <c:v>172.02480019999999</c:v>
                </c:pt>
                <c:pt idx="37889">
                  <c:v>172.02480019999999</c:v>
                </c:pt>
                <c:pt idx="37890">
                  <c:v>161.80162730000001</c:v>
                </c:pt>
                <c:pt idx="37891">
                  <c:v>160.70991799999999</c:v>
                </c:pt>
                <c:pt idx="37892">
                  <c:v>160.70991799999999</c:v>
                </c:pt>
                <c:pt idx="37893">
                  <c:v>156.31115969999999</c:v>
                </c:pt>
                <c:pt idx="37894">
                  <c:v>159.63032849999999</c:v>
                </c:pt>
                <c:pt idx="37895">
                  <c:v>171.1885461</c:v>
                </c:pt>
                <c:pt idx="37896">
                  <c:v>152.98395500000001</c:v>
                </c:pt>
                <c:pt idx="37897">
                  <c:v>168.66618059999999</c:v>
                </c:pt>
                <c:pt idx="37898">
                  <c:v>168.66618059999999</c:v>
                </c:pt>
                <c:pt idx="37899">
                  <c:v>161.05471019999999</c:v>
                </c:pt>
                <c:pt idx="37900">
                  <c:v>168.9936573</c:v>
                </c:pt>
                <c:pt idx="37901">
                  <c:v>160.5013677</c:v>
                </c:pt>
                <c:pt idx="37902">
                  <c:v>155.4899777</c:v>
                </c:pt>
                <c:pt idx="37903">
                  <c:v>164.17535549999999</c:v>
                </c:pt>
                <c:pt idx="37904">
                  <c:v>152.66492890000001</c:v>
                </c:pt>
                <c:pt idx="37905">
                  <c:v>152.38480770000001</c:v>
                </c:pt>
                <c:pt idx="37906">
                  <c:v>164.85986209999999</c:v>
                </c:pt>
                <c:pt idx="37907">
                  <c:v>172.61727590000001</c:v>
                </c:pt>
                <c:pt idx="37908">
                  <c:v>170.68818060000001</c:v>
                </c:pt>
                <c:pt idx="37909">
                  <c:v>160.79068860000001</c:v>
                </c:pt>
                <c:pt idx="37910">
                  <c:v>163.93464610000001</c:v>
                </c:pt>
                <c:pt idx="37911">
                  <c:v>156.33349530000001</c:v>
                </c:pt>
                <c:pt idx="37912">
                  <c:v>163.93919769999999</c:v>
                </c:pt>
                <c:pt idx="37913">
                  <c:v>159.7041055</c:v>
                </c:pt>
                <c:pt idx="37914">
                  <c:v>159.61638769999999</c:v>
                </c:pt>
                <c:pt idx="37915">
                  <c:v>159.62474119999999</c:v>
                </c:pt>
                <c:pt idx="37916">
                  <c:v>165.0612974</c:v>
                </c:pt>
                <c:pt idx="37917">
                  <c:v>165.0612974</c:v>
                </c:pt>
                <c:pt idx="37918">
                  <c:v>158.7702481</c:v>
                </c:pt>
                <c:pt idx="37919">
                  <c:v>158.7702481</c:v>
                </c:pt>
                <c:pt idx="37920">
                  <c:v>167.1354043</c:v>
                </c:pt>
                <c:pt idx="37921">
                  <c:v>159.61383509999999</c:v>
                </c:pt>
                <c:pt idx="37922">
                  <c:v>169.20614950000001</c:v>
                </c:pt>
                <c:pt idx="37923">
                  <c:v>169.6713445</c:v>
                </c:pt>
                <c:pt idx="37924">
                  <c:v>154.243976</c:v>
                </c:pt>
                <c:pt idx="37925">
                  <c:v>168.3528053</c:v>
                </c:pt>
                <c:pt idx="37926">
                  <c:v>168.37830539999999</c:v>
                </c:pt>
                <c:pt idx="37927">
                  <c:v>164.81886990000001</c:v>
                </c:pt>
                <c:pt idx="37928">
                  <c:v>158.98620310000001</c:v>
                </c:pt>
                <c:pt idx="37929">
                  <c:v>169.490735</c:v>
                </c:pt>
                <c:pt idx="37930">
                  <c:v>173.32163270000001</c:v>
                </c:pt>
                <c:pt idx="37931">
                  <c:v>173.9982996</c:v>
                </c:pt>
                <c:pt idx="37932">
                  <c:v>173.9982996</c:v>
                </c:pt>
                <c:pt idx="37933">
                  <c:v>169.20476049999999</c:v>
                </c:pt>
                <c:pt idx="37934">
                  <c:v>162.2466292</c:v>
                </c:pt>
                <c:pt idx="37935">
                  <c:v>161.4435397</c:v>
                </c:pt>
                <c:pt idx="37936">
                  <c:v>162.2562586</c:v>
                </c:pt>
                <c:pt idx="37937">
                  <c:v>170.78270380000001</c:v>
                </c:pt>
                <c:pt idx="37938">
                  <c:v>156.9271554</c:v>
                </c:pt>
                <c:pt idx="37939">
                  <c:v>168.27572380000001</c:v>
                </c:pt>
                <c:pt idx="37940">
                  <c:v>179.1653757</c:v>
                </c:pt>
                <c:pt idx="37941">
                  <c:v>168.27980980000001</c:v>
                </c:pt>
                <c:pt idx="37942">
                  <c:v>155.53488369999999</c:v>
                </c:pt>
                <c:pt idx="37943">
                  <c:v>160.8331067</c:v>
                </c:pt>
                <c:pt idx="37944">
                  <c:v>152.9656645</c:v>
                </c:pt>
                <c:pt idx="37945">
                  <c:v>164.0814288</c:v>
                </c:pt>
                <c:pt idx="37946">
                  <c:v>163.073093</c:v>
                </c:pt>
                <c:pt idx="37947">
                  <c:v>163.073093</c:v>
                </c:pt>
                <c:pt idx="37948">
                  <c:v>164.21553599999999</c:v>
                </c:pt>
                <c:pt idx="37949">
                  <c:v>163.9307537</c:v>
                </c:pt>
                <c:pt idx="37950">
                  <c:v>163.2147247</c:v>
                </c:pt>
                <c:pt idx="37951">
                  <c:v>158.17419129999999</c:v>
                </c:pt>
                <c:pt idx="37952">
                  <c:v>159.48117529999999</c:v>
                </c:pt>
                <c:pt idx="37953">
                  <c:v>163.9253831</c:v>
                </c:pt>
                <c:pt idx="37954">
                  <c:v>160.29529149999999</c:v>
                </c:pt>
                <c:pt idx="37955">
                  <c:v>159.4794661</c:v>
                </c:pt>
                <c:pt idx="37956">
                  <c:v>174.91793849999999</c:v>
                </c:pt>
                <c:pt idx="37957">
                  <c:v>164.71958939999999</c:v>
                </c:pt>
                <c:pt idx="37958">
                  <c:v>164.71958939999999</c:v>
                </c:pt>
                <c:pt idx="37959">
                  <c:v>169.16812329999999</c:v>
                </c:pt>
                <c:pt idx="37960">
                  <c:v>165.64145020000001</c:v>
                </c:pt>
                <c:pt idx="37961">
                  <c:v>164.8306469</c:v>
                </c:pt>
                <c:pt idx="37962">
                  <c:v>172.71761040000001</c:v>
                </c:pt>
                <c:pt idx="37963">
                  <c:v>172.74170720000001</c:v>
                </c:pt>
                <c:pt idx="37964">
                  <c:v>156.4271316</c:v>
                </c:pt>
                <c:pt idx="37965">
                  <c:v>160.63251980000001</c:v>
                </c:pt>
                <c:pt idx="37966">
                  <c:v>157.7892373</c:v>
                </c:pt>
                <c:pt idx="37967">
                  <c:v>157.83462639999999</c:v>
                </c:pt>
                <c:pt idx="37968">
                  <c:v>165.65083659999999</c:v>
                </c:pt>
                <c:pt idx="37969">
                  <c:v>173.23748649999999</c:v>
                </c:pt>
                <c:pt idx="37970">
                  <c:v>173.4775253</c:v>
                </c:pt>
                <c:pt idx="37971">
                  <c:v>158.8697133</c:v>
                </c:pt>
                <c:pt idx="37972">
                  <c:v>173.92052290000001</c:v>
                </c:pt>
                <c:pt idx="37973">
                  <c:v>162.04013230000001</c:v>
                </c:pt>
                <c:pt idx="37974">
                  <c:v>162.92714770000001</c:v>
                </c:pt>
                <c:pt idx="37975">
                  <c:v>167.4097634</c:v>
                </c:pt>
                <c:pt idx="37976">
                  <c:v>167.4097634</c:v>
                </c:pt>
                <c:pt idx="37977">
                  <c:v>166.612031</c:v>
                </c:pt>
                <c:pt idx="37978">
                  <c:v>159.850787</c:v>
                </c:pt>
                <c:pt idx="37979">
                  <c:v>158.79926560000001</c:v>
                </c:pt>
                <c:pt idx="37980">
                  <c:v>158.79926560000001</c:v>
                </c:pt>
                <c:pt idx="37981">
                  <c:v>168.27689000000001</c:v>
                </c:pt>
                <c:pt idx="37982">
                  <c:v>168.27082580000001</c:v>
                </c:pt>
                <c:pt idx="37983">
                  <c:v>156.47349990000001</c:v>
                </c:pt>
                <c:pt idx="37984">
                  <c:v>169.05972170000001</c:v>
                </c:pt>
                <c:pt idx="37985">
                  <c:v>169.05972170000001</c:v>
                </c:pt>
                <c:pt idx="37986">
                  <c:v>158.7861758</c:v>
                </c:pt>
                <c:pt idx="37987">
                  <c:v>158.25568759999999</c:v>
                </c:pt>
                <c:pt idx="37988">
                  <c:v>169.1670379</c:v>
                </c:pt>
                <c:pt idx="37989">
                  <c:v>168.5884672</c:v>
                </c:pt>
                <c:pt idx="37990">
                  <c:v>160.64311499999999</c:v>
                </c:pt>
                <c:pt idx="37991">
                  <c:v>169.98737070000001</c:v>
                </c:pt>
                <c:pt idx="37992">
                  <c:v>166.41415050000001</c:v>
                </c:pt>
                <c:pt idx="37993">
                  <c:v>169.99657329999999</c:v>
                </c:pt>
                <c:pt idx="37994">
                  <c:v>174.1789259</c:v>
                </c:pt>
                <c:pt idx="37995">
                  <c:v>174.83813380000001</c:v>
                </c:pt>
                <c:pt idx="37996">
                  <c:v>173.73239459999999</c:v>
                </c:pt>
                <c:pt idx="37997">
                  <c:v>160.78457</c:v>
                </c:pt>
                <c:pt idx="37998">
                  <c:v>156.1018516</c:v>
                </c:pt>
                <c:pt idx="37999">
                  <c:v>156.6171612</c:v>
                </c:pt>
                <c:pt idx="38000">
                  <c:v>177.11619189999999</c:v>
                </c:pt>
                <c:pt idx="38001">
                  <c:v>177.138552</c:v>
                </c:pt>
                <c:pt idx="38002">
                  <c:v>160.95757259999999</c:v>
                </c:pt>
                <c:pt idx="38003">
                  <c:v>162.2424398</c:v>
                </c:pt>
                <c:pt idx="38004">
                  <c:v>156.13195300000001</c:v>
                </c:pt>
                <c:pt idx="38005">
                  <c:v>159.54084040000001</c:v>
                </c:pt>
                <c:pt idx="38006">
                  <c:v>160.3425914</c:v>
                </c:pt>
                <c:pt idx="38007">
                  <c:v>160.87442920000001</c:v>
                </c:pt>
                <c:pt idx="38008">
                  <c:v>163.87231370000001</c:v>
                </c:pt>
                <c:pt idx="38009">
                  <c:v>170.960533</c:v>
                </c:pt>
                <c:pt idx="38010">
                  <c:v>172.71276349999999</c:v>
                </c:pt>
                <c:pt idx="38011">
                  <c:v>172.71276349999999</c:v>
                </c:pt>
                <c:pt idx="38012">
                  <c:v>162.95120890000001</c:v>
                </c:pt>
                <c:pt idx="38013">
                  <c:v>174.3633298</c:v>
                </c:pt>
                <c:pt idx="38014">
                  <c:v>174.3633298</c:v>
                </c:pt>
                <c:pt idx="38015">
                  <c:v>158.95898890000001</c:v>
                </c:pt>
                <c:pt idx="38016">
                  <c:v>163.10872409999999</c:v>
                </c:pt>
                <c:pt idx="38017">
                  <c:v>163.10872409999999</c:v>
                </c:pt>
                <c:pt idx="38018">
                  <c:v>164.1961379</c:v>
                </c:pt>
                <c:pt idx="38019">
                  <c:v>162.95660480000001</c:v>
                </c:pt>
                <c:pt idx="38020">
                  <c:v>173.53680030000001</c:v>
                </c:pt>
                <c:pt idx="38021">
                  <c:v>174.88473999999999</c:v>
                </c:pt>
                <c:pt idx="38022">
                  <c:v>175.29665850000001</c:v>
                </c:pt>
                <c:pt idx="38023">
                  <c:v>177.3425493</c:v>
                </c:pt>
                <c:pt idx="38024">
                  <c:v>157.21479360000001</c:v>
                </c:pt>
                <c:pt idx="38025">
                  <c:v>157.04592270000001</c:v>
                </c:pt>
                <c:pt idx="38026">
                  <c:v>175.3057302</c:v>
                </c:pt>
                <c:pt idx="38027">
                  <c:v>160.4960365</c:v>
                </c:pt>
                <c:pt idx="38028">
                  <c:v>157.61016040000001</c:v>
                </c:pt>
                <c:pt idx="38029">
                  <c:v>163.82194150000001</c:v>
                </c:pt>
                <c:pt idx="38030">
                  <c:v>160.5731481</c:v>
                </c:pt>
                <c:pt idx="38031">
                  <c:v>172.9951915</c:v>
                </c:pt>
                <c:pt idx="38032">
                  <c:v>164.03993639999999</c:v>
                </c:pt>
                <c:pt idx="38033">
                  <c:v>157.76581759999999</c:v>
                </c:pt>
                <c:pt idx="38034">
                  <c:v>166.57468109999999</c:v>
                </c:pt>
                <c:pt idx="38035">
                  <c:v>167.25506050000001</c:v>
                </c:pt>
                <c:pt idx="38036">
                  <c:v>160.58678649999999</c:v>
                </c:pt>
                <c:pt idx="38037">
                  <c:v>163.7201512</c:v>
                </c:pt>
                <c:pt idx="38038">
                  <c:v>177.37892629999999</c:v>
                </c:pt>
                <c:pt idx="38039">
                  <c:v>176.01339110000001</c:v>
                </c:pt>
                <c:pt idx="38040">
                  <c:v>161.3822993</c:v>
                </c:pt>
                <c:pt idx="38041">
                  <c:v>166.33021600000001</c:v>
                </c:pt>
                <c:pt idx="38042">
                  <c:v>155.83032990000001</c:v>
                </c:pt>
                <c:pt idx="38043">
                  <c:v>159.32112549999999</c:v>
                </c:pt>
                <c:pt idx="38044">
                  <c:v>174.6522593</c:v>
                </c:pt>
                <c:pt idx="38045">
                  <c:v>166.3350954</c:v>
                </c:pt>
                <c:pt idx="38046">
                  <c:v>162.94239630000001</c:v>
                </c:pt>
                <c:pt idx="38047">
                  <c:v>167.45161680000001</c:v>
                </c:pt>
                <c:pt idx="38048">
                  <c:v>167.45161680000001</c:v>
                </c:pt>
                <c:pt idx="38049">
                  <c:v>162.93802099999999</c:v>
                </c:pt>
                <c:pt idx="38050">
                  <c:v>169.51555279999999</c:v>
                </c:pt>
                <c:pt idx="38051">
                  <c:v>157.7889606</c:v>
                </c:pt>
                <c:pt idx="38052">
                  <c:v>161.1738728</c:v>
                </c:pt>
                <c:pt idx="38053">
                  <c:v>164.95368809999999</c:v>
                </c:pt>
                <c:pt idx="38054">
                  <c:v>167.20730649999999</c:v>
                </c:pt>
                <c:pt idx="38055">
                  <c:v>179.8941634</c:v>
                </c:pt>
                <c:pt idx="38056">
                  <c:v>171.87347310000001</c:v>
                </c:pt>
                <c:pt idx="38057">
                  <c:v>177.6132648</c:v>
                </c:pt>
                <c:pt idx="38058">
                  <c:v>156.44407229999999</c:v>
                </c:pt>
                <c:pt idx="38059">
                  <c:v>171.58680659999999</c:v>
                </c:pt>
                <c:pt idx="38060">
                  <c:v>175.7542579</c:v>
                </c:pt>
                <c:pt idx="38061">
                  <c:v>164.74064039999999</c:v>
                </c:pt>
                <c:pt idx="38062">
                  <c:v>175.34260499999999</c:v>
                </c:pt>
                <c:pt idx="38063">
                  <c:v>161.11923780000001</c:v>
                </c:pt>
                <c:pt idx="38064">
                  <c:v>156.55773400000001</c:v>
                </c:pt>
                <c:pt idx="38065">
                  <c:v>170.66046</c:v>
                </c:pt>
                <c:pt idx="38066">
                  <c:v>167.46150900000001</c:v>
                </c:pt>
                <c:pt idx="38067">
                  <c:v>162.3216405</c:v>
                </c:pt>
                <c:pt idx="38068">
                  <c:v>157.18766400000001</c:v>
                </c:pt>
                <c:pt idx="38069">
                  <c:v>170.66261349999999</c:v>
                </c:pt>
                <c:pt idx="38070">
                  <c:v>158.8759183</c:v>
                </c:pt>
                <c:pt idx="38071">
                  <c:v>164.27863909999999</c:v>
                </c:pt>
                <c:pt idx="38072">
                  <c:v>179.87367219999999</c:v>
                </c:pt>
                <c:pt idx="38073">
                  <c:v>166.32456780000001</c:v>
                </c:pt>
                <c:pt idx="38074">
                  <c:v>164.4817529</c:v>
                </c:pt>
                <c:pt idx="38075">
                  <c:v>165.47335860000001</c:v>
                </c:pt>
                <c:pt idx="38076">
                  <c:v>165.47335860000001</c:v>
                </c:pt>
                <c:pt idx="38077">
                  <c:v>164.4091904</c:v>
                </c:pt>
                <c:pt idx="38078">
                  <c:v>166.31951380000001</c:v>
                </c:pt>
                <c:pt idx="38079">
                  <c:v>172.76072769999999</c:v>
                </c:pt>
                <c:pt idx="38080">
                  <c:v>172.76072769999999</c:v>
                </c:pt>
                <c:pt idx="38081">
                  <c:v>177.3522638</c:v>
                </c:pt>
                <c:pt idx="38082">
                  <c:v>175.95235640000001</c:v>
                </c:pt>
                <c:pt idx="38083">
                  <c:v>175.97633830000001</c:v>
                </c:pt>
                <c:pt idx="38084">
                  <c:v>177.82625189999999</c:v>
                </c:pt>
                <c:pt idx="38085">
                  <c:v>171.54572279999999</c:v>
                </c:pt>
                <c:pt idx="38086">
                  <c:v>158.1393721</c:v>
                </c:pt>
                <c:pt idx="38087">
                  <c:v>168.92355280000001</c:v>
                </c:pt>
                <c:pt idx="38088">
                  <c:v>168.12123399999999</c:v>
                </c:pt>
                <c:pt idx="38089">
                  <c:v>163.7731981</c:v>
                </c:pt>
                <c:pt idx="38090">
                  <c:v>168.93332939999999</c:v>
                </c:pt>
                <c:pt idx="38091">
                  <c:v>161.7232204</c:v>
                </c:pt>
                <c:pt idx="38092">
                  <c:v>175.95587180000001</c:v>
                </c:pt>
                <c:pt idx="38093">
                  <c:v>176.12612809999999</c:v>
                </c:pt>
                <c:pt idx="38094">
                  <c:v>175.95999760000001</c:v>
                </c:pt>
                <c:pt idx="38095">
                  <c:v>162.2088061</c:v>
                </c:pt>
                <c:pt idx="38096">
                  <c:v>181.48829509999999</c:v>
                </c:pt>
                <c:pt idx="38097">
                  <c:v>167.96973990000001</c:v>
                </c:pt>
                <c:pt idx="38098">
                  <c:v>162.2540209</c:v>
                </c:pt>
                <c:pt idx="38099">
                  <c:v>169.7993544</c:v>
                </c:pt>
                <c:pt idx="38100">
                  <c:v>169.7993544</c:v>
                </c:pt>
                <c:pt idx="38101">
                  <c:v>170.65785679999999</c:v>
                </c:pt>
                <c:pt idx="38102">
                  <c:v>170.90537399999999</c:v>
                </c:pt>
                <c:pt idx="38103">
                  <c:v>164.2589873</c:v>
                </c:pt>
                <c:pt idx="38104">
                  <c:v>163.8875841</c:v>
                </c:pt>
                <c:pt idx="38105">
                  <c:v>170.6521041</c:v>
                </c:pt>
                <c:pt idx="38106">
                  <c:v>164.73523069999999</c:v>
                </c:pt>
                <c:pt idx="38107">
                  <c:v>179.79065610000001</c:v>
                </c:pt>
                <c:pt idx="38108">
                  <c:v>157.7762074</c:v>
                </c:pt>
                <c:pt idx="38109">
                  <c:v>179.1262725</c:v>
                </c:pt>
                <c:pt idx="38110">
                  <c:v>179.56364379999999</c:v>
                </c:pt>
                <c:pt idx="38111">
                  <c:v>171.5288391</c:v>
                </c:pt>
                <c:pt idx="38112">
                  <c:v>164.07437379999999</c:v>
                </c:pt>
                <c:pt idx="38113">
                  <c:v>164.26487520000001</c:v>
                </c:pt>
                <c:pt idx="38114">
                  <c:v>165.0923286</c:v>
                </c:pt>
                <c:pt idx="38115">
                  <c:v>173.2622006</c:v>
                </c:pt>
                <c:pt idx="38116">
                  <c:v>180.34109599999999</c:v>
                </c:pt>
                <c:pt idx="38117">
                  <c:v>180.36589129999999</c:v>
                </c:pt>
                <c:pt idx="38118">
                  <c:v>173.27178430000001</c:v>
                </c:pt>
                <c:pt idx="38119">
                  <c:v>161.2195657</c:v>
                </c:pt>
                <c:pt idx="38120">
                  <c:v>176.3352285</c:v>
                </c:pt>
                <c:pt idx="38121">
                  <c:v>164.52026029999999</c:v>
                </c:pt>
                <c:pt idx="38122">
                  <c:v>161.72711670000001</c:v>
                </c:pt>
                <c:pt idx="38123">
                  <c:v>156.94025210000001</c:v>
                </c:pt>
                <c:pt idx="38124">
                  <c:v>184.0114323</c:v>
                </c:pt>
                <c:pt idx="38125">
                  <c:v>165.5802152</c:v>
                </c:pt>
                <c:pt idx="38126">
                  <c:v>165.9297201</c:v>
                </c:pt>
                <c:pt idx="38127">
                  <c:v>175.09074409999999</c:v>
                </c:pt>
                <c:pt idx="38128">
                  <c:v>175.09074409999999</c:v>
                </c:pt>
                <c:pt idx="38129">
                  <c:v>179.8402036</c:v>
                </c:pt>
                <c:pt idx="38130">
                  <c:v>179.38586470000001</c:v>
                </c:pt>
                <c:pt idx="38131">
                  <c:v>181.40972020000001</c:v>
                </c:pt>
                <c:pt idx="38132">
                  <c:v>165.507789</c:v>
                </c:pt>
                <c:pt idx="38133">
                  <c:v>165.507789</c:v>
                </c:pt>
                <c:pt idx="38134">
                  <c:v>175.9583494</c:v>
                </c:pt>
                <c:pt idx="38135">
                  <c:v>163.16015809999999</c:v>
                </c:pt>
                <c:pt idx="38136">
                  <c:v>166.58885319999999</c:v>
                </c:pt>
                <c:pt idx="38137">
                  <c:v>175.95186860000001</c:v>
                </c:pt>
                <c:pt idx="38138">
                  <c:v>161.2653838</c:v>
                </c:pt>
                <c:pt idx="38139">
                  <c:v>176.81451519999999</c:v>
                </c:pt>
                <c:pt idx="38140">
                  <c:v>177.6336283</c:v>
                </c:pt>
                <c:pt idx="38141">
                  <c:v>164.92189500000001</c:v>
                </c:pt>
                <c:pt idx="38142">
                  <c:v>163.04632749999999</c:v>
                </c:pt>
                <c:pt idx="38143">
                  <c:v>177.6430172</c:v>
                </c:pt>
                <c:pt idx="38144">
                  <c:v>176.22508339999999</c:v>
                </c:pt>
                <c:pt idx="38145">
                  <c:v>167.28166730000001</c:v>
                </c:pt>
                <c:pt idx="38146">
                  <c:v>165.56422190000001</c:v>
                </c:pt>
                <c:pt idx="38147">
                  <c:v>163.5786818</c:v>
                </c:pt>
                <c:pt idx="38148">
                  <c:v>161.8032542</c:v>
                </c:pt>
                <c:pt idx="38149">
                  <c:v>175.87430230000001</c:v>
                </c:pt>
                <c:pt idx="38150">
                  <c:v>161.41251020000001</c:v>
                </c:pt>
                <c:pt idx="38151">
                  <c:v>181.45086180000001</c:v>
                </c:pt>
                <c:pt idx="38152">
                  <c:v>165.12672810000001</c:v>
                </c:pt>
                <c:pt idx="38153">
                  <c:v>180.0920605</c:v>
                </c:pt>
                <c:pt idx="38154">
                  <c:v>169.90352669999999</c:v>
                </c:pt>
                <c:pt idx="38155">
                  <c:v>165.65032619999999</c:v>
                </c:pt>
                <c:pt idx="38156">
                  <c:v>166.66205350000001</c:v>
                </c:pt>
                <c:pt idx="38157">
                  <c:v>165.65750840000001</c:v>
                </c:pt>
                <c:pt idx="38158">
                  <c:v>164.3133272</c:v>
                </c:pt>
                <c:pt idx="38159">
                  <c:v>160.92283159999999</c:v>
                </c:pt>
                <c:pt idx="38160">
                  <c:v>164.67875599999999</c:v>
                </c:pt>
                <c:pt idx="38161">
                  <c:v>169.65000069999999</c:v>
                </c:pt>
                <c:pt idx="38162">
                  <c:v>159.79383820000001</c:v>
                </c:pt>
                <c:pt idx="38163">
                  <c:v>169.65542590000001</c:v>
                </c:pt>
                <c:pt idx="38164">
                  <c:v>175.85238480000001</c:v>
                </c:pt>
                <c:pt idx="38165">
                  <c:v>169.84038519999999</c:v>
                </c:pt>
                <c:pt idx="38166">
                  <c:v>169.84038519999999</c:v>
                </c:pt>
                <c:pt idx="38167">
                  <c:v>171.89439909999999</c:v>
                </c:pt>
                <c:pt idx="38168">
                  <c:v>165.28167909999999</c:v>
                </c:pt>
                <c:pt idx="38169">
                  <c:v>162.01753049999999</c:v>
                </c:pt>
                <c:pt idx="38170">
                  <c:v>183.96513429999999</c:v>
                </c:pt>
                <c:pt idx="38171">
                  <c:v>161.837592</c:v>
                </c:pt>
                <c:pt idx="38172">
                  <c:v>181.69343570000001</c:v>
                </c:pt>
                <c:pt idx="38173">
                  <c:v>165.36190099999999</c:v>
                </c:pt>
                <c:pt idx="38174">
                  <c:v>180.3249031</c:v>
                </c:pt>
                <c:pt idx="38175">
                  <c:v>165.7444471</c:v>
                </c:pt>
                <c:pt idx="38176">
                  <c:v>170.7000477</c:v>
                </c:pt>
                <c:pt idx="38177">
                  <c:v>165.36622539999999</c:v>
                </c:pt>
                <c:pt idx="38178">
                  <c:v>174.2553034</c:v>
                </c:pt>
                <c:pt idx="38179">
                  <c:v>168.03125539999999</c:v>
                </c:pt>
                <c:pt idx="38180">
                  <c:v>170.13609529999999</c:v>
                </c:pt>
                <c:pt idx="38181">
                  <c:v>161.6651316</c:v>
                </c:pt>
                <c:pt idx="38182">
                  <c:v>181.6306759</c:v>
                </c:pt>
                <c:pt idx="38183">
                  <c:v>169.3939215</c:v>
                </c:pt>
                <c:pt idx="38184">
                  <c:v>173.97362330000001</c:v>
                </c:pt>
                <c:pt idx="38185">
                  <c:v>162.20981710000001</c:v>
                </c:pt>
                <c:pt idx="38186">
                  <c:v>173.97630029999999</c:v>
                </c:pt>
                <c:pt idx="38187">
                  <c:v>162.2004752</c:v>
                </c:pt>
                <c:pt idx="38188">
                  <c:v>161.53034679999999</c:v>
                </c:pt>
                <c:pt idx="38189">
                  <c:v>187.39762189999999</c:v>
                </c:pt>
                <c:pt idx="38190">
                  <c:v>169.638023</c:v>
                </c:pt>
                <c:pt idx="38191">
                  <c:v>184.20471889999999</c:v>
                </c:pt>
                <c:pt idx="38192">
                  <c:v>181.42554749999999</c:v>
                </c:pt>
                <c:pt idx="38193">
                  <c:v>169.63562429999999</c:v>
                </c:pt>
                <c:pt idx="38194">
                  <c:v>175.13353090000001</c:v>
                </c:pt>
                <c:pt idx="38195">
                  <c:v>175.13353090000001</c:v>
                </c:pt>
                <c:pt idx="38196">
                  <c:v>181.919544</c:v>
                </c:pt>
                <c:pt idx="38197">
                  <c:v>165.9685102</c:v>
                </c:pt>
                <c:pt idx="38198">
                  <c:v>162.59915530000001</c:v>
                </c:pt>
                <c:pt idx="38199">
                  <c:v>161.51748240000001</c:v>
                </c:pt>
                <c:pt idx="38200">
                  <c:v>168.8566975</c:v>
                </c:pt>
                <c:pt idx="38201">
                  <c:v>171.4101934</c:v>
                </c:pt>
                <c:pt idx="38202">
                  <c:v>165.91280789999999</c:v>
                </c:pt>
                <c:pt idx="38203">
                  <c:v>183.9337902</c:v>
                </c:pt>
                <c:pt idx="38204">
                  <c:v>161.2384122</c:v>
                </c:pt>
                <c:pt idx="38205">
                  <c:v>178.33042610000001</c:v>
                </c:pt>
                <c:pt idx="38206">
                  <c:v>174.1426798</c:v>
                </c:pt>
                <c:pt idx="38207">
                  <c:v>178.3325519</c:v>
                </c:pt>
                <c:pt idx="38208">
                  <c:v>165.54342600000001</c:v>
                </c:pt>
                <c:pt idx="38209">
                  <c:v>184.42278999999999</c:v>
                </c:pt>
                <c:pt idx="38210">
                  <c:v>161.35913120000001</c:v>
                </c:pt>
                <c:pt idx="38211">
                  <c:v>165.5846477</c:v>
                </c:pt>
                <c:pt idx="38212">
                  <c:v>162.0004265</c:v>
                </c:pt>
                <c:pt idx="38213">
                  <c:v>173.96705109999999</c:v>
                </c:pt>
                <c:pt idx="38214">
                  <c:v>169.06362440000001</c:v>
                </c:pt>
                <c:pt idx="38215">
                  <c:v>170.09503480000001</c:v>
                </c:pt>
                <c:pt idx="38216">
                  <c:v>169.26530099999999</c:v>
                </c:pt>
                <c:pt idx="38217">
                  <c:v>173.96175819999999</c:v>
                </c:pt>
                <c:pt idx="38218">
                  <c:v>188.07303959999999</c:v>
                </c:pt>
                <c:pt idx="38219">
                  <c:v>176.5332909</c:v>
                </c:pt>
                <c:pt idx="38220">
                  <c:v>174.8109015</c:v>
                </c:pt>
                <c:pt idx="38221">
                  <c:v>182.7103601</c:v>
                </c:pt>
                <c:pt idx="38222">
                  <c:v>176.5432634</c:v>
                </c:pt>
                <c:pt idx="38223">
                  <c:v>167.4269578</c:v>
                </c:pt>
                <c:pt idx="38224">
                  <c:v>162.9279841</c:v>
                </c:pt>
                <c:pt idx="38225">
                  <c:v>184.7892018</c:v>
                </c:pt>
                <c:pt idx="38226">
                  <c:v>159.77593880000001</c:v>
                </c:pt>
                <c:pt idx="38227">
                  <c:v>168.9113504</c:v>
                </c:pt>
                <c:pt idx="38228">
                  <c:v>178.326627</c:v>
                </c:pt>
                <c:pt idx="38229">
                  <c:v>169.04689920000001</c:v>
                </c:pt>
                <c:pt idx="38230">
                  <c:v>178.5289247</c:v>
                </c:pt>
                <c:pt idx="38231">
                  <c:v>178.32062959999999</c:v>
                </c:pt>
                <c:pt idx="38232">
                  <c:v>169.91540019999999</c:v>
                </c:pt>
                <c:pt idx="38233">
                  <c:v>182.92085549999999</c:v>
                </c:pt>
                <c:pt idx="38234">
                  <c:v>179.1636216</c:v>
                </c:pt>
                <c:pt idx="38235">
                  <c:v>180.89708239999999</c:v>
                </c:pt>
                <c:pt idx="38236">
                  <c:v>168.64536330000001</c:v>
                </c:pt>
                <c:pt idx="38237">
                  <c:v>180.90704030000001</c:v>
                </c:pt>
                <c:pt idx="38238">
                  <c:v>162.59391679999999</c:v>
                </c:pt>
                <c:pt idx="38239">
                  <c:v>169.94884390000001</c:v>
                </c:pt>
                <c:pt idx="38240">
                  <c:v>169.75602689999999</c:v>
                </c:pt>
                <c:pt idx="38241">
                  <c:v>170.79667180000001</c:v>
                </c:pt>
                <c:pt idx="38242">
                  <c:v>186.4051374</c:v>
                </c:pt>
                <c:pt idx="38243">
                  <c:v>185.0507896</c:v>
                </c:pt>
                <c:pt idx="38244">
                  <c:v>166.01971750000001</c:v>
                </c:pt>
                <c:pt idx="38245">
                  <c:v>187.99089799999999</c:v>
                </c:pt>
                <c:pt idx="38246">
                  <c:v>166.52469669999999</c:v>
                </c:pt>
                <c:pt idx="38247">
                  <c:v>169.29553540000001</c:v>
                </c:pt>
                <c:pt idx="38248">
                  <c:v>166.48107450000001</c:v>
                </c:pt>
                <c:pt idx="38249">
                  <c:v>170.71510129999999</c:v>
                </c:pt>
                <c:pt idx="38250">
                  <c:v>171.6031969</c:v>
                </c:pt>
                <c:pt idx="38251">
                  <c:v>172.29743010000001</c:v>
                </c:pt>
                <c:pt idx="38252">
                  <c:v>161.73418820000001</c:v>
                </c:pt>
                <c:pt idx="38253">
                  <c:v>162.18962429999999</c:v>
                </c:pt>
                <c:pt idx="38254">
                  <c:v>164.039277</c:v>
                </c:pt>
                <c:pt idx="38255">
                  <c:v>166.06497669999999</c:v>
                </c:pt>
                <c:pt idx="38256">
                  <c:v>188.03108810000001</c:v>
                </c:pt>
                <c:pt idx="38257">
                  <c:v>186.6601958</c:v>
                </c:pt>
                <c:pt idx="38258">
                  <c:v>182.4903315</c:v>
                </c:pt>
                <c:pt idx="38259">
                  <c:v>174.27429100000001</c:v>
                </c:pt>
                <c:pt idx="38260">
                  <c:v>170.35178010000001</c:v>
                </c:pt>
                <c:pt idx="38261">
                  <c:v>173.9339971</c:v>
                </c:pt>
                <c:pt idx="38262">
                  <c:v>166.94454909999999</c:v>
                </c:pt>
                <c:pt idx="38263">
                  <c:v>186.58628479999999</c:v>
                </c:pt>
                <c:pt idx="38264">
                  <c:v>166.6107528</c:v>
                </c:pt>
                <c:pt idx="38265">
                  <c:v>169.91653160000001</c:v>
                </c:pt>
                <c:pt idx="38266">
                  <c:v>170.43993760000001</c:v>
                </c:pt>
                <c:pt idx="38267">
                  <c:v>166.2154779</c:v>
                </c:pt>
                <c:pt idx="38268">
                  <c:v>170.44608479999999</c:v>
                </c:pt>
                <c:pt idx="38269">
                  <c:v>170.62909099999999</c:v>
                </c:pt>
                <c:pt idx="38270">
                  <c:v>166.17411190000001</c:v>
                </c:pt>
                <c:pt idx="38271">
                  <c:v>177.57310200000001</c:v>
                </c:pt>
                <c:pt idx="38272">
                  <c:v>172.3775928</c:v>
                </c:pt>
                <c:pt idx="38273">
                  <c:v>176.49625449999999</c:v>
                </c:pt>
                <c:pt idx="38274">
                  <c:v>169.09417880000001</c:v>
                </c:pt>
                <c:pt idx="38275">
                  <c:v>190.56480859999999</c:v>
                </c:pt>
                <c:pt idx="38276">
                  <c:v>177.28323370000001</c:v>
                </c:pt>
                <c:pt idx="38277">
                  <c:v>189.1742922</c:v>
                </c:pt>
                <c:pt idx="38278">
                  <c:v>165.7237226</c:v>
                </c:pt>
                <c:pt idx="38279">
                  <c:v>182.47718380000001</c:v>
                </c:pt>
                <c:pt idx="38280">
                  <c:v>161.42519590000001</c:v>
                </c:pt>
                <c:pt idx="38281">
                  <c:v>165.5411862</c:v>
                </c:pt>
                <c:pt idx="38282">
                  <c:v>177.28627259999999</c:v>
                </c:pt>
                <c:pt idx="38283">
                  <c:v>165.5338118</c:v>
                </c:pt>
                <c:pt idx="38284">
                  <c:v>186.8984911</c:v>
                </c:pt>
                <c:pt idx="38285">
                  <c:v>166.6545725</c:v>
                </c:pt>
                <c:pt idx="38286">
                  <c:v>170.9736695</c:v>
                </c:pt>
                <c:pt idx="38287">
                  <c:v>171.05307350000001</c:v>
                </c:pt>
                <c:pt idx="38288">
                  <c:v>166.8318529</c:v>
                </c:pt>
                <c:pt idx="38289">
                  <c:v>166.63725869999999</c:v>
                </c:pt>
                <c:pt idx="38290">
                  <c:v>189.11740549999999</c:v>
                </c:pt>
                <c:pt idx="38291">
                  <c:v>171.060712</c:v>
                </c:pt>
                <c:pt idx="38292">
                  <c:v>170.17227399999999</c:v>
                </c:pt>
                <c:pt idx="38293">
                  <c:v>174.6929949</c:v>
                </c:pt>
                <c:pt idx="38294">
                  <c:v>188.89484179999999</c:v>
                </c:pt>
                <c:pt idx="38295">
                  <c:v>177.37067540000001</c:v>
                </c:pt>
                <c:pt idx="38296">
                  <c:v>188.51052490000001</c:v>
                </c:pt>
                <c:pt idx="38297">
                  <c:v>181.63058079999999</c:v>
                </c:pt>
                <c:pt idx="38298">
                  <c:v>175.0795464</c:v>
                </c:pt>
                <c:pt idx="38299">
                  <c:v>174.92805759999999</c:v>
                </c:pt>
                <c:pt idx="38300">
                  <c:v>166.3093978</c:v>
                </c:pt>
                <c:pt idx="38301">
                  <c:v>181.63555869999999</c:v>
                </c:pt>
                <c:pt idx="38302">
                  <c:v>166.46478619999999</c:v>
                </c:pt>
                <c:pt idx="38303">
                  <c:v>168.87613010000001</c:v>
                </c:pt>
                <c:pt idx="38304">
                  <c:v>176.76371169999999</c:v>
                </c:pt>
                <c:pt idx="38305">
                  <c:v>168.8862129</c:v>
                </c:pt>
                <c:pt idx="38306">
                  <c:v>171.596149</c:v>
                </c:pt>
                <c:pt idx="38307">
                  <c:v>177.27474290000001</c:v>
                </c:pt>
                <c:pt idx="38308">
                  <c:v>168.91291290000001</c:v>
                </c:pt>
                <c:pt idx="38309">
                  <c:v>171.673114</c:v>
                </c:pt>
                <c:pt idx="38310">
                  <c:v>166.33855990000001</c:v>
                </c:pt>
                <c:pt idx="38311">
                  <c:v>177.2675017</c:v>
                </c:pt>
                <c:pt idx="38312">
                  <c:v>191.42656009999999</c:v>
                </c:pt>
                <c:pt idx="38313">
                  <c:v>178.09178890000001</c:v>
                </c:pt>
                <c:pt idx="38314">
                  <c:v>168.33066410000001</c:v>
                </c:pt>
                <c:pt idx="38315">
                  <c:v>171.61603389999999</c:v>
                </c:pt>
                <c:pt idx="38316">
                  <c:v>166.0404403</c:v>
                </c:pt>
                <c:pt idx="38317">
                  <c:v>164.01475239999999</c:v>
                </c:pt>
                <c:pt idx="38318">
                  <c:v>172.23623409999999</c:v>
                </c:pt>
                <c:pt idx="38319">
                  <c:v>189.3061979</c:v>
                </c:pt>
                <c:pt idx="38320">
                  <c:v>181.62760689999999</c:v>
                </c:pt>
                <c:pt idx="38321">
                  <c:v>166.02056880000001</c:v>
                </c:pt>
                <c:pt idx="38322">
                  <c:v>175.79468660000001</c:v>
                </c:pt>
                <c:pt idx="38323">
                  <c:v>166.16592120000001</c:v>
                </c:pt>
                <c:pt idx="38324">
                  <c:v>174.7455501</c:v>
                </c:pt>
                <c:pt idx="38325">
                  <c:v>174.9516041</c:v>
                </c:pt>
                <c:pt idx="38326">
                  <c:v>181.62207760000001</c:v>
                </c:pt>
                <c:pt idx="38327">
                  <c:v>172.30898980000001</c:v>
                </c:pt>
                <c:pt idx="38328">
                  <c:v>166.81821859999999</c:v>
                </c:pt>
                <c:pt idx="38329">
                  <c:v>173.14351809999999</c:v>
                </c:pt>
                <c:pt idx="38330">
                  <c:v>173.2230864</c:v>
                </c:pt>
                <c:pt idx="38331">
                  <c:v>172.48012019999999</c:v>
                </c:pt>
                <c:pt idx="38332">
                  <c:v>189.52042739999999</c:v>
                </c:pt>
                <c:pt idx="38333">
                  <c:v>175.62067540000001</c:v>
                </c:pt>
                <c:pt idx="38334">
                  <c:v>166.83340889999999</c:v>
                </c:pt>
                <c:pt idx="38335">
                  <c:v>166.6358357</c:v>
                </c:pt>
                <c:pt idx="38336">
                  <c:v>165.51887590000001</c:v>
                </c:pt>
                <c:pt idx="38337">
                  <c:v>192.97939640000001</c:v>
                </c:pt>
                <c:pt idx="38338">
                  <c:v>174.7392581</c:v>
                </c:pt>
                <c:pt idx="38339">
                  <c:v>195.4861191</c:v>
                </c:pt>
                <c:pt idx="38340">
                  <c:v>186.59348850000001</c:v>
                </c:pt>
                <c:pt idx="38341">
                  <c:v>177.59005500000001</c:v>
                </c:pt>
                <c:pt idx="38342">
                  <c:v>178.3032474</c:v>
                </c:pt>
                <c:pt idx="38343">
                  <c:v>175.64192850000001</c:v>
                </c:pt>
                <c:pt idx="38344">
                  <c:v>177.406961</c:v>
                </c:pt>
                <c:pt idx="38345">
                  <c:v>172.04087000000001</c:v>
                </c:pt>
                <c:pt idx="38346">
                  <c:v>171.73032090000001</c:v>
                </c:pt>
                <c:pt idx="38347">
                  <c:v>168.32856960000001</c:v>
                </c:pt>
                <c:pt idx="38348">
                  <c:v>176.39891940000001</c:v>
                </c:pt>
                <c:pt idx="38349">
                  <c:v>171.3296761</c:v>
                </c:pt>
                <c:pt idx="38350">
                  <c:v>186.56906499999999</c:v>
                </c:pt>
                <c:pt idx="38351">
                  <c:v>195.51809940000001</c:v>
                </c:pt>
                <c:pt idx="38352">
                  <c:v>171.2888791</c:v>
                </c:pt>
                <c:pt idx="38353">
                  <c:v>193.24239489999999</c:v>
                </c:pt>
                <c:pt idx="38354">
                  <c:v>179.9573336</c:v>
                </c:pt>
                <c:pt idx="38355">
                  <c:v>190.02123309999999</c:v>
                </c:pt>
                <c:pt idx="38356">
                  <c:v>177.670581</c:v>
                </c:pt>
                <c:pt idx="38357">
                  <c:v>166.5356701</c:v>
                </c:pt>
                <c:pt idx="38358">
                  <c:v>168.86578689999999</c:v>
                </c:pt>
                <c:pt idx="38359">
                  <c:v>177.54837180000001</c:v>
                </c:pt>
                <c:pt idx="38360">
                  <c:v>170.87163530000001</c:v>
                </c:pt>
                <c:pt idx="38361">
                  <c:v>193.17225769999999</c:v>
                </c:pt>
                <c:pt idx="38362">
                  <c:v>176.04362889999999</c:v>
                </c:pt>
                <c:pt idx="38363">
                  <c:v>176.31770370000001</c:v>
                </c:pt>
                <c:pt idx="38364">
                  <c:v>198.07719750000001</c:v>
                </c:pt>
                <c:pt idx="38365">
                  <c:v>180.59892809999999</c:v>
                </c:pt>
                <c:pt idx="38366">
                  <c:v>195.7752668</c:v>
                </c:pt>
                <c:pt idx="38367">
                  <c:v>175.6176337</c:v>
                </c:pt>
                <c:pt idx="38368">
                  <c:v>171.74660040000001</c:v>
                </c:pt>
                <c:pt idx="38369">
                  <c:v>178.0266215</c:v>
                </c:pt>
                <c:pt idx="38370">
                  <c:v>176.13406670000001</c:v>
                </c:pt>
                <c:pt idx="38371">
                  <c:v>172.33201539999999</c:v>
                </c:pt>
                <c:pt idx="38372">
                  <c:v>175.24439430000001</c:v>
                </c:pt>
                <c:pt idx="38373">
                  <c:v>171.9299919</c:v>
                </c:pt>
                <c:pt idx="38374">
                  <c:v>176.33581140000001</c:v>
                </c:pt>
                <c:pt idx="38375">
                  <c:v>183.0945236</c:v>
                </c:pt>
                <c:pt idx="38376">
                  <c:v>171.89114000000001</c:v>
                </c:pt>
                <c:pt idx="38377">
                  <c:v>172.29157000000001</c:v>
                </c:pt>
                <c:pt idx="38378">
                  <c:v>177.0474179</c:v>
                </c:pt>
                <c:pt idx="38379">
                  <c:v>179.0046088</c:v>
                </c:pt>
                <c:pt idx="38380">
                  <c:v>190.02434790000001</c:v>
                </c:pt>
                <c:pt idx="38381">
                  <c:v>173.88502629999999</c:v>
                </c:pt>
                <c:pt idx="38382">
                  <c:v>176.67652179999999</c:v>
                </c:pt>
                <c:pt idx="38383">
                  <c:v>195.72708800000001</c:v>
                </c:pt>
                <c:pt idx="38384">
                  <c:v>171.43545159999999</c:v>
                </c:pt>
                <c:pt idx="38385">
                  <c:v>195.48855839999999</c:v>
                </c:pt>
                <c:pt idx="38386">
                  <c:v>172.234486</c:v>
                </c:pt>
                <c:pt idx="38387">
                  <c:v>176.7595062</c:v>
                </c:pt>
                <c:pt idx="38388">
                  <c:v>196.01288510000001</c:v>
                </c:pt>
                <c:pt idx="38389">
                  <c:v>177.1574382</c:v>
                </c:pt>
                <c:pt idx="38390">
                  <c:v>178.81043579999999</c:v>
                </c:pt>
                <c:pt idx="38391">
                  <c:v>172.55681250000001</c:v>
                </c:pt>
                <c:pt idx="38392">
                  <c:v>181.36683189999999</c:v>
                </c:pt>
                <c:pt idx="38393">
                  <c:v>171.4463384</c:v>
                </c:pt>
                <c:pt idx="38394">
                  <c:v>175.87470920000001</c:v>
                </c:pt>
                <c:pt idx="38395">
                  <c:v>172.5277778</c:v>
                </c:pt>
                <c:pt idx="38396">
                  <c:v>194.26538769999999</c:v>
                </c:pt>
                <c:pt idx="38397">
                  <c:v>180.77883009999999</c:v>
                </c:pt>
                <c:pt idx="38398">
                  <c:v>180.6104024</c:v>
                </c:pt>
                <c:pt idx="38399">
                  <c:v>183.36750420000001</c:v>
                </c:pt>
                <c:pt idx="38400">
                  <c:v>177.31000449999999</c:v>
                </c:pt>
                <c:pt idx="38401">
                  <c:v>178.8312651</c:v>
                </c:pt>
                <c:pt idx="38402">
                  <c:v>178.1872807</c:v>
                </c:pt>
                <c:pt idx="38403">
                  <c:v>175.55941730000001</c:v>
                </c:pt>
                <c:pt idx="38404">
                  <c:v>171.11800629999999</c:v>
                </c:pt>
                <c:pt idx="38405">
                  <c:v>177.3883611</c:v>
                </c:pt>
                <c:pt idx="38406">
                  <c:v>178.25452949999999</c:v>
                </c:pt>
                <c:pt idx="38407">
                  <c:v>171.27380890000001</c:v>
                </c:pt>
                <c:pt idx="38408">
                  <c:v>178.65455689999999</c:v>
                </c:pt>
                <c:pt idx="38409">
                  <c:v>174.5740199</c:v>
                </c:pt>
                <c:pt idx="38410">
                  <c:v>175.62713049999999</c:v>
                </c:pt>
                <c:pt idx="38411">
                  <c:v>179.61419309999999</c:v>
                </c:pt>
                <c:pt idx="38412">
                  <c:v>172.0589823</c:v>
                </c:pt>
                <c:pt idx="38413">
                  <c:v>178.30252369999999</c:v>
                </c:pt>
                <c:pt idx="38414">
                  <c:v>178.2341351</c:v>
                </c:pt>
                <c:pt idx="38415">
                  <c:v>177.41235409999999</c:v>
                </c:pt>
                <c:pt idx="38416">
                  <c:v>174.0700702</c:v>
                </c:pt>
                <c:pt idx="38417">
                  <c:v>171.1343143</c:v>
                </c:pt>
                <c:pt idx="38418">
                  <c:v>194.49270749999999</c:v>
                </c:pt>
                <c:pt idx="38419">
                  <c:v>196.81296639999999</c:v>
                </c:pt>
                <c:pt idx="38420">
                  <c:v>179.75952720000001</c:v>
                </c:pt>
                <c:pt idx="38421">
                  <c:v>179.8362913</c:v>
                </c:pt>
                <c:pt idx="38422">
                  <c:v>170.84767540000001</c:v>
                </c:pt>
                <c:pt idx="38423">
                  <c:v>178.9402029</c:v>
                </c:pt>
                <c:pt idx="38424">
                  <c:v>182.39781450000001</c:v>
                </c:pt>
                <c:pt idx="38425">
                  <c:v>180.64711589999999</c:v>
                </c:pt>
                <c:pt idx="38426">
                  <c:v>180.4391497</c:v>
                </c:pt>
                <c:pt idx="38427">
                  <c:v>181.3418556</c:v>
                </c:pt>
                <c:pt idx="38428">
                  <c:v>179.84920750000001</c:v>
                </c:pt>
                <c:pt idx="38429">
                  <c:v>182.52596009999999</c:v>
                </c:pt>
                <c:pt idx="38430">
                  <c:v>171.88394729999999</c:v>
                </c:pt>
                <c:pt idx="38431">
                  <c:v>171.73521840000001</c:v>
                </c:pt>
                <c:pt idx="38432">
                  <c:v>179.78008980000001</c:v>
                </c:pt>
                <c:pt idx="38433">
                  <c:v>176.16205679999999</c:v>
                </c:pt>
                <c:pt idx="38434">
                  <c:v>179.96943049999999</c:v>
                </c:pt>
                <c:pt idx="38435">
                  <c:v>172.55087850000001</c:v>
                </c:pt>
                <c:pt idx="38436">
                  <c:v>197.0318911</c:v>
                </c:pt>
                <c:pt idx="38437">
                  <c:v>199.57223049999999</c:v>
                </c:pt>
                <c:pt idx="38438">
                  <c:v>177.28969309999999</c:v>
                </c:pt>
                <c:pt idx="38439">
                  <c:v>182.22423140000001</c:v>
                </c:pt>
                <c:pt idx="38440">
                  <c:v>194.11896709999999</c:v>
                </c:pt>
                <c:pt idx="38441">
                  <c:v>181.33439340000001</c:v>
                </c:pt>
                <c:pt idx="38442">
                  <c:v>171.63539359999999</c:v>
                </c:pt>
                <c:pt idx="38443">
                  <c:v>203.0265723</c:v>
                </c:pt>
                <c:pt idx="38444">
                  <c:v>200.732698</c:v>
                </c:pt>
                <c:pt idx="38445">
                  <c:v>178.8778738</c:v>
                </c:pt>
                <c:pt idx="38446">
                  <c:v>184.92733229999999</c:v>
                </c:pt>
                <c:pt idx="38447">
                  <c:v>181.3504131</c:v>
                </c:pt>
                <c:pt idx="38448">
                  <c:v>172.49111049999999</c:v>
                </c:pt>
                <c:pt idx="38449">
                  <c:v>182.09282010000001</c:v>
                </c:pt>
                <c:pt idx="38450">
                  <c:v>181.15165519999999</c:v>
                </c:pt>
                <c:pt idx="38451">
                  <c:v>177.45129879999999</c:v>
                </c:pt>
                <c:pt idx="38452">
                  <c:v>183.1323118</c:v>
                </c:pt>
                <c:pt idx="38453">
                  <c:v>194.1036345</c:v>
                </c:pt>
                <c:pt idx="38454">
                  <c:v>174.14100250000001</c:v>
                </c:pt>
                <c:pt idx="38455">
                  <c:v>177.046335</c:v>
                </c:pt>
                <c:pt idx="38456">
                  <c:v>177.00159640000001</c:v>
                </c:pt>
                <c:pt idx="38457">
                  <c:v>174.07315270000001</c:v>
                </c:pt>
                <c:pt idx="38458">
                  <c:v>178.9334341</c:v>
                </c:pt>
                <c:pt idx="38459">
                  <c:v>200.66870470000001</c:v>
                </c:pt>
                <c:pt idx="38460">
                  <c:v>184.3378702</c:v>
                </c:pt>
                <c:pt idx="38461">
                  <c:v>203.28751410000001</c:v>
                </c:pt>
                <c:pt idx="38462">
                  <c:v>184.2051759</c:v>
                </c:pt>
                <c:pt idx="38463">
                  <c:v>181.7461514</c:v>
                </c:pt>
                <c:pt idx="38464">
                  <c:v>178.53818190000001</c:v>
                </c:pt>
                <c:pt idx="38465">
                  <c:v>176.5905636</c:v>
                </c:pt>
                <c:pt idx="38466">
                  <c:v>175.55404010000001</c:v>
                </c:pt>
                <c:pt idx="38467">
                  <c:v>182.93413709999999</c:v>
                </c:pt>
                <c:pt idx="38468">
                  <c:v>171.34472020000001</c:v>
                </c:pt>
                <c:pt idx="38469">
                  <c:v>182.2281246</c:v>
                </c:pt>
                <c:pt idx="38470">
                  <c:v>181.8390588</c:v>
                </c:pt>
                <c:pt idx="38471">
                  <c:v>184.699138</c:v>
                </c:pt>
                <c:pt idx="38472">
                  <c:v>178.0632688</c:v>
                </c:pt>
                <c:pt idx="38473">
                  <c:v>202.98717139999999</c:v>
                </c:pt>
                <c:pt idx="38474">
                  <c:v>189.70641910000001</c:v>
                </c:pt>
                <c:pt idx="38475">
                  <c:v>177.65239750000001</c:v>
                </c:pt>
                <c:pt idx="38476">
                  <c:v>182.95330039999999</c:v>
                </c:pt>
                <c:pt idx="38477">
                  <c:v>182.76466249999999</c:v>
                </c:pt>
                <c:pt idx="38478">
                  <c:v>185.6495994</c:v>
                </c:pt>
                <c:pt idx="38479">
                  <c:v>182.38967120000001</c:v>
                </c:pt>
                <c:pt idx="38480">
                  <c:v>177.10453699999999</c:v>
                </c:pt>
                <c:pt idx="38481">
                  <c:v>178.70821100000001</c:v>
                </c:pt>
                <c:pt idx="38482">
                  <c:v>182.4716559</c:v>
                </c:pt>
                <c:pt idx="38483">
                  <c:v>178.10637</c:v>
                </c:pt>
                <c:pt idx="38484">
                  <c:v>177.15335519999999</c:v>
                </c:pt>
                <c:pt idx="38485">
                  <c:v>183.7839927</c:v>
                </c:pt>
                <c:pt idx="38486">
                  <c:v>178.94123640000001</c:v>
                </c:pt>
                <c:pt idx="38487">
                  <c:v>182.48348960000001</c:v>
                </c:pt>
                <c:pt idx="38488">
                  <c:v>171.0458471</c:v>
                </c:pt>
                <c:pt idx="38489">
                  <c:v>200.87111569999999</c:v>
                </c:pt>
                <c:pt idx="38490">
                  <c:v>182.49250420000001</c:v>
                </c:pt>
                <c:pt idx="38491">
                  <c:v>179.20578470000001</c:v>
                </c:pt>
                <c:pt idx="38492">
                  <c:v>180.5034752</c:v>
                </c:pt>
                <c:pt idx="38493">
                  <c:v>176.25798950000001</c:v>
                </c:pt>
                <c:pt idx="38494">
                  <c:v>183.85086029999999</c:v>
                </c:pt>
                <c:pt idx="38495">
                  <c:v>178.2627263</c:v>
                </c:pt>
                <c:pt idx="38496">
                  <c:v>187.38142970000001</c:v>
                </c:pt>
                <c:pt idx="38497">
                  <c:v>189.98270600000001</c:v>
                </c:pt>
                <c:pt idx="38498">
                  <c:v>183.9395237</c:v>
                </c:pt>
                <c:pt idx="38499">
                  <c:v>184.82070959999999</c:v>
                </c:pt>
                <c:pt idx="38500">
                  <c:v>179.13543440000001</c:v>
                </c:pt>
                <c:pt idx="38501">
                  <c:v>184.01943929999999</c:v>
                </c:pt>
                <c:pt idx="38502">
                  <c:v>184.8870244</c:v>
                </c:pt>
                <c:pt idx="38503">
                  <c:v>185.46697750000001</c:v>
                </c:pt>
                <c:pt idx="38504">
                  <c:v>182.25621630000001</c:v>
                </c:pt>
                <c:pt idx="38505">
                  <c:v>180.54374720000001</c:v>
                </c:pt>
                <c:pt idx="38506">
                  <c:v>187.5231144</c:v>
                </c:pt>
                <c:pt idx="38507">
                  <c:v>185.28739289999999</c:v>
                </c:pt>
                <c:pt idx="38508">
                  <c:v>181.1682734</c:v>
                </c:pt>
                <c:pt idx="38509">
                  <c:v>176.83519810000001</c:v>
                </c:pt>
                <c:pt idx="38510">
                  <c:v>184.03003229999999</c:v>
                </c:pt>
                <c:pt idx="38511">
                  <c:v>176.99204309999999</c:v>
                </c:pt>
                <c:pt idx="38512">
                  <c:v>201.10205769999999</c:v>
                </c:pt>
                <c:pt idx="38513">
                  <c:v>183.9596095</c:v>
                </c:pt>
                <c:pt idx="38514">
                  <c:v>184.04600719999999</c:v>
                </c:pt>
                <c:pt idx="38515">
                  <c:v>177.7872203</c:v>
                </c:pt>
                <c:pt idx="38516">
                  <c:v>180.73192130000001</c:v>
                </c:pt>
                <c:pt idx="38517">
                  <c:v>176.8598753</c:v>
                </c:pt>
                <c:pt idx="38518">
                  <c:v>186.40645470000001</c:v>
                </c:pt>
                <c:pt idx="38519">
                  <c:v>180.69658390000001</c:v>
                </c:pt>
                <c:pt idx="38520">
                  <c:v>186.48493869999999</c:v>
                </c:pt>
                <c:pt idx="38521">
                  <c:v>180.66586469999999</c:v>
                </c:pt>
                <c:pt idx="38522">
                  <c:v>176.57115300000001</c:v>
                </c:pt>
                <c:pt idx="38523">
                  <c:v>189.01692209999999</c:v>
                </c:pt>
                <c:pt idx="38524">
                  <c:v>186.4964263</c:v>
                </c:pt>
                <c:pt idx="38525">
                  <c:v>190.04038170000001</c:v>
                </c:pt>
                <c:pt idx="38526">
                  <c:v>186.4247336</c:v>
                </c:pt>
                <c:pt idx="38527">
                  <c:v>186.35086509999999</c:v>
                </c:pt>
                <c:pt idx="38528">
                  <c:v>186.1435553</c:v>
                </c:pt>
                <c:pt idx="38529">
                  <c:v>188.90585340000001</c:v>
                </c:pt>
                <c:pt idx="38530">
                  <c:v>186.51222730000001</c:v>
                </c:pt>
                <c:pt idx="38531">
                  <c:v>182.7708054</c:v>
                </c:pt>
                <c:pt idx="38532">
                  <c:v>177.61013019999999</c:v>
                </c:pt>
                <c:pt idx="38533">
                  <c:v>180.24332720000001</c:v>
                </c:pt>
                <c:pt idx="38534">
                  <c:v>189.80122950000001</c:v>
                </c:pt>
                <c:pt idx="38535">
                  <c:v>179.2009645</c:v>
                </c:pt>
                <c:pt idx="38536">
                  <c:v>178.3716355</c:v>
                </c:pt>
                <c:pt idx="38537">
                  <c:v>183.00683290000001</c:v>
                </c:pt>
                <c:pt idx="38538">
                  <c:v>174.06904019999999</c:v>
                </c:pt>
                <c:pt idx="38539">
                  <c:v>183.14439530000001</c:v>
                </c:pt>
                <c:pt idx="38540">
                  <c:v>188.52273030000001</c:v>
                </c:pt>
                <c:pt idx="38541">
                  <c:v>188.39173790000001</c:v>
                </c:pt>
                <c:pt idx="38542">
                  <c:v>178.0922142</c:v>
                </c:pt>
                <c:pt idx="38543">
                  <c:v>185.52370740000001</c:v>
                </c:pt>
                <c:pt idx="38544">
                  <c:v>194.67946180000001</c:v>
                </c:pt>
                <c:pt idx="38545">
                  <c:v>188.9056913</c:v>
                </c:pt>
                <c:pt idx="38546">
                  <c:v>187.96528570000001</c:v>
                </c:pt>
                <c:pt idx="38547">
                  <c:v>183.1821032</c:v>
                </c:pt>
                <c:pt idx="38548">
                  <c:v>187.76589759999999</c:v>
                </c:pt>
                <c:pt idx="38549">
                  <c:v>190.67347290000001</c:v>
                </c:pt>
                <c:pt idx="38550">
                  <c:v>185.2840477</c:v>
                </c:pt>
                <c:pt idx="38551">
                  <c:v>178.2294244</c:v>
                </c:pt>
                <c:pt idx="38552">
                  <c:v>182.77097380000001</c:v>
                </c:pt>
                <c:pt idx="38553">
                  <c:v>185.5804851</c:v>
                </c:pt>
                <c:pt idx="38554">
                  <c:v>178.9993053</c:v>
                </c:pt>
                <c:pt idx="38555">
                  <c:v>182.7288796</c:v>
                </c:pt>
                <c:pt idx="38556">
                  <c:v>191.79232010000001</c:v>
                </c:pt>
                <c:pt idx="38557">
                  <c:v>191.93147279999999</c:v>
                </c:pt>
                <c:pt idx="38558">
                  <c:v>187.4588024</c:v>
                </c:pt>
                <c:pt idx="38559">
                  <c:v>180.7404167</c:v>
                </c:pt>
                <c:pt idx="38560">
                  <c:v>185.18089370000001</c:v>
                </c:pt>
                <c:pt idx="38561">
                  <c:v>183.22616719999999</c:v>
                </c:pt>
                <c:pt idx="38562">
                  <c:v>189.5593561</c:v>
                </c:pt>
                <c:pt idx="38563">
                  <c:v>180.53226240000001</c:v>
                </c:pt>
                <c:pt idx="38564">
                  <c:v>187.55388149999999</c:v>
                </c:pt>
                <c:pt idx="38565">
                  <c:v>182.2539051</c:v>
                </c:pt>
                <c:pt idx="38566">
                  <c:v>192.29963979999999</c:v>
                </c:pt>
                <c:pt idx="38567">
                  <c:v>184.70444409999999</c:v>
                </c:pt>
                <c:pt idx="38568">
                  <c:v>176.16048760000001</c:v>
                </c:pt>
                <c:pt idx="38569">
                  <c:v>197.23140230000001</c:v>
                </c:pt>
                <c:pt idx="38570">
                  <c:v>184.71400750000001</c:v>
                </c:pt>
                <c:pt idx="38571">
                  <c:v>188.9226319</c:v>
                </c:pt>
                <c:pt idx="38572">
                  <c:v>194.96975749999999</c:v>
                </c:pt>
                <c:pt idx="38573">
                  <c:v>183.38682439999999</c:v>
                </c:pt>
                <c:pt idx="38574">
                  <c:v>189.58396740000001</c:v>
                </c:pt>
                <c:pt idx="38575">
                  <c:v>189.01642290000001</c:v>
                </c:pt>
                <c:pt idx="38576">
                  <c:v>180.6736617</c:v>
                </c:pt>
                <c:pt idx="38577">
                  <c:v>183.3511359</c:v>
                </c:pt>
                <c:pt idx="38578">
                  <c:v>189.1024328</c:v>
                </c:pt>
                <c:pt idx="38579">
                  <c:v>190.29616100000001</c:v>
                </c:pt>
                <c:pt idx="38580">
                  <c:v>193.21192740000001</c:v>
                </c:pt>
                <c:pt idx="38581">
                  <c:v>180.5400961</c:v>
                </c:pt>
                <c:pt idx="38582">
                  <c:v>185.35448460000001</c:v>
                </c:pt>
                <c:pt idx="38583">
                  <c:v>184.757059</c:v>
                </c:pt>
                <c:pt idx="38584">
                  <c:v>190.4232911</c:v>
                </c:pt>
                <c:pt idx="38585">
                  <c:v>182.8240486</c:v>
                </c:pt>
                <c:pt idx="38586">
                  <c:v>189.11065719999999</c:v>
                </c:pt>
                <c:pt idx="38587">
                  <c:v>182.88355240000001</c:v>
                </c:pt>
                <c:pt idx="38588">
                  <c:v>191.40108330000001</c:v>
                </c:pt>
                <c:pt idx="38589">
                  <c:v>184.95382380000001</c:v>
                </c:pt>
                <c:pt idx="38590">
                  <c:v>187.17078309999999</c:v>
                </c:pt>
                <c:pt idx="38591">
                  <c:v>176.77281149999999</c:v>
                </c:pt>
                <c:pt idx="38592">
                  <c:v>190.58166850000001</c:v>
                </c:pt>
                <c:pt idx="38593">
                  <c:v>197.5142065</c:v>
                </c:pt>
                <c:pt idx="38594">
                  <c:v>191.46206079999999</c:v>
                </c:pt>
                <c:pt idx="38595">
                  <c:v>184.91816879999999</c:v>
                </c:pt>
                <c:pt idx="38596">
                  <c:v>190.66331210000001</c:v>
                </c:pt>
                <c:pt idx="38597">
                  <c:v>191.53182960000001</c:v>
                </c:pt>
                <c:pt idx="38598">
                  <c:v>184.88178339999999</c:v>
                </c:pt>
                <c:pt idx="38599">
                  <c:v>194.1347777</c:v>
                </c:pt>
                <c:pt idx="38600">
                  <c:v>183.12902360000001</c:v>
                </c:pt>
                <c:pt idx="38601">
                  <c:v>192.11546329999999</c:v>
                </c:pt>
                <c:pt idx="38602">
                  <c:v>191.58276459999999</c:v>
                </c:pt>
                <c:pt idx="38603">
                  <c:v>191.50911300000001</c:v>
                </c:pt>
                <c:pt idx="38604">
                  <c:v>190.68973629999999</c:v>
                </c:pt>
                <c:pt idx="38605">
                  <c:v>182.72272799999999</c:v>
                </c:pt>
                <c:pt idx="38606">
                  <c:v>182.56469569999999</c:v>
                </c:pt>
                <c:pt idx="38607">
                  <c:v>184.547631</c:v>
                </c:pt>
                <c:pt idx="38608">
                  <c:v>184.43803360000001</c:v>
                </c:pt>
                <c:pt idx="38609">
                  <c:v>193.0654198</c:v>
                </c:pt>
                <c:pt idx="38610">
                  <c:v>187.40595400000001</c:v>
                </c:pt>
                <c:pt idx="38611">
                  <c:v>183.5056447</c:v>
                </c:pt>
                <c:pt idx="38612">
                  <c:v>187.36834970000001</c:v>
                </c:pt>
                <c:pt idx="38613">
                  <c:v>178.2918104</c:v>
                </c:pt>
                <c:pt idx="38614">
                  <c:v>187.33552850000001</c:v>
                </c:pt>
                <c:pt idx="38615">
                  <c:v>196.66955419999999</c:v>
                </c:pt>
                <c:pt idx="38616">
                  <c:v>193.99477680000001</c:v>
                </c:pt>
                <c:pt idx="38617">
                  <c:v>196.5499117</c:v>
                </c:pt>
                <c:pt idx="38618">
                  <c:v>183.20893749999999</c:v>
                </c:pt>
                <c:pt idx="38619">
                  <c:v>189.3954497</c:v>
                </c:pt>
                <c:pt idx="38620">
                  <c:v>183.35046740000001</c:v>
                </c:pt>
                <c:pt idx="38621">
                  <c:v>183.20167029999999</c:v>
                </c:pt>
                <c:pt idx="38622">
                  <c:v>186.90874149999999</c:v>
                </c:pt>
                <c:pt idx="38623">
                  <c:v>185.03222270000001</c:v>
                </c:pt>
                <c:pt idx="38624">
                  <c:v>190.75024920000001</c:v>
                </c:pt>
                <c:pt idx="38625">
                  <c:v>196.109441</c:v>
                </c:pt>
                <c:pt idx="38626">
                  <c:v>184.95434940000001</c:v>
                </c:pt>
                <c:pt idx="38627">
                  <c:v>195.9695399</c:v>
                </c:pt>
                <c:pt idx="38628">
                  <c:v>192.1862845</c:v>
                </c:pt>
                <c:pt idx="38629">
                  <c:v>184.7474053</c:v>
                </c:pt>
                <c:pt idx="38630">
                  <c:v>201.299048</c:v>
                </c:pt>
                <c:pt idx="38631">
                  <c:v>196.49939230000001</c:v>
                </c:pt>
                <c:pt idx="38632">
                  <c:v>189.82142579999999</c:v>
                </c:pt>
                <c:pt idx="38633">
                  <c:v>194.59092680000001</c:v>
                </c:pt>
                <c:pt idx="38634">
                  <c:v>189.83040779999999</c:v>
                </c:pt>
                <c:pt idx="38635">
                  <c:v>194.3914087</c:v>
                </c:pt>
                <c:pt idx="38636">
                  <c:v>197.3282164</c:v>
                </c:pt>
                <c:pt idx="38637">
                  <c:v>192.24196689999999</c:v>
                </c:pt>
                <c:pt idx="38638">
                  <c:v>188.505155</c:v>
                </c:pt>
                <c:pt idx="38639">
                  <c:v>184.8904507</c:v>
                </c:pt>
                <c:pt idx="38640">
                  <c:v>187.47809910000001</c:v>
                </c:pt>
                <c:pt idx="38641">
                  <c:v>188.46117079999999</c:v>
                </c:pt>
                <c:pt idx="38642">
                  <c:v>184.74535890000001</c:v>
                </c:pt>
                <c:pt idx="38643">
                  <c:v>191.8334839</c:v>
                </c:pt>
                <c:pt idx="38644">
                  <c:v>187.41988910000001</c:v>
                </c:pt>
                <c:pt idx="38645">
                  <c:v>197.10308760000001</c:v>
                </c:pt>
                <c:pt idx="38646">
                  <c:v>192.2759159</c:v>
                </c:pt>
                <c:pt idx="38647">
                  <c:v>195.56084609999999</c:v>
                </c:pt>
                <c:pt idx="38648">
                  <c:v>201.5970676</c:v>
                </c:pt>
                <c:pt idx="38649">
                  <c:v>191.3768317</c:v>
                </c:pt>
                <c:pt idx="38650">
                  <c:v>195.65567580000001</c:v>
                </c:pt>
                <c:pt idx="38651">
                  <c:v>196.53088170000001</c:v>
                </c:pt>
                <c:pt idx="38652">
                  <c:v>190.03975650000001</c:v>
                </c:pt>
                <c:pt idx="38653">
                  <c:v>197.13133569999999</c:v>
                </c:pt>
                <c:pt idx="38654">
                  <c:v>196.60434799999999</c:v>
                </c:pt>
                <c:pt idx="38655">
                  <c:v>190.0019973</c:v>
                </c:pt>
                <c:pt idx="38656">
                  <c:v>196.93647129999999</c:v>
                </c:pt>
                <c:pt idx="38657">
                  <c:v>187.35100750000001</c:v>
                </c:pt>
                <c:pt idx="38658">
                  <c:v>197.98300219999999</c:v>
                </c:pt>
                <c:pt idx="38659">
                  <c:v>192.0127616</c:v>
                </c:pt>
                <c:pt idx="38660">
                  <c:v>195.75245029999999</c:v>
                </c:pt>
                <c:pt idx="38661">
                  <c:v>191.41979459999999</c:v>
                </c:pt>
                <c:pt idx="38662">
                  <c:v>187.21326049999999</c:v>
                </c:pt>
                <c:pt idx="38663">
                  <c:v>198.05583480000001</c:v>
                </c:pt>
                <c:pt idx="38664">
                  <c:v>189.5319926</c:v>
                </c:pt>
                <c:pt idx="38665">
                  <c:v>189.65705220000001</c:v>
                </c:pt>
                <c:pt idx="38666">
                  <c:v>192.5339505</c:v>
                </c:pt>
                <c:pt idx="38667">
                  <c:v>198.1447057</c:v>
                </c:pt>
                <c:pt idx="38668">
                  <c:v>199.02658600000001</c:v>
                </c:pt>
                <c:pt idx="38669">
                  <c:v>198.22821730000001</c:v>
                </c:pt>
                <c:pt idx="38670">
                  <c:v>199.0976689</c:v>
                </c:pt>
                <c:pt idx="38671">
                  <c:v>191.58554749999999</c:v>
                </c:pt>
                <c:pt idx="38672">
                  <c:v>183.41717550000001</c:v>
                </c:pt>
                <c:pt idx="38673">
                  <c:v>201.65835960000001</c:v>
                </c:pt>
                <c:pt idx="38674">
                  <c:v>192.4641958</c:v>
                </c:pt>
                <c:pt idx="38675">
                  <c:v>198.24090090000001</c:v>
                </c:pt>
                <c:pt idx="38676">
                  <c:v>199.68588629999999</c:v>
                </c:pt>
                <c:pt idx="38677">
                  <c:v>198.16491439999999</c:v>
                </c:pt>
                <c:pt idx="38678">
                  <c:v>190.7378985</c:v>
                </c:pt>
                <c:pt idx="38679">
                  <c:v>192.1156986</c:v>
                </c:pt>
                <c:pt idx="38680">
                  <c:v>200.6481819</c:v>
                </c:pt>
                <c:pt idx="38681">
                  <c:v>188.45845449999999</c:v>
                </c:pt>
                <c:pt idx="38682">
                  <c:v>188.29932220000001</c:v>
                </c:pt>
                <c:pt idx="38683">
                  <c:v>191.09903919999999</c:v>
                </c:pt>
                <c:pt idx="38684">
                  <c:v>195.00511059999999</c:v>
                </c:pt>
                <c:pt idx="38685">
                  <c:v>194.0514843</c:v>
                </c:pt>
                <c:pt idx="38686">
                  <c:v>184.95330899999999</c:v>
                </c:pt>
                <c:pt idx="38687">
                  <c:v>197.29154260000001</c:v>
                </c:pt>
                <c:pt idx="38688">
                  <c:v>197.3515386</c:v>
                </c:pt>
                <c:pt idx="38689">
                  <c:v>190.00680639999999</c:v>
                </c:pt>
                <c:pt idx="38690">
                  <c:v>191.70009859999999</c:v>
                </c:pt>
                <c:pt idx="38691">
                  <c:v>189.85395109999999</c:v>
                </c:pt>
                <c:pt idx="38692">
                  <c:v>196.9198481</c:v>
                </c:pt>
                <c:pt idx="38693">
                  <c:v>192.54477610000001</c:v>
                </c:pt>
                <c:pt idx="38694">
                  <c:v>199.77066070000001</c:v>
                </c:pt>
                <c:pt idx="38695">
                  <c:v>187.4080505</c:v>
                </c:pt>
                <c:pt idx="38696">
                  <c:v>191.41012090000001</c:v>
                </c:pt>
                <c:pt idx="38697">
                  <c:v>196.48096960000001</c:v>
                </c:pt>
                <c:pt idx="38698">
                  <c:v>201.23396890000001</c:v>
                </c:pt>
                <c:pt idx="38699">
                  <c:v>199.8277172</c:v>
                </c:pt>
                <c:pt idx="38700">
                  <c:v>201.92773729999999</c:v>
                </c:pt>
                <c:pt idx="38701">
                  <c:v>204.8963473</c:v>
                </c:pt>
                <c:pt idx="38702">
                  <c:v>191.56113110000001</c:v>
                </c:pt>
                <c:pt idx="38703">
                  <c:v>197.10632419999999</c:v>
                </c:pt>
                <c:pt idx="38704">
                  <c:v>199.4109407</c:v>
                </c:pt>
                <c:pt idx="38705">
                  <c:v>192.3284013</c:v>
                </c:pt>
                <c:pt idx="38706">
                  <c:v>198.94882910000001</c:v>
                </c:pt>
                <c:pt idx="38707">
                  <c:v>195.02689269999999</c:v>
                </c:pt>
                <c:pt idx="38708">
                  <c:v>203.11753179999999</c:v>
                </c:pt>
                <c:pt idx="38709">
                  <c:v>198.96420749999999</c:v>
                </c:pt>
                <c:pt idx="38710">
                  <c:v>202.3068122</c:v>
                </c:pt>
                <c:pt idx="38711">
                  <c:v>203.18598309999999</c:v>
                </c:pt>
                <c:pt idx="38712">
                  <c:v>203.25805170000001</c:v>
                </c:pt>
                <c:pt idx="38713">
                  <c:v>196.7067783</c:v>
                </c:pt>
                <c:pt idx="38714">
                  <c:v>204.69404739999999</c:v>
                </c:pt>
                <c:pt idx="38715">
                  <c:v>196.6671029</c:v>
                </c:pt>
                <c:pt idx="38716">
                  <c:v>203.31379920000001</c:v>
                </c:pt>
                <c:pt idx="38717">
                  <c:v>204.49581509999999</c:v>
                </c:pt>
                <c:pt idx="38718">
                  <c:v>199.59450960000001</c:v>
                </c:pt>
                <c:pt idx="38719">
                  <c:v>199.0095689</c:v>
                </c:pt>
                <c:pt idx="38720">
                  <c:v>194.0351579</c:v>
                </c:pt>
                <c:pt idx="38721">
                  <c:v>205.7221433</c:v>
                </c:pt>
                <c:pt idx="38722">
                  <c:v>196.31180119999999</c:v>
                </c:pt>
                <c:pt idx="38723">
                  <c:v>199.2187122</c:v>
                </c:pt>
                <c:pt idx="38724">
                  <c:v>199.1759117</c:v>
                </c:pt>
                <c:pt idx="38725">
                  <c:v>205.82382279999999</c:v>
                </c:pt>
                <c:pt idx="38726">
                  <c:v>205.74255149999999</c:v>
                </c:pt>
                <c:pt idx="38727">
                  <c:v>199.1422451</c:v>
                </c:pt>
                <c:pt idx="38728">
                  <c:v>198.78869209999999</c:v>
                </c:pt>
                <c:pt idx="38729">
                  <c:v>198.6808728</c:v>
                </c:pt>
                <c:pt idx="38730">
                  <c:v>201.66289649999999</c:v>
                </c:pt>
                <c:pt idx="38731">
                  <c:v>203.96056669999999</c:v>
                </c:pt>
                <c:pt idx="38732">
                  <c:v>191.6222477</c:v>
                </c:pt>
                <c:pt idx="38733">
                  <c:v>204.02168169999999</c:v>
                </c:pt>
                <c:pt idx="38734">
                  <c:v>196.6750098</c:v>
                </c:pt>
                <c:pt idx="38735">
                  <c:v>196.52281049999999</c:v>
                </c:pt>
                <c:pt idx="38736">
                  <c:v>203.58381969999999</c:v>
                </c:pt>
                <c:pt idx="38737">
                  <c:v>199.2327219</c:v>
                </c:pt>
                <c:pt idx="38738">
                  <c:v>204.06083659999999</c:v>
                </c:pt>
                <c:pt idx="38739">
                  <c:v>198.9997205</c:v>
                </c:pt>
                <c:pt idx="38740">
                  <c:v>203.77363059999999</c:v>
                </c:pt>
                <c:pt idx="38741">
                  <c:v>199.15496820000001</c:v>
                </c:pt>
                <c:pt idx="38742">
                  <c:v>199.01048689999999</c:v>
                </c:pt>
                <c:pt idx="38743">
                  <c:v>203.3828038</c:v>
                </c:pt>
                <c:pt idx="38744">
                  <c:v>204.25794490000001</c:v>
                </c:pt>
                <c:pt idx="38745">
                  <c:v>201.64974140000001</c:v>
                </c:pt>
                <c:pt idx="38746">
                  <c:v>203.88604889999999</c:v>
                </c:pt>
                <c:pt idx="38747">
                  <c:v>206.8251497</c:v>
                </c:pt>
                <c:pt idx="38748">
                  <c:v>206.782365</c:v>
                </c:pt>
                <c:pt idx="38749">
                  <c:v>206.7512864</c:v>
                </c:pt>
                <c:pt idx="38750">
                  <c:v>203.35218599999999</c:v>
                </c:pt>
                <c:pt idx="38751">
                  <c:v>204.1097724</c:v>
                </c:pt>
                <c:pt idx="38752">
                  <c:v>206.84727609999999</c:v>
                </c:pt>
                <c:pt idx="38753">
                  <c:v>206.76471910000001</c:v>
                </c:pt>
                <c:pt idx="38754">
                  <c:v>206.61565659999999</c:v>
                </c:pt>
                <c:pt idx="38755">
                  <c:v>128.70070000000001</c:v>
                </c:pt>
                <c:pt idx="38756">
                  <c:v>128.70070000000001</c:v>
                </c:pt>
                <c:pt idx="38757">
                  <c:v>129.2272456</c:v>
                </c:pt>
                <c:pt idx="38758">
                  <c:v>129.2272456</c:v>
                </c:pt>
                <c:pt idx="38759">
                  <c:v>134.6139814</c:v>
                </c:pt>
                <c:pt idx="38760">
                  <c:v>134.6139814</c:v>
                </c:pt>
                <c:pt idx="38761">
                  <c:v>136.09341269999999</c:v>
                </c:pt>
                <c:pt idx="38762">
                  <c:v>131.2662823</c:v>
                </c:pt>
                <c:pt idx="38763">
                  <c:v>136.09722429999999</c:v>
                </c:pt>
                <c:pt idx="38764">
                  <c:v>136.09722429999999</c:v>
                </c:pt>
                <c:pt idx="38765">
                  <c:v>129.15127820000001</c:v>
                </c:pt>
                <c:pt idx="38766">
                  <c:v>129.15127820000001</c:v>
                </c:pt>
                <c:pt idx="38767">
                  <c:v>136.6249602</c:v>
                </c:pt>
                <c:pt idx="38768">
                  <c:v>129.05572319999999</c:v>
                </c:pt>
                <c:pt idx="38769">
                  <c:v>129.05572319999999</c:v>
                </c:pt>
                <c:pt idx="38770">
                  <c:v>132.77976179999999</c:v>
                </c:pt>
                <c:pt idx="38771">
                  <c:v>138.1448474</c:v>
                </c:pt>
                <c:pt idx="38772">
                  <c:v>137.5882958</c:v>
                </c:pt>
                <c:pt idx="38773">
                  <c:v>137.5882958</c:v>
                </c:pt>
                <c:pt idx="38774">
                  <c:v>131.51184369999999</c:v>
                </c:pt>
                <c:pt idx="38775">
                  <c:v>142.973848</c:v>
                </c:pt>
                <c:pt idx="38776">
                  <c:v>142.973848</c:v>
                </c:pt>
                <c:pt idx="38777">
                  <c:v>129.33153089999999</c:v>
                </c:pt>
                <c:pt idx="38778">
                  <c:v>129.33153089999999</c:v>
                </c:pt>
                <c:pt idx="38779">
                  <c:v>129.7413602</c:v>
                </c:pt>
                <c:pt idx="38780">
                  <c:v>129.7413602</c:v>
                </c:pt>
                <c:pt idx="38781">
                  <c:v>138.1282353</c:v>
                </c:pt>
                <c:pt idx="38782">
                  <c:v>129.62507289999999</c:v>
                </c:pt>
                <c:pt idx="38783">
                  <c:v>129.62507289999999</c:v>
                </c:pt>
                <c:pt idx="38784">
                  <c:v>138.6233379</c:v>
                </c:pt>
                <c:pt idx="38785">
                  <c:v>138.62642890000001</c:v>
                </c:pt>
                <c:pt idx="38786">
                  <c:v>135.0792323</c:v>
                </c:pt>
                <c:pt idx="38787">
                  <c:v>135.0792323</c:v>
                </c:pt>
                <c:pt idx="38788">
                  <c:v>131.70540539999999</c:v>
                </c:pt>
                <c:pt idx="38789">
                  <c:v>134.98217260000001</c:v>
                </c:pt>
                <c:pt idx="38790">
                  <c:v>134.98217260000001</c:v>
                </c:pt>
                <c:pt idx="38791">
                  <c:v>133.3387918</c:v>
                </c:pt>
                <c:pt idx="38792">
                  <c:v>129.34672359999999</c:v>
                </c:pt>
                <c:pt idx="38793">
                  <c:v>129.34672359999999</c:v>
                </c:pt>
                <c:pt idx="38794">
                  <c:v>138.67600830000001</c:v>
                </c:pt>
                <c:pt idx="38795">
                  <c:v>133.05145429999999</c:v>
                </c:pt>
                <c:pt idx="38796">
                  <c:v>138.13092560000001</c:v>
                </c:pt>
                <c:pt idx="38797">
                  <c:v>138.13092560000001</c:v>
                </c:pt>
                <c:pt idx="38798">
                  <c:v>131.8638741</c:v>
                </c:pt>
                <c:pt idx="38799">
                  <c:v>144.45233759999999</c:v>
                </c:pt>
                <c:pt idx="38800">
                  <c:v>144.45233759999999</c:v>
                </c:pt>
                <c:pt idx="38801">
                  <c:v>138.3970262</c:v>
                </c:pt>
                <c:pt idx="38802">
                  <c:v>131.85138749999999</c:v>
                </c:pt>
                <c:pt idx="38803">
                  <c:v>129.94243209999999</c:v>
                </c:pt>
                <c:pt idx="38804">
                  <c:v>129.94243209999999</c:v>
                </c:pt>
                <c:pt idx="38805">
                  <c:v>131.61363639999999</c:v>
                </c:pt>
                <c:pt idx="38806">
                  <c:v>135.26438669999999</c:v>
                </c:pt>
                <c:pt idx="38807">
                  <c:v>135.26438669999999</c:v>
                </c:pt>
                <c:pt idx="38808">
                  <c:v>139.64257000000001</c:v>
                </c:pt>
                <c:pt idx="38809">
                  <c:v>139.16574560000001</c:v>
                </c:pt>
                <c:pt idx="38810">
                  <c:v>139.1688312</c:v>
                </c:pt>
                <c:pt idx="38811">
                  <c:v>144.97411210000001</c:v>
                </c:pt>
                <c:pt idx="38812">
                  <c:v>145.48844539999999</c:v>
                </c:pt>
                <c:pt idx="38813">
                  <c:v>136.6298578</c:v>
                </c:pt>
                <c:pt idx="38814">
                  <c:v>136.6298578</c:v>
                </c:pt>
                <c:pt idx="38815">
                  <c:v>145.48908320000001</c:v>
                </c:pt>
                <c:pt idx="38816">
                  <c:v>136.65880250000001</c:v>
                </c:pt>
                <c:pt idx="38817">
                  <c:v>136.5131993</c:v>
                </c:pt>
                <c:pt idx="38818">
                  <c:v>136.5131993</c:v>
                </c:pt>
                <c:pt idx="38819">
                  <c:v>133.26986020000001</c:v>
                </c:pt>
                <c:pt idx="38820">
                  <c:v>129.95913770000001</c:v>
                </c:pt>
                <c:pt idx="38821">
                  <c:v>129.95913770000001</c:v>
                </c:pt>
                <c:pt idx="38822">
                  <c:v>138.5938898</c:v>
                </c:pt>
                <c:pt idx="38823">
                  <c:v>133.63514079999999</c:v>
                </c:pt>
                <c:pt idx="38824">
                  <c:v>139.6435673</c:v>
                </c:pt>
                <c:pt idx="38825">
                  <c:v>139.6435673</c:v>
                </c:pt>
                <c:pt idx="38826">
                  <c:v>133.4541887</c:v>
                </c:pt>
                <c:pt idx="38827">
                  <c:v>135.2779535</c:v>
                </c:pt>
                <c:pt idx="38828">
                  <c:v>135.2779535</c:v>
                </c:pt>
                <c:pt idx="38829">
                  <c:v>146.5087364</c:v>
                </c:pt>
                <c:pt idx="38830">
                  <c:v>144.9769842</c:v>
                </c:pt>
                <c:pt idx="38831">
                  <c:v>144.9769842</c:v>
                </c:pt>
                <c:pt idx="38832">
                  <c:v>138.9555507</c:v>
                </c:pt>
                <c:pt idx="38833">
                  <c:v>138.7626487</c:v>
                </c:pt>
                <c:pt idx="38834">
                  <c:v>151.3178369</c:v>
                </c:pt>
                <c:pt idx="38835">
                  <c:v>151.3178369</c:v>
                </c:pt>
                <c:pt idx="38836">
                  <c:v>138.9677767</c:v>
                </c:pt>
                <c:pt idx="38837">
                  <c:v>133.43638179999999</c:v>
                </c:pt>
                <c:pt idx="38838">
                  <c:v>138.97546510000001</c:v>
                </c:pt>
                <c:pt idx="38839">
                  <c:v>136.49494849999999</c:v>
                </c:pt>
                <c:pt idx="38840">
                  <c:v>138.74757829999999</c:v>
                </c:pt>
                <c:pt idx="38841">
                  <c:v>136.84065219999999</c:v>
                </c:pt>
                <c:pt idx="38842">
                  <c:v>136.84065219999999</c:v>
                </c:pt>
                <c:pt idx="38843">
                  <c:v>141.164838</c:v>
                </c:pt>
                <c:pt idx="38844">
                  <c:v>140.68097399999999</c:v>
                </c:pt>
                <c:pt idx="38845">
                  <c:v>140.6839726</c:v>
                </c:pt>
                <c:pt idx="38846">
                  <c:v>146.47440660000001</c:v>
                </c:pt>
                <c:pt idx="38847">
                  <c:v>146.0156877</c:v>
                </c:pt>
                <c:pt idx="38848">
                  <c:v>146.0188546</c:v>
                </c:pt>
                <c:pt idx="38849">
                  <c:v>151.82718790000001</c:v>
                </c:pt>
                <c:pt idx="38850">
                  <c:v>138.04917900000001</c:v>
                </c:pt>
                <c:pt idx="38851">
                  <c:v>138.04917900000001</c:v>
                </c:pt>
                <c:pt idx="38852">
                  <c:v>138.18870759999999</c:v>
                </c:pt>
                <c:pt idx="38853">
                  <c:v>138.18870759999999</c:v>
                </c:pt>
                <c:pt idx="38854">
                  <c:v>137.2506435</c:v>
                </c:pt>
                <c:pt idx="38855">
                  <c:v>133.87885589999999</c:v>
                </c:pt>
                <c:pt idx="38856">
                  <c:v>139.16187110000001</c:v>
                </c:pt>
                <c:pt idx="38857">
                  <c:v>136.87215660000001</c:v>
                </c:pt>
                <c:pt idx="38858">
                  <c:v>139.1653627</c:v>
                </c:pt>
                <c:pt idx="38859">
                  <c:v>143.52403039999999</c:v>
                </c:pt>
                <c:pt idx="38860">
                  <c:v>143.52403039999999</c:v>
                </c:pt>
                <c:pt idx="38861">
                  <c:v>141.7009012</c:v>
                </c:pt>
                <c:pt idx="38862">
                  <c:v>139.18087729999999</c:v>
                </c:pt>
                <c:pt idx="38863">
                  <c:v>143.40241560000001</c:v>
                </c:pt>
                <c:pt idx="38864">
                  <c:v>143.40241560000001</c:v>
                </c:pt>
                <c:pt idx="38865">
                  <c:v>142.1205884</c:v>
                </c:pt>
                <c:pt idx="38866">
                  <c:v>142.1205884</c:v>
                </c:pt>
                <c:pt idx="38867">
                  <c:v>147.03740020000001</c:v>
                </c:pt>
                <c:pt idx="38868">
                  <c:v>136.85831619999999</c:v>
                </c:pt>
                <c:pt idx="38869">
                  <c:v>136.85831619999999</c:v>
                </c:pt>
                <c:pt idx="38870">
                  <c:v>134.07977260000001</c:v>
                </c:pt>
                <c:pt idx="38871">
                  <c:v>146.47799570000001</c:v>
                </c:pt>
                <c:pt idx="38872">
                  <c:v>146.47799570000001</c:v>
                </c:pt>
                <c:pt idx="38873">
                  <c:v>152.7924022</c:v>
                </c:pt>
                <c:pt idx="38874">
                  <c:v>152.7924022</c:v>
                </c:pt>
                <c:pt idx="38875">
                  <c:v>139.3651855</c:v>
                </c:pt>
                <c:pt idx="38876">
                  <c:v>139.54099249999999</c:v>
                </c:pt>
                <c:pt idx="38877">
                  <c:v>139.5484951</c:v>
                </c:pt>
                <c:pt idx="38878">
                  <c:v>139.36669209999999</c:v>
                </c:pt>
                <c:pt idx="38879">
                  <c:v>139.3698837</c:v>
                </c:pt>
                <c:pt idx="38880">
                  <c:v>134.06129849999999</c:v>
                </c:pt>
                <c:pt idx="38881">
                  <c:v>137.0606847</c:v>
                </c:pt>
                <c:pt idx="38882">
                  <c:v>146.80033169999999</c:v>
                </c:pt>
                <c:pt idx="38883">
                  <c:v>145.84497999999999</c:v>
                </c:pt>
                <c:pt idx="38884">
                  <c:v>145.85297499999999</c:v>
                </c:pt>
                <c:pt idx="38885">
                  <c:v>139.3496217</c:v>
                </c:pt>
                <c:pt idx="38886">
                  <c:v>142.69457130000001</c:v>
                </c:pt>
                <c:pt idx="38887">
                  <c:v>138.4242117</c:v>
                </c:pt>
                <c:pt idx="38888">
                  <c:v>138.4242117</c:v>
                </c:pt>
                <c:pt idx="38889">
                  <c:v>142.20623570000001</c:v>
                </c:pt>
                <c:pt idx="38890">
                  <c:v>142.20924350000001</c:v>
                </c:pt>
                <c:pt idx="38891">
                  <c:v>147.9806993</c:v>
                </c:pt>
                <c:pt idx="38892">
                  <c:v>139.3638608</c:v>
                </c:pt>
                <c:pt idx="38893">
                  <c:v>139.36196509999999</c:v>
                </c:pt>
                <c:pt idx="38894">
                  <c:v>147.51714809999999</c:v>
                </c:pt>
                <c:pt idx="38895">
                  <c:v>147.5227787</c:v>
                </c:pt>
                <c:pt idx="38896">
                  <c:v>138.62765830000001</c:v>
                </c:pt>
                <c:pt idx="38897">
                  <c:v>138.62765830000001</c:v>
                </c:pt>
                <c:pt idx="38898">
                  <c:v>136.88493919999999</c:v>
                </c:pt>
                <c:pt idx="38899">
                  <c:v>143.74187570000001</c:v>
                </c:pt>
                <c:pt idx="38900">
                  <c:v>143.74187570000001</c:v>
                </c:pt>
                <c:pt idx="38901">
                  <c:v>153.3139031</c:v>
                </c:pt>
                <c:pt idx="38902">
                  <c:v>138.7870863</c:v>
                </c:pt>
                <c:pt idx="38903">
                  <c:v>138.7870863</c:v>
                </c:pt>
                <c:pt idx="38904">
                  <c:v>138.82202380000001</c:v>
                </c:pt>
                <c:pt idx="38905">
                  <c:v>153.83552449999999</c:v>
                </c:pt>
                <c:pt idx="38906">
                  <c:v>153.83889070000001</c:v>
                </c:pt>
                <c:pt idx="38907">
                  <c:v>139.7596226</c:v>
                </c:pt>
                <c:pt idx="38908">
                  <c:v>137.48959719999999</c:v>
                </c:pt>
                <c:pt idx="38909">
                  <c:v>139.76323389999999</c:v>
                </c:pt>
                <c:pt idx="38910">
                  <c:v>143.22505279999999</c:v>
                </c:pt>
                <c:pt idx="38911">
                  <c:v>144.9275466</c:v>
                </c:pt>
                <c:pt idx="38912">
                  <c:v>144.9275466</c:v>
                </c:pt>
                <c:pt idx="38913">
                  <c:v>145.06992819999999</c:v>
                </c:pt>
                <c:pt idx="38914">
                  <c:v>145.06992819999999</c:v>
                </c:pt>
                <c:pt idx="38915">
                  <c:v>132.19926709999999</c:v>
                </c:pt>
                <c:pt idx="38916">
                  <c:v>146.0441318</c:v>
                </c:pt>
                <c:pt idx="38917">
                  <c:v>143.64792829999999</c:v>
                </c:pt>
                <c:pt idx="38918">
                  <c:v>143.64792829999999</c:v>
                </c:pt>
                <c:pt idx="38919">
                  <c:v>146.04770350000001</c:v>
                </c:pt>
                <c:pt idx="38920">
                  <c:v>148.5404571</c:v>
                </c:pt>
                <c:pt idx="38921">
                  <c:v>148.94011140000001</c:v>
                </c:pt>
                <c:pt idx="38922">
                  <c:v>148.94011140000001</c:v>
                </c:pt>
                <c:pt idx="38923">
                  <c:v>147.0310662</c:v>
                </c:pt>
                <c:pt idx="38924">
                  <c:v>138.44083520000001</c:v>
                </c:pt>
                <c:pt idx="38925">
                  <c:v>138.44083520000001</c:v>
                </c:pt>
                <c:pt idx="38926">
                  <c:v>142.03288459999999</c:v>
                </c:pt>
                <c:pt idx="38927">
                  <c:v>154.27416450000001</c:v>
                </c:pt>
                <c:pt idx="38928">
                  <c:v>154.27416450000001</c:v>
                </c:pt>
                <c:pt idx="38929">
                  <c:v>141.08811130000001</c:v>
                </c:pt>
                <c:pt idx="38930">
                  <c:v>141.09557190000001</c:v>
                </c:pt>
                <c:pt idx="38931">
                  <c:v>160.61634720000001</c:v>
                </c:pt>
                <c:pt idx="38932">
                  <c:v>160.61634720000001</c:v>
                </c:pt>
                <c:pt idx="38933">
                  <c:v>133.4430065</c:v>
                </c:pt>
                <c:pt idx="38934">
                  <c:v>143.75812250000001</c:v>
                </c:pt>
                <c:pt idx="38935">
                  <c:v>143.75812250000001</c:v>
                </c:pt>
                <c:pt idx="38936">
                  <c:v>138.60622319999999</c:v>
                </c:pt>
                <c:pt idx="38937">
                  <c:v>147.3532984</c:v>
                </c:pt>
                <c:pt idx="38938">
                  <c:v>139.98472580000001</c:v>
                </c:pt>
                <c:pt idx="38939">
                  <c:v>139.9880891</c:v>
                </c:pt>
                <c:pt idx="38940">
                  <c:v>147.2276569</c:v>
                </c:pt>
                <c:pt idx="38941">
                  <c:v>146.40193729999999</c:v>
                </c:pt>
                <c:pt idx="38942">
                  <c:v>146.4121513</c:v>
                </c:pt>
                <c:pt idx="38943">
                  <c:v>146.25804600000001</c:v>
                </c:pt>
                <c:pt idx="38944">
                  <c:v>145.1793313</c:v>
                </c:pt>
                <c:pt idx="38945">
                  <c:v>146.25642099999999</c:v>
                </c:pt>
                <c:pt idx="38946">
                  <c:v>139.0466539</c:v>
                </c:pt>
                <c:pt idx="38947">
                  <c:v>139.0466539</c:v>
                </c:pt>
                <c:pt idx="38948">
                  <c:v>149.49985050000001</c:v>
                </c:pt>
                <c:pt idx="38949">
                  <c:v>140.17990019999999</c:v>
                </c:pt>
                <c:pt idx="38950">
                  <c:v>140.17990019999999</c:v>
                </c:pt>
                <c:pt idx="38951">
                  <c:v>149.98498269999999</c:v>
                </c:pt>
                <c:pt idx="38952">
                  <c:v>149.98809209999999</c:v>
                </c:pt>
                <c:pt idx="38953">
                  <c:v>139.6580084</c:v>
                </c:pt>
                <c:pt idx="38954">
                  <c:v>139.98173170000001</c:v>
                </c:pt>
                <c:pt idx="38955">
                  <c:v>139.97771800000001</c:v>
                </c:pt>
                <c:pt idx="38956">
                  <c:v>154.80701329999999</c:v>
                </c:pt>
                <c:pt idx="38957">
                  <c:v>147.20683299999999</c:v>
                </c:pt>
                <c:pt idx="38958">
                  <c:v>137.50148179999999</c:v>
                </c:pt>
                <c:pt idx="38959">
                  <c:v>145.3133052</c:v>
                </c:pt>
                <c:pt idx="38960">
                  <c:v>145.3133052</c:v>
                </c:pt>
                <c:pt idx="38961">
                  <c:v>155.3230882</c:v>
                </c:pt>
                <c:pt idx="38962">
                  <c:v>155.32383329999999</c:v>
                </c:pt>
                <c:pt idx="38963">
                  <c:v>140.36340730000001</c:v>
                </c:pt>
                <c:pt idx="38964">
                  <c:v>140.36340730000001</c:v>
                </c:pt>
                <c:pt idx="38965">
                  <c:v>140.40257980000001</c:v>
                </c:pt>
                <c:pt idx="38966">
                  <c:v>146.2530557</c:v>
                </c:pt>
                <c:pt idx="38967">
                  <c:v>146.25348159999999</c:v>
                </c:pt>
                <c:pt idx="38968">
                  <c:v>145.49217820000001</c:v>
                </c:pt>
                <c:pt idx="38969">
                  <c:v>145.49217820000001</c:v>
                </c:pt>
                <c:pt idx="38970">
                  <c:v>144.7562293</c:v>
                </c:pt>
                <c:pt idx="38971">
                  <c:v>141.33079280000001</c:v>
                </c:pt>
                <c:pt idx="38972">
                  <c:v>141.33455939999999</c:v>
                </c:pt>
                <c:pt idx="38973">
                  <c:v>139.08742899999999</c:v>
                </c:pt>
                <c:pt idx="38974">
                  <c:v>145.65492320000001</c:v>
                </c:pt>
                <c:pt idx="38975">
                  <c:v>145.65492320000001</c:v>
                </c:pt>
                <c:pt idx="38976">
                  <c:v>145.6909727</c:v>
                </c:pt>
                <c:pt idx="38977">
                  <c:v>145.17988639999999</c:v>
                </c:pt>
                <c:pt idx="38978">
                  <c:v>145.17988639999999</c:v>
                </c:pt>
                <c:pt idx="38979">
                  <c:v>142.3140042</c:v>
                </c:pt>
                <c:pt idx="38980">
                  <c:v>150.0515642</c:v>
                </c:pt>
                <c:pt idx="38981">
                  <c:v>146.62627760000001</c:v>
                </c:pt>
                <c:pt idx="38982">
                  <c:v>146.62997050000001</c:v>
                </c:pt>
                <c:pt idx="38983">
                  <c:v>151.95689530000001</c:v>
                </c:pt>
                <c:pt idx="38984">
                  <c:v>151.95689530000001</c:v>
                </c:pt>
                <c:pt idx="38985">
                  <c:v>150.4544866</c:v>
                </c:pt>
                <c:pt idx="38986">
                  <c:v>150.4544866</c:v>
                </c:pt>
                <c:pt idx="38987">
                  <c:v>151.81188159999999</c:v>
                </c:pt>
                <c:pt idx="38988">
                  <c:v>151.81188159999999</c:v>
                </c:pt>
                <c:pt idx="38989">
                  <c:v>143.58263310000001</c:v>
                </c:pt>
                <c:pt idx="38990">
                  <c:v>139.0617469</c:v>
                </c:pt>
                <c:pt idx="38991">
                  <c:v>139.0617469</c:v>
                </c:pt>
                <c:pt idx="38992">
                  <c:v>134.06613780000001</c:v>
                </c:pt>
                <c:pt idx="38993">
                  <c:v>147.6132781</c:v>
                </c:pt>
                <c:pt idx="38994">
                  <c:v>156.34748300000001</c:v>
                </c:pt>
                <c:pt idx="38995">
                  <c:v>155.76754690000001</c:v>
                </c:pt>
                <c:pt idx="38996">
                  <c:v>155.76754690000001</c:v>
                </c:pt>
                <c:pt idx="38997">
                  <c:v>142.6414408</c:v>
                </c:pt>
                <c:pt idx="38998">
                  <c:v>142.64876190000001</c:v>
                </c:pt>
                <c:pt idx="38999">
                  <c:v>162.08450389999999</c:v>
                </c:pt>
                <c:pt idx="39000">
                  <c:v>162.08450389999999</c:v>
                </c:pt>
                <c:pt idx="39001">
                  <c:v>140.15791920000001</c:v>
                </c:pt>
                <c:pt idx="39002">
                  <c:v>148.88408920000001</c:v>
                </c:pt>
                <c:pt idx="39003">
                  <c:v>142.54248910000001</c:v>
                </c:pt>
                <c:pt idx="39004">
                  <c:v>145.3310195</c:v>
                </c:pt>
                <c:pt idx="39005">
                  <c:v>145.3310195</c:v>
                </c:pt>
                <c:pt idx="39006">
                  <c:v>141.57960600000001</c:v>
                </c:pt>
                <c:pt idx="39007">
                  <c:v>141.57849469999999</c:v>
                </c:pt>
                <c:pt idx="39008">
                  <c:v>147.93650439999999</c:v>
                </c:pt>
                <c:pt idx="39009">
                  <c:v>147.9466511</c:v>
                </c:pt>
                <c:pt idx="39010">
                  <c:v>147.8276923</c:v>
                </c:pt>
                <c:pt idx="39011">
                  <c:v>146.7171261</c:v>
                </c:pt>
                <c:pt idx="39012">
                  <c:v>146.8611799</c:v>
                </c:pt>
                <c:pt idx="39013">
                  <c:v>145.46789430000001</c:v>
                </c:pt>
                <c:pt idx="39014">
                  <c:v>146.22181660000001</c:v>
                </c:pt>
                <c:pt idx="39015">
                  <c:v>146.224739</c:v>
                </c:pt>
                <c:pt idx="39016">
                  <c:v>146.86218199999999</c:v>
                </c:pt>
                <c:pt idx="39017">
                  <c:v>142.51811810000001</c:v>
                </c:pt>
                <c:pt idx="39018">
                  <c:v>151.97316380000001</c:v>
                </c:pt>
                <c:pt idx="39019">
                  <c:v>154.2400438</c:v>
                </c:pt>
                <c:pt idx="39020">
                  <c:v>140.64589050000001</c:v>
                </c:pt>
                <c:pt idx="39021">
                  <c:v>140.64589050000001</c:v>
                </c:pt>
                <c:pt idx="39022">
                  <c:v>154.24563879999999</c:v>
                </c:pt>
                <c:pt idx="39023">
                  <c:v>142.69885189999999</c:v>
                </c:pt>
                <c:pt idx="39024">
                  <c:v>142.69885189999999</c:v>
                </c:pt>
                <c:pt idx="39025">
                  <c:v>151.4992048</c:v>
                </c:pt>
                <c:pt idx="39026">
                  <c:v>151.50232130000001</c:v>
                </c:pt>
                <c:pt idx="39027">
                  <c:v>133.92050219999999</c:v>
                </c:pt>
                <c:pt idx="39028">
                  <c:v>157.2668214</c:v>
                </c:pt>
                <c:pt idx="39029">
                  <c:v>141.5715501</c:v>
                </c:pt>
                <c:pt idx="39030">
                  <c:v>141.5700396</c:v>
                </c:pt>
                <c:pt idx="39031">
                  <c:v>147.8062985</c:v>
                </c:pt>
                <c:pt idx="39032">
                  <c:v>142.95095620000001</c:v>
                </c:pt>
                <c:pt idx="39033">
                  <c:v>139.0958531</c:v>
                </c:pt>
                <c:pt idx="39034">
                  <c:v>162.600641</c:v>
                </c:pt>
                <c:pt idx="39035">
                  <c:v>145.92326940000001</c:v>
                </c:pt>
                <c:pt idx="39036">
                  <c:v>145.92326940000001</c:v>
                </c:pt>
                <c:pt idx="39037">
                  <c:v>156.8168671</c:v>
                </c:pt>
                <c:pt idx="39038">
                  <c:v>156.81754620000001</c:v>
                </c:pt>
                <c:pt idx="39039">
                  <c:v>147.03434580000001</c:v>
                </c:pt>
                <c:pt idx="39040">
                  <c:v>147.03434580000001</c:v>
                </c:pt>
                <c:pt idx="39041">
                  <c:v>142.9063835</c:v>
                </c:pt>
                <c:pt idx="39042">
                  <c:v>142.9063835</c:v>
                </c:pt>
                <c:pt idx="39043">
                  <c:v>141.98932479999999</c:v>
                </c:pt>
                <c:pt idx="39044">
                  <c:v>147.24351369999999</c:v>
                </c:pt>
                <c:pt idx="39045">
                  <c:v>146.85607060000001</c:v>
                </c:pt>
                <c:pt idx="39046">
                  <c:v>146.85426179999999</c:v>
                </c:pt>
                <c:pt idx="39047">
                  <c:v>163.1353853</c:v>
                </c:pt>
                <c:pt idx="39048">
                  <c:v>142.91066259999999</c:v>
                </c:pt>
                <c:pt idx="39049">
                  <c:v>152.20534309999999</c:v>
                </c:pt>
                <c:pt idx="39050">
                  <c:v>152.20534309999999</c:v>
                </c:pt>
                <c:pt idx="39051">
                  <c:v>142.9122467</c:v>
                </c:pt>
                <c:pt idx="39052">
                  <c:v>140.68902059999999</c:v>
                </c:pt>
                <c:pt idx="39053">
                  <c:v>147.21916479999999</c:v>
                </c:pt>
                <c:pt idx="39054">
                  <c:v>147.21916479999999</c:v>
                </c:pt>
                <c:pt idx="39055">
                  <c:v>147.6662944</c:v>
                </c:pt>
                <c:pt idx="39056">
                  <c:v>147.6662944</c:v>
                </c:pt>
                <c:pt idx="39057">
                  <c:v>147.2595748</c:v>
                </c:pt>
                <c:pt idx="39058">
                  <c:v>152.5259652</c:v>
                </c:pt>
                <c:pt idx="39059">
                  <c:v>143.89176599999999</c:v>
                </c:pt>
                <c:pt idx="39060">
                  <c:v>153.3294258</c:v>
                </c:pt>
                <c:pt idx="39061">
                  <c:v>153.3294258</c:v>
                </c:pt>
                <c:pt idx="39062">
                  <c:v>148.18774859999999</c:v>
                </c:pt>
                <c:pt idx="39063">
                  <c:v>148.1915966</c:v>
                </c:pt>
                <c:pt idx="39064">
                  <c:v>145.13834059999999</c:v>
                </c:pt>
                <c:pt idx="39065">
                  <c:v>151.97374210000001</c:v>
                </c:pt>
                <c:pt idx="39066">
                  <c:v>151.97374210000001</c:v>
                </c:pt>
                <c:pt idx="39067">
                  <c:v>145.96307479999999</c:v>
                </c:pt>
                <c:pt idx="39068">
                  <c:v>153.49881479999999</c:v>
                </c:pt>
                <c:pt idx="39069">
                  <c:v>153.49881479999999</c:v>
                </c:pt>
                <c:pt idx="39070">
                  <c:v>152.56610670000001</c:v>
                </c:pt>
                <c:pt idx="39071">
                  <c:v>157.84300039999999</c:v>
                </c:pt>
                <c:pt idx="39072">
                  <c:v>140.6615506</c:v>
                </c:pt>
                <c:pt idx="39073">
                  <c:v>140.6615506</c:v>
                </c:pt>
                <c:pt idx="39074">
                  <c:v>149.17499040000001</c:v>
                </c:pt>
                <c:pt idx="39075">
                  <c:v>157.2693247</c:v>
                </c:pt>
                <c:pt idx="39076">
                  <c:v>157.2693247</c:v>
                </c:pt>
                <c:pt idx="39077">
                  <c:v>154.47138240000001</c:v>
                </c:pt>
                <c:pt idx="39078">
                  <c:v>154.4726282</c:v>
                </c:pt>
                <c:pt idx="39079">
                  <c:v>141.71082999999999</c:v>
                </c:pt>
                <c:pt idx="39080">
                  <c:v>150.42171579999999</c:v>
                </c:pt>
                <c:pt idx="39081">
                  <c:v>163.5596659</c:v>
                </c:pt>
                <c:pt idx="39082">
                  <c:v>163.5596659</c:v>
                </c:pt>
                <c:pt idx="39083">
                  <c:v>144.14035469999999</c:v>
                </c:pt>
                <c:pt idx="39084">
                  <c:v>145.93950820000001</c:v>
                </c:pt>
                <c:pt idx="39085">
                  <c:v>145.93950820000001</c:v>
                </c:pt>
                <c:pt idx="39086">
                  <c:v>146.88958679999999</c:v>
                </c:pt>
                <c:pt idx="39087">
                  <c:v>150.4368116</c:v>
                </c:pt>
                <c:pt idx="39088">
                  <c:v>150.4468679</c:v>
                </c:pt>
                <c:pt idx="39089">
                  <c:v>143.17801850000001</c:v>
                </c:pt>
                <c:pt idx="39090">
                  <c:v>143.17942009999999</c:v>
                </c:pt>
                <c:pt idx="39091">
                  <c:v>149.20638249999999</c:v>
                </c:pt>
                <c:pt idx="39092">
                  <c:v>156.70741799999999</c:v>
                </c:pt>
                <c:pt idx="39093">
                  <c:v>147.00712609999999</c:v>
                </c:pt>
                <c:pt idx="39094">
                  <c:v>149.40588149999999</c:v>
                </c:pt>
                <c:pt idx="39095">
                  <c:v>152.22650899999999</c:v>
                </c:pt>
                <c:pt idx="39096">
                  <c:v>152.22650899999999</c:v>
                </c:pt>
                <c:pt idx="39097">
                  <c:v>148.44230730000001</c:v>
                </c:pt>
                <c:pt idx="39098">
                  <c:v>153.498797</c:v>
                </c:pt>
                <c:pt idx="39099">
                  <c:v>148.44588429999999</c:v>
                </c:pt>
                <c:pt idx="39100">
                  <c:v>144.1126457</c:v>
                </c:pt>
                <c:pt idx="39101">
                  <c:v>155.7595226</c:v>
                </c:pt>
                <c:pt idx="39102">
                  <c:v>144.25951559999999</c:v>
                </c:pt>
                <c:pt idx="39103">
                  <c:v>144.25951559999999</c:v>
                </c:pt>
                <c:pt idx="39104">
                  <c:v>155.76756320000001</c:v>
                </c:pt>
                <c:pt idx="39105">
                  <c:v>153.02074780000001</c:v>
                </c:pt>
                <c:pt idx="39106">
                  <c:v>153.0262453</c:v>
                </c:pt>
                <c:pt idx="39107">
                  <c:v>158.77325809999999</c:v>
                </c:pt>
                <c:pt idx="39108">
                  <c:v>143.2110812</c:v>
                </c:pt>
                <c:pt idx="39109">
                  <c:v>143.2110812</c:v>
                </c:pt>
                <c:pt idx="39110">
                  <c:v>154.71265410000001</c:v>
                </c:pt>
                <c:pt idx="39111">
                  <c:v>154.71366750000001</c:v>
                </c:pt>
                <c:pt idx="39112">
                  <c:v>144.50692760000001</c:v>
                </c:pt>
                <c:pt idx="39113">
                  <c:v>148.71527270000001</c:v>
                </c:pt>
                <c:pt idx="39114">
                  <c:v>143.16933180000001</c:v>
                </c:pt>
                <c:pt idx="39115">
                  <c:v>152.34082839999999</c:v>
                </c:pt>
                <c:pt idx="39116">
                  <c:v>143.1680681</c:v>
                </c:pt>
                <c:pt idx="39117">
                  <c:v>149.3835765</c:v>
                </c:pt>
                <c:pt idx="39118">
                  <c:v>165.04368980000001</c:v>
                </c:pt>
                <c:pt idx="39119">
                  <c:v>158.31870119999999</c:v>
                </c:pt>
                <c:pt idx="39120">
                  <c:v>158.3218909</c:v>
                </c:pt>
                <c:pt idx="39121">
                  <c:v>140.69815180000001</c:v>
                </c:pt>
                <c:pt idx="39122">
                  <c:v>149.53984370000001</c:v>
                </c:pt>
                <c:pt idx="39123">
                  <c:v>147.51117859999999</c:v>
                </c:pt>
                <c:pt idx="39124">
                  <c:v>149.53984370000001</c:v>
                </c:pt>
                <c:pt idx="39125">
                  <c:v>147.51117859999999</c:v>
                </c:pt>
                <c:pt idx="39126">
                  <c:v>148.78466660000001</c:v>
                </c:pt>
                <c:pt idx="39127">
                  <c:v>143.3654631</c:v>
                </c:pt>
                <c:pt idx="39128">
                  <c:v>164.61111210000001</c:v>
                </c:pt>
                <c:pt idx="39129">
                  <c:v>144.49239309999999</c:v>
                </c:pt>
                <c:pt idx="39130">
                  <c:v>144.49239309999999</c:v>
                </c:pt>
                <c:pt idx="39131">
                  <c:v>148.436804</c:v>
                </c:pt>
                <c:pt idx="39132">
                  <c:v>143.57967669999999</c:v>
                </c:pt>
                <c:pt idx="39133">
                  <c:v>148.4352275</c:v>
                </c:pt>
                <c:pt idx="39134">
                  <c:v>153.7727075</c:v>
                </c:pt>
                <c:pt idx="39135">
                  <c:v>153.7727075</c:v>
                </c:pt>
                <c:pt idx="39136">
                  <c:v>149.20821090000001</c:v>
                </c:pt>
                <c:pt idx="39137">
                  <c:v>149.20821090000001</c:v>
                </c:pt>
                <c:pt idx="39138">
                  <c:v>154.04626709999999</c:v>
                </c:pt>
                <c:pt idx="39139">
                  <c:v>145.97473020000001</c:v>
                </c:pt>
                <c:pt idx="39140">
                  <c:v>142.29612729999999</c:v>
                </c:pt>
                <c:pt idx="39141">
                  <c:v>149.7489922</c:v>
                </c:pt>
                <c:pt idx="39142">
                  <c:v>149.7489922</c:v>
                </c:pt>
                <c:pt idx="39143">
                  <c:v>154.85419809999999</c:v>
                </c:pt>
                <c:pt idx="39144">
                  <c:v>154.85419809999999</c:v>
                </c:pt>
                <c:pt idx="39145">
                  <c:v>148.8347938</c:v>
                </c:pt>
                <c:pt idx="39146">
                  <c:v>147.6498527</c:v>
                </c:pt>
                <c:pt idx="39147">
                  <c:v>145.47779009999999</c:v>
                </c:pt>
                <c:pt idx="39148">
                  <c:v>154.7101863</c:v>
                </c:pt>
                <c:pt idx="39149">
                  <c:v>154.44686179999999</c:v>
                </c:pt>
                <c:pt idx="39150">
                  <c:v>154.44686179999999</c:v>
                </c:pt>
                <c:pt idx="39151">
                  <c:v>154.7082972</c:v>
                </c:pt>
                <c:pt idx="39152">
                  <c:v>150.71719450000001</c:v>
                </c:pt>
                <c:pt idx="39153">
                  <c:v>150.72123350000001</c:v>
                </c:pt>
                <c:pt idx="39154">
                  <c:v>159.34655330000001</c:v>
                </c:pt>
                <c:pt idx="39155">
                  <c:v>155.0461809</c:v>
                </c:pt>
                <c:pt idx="39156">
                  <c:v>155.0461809</c:v>
                </c:pt>
                <c:pt idx="39157">
                  <c:v>147.5557312</c:v>
                </c:pt>
                <c:pt idx="39158">
                  <c:v>154.12315699999999</c:v>
                </c:pt>
                <c:pt idx="39159">
                  <c:v>146.71321549999999</c:v>
                </c:pt>
                <c:pt idx="39160">
                  <c:v>146.72499289999999</c:v>
                </c:pt>
                <c:pt idx="39161">
                  <c:v>159.7269885</c:v>
                </c:pt>
                <c:pt idx="39162">
                  <c:v>159.7269885</c:v>
                </c:pt>
                <c:pt idx="39163">
                  <c:v>143.2271264</c:v>
                </c:pt>
                <c:pt idx="39164">
                  <c:v>143.2271264</c:v>
                </c:pt>
                <c:pt idx="39165">
                  <c:v>150.74121679999999</c:v>
                </c:pt>
                <c:pt idx="39166">
                  <c:v>156.0184797</c:v>
                </c:pt>
                <c:pt idx="39167">
                  <c:v>143.2736318</c:v>
                </c:pt>
                <c:pt idx="39168">
                  <c:v>152.91952090000001</c:v>
                </c:pt>
                <c:pt idx="39169">
                  <c:v>161.17428989999999</c:v>
                </c:pt>
                <c:pt idx="39170">
                  <c:v>161.17428989999999</c:v>
                </c:pt>
                <c:pt idx="39171">
                  <c:v>156.01990660000001</c:v>
                </c:pt>
                <c:pt idx="39172">
                  <c:v>161.34764730000001</c:v>
                </c:pt>
                <c:pt idx="39173">
                  <c:v>161.34764730000001</c:v>
                </c:pt>
                <c:pt idx="39174">
                  <c:v>152.84923090000001</c:v>
                </c:pt>
                <c:pt idx="39175">
                  <c:v>157.00250109999999</c:v>
                </c:pt>
                <c:pt idx="39176">
                  <c:v>151.98151390000001</c:v>
                </c:pt>
                <c:pt idx="39177">
                  <c:v>151.991501</c:v>
                </c:pt>
                <c:pt idx="39178">
                  <c:v>147.52574369999999</c:v>
                </c:pt>
                <c:pt idx="39179">
                  <c:v>147.52574369999999</c:v>
                </c:pt>
                <c:pt idx="39180">
                  <c:v>145.74157220000001</c:v>
                </c:pt>
                <c:pt idx="39181">
                  <c:v>158.22793970000001</c:v>
                </c:pt>
                <c:pt idx="39182">
                  <c:v>151.69654499999999</c:v>
                </c:pt>
                <c:pt idx="39183">
                  <c:v>148.55251730000001</c:v>
                </c:pt>
                <c:pt idx="39184">
                  <c:v>150.25410819999999</c:v>
                </c:pt>
                <c:pt idx="39185">
                  <c:v>155.9775621</c:v>
                </c:pt>
                <c:pt idx="39186">
                  <c:v>150.9952735</c:v>
                </c:pt>
                <c:pt idx="39187">
                  <c:v>146.7592525</c:v>
                </c:pt>
                <c:pt idx="39188">
                  <c:v>145.8253349</c:v>
                </c:pt>
                <c:pt idx="39189">
                  <c:v>145.8253349</c:v>
                </c:pt>
                <c:pt idx="39190">
                  <c:v>157.28374669999999</c:v>
                </c:pt>
                <c:pt idx="39191">
                  <c:v>157.29407499999999</c:v>
                </c:pt>
                <c:pt idx="39192">
                  <c:v>153.79254760000001</c:v>
                </c:pt>
                <c:pt idx="39193">
                  <c:v>153.79254760000001</c:v>
                </c:pt>
                <c:pt idx="39194">
                  <c:v>150.99765669999999</c:v>
                </c:pt>
                <c:pt idx="39195">
                  <c:v>150.99907719999999</c:v>
                </c:pt>
                <c:pt idx="39196">
                  <c:v>145.71266180000001</c:v>
                </c:pt>
                <c:pt idx="39197">
                  <c:v>140.29117479999999</c:v>
                </c:pt>
                <c:pt idx="39198">
                  <c:v>155.49890060000001</c:v>
                </c:pt>
                <c:pt idx="39199">
                  <c:v>155.50191939999999</c:v>
                </c:pt>
                <c:pt idx="39200">
                  <c:v>161.23741620000001</c:v>
                </c:pt>
                <c:pt idx="39201">
                  <c:v>157.24680910000001</c:v>
                </c:pt>
                <c:pt idx="39202">
                  <c:v>144.81882390000001</c:v>
                </c:pt>
                <c:pt idx="39203">
                  <c:v>144.81882390000001</c:v>
                </c:pt>
                <c:pt idx="39204">
                  <c:v>153.8655263</c:v>
                </c:pt>
                <c:pt idx="39205">
                  <c:v>147.0064868</c:v>
                </c:pt>
                <c:pt idx="39206">
                  <c:v>156.28255580000001</c:v>
                </c:pt>
                <c:pt idx="39207">
                  <c:v>160.7794786</c:v>
                </c:pt>
                <c:pt idx="39208">
                  <c:v>156.28381210000001</c:v>
                </c:pt>
                <c:pt idx="39209">
                  <c:v>160.78515519999999</c:v>
                </c:pt>
                <c:pt idx="39210">
                  <c:v>163.59663370000001</c:v>
                </c:pt>
                <c:pt idx="39211">
                  <c:v>150.96714879999999</c:v>
                </c:pt>
                <c:pt idx="39212">
                  <c:v>151.08899740000001</c:v>
                </c:pt>
                <c:pt idx="39213">
                  <c:v>151.08899740000001</c:v>
                </c:pt>
                <c:pt idx="39214">
                  <c:v>151.7028555</c:v>
                </c:pt>
                <c:pt idx="39215">
                  <c:v>144.9427694</c:v>
                </c:pt>
                <c:pt idx="39216">
                  <c:v>142.30344020000001</c:v>
                </c:pt>
                <c:pt idx="39217">
                  <c:v>141.50747390000001</c:v>
                </c:pt>
                <c:pt idx="39218">
                  <c:v>151.27831269999999</c:v>
                </c:pt>
                <c:pt idx="39219">
                  <c:v>150.06862380000001</c:v>
                </c:pt>
                <c:pt idx="39220">
                  <c:v>150.06862380000001</c:v>
                </c:pt>
                <c:pt idx="39221">
                  <c:v>147.2178054</c:v>
                </c:pt>
                <c:pt idx="39222">
                  <c:v>166.10082420000001</c:v>
                </c:pt>
                <c:pt idx="39223">
                  <c:v>148.38354419999999</c:v>
                </c:pt>
                <c:pt idx="39224">
                  <c:v>148.38354419999999</c:v>
                </c:pt>
                <c:pt idx="39225">
                  <c:v>150.98676069999999</c:v>
                </c:pt>
                <c:pt idx="39226">
                  <c:v>146.08180390000001</c:v>
                </c:pt>
                <c:pt idx="39227">
                  <c:v>146.08180390000001</c:v>
                </c:pt>
                <c:pt idx="39228">
                  <c:v>150.98542399999999</c:v>
                </c:pt>
                <c:pt idx="39229">
                  <c:v>157.22406319999999</c:v>
                </c:pt>
                <c:pt idx="39230">
                  <c:v>146.1333333</c:v>
                </c:pt>
                <c:pt idx="39231">
                  <c:v>143.7590764</c:v>
                </c:pt>
                <c:pt idx="39232">
                  <c:v>151.69883369999999</c:v>
                </c:pt>
                <c:pt idx="39233">
                  <c:v>151.69883369999999</c:v>
                </c:pt>
                <c:pt idx="39234">
                  <c:v>156.5237922</c:v>
                </c:pt>
                <c:pt idx="39235">
                  <c:v>147.04078999999999</c:v>
                </c:pt>
                <c:pt idx="39236">
                  <c:v>156.38820910000001</c:v>
                </c:pt>
                <c:pt idx="39237">
                  <c:v>156.38820910000001</c:v>
                </c:pt>
                <c:pt idx="39238">
                  <c:v>155.34710319999999</c:v>
                </c:pt>
                <c:pt idx="39239">
                  <c:v>155.34710319999999</c:v>
                </c:pt>
                <c:pt idx="39240">
                  <c:v>147.044984</c:v>
                </c:pt>
                <c:pt idx="39241">
                  <c:v>149.2138084</c:v>
                </c:pt>
                <c:pt idx="39242">
                  <c:v>147.56590349999999</c:v>
                </c:pt>
                <c:pt idx="39243">
                  <c:v>143.9106936</c:v>
                </c:pt>
                <c:pt idx="39244">
                  <c:v>151.3262239</c:v>
                </c:pt>
                <c:pt idx="39245">
                  <c:v>151.3262239</c:v>
                </c:pt>
                <c:pt idx="39246">
                  <c:v>150.41395850000001</c:v>
                </c:pt>
                <c:pt idx="39247">
                  <c:v>155.97945780000001</c:v>
                </c:pt>
                <c:pt idx="39248">
                  <c:v>155.97945780000001</c:v>
                </c:pt>
                <c:pt idx="39249">
                  <c:v>156.27489560000001</c:v>
                </c:pt>
                <c:pt idx="39250">
                  <c:v>148.02254790000001</c:v>
                </c:pt>
                <c:pt idx="39251">
                  <c:v>156.27564509999999</c:v>
                </c:pt>
                <c:pt idx="39252">
                  <c:v>161.80933949999999</c:v>
                </c:pt>
                <c:pt idx="39253">
                  <c:v>152.28697750000001</c:v>
                </c:pt>
                <c:pt idx="39254">
                  <c:v>152.2911848</c:v>
                </c:pt>
                <c:pt idx="39255">
                  <c:v>161.63393429999999</c:v>
                </c:pt>
                <c:pt idx="39256">
                  <c:v>161.63393429999999</c:v>
                </c:pt>
                <c:pt idx="39257">
                  <c:v>161.24129830000001</c:v>
                </c:pt>
                <c:pt idx="39258">
                  <c:v>161.24129830000001</c:v>
                </c:pt>
                <c:pt idx="39259">
                  <c:v>156.60331360000001</c:v>
                </c:pt>
                <c:pt idx="39260">
                  <c:v>156.60331360000001</c:v>
                </c:pt>
                <c:pt idx="39261">
                  <c:v>149.15433200000001</c:v>
                </c:pt>
                <c:pt idx="39262">
                  <c:v>155.68721429999999</c:v>
                </c:pt>
                <c:pt idx="39263">
                  <c:v>162.6846094</c:v>
                </c:pt>
                <c:pt idx="39264">
                  <c:v>162.6846094</c:v>
                </c:pt>
                <c:pt idx="39265">
                  <c:v>154.46689799999999</c:v>
                </c:pt>
                <c:pt idx="39266">
                  <c:v>145.79440220000001</c:v>
                </c:pt>
                <c:pt idx="39267">
                  <c:v>144.8347981</c:v>
                </c:pt>
                <c:pt idx="39268">
                  <c:v>144.8347981</c:v>
                </c:pt>
                <c:pt idx="39269">
                  <c:v>152.85947179999999</c:v>
                </c:pt>
                <c:pt idx="39270">
                  <c:v>153.2702401</c:v>
                </c:pt>
                <c:pt idx="39271">
                  <c:v>157.56800569999999</c:v>
                </c:pt>
                <c:pt idx="39272">
                  <c:v>166.53880620000001</c:v>
                </c:pt>
                <c:pt idx="39273">
                  <c:v>166.53880620000001</c:v>
                </c:pt>
                <c:pt idx="39274">
                  <c:v>144.0560605</c:v>
                </c:pt>
                <c:pt idx="39275">
                  <c:v>157.57212039999999</c:v>
                </c:pt>
                <c:pt idx="39276">
                  <c:v>162.88098450000001</c:v>
                </c:pt>
                <c:pt idx="39277">
                  <c:v>162.88098450000001</c:v>
                </c:pt>
                <c:pt idx="39278">
                  <c:v>153.53212120000001</c:v>
                </c:pt>
                <c:pt idx="39279">
                  <c:v>153.54193000000001</c:v>
                </c:pt>
                <c:pt idx="39280">
                  <c:v>154.4286266</c:v>
                </c:pt>
                <c:pt idx="39281">
                  <c:v>158.5574091</c:v>
                </c:pt>
                <c:pt idx="39282">
                  <c:v>163.85199710000001</c:v>
                </c:pt>
                <c:pt idx="39283">
                  <c:v>150.08366369999999</c:v>
                </c:pt>
                <c:pt idx="39284">
                  <c:v>150.08366369999999</c:v>
                </c:pt>
                <c:pt idx="39285">
                  <c:v>159.7554873</c:v>
                </c:pt>
                <c:pt idx="39286">
                  <c:v>148.30776710000001</c:v>
                </c:pt>
                <c:pt idx="39287">
                  <c:v>154.18727999999999</c:v>
                </c:pt>
                <c:pt idx="39288">
                  <c:v>150.10130140000001</c:v>
                </c:pt>
                <c:pt idx="39289">
                  <c:v>144.01761959999999</c:v>
                </c:pt>
                <c:pt idx="39290">
                  <c:v>147.35063020000001</c:v>
                </c:pt>
                <c:pt idx="39291">
                  <c:v>147.35479570000001</c:v>
                </c:pt>
                <c:pt idx="39292">
                  <c:v>158.45768169999999</c:v>
                </c:pt>
                <c:pt idx="39293">
                  <c:v>148.3490104</c:v>
                </c:pt>
                <c:pt idx="39294">
                  <c:v>148.3490104</c:v>
                </c:pt>
                <c:pt idx="39295">
                  <c:v>158.8171289</c:v>
                </c:pt>
                <c:pt idx="39296">
                  <c:v>158.82738380000001</c:v>
                </c:pt>
                <c:pt idx="39297">
                  <c:v>146.2156909</c:v>
                </c:pt>
                <c:pt idx="39298">
                  <c:v>153.5466539</c:v>
                </c:pt>
                <c:pt idx="39299">
                  <c:v>155.36771899999999</c:v>
                </c:pt>
                <c:pt idx="39300">
                  <c:v>155.36771899999999</c:v>
                </c:pt>
                <c:pt idx="39301">
                  <c:v>157.02842659999999</c:v>
                </c:pt>
                <c:pt idx="39302">
                  <c:v>157.03378259999999</c:v>
                </c:pt>
                <c:pt idx="39303">
                  <c:v>162.75801329999999</c:v>
                </c:pt>
                <c:pt idx="39304">
                  <c:v>152.58846990000001</c:v>
                </c:pt>
                <c:pt idx="39305">
                  <c:v>148.2727524</c:v>
                </c:pt>
                <c:pt idx="39306">
                  <c:v>152.59015880000001</c:v>
                </c:pt>
                <c:pt idx="39307">
                  <c:v>155.39925890000001</c:v>
                </c:pt>
                <c:pt idx="39308">
                  <c:v>149.50851840000001</c:v>
                </c:pt>
                <c:pt idx="39309">
                  <c:v>168.0376862</c:v>
                </c:pt>
                <c:pt idx="39310">
                  <c:v>158.8182908</c:v>
                </c:pt>
                <c:pt idx="39311">
                  <c:v>146.4315809</c:v>
                </c:pt>
                <c:pt idx="39312">
                  <c:v>146.4315809</c:v>
                </c:pt>
                <c:pt idx="39313">
                  <c:v>165.10907639999999</c:v>
                </c:pt>
                <c:pt idx="39314">
                  <c:v>162.2959951</c:v>
                </c:pt>
                <c:pt idx="39315">
                  <c:v>162.2990843</c:v>
                </c:pt>
                <c:pt idx="39316">
                  <c:v>152.64359859999999</c:v>
                </c:pt>
                <c:pt idx="39317">
                  <c:v>152.64359859999999</c:v>
                </c:pt>
                <c:pt idx="39318">
                  <c:v>157.85679339999999</c:v>
                </c:pt>
                <c:pt idx="39319">
                  <c:v>147.33784159999999</c:v>
                </c:pt>
                <c:pt idx="39320">
                  <c:v>157.8607011</c:v>
                </c:pt>
                <c:pt idx="39321">
                  <c:v>147.33482040000001</c:v>
                </c:pt>
                <c:pt idx="39322">
                  <c:v>161.65251689999999</c:v>
                </c:pt>
                <c:pt idx="39323">
                  <c:v>161.65251689999999</c:v>
                </c:pt>
                <c:pt idx="39324">
                  <c:v>142.14557919999999</c:v>
                </c:pt>
                <c:pt idx="39325">
                  <c:v>153.5147379</c:v>
                </c:pt>
                <c:pt idx="39326">
                  <c:v>147.46637459999999</c:v>
                </c:pt>
                <c:pt idx="39327">
                  <c:v>153.7702769</c:v>
                </c:pt>
                <c:pt idx="39328">
                  <c:v>143.9179997</c:v>
                </c:pt>
                <c:pt idx="39329">
                  <c:v>150.8804514</c:v>
                </c:pt>
                <c:pt idx="39330">
                  <c:v>150.8804514</c:v>
                </c:pt>
                <c:pt idx="39331">
                  <c:v>151.66583829999999</c:v>
                </c:pt>
                <c:pt idx="39332">
                  <c:v>151.66583829999999</c:v>
                </c:pt>
                <c:pt idx="39333">
                  <c:v>148.6067788</c:v>
                </c:pt>
                <c:pt idx="39334">
                  <c:v>164.1278117</c:v>
                </c:pt>
                <c:pt idx="39335">
                  <c:v>152.5745297</c:v>
                </c:pt>
                <c:pt idx="39336">
                  <c:v>157.92601239999999</c:v>
                </c:pt>
                <c:pt idx="39337">
                  <c:v>157.92601239999999</c:v>
                </c:pt>
                <c:pt idx="39338">
                  <c:v>158.05693070000001</c:v>
                </c:pt>
                <c:pt idx="39339">
                  <c:v>152.57574450000001</c:v>
                </c:pt>
                <c:pt idx="39340">
                  <c:v>158.7920029</c:v>
                </c:pt>
                <c:pt idx="39341">
                  <c:v>154.1878974</c:v>
                </c:pt>
                <c:pt idx="39342">
                  <c:v>154.1878974</c:v>
                </c:pt>
                <c:pt idx="39343">
                  <c:v>148.63148820000001</c:v>
                </c:pt>
                <c:pt idx="39344">
                  <c:v>148.63148820000001</c:v>
                </c:pt>
                <c:pt idx="39345">
                  <c:v>147.73187770000001</c:v>
                </c:pt>
                <c:pt idx="39346">
                  <c:v>145.364283</c:v>
                </c:pt>
                <c:pt idx="39347">
                  <c:v>151.73042179999999</c:v>
                </c:pt>
                <c:pt idx="39348">
                  <c:v>153.3820671</c:v>
                </c:pt>
                <c:pt idx="39349">
                  <c:v>156.93040999999999</c:v>
                </c:pt>
                <c:pt idx="39350">
                  <c:v>156.93040999999999</c:v>
                </c:pt>
                <c:pt idx="39351">
                  <c:v>149.16269679999999</c:v>
                </c:pt>
                <c:pt idx="39352">
                  <c:v>158.45772310000001</c:v>
                </c:pt>
                <c:pt idx="39353">
                  <c:v>158.45772310000001</c:v>
                </c:pt>
                <c:pt idx="39354">
                  <c:v>146.48830989999999</c:v>
                </c:pt>
                <c:pt idx="39355">
                  <c:v>163.32724619999999</c:v>
                </c:pt>
                <c:pt idx="39356">
                  <c:v>152.90475950000001</c:v>
                </c:pt>
                <c:pt idx="39357">
                  <c:v>152.90475950000001</c:v>
                </c:pt>
                <c:pt idx="39358">
                  <c:v>152.95786519999999</c:v>
                </c:pt>
                <c:pt idx="39359">
                  <c:v>150.81155000000001</c:v>
                </c:pt>
                <c:pt idx="39360">
                  <c:v>157.84860019999999</c:v>
                </c:pt>
                <c:pt idx="39361">
                  <c:v>151.1546482</c:v>
                </c:pt>
                <c:pt idx="39362">
                  <c:v>157.8471131</c:v>
                </c:pt>
                <c:pt idx="39363">
                  <c:v>149.61479510000001</c:v>
                </c:pt>
                <c:pt idx="39364">
                  <c:v>153.86512289999999</c:v>
                </c:pt>
                <c:pt idx="39365">
                  <c:v>163.70554469999999</c:v>
                </c:pt>
                <c:pt idx="39366">
                  <c:v>163.70554469999999</c:v>
                </c:pt>
                <c:pt idx="39367">
                  <c:v>153.86950289999999</c:v>
                </c:pt>
                <c:pt idx="39368">
                  <c:v>164.2047268</c:v>
                </c:pt>
                <c:pt idx="39369">
                  <c:v>164.2047268</c:v>
                </c:pt>
                <c:pt idx="39370">
                  <c:v>156.9711375</c:v>
                </c:pt>
                <c:pt idx="39371">
                  <c:v>147.3620602</c:v>
                </c:pt>
                <c:pt idx="39372">
                  <c:v>163.1952201</c:v>
                </c:pt>
                <c:pt idx="39373">
                  <c:v>163.1952201</c:v>
                </c:pt>
                <c:pt idx="39374">
                  <c:v>158.1648927</c:v>
                </c:pt>
                <c:pt idx="39375">
                  <c:v>158.1648927</c:v>
                </c:pt>
                <c:pt idx="39376">
                  <c:v>158.21535299999999</c:v>
                </c:pt>
                <c:pt idx="39377">
                  <c:v>150.7584693</c:v>
                </c:pt>
                <c:pt idx="39378">
                  <c:v>146.444953</c:v>
                </c:pt>
                <c:pt idx="39379">
                  <c:v>146.444953</c:v>
                </c:pt>
                <c:pt idx="39380">
                  <c:v>154.4375162</c:v>
                </c:pt>
                <c:pt idx="39381">
                  <c:v>154.84877560000001</c:v>
                </c:pt>
                <c:pt idx="39382">
                  <c:v>159.1293239</c:v>
                </c:pt>
                <c:pt idx="39383">
                  <c:v>164.1202667</c:v>
                </c:pt>
                <c:pt idx="39384">
                  <c:v>156.03727169999999</c:v>
                </c:pt>
                <c:pt idx="39385">
                  <c:v>145.6774106</c:v>
                </c:pt>
                <c:pt idx="39386">
                  <c:v>156.0492673</c:v>
                </c:pt>
                <c:pt idx="39387">
                  <c:v>159.1336067</c:v>
                </c:pt>
                <c:pt idx="39388">
                  <c:v>147.13040549999999</c:v>
                </c:pt>
                <c:pt idx="39389">
                  <c:v>164.42465139999999</c:v>
                </c:pt>
                <c:pt idx="39390">
                  <c:v>164.42465139999999</c:v>
                </c:pt>
                <c:pt idx="39391">
                  <c:v>163.5092769</c:v>
                </c:pt>
                <c:pt idx="39392">
                  <c:v>162.24658790000001</c:v>
                </c:pt>
                <c:pt idx="39393">
                  <c:v>142.00964730000001</c:v>
                </c:pt>
                <c:pt idx="39394">
                  <c:v>156.0144555</c:v>
                </c:pt>
                <c:pt idx="39395">
                  <c:v>156.67640599999999</c:v>
                </c:pt>
                <c:pt idx="39396">
                  <c:v>160.11677839999999</c:v>
                </c:pt>
                <c:pt idx="39397">
                  <c:v>152.6096288</c:v>
                </c:pt>
                <c:pt idx="39398">
                  <c:v>149.1365921</c:v>
                </c:pt>
                <c:pt idx="39399">
                  <c:v>151.68083799999999</c:v>
                </c:pt>
                <c:pt idx="39400">
                  <c:v>151.68083799999999</c:v>
                </c:pt>
                <c:pt idx="39401">
                  <c:v>165.3930593</c:v>
                </c:pt>
                <c:pt idx="39402">
                  <c:v>149.9191587</c:v>
                </c:pt>
                <c:pt idx="39403">
                  <c:v>155.23555500000001</c:v>
                </c:pt>
                <c:pt idx="39404">
                  <c:v>155.23824759999999</c:v>
                </c:pt>
                <c:pt idx="39405">
                  <c:v>149.92174349999999</c:v>
                </c:pt>
                <c:pt idx="39406">
                  <c:v>149.92174349999999</c:v>
                </c:pt>
                <c:pt idx="39407">
                  <c:v>145.6374261</c:v>
                </c:pt>
                <c:pt idx="39408">
                  <c:v>160.93879179999999</c:v>
                </c:pt>
                <c:pt idx="39409">
                  <c:v>161.31158429999999</c:v>
                </c:pt>
                <c:pt idx="39410">
                  <c:v>161.32172499999999</c:v>
                </c:pt>
                <c:pt idx="39411">
                  <c:v>149.6574713</c:v>
                </c:pt>
                <c:pt idx="39412">
                  <c:v>146.7027697</c:v>
                </c:pt>
                <c:pt idx="39413">
                  <c:v>159.51137600000001</c:v>
                </c:pt>
                <c:pt idx="39414">
                  <c:v>165.22828759999999</c:v>
                </c:pt>
                <c:pt idx="39415">
                  <c:v>159.51427140000001</c:v>
                </c:pt>
                <c:pt idx="39416">
                  <c:v>155.14284499999999</c:v>
                </c:pt>
                <c:pt idx="39417">
                  <c:v>156.94666230000001</c:v>
                </c:pt>
                <c:pt idx="39418">
                  <c:v>156.94666230000001</c:v>
                </c:pt>
                <c:pt idx="39419">
                  <c:v>157.894398</c:v>
                </c:pt>
                <c:pt idx="39420">
                  <c:v>154.18486369999999</c:v>
                </c:pt>
                <c:pt idx="39421">
                  <c:v>148.90995219999999</c:v>
                </c:pt>
                <c:pt idx="39422">
                  <c:v>149.8804135</c:v>
                </c:pt>
                <c:pt idx="39423">
                  <c:v>152.946924</c:v>
                </c:pt>
                <c:pt idx="39424">
                  <c:v>154.18673630000001</c:v>
                </c:pt>
                <c:pt idx="39425">
                  <c:v>170.4938272</c:v>
                </c:pt>
                <c:pt idx="39426">
                  <c:v>155.15518779999999</c:v>
                </c:pt>
                <c:pt idx="39427">
                  <c:v>155.15518779999999</c:v>
                </c:pt>
                <c:pt idx="39428">
                  <c:v>166.62877850000001</c:v>
                </c:pt>
                <c:pt idx="39429">
                  <c:v>153.62068529999999</c:v>
                </c:pt>
                <c:pt idx="39430">
                  <c:v>164.76041720000001</c:v>
                </c:pt>
                <c:pt idx="39431">
                  <c:v>164.76594460000001</c:v>
                </c:pt>
                <c:pt idx="39432">
                  <c:v>160.40110680000001</c:v>
                </c:pt>
                <c:pt idx="39433">
                  <c:v>149.00460459999999</c:v>
                </c:pt>
                <c:pt idx="39434">
                  <c:v>149.00460459999999</c:v>
                </c:pt>
                <c:pt idx="39435">
                  <c:v>149.9919214</c:v>
                </c:pt>
                <c:pt idx="39436">
                  <c:v>159.43735899999999</c:v>
                </c:pt>
                <c:pt idx="39437">
                  <c:v>156.26280199999999</c:v>
                </c:pt>
                <c:pt idx="39438">
                  <c:v>163.21220289999999</c:v>
                </c:pt>
                <c:pt idx="39439">
                  <c:v>163.21220289999999</c:v>
                </c:pt>
                <c:pt idx="39440">
                  <c:v>159.4414208</c:v>
                </c:pt>
                <c:pt idx="39441">
                  <c:v>149.39765220000001</c:v>
                </c:pt>
                <c:pt idx="39442">
                  <c:v>155.1073347</c:v>
                </c:pt>
                <c:pt idx="39443">
                  <c:v>163.21160879999999</c:v>
                </c:pt>
                <c:pt idx="39444">
                  <c:v>146.4910002</c:v>
                </c:pt>
                <c:pt idx="39445">
                  <c:v>153.26842809999999</c:v>
                </c:pt>
                <c:pt idx="39446">
                  <c:v>153.26842809999999</c:v>
                </c:pt>
                <c:pt idx="39447">
                  <c:v>160.42746210000001</c:v>
                </c:pt>
                <c:pt idx="39448">
                  <c:v>160.42746210000001</c:v>
                </c:pt>
                <c:pt idx="39449">
                  <c:v>160.53917490000001</c:v>
                </c:pt>
                <c:pt idx="39450">
                  <c:v>165.68930470000001</c:v>
                </c:pt>
                <c:pt idx="39451">
                  <c:v>157.61604310000001</c:v>
                </c:pt>
                <c:pt idx="39452">
                  <c:v>157.61604310000001</c:v>
                </c:pt>
                <c:pt idx="39453">
                  <c:v>154.24471890000001</c:v>
                </c:pt>
                <c:pt idx="39454">
                  <c:v>158.58148510000001</c:v>
                </c:pt>
                <c:pt idx="39455">
                  <c:v>154.1723662</c:v>
                </c:pt>
                <c:pt idx="39456">
                  <c:v>154.1691227</c:v>
                </c:pt>
                <c:pt idx="39457">
                  <c:v>160.36877229999999</c:v>
                </c:pt>
                <c:pt idx="39458">
                  <c:v>150.22880660000001</c:v>
                </c:pt>
                <c:pt idx="39459">
                  <c:v>150.22880660000001</c:v>
                </c:pt>
                <c:pt idx="39460">
                  <c:v>150.28626550000001</c:v>
                </c:pt>
                <c:pt idx="39461">
                  <c:v>147.92145769999999</c:v>
                </c:pt>
                <c:pt idx="39462">
                  <c:v>150.69297090000001</c:v>
                </c:pt>
                <c:pt idx="39463">
                  <c:v>151.18461669999999</c:v>
                </c:pt>
                <c:pt idx="39464">
                  <c:v>161.87904420000001</c:v>
                </c:pt>
                <c:pt idx="39465">
                  <c:v>161.87904420000001</c:v>
                </c:pt>
                <c:pt idx="39466">
                  <c:v>158.51743339999999</c:v>
                </c:pt>
                <c:pt idx="39467">
                  <c:v>158.51743339999999</c:v>
                </c:pt>
                <c:pt idx="39468">
                  <c:v>165.79607759999999</c:v>
                </c:pt>
                <c:pt idx="39469">
                  <c:v>156.36757739999999</c:v>
                </c:pt>
                <c:pt idx="39470">
                  <c:v>150.7624395</c:v>
                </c:pt>
                <c:pt idx="39471">
                  <c:v>148.10781729999999</c:v>
                </c:pt>
                <c:pt idx="39472">
                  <c:v>155.44502199999999</c:v>
                </c:pt>
                <c:pt idx="39473">
                  <c:v>155.44502199999999</c:v>
                </c:pt>
                <c:pt idx="39474">
                  <c:v>154.54601529999999</c:v>
                </c:pt>
                <c:pt idx="39475">
                  <c:v>159.42843189999999</c:v>
                </c:pt>
                <c:pt idx="39476">
                  <c:v>166.17394899999999</c:v>
                </c:pt>
                <c:pt idx="39477">
                  <c:v>166.17394899999999</c:v>
                </c:pt>
                <c:pt idx="39478">
                  <c:v>149.70828330000001</c:v>
                </c:pt>
                <c:pt idx="39479">
                  <c:v>158.52470289999999</c:v>
                </c:pt>
                <c:pt idx="39480">
                  <c:v>159.4272096</c:v>
                </c:pt>
                <c:pt idx="39481">
                  <c:v>149.8823783</c:v>
                </c:pt>
                <c:pt idx="39482">
                  <c:v>152.16051949999999</c:v>
                </c:pt>
                <c:pt idx="39483">
                  <c:v>156.40275510000001</c:v>
                </c:pt>
                <c:pt idx="39484">
                  <c:v>156.40734430000001</c:v>
                </c:pt>
                <c:pt idx="39485">
                  <c:v>164.76096419999999</c:v>
                </c:pt>
                <c:pt idx="39486">
                  <c:v>164.76096419999999</c:v>
                </c:pt>
                <c:pt idx="39487">
                  <c:v>149.13928870000001</c:v>
                </c:pt>
                <c:pt idx="39488">
                  <c:v>149.13928870000001</c:v>
                </c:pt>
                <c:pt idx="39489">
                  <c:v>148.40457799999999</c:v>
                </c:pt>
                <c:pt idx="39490">
                  <c:v>149.0152338</c:v>
                </c:pt>
                <c:pt idx="39491">
                  <c:v>160.69476549999999</c:v>
                </c:pt>
                <c:pt idx="39492">
                  <c:v>149.0152338</c:v>
                </c:pt>
                <c:pt idx="39493">
                  <c:v>160.69476549999999</c:v>
                </c:pt>
                <c:pt idx="39494">
                  <c:v>150.32366429999999</c:v>
                </c:pt>
                <c:pt idx="39495">
                  <c:v>159.78993689999999</c:v>
                </c:pt>
                <c:pt idx="39496">
                  <c:v>157.5962256</c:v>
                </c:pt>
                <c:pt idx="39497">
                  <c:v>157.608126</c:v>
                </c:pt>
                <c:pt idx="39498">
                  <c:v>153.32472390000001</c:v>
                </c:pt>
                <c:pt idx="39499">
                  <c:v>156.02624130000001</c:v>
                </c:pt>
                <c:pt idx="39500">
                  <c:v>157.38474360000001</c:v>
                </c:pt>
                <c:pt idx="39501">
                  <c:v>165.68127150000001</c:v>
                </c:pt>
                <c:pt idx="39502">
                  <c:v>161.65413989999999</c:v>
                </c:pt>
                <c:pt idx="39503">
                  <c:v>149.87119229999999</c:v>
                </c:pt>
                <c:pt idx="39504">
                  <c:v>148.25503689999999</c:v>
                </c:pt>
                <c:pt idx="39505">
                  <c:v>161.65862619999999</c:v>
                </c:pt>
                <c:pt idx="39506">
                  <c:v>163.78407519999999</c:v>
                </c:pt>
                <c:pt idx="39507">
                  <c:v>160.102453</c:v>
                </c:pt>
                <c:pt idx="39508">
                  <c:v>154.1687407</c:v>
                </c:pt>
                <c:pt idx="39509">
                  <c:v>166.0252893</c:v>
                </c:pt>
                <c:pt idx="39510">
                  <c:v>158.57082030000001</c:v>
                </c:pt>
                <c:pt idx="39511">
                  <c:v>152.44714680000001</c:v>
                </c:pt>
                <c:pt idx="39512">
                  <c:v>152.44714680000001</c:v>
                </c:pt>
                <c:pt idx="39513">
                  <c:v>162.63742619999999</c:v>
                </c:pt>
                <c:pt idx="39514">
                  <c:v>158.66638380000001</c:v>
                </c:pt>
                <c:pt idx="39515">
                  <c:v>153.280867</c:v>
                </c:pt>
                <c:pt idx="39516">
                  <c:v>153.280867</c:v>
                </c:pt>
                <c:pt idx="39517">
                  <c:v>158.66910329999999</c:v>
                </c:pt>
                <c:pt idx="39518">
                  <c:v>166.94140469999999</c:v>
                </c:pt>
                <c:pt idx="39519">
                  <c:v>162.85465579999999</c:v>
                </c:pt>
                <c:pt idx="39520">
                  <c:v>162.86460410000001</c:v>
                </c:pt>
                <c:pt idx="39521">
                  <c:v>163.4186206</c:v>
                </c:pt>
                <c:pt idx="39522">
                  <c:v>152.48603230000001</c:v>
                </c:pt>
                <c:pt idx="39523">
                  <c:v>148.21096979999999</c:v>
                </c:pt>
                <c:pt idx="39524">
                  <c:v>151.5357534</c:v>
                </c:pt>
                <c:pt idx="39525">
                  <c:v>150.17036479999999</c:v>
                </c:pt>
                <c:pt idx="39526">
                  <c:v>167.69994610000001</c:v>
                </c:pt>
                <c:pt idx="39527">
                  <c:v>161.99299110000001</c:v>
                </c:pt>
                <c:pt idx="39528">
                  <c:v>161.99821919999999</c:v>
                </c:pt>
                <c:pt idx="39529">
                  <c:v>163.85086939999999</c:v>
                </c:pt>
                <c:pt idx="39530">
                  <c:v>159.43504720000001</c:v>
                </c:pt>
                <c:pt idx="39531">
                  <c:v>157.69829730000001</c:v>
                </c:pt>
                <c:pt idx="39532">
                  <c:v>158.53143259999999</c:v>
                </c:pt>
                <c:pt idx="39533">
                  <c:v>158.53143259999999</c:v>
                </c:pt>
                <c:pt idx="39534">
                  <c:v>155.4492707</c:v>
                </c:pt>
                <c:pt idx="39535">
                  <c:v>156.7198472</c:v>
                </c:pt>
                <c:pt idx="39536">
                  <c:v>156.7198472</c:v>
                </c:pt>
                <c:pt idx="39537">
                  <c:v>172.9519583</c:v>
                </c:pt>
                <c:pt idx="39538">
                  <c:v>152.4454762</c:v>
                </c:pt>
                <c:pt idx="39539">
                  <c:v>156.74498</c:v>
                </c:pt>
                <c:pt idx="39540">
                  <c:v>159.73519709999999</c:v>
                </c:pt>
                <c:pt idx="39541">
                  <c:v>156.7471573</c:v>
                </c:pt>
                <c:pt idx="39542">
                  <c:v>167.2313959</c:v>
                </c:pt>
                <c:pt idx="39543">
                  <c:v>167.23692990000001</c:v>
                </c:pt>
                <c:pt idx="39544">
                  <c:v>153.45697820000001</c:v>
                </c:pt>
                <c:pt idx="39545">
                  <c:v>162.9444168</c:v>
                </c:pt>
                <c:pt idx="39546">
                  <c:v>158.7558526</c:v>
                </c:pt>
                <c:pt idx="39547">
                  <c:v>157.50760750000001</c:v>
                </c:pt>
                <c:pt idx="39548">
                  <c:v>150.62428030000001</c:v>
                </c:pt>
                <c:pt idx="39549">
                  <c:v>150.62428030000001</c:v>
                </c:pt>
                <c:pt idx="39550">
                  <c:v>148.91555980000001</c:v>
                </c:pt>
                <c:pt idx="39551">
                  <c:v>151.51380209999999</c:v>
                </c:pt>
                <c:pt idx="39552">
                  <c:v>161.98799099999999</c:v>
                </c:pt>
                <c:pt idx="39553">
                  <c:v>154.63835539999999</c:v>
                </c:pt>
                <c:pt idx="39554">
                  <c:v>164.78347930000001</c:v>
                </c:pt>
                <c:pt idx="39555">
                  <c:v>164.78347930000001</c:v>
                </c:pt>
                <c:pt idx="39556">
                  <c:v>165.69646760000001</c:v>
                </c:pt>
                <c:pt idx="39557">
                  <c:v>157.66112559999999</c:v>
                </c:pt>
                <c:pt idx="39558">
                  <c:v>161.98753070000001</c:v>
                </c:pt>
                <c:pt idx="39559">
                  <c:v>161.97424290000001</c:v>
                </c:pt>
                <c:pt idx="39560">
                  <c:v>161.97424290000001</c:v>
                </c:pt>
                <c:pt idx="39561">
                  <c:v>147.21424160000001</c:v>
                </c:pt>
                <c:pt idx="39562">
                  <c:v>149.5021539</c:v>
                </c:pt>
                <c:pt idx="39563">
                  <c:v>149.5021539</c:v>
                </c:pt>
                <c:pt idx="39564">
                  <c:v>163.02470080000001</c:v>
                </c:pt>
                <c:pt idx="39565">
                  <c:v>148.1099873</c:v>
                </c:pt>
                <c:pt idx="39566">
                  <c:v>156.76141730000001</c:v>
                </c:pt>
                <c:pt idx="39567">
                  <c:v>160.10651669999999</c:v>
                </c:pt>
                <c:pt idx="39568">
                  <c:v>160.10651669999999</c:v>
                </c:pt>
                <c:pt idx="39569">
                  <c:v>155.830264</c:v>
                </c:pt>
                <c:pt idx="39570">
                  <c:v>155.830264</c:v>
                </c:pt>
                <c:pt idx="39571">
                  <c:v>167.25999300000001</c:v>
                </c:pt>
                <c:pt idx="39572">
                  <c:v>156.72902110000001</c:v>
                </c:pt>
                <c:pt idx="39573">
                  <c:v>156.7260655</c:v>
                </c:pt>
                <c:pt idx="39574">
                  <c:v>162.9105782</c:v>
                </c:pt>
                <c:pt idx="39575">
                  <c:v>152.4017159</c:v>
                </c:pt>
                <c:pt idx="39576">
                  <c:v>151.3696516</c:v>
                </c:pt>
                <c:pt idx="39577">
                  <c:v>164.35728810000001</c:v>
                </c:pt>
                <c:pt idx="39578">
                  <c:v>164.35728810000001</c:v>
                </c:pt>
                <c:pt idx="39579">
                  <c:v>152.78369369999999</c:v>
                </c:pt>
                <c:pt idx="39580">
                  <c:v>152.78369369999999</c:v>
                </c:pt>
                <c:pt idx="39581">
                  <c:v>155.8391268</c:v>
                </c:pt>
                <c:pt idx="39582">
                  <c:v>155.85276390000001</c:v>
                </c:pt>
                <c:pt idx="39583">
                  <c:v>150.47636259999999</c:v>
                </c:pt>
                <c:pt idx="39584">
                  <c:v>152.8409221</c:v>
                </c:pt>
                <c:pt idx="39585">
                  <c:v>168.26643469999999</c:v>
                </c:pt>
                <c:pt idx="39586">
                  <c:v>167.2596345</c:v>
                </c:pt>
                <c:pt idx="39587">
                  <c:v>167.2596345</c:v>
                </c:pt>
                <c:pt idx="39588">
                  <c:v>161.06982160000001</c:v>
                </c:pt>
                <c:pt idx="39589">
                  <c:v>161.06982160000001</c:v>
                </c:pt>
                <c:pt idx="39590">
                  <c:v>153.32858909999999</c:v>
                </c:pt>
                <c:pt idx="39591">
                  <c:v>148.71959759999999</c:v>
                </c:pt>
                <c:pt idx="39592">
                  <c:v>161.032319</c:v>
                </c:pt>
                <c:pt idx="39593">
                  <c:v>152.4044418</c:v>
                </c:pt>
                <c:pt idx="39594">
                  <c:v>168.64156009999999</c:v>
                </c:pt>
                <c:pt idx="39595">
                  <c:v>168.64156009999999</c:v>
                </c:pt>
                <c:pt idx="39596">
                  <c:v>154.96956019999999</c:v>
                </c:pt>
                <c:pt idx="39597">
                  <c:v>150.68770180000001</c:v>
                </c:pt>
                <c:pt idx="39598">
                  <c:v>161.97327010000001</c:v>
                </c:pt>
                <c:pt idx="39599">
                  <c:v>160.25851879999999</c:v>
                </c:pt>
                <c:pt idx="39600">
                  <c:v>157.03222009999999</c:v>
                </c:pt>
                <c:pt idx="39601">
                  <c:v>157.03222009999999</c:v>
                </c:pt>
                <c:pt idx="39602">
                  <c:v>157.09139070000001</c:v>
                </c:pt>
                <c:pt idx="39603">
                  <c:v>161.97232109999999</c:v>
                </c:pt>
                <c:pt idx="39604">
                  <c:v>151.6702736</c:v>
                </c:pt>
                <c:pt idx="39605">
                  <c:v>151.6702736</c:v>
                </c:pt>
                <c:pt idx="39606">
                  <c:v>154.71112780000001</c:v>
                </c:pt>
                <c:pt idx="39607">
                  <c:v>153.68852459999999</c:v>
                </c:pt>
                <c:pt idx="39608">
                  <c:v>157.98956269999999</c:v>
                </c:pt>
                <c:pt idx="39609">
                  <c:v>147.5773647</c:v>
                </c:pt>
                <c:pt idx="39610">
                  <c:v>157.9943341</c:v>
                </c:pt>
                <c:pt idx="39611">
                  <c:v>154.51440460000001</c:v>
                </c:pt>
                <c:pt idx="39612">
                  <c:v>173.89633280000001</c:v>
                </c:pt>
                <c:pt idx="39613">
                  <c:v>173.89633280000001</c:v>
                </c:pt>
                <c:pt idx="39614">
                  <c:v>160.10679490000001</c:v>
                </c:pt>
                <c:pt idx="39615">
                  <c:v>160.11855650000001</c:v>
                </c:pt>
                <c:pt idx="39616">
                  <c:v>150.6341037</c:v>
                </c:pt>
                <c:pt idx="39617">
                  <c:v>150.6341037</c:v>
                </c:pt>
                <c:pt idx="39618">
                  <c:v>158.93330639999999</c:v>
                </c:pt>
                <c:pt idx="39619">
                  <c:v>162.26639069999999</c:v>
                </c:pt>
                <c:pt idx="39620">
                  <c:v>162.26639069999999</c:v>
                </c:pt>
                <c:pt idx="39621">
                  <c:v>162.32315349999999</c:v>
                </c:pt>
                <c:pt idx="39622">
                  <c:v>154.9343902</c:v>
                </c:pt>
                <c:pt idx="39623">
                  <c:v>166.2797032</c:v>
                </c:pt>
                <c:pt idx="39624">
                  <c:v>158.58059410000001</c:v>
                </c:pt>
                <c:pt idx="39625">
                  <c:v>158.96976219999999</c:v>
                </c:pt>
                <c:pt idx="39626">
                  <c:v>154.2098968</c:v>
                </c:pt>
                <c:pt idx="39627">
                  <c:v>167.24891650000001</c:v>
                </c:pt>
                <c:pt idx="39628">
                  <c:v>163.2255059</c:v>
                </c:pt>
                <c:pt idx="39629">
                  <c:v>156.67951260000001</c:v>
                </c:pt>
                <c:pt idx="39630">
                  <c:v>163.5274694</c:v>
                </c:pt>
                <c:pt idx="39631">
                  <c:v>147.52291579999999</c:v>
                </c:pt>
                <c:pt idx="39632">
                  <c:v>150.8326519</c:v>
                </c:pt>
                <c:pt idx="39633">
                  <c:v>163.22783050000001</c:v>
                </c:pt>
                <c:pt idx="39634">
                  <c:v>154.6766743</c:v>
                </c:pt>
                <c:pt idx="39635">
                  <c:v>154.969897</c:v>
                </c:pt>
                <c:pt idx="39636">
                  <c:v>154.969897</c:v>
                </c:pt>
                <c:pt idx="39637">
                  <c:v>167.5308953</c:v>
                </c:pt>
                <c:pt idx="39638">
                  <c:v>167.5308953</c:v>
                </c:pt>
                <c:pt idx="39639">
                  <c:v>161.15400959999999</c:v>
                </c:pt>
                <c:pt idx="39640">
                  <c:v>165.35335380000001</c:v>
                </c:pt>
                <c:pt idx="39641">
                  <c:v>161.15899210000001</c:v>
                </c:pt>
                <c:pt idx="39642">
                  <c:v>165.363291</c:v>
                </c:pt>
                <c:pt idx="39643">
                  <c:v>166.8370592</c:v>
                </c:pt>
                <c:pt idx="39644">
                  <c:v>164.20700740000001</c:v>
                </c:pt>
                <c:pt idx="39645">
                  <c:v>160.16813970000001</c:v>
                </c:pt>
                <c:pt idx="39646">
                  <c:v>155.8446481</c:v>
                </c:pt>
                <c:pt idx="39647">
                  <c:v>155.8446481</c:v>
                </c:pt>
                <c:pt idx="39648">
                  <c:v>155.05535</c:v>
                </c:pt>
                <c:pt idx="39649">
                  <c:v>163.85902129999999</c:v>
                </c:pt>
                <c:pt idx="39650">
                  <c:v>150.7820534</c:v>
                </c:pt>
                <c:pt idx="39651">
                  <c:v>171.1091974</c:v>
                </c:pt>
                <c:pt idx="39652">
                  <c:v>165.4160267</c:v>
                </c:pt>
                <c:pt idx="39653">
                  <c:v>165.418813</c:v>
                </c:pt>
                <c:pt idx="39654">
                  <c:v>161.9362103</c:v>
                </c:pt>
                <c:pt idx="39655">
                  <c:v>159.2339533</c:v>
                </c:pt>
                <c:pt idx="39656">
                  <c:v>159.2339533</c:v>
                </c:pt>
                <c:pt idx="39657">
                  <c:v>158.88170869999999</c:v>
                </c:pt>
                <c:pt idx="39658">
                  <c:v>166.3959457</c:v>
                </c:pt>
                <c:pt idx="39659">
                  <c:v>175.41208349999999</c:v>
                </c:pt>
                <c:pt idx="39660">
                  <c:v>161.08379199999999</c:v>
                </c:pt>
                <c:pt idx="39661">
                  <c:v>161.08379199999999</c:v>
                </c:pt>
                <c:pt idx="39662">
                  <c:v>151.22967879999999</c:v>
                </c:pt>
                <c:pt idx="39663">
                  <c:v>159.30501430000001</c:v>
                </c:pt>
                <c:pt idx="39664">
                  <c:v>149.9335399</c:v>
                </c:pt>
                <c:pt idx="39665">
                  <c:v>149.9335399</c:v>
                </c:pt>
                <c:pt idx="39666">
                  <c:v>158.5012481</c:v>
                </c:pt>
                <c:pt idx="39667">
                  <c:v>169.70144160000001</c:v>
                </c:pt>
                <c:pt idx="39668">
                  <c:v>169.70683299999999</c:v>
                </c:pt>
                <c:pt idx="39669">
                  <c:v>155.0083759</c:v>
                </c:pt>
                <c:pt idx="39670">
                  <c:v>155.97753109999999</c:v>
                </c:pt>
                <c:pt idx="39671">
                  <c:v>158.34931449999999</c:v>
                </c:pt>
                <c:pt idx="39672">
                  <c:v>158.35403930000001</c:v>
                </c:pt>
                <c:pt idx="39673">
                  <c:v>154.039928</c:v>
                </c:pt>
                <c:pt idx="39674">
                  <c:v>162.18482270000001</c:v>
                </c:pt>
                <c:pt idx="39675">
                  <c:v>163.62761760000001</c:v>
                </c:pt>
                <c:pt idx="39676">
                  <c:v>164.534178</c:v>
                </c:pt>
                <c:pt idx="39677">
                  <c:v>159.87138540000001</c:v>
                </c:pt>
                <c:pt idx="39678">
                  <c:v>153.19956089999999</c:v>
                </c:pt>
                <c:pt idx="39679">
                  <c:v>153.19956089999999</c:v>
                </c:pt>
                <c:pt idx="39680">
                  <c:v>164.4769459</c:v>
                </c:pt>
                <c:pt idx="39681">
                  <c:v>164.4769459</c:v>
                </c:pt>
                <c:pt idx="39682">
                  <c:v>163.5777583</c:v>
                </c:pt>
                <c:pt idx="39683">
                  <c:v>159.25932270000001</c:v>
                </c:pt>
                <c:pt idx="39684">
                  <c:v>161.39867229999999</c:v>
                </c:pt>
                <c:pt idx="39685">
                  <c:v>163.57994650000001</c:v>
                </c:pt>
                <c:pt idx="39686">
                  <c:v>159.27815419999999</c:v>
                </c:pt>
                <c:pt idx="39687">
                  <c:v>166.44756179999999</c:v>
                </c:pt>
                <c:pt idx="39688">
                  <c:v>158.5291502</c:v>
                </c:pt>
                <c:pt idx="39689">
                  <c:v>150.71767969999999</c:v>
                </c:pt>
                <c:pt idx="39690">
                  <c:v>152.05927439999999</c:v>
                </c:pt>
                <c:pt idx="39691">
                  <c:v>152.05927439999999</c:v>
                </c:pt>
                <c:pt idx="39692">
                  <c:v>149.7949868</c:v>
                </c:pt>
                <c:pt idx="39693">
                  <c:v>150.6847501</c:v>
                </c:pt>
                <c:pt idx="39694">
                  <c:v>160.05774969999999</c:v>
                </c:pt>
                <c:pt idx="39695">
                  <c:v>157.4404883</c:v>
                </c:pt>
                <c:pt idx="39696">
                  <c:v>157.4404883</c:v>
                </c:pt>
                <c:pt idx="39697">
                  <c:v>159.2975812</c:v>
                </c:pt>
                <c:pt idx="39698">
                  <c:v>159.31115919999999</c:v>
                </c:pt>
                <c:pt idx="39699">
                  <c:v>158.33212359999999</c:v>
                </c:pt>
                <c:pt idx="39700">
                  <c:v>166.83894269999999</c:v>
                </c:pt>
                <c:pt idx="39701">
                  <c:v>166.83894269999999</c:v>
                </c:pt>
                <c:pt idx="39702">
                  <c:v>158.3294903</c:v>
                </c:pt>
                <c:pt idx="39703">
                  <c:v>164.49413720000001</c:v>
                </c:pt>
                <c:pt idx="39704">
                  <c:v>170.7356757</c:v>
                </c:pt>
                <c:pt idx="39705">
                  <c:v>155.33438820000001</c:v>
                </c:pt>
                <c:pt idx="39706">
                  <c:v>155.33438820000001</c:v>
                </c:pt>
                <c:pt idx="39707">
                  <c:v>153.97912679999999</c:v>
                </c:pt>
                <c:pt idx="39708">
                  <c:v>155.39811660000001</c:v>
                </c:pt>
                <c:pt idx="39709">
                  <c:v>163.54034279999999</c:v>
                </c:pt>
                <c:pt idx="39710">
                  <c:v>154.92383770000001</c:v>
                </c:pt>
                <c:pt idx="39711">
                  <c:v>156.2803744</c:v>
                </c:pt>
                <c:pt idx="39712">
                  <c:v>151.17409749999999</c:v>
                </c:pt>
                <c:pt idx="39713">
                  <c:v>149.93522830000001</c:v>
                </c:pt>
                <c:pt idx="39714">
                  <c:v>149.93522830000001</c:v>
                </c:pt>
                <c:pt idx="39715">
                  <c:v>156.28550899999999</c:v>
                </c:pt>
                <c:pt idx="39716">
                  <c:v>171.1130958</c:v>
                </c:pt>
                <c:pt idx="39717">
                  <c:v>171.1130958</c:v>
                </c:pt>
                <c:pt idx="39718">
                  <c:v>162.66571909999999</c:v>
                </c:pt>
                <c:pt idx="39719">
                  <c:v>162.66571909999999</c:v>
                </c:pt>
                <c:pt idx="39720">
                  <c:v>161.3125331</c:v>
                </c:pt>
                <c:pt idx="39721">
                  <c:v>154.93565509999999</c:v>
                </c:pt>
                <c:pt idx="39722">
                  <c:v>163.5596774</c:v>
                </c:pt>
                <c:pt idx="39723">
                  <c:v>153.26756810000001</c:v>
                </c:pt>
                <c:pt idx="39724">
                  <c:v>163.55892030000001</c:v>
                </c:pt>
                <c:pt idx="39725">
                  <c:v>159.57616139999999</c:v>
                </c:pt>
                <c:pt idx="39726">
                  <c:v>159.57616139999999</c:v>
                </c:pt>
                <c:pt idx="39727">
                  <c:v>162.61765130000001</c:v>
                </c:pt>
                <c:pt idx="39728">
                  <c:v>159.63741540000001</c:v>
                </c:pt>
                <c:pt idx="39729">
                  <c:v>162.6316669</c:v>
                </c:pt>
                <c:pt idx="39730">
                  <c:v>157.25988520000001</c:v>
                </c:pt>
                <c:pt idx="39731">
                  <c:v>158.86151240000001</c:v>
                </c:pt>
                <c:pt idx="39732">
                  <c:v>176.35486890000001</c:v>
                </c:pt>
                <c:pt idx="39733">
                  <c:v>176.35486890000001</c:v>
                </c:pt>
                <c:pt idx="39734">
                  <c:v>154.37408049999999</c:v>
                </c:pt>
                <c:pt idx="39735">
                  <c:v>160.52866990000001</c:v>
                </c:pt>
                <c:pt idx="39736">
                  <c:v>163.6573568</c:v>
                </c:pt>
                <c:pt idx="39737">
                  <c:v>165.06005709999999</c:v>
                </c:pt>
                <c:pt idx="39738">
                  <c:v>151.10342639999999</c:v>
                </c:pt>
                <c:pt idx="39739">
                  <c:v>160.53366149999999</c:v>
                </c:pt>
                <c:pt idx="39740">
                  <c:v>168.7762262</c:v>
                </c:pt>
                <c:pt idx="39741">
                  <c:v>167.91673130000001</c:v>
                </c:pt>
                <c:pt idx="39742">
                  <c:v>167.91673130000001</c:v>
                </c:pt>
                <c:pt idx="39743">
                  <c:v>153.20618870000001</c:v>
                </c:pt>
                <c:pt idx="39744">
                  <c:v>153.20618870000001</c:v>
                </c:pt>
                <c:pt idx="39745">
                  <c:v>158.4110431</c:v>
                </c:pt>
                <c:pt idx="39746">
                  <c:v>159.1925991</c:v>
                </c:pt>
                <c:pt idx="39747">
                  <c:v>164.79864219999999</c:v>
                </c:pt>
                <c:pt idx="39748">
                  <c:v>164.79864219999999</c:v>
                </c:pt>
                <c:pt idx="39749">
                  <c:v>163.9045308</c:v>
                </c:pt>
                <c:pt idx="39750">
                  <c:v>166.94446959999999</c:v>
                </c:pt>
                <c:pt idx="39751">
                  <c:v>160.1731892</c:v>
                </c:pt>
                <c:pt idx="39752">
                  <c:v>157.50589590000001</c:v>
                </c:pt>
                <c:pt idx="39753">
                  <c:v>161.5072112</c:v>
                </c:pt>
                <c:pt idx="39754">
                  <c:v>163.73842490000001</c:v>
                </c:pt>
                <c:pt idx="39755">
                  <c:v>158.436374</c:v>
                </c:pt>
                <c:pt idx="39756">
                  <c:v>158.436374</c:v>
                </c:pt>
                <c:pt idx="39757">
                  <c:v>150.72395560000001</c:v>
                </c:pt>
                <c:pt idx="39758">
                  <c:v>165.75286349999999</c:v>
                </c:pt>
                <c:pt idx="39759">
                  <c:v>151.04419329999999</c:v>
                </c:pt>
                <c:pt idx="39760">
                  <c:v>154.35407169999999</c:v>
                </c:pt>
                <c:pt idx="39761">
                  <c:v>165.75774390000001</c:v>
                </c:pt>
                <c:pt idx="39762">
                  <c:v>159.01482909999999</c:v>
                </c:pt>
                <c:pt idx="39763">
                  <c:v>167.85046850000001</c:v>
                </c:pt>
                <c:pt idx="39764">
                  <c:v>167.8626175</c:v>
                </c:pt>
                <c:pt idx="39765">
                  <c:v>164.5796484</c:v>
                </c:pt>
                <c:pt idx="39766">
                  <c:v>164.58223770000001</c:v>
                </c:pt>
                <c:pt idx="39767">
                  <c:v>170.25255179999999</c:v>
                </c:pt>
                <c:pt idx="39768">
                  <c:v>154.08754579999999</c:v>
                </c:pt>
                <c:pt idx="39769">
                  <c:v>169.1533542</c:v>
                </c:pt>
                <c:pt idx="39770">
                  <c:v>159.4892308</c:v>
                </c:pt>
                <c:pt idx="39771">
                  <c:v>163.31597389999999</c:v>
                </c:pt>
                <c:pt idx="39772">
                  <c:v>157.45182339999999</c:v>
                </c:pt>
                <c:pt idx="39773">
                  <c:v>157.45182339999999</c:v>
                </c:pt>
                <c:pt idx="39774">
                  <c:v>166.7374958</c:v>
                </c:pt>
                <c:pt idx="39775">
                  <c:v>162.72860600000001</c:v>
                </c:pt>
                <c:pt idx="39776">
                  <c:v>173.5815456</c:v>
                </c:pt>
                <c:pt idx="39777">
                  <c:v>155.30004589999999</c:v>
                </c:pt>
                <c:pt idx="39778">
                  <c:v>167.8948738</c:v>
                </c:pt>
                <c:pt idx="39779">
                  <c:v>167.8999843</c:v>
                </c:pt>
                <c:pt idx="39780">
                  <c:v>157.62270599999999</c:v>
                </c:pt>
                <c:pt idx="39781">
                  <c:v>166.40214130000001</c:v>
                </c:pt>
                <c:pt idx="39782">
                  <c:v>154.30093400000001</c:v>
                </c:pt>
                <c:pt idx="39783">
                  <c:v>163.48758609999999</c:v>
                </c:pt>
                <c:pt idx="39784">
                  <c:v>155.30173500000001</c:v>
                </c:pt>
                <c:pt idx="39785">
                  <c:v>156.6744784</c:v>
                </c:pt>
                <c:pt idx="39786">
                  <c:v>162.69545350000001</c:v>
                </c:pt>
                <c:pt idx="39787">
                  <c:v>162.69545350000001</c:v>
                </c:pt>
                <c:pt idx="39788">
                  <c:v>156.67967049999999</c:v>
                </c:pt>
                <c:pt idx="39789">
                  <c:v>178.81131300000001</c:v>
                </c:pt>
                <c:pt idx="39790">
                  <c:v>172.17272869999999</c:v>
                </c:pt>
                <c:pt idx="39791">
                  <c:v>172.17812090000001</c:v>
                </c:pt>
                <c:pt idx="39792">
                  <c:v>151.84460709999999</c:v>
                </c:pt>
                <c:pt idx="39793">
                  <c:v>159.4359996</c:v>
                </c:pt>
                <c:pt idx="39794">
                  <c:v>162.6769108</c:v>
                </c:pt>
                <c:pt idx="39795">
                  <c:v>162.6769108</c:v>
                </c:pt>
                <c:pt idx="39796">
                  <c:v>161.86393480000001</c:v>
                </c:pt>
                <c:pt idx="39797">
                  <c:v>152.98067800000001</c:v>
                </c:pt>
                <c:pt idx="39798">
                  <c:v>160.16477710000001</c:v>
                </c:pt>
                <c:pt idx="39799">
                  <c:v>152.51236349999999</c:v>
                </c:pt>
                <c:pt idx="39800">
                  <c:v>152.51236349999999</c:v>
                </c:pt>
                <c:pt idx="39801">
                  <c:v>157.57369700000001</c:v>
                </c:pt>
                <c:pt idx="39802">
                  <c:v>160.9127555</c:v>
                </c:pt>
                <c:pt idx="39803">
                  <c:v>165.6077717</c:v>
                </c:pt>
                <c:pt idx="39804">
                  <c:v>160.9154561</c:v>
                </c:pt>
                <c:pt idx="39805">
                  <c:v>163.30990399999999</c:v>
                </c:pt>
                <c:pt idx="39806">
                  <c:v>168.75987029999999</c:v>
                </c:pt>
                <c:pt idx="39807">
                  <c:v>177.4235597</c:v>
                </c:pt>
                <c:pt idx="39808">
                  <c:v>177.4266346</c:v>
                </c:pt>
                <c:pt idx="39809">
                  <c:v>166.9800142</c:v>
                </c:pt>
                <c:pt idx="39810">
                  <c:v>166.9800142</c:v>
                </c:pt>
                <c:pt idx="39811">
                  <c:v>167.08203599999999</c:v>
                </c:pt>
                <c:pt idx="39812">
                  <c:v>167.52390209999999</c:v>
                </c:pt>
                <c:pt idx="39813">
                  <c:v>155.77700160000001</c:v>
                </c:pt>
                <c:pt idx="39814">
                  <c:v>155.77700160000001</c:v>
                </c:pt>
                <c:pt idx="39815">
                  <c:v>156.6515991</c:v>
                </c:pt>
                <c:pt idx="39816">
                  <c:v>162.73159140000001</c:v>
                </c:pt>
                <c:pt idx="39817">
                  <c:v>167.9344299</c:v>
                </c:pt>
                <c:pt idx="39818">
                  <c:v>167.9344299</c:v>
                </c:pt>
                <c:pt idx="39819">
                  <c:v>156.64960450000001</c:v>
                </c:pt>
                <c:pt idx="39820">
                  <c:v>168.9304047</c:v>
                </c:pt>
                <c:pt idx="39821">
                  <c:v>161.8163495</c:v>
                </c:pt>
                <c:pt idx="39822">
                  <c:v>166.12788370000001</c:v>
                </c:pt>
                <c:pt idx="39823">
                  <c:v>163.7652918</c:v>
                </c:pt>
                <c:pt idx="39824">
                  <c:v>155.043824</c:v>
                </c:pt>
                <c:pt idx="39825">
                  <c:v>154.23544419999999</c:v>
                </c:pt>
                <c:pt idx="39826">
                  <c:v>166.13271499999999</c:v>
                </c:pt>
                <c:pt idx="39827">
                  <c:v>157.95131369999999</c:v>
                </c:pt>
                <c:pt idx="39828">
                  <c:v>166.2017414</c:v>
                </c:pt>
                <c:pt idx="39829">
                  <c:v>151.05598989999999</c:v>
                </c:pt>
                <c:pt idx="39830">
                  <c:v>161.81494190000001</c:v>
                </c:pt>
                <c:pt idx="39831">
                  <c:v>161.82835750000001</c:v>
                </c:pt>
                <c:pt idx="39832">
                  <c:v>153.26146399999999</c:v>
                </c:pt>
                <c:pt idx="39833">
                  <c:v>163.33923619999999</c:v>
                </c:pt>
                <c:pt idx="39834">
                  <c:v>160.0076354</c:v>
                </c:pt>
                <c:pt idx="39835">
                  <c:v>160.0076354</c:v>
                </c:pt>
                <c:pt idx="39836">
                  <c:v>173.20881299999999</c:v>
                </c:pt>
                <c:pt idx="39837">
                  <c:v>160.88949260000001</c:v>
                </c:pt>
                <c:pt idx="39838">
                  <c:v>160.88940109999999</c:v>
                </c:pt>
                <c:pt idx="39839">
                  <c:v>167.0402369</c:v>
                </c:pt>
                <c:pt idx="39840">
                  <c:v>166.9885625</c:v>
                </c:pt>
                <c:pt idx="39841">
                  <c:v>151.9468176</c:v>
                </c:pt>
                <c:pt idx="39842">
                  <c:v>157.44514340000001</c:v>
                </c:pt>
                <c:pt idx="39843">
                  <c:v>156.53433290000001</c:v>
                </c:pt>
                <c:pt idx="39844">
                  <c:v>158.8319276</c:v>
                </c:pt>
                <c:pt idx="39845">
                  <c:v>158.8319276</c:v>
                </c:pt>
                <c:pt idx="39846">
                  <c:v>157.95325980000001</c:v>
                </c:pt>
                <c:pt idx="39847">
                  <c:v>165.65519449999999</c:v>
                </c:pt>
                <c:pt idx="39848">
                  <c:v>159.7753343</c:v>
                </c:pt>
                <c:pt idx="39849">
                  <c:v>152.512618</c:v>
                </c:pt>
                <c:pt idx="39850">
                  <c:v>152.512618</c:v>
                </c:pt>
                <c:pt idx="39851">
                  <c:v>154.61755650000001</c:v>
                </c:pt>
                <c:pt idx="39852">
                  <c:v>159.78073449999999</c:v>
                </c:pt>
                <c:pt idx="39853">
                  <c:v>165.22211859999999</c:v>
                </c:pt>
                <c:pt idx="39854">
                  <c:v>165.22211859999999</c:v>
                </c:pt>
                <c:pt idx="39855">
                  <c:v>166.07117239999999</c:v>
                </c:pt>
                <c:pt idx="39856">
                  <c:v>166.08284080000001</c:v>
                </c:pt>
                <c:pt idx="39857">
                  <c:v>157.50646230000001</c:v>
                </c:pt>
                <c:pt idx="39858">
                  <c:v>151.4416276</c:v>
                </c:pt>
                <c:pt idx="39859">
                  <c:v>166.10849999999999</c:v>
                </c:pt>
                <c:pt idx="39860">
                  <c:v>167.07469599999999</c:v>
                </c:pt>
                <c:pt idx="39861">
                  <c:v>166.10804279999999</c:v>
                </c:pt>
                <c:pt idx="39862">
                  <c:v>155.82817170000001</c:v>
                </c:pt>
                <c:pt idx="39863">
                  <c:v>155.84517170000001</c:v>
                </c:pt>
                <c:pt idx="39864">
                  <c:v>163.0683142</c:v>
                </c:pt>
                <c:pt idx="39865">
                  <c:v>163.0683142</c:v>
                </c:pt>
                <c:pt idx="39866">
                  <c:v>162.1863985</c:v>
                </c:pt>
                <c:pt idx="39867">
                  <c:v>159.8089707</c:v>
                </c:pt>
                <c:pt idx="39868">
                  <c:v>171.27109110000001</c:v>
                </c:pt>
                <c:pt idx="39869">
                  <c:v>163.07066829999999</c:v>
                </c:pt>
                <c:pt idx="39870">
                  <c:v>163.07588440000001</c:v>
                </c:pt>
                <c:pt idx="39871">
                  <c:v>161.70566210000001</c:v>
                </c:pt>
                <c:pt idx="39872">
                  <c:v>163.67453280000001</c:v>
                </c:pt>
                <c:pt idx="39873">
                  <c:v>170.36067829999999</c:v>
                </c:pt>
                <c:pt idx="39874">
                  <c:v>155.0915061</c:v>
                </c:pt>
                <c:pt idx="39875">
                  <c:v>155.77807200000001</c:v>
                </c:pt>
                <c:pt idx="39876">
                  <c:v>155.77807200000001</c:v>
                </c:pt>
                <c:pt idx="39877">
                  <c:v>168.96039809999999</c:v>
                </c:pt>
                <c:pt idx="39878">
                  <c:v>160.95427129999999</c:v>
                </c:pt>
                <c:pt idx="39879">
                  <c:v>160.95427129999999</c:v>
                </c:pt>
                <c:pt idx="39880">
                  <c:v>167.3296915</c:v>
                </c:pt>
                <c:pt idx="39881">
                  <c:v>167.3296915</c:v>
                </c:pt>
                <c:pt idx="39882">
                  <c:v>166.442103</c:v>
                </c:pt>
                <c:pt idx="39883">
                  <c:v>170.3506658</c:v>
                </c:pt>
                <c:pt idx="39884">
                  <c:v>170.36513600000001</c:v>
                </c:pt>
                <c:pt idx="39885">
                  <c:v>162.7310717</c:v>
                </c:pt>
                <c:pt idx="39886">
                  <c:v>164.0499906</c:v>
                </c:pt>
                <c:pt idx="39887">
                  <c:v>160.07773499999999</c:v>
                </c:pt>
                <c:pt idx="39888">
                  <c:v>164.14769920000001</c:v>
                </c:pt>
                <c:pt idx="39889">
                  <c:v>168.28368710000001</c:v>
                </c:pt>
                <c:pt idx="39890">
                  <c:v>173.66495320000001</c:v>
                </c:pt>
                <c:pt idx="39891">
                  <c:v>156.92953259999999</c:v>
                </c:pt>
                <c:pt idx="39892">
                  <c:v>168.28878760000001</c:v>
                </c:pt>
                <c:pt idx="39893">
                  <c:v>155.43766579999999</c:v>
                </c:pt>
                <c:pt idx="39894">
                  <c:v>159.31399540000001</c:v>
                </c:pt>
                <c:pt idx="39895">
                  <c:v>168.54807529999999</c:v>
                </c:pt>
                <c:pt idx="39896">
                  <c:v>163.82671429999999</c:v>
                </c:pt>
                <c:pt idx="39897">
                  <c:v>171.67915819999999</c:v>
                </c:pt>
                <c:pt idx="39898">
                  <c:v>176.9898714</c:v>
                </c:pt>
                <c:pt idx="39899">
                  <c:v>160.0157902</c:v>
                </c:pt>
                <c:pt idx="39900">
                  <c:v>160.0157902</c:v>
                </c:pt>
                <c:pt idx="39901">
                  <c:v>171.31345899999999</c:v>
                </c:pt>
                <c:pt idx="39902">
                  <c:v>171.31611119999999</c:v>
                </c:pt>
                <c:pt idx="39903">
                  <c:v>165.98721829999999</c:v>
                </c:pt>
                <c:pt idx="39904">
                  <c:v>169.2668199</c:v>
                </c:pt>
                <c:pt idx="39905">
                  <c:v>164.3063022</c:v>
                </c:pt>
                <c:pt idx="39906">
                  <c:v>165.20750100000001</c:v>
                </c:pt>
                <c:pt idx="39907">
                  <c:v>165.20750100000001</c:v>
                </c:pt>
                <c:pt idx="39908">
                  <c:v>164.3317466</c:v>
                </c:pt>
                <c:pt idx="39909">
                  <c:v>160.59744309999999</c:v>
                </c:pt>
                <c:pt idx="39910">
                  <c:v>151.43651689999999</c:v>
                </c:pt>
                <c:pt idx="39911">
                  <c:v>160.1947682</c:v>
                </c:pt>
                <c:pt idx="39912">
                  <c:v>156.87199570000001</c:v>
                </c:pt>
                <c:pt idx="39913">
                  <c:v>155.56298000000001</c:v>
                </c:pt>
                <c:pt idx="39914">
                  <c:v>161.51537189999999</c:v>
                </c:pt>
                <c:pt idx="39915">
                  <c:v>155.64049539999999</c:v>
                </c:pt>
                <c:pt idx="39916">
                  <c:v>181.27565240000001</c:v>
                </c:pt>
                <c:pt idx="39917">
                  <c:v>160.19344709999999</c:v>
                </c:pt>
                <c:pt idx="39918">
                  <c:v>155.9609859</c:v>
                </c:pt>
                <c:pt idx="39919">
                  <c:v>160.19902379999999</c:v>
                </c:pt>
                <c:pt idx="39920">
                  <c:v>175.5851146</c:v>
                </c:pt>
                <c:pt idx="39921">
                  <c:v>175.5879875</c:v>
                </c:pt>
                <c:pt idx="39922">
                  <c:v>157.087312</c:v>
                </c:pt>
                <c:pt idx="39923">
                  <c:v>152.5138547</c:v>
                </c:pt>
                <c:pt idx="39924">
                  <c:v>165.2327544</c:v>
                </c:pt>
                <c:pt idx="39925">
                  <c:v>165.2327544</c:v>
                </c:pt>
                <c:pt idx="39926">
                  <c:v>169.56802110000001</c:v>
                </c:pt>
                <c:pt idx="39927">
                  <c:v>158.2948504</c:v>
                </c:pt>
                <c:pt idx="39928">
                  <c:v>164.4256737</c:v>
                </c:pt>
                <c:pt idx="39929">
                  <c:v>159.21113829999999</c:v>
                </c:pt>
                <c:pt idx="39930">
                  <c:v>160.13913529999999</c:v>
                </c:pt>
                <c:pt idx="39931">
                  <c:v>171.25024529999999</c:v>
                </c:pt>
                <c:pt idx="39932">
                  <c:v>169.48353520000001</c:v>
                </c:pt>
                <c:pt idx="39933">
                  <c:v>169.48353520000001</c:v>
                </c:pt>
                <c:pt idx="39934">
                  <c:v>163.47654230000001</c:v>
                </c:pt>
                <c:pt idx="39935">
                  <c:v>179.8814509</c:v>
                </c:pt>
                <c:pt idx="39936">
                  <c:v>179.88699700000001</c:v>
                </c:pt>
                <c:pt idx="39937">
                  <c:v>163.47958389999999</c:v>
                </c:pt>
                <c:pt idx="39938">
                  <c:v>153.61686739999999</c:v>
                </c:pt>
                <c:pt idx="39939">
                  <c:v>166.1835231</c:v>
                </c:pt>
                <c:pt idx="39940">
                  <c:v>168.1299214</c:v>
                </c:pt>
                <c:pt idx="39941">
                  <c:v>151.20772550000001</c:v>
                </c:pt>
                <c:pt idx="39942">
                  <c:v>169.63325180000001</c:v>
                </c:pt>
                <c:pt idx="39943">
                  <c:v>160.16424789999999</c:v>
                </c:pt>
                <c:pt idx="39944">
                  <c:v>151.99067650000001</c:v>
                </c:pt>
                <c:pt idx="39945">
                  <c:v>159.29992419999999</c:v>
                </c:pt>
                <c:pt idx="39946">
                  <c:v>159.29992419999999</c:v>
                </c:pt>
                <c:pt idx="39947">
                  <c:v>160.16474629999999</c:v>
                </c:pt>
                <c:pt idx="39948">
                  <c:v>164.08257370000001</c:v>
                </c:pt>
                <c:pt idx="39949">
                  <c:v>164.3738329</c:v>
                </c:pt>
                <c:pt idx="39950">
                  <c:v>168.68124169999999</c:v>
                </c:pt>
                <c:pt idx="39951">
                  <c:v>171.423846</c:v>
                </c:pt>
                <c:pt idx="39952">
                  <c:v>168.68397390000001</c:v>
                </c:pt>
                <c:pt idx="39953">
                  <c:v>165.26953660000001</c:v>
                </c:pt>
                <c:pt idx="39954">
                  <c:v>165.28523799999999</c:v>
                </c:pt>
                <c:pt idx="39955">
                  <c:v>168.57466360000001</c:v>
                </c:pt>
                <c:pt idx="39956">
                  <c:v>168.62827899999999</c:v>
                </c:pt>
                <c:pt idx="39957">
                  <c:v>156.3434101</c:v>
                </c:pt>
                <c:pt idx="39958">
                  <c:v>174.73872259999999</c:v>
                </c:pt>
                <c:pt idx="39959">
                  <c:v>174.73872259999999</c:v>
                </c:pt>
                <c:pt idx="39960">
                  <c:v>156.38853739999999</c:v>
                </c:pt>
                <c:pt idx="39961">
                  <c:v>152.4527487</c:v>
                </c:pt>
                <c:pt idx="39962">
                  <c:v>155.8357201</c:v>
                </c:pt>
                <c:pt idx="39963">
                  <c:v>169.4953198</c:v>
                </c:pt>
                <c:pt idx="39964">
                  <c:v>160.9010222</c:v>
                </c:pt>
                <c:pt idx="39965">
                  <c:v>163.5256321</c:v>
                </c:pt>
                <c:pt idx="39966">
                  <c:v>163.5256321</c:v>
                </c:pt>
                <c:pt idx="39967">
                  <c:v>163.44941600000001</c:v>
                </c:pt>
                <c:pt idx="39968">
                  <c:v>168.15157790000001</c:v>
                </c:pt>
                <c:pt idx="39969">
                  <c:v>163.44731429999999</c:v>
                </c:pt>
                <c:pt idx="39970">
                  <c:v>169.58724079999999</c:v>
                </c:pt>
                <c:pt idx="39971">
                  <c:v>158.95663300000001</c:v>
                </c:pt>
                <c:pt idx="39972">
                  <c:v>168.76527010000001</c:v>
                </c:pt>
                <c:pt idx="39973">
                  <c:v>155.8896891</c:v>
                </c:pt>
                <c:pt idx="39974">
                  <c:v>160.029392</c:v>
                </c:pt>
                <c:pt idx="39975">
                  <c:v>161.38121290000001</c:v>
                </c:pt>
                <c:pt idx="39976">
                  <c:v>161.38121290000001</c:v>
                </c:pt>
                <c:pt idx="39977">
                  <c:v>168.57826979999999</c:v>
                </c:pt>
                <c:pt idx="39978">
                  <c:v>168.59204550000001</c:v>
                </c:pt>
                <c:pt idx="39979">
                  <c:v>161.4538039</c:v>
                </c:pt>
                <c:pt idx="39980">
                  <c:v>161.86389109999999</c:v>
                </c:pt>
                <c:pt idx="39981">
                  <c:v>162.3242324</c:v>
                </c:pt>
                <c:pt idx="39982">
                  <c:v>162.32986690000001</c:v>
                </c:pt>
                <c:pt idx="39983">
                  <c:v>167.77930929999999</c:v>
                </c:pt>
                <c:pt idx="39984">
                  <c:v>167.77930929999999</c:v>
                </c:pt>
                <c:pt idx="39985">
                  <c:v>160.0729054</c:v>
                </c:pt>
                <c:pt idx="39986">
                  <c:v>168.33598520000001</c:v>
                </c:pt>
                <c:pt idx="39987">
                  <c:v>173.76925080000001</c:v>
                </c:pt>
                <c:pt idx="39988">
                  <c:v>168.6604988</c:v>
                </c:pt>
                <c:pt idx="39989">
                  <c:v>155.85705279999999</c:v>
                </c:pt>
                <c:pt idx="39990">
                  <c:v>162.0716103</c:v>
                </c:pt>
                <c:pt idx="39991">
                  <c:v>168.65794360000001</c:v>
                </c:pt>
                <c:pt idx="39992">
                  <c:v>151.94462870000001</c:v>
                </c:pt>
                <c:pt idx="39993">
                  <c:v>164.2141579</c:v>
                </c:pt>
                <c:pt idx="39994">
                  <c:v>158.425005</c:v>
                </c:pt>
                <c:pt idx="39995">
                  <c:v>165.61151079999999</c:v>
                </c:pt>
                <c:pt idx="39996">
                  <c:v>165.61151079999999</c:v>
                </c:pt>
                <c:pt idx="39997">
                  <c:v>163.30100179999999</c:v>
                </c:pt>
                <c:pt idx="39998">
                  <c:v>164.73360030000001</c:v>
                </c:pt>
                <c:pt idx="39999">
                  <c:v>166.55880590000001</c:v>
                </c:pt>
                <c:pt idx="40000">
                  <c:v>166.56428650000001</c:v>
                </c:pt>
                <c:pt idx="40001">
                  <c:v>158.52984459999999</c:v>
                </c:pt>
                <c:pt idx="40002">
                  <c:v>172.84906670000001</c:v>
                </c:pt>
                <c:pt idx="40003">
                  <c:v>172.86350709999999</c:v>
                </c:pt>
                <c:pt idx="40004">
                  <c:v>159.3017625</c:v>
                </c:pt>
                <c:pt idx="40005">
                  <c:v>159.3017625</c:v>
                </c:pt>
                <c:pt idx="40006">
                  <c:v>155.8377261</c:v>
                </c:pt>
                <c:pt idx="40007">
                  <c:v>156.2789971</c:v>
                </c:pt>
                <c:pt idx="40008">
                  <c:v>168.49419030000001</c:v>
                </c:pt>
                <c:pt idx="40009">
                  <c:v>177.07459679999999</c:v>
                </c:pt>
                <c:pt idx="40010">
                  <c:v>160.53768210000001</c:v>
                </c:pt>
                <c:pt idx="40011">
                  <c:v>169.86409760000001</c:v>
                </c:pt>
                <c:pt idx="40012">
                  <c:v>169.86409760000001</c:v>
                </c:pt>
                <c:pt idx="40013">
                  <c:v>160.69948249999999</c:v>
                </c:pt>
                <c:pt idx="40014">
                  <c:v>173.774147</c:v>
                </c:pt>
                <c:pt idx="40015">
                  <c:v>168.98303000000001</c:v>
                </c:pt>
                <c:pt idx="40016">
                  <c:v>164.3312966</c:v>
                </c:pt>
                <c:pt idx="40017">
                  <c:v>167.53691939999999</c:v>
                </c:pt>
                <c:pt idx="40018">
                  <c:v>162.64769229999999</c:v>
                </c:pt>
                <c:pt idx="40019">
                  <c:v>159.746858</c:v>
                </c:pt>
                <c:pt idx="40020">
                  <c:v>170.81556660000001</c:v>
                </c:pt>
                <c:pt idx="40021">
                  <c:v>160.4454216</c:v>
                </c:pt>
                <c:pt idx="40022">
                  <c:v>170.81857919999999</c:v>
                </c:pt>
                <c:pt idx="40023">
                  <c:v>168.97653199999999</c:v>
                </c:pt>
                <c:pt idx="40024">
                  <c:v>180.3954368</c:v>
                </c:pt>
                <c:pt idx="40025">
                  <c:v>168.49185439999999</c:v>
                </c:pt>
                <c:pt idx="40026">
                  <c:v>167.7220331</c:v>
                </c:pt>
                <c:pt idx="40027">
                  <c:v>167.7220331</c:v>
                </c:pt>
                <c:pt idx="40028">
                  <c:v>173.36675120000001</c:v>
                </c:pt>
                <c:pt idx="40029">
                  <c:v>175.0929471</c:v>
                </c:pt>
                <c:pt idx="40030">
                  <c:v>175.0929471</c:v>
                </c:pt>
                <c:pt idx="40031">
                  <c:v>159.9308407</c:v>
                </c:pt>
                <c:pt idx="40032">
                  <c:v>174.2063909</c:v>
                </c:pt>
                <c:pt idx="40033">
                  <c:v>163.53273780000001</c:v>
                </c:pt>
                <c:pt idx="40034">
                  <c:v>163.53273780000001</c:v>
                </c:pt>
                <c:pt idx="40035">
                  <c:v>178.09404810000001</c:v>
                </c:pt>
                <c:pt idx="40036">
                  <c:v>178.10909169999999</c:v>
                </c:pt>
                <c:pt idx="40037">
                  <c:v>168.64518709999999</c:v>
                </c:pt>
                <c:pt idx="40038">
                  <c:v>171.797259</c:v>
                </c:pt>
                <c:pt idx="40039">
                  <c:v>156.79011980000001</c:v>
                </c:pt>
                <c:pt idx="40040">
                  <c:v>153.50399609999999</c:v>
                </c:pt>
                <c:pt idx="40041">
                  <c:v>166.89336489999999</c:v>
                </c:pt>
                <c:pt idx="40042">
                  <c:v>160.3851238</c:v>
                </c:pt>
                <c:pt idx="40043">
                  <c:v>161.86750900000001</c:v>
                </c:pt>
                <c:pt idx="40044">
                  <c:v>169.57407259999999</c:v>
                </c:pt>
                <c:pt idx="40045">
                  <c:v>163.70799539999999</c:v>
                </c:pt>
                <c:pt idx="40046">
                  <c:v>159.35711649999999</c:v>
                </c:pt>
                <c:pt idx="40047">
                  <c:v>170.0524308</c:v>
                </c:pt>
                <c:pt idx="40048">
                  <c:v>178.9923264</c:v>
                </c:pt>
                <c:pt idx="40049">
                  <c:v>178.99761799999999</c:v>
                </c:pt>
                <c:pt idx="40050">
                  <c:v>159.3513002</c:v>
                </c:pt>
                <c:pt idx="40051">
                  <c:v>172.95700310000001</c:v>
                </c:pt>
                <c:pt idx="40052">
                  <c:v>162.76359450000001</c:v>
                </c:pt>
                <c:pt idx="40053">
                  <c:v>161.29584790000001</c:v>
                </c:pt>
                <c:pt idx="40054">
                  <c:v>162.76710679999999</c:v>
                </c:pt>
                <c:pt idx="40055">
                  <c:v>173.7437573</c:v>
                </c:pt>
                <c:pt idx="40056">
                  <c:v>167.7867708</c:v>
                </c:pt>
                <c:pt idx="40057">
                  <c:v>167.7867708</c:v>
                </c:pt>
                <c:pt idx="40058">
                  <c:v>171.98992849999999</c:v>
                </c:pt>
                <c:pt idx="40059">
                  <c:v>171.98992849999999</c:v>
                </c:pt>
                <c:pt idx="40060">
                  <c:v>156.27983420000001</c:v>
                </c:pt>
                <c:pt idx="40061">
                  <c:v>172.12132170000001</c:v>
                </c:pt>
                <c:pt idx="40062">
                  <c:v>165.4279703</c:v>
                </c:pt>
                <c:pt idx="40063">
                  <c:v>183.2845499</c:v>
                </c:pt>
                <c:pt idx="40064">
                  <c:v>167.93398819999999</c:v>
                </c:pt>
                <c:pt idx="40065">
                  <c:v>183.29012589999999</c:v>
                </c:pt>
                <c:pt idx="40066">
                  <c:v>163.64974770000001</c:v>
                </c:pt>
                <c:pt idx="40067">
                  <c:v>160.4061294</c:v>
                </c:pt>
                <c:pt idx="40068">
                  <c:v>166.98683170000001</c:v>
                </c:pt>
                <c:pt idx="40069">
                  <c:v>156.93834279999999</c:v>
                </c:pt>
                <c:pt idx="40070">
                  <c:v>166.99012780000001</c:v>
                </c:pt>
                <c:pt idx="40071">
                  <c:v>159.56251570000001</c:v>
                </c:pt>
                <c:pt idx="40072">
                  <c:v>158.9618601</c:v>
                </c:pt>
                <c:pt idx="40073">
                  <c:v>160.9967437</c:v>
                </c:pt>
                <c:pt idx="40074">
                  <c:v>156.54120019999999</c:v>
                </c:pt>
                <c:pt idx="40075">
                  <c:v>175.810744</c:v>
                </c:pt>
                <c:pt idx="40076">
                  <c:v>162.20731989999999</c:v>
                </c:pt>
                <c:pt idx="40077">
                  <c:v>156.4341766</c:v>
                </c:pt>
                <c:pt idx="40078">
                  <c:v>163.12417400000001</c:v>
                </c:pt>
                <c:pt idx="40079">
                  <c:v>172.18553560000001</c:v>
                </c:pt>
                <c:pt idx="40080">
                  <c:v>162.7301674</c:v>
                </c:pt>
                <c:pt idx="40081">
                  <c:v>161.87344540000001</c:v>
                </c:pt>
                <c:pt idx="40082">
                  <c:v>161.87344540000001</c:v>
                </c:pt>
                <c:pt idx="40083">
                  <c:v>162.7310123</c:v>
                </c:pt>
                <c:pt idx="40084">
                  <c:v>167.87732149999999</c:v>
                </c:pt>
                <c:pt idx="40085">
                  <c:v>172.9539815</c:v>
                </c:pt>
                <c:pt idx="40086">
                  <c:v>177.231853</c:v>
                </c:pt>
                <c:pt idx="40087">
                  <c:v>177.231853</c:v>
                </c:pt>
                <c:pt idx="40088">
                  <c:v>171.23556590000001</c:v>
                </c:pt>
                <c:pt idx="40089">
                  <c:v>171.23852410000001</c:v>
                </c:pt>
                <c:pt idx="40090">
                  <c:v>161.66448130000001</c:v>
                </c:pt>
                <c:pt idx="40091">
                  <c:v>160.14680960000001</c:v>
                </c:pt>
                <c:pt idx="40092">
                  <c:v>164.3570871</c:v>
                </c:pt>
                <c:pt idx="40093">
                  <c:v>173.39045060000001</c:v>
                </c:pt>
                <c:pt idx="40094">
                  <c:v>158.41196009999999</c:v>
                </c:pt>
                <c:pt idx="40095">
                  <c:v>160.80407030000001</c:v>
                </c:pt>
                <c:pt idx="40096">
                  <c:v>161.7238983</c:v>
                </c:pt>
                <c:pt idx="40097">
                  <c:v>166.0916014</c:v>
                </c:pt>
                <c:pt idx="40098">
                  <c:v>166.0916014</c:v>
                </c:pt>
                <c:pt idx="40099">
                  <c:v>166.9577578</c:v>
                </c:pt>
                <c:pt idx="40100">
                  <c:v>159.65895029999999</c:v>
                </c:pt>
                <c:pt idx="40101">
                  <c:v>156.04874799999999</c:v>
                </c:pt>
                <c:pt idx="40102">
                  <c:v>156.845697</c:v>
                </c:pt>
                <c:pt idx="40103">
                  <c:v>166.95598469999999</c:v>
                </c:pt>
                <c:pt idx="40104">
                  <c:v>172.13266250000001</c:v>
                </c:pt>
                <c:pt idx="40105">
                  <c:v>174.91464199999999</c:v>
                </c:pt>
                <c:pt idx="40106">
                  <c:v>168.00355529999999</c:v>
                </c:pt>
                <c:pt idx="40107">
                  <c:v>172.02639590000001</c:v>
                </c:pt>
                <c:pt idx="40108">
                  <c:v>172.04250719999999</c:v>
                </c:pt>
                <c:pt idx="40109">
                  <c:v>173.89100909999999</c:v>
                </c:pt>
                <c:pt idx="40110">
                  <c:v>160.25547220000001</c:v>
                </c:pt>
                <c:pt idx="40111">
                  <c:v>160.3030383</c:v>
                </c:pt>
                <c:pt idx="40112">
                  <c:v>164.95111180000001</c:v>
                </c:pt>
                <c:pt idx="40113">
                  <c:v>165.81198760000001</c:v>
                </c:pt>
                <c:pt idx="40114">
                  <c:v>173.58599459999999</c:v>
                </c:pt>
                <c:pt idx="40115">
                  <c:v>165.81789939999999</c:v>
                </c:pt>
                <c:pt idx="40116">
                  <c:v>174.39069000000001</c:v>
                </c:pt>
                <c:pt idx="40117">
                  <c:v>170.33724340000001</c:v>
                </c:pt>
                <c:pt idx="40118">
                  <c:v>170.33724340000001</c:v>
                </c:pt>
                <c:pt idx="40119">
                  <c:v>167.6677416</c:v>
                </c:pt>
                <c:pt idx="40120">
                  <c:v>162.6417069</c:v>
                </c:pt>
                <c:pt idx="40121">
                  <c:v>156.3794675</c:v>
                </c:pt>
                <c:pt idx="40122">
                  <c:v>171.21079839999999</c:v>
                </c:pt>
                <c:pt idx="40123">
                  <c:v>171.20857580000001</c:v>
                </c:pt>
                <c:pt idx="40124">
                  <c:v>163.78437289999999</c:v>
                </c:pt>
                <c:pt idx="40125">
                  <c:v>174.07671060000001</c:v>
                </c:pt>
                <c:pt idx="40126">
                  <c:v>159.80400890000001</c:v>
                </c:pt>
                <c:pt idx="40127">
                  <c:v>166.7898318</c:v>
                </c:pt>
                <c:pt idx="40128">
                  <c:v>168.15310160000001</c:v>
                </c:pt>
                <c:pt idx="40129">
                  <c:v>168.15310160000001</c:v>
                </c:pt>
                <c:pt idx="40130">
                  <c:v>161.94902479999999</c:v>
                </c:pt>
                <c:pt idx="40131">
                  <c:v>176.29210649999999</c:v>
                </c:pt>
                <c:pt idx="40132">
                  <c:v>168.22767870000001</c:v>
                </c:pt>
                <c:pt idx="40133">
                  <c:v>176.3089497</c:v>
                </c:pt>
                <c:pt idx="40134">
                  <c:v>156.86267580000001</c:v>
                </c:pt>
                <c:pt idx="40135">
                  <c:v>169.09785600000001</c:v>
                </c:pt>
                <c:pt idx="40136">
                  <c:v>169.10357149999999</c:v>
                </c:pt>
                <c:pt idx="40137">
                  <c:v>166.6953212</c:v>
                </c:pt>
                <c:pt idx="40138">
                  <c:v>161.87145419999999</c:v>
                </c:pt>
                <c:pt idx="40139">
                  <c:v>161.87145419999999</c:v>
                </c:pt>
                <c:pt idx="40140">
                  <c:v>175.55548469999999</c:v>
                </c:pt>
                <c:pt idx="40141">
                  <c:v>175.55548469999999</c:v>
                </c:pt>
                <c:pt idx="40142">
                  <c:v>161.1627378</c:v>
                </c:pt>
                <c:pt idx="40143">
                  <c:v>160.6964893</c:v>
                </c:pt>
                <c:pt idx="40144">
                  <c:v>172.39718690000001</c:v>
                </c:pt>
                <c:pt idx="40145">
                  <c:v>172.39718690000001</c:v>
                </c:pt>
                <c:pt idx="40146">
                  <c:v>166.8922</c:v>
                </c:pt>
                <c:pt idx="40147">
                  <c:v>172.47173900000001</c:v>
                </c:pt>
                <c:pt idx="40148">
                  <c:v>170.07684689999999</c:v>
                </c:pt>
                <c:pt idx="40149">
                  <c:v>165.99337639999999</c:v>
                </c:pt>
                <c:pt idx="40150">
                  <c:v>173.34613300000001</c:v>
                </c:pt>
                <c:pt idx="40151">
                  <c:v>171.9381089</c:v>
                </c:pt>
                <c:pt idx="40152">
                  <c:v>165.22014350000001</c:v>
                </c:pt>
                <c:pt idx="40153">
                  <c:v>183.79613320000001</c:v>
                </c:pt>
                <c:pt idx="40154">
                  <c:v>174.23822229999999</c:v>
                </c:pt>
                <c:pt idx="40155">
                  <c:v>173.3516893</c:v>
                </c:pt>
                <c:pt idx="40156">
                  <c:v>156.80110809999999</c:v>
                </c:pt>
                <c:pt idx="40157">
                  <c:v>180.58245880000001</c:v>
                </c:pt>
                <c:pt idx="40158">
                  <c:v>180.59732819999999</c:v>
                </c:pt>
                <c:pt idx="40159">
                  <c:v>162.17616699999999</c:v>
                </c:pt>
                <c:pt idx="40160">
                  <c:v>164.28332510000001</c:v>
                </c:pt>
                <c:pt idx="40161">
                  <c:v>161.1246281</c:v>
                </c:pt>
                <c:pt idx="40162">
                  <c:v>166.09507909999999</c:v>
                </c:pt>
                <c:pt idx="40163">
                  <c:v>166.09507909999999</c:v>
                </c:pt>
                <c:pt idx="40164">
                  <c:v>177.6173986</c:v>
                </c:pt>
                <c:pt idx="40165">
                  <c:v>177.6173986</c:v>
                </c:pt>
                <c:pt idx="40166">
                  <c:v>174.73006319999999</c:v>
                </c:pt>
                <c:pt idx="40167">
                  <c:v>176.7374509</c:v>
                </c:pt>
                <c:pt idx="40168">
                  <c:v>174.32630030000001</c:v>
                </c:pt>
                <c:pt idx="40169">
                  <c:v>178.56796610000001</c:v>
                </c:pt>
                <c:pt idx="40170">
                  <c:v>178.19169529999999</c:v>
                </c:pt>
                <c:pt idx="40171">
                  <c:v>158.83939860000001</c:v>
                </c:pt>
                <c:pt idx="40172">
                  <c:v>164.61890740000001</c:v>
                </c:pt>
                <c:pt idx="40173">
                  <c:v>174.39133469999999</c:v>
                </c:pt>
                <c:pt idx="40174">
                  <c:v>178.57590619999999</c:v>
                </c:pt>
                <c:pt idx="40175">
                  <c:v>169.45797769999999</c:v>
                </c:pt>
                <c:pt idx="40176">
                  <c:v>163.6685238</c:v>
                </c:pt>
                <c:pt idx="40177">
                  <c:v>172.12455869999999</c:v>
                </c:pt>
                <c:pt idx="40178">
                  <c:v>167.22013329999999</c:v>
                </c:pt>
                <c:pt idx="40179">
                  <c:v>166.27533270000001</c:v>
                </c:pt>
                <c:pt idx="40180">
                  <c:v>175.80731470000001</c:v>
                </c:pt>
                <c:pt idx="40181">
                  <c:v>176.2355259</c:v>
                </c:pt>
                <c:pt idx="40182">
                  <c:v>166.27923989999999</c:v>
                </c:pt>
                <c:pt idx="40183">
                  <c:v>178.70420060000001</c:v>
                </c:pt>
                <c:pt idx="40184">
                  <c:v>164.77413989999999</c:v>
                </c:pt>
                <c:pt idx="40185">
                  <c:v>170.3435705</c:v>
                </c:pt>
                <c:pt idx="40186">
                  <c:v>170.3435705</c:v>
                </c:pt>
                <c:pt idx="40187">
                  <c:v>164.51897149999999</c:v>
                </c:pt>
                <c:pt idx="40188">
                  <c:v>160.7094481</c:v>
                </c:pt>
                <c:pt idx="40189">
                  <c:v>170.49496189999999</c:v>
                </c:pt>
                <c:pt idx="40190">
                  <c:v>174.67567489999999</c:v>
                </c:pt>
                <c:pt idx="40191">
                  <c:v>167.15463919999999</c:v>
                </c:pt>
                <c:pt idx="40192">
                  <c:v>164.18990020000001</c:v>
                </c:pt>
                <c:pt idx="40193">
                  <c:v>169.54743199999999</c:v>
                </c:pt>
                <c:pt idx="40194">
                  <c:v>162.2528102</c:v>
                </c:pt>
                <c:pt idx="40195">
                  <c:v>162.29256839999999</c:v>
                </c:pt>
                <c:pt idx="40196">
                  <c:v>165.79294229999999</c:v>
                </c:pt>
                <c:pt idx="40197">
                  <c:v>164.186645</c:v>
                </c:pt>
                <c:pt idx="40198">
                  <c:v>180.1382165</c:v>
                </c:pt>
                <c:pt idx="40199">
                  <c:v>169.55332559999999</c:v>
                </c:pt>
                <c:pt idx="40200">
                  <c:v>160.7477236</c:v>
                </c:pt>
                <c:pt idx="40201">
                  <c:v>169.34822339999999</c:v>
                </c:pt>
                <c:pt idx="40202">
                  <c:v>166.23963130000001</c:v>
                </c:pt>
                <c:pt idx="40203">
                  <c:v>175.56684709999999</c:v>
                </c:pt>
                <c:pt idx="40204">
                  <c:v>175.56684709999999</c:v>
                </c:pt>
                <c:pt idx="40205">
                  <c:v>174.73628249999999</c:v>
                </c:pt>
                <c:pt idx="40206">
                  <c:v>160.20071960000001</c:v>
                </c:pt>
                <c:pt idx="40207">
                  <c:v>166.2385396</c:v>
                </c:pt>
                <c:pt idx="40208">
                  <c:v>170.43383299999999</c:v>
                </c:pt>
                <c:pt idx="40209">
                  <c:v>162.8803929</c:v>
                </c:pt>
                <c:pt idx="40210">
                  <c:v>173.788275</c:v>
                </c:pt>
                <c:pt idx="40211">
                  <c:v>167.8091536</c:v>
                </c:pt>
                <c:pt idx="40212">
                  <c:v>165.2596313</c:v>
                </c:pt>
                <c:pt idx="40213">
                  <c:v>173.79158699999999</c:v>
                </c:pt>
                <c:pt idx="40214">
                  <c:v>160.8590217</c:v>
                </c:pt>
                <c:pt idx="40215">
                  <c:v>178.70169540000001</c:v>
                </c:pt>
                <c:pt idx="40216">
                  <c:v>162.88255330000001</c:v>
                </c:pt>
                <c:pt idx="40217">
                  <c:v>167.04208259999999</c:v>
                </c:pt>
                <c:pt idx="40218">
                  <c:v>167.95926969999999</c:v>
                </c:pt>
                <c:pt idx="40219">
                  <c:v>165.82101520000001</c:v>
                </c:pt>
                <c:pt idx="40220">
                  <c:v>161.93632339999999</c:v>
                </c:pt>
                <c:pt idx="40221">
                  <c:v>163.48536490000001</c:v>
                </c:pt>
                <c:pt idx="40222">
                  <c:v>160.46421670000001</c:v>
                </c:pt>
                <c:pt idx="40223">
                  <c:v>165.18476279999999</c:v>
                </c:pt>
                <c:pt idx="40224">
                  <c:v>169.5164633</c:v>
                </c:pt>
                <c:pt idx="40225">
                  <c:v>161.28727240000001</c:v>
                </c:pt>
                <c:pt idx="40226">
                  <c:v>168.65795230000001</c:v>
                </c:pt>
                <c:pt idx="40227">
                  <c:v>168.65795230000001</c:v>
                </c:pt>
                <c:pt idx="40228">
                  <c:v>179.1272654</c:v>
                </c:pt>
                <c:pt idx="40229">
                  <c:v>169.517267</c:v>
                </c:pt>
                <c:pt idx="40230">
                  <c:v>174.681319</c:v>
                </c:pt>
                <c:pt idx="40231">
                  <c:v>179.00149490000001</c:v>
                </c:pt>
                <c:pt idx="40232">
                  <c:v>180.13629929999999</c:v>
                </c:pt>
                <c:pt idx="40233">
                  <c:v>179.00697840000001</c:v>
                </c:pt>
                <c:pt idx="40234">
                  <c:v>165.579579</c:v>
                </c:pt>
                <c:pt idx="40235">
                  <c:v>164.98519289999999</c:v>
                </c:pt>
                <c:pt idx="40236">
                  <c:v>179.735983</c:v>
                </c:pt>
                <c:pt idx="40237">
                  <c:v>171.11505349999999</c:v>
                </c:pt>
                <c:pt idx="40238">
                  <c:v>179.63472659999999</c:v>
                </c:pt>
                <c:pt idx="40239">
                  <c:v>168.44292909999999</c:v>
                </c:pt>
                <c:pt idx="40240">
                  <c:v>165.64155249999999</c:v>
                </c:pt>
                <c:pt idx="40241">
                  <c:v>161.45224469999999</c:v>
                </c:pt>
                <c:pt idx="40242">
                  <c:v>172.89348190000001</c:v>
                </c:pt>
                <c:pt idx="40243">
                  <c:v>172.89348190000001</c:v>
                </c:pt>
                <c:pt idx="40244">
                  <c:v>165.20831229999999</c:v>
                </c:pt>
                <c:pt idx="40245">
                  <c:v>173.75948750000001</c:v>
                </c:pt>
                <c:pt idx="40246">
                  <c:v>182.5012797</c:v>
                </c:pt>
                <c:pt idx="40247">
                  <c:v>179.3263834</c:v>
                </c:pt>
                <c:pt idx="40248">
                  <c:v>179.73191299999999</c:v>
                </c:pt>
                <c:pt idx="40249">
                  <c:v>179.74866829999999</c:v>
                </c:pt>
                <c:pt idx="40250">
                  <c:v>164.4859045</c:v>
                </c:pt>
                <c:pt idx="40251">
                  <c:v>173.7574893</c:v>
                </c:pt>
                <c:pt idx="40252">
                  <c:v>161.70442800000001</c:v>
                </c:pt>
                <c:pt idx="40253">
                  <c:v>165.09498049999999</c:v>
                </c:pt>
                <c:pt idx="40254">
                  <c:v>159.9710978</c:v>
                </c:pt>
                <c:pt idx="40255">
                  <c:v>180.14858029999999</c:v>
                </c:pt>
                <c:pt idx="40256">
                  <c:v>162.08678829999999</c:v>
                </c:pt>
                <c:pt idx="40257">
                  <c:v>165.1409578</c:v>
                </c:pt>
                <c:pt idx="40258">
                  <c:v>171.92732580000001</c:v>
                </c:pt>
                <c:pt idx="40259">
                  <c:v>162.20930200000001</c:v>
                </c:pt>
                <c:pt idx="40260">
                  <c:v>165.47174939999999</c:v>
                </c:pt>
                <c:pt idx="40261">
                  <c:v>171.71884030000001</c:v>
                </c:pt>
                <c:pt idx="40262">
                  <c:v>172.5816173</c:v>
                </c:pt>
                <c:pt idx="40263">
                  <c:v>165.15698040000001</c:v>
                </c:pt>
                <c:pt idx="40264">
                  <c:v>172.58760820000001</c:v>
                </c:pt>
                <c:pt idx="40265">
                  <c:v>182.50587949999999</c:v>
                </c:pt>
                <c:pt idx="40266">
                  <c:v>178.1064112</c:v>
                </c:pt>
                <c:pt idx="40267">
                  <c:v>178.1064112</c:v>
                </c:pt>
                <c:pt idx="40268">
                  <c:v>174.44133310000001</c:v>
                </c:pt>
                <c:pt idx="40269">
                  <c:v>178.9769302</c:v>
                </c:pt>
                <c:pt idx="40270">
                  <c:v>165.57582690000001</c:v>
                </c:pt>
                <c:pt idx="40271">
                  <c:v>178.9769522</c:v>
                </c:pt>
                <c:pt idx="40272">
                  <c:v>181.25151030000001</c:v>
                </c:pt>
                <c:pt idx="40273">
                  <c:v>169.45116039999999</c:v>
                </c:pt>
                <c:pt idx="40274">
                  <c:v>175.0101195</c:v>
                </c:pt>
                <c:pt idx="40275">
                  <c:v>184.016918</c:v>
                </c:pt>
                <c:pt idx="40276">
                  <c:v>184.03424989999999</c:v>
                </c:pt>
                <c:pt idx="40277">
                  <c:v>168.62059780000001</c:v>
                </c:pt>
                <c:pt idx="40278">
                  <c:v>161.2362076</c:v>
                </c:pt>
                <c:pt idx="40279">
                  <c:v>176.82467389999999</c:v>
                </c:pt>
                <c:pt idx="40280">
                  <c:v>166.5539058</c:v>
                </c:pt>
                <c:pt idx="40281">
                  <c:v>184.87654800000001</c:v>
                </c:pt>
                <c:pt idx="40282">
                  <c:v>168.74026129999999</c:v>
                </c:pt>
                <c:pt idx="40283">
                  <c:v>164.05541479999999</c:v>
                </c:pt>
                <c:pt idx="40284">
                  <c:v>160.6945776</c:v>
                </c:pt>
                <c:pt idx="40285">
                  <c:v>176.8304995</c:v>
                </c:pt>
                <c:pt idx="40286">
                  <c:v>160.78422309999999</c:v>
                </c:pt>
                <c:pt idx="40287">
                  <c:v>179.99102880000001</c:v>
                </c:pt>
                <c:pt idx="40288">
                  <c:v>182.68660410000001</c:v>
                </c:pt>
                <c:pt idx="40289">
                  <c:v>165.54190080000001</c:v>
                </c:pt>
                <c:pt idx="40290">
                  <c:v>168.65992510000001</c:v>
                </c:pt>
                <c:pt idx="40291">
                  <c:v>168.65992510000001</c:v>
                </c:pt>
                <c:pt idx="40292">
                  <c:v>180.2176686</c:v>
                </c:pt>
                <c:pt idx="40293">
                  <c:v>181.0912979</c:v>
                </c:pt>
                <c:pt idx="40294">
                  <c:v>180.49205599999999</c:v>
                </c:pt>
                <c:pt idx="40295">
                  <c:v>169.92248910000001</c:v>
                </c:pt>
                <c:pt idx="40296">
                  <c:v>181.0994633</c:v>
                </c:pt>
                <c:pt idx="40297">
                  <c:v>179.67527960000001</c:v>
                </c:pt>
                <c:pt idx="40298">
                  <c:v>172.9733209</c:v>
                </c:pt>
                <c:pt idx="40299">
                  <c:v>174.67343940000001</c:v>
                </c:pt>
                <c:pt idx="40300">
                  <c:v>181.0641191</c:v>
                </c:pt>
                <c:pt idx="40301">
                  <c:v>165.97811659999999</c:v>
                </c:pt>
                <c:pt idx="40302">
                  <c:v>169.1255669</c:v>
                </c:pt>
                <c:pt idx="40303">
                  <c:v>167.96922409999999</c:v>
                </c:pt>
                <c:pt idx="40304">
                  <c:v>161.66122659999999</c:v>
                </c:pt>
                <c:pt idx="40305">
                  <c:v>182.8402231</c:v>
                </c:pt>
                <c:pt idx="40306">
                  <c:v>182.4937687</c:v>
                </c:pt>
                <c:pt idx="40307">
                  <c:v>172.90096890000001</c:v>
                </c:pt>
                <c:pt idx="40308">
                  <c:v>172.90096890000001</c:v>
                </c:pt>
                <c:pt idx="40309">
                  <c:v>185.3787695</c:v>
                </c:pt>
                <c:pt idx="40310">
                  <c:v>169.45396600000001</c:v>
                </c:pt>
                <c:pt idx="40311">
                  <c:v>169.29370299999999</c:v>
                </c:pt>
                <c:pt idx="40312">
                  <c:v>177.2286939</c:v>
                </c:pt>
                <c:pt idx="40313">
                  <c:v>168.51580870000001</c:v>
                </c:pt>
                <c:pt idx="40314">
                  <c:v>162.76409000000001</c:v>
                </c:pt>
                <c:pt idx="40315">
                  <c:v>173.05787910000001</c:v>
                </c:pt>
                <c:pt idx="40316">
                  <c:v>173.0618072</c:v>
                </c:pt>
                <c:pt idx="40317">
                  <c:v>181.3362463</c:v>
                </c:pt>
                <c:pt idx="40318">
                  <c:v>186.8261105</c:v>
                </c:pt>
                <c:pt idx="40319">
                  <c:v>169.62559519999999</c:v>
                </c:pt>
                <c:pt idx="40320">
                  <c:v>171.25510199999999</c:v>
                </c:pt>
                <c:pt idx="40321">
                  <c:v>178.11446770000001</c:v>
                </c:pt>
                <c:pt idx="40322">
                  <c:v>178.11446770000001</c:v>
                </c:pt>
                <c:pt idx="40323">
                  <c:v>165.55895989999999</c:v>
                </c:pt>
                <c:pt idx="40324">
                  <c:v>169.02911789999999</c:v>
                </c:pt>
                <c:pt idx="40325">
                  <c:v>167.3047416</c:v>
                </c:pt>
                <c:pt idx="40326">
                  <c:v>177.29158000000001</c:v>
                </c:pt>
                <c:pt idx="40327">
                  <c:v>166.21408339999999</c:v>
                </c:pt>
                <c:pt idx="40328">
                  <c:v>177.29527909999999</c:v>
                </c:pt>
                <c:pt idx="40329">
                  <c:v>189.2051103</c:v>
                </c:pt>
                <c:pt idx="40330">
                  <c:v>169.02802299999999</c:v>
                </c:pt>
                <c:pt idx="40331">
                  <c:v>168.87493610000001</c:v>
                </c:pt>
                <c:pt idx="40332">
                  <c:v>161.34499940000001</c:v>
                </c:pt>
                <c:pt idx="40333">
                  <c:v>163.44830379999999</c:v>
                </c:pt>
                <c:pt idx="40334">
                  <c:v>169.72346920000001</c:v>
                </c:pt>
                <c:pt idx="40335">
                  <c:v>173.26696899999999</c:v>
                </c:pt>
                <c:pt idx="40336">
                  <c:v>181.48456089999999</c:v>
                </c:pt>
                <c:pt idx="40337">
                  <c:v>165.4526789</c:v>
                </c:pt>
                <c:pt idx="40338">
                  <c:v>165.59689890000001</c:v>
                </c:pt>
                <c:pt idx="40339">
                  <c:v>185.37656369999999</c:v>
                </c:pt>
                <c:pt idx="40340">
                  <c:v>173.020207</c:v>
                </c:pt>
                <c:pt idx="40341">
                  <c:v>168.67612930000001</c:v>
                </c:pt>
                <c:pt idx="40342">
                  <c:v>165.98427409999999</c:v>
                </c:pt>
                <c:pt idx="40343">
                  <c:v>173.0212487</c:v>
                </c:pt>
                <c:pt idx="40344">
                  <c:v>181.54996259999999</c:v>
                </c:pt>
                <c:pt idx="40345">
                  <c:v>174.56103479999999</c:v>
                </c:pt>
                <c:pt idx="40346">
                  <c:v>181.55330559999999</c:v>
                </c:pt>
                <c:pt idx="40347">
                  <c:v>180.60819480000001</c:v>
                </c:pt>
                <c:pt idx="40348">
                  <c:v>184.87271079999999</c:v>
                </c:pt>
                <c:pt idx="40349">
                  <c:v>169.5129321</c:v>
                </c:pt>
                <c:pt idx="40350">
                  <c:v>171.04336090000001</c:v>
                </c:pt>
                <c:pt idx="40351">
                  <c:v>165.71080370000001</c:v>
                </c:pt>
                <c:pt idx="40352">
                  <c:v>165.74167700000001</c:v>
                </c:pt>
                <c:pt idx="40353">
                  <c:v>170.96009530000001</c:v>
                </c:pt>
                <c:pt idx="40354">
                  <c:v>186.82448070000001</c:v>
                </c:pt>
                <c:pt idx="40355">
                  <c:v>171.93174070000001</c:v>
                </c:pt>
                <c:pt idx="40356">
                  <c:v>185.4775607</c:v>
                </c:pt>
                <c:pt idx="40357">
                  <c:v>167.7293986</c:v>
                </c:pt>
                <c:pt idx="40358">
                  <c:v>180.44121799999999</c:v>
                </c:pt>
                <c:pt idx="40359">
                  <c:v>169.73882979999999</c:v>
                </c:pt>
                <c:pt idx="40360">
                  <c:v>185.3892385</c:v>
                </c:pt>
                <c:pt idx="40361">
                  <c:v>177.25844499999999</c:v>
                </c:pt>
                <c:pt idx="40362">
                  <c:v>168.7245561</c:v>
                </c:pt>
                <c:pt idx="40363">
                  <c:v>166.14372470000001</c:v>
                </c:pt>
                <c:pt idx="40364">
                  <c:v>165.3138146</c:v>
                </c:pt>
                <c:pt idx="40365">
                  <c:v>168.33679660000001</c:v>
                </c:pt>
                <c:pt idx="40366">
                  <c:v>177.2567914</c:v>
                </c:pt>
                <c:pt idx="40367">
                  <c:v>170.4206044</c:v>
                </c:pt>
                <c:pt idx="40368">
                  <c:v>169.82949310000001</c:v>
                </c:pt>
                <c:pt idx="40369">
                  <c:v>185.07549800000001</c:v>
                </c:pt>
                <c:pt idx="40370">
                  <c:v>175.2047498</c:v>
                </c:pt>
                <c:pt idx="40371">
                  <c:v>168.9912482</c:v>
                </c:pt>
                <c:pt idx="40372">
                  <c:v>186.8316173</c:v>
                </c:pt>
                <c:pt idx="40373">
                  <c:v>170.48252479999999</c:v>
                </c:pt>
                <c:pt idx="40374">
                  <c:v>170.48501440000001</c:v>
                </c:pt>
                <c:pt idx="40375">
                  <c:v>177.88468979999999</c:v>
                </c:pt>
                <c:pt idx="40376">
                  <c:v>185.58434410000001</c:v>
                </c:pt>
                <c:pt idx="40377">
                  <c:v>166.30369780000001</c:v>
                </c:pt>
                <c:pt idx="40378">
                  <c:v>181.51883599999999</c:v>
                </c:pt>
                <c:pt idx="40379">
                  <c:v>169.93805470000001</c:v>
                </c:pt>
                <c:pt idx="40380">
                  <c:v>189.2034213</c:v>
                </c:pt>
                <c:pt idx="40381">
                  <c:v>169.98909180000001</c:v>
                </c:pt>
                <c:pt idx="40382">
                  <c:v>181.51920129999999</c:v>
                </c:pt>
                <c:pt idx="40383">
                  <c:v>170.27627029999999</c:v>
                </c:pt>
                <c:pt idx="40384">
                  <c:v>172.96513139999999</c:v>
                </c:pt>
                <c:pt idx="40385">
                  <c:v>169.3193402</c:v>
                </c:pt>
                <c:pt idx="40386">
                  <c:v>166.5662992</c:v>
                </c:pt>
                <c:pt idx="40387">
                  <c:v>178.4951973</c:v>
                </c:pt>
                <c:pt idx="40388">
                  <c:v>180.30052910000001</c:v>
                </c:pt>
                <c:pt idx="40389">
                  <c:v>165.75523329999999</c:v>
                </c:pt>
                <c:pt idx="40390">
                  <c:v>169.99821209999999</c:v>
                </c:pt>
                <c:pt idx="40391">
                  <c:v>172.25492009999999</c:v>
                </c:pt>
                <c:pt idx="40392">
                  <c:v>187.01982580000001</c:v>
                </c:pt>
                <c:pt idx="40393">
                  <c:v>180.3066297</c:v>
                </c:pt>
                <c:pt idx="40394">
                  <c:v>166.13617489999999</c:v>
                </c:pt>
                <c:pt idx="40395">
                  <c:v>192.5185606</c:v>
                </c:pt>
                <c:pt idx="40396">
                  <c:v>170.42758480000001</c:v>
                </c:pt>
                <c:pt idx="40397">
                  <c:v>182.16405549999999</c:v>
                </c:pt>
                <c:pt idx="40398">
                  <c:v>185.7521663</c:v>
                </c:pt>
                <c:pt idx="40399">
                  <c:v>182.74685120000001</c:v>
                </c:pt>
                <c:pt idx="40400">
                  <c:v>189.3907859</c:v>
                </c:pt>
                <c:pt idx="40401">
                  <c:v>165.7957519</c:v>
                </c:pt>
                <c:pt idx="40402">
                  <c:v>186.95826159999999</c:v>
                </c:pt>
                <c:pt idx="40403">
                  <c:v>184.56167099999999</c:v>
                </c:pt>
                <c:pt idx="40404">
                  <c:v>174.3818235</c:v>
                </c:pt>
                <c:pt idx="40405">
                  <c:v>184.56773519999999</c:v>
                </c:pt>
                <c:pt idx="40406">
                  <c:v>177.22548320000001</c:v>
                </c:pt>
                <c:pt idx="40407">
                  <c:v>175.5350698</c:v>
                </c:pt>
                <c:pt idx="40408">
                  <c:v>166.09852430000001</c:v>
                </c:pt>
                <c:pt idx="40409">
                  <c:v>170.39295999999999</c:v>
                </c:pt>
                <c:pt idx="40410">
                  <c:v>165.54511210000001</c:v>
                </c:pt>
                <c:pt idx="40411">
                  <c:v>187.18575999999999</c:v>
                </c:pt>
                <c:pt idx="40412">
                  <c:v>163.41217230000001</c:v>
                </c:pt>
                <c:pt idx="40413">
                  <c:v>186.82609919999999</c:v>
                </c:pt>
                <c:pt idx="40414">
                  <c:v>175.45623320000001</c:v>
                </c:pt>
                <c:pt idx="40415">
                  <c:v>165.64058560000001</c:v>
                </c:pt>
                <c:pt idx="40416">
                  <c:v>189.19067559999999</c:v>
                </c:pt>
                <c:pt idx="40417">
                  <c:v>189.54807260000001</c:v>
                </c:pt>
                <c:pt idx="40418">
                  <c:v>173.8498582</c:v>
                </c:pt>
                <c:pt idx="40419">
                  <c:v>180.73607910000001</c:v>
                </c:pt>
                <c:pt idx="40420">
                  <c:v>171.76372509999999</c:v>
                </c:pt>
                <c:pt idx="40421">
                  <c:v>174.89564139999999</c:v>
                </c:pt>
                <c:pt idx="40422">
                  <c:v>165.7122004</c:v>
                </c:pt>
                <c:pt idx="40423">
                  <c:v>166.53095540000001</c:v>
                </c:pt>
                <c:pt idx="40424">
                  <c:v>193.52445650000001</c:v>
                </c:pt>
                <c:pt idx="40425">
                  <c:v>174.29734819999999</c:v>
                </c:pt>
                <c:pt idx="40426">
                  <c:v>174.1339433</c:v>
                </c:pt>
                <c:pt idx="40427">
                  <c:v>188.03340159999999</c:v>
                </c:pt>
                <c:pt idx="40428">
                  <c:v>180.78987470000001</c:v>
                </c:pt>
                <c:pt idx="40429">
                  <c:v>180.79628719999999</c:v>
                </c:pt>
                <c:pt idx="40430">
                  <c:v>167.6100691</c:v>
                </c:pt>
                <c:pt idx="40431">
                  <c:v>167.90104020000001</c:v>
                </c:pt>
                <c:pt idx="40432">
                  <c:v>168.9678121</c:v>
                </c:pt>
                <c:pt idx="40433">
                  <c:v>178.0012906</c:v>
                </c:pt>
                <c:pt idx="40434">
                  <c:v>170.41406699999999</c:v>
                </c:pt>
                <c:pt idx="40435">
                  <c:v>175.40984159999999</c:v>
                </c:pt>
                <c:pt idx="40436">
                  <c:v>173.87405519999999</c:v>
                </c:pt>
                <c:pt idx="40437">
                  <c:v>185.04317940000001</c:v>
                </c:pt>
                <c:pt idx="40438">
                  <c:v>188.18450720000001</c:v>
                </c:pt>
                <c:pt idx="40439">
                  <c:v>185.046784</c:v>
                </c:pt>
                <c:pt idx="40440">
                  <c:v>171.06747730000001</c:v>
                </c:pt>
                <c:pt idx="40441">
                  <c:v>171.02886899999999</c:v>
                </c:pt>
                <c:pt idx="40442">
                  <c:v>174.7968687</c:v>
                </c:pt>
                <c:pt idx="40443">
                  <c:v>169.26023309999999</c:v>
                </c:pt>
                <c:pt idx="40444">
                  <c:v>174.6441849</c:v>
                </c:pt>
                <c:pt idx="40445">
                  <c:v>190.6265622</c:v>
                </c:pt>
                <c:pt idx="40446">
                  <c:v>170.451661</c:v>
                </c:pt>
                <c:pt idx="40447">
                  <c:v>166.19324130000001</c:v>
                </c:pt>
                <c:pt idx="40448">
                  <c:v>187.33036129999999</c:v>
                </c:pt>
                <c:pt idx="40449">
                  <c:v>180.7545523</c:v>
                </c:pt>
                <c:pt idx="40450">
                  <c:v>173.65878000000001</c:v>
                </c:pt>
                <c:pt idx="40451">
                  <c:v>193.5206958</c:v>
                </c:pt>
                <c:pt idx="40452">
                  <c:v>172.23513510000001</c:v>
                </c:pt>
                <c:pt idx="40453">
                  <c:v>170.8447348</c:v>
                </c:pt>
                <c:pt idx="40454">
                  <c:v>180.75326010000001</c:v>
                </c:pt>
                <c:pt idx="40455">
                  <c:v>192.0746412</c:v>
                </c:pt>
                <c:pt idx="40456">
                  <c:v>181.3199348</c:v>
                </c:pt>
                <c:pt idx="40457">
                  <c:v>175.8052218</c:v>
                </c:pt>
                <c:pt idx="40458">
                  <c:v>170.56810369999999</c:v>
                </c:pt>
                <c:pt idx="40459">
                  <c:v>176.7255183</c:v>
                </c:pt>
                <c:pt idx="40460">
                  <c:v>176.83518330000001</c:v>
                </c:pt>
                <c:pt idx="40461">
                  <c:v>178.68793249999999</c:v>
                </c:pt>
                <c:pt idx="40462">
                  <c:v>172.50770460000001</c:v>
                </c:pt>
                <c:pt idx="40463">
                  <c:v>170.53117460000001</c:v>
                </c:pt>
                <c:pt idx="40464">
                  <c:v>190.83290579999999</c:v>
                </c:pt>
                <c:pt idx="40465">
                  <c:v>187.16827190000001</c:v>
                </c:pt>
                <c:pt idx="40466">
                  <c:v>193.52738310000001</c:v>
                </c:pt>
                <c:pt idx="40467">
                  <c:v>170.87963020000001</c:v>
                </c:pt>
                <c:pt idx="40468">
                  <c:v>175.2956926</c:v>
                </c:pt>
                <c:pt idx="40469">
                  <c:v>171.65738999999999</c:v>
                </c:pt>
                <c:pt idx="40470">
                  <c:v>174.5743081</c:v>
                </c:pt>
                <c:pt idx="40471">
                  <c:v>185.0125304</c:v>
                </c:pt>
                <c:pt idx="40472">
                  <c:v>175.26733390000001</c:v>
                </c:pt>
                <c:pt idx="40473">
                  <c:v>174.6795631</c:v>
                </c:pt>
                <c:pt idx="40474">
                  <c:v>185.01076710000001</c:v>
                </c:pt>
                <c:pt idx="40475">
                  <c:v>171.00980999999999</c:v>
                </c:pt>
                <c:pt idx="40476">
                  <c:v>165.69722999999999</c:v>
                </c:pt>
                <c:pt idx="40477">
                  <c:v>175.52302130000001</c:v>
                </c:pt>
                <c:pt idx="40478">
                  <c:v>192.271624</c:v>
                </c:pt>
                <c:pt idx="40479">
                  <c:v>170.16682270000001</c:v>
                </c:pt>
                <c:pt idx="40480">
                  <c:v>181.97525049999999</c:v>
                </c:pt>
                <c:pt idx="40481">
                  <c:v>195.91591339999999</c:v>
                </c:pt>
                <c:pt idx="40482">
                  <c:v>175.3283931</c:v>
                </c:pt>
                <c:pt idx="40483">
                  <c:v>175.33413189999999</c:v>
                </c:pt>
                <c:pt idx="40484">
                  <c:v>181.46025879999999</c:v>
                </c:pt>
                <c:pt idx="40485">
                  <c:v>175.76673729999999</c:v>
                </c:pt>
                <c:pt idx="40486">
                  <c:v>192.2010286</c:v>
                </c:pt>
                <c:pt idx="40487">
                  <c:v>194.64390610000001</c:v>
                </c:pt>
                <c:pt idx="40488">
                  <c:v>175.71583179999999</c:v>
                </c:pt>
                <c:pt idx="40489">
                  <c:v>175.7655001</c:v>
                </c:pt>
                <c:pt idx="40490">
                  <c:v>171.15872200000001</c:v>
                </c:pt>
                <c:pt idx="40491">
                  <c:v>174.15658310000001</c:v>
                </c:pt>
                <c:pt idx="40492">
                  <c:v>172.37240270000001</c:v>
                </c:pt>
                <c:pt idx="40493">
                  <c:v>175.77543370000001</c:v>
                </c:pt>
                <c:pt idx="40494">
                  <c:v>192.4433775</c:v>
                </c:pt>
                <c:pt idx="40495">
                  <c:v>180.72688429999999</c:v>
                </c:pt>
                <c:pt idx="40496">
                  <c:v>174.85788719999999</c:v>
                </c:pt>
                <c:pt idx="40497">
                  <c:v>179.0463704</c:v>
                </c:pt>
                <c:pt idx="40498">
                  <c:v>170.615825</c:v>
                </c:pt>
                <c:pt idx="40499">
                  <c:v>194.5861677</c:v>
                </c:pt>
                <c:pt idx="40500">
                  <c:v>167.85958550000001</c:v>
                </c:pt>
                <c:pt idx="40501">
                  <c:v>176.1670992</c:v>
                </c:pt>
                <c:pt idx="40502">
                  <c:v>170.8675557</c:v>
                </c:pt>
                <c:pt idx="40503">
                  <c:v>176.21435149999999</c:v>
                </c:pt>
                <c:pt idx="40504">
                  <c:v>170.99004619999999</c:v>
                </c:pt>
                <c:pt idx="40505">
                  <c:v>193.88963050000001</c:v>
                </c:pt>
                <c:pt idx="40506">
                  <c:v>194.44181409999999</c:v>
                </c:pt>
                <c:pt idx="40507">
                  <c:v>181.6561379</c:v>
                </c:pt>
                <c:pt idx="40508">
                  <c:v>180.1517259</c:v>
                </c:pt>
                <c:pt idx="40509">
                  <c:v>196.82594700000001</c:v>
                </c:pt>
                <c:pt idx="40510">
                  <c:v>176.17883509999999</c:v>
                </c:pt>
                <c:pt idx="40511">
                  <c:v>183.28906459999999</c:v>
                </c:pt>
                <c:pt idx="40512">
                  <c:v>173.73696910000001</c:v>
                </c:pt>
                <c:pt idx="40513">
                  <c:v>170.40123410000001</c:v>
                </c:pt>
                <c:pt idx="40514">
                  <c:v>170.96609810000001</c:v>
                </c:pt>
                <c:pt idx="40515">
                  <c:v>169.2257942</c:v>
                </c:pt>
                <c:pt idx="40516">
                  <c:v>180.3045564</c:v>
                </c:pt>
                <c:pt idx="40517">
                  <c:v>170.50026389999999</c:v>
                </c:pt>
                <c:pt idx="40518">
                  <c:v>170.3847275</c:v>
                </c:pt>
                <c:pt idx="40519">
                  <c:v>177.55921739999999</c:v>
                </c:pt>
                <c:pt idx="40520">
                  <c:v>177.61603109999999</c:v>
                </c:pt>
                <c:pt idx="40521">
                  <c:v>180.67406560000001</c:v>
                </c:pt>
                <c:pt idx="40522">
                  <c:v>194.7407694</c:v>
                </c:pt>
                <c:pt idx="40523">
                  <c:v>170.83526889999999</c:v>
                </c:pt>
                <c:pt idx="40524">
                  <c:v>172.47741120000001</c:v>
                </c:pt>
                <c:pt idx="40525">
                  <c:v>172.3381249</c:v>
                </c:pt>
                <c:pt idx="40526">
                  <c:v>180.06854949999999</c:v>
                </c:pt>
                <c:pt idx="40527">
                  <c:v>179.90341749999999</c:v>
                </c:pt>
                <c:pt idx="40528">
                  <c:v>177.30171859999999</c:v>
                </c:pt>
                <c:pt idx="40529">
                  <c:v>181.8541797</c:v>
                </c:pt>
                <c:pt idx="40530">
                  <c:v>194.89455129999999</c:v>
                </c:pt>
                <c:pt idx="40531">
                  <c:v>191.68171649999999</c:v>
                </c:pt>
                <c:pt idx="40532">
                  <c:v>171.5420498</c:v>
                </c:pt>
                <c:pt idx="40533">
                  <c:v>183.04630689999999</c:v>
                </c:pt>
                <c:pt idx="40534">
                  <c:v>176.20425040000001</c:v>
                </c:pt>
                <c:pt idx="40535">
                  <c:v>184.75667849999999</c:v>
                </c:pt>
                <c:pt idx="40536">
                  <c:v>181.84864590000001</c:v>
                </c:pt>
                <c:pt idx="40537">
                  <c:v>175.7448287</c:v>
                </c:pt>
                <c:pt idx="40538">
                  <c:v>176.58270429999999</c:v>
                </c:pt>
                <c:pt idx="40539">
                  <c:v>182.12639799999999</c:v>
                </c:pt>
                <c:pt idx="40540">
                  <c:v>179.64976949999999</c:v>
                </c:pt>
                <c:pt idx="40541">
                  <c:v>182.14532489999999</c:v>
                </c:pt>
                <c:pt idx="40542">
                  <c:v>191.50300999999999</c:v>
                </c:pt>
                <c:pt idx="40543">
                  <c:v>201.1561633</c:v>
                </c:pt>
                <c:pt idx="40544">
                  <c:v>194.99021289999999</c:v>
                </c:pt>
                <c:pt idx="40545">
                  <c:v>175.92623019999999</c:v>
                </c:pt>
                <c:pt idx="40546">
                  <c:v>175.8879092</c:v>
                </c:pt>
                <c:pt idx="40547">
                  <c:v>198.76537060000001</c:v>
                </c:pt>
                <c:pt idx="40548">
                  <c:v>180.5741256</c:v>
                </c:pt>
                <c:pt idx="40549">
                  <c:v>175.31384779999999</c:v>
                </c:pt>
                <c:pt idx="40550">
                  <c:v>176.64268530000001</c:v>
                </c:pt>
                <c:pt idx="40551">
                  <c:v>201.15753710000001</c:v>
                </c:pt>
                <c:pt idx="40552">
                  <c:v>171.05138310000001</c:v>
                </c:pt>
                <c:pt idx="40553">
                  <c:v>179.03025880000001</c:v>
                </c:pt>
                <c:pt idx="40554">
                  <c:v>181.07116310000001</c:v>
                </c:pt>
                <c:pt idx="40555">
                  <c:v>185.4528439</c:v>
                </c:pt>
                <c:pt idx="40556">
                  <c:v>181.57639169999999</c:v>
                </c:pt>
                <c:pt idx="40557">
                  <c:v>194.83735920000001</c:v>
                </c:pt>
                <c:pt idx="40558">
                  <c:v>198.96908769999999</c:v>
                </c:pt>
                <c:pt idx="40559">
                  <c:v>176.3613412</c:v>
                </c:pt>
                <c:pt idx="40560">
                  <c:v>179.27797849999999</c:v>
                </c:pt>
                <c:pt idx="40561">
                  <c:v>183.5615722</c:v>
                </c:pt>
                <c:pt idx="40562">
                  <c:v>176.3244315</c:v>
                </c:pt>
                <c:pt idx="40563">
                  <c:v>203.5598397</c:v>
                </c:pt>
                <c:pt idx="40564">
                  <c:v>181.04501200000001</c:v>
                </c:pt>
                <c:pt idx="40565">
                  <c:v>180.4622889</c:v>
                </c:pt>
                <c:pt idx="40566">
                  <c:v>181.08120099999999</c:v>
                </c:pt>
                <c:pt idx="40567">
                  <c:v>176.51182499999999</c:v>
                </c:pt>
                <c:pt idx="40568">
                  <c:v>201.3549658</c:v>
                </c:pt>
                <c:pt idx="40569">
                  <c:v>198.90279580000001</c:v>
                </c:pt>
                <c:pt idx="40570">
                  <c:v>176.81220680000001</c:v>
                </c:pt>
                <c:pt idx="40571">
                  <c:v>181.8555045</c:v>
                </c:pt>
                <c:pt idx="40572">
                  <c:v>181.11005299999999</c:v>
                </c:pt>
                <c:pt idx="40573">
                  <c:v>188.16381530000001</c:v>
                </c:pt>
                <c:pt idx="40574">
                  <c:v>180.1886039</c:v>
                </c:pt>
                <c:pt idx="40575">
                  <c:v>175.95787279999999</c:v>
                </c:pt>
                <c:pt idx="40576">
                  <c:v>183.27856070000001</c:v>
                </c:pt>
                <c:pt idx="40577">
                  <c:v>182.5549896</c:v>
                </c:pt>
                <c:pt idx="40578">
                  <c:v>183.4311567</c:v>
                </c:pt>
                <c:pt idx="40579">
                  <c:v>176.7939815</c:v>
                </c:pt>
                <c:pt idx="40580">
                  <c:v>177.12578120000001</c:v>
                </c:pt>
                <c:pt idx="40581">
                  <c:v>181.50144539999999</c:v>
                </c:pt>
                <c:pt idx="40582">
                  <c:v>181.5542279</c:v>
                </c:pt>
                <c:pt idx="40583">
                  <c:v>181.85052300000001</c:v>
                </c:pt>
                <c:pt idx="40584">
                  <c:v>201.30394340000001</c:v>
                </c:pt>
                <c:pt idx="40585">
                  <c:v>176.01889349999999</c:v>
                </c:pt>
                <c:pt idx="40586">
                  <c:v>201.14569030000001</c:v>
                </c:pt>
                <c:pt idx="40587">
                  <c:v>201.52933949999999</c:v>
                </c:pt>
                <c:pt idx="40588">
                  <c:v>180.64251899999999</c:v>
                </c:pt>
                <c:pt idx="40589">
                  <c:v>179.00406269999999</c:v>
                </c:pt>
                <c:pt idx="40590">
                  <c:v>178.1812778</c:v>
                </c:pt>
                <c:pt idx="40591">
                  <c:v>183.44491110000001</c:v>
                </c:pt>
                <c:pt idx="40592">
                  <c:v>181.95830419999999</c:v>
                </c:pt>
                <c:pt idx="40593">
                  <c:v>182.8682718</c:v>
                </c:pt>
                <c:pt idx="40594">
                  <c:v>182.00880119999999</c:v>
                </c:pt>
                <c:pt idx="40595">
                  <c:v>182.9145767</c:v>
                </c:pt>
                <c:pt idx="40596">
                  <c:v>184.181918</c:v>
                </c:pt>
                <c:pt idx="40597">
                  <c:v>183.30100110000001</c:v>
                </c:pt>
                <c:pt idx="40598">
                  <c:v>176.41030000000001</c:v>
                </c:pt>
                <c:pt idx="40599">
                  <c:v>188.3662248</c:v>
                </c:pt>
                <c:pt idx="40600">
                  <c:v>175.85362660000001</c:v>
                </c:pt>
                <c:pt idx="40601">
                  <c:v>175.72843280000001</c:v>
                </c:pt>
                <c:pt idx="40602">
                  <c:v>182.9513618</c:v>
                </c:pt>
                <c:pt idx="40603">
                  <c:v>182.90329199999999</c:v>
                </c:pt>
                <c:pt idx="40604">
                  <c:v>182.03022129999999</c:v>
                </c:pt>
                <c:pt idx="40605">
                  <c:v>185.93227920000001</c:v>
                </c:pt>
                <c:pt idx="40606">
                  <c:v>175.51846430000001</c:v>
                </c:pt>
                <c:pt idx="40607">
                  <c:v>184.28484839999999</c:v>
                </c:pt>
                <c:pt idx="40608">
                  <c:v>184.33103829999999</c:v>
                </c:pt>
                <c:pt idx="40609">
                  <c:v>199.9863747</c:v>
                </c:pt>
                <c:pt idx="40610">
                  <c:v>179.5083794</c:v>
                </c:pt>
                <c:pt idx="40611">
                  <c:v>185.81485330000001</c:v>
                </c:pt>
                <c:pt idx="40612">
                  <c:v>175.26279600000001</c:v>
                </c:pt>
                <c:pt idx="40613">
                  <c:v>184.34558430000001</c:v>
                </c:pt>
                <c:pt idx="40614">
                  <c:v>186.07133630000001</c:v>
                </c:pt>
                <c:pt idx="40615">
                  <c:v>184.2976673</c:v>
                </c:pt>
                <c:pt idx="40616">
                  <c:v>176.7717992</c:v>
                </c:pt>
                <c:pt idx="40617">
                  <c:v>186.61995640000001</c:v>
                </c:pt>
                <c:pt idx="40618">
                  <c:v>202.38364680000001</c:v>
                </c:pt>
                <c:pt idx="40619">
                  <c:v>176.2954762</c:v>
                </c:pt>
                <c:pt idx="40620">
                  <c:v>176.17668449999999</c:v>
                </c:pt>
                <c:pt idx="40621">
                  <c:v>200.1518021</c:v>
                </c:pt>
                <c:pt idx="40622">
                  <c:v>187.38290610000001</c:v>
                </c:pt>
                <c:pt idx="40623">
                  <c:v>187.48701320000001</c:v>
                </c:pt>
                <c:pt idx="40624">
                  <c:v>180.93940459999999</c:v>
                </c:pt>
                <c:pt idx="40625">
                  <c:v>179.25371630000001</c:v>
                </c:pt>
                <c:pt idx="40626">
                  <c:v>202.54079490000001</c:v>
                </c:pt>
                <c:pt idx="40627">
                  <c:v>185.84343190000001</c:v>
                </c:pt>
                <c:pt idx="40628">
                  <c:v>183.31408350000001</c:v>
                </c:pt>
                <c:pt idx="40629">
                  <c:v>199.33837009999999</c:v>
                </c:pt>
                <c:pt idx="40630">
                  <c:v>178.2470519</c:v>
                </c:pt>
                <c:pt idx="40631">
                  <c:v>185.6790953</c:v>
                </c:pt>
                <c:pt idx="40632">
                  <c:v>178.15251090000001</c:v>
                </c:pt>
                <c:pt idx="40633">
                  <c:v>182.16606669999999</c:v>
                </c:pt>
                <c:pt idx="40634">
                  <c:v>188.61227</c:v>
                </c:pt>
                <c:pt idx="40635">
                  <c:v>176.73682919999999</c:v>
                </c:pt>
                <c:pt idx="40636">
                  <c:v>205.471023</c:v>
                </c:pt>
                <c:pt idx="40637">
                  <c:v>188.60027869999999</c:v>
                </c:pt>
                <c:pt idx="40638">
                  <c:v>189.77114399999999</c:v>
                </c:pt>
                <c:pt idx="40639">
                  <c:v>183.35573070000001</c:v>
                </c:pt>
                <c:pt idx="40640">
                  <c:v>182.00195540000001</c:v>
                </c:pt>
                <c:pt idx="40641">
                  <c:v>199.16147549999999</c:v>
                </c:pt>
                <c:pt idx="40642">
                  <c:v>186.3531251</c:v>
                </c:pt>
                <c:pt idx="40643">
                  <c:v>188.9079217</c:v>
                </c:pt>
                <c:pt idx="40644">
                  <c:v>187.922977</c:v>
                </c:pt>
                <c:pt idx="40645">
                  <c:v>176.39772300000001</c:v>
                </c:pt>
                <c:pt idx="40646">
                  <c:v>182.53221869999999</c:v>
                </c:pt>
                <c:pt idx="40647">
                  <c:v>208.7993529</c:v>
                </c:pt>
                <c:pt idx="40648">
                  <c:v>181.721665</c:v>
                </c:pt>
                <c:pt idx="40649">
                  <c:v>183.03467499999999</c:v>
                </c:pt>
                <c:pt idx="40650">
                  <c:v>181.6813951</c:v>
                </c:pt>
                <c:pt idx="40651">
                  <c:v>186.35915929999999</c:v>
                </c:pt>
                <c:pt idx="40652">
                  <c:v>186.20109629999999</c:v>
                </c:pt>
                <c:pt idx="40653">
                  <c:v>206.6000081</c:v>
                </c:pt>
                <c:pt idx="40654">
                  <c:v>181.1101912</c:v>
                </c:pt>
                <c:pt idx="40655">
                  <c:v>182.44787790000001</c:v>
                </c:pt>
                <c:pt idx="40656">
                  <c:v>187.3572485</c:v>
                </c:pt>
                <c:pt idx="40657">
                  <c:v>187.7913647</c:v>
                </c:pt>
                <c:pt idx="40658">
                  <c:v>209.00177679999999</c:v>
                </c:pt>
                <c:pt idx="40659">
                  <c:v>175.91054070000001</c:v>
                </c:pt>
                <c:pt idx="40660">
                  <c:v>182.16199979999999</c:v>
                </c:pt>
                <c:pt idx="40661">
                  <c:v>186.05866320000001</c:v>
                </c:pt>
                <c:pt idx="40662">
                  <c:v>206.53508170000001</c:v>
                </c:pt>
                <c:pt idx="40663">
                  <c:v>186.8303908</c:v>
                </c:pt>
                <c:pt idx="40664">
                  <c:v>190.30241419999999</c:v>
                </c:pt>
                <c:pt idx="40665">
                  <c:v>187.18134019999999</c:v>
                </c:pt>
                <c:pt idx="40666">
                  <c:v>183.1593901</c:v>
                </c:pt>
                <c:pt idx="40667">
                  <c:v>182.4823643</c:v>
                </c:pt>
                <c:pt idx="40668">
                  <c:v>187.79901570000001</c:v>
                </c:pt>
                <c:pt idx="40669">
                  <c:v>186.89478990000001</c:v>
                </c:pt>
                <c:pt idx="40670">
                  <c:v>194.8823127</c:v>
                </c:pt>
                <c:pt idx="40671">
                  <c:v>184.7658558</c:v>
                </c:pt>
                <c:pt idx="40672">
                  <c:v>183.5561878</c:v>
                </c:pt>
                <c:pt idx="40673">
                  <c:v>187.64847700000001</c:v>
                </c:pt>
                <c:pt idx="40674">
                  <c:v>208.7818335</c:v>
                </c:pt>
                <c:pt idx="40675">
                  <c:v>187.29448830000001</c:v>
                </c:pt>
                <c:pt idx="40676">
                  <c:v>181.75449699999999</c:v>
                </c:pt>
                <c:pt idx="40677">
                  <c:v>187.34575709999999</c:v>
                </c:pt>
                <c:pt idx="40678">
                  <c:v>188.58357720000001</c:v>
                </c:pt>
                <c:pt idx="40679">
                  <c:v>182.6020135</c:v>
                </c:pt>
                <c:pt idx="40680">
                  <c:v>175.42193330000001</c:v>
                </c:pt>
                <c:pt idx="40681">
                  <c:v>184.79833060000001</c:v>
                </c:pt>
                <c:pt idx="40682">
                  <c:v>183.50321790000001</c:v>
                </c:pt>
                <c:pt idx="40683">
                  <c:v>181.99215029999999</c:v>
                </c:pt>
                <c:pt idx="40684">
                  <c:v>187.35954380000001</c:v>
                </c:pt>
                <c:pt idx="40685">
                  <c:v>188.62832969999999</c:v>
                </c:pt>
                <c:pt idx="40686">
                  <c:v>187.3667227</c:v>
                </c:pt>
                <c:pt idx="40687">
                  <c:v>180.884255</c:v>
                </c:pt>
                <c:pt idx="40688">
                  <c:v>188.6910053</c:v>
                </c:pt>
                <c:pt idx="40689">
                  <c:v>184.9386274</c:v>
                </c:pt>
                <c:pt idx="40690">
                  <c:v>190.1760572</c:v>
                </c:pt>
                <c:pt idx="40691">
                  <c:v>188.742493</c:v>
                </c:pt>
                <c:pt idx="40692">
                  <c:v>189.6044435</c:v>
                </c:pt>
                <c:pt idx="40693">
                  <c:v>189.64689250000001</c:v>
                </c:pt>
                <c:pt idx="40694">
                  <c:v>184.91829799999999</c:v>
                </c:pt>
                <c:pt idx="40695">
                  <c:v>195.08650990000001</c:v>
                </c:pt>
                <c:pt idx="40696">
                  <c:v>190.03219189999999</c:v>
                </c:pt>
                <c:pt idx="40697">
                  <c:v>182.2144212</c:v>
                </c:pt>
                <c:pt idx="40698">
                  <c:v>188.75473629999999</c:v>
                </c:pt>
                <c:pt idx="40699">
                  <c:v>206.70088820000001</c:v>
                </c:pt>
                <c:pt idx="40700">
                  <c:v>184.88596340000001</c:v>
                </c:pt>
                <c:pt idx="40701">
                  <c:v>188.70521959999999</c:v>
                </c:pt>
                <c:pt idx="40702">
                  <c:v>188.7658624</c:v>
                </c:pt>
                <c:pt idx="40703">
                  <c:v>192.64142709999999</c:v>
                </c:pt>
                <c:pt idx="40704">
                  <c:v>181.64901140000001</c:v>
                </c:pt>
                <c:pt idx="40705">
                  <c:v>191.03015769999999</c:v>
                </c:pt>
                <c:pt idx="40706">
                  <c:v>181.5228587</c:v>
                </c:pt>
                <c:pt idx="40707">
                  <c:v>191.07738860000001</c:v>
                </c:pt>
                <c:pt idx="40708">
                  <c:v>181.31986069999999</c:v>
                </c:pt>
                <c:pt idx="40709">
                  <c:v>192.75129079999999</c:v>
                </c:pt>
                <c:pt idx="40710">
                  <c:v>186.21128909999999</c:v>
                </c:pt>
                <c:pt idx="40711">
                  <c:v>191.09033149999999</c:v>
                </c:pt>
                <c:pt idx="40712">
                  <c:v>187.23991939999999</c:v>
                </c:pt>
                <c:pt idx="40713">
                  <c:v>193.49659589999999</c:v>
                </c:pt>
                <c:pt idx="40714">
                  <c:v>191.04059939999999</c:v>
                </c:pt>
                <c:pt idx="40715">
                  <c:v>181.06017499999999</c:v>
                </c:pt>
                <c:pt idx="40716">
                  <c:v>206.8689541</c:v>
                </c:pt>
                <c:pt idx="40717">
                  <c:v>191.10310459999999</c:v>
                </c:pt>
                <c:pt idx="40718">
                  <c:v>194.31481880000001</c:v>
                </c:pt>
                <c:pt idx="40719">
                  <c:v>184.54576499999999</c:v>
                </c:pt>
                <c:pt idx="40720">
                  <c:v>178.16448009999999</c:v>
                </c:pt>
                <c:pt idx="40721">
                  <c:v>183.51919509999999</c:v>
                </c:pt>
                <c:pt idx="40722">
                  <c:v>193.0187918</c:v>
                </c:pt>
                <c:pt idx="40723">
                  <c:v>182.68790730000001</c:v>
                </c:pt>
                <c:pt idx="40724">
                  <c:v>182.09597489999999</c:v>
                </c:pt>
                <c:pt idx="40725">
                  <c:v>194.10658789999999</c:v>
                </c:pt>
                <c:pt idx="40726">
                  <c:v>195.1293173</c:v>
                </c:pt>
                <c:pt idx="40727">
                  <c:v>193.01493780000001</c:v>
                </c:pt>
                <c:pt idx="40728">
                  <c:v>187.6546994</c:v>
                </c:pt>
                <c:pt idx="40729">
                  <c:v>193.33212359999999</c:v>
                </c:pt>
                <c:pt idx="40730">
                  <c:v>182.44023350000001</c:v>
                </c:pt>
                <c:pt idx="40731">
                  <c:v>190.0566996</c:v>
                </c:pt>
                <c:pt idx="40732">
                  <c:v>186.03378369999999</c:v>
                </c:pt>
                <c:pt idx="40733">
                  <c:v>191.62852530000001</c:v>
                </c:pt>
                <c:pt idx="40734">
                  <c:v>191.46022769999999</c:v>
                </c:pt>
                <c:pt idx="40735">
                  <c:v>196.3167838</c:v>
                </c:pt>
                <c:pt idx="40736">
                  <c:v>187.95868340000001</c:v>
                </c:pt>
                <c:pt idx="40737">
                  <c:v>184.91070830000001</c:v>
                </c:pt>
                <c:pt idx="40738">
                  <c:v>182.54678240000001</c:v>
                </c:pt>
                <c:pt idx="40739">
                  <c:v>196.30300750000001</c:v>
                </c:pt>
                <c:pt idx="40740">
                  <c:v>190.10169490000001</c:v>
                </c:pt>
                <c:pt idx="40741">
                  <c:v>183.3688697</c:v>
                </c:pt>
                <c:pt idx="40742">
                  <c:v>187.80678470000001</c:v>
                </c:pt>
                <c:pt idx="40743">
                  <c:v>196.6208398</c:v>
                </c:pt>
                <c:pt idx="40744">
                  <c:v>190.03034729999999</c:v>
                </c:pt>
                <c:pt idx="40745">
                  <c:v>184.7590897</c:v>
                </c:pt>
                <c:pt idx="40746">
                  <c:v>195.5871616</c:v>
                </c:pt>
                <c:pt idx="40747">
                  <c:v>187.52224039999999</c:v>
                </c:pt>
                <c:pt idx="40748">
                  <c:v>189.774979</c:v>
                </c:pt>
                <c:pt idx="40749">
                  <c:v>187.4820259</c:v>
                </c:pt>
                <c:pt idx="40750">
                  <c:v>193.07746610000001</c:v>
                </c:pt>
                <c:pt idx="40751">
                  <c:v>200.1274238</c:v>
                </c:pt>
                <c:pt idx="40752">
                  <c:v>189.1974376</c:v>
                </c:pt>
                <c:pt idx="40753">
                  <c:v>187.84376370000001</c:v>
                </c:pt>
                <c:pt idx="40754">
                  <c:v>192.91934380000001</c:v>
                </c:pt>
                <c:pt idx="40755">
                  <c:v>184.87046720000001</c:v>
                </c:pt>
                <c:pt idx="40756">
                  <c:v>189.19470749999999</c:v>
                </c:pt>
                <c:pt idx="40757">
                  <c:v>194.51667900000001</c:v>
                </c:pt>
                <c:pt idx="40758">
                  <c:v>184.76155900000001</c:v>
                </c:pt>
                <c:pt idx="40759">
                  <c:v>192.62307699999999</c:v>
                </c:pt>
                <c:pt idx="40760">
                  <c:v>187.96729379999999</c:v>
                </c:pt>
                <c:pt idx="40761">
                  <c:v>180.7791029</c:v>
                </c:pt>
                <c:pt idx="40762">
                  <c:v>197.9821116</c:v>
                </c:pt>
                <c:pt idx="40763">
                  <c:v>187.9354324</c:v>
                </c:pt>
                <c:pt idx="40764">
                  <c:v>189.2292291</c:v>
                </c:pt>
                <c:pt idx="40765">
                  <c:v>189.90230740000001</c:v>
                </c:pt>
                <c:pt idx="40766">
                  <c:v>202.5321304</c:v>
                </c:pt>
                <c:pt idx="40767">
                  <c:v>192.68900170000001</c:v>
                </c:pt>
                <c:pt idx="40768">
                  <c:v>193.95815189999999</c:v>
                </c:pt>
                <c:pt idx="40769">
                  <c:v>194.53133589999999</c:v>
                </c:pt>
                <c:pt idx="40770">
                  <c:v>191.52467189999999</c:v>
                </c:pt>
                <c:pt idx="40771">
                  <c:v>189.37362769999999</c:v>
                </c:pt>
                <c:pt idx="40772">
                  <c:v>194.0251969</c:v>
                </c:pt>
                <c:pt idx="40773">
                  <c:v>187.19922529999999</c:v>
                </c:pt>
                <c:pt idx="40774">
                  <c:v>194.079892</c:v>
                </c:pt>
                <c:pt idx="40775">
                  <c:v>195.3061179</c:v>
                </c:pt>
                <c:pt idx="40776">
                  <c:v>200.34397519999999</c:v>
                </c:pt>
                <c:pt idx="40777">
                  <c:v>195.3234343</c:v>
                </c:pt>
                <c:pt idx="40778">
                  <c:v>189.35246179999999</c:v>
                </c:pt>
                <c:pt idx="40779">
                  <c:v>187.55600219999999</c:v>
                </c:pt>
                <c:pt idx="40780">
                  <c:v>194.09228039999999</c:v>
                </c:pt>
                <c:pt idx="40781">
                  <c:v>189.31940130000001</c:v>
                </c:pt>
                <c:pt idx="40782">
                  <c:v>196.3045505</c:v>
                </c:pt>
                <c:pt idx="40783">
                  <c:v>181.22150060000001</c:v>
                </c:pt>
                <c:pt idx="40784">
                  <c:v>187.78826900000001</c:v>
                </c:pt>
                <c:pt idx="40785">
                  <c:v>195.43281569999999</c:v>
                </c:pt>
                <c:pt idx="40786">
                  <c:v>195.48542069999999</c:v>
                </c:pt>
                <c:pt idx="40787">
                  <c:v>196.34746870000001</c:v>
                </c:pt>
                <c:pt idx="40788">
                  <c:v>196.3904928</c:v>
                </c:pt>
                <c:pt idx="40789">
                  <c:v>196.91895389999999</c:v>
                </c:pt>
                <c:pt idx="40790">
                  <c:v>191.7024715</c:v>
                </c:pt>
                <c:pt idx="40791">
                  <c:v>202.7437448</c:v>
                </c:pt>
                <c:pt idx="40792">
                  <c:v>196.43199490000001</c:v>
                </c:pt>
                <c:pt idx="40793">
                  <c:v>191.67818080000001</c:v>
                </c:pt>
                <c:pt idx="40794">
                  <c:v>196.38018270000001</c:v>
                </c:pt>
                <c:pt idx="40795">
                  <c:v>189.0509643</c:v>
                </c:pt>
                <c:pt idx="40796">
                  <c:v>195.5105677</c:v>
                </c:pt>
                <c:pt idx="40797">
                  <c:v>188.9612396</c:v>
                </c:pt>
                <c:pt idx="40798">
                  <c:v>197.78415039999999</c:v>
                </c:pt>
                <c:pt idx="40799">
                  <c:v>191.64829990000001</c:v>
                </c:pt>
                <c:pt idx="40800">
                  <c:v>182.60011900000001</c:v>
                </c:pt>
                <c:pt idx="40801">
                  <c:v>199.46719519999999</c:v>
                </c:pt>
                <c:pt idx="40802">
                  <c:v>188.0617944</c:v>
                </c:pt>
                <c:pt idx="40803">
                  <c:v>187.45171809999999</c:v>
                </c:pt>
                <c:pt idx="40804">
                  <c:v>187.32687580000001</c:v>
                </c:pt>
                <c:pt idx="40805">
                  <c:v>198.7303766</c:v>
                </c:pt>
                <c:pt idx="40806">
                  <c:v>194.9544349</c:v>
                </c:pt>
                <c:pt idx="40807">
                  <c:v>187.79693130000001</c:v>
                </c:pt>
                <c:pt idx="40808">
                  <c:v>191.30253970000001</c:v>
                </c:pt>
                <c:pt idx="40809">
                  <c:v>200.71827450000001</c:v>
                </c:pt>
                <c:pt idx="40810">
                  <c:v>201.85802330000001</c:v>
                </c:pt>
                <c:pt idx="40811">
                  <c:v>189.44289409999999</c:v>
                </c:pt>
                <c:pt idx="40812">
                  <c:v>201.7647905</c:v>
                </c:pt>
                <c:pt idx="40813">
                  <c:v>189.33998550000001</c:v>
                </c:pt>
                <c:pt idx="40814">
                  <c:v>187.90802840000001</c:v>
                </c:pt>
                <c:pt idx="40815">
                  <c:v>200.7077199</c:v>
                </c:pt>
                <c:pt idx="40816">
                  <c:v>187.78947919999999</c:v>
                </c:pt>
                <c:pt idx="40817">
                  <c:v>201.0375694</c:v>
                </c:pt>
                <c:pt idx="40818">
                  <c:v>194.3799075</c:v>
                </c:pt>
                <c:pt idx="40819">
                  <c:v>196.81279380000001</c:v>
                </c:pt>
                <c:pt idx="40820">
                  <c:v>189.1879399</c:v>
                </c:pt>
                <c:pt idx="40821">
                  <c:v>191.76733139999999</c:v>
                </c:pt>
                <c:pt idx="40822">
                  <c:v>196.85638969999999</c:v>
                </c:pt>
                <c:pt idx="40823">
                  <c:v>194.55687570000001</c:v>
                </c:pt>
                <c:pt idx="40824">
                  <c:v>189.2988794</c:v>
                </c:pt>
                <c:pt idx="40825">
                  <c:v>191.67536659999999</c:v>
                </c:pt>
                <c:pt idx="40826">
                  <c:v>194.55180050000001</c:v>
                </c:pt>
                <c:pt idx="40827">
                  <c:v>189.1859986</c:v>
                </c:pt>
                <c:pt idx="40828">
                  <c:v>202.33516080000001</c:v>
                </c:pt>
                <c:pt idx="40829">
                  <c:v>196.52178699999999</c:v>
                </c:pt>
                <c:pt idx="40830">
                  <c:v>193.3297268</c:v>
                </c:pt>
                <c:pt idx="40831">
                  <c:v>206.85091700000001</c:v>
                </c:pt>
                <c:pt idx="40832">
                  <c:v>199.8054928</c:v>
                </c:pt>
                <c:pt idx="40833">
                  <c:v>193.28975310000001</c:v>
                </c:pt>
                <c:pt idx="40834">
                  <c:v>196.8870627</c:v>
                </c:pt>
                <c:pt idx="40835">
                  <c:v>199.64267649999999</c:v>
                </c:pt>
                <c:pt idx="40836">
                  <c:v>195.9502975</c:v>
                </c:pt>
                <c:pt idx="40837">
                  <c:v>202.18561740000001</c:v>
                </c:pt>
                <c:pt idx="40838">
                  <c:v>191.63442069999999</c:v>
                </c:pt>
                <c:pt idx="40839">
                  <c:v>191.52636749999999</c:v>
                </c:pt>
                <c:pt idx="40840">
                  <c:v>194.71591699999999</c:v>
                </c:pt>
                <c:pt idx="40841">
                  <c:v>195.98482369999999</c:v>
                </c:pt>
                <c:pt idx="40842">
                  <c:v>194.68175769999999</c:v>
                </c:pt>
                <c:pt idx="40843">
                  <c:v>196.65394860000001</c:v>
                </c:pt>
                <c:pt idx="40844">
                  <c:v>200.69714289999999</c:v>
                </c:pt>
                <c:pt idx="40845">
                  <c:v>202.20030120000001</c:v>
                </c:pt>
                <c:pt idx="40846">
                  <c:v>200.76492479999999</c:v>
                </c:pt>
                <c:pt idx="40847">
                  <c:v>201.67514370000001</c:v>
                </c:pt>
                <c:pt idx="40848">
                  <c:v>207.07127990000001</c:v>
                </c:pt>
                <c:pt idx="40849">
                  <c:v>203.00333699999999</c:v>
                </c:pt>
                <c:pt idx="40850">
                  <c:v>201.7239764</c:v>
                </c:pt>
                <c:pt idx="40851">
                  <c:v>197.06872469999999</c:v>
                </c:pt>
                <c:pt idx="40852">
                  <c:v>202.0420933</c:v>
                </c:pt>
                <c:pt idx="40853">
                  <c:v>194.91515150000001</c:v>
                </c:pt>
                <c:pt idx="40854">
                  <c:v>200.833823</c:v>
                </c:pt>
                <c:pt idx="40855">
                  <c:v>196.1115552</c:v>
                </c:pt>
                <c:pt idx="40856">
                  <c:v>203.05294409999999</c:v>
                </c:pt>
                <c:pt idx="40857">
                  <c:v>194.3010744</c:v>
                </c:pt>
                <c:pt idx="40858">
                  <c:v>194.4041829</c:v>
                </c:pt>
                <c:pt idx="40859">
                  <c:v>197.01499509999999</c:v>
                </c:pt>
                <c:pt idx="40860">
                  <c:v>203.11755059999999</c:v>
                </c:pt>
                <c:pt idx="40861">
                  <c:v>203.17134519999999</c:v>
                </c:pt>
                <c:pt idx="40862">
                  <c:v>204.0307372</c:v>
                </c:pt>
                <c:pt idx="40863">
                  <c:v>204.07965530000001</c:v>
                </c:pt>
                <c:pt idx="40864">
                  <c:v>187.9657009</c:v>
                </c:pt>
                <c:pt idx="40865">
                  <c:v>204.6054441</c:v>
                </c:pt>
                <c:pt idx="40866">
                  <c:v>199.41138179999999</c:v>
                </c:pt>
                <c:pt idx="40867">
                  <c:v>203.18531139999999</c:v>
                </c:pt>
                <c:pt idx="40868">
                  <c:v>203.1318406</c:v>
                </c:pt>
                <c:pt idx="40869">
                  <c:v>198.4486789</c:v>
                </c:pt>
                <c:pt idx="40870">
                  <c:v>205.4805949</c:v>
                </c:pt>
                <c:pt idx="40871">
                  <c:v>196.73726020000001</c:v>
                </c:pt>
                <c:pt idx="40872">
                  <c:v>195.71238640000001</c:v>
                </c:pt>
                <c:pt idx="40873">
                  <c:v>207.11866190000001</c:v>
                </c:pt>
                <c:pt idx="40874">
                  <c:v>189.35275329999999</c:v>
                </c:pt>
                <c:pt idx="40875">
                  <c:v>193.2591214</c:v>
                </c:pt>
                <c:pt idx="40876">
                  <c:v>193.133329</c:v>
                </c:pt>
                <c:pt idx="40877">
                  <c:v>202.1654068</c:v>
                </c:pt>
                <c:pt idx="40878">
                  <c:v>196.2042754</c:v>
                </c:pt>
                <c:pt idx="40879">
                  <c:v>191.68479450000001</c:v>
                </c:pt>
                <c:pt idx="40880">
                  <c:v>197.04057839999999</c:v>
                </c:pt>
                <c:pt idx="40881">
                  <c:v>202.2103467</c:v>
                </c:pt>
                <c:pt idx="40882">
                  <c:v>194.65843960000001</c:v>
                </c:pt>
                <c:pt idx="40883">
                  <c:v>204.51153429999999</c:v>
                </c:pt>
                <c:pt idx="40884">
                  <c:v>194.53606719999999</c:v>
                </c:pt>
                <c:pt idx="40885">
                  <c:v>195.94214439999999</c:v>
                </c:pt>
                <c:pt idx="40886">
                  <c:v>201.8585592</c:v>
                </c:pt>
                <c:pt idx="40887">
                  <c:v>204.55365979999999</c:v>
                </c:pt>
                <c:pt idx="40888">
                  <c:v>201.31095930000001</c:v>
                </c:pt>
                <c:pt idx="40889">
                  <c:v>196.0621055</c:v>
                </c:pt>
                <c:pt idx="40890">
                  <c:v>199.38971140000001</c:v>
                </c:pt>
                <c:pt idx="40891">
                  <c:v>210.02101540000001</c:v>
                </c:pt>
                <c:pt idx="40892">
                  <c:v>196.88118009999999</c:v>
                </c:pt>
                <c:pt idx="40893">
                  <c:v>204.2146434</c:v>
                </c:pt>
                <c:pt idx="40894">
                  <c:v>203.65015990000001</c:v>
                </c:pt>
                <c:pt idx="40895">
                  <c:v>206.5425601</c:v>
                </c:pt>
                <c:pt idx="40896">
                  <c:v>201.9966613</c:v>
                </c:pt>
                <c:pt idx="40897">
                  <c:v>203.6511969</c:v>
                </c:pt>
                <c:pt idx="40898">
                  <c:v>207.30506399999999</c:v>
                </c:pt>
                <c:pt idx="40899">
                  <c:v>198.40435410000001</c:v>
                </c:pt>
                <c:pt idx="40900">
                  <c:v>201.4754322</c:v>
                </c:pt>
                <c:pt idx="40901">
                  <c:v>208.37731550000001</c:v>
                </c:pt>
                <c:pt idx="40902">
                  <c:v>203.68823950000001</c:v>
                </c:pt>
                <c:pt idx="40903">
                  <c:v>204.3499698</c:v>
                </c:pt>
                <c:pt idx="40904">
                  <c:v>201.43906380000001</c:v>
                </c:pt>
                <c:pt idx="40905">
                  <c:v>207.51322640000001</c:v>
                </c:pt>
                <c:pt idx="40906">
                  <c:v>208.4244463</c:v>
                </c:pt>
                <c:pt idx="40907">
                  <c:v>208.47405660000001</c:v>
                </c:pt>
                <c:pt idx="40908">
                  <c:v>209.8778844</c:v>
                </c:pt>
                <c:pt idx="40909">
                  <c:v>203.8409973</c:v>
                </c:pt>
                <c:pt idx="40910">
                  <c:v>208.51474010000001</c:v>
                </c:pt>
                <c:pt idx="40911">
                  <c:v>209.7194542</c:v>
                </c:pt>
                <c:pt idx="40912">
                  <c:v>203.8166923</c:v>
                </c:pt>
                <c:pt idx="40913">
                  <c:v>210.8126752</c:v>
                </c:pt>
                <c:pt idx="40914">
                  <c:v>201.15343429999999</c:v>
                </c:pt>
                <c:pt idx="40915">
                  <c:v>203.7834704</c:v>
                </c:pt>
                <c:pt idx="40916">
                  <c:v>210.8850807</c:v>
                </c:pt>
                <c:pt idx="40917">
                  <c:v>210.82710230000001</c:v>
                </c:pt>
                <c:pt idx="40918">
                  <c:v>206.1672294</c:v>
                </c:pt>
                <c:pt idx="40919">
                  <c:v>203.4979424</c:v>
                </c:pt>
                <c:pt idx="40920">
                  <c:v>203.41018249999999</c:v>
                </c:pt>
                <c:pt idx="40921">
                  <c:v>196.1141982</c:v>
                </c:pt>
                <c:pt idx="40922">
                  <c:v>208.9229536</c:v>
                </c:pt>
                <c:pt idx="40923">
                  <c:v>208.9687357</c:v>
                </c:pt>
                <c:pt idx="40924">
                  <c:v>203.81378179999999</c:v>
                </c:pt>
                <c:pt idx="40925">
                  <c:v>201.4174673</c:v>
                </c:pt>
                <c:pt idx="40926">
                  <c:v>201.29602349999999</c:v>
                </c:pt>
                <c:pt idx="40927">
                  <c:v>203.6463474</c:v>
                </c:pt>
                <c:pt idx="40928">
                  <c:v>208.61431920000001</c:v>
                </c:pt>
                <c:pt idx="40929">
                  <c:v>209.0066568</c:v>
                </c:pt>
                <c:pt idx="40930">
                  <c:v>203.76646959999999</c:v>
                </c:pt>
                <c:pt idx="40931">
                  <c:v>203.65008359999999</c:v>
                </c:pt>
                <c:pt idx="40932">
                  <c:v>208.75234219999999</c:v>
                </c:pt>
                <c:pt idx="40933">
                  <c:v>206.12441699999999</c:v>
                </c:pt>
                <c:pt idx="40934">
                  <c:v>208.24079449999999</c:v>
                </c:pt>
                <c:pt idx="40935">
                  <c:v>209.14070520000001</c:v>
                </c:pt>
                <c:pt idx="40936">
                  <c:v>211.5577064</c:v>
                </c:pt>
                <c:pt idx="40937">
                  <c:v>211.53170209999999</c:v>
                </c:pt>
                <c:pt idx="40938">
                  <c:v>208.84352459999999</c:v>
                </c:pt>
                <c:pt idx="40939">
                  <c:v>211.4982847</c:v>
                </c:pt>
                <c:pt idx="40940">
                  <c:v>208.18232520000001</c:v>
                </c:pt>
                <c:pt idx="40941">
                  <c:v>211.53364529999999</c:v>
                </c:pt>
                <c:pt idx="40942">
                  <c:v>208.99510319999999</c:v>
                </c:pt>
                <c:pt idx="40943">
                  <c:v>211.48305529999999</c:v>
                </c:pt>
                <c:pt idx="40944">
                  <c:v>211.3623824</c:v>
                </c:pt>
                <c:pt idx="40945">
                  <c:v>129.94942889999999</c:v>
                </c:pt>
                <c:pt idx="40946">
                  <c:v>129.94942889999999</c:v>
                </c:pt>
                <c:pt idx="40947">
                  <c:v>130.6532867</c:v>
                </c:pt>
                <c:pt idx="40948">
                  <c:v>130.6532867</c:v>
                </c:pt>
                <c:pt idx="40949">
                  <c:v>135.8945406</c:v>
                </c:pt>
                <c:pt idx="40950">
                  <c:v>135.8945406</c:v>
                </c:pt>
                <c:pt idx="40951">
                  <c:v>137.56394320000001</c:v>
                </c:pt>
                <c:pt idx="40952">
                  <c:v>132.68200440000001</c:v>
                </c:pt>
                <c:pt idx="40953">
                  <c:v>137.57499949999999</c:v>
                </c:pt>
                <c:pt idx="40954">
                  <c:v>137.57499949999999</c:v>
                </c:pt>
                <c:pt idx="40955">
                  <c:v>130.23398499999999</c:v>
                </c:pt>
                <c:pt idx="40956">
                  <c:v>130.23398499999999</c:v>
                </c:pt>
                <c:pt idx="40957">
                  <c:v>130.14903770000001</c:v>
                </c:pt>
                <c:pt idx="40958">
                  <c:v>130.14903770000001</c:v>
                </c:pt>
                <c:pt idx="40959">
                  <c:v>138.2723359</c:v>
                </c:pt>
                <c:pt idx="40960">
                  <c:v>134.3805418</c:v>
                </c:pt>
                <c:pt idx="40961">
                  <c:v>139.60501540000001</c:v>
                </c:pt>
                <c:pt idx="40962">
                  <c:v>132.8071674</c:v>
                </c:pt>
                <c:pt idx="40963">
                  <c:v>139.2567593</c:v>
                </c:pt>
                <c:pt idx="40964">
                  <c:v>139.2567593</c:v>
                </c:pt>
                <c:pt idx="40965">
                  <c:v>144.4956694</c:v>
                </c:pt>
                <c:pt idx="40966">
                  <c:v>144.4956694</c:v>
                </c:pt>
                <c:pt idx="40967">
                  <c:v>130.33693819999999</c:v>
                </c:pt>
                <c:pt idx="40968">
                  <c:v>130.33693819999999</c:v>
                </c:pt>
                <c:pt idx="40969">
                  <c:v>130.98016250000001</c:v>
                </c:pt>
                <c:pt idx="40970">
                  <c:v>130.98016250000001</c:v>
                </c:pt>
                <c:pt idx="40971">
                  <c:v>130.8780117</c:v>
                </c:pt>
                <c:pt idx="40972">
                  <c:v>130.8780117</c:v>
                </c:pt>
                <c:pt idx="40973">
                  <c:v>136.18932140000001</c:v>
                </c:pt>
                <c:pt idx="40974">
                  <c:v>136.18932140000001</c:v>
                </c:pt>
                <c:pt idx="40975">
                  <c:v>140.28178199999999</c:v>
                </c:pt>
                <c:pt idx="40976">
                  <c:v>140.28466700000001</c:v>
                </c:pt>
                <c:pt idx="40977">
                  <c:v>136.1027991</c:v>
                </c:pt>
                <c:pt idx="40978">
                  <c:v>136.1027991</c:v>
                </c:pt>
                <c:pt idx="40979">
                  <c:v>132.9582121</c:v>
                </c:pt>
                <c:pt idx="40980">
                  <c:v>139.96117649999999</c:v>
                </c:pt>
                <c:pt idx="40981">
                  <c:v>130.3431607</c:v>
                </c:pt>
                <c:pt idx="40982">
                  <c:v>130.3431607</c:v>
                </c:pt>
                <c:pt idx="40983">
                  <c:v>135.1064188</c:v>
                </c:pt>
                <c:pt idx="40984">
                  <c:v>133.04556830000001</c:v>
                </c:pt>
                <c:pt idx="40985">
                  <c:v>140.3136159</c:v>
                </c:pt>
                <c:pt idx="40986">
                  <c:v>134.517439</c:v>
                </c:pt>
                <c:pt idx="40987">
                  <c:v>139.97409250000001</c:v>
                </c:pt>
                <c:pt idx="40988">
                  <c:v>139.97409250000001</c:v>
                </c:pt>
                <c:pt idx="40989">
                  <c:v>139.7349873</c:v>
                </c:pt>
                <c:pt idx="40990">
                  <c:v>146.1732174</c:v>
                </c:pt>
                <c:pt idx="40991">
                  <c:v>146.1732174</c:v>
                </c:pt>
                <c:pt idx="40992">
                  <c:v>133.03329909999999</c:v>
                </c:pt>
                <c:pt idx="40993">
                  <c:v>131.0939535</c:v>
                </c:pt>
                <c:pt idx="40994">
                  <c:v>131.0939535</c:v>
                </c:pt>
                <c:pt idx="40995">
                  <c:v>136.29509210000001</c:v>
                </c:pt>
                <c:pt idx="40996">
                  <c:v>136.29509210000001</c:v>
                </c:pt>
                <c:pt idx="40997">
                  <c:v>137.91104870000001</c:v>
                </c:pt>
                <c:pt idx="40998">
                  <c:v>137.91104870000001</c:v>
                </c:pt>
                <c:pt idx="40999">
                  <c:v>137.92792059999999</c:v>
                </c:pt>
                <c:pt idx="41000">
                  <c:v>140.9989109</c:v>
                </c:pt>
                <c:pt idx="41001">
                  <c:v>137.80857499999999</c:v>
                </c:pt>
                <c:pt idx="41002">
                  <c:v>137.80857499999999</c:v>
                </c:pt>
                <c:pt idx="41003">
                  <c:v>140.99927400000001</c:v>
                </c:pt>
                <c:pt idx="41004">
                  <c:v>141.66040129999999</c:v>
                </c:pt>
                <c:pt idx="41005">
                  <c:v>147.19800420000001</c:v>
                </c:pt>
                <c:pt idx="41006">
                  <c:v>146.86504020000001</c:v>
                </c:pt>
                <c:pt idx="41007">
                  <c:v>147.1984004</c:v>
                </c:pt>
                <c:pt idx="41008">
                  <c:v>134.68759739999999</c:v>
                </c:pt>
                <c:pt idx="41009">
                  <c:v>131.10032039999999</c:v>
                </c:pt>
                <c:pt idx="41010">
                  <c:v>131.10032039999999</c:v>
                </c:pt>
                <c:pt idx="41011">
                  <c:v>139.8881623</c:v>
                </c:pt>
                <c:pt idx="41012">
                  <c:v>136.2993189</c:v>
                </c:pt>
                <c:pt idx="41013">
                  <c:v>136.2993189</c:v>
                </c:pt>
                <c:pt idx="41014">
                  <c:v>134.7891655</c:v>
                </c:pt>
                <c:pt idx="41015">
                  <c:v>135.25542949999999</c:v>
                </c:pt>
                <c:pt idx="41016">
                  <c:v>148.2096942</c:v>
                </c:pt>
                <c:pt idx="41017">
                  <c:v>139.9809539</c:v>
                </c:pt>
                <c:pt idx="41018">
                  <c:v>140.45468009999999</c:v>
                </c:pt>
                <c:pt idx="41019">
                  <c:v>141.669318</c:v>
                </c:pt>
                <c:pt idx="41020">
                  <c:v>141.669318</c:v>
                </c:pt>
                <c:pt idx="41021">
                  <c:v>146.8758344</c:v>
                </c:pt>
                <c:pt idx="41022">
                  <c:v>146.8758344</c:v>
                </c:pt>
                <c:pt idx="41023">
                  <c:v>153.0885854</c:v>
                </c:pt>
                <c:pt idx="41024">
                  <c:v>153.0885854</c:v>
                </c:pt>
                <c:pt idx="41025">
                  <c:v>134.773324</c:v>
                </c:pt>
                <c:pt idx="41026">
                  <c:v>140.46328460000001</c:v>
                </c:pt>
                <c:pt idx="41027">
                  <c:v>140.4683981</c:v>
                </c:pt>
                <c:pt idx="41028">
                  <c:v>137.79613879999999</c:v>
                </c:pt>
                <c:pt idx="41029">
                  <c:v>139.9660155</c:v>
                </c:pt>
                <c:pt idx="41030">
                  <c:v>138.0314094</c:v>
                </c:pt>
                <c:pt idx="41031">
                  <c:v>138.0314094</c:v>
                </c:pt>
                <c:pt idx="41032">
                  <c:v>138.05224989999999</c:v>
                </c:pt>
                <c:pt idx="41033">
                  <c:v>139.51655790000001</c:v>
                </c:pt>
                <c:pt idx="41034">
                  <c:v>139.51655790000001</c:v>
                </c:pt>
                <c:pt idx="41035">
                  <c:v>139.63786820000001</c:v>
                </c:pt>
                <c:pt idx="41036">
                  <c:v>139.63786820000001</c:v>
                </c:pt>
                <c:pt idx="41037">
                  <c:v>138.6737219</c:v>
                </c:pt>
                <c:pt idx="41038">
                  <c:v>142.69665699999999</c:v>
                </c:pt>
                <c:pt idx="41039">
                  <c:v>142.69945759999999</c:v>
                </c:pt>
                <c:pt idx="41040">
                  <c:v>143.362044</c:v>
                </c:pt>
                <c:pt idx="41041">
                  <c:v>144.84545259999999</c:v>
                </c:pt>
                <c:pt idx="41042">
                  <c:v>144.84545259999999</c:v>
                </c:pt>
                <c:pt idx="41043">
                  <c:v>148.55557519999999</c:v>
                </c:pt>
                <c:pt idx="41044">
                  <c:v>147.9057555</c:v>
                </c:pt>
                <c:pt idx="41045">
                  <c:v>147.90869910000001</c:v>
                </c:pt>
                <c:pt idx="41046">
                  <c:v>140.6227422</c:v>
                </c:pt>
                <c:pt idx="41047">
                  <c:v>153.77339449999999</c:v>
                </c:pt>
                <c:pt idx="41048">
                  <c:v>140.62339969999999</c:v>
                </c:pt>
                <c:pt idx="41049">
                  <c:v>135.44549499999999</c:v>
                </c:pt>
                <c:pt idx="41050">
                  <c:v>144.73801570000001</c:v>
                </c:pt>
                <c:pt idx="41051">
                  <c:v>144.73801570000001</c:v>
                </c:pt>
                <c:pt idx="41052">
                  <c:v>140.6333563</c:v>
                </c:pt>
                <c:pt idx="41053">
                  <c:v>137.03526650000001</c:v>
                </c:pt>
                <c:pt idx="41054">
                  <c:v>138.03585530000001</c:v>
                </c:pt>
                <c:pt idx="41055">
                  <c:v>138.03585530000001</c:v>
                </c:pt>
                <c:pt idx="41056">
                  <c:v>143.7100499</c:v>
                </c:pt>
                <c:pt idx="41057">
                  <c:v>135.55535080000001</c:v>
                </c:pt>
                <c:pt idx="41058">
                  <c:v>148.91674320000001</c:v>
                </c:pt>
                <c:pt idx="41059">
                  <c:v>140.73517530000001</c:v>
                </c:pt>
                <c:pt idx="41060">
                  <c:v>140.73520600000001</c:v>
                </c:pt>
                <c:pt idx="41061">
                  <c:v>140.73810270000001</c:v>
                </c:pt>
                <c:pt idx="41062">
                  <c:v>144.34583409999999</c:v>
                </c:pt>
                <c:pt idx="41063">
                  <c:v>144.34583409999999</c:v>
                </c:pt>
                <c:pt idx="41064">
                  <c:v>148.56733349999999</c:v>
                </c:pt>
                <c:pt idx="41065">
                  <c:v>148.56733349999999</c:v>
                </c:pt>
                <c:pt idx="41066">
                  <c:v>154.76371560000001</c:v>
                </c:pt>
                <c:pt idx="41067">
                  <c:v>154.76371560000001</c:v>
                </c:pt>
                <c:pt idx="41068">
                  <c:v>141.1947121</c:v>
                </c:pt>
                <c:pt idx="41069">
                  <c:v>141.19970409999999</c:v>
                </c:pt>
                <c:pt idx="41070">
                  <c:v>148.35699510000001</c:v>
                </c:pt>
                <c:pt idx="41071">
                  <c:v>138.5240613</c:v>
                </c:pt>
                <c:pt idx="41072">
                  <c:v>135.53831159999999</c:v>
                </c:pt>
                <c:pt idx="41073">
                  <c:v>140.71671480000001</c:v>
                </c:pt>
                <c:pt idx="41074">
                  <c:v>147.38856229999999</c:v>
                </c:pt>
                <c:pt idx="41075">
                  <c:v>147.39134670000001</c:v>
                </c:pt>
                <c:pt idx="41076">
                  <c:v>139.77226490000001</c:v>
                </c:pt>
                <c:pt idx="41077">
                  <c:v>139.77226490000001</c:v>
                </c:pt>
                <c:pt idx="41078">
                  <c:v>144.96986179999999</c:v>
                </c:pt>
                <c:pt idx="41079">
                  <c:v>144.96986179999999</c:v>
                </c:pt>
                <c:pt idx="41080">
                  <c:v>138.05425629999999</c:v>
                </c:pt>
                <c:pt idx="41081">
                  <c:v>140.7265165</c:v>
                </c:pt>
                <c:pt idx="41082">
                  <c:v>140.7268258</c:v>
                </c:pt>
                <c:pt idx="41083">
                  <c:v>140.25126399999999</c:v>
                </c:pt>
                <c:pt idx="41084">
                  <c:v>140.25126399999999</c:v>
                </c:pt>
                <c:pt idx="41085">
                  <c:v>144.4015867</c:v>
                </c:pt>
                <c:pt idx="41086">
                  <c:v>144.40438409999999</c:v>
                </c:pt>
                <c:pt idx="41087">
                  <c:v>138.81273100000001</c:v>
                </c:pt>
                <c:pt idx="41088">
                  <c:v>145.06835079999999</c:v>
                </c:pt>
                <c:pt idx="41089">
                  <c:v>140.3882782</c:v>
                </c:pt>
                <c:pt idx="41090">
                  <c:v>140.3882782</c:v>
                </c:pt>
                <c:pt idx="41091">
                  <c:v>140.4092277</c:v>
                </c:pt>
                <c:pt idx="41092">
                  <c:v>150.24627580000001</c:v>
                </c:pt>
                <c:pt idx="41093">
                  <c:v>149.59491410000001</c:v>
                </c:pt>
                <c:pt idx="41094">
                  <c:v>149.59779309999999</c:v>
                </c:pt>
                <c:pt idx="41095">
                  <c:v>155.455524</c:v>
                </c:pt>
                <c:pt idx="41096">
                  <c:v>146.5642521</c:v>
                </c:pt>
                <c:pt idx="41097">
                  <c:v>146.5642521</c:v>
                </c:pt>
                <c:pt idx="41098">
                  <c:v>146.44010109999999</c:v>
                </c:pt>
                <c:pt idx="41099">
                  <c:v>146.44010109999999</c:v>
                </c:pt>
                <c:pt idx="41100">
                  <c:v>155.7939107</c:v>
                </c:pt>
                <c:pt idx="41101">
                  <c:v>155.79434209999999</c:v>
                </c:pt>
                <c:pt idx="41102">
                  <c:v>141.3712525</c:v>
                </c:pt>
                <c:pt idx="41103">
                  <c:v>141.37439850000001</c:v>
                </c:pt>
                <c:pt idx="41104">
                  <c:v>147.5498169</c:v>
                </c:pt>
                <c:pt idx="41105">
                  <c:v>147.55047780000001</c:v>
                </c:pt>
                <c:pt idx="41106">
                  <c:v>139.77669589999999</c:v>
                </c:pt>
                <c:pt idx="41107">
                  <c:v>139.77669589999999</c:v>
                </c:pt>
                <c:pt idx="41108">
                  <c:v>148.5395632</c:v>
                </c:pt>
                <c:pt idx="41109">
                  <c:v>145.41428060000001</c:v>
                </c:pt>
                <c:pt idx="41110">
                  <c:v>144.97474270000001</c:v>
                </c:pt>
                <c:pt idx="41111">
                  <c:v>144.97474270000001</c:v>
                </c:pt>
                <c:pt idx="41112">
                  <c:v>150.6078857</c:v>
                </c:pt>
                <c:pt idx="41113">
                  <c:v>143.8756022</c:v>
                </c:pt>
                <c:pt idx="41114">
                  <c:v>146.05114929999999</c:v>
                </c:pt>
                <c:pt idx="41115">
                  <c:v>146.05114929999999</c:v>
                </c:pt>
                <c:pt idx="41116">
                  <c:v>141.4975561</c:v>
                </c:pt>
                <c:pt idx="41117">
                  <c:v>151.2311072</c:v>
                </c:pt>
                <c:pt idx="41118">
                  <c:v>151.2311072</c:v>
                </c:pt>
                <c:pt idx="41119">
                  <c:v>141.49817709999999</c:v>
                </c:pt>
                <c:pt idx="41120">
                  <c:v>142.90972300000001</c:v>
                </c:pt>
                <c:pt idx="41121">
                  <c:v>156.43961970000001</c:v>
                </c:pt>
                <c:pt idx="41122">
                  <c:v>156.43961970000001</c:v>
                </c:pt>
                <c:pt idx="41123">
                  <c:v>142.9146863</c:v>
                </c:pt>
                <c:pt idx="41124">
                  <c:v>148.6479215</c:v>
                </c:pt>
                <c:pt idx="41125">
                  <c:v>149.07727750000001</c:v>
                </c:pt>
                <c:pt idx="41126">
                  <c:v>140.23779619999999</c:v>
                </c:pt>
                <c:pt idx="41127">
                  <c:v>162.65152900000001</c:v>
                </c:pt>
                <c:pt idx="41128">
                  <c:v>162.65152900000001</c:v>
                </c:pt>
                <c:pt idx="41129">
                  <c:v>147.66593449999999</c:v>
                </c:pt>
                <c:pt idx="41130">
                  <c:v>147.66646929999999</c:v>
                </c:pt>
                <c:pt idx="41131">
                  <c:v>148.10879389999999</c:v>
                </c:pt>
                <c:pt idx="41132">
                  <c:v>148.11393459999999</c:v>
                </c:pt>
                <c:pt idx="41133">
                  <c:v>140.5349999</c:v>
                </c:pt>
                <c:pt idx="41134">
                  <c:v>140.5349999</c:v>
                </c:pt>
                <c:pt idx="41135">
                  <c:v>148.62895929999999</c:v>
                </c:pt>
                <c:pt idx="41136">
                  <c:v>146.7031695</c:v>
                </c:pt>
                <c:pt idx="41137">
                  <c:v>146.7031695</c:v>
                </c:pt>
                <c:pt idx="41138">
                  <c:v>138.81629939999999</c:v>
                </c:pt>
                <c:pt idx="41139">
                  <c:v>141.48564500000001</c:v>
                </c:pt>
                <c:pt idx="41140">
                  <c:v>141.48607369999999</c:v>
                </c:pt>
                <c:pt idx="41141">
                  <c:v>141.9694829</c:v>
                </c:pt>
                <c:pt idx="41142">
                  <c:v>141.9694829</c:v>
                </c:pt>
                <c:pt idx="41143">
                  <c:v>147.65723600000001</c:v>
                </c:pt>
                <c:pt idx="41144">
                  <c:v>147.6575023</c:v>
                </c:pt>
                <c:pt idx="41145">
                  <c:v>147.7466202</c:v>
                </c:pt>
                <c:pt idx="41146">
                  <c:v>151.94693570000001</c:v>
                </c:pt>
                <c:pt idx="41147">
                  <c:v>152.26417000000001</c:v>
                </c:pt>
                <c:pt idx="41148">
                  <c:v>152.26706609999999</c:v>
                </c:pt>
                <c:pt idx="41149">
                  <c:v>157.1379627</c:v>
                </c:pt>
                <c:pt idx="41150">
                  <c:v>140.5633455</c:v>
                </c:pt>
                <c:pt idx="41151">
                  <c:v>147.16609249999999</c:v>
                </c:pt>
                <c:pt idx="41152">
                  <c:v>147.16609249999999</c:v>
                </c:pt>
                <c:pt idx="41153">
                  <c:v>142.12592359999999</c:v>
                </c:pt>
                <c:pt idx="41154">
                  <c:v>142.12592359999999</c:v>
                </c:pt>
                <c:pt idx="41155">
                  <c:v>142.146591</c:v>
                </c:pt>
                <c:pt idx="41156">
                  <c:v>157.47539660000001</c:v>
                </c:pt>
                <c:pt idx="41157">
                  <c:v>157.47321550000001</c:v>
                </c:pt>
                <c:pt idx="41158">
                  <c:v>147.30634599999999</c:v>
                </c:pt>
                <c:pt idx="41159">
                  <c:v>147.30634599999999</c:v>
                </c:pt>
                <c:pt idx="41160">
                  <c:v>147.3279627</c:v>
                </c:pt>
                <c:pt idx="41161">
                  <c:v>143.10480770000001</c:v>
                </c:pt>
                <c:pt idx="41162">
                  <c:v>143.1080417</c:v>
                </c:pt>
                <c:pt idx="41163">
                  <c:v>153.49419739999999</c:v>
                </c:pt>
                <c:pt idx="41164">
                  <c:v>153.49419739999999</c:v>
                </c:pt>
                <c:pt idx="41165">
                  <c:v>148.29011349999999</c:v>
                </c:pt>
                <c:pt idx="41166">
                  <c:v>153.3673953</c:v>
                </c:pt>
                <c:pt idx="41167">
                  <c:v>153.3673953</c:v>
                </c:pt>
                <c:pt idx="41168">
                  <c:v>148.29087699999999</c:v>
                </c:pt>
                <c:pt idx="41169">
                  <c:v>144.09563410000001</c:v>
                </c:pt>
                <c:pt idx="41170">
                  <c:v>140.53916899999999</c:v>
                </c:pt>
                <c:pt idx="41171">
                  <c:v>140.53916899999999</c:v>
                </c:pt>
                <c:pt idx="41172">
                  <c:v>149.2808757</c:v>
                </c:pt>
                <c:pt idx="41173">
                  <c:v>147.1228787</c:v>
                </c:pt>
                <c:pt idx="41174">
                  <c:v>152.30403179999999</c:v>
                </c:pt>
                <c:pt idx="41175">
                  <c:v>146.7056771</c:v>
                </c:pt>
                <c:pt idx="41176">
                  <c:v>146.7056771</c:v>
                </c:pt>
                <c:pt idx="41177">
                  <c:v>145.59226279999999</c:v>
                </c:pt>
                <c:pt idx="41178">
                  <c:v>158.49062989999999</c:v>
                </c:pt>
                <c:pt idx="41179">
                  <c:v>147.75842990000001</c:v>
                </c:pt>
                <c:pt idx="41180">
                  <c:v>147.75842990000001</c:v>
                </c:pt>
                <c:pt idx="41181">
                  <c:v>144.22086150000001</c:v>
                </c:pt>
                <c:pt idx="41182">
                  <c:v>144.62864239999999</c:v>
                </c:pt>
                <c:pt idx="41183">
                  <c:v>144.6335157</c:v>
                </c:pt>
                <c:pt idx="41184">
                  <c:v>152.93089359999999</c:v>
                </c:pt>
                <c:pt idx="41185">
                  <c:v>152.93089359999999</c:v>
                </c:pt>
                <c:pt idx="41186">
                  <c:v>150.7820074</c:v>
                </c:pt>
                <c:pt idx="41187">
                  <c:v>141.95541109999999</c:v>
                </c:pt>
                <c:pt idx="41188">
                  <c:v>158.12641210000001</c:v>
                </c:pt>
                <c:pt idx="41189">
                  <c:v>158.12641210000001</c:v>
                </c:pt>
                <c:pt idx="41190">
                  <c:v>143.24311940000001</c:v>
                </c:pt>
                <c:pt idx="41191">
                  <c:v>143.24388930000001</c:v>
                </c:pt>
                <c:pt idx="41192">
                  <c:v>164.32272549999999</c:v>
                </c:pt>
                <c:pt idx="41193">
                  <c:v>164.32272549999999</c:v>
                </c:pt>
                <c:pt idx="41194">
                  <c:v>149.39815379999999</c:v>
                </c:pt>
                <c:pt idx="41195">
                  <c:v>137.31626750000001</c:v>
                </c:pt>
                <c:pt idx="41196">
                  <c:v>148.4205585</c:v>
                </c:pt>
                <c:pt idx="41197">
                  <c:v>149.8158924</c:v>
                </c:pt>
                <c:pt idx="41198">
                  <c:v>148.42118300000001</c:v>
                </c:pt>
                <c:pt idx="41199">
                  <c:v>149.82100209999999</c:v>
                </c:pt>
                <c:pt idx="41200">
                  <c:v>147.1523511</c:v>
                </c:pt>
                <c:pt idx="41201">
                  <c:v>144.19735180000001</c:v>
                </c:pt>
                <c:pt idx="41202">
                  <c:v>156.0053767</c:v>
                </c:pt>
                <c:pt idx="41203">
                  <c:v>138.20955699999999</c:v>
                </c:pt>
                <c:pt idx="41204">
                  <c:v>156.00823120000001</c:v>
                </c:pt>
                <c:pt idx="41205">
                  <c:v>142.28562959999999</c:v>
                </c:pt>
                <c:pt idx="41206">
                  <c:v>142.28562959999999</c:v>
                </c:pt>
                <c:pt idx="41207">
                  <c:v>149.3780185</c:v>
                </c:pt>
                <c:pt idx="41208">
                  <c:v>143.23018039999999</c:v>
                </c:pt>
                <c:pt idx="41209">
                  <c:v>140.56361179999999</c:v>
                </c:pt>
                <c:pt idx="41210">
                  <c:v>147.46047630000001</c:v>
                </c:pt>
                <c:pt idx="41211">
                  <c:v>147.46047630000001</c:v>
                </c:pt>
                <c:pt idx="41212">
                  <c:v>143.23069240000001</c:v>
                </c:pt>
                <c:pt idx="41213">
                  <c:v>144.66764789999999</c:v>
                </c:pt>
                <c:pt idx="41214">
                  <c:v>144.66764789999999</c:v>
                </c:pt>
                <c:pt idx="41215">
                  <c:v>153.63495800000001</c:v>
                </c:pt>
                <c:pt idx="41216">
                  <c:v>153.63495800000001</c:v>
                </c:pt>
                <c:pt idx="41217">
                  <c:v>148.40853039999999</c:v>
                </c:pt>
                <c:pt idx="41218">
                  <c:v>148.40891360000001</c:v>
                </c:pt>
                <c:pt idx="41219">
                  <c:v>148.792768</c:v>
                </c:pt>
                <c:pt idx="41220">
                  <c:v>148.79307510000001</c:v>
                </c:pt>
                <c:pt idx="41221">
                  <c:v>149.45948799999999</c:v>
                </c:pt>
                <c:pt idx="41222">
                  <c:v>154.61805380000001</c:v>
                </c:pt>
                <c:pt idx="41223">
                  <c:v>148.87887029999999</c:v>
                </c:pt>
                <c:pt idx="41224">
                  <c:v>148.87887029999999</c:v>
                </c:pt>
                <c:pt idx="41225">
                  <c:v>153.96380590000001</c:v>
                </c:pt>
                <c:pt idx="41226">
                  <c:v>153.9641747</c:v>
                </c:pt>
                <c:pt idx="41227">
                  <c:v>159.8016342</c:v>
                </c:pt>
                <c:pt idx="41228">
                  <c:v>165.01029299999999</c:v>
                </c:pt>
                <c:pt idx="41229">
                  <c:v>159.1597562</c:v>
                </c:pt>
                <c:pt idx="41230">
                  <c:v>159.16017790000001</c:v>
                </c:pt>
                <c:pt idx="41231">
                  <c:v>142.3131142</c:v>
                </c:pt>
                <c:pt idx="41232">
                  <c:v>143.89249620000001</c:v>
                </c:pt>
                <c:pt idx="41233">
                  <c:v>144.84289670000001</c:v>
                </c:pt>
                <c:pt idx="41234">
                  <c:v>144.84289670000001</c:v>
                </c:pt>
                <c:pt idx="41235">
                  <c:v>165.35885830000001</c:v>
                </c:pt>
                <c:pt idx="41236">
                  <c:v>149.0365122</c:v>
                </c:pt>
                <c:pt idx="41237">
                  <c:v>149.0365122</c:v>
                </c:pt>
                <c:pt idx="41238">
                  <c:v>149.0578342</c:v>
                </c:pt>
                <c:pt idx="41239">
                  <c:v>144.8446577</c:v>
                </c:pt>
                <c:pt idx="41240">
                  <c:v>155.0637758</c:v>
                </c:pt>
                <c:pt idx="41241">
                  <c:v>155.0637758</c:v>
                </c:pt>
                <c:pt idx="41242">
                  <c:v>144.84798330000001</c:v>
                </c:pt>
                <c:pt idx="41243">
                  <c:v>147.48499799999999</c:v>
                </c:pt>
                <c:pt idx="41244">
                  <c:v>155.21053309999999</c:v>
                </c:pt>
                <c:pt idx="41245">
                  <c:v>155.21053309999999</c:v>
                </c:pt>
                <c:pt idx="41246">
                  <c:v>154.25053299999999</c:v>
                </c:pt>
                <c:pt idx="41247">
                  <c:v>150.01854940000001</c:v>
                </c:pt>
                <c:pt idx="41248">
                  <c:v>150.01942349999999</c:v>
                </c:pt>
                <c:pt idx="41249">
                  <c:v>145.6231889</c:v>
                </c:pt>
                <c:pt idx="41250">
                  <c:v>145.0629165</c:v>
                </c:pt>
                <c:pt idx="41251">
                  <c:v>145.83416779999999</c:v>
                </c:pt>
                <c:pt idx="41252">
                  <c:v>156.1925631</c:v>
                </c:pt>
                <c:pt idx="41253">
                  <c:v>142.28932760000001</c:v>
                </c:pt>
                <c:pt idx="41254">
                  <c:v>142.28932760000001</c:v>
                </c:pt>
                <c:pt idx="41255">
                  <c:v>156.1958846</c:v>
                </c:pt>
                <c:pt idx="41256">
                  <c:v>149.8042245</c:v>
                </c:pt>
                <c:pt idx="41257">
                  <c:v>151.0104054</c:v>
                </c:pt>
                <c:pt idx="41258">
                  <c:v>154.9783276</c:v>
                </c:pt>
                <c:pt idx="41259">
                  <c:v>147.3126737</c:v>
                </c:pt>
                <c:pt idx="41260">
                  <c:v>147.46278770000001</c:v>
                </c:pt>
                <c:pt idx="41261">
                  <c:v>147.46278770000001</c:v>
                </c:pt>
                <c:pt idx="41262">
                  <c:v>160.1770606</c:v>
                </c:pt>
                <c:pt idx="41263">
                  <c:v>138.56013479999999</c:v>
                </c:pt>
                <c:pt idx="41264">
                  <c:v>150.44075000000001</c:v>
                </c:pt>
                <c:pt idx="41265">
                  <c:v>150.44075000000001</c:v>
                </c:pt>
                <c:pt idx="41266">
                  <c:v>152.4910395</c:v>
                </c:pt>
                <c:pt idx="41267">
                  <c:v>143.6766958</c:v>
                </c:pt>
                <c:pt idx="41268">
                  <c:v>154.632733</c:v>
                </c:pt>
                <c:pt idx="41269">
                  <c:v>154.632733</c:v>
                </c:pt>
                <c:pt idx="41270">
                  <c:v>145.97064119999999</c:v>
                </c:pt>
                <c:pt idx="41271">
                  <c:v>153.64281270000001</c:v>
                </c:pt>
                <c:pt idx="41272">
                  <c:v>153.64281270000001</c:v>
                </c:pt>
                <c:pt idx="41273">
                  <c:v>159.81578519999999</c:v>
                </c:pt>
                <c:pt idx="41274">
                  <c:v>159.81578519999999</c:v>
                </c:pt>
                <c:pt idx="41275">
                  <c:v>165.9944927</c:v>
                </c:pt>
                <c:pt idx="41276">
                  <c:v>165.9944927</c:v>
                </c:pt>
                <c:pt idx="41277">
                  <c:v>144.9923675</c:v>
                </c:pt>
                <c:pt idx="41278">
                  <c:v>144.99556720000001</c:v>
                </c:pt>
                <c:pt idx="41279">
                  <c:v>151.1372107</c:v>
                </c:pt>
                <c:pt idx="41280">
                  <c:v>152.50144929999999</c:v>
                </c:pt>
                <c:pt idx="41281">
                  <c:v>152.50650340000001</c:v>
                </c:pt>
                <c:pt idx="41282">
                  <c:v>158.67183470000001</c:v>
                </c:pt>
                <c:pt idx="41283">
                  <c:v>150.1589979</c:v>
                </c:pt>
                <c:pt idx="41284">
                  <c:v>148.8621009</c:v>
                </c:pt>
                <c:pt idx="41285">
                  <c:v>150.16213809999999</c:v>
                </c:pt>
                <c:pt idx="41286">
                  <c:v>157.70299399999999</c:v>
                </c:pt>
                <c:pt idx="41287">
                  <c:v>157.70834009999999</c:v>
                </c:pt>
                <c:pt idx="41288">
                  <c:v>156.3254647</c:v>
                </c:pt>
                <c:pt idx="41289">
                  <c:v>145.94336039999999</c:v>
                </c:pt>
                <c:pt idx="41290">
                  <c:v>156.32862420000001</c:v>
                </c:pt>
                <c:pt idx="41291">
                  <c:v>145.01647349999999</c:v>
                </c:pt>
                <c:pt idx="41292">
                  <c:v>145.01647349999999</c:v>
                </c:pt>
                <c:pt idx="41293">
                  <c:v>154.07095229999999</c:v>
                </c:pt>
                <c:pt idx="41294">
                  <c:v>151.1132192</c:v>
                </c:pt>
                <c:pt idx="41295">
                  <c:v>146.39116129999999</c:v>
                </c:pt>
                <c:pt idx="41296">
                  <c:v>146.39116129999999</c:v>
                </c:pt>
                <c:pt idx="41297">
                  <c:v>144.97823339999999</c:v>
                </c:pt>
                <c:pt idx="41298">
                  <c:v>142.31445310000001</c:v>
                </c:pt>
                <c:pt idx="41299">
                  <c:v>144.9788877</c:v>
                </c:pt>
                <c:pt idx="41300">
                  <c:v>149.20164969999999</c:v>
                </c:pt>
                <c:pt idx="41301">
                  <c:v>149.20164969999999</c:v>
                </c:pt>
                <c:pt idx="41302">
                  <c:v>138.4503139</c:v>
                </c:pt>
                <c:pt idx="41303">
                  <c:v>155.3657451</c:v>
                </c:pt>
                <c:pt idx="41304">
                  <c:v>155.3657451</c:v>
                </c:pt>
                <c:pt idx="41305">
                  <c:v>150.1459021</c:v>
                </c:pt>
                <c:pt idx="41306">
                  <c:v>152.14056500000001</c:v>
                </c:pt>
                <c:pt idx="41307">
                  <c:v>150.1464172</c:v>
                </c:pt>
                <c:pt idx="41308">
                  <c:v>151.5676938</c:v>
                </c:pt>
                <c:pt idx="41309">
                  <c:v>151.5676938</c:v>
                </c:pt>
                <c:pt idx="41310">
                  <c:v>156.3233706</c:v>
                </c:pt>
                <c:pt idx="41311">
                  <c:v>147.4880249</c:v>
                </c:pt>
                <c:pt idx="41312">
                  <c:v>155.66796410000001</c:v>
                </c:pt>
                <c:pt idx="41313">
                  <c:v>161.49501799999999</c:v>
                </c:pt>
                <c:pt idx="41314">
                  <c:v>155.6682735</c:v>
                </c:pt>
                <c:pt idx="41315">
                  <c:v>167.66250400000001</c:v>
                </c:pt>
                <c:pt idx="41316">
                  <c:v>160.8517353</c:v>
                </c:pt>
                <c:pt idx="41317">
                  <c:v>160.85469860000001</c:v>
                </c:pt>
                <c:pt idx="41318">
                  <c:v>156.31823919999999</c:v>
                </c:pt>
                <c:pt idx="41319">
                  <c:v>156.31611810000001</c:v>
                </c:pt>
                <c:pt idx="41320">
                  <c:v>167.03364429999999</c:v>
                </c:pt>
                <c:pt idx="41321">
                  <c:v>144.07091539999999</c:v>
                </c:pt>
                <c:pt idx="41322">
                  <c:v>145.63741340000001</c:v>
                </c:pt>
                <c:pt idx="41323">
                  <c:v>146.5865402</c:v>
                </c:pt>
                <c:pt idx="41324">
                  <c:v>146.5865402</c:v>
                </c:pt>
                <c:pt idx="41325">
                  <c:v>156.7647059</c:v>
                </c:pt>
                <c:pt idx="41326">
                  <c:v>156.7647059</c:v>
                </c:pt>
                <c:pt idx="41327">
                  <c:v>151.74442350000001</c:v>
                </c:pt>
                <c:pt idx="41328">
                  <c:v>151.74442350000001</c:v>
                </c:pt>
                <c:pt idx="41329">
                  <c:v>150.79665969999999</c:v>
                </c:pt>
                <c:pt idx="41330">
                  <c:v>149.23241110000001</c:v>
                </c:pt>
                <c:pt idx="41331">
                  <c:v>147.3471945</c:v>
                </c:pt>
                <c:pt idx="41332">
                  <c:v>145.82774169999999</c:v>
                </c:pt>
                <c:pt idx="41333">
                  <c:v>156.92928499999999</c:v>
                </c:pt>
                <c:pt idx="41334">
                  <c:v>156.92928499999999</c:v>
                </c:pt>
                <c:pt idx="41335">
                  <c:v>155.9731659</c:v>
                </c:pt>
                <c:pt idx="41336">
                  <c:v>152.72714260000001</c:v>
                </c:pt>
                <c:pt idx="41337">
                  <c:v>152.72813780000001</c:v>
                </c:pt>
                <c:pt idx="41338">
                  <c:v>162.96624739999999</c:v>
                </c:pt>
                <c:pt idx="41339">
                  <c:v>162.96624739999999</c:v>
                </c:pt>
                <c:pt idx="41340">
                  <c:v>147.57637009999999</c:v>
                </c:pt>
                <c:pt idx="41341">
                  <c:v>151.519025</c:v>
                </c:pt>
                <c:pt idx="41342">
                  <c:v>154.41500139999999</c:v>
                </c:pt>
                <c:pt idx="41343">
                  <c:v>163.1168519</c:v>
                </c:pt>
                <c:pt idx="41344">
                  <c:v>163.1168519</c:v>
                </c:pt>
                <c:pt idx="41345">
                  <c:v>145.01724010000001</c:v>
                </c:pt>
                <c:pt idx="41346">
                  <c:v>145.01724010000001</c:v>
                </c:pt>
                <c:pt idx="41347">
                  <c:v>157.91211390000001</c:v>
                </c:pt>
                <c:pt idx="41348">
                  <c:v>157.91552250000001</c:v>
                </c:pt>
                <c:pt idx="41349">
                  <c:v>150.00677999999999</c:v>
                </c:pt>
                <c:pt idx="41350">
                  <c:v>156.68173440000001</c:v>
                </c:pt>
                <c:pt idx="41351">
                  <c:v>152.73936019999999</c:v>
                </c:pt>
                <c:pt idx="41352">
                  <c:v>161.86848689999999</c:v>
                </c:pt>
                <c:pt idx="41353">
                  <c:v>149.2035898</c:v>
                </c:pt>
                <c:pt idx="41354">
                  <c:v>149.2035898</c:v>
                </c:pt>
                <c:pt idx="41355">
                  <c:v>158.90256539999999</c:v>
                </c:pt>
                <c:pt idx="41356">
                  <c:v>149.04514380000001</c:v>
                </c:pt>
                <c:pt idx="41357">
                  <c:v>149.05221030000001</c:v>
                </c:pt>
                <c:pt idx="41358">
                  <c:v>155.17657500000001</c:v>
                </c:pt>
                <c:pt idx="41359">
                  <c:v>145.40128759999999</c:v>
                </c:pt>
                <c:pt idx="41360">
                  <c:v>152.15424010000001</c:v>
                </c:pt>
                <c:pt idx="41361">
                  <c:v>152.15424010000001</c:v>
                </c:pt>
                <c:pt idx="41362">
                  <c:v>157.30338499999999</c:v>
                </c:pt>
                <c:pt idx="41363">
                  <c:v>157.30338499999999</c:v>
                </c:pt>
                <c:pt idx="41364">
                  <c:v>162.47676329999999</c:v>
                </c:pt>
                <c:pt idx="41365">
                  <c:v>162.47676329999999</c:v>
                </c:pt>
                <c:pt idx="41366">
                  <c:v>155.37095880000001</c:v>
                </c:pt>
                <c:pt idx="41367">
                  <c:v>155.37095880000001</c:v>
                </c:pt>
                <c:pt idx="41368">
                  <c:v>147.7216262</c:v>
                </c:pt>
                <c:pt idx="41369">
                  <c:v>154.21492699999999</c:v>
                </c:pt>
                <c:pt idx="41370">
                  <c:v>154.21750449999999</c:v>
                </c:pt>
                <c:pt idx="41371">
                  <c:v>160.37170180000001</c:v>
                </c:pt>
                <c:pt idx="41372">
                  <c:v>152.8802019</c:v>
                </c:pt>
                <c:pt idx="41373">
                  <c:v>150.5757323</c:v>
                </c:pt>
                <c:pt idx="41374">
                  <c:v>152.88077820000001</c:v>
                </c:pt>
                <c:pt idx="41375">
                  <c:v>152.88166390000001</c:v>
                </c:pt>
                <c:pt idx="41376">
                  <c:v>159.4051906</c:v>
                </c:pt>
                <c:pt idx="41377">
                  <c:v>159.41038080000001</c:v>
                </c:pt>
                <c:pt idx="41378">
                  <c:v>159.03651300000001</c:v>
                </c:pt>
                <c:pt idx="41379">
                  <c:v>147.69280810000001</c:v>
                </c:pt>
                <c:pt idx="41380">
                  <c:v>158.06036119999999</c:v>
                </c:pt>
                <c:pt idx="41381">
                  <c:v>158.05864080000001</c:v>
                </c:pt>
                <c:pt idx="41382">
                  <c:v>155.77310879999999</c:v>
                </c:pt>
                <c:pt idx="41383">
                  <c:v>148.11792009999999</c:v>
                </c:pt>
                <c:pt idx="41384">
                  <c:v>148.11792009999999</c:v>
                </c:pt>
                <c:pt idx="41385">
                  <c:v>165.60081059999999</c:v>
                </c:pt>
                <c:pt idx="41386">
                  <c:v>146.77238209999999</c:v>
                </c:pt>
                <c:pt idx="41387">
                  <c:v>146.77238209999999</c:v>
                </c:pt>
                <c:pt idx="41388">
                  <c:v>152.8523639</c:v>
                </c:pt>
                <c:pt idx="41389">
                  <c:v>152.5769718</c:v>
                </c:pt>
                <c:pt idx="41390">
                  <c:v>144.0685752</c:v>
                </c:pt>
                <c:pt idx="41391">
                  <c:v>151.92623599999999</c:v>
                </c:pt>
                <c:pt idx="41392">
                  <c:v>151.92623599999999</c:v>
                </c:pt>
                <c:pt idx="41393">
                  <c:v>159.0144118</c:v>
                </c:pt>
                <c:pt idx="41394">
                  <c:v>153.2839625</c:v>
                </c:pt>
                <c:pt idx="41395">
                  <c:v>153.2839625</c:v>
                </c:pt>
                <c:pt idx="41396">
                  <c:v>154.8222079</c:v>
                </c:pt>
                <c:pt idx="41397">
                  <c:v>153.19038080000001</c:v>
                </c:pt>
                <c:pt idx="41398">
                  <c:v>158.9978921</c:v>
                </c:pt>
                <c:pt idx="41399">
                  <c:v>152.86642570000001</c:v>
                </c:pt>
                <c:pt idx="41400">
                  <c:v>157.10090640000001</c:v>
                </c:pt>
                <c:pt idx="41401">
                  <c:v>157.10090640000001</c:v>
                </c:pt>
                <c:pt idx="41402">
                  <c:v>152.86469149999999</c:v>
                </c:pt>
                <c:pt idx="41403">
                  <c:v>164.1604126</c:v>
                </c:pt>
                <c:pt idx="41404">
                  <c:v>158.3436289</c:v>
                </c:pt>
                <c:pt idx="41405">
                  <c:v>158.3439539</c:v>
                </c:pt>
                <c:pt idx="41406">
                  <c:v>149.23189350000001</c:v>
                </c:pt>
                <c:pt idx="41407">
                  <c:v>163.5156217</c:v>
                </c:pt>
                <c:pt idx="41408">
                  <c:v>163.51852109999999</c:v>
                </c:pt>
                <c:pt idx="41409">
                  <c:v>163.27766</c:v>
                </c:pt>
                <c:pt idx="41410">
                  <c:v>163.27766</c:v>
                </c:pt>
                <c:pt idx="41411">
                  <c:v>158.04463480000001</c:v>
                </c:pt>
                <c:pt idx="41412">
                  <c:v>158.47237490000001</c:v>
                </c:pt>
                <c:pt idx="41413">
                  <c:v>158.47237490000001</c:v>
                </c:pt>
                <c:pt idx="41414">
                  <c:v>158.0451036</c:v>
                </c:pt>
                <c:pt idx="41415">
                  <c:v>168.71646050000001</c:v>
                </c:pt>
                <c:pt idx="41416">
                  <c:v>145.82964949999999</c:v>
                </c:pt>
                <c:pt idx="41417">
                  <c:v>154.41368059999999</c:v>
                </c:pt>
                <c:pt idx="41418">
                  <c:v>148.36045110000001</c:v>
                </c:pt>
                <c:pt idx="41419">
                  <c:v>148.3314106</c:v>
                </c:pt>
                <c:pt idx="41420">
                  <c:v>148.3314106</c:v>
                </c:pt>
                <c:pt idx="41421">
                  <c:v>147.56173509999999</c:v>
                </c:pt>
                <c:pt idx="41422">
                  <c:v>149.305104</c:v>
                </c:pt>
                <c:pt idx="41423">
                  <c:v>150.03762320000001</c:v>
                </c:pt>
                <c:pt idx="41424">
                  <c:v>152.5346074</c:v>
                </c:pt>
                <c:pt idx="41425">
                  <c:v>153.48355319999999</c:v>
                </c:pt>
                <c:pt idx="41426">
                  <c:v>153.48355319999999</c:v>
                </c:pt>
                <c:pt idx="41427">
                  <c:v>154.47662489999999</c:v>
                </c:pt>
                <c:pt idx="41428">
                  <c:v>149.3109082</c:v>
                </c:pt>
                <c:pt idx="41429">
                  <c:v>164.65808129999999</c:v>
                </c:pt>
                <c:pt idx="41430">
                  <c:v>164.65808129999999</c:v>
                </c:pt>
                <c:pt idx="41431">
                  <c:v>150.9811559</c:v>
                </c:pt>
                <c:pt idx="41432">
                  <c:v>146.13139699999999</c:v>
                </c:pt>
                <c:pt idx="41433">
                  <c:v>158.65504920000001</c:v>
                </c:pt>
                <c:pt idx="41434">
                  <c:v>158.65504920000001</c:v>
                </c:pt>
                <c:pt idx="41435">
                  <c:v>157.7051343</c:v>
                </c:pt>
                <c:pt idx="41436">
                  <c:v>154.20523650000001</c:v>
                </c:pt>
                <c:pt idx="41437">
                  <c:v>154.45980710000001</c:v>
                </c:pt>
                <c:pt idx="41438">
                  <c:v>154.4609203</c:v>
                </c:pt>
                <c:pt idx="41439">
                  <c:v>150.29444670000001</c:v>
                </c:pt>
                <c:pt idx="41440">
                  <c:v>151.73237069999999</c:v>
                </c:pt>
                <c:pt idx="41441">
                  <c:v>146.7723167</c:v>
                </c:pt>
                <c:pt idx="41442">
                  <c:v>146.7723167</c:v>
                </c:pt>
                <c:pt idx="41443">
                  <c:v>156.1532589</c:v>
                </c:pt>
                <c:pt idx="41444">
                  <c:v>164.826885</c:v>
                </c:pt>
                <c:pt idx="41445">
                  <c:v>164.826885</c:v>
                </c:pt>
                <c:pt idx="41446">
                  <c:v>159.35701280000001</c:v>
                </c:pt>
                <c:pt idx="41447">
                  <c:v>159.63376410000001</c:v>
                </c:pt>
                <c:pt idx="41448">
                  <c:v>159.6372648</c:v>
                </c:pt>
                <c:pt idx="41449">
                  <c:v>155.449197</c:v>
                </c:pt>
                <c:pt idx="41450">
                  <c:v>164.53460240000001</c:v>
                </c:pt>
                <c:pt idx="41451">
                  <c:v>165.8079252</c:v>
                </c:pt>
                <c:pt idx="41452">
                  <c:v>156.89173099999999</c:v>
                </c:pt>
                <c:pt idx="41453">
                  <c:v>151.92758459999999</c:v>
                </c:pt>
                <c:pt idx="41454">
                  <c:v>151.92758459999999</c:v>
                </c:pt>
                <c:pt idx="41455">
                  <c:v>148.0994694</c:v>
                </c:pt>
                <c:pt idx="41456">
                  <c:v>151.6438248</c:v>
                </c:pt>
                <c:pt idx="41457">
                  <c:v>151.6438248</c:v>
                </c:pt>
                <c:pt idx="41458">
                  <c:v>160.6279054</c:v>
                </c:pt>
                <c:pt idx="41459">
                  <c:v>154.8391647</c:v>
                </c:pt>
                <c:pt idx="41460">
                  <c:v>154.8391647</c:v>
                </c:pt>
                <c:pt idx="41461">
                  <c:v>146.29518490000001</c:v>
                </c:pt>
                <c:pt idx="41462">
                  <c:v>159.0144588</c:v>
                </c:pt>
                <c:pt idx="41463">
                  <c:v>159.0144588</c:v>
                </c:pt>
                <c:pt idx="41464">
                  <c:v>164.17653659999999</c:v>
                </c:pt>
                <c:pt idx="41465">
                  <c:v>164.17653659999999</c:v>
                </c:pt>
                <c:pt idx="41466">
                  <c:v>169.3623925</c:v>
                </c:pt>
                <c:pt idx="41467">
                  <c:v>169.3623925</c:v>
                </c:pt>
                <c:pt idx="41468">
                  <c:v>155.93212120000001</c:v>
                </c:pt>
                <c:pt idx="41469">
                  <c:v>155.93704009999999</c:v>
                </c:pt>
                <c:pt idx="41470">
                  <c:v>162.07343019999999</c:v>
                </c:pt>
                <c:pt idx="41471">
                  <c:v>157.10574099999999</c:v>
                </c:pt>
                <c:pt idx="41472">
                  <c:v>157.10574099999999</c:v>
                </c:pt>
                <c:pt idx="41473">
                  <c:v>150.45165539999999</c:v>
                </c:pt>
                <c:pt idx="41474">
                  <c:v>152.2929872</c:v>
                </c:pt>
                <c:pt idx="41475">
                  <c:v>149.4789438</c:v>
                </c:pt>
                <c:pt idx="41476">
                  <c:v>149.4801033</c:v>
                </c:pt>
                <c:pt idx="41477">
                  <c:v>155.6001042</c:v>
                </c:pt>
                <c:pt idx="41478">
                  <c:v>161.11154389999999</c:v>
                </c:pt>
                <c:pt idx="41479">
                  <c:v>161.11669900000001</c:v>
                </c:pt>
                <c:pt idx="41480">
                  <c:v>146.2610123</c:v>
                </c:pt>
                <c:pt idx="41481">
                  <c:v>163.28346020000001</c:v>
                </c:pt>
                <c:pt idx="41482">
                  <c:v>163.28346020000001</c:v>
                </c:pt>
                <c:pt idx="41483">
                  <c:v>154.62527320000001</c:v>
                </c:pt>
                <c:pt idx="41484">
                  <c:v>154.62632640000001</c:v>
                </c:pt>
                <c:pt idx="41485">
                  <c:v>160.76893419999999</c:v>
                </c:pt>
                <c:pt idx="41486">
                  <c:v>157.4793947</c:v>
                </c:pt>
                <c:pt idx="41487">
                  <c:v>150.418734</c:v>
                </c:pt>
                <c:pt idx="41488">
                  <c:v>159.79448970000001</c:v>
                </c:pt>
                <c:pt idx="41489">
                  <c:v>150.8190463</c:v>
                </c:pt>
                <c:pt idx="41490">
                  <c:v>150.8190463</c:v>
                </c:pt>
                <c:pt idx="41491">
                  <c:v>167.29399749999999</c:v>
                </c:pt>
                <c:pt idx="41492">
                  <c:v>159.79537930000001</c:v>
                </c:pt>
                <c:pt idx="41493">
                  <c:v>148.52913269999999</c:v>
                </c:pt>
                <c:pt idx="41494">
                  <c:v>148.52913269999999</c:v>
                </c:pt>
                <c:pt idx="41495">
                  <c:v>165.96134749999999</c:v>
                </c:pt>
                <c:pt idx="41496">
                  <c:v>155.57051039999999</c:v>
                </c:pt>
                <c:pt idx="41497">
                  <c:v>149.45971879999999</c:v>
                </c:pt>
                <c:pt idx="41498">
                  <c:v>152.11794459999999</c:v>
                </c:pt>
                <c:pt idx="41499">
                  <c:v>149.45840369999999</c:v>
                </c:pt>
                <c:pt idx="41500">
                  <c:v>155.0036604</c:v>
                </c:pt>
                <c:pt idx="41501">
                  <c:v>155.0036604</c:v>
                </c:pt>
                <c:pt idx="41502">
                  <c:v>145.82792359999999</c:v>
                </c:pt>
                <c:pt idx="41503">
                  <c:v>153.67560660000001</c:v>
                </c:pt>
                <c:pt idx="41504">
                  <c:v>153.67560660000001</c:v>
                </c:pt>
                <c:pt idx="41505">
                  <c:v>157.50420879999999</c:v>
                </c:pt>
                <c:pt idx="41506">
                  <c:v>160.74531289999999</c:v>
                </c:pt>
                <c:pt idx="41507">
                  <c:v>161.67325969999999</c:v>
                </c:pt>
                <c:pt idx="41508">
                  <c:v>145.37549179999999</c:v>
                </c:pt>
                <c:pt idx="41509">
                  <c:v>165.8635774</c:v>
                </c:pt>
                <c:pt idx="41510">
                  <c:v>160.05178559999999</c:v>
                </c:pt>
                <c:pt idx="41511">
                  <c:v>160.05203890000001</c:v>
                </c:pt>
                <c:pt idx="41512">
                  <c:v>154.60729789999999</c:v>
                </c:pt>
                <c:pt idx="41513">
                  <c:v>171.0358908</c:v>
                </c:pt>
                <c:pt idx="41514">
                  <c:v>154.6080576</c:v>
                </c:pt>
                <c:pt idx="41515">
                  <c:v>158.8425378</c:v>
                </c:pt>
                <c:pt idx="41516">
                  <c:v>158.8425378</c:v>
                </c:pt>
                <c:pt idx="41517">
                  <c:v>165.21767360000001</c:v>
                </c:pt>
                <c:pt idx="41518">
                  <c:v>146.24870720000001</c:v>
                </c:pt>
                <c:pt idx="41519">
                  <c:v>165.21800039999999</c:v>
                </c:pt>
                <c:pt idx="41520">
                  <c:v>150.9792856</c:v>
                </c:pt>
                <c:pt idx="41521">
                  <c:v>160.18149969999999</c:v>
                </c:pt>
                <c:pt idx="41522">
                  <c:v>160.18149969999999</c:v>
                </c:pt>
                <c:pt idx="41523">
                  <c:v>165.00467979999999</c:v>
                </c:pt>
                <c:pt idx="41524">
                  <c:v>165.00467979999999</c:v>
                </c:pt>
                <c:pt idx="41525">
                  <c:v>159.77760359999999</c:v>
                </c:pt>
                <c:pt idx="41526">
                  <c:v>159.77821410000001</c:v>
                </c:pt>
                <c:pt idx="41527">
                  <c:v>149.54460180000001</c:v>
                </c:pt>
                <c:pt idx="41528">
                  <c:v>150.26339920000001</c:v>
                </c:pt>
                <c:pt idx="41529">
                  <c:v>156.15084390000001</c:v>
                </c:pt>
                <c:pt idx="41530">
                  <c:v>148.56763799999999</c:v>
                </c:pt>
                <c:pt idx="41531">
                  <c:v>150.11046759999999</c:v>
                </c:pt>
                <c:pt idx="41532">
                  <c:v>151.05253719999999</c:v>
                </c:pt>
                <c:pt idx="41533">
                  <c:v>151.05253719999999</c:v>
                </c:pt>
                <c:pt idx="41534">
                  <c:v>166.35703620000001</c:v>
                </c:pt>
                <c:pt idx="41535">
                  <c:v>166.35703620000001</c:v>
                </c:pt>
                <c:pt idx="41536">
                  <c:v>152.72580239999999</c:v>
                </c:pt>
                <c:pt idx="41537">
                  <c:v>165.9479206</c:v>
                </c:pt>
                <c:pt idx="41538">
                  <c:v>157.46888820000001</c:v>
                </c:pt>
                <c:pt idx="41539">
                  <c:v>152.66669949999999</c:v>
                </c:pt>
                <c:pt idx="41540">
                  <c:v>155.2515946</c:v>
                </c:pt>
                <c:pt idx="41541">
                  <c:v>155.22166379999999</c:v>
                </c:pt>
                <c:pt idx="41542">
                  <c:v>155.22166379999999</c:v>
                </c:pt>
                <c:pt idx="41543">
                  <c:v>156.88949109999999</c:v>
                </c:pt>
                <c:pt idx="41544">
                  <c:v>152.7357015</c:v>
                </c:pt>
                <c:pt idx="41545">
                  <c:v>147.88693369999999</c:v>
                </c:pt>
                <c:pt idx="41546">
                  <c:v>154.42819059999999</c:v>
                </c:pt>
                <c:pt idx="41547">
                  <c:v>156.19857569999999</c:v>
                </c:pt>
                <c:pt idx="41548">
                  <c:v>160.41139920000001</c:v>
                </c:pt>
                <c:pt idx="41549">
                  <c:v>160.3826277</c:v>
                </c:pt>
                <c:pt idx="41550">
                  <c:v>160.3826277</c:v>
                </c:pt>
                <c:pt idx="41551">
                  <c:v>156.1998088</c:v>
                </c:pt>
                <c:pt idx="41552">
                  <c:v>161.06683169999999</c:v>
                </c:pt>
                <c:pt idx="41553">
                  <c:v>148.5280956</c:v>
                </c:pt>
                <c:pt idx="41554">
                  <c:v>148.5280956</c:v>
                </c:pt>
                <c:pt idx="41555">
                  <c:v>152.04196039999999</c:v>
                </c:pt>
                <c:pt idx="41556">
                  <c:v>157.89551929999999</c:v>
                </c:pt>
                <c:pt idx="41557">
                  <c:v>166.54431159999999</c:v>
                </c:pt>
                <c:pt idx="41558">
                  <c:v>166.54431159999999</c:v>
                </c:pt>
                <c:pt idx="41559">
                  <c:v>165.5947817</c:v>
                </c:pt>
                <c:pt idx="41560">
                  <c:v>161.3621138</c:v>
                </c:pt>
                <c:pt idx="41561">
                  <c:v>166.23592210000001</c:v>
                </c:pt>
                <c:pt idx="41562">
                  <c:v>161.36570990000001</c:v>
                </c:pt>
                <c:pt idx="41563">
                  <c:v>153.47740329999999</c:v>
                </c:pt>
                <c:pt idx="41564">
                  <c:v>159.57731749999999</c:v>
                </c:pt>
                <c:pt idx="41565">
                  <c:v>157.18912420000001</c:v>
                </c:pt>
                <c:pt idx="41566">
                  <c:v>149.8285549</c:v>
                </c:pt>
                <c:pt idx="41567">
                  <c:v>167.52374839999999</c:v>
                </c:pt>
                <c:pt idx="41568">
                  <c:v>154.32937580000001</c:v>
                </c:pt>
                <c:pt idx="41569">
                  <c:v>154.32937580000001</c:v>
                </c:pt>
                <c:pt idx="41570">
                  <c:v>153.6761085</c:v>
                </c:pt>
                <c:pt idx="41571">
                  <c:v>153.6761085</c:v>
                </c:pt>
                <c:pt idx="41572">
                  <c:v>157.51980080000001</c:v>
                </c:pt>
                <c:pt idx="41573">
                  <c:v>157.51980080000001</c:v>
                </c:pt>
                <c:pt idx="41574">
                  <c:v>162.352552</c:v>
                </c:pt>
                <c:pt idx="41575">
                  <c:v>161.68832900000001</c:v>
                </c:pt>
                <c:pt idx="41576">
                  <c:v>161.68832900000001</c:v>
                </c:pt>
                <c:pt idx="41577">
                  <c:v>166.84162900000001</c:v>
                </c:pt>
                <c:pt idx="41578">
                  <c:v>166.84162900000001</c:v>
                </c:pt>
                <c:pt idx="41579">
                  <c:v>148.0587328</c:v>
                </c:pt>
                <c:pt idx="41580">
                  <c:v>158.61982860000001</c:v>
                </c:pt>
                <c:pt idx="41581">
                  <c:v>158.62702239999999</c:v>
                </c:pt>
                <c:pt idx="41582">
                  <c:v>164.75066200000001</c:v>
                </c:pt>
                <c:pt idx="41583">
                  <c:v>154.98245470000001</c:v>
                </c:pt>
                <c:pt idx="41584">
                  <c:v>158.84196689999999</c:v>
                </c:pt>
                <c:pt idx="41585">
                  <c:v>158.84196689999999</c:v>
                </c:pt>
                <c:pt idx="41586">
                  <c:v>152.209855</c:v>
                </c:pt>
                <c:pt idx="41587">
                  <c:v>163.79341769999999</c:v>
                </c:pt>
                <c:pt idx="41588">
                  <c:v>163.7985027</c:v>
                </c:pt>
                <c:pt idx="41589">
                  <c:v>157.34884869999999</c:v>
                </c:pt>
                <c:pt idx="41590">
                  <c:v>165.0076268</c:v>
                </c:pt>
                <c:pt idx="41591">
                  <c:v>165.0076268</c:v>
                </c:pt>
                <c:pt idx="41592">
                  <c:v>148.02283399999999</c:v>
                </c:pt>
                <c:pt idx="41593">
                  <c:v>156.37325379999999</c:v>
                </c:pt>
                <c:pt idx="41594">
                  <c:v>160.1605204</c:v>
                </c:pt>
                <c:pt idx="41595">
                  <c:v>156.37679439999999</c:v>
                </c:pt>
                <c:pt idx="41596">
                  <c:v>152.5501515</c:v>
                </c:pt>
                <c:pt idx="41597">
                  <c:v>152.5501515</c:v>
                </c:pt>
                <c:pt idx="41598">
                  <c:v>162.51029589999999</c:v>
                </c:pt>
                <c:pt idx="41599">
                  <c:v>168.99175289999999</c:v>
                </c:pt>
                <c:pt idx="41600">
                  <c:v>152.1729613</c:v>
                </c:pt>
                <c:pt idx="41601">
                  <c:v>161.5325713</c:v>
                </c:pt>
                <c:pt idx="41602">
                  <c:v>161.5360292</c:v>
                </c:pt>
                <c:pt idx="41603">
                  <c:v>146.610488</c:v>
                </c:pt>
                <c:pt idx="41604">
                  <c:v>165.3630239</c:v>
                </c:pt>
                <c:pt idx="41605">
                  <c:v>151.26340909999999</c:v>
                </c:pt>
                <c:pt idx="41606">
                  <c:v>151.26340909999999</c:v>
                </c:pt>
                <c:pt idx="41607">
                  <c:v>167.68754029999999</c:v>
                </c:pt>
                <c:pt idx="41608">
                  <c:v>157.3152978</c:v>
                </c:pt>
                <c:pt idx="41609">
                  <c:v>157.69870660000001</c:v>
                </c:pt>
                <c:pt idx="41610">
                  <c:v>157.69870660000001</c:v>
                </c:pt>
                <c:pt idx="41611">
                  <c:v>160.1867221</c:v>
                </c:pt>
                <c:pt idx="41612">
                  <c:v>158.55793019999999</c:v>
                </c:pt>
                <c:pt idx="41613">
                  <c:v>158.55811159999999</c:v>
                </c:pt>
                <c:pt idx="41614">
                  <c:v>164.35174689999999</c:v>
                </c:pt>
                <c:pt idx="41615">
                  <c:v>148.5618853</c:v>
                </c:pt>
                <c:pt idx="41616">
                  <c:v>155.42832079999999</c:v>
                </c:pt>
                <c:pt idx="41617">
                  <c:v>155.42832079999999</c:v>
                </c:pt>
                <c:pt idx="41618">
                  <c:v>168.53021620000001</c:v>
                </c:pt>
                <c:pt idx="41619">
                  <c:v>162.48017440000001</c:v>
                </c:pt>
                <c:pt idx="41620">
                  <c:v>162.7304322</c:v>
                </c:pt>
                <c:pt idx="41621">
                  <c:v>162.73069599999999</c:v>
                </c:pt>
                <c:pt idx="41622">
                  <c:v>173.6962762</c:v>
                </c:pt>
                <c:pt idx="41623">
                  <c:v>156.3538964</c:v>
                </c:pt>
                <c:pt idx="41624">
                  <c:v>162.86869039999999</c:v>
                </c:pt>
                <c:pt idx="41625">
                  <c:v>162.86869039999999</c:v>
                </c:pt>
                <c:pt idx="41626">
                  <c:v>149.781969</c:v>
                </c:pt>
                <c:pt idx="41627">
                  <c:v>167.8854235</c:v>
                </c:pt>
                <c:pt idx="41628">
                  <c:v>156.3548175</c:v>
                </c:pt>
                <c:pt idx="41629">
                  <c:v>167.88567990000001</c:v>
                </c:pt>
                <c:pt idx="41630">
                  <c:v>160.5831168</c:v>
                </c:pt>
                <c:pt idx="41631">
                  <c:v>160.5831168</c:v>
                </c:pt>
                <c:pt idx="41632">
                  <c:v>152.7299644</c:v>
                </c:pt>
                <c:pt idx="41633">
                  <c:v>153.68059819999999</c:v>
                </c:pt>
                <c:pt idx="41634">
                  <c:v>161.5168539</c:v>
                </c:pt>
                <c:pt idx="41635">
                  <c:v>153.19770109999999</c:v>
                </c:pt>
                <c:pt idx="41636">
                  <c:v>166.73604779999999</c:v>
                </c:pt>
                <c:pt idx="41637">
                  <c:v>166.73604779999999</c:v>
                </c:pt>
                <c:pt idx="41638">
                  <c:v>161.5151745</c:v>
                </c:pt>
                <c:pt idx="41639">
                  <c:v>152.96484319999999</c:v>
                </c:pt>
                <c:pt idx="41640">
                  <c:v>156.3767962</c:v>
                </c:pt>
                <c:pt idx="41641">
                  <c:v>157.89407420000001</c:v>
                </c:pt>
                <c:pt idx="41642">
                  <c:v>150.3286133</c:v>
                </c:pt>
                <c:pt idx="41643">
                  <c:v>152.83537939999999</c:v>
                </c:pt>
                <c:pt idx="41644">
                  <c:v>152.80231760000001</c:v>
                </c:pt>
                <c:pt idx="41645">
                  <c:v>152.80231760000001</c:v>
                </c:pt>
                <c:pt idx="41646">
                  <c:v>167.67547669999999</c:v>
                </c:pt>
                <c:pt idx="41647">
                  <c:v>159.57409430000001</c:v>
                </c:pt>
                <c:pt idx="41648">
                  <c:v>157.121678</c:v>
                </c:pt>
                <c:pt idx="41649">
                  <c:v>153.77492280000001</c:v>
                </c:pt>
                <c:pt idx="41650">
                  <c:v>156.99513519999999</c:v>
                </c:pt>
                <c:pt idx="41651">
                  <c:v>157.93695790000001</c:v>
                </c:pt>
                <c:pt idx="41652">
                  <c:v>157.93695790000001</c:v>
                </c:pt>
                <c:pt idx="41653">
                  <c:v>158.89186659999999</c:v>
                </c:pt>
                <c:pt idx="41654">
                  <c:v>150.61269659999999</c:v>
                </c:pt>
                <c:pt idx="41655">
                  <c:v>155.46343630000001</c:v>
                </c:pt>
                <c:pt idx="41656">
                  <c:v>163.74504400000001</c:v>
                </c:pt>
                <c:pt idx="41657">
                  <c:v>158.91223909999999</c:v>
                </c:pt>
                <c:pt idx="41658">
                  <c:v>156.37448879999999</c:v>
                </c:pt>
                <c:pt idx="41659">
                  <c:v>162.14741559999999</c:v>
                </c:pt>
                <c:pt idx="41660">
                  <c:v>163.09242689999999</c:v>
                </c:pt>
                <c:pt idx="41661">
                  <c:v>163.09242689999999</c:v>
                </c:pt>
                <c:pt idx="41662">
                  <c:v>158.91360370000001</c:v>
                </c:pt>
                <c:pt idx="41663">
                  <c:v>151.26121240000001</c:v>
                </c:pt>
                <c:pt idx="41664">
                  <c:v>151.26121240000001</c:v>
                </c:pt>
                <c:pt idx="41665">
                  <c:v>154.75975360000001</c:v>
                </c:pt>
                <c:pt idx="41666">
                  <c:v>168.90579389999999</c:v>
                </c:pt>
                <c:pt idx="41667">
                  <c:v>161.2979144</c:v>
                </c:pt>
                <c:pt idx="41668">
                  <c:v>160.6179276</c:v>
                </c:pt>
                <c:pt idx="41669">
                  <c:v>168.29349010000001</c:v>
                </c:pt>
                <c:pt idx="41670">
                  <c:v>164.06784189999999</c:v>
                </c:pt>
                <c:pt idx="41671">
                  <c:v>152.5256114</c:v>
                </c:pt>
                <c:pt idx="41672">
                  <c:v>164.07156219999999</c:v>
                </c:pt>
                <c:pt idx="41673">
                  <c:v>159.89935679999999</c:v>
                </c:pt>
                <c:pt idx="41674">
                  <c:v>146.50819859999999</c:v>
                </c:pt>
                <c:pt idx="41675">
                  <c:v>169.24408030000001</c:v>
                </c:pt>
                <c:pt idx="41676">
                  <c:v>161.1658793</c:v>
                </c:pt>
                <c:pt idx="41677">
                  <c:v>161.1658793</c:v>
                </c:pt>
                <c:pt idx="41678">
                  <c:v>155.42786290000001</c:v>
                </c:pt>
                <c:pt idx="41679">
                  <c:v>155.42786290000001</c:v>
                </c:pt>
                <c:pt idx="41680">
                  <c:v>165.7920991</c:v>
                </c:pt>
                <c:pt idx="41681">
                  <c:v>160.34228289999999</c:v>
                </c:pt>
                <c:pt idx="41682">
                  <c:v>165.33021669999999</c:v>
                </c:pt>
                <c:pt idx="41683">
                  <c:v>165.33021669999999</c:v>
                </c:pt>
                <c:pt idx="41684">
                  <c:v>160.3494196</c:v>
                </c:pt>
                <c:pt idx="41685">
                  <c:v>166.46119340000001</c:v>
                </c:pt>
                <c:pt idx="41686">
                  <c:v>165.0572415</c:v>
                </c:pt>
                <c:pt idx="41687">
                  <c:v>153.97356389999999</c:v>
                </c:pt>
                <c:pt idx="41688">
                  <c:v>169.51284380000001</c:v>
                </c:pt>
                <c:pt idx="41689">
                  <c:v>169.51284380000001</c:v>
                </c:pt>
                <c:pt idx="41690">
                  <c:v>150.79587100000001</c:v>
                </c:pt>
                <c:pt idx="41691">
                  <c:v>152.2432341</c:v>
                </c:pt>
                <c:pt idx="41692">
                  <c:v>156.7047287</c:v>
                </c:pt>
                <c:pt idx="41693">
                  <c:v>152.05994949999999</c:v>
                </c:pt>
                <c:pt idx="41694">
                  <c:v>152.05994949999999</c:v>
                </c:pt>
                <c:pt idx="41695">
                  <c:v>160.58424869999999</c:v>
                </c:pt>
                <c:pt idx="41696">
                  <c:v>160.58424869999999</c:v>
                </c:pt>
                <c:pt idx="41697">
                  <c:v>165.50586949999999</c:v>
                </c:pt>
                <c:pt idx="41698">
                  <c:v>165.51084359999999</c:v>
                </c:pt>
                <c:pt idx="41699">
                  <c:v>154.93943469999999</c:v>
                </c:pt>
                <c:pt idx="41700">
                  <c:v>153.96956739999999</c:v>
                </c:pt>
                <c:pt idx="41701">
                  <c:v>161.87269739999999</c:v>
                </c:pt>
                <c:pt idx="41702">
                  <c:v>160.0712934</c:v>
                </c:pt>
                <c:pt idx="41703">
                  <c:v>166.74092619999999</c:v>
                </c:pt>
                <c:pt idx="41704">
                  <c:v>166.74092619999999</c:v>
                </c:pt>
                <c:pt idx="41705">
                  <c:v>150.755741</c:v>
                </c:pt>
                <c:pt idx="41706">
                  <c:v>155.25236050000001</c:v>
                </c:pt>
                <c:pt idx="41707">
                  <c:v>155.25236050000001</c:v>
                </c:pt>
                <c:pt idx="41708">
                  <c:v>159.10187529999999</c:v>
                </c:pt>
                <c:pt idx="41709">
                  <c:v>153.80532450000001</c:v>
                </c:pt>
                <c:pt idx="41710">
                  <c:v>159.10323220000001</c:v>
                </c:pt>
                <c:pt idx="41711">
                  <c:v>165.22515519999999</c:v>
                </c:pt>
                <c:pt idx="41712">
                  <c:v>154.90055179999999</c:v>
                </c:pt>
                <c:pt idx="41713">
                  <c:v>164.25139329999999</c:v>
                </c:pt>
                <c:pt idx="41714">
                  <c:v>164.25263649999999</c:v>
                </c:pt>
                <c:pt idx="41715">
                  <c:v>168.03857110000001</c:v>
                </c:pt>
                <c:pt idx="41716">
                  <c:v>159.4232264</c:v>
                </c:pt>
                <c:pt idx="41717">
                  <c:v>159.4232264</c:v>
                </c:pt>
                <c:pt idx="41718">
                  <c:v>160.03582410000001</c:v>
                </c:pt>
                <c:pt idx="41719">
                  <c:v>169.42296780000001</c:v>
                </c:pt>
                <c:pt idx="41720">
                  <c:v>153.02675819999999</c:v>
                </c:pt>
                <c:pt idx="41721">
                  <c:v>153.02675819999999</c:v>
                </c:pt>
                <c:pt idx="41722">
                  <c:v>163.82838709999999</c:v>
                </c:pt>
                <c:pt idx="41723">
                  <c:v>162.2042228</c:v>
                </c:pt>
                <c:pt idx="41724">
                  <c:v>162.20441199999999</c:v>
                </c:pt>
                <c:pt idx="41725">
                  <c:v>159.03151919999999</c:v>
                </c:pt>
                <c:pt idx="41726">
                  <c:v>167.0259925</c:v>
                </c:pt>
                <c:pt idx="41727">
                  <c:v>153.94498920000001</c:v>
                </c:pt>
                <c:pt idx="41728">
                  <c:v>171.20286369999999</c:v>
                </c:pt>
                <c:pt idx="41729">
                  <c:v>165.40731600000001</c:v>
                </c:pt>
                <c:pt idx="41730">
                  <c:v>165.40749880000001</c:v>
                </c:pt>
                <c:pt idx="41731">
                  <c:v>150.32316399999999</c:v>
                </c:pt>
                <c:pt idx="41732">
                  <c:v>176.35790539999999</c:v>
                </c:pt>
                <c:pt idx="41733">
                  <c:v>164.5834595</c:v>
                </c:pt>
                <c:pt idx="41734">
                  <c:v>164.5834595</c:v>
                </c:pt>
                <c:pt idx="41735">
                  <c:v>158.15709570000001</c:v>
                </c:pt>
                <c:pt idx="41736">
                  <c:v>158.15709570000001</c:v>
                </c:pt>
                <c:pt idx="41737">
                  <c:v>165.19318799999999</c:v>
                </c:pt>
                <c:pt idx="41738">
                  <c:v>153.44470670000001</c:v>
                </c:pt>
                <c:pt idx="41739">
                  <c:v>170.55662620000001</c:v>
                </c:pt>
                <c:pt idx="41740">
                  <c:v>170.55689330000001</c:v>
                </c:pt>
                <c:pt idx="41741">
                  <c:v>159.07857609999999</c:v>
                </c:pt>
                <c:pt idx="41742">
                  <c:v>159.07731849999999</c:v>
                </c:pt>
                <c:pt idx="41743">
                  <c:v>163.30455739999999</c:v>
                </c:pt>
                <c:pt idx="41744">
                  <c:v>163.30455739999999</c:v>
                </c:pt>
                <c:pt idx="41745">
                  <c:v>155.45823369999999</c:v>
                </c:pt>
                <c:pt idx="41746">
                  <c:v>154.81336440000001</c:v>
                </c:pt>
                <c:pt idx="41747">
                  <c:v>156.62594000000001</c:v>
                </c:pt>
                <c:pt idx="41748">
                  <c:v>169.762258</c:v>
                </c:pt>
                <c:pt idx="41749">
                  <c:v>169.762258</c:v>
                </c:pt>
                <c:pt idx="41750">
                  <c:v>164.23176939999999</c:v>
                </c:pt>
                <c:pt idx="41751">
                  <c:v>154.36595790000001</c:v>
                </c:pt>
                <c:pt idx="41752">
                  <c:v>164.23026229999999</c:v>
                </c:pt>
                <c:pt idx="41753">
                  <c:v>155.74362980000001</c:v>
                </c:pt>
                <c:pt idx="41754">
                  <c:v>159.06839550000001</c:v>
                </c:pt>
                <c:pt idx="41755">
                  <c:v>152.3524085</c:v>
                </c:pt>
                <c:pt idx="41756">
                  <c:v>152.3524085</c:v>
                </c:pt>
                <c:pt idx="41757">
                  <c:v>160.6149484</c:v>
                </c:pt>
                <c:pt idx="41758">
                  <c:v>159.81755150000001</c:v>
                </c:pt>
                <c:pt idx="41759">
                  <c:v>162.25902429999999</c:v>
                </c:pt>
                <c:pt idx="41760">
                  <c:v>169.402106</c:v>
                </c:pt>
                <c:pt idx="41761">
                  <c:v>153.0680064</c:v>
                </c:pt>
                <c:pt idx="41762">
                  <c:v>155.55816960000001</c:v>
                </c:pt>
                <c:pt idx="41763">
                  <c:v>150.17480639999999</c:v>
                </c:pt>
                <c:pt idx="41764">
                  <c:v>164.3941848</c:v>
                </c:pt>
                <c:pt idx="41765">
                  <c:v>155.5275364</c:v>
                </c:pt>
                <c:pt idx="41766">
                  <c:v>155.5275364</c:v>
                </c:pt>
                <c:pt idx="41767">
                  <c:v>153.1772727</c:v>
                </c:pt>
                <c:pt idx="41768">
                  <c:v>154.4529344</c:v>
                </c:pt>
                <c:pt idx="41769">
                  <c:v>155.11174299999999</c:v>
                </c:pt>
                <c:pt idx="41770">
                  <c:v>166.4262306</c:v>
                </c:pt>
                <c:pt idx="41771">
                  <c:v>161.8828384</c:v>
                </c:pt>
                <c:pt idx="41772">
                  <c:v>159.714496</c:v>
                </c:pt>
                <c:pt idx="41773">
                  <c:v>159.6804473</c:v>
                </c:pt>
                <c:pt idx="41774">
                  <c:v>159.6804473</c:v>
                </c:pt>
                <c:pt idx="41775">
                  <c:v>153.33619849999999</c:v>
                </c:pt>
                <c:pt idx="41776">
                  <c:v>157.22286339999999</c:v>
                </c:pt>
                <c:pt idx="41777">
                  <c:v>158.87493710000001</c:v>
                </c:pt>
                <c:pt idx="41778">
                  <c:v>158.86816970000001</c:v>
                </c:pt>
                <c:pt idx="41779">
                  <c:v>163.98807160000001</c:v>
                </c:pt>
                <c:pt idx="41780">
                  <c:v>165.7911847</c:v>
                </c:pt>
                <c:pt idx="41781">
                  <c:v>160.65637100000001</c:v>
                </c:pt>
                <c:pt idx="41782">
                  <c:v>171.57661419999999</c:v>
                </c:pt>
                <c:pt idx="41783">
                  <c:v>164.85684359999999</c:v>
                </c:pt>
                <c:pt idx="41784">
                  <c:v>164.8262349</c:v>
                </c:pt>
                <c:pt idx="41785">
                  <c:v>164.8262349</c:v>
                </c:pt>
                <c:pt idx="41786">
                  <c:v>153.02103489999999</c:v>
                </c:pt>
                <c:pt idx="41787">
                  <c:v>153.02103489999999</c:v>
                </c:pt>
                <c:pt idx="41788">
                  <c:v>155.22460860000001</c:v>
                </c:pt>
                <c:pt idx="41789">
                  <c:v>160.6578604</c:v>
                </c:pt>
                <c:pt idx="41790">
                  <c:v>157.48233339999999</c:v>
                </c:pt>
                <c:pt idx="41791">
                  <c:v>165.8024126</c:v>
                </c:pt>
                <c:pt idx="41792">
                  <c:v>162.36825450000001</c:v>
                </c:pt>
                <c:pt idx="41793">
                  <c:v>169.98991169999999</c:v>
                </c:pt>
                <c:pt idx="41794">
                  <c:v>169.98991169999999</c:v>
                </c:pt>
                <c:pt idx="41795">
                  <c:v>165.803853</c:v>
                </c:pt>
                <c:pt idx="41796">
                  <c:v>163.0342991</c:v>
                </c:pt>
                <c:pt idx="41797">
                  <c:v>163.84829830000001</c:v>
                </c:pt>
                <c:pt idx="41798">
                  <c:v>163.84829830000001</c:v>
                </c:pt>
                <c:pt idx="41799">
                  <c:v>163.04134859999999</c:v>
                </c:pt>
                <c:pt idx="41800">
                  <c:v>161.6423949</c:v>
                </c:pt>
                <c:pt idx="41801">
                  <c:v>169.14380550000001</c:v>
                </c:pt>
                <c:pt idx="41802">
                  <c:v>168.0040678</c:v>
                </c:pt>
                <c:pt idx="41803">
                  <c:v>168.0040678</c:v>
                </c:pt>
                <c:pt idx="41804">
                  <c:v>150.37344300000001</c:v>
                </c:pt>
                <c:pt idx="41805">
                  <c:v>158.1531951</c:v>
                </c:pt>
                <c:pt idx="41806">
                  <c:v>158.1531951</c:v>
                </c:pt>
                <c:pt idx="41807">
                  <c:v>172.1800365</c:v>
                </c:pt>
                <c:pt idx="41808">
                  <c:v>172.1800365</c:v>
                </c:pt>
                <c:pt idx="41809">
                  <c:v>168.5074377</c:v>
                </c:pt>
                <c:pt idx="41810">
                  <c:v>159.39808289999999</c:v>
                </c:pt>
                <c:pt idx="41811">
                  <c:v>177.33925099999999</c:v>
                </c:pt>
                <c:pt idx="41812">
                  <c:v>177.33925099999999</c:v>
                </c:pt>
                <c:pt idx="41813">
                  <c:v>166.79070909999999</c:v>
                </c:pt>
                <c:pt idx="41814">
                  <c:v>154.76339680000001</c:v>
                </c:pt>
                <c:pt idx="41815">
                  <c:v>154.76339680000001</c:v>
                </c:pt>
                <c:pt idx="41816">
                  <c:v>153.5307632</c:v>
                </c:pt>
                <c:pt idx="41817">
                  <c:v>168.1904136</c:v>
                </c:pt>
                <c:pt idx="41818">
                  <c:v>168.19538209999999</c:v>
                </c:pt>
                <c:pt idx="41819">
                  <c:v>163.30237</c:v>
                </c:pt>
                <c:pt idx="41820">
                  <c:v>163.30237</c:v>
                </c:pt>
                <c:pt idx="41821">
                  <c:v>150.3251855</c:v>
                </c:pt>
                <c:pt idx="41822">
                  <c:v>157.6714063</c:v>
                </c:pt>
                <c:pt idx="41823">
                  <c:v>164.56094039999999</c:v>
                </c:pt>
                <c:pt idx="41824">
                  <c:v>157.95204509999999</c:v>
                </c:pt>
                <c:pt idx="41825">
                  <c:v>157.95204509999999</c:v>
                </c:pt>
                <c:pt idx="41826">
                  <c:v>161.82511690000001</c:v>
                </c:pt>
                <c:pt idx="41827">
                  <c:v>153.48850440000001</c:v>
                </c:pt>
                <c:pt idx="41828">
                  <c:v>153.45948770000001</c:v>
                </c:pt>
                <c:pt idx="41829">
                  <c:v>160.85479029999999</c:v>
                </c:pt>
                <c:pt idx="41830">
                  <c:v>160.8562694</c:v>
                </c:pt>
                <c:pt idx="41831">
                  <c:v>166.96989930000001</c:v>
                </c:pt>
                <c:pt idx="41832">
                  <c:v>162.11746869999999</c:v>
                </c:pt>
                <c:pt idx="41833">
                  <c:v>162.11746869999999</c:v>
                </c:pt>
                <c:pt idx="41834">
                  <c:v>157.62822589999999</c:v>
                </c:pt>
                <c:pt idx="41835">
                  <c:v>165.9952284</c:v>
                </c:pt>
                <c:pt idx="41836">
                  <c:v>152.59562310000001</c:v>
                </c:pt>
                <c:pt idx="41837">
                  <c:v>152.59562310000001</c:v>
                </c:pt>
                <c:pt idx="41838">
                  <c:v>165.9965928</c:v>
                </c:pt>
                <c:pt idx="41839">
                  <c:v>159.66410289999999</c:v>
                </c:pt>
                <c:pt idx="41840">
                  <c:v>167.47032920000001</c:v>
                </c:pt>
                <c:pt idx="41841">
                  <c:v>161.78560110000001</c:v>
                </c:pt>
                <c:pt idx="41842">
                  <c:v>164.8863662</c:v>
                </c:pt>
                <c:pt idx="41843">
                  <c:v>164.8864639</c:v>
                </c:pt>
                <c:pt idx="41844">
                  <c:v>170.6654096</c:v>
                </c:pt>
                <c:pt idx="41845">
                  <c:v>165.4806926</c:v>
                </c:pt>
                <c:pt idx="41846">
                  <c:v>155.76243830000001</c:v>
                </c:pt>
                <c:pt idx="41847">
                  <c:v>155.76243830000001</c:v>
                </c:pt>
                <c:pt idx="41848">
                  <c:v>174.8330666</c:v>
                </c:pt>
                <c:pt idx="41849">
                  <c:v>162.96099179999999</c:v>
                </c:pt>
                <c:pt idx="41850">
                  <c:v>167.270523</c:v>
                </c:pt>
                <c:pt idx="41851">
                  <c:v>167.270523</c:v>
                </c:pt>
                <c:pt idx="41852">
                  <c:v>179.02342619999999</c:v>
                </c:pt>
                <c:pt idx="41853">
                  <c:v>169.04876179999999</c:v>
                </c:pt>
                <c:pt idx="41854">
                  <c:v>169.0489522</c:v>
                </c:pt>
                <c:pt idx="41855">
                  <c:v>153.05822230000001</c:v>
                </c:pt>
                <c:pt idx="41856">
                  <c:v>156.12583079999999</c:v>
                </c:pt>
                <c:pt idx="41857">
                  <c:v>173.22628539999999</c:v>
                </c:pt>
                <c:pt idx="41858">
                  <c:v>166.9338358</c:v>
                </c:pt>
                <c:pt idx="41859">
                  <c:v>173.22901719999999</c:v>
                </c:pt>
                <c:pt idx="41860">
                  <c:v>159.91222210000001</c:v>
                </c:pt>
                <c:pt idx="41861">
                  <c:v>159.91222210000001</c:v>
                </c:pt>
                <c:pt idx="41862">
                  <c:v>160.8299461</c:v>
                </c:pt>
                <c:pt idx="41863">
                  <c:v>160.82888560000001</c:v>
                </c:pt>
                <c:pt idx="41864">
                  <c:v>153.31174659999999</c:v>
                </c:pt>
                <c:pt idx="41865">
                  <c:v>159.3256949</c:v>
                </c:pt>
                <c:pt idx="41866">
                  <c:v>165.0531076</c:v>
                </c:pt>
                <c:pt idx="41867">
                  <c:v>165.0531076</c:v>
                </c:pt>
                <c:pt idx="41868">
                  <c:v>157.21348219999999</c:v>
                </c:pt>
                <c:pt idx="41869">
                  <c:v>159.90846110000001</c:v>
                </c:pt>
                <c:pt idx="41870">
                  <c:v>165.9717742</c:v>
                </c:pt>
                <c:pt idx="41871">
                  <c:v>159.24785299999999</c:v>
                </c:pt>
                <c:pt idx="41872">
                  <c:v>162.71568490000001</c:v>
                </c:pt>
                <c:pt idx="41873">
                  <c:v>165.9728135</c:v>
                </c:pt>
                <c:pt idx="41874">
                  <c:v>170.2082202</c:v>
                </c:pt>
                <c:pt idx="41875">
                  <c:v>170.2082202</c:v>
                </c:pt>
                <c:pt idx="41876">
                  <c:v>162.51344929999999</c:v>
                </c:pt>
                <c:pt idx="41877">
                  <c:v>165.90415659999999</c:v>
                </c:pt>
                <c:pt idx="41878">
                  <c:v>155.0772867</c:v>
                </c:pt>
                <c:pt idx="41879">
                  <c:v>155.0772867</c:v>
                </c:pt>
                <c:pt idx="41880">
                  <c:v>157.81592090000001</c:v>
                </c:pt>
                <c:pt idx="41881">
                  <c:v>162.36118730000001</c:v>
                </c:pt>
                <c:pt idx="41882">
                  <c:v>158.74229510000001</c:v>
                </c:pt>
                <c:pt idx="41883">
                  <c:v>152.58616219999999</c:v>
                </c:pt>
                <c:pt idx="41884">
                  <c:v>152.58616219999999</c:v>
                </c:pt>
                <c:pt idx="41885">
                  <c:v>155.80514249999999</c:v>
                </c:pt>
                <c:pt idx="41886">
                  <c:v>153.8650499</c:v>
                </c:pt>
                <c:pt idx="41887">
                  <c:v>170.06756369999999</c:v>
                </c:pt>
                <c:pt idx="41888">
                  <c:v>158.2834029</c:v>
                </c:pt>
                <c:pt idx="41889">
                  <c:v>158.2484177</c:v>
                </c:pt>
                <c:pt idx="41890">
                  <c:v>158.2484177</c:v>
                </c:pt>
                <c:pt idx="41891">
                  <c:v>159.331897</c:v>
                </c:pt>
                <c:pt idx="41892">
                  <c:v>159.04324579999999</c:v>
                </c:pt>
                <c:pt idx="41893">
                  <c:v>162.5332612</c:v>
                </c:pt>
                <c:pt idx="41894">
                  <c:v>162.5265436</c:v>
                </c:pt>
                <c:pt idx="41895">
                  <c:v>165.81488619999999</c:v>
                </c:pt>
                <c:pt idx="41896">
                  <c:v>159.2154883</c:v>
                </c:pt>
                <c:pt idx="41897">
                  <c:v>166.67848549999999</c:v>
                </c:pt>
                <c:pt idx="41898">
                  <c:v>159.21954489999999</c:v>
                </c:pt>
                <c:pt idx="41899">
                  <c:v>162.43190440000001</c:v>
                </c:pt>
                <c:pt idx="41900">
                  <c:v>162.3980196</c:v>
                </c:pt>
                <c:pt idx="41901">
                  <c:v>162.3980196</c:v>
                </c:pt>
                <c:pt idx="41902">
                  <c:v>174.2483244</c:v>
                </c:pt>
                <c:pt idx="41903">
                  <c:v>157.92335990000001</c:v>
                </c:pt>
                <c:pt idx="41904">
                  <c:v>157.02909500000001</c:v>
                </c:pt>
                <c:pt idx="41905">
                  <c:v>164.23421379999999</c:v>
                </c:pt>
                <c:pt idx="41906">
                  <c:v>159.95475769999999</c:v>
                </c:pt>
                <c:pt idx="41907">
                  <c:v>168.5050147</c:v>
                </c:pt>
                <c:pt idx="41908">
                  <c:v>163.3700465</c:v>
                </c:pt>
                <c:pt idx="41909">
                  <c:v>155.75526790000001</c:v>
                </c:pt>
                <c:pt idx="41910">
                  <c:v>155.75526790000001</c:v>
                </c:pt>
                <c:pt idx="41911">
                  <c:v>166.5985842</c:v>
                </c:pt>
                <c:pt idx="41912">
                  <c:v>167.5365697</c:v>
                </c:pt>
                <c:pt idx="41913">
                  <c:v>167.5365697</c:v>
                </c:pt>
                <c:pt idx="41914">
                  <c:v>163.3716742</c:v>
                </c:pt>
                <c:pt idx="41915">
                  <c:v>160.20288579999999</c:v>
                </c:pt>
                <c:pt idx="41916">
                  <c:v>165.7358548</c:v>
                </c:pt>
                <c:pt idx="41917">
                  <c:v>165.72889850000001</c:v>
                </c:pt>
                <c:pt idx="41918">
                  <c:v>171.82698099999999</c:v>
                </c:pt>
                <c:pt idx="41919">
                  <c:v>168.50878230000001</c:v>
                </c:pt>
                <c:pt idx="41920">
                  <c:v>165.09323000000001</c:v>
                </c:pt>
                <c:pt idx="41921">
                  <c:v>171.75147870000001</c:v>
                </c:pt>
                <c:pt idx="41922">
                  <c:v>168.5127373</c:v>
                </c:pt>
                <c:pt idx="41923">
                  <c:v>170.68346589999999</c:v>
                </c:pt>
                <c:pt idx="41924">
                  <c:v>170.68346589999999</c:v>
                </c:pt>
                <c:pt idx="41925">
                  <c:v>164.3550415</c:v>
                </c:pt>
                <c:pt idx="41926">
                  <c:v>162.09142130000001</c:v>
                </c:pt>
                <c:pt idx="41927">
                  <c:v>174.85319079999999</c:v>
                </c:pt>
                <c:pt idx="41928">
                  <c:v>174.85319079999999</c:v>
                </c:pt>
                <c:pt idx="41929">
                  <c:v>159.90940499999999</c:v>
                </c:pt>
                <c:pt idx="41930">
                  <c:v>159.90940499999999</c:v>
                </c:pt>
                <c:pt idx="41931">
                  <c:v>154.07843510000001</c:v>
                </c:pt>
                <c:pt idx="41932">
                  <c:v>180.004378</c:v>
                </c:pt>
                <c:pt idx="41933">
                  <c:v>180.004378</c:v>
                </c:pt>
                <c:pt idx="41934">
                  <c:v>170.87304140000001</c:v>
                </c:pt>
                <c:pt idx="41935">
                  <c:v>170.88032329999999</c:v>
                </c:pt>
                <c:pt idx="41936">
                  <c:v>169.49842749999999</c:v>
                </c:pt>
                <c:pt idx="41937">
                  <c:v>157.2320081</c:v>
                </c:pt>
                <c:pt idx="41938">
                  <c:v>165.0498561</c:v>
                </c:pt>
                <c:pt idx="41939">
                  <c:v>165.0498561</c:v>
                </c:pt>
                <c:pt idx="41940">
                  <c:v>156.0202243</c:v>
                </c:pt>
                <c:pt idx="41941">
                  <c:v>161.6172158</c:v>
                </c:pt>
                <c:pt idx="41942">
                  <c:v>161.6172158</c:v>
                </c:pt>
                <c:pt idx="41943">
                  <c:v>166.278323</c:v>
                </c:pt>
                <c:pt idx="41944">
                  <c:v>154.02542059999999</c:v>
                </c:pt>
                <c:pt idx="41945">
                  <c:v>163.5892029</c:v>
                </c:pt>
                <c:pt idx="41946">
                  <c:v>160.401287</c:v>
                </c:pt>
                <c:pt idx="41947">
                  <c:v>159.434124</c:v>
                </c:pt>
                <c:pt idx="41948">
                  <c:v>159.43593569999999</c:v>
                </c:pt>
                <c:pt idx="41949">
                  <c:v>170.2114804</c:v>
                </c:pt>
                <c:pt idx="41950">
                  <c:v>170.2114804</c:v>
                </c:pt>
                <c:pt idx="41951">
                  <c:v>157.18724080000001</c:v>
                </c:pt>
                <c:pt idx="41952">
                  <c:v>164.55209740000001</c:v>
                </c:pt>
                <c:pt idx="41953">
                  <c:v>165.77952199999999</c:v>
                </c:pt>
                <c:pt idx="41954">
                  <c:v>165.77952199999999</c:v>
                </c:pt>
                <c:pt idx="41955">
                  <c:v>163.58075629999999</c:v>
                </c:pt>
                <c:pt idx="41956">
                  <c:v>171.45012399999999</c:v>
                </c:pt>
                <c:pt idx="41957">
                  <c:v>159.188388</c:v>
                </c:pt>
                <c:pt idx="41958">
                  <c:v>163.5824403</c:v>
                </c:pt>
                <c:pt idx="41959">
                  <c:v>169.68759840000001</c:v>
                </c:pt>
                <c:pt idx="41960">
                  <c:v>165.71201600000001</c:v>
                </c:pt>
                <c:pt idx="41961">
                  <c:v>154.3320439</c:v>
                </c:pt>
                <c:pt idx="41962">
                  <c:v>160.35827370000001</c:v>
                </c:pt>
                <c:pt idx="41963">
                  <c:v>165.18623220000001</c:v>
                </c:pt>
                <c:pt idx="41964">
                  <c:v>167.928382</c:v>
                </c:pt>
                <c:pt idx="41965">
                  <c:v>168.71677790000001</c:v>
                </c:pt>
                <c:pt idx="41966">
                  <c:v>155.33488170000001</c:v>
                </c:pt>
                <c:pt idx="41967">
                  <c:v>155.33488170000001</c:v>
                </c:pt>
                <c:pt idx="41968">
                  <c:v>163.59832019999999</c:v>
                </c:pt>
                <c:pt idx="41969">
                  <c:v>171.107888</c:v>
                </c:pt>
                <c:pt idx="41970">
                  <c:v>168.71827450000001</c:v>
                </c:pt>
                <c:pt idx="41971">
                  <c:v>174.2979679</c:v>
                </c:pt>
                <c:pt idx="41972">
                  <c:v>168.52943479999999</c:v>
                </c:pt>
                <c:pt idx="41973">
                  <c:v>168.5295361</c:v>
                </c:pt>
                <c:pt idx="41974">
                  <c:v>155.55291349999999</c:v>
                </c:pt>
                <c:pt idx="41975">
                  <c:v>169.9578166</c:v>
                </c:pt>
                <c:pt idx="41976">
                  <c:v>169.9578166</c:v>
                </c:pt>
                <c:pt idx="41977">
                  <c:v>177.50614730000001</c:v>
                </c:pt>
                <c:pt idx="41978">
                  <c:v>169.4136048</c:v>
                </c:pt>
                <c:pt idx="41979">
                  <c:v>164.50815420000001</c:v>
                </c:pt>
                <c:pt idx="41980">
                  <c:v>182.64733509999999</c:v>
                </c:pt>
                <c:pt idx="41981">
                  <c:v>171.7254619</c:v>
                </c:pt>
                <c:pt idx="41982">
                  <c:v>171.72803640000001</c:v>
                </c:pt>
                <c:pt idx="41983">
                  <c:v>166.89304809999999</c:v>
                </c:pt>
                <c:pt idx="41984">
                  <c:v>158.50031609999999</c:v>
                </c:pt>
                <c:pt idx="41985">
                  <c:v>158.50031609999999</c:v>
                </c:pt>
                <c:pt idx="41986">
                  <c:v>159.4035537</c:v>
                </c:pt>
                <c:pt idx="41987">
                  <c:v>165.3056488</c:v>
                </c:pt>
                <c:pt idx="41988">
                  <c:v>159.40515020000001</c:v>
                </c:pt>
                <c:pt idx="41989">
                  <c:v>175.89926249999999</c:v>
                </c:pt>
                <c:pt idx="41990">
                  <c:v>175.89945399999999</c:v>
                </c:pt>
                <c:pt idx="41991">
                  <c:v>155.79311759999999</c:v>
                </c:pt>
                <c:pt idx="41992">
                  <c:v>169.64953840000001</c:v>
                </c:pt>
                <c:pt idx="41993">
                  <c:v>162.64284359999999</c:v>
                </c:pt>
                <c:pt idx="41994">
                  <c:v>162.64284359999999</c:v>
                </c:pt>
                <c:pt idx="41995">
                  <c:v>181.05473599999999</c:v>
                </c:pt>
                <c:pt idx="41996">
                  <c:v>181.05501620000001</c:v>
                </c:pt>
                <c:pt idx="41997">
                  <c:v>162.9849494</c:v>
                </c:pt>
                <c:pt idx="41998">
                  <c:v>163.55417979999999</c:v>
                </c:pt>
                <c:pt idx="41999">
                  <c:v>163.5532469</c:v>
                </c:pt>
                <c:pt idx="42000">
                  <c:v>154.89978049999999</c:v>
                </c:pt>
                <c:pt idx="42001">
                  <c:v>167.7770434</c:v>
                </c:pt>
                <c:pt idx="42002">
                  <c:v>167.7770434</c:v>
                </c:pt>
                <c:pt idx="42003">
                  <c:v>159.12944379999999</c:v>
                </c:pt>
                <c:pt idx="42004">
                  <c:v>163.84048000000001</c:v>
                </c:pt>
                <c:pt idx="42005">
                  <c:v>159.94552060000001</c:v>
                </c:pt>
                <c:pt idx="42006">
                  <c:v>163.18367720000001</c:v>
                </c:pt>
                <c:pt idx="42007">
                  <c:v>168.69160429999999</c:v>
                </c:pt>
                <c:pt idx="42008">
                  <c:v>166.1710214</c:v>
                </c:pt>
                <c:pt idx="42009">
                  <c:v>168.69041300000001</c:v>
                </c:pt>
                <c:pt idx="42010">
                  <c:v>169.54705530000001</c:v>
                </c:pt>
                <c:pt idx="42011">
                  <c:v>172.74614700000001</c:v>
                </c:pt>
                <c:pt idx="42012">
                  <c:v>165.08662620000001</c:v>
                </c:pt>
                <c:pt idx="42013">
                  <c:v>165.22944939999999</c:v>
                </c:pt>
                <c:pt idx="42014">
                  <c:v>165.22283400000001</c:v>
                </c:pt>
                <c:pt idx="42015">
                  <c:v>155.32148340000001</c:v>
                </c:pt>
                <c:pt idx="42016">
                  <c:v>155.32148340000001</c:v>
                </c:pt>
                <c:pt idx="42017">
                  <c:v>164.2176</c:v>
                </c:pt>
                <c:pt idx="42018">
                  <c:v>170.33281249999999</c:v>
                </c:pt>
                <c:pt idx="42019">
                  <c:v>163.9218937</c:v>
                </c:pt>
                <c:pt idx="42020">
                  <c:v>158.54451370000001</c:v>
                </c:pt>
                <c:pt idx="42021">
                  <c:v>161.0087814</c:v>
                </c:pt>
                <c:pt idx="42022">
                  <c:v>161.9372213</c:v>
                </c:pt>
                <c:pt idx="42023">
                  <c:v>161.9372213</c:v>
                </c:pt>
                <c:pt idx="42024">
                  <c:v>160.62188019999999</c:v>
                </c:pt>
                <c:pt idx="42025">
                  <c:v>170.6912288</c:v>
                </c:pt>
                <c:pt idx="42026">
                  <c:v>176.92087040000001</c:v>
                </c:pt>
                <c:pt idx="42027">
                  <c:v>162.90269810000001</c:v>
                </c:pt>
                <c:pt idx="42028">
                  <c:v>162.90692469999999</c:v>
                </c:pt>
                <c:pt idx="42029">
                  <c:v>169.1127716</c:v>
                </c:pt>
                <c:pt idx="42030">
                  <c:v>165.15204209999999</c:v>
                </c:pt>
                <c:pt idx="42031">
                  <c:v>166.08348989999999</c:v>
                </c:pt>
                <c:pt idx="42032">
                  <c:v>166.08348989999999</c:v>
                </c:pt>
                <c:pt idx="42033">
                  <c:v>159.75363920000001</c:v>
                </c:pt>
                <c:pt idx="42034">
                  <c:v>162.6891699</c:v>
                </c:pt>
                <c:pt idx="42035">
                  <c:v>169.3896106</c:v>
                </c:pt>
                <c:pt idx="42036">
                  <c:v>169.38503879999999</c:v>
                </c:pt>
                <c:pt idx="42037">
                  <c:v>158.48713530000001</c:v>
                </c:pt>
                <c:pt idx="42038">
                  <c:v>158.48713530000001</c:v>
                </c:pt>
                <c:pt idx="42039">
                  <c:v>166.08405070000001</c:v>
                </c:pt>
                <c:pt idx="42040">
                  <c:v>174.51068620000001</c:v>
                </c:pt>
                <c:pt idx="42041">
                  <c:v>168.47540660000001</c:v>
                </c:pt>
                <c:pt idx="42042">
                  <c:v>166.08818239999999</c:v>
                </c:pt>
                <c:pt idx="42043">
                  <c:v>169.31072330000001</c:v>
                </c:pt>
                <c:pt idx="42044">
                  <c:v>170.24523479999999</c:v>
                </c:pt>
                <c:pt idx="42045">
                  <c:v>170.24523479999999</c:v>
                </c:pt>
                <c:pt idx="42046">
                  <c:v>160.1208633</c:v>
                </c:pt>
                <c:pt idx="42047">
                  <c:v>162.92133079999999</c:v>
                </c:pt>
                <c:pt idx="42048">
                  <c:v>160.1111349</c:v>
                </c:pt>
                <c:pt idx="42049">
                  <c:v>164.78708470000001</c:v>
                </c:pt>
                <c:pt idx="42050">
                  <c:v>171.21823169999999</c:v>
                </c:pt>
                <c:pt idx="42051">
                  <c:v>166.84627829999999</c:v>
                </c:pt>
                <c:pt idx="42052">
                  <c:v>174.45878250000001</c:v>
                </c:pt>
                <c:pt idx="42053">
                  <c:v>171.2223214</c:v>
                </c:pt>
                <c:pt idx="42054">
                  <c:v>159.24596990000001</c:v>
                </c:pt>
                <c:pt idx="42055">
                  <c:v>167.07279890000001</c:v>
                </c:pt>
                <c:pt idx="42056">
                  <c:v>162.63630810000001</c:v>
                </c:pt>
                <c:pt idx="42057">
                  <c:v>162.63630810000001</c:v>
                </c:pt>
                <c:pt idx="42058">
                  <c:v>173.55852999999999</c:v>
                </c:pt>
                <c:pt idx="42059">
                  <c:v>173.5681921</c:v>
                </c:pt>
                <c:pt idx="42060">
                  <c:v>157.54286980000001</c:v>
                </c:pt>
                <c:pt idx="42061">
                  <c:v>171.9922693</c:v>
                </c:pt>
                <c:pt idx="42062">
                  <c:v>172.20694990000001</c:v>
                </c:pt>
                <c:pt idx="42063">
                  <c:v>164.3129836</c:v>
                </c:pt>
                <c:pt idx="42064">
                  <c:v>164.3129836</c:v>
                </c:pt>
                <c:pt idx="42065">
                  <c:v>159.97005519999999</c:v>
                </c:pt>
                <c:pt idx="42066">
                  <c:v>168.96380579999999</c:v>
                </c:pt>
                <c:pt idx="42067">
                  <c:v>167.770174</c:v>
                </c:pt>
                <c:pt idx="42068">
                  <c:v>167.770174</c:v>
                </c:pt>
                <c:pt idx="42069">
                  <c:v>156.72227620000001</c:v>
                </c:pt>
                <c:pt idx="42070">
                  <c:v>155.20543950000001</c:v>
                </c:pt>
                <c:pt idx="42071">
                  <c:v>168.4714692</c:v>
                </c:pt>
                <c:pt idx="42072">
                  <c:v>163.13353359999999</c:v>
                </c:pt>
                <c:pt idx="42073">
                  <c:v>163.13471319999999</c:v>
                </c:pt>
                <c:pt idx="42074">
                  <c:v>168.47246799999999</c:v>
                </c:pt>
                <c:pt idx="42075">
                  <c:v>168.47246799999999</c:v>
                </c:pt>
                <c:pt idx="42076">
                  <c:v>163.13675509999999</c:v>
                </c:pt>
                <c:pt idx="42077">
                  <c:v>156.1388005</c:v>
                </c:pt>
                <c:pt idx="42078">
                  <c:v>159.91859199999999</c:v>
                </c:pt>
                <c:pt idx="42079">
                  <c:v>174.12823030000001</c:v>
                </c:pt>
                <c:pt idx="42080">
                  <c:v>165.635558</c:v>
                </c:pt>
                <c:pt idx="42081">
                  <c:v>167.2793561</c:v>
                </c:pt>
                <c:pt idx="42082">
                  <c:v>159.02159449999999</c:v>
                </c:pt>
                <c:pt idx="42083">
                  <c:v>159.8611229</c:v>
                </c:pt>
                <c:pt idx="42084">
                  <c:v>166.30928969999999</c:v>
                </c:pt>
                <c:pt idx="42085">
                  <c:v>170.3040982</c:v>
                </c:pt>
                <c:pt idx="42086">
                  <c:v>155.44585290000001</c:v>
                </c:pt>
                <c:pt idx="42087">
                  <c:v>166.31118609999999</c:v>
                </c:pt>
                <c:pt idx="42088">
                  <c:v>171.5637073</c:v>
                </c:pt>
                <c:pt idx="42089">
                  <c:v>172.40831299999999</c:v>
                </c:pt>
                <c:pt idx="42090">
                  <c:v>163.0860989</c:v>
                </c:pt>
                <c:pt idx="42091">
                  <c:v>174.7434165</c:v>
                </c:pt>
                <c:pt idx="42092">
                  <c:v>169.12244000000001</c:v>
                </c:pt>
                <c:pt idx="42093">
                  <c:v>172.6478424</c:v>
                </c:pt>
                <c:pt idx="42094">
                  <c:v>172.6478424</c:v>
                </c:pt>
                <c:pt idx="42095">
                  <c:v>168.4783874</c:v>
                </c:pt>
                <c:pt idx="42096">
                  <c:v>177.9336351</c:v>
                </c:pt>
                <c:pt idx="42097">
                  <c:v>171.43882360000001</c:v>
                </c:pt>
                <c:pt idx="42098">
                  <c:v>181.13416230000001</c:v>
                </c:pt>
                <c:pt idx="42099">
                  <c:v>171.44052640000001</c:v>
                </c:pt>
                <c:pt idx="42100">
                  <c:v>185.31383270000001</c:v>
                </c:pt>
                <c:pt idx="42101">
                  <c:v>163.13016200000001</c:v>
                </c:pt>
                <c:pt idx="42102">
                  <c:v>175.3641432</c:v>
                </c:pt>
                <c:pt idx="42103">
                  <c:v>175.36424510000001</c:v>
                </c:pt>
                <c:pt idx="42104">
                  <c:v>173.3489266</c:v>
                </c:pt>
                <c:pt idx="42105">
                  <c:v>167.23099350000001</c:v>
                </c:pt>
                <c:pt idx="42106">
                  <c:v>159.2205711</c:v>
                </c:pt>
                <c:pt idx="42107">
                  <c:v>171.7702209</c:v>
                </c:pt>
                <c:pt idx="42108">
                  <c:v>162.2011052</c:v>
                </c:pt>
                <c:pt idx="42109">
                  <c:v>162.2011052</c:v>
                </c:pt>
                <c:pt idx="42110">
                  <c:v>163.09979269999999</c:v>
                </c:pt>
                <c:pt idx="42111">
                  <c:v>179.53409199999999</c:v>
                </c:pt>
                <c:pt idx="42112">
                  <c:v>179.53429080000001</c:v>
                </c:pt>
                <c:pt idx="42113">
                  <c:v>163.10153579999999</c:v>
                </c:pt>
                <c:pt idx="42114">
                  <c:v>160.4049588</c:v>
                </c:pt>
                <c:pt idx="42115">
                  <c:v>177.80705280000001</c:v>
                </c:pt>
                <c:pt idx="42116">
                  <c:v>177.80705280000001</c:v>
                </c:pt>
                <c:pt idx="42117">
                  <c:v>183.71843820000001</c:v>
                </c:pt>
                <c:pt idx="42118">
                  <c:v>183.72124890000001</c:v>
                </c:pt>
                <c:pt idx="42119">
                  <c:v>159.50172910000001</c:v>
                </c:pt>
                <c:pt idx="42120">
                  <c:v>172.36580789999999</c:v>
                </c:pt>
                <c:pt idx="42121">
                  <c:v>158.52785990000001</c:v>
                </c:pt>
                <c:pt idx="42122">
                  <c:v>166.3428399</c:v>
                </c:pt>
                <c:pt idx="42123">
                  <c:v>166.3428399</c:v>
                </c:pt>
                <c:pt idx="42124">
                  <c:v>166.27854880000001</c:v>
                </c:pt>
                <c:pt idx="42125">
                  <c:v>166.2778199</c:v>
                </c:pt>
                <c:pt idx="42126">
                  <c:v>155.40484380000001</c:v>
                </c:pt>
                <c:pt idx="42127">
                  <c:v>169.8261602</c:v>
                </c:pt>
                <c:pt idx="42128">
                  <c:v>170.4990708</c:v>
                </c:pt>
                <c:pt idx="42129">
                  <c:v>170.4990708</c:v>
                </c:pt>
                <c:pt idx="42130">
                  <c:v>168.72435830000001</c:v>
                </c:pt>
                <c:pt idx="42131">
                  <c:v>162.6754</c:v>
                </c:pt>
                <c:pt idx="42132">
                  <c:v>169.02017040000001</c:v>
                </c:pt>
                <c:pt idx="42133">
                  <c:v>171.40949319999999</c:v>
                </c:pt>
                <c:pt idx="42134">
                  <c:v>171.40850040000001</c:v>
                </c:pt>
                <c:pt idx="42135">
                  <c:v>159.7984185</c:v>
                </c:pt>
                <c:pt idx="42136">
                  <c:v>160.08385580000001</c:v>
                </c:pt>
                <c:pt idx="42137">
                  <c:v>168.888566</c:v>
                </c:pt>
                <c:pt idx="42138">
                  <c:v>168.8796452</c:v>
                </c:pt>
                <c:pt idx="42139">
                  <c:v>156.45674959999999</c:v>
                </c:pt>
                <c:pt idx="42140">
                  <c:v>173.02242820000001</c:v>
                </c:pt>
                <c:pt idx="42141">
                  <c:v>169.1029116</c:v>
                </c:pt>
                <c:pt idx="42142">
                  <c:v>164.2821509</c:v>
                </c:pt>
                <c:pt idx="42143">
                  <c:v>168.804867</c:v>
                </c:pt>
                <c:pt idx="42144">
                  <c:v>166.83760789999999</c:v>
                </c:pt>
                <c:pt idx="42145">
                  <c:v>174.62913330000001</c:v>
                </c:pt>
                <c:pt idx="42146">
                  <c:v>161.28162929999999</c:v>
                </c:pt>
                <c:pt idx="42147">
                  <c:v>164.69887460000001</c:v>
                </c:pt>
                <c:pt idx="42148">
                  <c:v>164.6572256</c:v>
                </c:pt>
                <c:pt idx="42149">
                  <c:v>164.6572256</c:v>
                </c:pt>
                <c:pt idx="42150">
                  <c:v>165.62333760000001</c:v>
                </c:pt>
                <c:pt idx="42151">
                  <c:v>172.08076819999999</c:v>
                </c:pt>
                <c:pt idx="42152">
                  <c:v>172.07397330000001</c:v>
                </c:pt>
                <c:pt idx="42153">
                  <c:v>173.9956779</c:v>
                </c:pt>
                <c:pt idx="42154">
                  <c:v>177.19488989999999</c:v>
                </c:pt>
                <c:pt idx="42155">
                  <c:v>155.7554931</c:v>
                </c:pt>
                <c:pt idx="42156">
                  <c:v>165.62770889999999</c:v>
                </c:pt>
                <c:pt idx="42157">
                  <c:v>160.49458050000001</c:v>
                </c:pt>
                <c:pt idx="42158">
                  <c:v>160.26445140000001</c:v>
                </c:pt>
                <c:pt idx="42159">
                  <c:v>163.43863300000001</c:v>
                </c:pt>
                <c:pt idx="42160">
                  <c:v>167.87018370000001</c:v>
                </c:pt>
                <c:pt idx="42161">
                  <c:v>168.80060130000001</c:v>
                </c:pt>
                <c:pt idx="42162">
                  <c:v>168.80060130000001</c:v>
                </c:pt>
                <c:pt idx="42163">
                  <c:v>162.1905764</c:v>
                </c:pt>
                <c:pt idx="42164">
                  <c:v>162.1905764</c:v>
                </c:pt>
                <c:pt idx="42165">
                  <c:v>171.98861969999999</c:v>
                </c:pt>
                <c:pt idx="42166">
                  <c:v>165.41923080000001</c:v>
                </c:pt>
                <c:pt idx="42167">
                  <c:v>169.76703000000001</c:v>
                </c:pt>
                <c:pt idx="42168">
                  <c:v>167.47813919999999</c:v>
                </c:pt>
                <c:pt idx="42169">
                  <c:v>169.7713305</c:v>
                </c:pt>
                <c:pt idx="42170">
                  <c:v>165.68579320000001</c:v>
                </c:pt>
                <c:pt idx="42171">
                  <c:v>172.0258619</c:v>
                </c:pt>
                <c:pt idx="42172">
                  <c:v>172.95690490000001</c:v>
                </c:pt>
                <c:pt idx="42173">
                  <c:v>172.95690490000001</c:v>
                </c:pt>
                <c:pt idx="42174">
                  <c:v>166.60903880000001</c:v>
                </c:pt>
                <c:pt idx="42175">
                  <c:v>155.2475914</c:v>
                </c:pt>
                <c:pt idx="42176">
                  <c:v>166.62470010000001</c:v>
                </c:pt>
                <c:pt idx="42177">
                  <c:v>176.2516129</c:v>
                </c:pt>
                <c:pt idx="42178">
                  <c:v>176.24444679999999</c:v>
                </c:pt>
                <c:pt idx="42179">
                  <c:v>164.75843990000001</c:v>
                </c:pt>
                <c:pt idx="42180">
                  <c:v>173.92833469999999</c:v>
                </c:pt>
                <c:pt idx="42181">
                  <c:v>157.90439019999999</c:v>
                </c:pt>
                <c:pt idx="42182">
                  <c:v>177.16447640000001</c:v>
                </c:pt>
                <c:pt idx="42183">
                  <c:v>169.5734597</c:v>
                </c:pt>
                <c:pt idx="42184">
                  <c:v>178.09847880000001</c:v>
                </c:pt>
                <c:pt idx="42185">
                  <c:v>178.09847880000001</c:v>
                </c:pt>
                <c:pt idx="42186">
                  <c:v>173.93020150000001</c:v>
                </c:pt>
                <c:pt idx="42187">
                  <c:v>166.33469930000001</c:v>
                </c:pt>
                <c:pt idx="42188">
                  <c:v>166.33469930000001</c:v>
                </c:pt>
                <c:pt idx="42189">
                  <c:v>170.75503860000001</c:v>
                </c:pt>
                <c:pt idx="42190">
                  <c:v>163.11763999999999</c:v>
                </c:pt>
                <c:pt idx="42191">
                  <c:v>164.05713170000001</c:v>
                </c:pt>
                <c:pt idx="42192">
                  <c:v>156.40176049999999</c:v>
                </c:pt>
                <c:pt idx="42193">
                  <c:v>171.65181709999999</c:v>
                </c:pt>
                <c:pt idx="42194">
                  <c:v>174.7152025</c:v>
                </c:pt>
                <c:pt idx="42195">
                  <c:v>174.91616260000001</c:v>
                </c:pt>
                <c:pt idx="42196">
                  <c:v>181.39963929999999</c:v>
                </c:pt>
                <c:pt idx="42197">
                  <c:v>181.40712600000001</c:v>
                </c:pt>
                <c:pt idx="42198">
                  <c:v>162.24582280000001</c:v>
                </c:pt>
                <c:pt idx="42199">
                  <c:v>163.6678656</c:v>
                </c:pt>
                <c:pt idx="42200">
                  <c:v>170.4932182</c:v>
                </c:pt>
                <c:pt idx="42201">
                  <c:v>170.4932182</c:v>
                </c:pt>
                <c:pt idx="42202">
                  <c:v>160.7618847</c:v>
                </c:pt>
                <c:pt idx="42203">
                  <c:v>160.79426570000001</c:v>
                </c:pt>
                <c:pt idx="42204">
                  <c:v>173.3578368</c:v>
                </c:pt>
                <c:pt idx="42205">
                  <c:v>171.16786239999999</c:v>
                </c:pt>
                <c:pt idx="42206">
                  <c:v>171.16786239999999</c:v>
                </c:pt>
                <c:pt idx="42207">
                  <c:v>166.82966400000001</c:v>
                </c:pt>
                <c:pt idx="42208">
                  <c:v>155.70896920000001</c:v>
                </c:pt>
                <c:pt idx="42209">
                  <c:v>176.8092307</c:v>
                </c:pt>
                <c:pt idx="42210">
                  <c:v>173.66812820000001</c:v>
                </c:pt>
                <c:pt idx="42211">
                  <c:v>160.10440220000001</c:v>
                </c:pt>
                <c:pt idx="42212">
                  <c:v>165.86490029999999</c:v>
                </c:pt>
                <c:pt idx="42213">
                  <c:v>165.8693897</c:v>
                </c:pt>
                <c:pt idx="42214">
                  <c:v>163.61372130000001</c:v>
                </c:pt>
                <c:pt idx="42215">
                  <c:v>170.9724239</c:v>
                </c:pt>
                <c:pt idx="42216">
                  <c:v>170.00358170000001</c:v>
                </c:pt>
                <c:pt idx="42217">
                  <c:v>160.08528519999999</c:v>
                </c:pt>
                <c:pt idx="42218">
                  <c:v>175.33568790000001</c:v>
                </c:pt>
                <c:pt idx="42219">
                  <c:v>175.33568790000001</c:v>
                </c:pt>
                <c:pt idx="42220">
                  <c:v>170.0079983</c:v>
                </c:pt>
                <c:pt idx="42221">
                  <c:v>181.56505780000001</c:v>
                </c:pt>
                <c:pt idx="42222">
                  <c:v>174.00112999999999</c:v>
                </c:pt>
                <c:pt idx="42223">
                  <c:v>166.7796487</c:v>
                </c:pt>
                <c:pt idx="42224">
                  <c:v>175.1272505</c:v>
                </c:pt>
                <c:pt idx="42225">
                  <c:v>184.7656163</c:v>
                </c:pt>
                <c:pt idx="42226">
                  <c:v>173.3604182</c:v>
                </c:pt>
                <c:pt idx="42227">
                  <c:v>169.5836688</c:v>
                </c:pt>
                <c:pt idx="42228">
                  <c:v>163.8049303</c:v>
                </c:pt>
                <c:pt idx="42229">
                  <c:v>174.15904620000001</c:v>
                </c:pt>
                <c:pt idx="42230">
                  <c:v>160.34626929999999</c:v>
                </c:pt>
                <c:pt idx="42231">
                  <c:v>174.1633138</c:v>
                </c:pt>
                <c:pt idx="42232">
                  <c:v>177.2865304</c:v>
                </c:pt>
                <c:pt idx="42233">
                  <c:v>170.92154780000001</c:v>
                </c:pt>
                <c:pt idx="42234">
                  <c:v>183.16473439999999</c:v>
                </c:pt>
                <c:pt idx="42235">
                  <c:v>183.1674003</c:v>
                </c:pt>
                <c:pt idx="42236">
                  <c:v>180.48808930000001</c:v>
                </c:pt>
                <c:pt idx="42237">
                  <c:v>180.48808930000001</c:v>
                </c:pt>
                <c:pt idx="42238">
                  <c:v>174.12083910000001</c:v>
                </c:pt>
                <c:pt idx="42239">
                  <c:v>165.82792029999999</c:v>
                </c:pt>
                <c:pt idx="42240">
                  <c:v>164.9356913</c:v>
                </c:pt>
                <c:pt idx="42241">
                  <c:v>164.9356913</c:v>
                </c:pt>
                <c:pt idx="42242">
                  <c:v>173.479263</c:v>
                </c:pt>
                <c:pt idx="42243">
                  <c:v>166.93301690000001</c:v>
                </c:pt>
                <c:pt idx="42244">
                  <c:v>165.8298801</c:v>
                </c:pt>
                <c:pt idx="42245">
                  <c:v>187.3474914</c:v>
                </c:pt>
                <c:pt idx="42246">
                  <c:v>187.34769220000001</c:v>
                </c:pt>
                <c:pt idx="42247">
                  <c:v>167.07642269999999</c:v>
                </c:pt>
                <c:pt idx="42248">
                  <c:v>175.08261010000001</c:v>
                </c:pt>
                <c:pt idx="42249">
                  <c:v>163.16322009999999</c:v>
                </c:pt>
                <c:pt idx="42250">
                  <c:v>161.26245850000001</c:v>
                </c:pt>
                <c:pt idx="42251">
                  <c:v>169.07272889999999</c:v>
                </c:pt>
                <c:pt idx="42252">
                  <c:v>169.07272889999999</c:v>
                </c:pt>
                <c:pt idx="42253">
                  <c:v>169.97066090000001</c:v>
                </c:pt>
                <c:pt idx="42254">
                  <c:v>160.400779</c:v>
                </c:pt>
                <c:pt idx="42255">
                  <c:v>169.97014110000001</c:v>
                </c:pt>
                <c:pt idx="42256">
                  <c:v>164.35422030000001</c:v>
                </c:pt>
                <c:pt idx="42257">
                  <c:v>161.0021031</c:v>
                </c:pt>
                <c:pt idx="42258">
                  <c:v>173.6123585</c:v>
                </c:pt>
                <c:pt idx="42259">
                  <c:v>164.40056490000001</c:v>
                </c:pt>
                <c:pt idx="42260">
                  <c:v>173.2239639</c:v>
                </c:pt>
                <c:pt idx="42261">
                  <c:v>173.2239639</c:v>
                </c:pt>
                <c:pt idx="42262">
                  <c:v>173.9123999</c:v>
                </c:pt>
                <c:pt idx="42263">
                  <c:v>165.40533160000001</c:v>
                </c:pt>
                <c:pt idx="42264">
                  <c:v>174.12783150000001</c:v>
                </c:pt>
                <c:pt idx="42265">
                  <c:v>165.61800980000001</c:v>
                </c:pt>
                <c:pt idx="42266">
                  <c:v>174.1270462</c:v>
                </c:pt>
                <c:pt idx="42267">
                  <c:v>165.50131469999999</c:v>
                </c:pt>
                <c:pt idx="42268">
                  <c:v>157.8163438</c:v>
                </c:pt>
                <c:pt idx="42269">
                  <c:v>160.30702120000001</c:v>
                </c:pt>
                <c:pt idx="42270">
                  <c:v>167.93966499999999</c:v>
                </c:pt>
                <c:pt idx="42271">
                  <c:v>178.3610947</c:v>
                </c:pt>
                <c:pt idx="42272">
                  <c:v>178.3610947</c:v>
                </c:pt>
                <c:pt idx="42273">
                  <c:v>174.94497139999999</c:v>
                </c:pt>
                <c:pt idx="42274">
                  <c:v>173.69193849999999</c:v>
                </c:pt>
                <c:pt idx="42275">
                  <c:v>169.56258529999999</c:v>
                </c:pt>
                <c:pt idx="42276">
                  <c:v>175.7358672</c:v>
                </c:pt>
                <c:pt idx="42277">
                  <c:v>164.0335901</c:v>
                </c:pt>
                <c:pt idx="42278">
                  <c:v>175.7267124</c:v>
                </c:pt>
                <c:pt idx="42279">
                  <c:v>179.51308409999999</c:v>
                </c:pt>
                <c:pt idx="42280">
                  <c:v>164.701075</c:v>
                </c:pt>
                <c:pt idx="42281">
                  <c:v>161.10159239999999</c:v>
                </c:pt>
                <c:pt idx="42282">
                  <c:v>164.98537970000001</c:v>
                </c:pt>
                <c:pt idx="42283">
                  <c:v>164.02943260000001</c:v>
                </c:pt>
                <c:pt idx="42284">
                  <c:v>168.38695910000001</c:v>
                </c:pt>
                <c:pt idx="42285">
                  <c:v>160.40922019999999</c:v>
                </c:pt>
                <c:pt idx="42286">
                  <c:v>178.8827033</c:v>
                </c:pt>
                <c:pt idx="42287">
                  <c:v>169.30520100000001</c:v>
                </c:pt>
                <c:pt idx="42288">
                  <c:v>166.77960970000001</c:v>
                </c:pt>
                <c:pt idx="42289">
                  <c:v>166.08067639999999</c:v>
                </c:pt>
                <c:pt idx="42290">
                  <c:v>171.1340763</c:v>
                </c:pt>
                <c:pt idx="42291">
                  <c:v>169.3097497</c:v>
                </c:pt>
                <c:pt idx="42292">
                  <c:v>178.2517823</c:v>
                </c:pt>
                <c:pt idx="42293">
                  <c:v>164.9210697</c:v>
                </c:pt>
                <c:pt idx="42294">
                  <c:v>164.9210697</c:v>
                </c:pt>
                <c:pt idx="42295">
                  <c:v>171.5586113</c:v>
                </c:pt>
                <c:pt idx="42296">
                  <c:v>171.51581970000001</c:v>
                </c:pt>
                <c:pt idx="42297">
                  <c:v>171.51581970000001</c:v>
                </c:pt>
                <c:pt idx="42298">
                  <c:v>174.707065</c:v>
                </c:pt>
                <c:pt idx="42299">
                  <c:v>172.48067069999999</c:v>
                </c:pt>
                <c:pt idx="42300">
                  <c:v>168.15402359999999</c:v>
                </c:pt>
                <c:pt idx="42301">
                  <c:v>179.90108570000001</c:v>
                </c:pt>
                <c:pt idx="42302">
                  <c:v>179.89398389999999</c:v>
                </c:pt>
                <c:pt idx="42303">
                  <c:v>160.83057880000001</c:v>
                </c:pt>
                <c:pt idx="42304">
                  <c:v>172.4851161</c:v>
                </c:pt>
                <c:pt idx="42305">
                  <c:v>175.7086017</c:v>
                </c:pt>
                <c:pt idx="42306">
                  <c:v>175.6668372</c:v>
                </c:pt>
                <c:pt idx="42307">
                  <c:v>175.6668372</c:v>
                </c:pt>
                <c:pt idx="42308">
                  <c:v>170.2924548</c:v>
                </c:pt>
                <c:pt idx="42309">
                  <c:v>160.66586789999999</c:v>
                </c:pt>
                <c:pt idx="42310">
                  <c:v>180.78140579999999</c:v>
                </c:pt>
                <c:pt idx="42311">
                  <c:v>163.49596579999999</c:v>
                </c:pt>
                <c:pt idx="42312">
                  <c:v>176.63669709999999</c:v>
                </c:pt>
                <c:pt idx="42313">
                  <c:v>176.64106649999999</c:v>
                </c:pt>
                <c:pt idx="42314">
                  <c:v>179.87349209999999</c:v>
                </c:pt>
                <c:pt idx="42315">
                  <c:v>172.30339860000001</c:v>
                </c:pt>
                <c:pt idx="42316">
                  <c:v>169.06058279999999</c:v>
                </c:pt>
                <c:pt idx="42317">
                  <c:v>169.06058279999999</c:v>
                </c:pt>
                <c:pt idx="42318">
                  <c:v>180.80398679999999</c:v>
                </c:pt>
                <c:pt idx="42319">
                  <c:v>180.80398679999999</c:v>
                </c:pt>
                <c:pt idx="42320">
                  <c:v>164.21340409999999</c:v>
                </c:pt>
                <c:pt idx="42321">
                  <c:v>175.30464370000001</c:v>
                </c:pt>
                <c:pt idx="42322">
                  <c:v>173.46774049999999</c:v>
                </c:pt>
                <c:pt idx="42323">
                  <c:v>170.56952860000001</c:v>
                </c:pt>
                <c:pt idx="42324">
                  <c:v>184.0841417</c:v>
                </c:pt>
                <c:pt idx="42325">
                  <c:v>184.0767616</c:v>
                </c:pt>
                <c:pt idx="42326">
                  <c:v>181.77394799999999</c:v>
                </c:pt>
                <c:pt idx="42327">
                  <c:v>181.7782674</c:v>
                </c:pt>
                <c:pt idx="42328">
                  <c:v>160.149485</c:v>
                </c:pt>
                <c:pt idx="42329">
                  <c:v>177.6235781</c:v>
                </c:pt>
                <c:pt idx="42330">
                  <c:v>177.4363444</c:v>
                </c:pt>
                <c:pt idx="42331">
                  <c:v>167.06333549999999</c:v>
                </c:pt>
                <c:pt idx="42332">
                  <c:v>164.6394425</c:v>
                </c:pt>
                <c:pt idx="42333">
                  <c:v>168.00082420000001</c:v>
                </c:pt>
                <c:pt idx="42334">
                  <c:v>173.2165138</c:v>
                </c:pt>
                <c:pt idx="42335">
                  <c:v>173.2165138</c:v>
                </c:pt>
                <c:pt idx="42336">
                  <c:v>166.34049830000001</c:v>
                </c:pt>
                <c:pt idx="42337">
                  <c:v>179.49069009999999</c:v>
                </c:pt>
                <c:pt idx="42338">
                  <c:v>178.25066440000001</c:v>
                </c:pt>
                <c:pt idx="42339">
                  <c:v>160.35455619999999</c:v>
                </c:pt>
                <c:pt idx="42340">
                  <c:v>165.4341526</c:v>
                </c:pt>
                <c:pt idx="42341">
                  <c:v>166.37448649999999</c:v>
                </c:pt>
                <c:pt idx="42342">
                  <c:v>170.52598860000001</c:v>
                </c:pt>
                <c:pt idx="42343">
                  <c:v>164.70728</c:v>
                </c:pt>
                <c:pt idx="42344">
                  <c:v>166.1888352</c:v>
                </c:pt>
                <c:pt idx="42345">
                  <c:v>164.73981689999999</c:v>
                </c:pt>
                <c:pt idx="42346">
                  <c:v>169.5601039</c:v>
                </c:pt>
                <c:pt idx="42347">
                  <c:v>178.35581120000001</c:v>
                </c:pt>
                <c:pt idx="42348">
                  <c:v>178.35581120000001</c:v>
                </c:pt>
                <c:pt idx="42349">
                  <c:v>169.5648539</c:v>
                </c:pt>
                <c:pt idx="42350">
                  <c:v>173.69920769999999</c:v>
                </c:pt>
                <c:pt idx="42351">
                  <c:v>164.0489978</c:v>
                </c:pt>
                <c:pt idx="42352">
                  <c:v>172.73160240000001</c:v>
                </c:pt>
                <c:pt idx="42353">
                  <c:v>161.0342685</c:v>
                </c:pt>
                <c:pt idx="42354">
                  <c:v>188.3904689</c:v>
                </c:pt>
                <c:pt idx="42355">
                  <c:v>178.8862135</c:v>
                </c:pt>
                <c:pt idx="42356">
                  <c:v>172.73380520000001</c:v>
                </c:pt>
                <c:pt idx="42357">
                  <c:v>170.4710685</c:v>
                </c:pt>
                <c:pt idx="42358">
                  <c:v>160.6191771</c:v>
                </c:pt>
                <c:pt idx="42359">
                  <c:v>164.605456</c:v>
                </c:pt>
                <c:pt idx="42360">
                  <c:v>177.8491932</c:v>
                </c:pt>
                <c:pt idx="42361">
                  <c:v>179.19878249999999</c:v>
                </c:pt>
                <c:pt idx="42362">
                  <c:v>179.50987860000001</c:v>
                </c:pt>
                <c:pt idx="42363">
                  <c:v>164.985648</c:v>
                </c:pt>
                <c:pt idx="42364">
                  <c:v>176.8797764</c:v>
                </c:pt>
                <c:pt idx="42365">
                  <c:v>166.19619</c:v>
                </c:pt>
                <c:pt idx="42366">
                  <c:v>176.88184150000001</c:v>
                </c:pt>
                <c:pt idx="42367">
                  <c:v>180.59269939999999</c:v>
                </c:pt>
                <c:pt idx="42368">
                  <c:v>173.6437766</c:v>
                </c:pt>
                <c:pt idx="42369">
                  <c:v>179.00993510000001</c:v>
                </c:pt>
                <c:pt idx="42370">
                  <c:v>165.2504639</c:v>
                </c:pt>
                <c:pt idx="42371">
                  <c:v>169.52073730000001</c:v>
                </c:pt>
                <c:pt idx="42372">
                  <c:v>182.0146646</c:v>
                </c:pt>
                <c:pt idx="42373">
                  <c:v>179.31758210000001</c:v>
                </c:pt>
                <c:pt idx="42374">
                  <c:v>173.53142460000001</c:v>
                </c:pt>
                <c:pt idx="42375">
                  <c:v>168.69584879999999</c:v>
                </c:pt>
                <c:pt idx="42376">
                  <c:v>169.52293560000001</c:v>
                </c:pt>
                <c:pt idx="42377">
                  <c:v>182.0165269</c:v>
                </c:pt>
                <c:pt idx="42378">
                  <c:v>177.7999136</c:v>
                </c:pt>
                <c:pt idx="42379">
                  <c:v>168.41309949999999</c:v>
                </c:pt>
                <c:pt idx="42380">
                  <c:v>164.9654998</c:v>
                </c:pt>
                <c:pt idx="42381">
                  <c:v>172.6966152</c:v>
                </c:pt>
                <c:pt idx="42382">
                  <c:v>171.8005205</c:v>
                </c:pt>
                <c:pt idx="42383">
                  <c:v>171.8005205</c:v>
                </c:pt>
                <c:pt idx="42384">
                  <c:v>165.9761499</c:v>
                </c:pt>
                <c:pt idx="42385">
                  <c:v>172.6962375</c:v>
                </c:pt>
                <c:pt idx="42386">
                  <c:v>170.88564840000001</c:v>
                </c:pt>
                <c:pt idx="42387">
                  <c:v>169.0105859</c:v>
                </c:pt>
                <c:pt idx="42388">
                  <c:v>179.4533922</c:v>
                </c:pt>
                <c:pt idx="42389">
                  <c:v>171.9708718</c:v>
                </c:pt>
                <c:pt idx="42390">
                  <c:v>175.94929200000001</c:v>
                </c:pt>
                <c:pt idx="42391">
                  <c:v>175.94929200000001</c:v>
                </c:pt>
                <c:pt idx="42392">
                  <c:v>179.75934229999999</c:v>
                </c:pt>
                <c:pt idx="42393">
                  <c:v>176.84666949999999</c:v>
                </c:pt>
                <c:pt idx="42394">
                  <c:v>168.13531230000001</c:v>
                </c:pt>
                <c:pt idx="42395">
                  <c:v>176.8460235</c:v>
                </c:pt>
                <c:pt idx="42396">
                  <c:v>171.59465750000001</c:v>
                </c:pt>
                <c:pt idx="42397">
                  <c:v>168.30534080000001</c:v>
                </c:pt>
                <c:pt idx="42398">
                  <c:v>163.39962410000001</c:v>
                </c:pt>
                <c:pt idx="42399">
                  <c:v>164.9517429</c:v>
                </c:pt>
                <c:pt idx="42400">
                  <c:v>166.72080399999999</c:v>
                </c:pt>
                <c:pt idx="42401">
                  <c:v>180.79247820000001</c:v>
                </c:pt>
                <c:pt idx="42402">
                  <c:v>181.0825609</c:v>
                </c:pt>
                <c:pt idx="42403">
                  <c:v>181.0825609</c:v>
                </c:pt>
                <c:pt idx="42404">
                  <c:v>179.53249479999999</c:v>
                </c:pt>
                <c:pt idx="42405">
                  <c:v>169.30333820000001</c:v>
                </c:pt>
                <c:pt idx="42406">
                  <c:v>181.98309900000001</c:v>
                </c:pt>
                <c:pt idx="42407">
                  <c:v>181.98466450000001</c:v>
                </c:pt>
                <c:pt idx="42408">
                  <c:v>169.5680787</c:v>
                </c:pt>
                <c:pt idx="42409">
                  <c:v>172.2878072</c:v>
                </c:pt>
                <c:pt idx="42410">
                  <c:v>168.91195260000001</c:v>
                </c:pt>
                <c:pt idx="42411">
                  <c:v>166.69885669999999</c:v>
                </c:pt>
                <c:pt idx="42412">
                  <c:v>164.2576272</c:v>
                </c:pt>
                <c:pt idx="42413">
                  <c:v>166.66923270000001</c:v>
                </c:pt>
                <c:pt idx="42414">
                  <c:v>174.78755279999999</c:v>
                </c:pt>
                <c:pt idx="42415">
                  <c:v>183.77363410000001</c:v>
                </c:pt>
                <c:pt idx="42416">
                  <c:v>168.68690900000001</c:v>
                </c:pt>
                <c:pt idx="42417">
                  <c:v>172.07075320000001</c:v>
                </c:pt>
                <c:pt idx="42418">
                  <c:v>164.97980390000001</c:v>
                </c:pt>
                <c:pt idx="42419">
                  <c:v>183.55101680000001</c:v>
                </c:pt>
                <c:pt idx="42420">
                  <c:v>183.5439872</c:v>
                </c:pt>
                <c:pt idx="42421">
                  <c:v>184.0942967</c:v>
                </c:pt>
                <c:pt idx="42422">
                  <c:v>168.93050239999999</c:v>
                </c:pt>
                <c:pt idx="42423">
                  <c:v>175.2428807</c:v>
                </c:pt>
                <c:pt idx="42424">
                  <c:v>177.42601260000001</c:v>
                </c:pt>
                <c:pt idx="42425">
                  <c:v>176.1609368</c:v>
                </c:pt>
                <c:pt idx="42426">
                  <c:v>185.36354789999999</c:v>
                </c:pt>
                <c:pt idx="42427">
                  <c:v>169.60740809999999</c:v>
                </c:pt>
                <c:pt idx="42428">
                  <c:v>171.8539044</c:v>
                </c:pt>
                <c:pt idx="42429">
                  <c:v>165.05212510000001</c:v>
                </c:pt>
                <c:pt idx="42430">
                  <c:v>168.9234002</c:v>
                </c:pt>
                <c:pt idx="42431">
                  <c:v>176.16555750000001</c:v>
                </c:pt>
                <c:pt idx="42432">
                  <c:v>165.31536449999999</c:v>
                </c:pt>
                <c:pt idx="42433">
                  <c:v>178.42366129999999</c:v>
                </c:pt>
                <c:pt idx="42434">
                  <c:v>177.99176399999999</c:v>
                </c:pt>
                <c:pt idx="42435">
                  <c:v>187.72820759999999</c:v>
                </c:pt>
                <c:pt idx="42436">
                  <c:v>180.31374460000001</c:v>
                </c:pt>
                <c:pt idx="42437">
                  <c:v>187.72089740000001</c:v>
                </c:pt>
                <c:pt idx="42438">
                  <c:v>170.73207360000001</c:v>
                </c:pt>
                <c:pt idx="42439">
                  <c:v>171.7889007</c:v>
                </c:pt>
                <c:pt idx="42440">
                  <c:v>171.7889007</c:v>
                </c:pt>
                <c:pt idx="42441">
                  <c:v>180.318285</c:v>
                </c:pt>
                <c:pt idx="42442">
                  <c:v>183.55096259999999</c:v>
                </c:pt>
                <c:pt idx="42443">
                  <c:v>176.00028080000001</c:v>
                </c:pt>
                <c:pt idx="42444">
                  <c:v>184.47876110000001</c:v>
                </c:pt>
                <c:pt idx="42445">
                  <c:v>164.7832387</c:v>
                </c:pt>
                <c:pt idx="42446">
                  <c:v>165.57552759999999</c:v>
                </c:pt>
                <c:pt idx="42447">
                  <c:v>184.4832213</c:v>
                </c:pt>
                <c:pt idx="42448">
                  <c:v>167.44428339999999</c:v>
                </c:pt>
                <c:pt idx="42449">
                  <c:v>180.15817870000001</c:v>
                </c:pt>
                <c:pt idx="42450">
                  <c:v>174.52088420000001</c:v>
                </c:pt>
                <c:pt idx="42451">
                  <c:v>175.94018320000001</c:v>
                </c:pt>
                <c:pt idx="42452">
                  <c:v>175.94018320000001</c:v>
                </c:pt>
                <c:pt idx="42453">
                  <c:v>183.13789560000001</c:v>
                </c:pt>
                <c:pt idx="42454">
                  <c:v>168.16651490000001</c:v>
                </c:pt>
                <c:pt idx="42455">
                  <c:v>184.09101799999999</c:v>
                </c:pt>
                <c:pt idx="42456">
                  <c:v>169.53908229999999</c:v>
                </c:pt>
                <c:pt idx="42457">
                  <c:v>171.9608211</c:v>
                </c:pt>
                <c:pt idx="42458">
                  <c:v>172.9007019</c:v>
                </c:pt>
                <c:pt idx="42459">
                  <c:v>164.10091120000001</c:v>
                </c:pt>
                <c:pt idx="42460">
                  <c:v>165.80093869999999</c:v>
                </c:pt>
                <c:pt idx="42461">
                  <c:v>170.28777980000001</c:v>
                </c:pt>
                <c:pt idx="42462">
                  <c:v>185.36157739999999</c:v>
                </c:pt>
                <c:pt idx="42463">
                  <c:v>181.0733779</c:v>
                </c:pt>
                <c:pt idx="42464">
                  <c:v>181.0733779</c:v>
                </c:pt>
                <c:pt idx="42465">
                  <c:v>170.33333329999999</c:v>
                </c:pt>
                <c:pt idx="42466">
                  <c:v>187.58874990000001</c:v>
                </c:pt>
                <c:pt idx="42467">
                  <c:v>169.6076233</c:v>
                </c:pt>
                <c:pt idx="42468">
                  <c:v>169.640625</c:v>
                </c:pt>
                <c:pt idx="42469">
                  <c:v>166.5411775</c:v>
                </c:pt>
                <c:pt idx="42470">
                  <c:v>166.62608539999999</c:v>
                </c:pt>
                <c:pt idx="42471">
                  <c:v>165.26491609999999</c:v>
                </c:pt>
                <c:pt idx="42472">
                  <c:v>176.42541349999999</c:v>
                </c:pt>
                <c:pt idx="42473">
                  <c:v>184.7220323</c:v>
                </c:pt>
                <c:pt idx="42474">
                  <c:v>171.0782629</c:v>
                </c:pt>
                <c:pt idx="42475">
                  <c:v>176.42786229999999</c:v>
                </c:pt>
                <c:pt idx="42476">
                  <c:v>185.0379714</c:v>
                </c:pt>
                <c:pt idx="42477">
                  <c:v>169.65229020000001</c:v>
                </c:pt>
                <c:pt idx="42478">
                  <c:v>170.8067494</c:v>
                </c:pt>
                <c:pt idx="42479">
                  <c:v>169.9096041</c:v>
                </c:pt>
                <c:pt idx="42480">
                  <c:v>185.35978220000001</c:v>
                </c:pt>
                <c:pt idx="42481">
                  <c:v>187.58204559999999</c:v>
                </c:pt>
                <c:pt idx="42482">
                  <c:v>180.57061630000001</c:v>
                </c:pt>
                <c:pt idx="42483">
                  <c:v>189.81520499999999</c:v>
                </c:pt>
                <c:pt idx="42484">
                  <c:v>180.5729226</c:v>
                </c:pt>
                <c:pt idx="42485">
                  <c:v>164.92533349999999</c:v>
                </c:pt>
                <c:pt idx="42486">
                  <c:v>185.48128689999999</c:v>
                </c:pt>
                <c:pt idx="42487">
                  <c:v>184.84801469999999</c:v>
                </c:pt>
                <c:pt idx="42488">
                  <c:v>164.98657349999999</c:v>
                </c:pt>
                <c:pt idx="42489">
                  <c:v>169.49657099999999</c:v>
                </c:pt>
                <c:pt idx="42490">
                  <c:v>169.88745069999999</c:v>
                </c:pt>
                <c:pt idx="42491">
                  <c:v>184.7321206</c:v>
                </c:pt>
                <c:pt idx="42492">
                  <c:v>165.53083770000001</c:v>
                </c:pt>
                <c:pt idx="42493">
                  <c:v>186.4267016</c:v>
                </c:pt>
                <c:pt idx="42494">
                  <c:v>172.06696070000001</c:v>
                </c:pt>
                <c:pt idx="42495">
                  <c:v>184.73420469999999</c:v>
                </c:pt>
                <c:pt idx="42496">
                  <c:v>187.69655850000001</c:v>
                </c:pt>
                <c:pt idx="42497">
                  <c:v>170.16039599999999</c:v>
                </c:pt>
                <c:pt idx="42498">
                  <c:v>168.66410010000001</c:v>
                </c:pt>
                <c:pt idx="42499">
                  <c:v>176.3834961</c:v>
                </c:pt>
                <c:pt idx="42500">
                  <c:v>173.59293940000001</c:v>
                </c:pt>
                <c:pt idx="42501">
                  <c:v>176.38562429999999</c:v>
                </c:pt>
                <c:pt idx="42502">
                  <c:v>177.48567159999999</c:v>
                </c:pt>
                <c:pt idx="42503">
                  <c:v>168.85711219999999</c:v>
                </c:pt>
                <c:pt idx="42504">
                  <c:v>185.2998753</c:v>
                </c:pt>
                <c:pt idx="42505">
                  <c:v>175.2472683</c:v>
                </c:pt>
                <c:pt idx="42506">
                  <c:v>185.6115393</c:v>
                </c:pt>
                <c:pt idx="42507">
                  <c:v>180.53289789999999</c:v>
                </c:pt>
                <c:pt idx="42508">
                  <c:v>187.8288967</c:v>
                </c:pt>
                <c:pt idx="42509">
                  <c:v>171.83242469999999</c:v>
                </c:pt>
                <c:pt idx="42510">
                  <c:v>167.04958139999999</c:v>
                </c:pt>
                <c:pt idx="42511">
                  <c:v>180.53247060000001</c:v>
                </c:pt>
                <c:pt idx="42512">
                  <c:v>174.83996909999999</c:v>
                </c:pt>
                <c:pt idx="42513">
                  <c:v>187.5974128</c:v>
                </c:pt>
                <c:pt idx="42514">
                  <c:v>186.32889650000001</c:v>
                </c:pt>
                <c:pt idx="42515">
                  <c:v>173.91147230000001</c:v>
                </c:pt>
                <c:pt idx="42516">
                  <c:v>171.3650208</c:v>
                </c:pt>
                <c:pt idx="42517">
                  <c:v>184.69617450000001</c:v>
                </c:pt>
                <c:pt idx="42518">
                  <c:v>169.23347720000001</c:v>
                </c:pt>
                <c:pt idx="42519">
                  <c:v>184.6979523</c:v>
                </c:pt>
                <c:pt idx="42520">
                  <c:v>178.43870519999999</c:v>
                </c:pt>
                <c:pt idx="42521">
                  <c:v>175.98436520000001</c:v>
                </c:pt>
                <c:pt idx="42522">
                  <c:v>172.59548280000001</c:v>
                </c:pt>
                <c:pt idx="42523">
                  <c:v>169.85779890000001</c:v>
                </c:pt>
                <c:pt idx="42524">
                  <c:v>173.2100489</c:v>
                </c:pt>
                <c:pt idx="42525">
                  <c:v>167.3533865</c:v>
                </c:pt>
                <c:pt idx="42526">
                  <c:v>172.38870370000001</c:v>
                </c:pt>
                <c:pt idx="42527">
                  <c:v>175.75501180000001</c:v>
                </c:pt>
                <c:pt idx="42528">
                  <c:v>174.20750699999999</c:v>
                </c:pt>
                <c:pt idx="42529">
                  <c:v>190.89156629999999</c:v>
                </c:pt>
                <c:pt idx="42530">
                  <c:v>174.4632852</c:v>
                </c:pt>
                <c:pt idx="42531">
                  <c:v>186.47639649999999</c:v>
                </c:pt>
                <c:pt idx="42532">
                  <c:v>174.3458297</c:v>
                </c:pt>
                <c:pt idx="42533">
                  <c:v>178.9229857</c:v>
                </c:pt>
                <c:pt idx="42534">
                  <c:v>180.14543309999999</c:v>
                </c:pt>
                <c:pt idx="42535">
                  <c:v>192.16909329999999</c:v>
                </c:pt>
                <c:pt idx="42536">
                  <c:v>170.12249259999999</c:v>
                </c:pt>
                <c:pt idx="42537">
                  <c:v>170.6513205</c:v>
                </c:pt>
                <c:pt idx="42538">
                  <c:v>181.6412507</c:v>
                </c:pt>
                <c:pt idx="42539">
                  <c:v>175.55415790000001</c:v>
                </c:pt>
                <c:pt idx="42540">
                  <c:v>169.88570569999999</c:v>
                </c:pt>
                <c:pt idx="42541">
                  <c:v>194.40401850000001</c:v>
                </c:pt>
                <c:pt idx="42542">
                  <c:v>182.10415459999999</c:v>
                </c:pt>
                <c:pt idx="42543">
                  <c:v>173.82691489999999</c:v>
                </c:pt>
                <c:pt idx="42544">
                  <c:v>165.71698950000001</c:v>
                </c:pt>
                <c:pt idx="42545">
                  <c:v>183.98912949999999</c:v>
                </c:pt>
                <c:pt idx="42546">
                  <c:v>183.99384430000001</c:v>
                </c:pt>
                <c:pt idx="42547">
                  <c:v>185.29256950000001</c:v>
                </c:pt>
                <c:pt idx="42548">
                  <c:v>186.2603585</c:v>
                </c:pt>
                <c:pt idx="42549">
                  <c:v>178.72754420000001</c:v>
                </c:pt>
                <c:pt idx="42550">
                  <c:v>169.95969160000001</c:v>
                </c:pt>
                <c:pt idx="42551">
                  <c:v>175.4712284</c:v>
                </c:pt>
                <c:pt idx="42552">
                  <c:v>173.8257198</c:v>
                </c:pt>
                <c:pt idx="42553">
                  <c:v>188.15075289999999</c:v>
                </c:pt>
                <c:pt idx="42554">
                  <c:v>170.22719530000001</c:v>
                </c:pt>
                <c:pt idx="42555">
                  <c:v>186.60646349999999</c:v>
                </c:pt>
                <c:pt idx="42556">
                  <c:v>173.71460210000001</c:v>
                </c:pt>
                <c:pt idx="42557">
                  <c:v>185.81903689999999</c:v>
                </c:pt>
                <c:pt idx="42558">
                  <c:v>188.15295190000001</c:v>
                </c:pt>
                <c:pt idx="42559">
                  <c:v>185.08438620000001</c:v>
                </c:pt>
                <c:pt idx="42560">
                  <c:v>183.85005580000001</c:v>
                </c:pt>
                <c:pt idx="42561">
                  <c:v>174.1339309</c:v>
                </c:pt>
                <c:pt idx="42562">
                  <c:v>174.68858180000001</c:v>
                </c:pt>
                <c:pt idx="42563">
                  <c:v>190.88843499999999</c:v>
                </c:pt>
                <c:pt idx="42564">
                  <c:v>178.46952020000001</c:v>
                </c:pt>
                <c:pt idx="42565">
                  <c:v>169.6891474</c:v>
                </c:pt>
                <c:pt idx="42566">
                  <c:v>170.49073730000001</c:v>
                </c:pt>
                <c:pt idx="42567">
                  <c:v>172.35105970000001</c:v>
                </c:pt>
                <c:pt idx="42568">
                  <c:v>192.16728430000001</c:v>
                </c:pt>
                <c:pt idx="42569">
                  <c:v>174.44470050000001</c:v>
                </c:pt>
                <c:pt idx="42570">
                  <c:v>175.91139849999999</c:v>
                </c:pt>
                <c:pt idx="42571">
                  <c:v>175.18906759999999</c:v>
                </c:pt>
                <c:pt idx="42572">
                  <c:v>173.07209069999999</c:v>
                </c:pt>
                <c:pt idx="42573">
                  <c:v>190.56323510000001</c:v>
                </c:pt>
                <c:pt idx="42574">
                  <c:v>167.01335779999999</c:v>
                </c:pt>
                <c:pt idx="42575">
                  <c:v>170.7091777</c:v>
                </c:pt>
                <c:pt idx="42576">
                  <c:v>174.7204997</c:v>
                </c:pt>
                <c:pt idx="42577">
                  <c:v>169.96448040000001</c:v>
                </c:pt>
                <c:pt idx="42578">
                  <c:v>190.8873648</c:v>
                </c:pt>
                <c:pt idx="42579">
                  <c:v>175.2245532</c:v>
                </c:pt>
                <c:pt idx="42580">
                  <c:v>175.23622359999999</c:v>
                </c:pt>
                <c:pt idx="42581">
                  <c:v>192.161103</c:v>
                </c:pt>
                <c:pt idx="42582">
                  <c:v>174.5116094</c:v>
                </c:pt>
                <c:pt idx="42583">
                  <c:v>174.54495360000001</c:v>
                </c:pt>
                <c:pt idx="42584">
                  <c:v>194.3949843</c:v>
                </c:pt>
                <c:pt idx="42585">
                  <c:v>197.58929409999999</c:v>
                </c:pt>
                <c:pt idx="42586">
                  <c:v>184.25741719999999</c:v>
                </c:pt>
                <c:pt idx="42587">
                  <c:v>174.5451449</c:v>
                </c:pt>
                <c:pt idx="42588">
                  <c:v>191.3201335</c:v>
                </c:pt>
                <c:pt idx="42589">
                  <c:v>184.2623351</c:v>
                </c:pt>
                <c:pt idx="42590">
                  <c:v>174.8152959</c:v>
                </c:pt>
                <c:pt idx="42591">
                  <c:v>170.0160261</c:v>
                </c:pt>
                <c:pt idx="42592">
                  <c:v>175.02654989999999</c:v>
                </c:pt>
                <c:pt idx="42593">
                  <c:v>170.58035169999999</c:v>
                </c:pt>
                <c:pt idx="42594">
                  <c:v>169.20150269999999</c:v>
                </c:pt>
                <c:pt idx="42595">
                  <c:v>190.69153660000001</c:v>
                </c:pt>
                <c:pt idx="42596">
                  <c:v>170.1787654</c:v>
                </c:pt>
                <c:pt idx="42597">
                  <c:v>191.01054740000001</c:v>
                </c:pt>
                <c:pt idx="42598">
                  <c:v>192.2822275</c:v>
                </c:pt>
                <c:pt idx="42599">
                  <c:v>188.4157476</c:v>
                </c:pt>
                <c:pt idx="42600">
                  <c:v>194.5120594</c:v>
                </c:pt>
                <c:pt idx="42601">
                  <c:v>188.42049589999999</c:v>
                </c:pt>
                <c:pt idx="42602">
                  <c:v>174.7949965</c:v>
                </c:pt>
                <c:pt idx="42603">
                  <c:v>169.83180150000001</c:v>
                </c:pt>
                <c:pt idx="42604">
                  <c:v>172.36053329999999</c:v>
                </c:pt>
                <c:pt idx="42605">
                  <c:v>174.39176430000001</c:v>
                </c:pt>
                <c:pt idx="42606">
                  <c:v>169.89536430000001</c:v>
                </c:pt>
                <c:pt idx="42607">
                  <c:v>192.2296599</c:v>
                </c:pt>
                <c:pt idx="42608">
                  <c:v>176.02647820000001</c:v>
                </c:pt>
                <c:pt idx="42609">
                  <c:v>170.4479297</c:v>
                </c:pt>
                <c:pt idx="42610">
                  <c:v>191.15153219999999</c:v>
                </c:pt>
                <c:pt idx="42611">
                  <c:v>192.42132889999999</c:v>
                </c:pt>
                <c:pt idx="42612">
                  <c:v>184.2173397</c:v>
                </c:pt>
                <c:pt idx="42613">
                  <c:v>194.64749599999999</c:v>
                </c:pt>
                <c:pt idx="42614">
                  <c:v>179.4429035</c:v>
                </c:pt>
                <c:pt idx="42615">
                  <c:v>175.52742739999999</c:v>
                </c:pt>
                <c:pt idx="42616">
                  <c:v>184.21957219999999</c:v>
                </c:pt>
                <c:pt idx="42617">
                  <c:v>171.70891829999999</c:v>
                </c:pt>
                <c:pt idx="42618">
                  <c:v>194.4088505</c:v>
                </c:pt>
                <c:pt idx="42619">
                  <c:v>192.1807972</c:v>
                </c:pt>
                <c:pt idx="42620">
                  <c:v>182.08536140000001</c:v>
                </c:pt>
                <c:pt idx="42621">
                  <c:v>188.3800315</c:v>
                </c:pt>
                <c:pt idx="42622">
                  <c:v>172.93241900000001</c:v>
                </c:pt>
                <c:pt idx="42623">
                  <c:v>188.37955239999999</c:v>
                </c:pt>
                <c:pt idx="42624">
                  <c:v>178.70892119999999</c:v>
                </c:pt>
                <c:pt idx="42625">
                  <c:v>178.79611270000001</c:v>
                </c:pt>
                <c:pt idx="42626">
                  <c:v>179.7670186</c:v>
                </c:pt>
                <c:pt idx="42627">
                  <c:v>180.819084</c:v>
                </c:pt>
                <c:pt idx="42628">
                  <c:v>176.0863138</c:v>
                </c:pt>
                <c:pt idx="42629">
                  <c:v>185.28625890000001</c:v>
                </c:pt>
                <c:pt idx="42630">
                  <c:v>198.98115060000001</c:v>
                </c:pt>
                <c:pt idx="42631">
                  <c:v>174.7673479</c:v>
                </c:pt>
                <c:pt idx="42632">
                  <c:v>193.28747859999999</c:v>
                </c:pt>
                <c:pt idx="42633">
                  <c:v>183.83473599999999</c:v>
                </c:pt>
                <c:pt idx="42634">
                  <c:v>182.6037862</c:v>
                </c:pt>
                <c:pt idx="42635">
                  <c:v>179.24797760000001</c:v>
                </c:pt>
                <c:pt idx="42636">
                  <c:v>180.07251400000001</c:v>
                </c:pt>
                <c:pt idx="42637">
                  <c:v>185.78060339999999</c:v>
                </c:pt>
                <c:pt idx="42638">
                  <c:v>179.3645846</c:v>
                </c:pt>
                <c:pt idx="42639">
                  <c:v>172.25629319999999</c:v>
                </c:pt>
                <c:pt idx="42640">
                  <c:v>175.0353733</c:v>
                </c:pt>
                <c:pt idx="42641">
                  <c:v>179.24643660000001</c:v>
                </c:pt>
                <c:pt idx="42642">
                  <c:v>175.55762100000001</c:v>
                </c:pt>
                <c:pt idx="42643">
                  <c:v>175.52862339999999</c:v>
                </c:pt>
                <c:pt idx="42644">
                  <c:v>182.42189830000001</c:v>
                </c:pt>
                <c:pt idx="42645">
                  <c:v>192.11723180000001</c:v>
                </c:pt>
                <c:pt idx="42646">
                  <c:v>174.79281660000001</c:v>
                </c:pt>
                <c:pt idx="42647">
                  <c:v>178.72920830000001</c:v>
                </c:pt>
                <c:pt idx="42648">
                  <c:v>193.42012020000001</c:v>
                </c:pt>
                <c:pt idx="42649">
                  <c:v>186.57431769999999</c:v>
                </c:pt>
                <c:pt idx="42650">
                  <c:v>170.62132879999999</c:v>
                </c:pt>
                <c:pt idx="42651">
                  <c:v>174.87069919999999</c:v>
                </c:pt>
                <c:pt idx="42652">
                  <c:v>179.680058</c:v>
                </c:pt>
                <c:pt idx="42653">
                  <c:v>175.06143560000001</c:v>
                </c:pt>
                <c:pt idx="42654">
                  <c:v>181.3401446</c:v>
                </c:pt>
                <c:pt idx="42655">
                  <c:v>191.91235230000001</c:v>
                </c:pt>
                <c:pt idx="42656">
                  <c:v>174.84278019999999</c:v>
                </c:pt>
                <c:pt idx="42657">
                  <c:v>175.1445075</c:v>
                </c:pt>
                <c:pt idx="42658">
                  <c:v>179.56745910000001</c:v>
                </c:pt>
                <c:pt idx="42659">
                  <c:v>198.97963229999999</c:v>
                </c:pt>
                <c:pt idx="42660">
                  <c:v>178.6489541</c:v>
                </c:pt>
                <c:pt idx="42661">
                  <c:v>169.93631790000001</c:v>
                </c:pt>
                <c:pt idx="42662">
                  <c:v>176.37063259999999</c:v>
                </c:pt>
                <c:pt idx="42663">
                  <c:v>179.99274890000001</c:v>
                </c:pt>
                <c:pt idx="42664">
                  <c:v>196.41226459999999</c:v>
                </c:pt>
                <c:pt idx="42665">
                  <c:v>174.59634220000001</c:v>
                </c:pt>
                <c:pt idx="42666">
                  <c:v>179.3492933</c:v>
                </c:pt>
                <c:pt idx="42667">
                  <c:v>176.30617280000001</c:v>
                </c:pt>
                <c:pt idx="42668">
                  <c:v>171.6689006</c:v>
                </c:pt>
                <c:pt idx="42669">
                  <c:v>197.68953049999999</c:v>
                </c:pt>
                <c:pt idx="42670">
                  <c:v>181.75552429999999</c:v>
                </c:pt>
                <c:pt idx="42671">
                  <c:v>180.8129778</c:v>
                </c:pt>
                <c:pt idx="42672">
                  <c:v>198.9739261</c:v>
                </c:pt>
                <c:pt idx="42673">
                  <c:v>180.09389719999999</c:v>
                </c:pt>
                <c:pt idx="42674">
                  <c:v>201.21401069999999</c:v>
                </c:pt>
                <c:pt idx="42675">
                  <c:v>180.1302652</c:v>
                </c:pt>
                <c:pt idx="42676">
                  <c:v>180.14262239999999</c:v>
                </c:pt>
                <c:pt idx="42677">
                  <c:v>180.37364719999999</c:v>
                </c:pt>
                <c:pt idx="42678">
                  <c:v>196.54023100000001</c:v>
                </c:pt>
                <c:pt idx="42679">
                  <c:v>180.40762699999999</c:v>
                </c:pt>
                <c:pt idx="42680">
                  <c:v>186.49236310000001</c:v>
                </c:pt>
                <c:pt idx="42681">
                  <c:v>175.61653459999999</c:v>
                </c:pt>
                <c:pt idx="42682">
                  <c:v>172.89921630000001</c:v>
                </c:pt>
                <c:pt idx="42683">
                  <c:v>174.8772567</c:v>
                </c:pt>
                <c:pt idx="42684">
                  <c:v>197.81553840000001</c:v>
                </c:pt>
                <c:pt idx="42685">
                  <c:v>200.04781109999999</c:v>
                </c:pt>
                <c:pt idx="42686">
                  <c:v>180.40588030000001</c:v>
                </c:pt>
                <c:pt idx="42687">
                  <c:v>180.6513185</c:v>
                </c:pt>
                <c:pt idx="42688">
                  <c:v>180.68525500000001</c:v>
                </c:pt>
                <c:pt idx="42689">
                  <c:v>179.46672520000001</c:v>
                </c:pt>
                <c:pt idx="42690">
                  <c:v>197.7561513</c:v>
                </c:pt>
                <c:pt idx="42691">
                  <c:v>179.9230292</c:v>
                </c:pt>
                <c:pt idx="42692">
                  <c:v>176.0549207</c:v>
                </c:pt>
                <c:pt idx="42693">
                  <c:v>175.48811380000001</c:v>
                </c:pt>
                <c:pt idx="42694">
                  <c:v>175.40307010000001</c:v>
                </c:pt>
                <c:pt idx="42695">
                  <c:v>175.09590420000001</c:v>
                </c:pt>
                <c:pt idx="42696">
                  <c:v>199.9972535</c:v>
                </c:pt>
                <c:pt idx="42697">
                  <c:v>180.6644196</c:v>
                </c:pt>
                <c:pt idx="42698">
                  <c:v>197.96235329999999</c:v>
                </c:pt>
                <c:pt idx="42699">
                  <c:v>199.2374318</c:v>
                </c:pt>
                <c:pt idx="42700">
                  <c:v>186.5800812</c:v>
                </c:pt>
                <c:pt idx="42701">
                  <c:v>174.74176600000001</c:v>
                </c:pt>
                <c:pt idx="42702">
                  <c:v>181.89955549999999</c:v>
                </c:pt>
                <c:pt idx="42703">
                  <c:v>181.93595640000001</c:v>
                </c:pt>
                <c:pt idx="42704">
                  <c:v>179.29081099999999</c:v>
                </c:pt>
                <c:pt idx="42705">
                  <c:v>179.22043840000001</c:v>
                </c:pt>
                <c:pt idx="42706">
                  <c:v>202.18029490000001</c:v>
                </c:pt>
                <c:pt idx="42707">
                  <c:v>199.9416895</c:v>
                </c:pt>
                <c:pt idx="42708">
                  <c:v>174.8076015</c:v>
                </c:pt>
                <c:pt idx="42709">
                  <c:v>174.72865049999999</c:v>
                </c:pt>
                <c:pt idx="42710">
                  <c:v>176.32951679999999</c:v>
                </c:pt>
                <c:pt idx="42711">
                  <c:v>185.30072010000001</c:v>
                </c:pt>
                <c:pt idx="42712">
                  <c:v>175.0121972</c:v>
                </c:pt>
                <c:pt idx="42713">
                  <c:v>186.02331899999999</c:v>
                </c:pt>
                <c:pt idx="42714">
                  <c:v>182.40039279999999</c:v>
                </c:pt>
                <c:pt idx="42715">
                  <c:v>178.65448929999999</c:v>
                </c:pt>
                <c:pt idx="42716">
                  <c:v>188.93402939999999</c:v>
                </c:pt>
                <c:pt idx="42717">
                  <c:v>186.2254681</c:v>
                </c:pt>
                <c:pt idx="42718">
                  <c:v>186.07672729999999</c:v>
                </c:pt>
                <c:pt idx="42719">
                  <c:v>185.62781079999999</c:v>
                </c:pt>
                <c:pt idx="42720">
                  <c:v>186.55392420000001</c:v>
                </c:pt>
                <c:pt idx="42721">
                  <c:v>200.107539</c:v>
                </c:pt>
                <c:pt idx="42722">
                  <c:v>182.9446638</c:v>
                </c:pt>
                <c:pt idx="42723">
                  <c:v>185.7242206</c:v>
                </c:pt>
                <c:pt idx="42724">
                  <c:v>189.4579689</c:v>
                </c:pt>
                <c:pt idx="42725">
                  <c:v>180.63636740000001</c:v>
                </c:pt>
                <c:pt idx="42726">
                  <c:v>182.07645980000001</c:v>
                </c:pt>
                <c:pt idx="42727">
                  <c:v>196.71630350000001</c:v>
                </c:pt>
                <c:pt idx="42728">
                  <c:v>186.1169707</c:v>
                </c:pt>
                <c:pt idx="42729">
                  <c:v>187.86211270000001</c:v>
                </c:pt>
                <c:pt idx="42730">
                  <c:v>199.90721590000001</c:v>
                </c:pt>
                <c:pt idx="42731">
                  <c:v>181.1873932</c:v>
                </c:pt>
                <c:pt idx="42732">
                  <c:v>186.8940417</c:v>
                </c:pt>
                <c:pt idx="42733">
                  <c:v>196.49302259999999</c:v>
                </c:pt>
                <c:pt idx="42734">
                  <c:v>200.24004790000001</c:v>
                </c:pt>
                <c:pt idx="42735">
                  <c:v>185.2212778</c:v>
                </c:pt>
                <c:pt idx="42736">
                  <c:v>180.90922660000001</c:v>
                </c:pt>
                <c:pt idx="42737">
                  <c:v>180.46952450000001</c:v>
                </c:pt>
                <c:pt idx="42738">
                  <c:v>185.10178540000001</c:v>
                </c:pt>
                <c:pt idx="42739">
                  <c:v>176.21462639999999</c:v>
                </c:pt>
                <c:pt idx="42740">
                  <c:v>179.70767509999999</c:v>
                </c:pt>
                <c:pt idx="42741">
                  <c:v>180.44296259999999</c:v>
                </c:pt>
                <c:pt idx="42742">
                  <c:v>184.5887615</c:v>
                </c:pt>
                <c:pt idx="42743">
                  <c:v>206.75085809999999</c:v>
                </c:pt>
                <c:pt idx="42744">
                  <c:v>199.70474010000001</c:v>
                </c:pt>
                <c:pt idx="42745">
                  <c:v>180.74175539999999</c:v>
                </c:pt>
                <c:pt idx="42746">
                  <c:v>185.5373128</c:v>
                </c:pt>
                <c:pt idx="42747">
                  <c:v>188.16938379999999</c:v>
                </c:pt>
                <c:pt idx="42748">
                  <c:v>180.71607420000001</c:v>
                </c:pt>
                <c:pt idx="42749">
                  <c:v>175.53351369999999</c:v>
                </c:pt>
                <c:pt idx="42750">
                  <c:v>181.0189283</c:v>
                </c:pt>
                <c:pt idx="42751">
                  <c:v>185.85325779999999</c:v>
                </c:pt>
                <c:pt idx="42752">
                  <c:v>204.49560840000001</c:v>
                </c:pt>
                <c:pt idx="42753">
                  <c:v>206.7405804</c:v>
                </c:pt>
                <c:pt idx="42754">
                  <c:v>181.01157409999999</c:v>
                </c:pt>
                <c:pt idx="42755">
                  <c:v>208.9908614</c:v>
                </c:pt>
                <c:pt idx="42756">
                  <c:v>185.214371</c:v>
                </c:pt>
                <c:pt idx="42757">
                  <c:v>182.25053439999999</c:v>
                </c:pt>
                <c:pt idx="42758">
                  <c:v>185.85755950000001</c:v>
                </c:pt>
                <c:pt idx="42759">
                  <c:v>186.66290520000001</c:v>
                </c:pt>
                <c:pt idx="42760">
                  <c:v>185.95585070000001</c:v>
                </c:pt>
                <c:pt idx="42761">
                  <c:v>180.46647100000001</c:v>
                </c:pt>
                <c:pt idx="42762">
                  <c:v>181.2145625</c:v>
                </c:pt>
                <c:pt idx="42763">
                  <c:v>188.08083250000001</c:v>
                </c:pt>
                <c:pt idx="42764">
                  <c:v>204.62687990000001</c:v>
                </c:pt>
                <c:pt idx="42765">
                  <c:v>186.7018645</c:v>
                </c:pt>
                <c:pt idx="42766">
                  <c:v>206.86763339999999</c:v>
                </c:pt>
                <c:pt idx="42767">
                  <c:v>186.45523919999999</c:v>
                </c:pt>
                <c:pt idx="42768">
                  <c:v>185.99318579999999</c:v>
                </c:pt>
                <c:pt idx="42769">
                  <c:v>186.2405502</c:v>
                </c:pt>
                <c:pt idx="42770">
                  <c:v>185.05234279999999</c:v>
                </c:pt>
                <c:pt idx="42771">
                  <c:v>186.275038</c:v>
                </c:pt>
                <c:pt idx="42772">
                  <c:v>193.30765550000001</c:v>
                </c:pt>
                <c:pt idx="42773">
                  <c:v>188.66022190000001</c:v>
                </c:pt>
                <c:pt idx="42774">
                  <c:v>180.53164659999999</c:v>
                </c:pt>
                <c:pt idx="42775">
                  <c:v>204.5698668</c:v>
                </c:pt>
                <c:pt idx="42776">
                  <c:v>188.08745260000001</c:v>
                </c:pt>
                <c:pt idx="42777">
                  <c:v>181.94143489999999</c:v>
                </c:pt>
                <c:pt idx="42778">
                  <c:v>186.5231301</c:v>
                </c:pt>
                <c:pt idx="42779">
                  <c:v>180.7501062</c:v>
                </c:pt>
                <c:pt idx="42780">
                  <c:v>186.5552951</c:v>
                </c:pt>
                <c:pt idx="42781">
                  <c:v>187.46293299999999</c:v>
                </c:pt>
                <c:pt idx="42782">
                  <c:v>187.50027410000001</c:v>
                </c:pt>
                <c:pt idx="42783">
                  <c:v>185.334574</c:v>
                </c:pt>
                <c:pt idx="42784">
                  <c:v>206.819309</c:v>
                </c:pt>
                <c:pt idx="42785">
                  <c:v>187.98350160000001</c:v>
                </c:pt>
                <c:pt idx="42786">
                  <c:v>207.0136904</c:v>
                </c:pt>
                <c:pt idx="42787">
                  <c:v>187.51632910000001</c:v>
                </c:pt>
                <c:pt idx="42788">
                  <c:v>188.725697</c:v>
                </c:pt>
                <c:pt idx="42789">
                  <c:v>188.758195</c:v>
                </c:pt>
                <c:pt idx="42790">
                  <c:v>179.8431837</c:v>
                </c:pt>
                <c:pt idx="42791">
                  <c:v>186.57425989999999</c:v>
                </c:pt>
                <c:pt idx="42792">
                  <c:v>187.491038</c:v>
                </c:pt>
                <c:pt idx="42793">
                  <c:v>206.7574371</c:v>
                </c:pt>
                <c:pt idx="42794">
                  <c:v>182.91381139999999</c:v>
                </c:pt>
                <c:pt idx="42795">
                  <c:v>180.4036457</c:v>
                </c:pt>
                <c:pt idx="42796">
                  <c:v>190.32192169999999</c:v>
                </c:pt>
                <c:pt idx="42797">
                  <c:v>190.93265099999999</c:v>
                </c:pt>
                <c:pt idx="42798">
                  <c:v>180.3182463</c:v>
                </c:pt>
                <c:pt idx="42799">
                  <c:v>188.76240050000001</c:v>
                </c:pt>
                <c:pt idx="42800">
                  <c:v>193.3971473</c:v>
                </c:pt>
                <c:pt idx="42801">
                  <c:v>180.97432810000001</c:v>
                </c:pt>
                <c:pt idx="42802">
                  <c:v>188.73814479999999</c:v>
                </c:pt>
                <c:pt idx="42803">
                  <c:v>179.65513480000001</c:v>
                </c:pt>
                <c:pt idx="42804">
                  <c:v>184.1957261</c:v>
                </c:pt>
                <c:pt idx="42805">
                  <c:v>186.09003899999999</c:v>
                </c:pt>
                <c:pt idx="42806">
                  <c:v>180.679519</c:v>
                </c:pt>
                <c:pt idx="42807">
                  <c:v>191.16133490000001</c:v>
                </c:pt>
                <c:pt idx="42808">
                  <c:v>180.5975565</c:v>
                </c:pt>
                <c:pt idx="42809">
                  <c:v>182.29530220000001</c:v>
                </c:pt>
                <c:pt idx="42810">
                  <c:v>192.87189660000001</c:v>
                </c:pt>
                <c:pt idx="42811">
                  <c:v>205.63598160000001</c:v>
                </c:pt>
                <c:pt idx="42812">
                  <c:v>182.21338950000001</c:v>
                </c:pt>
                <c:pt idx="42813">
                  <c:v>184.51065360000001</c:v>
                </c:pt>
                <c:pt idx="42814">
                  <c:v>187.70495270000001</c:v>
                </c:pt>
                <c:pt idx="42815">
                  <c:v>193.077302</c:v>
                </c:pt>
                <c:pt idx="42816">
                  <c:v>207.88482730000001</c:v>
                </c:pt>
                <c:pt idx="42817">
                  <c:v>192.92159699999999</c:v>
                </c:pt>
                <c:pt idx="42818">
                  <c:v>180.95508240000001</c:v>
                </c:pt>
                <c:pt idx="42819">
                  <c:v>192.44397499999999</c:v>
                </c:pt>
                <c:pt idx="42820">
                  <c:v>192.46767510000001</c:v>
                </c:pt>
                <c:pt idx="42821">
                  <c:v>187.73513869999999</c:v>
                </c:pt>
                <c:pt idx="42822">
                  <c:v>185.78267930000001</c:v>
                </c:pt>
                <c:pt idx="42823">
                  <c:v>204.50012899999999</c:v>
                </c:pt>
                <c:pt idx="42824">
                  <c:v>205.77923749999999</c:v>
                </c:pt>
                <c:pt idx="42825">
                  <c:v>189.80806380000001</c:v>
                </c:pt>
                <c:pt idx="42826">
                  <c:v>191.57611360000001</c:v>
                </c:pt>
                <c:pt idx="42827">
                  <c:v>186.51008239999999</c:v>
                </c:pt>
                <c:pt idx="42828">
                  <c:v>208.0203534</c:v>
                </c:pt>
                <c:pt idx="42829">
                  <c:v>186.99270559999999</c:v>
                </c:pt>
                <c:pt idx="42830">
                  <c:v>204.2794044</c:v>
                </c:pt>
                <c:pt idx="42831">
                  <c:v>194.68924730000001</c:v>
                </c:pt>
                <c:pt idx="42832">
                  <c:v>187.5145497</c:v>
                </c:pt>
                <c:pt idx="42833">
                  <c:v>192.76749749999999</c:v>
                </c:pt>
                <c:pt idx="42834">
                  <c:v>191.07852639999999</c:v>
                </c:pt>
                <c:pt idx="42835">
                  <c:v>186.78760149999999</c:v>
                </c:pt>
                <c:pt idx="42836">
                  <c:v>186.34282229999999</c:v>
                </c:pt>
                <c:pt idx="42837">
                  <c:v>185.5805905</c:v>
                </c:pt>
                <c:pt idx="42838">
                  <c:v>190.9577658</c:v>
                </c:pt>
                <c:pt idx="42839">
                  <c:v>186.3141133</c:v>
                </c:pt>
                <c:pt idx="42840">
                  <c:v>191.40096489999999</c:v>
                </c:pt>
                <c:pt idx="42841">
                  <c:v>181.12357689999999</c:v>
                </c:pt>
                <c:pt idx="42842">
                  <c:v>211.3129922</c:v>
                </c:pt>
                <c:pt idx="42843">
                  <c:v>214.51712839999999</c:v>
                </c:pt>
                <c:pt idx="42844">
                  <c:v>188.98761949999999</c:v>
                </c:pt>
                <c:pt idx="42845">
                  <c:v>186.81356120000001</c:v>
                </c:pt>
                <c:pt idx="42846">
                  <c:v>186.61743970000001</c:v>
                </c:pt>
                <c:pt idx="42847">
                  <c:v>191.4042359</c:v>
                </c:pt>
                <c:pt idx="42848">
                  <c:v>187.58926030000001</c:v>
                </c:pt>
                <c:pt idx="42849">
                  <c:v>195.0046743</c:v>
                </c:pt>
                <c:pt idx="42850">
                  <c:v>187.86154579999999</c:v>
                </c:pt>
                <c:pt idx="42851">
                  <c:v>192.67785259999999</c:v>
                </c:pt>
                <c:pt idx="42852">
                  <c:v>191.28923040000001</c:v>
                </c:pt>
                <c:pt idx="42853">
                  <c:v>180.44465410000001</c:v>
                </c:pt>
                <c:pt idx="42854">
                  <c:v>212.3940107</c:v>
                </c:pt>
                <c:pt idx="42855">
                  <c:v>189.00998659999999</c:v>
                </c:pt>
                <c:pt idx="42856">
                  <c:v>186.8918568</c:v>
                </c:pt>
                <c:pt idx="42857">
                  <c:v>214.6473914</c:v>
                </c:pt>
                <c:pt idx="42858">
                  <c:v>192.0423352</c:v>
                </c:pt>
                <c:pt idx="42859">
                  <c:v>192.52680040000001</c:v>
                </c:pt>
                <c:pt idx="42860">
                  <c:v>187.8260458</c:v>
                </c:pt>
                <c:pt idx="42861">
                  <c:v>191.82258590000001</c:v>
                </c:pt>
                <c:pt idx="42862">
                  <c:v>189.1000488</c:v>
                </c:pt>
                <c:pt idx="42863">
                  <c:v>192.6812382</c:v>
                </c:pt>
                <c:pt idx="42864">
                  <c:v>193.29039259999999</c:v>
                </c:pt>
                <c:pt idx="42865">
                  <c:v>186.33923960000001</c:v>
                </c:pt>
                <c:pt idx="42866">
                  <c:v>179.76427079999999</c:v>
                </c:pt>
                <c:pt idx="42867">
                  <c:v>191.85855459999999</c:v>
                </c:pt>
                <c:pt idx="42868">
                  <c:v>189.09000879999999</c:v>
                </c:pt>
                <c:pt idx="42869">
                  <c:v>212.33916579999999</c:v>
                </c:pt>
                <c:pt idx="42870">
                  <c:v>192.1120655</c:v>
                </c:pt>
                <c:pt idx="42871">
                  <c:v>192.57116780000001</c:v>
                </c:pt>
                <c:pt idx="42872">
                  <c:v>192.14714670000001</c:v>
                </c:pt>
                <c:pt idx="42873">
                  <c:v>200.12921320000001</c:v>
                </c:pt>
                <c:pt idx="42874">
                  <c:v>193.31312740000001</c:v>
                </c:pt>
                <c:pt idx="42875">
                  <c:v>189.0656214</c:v>
                </c:pt>
                <c:pt idx="42876">
                  <c:v>192.14843909999999</c:v>
                </c:pt>
                <c:pt idx="42877">
                  <c:v>193.35716020000001</c:v>
                </c:pt>
                <c:pt idx="42878">
                  <c:v>193.39239670000001</c:v>
                </c:pt>
                <c:pt idx="42879">
                  <c:v>194.29995289999999</c:v>
                </c:pt>
                <c:pt idx="42880">
                  <c:v>194.33323010000001</c:v>
                </c:pt>
                <c:pt idx="42881">
                  <c:v>185.4477205</c:v>
                </c:pt>
                <c:pt idx="42882">
                  <c:v>194.9195636</c:v>
                </c:pt>
                <c:pt idx="42883">
                  <c:v>214.53000710000001</c:v>
                </c:pt>
                <c:pt idx="42884">
                  <c:v>192.16349579999999</c:v>
                </c:pt>
                <c:pt idx="42885">
                  <c:v>191.2896969</c:v>
                </c:pt>
                <c:pt idx="42886">
                  <c:v>186.62523379999999</c:v>
                </c:pt>
                <c:pt idx="42887">
                  <c:v>186.85632190000001</c:v>
                </c:pt>
                <c:pt idx="42888">
                  <c:v>195.56755150000001</c:v>
                </c:pt>
                <c:pt idx="42889">
                  <c:v>195.59831260000001</c:v>
                </c:pt>
                <c:pt idx="42890">
                  <c:v>193.39420079999999</c:v>
                </c:pt>
                <c:pt idx="42891">
                  <c:v>194.8138103</c:v>
                </c:pt>
                <c:pt idx="42892">
                  <c:v>193.3680856</c:v>
                </c:pt>
                <c:pt idx="42893">
                  <c:v>193.4102585</c:v>
                </c:pt>
                <c:pt idx="42894">
                  <c:v>185.71706230000001</c:v>
                </c:pt>
                <c:pt idx="42895">
                  <c:v>198.74315139999999</c:v>
                </c:pt>
                <c:pt idx="42896">
                  <c:v>195.60295049999999</c:v>
                </c:pt>
                <c:pt idx="42897">
                  <c:v>200.2181205</c:v>
                </c:pt>
                <c:pt idx="42898">
                  <c:v>198.11980819999999</c:v>
                </c:pt>
                <c:pt idx="42899">
                  <c:v>195.57768780000001</c:v>
                </c:pt>
                <c:pt idx="42900">
                  <c:v>189.77795810000001</c:v>
                </c:pt>
                <c:pt idx="42901">
                  <c:v>186.27567920000001</c:v>
                </c:pt>
                <c:pt idx="42902">
                  <c:v>182.22808430000001</c:v>
                </c:pt>
                <c:pt idx="42903">
                  <c:v>188.8340034</c:v>
                </c:pt>
                <c:pt idx="42904">
                  <c:v>195.6176724</c:v>
                </c:pt>
                <c:pt idx="42905">
                  <c:v>186.189561</c:v>
                </c:pt>
                <c:pt idx="42906">
                  <c:v>197.49993280000001</c:v>
                </c:pt>
                <c:pt idx="42907">
                  <c:v>187.8162695</c:v>
                </c:pt>
                <c:pt idx="42908">
                  <c:v>186.9480629</c:v>
                </c:pt>
                <c:pt idx="42909">
                  <c:v>185.5283393</c:v>
                </c:pt>
                <c:pt idx="42910">
                  <c:v>212.45792320000001</c:v>
                </c:pt>
                <c:pt idx="42911">
                  <c:v>197.71628089999999</c:v>
                </c:pt>
                <c:pt idx="42912">
                  <c:v>197.9785942</c:v>
                </c:pt>
                <c:pt idx="42913">
                  <c:v>186.55619960000001</c:v>
                </c:pt>
                <c:pt idx="42914">
                  <c:v>197.55868419999999</c:v>
                </c:pt>
                <c:pt idx="42915">
                  <c:v>200.68693819999999</c:v>
                </c:pt>
                <c:pt idx="42916">
                  <c:v>198.00435139999999</c:v>
                </c:pt>
                <c:pt idx="42917">
                  <c:v>186.76728180000001</c:v>
                </c:pt>
                <c:pt idx="42918">
                  <c:v>191.32371520000001</c:v>
                </c:pt>
                <c:pt idx="42919">
                  <c:v>194.54580050000001</c:v>
                </c:pt>
                <c:pt idx="42920">
                  <c:v>200.8965536</c:v>
                </c:pt>
                <c:pt idx="42921">
                  <c:v>189.0621084</c:v>
                </c:pt>
                <c:pt idx="42922">
                  <c:v>200.7379699</c:v>
                </c:pt>
                <c:pt idx="42923">
                  <c:v>212.60358830000001</c:v>
                </c:pt>
                <c:pt idx="42924">
                  <c:v>200.24340839999999</c:v>
                </c:pt>
                <c:pt idx="42925">
                  <c:v>199.2687846</c:v>
                </c:pt>
                <c:pt idx="42926">
                  <c:v>186.8362114</c:v>
                </c:pt>
                <c:pt idx="42927">
                  <c:v>194.57421110000001</c:v>
                </c:pt>
                <c:pt idx="42928">
                  <c:v>188.96471220000001</c:v>
                </c:pt>
                <c:pt idx="42929">
                  <c:v>187.71973070000001</c:v>
                </c:pt>
                <c:pt idx="42930">
                  <c:v>192.6035516</c:v>
                </c:pt>
                <c:pt idx="42931">
                  <c:v>192.3906461</c:v>
                </c:pt>
                <c:pt idx="42932">
                  <c:v>192.86241089999999</c:v>
                </c:pt>
                <c:pt idx="42933">
                  <c:v>189.03904299999999</c:v>
                </c:pt>
                <c:pt idx="42934">
                  <c:v>194.35208510000001</c:v>
                </c:pt>
                <c:pt idx="42935">
                  <c:v>193.63970370000001</c:v>
                </c:pt>
                <c:pt idx="42936">
                  <c:v>194.83986609999999</c:v>
                </c:pt>
                <c:pt idx="42937">
                  <c:v>200.55357760000001</c:v>
                </c:pt>
                <c:pt idx="42938">
                  <c:v>196.9430922</c:v>
                </c:pt>
                <c:pt idx="42939">
                  <c:v>193.62953820000001</c:v>
                </c:pt>
                <c:pt idx="42940">
                  <c:v>188.96422849999999</c:v>
                </c:pt>
                <c:pt idx="42941">
                  <c:v>192.21845450000001</c:v>
                </c:pt>
                <c:pt idx="42942">
                  <c:v>192.41583130000001</c:v>
                </c:pt>
                <c:pt idx="42943">
                  <c:v>196.82112380000001</c:v>
                </c:pt>
                <c:pt idx="42944">
                  <c:v>192.1897218</c:v>
                </c:pt>
                <c:pt idx="42945">
                  <c:v>191.24565250000001</c:v>
                </c:pt>
                <c:pt idx="42946">
                  <c:v>195.83707190000001</c:v>
                </c:pt>
                <c:pt idx="42947">
                  <c:v>193.65561719999999</c:v>
                </c:pt>
                <c:pt idx="42948">
                  <c:v>192.49750710000001</c:v>
                </c:pt>
                <c:pt idx="42949">
                  <c:v>198.22672710000001</c:v>
                </c:pt>
                <c:pt idx="42950">
                  <c:v>194.42593969999999</c:v>
                </c:pt>
                <c:pt idx="42951">
                  <c:v>192.47190119999999</c:v>
                </c:pt>
                <c:pt idx="42952">
                  <c:v>202.8029885</c:v>
                </c:pt>
                <c:pt idx="42953">
                  <c:v>199.5038653</c:v>
                </c:pt>
                <c:pt idx="42954">
                  <c:v>193.74766790000001</c:v>
                </c:pt>
                <c:pt idx="42955">
                  <c:v>198.10981179999999</c:v>
                </c:pt>
                <c:pt idx="42956">
                  <c:v>205.65769689999999</c:v>
                </c:pt>
                <c:pt idx="42957">
                  <c:v>193.73622850000001</c:v>
                </c:pt>
                <c:pt idx="42958">
                  <c:v>185.36337040000001</c:v>
                </c:pt>
                <c:pt idx="42959">
                  <c:v>197.69385840000001</c:v>
                </c:pt>
                <c:pt idx="42960">
                  <c:v>193.7113449</c:v>
                </c:pt>
                <c:pt idx="42961">
                  <c:v>198.89959619999999</c:v>
                </c:pt>
                <c:pt idx="42962">
                  <c:v>200.12886459999999</c:v>
                </c:pt>
                <c:pt idx="42963">
                  <c:v>199.513475</c:v>
                </c:pt>
                <c:pt idx="42964">
                  <c:v>195.9503033</c:v>
                </c:pt>
                <c:pt idx="42965">
                  <c:v>197.7331695</c:v>
                </c:pt>
                <c:pt idx="42966">
                  <c:v>198.94488190000001</c:v>
                </c:pt>
                <c:pt idx="42967">
                  <c:v>198.9806226</c:v>
                </c:pt>
                <c:pt idx="42968">
                  <c:v>207.9108104</c:v>
                </c:pt>
                <c:pt idx="42969">
                  <c:v>195.93936819999999</c:v>
                </c:pt>
                <c:pt idx="42970">
                  <c:v>192.21417049999999</c:v>
                </c:pt>
                <c:pt idx="42971">
                  <c:v>201.1129019</c:v>
                </c:pt>
                <c:pt idx="42972">
                  <c:v>200.35595499999999</c:v>
                </c:pt>
                <c:pt idx="42973">
                  <c:v>185.6381518</c:v>
                </c:pt>
                <c:pt idx="42974">
                  <c:v>198.98242970000001</c:v>
                </c:pt>
                <c:pt idx="42975">
                  <c:v>200.1968463</c:v>
                </c:pt>
                <c:pt idx="42976">
                  <c:v>200.23035569999999</c:v>
                </c:pt>
                <c:pt idx="42977">
                  <c:v>195.9173361</c:v>
                </c:pt>
                <c:pt idx="42978">
                  <c:v>201.1378201</c:v>
                </c:pt>
                <c:pt idx="42979">
                  <c:v>201.17409950000001</c:v>
                </c:pt>
                <c:pt idx="42980">
                  <c:v>205.7515253</c:v>
                </c:pt>
                <c:pt idx="42981">
                  <c:v>201.755053</c:v>
                </c:pt>
                <c:pt idx="42982">
                  <c:v>199.11166040000001</c:v>
                </c:pt>
                <c:pt idx="42983">
                  <c:v>193.52317400000001</c:v>
                </c:pt>
                <c:pt idx="42984">
                  <c:v>202.4147979</c:v>
                </c:pt>
                <c:pt idx="42985">
                  <c:v>201.19373909999999</c:v>
                </c:pt>
                <c:pt idx="42986">
                  <c:v>193.46770190000001</c:v>
                </c:pt>
                <c:pt idx="42987">
                  <c:v>201.1688188</c:v>
                </c:pt>
                <c:pt idx="42988">
                  <c:v>200.25188019999999</c:v>
                </c:pt>
                <c:pt idx="42989">
                  <c:v>192.72868020000001</c:v>
                </c:pt>
                <c:pt idx="42990">
                  <c:v>186.8739243</c:v>
                </c:pt>
                <c:pt idx="42991">
                  <c:v>208.00177500000001</c:v>
                </c:pt>
                <c:pt idx="42992">
                  <c:v>192.55852640000001</c:v>
                </c:pt>
                <c:pt idx="42993">
                  <c:v>203.3851555</c:v>
                </c:pt>
                <c:pt idx="42994">
                  <c:v>195.68183680000001</c:v>
                </c:pt>
                <c:pt idx="42995">
                  <c:v>205.31181319999999</c:v>
                </c:pt>
                <c:pt idx="42996">
                  <c:v>192.15229170000001</c:v>
                </c:pt>
                <c:pt idx="42997">
                  <c:v>192.0653988</c:v>
                </c:pt>
                <c:pt idx="42998">
                  <c:v>193.796222</c:v>
                </c:pt>
                <c:pt idx="42999">
                  <c:v>193.7041351</c:v>
                </c:pt>
                <c:pt idx="43000">
                  <c:v>192.36360769999999</c:v>
                </c:pt>
                <c:pt idx="43001">
                  <c:v>205.53495380000001</c:v>
                </c:pt>
                <c:pt idx="43002">
                  <c:v>205.36697269999999</c:v>
                </c:pt>
                <c:pt idx="43003">
                  <c:v>204.8249931</c:v>
                </c:pt>
                <c:pt idx="43004">
                  <c:v>192.43719350000001</c:v>
                </c:pt>
                <c:pt idx="43005">
                  <c:v>195.99618599999999</c:v>
                </c:pt>
                <c:pt idx="43006">
                  <c:v>201.3920177</c:v>
                </c:pt>
                <c:pt idx="43007">
                  <c:v>193.60942660000001</c:v>
                </c:pt>
                <c:pt idx="43008">
                  <c:v>192.35601539999999</c:v>
                </c:pt>
                <c:pt idx="43009">
                  <c:v>207.0721399</c:v>
                </c:pt>
                <c:pt idx="43010">
                  <c:v>195.91396689999999</c:v>
                </c:pt>
                <c:pt idx="43011">
                  <c:v>207.05654699999999</c:v>
                </c:pt>
                <c:pt idx="43012">
                  <c:v>201.42111489999999</c:v>
                </c:pt>
                <c:pt idx="43013">
                  <c:v>193.68353020000001</c:v>
                </c:pt>
                <c:pt idx="43014">
                  <c:v>199.43066110000001</c:v>
                </c:pt>
                <c:pt idx="43015">
                  <c:v>199.2383744</c:v>
                </c:pt>
                <c:pt idx="43016">
                  <c:v>193.60289159999999</c:v>
                </c:pt>
                <c:pt idx="43017">
                  <c:v>199.23151949999999</c:v>
                </c:pt>
                <c:pt idx="43018">
                  <c:v>201.44614820000001</c:v>
                </c:pt>
                <c:pt idx="43019">
                  <c:v>201.1952379</c:v>
                </c:pt>
                <c:pt idx="43020">
                  <c:v>195.89140789999999</c:v>
                </c:pt>
                <c:pt idx="43021">
                  <c:v>200.4769445</c:v>
                </c:pt>
                <c:pt idx="43022">
                  <c:v>207.39583329999999</c:v>
                </c:pt>
                <c:pt idx="43023">
                  <c:v>198.0983966</c:v>
                </c:pt>
                <c:pt idx="43024">
                  <c:v>195.81788510000001</c:v>
                </c:pt>
                <c:pt idx="43025">
                  <c:v>198.06975800000001</c:v>
                </c:pt>
                <c:pt idx="43026">
                  <c:v>200.50312030000001</c:v>
                </c:pt>
                <c:pt idx="43027">
                  <c:v>199.06800469999999</c:v>
                </c:pt>
                <c:pt idx="43028">
                  <c:v>199.33832849999999</c:v>
                </c:pt>
                <c:pt idx="43029">
                  <c:v>205.05282299999999</c:v>
                </c:pt>
                <c:pt idx="43030">
                  <c:v>201.27291729999999</c:v>
                </c:pt>
                <c:pt idx="43031">
                  <c:v>207.29619940000001</c:v>
                </c:pt>
                <c:pt idx="43032">
                  <c:v>199.3151354</c:v>
                </c:pt>
                <c:pt idx="43033">
                  <c:v>212.48138729999999</c:v>
                </c:pt>
                <c:pt idx="43034">
                  <c:v>201.55654490000001</c:v>
                </c:pt>
                <c:pt idx="43035">
                  <c:v>204.93671939999999</c:v>
                </c:pt>
                <c:pt idx="43036">
                  <c:v>200.5859916</c:v>
                </c:pt>
                <c:pt idx="43037">
                  <c:v>205.73748130000001</c:v>
                </c:pt>
                <c:pt idx="43038">
                  <c:v>207.9291412</c:v>
                </c:pt>
                <c:pt idx="43039">
                  <c:v>201.52139639999999</c:v>
                </c:pt>
                <c:pt idx="43040">
                  <c:v>205.78329780000001</c:v>
                </c:pt>
                <c:pt idx="43041">
                  <c:v>207.30234730000001</c:v>
                </c:pt>
                <c:pt idx="43042">
                  <c:v>206.7204777</c:v>
                </c:pt>
                <c:pt idx="43043">
                  <c:v>203.77022009999999</c:v>
                </c:pt>
                <c:pt idx="43044">
                  <c:v>206.7598845</c:v>
                </c:pt>
                <c:pt idx="43045">
                  <c:v>207.95817600000001</c:v>
                </c:pt>
                <c:pt idx="43046">
                  <c:v>202.79624380000001</c:v>
                </c:pt>
                <c:pt idx="43047">
                  <c:v>208.0010935</c:v>
                </c:pt>
                <c:pt idx="43048">
                  <c:v>208.03791469999999</c:v>
                </c:pt>
                <c:pt idx="43049">
                  <c:v>205.82189</c:v>
                </c:pt>
                <c:pt idx="43050">
                  <c:v>199.11971460000001</c:v>
                </c:pt>
                <c:pt idx="43051">
                  <c:v>207.188357</c:v>
                </c:pt>
                <c:pt idx="43052">
                  <c:v>199.0555794</c:v>
                </c:pt>
                <c:pt idx="43053">
                  <c:v>208.94259869999999</c:v>
                </c:pt>
                <c:pt idx="43054">
                  <c:v>208.9821556</c:v>
                </c:pt>
                <c:pt idx="43055">
                  <c:v>212.5794448</c:v>
                </c:pt>
                <c:pt idx="43056">
                  <c:v>192.4791477</c:v>
                </c:pt>
                <c:pt idx="43057">
                  <c:v>210.2279121</c:v>
                </c:pt>
                <c:pt idx="43058">
                  <c:v>208.04051860000001</c:v>
                </c:pt>
                <c:pt idx="43059">
                  <c:v>209.55839839999999</c:v>
                </c:pt>
                <c:pt idx="43060">
                  <c:v>201.32688110000001</c:v>
                </c:pt>
                <c:pt idx="43061">
                  <c:v>208.01471100000001</c:v>
                </c:pt>
                <c:pt idx="43062">
                  <c:v>200.31352899999999</c:v>
                </c:pt>
                <c:pt idx="43063">
                  <c:v>193.7216459</c:v>
                </c:pt>
                <c:pt idx="43064">
                  <c:v>198.03094100000001</c:v>
                </c:pt>
                <c:pt idx="43065">
                  <c:v>200.6450475</c:v>
                </c:pt>
                <c:pt idx="43066">
                  <c:v>206.9887908</c:v>
                </c:pt>
                <c:pt idx="43067">
                  <c:v>195.9282934</c:v>
                </c:pt>
                <c:pt idx="43068">
                  <c:v>197.9457233</c:v>
                </c:pt>
                <c:pt idx="43069">
                  <c:v>212.6049534</c:v>
                </c:pt>
                <c:pt idx="43070">
                  <c:v>201.51679100000001</c:v>
                </c:pt>
                <c:pt idx="43071">
                  <c:v>209.20395350000001</c:v>
                </c:pt>
                <c:pt idx="43072">
                  <c:v>207.01875229999999</c:v>
                </c:pt>
                <c:pt idx="43073">
                  <c:v>199.2810906</c:v>
                </c:pt>
                <c:pt idx="43074">
                  <c:v>200.45472760000001</c:v>
                </c:pt>
                <c:pt idx="43075">
                  <c:v>199.19647330000001</c:v>
                </c:pt>
                <c:pt idx="43076">
                  <c:v>209.2337689</c:v>
                </c:pt>
                <c:pt idx="43077">
                  <c:v>203.7352271</c:v>
                </c:pt>
                <c:pt idx="43078">
                  <c:v>206.77969479999999</c:v>
                </c:pt>
                <c:pt idx="43079">
                  <c:v>206.08592060000001</c:v>
                </c:pt>
                <c:pt idx="43080">
                  <c:v>200.53396319999999</c:v>
                </c:pt>
                <c:pt idx="43081">
                  <c:v>201.4144713</c:v>
                </c:pt>
                <c:pt idx="43082">
                  <c:v>208.2984112</c:v>
                </c:pt>
                <c:pt idx="43083">
                  <c:v>209.0005922</c:v>
                </c:pt>
                <c:pt idx="43084">
                  <c:v>208.29020539999999</c:v>
                </c:pt>
                <c:pt idx="43085">
                  <c:v>202.74904559999999</c:v>
                </c:pt>
                <c:pt idx="43086">
                  <c:v>215.1980293</c:v>
                </c:pt>
                <c:pt idx="43087">
                  <c:v>206.85945430000001</c:v>
                </c:pt>
                <c:pt idx="43088">
                  <c:v>208.31901429999999</c:v>
                </c:pt>
                <c:pt idx="43089">
                  <c:v>206.18927389999999</c:v>
                </c:pt>
                <c:pt idx="43090">
                  <c:v>209.08013510000001</c:v>
                </c:pt>
                <c:pt idx="43091">
                  <c:v>211.8896566</c:v>
                </c:pt>
                <c:pt idx="43092">
                  <c:v>206.16123899999999</c:v>
                </c:pt>
                <c:pt idx="43093">
                  <c:v>208.41542219999999</c:v>
                </c:pt>
                <c:pt idx="43094">
                  <c:v>212.7235963</c:v>
                </c:pt>
                <c:pt idx="43095">
                  <c:v>213.53624780000001</c:v>
                </c:pt>
                <c:pt idx="43096">
                  <c:v>208.40210579999999</c:v>
                </c:pt>
                <c:pt idx="43097">
                  <c:v>212.62703640000001</c:v>
                </c:pt>
                <c:pt idx="43098">
                  <c:v>213.56728889999999</c:v>
                </c:pt>
                <c:pt idx="43099">
                  <c:v>213.60476510000001</c:v>
                </c:pt>
                <c:pt idx="43100">
                  <c:v>208.37692569999999</c:v>
                </c:pt>
                <c:pt idx="43101">
                  <c:v>215.100776</c:v>
                </c:pt>
                <c:pt idx="43102">
                  <c:v>215.81179180000001</c:v>
                </c:pt>
                <c:pt idx="43103">
                  <c:v>213.62529720000001</c:v>
                </c:pt>
                <c:pt idx="43104">
                  <c:v>210.62072330000001</c:v>
                </c:pt>
                <c:pt idx="43105">
                  <c:v>205.96283940000001</c:v>
                </c:pt>
                <c:pt idx="43106">
                  <c:v>214.98467460000001</c:v>
                </c:pt>
                <c:pt idx="43107">
                  <c:v>215.85241830000001</c:v>
                </c:pt>
                <c:pt idx="43108">
                  <c:v>215.82299929999999</c:v>
                </c:pt>
                <c:pt idx="43109">
                  <c:v>208.1796386</c:v>
                </c:pt>
                <c:pt idx="43110">
                  <c:v>208.1244864</c:v>
                </c:pt>
                <c:pt idx="43111">
                  <c:v>200.57017479999999</c:v>
                </c:pt>
                <c:pt idx="43112">
                  <c:v>213.83905909999999</c:v>
                </c:pt>
                <c:pt idx="43113">
                  <c:v>208.37488070000001</c:v>
                </c:pt>
                <c:pt idx="43114">
                  <c:v>213.86957960000001</c:v>
                </c:pt>
                <c:pt idx="43115">
                  <c:v>206.13037679999999</c:v>
                </c:pt>
                <c:pt idx="43116">
                  <c:v>208.2680727</c:v>
                </c:pt>
                <c:pt idx="43117">
                  <c:v>206.04710420000001</c:v>
                </c:pt>
                <c:pt idx="43118">
                  <c:v>213.89612890000001</c:v>
                </c:pt>
                <c:pt idx="43119">
                  <c:v>213.62435909999999</c:v>
                </c:pt>
                <c:pt idx="43120">
                  <c:v>208.34813930000001</c:v>
                </c:pt>
                <c:pt idx="43121">
                  <c:v>208.2673388</c:v>
                </c:pt>
                <c:pt idx="43122">
                  <c:v>210.57399609999999</c:v>
                </c:pt>
                <c:pt idx="43123">
                  <c:v>213.70809869999999</c:v>
                </c:pt>
                <c:pt idx="43124">
                  <c:v>213.04294630000001</c:v>
                </c:pt>
                <c:pt idx="43125">
                  <c:v>213.9775941</c:v>
                </c:pt>
                <c:pt idx="43126">
                  <c:v>216.2361325</c:v>
                </c:pt>
                <c:pt idx="43127">
                  <c:v>216.22437690000001</c:v>
                </c:pt>
                <c:pt idx="43128">
                  <c:v>216.19897080000001</c:v>
                </c:pt>
                <c:pt idx="43129">
                  <c:v>213.76800119999999</c:v>
                </c:pt>
                <c:pt idx="43130">
                  <c:v>216.19959460000001</c:v>
                </c:pt>
                <c:pt idx="43131">
                  <c:v>212.98487800000001</c:v>
                </c:pt>
                <c:pt idx="43132">
                  <c:v>213.86029880000001</c:v>
                </c:pt>
                <c:pt idx="43133">
                  <c:v>216.17086860000001</c:v>
                </c:pt>
                <c:pt idx="43134">
                  <c:v>216.08879039999999</c:v>
                </c:pt>
                <c:pt idx="43135">
                  <c:v>131.18028229999999</c:v>
                </c:pt>
                <c:pt idx="43136">
                  <c:v>131.18028229999999</c:v>
                </c:pt>
                <c:pt idx="43137">
                  <c:v>137.15676880000001</c:v>
                </c:pt>
                <c:pt idx="43138">
                  <c:v>137.15676880000001</c:v>
                </c:pt>
                <c:pt idx="43139">
                  <c:v>132.05931319999999</c:v>
                </c:pt>
                <c:pt idx="43140">
                  <c:v>132.05931319999999</c:v>
                </c:pt>
                <c:pt idx="43141">
                  <c:v>139.02139070000001</c:v>
                </c:pt>
                <c:pt idx="43142">
                  <c:v>134.07030929999999</c:v>
                </c:pt>
                <c:pt idx="43143">
                  <c:v>139.02948219999999</c:v>
                </c:pt>
                <c:pt idx="43144">
                  <c:v>139.02948219999999</c:v>
                </c:pt>
                <c:pt idx="43145">
                  <c:v>131.29263159999999</c:v>
                </c:pt>
                <c:pt idx="43146">
                  <c:v>131.29263159999999</c:v>
                </c:pt>
                <c:pt idx="43147">
                  <c:v>131.2519427</c:v>
                </c:pt>
                <c:pt idx="43148">
                  <c:v>131.2519427</c:v>
                </c:pt>
                <c:pt idx="43149">
                  <c:v>139.90431559999999</c:v>
                </c:pt>
                <c:pt idx="43150">
                  <c:v>141.0420062</c:v>
                </c:pt>
                <c:pt idx="43151">
                  <c:v>135.95172339999999</c:v>
                </c:pt>
                <c:pt idx="43152">
                  <c:v>134.1146196</c:v>
                </c:pt>
                <c:pt idx="43153">
                  <c:v>131.3328827</c:v>
                </c:pt>
                <c:pt idx="43154">
                  <c:v>131.3328827</c:v>
                </c:pt>
                <c:pt idx="43155">
                  <c:v>145.99613189999999</c:v>
                </c:pt>
                <c:pt idx="43156">
                  <c:v>145.99613189999999</c:v>
                </c:pt>
                <c:pt idx="43157">
                  <c:v>140.90219189999999</c:v>
                </c:pt>
                <c:pt idx="43158">
                  <c:v>140.90219189999999</c:v>
                </c:pt>
                <c:pt idx="43159">
                  <c:v>137.27474179999999</c:v>
                </c:pt>
                <c:pt idx="43160">
                  <c:v>137.27474179999999</c:v>
                </c:pt>
                <c:pt idx="43161">
                  <c:v>132.1930088</c:v>
                </c:pt>
                <c:pt idx="43162">
                  <c:v>132.1930088</c:v>
                </c:pt>
                <c:pt idx="43163">
                  <c:v>132.14508129999999</c:v>
                </c:pt>
                <c:pt idx="43164">
                  <c:v>132.14508129999999</c:v>
                </c:pt>
                <c:pt idx="43165">
                  <c:v>137.2357131</c:v>
                </c:pt>
                <c:pt idx="43166">
                  <c:v>137.2357131</c:v>
                </c:pt>
                <c:pt idx="43167">
                  <c:v>131.3349307</c:v>
                </c:pt>
                <c:pt idx="43168">
                  <c:v>131.3349307</c:v>
                </c:pt>
                <c:pt idx="43169">
                  <c:v>134.18471930000001</c:v>
                </c:pt>
                <c:pt idx="43170">
                  <c:v>141.91220329999999</c:v>
                </c:pt>
                <c:pt idx="43171">
                  <c:v>141.9123385</c:v>
                </c:pt>
                <c:pt idx="43172">
                  <c:v>141.77888540000001</c:v>
                </c:pt>
                <c:pt idx="43173">
                  <c:v>134.21537409999999</c:v>
                </c:pt>
                <c:pt idx="43174">
                  <c:v>141.9234246</c:v>
                </c:pt>
                <c:pt idx="43175">
                  <c:v>136.8425675</c:v>
                </c:pt>
                <c:pt idx="43176">
                  <c:v>135.99784320000001</c:v>
                </c:pt>
                <c:pt idx="43177">
                  <c:v>134.21048300000001</c:v>
                </c:pt>
                <c:pt idx="43178">
                  <c:v>141.08547609999999</c:v>
                </c:pt>
                <c:pt idx="43179">
                  <c:v>132.2361884</c:v>
                </c:pt>
                <c:pt idx="43180">
                  <c:v>132.2361884</c:v>
                </c:pt>
                <c:pt idx="43181">
                  <c:v>137.3160967</c:v>
                </c:pt>
                <c:pt idx="43182">
                  <c:v>137.3160967</c:v>
                </c:pt>
                <c:pt idx="43183">
                  <c:v>147.86770329999999</c:v>
                </c:pt>
                <c:pt idx="43184">
                  <c:v>147.86770329999999</c:v>
                </c:pt>
                <c:pt idx="43185">
                  <c:v>141.78712590000001</c:v>
                </c:pt>
                <c:pt idx="43186">
                  <c:v>141.78712590000001</c:v>
                </c:pt>
                <c:pt idx="43187">
                  <c:v>139.17019199999999</c:v>
                </c:pt>
                <c:pt idx="43188">
                  <c:v>139.16539560000001</c:v>
                </c:pt>
                <c:pt idx="43189">
                  <c:v>139.16539560000001</c:v>
                </c:pt>
                <c:pt idx="43190">
                  <c:v>139.1161252</c:v>
                </c:pt>
                <c:pt idx="43191">
                  <c:v>139.1161252</c:v>
                </c:pt>
                <c:pt idx="43192">
                  <c:v>132.23692</c:v>
                </c:pt>
                <c:pt idx="43193">
                  <c:v>132.23692</c:v>
                </c:pt>
                <c:pt idx="43194">
                  <c:v>136.0745656</c:v>
                </c:pt>
                <c:pt idx="43195">
                  <c:v>137.3159004</c:v>
                </c:pt>
                <c:pt idx="43196">
                  <c:v>137.3159004</c:v>
                </c:pt>
                <c:pt idx="43197">
                  <c:v>141.15526489999999</c:v>
                </c:pt>
                <c:pt idx="43198">
                  <c:v>148.87867650000001</c:v>
                </c:pt>
                <c:pt idx="43199">
                  <c:v>148.8762093</c:v>
                </c:pt>
                <c:pt idx="43200">
                  <c:v>142.79956440000001</c:v>
                </c:pt>
                <c:pt idx="43201">
                  <c:v>142.7997096</c:v>
                </c:pt>
                <c:pt idx="43202">
                  <c:v>148.74025420000001</c:v>
                </c:pt>
                <c:pt idx="43203">
                  <c:v>143.6581296</c:v>
                </c:pt>
                <c:pt idx="43204">
                  <c:v>136.11237</c:v>
                </c:pt>
                <c:pt idx="43205">
                  <c:v>141.1894341</c:v>
                </c:pt>
                <c:pt idx="43206">
                  <c:v>149.88440270000001</c:v>
                </c:pt>
                <c:pt idx="43207">
                  <c:v>136.89225160000001</c:v>
                </c:pt>
                <c:pt idx="43208">
                  <c:v>141.9735025</c:v>
                </c:pt>
                <c:pt idx="43209">
                  <c:v>136.1055834</c:v>
                </c:pt>
                <c:pt idx="43210">
                  <c:v>139.1093328</c:v>
                </c:pt>
                <c:pt idx="43211">
                  <c:v>141.18201099999999</c:v>
                </c:pt>
                <c:pt idx="43212">
                  <c:v>154.834891</c:v>
                </c:pt>
                <c:pt idx="43213">
                  <c:v>154.834891</c:v>
                </c:pt>
                <c:pt idx="43214">
                  <c:v>139.21016299999999</c:v>
                </c:pt>
                <c:pt idx="43215">
                  <c:v>139.21016299999999</c:v>
                </c:pt>
                <c:pt idx="43216">
                  <c:v>141.9759823</c:v>
                </c:pt>
                <c:pt idx="43217">
                  <c:v>141.9785195</c:v>
                </c:pt>
                <c:pt idx="43218">
                  <c:v>148.74877950000001</c:v>
                </c:pt>
                <c:pt idx="43219">
                  <c:v>148.74877950000001</c:v>
                </c:pt>
                <c:pt idx="43220">
                  <c:v>143.6652416</c:v>
                </c:pt>
                <c:pt idx="43221">
                  <c:v>143.6652416</c:v>
                </c:pt>
                <c:pt idx="43222">
                  <c:v>139.2180391</c:v>
                </c:pt>
                <c:pt idx="43223">
                  <c:v>146.13667079999999</c:v>
                </c:pt>
                <c:pt idx="43224">
                  <c:v>146.13667079999999</c:v>
                </c:pt>
                <c:pt idx="43225">
                  <c:v>140.06805130000001</c:v>
                </c:pt>
                <c:pt idx="43226">
                  <c:v>141.05563029999999</c:v>
                </c:pt>
                <c:pt idx="43227">
                  <c:v>141.05563029999999</c:v>
                </c:pt>
                <c:pt idx="43228">
                  <c:v>140.99841739999999</c:v>
                </c:pt>
                <c:pt idx="43229">
                  <c:v>140.99841739999999</c:v>
                </c:pt>
                <c:pt idx="43230">
                  <c:v>142.04958300000001</c:v>
                </c:pt>
                <c:pt idx="43231">
                  <c:v>146.08867889999999</c:v>
                </c:pt>
                <c:pt idx="43232">
                  <c:v>146.08867889999999</c:v>
                </c:pt>
                <c:pt idx="43233">
                  <c:v>142.04984590000001</c:v>
                </c:pt>
                <c:pt idx="43234">
                  <c:v>139.2110251</c:v>
                </c:pt>
                <c:pt idx="43235">
                  <c:v>139.2110251</c:v>
                </c:pt>
                <c:pt idx="43236">
                  <c:v>149.76230219999999</c:v>
                </c:pt>
                <c:pt idx="43237">
                  <c:v>136.97726829999999</c:v>
                </c:pt>
                <c:pt idx="43238">
                  <c:v>149.76244829999999</c:v>
                </c:pt>
                <c:pt idx="43239">
                  <c:v>142.05431250000001</c:v>
                </c:pt>
                <c:pt idx="43240">
                  <c:v>155.7034275</c:v>
                </c:pt>
                <c:pt idx="43241">
                  <c:v>144.67767230000001</c:v>
                </c:pt>
                <c:pt idx="43242">
                  <c:v>144.6778022</c:v>
                </c:pt>
                <c:pt idx="43243">
                  <c:v>150.61600989999999</c:v>
                </c:pt>
                <c:pt idx="43244">
                  <c:v>145.53934319999999</c:v>
                </c:pt>
                <c:pt idx="43245">
                  <c:v>137.01936499999999</c:v>
                </c:pt>
                <c:pt idx="43246">
                  <c:v>142.09069339999999</c:v>
                </c:pt>
                <c:pt idx="43247">
                  <c:v>142.0892637</c:v>
                </c:pt>
                <c:pt idx="43248">
                  <c:v>142.09186869999999</c:v>
                </c:pt>
                <c:pt idx="43249">
                  <c:v>150.7651505</c:v>
                </c:pt>
                <c:pt idx="43250">
                  <c:v>145.68451540000001</c:v>
                </c:pt>
                <c:pt idx="43251">
                  <c:v>149.93410729999999</c:v>
                </c:pt>
                <c:pt idx="43252">
                  <c:v>139.99923920000001</c:v>
                </c:pt>
                <c:pt idx="43253">
                  <c:v>137.0107233</c:v>
                </c:pt>
                <c:pt idx="43254">
                  <c:v>142.8677453</c:v>
                </c:pt>
                <c:pt idx="43255">
                  <c:v>142.87022540000001</c:v>
                </c:pt>
                <c:pt idx="43256">
                  <c:v>156.7028005</c:v>
                </c:pt>
                <c:pt idx="43257">
                  <c:v>156.7028005</c:v>
                </c:pt>
                <c:pt idx="43258">
                  <c:v>142.08140940000001</c:v>
                </c:pt>
                <c:pt idx="43259">
                  <c:v>141.10605290000001</c:v>
                </c:pt>
                <c:pt idx="43260">
                  <c:v>141.10605290000001</c:v>
                </c:pt>
                <c:pt idx="43261">
                  <c:v>150.62590789999999</c:v>
                </c:pt>
                <c:pt idx="43262">
                  <c:v>150.62590789999999</c:v>
                </c:pt>
                <c:pt idx="43263">
                  <c:v>148.94732740000001</c:v>
                </c:pt>
                <c:pt idx="43264">
                  <c:v>148.9474299</c:v>
                </c:pt>
                <c:pt idx="43265">
                  <c:v>146.18546889999999</c:v>
                </c:pt>
                <c:pt idx="43266">
                  <c:v>146.18546889999999</c:v>
                </c:pt>
                <c:pt idx="43267">
                  <c:v>139.21889619999999</c:v>
                </c:pt>
                <c:pt idx="43268">
                  <c:v>146.536349</c:v>
                </c:pt>
                <c:pt idx="43269">
                  <c:v>146.536349</c:v>
                </c:pt>
                <c:pt idx="43270">
                  <c:v>142.08678159999999</c:v>
                </c:pt>
                <c:pt idx="43271">
                  <c:v>142.08690580000001</c:v>
                </c:pt>
                <c:pt idx="43272">
                  <c:v>140.12181390000001</c:v>
                </c:pt>
                <c:pt idx="43273">
                  <c:v>141.89148560000001</c:v>
                </c:pt>
                <c:pt idx="43274">
                  <c:v>141.89148560000001</c:v>
                </c:pt>
                <c:pt idx="43275">
                  <c:v>148.0261989</c:v>
                </c:pt>
                <c:pt idx="43276">
                  <c:v>148.0261989</c:v>
                </c:pt>
                <c:pt idx="43277">
                  <c:v>141.96321660000001</c:v>
                </c:pt>
                <c:pt idx="43278">
                  <c:v>141.95626010000001</c:v>
                </c:pt>
                <c:pt idx="43279">
                  <c:v>141.95626010000001</c:v>
                </c:pt>
                <c:pt idx="43280">
                  <c:v>147.96758209999999</c:v>
                </c:pt>
                <c:pt idx="43281">
                  <c:v>147.96758209999999</c:v>
                </c:pt>
                <c:pt idx="43282">
                  <c:v>142.94945609999999</c:v>
                </c:pt>
                <c:pt idx="43283">
                  <c:v>149.02042779999999</c:v>
                </c:pt>
                <c:pt idx="43284">
                  <c:v>142.9497594</c:v>
                </c:pt>
                <c:pt idx="43285">
                  <c:v>149.020692</c:v>
                </c:pt>
                <c:pt idx="43286">
                  <c:v>157.71756429999999</c:v>
                </c:pt>
                <c:pt idx="43287">
                  <c:v>157.71506539999999</c:v>
                </c:pt>
                <c:pt idx="43288">
                  <c:v>151.63694459999999</c:v>
                </c:pt>
                <c:pt idx="43289">
                  <c:v>151.63707539999999</c:v>
                </c:pt>
                <c:pt idx="43290">
                  <c:v>157.57580870000001</c:v>
                </c:pt>
                <c:pt idx="43291">
                  <c:v>141.10786110000001</c:v>
                </c:pt>
                <c:pt idx="43292">
                  <c:v>141.10786110000001</c:v>
                </c:pt>
                <c:pt idx="43293">
                  <c:v>146.5601441</c:v>
                </c:pt>
                <c:pt idx="43294">
                  <c:v>146.56028209999999</c:v>
                </c:pt>
                <c:pt idx="43295">
                  <c:v>150.01532159999999</c:v>
                </c:pt>
                <c:pt idx="43296">
                  <c:v>152.4913262</c:v>
                </c:pt>
                <c:pt idx="43297">
                  <c:v>146.1864769</c:v>
                </c:pt>
                <c:pt idx="43298">
                  <c:v>146.1864769</c:v>
                </c:pt>
                <c:pt idx="43299">
                  <c:v>147.41994529999999</c:v>
                </c:pt>
                <c:pt idx="43300">
                  <c:v>150.05816669999999</c:v>
                </c:pt>
                <c:pt idx="43301">
                  <c:v>142.99618150000001</c:v>
                </c:pt>
                <c:pt idx="43302">
                  <c:v>142.9964305</c:v>
                </c:pt>
                <c:pt idx="43303">
                  <c:v>152.64213330000001</c:v>
                </c:pt>
                <c:pt idx="43304">
                  <c:v>147.56423960000001</c:v>
                </c:pt>
                <c:pt idx="43305">
                  <c:v>149.0638907</c:v>
                </c:pt>
                <c:pt idx="43306">
                  <c:v>149.06410529999999</c:v>
                </c:pt>
                <c:pt idx="43307">
                  <c:v>145.74008420000001</c:v>
                </c:pt>
                <c:pt idx="43308">
                  <c:v>150.82136130000001</c:v>
                </c:pt>
                <c:pt idx="43309">
                  <c:v>142.41457679999999</c:v>
                </c:pt>
                <c:pt idx="43310">
                  <c:v>141.88575510000001</c:v>
                </c:pt>
                <c:pt idx="43311">
                  <c:v>164.6589457</c:v>
                </c:pt>
                <c:pt idx="43312">
                  <c:v>164.6589457</c:v>
                </c:pt>
                <c:pt idx="43313">
                  <c:v>144.7528781</c:v>
                </c:pt>
                <c:pt idx="43314">
                  <c:v>144.75534279999999</c:v>
                </c:pt>
                <c:pt idx="43315">
                  <c:v>158.57319089999999</c:v>
                </c:pt>
                <c:pt idx="43316">
                  <c:v>158.57319089999999</c:v>
                </c:pt>
                <c:pt idx="43317">
                  <c:v>149.8330674</c:v>
                </c:pt>
                <c:pt idx="43318">
                  <c:v>149.83562190000001</c:v>
                </c:pt>
                <c:pt idx="43319">
                  <c:v>153.4888632</c:v>
                </c:pt>
                <c:pt idx="43320">
                  <c:v>153.4888632</c:v>
                </c:pt>
                <c:pt idx="43321">
                  <c:v>150.04610439999999</c:v>
                </c:pt>
                <c:pt idx="43322">
                  <c:v>142.0116635</c:v>
                </c:pt>
                <c:pt idx="43323">
                  <c:v>142.0116635</c:v>
                </c:pt>
                <c:pt idx="43324">
                  <c:v>148.07832629999999</c:v>
                </c:pt>
                <c:pt idx="43325">
                  <c:v>148.07832629999999</c:v>
                </c:pt>
                <c:pt idx="43326">
                  <c:v>140.12192250000001</c:v>
                </c:pt>
                <c:pt idx="43327">
                  <c:v>148.4199682</c:v>
                </c:pt>
                <c:pt idx="43328">
                  <c:v>148.4199682</c:v>
                </c:pt>
                <c:pt idx="43329">
                  <c:v>142.9895583</c:v>
                </c:pt>
                <c:pt idx="43330">
                  <c:v>142.9897306</c:v>
                </c:pt>
                <c:pt idx="43331">
                  <c:v>149.0564894</c:v>
                </c:pt>
                <c:pt idx="43332">
                  <c:v>149.0590598</c:v>
                </c:pt>
                <c:pt idx="43333">
                  <c:v>143.77790340000001</c:v>
                </c:pt>
                <c:pt idx="43334">
                  <c:v>143.77790340000001</c:v>
                </c:pt>
                <c:pt idx="43335">
                  <c:v>142.0230176</c:v>
                </c:pt>
                <c:pt idx="43336">
                  <c:v>148.85713749999999</c:v>
                </c:pt>
                <c:pt idx="43337">
                  <c:v>148.85713749999999</c:v>
                </c:pt>
                <c:pt idx="43338">
                  <c:v>154.9981914</c:v>
                </c:pt>
                <c:pt idx="43339">
                  <c:v>154.9981914</c:v>
                </c:pt>
                <c:pt idx="43340">
                  <c:v>148.9306957</c:v>
                </c:pt>
                <c:pt idx="43341">
                  <c:v>148.92107050000001</c:v>
                </c:pt>
                <c:pt idx="43342">
                  <c:v>148.92107050000001</c:v>
                </c:pt>
                <c:pt idx="43343">
                  <c:v>143.85769619999999</c:v>
                </c:pt>
                <c:pt idx="43344">
                  <c:v>143.85083940000001</c:v>
                </c:pt>
                <c:pt idx="43345">
                  <c:v>143.85083940000001</c:v>
                </c:pt>
                <c:pt idx="43346">
                  <c:v>154.93825949999999</c:v>
                </c:pt>
                <c:pt idx="43347">
                  <c:v>154.93825949999999</c:v>
                </c:pt>
                <c:pt idx="43348">
                  <c:v>144.84097689999999</c:v>
                </c:pt>
                <c:pt idx="43349">
                  <c:v>149.9145686</c:v>
                </c:pt>
                <c:pt idx="43350">
                  <c:v>159.5906875</c:v>
                </c:pt>
                <c:pt idx="43351">
                  <c:v>144.84132500000001</c:v>
                </c:pt>
                <c:pt idx="43352">
                  <c:v>149.9148744</c:v>
                </c:pt>
                <c:pt idx="43353">
                  <c:v>159.5882287</c:v>
                </c:pt>
                <c:pt idx="43354">
                  <c:v>154.50515870000001</c:v>
                </c:pt>
                <c:pt idx="43355">
                  <c:v>154.5052986</c:v>
                </c:pt>
                <c:pt idx="43356">
                  <c:v>159.44779360000001</c:v>
                </c:pt>
                <c:pt idx="43357">
                  <c:v>142.01197400000001</c:v>
                </c:pt>
                <c:pt idx="43358">
                  <c:v>142.01197400000001</c:v>
                </c:pt>
                <c:pt idx="43359">
                  <c:v>154.371151</c:v>
                </c:pt>
                <c:pt idx="43360">
                  <c:v>145.83920509999999</c:v>
                </c:pt>
                <c:pt idx="43361">
                  <c:v>150.91136059999999</c:v>
                </c:pt>
                <c:pt idx="43362">
                  <c:v>148.07791449999999</c:v>
                </c:pt>
                <c:pt idx="43363">
                  <c:v>148.07791449999999</c:v>
                </c:pt>
                <c:pt idx="43364">
                  <c:v>150.29175599999999</c:v>
                </c:pt>
                <c:pt idx="43365">
                  <c:v>145.8850305</c:v>
                </c:pt>
                <c:pt idx="43366">
                  <c:v>150.9563077</c:v>
                </c:pt>
                <c:pt idx="43367">
                  <c:v>160.59413789999999</c:v>
                </c:pt>
                <c:pt idx="43368">
                  <c:v>154.51857910000001</c:v>
                </c:pt>
                <c:pt idx="43369">
                  <c:v>147.6258737</c:v>
                </c:pt>
                <c:pt idx="43370">
                  <c:v>149.44817850000001</c:v>
                </c:pt>
                <c:pt idx="43371">
                  <c:v>144.8949015</c:v>
                </c:pt>
                <c:pt idx="43372">
                  <c:v>144.8928645</c:v>
                </c:pt>
                <c:pt idx="43373">
                  <c:v>149.965295</c:v>
                </c:pt>
                <c:pt idx="43374">
                  <c:v>149.96554549999999</c:v>
                </c:pt>
                <c:pt idx="43375">
                  <c:v>152.70234199999999</c:v>
                </c:pt>
                <c:pt idx="43376">
                  <c:v>143.77148170000001</c:v>
                </c:pt>
                <c:pt idx="43377">
                  <c:v>146.63958600000001</c:v>
                </c:pt>
                <c:pt idx="43378">
                  <c:v>146.64201059999999</c:v>
                </c:pt>
                <c:pt idx="43379">
                  <c:v>166.5279917</c:v>
                </c:pt>
                <c:pt idx="43380">
                  <c:v>166.5279917</c:v>
                </c:pt>
                <c:pt idx="43381">
                  <c:v>148.84887409999999</c:v>
                </c:pt>
                <c:pt idx="43382">
                  <c:v>151.7150116</c:v>
                </c:pt>
                <c:pt idx="43383">
                  <c:v>160.4484611</c:v>
                </c:pt>
                <c:pt idx="43384">
                  <c:v>160.4484611</c:v>
                </c:pt>
                <c:pt idx="43385">
                  <c:v>151.7175493</c:v>
                </c:pt>
                <c:pt idx="43386">
                  <c:v>145.87423039999999</c:v>
                </c:pt>
                <c:pt idx="43387">
                  <c:v>155.3693189</c:v>
                </c:pt>
                <c:pt idx="43388">
                  <c:v>155.3693189</c:v>
                </c:pt>
                <c:pt idx="43389">
                  <c:v>157.79132680000001</c:v>
                </c:pt>
                <c:pt idx="43390">
                  <c:v>157.79143880000001</c:v>
                </c:pt>
                <c:pt idx="43391">
                  <c:v>150.94484220000001</c:v>
                </c:pt>
                <c:pt idx="43392">
                  <c:v>143.9114726</c:v>
                </c:pt>
                <c:pt idx="43393">
                  <c:v>143.9114726</c:v>
                </c:pt>
                <c:pt idx="43394">
                  <c:v>150.30045010000001</c:v>
                </c:pt>
                <c:pt idx="43395">
                  <c:v>150.30045010000001</c:v>
                </c:pt>
                <c:pt idx="43396">
                  <c:v>148.98081730000001</c:v>
                </c:pt>
                <c:pt idx="43397">
                  <c:v>148.98081730000001</c:v>
                </c:pt>
                <c:pt idx="43398">
                  <c:v>142.0199748</c:v>
                </c:pt>
                <c:pt idx="43399">
                  <c:v>155.05196609999999</c:v>
                </c:pt>
                <c:pt idx="43400">
                  <c:v>155.05196609999999</c:v>
                </c:pt>
                <c:pt idx="43401">
                  <c:v>144.88648130000001</c:v>
                </c:pt>
                <c:pt idx="43402">
                  <c:v>144.88668709999999</c:v>
                </c:pt>
                <c:pt idx="43403">
                  <c:v>149.9585683</c:v>
                </c:pt>
                <c:pt idx="43404">
                  <c:v>149.95872230000001</c:v>
                </c:pt>
                <c:pt idx="43405">
                  <c:v>146.65528409999999</c:v>
                </c:pt>
                <c:pt idx="43406">
                  <c:v>146.65528409999999</c:v>
                </c:pt>
                <c:pt idx="43407">
                  <c:v>143.92110489999999</c:v>
                </c:pt>
                <c:pt idx="43408">
                  <c:v>150.74281089999999</c:v>
                </c:pt>
                <c:pt idx="43409">
                  <c:v>150.74281089999999</c:v>
                </c:pt>
                <c:pt idx="43410">
                  <c:v>148.9901705</c:v>
                </c:pt>
                <c:pt idx="43411">
                  <c:v>156.8158751</c:v>
                </c:pt>
                <c:pt idx="43412">
                  <c:v>156.8158751</c:v>
                </c:pt>
                <c:pt idx="43413">
                  <c:v>155.8971918</c:v>
                </c:pt>
                <c:pt idx="43414">
                  <c:v>156.8842132</c:v>
                </c:pt>
                <c:pt idx="43415">
                  <c:v>156.8842132</c:v>
                </c:pt>
                <c:pt idx="43416">
                  <c:v>150.8221643</c:v>
                </c:pt>
                <c:pt idx="43417">
                  <c:v>145.75606669999999</c:v>
                </c:pt>
                <c:pt idx="43418">
                  <c:v>150.8150895</c:v>
                </c:pt>
                <c:pt idx="43419">
                  <c:v>150.8150895</c:v>
                </c:pt>
                <c:pt idx="43420">
                  <c:v>146.73715870000001</c:v>
                </c:pt>
                <c:pt idx="43421">
                  <c:v>146.73715870000001</c:v>
                </c:pt>
                <c:pt idx="43422">
                  <c:v>167.3953846</c:v>
                </c:pt>
                <c:pt idx="43423">
                  <c:v>167.5413581</c:v>
                </c:pt>
                <c:pt idx="43424">
                  <c:v>161.46337890000001</c:v>
                </c:pt>
                <c:pt idx="43425">
                  <c:v>161.46093020000001</c:v>
                </c:pt>
                <c:pt idx="43426">
                  <c:v>146.73880080000001</c:v>
                </c:pt>
                <c:pt idx="43427">
                  <c:v>156.38552229999999</c:v>
                </c:pt>
                <c:pt idx="43428">
                  <c:v>162.3127571</c:v>
                </c:pt>
                <c:pt idx="43429">
                  <c:v>151.80790730000001</c:v>
                </c:pt>
                <c:pt idx="43430">
                  <c:v>156.38566990000001</c:v>
                </c:pt>
                <c:pt idx="43431">
                  <c:v>157.8780452</c:v>
                </c:pt>
                <c:pt idx="43432">
                  <c:v>146.73919330000001</c:v>
                </c:pt>
                <c:pt idx="43433">
                  <c:v>151.80825680000001</c:v>
                </c:pt>
                <c:pt idx="43434">
                  <c:v>157.87835380000001</c:v>
                </c:pt>
                <c:pt idx="43435">
                  <c:v>151.31516500000001</c:v>
                </c:pt>
                <c:pt idx="43436">
                  <c:v>151.31528800000001</c:v>
                </c:pt>
                <c:pt idx="43437">
                  <c:v>157.24012110000001</c:v>
                </c:pt>
                <c:pt idx="43438">
                  <c:v>143.9102365</c:v>
                </c:pt>
                <c:pt idx="43439">
                  <c:v>143.9102365</c:v>
                </c:pt>
                <c:pt idx="43440">
                  <c:v>152.17501179999999</c:v>
                </c:pt>
                <c:pt idx="43441">
                  <c:v>147.73413859999999</c:v>
                </c:pt>
                <c:pt idx="43442">
                  <c:v>148.97892669999999</c:v>
                </c:pt>
                <c:pt idx="43443">
                  <c:v>148.97892669999999</c:v>
                </c:pt>
                <c:pt idx="43444">
                  <c:v>152.80416220000001</c:v>
                </c:pt>
                <c:pt idx="43445">
                  <c:v>155.05413809999999</c:v>
                </c:pt>
                <c:pt idx="43446">
                  <c:v>155.05413809999999</c:v>
                </c:pt>
                <c:pt idx="43447">
                  <c:v>149.5131749</c:v>
                </c:pt>
                <c:pt idx="43448">
                  <c:v>162.46925429999999</c:v>
                </c:pt>
                <c:pt idx="43449">
                  <c:v>157.39032180000001</c:v>
                </c:pt>
                <c:pt idx="43450">
                  <c:v>147.784502</c:v>
                </c:pt>
                <c:pt idx="43451">
                  <c:v>152.3187744</c:v>
                </c:pt>
                <c:pt idx="43452">
                  <c:v>148.24833380000001</c:v>
                </c:pt>
                <c:pt idx="43453">
                  <c:v>152.8490319</c:v>
                </c:pt>
                <c:pt idx="43454">
                  <c:v>154.58258739999999</c:v>
                </c:pt>
                <c:pt idx="43455">
                  <c:v>146.79275999999999</c:v>
                </c:pt>
                <c:pt idx="43456">
                  <c:v>145.65638949999999</c:v>
                </c:pt>
                <c:pt idx="43457">
                  <c:v>146.79311100000001</c:v>
                </c:pt>
                <c:pt idx="43458">
                  <c:v>151.85876339999999</c:v>
                </c:pt>
                <c:pt idx="43459">
                  <c:v>151.86147109999999</c:v>
                </c:pt>
                <c:pt idx="43460">
                  <c:v>160.6568752</c:v>
                </c:pt>
                <c:pt idx="43461">
                  <c:v>157.92563559999999</c:v>
                </c:pt>
                <c:pt idx="43462">
                  <c:v>157.9284169</c:v>
                </c:pt>
                <c:pt idx="43463">
                  <c:v>168.39399259999999</c:v>
                </c:pt>
                <c:pt idx="43464">
                  <c:v>168.39399259999999</c:v>
                </c:pt>
                <c:pt idx="43465">
                  <c:v>150.73143669999999</c:v>
                </c:pt>
                <c:pt idx="43466">
                  <c:v>154.58826089999999</c:v>
                </c:pt>
                <c:pt idx="43467">
                  <c:v>154.59077569999999</c:v>
                </c:pt>
                <c:pt idx="43468">
                  <c:v>162.32579329999999</c:v>
                </c:pt>
                <c:pt idx="43469">
                  <c:v>162.32579329999999</c:v>
                </c:pt>
                <c:pt idx="43470">
                  <c:v>159.6720038</c:v>
                </c:pt>
                <c:pt idx="43471">
                  <c:v>159.6721</c:v>
                </c:pt>
                <c:pt idx="43472">
                  <c:v>157.25158809999999</c:v>
                </c:pt>
                <c:pt idx="43473">
                  <c:v>157.25158809999999</c:v>
                </c:pt>
                <c:pt idx="43474">
                  <c:v>155.81596970000001</c:v>
                </c:pt>
                <c:pt idx="43475">
                  <c:v>147.7717399</c:v>
                </c:pt>
                <c:pt idx="43476">
                  <c:v>152.83801009999999</c:v>
                </c:pt>
                <c:pt idx="43477">
                  <c:v>153.1738684</c:v>
                </c:pt>
                <c:pt idx="43478">
                  <c:v>153.1738684</c:v>
                </c:pt>
                <c:pt idx="43479">
                  <c:v>146.8033489</c:v>
                </c:pt>
                <c:pt idx="43480">
                  <c:v>146.8033489</c:v>
                </c:pt>
                <c:pt idx="43481">
                  <c:v>150.87779470000001</c:v>
                </c:pt>
                <c:pt idx="43482">
                  <c:v>150.87779470000001</c:v>
                </c:pt>
                <c:pt idx="43483">
                  <c:v>143.9194517</c:v>
                </c:pt>
                <c:pt idx="43484">
                  <c:v>156.94130419999999</c:v>
                </c:pt>
                <c:pt idx="43485">
                  <c:v>156.94130419999999</c:v>
                </c:pt>
                <c:pt idx="43486">
                  <c:v>142.8842708</c:v>
                </c:pt>
                <c:pt idx="43487">
                  <c:v>146.7848247</c:v>
                </c:pt>
                <c:pt idx="43488">
                  <c:v>146.78508790000001</c:v>
                </c:pt>
                <c:pt idx="43489">
                  <c:v>148.99192020000001</c:v>
                </c:pt>
                <c:pt idx="43490">
                  <c:v>142.5046471</c:v>
                </c:pt>
                <c:pt idx="43491">
                  <c:v>151.8525999</c:v>
                </c:pt>
                <c:pt idx="43492">
                  <c:v>151.85280689999999</c:v>
                </c:pt>
                <c:pt idx="43493">
                  <c:v>157.92127489999999</c:v>
                </c:pt>
                <c:pt idx="43494">
                  <c:v>157.92143060000001</c:v>
                </c:pt>
                <c:pt idx="43495">
                  <c:v>148.54384289999999</c:v>
                </c:pt>
                <c:pt idx="43496">
                  <c:v>148.54384289999999</c:v>
                </c:pt>
                <c:pt idx="43497">
                  <c:v>153.61737489999999</c:v>
                </c:pt>
                <c:pt idx="43498">
                  <c:v>153.61737489999999</c:v>
                </c:pt>
                <c:pt idx="43499">
                  <c:v>145.82517240000001</c:v>
                </c:pt>
                <c:pt idx="43500">
                  <c:v>158.69532430000001</c:v>
                </c:pt>
                <c:pt idx="43501">
                  <c:v>158.69532430000001</c:v>
                </c:pt>
                <c:pt idx="43502">
                  <c:v>150.89011859999999</c:v>
                </c:pt>
                <c:pt idx="43503">
                  <c:v>155.96353869999999</c:v>
                </c:pt>
                <c:pt idx="43504">
                  <c:v>170.25684330000001</c:v>
                </c:pt>
                <c:pt idx="43505">
                  <c:v>169.41021330000001</c:v>
                </c:pt>
                <c:pt idx="43506">
                  <c:v>164.7765436</c:v>
                </c:pt>
                <c:pt idx="43507">
                  <c:v>164.7765436</c:v>
                </c:pt>
                <c:pt idx="43508">
                  <c:v>164.84674079999999</c:v>
                </c:pt>
                <c:pt idx="43509">
                  <c:v>164.84674079999999</c:v>
                </c:pt>
                <c:pt idx="43510">
                  <c:v>157.78826910000001</c:v>
                </c:pt>
                <c:pt idx="43511">
                  <c:v>152.71770330000001</c:v>
                </c:pt>
                <c:pt idx="43512">
                  <c:v>158.77221610000001</c:v>
                </c:pt>
                <c:pt idx="43513">
                  <c:v>158.77221610000001</c:v>
                </c:pt>
                <c:pt idx="43514">
                  <c:v>147.65357969999999</c:v>
                </c:pt>
                <c:pt idx="43515">
                  <c:v>153.6987369</c:v>
                </c:pt>
                <c:pt idx="43516">
                  <c:v>153.6987369</c:v>
                </c:pt>
                <c:pt idx="43517">
                  <c:v>148.63415069999999</c:v>
                </c:pt>
                <c:pt idx="43518">
                  <c:v>148.63415069999999</c:v>
                </c:pt>
                <c:pt idx="43519">
                  <c:v>163.34069410000001</c:v>
                </c:pt>
                <c:pt idx="43520">
                  <c:v>163.34084250000001</c:v>
                </c:pt>
                <c:pt idx="43521">
                  <c:v>164.1881004</c:v>
                </c:pt>
                <c:pt idx="43522">
                  <c:v>158.26518590000001</c:v>
                </c:pt>
                <c:pt idx="43523">
                  <c:v>158.26530980000001</c:v>
                </c:pt>
                <c:pt idx="43524">
                  <c:v>154.69085699999999</c:v>
                </c:pt>
                <c:pt idx="43525">
                  <c:v>159.76535050000001</c:v>
                </c:pt>
                <c:pt idx="43526">
                  <c:v>159.1203016</c:v>
                </c:pt>
                <c:pt idx="43527">
                  <c:v>154.69125510000001</c:v>
                </c:pt>
                <c:pt idx="43528">
                  <c:v>159.76570419999999</c:v>
                </c:pt>
                <c:pt idx="43529">
                  <c:v>146.80277559999999</c:v>
                </c:pt>
                <c:pt idx="43530">
                  <c:v>146.80277559999999</c:v>
                </c:pt>
                <c:pt idx="43531">
                  <c:v>155.04794010000001</c:v>
                </c:pt>
                <c:pt idx="43532">
                  <c:v>150.8767162</c:v>
                </c:pt>
                <c:pt idx="43533">
                  <c:v>150.8767162</c:v>
                </c:pt>
                <c:pt idx="43534">
                  <c:v>149.630548</c:v>
                </c:pt>
                <c:pt idx="43535">
                  <c:v>154.69622960000001</c:v>
                </c:pt>
                <c:pt idx="43536">
                  <c:v>160.75950409999999</c:v>
                </c:pt>
                <c:pt idx="43537">
                  <c:v>156.94443749999999</c:v>
                </c:pt>
                <c:pt idx="43538">
                  <c:v>156.94443749999999</c:v>
                </c:pt>
                <c:pt idx="43539">
                  <c:v>148.31771219999999</c:v>
                </c:pt>
                <c:pt idx="43540">
                  <c:v>143.01211119999999</c:v>
                </c:pt>
                <c:pt idx="43541">
                  <c:v>150.4256354</c:v>
                </c:pt>
                <c:pt idx="43542">
                  <c:v>152.3874907</c:v>
                </c:pt>
                <c:pt idx="43543">
                  <c:v>164.34376610000001</c:v>
                </c:pt>
                <c:pt idx="43544">
                  <c:v>159.2721937</c:v>
                </c:pt>
                <c:pt idx="43545">
                  <c:v>154.20520089999999</c:v>
                </c:pt>
                <c:pt idx="43546">
                  <c:v>150.13607490000001</c:v>
                </c:pt>
                <c:pt idx="43547">
                  <c:v>157.45582959999999</c:v>
                </c:pt>
                <c:pt idx="43548">
                  <c:v>149.6853931</c:v>
                </c:pt>
                <c:pt idx="43549">
                  <c:v>147.54495800000001</c:v>
                </c:pt>
                <c:pt idx="43550">
                  <c:v>154.74821420000001</c:v>
                </c:pt>
                <c:pt idx="43551">
                  <c:v>160.81107119999999</c:v>
                </c:pt>
                <c:pt idx="43552">
                  <c:v>162.53590500000001</c:v>
                </c:pt>
                <c:pt idx="43553">
                  <c:v>151.40533790000001</c:v>
                </c:pt>
                <c:pt idx="43554">
                  <c:v>151.4076934</c:v>
                </c:pt>
                <c:pt idx="43555">
                  <c:v>154.74941419999999</c:v>
                </c:pt>
                <c:pt idx="43556">
                  <c:v>154.7497693</c:v>
                </c:pt>
                <c:pt idx="43557">
                  <c:v>159.820639</c:v>
                </c:pt>
                <c:pt idx="43558">
                  <c:v>152.61556999999999</c:v>
                </c:pt>
                <c:pt idx="43559">
                  <c:v>156.47277560000001</c:v>
                </c:pt>
                <c:pt idx="43560">
                  <c:v>156.47282960000001</c:v>
                </c:pt>
                <c:pt idx="43561">
                  <c:v>159.820953</c:v>
                </c:pt>
                <c:pt idx="43562">
                  <c:v>161.5494185</c:v>
                </c:pt>
                <c:pt idx="43563">
                  <c:v>165.18758940000001</c:v>
                </c:pt>
                <c:pt idx="43564">
                  <c:v>165.18758940000001</c:v>
                </c:pt>
                <c:pt idx="43565">
                  <c:v>161.5520013</c:v>
                </c:pt>
                <c:pt idx="43566">
                  <c:v>157.6979211</c:v>
                </c:pt>
                <c:pt idx="43567">
                  <c:v>160.11985189999999</c:v>
                </c:pt>
                <c:pt idx="43568">
                  <c:v>160.11985189999999</c:v>
                </c:pt>
                <c:pt idx="43569">
                  <c:v>167.62872110000001</c:v>
                </c:pt>
                <c:pt idx="43570">
                  <c:v>149.67063859999999</c:v>
                </c:pt>
                <c:pt idx="43571">
                  <c:v>155.05928520000001</c:v>
                </c:pt>
                <c:pt idx="43572">
                  <c:v>155.05928520000001</c:v>
                </c:pt>
                <c:pt idx="43573">
                  <c:v>154.7351745</c:v>
                </c:pt>
                <c:pt idx="43574">
                  <c:v>148.70527989999999</c:v>
                </c:pt>
                <c:pt idx="43575">
                  <c:v>148.70527989999999</c:v>
                </c:pt>
                <c:pt idx="43576">
                  <c:v>160.7997383</c:v>
                </c:pt>
                <c:pt idx="43577">
                  <c:v>153.767156</c:v>
                </c:pt>
                <c:pt idx="43578">
                  <c:v>153.767156</c:v>
                </c:pt>
                <c:pt idx="43579">
                  <c:v>145.82025290000001</c:v>
                </c:pt>
                <c:pt idx="43580">
                  <c:v>158.8349206</c:v>
                </c:pt>
                <c:pt idx="43581">
                  <c:v>158.8349206</c:v>
                </c:pt>
                <c:pt idx="43582">
                  <c:v>164.90848360000001</c:v>
                </c:pt>
                <c:pt idx="43583">
                  <c:v>164.90848360000001</c:v>
                </c:pt>
                <c:pt idx="43584">
                  <c:v>150.88856329999999</c:v>
                </c:pt>
                <c:pt idx="43585">
                  <c:v>154.74129569999999</c:v>
                </c:pt>
                <c:pt idx="43586">
                  <c:v>150.43370949999999</c:v>
                </c:pt>
                <c:pt idx="43587">
                  <c:v>150.43370949999999</c:v>
                </c:pt>
                <c:pt idx="43588">
                  <c:v>154.73916489999999</c:v>
                </c:pt>
                <c:pt idx="43589">
                  <c:v>159.81188850000001</c:v>
                </c:pt>
                <c:pt idx="43590">
                  <c:v>155.96063799999999</c:v>
                </c:pt>
                <c:pt idx="43591">
                  <c:v>159.81207699999999</c:v>
                </c:pt>
                <c:pt idx="43592">
                  <c:v>142.96482950000001</c:v>
                </c:pt>
                <c:pt idx="43593">
                  <c:v>155.50058849999999</c:v>
                </c:pt>
                <c:pt idx="43594">
                  <c:v>155.50058849999999</c:v>
                </c:pt>
                <c:pt idx="43595">
                  <c:v>160.5764848</c:v>
                </c:pt>
                <c:pt idx="43596">
                  <c:v>160.5764848</c:v>
                </c:pt>
                <c:pt idx="43597">
                  <c:v>147.7282391</c:v>
                </c:pt>
                <c:pt idx="43598">
                  <c:v>166.65232649999999</c:v>
                </c:pt>
                <c:pt idx="43599">
                  <c:v>166.65232649999999</c:v>
                </c:pt>
                <c:pt idx="43600">
                  <c:v>152.78917079999999</c:v>
                </c:pt>
                <c:pt idx="43601">
                  <c:v>171.28658419999999</c:v>
                </c:pt>
                <c:pt idx="43602">
                  <c:v>157.8583763</c:v>
                </c:pt>
                <c:pt idx="43603">
                  <c:v>166.2052142</c:v>
                </c:pt>
                <c:pt idx="43604">
                  <c:v>166.2053397</c:v>
                </c:pt>
                <c:pt idx="43605">
                  <c:v>167.05480309999999</c:v>
                </c:pt>
                <c:pt idx="43606">
                  <c:v>159.6810657</c:v>
                </c:pt>
                <c:pt idx="43607">
                  <c:v>166.73127289999999</c:v>
                </c:pt>
                <c:pt idx="43608">
                  <c:v>166.73127289999999</c:v>
                </c:pt>
                <c:pt idx="43609">
                  <c:v>154.6124149</c:v>
                </c:pt>
                <c:pt idx="43610">
                  <c:v>161.1359544</c:v>
                </c:pt>
                <c:pt idx="43611">
                  <c:v>160.6620197</c:v>
                </c:pt>
                <c:pt idx="43612">
                  <c:v>160.6620197</c:v>
                </c:pt>
                <c:pt idx="43613">
                  <c:v>161.13608450000001</c:v>
                </c:pt>
                <c:pt idx="43614">
                  <c:v>150.54371889999999</c:v>
                </c:pt>
                <c:pt idx="43615">
                  <c:v>155.5929419</c:v>
                </c:pt>
                <c:pt idx="43616">
                  <c:v>155.5929419</c:v>
                </c:pt>
                <c:pt idx="43617">
                  <c:v>150.5325642</c:v>
                </c:pt>
                <c:pt idx="43618">
                  <c:v>150.5325642</c:v>
                </c:pt>
                <c:pt idx="43619">
                  <c:v>156.0737475</c:v>
                </c:pt>
                <c:pt idx="43620">
                  <c:v>161.9906277</c:v>
                </c:pt>
                <c:pt idx="43621">
                  <c:v>151.52297050000001</c:v>
                </c:pt>
                <c:pt idx="43622">
                  <c:v>156.5819936</c:v>
                </c:pt>
                <c:pt idx="43623">
                  <c:v>161.6520051</c:v>
                </c:pt>
                <c:pt idx="43624">
                  <c:v>167.72212690000001</c:v>
                </c:pt>
                <c:pt idx="43625">
                  <c:v>151.52575630000001</c:v>
                </c:pt>
                <c:pt idx="43626">
                  <c:v>156.5848503</c:v>
                </c:pt>
                <c:pt idx="43627">
                  <c:v>157.91865899999999</c:v>
                </c:pt>
                <c:pt idx="43628">
                  <c:v>161.65490589999999</c:v>
                </c:pt>
                <c:pt idx="43629">
                  <c:v>148.70302100000001</c:v>
                </c:pt>
                <c:pt idx="43630">
                  <c:v>148.70302100000001</c:v>
                </c:pt>
                <c:pt idx="43631">
                  <c:v>153.76443159999999</c:v>
                </c:pt>
                <c:pt idx="43632">
                  <c:v>153.76443159999999</c:v>
                </c:pt>
                <c:pt idx="43633">
                  <c:v>148.45391699999999</c:v>
                </c:pt>
                <c:pt idx="43634">
                  <c:v>152.51731169999999</c:v>
                </c:pt>
                <c:pt idx="43635">
                  <c:v>157.57967880000001</c:v>
                </c:pt>
                <c:pt idx="43636">
                  <c:v>162.65065960000001</c:v>
                </c:pt>
                <c:pt idx="43637">
                  <c:v>158.8364297</c:v>
                </c:pt>
                <c:pt idx="43638">
                  <c:v>158.8364297</c:v>
                </c:pt>
                <c:pt idx="43639">
                  <c:v>150.2104879</c:v>
                </c:pt>
                <c:pt idx="43640">
                  <c:v>164.9067584</c:v>
                </c:pt>
                <c:pt idx="43641">
                  <c:v>164.9067584</c:v>
                </c:pt>
                <c:pt idx="43642">
                  <c:v>154.2768974</c:v>
                </c:pt>
                <c:pt idx="43643">
                  <c:v>167.21073820000001</c:v>
                </c:pt>
                <c:pt idx="43644">
                  <c:v>162.14030890000001</c:v>
                </c:pt>
                <c:pt idx="43645">
                  <c:v>159.34103250000001</c:v>
                </c:pt>
                <c:pt idx="43646">
                  <c:v>157.08161319999999</c:v>
                </c:pt>
                <c:pt idx="43647">
                  <c:v>153.01271410000001</c:v>
                </c:pt>
                <c:pt idx="43648">
                  <c:v>150.42513790000001</c:v>
                </c:pt>
                <c:pt idx="43649">
                  <c:v>148.51401509999999</c:v>
                </c:pt>
                <c:pt idx="43650">
                  <c:v>164.41417240000001</c:v>
                </c:pt>
                <c:pt idx="43651">
                  <c:v>152.57694179999999</c:v>
                </c:pt>
                <c:pt idx="43652">
                  <c:v>157.63425050000001</c:v>
                </c:pt>
                <c:pt idx="43653">
                  <c:v>162.7045727</c:v>
                </c:pt>
                <c:pt idx="43654">
                  <c:v>151.58650460000001</c:v>
                </c:pt>
                <c:pt idx="43655">
                  <c:v>158.35878790000001</c:v>
                </c:pt>
                <c:pt idx="43656">
                  <c:v>154.5035263</c:v>
                </c:pt>
                <c:pt idx="43657">
                  <c:v>158.36124050000001</c:v>
                </c:pt>
                <c:pt idx="43658">
                  <c:v>151.5869701</c:v>
                </c:pt>
                <c:pt idx="43659">
                  <c:v>156.6453224</c:v>
                </c:pt>
                <c:pt idx="43660">
                  <c:v>156.64574519999999</c:v>
                </c:pt>
                <c:pt idx="43661">
                  <c:v>172.14335879999999</c:v>
                </c:pt>
                <c:pt idx="43662">
                  <c:v>172.14335879999999</c:v>
                </c:pt>
                <c:pt idx="43663">
                  <c:v>161.71233760000001</c:v>
                </c:pt>
                <c:pt idx="43664">
                  <c:v>161.7151753</c:v>
                </c:pt>
                <c:pt idx="43665">
                  <c:v>163.4310619</c:v>
                </c:pt>
                <c:pt idx="43666">
                  <c:v>163.43111630000001</c:v>
                </c:pt>
                <c:pt idx="43667">
                  <c:v>167.78195289999999</c:v>
                </c:pt>
                <c:pt idx="43668">
                  <c:v>167.06804210000001</c:v>
                </c:pt>
                <c:pt idx="43669">
                  <c:v>167.06804210000001</c:v>
                </c:pt>
                <c:pt idx="43670">
                  <c:v>159.57906220000001</c:v>
                </c:pt>
                <c:pt idx="43671">
                  <c:v>169.505054</c:v>
                </c:pt>
                <c:pt idx="43672">
                  <c:v>148.497668</c:v>
                </c:pt>
                <c:pt idx="43673">
                  <c:v>162.00230930000001</c:v>
                </c:pt>
                <c:pt idx="43674">
                  <c:v>162.00230930000001</c:v>
                </c:pt>
                <c:pt idx="43675">
                  <c:v>152.5600857</c:v>
                </c:pt>
                <c:pt idx="43676">
                  <c:v>157.93373930000001</c:v>
                </c:pt>
                <c:pt idx="43677">
                  <c:v>157.93373930000001</c:v>
                </c:pt>
                <c:pt idx="43678">
                  <c:v>157.62147970000001</c:v>
                </c:pt>
                <c:pt idx="43679">
                  <c:v>154.85470720000001</c:v>
                </c:pt>
                <c:pt idx="43680">
                  <c:v>154.85470720000001</c:v>
                </c:pt>
                <c:pt idx="43681">
                  <c:v>162.69115790000001</c:v>
                </c:pt>
                <c:pt idx="43682">
                  <c:v>150.6061871</c:v>
                </c:pt>
                <c:pt idx="43683">
                  <c:v>150.6061871</c:v>
                </c:pt>
                <c:pt idx="43684">
                  <c:v>155.6664596</c:v>
                </c:pt>
                <c:pt idx="43685">
                  <c:v>155.6664596</c:v>
                </c:pt>
                <c:pt idx="43686">
                  <c:v>147.72671740000001</c:v>
                </c:pt>
                <c:pt idx="43687">
                  <c:v>160.73260250000001</c:v>
                </c:pt>
                <c:pt idx="43688">
                  <c:v>160.73260250000001</c:v>
                </c:pt>
                <c:pt idx="43689">
                  <c:v>151.57701320000001</c:v>
                </c:pt>
                <c:pt idx="43690">
                  <c:v>153.31461830000001</c:v>
                </c:pt>
                <c:pt idx="43691">
                  <c:v>153.31461830000001</c:v>
                </c:pt>
                <c:pt idx="43692">
                  <c:v>151.57511450000001</c:v>
                </c:pt>
                <c:pt idx="43693">
                  <c:v>166.79880499999999</c:v>
                </c:pt>
                <c:pt idx="43694">
                  <c:v>166.79880499999999</c:v>
                </c:pt>
                <c:pt idx="43695">
                  <c:v>152.7866296</c:v>
                </c:pt>
                <c:pt idx="43696">
                  <c:v>156.6353111</c:v>
                </c:pt>
                <c:pt idx="43697">
                  <c:v>156.63561670000001</c:v>
                </c:pt>
                <c:pt idx="43698">
                  <c:v>157.38760959999999</c:v>
                </c:pt>
                <c:pt idx="43699">
                  <c:v>157.38760959999999</c:v>
                </c:pt>
                <c:pt idx="43700">
                  <c:v>161.7041433</c:v>
                </c:pt>
                <c:pt idx="43701">
                  <c:v>157.85458650000001</c:v>
                </c:pt>
                <c:pt idx="43702">
                  <c:v>161.706852</c:v>
                </c:pt>
                <c:pt idx="43703">
                  <c:v>167.7730076</c:v>
                </c:pt>
                <c:pt idx="43704">
                  <c:v>162.46171810000001</c:v>
                </c:pt>
                <c:pt idx="43705">
                  <c:v>162.46171810000001</c:v>
                </c:pt>
                <c:pt idx="43706">
                  <c:v>158.23558410000001</c:v>
                </c:pt>
                <c:pt idx="43707">
                  <c:v>168.52994179999999</c:v>
                </c:pt>
                <c:pt idx="43708">
                  <c:v>168.52994179999999</c:v>
                </c:pt>
                <c:pt idx="43709">
                  <c:v>150.62207749999999</c:v>
                </c:pt>
                <c:pt idx="43710">
                  <c:v>174.00475349999999</c:v>
                </c:pt>
                <c:pt idx="43711">
                  <c:v>154.68961730000001</c:v>
                </c:pt>
                <c:pt idx="43712">
                  <c:v>168.08553169999999</c:v>
                </c:pt>
                <c:pt idx="43713">
                  <c:v>168.08566250000001</c:v>
                </c:pt>
                <c:pt idx="43714">
                  <c:v>168.93563750000001</c:v>
                </c:pt>
                <c:pt idx="43715">
                  <c:v>159.75240500000001</c:v>
                </c:pt>
                <c:pt idx="43716">
                  <c:v>163.01824010000001</c:v>
                </c:pt>
                <c:pt idx="43717">
                  <c:v>163.01834160000001</c:v>
                </c:pt>
                <c:pt idx="43718">
                  <c:v>167.63689160000001</c:v>
                </c:pt>
                <c:pt idx="43719">
                  <c:v>162.56308089999999</c:v>
                </c:pt>
                <c:pt idx="43720">
                  <c:v>164.8587856</c:v>
                </c:pt>
                <c:pt idx="43721">
                  <c:v>168.6177246</c:v>
                </c:pt>
                <c:pt idx="43722">
                  <c:v>168.6177246</c:v>
                </c:pt>
                <c:pt idx="43723">
                  <c:v>157.50016249999999</c:v>
                </c:pt>
                <c:pt idx="43724">
                  <c:v>162.55354389999999</c:v>
                </c:pt>
                <c:pt idx="43725">
                  <c:v>162.55354389999999</c:v>
                </c:pt>
                <c:pt idx="43726">
                  <c:v>152.44327129999999</c:v>
                </c:pt>
                <c:pt idx="43727">
                  <c:v>157.4886655</c:v>
                </c:pt>
                <c:pt idx="43728">
                  <c:v>157.4886655</c:v>
                </c:pt>
                <c:pt idx="43729">
                  <c:v>153.4205537</c:v>
                </c:pt>
                <c:pt idx="43730">
                  <c:v>153.4205537</c:v>
                </c:pt>
                <c:pt idx="43731">
                  <c:v>160.7919565</c:v>
                </c:pt>
                <c:pt idx="43732">
                  <c:v>158.47943029999999</c:v>
                </c:pt>
                <c:pt idx="43733">
                  <c:v>163.5453411</c:v>
                </c:pt>
                <c:pt idx="43734">
                  <c:v>169.61053240000001</c:v>
                </c:pt>
                <c:pt idx="43735">
                  <c:v>150.60447479999999</c:v>
                </c:pt>
                <c:pt idx="43736">
                  <c:v>150.60447479999999</c:v>
                </c:pt>
                <c:pt idx="43737">
                  <c:v>158.47992350000001</c:v>
                </c:pt>
                <c:pt idx="43738">
                  <c:v>163.54578849999999</c:v>
                </c:pt>
                <c:pt idx="43739">
                  <c:v>155.6643617</c:v>
                </c:pt>
                <c:pt idx="43740">
                  <c:v>155.6643617</c:v>
                </c:pt>
                <c:pt idx="43741">
                  <c:v>150.355672</c:v>
                </c:pt>
                <c:pt idx="43742">
                  <c:v>154.4158578</c:v>
                </c:pt>
                <c:pt idx="43743">
                  <c:v>159.4766108</c:v>
                </c:pt>
                <c:pt idx="43744">
                  <c:v>153.08793560000001</c:v>
                </c:pt>
                <c:pt idx="43745">
                  <c:v>164.54102080000001</c:v>
                </c:pt>
                <c:pt idx="43746">
                  <c:v>160.18968409999999</c:v>
                </c:pt>
                <c:pt idx="43747">
                  <c:v>160.73000049999999</c:v>
                </c:pt>
                <c:pt idx="43748">
                  <c:v>160.73000049999999</c:v>
                </c:pt>
                <c:pt idx="43749">
                  <c:v>157.1542824</c:v>
                </c:pt>
                <c:pt idx="43750">
                  <c:v>166.79800030000001</c:v>
                </c:pt>
                <c:pt idx="43751">
                  <c:v>166.79800030000001</c:v>
                </c:pt>
                <c:pt idx="43752">
                  <c:v>162.2152801</c:v>
                </c:pt>
                <c:pt idx="43753">
                  <c:v>169.09334369999999</c:v>
                </c:pt>
                <c:pt idx="43754">
                  <c:v>164.02475250000001</c:v>
                </c:pt>
                <c:pt idx="43755">
                  <c:v>159.95339150000001</c:v>
                </c:pt>
                <c:pt idx="43756">
                  <c:v>155.889387</c:v>
                </c:pt>
                <c:pt idx="43757">
                  <c:v>152.31550910000001</c:v>
                </c:pt>
                <c:pt idx="43758">
                  <c:v>152.81647169999999</c:v>
                </c:pt>
                <c:pt idx="43759">
                  <c:v>167.28508859999999</c:v>
                </c:pt>
                <c:pt idx="43760">
                  <c:v>156.17365670000001</c:v>
                </c:pt>
                <c:pt idx="43761">
                  <c:v>150.4176741</c:v>
                </c:pt>
                <c:pt idx="43762">
                  <c:v>154.47748279999999</c:v>
                </c:pt>
                <c:pt idx="43763">
                  <c:v>161.23145729999999</c:v>
                </c:pt>
                <c:pt idx="43764">
                  <c:v>161.23627279999999</c:v>
                </c:pt>
                <c:pt idx="43765">
                  <c:v>157.3764875</c:v>
                </c:pt>
                <c:pt idx="43766">
                  <c:v>159.5357113</c:v>
                </c:pt>
                <c:pt idx="43767">
                  <c:v>164.5996571</c:v>
                </c:pt>
                <c:pt idx="43768">
                  <c:v>166.30282700000001</c:v>
                </c:pt>
                <c:pt idx="43769">
                  <c:v>166.3053626</c:v>
                </c:pt>
                <c:pt idx="43770">
                  <c:v>158.54502919999999</c:v>
                </c:pt>
                <c:pt idx="43771">
                  <c:v>158.5454977</c:v>
                </c:pt>
                <c:pt idx="43772">
                  <c:v>163.6081102</c:v>
                </c:pt>
                <c:pt idx="43773">
                  <c:v>162.44859650000001</c:v>
                </c:pt>
                <c:pt idx="43774">
                  <c:v>163.61096979999999</c:v>
                </c:pt>
                <c:pt idx="43775">
                  <c:v>169.9340852</c:v>
                </c:pt>
                <c:pt idx="43776">
                  <c:v>169.9340852</c:v>
                </c:pt>
                <c:pt idx="43777">
                  <c:v>169.6704048</c:v>
                </c:pt>
                <c:pt idx="43778">
                  <c:v>171.3806371</c:v>
                </c:pt>
                <c:pt idx="43779">
                  <c:v>164.87186310000001</c:v>
                </c:pt>
                <c:pt idx="43780">
                  <c:v>164.87186310000001</c:v>
                </c:pt>
                <c:pt idx="43781">
                  <c:v>150.40155379999999</c:v>
                </c:pt>
                <c:pt idx="43782">
                  <c:v>167.5295721</c:v>
                </c:pt>
                <c:pt idx="43783">
                  <c:v>160.80359010000001</c:v>
                </c:pt>
                <c:pt idx="43784">
                  <c:v>160.80359010000001</c:v>
                </c:pt>
                <c:pt idx="43785">
                  <c:v>154.46091480000001</c:v>
                </c:pt>
                <c:pt idx="43786">
                  <c:v>159.51849720000001</c:v>
                </c:pt>
                <c:pt idx="43787">
                  <c:v>157.72892909999999</c:v>
                </c:pt>
                <c:pt idx="43788">
                  <c:v>157.72892909999999</c:v>
                </c:pt>
                <c:pt idx="43789">
                  <c:v>164.58417660000001</c:v>
                </c:pt>
                <c:pt idx="43790">
                  <c:v>153.49944339999999</c:v>
                </c:pt>
                <c:pt idx="43791">
                  <c:v>153.49944339999999</c:v>
                </c:pt>
                <c:pt idx="43792">
                  <c:v>155.20622689999999</c:v>
                </c:pt>
                <c:pt idx="43793">
                  <c:v>155.20622689999999</c:v>
                </c:pt>
                <c:pt idx="43794">
                  <c:v>150.61940989999999</c:v>
                </c:pt>
                <c:pt idx="43795">
                  <c:v>157.56710699999999</c:v>
                </c:pt>
                <c:pt idx="43796">
                  <c:v>157.56710699999999</c:v>
                </c:pt>
                <c:pt idx="43797">
                  <c:v>162.6293584</c:v>
                </c:pt>
                <c:pt idx="43798">
                  <c:v>162.6293584</c:v>
                </c:pt>
                <c:pt idx="43799">
                  <c:v>168.6908741</c:v>
                </c:pt>
                <c:pt idx="43800">
                  <c:v>168.6908741</c:v>
                </c:pt>
                <c:pt idx="43801">
                  <c:v>160.26372000000001</c:v>
                </c:pt>
                <c:pt idx="43802">
                  <c:v>160.26372000000001</c:v>
                </c:pt>
                <c:pt idx="43803">
                  <c:v>154.6860236</c:v>
                </c:pt>
                <c:pt idx="43804">
                  <c:v>158.53542669999999</c:v>
                </c:pt>
                <c:pt idx="43805">
                  <c:v>150.8985917</c:v>
                </c:pt>
                <c:pt idx="43806">
                  <c:v>158.53343889999999</c:v>
                </c:pt>
                <c:pt idx="43807">
                  <c:v>163.60039080000001</c:v>
                </c:pt>
                <c:pt idx="43808">
                  <c:v>157.45091859999999</c:v>
                </c:pt>
                <c:pt idx="43809">
                  <c:v>163.60069730000001</c:v>
                </c:pt>
                <c:pt idx="43810">
                  <c:v>159.75240170000001</c:v>
                </c:pt>
                <c:pt idx="43811">
                  <c:v>165.3346276</c:v>
                </c:pt>
                <c:pt idx="43812">
                  <c:v>165.3346276</c:v>
                </c:pt>
                <c:pt idx="43813">
                  <c:v>169.66459470000001</c:v>
                </c:pt>
                <c:pt idx="43814">
                  <c:v>150.52848589999999</c:v>
                </c:pt>
                <c:pt idx="43815">
                  <c:v>176.86680720000001</c:v>
                </c:pt>
                <c:pt idx="43816">
                  <c:v>152.5269543</c:v>
                </c:pt>
                <c:pt idx="43817">
                  <c:v>170.95161210000001</c:v>
                </c:pt>
                <c:pt idx="43818">
                  <c:v>171.80128579999999</c:v>
                </c:pt>
                <c:pt idx="43819">
                  <c:v>170.95171479999999</c:v>
                </c:pt>
                <c:pt idx="43820">
                  <c:v>165.8901965</c:v>
                </c:pt>
                <c:pt idx="43821">
                  <c:v>157.58118099999999</c:v>
                </c:pt>
                <c:pt idx="43822">
                  <c:v>165.89030210000001</c:v>
                </c:pt>
                <c:pt idx="43823">
                  <c:v>161.8202914</c:v>
                </c:pt>
                <c:pt idx="43824">
                  <c:v>161.82036410000001</c:v>
                </c:pt>
                <c:pt idx="43825">
                  <c:v>167.7296973</c:v>
                </c:pt>
                <c:pt idx="43826">
                  <c:v>162.64330860000001</c:v>
                </c:pt>
                <c:pt idx="43827">
                  <c:v>167.71334189999999</c:v>
                </c:pt>
                <c:pt idx="43828">
                  <c:v>170.5158686</c:v>
                </c:pt>
                <c:pt idx="43829">
                  <c:v>164.4584777</c:v>
                </c:pt>
                <c:pt idx="43830">
                  <c:v>159.39711120000001</c:v>
                </c:pt>
                <c:pt idx="43831">
                  <c:v>163.66302830000001</c:v>
                </c:pt>
                <c:pt idx="43832">
                  <c:v>165.43598710000001</c:v>
                </c:pt>
                <c:pt idx="43833">
                  <c:v>165.43598710000001</c:v>
                </c:pt>
                <c:pt idx="43834">
                  <c:v>155.3318635</c:v>
                </c:pt>
                <c:pt idx="43835">
                  <c:v>160.37430850000001</c:v>
                </c:pt>
                <c:pt idx="43836">
                  <c:v>160.37430850000001</c:v>
                </c:pt>
                <c:pt idx="43837">
                  <c:v>155.32092700000001</c:v>
                </c:pt>
                <c:pt idx="43838">
                  <c:v>155.32092700000001</c:v>
                </c:pt>
                <c:pt idx="43839">
                  <c:v>153.4959159</c:v>
                </c:pt>
                <c:pt idx="43840">
                  <c:v>153.4959159</c:v>
                </c:pt>
                <c:pt idx="43841">
                  <c:v>156.30996909999999</c:v>
                </c:pt>
                <c:pt idx="43842">
                  <c:v>161.36441809999999</c:v>
                </c:pt>
                <c:pt idx="43843">
                  <c:v>166.4271368</c:v>
                </c:pt>
                <c:pt idx="43844">
                  <c:v>152.8925888</c:v>
                </c:pt>
                <c:pt idx="43845">
                  <c:v>171.49814380000001</c:v>
                </c:pt>
                <c:pt idx="43846">
                  <c:v>161.36496410000001</c:v>
                </c:pt>
                <c:pt idx="43847">
                  <c:v>166.42763600000001</c:v>
                </c:pt>
                <c:pt idx="43848">
                  <c:v>163.18658859999999</c:v>
                </c:pt>
                <c:pt idx="43849">
                  <c:v>157.56557459999999</c:v>
                </c:pt>
                <c:pt idx="43850">
                  <c:v>157.56557459999999</c:v>
                </c:pt>
                <c:pt idx="43851">
                  <c:v>155.96758589999999</c:v>
                </c:pt>
                <c:pt idx="43852">
                  <c:v>158.24149879999999</c:v>
                </c:pt>
                <c:pt idx="43853">
                  <c:v>153.24552790000001</c:v>
                </c:pt>
                <c:pt idx="43854">
                  <c:v>157.3034385</c:v>
                </c:pt>
                <c:pt idx="43855">
                  <c:v>162.36118239999999</c:v>
                </c:pt>
                <c:pt idx="43856">
                  <c:v>160.0316785</c:v>
                </c:pt>
                <c:pt idx="43857">
                  <c:v>162.6274497</c:v>
                </c:pt>
                <c:pt idx="43858">
                  <c:v>162.6274497</c:v>
                </c:pt>
                <c:pt idx="43859">
                  <c:v>167.4223997</c:v>
                </c:pt>
                <c:pt idx="43860">
                  <c:v>164.10266720000001</c:v>
                </c:pt>
                <c:pt idx="43861">
                  <c:v>168.6908636</c:v>
                </c:pt>
                <c:pt idx="43862">
                  <c:v>168.6908636</c:v>
                </c:pt>
                <c:pt idx="43863">
                  <c:v>171.95924869999999</c:v>
                </c:pt>
                <c:pt idx="43864">
                  <c:v>166.8965346</c:v>
                </c:pt>
                <c:pt idx="43865">
                  <c:v>155.1915918</c:v>
                </c:pt>
                <c:pt idx="43866">
                  <c:v>162.82771539999999</c:v>
                </c:pt>
                <c:pt idx="43867">
                  <c:v>159.74789749999999</c:v>
                </c:pt>
                <c:pt idx="43868">
                  <c:v>169.16841969999999</c:v>
                </c:pt>
                <c:pt idx="43869">
                  <c:v>156.67586209999999</c:v>
                </c:pt>
                <c:pt idx="43870">
                  <c:v>163.1219735</c:v>
                </c:pt>
                <c:pt idx="43871">
                  <c:v>163.11959999999999</c:v>
                </c:pt>
                <c:pt idx="43872">
                  <c:v>159.26411150000001</c:v>
                </c:pt>
                <c:pt idx="43873">
                  <c:v>153.31431889999999</c:v>
                </c:pt>
                <c:pt idx="43874">
                  <c:v>157.36977870000001</c:v>
                </c:pt>
                <c:pt idx="43875">
                  <c:v>168.18692799999999</c:v>
                </c:pt>
                <c:pt idx="43876">
                  <c:v>168.189415</c:v>
                </c:pt>
                <c:pt idx="43877">
                  <c:v>162.42278200000001</c:v>
                </c:pt>
                <c:pt idx="43878">
                  <c:v>167.4836305</c:v>
                </c:pt>
                <c:pt idx="43879">
                  <c:v>156.38279460000001</c:v>
                </c:pt>
                <c:pt idx="43880">
                  <c:v>164.332134</c:v>
                </c:pt>
                <c:pt idx="43881">
                  <c:v>151.03364819999999</c:v>
                </c:pt>
                <c:pt idx="43882">
                  <c:v>161.4350594</c:v>
                </c:pt>
                <c:pt idx="43883">
                  <c:v>161.4356042</c:v>
                </c:pt>
                <c:pt idx="43884">
                  <c:v>166.4951566</c:v>
                </c:pt>
                <c:pt idx="43885">
                  <c:v>172.80308909999999</c:v>
                </c:pt>
                <c:pt idx="43886">
                  <c:v>172.80308909999999</c:v>
                </c:pt>
                <c:pt idx="43887">
                  <c:v>166.49565559999999</c:v>
                </c:pt>
                <c:pt idx="43888">
                  <c:v>171.5656329</c:v>
                </c:pt>
                <c:pt idx="43889">
                  <c:v>170.3983034</c:v>
                </c:pt>
                <c:pt idx="43890">
                  <c:v>168.72909859999999</c:v>
                </c:pt>
                <c:pt idx="43891">
                  <c:v>168.72909859999999</c:v>
                </c:pt>
                <c:pt idx="43892">
                  <c:v>153.2938212</c:v>
                </c:pt>
                <c:pt idx="43893">
                  <c:v>155.0077163</c:v>
                </c:pt>
                <c:pt idx="43894">
                  <c:v>155.0077163</c:v>
                </c:pt>
                <c:pt idx="43895">
                  <c:v>164.66247999999999</c:v>
                </c:pt>
                <c:pt idx="43896">
                  <c:v>164.66247999999999</c:v>
                </c:pt>
                <c:pt idx="43897">
                  <c:v>157.3533309</c:v>
                </c:pt>
                <c:pt idx="43898">
                  <c:v>162.4057636</c:v>
                </c:pt>
                <c:pt idx="43899">
                  <c:v>158.08525710000001</c:v>
                </c:pt>
                <c:pt idx="43900">
                  <c:v>158.08525710000001</c:v>
                </c:pt>
                <c:pt idx="43901">
                  <c:v>167.47087310000001</c:v>
                </c:pt>
                <c:pt idx="43902">
                  <c:v>155.40437499999999</c:v>
                </c:pt>
                <c:pt idx="43903">
                  <c:v>155.40437499999999</c:v>
                </c:pt>
                <c:pt idx="43904">
                  <c:v>152.52307490000001</c:v>
                </c:pt>
                <c:pt idx="43905">
                  <c:v>160.4581518</c:v>
                </c:pt>
                <c:pt idx="43906">
                  <c:v>160.4581518</c:v>
                </c:pt>
                <c:pt idx="43907">
                  <c:v>162.1550622</c:v>
                </c:pt>
                <c:pt idx="43908">
                  <c:v>162.1550622</c:v>
                </c:pt>
                <c:pt idx="43909">
                  <c:v>156.36935349999999</c:v>
                </c:pt>
                <c:pt idx="43910">
                  <c:v>165.51745539999999</c:v>
                </c:pt>
                <c:pt idx="43911">
                  <c:v>165.51745539999999</c:v>
                </c:pt>
                <c:pt idx="43912">
                  <c:v>161.4234179</c:v>
                </c:pt>
                <c:pt idx="43913">
                  <c:v>157.57641630000001</c:v>
                </c:pt>
                <c:pt idx="43914">
                  <c:v>161.42385949999999</c:v>
                </c:pt>
                <c:pt idx="43915">
                  <c:v>167.21965109999999</c:v>
                </c:pt>
                <c:pt idx="43916">
                  <c:v>167.21965109999999</c:v>
                </c:pt>
                <c:pt idx="43917">
                  <c:v>166.4853908</c:v>
                </c:pt>
                <c:pt idx="43918">
                  <c:v>158.6713159</c:v>
                </c:pt>
                <c:pt idx="43919">
                  <c:v>166.48576510000001</c:v>
                </c:pt>
                <c:pt idx="43920">
                  <c:v>162.63980749999999</c:v>
                </c:pt>
                <c:pt idx="43921">
                  <c:v>171.55277430000001</c:v>
                </c:pt>
                <c:pt idx="43922">
                  <c:v>172.29021169999999</c:v>
                </c:pt>
                <c:pt idx="43923">
                  <c:v>172.29021169999999</c:v>
                </c:pt>
                <c:pt idx="43924">
                  <c:v>167.71107269999999</c:v>
                </c:pt>
                <c:pt idx="43925">
                  <c:v>179.73202119999999</c:v>
                </c:pt>
                <c:pt idx="43926">
                  <c:v>174.66985399999999</c:v>
                </c:pt>
                <c:pt idx="43927">
                  <c:v>173.8206089</c:v>
                </c:pt>
                <c:pt idx="43928">
                  <c:v>173.82071579999999</c:v>
                </c:pt>
                <c:pt idx="43929">
                  <c:v>168.75996599999999</c:v>
                </c:pt>
                <c:pt idx="43930">
                  <c:v>168.76003919999999</c:v>
                </c:pt>
                <c:pt idx="43931">
                  <c:v>155.42136410000001</c:v>
                </c:pt>
                <c:pt idx="43932">
                  <c:v>165.67927420000001</c:v>
                </c:pt>
                <c:pt idx="43933">
                  <c:v>170.59841399999999</c:v>
                </c:pt>
                <c:pt idx="43934">
                  <c:v>165.67935</c:v>
                </c:pt>
                <c:pt idx="43935">
                  <c:v>159.4835976</c:v>
                </c:pt>
                <c:pt idx="43936">
                  <c:v>164.5420349</c:v>
                </c:pt>
                <c:pt idx="43937">
                  <c:v>167.520116</c:v>
                </c:pt>
                <c:pt idx="43938">
                  <c:v>150.98939770000001</c:v>
                </c:pt>
                <c:pt idx="43939">
                  <c:v>161.54979549999999</c:v>
                </c:pt>
                <c:pt idx="43940">
                  <c:v>170.5989864</c:v>
                </c:pt>
                <c:pt idx="43941">
                  <c:v>164.35865810000001</c:v>
                </c:pt>
                <c:pt idx="43942">
                  <c:v>167.34176199999999</c:v>
                </c:pt>
                <c:pt idx="43943">
                  <c:v>172.39596470000001</c:v>
                </c:pt>
                <c:pt idx="43944">
                  <c:v>172.39596470000001</c:v>
                </c:pt>
                <c:pt idx="43945">
                  <c:v>162.28344369999999</c:v>
                </c:pt>
                <c:pt idx="43946">
                  <c:v>167.3300064</c:v>
                </c:pt>
                <c:pt idx="43947">
                  <c:v>167.3300064</c:v>
                </c:pt>
                <c:pt idx="43948">
                  <c:v>158.22281039999999</c:v>
                </c:pt>
                <c:pt idx="43949">
                  <c:v>156.7575171</c:v>
                </c:pt>
                <c:pt idx="43950">
                  <c:v>162.2721789</c:v>
                </c:pt>
                <c:pt idx="43951">
                  <c:v>162.2721789</c:v>
                </c:pt>
                <c:pt idx="43952">
                  <c:v>158.21192919999999</c:v>
                </c:pt>
                <c:pt idx="43953">
                  <c:v>158.21192919999999</c:v>
                </c:pt>
                <c:pt idx="43954">
                  <c:v>155.1400692</c:v>
                </c:pt>
                <c:pt idx="43955">
                  <c:v>155.1400692</c:v>
                </c:pt>
                <c:pt idx="43956">
                  <c:v>155.4012487</c:v>
                </c:pt>
                <c:pt idx="43957">
                  <c:v>155.4012487</c:v>
                </c:pt>
                <c:pt idx="43958">
                  <c:v>158.776117</c:v>
                </c:pt>
                <c:pt idx="43959">
                  <c:v>163.26396940000001</c:v>
                </c:pt>
                <c:pt idx="43960">
                  <c:v>168.32047470000001</c:v>
                </c:pt>
                <c:pt idx="43961">
                  <c:v>159.8318846</c:v>
                </c:pt>
                <c:pt idx="43962">
                  <c:v>163.26456469999999</c:v>
                </c:pt>
                <c:pt idx="43963">
                  <c:v>168.32105100000001</c:v>
                </c:pt>
                <c:pt idx="43964">
                  <c:v>160.45478159999999</c:v>
                </c:pt>
                <c:pt idx="43965">
                  <c:v>160.45478159999999</c:v>
                </c:pt>
                <c:pt idx="43966">
                  <c:v>162.909085</c:v>
                </c:pt>
                <c:pt idx="43967">
                  <c:v>153.0694833</c:v>
                </c:pt>
                <c:pt idx="43968">
                  <c:v>156.135378</c:v>
                </c:pt>
                <c:pt idx="43969">
                  <c:v>165.51374480000001</c:v>
                </c:pt>
                <c:pt idx="43970">
                  <c:v>165.51374480000001</c:v>
                </c:pt>
                <c:pt idx="43971">
                  <c:v>160.19339600000001</c:v>
                </c:pt>
                <c:pt idx="43972">
                  <c:v>164.25790989999999</c:v>
                </c:pt>
                <c:pt idx="43973">
                  <c:v>166.97777049999999</c:v>
                </c:pt>
                <c:pt idx="43974">
                  <c:v>169.31529839999999</c:v>
                </c:pt>
                <c:pt idx="43975">
                  <c:v>158.0698132</c:v>
                </c:pt>
                <c:pt idx="43976">
                  <c:v>174.82809349999999</c:v>
                </c:pt>
                <c:pt idx="43977">
                  <c:v>169.7685175</c:v>
                </c:pt>
                <c:pt idx="43978">
                  <c:v>172.0404829</c:v>
                </c:pt>
                <c:pt idx="43979">
                  <c:v>161.93219730000001</c:v>
                </c:pt>
                <c:pt idx="43980">
                  <c:v>161.92995909999999</c:v>
                </c:pt>
                <c:pt idx="43981">
                  <c:v>165.69976800000001</c:v>
                </c:pt>
                <c:pt idx="43982">
                  <c:v>162.62641819999999</c:v>
                </c:pt>
                <c:pt idx="43983">
                  <c:v>157.4737552</c:v>
                </c:pt>
                <c:pt idx="43984">
                  <c:v>166.0001949</c:v>
                </c:pt>
                <c:pt idx="43985">
                  <c:v>165.9978563</c:v>
                </c:pt>
                <c:pt idx="43986">
                  <c:v>162.14238829999999</c:v>
                </c:pt>
                <c:pt idx="43987">
                  <c:v>171.05976910000001</c:v>
                </c:pt>
                <c:pt idx="43988">
                  <c:v>171.05976910000001</c:v>
                </c:pt>
                <c:pt idx="43989">
                  <c:v>153.14324640000001</c:v>
                </c:pt>
                <c:pt idx="43990">
                  <c:v>156.20648360000001</c:v>
                </c:pt>
                <c:pt idx="43991">
                  <c:v>158.70525710000001</c:v>
                </c:pt>
                <c:pt idx="43992">
                  <c:v>167.20744239999999</c:v>
                </c:pt>
                <c:pt idx="43993">
                  <c:v>160.26210879999999</c:v>
                </c:pt>
                <c:pt idx="43994">
                  <c:v>180.73200399999999</c:v>
                </c:pt>
                <c:pt idx="43995">
                  <c:v>180.73200399999999</c:v>
                </c:pt>
                <c:pt idx="43996">
                  <c:v>164.3262536</c:v>
                </c:pt>
                <c:pt idx="43997">
                  <c:v>169.3835445</c:v>
                </c:pt>
                <c:pt idx="43998">
                  <c:v>163.33674049999999</c:v>
                </c:pt>
                <c:pt idx="43999">
                  <c:v>175.66741590000001</c:v>
                </c:pt>
                <c:pt idx="44000">
                  <c:v>175.66741590000001</c:v>
                </c:pt>
                <c:pt idx="44001">
                  <c:v>163.337334</c:v>
                </c:pt>
                <c:pt idx="44002">
                  <c:v>168.39322229999999</c:v>
                </c:pt>
                <c:pt idx="44003">
                  <c:v>168.3937698</c:v>
                </c:pt>
                <c:pt idx="44004">
                  <c:v>157.88817470000001</c:v>
                </c:pt>
                <c:pt idx="44005">
                  <c:v>171.5986441</c:v>
                </c:pt>
                <c:pt idx="44006">
                  <c:v>157.88817470000001</c:v>
                </c:pt>
                <c:pt idx="44007">
                  <c:v>171.5986441</c:v>
                </c:pt>
                <c:pt idx="44008">
                  <c:v>153.12090789999999</c:v>
                </c:pt>
                <c:pt idx="44009">
                  <c:v>167.53690219999999</c:v>
                </c:pt>
                <c:pt idx="44010">
                  <c:v>167.53690219999999</c:v>
                </c:pt>
                <c:pt idx="44011">
                  <c:v>156.1860307</c:v>
                </c:pt>
                <c:pt idx="44012">
                  <c:v>160.9641992</c:v>
                </c:pt>
                <c:pt idx="44013">
                  <c:v>160.9641992</c:v>
                </c:pt>
                <c:pt idx="44014">
                  <c:v>160.24348359999999</c:v>
                </c:pt>
                <c:pt idx="44015">
                  <c:v>164.30479639999999</c:v>
                </c:pt>
                <c:pt idx="44016">
                  <c:v>158.94865519999999</c:v>
                </c:pt>
                <c:pt idx="44017">
                  <c:v>165.0318111</c:v>
                </c:pt>
                <c:pt idx="44018">
                  <c:v>165.0318111</c:v>
                </c:pt>
                <c:pt idx="44019">
                  <c:v>169.36620790000001</c:v>
                </c:pt>
                <c:pt idx="44020">
                  <c:v>155.233385</c:v>
                </c:pt>
                <c:pt idx="44021">
                  <c:v>155.233385</c:v>
                </c:pt>
                <c:pt idx="44022">
                  <c:v>164.4163849</c:v>
                </c:pt>
                <c:pt idx="44023">
                  <c:v>158.29819520000001</c:v>
                </c:pt>
                <c:pt idx="44024">
                  <c:v>158.29819520000001</c:v>
                </c:pt>
                <c:pt idx="44025">
                  <c:v>155.41621050000001</c:v>
                </c:pt>
                <c:pt idx="44026">
                  <c:v>162.36070340000001</c:v>
                </c:pt>
                <c:pt idx="44027">
                  <c:v>162.36070340000001</c:v>
                </c:pt>
                <c:pt idx="44028">
                  <c:v>170.0910557</c:v>
                </c:pt>
                <c:pt idx="44029">
                  <c:v>170.0910557</c:v>
                </c:pt>
                <c:pt idx="44030">
                  <c:v>167.4164298</c:v>
                </c:pt>
                <c:pt idx="44031">
                  <c:v>167.4164298</c:v>
                </c:pt>
                <c:pt idx="44032">
                  <c:v>163.3230911</c:v>
                </c:pt>
                <c:pt idx="44033">
                  <c:v>172.47731680000001</c:v>
                </c:pt>
                <c:pt idx="44034">
                  <c:v>172.47731680000001</c:v>
                </c:pt>
                <c:pt idx="44035">
                  <c:v>159.477656</c:v>
                </c:pt>
                <c:pt idx="44036">
                  <c:v>163.3236048</c:v>
                </c:pt>
                <c:pt idx="44037">
                  <c:v>158.97799989999999</c:v>
                </c:pt>
                <c:pt idx="44038">
                  <c:v>160.69791090000001</c:v>
                </c:pt>
                <c:pt idx="44039">
                  <c:v>168.38145159999999</c:v>
                </c:pt>
                <c:pt idx="44040">
                  <c:v>168.38186920000001</c:v>
                </c:pt>
                <c:pt idx="44041">
                  <c:v>164.53740930000001</c:v>
                </c:pt>
                <c:pt idx="44042">
                  <c:v>157.86911230000001</c:v>
                </c:pt>
                <c:pt idx="44043">
                  <c:v>159.840597</c:v>
                </c:pt>
                <c:pt idx="44044">
                  <c:v>170.59563349999999</c:v>
                </c:pt>
                <c:pt idx="44045">
                  <c:v>182.59772950000001</c:v>
                </c:pt>
                <c:pt idx="44046">
                  <c:v>160.3020769</c:v>
                </c:pt>
                <c:pt idx="44047">
                  <c:v>178.5208567</c:v>
                </c:pt>
                <c:pt idx="44048">
                  <c:v>176.68745799999999</c:v>
                </c:pt>
                <c:pt idx="44049">
                  <c:v>176.69007880000001</c:v>
                </c:pt>
                <c:pt idx="44050">
                  <c:v>172.61702500000001</c:v>
                </c:pt>
                <c:pt idx="44051">
                  <c:v>172.6171013</c:v>
                </c:pt>
                <c:pt idx="44052">
                  <c:v>174.45362009999999</c:v>
                </c:pt>
                <c:pt idx="44053">
                  <c:v>168.5511688</c:v>
                </c:pt>
                <c:pt idx="44054">
                  <c:v>168.55120790000001</c:v>
                </c:pt>
                <c:pt idx="44055">
                  <c:v>158.31801490000001</c:v>
                </c:pt>
                <c:pt idx="44056">
                  <c:v>167.3550487</c:v>
                </c:pt>
                <c:pt idx="44057">
                  <c:v>171.37634</c:v>
                </c:pt>
                <c:pt idx="44058">
                  <c:v>162.37820669999999</c:v>
                </c:pt>
                <c:pt idx="44059">
                  <c:v>170.1581612</c:v>
                </c:pt>
                <c:pt idx="44060">
                  <c:v>167.43394470000001</c:v>
                </c:pt>
                <c:pt idx="44061">
                  <c:v>155.22613269999999</c:v>
                </c:pt>
                <c:pt idx="44062">
                  <c:v>155.22613269999999</c:v>
                </c:pt>
                <c:pt idx="44063">
                  <c:v>174.29959120000001</c:v>
                </c:pt>
                <c:pt idx="44064">
                  <c:v>169.2370153</c:v>
                </c:pt>
                <c:pt idx="44065">
                  <c:v>165.17229130000001</c:v>
                </c:pt>
                <c:pt idx="44066">
                  <c:v>162.71085489999999</c:v>
                </c:pt>
                <c:pt idx="44067">
                  <c:v>161.11153210000001</c:v>
                </c:pt>
                <c:pt idx="44068">
                  <c:v>170.21608810000001</c:v>
                </c:pt>
                <c:pt idx="44069">
                  <c:v>170.21608810000001</c:v>
                </c:pt>
                <c:pt idx="44070">
                  <c:v>165.1587375</c:v>
                </c:pt>
                <c:pt idx="44071">
                  <c:v>165.1587375</c:v>
                </c:pt>
                <c:pt idx="44072">
                  <c:v>161.09845290000001</c:v>
                </c:pt>
                <c:pt idx="44073">
                  <c:v>161.09845290000001</c:v>
                </c:pt>
                <c:pt idx="44074">
                  <c:v>158.29314729999999</c:v>
                </c:pt>
                <c:pt idx="44075">
                  <c:v>158.29314729999999</c:v>
                </c:pt>
                <c:pt idx="44076">
                  <c:v>158.03046760000001</c:v>
                </c:pt>
                <c:pt idx="44077">
                  <c:v>158.03046760000001</c:v>
                </c:pt>
                <c:pt idx="44078">
                  <c:v>162.08619530000001</c:v>
                </c:pt>
                <c:pt idx="44079">
                  <c:v>166.14754540000001</c:v>
                </c:pt>
                <c:pt idx="44080">
                  <c:v>171.20351289999999</c:v>
                </c:pt>
                <c:pt idx="44081">
                  <c:v>165.7865013</c:v>
                </c:pt>
                <c:pt idx="44082">
                  <c:v>162.08689820000001</c:v>
                </c:pt>
                <c:pt idx="44083">
                  <c:v>166.1481967</c:v>
                </c:pt>
                <c:pt idx="44084">
                  <c:v>171.20411619999999</c:v>
                </c:pt>
                <c:pt idx="44085">
                  <c:v>162.35547020000001</c:v>
                </c:pt>
                <c:pt idx="44086">
                  <c:v>162.35547020000001</c:v>
                </c:pt>
                <c:pt idx="44087">
                  <c:v>169.85297729999999</c:v>
                </c:pt>
                <c:pt idx="44088">
                  <c:v>167.410889</c:v>
                </c:pt>
                <c:pt idx="44089">
                  <c:v>167.410889</c:v>
                </c:pt>
                <c:pt idx="44090">
                  <c:v>156.94602</c:v>
                </c:pt>
                <c:pt idx="44091">
                  <c:v>160.01118550000001</c:v>
                </c:pt>
                <c:pt idx="44092">
                  <c:v>157.97220110000001</c:v>
                </c:pt>
                <c:pt idx="44093">
                  <c:v>160.95021259999999</c:v>
                </c:pt>
                <c:pt idx="44094">
                  <c:v>163.08115430000001</c:v>
                </c:pt>
                <c:pt idx="44095">
                  <c:v>167.14106570000001</c:v>
                </c:pt>
                <c:pt idx="44096">
                  <c:v>174.9127732</c:v>
                </c:pt>
                <c:pt idx="44097">
                  <c:v>165.79304859999999</c:v>
                </c:pt>
                <c:pt idx="44098">
                  <c:v>165.7908339</c:v>
                </c:pt>
                <c:pt idx="44099">
                  <c:v>172.20035440000001</c:v>
                </c:pt>
                <c:pt idx="44100">
                  <c:v>177.697292</c:v>
                </c:pt>
                <c:pt idx="44101">
                  <c:v>173.62553679999999</c:v>
                </c:pt>
                <c:pt idx="44102">
                  <c:v>169.5582814</c:v>
                </c:pt>
                <c:pt idx="44103">
                  <c:v>166.4834357</c:v>
                </c:pt>
                <c:pt idx="44104">
                  <c:v>172.47868410000001</c:v>
                </c:pt>
                <c:pt idx="44105">
                  <c:v>172.47868410000001</c:v>
                </c:pt>
                <c:pt idx="44106">
                  <c:v>168.876082</c:v>
                </c:pt>
                <c:pt idx="44107">
                  <c:v>168.87378079999999</c:v>
                </c:pt>
                <c:pt idx="44108">
                  <c:v>165.0183193</c:v>
                </c:pt>
                <c:pt idx="44109">
                  <c:v>173.93525399999999</c:v>
                </c:pt>
                <c:pt idx="44110">
                  <c:v>173.93035649999999</c:v>
                </c:pt>
                <c:pt idx="44111">
                  <c:v>169.0930765</c:v>
                </c:pt>
                <c:pt idx="44112">
                  <c:v>157.0247531</c:v>
                </c:pt>
                <c:pt idx="44113">
                  <c:v>160.08739019999999</c:v>
                </c:pt>
                <c:pt idx="44114">
                  <c:v>183.5985914</c:v>
                </c:pt>
                <c:pt idx="44115">
                  <c:v>183.5985914</c:v>
                </c:pt>
                <c:pt idx="44116">
                  <c:v>163.15452450000001</c:v>
                </c:pt>
                <c:pt idx="44117">
                  <c:v>164.64329420000001</c:v>
                </c:pt>
                <c:pt idx="44118">
                  <c:v>167.21420739999999</c:v>
                </c:pt>
                <c:pt idx="44119">
                  <c:v>174.16269310000001</c:v>
                </c:pt>
                <c:pt idx="44120">
                  <c:v>172.26867240000001</c:v>
                </c:pt>
                <c:pt idx="44121">
                  <c:v>162.1663332</c:v>
                </c:pt>
                <c:pt idx="44122">
                  <c:v>178.53719709999999</c:v>
                </c:pt>
                <c:pt idx="44123">
                  <c:v>178.53719709999999</c:v>
                </c:pt>
                <c:pt idx="44124">
                  <c:v>166.22525060000001</c:v>
                </c:pt>
                <c:pt idx="44125">
                  <c:v>162.1693463</c:v>
                </c:pt>
                <c:pt idx="44126">
                  <c:v>166.2259268</c:v>
                </c:pt>
                <c:pt idx="44127">
                  <c:v>171.28136319999999</c:v>
                </c:pt>
                <c:pt idx="44128">
                  <c:v>174.4684225</c:v>
                </c:pt>
                <c:pt idx="44129">
                  <c:v>174.4684225</c:v>
                </c:pt>
                <c:pt idx="44130">
                  <c:v>160.83901890000001</c:v>
                </c:pt>
                <c:pt idx="44131">
                  <c:v>171.28196370000001</c:v>
                </c:pt>
                <c:pt idx="44132">
                  <c:v>157.00004749999999</c:v>
                </c:pt>
                <c:pt idx="44133">
                  <c:v>164.8306101</c:v>
                </c:pt>
                <c:pt idx="44134">
                  <c:v>164.8306101</c:v>
                </c:pt>
                <c:pt idx="44135">
                  <c:v>160.06455600000001</c:v>
                </c:pt>
                <c:pt idx="44136">
                  <c:v>157.90832180000001</c:v>
                </c:pt>
                <c:pt idx="44137">
                  <c:v>163.13366790000001</c:v>
                </c:pt>
                <c:pt idx="44138">
                  <c:v>163.90052589999999</c:v>
                </c:pt>
                <c:pt idx="44139">
                  <c:v>168.3882036</c:v>
                </c:pt>
                <c:pt idx="44140">
                  <c:v>168.894622</c:v>
                </c:pt>
                <c:pt idx="44141">
                  <c:v>168.894622</c:v>
                </c:pt>
                <c:pt idx="44142">
                  <c:v>167.19288130000001</c:v>
                </c:pt>
                <c:pt idx="44143">
                  <c:v>164.76616820000001</c:v>
                </c:pt>
                <c:pt idx="44144">
                  <c:v>171.1946993</c:v>
                </c:pt>
                <c:pt idx="44145">
                  <c:v>172.25152410000001</c:v>
                </c:pt>
                <c:pt idx="44146">
                  <c:v>158.12864389999999</c:v>
                </c:pt>
                <c:pt idx="44147">
                  <c:v>158.12864389999999</c:v>
                </c:pt>
                <c:pt idx="44148">
                  <c:v>172.96500510000001</c:v>
                </c:pt>
                <c:pt idx="44149">
                  <c:v>172.96500510000001</c:v>
                </c:pt>
                <c:pt idx="44150">
                  <c:v>161.19425039999999</c:v>
                </c:pt>
                <c:pt idx="44151">
                  <c:v>161.19425039999999</c:v>
                </c:pt>
                <c:pt idx="44152">
                  <c:v>163.92953399999999</c:v>
                </c:pt>
                <c:pt idx="44153">
                  <c:v>158.30928030000001</c:v>
                </c:pt>
                <c:pt idx="44154">
                  <c:v>162.15323380000001</c:v>
                </c:pt>
                <c:pt idx="44155">
                  <c:v>165.25248980000001</c:v>
                </c:pt>
                <c:pt idx="44156">
                  <c:v>165.25248980000001</c:v>
                </c:pt>
                <c:pt idx="44157">
                  <c:v>162.15387530000001</c:v>
                </c:pt>
                <c:pt idx="44158">
                  <c:v>170.3055296</c:v>
                </c:pt>
                <c:pt idx="44159">
                  <c:v>170.3055296</c:v>
                </c:pt>
                <c:pt idx="44160">
                  <c:v>166.21185460000001</c:v>
                </c:pt>
                <c:pt idx="44161">
                  <c:v>166.21241929999999</c:v>
                </c:pt>
                <c:pt idx="44162">
                  <c:v>163.812242</c:v>
                </c:pt>
                <c:pt idx="44163">
                  <c:v>162.37092749999999</c:v>
                </c:pt>
                <c:pt idx="44164">
                  <c:v>171.2674595</c:v>
                </c:pt>
                <c:pt idx="44165">
                  <c:v>163.69737699999999</c:v>
                </c:pt>
                <c:pt idx="44166">
                  <c:v>171.26795190000001</c:v>
                </c:pt>
                <c:pt idx="44167">
                  <c:v>167.42806150000001</c:v>
                </c:pt>
                <c:pt idx="44168">
                  <c:v>186.44884619999999</c:v>
                </c:pt>
                <c:pt idx="44169">
                  <c:v>184.62032020000001</c:v>
                </c:pt>
                <c:pt idx="44170">
                  <c:v>184.6204323</c:v>
                </c:pt>
                <c:pt idx="44171">
                  <c:v>181.38959980000001</c:v>
                </c:pt>
                <c:pt idx="44172">
                  <c:v>179.557163</c:v>
                </c:pt>
                <c:pt idx="44173">
                  <c:v>179.5572397</c:v>
                </c:pt>
                <c:pt idx="44174">
                  <c:v>169.49463800000001</c:v>
                </c:pt>
                <c:pt idx="44175">
                  <c:v>175.48671820000001</c:v>
                </c:pt>
                <c:pt idx="44176">
                  <c:v>175.4867576</c:v>
                </c:pt>
                <c:pt idx="44177">
                  <c:v>171.32788210000001</c:v>
                </c:pt>
                <c:pt idx="44178">
                  <c:v>178.30557640000001</c:v>
                </c:pt>
                <c:pt idx="44179">
                  <c:v>172.4088625</c:v>
                </c:pt>
                <c:pt idx="44180">
                  <c:v>172.4089031</c:v>
                </c:pt>
                <c:pt idx="44181">
                  <c:v>163.30310600000001</c:v>
                </c:pt>
                <c:pt idx="44182">
                  <c:v>175.22932650000001</c:v>
                </c:pt>
                <c:pt idx="44183">
                  <c:v>161.2124158</c:v>
                </c:pt>
                <c:pt idx="44184">
                  <c:v>172.15829299999999</c:v>
                </c:pt>
                <c:pt idx="44185">
                  <c:v>165.27058819999999</c:v>
                </c:pt>
                <c:pt idx="44186">
                  <c:v>158.1193768</c:v>
                </c:pt>
                <c:pt idx="44187">
                  <c:v>158.1193768</c:v>
                </c:pt>
                <c:pt idx="44188">
                  <c:v>166.57348709999999</c:v>
                </c:pt>
                <c:pt idx="44189">
                  <c:v>169.3323436</c:v>
                </c:pt>
                <c:pt idx="44190">
                  <c:v>170.07098350000001</c:v>
                </c:pt>
                <c:pt idx="44191">
                  <c:v>174.39200529999999</c:v>
                </c:pt>
                <c:pt idx="44192">
                  <c:v>177.18101780000001</c:v>
                </c:pt>
                <c:pt idx="44193">
                  <c:v>172.12380640000001</c:v>
                </c:pt>
                <c:pt idx="44194">
                  <c:v>169.6484561</c:v>
                </c:pt>
                <c:pt idx="44195">
                  <c:v>168.05893689999999</c:v>
                </c:pt>
                <c:pt idx="44196">
                  <c:v>161.1849948</c:v>
                </c:pt>
                <c:pt idx="44197">
                  <c:v>161.1849948</c:v>
                </c:pt>
                <c:pt idx="44198">
                  <c:v>164.0003131</c:v>
                </c:pt>
                <c:pt idx="44199">
                  <c:v>173.09760800000001</c:v>
                </c:pt>
                <c:pt idx="44200">
                  <c:v>173.09760800000001</c:v>
                </c:pt>
                <c:pt idx="44201">
                  <c:v>169.03245000000001</c:v>
                </c:pt>
                <c:pt idx="44202">
                  <c:v>169.03245000000001</c:v>
                </c:pt>
                <c:pt idx="44203">
                  <c:v>164.97580859999999</c:v>
                </c:pt>
                <c:pt idx="44204">
                  <c:v>164.97580859999999</c:v>
                </c:pt>
                <c:pt idx="44205">
                  <c:v>160.7929029</c:v>
                </c:pt>
                <c:pt idx="44206">
                  <c:v>165.9606163</c:v>
                </c:pt>
                <c:pt idx="44207">
                  <c:v>169.0336203</c:v>
                </c:pt>
                <c:pt idx="44208">
                  <c:v>173.71362500000001</c:v>
                </c:pt>
                <c:pt idx="44209">
                  <c:v>174.086804</c:v>
                </c:pt>
                <c:pt idx="44210">
                  <c:v>168.61352890000001</c:v>
                </c:pt>
                <c:pt idx="44211">
                  <c:v>165.247615</c:v>
                </c:pt>
                <c:pt idx="44212">
                  <c:v>165.247615</c:v>
                </c:pt>
                <c:pt idx="44213">
                  <c:v>165.96138149999999</c:v>
                </c:pt>
                <c:pt idx="44214">
                  <c:v>169.03669049999999</c:v>
                </c:pt>
                <c:pt idx="44215">
                  <c:v>174.08990560000001</c:v>
                </c:pt>
                <c:pt idx="44216">
                  <c:v>163.8282423</c:v>
                </c:pt>
                <c:pt idx="44217">
                  <c:v>177.78527679999999</c:v>
                </c:pt>
                <c:pt idx="44218">
                  <c:v>168.67293710000001</c:v>
                </c:pt>
                <c:pt idx="44219">
                  <c:v>168.66840830000001</c:v>
                </c:pt>
                <c:pt idx="44220">
                  <c:v>170.3004526</c:v>
                </c:pt>
                <c:pt idx="44221">
                  <c:v>170.3004526</c:v>
                </c:pt>
                <c:pt idx="44222">
                  <c:v>180.56428009999999</c:v>
                </c:pt>
                <c:pt idx="44223">
                  <c:v>176.49498990000001</c:v>
                </c:pt>
                <c:pt idx="44224">
                  <c:v>162.90055079999999</c:v>
                </c:pt>
                <c:pt idx="44225">
                  <c:v>173.41590769999999</c:v>
                </c:pt>
                <c:pt idx="44226">
                  <c:v>165.96899440000001</c:v>
                </c:pt>
                <c:pt idx="44227">
                  <c:v>170.02911950000001</c:v>
                </c:pt>
                <c:pt idx="44228">
                  <c:v>172.73505610000001</c:v>
                </c:pt>
                <c:pt idx="44229">
                  <c:v>172.735162</c:v>
                </c:pt>
                <c:pt idx="44230">
                  <c:v>175.08327080000001</c:v>
                </c:pt>
                <c:pt idx="44231">
                  <c:v>167.8942443</c:v>
                </c:pt>
                <c:pt idx="44232">
                  <c:v>158.91304349999999</c:v>
                </c:pt>
                <c:pt idx="44233">
                  <c:v>159.99592849999999</c:v>
                </c:pt>
                <c:pt idx="44234">
                  <c:v>176.80843530000001</c:v>
                </c:pt>
                <c:pt idx="44235">
                  <c:v>176.80357979999999</c:v>
                </c:pt>
                <c:pt idx="44236">
                  <c:v>171.96439820000001</c:v>
                </c:pt>
                <c:pt idx="44237">
                  <c:v>168.61585969999999</c:v>
                </c:pt>
                <c:pt idx="44238">
                  <c:v>159.13488359999999</c:v>
                </c:pt>
                <c:pt idx="44239">
                  <c:v>170.45123000000001</c:v>
                </c:pt>
                <c:pt idx="44240">
                  <c:v>162.98125529999999</c:v>
                </c:pt>
                <c:pt idx="44241">
                  <c:v>177.0309828</c:v>
                </c:pt>
                <c:pt idx="44242">
                  <c:v>164.4507519</c:v>
                </c:pt>
                <c:pt idx="44243">
                  <c:v>166.04696469999999</c:v>
                </c:pt>
                <c:pt idx="44244">
                  <c:v>170.1046437</c:v>
                </c:pt>
                <c:pt idx="44245">
                  <c:v>166.04836180000001</c:v>
                </c:pt>
                <c:pt idx="44246">
                  <c:v>175.1589242</c:v>
                </c:pt>
                <c:pt idx="44247">
                  <c:v>169.11854840000001</c:v>
                </c:pt>
                <c:pt idx="44248">
                  <c:v>166.04918079999999</c:v>
                </c:pt>
                <c:pt idx="44249">
                  <c:v>167.70658560000001</c:v>
                </c:pt>
                <c:pt idx="44250">
                  <c:v>167.70658560000001</c:v>
                </c:pt>
                <c:pt idx="44251">
                  <c:v>170.5251039</c:v>
                </c:pt>
                <c:pt idx="44252">
                  <c:v>169.1169611</c:v>
                </c:pt>
                <c:pt idx="44253">
                  <c:v>174.16970359999999</c:v>
                </c:pt>
                <c:pt idx="44254">
                  <c:v>174.17038679999999</c:v>
                </c:pt>
                <c:pt idx="44255">
                  <c:v>167.87486709999999</c:v>
                </c:pt>
                <c:pt idx="44256">
                  <c:v>172.36105480000001</c:v>
                </c:pt>
                <c:pt idx="44257">
                  <c:v>163.8395611</c:v>
                </c:pt>
                <c:pt idx="44258">
                  <c:v>162.9584432</c:v>
                </c:pt>
                <c:pt idx="44259">
                  <c:v>171.7708485</c:v>
                </c:pt>
                <c:pt idx="44260">
                  <c:v>171.7708485</c:v>
                </c:pt>
                <c:pt idx="44261">
                  <c:v>168.73759519999999</c:v>
                </c:pt>
                <c:pt idx="44262">
                  <c:v>175.16788120000001</c:v>
                </c:pt>
                <c:pt idx="44263">
                  <c:v>166.02388189999999</c:v>
                </c:pt>
                <c:pt idx="44264">
                  <c:v>170.08343930000001</c:v>
                </c:pt>
                <c:pt idx="44265">
                  <c:v>168.88516920000001</c:v>
                </c:pt>
                <c:pt idx="44266">
                  <c:v>175.8415167</c:v>
                </c:pt>
                <c:pt idx="44267">
                  <c:v>175.8415167</c:v>
                </c:pt>
                <c:pt idx="44268">
                  <c:v>175.1370694</c:v>
                </c:pt>
                <c:pt idx="44269">
                  <c:v>168.76595739999999</c:v>
                </c:pt>
                <c:pt idx="44270">
                  <c:v>165.07498100000001</c:v>
                </c:pt>
                <c:pt idx="44271">
                  <c:v>165.07498100000001</c:v>
                </c:pt>
                <c:pt idx="44272">
                  <c:v>180.90566269999999</c:v>
                </c:pt>
                <c:pt idx="44273">
                  <c:v>180.90566269999999</c:v>
                </c:pt>
                <c:pt idx="44274">
                  <c:v>166.028468</c:v>
                </c:pt>
                <c:pt idx="44275">
                  <c:v>161.2022882</c:v>
                </c:pt>
                <c:pt idx="44276">
                  <c:v>169.1319925</c:v>
                </c:pt>
                <c:pt idx="44277">
                  <c:v>169.1319925</c:v>
                </c:pt>
                <c:pt idx="44278">
                  <c:v>166.0314583</c:v>
                </c:pt>
                <c:pt idx="44279">
                  <c:v>173.19482729999999</c:v>
                </c:pt>
                <c:pt idx="44280">
                  <c:v>173.19482729999999</c:v>
                </c:pt>
                <c:pt idx="44281">
                  <c:v>169.100673</c:v>
                </c:pt>
                <c:pt idx="44282">
                  <c:v>169.1013193</c:v>
                </c:pt>
                <c:pt idx="44283">
                  <c:v>165.2619703</c:v>
                </c:pt>
                <c:pt idx="44284">
                  <c:v>174.1536605</c:v>
                </c:pt>
                <c:pt idx="44285">
                  <c:v>174.1542316</c:v>
                </c:pt>
                <c:pt idx="44286">
                  <c:v>169.32756860000001</c:v>
                </c:pt>
                <c:pt idx="44287">
                  <c:v>164.84879839999999</c:v>
                </c:pt>
                <c:pt idx="44288">
                  <c:v>189.3149411</c:v>
                </c:pt>
                <c:pt idx="44289">
                  <c:v>173.58920180000001</c:v>
                </c:pt>
                <c:pt idx="44290">
                  <c:v>164.84354819999999</c:v>
                </c:pt>
                <c:pt idx="44291">
                  <c:v>162.01625989999999</c:v>
                </c:pt>
                <c:pt idx="44292">
                  <c:v>174.44607439999999</c:v>
                </c:pt>
                <c:pt idx="44293">
                  <c:v>159.28086959999999</c:v>
                </c:pt>
                <c:pt idx="44294">
                  <c:v>187.484758</c:v>
                </c:pt>
                <c:pt idx="44295">
                  <c:v>187.48483540000001</c:v>
                </c:pt>
                <c:pt idx="44296">
                  <c:v>185.24230360000001</c:v>
                </c:pt>
                <c:pt idx="44297">
                  <c:v>176.2784451</c:v>
                </c:pt>
                <c:pt idx="44298">
                  <c:v>174.38869389999999</c:v>
                </c:pt>
                <c:pt idx="44299">
                  <c:v>183.4115946</c:v>
                </c:pt>
                <c:pt idx="44300">
                  <c:v>183.41167429999999</c:v>
                </c:pt>
                <c:pt idx="44301">
                  <c:v>179.34267149999999</c:v>
                </c:pt>
                <c:pt idx="44302">
                  <c:v>179.34271229999999</c:v>
                </c:pt>
                <c:pt idx="44303">
                  <c:v>182.15927569999999</c:v>
                </c:pt>
                <c:pt idx="44304">
                  <c:v>179.08396529999999</c:v>
                </c:pt>
                <c:pt idx="44305">
                  <c:v>160.25420750000001</c:v>
                </c:pt>
                <c:pt idx="44306">
                  <c:v>159.3783411</c:v>
                </c:pt>
                <c:pt idx="44307">
                  <c:v>176.01137879999999</c:v>
                </c:pt>
                <c:pt idx="44308">
                  <c:v>164.10681270000001</c:v>
                </c:pt>
                <c:pt idx="44309">
                  <c:v>168.1607692</c:v>
                </c:pt>
                <c:pt idx="44310">
                  <c:v>174.90716420000001</c:v>
                </c:pt>
                <c:pt idx="44311">
                  <c:v>173.50943050000001</c:v>
                </c:pt>
                <c:pt idx="44312">
                  <c:v>172.22511850000001</c:v>
                </c:pt>
                <c:pt idx="44313">
                  <c:v>164.47635109999999</c:v>
                </c:pt>
                <c:pt idx="44314">
                  <c:v>173.5637357</c:v>
                </c:pt>
                <c:pt idx="44315">
                  <c:v>177.28216570000001</c:v>
                </c:pt>
                <c:pt idx="44316">
                  <c:v>165.06810580000001</c:v>
                </c:pt>
                <c:pt idx="44317">
                  <c:v>165.06810580000001</c:v>
                </c:pt>
                <c:pt idx="44318">
                  <c:v>180.06529259999999</c:v>
                </c:pt>
                <c:pt idx="44319">
                  <c:v>176.58851010000001</c:v>
                </c:pt>
                <c:pt idx="44320">
                  <c:v>175.00841589999999</c:v>
                </c:pt>
                <c:pt idx="44321">
                  <c:v>170.9457257</c:v>
                </c:pt>
                <c:pt idx="44322">
                  <c:v>181.0388906</c:v>
                </c:pt>
                <c:pt idx="44323">
                  <c:v>181.0388906</c:v>
                </c:pt>
                <c:pt idx="44324">
                  <c:v>167.87954980000001</c:v>
                </c:pt>
                <c:pt idx="44325">
                  <c:v>175.98421740000001</c:v>
                </c:pt>
                <c:pt idx="44326">
                  <c:v>175.98421740000001</c:v>
                </c:pt>
                <c:pt idx="44327">
                  <c:v>171.92118540000001</c:v>
                </c:pt>
                <c:pt idx="44328">
                  <c:v>171.92118540000001</c:v>
                </c:pt>
                <c:pt idx="44329">
                  <c:v>167.8619707</c:v>
                </c:pt>
                <c:pt idx="44330">
                  <c:v>167.8619707</c:v>
                </c:pt>
                <c:pt idx="44331">
                  <c:v>161.6682107</c:v>
                </c:pt>
                <c:pt idx="44332">
                  <c:v>168.8507232</c:v>
                </c:pt>
                <c:pt idx="44333">
                  <c:v>167.68852910000001</c:v>
                </c:pt>
                <c:pt idx="44334">
                  <c:v>172.90871319999999</c:v>
                </c:pt>
                <c:pt idx="44335">
                  <c:v>172.53456499999999</c:v>
                </c:pt>
                <c:pt idx="44336">
                  <c:v>169.12507289999999</c:v>
                </c:pt>
                <c:pt idx="44337">
                  <c:v>169.12507289999999</c:v>
                </c:pt>
                <c:pt idx="44338">
                  <c:v>180.65798140000001</c:v>
                </c:pt>
                <c:pt idx="44339">
                  <c:v>176.97279760000001</c:v>
                </c:pt>
                <c:pt idx="44340">
                  <c:v>172.53005049999999</c:v>
                </c:pt>
                <c:pt idx="44341">
                  <c:v>168.85154610000001</c:v>
                </c:pt>
                <c:pt idx="44342">
                  <c:v>172.9094824</c:v>
                </c:pt>
                <c:pt idx="44343">
                  <c:v>176.97110520000001</c:v>
                </c:pt>
                <c:pt idx="44344">
                  <c:v>175.61297920000001</c:v>
                </c:pt>
                <c:pt idx="44345">
                  <c:v>173.1877743</c:v>
                </c:pt>
                <c:pt idx="44346">
                  <c:v>173.1877743</c:v>
                </c:pt>
                <c:pt idx="44347">
                  <c:v>175.60833</c:v>
                </c:pt>
                <c:pt idx="44348">
                  <c:v>163.79435079999999</c:v>
                </c:pt>
                <c:pt idx="44349">
                  <c:v>170.76785799999999</c:v>
                </c:pt>
                <c:pt idx="44350">
                  <c:v>164.72333839999999</c:v>
                </c:pt>
                <c:pt idx="44351">
                  <c:v>166.7749977</c:v>
                </c:pt>
                <c:pt idx="44352">
                  <c:v>169.84501030000001</c:v>
                </c:pt>
                <c:pt idx="44353">
                  <c:v>173.90153799999999</c:v>
                </c:pt>
                <c:pt idx="44354">
                  <c:v>179.6793457</c:v>
                </c:pt>
                <c:pt idx="44355">
                  <c:v>177.966465</c:v>
                </c:pt>
                <c:pt idx="44356">
                  <c:v>179.6769755</c:v>
                </c:pt>
                <c:pt idx="44357">
                  <c:v>159.35156839999999</c:v>
                </c:pt>
                <c:pt idx="44358">
                  <c:v>173.5675516</c:v>
                </c:pt>
                <c:pt idx="44359">
                  <c:v>174.8381728</c:v>
                </c:pt>
                <c:pt idx="44360">
                  <c:v>184.74345020000001</c:v>
                </c:pt>
                <c:pt idx="44361">
                  <c:v>184.74096660000001</c:v>
                </c:pt>
                <c:pt idx="44362">
                  <c:v>163.86816690000001</c:v>
                </c:pt>
                <c:pt idx="44363">
                  <c:v>164.9503058</c:v>
                </c:pt>
                <c:pt idx="44364">
                  <c:v>174.42458189999999</c:v>
                </c:pt>
                <c:pt idx="44365">
                  <c:v>163.9743819</c:v>
                </c:pt>
                <c:pt idx="44366">
                  <c:v>160.3735758</c:v>
                </c:pt>
                <c:pt idx="44367">
                  <c:v>179.9019198</c:v>
                </c:pt>
                <c:pt idx="44368">
                  <c:v>171.2280159</c:v>
                </c:pt>
                <c:pt idx="44369">
                  <c:v>166.8585167</c:v>
                </c:pt>
                <c:pt idx="44370">
                  <c:v>159.4922785</c:v>
                </c:pt>
                <c:pt idx="44371">
                  <c:v>169.92584009999999</c:v>
                </c:pt>
                <c:pt idx="44372">
                  <c:v>164.09398150000001</c:v>
                </c:pt>
                <c:pt idx="44373">
                  <c:v>173.9823074</c:v>
                </c:pt>
                <c:pt idx="44374">
                  <c:v>168.93859800000001</c:v>
                </c:pt>
                <c:pt idx="44375">
                  <c:v>178.04455290000001</c:v>
                </c:pt>
                <c:pt idx="44376">
                  <c:v>168.42822240000001</c:v>
                </c:pt>
                <c:pt idx="44377">
                  <c:v>173.8094935</c:v>
                </c:pt>
                <c:pt idx="44378">
                  <c:v>177.31197560000001</c:v>
                </c:pt>
                <c:pt idx="44379">
                  <c:v>172.99434550000001</c:v>
                </c:pt>
                <c:pt idx="44380">
                  <c:v>168.94177669999999</c:v>
                </c:pt>
                <c:pt idx="44381">
                  <c:v>177.05828539999999</c:v>
                </c:pt>
                <c:pt idx="44382">
                  <c:v>172.99753200000001</c:v>
                </c:pt>
                <c:pt idx="44383">
                  <c:v>173.69116650000001</c:v>
                </c:pt>
                <c:pt idx="44384">
                  <c:v>179.14202639999999</c:v>
                </c:pt>
                <c:pt idx="44385">
                  <c:v>174.64709999999999</c:v>
                </c:pt>
                <c:pt idx="44386">
                  <c:v>174.64709999999999</c:v>
                </c:pt>
                <c:pt idx="44387">
                  <c:v>177.05902520000001</c:v>
                </c:pt>
                <c:pt idx="44388">
                  <c:v>173.83784360000001</c:v>
                </c:pt>
                <c:pt idx="44389">
                  <c:v>166.83552649999999</c:v>
                </c:pt>
                <c:pt idx="44390">
                  <c:v>178.7156876</c:v>
                </c:pt>
                <c:pt idx="44391">
                  <c:v>178.7156876</c:v>
                </c:pt>
                <c:pt idx="44392">
                  <c:v>169.90030999999999</c:v>
                </c:pt>
                <c:pt idx="44393">
                  <c:v>164.79027009999999</c:v>
                </c:pt>
                <c:pt idx="44394">
                  <c:v>173.95866140000001</c:v>
                </c:pt>
                <c:pt idx="44395">
                  <c:v>173.7191062</c:v>
                </c:pt>
                <c:pt idx="44396">
                  <c:v>159.285313</c:v>
                </c:pt>
                <c:pt idx="44397">
                  <c:v>178.0228299</c:v>
                </c:pt>
                <c:pt idx="44398">
                  <c:v>183.77708949999999</c:v>
                </c:pt>
                <c:pt idx="44399">
                  <c:v>183.77708949999999</c:v>
                </c:pt>
                <c:pt idx="44400">
                  <c:v>164.98578430000001</c:v>
                </c:pt>
                <c:pt idx="44401">
                  <c:v>160.34429499999999</c:v>
                </c:pt>
                <c:pt idx="44402">
                  <c:v>167.9683613</c:v>
                </c:pt>
                <c:pt idx="44403">
                  <c:v>167.9683613</c:v>
                </c:pt>
                <c:pt idx="44404">
                  <c:v>168.9210941</c:v>
                </c:pt>
                <c:pt idx="44405">
                  <c:v>162.1503926</c:v>
                </c:pt>
                <c:pt idx="44406">
                  <c:v>164.88840730000001</c:v>
                </c:pt>
                <c:pt idx="44407">
                  <c:v>164.09523809999999</c:v>
                </c:pt>
                <c:pt idx="44408">
                  <c:v>172.0211481</c:v>
                </c:pt>
                <c:pt idx="44409">
                  <c:v>172.0211481</c:v>
                </c:pt>
                <c:pt idx="44410">
                  <c:v>168.92188189999999</c:v>
                </c:pt>
                <c:pt idx="44411">
                  <c:v>172.97886370000001</c:v>
                </c:pt>
                <c:pt idx="44412">
                  <c:v>176.0843108</c:v>
                </c:pt>
                <c:pt idx="44413">
                  <c:v>176.0843108</c:v>
                </c:pt>
                <c:pt idx="44414">
                  <c:v>172.97724959999999</c:v>
                </c:pt>
                <c:pt idx="44415">
                  <c:v>181.13701560000001</c:v>
                </c:pt>
                <c:pt idx="44416">
                  <c:v>181.13701560000001</c:v>
                </c:pt>
                <c:pt idx="44417">
                  <c:v>168.1530343</c:v>
                </c:pt>
                <c:pt idx="44418">
                  <c:v>159.46902710000001</c:v>
                </c:pt>
                <c:pt idx="44419">
                  <c:v>177.0424538</c:v>
                </c:pt>
                <c:pt idx="44420">
                  <c:v>177.04069659999999</c:v>
                </c:pt>
                <c:pt idx="44421">
                  <c:v>179.39924959999999</c:v>
                </c:pt>
                <c:pt idx="44422">
                  <c:v>180.25361989999999</c:v>
                </c:pt>
                <c:pt idx="44423">
                  <c:v>170.67477940000001</c:v>
                </c:pt>
                <c:pt idx="44424">
                  <c:v>172.21663079999999</c:v>
                </c:pt>
                <c:pt idx="44425">
                  <c:v>189.0943231</c:v>
                </c:pt>
                <c:pt idx="44426">
                  <c:v>167.84750930000001</c:v>
                </c:pt>
                <c:pt idx="44427">
                  <c:v>191.3368955</c:v>
                </c:pt>
                <c:pt idx="44428">
                  <c:v>171.65034489999999</c:v>
                </c:pt>
                <c:pt idx="44429">
                  <c:v>191.3369759</c:v>
                </c:pt>
                <c:pt idx="44430">
                  <c:v>165.1154823</c:v>
                </c:pt>
                <c:pt idx="44431">
                  <c:v>165.10030649999999</c:v>
                </c:pt>
                <c:pt idx="44432">
                  <c:v>168.82330880000001</c:v>
                </c:pt>
                <c:pt idx="44433">
                  <c:v>187.26281829999999</c:v>
                </c:pt>
                <c:pt idx="44434">
                  <c:v>164.23955079999999</c:v>
                </c:pt>
                <c:pt idx="44435">
                  <c:v>187.26285960000001</c:v>
                </c:pt>
                <c:pt idx="44436">
                  <c:v>177.27511699999999</c:v>
                </c:pt>
                <c:pt idx="44437">
                  <c:v>186.0148351</c:v>
                </c:pt>
                <c:pt idx="44438">
                  <c:v>164.2341141</c:v>
                </c:pt>
                <c:pt idx="44439">
                  <c:v>164.3363009</c:v>
                </c:pt>
                <c:pt idx="44440">
                  <c:v>178.6449489</c:v>
                </c:pt>
                <c:pt idx="44441">
                  <c:v>167.9878214</c:v>
                </c:pt>
                <c:pt idx="44442">
                  <c:v>178.5203731</c:v>
                </c:pt>
                <c:pt idx="44443">
                  <c:v>171.0556125</c:v>
                </c:pt>
                <c:pt idx="44444">
                  <c:v>170.2808915</c:v>
                </c:pt>
                <c:pt idx="44445">
                  <c:v>175.1156781</c:v>
                </c:pt>
                <c:pt idx="44446">
                  <c:v>167.95939870000001</c:v>
                </c:pt>
                <c:pt idx="44447">
                  <c:v>167.95939870000001</c:v>
                </c:pt>
                <c:pt idx="44448">
                  <c:v>180.17014030000001</c:v>
                </c:pt>
                <c:pt idx="44449">
                  <c:v>171.55229030000001</c:v>
                </c:pt>
                <c:pt idx="44450">
                  <c:v>182.94740880000001</c:v>
                </c:pt>
                <c:pt idx="44451">
                  <c:v>178.8824716</c:v>
                </c:pt>
                <c:pt idx="44452">
                  <c:v>174.8210838</c:v>
                </c:pt>
                <c:pt idx="44453">
                  <c:v>167.47629190000001</c:v>
                </c:pt>
                <c:pt idx="44454">
                  <c:v>183.92059499999999</c:v>
                </c:pt>
                <c:pt idx="44455">
                  <c:v>183.92059499999999</c:v>
                </c:pt>
                <c:pt idx="44456">
                  <c:v>171.75339539999999</c:v>
                </c:pt>
                <c:pt idx="44457">
                  <c:v>178.86625050000001</c:v>
                </c:pt>
                <c:pt idx="44458">
                  <c:v>178.86625050000001</c:v>
                </c:pt>
                <c:pt idx="44459">
                  <c:v>174.805384</c:v>
                </c:pt>
                <c:pt idx="44460">
                  <c:v>174.805384</c:v>
                </c:pt>
                <c:pt idx="44461">
                  <c:v>172.01450259999999</c:v>
                </c:pt>
                <c:pt idx="44462">
                  <c:v>172.01450259999999</c:v>
                </c:pt>
                <c:pt idx="44463">
                  <c:v>172.72161500000001</c:v>
                </c:pt>
                <c:pt idx="44464">
                  <c:v>175.79226829999999</c:v>
                </c:pt>
                <c:pt idx="44465">
                  <c:v>179.4729643</c:v>
                </c:pt>
                <c:pt idx="44466">
                  <c:v>179.8541917</c:v>
                </c:pt>
                <c:pt idx="44467">
                  <c:v>184.9095792</c:v>
                </c:pt>
                <c:pt idx="44468">
                  <c:v>179.46833240000001</c:v>
                </c:pt>
                <c:pt idx="44469">
                  <c:v>172.72250410000001</c:v>
                </c:pt>
                <c:pt idx="44470">
                  <c:v>175.79309720000001</c:v>
                </c:pt>
                <c:pt idx="44471">
                  <c:v>179.85496570000001</c:v>
                </c:pt>
                <c:pt idx="44472">
                  <c:v>184.91030230000001</c:v>
                </c:pt>
                <c:pt idx="44473">
                  <c:v>174.631024</c:v>
                </c:pt>
                <c:pt idx="44474">
                  <c:v>176.07757559999999</c:v>
                </c:pt>
                <c:pt idx="44475">
                  <c:v>176.07757559999999</c:v>
                </c:pt>
                <c:pt idx="44476">
                  <c:v>183.54051949999999</c:v>
                </c:pt>
                <c:pt idx="44477">
                  <c:v>183.5381778</c:v>
                </c:pt>
                <c:pt idx="44478">
                  <c:v>178.52100619999999</c:v>
                </c:pt>
                <c:pt idx="44479">
                  <c:v>173.71791719999999</c:v>
                </c:pt>
                <c:pt idx="44480">
                  <c:v>181.1325214</c:v>
                </c:pt>
                <c:pt idx="44481">
                  <c:v>181.1325214</c:v>
                </c:pt>
                <c:pt idx="44482">
                  <c:v>176.78709620000001</c:v>
                </c:pt>
                <c:pt idx="44483">
                  <c:v>168.7007156</c:v>
                </c:pt>
                <c:pt idx="44484">
                  <c:v>180.8499205</c:v>
                </c:pt>
                <c:pt idx="44485">
                  <c:v>187.61173669999999</c:v>
                </c:pt>
                <c:pt idx="44486">
                  <c:v>179.37670059999999</c:v>
                </c:pt>
                <c:pt idx="44487">
                  <c:v>178.70013789999999</c:v>
                </c:pt>
                <c:pt idx="44488">
                  <c:v>187.60929540000001</c:v>
                </c:pt>
                <c:pt idx="44489">
                  <c:v>165.1898036</c:v>
                </c:pt>
                <c:pt idx="44490">
                  <c:v>171.75983099999999</c:v>
                </c:pt>
                <c:pt idx="44491">
                  <c:v>164.3122856</c:v>
                </c:pt>
                <c:pt idx="44492">
                  <c:v>178.59363239999999</c:v>
                </c:pt>
                <c:pt idx="44493">
                  <c:v>182.7755142</c:v>
                </c:pt>
                <c:pt idx="44494">
                  <c:v>167.8437375</c:v>
                </c:pt>
                <c:pt idx="44495">
                  <c:v>168.9276716</c:v>
                </c:pt>
                <c:pt idx="44496">
                  <c:v>164.9462308</c:v>
                </c:pt>
                <c:pt idx="44497">
                  <c:v>179.4522077</c:v>
                </c:pt>
                <c:pt idx="44498">
                  <c:v>168.93356130000001</c:v>
                </c:pt>
                <c:pt idx="44499">
                  <c:v>178.76640459999999</c:v>
                </c:pt>
                <c:pt idx="44500">
                  <c:v>164.3536191</c:v>
                </c:pt>
                <c:pt idx="44501">
                  <c:v>175.20711499999999</c:v>
                </c:pt>
                <c:pt idx="44502">
                  <c:v>173.80386770000001</c:v>
                </c:pt>
                <c:pt idx="44503">
                  <c:v>162.1114594</c:v>
                </c:pt>
                <c:pt idx="44504">
                  <c:v>178.64638579999999</c:v>
                </c:pt>
                <c:pt idx="44505">
                  <c:v>176.87255200000001</c:v>
                </c:pt>
                <c:pt idx="44506">
                  <c:v>183.11708379999999</c:v>
                </c:pt>
                <c:pt idx="44507">
                  <c:v>165.23183510000001</c:v>
                </c:pt>
                <c:pt idx="44508">
                  <c:v>172.81709699999999</c:v>
                </c:pt>
                <c:pt idx="44509">
                  <c:v>180.93285180000001</c:v>
                </c:pt>
                <c:pt idx="44510">
                  <c:v>164.45759530000001</c:v>
                </c:pt>
                <c:pt idx="44511">
                  <c:v>179.77460110000001</c:v>
                </c:pt>
                <c:pt idx="44512">
                  <c:v>175.88508770000001</c:v>
                </c:pt>
                <c:pt idx="44513">
                  <c:v>169.05470099999999</c:v>
                </c:pt>
                <c:pt idx="44514">
                  <c:v>172.81807459999999</c:v>
                </c:pt>
                <c:pt idx="44515">
                  <c:v>179.94464780000001</c:v>
                </c:pt>
                <c:pt idx="44516">
                  <c:v>175.8883314</c:v>
                </c:pt>
                <c:pt idx="44517">
                  <c:v>172.4065822</c:v>
                </c:pt>
                <c:pt idx="44518">
                  <c:v>184.9978773</c:v>
                </c:pt>
                <c:pt idx="44519">
                  <c:v>179.94547679999999</c:v>
                </c:pt>
                <c:pt idx="44520">
                  <c:v>185.0011207</c:v>
                </c:pt>
                <c:pt idx="44521">
                  <c:v>178.6738957</c:v>
                </c:pt>
                <c:pt idx="44522">
                  <c:v>170.6002957</c:v>
                </c:pt>
                <c:pt idx="44523">
                  <c:v>173.77820149999999</c:v>
                </c:pt>
                <c:pt idx="44524">
                  <c:v>170.57641290000001</c:v>
                </c:pt>
                <c:pt idx="44525">
                  <c:v>168.7684916</c:v>
                </c:pt>
                <c:pt idx="44526">
                  <c:v>176.8466134</c:v>
                </c:pt>
                <c:pt idx="44527">
                  <c:v>165.11776549999999</c:v>
                </c:pt>
                <c:pt idx="44528">
                  <c:v>168.76820330000001</c:v>
                </c:pt>
                <c:pt idx="44529">
                  <c:v>180.9112217</c:v>
                </c:pt>
                <c:pt idx="44530">
                  <c:v>170.8199784</c:v>
                </c:pt>
                <c:pt idx="44531">
                  <c:v>185.71206230000001</c:v>
                </c:pt>
                <c:pt idx="44532">
                  <c:v>171.6939983</c:v>
                </c:pt>
                <c:pt idx="44533">
                  <c:v>164.24587109999999</c:v>
                </c:pt>
                <c:pt idx="44534">
                  <c:v>172.797235</c:v>
                </c:pt>
                <c:pt idx="44535">
                  <c:v>167.98767580000001</c:v>
                </c:pt>
                <c:pt idx="44536">
                  <c:v>183.49972690000001</c:v>
                </c:pt>
                <c:pt idx="44537">
                  <c:v>167.97683129999999</c:v>
                </c:pt>
                <c:pt idx="44538">
                  <c:v>172.7981188</c:v>
                </c:pt>
                <c:pt idx="44539">
                  <c:v>174.91273699999999</c:v>
                </c:pt>
                <c:pt idx="44540">
                  <c:v>174.91273699999999</c:v>
                </c:pt>
                <c:pt idx="44541">
                  <c:v>184.3540721</c:v>
                </c:pt>
                <c:pt idx="44542">
                  <c:v>175.8673723</c:v>
                </c:pt>
                <c:pt idx="44543">
                  <c:v>164.32747040000001</c:v>
                </c:pt>
                <c:pt idx="44544">
                  <c:v>178.9739692</c:v>
                </c:pt>
                <c:pt idx="44545">
                  <c:v>178.9739692</c:v>
                </c:pt>
                <c:pt idx="44546">
                  <c:v>185.2047359</c:v>
                </c:pt>
                <c:pt idx="44547">
                  <c:v>175.86816450000001</c:v>
                </c:pt>
                <c:pt idx="44548">
                  <c:v>184.02660280000001</c:v>
                </c:pt>
                <c:pt idx="44549">
                  <c:v>184.02660280000001</c:v>
                </c:pt>
                <c:pt idx="44550">
                  <c:v>179.92662730000001</c:v>
                </c:pt>
                <c:pt idx="44551">
                  <c:v>171.0463924</c:v>
                </c:pt>
                <c:pt idx="44552">
                  <c:v>168.86877530000001</c:v>
                </c:pt>
                <c:pt idx="44553">
                  <c:v>169.04904479999999</c:v>
                </c:pt>
                <c:pt idx="44554">
                  <c:v>179.9273359</c:v>
                </c:pt>
                <c:pt idx="44555">
                  <c:v>184.98182059999999</c:v>
                </c:pt>
                <c:pt idx="44556">
                  <c:v>192.9431798</c:v>
                </c:pt>
                <c:pt idx="44557">
                  <c:v>184.98493199999999</c:v>
                </c:pt>
                <c:pt idx="44558">
                  <c:v>175.10579179999999</c:v>
                </c:pt>
                <c:pt idx="44559">
                  <c:v>164.4350742</c:v>
                </c:pt>
                <c:pt idx="44560">
                  <c:v>170.93256919999999</c:v>
                </c:pt>
                <c:pt idx="44561">
                  <c:v>175.62687579999999</c:v>
                </c:pt>
                <c:pt idx="44562">
                  <c:v>171.8257906</c:v>
                </c:pt>
                <c:pt idx="44563">
                  <c:v>169.09368599999999</c:v>
                </c:pt>
                <c:pt idx="44564">
                  <c:v>169.07843109999999</c:v>
                </c:pt>
                <c:pt idx="44565">
                  <c:v>168.21826279999999</c:v>
                </c:pt>
                <c:pt idx="44566">
                  <c:v>172.7994113</c:v>
                </c:pt>
                <c:pt idx="44567">
                  <c:v>169.97411170000001</c:v>
                </c:pt>
                <c:pt idx="44568">
                  <c:v>180.1617431</c:v>
                </c:pt>
                <c:pt idx="44569">
                  <c:v>170.95024810000001</c:v>
                </c:pt>
                <c:pt idx="44570">
                  <c:v>170.2523075</c:v>
                </c:pt>
                <c:pt idx="44571">
                  <c:v>165.19932259999999</c:v>
                </c:pt>
                <c:pt idx="44572">
                  <c:v>183.4762345</c:v>
                </c:pt>
                <c:pt idx="44573">
                  <c:v>169.19202179999999</c:v>
                </c:pt>
                <c:pt idx="44574">
                  <c:v>169.2979469</c:v>
                </c:pt>
                <c:pt idx="44575">
                  <c:v>172.33920280000001</c:v>
                </c:pt>
                <c:pt idx="44576">
                  <c:v>171.86793739999999</c:v>
                </c:pt>
                <c:pt idx="44577">
                  <c:v>174.93506529999999</c:v>
                </c:pt>
                <c:pt idx="44578">
                  <c:v>175.4127349</c:v>
                </c:pt>
                <c:pt idx="44579">
                  <c:v>178.99392520000001</c:v>
                </c:pt>
                <c:pt idx="44580">
                  <c:v>184.5822829</c:v>
                </c:pt>
                <c:pt idx="44581">
                  <c:v>183.05595389999999</c:v>
                </c:pt>
                <c:pt idx="44582">
                  <c:v>186.81938700000001</c:v>
                </c:pt>
                <c:pt idx="44583">
                  <c:v>181.76704530000001</c:v>
                </c:pt>
                <c:pt idx="44584">
                  <c:v>178.69572840000001</c:v>
                </c:pt>
                <c:pt idx="44585">
                  <c:v>175.62643969999999</c:v>
                </c:pt>
                <c:pt idx="44586">
                  <c:v>172.5615876</c:v>
                </c:pt>
                <c:pt idx="44587">
                  <c:v>174.90629609999999</c:v>
                </c:pt>
                <c:pt idx="44588">
                  <c:v>174.90629609999999</c:v>
                </c:pt>
                <c:pt idx="44589">
                  <c:v>170.4869717</c:v>
                </c:pt>
                <c:pt idx="44590">
                  <c:v>178.4908537</c:v>
                </c:pt>
                <c:pt idx="44591">
                  <c:v>184.45492859999999</c:v>
                </c:pt>
                <c:pt idx="44592">
                  <c:v>179.66389749999999</c:v>
                </c:pt>
                <c:pt idx="44593">
                  <c:v>183.72451910000001</c:v>
                </c:pt>
                <c:pt idx="44594">
                  <c:v>171.4533534</c:v>
                </c:pt>
                <c:pt idx="44595">
                  <c:v>187.39839309999999</c:v>
                </c:pt>
                <c:pt idx="44596">
                  <c:v>187.7910029</c:v>
                </c:pt>
                <c:pt idx="44597">
                  <c:v>187.39608319999999</c:v>
                </c:pt>
                <c:pt idx="44598">
                  <c:v>179.6671771</c:v>
                </c:pt>
                <c:pt idx="44599">
                  <c:v>183.72780320000001</c:v>
                </c:pt>
                <c:pt idx="44600">
                  <c:v>187.79429110000001</c:v>
                </c:pt>
                <c:pt idx="44601">
                  <c:v>184.33043069999999</c:v>
                </c:pt>
                <c:pt idx="44602">
                  <c:v>178.96752549999999</c:v>
                </c:pt>
                <c:pt idx="44603">
                  <c:v>178.96752549999999</c:v>
                </c:pt>
                <c:pt idx="44604">
                  <c:v>191.4708037</c:v>
                </c:pt>
                <c:pt idx="44605">
                  <c:v>191.465833</c:v>
                </c:pt>
                <c:pt idx="44606">
                  <c:v>181.5735506</c:v>
                </c:pt>
                <c:pt idx="44607">
                  <c:v>169.62119039999999</c:v>
                </c:pt>
                <c:pt idx="44608">
                  <c:v>184.020051</c:v>
                </c:pt>
                <c:pt idx="44609">
                  <c:v>184.020051</c:v>
                </c:pt>
                <c:pt idx="44610">
                  <c:v>184.5289966</c:v>
                </c:pt>
                <c:pt idx="44611">
                  <c:v>173.65543149999999</c:v>
                </c:pt>
                <c:pt idx="44612">
                  <c:v>184.4093661</c:v>
                </c:pt>
                <c:pt idx="44613">
                  <c:v>186.63280270000001</c:v>
                </c:pt>
                <c:pt idx="44614">
                  <c:v>169.16958</c:v>
                </c:pt>
                <c:pt idx="44615">
                  <c:v>186.2410418</c:v>
                </c:pt>
                <c:pt idx="44616">
                  <c:v>184.7052089</c:v>
                </c:pt>
                <c:pt idx="44617">
                  <c:v>175.74080499999999</c:v>
                </c:pt>
                <c:pt idx="44618">
                  <c:v>168.29245030000001</c:v>
                </c:pt>
                <c:pt idx="44619">
                  <c:v>170.7760916</c:v>
                </c:pt>
                <c:pt idx="44620">
                  <c:v>173.7836313</c:v>
                </c:pt>
                <c:pt idx="44621">
                  <c:v>184.5828266</c:v>
                </c:pt>
                <c:pt idx="44622">
                  <c:v>172.9103054</c:v>
                </c:pt>
                <c:pt idx="44623">
                  <c:v>185.71353959999999</c:v>
                </c:pt>
                <c:pt idx="44624">
                  <c:v>173.8943294</c:v>
                </c:pt>
                <c:pt idx="44625">
                  <c:v>167.94445089999999</c:v>
                </c:pt>
                <c:pt idx="44626">
                  <c:v>169.1808312</c:v>
                </c:pt>
                <c:pt idx="44627">
                  <c:v>171.0692119</c:v>
                </c:pt>
                <c:pt idx="44628">
                  <c:v>171.05646680000001</c:v>
                </c:pt>
                <c:pt idx="44629">
                  <c:v>169.31682459999999</c:v>
                </c:pt>
                <c:pt idx="44630">
                  <c:v>179.18702379999999</c:v>
                </c:pt>
                <c:pt idx="44631">
                  <c:v>184.6100629</c:v>
                </c:pt>
                <c:pt idx="44632">
                  <c:v>179.76209660000001</c:v>
                </c:pt>
                <c:pt idx="44633">
                  <c:v>169.21198509999999</c:v>
                </c:pt>
                <c:pt idx="44634">
                  <c:v>183.82289499999999</c:v>
                </c:pt>
                <c:pt idx="44635">
                  <c:v>179.76545179999999</c:v>
                </c:pt>
                <c:pt idx="44636">
                  <c:v>169.42000640000001</c:v>
                </c:pt>
                <c:pt idx="44637">
                  <c:v>187.88686770000001</c:v>
                </c:pt>
                <c:pt idx="44638">
                  <c:v>183.8213883</c:v>
                </c:pt>
                <c:pt idx="44639">
                  <c:v>174.01918989999999</c:v>
                </c:pt>
                <c:pt idx="44640">
                  <c:v>187.8877037</c:v>
                </c:pt>
                <c:pt idx="44641">
                  <c:v>177.36313809999999</c:v>
                </c:pt>
                <c:pt idx="44642">
                  <c:v>174.5814058</c:v>
                </c:pt>
                <c:pt idx="44643">
                  <c:v>190.54592450000001</c:v>
                </c:pt>
                <c:pt idx="44644">
                  <c:v>173.72575119999999</c:v>
                </c:pt>
                <c:pt idx="44645">
                  <c:v>189.4367149</c:v>
                </c:pt>
                <c:pt idx="44646">
                  <c:v>189.3104562</c:v>
                </c:pt>
                <c:pt idx="44647">
                  <c:v>169.09784680000001</c:v>
                </c:pt>
                <c:pt idx="44648">
                  <c:v>173.7238581</c:v>
                </c:pt>
                <c:pt idx="44649">
                  <c:v>171.8553096</c:v>
                </c:pt>
                <c:pt idx="44650">
                  <c:v>179.74206150000001</c:v>
                </c:pt>
                <c:pt idx="44651">
                  <c:v>168.2263428</c:v>
                </c:pt>
                <c:pt idx="44652">
                  <c:v>171.96558469999999</c:v>
                </c:pt>
                <c:pt idx="44653">
                  <c:v>179.7429171</c:v>
                </c:pt>
                <c:pt idx="44654">
                  <c:v>175.6758059</c:v>
                </c:pt>
                <c:pt idx="44655">
                  <c:v>183.80251050000001</c:v>
                </c:pt>
                <c:pt idx="44656">
                  <c:v>174.92427330000001</c:v>
                </c:pt>
                <c:pt idx="44657">
                  <c:v>174.01108360000001</c:v>
                </c:pt>
                <c:pt idx="44658">
                  <c:v>183.8033112</c:v>
                </c:pt>
                <c:pt idx="44659">
                  <c:v>170.1097365</c:v>
                </c:pt>
                <c:pt idx="44660">
                  <c:v>187.86855610000001</c:v>
                </c:pt>
                <c:pt idx="44661">
                  <c:v>169.2914208</c:v>
                </c:pt>
                <c:pt idx="44662">
                  <c:v>187.86927059999999</c:v>
                </c:pt>
                <c:pt idx="44663">
                  <c:v>178.98483150000001</c:v>
                </c:pt>
                <c:pt idx="44664">
                  <c:v>172.84991980000001</c:v>
                </c:pt>
                <c:pt idx="44665">
                  <c:v>174.9114568</c:v>
                </c:pt>
                <c:pt idx="44666">
                  <c:v>179.60882430000001</c:v>
                </c:pt>
                <c:pt idx="44667">
                  <c:v>174.05397859999999</c:v>
                </c:pt>
                <c:pt idx="44668">
                  <c:v>192.6125949</c:v>
                </c:pt>
                <c:pt idx="44669">
                  <c:v>174.0385072</c:v>
                </c:pt>
                <c:pt idx="44670">
                  <c:v>176.7847907</c:v>
                </c:pt>
                <c:pt idx="44671">
                  <c:v>175.0938902</c:v>
                </c:pt>
                <c:pt idx="44672">
                  <c:v>174.16156910000001</c:v>
                </c:pt>
                <c:pt idx="44673">
                  <c:v>177.76074589999999</c:v>
                </c:pt>
                <c:pt idx="44674">
                  <c:v>183.0485602</c:v>
                </c:pt>
                <c:pt idx="44675">
                  <c:v>190.52150800000001</c:v>
                </c:pt>
                <c:pt idx="44676">
                  <c:v>174.93378999999999</c:v>
                </c:pt>
                <c:pt idx="44677">
                  <c:v>189.4129428</c:v>
                </c:pt>
                <c:pt idx="44678">
                  <c:v>169.39824780000001</c:v>
                </c:pt>
                <c:pt idx="44679">
                  <c:v>171.03396860000001</c:v>
                </c:pt>
                <c:pt idx="44680">
                  <c:v>174.06136989999999</c:v>
                </c:pt>
                <c:pt idx="44681">
                  <c:v>171.0000144</c:v>
                </c:pt>
                <c:pt idx="44682">
                  <c:v>194.70498979999999</c:v>
                </c:pt>
                <c:pt idx="44683">
                  <c:v>176.19919010000001</c:v>
                </c:pt>
                <c:pt idx="44684">
                  <c:v>170.61318399999999</c:v>
                </c:pt>
                <c:pt idx="44685">
                  <c:v>174.15361949999999</c:v>
                </c:pt>
                <c:pt idx="44686">
                  <c:v>169.1517006</c:v>
                </c:pt>
                <c:pt idx="44687">
                  <c:v>192.60996410000001</c:v>
                </c:pt>
                <c:pt idx="44688">
                  <c:v>174.26325069999999</c:v>
                </c:pt>
                <c:pt idx="44689">
                  <c:v>169.17795169999999</c:v>
                </c:pt>
                <c:pt idx="44690">
                  <c:v>172.68710340000001</c:v>
                </c:pt>
                <c:pt idx="44691">
                  <c:v>179.2722148</c:v>
                </c:pt>
                <c:pt idx="44692">
                  <c:v>190.52085220000001</c:v>
                </c:pt>
                <c:pt idx="44693">
                  <c:v>175.74952909999999</c:v>
                </c:pt>
                <c:pt idx="44694">
                  <c:v>178.8160633</c:v>
                </c:pt>
                <c:pt idx="44695">
                  <c:v>190.39116300000001</c:v>
                </c:pt>
                <c:pt idx="44696">
                  <c:v>181.8843617</c:v>
                </c:pt>
                <c:pt idx="44697">
                  <c:v>192.68115879999999</c:v>
                </c:pt>
                <c:pt idx="44698">
                  <c:v>182.34974220000001</c:v>
                </c:pt>
                <c:pt idx="44699">
                  <c:v>186.9346323</c:v>
                </c:pt>
                <c:pt idx="44700">
                  <c:v>190.26182610000001</c:v>
                </c:pt>
                <c:pt idx="44701">
                  <c:v>189.7016533</c:v>
                </c:pt>
                <c:pt idx="44702">
                  <c:v>185.6402037</c:v>
                </c:pt>
                <c:pt idx="44703">
                  <c:v>182.56728630000001</c:v>
                </c:pt>
                <c:pt idx="44704">
                  <c:v>191.5742046</c:v>
                </c:pt>
                <c:pt idx="44705">
                  <c:v>179.498729</c:v>
                </c:pt>
                <c:pt idx="44706">
                  <c:v>176.4368163</c:v>
                </c:pt>
                <c:pt idx="44707">
                  <c:v>175.3432741</c:v>
                </c:pt>
                <c:pt idx="44708">
                  <c:v>187.5966348</c:v>
                </c:pt>
                <c:pt idx="44709">
                  <c:v>191.65929439999999</c:v>
                </c:pt>
                <c:pt idx="44710">
                  <c:v>185.4317637</c:v>
                </c:pt>
                <c:pt idx="44711">
                  <c:v>187.5975377</c:v>
                </c:pt>
                <c:pt idx="44712">
                  <c:v>191.66017439999999</c:v>
                </c:pt>
                <c:pt idx="44713">
                  <c:v>176.40884610000001</c:v>
                </c:pt>
                <c:pt idx="44714">
                  <c:v>190.34219999999999</c:v>
                </c:pt>
                <c:pt idx="44715">
                  <c:v>192.73155869999999</c:v>
                </c:pt>
                <c:pt idx="44716">
                  <c:v>189.50131279999999</c:v>
                </c:pt>
                <c:pt idx="44717">
                  <c:v>191.1965237</c:v>
                </c:pt>
                <c:pt idx="44718">
                  <c:v>174.57736420000001</c:v>
                </c:pt>
                <c:pt idx="44719">
                  <c:v>190.64611410000001</c:v>
                </c:pt>
                <c:pt idx="44720">
                  <c:v>190.52144630000001</c:v>
                </c:pt>
                <c:pt idx="44721">
                  <c:v>178.61630299999999</c:v>
                </c:pt>
                <c:pt idx="44722">
                  <c:v>192.63543150000001</c:v>
                </c:pt>
                <c:pt idx="44723">
                  <c:v>174.13185429999999</c:v>
                </c:pt>
                <c:pt idx="44724">
                  <c:v>173.72172370000001</c:v>
                </c:pt>
                <c:pt idx="44725">
                  <c:v>174.23818410000001</c:v>
                </c:pt>
                <c:pt idx="44726">
                  <c:v>179.72245760000001</c:v>
                </c:pt>
                <c:pt idx="44727">
                  <c:v>191.52855299999999</c:v>
                </c:pt>
                <c:pt idx="44728">
                  <c:v>178.74373019999999</c:v>
                </c:pt>
                <c:pt idx="44729">
                  <c:v>177.86973879999999</c:v>
                </c:pt>
                <c:pt idx="44730">
                  <c:v>174.14304329999999</c:v>
                </c:pt>
                <c:pt idx="44731">
                  <c:v>178.8565954</c:v>
                </c:pt>
                <c:pt idx="44732">
                  <c:v>175.05013020000001</c:v>
                </c:pt>
                <c:pt idx="44733">
                  <c:v>174.27918529999999</c:v>
                </c:pt>
                <c:pt idx="44734">
                  <c:v>187.69563590000001</c:v>
                </c:pt>
                <c:pt idx="44735">
                  <c:v>171.92718600000001</c:v>
                </c:pt>
                <c:pt idx="44736">
                  <c:v>189.9199989</c:v>
                </c:pt>
                <c:pt idx="44737">
                  <c:v>183.16764180000001</c:v>
                </c:pt>
                <c:pt idx="44738">
                  <c:v>191.75829300000001</c:v>
                </c:pt>
                <c:pt idx="44739">
                  <c:v>174.17489380000001</c:v>
                </c:pt>
                <c:pt idx="44740">
                  <c:v>187.69662919999999</c:v>
                </c:pt>
                <c:pt idx="44741">
                  <c:v>199.5610844</c:v>
                </c:pt>
                <c:pt idx="44742">
                  <c:v>191.59405699999999</c:v>
                </c:pt>
                <c:pt idx="44743">
                  <c:v>191.761696</c:v>
                </c:pt>
                <c:pt idx="44744">
                  <c:v>174.38595559999999</c:v>
                </c:pt>
                <c:pt idx="44745">
                  <c:v>197.468154</c:v>
                </c:pt>
                <c:pt idx="44746">
                  <c:v>179.96195209999999</c:v>
                </c:pt>
                <c:pt idx="44747">
                  <c:v>196.35559989999999</c:v>
                </c:pt>
                <c:pt idx="44748">
                  <c:v>170.07150909999999</c:v>
                </c:pt>
                <c:pt idx="44749">
                  <c:v>170.59482869999999</c:v>
                </c:pt>
                <c:pt idx="44750">
                  <c:v>189.81152650000001</c:v>
                </c:pt>
                <c:pt idx="44751">
                  <c:v>179.5398591</c:v>
                </c:pt>
                <c:pt idx="44752">
                  <c:v>172.6686225</c:v>
                </c:pt>
                <c:pt idx="44753">
                  <c:v>178.68465549999999</c:v>
                </c:pt>
                <c:pt idx="44754">
                  <c:v>191.64358279999999</c:v>
                </c:pt>
                <c:pt idx="44755">
                  <c:v>179.5160942</c:v>
                </c:pt>
                <c:pt idx="44756">
                  <c:v>178.6856046</c:v>
                </c:pt>
                <c:pt idx="44757">
                  <c:v>175.7351721</c:v>
                </c:pt>
                <c:pt idx="44758">
                  <c:v>178.80793850000001</c:v>
                </c:pt>
                <c:pt idx="44759">
                  <c:v>174.06000879999999</c:v>
                </c:pt>
                <c:pt idx="44760">
                  <c:v>187.67526359999999</c:v>
                </c:pt>
                <c:pt idx="44761">
                  <c:v>178.80130130000001</c:v>
                </c:pt>
                <c:pt idx="44762">
                  <c:v>178.66237860000001</c:v>
                </c:pt>
                <c:pt idx="44763">
                  <c:v>187.6761611</c:v>
                </c:pt>
                <c:pt idx="44764">
                  <c:v>178.97235019999999</c:v>
                </c:pt>
                <c:pt idx="44765">
                  <c:v>176.9295066</c:v>
                </c:pt>
                <c:pt idx="44766">
                  <c:v>191.7400658</c:v>
                </c:pt>
                <c:pt idx="44767">
                  <c:v>174.17149319999999</c:v>
                </c:pt>
                <c:pt idx="44768">
                  <c:v>179.0817456</c:v>
                </c:pt>
                <c:pt idx="44769">
                  <c:v>191.74087370000001</c:v>
                </c:pt>
                <c:pt idx="44770">
                  <c:v>179.65600699999999</c:v>
                </c:pt>
                <c:pt idx="44771">
                  <c:v>197.4432707</c:v>
                </c:pt>
                <c:pt idx="44772">
                  <c:v>181.87372239999999</c:v>
                </c:pt>
                <c:pt idx="44773">
                  <c:v>175.07199499999999</c:v>
                </c:pt>
                <c:pt idx="44774">
                  <c:v>196.3313761</c:v>
                </c:pt>
                <c:pt idx="44775">
                  <c:v>179.87192519999999</c:v>
                </c:pt>
                <c:pt idx="44776">
                  <c:v>174.25677440000001</c:v>
                </c:pt>
                <c:pt idx="44777">
                  <c:v>202.6124647</c:v>
                </c:pt>
                <c:pt idx="44778">
                  <c:v>179.0156805</c:v>
                </c:pt>
                <c:pt idx="44779">
                  <c:v>183.58686130000001</c:v>
                </c:pt>
                <c:pt idx="44780">
                  <c:v>179.0000426</c:v>
                </c:pt>
                <c:pt idx="44781">
                  <c:v>179.1247371</c:v>
                </c:pt>
                <c:pt idx="44782">
                  <c:v>186.92326929999999</c:v>
                </c:pt>
                <c:pt idx="44783">
                  <c:v>180.7626989</c:v>
                </c:pt>
                <c:pt idx="44784">
                  <c:v>174.19614970000001</c:v>
                </c:pt>
                <c:pt idx="44785">
                  <c:v>177.811949</c:v>
                </c:pt>
                <c:pt idx="44786">
                  <c:v>179.8902837</c:v>
                </c:pt>
                <c:pt idx="44787">
                  <c:v>179.8949518</c:v>
                </c:pt>
                <c:pt idx="44788">
                  <c:v>199.53463170000001</c:v>
                </c:pt>
                <c:pt idx="44789">
                  <c:v>179.01851769999999</c:v>
                </c:pt>
                <c:pt idx="44790">
                  <c:v>197.43931900000001</c:v>
                </c:pt>
                <c:pt idx="44791">
                  <c:v>175.01557299999999</c:v>
                </c:pt>
                <c:pt idx="44792">
                  <c:v>174.364904</c:v>
                </c:pt>
                <c:pt idx="44793">
                  <c:v>175.47638269999999</c:v>
                </c:pt>
                <c:pt idx="44794">
                  <c:v>179.11662010000001</c:v>
                </c:pt>
                <c:pt idx="44795">
                  <c:v>180.2105913</c:v>
                </c:pt>
                <c:pt idx="44796">
                  <c:v>196.32949160000001</c:v>
                </c:pt>
                <c:pt idx="44797">
                  <c:v>176.5661882</c:v>
                </c:pt>
                <c:pt idx="44798">
                  <c:v>199.6074155</c:v>
                </c:pt>
                <c:pt idx="44799">
                  <c:v>174.11626749999999</c:v>
                </c:pt>
                <c:pt idx="44800">
                  <c:v>179.62807760000001</c:v>
                </c:pt>
                <c:pt idx="44801">
                  <c:v>196.20038690000001</c:v>
                </c:pt>
                <c:pt idx="44802">
                  <c:v>174.14125110000001</c:v>
                </c:pt>
                <c:pt idx="44803">
                  <c:v>186.20538350000001</c:v>
                </c:pt>
                <c:pt idx="44804">
                  <c:v>182.69168429999999</c:v>
                </c:pt>
                <c:pt idx="44805">
                  <c:v>197.5164743</c:v>
                </c:pt>
                <c:pt idx="44806">
                  <c:v>185.7615926</c:v>
                </c:pt>
                <c:pt idx="44807">
                  <c:v>196.40625220000001</c:v>
                </c:pt>
                <c:pt idx="44808">
                  <c:v>189.82287769999999</c:v>
                </c:pt>
                <c:pt idx="44809">
                  <c:v>189.28671249999999</c:v>
                </c:pt>
                <c:pt idx="44810">
                  <c:v>189.5102886</c:v>
                </c:pt>
                <c:pt idx="44811">
                  <c:v>186.43815939999999</c:v>
                </c:pt>
                <c:pt idx="44812">
                  <c:v>196.27965990000001</c:v>
                </c:pt>
                <c:pt idx="44813">
                  <c:v>199.6589984</c:v>
                </c:pt>
                <c:pt idx="44814">
                  <c:v>197.49339639999999</c:v>
                </c:pt>
                <c:pt idx="44815">
                  <c:v>197.13213020000001</c:v>
                </c:pt>
                <c:pt idx="44816">
                  <c:v>197.57006390000001</c:v>
                </c:pt>
                <c:pt idx="44817">
                  <c:v>199.5599272</c:v>
                </c:pt>
                <c:pt idx="44818">
                  <c:v>196.46213460000001</c:v>
                </c:pt>
                <c:pt idx="44819">
                  <c:v>180.3880308</c:v>
                </c:pt>
                <c:pt idx="44820">
                  <c:v>179.5351794</c:v>
                </c:pt>
                <c:pt idx="44821">
                  <c:v>197.46926189999999</c:v>
                </c:pt>
                <c:pt idx="44822">
                  <c:v>184.55591620000001</c:v>
                </c:pt>
                <c:pt idx="44823">
                  <c:v>179.09553120000001</c:v>
                </c:pt>
                <c:pt idx="44824">
                  <c:v>179.20319939999999</c:v>
                </c:pt>
                <c:pt idx="44825">
                  <c:v>183.7048423</c:v>
                </c:pt>
                <c:pt idx="44826">
                  <c:v>184.68557630000001</c:v>
                </c:pt>
                <c:pt idx="44827">
                  <c:v>196.85094290000001</c:v>
                </c:pt>
                <c:pt idx="44828">
                  <c:v>204.392988</c:v>
                </c:pt>
                <c:pt idx="44829">
                  <c:v>198.51856739999999</c:v>
                </c:pt>
                <c:pt idx="44830">
                  <c:v>179.10665510000001</c:v>
                </c:pt>
                <c:pt idx="44831">
                  <c:v>184.8011899</c:v>
                </c:pt>
                <c:pt idx="44832">
                  <c:v>180.01343650000001</c:v>
                </c:pt>
                <c:pt idx="44833">
                  <c:v>179.21364729999999</c:v>
                </c:pt>
                <c:pt idx="44834">
                  <c:v>179.99863869999999</c:v>
                </c:pt>
                <c:pt idx="44835">
                  <c:v>179.24732969999999</c:v>
                </c:pt>
                <c:pt idx="44836">
                  <c:v>179.13918330000001</c:v>
                </c:pt>
                <c:pt idx="44837">
                  <c:v>176.8868281</c:v>
                </c:pt>
                <c:pt idx="44838">
                  <c:v>179.1248387</c:v>
                </c:pt>
                <c:pt idx="44839">
                  <c:v>180.33680340000001</c:v>
                </c:pt>
                <c:pt idx="44840">
                  <c:v>175.45601690000001</c:v>
                </c:pt>
                <c:pt idx="44841">
                  <c:v>196.74222990000001</c:v>
                </c:pt>
                <c:pt idx="44842">
                  <c:v>185.90905649999999</c:v>
                </c:pt>
                <c:pt idx="44843">
                  <c:v>198.56906770000001</c:v>
                </c:pt>
                <c:pt idx="44844">
                  <c:v>186.302955</c:v>
                </c:pt>
                <c:pt idx="44845">
                  <c:v>175.0339334</c:v>
                </c:pt>
                <c:pt idx="44846">
                  <c:v>176.54807450000001</c:v>
                </c:pt>
                <c:pt idx="44847">
                  <c:v>184.49750739999999</c:v>
                </c:pt>
                <c:pt idx="44848">
                  <c:v>183.64502160000001</c:v>
                </c:pt>
                <c:pt idx="44849">
                  <c:v>179.61196129999999</c:v>
                </c:pt>
                <c:pt idx="44850">
                  <c:v>174.16222719999999</c:v>
                </c:pt>
                <c:pt idx="44851">
                  <c:v>184.4737385</c:v>
                </c:pt>
                <c:pt idx="44852">
                  <c:v>184.62654370000001</c:v>
                </c:pt>
                <c:pt idx="44853">
                  <c:v>204.36508309999999</c:v>
                </c:pt>
                <c:pt idx="44854">
                  <c:v>182.67752390000001</c:v>
                </c:pt>
                <c:pt idx="44855">
                  <c:v>179.0235983</c:v>
                </c:pt>
                <c:pt idx="44856">
                  <c:v>183.93271970000001</c:v>
                </c:pt>
                <c:pt idx="44857">
                  <c:v>184.60544580000001</c:v>
                </c:pt>
                <c:pt idx="44858">
                  <c:v>184.75305729999999</c:v>
                </c:pt>
                <c:pt idx="44859">
                  <c:v>185.74931609999999</c:v>
                </c:pt>
                <c:pt idx="44860">
                  <c:v>180.9114878</c:v>
                </c:pt>
                <c:pt idx="44861">
                  <c:v>206.4617509</c:v>
                </c:pt>
                <c:pt idx="44862">
                  <c:v>179.1364265</c:v>
                </c:pt>
                <c:pt idx="44863">
                  <c:v>184.8338119</c:v>
                </c:pt>
                <c:pt idx="44864">
                  <c:v>184.96070750000001</c:v>
                </c:pt>
                <c:pt idx="44865">
                  <c:v>184.944773</c:v>
                </c:pt>
                <c:pt idx="44866">
                  <c:v>180.0357023</c:v>
                </c:pt>
                <c:pt idx="44867">
                  <c:v>189.80999259999999</c:v>
                </c:pt>
                <c:pt idx="44868">
                  <c:v>183.64145250000001</c:v>
                </c:pt>
                <c:pt idx="44869">
                  <c:v>204.36547999999999</c:v>
                </c:pt>
                <c:pt idx="44870">
                  <c:v>185.07175749999999</c:v>
                </c:pt>
                <c:pt idx="44871">
                  <c:v>185.0558393</c:v>
                </c:pt>
                <c:pt idx="44872">
                  <c:v>185.7242498</c:v>
                </c:pt>
                <c:pt idx="44873">
                  <c:v>186.70031610000001</c:v>
                </c:pt>
                <c:pt idx="44874">
                  <c:v>184.850234</c:v>
                </c:pt>
                <c:pt idx="44875">
                  <c:v>184.85751690000001</c:v>
                </c:pt>
                <c:pt idx="44876">
                  <c:v>203.24980529999999</c:v>
                </c:pt>
                <c:pt idx="44877">
                  <c:v>184.9614157</c:v>
                </c:pt>
                <c:pt idx="44878">
                  <c:v>179.22345100000001</c:v>
                </c:pt>
                <c:pt idx="44879">
                  <c:v>183.98715540000001</c:v>
                </c:pt>
                <c:pt idx="44880">
                  <c:v>202.1385602</c:v>
                </c:pt>
                <c:pt idx="44881">
                  <c:v>185.06342799999999</c:v>
                </c:pt>
                <c:pt idx="44882">
                  <c:v>191.57554239999999</c:v>
                </c:pt>
                <c:pt idx="44883">
                  <c:v>205.42280410000001</c:v>
                </c:pt>
                <c:pt idx="44884">
                  <c:v>186.1734404</c:v>
                </c:pt>
                <c:pt idx="44885">
                  <c:v>186.15746709999999</c:v>
                </c:pt>
                <c:pt idx="44886">
                  <c:v>179.9771173</c:v>
                </c:pt>
                <c:pt idx="44887">
                  <c:v>203.32829269999999</c:v>
                </c:pt>
                <c:pt idx="44888">
                  <c:v>180.31636789999999</c:v>
                </c:pt>
                <c:pt idx="44889">
                  <c:v>190.1948682</c:v>
                </c:pt>
                <c:pt idx="44890">
                  <c:v>179.94537750000001</c:v>
                </c:pt>
                <c:pt idx="44891">
                  <c:v>186.57126310000001</c:v>
                </c:pt>
                <c:pt idx="44892">
                  <c:v>190.27910120000001</c:v>
                </c:pt>
                <c:pt idx="44893">
                  <c:v>202.21918719999999</c:v>
                </c:pt>
                <c:pt idx="44894">
                  <c:v>179.0800467</c:v>
                </c:pt>
                <c:pt idx="44895">
                  <c:v>193.14568109999999</c:v>
                </c:pt>
                <c:pt idx="44896">
                  <c:v>189.64054759999999</c:v>
                </c:pt>
                <c:pt idx="44897">
                  <c:v>179.10593729999999</c:v>
                </c:pt>
                <c:pt idx="44898">
                  <c:v>203.3034974</c:v>
                </c:pt>
                <c:pt idx="44899">
                  <c:v>205.40047440000001</c:v>
                </c:pt>
                <c:pt idx="44900">
                  <c:v>204.49653789999999</c:v>
                </c:pt>
                <c:pt idx="44901">
                  <c:v>179.18687489999999</c:v>
                </c:pt>
                <c:pt idx="44902">
                  <c:v>193.37975599999999</c:v>
                </c:pt>
                <c:pt idx="44903">
                  <c:v>190.23020959999999</c:v>
                </c:pt>
                <c:pt idx="44904">
                  <c:v>179.0770704</c:v>
                </c:pt>
                <c:pt idx="44905">
                  <c:v>207.46840889999999</c:v>
                </c:pt>
                <c:pt idx="44906">
                  <c:v>203.3854595</c:v>
                </c:pt>
                <c:pt idx="44907">
                  <c:v>191.6082734</c:v>
                </c:pt>
                <c:pt idx="44908">
                  <c:v>205.373536</c:v>
                </c:pt>
                <c:pt idx="44909">
                  <c:v>185.34636190000001</c:v>
                </c:pt>
                <c:pt idx="44910">
                  <c:v>184.4945457</c:v>
                </c:pt>
                <c:pt idx="44911">
                  <c:v>190.49772369999999</c:v>
                </c:pt>
                <c:pt idx="44912">
                  <c:v>185.04293240000001</c:v>
                </c:pt>
                <c:pt idx="44913">
                  <c:v>183.64107580000001</c:v>
                </c:pt>
                <c:pt idx="44914">
                  <c:v>204.76444570000001</c:v>
                </c:pt>
                <c:pt idx="44915">
                  <c:v>185.15254239999999</c:v>
                </c:pt>
                <c:pt idx="44916">
                  <c:v>205.44562339999999</c:v>
                </c:pt>
                <c:pt idx="44917">
                  <c:v>190.6295341</c:v>
                </c:pt>
                <c:pt idx="44918">
                  <c:v>201.68958660000001</c:v>
                </c:pt>
                <c:pt idx="44919">
                  <c:v>186.81840109999999</c:v>
                </c:pt>
                <c:pt idx="44920">
                  <c:v>184.07385379999999</c:v>
                </c:pt>
                <c:pt idx="44921">
                  <c:v>192.72399110000001</c:v>
                </c:pt>
                <c:pt idx="44922">
                  <c:v>184.97808409999999</c:v>
                </c:pt>
                <c:pt idx="44923">
                  <c:v>185.85493690000001</c:v>
                </c:pt>
                <c:pt idx="44924">
                  <c:v>201.57223350000001</c:v>
                </c:pt>
                <c:pt idx="44925">
                  <c:v>191.72917469999999</c:v>
                </c:pt>
                <c:pt idx="44926">
                  <c:v>184.9656123</c:v>
                </c:pt>
                <c:pt idx="44927">
                  <c:v>185.1978368</c:v>
                </c:pt>
                <c:pt idx="44928">
                  <c:v>205.49706019999999</c:v>
                </c:pt>
                <c:pt idx="44929">
                  <c:v>185.08744129999999</c:v>
                </c:pt>
                <c:pt idx="44930">
                  <c:v>204.66014820000001</c:v>
                </c:pt>
                <c:pt idx="44931">
                  <c:v>185.07532330000001</c:v>
                </c:pt>
                <c:pt idx="44932">
                  <c:v>186.2894929</c:v>
                </c:pt>
                <c:pt idx="44933">
                  <c:v>185.1967593</c:v>
                </c:pt>
                <c:pt idx="44934">
                  <c:v>180.8714248</c:v>
                </c:pt>
                <c:pt idx="44935">
                  <c:v>192.84015020000001</c:v>
                </c:pt>
                <c:pt idx="44936">
                  <c:v>191.263789</c:v>
                </c:pt>
                <c:pt idx="44937">
                  <c:v>190.44080070000001</c:v>
                </c:pt>
                <c:pt idx="44938">
                  <c:v>212.2755856</c:v>
                </c:pt>
                <c:pt idx="44939">
                  <c:v>189.58946109999999</c:v>
                </c:pt>
                <c:pt idx="44940">
                  <c:v>179.9977337</c:v>
                </c:pt>
                <c:pt idx="44941">
                  <c:v>190.41689030000001</c:v>
                </c:pt>
                <c:pt idx="44942">
                  <c:v>190.6950094</c:v>
                </c:pt>
                <c:pt idx="44943">
                  <c:v>186.55528000000001</c:v>
                </c:pt>
                <c:pt idx="44944">
                  <c:v>214.37026259999999</c:v>
                </c:pt>
                <c:pt idx="44945">
                  <c:v>190.56963189999999</c:v>
                </c:pt>
                <c:pt idx="44946">
                  <c:v>189.88100109999999</c:v>
                </c:pt>
                <c:pt idx="44947">
                  <c:v>190.97636370000001</c:v>
                </c:pt>
                <c:pt idx="44948">
                  <c:v>212.26991480000001</c:v>
                </c:pt>
                <c:pt idx="44949">
                  <c:v>184.97046159999999</c:v>
                </c:pt>
                <c:pt idx="44950">
                  <c:v>193.05877179999999</c:v>
                </c:pt>
                <c:pt idx="44951">
                  <c:v>189.62417199999999</c:v>
                </c:pt>
                <c:pt idx="44952">
                  <c:v>192.78841800000001</c:v>
                </c:pt>
                <c:pt idx="44953">
                  <c:v>210.17276380000001</c:v>
                </c:pt>
                <c:pt idx="44954">
                  <c:v>190.698238</c:v>
                </c:pt>
                <c:pt idx="44955">
                  <c:v>185.87332760000001</c:v>
                </c:pt>
                <c:pt idx="44956">
                  <c:v>190.7785279</c:v>
                </c:pt>
                <c:pt idx="44957">
                  <c:v>190.90763100000001</c:v>
                </c:pt>
                <c:pt idx="44958">
                  <c:v>190.89145239999999</c:v>
                </c:pt>
                <c:pt idx="44959">
                  <c:v>191.02068679999999</c:v>
                </c:pt>
                <c:pt idx="44960">
                  <c:v>191.00448209999999</c:v>
                </c:pt>
                <c:pt idx="44961">
                  <c:v>185.0853079</c:v>
                </c:pt>
                <c:pt idx="44962">
                  <c:v>193.1008641</c:v>
                </c:pt>
                <c:pt idx="44963">
                  <c:v>191.99963</c:v>
                </c:pt>
                <c:pt idx="44964">
                  <c:v>193.0844864</c:v>
                </c:pt>
                <c:pt idx="44965">
                  <c:v>191.66564080000001</c:v>
                </c:pt>
                <c:pt idx="44966">
                  <c:v>191.9832548</c:v>
                </c:pt>
                <c:pt idx="44967">
                  <c:v>195.16719939999999</c:v>
                </c:pt>
                <c:pt idx="44968">
                  <c:v>185.00069819999999</c:v>
                </c:pt>
                <c:pt idx="44969">
                  <c:v>190.79775050000001</c:v>
                </c:pt>
                <c:pt idx="44970">
                  <c:v>212.3508071</c:v>
                </c:pt>
                <c:pt idx="44971">
                  <c:v>189.82141050000001</c:v>
                </c:pt>
                <c:pt idx="44972">
                  <c:v>192.79260099999999</c:v>
                </c:pt>
                <c:pt idx="44973">
                  <c:v>191.6582602</c:v>
                </c:pt>
                <c:pt idx="44974">
                  <c:v>192.0046146</c:v>
                </c:pt>
                <c:pt idx="44975">
                  <c:v>189.93430309999999</c:v>
                </c:pt>
                <c:pt idx="44976">
                  <c:v>210.252872</c:v>
                </c:pt>
                <c:pt idx="44977">
                  <c:v>193.104478</c:v>
                </c:pt>
                <c:pt idx="44978">
                  <c:v>184.1267588</c:v>
                </c:pt>
                <c:pt idx="44979">
                  <c:v>191.03018030000001</c:v>
                </c:pt>
                <c:pt idx="44980">
                  <c:v>191.9949785</c:v>
                </c:pt>
                <c:pt idx="44981">
                  <c:v>198.49870970000001</c:v>
                </c:pt>
                <c:pt idx="44982">
                  <c:v>193.09429420000001</c:v>
                </c:pt>
                <c:pt idx="44983">
                  <c:v>185.17455799999999</c:v>
                </c:pt>
                <c:pt idx="44984">
                  <c:v>194.8849635</c:v>
                </c:pt>
                <c:pt idx="44985">
                  <c:v>192.77176689999999</c:v>
                </c:pt>
                <c:pt idx="44986">
                  <c:v>186.7570887</c:v>
                </c:pt>
                <c:pt idx="44987">
                  <c:v>212.40708129999999</c:v>
                </c:pt>
                <c:pt idx="44988">
                  <c:v>186.30887300000001</c:v>
                </c:pt>
                <c:pt idx="44989">
                  <c:v>210.2290045</c:v>
                </c:pt>
                <c:pt idx="44990">
                  <c:v>197.1339854</c:v>
                </c:pt>
                <c:pt idx="44991">
                  <c:v>212.33200110000001</c:v>
                </c:pt>
                <c:pt idx="44992">
                  <c:v>184.94449599999999</c:v>
                </c:pt>
                <c:pt idx="44993">
                  <c:v>197.21959229999999</c:v>
                </c:pt>
                <c:pt idx="44994">
                  <c:v>193.5164742</c:v>
                </c:pt>
                <c:pt idx="44995">
                  <c:v>186.26964820000001</c:v>
                </c:pt>
                <c:pt idx="44996">
                  <c:v>184.91035009999999</c:v>
                </c:pt>
                <c:pt idx="44997">
                  <c:v>184.04291720000001</c:v>
                </c:pt>
                <c:pt idx="44998">
                  <c:v>212.29977120000001</c:v>
                </c:pt>
                <c:pt idx="44999">
                  <c:v>197.16913070000001</c:v>
                </c:pt>
                <c:pt idx="45000">
                  <c:v>185.05669019999999</c:v>
                </c:pt>
                <c:pt idx="45001">
                  <c:v>198.53706070000001</c:v>
                </c:pt>
                <c:pt idx="45002">
                  <c:v>192.06957209999999</c:v>
                </c:pt>
                <c:pt idx="45003">
                  <c:v>185.02300489999999</c:v>
                </c:pt>
                <c:pt idx="45004">
                  <c:v>185.1664691</c:v>
                </c:pt>
                <c:pt idx="45005">
                  <c:v>192.0811889</c:v>
                </c:pt>
                <c:pt idx="45006">
                  <c:v>189.45533090000001</c:v>
                </c:pt>
                <c:pt idx="45007">
                  <c:v>213.356604</c:v>
                </c:pt>
                <c:pt idx="45008">
                  <c:v>211.25650759999999</c:v>
                </c:pt>
                <c:pt idx="45009">
                  <c:v>196.4416081</c:v>
                </c:pt>
                <c:pt idx="45010">
                  <c:v>209.6042439</c:v>
                </c:pt>
                <c:pt idx="45011">
                  <c:v>190.99221919999999</c:v>
                </c:pt>
                <c:pt idx="45012">
                  <c:v>189.58318439999999</c:v>
                </c:pt>
                <c:pt idx="45013">
                  <c:v>191.10370109999999</c:v>
                </c:pt>
                <c:pt idx="45014">
                  <c:v>197.5659905</c:v>
                </c:pt>
                <c:pt idx="45015">
                  <c:v>191.98967619999999</c:v>
                </c:pt>
                <c:pt idx="45016">
                  <c:v>197.55406160000001</c:v>
                </c:pt>
                <c:pt idx="45017">
                  <c:v>193.18310170000001</c:v>
                </c:pt>
                <c:pt idx="45018">
                  <c:v>190.69423549999999</c:v>
                </c:pt>
                <c:pt idx="45019">
                  <c:v>213.40920850000001</c:v>
                </c:pt>
                <c:pt idx="45020">
                  <c:v>211.31433329999999</c:v>
                </c:pt>
                <c:pt idx="45021">
                  <c:v>190.02051520000001</c:v>
                </c:pt>
                <c:pt idx="45022">
                  <c:v>209.48615910000001</c:v>
                </c:pt>
                <c:pt idx="45023">
                  <c:v>191.78381959999999</c:v>
                </c:pt>
                <c:pt idx="45024">
                  <c:v>199.654402</c:v>
                </c:pt>
                <c:pt idx="45025">
                  <c:v>190.92864969999999</c:v>
                </c:pt>
                <c:pt idx="45026">
                  <c:v>191.11410720000001</c:v>
                </c:pt>
                <c:pt idx="45027">
                  <c:v>197.678113</c:v>
                </c:pt>
                <c:pt idx="45028">
                  <c:v>190.91152120000001</c:v>
                </c:pt>
                <c:pt idx="45029">
                  <c:v>192.13371269999999</c:v>
                </c:pt>
                <c:pt idx="45030">
                  <c:v>193.19302429999999</c:v>
                </c:pt>
                <c:pt idx="45031">
                  <c:v>191.03755630000001</c:v>
                </c:pt>
                <c:pt idx="45032">
                  <c:v>192.01913060000001</c:v>
                </c:pt>
                <c:pt idx="45033">
                  <c:v>193.23048589999999</c:v>
                </c:pt>
                <c:pt idx="45034">
                  <c:v>191.14873750000001</c:v>
                </c:pt>
                <c:pt idx="45035">
                  <c:v>199.7761581</c:v>
                </c:pt>
                <c:pt idx="45036">
                  <c:v>185.83347269999999</c:v>
                </c:pt>
                <c:pt idx="45037">
                  <c:v>192.11811470000001</c:v>
                </c:pt>
                <c:pt idx="45038">
                  <c:v>193.2260028</c:v>
                </c:pt>
                <c:pt idx="45039">
                  <c:v>197.2051137</c:v>
                </c:pt>
                <c:pt idx="45040">
                  <c:v>196.51187239999999</c:v>
                </c:pt>
                <c:pt idx="45041">
                  <c:v>196.3839069</c:v>
                </c:pt>
                <c:pt idx="45042">
                  <c:v>220.18264909999999</c:v>
                </c:pt>
                <c:pt idx="45043">
                  <c:v>195.30576629999999</c:v>
                </c:pt>
                <c:pt idx="45044">
                  <c:v>193.2143543</c:v>
                </c:pt>
                <c:pt idx="45045">
                  <c:v>184.96291400000001</c:v>
                </c:pt>
                <c:pt idx="45046">
                  <c:v>217.09813819999999</c:v>
                </c:pt>
                <c:pt idx="45047">
                  <c:v>197.6252997</c:v>
                </c:pt>
                <c:pt idx="45048">
                  <c:v>196.81110960000001</c:v>
                </c:pt>
                <c:pt idx="45049">
                  <c:v>196.3598715</c:v>
                </c:pt>
                <c:pt idx="45050">
                  <c:v>197.90932140000001</c:v>
                </c:pt>
                <c:pt idx="45051">
                  <c:v>196.51470710000001</c:v>
                </c:pt>
                <c:pt idx="45052">
                  <c:v>193.4983297</c:v>
                </c:pt>
                <c:pt idx="45053">
                  <c:v>220.26280080000001</c:v>
                </c:pt>
                <c:pt idx="45054">
                  <c:v>184.09310880000001</c:v>
                </c:pt>
                <c:pt idx="45055">
                  <c:v>190.9192966</c:v>
                </c:pt>
                <c:pt idx="45056">
                  <c:v>197.9247632</c:v>
                </c:pt>
                <c:pt idx="45057">
                  <c:v>196.7251588</c:v>
                </c:pt>
                <c:pt idx="45058">
                  <c:v>196.856435</c:v>
                </c:pt>
                <c:pt idx="45059">
                  <c:v>196.8399795</c:v>
                </c:pt>
                <c:pt idx="45060">
                  <c:v>196.49102540000001</c:v>
                </c:pt>
                <c:pt idx="45061">
                  <c:v>197.95452030000001</c:v>
                </c:pt>
                <c:pt idx="45062">
                  <c:v>197.62673960000001</c:v>
                </c:pt>
                <c:pt idx="45063">
                  <c:v>218.16086240000001</c:v>
                </c:pt>
                <c:pt idx="45064">
                  <c:v>197.9379883</c:v>
                </c:pt>
                <c:pt idx="45065">
                  <c:v>200.03784519999999</c:v>
                </c:pt>
                <c:pt idx="45066">
                  <c:v>200.0211023</c:v>
                </c:pt>
                <c:pt idx="45067">
                  <c:v>198.93133119999999</c:v>
                </c:pt>
                <c:pt idx="45068">
                  <c:v>198.91949099999999</c:v>
                </c:pt>
                <c:pt idx="45069">
                  <c:v>197.60877400000001</c:v>
                </c:pt>
                <c:pt idx="45070">
                  <c:v>203.09124249999999</c:v>
                </c:pt>
                <c:pt idx="45071">
                  <c:v>196.74245379999999</c:v>
                </c:pt>
                <c:pt idx="45072">
                  <c:v>196.85985980000001</c:v>
                </c:pt>
                <c:pt idx="45073">
                  <c:v>191.03370509999999</c:v>
                </c:pt>
                <c:pt idx="45074">
                  <c:v>197.95816740000001</c:v>
                </c:pt>
                <c:pt idx="45075">
                  <c:v>189.96699340000001</c:v>
                </c:pt>
                <c:pt idx="45076">
                  <c:v>196.8658824</c:v>
                </c:pt>
                <c:pt idx="45077">
                  <c:v>199.72208710000001</c:v>
                </c:pt>
                <c:pt idx="45078">
                  <c:v>200.04167279999999</c:v>
                </c:pt>
                <c:pt idx="45079">
                  <c:v>197.6056274</c:v>
                </c:pt>
                <c:pt idx="45080">
                  <c:v>197.9645902</c:v>
                </c:pt>
                <c:pt idx="45081">
                  <c:v>197.94577409999999</c:v>
                </c:pt>
                <c:pt idx="45082">
                  <c:v>205.42936879999999</c:v>
                </c:pt>
                <c:pt idx="45083">
                  <c:v>186.27804459999999</c:v>
                </c:pt>
                <c:pt idx="45084">
                  <c:v>200.03107510000001</c:v>
                </c:pt>
                <c:pt idx="45085">
                  <c:v>190.0747332</c:v>
                </c:pt>
                <c:pt idx="45086">
                  <c:v>200.04608429999999</c:v>
                </c:pt>
                <c:pt idx="45087">
                  <c:v>193.1198752</c:v>
                </c:pt>
                <c:pt idx="45088">
                  <c:v>218.137833</c:v>
                </c:pt>
                <c:pt idx="45089">
                  <c:v>201.98356050000001</c:v>
                </c:pt>
                <c:pt idx="45090">
                  <c:v>202.80546269999999</c:v>
                </c:pt>
                <c:pt idx="45091">
                  <c:v>191.16846960000001</c:v>
                </c:pt>
                <c:pt idx="45092">
                  <c:v>199.70343249999999</c:v>
                </c:pt>
                <c:pt idx="45093">
                  <c:v>220.20708049999999</c:v>
                </c:pt>
                <c:pt idx="45094">
                  <c:v>192.1086425</c:v>
                </c:pt>
                <c:pt idx="45095">
                  <c:v>202.07557059999999</c:v>
                </c:pt>
                <c:pt idx="45096">
                  <c:v>191.7251818</c:v>
                </c:pt>
                <c:pt idx="45097">
                  <c:v>205.05961869999999</c:v>
                </c:pt>
                <c:pt idx="45098">
                  <c:v>205.1495242</c:v>
                </c:pt>
                <c:pt idx="45099">
                  <c:v>202.02297709999999</c:v>
                </c:pt>
                <c:pt idx="45100">
                  <c:v>190.89302359999999</c:v>
                </c:pt>
                <c:pt idx="45101">
                  <c:v>205.0946831</c:v>
                </c:pt>
                <c:pt idx="45102">
                  <c:v>193.2087856</c:v>
                </c:pt>
                <c:pt idx="45103">
                  <c:v>189.9918686</c:v>
                </c:pt>
                <c:pt idx="45104">
                  <c:v>205.46348610000001</c:v>
                </c:pt>
                <c:pt idx="45105">
                  <c:v>190.85859210000001</c:v>
                </c:pt>
                <c:pt idx="45106">
                  <c:v>199.0056405</c:v>
                </c:pt>
                <c:pt idx="45107">
                  <c:v>191.0047787</c:v>
                </c:pt>
                <c:pt idx="45108">
                  <c:v>191.0896698</c:v>
                </c:pt>
                <c:pt idx="45109">
                  <c:v>193.1679786</c:v>
                </c:pt>
                <c:pt idx="45110">
                  <c:v>191.1186581</c:v>
                </c:pt>
                <c:pt idx="45111">
                  <c:v>199.01751100000001</c:v>
                </c:pt>
                <c:pt idx="45112">
                  <c:v>218.18532450000001</c:v>
                </c:pt>
                <c:pt idx="45113">
                  <c:v>192.07292960000001</c:v>
                </c:pt>
                <c:pt idx="45114">
                  <c:v>193.2005614</c:v>
                </c:pt>
                <c:pt idx="45115">
                  <c:v>203.3680378</c:v>
                </c:pt>
                <c:pt idx="45116">
                  <c:v>196.94329200000001</c:v>
                </c:pt>
                <c:pt idx="45117">
                  <c:v>203.37934480000001</c:v>
                </c:pt>
                <c:pt idx="45118">
                  <c:v>198.0433204</c:v>
                </c:pt>
                <c:pt idx="45119">
                  <c:v>193.1692472</c:v>
                </c:pt>
                <c:pt idx="45120">
                  <c:v>195.2825698</c:v>
                </c:pt>
                <c:pt idx="45121">
                  <c:v>205.4732142</c:v>
                </c:pt>
                <c:pt idx="45122">
                  <c:v>218.24412380000001</c:v>
                </c:pt>
                <c:pt idx="45123">
                  <c:v>196.50794500000001</c:v>
                </c:pt>
                <c:pt idx="45124">
                  <c:v>198.0402273</c:v>
                </c:pt>
                <c:pt idx="45125">
                  <c:v>204.4860047</c:v>
                </c:pt>
                <c:pt idx="45126">
                  <c:v>198.92434</c:v>
                </c:pt>
                <c:pt idx="45127">
                  <c:v>200.12262620000001</c:v>
                </c:pt>
                <c:pt idx="45128">
                  <c:v>197.6197679</c:v>
                </c:pt>
                <c:pt idx="45129">
                  <c:v>196.95435119999999</c:v>
                </c:pt>
                <c:pt idx="45130">
                  <c:v>197.7324524</c:v>
                </c:pt>
                <c:pt idx="45131">
                  <c:v>198.0506809</c:v>
                </c:pt>
                <c:pt idx="45132">
                  <c:v>196.87876489999999</c:v>
                </c:pt>
                <c:pt idx="45133">
                  <c:v>199.7150355</c:v>
                </c:pt>
                <c:pt idx="45134">
                  <c:v>205.59280759999999</c:v>
                </c:pt>
                <c:pt idx="45135">
                  <c:v>196.86392810000001</c:v>
                </c:pt>
                <c:pt idx="45136">
                  <c:v>198.0879875</c:v>
                </c:pt>
                <c:pt idx="45137">
                  <c:v>196.9870372</c:v>
                </c:pt>
                <c:pt idx="45138">
                  <c:v>198.95441009999999</c:v>
                </c:pt>
                <c:pt idx="45139">
                  <c:v>196.97728179999999</c:v>
                </c:pt>
                <c:pt idx="45140">
                  <c:v>200.1689236</c:v>
                </c:pt>
                <c:pt idx="45141">
                  <c:v>198.08390489999999</c:v>
                </c:pt>
                <c:pt idx="45142">
                  <c:v>207.69230049999999</c:v>
                </c:pt>
                <c:pt idx="45143">
                  <c:v>198.07203759999999</c:v>
                </c:pt>
                <c:pt idx="45144">
                  <c:v>200.166505</c:v>
                </c:pt>
                <c:pt idx="45145">
                  <c:v>202.32655170000001</c:v>
                </c:pt>
                <c:pt idx="45146">
                  <c:v>203.23428340000001</c:v>
                </c:pt>
                <c:pt idx="45147">
                  <c:v>200.15478580000001</c:v>
                </c:pt>
                <c:pt idx="45148">
                  <c:v>204.55326700000001</c:v>
                </c:pt>
                <c:pt idx="45149">
                  <c:v>204.84705940000001</c:v>
                </c:pt>
                <c:pt idx="45150">
                  <c:v>202.30240670000001</c:v>
                </c:pt>
                <c:pt idx="45151">
                  <c:v>203.44273329999999</c:v>
                </c:pt>
                <c:pt idx="45152">
                  <c:v>189.9293193</c:v>
                </c:pt>
                <c:pt idx="45153">
                  <c:v>203.75934340000001</c:v>
                </c:pt>
                <c:pt idx="45154">
                  <c:v>202.6711464</c:v>
                </c:pt>
                <c:pt idx="45155">
                  <c:v>205.84616199999999</c:v>
                </c:pt>
                <c:pt idx="45156">
                  <c:v>203.792249</c:v>
                </c:pt>
                <c:pt idx="45157">
                  <c:v>203.77300339999999</c:v>
                </c:pt>
                <c:pt idx="45158">
                  <c:v>204.89064859999999</c:v>
                </c:pt>
                <c:pt idx="45159">
                  <c:v>204.87376040000001</c:v>
                </c:pt>
                <c:pt idx="45160">
                  <c:v>206.95987919999999</c:v>
                </c:pt>
                <c:pt idx="45161">
                  <c:v>205.86763830000001</c:v>
                </c:pt>
                <c:pt idx="45162">
                  <c:v>205.8556284</c:v>
                </c:pt>
                <c:pt idx="45163">
                  <c:v>190.04107250000001</c:v>
                </c:pt>
                <c:pt idx="45164">
                  <c:v>196.8699585</c:v>
                </c:pt>
                <c:pt idx="45165">
                  <c:v>204.5601881</c:v>
                </c:pt>
                <c:pt idx="45166">
                  <c:v>203.42121800000001</c:v>
                </c:pt>
                <c:pt idx="45167">
                  <c:v>202.6937594</c:v>
                </c:pt>
                <c:pt idx="45168">
                  <c:v>203.79099410000001</c:v>
                </c:pt>
                <c:pt idx="45169">
                  <c:v>197.99298959999999</c:v>
                </c:pt>
                <c:pt idx="45170">
                  <c:v>211.23941429999999</c:v>
                </c:pt>
                <c:pt idx="45171">
                  <c:v>205.875496</c:v>
                </c:pt>
                <c:pt idx="45172">
                  <c:v>191.13622839999999</c:v>
                </c:pt>
                <c:pt idx="45173">
                  <c:v>197.9717722</c:v>
                </c:pt>
                <c:pt idx="45174">
                  <c:v>213.33885989999999</c:v>
                </c:pt>
                <c:pt idx="45175">
                  <c:v>205.86752749999999</c:v>
                </c:pt>
                <c:pt idx="45176">
                  <c:v>204.9012491</c:v>
                </c:pt>
                <c:pt idx="45177">
                  <c:v>206.6563692</c:v>
                </c:pt>
                <c:pt idx="45178">
                  <c:v>207.9515365</c:v>
                </c:pt>
                <c:pt idx="45179">
                  <c:v>205.51795530000001</c:v>
                </c:pt>
                <c:pt idx="45180">
                  <c:v>197.01247770000001</c:v>
                </c:pt>
                <c:pt idx="45181">
                  <c:v>209.90790100000001</c:v>
                </c:pt>
                <c:pt idx="45182">
                  <c:v>200.0563003</c:v>
                </c:pt>
                <c:pt idx="45183">
                  <c:v>210.00174369999999</c:v>
                </c:pt>
                <c:pt idx="45184">
                  <c:v>198.10654220000001</c:v>
                </c:pt>
                <c:pt idx="45185">
                  <c:v>198.06589719999999</c:v>
                </c:pt>
                <c:pt idx="45186">
                  <c:v>211.27445700000001</c:v>
                </c:pt>
                <c:pt idx="45187">
                  <c:v>209.9472983</c:v>
                </c:pt>
                <c:pt idx="45188">
                  <c:v>200.18881400000001</c:v>
                </c:pt>
                <c:pt idx="45189">
                  <c:v>197.67385329999999</c:v>
                </c:pt>
                <c:pt idx="45190">
                  <c:v>213.3763625</c:v>
                </c:pt>
                <c:pt idx="45191">
                  <c:v>196.84339309999999</c:v>
                </c:pt>
                <c:pt idx="45192">
                  <c:v>196.92554680000001</c:v>
                </c:pt>
                <c:pt idx="45193">
                  <c:v>205.9438658</c:v>
                </c:pt>
                <c:pt idx="45194">
                  <c:v>200.1501561</c:v>
                </c:pt>
                <c:pt idx="45195">
                  <c:v>196.81101899999999</c:v>
                </c:pt>
                <c:pt idx="45196">
                  <c:v>198.0261514</c:v>
                </c:pt>
                <c:pt idx="45197">
                  <c:v>196.95689329999999</c:v>
                </c:pt>
                <c:pt idx="45198">
                  <c:v>205.95602160000001</c:v>
                </c:pt>
                <c:pt idx="45199">
                  <c:v>196.92491530000001</c:v>
                </c:pt>
                <c:pt idx="45200">
                  <c:v>198.05629200000001</c:v>
                </c:pt>
                <c:pt idx="45201">
                  <c:v>198.02453389999999</c:v>
                </c:pt>
                <c:pt idx="45202">
                  <c:v>210.30461690000001</c:v>
                </c:pt>
                <c:pt idx="45203">
                  <c:v>203.88308810000001</c:v>
                </c:pt>
                <c:pt idx="45204">
                  <c:v>200.14118809999999</c:v>
                </c:pt>
                <c:pt idx="45205">
                  <c:v>203.87937020000001</c:v>
                </c:pt>
                <c:pt idx="45206">
                  <c:v>205.9655679</c:v>
                </c:pt>
                <c:pt idx="45207">
                  <c:v>212.40679919999999</c:v>
                </c:pt>
                <c:pt idx="45208">
                  <c:v>204.9789499</c:v>
                </c:pt>
                <c:pt idx="45209">
                  <c:v>212.39955549999999</c:v>
                </c:pt>
                <c:pt idx="45210">
                  <c:v>200.11180150000001</c:v>
                </c:pt>
                <c:pt idx="45211">
                  <c:v>205.86126279999999</c:v>
                </c:pt>
                <c:pt idx="45212">
                  <c:v>203.21109799999999</c:v>
                </c:pt>
                <c:pt idx="45213">
                  <c:v>204.5501659</c:v>
                </c:pt>
                <c:pt idx="45214">
                  <c:v>204.989442</c:v>
                </c:pt>
                <c:pt idx="45215">
                  <c:v>202.82817829999999</c:v>
                </c:pt>
                <c:pt idx="45216">
                  <c:v>212.52814330000001</c:v>
                </c:pt>
                <c:pt idx="45217">
                  <c:v>202.81333000000001</c:v>
                </c:pt>
                <c:pt idx="45218">
                  <c:v>206.00976739999999</c:v>
                </c:pt>
                <c:pt idx="45219">
                  <c:v>203.924093</c:v>
                </c:pt>
                <c:pt idx="45220">
                  <c:v>205.89188590000001</c:v>
                </c:pt>
                <c:pt idx="45221">
                  <c:v>203.9118953</c:v>
                </c:pt>
                <c:pt idx="45222">
                  <c:v>205.0235912</c:v>
                </c:pt>
                <c:pt idx="45223">
                  <c:v>208.0966043</c:v>
                </c:pt>
                <c:pt idx="45224">
                  <c:v>207.10906790000001</c:v>
                </c:pt>
                <c:pt idx="45225">
                  <c:v>205.9957325</c:v>
                </c:pt>
                <c:pt idx="45226">
                  <c:v>212.76552480000001</c:v>
                </c:pt>
                <c:pt idx="45227">
                  <c:v>212.467986</c:v>
                </c:pt>
                <c:pt idx="45228">
                  <c:v>210.69448750000001</c:v>
                </c:pt>
                <c:pt idx="45229">
                  <c:v>210.37324290000001</c:v>
                </c:pt>
                <c:pt idx="45230">
                  <c:v>212.78429130000001</c:v>
                </c:pt>
                <c:pt idx="45231">
                  <c:v>210.7082704</c:v>
                </c:pt>
                <c:pt idx="45232">
                  <c:v>212.8126139</c:v>
                </c:pt>
                <c:pt idx="45233">
                  <c:v>212.7953344</c:v>
                </c:pt>
                <c:pt idx="45234">
                  <c:v>211.70192420000001</c:v>
                </c:pt>
                <c:pt idx="45235">
                  <c:v>211.6871764</c:v>
                </c:pt>
                <c:pt idx="45236">
                  <c:v>214.88497599999999</c:v>
                </c:pt>
                <c:pt idx="45237">
                  <c:v>213.79234940000001</c:v>
                </c:pt>
                <c:pt idx="45238">
                  <c:v>213.7749886</c:v>
                </c:pt>
                <c:pt idx="45239">
                  <c:v>203.8328156</c:v>
                </c:pt>
                <c:pt idx="45240">
                  <c:v>210.72926039999999</c:v>
                </c:pt>
                <c:pt idx="45241">
                  <c:v>218.1668785</c:v>
                </c:pt>
                <c:pt idx="45242">
                  <c:v>212.4730993</c:v>
                </c:pt>
                <c:pt idx="45243">
                  <c:v>210.34902270000001</c:v>
                </c:pt>
                <c:pt idx="45244">
                  <c:v>212.8167172</c:v>
                </c:pt>
                <c:pt idx="45245">
                  <c:v>203.80522529999999</c:v>
                </c:pt>
                <c:pt idx="45246">
                  <c:v>205.91650200000001</c:v>
                </c:pt>
                <c:pt idx="45247">
                  <c:v>196.9785631</c:v>
                </c:pt>
                <c:pt idx="45248">
                  <c:v>212.80333730000001</c:v>
                </c:pt>
                <c:pt idx="45249">
                  <c:v>214.57814569999999</c:v>
                </c:pt>
                <c:pt idx="45250">
                  <c:v>204.9097897</c:v>
                </c:pt>
                <c:pt idx="45251">
                  <c:v>212.4514657</c:v>
                </c:pt>
                <c:pt idx="45252">
                  <c:v>198.07408749999999</c:v>
                </c:pt>
                <c:pt idx="45253">
                  <c:v>200.15754440000001</c:v>
                </c:pt>
                <c:pt idx="45254">
                  <c:v>205.0468012</c:v>
                </c:pt>
                <c:pt idx="45255">
                  <c:v>218.20513819999999</c:v>
                </c:pt>
                <c:pt idx="45256">
                  <c:v>205.990555</c:v>
                </c:pt>
                <c:pt idx="45257">
                  <c:v>211.7818867</c:v>
                </c:pt>
                <c:pt idx="45258">
                  <c:v>213.8683202</c:v>
                </c:pt>
                <c:pt idx="45259">
                  <c:v>202.79314489999999</c:v>
                </c:pt>
                <c:pt idx="45260">
                  <c:v>208.078271</c:v>
                </c:pt>
                <c:pt idx="45261">
                  <c:v>211.79439629999999</c:v>
                </c:pt>
                <c:pt idx="45262">
                  <c:v>202.76051899999999</c:v>
                </c:pt>
                <c:pt idx="45263">
                  <c:v>204.96245070000001</c:v>
                </c:pt>
                <c:pt idx="45264">
                  <c:v>203.89408090000001</c:v>
                </c:pt>
                <c:pt idx="45265">
                  <c:v>213.880776</c:v>
                </c:pt>
                <c:pt idx="45266">
                  <c:v>203.86170379999999</c:v>
                </c:pt>
                <c:pt idx="45267">
                  <c:v>204.99611519999999</c:v>
                </c:pt>
                <c:pt idx="45268">
                  <c:v>218.21859119999999</c:v>
                </c:pt>
                <c:pt idx="45269">
                  <c:v>210.8233626</c:v>
                </c:pt>
                <c:pt idx="45270">
                  <c:v>212.90622099999999</c:v>
                </c:pt>
                <c:pt idx="45271">
                  <c:v>205.9501985</c:v>
                </c:pt>
                <c:pt idx="45272">
                  <c:v>207.0814847</c:v>
                </c:pt>
                <c:pt idx="45273">
                  <c:v>211.6958089</c:v>
                </c:pt>
                <c:pt idx="45274">
                  <c:v>212.9039606</c:v>
                </c:pt>
                <c:pt idx="45275">
                  <c:v>213.7840047</c:v>
                </c:pt>
                <c:pt idx="45276">
                  <c:v>212.9170182</c:v>
                </c:pt>
                <c:pt idx="45277">
                  <c:v>211.7272552</c:v>
                </c:pt>
                <c:pt idx="45278">
                  <c:v>220.4483276</c:v>
                </c:pt>
                <c:pt idx="45279">
                  <c:v>212.95458170000001</c:v>
                </c:pt>
                <c:pt idx="45280">
                  <c:v>210.8657437</c:v>
                </c:pt>
                <c:pt idx="45281">
                  <c:v>213.81535930000001</c:v>
                </c:pt>
                <c:pt idx="45282">
                  <c:v>212.94976890000001</c:v>
                </c:pt>
                <c:pt idx="45283">
                  <c:v>210.85105350000001</c:v>
                </c:pt>
                <c:pt idx="45284">
                  <c:v>215.03862989999999</c:v>
                </c:pt>
                <c:pt idx="45285">
                  <c:v>212.93769639999999</c:v>
                </c:pt>
                <c:pt idx="45286">
                  <c:v>218.61501630000001</c:v>
                </c:pt>
                <c:pt idx="45287">
                  <c:v>217.6456699</c:v>
                </c:pt>
                <c:pt idx="45288">
                  <c:v>220.719493</c:v>
                </c:pt>
                <c:pt idx="45289">
                  <c:v>218.63983830000001</c:v>
                </c:pt>
                <c:pt idx="45290">
                  <c:v>218.6274324</c:v>
                </c:pt>
                <c:pt idx="45291">
                  <c:v>217.3060625</c:v>
                </c:pt>
                <c:pt idx="45292">
                  <c:v>218.648053</c:v>
                </c:pt>
                <c:pt idx="45293">
                  <c:v>220.7414891</c:v>
                </c:pt>
                <c:pt idx="45294">
                  <c:v>210.76976550000001</c:v>
                </c:pt>
                <c:pt idx="45295">
                  <c:v>220.39136210000001</c:v>
                </c:pt>
                <c:pt idx="45296">
                  <c:v>220.7276353</c:v>
                </c:pt>
                <c:pt idx="45297">
                  <c:v>218.26317</c:v>
                </c:pt>
                <c:pt idx="45298">
                  <c:v>212.8563249</c:v>
                </c:pt>
                <c:pt idx="45299">
                  <c:v>220.3694409</c:v>
                </c:pt>
                <c:pt idx="45300">
                  <c:v>212.8312875</c:v>
                </c:pt>
                <c:pt idx="45301">
                  <c:v>205.01416</c:v>
                </c:pt>
                <c:pt idx="45302">
                  <c:v>218.7217392</c:v>
                </c:pt>
                <c:pt idx="45303">
                  <c:v>212.9334844</c:v>
                </c:pt>
                <c:pt idx="45304">
                  <c:v>218.7344822</c:v>
                </c:pt>
                <c:pt idx="45305">
                  <c:v>212.8873078</c:v>
                </c:pt>
                <c:pt idx="45306">
                  <c:v>210.83589929999999</c:v>
                </c:pt>
                <c:pt idx="45307">
                  <c:v>210.80310309999999</c:v>
                </c:pt>
                <c:pt idx="45308">
                  <c:v>218.74718200000001</c:v>
                </c:pt>
                <c:pt idx="45309">
                  <c:v>212.92235099999999</c:v>
                </c:pt>
                <c:pt idx="45310">
                  <c:v>218.63184150000001</c:v>
                </c:pt>
                <c:pt idx="45311">
                  <c:v>212.88955870000001</c:v>
                </c:pt>
                <c:pt idx="45312">
                  <c:v>215.0110272</c:v>
                </c:pt>
                <c:pt idx="45313">
                  <c:v>218.66385510000001</c:v>
                </c:pt>
                <c:pt idx="45314">
                  <c:v>220.8836269</c:v>
                </c:pt>
                <c:pt idx="45315">
                  <c:v>217.80702600000001</c:v>
                </c:pt>
                <c:pt idx="45316">
                  <c:v>220.87841829999999</c:v>
                </c:pt>
                <c:pt idx="45317">
                  <c:v>218.77625689999999</c:v>
                </c:pt>
                <c:pt idx="45318">
                  <c:v>220.8687822</c:v>
                </c:pt>
                <c:pt idx="45319">
                  <c:v>218.68993939999999</c:v>
                </c:pt>
                <c:pt idx="45320">
                  <c:v>220.8629914</c:v>
                </c:pt>
                <c:pt idx="45321">
                  <c:v>217.7748915</c:v>
                </c:pt>
                <c:pt idx="45322">
                  <c:v>218.72549430000001</c:v>
                </c:pt>
                <c:pt idx="45323">
                  <c:v>220.85105110000001</c:v>
                </c:pt>
                <c:pt idx="45324">
                  <c:v>220.81773820000001</c:v>
                </c:pt>
                <c:pt idx="45325">
                  <c:v>132</c:v>
                </c:pt>
                <c:pt idx="45326">
                  <c:v>132</c:v>
                </c:pt>
                <c:pt idx="45327">
                  <c:v>138</c:v>
                </c:pt>
                <c:pt idx="45328">
                  <c:v>138</c:v>
                </c:pt>
                <c:pt idx="45329">
                  <c:v>133</c:v>
                </c:pt>
                <c:pt idx="45330">
                  <c:v>133</c:v>
                </c:pt>
                <c:pt idx="45331">
                  <c:v>140</c:v>
                </c:pt>
                <c:pt idx="45332">
                  <c:v>135</c:v>
                </c:pt>
                <c:pt idx="45333">
                  <c:v>140</c:v>
                </c:pt>
                <c:pt idx="45334">
                  <c:v>140</c:v>
                </c:pt>
                <c:pt idx="45335">
                  <c:v>132</c:v>
                </c:pt>
                <c:pt idx="45336">
                  <c:v>132</c:v>
                </c:pt>
                <c:pt idx="45337">
                  <c:v>132</c:v>
                </c:pt>
                <c:pt idx="45338">
                  <c:v>132</c:v>
                </c:pt>
                <c:pt idx="45339">
                  <c:v>141</c:v>
                </c:pt>
                <c:pt idx="45340">
                  <c:v>132</c:v>
                </c:pt>
                <c:pt idx="45341">
                  <c:v>132</c:v>
                </c:pt>
                <c:pt idx="45342">
                  <c:v>142</c:v>
                </c:pt>
                <c:pt idx="45343">
                  <c:v>135</c:v>
                </c:pt>
                <c:pt idx="45344">
                  <c:v>137</c:v>
                </c:pt>
                <c:pt idx="45345">
                  <c:v>147</c:v>
                </c:pt>
                <c:pt idx="45346">
                  <c:v>147</c:v>
                </c:pt>
                <c:pt idx="45347">
                  <c:v>142</c:v>
                </c:pt>
                <c:pt idx="45348">
                  <c:v>142</c:v>
                </c:pt>
                <c:pt idx="45349">
                  <c:v>138</c:v>
                </c:pt>
                <c:pt idx="45350">
                  <c:v>138</c:v>
                </c:pt>
                <c:pt idx="45351">
                  <c:v>133</c:v>
                </c:pt>
                <c:pt idx="45352">
                  <c:v>133</c:v>
                </c:pt>
                <c:pt idx="45353">
                  <c:v>133</c:v>
                </c:pt>
                <c:pt idx="45354">
                  <c:v>133</c:v>
                </c:pt>
                <c:pt idx="45355">
                  <c:v>132</c:v>
                </c:pt>
                <c:pt idx="45356">
                  <c:v>132</c:v>
                </c:pt>
                <c:pt idx="45357">
                  <c:v>138</c:v>
                </c:pt>
                <c:pt idx="45358">
                  <c:v>138</c:v>
                </c:pt>
                <c:pt idx="45359">
                  <c:v>135</c:v>
                </c:pt>
                <c:pt idx="45360">
                  <c:v>143</c:v>
                </c:pt>
                <c:pt idx="45361">
                  <c:v>143</c:v>
                </c:pt>
                <c:pt idx="45362">
                  <c:v>135</c:v>
                </c:pt>
                <c:pt idx="45363">
                  <c:v>143</c:v>
                </c:pt>
                <c:pt idx="45364">
                  <c:v>135</c:v>
                </c:pt>
                <c:pt idx="45365">
                  <c:v>138</c:v>
                </c:pt>
                <c:pt idx="45366">
                  <c:v>138</c:v>
                </c:pt>
                <c:pt idx="45367">
                  <c:v>143</c:v>
                </c:pt>
                <c:pt idx="45368">
                  <c:v>133</c:v>
                </c:pt>
                <c:pt idx="45369">
                  <c:v>133</c:v>
                </c:pt>
                <c:pt idx="45370">
                  <c:v>137</c:v>
                </c:pt>
                <c:pt idx="45371">
                  <c:v>142</c:v>
                </c:pt>
                <c:pt idx="45372">
                  <c:v>138</c:v>
                </c:pt>
                <c:pt idx="45373">
                  <c:v>149</c:v>
                </c:pt>
                <c:pt idx="45374">
                  <c:v>149</c:v>
                </c:pt>
                <c:pt idx="45375">
                  <c:v>143</c:v>
                </c:pt>
                <c:pt idx="45376">
                  <c:v>143</c:v>
                </c:pt>
                <c:pt idx="45377">
                  <c:v>140</c:v>
                </c:pt>
                <c:pt idx="45378">
                  <c:v>140</c:v>
                </c:pt>
                <c:pt idx="45379">
                  <c:v>140</c:v>
                </c:pt>
                <c:pt idx="45380">
                  <c:v>140</c:v>
                </c:pt>
                <c:pt idx="45381">
                  <c:v>140</c:v>
                </c:pt>
                <c:pt idx="45382">
                  <c:v>133</c:v>
                </c:pt>
                <c:pt idx="45383">
                  <c:v>133</c:v>
                </c:pt>
                <c:pt idx="45384">
                  <c:v>138</c:v>
                </c:pt>
                <c:pt idx="45385">
                  <c:v>138</c:v>
                </c:pt>
                <c:pt idx="45386">
                  <c:v>142</c:v>
                </c:pt>
                <c:pt idx="45387">
                  <c:v>137</c:v>
                </c:pt>
                <c:pt idx="45388">
                  <c:v>150</c:v>
                </c:pt>
                <c:pt idx="45389">
                  <c:v>150</c:v>
                </c:pt>
                <c:pt idx="45390">
                  <c:v>144</c:v>
                </c:pt>
                <c:pt idx="45391">
                  <c:v>144</c:v>
                </c:pt>
                <c:pt idx="45392">
                  <c:v>150</c:v>
                </c:pt>
                <c:pt idx="45393">
                  <c:v>142</c:v>
                </c:pt>
                <c:pt idx="45394">
                  <c:v>137</c:v>
                </c:pt>
                <c:pt idx="45395">
                  <c:v>145</c:v>
                </c:pt>
                <c:pt idx="45396">
                  <c:v>151</c:v>
                </c:pt>
                <c:pt idx="45397">
                  <c:v>138</c:v>
                </c:pt>
                <c:pt idx="45398">
                  <c:v>142</c:v>
                </c:pt>
                <c:pt idx="45399">
                  <c:v>143</c:v>
                </c:pt>
                <c:pt idx="45400">
                  <c:v>137</c:v>
                </c:pt>
                <c:pt idx="45401">
                  <c:v>140</c:v>
                </c:pt>
                <c:pt idx="45402">
                  <c:v>140</c:v>
                </c:pt>
                <c:pt idx="45403">
                  <c:v>140</c:v>
                </c:pt>
                <c:pt idx="45404">
                  <c:v>156</c:v>
                </c:pt>
                <c:pt idx="45405">
                  <c:v>156</c:v>
                </c:pt>
                <c:pt idx="45406">
                  <c:v>143</c:v>
                </c:pt>
                <c:pt idx="45407">
                  <c:v>143</c:v>
                </c:pt>
                <c:pt idx="45408">
                  <c:v>150</c:v>
                </c:pt>
                <c:pt idx="45409">
                  <c:v>150</c:v>
                </c:pt>
                <c:pt idx="45410">
                  <c:v>145</c:v>
                </c:pt>
                <c:pt idx="45411">
                  <c:v>145</c:v>
                </c:pt>
                <c:pt idx="45412">
                  <c:v>140</c:v>
                </c:pt>
                <c:pt idx="45413">
                  <c:v>147</c:v>
                </c:pt>
                <c:pt idx="45414">
                  <c:v>147</c:v>
                </c:pt>
                <c:pt idx="45415">
                  <c:v>141</c:v>
                </c:pt>
                <c:pt idx="45416">
                  <c:v>142</c:v>
                </c:pt>
                <c:pt idx="45417">
                  <c:v>142</c:v>
                </c:pt>
                <c:pt idx="45418">
                  <c:v>142</c:v>
                </c:pt>
                <c:pt idx="45419">
                  <c:v>142</c:v>
                </c:pt>
                <c:pt idx="45420">
                  <c:v>147</c:v>
                </c:pt>
                <c:pt idx="45421">
                  <c:v>147</c:v>
                </c:pt>
                <c:pt idx="45422">
                  <c:v>143</c:v>
                </c:pt>
                <c:pt idx="45423">
                  <c:v>143</c:v>
                </c:pt>
                <c:pt idx="45424">
                  <c:v>140</c:v>
                </c:pt>
                <c:pt idx="45425">
                  <c:v>140</c:v>
                </c:pt>
                <c:pt idx="45426">
                  <c:v>143</c:v>
                </c:pt>
                <c:pt idx="45427">
                  <c:v>138</c:v>
                </c:pt>
                <c:pt idx="45428">
                  <c:v>151</c:v>
                </c:pt>
                <c:pt idx="45429">
                  <c:v>151</c:v>
                </c:pt>
                <c:pt idx="45430">
                  <c:v>157</c:v>
                </c:pt>
                <c:pt idx="45431">
                  <c:v>146</c:v>
                </c:pt>
                <c:pt idx="45432">
                  <c:v>146</c:v>
                </c:pt>
                <c:pt idx="45433">
                  <c:v>152</c:v>
                </c:pt>
                <c:pt idx="45434">
                  <c:v>143</c:v>
                </c:pt>
                <c:pt idx="45435">
                  <c:v>138</c:v>
                </c:pt>
                <c:pt idx="45436">
                  <c:v>147</c:v>
                </c:pt>
                <c:pt idx="45437">
                  <c:v>143</c:v>
                </c:pt>
                <c:pt idx="45438">
                  <c:v>143</c:v>
                </c:pt>
                <c:pt idx="45439">
                  <c:v>152</c:v>
                </c:pt>
                <c:pt idx="45440">
                  <c:v>151</c:v>
                </c:pt>
                <c:pt idx="45441">
                  <c:v>147</c:v>
                </c:pt>
                <c:pt idx="45442">
                  <c:v>141</c:v>
                </c:pt>
                <c:pt idx="45443">
                  <c:v>143</c:v>
                </c:pt>
                <c:pt idx="45444">
                  <c:v>138</c:v>
                </c:pt>
                <c:pt idx="45445">
                  <c:v>147</c:v>
                </c:pt>
                <c:pt idx="45446">
                  <c:v>147</c:v>
                </c:pt>
                <c:pt idx="45447">
                  <c:v>140</c:v>
                </c:pt>
                <c:pt idx="45448">
                  <c:v>142</c:v>
                </c:pt>
                <c:pt idx="45449">
                  <c:v>142</c:v>
                </c:pt>
                <c:pt idx="45450">
                  <c:v>144</c:v>
                </c:pt>
                <c:pt idx="45451">
                  <c:v>144</c:v>
                </c:pt>
                <c:pt idx="45452">
                  <c:v>150</c:v>
                </c:pt>
                <c:pt idx="45453">
                  <c:v>150</c:v>
                </c:pt>
                <c:pt idx="45454">
                  <c:v>158</c:v>
                </c:pt>
                <c:pt idx="45455">
                  <c:v>158</c:v>
                </c:pt>
                <c:pt idx="45456">
                  <c:v>143</c:v>
                </c:pt>
                <c:pt idx="45457">
                  <c:v>143</c:v>
                </c:pt>
                <c:pt idx="45458">
                  <c:v>152</c:v>
                </c:pt>
                <c:pt idx="45459">
                  <c:v>152</c:v>
                </c:pt>
                <c:pt idx="45460">
                  <c:v>148</c:v>
                </c:pt>
                <c:pt idx="45461">
                  <c:v>148</c:v>
                </c:pt>
                <c:pt idx="45462">
                  <c:v>141</c:v>
                </c:pt>
                <c:pt idx="45463">
                  <c:v>149</c:v>
                </c:pt>
                <c:pt idx="45464">
                  <c:v>149</c:v>
                </c:pt>
                <c:pt idx="45465">
                  <c:v>143</c:v>
                </c:pt>
                <c:pt idx="45466">
                  <c:v>143</c:v>
                </c:pt>
                <c:pt idx="45467">
                  <c:v>143</c:v>
                </c:pt>
                <c:pt idx="45468">
                  <c:v>143</c:v>
                </c:pt>
                <c:pt idx="45469">
                  <c:v>143</c:v>
                </c:pt>
                <c:pt idx="45470">
                  <c:v>149</c:v>
                </c:pt>
                <c:pt idx="45471">
                  <c:v>149</c:v>
                </c:pt>
                <c:pt idx="45472">
                  <c:v>150</c:v>
                </c:pt>
                <c:pt idx="45473">
                  <c:v>150</c:v>
                </c:pt>
                <c:pt idx="45474">
                  <c:v>144</c:v>
                </c:pt>
                <c:pt idx="45475">
                  <c:v>144</c:v>
                </c:pt>
                <c:pt idx="45476">
                  <c:v>142</c:v>
                </c:pt>
                <c:pt idx="45477">
                  <c:v>142</c:v>
                </c:pt>
                <c:pt idx="45478">
                  <c:v>147</c:v>
                </c:pt>
                <c:pt idx="45479">
                  <c:v>147</c:v>
                </c:pt>
                <c:pt idx="45480">
                  <c:v>151</c:v>
                </c:pt>
                <c:pt idx="45481">
                  <c:v>159</c:v>
                </c:pt>
                <c:pt idx="45482">
                  <c:v>159</c:v>
                </c:pt>
                <c:pt idx="45483">
                  <c:v>153</c:v>
                </c:pt>
                <c:pt idx="45484">
                  <c:v>153</c:v>
                </c:pt>
                <c:pt idx="45485">
                  <c:v>159</c:v>
                </c:pt>
                <c:pt idx="45486">
                  <c:v>148</c:v>
                </c:pt>
                <c:pt idx="45487">
                  <c:v>148</c:v>
                </c:pt>
                <c:pt idx="45488">
                  <c:v>154</c:v>
                </c:pt>
                <c:pt idx="45489">
                  <c:v>151</c:v>
                </c:pt>
                <c:pt idx="45490">
                  <c:v>149</c:v>
                </c:pt>
                <c:pt idx="45491">
                  <c:v>150</c:v>
                </c:pt>
                <c:pt idx="45492">
                  <c:v>150</c:v>
                </c:pt>
                <c:pt idx="45493">
                  <c:v>144</c:v>
                </c:pt>
                <c:pt idx="45494">
                  <c:v>144</c:v>
                </c:pt>
                <c:pt idx="45495">
                  <c:v>154</c:v>
                </c:pt>
                <c:pt idx="45496">
                  <c:v>147</c:v>
                </c:pt>
                <c:pt idx="45497">
                  <c:v>152</c:v>
                </c:pt>
                <c:pt idx="45498">
                  <c:v>143</c:v>
                </c:pt>
                <c:pt idx="45499">
                  <c:v>149</c:v>
                </c:pt>
                <c:pt idx="45500">
                  <c:v>166</c:v>
                </c:pt>
                <c:pt idx="45501">
                  <c:v>166</c:v>
                </c:pt>
                <c:pt idx="45502">
                  <c:v>151</c:v>
                </c:pt>
                <c:pt idx="45503">
                  <c:v>149</c:v>
                </c:pt>
                <c:pt idx="45504">
                  <c:v>149</c:v>
                </c:pt>
                <c:pt idx="45505">
                  <c:v>146</c:v>
                </c:pt>
                <c:pt idx="45506">
                  <c:v>141</c:v>
                </c:pt>
                <c:pt idx="45507">
                  <c:v>146</c:v>
                </c:pt>
                <c:pt idx="45508">
                  <c:v>143</c:v>
                </c:pt>
                <c:pt idx="45509">
                  <c:v>143</c:v>
                </c:pt>
                <c:pt idx="45510">
                  <c:v>151</c:v>
                </c:pt>
                <c:pt idx="45511">
                  <c:v>151</c:v>
                </c:pt>
                <c:pt idx="45512">
                  <c:v>160</c:v>
                </c:pt>
                <c:pt idx="45513">
                  <c:v>160</c:v>
                </c:pt>
                <c:pt idx="45514">
                  <c:v>144</c:v>
                </c:pt>
                <c:pt idx="45515">
                  <c:v>150</c:v>
                </c:pt>
                <c:pt idx="45516">
                  <c:v>150</c:v>
                </c:pt>
                <c:pt idx="45517">
                  <c:v>144</c:v>
                </c:pt>
                <c:pt idx="45518">
                  <c:v>155</c:v>
                </c:pt>
                <c:pt idx="45519">
                  <c:v>155</c:v>
                </c:pt>
                <c:pt idx="45520">
                  <c:v>150</c:v>
                </c:pt>
                <c:pt idx="45521">
                  <c:v>150</c:v>
                </c:pt>
                <c:pt idx="45522">
                  <c:v>143</c:v>
                </c:pt>
                <c:pt idx="45523">
                  <c:v>156</c:v>
                </c:pt>
                <c:pt idx="45524">
                  <c:v>156</c:v>
                </c:pt>
                <c:pt idx="45525">
                  <c:v>145</c:v>
                </c:pt>
                <c:pt idx="45526">
                  <c:v>145</c:v>
                </c:pt>
                <c:pt idx="45527">
                  <c:v>150</c:v>
                </c:pt>
                <c:pt idx="45528">
                  <c:v>150</c:v>
                </c:pt>
                <c:pt idx="45529">
                  <c:v>150</c:v>
                </c:pt>
                <c:pt idx="45530">
                  <c:v>150</c:v>
                </c:pt>
                <c:pt idx="45531">
                  <c:v>150</c:v>
                </c:pt>
                <c:pt idx="45532">
                  <c:v>156</c:v>
                </c:pt>
                <c:pt idx="45533">
                  <c:v>156</c:v>
                </c:pt>
                <c:pt idx="45534">
                  <c:v>145</c:v>
                </c:pt>
                <c:pt idx="45535">
                  <c:v>145</c:v>
                </c:pt>
                <c:pt idx="45536">
                  <c:v>145</c:v>
                </c:pt>
                <c:pt idx="45537">
                  <c:v>151</c:v>
                </c:pt>
                <c:pt idx="45538">
                  <c:v>151</c:v>
                </c:pt>
                <c:pt idx="45539">
                  <c:v>146</c:v>
                </c:pt>
                <c:pt idx="45540">
                  <c:v>143</c:v>
                </c:pt>
                <c:pt idx="45541">
                  <c:v>143</c:v>
                </c:pt>
                <c:pt idx="45542">
                  <c:v>146</c:v>
                </c:pt>
                <c:pt idx="45543">
                  <c:v>149</c:v>
                </c:pt>
                <c:pt idx="45544">
                  <c:v>149</c:v>
                </c:pt>
                <c:pt idx="45545">
                  <c:v>161</c:v>
                </c:pt>
                <c:pt idx="45546">
                  <c:v>161</c:v>
                </c:pt>
                <c:pt idx="45547">
                  <c:v>152</c:v>
                </c:pt>
                <c:pt idx="45548">
                  <c:v>147</c:v>
                </c:pt>
                <c:pt idx="45549">
                  <c:v>156</c:v>
                </c:pt>
                <c:pt idx="45550">
                  <c:v>156</c:v>
                </c:pt>
                <c:pt idx="45551">
                  <c:v>161</c:v>
                </c:pt>
                <c:pt idx="45552">
                  <c:v>156</c:v>
                </c:pt>
                <c:pt idx="45553">
                  <c:v>146</c:v>
                </c:pt>
                <c:pt idx="45554">
                  <c:v>152</c:v>
                </c:pt>
                <c:pt idx="45555">
                  <c:v>152</c:v>
                </c:pt>
                <c:pt idx="45556">
                  <c:v>147</c:v>
                </c:pt>
                <c:pt idx="45557">
                  <c:v>151</c:v>
                </c:pt>
                <c:pt idx="45558">
                  <c:v>151</c:v>
                </c:pt>
                <c:pt idx="45559">
                  <c:v>146</c:v>
                </c:pt>
                <c:pt idx="45560">
                  <c:v>146</c:v>
                </c:pt>
                <c:pt idx="45561">
                  <c:v>162</c:v>
                </c:pt>
                <c:pt idx="45562">
                  <c:v>149</c:v>
                </c:pt>
                <c:pt idx="45563">
                  <c:v>156</c:v>
                </c:pt>
                <c:pt idx="45564">
                  <c:v>154</c:v>
                </c:pt>
                <c:pt idx="45565">
                  <c:v>145</c:v>
                </c:pt>
                <c:pt idx="45566">
                  <c:v>151</c:v>
                </c:pt>
                <c:pt idx="45567">
                  <c:v>150</c:v>
                </c:pt>
                <c:pt idx="45568">
                  <c:v>168</c:v>
                </c:pt>
                <c:pt idx="45569">
                  <c:v>168</c:v>
                </c:pt>
                <c:pt idx="45570">
                  <c:v>148</c:v>
                </c:pt>
                <c:pt idx="45571">
                  <c:v>148</c:v>
                </c:pt>
                <c:pt idx="45572">
                  <c:v>152</c:v>
                </c:pt>
                <c:pt idx="45573">
                  <c:v>147</c:v>
                </c:pt>
                <c:pt idx="45574">
                  <c:v>153</c:v>
                </c:pt>
                <c:pt idx="45575">
                  <c:v>153</c:v>
                </c:pt>
                <c:pt idx="45576">
                  <c:v>159</c:v>
                </c:pt>
                <c:pt idx="45577">
                  <c:v>156</c:v>
                </c:pt>
                <c:pt idx="45578">
                  <c:v>156</c:v>
                </c:pt>
                <c:pt idx="45579">
                  <c:v>159</c:v>
                </c:pt>
                <c:pt idx="45580">
                  <c:v>150</c:v>
                </c:pt>
                <c:pt idx="45581">
                  <c:v>150</c:v>
                </c:pt>
                <c:pt idx="45582">
                  <c:v>143</c:v>
                </c:pt>
                <c:pt idx="45583">
                  <c:v>145</c:v>
                </c:pt>
                <c:pt idx="45584">
                  <c:v>145</c:v>
                </c:pt>
                <c:pt idx="45585">
                  <c:v>162</c:v>
                </c:pt>
                <c:pt idx="45586">
                  <c:v>162</c:v>
                </c:pt>
                <c:pt idx="45587">
                  <c:v>146</c:v>
                </c:pt>
                <c:pt idx="45588">
                  <c:v>151</c:v>
                </c:pt>
                <c:pt idx="45589">
                  <c:v>151</c:v>
                </c:pt>
                <c:pt idx="45590">
                  <c:v>146</c:v>
                </c:pt>
                <c:pt idx="45591">
                  <c:v>157</c:v>
                </c:pt>
                <c:pt idx="45592">
                  <c:v>157</c:v>
                </c:pt>
                <c:pt idx="45593">
                  <c:v>152</c:v>
                </c:pt>
                <c:pt idx="45594">
                  <c:v>152</c:v>
                </c:pt>
                <c:pt idx="45595">
                  <c:v>150</c:v>
                </c:pt>
                <c:pt idx="45596">
                  <c:v>145</c:v>
                </c:pt>
                <c:pt idx="45597">
                  <c:v>148</c:v>
                </c:pt>
                <c:pt idx="45598">
                  <c:v>148</c:v>
                </c:pt>
                <c:pt idx="45599">
                  <c:v>152</c:v>
                </c:pt>
                <c:pt idx="45600">
                  <c:v>152</c:v>
                </c:pt>
                <c:pt idx="45601">
                  <c:v>157</c:v>
                </c:pt>
                <c:pt idx="45602">
                  <c:v>158</c:v>
                </c:pt>
                <c:pt idx="45603">
                  <c:v>158</c:v>
                </c:pt>
                <c:pt idx="45604">
                  <c:v>158</c:v>
                </c:pt>
                <c:pt idx="45605">
                  <c:v>158</c:v>
                </c:pt>
                <c:pt idx="45606">
                  <c:v>152</c:v>
                </c:pt>
                <c:pt idx="45607">
                  <c:v>152</c:v>
                </c:pt>
                <c:pt idx="45608">
                  <c:v>152</c:v>
                </c:pt>
                <c:pt idx="45609">
                  <c:v>159</c:v>
                </c:pt>
                <c:pt idx="45610">
                  <c:v>147</c:v>
                </c:pt>
                <c:pt idx="45611">
                  <c:v>159</c:v>
                </c:pt>
                <c:pt idx="45612">
                  <c:v>148</c:v>
                </c:pt>
                <c:pt idx="45613">
                  <c:v>148</c:v>
                </c:pt>
                <c:pt idx="45614">
                  <c:v>169</c:v>
                </c:pt>
                <c:pt idx="45615">
                  <c:v>153</c:v>
                </c:pt>
                <c:pt idx="45616">
                  <c:v>153</c:v>
                </c:pt>
                <c:pt idx="45617">
                  <c:v>145</c:v>
                </c:pt>
                <c:pt idx="45618">
                  <c:v>145</c:v>
                </c:pt>
                <c:pt idx="45619">
                  <c:v>169</c:v>
                </c:pt>
                <c:pt idx="45620">
                  <c:v>148</c:v>
                </c:pt>
                <c:pt idx="45621">
                  <c:v>150</c:v>
                </c:pt>
                <c:pt idx="45622">
                  <c:v>150</c:v>
                </c:pt>
                <c:pt idx="45623">
                  <c:v>148</c:v>
                </c:pt>
                <c:pt idx="45624">
                  <c:v>163</c:v>
                </c:pt>
                <c:pt idx="45625">
                  <c:v>163</c:v>
                </c:pt>
                <c:pt idx="45626">
                  <c:v>156</c:v>
                </c:pt>
                <c:pt idx="45627">
                  <c:v>156</c:v>
                </c:pt>
                <c:pt idx="45628">
                  <c:v>154</c:v>
                </c:pt>
                <c:pt idx="45629">
                  <c:v>158</c:v>
                </c:pt>
                <c:pt idx="45630">
                  <c:v>164</c:v>
                </c:pt>
                <c:pt idx="45631">
                  <c:v>158</c:v>
                </c:pt>
                <c:pt idx="45632">
                  <c:v>149</c:v>
                </c:pt>
                <c:pt idx="45633">
                  <c:v>153</c:v>
                </c:pt>
                <c:pt idx="45634">
                  <c:v>153</c:v>
                </c:pt>
                <c:pt idx="45635">
                  <c:v>159</c:v>
                </c:pt>
                <c:pt idx="45636">
                  <c:v>154</c:v>
                </c:pt>
                <c:pt idx="45637">
                  <c:v>154</c:v>
                </c:pt>
                <c:pt idx="45638">
                  <c:v>149</c:v>
                </c:pt>
                <c:pt idx="45639">
                  <c:v>159</c:v>
                </c:pt>
                <c:pt idx="45640">
                  <c:v>159</c:v>
                </c:pt>
                <c:pt idx="45641">
                  <c:v>153</c:v>
                </c:pt>
                <c:pt idx="45642">
                  <c:v>153</c:v>
                </c:pt>
                <c:pt idx="45643">
                  <c:v>148</c:v>
                </c:pt>
                <c:pt idx="45644">
                  <c:v>164</c:v>
                </c:pt>
                <c:pt idx="45645">
                  <c:v>148</c:v>
                </c:pt>
                <c:pt idx="45646">
                  <c:v>151</c:v>
                </c:pt>
                <c:pt idx="45647">
                  <c:v>156</c:v>
                </c:pt>
                <c:pt idx="45648">
                  <c:v>162</c:v>
                </c:pt>
                <c:pt idx="45649">
                  <c:v>159</c:v>
                </c:pt>
                <c:pt idx="45650">
                  <c:v>147</c:v>
                </c:pt>
                <c:pt idx="45651">
                  <c:v>152</c:v>
                </c:pt>
                <c:pt idx="45652">
                  <c:v>154</c:v>
                </c:pt>
                <c:pt idx="45653">
                  <c:v>157</c:v>
                </c:pt>
                <c:pt idx="45654">
                  <c:v>170</c:v>
                </c:pt>
                <c:pt idx="45655">
                  <c:v>170</c:v>
                </c:pt>
                <c:pt idx="45656">
                  <c:v>156</c:v>
                </c:pt>
                <c:pt idx="45657">
                  <c:v>156</c:v>
                </c:pt>
                <c:pt idx="45658">
                  <c:v>161</c:v>
                </c:pt>
                <c:pt idx="45659">
                  <c:v>161</c:v>
                </c:pt>
                <c:pt idx="45660">
                  <c:v>150</c:v>
                </c:pt>
                <c:pt idx="45661">
                  <c:v>154</c:v>
                </c:pt>
                <c:pt idx="45662">
                  <c:v>149</c:v>
                </c:pt>
                <c:pt idx="45663">
                  <c:v>158</c:v>
                </c:pt>
                <c:pt idx="45664">
                  <c:v>158</c:v>
                </c:pt>
                <c:pt idx="45665">
                  <c:v>152</c:v>
                </c:pt>
                <c:pt idx="45666">
                  <c:v>152</c:v>
                </c:pt>
                <c:pt idx="45667">
                  <c:v>145</c:v>
                </c:pt>
                <c:pt idx="45668">
                  <c:v>148</c:v>
                </c:pt>
                <c:pt idx="45669">
                  <c:v>148</c:v>
                </c:pt>
                <c:pt idx="45670">
                  <c:v>164</c:v>
                </c:pt>
                <c:pt idx="45671">
                  <c:v>164</c:v>
                </c:pt>
                <c:pt idx="45672">
                  <c:v>150</c:v>
                </c:pt>
                <c:pt idx="45673">
                  <c:v>148</c:v>
                </c:pt>
                <c:pt idx="45674">
                  <c:v>153</c:v>
                </c:pt>
                <c:pt idx="45675">
                  <c:v>159</c:v>
                </c:pt>
                <c:pt idx="45676">
                  <c:v>159</c:v>
                </c:pt>
                <c:pt idx="45677">
                  <c:v>159</c:v>
                </c:pt>
                <c:pt idx="45678">
                  <c:v>159</c:v>
                </c:pt>
                <c:pt idx="45679">
                  <c:v>153</c:v>
                </c:pt>
                <c:pt idx="45680">
                  <c:v>148</c:v>
                </c:pt>
                <c:pt idx="45681">
                  <c:v>155</c:v>
                </c:pt>
                <c:pt idx="45682">
                  <c:v>155</c:v>
                </c:pt>
                <c:pt idx="45683">
                  <c:v>150</c:v>
                </c:pt>
                <c:pt idx="45684">
                  <c:v>150</c:v>
                </c:pt>
                <c:pt idx="45685">
                  <c:v>157</c:v>
                </c:pt>
                <c:pt idx="45686">
                  <c:v>155</c:v>
                </c:pt>
                <c:pt idx="45687">
                  <c:v>155</c:v>
                </c:pt>
                <c:pt idx="45688">
                  <c:v>152</c:v>
                </c:pt>
                <c:pt idx="45689">
                  <c:v>147</c:v>
                </c:pt>
                <c:pt idx="45690">
                  <c:v>160</c:v>
                </c:pt>
                <c:pt idx="45691">
                  <c:v>160</c:v>
                </c:pt>
                <c:pt idx="45692">
                  <c:v>166</c:v>
                </c:pt>
                <c:pt idx="45693">
                  <c:v>166</c:v>
                </c:pt>
                <c:pt idx="45694">
                  <c:v>166</c:v>
                </c:pt>
                <c:pt idx="45695">
                  <c:v>166</c:v>
                </c:pt>
                <c:pt idx="45696">
                  <c:v>159</c:v>
                </c:pt>
                <c:pt idx="45697">
                  <c:v>160</c:v>
                </c:pt>
                <c:pt idx="45698">
                  <c:v>160</c:v>
                </c:pt>
                <c:pt idx="45699">
                  <c:v>154</c:v>
                </c:pt>
                <c:pt idx="45700">
                  <c:v>155</c:v>
                </c:pt>
                <c:pt idx="45701">
                  <c:v>155</c:v>
                </c:pt>
                <c:pt idx="45702">
                  <c:v>161</c:v>
                </c:pt>
                <c:pt idx="45703">
                  <c:v>171</c:v>
                </c:pt>
                <c:pt idx="45704">
                  <c:v>149</c:v>
                </c:pt>
                <c:pt idx="45705">
                  <c:v>161</c:v>
                </c:pt>
                <c:pt idx="45706">
                  <c:v>150</c:v>
                </c:pt>
                <c:pt idx="45707">
                  <c:v>150</c:v>
                </c:pt>
                <c:pt idx="45708">
                  <c:v>156</c:v>
                </c:pt>
                <c:pt idx="45709">
                  <c:v>172</c:v>
                </c:pt>
                <c:pt idx="45710">
                  <c:v>156</c:v>
                </c:pt>
                <c:pt idx="45711">
                  <c:v>148</c:v>
                </c:pt>
                <c:pt idx="45712">
                  <c:v>148</c:v>
                </c:pt>
                <c:pt idx="45713">
                  <c:v>165</c:v>
                </c:pt>
                <c:pt idx="45714">
                  <c:v>165</c:v>
                </c:pt>
                <c:pt idx="45715">
                  <c:v>152</c:v>
                </c:pt>
                <c:pt idx="45716">
                  <c:v>152</c:v>
                </c:pt>
                <c:pt idx="45717">
                  <c:v>158</c:v>
                </c:pt>
                <c:pt idx="45718">
                  <c:v>158</c:v>
                </c:pt>
                <c:pt idx="45719">
                  <c:v>162</c:v>
                </c:pt>
                <c:pt idx="45720">
                  <c:v>166</c:v>
                </c:pt>
                <c:pt idx="45721">
                  <c:v>160</c:v>
                </c:pt>
                <c:pt idx="45722">
                  <c:v>160</c:v>
                </c:pt>
                <c:pt idx="45723">
                  <c:v>156</c:v>
                </c:pt>
                <c:pt idx="45724">
                  <c:v>151</c:v>
                </c:pt>
                <c:pt idx="45725">
                  <c:v>161</c:v>
                </c:pt>
                <c:pt idx="45726">
                  <c:v>157</c:v>
                </c:pt>
                <c:pt idx="45727">
                  <c:v>146</c:v>
                </c:pt>
                <c:pt idx="45728">
                  <c:v>162</c:v>
                </c:pt>
                <c:pt idx="45729">
                  <c:v>156</c:v>
                </c:pt>
                <c:pt idx="45730">
                  <c:v>151</c:v>
                </c:pt>
                <c:pt idx="45731">
                  <c:v>161</c:v>
                </c:pt>
                <c:pt idx="45732">
                  <c:v>161</c:v>
                </c:pt>
                <c:pt idx="45733">
                  <c:v>166</c:v>
                </c:pt>
                <c:pt idx="45734">
                  <c:v>156</c:v>
                </c:pt>
                <c:pt idx="45735">
                  <c:v>150</c:v>
                </c:pt>
                <c:pt idx="45736">
                  <c:v>154</c:v>
                </c:pt>
                <c:pt idx="45737">
                  <c:v>156</c:v>
                </c:pt>
                <c:pt idx="45738">
                  <c:v>159</c:v>
                </c:pt>
                <c:pt idx="45739">
                  <c:v>164</c:v>
                </c:pt>
                <c:pt idx="45740">
                  <c:v>149</c:v>
                </c:pt>
                <c:pt idx="45741">
                  <c:v>161</c:v>
                </c:pt>
                <c:pt idx="45742">
                  <c:v>154</c:v>
                </c:pt>
                <c:pt idx="45743">
                  <c:v>156</c:v>
                </c:pt>
                <c:pt idx="45744">
                  <c:v>153</c:v>
                </c:pt>
                <c:pt idx="45745">
                  <c:v>153</c:v>
                </c:pt>
                <c:pt idx="45746">
                  <c:v>159</c:v>
                </c:pt>
                <c:pt idx="45747">
                  <c:v>158</c:v>
                </c:pt>
                <c:pt idx="45748">
                  <c:v>158</c:v>
                </c:pt>
                <c:pt idx="45749">
                  <c:v>163</c:v>
                </c:pt>
                <c:pt idx="45750">
                  <c:v>146</c:v>
                </c:pt>
                <c:pt idx="45751">
                  <c:v>163</c:v>
                </c:pt>
                <c:pt idx="45752">
                  <c:v>169</c:v>
                </c:pt>
                <c:pt idx="45753">
                  <c:v>152</c:v>
                </c:pt>
                <c:pt idx="45754">
                  <c:v>162</c:v>
                </c:pt>
                <c:pt idx="45755">
                  <c:v>156</c:v>
                </c:pt>
                <c:pt idx="45756">
                  <c:v>151</c:v>
                </c:pt>
                <c:pt idx="45757">
                  <c:v>166</c:v>
                </c:pt>
                <c:pt idx="45758">
                  <c:v>166</c:v>
                </c:pt>
                <c:pt idx="45759">
                  <c:v>160</c:v>
                </c:pt>
                <c:pt idx="45760">
                  <c:v>160</c:v>
                </c:pt>
                <c:pt idx="45761">
                  <c:v>155</c:v>
                </c:pt>
                <c:pt idx="45762">
                  <c:v>167</c:v>
                </c:pt>
                <c:pt idx="45763">
                  <c:v>155</c:v>
                </c:pt>
                <c:pt idx="45764">
                  <c:v>167</c:v>
                </c:pt>
                <c:pt idx="45765">
                  <c:v>147</c:v>
                </c:pt>
                <c:pt idx="45766">
                  <c:v>150</c:v>
                </c:pt>
                <c:pt idx="45767">
                  <c:v>150</c:v>
                </c:pt>
                <c:pt idx="45768">
                  <c:v>152</c:v>
                </c:pt>
                <c:pt idx="45769">
                  <c:v>157</c:v>
                </c:pt>
                <c:pt idx="45770">
                  <c:v>162</c:v>
                </c:pt>
                <c:pt idx="45771">
                  <c:v>162</c:v>
                </c:pt>
                <c:pt idx="45772">
                  <c:v>156</c:v>
                </c:pt>
                <c:pt idx="45773">
                  <c:v>161</c:v>
                </c:pt>
                <c:pt idx="45774">
                  <c:v>161</c:v>
                </c:pt>
                <c:pt idx="45775">
                  <c:v>156</c:v>
                </c:pt>
                <c:pt idx="45776">
                  <c:v>157</c:v>
                </c:pt>
                <c:pt idx="45777">
                  <c:v>157</c:v>
                </c:pt>
                <c:pt idx="45778">
                  <c:v>152</c:v>
                </c:pt>
                <c:pt idx="45779">
                  <c:v>152</c:v>
                </c:pt>
                <c:pt idx="45780">
                  <c:v>157</c:v>
                </c:pt>
                <c:pt idx="45781">
                  <c:v>157</c:v>
                </c:pt>
                <c:pt idx="45782">
                  <c:v>162</c:v>
                </c:pt>
                <c:pt idx="45783">
                  <c:v>162</c:v>
                </c:pt>
                <c:pt idx="45784">
                  <c:v>146</c:v>
                </c:pt>
                <c:pt idx="45785">
                  <c:v>159</c:v>
                </c:pt>
                <c:pt idx="45786">
                  <c:v>154</c:v>
                </c:pt>
                <c:pt idx="45787">
                  <c:v>168</c:v>
                </c:pt>
                <c:pt idx="45788">
                  <c:v>168</c:v>
                </c:pt>
                <c:pt idx="45789">
                  <c:v>149</c:v>
                </c:pt>
                <c:pt idx="45790">
                  <c:v>168</c:v>
                </c:pt>
                <c:pt idx="45791">
                  <c:v>168</c:v>
                </c:pt>
                <c:pt idx="45792">
                  <c:v>161</c:v>
                </c:pt>
                <c:pt idx="45793">
                  <c:v>162</c:v>
                </c:pt>
                <c:pt idx="45794">
                  <c:v>162</c:v>
                </c:pt>
                <c:pt idx="45795">
                  <c:v>169</c:v>
                </c:pt>
                <c:pt idx="45796">
                  <c:v>156</c:v>
                </c:pt>
                <c:pt idx="45797">
                  <c:v>173</c:v>
                </c:pt>
                <c:pt idx="45798">
                  <c:v>157</c:v>
                </c:pt>
                <c:pt idx="45799">
                  <c:v>157</c:v>
                </c:pt>
                <c:pt idx="45800">
                  <c:v>154</c:v>
                </c:pt>
                <c:pt idx="45801">
                  <c:v>163</c:v>
                </c:pt>
                <c:pt idx="45802">
                  <c:v>152</c:v>
                </c:pt>
                <c:pt idx="45803">
                  <c:v>163</c:v>
                </c:pt>
                <c:pt idx="45804">
                  <c:v>152</c:v>
                </c:pt>
                <c:pt idx="45805">
                  <c:v>152</c:v>
                </c:pt>
                <c:pt idx="45806">
                  <c:v>158</c:v>
                </c:pt>
                <c:pt idx="45807">
                  <c:v>168</c:v>
                </c:pt>
                <c:pt idx="45808">
                  <c:v>168</c:v>
                </c:pt>
                <c:pt idx="45809">
                  <c:v>150</c:v>
                </c:pt>
                <c:pt idx="45810">
                  <c:v>150</c:v>
                </c:pt>
                <c:pt idx="45811">
                  <c:v>158</c:v>
                </c:pt>
                <c:pt idx="45812">
                  <c:v>155</c:v>
                </c:pt>
                <c:pt idx="45813">
                  <c:v>155</c:v>
                </c:pt>
                <c:pt idx="45814">
                  <c:v>153</c:v>
                </c:pt>
                <c:pt idx="45815">
                  <c:v>160</c:v>
                </c:pt>
                <c:pt idx="45816">
                  <c:v>160</c:v>
                </c:pt>
                <c:pt idx="45817">
                  <c:v>153</c:v>
                </c:pt>
                <c:pt idx="45818">
                  <c:v>166</c:v>
                </c:pt>
                <c:pt idx="45819">
                  <c:v>166</c:v>
                </c:pt>
                <c:pt idx="45820">
                  <c:v>169</c:v>
                </c:pt>
                <c:pt idx="45821">
                  <c:v>163</c:v>
                </c:pt>
                <c:pt idx="45822">
                  <c:v>164</c:v>
                </c:pt>
                <c:pt idx="45823">
                  <c:v>163</c:v>
                </c:pt>
                <c:pt idx="45824">
                  <c:v>159</c:v>
                </c:pt>
                <c:pt idx="45825">
                  <c:v>158</c:v>
                </c:pt>
                <c:pt idx="45826">
                  <c:v>154</c:v>
                </c:pt>
                <c:pt idx="45827">
                  <c:v>164</c:v>
                </c:pt>
                <c:pt idx="45828">
                  <c:v>150</c:v>
                </c:pt>
                <c:pt idx="45829">
                  <c:v>160</c:v>
                </c:pt>
                <c:pt idx="45830">
                  <c:v>164</c:v>
                </c:pt>
                <c:pt idx="45831">
                  <c:v>159</c:v>
                </c:pt>
                <c:pt idx="45832">
                  <c:v>152</c:v>
                </c:pt>
                <c:pt idx="45833">
                  <c:v>169</c:v>
                </c:pt>
                <c:pt idx="45834">
                  <c:v>156</c:v>
                </c:pt>
                <c:pt idx="45835">
                  <c:v>161</c:v>
                </c:pt>
                <c:pt idx="45836">
                  <c:v>169</c:v>
                </c:pt>
                <c:pt idx="45837">
                  <c:v>154</c:v>
                </c:pt>
                <c:pt idx="45838">
                  <c:v>166</c:v>
                </c:pt>
                <c:pt idx="45839">
                  <c:v>163</c:v>
                </c:pt>
                <c:pt idx="45840">
                  <c:v>150</c:v>
                </c:pt>
                <c:pt idx="45841">
                  <c:v>163</c:v>
                </c:pt>
                <c:pt idx="45842">
                  <c:v>158</c:v>
                </c:pt>
                <c:pt idx="45843">
                  <c:v>146</c:v>
                </c:pt>
                <c:pt idx="45844">
                  <c:v>152</c:v>
                </c:pt>
                <c:pt idx="45845">
                  <c:v>158</c:v>
                </c:pt>
                <c:pt idx="45846">
                  <c:v>153</c:v>
                </c:pt>
                <c:pt idx="45847">
                  <c:v>164</c:v>
                </c:pt>
                <c:pt idx="45848">
                  <c:v>153</c:v>
                </c:pt>
                <c:pt idx="45849">
                  <c:v>156</c:v>
                </c:pt>
                <c:pt idx="45850">
                  <c:v>159</c:v>
                </c:pt>
                <c:pt idx="45851">
                  <c:v>160</c:v>
                </c:pt>
                <c:pt idx="45852">
                  <c:v>160</c:v>
                </c:pt>
                <c:pt idx="45853">
                  <c:v>161</c:v>
                </c:pt>
                <c:pt idx="45854">
                  <c:v>165</c:v>
                </c:pt>
                <c:pt idx="45855">
                  <c:v>165</c:v>
                </c:pt>
                <c:pt idx="45856">
                  <c:v>171</c:v>
                </c:pt>
                <c:pt idx="45857">
                  <c:v>155</c:v>
                </c:pt>
                <c:pt idx="45858">
                  <c:v>174</c:v>
                </c:pt>
                <c:pt idx="45859">
                  <c:v>174</c:v>
                </c:pt>
                <c:pt idx="45860">
                  <c:v>164</c:v>
                </c:pt>
                <c:pt idx="45861">
                  <c:v>159</c:v>
                </c:pt>
                <c:pt idx="45862">
                  <c:v>154</c:v>
                </c:pt>
                <c:pt idx="45863">
                  <c:v>150</c:v>
                </c:pt>
                <c:pt idx="45864">
                  <c:v>168</c:v>
                </c:pt>
                <c:pt idx="45865">
                  <c:v>168</c:v>
                </c:pt>
                <c:pt idx="45866">
                  <c:v>169</c:v>
                </c:pt>
                <c:pt idx="45867">
                  <c:v>169</c:v>
                </c:pt>
                <c:pt idx="45868">
                  <c:v>162</c:v>
                </c:pt>
                <c:pt idx="45869">
                  <c:v>162</c:v>
                </c:pt>
                <c:pt idx="45870">
                  <c:v>157</c:v>
                </c:pt>
                <c:pt idx="45871">
                  <c:v>157</c:v>
                </c:pt>
                <c:pt idx="45872">
                  <c:v>149</c:v>
                </c:pt>
                <c:pt idx="45873">
                  <c:v>152</c:v>
                </c:pt>
                <c:pt idx="45874">
                  <c:v>152</c:v>
                </c:pt>
                <c:pt idx="45875">
                  <c:v>154</c:v>
                </c:pt>
                <c:pt idx="45876">
                  <c:v>159</c:v>
                </c:pt>
                <c:pt idx="45877">
                  <c:v>164</c:v>
                </c:pt>
                <c:pt idx="45878">
                  <c:v>164</c:v>
                </c:pt>
                <c:pt idx="45879">
                  <c:v>153</c:v>
                </c:pt>
                <c:pt idx="45880">
                  <c:v>158</c:v>
                </c:pt>
                <c:pt idx="45881">
                  <c:v>163</c:v>
                </c:pt>
                <c:pt idx="45882">
                  <c:v>169</c:v>
                </c:pt>
                <c:pt idx="45883">
                  <c:v>163</c:v>
                </c:pt>
                <c:pt idx="45884">
                  <c:v>158</c:v>
                </c:pt>
                <c:pt idx="45885">
                  <c:v>153</c:v>
                </c:pt>
                <c:pt idx="45886">
                  <c:v>160</c:v>
                </c:pt>
                <c:pt idx="45887">
                  <c:v>160</c:v>
                </c:pt>
                <c:pt idx="45888">
                  <c:v>155</c:v>
                </c:pt>
                <c:pt idx="45889">
                  <c:v>155</c:v>
                </c:pt>
                <c:pt idx="45890">
                  <c:v>159</c:v>
                </c:pt>
                <c:pt idx="45891">
                  <c:v>159</c:v>
                </c:pt>
                <c:pt idx="45892">
                  <c:v>164</c:v>
                </c:pt>
                <c:pt idx="45893">
                  <c:v>164</c:v>
                </c:pt>
                <c:pt idx="45894">
                  <c:v>157</c:v>
                </c:pt>
                <c:pt idx="45895">
                  <c:v>157</c:v>
                </c:pt>
                <c:pt idx="45896">
                  <c:v>170</c:v>
                </c:pt>
                <c:pt idx="45897">
                  <c:v>170</c:v>
                </c:pt>
                <c:pt idx="45898">
                  <c:v>161</c:v>
                </c:pt>
                <c:pt idx="45899">
                  <c:v>156</c:v>
                </c:pt>
                <c:pt idx="45900">
                  <c:v>152</c:v>
                </c:pt>
                <c:pt idx="45901">
                  <c:v>169</c:v>
                </c:pt>
                <c:pt idx="45902">
                  <c:v>170</c:v>
                </c:pt>
                <c:pt idx="45903">
                  <c:v>170</c:v>
                </c:pt>
                <c:pt idx="45904">
                  <c:v>164</c:v>
                </c:pt>
                <c:pt idx="45905">
                  <c:v>164</c:v>
                </c:pt>
                <c:pt idx="45906">
                  <c:v>164</c:v>
                </c:pt>
                <c:pt idx="45907">
                  <c:v>171</c:v>
                </c:pt>
                <c:pt idx="45908">
                  <c:v>159</c:v>
                </c:pt>
                <c:pt idx="45909">
                  <c:v>176</c:v>
                </c:pt>
                <c:pt idx="45910">
                  <c:v>159</c:v>
                </c:pt>
                <c:pt idx="45911">
                  <c:v>159</c:v>
                </c:pt>
                <c:pt idx="45912">
                  <c:v>165</c:v>
                </c:pt>
                <c:pt idx="45913">
                  <c:v>170</c:v>
                </c:pt>
                <c:pt idx="45914">
                  <c:v>165</c:v>
                </c:pt>
                <c:pt idx="45915">
                  <c:v>170</c:v>
                </c:pt>
                <c:pt idx="45916">
                  <c:v>154</c:v>
                </c:pt>
                <c:pt idx="45917">
                  <c:v>155</c:v>
                </c:pt>
                <c:pt idx="45918">
                  <c:v>155</c:v>
                </c:pt>
                <c:pt idx="45919">
                  <c:v>152</c:v>
                </c:pt>
                <c:pt idx="45920">
                  <c:v>152</c:v>
                </c:pt>
                <c:pt idx="45921">
                  <c:v>160</c:v>
                </c:pt>
                <c:pt idx="45922">
                  <c:v>157</c:v>
                </c:pt>
                <c:pt idx="45923">
                  <c:v>157</c:v>
                </c:pt>
                <c:pt idx="45924">
                  <c:v>160</c:v>
                </c:pt>
                <c:pt idx="45925">
                  <c:v>162</c:v>
                </c:pt>
                <c:pt idx="45926">
                  <c:v>162</c:v>
                </c:pt>
                <c:pt idx="45927">
                  <c:v>171</c:v>
                </c:pt>
                <c:pt idx="45928">
                  <c:v>165</c:v>
                </c:pt>
                <c:pt idx="45929">
                  <c:v>168</c:v>
                </c:pt>
                <c:pt idx="45930">
                  <c:v>168</c:v>
                </c:pt>
                <c:pt idx="45931">
                  <c:v>165</c:v>
                </c:pt>
                <c:pt idx="45932">
                  <c:v>166</c:v>
                </c:pt>
                <c:pt idx="45933">
                  <c:v>161</c:v>
                </c:pt>
                <c:pt idx="45934">
                  <c:v>167</c:v>
                </c:pt>
                <c:pt idx="45935">
                  <c:v>156</c:v>
                </c:pt>
                <c:pt idx="45936">
                  <c:v>152</c:v>
                </c:pt>
                <c:pt idx="45937">
                  <c:v>163</c:v>
                </c:pt>
                <c:pt idx="45938">
                  <c:v>155</c:v>
                </c:pt>
                <c:pt idx="45939">
                  <c:v>159</c:v>
                </c:pt>
                <c:pt idx="45940">
                  <c:v>164</c:v>
                </c:pt>
                <c:pt idx="45941">
                  <c:v>166</c:v>
                </c:pt>
                <c:pt idx="45942">
                  <c:v>169</c:v>
                </c:pt>
                <c:pt idx="45943">
                  <c:v>171</c:v>
                </c:pt>
                <c:pt idx="45944">
                  <c:v>161</c:v>
                </c:pt>
                <c:pt idx="45945">
                  <c:v>171</c:v>
                </c:pt>
                <c:pt idx="45946">
                  <c:v>154</c:v>
                </c:pt>
                <c:pt idx="45947">
                  <c:v>156</c:v>
                </c:pt>
                <c:pt idx="45948">
                  <c:v>165</c:v>
                </c:pt>
                <c:pt idx="45949">
                  <c:v>152</c:v>
                </c:pt>
                <c:pt idx="45950">
                  <c:v>165</c:v>
                </c:pt>
                <c:pt idx="45951">
                  <c:v>166</c:v>
                </c:pt>
                <c:pt idx="45952">
                  <c:v>160</c:v>
                </c:pt>
                <c:pt idx="45953">
                  <c:v>159</c:v>
                </c:pt>
                <c:pt idx="45954">
                  <c:v>160</c:v>
                </c:pt>
                <c:pt idx="45955">
                  <c:v>158</c:v>
                </c:pt>
                <c:pt idx="45956">
                  <c:v>163</c:v>
                </c:pt>
                <c:pt idx="45957">
                  <c:v>163</c:v>
                </c:pt>
                <c:pt idx="45958">
                  <c:v>164</c:v>
                </c:pt>
                <c:pt idx="45959">
                  <c:v>168</c:v>
                </c:pt>
                <c:pt idx="45960">
                  <c:v>168</c:v>
                </c:pt>
                <c:pt idx="45961">
                  <c:v>162</c:v>
                </c:pt>
                <c:pt idx="45962">
                  <c:v>173</c:v>
                </c:pt>
                <c:pt idx="45963">
                  <c:v>169</c:v>
                </c:pt>
                <c:pt idx="45964">
                  <c:v>158</c:v>
                </c:pt>
                <c:pt idx="45965">
                  <c:v>155</c:v>
                </c:pt>
                <c:pt idx="45966">
                  <c:v>166</c:v>
                </c:pt>
                <c:pt idx="45967">
                  <c:v>161</c:v>
                </c:pt>
                <c:pt idx="45968">
                  <c:v>156</c:v>
                </c:pt>
                <c:pt idx="45969">
                  <c:v>152</c:v>
                </c:pt>
                <c:pt idx="45970">
                  <c:v>162</c:v>
                </c:pt>
                <c:pt idx="45971">
                  <c:v>172</c:v>
                </c:pt>
                <c:pt idx="45972">
                  <c:v>172</c:v>
                </c:pt>
                <c:pt idx="45973">
                  <c:v>170</c:v>
                </c:pt>
                <c:pt idx="45974">
                  <c:v>170</c:v>
                </c:pt>
                <c:pt idx="45975">
                  <c:v>164</c:v>
                </c:pt>
                <c:pt idx="45976">
                  <c:v>164</c:v>
                </c:pt>
                <c:pt idx="45977">
                  <c:v>159</c:v>
                </c:pt>
                <c:pt idx="45978">
                  <c:v>159</c:v>
                </c:pt>
                <c:pt idx="45979">
                  <c:v>152</c:v>
                </c:pt>
                <c:pt idx="45980">
                  <c:v>155</c:v>
                </c:pt>
                <c:pt idx="45981">
                  <c:v>155</c:v>
                </c:pt>
                <c:pt idx="45982">
                  <c:v>156</c:v>
                </c:pt>
                <c:pt idx="45983">
                  <c:v>161</c:v>
                </c:pt>
                <c:pt idx="45984">
                  <c:v>167</c:v>
                </c:pt>
                <c:pt idx="45985">
                  <c:v>167</c:v>
                </c:pt>
                <c:pt idx="45986">
                  <c:v>160</c:v>
                </c:pt>
                <c:pt idx="45987">
                  <c:v>165</c:v>
                </c:pt>
                <c:pt idx="45988">
                  <c:v>171</c:v>
                </c:pt>
                <c:pt idx="45989">
                  <c:v>165</c:v>
                </c:pt>
                <c:pt idx="45990">
                  <c:v>160</c:v>
                </c:pt>
                <c:pt idx="45991">
                  <c:v>157</c:v>
                </c:pt>
                <c:pt idx="45992">
                  <c:v>157</c:v>
                </c:pt>
                <c:pt idx="45993">
                  <c:v>163</c:v>
                </c:pt>
                <c:pt idx="45994">
                  <c:v>163</c:v>
                </c:pt>
                <c:pt idx="45995">
                  <c:v>162</c:v>
                </c:pt>
                <c:pt idx="45996">
                  <c:v>162</c:v>
                </c:pt>
                <c:pt idx="45997">
                  <c:v>167</c:v>
                </c:pt>
                <c:pt idx="45998">
                  <c:v>167</c:v>
                </c:pt>
                <c:pt idx="45999">
                  <c:v>160</c:v>
                </c:pt>
                <c:pt idx="46000">
                  <c:v>160</c:v>
                </c:pt>
                <c:pt idx="46001">
                  <c:v>164</c:v>
                </c:pt>
                <c:pt idx="46002">
                  <c:v>169</c:v>
                </c:pt>
                <c:pt idx="46003">
                  <c:v>164</c:v>
                </c:pt>
                <c:pt idx="46004">
                  <c:v>159</c:v>
                </c:pt>
                <c:pt idx="46005">
                  <c:v>154</c:v>
                </c:pt>
                <c:pt idx="46006">
                  <c:v>172</c:v>
                </c:pt>
                <c:pt idx="46007">
                  <c:v>166</c:v>
                </c:pt>
                <c:pt idx="46008">
                  <c:v>167</c:v>
                </c:pt>
                <c:pt idx="46009">
                  <c:v>167</c:v>
                </c:pt>
                <c:pt idx="46010">
                  <c:v>179</c:v>
                </c:pt>
                <c:pt idx="46011">
                  <c:v>173</c:v>
                </c:pt>
                <c:pt idx="46012">
                  <c:v>161</c:v>
                </c:pt>
                <c:pt idx="46013">
                  <c:v>173</c:v>
                </c:pt>
                <c:pt idx="46014">
                  <c:v>173</c:v>
                </c:pt>
                <c:pt idx="46015">
                  <c:v>162</c:v>
                </c:pt>
                <c:pt idx="46016">
                  <c:v>162</c:v>
                </c:pt>
                <c:pt idx="46017">
                  <c:v>168</c:v>
                </c:pt>
                <c:pt idx="46018">
                  <c:v>168</c:v>
                </c:pt>
                <c:pt idx="46019">
                  <c:v>155</c:v>
                </c:pt>
                <c:pt idx="46020">
                  <c:v>155</c:v>
                </c:pt>
                <c:pt idx="46021">
                  <c:v>157</c:v>
                </c:pt>
                <c:pt idx="46022">
                  <c:v>174</c:v>
                </c:pt>
                <c:pt idx="46023">
                  <c:v>159</c:v>
                </c:pt>
                <c:pt idx="46024">
                  <c:v>159</c:v>
                </c:pt>
                <c:pt idx="46025">
                  <c:v>157</c:v>
                </c:pt>
                <c:pt idx="46026">
                  <c:v>157</c:v>
                </c:pt>
                <c:pt idx="46027">
                  <c:v>163</c:v>
                </c:pt>
                <c:pt idx="46028">
                  <c:v>164</c:v>
                </c:pt>
                <c:pt idx="46029">
                  <c:v>164</c:v>
                </c:pt>
                <c:pt idx="46030">
                  <c:v>168</c:v>
                </c:pt>
                <c:pt idx="46031">
                  <c:v>163</c:v>
                </c:pt>
                <c:pt idx="46032">
                  <c:v>168</c:v>
                </c:pt>
                <c:pt idx="46033">
                  <c:v>170</c:v>
                </c:pt>
                <c:pt idx="46034">
                  <c:v>170</c:v>
                </c:pt>
                <c:pt idx="46035">
                  <c:v>158</c:v>
                </c:pt>
                <c:pt idx="46036">
                  <c:v>169</c:v>
                </c:pt>
                <c:pt idx="46037">
                  <c:v>164</c:v>
                </c:pt>
                <c:pt idx="46038">
                  <c:v>164</c:v>
                </c:pt>
                <c:pt idx="46039">
                  <c:v>170</c:v>
                </c:pt>
                <c:pt idx="46040">
                  <c:v>164</c:v>
                </c:pt>
                <c:pt idx="46041">
                  <c:v>159</c:v>
                </c:pt>
                <c:pt idx="46042">
                  <c:v>155</c:v>
                </c:pt>
                <c:pt idx="46043">
                  <c:v>166</c:v>
                </c:pt>
                <c:pt idx="46044">
                  <c:v>154</c:v>
                </c:pt>
                <c:pt idx="46045">
                  <c:v>155</c:v>
                </c:pt>
                <c:pt idx="46046">
                  <c:v>158</c:v>
                </c:pt>
                <c:pt idx="46047">
                  <c:v>162</c:v>
                </c:pt>
                <c:pt idx="46048">
                  <c:v>166</c:v>
                </c:pt>
                <c:pt idx="46049">
                  <c:v>171</c:v>
                </c:pt>
                <c:pt idx="46050">
                  <c:v>174</c:v>
                </c:pt>
                <c:pt idx="46051">
                  <c:v>157</c:v>
                </c:pt>
                <c:pt idx="46052">
                  <c:v>169</c:v>
                </c:pt>
                <c:pt idx="46053">
                  <c:v>164</c:v>
                </c:pt>
                <c:pt idx="46054">
                  <c:v>173</c:v>
                </c:pt>
                <c:pt idx="46055">
                  <c:v>161</c:v>
                </c:pt>
                <c:pt idx="46056">
                  <c:v>169</c:v>
                </c:pt>
                <c:pt idx="46057">
                  <c:v>159</c:v>
                </c:pt>
                <c:pt idx="46058">
                  <c:v>168</c:v>
                </c:pt>
                <c:pt idx="46059">
                  <c:v>165</c:v>
                </c:pt>
                <c:pt idx="46060">
                  <c:v>165</c:v>
                </c:pt>
                <c:pt idx="46061">
                  <c:v>155</c:v>
                </c:pt>
                <c:pt idx="46062">
                  <c:v>168</c:v>
                </c:pt>
                <c:pt idx="46063">
                  <c:v>161</c:v>
                </c:pt>
                <c:pt idx="46064">
                  <c:v>163</c:v>
                </c:pt>
                <c:pt idx="46065">
                  <c:v>170</c:v>
                </c:pt>
                <c:pt idx="46066">
                  <c:v>170</c:v>
                </c:pt>
                <c:pt idx="46067">
                  <c:v>166</c:v>
                </c:pt>
                <c:pt idx="46068">
                  <c:v>158</c:v>
                </c:pt>
                <c:pt idx="46069">
                  <c:v>163</c:v>
                </c:pt>
                <c:pt idx="46070">
                  <c:v>165</c:v>
                </c:pt>
                <c:pt idx="46071">
                  <c:v>172</c:v>
                </c:pt>
                <c:pt idx="46072">
                  <c:v>162</c:v>
                </c:pt>
                <c:pt idx="46073">
                  <c:v>159</c:v>
                </c:pt>
                <c:pt idx="46074">
                  <c:v>154</c:v>
                </c:pt>
                <c:pt idx="46075">
                  <c:v>169</c:v>
                </c:pt>
                <c:pt idx="46076">
                  <c:v>164</c:v>
                </c:pt>
                <c:pt idx="46077">
                  <c:v>159</c:v>
                </c:pt>
                <c:pt idx="46078">
                  <c:v>155</c:v>
                </c:pt>
                <c:pt idx="46079">
                  <c:v>175</c:v>
                </c:pt>
                <c:pt idx="46080">
                  <c:v>175</c:v>
                </c:pt>
                <c:pt idx="46081">
                  <c:v>167</c:v>
                </c:pt>
                <c:pt idx="46082">
                  <c:v>167</c:v>
                </c:pt>
                <c:pt idx="46083">
                  <c:v>162</c:v>
                </c:pt>
                <c:pt idx="46084">
                  <c:v>162</c:v>
                </c:pt>
                <c:pt idx="46085">
                  <c:v>154</c:v>
                </c:pt>
                <c:pt idx="46086">
                  <c:v>157</c:v>
                </c:pt>
                <c:pt idx="46087">
                  <c:v>157</c:v>
                </c:pt>
                <c:pt idx="46088">
                  <c:v>159</c:v>
                </c:pt>
                <c:pt idx="46089">
                  <c:v>171</c:v>
                </c:pt>
                <c:pt idx="46090">
                  <c:v>171</c:v>
                </c:pt>
                <c:pt idx="46091">
                  <c:v>157</c:v>
                </c:pt>
                <c:pt idx="46092">
                  <c:v>157</c:v>
                </c:pt>
                <c:pt idx="46093">
                  <c:v>164</c:v>
                </c:pt>
                <c:pt idx="46094">
                  <c:v>158</c:v>
                </c:pt>
                <c:pt idx="46095">
                  <c:v>163</c:v>
                </c:pt>
                <c:pt idx="46096">
                  <c:v>168</c:v>
                </c:pt>
                <c:pt idx="46097">
                  <c:v>173</c:v>
                </c:pt>
                <c:pt idx="46098">
                  <c:v>160</c:v>
                </c:pt>
                <c:pt idx="46099">
                  <c:v>160</c:v>
                </c:pt>
                <c:pt idx="46100">
                  <c:v>169</c:v>
                </c:pt>
                <c:pt idx="46101">
                  <c:v>168</c:v>
                </c:pt>
                <c:pt idx="46102">
                  <c:v>163</c:v>
                </c:pt>
                <c:pt idx="46103">
                  <c:v>164</c:v>
                </c:pt>
                <c:pt idx="46104">
                  <c:v>164</c:v>
                </c:pt>
                <c:pt idx="46105">
                  <c:v>167</c:v>
                </c:pt>
                <c:pt idx="46106">
                  <c:v>167</c:v>
                </c:pt>
                <c:pt idx="46107">
                  <c:v>169</c:v>
                </c:pt>
                <c:pt idx="46108">
                  <c:v>169</c:v>
                </c:pt>
                <c:pt idx="46109">
                  <c:v>174</c:v>
                </c:pt>
                <c:pt idx="46110">
                  <c:v>174</c:v>
                </c:pt>
                <c:pt idx="46111">
                  <c:v>167</c:v>
                </c:pt>
                <c:pt idx="46112">
                  <c:v>162</c:v>
                </c:pt>
                <c:pt idx="46113">
                  <c:v>172</c:v>
                </c:pt>
                <c:pt idx="46114">
                  <c:v>154</c:v>
                </c:pt>
                <c:pt idx="46115">
                  <c:v>166</c:v>
                </c:pt>
                <c:pt idx="46116">
                  <c:v>161</c:v>
                </c:pt>
                <c:pt idx="46117">
                  <c:v>157</c:v>
                </c:pt>
                <c:pt idx="46118">
                  <c:v>174</c:v>
                </c:pt>
                <c:pt idx="46119">
                  <c:v>174</c:v>
                </c:pt>
                <c:pt idx="46120">
                  <c:v>182</c:v>
                </c:pt>
                <c:pt idx="46121">
                  <c:v>169</c:v>
                </c:pt>
                <c:pt idx="46122">
                  <c:v>169</c:v>
                </c:pt>
                <c:pt idx="46123">
                  <c:v>169</c:v>
                </c:pt>
                <c:pt idx="46124">
                  <c:v>176</c:v>
                </c:pt>
                <c:pt idx="46125">
                  <c:v>176</c:v>
                </c:pt>
                <c:pt idx="46126">
                  <c:v>164</c:v>
                </c:pt>
                <c:pt idx="46127">
                  <c:v>164</c:v>
                </c:pt>
                <c:pt idx="46128">
                  <c:v>164</c:v>
                </c:pt>
                <c:pt idx="46129">
                  <c:v>170</c:v>
                </c:pt>
                <c:pt idx="46130">
                  <c:v>177</c:v>
                </c:pt>
                <c:pt idx="46131">
                  <c:v>157</c:v>
                </c:pt>
                <c:pt idx="46132">
                  <c:v>157</c:v>
                </c:pt>
                <c:pt idx="46133">
                  <c:v>170</c:v>
                </c:pt>
                <c:pt idx="46134">
                  <c:v>162</c:v>
                </c:pt>
                <c:pt idx="46135">
                  <c:v>162</c:v>
                </c:pt>
                <c:pt idx="46136">
                  <c:v>171</c:v>
                </c:pt>
                <c:pt idx="46137">
                  <c:v>160</c:v>
                </c:pt>
                <c:pt idx="46138">
                  <c:v>171</c:v>
                </c:pt>
                <c:pt idx="46139">
                  <c:v>167</c:v>
                </c:pt>
                <c:pt idx="46140">
                  <c:v>167</c:v>
                </c:pt>
                <c:pt idx="46141">
                  <c:v>165</c:v>
                </c:pt>
                <c:pt idx="46142">
                  <c:v>160</c:v>
                </c:pt>
                <c:pt idx="46143">
                  <c:v>160</c:v>
                </c:pt>
                <c:pt idx="46144">
                  <c:v>165</c:v>
                </c:pt>
                <c:pt idx="46145">
                  <c:v>157</c:v>
                </c:pt>
                <c:pt idx="46146">
                  <c:v>157</c:v>
                </c:pt>
                <c:pt idx="46147">
                  <c:v>168</c:v>
                </c:pt>
                <c:pt idx="46148">
                  <c:v>173</c:v>
                </c:pt>
                <c:pt idx="46149">
                  <c:v>168</c:v>
                </c:pt>
                <c:pt idx="46150">
                  <c:v>171</c:v>
                </c:pt>
                <c:pt idx="46151">
                  <c:v>166</c:v>
                </c:pt>
                <c:pt idx="46152">
                  <c:v>162</c:v>
                </c:pt>
                <c:pt idx="46153">
                  <c:v>170</c:v>
                </c:pt>
                <c:pt idx="46154">
                  <c:v>159</c:v>
                </c:pt>
                <c:pt idx="46155">
                  <c:v>158</c:v>
                </c:pt>
                <c:pt idx="46156">
                  <c:v>162</c:v>
                </c:pt>
                <c:pt idx="46157">
                  <c:v>165</c:v>
                </c:pt>
                <c:pt idx="46158">
                  <c:v>169</c:v>
                </c:pt>
                <c:pt idx="46159">
                  <c:v>174</c:v>
                </c:pt>
                <c:pt idx="46160">
                  <c:v>155</c:v>
                </c:pt>
                <c:pt idx="46161">
                  <c:v>160</c:v>
                </c:pt>
                <c:pt idx="46162">
                  <c:v>162</c:v>
                </c:pt>
                <c:pt idx="46163">
                  <c:v>177</c:v>
                </c:pt>
                <c:pt idx="46164">
                  <c:v>164</c:v>
                </c:pt>
                <c:pt idx="46165">
                  <c:v>171</c:v>
                </c:pt>
                <c:pt idx="46166">
                  <c:v>164</c:v>
                </c:pt>
                <c:pt idx="46167">
                  <c:v>164</c:v>
                </c:pt>
                <c:pt idx="46168">
                  <c:v>168</c:v>
                </c:pt>
                <c:pt idx="46169">
                  <c:v>168</c:v>
                </c:pt>
                <c:pt idx="46170">
                  <c:v>172</c:v>
                </c:pt>
                <c:pt idx="46171">
                  <c:v>166</c:v>
                </c:pt>
                <c:pt idx="46172">
                  <c:v>173</c:v>
                </c:pt>
                <c:pt idx="46173">
                  <c:v>173</c:v>
                </c:pt>
                <c:pt idx="46174">
                  <c:v>169</c:v>
                </c:pt>
                <c:pt idx="46175">
                  <c:v>162</c:v>
                </c:pt>
                <c:pt idx="46176">
                  <c:v>170</c:v>
                </c:pt>
                <c:pt idx="46177">
                  <c:v>158</c:v>
                </c:pt>
                <c:pt idx="46178">
                  <c:v>165</c:v>
                </c:pt>
                <c:pt idx="46179">
                  <c:v>170</c:v>
                </c:pt>
                <c:pt idx="46180">
                  <c:v>168</c:v>
                </c:pt>
                <c:pt idx="46181">
                  <c:v>155</c:v>
                </c:pt>
                <c:pt idx="46182">
                  <c:v>165</c:v>
                </c:pt>
                <c:pt idx="46183">
                  <c:v>165</c:v>
                </c:pt>
                <c:pt idx="46184">
                  <c:v>183</c:v>
                </c:pt>
                <c:pt idx="46185">
                  <c:v>183</c:v>
                </c:pt>
                <c:pt idx="46186">
                  <c:v>154</c:v>
                </c:pt>
                <c:pt idx="46187">
                  <c:v>171</c:v>
                </c:pt>
                <c:pt idx="46188">
                  <c:v>166</c:v>
                </c:pt>
                <c:pt idx="46189">
                  <c:v>178</c:v>
                </c:pt>
                <c:pt idx="46190">
                  <c:v>178</c:v>
                </c:pt>
                <c:pt idx="46191">
                  <c:v>162</c:v>
                </c:pt>
                <c:pt idx="46192">
                  <c:v>158</c:v>
                </c:pt>
                <c:pt idx="46193">
                  <c:v>155</c:v>
                </c:pt>
                <c:pt idx="46194">
                  <c:v>165</c:v>
                </c:pt>
                <c:pt idx="46195">
                  <c:v>162</c:v>
                </c:pt>
                <c:pt idx="46196">
                  <c:v>174</c:v>
                </c:pt>
                <c:pt idx="46197">
                  <c:v>174</c:v>
                </c:pt>
                <c:pt idx="46198">
                  <c:v>169</c:v>
                </c:pt>
                <c:pt idx="46199">
                  <c:v>169</c:v>
                </c:pt>
                <c:pt idx="46200">
                  <c:v>160</c:v>
                </c:pt>
                <c:pt idx="46201">
                  <c:v>160</c:v>
                </c:pt>
                <c:pt idx="46202">
                  <c:v>164</c:v>
                </c:pt>
                <c:pt idx="46203">
                  <c:v>164</c:v>
                </c:pt>
                <c:pt idx="46204">
                  <c:v>157</c:v>
                </c:pt>
                <c:pt idx="46205">
                  <c:v>168</c:v>
                </c:pt>
                <c:pt idx="46206">
                  <c:v>160</c:v>
                </c:pt>
                <c:pt idx="46207">
                  <c:v>160</c:v>
                </c:pt>
                <c:pt idx="46208">
                  <c:v>174</c:v>
                </c:pt>
                <c:pt idx="46209">
                  <c:v>174</c:v>
                </c:pt>
                <c:pt idx="46210">
                  <c:v>163</c:v>
                </c:pt>
                <c:pt idx="46211">
                  <c:v>163</c:v>
                </c:pt>
                <c:pt idx="46212">
                  <c:v>157</c:v>
                </c:pt>
                <c:pt idx="46213">
                  <c:v>157</c:v>
                </c:pt>
                <c:pt idx="46214">
                  <c:v>161</c:v>
                </c:pt>
                <c:pt idx="46215">
                  <c:v>166</c:v>
                </c:pt>
                <c:pt idx="46216">
                  <c:v>167</c:v>
                </c:pt>
                <c:pt idx="46217">
                  <c:v>167</c:v>
                </c:pt>
                <c:pt idx="46218">
                  <c:v>165</c:v>
                </c:pt>
                <c:pt idx="46219">
                  <c:v>170</c:v>
                </c:pt>
                <c:pt idx="46220">
                  <c:v>170</c:v>
                </c:pt>
                <c:pt idx="46221">
                  <c:v>165</c:v>
                </c:pt>
                <c:pt idx="46222">
                  <c:v>172</c:v>
                </c:pt>
                <c:pt idx="46223">
                  <c:v>172</c:v>
                </c:pt>
                <c:pt idx="46224">
                  <c:v>172</c:v>
                </c:pt>
                <c:pt idx="46225">
                  <c:v>170</c:v>
                </c:pt>
                <c:pt idx="46226">
                  <c:v>170</c:v>
                </c:pt>
                <c:pt idx="46227">
                  <c:v>162</c:v>
                </c:pt>
                <c:pt idx="46228">
                  <c:v>161</c:v>
                </c:pt>
                <c:pt idx="46229">
                  <c:v>169</c:v>
                </c:pt>
                <c:pt idx="46230">
                  <c:v>164</c:v>
                </c:pt>
                <c:pt idx="46231">
                  <c:v>160</c:v>
                </c:pt>
                <c:pt idx="46232">
                  <c:v>185</c:v>
                </c:pt>
                <c:pt idx="46233">
                  <c:v>176</c:v>
                </c:pt>
                <c:pt idx="46234">
                  <c:v>179</c:v>
                </c:pt>
                <c:pt idx="46235">
                  <c:v>179</c:v>
                </c:pt>
                <c:pt idx="46236">
                  <c:v>171</c:v>
                </c:pt>
                <c:pt idx="46237">
                  <c:v>172</c:v>
                </c:pt>
                <c:pt idx="46238">
                  <c:v>172</c:v>
                </c:pt>
                <c:pt idx="46239">
                  <c:v>181</c:v>
                </c:pt>
                <c:pt idx="46240">
                  <c:v>157</c:v>
                </c:pt>
                <c:pt idx="46241">
                  <c:v>157</c:v>
                </c:pt>
                <c:pt idx="46242">
                  <c:v>167</c:v>
                </c:pt>
                <c:pt idx="46243">
                  <c:v>162</c:v>
                </c:pt>
                <c:pt idx="46244">
                  <c:v>160</c:v>
                </c:pt>
                <c:pt idx="46245">
                  <c:v>160</c:v>
                </c:pt>
                <c:pt idx="46246">
                  <c:v>175</c:v>
                </c:pt>
                <c:pt idx="46247">
                  <c:v>175</c:v>
                </c:pt>
                <c:pt idx="46248">
                  <c:v>167</c:v>
                </c:pt>
                <c:pt idx="46249">
                  <c:v>167</c:v>
                </c:pt>
                <c:pt idx="46250">
                  <c:v>173</c:v>
                </c:pt>
                <c:pt idx="46251">
                  <c:v>164</c:v>
                </c:pt>
                <c:pt idx="46252">
                  <c:v>164</c:v>
                </c:pt>
                <c:pt idx="46253">
                  <c:v>173</c:v>
                </c:pt>
                <c:pt idx="46254">
                  <c:v>169</c:v>
                </c:pt>
                <c:pt idx="46255">
                  <c:v>169</c:v>
                </c:pt>
                <c:pt idx="46256">
                  <c:v>163</c:v>
                </c:pt>
                <c:pt idx="46257">
                  <c:v>168</c:v>
                </c:pt>
                <c:pt idx="46258">
                  <c:v>174</c:v>
                </c:pt>
                <c:pt idx="46259">
                  <c:v>174</c:v>
                </c:pt>
                <c:pt idx="46260">
                  <c:v>163</c:v>
                </c:pt>
                <c:pt idx="46261">
                  <c:v>163</c:v>
                </c:pt>
                <c:pt idx="46262">
                  <c:v>168</c:v>
                </c:pt>
                <c:pt idx="46263">
                  <c:v>177</c:v>
                </c:pt>
                <c:pt idx="46264">
                  <c:v>171</c:v>
                </c:pt>
                <c:pt idx="46265">
                  <c:v>171</c:v>
                </c:pt>
                <c:pt idx="46266">
                  <c:v>164</c:v>
                </c:pt>
                <c:pt idx="46267">
                  <c:v>160</c:v>
                </c:pt>
                <c:pt idx="46268">
                  <c:v>160</c:v>
                </c:pt>
                <c:pt idx="46269">
                  <c:v>164</c:v>
                </c:pt>
                <c:pt idx="46270">
                  <c:v>162</c:v>
                </c:pt>
                <c:pt idx="46271">
                  <c:v>174</c:v>
                </c:pt>
                <c:pt idx="46272">
                  <c:v>169</c:v>
                </c:pt>
                <c:pt idx="46273">
                  <c:v>174</c:v>
                </c:pt>
                <c:pt idx="46274">
                  <c:v>168</c:v>
                </c:pt>
                <c:pt idx="46275">
                  <c:v>165</c:v>
                </c:pt>
                <c:pt idx="46276">
                  <c:v>168</c:v>
                </c:pt>
                <c:pt idx="46277">
                  <c:v>165</c:v>
                </c:pt>
                <c:pt idx="46278">
                  <c:v>172</c:v>
                </c:pt>
                <c:pt idx="46279">
                  <c:v>177</c:v>
                </c:pt>
                <c:pt idx="46280">
                  <c:v>164</c:v>
                </c:pt>
                <c:pt idx="46281">
                  <c:v>162</c:v>
                </c:pt>
                <c:pt idx="46282">
                  <c:v>163</c:v>
                </c:pt>
                <c:pt idx="46283">
                  <c:v>161</c:v>
                </c:pt>
                <c:pt idx="46284">
                  <c:v>163</c:v>
                </c:pt>
                <c:pt idx="46285">
                  <c:v>159</c:v>
                </c:pt>
                <c:pt idx="46286">
                  <c:v>180</c:v>
                </c:pt>
                <c:pt idx="46287">
                  <c:v>167</c:v>
                </c:pt>
                <c:pt idx="46288">
                  <c:v>168</c:v>
                </c:pt>
                <c:pt idx="46289">
                  <c:v>168</c:v>
                </c:pt>
                <c:pt idx="46290">
                  <c:v>171</c:v>
                </c:pt>
                <c:pt idx="46291">
                  <c:v>171</c:v>
                </c:pt>
                <c:pt idx="46292">
                  <c:v>176</c:v>
                </c:pt>
                <c:pt idx="46293">
                  <c:v>176</c:v>
                </c:pt>
                <c:pt idx="46294">
                  <c:v>171</c:v>
                </c:pt>
                <c:pt idx="46295">
                  <c:v>176</c:v>
                </c:pt>
                <c:pt idx="46296">
                  <c:v>174</c:v>
                </c:pt>
                <c:pt idx="46297">
                  <c:v>169</c:v>
                </c:pt>
                <c:pt idx="46298">
                  <c:v>176</c:v>
                </c:pt>
                <c:pt idx="46299">
                  <c:v>165</c:v>
                </c:pt>
                <c:pt idx="46300">
                  <c:v>172</c:v>
                </c:pt>
                <c:pt idx="46301">
                  <c:v>173</c:v>
                </c:pt>
                <c:pt idx="46302">
                  <c:v>162</c:v>
                </c:pt>
                <c:pt idx="46303">
                  <c:v>168</c:v>
                </c:pt>
                <c:pt idx="46304">
                  <c:v>173</c:v>
                </c:pt>
                <c:pt idx="46305">
                  <c:v>159</c:v>
                </c:pt>
                <c:pt idx="46306">
                  <c:v>164</c:v>
                </c:pt>
                <c:pt idx="46307">
                  <c:v>168</c:v>
                </c:pt>
                <c:pt idx="46308">
                  <c:v>169</c:v>
                </c:pt>
                <c:pt idx="46309">
                  <c:v>164</c:v>
                </c:pt>
                <c:pt idx="46310">
                  <c:v>186</c:v>
                </c:pt>
                <c:pt idx="46311">
                  <c:v>186</c:v>
                </c:pt>
                <c:pt idx="46312">
                  <c:v>164</c:v>
                </c:pt>
                <c:pt idx="46313">
                  <c:v>171</c:v>
                </c:pt>
                <c:pt idx="46314">
                  <c:v>181</c:v>
                </c:pt>
                <c:pt idx="46315">
                  <c:v>181</c:v>
                </c:pt>
                <c:pt idx="46316">
                  <c:v>174</c:v>
                </c:pt>
                <c:pt idx="46317">
                  <c:v>169</c:v>
                </c:pt>
                <c:pt idx="46318">
                  <c:v>165</c:v>
                </c:pt>
                <c:pt idx="46319">
                  <c:v>162</c:v>
                </c:pt>
                <c:pt idx="46320">
                  <c:v>159</c:v>
                </c:pt>
                <c:pt idx="46321">
                  <c:v>174</c:v>
                </c:pt>
                <c:pt idx="46322">
                  <c:v>167</c:v>
                </c:pt>
                <c:pt idx="46323">
                  <c:v>167</c:v>
                </c:pt>
                <c:pt idx="46324">
                  <c:v>161</c:v>
                </c:pt>
                <c:pt idx="46325">
                  <c:v>172</c:v>
                </c:pt>
                <c:pt idx="46326">
                  <c:v>172</c:v>
                </c:pt>
                <c:pt idx="46327">
                  <c:v>177</c:v>
                </c:pt>
                <c:pt idx="46328">
                  <c:v>177</c:v>
                </c:pt>
                <c:pt idx="46329">
                  <c:v>171</c:v>
                </c:pt>
                <c:pt idx="46330">
                  <c:v>167</c:v>
                </c:pt>
                <c:pt idx="46331">
                  <c:v>171</c:v>
                </c:pt>
                <c:pt idx="46332">
                  <c:v>167</c:v>
                </c:pt>
                <c:pt idx="46333">
                  <c:v>160</c:v>
                </c:pt>
                <c:pt idx="46334">
                  <c:v>163</c:v>
                </c:pt>
                <c:pt idx="46335">
                  <c:v>163</c:v>
                </c:pt>
                <c:pt idx="46336">
                  <c:v>164</c:v>
                </c:pt>
                <c:pt idx="46337">
                  <c:v>160</c:v>
                </c:pt>
                <c:pt idx="46338">
                  <c:v>160</c:v>
                </c:pt>
                <c:pt idx="46339">
                  <c:v>175</c:v>
                </c:pt>
                <c:pt idx="46340">
                  <c:v>175</c:v>
                </c:pt>
                <c:pt idx="46341">
                  <c:v>164</c:v>
                </c:pt>
                <c:pt idx="46342">
                  <c:v>168</c:v>
                </c:pt>
                <c:pt idx="46343">
                  <c:v>173</c:v>
                </c:pt>
                <c:pt idx="46344">
                  <c:v>169</c:v>
                </c:pt>
                <c:pt idx="46345">
                  <c:v>173</c:v>
                </c:pt>
                <c:pt idx="46346">
                  <c:v>168</c:v>
                </c:pt>
                <c:pt idx="46347">
                  <c:v>164</c:v>
                </c:pt>
                <c:pt idx="46348">
                  <c:v>168</c:v>
                </c:pt>
                <c:pt idx="46349">
                  <c:v>164</c:v>
                </c:pt>
                <c:pt idx="46350">
                  <c:v>176</c:v>
                </c:pt>
                <c:pt idx="46351">
                  <c:v>187</c:v>
                </c:pt>
                <c:pt idx="46352">
                  <c:v>187</c:v>
                </c:pt>
                <c:pt idx="46353">
                  <c:v>171</c:v>
                </c:pt>
                <c:pt idx="46354">
                  <c:v>189</c:v>
                </c:pt>
                <c:pt idx="46355">
                  <c:v>167</c:v>
                </c:pt>
                <c:pt idx="46356">
                  <c:v>163</c:v>
                </c:pt>
                <c:pt idx="46357">
                  <c:v>167</c:v>
                </c:pt>
                <c:pt idx="46358">
                  <c:v>161</c:v>
                </c:pt>
                <c:pt idx="46359">
                  <c:v>179</c:v>
                </c:pt>
                <c:pt idx="46360">
                  <c:v>182</c:v>
                </c:pt>
                <c:pt idx="46361">
                  <c:v>182</c:v>
                </c:pt>
                <c:pt idx="46362">
                  <c:v>184</c:v>
                </c:pt>
                <c:pt idx="46363">
                  <c:v>174</c:v>
                </c:pt>
                <c:pt idx="46364">
                  <c:v>175</c:v>
                </c:pt>
                <c:pt idx="46365">
                  <c:v>175</c:v>
                </c:pt>
                <c:pt idx="46366">
                  <c:v>160</c:v>
                </c:pt>
                <c:pt idx="46367">
                  <c:v>160</c:v>
                </c:pt>
                <c:pt idx="46368">
                  <c:v>168</c:v>
                </c:pt>
                <c:pt idx="46369">
                  <c:v>178</c:v>
                </c:pt>
                <c:pt idx="46370">
                  <c:v>178</c:v>
                </c:pt>
                <c:pt idx="46371">
                  <c:v>163</c:v>
                </c:pt>
                <c:pt idx="46372">
                  <c:v>163</c:v>
                </c:pt>
                <c:pt idx="46373">
                  <c:v>167</c:v>
                </c:pt>
                <c:pt idx="46374">
                  <c:v>170</c:v>
                </c:pt>
                <c:pt idx="46375">
                  <c:v>167</c:v>
                </c:pt>
                <c:pt idx="46376">
                  <c:v>167</c:v>
                </c:pt>
                <c:pt idx="46377">
                  <c:v>176</c:v>
                </c:pt>
                <c:pt idx="46378">
                  <c:v>171</c:v>
                </c:pt>
                <c:pt idx="46379">
                  <c:v>171</c:v>
                </c:pt>
                <c:pt idx="46380">
                  <c:v>172</c:v>
                </c:pt>
                <c:pt idx="46381">
                  <c:v>172</c:v>
                </c:pt>
                <c:pt idx="46382">
                  <c:v>176</c:v>
                </c:pt>
                <c:pt idx="46383">
                  <c:v>181</c:v>
                </c:pt>
                <c:pt idx="46384">
                  <c:v>172</c:v>
                </c:pt>
                <c:pt idx="46385">
                  <c:v>166</c:v>
                </c:pt>
                <c:pt idx="46386">
                  <c:v>175</c:v>
                </c:pt>
                <c:pt idx="46387">
                  <c:v>175</c:v>
                </c:pt>
                <c:pt idx="46388">
                  <c:v>171</c:v>
                </c:pt>
                <c:pt idx="46389">
                  <c:v>167</c:v>
                </c:pt>
                <c:pt idx="46390">
                  <c:v>167</c:v>
                </c:pt>
                <c:pt idx="46391">
                  <c:v>171</c:v>
                </c:pt>
                <c:pt idx="46392">
                  <c:v>168</c:v>
                </c:pt>
                <c:pt idx="46393">
                  <c:v>168</c:v>
                </c:pt>
                <c:pt idx="46394">
                  <c:v>167</c:v>
                </c:pt>
                <c:pt idx="46395">
                  <c:v>177</c:v>
                </c:pt>
                <c:pt idx="46396">
                  <c:v>178</c:v>
                </c:pt>
                <c:pt idx="46397">
                  <c:v>169</c:v>
                </c:pt>
                <c:pt idx="46398">
                  <c:v>175</c:v>
                </c:pt>
                <c:pt idx="46399">
                  <c:v>172</c:v>
                </c:pt>
                <c:pt idx="46400">
                  <c:v>176</c:v>
                </c:pt>
                <c:pt idx="46401">
                  <c:v>180</c:v>
                </c:pt>
                <c:pt idx="46402">
                  <c:v>172</c:v>
                </c:pt>
                <c:pt idx="46403">
                  <c:v>167</c:v>
                </c:pt>
                <c:pt idx="46404">
                  <c:v>168</c:v>
                </c:pt>
                <c:pt idx="46405">
                  <c:v>166</c:v>
                </c:pt>
                <c:pt idx="46406">
                  <c:v>175</c:v>
                </c:pt>
                <c:pt idx="46407">
                  <c:v>165</c:v>
                </c:pt>
                <c:pt idx="46408">
                  <c:v>183</c:v>
                </c:pt>
                <c:pt idx="46409">
                  <c:v>171</c:v>
                </c:pt>
                <c:pt idx="46410">
                  <c:v>170</c:v>
                </c:pt>
                <c:pt idx="46411">
                  <c:v>171</c:v>
                </c:pt>
                <c:pt idx="46412">
                  <c:v>175</c:v>
                </c:pt>
                <c:pt idx="46413">
                  <c:v>175</c:v>
                </c:pt>
                <c:pt idx="46414">
                  <c:v>179</c:v>
                </c:pt>
                <c:pt idx="46415">
                  <c:v>179</c:v>
                </c:pt>
                <c:pt idx="46416">
                  <c:v>174</c:v>
                </c:pt>
                <c:pt idx="46417">
                  <c:v>179</c:v>
                </c:pt>
                <c:pt idx="46418">
                  <c:v>179</c:v>
                </c:pt>
                <c:pt idx="46419">
                  <c:v>173</c:v>
                </c:pt>
                <c:pt idx="46420">
                  <c:v>177</c:v>
                </c:pt>
                <c:pt idx="46421">
                  <c:v>176</c:v>
                </c:pt>
                <c:pt idx="46422">
                  <c:v>172</c:v>
                </c:pt>
                <c:pt idx="46423">
                  <c:v>173</c:v>
                </c:pt>
                <c:pt idx="46424">
                  <c:v>168</c:v>
                </c:pt>
                <c:pt idx="46425">
                  <c:v>176</c:v>
                </c:pt>
                <c:pt idx="46426">
                  <c:v>165</c:v>
                </c:pt>
                <c:pt idx="46427">
                  <c:v>171</c:v>
                </c:pt>
                <c:pt idx="46428">
                  <c:v>176</c:v>
                </c:pt>
                <c:pt idx="46429">
                  <c:v>168</c:v>
                </c:pt>
                <c:pt idx="46430">
                  <c:v>171</c:v>
                </c:pt>
                <c:pt idx="46431">
                  <c:v>175</c:v>
                </c:pt>
                <c:pt idx="46432">
                  <c:v>168</c:v>
                </c:pt>
                <c:pt idx="46433">
                  <c:v>167</c:v>
                </c:pt>
                <c:pt idx="46434">
                  <c:v>177</c:v>
                </c:pt>
                <c:pt idx="46435">
                  <c:v>164</c:v>
                </c:pt>
                <c:pt idx="46436">
                  <c:v>172</c:v>
                </c:pt>
                <c:pt idx="46437">
                  <c:v>168</c:v>
                </c:pt>
                <c:pt idx="46438">
                  <c:v>170</c:v>
                </c:pt>
                <c:pt idx="46439">
                  <c:v>170</c:v>
                </c:pt>
                <c:pt idx="46440">
                  <c:v>165</c:v>
                </c:pt>
                <c:pt idx="46441">
                  <c:v>172</c:v>
                </c:pt>
                <c:pt idx="46442">
                  <c:v>174</c:v>
                </c:pt>
                <c:pt idx="46443">
                  <c:v>174</c:v>
                </c:pt>
                <c:pt idx="46444">
                  <c:v>178</c:v>
                </c:pt>
                <c:pt idx="46445">
                  <c:v>178</c:v>
                </c:pt>
                <c:pt idx="46446">
                  <c:v>175</c:v>
                </c:pt>
                <c:pt idx="46447">
                  <c:v>175</c:v>
                </c:pt>
                <c:pt idx="46448">
                  <c:v>171</c:v>
                </c:pt>
                <c:pt idx="46449">
                  <c:v>171</c:v>
                </c:pt>
                <c:pt idx="46450">
                  <c:v>163</c:v>
                </c:pt>
                <c:pt idx="46451">
                  <c:v>163</c:v>
                </c:pt>
                <c:pt idx="46452">
                  <c:v>183</c:v>
                </c:pt>
                <c:pt idx="46453">
                  <c:v>183</c:v>
                </c:pt>
                <c:pt idx="46454">
                  <c:v>167</c:v>
                </c:pt>
                <c:pt idx="46455">
                  <c:v>167</c:v>
                </c:pt>
                <c:pt idx="46456">
                  <c:v>167</c:v>
                </c:pt>
                <c:pt idx="46457">
                  <c:v>162</c:v>
                </c:pt>
                <c:pt idx="46458">
                  <c:v>168</c:v>
                </c:pt>
                <c:pt idx="46459">
                  <c:v>171</c:v>
                </c:pt>
                <c:pt idx="46460">
                  <c:v>176</c:v>
                </c:pt>
                <c:pt idx="46461">
                  <c:v>171</c:v>
                </c:pt>
                <c:pt idx="46462">
                  <c:v>176</c:v>
                </c:pt>
                <c:pt idx="46463">
                  <c:v>171</c:v>
                </c:pt>
                <c:pt idx="46464">
                  <c:v>168</c:v>
                </c:pt>
                <c:pt idx="46465">
                  <c:v>176</c:v>
                </c:pt>
                <c:pt idx="46466">
                  <c:v>162</c:v>
                </c:pt>
                <c:pt idx="46467">
                  <c:v>172</c:v>
                </c:pt>
                <c:pt idx="46468">
                  <c:v>174</c:v>
                </c:pt>
                <c:pt idx="46469">
                  <c:v>171</c:v>
                </c:pt>
                <c:pt idx="46470">
                  <c:v>190</c:v>
                </c:pt>
                <c:pt idx="46471">
                  <c:v>190</c:v>
                </c:pt>
                <c:pt idx="46472">
                  <c:v>192</c:v>
                </c:pt>
                <c:pt idx="46473">
                  <c:v>168</c:v>
                </c:pt>
                <c:pt idx="46474">
                  <c:v>174</c:v>
                </c:pt>
                <c:pt idx="46475">
                  <c:v>179</c:v>
                </c:pt>
                <c:pt idx="46476">
                  <c:v>167</c:v>
                </c:pt>
                <c:pt idx="46477">
                  <c:v>174</c:v>
                </c:pt>
                <c:pt idx="46478">
                  <c:v>172</c:v>
                </c:pt>
                <c:pt idx="46479">
                  <c:v>170</c:v>
                </c:pt>
                <c:pt idx="46480">
                  <c:v>172</c:v>
                </c:pt>
                <c:pt idx="46481">
                  <c:v>166</c:v>
                </c:pt>
                <c:pt idx="46482">
                  <c:v>186</c:v>
                </c:pt>
                <c:pt idx="46483">
                  <c:v>186</c:v>
                </c:pt>
                <c:pt idx="46484">
                  <c:v>182</c:v>
                </c:pt>
                <c:pt idx="46485">
                  <c:v>188</c:v>
                </c:pt>
                <c:pt idx="46486">
                  <c:v>176</c:v>
                </c:pt>
                <c:pt idx="46487">
                  <c:v>183</c:v>
                </c:pt>
                <c:pt idx="46488">
                  <c:v>183</c:v>
                </c:pt>
                <c:pt idx="46489">
                  <c:v>182</c:v>
                </c:pt>
                <c:pt idx="46490">
                  <c:v>182</c:v>
                </c:pt>
                <c:pt idx="46491">
                  <c:v>177</c:v>
                </c:pt>
                <c:pt idx="46492">
                  <c:v>167</c:v>
                </c:pt>
                <c:pt idx="46493">
                  <c:v>167</c:v>
                </c:pt>
                <c:pt idx="46494">
                  <c:v>178</c:v>
                </c:pt>
                <c:pt idx="46495">
                  <c:v>178</c:v>
                </c:pt>
                <c:pt idx="46496">
                  <c:v>172</c:v>
                </c:pt>
                <c:pt idx="46497">
                  <c:v>171</c:v>
                </c:pt>
                <c:pt idx="46498">
                  <c:v>171</c:v>
                </c:pt>
                <c:pt idx="46499">
                  <c:v>173</c:v>
                </c:pt>
                <c:pt idx="46500">
                  <c:v>185</c:v>
                </c:pt>
                <c:pt idx="46501">
                  <c:v>175</c:v>
                </c:pt>
                <c:pt idx="46502">
                  <c:v>175</c:v>
                </c:pt>
                <c:pt idx="46503">
                  <c:v>179</c:v>
                </c:pt>
                <c:pt idx="46504">
                  <c:v>179</c:v>
                </c:pt>
                <c:pt idx="46505">
                  <c:v>174</c:v>
                </c:pt>
                <c:pt idx="46506">
                  <c:v>174</c:v>
                </c:pt>
                <c:pt idx="46507">
                  <c:v>179</c:v>
                </c:pt>
                <c:pt idx="46508">
                  <c:v>170</c:v>
                </c:pt>
                <c:pt idx="46509">
                  <c:v>175</c:v>
                </c:pt>
                <c:pt idx="46510">
                  <c:v>162</c:v>
                </c:pt>
                <c:pt idx="46511">
                  <c:v>170</c:v>
                </c:pt>
                <c:pt idx="46512">
                  <c:v>170</c:v>
                </c:pt>
                <c:pt idx="46513">
                  <c:v>175</c:v>
                </c:pt>
                <c:pt idx="46514">
                  <c:v>176</c:v>
                </c:pt>
                <c:pt idx="46515">
                  <c:v>171</c:v>
                </c:pt>
                <c:pt idx="46516">
                  <c:v>179</c:v>
                </c:pt>
                <c:pt idx="46517">
                  <c:v>182</c:v>
                </c:pt>
                <c:pt idx="46518">
                  <c:v>183</c:v>
                </c:pt>
                <c:pt idx="46519">
                  <c:v>171</c:v>
                </c:pt>
                <c:pt idx="46520">
                  <c:v>180</c:v>
                </c:pt>
                <c:pt idx="46521">
                  <c:v>165</c:v>
                </c:pt>
                <c:pt idx="46522">
                  <c:v>162</c:v>
                </c:pt>
                <c:pt idx="46523">
                  <c:v>168</c:v>
                </c:pt>
                <c:pt idx="46524">
                  <c:v>176</c:v>
                </c:pt>
                <c:pt idx="46525">
                  <c:v>170</c:v>
                </c:pt>
                <c:pt idx="46526">
                  <c:v>163</c:v>
                </c:pt>
                <c:pt idx="46527">
                  <c:v>168</c:v>
                </c:pt>
                <c:pt idx="46528">
                  <c:v>177</c:v>
                </c:pt>
                <c:pt idx="46529">
                  <c:v>175</c:v>
                </c:pt>
                <c:pt idx="46530">
                  <c:v>172</c:v>
                </c:pt>
                <c:pt idx="46531">
                  <c:v>179</c:v>
                </c:pt>
                <c:pt idx="46532">
                  <c:v>175</c:v>
                </c:pt>
                <c:pt idx="46533">
                  <c:v>173</c:v>
                </c:pt>
                <c:pt idx="46534">
                  <c:v>178</c:v>
                </c:pt>
                <c:pt idx="46535">
                  <c:v>178</c:v>
                </c:pt>
                <c:pt idx="46536">
                  <c:v>182</c:v>
                </c:pt>
                <c:pt idx="46537">
                  <c:v>182</c:v>
                </c:pt>
                <c:pt idx="46538">
                  <c:v>187</c:v>
                </c:pt>
                <c:pt idx="46539">
                  <c:v>187</c:v>
                </c:pt>
                <c:pt idx="46540">
                  <c:v>169</c:v>
                </c:pt>
                <c:pt idx="46541">
                  <c:v>177</c:v>
                </c:pt>
                <c:pt idx="46542">
                  <c:v>178</c:v>
                </c:pt>
                <c:pt idx="46543">
                  <c:v>182</c:v>
                </c:pt>
                <c:pt idx="46544">
                  <c:v>178</c:v>
                </c:pt>
                <c:pt idx="46545">
                  <c:v>180</c:v>
                </c:pt>
                <c:pt idx="46546">
                  <c:v>180</c:v>
                </c:pt>
                <c:pt idx="46547">
                  <c:v>176</c:v>
                </c:pt>
                <c:pt idx="46548">
                  <c:v>172</c:v>
                </c:pt>
                <c:pt idx="46549">
                  <c:v>179</c:v>
                </c:pt>
                <c:pt idx="46550">
                  <c:v>169</c:v>
                </c:pt>
                <c:pt idx="46551">
                  <c:v>175</c:v>
                </c:pt>
                <c:pt idx="46552">
                  <c:v>179</c:v>
                </c:pt>
                <c:pt idx="46553">
                  <c:v>171</c:v>
                </c:pt>
                <c:pt idx="46554">
                  <c:v>175</c:v>
                </c:pt>
                <c:pt idx="46555">
                  <c:v>171</c:v>
                </c:pt>
                <c:pt idx="46556">
                  <c:v>177</c:v>
                </c:pt>
                <c:pt idx="46557">
                  <c:v>162</c:v>
                </c:pt>
                <c:pt idx="46558">
                  <c:v>180</c:v>
                </c:pt>
                <c:pt idx="46559">
                  <c:v>177</c:v>
                </c:pt>
                <c:pt idx="46560">
                  <c:v>177</c:v>
                </c:pt>
                <c:pt idx="46561">
                  <c:v>176</c:v>
                </c:pt>
                <c:pt idx="46562">
                  <c:v>172</c:v>
                </c:pt>
                <c:pt idx="46563">
                  <c:v>169</c:v>
                </c:pt>
                <c:pt idx="46564">
                  <c:v>168</c:v>
                </c:pt>
                <c:pt idx="46565">
                  <c:v>163</c:v>
                </c:pt>
                <c:pt idx="46566">
                  <c:v>181</c:v>
                </c:pt>
                <c:pt idx="46567">
                  <c:v>181</c:v>
                </c:pt>
                <c:pt idx="46568">
                  <c:v>165</c:v>
                </c:pt>
                <c:pt idx="46569">
                  <c:v>167</c:v>
                </c:pt>
                <c:pt idx="46570">
                  <c:v>162</c:v>
                </c:pt>
                <c:pt idx="46571">
                  <c:v>186</c:v>
                </c:pt>
                <c:pt idx="46572">
                  <c:v>186</c:v>
                </c:pt>
                <c:pt idx="46573">
                  <c:v>183</c:v>
                </c:pt>
                <c:pt idx="46574">
                  <c:v>183</c:v>
                </c:pt>
                <c:pt idx="46575">
                  <c:v>178</c:v>
                </c:pt>
                <c:pt idx="46576">
                  <c:v>178</c:v>
                </c:pt>
                <c:pt idx="46577">
                  <c:v>168</c:v>
                </c:pt>
                <c:pt idx="46578">
                  <c:v>168</c:v>
                </c:pt>
                <c:pt idx="46579">
                  <c:v>174</c:v>
                </c:pt>
                <c:pt idx="46580">
                  <c:v>174</c:v>
                </c:pt>
                <c:pt idx="46581">
                  <c:v>166</c:v>
                </c:pt>
                <c:pt idx="46582">
                  <c:v>167</c:v>
                </c:pt>
                <c:pt idx="46583">
                  <c:v>170</c:v>
                </c:pt>
                <c:pt idx="46584">
                  <c:v>170</c:v>
                </c:pt>
                <c:pt idx="46585">
                  <c:v>170</c:v>
                </c:pt>
                <c:pt idx="46586">
                  <c:v>167</c:v>
                </c:pt>
                <c:pt idx="46587">
                  <c:v>171</c:v>
                </c:pt>
                <c:pt idx="46588">
                  <c:v>175</c:v>
                </c:pt>
                <c:pt idx="46589">
                  <c:v>179</c:v>
                </c:pt>
                <c:pt idx="46590">
                  <c:v>177</c:v>
                </c:pt>
                <c:pt idx="46591">
                  <c:v>174</c:v>
                </c:pt>
                <c:pt idx="46592">
                  <c:v>179</c:v>
                </c:pt>
                <c:pt idx="46593">
                  <c:v>175</c:v>
                </c:pt>
                <c:pt idx="46594">
                  <c:v>171</c:v>
                </c:pt>
                <c:pt idx="46595">
                  <c:v>179</c:v>
                </c:pt>
                <c:pt idx="46596">
                  <c:v>167</c:v>
                </c:pt>
                <c:pt idx="46597">
                  <c:v>178</c:v>
                </c:pt>
                <c:pt idx="46598">
                  <c:v>177</c:v>
                </c:pt>
                <c:pt idx="46599">
                  <c:v>177</c:v>
                </c:pt>
                <c:pt idx="46600">
                  <c:v>177</c:v>
                </c:pt>
                <c:pt idx="46601">
                  <c:v>162</c:v>
                </c:pt>
                <c:pt idx="46602">
                  <c:v>163</c:v>
                </c:pt>
                <c:pt idx="46603">
                  <c:v>175</c:v>
                </c:pt>
                <c:pt idx="46604">
                  <c:v>194</c:v>
                </c:pt>
                <c:pt idx="46605">
                  <c:v>194</c:v>
                </c:pt>
                <c:pt idx="46606">
                  <c:v>181</c:v>
                </c:pt>
                <c:pt idx="46607">
                  <c:v>172</c:v>
                </c:pt>
                <c:pt idx="46608">
                  <c:v>182</c:v>
                </c:pt>
                <c:pt idx="46609">
                  <c:v>162</c:v>
                </c:pt>
                <c:pt idx="46610">
                  <c:v>177</c:v>
                </c:pt>
                <c:pt idx="46611">
                  <c:v>177</c:v>
                </c:pt>
                <c:pt idx="46612">
                  <c:v>190</c:v>
                </c:pt>
                <c:pt idx="46613">
                  <c:v>190</c:v>
                </c:pt>
                <c:pt idx="46614">
                  <c:v>173</c:v>
                </c:pt>
                <c:pt idx="46615">
                  <c:v>168</c:v>
                </c:pt>
                <c:pt idx="46616">
                  <c:v>170</c:v>
                </c:pt>
                <c:pt idx="46617">
                  <c:v>168</c:v>
                </c:pt>
                <c:pt idx="46618">
                  <c:v>165</c:v>
                </c:pt>
                <c:pt idx="46619">
                  <c:v>192</c:v>
                </c:pt>
                <c:pt idx="46620">
                  <c:v>183</c:v>
                </c:pt>
                <c:pt idx="46621">
                  <c:v>185</c:v>
                </c:pt>
                <c:pt idx="46622">
                  <c:v>186</c:v>
                </c:pt>
                <c:pt idx="46623">
                  <c:v>186</c:v>
                </c:pt>
                <c:pt idx="46624">
                  <c:v>168</c:v>
                </c:pt>
                <c:pt idx="46625">
                  <c:v>170</c:v>
                </c:pt>
                <c:pt idx="46626">
                  <c:v>170</c:v>
                </c:pt>
                <c:pt idx="46627">
                  <c:v>181</c:v>
                </c:pt>
                <c:pt idx="46628">
                  <c:v>189</c:v>
                </c:pt>
                <c:pt idx="46629">
                  <c:v>187</c:v>
                </c:pt>
                <c:pt idx="46630">
                  <c:v>174</c:v>
                </c:pt>
                <c:pt idx="46631">
                  <c:v>174</c:v>
                </c:pt>
                <c:pt idx="46632">
                  <c:v>181</c:v>
                </c:pt>
                <c:pt idx="46633">
                  <c:v>181</c:v>
                </c:pt>
                <c:pt idx="46634">
                  <c:v>178</c:v>
                </c:pt>
                <c:pt idx="46635">
                  <c:v>178</c:v>
                </c:pt>
                <c:pt idx="46636">
                  <c:v>187</c:v>
                </c:pt>
                <c:pt idx="46637">
                  <c:v>177</c:v>
                </c:pt>
                <c:pt idx="46638">
                  <c:v>183</c:v>
                </c:pt>
                <c:pt idx="46639">
                  <c:v>183</c:v>
                </c:pt>
                <c:pt idx="46640">
                  <c:v>182</c:v>
                </c:pt>
                <c:pt idx="46641">
                  <c:v>167</c:v>
                </c:pt>
                <c:pt idx="46642">
                  <c:v>177</c:v>
                </c:pt>
                <c:pt idx="46643">
                  <c:v>177</c:v>
                </c:pt>
                <c:pt idx="46644">
                  <c:v>182</c:v>
                </c:pt>
                <c:pt idx="46645">
                  <c:v>168</c:v>
                </c:pt>
                <c:pt idx="46646">
                  <c:v>168</c:v>
                </c:pt>
                <c:pt idx="46647">
                  <c:v>178</c:v>
                </c:pt>
                <c:pt idx="46648">
                  <c:v>174</c:v>
                </c:pt>
                <c:pt idx="46649">
                  <c:v>178</c:v>
                </c:pt>
                <c:pt idx="46650">
                  <c:v>175</c:v>
                </c:pt>
                <c:pt idx="46651">
                  <c:v>167</c:v>
                </c:pt>
                <c:pt idx="46652">
                  <c:v>171</c:v>
                </c:pt>
                <c:pt idx="46653">
                  <c:v>175</c:v>
                </c:pt>
                <c:pt idx="46654">
                  <c:v>174</c:v>
                </c:pt>
                <c:pt idx="46655">
                  <c:v>183</c:v>
                </c:pt>
                <c:pt idx="46656">
                  <c:v>183</c:v>
                </c:pt>
                <c:pt idx="46657">
                  <c:v>174</c:v>
                </c:pt>
                <c:pt idx="46658">
                  <c:v>167</c:v>
                </c:pt>
                <c:pt idx="46659">
                  <c:v>172</c:v>
                </c:pt>
                <c:pt idx="46660">
                  <c:v>182</c:v>
                </c:pt>
                <c:pt idx="46661">
                  <c:v>177</c:v>
                </c:pt>
                <c:pt idx="46662">
                  <c:v>182</c:v>
                </c:pt>
                <c:pt idx="46663">
                  <c:v>179</c:v>
                </c:pt>
                <c:pt idx="46664">
                  <c:v>175</c:v>
                </c:pt>
                <c:pt idx="46665">
                  <c:v>186</c:v>
                </c:pt>
                <c:pt idx="46666">
                  <c:v>186</c:v>
                </c:pt>
                <c:pt idx="46667">
                  <c:v>190</c:v>
                </c:pt>
                <c:pt idx="46668">
                  <c:v>190</c:v>
                </c:pt>
                <c:pt idx="46669">
                  <c:v>181</c:v>
                </c:pt>
                <c:pt idx="46670">
                  <c:v>184</c:v>
                </c:pt>
                <c:pt idx="46671">
                  <c:v>176</c:v>
                </c:pt>
                <c:pt idx="46672">
                  <c:v>185</c:v>
                </c:pt>
                <c:pt idx="46673">
                  <c:v>182</c:v>
                </c:pt>
                <c:pt idx="46674">
                  <c:v>183</c:v>
                </c:pt>
                <c:pt idx="46675">
                  <c:v>179</c:v>
                </c:pt>
                <c:pt idx="46676">
                  <c:v>187</c:v>
                </c:pt>
                <c:pt idx="46677">
                  <c:v>182</c:v>
                </c:pt>
                <c:pt idx="46678">
                  <c:v>176</c:v>
                </c:pt>
                <c:pt idx="46679">
                  <c:v>182</c:v>
                </c:pt>
                <c:pt idx="46680">
                  <c:v>187</c:v>
                </c:pt>
                <c:pt idx="46681">
                  <c:v>178</c:v>
                </c:pt>
                <c:pt idx="46682">
                  <c:v>182</c:v>
                </c:pt>
                <c:pt idx="46683">
                  <c:v>175</c:v>
                </c:pt>
                <c:pt idx="46684">
                  <c:v>178</c:v>
                </c:pt>
                <c:pt idx="46685">
                  <c:v>175</c:v>
                </c:pt>
                <c:pt idx="46686">
                  <c:v>168</c:v>
                </c:pt>
                <c:pt idx="46687">
                  <c:v>167</c:v>
                </c:pt>
                <c:pt idx="46688">
                  <c:v>183</c:v>
                </c:pt>
                <c:pt idx="46689">
                  <c:v>179</c:v>
                </c:pt>
                <c:pt idx="46690">
                  <c:v>174</c:v>
                </c:pt>
                <c:pt idx="46691">
                  <c:v>176</c:v>
                </c:pt>
                <c:pt idx="46692">
                  <c:v>182</c:v>
                </c:pt>
                <c:pt idx="46693">
                  <c:v>171</c:v>
                </c:pt>
                <c:pt idx="46694">
                  <c:v>167</c:v>
                </c:pt>
                <c:pt idx="46695">
                  <c:v>167</c:v>
                </c:pt>
                <c:pt idx="46696">
                  <c:v>186</c:v>
                </c:pt>
                <c:pt idx="46697">
                  <c:v>186</c:v>
                </c:pt>
                <c:pt idx="46698">
                  <c:v>175</c:v>
                </c:pt>
                <c:pt idx="46699">
                  <c:v>172</c:v>
                </c:pt>
                <c:pt idx="46700">
                  <c:v>181</c:v>
                </c:pt>
                <c:pt idx="46701">
                  <c:v>181</c:v>
                </c:pt>
                <c:pt idx="46702">
                  <c:v>172</c:v>
                </c:pt>
                <c:pt idx="46703">
                  <c:v>177</c:v>
                </c:pt>
                <c:pt idx="46704">
                  <c:v>177</c:v>
                </c:pt>
                <c:pt idx="46705">
                  <c:v>170</c:v>
                </c:pt>
                <c:pt idx="46706">
                  <c:v>182</c:v>
                </c:pt>
                <c:pt idx="46707">
                  <c:v>183</c:v>
                </c:pt>
                <c:pt idx="46708">
                  <c:v>168</c:v>
                </c:pt>
                <c:pt idx="46709">
                  <c:v>172</c:v>
                </c:pt>
                <c:pt idx="46710">
                  <c:v>171</c:v>
                </c:pt>
                <c:pt idx="46711">
                  <c:v>168</c:v>
                </c:pt>
                <c:pt idx="46712">
                  <c:v>175</c:v>
                </c:pt>
                <c:pt idx="46713">
                  <c:v>178</c:v>
                </c:pt>
                <c:pt idx="46714">
                  <c:v>182</c:v>
                </c:pt>
                <c:pt idx="46715">
                  <c:v>187</c:v>
                </c:pt>
                <c:pt idx="46716">
                  <c:v>173</c:v>
                </c:pt>
                <c:pt idx="46717">
                  <c:v>182</c:v>
                </c:pt>
                <c:pt idx="46718">
                  <c:v>187</c:v>
                </c:pt>
                <c:pt idx="46719">
                  <c:v>182</c:v>
                </c:pt>
                <c:pt idx="46720">
                  <c:v>178</c:v>
                </c:pt>
                <c:pt idx="46721">
                  <c:v>175</c:v>
                </c:pt>
                <c:pt idx="46722">
                  <c:v>177</c:v>
                </c:pt>
                <c:pt idx="46723">
                  <c:v>165</c:v>
                </c:pt>
                <c:pt idx="46724">
                  <c:v>182</c:v>
                </c:pt>
                <c:pt idx="46725">
                  <c:v>172</c:v>
                </c:pt>
                <c:pt idx="46726">
                  <c:v>183</c:v>
                </c:pt>
                <c:pt idx="46727">
                  <c:v>183</c:v>
                </c:pt>
                <c:pt idx="46728">
                  <c:v>182</c:v>
                </c:pt>
                <c:pt idx="46729">
                  <c:v>182</c:v>
                </c:pt>
                <c:pt idx="46730">
                  <c:v>168</c:v>
                </c:pt>
                <c:pt idx="46731">
                  <c:v>187</c:v>
                </c:pt>
                <c:pt idx="46732">
                  <c:v>167</c:v>
                </c:pt>
                <c:pt idx="46733">
                  <c:v>179</c:v>
                </c:pt>
                <c:pt idx="46734">
                  <c:v>189</c:v>
                </c:pt>
                <c:pt idx="46735">
                  <c:v>167</c:v>
                </c:pt>
                <c:pt idx="46736">
                  <c:v>174</c:v>
                </c:pt>
                <c:pt idx="46737">
                  <c:v>176</c:v>
                </c:pt>
                <c:pt idx="46738">
                  <c:v>172</c:v>
                </c:pt>
                <c:pt idx="46739">
                  <c:v>185</c:v>
                </c:pt>
                <c:pt idx="46740">
                  <c:v>196</c:v>
                </c:pt>
                <c:pt idx="46741">
                  <c:v>174</c:v>
                </c:pt>
                <c:pt idx="46742">
                  <c:v>181</c:v>
                </c:pt>
                <c:pt idx="46743">
                  <c:v>177</c:v>
                </c:pt>
                <c:pt idx="46744">
                  <c:v>171</c:v>
                </c:pt>
                <c:pt idx="46745">
                  <c:v>174</c:v>
                </c:pt>
                <c:pt idx="46746">
                  <c:v>172</c:v>
                </c:pt>
                <c:pt idx="46747">
                  <c:v>167</c:v>
                </c:pt>
                <c:pt idx="46748">
                  <c:v>174</c:v>
                </c:pt>
                <c:pt idx="46749">
                  <c:v>172</c:v>
                </c:pt>
                <c:pt idx="46750">
                  <c:v>189</c:v>
                </c:pt>
                <c:pt idx="46751">
                  <c:v>175</c:v>
                </c:pt>
                <c:pt idx="46752">
                  <c:v>187</c:v>
                </c:pt>
                <c:pt idx="46753">
                  <c:v>177</c:v>
                </c:pt>
                <c:pt idx="46754">
                  <c:v>177</c:v>
                </c:pt>
                <c:pt idx="46755">
                  <c:v>184</c:v>
                </c:pt>
                <c:pt idx="46756">
                  <c:v>171</c:v>
                </c:pt>
                <c:pt idx="46757">
                  <c:v>190</c:v>
                </c:pt>
                <c:pt idx="46758">
                  <c:v>181</c:v>
                </c:pt>
                <c:pt idx="46759">
                  <c:v>181</c:v>
                </c:pt>
                <c:pt idx="46760">
                  <c:v>172</c:v>
                </c:pt>
                <c:pt idx="46761">
                  <c:v>173</c:v>
                </c:pt>
                <c:pt idx="46762">
                  <c:v>190</c:v>
                </c:pt>
                <c:pt idx="46763">
                  <c:v>186</c:v>
                </c:pt>
                <c:pt idx="46764">
                  <c:v>186</c:v>
                </c:pt>
                <c:pt idx="46765">
                  <c:v>188</c:v>
                </c:pt>
                <c:pt idx="46766">
                  <c:v>172</c:v>
                </c:pt>
                <c:pt idx="46767">
                  <c:v>172</c:v>
                </c:pt>
                <c:pt idx="46768">
                  <c:v>181</c:v>
                </c:pt>
                <c:pt idx="46769">
                  <c:v>186</c:v>
                </c:pt>
                <c:pt idx="46770">
                  <c:v>175</c:v>
                </c:pt>
                <c:pt idx="46771">
                  <c:v>186</c:v>
                </c:pt>
                <c:pt idx="46772">
                  <c:v>174</c:v>
                </c:pt>
                <c:pt idx="46773">
                  <c:v>182</c:v>
                </c:pt>
                <c:pt idx="46774">
                  <c:v>178</c:v>
                </c:pt>
                <c:pt idx="46775">
                  <c:v>172</c:v>
                </c:pt>
                <c:pt idx="46776">
                  <c:v>168</c:v>
                </c:pt>
                <c:pt idx="46777">
                  <c:v>173</c:v>
                </c:pt>
                <c:pt idx="46778">
                  <c:v>189</c:v>
                </c:pt>
                <c:pt idx="46779">
                  <c:v>178</c:v>
                </c:pt>
                <c:pt idx="46780">
                  <c:v>182</c:v>
                </c:pt>
                <c:pt idx="46781">
                  <c:v>174</c:v>
                </c:pt>
                <c:pt idx="46782">
                  <c:v>175</c:v>
                </c:pt>
                <c:pt idx="46783">
                  <c:v>172</c:v>
                </c:pt>
                <c:pt idx="46784">
                  <c:v>176</c:v>
                </c:pt>
                <c:pt idx="46785">
                  <c:v>181</c:v>
                </c:pt>
                <c:pt idx="46786">
                  <c:v>175</c:v>
                </c:pt>
                <c:pt idx="46787">
                  <c:v>190</c:v>
                </c:pt>
                <c:pt idx="46788">
                  <c:v>190</c:v>
                </c:pt>
                <c:pt idx="46789">
                  <c:v>194</c:v>
                </c:pt>
                <c:pt idx="46790">
                  <c:v>179</c:v>
                </c:pt>
                <c:pt idx="46791">
                  <c:v>194</c:v>
                </c:pt>
                <c:pt idx="46792">
                  <c:v>184</c:v>
                </c:pt>
                <c:pt idx="46793">
                  <c:v>173</c:v>
                </c:pt>
                <c:pt idx="46794">
                  <c:v>189</c:v>
                </c:pt>
                <c:pt idx="46795">
                  <c:v>187</c:v>
                </c:pt>
                <c:pt idx="46796">
                  <c:v>190</c:v>
                </c:pt>
                <c:pt idx="46797">
                  <c:v>188</c:v>
                </c:pt>
                <c:pt idx="46798">
                  <c:v>186</c:v>
                </c:pt>
                <c:pt idx="46799">
                  <c:v>190</c:v>
                </c:pt>
                <c:pt idx="46800">
                  <c:v>182</c:v>
                </c:pt>
                <c:pt idx="46801">
                  <c:v>186</c:v>
                </c:pt>
                <c:pt idx="46802">
                  <c:v>182</c:v>
                </c:pt>
                <c:pt idx="46803">
                  <c:v>188</c:v>
                </c:pt>
                <c:pt idx="46804">
                  <c:v>172</c:v>
                </c:pt>
                <c:pt idx="46805">
                  <c:v>171</c:v>
                </c:pt>
                <c:pt idx="46806">
                  <c:v>188</c:v>
                </c:pt>
                <c:pt idx="46807">
                  <c:v>188</c:v>
                </c:pt>
                <c:pt idx="46808">
                  <c:v>188</c:v>
                </c:pt>
                <c:pt idx="46809">
                  <c:v>175</c:v>
                </c:pt>
                <c:pt idx="46810">
                  <c:v>172</c:v>
                </c:pt>
                <c:pt idx="46811">
                  <c:v>173</c:v>
                </c:pt>
                <c:pt idx="46812">
                  <c:v>172</c:v>
                </c:pt>
                <c:pt idx="46813">
                  <c:v>172</c:v>
                </c:pt>
                <c:pt idx="46814">
                  <c:v>177</c:v>
                </c:pt>
                <c:pt idx="46815">
                  <c:v>179</c:v>
                </c:pt>
                <c:pt idx="46816">
                  <c:v>188</c:v>
                </c:pt>
                <c:pt idx="46817">
                  <c:v>189</c:v>
                </c:pt>
                <c:pt idx="46818">
                  <c:v>176</c:v>
                </c:pt>
                <c:pt idx="46819">
                  <c:v>174</c:v>
                </c:pt>
                <c:pt idx="46820">
                  <c:v>174</c:v>
                </c:pt>
                <c:pt idx="46821">
                  <c:v>177</c:v>
                </c:pt>
                <c:pt idx="46822">
                  <c:v>188</c:v>
                </c:pt>
                <c:pt idx="46823">
                  <c:v>172</c:v>
                </c:pt>
                <c:pt idx="46824">
                  <c:v>174</c:v>
                </c:pt>
                <c:pt idx="46825">
                  <c:v>182</c:v>
                </c:pt>
                <c:pt idx="46826">
                  <c:v>186</c:v>
                </c:pt>
                <c:pt idx="46827">
                  <c:v>190</c:v>
                </c:pt>
                <c:pt idx="46828">
                  <c:v>174</c:v>
                </c:pt>
                <c:pt idx="46829">
                  <c:v>177</c:v>
                </c:pt>
                <c:pt idx="46830">
                  <c:v>177</c:v>
                </c:pt>
                <c:pt idx="46831">
                  <c:v>190</c:v>
                </c:pt>
                <c:pt idx="46832">
                  <c:v>186</c:v>
                </c:pt>
                <c:pt idx="46833">
                  <c:v>182</c:v>
                </c:pt>
                <c:pt idx="46834">
                  <c:v>181</c:v>
                </c:pt>
                <c:pt idx="46835">
                  <c:v>171</c:v>
                </c:pt>
                <c:pt idx="46836">
                  <c:v>190</c:v>
                </c:pt>
                <c:pt idx="46837">
                  <c:v>185</c:v>
                </c:pt>
                <c:pt idx="46838">
                  <c:v>177</c:v>
                </c:pt>
                <c:pt idx="46839">
                  <c:v>188</c:v>
                </c:pt>
                <c:pt idx="46840">
                  <c:v>194</c:v>
                </c:pt>
                <c:pt idx="46841">
                  <c:v>172</c:v>
                </c:pt>
                <c:pt idx="46842">
                  <c:v>183</c:v>
                </c:pt>
                <c:pt idx="46843">
                  <c:v>171</c:v>
                </c:pt>
                <c:pt idx="46844">
                  <c:v>193</c:v>
                </c:pt>
                <c:pt idx="46845">
                  <c:v>177</c:v>
                </c:pt>
                <c:pt idx="46846">
                  <c:v>178</c:v>
                </c:pt>
                <c:pt idx="46847">
                  <c:v>172</c:v>
                </c:pt>
                <c:pt idx="46848">
                  <c:v>181</c:v>
                </c:pt>
                <c:pt idx="46849">
                  <c:v>189</c:v>
                </c:pt>
                <c:pt idx="46850">
                  <c:v>184</c:v>
                </c:pt>
                <c:pt idx="46851">
                  <c:v>181</c:v>
                </c:pt>
                <c:pt idx="46852">
                  <c:v>177</c:v>
                </c:pt>
                <c:pt idx="46853">
                  <c:v>175</c:v>
                </c:pt>
                <c:pt idx="46854">
                  <c:v>178</c:v>
                </c:pt>
                <c:pt idx="46855">
                  <c:v>193</c:v>
                </c:pt>
                <c:pt idx="46856">
                  <c:v>177</c:v>
                </c:pt>
                <c:pt idx="46857">
                  <c:v>175</c:v>
                </c:pt>
                <c:pt idx="46858">
                  <c:v>173</c:v>
                </c:pt>
                <c:pt idx="46859">
                  <c:v>173</c:v>
                </c:pt>
                <c:pt idx="46860">
                  <c:v>172</c:v>
                </c:pt>
                <c:pt idx="46861">
                  <c:v>192</c:v>
                </c:pt>
                <c:pt idx="46862">
                  <c:v>177</c:v>
                </c:pt>
                <c:pt idx="46863">
                  <c:v>178</c:v>
                </c:pt>
                <c:pt idx="46864">
                  <c:v>179</c:v>
                </c:pt>
                <c:pt idx="46865">
                  <c:v>177</c:v>
                </c:pt>
                <c:pt idx="46866">
                  <c:v>188</c:v>
                </c:pt>
                <c:pt idx="46867">
                  <c:v>177</c:v>
                </c:pt>
                <c:pt idx="46868">
                  <c:v>194</c:v>
                </c:pt>
                <c:pt idx="46869">
                  <c:v>179</c:v>
                </c:pt>
                <c:pt idx="46870">
                  <c:v>196</c:v>
                </c:pt>
                <c:pt idx="46871">
                  <c:v>194</c:v>
                </c:pt>
                <c:pt idx="46872">
                  <c:v>178</c:v>
                </c:pt>
                <c:pt idx="46873">
                  <c:v>190</c:v>
                </c:pt>
                <c:pt idx="46874">
                  <c:v>185</c:v>
                </c:pt>
                <c:pt idx="46875">
                  <c:v>176</c:v>
                </c:pt>
                <c:pt idx="46876">
                  <c:v>177</c:v>
                </c:pt>
                <c:pt idx="46877">
                  <c:v>177</c:v>
                </c:pt>
                <c:pt idx="46878">
                  <c:v>182</c:v>
                </c:pt>
                <c:pt idx="46879">
                  <c:v>198</c:v>
                </c:pt>
                <c:pt idx="46880">
                  <c:v>190</c:v>
                </c:pt>
                <c:pt idx="46881">
                  <c:v>178</c:v>
                </c:pt>
                <c:pt idx="46882">
                  <c:v>174</c:v>
                </c:pt>
                <c:pt idx="46883">
                  <c:v>180</c:v>
                </c:pt>
                <c:pt idx="46884">
                  <c:v>177</c:v>
                </c:pt>
                <c:pt idx="46885">
                  <c:v>194</c:v>
                </c:pt>
                <c:pt idx="46886">
                  <c:v>185</c:v>
                </c:pt>
                <c:pt idx="46887">
                  <c:v>182</c:v>
                </c:pt>
                <c:pt idx="46888">
                  <c:v>181</c:v>
                </c:pt>
                <c:pt idx="46889">
                  <c:v>174</c:v>
                </c:pt>
                <c:pt idx="46890">
                  <c:v>183</c:v>
                </c:pt>
                <c:pt idx="46891">
                  <c:v>172</c:v>
                </c:pt>
                <c:pt idx="46892">
                  <c:v>172</c:v>
                </c:pt>
                <c:pt idx="46893">
                  <c:v>188</c:v>
                </c:pt>
                <c:pt idx="46894">
                  <c:v>179</c:v>
                </c:pt>
                <c:pt idx="46895">
                  <c:v>193</c:v>
                </c:pt>
                <c:pt idx="46896">
                  <c:v>196</c:v>
                </c:pt>
                <c:pt idx="46897">
                  <c:v>192</c:v>
                </c:pt>
                <c:pt idx="46898">
                  <c:v>178</c:v>
                </c:pt>
                <c:pt idx="46899">
                  <c:v>196</c:v>
                </c:pt>
                <c:pt idx="46900">
                  <c:v>194</c:v>
                </c:pt>
                <c:pt idx="46901">
                  <c:v>195</c:v>
                </c:pt>
                <c:pt idx="46902">
                  <c:v>194</c:v>
                </c:pt>
                <c:pt idx="46903">
                  <c:v>194</c:v>
                </c:pt>
                <c:pt idx="46904">
                  <c:v>190</c:v>
                </c:pt>
                <c:pt idx="46905">
                  <c:v>196</c:v>
                </c:pt>
                <c:pt idx="46906">
                  <c:v>194</c:v>
                </c:pt>
                <c:pt idx="46907">
                  <c:v>190</c:v>
                </c:pt>
                <c:pt idx="46908">
                  <c:v>194</c:v>
                </c:pt>
                <c:pt idx="46909">
                  <c:v>194</c:v>
                </c:pt>
                <c:pt idx="46910">
                  <c:v>177</c:v>
                </c:pt>
                <c:pt idx="46911">
                  <c:v>177</c:v>
                </c:pt>
                <c:pt idx="46912">
                  <c:v>196</c:v>
                </c:pt>
                <c:pt idx="46913">
                  <c:v>194</c:v>
                </c:pt>
                <c:pt idx="46914">
                  <c:v>194</c:v>
                </c:pt>
                <c:pt idx="46915">
                  <c:v>180</c:v>
                </c:pt>
                <c:pt idx="46916">
                  <c:v>177</c:v>
                </c:pt>
                <c:pt idx="46917">
                  <c:v>195</c:v>
                </c:pt>
                <c:pt idx="46918">
                  <c:v>178</c:v>
                </c:pt>
                <c:pt idx="46919">
                  <c:v>177</c:v>
                </c:pt>
                <c:pt idx="46920">
                  <c:v>173</c:v>
                </c:pt>
                <c:pt idx="46921">
                  <c:v>177</c:v>
                </c:pt>
                <c:pt idx="46922">
                  <c:v>182</c:v>
                </c:pt>
                <c:pt idx="46923">
                  <c:v>195</c:v>
                </c:pt>
                <c:pt idx="46924">
                  <c:v>177</c:v>
                </c:pt>
                <c:pt idx="46925">
                  <c:v>193</c:v>
                </c:pt>
                <c:pt idx="46926">
                  <c:v>183</c:v>
                </c:pt>
                <c:pt idx="46927">
                  <c:v>175</c:v>
                </c:pt>
                <c:pt idx="46928">
                  <c:v>181</c:v>
                </c:pt>
                <c:pt idx="46929">
                  <c:v>178</c:v>
                </c:pt>
                <c:pt idx="46930">
                  <c:v>182</c:v>
                </c:pt>
                <c:pt idx="46931">
                  <c:v>178</c:v>
                </c:pt>
                <c:pt idx="46932">
                  <c:v>190</c:v>
                </c:pt>
                <c:pt idx="46933">
                  <c:v>194</c:v>
                </c:pt>
                <c:pt idx="46934">
                  <c:v>177</c:v>
                </c:pt>
                <c:pt idx="46935">
                  <c:v>181</c:v>
                </c:pt>
                <c:pt idx="46936">
                  <c:v>194</c:v>
                </c:pt>
                <c:pt idx="46937">
                  <c:v>182</c:v>
                </c:pt>
                <c:pt idx="46938">
                  <c:v>190</c:v>
                </c:pt>
                <c:pt idx="46939">
                  <c:v>184</c:v>
                </c:pt>
                <c:pt idx="46940">
                  <c:v>203</c:v>
                </c:pt>
                <c:pt idx="46941">
                  <c:v>189</c:v>
                </c:pt>
                <c:pt idx="46942">
                  <c:v>175</c:v>
                </c:pt>
                <c:pt idx="46943">
                  <c:v>183</c:v>
                </c:pt>
                <c:pt idx="46944">
                  <c:v>195</c:v>
                </c:pt>
                <c:pt idx="46945">
                  <c:v>193</c:v>
                </c:pt>
                <c:pt idx="46946">
                  <c:v>201</c:v>
                </c:pt>
                <c:pt idx="46947">
                  <c:v>173</c:v>
                </c:pt>
                <c:pt idx="46948">
                  <c:v>200</c:v>
                </c:pt>
                <c:pt idx="46949">
                  <c:v>195</c:v>
                </c:pt>
                <c:pt idx="46950">
                  <c:v>177</c:v>
                </c:pt>
                <c:pt idx="46951">
                  <c:v>187</c:v>
                </c:pt>
                <c:pt idx="46952">
                  <c:v>182</c:v>
                </c:pt>
                <c:pt idx="46953">
                  <c:v>177</c:v>
                </c:pt>
                <c:pt idx="46954">
                  <c:v>182</c:v>
                </c:pt>
                <c:pt idx="46955">
                  <c:v>183</c:v>
                </c:pt>
                <c:pt idx="46956">
                  <c:v>182</c:v>
                </c:pt>
                <c:pt idx="46957">
                  <c:v>182</c:v>
                </c:pt>
                <c:pt idx="46958">
                  <c:v>192</c:v>
                </c:pt>
                <c:pt idx="46959">
                  <c:v>188</c:v>
                </c:pt>
                <c:pt idx="46960">
                  <c:v>182</c:v>
                </c:pt>
                <c:pt idx="46961">
                  <c:v>185</c:v>
                </c:pt>
                <c:pt idx="46962">
                  <c:v>177</c:v>
                </c:pt>
                <c:pt idx="46963">
                  <c:v>180</c:v>
                </c:pt>
                <c:pt idx="46964">
                  <c:v>182</c:v>
                </c:pt>
                <c:pt idx="46965">
                  <c:v>179</c:v>
                </c:pt>
                <c:pt idx="46966">
                  <c:v>178</c:v>
                </c:pt>
                <c:pt idx="46967">
                  <c:v>183</c:v>
                </c:pt>
                <c:pt idx="46968">
                  <c:v>178</c:v>
                </c:pt>
                <c:pt idx="46969">
                  <c:v>182</c:v>
                </c:pt>
                <c:pt idx="46970">
                  <c:v>177</c:v>
                </c:pt>
                <c:pt idx="46971">
                  <c:v>206</c:v>
                </c:pt>
                <c:pt idx="46972">
                  <c:v>182</c:v>
                </c:pt>
                <c:pt idx="46973">
                  <c:v>182</c:v>
                </c:pt>
                <c:pt idx="46974">
                  <c:v>177</c:v>
                </c:pt>
                <c:pt idx="46975">
                  <c:v>182</c:v>
                </c:pt>
                <c:pt idx="46976">
                  <c:v>201</c:v>
                </c:pt>
                <c:pt idx="46977">
                  <c:v>183</c:v>
                </c:pt>
                <c:pt idx="46978">
                  <c:v>192</c:v>
                </c:pt>
                <c:pt idx="46979">
                  <c:v>182</c:v>
                </c:pt>
                <c:pt idx="46980">
                  <c:v>183</c:v>
                </c:pt>
                <c:pt idx="46981">
                  <c:v>183</c:v>
                </c:pt>
                <c:pt idx="46982">
                  <c:v>203</c:v>
                </c:pt>
                <c:pt idx="46983">
                  <c:v>183</c:v>
                </c:pt>
                <c:pt idx="46984">
                  <c:v>183</c:v>
                </c:pt>
                <c:pt idx="46985">
                  <c:v>200</c:v>
                </c:pt>
                <c:pt idx="46986">
                  <c:v>182</c:v>
                </c:pt>
                <c:pt idx="46987">
                  <c:v>189</c:v>
                </c:pt>
                <c:pt idx="46988">
                  <c:v>184</c:v>
                </c:pt>
                <c:pt idx="46989">
                  <c:v>189</c:v>
                </c:pt>
                <c:pt idx="46990">
                  <c:v>181</c:v>
                </c:pt>
                <c:pt idx="46991">
                  <c:v>192</c:v>
                </c:pt>
                <c:pt idx="46992">
                  <c:v>187</c:v>
                </c:pt>
                <c:pt idx="46993">
                  <c:v>178</c:v>
                </c:pt>
                <c:pt idx="46994">
                  <c:v>201</c:v>
                </c:pt>
                <c:pt idx="46995">
                  <c:v>203</c:v>
                </c:pt>
                <c:pt idx="46996">
                  <c:v>177</c:v>
                </c:pt>
                <c:pt idx="46997">
                  <c:v>177</c:v>
                </c:pt>
                <c:pt idx="46998">
                  <c:v>200</c:v>
                </c:pt>
                <c:pt idx="46999">
                  <c:v>201</c:v>
                </c:pt>
                <c:pt idx="47000">
                  <c:v>203</c:v>
                </c:pt>
                <c:pt idx="47001">
                  <c:v>200</c:v>
                </c:pt>
                <c:pt idx="47002">
                  <c:v>200</c:v>
                </c:pt>
                <c:pt idx="47003">
                  <c:v>201</c:v>
                </c:pt>
                <c:pt idx="47004">
                  <c:v>201</c:v>
                </c:pt>
                <c:pt idx="47005">
                  <c:v>203</c:v>
                </c:pt>
                <c:pt idx="47006">
                  <c:v>200</c:v>
                </c:pt>
                <c:pt idx="47007">
                  <c:v>200</c:v>
                </c:pt>
                <c:pt idx="47008">
                  <c:v>182</c:v>
                </c:pt>
                <c:pt idx="47009">
                  <c:v>182</c:v>
                </c:pt>
                <c:pt idx="47010">
                  <c:v>201</c:v>
                </c:pt>
                <c:pt idx="47011">
                  <c:v>201</c:v>
                </c:pt>
                <c:pt idx="47012">
                  <c:v>200</c:v>
                </c:pt>
                <c:pt idx="47013">
                  <c:v>184</c:v>
                </c:pt>
                <c:pt idx="47014">
                  <c:v>182</c:v>
                </c:pt>
                <c:pt idx="47015">
                  <c:v>182</c:v>
                </c:pt>
                <c:pt idx="47016">
                  <c:v>182</c:v>
                </c:pt>
                <c:pt idx="47017">
                  <c:v>188</c:v>
                </c:pt>
                <c:pt idx="47018">
                  <c:v>178</c:v>
                </c:pt>
                <c:pt idx="47019">
                  <c:v>183</c:v>
                </c:pt>
                <c:pt idx="47020">
                  <c:v>183</c:v>
                </c:pt>
                <c:pt idx="47021">
                  <c:v>179</c:v>
                </c:pt>
                <c:pt idx="47022">
                  <c:v>187</c:v>
                </c:pt>
                <c:pt idx="47023">
                  <c:v>188</c:v>
                </c:pt>
                <c:pt idx="47024">
                  <c:v>183</c:v>
                </c:pt>
                <c:pt idx="47025">
                  <c:v>182</c:v>
                </c:pt>
                <c:pt idx="47026">
                  <c:v>182</c:v>
                </c:pt>
                <c:pt idx="47027">
                  <c:v>208</c:v>
                </c:pt>
                <c:pt idx="47028">
                  <c:v>183</c:v>
                </c:pt>
                <c:pt idx="47029">
                  <c:v>202</c:v>
                </c:pt>
                <c:pt idx="47030">
                  <c:v>185</c:v>
                </c:pt>
                <c:pt idx="47031">
                  <c:v>188</c:v>
                </c:pt>
                <c:pt idx="47032">
                  <c:v>182</c:v>
                </c:pt>
                <c:pt idx="47033">
                  <c:v>188</c:v>
                </c:pt>
                <c:pt idx="47034">
                  <c:v>192</c:v>
                </c:pt>
                <c:pt idx="47035">
                  <c:v>200</c:v>
                </c:pt>
                <c:pt idx="47036">
                  <c:v>189</c:v>
                </c:pt>
                <c:pt idx="47037">
                  <c:v>180</c:v>
                </c:pt>
                <c:pt idx="47038">
                  <c:v>202</c:v>
                </c:pt>
                <c:pt idx="47039">
                  <c:v>178</c:v>
                </c:pt>
                <c:pt idx="47040">
                  <c:v>177</c:v>
                </c:pt>
                <c:pt idx="47041">
                  <c:v>182</c:v>
                </c:pt>
                <c:pt idx="47042">
                  <c:v>187</c:v>
                </c:pt>
                <c:pt idx="47043">
                  <c:v>187</c:v>
                </c:pt>
                <c:pt idx="47044">
                  <c:v>188</c:v>
                </c:pt>
                <c:pt idx="47045">
                  <c:v>182</c:v>
                </c:pt>
                <c:pt idx="47046">
                  <c:v>208</c:v>
                </c:pt>
                <c:pt idx="47047">
                  <c:v>190</c:v>
                </c:pt>
                <c:pt idx="47048">
                  <c:v>188</c:v>
                </c:pt>
                <c:pt idx="47049">
                  <c:v>192</c:v>
                </c:pt>
                <c:pt idx="47050">
                  <c:v>188</c:v>
                </c:pt>
                <c:pt idx="47051">
                  <c:v>188</c:v>
                </c:pt>
                <c:pt idx="47052">
                  <c:v>189</c:v>
                </c:pt>
                <c:pt idx="47053">
                  <c:v>184</c:v>
                </c:pt>
                <c:pt idx="47054">
                  <c:v>210</c:v>
                </c:pt>
                <c:pt idx="47055">
                  <c:v>188</c:v>
                </c:pt>
                <c:pt idx="47056">
                  <c:v>188</c:v>
                </c:pt>
                <c:pt idx="47057">
                  <c:v>188</c:v>
                </c:pt>
                <c:pt idx="47058">
                  <c:v>183</c:v>
                </c:pt>
                <c:pt idx="47059">
                  <c:v>182</c:v>
                </c:pt>
                <c:pt idx="47060">
                  <c:v>188</c:v>
                </c:pt>
                <c:pt idx="47061">
                  <c:v>188</c:v>
                </c:pt>
                <c:pt idx="47062">
                  <c:v>189</c:v>
                </c:pt>
                <c:pt idx="47063">
                  <c:v>189</c:v>
                </c:pt>
                <c:pt idx="47064">
                  <c:v>188</c:v>
                </c:pt>
                <c:pt idx="47065">
                  <c:v>188</c:v>
                </c:pt>
                <c:pt idx="47066">
                  <c:v>187</c:v>
                </c:pt>
                <c:pt idx="47067">
                  <c:v>193</c:v>
                </c:pt>
                <c:pt idx="47068">
                  <c:v>193</c:v>
                </c:pt>
                <c:pt idx="47069">
                  <c:v>188</c:v>
                </c:pt>
                <c:pt idx="47070">
                  <c:v>183</c:v>
                </c:pt>
                <c:pt idx="47071">
                  <c:v>208</c:v>
                </c:pt>
                <c:pt idx="47072">
                  <c:v>188</c:v>
                </c:pt>
                <c:pt idx="47073">
                  <c:v>188</c:v>
                </c:pt>
                <c:pt idx="47074">
                  <c:v>196</c:v>
                </c:pt>
                <c:pt idx="47075">
                  <c:v>189</c:v>
                </c:pt>
                <c:pt idx="47076">
                  <c:v>190</c:v>
                </c:pt>
                <c:pt idx="47077">
                  <c:v>196</c:v>
                </c:pt>
                <c:pt idx="47078">
                  <c:v>187</c:v>
                </c:pt>
                <c:pt idx="47079">
                  <c:v>193</c:v>
                </c:pt>
                <c:pt idx="47080">
                  <c:v>207</c:v>
                </c:pt>
                <c:pt idx="47081">
                  <c:v>209</c:v>
                </c:pt>
                <c:pt idx="47082">
                  <c:v>183</c:v>
                </c:pt>
                <c:pt idx="47083">
                  <c:v>195</c:v>
                </c:pt>
                <c:pt idx="47084">
                  <c:v>182</c:v>
                </c:pt>
                <c:pt idx="47085">
                  <c:v>182</c:v>
                </c:pt>
                <c:pt idx="47086">
                  <c:v>183</c:v>
                </c:pt>
                <c:pt idx="47087">
                  <c:v>182</c:v>
                </c:pt>
                <c:pt idx="47088">
                  <c:v>206</c:v>
                </c:pt>
                <c:pt idx="47089">
                  <c:v>207</c:v>
                </c:pt>
                <c:pt idx="47090">
                  <c:v>182</c:v>
                </c:pt>
                <c:pt idx="47091">
                  <c:v>208</c:v>
                </c:pt>
                <c:pt idx="47092">
                  <c:v>209</c:v>
                </c:pt>
                <c:pt idx="47093">
                  <c:v>211</c:v>
                </c:pt>
                <c:pt idx="47094">
                  <c:v>206</c:v>
                </c:pt>
                <c:pt idx="47095">
                  <c:v>207</c:v>
                </c:pt>
                <c:pt idx="47096">
                  <c:v>207</c:v>
                </c:pt>
                <c:pt idx="47097">
                  <c:v>195</c:v>
                </c:pt>
                <c:pt idx="47098">
                  <c:v>209</c:v>
                </c:pt>
                <c:pt idx="47099">
                  <c:v>188</c:v>
                </c:pt>
                <c:pt idx="47100">
                  <c:v>188</c:v>
                </c:pt>
                <c:pt idx="47101">
                  <c:v>208</c:v>
                </c:pt>
                <c:pt idx="47102">
                  <c:v>205</c:v>
                </c:pt>
                <c:pt idx="47103">
                  <c:v>209</c:v>
                </c:pt>
                <c:pt idx="47104">
                  <c:v>187</c:v>
                </c:pt>
                <c:pt idx="47105">
                  <c:v>189</c:v>
                </c:pt>
                <c:pt idx="47106">
                  <c:v>188</c:v>
                </c:pt>
                <c:pt idx="47107">
                  <c:v>194</c:v>
                </c:pt>
                <c:pt idx="47108">
                  <c:v>188</c:v>
                </c:pt>
                <c:pt idx="47109">
                  <c:v>189</c:v>
                </c:pt>
                <c:pt idx="47110">
                  <c:v>194</c:v>
                </c:pt>
                <c:pt idx="47111">
                  <c:v>187</c:v>
                </c:pt>
                <c:pt idx="47112">
                  <c:v>188</c:v>
                </c:pt>
                <c:pt idx="47113">
                  <c:v>190</c:v>
                </c:pt>
                <c:pt idx="47114">
                  <c:v>188</c:v>
                </c:pt>
                <c:pt idx="47115">
                  <c:v>188</c:v>
                </c:pt>
                <c:pt idx="47116">
                  <c:v>196</c:v>
                </c:pt>
                <c:pt idx="47117">
                  <c:v>188</c:v>
                </c:pt>
                <c:pt idx="47118">
                  <c:v>189</c:v>
                </c:pt>
                <c:pt idx="47119">
                  <c:v>205</c:v>
                </c:pt>
                <c:pt idx="47120">
                  <c:v>189</c:v>
                </c:pt>
                <c:pt idx="47121">
                  <c:v>195</c:v>
                </c:pt>
                <c:pt idx="47122">
                  <c:v>188</c:v>
                </c:pt>
                <c:pt idx="47123">
                  <c:v>192</c:v>
                </c:pt>
                <c:pt idx="47124">
                  <c:v>208</c:v>
                </c:pt>
                <c:pt idx="47125">
                  <c:v>209</c:v>
                </c:pt>
                <c:pt idx="47126">
                  <c:v>196</c:v>
                </c:pt>
                <c:pt idx="47127">
                  <c:v>184</c:v>
                </c:pt>
                <c:pt idx="47128">
                  <c:v>183</c:v>
                </c:pt>
                <c:pt idx="47129">
                  <c:v>196</c:v>
                </c:pt>
                <c:pt idx="47130">
                  <c:v>216</c:v>
                </c:pt>
                <c:pt idx="47131">
                  <c:v>194</c:v>
                </c:pt>
                <c:pt idx="47132">
                  <c:v>218</c:v>
                </c:pt>
                <c:pt idx="47133">
                  <c:v>193</c:v>
                </c:pt>
                <c:pt idx="47134">
                  <c:v>198</c:v>
                </c:pt>
                <c:pt idx="47135">
                  <c:v>193</c:v>
                </c:pt>
                <c:pt idx="47136">
                  <c:v>196</c:v>
                </c:pt>
                <c:pt idx="47137">
                  <c:v>194</c:v>
                </c:pt>
                <c:pt idx="47138">
                  <c:v>188</c:v>
                </c:pt>
                <c:pt idx="47139">
                  <c:v>196</c:v>
                </c:pt>
                <c:pt idx="47140">
                  <c:v>194</c:v>
                </c:pt>
                <c:pt idx="47141">
                  <c:v>196</c:v>
                </c:pt>
                <c:pt idx="47142">
                  <c:v>194</c:v>
                </c:pt>
                <c:pt idx="47143">
                  <c:v>194</c:v>
                </c:pt>
                <c:pt idx="47144">
                  <c:v>195</c:v>
                </c:pt>
                <c:pt idx="47145">
                  <c:v>188</c:v>
                </c:pt>
                <c:pt idx="47146">
                  <c:v>195</c:v>
                </c:pt>
                <c:pt idx="47147">
                  <c:v>195</c:v>
                </c:pt>
                <c:pt idx="47148">
                  <c:v>194</c:v>
                </c:pt>
                <c:pt idx="47149">
                  <c:v>216</c:v>
                </c:pt>
                <c:pt idx="47150">
                  <c:v>194</c:v>
                </c:pt>
                <c:pt idx="47151">
                  <c:v>194</c:v>
                </c:pt>
                <c:pt idx="47152">
                  <c:v>196</c:v>
                </c:pt>
                <c:pt idx="47153">
                  <c:v>196</c:v>
                </c:pt>
                <c:pt idx="47154">
                  <c:v>189</c:v>
                </c:pt>
                <c:pt idx="47155">
                  <c:v>194</c:v>
                </c:pt>
                <c:pt idx="47156">
                  <c:v>195</c:v>
                </c:pt>
                <c:pt idx="47157">
                  <c:v>194</c:v>
                </c:pt>
                <c:pt idx="47158">
                  <c:v>194</c:v>
                </c:pt>
                <c:pt idx="47159">
                  <c:v>188</c:v>
                </c:pt>
                <c:pt idx="47160">
                  <c:v>196</c:v>
                </c:pt>
                <c:pt idx="47161">
                  <c:v>187</c:v>
                </c:pt>
                <c:pt idx="47162">
                  <c:v>194</c:v>
                </c:pt>
                <c:pt idx="47163">
                  <c:v>188</c:v>
                </c:pt>
                <c:pt idx="47164">
                  <c:v>193</c:v>
                </c:pt>
                <c:pt idx="47165">
                  <c:v>194</c:v>
                </c:pt>
                <c:pt idx="47166">
                  <c:v>195</c:v>
                </c:pt>
                <c:pt idx="47167">
                  <c:v>200</c:v>
                </c:pt>
                <c:pt idx="47168">
                  <c:v>196</c:v>
                </c:pt>
                <c:pt idx="47169">
                  <c:v>214</c:v>
                </c:pt>
                <c:pt idx="47170">
                  <c:v>193</c:v>
                </c:pt>
                <c:pt idx="47171">
                  <c:v>189</c:v>
                </c:pt>
                <c:pt idx="47172">
                  <c:v>216</c:v>
                </c:pt>
                <c:pt idx="47173">
                  <c:v>200</c:v>
                </c:pt>
                <c:pt idx="47174">
                  <c:v>195</c:v>
                </c:pt>
                <c:pt idx="47175">
                  <c:v>198</c:v>
                </c:pt>
                <c:pt idx="47176">
                  <c:v>195</c:v>
                </c:pt>
                <c:pt idx="47177">
                  <c:v>189</c:v>
                </c:pt>
                <c:pt idx="47178">
                  <c:v>200</c:v>
                </c:pt>
                <c:pt idx="47179">
                  <c:v>214</c:v>
                </c:pt>
                <c:pt idx="47180">
                  <c:v>196</c:v>
                </c:pt>
                <c:pt idx="47181">
                  <c:v>202</c:v>
                </c:pt>
                <c:pt idx="47182">
                  <c:v>216</c:v>
                </c:pt>
                <c:pt idx="47183">
                  <c:v>190</c:v>
                </c:pt>
                <c:pt idx="47184">
                  <c:v>188</c:v>
                </c:pt>
                <c:pt idx="47185">
                  <c:v>187</c:v>
                </c:pt>
                <c:pt idx="47186">
                  <c:v>216</c:v>
                </c:pt>
                <c:pt idx="47187">
                  <c:v>195</c:v>
                </c:pt>
                <c:pt idx="47188">
                  <c:v>188</c:v>
                </c:pt>
                <c:pt idx="47189">
                  <c:v>188</c:v>
                </c:pt>
                <c:pt idx="47190">
                  <c:v>214</c:v>
                </c:pt>
                <c:pt idx="47191">
                  <c:v>188</c:v>
                </c:pt>
                <c:pt idx="47192">
                  <c:v>216</c:v>
                </c:pt>
                <c:pt idx="47193">
                  <c:v>188</c:v>
                </c:pt>
                <c:pt idx="47194">
                  <c:v>195</c:v>
                </c:pt>
                <c:pt idx="47195">
                  <c:v>202</c:v>
                </c:pt>
                <c:pt idx="47196">
                  <c:v>194</c:v>
                </c:pt>
                <c:pt idx="47197">
                  <c:v>194</c:v>
                </c:pt>
                <c:pt idx="47198">
                  <c:v>213</c:v>
                </c:pt>
                <c:pt idx="47199">
                  <c:v>196</c:v>
                </c:pt>
                <c:pt idx="47200">
                  <c:v>217</c:v>
                </c:pt>
                <c:pt idx="47201">
                  <c:v>195</c:v>
                </c:pt>
                <c:pt idx="47202">
                  <c:v>215</c:v>
                </c:pt>
                <c:pt idx="47203">
                  <c:v>196</c:v>
                </c:pt>
                <c:pt idx="47204">
                  <c:v>194</c:v>
                </c:pt>
                <c:pt idx="47205">
                  <c:v>193</c:v>
                </c:pt>
                <c:pt idx="47206">
                  <c:v>200</c:v>
                </c:pt>
                <c:pt idx="47207">
                  <c:v>195</c:v>
                </c:pt>
                <c:pt idx="47208">
                  <c:v>193</c:v>
                </c:pt>
                <c:pt idx="47209">
                  <c:v>201</c:v>
                </c:pt>
                <c:pt idx="47210">
                  <c:v>196</c:v>
                </c:pt>
                <c:pt idx="47211">
                  <c:v>217</c:v>
                </c:pt>
                <c:pt idx="47212">
                  <c:v>201</c:v>
                </c:pt>
                <c:pt idx="47213">
                  <c:v>193</c:v>
                </c:pt>
                <c:pt idx="47214">
                  <c:v>213</c:v>
                </c:pt>
                <c:pt idx="47215">
                  <c:v>194</c:v>
                </c:pt>
                <c:pt idx="47216">
                  <c:v>194</c:v>
                </c:pt>
                <c:pt idx="47217">
                  <c:v>195</c:v>
                </c:pt>
                <c:pt idx="47218">
                  <c:v>203</c:v>
                </c:pt>
                <c:pt idx="47219">
                  <c:v>194</c:v>
                </c:pt>
                <c:pt idx="47220">
                  <c:v>194</c:v>
                </c:pt>
                <c:pt idx="47221">
                  <c:v>215</c:v>
                </c:pt>
                <c:pt idx="47222">
                  <c:v>195</c:v>
                </c:pt>
                <c:pt idx="47223">
                  <c:v>196</c:v>
                </c:pt>
                <c:pt idx="47224">
                  <c:v>194</c:v>
                </c:pt>
                <c:pt idx="47225">
                  <c:v>198</c:v>
                </c:pt>
                <c:pt idx="47226">
                  <c:v>201</c:v>
                </c:pt>
                <c:pt idx="47227">
                  <c:v>196</c:v>
                </c:pt>
                <c:pt idx="47228">
                  <c:v>195</c:v>
                </c:pt>
                <c:pt idx="47229">
                  <c:v>196</c:v>
                </c:pt>
                <c:pt idx="47230">
                  <c:v>203</c:v>
                </c:pt>
                <c:pt idx="47231">
                  <c:v>189</c:v>
                </c:pt>
                <c:pt idx="47232">
                  <c:v>201</c:v>
                </c:pt>
                <c:pt idx="47233">
                  <c:v>200</c:v>
                </c:pt>
                <c:pt idx="47234">
                  <c:v>224</c:v>
                </c:pt>
                <c:pt idx="47235">
                  <c:v>206</c:v>
                </c:pt>
                <c:pt idx="47236">
                  <c:v>188</c:v>
                </c:pt>
                <c:pt idx="47237">
                  <c:v>203</c:v>
                </c:pt>
                <c:pt idx="47238">
                  <c:v>200</c:v>
                </c:pt>
                <c:pt idx="47239">
                  <c:v>203</c:v>
                </c:pt>
                <c:pt idx="47240">
                  <c:v>201</c:v>
                </c:pt>
                <c:pt idx="47241">
                  <c:v>187</c:v>
                </c:pt>
                <c:pt idx="47242">
                  <c:v>201</c:v>
                </c:pt>
                <c:pt idx="47243">
                  <c:v>201</c:v>
                </c:pt>
                <c:pt idx="47244">
                  <c:v>201</c:v>
                </c:pt>
                <c:pt idx="47245">
                  <c:v>202</c:v>
                </c:pt>
                <c:pt idx="47246">
                  <c:v>202</c:v>
                </c:pt>
                <c:pt idx="47247">
                  <c:v>200</c:v>
                </c:pt>
                <c:pt idx="47248">
                  <c:v>200</c:v>
                </c:pt>
                <c:pt idx="47249">
                  <c:v>194</c:v>
                </c:pt>
                <c:pt idx="47250">
                  <c:v>200</c:v>
                </c:pt>
                <c:pt idx="47251">
                  <c:v>221</c:v>
                </c:pt>
                <c:pt idx="47252">
                  <c:v>224</c:v>
                </c:pt>
                <c:pt idx="47253">
                  <c:v>203</c:v>
                </c:pt>
                <c:pt idx="47254">
                  <c:v>201</c:v>
                </c:pt>
                <c:pt idx="47255">
                  <c:v>200</c:v>
                </c:pt>
                <c:pt idx="47256">
                  <c:v>200</c:v>
                </c:pt>
                <c:pt idx="47257">
                  <c:v>189</c:v>
                </c:pt>
                <c:pt idx="47258">
                  <c:v>201</c:v>
                </c:pt>
                <c:pt idx="47259">
                  <c:v>194</c:v>
                </c:pt>
                <c:pt idx="47260">
                  <c:v>203</c:v>
                </c:pt>
                <c:pt idx="47261">
                  <c:v>203</c:v>
                </c:pt>
                <c:pt idx="47262">
                  <c:v>200</c:v>
                </c:pt>
                <c:pt idx="47263">
                  <c:v>201</c:v>
                </c:pt>
                <c:pt idx="47264">
                  <c:v>201</c:v>
                </c:pt>
                <c:pt idx="47265">
                  <c:v>196</c:v>
                </c:pt>
                <c:pt idx="47266">
                  <c:v>200</c:v>
                </c:pt>
                <c:pt idx="47267">
                  <c:v>201</c:v>
                </c:pt>
                <c:pt idx="47268">
                  <c:v>200</c:v>
                </c:pt>
                <c:pt idx="47269">
                  <c:v>200</c:v>
                </c:pt>
                <c:pt idx="47270">
                  <c:v>193</c:v>
                </c:pt>
                <c:pt idx="47271">
                  <c:v>205</c:v>
                </c:pt>
                <c:pt idx="47272">
                  <c:v>205</c:v>
                </c:pt>
                <c:pt idx="47273">
                  <c:v>208</c:v>
                </c:pt>
                <c:pt idx="47274">
                  <c:v>193</c:v>
                </c:pt>
                <c:pt idx="47275">
                  <c:v>222</c:v>
                </c:pt>
                <c:pt idx="47276">
                  <c:v>201</c:v>
                </c:pt>
                <c:pt idx="47277">
                  <c:v>194</c:v>
                </c:pt>
                <c:pt idx="47278">
                  <c:v>203</c:v>
                </c:pt>
                <c:pt idx="47279">
                  <c:v>208</c:v>
                </c:pt>
                <c:pt idx="47280">
                  <c:v>200</c:v>
                </c:pt>
                <c:pt idx="47281">
                  <c:v>195</c:v>
                </c:pt>
                <c:pt idx="47282">
                  <c:v>206</c:v>
                </c:pt>
                <c:pt idx="47283">
                  <c:v>208</c:v>
                </c:pt>
                <c:pt idx="47284">
                  <c:v>201</c:v>
                </c:pt>
                <c:pt idx="47285">
                  <c:v>205</c:v>
                </c:pt>
                <c:pt idx="47286">
                  <c:v>209</c:v>
                </c:pt>
                <c:pt idx="47287">
                  <c:v>196</c:v>
                </c:pt>
                <c:pt idx="47288">
                  <c:v>203</c:v>
                </c:pt>
                <c:pt idx="47289">
                  <c:v>222</c:v>
                </c:pt>
                <c:pt idx="47290">
                  <c:v>224</c:v>
                </c:pt>
                <c:pt idx="47291">
                  <c:v>202</c:v>
                </c:pt>
                <c:pt idx="47292">
                  <c:v>193</c:v>
                </c:pt>
                <c:pt idx="47293">
                  <c:v>194</c:v>
                </c:pt>
                <c:pt idx="47294">
                  <c:v>195</c:v>
                </c:pt>
                <c:pt idx="47295">
                  <c:v>194</c:v>
                </c:pt>
                <c:pt idx="47296">
                  <c:v>196</c:v>
                </c:pt>
                <c:pt idx="47297">
                  <c:v>194</c:v>
                </c:pt>
                <c:pt idx="47298">
                  <c:v>194</c:v>
                </c:pt>
                <c:pt idx="47299">
                  <c:v>202</c:v>
                </c:pt>
                <c:pt idx="47300">
                  <c:v>194</c:v>
                </c:pt>
                <c:pt idx="47301">
                  <c:v>209</c:v>
                </c:pt>
                <c:pt idx="47302">
                  <c:v>196</c:v>
                </c:pt>
                <c:pt idx="47303">
                  <c:v>195</c:v>
                </c:pt>
                <c:pt idx="47304">
                  <c:v>198</c:v>
                </c:pt>
                <c:pt idx="47305">
                  <c:v>196</c:v>
                </c:pt>
                <c:pt idx="47306">
                  <c:v>201</c:v>
                </c:pt>
                <c:pt idx="47307">
                  <c:v>200</c:v>
                </c:pt>
                <c:pt idx="47308">
                  <c:v>201</c:v>
                </c:pt>
                <c:pt idx="47309">
                  <c:v>222</c:v>
                </c:pt>
                <c:pt idx="47310">
                  <c:v>203</c:v>
                </c:pt>
                <c:pt idx="47311">
                  <c:v>202</c:v>
                </c:pt>
                <c:pt idx="47312">
                  <c:v>201</c:v>
                </c:pt>
                <c:pt idx="47313">
                  <c:v>200</c:v>
                </c:pt>
                <c:pt idx="47314">
                  <c:v>207</c:v>
                </c:pt>
                <c:pt idx="47315">
                  <c:v>209</c:v>
                </c:pt>
                <c:pt idx="47316">
                  <c:v>222</c:v>
                </c:pt>
                <c:pt idx="47317">
                  <c:v>201</c:v>
                </c:pt>
                <c:pt idx="47318">
                  <c:v>207</c:v>
                </c:pt>
                <c:pt idx="47319">
                  <c:v>208</c:v>
                </c:pt>
                <c:pt idx="47320">
                  <c:v>203</c:v>
                </c:pt>
                <c:pt idx="47321">
                  <c:v>200</c:v>
                </c:pt>
                <c:pt idx="47322">
                  <c:v>200</c:v>
                </c:pt>
                <c:pt idx="47323">
                  <c:v>200</c:v>
                </c:pt>
                <c:pt idx="47324">
                  <c:v>201</c:v>
                </c:pt>
                <c:pt idx="47325">
                  <c:v>201</c:v>
                </c:pt>
                <c:pt idx="47326">
                  <c:v>201</c:v>
                </c:pt>
                <c:pt idx="47327">
                  <c:v>202</c:v>
                </c:pt>
                <c:pt idx="47328">
                  <c:v>203</c:v>
                </c:pt>
                <c:pt idx="47329">
                  <c:v>200</c:v>
                </c:pt>
                <c:pt idx="47330">
                  <c:v>206</c:v>
                </c:pt>
                <c:pt idx="47331">
                  <c:v>203</c:v>
                </c:pt>
                <c:pt idx="47332">
                  <c:v>200</c:v>
                </c:pt>
                <c:pt idx="47333">
                  <c:v>209</c:v>
                </c:pt>
                <c:pt idx="47334">
                  <c:v>201</c:v>
                </c:pt>
                <c:pt idx="47335">
                  <c:v>203</c:v>
                </c:pt>
                <c:pt idx="47336">
                  <c:v>211</c:v>
                </c:pt>
                <c:pt idx="47337">
                  <c:v>208</c:v>
                </c:pt>
                <c:pt idx="47338">
                  <c:v>210</c:v>
                </c:pt>
                <c:pt idx="47339">
                  <c:v>209</c:v>
                </c:pt>
                <c:pt idx="47340">
                  <c:v>208</c:v>
                </c:pt>
                <c:pt idx="47341">
                  <c:v>208</c:v>
                </c:pt>
                <c:pt idx="47342">
                  <c:v>207</c:v>
                </c:pt>
                <c:pt idx="47343">
                  <c:v>209</c:v>
                </c:pt>
                <c:pt idx="47344">
                  <c:v>208</c:v>
                </c:pt>
                <c:pt idx="47345">
                  <c:v>193</c:v>
                </c:pt>
                <c:pt idx="47346">
                  <c:v>207</c:v>
                </c:pt>
                <c:pt idx="47347">
                  <c:v>209</c:v>
                </c:pt>
                <c:pt idx="47348">
                  <c:v>207</c:v>
                </c:pt>
                <c:pt idx="47349">
                  <c:v>206</c:v>
                </c:pt>
                <c:pt idx="47350">
                  <c:v>193</c:v>
                </c:pt>
                <c:pt idx="47351">
                  <c:v>206</c:v>
                </c:pt>
                <c:pt idx="47352">
                  <c:v>201</c:v>
                </c:pt>
                <c:pt idx="47353">
                  <c:v>209</c:v>
                </c:pt>
                <c:pt idx="47354">
                  <c:v>200</c:v>
                </c:pt>
                <c:pt idx="47355">
                  <c:v>211</c:v>
                </c:pt>
                <c:pt idx="47356">
                  <c:v>207</c:v>
                </c:pt>
                <c:pt idx="47357">
                  <c:v>194</c:v>
                </c:pt>
                <c:pt idx="47358">
                  <c:v>207</c:v>
                </c:pt>
                <c:pt idx="47359">
                  <c:v>208</c:v>
                </c:pt>
                <c:pt idx="47360">
                  <c:v>209</c:v>
                </c:pt>
                <c:pt idx="47361">
                  <c:v>206</c:v>
                </c:pt>
                <c:pt idx="47362">
                  <c:v>201</c:v>
                </c:pt>
                <c:pt idx="47363">
                  <c:v>208</c:v>
                </c:pt>
                <c:pt idx="47364">
                  <c:v>213</c:v>
                </c:pt>
                <c:pt idx="47365">
                  <c:v>206</c:v>
                </c:pt>
                <c:pt idx="47366">
                  <c:v>213</c:v>
                </c:pt>
                <c:pt idx="47367">
                  <c:v>203</c:v>
                </c:pt>
                <c:pt idx="47368">
                  <c:v>200</c:v>
                </c:pt>
                <c:pt idx="47369">
                  <c:v>210</c:v>
                </c:pt>
                <c:pt idx="47370">
                  <c:v>201</c:v>
                </c:pt>
                <c:pt idx="47371">
                  <c:v>207</c:v>
                </c:pt>
                <c:pt idx="47372">
                  <c:v>203</c:v>
                </c:pt>
                <c:pt idx="47373">
                  <c:v>213</c:v>
                </c:pt>
                <c:pt idx="47374">
                  <c:v>215</c:v>
                </c:pt>
                <c:pt idx="47375">
                  <c:v>201</c:v>
                </c:pt>
                <c:pt idx="47376">
                  <c:v>217</c:v>
                </c:pt>
                <c:pt idx="47377">
                  <c:v>209</c:v>
                </c:pt>
                <c:pt idx="47378">
                  <c:v>203</c:v>
                </c:pt>
                <c:pt idx="47379">
                  <c:v>209</c:v>
                </c:pt>
                <c:pt idx="47380">
                  <c:v>200</c:v>
                </c:pt>
                <c:pt idx="47381">
                  <c:v>200</c:v>
                </c:pt>
                <c:pt idx="47382">
                  <c:v>201</c:v>
                </c:pt>
                <c:pt idx="47383">
                  <c:v>201</c:v>
                </c:pt>
                <c:pt idx="47384">
                  <c:v>215</c:v>
                </c:pt>
                <c:pt idx="47385">
                  <c:v>217</c:v>
                </c:pt>
                <c:pt idx="47386">
                  <c:v>209</c:v>
                </c:pt>
                <c:pt idx="47387">
                  <c:v>200</c:v>
                </c:pt>
                <c:pt idx="47388">
                  <c:v>200</c:v>
                </c:pt>
                <c:pt idx="47389">
                  <c:v>201</c:v>
                </c:pt>
                <c:pt idx="47390">
                  <c:v>200</c:v>
                </c:pt>
                <c:pt idx="47391">
                  <c:v>203</c:v>
                </c:pt>
                <c:pt idx="47392">
                  <c:v>201</c:v>
                </c:pt>
                <c:pt idx="47393">
                  <c:v>206</c:v>
                </c:pt>
                <c:pt idx="47394">
                  <c:v>209</c:v>
                </c:pt>
                <c:pt idx="47395">
                  <c:v>207</c:v>
                </c:pt>
                <c:pt idx="47396">
                  <c:v>207</c:v>
                </c:pt>
                <c:pt idx="47397">
                  <c:v>203</c:v>
                </c:pt>
                <c:pt idx="47398">
                  <c:v>208</c:v>
                </c:pt>
                <c:pt idx="47399">
                  <c:v>209</c:v>
                </c:pt>
                <c:pt idx="47400">
                  <c:v>216</c:v>
                </c:pt>
                <c:pt idx="47401">
                  <c:v>208</c:v>
                </c:pt>
                <c:pt idx="47402">
                  <c:v>214</c:v>
                </c:pt>
                <c:pt idx="47403">
                  <c:v>209</c:v>
                </c:pt>
                <c:pt idx="47404">
                  <c:v>216</c:v>
                </c:pt>
                <c:pt idx="47405">
                  <c:v>211</c:v>
                </c:pt>
                <c:pt idx="47406">
                  <c:v>206</c:v>
                </c:pt>
                <c:pt idx="47407">
                  <c:v>207</c:v>
                </c:pt>
                <c:pt idx="47408">
                  <c:v>208</c:v>
                </c:pt>
                <c:pt idx="47409">
                  <c:v>209</c:v>
                </c:pt>
                <c:pt idx="47410">
                  <c:v>208</c:v>
                </c:pt>
                <c:pt idx="47411">
                  <c:v>210</c:v>
                </c:pt>
                <c:pt idx="47412">
                  <c:v>206</c:v>
                </c:pt>
                <c:pt idx="47413">
                  <c:v>207</c:v>
                </c:pt>
                <c:pt idx="47414">
                  <c:v>216</c:v>
                </c:pt>
                <c:pt idx="47415">
                  <c:v>209</c:v>
                </c:pt>
                <c:pt idx="47416">
                  <c:v>216</c:v>
                </c:pt>
                <c:pt idx="47417">
                  <c:v>218</c:v>
                </c:pt>
                <c:pt idx="47418">
                  <c:v>216</c:v>
                </c:pt>
                <c:pt idx="47419">
                  <c:v>216</c:v>
                </c:pt>
                <c:pt idx="47420">
                  <c:v>216</c:v>
                </c:pt>
                <c:pt idx="47421">
                  <c:v>214</c:v>
                </c:pt>
                <c:pt idx="47422">
                  <c:v>217</c:v>
                </c:pt>
                <c:pt idx="47423">
                  <c:v>217</c:v>
                </c:pt>
                <c:pt idx="47424">
                  <c:v>214</c:v>
                </c:pt>
                <c:pt idx="47425">
                  <c:v>216</c:v>
                </c:pt>
                <c:pt idx="47426">
                  <c:v>215</c:v>
                </c:pt>
                <c:pt idx="47427">
                  <c:v>215</c:v>
                </c:pt>
                <c:pt idx="47428">
                  <c:v>216</c:v>
                </c:pt>
                <c:pt idx="47429">
                  <c:v>209</c:v>
                </c:pt>
                <c:pt idx="47430">
                  <c:v>214</c:v>
                </c:pt>
                <c:pt idx="47431">
                  <c:v>207</c:v>
                </c:pt>
                <c:pt idx="47432">
                  <c:v>216</c:v>
                </c:pt>
                <c:pt idx="47433">
                  <c:v>200</c:v>
                </c:pt>
                <c:pt idx="47434">
                  <c:v>207</c:v>
                </c:pt>
                <c:pt idx="47435">
                  <c:v>214</c:v>
                </c:pt>
                <c:pt idx="47436">
                  <c:v>201</c:v>
                </c:pt>
                <c:pt idx="47437">
                  <c:v>208</c:v>
                </c:pt>
                <c:pt idx="47438">
                  <c:v>216</c:v>
                </c:pt>
                <c:pt idx="47439">
                  <c:v>203</c:v>
                </c:pt>
                <c:pt idx="47440">
                  <c:v>218</c:v>
                </c:pt>
                <c:pt idx="47441">
                  <c:v>208</c:v>
                </c:pt>
                <c:pt idx="47442">
                  <c:v>222</c:v>
                </c:pt>
                <c:pt idx="47443">
                  <c:v>214</c:v>
                </c:pt>
                <c:pt idx="47444">
                  <c:v>216</c:v>
                </c:pt>
                <c:pt idx="47445">
                  <c:v>209</c:v>
                </c:pt>
                <c:pt idx="47446">
                  <c:v>217</c:v>
                </c:pt>
                <c:pt idx="47447">
                  <c:v>215</c:v>
                </c:pt>
                <c:pt idx="47448">
                  <c:v>211</c:v>
                </c:pt>
                <c:pt idx="47449">
                  <c:v>222</c:v>
                </c:pt>
                <c:pt idx="47450">
                  <c:v>208</c:v>
                </c:pt>
                <c:pt idx="47451">
                  <c:v>217</c:v>
                </c:pt>
                <c:pt idx="47452">
                  <c:v>206</c:v>
                </c:pt>
                <c:pt idx="47453">
                  <c:v>215</c:v>
                </c:pt>
                <c:pt idx="47454">
                  <c:v>207</c:v>
                </c:pt>
                <c:pt idx="47455">
                  <c:v>206</c:v>
                </c:pt>
                <c:pt idx="47456">
                  <c:v>208</c:v>
                </c:pt>
                <c:pt idx="47457">
                  <c:v>207</c:v>
                </c:pt>
                <c:pt idx="47458">
                  <c:v>210</c:v>
                </c:pt>
                <c:pt idx="47459">
                  <c:v>216</c:v>
                </c:pt>
                <c:pt idx="47460">
                  <c:v>214</c:v>
                </c:pt>
                <c:pt idx="47461">
                  <c:v>209</c:v>
                </c:pt>
                <c:pt idx="47462">
                  <c:v>216</c:v>
                </c:pt>
                <c:pt idx="47463">
                  <c:v>215</c:v>
                </c:pt>
                <c:pt idx="47464">
                  <c:v>217</c:v>
                </c:pt>
                <c:pt idx="47465">
                  <c:v>222</c:v>
                </c:pt>
                <c:pt idx="47466">
                  <c:v>216</c:v>
                </c:pt>
                <c:pt idx="47467">
                  <c:v>216</c:v>
                </c:pt>
                <c:pt idx="47468">
                  <c:v>214</c:v>
                </c:pt>
                <c:pt idx="47469">
                  <c:v>215</c:v>
                </c:pt>
                <c:pt idx="47470">
                  <c:v>216</c:v>
                </c:pt>
                <c:pt idx="47471">
                  <c:v>217</c:v>
                </c:pt>
                <c:pt idx="47472">
                  <c:v>218</c:v>
                </c:pt>
                <c:pt idx="47473">
                  <c:v>214</c:v>
                </c:pt>
                <c:pt idx="47474">
                  <c:v>224</c:v>
                </c:pt>
                <c:pt idx="47475">
                  <c:v>216</c:v>
                </c:pt>
                <c:pt idx="47476">
                  <c:v>224</c:v>
                </c:pt>
                <c:pt idx="47477">
                  <c:v>222</c:v>
                </c:pt>
                <c:pt idx="47478">
                  <c:v>221</c:v>
                </c:pt>
                <c:pt idx="47479">
                  <c:v>222</c:v>
                </c:pt>
                <c:pt idx="47480">
                  <c:v>222</c:v>
                </c:pt>
                <c:pt idx="47481">
                  <c:v>224</c:v>
                </c:pt>
                <c:pt idx="47482">
                  <c:v>222</c:v>
                </c:pt>
                <c:pt idx="47483">
                  <c:v>224</c:v>
                </c:pt>
                <c:pt idx="47484">
                  <c:v>216</c:v>
                </c:pt>
                <c:pt idx="47485">
                  <c:v>214</c:v>
                </c:pt>
                <c:pt idx="47486">
                  <c:v>221</c:v>
                </c:pt>
                <c:pt idx="47487">
                  <c:v>224</c:v>
                </c:pt>
                <c:pt idx="47488">
                  <c:v>216</c:v>
                </c:pt>
                <c:pt idx="47489">
                  <c:v>208</c:v>
                </c:pt>
                <c:pt idx="47490">
                  <c:v>222</c:v>
                </c:pt>
                <c:pt idx="47491">
                  <c:v>224</c:v>
                </c:pt>
                <c:pt idx="47492">
                  <c:v>216</c:v>
                </c:pt>
                <c:pt idx="47493">
                  <c:v>222</c:v>
                </c:pt>
                <c:pt idx="47494">
                  <c:v>222</c:v>
                </c:pt>
                <c:pt idx="47495">
                  <c:v>216</c:v>
                </c:pt>
                <c:pt idx="47496">
                  <c:v>214</c:v>
                </c:pt>
                <c:pt idx="47497">
                  <c:v>216</c:v>
                </c:pt>
                <c:pt idx="47498">
                  <c:v>222</c:v>
                </c:pt>
                <c:pt idx="47499">
                  <c:v>214</c:v>
                </c:pt>
                <c:pt idx="47500">
                  <c:v>218</c:v>
                </c:pt>
                <c:pt idx="47501">
                  <c:v>216</c:v>
                </c:pt>
                <c:pt idx="47502">
                  <c:v>222</c:v>
                </c:pt>
                <c:pt idx="47503">
                  <c:v>224</c:v>
                </c:pt>
                <c:pt idx="47504">
                  <c:v>221</c:v>
                </c:pt>
                <c:pt idx="47505">
                  <c:v>222</c:v>
                </c:pt>
                <c:pt idx="47506">
                  <c:v>224</c:v>
                </c:pt>
                <c:pt idx="47507">
                  <c:v>222</c:v>
                </c:pt>
                <c:pt idx="47508">
                  <c:v>224</c:v>
                </c:pt>
                <c:pt idx="47509">
                  <c:v>222</c:v>
                </c:pt>
                <c:pt idx="47510">
                  <c:v>224</c:v>
                </c:pt>
                <c:pt idx="47511">
                  <c:v>221</c:v>
                </c:pt>
                <c:pt idx="47512">
                  <c:v>224</c:v>
                </c:pt>
                <c:pt idx="47513">
                  <c:v>222</c:v>
                </c:pt>
                <c:pt idx="47514">
                  <c:v>224</c:v>
                </c:pt>
              </c:numCache>
            </c:numRef>
          </c:yVal>
          <c:smooth val="0"/>
          <c:extLst>
            <c:ext xmlns:c16="http://schemas.microsoft.com/office/drawing/2014/chart" uri="{C3380CC4-5D6E-409C-BE32-E72D297353CC}">
              <c16:uniqueId val="{00000001-C0D0-4EB2-BA95-D648230C12B5}"/>
            </c:ext>
          </c:extLst>
        </c:ser>
        <c:dLbls>
          <c:showLegendKey val="0"/>
          <c:showVal val="0"/>
          <c:showCatName val="0"/>
          <c:showSerName val="0"/>
          <c:showPercent val="0"/>
          <c:showBubbleSize val="0"/>
        </c:dLbls>
        <c:axId val="281824975"/>
        <c:axId val="281802895"/>
      </c:scatterChart>
      <c:valAx>
        <c:axId val="281824975"/>
        <c:scaling>
          <c:orientation val="minMax"/>
          <c:max val="90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Hydrogen Pickup (ppm)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Optimized ZIRLO</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lineMarker"/>
        <c:varyColors val="0"/>
        <c:ser>
          <c:idx val="1"/>
          <c:order val="0"/>
          <c:tx>
            <c:strRef>
              <c:f>'Optimized Zirlo'!$J$1</c:f>
              <c:strCache>
                <c:ptCount val="1"/>
                <c:pt idx="0">
                  <c:v>Hydrogen Based Strain Limit (%)</c:v>
                </c:pt>
              </c:strCache>
            </c:strRef>
          </c:tx>
          <c:spPr>
            <a:ln w="25400" cap="rnd">
              <a:noFill/>
              <a:round/>
            </a:ln>
            <a:effectLst/>
          </c:spPr>
          <c:marker>
            <c:symbol val="circle"/>
            <c:size val="5"/>
            <c:spPr>
              <a:solidFill>
                <a:schemeClr val="accent2"/>
              </a:solidFill>
              <a:ln w="9525">
                <a:solidFill>
                  <a:schemeClr val="accent2"/>
                </a:solidFill>
              </a:ln>
              <a:effectLst/>
            </c:spPr>
          </c:marker>
          <c:xVal>
            <c:numRef>
              <c:f>'Optimized Zirlo'!$E$2:$E$47516</c:f>
              <c:numCache>
                <c:formatCode>General</c:formatCode>
                <c:ptCount val="47515"/>
                <c:pt idx="0">
                  <c:v>2377</c:v>
                </c:pt>
                <c:pt idx="1">
                  <c:v>2309</c:v>
                </c:pt>
                <c:pt idx="2">
                  <c:v>2241</c:v>
                </c:pt>
                <c:pt idx="3">
                  <c:v>2173</c:v>
                </c:pt>
                <c:pt idx="4">
                  <c:v>2634</c:v>
                </c:pt>
                <c:pt idx="5">
                  <c:v>2559</c:v>
                </c:pt>
                <c:pt idx="6">
                  <c:v>2483</c:v>
                </c:pt>
                <c:pt idx="7">
                  <c:v>2408</c:v>
                </c:pt>
                <c:pt idx="8">
                  <c:v>2748</c:v>
                </c:pt>
                <c:pt idx="9">
                  <c:v>2670</c:v>
                </c:pt>
                <c:pt idx="10">
                  <c:v>2591</c:v>
                </c:pt>
                <c:pt idx="11">
                  <c:v>2513</c:v>
                </c:pt>
                <c:pt idx="12">
                  <c:v>2768</c:v>
                </c:pt>
                <c:pt idx="13">
                  <c:v>2689</c:v>
                </c:pt>
                <c:pt idx="14">
                  <c:v>2610</c:v>
                </c:pt>
                <c:pt idx="15">
                  <c:v>2531</c:v>
                </c:pt>
                <c:pt idx="16">
                  <c:v>2628</c:v>
                </c:pt>
                <c:pt idx="17">
                  <c:v>2553</c:v>
                </c:pt>
                <c:pt idx="18">
                  <c:v>2478</c:v>
                </c:pt>
                <c:pt idx="19">
                  <c:v>2403</c:v>
                </c:pt>
                <c:pt idx="20">
                  <c:v>2311</c:v>
                </c:pt>
                <c:pt idx="21">
                  <c:v>2243</c:v>
                </c:pt>
                <c:pt idx="22">
                  <c:v>2175</c:v>
                </c:pt>
                <c:pt idx="23">
                  <c:v>2107</c:v>
                </c:pt>
                <c:pt idx="24">
                  <c:v>2039</c:v>
                </c:pt>
                <c:pt idx="25">
                  <c:v>2558</c:v>
                </c:pt>
                <c:pt idx="26">
                  <c:v>2482</c:v>
                </c:pt>
                <c:pt idx="27">
                  <c:v>2407</c:v>
                </c:pt>
                <c:pt idx="28">
                  <c:v>2332</c:v>
                </c:pt>
                <c:pt idx="29">
                  <c:v>2257</c:v>
                </c:pt>
                <c:pt idx="30">
                  <c:v>2672</c:v>
                </c:pt>
                <c:pt idx="31">
                  <c:v>2594</c:v>
                </c:pt>
                <c:pt idx="32">
                  <c:v>2515</c:v>
                </c:pt>
                <c:pt idx="33">
                  <c:v>2436</c:v>
                </c:pt>
                <c:pt idx="34">
                  <c:v>2358</c:v>
                </c:pt>
                <c:pt idx="35">
                  <c:v>2696</c:v>
                </c:pt>
                <c:pt idx="36">
                  <c:v>2617</c:v>
                </c:pt>
                <c:pt idx="37">
                  <c:v>2538</c:v>
                </c:pt>
                <c:pt idx="38">
                  <c:v>2458</c:v>
                </c:pt>
                <c:pt idx="39">
                  <c:v>2379</c:v>
                </c:pt>
                <c:pt idx="40">
                  <c:v>2568</c:v>
                </c:pt>
                <c:pt idx="41">
                  <c:v>2492</c:v>
                </c:pt>
                <c:pt idx="42">
                  <c:v>2417</c:v>
                </c:pt>
                <c:pt idx="43">
                  <c:v>2341</c:v>
                </c:pt>
                <c:pt idx="44">
                  <c:v>2266</c:v>
                </c:pt>
                <c:pt idx="45">
                  <c:v>2311</c:v>
                </c:pt>
                <c:pt idx="46">
                  <c:v>2243</c:v>
                </c:pt>
                <c:pt idx="47">
                  <c:v>2175</c:v>
                </c:pt>
                <c:pt idx="48">
                  <c:v>2107</c:v>
                </c:pt>
                <c:pt idx="49">
                  <c:v>2039</c:v>
                </c:pt>
                <c:pt idx="50">
                  <c:v>2558</c:v>
                </c:pt>
                <c:pt idx="51">
                  <c:v>2482</c:v>
                </c:pt>
                <c:pt idx="52">
                  <c:v>2407</c:v>
                </c:pt>
                <c:pt idx="53">
                  <c:v>2332</c:v>
                </c:pt>
                <c:pt idx="54">
                  <c:v>2257</c:v>
                </c:pt>
                <c:pt idx="55">
                  <c:v>2672</c:v>
                </c:pt>
                <c:pt idx="56">
                  <c:v>2594</c:v>
                </c:pt>
                <c:pt idx="57">
                  <c:v>2515</c:v>
                </c:pt>
                <c:pt idx="58">
                  <c:v>2436</c:v>
                </c:pt>
                <c:pt idx="59">
                  <c:v>2358</c:v>
                </c:pt>
                <c:pt idx="60">
                  <c:v>2696</c:v>
                </c:pt>
                <c:pt idx="61">
                  <c:v>2617</c:v>
                </c:pt>
                <c:pt idx="62">
                  <c:v>2538</c:v>
                </c:pt>
                <c:pt idx="63">
                  <c:v>2458</c:v>
                </c:pt>
                <c:pt idx="64">
                  <c:v>2379</c:v>
                </c:pt>
                <c:pt idx="65">
                  <c:v>2568</c:v>
                </c:pt>
                <c:pt idx="66">
                  <c:v>2492</c:v>
                </c:pt>
                <c:pt idx="67">
                  <c:v>2417</c:v>
                </c:pt>
                <c:pt idx="68">
                  <c:v>2341</c:v>
                </c:pt>
                <c:pt idx="69">
                  <c:v>2266</c:v>
                </c:pt>
                <c:pt idx="70">
                  <c:v>2504</c:v>
                </c:pt>
                <c:pt idx="71">
                  <c:v>2431</c:v>
                </c:pt>
                <c:pt idx="72">
                  <c:v>2357</c:v>
                </c:pt>
                <c:pt idx="73">
                  <c:v>2283</c:v>
                </c:pt>
                <c:pt idx="74">
                  <c:v>2210</c:v>
                </c:pt>
                <c:pt idx="75">
                  <c:v>2136</c:v>
                </c:pt>
                <c:pt idx="76">
                  <c:v>2062</c:v>
                </c:pt>
                <c:pt idx="77">
                  <c:v>1989</c:v>
                </c:pt>
                <c:pt idx="78">
                  <c:v>1915</c:v>
                </c:pt>
                <c:pt idx="79">
                  <c:v>1841</c:v>
                </c:pt>
                <c:pt idx="80">
                  <c:v>1768</c:v>
                </c:pt>
                <c:pt idx="81">
                  <c:v>2756</c:v>
                </c:pt>
                <c:pt idx="82">
                  <c:v>2675</c:v>
                </c:pt>
                <c:pt idx="83">
                  <c:v>2594</c:v>
                </c:pt>
                <c:pt idx="84">
                  <c:v>2513</c:v>
                </c:pt>
                <c:pt idx="85">
                  <c:v>2432</c:v>
                </c:pt>
                <c:pt idx="86">
                  <c:v>2351</c:v>
                </c:pt>
                <c:pt idx="87">
                  <c:v>2270</c:v>
                </c:pt>
                <c:pt idx="88">
                  <c:v>2189</c:v>
                </c:pt>
                <c:pt idx="89">
                  <c:v>2108</c:v>
                </c:pt>
                <c:pt idx="90">
                  <c:v>2027</c:v>
                </c:pt>
                <c:pt idx="91">
                  <c:v>1946</c:v>
                </c:pt>
                <c:pt idx="92">
                  <c:v>2765</c:v>
                </c:pt>
                <c:pt idx="93">
                  <c:v>2683</c:v>
                </c:pt>
                <c:pt idx="94">
                  <c:v>2602</c:v>
                </c:pt>
                <c:pt idx="95">
                  <c:v>2521</c:v>
                </c:pt>
                <c:pt idx="96">
                  <c:v>2439</c:v>
                </c:pt>
                <c:pt idx="97">
                  <c:v>2358</c:v>
                </c:pt>
                <c:pt idx="98">
                  <c:v>2277</c:v>
                </c:pt>
                <c:pt idx="99">
                  <c:v>2196</c:v>
                </c:pt>
                <c:pt idx="100">
                  <c:v>2114</c:v>
                </c:pt>
                <c:pt idx="101">
                  <c:v>2033</c:v>
                </c:pt>
                <c:pt idx="102">
                  <c:v>1952</c:v>
                </c:pt>
                <c:pt idx="103">
                  <c:v>2656</c:v>
                </c:pt>
                <c:pt idx="104">
                  <c:v>2578</c:v>
                </c:pt>
                <c:pt idx="105">
                  <c:v>2500</c:v>
                </c:pt>
                <c:pt idx="106">
                  <c:v>2422</c:v>
                </c:pt>
                <c:pt idx="107">
                  <c:v>2344</c:v>
                </c:pt>
                <c:pt idx="108">
                  <c:v>2266</c:v>
                </c:pt>
                <c:pt idx="109">
                  <c:v>2188</c:v>
                </c:pt>
                <c:pt idx="110">
                  <c:v>2109</c:v>
                </c:pt>
                <c:pt idx="111">
                  <c:v>2031</c:v>
                </c:pt>
                <c:pt idx="112">
                  <c:v>1953</c:v>
                </c:pt>
                <c:pt idx="113">
                  <c:v>1875</c:v>
                </c:pt>
                <c:pt idx="114">
                  <c:v>2375</c:v>
                </c:pt>
                <c:pt idx="115">
                  <c:v>2305</c:v>
                </c:pt>
                <c:pt idx="116">
                  <c:v>2235</c:v>
                </c:pt>
                <c:pt idx="117">
                  <c:v>2166</c:v>
                </c:pt>
                <c:pt idx="118">
                  <c:v>2096</c:v>
                </c:pt>
                <c:pt idx="119">
                  <c:v>2026</c:v>
                </c:pt>
                <c:pt idx="120">
                  <c:v>1956</c:v>
                </c:pt>
                <c:pt idx="121">
                  <c:v>1886</c:v>
                </c:pt>
                <c:pt idx="122">
                  <c:v>1816</c:v>
                </c:pt>
                <c:pt idx="123">
                  <c:v>1746</c:v>
                </c:pt>
                <c:pt idx="124">
                  <c:v>1677</c:v>
                </c:pt>
                <c:pt idx="125">
                  <c:v>2432</c:v>
                </c:pt>
                <c:pt idx="126">
                  <c:v>2359</c:v>
                </c:pt>
                <c:pt idx="127">
                  <c:v>2285</c:v>
                </c:pt>
                <c:pt idx="128">
                  <c:v>2211</c:v>
                </c:pt>
                <c:pt idx="129">
                  <c:v>2138</c:v>
                </c:pt>
                <c:pt idx="130">
                  <c:v>2064</c:v>
                </c:pt>
                <c:pt idx="131">
                  <c:v>1990</c:v>
                </c:pt>
                <c:pt idx="132">
                  <c:v>1916</c:v>
                </c:pt>
                <c:pt idx="133">
                  <c:v>1843</c:v>
                </c:pt>
                <c:pt idx="134">
                  <c:v>1769</c:v>
                </c:pt>
                <c:pt idx="135">
                  <c:v>1695</c:v>
                </c:pt>
                <c:pt idx="136">
                  <c:v>1622</c:v>
                </c:pt>
                <c:pt idx="137">
                  <c:v>1548</c:v>
                </c:pt>
                <c:pt idx="138">
                  <c:v>1400</c:v>
                </c:pt>
                <c:pt idx="139">
                  <c:v>1253</c:v>
                </c:pt>
                <c:pt idx="140">
                  <c:v>2694</c:v>
                </c:pt>
                <c:pt idx="141">
                  <c:v>2612</c:v>
                </c:pt>
                <c:pt idx="142">
                  <c:v>2530</c:v>
                </c:pt>
                <c:pt idx="143">
                  <c:v>2449</c:v>
                </c:pt>
                <c:pt idx="144">
                  <c:v>2367</c:v>
                </c:pt>
                <c:pt idx="145">
                  <c:v>2286</c:v>
                </c:pt>
                <c:pt idx="146">
                  <c:v>2204</c:v>
                </c:pt>
                <c:pt idx="147">
                  <c:v>2122</c:v>
                </c:pt>
                <c:pt idx="148">
                  <c:v>2041</c:v>
                </c:pt>
                <c:pt idx="149">
                  <c:v>1959</c:v>
                </c:pt>
                <c:pt idx="150">
                  <c:v>1877</c:v>
                </c:pt>
                <c:pt idx="151">
                  <c:v>1796</c:v>
                </c:pt>
                <c:pt idx="152">
                  <c:v>1714</c:v>
                </c:pt>
                <c:pt idx="153">
                  <c:v>1551</c:v>
                </c:pt>
                <c:pt idx="154">
                  <c:v>1388</c:v>
                </c:pt>
                <c:pt idx="155">
                  <c:v>2712</c:v>
                </c:pt>
                <c:pt idx="156">
                  <c:v>2630</c:v>
                </c:pt>
                <c:pt idx="157">
                  <c:v>2548</c:v>
                </c:pt>
                <c:pt idx="158">
                  <c:v>2466</c:v>
                </c:pt>
                <c:pt idx="159">
                  <c:v>2383</c:v>
                </c:pt>
                <c:pt idx="160">
                  <c:v>2301</c:v>
                </c:pt>
                <c:pt idx="161">
                  <c:v>2219</c:v>
                </c:pt>
                <c:pt idx="162">
                  <c:v>2137</c:v>
                </c:pt>
                <c:pt idx="163">
                  <c:v>2055</c:v>
                </c:pt>
                <c:pt idx="164">
                  <c:v>1972</c:v>
                </c:pt>
                <c:pt idx="165">
                  <c:v>1890</c:v>
                </c:pt>
                <c:pt idx="166">
                  <c:v>1808</c:v>
                </c:pt>
                <c:pt idx="167">
                  <c:v>1726</c:v>
                </c:pt>
                <c:pt idx="168">
                  <c:v>1562</c:v>
                </c:pt>
                <c:pt idx="169">
                  <c:v>1397</c:v>
                </c:pt>
                <c:pt idx="170">
                  <c:v>2617</c:v>
                </c:pt>
                <c:pt idx="171">
                  <c:v>2538</c:v>
                </c:pt>
                <c:pt idx="172">
                  <c:v>2458</c:v>
                </c:pt>
                <c:pt idx="173">
                  <c:v>2379</c:v>
                </c:pt>
                <c:pt idx="174">
                  <c:v>2300</c:v>
                </c:pt>
                <c:pt idx="175">
                  <c:v>2220</c:v>
                </c:pt>
                <c:pt idx="176">
                  <c:v>2141</c:v>
                </c:pt>
                <c:pt idx="177">
                  <c:v>2062</c:v>
                </c:pt>
                <c:pt idx="178">
                  <c:v>1982</c:v>
                </c:pt>
                <c:pt idx="179">
                  <c:v>1903</c:v>
                </c:pt>
                <c:pt idx="180">
                  <c:v>1824</c:v>
                </c:pt>
                <c:pt idx="181">
                  <c:v>1745</c:v>
                </c:pt>
                <c:pt idx="182">
                  <c:v>1665</c:v>
                </c:pt>
                <c:pt idx="183">
                  <c:v>1507</c:v>
                </c:pt>
                <c:pt idx="184">
                  <c:v>1348</c:v>
                </c:pt>
                <c:pt idx="185">
                  <c:v>2342</c:v>
                </c:pt>
                <c:pt idx="186">
                  <c:v>2271</c:v>
                </c:pt>
                <c:pt idx="187">
                  <c:v>2200</c:v>
                </c:pt>
                <c:pt idx="188">
                  <c:v>2129</c:v>
                </c:pt>
                <c:pt idx="189">
                  <c:v>2058</c:v>
                </c:pt>
                <c:pt idx="190">
                  <c:v>1987</c:v>
                </c:pt>
                <c:pt idx="191">
                  <c:v>1916</c:v>
                </c:pt>
                <c:pt idx="192">
                  <c:v>1845</c:v>
                </c:pt>
                <c:pt idx="193">
                  <c:v>1774</c:v>
                </c:pt>
                <c:pt idx="194">
                  <c:v>1703</c:v>
                </c:pt>
                <c:pt idx="195">
                  <c:v>1632</c:v>
                </c:pt>
                <c:pt idx="196">
                  <c:v>1561</c:v>
                </c:pt>
                <c:pt idx="197">
                  <c:v>1490</c:v>
                </c:pt>
                <c:pt idx="198">
                  <c:v>1348</c:v>
                </c:pt>
                <c:pt idx="199">
                  <c:v>1206</c:v>
                </c:pt>
                <c:pt idx="200">
                  <c:v>2462</c:v>
                </c:pt>
                <c:pt idx="201">
                  <c:v>2389</c:v>
                </c:pt>
                <c:pt idx="202">
                  <c:v>2317</c:v>
                </c:pt>
                <c:pt idx="203">
                  <c:v>2245</c:v>
                </c:pt>
                <c:pt idx="204">
                  <c:v>2172</c:v>
                </c:pt>
                <c:pt idx="205">
                  <c:v>2100</c:v>
                </c:pt>
                <c:pt idx="206">
                  <c:v>2027</c:v>
                </c:pt>
                <c:pt idx="207">
                  <c:v>1955</c:v>
                </c:pt>
                <c:pt idx="208">
                  <c:v>1883</c:v>
                </c:pt>
                <c:pt idx="209">
                  <c:v>1810</c:v>
                </c:pt>
                <c:pt idx="210">
                  <c:v>1738</c:v>
                </c:pt>
                <c:pt idx="211">
                  <c:v>2733</c:v>
                </c:pt>
                <c:pt idx="212">
                  <c:v>2653</c:v>
                </c:pt>
                <c:pt idx="213">
                  <c:v>2572</c:v>
                </c:pt>
                <c:pt idx="214">
                  <c:v>2492</c:v>
                </c:pt>
                <c:pt idx="215">
                  <c:v>2412</c:v>
                </c:pt>
                <c:pt idx="216">
                  <c:v>2331</c:v>
                </c:pt>
                <c:pt idx="217">
                  <c:v>2251</c:v>
                </c:pt>
                <c:pt idx="218">
                  <c:v>2170</c:v>
                </c:pt>
                <c:pt idx="219">
                  <c:v>2090</c:v>
                </c:pt>
                <c:pt idx="220">
                  <c:v>2010</c:v>
                </c:pt>
                <c:pt idx="221">
                  <c:v>1929</c:v>
                </c:pt>
                <c:pt idx="222">
                  <c:v>2771</c:v>
                </c:pt>
                <c:pt idx="223">
                  <c:v>2689</c:v>
                </c:pt>
                <c:pt idx="224">
                  <c:v>2608</c:v>
                </c:pt>
                <c:pt idx="225">
                  <c:v>2526</c:v>
                </c:pt>
                <c:pt idx="226">
                  <c:v>2445</c:v>
                </c:pt>
                <c:pt idx="227">
                  <c:v>2363</c:v>
                </c:pt>
                <c:pt idx="228">
                  <c:v>2282</c:v>
                </c:pt>
                <c:pt idx="229">
                  <c:v>2200</c:v>
                </c:pt>
                <c:pt idx="230">
                  <c:v>2119</c:v>
                </c:pt>
                <c:pt idx="231">
                  <c:v>2037</c:v>
                </c:pt>
                <c:pt idx="232">
                  <c:v>1956</c:v>
                </c:pt>
                <c:pt idx="233">
                  <c:v>2697</c:v>
                </c:pt>
                <c:pt idx="234">
                  <c:v>2617</c:v>
                </c:pt>
                <c:pt idx="235">
                  <c:v>2538</c:v>
                </c:pt>
                <c:pt idx="236">
                  <c:v>2459</c:v>
                </c:pt>
                <c:pt idx="237">
                  <c:v>2379</c:v>
                </c:pt>
                <c:pt idx="238">
                  <c:v>2300</c:v>
                </c:pt>
                <c:pt idx="239">
                  <c:v>2221</c:v>
                </c:pt>
                <c:pt idx="240">
                  <c:v>2142</c:v>
                </c:pt>
                <c:pt idx="241">
                  <c:v>2062</c:v>
                </c:pt>
                <c:pt idx="242">
                  <c:v>1983</c:v>
                </c:pt>
                <c:pt idx="243">
                  <c:v>1904</c:v>
                </c:pt>
                <c:pt idx="244">
                  <c:v>2435</c:v>
                </c:pt>
                <c:pt idx="245">
                  <c:v>2363</c:v>
                </c:pt>
                <c:pt idx="246">
                  <c:v>2292</c:v>
                </c:pt>
                <c:pt idx="247">
                  <c:v>2220</c:v>
                </c:pt>
                <c:pt idx="248">
                  <c:v>2148</c:v>
                </c:pt>
                <c:pt idx="249">
                  <c:v>2077</c:v>
                </c:pt>
                <c:pt idx="250">
                  <c:v>2005</c:v>
                </c:pt>
                <c:pt idx="251">
                  <c:v>1934</c:v>
                </c:pt>
                <c:pt idx="252">
                  <c:v>1862</c:v>
                </c:pt>
                <c:pt idx="253">
                  <c:v>1790</c:v>
                </c:pt>
                <c:pt idx="254">
                  <c:v>1719</c:v>
                </c:pt>
                <c:pt idx="255">
                  <c:v>2334</c:v>
                </c:pt>
                <c:pt idx="256">
                  <c:v>2261</c:v>
                </c:pt>
                <c:pt idx="257">
                  <c:v>2188</c:v>
                </c:pt>
                <c:pt idx="258">
                  <c:v>2115</c:v>
                </c:pt>
                <c:pt idx="259">
                  <c:v>2042</c:v>
                </c:pt>
                <c:pt idx="260">
                  <c:v>1969</c:v>
                </c:pt>
                <c:pt idx="261">
                  <c:v>1896</c:v>
                </c:pt>
                <c:pt idx="262">
                  <c:v>1823</c:v>
                </c:pt>
                <c:pt idx="263">
                  <c:v>1750</c:v>
                </c:pt>
                <c:pt idx="264">
                  <c:v>1677</c:v>
                </c:pt>
                <c:pt idx="265">
                  <c:v>1604</c:v>
                </c:pt>
                <c:pt idx="266">
                  <c:v>1531</c:v>
                </c:pt>
                <c:pt idx="267">
                  <c:v>1386</c:v>
                </c:pt>
                <c:pt idx="268">
                  <c:v>1313</c:v>
                </c:pt>
                <c:pt idx="269">
                  <c:v>1240</c:v>
                </c:pt>
                <c:pt idx="270">
                  <c:v>1021</c:v>
                </c:pt>
                <c:pt idx="271">
                  <c:v>2602</c:v>
                </c:pt>
                <c:pt idx="272">
                  <c:v>2520</c:v>
                </c:pt>
                <c:pt idx="273">
                  <c:v>2439</c:v>
                </c:pt>
                <c:pt idx="274">
                  <c:v>2358</c:v>
                </c:pt>
                <c:pt idx="275">
                  <c:v>2277</c:v>
                </c:pt>
                <c:pt idx="276">
                  <c:v>2195</c:v>
                </c:pt>
                <c:pt idx="277">
                  <c:v>2114</c:v>
                </c:pt>
                <c:pt idx="278">
                  <c:v>2033</c:v>
                </c:pt>
                <c:pt idx="279">
                  <c:v>1951</c:v>
                </c:pt>
                <c:pt idx="280">
                  <c:v>1870</c:v>
                </c:pt>
                <c:pt idx="281">
                  <c:v>1789</c:v>
                </c:pt>
                <c:pt idx="282">
                  <c:v>1707</c:v>
                </c:pt>
                <c:pt idx="283">
                  <c:v>1545</c:v>
                </c:pt>
                <c:pt idx="284">
                  <c:v>1464</c:v>
                </c:pt>
                <c:pt idx="285">
                  <c:v>1382</c:v>
                </c:pt>
                <c:pt idx="286">
                  <c:v>1138</c:v>
                </c:pt>
                <c:pt idx="287">
                  <c:v>2638</c:v>
                </c:pt>
                <c:pt idx="288">
                  <c:v>2556</c:v>
                </c:pt>
                <c:pt idx="289">
                  <c:v>2473</c:v>
                </c:pt>
                <c:pt idx="290">
                  <c:v>2391</c:v>
                </c:pt>
                <c:pt idx="291">
                  <c:v>2309</c:v>
                </c:pt>
                <c:pt idx="292">
                  <c:v>2226</c:v>
                </c:pt>
                <c:pt idx="293">
                  <c:v>2144</c:v>
                </c:pt>
                <c:pt idx="294">
                  <c:v>2061</c:v>
                </c:pt>
                <c:pt idx="295">
                  <c:v>1979</c:v>
                </c:pt>
                <c:pt idx="296">
                  <c:v>1896</c:v>
                </c:pt>
                <c:pt idx="297">
                  <c:v>1814</c:v>
                </c:pt>
                <c:pt idx="298">
                  <c:v>1731</c:v>
                </c:pt>
                <c:pt idx="299">
                  <c:v>1567</c:v>
                </c:pt>
                <c:pt idx="300">
                  <c:v>1484</c:v>
                </c:pt>
                <c:pt idx="301">
                  <c:v>1402</c:v>
                </c:pt>
                <c:pt idx="302">
                  <c:v>1154</c:v>
                </c:pt>
                <c:pt idx="303">
                  <c:v>2567</c:v>
                </c:pt>
                <c:pt idx="304">
                  <c:v>2487</c:v>
                </c:pt>
                <c:pt idx="305">
                  <c:v>2407</c:v>
                </c:pt>
                <c:pt idx="306">
                  <c:v>2327</c:v>
                </c:pt>
                <c:pt idx="307">
                  <c:v>2246</c:v>
                </c:pt>
                <c:pt idx="308">
                  <c:v>2166</c:v>
                </c:pt>
                <c:pt idx="309">
                  <c:v>2086</c:v>
                </c:pt>
                <c:pt idx="310">
                  <c:v>2006</c:v>
                </c:pt>
                <c:pt idx="311">
                  <c:v>1926</c:v>
                </c:pt>
                <c:pt idx="312">
                  <c:v>1845</c:v>
                </c:pt>
                <c:pt idx="313">
                  <c:v>1765</c:v>
                </c:pt>
                <c:pt idx="314">
                  <c:v>1685</c:v>
                </c:pt>
                <c:pt idx="315">
                  <c:v>1524</c:v>
                </c:pt>
                <c:pt idx="316">
                  <c:v>1444</c:v>
                </c:pt>
                <c:pt idx="317">
                  <c:v>1364</c:v>
                </c:pt>
                <c:pt idx="318">
                  <c:v>1123</c:v>
                </c:pt>
                <c:pt idx="319">
                  <c:v>2312</c:v>
                </c:pt>
                <c:pt idx="320">
                  <c:v>2240</c:v>
                </c:pt>
                <c:pt idx="321">
                  <c:v>2168</c:v>
                </c:pt>
                <c:pt idx="322">
                  <c:v>2095</c:v>
                </c:pt>
                <c:pt idx="323">
                  <c:v>2023</c:v>
                </c:pt>
                <c:pt idx="324">
                  <c:v>1951</c:v>
                </c:pt>
                <c:pt idx="325">
                  <c:v>1879</c:v>
                </c:pt>
                <c:pt idx="326">
                  <c:v>1806</c:v>
                </c:pt>
                <c:pt idx="327">
                  <c:v>1734</c:v>
                </c:pt>
                <c:pt idx="328">
                  <c:v>1662</c:v>
                </c:pt>
                <c:pt idx="329">
                  <c:v>1590</c:v>
                </c:pt>
                <c:pt idx="330">
                  <c:v>1517</c:v>
                </c:pt>
                <c:pt idx="331">
                  <c:v>1373</c:v>
                </c:pt>
                <c:pt idx="332">
                  <c:v>1301</c:v>
                </c:pt>
                <c:pt idx="333">
                  <c:v>1228</c:v>
                </c:pt>
                <c:pt idx="334">
                  <c:v>1012</c:v>
                </c:pt>
                <c:pt idx="335">
                  <c:v>2427</c:v>
                </c:pt>
                <c:pt idx="336">
                  <c:v>2356</c:v>
                </c:pt>
                <c:pt idx="337">
                  <c:v>2284</c:v>
                </c:pt>
                <c:pt idx="338">
                  <c:v>2213</c:v>
                </c:pt>
                <c:pt idx="339">
                  <c:v>2142</c:v>
                </c:pt>
                <c:pt idx="340">
                  <c:v>2651</c:v>
                </c:pt>
                <c:pt idx="341">
                  <c:v>2573</c:v>
                </c:pt>
                <c:pt idx="342">
                  <c:v>2495</c:v>
                </c:pt>
                <c:pt idx="343">
                  <c:v>2417</c:v>
                </c:pt>
                <c:pt idx="344">
                  <c:v>2339</c:v>
                </c:pt>
                <c:pt idx="345">
                  <c:v>2683</c:v>
                </c:pt>
                <c:pt idx="346">
                  <c:v>2604</c:v>
                </c:pt>
                <c:pt idx="347">
                  <c:v>2525</c:v>
                </c:pt>
                <c:pt idx="348">
                  <c:v>2446</c:v>
                </c:pt>
                <c:pt idx="349">
                  <c:v>2367</c:v>
                </c:pt>
                <c:pt idx="350">
                  <c:v>2612</c:v>
                </c:pt>
                <c:pt idx="351">
                  <c:v>2535</c:v>
                </c:pt>
                <c:pt idx="352">
                  <c:v>2458</c:v>
                </c:pt>
                <c:pt idx="353">
                  <c:v>2381</c:v>
                </c:pt>
                <c:pt idx="354">
                  <c:v>2305</c:v>
                </c:pt>
                <c:pt idx="355">
                  <c:v>2390</c:v>
                </c:pt>
                <c:pt idx="356">
                  <c:v>2320</c:v>
                </c:pt>
                <c:pt idx="357">
                  <c:v>2250</c:v>
                </c:pt>
                <c:pt idx="358">
                  <c:v>2179</c:v>
                </c:pt>
                <c:pt idx="359">
                  <c:v>2109</c:v>
                </c:pt>
                <c:pt idx="360">
                  <c:v>2436</c:v>
                </c:pt>
                <c:pt idx="361">
                  <c:v>2362</c:v>
                </c:pt>
                <c:pt idx="362">
                  <c:v>2289</c:v>
                </c:pt>
                <c:pt idx="363">
                  <c:v>2215</c:v>
                </c:pt>
                <c:pt idx="364">
                  <c:v>2141</c:v>
                </c:pt>
                <c:pt idx="365">
                  <c:v>2067</c:v>
                </c:pt>
                <c:pt idx="366">
                  <c:v>1993</c:v>
                </c:pt>
                <c:pt idx="367">
                  <c:v>1919</c:v>
                </c:pt>
                <c:pt idx="368">
                  <c:v>1846</c:v>
                </c:pt>
                <c:pt idx="369">
                  <c:v>1772</c:v>
                </c:pt>
                <c:pt idx="370">
                  <c:v>2655</c:v>
                </c:pt>
                <c:pt idx="371">
                  <c:v>2575</c:v>
                </c:pt>
                <c:pt idx="372">
                  <c:v>2494</c:v>
                </c:pt>
                <c:pt idx="373">
                  <c:v>2414</c:v>
                </c:pt>
                <c:pt idx="374">
                  <c:v>2333</c:v>
                </c:pt>
                <c:pt idx="375">
                  <c:v>2253</c:v>
                </c:pt>
                <c:pt idx="376">
                  <c:v>2172</c:v>
                </c:pt>
                <c:pt idx="377">
                  <c:v>2092</c:v>
                </c:pt>
                <c:pt idx="378">
                  <c:v>2011</c:v>
                </c:pt>
                <c:pt idx="379">
                  <c:v>1931</c:v>
                </c:pt>
                <c:pt idx="380">
                  <c:v>2652</c:v>
                </c:pt>
                <c:pt idx="381">
                  <c:v>2572</c:v>
                </c:pt>
                <c:pt idx="382">
                  <c:v>2491</c:v>
                </c:pt>
                <c:pt idx="383">
                  <c:v>2411</c:v>
                </c:pt>
                <c:pt idx="384">
                  <c:v>2331</c:v>
                </c:pt>
                <c:pt idx="385">
                  <c:v>2250</c:v>
                </c:pt>
                <c:pt idx="386">
                  <c:v>2170</c:v>
                </c:pt>
                <c:pt idx="387">
                  <c:v>2090</c:v>
                </c:pt>
                <c:pt idx="388">
                  <c:v>2009</c:v>
                </c:pt>
                <c:pt idx="389">
                  <c:v>1929</c:v>
                </c:pt>
                <c:pt idx="390">
                  <c:v>2539</c:v>
                </c:pt>
                <c:pt idx="391">
                  <c:v>2462</c:v>
                </c:pt>
                <c:pt idx="392">
                  <c:v>2385</c:v>
                </c:pt>
                <c:pt idx="393">
                  <c:v>2308</c:v>
                </c:pt>
                <c:pt idx="394">
                  <c:v>2231</c:v>
                </c:pt>
                <c:pt idx="395">
                  <c:v>2154</c:v>
                </c:pt>
                <c:pt idx="396">
                  <c:v>2077</c:v>
                </c:pt>
                <c:pt idx="397">
                  <c:v>2000</c:v>
                </c:pt>
                <c:pt idx="398">
                  <c:v>1923</c:v>
                </c:pt>
                <c:pt idx="399">
                  <c:v>1846</c:v>
                </c:pt>
                <c:pt idx="400">
                  <c:v>2276</c:v>
                </c:pt>
                <c:pt idx="401">
                  <c:v>2207</c:v>
                </c:pt>
                <c:pt idx="402">
                  <c:v>2138</c:v>
                </c:pt>
                <c:pt idx="403">
                  <c:v>2069</c:v>
                </c:pt>
                <c:pt idx="404">
                  <c:v>2000</c:v>
                </c:pt>
                <c:pt idx="405">
                  <c:v>1931</c:v>
                </c:pt>
                <c:pt idx="406">
                  <c:v>1862</c:v>
                </c:pt>
                <c:pt idx="407">
                  <c:v>1793</c:v>
                </c:pt>
                <c:pt idx="408">
                  <c:v>1724</c:v>
                </c:pt>
                <c:pt idx="409">
                  <c:v>1655</c:v>
                </c:pt>
                <c:pt idx="410">
                  <c:v>2504</c:v>
                </c:pt>
                <c:pt idx="411">
                  <c:v>2430</c:v>
                </c:pt>
                <c:pt idx="412">
                  <c:v>2357</c:v>
                </c:pt>
                <c:pt idx="413">
                  <c:v>2283</c:v>
                </c:pt>
                <c:pt idx="414">
                  <c:v>2209</c:v>
                </c:pt>
                <c:pt idx="415">
                  <c:v>2136</c:v>
                </c:pt>
                <c:pt idx="416">
                  <c:v>2062</c:v>
                </c:pt>
                <c:pt idx="417">
                  <c:v>1988</c:v>
                </c:pt>
                <c:pt idx="418">
                  <c:v>1915</c:v>
                </c:pt>
                <c:pt idx="419">
                  <c:v>1841</c:v>
                </c:pt>
                <c:pt idx="420">
                  <c:v>1768</c:v>
                </c:pt>
                <c:pt idx="421">
                  <c:v>2740</c:v>
                </c:pt>
                <c:pt idx="422">
                  <c:v>2660</c:v>
                </c:pt>
                <c:pt idx="423">
                  <c:v>2579</c:v>
                </c:pt>
                <c:pt idx="424">
                  <c:v>2498</c:v>
                </c:pt>
                <c:pt idx="425">
                  <c:v>2418</c:v>
                </c:pt>
                <c:pt idx="426">
                  <c:v>2337</c:v>
                </c:pt>
                <c:pt idx="427">
                  <c:v>2257</c:v>
                </c:pt>
                <c:pt idx="428">
                  <c:v>2176</c:v>
                </c:pt>
                <c:pt idx="429">
                  <c:v>2095</c:v>
                </c:pt>
                <c:pt idx="430">
                  <c:v>2015</c:v>
                </c:pt>
                <c:pt idx="431">
                  <c:v>1934</c:v>
                </c:pt>
                <c:pt idx="432">
                  <c:v>2740</c:v>
                </c:pt>
                <c:pt idx="433">
                  <c:v>2659</c:v>
                </c:pt>
                <c:pt idx="434">
                  <c:v>2579</c:v>
                </c:pt>
                <c:pt idx="435">
                  <c:v>2498</c:v>
                </c:pt>
                <c:pt idx="436">
                  <c:v>2418</c:v>
                </c:pt>
                <c:pt idx="437">
                  <c:v>2337</c:v>
                </c:pt>
                <c:pt idx="438">
                  <c:v>2257</c:v>
                </c:pt>
                <c:pt idx="439">
                  <c:v>2176</c:v>
                </c:pt>
                <c:pt idx="440">
                  <c:v>2095</c:v>
                </c:pt>
                <c:pt idx="441">
                  <c:v>2015</c:v>
                </c:pt>
                <c:pt idx="442">
                  <c:v>1934</c:v>
                </c:pt>
                <c:pt idx="443">
                  <c:v>2625</c:v>
                </c:pt>
                <c:pt idx="444">
                  <c:v>2547</c:v>
                </c:pt>
                <c:pt idx="445">
                  <c:v>2470</c:v>
                </c:pt>
                <c:pt idx="446">
                  <c:v>2393</c:v>
                </c:pt>
                <c:pt idx="447">
                  <c:v>2316</c:v>
                </c:pt>
                <c:pt idx="448">
                  <c:v>2239</c:v>
                </c:pt>
                <c:pt idx="449">
                  <c:v>2161</c:v>
                </c:pt>
                <c:pt idx="450">
                  <c:v>2084</c:v>
                </c:pt>
                <c:pt idx="451">
                  <c:v>2007</c:v>
                </c:pt>
                <c:pt idx="452">
                  <c:v>1930</c:v>
                </c:pt>
                <c:pt idx="453">
                  <c:v>1853</c:v>
                </c:pt>
                <c:pt idx="454">
                  <c:v>2348</c:v>
                </c:pt>
                <c:pt idx="455">
                  <c:v>2278</c:v>
                </c:pt>
                <c:pt idx="456">
                  <c:v>2209</c:v>
                </c:pt>
                <c:pt idx="457">
                  <c:v>2140</c:v>
                </c:pt>
                <c:pt idx="458">
                  <c:v>2071</c:v>
                </c:pt>
                <c:pt idx="459">
                  <c:v>2002</c:v>
                </c:pt>
                <c:pt idx="460">
                  <c:v>1933</c:v>
                </c:pt>
                <c:pt idx="461">
                  <c:v>1864</c:v>
                </c:pt>
                <c:pt idx="462">
                  <c:v>1795</c:v>
                </c:pt>
                <c:pt idx="463">
                  <c:v>1726</c:v>
                </c:pt>
                <c:pt idx="464">
                  <c:v>1657</c:v>
                </c:pt>
                <c:pt idx="465">
                  <c:v>2290</c:v>
                </c:pt>
                <c:pt idx="466">
                  <c:v>2220</c:v>
                </c:pt>
                <c:pt idx="467">
                  <c:v>2151</c:v>
                </c:pt>
                <c:pt idx="468">
                  <c:v>2518</c:v>
                </c:pt>
                <c:pt idx="469">
                  <c:v>2441</c:v>
                </c:pt>
                <c:pt idx="470">
                  <c:v>2365</c:v>
                </c:pt>
                <c:pt idx="471">
                  <c:v>2589</c:v>
                </c:pt>
                <c:pt idx="472">
                  <c:v>2510</c:v>
                </c:pt>
                <c:pt idx="473">
                  <c:v>2432</c:v>
                </c:pt>
                <c:pt idx="474">
                  <c:v>2565</c:v>
                </c:pt>
                <c:pt idx="475">
                  <c:v>2487</c:v>
                </c:pt>
                <c:pt idx="476">
                  <c:v>2409</c:v>
                </c:pt>
                <c:pt idx="477">
                  <c:v>2397</c:v>
                </c:pt>
                <c:pt idx="478">
                  <c:v>2325</c:v>
                </c:pt>
                <c:pt idx="479">
                  <c:v>2252</c:v>
                </c:pt>
                <c:pt idx="480">
                  <c:v>2329</c:v>
                </c:pt>
                <c:pt idx="481">
                  <c:v>2260</c:v>
                </c:pt>
                <c:pt idx="482">
                  <c:v>2192</c:v>
                </c:pt>
                <c:pt idx="483">
                  <c:v>2123</c:v>
                </c:pt>
                <c:pt idx="484">
                  <c:v>2578</c:v>
                </c:pt>
                <c:pt idx="485">
                  <c:v>2502</c:v>
                </c:pt>
                <c:pt idx="486">
                  <c:v>2427</c:v>
                </c:pt>
                <c:pt idx="487">
                  <c:v>2351</c:v>
                </c:pt>
                <c:pt idx="488">
                  <c:v>2676</c:v>
                </c:pt>
                <c:pt idx="489">
                  <c:v>2597</c:v>
                </c:pt>
                <c:pt idx="490">
                  <c:v>2518</c:v>
                </c:pt>
                <c:pt idx="491">
                  <c:v>2440</c:v>
                </c:pt>
                <c:pt idx="492">
                  <c:v>2675</c:v>
                </c:pt>
                <c:pt idx="493">
                  <c:v>2597</c:v>
                </c:pt>
                <c:pt idx="494">
                  <c:v>2518</c:v>
                </c:pt>
                <c:pt idx="495">
                  <c:v>2439</c:v>
                </c:pt>
                <c:pt idx="496">
                  <c:v>2518</c:v>
                </c:pt>
                <c:pt idx="497">
                  <c:v>2444</c:v>
                </c:pt>
                <c:pt idx="498">
                  <c:v>2370</c:v>
                </c:pt>
                <c:pt idx="499">
                  <c:v>2296</c:v>
                </c:pt>
                <c:pt idx="500">
                  <c:v>2323</c:v>
                </c:pt>
                <c:pt idx="501">
                  <c:v>2254</c:v>
                </c:pt>
                <c:pt idx="502">
                  <c:v>2186</c:v>
                </c:pt>
                <c:pt idx="503">
                  <c:v>2118</c:v>
                </c:pt>
                <c:pt idx="504">
                  <c:v>2049</c:v>
                </c:pt>
                <c:pt idx="505">
                  <c:v>2569</c:v>
                </c:pt>
                <c:pt idx="506">
                  <c:v>2494</c:v>
                </c:pt>
                <c:pt idx="507">
                  <c:v>2418</c:v>
                </c:pt>
                <c:pt idx="508">
                  <c:v>2342</c:v>
                </c:pt>
                <c:pt idx="509">
                  <c:v>2267</c:v>
                </c:pt>
                <c:pt idx="510">
                  <c:v>2675</c:v>
                </c:pt>
                <c:pt idx="511">
                  <c:v>2596</c:v>
                </c:pt>
                <c:pt idx="512">
                  <c:v>2517</c:v>
                </c:pt>
                <c:pt idx="513">
                  <c:v>2439</c:v>
                </c:pt>
                <c:pt idx="514">
                  <c:v>2360</c:v>
                </c:pt>
                <c:pt idx="515">
                  <c:v>2685</c:v>
                </c:pt>
                <c:pt idx="516">
                  <c:v>2606</c:v>
                </c:pt>
                <c:pt idx="517">
                  <c:v>2527</c:v>
                </c:pt>
                <c:pt idx="518">
                  <c:v>2448</c:v>
                </c:pt>
                <c:pt idx="519">
                  <c:v>2369</c:v>
                </c:pt>
                <c:pt idx="520">
                  <c:v>2543</c:v>
                </c:pt>
                <c:pt idx="521">
                  <c:v>2468</c:v>
                </c:pt>
                <c:pt idx="522">
                  <c:v>2393</c:v>
                </c:pt>
                <c:pt idx="523">
                  <c:v>2318</c:v>
                </c:pt>
                <c:pt idx="524">
                  <c:v>2243</c:v>
                </c:pt>
                <c:pt idx="525">
                  <c:v>2323</c:v>
                </c:pt>
                <c:pt idx="526">
                  <c:v>2254</c:v>
                </c:pt>
                <c:pt idx="527">
                  <c:v>2186</c:v>
                </c:pt>
                <c:pt idx="528">
                  <c:v>2118</c:v>
                </c:pt>
                <c:pt idx="529">
                  <c:v>2049</c:v>
                </c:pt>
                <c:pt idx="530">
                  <c:v>2569</c:v>
                </c:pt>
                <c:pt idx="531">
                  <c:v>2494</c:v>
                </c:pt>
                <c:pt idx="532">
                  <c:v>2418</c:v>
                </c:pt>
                <c:pt idx="533">
                  <c:v>2342</c:v>
                </c:pt>
                <c:pt idx="534">
                  <c:v>2267</c:v>
                </c:pt>
                <c:pt idx="535">
                  <c:v>2675</c:v>
                </c:pt>
                <c:pt idx="536">
                  <c:v>2596</c:v>
                </c:pt>
                <c:pt idx="537">
                  <c:v>2517</c:v>
                </c:pt>
                <c:pt idx="538">
                  <c:v>2439</c:v>
                </c:pt>
                <c:pt idx="539">
                  <c:v>2360</c:v>
                </c:pt>
                <c:pt idx="540">
                  <c:v>2685</c:v>
                </c:pt>
                <c:pt idx="541">
                  <c:v>2606</c:v>
                </c:pt>
                <c:pt idx="542">
                  <c:v>2527</c:v>
                </c:pt>
                <c:pt idx="543">
                  <c:v>2448</c:v>
                </c:pt>
                <c:pt idx="544">
                  <c:v>2369</c:v>
                </c:pt>
                <c:pt idx="545">
                  <c:v>2543</c:v>
                </c:pt>
                <c:pt idx="546">
                  <c:v>2468</c:v>
                </c:pt>
                <c:pt idx="547">
                  <c:v>2393</c:v>
                </c:pt>
                <c:pt idx="548">
                  <c:v>2318</c:v>
                </c:pt>
                <c:pt idx="549">
                  <c:v>2243</c:v>
                </c:pt>
                <c:pt idx="550">
                  <c:v>2389</c:v>
                </c:pt>
                <c:pt idx="551">
                  <c:v>2319</c:v>
                </c:pt>
                <c:pt idx="552">
                  <c:v>2249</c:v>
                </c:pt>
                <c:pt idx="553">
                  <c:v>2178</c:v>
                </c:pt>
                <c:pt idx="554">
                  <c:v>2108</c:v>
                </c:pt>
                <c:pt idx="555">
                  <c:v>2623</c:v>
                </c:pt>
                <c:pt idx="556">
                  <c:v>2546</c:v>
                </c:pt>
                <c:pt idx="557">
                  <c:v>2468</c:v>
                </c:pt>
                <c:pt idx="558">
                  <c:v>2391</c:v>
                </c:pt>
                <c:pt idx="559">
                  <c:v>2314</c:v>
                </c:pt>
                <c:pt idx="560">
                  <c:v>2689</c:v>
                </c:pt>
                <c:pt idx="561">
                  <c:v>2610</c:v>
                </c:pt>
                <c:pt idx="562">
                  <c:v>2531</c:v>
                </c:pt>
                <c:pt idx="563">
                  <c:v>2452</c:v>
                </c:pt>
                <c:pt idx="564">
                  <c:v>2373</c:v>
                </c:pt>
                <c:pt idx="565">
                  <c:v>2656</c:v>
                </c:pt>
                <c:pt idx="566">
                  <c:v>2578</c:v>
                </c:pt>
                <c:pt idx="567">
                  <c:v>2500</c:v>
                </c:pt>
                <c:pt idx="568">
                  <c:v>2422</c:v>
                </c:pt>
                <c:pt idx="569">
                  <c:v>2344</c:v>
                </c:pt>
                <c:pt idx="570">
                  <c:v>2472</c:v>
                </c:pt>
                <c:pt idx="571">
                  <c:v>2400</c:v>
                </c:pt>
                <c:pt idx="572">
                  <c:v>2327</c:v>
                </c:pt>
                <c:pt idx="573">
                  <c:v>2254</c:v>
                </c:pt>
                <c:pt idx="574">
                  <c:v>2182</c:v>
                </c:pt>
                <c:pt idx="575">
                  <c:v>2439</c:v>
                </c:pt>
                <c:pt idx="576">
                  <c:v>2367</c:v>
                </c:pt>
                <c:pt idx="577">
                  <c:v>2295</c:v>
                </c:pt>
                <c:pt idx="578">
                  <c:v>2224</c:v>
                </c:pt>
                <c:pt idx="579">
                  <c:v>2152</c:v>
                </c:pt>
                <c:pt idx="580">
                  <c:v>2080</c:v>
                </c:pt>
                <c:pt idx="581">
                  <c:v>2693</c:v>
                </c:pt>
                <c:pt idx="582">
                  <c:v>2613</c:v>
                </c:pt>
                <c:pt idx="583">
                  <c:v>2534</c:v>
                </c:pt>
                <c:pt idx="584">
                  <c:v>2455</c:v>
                </c:pt>
                <c:pt idx="585">
                  <c:v>2376</c:v>
                </c:pt>
                <c:pt idx="586">
                  <c:v>2297</c:v>
                </c:pt>
                <c:pt idx="587">
                  <c:v>2731</c:v>
                </c:pt>
                <c:pt idx="588">
                  <c:v>2650</c:v>
                </c:pt>
                <c:pt idx="589">
                  <c:v>2570</c:v>
                </c:pt>
                <c:pt idx="590">
                  <c:v>2490</c:v>
                </c:pt>
                <c:pt idx="591">
                  <c:v>2409</c:v>
                </c:pt>
                <c:pt idx="592">
                  <c:v>2329</c:v>
                </c:pt>
                <c:pt idx="593">
                  <c:v>2661</c:v>
                </c:pt>
                <c:pt idx="594">
                  <c:v>2583</c:v>
                </c:pt>
                <c:pt idx="595">
                  <c:v>2505</c:v>
                </c:pt>
                <c:pt idx="596">
                  <c:v>2427</c:v>
                </c:pt>
                <c:pt idx="597">
                  <c:v>2348</c:v>
                </c:pt>
                <c:pt idx="598">
                  <c:v>2270</c:v>
                </c:pt>
                <c:pt idx="599">
                  <c:v>2418</c:v>
                </c:pt>
                <c:pt idx="600">
                  <c:v>2347</c:v>
                </c:pt>
                <c:pt idx="601">
                  <c:v>2276</c:v>
                </c:pt>
                <c:pt idx="602">
                  <c:v>2205</c:v>
                </c:pt>
                <c:pt idx="603">
                  <c:v>2134</c:v>
                </c:pt>
                <c:pt idx="604">
                  <c:v>2062</c:v>
                </c:pt>
                <c:pt idx="605">
                  <c:v>4747</c:v>
                </c:pt>
                <c:pt idx="606">
                  <c:v>4612</c:v>
                </c:pt>
                <c:pt idx="607">
                  <c:v>4476</c:v>
                </c:pt>
                <c:pt idx="608">
                  <c:v>4341</c:v>
                </c:pt>
                <c:pt idx="609">
                  <c:v>5321</c:v>
                </c:pt>
                <c:pt idx="610">
                  <c:v>5169</c:v>
                </c:pt>
                <c:pt idx="611">
                  <c:v>5017</c:v>
                </c:pt>
                <c:pt idx="612">
                  <c:v>4865</c:v>
                </c:pt>
                <c:pt idx="613">
                  <c:v>5570</c:v>
                </c:pt>
                <c:pt idx="614">
                  <c:v>5411</c:v>
                </c:pt>
                <c:pt idx="615">
                  <c:v>5252</c:v>
                </c:pt>
                <c:pt idx="616">
                  <c:v>5093</c:v>
                </c:pt>
                <c:pt idx="617">
                  <c:v>5593</c:v>
                </c:pt>
                <c:pt idx="618">
                  <c:v>5433</c:v>
                </c:pt>
                <c:pt idx="619">
                  <c:v>5274</c:v>
                </c:pt>
                <c:pt idx="620">
                  <c:v>5114</c:v>
                </c:pt>
                <c:pt idx="621">
                  <c:v>5259</c:v>
                </c:pt>
                <c:pt idx="622">
                  <c:v>5109</c:v>
                </c:pt>
                <c:pt idx="623">
                  <c:v>4959</c:v>
                </c:pt>
                <c:pt idx="624">
                  <c:v>4808</c:v>
                </c:pt>
                <c:pt idx="625">
                  <c:v>4614</c:v>
                </c:pt>
                <c:pt idx="626">
                  <c:v>4478</c:v>
                </c:pt>
                <c:pt idx="627">
                  <c:v>4343</c:v>
                </c:pt>
                <c:pt idx="628">
                  <c:v>4207</c:v>
                </c:pt>
                <c:pt idx="629">
                  <c:v>4071</c:v>
                </c:pt>
                <c:pt idx="630">
                  <c:v>5161</c:v>
                </c:pt>
                <c:pt idx="631">
                  <c:v>5009</c:v>
                </c:pt>
                <c:pt idx="632">
                  <c:v>4857</c:v>
                </c:pt>
                <c:pt idx="633">
                  <c:v>4705</c:v>
                </c:pt>
                <c:pt idx="634">
                  <c:v>4553</c:v>
                </c:pt>
                <c:pt idx="635">
                  <c:v>5408</c:v>
                </c:pt>
                <c:pt idx="636">
                  <c:v>5249</c:v>
                </c:pt>
                <c:pt idx="637">
                  <c:v>5090</c:v>
                </c:pt>
                <c:pt idx="638">
                  <c:v>4931</c:v>
                </c:pt>
                <c:pt idx="639">
                  <c:v>4772</c:v>
                </c:pt>
                <c:pt idx="640">
                  <c:v>5444</c:v>
                </c:pt>
                <c:pt idx="641">
                  <c:v>5283</c:v>
                </c:pt>
                <c:pt idx="642">
                  <c:v>5123</c:v>
                </c:pt>
                <c:pt idx="643">
                  <c:v>4963</c:v>
                </c:pt>
                <c:pt idx="644">
                  <c:v>4803</c:v>
                </c:pt>
                <c:pt idx="645">
                  <c:v>5140</c:v>
                </c:pt>
                <c:pt idx="646">
                  <c:v>4989</c:v>
                </c:pt>
                <c:pt idx="647">
                  <c:v>4837</c:v>
                </c:pt>
                <c:pt idx="648">
                  <c:v>4686</c:v>
                </c:pt>
                <c:pt idx="649">
                  <c:v>4535</c:v>
                </c:pt>
                <c:pt idx="650">
                  <c:v>4614</c:v>
                </c:pt>
                <c:pt idx="651">
                  <c:v>4478</c:v>
                </c:pt>
                <c:pt idx="652">
                  <c:v>4343</c:v>
                </c:pt>
                <c:pt idx="653">
                  <c:v>4207</c:v>
                </c:pt>
                <c:pt idx="654">
                  <c:v>4071</c:v>
                </c:pt>
                <c:pt idx="655">
                  <c:v>5161</c:v>
                </c:pt>
                <c:pt idx="656">
                  <c:v>5009</c:v>
                </c:pt>
                <c:pt idx="657">
                  <c:v>4857</c:v>
                </c:pt>
                <c:pt idx="658">
                  <c:v>4705</c:v>
                </c:pt>
                <c:pt idx="659">
                  <c:v>4553</c:v>
                </c:pt>
                <c:pt idx="660">
                  <c:v>5408</c:v>
                </c:pt>
                <c:pt idx="661">
                  <c:v>5249</c:v>
                </c:pt>
                <c:pt idx="662">
                  <c:v>5090</c:v>
                </c:pt>
                <c:pt idx="663">
                  <c:v>4931</c:v>
                </c:pt>
                <c:pt idx="664">
                  <c:v>4772</c:v>
                </c:pt>
                <c:pt idx="665">
                  <c:v>5444</c:v>
                </c:pt>
                <c:pt idx="666">
                  <c:v>5283</c:v>
                </c:pt>
                <c:pt idx="667">
                  <c:v>5123</c:v>
                </c:pt>
                <c:pt idx="668">
                  <c:v>4963</c:v>
                </c:pt>
                <c:pt idx="669">
                  <c:v>4803</c:v>
                </c:pt>
                <c:pt idx="670">
                  <c:v>5140</c:v>
                </c:pt>
                <c:pt idx="671">
                  <c:v>4989</c:v>
                </c:pt>
                <c:pt idx="672">
                  <c:v>4837</c:v>
                </c:pt>
                <c:pt idx="673">
                  <c:v>4686</c:v>
                </c:pt>
                <c:pt idx="674">
                  <c:v>4535</c:v>
                </c:pt>
                <c:pt idx="675">
                  <c:v>5009</c:v>
                </c:pt>
                <c:pt idx="676">
                  <c:v>4862</c:v>
                </c:pt>
                <c:pt idx="677">
                  <c:v>4715</c:v>
                </c:pt>
                <c:pt idx="678">
                  <c:v>4567</c:v>
                </c:pt>
                <c:pt idx="679">
                  <c:v>4420</c:v>
                </c:pt>
                <c:pt idx="680">
                  <c:v>4273</c:v>
                </c:pt>
                <c:pt idx="681">
                  <c:v>4125</c:v>
                </c:pt>
                <c:pt idx="682">
                  <c:v>3978</c:v>
                </c:pt>
                <c:pt idx="683">
                  <c:v>3831</c:v>
                </c:pt>
                <c:pt idx="684">
                  <c:v>3683</c:v>
                </c:pt>
                <c:pt idx="685">
                  <c:v>3536</c:v>
                </c:pt>
                <c:pt idx="686">
                  <c:v>5571</c:v>
                </c:pt>
                <c:pt idx="687">
                  <c:v>5407</c:v>
                </c:pt>
                <c:pt idx="688">
                  <c:v>5243</c:v>
                </c:pt>
                <c:pt idx="689">
                  <c:v>5079</c:v>
                </c:pt>
                <c:pt idx="690">
                  <c:v>4915</c:v>
                </c:pt>
                <c:pt idx="691">
                  <c:v>4751</c:v>
                </c:pt>
                <c:pt idx="692">
                  <c:v>4588</c:v>
                </c:pt>
                <c:pt idx="693">
                  <c:v>4424</c:v>
                </c:pt>
                <c:pt idx="694">
                  <c:v>4260</c:v>
                </c:pt>
                <c:pt idx="695">
                  <c:v>4096</c:v>
                </c:pt>
                <c:pt idx="696">
                  <c:v>3932</c:v>
                </c:pt>
                <c:pt idx="697">
                  <c:v>5596</c:v>
                </c:pt>
                <c:pt idx="698">
                  <c:v>5432</c:v>
                </c:pt>
                <c:pt idx="699">
                  <c:v>5267</c:v>
                </c:pt>
                <c:pt idx="700">
                  <c:v>5102</c:v>
                </c:pt>
                <c:pt idx="701">
                  <c:v>4938</c:v>
                </c:pt>
                <c:pt idx="702">
                  <c:v>4773</c:v>
                </c:pt>
                <c:pt idx="703">
                  <c:v>4609</c:v>
                </c:pt>
                <c:pt idx="704">
                  <c:v>4444</c:v>
                </c:pt>
                <c:pt idx="705">
                  <c:v>4279</c:v>
                </c:pt>
                <c:pt idx="706">
                  <c:v>4115</c:v>
                </c:pt>
                <c:pt idx="707">
                  <c:v>3950</c:v>
                </c:pt>
                <c:pt idx="708">
                  <c:v>5352</c:v>
                </c:pt>
                <c:pt idx="709">
                  <c:v>5195</c:v>
                </c:pt>
                <c:pt idx="710">
                  <c:v>5037</c:v>
                </c:pt>
                <c:pt idx="711">
                  <c:v>4880</c:v>
                </c:pt>
                <c:pt idx="712">
                  <c:v>4723</c:v>
                </c:pt>
                <c:pt idx="713">
                  <c:v>4565</c:v>
                </c:pt>
                <c:pt idx="714">
                  <c:v>4408</c:v>
                </c:pt>
                <c:pt idx="715">
                  <c:v>4250</c:v>
                </c:pt>
                <c:pt idx="716">
                  <c:v>4093</c:v>
                </c:pt>
                <c:pt idx="717">
                  <c:v>3936</c:v>
                </c:pt>
                <c:pt idx="718">
                  <c:v>3778</c:v>
                </c:pt>
                <c:pt idx="719">
                  <c:v>4737</c:v>
                </c:pt>
                <c:pt idx="720">
                  <c:v>4598</c:v>
                </c:pt>
                <c:pt idx="721">
                  <c:v>4458</c:v>
                </c:pt>
                <c:pt idx="722">
                  <c:v>4319</c:v>
                </c:pt>
                <c:pt idx="723">
                  <c:v>4180</c:v>
                </c:pt>
                <c:pt idx="724">
                  <c:v>4040</c:v>
                </c:pt>
                <c:pt idx="725">
                  <c:v>3901</c:v>
                </c:pt>
                <c:pt idx="726">
                  <c:v>3762</c:v>
                </c:pt>
                <c:pt idx="727">
                  <c:v>3622</c:v>
                </c:pt>
                <c:pt idx="728">
                  <c:v>3483</c:v>
                </c:pt>
                <c:pt idx="729">
                  <c:v>3344</c:v>
                </c:pt>
                <c:pt idx="730">
                  <c:v>4862</c:v>
                </c:pt>
                <c:pt idx="731">
                  <c:v>4715</c:v>
                </c:pt>
                <c:pt idx="732">
                  <c:v>4567</c:v>
                </c:pt>
                <c:pt idx="733">
                  <c:v>4420</c:v>
                </c:pt>
                <c:pt idx="734">
                  <c:v>4273</c:v>
                </c:pt>
                <c:pt idx="735">
                  <c:v>4125</c:v>
                </c:pt>
                <c:pt idx="736">
                  <c:v>3978</c:v>
                </c:pt>
                <c:pt idx="737">
                  <c:v>3831</c:v>
                </c:pt>
                <c:pt idx="738">
                  <c:v>3683</c:v>
                </c:pt>
                <c:pt idx="739">
                  <c:v>3536</c:v>
                </c:pt>
                <c:pt idx="740">
                  <c:v>3389</c:v>
                </c:pt>
                <c:pt idx="741">
                  <c:v>3241</c:v>
                </c:pt>
                <c:pt idx="742">
                  <c:v>3094</c:v>
                </c:pt>
                <c:pt idx="743">
                  <c:v>2799</c:v>
                </c:pt>
                <c:pt idx="744">
                  <c:v>2505</c:v>
                </c:pt>
                <c:pt idx="745">
                  <c:v>5437</c:v>
                </c:pt>
                <c:pt idx="746">
                  <c:v>5272</c:v>
                </c:pt>
                <c:pt idx="747">
                  <c:v>5108</c:v>
                </c:pt>
                <c:pt idx="748">
                  <c:v>4943</c:v>
                </c:pt>
                <c:pt idx="749">
                  <c:v>4778</c:v>
                </c:pt>
                <c:pt idx="750">
                  <c:v>4613</c:v>
                </c:pt>
                <c:pt idx="751">
                  <c:v>4449</c:v>
                </c:pt>
                <c:pt idx="752">
                  <c:v>4284</c:v>
                </c:pt>
                <c:pt idx="753">
                  <c:v>4119</c:v>
                </c:pt>
                <c:pt idx="754">
                  <c:v>3954</c:v>
                </c:pt>
                <c:pt idx="755">
                  <c:v>3790</c:v>
                </c:pt>
                <c:pt idx="756">
                  <c:v>3625</c:v>
                </c:pt>
                <c:pt idx="757">
                  <c:v>3460</c:v>
                </c:pt>
                <c:pt idx="758">
                  <c:v>3131</c:v>
                </c:pt>
                <c:pt idx="759">
                  <c:v>2801</c:v>
                </c:pt>
                <c:pt idx="760">
                  <c:v>5484</c:v>
                </c:pt>
                <c:pt idx="761">
                  <c:v>5318</c:v>
                </c:pt>
                <c:pt idx="762">
                  <c:v>5152</c:v>
                </c:pt>
                <c:pt idx="763">
                  <c:v>4985</c:v>
                </c:pt>
                <c:pt idx="764">
                  <c:v>4819</c:v>
                </c:pt>
                <c:pt idx="765">
                  <c:v>4653</c:v>
                </c:pt>
                <c:pt idx="766">
                  <c:v>4487</c:v>
                </c:pt>
                <c:pt idx="767">
                  <c:v>4321</c:v>
                </c:pt>
                <c:pt idx="768">
                  <c:v>4154</c:v>
                </c:pt>
                <c:pt idx="769">
                  <c:v>3988</c:v>
                </c:pt>
                <c:pt idx="770">
                  <c:v>3822</c:v>
                </c:pt>
                <c:pt idx="771">
                  <c:v>3656</c:v>
                </c:pt>
                <c:pt idx="772">
                  <c:v>3490</c:v>
                </c:pt>
                <c:pt idx="773">
                  <c:v>3157</c:v>
                </c:pt>
                <c:pt idx="774">
                  <c:v>2825</c:v>
                </c:pt>
                <c:pt idx="775">
                  <c:v>5269</c:v>
                </c:pt>
                <c:pt idx="776">
                  <c:v>5110</c:v>
                </c:pt>
                <c:pt idx="777">
                  <c:v>4950</c:v>
                </c:pt>
                <c:pt idx="778">
                  <c:v>4790</c:v>
                </c:pt>
                <c:pt idx="779">
                  <c:v>4631</c:v>
                </c:pt>
                <c:pt idx="780">
                  <c:v>4471</c:v>
                </c:pt>
                <c:pt idx="781">
                  <c:v>4311</c:v>
                </c:pt>
                <c:pt idx="782">
                  <c:v>4152</c:v>
                </c:pt>
                <c:pt idx="783">
                  <c:v>3992</c:v>
                </c:pt>
                <c:pt idx="784">
                  <c:v>3832</c:v>
                </c:pt>
                <c:pt idx="785">
                  <c:v>3673</c:v>
                </c:pt>
                <c:pt idx="786">
                  <c:v>3513</c:v>
                </c:pt>
                <c:pt idx="787">
                  <c:v>3353</c:v>
                </c:pt>
                <c:pt idx="788">
                  <c:v>3034</c:v>
                </c:pt>
                <c:pt idx="789">
                  <c:v>2714</c:v>
                </c:pt>
                <c:pt idx="790">
                  <c:v>4671</c:v>
                </c:pt>
                <c:pt idx="791">
                  <c:v>4530</c:v>
                </c:pt>
                <c:pt idx="792">
                  <c:v>4388</c:v>
                </c:pt>
                <c:pt idx="793">
                  <c:v>4247</c:v>
                </c:pt>
                <c:pt idx="794">
                  <c:v>4105</c:v>
                </c:pt>
                <c:pt idx="795">
                  <c:v>3964</c:v>
                </c:pt>
                <c:pt idx="796">
                  <c:v>3822</c:v>
                </c:pt>
                <c:pt idx="797">
                  <c:v>3680</c:v>
                </c:pt>
                <c:pt idx="798">
                  <c:v>3539</c:v>
                </c:pt>
                <c:pt idx="799">
                  <c:v>3397</c:v>
                </c:pt>
                <c:pt idx="800">
                  <c:v>3256</c:v>
                </c:pt>
                <c:pt idx="801">
                  <c:v>3114</c:v>
                </c:pt>
                <c:pt idx="802">
                  <c:v>2973</c:v>
                </c:pt>
                <c:pt idx="803">
                  <c:v>2690</c:v>
                </c:pt>
                <c:pt idx="804">
                  <c:v>2406</c:v>
                </c:pt>
                <c:pt idx="805">
                  <c:v>4921</c:v>
                </c:pt>
                <c:pt idx="806">
                  <c:v>4777</c:v>
                </c:pt>
                <c:pt idx="807">
                  <c:v>4632</c:v>
                </c:pt>
                <c:pt idx="808">
                  <c:v>4487</c:v>
                </c:pt>
                <c:pt idx="809">
                  <c:v>4342</c:v>
                </c:pt>
                <c:pt idx="810">
                  <c:v>4198</c:v>
                </c:pt>
                <c:pt idx="811">
                  <c:v>4053</c:v>
                </c:pt>
                <c:pt idx="812">
                  <c:v>3908</c:v>
                </c:pt>
                <c:pt idx="813">
                  <c:v>3763</c:v>
                </c:pt>
                <c:pt idx="814">
                  <c:v>3619</c:v>
                </c:pt>
                <c:pt idx="815">
                  <c:v>3474</c:v>
                </c:pt>
                <c:pt idx="816">
                  <c:v>5522</c:v>
                </c:pt>
                <c:pt idx="817">
                  <c:v>5360</c:v>
                </c:pt>
                <c:pt idx="818">
                  <c:v>5197</c:v>
                </c:pt>
                <c:pt idx="819">
                  <c:v>5035</c:v>
                </c:pt>
                <c:pt idx="820">
                  <c:v>4872</c:v>
                </c:pt>
                <c:pt idx="821">
                  <c:v>4710</c:v>
                </c:pt>
                <c:pt idx="822">
                  <c:v>4548</c:v>
                </c:pt>
                <c:pt idx="823">
                  <c:v>4385</c:v>
                </c:pt>
                <c:pt idx="824">
                  <c:v>4223</c:v>
                </c:pt>
                <c:pt idx="825">
                  <c:v>4060</c:v>
                </c:pt>
                <c:pt idx="826">
                  <c:v>3898</c:v>
                </c:pt>
                <c:pt idx="827">
                  <c:v>5608</c:v>
                </c:pt>
                <c:pt idx="828">
                  <c:v>5443</c:v>
                </c:pt>
                <c:pt idx="829">
                  <c:v>5278</c:v>
                </c:pt>
                <c:pt idx="830">
                  <c:v>5113</c:v>
                </c:pt>
                <c:pt idx="831">
                  <c:v>4948</c:v>
                </c:pt>
                <c:pt idx="832">
                  <c:v>4783</c:v>
                </c:pt>
                <c:pt idx="833">
                  <c:v>4618</c:v>
                </c:pt>
                <c:pt idx="834">
                  <c:v>4453</c:v>
                </c:pt>
                <c:pt idx="835">
                  <c:v>4289</c:v>
                </c:pt>
                <c:pt idx="836">
                  <c:v>4124</c:v>
                </c:pt>
                <c:pt idx="837">
                  <c:v>3959</c:v>
                </c:pt>
                <c:pt idx="838">
                  <c:v>5435</c:v>
                </c:pt>
                <c:pt idx="839">
                  <c:v>5275</c:v>
                </c:pt>
                <c:pt idx="840">
                  <c:v>5116</c:v>
                </c:pt>
                <c:pt idx="841">
                  <c:v>4956</c:v>
                </c:pt>
                <c:pt idx="842">
                  <c:v>4796</c:v>
                </c:pt>
                <c:pt idx="843">
                  <c:v>4636</c:v>
                </c:pt>
                <c:pt idx="844">
                  <c:v>4476</c:v>
                </c:pt>
                <c:pt idx="845">
                  <c:v>4316</c:v>
                </c:pt>
                <c:pt idx="846">
                  <c:v>4156</c:v>
                </c:pt>
                <c:pt idx="847">
                  <c:v>3997</c:v>
                </c:pt>
                <c:pt idx="848">
                  <c:v>3837</c:v>
                </c:pt>
                <c:pt idx="849">
                  <c:v>4858</c:v>
                </c:pt>
                <c:pt idx="850">
                  <c:v>4715</c:v>
                </c:pt>
                <c:pt idx="851">
                  <c:v>4573</c:v>
                </c:pt>
                <c:pt idx="852">
                  <c:v>4430</c:v>
                </c:pt>
                <c:pt idx="853">
                  <c:v>4287</c:v>
                </c:pt>
                <c:pt idx="854">
                  <c:v>4144</c:v>
                </c:pt>
                <c:pt idx="855">
                  <c:v>4001</c:v>
                </c:pt>
                <c:pt idx="856">
                  <c:v>3858</c:v>
                </c:pt>
                <c:pt idx="857">
                  <c:v>3715</c:v>
                </c:pt>
                <c:pt idx="858">
                  <c:v>3572</c:v>
                </c:pt>
                <c:pt idx="859">
                  <c:v>3429</c:v>
                </c:pt>
                <c:pt idx="860">
                  <c:v>4662</c:v>
                </c:pt>
                <c:pt idx="861">
                  <c:v>4516</c:v>
                </c:pt>
                <c:pt idx="862">
                  <c:v>4370</c:v>
                </c:pt>
                <c:pt idx="863">
                  <c:v>4225</c:v>
                </c:pt>
                <c:pt idx="864">
                  <c:v>4079</c:v>
                </c:pt>
                <c:pt idx="865">
                  <c:v>3933</c:v>
                </c:pt>
                <c:pt idx="866">
                  <c:v>3788</c:v>
                </c:pt>
                <c:pt idx="867">
                  <c:v>3642</c:v>
                </c:pt>
                <c:pt idx="868">
                  <c:v>3496</c:v>
                </c:pt>
                <c:pt idx="869">
                  <c:v>3350</c:v>
                </c:pt>
                <c:pt idx="870">
                  <c:v>3205</c:v>
                </c:pt>
                <c:pt idx="871">
                  <c:v>3059</c:v>
                </c:pt>
                <c:pt idx="872">
                  <c:v>2768</c:v>
                </c:pt>
                <c:pt idx="873">
                  <c:v>2622</c:v>
                </c:pt>
                <c:pt idx="874">
                  <c:v>2476</c:v>
                </c:pt>
                <c:pt idx="875">
                  <c:v>2039</c:v>
                </c:pt>
                <c:pt idx="876">
                  <c:v>5249</c:v>
                </c:pt>
                <c:pt idx="877">
                  <c:v>5085</c:v>
                </c:pt>
                <c:pt idx="878">
                  <c:v>4921</c:v>
                </c:pt>
                <c:pt idx="879">
                  <c:v>4757</c:v>
                </c:pt>
                <c:pt idx="880">
                  <c:v>4593</c:v>
                </c:pt>
                <c:pt idx="881">
                  <c:v>4429</c:v>
                </c:pt>
                <c:pt idx="882">
                  <c:v>4265</c:v>
                </c:pt>
                <c:pt idx="883">
                  <c:v>4101</c:v>
                </c:pt>
                <c:pt idx="884">
                  <c:v>3937</c:v>
                </c:pt>
                <c:pt idx="885">
                  <c:v>3773</c:v>
                </c:pt>
                <c:pt idx="886">
                  <c:v>3609</c:v>
                </c:pt>
                <c:pt idx="887">
                  <c:v>3445</c:v>
                </c:pt>
                <c:pt idx="888">
                  <c:v>3117</c:v>
                </c:pt>
                <c:pt idx="889">
                  <c:v>2953</c:v>
                </c:pt>
                <c:pt idx="890">
                  <c:v>2788</c:v>
                </c:pt>
                <c:pt idx="891">
                  <c:v>2296</c:v>
                </c:pt>
                <c:pt idx="892">
                  <c:v>5333</c:v>
                </c:pt>
                <c:pt idx="893">
                  <c:v>5166</c:v>
                </c:pt>
                <c:pt idx="894">
                  <c:v>5000</c:v>
                </c:pt>
                <c:pt idx="895">
                  <c:v>4833</c:v>
                </c:pt>
                <c:pt idx="896">
                  <c:v>4666</c:v>
                </c:pt>
                <c:pt idx="897">
                  <c:v>4500</c:v>
                </c:pt>
                <c:pt idx="898">
                  <c:v>4333</c:v>
                </c:pt>
                <c:pt idx="899">
                  <c:v>4167</c:v>
                </c:pt>
                <c:pt idx="900">
                  <c:v>4000</c:v>
                </c:pt>
                <c:pt idx="901">
                  <c:v>3833</c:v>
                </c:pt>
                <c:pt idx="902">
                  <c:v>3667</c:v>
                </c:pt>
                <c:pt idx="903">
                  <c:v>3500</c:v>
                </c:pt>
                <c:pt idx="904">
                  <c:v>3167</c:v>
                </c:pt>
                <c:pt idx="905">
                  <c:v>3000</c:v>
                </c:pt>
                <c:pt idx="906">
                  <c:v>2833</c:v>
                </c:pt>
                <c:pt idx="907">
                  <c:v>2333</c:v>
                </c:pt>
                <c:pt idx="908">
                  <c:v>5170</c:v>
                </c:pt>
                <c:pt idx="909">
                  <c:v>5009</c:v>
                </c:pt>
                <c:pt idx="910">
                  <c:v>4847</c:v>
                </c:pt>
                <c:pt idx="911">
                  <c:v>4686</c:v>
                </c:pt>
                <c:pt idx="912">
                  <c:v>4524</c:v>
                </c:pt>
                <c:pt idx="913">
                  <c:v>4363</c:v>
                </c:pt>
                <c:pt idx="914">
                  <c:v>4201</c:v>
                </c:pt>
                <c:pt idx="915">
                  <c:v>4039</c:v>
                </c:pt>
                <c:pt idx="916">
                  <c:v>3878</c:v>
                </c:pt>
                <c:pt idx="917">
                  <c:v>3716</c:v>
                </c:pt>
                <c:pt idx="918">
                  <c:v>3555</c:v>
                </c:pt>
                <c:pt idx="919">
                  <c:v>3393</c:v>
                </c:pt>
                <c:pt idx="920">
                  <c:v>3070</c:v>
                </c:pt>
                <c:pt idx="921">
                  <c:v>2908</c:v>
                </c:pt>
                <c:pt idx="922">
                  <c:v>2747</c:v>
                </c:pt>
                <c:pt idx="923">
                  <c:v>2262</c:v>
                </c:pt>
                <c:pt idx="924">
                  <c:v>4614</c:v>
                </c:pt>
                <c:pt idx="925">
                  <c:v>4470</c:v>
                </c:pt>
                <c:pt idx="926">
                  <c:v>4326</c:v>
                </c:pt>
                <c:pt idx="927">
                  <c:v>4182</c:v>
                </c:pt>
                <c:pt idx="928">
                  <c:v>4038</c:v>
                </c:pt>
                <c:pt idx="929">
                  <c:v>3893</c:v>
                </c:pt>
                <c:pt idx="930">
                  <c:v>3749</c:v>
                </c:pt>
                <c:pt idx="931">
                  <c:v>3605</c:v>
                </c:pt>
                <c:pt idx="932">
                  <c:v>3461</c:v>
                </c:pt>
                <c:pt idx="933">
                  <c:v>3317</c:v>
                </c:pt>
                <c:pt idx="934">
                  <c:v>3172</c:v>
                </c:pt>
                <c:pt idx="935">
                  <c:v>3028</c:v>
                </c:pt>
                <c:pt idx="936">
                  <c:v>2740</c:v>
                </c:pt>
                <c:pt idx="937">
                  <c:v>2596</c:v>
                </c:pt>
                <c:pt idx="938">
                  <c:v>2451</c:v>
                </c:pt>
                <c:pt idx="939">
                  <c:v>2019</c:v>
                </c:pt>
                <c:pt idx="940">
                  <c:v>4862</c:v>
                </c:pt>
                <c:pt idx="941">
                  <c:v>4719</c:v>
                </c:pt>
                <c:pt idx="942">
                  <c:v>4576</c:v>
                </c:pt>
                <c:pt idx="943">
                  <c:v>4433</c:v>
                </c:pt>
                <c:pt idx="944">
                  <c:v>4290</c:v>
                </c:pt>
                <c:pt idx="945">
                  <c:v>5368</c:v>
                </c:pt>
                <c:pt idx="946">
                  <c:v>5210</c:v>
                </c:pt>
                <c:pt idx="947">
                  <c:v>5052</c:v>
                </c:pt>
                <c:pt idx="948">
                  <c:v>4894</c:v>
                </c:pt>
                <c:pt idx="949">
                  <c:v>4736</c:v>
                </c:pt>
                <c:pt idx="950">
                  <c:v>5441</c:v>
                </c:pt>
                <c:pt idx="951">
                  <c:v>5281</c:v>
                </c:pt>
                <c:pt idx="952">
                  <c:v>5121</c:v>
                </c:pt>
                <c:pt idx="953">
                  <c:v>4961</c:v>
                </c:pt>
                <c:pt idx="954">
                  <c:v>4801</c:v>
                </c:pt>
                <c:pt idx="955">
                  <c:v>5272</c:v>
                </c:pt>
                <c:pt idx="956">
                  <c:v>5117</c:v>
                </c:pt>
                <c:pt idx="957">
                  <c:v>4962</c:v>
                </c:pt>
                <c:pt idx="958">
                  <c:v>4807</c:v>
                </c:pt>
                <c:pt idx="959">
                  <c:v>4652</c:v>
                </c:pt>
                <c:pt idx="960">
                  <c:v>4772</c:v>
                </c:pt>
                <c:pt idx="961">
                  <c:v>4632</c:v>
                </c:pt>
                <c:pt idx="962">
                  <c:v>4491</c:v>
                </c:pt>
                <c:pt idx="963">
                  <c:v>4351</c:v>
                </c:pt>
                <c:pt idx="964">
                  <c:v>4211</c:v>
                </c:pt>
                <c:pt idx="965">
                  <c:v>4873</c:v>
                </c:pt>
                <c:pt idx="966">
                  <c:v>4726</c:v>
                </c:pt>
                <c:pt idx="967">
                  <c:v>4578</c:v>
                </c:pt>
                <c:pt idx="968">
                  <c:v>4430</c:v>
                </c:pt>
                <c:pt idx="969">
                  <c:v>4283</c:v>
                </c:pt>
                <c:pt idx="970">
                  <c:v>4135</c:v>
                </c:pt>
                <c:pt idx="971">
                  <c:v>3987</c:v>
                </c:pt>
                <c:pt idx="972">
                  <c:v>3840</c:v>
                </c:pt>
                <c:pt idx="973">
                  <c:v>3692</c:v>
                </c:pt>
                <c:pt idx="974">
                  <c:v>3544</c:v>
                </c:pt>
                <c:pt idx="975">
                  <c:v>5370</c:v>
                </c:pt>
                <c:pt idx="976">
                  <c:v>5207</c:v>
                </c:pt>
                <c:pt idx="977">
                  <c:v>5044</c:v>
                </c:pt>
                <c:pt idx="978">
                  <c:v>4881</c:v>
                </c:pt>
                <c:pt idx="979">
                  <c:v>4719</c:v>
                </c:pt>
                <c:pt idx="980">
                  <c:v>4556</c:v>
                </c:pt>
                <c:pt idx="981">
                  <c:v>4393</c:v>
                </c:pt>
                <c:pt idx="982">
                  <c:v>4231</c:v>
                </c:pt>
                <c:pt idx="983">
                  <c:v>4068</c:v>
                </c:pt>
                <c:pt idx="984">
                  <c:v>3905</c:v>
                </c:pt>
                <c:pt idx="985">
                  <c:v>5373</c:v>
                </c:pt>
                <c:pt idx="986">
                  <c:v>5211</c:v>
                </c:pt>
                <c:pt idx="987">
                  <c:v>5048</c:v>
                </c:pt>
                <c:pt idx="988">
                  <c:v>4885</c:v>
                </c:pt>
                <c:pt idx="989">
                  <c:v>4722</c:v>
                </c:pt>
                <c:pt idx="990">
                  <c:v>4559</c:v>
                </c:pt>
                <c:pt idx="991">
                  <c:v>4396</c:v>
                </c:pt>
                <c:pt idx="992">
                  <c:v>4234</c:v>
                </c:pt>
                <c:pt idx="993">
                  <c:v>4071</c:v>
                </c:pt>
                <c:pt idx="994">
                  <c:v>3908</c:v>
                </c:pt>
                <c:pt idx="995">
                  <c:v>5121</c:v>
                </c:pt>
                <c:pt idx="996">
                  <c:v>4965</c:v>
                </c:pt>
                <c:pt idx="997">
                  <c:v>4810</c:v>
                </c:pt>
                <c:pt idx="998">
                  <c:v>4655</c:v>
                </c:pt>
                <c:pt idx="999">
                  <c:v>4500</c:v>
                </c:pt>
                <c:pt idx="1000">
                  <c:v>4345</c:v>
                </c:pt>
                <c:pt idx="1001">
                  <c:v>4190</c:v>
                </c:pt>
                <c:pt idx="1002">
                  <c:v>4034</c:v>
                </c:pt>
                <c:pt idx="1003">
                  <c:v>3879</c:v>
                </c:pt>
                <c:pt idx="1004">
                  <c:v>3724</c:v>
                </c:pt>
                <c:pt idx="1005">
                  <c:v>4543</c:v>
                </c:pt>
                <c:pt idx="1006">
                  <c:v>4405</c:v>
                </c:pt>
                <c:pt idx="1007">
                  <c:v>4267</c:v>
                </c:pt>
                <c:pt idx="1008">
                  <c:v>4130</c:v>
                </c:pt>
                <c:pt idx="1009">
                  <c:v>3992</c:v>
                </c:pt>
                <c:pt idx="1010">
                  <c:v>3854</c:v>
                </c:pt>
                <c:pt idx="1011">
                  <c:v>3717</c:v>
                </c:pt>
                <c:pt idx="1012">
                  <c:v>3579</c:v>
                </c:pt>
                <c:pt idx="1013">
                  <c:v>3441</c:v>
                </c:pt>
                <c:pt idx="1014">
                  <c:v>3304</c:v>
                </c:pt>
                <c:pt idx="1015">
                  <c:v>5010</c:v>
                </c:pt>
                <c:pt idx="1016">
                  <c:v>4863</c:v>
                </c:pt>
                <c:pt idx="1017">
                  <c:v>4715</c:v>
                </c:pt>
                <c:pt idx="1018">
                  <c:v>4568</c:v>
                </c:pt>
                <c:pt idx="1019">
                  <c:v>4421</c:v>
                </c:pt>
                <c:pt idx="1020">
                  <c:v>4273</c:v>
                </c:pt>
                <c:pt idx="1021">
                  <c:v>4126</c:v>
                </c:pt>
                <c:pt idx="1022">
                  <c:v>3979</c:v>
                </c:pt>
                <c:pt idx="1023">
                  <c:v>3831</c:v>
                </c:pt>
                <c:pt idx="1024">
                  <c:v>3684</c:v>
                </c:pt>
                <c:pt idx="1025">
                  <c:v>3537</c:v>
                </c:pt>
                <c:pt idx="1026">
                  <c:v>5541</c:v>
                </c:pt>
                <c:pt idx="1027">
                  <c:v>5378</c:v>
                </c:pt>
                <c:pt idx="1028">
                  <c:v>5215</c:v>
                </c:pt>
                <c:pt idx="1029">
                  <c:v>5052</c:v>
                </c:pt>
                <c:pt idx="1030">
                  <c:v>4889</c:v>
                </c:pt>
                <c:pt idx="1031">
                  <c:v>4726</c:v>
                </c:pt>
                <c:pt idx="1032">
                  <c:v>4563</c:v>
                </c:pt>
                <c:pt idx="1033">
                  <c:v>4400</c:v>
                </c:pt>
                <c:pt idx="1034">
                  <c:v>4237</c:v>
                </c:pt>
                <c:pt idx="1035">
                  <c:v>4074</c:v>
                </c:pt>
                <c:pt idx="1036">
                  <c:v>3911</c:v>
                </c:pt>
                <c:pt idx="1037">
                  <c:v>5550</c:v>
                </c:pt>
                <c:pt idx="1038">
                  <c:v>5386</c:v>
                </c:pt>
                <c:pt idx="1039">
                  <c:v>5223</c:v>
                </c:pt>
                <c:pt idx="1040">
                  <c:v>5060</c:v>
                </c:pt>
                <c:pt idx="1041">
                  <c:v>4897</c:v>
                </c:pt>
                <c:pt idx="1042">
                  <c:v>4733</c:v>
                </c:pt>
                <c:pt idx="1043">
                  <c:v>4570</c:v>
                </c:pt>
                <c:pt idx="1044">
                  <c:v>4407</c:v>
                </c:pt>
                <c:pt idx="1045">
                  <c:v>4244</c:v>
                </c:pt>
                <c:pt idx="1046">
                  <c:v>4081</c:v>
                </c:pt>
                <c:pt idx="1047">
                  <c:v>3917</c:v>
                </c:pt>
                <c:pt idx="1048">
                  <c:v>5292</c:v>
                </c:pt>
                <c:pt idx="1049">
                  <c:v>5136</c:v>
                </c:pt>
                <c:pt idx="1050">
                  <c:v>4980</c:v>
                </c:pt>
                <c:pt idx="1051">
                  <c:v>4825</c:v>
                </c:pt>
                <c:pt idx="1052">
                  <c:v>4669</c:v>
                </c:pt>
                <c:pt idx="1053">
                  <c:v>4514</c:v>
                </c:pt>
                <c:pt idx="1054">
                  <c:v>4358</c:v>
                </c:pt>
                <c:pt idx="1055">
                  <c:v>4202</c:v>
                </c:pt>
                <c:pt idx="1056">
                  <c:v>4047</c:v>
                </c:pt>
                <c:pt idx="1057">
                  <c:v>3891</c:v>
                </c:pt>
                <c:pt idx="1058">
                  <c:v>3735</c:v>
                </c:pt>
                <c:pt idx="1059">
                  <c:v>4685</c:v>
                </c:pt>
                <c:pt idx="1060">
                  <c:v>4547</c:v>
                </c:pt>
                <c:pt idx="1061">
                  <c:v>4409</c:v>
                </c:pt>
                <c:pt idx="1062">
                  <c:v>4271</c:v>
                </c:pt>
                <c:pt idx="1063">
                  <c:v>4134</c:v>
                </c:pt>
                <c:pt idx="1064">
                  <c:v>3996</c:v>
                </c:pt>
                <c:pt idx="1065">
                  <c:v>3858</c:v>
                </c:pt>
                <c:pt idx="1066">
                  <c:v>3720</c:v>
                </c:pt>
                <c:pt idx="1067">
                  <c:v>3582</c:v>
                </c:pt>
                <c:pt idx="1068">
                  <c:v>3445</c:v>
                </c:pt>
                <c:pt idx="1069">
                  <c:v>3307</c:v>
                </c:pt>
                <c:pt idx="1070">
                  <c:v>4583</c:v>
                </c:pt>
                <c:pt idx="1071">
                  <c:v>4444</c:v>
                </c:pt>
                <c:pt idx="1072">
                  <c:v>4306</c:v>
                </c:pt>
                <c:pt idx="1073">
                  <c:v>5089</c:v>
                </c:pt>
                <c:pt idx="1074">
                  <c:v>4935</c:v>
                </c:pt>
                <c:pt idx="1075">
                  <c:v>4781</c:v>
                </c:pt>
                <c:pt idx="1076">
                  <c:v>5242</c:v>
                </c:pt>
                <c:pt idx="1077">
                  <c:v>5084</c:v>
                </c:pt>
                <c:pt idx="1078">
                  <c:v>4925</c:v>
                </c:pt>
                <c:pt idx="1079">
                  <c:v>5174</c:v>
                </c:pt>
                <c:pt idx="1080">
                  <c:v>5017</c:v>
                </c:pt>
                <c:pt idx="1081">
                  <c:v>4860</c:v>
                </c:pt>
                <c:pt idx="1082">
                  <c:v>4791</c:v>
                </c:pt>
                <c:pt idx="1083">
                  <c:v>4646</c:v>
                </c:pt>
                <c:pt idx="1084">
                  <c:v>4500</c:v>
                </c:pt>
                <c:pt idx="1085">
                  <c:v>4656</c:v>
                </c:pt>
                <c:pt idx="1086">
                  <c:v>4519</c:v>
                </c:pt>
                <c:pt idx="1087">
                  <c:v>4382</c:v>
                </c:pt>
                <c:pt idx="1088">
                  <c:v>4245</c:v>
                </c:pt>
                <c:pt idx="1089">
                  <c:v>5207</c:v>
                </c:pt>
                <c:pt idx="1090">
                  <c:v>5054</c:v>
                </c:pt>
                <c:pt idx="1091">
                  <c:v>4900</c:v>
                </c:pt>
                <c:pt idx="1092">
                  <c:v>4747</c:v>
                </c:pt>
                <c:pt idx="1093">
                  <c:v>5416</c:v>
                </c:pt>
                <c:pt idx="1094">
                  <c:v>5257</c:v>
                </c:pt>
                <c:pt idx="1095">
                  <c:v>5097</c:v>
                </c:pt>
                <c:pt idx="1096">
                  <c:v>4938</c:v>
                </c:pt>
                <c:pt idx="1097">
                  <c:v>5398</c:v>
                </c:pt>
                <c:pt idx="1098">
                  <c:v>5239</c:v>
                </c:pt>
                <c:pt idx="1099">
                  <c:v>5080</c:v>
                </c:pt>
                <c:pt idx="1100">
                  <c:v>4922</c:v>
                </c:pt>
                <c:pt idx="1101">
                  <c:v>5036</c:v>
                </c:pt>
                <c:pt idx="1102">
                  <c:v>4888</c:v>
                </c:pt>
                <c:pt idx="1103">
                  <c:v>4740</c:v>
                </c:pt>
                <c:pt idx="1104">
                  <c:v>4591</c:v>
                </c:pt>
                <c:pt idx="1105">
                  <c:v>4635</c:v>
                </c:pt>
                <c:pt idx="1106">
                  <c:v>4499</c:v>
                </c:pt>
                <c:pt idx="1107">
                  <c:v>4363</c:v>
                </c:pt>
                <c:pt idx="1108">
                  <c:v>4226</c:v>
                </c:pt>
                <c:pt idx="1109">
                  <c:v>4090</c:v>
                </c:pt>
                <c:pt idx="1110">
                  <c:v>5187</c:v>
                </c:pt>
                <c:pt idx="1111">
                  <c:v>5034</c:v>
                </c:pt>
                <c:pt idx="1112">
                  <c:v>4882</c:v>
                </c:pt>
                <c:pt idx="1113">
                  <c:v>4729</c:v>
                </c:pt>
                <c:pt idx="1114">
                  <c:v>4576</c:v>
                </c:pt>
                <c:pt idx="1115">
                  <c:v>5419</c:v>
                </c:pt>
                <c:pt idx="1116">
                  <c:v>5259</c:v>
                </c:pt>
                <c:pt idx="1117">
                  <c:v>5100</c:v>
                </c:pt>
                <c:pt idx="1118">
                  <c:v>4940</c:v>
                </c:pt>
                <c:pt idx="1119">
                  <c:v>4781</c:v>
                </c:pt>
                <c:pt idx="1120">
                  <c:v>5426</c:v>
                </c:pt>
                <c:pt idx="1121">
                  <c:v>5267</c:v>
                </c:pt>
                <c:pt idx="1122">
                  <c:v>5107</c:v>
                </c:pt>
                <c:pt idx="1123">
                  <c:v>4948</c:v>
                </c:pt>
                <c:pt idx="1124">
                  <c:v>4788</c:v>
                </c:pt>
                <c:pt idx="1125">
                  <c:v>5091</c:v>
                </c:pt>
                <c:pt idx="1126">
                  <c:v>4941</c:v>
                </c:pt>
                <c:pt idx="1127">
                  <c:v>4791</c:v>
                </c:pt>
                <c:pt idx="1128">
                  <c:v>4642</c:v>
                </c:pt>
                <c:pt idx="1129">
                  <c:v>4492</c:v>
                </c:pt>
                <c:pt idx="1130">
                  <c:v>4635</c:v>
                </c:pt>
                <c:pt idx="1131">
                  <c:v>4499</c:v>
                </c:pt>
                <c:pt idx="1132">
                  <c:v>4363</c:v>
                </c:pt>
                <c:pt idx="1133">
                  <c:v>4226</c:v>
                </c:pt>
                <c:pt idx="1134">
                  <c:v>4090</c:v>
                </c:pt>
                <c:pt idx="1135">
                  <c:v>5187</c:v>
                </c:pt>
                <c:pt idx="1136">
                  <c:v>5034</c:v>
                </c:pt>
                <c:pt idx="1137">
                  <c:v>4882</c:v>
                </c:pt>
                <c:pt idx="1138">
                  <c:v>4729</c:v>
                </c:pt>
                <c:pt idx="1139">
                  <c:v>4576</c:v>
                </c:pt>
                <c:pt idx="1140">
                  <c:v>5419</c:v>
                </c:pt>
                <c:pt idx="1141">
                  <c:v>5259</c:v>
                </c:pt>
                <c:pt idx="1142">
                  <c:v>5100</c:v>
                </c:pt>
                <c:pt idx="1143">
                  <c:v>4940</c:v>
                </c:pt>
                <c:pt idx="1144">
                  <c:v>4781</c:v>
                </c:pt>
                <c:pt idx="1145">
                  <c:v>5426</c:v>
                </c:pt>
                <c:pt idx="1146">
                  <c:v>5267</c:v>
                </c:pt>
                <c:pt idx="1147">
                  <c:v>5107</c:v>
                </c:pt>
                <c:pt idx="1148">
                  <c:v>4948</c:v>
                </c:pt>
                <c:pt idx="1149">
                  <c:v>4788</c:v>
                </c:pt>
                <c:pt idx="1150">
                  <c:v>5091</c:v>
                </c:pt>
                <c:pt idx="1151">
                  <c:v>4941</c:v>
                </c:pt>
                <c:pt idx="1152">
                  <c:v>4791</c:v>
                </c:pt>
                <c:pt idx="1153">
                  <c:v>4642</c:v>
                </c:pt>
                <c:pt idx="1154">
                  <c:v>4492</c:v>
                </c:pt>
                <c:pt idx="1155">
                  <c:v>4777</c:v>
                </c:pt>
                <c:pt idx="1156">
                  <c:v>4636</c:v>
                </c:pt>
                <c:pt idx="1157">
                  <c:v>4496</c:v>
                </c:pt>
                <c:pt idx="1158">
                  <c:v>4355</c:v>
                </c:pt>
                <c:pt idx="1159">
                  <c:v>4215</c:v>
                </c:pt>
                <c:pt idx="1160">
                  <c:v>5294</c:v>
                </c:pt>
                <c:pt idx="1161">
                  <c:v>5139</c:v>
                </c:pt>
                <c:pt idx="1162">
                  <c:v>4983</c:v>
                </c:pt>
                <c:pt idx="1163">
                  <c:v>4827</c:v>
                </c:pt>
                <c:pt idx="1164">
                  <c:v>4672</c:v>
                </c:pt>
                <c:pt idx="1165">
                  <c:v>5440</c:v>
                </c:pt>
                <c:pt idx="1166">
                  <c:v>5280</c:v>
                </c:pt>
                <c:pt idx="1167">
                  <c:v>5120</c:v>
                </c:pt>
                <c:pt idx="1168">
                  <c:v>4960</c:v>
                </c:pt>
                <c:pt idx="1169">
                  <c:v>4800</c:v>
                </c:pt>
                <c:pt idx="1170">
                  <c:v>5356</c:v>
                </c:pt>
                <c:pt idx="1171">
                  <c:v>5199</c:v>
                </c:pt>
                <c:pt idx="1172">
                  <c:v>5041</c:v>
                </c:pt>
                <c:pt idx="1173">
                  <c:v>4884</c:v>
                </c:pt>
                <c:pt idx="1174">
                  <c:v>4726</c:v>
                </c:pt>
                <c:pt idx="1175">
                  <c:v>4944</c:v>
                </c:pt>
                <c:pt idx="1176">
                  <c:v>4798</c:v>
                </c:pt>
                <c:pt idx="1177">
                  <c:v>4653</c:v>
                </c:pt>
                <c:pt idx="1178">
                  <c:v>4507</c:v>
                </c:pt>
                <c:pt idx="1179">
                  <c:v>4362</c:v>
                </c:pt>
                <c:pt idx="1180">
                  <c:v>4879</c:v>
                </c:pt>
                <c:pt idx="1181">
                  <c:v>4736</c:v>
                </c:pt>
                <c:pt idx="1182">
                  <c:v>4592</c:v>
                </c:pt>
                <c:pt idx="1183">
                  <c:v>4449</c:v>
                </c:pt>
                <c:pt idx="1184">
                  <c:v>4305</c:v>
                </c:pt>
                <c:pt idx="1185">
                  <c:v>4162</c:v>
                </c:pt>
                <c:pt idx="1186">
                  <c:v>5446</c:v>
                </c:pt>
                <c:pt idx="1187">
                  <c:v>5285</c:v>
                </c:pt>
                <c:pt idx="1188">
                  <c:v>5125</c:v>
                </c:pt>
                <c:pt idx="1189">
                  <c:v>4965</c:v>
                </c:pt>
                <c:pt idx="1190">
                  <c:v>4805</c:v>
                </c:pt>
                <c:pt idx="1191">
                  <c:v>4645</c:v>
                </c:pt>
                <c:pt idx="1192">
                  <c:v>5532</c:v>
                </c:pt>
                <c:pt idx="1193">
                  <c:v>5369</c:v>
                </c:pt>
                <c:pt idx="1194">
                  <c:v>5206</c:v>
                </c:pt>
                <c:pt idx="1195">
                  <c:v>5044</c:v>
                </c:pt>
                <c:pt idx="1196">
                  <c:v>4881</c:v>
                </c:pt>
                <c:pt idx="1197">
                  <c:v>4718</c:v>
                </c:pt>
                <c:pt idx="1198">
                  <c:v>5368</c:v>
                </c:pt>
                <c:pt idx="1199">
                  <c:v>5210</c:v>
                </c:pt>
                <c:pt idx="1200">
                  <c:v>5052</c:v>
                </c:pt>
                <c:pt idx="1201">
                  <c:v>4894</c:v>
                </c:pt>
                <c:pt idx="1202">
                  <c:v>4736</c:v>
                </c:pt>
                <c:pt idx="1203">
                  <c:v>4578</c:v>
                </c:pt>
                <c:pt idx="1204">
                  <c:v>4826</c:v>
                </c:pt>
                <c:pt idx="1205">
                  <c:v>4684</c:v>
                </c:pt>
                <c:pt idx="1206">
                  <c:v>4542</c:v>
                </c:pt>
                <c:pt idx="1207">
                  <c:v>4400</c:v>
                </c:pt>
                <c:pt idx="1208">
                  <c:v>4258</c:v>
                </c:pt>
                <c:pt idx="1209">
                  <c:v>4116</c:v>
                </c:pt>
                <c:pt idx="1210">
                  <c:v>7127</c:v>
                </c:pt>
                <c:pt idx="1211">
                  <c:v>6923</c:v>
                </c:pt>
                <c:pt idx="1212">
                  <c:v>6720</c:v>
                </c:pt>
                <c:pt idx="1213">
                  <c:v>6516</c:v>
                </c:pt>
                <c:pt idx="1214">
                  <c:v>8060</c:v>
                </c:pt>
                <c:pt idx="1215">
                  <c:v>7829</c:v>
                </c:pt>
                <c:pt idx="1216">
                  <c:v>7599</c:v>
                </c:pt>
                <c:pt idx="1217">
                  <c:v>7369</c:v>
                </c:pt>
                <c:pt idx="1218">
                  <c:v>8450</c:v>
                </c:pt>
                <c:pt idx="1219">
                  <c:v>8209</c:v>
                </c:pt>
                <c:pt idx="1220">
                  <c:v>7967</c:v>
                </c:pt>
                <c:pt idx="1221">
                  <c:v>7726</c:v>
                </c:pt>
                <c:pt idx="1222">
                  <c:v>8452</c:v>
                </c:pt>
                <c:pt idx="1223">
                  <c:v>8211</c:v>
                </c:pt>
                <c:pt idx="1224">
                  <c:v>7969</c:v>
                </c:pt>
                <c:pt idx="1225">
                  <c:v>7728</c:v>
                </c:pt>
                <c:pt idx="1226">
                  <c:v>7877</c:v>
                </c:pt>
                <c:pt idx="1227">
                  <c:v>7652</c:v>
                </c:pt>
                <c:pt idx="1228">
                  <c:v>7427</c:v>
                </c:pt>
                <c:pt idx="1229">
                  <c:v>7202</c:v>
                </c:pt>
                <c:pt idx="1230">
                  <c:v>6919</c:v>
                </c:pt>
                <c:pt idx="1231">
                  <c:v>6716</c:v>
                </c:pt>
                <c:pt idx="1232">
                  <c:v>6512</c:v>
                </c:pt>
                <c:pt idx="1233">
                  <c:v>6309</c:v>
                </c:pt>
                <c:pt idx="1234">
                  <c:v>6105</c:v>
                </c:pt>
                <c:pt idx="1235">
                  <c:v>7814</c:v>
                </c:pt>
                <c:pt idx="1236">
                  <c:v>7584</c:v>
                </c:pt>
                <c:pt idx="1237">
                  <c:v>7354</c:v>
                </c:pt>
                <c:pt idx="1238">
                  <c:v>7125</c:v>
                </c:pt>
                <c:pt idx="1239">
                  <c:v>6895</c:v>
                </c:pt>
                <c:pt idx="1240">
                  <c:v>8207</c:v>
                </c:pt>
                <c:pt idx="1241">
                  <c:v>7965</c:v>
                </c:pt>
                <c:pt idx="1242">
                  <c:v>7724</c:v>
                </c:pt>
                <c:pt idx="1243">
                  <c:v>7483</c:v>
                </c:pt>
                <c:pt idx="1244">
                  <c:v>7241</c:v>
                </c:pt>
                <c:pt idx="1245">
                  <c:v>8232</c:v>
                </c:pt>
                <c:pt idx="1246">
                  <c:v>7989</c:v>
                </c:pt>
                <c:pt idx="1247">
                  <c:v>7747</c:v>
                </c:pt>
                <c:pt idx="1248">
                  <c:v>7505</c:v>
                </c:pt>
                <c:pt idx="1249">
                  <c:v>7263</c:v>
                </c:pt>
                <c:pt idx="1250">
                  <c:v>7703</c:v>
                </c:pt>
                <c:pt idx="1251">
                  <c:v>7477</c:v>
                </c:pt>
                <c:pt idx="1252">
                  <c:v>7250</c:v>
                </c:pt>
                <c:pt idx="1253">
                  <c:v>7023</c:v>
                </c:pt>
                <c:pt idx="1254">
                  <c:v>6797</c:v>
                </c:pt>
                <c:pt idx="1255">
                  <c:v>6919</c:v>
                </c:pt>
                <c:pt idx="1256">
                  <c:v>6716</c:v>
                </c:pt>
                <c:pt idx="1257">
                  <c:v>6512</c:v>
                </c:pt>
                <c:pt idx="1258">
                  <c:v>6309</c:v>
                </c:pt>
                <c:pt idx="1259">
                  <c:v>6105</c:v>
                </c:pt>
                <c:pt idx="1260">
                  <c:v>7814</c:v>
                </c:pt>
                <c:pt idx="1261">
                  <c:v>7584</c:v>
                </c:pt>
                <c:pt idx="1262">
                  <c:v>7354</c:v>
                </c:pt>
                <c:pt idx="1263">
                  <c:v>7125</c:v>
                </c:pt>
                <c:pt idx="1264">
                  <c:v>6895</c:v>
                </c:pt>
                <c:pt idx="1265">
                  <c:v>8207</c:v>
                </c:pt>
                <c:pt idx="1266">
                  <c:v>7965</c:v>
                </c:pt>
                <c:pt idx="1267">
                  <c:v>7724</c:v>
                </c:pt>
                <c:pt idx="1268">
                  <c:v>7483</c:v>
                </c:pt>
                <c:pt idx="1269">
                  <c:v>7241</c:v>
                </c:pt>
                <c:pt idx="1270">
                  <c:v>8232</c:v>
                </c:pt>
                <c:pt idx="1271">
                  <c:v>7989</c:v>
                </c:pt>
                <c:pt idx="1272">
                  <c:v>7747</c:v>
                </c:pt>
                <c:pt idx="1273">
                  <c:v>7505</c:v>
                </c:pt>
                <c:pt idx="1274">
                  <c:v>7263</c:v>
                </c:pt>
                <c:pt idx="1275">
                  <c:v>7703</c:v>
                </c:pt>
                <c:pt idx="1276">
                  <c:v>7477</c:v>
                </c:pt>
                <c:pt idx="1277">
                  <c:v>7250</c:v>
                </c:pt>
                <c:pt idx="1278">
                  <c:v>7023</c:v>
                </c:pt>
                <c:pt idx="1279">
                  <c:v>6797</c:v>
                </c:pt>
                <c:pt idx="1280">
                  <c:v>7525</c:v>
                </c:pt>
                <c:pt idx="1281">
                  <c:v>7303</c:v>
                </c:pt>
                <c:pt idx="1282">
                  <c:v>7082</c:v>
                </c:pt>
                <c:pt idx="1283">
                  <c:v>6861</c:v>
                </c:pt>
                <c:pt idx="1284">
                  <c:v>6639</c:v>
                </c:pt>
                <c:pt idx="1285">
                  <c:v>6418</c:v>
                </c:pt>
                <c:pt idx="1286">
                  <c:v>6197</c:v>
                </c:pt>
                <c:pt idx="1287">
                  <c:v>5975</c:v>
                </c:pt>
                <c:pt idx="1288">
                  <c:v>5754</c:v>
                </c:pt>
                <c:pt idx="1289">
                  <c:v>5533</c:v>
                </c:pt>
                <c:pt idx="1290">
                  <c:v>5312</c:v>
                </c:pt>
                <c:pt idx="1291">
                  <c:v>8441</c:v>
                </c:pt>
                <c:pt idx="1292">
                  <c:v>8193</c:v>
                </c:pt>
                <c:pt idx="1293">
                  <c:v>7945</c:v>
                </c:pt>
                <c:pt idx="1294">
                  <c:v>7697</c:v>
                </c:pt>
                <c:pt idx="1295">
                  <c:v>7448</c:v>
                </c:pt>
                <c:pt idx="1296">
                  <c:v>7200</c:v>
                </c:pt>
                <c:pt idx="1297">
                  <c:v>6952</c:v>
                </c:pt>
                <c:pt idx="1298">
                  <c:v>6704</c:v>
                </c:pt>
                <c:pt idx="1299">
                  <c:v>6455</c:v>
                </c:pt>
                <c:pt idx="1300">
                  <c:v>6207</c:v>
                </c:pt>
                <c:pt idx="1301">
                  <c:v>5959</c:v>
                </c:pt>
                <c:pt idx="1302">
                  <c:v>8484</c:v>
                </c:pt>
                <c:pt idx="1303">
                  <c:v>8235</c:v>
                </c:pt>
                <c:pt idx="1304">
                  <c:v>7985</c:v>
                </c:pt>
                <c:pt idx="1305">
                  <c:v>7736</c:v>
                </c:pt>
                <c:pt idx="1306">
                  <c:v>7486</c:v>
                </c:pt>
                <c:pt idx="1307">
                  <c:v>7237</c:v>
                </c:pt>
                <c:pt idx="1308">
                  <c:v>6987</c:v>
                </c:pt>
                <c:pt idx="1309">
                  <c:v>6738</c:v>
                </c:pt>
                <c:pt idx="1310">
                  <c:v>6488</c:v>
                </c:pt>
                <c:pt idx="1311">
                  <c:v>6239</c:v>
                </c:pt>
                <c:pt idx="1312">
                  <c:v>5989</c:v>
                </c:pt>
                <c:pt idx="1313">
                  <c:v>8075</c:v>
                </c:pt>
                <c:pt idx="1314">
                  <c:v>7838</c:v>
                </c:pt>
                <c:pt idx="1315">
                  <c:v>7600</c:v>
                </c:pt>
                <c:pt idx="1316">
                  <c:v>7363</c:v>
                </c:pt>
                <c:pt idx="1317">
                  <c:v>7125</c:v>
                </c:pt>
                <c:pt idx="1318">
                  <c:v>6888</c:v>
                </c:pt>
                <c:pt idx="1319">
                  <c:v>6650</c:v>
                </c:pt>
                <c:pt idx="1320">
                  <c:v>6413</c:v>
                </c:pt>
                <c:pt idx="1321">
                  <c:v>6175</c:v>
                </c:pt>
                <c:pt idx="1322">
                  <c:v>5938</c:v>
                </c:pt>
                <c:pt idx="1323">
                  <c:v>5700</c:v>
                </c:pt>
                <c:pt idx="1324">
                  <c:v>7079</c:v>
                </c:pt>
                <c:pt idx="1325">
                  <c:v>6871</c:v>
                </c:pt>
                <c:pt idx="1326">
                  <c:v>6663</c:v>
                </c:pt>
                <c:pt idx="1327">
                  <c:v>6455</c:v>
                </c:pt>
                <c:pt idx="1328">
                  <c:v>6246</c:v>
                </c:pt>
                <c:pt idx="1329">
                  <c:v>6038</c:v>
                </c:pt>
                <c:pt idx="1330">
                  <c:v>5830</c:v>
                </c:pt>
                <c:pt idx="1331">
                  <c:v>5622</c:v>
                </c:pt>
                <c:pt idx="1332">
                  <c:v>5413</c:v>
                </c:pt>
                <c:pt idx="1333">
                  <c:v>5205</c:v>
                </c:pt>
                <c:pt idx="1334">
                  <c:v>4997</c:v>
                </c:pt>
                <c:pt idx="1335">
                  <c:v>7299</c:v>
                </c:pt>
                <c:pt idx="1336">
                  <c:v>7078</c:v>
                </c:pt>
                <c:pt idx="1337">
                  <c:v>6857</c:v>
                </c:pt>
                <c:pt idx="1338">
                  <c:v>6636</c:v>
                </c:pt>
                <c:pt idx="1339">
                  <c:v>6415</c:v>
                </c:pt>
                <c:pt idx="1340">
                  <c:v>6193</c:v>
                </c:pt>
                <c:pt idx="1341">
                  <c:v>5972</c:v>
                </c:pt>
                <c:pt idx="1342">
                  <c:v>5751</c:v>
                </c:pt>
                <c:pt idx="1343">
                  <c:v>5530</c:v>
                </c:pt>
                <c:pt idx="1344">
                  <c:v>5309</c:v>
                </c:pt>
                <c:pt idx="1345">
                  <c:v>5088</c:v>
                </c:pt>
                <c:pt idx="1346">
                  <c:v>4866</c:v>
                </c:pt>
                <c:pt idx="1347">
                  <c:v>4645</c:v>
                </c:pt>
                <c:pt idx="1348">
                  <c:v>4203</c:v>
                </c:pt>
                <c:pt idx="1349">
                  <c:v>3760</c:v>
                </c:pt>
                <c:pt idx="1350">
                  <c:v>8231</c:v>
                </c:pt>
                <c:pt idx="1351">
                  <c:v>7982</c:v>
                </c:pt>
                <c:pt idx="1352">
                  <c:v>7732</c:v>
                </c:pt>
                <c:pt idx="1353">
                  <c:v>7483</c:v>
                </c:pt>
                <c:pt idx="1354">
                  <c:v>7233</c:v>
                </c:pt>
                <c:pt idx="1355">
                  <c:v>6984</c:v>
                </c:pt>
                <c:pt idx="1356">
                  <c:v>6735</c:v>
                </c:pt>
                <c:pt idx="1357">
                  <c:v>6485</c:v>
                </c:pt>
                <c:pt idx="1358">
                  <c:v>6236</c:v>
                </c:pt>
                <c:pt idx="1359">
                  <c:v>5986</c:v>
                </c:pt>
                <c:pt idx="1360">
                  <c:v>5737</c:v>
                </c:pt>
                <c:pt idx="1361">
                  <c:v>5487</c:v>
                </c:pt>
                <c:pt idx="1362">
                  <c:v>5238</c:v>
                </c:pt>
                <c:pt idx="1363">
                  <c:v>4739</c:v>
                </c:pt>
                <c:pt idx="1364">
                  <c:v>4240</c:v>
                </c:pt>
                <c:pt idx="1365">
                  <c:v>8307</c:v>
                </c:pt>
                <c:pt idx="1366">
                  <c:v>8055</c:v>
                </c:pt>
                <c:pt idx="1367">
                  <c:v>7803</c:v>
                </c:pt>
                <c:pt idx="1368">
                  <c:v>7552</c:v>
                </c:pt>
                <c:pt idx="1369">
                  <c:v>7300</c:v>
                </c:pt>
                <c:pt idx="1370">
                  <c:v>7048</c:v>
                </c:pt>
                <c:pt idx="1371">
                  <c:v>6797</c:v>
                </c:pt>
                <c:pt idx="1372">
                  <c:v>6545</c:v>
                </c:pt>
                <c:pt idx="1373">
                  <c:v>6293</c:v>
                </c:pt>
                <c:pt idx="1374">
                  <c:v>6041</c:v>
                </c:pt>
                <c:pt idx="1375">
                  <c:v>5790</c:v>
                </c:pt>
                <c:pt idx="1376">
                  <c:v>5538</c:v>
                </c:pt>
                <c:pt idx="1377">
                  <c:v>5286</c:v>
                </c:pt>
                <c:pt idx="1378">
                  <c:v>4783</c:v>
                </c:pt>
                <c:pt idx="1379">
                  <c:v>4279</c:v>
                </c:pt>
                <c:pt idx="1380">
                  <c:v>7946</c:v>
                </c:pt>
                <c:pt idx="1381">
                  <c:v>7705</c:v>
                </c:pt>
                <c:pt idx="1382">
                  <c:v>7464</c:v>
                </c:pt>
                <c:pt idx="1383">
                  <c:v>7223</c:v>
                </c:pt>
                <c:pt idx="1384">
                  <c:v>6982</c:v>
                </c:pt>
                <c:pt idx="1385">
                  <c:v>6742</c:v>
                </c:pt>
                <c:pt idx="1386">
                  <c:v>6501</c:v>
                </c:pt>
                <c:pt idx="1387">
                  <c:v>6260</c:v>
                </c:pt>
                <c:pt idx="1388">
                  <c:v>6019</c:v>
                </c:pt>
                <c:pt idx="1389">
                  <c:v>5779</c:v>
                </c:pt>
                <c:pt idx="1390">
                  <c:v>5538</c:v>
                </c:pt>
                <c:pt idx="1391">
                  <c:v>5297</c:v>
                </c:pt>
                <c:pt idx="1392">
                  <c:v>5056</c:v>
                </c:pt>
                <c:pt idx="1393">
                  <c:v>4575</c:v>
                </c:pt>
                <c:pt idx="1394">
                  <c:v>4093</c:v>
                </c:pt>
                <c:pt idx="1395">
                  <c:v>6981</c:v>
                </c:pt>
                <c:pt idx="1396">
                  <c:v>6769</c:v>
                </c:pt>
                <c:pt idx="1397">
                  <c:v>6558</c:v>
                </c:pt>
                <c:pt idx="1398">
                  <c:v>6346</c:v>
                </c:pt>
                <c:pt idx="1399">
                  <c:v>6135</c:v>
                </c:pt>
                <c:pt idx="1400">
                  <c:v>5923</c:v>
                </c:pt>
                <c:pt idx="1401">
                  <c:v>5712</c:v>
                </c:pt>
                <c:pt idx="1402">
                  <c:v>5500</c:v>
                </c:pt>
                <c:pt idx="1403">
                  <c:v>5289</c:v>
                </c:pt>
                <c:pt idx="1404">
                  <c:v>5077</c:v>
                </c:pt>
                <c:pt idx="1405">
                  <c:v>4865</c:v>
                </c:pt>
                <c:pt idx="1406">
                  <c:v>4654</c:v>
                </c:pt>
                <c:pt idx="1407">
                  <c:v>4442</c:v>
                </c:pt>
                <c:pt idx="1408">
                  <c:v>4019</c:v>
                </c:pt>
                <c:pt idx="1409">
                  <c:v>3596</c:v>
                </c:pt>
                <c:pt idx="1410">
                  <c:v>7390</c:v>
                </c:pt>
                <c:pt idx="1411">
                  <c:v>7173</c:v>
                </c:pt>
                <c:pt idx="1412">
                  <c:v>6955</c:v>
                </c:pt>
                <c:pt idx="1413">
                  <c:v>6738</c:v>
                </c:pt>
                <c:pt idx="1414">
                  <c:v>6521</c:v>
                </c:pt>
                <c:pt idx="1415">
                  <c:v>6303</c:v>
                </c:pt>
                <c:pt idx="1416">
                  <c:v>6086</c:v>
                </c:pt>
                <c:pt idx="1417">
                  <c:v>5869</c:v>
                </c:pt>
                <c:pt idx="1418">
                  <c:v>5651</c:v>
                </c:pt>
                <c:pt idx="1419">
                  <c:v>5434</c:v>
                </c:pt>
                <c:pt idx="1420">
                  <c:v>5217</c:v>
                </c:pt>
                <c:pt idx="1421">
                  <c:v>8367</c:v>
                </c:pt>
                <c:pt idx="1422">
                  <c:v>8121</c:v>
                </c:pt>
                <c:pt idx="1423">
                  <c:v>7875</c:v>
                </c:pt>
                <c:pt idx="1424">
                  <c:v>7629</c:v>
                </c:pt>
                <c:pt idx="1425">
                  <c:v>7383</c:v>
                </c:pt>
                <c:pt idx="1426">
                  <c:v>7137</c:v>
                </c:pt>
                <c:pt idx="1427">
                  <c:v>6891</c:v>
                </c:pt>
                <c:pt idx="1428">
                  <c:v>6645</c:v>
                </c:pt>
                <c:pt idx="1429">
                  <c:v>6399</c:v>
                </c:pt>
                <c:pt idx="1430">
                  <c:v>6153</c:v>
                </c:pt>
                <c:pt idx="1431">
                  <c:v>5906</c:v>
                </c:pt>
                <c:pt idx="1432">
                  <c:v>8503</c:v>
                </c:pt>
                <c:pt idx="1433">
                  <c:v>8253</c:v>
                </c:pt>
                <c:pt idx="1434">
                  <c:v>8003</c:v>
                </c:pt>
                <c:pt idx="1435">
                  <c:v>7753</c:v>
                </c:pt>
                <c:pt idx="1436">
                  <c:v>7503</c:v>
                </c:pt>
                <c:pt idx="1437">
                  <c:v>7253</c:v>
                </c:pt>
                <c:pt idx="1438">
                  <c:v>7003</c:v>
                </c:pt>
                <c:pt idx="1439">
                  <c:v>6753</c:v>
                </c:pt>
                <c:pt idx="1440">
                  <c:v>6503</c:v>
                </c:pt>
                <c:pt idx="1441">
                  <c:v>6252</c:v>
                </c:pt>
                <c:pt idx="1442">
                  <c:v>6002</c:v>
                </c:pt>
                <c:pt idx="1443">
                  <c:v>8202</c:v>
                </c:pt>
                <c:pt idx="1444">
                  <c:v>7960</c:v>
                </c:pt>
                <c:pt idx="1445">
                  <c:v>7719</c:v>
                </c:pt>
                <c:pt idx="1446">
                  <c:v>7478</c:v>
                </c:pt>
                <c:pt idx="1447">
                  <c:v>7237</c:v>
                </c:pt>
                <c:pt idx="1448">
                  <c:v>6996</c:v>
                </c:pt>
                <c:pt idx="1449">
                  <c:v>6754</c:v>
                </c:pt>
                <c:pt idx="1450">
                  <c:v>6513</c:v>
                </c:pt>
                <c:pt idx="1451">
                  <c:v>6272</c:v>
                </c:pt>
                <c:pt idx="1452">
                  <c:v>6031</c:v>
                </c:pt>
                <c:pt idx="1453">
                  <c:v>5789</c:v>
                </c:pt>
                <c:pt idx="1454">
                  <c:v>7260</c:v>
                </c:pt>
                <c:pt idx="1455">
                  <c:v>7046</c:v>
                </c:pt>
                <c:pt idx="1456">
                  <c:v>6833</c:v>
                </c:pt>
                <c:pt idx="1457">
                  <c:v>6619</c:v>
                </c:pt>
                <c:pt idx="1458">
                  <c:v>6406</c:v>
                </c:pt>
                <c:pt idx="1459">
                  <c:v>6192</c:v>
                </c:pt>
                <c:pt idx="1460">
                  <c:v>5979</c:v>
                </c:pt>
                <c:pt idx="1461">
                  <c:v>5765</c:v>
                </c:pt>
                <c:pt idx="1462">
                  <c:v>5552</c:v>
                </c:pt>
                <c:pt idx="1463">
                  <c:v>5338</c:v>
                </c:pt>
                <c:pt idx="1464">
                  <c:v>5124</c:v>
                </c:pt>
                <c:pt idx="1465">
                  <c:v>6995</c:v>
                </c:pt>
                <c:pt idx="1466">
                  <c:v>6777</c:v>
                </c:pt>
                <c:pt idx="1467">
                  <c:v>6558</c:v>
                </c:pt>
                <c:pt idx="1468">
                  <c:v>6339</c:v>
                </c:pt>
                <c:pt idx="1469">
                  <c:v>6121</c:v>
                </c:pt>
                <c:pt idx="1470">
                  <c:v>5902</c:v>
                </c:pt>
                <c:pt idx="1471">
                  <c:v>5684</c:v>
                </c:pt>
                <c:pt idx="1472">
                  <c:v>5465</c:v>
                </c:pt>
                <c:pt idx="1473">
                  <c:v>5246</c:v>
                </c:pt>
                <c:pt idx="1474">
                  <c:v>5028</c:v>
                </c:pt>
                <c:pt idx="1475">
                  <c:v>4809</c:v>
                </c:pt>
                <c:pt idx="1476">
                  <c:v>4591</c:v>
                </c:pt>
                <c:pt idx="1477">
                  <c:v>4153</c:v>
                </c:pt>
                <c:pt idx="1478">
                  <c:v>3935</c:v>
                </c:pt>
                <c:pt idx="1479">
                  <c:v>3716</c:v>
                </c:pt>
                <c:pt idx="1480">
                  <c:v>3060</c:v>
                </c:pt>
                <c:pt idx="1481">
                  <c:v>7942</c:v>
                </c:pt>
                <c:pt idx="1482">
                  <c:v>7694</c:v>
                </c:pt>
                <c:pt idx="1483">
                  <c:v>7446</c:v>
                </c:pt>
                <c:pt idx="1484">
                  <c:v>7198</c:v>
                </c:pt>
                <c:pt idx="1485">
                  <c:v>6949</c:v>
                </c:pt>
                <c:pt idx="1486">
                  <c:v>6701</c:v>
                </c:pt>
                <c:pt idx="1487">
                  <c:v>6453</c:v>
                </c:pt>
                <c:pt idx="1488">
                  <c:v>6205</c:v>
                </c:pt>
                <c:pt idx="1489">
                  <c:v>5957</c:v>
                </c:pt>
                <c:pt idx="1490">
                  <c:v>5708</c:v>
                </c:pt>
                <c:pt idx="1491">
                  <c:v>5460</c:v>
                </c:pt>
                <c:pt idx="1492">
                  <c:v>5212</c:v>
                </c:pt>
                <c:pt idx="1493">
                  <c:v>4716</c:v>
                </c:pt>
                <c:pt idx="1494">
                  <c:v>4467</c:v>
                </c:pt>
                <c:pt idx="1495">
                  <c:v>4219</c:v>
                </c:pt>
                <c:pt idx="1496">
                  <c:v>3475</c:v>
                </c:pt>
                <c:pt idx="1497">
                  <c:v>8076</c:v>
                </c:pt>
                <c:pt idx="1498">
                  <c:v>7824</c:v>
                </c:pt>
                <c:pt idx="1499">
                  <c:v>7571</c:v>
                </c:pt>
                <c:pt idx="1500">
                  <c:v>7319</c:v>
                </c:pt>
                <c:pt idx="1501">
                  <c:v>7067</c:v>
                </c:pt>
                <c:pt idx="1502">
                  <c:v>6814</c:v>
                </c:pt>
                <c:pt idx="1503">
                  <c:v>6562</c:v>
                </c:pt>
                <c:pt idx="1504">
                  <c:v>6310</c:v>
                </c:pt>
                <c:pt idx="1505">
                  <c:v>6057</c:v>
                </c:pt>
                <c:pt idx="1506">
                  <c:v>5805</c:v>
                </c:pt>
                <c:pt idx="1507">
                  <c:v>5552</c:v>
                </c:pt>
                <c:pt idx="1508">
                  <c:v>5300</c:v>
                </c:pt>
                <c:pt idx="1509">
                  <c:v>4795</c:v>
                </c:pt>
                <c:pt idx="1510">
                  <c:v>4543</c:v>
                </c:pt>
                <c:pt idx="1511">
                  <c:v>4291</c:v>
                </c:pt>
                <c:pt idx="1512">
                  <c:v>3533</c:v>
                </c:pt>
                <c:pt idx="1513">
                  <c:v>7797</c:v>
                </c:pt>
                <c:pt idx="1514">
                  <c:v>7553</c:v>
                </c:pt>
                <c:pt idx="1515">
                  <c:v>7309</c:v>
                </c:pt>
                <c:pt idx="1516">
                  <c:v>7066</c:v>
                </c:pt>
                <c:pt idx="1517">
                  <c:v>6822</c:v>
                </c:pt>
                <c:pt idx="1518">
                  <c:v>6578</c:v>
                </c:pt>
                <c:pt idx="1519">
                  <c:v>6335</c:v>
                </c:pt>
                <c:pt idx="1520">
                  <c:v>6091</c:v>
                </c:pt>
                <c:pt idx="1521">
                  <c:v>5847</c:v>
                </c:pt>
                <c:pt idx="1522">
                  <c:v>5604</c:v>
                </c:pt>
                <c:pt idx="1523">
                  <c:v>5360</c:v>
                </c:pt>
                <c:pt idx="1524">
                  <c:v>5117</c:v>
                </c:pt>
                <c:pt idx="1525">
                  <c:v>4629</c:v>
                </c:pt>
                <c:pt idx="1526">
                  <c:v>4386</c:v>
                </c:pt>
                <c:pt idx="1527">
                  <c:v>4142</c:v>
                </c:pt>
                <c:pt idx="1528">
                  <c:v>3411</c:v>
                </c:pt>
                <c:pt idx="1529">
                  <c:v>6897</c:v>
                </c:pt>
                <c:pt idx="1530">
                  <c:v>6682</c:v>
                </c:pt>
                <c:pt idx="1531">
                  <c:v>6466</c:v>
                </c:pt>
                <c:pt idx="1532">
                  <c:v>6251</c:v>
                </c:pt>
                <c:pt idx="1533">
                  <c:v>6035</c:v>
                </c:pt>
                <c:pt idx="1534">
                  <c:v>5820</c:v>
                </c:pt>
                <c:pt idx="1535">
                  <c:v>5604</c:v>
                </c:pt>
                <c:pt idx="1536">
                  <c:v>5389</c:v>
                </c:pt>
                <c:pt idx="1537">
                  <c:v>5173</c:v>
                </c:pt>
                <c:pt idx="1538">
                  <c:v>4958</c:v>
                </c:pt>
                <c:pt idx="1539">
                  <c:v>4742</c:v>
                </c:pt>
                <c:pt idx="1540">
                  <c:v>4526</c:v>
                </c:pt>
                <c:pt idx="1541">
                  <c:v>4095</c:v>
                </c:pt>
                <c:pt idx="1542">
                  <c:v>3880</c:v>
                </c:pt>
                <c:pt idx="1543">
                  <c:v>3664</c:v>
                </c:pt>
                <c:pt idx="1544">
                  <c:v>3018</c:v>
                </c:pt>
                <c:pt idx="1545">
                  <c:v>7311</c:v>
                </c:pt>
                <c:pt idx="1546">
                  <c:v>7096</c:v>
                </c:pt>
                <c:pt idx="1547">
                  <c:v>6881</c:v>
                </c:pt>
                <c:pt idx="1548">
                  <c:v>6666</c:v>
                </c:pt>
                <c:pt idx="1549">
                  <c:v>6451</c:v>
                </c:pt>
                <c:pt idx="1550">
                  <c:v>8148</c:v>
                </c:pt>
                <c:pt idx="1551">
                  <c:v>7908</c:v>
                </c:pt>
                <c:pt idx="1552">
                  <c:v>7669</c:v>
                </c:pt>
                <c:pt idx="1553">
                  <c:v>7429</c:v>
                </c:pt>
                <c:pt idx="1554">
                  <c:v>7189</c:v>
                </c:pt>
                <c:pt idx="1555">
                  <c:v>8264</c:v>
                </c:pt>
                <c:pt idx="1556">
                  <c:v>8021</c:v>
                </c:pt>
                <c:pt idx="1557">
                  <c:v>7778</c:v>
                </c:pt>
                <c:pt idx="1558">
                  <c:v>7535</c:v>
                </c:pt>
                <c:pt idx="1559">
                  <c:v>7292</c:v>
                </c:pt>
                <c:pt idx="1560">
                  <c:v>7967</c:v>
                </c:pt>
                <c:pt idx="1561">
                  <c:v>7733</c:v>
                </c:pt>
                <c:pt idx="1562">
                  <c:v>7499</c:v>
                </c:pt>
                <c:pt idx="1563">
                  <c:v>7264</c:v>
                </c:pt>
                <c:pt idx="1564">
                  <c:v>7030</c:v>
                </c:pt>
                <c:pt idx="1565">
                  <c:v>7139</c:v>
                </c:pt>
                <c:pt idx="1566">
                  <c:v>6929</c:v>
                </c:pt>
                <c:pt idx="1567">
                  <c:v>6719</c:v>
                </c:pt>
                <c:pt idx="1568">
                  <c:v>6509</c:v>
                </c:pt>
                <c:pt idx="1569">
                  <c:v>6299</c:v>
                </c:pt>
                <c:pt idx="1570">
                  <c:v>7320</c:v>
                </c:pt>
                <c:pt idx="1571">
                  <c:v>7098</c:v>
                </c:pt>
                <c:pt idx="1572">
                  <c:v>6876</c:v>
                </c:pt>
                <c:pt idx="1573">
                  <c:v>6654</c:v>
                </c:pt>
                <c:pt idx="1574">
                  <c:v>6432</c:v>
                </c:pt>
                <c:pt idx="1575">
                  <c:v>6211</c:v>
                </c:pt>
                <c:pt idx="1576">
                  <c:v>5989</c:v>
                </c:pt>
                <c:pt idx="1577">
                  <c:v>5767</c:v>
                </c:pt>
                <c:pt idx="1578">
                  <c:v>5545</c:v>
                </c:pt>
                <c:pt idx="1579">
                  <c:v>5323</c:v>
                </c:pt>
                <c:pt idx="1580">
                  <c:v>8137</c:v>
                </c:pt>
                <c:pt idx="1581">
                  <c:v>7891</c:v>
                </c:pt>
                <c:pt idx="1582">
                  <c:v>7644</c:v>
                </c:pt>
                <c:pt idx="1583">
                  <c:v>7397</c:v>
                </c:pt>
                <c:pt idx="1584">
                  <c:v>7151</c:v>
                </c:pt>
                <c:pt idx="1585">
                  <c:v>6904</c:v>
                </c:pt>
                <c:pt idx="1586">
                  <c:v>6658</c:v>
                </c:pt>
                <c:pt idx="1587">
                  <c:v>6411</c:v>
                </c:pt>
                <c:pt idx="1588">
                  <c:v>6165</c:v>
                </c:pt>
                <c:pt idx="1589">
                  <c:v>5918</c:v>
                </c:pt>
                <c:pt idx="1590">
                  <c:v>8150</c:v>
                </c:pt>
                <c:pt idx="1591">
                  <c:v>7903</c:v>
                </c:pt>
                <c:pt idx="1592">
                  <c:v>7656</c:v>
                </c:pt>
                <c:pt idx="1593">
                  <c:v>7409</c:v>
                </c:pt>
                <c:pt idx="1594">
                  <c:v>7162</c:v>
                </c:pt>
                <c:pt idx="1595">
                  <c:v>6915</c:v>
                </c:pt>
                <c:pt idx="1596">
                  <c:v>6668</c:v>
                </c:pt>
                <c:pt idx="1597">
                  <c:v>6421</c:v>
                </c:pt>
                <c:pt idx="1598">
                  <c:v>6174</c:v>
                </c:pt>
                <c:pt idx="1599">
                  <c:v>5927</c:v>
                </c:pt>
                <c:pt idx="1600">
                  <c:v>7733</c:v>
                </c:pt>
                <c:pt idx="1601">
                  <c:v>7498</c:v>
                </c:pt>
                <c:pt idx="1602">
                  <c:v>7264</c:v>
                </c:pt>
                <c:pt idx="1603">
                  <c:v>7030</c:v>
                </c:pt>
                <c:pt idx="1604">
                  <c:v>6795</c:v>
                </c:pt>
                <c:pt idx="1605">
                  <c:v>6561</c:v>
                </c:pt>
                <c:pt idx="1606">
                  <c:v>6327</c:v>
                </c:pt>
                <c:pt idx="1607">
                  <c:v>6092</c:v>
                </c:pt>
                <c:pt idx="1608">
                  <c:v>5858</c:v>
                </c:pt>
                <c:pt idx="1609">
                  <c:v>5624</c:v>
                </c:pt>
                <c:pt idx="1610">
                  <c:v>6797</c:v>
                </c:pt>
                <c:pt idx="1611">
                  <c:v>6591</c:v>
                </c:pt>
                <c:pt idx="1612">
                  <c:v>6385</c:v>
                </c:pt>
                <c:pt idx="1613">
                  <c:v>6179</c:v>
                </c:pt>
                <c:pt idx="1614">
                  <c:v>5973</c:v>
                </c:pt>
                <c:pt idx="1615">
                  <c:v>5767</c:v>
                </c:pt>
                <c:pt idx="1616">
                  <c:v>5561</c:v>
                </c:pt>
                <c:pt idx="1617">
                  <c:v>5355</c:v>
                </c:pt>
                <c:pt idx="1618">
                  <c:v>5149</c:v>
                </c:pt>
                <c:pt idx="1619">
                  <c:v>4943</c:v>
                </c:pt>
                <c:pt idx="1620">
                  <c:v>7527</c:v>
                </c:pt>
                <c:pt idx="1621">
                  <c:v>7306</c:v>
                </c:pt>
                <c:pt idx="1622">
                  <c:v>7085</c:v>
                </c:pt>
                <c:pt idx="1623">
                  <c:v>6863</c:v>
                </c:pt>
                <c:pt idx="1624">
                  <c:v>6642</c:v>
                </c:pt>
                <c:pt idx="1625">
                  <c:v>6421</c:v>
                </c:pt>
                <c:pt idx="1626">
                  <c:v>6199</c:v>
                </c:pt>
                <c:pt idx="1627">
                  <c:v>5978</c:v>
                </c:pt>
                <c:pt idx="1628">
                  <c:v>5756</c:v>
                </c:pt>
                <c:pt idx="1629">
                  <c:v>5535</c:v>
                </c:pt>
                <c:pt idx="1630">
                  <c:v>5314</c:v>
                </c:pt>
                <c:pt idx="1631">
                  <c:v>8399</c:v>
                </c:pt>
                <c:pt idx="1632">
                  <c:v>8152</c:v>
                </c:pt>
                <c:pt idx="1633">
                  <c:v>7905</c:v>
                </c:pt>
                <c:pt idx="1634">
                  <c:v>7658</c:v>
                </c:pt>
                <c:pt idx="1635">
                  <c:v>7411</c:v>
                </c:pt>
                <c:pt idx="1636">
                  <c:v>7164</c:v>
                </c:pt>
                <c:pt idx="1637">
                  <c:v>6917</c:v>
                </c:pt>
                <c:pt idx="1638">
                  <c:v>6670</c:v>
                </c:pt>
                <c:pt idx="1639">
                  <c:v>6423</c:v>
                </c:pt>
                <c:pt idx="1640">
                  <c:v>6176</c:v>
                </c:pt>
                <c:pt idx="1641">
                  <c:v>5929</c:v>
                </c:pt>
                <c:pt idx="1642">
                  <c:v>8417</c:v>
                </c:pt>
                <c:pt idx="1643">
                  <c:v>8170</c:v>
                </c:pt>
                <c:pt idx="1644">
                  <c:v>7922</c:v>
                </c:pt>
                <c:pt idx="1645">
                  <c:v>7675</c:v>
                </c:pt>
                <c:pt idx="1646">
                  <c:v>7427</c:v>
                </c:pt>
                <c:pt idx="1647">
                  <c:v>7179</c:v>
                </c:pt>
                <c:pt idx="1648">
                  <c:v>6932</c:v>
                </c:pt>
                <c:pt idx="1649">
                  <c:v>6684</c:v>
                </c:pt>
                <c:pt idx="1650">
                  <c:v>6437</c:v>
                </c:pt>
                <c:pt idx="1651">
                  <c:v>6189</c:v>
                </c:pt>
                <c:pt idx="1652">
                  <c:v>5942</c:v>
                </c:pt>
                <c:pt idx="1653">
                  <c:v>7989</c:v>
                </c:pt>
                <c:pt idx="1654">
                  <c:v>7754</c:v>
                </c:pt>
                <c:pt idx="1655">
                  <c:v>7519</c:v>
                </c:pt>
                <c:pt idx="1656">
                  <c:v>7284</c:v>
                </c:pt>
                <c:pt idx="1657">
                  <c:v>7049</c:v>
                </c:pt>
                <c:pt idx="1658">
                  <c:v>6814</c:v>
                </c:pt>
                <c:pt idx="1659">
                  <c:v>6579</c:v>
                </c:pt>
                <c:pt idx="1660">
                  <c:v>6344</c:v>
                </c:pt>
                <c:pt idx="1661">
                  <c:v>6109</c:v>
                </c:pt>
                <c:pt idx="1662">
                  <c:v>5874</c:v>
                </c:pt>
                <c:pt idx="1663">
                  <c:v>5639</c:v>
                </c:pt>
                <c:pt idx="1664">
                  <c:v>7006</c:v>
                </c:pt>
                <c:pt idx="1665">
                  <c:v>6800</c:v>
                </c:pt>
                <c:pt idx="1666">
                  <c:v>6594</c:v>
                </c:pt>
                <c:pt idx="1667">
                  <c:v>6388</c:v>
                </c:pt>
                <c:pt idx="1668">
                  <c:v>6182</c:v>
                </c:pt>
                <c:pt idx="1669">
                  <c:v>5976</c:v>
                </c:pt>
                <c:pt idx="1670">
                  <c:v>5770</c:v>
                </c:pt>
                <c:pt idx="1671">
                  <c:v>5564</c:v>
                </c:pt>
                <c:pt idx="1672">
                  <c:v>5358</c:v>
                </c:pt>
                <c:pt idx="1673">
                  <c:v>5152</c:v>
                </c:pt>
                <c:pt idx="1674">
                  <c:v>4946</c:v>
                </c:pt>
                <c:pt idx="1675">
                  <c:v>6890</c:v>
                </c:pt>
                <c:pt idx="1676">
                  <c:v>6681</c:v>
                </c:pt>
                <c:pt idx="1677">
                  <c:v>6472</c:v>
                </c:pt>
                <c:pt idx="1678">
                  <c:v>7716</c:v>
                </c:pt>
                <c:pt idx="1679">
                  <c:v>7482</c:v>
                </c:pt>
                <c:pt idx="1680">
                  <c:v>7248</c:v>
                </c:pt>
                <c:pt idx="1681">
                  <c:v>7954</c:v>
                </c:pt>
                <c:pt idx="1682">
                  <c:v>7713</c:v>
                </c:pt>
                <c:pt idx="1683">
                  <c:v>7472</c:v>
                </c:pt>
                <c:pt idx="1684">
                  <c:v>7817</c:v>
                </c:pt>
                <c:pt idx="1685">
                  <c:v>7580</c:v>
                </c:pt>
                <c:pt idx="1686">
                  <c:v>7343</c:v>
                </c:pt>
                <c:pt idx="1687">
                  <c:v>7172</c:v>
                </c:pt>
                <c:pt idx="1688">
                  <c:v>6954</c:v>
                </c:pt>
                <c:pt idx="1689">
                  <c:v>6737</c:v>
                </c:pt>
                <c:pt idx="1690">
                  <c:v>6994</c:v>
                </c:pt>
                <c:pt idx="1691">
                  <c:v>6788</c:v>
                </c:pt>
                <c:pt idx="1692">
                  <c:v>6582</c:v>
                </c:pt>
                <c:pt idx="1693">
                  <c:v>6377</c:v>
                </c:pt>
                <c:pt idx="1694">
                  <c:v>7885</c:v>
                </c:pt>
                <c:pt idx="1695">
                  <c:v>7653</c:v>
                </c:pt>
                <c:pt idx="1696">
                  <c:v>7422</c:v>
                </c:pt>
                <c:pt idx="1697">
                  <c:v>7190</c:v>
                </c:pt>
                <c:pt idx="1698">
                  <c:v>8211</c:v>
                </c:pt>
                <c:pt idx="1699">
                  <c:v>7969</c:v>
                </c:pt>
                <c:pt idx="1700">
                  <c:v>7728</c:v>
                </c:pt>
                <c:pt idx="1701">
                  <c:v>7486</c:v>
                </c:pt>
                <c:pt idx="1702">
                  <c:v>8151</c:v>
                </c:pt>
                <c:pt idx="1703">
                  <c:v>7911</c:v>
                </c:pt>
                <c:pt idx="1704">
                  <c:v>7672</c:v>
                </c:pt>
                <c:pt idx="1705">
                  <c:v>7432</c:v>
                </c:pt>
                <c:pt idx="1706">
                  <c:v>7541</c:v>
                </c:pt>
                <c:pt idx="1707">
                  <c:v>7319</c:v>
                </c:pt>
                <c:pt idx="1708">
                  <c:v>7097</c:v>
                </c:pt>
                <c:pt idx="1709">
                  <c:v>6876</c:v>
                </c:pt>
                <c:pt idx="1710">
                  <c:v>6955</c:v>
                </c:pt>
                <c:pt idx="1711">
                  <c:v>6750</c:v>
                </c:pt>
                <c:pt idx="1712">
                  <c:v>6546</c:v>
                </c:pt>
                <c:pt idx="1713">
                  <c:v>6341</c:v>
                </c:pt>
                <c:pt idx="1714">
                  <c:v>6137</c:v>
                </c:pt>
                <c:pt idx="1715">
                  <c:v>7850</c:v>
                </c:pt>
                <c:pt idx="1716">
                  <c:v>7620</c:v>
                </c:pt>
                <c:pt idx="1717">
                  <c:v>7389</c:v>
                </c:pt>
                <c:pt idx="1718">
                  <c:v>7158</c:v>
                </c:pt>
                <c:pt idx="1719">
                  <c:v>6927</c:v>
                </c:pt>
                <c:pt idx="1720">
                  <c:v>8215</c:v>
                </c:pt>
                <c:pt idx="1721">
                  <c:v>7973</c:v>
                </c:pt>
                <c:pt idx="1722">
                  <c:v>7732</c:v>
                </c:pt>
                <c:pt idx="1723">
                  <c:v>7490</c:v>
                </c:pt>
                <c:pt idx="1724">
                  <c:v>7248</c:v>
                </c:pt>
                <c:pt idx="1725">
                  <c:v>8199</c:v>
                </c:pt>
                <c:pt idx="1726">
                  <c:v>7957</c:v>
                </c:pt>
                <c:pt idx="1727">
                  <c:v>7716</c:v>
                </c:pt>
                <c:pt idx="1728">
                  <c:v>7475</c:v>
                </c:pt>
                <c:pt idx="1729">
                  <c:v>7234</c:v>
                </c:pt>
                <c:pt idx="1730">
                  <c:v>7629</c:v>
                </c:pt>
                <c:pt idx="1731">
                  <c:v>7405</c:v>
                </c:pt>
                <c:pt idx="1732">
                  <c:v>7180</c:v>
                </c:pt>
                <c:pt idx="1733">
                  <c:v>6956</c:v>
                </c:pt>
                <c:pt idx="1734">
                  <c:v>6732</c:v>
                </c:pt>
                <c:pt idx="1735">
                  <c:v>6955</c:v>
                </c:pt>
                <c:pt idx="1736">
                  <c:v>6750</c:v>
                </c:pt>
                <c:pt idx="1737">
                  <c:v>6546</c:v>
                </c:pt>
                <c:pt idx="1738">
                  <c:v>6341</c:v>
                </c:pt>
                <c:pt idx="1739">
                  <c:v>6137</c:v>
                </c:pt>
                <c:pt idx="1740">
                  <c:v>7850</c:v>
                </c:pt>
                <c:pt idx="1741">
                  <c:v>7620</c:v>
                </c:pt>
                <c:pt idx="1742">
                  <c:v>7389</c:v>
                </c:pt>
                <c:pt idx="1743">
                  <c:v>7158</c:v>
                </c:pt>
                <c:pt idx="1744">
                  <c:v>6927</c:v>
                </c:pt>
                <c:pt idx="1745">
                  <c:v>8215</c:v>
                </c:pt>
                <c:pt idx="1746">
                  <c:v>7973</c:v>
                </c:pt>
                <c:pt idx="1747">
                  <c:v>7732</c:v>
                </c:pt>
                <c:pt idx="1748">
                  <c:v>7490</c:v>
                </c:pt>
                <c:pt idx="1749">
                  <c:v>7248</c:v>
                </c:pt>
                <c:pt idx="1750">
                  <c:v>8199</c:v>
                </c:pt>
                <c:pt idx="1751">
                  <c:v>7957</c:v>
                </c:pt>
                <c:pt idx="1752">
                  <c:v>7716</c:v>
                </c:pt>
                <c:pt idx="1753">
                  <c:v>7475</c:v>
                </c:pt>
                <c:pt idx="1754">
                  <c:v>7234</c:v>
                </c:pt>
                <c:pt idx="1755">
                  <c:v>7629</c:v>
                </c:pt>
                <c:pt idx="1756">
                  <c:v>7405</c:v>
                </c:pt>
                <c:pt idx="1757">
                  <c:v>7180</c:v>
                </c:pt>
                <c:pt idx="1758">
                  <c:v>6956</c:v>
                </c:pt>
                <c:pt idx="1759">
                  <c:v>6732</c:v>
                </c:pt>
                <c:pt idx="1760">
                  <c:v>7172</c:v>
                </c:pt>
                <c:pt idx="1761">
                  <c:v>6961</c:v>
                </c:pt>
                <c:pt idx="1762">
                  <c:v>6750</c:v>
                </c:pt>
                <c:pt idx="1763">
                  <c:v>6539</c:v>
                </c:pt>
                <c:pt idx="1764">
                  <c:v>6328</c:v>
                </c:pt>
                <c:pt idx="1765">
                  <c:v>8017</c:v>
                </c:pt>
                <c:pt idx="1766">
                  <c:v>7781</c:v>
                </c:pt>
                <c:pt idx="1767">
                  <c:v>7545</c:v>
                </c:pt>
                <c:pt idx="1768">
                  <c:v>7309</c:v>
                </c:pt>
                <c:pt idx="1769">
                  <c:v>7073</c:v>
                </c:pt>
                <c:pt idx="1770">
                  <c:v>8245</c:v>
                </c:pt>
                <c:pt idx="1771">
                  <c:v>8003</c:v>
                </c:pt>
                <c:pt idx="1772">
                  <c:v>7760</c:v>
                </c:pt>
                <c:pt idx="1773">
                  <c:v>7518</c:v>
                </c:pt>
                <c:pt idx="1774">
                  <c:v>7275</c:v>
                </c:pt>
                <c:pt idx="1775">
                  <c:v>8089</c:v>
                </c:pt>
                <c:pt idx="1776">
                  <c:v>7851</c:v>
                </c:pt>
                <c:pt idx="1777">
                  <c:v>7613</c:v>
                </c:pt>
                <c:pt idx="1778">
                  <c:v>7375</c:v>
                </c:pt>
                <c:pt idx="1779">
                  <c:v>7138</c:v>
                </c:pt>
                <c:pt idx="1780">
                  <c:v>7404</c:v>
                </c:pt>
                <c:pt idx="1781">
                  <c:v>7186</c:v>
                </c:pt>
                <c:pt idx="1782">
                  <c:v>6969</c:v>
                </c:pt>
                <c:pt idx="1783">
                  <c:v>6751</c:v>
                </c:pt>
                <c:pt idx="1784">
                  <c:v>6533</c:v>
                </c:pt>
                <c:pt idx="1785">
                  <c:v>7332</c:v>
                </c:pt>
                <c:pt idx="1786">
                  <c:v>7116</c:v>
                </c:pt>
                <c:pt idx="1787">
                  <c:v>6901</c:v>
                </c:pt>
                <c:pt idx="1788">
                  <c:v>6685</c:v>
                </c:pt>
                <c:pt idx="1789">
                  <c:v>6469</c:v>
                </c:pt>
                <c:pt idx="1790">
                  <c:v>6254</c:v>
                </c:pt>
                <c:pt idx="1791">
                  <c:v>8259</c:v>
                </c:pt>
                <c:pt idx="1792">
                  <c:v>8016</c:v>
                </c:pt>
                <c:pt idx="1793">
                  <c:v>7773</c:v>
                </c:pt>
                <c:pt idx="1794">
                  <c:v>7530</c:v>
                </c:pt>
                <c:pt idx="1795">
                  <c:v>7287</c:v>
                </c:pt>
                <c:pt idx="1796">
                  <c:v>7044</c:v>
                </c:pt>
                <c:pt idx="1797">
                  <c:v>8395</c:v>
                </c:pt>
                <c:pt idx="1798">
                  <c:v>8148</c:v>
                </c:pt>
                <c:pt idx="1799">
                  <c:v>7901</c:v>
                </c:pt>
                <c:pt idx="1800">
                  <c:v>7654</c:v>
                </c:pt>
                <c:pt idx="1801">
                  <c:v>7407</c:v>
                </c:pt>
                <c:pt idx="1802">
                  <c:v>7160</c:v>
                </c:pt>
                <c:pt idx="1803">
                  <c:v>8105</c:v>
                </c:pt>
                <c:pt idx="1804">
                  <c:v>7867</c:v>
                </c:pt>
                <c:pt idx="1805">
                  <c:v>7628</c:v>
                </c:pt>
                <c:pt idx="1806">
                  <c:v>7390</c:v>
                </c:pt>
                <c:pt idx="1807">
                  <c:v>7152</c:v>
                </c:pt>
                <c:pt idx="1808">
                  <c:v>6913</c:v>
                </c:pt>
                <c:pt idx="1809">
                  <c:v>7213</c:v>
                </c:pt>
                <c:pt idx="1810">
                  <c:v>7001</c:v>
                </c:pt>
                <c:pt idx="1811">
                  <c:v>6789</c:v>
                </c:pt>
                <c:pt idx="1812">
                  <c:v>6577</c:v>
                </c:pt>
                <c:pt idx="1813">
                  <c:v>6365</c:v>
                </c:pt>
                <c:pt idx="1814">
                  <c:v>6153</c:v>
                </c:pt>
                <c:pt idx="1815">
                  <c:v>9587</c:v>
                </c:pt>
                <c:pt idx="1816">
                  <c:v>9313</c:v>
                </c:pt>
                <c:pt idx="1817">
                  <c:v>9039</c:v>
                </c:pt>
                <c:pt idx="1818">
                  <c:v>8765</c:v>
                </c:pt>
                <c:pt idx="1819">
                  <c:v>10878</c:v>
                </c:pt>
                <c:pt idx="1820">
                  <c:v>10567</c:v>
                </c:pt>
                <c:pt idx="1821">
                  <c:v>10257</c:v>
                </c:pt>
                <c:pt idx="1822">
                  <c:v>9946</c:v>
                </c:pt>
                <c:pt idx="1823">
                  <c:v>11367</c:v>
                </c:pt>
                <c:pt idx="1824">
                  <c:v>11042</c:v>
                </c:pt>
                <c:pt idx="1825">
                  <c:v>10718</c:v>
                </c:pt>
                <c:pt idx="1826">
                  <c:v>10393</c:v>
                </c:pt>
                <c:pt idx="1827">
                  <c:v>11301</c:v>
                </c:pt>
                <c:pt idx="1828">
                  <c:v>10978</c:v>
                </c:pt>
                <c:pt idx="1829">
                  <c:v>10655</c:v>
                </c:pt>
                <c:pt idx="1830">
                  <c:v>10332</c:v>
                </c:pt>
                <c:pt idx="1831">
                  <c:v>10440</c:v>
                </c:pt>
                <c:pt idx="1832">
                  <c:v>10142</c:v>
                </c:pt>
                <c:pt idx="1833">
                  <c:v>9844</c:v>
                </c:pt>
                <c:pt idx="1834">
                  <c:v>9545</c:v>
                </c:pt>
                <c:pt idx="1835">
                  <c:v>9300</c:v>
                </c:pt>
                <c:pt idx="1836">
                  <c:v>9027</c:v>
                </c:pt>
                <c:pt idx="1837">
                  <c:v>8753</c:v>
                </c:pt>
                <c:pt idx="1838">
                  <c:v>8480</c:v>
                </c:pt>
                <c:pt idx="1839">
                  <c:v>8206</c:v>
                </c:pt>
                <c:pt idx="1840">
                  <c:v>10540</c:v>
                </c:pt>
                <c:pt idx="1841">
                  <c:v>10230</c:v>
                </c:pt>
                <c:pt idx="1842">
                  <c:v>9920</c:v>
                </c:pt>
                <c:pt idx="1843">
                  <c:v>9610</c:v>
                </c:pt>
                <c:pt idx="1844">
                  <c:v>9300</c:v>
                </c:pt>
                <c:pt idx="1845">
                  <c:v>11036</c:v>
                </c:pt>
                <c:pt idx="1846">
                  <c:v>10712</c:v>
                </c:pt>
                <c:pt idx="1847">
                  <c:v>10387</c:v>
                </c:pt>
                <c:pt idx="1848">
                  <c:v>10063</c:v>
                </c:pt>
                <c:pt idx="1849">
                  <c:v>9738</c:v>
                </c:pt>
                <c:pt idx="1850">
                  <c:v>11006</c:v>
                </c:pt>
                <c:pt idx="1851">
                  <c:v>10683</c:v>
                </c:pt>
                <c:pt idx="1852">
                  <c:v>10359</c:v>
                </c:pt>
                <c:pt idx="1853">
                  <c:v>10035</c:v>
                </c:pt>
                <c:pt idx="1854">
                  <c:v>9711</c:v>
                </c:pt>
                <c:pt idx="1855">
                  <c:v>10214</c:v>
                </c:pt>
                <c:pt idx="1856">
                  <c:v>9914</c:v>
                </c:pt>
                <c:pt idx="1857">
                  <c:v>9613</c:v>
                </c:pt>
                <c:pt idx="1858">
                  <c:v>9313</c:v>
                </c:pt>
                <c:pt idx="1859">
                  <c:v>9013</c:v>
                </c:pt>
                <c:pt idx="1860">
                  <c:v>9300</c:v>
                </c:pt>
                <c:pt idx="1861">
                  <c:v>9027</c:v>
                </c:pt>
                <c:pt idx="1862">
                  <c:v>8753</c:v>
                </c:pt>
                <c:pt idx="1863">
                  <c:v>8480</c:v>
                </c:pt>
                <c:pt idx="1864">
                  <c:v>8206</c:v>
                </c:pt>
                <c:pt idx="1865">
                  <c:v>10540</c:v>
                </c:pt>
                <c:pt idx="1866">
                  <c:v>10230</c:v>
                </c:pt>
                <c:pt idx="1867">
                  <c:v>9920</c:v>
                </c:pt>
                <c:pt idx="1868">
                  <c:v>9610</c:v>
                </c:pt>
                <c:pt idx="1869">
                  <c:v>9300</c:v>
                </c:pt>
                <c:pt idx="1870">
                  <c:v>11036</c:v>
                </c:pt>
                <c:pt idx="1871">
                  <c:v>10712</c:v>
                </c:pt>
                <c:pt idx="1872">
                  <c:v>10387</c:v>
                </c:pt>
                <c:pt idx="1873">
                  <c:v>10063</c:v>
                </c:pt>
                <c:pt idx="1874">
                  <c:v>9738</c:v>
                </c:pt>
                <c:pt idx="1875">
                  <c:v>11006</c:v>
                </c:pt>
                <c:pt idx="1876">
                  <c:v>10683</c:v>
                </c:pt>
                <c:pt idx="1877">
                  <c:v>10359</c:v>
                </c:pt>
                <c:pt idx="1878">
                  <c:v>10035</c:v>
                </c:pt>
                <c:pt idx="1879">
                  <c:v>9711</c:v>
                </c:pt>
                <c:pt idx="1880">
                  <c:v>10214</c:v>
                </c:pt>
                <c:pt idx="1881">
                  <c:v>9914</c:v>
                </c:pt>
                <c:pt idx="1882">
                  <c:v>9613</c:v>
                </c:pt>
                <c:pt idx="1883">
                  <c:v>9313</c:v>
                </c:pt>
                <c:pt idx="1884">
                  <c:v>9013</c:v>
                </c:pt>
                <c:pt idx="1885">
                  <c:v>10101</c:v>
                </c:pt>
                <c:pt idx="1886">
                  <c:v>9804</c:v>
                </c:pt>
                <c:pt idx="1887">
                  <c:v>9507</c:v>
                </c:pt>
                <c:pt idx="1888">
                  <c:v>9210</c:v>
                </c:pt>
                <c:pt idx="1889">
                  <c:v>8913</c:v>
                </c:pt>
                <c:pt idx="1890">
                  <c:v>8616</c:v>
                </c:pt>
                <c:pt idx="1891">
                  <c:v>8319</c:v>
                </c:pt>
                <c:pt idx="1892">
                  <c:v>8022</c:v>
                </c:pt>
                <c:pt idx="1893">
                  <c:v>7725</c:v>
                </c:pt>
                <c:pt idx="1894">
                  <c:v>7428</c:v>
                </c:pt>
                <c:pt idx="1895">
                  <c:v>7130</c:v>
                </c:pt>
                <c:pt idx="1896">
                  <c:v>11388</c:v>
                </c:pt>
                <c:pt idx="1897">
                  <c:v>11053</c:v>
                </c:pt>
                <c:pt idx="1898">
                  <c:v>10718</c:v>
                </c:pt>
                <c:pt idx="1899">
                  <c:v>10383</c:v>
                </c:pt>
                <c:pt idx="1900">
                  <c:v>10048</c:v>
                </c:pt>
                <c:pt idx="1901">
                  <c:v>9713</c:v>
                </c:pt>
                <c:pt idx="1902">
                  <c:v>9379</c:v>
                </c:pt>
                <c:pt idx="1903">
                  <c:v>9044</c:v>
                </c:pt>
                <c:pt idx="1904">
                  <c:v>8709</c:v>
                </c:pt>
                <c:pt idx="1905">
                  <c:v>8374</c:v>
                </c:pt>
                <c:pt idx="1906">
                  <c:v>8039</c:v>
                </c:pt>
                <c:pt idx="1907">
                  <c:v>11413</c:v>
                </c:pt>
                <c:pt idx="1908">
                  <c:v>11077</c:v>
                </c:pt>
                <c:pt idx="1909">
                  <c:v>10742</c:v>
                </c:pt>
                <c:pt idx="1910">
                  <c:v>10406</c:v>
                </c:pt>
                <c:pt idx="1911">
                  <c:v>10070</c:v>
                </c:pt>
                <c:pt idx="1912">
                  <c:v>9735</c:v>
                </c:pt>
                <c:pt idx="1913">
                  <c:v>9399</c:v>
                </c:pt>
                <c:pt idx="1914">
                  <c:v>9063</c:v>
                </c:pt>
                <c:pt idx="1915">
                  <c:v>8728</c:v>
                </c:pt>
                <c:pt idx="1916">
                  <c:v>8392</c:v>
                </c:pt>
                <c:pt idx="1917">
                  <c:v>8056</c:v>
                </c:pt>
                <c:pt idx="1918">
                  <c:v>10798</c:v>
                </c:pt>
                <c:pt idx="1919">
                  <c:v>10480</c:v>
                </c:pt>
                <c:pt idx="1920">
                  <c:v>10162</c:v>
                </c:pt>
                <c:pt idx="1921">
                  <c:v>9845</c:v>
                </c:pt>
                <c:pt idx="1922">
                  <c:v>9527</c:v>
                </c:pt>
                <c:pt idx="1923">
                  <c:v>9210</c:v>
                </c:pt>
                <c:pt idx="1924">
                  <c:v>8892</c:v>
                </c:pt>
                <c:pt idx="1925">
                  <c:v>8575</c:v>
                </c:pt>
                <c:pt idx="1926">
                  <c:v>8257</c:v>
                </c:pt>
                <c:pt idx="1927">
                  <c:v>7939</c:v>
                </c:pt>
                <c:pt idx="1928">
                  <c:v>7622</c:v>
                </c:pt>
                <c:pt idx="1929">
                  <c:v>9379</c:v>
                </c:pt>
                <c:pt idx="1930">
                  <c:v>9103</c:v>
                </c:pt>
                <c:pt idx="1931">
                  <c:v>8827</c:v>
                </c:pt>
                <c:pt idx="1932">
                  <c:v>8551</c:v>
                </c:pt>
                <c:pt idx="1933">
                  <c:v>8275</c:v>
                </c:pt>
                <c:pt idx="1934">
                  <c:v>8000</c:v>
                </c:pt>
                <c:pt idx="1935">
                  <c:v>7724</c:v>
                </c:pt>
                <c:pt idx="1936">
                  <c:v>7448</c:v>
                </c:pt>
                <c:pt idx="1937">
                  <c:v>7172</c:v>
                </c:pt>
                <c:pt idx="1938">
                  <c:v>6896</c:v>
                </c:pt>
                <c:pt idx="1939">
                  <c:v>6620</c:v>
                </c:pt>
                <c:pt idx="1940">
                  <c:v>9794</c:v>
                </c:pt>
                <c:pt idx="1941">
                  <c:v>9497</c:v>
                </c:pt>
                <c:pt idx="1942">
                  <c:v>9200</c:v>
                </c:pt>
                <c:pt idx="1943">
                  <c:v>8903</c:v>
                </c:pt>
                <c:pt idx="1944">
                  <c:v>8606</c:v>
                </c:pt>
                <c:pt idx="1945">
                  <c:v>8310</c:v>
                </c:pt>
                <c:pt idx="1946">
                  <c:v>8013</c:v>
                </c:pt>
                <c:pt idx="1947">
                  <c:v>7716</c:v>
                </c:pt>
                <c:pt idx="1948">
                  <c:v>7419</c:v>
                </c:pt>
                <c:pt idx="1949">
                  <c:v>7123</c:v>
                </c:pt>
                <c:pt idx="1950">
                  <c:v>6826</c:v>
                </c:pt>
                <c:pt idx="1951">
                  <c:v>6529</c:v>
                </c:pt>
                <c:pt idx="1952">
                  <c:v>6232</c:v>
                </c:pt>
                <c:pt idx="1953">
                  <c:v>5639</c:v>
                </c:pt>
                <c:pt idx="1954">
                  <c:v>5045</c:v>
                </c:pt>
                <c:pt idx="1955">
                  <c:v>11106</c:v>
                </c:pt>
                <c:pt idx="1956">
                  <c:v>10769</c:v>
                </c:pt>
                <c:pt idx="1957">
                  <c:v>10433</c:v>
                </c:pt>
                <c:pt idx="1958">
                  <c:v>10096</c:v>
                </c:pt>
                <c:pt idx="1959">
                  <c:v>9760</c:v>
                </c:pt>
                <c:pt idx="1960">
                  <c:v>9423</c:v>
                </c:pt>
                <c:pt idx="1961">
                  <c:v>9087</c:v>
                </c:pt>
                <c:pt idx="1962">
                  <c:v>8750</c:v>
                </c:pt>
                <c:pt idx="1963">
                  <c:v>8414</c:v>
                </c:pt>
                <c:pt idx="1964">
                  <c:v>8077</c:v>
                </c:pt>
                <c:pt idx="1965">
                  <c:v>7741</c:v>
                </c:pt>
                <c:pt idx="1966">
                  <c:v>7404</c:v>
                </c:pt>
                <c:pt idx="1967">
                  <c:v>7067</c:v>
                </c:pt>
                <c:pt idx="1968">
                  <c:v>6394</c:v>
                </c:pt>
                <c:pt idx="1969">
                  <c:v>5721</c:v>
                </c:pt>
                <c:pt idx="1970">
                  <c:v>11176</c:v>
                </c:pt>
                <c:pt idx="1971">
                  <c:v>10837</c:v>
                </c:pt>
                <c:pt idx="1972">
                  <c:v>10499</c:v>
                </c:pt>
                <c:pt idx="1973">
                  <c:v>10160</c:v>
                </c:pt>
                <c:pt idx="1974">
                  <c:v>9821</c:v>
                </c:pt>
                <c:pt idx="1975">
                  <c:v>9483</c:v>
                </c:pt>
                <c:pt idx="1976">
                  <c:v>9144</c:v>
                </c:pt>
                <c:pt idx="1977">
                  <c:v>8805</c:v>
                </c:pt>
                <c:pt idx="1978">
                  <c:v>8467</c:v>
                </c:pt>
                <c:pt idx="1979">
                  <c:v>8128</c:v>
                </c:pt>
                <c:pt idx="1980">
                  <c:v>7789</c:v>
                </c:pt>
                <c:pt idx="1981">
                  <c:v>7451</c:v>
                </c:pt>
                <c:pt idx="1982">
                  <c:v>7112</c:v>
                </c:pt>
                <c:pt idx="1983">
                  <c:v>6435</c:v>
                </c:pt>
                <c:pt idx="1984">
                  <c:v>5757</c:v>
                </c:pt>
                <c:pt idx="1985">
                  <c:v>10621</c:v>
                </c:pt>
                <c:pt idx="1986">
                  <c:v>10299</c:v>
                </c:pt>
                <c:pt idx="1987">
                  <c:v>9977</c:v>
                </c:pt>
                <c:pt idx="1988">
                  <c:v>9655</c:v>
                </c:pt>
                <c:pt idx="1989">
                  <c:v>9333</c:v>
                </c:pt>
                <c:pt idx="1990">
                  <c:v>9011</c:v>
                </c:pt>
                <c:pt idx="1991">
                  <c:v>8690</c:v>
                </c:pt>
                <c:pt idx="1992">
                  <c:v>8368</c:v>
                </c:pt>
                <c:pt idx="1993">
                  <c:v>8046</c:v>
                </c:pt>
                <c:pt idx="1994">
                  <c:v>7724</c:v>
                </c:pt>
                <c:pt idx="1995">
                  <c:v>7402</c:v>
                </c:pt>
                <c:pt idx="1996">
                  <c:v>7080</c:v>
                </c:pt>
                <c:pt idx="1997">
                  <c:v>6759</c:v>
                </c:pt>
                <c:pt idx="1998">
                  <c:v>6115</c:v>
                </c:pt>
                <c:pt idx="1999">
                  <c:v>5471</c:v>
                </c:pt>
                <c:pt idx="2000">
                  <c:v>9239</c:v>
                </c:pt>
                <c:pt idx="2001">
                  <c:v>8959</c:v>
                </c:pt>
                <c:pt idx="2002">
                  <c:v>8680</c:v>
                </c:pt>
                <c:pt idx="2003">
                  <c:v>8400</c:v>
                </c:pt>
                <c:pt idx="2004">
                  <c:v>8120</c:v>
                </c:pt>
                <c:pt idx="2005">
                  <c:v>7840</c:v>
                </c:pt>
                <c:pt idx="2006">
                  <c:v>7560</c:v>
                </c:pt>
                <c:pt idx="2007">
                  <c:v>7280</c:v>
                </c:pt>
                <c:pt idx="2008">
                  <c:v>7000</c:v>
                </c:pt>
                <c:pt idx="2009">
                  <c:v>6720</c:v>
                </c:pt>
                <c:pt idx="2010">
                  <c:v>6440</c:v>
                </c:pt>
                <c:pt idx="2011">
                  <c:v>6160</c:v>
                </c:pt>
                <c:pt idx="2012">
                  <c:v>5880</c:v>
                </c:pt>
                <c:pt idx="2013">
                  <c:v>5320</c:v>
                </c:pt>
                <c:pt idx="2014">
                  <c:v>4760</c:v>
                </c:pt>
                <c:pt idx="2015">
                  <c:v>9921</c:v>
                </c:pt>
                <c:pt idx="2016">
                  <c:v>9629</c:v>
                </c:pt>
                <c:pt idx="2017">
                  <c:v>9337</c:v>
                </c:pt>
                <c:pt idx="2018">
                  <c:v>9045</c:v>
                </c:pt>
                <c:pt idx="2019">
                  <c:v>8754</c:v>
                </c:pt>
                <c:pt idx="2020">
                  <c:v>8462</c:v>
                </c:pt>
                <c:pt idx="2021">
                  <c:v>8170</c:v>
                </c:pt>
                <c:pt idx="2022">
                  <c:v>7878</c:v>
                </c:pt>
                <c:pt idx="2023">
                  <c:v>7586</c:v>
                </c:pt>
                <c:pt idx="2024">
                  <c:v>7295</c:v>
                </c:pt>
                <c:pt idx="2025">
                  <c:v>7003</c:v>
                </c:pt>
                <c:pt idx="2026">
                  <c:v>11311</c:v>
                </c:pt>
                <c:pt idx="2027">
                  <c:v>10978</c:v>
                </c:pt>
                <c:pt idx="2028">
                  <c:v>10646</c:v>
                </c:pt>
                <c:pt idx="2029">
                  <c:v>10313</c:v>
                </c:pt>
                <c:pt idx="2030">
                  <c:v>9980</c:v>
                </c:pt>
                <c:pt idx="2031">
                  <c:v>9648</c:v>
                </c:pt>
                <c:pt idx="2032">
                  <c:v>9315</c:v>
                </c:pt>
                <c:pt idx="2033">
                  <c:v>8982</c:v>
                </c:pt>
                <c:pt idx="2034">
                  <c:v>8650</c:v>
                </c:pt>
                <c:pt idx="2035">
                  <c:v>8317</c:v>
                </c:pt>
                <c:pt idx="2036">
                  <c:v>7984</c:v>
                </c:pt>
                <c:pt idx="2037">
                  <c:v>11460</c:v>
                </c:pt>
                <c:pt idx="2038">
                  <c:v>11123</c:v>
                </c:pt>
                <c:pt idx="2039">
                  <c:v>10786</c:v>
                </c:pt>
                <c:pt idx="2040">
                  <c:v>10449</c:v>
                </c:pt>
                <c:pt idx="2041">
                  <c:v>10112</c:v>
                </c:pt>
                <c:pt idx="2042">
                  <c:v>9775</c:v>
                </c:pt>
                <c:pt idx="2043">
                  <c:v>9438</c:v>
                </c:pt>
                <c:pt idx="2044">
                  <c:v>9101</c:v>
                </c:pt>
                <c:pt idx="2045">
                  <c:v>8764</c:v>
                </c:pt>
                <c:pt idx="2046">
                  <c:v>8427</c:v>
                </c:pt>
                <c:pt idx="2047">
                  <c:v>8089</c:v>
                </c:pt>
                <c:pt idx="2048">
                  <c:v>10970</c:v>
                </c:pt>
                <c:pt idx="2049">
                  <c:v>10648</c:v>
                </c:pt>
                <c:pt idx="2050">
                  <c:v>10325</c:v>
                </c:pt>
                <c:pt idx="2051">
                  <c:v>10002</c:v>
                </c:pt>
                <c:pt idx="2052">
                  <c:v>9680</c:v>
                </c:pt>
                <c:pt idx="2053">
                  <c:v>9357</c:v>
                </c:pt>
                <c:pt idx="2054">
                  <c:v>9034</c:v>
                </c:pt>
                <c:pt idx="2055">
                  <c:v>8712</c:v>
                </c:pt>
                <c:pt idx="2056">
                  <c:v>8389</c:v>
                </c:pt>
                <c:pt idx="2057">
                  <c:v>8066</c:v>
                </c:pt>
                <c:pt idx="2058">
                  <c:v>7744</c:v>
                </c:pt>
                <c:pt idx="2059">
                  <c:v>9598</c:v>
                </c:pt>
                <c:pt idx="2060">
                  <c:v>9316</c:v>
                </c:pt>
                <c:pt idx="2061">
                  <c:v>9033</c:v>
                </c:pt>
                <c:pt idx="2062">
                  <c:v>8751</c:v>
                </c:pt>
                <c:pt idx="2063">
                  <c:v>8469</c:v>
                </c:pt>
                <c:pt idx="2064">
                  <c:v>8186</c:v>
                </c:pt>
                <c:pt idx="2065">
                  <c:v>7904</c:v>
                </c:pt>
                <c:pt idx="2066">
                  <c:v>7622</c:v>
                </c:pt>
                <c:pt idx="2067">
                  <c:v>7340</c:v>
                </c:pt>
                <c:pt idx="2068">
                  <c:v>7057</c:v>
                </c:pt>
                <c:pt idx="2069">
                  <c:v>6775</c:v>
                </c:pt>
                <c:pt idx="2070">
                  <c:v>9381</c:v>
                </c:pt>
                <c:pt idx="2071">
                  <c:v>9088</c:v>
                </c:pt>
                <c:pt idx="2072">
                  <c:v>8795</c:v>
                </c:pt>
                <c:pt idx="2073">
                  <c:v>8502</c:v>
                </c:pt>
                <c:pt idx="2074">
                  <c:v>8208</c:v>
                </c:pt>
                <c:pt idx="2075">
                  <c:v>7915</c:v>
                </c:pt>
                <c:pt idx="2076">
                  <c:v>7622</c:v>
                </c:pt>
                <c:pt idx="2077">
                  <c:v>7329</c:v>
                </c:pt>
                <c:pt idx="2078">
                  <c:v>7036</c:v>
                </c:pt>
                <c:pt idx="2079">
                  <c:v>6743</c:v>
                </c:pt>
                <c:pt idx="2080">
                  <c:v>6449</c:v>
                </c:pt>
                <c:pt idx="2081">
                  <c:v>6156</c:v>
                </c:pt>
                <c:pt idx="2082">
                  <c:v>5570</c:v>
                </c:pt>
                <c:pt idx="2083">
                  <c:v>5277</c:v>
                </c:pt>
                <c:pt idx="2084">
                  <c:v>4984</c:v>
                </c:pt>
                <c:pt idx="2085">
                  <c:v>4104</c:v>
                </c:pt>
                <c:pt idx="2086">
                  <c:v>10715</c:v>
                </c:pt>
                <c:pt idx="2087">
                  <c:v>10380</c:v>
                </c:pt>
                <c:pt idx="2088">
                  <c:v>10045</c:v>
                </c:pt>
                <c:pt idx="2089">
                  <c:v>9710</c:v>
                </c:pt>
                <c:pt idx="2090">
                  <c:v>9375</c:v>
                </c:pt>
                <c:pt idx="2091">
                  <c:v>9040</c:v>
                </c:pt>
                <c:pt idx="2092">
                  <c:v>8706</c:v>
                </c:pt>
                <c:pt idx="2093">
                  <c:v>8371</c:v>
                </c:pt>
                <c:pt idx="2094">
                  <c:v>8036</c:v>
                </c:pt>
                <c:pt idx="2095">
                  <c:v>7701</c:v>
                </c:pt>
                <c:pt idx="2096">
                  <c:v>7366</c:v>
                </c:pt>
                <c:pt idx="2097">
                  <c:v>7031</c:v>
                </c:pt>
                <c:pt idx="2098">
                  <c:v>6362</c:v>
                </c:pt>
                <c:pt idx="2099">
                  <c:v>6027</c:v>
                </c:pt>
                <c:pt idx="2100">
                  <c:v>5692</c:v>
                </c:pt>
                <c:pt idx="2101">
                  <c:v>4688</c:v>
                </c:pt>
                <c:pt idx="2102">
                  <c:v>10867</c:v>
                </c:pt>
                <c:pt idx="2103">
                  <c:v>10527</c:v>
                </c:pt>
                <c:pt idx="2104">
                  <c:v>10188</c:v>
                </c:pt>
                <c:pt idx="2105">
                  <c:v>9848</c:v>
                </c:pt>
                <c:pt idx="2106">
                  <c:v>9509</c:v>
                </c:pt>
                <c:pt idx="2107">
                  <c:v>9169</c:v>
                </c:pt>
                <c:pt idx="2108">
                  <c:v>8829</c:v>
                </c:pt>
                <c:pt idx="2109">
                  <c:v>8490</c:v>
                </c:pt>
                <c:pt idx="2110">
                  <c:v>8150</c:v>
                </c:pt>
                <c:pt idx="2111">
                  <c:v>7811</c:v>
                </c:pt>
                <c:pt idx="2112">
                  <c:v>7471</c:v>
                </c:pt>
                <c:pt idx="2113">
                  <c:v>7131</c:v>
                </c:pt>
                <c:pt idx="2114">
                  <c:v>6452</c:v>
                </c:pt>
                <c:pt idx="2115">
                  <c:v>6113</c:v>
                </c:pt>
                <c:pt idx="2116">
                  <c:v>5773</c:v>
                </c:pt>
                <c:pt idx="2117">
                  <c:v>4754</c:v>
                </c:pt>
                <c:pt idx="2118">
                  <c:v>10422</c:v>
                </c:pt>
                <c:pt idx="2119">
                  <c:v>10096</c:v>
                </c:pt>
                <c:pt idx="2120">
                  <c:v>9770</c:v>
                </c:pt>
                <c:pt idx="2121">
                  <c:v>9445</c:v>
                </c:pt>
                <c:pt idx="2122">
                  <c:v>9119</c:v>
                </c:pt>
                <c:pt idx="2123">
                  <c:v>8793</c:v>
                </c:pt>
                <c:pt idx="2124">
                  <c:v>8468</c:v>
                </c:pt>
                <c:pt idx="2125">
                  <c:v>8142</c:v>
                </c:pt>
                <c:pt idx="2126">
                  <c:v>7816</c:v>
                </c:pt>
                <c:pt idx="2127">
                  <c:v>7491</c:v>
                </c:pt>
                <c:pt idx="2128">
                  <c:v>7165</c:v>
                </c:pt>
                <c:pt idx="2129">
                  <c:v>6839</c:v>
                </c:pt>
                <c:pt idx="2130">
                  <c:v>6188</c:v>
                </c:pt>
                <c:pt idx="2131">
                  <c:v>5862</c:v>
                </c:pt>
                <c:pt idx="2132">
                  <c:v>5537</c:v>
                </c:pt>
                <c:pt idx="2133">
                  <c:v>4560</c:v>
                </c:pt>
                <c:pt idx="2134">
                  <c:v>9126</c:v>
                </c:pt>
                <c:pt idx="2135">
                  <c:v>8841</c:v>
                </c:pt>
                <c:pt idx="2136">
                  <c:v>8556</c:v>
                </c:pt>
                <c:pt idx="2137">
                  <c:v>8271</c:v>
                </c:pt>
                <c:pt idx="2138">
                  <c:v>7986</c:v>
                </c:pt>
                <c:pt idx="2139">
                  <c:v>7700</c:v>
                </c:pt>
                <c:pt idx="2140">
                  <c:v>7415</c:v>
                </c:pt>
                <c:pt idx="2141">
                  <c:v>7130</c:v>
                </c:pt>
                <c:pt idx="2142">
                  <c:v>6845</c:v>
                </c:pt>
                <c:pt idx="2143">
                  <c:v>6560</c:v>
                </c:pt>
                <c:pt idx="2144">
                  <c:v>6274</c:v>
                </c:pt>
                <c:pt idx="2145">
                  <c:v>5989</c:v>
                </c:pt>
                <c:pt idx="2146">
                  <c:v>5419</c:v>
                </c:pt>
                <c:pt idx="2147">
                  <c:v>5134</c:v>
                </c:pt>
                <c:pt idx="2148">
                  <c:v>4848</c:v>
                </c:pt>
                <c:pt idx="2149">
                  <c:v>3993</c:v>
                </c:pt>
                <c:pt idx="2150">
                  <c:v>9828</c:v>
                </c:pt>
                <c:pt idx="2151">
                  <c:v>9539</c:v>
                </c:pt>
                <c:pt idx="2152">
                  <c:v>9250</c:v>
                </c:pt>
                <c:pt idx="2153">
                  <c:v>8961</c:v>
                </c:pt>
                <c:pt idx="2154">
                  <c:v>8672</c:v>
                </c:pt>
                <c:pt idx="2155">
                  <c:v>11033</c:v>
                </c:pt>
                <c:pt idx="2156">
                  <c:v>10709</c:v>
                </c:pt>
                <c:pt idx="2157">
                  <c:v>10384</c:v>
                </c:pt>
                <c:pt idx="2158">
                  <c:v>10060</c:v>
                </c:pt>
                <c:pt idx="2159">
                  <c:v>9735</c:v>
                </c:pt>
                <c:pt idx="2160">
                  <c:v>11159</c:v>
                </c:pt>
                <c:pt idx="2161">
                  <c:v>10831</c:v>
                </c:pt>
                <c:pt idx="2162">
                  <c:v>10502</c:v>
                </c:pt>
                <c:pt idx="2163">
                  <c:v>10174</c:v>
                </c:pt>
                <c:pt idx="2164">
                  <c:v>9846</c:v>
                </c:pt>
                <c:pt idx="2165">
                  <c:v>10680</c:v>
                </c:pt>
                <c:pt idx="2166">
                  <c:v>10366</c:v>
                </c:pt>
                <c:pt idx="2167">
                  <c:v>10052</c:v>
                </c:pt>
                <c:pt idx="2168">
                  <c:v>9738</c:v>
                </c:pt>
                <c:pt idx="2169">
                  <c:v>9423</c:v>
                </c:pt>
                <c:pt idx="2170">
                  <c:v>9456</c:v>
                </c:pt>
                <c:pt idx="2171">
                  <c:v>9178</c:v>
                </c:pt>
                <c:pt idx="2172">
                  <c:v>8900</c:v>
                </c:pt>
                <c:pt idx="2173">
                  <c:v>8622</c:v>
                </c:pt>
                <c:pt idx="2174">
                  <c:v>8344</c:v>
                </c:pt>
                <c:pt idx="2175">
                  <c:v>9821</c:v>
                </c:pt>
                <c:pt idx="2176">
                  <c:v>9523</c:v>
                </c:pt>
                <c:pt idx="2177">
                  <c:v>9225</c:v>
                </c:pt>
                <c:pt idx="2178">
                  <c:v>8928</c:v>
                </c:pt>
                <c:pt idx="2179">
                  <c:v>8630</c:v>
                </c:pt>
                <c:pt idx="2180">
                  <c:v>8333</c:v>
                </c:pt>
                <c:pt idx="2181">
                  <c:v>8035</c:v>
                </c:pt>
                <c:pt idx="2182">
                  <c:v>7737</c:v>
                </c:pt>
                <c:pt idx="2183">
                  <c:v>7440</c:v>
                </c:pt>
                <c:pt idx="2184">
                  <c:v>7142</c:v>
                </c:pt>
                <c:pt idx="2185">
                  <c:v>10969</c:v>
                </c:pt>
                <c:pt idx="2186">
                  <c:v>10637</c:v>
                </c:pt>
                <c:pt idx="2187">
                  <c:v>10304</c:v>
                </c:pt>
                <c:pt idx="2188">
                  <c:v>9972</c:v>
                </c:pt>
                <c:pt idx="2189">
                  <c:v>9640</c:v>
                </c:pt>
                <c:pt idx="2190">
                  <c:v>9307</c:v>
                </c:pt>
                <c:pt idx="2191">
                  <c:v>8975</c:v>
                </c:pt>
                <c:pt idx="2192">
                  <c:v>8642</c:v>
                </c:pt>
                <c:pt idx="2193">
                  <c:v>8310</c:v>
                </c:pt>
                <c:pt idx="2194">
                  <c:v>7978</c:v>
                </c:pt>
                <c:pt idx="2195">
                  <c:v>10961</c:v>
                </c:pt>
                <c:pt idx="2196">
                  <c:v>10629</c:v>
                </c:pt>
                <c:pt idx="2197">
                  <c:v>10297</c:v>
                </c:pt>
                <c:pt idx="2198">
                  <c:v>9965</c:v>
                </c:pt>
                <c:pt idx="2199">
                  <c:v>9633</c:v>
                </c:pt>
                <c:pt idx="2200">
                  <c:v>9301</c:v>
                </c:pt>
                <c:pt idx="2201">
                  <c:v>8968</c:v>
                </c:pt>
                <c:pt idx="2202">
                  <c:v>8636</c:v>
                </c:pt>
                <c:pt idx="2203">
                  <c:v>8304</c:v>
                </c:pt>
                <c:pt idx="2204">
                  <c:v>7972</c:v>
                </c:pt>
                <c:pt idx="2205">
                  <c:v>10350</c:v>
                </c:pt>
                <c:pt idx="2206">
                  <c:v>10036</c:v>
                </c:pt>
                <c:pt idx="2207">
                  <c:v>9723</c:v>
                </c:pt>
                <c:pt idx="2208">
                  <c:v>9409</c:v>
                </c:pt>
                <c:pt idx="2209">
                  <c:v>9095</c:v>
                </c:pt>
                <c:pt idx="2210">
                  <c:v>8782</c:v>
                </c:pt>
                <c:pt idx="2211">
                  <c:v>8468</c:v>
                </c:pt>
                <c:pt idx="2212">
                  <c:v>8155</c:v>
                </c:pt>
                <c:pt idx="2213">
                  <c:v>7841</c:v>
                </c:pt>
                <c:pt idx="2214">
                  <c:v>7527</c:v>
                </c:pt>
                <c:pt idx="2215">
                  <c:v>9025</c:v>
                </c:pt>
                <c:pt idx="2216">
                  <c:v>8751</c:v>
                </c:pt>
                <c:pt idx="2217">
                  <c:v>8478</c:v>
                </c:pt>
                <c:pt idx="2218">
                  <c:v>8204</c:v>
                </c:pt>
                <c:pt idx="2219">
                  <c:v>7931</c:v>
                </c:pt>
                <c:pt idx="2220">
                  <c:v>7657</c:v>
                </c:pt>
                <c:pt idx="2221">
                  <c:v>7384</c:v>
                </c:pt>
                <c:pt idx="2222">
                  <c:v>7111</c:v>
                </c:pt>
                <c:pt idx="2223">
                  <c:v>6837</c:v>
                </c:pt>
                <c:pt idx="2224">
                  <c:v>6564</c:v>
                </c:pt>
                <c:pt idx="2225">
                  <c:v>10105</c:v>
                </c:pt>
                <c:pt idx="2226">
                  <c:v>9808</c:v>
                </c:pt>
                <c:pt idx="2227">
                  <c:v>9511</c:v>
                </c:pt>
                <c:pt idx="2228">
                  <c:v>9214</c:v>
                </c:pt>
                <c:pt idx="2229">
                  <c:v>8917</c:v>
                </c:pt>
                <c:pt idx="2230">
                  <c:v>8619</c:v>
                </c:pt>
                <c:pt idx="2231">
                  <c:v>8322</c:v>
                </c:pt>
                <c:pt idx="2232">
                  <c:v>8025</c:v>
                </c:pt>
                <c:pt idx="2233">
                  <c:v>7728</c:v>
                </c:pt>
                <c:pt idx="2234">
                  <c:v>7430</c:v>
                </c:pt>
                <c:pt idx="2235">
                  <c:v>7133</c:v>
                </c:pt>
                <c:pt idx="2236">
                  <c:v>11326</c:v>
                </c:pt>
                <c:pt idx="2237">
                  <c:v>10993</c:v>
                </c:pt>
                <c:pt idx="2238">
                  <c:v>10660</c:v>
                </c:pt>
                <c:pt idx="2239">
                  <c:v>10327</c:v>
                </c:pt>
                <c:pt idx="2240">
                  <c:v>9994</c:v>
                </c:pt>
                <c:pt idx="2241">
                  <c:v>9661</c:v>
                </c:pt>
                <c:pt idx="2242">
                  <c:v>9328</c:v>
                </c:pt>
                <c:pt idx="2243">
                  <c:v>8995</c:v>
                </c:pt>
                <c:pt idx="2244">
                  <c:v>8661</c:v>
                </c:pt>
                <c:pt idx="2245">
                  <c:v>8328</c:v>
                </c:pt>
                <c:pt idx="2246">
                  <c:v>7995</c:v>
                </c:pt>
                <c:pt idx="2247">
                  <c:v>11322</c:v>
                </c:pt>
                <c:pt idx="2248">
                  <c:v>10989</c:v>
                </c:pt>
                <c:pt idx="2249">
                  <c:v>10656</c:v>
                </c:pt>
                <c:pt idx="2250">
                  <c:v>10323</c:v>
                </c:pt>
                <c:pt idx="2251">
                  <c:v>9990</c:v>
                </c:pt>
                <c:pt idx="2252">
                  <c:v>9657</c:v>
                </c:pt>
                <c:pt idx="2253">
                  <c:v>9324</c:v>
                </c:pt>
                <c:pt idx="2254">
                  <c:v>8991</c:v>
                </c:pt>
                <c:pt idx="2255">
                  <c:v>8658</c:v>
                </c:pt>
                <c:pt idx="2256">
                  <c:v>8325</c:v>
                </c:pt>
                <c:pt idx="2257">
                  <c:v>7992</c:v>
                </c:pt>
                <c:pt idx="2258">
                  <c:v>10689</c:v>
                </c:pt>
                <c:pt idx="2259">
                  <c:v>10375</c:v>
                </c:pt>
                <c:pt idx="2260">
                  <c:v>10060</c:v>
                </c:pt>
                <c:pt idx="2261">
                  <c:v>9746</c:v>
                </c:pt>
                <c:pt idx="2262">
                  <c:v>9432</c:v>
                </c:pt>
                <c:pt idx="2263">
                  <c:v>9117</c:v>
                </c:pt>
                <c:pt idx="2264">
                  <c:v>8803</c:v>
                </c:pt>
                <c:pt idx="2265">
                  <c:v>8488</c:v>
                </c:pt>
                <c:pt idx="2266">
                  <c:v>8174</c:v>
                </c:pt>
                <c:pt idx="2267">
                  <c:v>7860</c:v>
                </c:pt>
                <c:pt idx="2268">
                  <c:v>7545</c:v>
                </c:pt>
                <c:pt idx="2269">
                  <c:v>9296</c:v>
                </c:pt>
                <c:pt idx="2270">
                  <c:v>9023</c:v>
                </c:pt>
                <c:pt idx="2271">
                  <c:v>8749</c:v>
                </c:pt>
                <c:pt idx="2272">
                  <c:v>8476</c:v>
                </c:pt>
                <c:pt idx="2273">
                  <c:v>8202</c:v>
                </c:pt>
                <c:pt idx="2274">
                  <c:v>7929</c:v>
                </c:pt>
                <c:pt idx="2275">
                  <c:v>7656</c:v>
                </c:pt>
                <c:pt idx="2276">
                  <c:v>7382</c:v>
                </c:pt>
                <c:pt idx="2277">
                  <c:v>7109</c:v>
                </c:pt>
                <c:pt idx="2278">
                  <c:v>6835</c:v>
                </c:pt>
                <c:pt idx="2279">
                  <c:v>6562</c:v>
                </c:pt>
                <c:pt idx="2280">
                  <c:v>9263</c:v>
                </c:pt>
                <c:pt idx="2281">
                  <c:v>8982</c:v>
                </c:pt>
                <c:pt idx="2282">
                  <c:v>8701</c:v>
                </c:pt>
                <c:pt idx="2283">
                  <c:v>10433</c:v>
                </c:pt>
                <c:pt idx="2284">
                  <c:v>10117</c:v>
                </c:pt>
                <c:pt idx="2285">
                  <c:v>9801</c:v>
                </c:pt>
                <c:pt idx="2286">
                  <c:v>10727</c:v>
                </c:pt>
                <c:pt idx="2287">
                  <c:v>10402</c:v>
                </c:pt>
                <c:pt idx="2288">
                  <c:v>10077</c:v>
                </c:pt>
                <c:pt idx="2289">
                  <c:v>10473</c:v>
                </c:pt>
                <c:pt idx="2290">
                  <c:v>10155</c:v>
                </c:pt>
                <c:pt idx="2291">
                  <c:v>9838</c:v>
                </c:pt>
                <c:pt idx="2292">
                  <c:v>9506</c:v>
                </c:pt>
                <c:pt idx="2293">
                  <c:v>9218</c:v>
                </c:pt>
                <c:pt idx="2294">
                  <c:v>8930</c:v>
                </c:pt>
                <c:pt idx="2295">
                  <c:v>9405</c:v>
                </c:pt>
                <c:pt idx="2296">
                  <c:v>9128</c:v>
                </c:pt>
                <c:pt idx="2297">
                  <c:v>8851</c:v>
                </c:pt>
                <c:pt idx="2298">
                  <c:v>8575</c:v>
                </c:pt>
                <c:pt idx="2299">
                  <c:v>10643</c:v>
                </c:pt>
                <c:pt idx="2300">
                  <c:v>10330</c:v>
                </c:pt>
                <c:pt idx="2301">
                  <c:v>10017</c:v>
                </c:pt>
                <c:pt idx="2302">
                  <c:v>9704</c:v>
                </c:pt>
                <c:pt idx="2303">
                  <c:v>11048</c:v>
                </c:pt>
                <c:pt idx="2304">
                  <c:v>10723</c:v>
                </c:pt>
                <c:pt idx="2305">
                  <c:v>10398</c:v>
                </c:pt>
                <c:pt idx="2306">
                  <c:v>10073</c:v>
                </c:pt>
                <c:pt idx="2307">
                  <c:v>10903</c:v>
                </c:pt>
                <c:pt idx="2308">
                  <c:v>10582</c:v>
                </c:pt>
                <c:pt idx="2309">
                  <c:v>10262</c:v>
                </c:pt>
                <c:pt idx="2310">
                  <c:v>9941</c:v>
                </c:pt>
                <c:pt idx="2311">
                  <c:v>9999</c:v>
                </c:pt>
                <c:pt idx="2312">
                  <c:v>9705</c:v>
                </c:pt>
                <c:pt idx="2313">
                  <c:v>9411</c:v>
                </c:pt>
                <c:pt idx="2314">
                  <c:v>9117</c:v>
                </c:pt>
                <c:pt idx="2315">
                  <c:v>9344</c:v>
                </c:pt>
                <c:pt idx="2316">
                  <c:v>9070</c:v>
                </c:pt>
                <c:pt idx="2317">
                  <c:v>8795</c:v>
                </c:pt>
                <c:pt idx="2318">
                  <c:v>8520</c:v>
                </c:pt>
                <c:pt idx="2319">
                  <c:v>8245</c:v>
                </c:pt>
                <c:pt idx="2320">
                  <c:v>10586</c:v>
                </c:pt>
                <c:pt idx="2321">
                  <c:v>10275</c:v>
                </c:pt>
                <c:pt idx="2322">
                  <c:v>9963</c:v>
                </c:pt>
                <c:pt idx="2323">
                  <c:v>9652</c:v>
                </c:pt>
                <c:pt idx="2324">
                  <c:v>9341</c:v>
                </c:pt>
                <c:pt idx="2325">
                  <c:v>11046</c:v>
                </c:pt>
                <c:pt idx="2326">
                  <c:v>10721</c:v>
                </c:pt>
                <c:pt idx="2327">
                  <c:v>10396</c:v>
                </c:pt>
                <c:pt idx="2328">
                  <c:v>10071</c:v>
                </c:pt>
                <c:pt idx="2329">
                  <c:v>9746</c:v>
                </c:pt>
                <c:pt idx="2330">
                  <c:v>10964</c:v>
                </c:pt>
                <c:pt idx="2331">
                  <c:v>10642</c:v>
                </c:pt>
                <c:pt idx="2332">
                  <c:v>10319</c:v>
                </c:pt>
                <c:pt idx="2333">
                  <c:v>9997</c:v>
                </c:pt>
                <c:pt idx="2334">
                  <c:v>9674</c:v>
                </c:pt>
                <c:pt idx="2335">
                  <c:v>10122</c:v>
                </c:pt>
                <c:pt idx="2336">
                  <c:v>9824</c:v>
                </c:pt>
                <c:pt idx="2337">
                  <c:v>9526</c:v>
                </c:pt>
                <c:pt idx="2338">
                  <c:v>9229</c:v>
                </c:pt>
                <c:pt idx="2339">
                  <c:v>8931</c:v>
                </c:pt>
                <c:pt idx="2340">
                  <c:v>9344</c:v>
                </c:pt>
                <c:pt idx="2341">
                  <c:v>9070</c:v>
                </c:pt>
                <c:pt idx="2342">
                  <c:v>8795</c:v>
                </c:pt>
                <c:pt idx="2343">
                  <c:v>8520</c:v>
                </c:pt>
                <c:pt idx="2344">
                  <c:v>8245</c:v>
                </c:pt>
                <c:pt idx="2345">
                  <c:v>10586</c:v>
                </c:pt>
                <c:pt idx="2346">
                  <c:v>10275</c:v>
                </c:pt>
                <c:pt idx="2347">
                  <c:v>9963</c:v>
                </c:pt>
                <c:pt idx="2348">
                  <c:v>9652</c:v>
                </c:pt>
                <c:pt idx="2349">
                  <c:v>9341</c:v>
                </c:pt>
                <c:pt idx="2350">
                  <c:v>11046</c:v>
                </c:pt>
                <c:pt idx="2351">
                  <c:v>10721</c:v>
                </c:pt>
                <c:pt idx="2352">
                  <c:v>10396</c:v>
                </c:pt>
                <c:pt idx="2353">
                  <c:v>10071</c:v>
                </c:pt>
                <c:pt idx="2354">
                  <c:v>9746</c:v>
                </c:pt>
                <c:pt idx="2355">
                  <c:v>10964</c:v>
                </c:pt>
                <c:pt idx="2356">
                  <c:v>10642</c:v>
                </c:pt>
                <c:pt idx="2357">
                  <c:v>10319</c:v>
                </c:pt>
                <c:pt idx="2358">
                  <c:v>9997</c:v>
                </c:pt>
                <c:pt idx="2359">
                  <c:v>9674</c:v>
                </c:pt>
                <c:pt idx="2360">
                  <c:v>10122</c:v>
                </c:pt>
                <c:pt idx="2361">
                  <c:v>9824</c:v>
                </c:pt>
                <c:pt idx="2362">
                  <c:v>9526</c:v>
                </c:pt>
                <c:pt idx="2363">
                  <c:v>9229</c:v>
                </c:pt>
                <c:pt idx="2364">
                  <c:v>8931</c:v>
                </c:pt>
                <c:pt idx="2365">
                  <c:v>9628</c:v>
                </c:pt>
                <c:pt idx="2366">
                  <c:v>9345</c:v>
                </c:pt>
                <c:pt idx="2367">
                  <c:v>9061</c:v>
                </c:pt>
                <c:pt idx="2368">
                  <c:v>8778</c:v>
                </c:pt>
                <c:pt idx="2369">
                  <c:v>8495</c:v>
                </c:pt>
                <c:pt idx="2370">
                  <c:v>10821</c:v>
                </c:pt>
                <c:pt idx="2371">
                  <c:v>10503</c:v>
                </c:pt>
                <c:pt idx="2372">
                  <c:v>10184</c:v>
                </c:pt>
                <c:pt idx="2373">
                  <c:v>9866</c:v>
                </c:pt>
                <c:pt idx="2374">
                  <c:v>9548</c:v>
                </c:pt>
                <c:pt idx="2375">
                  <c:v>11105</c:v>
                </c:pt>
                <c:pt idx="2376">
                  <c:v>10778</c:v>
                </c:pt>
                <c:pt idx="2377">
                  <c:v>10452</c:v>
                </c:pt>
                <c:pt idx="2378">
                  <c:v>10125</c:v>
                </c:pt>
                <c:pt idx="2379">
                  <c:v>9798</c:v>
                </c:pt>
                <c:pt idx="2380">
                  <c:v>10832</c:v>
                </c:pt>
                <c:pt idx="2381">
                  <c:v>10513</c:v>
                </c:pt>
                <c:pt idx="2382">
                  <c:v>10195</c:v>
                </c:pt>
                <c:pt idx="2383">
                  <c:v>9876</c:v>
                </c:pt>
                <c:pt idx="2384">
                  <c:v>9558</c:v>
                </c:pt>
                <c:pt idx="2385">
                  <c:v>9822</c:v>
                </c:pt>
                <c:pt idx="2386">
                  <c:v>9533</c:v>
                </c:pt>
                <c:pt idx="2387">
                  <c:v>9244</c:v>
                </c:pt>
                <c:pt idx="2388">
                  <c:v>8955</c:v>
                </c:pt>
                <c:pt idx="2389">
                  <c:v>8666</c:v>
                </c:pt>
                <c:pt idx="2390">
                  <c:v>9850</c:v>
                </c:pt>
                <c:pt idx="2391">
                  <c:v>9561</c:v>
                </c:pt>
                <c:pt idx="2392">
                  <c:v>9271</c:v>
                </c:pt>
                <c:pt idx="2393">
                  <c:v>8981</c:v>
                </c:pt>
                <c:pt idx="2394">
                  <c:v>8692</c:v>
                </c:pt>
                <c:pt idx="2395">
                  <c:v>8402</c:v>
                </c:pt>
                <c:pt idx="2396">
                  <c:v>11176</c:v>
                </c:pt>
                <c:pt idx="2397">
                  <c:v>10847</c:v>
                </c:pt>
                <c:pt idx="2398">
                  <c:v>10518</c:v>
                </c:pt>
                <c:pt idx="2399">
                  <c:v>10190</c:v>
                </c:pt>
                <c:pt idx="2400">
                  <c:v>9861</c:v>
                </c:pt>
                <c:pt idx="2401">
                  <c:v>9532</c:v>
                </c:pt>
                <c:pt idx="2402">
                  <c:v>11324</c:v>
                </c:pt>
                <c:pt idx="2403">
                  <c:v>10991</c:v>
                </c:pt>
                <c:pt idx="2404">
                  <c:v>10658</c:v>
                </c:pt>
                <c:pt idx="2405">
                  <c:v>10325</c:v>
                </c:pt>
                <c:pt idx="2406">
                  <c:v>9992</c:v>
                </c:pt>
                <c:pt idx="2407">
                  <c:v>9659</c:v>
                </c:pt>
                <c:pt idx="2408">
                  <c:v>10850</c:v>
                </c:pt>
                <c:pt idx="2409">
                  <c:v>10531</c:v>
                </c:pt>
                <c:pt idx="2410">
                  <c:v>10212</c:v>
                </c:pt>
                <c:pt idx="2411">
                  <c:v>9893</c:v>
                </c:pt>
                <c:pt idx="2412">
                  <c:v>9574</c:v>
                </c:pt>
                <c:pt idx="2413">
                  <c:v>9255</c:v>
                </c:pt>
                <c:pt idx="2414">
                  <c:v>9541</c:v>
                </c:pt>
                <c:pt idx="2415">
                  <c:v>9261</c:v>
                </c:pt>
                <c:pt idx="2416">
                  <c:v>8980</c:v>
                </c:pt>
                <c:pt idx="2417">
                  <c:v>8699</c:v>
                </c:pt>
                <c:pt idx="2418">
                  <c:v>8419</c:v>
                </c:pt>
                <c:pt idx="2419">
                  <c:v>8138</c:v>
                </c:pt>
                <c:pt idx="2420">
                  <c:v>12102</c:v>
                </c:pt>
                <c:pt idx="2421">
                  <c:v>11756</c:v>
                </c:pt>
                <c:pt idx="2422">
                  <c:v>11411</c:v>
                </c:pt>
                <c:pt idx="2423">
                  <c:v>11065</c:v>
                </c:pt>
                <c:pt idx="2424">
                  <c:v>13731</c:v>
                </c:pt>
                <c:pt idx="2425">
                  <c:v>13339</c:v>
                </c:pt>
                <c:pt idx="2426">
                  <c:v>12946</c:v>
                </c:pt>
                <c:pt idx="2427">
                  <c:v>12554</c:v>
                </c:pt>
                <c:pt idx="2428">
                  <c:v>14285</c:v>
                </c:pt>
                <c:pt idx="2429">
                  <c:v>13876</c:v>
                </c:pt>
                <c:pt idx="2430">
                  <c:v>13468</c:v>
                </c:pt>
                <c:pt idx="2431">
                  <c:v>13060</c:v>
                </c:pt>
                <c:pt idx="2432">
                  <c:v>14127</c:v>
                </c:pt>
                <c:pt idx="2433">
                  <c:v>13724</c:v>
                </c:pt>
                <c:pt idx="2434">
                  <c:v>13320</c:v>
                </c:pt>
                <c:pt idx="2435">
                  <c:v>12917</c:v>
                </c:pt>
                <c:pt idx="2436">
                  <c:v>12971</c:v>
                </c:pt>
                <c:pt idx="2437">
                  <c:v>12600</c:v>
                </c:pt>
                <c:pt idx="2438">
                  <c:v>12229</c:v>
                </c:pt>
                <c:pt idx="2439">
                  <c:v>11859</c:v>
                </c:pt>
                <c:pt idx="2440">
                  <c:v>11735</c:v>
                </c:pt>
                <c:pt idx="2441">
                  <c:v>11390</c:v>
                </c:pt>
                <c:pt idx="2442">
                  <c:v>11045</c:v>
                </c:pt>
                <c:pt idx="2443">
                  <c:v>10700</c:v>
                </c:pt>
                <c:pt idx="2444">
                  <c:v>10355</c:v>
                </c:pt>
                <c:pt idx="2445">
                  <c:v>13294</c:v>
                </c:pt>
                <c:pt idx="2446">
                  <c:v>12903</c:v>
                </c:pt>
                <c:pt idx="2447">
                  <c:v>12512</c:v>
                </c:pt>
                <c:pt idx="2448">
                  <c:v>12121</c:v>
                </c:pt>
                <c:pt idx="2449">
                  <c:v>11730</c:v>
                </c:pt>
                <c:pt idx="2450">
                  <c:v>13860</c:v>
                </c:pt>
                <c:pt idx="2451">
                  <c:v>13453</c:v>
                </c:pt>
                <c:pt idx="2452">
                  <c:v>13045</c:v>
                </c:pt>
                <c:pt idx="2453">
                  <c:v>12637</c:v>
                </c:pt>
                <c:pt idx="2454">
                  <c:v>12230</c:v>
                </c:pt>
                <c:pt idx="2455">
                  <c:v>13756</c:v>
                </c:pt>
                <c:pt idx="2456">
                  <c:v>13351</c:v>
                </c:pt>
                <c:pt idx="2457">
                  <c:v>12946</c:v>
                </c:pt>
                <c:pt idx="2458">
                  <c:v>12542</c:v>
                </c:pt>
                <c:pt idx="2459">
                  <c:v>12137</c:v>
                </c:pt>
                <c:pt idx="2460">
                  <c:v>12695</c:v>
                </c:pt>
                <c:pt idx="2461">
                  <c:v>12321</c:v>
                </c:pt>
                <c:pt idx="2462">
                  <c:v>11948</c:v>
                </c:pt>
                <c:pt idx="2463">
                  <c:v>11575</c:v>
                </c:pt>
                <c:pt idx="2464">
                  <c:v>11201</c:v>
                </c:pt>
                <c:pt idx="2465">
                  <c:v>11735</c:v>
                </c:pt>
                <c:pt idx="2466">
                  <c:v>11390</c:v>
                </c:pt>
                <c:pt idx="2467">
                  <c:v>11045</c:v>
                </c:pt>
                <c:pt idx="2468">
                  <c:v>10700</c:v>
                </c:pt>
                <c:pt idx="2469">
                  <c:v>10355</c:v>
                </c:pt>
                <c:pt idx="2470">
                  <c:v>13294</c:v>
                </c:pt>
                <c:pt idx="2471">
                  <c:v>12903</c:v>
                </c:pt>
                <c:pt idx="2472">
                  <c:v>12512</c:v>
                </c:pt>
                <c:pt idx="2473">
                  <c:v>12121</c:v>
                </c:pt>
                <c:pt idx="2474">
                  <c:v>11730</c:v>
                </c:pt>
                <c:pt idx="2475">
                  <c:v>13860</c:v>
                </c:pt>
                <c:pt idx="2476">
                  <c:v>13453</c:v>
                </c:pt>
                <c:pt idx="2477">
                  <c:v>13045</c:v>
                </c:pt>
                <c:pt idx="2478">
                  <c:v>12637</c:v>
                </c:pt>
                <c:pt idx="2479">
                  <c:v>12230</c:v>
                </c:pt>
                <c:pt idx="2480">
                  <c:v>13756</c:v>
                </c:pt>
                <c:pt idx="2481">
                  <c:v>13351</c:v>
                </c:pt>
                <c:pt idx="2482">
                  <c:v>12946</c:v>
                </c:pt>
                <c:pt idx="2483">
                  <c:v>12542</c:v>
                </c:pt>
                <c:pt idx="2484">
                  <c:v>12137</c:v>
                </c:pt>
                <c:pt idx="2485">
                  <c:v>12695</c:v>
                </c:pt>
                <c:pt idx="2486">
                  <c:v>12321</c:v>
                </c:pt>
                <c:pt idx="2487">
                  <c:v>11948</c:v>
                </c:pt>
                <c:pt idx="2488">
                  <c:v>11575</c:v>
                </c:pt>
                <c:pt idx="2489">
                  <c:v>11201</c:v>
                </c:pt>
                <c:pt idx="2490">
                  <c:v>12723</c:v>
                </c:pt>
                <c:pt idx="2491">
                  <c:v>12349</c:v>
                </c:pt>
                <c:pt idx="2492">
                  <c:v>11975</c:v>
                </c:pt>
                <c:pt idx="2493">
                  <c:v>11600</c:v>
                </c:pt>
                <c:pt idx="2494">
                  <c:v>11226</c:v>
                </c:pt>
                <c:pt idx="2495">
                  <c:v>10852</c:v>
                </c:pt>
                <c:pt idx="2496">
                  <c:v>10478</c:v>
                </c:pt>
                <c:pt idx="2497">
                  <c:v>10104</c:v>
                </c:pt>
                <c:pt idx="2498">
                  <c:v>9729</c:v>
                </c:pt>
                <c:pt idx="2499">
                  <c:v>9355</c:v>
                </c:pt>
                <c:pt idx="2500">
                  <c:v>8981</c:v>
                </c:pt>
                <c:pt idx="2501">
                  <c:v>14343</c:v>
                </c:pt>
                <c:pt idx="2502">
                  <c:v>13921</c:v>
                </c:pt>
                <c:pt idx="2503">
                  <c:v>13499</c:v>
                </c:pt>
                <c:pt idx="2504">
                  <c:v>13078</c:v>
                </c:pt>
                <c:pt idx="2505">
                  <c:v>12656</c:v>
                </c:pt>
                <c:pt idx="2506">
                  <c:v>12234</c:v>
                </c:pt>
                <c:pt idx="2507">
                  <c:v>11812</c:v>
                </c:pt>
                <c:pt idx="2508">
                  <c:v>11390</c:v>
                </c:pt>
                <c:pt idx="2509">
                  <c:v>10968</c:v>
                </c:pt>
                <c:pt idx="2510">
                  <c:v>10546</c:v>
                </c:pt>
                <c:pt idx="2511">
                  <c:v>10125</c:v>
                </c:pt>
                <c:pt idx="2512">
                  <c:v>14322</c:v>
                </c:pt>
                <c:pt idx="2513">
                  <c:v>13901</c:v>
                </c:pt>
                <c:pt idx="2514">
                  <c:v>13480</c:v>
                </c:pt>
                <c:pt idx="2515">
                  <c:v>13059</c:v>
                </c:pt>
                <c:pt idx="2516">
                  <c:v>12637</c:v>
                </c:pt>
                <c:pt idx="2517">
                  <c:v>12216</c:v>
                </c:pt>
                <c:pt idx="2518">
                  <c:v>11795</c:v>
                </c:pt>
                <c:pt idx="2519">
                  <c:v>11374</c:v>
                </c:pt>
                <c:pt idx="2520">
                  <c:v>10952</c:v>
                </c:pt>
                <c:pt idx="2521">
                  <c:v>10531</c:v>
                </c:pt>
                <c:pt idx="2522">
                  <c:v>10110</c:v>
                </c:pt>
                <c:pt idx="2523">
                  <c:v>13497</c:v>
                </c:pt>
                <c:pt idx="2524">
                  <c:v>13100</c:v>
                </c:pt>
                <c:pt idx="2525">
                  <c:v>12703</c:v>
                </c:pt>
                <c:pt idx="2526">
                  <c:v>12306</c:v>
                </c:pt>
                <c:pt idx="2527">
                  <c:v>11909</c:v>
                </c:pt>
                <c:pt idx="2528">
                  <c:v>11512</c:v>
                </c:pt>
                <c:pt idx="2529">
                  <c:v>11115</c:v>
                </c:pt>
                <c:pt idx="2530">
                  <c:v>10718</c:v>
                </c:pt>
                <c:pt idx="2531">
                  <c:v>10321</c:v>
                </c:pt>
                <c:pt idx="2532">
                  <c:v>9924</c:v>
                </c:pt>
                <c:pt idx="2533">
                  <c:v>9527</c:v>
                </c:pt>
                <c:pt idx="2534">
                  <c:v>11666</c:v>
                </c:pt>
                <c:pt idx="2535">
                  <c:v>11323</c:v>
                </c:pt>
                <c:pt idx="2536">
                  <c:v>10980</c:v>
                </c:pt>
                <c:pt idx="2537">
                  <c:v>10636</c:v>
                </c:pt>
                <c:pt idx="2538">
                  <c:v>10293</c:v>
                </c:pt>
                <c:pt idx="2539">
                  <c:v>9950</c:v>
                </c:pt>
                <c:pt idx="2540">
                  <c:v>9607</c:v>
                </c:pt>
                <c:pt idx="2541">
                  <c:v>9264</c:v>
                </c:pt>
                <c:pt idx="2542">
                  <c:v>8921</c:v>
                </c:pt>
                <c:pt idx="2543">
                  <c:v>8578</c:v>
                </c:pt>
                <c:pt idx="2544">
                  <c:v>8235</c:v>
                </c:pt>
                <c:pt idx="2545">
                  <c:v>12333</c:v>
                </c:pt>
                <c:pt idx="2546">
                  <c:v>11959</c:v>
                </c:pt>
                <c:pt idx="2547">
                  <c:v>11585</c:v>
                </c:pt>
                <c:pt idx="2548">
                  <c:v>11211</c:v>
                </c:pt>
                <c:pt idx="2549">
                  <c:v>10838</c:v>
                </c:pt>
                <c:pt idx="2550">
                  <c:v>10464</c:v>
                </c:pt>
                <c:pt idx="2551">
                  <c:v>10090</c:v>
                </c:pt>
                <c:pt idx="2552">
                  <c:v>9717</c:v>
                </c:pt>
                <c:pt idx="2553">
                  <c:v>9343</c:v>
                </c:pt>
                <c:pt idx="2554">
                  <c:v>8969</c:v>
                </c:pt>
                <c:pt idx="2555">
                  <c:v>8595</c:v>
                </c:pt>
                <c:pt idx="2556">
                  <c:v>8222</c:v>
                </c:pt>
                <c:pt idx="2557">
                  <c:v>7848</c:v>
                </c:pt>
                <c:pt idx="2558">
                  <c:v>7101</c:v>
                </c:pt>
                <c:pt idx="2559">
                  <c:v>6353</c:v>
                </c:pt>
                <c:pt idx="2560">
                  <c:v>13987</c:v>
                </c:pt>
                <c:pt idx="2561">
                  <c:v>13563</c:v>
                </c:pt>
                <c:pt idx="2562">
                  <c:v>13139</c:v>
                </c:pt>
                <c:pt idx="2563">
                  <c:v>12715</c:v>
                </c:pt>
                <c:pt idx="2564">
                  <c:v>12292</c:v>
                </c:pt>
                <c:pt idx="2565">
                  <c:v>11868</c:v>
                </c:pt>
                <c:pt idx="2566">
                  <c:v>11444</c:v>
                </c:pt>
                <c:pt idx="2567">
                  <c:v>11020</c:v>
                </c:pt>
                <c:pt idx="2568">
                  <c:v>10596</c:v>
                </c:pt>
                <c:pt idx="2569">
                  <c:v>10172</c:v>
                </c:pt>
                <c:pt idx="2570">
                  <c:v>9748</c:v>
                </c:pt>
                <c:pt idx="2571">
                  <c:v>9325</c:v>
                </c:pt>
                <c:pt idx="2572">
                  <c:v>8901</c:v>
                </c:pt>
                <c:pt idx="2573">
                  <c:v>8053</c:v>
                </c:pt>
                <c:pt idx="2574">
                  <c:v>7205</c:v>
                </c:pt>
                <c:pt idx="2575">
                  <c:v>14023</c:v>
                </c:pt>
                <c:pt idx="2576">
                  <c:v>13598</c:v>
                </c:pt>
                <c:pt idx="2577">
                  <c:v>13173</c:v>
                </c:pt>
                <c:pt idx="2578">
                  <c:v>12748</c:v>
                </c:pt>
                <c:pt idx="2579">
                  <c:v>12323</c:v>
                </c:pt>
                <c:pt idx="2580">
                  <c:v>11898</c:v>
                </c:pt>
                <c:pt idx="2581">
                  <c:v>11473</c:v>
                </c:pt>
                <c:pt idx="2582">
                  <c:v>11048</c:v>
                </c:pt>
                <c:pt idx="2583">
                  <c:v>10623</c:v>
                </c:pt>
                <c:pt idx="2584">
                  <c:v>10198</c:v>
                </c:pt>
                <c:pt idx="2585">
                  <c:v>9773</c:v>
                </c:pt>
                <c:pt idx="2586">
                  <c:v>9348</c:v>
                </c:pt>
                <c:pt idx="2587">
                  <c:v>8924</c:v>
                </c:pt>
                <c:pt idx="2588">
                  <c:v>8074</c:v>
                </c:pt>
                <c:pt idx="2589">
                  <c:v>7224</c:v>
                </c:pt>
                <c:pt idx="2590">
                  <c:v>13269</c:v>
                </c:pt>
                <c:pt idx="2591">
                  <c:v>12867</c:v>
                </c:pt>
                <c:pt idx="2592">
                  <c:v>12465</c:v>
                </c:pt>
                <c:pt idx="2593">
                  <c:v>12063</c:v>
                </c:pt>
                <c:pt idx="2594">
                  <c:v>11661</c:v>
                </c:pt>
                <c:pt idx="2595">
                  <c:v>11259</c:v>
                </c:pt>
                <c:pt idx="2596">
                  <c:v>10857</c:v>
                </c:pt>
                <c:pt idx="2597">
                  <c:v>10454</c:v>
                </c:pt>
                <c:pt idx="2598">
                  <c:v>10052</c:v>
                </c:pt>
                <c:pt idx="2599">
                  <c:v>9650</c:v>
                </c:pt>
                <c:pt idx="2600">
                  <c:v>9248</c:v>
                </c:pt>
                <c:pt idx="2601">
                  <c:v>8846</c:v>
                </c:pt>
                <c:pt idx="2602">
                  <c:v>8444</c:v>
                </c:pt>
                <c:pt idx="2603">
                  <c:v>7640</c:v>
                </c:pt>
                <c:pt idx="2604">
                  <c:v>6836</c:v>
                </c:pt>
                <c:pt idx="2605">
                  <c:v>11484</c:v>
                </c:pt>
                <c:pt idx="2606">
                  <c:v>11136</c:v>
                </c:pt>
                <c:pt idx="2607">
                  <c:v>10788</c:v>
                </c:pt>
                <c:pt idx="2608">
                  <c:v>10440</c:v>
                </c:pt>
                <c:pt idx="2609">
                  <c:v>10092</c:v>
                </c:pt>
                <c:pt idx="2610">
                  <c:v>9744</c:v>
                </c:pt>
                <c:pt idx="2611">
                  <c:v>9396</c:v>
                </c:pt>
                <c:pt idx="2612">
                  <c:v>9048</c:v>
                </c:pt>
                <c:pt idx="2613">
                  <c:v>8700</c:v>
                </c:pt>
                <c:pt idx="2614">
                  <c:v>8352</c:v>
                </c:pt>
                <c:pt idx="2615">
                  <c:v>8004</c:v>
                </c:pt>
                <c:pt idx="2616">
                  <c:v>7656</c:v>
                </c:pt>
                <c:pt idx="2617">
                  <c:v>7308</c:v>
                </c:pt>
                <c:pt idx="2618">
                  <c:v>6612</c:v>
                </c:pt>
                <c:pt idx="2619">
                  <c:v>5916</c:v>
                </c:pt>
                <c:pt idx="2620">
                  <c:v>12502</c:v>
                </c:pt>
                <c:pt idx="2621">
                  <c:v>12134</c:v>
                </c:pt>
                <c:pt idx="2622">
                  <c:v>11767</c:v>
                </c:pt>
                <c:pt idx="2623">
                  <c:v>11399</c:v>
                </c:pt>
                <c:pt idx="2624">
                  <c:v>11031</c:v>
                </c:pt>
                <c:pt idx="2625">
                  <c:v>10663</c:v>
                </c:pt>
                <c:pt idx="2626">
                  <c:v>10296</c:v>
                </c:pt>
                <c:pt idx="2627">
                  <c:v>9928</c:v>
                </c:pt>
                <c:pt idx="2628">
                  <c:v>9560</c:v>
                </c:pt>
                <c:pt idx="2629">
                  <c:v>9193</c:v>
                </c:pt>
                <c:pt idx="2630">
                  <c:v>8825</c:v>
                </c:pt>
                <c:pt idx="2631">
                  <c:v>14279</c:v>
                </c:pt>
                <c:pt idx="2632">
                  <c:v>13859</c:v>
                </c:pt>
                <c:pt idx="2633">
                  <c:v>13439</c:v>
                </c:pt>
                <c:pt idx="2634">
                  <c:v>13019</c:v>
                </c:pt>
                <c:pt idx="2635">
                  <c:v>12599</c:v>
                </c:pt>
                <c:pt idx="2636">
                  <c:v>12179</c:v>
                </c:pt>
                <c:pt idx="2637">
                  <c:v>11759</c:v>
                </c:pt>
                <c:pt idx="2638">
                  <c:v>11339</c:v>
                </c:pt>
                <c:pt idx="2639">
                  <c:v>10919</c:v>
                </c:pt>
                <c:pt idx="2640">
                  <c:v>10499</c:v>
                </c:pt>
                <c:pt idx="2641">
                  <c:v>10079</c:v>
                </c:pt>
                <c:pt idx="2642">
                  <c:v>14407</c:v>
                </c:pt>
                <c:pt idx="2643">
                  <c:v>13983</c:v>
                </c:pt>
                <c:pt idx="2644">
                  <c:v>13560</c:v>
                </c:pt>
                <c:pt idx="2645">
                  <c:v>13136</c:v>
                </c:pt>
                <c:pt idx="2646">
                  <c:v>12712</c:v>
                </c:pt>
                <c:pt idx="2647">
                  <c:v>12288</c:v>
                </c:pt>
                <c:pt idx="2648">
                  <c:v>11865</c:v>
                </c:pt>
                <c:pt idx="2649">
                  <c:v>11441</c:v>
                </c:pt>
                <c:pt idx="2650">
                  <c:v>11017</c:v>
                </c:pt>
                <c:pt idx="2651">
                  <c:v>10593</c:v>
                </c:pt>
                <c:pt idx="2652">
                  <c:v>10170</c:v>
                </c:pt>
                <c:pt idx="2653">
                  <c:v>13713</c:v>
                </c:pt>
                <c:pt idx="2654">
                  <c:v>13310</c:v>
                </c:pt>
                <c:pt idx="2655">
                  <c:v>12907</c:v>
                </c:pt>
                <c:pt idx="2656">
                  <c:v>12503</c:v>
                </c:pt>
                <c:pt idx="2657">
                  <c:v>12100</c:v>
                </c:pt>
                <c:pt idx="2658">
                  <c:v>11697</c:v>
                </c:pt>
                <c:pt idx="2659">
                  <c:v>11293</c:v>
                </c:pt>
                <c:pt idx="2660">
                  <c:v>10890</c:v>
                </c:pt>
                <c:pt idx="2661">
                  <c:v>10487</c:v>
                </c:pt>
                <c:pt idx="2662">
                  <c:v>10083</c:v>
                </c:pt>
                <c:pt idx="2663">
                  <c:v>9680</c:v>
                </c:pt>
                <c:pt idx="2664">
                  <c:v>11909</c:v>
                </c:pt>
                <c:pt idx="2665">
                  <c:v>11559</c:v>
                </c:pt>
                <c:pt idx="2666">
                  <c:v>11209</c:v>
                </c:pt>
                <c:pt idx="2667">
                  <c:v>10859</c:v>
                </c:pt>
                <c:pt idx="2668">
                  <c:v>10508</c:v>
                </c:pt>
                <c:pt idx="2669">
                  <c:v>10158</c:v>
                </c:pt>
                <c:pt idx="2670">
                  <c:v>9808</c:v>
                </c:pt>
                <c:pt idx="2671">
                  <c:v>9457</c:v>
                </c:pt>
                <c:pt idx="2672">
                  <c:v>9107</c:v>
                </c:pt>
                <c:pt idx="2673">
                  <c:v>8757</c:v>
                </c:pt>
                <c:pt idx="2674">
                  <c:v>8407</c:v>
                </c:pt>
                <c:pt idx="2675">
                  <c:v>11811</c:v>
                </c:pt>
                <c:pt idx="2676">
                  <c:v>11442</c:v>
                </c:pt>
                <c:pt idx="2677">
                  <c:v>11073</c:v>
                </c:pt>
                <c:pt idx="2678">
                  <c:v>10704</c:v>
                </c:pt>
                <c:pt idx="2679">
                  <c:v>10335</c:v>
                </c:pt>
                <c:pt idx="2680">
                  <c:v>9965</c:v>
                </c:pt>
                <c:pt idx="2681">
                  <c:v>9596</c:v>
                </c:pt>
                <c:pt idx="2682">
                  <c:v>9227</c:v>
                </c:pt>
                <c:pt idx="2683">
                  <c:v>8858</c:v>
                </c:pt>
                <c:pt idx="2684">
                  <c:v>8489</c:v>
                </c:pt>
                <c:pt idx="2685">
                  <c:v>8120</c:v>
                </c:pt>
                <c:pt idx="2686">
                  <c:v>7751</c:v>
                </c:pt>
                <c:pt idx="2687">
                  <c:v>7013</c:v>
                </c:pt>
                <c:pt idx="2688">
                  <c:v>6644</c:v>
                </c:pt>
                <c:pt idx="2689">
                  <c:v>6275</c:v>
                </c:pt>
                <c:pt idx="2690">
                  <c:v>5167</c:v>
                </c:pt>
                <c:pt idx="2691">
                  <c:v>13511</c:v>
                </c:pt>
                <c:pt idx="2692">
                  <c:v>13089</c:v>
                </c:pt>
                <c:pt idx="2693">
                  <c:v>12667</c:v>
                </c:pt>
                <c:pt idx="2694">
                  <c:v>12245</c:v>
                </c:pt>
                <c:pt idx="2695">
                  <c:v>11823</c:v>
                </c:pt>
                <c:pt idx="2696">
                  <c:v>11400</c:v>
                </c:pt>
                <c:pt idx="2697">
                  <c:v>10978</c:v>
                </c:pt>
                <c:pt idx="2698">
                  <c:v>10556</c:v>
                </c:pt>
                <c:pt idx="2699">
                  <c:v>10134</c:v>
                </c:pt>
                <c:pt idx="2700">
                  <c:v>9711</c:v>
                </c:pt>
                <c:pt idx="2701">
                  <c:v>9289</c:v>
                </c:pt>
                <c:pt idx="2702">
                  <c:v>8867</c:v>
                </c:pt>
                <c:pt idx="2703">
                  <c:v>8022</c:v>
                </c:pt>
                <c:pt idx="2704">
                  <c:v>7600</c:v>
                </c:pt>
                <c:pt idx="2705">
                  <c:v>7178</c:v>
                </c:pt>
                <c:pt idx="2706">
                  <c:v>5911</c:v>
                </c:pt>
                <c:pt idx="2707">
                  <c:v>13652</c:v>
                </c:pt>
                <c:pt idx="2708">
                  <c:v>13225</c:v>
                </c:pt>
                <c:pt idx="2709">
                  <c:v>12799</c:v>
                </c:pt>
                <c:pt idx="2710">
                  <c:v>12372</c:v>
                </c:pt>
                <c:pt idx="2711">
                  <c:v>11945</c:v>
                </c:pt>
                <c:pt idx="2712">
                  <c:v>11519</c:v>
                </c:pt>
                <c:pt idx="2713">
                  <c:v>11092</c:v>
                </c:pt>
                <c:pt idx="2714">
                  <c:v>10666</c:v>
                </c:pt>
                <c:pt idx="2715">
                  <c:v>10239</c:v>
                </c:pt>
                <c:pt idx="2716">
                  <c:v>9812</c:v>
                </c:pt>
                <c:pt idx="2717">
                  <c:v>9386</c:v>
                </c:pt>
                <c:pt idx="2718">
                  <c:v>8959</c:v>
                </c:pt>
                <c:pt idx="2719">
                  <c:v>8106</c:v>
                </c:pt>
                <c:pt idx="2720">
                  <c:v>7679</c:v>
                </c:pt>
                <c:pt idx="2721">
                  <c:v>7253</c:v>
                </c:pt>
                <c:pt idx="2722">
                  <c:v>5973</c:v>
                </c:pt>
                <c:pt idx="2723">
                  <c:v>13025</c:v>
                </c:pt>
                <c:pt idx="2724">
                  <c:v>12618</c:v>
                </c:pt>
                <c:pt idx="2725">
                  <c:v>12211</c:v>
                </c:pt>
                <c:pt idx="2726">
                  <c:v>11804</c:v>
                </c:pt>
                <c:pt idx="2727">
                  <c:v>11397</c:v>
                </c:pt>
                <c:pt idx="2728">
                  <c:v>10990</c:v>
                </c:pt>
                <c:pt idx="2729">
                  <c:v>10583</c:v>
                </c:pt>
                <c:pt idx="2730">
                  <c:v>10176</c:v>
                </c:pt>
                <c:pt idx="2731">
                  <c:v>9769</c:v>
                </c:pt>
                <c:pt idx="2732">
                  <c:v>9362</c:v>
                </c:pt>
                <c:pt idx="2733">
                  <c:v>8955</c:v>
                </c:pt>
                <c:pt idx="2734">
                  <c:v>8548</c:v>
                </c:pt>
                <c:pt idx="2735">
                  <c:v>7734</c:v>
                </c:pt>
                <c:pt idx="2736">
                  <c:v>7327</c:v>
                </c:pt>
                <c:pt idx="2737">
                  <c:v>6920</c:v>
                </c:pt>
                <c:pt idx="2738">
                  <c:v>5698</c:v>
                </c:pt>
                <c:pt idx="2739">
                  <c:v>11330</c:v>
                </c:pt>
                <c:pt idx="2740">
                  <c:v>10976</c:v>
                </c:pt>
                <c:pt idx="2741">
                  <c:v>10622</c:v>
                </c:pt>
                <c:pt idx="2742">
                  <c:v>10268</c:v>
                </c:pt>
                <c:pt idx="2743">
                  <c:v>9914</c:v>
                </c:pt>
                <c:pt idx="2744">
                  <c:v>9559</c:v>
                </c:pt>
                <c:pt idx="2745">
                  <c:v>9205</c:v>
                </c:pt>
                <c:pt idx="2746">
                  <c:v>8851</c:v>
                </c:pt>
                <c:pt idx="2747">
                  <c:v>8497</c:v>
                </c:pt>
                <c:pt idx="2748">
                  <c:v>8143</c:v>
                </c:pt>
                <c:pt idx="2749">
                  <c:v>7789</c:v>
                </c:pt>
                <c:pt idx="2750">
                  <c:v>7435</c:v>
                </c:pt>
                <c:pt idx="2751">
                  <c:v>6727</c:v>
                </c:pt>
                <c:pt idx="2752">
                  <c:v>6373</c:v>
                </c:pt>
                <c:pt idx="2753">
                  <c:v>6019</c:v>
                </c:pt>
                <c:pt idx="2754">
                  <c:v>4957</c:v>
                </c:pt>
                <c:pt idx="2755">
                  <c:v>12396</c:v>
                </c:pt>
                <c:pt idx="2756">
                  <c:v>12031</c:v>
                </c:pt>
                <c:pt idx="2757">
                  <c:v>11667</c:v>
                </c:pt>
                <c:pt idx="2758">
                  <c:v>11302</c:v>
                </c:pt>
                <c:pt idx="2759">
                  <c:v>10938</c:v>
                </c:pt>
                <c:pt idx="2760">
                  <c:v>13943</c:v>
                </c:pt>
                <c:pt idx="2761">
                  <c:v>13533</c:v>
                </c:pt>
                <c:pt idx="2762">
                  <c:v>13123</c:v>
                </c:pt>
                <c:pt idx="2763">
                  <c:v>12713</c:v>
                </c:pt>
                <c:pt idx="2764">
                  <c:v>12303</c:v>
                </c:pt>
                <c:pt idx="2765">
                  <c:v>14047</c:v>
                </c:pt>
                <c:pt idx="2766">
                  <c:v>13634</c:v>
                </c:pt>
                <c:pt idx="2767">
                  <c:v>13221</c:v>
                </c:pt>
                <c:pt idx="2768">
                  <c:v>12808</c:v>
                </c:pt>
                <c:pt idx="2769">
                  <c:v>12394</c:v>
                </c:pt>
                <c:pt idx="2770">
                  <c:v>13373</c:v>
                </c:pt>
                <c:pt idx="2771">
                  <c:v>12980</c:v>
                </c:pt>
                <c:pt idx="2772">
                  <c:v>12586</c:v>
                </c:pt>
                <c:pt idx="2773">
                  <c:v>12193</c:v>
                </c:pt>
                <c:pt idx="2774">
                  <c:v>11800</c:v>
                </c:pt>
                <c:pt idx="2775">
                  <c:v>11754</c:v>
                </c:pt>
                <c:pt idx="2776">
                  <c:v>11408</c:v>
                </c:pt>
                <c:pt idx="2777">
                  <c:v>11063</c:v>
                </c:pt>
                <c:pt idx="2778">
                  <c:v>10717</c:v>
                </c:pt>
                <c:pt idx="2779">
                  <c:v>10371</c:v>
                </c:pt>
                <c:pt idx="2780">
                  <c:v>12362</c:v>
                </c:pt>
                <c:pt idx="2781">
                  <c:v>11987</c:v>
                </c:pt>
                <c:pt idx="2782">
                  <c:v>11613</c:v>
                </c:pt>
                <c:pt idx="2783">
                  <c:v>11238</c:v>
                </c:pt>
                <c:pt idx="2784">
                  <c:v>10864</c:v>
                </c:pt>
                <c:pt idx="2785">
                  <c:v>10489</c:v>
                </c:pt>
                <c:pt idx="2786">
                  <c:v>10114</c:v>
                </c:pt>
                <c:pt idx="2787">
                  <c:v>9740</c:v>
                </c:pt>
                <c:pt idx="2788">
                  <c:v>9365</c:v>
                </c:pt>
                <c:pt idx="2789">
                  <c:v>8991</c:v>
                </c:pt>
                <c:pt idx="2790">
                  <c:v>13810</c:v>
                </c:pt>
                <c:pt idx="2791">
                  <c:v>13391</c:v>
                </c:pt>
                <c:pt idx="2792">
                  <c:v>12973</c:v>
                </c:pt>
                <c:pt idx="2793">
                  <c:v>12554</c:v>
                </c:pt>
                <c:pt idx="2794">
                  <c:v>12136</c:v>
                </c:pt>
                <c:pt idx="2795">
                  <c:v>11717</c:v>
                </c:pt>
                <c:pt idx="2796">
                  <c:v>11299</c:v>
                </c:pt>
                <c:pt idx="2797">
                  <c:v>10880</c:v>
                </c:pt>
                <c:pt idx="2798">
                  <c:v>10462</c:v>
                </c:pt>
                <c:pt idx="2799">
                  <c:v>10043</c:v>
                </c:pt>
                <c:pt idx="2800">
                  <c:v>13757</c:v>
                </c:pt>
                <c:pt idx="2801">
                  <c:v>13340</c:v>
                </c:pt>
                <c:pt idx="2802">
                  <c:v>12923</c:v>
                </c:pt>
                <c:pt idx="2803">
                  <c:v>12507</c:v>
                </c:pt>
                <c:pt idx="2804">
                  <c:v>12090</c:v>
                </c:pt>
                <c:pt idx="2805">
                  <c:v>11673</c:v>
                </c:pt>
                <c:pt idx="2806">
                  <c:v>11256</c:v>
                </c:pt>
                <c:pt idx="2807">
                  <c:v>10839</c:v>
                </c:pt>
                <c:pt idx="2808">
                  <c:v>10422</c:v>
                </c:pt>
                <c:pt idx="2809">
                  <c:v>10005</c:v>
                </c:pt>
                <c:pt idx="2810">
                  <c:v>12950</c:v>
                </c:pt>
                <c:pt idx="2811">
                  <c:v>12557</c:v>
                </c:pt>
                <c:pt idx="2812">
                  <c:v>12165</c:v>
                </c:pt>
                <c:pt idx="2813">
                  <c:v>11773</c:v>
                </c:pt>
                <c:pt idx="2814">
                  <c:v>11380</c:v>
                </c:pt>
                <c:pt idx="2815">
                  <c:v>10988</c:v>
                </c:pt>
                <c:pt idx="2816">
                  <c:v>10595</c:v>
                </c:pt>
                <c:pt idx="2817">
                  <c:v>10203</c:v>
                </c:pt>
                <c:pt idx="2818">
                  <c:v>9810</c:v>
                </c:pt>
                <c:pt idx="2819">
                  <c:v>9418</c:v>
                </c:pt>
                <c:pt idx="2820">
                  <c:v>11245</c:v>
                </c:pt>
                <c:pt idx="2821">
                  <c:v>10904</c:v>
                </c:pt>
                <c:pt idx="2822">
                  <c:v>10563</c:v>
                </c:pt>
                <c:pt idx="2823">
                  <c:v>10223</c:v>
                </c:pt>
                <c:pt idx="2824">
                  <c:v>9882</c:v>
                </c:pt>
                <c:pt idx="2825">
                  <c:v>9541</c:v>
                </c:pt>
                <c:pt idx="2826">
                  <c:v>9200</c:v>
                </c:pt>
                <c:pt idx="2827">
                  <c:v>8860</c:v>
                </c:pt>
                <c:pt idx="2828">
                  <c:v>8519</c:v>
                </c:pt>
                <c:pt idx="2829">
                  <c:v>8178</c:v>
                </c:pt>
                <c:pt idx="2830">
                  <c:v>12727</c:v>
                </c:pt>
                <c:pt idx="2831">
                  <c:v>12352</c:v>
                </c:pt>
                <c:pt idx="2832">
                  <c:v>11978</c:v>
                </c:pt>
                <c:pt idx="2833">
                  <c:v>11604</c:v>
                </c:pt>
                <c:pt idx="2834">
                  <c:v>11229</c:v>
                </c:pt>
                <c:pt idx="2835">
                  <c:v>10855</c:v>
                </c:pt>
                <c:pt idx="2836">
                  <c:v>10481</c:v>
                </c:pt>
                <c:pt idx="2837">
                  <c:v>10106</c:v>
                </c:pt>
                <c:pt idx="2838">
                  <c:v>9732</c:v>
                </c:pt>
                <c:pt idx="2839">
                  <c:v>9358</c:v>
                </c:pt>
                <c:pt idx="2840">
                  <c:v>8984</c:v>
                </c:pt>
                <c:pt idx="2841">
                  <c:v>14263</c:v>
                </c:pt>
                <c:pt idx="2842">
                  <c:v>13844</c:v>
                </c:pt>
                <c:pt idx="2843">
                  <c:v>13424</c:v>
                </c:pt>
                <c:pt idx="2844">
                  <c:v>13005</c:v>
                </c:pt>
                <c:pt idx="2845">
                  <c:v>12585</c:v>
                </c:pt>
                <c:pt idx="2846">
                  <c:v>12166</c:v>
                </c:pt>
                <c:pt idx="2847">
                  <c:v>11746</c:v>
                </c:pt>
                <c:pt idx="2848">
                  <c:v>11327</c:v>
                </c:pt>
                <c:pt idx="2849">
                  <c:v>10907</c:v>
                </c:pt>
                <c:pt idx="2850">
                  <c:v>10488</c:v>
                </c:pt>
                <c:pt idx="2851">
                  <c:v>10068</c:v>
                </c:pt>
                <c:pt idx="2852">
                  <c:v>14210</c:v>
                </c:pt>
                <c:pt idx="2853">
                  <c:v>13792</c:v>
                </c:pt>
                <c:pt idx="2854">
                  <c:v>13374</c:v>
                </c:pt>
                <c:pt idx="2855">
                  <c:v>12956</c:v>
                </c:pt>
                <c:pt idx="2856">
                  <c:v>12538</c:v>
                </c:pt>
                <c:pt idx="2857">
                  <c:v>12120</c:v>
                </c:pt>
                <c:pt idx="2858">
                  <c:v>11702</c:v>
                </c:pt>
                <c:pt idx="2859">
                  <c:v>11284</c:v>
                </c:pt>
                <c:pt idx="2860">
                  <c:v>10866</c:v>
                </c:pt>
                <c:pt idx="2861">
                  <c:v>10448</c:v>
                </c:pt>
                <c:pt idx="2862">
                  <c:v>10030</c:v>
                </c:pt>
                <c:pt idx="2863">
                  <c:v>13370</c:v>
                </c:pt>
                <c:pt idx="2864">
                  <c:v>12977</c:v>
                </c:pt>
                <c:pt idx="2865">
                  <c:v>12583</c:v>
                </c:pt>
                <c:pt idx="2866">
                  <c:v>12190</c:v>
                </c:pt>
                <c:pt idx="2867">
                  <c:v>11797</c:v>
                </c:pt>
                <c:pt idx="2868">
                  <c:v>11404</c:v>
                </c:pt>
                <c:pt idx="2869">
                  <c:v>11010</c:v>
                </c:pt>
                <c:pt idx="2870">
                  <c:v>10617</c:v>
                </c:pt>
                <c:pt idx="2871">
                  <c:v>10224</c:v>
                </c:pt>
                <c:pt idx="2872">
                  <c:v>9831</c:v>
                </c:pt>
                <c:pt idx="2873">
                  <c:v>9438</c:v>
                </c:pt>
                <c:pt idx="2874">
                  <c:v>11576</c:v>
                </c:pt>
                <c:pt idx="2875">
                  <c:v>11236</c:v>
                </c:pt>
                <c:pt idx="2876">
                  <c:v>10895</c:v>
                </c:pt>
                <c:pt idx="2877">
                  <c:v>10555</c:v>
                </c:pt>
                <c:pt idx="2878">
                  <c:v>10215</c:v>
                </c:pt>
                <c:pt idx="2879">
                  <c:v>9874</c:v>
                </c:pt>
                <c:pt idx="2880">
                  <c:v>9534</c:v>
                </c:pt>
                <c:pt idx="2881">
                  <c:v>9193</c:v>
                </c:pt>
                <c:pt idx="2882">
                  <c:v>8853</c:v>
                </c:pt>
                <c:pt idx="2883">
                  <c:v>8512</c:v>
                </c:pt>
                <c:pt idx="2884">
                  <c:v>8172</c:v>
                </c:pt>
                <c:pt idx="2885">
                  <c:v>11683</c:v>
                </c:pt>
                <c:pt idx="2886">
                  <c:v>11329</c:v>
                </c:pt>
                <c:pt idx="2887">
                  <c:v>10975</c:v>
                </c:pt>
                <c:pt idx="2888">
                  <c:v>13191</c:v>
                </c:pt>
                <c:pt idx="2889">
                  <c:v>12791</c:v>
                </c:pt>
                <c:pt idx="2890">
                  <c:v>12392</c:v>
                </c:pt>
                <c:pt idx="2891">
                  <c:v>13512</c:v>
                </c:pt>
                <c:pt idx="2892">
                  <c:v>13102</c:v>
                </c:pt>
                <c:pt idx="2893">
                  <c:v>12693</c:v>
                </c:pt>
                <c:pt idx="2894">
                  <c:v>13117</c:v>
                </c:pt>
                <c:pt idx="2895">
                  <c:v>12719</c:v>
                </c:pt>
                <c:pt idx="2896">
                  <c:v>12322</c:v>
                </c:pt>
                <c:pt idx="2897">
                  <c:v>11812</c:v>
                </c:pt>
                <c:pt idx="2898">
                  <c:v>11454</c:v>
                </c:pt>
                <c:pt idx="2899">
                  <c:v>11096</c:v>
                </c:pt>
                <c:pt idx="2900">
                  <c:v>11865</c:v>
                </c:pt>
                <c:pt idx="2901">
                  <c:v>11516</c:v>
                </c:pt>
                <c:pt idx="2902">
                  <c:v>11167</c:v>
                </c:pt>
                <c:pt idx="2903">
                  <c:v>10818</c:v>
                </c:pt>
                <c:pt idx="2904">
                  <c:v>13440</c:v>
                </c:pt>
                <c:pt idx="2905">
                  <c:v>13045</c:v>
                </c:pt>
                <c:pt idx="2906">
                  <c:v>12649</c:v>
                </c:pt>
                <c:pt idx="2907">
                  <c:v>12254</c:v>
                </c:pt>
                <c:pt idx="2908">
                  <c:v>13895</c:v>
                </c:pt>
                <c:pt idx="2909">
                  <c:v>13487</c:v>
                </c:pt>
                <c:pt idx="2910">
                  <c:v>13078</c:v>
                </c:pt>
                <c:pt idx="2911">
                  <c:v>12669</c:v>
                </c:pt>
                <c:pt idx="2912">
                  <c:v>13641</c:v>
                </c:pt>
                <c:pt idx="2913">
                  <c:v>13240</c:v>
                </c:pt>
                <c:pt idx="2914">
                  <c:v>12839</c:v>
                </c:pt>
                <c:pt idx="2915">
                  <c:v>12438</c:v>
                </c:pt>
                <c:pt idx="2916">
                  <c:v>12426</c:v>
                </c:pt>
                <c:pt idx="2917">
                  <c:v>12061</c:v>
                </c:pt>
                <c:pt idx="2918">
                  <c:v>11696</c:v>
                </c:pt>
                <c:pt idx="2919">
                  <c:v>11330</c:v>
                </c:pt>
                <c:pt idx="2920">
                  <c:v>11785</c:v>
                </c:pt>
                <c:pt idx="2921">
                  <c:v>11438</c:v>
                </c:pt>
                <c:pt idx="2922">
                  <c:v>11091</c:v>
                </c:pt>
                <c:pt idx="2923">
                  <c:v>10745</c:v>
                </c:pt>
                <c:pt idx="2924">
                  <c:v>10398</c:v>
                </c:pt>
                <c:pt idx="2925">
                  <c:v>13351</c:v>
                </c:pt>
                <c:pt idx="2926">
                  <c:v>12958</c:v>
                </c:pt>
                <c:pt idx="2927">
                  <c:v>12565</c:v>
                </c:pt>
                <c:pt idx="2928">
                  <c:v>12173</c:v>
                </c:pt>
                <c:pt idx="2929">
                  <c:v>11780</c:v>
                </c:pt>
                <c:pt idx="2930">
                  <c:v>13875</c:v>
                </c:pt>
                <c:pt idx="2931">
                  <c:v>13467</c:v>
                </c:pt>
                <c:pt idx="2932">
                  <c:v>13059</c:v>
                </c:pt>
                <c:pt idx="2933">
                  <c:v>12651</c:v>
                </c:pt>
                <c:pt idx="2934">
                  <c:v>12243</c:v>
                </c:pt>
                <c:pt idx="2935">
                  <c:v>13709</c:v>
                </c:pt>
                <c:pt idx="2936">
                  <c:v>13306</c:v>
                </c:pt>
                <c:pt idx="2937">
                  <c:v>12903</c:v>
                </c:pt>
                <c:pt idx="2938">
                  <c:v>12500</c:v>
                </c:pt>
                <c:pt idx="2939">
                  <c:v>12097</c:v>
                </c:pt>
                <c:pt idx="2940">
                  <c:v>12586</c:v>
                </c:pt>
                <c:pt idx="2941">
                  <c:v>12216</c:v>
                </c:pt>
                <c:pt idx="2942">
                  <c:v>11846</c:v>
                </c:pt>
                <c:pt idx="2943">
                  <c:v>11476</c:v>
                </c:pt>
                <c:pt idx="2944">
                  <c:v>11106</c:v>
                </c:pt>
                <c:pt idx="2945">
                  <c:v>11785</c:v>
                </c:pt>
                <c:pt idx="2946">
                  <c:v>11438</c:v>
                </c:pt>
                <c:pt idx="2947">
                  <c:v>11091</c:v>
                </c:pt>
                <c:pt idx="2948">
                  <c:v>10745</c:v>
                </c:pt>
                <c:pt idx="2949">
                  <c:v>10398</c:v>
                </c:pt>
                <c:pt idx="2950">
                  <c:v>13351</c:v>
                </c:pt>
                <c:pt idx="2951">
                  <c:v>12958</c:v>
                </c:pt>
                <c:pt idx="2952">
                  <c:v>12565</c:v>
                </c:pt>
                <c:pt idx="2953">
                  <c:v>12173</c:v>
                </c:pt>
                <c:pt idx="2954">
                  <c:v>11780</c:v>
                </c:pt>
                <c:pt idx="2955">
                  <c:v>13875</c:v>
                </c:pt>
                <c:pt idx="2956">
                  <c:v>13467</c:v>
                </c:pt>
                <c:pt idx="2957">
                  <c:v>13059</c:v>
                </c:pt>
                <c:pt idx="2958">
                  <c:v>12651</c:v>
                </c:pt>
                <c:pt idx="2959">
                  <c:v>12243</c:v>
                </c:pt>
                <c:pt idx="2960">
                  <c:v>13709</c:v>
                </c:pt>
                <c:pt idx="2961">
                  <c:v>13306</c:v>
                </c:pt>
                <c:pt idx="2962">
                  <c:v>12903</c:v>
                </c:pt>
                <c:pt idx="2963">
                  <c:v>12500</c:v>
                </c:pt>
                <c:pt idx="2964">
                  <c:v>12097</c:v>
                </c:pt>
                <c:pt idx="2965">
                  <c:v>12586</c:v>
                </c:pt>
                <c:pt idx="2966">
                  <c:v>12216</c:v>
                </c:pt>
                <c:pt idx="2967">
                  <c:v>11846</c:v>
                </c:pt>
                <c:pt idx="2968">
                  <c:v>11476</c:v>
                </c:pt>
                <c:pt idx="2969">
                  <c:v>11106</c:v>
                </c:pt>
                <c:pt idx="2970">
                  <c:v>12130</c:v>
                </c:pt>
                <c:pt idx="2971">
                  <c:v>11773</c:v>
                </c:pt>
                <c:pt idx="2972">
                  <c:v>11416</c:v>
                </c:pt>
                <c:pt idx="2973">
                  <c:v>11059</c:v>
                </c:pt>
                <c:pt idx="2974">
                  <c:v>10703</c:v>
                </c:pt>
                <c:pt idx="2975">
                  <c:v>13662</c:v>
                </c:pt>
                <c:pt idx="2976">
                  <c:v>13260</c:v>
                </c:pt>
                <c:pt idx="2977">
                  <c:v>12858</c:v>
                </c:pt>
                <c:pt idx="2978">
                  <c:v>12456</c:v>
                </c:pt>
                <c:pt idx="2979">
                  <c:v>12055</c:v>
                </c:pt>
                <c:pt idx="2980">
                  <c:v>13973</c:v>
                </c:pt>
                <c:pt idx="2981">
                  <c:v>13562</c:v>
                </c:pt>
                <c:pt idx="2982">
                  <c:v>13151</c:v>
                </c:pt>
                <c:pt idx="2983">
                  <c:v>12740</c:v>
                </c:pt>
                <c:pt idx="2984">
                  <c:v>12329</c:v>
                </c:pt>
                <c:pt idx="2985">
                  <c:v>13562</c:v>
                </c:pt>
                <c:pt idx="2986">
                  <c:v>13163</c:v>
                </c:pt>
                <c:pt idx="2987">
                  <c:v>12764</c:v>
                </c:pt>
                <c:pt idx="2988">
                  <c:v>12365</c:v>
                </c:pt>
                <c:pt idx="2989">
                  <c:v>11967</c:v>
                </c:pt>
                <c:pt idx="2990">
                  <c:v>12211</c:v>
                </c:pt>
                <c:pt idx="2991">
                  <c:v>11852</c:v>
                </c:pt>
                <c:pt idx="2992">
                  <c:v>11493</c:v>
                </c:pt>
                <c:pt idx="2993">
                  <c:v>11134</c:v>
                </c:pt>
                <c:pt idx="2994">
                  <c:v>10775</c:v>
                </c:pt>
                <c:pt idx="2995">
                  <c:v>12421</c:v>
                </c:pt>
                <c:pt idx="2996">
                  <c:v>12055</c:v>
                </c:pt>
                <c:pt idx="2997">
                  <c:v>11690</c:v>
                </c:pt>
                <c:pt idx="2998">
                  <c:v>11325</c:v>
                </c:pt>
                <c:pt idx="2999">
                  <c:v>10959</c:v>
                </c:pt>
                <c:pt idx="3000">
                  <c:v>10594</c:v>
                </c:pt>
                <c:pt idx="3001">
                  <c:v>14120</c:v>
                </c:pt>
                <c:pt idx="3002">
                  <c:v>13704</c:v>
                </c:pt>
                <c:pt idx="3003">
                  <c:v>13289</c:v>
                </c:pt>
                <c:pt idx="3004">
                  <c:v>12874</c:v>
                </c:pt>
                <c:pt idx="3005">
                  <c:v>12459</c:v>
                </c:pt>
                <c:pt idx="3006">
                  <c:v>12043</c:v>
                </c:pt>
                <c:pt idx="3007">
                  <c:v>14248</c:v>
                </c:pt>
                <c:pt idx="3008">
                  <c:v>13828</c:v>
                </c:pt>
                <c:pt idx="3009">
                  <c:v>13409</c:v>
                </c:pt>
                <c:pt idx="3010">
                  <c:v>12990</c:v>
                </c:pt>
                <c:pt idx="3011">
                  <c:v>12571</c:v>
                </c:pt>
                <c:pt idx="3012">
                  <c:v>12152</c:v>
                </c:pt>
                <c:pt idx="3013">
                  <c:v>13572</c:v>
                </c:pt>
                <c:pt idx="3014">
                  <c:v>13173</c:v>
                </c:pt>
                <c:pt idx="3015">
                  <c:v>12774</c:v>
                </c:pt>
                <c:pt idx="3016">
                  <c:v>12374</c:v>
                </c:pt>
                <c:pt idx="3017">
                  <c:v>11975</c:v>
                </c:pt>
                <c:pt idx="3018">
                  <c:v>11576</c:v>
                </c:pt>
                <c:pt idx="3019">
                  <c:v>11843</c:v>
                </c:pt>
                <c:pt idx="3020">
                  <c:v>11495</c:v>
                </c:pt>
                <c:pt idx="3021">
                  <c:v>11147</c:v>
                </c:pt>
                <c:pt idx="3022">
                  <c:v>10798</c:v>
                </c:pt>
                <c:pt idx="3023">
                  <c:v>10450</c:v>
                </c:pt>
                <c:pt idx="3024">
                  <c:v>10102</c:v>
                </c:pt>
                <c:pt idx="3025">
                  <c:v>14678</c:v>
                </c:pt>
                <c:pt idx="3026">
                  <c:v>14259</c:v>
                </c:pt>
                <c:pt idx="3027">
                  <c:v>13839</c:v>
                </c:pt>
                <c:pt idx="3028">
                  <c:v>13420</c:v>
                </c:pt>
                <c:pt idx="3029">
                  <c:v>16625</c:v>
                </c:pt>
                <c:pt idx="3030">
                  <c:v>16150</c:v>
                </c:pt>
                <c:pt idx="3031">
                  <c:v>15675</c:v>
                </c:pt>
                <c:pt idx="3032">
                  <c:v>15200</c:v>
                </c:pt>
                <c:pt idx="3033">
                  <c:v>17206</c:v>
                </c:pt>
                <c:pt idx="3034">
                  <c:v>16714</c:v>
                </c:pt>
                <c:pt idx="3035">
                  <c:v>16223</c:v>
                </c:pt>
                <c:pt idx="3036">
                  <c:v>15731</c:v>
                </c:pt>
                <c:pt idx="3037">
                  <c:v>16932</c:v>
                </c:pt>
                <c:pt idx="3038">
                  <c:v>16448</c:v>
                </c:pt>
                <c:pt idx="3039">
                  <c:v>15965</c:v>
                </c:pt>
                <c:pt idx="3040">
                  <c:v>15481</c:v>
                </c:pt>
                <c:pt idx="3041">
                  <c:v>15465</c:v>
                </c:pt>
                <c:pt idx="3042">
                  <c:v>15023</c:v>
                </c:pt>
                <c:pt idx="3043">
                  <c:v>14581</c:v>
                </c:pt>
                <c:pt idx="3044">
                  <c:v>14139</c:v>
                </c:pt>
                <c:pt idx="3045">
                  <c:v>14227</c:v>
                </c:pt>
                <c:pt idx="3046">
                  <c:v>13809</c:v>
                </c:pt>
                <c:pt idx="3047">
                  <c:v>13390</c:v>
                </c:pt>
                <c:pt idx="3048">
                  <c:v>12972</c:v>
                </c:pt>
                <c:pt idx="3049">
                  <c:v>12554</c:v>
                </c:pt>
                <c:pt idx="3050">
                  <c:v>16083</c:v>
                </c:pt>
                <c:pt idx="3051">
                  <c:v>15610</c:v>
                </c:pt>
                <c:pt idx="3052">
                  <c:v>15137</c:v>
                </c:pt>
                <c:pt idx="3053">
                  <c:v>14664</c:v>
                </c:pt>
                <c:pt idx="3054">
                  <c:v>14191</c:v>
                </c:pt>
                <c:pt idx="3055">
                  <c:v>16684</c:v>
                </c:pt>
                <c:pt idx="3056">
                  <c:v>16193</c:v>
                </c:pt>
                <c:pt idx="3057">
                  <c:v>15702</c:v>
                </c:pt>
                <c:pt idx="3058">
                  <c:v>15212</c:v>
                </c:pt>
                <c:pt idx="3059">
                  <c:v>14721</c:v>
                </c:pt>
                <c:pt idx="3060">
                  <c:v>16482</c:v>
                </c:pt>
                <c:pt idx="3061">
                  <c:v>15997</c:v>
                </c:pt>
                <c:pt idx="3062">
                  <c:v>15512</c:v>
                </c:pt>
                <c:pt idx="3063">
                  <c:v>15028</c:v>
                </c:pt>
                <c:pt idx="3064">
                  <c:v>14543</c:v>
                </c:pt>
                <c:pt idx="3065">
                  <c:v>15142</c:v>
                </c:pt>
                <c:pt idx="3066">
                  <c:v>14697</c:v>
                </c:pt>
                <c:pt idx="3067">
                  <c:v>14252</c:v>
                </c:pt>
                <c:pt idx="3068">
                  <c:v>13806</c:v>
                </c:pt>
                <c:pt idx="3069">
                  <c:v>13361</c:v>
                </c:pt>
                <c:pt idx="3070">
                  <c:v>14227</c:v>
                </c:pt>
                <c:pt idx="3071">
                  <c:v>13809</c:v>
                </c:pt>
                <c:pt idx="3072">
                  <c:v>13390</c:v>
                </c:pt>
                <c:pt idx="3073">
                  <c:v>12972</c:v>
                </c:pt>
                <c:pt idx="3074">
                  <c:v>12554</c:v>
                </c:pt>
                <c:pt idx="3075">
                  <c:v>16083</c:v>
                </c:pt>
                <c:pt idx="3076">
                  <c:v>15610</c:v>
                </c:pt>
                <c:pt idx="3077">
                  <c:v>15137</c:v>
                </c:pt>
                <c:pt idx="3078">
                  <c:v>14664</c:v>
                </c:pt>
                <c:pt idx="3079">
                  <c:v>14191</c:v>
                </c:pt>
                <c:pt idx="3080">
                  <c:v>16684</c:v>
                </c:pt>
                <c:pt idx="3081">
                  <c:v>16193</c:v>
                </c:pt>
                <c:pt idx="3082">
                  <c:v>15702</c:v>
                </c:pt>
                <c:pt idx="3083">
                  <c:v>15212</c:v>
                </c:pt>
                <c:pt idx="3084">
                  <c:v>14721</c:v>
                </c:pt>
                <c:pt idx="3085">
                  <c:v>16482</c:v>
                </c:pt>
                <c:pt idx="3086">
                  <c:v>15997</c:v>
                </c:pt>
                <c:pt idx="3087">
                  <c:v>15512</c:v>
                </c:pt>
                <c:pt idx="3088">
                  <c:v>15028</c:v>
                </c:pt>
                <c:pt idx="3089">
                  <c:v>14543</c:v>
                </c:pt>
                <c:pt idx="3090">
                  <c:v>15142</c:v>
                </c:pt>
                <c:pt idx="3091">
                  <c:v>14697</c:v>
                </c:pt>
                <c:pt idx="3092">
                  <c:v>14252</c:v>
                </c:pt>
                <c:pt idx="3093">
                  <c:v>13806</c:v>
                </c:pt>
                <c:pt idx="3094">
                  <c:v>13361</c:v>
                </c:pt>
                <c:pt idx="3095">
                  <c:v>15391</c:v>
                </c:pt>
                <c:pt idx="3096">
                  <c:v>14938</c:v>
                </c:pt>
                <c:pt idx="3097">
                  <c:v>14485</c:v>
                </c:pt>
                <c:pt idx="3098">
                  <c:v>14033</c:v>
                </c:pt>
                <c:pt idx="3099">
                  <c:v>13580</c:v>
                </c:pt>
                <c:pt idx="3100">
                  <c:v>13127</c:v>
                </c:pt>
                <c:pt idx="3101">
                  <c:v>12675</c:v>
                </c:pt>
                <c:pt idx="3102">
                  <c:v>12222</c:v>
                </c:pt>
                <c:pt idx="3103">
                  <c:v>11769</c:v>
                </c:pt>
                <c:pt idx="3104">
                  <c:v>11317</c:v>
                </c:pt>
                <c:pt idx="3105">
                  <c:v>10864</c:v>
                </c:pt>
                <c:pt idx="3106">
                  <c:v>17297</c:v>
                </c:pt>
                <c:pt idx="3107">
                  <c:v>16788</c:v>
                </c:pt>
                <c:pt idx="3108">
                  <c:v>16279</c:v>
                </c:pt>
                <c:pt idx="3109">
                  <c:v>15771</c:v>
                </c:pt>
                <c:pt idx="3110">
                  <c:v>15262</c:v>
                </c:pt>
                <c:pt idx="3111">
                  <c:v>14753</c:v>
                </c:pt>
                <c:pt idx="3112">
                  <c:v>14245</c:v>
                </c:pt>
                <c:pt idx="3113">
                  <c:v>13736</c:v>
                </c:pt>
                <c:pt idx="3114">
                  <c:v>13227</c:v>
                </c:pt>
                <c:pt idx="3115">
                  <c:v>12718</c:v>
                </c:pt>
                <c:pt idx="3116">
                  <c:v>12210</c:v>
                </c:pt>
                <c:pt idx="3117">
                  <c:v>17203</c:v>
                </c:pt>
                <c:pt idx="3118">
                  <c:v>16697</c:v>
                </c:pt>
                <c:pt idx="3119">
                  <c:v>16191</c:v>
                </c:pt>
                <c:pt idx="3120">
                  <c:v>15685</c:v>
                </c:pt>
                <c:pt idx="3121">
                  <c:v>15179</c:v>
                </c:pt>
                <c:pt idx="3122">
                  <c:v>14673</c:v>
                </c:pt>
                <c:pt idx="3123">
                  <c:v>14167</c:v>
                </c:pt>
                <c:pt idx="3124">
                  <c:v>13661</c:v>
                </c:pt>
                <c:pt idx="3125">
                  <c:v>13155</c:v>
                </c:pt>
                <c:pt idx="3126">
                  <c:v>12649</c:v>
                </c:pt>
                <c:pt idx="3127">
                  <c:v>12143</c:v>
                </c:pt>
                <c:pt idx="3128">
                  <c:v>16169</c:v>
                </c:pt>
                <c:pt idx="3129">
                  <c:v>15693</c:v>
                </c:pt>
                <c:pt idx="3130">
                  <c:v>15217</c:v>
                </c:pt>
                <c:pt idx="3131">
                  <c:v>14742</c:v>
                </c:pt>
                <c:pt idx="3132">
                  <c:v>14266</c:v>
                </c:pt>
                <c:pt idx="3133">
                  <c:v>13791</c:v>
                </c:pt>
                <c:pt idx="3134">
                  <c:v>13315</c:v>
                </c:pt>
                <c:pt idx="3135">
                  <c:v>12840</c:v>
                </c:pt>
                <c:pt idx="3136">
                  <c:v>12364</c:v>
                </c:pt>
                <c:pt idx="3137">
                  <c:v>11889</c:v>
                </c:pt>
                <c:pt idx="3138">
                  <c:v>11413</c:v>
                </c:pt>
                <c:pt idx="3139">
                  <c:v>13944</c:v>
                </c:pt>
                <c:pt idx="3140">
                  <c:v>13534</c:v>
                </c:pt>
                <c:pt idx="3141">
                  <c:v>13123</c:v>
                </c:pt>
                <c:pt idx="3142">
                  <c:v>12713</c:v>
                </c:pt>
                <c:pt idx="3143">
                  <c:v>12303</c:v>
                </c:pt>
                <c:pt idx="3144">
                  <c:v>11893</c:v>
                </c:pt>
                <c:pt idx="3145">
                  <c:v>11483</c:v>
                </c:pt>
                <c:pt idx="3146">
                  <c:v>11073</c:v>
                </c:pt>
                <c:pt idx="3147">
                  <c:v>10663</c:v>
                </c:pt>
                <c:pt idx="3148">
                  <c:v>10253</c:v>
                </c:pt>
                <c:pt idx="3149">
                  <c:v>9843</c:v>
                </c:pt>
                <c:pt idx="3150">
                  <c:v>14918</c:v>
                </c:pt>
                <c:pt idx="3151">
                  <c:v>14466</c:v>
                </c:pt>
                <c:pt idx="3152">
                  <c:v>14014</c:v>
                </c:pt>
                <c:pt idx="3153">
                  <c:v>13562</c:v>
                </c:pt>
                <c:pt idx="3154">
                  <c:v>13110</c:v>
                </c:pt>
                <c:pt idx="3155">
                  <c:v>12658</c:v>
                </c:pt>
                <c:pt idx="3156">
                  <c:v>12206</c:v>
                </c:pt>
                <c:pt idx="3157">
                  <c:v>11754</c:v>
                </c:pt>
                <c:pt idx="3158">
                  <c:v>11301</c:v>
                </c:pt>
                <c:pt idx="3159">
                  <c:v>10849</c:v>
                </c:pt>
                <c:pt idx="3160">
                  <c:v>10397</c:v>
                </c:pt>
                <c:pt idx="3161">
                  <c:v>9945</c:v>
                </c:pt>
                <c:pt idx="3162">
                  <c:v>9493</c:v>
                </c:pt>
                <c:pt idx="3163">
                  <c:v>8589</c:v>
                </c:pt>
                <c:pt idx="3164">
                  <c:v>7685</c:v>
                </c:pt>
                <c:pt idx="3165">
                  <c:v>16864</c:v>
                </c:pt>
                <c:pt idx="3166">
                  <c:v>16353</c:v>
                </c:pt>
                <c:pt idx="3167">
                  <c:v>15842</c:v>
                </c:pt>
                <c:pt idx="3168">
                  <c:v>15331</c:v>
                </c:pt>
                <c:pt idx="3169">
                  <c:v>14820</c:v>
                </c:pt>
                <c:pt idx="3170">
                  <c:v>14309</c:v>
                </c:pt>
                <c:pt idx="3171">
                  <c:v>13798</c:v>
                </c:pt>
                <c:pt idx="3172">
                  <c:v>13287</c:v>
                </c:pt>
                <c:pt idx="3173">
                  <c:v>12776</c:v>
                </c:pt>
                <c:pt idx="3174">
                  <c:v>12265</c:v>
                </c:pt>
                <c:pt idx="3175">
                  <c:v>11754</c:v>
                </c:pt>
                <c:pt idx="3176">
                  <c:v>11243</c:v>
                </c:pt>
                <c:pt idx="3177">
                  <c:v>10732</c:v>
                </c:pt>
                <c:pt idx="3178">
                  <c:v>9710</c:v>
                </c:pt>
                <c:pt idx="3179">
                  <c:v>8688</c:v>
                </c:pt>
                <c:pt idx="3180">
                  <c:v>16837</c:v>
                </c:pt>
                <c:pt idx="3181">
                  <c:v>16327</c:v>
                </c:pt>
                <c:pt idx="3182">
                  <c:v>15817</c:v>
                </c:pt>
                <c:pt idx="3183">
                  <c:v>15307</c:v>
                </c:pt>
                <c:pt idx="3184">
                  <c:v>14796</c:v>
                </c:pt>
                <c:pt idx="3185">
                  <c:v>14286</c:v>
                </c:pt>
                <c:pt idx="3186">
                  <c:v>13776</c:v>
                </c:pt>
                <c:pt idx="3187">
                  <c:v>13266</c:v>
                </c:pt>
                <c:pt idx="3188">
                  <c:v>12756</c:v>
                </c:pt>
                <c:pt idx="3189">
                  <c:v>12245</c:v>
                </c:pt>
                <c:pt idx="3190">
                  <c:v>11735</c:v>
                </c:pt>
                <c:pt idx="3191">
                  <c:v>11225</c:v>
                </c:pt>
                <c:pt idx="3192">
                  <c:v>10715</c:v>
                </c:pt>
                <c:pt idx="3193">
                  <c:v>9694</c:v>
                </c:pt>
                <c:pt idx="3194">
                  <c:v>8674</c:v>
                </c:pt>
                <c:pt idx="3195">
                  <c:v>15887</c:v>
                </c:pt>
                <c:pt idx="3196">
                  <c:v>15406</c:v>
                </c:pt>
                <c:pt idx="3197">
                  <c:v>14925</c:v>
                </c:pt>
                <c:pt idx="3198">
                  <c:v>14443</c:v>
                </c:pt>
                <c:pt idx="3199">
                  <c:v>13962</c:v>
                </c:pt>
                <c:pt idx="3200">
                  <c:v>13480</c:v>
                </c:pt>
                <c:pt idx="3201">
                  <c:v>12999</c:v>
                </c:pt>
                <c:pt idx="3202">
                  <c:v>12517</c:v>
                </c:pt>
                <c:pt idx="3203">
                  <c:v>12036</c:v>
                </c:pt>
                <c:pt idx="3204">
                  <c:v>11554</c:v>
                </c:pt>
                <c:pt idx="3205">
                  <c:v>11073</c:v>
                </c:pt>
                <c:pt idx="3206">
                  <c:v>10592</c:v>
                </c:pt>
                <c:pt idx="3207">
                  <c:v>10110</c:v>
                </c:pt>
                <c:pt idx="3208">
                  <c:v>9147</c:v>
                </c:pt>
                <c:pt idx="3209">
                  <c:v>8184</c:v>
                </c:pt>
                <c:pt idx="3210">
                  <c:v>13718</c:v>
                </c:pt>
                <c:pt idx="3211">
                  <c:v>13303</c:v>
                </c:pt>
                <c:pt idx="3212">
                  <c:v>12887</c:v>
                </c:pt>
                <c:pt idx="3213">
                  <c:v>12471</c:v>
                </c:pt>
                <c:pt idx="3214">
                  <c:v>12055</c:v>
                </c:pt>
                <c:pt idx="3215">
                  <c:v>11640</c:v>
                </c:pt>
                <c:pt idx="3216">
                  <c:v>11224</c:v>
                </c:pt>
                <c:pt idx="3217">
                  <c:v>10808</c:v>
                </c:pt>
                <c:pt idx="3218">
                  <c:v>10393</c:v>
                </c:pt>
                <c:pt idx="3219">
                  <c:v>9977</c:v>
                </c:pt>
                <c:pt idx="3220">
                  <c:v>9561</c:v>
                </c:pt>
                <c:pt idx="3221">
                  <c:v>9146</c:v>
                </c:pt>
                <c:pt idx="3222">
                  <c:v>8730</c:v>
                </c:pt>
                <c:pt idx="3223">
                  <c:v>7898</c:v>
                </c:pt>
                <c:pt idx="3224">
                  <c:v>7067</c:v>
                </c:pt>
                <c:pt idx="3225">
                  <c:v>15138</c:v>
                </c:pt>
                <c:pt idx="3226">
                  <c:v>14692</c:v>
                </c:pt>
                <c:pt idx="3227">
                  <c:v>14247</c:v>
                </c:pt>
                <c:pt idx="3228">
                  <c:v>13802</c:v>
                </c:pt>
                <c:pt idx="3229">
                  <c:v>13357</c:v>
                </c:pt>
                <c:pt idx="3230">
                  <c:v>12912</c:v>
                </c:pt>
                <c:pt idx="3231">
                  <c:v>12466</c:v>
                </c:pt>
                <c:pt idx="3232">
                  <c:v>12021</c:v>
                </c:pt>
                <c:pt idx="3233">
                  <c:v>11576</c:v>
                </c:pt>
                <c:pt idx="3234">
                  <c:v>11131</c:v>
                </c:pt>
                <c:pt idx="3235">
                  <c:v>10685</c:v>
                </c:pt>
                <c:pt idx="3236">
                  <c:v>17246</c:v>
                </c:pt>
                <c:pt idx="3237">
                  <c:v>16739</c:v>
                </c:pt>
                <c:pt idx="3238">
                  <c:v>16232</c:v>
                </c:pt>
                <c:pt idx="3239">
                  <c:v>15725</c:v>
                </c:pt>
                <c:pt idx="3240">
                  <c:v>15217</c:v>
                </c:pt>
                <c:pt idx="3241">
                  <c:v>14710</c:v>
                </c:pt>
                <c:pt idx="3242">
                  <c:v>14203</c:v>
                </c:pt>
                <c:pt idx="3243">
                  <c:v>13696</c:v>
                </c:pt>
                <c:pt idx="3244">
                  <c:v>13188</c:v>
                </c:pt>
                <c:pt idx="3245">
                  <c:v>12681</c:v>
                </c:pt>
                <c:pt idx="3246">
                  <c:v>12174</c:v>
                </c:pt>
                <c:pt idx="3247">
                  <c:v>17319</c:v>
                </c:pt>
                <c:pt idx="3248">
                  <c:v>16810</c:v>
                </c:pt>
                <c:pt idx="3249">
                  <c:v>16301</c:v>
                </c:pt>
                <c:pt idx="3250">
                  <c:v>15791</c:v>
                </c:pt>
                <c:pt idx="3251">
                  <c:v>15282</c:v>
                </c:pt>
                <c:pt idx="3252">
                  <c:v>14772</c:v>
                </c:pt>
                <c:pt idx="3253">
                  <c:v>14263</c:v>
                </c:pt>
                <c:pt idx="3254">
                  <c:v>13754</c:v>
                </c:pt>
                <c:pt idx="3255">
                  <c:v>13244</c:v>
                </c:pt>
                <c:pt idx="3256">
                  <c:v>12735</c:v>
                </c:pt>
                <c:pt idx="3257">
                  <c:v>12225</c:v>
                </c:pt>
                <c:pt idx="3258">
                  <c:v>16421</c:v>
                </c:pt>
                <c:pt idx="3259">
                  <c:v>15938</c:v>
                </c:pt>
                <c:pt idx="3260">
                  <c:v>15455</c:v>
                </c:pt>
                <c:pt idx="3261">
                  <c:v>14972</c:v>
                </c:pt>
                <c:pt idx="3262">
                  <c:v>14489</c:v>
                </c:pt>
                <c:pt idx="3263">
                  <c:v>14006</c:v>
                </c:pt>
                <c:pt idx="3264">
                  <c:v>13523</c:v>
                </c:pt>
                <c:pt idx="3265">
                  <c:v>13040</c:v>
                </c:pt>
                <c:pt idx="3266">
                  <c:v>12557</c:v>
                </c:pt>
                <c:pt idx="3267">
                  <c:v>12074</c:v>
                </c:pt>
                <c:pt idx="3268">
                  <c:v>11591</c:v>
                </c:pt>
                <c:pt idx="3269">
                  <c:v>14206</c:v>
                </c:pt>
                <c:pt idx="3270">
                  <c:v>13788</c:v>
                </c:pt>
                <c:pt idx="3271">
                  <c:v>13370</c:v>
                </c:pt>
                <c:pt idx="3272">
                  <c:v>12953</c:v>
                </c:pt>
                <c:pt idx="3273">
                  <c:v>12535</c:v>
                </c:pt>
                <c:pt idx="3274">
                  <c:v>12117</c:v>
                </c:pt>
                <c:pt idx="3275">
                  <c:v>11699</c:v>
                </c:pt>
                <c:pt idx="3276">
                  <c:v>11281</c:v>
                </c:pt>
                <c:pt idx="3277">
                  <c:v>10863</c:v>
                </c:pt>
                <c:pt idx="3278">
                  <c:v>10446</c:v>
                </c:pt>
                <c:pt idx="3279">
                  <c:v>10028</c:v>
                </c:pt>
                <c:pt idx="3280">
                  <c:v>14289</c:v>
                </c:pt>
                <c:pt idx="3281">
                  <c:v>13843</c:v>
                </c:pt>
                <c:pt idx="3282">
                  <c:v>13396</c:v>
                </c:pt>
                <c:pt idx="3283">
                  <c:v>12950</c:v>
                </c:pt>
                <c:pt idx="3284">
                  <c:v>12503</c:v>
                </c:pt>
                <c:pt idx="3285">
                  <c:v>12057</c:v>
                </c:pt>
                <c:pt idx="3286">
                  <c:v>11610</c:v>
                </c:pt>
                <c:pt idx="3287">
                  <c:v>11164</c:v>
                </c:pt>
                <c:pt idx="3288">
                  <c:v>10717</c:v>
                </c:pt>
                <c:pt idx="3289">
                  <c:v>10270</c:v>
                </c:pt>
                <c:pt idx="3290">
                  <c:v>9824</c:v>
                </c:pt>
                <c:pt idx="3291">
                  <c:v>9377</c:v>
                </c:pt>
                <c:pt idx="3292">
                  <c:v>8484</c:v>
                </c:pt>
                <c:pt idx="3293">
                  <c:v>8038</c:v>
                </c:pt>
                <c:pt idx="3294">
                  <c:v>7591</c:v>
                </c:pt>
                <c:pt idx="3295">
                  <c:v>6252</c:v>
                </c:pt>
                <c:pt idx="3296">
                  <c:v>16305</c:v>
                </c:pt>
                <c:pt idx="3297">
                  <c:v>15795</c:v>
                </c:pt>
                <c:pt idx="3298">
                  <c:v>15286</c:v>
                </c:pt>
                <c:pt idx="3299">
                  <c:v>14776</c:v>
                </c:pt>
                <c:pt idx="3300">
                  <c:v>14267</c:v>
                </c:pt>
                <c:pt idx="3301">
                  <c:v>13757</c:v>
                </c:pt>
                <c:pt idx="3302">
                  <c:v>13248</c:v>
                </c:pt>
                <c:pt idx="3303">
                  <c:v>12738</c:v>
                </c:pt>
                <c:pt idx="3304">
                  <c:v>12229</c:v>
                </c:pt>
                <c:pt idx="3305">
                  <c:v>11719</c:v>
                </c:pt>
                <c:pt idx="3306">
                  <c:v>11210</c:v>
                </c:pt>
                <c:pt idx="3307">
                  <c:v>10700</c:v>
                </c:pt>
                <c:pt idx="3308">
                  <c:v>9681</c:v>
                </c:pt>
                <c:pt idx="3309">
                  <c:v>9171</c:v>
                </c:pt>
                <c:pt idx="3310">
                  <c:v>8662</c:v>
                </c:pt>
                <c:pt idx="3311">
                  <c:v>7133</c:v>
                </c:pt>
                <c:pt idx="3312">
                  <c:v>16402</c:v>
                </c:pt>
                <c:pt idx="3313">
                  <c:v>15889</c:v>
                </c:pt>
                <c:pt idx="3314">
                  <c:v>15377</c:v>
                </c:pt>
                <c:pt idx="3315">
                  <c:v>14864</c:v>
                </c:pt>
                <c:pt idx="3316">
                  <c:v>14352</c:v>
                </c:pt>
                <c:pt idx="3317">
                  <c:v>13839</c:v>
                </c:pt>
                <c:pt idx="3318">
                  <c:v>13327</c:v>
                </c:pt>
                <c:pt idx="3319">
                  <c:v>12814</c:v>
                </c:pt>
                <c:pt idx="3320">
                  <c:v>12302</c:v>
                </c:pt>
                <c:pt idx="3321">
                  <c:v>11789</c:v>
                </c:pt>
                <c:pt idx="3322">
                  <c:v>11276</c:v>
                </c:pt>
                <c:pt idx="3323">
                  <c:v>10764</c:v>
                </c:pt>
                <c:pt idx="3324">
                  <c:v>9739</c:v>
                </c:pt>
                <c:pt idx="3325">
                  <c:v>9226</c:v>
                </c:pt>
                <c:pt idx="3326">
                  <c:v>8714</c:v>
                </c:pt>
                <c:pt idx="3327">
                  <c:v>7176</c:v>
                </c:pt>
                <c:pt idx="3328">
                  <c:v>15594</c:v>
                </c:pt>
                <c:pt idx="3329">
                  <c:v>15107</c:v>
                </c:pt>
                <c:pt idx="3330">
                  <c:v>14619</c:v>
                </c:pt>
                <c:pt idx="3331">
                  <c:v>14132</c:v>
                </c:pt>
                <c:pt idx="3332">
                  <c:v>13645</c:v>
                </c:pt>
                <c:pt idx="3333">
                  <c:v>13157</c:v>
                </c:pt>
                <c:pt idx="3334">
                  <c:v>12670</c:v>
                </c:pt>
                <c:pt idx="3335">
                  <c:v>12183</c:v>
                </c:pt>
                <c:pt idx="3336">
                  <c:v>11695</c:v>
                </c:pt>
                <c:pt idx="3337">
                  <c:v>11208</c:v>
                </c:pt>
                <c:pt idx="3338">
                  <c:v>10721</c:v>
                </c:pt>
                <c:pt idx="3339">
                  <c:v>10234</c:v>
                </c:pt>
                <c:pt idx="3340">
                  <c:v>9259</c:v>
                </c:pt>
                <c:pt idx="3341">
                  <c:v>8772</c:v>
                </c:pt>
                <c:pt idx="3342">
                  <c:v>8284</c:v>
                </c:pt>
                <c:pt idx="3343">
                  <c:v>6822</c:v>
                </c:pt>
                <c:pt idx="3344">
                  <c:v>13520</c:v>
                </c:pt>
                <c:pt idx="3345">
                  <c:v>13098</c:v>
                </c:pt>
                <c:pt idx="3346">
                  <c:v>12675</c:v>
                </c:pt>
                <c:pt idx="3347">
                  <c:v>12253</c:v>
                </c:pt>
                <c:pt idx="3348">
                  <c:v>11830</c:v>
                </c:pt>
                <c:pt idx="3349">
                  <c:v>11408</c:v>
                </c:pt>
                <c:pt idx="3350">
                  <c:v>10985</c:v>
                </c:pt>
                <c:pt idx="3351">
                  <c:v>10563</c:v>
                </c:pt>
                <c:pt idx="3352">
                  <c:v>10140</c:v>
                </c:pt>
                <c:pt idx="3353">
                  <c:v>9718</c:v>
                </c:pt>
                <c:pt idx="3354">
                  <c:v>9295</c:v>
                </c:pt>
                <c:pt idx="3355">
                  <c:v>8873</c:v>
                </c:pt>
                <c:pt idx="3356">
                  <c:v>8028</c:v>
                </c:pt>
                <c:pt idx="3357">
                  <c:v>7605</c:v>
                </c:pt>
                <c:pt idx="3358">
                  <c:v>7183</c:v>
                </c:pt>
                <c:pt idx="3359">
                  <c:v>5915</c:v>
                </c:pt>
                <c:pt idx="3360">
                  <c:v>15017</c:v>
                </c:pt>
                <c:pt idx="3361">
                  <c:v>14575</c:v>
                </c:pt>
                <c:pt idx="3362">
                  <c:v>14134</c:v>
                </c:pt>
                <c:pt idx="3363">
                  <c:v>13692</c:v>
                </c:pt>
                <c:pt idx="3364">
                  <c:v>13250</c:v>
                </c:pt>
                <c:pt idx="3365">
                  <c:v>16859</c:v>
                </c:pt>
                <c:pt idx="3366">
                  <c:v>16363</c:v>
                </c:pt>
                <c:pt idx="3367">
                  <c:v>15867</c:v>
                </c:pt>
                <c:pt idx="3368">
                  <c:v>15372</c:v>
                </c:pt>
                <c:pt idx="3369">
                  <c:v>14876</c:v>
                </c:pt>
                <c:pt idx="3370">
                  <c:v>16909</c:v>
                </c:pt>
                <c:pt idx="3371">
                  <c:v>16411</c:v>
                </c:pt>
                <c:pt idx="3372">
                  <c:v>15914</c:v>
                </c:pt>
                <c:pt idx="3373">
                  <c:v>15417</c:v>
                </c:pt>
                <c:pt idx="3374">
                  <c:v>14919</c:v>
                </c:pt>
                <c:pt idx="3375">
                  <c:v>16038</c:v>
                </c:pt>
                <c:pt idx="3376">
                  <c:v>15566</c:v>
                </c:pt>
                <c:pt idx="3377">
                  <c:v>15094</c:v>
                </c:pt>
                <c:pt idx="3378">
                  <c:v>14623</c:v>
                </c:pt>
                <c:pt idx="3379">
                  <c:v>14151</c:v>
                </c:pt>
                <c:pt idx="3380">
                  <c:v>14040</c:v>
                </c:pt>
                <c:pt idx="3381">
                  <c:v>13627</c:v>
                </c:pt>
                <c:pt idx="3382">
                  <c:v>13214</c:v>
                </c:pt>
                <c:pt idx="3383">
                  <c:v>12801</c:v>
                </c:pt>
                <c:pt idx="3384">
                  <c:v>12388</c:v>
                </c:pt>
                <c:pt idx="3385">
                  <c:v>14945</c:v>
                </c:pt>
                <c:pt idx="3386">
                  <c:v>14492</c:v>
                </c:pt>
                <c:pt idx="3387">
                  <c:v>14039</c:v>
                </c:pt>
                <c:pt idx="3388">
                  <c:v>13586</c:v>
                </c:pt>
                <c:pt idx="3389">
                  <c:v>13133</c:v>
                </c:pt>
                <c:pt idx="3390">
                  <c:v>12681</c:v>
                </c:pt>
                <c:pt idx="3391">
                  <c:v>12228</c:v>
                </c:pt>
                <c:pt idx="3392">
                  <c:v>11775</c:v>
                </c:pt>
                <c:pt idx="3393">
                  <c:v>11322</c:v>
                </c:pt>
                <c:pt idx="3394">
                  <c:v>10869</c:v>
                </c:pt>
                <c:pt idx="3395">
                  <c:v>16650</c:v>
                </c:pt>
                <c:pt idx="3396">
                  <c:v>16146</c:v>
                </c:pt>
                <c:pt idx="3397">
                  <c:v>15641</c:v>
                </c:pt>
                <c:pt idx="3398">
                  <c:v>15137</c:v>
                </c:pt>
                <c:pt idx="3399">
                  <c:v>14632</c:v>
                </c:pt>
                <c:pt idx="3400">
                  <c:v>14128</c:v>
                </c:pt>
                <c:pt idx="3401">
                  <c:v>13623</c:v>
                </c:pt>
                <c:pt idx="3402">
                  <c:v>13119</c:v>
                </c:pt>
                <c:pt idx="3403">
                  <c:v>12614</c:v>
                </c:pt>
                <c:pt idx="3404">
                  <c:v>12109</c:v>
                </c:pt>
                <c:pt idx="3405">
                  <c:v>16529</c:v>
                </c:pt>
                <c:pt idx="3406">
                  <c:v>16028</c:v>
                </c:pt>
                <c:pt idx="3407">
                  <c:v>15527</c:v>
                </c:pt>
                <c:pt idx="3408">
                  <c:v>15026</c:v>
                </c:pt>
                <c:pt idx="3409">
                  <c:v>14525</c:v>
                </c:pt>
                <c:pt idx="3410">
                  <c:v>14024</c:v>
                </c:pt>
                <c:pt idx="3411">
                  <c:v>13523</c:v>
                </c:pt>
                <c:pt idx="3412">
                  <c:v>13023</c:v>
                </c:pt>
                <c:pt idx="3413">
                  <c:v>12522</c:v>
                </c:pt>
                <c:pt idx="3414">
                  <c:v>12021</c:v>
                </c:pt>
                <c:pt idx="3415">
                  <c:v>15528</c:v>
                </c:pt>
                <c:pt idx="3416">
                  <c:v>15057</c:v>
                </c:pt>
                <c:pt idx="3417">
                  <c:v>14586</c:v>
                </c:pt>
                <c:pt idx="3418">
                  <c:v>14116</c:v>
                </c:pt>
                <c:pt idx="3419">
                  <c:v>13645</c:v>
                </c:pt>
                <c:pt idx="3420">
                  <c:v>13175</c:v>
                </c:pt>
                <c:pt idx="3421">
                  <c:v>12704</c:v>
                </c:pt>
                <c:pt idx="3422">
                  <c:v>12234</c:v>
                </c:pt>
                <c:pt idx="3423">
                  <c:v>11763</c:v>
                </c:pt>
                <c:pt idx="3424">
                  <c:v>11293</c:v>
                </c:pt>
                <c:pt idx="3425">
                  <c:v>13459</c:v>
                </c:pt>
                <c:pt idx="3426">
                  <c:v>13052</c:v>
                </c:pt>
                <c:pt idx="3427">
                  <c:v>12644</c:v>
                </c:pt>
                <c:pt idx="3428">
                  <c:v>12236</c:v>
                </c:pt>
                <c:pt idx="3429">
                  <c:v>11828</c:v>
                </c:pt>
                <c:pt idx="3430">
                  <c:v>11420</c:v>
                </c:pt>
                <c:pt idx="3431">
                  <c:v>11012</c:v>
                </c:pt>
                <c:pt idx="3432">
                  <c:v>10604</c:v>
                </c:pt>
                <c:pt idx="3433">
                  <c:v>10197</c:v>
                </c:pt>
                <c:pt idx="3434">
                  <c:v>9789</c:v>
                </c:pt>
                <c:pt idx="3435">
                  <c:v>15393</c:v>
                </c:pt>
                <c:pt idx="3436">
                  <c:v>14940</c:v>
                </c:pt>
                <c:pt idx="3437">
                  <c:v>14487</c:v>
                </c:pt>
                <c:pt idx="3438">
                  <c:v>14034</c:v>
                </c:pt>
                <c:pt idx="3439">
                  <c:v>13582</c:v>
                </c:pt>
                <c:pt idx="3440">
                  <c:v>13129</c:v>
                </c:pt>
                <c:pt idx="3441">
                  <c:v>12676</c:v>
                </c:pt>
                <c:pt idx="3442">
                  <c:v>12224</c:v>
                </c:pt>
                <c:pt idx="3443">
                  <c:v>11771</c:v>
                </c:pt>
                <c:pt idx="3444">
                  <c:v>11318</c:v>
                </c:pt>
                <c:pt idx="3445">
                  <c:v>10865</c:v>
                </c:pt>
                <c:pt idx="3446">
                  <c:v>17201</c:v>
                </c:pt>
                <c:pt idx="3447">
                  <c:v>16695</c:v>
                </c:pt>
                <c:pt idx="3448">
                  <c:v>16189</c:v>
                </c:pt>
                <c:pt idx="3449">
                  <c:v>15683</c:v>
                </c:pt>
                <c:pt idx="3450">
                  <c:v>15177</c:v>
                </c:pt>
                <c:pt idx="3451">
                  <c:v>14671</c:v>
                </c:pt>
                <c:pt idx="3452">
                  <c:v>14165</c:v>
                </c:pt>
                <c:pt idx="3453">
                  <c:v>13659</c:v>
                </c:pt>
                <c:pt idx="3454">
                  <c:v>13153</c:v>
                </c:pt>
                <c:pt idx="3455">
                  <c:v>12647</c:v>
                </c:pt>
                <c:pt idx="3456">
                  <c:v>12142</c:v>
                </c:pt>
                <c:pt idx="3457">
                  <c:v>17072</c:v>
                </c:pt>
                <c:pt idx="3458">
                  <c:v>16569</c:v>
                </c:pt>
                <c:pt idx="3459">
                  <c:v>16067</c:v>
                </c:pt>
                <c:pt idx="3460">
                  <c:v>15565</c:v>
                </c:pt>
                <c:pt idx="3461">
                  <c:v>15063</c:v>
                </c:pt>
                <c:pt idx="3462">
                  <c:v>14561</c:v>
                </c:pt>
                <c:pt idx="3463">
                  <c:v>14059</c:v>
                </c:pt>
                <c:pt idx="3464">
                  <c:v>13557</c:v>
                </c:pt>
                <c:pt idx="3465">
                  <c:v>13055</c:v>
                </c:pt>
                <c:pt idx="3466">
                  <c:v>12553</c:v>
                </c:pt>
                <c:pt idx="3467">
                  <c:v>12051</c:v>
                </c:pt>
                <c:pt idx="3468">
                  <c:v>16027</c:v>
                </c:pt>
                <c:pt idx="3469">
                  <c:v>15555</c:v>
                </c:pt>
                <c:pt idx="3470">
                  <c:v>15084</c:v>
                </c:pt>
                <c:pt idx="3471">
                  <c:v>14612</c:v>
                </c:pt>
                <c:pt idx="3472">
                  <c:v>14141</c:v>
                </c:pt>
                <c:pt idx="3473">
                  <c:v>13670</c:v>
                </c:pt>
                <c:pt idx="3474">
                  <c:v>13198</c:v>
                </c:pt>
                <c:pt idx="3475">
                  <c:v>12727</c:v>
                </c:pt>
                <c:pt idx="3476">
                  <c:v>12256</c:v>
                </c:pt>
                <c:pt idx="3477">
                  <c:v>11784</c:v>
                </c:pt>
                <c:pt idx="3478">
                  <c:v>11313</c:v>
                </c:pt>
                <c:pt idx="3479">
                  <c:v>13850</c:v>
                </c:pt>
                <c:pt idx="3480">
                  <c:v>13443</c:v>
                </c:pt>
                <c:pt idx="3481">
                  <c:v>13035</c:v>
                </c:pt>
                <c:pt idx="3482">
                  <c:v>12628</c:v>
                </c:pt>
                <c:pt idx="3483">
                  <c:v>12221</c:v>
                </c:pt>
                <c:pt idx="3484">
                  <c:v>11813</c:v>
                </c:pt>
                <c:pt idx="3485">
                  <c:v>11406</c:v>
                </c:pt>
                <c:pt idx="3486">
                  <c:v>10998</c:v>
                </c:pt>
                <c:pt idx="3487">
                  <c:v>10591</c:v>
                </c:pt>
                <c:pt idx="3488">
                  <c:v>10184</c:v>
                </c:pt>
                <c:pt idx="3489">
                  <c:v>9776</c:v>
                </c:pt>
                <c:pt idx="3490">
                  <c:v>14160</c:v>
                </c:pt>
                <c:pt idx="3491">
                  <c:v>13731</c:v>
                </c:pt>
                <c:pt idx="3492">
                  <c:v>13302</c:v>
                </c:pt>
                <c:pt idx="3493">
                  <c:v>15986</c:v>
                </c:pt>
                <c:pt idx="3494">
                  <c:v>15501</c:v>
                </c:pt>
                <c:pt idx="3495">
                  <c:v>15017</c:v>
                </c:pt>
                <c:pt idx="3496">
                  <c:v>16297</c:v>
                </c:pt>
                <c:pt idx="3497">
                  <c:v>15803</c:v>
                </c:pt>
                <c:pt idx="3498">
                  <c:v>15309</c:v>
                </c:pt>
                <c:pt idx="3499">
                  <c:v>15741</c:v>
                </c:pt>
                <c:pt idx="3500">
                  <c:v>15264</c:v>
                </c:pt>
                <c:pt idx="3501">
                  <c:v>14787</c:v>
                </c:pt>
                <c:pt idx="3502">
                  <c:v>14087</c:v>
                </c:pt>
                <c:pt idx="3503">
                  <c:v>13660</c:v>
                </c:pt>
                <c:pt idx="3504">
                  <c:v>13233</c:v>
                </c:pt>
                <c:pt idx="3505">
                  <c:v>14382</c:v>
                </c:pt>
                <c:pt idx="3506">
                  <c:v>13959</c:v>
                </c:pt>
                <c:pt idx="3507">
                  <c:v>13536</c:v>
                </c:pt>
                <c:pt idx="3508">
                  <c:v>13113</c:v>
                </c:pt>
                <c:pt idx="3509">
                  <c:v>16278</c:v>
                </c:pt>
                <c:pt idx="3510">
                  <c:v>15800</c:v>
                </c:pt>
                <c:pt idx="3511">
                  <c:v>15321</c:v>
                </c:pt>
                <c:pt idx="3512">
                  <c:v>14842</c:v>
                </c:pt>
                <c:pt idx="3513">
                  <c:v>16749</c:v>
                </c:pt>
                <c:pt idx="3514">
                  <c:v>16256</c:v>
                </c:pt>
                <c:pt idx="3515">
                  <c:v>15763</c:v>
                </c:pt>
                <c:pt idx="3516">
                  <c:v>15271</c:v>
                </c:pt>
                <c:pt idx="3517">
                  <c:v>16361</c:v>
                </c:pt>
                <c:pt idx="3518">
                  <c:v>15880</c:v>
                </c:pt>
                <c:pt idx="3519">
                  <c:v>15399</c:v>
                </c:pt>
                <c:pt idx="3520">
                  <c:v>14918</c:v>
                </c:pt>
                <c:pt idx="3521">
                  <c:v>14820</c:v>
                </c:pt>
                <c:pt idx="3522">
                  <c:v>14384</c:v>
                </c:pt>
                <c:pt idx="3523">
                  <c:v>13948</c:v>
                </c:pt>
                <c:pt idx="3524">
                  <c:v>13513</c:v>
                </c:pt>
                <c:pt idx="3525">
                  <c:v>14279</c:v>
                </c:pt>
                <c:pt idx="3526">
                  <c:v>13859</c:v>
                </c:pt>
                <c:pt idx="3527">
                  <c:v>13439</c:v>
                </c:pt>
                <c:pt idx="3528">
                  <c:v>13019</c:v>
                </c:pt>
                <c:pt idx="3529">
                  <c:v>12599</c:v>
                </c:pt>
                <c:pt idx="3530">
                  <c:v>16149</c:v>
                </c:pt>
                <c:pt idx="3531">
                  <c:v>15674</c:v>
                </c:pt>
                <c:pt idx="3532">
                  <c:v>15199</c:v>
                </c:pt>
                <c:pt idx="3533">
                  <c:v>14724</c:v>
                </c:pt>
                <c:pt idx="3534">
                  <c:v>14249</c:v>
                </c:pt>
                <c:pt idx="3535">
                  <c:v>16705</c:v>
                </c:pt>
                <c:pt idx="3536">
                  <c:v>16214</c:v>
                </c:pt>
                <c:pt idx="3537">
                  <c:v>15723</c:v>
                </c:pt>
                <c:pt idx="3538">
                  <c:v>15231</c:v>
                </c:pt>
                <c:pt idx="3539">
                  <c:v>14740</c:v>
                </c:pt>
                <c:pt idx="3540">
                  <c:v>16435</c:v>
                </c:pt>
                <c:pt idx="3541">
                  <c:v>15951</c:v>
                </c:pt>
                <c:pt idx="3542">
                  <c:v>15468</c:v>
                </c:pt>
                <c:pt idx="3543">
                  <c:v>14984</c:v>
                </c:pt>
                <c:pt idx="3544">
                  <c:v>14501</c:v>
                </c:pt>
                <c:pt idx="3545">
                  <c:v>15021</c:v>
                </c:pt>
                <c:pt idx="3546">
                  <c:v>14579</c:v>
                </c:pt>
                <c:pt idx="3547">
                  <c:v>14138</c:v>
                </c:pt>
                <c:pt idx="3548">
                  <c:v>13696</c:v>
                </c:pt>
                <c:pt idx="3549">
                  <c:v>13254</c:v>
                </c:pt>
                <c:pt idx="3550">
                  <c:v>14279</c:v>
                </c:pt>
                <c:pt idx="3551">
                  <c:v>13859</c:v>
                </c:pt>
                <c:pt idx="3552">
                  <c:v>13439</c:v>
                </c:pt>
                <c:pt idx="3553">
                  <c:v>13019</c:v>
                </c:pt>
                <c:pt idx="3554">
                  <c:v>12599</c:v>
                </c:pt>
                <c:pt idx="3555">
                  <c:v>16149</c:v>
                </c:pt>
                <c:pt idx="3556">
                  <c:v>15674</c:v>
                </c:pt>
                <c:pt idx="3557">
                  <c:v>15199</c:v>
                </c:pt>
                <c:pt idx="3558">
                  <c:v>14724</c:v>
                </c:pt>
                <c:pt idx="3559">
                  <c:v>14249</c:v>
                </c:pt>
                <c:pt idx="3560">
                  <c:v>16705</c:v>
                </c:pt>
                <c:pt idx="3561">
                  <c:v>16214</c:v>
                </c:pt>
                <c:pt idx="3562">
                  <c:v>15723</c:v>
                </c:pt>
                <c:pt idx="3563">
                  <c:v>15231</c:v>
                </c:pt>
                <c:pt idx="3564">
                  <c:v>14740</c:v>
                </c:pt>
                <c:pt idx="3565">
                  <c:v>16435</c:v>
                </c:pt>
                <c:pt idx="3566">
                  <c:v>15951</c:v>
                </c:pt>
                <c:pt idx="3567">
                  <c:v>15468</c:v>
                </c:pt>
                <c:pt idx="3568">
                  <c:v>14984</c:v>
                </c:pt>
                <c:pt idx="3569">
                  <c:v>14501</c:v>
                </c:pt>
                <c:pt idx="3570">
                  <c:v>15021</c:v>
                </c:pt>
                <c:pt idx="3571">
                  <c:v>14579</c:v>
                </c:pt>
                <c:pt idx="3572">
                  <c:v>14138</c:v>
                </c:pt>
                <c:pt idx="3573">
                  <c:v>13696</c:v>
                </c:pt>
                <c:pt idx="3574">
                  <c:v>13254</c:v>
                </c:pt>
                <c:pt idx="3575">
                  <c:v>14686</c:v>
                </c:pt>
                <c:pt idx="3576">
                  <c:v>14254</c:v>
                </c:pt>
                <c:pt idx="3577">
                  <c:v>13822</c:v>
                </c:pt>
                <c:pt idx="3578">
                  <c:v>13390</c:v>
                </c:pt>
                <c:pt idx="3579">
                  <c:v>12958</c:v>
                </c:pt>
                <c:pt idx="3580">
                  <c:v>16536</c:v>
                </c:pt>
                <c:pt idx="3581">
                  <c:v>16049</c:v>
                </c:pt>
                <c:pt idx="3582">
                  <c:v>15563</c:v>
                </c:pt>
                <c:pt idx="3583">
                  <c:v>15077</c:v>
                </c:pt>
                <c:pt idx="3584">
                  <c:v>14590</c:v>
                </c:pt>
                <c:pt idx="3585">
                  <c:v>16839</c:v>
                </c:pt>
                <c:pt idx="3586">
                  <c:v>16344</c:v>
                </c:pt>
                <c:pt idx="3587">
                  <c:v>15848</c:v>
                </c:pt>
                <c:pt idx="3588">
                  <c:v>15353</c:v>
                </c:pt>
                <c:pt idx="3589">
                  <c:v>14858</c:v>
                </c:pt>
                <c:pt idx="3590">
                  <c:v>16271</c:v>
                </c:pt>
                <c:pt idx="3591">
                  <c:v>15793</c:v>
                </c:pt>
                <c:pt idx="3592">
                  <c:v>15314</c:v>
                </c:pt>
                <c:pt idx="3593">
                  <c:v>14836</c:v>
                </c:pt>
                <c:pt idx="3594">
                  <c:v>14357</c:v>
                </c:pt>
                <c:pt idx="3595">
                  <c:v>14573</c:v>
                </c:pt>
                <c:pt idx="3596">
                  <c:v>14144</c:v>
                </c:pt>
                <c:pt idx="3597">
                  <c:v>13716</c:v>
                </c:pt>
                <c:pt idx="3598">
                  <c:v>13287</c:v>
                </c:pt>
                <c:pt idx="3599">
                  <c:v>12858</c:v>
                </c:pt>
                <c:pt idx="3600">
                  <c:v>15046</c:v>
                </c:pt>
                <c:pt idx="3601">
                  <c:v>14604</c:v>
                </c:pt>
                <c:pt idx="3602">
                  <c:v>14161</c:v>
                </c:pt>
                <c:pt idx="3603">
                  <c:v>13719</c:v>
                </c:pt>
                <c:pt idx="3604">
                  <c:v>13276</c:v>
                </c:pt>
                <c:pt idx="3605">
                  <c:v>12834</c:v>
                </c:pt>
                <c:pt idx="3606">
                  <c:v>17066</c:v>
                </c:pt>
                <c:pt idx="3607">
                  <c:v>16565</c:v>
                </c:pt>
                <c:pt idx="3608">
                  <c:v>16063</c:v>
                </c:pt>
                <c:pt idx="3609">
                  <c:v>15561</c:v>
                </c:pt>
                <c:pt idx="3610">
                  <c:v>15059</c:v>
                </c:pt>
                <c:pt idx="3611">
                  <c:v>14557</c:v>
                </c:pt>
                <c:pt idx="3612">
                  <c:v>17139</c:v>
                </c:pt>
                <c:pt idx="3613">
                  <c:v>16635</c:v>
                </c:pt>
                <c:pt idx="3614">
                  <c:v>16131</c:v>
                </c:pt>
                <c:pt idx="3615">
                  <c:v>15627</c:v>
                </c:pt>
                <c:pt idx="3616">
                  <c:v>15123</c:v>
                </c:pt>
                <c:pt idx="3617">
                  <c:v>14618</c:v>
                </c:pt>
                <c:pt idx="3618">
                  <c:v>16260</c:v>
                </c:pt>
                <c:pt idx="3619">
                  <c:v>15782</c:v>
                </c:pt>
                <c:pt idx="3620">
                  <c:v>15304</c:v>
                </c:pt>
                <c:pt idx="3621">
                  <c:v>14825</c:v>
                </c:pt>
                <c:pt idx="3622">
                  <c:v>14347</c:v>
                </c:pt>
                <c:pt idx="3623">
                  <c:v>13869</c:v>
                </c:pt>
                <c:pt idx="3624">
                  <c:v>14131</c:v>
                </c:pt>
                <c:pt idx="3625">
                  <c:v>13715</c:v>
                </c:pt>
                <c:pt idx="3626">
                  <c:v>13300</c:v>
                </c:pt>
                <c:pt idx="3627">
                  <c:v>12884</c:v>
                </c:pt>
                <c:pt idx="3628">
                  <c:v>12468</c:v>
                </c:pt>
                <c:pt idx="3629">
                  <c:v>12053</c:v>
                </c:pt>
                <c:pt idx="3630">
                  <c:v>17339</c:v>
                </c:pt>
                <c:pt idx="3631">
                  <c:v>16844</c:v>
                </c:pt>
                <c:pt idx="3632">
                  <c:v>16349</c:v>
                </c:pt>
                <c:pt idx="3633">
                  <c:v>15853</c:v>
                </c:pt>
                <c:pt idx="3634">
                  <c:v>19551</c:v>
                </c:pt>
                <c:pt idx="3635">
                  <c:v>18993</c:v>
                </c:pt>
                <c:pt idx="3636">
                  <c:v>18434</c:v>
                </c:pt>
                <c:pt idx="3637">
                  <c:v>17876</c:v>
                </c:pt>
                <c:pt idx="3638">
                  <c:v>20105</c:v>
                </c:pt>
                <c:pt idx="3639">
                  <c:v>19531</c:v>
                </c:pt>
                <c:pt idx="3640">
                  <c:v>18956</c:v>
                </c:pt>
                <c:pt idx="3641">
                  <c:v>18382</c:v>
                </c:pt>
                <c:pt idx="3642">
                  <c:v>19693</c:v>
                </c:pt>
                <c:pt idx="3643">
                  <c:v>19131</c:v>
                </c:pt>
                <c:pt idx="3644">
                  <c:v>18568</c:v>
                </c:pt>
                <c:pt idx="3645">
                  <c:v>18005</c:v>
                </c:pt>
                <c:pt idx="3646">
                  <c:v>17918</c:v>
                </c:pt>
                <c:pt idx="3647">
                  <c:v>17406</c:v>
                </c:pt>
                <c:pt idx="3648">
                  <c:v>16895</c:v>
                </c:pt>
                <c:pt idx="3649">
                  <c:v>16383</c:v>
                </c:pt>
                <c:pt idx="3650">
                  <c:v>16800</c:v>
                </c:pt>
                <c:pt idx="3651">
                  <c:v>16306</c:v>
                </c:pt>
                <c:pt idx="3652">
                  <c:v>15812</c:v>
                </c:pt>
                <c:pt idx="3653">
                  <c:v>15318</c:v>
                </c:pt>
                <c:pt idx="3654">
                  <c:v>14823</c:v>
                </c:pt>
                <c:pt idx="3655">
                  <c:v>18911</c:v>
                </c:pt>
                <c:pt idx="3656">
                  <c:v>18355</c:v>
                </c:pt>
                <c:pt idx="3657">
                  <c:v>17798</c:v>
                </c:pt>
                <c:pt idx="3658">
                  <c:v>17242</c:v>
                </c:pt>
                <c:pt idx="3659">
                  <c:v>16686</c:v>
                </c:pt>
                <c:pt idx="3660">
                  <c:v>19495</c:v>
                </c:pt>
                <c:pt idx="3661">
                  <c:v>18922</c:v>
                </c:pt>
                <c:pt idx="3662">
                  <c:v>18348</c:v>
                </c:pt>
                <c:pt idx="3663">
                  <c:v>17775</c:v>
                </c:pt>
                <c:pt idx="3664">
                  <c:v>17201</c:v>
                </c:pt>
                <c:pt idx="3665">
                  <c:v>19172</c:v>
                </c:pt>
                <c:pt idx="3666">
                  <c:v>18608</c:v>
                </c:pt>
                <c:pt idx="3667">
                  <c:v>18044</c:v>
                </c:pt>
                <c:pt idx="3668">
                  <c:v>17481</c:v>
                </c:pt>
                <c:pt idx="3669">
                  <c:v>16917</c:v>
                </c:pt>
                <c:pt idx="3670">
                  <c:v>17548</c:v>
                </c:pt>
                <c:pt idx="3671">
                  <c:v>17032</c:v>
                </c:pt>
                <c:pt idx="3672">
                  <c:v>16516</c:v>
                </c:pt>
                <c:pt idx="3673">
                  <c:v>16000</c:v>
                </c:pt>
                <c:pt idx="3674">
                  <c:v>15484</c:v>
                </c:pt>
                <c:pt idx="3675">
                  <c:v>16800</c:v>
                </c:pt>
                <c:pt idx="3676">
                  <c:v>16306</c:v>
                </c:pt>
                <c:pt idx="3677">
                  <c:v>15812</c:v>
                </c:pt>
                <c:pt idx="3678">
                  <c:v>15318</c:v>
                </c:pt>
                <c:pt idx="3679">
                  <c:v>14823</c:v>
                </c:pt>
                <c:pt idx="3680">
                  <c:v>18911</c:v>
                </c:pt>
                <c:pt idx="3681">
                  <c:v>18355</c:v>
                </c:pt>
                <c:pt idx="3682">
                  <c:v>17798</c:v>
                </c:pt>
                <c:pt idx="3683">
                  <c:v>17242</c:v>
                </c:pt>
                <c:pt idx="3684">
                  <c:v>16686</c:v>
                </c:pt>
                <c:pt idx="3685">
                  <c:v>19495</c:v>
                </c:pt>
                <c:pt idx="3686">
                  <c:v>18922</c:v>
                </c:pt>
                <c:pt idx="3687">
                  <c:v>18348</c:v>
                </c:pt>
                <c:pt idx="3688">
                  <c:v>17775</c:v>
                </c:pt>
                <c:pt idx="3689">
                  <c:v>17201</c:v>
                </c:pt>
                <c:pt idx="3690">
                  <c:v>19172</c:v>
                </c:pt>
                <c:pt idx="3691">
                  <c:v>18608</c:v>
                </c:pt>
                <c:pt idx="3692">
                  <c:v>18044</c:v>
                </c:pt>
                <c:pt idx="3693">
                  <c:v>17481</c:v>
                </c:pt>
                <c:pt idx="3694">
                  <c:v>16917</c:v>
                </c:pt>
                <c:pt idx="3695">
                  <c:v>17548</c:v>
                </c:pt>
                <c:pt idx="3696">
                  <c:v>17032</c:v>
                </c:pt>
                <c:pt idx="3697">
                  <c:v>16516</c:v>
                </c:pt>
                <c:pt idx="3698">
                  <c:v>16000</c:v>
                </c:pt>
                <c:pt idx="3699">
                  <c:v>15484</c:v>
                </c:pt>
                <c:pt idx="3700">
                  <c:v>18117</c:v>
                </c:pt>
                <c:pt idx="3701">
                  <c:v>17584</c:v>
                </c:pt>
                <c:pt idx="3702">
                  <c:v>17052</c:v>
                </c:pt>
                <c:pt idx="3703">
                  <c:v>16519</c:v>
                </c:pt>
                <c:pt idx="3704">
                  <c:v>15986</c:v>
                </c:pt>
                <c:pt idx="3705">
                  <c:v>15453</c:v>
                </c:pt>
                <c:pt idx="3706">
                  <c:v>14920</c:v>
                </c:pt>
                <c:pt idx="3707">
                  <c:v>14387</c:v>
                </c:pt>
                <c:pt idx="3708">
                  <c:v>13854</c:v>
                </c:pt>
                <c:pt idx="3709">
                  <c:v>13322</c:v>
                </c:pt>
                <c:pt idx="3710">
                  <c:v>12789</c:v>
                </c:pt>
                <c:pt idx="3711">
                  <c:v>20246</c:v>
                </c:pt>
                <c:pt idx="3712">
                  <c:v>19650</c:v>
                </c:pt>
                <c:pt idx="3713">
                  <c:v>19055</c:v>
                </c:pt>
                <c:pt idx="3714">
                  <c:v>18459</c:v>
                </c:pt>
                <c:pt idx="3715">
                  <c:v>17864</c:v>
                </c:pt>
                <c:pt idx="3716">
                  <c:v>17268</c:v>
                </c:pt>
                <c:pt idx="3717">
                  <c:v>16673</c:v>
                </c:pt>
                <c:pt idx="3718">
                  <c:v>16078</c:v>
                </c:pt>
                <c:pt idx="3719">
                  <c:v>15482</c:v>
                </c:pt>
                <c:pt idx="3720">
                  <c:v>14887</c:v>
                </c:pt>
                <c:pt idx="3721">
                  <c:v>14291</c:v>
                </c:pt>
                <c:pt idx="3722">
                  <c:v>20043</c:v>
                </c:pt>
                <c:pt idx="3723">
                  <c:v>19454</c:v>
                </c:pt>
                <c:pt idx="3724">
                  <c:v>18864</c:v>
                </c:pt>
                <c:pt idx="3725">
                  <c:v>18275</c:v>
                </c:pt>
                <c:pt idx="3726">
                  <c:v>17685</c:v>
                </c:pt>
                <c:pt idx="3727">
                  <c:v>17096</c:v>
                </c:pt>
                <c:pt idx="3728">
                  <c:v>16506</c:v>
                </c:pt>
                <c:pt idx="3729">
                  <c:v>15917</c:v>
                </c:pt>
                <c:pt idx="3730">
                  <c:v>15327</c:v>
                </c:pt>
                <c:pt idx="3731">
                  <c:v>14738</c:v>
                </c:pt>
                <c:pt idx="3732">
                  <c:v>14148</c:v>
                </c:pt>
                <c:pt idx="3733">
                  <c:v>18804</c:v>
                </c:pt>
                <c:pt idx="3734">
                  <c:v>18251</c:v>
                </c:pt>
                <c:pt idx="3735">
                  <c:v>17698</c:v>
                </c:pt>
                <c:pt idx="3736">
                  <c:v>17145</c:v>
                </c:pt>
                <c:pt idx="3737">
                  <c:v>16592</c:v>
                </c:pt>
                <c:pt idx="3738">
                  <c:v>16039</c:v>
                </c:pt>
                <c:pt idx="3739">
                  <c:v>15486</c:v>
                </c:pt>
                <c:pt idx="3740">
                  <c:v>14933</c:v>
                </c:pt>
                <c:pt idx="3741">
                  <c:v>14379</c:v>
                </c:pt>
                <c:pt idx="3742">
                  <c:v>13826</c:v>
                </c:pt>
                <c:pt idx="3743">
                  <c:v>13273</c:v>
                </c:pt>
                <c:pt idx="3744">
                  <c:v>16211</c:v>
                </c:pt>
                <c:pt idx="3745">
                  <c:v>15734</c:v>
                </c:pt>
                <c:pt idx="3746">
                  <c:v>15258</c:v>
                </c:pt>
                <c:pt idx="3747">
                  <c:v>14781</c:v>
                </c:pt>
                <c:pt idx="3748">
                  <c:v>14304</c:v>
                </c:pt>
                <c:pt idx="3749">
                  <c:v>13827</c:v>
                </c:pt>
                <c:pt idx="3750">
                  <c:v>13350</c:v>
                </c:pt>
                <c:pt idx="3751">
                  <c:v>12874</c:v>
                </c:pt>
                <c:pt idx="3752">
                  <c:v>12397</c:v>
                </c:pt>
                <c:pt idx="3753">
                  <c:v>11920</c:v>
                </c:pt>
                <c:pt idx="3754">
                  <c:v>11443</c:v>
                </c:pt>
                <c:pt idx="3755">
                  <c:v>17561</c:v>
                </c:pt>
                <c:pt idx="3756">
                  <c:v>17028</c:v>
                </c:pt>
                <c:pt idx="3757">
                  <c:v>16496</c:v>
                </c:pt>
                <c:pt idx="3758">
                  <c:v>15964</c:v>
                </c:pt>
                <c:pt idx="3759">
                  <c:v>15432</c:v>
                </c:pt>
                <c:pt idx="3760">
                  <c:v>14900</c:v>
                </c:pt>
                <c:pt idx="3761">
                  <c:v>14368</c:v>
                </c:pt>
                <c:pt idx="3762">
                  <c:v>13836</c:v>
                </c:pt>
                <c:pt idx="3763">
                  <c:v>13304</c:v>
                </c:pt>
                <c:pt idx="3764">
                  <c:v>12771</c:v>
                </c:pt>
                <c:pt idx="3765">
                  <c:v>12239</c:v>
                </c:pt>
                <c:pt idx="3766">
                  <c:v>11707</c:v>
                </c:pt>
                <c:pt idx="3767">
                  <c:v>11175</c:v>
                </c:pt>
                <c:pt idx="3768">
                  <c:v>10111</c:v>
                </c:pt>
                <c:pt idx="3769">
                  <c:v>9046</c:v>
                </c:pt>
                <c:pt idx="3770">
                  <c:v>19732</c:v>
                </c:pt>
                <c:pt idx="3771">
                  <c:v>19134</c:v>
                </c:pt>
                <c:pt idx="3772">
                  <c:v>18536</c:v>
                </c:pt>
                <c:pt idx="3773">
                  <c:v>17938</c:v>
                </c:pt>
                <c:pt idx="3774">
                  <c:v>17340</c:v>
                </c:pt>
                <c:pt idx="3775">
                  <c:v>16742</c:v>
                </c:pt>
                <c:pt idx="3776">
                  <c:v>16144</c:v>
                </c:pt>
                <c:pt idx="3777">
                  <c:v>15546</c:v>
                </c:pt>
                <c:pt idx="3778">
                  <c:v>14948</c:v>
                </c:pt>
                <c:pt idx="3779">
                  <c:v>14351</c:v>
                </c:pt>
                <c:pt idx="3780">
                  <c:v>13753</c:v>
                </c:pt>
                <c:pt idx="3781">
                  <c:v>13155</c:v>
                </c:pt>
                <c:pt idx="3782">
                  <c:v>12557</c:v>
                </c:pt>
                <c:pt idx="3783">
                  <c:v>11361</c:v>
                </c:pt>
                <c:pt idx="3784">
                  <c:v>10165</c:v>
                </c:pt>
                <c:pt idx="3785">
                  <c:v>19608</c:v>
                </c:pt>
                <c:pt idx="3786">
                  <c:v>19013</c:v>
                </c:pt>
                <c:pt idx="3787">
                  <c:v>18419</c:v>
                </c:pt>
                <c:pt idx="3788">
                  <c:v>17825</c:v>
                </c:pt>
                <c:pt idx="3789">
                  <c:v>17231</c:v>
                </c:pt>
                <c:pt idx="3790">
                  <c:v>16637</c:v>
                </c:pt>
                <c:pt idx="3791">
                  <c:v>16043</c:v>
                </c:pt>
                <c:pt idx="3792">
                  <c:v>15448</c:v>
                </c:pt>
                <c:pt idx="3793">
                  <c:v>14854</c:v>
                </c:pt>
                <c:pt idx="3794">
                  <c:v>14260</c:v>
                </c:pt>
                <c:pt idx="3795">
                  <c:v>13666</c:v>
                </c:pt>
                <c:pt idx="3796">
                  <c:v>13072</c:v>
                </c:pt>
                <c:pt idx="3797">
                  <c:v>12478</c:v>
                </c:pt>
                <c:pt idx="3798">
                  <c:v>11289</c:v>
                </c:pt>
                <c:pt idx="3799">
                  <c:v>10101</c:v>
                </c:pt>
                <c:pt idx="3800">
                  <c:v>18466</c:v>
                </c:pt>
                <c:pt idx="3801">
                  <c:v>17907</c:v>
                </c:pt>
                <c:pt idx="3802">
                  <c:v>17347</c:v>
                </c:pt>
                <c:pt idx="3803">
                  <c:v>16788</c:v>
                </c:pt>
                <c:pt idx="3804">
                  <c:v>16228</c:v>
                </c:pt>
                <c:pt idx="3805">
                  <c:v>15668</c:v>
                </c:pt>
                <c:pt idx="3806">
                  <c:v>15109</c:v>
                </c:pt>
                <c:pt idx="3807">
                  <c:v>14549</c:v>
                </c:pt>
                <c:pt idx="3808">
                  <c:v>13990</c:v>
                </c:pt>
                <c:pt idx="3809">
                  <c:v>13430</c:v>
                </c:pt>
                <c:pt idx="3810">
                  <c:v>12870</c:v>
                </c:pt>
                <c:pt idx="3811">
                  <c:v>12311</c:v>
                </c:pt>
                <c:pt idx="3812">
                  <c:v>11751</c:v>
                </c:pt>
                <c:pt idx="3813">
                  <c:v>10632</c:v>
                </c:pt>
                <c:pt idx="3814">
                  <c:v>9513</c:v>
                </c:pt>
                <c:pt idx="3815">
                  <c:v>15942</c:v>
                </c:pt>
                <c:pt idx="3816">
                  <c:v>15459</c:v>
                </c:pt>
                <c:pt idx="3817">
                  <c:v>14976</c:v>
                </c:pt>
                <c:pt idx="3818">
                  <c:v>14493</c:v>
                </c:pt>
                <c:pt idx="3819">
                  <c:v>14010</c:v>
                </c:pt>
                <c:pt idx="3820">
                  <c:v>13527</c:v>
                </c:pt>
                <c:pt idx="3821">
                  <c:v>13044</c:v>
                </c:pt>
                <c:pt idx="3822">
                  <c:v>12560</c:v>
                </c:pt>
                <c:pt idx="3823">
                  <c:v>12077</c:v>
                </c:pt>
                <c:pt idx="3824">
                  <c:v>11594</c:v>
                </c:pt>
                <c:pt idx="3825">
                  <c:v>11111</c:v>
                </c:pt>
                <c:pt idx="3826">
                  <c:v>10628</c:v>
                </c:pt>
                <c:pt idx="3827">
                  <c:v>10145</c:v>
                </c:pt>
                <c:pt idx="3828">
                  <c:v>9179</c:v>
                </c:pt>
                <c:pt idx="3829">
                  <c:v>8213</c:v>
                </c:pt>
                <c:pt idx="3830">
                  <c:v>17841</c:v>
                </c:pt>
                <c:pt idx="3831">
                  <c:v>17316</c:v>
                </c:pt>
                <c:pt idx="3832">
                  <c:v>16791</c:v>
                </c:pt>
                <c:pt idx="3833">
                  <c:v>16266</c:v>
                </c:pt>
                <c:pt idx="3834">
                  <c:v>15742</c:v>
                </c:pt>
                <c:pt idx="3835">
                  <c:v>15217</c:v>
                </c:pt>
                <c:pt idx="3836">
                  <c:v>14692</c:v>
                </c:pt>
                <c:pt idx="3837">
                  <c:v>14168</c:v>
                </c:pt>
                <c:pt idx="3838">
                  <c:v>13643</c:v>
                </c:pt>
                <c:pt idx="3839">
                  <c:v>13118</c:v>
                </c:pt>
                <c:pt idx="3840">
                  <c:v>12593</c:v>
                </c:pt>
                <c:pt idx="3841">
                  <c:v>20202</c:v>
                </c:pt>
                <c:pt idx="3842">
                  <c:v>19608</c:v>
                </c:pt>
                <c:pt idx="3843">
                  <c:v>19014</c:v>
                </c:pt>
                <c:pt idx="3844">
                  <c:v>18420</c:v>
                </c:pt>
                <c:pt idx="3845">
                  <c:v>17826</c:v>
                </c:pt>
                <c:pt idx="3846">
                  <c:v>17231</c:v>
                </c:pt>
                <c:pt idx="3847">
                  <c:v>16637</c:v>
                </c:pt>
                <c:pt idx="3848">
                  <c:v>16043</c:v>
                </c:pt>
                <c:pt idx="3849">
                  <c:v>15449</c:v>
                </c:pt>
                <c:pt idx="3850">
                  <c:v>14855</c:v>
                </c:pt>
                <c:pt idx="3851">
                  <c:v>14260</c:v>
                </c:pt>
                <c:pt idx="3852">
                  <c:v>20180</c:v>
                </c:pt>
                <c:pt idx="3853">
                  <c:v>19586</c:v>
                </c:pt>
                <c:pt idx="3854">
                  <c:v>18993</c:v>
                </c:pt>
                <c:pt idx="3855">
                  <c:v>18399</c:v>
                </c:pt>
                <c:pt idx="3856">
                  <c:v>17806</c:v>
                </c:pt>
                <c:pt idx="3857">
                  <c:v>17212</c:v>
                </c:pt>
                <c:pt idx="3858">
                  <c:v>16619</c:v>
                </c:pt>
                <c:pt idx="3859">
                  <c:v>16025</c:v>
                </c:pt>
                <c:pt idx="3860">
                  <c:v>15432</c:v>
                </c:pt>
                <c:pt idx="3861">
                  <c:v>14838</c:v>
                </c:pt>
                <c:pt idx="3862">
                  <c:v>14245</c:v>
                </c:pt>
                <c:pt idx="3863">
                  <c:v>19081</c:v>
                </c:pt>
                <c:pt idx="3864">
                  <c:v>18520</c:v>
                </c:pt>
                <c:pt idx="3865">
                  <c:v>17958</c:v>
                </c:pt>
                <c:pt idx="3866">
                  <c:v>17397</c:v>
                </c:pt>
                <c:pt idx="3867">
                  <c:v>16836</c:v>
                </c:pt>
                <c:pt idx="3868">
                  <c:v>16275</c:v>
                </c:pt>
                <c:pt idx="3869">
                  <c:v>15714</c:v>
                </c:pt>
                <c:pt idx="3870">
                  <c:v>15152</c:v>
                </c:pt>
                <c:pt idx="3871">
                  <c:v>14591</c:v>
                </c:pt>
                <c:pt idx="3872">
                  <c:v>14030</c:v>
                </c:pt>
                <c:pt idx="3873">
                  <c:v>13469</c:v>
                </c:pt>
                <c:pt idx="3874">
                  <c:v>16489</c:v>
                </c:pt>
                <c:pt idx="3875">
                  <c:v>16004</c:v>
                </c:pt>
                <c:pt idx="3876">
                  <c:v>15519</c:v>
                </c:pt>
                <c:pt idx="3877">
                  <c:v>15034</c:v>
                </c:pt>
                <c:pt idx="3878">
                  <c:v>14549</c:v>
                </c:pt>
                <c:pt idx="3879">
                  <c:v>14064</c:v>
                </c:pt>
                <c:pt idx="3880">
                  <c:v>13579</c:v>
                </c:pt>
                <c:pt idx="3881">
                  <c:v>13094</c:v>
                </c:pt>
                <c:pt idx="3882">
                  <c:v>12609</c:v>
                </c:pt>
                <c:pt idx="3883">
                  <c:v>12124</c:v>
                </c:pt>
                <c:pt idx="3884">
                  <c:v>11639</c:v>
                </c:pt>
                <c:pt idx="3885">
                  <c:v>16827</c:v>
                </c:pt>
                <c:pt idx="3886">
                  <c:v>16301</c:v>
                </c:pt>
                <c:pt idx="3887">
                  <c:v>15775</c:v>
                </c:pt>
                <c:pt idx="3888">
                  <c:v>15249</c:v>
                </c:pt>
                <c:pt idx="3889">
                  <c:v>14723</c:v>
                </c:pt>
                <c:pt idx="3890">
                  <c:v>14198</c:v>
                </c:pt>
                <c:pt idx="3891">
                  <c:v>13672</c:v>
                </c:pt>
                <c:pt idx="3892">
                  <c:v>13146</c:v>
                </c:pt>
                <c:pt idx="3893">
                  <c:v>12620</c:v>
                </c:pt>
                <c:pt idx="3894">
                  <c:v>12094</c:v>
                </c:pt>
                <c:pt idx="3895">
                  <c:v>11568</c:v>
                </c:pt>
                <c:pt idx="3896">
                  <c:v>11043</c:v>
                </c:pt>
                <c:pt idx="3897">
                  <c:v>9991</c:v>
                </c:pt>
                <c:pt idx="3898">
                  <c:v>9465</c:v>
                </c:pt>
                <c:pt idx="3899">
                  <c:v>8939</c:v>
                </c:pt>
                <c:pt idx="3900">
                  <c:v>7362</c:v>
                </c:pt>
                <c:pt idx="3901">
                  <c:v>19084</c:v>
                </c:pt>
                <c:pt idx="3902">
                  <c:v>18488</c:v>
                </c:pt>
                <c:pt idx="3903">
                  <c:v>17891</c:v>
                </c:pt>
                <c:pt idx="3904">
                  <c:v>17295</c:v>
                </c:pt>
                <c:pt idx="3905">
                  <c:v>16699</c:v>
                </c:pt>
                <c:pt idx="3906">
                  <c:v>16102</c:v>
                </c:pt>
                <c:pt idx="3907">
                  <c:v>15506</c:v>
                </c:pt>
                <c:pt idx="3908">
                  <c:v>14910</c:v>
                </c:pt>
                <c:pt idx="3909">
                  <c:v>14313</c:v>
                </c:pt>
                <c:pt idx="3910">
                  <c:v>13717</c:v>
                </c:pt>
                <c:pt idx="3911">
                  <c:v>13120</c:v>
                </c:pt>
                <c:pt idx="3912">
                  <c:v>12524</c:v>
                </c:pt>
                <c:pt idx="3913">
                  <c:v>11331</c:v>
                </c:pt>
                <c:pt idx="3914">
                  <c:v>10735</c:v>
                </c:pt>
                <c:pt idx="3915">
                  <c:v>10138</c:v>
                </c:pt>
                <c:pt idx="3916">
                  <c:v>8349</c:v>
                </c:pt>
                <c:pt idx="3917">
                  <c:v>19102</c:v>
                </c:pt>
                <c:pt idx="3918">
                  <c:v>18505</c:v>
                </c:pt>
                <c:pt idx="3919">
                  <c:v>17908</c:v>
                </c:pt>
                <c:pt idx="3920">
                  <c:v>17311</c:v>
                </c:pt>
                <c:pt idx="3921">
                  <c:v>16714</c:v>
                </c:pt>
                <c:pt idx="3922">
                  <c:v>16118</c:v>
                </c:pt>
                <c:pt idx="3923">
                  <c:v>15521</c:v>
                </c:pt>
                <c:pt idx="3924">
                  <c:v>14924</c:v>
                </c:pt>
                <c:pt idx="3925">
                  <c:v>14327</c:v>
                </c:pt>
                <c:pt idx="3926">
                  <c:v>13730</c:v>
                </c:pt>
                <c:pt idx="3927">
                  <c:v>13133</c:v>
                </c:pt>
                <c:pt idx="3928">
                  <c:v>12536</c:v>
                </c:pt>
                <c:pt idx="3929">
                  <c:v>11342</c:v>
                </c:pt>
                <c:pt idx="3930">
                  <c:v>10745</c:v>
                </c:pt>
                <c:pt idx="3931">
                  <c:v>10148</c:v>
                </c:pt>
                <c:pt idx="3932">
                  <c:v>8357</c:v>
                </c:pt>
                <c:pt idx="3933">
                  <c:v>18119</c:v>
                </c:pt>
                <c:pt idx="3934">
                  <c:v>17552</c:v>
                </c:pt>
                <c:pt idx="3935">
                  <c:v>16986</c:v>
                </c:pt>
                <c:pt idx="3936">
                  <c:v>16420</c:v>
                </c:pt>
                <c:pt idx="3937">
                  <c:v>15854</c:v>
                </c:pt>
                <c:pt idx="3938">
                  <c:v>15288</c:v>
                </c:pt>
                <c:pt idx="3939">
                  <c:v>14721</c:v>
                </c:pt>
                <c:pt idx="3940">
                  <c:v>14155</c:v>
                </c:pt>
                <c:pt idx="3941">
                  <c:v>13589</c:v>
                </c:pt>
                <c:pt idx="3942">
                  <c:v>13023</c:v>
                </c:pt>
                <c:pt idx="3943">
                  <c:v>12457</c:v>
                </c:pt>
                <c:pt idx="3944">
                  <c:v>11890</c:v>
                </c:pt>
                <c:pt idx="3945">
                  <c:v>10758</c:v>
                </c:pt>
                <c:pt idx="3946">
                  <c:v>10192</c:v>
                </c:pt>
                <c:pt idx="3947">
                  <c:v>9625</c:v>
                </c:pt>
                <c:pt idx="3948">
                  <c:v>7927</c:v>
                </c:pt>
                <c:pt idx="3949">
                  <c:v>15699</c:v>
                </c:pt>
                <c:pt idx="3950">
                  <c:v>15209</c:v>
                </c:pt>
                <c:pt idx="3951">
                  <c:v>14718</c:v>
                </c:pt>
                <c:pt idx="3952">
                  <c:v>14228</c:v>
                </c:pt>
                <c:pt idx="3953">
                  <c:v>13737</c:v>
                </c:pt>
                <c:pt idx="3954">
                  <c:v>13246</c:v>
                </c:pt>
                <c:pt idx="3955">
                  <c:v>12756</c:v>
                </c:pt>
                <c:pt idx="3956">
                  <c:v>12265</c:v>
                </c:pt>
                <c:pt idx="3957">
                  <c:v>11775</c:v>
                </c:pt>
                <c:pt idx="3958">
                  <c:v>11284</c:v>
                </c:pt>
                <c:pt idx="3959">
                  <c:v>10793</c:v>
                </c:pt>
                <c:pt idx="3960">
                  <c:v>10303</c:v>
                </c:pt>
                <c:pt idx="3961">
                  <c:v>9322</c:v>
                </c:pt>
                <c:pt idx="3962">
                  <c:v>8831</c:v>
                </c:pt>
                <c:pt idx="3963">
                  <c:v>8340</c:v>
                </c:pt>
                <c:pt idx="3964">
                  <c:v>6869</c:v>
                </c:pt>
                <c:pt idx="3965">
                  <c:v>17705</c:v>
                </c:pt>
                <c:pt idx="3966">
                  <c:v>17184</c:v>
                </c:pt>
                <c:pt idx="3967">
                  <c:v>16663</c:v>
                </c:pt>
                <c:pt idx="3968">
                  <c:v>16142</c:v>
                </c:pt>
                <c:pt idx="3969">
                  <c:v>15622</c:v>
                </c:pt>
                <c:pt idx="3970">
                  <c:v>19777</c:v>
                </c:pt>
                <c:pt idx="3971">
                  <c:v>19195</c:v>
                </c:pt>
                <c:pt idx="3972">
                  <c:v>18613</c:v>
                </c:pt>
                <c:pt idx="3973">
                  <c:v>18032</c:v>
                </c:pt>
                <c:pt idx="3974">
                  <c:v>17450</c:v>
                </c:pt>
                <c:pt idx="3975">
                  <c:v>19733</c:v>
                </c:pt>
                <c:pt idx="3976">
                  <c:v>19152</c:v>
                </c:pt>
                <c:pt idx="3977">
                  <c:v>18572</c:v>
                </c:pt>
                <c:pt idx="3978">
                  <c:v>17992</c:v>
                </c:pt>
                <c:pt idx="3979">
                  <c:v>17411</c:v>
                </c:pt>
                <c:pt idx="3980">
                  <c:v>18666</c:v>
                </c:pt>
                <c:pt idx="3981">
                  <c:v>18117</c:v>
                </c:pt>
                <c:pt idx="3982">
                  <c:v>17568</c:v>
                </c:pt>
                <c:pt idx="3983">
                  <c:v>17019</c:v>
                </c:pt>
                <c:pt idx="3984">
                  <c:v>16470</c:v>
                </c:pt>
                <c:pt idx="3985">
                  <c:v>16312</c:v>
                </c:pt>
                <c:pt idx="3986">
                  <c:v>15832</c:v>
                </c:pt>
                <c:pt idx="3987">
                  <c:v>15353</c:v>
                </c:pt>
                <c:pt idx="3988">
                  <c:v>14873</c:v>
                </c:pt>
                <c:pt idx="3989">
                  <c:v>14393</c:v>
                </c:pt>
                <c:pt idx="3990">
                  <c:v>17582</c:v>
                </c:pt>
                <c:pt idx="3991">
                  <c:v>17049</c:v>
                </c:pt>
                <c:pt idx="3992">
                  <c:v>16516</c:v>
                </c:pt>
                <c:pt idx="3993">
                  <c:v>15984</c:v>
                </c:pt>
                <c:pt idx="3994">
                  <c:v>15451</c:v>
                </c:pt>
                <c:pt idx="3995">
                  <c:v>14918</c:v>
                </c:pt>
                <c:pt idx="3996">
                  <c:v>14385</c:v>
                </c:pt>
                <c:pt idx="3997">
                  <c:v>13852</c:v>
                </c:pt>
                <c:pt idx="3998">
                  <c:v>13320</c:v>
                </c:pt>
                <c:pt idx="3999">
                  <c:v>12787</c:v>
                </c:pt>
                <c:pt idx="4000">
                  <c:v>19492</c:v>
                </c:pt>
                <c:pt idx="4001">
                  <c:v>18901</c:v>
                </c:pt>
                <c:pt idx="4002">
                  <c:v>18310</c:v>
                </c:pt>
                <c:pt idx="4003">
                  <c:v>17720</c:v>
                </c:pt>
                <c:pt idx="4004">
                  <c:v>17129</c:v>
                </c:pt>
                <c:pt idx="4005">
                  <c:v>16538</c:v>
                </c:pt>
                <c:pt idx="4006">
                  <c:v>15948</c:v>
                </c:pt>
                <c:pt idx="4007">
                  <c:v>15357</c:v>
                </c:pt>
                <c:pt idx="4008">
                  <c:v>14766</c:v>
                </c:pt>
                <c:pt idx="4009">
                  <c:v>14176</c:v>
                </c:pt>
                <c:pt idx="4010">
                  <c:v>19268</c:v>
                </c:pt>
                <c:pt idx="4011">
                  <c:v>18684</c:v>
                </c:pt>
                <c:pt idx="4012">
                  <c:v>18100</c:v>
                </c:pt>
                <c:pt idx="4013">
                  <c:v>17517</c:v>
                </c:pt>
                <c:pt idx="4014">
                  <c:v>16933</c:v>
                </c:pt>
                <c:pt idx="4015">
                  <c:v>16349</c:v>
                </c:pt>
                <c:pt idx="4016">
                  <c:v>15765</c:v>
                </c:pt>
                <c:pt idx="4017">
                  <c:v>15181</c:v>
                </c:pt>
                <c:pt idx="4018">
                  <c:v>14597</c:v>
                </c:pt>
                <c:pt idx="4019">
                  <c:v>14013</c:v>
                </c:pt>
                <c:pt idx="4020">
                  <c:v>18075</c:v>
                </c:pt>
                <c:pt idx="4021">
                  <c:v>17528</c:v>
                </c:pt>
                <c:pt idx="4022">
                  <c:v>16980</c:v>
                </c:pt>
                <c:pt idx="4023">
                  <c:v>16432</c:v>
                </c:pt>
                <c:pt idx="4024">
                  <c:v>15885</c:v>
                </c:pt>
                <c:pt idx="4025">
                  <c:v>15337</c:v>
                </c:pt>
                <c:pt idx="4026">
                  <c:v>14789</c:v>
                </c:pt>
                <c:pt idx="4027">
                  <c:v>14241</c:v>
                </c:pt>
                <c:pt idx="4028">
                  <c:v>13694</c:v>
                </c:pt>
                <c:pt idx="4029">
                  <c:v>13146</c:v>
                </c:pt>
                <c:pt idx="4030">
                  <c:v>15665</c:v>
                </c:pt>
                <c:pt idx="4031">
                  <c:v>15191</c:v>
                </c:pt>
                <c:pt idx="4032">
                  <c:v>14716</c:v>
                </c:pt>
                <c:pt idx="4033">
                  <c:v>14241</c:v>
                </c:pt>
                <c:pt idx="4034">
                  <c:v>13766</c:v>
                </c:pt>
                <c:pt idx="4035">
                  <c:v>13292</c:v>
                </c:pt>
                <c:pt idx="4036">
                  <c:v>12817</c:v>
                </c:pt>
                <c:pt idx="4037">
                  <c:v>12342</c:v>
                </c:pt>
                <c:pt idx="4038">
                  <c:v>11868</c:v>
                </c:pt>
                <c:pt idx="4039">
                  <c:v>11393</c:v>
                </c:pt>
                <c:pt idx="4040">
                  <c:v>18117</c:v>
                </c:pt>
                <c:pt idx="4041">
                  <c:v>17584</c:v>
                </c:pt>
                <c:pt idx="4042">
                  <c:v>17051</c:v>
                </c:pt>
                <c:pt idx="4043">
                  <c:v>16518</c:v>
                </c:pt>
                <c:pt idx="4044">
                  <c:v>15985</c:v>
                </c:pt>
                <c:pt idx="4045">
                  <c:v>15453</c:v>
                </c:pt>
                <c:pt idx="4046">
                  <c:v>14920</c:v>
                </c:pt>
                <c:pt idx="4047">
                  <c:v>14387</c:v>
                </c:pt>
                <c:pt idx="4048">
                  <c:v>13854</c:v>
                </c:pt>
                <c:pt idx="4049">
                  <c:v>13321</c:v>
                </c:pt>
                <c:pt idx="4050">
                  <c:v>12788</c:v>
                </c:pt>
                <c:pt idx="4051">
                  <c:v>20138</c:v>
                </c:pt>
                <c:pt idx="4052">
                  <c:v>19546</c:v>
                </c:pt>
                <c:pt idx="4053">
                  <c:v>18954</c:v>
                </c:pt>
                <c:pt idx="4054">
                  <c:v>18361</c:v>
                </c:pt>
                <c:pt idx="4055">
                  <c:v>17769</c:v>
                </c:pt>
                <c:pt idx="4056">
                  <c:v>17177</c:v>
                </c:pt>
                <c:pt idx="4057">
                  <c:v>16584</c:v>
                </c:pt>
                <c:pt idx="4058">
                  <c:v>15992</c:v>
                </c:pt>
                <c:pt idx="4059">
                  <c:v>15400</c:v>
                </c:pt>
                <c:pt idx="4060">
                  <c:v>14808</c:v>
                </c:pt>
                <c:pt idx="4061">
                  <c:v>14215</c:v>
                </c:pt>
                <c:pt idx="4062">
                  <c:v>19900</c:v>
                </c:pt>
                <c:pt idx="4063">
                  <c:v>19314</c:v>
                </c:pt>
                <c:pt idx="4064">
                  <c:v>18729</c:v>
                </c:pt>
                <c:pt idx="4065">
                  <c:v>18144</c:v>
                </c:pt>
                <c:pt idx="4066">
                  <c:v>17558</c:v>
                </c:pt>
                <c:pt idx="4067">
                  <c:v>16973</c:v>
                </c:pt>
                <c:pt idx="4068">
                  <c:v>16388</c:v>
                </c:pt>
                <c:pt idx="4069">
                  <c:v>15803</c:v>
                </c:pt>
                <c:pt idx="4070">
                  <c:v>15217</c:v>
                </c:pt>
                <c:pt idx="4071">
                  <c:v>14632</c:v>
                </c:pt>
                <c:pt idx="4072">
                  <c:v>14047</c:v>
                </c:pt>
                <c:pt idx="4073">
                  <c:v>18651</c:v>
                </c:pt>
                <c:pt idx="4074">
                  <c:v>18102</c:v>
                </c:pt>
                <c:pt idx="4075">
                  <c:v>17554</c:v>
                </c:pt>
                <c:pt idx="4076">
                  <c:v>17005</c:v>
                </c:pt>
                <c:pt idx="4077">
                  <c:v>16457</c:v>
                </c:pt>
                <c:pt idx="4078">
                  <c:v>15908</c:v>
                </c:pt>
                <c:pt idx="4079">
                  <c:v>15360</c:v>
                </c:pt>
                <c:pt idx="4080">
                  <c:v>14811</c:v>
                </c:pt>
                <c:pt idx="4081">
                  <c:v>14263</c:v>
                </c:pt>
                <c:pt idx="4082">
                  <c:v>13714</c:v>
                </c:pt>
                <c:pt idx="4083">
                  <c:v>13165</c:v>
                </c:pt>
                <c:pt idx="4084">
                  <c:v>16113</c:v>
                </c:pt>
                <c:pt idx="4085">
                  <c:v>15639</c:v>
                </c:pt>
                <c:pt idx="4086">
                  <c:v>15166</c:v>
                </c:pt>
                <c:pt idx="4087">
                  <c:v>14692</c:v>
                </c:pt>
                <c:pt idx="4088">
                  <c:v>14218</c:v>
                </c:pt>
                <c:pt idx="4089">
                  <c:v>13744</c:v>
                </c:pt>
                <c:pt idx="4090">
                  <c:v>13270</c:v>
                </c:pt>
                <c:pt idx="4091">
                  <c:v>12796</c:v>
                </c:pt>
                <c:pt idx="4092">
                  <c:v>12322</c:v>
                </c:pt>
                <c:pt idx="4093">
                  <c:v>11848</c:v>
                </c:pt>
                <c:pt idx="4094">
                  <c:v>11374</c:v>
                </c:pt>
                <c:pt idx="4095">
                  <c:v>16711</c:v>
                </c:pt>
                <c:pt idx="4096">
                  <c:v>16205</c:v>
                </c:pt>
                <c:pt idx="4097">
                  <c:v>15698</c:v>
                </c:pt>
                <c:pt idx="4098">
                  <c:v>18784</c:v>
                </c:pt>
                <c:pt idx="4099">
                  <c:v>18214</c:v>
                </c:pt>
                <c:pt idx="4100">
                  <c:v>17645</c:v>
                </c:pt>
                <c:pt idx="4101">
                  <c:v>19039</c:v>
                </c:pt>
                <c:pt idx="4102">
                  <c:v>18462</c:v>
                </c:pt>
                <c:pt idx="4103">
                  <c:v>17885</c:v>
                </c:pt>
                <c:pt idx="4104">
                  <c:v>18319</c:v>
                </c:pt>
                <c:pt idx="4105">
                  <c:v>17764</c:v>
                </c:pt>
                <c:pt idx="4106">
                  <c:v>17209</c:v>
                </c:pt>
                <c:pt idx="4107">
                  <c:v>16342</c:v>
                </c:pt>
                <c:pt idx="4108">
                  <c:v>15847</c:v>
                </c:pt>
                <c:pt idx="4109">
                  <c:v>15351</c:v>
                </c:pt>
                <c:pt idx="4110">
                  <c:v>16981</c:v>
                </c:pt>
                <c:pt idx="4111">
                  <c:v>16481</c:v>
                </c:pt>
                <c:pt idx="4112">
                  <c:v>15982</c:v>
                </c:pt>
                <c:pt idx="4113">
                  <c:v>15482</c:v>
                </c:pt>
                <c:pt idx="4114">
                  <c:v>19136</c:v>
                </c:pt>
                <c:pt idx="4115">
                  <c:v>18573</c:v>
                </c:pt>
                <c:pt idx="4116">
                  <c:v>18010</c:v>
                </c:pt>
                <c:pt idx="4117">
                  <c:v>17447</c:v>
                </c:pt>
                <c:pt idx="4118">
                  <c:v>19570</c:v>
                </c:pt>
                <c:pt idx="4119">
                  <c:v>18994</c:v>
                </c:pt>
                <c:pt idx="4120">
                  <c:v>18418</c:v>
                </c:pt>
                <c:pt idx="4121">
                  <c:v>17843</c:v>
                </c:pt>
                <c:pt idx="4122">
                  <c:v>19036</c:v>
                </c:pt>
                <c:pt idx="4123">
                  <c:v>18476</c:v>
                </c:pt>
                <c:pt idx="4124">
                  <c:v>17916</c:v>
                </c:pt>
                <c:pt idx="4125">
                  <c:v>17356</c:v>
                </c:pt>
                <c:pt idx="4126">
                  <c:v>17182</c:v>
                </c:pt>
                <c:pt idx="4127">
                  <c:v>16677</c:v>
                </c:pt>
                <c:pt idx="4128">
                  <c:v>16171</c:v>
                </c:pt>
                <c:pt idx="4129">
                  <c:v>15666</c:v>
                </c:pt>
                <c:pt idx="4130">
                  <c:v>16852</c:v>
                </c:pt>
                <c:pt idx="4131">
                  <c:v>16357</c:v>
                </c:pt>
                <c:pt idx="4132">
                  <c:v>15861</c:v>
                </c:pt>
                <c:pt idx="4133">
                  <c:v>15365</c:v>
                </c:pt>
                <c:pt idx="4134">
                  <c:v>14870</c:v>
                </c:pt>
                <c:pt idx="4135">
                  <c:v>18983</c:v>
                </c:pt>
                <c:pt idx="4136">
                  <c:v>18425</c:v>
                </c:pt>
                <c:pt idx="4137">
                  <c:v>17866</c:v>
                </c:pt>
                <c:pt idx="4138">
                  <c:v>17308</c:v>
                </c:pt>
                <c:pt idx="4139">
                  <c:v>16750</c:v>
                </c:pt>
                <c:pt idx="4140">
                  <c:v>19521</c:v>
                </c:pt>
                <c:pt idx="4141">
                  <c:v>18946</c:v>
                </c:pt>
                <c:pt idx="4142">
                  <c:v>18372</c:v>
                </c:pt>
                <c:pt idx="4143">
                  <c:v>17798</c:v>
                </c:pt>
                <c:pt idx="4144">
                  <c:v>17224</c:v>
                </c:pt>
                <c:pt idx="4145">
                  <c:v>19124</c:v>
                </c:pt>
                <c:pt idx="4146">
                  <c:v>18561</c:v>
                </c:pt>
                <c:pt idx="4147">
                  <c:v>17999</c:v>
                </c:pt>
                <c:pt idx="4148">
                  <c:v>17436</c:v>
                </c:pt>
                <c:pt idx="4149">
                  <c:v>16874</c:v>
                </c:pt>
                <c:pt idx="4150">
                  <c:v>17418</c:v>
                </c:pt>
                <c:pt idx="4151">
                  <c:v>16906</c:v>
                </c:pt>
                <c:pt idx="4152">
                  <c:v>16394</c:v>
                </c:pt>
                <c:pt idx="4153">
                  <c:v>15881</c:v>
                </c:pt>
                <c:pt idx="4154">
                  <c:v>15369</c:v>
                </c:pt>
                <c:pt idx="4155">
                  <c:v>16852</c:v>
                </c:pt>
                <c:pt idx="4156">
                  <c:v>16357</c:v>
                </c:pt>
                <c:pt idx="4157">
                  <c:v>15861</c:v>
                </c:pt>
                <c:pt idx="4158">
                  <c:v>15365</c:v>
                </c:pt>
                <c:pt idx="4159">
                  <c:v>14870</c:v>
                </c:pt>
                <c:pt idx="4160">
                  <c:v>18983</c:v>
                </c:pt>
                <c:pt idx="4161">
                  <c:v>18425</c:v>
                </c:pt>
                <c:pt idx="4162">
                  <c:v>17866</c:v>
                </c:pt>
                <c:pt idx="4163">
                  <c:v>17308</c:v>
                </c:pt>
                <c:pt idx="4164">
                  <c:v>16750</c:v>
                </c:pt>
                <c:pt idx="4165">
                  <c:v>19521</c:v>
                </c:pt>
                <c:pt idx="4166">
                  <c:v>18946</c:v>
                </c:pt>
                <c:pt idx="4167">
                  <c:v>18372</c:v>
                </c:pt>
                <c:pt idx="4168">
                  <c:v>17798</c:v>
                </c:pt>
                <c:pt idx="4169">
                  <c:v>17224</c:v>
                </c:pt>
                <c:pt idx="4170">
                  <c:v>19124</c:v>
                </c:pt>
                <c:pt idx="4171">
                  <c:v>18561</c:v>
                </c:pt>
                <c:pt idx="4172">
                  <c:v>17999</c:v>
                </c:pt>
                <c:pt idx="4173">
                  <c:v>17436</c:v>
                </c:pt>
                <c:pt idx="4174">
                  <c:v>16874</c:v>
                </c:pt>
                <c:pt idx="4175">
                  <c:v>17418</c:v>
                </c:pt>
                <c:pt idx="4176">
                  <c:v>16906</c:v>
                </c:pt>
                <c:pt idx="4177">
                  <c:v>16394</c:v>
                </c:pt>
                <c:pt idx="4178">
                  <c:v>15881</c:v>
                </c:pt>
                <c:pt idx="4179">
                  <c:v>15369</c:v>
                </c:pt>
                <c:pt idx="4180">
                  <c:v>17312</c:v>
                </c:pt>
                <c:pt idx="4181">
                  <c:v>16803</c:v>
                </c:pt>
                <c:pt idx="4182">
                  <c:v>16294</c:v>
                </c:pt>
                <c:pt idx="4183">
                  <c:v>15785</c:v>
                </c:pt>
                <c:pt idx="4184">
                  <c:v>15275</c:v>
                </c:pt>
                <c:pt idx="4185">
                  <c:v>19408</c:v>
                </c:pt>
                <c:pt idx="4186">
                  <c:v>18837</c:v>
                </c:pt>
                <c:pt idx="4187">
                  <c:v>18266</c:v>
                </c:pt>
                <c:pt idx="4188">
                  <c:v>17695</c:v>
                </c:pt>
                <c:pt idx="4189">
                  <c:v>17124</c:v>
                </c:pt>
                <c:pt idx="4190">
                  <c:v>19659</c:v>
                </c:pt>
                <c:pt idx="4191">
                  <c:v>19081</c:v>
                </c:pt>
                <c:pt idx="4192">
                  <c:v>18503</c:v>
                </c:pt>
                <c:pt idx="4193">
                  <c:v>17924</c:v>
                </c:pt>
                <c:pt idx="4194">
                  <c:v>17346</c:v>
                </c:pt>
                <c:pt idx="4195">
                  <c:v>18934</c:v>
                </c:pt>
                <c:pt idx="4196">
                  <c:v>18377</c:v>
                </c:pt>
                <c:pt idx="4197">
                  <c:v>17820</c:v>
                </c:pt>
                <c:pt idx="4198">
                  <c:v>17263</c:v>
                </c:pt>
                <c:pt idx="4199">
                  <c:v>16706</c:v>
                </c:pt>
                <c:pt idx="4200">
                  <c:v>16915</c:v>
                </c:pt>
                <c:pt idx="4201">
                  <c:v>16418</c:v>
                </c:pt>
                <c:pt idx="4202">
                  <c:v>15920</c:v>
                </c:pt>
                <c:pt idx="4203">
                  <c:v>15423</c:v>
                </c:pt>
                <c:pt idx="4204">
                  <c:v>14925</c:v>
                </c:pt>
                <c:pt idx="4205">
                  <c:v>17741</c:v>
                </c:pt>
                <c:pt idx="4206">
                  <c:v>17219</c:v>
                </c:pt>
                <c:pt idx="4207">
                  <c:v>16697</c:v>
                </c:pt>
                <c:pt idx="4208">
                  <c:v>16175</c:v>
                </c:pt>
                <c:pt idx="4209">
                  <c:v>15654</c:v>
                </c:pt>
                <c:pt idx="4210">
                  <c:v>15132</c:v>
                </c:pt>
                <c:pt idx="4211">
                  <c:v>20007</c:v>
                </c:pt>
                <c:pt idx="4212">
                  <c:v>19419</c:v>
                </c:pt>
                <c:pt idx="4213">
                  <c:v>18830</c:v>
                </c:pt>
                <c:pt idx="4214">
                  <c:v>18242</c:v>
                </c:pt>
                <c:pt idx="4215">
                  <c:v>17653</c:v>
                </c:pt>
                <c:pt idx="4216">
                  <c:v>17065</c:v>
                </c:pt>
                <c:pt idx="4217">
                  <c:v>19984</c:v>
                </c:pt>
                <c:pt idx="4218">
                  <c:v>19396</c:v>
                </c:pt>
                <c:pt idx="4219">
                  <c:v>18808</c:v>
                </c:pt>
                <c:pt idx="4220">
                  <c:v>18220</c:v>
                </c:pt>
                <c:pt idx="4221">
                  <c:v>17633</c:v>
                </c:pt>
                <c:pt idx="4222">
                  <c:v>17045</c:v>
                </c:pt>
                <c:pt idx="4223">
                  <c:v>18904</c:v>
                </c:pt>
                <c:pt idx="4224">
                  <c:v>18348</c:v>
                </c:pt>
                <c:pt idx="4225">
                  <c:v>17792</c:v>
                </c:pt>
                <c:pt idx="4226">
                  <c:v>17236</c:v>
                </c:pt>
                <c:pt idx="4227">
                  <c:v>16680</c:v>
                </c:pt>
                <c:pt idx="4228">
                  <c:v>16124</c:v>
                </c:pt>
                <c:pt idx="4229">
                  <c:v>16403</c:v>
                </c:pt>
                <c:pt idx="4230">
                  <c:v>15921</c:v>
                </c:pt>
                <c:pt idx="4231">
                  <c:v>15438</c:v>
                </c:pt>
                <c:pt idx="4232">
                  <c:v>14956</c:v>
                </c:pt>
                <c:pt idx="4233">
                  <c:v>14473</c:v>
                </c:pt>
                <c:pt idx="4234">
                  <c:v>13991</c:v>
                </c:pt>
                <c:pt idx="4235">
                  <c:v>20086</c:v>
                </c:pt>
                <c:pt idx="4236">
                  <c:v>19512</c:v>
                </c:pt>
                <c:pt idx="4237">
                  <c:v>18938</c:v>
                </c:pt>
                <c:pt idx="4238">
                  <c:v>18364</c:v>
                </c:pt>
                <c:pt idx="4239">
                  <c:v>22479</c:v>
                </c:pt>
                <c:pt idx="4240">
                  <c:v>21836</c:v>
                </c:pt>
                <c:pt idx="4241">
                  <c:v>21194</c:v>
                </c:pt>
                <c:pt idx="4242">
                  <c:v>20552</c:v>
                </c:pt>
                <c:pt idx="4243">
                  <c:v>22955</c:v>
                </c:pt>
                <c:pt idx="4244">
                  <c:v>22299</c:v>
                </c:pt>
                <c:pt idx="4245">
                  <c:v>21643</c:v>
                </c:pt>
                <c:pt idx="4246">
                  <c:v>20987</c:v>
                </c:pt>
                <c:pt idx="4247">
                  <c:v>22401</c:v>
                </c:pt>
                <c:pt idx="4248">
                  <c:v>21761</c:v>
                </c:pt>
                <c:pt idx="4249">
                  <c:v>21121</c:v>
                </c:pt>
                <c:pt idx="4250">
                  <c:v>20481</c:v>
                </c:pt>
                <c:pt idx="4251">
                  <c:v>20345</c:v>
                </c:pt>
                <c:pt idx="4252">
                  <c:v>19763</c:v>
                </c:pt>
                <c:pt idx="4253">
                  <c:v>19182</c:v>
                </c:pt>
                <c:pt idx="4254">
                  <c:v>18601</c:v>
                </c:pt>
                <c:pt idx="4255">
                  <c:v>19453</c:v>
                </c:pt>
                <c:pt idx="4256">
                  <c:v>18881</c:v>
                </c:pt>
                <c:pt idx="4257">
                  <c:v>18309</c:v>
                </c:pt>
                <c:pt idx="4258">
                  <c:v>17737</c:v>
                </c:pt>
                <c:pt idx="4259">
                  <c:v>17165</c:v>
                </c:pt>
                <c:pt idx="4260">
                  <c:v>21737</c:v>
                </c:pt>
                <c:pt idx="4261">
                  <c:v>21098</c:v>
                </c:pt>
                <c:pt idx="4262">
                  <c:v>20459</c:v>
                </c:pt>
                <c:pt idx="4263">
                  <c:v>19819</c:v>
                </c:pt>
                <c:pt idx="4264">
                  <c:v>19180</c:v>
                </c:pt>
                <c:pt idx="4265">
                  <c:v>22256</c:v>
                </c:pt>
                <c:pt idx="4266">
                  <c:v>21602</c:v>
                </c:pt>
                <c:pt idx="4267">
                  <c:v>20947</c:v>
                </c:pt>
                <c:pt idx="4268">
                  <c:v>20293</c:v>
                </c:pt>
                <c:pt idx="4269">
                  <c:v>19638</c:v>
                </c:pt>
                <c:pt idx="4270">
                  <c:v>21809</c:v>
                </c:pt>
                <c:pt idx="4271">
                  <c:v>21168</c:v>
                </c:pt>
                <c:pt idx="4272">
                  <c:v>20526</c:v>
                </c:pt>
                <c:pt idx="4273">
                  <c:v>19885</c:v>
                </c:pt>
                <c:pt idx="4274">
                  <c:v>19244</c:v>
                </c:pt>
                <c:pt idx="4275">
                  <c:v>19927</c:v>
                </c:pt>
                <c:pt idx="4276">
                  <c:v>19341</c:v>
                </c:pt>
                <c:pt idx="4277">
                  <c:v>18755</c:v>
                </c:pt>
                <c:pt idx="4278">
                  <c:v>18169</c:v>
                </c:pt>
                <c:pt idx="4279">
                  <c:v>17583</c:v>
                </c:pt>
                <c:pt idx="4280">
                  <c:v>19453</c:v>
                </c:pt>
                <c:pt idx="4281">
                  <c:v>18881</c:v>
                </c:pt>
                <c:pt idx="4282">
                  <c:v>18309</c:v>
                </c:pt>
                <c:pt idx="4283">
                  <c:v>17737</c:v>
                </c:pt>
                <c:pt idx="4284">
                  <c:v>17165</c:v>
                </c:pt>
                <c:pt idx="4285">
                  <c:v>21737</c:v>
                </c:pt>
                <c:pt idx="4286">
                  <c:v>21098</c:v>
                </c:pt>
                <c:pt idx="4287">
                  <c:v>20459</c:v>
                </c:pt>
                <c:pt idx="4288">
                  <c:v>19819</c:v>
                </c:pt>
                <c:pt idx="4289">
                  <c:v>19180</c:v>
                </c:pt>
                <c:pt idx="4290">
                  <c:v>22256</c:v>
                </c:pt>
                <c:pt idx="4291">
                  <c:v>21602</c:v>
                </c:pt>
                <c:pt idx="4292">
                  <c:v>20947</c:v>
                </c:pt>
                <c:pt idx="4293">
                  <c:v>20293</c:v>
                </c:pt>
                <c:pt idx="4294">
                  <c:v>19638</c:v>
                </c:pt>
                <c:pt idx="4295">
                  <c:v>21809</c:v>
                </c:pt>
                <c:pt idx="4296">
                  <c:v>21168</c:v>
                </c:pt>
                <c:pt idx="4297">
                  <c:v>20526</c:v>
                </c:pt>
                <c:pt idx="4298">
                  <c:v>19885</c:v>
                </c:pt>
                <c:pt idx="4299">
                  <c:v>19244</c:v>
                </c:pt>
                <c:pt idx="4300">
                  <c:v>19927</c:v>
                </c:pt>
                <c:pt idx="4301">
                  <c:v>19341</c:v>
                </c:pt>
                <c:pt idx="4302">
                  <c:v>18755</c:v>
                </c:pt>
                <c:pt idx="4303">
                  <c:v>18169</c:v>
                </c:pt>
                <c:pt idx="4304">
                  <c:v>17583</c:v>
                </c:pt>
                <c:pt idx="4305">
                  <c:v>20909</c:v>
                </c:pt>
                <c:pt idx="4306">
                  <c:v>20294</c:v>
                </c:pt>
                <c:pt idx="4307">
                  <c:v>19679</c:v>
                </c:pt>
                <c:pt idx="4308">
                  <c:v>19064</c:v>
                </c:pt>
                <c:pt idx="4309">
                  <c:v>18449</c:v>
                </c:pt>
                <c:pt idx="4310">
                  <c:v>17834</c:v>
                </c:pt>
                <c:pt idx="4311">
                  <c:v>17219</c:v>
                </c:pt>
                <c:pt idx="4312">
                  <c:v>16604</c:v>
                </c:pt>
                <c:pt idx="4313">
                  <c:v>15989</c:v>
                </c:pt>
                <c:pt idx="4314">
                  <c:v>15374</c:v>
                </c:pt>
                <c:pt idx="4315">
                  <c:v>14759</c:v>
                </c:pt>
                <c:pt idx="4316">
                  <c:v>23193</c:v>
                </c:pt>
                <c:pt idx="4317">
                  <c:v>22511</c:v>
                </c:pt>
                <c:pt idx="4318">
                  <c:v>21829</c:v>
                </c:pt>
                <c:pt idx="4319">
                  <c:v>21147</c:v>
                </c:pt>
                <c:pt idx="4320">
                  <c:v>20464</c:v>
                </c:pt>
                <c:pt idx="4321">
                  <c:v>19782</c:v>
                </c:pt>
                <c:pt idx="4322">
                  <c:v>19100</c:v>
                </c:pt>
                <c:pt idx="4323">
                  <c:v>18418</c:v>
                </c:pt>
                <c:pt idx="4324">
                  <c:v>17736</c:v>
                </c:pt>
                <c:pt idx="4325">
                  <c:v>17054</c:v>
                </c:pt>
                <c:pt idx="4326">
                  <c:v>16372</c:v>
                </c:pt>
                <c:pt idx="4327">
                  <c:v>22847</c:v>
                </c:pt>
                <c:pt idx="4328">
                  <c:v>22175</c:v>
                </c:pt>
                <c:pt idx="4329">
                  <c:v>21503</c:v>
                </c:pt>
                <c:pt idx="4330">
                  <c:v>20831</c:v>
                </c:pt>
                <c:pt idx="4331">
                  <c:v>20159</c:v>
                </c:pt>
                <c:pt idx="4332">
                  <c:v>19487</c:v>
                </c:pt>
                <c:pt idx="4333">
                  <c:v>18815</c:v>
                </c:pt>
                <c:pt idx="4334">
                  <c:v>18143</c:v>
                </c:pt>
                <c:pt idx="4335">
                  <c:v>17471</c:v>
                </c:pt>
                <c:pt idx="4336">
                  <c:v>16799</c:v>
                </c:pt>
                <c:pt idx="4337">
                  <c:v>16127</c:v>
                </c:pt>
                <c:pt idx="4338">
                  <c:v>21407</c:v>
                </c:pt>
                <c:pt idx="4339">
                  <c:v>20778</c:v>
                </c:pt>
                <c:pt idx="4340">
                  <c:v>20148</c:v>
                </c:pt>
                <c:pt idx="4341">
                  <c:v>19518</c:v>
                </c:pt>
                <c:pt idx="4342">
                  <c:v>18889</c:v>
                </c:pt>
                <c:pt idx="4343">
                  <c:v>18259</c:v>
                </c:pt>
                <c:pt idx="4344">
                  <c:v>17629</c:v>
                </c:pt>
                <c:pt idx="4345">
                  <c:v>17000</c:v>
                </c:pt>
                <c:pt idx="4346">
                  <c:v>16370</c:v>
                </c:pt>
                <c:pt idx="4347">
                  <c:v>15741</c:v>
                </c:pt>
                <c:pt idx="4348">
                  <c:v>15111</c:v>
                </c:pt>
                <c:pt idx="4349">
                  <c:v>18468</c:v>
                </c:pt>
                <c:pt idx="4350">
                  <c:v>17925</c:v>
                </c:pt>
                <c:pt idx="4351">
                  <c:v>17382</c:v>
                </c:pt>
                <c:pt idx="4352">
                  <c:v>16839</c:v>
                </c:pt>
                <c:pt idx="4353">
                  <c:v>16296</c:v>
                </c:pt>
                <c:pt idx="4354">
                  <c:v>15752</c:v>
                </c:pt>
                <c:pt idx="4355">
                  <c:v>15209</c:v>
                </c:pt>
                <c:pt idx="4356">
                  <c:v>14666</c:v>
                </c:pt>
                <c:pt idx="4357">
                  <c:v>14123</c:v>
                </c:pt>
                <c:pt idx="4358">
                  <c:v>13580</c:v>
                </c:pt>
                <c:pt idx="4359">
                  <c:v>13036</c:v>
                </c:pt>
                <c:pt idx="4360">
                  <c:v>20265</c:v>
                </c:pt>
                <c:pt idx="4361">
                  <c:v>19651</c:v>
                </c:pt>
                <c:pt idx="4362">
                  <c:v>19037</c:v>
                </c:pt>
                <c:pt idx="4363">
                  <c:v>18423</c:v>
                </c:pt>
                <c:pt idx="4364">
                  <c:v>17809</c:v>
                </c:pt>
                <c:pt idx="4365">
                  <c:v>17195</c:v>
                </c:pt>
                <c:pt idx="4366">
                  <c:v>16580</c:v>
                </c:pt>
                <c:pt idx="4367">
                  <c:v>15966</c:v>
                </c:pt>
                <c:pt idx="4368">
                  <c:v>15352</c:v>
                </c:pt>
                <c:pt idx="4369">
                  <c:v>14738</c:v>
                </c:pt>
                <c:pt idx="4370">
                  <c:v>14124</c:v>
                </c:pt>
                <c:pt idx="4371">
                  <c:v>13510</c:v>
                </c:pt>
                <c:pt idx="4372">
                  <c:v>12896</c:v>
                </c:pt>
                <c:pt idx="4373">
                  <c:v>11668</c:v>
                </c:pt>
                <c:pt idx="4374">
                  <c:v>10440</c:v>
                </c:pt>
                <c:pt idx="4375">
                  <c:v>22591</c:v>
                </c:pt>
                <c:pt idx="4376">
                  <c:v>21907</c:v>
                </c:pt>
                <c:pt idx="4377">
                  <c:v>21222</c:v>
                </c:pt>
                <c:pt idx="4378">
                  <c:v>20537</c:v>
                </c:pt>
                <c:pt idx="4379">
                  <c:v>19853</c:v>
                </c:pt>
                <c:pt idx="4380">
                  <c:v>19168</c:v>
                </c:pt>
                <c:pt idx="4381">
                  <c:v>18484</c:v>
                </c:pt>
                <c:pt idx="4382">
                  <c:v>17799</c:v>
                </c:pt>
                <c:pt idx="4383">
                  <c:v>17115</c:v>
                </c:pt>
                <c:pt idx="4384">
                  <c:v>16430</c:v>
                </c:pt>
                <c:pt idx="4385">
                  <c:v>15745</c:v>
                </c:pt>
                <c:pt idx="4386">
                  <c:v>15061</c:v>
                </c:pt>
                <c:pt idx="4387">
                  <c:v>14376</c:v>
                </c:pt>
                <c:pt idx="4388">
                  <c:v>13007</c:v>
                </c:pt>
                <c:pt idx="4389">
                  <c:v>11638</c:v>
                </c:pt>
                <c:pt idx="4390">
                  <c:v>22335</c:v>
                </c:pt>
                <c:pt idx="4391">
                  <c:v>21659</c:v>
                </c:pt>
                <c:pt idx="4392">
                  <c:v>20982</c:v>
                </c:pt>
                <c:pt idx="4393">
                  <c:v>20305</c:v>
                </c:pt>
                <c:pt idx="4394">
                  <c:v>19628</c:v>
                </c:pt>
                <c:pt idx="4395">
                  <c:v>18951</c:v>
                </c:pt>
                <c:pt idx="4396">
                  <c:v>18274</c:v>
                </c:pt>
                <c:pt idx="4397">
                  <c:v>17598</c:v>
                </c:pt>
                <c:pt idx="4398">
                  <c:v>16921</c:v>
                </c:pt>
                <c:pt idx="4399">
                  <c:v>16244</c:v>
                </c:pt>
                <c:pt idx="4400">
                  <c:v>15567</c:v>
                </c:pt>
                <c:pt idx="4401">
                  <c:v>14890</c:v>
                </c:pt>
                <c:pt idx="4402">
                  <c:v>14213</c:v>
                </c:pt>
                <c:pt idx="4403">
                  <c:v>12860</c:v>
                </c:pt>
                <c:pt idx="4404">
                  <c:v>11506</c:v>
                </c:pt>
                <c:pt idx="4405">
                  <c:v>21009</c:v>
                </c:pt>
                <c:pt idx="4406">
                  <c:v>20373</c:v>
                </c:pt>
                <c:pt idx="4407">
                  <c:v>19736</c:v>
                </c:pt>
                <c:pt idx="4408">
                  <c:v>19099</c:v>
                </c:pt>
                <c:pt idx="4409">
                  <c:v>18463</c:v>
                </c:pt>
                <c:pt idx="4410">
                  <c:v>17826</c:v>
                </c:pt>
                <c:pt idx="4411">
                  <c:v>17189</c:v>
                </c:pt>
                <c:pt idx="4412">
                  <c:v>16553</c:v>
                </c:pt>
                <c:pt idx="4413">
                  <c:v>15916</c:v>
                </c:pt>
                <c:pt idx="4414">
                  <c:v>15279</c:v>
                </c:pt>
                <c:pt idx="4415">
                  <c:v>14643</c:v>
                </c:pt>
                <c:pt idx="4416">
                  <c:v>14006</c:v>
                </c:pt>
                <c:pt idx="4417">
                  <c:v>13370</c:v>
                </c:pt>
                <c:pt idx="4418">
                  <c:v>12096</c:v>
                </c:pt>
                <c:pt idx="4419">
                  <c:v>10823</c:v>
                </c:pt>
                <c:pt idx="4420">
                  <c:v>18156</c:v>
                </c:pt>
                <c:pt idx="4421">
                  <c:v>17606</c:v>
                </c:pt>
                <c:pt idx="4422">
                  <c:v>17056</c:v>
                </c:pt>
                <c:pt idx="4423">
                  <c:v>16506</c:v>
                </c:pt>
                <c:pt idx="4424">
                  <c:v>15955</c:v>
                </c:pt>
                <c:pt idx="4425">
                  <c:v>15405</c:v>
                </c:pt>
                <c:pt idx="4426">
                  <c:v>14855</c:v>
                </c:pt>
                <c:pt idx="4427">
                  <c:v>14305</c:v>
                </c:pt>
                <c:pt idx="4428">
                  <c:v>13755</c:v>
                </c:pt>
                <c:pt idx="4429">
                  <c:v>13205</c:v>
                </c:pt>
                <c:pt idx="4430">
                  <c:v>12654</c:v>
                </c:pt>
                <c:pt idx="4431">
                  <c:v>12104</c:v>
                </c:pt>
                <c:pt idx="4432">
                  <c:v>11554</c:v>
                </c:pt>
                <c:pt idx="4433">
                  <c:v>10454</c:v>
                </c:pt>
                <c:pt idx="4434">
                  <c:v>9353</c:v>
                </c:pt>
                <c:pt idx="4435">
                  <c:v>20614</c:v>
                </c:pt>
                <c:pt idx="4436">
                  <c:v>20008</c:v>
                </c:pt>
                <c:pt idx="4437">
                  <c:v>19402</c:v>
                </c:pt>
                <c:pt idx="4438">
                  <c:v>18795</c:v>
                </c:pt>
                <c:pt idx="4439">
                  <c:v>18189</c:v>
                </c:pt>
                <c:pt idx="4440">
                  <c:v>17583</c:v>
                </c:pt>
                <c:pt idx="4441">
                  <c:v>16976</c:v>
                </c:pt>
                <c:pt idx="4442">
                  <c:v>16370</c:v>
                </c:pt>
                <c:pt idx="4443">
                  <c:v>15764</c:v>
                </c:pt>
                <c:pt idx="4444">
                  <c:v>15157</c:v>
                </c:pt>
                <c:pt idx="4445">
                  <c:v>14551</c:v>
                </c:pt>
                <c:pt idx="4446">
                  <c:v>23148</c:v>
                </c:pt>
                <c:pt idx="4447">
                  <c:v>22468</c:v>
                </c:pt>
                <c:pt idx="4448">
                  <c:v>21787</c:v>
                </c:pt>
                <c:pt idx="4449">
                  <c:v>21106</c:v>
                </c:pt>
                <c:pt idx="4450">
                  <c:v>20425</c:v>
                </c:pt>
                <c:pt idx="4451">
                  <c:v>19744</c:v>
                </c:pt>
                <c:pt idx="4452">
                  <c:v>19063</c:v>
                </c:pt>
                <c:pt idx="4453">
                  <c:v>18383</c:v>
                </c:pt>
                <c:pt idx="4454">
                  <c:v>17702</c:v>
                </c:pt>
                <c:pt idx="4455">
                  <c:v>17021</c:v>
                </c:pt>
                <c:pt idx="4456">
                  <c:v>16340</c:v>
                </c:pt>
                <c:pt idx="4457">
                  <c:v>22991</c:v>
                </c:pt>
                <c:pt idx="4458">
                  <c:v>22315</c:v>
                </c:pt>
                <c:pt idx="4459">
                  <c:v>21639</c:v>
                </c:pt>
                <c:pt idx="4460">
                  <c:v>20962</c:v>
                </c:pt>
                <c:pt idx="4461">
                  <c:v>20286</c:v>
                </c:pt>
                <c:pt idx="4462">
                  <c:v>19610</c:v>
                </c:pt>
                <c:pt idx="4463">
                  <c:v>18934</c:v>
                </c:pt>
                <c:pt idx="4464">
                  <c:v>18257</c:v>
                </c:pt>
                <c:pt idx="4465">
                  <c:v>17581</c:v>
                </c:pt>
                <c:pt idx="4466">
                  <c:v>16905</c:v>
                </c:pt>
                <c:pt idx="4467">
                  <c:v>16229</c:v>
                </c:pt>
                <c:pt idx="4468">
                  <c:v>21696</c:v>
                </c:pt>
                <c:pt idx="4469">
                  <c:v>21058</c:v>
                </c:pt>
                <c:pt idx="4470">
                  <c:v>20420</c:v>
                </c:pt>
                <c:pt idx="4471">
                  <c:v>19782</c:v>
                </c:pt>
                <c:pt idx="4472">
                  <c:v>19144</c:v>
                </c:pt>
                <c:pt idx="4473">
                  <c:v>18506</c:v>
                </c:pt>
                <c:pt idx="4474">
                  <c:v>17868</c:v>
                </c:pt>
                <c:pt idx="4475">
                  <c:v>17229</c:v>
                </c:pt>
                <c:pt idx="4476">
                  <c:v>16591</c:v>
                </c:pt>
                <c:pt idx="4477">
                  <c:v>15953</c:v>
                </c:pt>
                <c:pt idx="4478">
                  <c:v>15315</c:v>
                </c:pt>
                <c:pt idx="4479">
                  <c:v>18757</c:v>
                </c:pt>
                <c:pt idx="4480">
                  <c:v>18205</c:v>
                </c:pt>
                <c:pt idx="4481">
                  <c:v>17653</c:v>
                </c:pt>
                <c:pt idx="4482">
                  <c:v>17102</c:v>
                </c:pt>
                <c:pt idx="4483">
                  <c:v>16550</c:v>
                </c:pt>
                <c:pt idx="4484">
                  <c:v>15998</c:v>
                </c:pt>
                <c:pt idx="4485">
                  <c:v>15447</c:v>
                </c:pt>
                <c:pt idx="4486">
                  <c:v>14895</c:v>
                </c:pt>
                <c:pt idx="4487">
                  <c:v>14343</c:v>
                </c:pt>
                <c:pt idx="4488">
                  <c:v>13792</c:v>
                </c:pt>
                <c:pt idx="4489">
                  <c:v>13240</c:v>
                </c:pt>
                <c:pt idx="4490">
                  <c:v>19424</c:v>
                </c:pt>
                <c:pt idx="4491">
                  <c:v>18817</c:v>
                </c:pt>
                <c:pt idx="4492">
                  <c:v>18210</c:v>
                </c:pt>
                <c:pt idx="4493">
                  <c:v>17603</c:v>
                </c:pt>
                <c:pt idx="4494">
                  <c:v>16996</c:v>
                </c:pt>
                <c:pt idx="4495">
                  <c:v>16389</c:v>
                </c:pt>
                <c:pt idx="4496">
                  <c:v>15782</c:v>
                </c:pt>
                <c:pt idx="4497">
                  <c:v>15175</c:v>
                </c:pt>
                <c:pt idx="4498">
                  <c:v>14568</c:v>
                </c:pt>
                <c:pt idx="4499">
                  <c:v>13961</c:v>
                </c:pt>
                <c:pt idx="4500">
                  <c:v>13354</c:v>
                </c:pt>
                <c:pt idx="4501">
                  <c:v>12747</c:v>
                </c:pt>
                <c:pt idx="4502">
                  <c:v>11533</c:v>
                </c:pt>
                <c:pt idx="4503">
                  <c:v>10926</c:v>
                </c:pt>
                <c:pt idx="4504">
                  <c:v>10319</c:v>
                </c:pt>
                <c:pt idx="4505">
                  <c:v>8498</c:v>
                </c:pt>
                <c:pt idx="4506">
                  <c:v>21848</c:v>
                </c:pt>
                <c:pt idx="4507">
                  <c:v>21165</c:v>
                </c:pt>
                <c:pt idx="4508">
                  <c:v>20482</c:v>
                </c:pt>
                <c:pt idx="4509">
                  <c:v>19800</c:v>
                </c:pt>
                <c:pt idx="4510">
                  <c:v>19117</c:v>
                </c:pt>
                <c:pt idx="4511">
                  <c:v>18434</c:v>
                </c:pt>
                <c:pt idx="4512">
                  <c:v>17751</c:v>
                </c:pt>
                <c:pt idx="4513">
                  <c:v>17069</c:v>
                </c:pt>
                <c:pt idx="4514">
                  <c:v>16386</c:v>
                </c:pt>
                <c:pt idx="4515">
                  <c:v>15703</c:v>
                </c:pt>
                <c:pt idx="4516">
                  <c:v>15020</c:v>
                </c:pt>
                <c:pt idx="4517">
                  <c:v>14338</c:v>
                </c:pt>
                <c:pt idx="4518">
                  <c:v>12972</c:v>
                </c:pt>
                <c:pt idx="4519">
                  <c:v>12289</c:v>
                </c:pt>
                <c:pt idx="4520">
                  <c:v>11607</c:v>
                </c:pt>
                <c:pt idx="4521">
                  <c:v>9558</c:v>
                </c:pt>
                <c:pt idx="4522">
                  <c:v>21753</c:v>
                </c:pt>
                <c:pt idx="4523">
                  <c:v>21073</c:v>
                </c:pt>
                <c:pt idx="4524">
                  <c:v>20393</c:v>
                </c:pt>
                <c:pt idx="4525">
                  <c:v>19713</c:v>
                </c:pt>
                <c:pt idx="4526">
                  <c:v>19034</c:v>
                </c:pt>
                <c:pt idx="4527">
                  <c:v>18354</c:v>
                </c:pt>
                <c:pt idx="4528">
                  <c:v>17674</c:v>
                </c:pt>
                <c:pt idx="4529">
                  <c:v>16994</c:v>
                </c:pt>
                <c:pt idx="4530">
                  <c:v>16315</c:v>
                </c:pt>
                <c:pt idx="4531">
                  <c:v>15635</c:v>
                </c:pt>
                <c:pt idx="4532">
                  <c:v>14955</c:v>
                </c:pt>
                <c:pt idx="4533">
                  <c:v>14275</c:v>
                </c:pt>
                <c:pt idx="4534">
                  <c:v>12916</c:v>
                </c:pt>
                <c:pt idx="4535">
                  <c:v>12236</c:v>
                </c:pt>
                <c:pt idx="4536">
                  <c:v>11556</c:v>
                </c:pt>
                <c:pt idx="4537">
                  <c:v>9517</c:v>
                </c:pt>
                <c:pt idx="4538">
                  <c:v>20601</c:v>
                </c:pt>
                <c:pt idx="4539">
                  <c:v>19957</c:v>
                </c:pt>
                <c:pt idx="4540">
                  <c:v>19313</c:v>
                </c:pt>
                <c:pt idx="4541">
                  <c:v>18670</c:v>
                </c:pt>
                <c:pt idx="4542">
                  <c:v>18026</c:v>
                </c:pt>
                <c:pt idx="4543">
                  <c:v>17382</c:v>
                </c:pt>
                <c:pt idx="4544">
                  <c:v>16738</c:v>
                </c:pt>
                <c:pt idx="4545">
                  <c:v>16095</c:v>
                </c:pt>
                <c:pt idx="4546">
                  <c:v>15451</c:v>
                </c:pt>
                <c:pt idx="4547">
                  <c:v>14807</c:v>
                </c:pt>
                <c:pt idx="4548">
                  <c:v>14163</c:v>
                </c:pt>
                <c:pt idx="4549">
                  <c:v>13519</c:v>
                </c:pt>
                <c:pt idx="4550">
                  <c:v>12232</c:v>
                </c:pt>
                <c:pt idx="4551">
                  <c:v>11588</c:v>
                </c:pt>
                <c:pt idx="4552">
                  <c:v>10944</c:v>
                </c:pt>
                <c:pt idx="4553">
                  <c:v>9013</c:v>
                </c:pt>
                <c:pt idx="4554">
                  <c:v>17869</c:v>
                </c:pt>
                <c:pt idx="4555">
                  <c:v>17310</c:v>
                </c:pt>
                <c:pt idx="4556">
                  <c:v>16752</c:v>
                </c:pt>
                <c:pt idx="4557">
                  <c:v>16193</c:v>
                </c:pt>
                <c:pt idx="4558">
                  <c:v>15635</c:v>
                </c:pt>
                <c:pt idx="4559">
                  <c:v>15077</c:v>
                </c:pt>
                <c:pt idx="4560">
                  <c:v>14518</c:v>
                </c:pt>
                <c:pt idx="4561">
                  <c:v>13960</c:v>
                </c:pt>
                <c:pt idx="4562">
                  <c:v>13401</c:v>
                </c:pt>
                <c:pt idx="4563">
                  <c:v>12843</c:v>
                </c:pt>
                <c:pt idx="4564">
                  <c:v>12285</c:v>
                </c:pt>
                <c:pt idx="4565">
                  <c:v>11726</c:v>
                </c:pt>
                <c:pt idx="4566">
                  <c:v>10609</c:v>
                </c:pt>
                <c:pt idx="4567">
                  <c:v>10051</c:v>
                </c:pt>
                <c:pt idx="4568">
                  <c:v>9493</c:v>
                </c:pt>
                <c:pt idx="4569">
                  <c:v>7817</c:v>
                </c:pt>
                <c:pt idx="4570">
                  <c:v>20464</c:v>
                </c:pt>
                <c:pt idx="4571">
                  <c:v>19862</c:v>
                </c:pt>
                <c:pt idx="4572">
                  <c:v>19260</c:v>
                </c:pt>
                <c:pt idx="4573">
                  <c:v>18658</c:v>
                </c:pt>
                <c:pt idx="4574">
                  <c:v>18056</c:v>
                </c:pt>
                <c:pt idx="4575">
                  <c:v>22695</c:v>
                </c:pt>
                <c:pt idx="4576">
                  <c:v>22027</c:v>
                </c:pt>
                <c:pt idx="4577">
                  <c:v>21360</c:v>
                </c:pt>
                <c:pt idx="4578">
                  <c:v>20692</c:v>
                </c:pt>
                <c:pt idx="4579">
                  <c:v>20025</c:v>
                </c:pt>
                <c:pt idx="4580">
                  <c:v>22523</c:v>
                </c:pt>
                <c:pt idx="4581">
                  <c:v>21860</c:v>
                </c:pt>
                <c:pt idx="4582">
                  <c:v>21198</c:v>
                </c:pt>
                <c:pt idx="4583">
                  <c:v>20535</c:v>
                </c:pt>
                <c:pt idx="4584">
                  <c:v>19873</c:v>
                </c:pt>
                <c:pt idx="4585">
                  <c:v>21264</c:v>
                </c:pt>
                <c:pt idx="4586">
                  <c:v>20639</c:v>
                </c:pt>
                <c:pt idx="4587">
                  <c:v>20013</c:v>
                </c:pt>
                <c:pt idx="4588">
                  <c:v>19388</c:v>
                </c:pt>
                <c:pt idx="4589">
                  <c:v>18762</c:v>
                </c:pt>
                <c:pt idx="4590">
                  <c:v>18574</c:v>
                </c:pt>
                <c:pt idx="4591">
                  <c:v>18027</c:v>
                </c:pt>
                <c:pt idx="4592">
                  <c:v>17481</c:v>
                </c:pt>
                <c:pt idx="4593">
                  <c:v>16935</c:v>
                </c:pt>
                <c:pt idx="4594">
                  <c:v>16388</c:v>
                </c:pt>
                <c:pt idx="4595">
                  <c:v>20279</c:v>
                </c:pt>
                <c:pt idx="4596">
                  <c:v>19665</c:v>
                </c:pt>
                <c:pt idx="4597">
                  <c:v>19050</c:v>
                </c:pt>
                <c:pt idx="4598">
                  <c:v>18436</c:v>
                </c:pt>
                <c:pt idx="4599">
                  <c:v>17821</c:v>
                </c:pt>
                <c:pt idx="4600">
                  <c:v>17207</c:v>
                </c:pt>
                <c:pt idx="4601">
                  <c:v>16592</c:v>
                </c:pt>
                <c:pt idx="4602">
                  <c:v>15978</c:v>
                </c:pt>
                <c:pt idx="4603">
                  <c:v>15363</c:v>
                </c:pt>
                <c:pt idx="4604">
                  <c:v>14748</c:v>
                </c:pt>
                <c:pt idx="4605">
                  <c:v>22334</c:v>
                </c:pt>
                <c:pt idx="4606">
                  <c:v>21657</c:v>
                </c:pt>
                <c:pt idx="4607">
                  <c:v>20980</c:v>
                </c:pt>
                <c:pt idx="4608">
                  <c:v>20304</c:v>
                </c:pt>
                <c:pt idx="4609">
                  <c:v>19627</c:v>
                </c:pt>
                <c:pt idx="4610">
                  <c:v>18950</c:v>
                </c:pt>
                <c:pt idx="4611">
                  <c:v>18273</c:v>
                </c:pt>
                <c:pt idx="4612">
                  <c:v>17596</c:v>
                </c:pt>
                <c:pt idx="4613">
                  <c:v>16920</c:v>
                </c:pt>
                <c:pt idx="4614">
                  <c:v>16243</c:v>
                </c:pt>
                <c:pt idx="4615">
                  <c:v>21979</c:v>
                </c:pt>
                <c:pt idx="4616">
                  <c:v>21313</c:v>
                </c:pt>
                <c:pt idx="4617">
                  <c:v>20647</c:v>
                </c:pt>
                <c:pt idx="4618">
                  <c:v>19981</c:v>
                </c:pt>
                <c:pt idx="4619">
                  <c:v>19315</c:v>
                </c:pt>
                <c:pt idx="4620">
                  <c:v>18649</c:v>
                </c:pt>
                <c:pt idx="4621">
                  <c:v>17983</c:v>
                </c:pt>
                <c:pt idx="4622">
                  <c:v>17317</c:v>
                </c:pt>
                <c:pt idx="4623">
                  <c:v>16651</c:v>
                </c:pt>
                <c:pt idx="4624">
                  <c:v>15985</c:v>
                </c:pt>
                <c:pt idx="4625">
                  <c:v>20600</c:v>
                </c:pt>
                <c:pt idx="4626">
                  <c:v>19976</c:v>
                </c:pt>
                <c:pt idx="4627">
                  <c:v>19352</c:v>
                </c:pt>
                <c:pt idx="4628">
                  <c:v>18728</c:v>
                </c:pt>
                <c:pt idx="4629">
                  <c:v>18103</c:v>
                </c:pt>
                <c:pt idx="4630">
                  <c:v>17479</c:v>
                </c:pt>
                <c:pt idx="4631">
                  <c:v>16855</c:v>
                </c:pt>
                <c:pt idx="4632">
                  <c:v>16231</c:v>
                </c:pt>
                <c:pt idx="4633">
                  <c:v>15606</c:v>
                </c:pt>
                <c:pt idx="4634">
                  <c:v>14982</c:v>
                </c:pt>
                <c:pt idx="4635">
                  <c:v>17864</c:v>
                </c:pt>
                <c:pt idx="4636">
                  <c:v>17323</c:v>
                </c:pt>
                <c:pt idx="4637">
                  <c:v>16782</c:v>
                </c:pt>
                <c:pt idx="4638">
                  <c:v>16240</c:v>
                </c:pt>
                <c:pt idx="4639">
                  <c:v>15699</c:v>
                </c:pt>
                <c:pt idx="4640">
                  <c:v>15158</c:v>
                </c:pt>
                <c:pt idx="4641">
                  <c:v>14616</c:v>
                </c:pt>
                <c:pt idx="4642">
                  <c:v>14075</c:v>
                </c:pt>
                <c:pt idx="4643">
                  <c:v>13534</c:v>
                </c:pt>
                <c:pt idx="4644">
                  <c:v>12992</c:v>
                </c:pt>
                <c:pt idx="4645">
                  <c:v>20906</c:v>
                </c:pt>
                <c:pt idx="4646">
                  <c:v>20291</c:v>
                </c:pt>
                <c:pt idx="4647">
                  <c:v>19676</c:v>
                </c:pt>
                <c:pt idx="4648">
                  <c:v>19061</c:v>
                </c:pt>
                <c:pt idx="4649">
                  <c:v>18447</c:v>
                </c:pt>
                <c:pt idx="4650">
                  <c:v>17832</c:v>
                </c:pt>
                <c:pt idx="4651">
                  <c:v>17217</c:v>
                </c:pt>
                <c:pt idx="4652">
                  <c:v>16602</c:v>
                </c:pt>
                <c:pt idx="4653">
                  <c:v>15987</c:v>
                </c:pt>
                <c:pt idx="4654">
                  <c:v>15372</c:v>
                </c:pt>
                <c:pt idx="4655">
                  <c:v>14757</c:v>
                </c:pt>
                <c:pt idx="4656">
                  <c:v>23079</c:v>
                </c:pt>
                <c:pt idx="4657">
                  <c:v>22400</c:v>
                </c:pt>
                <c:pt idx="4658">
                  <c:v>21721</c:v>
                </c:pt>
                <c:pt idx="4659">
                  <c:v>21042</c:v>
                </c:pt>
                <c:pt idx="4660">
                  <c:v>20364</c:v>
                </c:pt>
                <c:pt idx="4661">
                  <c:v>19685</c:v>
                </c:pt>
                <c:pt idx="4662">
                  <c:v>19006</c:v>
                </c:pt>
                <c:pt idx="4663">
                  <c:v>18327</c:v>
                </c:pt>
                <c:pt idx="4664">
                  <c:v>17648</c:v>
                </c:pt>
                <c:pt idx="4665">
                  <c:v>16970</c:v>
                </c:pt>
                <c:pt idx="4666">
                  <c:v>16291</c:v>
                </c:pt>
                <c:pt idx="4667">
                  <c:v>22697</c:v>
                </c:pt>
                <c:pt idx="4668">
                  <c:v>22029</c:v>
                </c:pt>
                <c:pt idx="4669">
                  <c:v>21362</c:v>
                </c:pt>
                <c:pt idx="4670">
                  <c:v>20694</c:v>
                </c:pt>
                <c:pt idx="4671">
                  <c:v>20027</c:v>
                </c:pt>
                <c:pt idx="4672">
                  <c:v>19359</c:v>
                </c:pt>
                <c:pt idx="4673">
                  <c:v>18692</c:v>
                </c:pt>
                <c:pt idx="4674">
                  <c:v>18024</c:v>
                </c:pt>
                <c:pt idx="4675">
                  <c:v>17357</c:v>
                </c:pt>
                <c:pt idx="4676">
                  <c:v>16689</c:v>
                </c:pt>
                <c:pt idx="4677">
                  <c:v>16021</c:v>
                </c:pt>
                <c:pt idx="4678">
                  <c:v>21250</c:v>
                </c:pt>
                <c:pt idx="4679">
                  <c:v>20625</c:v>
                </c:pt>
                <c:pt idx="4680">
                  <c:v>20000</c:v>
                </c:pt>
                <c:pt idx="4681">
                  <c:v>19375</c:v>
                </c:pt>
                <c:pt idx="4682">
                  <c:v>18750</c:v>
                </c:pt>
                <c:pt idx="4683">
                  <c:v>18125</c:v>
                </c:pt>
                <c:pt idx="4684">
                  <c:v>17500</c:v>
                </c:pt>
                <c:pt idx="4685">
                  <c:v>16875</c:v>
                </c:pt>
                <c:pt idx="4686">
                  <c:v>16250</c:v>
                </c:pt>
                <c:pt idx="4687">
                  <c:v>15625</c:v>
                </c:pt>
                <c:pt idx="4688">
                  <c:v>15000</c:v>
                </c:pt>
                <c:pt idx="4689">
                  <c:v>18368</c:v>
                </c:pt>
                <c:pt idx="4690">
                  <c:v>17827</c:v>
                </c:pt>
                <c:pt idx="4691">
                  <c:v>17287</c:v>
                </c:pt>
                <c:pt idx="4692">
                  <c:v>16747</c:v>
                </c:pt>
                <c:pt idx="4693">
                  <c:v>16207</c:v>
                </c:pt>
                <c:pt idx="4694">
                  <c:v>15667</c:v>
                </c:pt>
                <c:pt idx="4695">
                  <c:v>15126</c:v>
                </c:pt>
                <c:pt idx="4696">
                  <c:v>14586</c:v>
                </c:pt>
                <c:pt idx="4697">
                  <c:v>14046</c:v>
                </c:pt>
                <c:pt idx="4698">
                  <c:v>13506</c:v>
                </c:pt>
                <c:pt idx="4699">
                  <c:v>12965</c:v>
                </c:pt>
                <c:pt idx="4700">
                  <c:v>19336</c:v>
                </c:pt>
                <c:pt idx="4701">
                  <c:v>18751</c:v>
                </c:pt>
                <c:pt idx="4702">
                  <c:v>18165</c:v>
                </c:pt>
                <c:pt idx="4703">
                  <c:v>21583</c:v>
                </c:pt>
                <c:pt idx="4704">
                  <c:v>20929</c:v>
                </c:pt>
                <c:pt idx="4705">
                  <c:v>20275</c:v>
                </c:pt>
                <c:pt idx="4706">
                  <c:v>21741</c:v>
                </c:pt>
                <c:pt idx="4707">
                  <c:v>21083</c:v>
                </c:pt>
                <c:pt idx="4708">
                  <c:v>20424</c:v>
                </c:pt>
                <c:pt idx="4709">
                  <c:v>20859</c:v>
                </c:pt>
                <c:pt idx="4710">
                  <c:v>20227</c:v>
                </c:pt>
                <c:pt idx="4711">
                  <c:v>19595</c:v>
                </c:pt>
                <c:pt idx="4712">
                  <c:v>18580</c:v>
                </c:pt>
                <c:pt idx="4713">
                  <c:v>18017</c:v>
                </c:pt>
                <c:pt idx="4714">
                  <c:v>17454</c:v>
                </c:pt>
                <c:pt idx="4715">
                  <c:v>19659</c:v>
                </c:pt>
                <c:pt idx="4716">
                  <c:v>19081</c:v>
                </c:pt>
                <c:pt idx="4717">
                  <c:v>18503</c:v>
                </c:pt>
                <c:pt idx="4718">
                  <c:v>17924</c:v>
                </c:pt>
                <c:pt idx="4719">
                  <c:v>21993</c:v>
                </c:pt>
                <c:pt idx="4720">
                  <c:v>21346</c:v>
                </c:pt>
                <c:pt idx="4721">
                  <c:v>20699</c:v>
                </c:pt>
                <c:pt idx="4722">
                  <c:v>20052</c:v>
                </c:pt>
                <c:pt idx="4723">
                  <c:v>22344</c:v>
                </c:pt>
                <c:pt idx="4724">
                  <c:v>21687</c:v>
                </c:pt>
                <c:pt idx="4725">
                  <c:v>21030</c:v>
                </c:pt>
                <c:pt idx="4726">
                  <c:v>20373</c:v>
                </c:pt>
                <c:pt idx="4727">
                  <c:v>21663</c:v>
                </c:pt>
                <c:pt idx="4728">
                  <c:v>21026</c:v>
                </c:pt>
                <c:pt idx="4729">
                  <c:v>20389</c:v>
                </c:pt>
                <c:pt idx="4730">
                  <c:v>19752</c:v>
                </c:pt>
                <c:pt idx="4731">
                  <c:v>19522</c:v>
                </c:pt>
                <c:pt idx="4732">
                  <c:v>18948</c:v>
                </c:pt>
                <c:pt idx="4733">
                  <c:v>18374</c:v>
                </c:pt>
                <c:pt idx="4734">
                  <c:v>17799</c:v>
                </c:pt>
                <c:pt idx="4735">
                  <c:v>19504</c:v>
                </c:pt>
                <c:pt idx="4736">
                  <c:v>18930</c:v>
                </c:pt>
                <c:pt idx="4737">
                  <c:v>18357</c:v>
                </c:pt>
                <c:pt idx="4738">
                  <c:v>17783</c:v>
                </c:pt>
                <c:pt idx="4739">
                  <c:v>17209</c:v>
                </c:pt>
                <c:pt idx="4740">
                  <c:v>21813</c:v>
                </c:pt>
                <c:pt idx="4741">
                  <c:v>21172</c:v>
                </c:pt>
                <c:pt idx="4742">
                  <c:v>20530</c:v>
                </c:pt>
                <c:pt idx="4743">
                  <c:v>19889</c:v>
                </c:pt>
                <c:pt idx="4744">
                  <c:v>19247</c:v>
                </c:pt>
                <c:pt idx="4745">
                  <c:v>22286</c:v>
                </c:pt>
                <c:pt idx="4746">
                  <c:v>21631</c:v>
                </c:pt>
                <c:pt idx="4747">
                  <c:v>20975</c:v>
                </c:pt>
                <c:pt idx="4748">
                  <c:v>20320</c:v>
                </c:pt>
                <c:pt idx="4749">
                  <c:v>19664</c:v>
                </c:pt>
                <c:pt idx="4750">
                  <c:v>21763</c:v>
                </c:pt>
                <c:pt idx="4751">
                  <c:v>21123</c:v>
                </c:pt>
                <c:pt idx="4752">
                  <c:v>20483</c:v>
                </c:pt>
                <c:pt idx="4753">
                  <c:v>19842</c:v>
                </c:pt>
                <c:pt idx="4754">
                  <c:v>19202</c:v>
                </c:pt>
                <c:pt idx="4755">
                  <c:v>19792</c:v>
                </c:pt>
                <c:pt idx="4756">
                  <c:v>19210</c:v>
                </c:pt>
                <c:pt idx="4757">
                  <c:v>18628</c:v>
                </c:pt>
                <c:pt idx="4758">
                  <c:v>18046</c:v>
                </c:pt>
                <c:pt idx="4759">
                  <c:v>17464</c:v>
                </c:pt>
                <c:pt idx="4760">
                  <c:v>19504</c:v>
                </c:pt>
                <c:pt idx="4761">
                  <c:v>18930</c:v>
                </c:pt>
                <c:pt idx="4762">
                  <c:v>18357</c:v>
                </c:pt>
                <c:pt idx="4763">
                  <c:v>17783</c:v>
                </c:pt>
                <c:pt idx="4764">
                  <c:v>17209</c:v>
                </c:pt>
                <c:pt idx="4765">
                  <c:v>21813</c:v>
                </c:pt>
                <c:pt idx="4766">
                  <c:v>21172</c:v>
                </c:pt>
                <c:pt idx="4767">
                  <c:v>20530</c:v>
                </c:pt>
                <c:pt idx="4768">
                  <c:v>19889</c:v>
                </c:pt>
                <c:pt idx="4769">
                  <c:v>19247</c:v>
                </c:pt>
                <c:pt idx="4770">
                  <c:v>22286</c:v>
                </c:pt>
                <c:pt idx="4771">
                  <c:v>21631</c:v>
                </c:pt>
                <c:pt idx="4772">
                  <c:v>20975</c:v>
                </c:pt>
                <c:pt idx="4773">
                  <c:v>20320</c:v>
                </c:pt>
                <c:pt idx="4774">
                  <c:v>19664</c:v>
                </c:pt>
                <c:pt idx="4775">
                  <c:v>21763</c:v>
                </c:pt>
                <c:pt idx="4776">
                  <c:v>21123</c:v>
                </c:pt>
                <c:pt idx="4777">
                  <c:v>20483</c:v>
                </c:pt>
                <c:pt idx="4778">
                  <c:v>19842</c:v>
                </c:pt>
                <c:pt idx="4779">
                  <c:v>19202</c:v>
                </c:pt>
                <c:pt idx="4780">
                  <c:v>19792</c:v>
                </c:pt>
                <c:pt idx="4781">
                  <c:v>19210</c:v>
                </c:pt>
                <c:pt idx="4782">
                  <c:v>18628</c:v>
                </c:pt>
                <c:pt idx="4783">
                  <c:v>18046</c:v>
                </c:pt>
                <c:pt idx="4784">
                  <c:v>17464</c:v>
                </c:pt>
                <c:pt idx="4785">
                  <c:v>20009</c:v>
                </c:pt>
                <c:pt idx="4786">
                  <c:v>19421</c:v>
                </c:pt>
                <c:pt idx="4787">
                  <c:v>18832</c:v>
                </c:pt>
                <c:pt idx="4788">
                  <c:v>18244</c:v>
                </c:pt>
                <c:pt idx="4789">
                  <c:v>17655</c:v>
                </c:pt>
                <c:pt idx="4790">
                  <c:v>22276</c:v>
                </c:pt>
                <c:pt idx="4791">
                  <c:v>21621</c:v>
                </c:pt>
                <c:pt idx="4792">
                  <c:v>20966</c:v>
                </c:pt>
                <c:pt idx="4793">
                  <c:v>20310</c:v>
                </c:pt>
                <c:pt idx="4794">
                  <c:v>19655</c:v>
                </c:pt>
                <c:pt idx="4795">
                  <c:v>22435</c:v>
                </c:pt>
                <c:pt idx="4796">
                  <c:v>21775</c:v>
                </c:pt>
                <c:pt idx="4797">
                  <c:v>21115</c:v>
                </c:pt>
                <c:pt idx="4798">
                  <c:v>20456</c:v>
                </c:pt>
                <c:pt idx="4799">
                  <c:v>19796</c:v>
                </c:pt>
                <c:pt idx="4800">
                  <c:v>21556</c:v>
                </c:pt>
                <c:pt idx="4801">
                  <c:v>20922</c:v>
                </c:pt>
                <c:pt idx="4802">
                  <c:v>20288</c:v>
                </c:pt>
                <c:pt idx="4803">
                  <c:v>19654</c:v>
                </c:pt>
                <c:pt idx="4804">
                  <c:v>19020</c:v>
                </c:pt>
                <c:pt idx="4805">
                  <c:v>19243</c:v>
                </c:pt>
                <c:pt idx="4806">
                  <c:v>18677</c:v>
                </c:pt>
                <c:pt idx="4807">
                  <c:v>18111</c:v>
                </c:pt>
                <c:pt idx="4808">
                  <c:v>17545</c:v>
                </c:pt>
                <c:pt idx="4809">
                  <c:v>16979</c:v>
                </c:pt>
                <c:pt idx="4810">
                  <c:v>20509</c:v>
                </c:pt>
                <c:pt idx="4811">
                  <c:v>19905</c:v>
                </c:pt>
                <c:pt idx="4812">
                  <c:v>19302</c:v>
                </c:pt>
                <c:pt idx="4813">
                  <c:v>18699</c:v>
                </c:pt>
                <c:pt idx="4814">
                  <c:v>18096</c:v>
                </c:pt>
                <c:pt idx="4815">
                  <c:v>17493</c:v>
                </c:pt>
                <c:pt idx="4816">
                  <c:v>22945</c:v>
                </c:pt>
                <c:pt idx="4817">
                  <c:v>22270</c:v>
                </c:pt>
                <c:pt idx="4818">
                  <c:v>21595</c:v>
                </c:pt>
                <c:pt idx="4819">
                  <c:v>20920</c:v>
                </c:pt>
                <c:pt idx="4820">
                  <c:v>20245</c:v>
                </c:pt>
                <c:pt idx="4821">
                  <c:v>19570</c:v>
                </c:pt>
                <c:pt idx="4822">
                  <c:v>22785</c:v>
                </c:pt>
                <c:pt idx="4823">
                  <c:v>22115</c:v>
                </c:pt>
                <c:pt idx="4824">
                  <c:v>21445</c:v>
                </c:pt>
                <c:pt idx="4825">
                  <c:v>20774</c:v>
                </c:pt>
                <c:pt idx="4826">
                  <c:v>20104</c:v>
                </c:pt>
                <c:pt idx="4827">
                  <c:v>19434</c:v>
                </c:pt>
                <c:pt idx="4828">
                  <c:v>21507</c:v>
                </c:pt>
                <c:pt idx="4829">
                  <c:v>20875</c:v>
                </c:pt>
                <c:pt idx="4830">
                  <c:v>20242</c:v>
                </c:pt>
                <c:pt idx="4831">
                  <c:v>19610</c:v>
                </c:pt>
                <c:pt idx="4832">
                  <c:v>18977</c:v>
                </c:pt>
                <c:pt idx="4833">
                  <c:v>18345</c:v>
                </c:pt>
                <c:pt idx="4834">
                  <c:v>18660</c:v>
                </c:pt>
                <c:pt idx="4835">
                  <c:v>18111</c:v>
                </c:pt>
                <c:pt idx="4836">
                  <c:v>17562</c:v>
                </c:pt>
                <c:pt idx="4837">
                  <c:v>17014</c:v>
                </c:pt>
                <c:pt idx="4838">
                  <c:v>16465</c:v>
                </c:pt>
                <c:pt idx="4839">
                  <c:v>15916</c:v>
                </c:pt>
                <c:pt idx="4840">
                  <c:v>22905</c:v>
                </c:pt>
                <c:pt idx="4841">
                  <c:v>22251</c:v>
                </c:pt>
                <c:pt idx="4842">
                  <c:v>21596</c:v>
                </c:pt>
                <c:pt idx="4843">
                  <c:v>20942</c:v>
                </c:pt>
                <c:pt idx="4844">
                  <c:v>25403</c:v>
                </c:pt>
                <c:pt idx="4845">
                  <c:v>24677</c:v>
                </c:pt>
                <c:pt idx="4846">
                  <c:v>23951</c:v>
                </c:pt>
                <c:pt idx="4847">
                  <c:v>23225</c:v>
                </c:pt>
                <c:pt idx="4848">
                  <c:v>25766</c:v>
                </c:pt>
                <c:pt idx="4849">
                  <c:v>25030</c:v>
                </c:pt>
                <c:pt idx="4850">
                  <c:v>24294</c:v>
                </c:pt>
                <c:pt idx="4851">
                  <c:v>23558</c:v>
                </c:pt>
                <c:pt idx="4852">
                  <c:v>25088</c:v>
                </c:pt>
                <c:pt idx="4853">
                  <c:v>24372</c:v>
                </c:pt>
                <c:pt idx="4854">
                  <c:v>23655</c:v>
                </c:pt>
                <c:pt idx="4855">
                  <c:v>22938</c:v>
                </c:pt>
                <c:pt idx="4856">
                  <c:v>22772</c:v>
                </c:pt>
                <c:pt idx="4857">
                  <c:v>22121</c:v>
                </c:pt>
                <c:pt idx="4858">
                  <c:v>21471</c:v>
                </c:pt>
                <c:pt idx="4859">
                  <c:v>20820</c:v>
                </c:pt>
                <c:pt idx="4860">
                  <c:v>22175</c:v>
                </c:pt>
                <c:pt idx="4861">
                  <c:v>21523</c:v>
                </c:pt>
                <c:pt idx="4862">
                  <c:v>20871</c:v>
                </c:pt>
                <c:pt idx="4863">
                  <c:v>20219</c:v>
                </c:pt>
                <c:pt idx="4864">
                  <c:v>19566</c:v>
                </c:pt>
                <c:pt idx="4865">
                  <c:v>24561</c:v>
                </c:pt>
                <c:pt idx="4866">
                  <c:v>23838</c:v>
                </c:pt>
                <c:pt idx="4867">
                  <c:v>23116</c:v>
                </c:pt>
                <c:pt idx="4868">
                  <c:v>22394</c:v>
                </c:pt>
                <c:pt idx="4869">
                  <c:v>21671</c:v>
                </c:pt>
                <c:pt idx="4870">
                  <c:v>24981</c:v>
                </c:pt>
                <c:pt idx="4871">
                  <c:v>24246</c:v>
                </c:pt>
                <c:pt idx="4872">
                  <c:v>23511</c:v>
                </c:pt>
                <c:pt idx="4873">
                  <c:v>22777</c:v>
                </c:pt>
                <c:pt idx="4874">
                  <c:v>22042</c:v>
                </c:pt>
                <c:pt idx="4875">
                  <c:v>24425</c:v>
                </c:pt>
                <c:pt idx="4876">
                  <c:v>23706</c:v>
                </c:pt>
                <c:pt idx="4877">
                  <c:v>22988</c:v>
                </c:pt>
                <c:pt idx="4878">
                  <c:v>22270</c:v>
                </c:pt>
                <c:pt idx="4879">
                  <c:v>21551</c:v>
                </c:pt>
                <c:pt idx="4880">
                  <c:v>22307</c:v>
                </c:pt>
                <c:pt idx="4881">
                  <c:v>21651</c:v>
                </c:pt>
                <c:pt idx="4882">
                  <c:v>20995</c:v>
                </c:pt>
                <c:pt idx="4883">
                  <c:v>20339</c:v>
                </c:pt>
                <c:pt idx="4884">
                  <c:v>19683</c:v>
                </c:pt>
                <c:pt idx="4885">
                  <c:v>22175</c:v>
                </c:pt>
                <c:pt idx="4886">
                  <c:v>21523</c:v>
                </c:pt>
                <c:pt idx="4887">
                  <c:v>20871</c:v>
                </c:pt>
                <c:pt idx="4888">
                  <c:v>20219</c:v>
                </c:pt>
                <c:pt idx="4889">
                  <c:v>19566</c:v>
                </c:pt>
                <c:pt idx="4890">
                  <c:v>24561</c:v>
                </c:pt>
                <c:pt idx="4891">
                  <c:v>23838</c:v>
                </c:pt>
                <c:pt idx="4892">
                  <c:v>23116</c:v>
                </c:pt>
                <c:pt idx="4893">
                  <c:v>22394</c:v>
                </c:pt>
                <c:pt idx="4894">
                  <c:v>21671</c:v>
                </c:pt>
                <c:pt idx="4895">
                  <c:v>24981</c:v>
                </c:pt>
                <c:pt idx="4896">
                  <c:v>24246</c:v>
                </c:pt>
                <c:pt idx="4897">
                  <c:v>23511</c:v>
                </c:pt>
                <c:pt idx="4898">
                  <c:v>22777</c:v>
                </c:pt>
                <c:pt idx="4899">
                  <c:v>22042</c:v>
                </c:pt>
                <c:pt idx="4900">
                  <c:v>24425</c:v>
                </c:pt>
                <c:pt idx="4901">
                  <c:v>23706</c:v>
                </c:pt>
                <c:pt idx="4902">
                  <c:v>22988</c:v>
                </c:pt>
                <c:pt idx="4903">
                  <c:v>22270</c:v>
                </c:pt>
                <c:pt idx="4904">
                  <c:v>21551</c:v>
                </c:pt>
                <c:pt idx="4905">
                  <c:v>22307</c:v>
                </c:pt>
                <c:pt idx="4906">
                  <c:v>21651</c:v>
                </c:pt>
                <c:pt idx="4907">
                  <c:v>20995</c:v>
                </c:pt>
                <c:pt idx="4908">
                  <c:v>20339</c:v>
                </c:pt>
                <c:pt idx="4909">
                  <c:v>19683</c:v>
                </c:pt>
                <c:pt idx="4910">
                  <c:v>23752</c:v>
                </c:pt>
                <c:pt idx="4911">
                  <c:v>23053</c:v>
                </c:pt>
                <c:pt idx="4912">
                  <c:v>22354</c:v>
                </c:pt>
                <c:pt idx="4913">
                  <c:v>21656</c:v>
                </c:pt>
                <c:pt idx="4914">
                  <c:v>20957</c:v>
                </c:pt>
                <c:pt idx="4915">
                  <c:v>20259</c:v>
                </c:pt>
                <c:pt idx="4916">
                  <c:v>19560</c:v>
                </c:pt>
                <c:pt idx="4917">
                  <c:v>18862</c:v>
                </c:pt>
                <c:pt idx="4918">
                  <c:v>18163</c:v>
                </c:pt>
                <c:pt idx="4919">
                  <c:v>17464</c:v>
                </c:pt>
                <c:pt idx="4920">
                  <c:v>16766</c:v>
                </c:pt>
                <c:pt idx="4921">
                  <c:v>26122</c:v>
                </c:pt>
                <c:pt idx="4922">
                  <c:v>25353</c:v>
                </c:pt>
                <c:pt idx="4923">
                  <c:v>24585</c:v>
                </c:pt>
                <c:pt idx="4924">
                  <c:v>23817</c:v>
                </c:pt>
                <c:pt idx="4925">
                  <c:v>23048</c:v>
                </c:pt>
                <c:pt idx="4926">
                  <c:v>22280</c:v>
                </c:pt>
                <c:pt idx="4927">
                  <c:v>21512</c:v>
                </c:pt>
                <c:pt idx="4928">
                  <c:v>20744</c:v>
                </c:pt>
                <c:pt idx="4929">
                  <c:v>19975</c:v>
                </c:pt>
                <c:pt idx="4930">
                  <c:v>19207</c:v>
                </c:pt>
                <c:pt idx="4931">
                  <c:v>18439</c:v>
                </c:pt>
                <c:pt idx="4932">
                  <c:v>25615</c:v>
                </c:pt>
                <c:pt idx="4933">
                  <c:v>24861</c:v>
                </c:pt>
                <c:pt idx="4934">
                  <c:v>24108</c:v>
                </c:pt>
                <c:pt idx="4935">
                  <c:v>23354</c:v>
                </c:pt>
                <c:pt idx="4936">
                  <c:v>22601</c:v>
                </c:pt>
                <c:pt idx="4937">
                  <c:v>21848</c:v>
                </c:pt>
                <c:pt idx="4938">
                  <c:v>21094</c:v>
                </c:pt>
                <c:pt idx="4939">
                  <c:v>20341</c:v>
                </c:pt>
                <c:pt idx="4940">
                  <c:v>19588</c:v>
                </c:pt>
                <c:pt idx="4941">
                  <c:v>18834</c:v>
                </c:pt>
                <c:pt idx="4942">
                  <c:v>18081</c:v>
                </c:pt>
                <c:pt idx="4943">
                  <c:v>24006</c:v>
                </c:pt>
                <c:pt idx="4944">
                  <c:v>23300</c:v>
                </c:pt>
                <c:pt idx="4945">
                  <c:v>22593</c:v>
                </c:pt>
                <c:pt idx="4946">
                  <c:v>21887</c:v>
                </c:pt>
                <c:pt idx="4947">
                  <c:v>21181</c:v>
                </c:pt>
                <c:pt idx="4948">
                  <c:v>20475</c:v>
                </c:pt>
                <c:pt idx="4949">
                  <c:v>19769</c:v>
                </c:pt>
                <c:pt idx="4950">
                  <c:v>19063</c:v>
                </c:pt>
                <c:pt idx="4951">
                  <c:v>18357</c:v>
                </c:pt>
                <c:pt idx="4952">
                  <c:v>17651</c:v>
                </c:pt>
                <c:pt idx="4953">
                  <c:v>16945</c:v>
                </c:pt>
                <c:pt idx="4954">
                  <c:v>20745</c:v>
                </c:pt>
                <c:pt idx="4955">
                  <c:v>20135</c:v>
                </c:pt>
                <c:pt idx="4956">
                  <c:v>19525</c:v>
                </c:pt>
                <c:pt idx="4957">
                  <c:v>18914</c:v>
                </c:pt>
                <c:pt idx="4958">
                  <c:v>18304</c:v>
                </c:pt>
                <c:pt idx="4959">
                  <c:v>17694</c:v>
                </c:pt>
                <c:pt idx="4960">
                  <c:v>17084</c:v>
                </c:pt>
                <c:pt idx="4961">
                  <c:v>16474</c:v>
                </c:pt>
                <c:pt idx="4962">
                  <c:v>15864</c:v>
                </c:pt>
                <c:pt idx="4963">
                  <c:v>15254</c:v>
                </c:pt>
                <c:pt idx="4964">
                  <c:v>14643</c:v>
                </c:pt>
                <c:pt idx="4965">
                  <c:v>23021</c:v>
                </c:pt>
                <c:pt idx="4966">
                  <c:v>22323</c:v>
                </c:pt>
                <c:pt idx="4967">
                  <c:v>21625</c:v>
                </c:pt>
                <c:pt idx="4968">
                  <c:v>20928</c:v>
                </c:pt>
                <c:pt idx="4969">
                  <c:v>20230</c:v>
                </c:pt>
                <c:pt idx="4970">
                  <c:v>19533</c:v>
                </c:pt>
                <c:pt idx="4971">
                  <c:v>18835</c:v>
                </c:pt>
                <c:pt idx="4972">
                  <c:v>18137</c:v>
                </c:pt>
                <c:pt idx="4973">
                  <c:v>17440</c:v>
                </c:pt>
                <c:pt idx="4974">
                  <c:v>16742</c:v>
                </c:pt>
                <c:pt idx="4975">
                  <c:v>16045</c:v>
                </c:pt>
                <c:pt idx="4976">
                  <c:v>15347</c:v>
                </c:pt>
                <c:pt idx="4977">
                  <c:v>14649</c:v>
                </c:pt>
                <c:pt idx="4978">
                  <c:v>13254</c:v>
                </c:pt>
                <c:pt idx="4979">
                  <c:v>11859</c:v>
                </c:pt>
                <c:pt idx="4980">
                  <c:v>25432</c:v>
                </c:pt>
                <c:pt idx="4981">
                  <c:v>24662</c:v>
                </c:pt>
                <c:pt idx="4982">
                  <c:v>23891</c:v>
                </c:pt>
                <c:pt idx="4983">
                  <c:v>23120</c:v>
                </c:pt>
                <c:pt idx="4984">
                  <c:v>22350</c:v>
                </c:pt>
                <c:pt idx="4985">
                  <c:v>21579</c:v>
                </c:pt>
                <c:pt idx="4986">
                  <c:v>20808</c:v>
                </c:pt>
                <c:pt idx="4987">
                  <c:v>20038</c:v>
                </c:pt>
                <c:pt idx="4988">
                  <c:v>19267</c:v>
                </c:pt>
                <c:pt idx="4989">
                  <c:v>18496</c:v>
                </c:pt>
                <c:pt idx="4990">
                  <c:v>17726</c:v>
                </c:pt>
                <c:pt idx="4991">
                  <c:v>16955</c:v>
                </c:pt>
                <c:pt idx="4992">
                  <c:v>16184</c:v>
                </c:pt>
                <c:pt idx="4993">
                  <c:v>14643</c:v>
                </c:pt>
                <c:pt idx="4994">
                  <c:v>13101</c:v>
                </c:pt>
                <c:pt idx="4995">
                  <c:v>25026</c:v>
                </c:pt>
                <c:pt idx="4996">
                  <c:v>24267</c:v>
                </c:pt>
                <c:pt idx="4997">
                  <c:v>23509</c:v>
                </c:pt>
                <c:pt idx="4998">
                  <c:v>22751</c:v>
                </c:pt>
                <c:pt idx="4999">
                  <c:v>21992</c:v>
                </c:pt>
                <c:pt idx="5000">
                  <c:v>21234</c:v>
                </c:pt>
                <c:pt idx="5001">
                  <c:v>20475</c:v>
                </c:pt>
                <c:pt idx="5002">
                  <c:v>19717</c:v>
                </c:pt>
                <c:pt idx="5003">
                  <c:v>18959</c:v>
                </c:pt>
                <c:pt idx="5004">
                  <c:v>18200</c:v>
                </c:pt>
                <c:pt idx="5005">
                  <c:v>17442</c:v>
                </c:pt>
                <c:pt idx="5006">
                  <c:v>16684</c:v>
                </c:pt>
                <c:pt idx="5007">
                  <c:v>15925</c:v>
                </c:pt>
                <c:pt idx="5008">
                  <c:v>14409</c:v>
                </c:pt>
                <c:pt idx="5009">
                  <c:v>12892</c:v>
                </c:pt>
                <c:pt idx="5010">
                  <c:v>23542</c:v>
                </c:pt>
                <c:pt idx="5011">
                  <c:v>22828</c:v>
                </c:pt>
                <c:pt idx="5012">
                  <c:v>22115</c:v>
                </c:pt>
                <c:pt idx="5013">
                  <c:v>21402</c:v>
                </c:pt>
                <c:pt idx="5014">
                  <c:v>20688</c:v>
                </c:pt>
                <c:pt idx="5015">
                  <c:v>19975</c:v>
                </c:pt>
                <c:pt idx="5016">
                  <c:v>19261</c:v>
                </c:pt>
                <c:pt idx="5017">
                  <c:v>18548</c:v>
                </c:pt>
                <c:pt idx="5018">
                  <c:v>17835</c:v>
                </c:pt>
                <c:pt idx="5019">
                  <c:v>17121</c:v>
                </c:pt>
                <c:pt idx="5020">
                  <c:v>16408</c:v>
                </c:pt>
                <c:pt idx="5021">
                  <c:v>15695</c:v>
                </c:pt>
                <c:pt idx="5022">
                  <c:v>14981</c:v>
                </c:pt>
                <c:pt idx="5023">
                  <c:v>13554</c:v>
                </c:pt>
                <c:pt idx="5024">
                  <c:v>12128</c:v>
                </c:pt>
                <c:pt idx="5025">
                  <c:v>20385</c:v>
                </c:pt>
                <c:pt idx="5026">
                  <c:v>19768</c:v>
                </c:pt>
                <c:pt idx="5027">
                  <c:v>19150</c:v>
                </c:pt>
                <c:pt idx="5028">
                  <c:v>18532</c:v>
                </c:pt>
                <c:pt idx="5029">
                  <c:v>17914</c:v>
                </c:pt>
                <c:pt idx="5030">
                  <c:v>17297</c:v>
                </c:pt>
                <c:pt idx="5031">
                  <c:v>16679</c:v>
                </c:pt>
                <c:pt idx="5032">
                  <c:v>16061</c:v>
                </c:pt>
                <c:pt idx="5033">
                  <c:v>15443</c:v>
                </c:pt>
                <c:pt idx="5034">
                  <c:v>14826</c:v>
                </c:pt>
                <c:pt idx="5035">
                  <c:v>14208</c:v>
                </c:pt>
                <c:pt idx="5036">
                  <c:v>13590</c:v>
                </c:pt>
                <c:pt idx="5037">
                  <c:v>12972</c:v>
                </c:pt>
                <c:pt idx="5038">
                  <c:v>11737</c:v>
                </c:pt>
                <c:pt idx="5039">
                  <c:v>10502</c:v>
                </c:pt>
                <c:pt idx="5040">
                  <c:v>23452</c:v>
                </c:pt>
                <c:pt idx="5041">
                  <c:v>22763</c:v>
                </c:pt>
                <c:pt idx="5042">
                  <c:v>22073</c:v>
                </c:pt>
                <c:pt idx="5043">
                  <c:v>21383</c:v>
                </c:pt>
                <c:pt idx="5044">
                  <c:v>20693</c:v>
                </c:pt>
                <c:pt idx="5045">
                  <c:v>20004</c:v>
                </c:pt>
                <c:pt idx="5046">
                  <c:v>19314</c:v>
                </c:pt>
                <c:pt idx="5047">
                  <c:v>18624</c:v>
                </c:pt>
                <c:pt idx="5048">
                  <c:v>17934</c:v>
                </c:pt>
                <c:pt idx="5049">
                  <c:v>17244</c:v>
                </c:pt>
                <c:pt idx="5050">
                  <c:v>16555</c:v>
                </c:pt>
                <c:pt idx="5051">
                  <c:v>26086</c:v>
                </c:pt>
                <c:pt idx="5052">
                  <c:v>25319</c:v>
                </c:pt>
                <c:pt idx="5053">
                  <c:v>24551</c:v>
                </c:pt>
                <c:pt idx="5054">
                  <c:v>23784</c:v>
                </c:pt>
                <c:pt idx="5055">
                  <c:v>23017</c:v>
                </c:pt>
                <c:pt idx="5056">
                  <c:v>22250</c:v>
                </c:pt>
                <c:pt idx="5057">
                  <c:v>21482</c:v>
                </c:pt>
                <c:pt idx="5058">
                  <c:v>20715</c:v>
                </c:pt>
                <c:pt idx="5059">
                  <c:v>19948</c:v>
                </c:pt>
                <c:pt idx="5060">
                  <c:v>19181</c:v>
                </c:pt>
                <c:pt idx="5061">
                  <c:v>18413</c:v>
                </c:pt>
                <c:pt idx="5062">
                  <c:v>25764</c:v>
                </c:pt>
                <c:pt idx="5063">
                  <c:v>25006</c:v>
                </c:pt>
                <c:pt idx="5064">
                  <c:v>24248</c:v>
                </c:pt>
                <c:pt idx="5065">
                  <c:v>23490</c:v>
                </c:pt>
                <c:pt idx="5066">
                  <c:v>22733</c:v>
                </c:pt>
                <c:pt idx="5067">
                  <c:v>21975</c:v>
                </c:pt>
                <c:pt idx="5068">
                  <c:v>21217</c:v>
                </c:pt>
                <c:pt idx="5069">
                  <c:v>20459</c:v>
                </c:pt>
                <c:pt idx="5070">
                  <c:v>19702</c:v>
                </c:pt>
                <c:pt idx="5071">
                  <c:v>18944</c:v>
                </c:pt>
                <c:pt idx="5072">
                  <c:v>18186</c:v>
                </c:pt>
                <c:pt idx="5073">
                  <c:v>24292</c:v>
                </c:pt>
                <c:pt idx="5074">
                  <c:v>23578</c:v>
                </c:pt>
                <c:pt idx="5075">
                  <c:v>22863</c:v>
                </c:pt>
                <c:pt idx="5076">
                  <c:v>22149</c:v>
                </c:pt>
                <c:pt idx="5077">
                  <c:v>21434</c:v>
                </c:pt>
                <c:pt idx="5078">
                  <c:v>20720</c:v>
                </c:pt>
                <c:pt idx="5079">
                  <c:v>20005</c:v>
                </c:pt>
                <c:pt idx="5080">
                  <c:v>19291</c:v>
                </c:pt>
                <c:pt idx="5081">
                  <c:v>18576</c:v>
                </c:pt>
                <c:pt idx="5082">
                  <c:v>17862</c:v>
                </c:pt>
                <c:pt idx="5083">
                  <c:v>17147</c:v>
                </c:pt>
                <c:pt idx="5084">
                  <c:v>21027</c:v>
                </c:pt>
                <c:pt idx="5085">
                  <c:v>20409</c:v>
                </c:pt>
                <c:pt idx="5086">
                  <c:v>19790</c:v>
                </c:pt>
                <c:pt idx="5087">
                  <c:v>19172</c:v>
                </c:pt>
                <c:pt idx="5088">
                  <c:v>18553</c:v>
                </c:pt>
                <c:pt idx="5089">
                  <c:v>17935</c:v>
                </c:pt>
                <c:pt idx="5090">
                  <c:v>17317</c:v>
                </c:pt>
                <c:pt idx="5091">
                  <c:v>16698</c:v>
                </c:pt>
                <c:pt idx="5092">
                  <c:v>16080</c:v>
                </c:pt>
                <c:pt idx="5093">
                  <c:v>15461</c:v>
                </c:pt>
                <c:pt idx="5094">
                  <c:v>14843</c:v>
                </c:pt>
                <c:pt idx="5095">
                  <c:v>22074</c:v>
                </c:pt>
                <c:pt idx="5096">
                  <c:v>21384</c:v>
                </c:pt>
                <c:pt idx="5097">
                  <c:v>20694</c:v>
                </c:pt>
                <c:pt idx="5098">
                  <c:v>20005</c:v>
                </c:pt>
                <c:pt idx="5099">
                  <c:v>19315</c:v>
                </c:pt>
                <c:pt idx="5100">
                  <c:v>18625</c:v>
                </c:pt>
                <c:pt idx="5101">
                  <c:v>17935</c:v>
                </c:pt>
                <c:pt idx="5102">
                  <c:v>17245</c:v>
                </c:pt>
                <c:pt idx="5103">
                  <c:v>16556</c:v>
                </c:pt>
                <c:pt idx="5104">
                  <c:v>15866</c:v>
                </c:pt>
                <c:pt idx="5105">
                  <c:v>15176</c:v>
                </c:pt>
                <c:pt idx="5106">
                  <c:v>14486</c:v>
                </c:pt>
                <c:pt idx="5107">
                  <c:v>13106</c:v>
                </c:pt>
                <c:pt idx="5108">
                  <c:v>12417</c:v>
                </c:pt>
                <c:pt idx="5109">
                  <c:v>11727</c:v>
                </c:pt>
                <c:pt idx="5110">
                  <c:v>9657</c:v>
                </c:pt>
                <c:pt idx="5111">
                  <c:v>24597</c:v>
                </c:pt>
                <c:pt idx="5112">
                  <c:v>23829</c:v>
                </c:pt>
                <c:pt idx="5113">
                  <c:v>23060</c:v>
                </c:pt>
                <c:pt idx="5114">
                  <c:v>22291</c:v>
                </c:pt>
                <c:pt idx="5115">
                  <c:v>21523</c:v>
                </c:pt>
                <c:pt idx="5116">
                  <c:v>20754</c:v>
                </c:pt>
                <c:pt idx="5117">
                  <c:v>19985</c:v>
                </c:pt>
                <c:pt idx="5118">
                  <c:v>19217</c:v>
                </c:pt>
                <c:pt idx="5119">
                  <c:v>18448</c:v>
                </c:pt>
                <c:pt idx="5120">
                  <c:v>17679</c:v>
                </c:pt>
                <c:pt idx="5121">
                  <c:v>16911</c:v>
                </c:pt>
                <c:pt idx="5122">
                  <c:v>16142</c:v>
                </c:pt>
                <c:pt idx="5123">
                  <c:v>14605</c:v>
                </c:pt>
                <c:pt idx="5124">
                  <c:v>13836</c:v>
                </c:pt>
                <c:pt idx="5125">
                  <c:v>13067</c:v>
                </c:pt>
                <c:pt idx="5126">
                  <c:v>10761</c:v>
                </c:pt>
                <c:pt idx="5127">
                  <c:v>24365</c:v>
                </c:pt>
                <c:pt idx="5128">
                  <c:v>23604</c:v>
                </c:pt>
                <c:pt idx="5129">
                  <c:v>22842</c:v>
                </c:pt>
                <c:pt idx="5130">
                  <c:v>22081</c:v>
                </c:pt>
                <c:pt idx="5131">
                  <c:v>21319</c:v>
                </c:pt>
                <c:pt idx="5132">
                  <c:v>20558</c:v>
                </c:pt>
                <c:pt idx="5133">
                  <c:v>19797</c:v>
                </c:pt>
                <c:pt idx="5134">
                  <c:v>19035</c:v>
                </c:pt>
                <c:pt idx="5135">
                  <c:v>18274</c:v>
                </c:pt>
                <c:pt idx="5136">
                  <c:v>17512</c:v>
                </c:pt>
                <c:pt idx="5137">
                  <c:v>16751</c:v>
                </c:pt>
                <c:pt idx="5138">
                  <c:v>15990</c:v>
                </c:pt>
                <c:pt idx="5139">
                  <c:v>14467</c:v>
                </c:pt>
                <c:pt idx="5140">
                  <c:v>13705</c:v>
                </c:pt>
                <c:pt idx="5141">
                  <c:v>12944</c:v>
                </c:pt>
                <c:pt idx="5142">
                  <c:v>10660</c:v>
                </c:pt>
                <c:pt idx="5143">
                  <c:v>23065</c:v>
                </c:pt>
                <c:pt idx="5144">
                  <c:v>22344</c:v>
                </c:pt>
                <c:pt idx="5145">
                  <c:v>21623</c:v>
                </c:pt>
                <c:pt idx="5146">
                  <c:v>20902</c:v>
                </c:pt>
                <c:pt idx="5147">
                  <c:v>20182</c:v>
                </c:pt>
                <c:pt idx="5148">
                  <c:v>19461</c:v>
                </c:pt>
                <c:pt idx="5149">
                  <c:v>18740</c:v>
                </c:pt>
                <c:pt idx="5150">
                  <c:v>18019</c:v>
                </c:pt>
                <c:pt idx="5151">
                  <c:v>17298</c:v>
                </c:pt>
                <c:pt idx="5152">
                  <c:v>16578</c:v>
                </c:pt>
                <c:pt idx="5153">
                  <c:v>15857</c:v>
                </c:pt>
                <c:pt idx="5154">
                  <c:v>15136</c:v>
                </c:pt>
                <c:pt idx="5155">
                  <c:v>13695</c:v>
                </c:pt>
                <c:pt idx="5156">
                  <c:v>12974</c:v>
                </c:pt>
                <c:pt idx="5157">
                  <c:v>12253</c:v>
                </c:pt>
                <c:pt idx="5158">
                  <c:v>10091</c:v>
                </c:pt>
                <c:pt idx="5159">
                  <c:v>20044</c:v>
                </c:pt>
                <c:pt idx="5160">
                  <c:v>19418</c:v>
                </c:pt>
                <c:pt idx="5161">
                  <c:v>18791</c:v>
                </c:pt>
                <c:pt idx="5162">
                  <c:v>18165</c:v>
                </c:pt>
                <c:pt idx="5163">
                  <c:v>17538</c:v>
                </c:pt>
                <c:pt idx="5164">
                  <c:v>16912</c:v>
                </c:pt>
                <c:pt idx="5165">
                  <c:v>16286</c:v>
                </c:pt>
                <c:pt idx="5166">
                  <c:v>15659</c:v>
                </c:pt>
                <c:pt idx="5167">
                  <c:v>15033</c:v>
                </c:pt>
                <c:pt idx="5168">
                  <c:v>14407</c:v>
                </c:pt>
                <c:pt idx="5169">
                  <c:v>13780</c:v>
                </c:pt>
                <c:pt idx="5170">
                  <c:v>13154</c:v>
                </c:pt>
                <c:pt idx="5171">
                  <c:v>11901</c:v>
                </c:pt>
                <c:pt idx="5172">
                  <c:v>11275</c:v>
                </c:pt>
                <c:pt idx="5173">
                  <c:v>10648</c:v>
                </c:pt>
                <c:pt idx="5174">
                  <c:v>8769</c:v>
                </c:pt>
                <c:pt idx="5175">
                  <c:v>23280</c:v>
                </c:pt>
                <c:pt idx="5176">
                  <c:v>22596</c:v>
                </c:pt>
                <c:pt idx="5177">
                  <c:v>21911</c:v>
                </c:pt>
                <c:pt idx="5178">
                  <c:v>21226</c:v>
                </c:pt>
                <c:pt idx="5179">
                  <c:v>20542</c:v>
                </c:pt>
                <c:pt idx="5180">
                  <c:v>25595</c:v>
                </c:pt>
                <c:pt idx="5181">
                  <c:v>24842</c:v>
                </c:pt>
                <c:pt idx="5182">
                  <c:v>24089</c:v>
                </c:pt>
                <c:pt idx="5183">
                  <c:v>23337</c:v>
                </c:pt>
                <c:pt idx="5184">
                  <c:v>22584</c:v>
                </c:pt>
                <c:pt idx="5185">
                  <c:v>25279</c:v>
                </c:pt>
                <c:pt idx="5186">
                  <c:v>24536</c:v>
                </c:pt>
                <c:pt idx="5187">
                  <c:v>23792</c:v>
                </c:pt>
                <c:pt idx="5188">
                  <c:v>23049</c:v>
                </c:pt>
                <c:pt idx="5189">
                  <c:v>22305</c:v>
                </c:pt>
                <c:pt idx="5190">
                  <c:v>23865</c:v>
                </c:pt>
                <c:pt idx="5191">
                  <c:v>23163</c:v>
                </c:pt>
                <c:pt idx="5192">
                  <c:v>22461</c:v>
                </c:pt>
                <c:pt idx="5193">
                  <c:v>21759</c:v>
                </c:pt>
                <c:pt idx="5194">
                  <c:v>21057</c:v>
                </c:pt>
                <c:pt idx="5195">
                  <c:v>20861</c:v>
                </c:pt>
                <c:pt idx="5196">
                  <c:v>20247</c:v>
                </c:pt>
                <c:pt idx="5197">
                  <c:v>19634</c:v>
                </c:pt>
                <c:pt idx="5198">
                  <c:v>19020</c:v>
                </c:pt>
                <c:pt idx="5199">
                  <c:v>18407</c:v>
                </c:pt>
                <c:pt idx="5200">
                  <c:v>23019</c:v>
                </c:pt>
                <c:pt idx="5201">
                  <c:v>22322</c:v>
                </c:pt>
                <c:pt idx="5202">
                  <c:v>21624</c:v>
                </c:pt>
                <c:pt idx="5203">
                  <c:v>20926</c:v>
                </c:pt>
                <c:pt idx="5204">
                  <c:v>20229</c:v>
                </c:pt>
                <c:pt idx="5205">
                  <c:v>19531</c:v>
                </c:pt>
                <c:pt idx="5206">
                  <c:v>18834</c:v>
                </c:pt>
                <c:pt idx="5207">
                  <c:v>18136</c:v>
                </c:pt>
                <c:pt idx="5208">
                  <c:v>17439</c:v>
                </c:pt>
                <c:pt idx="5209">
                  <c:v>16741</c:v>
                </c:pt>
                <c:pt idx="5210">
                  <c:v>25152</c:v>
                </c:pt>
                <c:pt idx="5211">
                  <c:v>24390</c:v>
                </c:pt>
                <c:pt idx="5212">
                  <c:v>23628</c:v>
                </c:pt>
                <c:pt idx="5213">
                  <c:v>22865</c:v>
                </c:pt>
                <c:pt idx="5214">
                  <c:v>22103</c:v>
                </c:pt>
                <c:pt idx="5215">
                  <c:v>21341</c:v>
                </c:pt>
                <c:pt idx="5216">
                  <c:v>20579</c:v>
                </c:pt>
                <c:pt idx="5217">
                  <c:v>19817</c:v>
                </c:pt>
                <c:pt idx="5218">
                  <c:v>19054</c:v>
                </c:pt>
                <c:pt idx="5219">
                  <c:v>18292</c:v>
                </c:pt>
                <c:pt idx="5220">
                  <c:v>24658</c:v>
                </c:pt>
                <c:pt idx="5221">
                  <c:v>23910</c:v>
                </c:pt>
                <c:pt idx="5222">
                  <c:v>23163</c:v>
                </c:pt>
                <c:pt idx="5223">
                  <c:v>22416</c:v>
                </c:pt>
                <c:pt idx="5224">
                  <c:v>21669</c:v>
                </c:pt>
                <c:pt idx="5225">
                  <c:v>20922</c:v>
                </c:pt>
                <c:pt idx="5226">
                  <c:v>20174</c:v>
                </c:pt>
                <c:pt idx="5227">
                  <c:v>19427</c:v>
                </c:pt>
                <c:pt idx="5228">
                  <c:v>18680</c:v>
                </c:pt>
                <c:pt idx="5229">
                  <c:v>17933</c:v>
                </c:pt>
                <c:pt idx="5230">
                  <c:v>23132</c:v>
                </c:pt>
                <c:pt idx="5231">
                  <c:v>22432</c:v>
                </c:pt>
                <c:pt idx="5232">
                  <c:v>21731</c:v>
                </c:pt>
                <c:pt idx="5233">
                  <c:v>21030</c:v>
                </c:pt>
                <c:pt idx="5234">
                  <c:v>20329</c:v>
                </c:pt>
                <c:pt idx="5235">
                  <c:v>19628</c:v>
                </c:pt>
                <c:pt idx="5236">
                  <c:v>18927</c:v>
                </c:pt>
                <c:pt idx="5237">
                  <c:v>18226</c:v>
                </c:pt>
                <c:pt idx="5238">
                  <c:v>17525</c:v>
                </c:pt>
                <c:pt idx="5239">
                  <c:v>16824</c:v>
                </c:pt>
                <c:pt idx="5240">
                  <c:v>20095</c:v>
                </c:pt>
                <c:pt idx="5241">
                  <c:v>19486</c:v>
                </c:pt>
                <c:pt idx="5242">
                  <c:v>18877</c:v>
                </c:pt>
                <c:pt idx="5243">
                  <c:v>18268</c:v>
                </c:pt>
                <c:pt idx="5244">
                  <c:v>17659</c:v>
                </c:pt>
                <c:pt idx="5245">
                  <c:v>17050</c:v>
                </c:pt>
                <c:pt idx="5246">
                  <c:v>16441</c:v>
                </c:pt>
                <c:pt idx="5247">
                  <c:v>15832</c:v>
                </c:pt>
                <c:pt idx="5248">
                  <c:v>15223</c:v>
                </c:pt>
                <c:pt idx="5249">
                  <c:v>14614</c:v>
                </c:pt>
                <c:pt idx="5250">
                  <c:v>23743</c:v>
                </c:pt>
                <c:pt idx="5251">
                  <c:v>23045</c:v>
                </c:pt>
                <c:pt idx="5252">
                  <c:v>22346</c:v>
                </c:pt>
                <c:pt idx="5253">
                  <c:v>21648</c:v>
                </c:pt>
                <c:pt idx="5254">
                  <c:v>20950</c:v>
                </c:pt>
                <c:pt idx="5255">
                  <c:v>20252</c:v>
                </c:pt>
                <c:pt idx="5256">
                  <c:v>19553</c:v>
                </c:pt>
                <c:pt idx="5257">
                  <c:v>18855</c:v>
                </c:pt>
                <c:pt idx="5258">
                  <c:v>18157</c:v>
                </c:pt>
                <c:pt idx="5259">
                  <c:v>17458</c:v>
                </c:pt>
                <c:pt idx="5260">
                  <c:v>16760</c:v>
                </c:pt>
                <c:pt idx="5261">
                  <c:v>25995</c:v>
                </c:pt>
                <c:pt idx="5262">
                  <c:v>25231</c:v>
                </c:pt>
                <c:pt idx="5263">
                  <c:v>24466</c:v>
                </c:pt>
                <c:pt idx="5264">
                  <c:v>23702</c:v>
                </c:pt>
                <c:pt idx="5265">
                  <c:v>22937</c:v>
                </c:pt>
                <c:pt idx="5266">
                  <c:v>22173</c:v>
                </c:pt>
                <c:pt idx="5267">
                  <c:v>21408</c:v>
                </c:pt>
                <c:pt idx="5268">
                  <c:v>20643</c:v>
                </c:pt>
                <c:pt idx="5269">
                  <c:v>19879</c:v>
                </c:pt>
                <c:pt idx="5270">
                  <c:v>19114</c:v>
                </c:pt>
                <c:pt idx="5271">
                  <c:v>18350</c:v>
                </c:pt>
                <c:pt idx="5272">
                  <c:v>25461</c:v>
                </c:pt>
                <c:pt idx="5273">
                  <c:v>24712</c:v>
                </c:pt>
                <c:pt idx="5274">
                  <c:v>23963</c:v>
                </c:pt>
                <c:pt idx="5275">
                  <c:v>23214</c:v>
                </c:pt>
                <c:pt idx="5276">
                  <c:v>22465</c:v>
                </c:pt>
                <c:pt idx="5277">
                  <c:v>21716</c:v>
                </c:pt>
                <c:pt idx="5278">
                  <c:v>20968</c:v>
                </c:pt>
                <c:pt idx="5279">
                  <c:v>20219</c:v>
                </c:pt>
                <c:pt idx="5280">
                  <c:v>19470</c:v>
                </c:pt>
                <c:pt idx="5281">
                  <c:v>18721</c:v>
                </c:pt>
                <c:pt idx="5282">
                  <c:v>17972</c:v>
                </c:pt>
                <c:pt idx="5283">
                  <c:v>23853</c:v>
                </c:pt>
                <c:pt idx="5284">
                  <c:v>23151</c:v>
                </c:pt>
                <c:pt idx="5285">
                  <c:v>22450</c:v>
                </c:pt>
                <c:pt idx="5286">
                  <c:v>21748</c:v>
                </c:pt>
                <c:pt idx="5287">
                  <c:v>21047</c:v>
                </c:pt>
                <c:pt idx="5288">
                  <c:v>20345</c:v>
                </c:pt>
                <c:pt idx="5289">
                  <c:v>19643</c:v>
                </c:pt>
                <c:pt idx="5290">
                  <c:v>18942</c:v>
                </c:pt>
                <c:pt idx="5291">
                  <c:v>18240</c:v>
                </c:pt>
                <c:pt idx="5292">
                  <c:v>17539</c:v>
                </c:pt>
                <c:pt idx="5293">
                  <c:v>16837</c:v>
                </c:pt>
                <c:pt idx="5294">
                  <c:v>20651</c:v>
                </c:pt>
                <c:pt idx="5295">
                  <c:v>20044</c:v>
                </c:pt>
                <c:pt idx="5296">
                  <c:v>19437</c:v>
                </c:pt>
                <c:pt idx="5297">
                  <c:v>18829</c:v>
                </c:pt>
                <c:pt idx="5298">
                  <c:v>18222</c:v>
                </c:pt>
                <c:pt idx="5299">
                  <c:v>17614</c:v>
                </c:pt>
                <c:pt idx="5300">
                  <c:v>17007</c:v>
                </c:pt>
                <c:pt idx="5301">
                  <c:v>16400</c:v>
                </c:pt>
                <c:pt idx="5302">
                  <c:v>15792</c:v>
                </c:pt>
                <c:pt idx="5303">
                  <c:v>15185</c:v>
                </c:pt>
                <c:pt idx="5304">
                  <c:v>14577</c:v>
                </c:pt>
                <c:pt idx="5305">
                  <c:v>22020</c:v>
                </c:pt>
                <c:pt idx="5306">
                  <c:v>21353</c:v>
                </c:pt>
                <c:pt idx="5307">
                  <c:v>20686</c:v>
                </c:pt>
                <c:pt idx="5308">
                  <c:v>24367</c:v>
                </c:pt>
                <c:pt idx="5309">
                  <c:v>23629</c:v>
                </c:pt>
                <c:pt idx="5310">
                  <c:v>22891</c:v>
                </c:pt>
                <c:pt idx="5311">
                  <c:v>24407</c:v>
                </c:pt>
                <c:pt idx="5312">
                  <c:v>23668</c:v>
                </c:pt>
                <c:pt idx="5313">
                  <c:v>22928</c:v>
                </c:pt>
                <c:pt idx="5314">
                  <c:v>23390</c:v>
                </c:pt>
                <c:pt idx="5315">
                  <c:v>22681</c:v>
                </c:pt>
                <c:pt idx="5316">
                  <c:v>21972</c:v>
                </c:pt>
                <c:pt idx="5317">
                  <c:v>20833</c:v>
                </c:pt>
                <c:pt idx="5318">
                  <c:v>20202</c:v>
                </c:pt>
                <c:pt idx="5319">
                  <c:v>19571</c:v>
                </c:pt>
                <c:pt idx="5320">
                  <c:v>22402</c:v>
                </c:pt>
                <c:pt idx="5321">
                  <c:v>21744</c:v>
                </c:pt>
                <c:pt idx="5322">
                  <c:v>21085</c:v>
                </c:pt>
                <c:pt idx="5323">
                  <c:v>20426</c:v>
                </c:pt>
                <c:pt idx="5324">
                  <c:v>24840</c:v>
                </c:pt>
                <c:pt idx="5325">
                  <c:v>24110</c:v>
                </c:pt>
                <c:pt idx="5326">
                  <c:v>23379</c:v>
                </c:pt>
                <c:pt idx="5327">
                  <c:v>22649</c:v>
                </c:pt>
                <c:pt idx="5328">
                  <c:v>25081</c:v>
                </c:pt>
                <c:pt idx="5329">
                  <c:v>24343</c:v>
                </c:pt>
                <c:pt idx="5330">
                  <c:v>23605</c:v>
                </c:pt>
                <c:pt idx="5331">
                  <c:v>22868</c:v>
                </c:pt>
                <c:pt idx="5332">
                  <c:v>24274</c:v>
                </c:pt>
                <c:pt idx="5333">
                  <c:v>23560</c:v>
                </c:pt>
                <c:pt idx="5334">
                  <c:v>22846</c:v>
                </c:pt>
                <c:pt idx="5335">
                  <c:v>22133</c:v>
                </c:pt>
                <c:pt idx="5336">
                  <c:v>21871</c:v>
                </c:pt>
                <c:pt idx="5337">
                  <c:v>21228</c:v>
                </c:pt>
                <c:pt idx="5338">
                  <c:v>20585</c:v>
                </c:pt>
                <c:pt idx="5339">
                  <c:v>19941</c:v>
                </c:pt>
                <c:pt idx="5340">
                  <c:v>22219</c:v>
                </c:pt>
                <c:pt idx="5341">
                  <c:v>21565</c:v>
                </c:pt>
                <c:pt idx="5342">
                  <c:v>20912</c:v>
                </c:pt>
                <c:pt idx="5343">
                  <c:v>20258</c:v>
                </c:pt>
                <c:pt idx="5344">
                  <c:v>19605</c:v>
                </c:pt>
                <c:pt idx="5345">
                  <c:v>24634</c:v>
                </c:pt>
                <c:pt idx="5346">
                  <c:v>23909</c:v>
                </c:pt>
                <c:pt idx="5347">
                  <c:v>23184</c:v>
                </c:pt>
                <c:pt idx="5348">
                  <c:v>22460</c:v>
                </c:pt>
                <c:pt idx="5349">
                  <c:v>21735</c:v>
                </c:pt>
                <c:pt idx="5350">
                  <c:v>25012</c:v>
                </c:pt>
                <c:pt idx="5351">
                  <c:v>24276</c:v>
                </c:pt>
                <c:pt idx="5352">
                  <c:v>23541</c:v>
                </c:pt>
                <c:pt idx="5353">
                  <c:v>22805</c:v>
                </c:pt>
                <c:pt idx="5354">
                  <c:v>22069</c:v>
                </c:pt>
                <c:pt idx="5355">
                  <c:v>24382</c:v>
                </c:pt>
                <c:pt idx="5356">
                  <c:v>23665</c:v>
                </c:pt>
                <c:pt idx="5357">
                  <c:v>22948</c:v>
                </c:pt>
                <c:pt idx="5358">
                  <c:v>22231</c:v>
                </c:pt>
                <c:pt idx="5359">
                  <c:v>21514</c:v>
                </c:pt>
                <c:pt idx="5360">
                  <c:v>22175</c:v>
                </c:pt>
                <c:pt idx="5361">
                  <c:v>21523</c:v>
                </c:pt>
                <c:pt idx="5362">
                  <c:v>20871</c:v>
                </c:pt>
                <c:pt idx="5363">
                  <c:v>20219</c:v>
                </c:pt>
                <c:pt idx="5364">
                  <c:v>19566</c:v>
                </c:pt>
                <c:pt idx="5365">
                  <c:v>22219</c:v>
                </c:pt>
                <c:pt idx="5366">
                  <c:v>21565</c:v>
                </c:pt>
                <c:pt idx="5367">
                  <c:v>20912</c:v>
                </c:pt>
                <c:pt idx="5368">
                  <c:v>20258</c:v>
                </c:pt>
                <c:pt idx="5369">
                  <c:v>19605</c:v>
                </c:pt>
                <c:pt idx="5370">
                  <c:v>24634</c:v>
                </c:pt>
                <c:pt idx="5371">
                  <c:v>23909</c:v>
                </c:pt>
                <c:pt idx="5372">
                  <c:v>23184</c:v>
                </c:pt>
                <c:pt idx="5373">
                  <c:v>22460</c:v>
                </c:pt>
                <c:pt idx="5374">
                  <c:v>21735</c:v>
                </c:pt>
                <c:pt idx="5375">
                  <c:v>25012</c:v>
                </c:pt>
                <c:pt idx="5376">
                  <c:v>24276</c:v>
                </c:pt>
                <c:pt idx="5377">
                  <c:v>23541</c:v>
                </c:pt>
                <c:pt idx="5378">
                  <c:v>22805</c:v>
                </c:pt>
                <c:pt idx="5379">
                  <c:v>22069</c:v>
                </c:pt>
                <c:pt idx="5380">
                  <c:v>24382</c:v>
                </c:pt>
                <c:pt idx="5381">
                  <c:v>23665</c:v>
                </c:pt>
                <c:pt idx="5382">
                  <c:v>22948</c:v>
                </c:pt>
                <c:pt idx="5383">
                  <c:v>22231</c:v>
                </c:pt>
                <c:pt idx="5384">
                  <c:v>21514</c:v>
                </c:pt>
                <c:pt idx="5385">
                  <c:v>22175</c:v>
                </c:pt>
                <c:pt idx="5386">
                  <c:v>21523</c:v>
                </c:pt>
                <c:pt idx="5387">
                  <c:v>20871</c:v>
                </c:pt>
                <c:pt idx="5388">
                  <c:v>20219</c:v>
                </c:pt>
                <c:pt idx="5389">
                  <c:v>19566</c:v>
                </c:pt>
                <c:pt idx="5390">
                  <c:v>22763</c:v>
                </c:pt>
                <c:pt idx="5391">
                  <c:v>22094</c:v>
                </c:pt>
                <c:pt idx="5392">
                  <c:v>21424</c:v>
                </c:pt>
                <c:pt idx="5393">
                  <c:v>20755</c:v>
                </c:pt>
                <c:pt idx="5394">
                  <c:v>20085</c:v>
                </c:pt>
                <c:pt idx="5395">
                  <c:v>25128</c:v>
                </c:pt>
                <c:pt idx="5396">
                  <c:v>24389</c:v>
                </c:pt>
                <c:pt idx="5397">
                  <c:v>23650</c:v>
                </c:pt>
                <c:pt idx="5398">
                  <c:v>22911</c:v>
                </c:pt>
                <c:pt idx="5399">
                  <c:v>22172</c:v>
                </c:pt>
                <c:pt idx="5400">
                  <c:v>25174</c:v>
                </c:pt>
                <c:pt idx="5401">
                  <c:v>24434</c:v>
                </c:pt>
                <c:pt idx="5402">
                  <c:v>23693</c:v>
                </c:pt>
                <c:pt idx="5403">
                  <c:v>22953</c:v>
                </c:pt>
                <c:pt idx="5404">
                  <c:v>22212</c:v>
                </c:pt>
                <c:pt idx="5405">
                  <c:v>24168</c:v>
                </c:pt>
                <c:pt idx="5406">
                  <c:v>23457</c:v>
                </c:pt>
                <c:pt idx="5407">
                  <c:v>22746</c:v>
                </c:pt>
                <c:pt idx="5408">
                  <c:v>22035</c:v>
                </c:pt>
                <c:pt idx="5409">
                  <c:v>21324</c:v>
                </c:pt>
                <c:pt idx="5410">
                  <c:v>21586</c:v>
                </c:pt>
                <c:pt idx="5411">
                  <c:v>20952</c:v>
                </c:pt>
                <c:pt idx="5412">
                  <c:v>20317</c:v>
                </c:pt>
                <c:pt idx="5413">
                  <c:v>19682</c:v>
                </c:pt>
                <c:pt idx="5414">
                  <c:v>19047</c:v>
                </c:pt>
                <c:pt idx="5415">
                  <c:v>23343</c:v>
                </c:pt>
                <c:pt idx="5416">
                  <c:v>22656</c:v>
                </c:pt>
                <c:pt idx="5417">
                  <c:v>21970</c:v>
                </c:pt>
                <c:pt idx="5418">
                  <c:v>21283</c:v>
                </c:pt>
                <c:pt idx="5419">
                  <c:v>20597</c:v>
                </c:pt>
                <c:pt idx="5420">
                  <c:v>19910</c:v>
                </c:pt>
                <c:pt idx="5421">
                  <c:v>25873</c:v>
                </c:pt>
                <c:pt idx="5422">
                  <c:v>25112</c:v>
                </c:pt>
                <c:pt idx="5423">
                  <c:v>24351</c:v>
                </c:pt>
                <c:pt idx="5424">
                  <c:v>23590</c:v>
                </c:pt>
                <c:pt idx="5425">
                  <c:v>22829</c:v>
                </c:pt>
                <c:pt idx="5426">
                  <c:v>22068</c:v>
                </c:pt>
                <c:pt idx="5427">
                  <c:v>25551</c:v>
                </c:pt>
                <c:pt idx="5428">
                  <c:v>24799</c:v>
                </c:pt>
                <c:pt idx="5429">
                  <c:v>24048</c:v>
                </c:pt>
                <c:pt idx="5430">
                  <c:v>23296</c:v>
                </c:pt>
                <c:pt idx="5431">
                  <c:v>22545</c:v>
                </c:pt>
                <c:pt idx="5432">
                  <c:v>21793</c:v>
                </c:pt>
                <c:pt idx="5433">
                  <c:v>24098</c:v>
                </c:pt>
                <c:pt idx="5434">
                  <c:v>23389</c:v>
                </c:pt>
                <c:pt idx="5435">
                  <c:v>22680</c:v>
                </c:pt>
                <c:pt idx="5436">
                  <c:v>21972</c:v>
                </c:pt>
                <c:pt idx="5437">
                  <c:v>21263</c:v>
                </c:pt>
                <c:pt idx="5438">
                  <c:v>20554</c:v>
                </c:pt>
                <c:pt idx="5439">
                  <c:v>20924</c:v>
                </c:pt>
                <c:pt idx="5440">
                  <c:v>20309</c:v>
                </c:pt>
                <c:pt idx="5441">
                  <c:v>19693</c:v>
                </c:pt>
                <c:pt idx="5442">
                  <c:v>19078</c:v>
                </c:pt>
                <c:pt idx="5443">
                  <c:v>18462</c:v>
                </c:pt>
                <c:pt idx="5444">
                  <c:v>17847</c:v>
                </c:pt>
                <c:pt idx="5445">
                  <c:v>25796</c:v>
                </c:pt>
                <c:pt idx="5446">
                  <c:v>25059</c:v>
                </c:pt>
                <c:pt idx="5447">
                  <c:v>24322</c:v>
                </c:pt>
                <c:pt idx="5448">
                  <c:v>23585</c:v>
                </c:pt>
                <c:pt idx="5449">
                  <c:v>28284</c:v>
                </c:pt>
                <c:pt idx="5450">
                  <c:v>27476</c:v>
                </c:pt>
                <c:pt idx="5451">
                  <c:v>26668</c:v>
                </c:pt>
                <c:pt idx="5452">
                  <c:v>25860</c:v>
                </c:pt>
                <c:pt idx="5453">
                  <c:v>28515</c:v>
                </c:pt>
                <c:pt idx="5454">
                  <c:v>27700</c:v>
                </c:pt>
                <c:pt idx="5455">
                  <c:v>26886</c:v>
                </c:pt>
                <c:pt idx="5456">
                  <c:v>26071</c:v>
                </c:pt>
                <c:pt idx="5457">
                  <c:v>27777</c:v>
                </c:pt>
                <c:pt idx="5458">
                  <c:v>26983</c:v>
                </c:pt>
                <c:pt idx="5459">
                  <c:v>26190</c:v>
                </c:pt>
                <c:pt idx="5460">
                  <c:v>25396</c:v>
                </c:pt>
                <c:pt idx="5461">
                  <c:v>25264</c:v>
                </c:pt>
                <c:pt idx="5462">
                  <c:v>24542</c:v>
                </c:pt>
                <c:pt idx="5463">
                  <c:v>23820</c:v>
                </c:pt>
                <c:pt idx="5464">
                  <c:v>23099</c:v>
                </c:pt>
                <c:pt idx="5465">
                  <c:v>24970</c:v>
                </c:pt>
                <c:pt idx="5466">
                  <c:v>24235</c:v>
                </c:pt>
                <c:pt idx="5467">
                  <c:v>23501</c:v>
                </c:pt>
                <c:pt idx="5468">
                  <c:v>22767</c:v>
                </c:pt>
                <c:pt idx="5469">
                  <c:v>22032</c:v>
                </c:pt>
                <c:pt idx="5470">
                  <c:v>27350</c:v>
                </c:pt>
                <c:pt idx="5471">
                  <c:v>26546</c:v>
                </c:pt>
                <c:pt idx="5472">
                  <c:v>25741</c:v>
                </c:pt>
                <c:pt idx="5473">
                  <c:v>24937</c:v>
                </c:pt>
                <c:pt idx="5474">
                  <c:v>24132</c:v>
                </c:pt>
                <c:pt idx="5475">
                  <c:v>27648</c:v>
                </c:pt>
                <c:pt idx="5476">
                  <c:v>26835</c:v>
                </c:pt>
                <c:pt idx="5477">
                  <c:v>26021</c:v>
                </c:pt>
                <c:pt idx="5478">
                  <c:v>25208</c:v>
                </c:pt>
                <c:pt idx="5479">
                  <c:v>24395</c:v>
                </c:pt>
                <c:pt idx="5480">
                  <c:v>27041</c:v>
                </c:pt>
                <c:pt idx="5481">
                  <c:v>26246</c:v>
                </c:pt>
                <c:pt idx="5482">
                  <c:v>25450</c:v>
                </c:pt>
                <c:pt idx="5483">
                  <c:v>24655</c:v>
                </c:pt>
                <c:pt idx="5484">
                  <c:v>23860</c:v>
                </c:pt>
                <c:pt idx="5485">
                  <c:v>24746</c:v>
                </c:pt>
                <c:pt idx="5486">
                  <c:v>24018</c:v>
                </c:pt>
                <c:pt idx="5487">
                  <c:v>23290</c:v>
                </c:pt>
                <c:pt idx="5488">
                  <c:v>22563</c:v>
                </c:pt>
                <c:pt idx="5489">
                  <c:v>21835</c:v>
                </c:pt>
                <c:pt idx="5490">
                  <c:v>24970</c:v>
                </c:pt>
                <c:pt idx="5491">
                  <c:v>24235</c:v>
                </c:pt>
                <c:pt idx="5492">
                  <c:v>23501</c:v>
                </c:pt>
                <c:pt idx="5493">
                  <c:v>22767</c:v>
                </c:pt>
                <c:pt idx="5494">
                  <c:v>22032</c:v>
                </c:pt>
                <c:pt idx="5495">
                  <c:v>27350</c:v>
                </c:pt>
                <c:pt idx="5496">
                  <c:v>26546</c:v>
                </c:pt>
                <c:pt idx="5497">
                  <c:v>25741</c:v>
                </c:pt>
                <c:pt idx="5498">
                  <c:v>24937</c:v>
                </c:pt>
                <c:pt idx="5499">
                  <c:v>24132</c:v>
                </c:pt>
                <c:pt idx="5500">
                  <c:v>27648</c:v>
                </c:pt>
                <c:pt idx="5501">
                  <c:v>26835</c:v>
                </c:pt>
                <c:pt idx="5502">
                  <c:v>26021</c:v>
                </c:pt>
                <c:pt idx="5503">
                  <c:v>25208</c:v>
                </c:pt>
                <c:pt idx="5504">
                  <c:v>24395</c:v>
                </c:pt>
                <c:pt idx="5505">
                  <c:v>27041</c:v>
                </c:pt>
                <c:pt idx="5506">
                  <c:v>26246</c:v>
                </c:pt>
                <c:pt idx="5507">
                  <c:v>25450</c:v>
                </c:pt>
                <c:pt idx="5508">
                  <c:v>24655</c:v>
                </c:pt>
                <c:pt idx="5509">
                  <c:v>23860</c:v>
                </c:pt>
                <c:pt idx="5510">
                  <c:v>24746</c:v>
                </c:pt>
                <c:pt idx="5511">
                  <c:v>24018</c:v>
                </c:pt>
                <c:pt idx="5512">
                  <c:v>23290</c:v>
                </c:pt>
                <c:pt idx="5513">
                  <c:v>22563</c:v>
                </c:pt>
                <c:pt idx="5514">
                  <c:v>21835</c:v>
                </c:pt>
                <c:pt idx="5515">
                  <c:v>26611</c:v>
                </c:pt>
                <c:pt idx="5516">
                  <c:v>25828</c:v>
                </c:pt>
                <c:pt idx="5517">
                  <c:v>25045</c:v>
                </c:pt>
                <c:pt idx="5518">
                  <c:v>24263</c:v>
                </c:pt>
                <c:pt idx="5519">
                  <c:v>23480</c:v>
                </c:pt>
                <c:pt idx="5520">
                  <c:v>22697</c:v>
                </c:pt>
                <c:pt idx="5521">
                  <c:v>21915</c:v>
                </c:pt>
                <c:pt idx="5522">
                  <c:v>21132</c:v>
                </c:pt>
                <c:pt idx="5523">
                  <c:v>20349</c:v>
                </c:pt>
                <c:pt idx="5524">
                  <c:v>19567</c:v>
                </c:pt>
                <c:pt idx="5525">
                  <c:v>18784</c:v>
                </c:pt>
                <c:pt idx="5526">
                  <c:v>28964</c:v>
                </c:pt>
                <c:pt idx="5527">
                  <c:v>28112</c:v>
                </c:pt>
                <c:pt idx="5528">
                  <c:v>27260</c:v>
                </c:pt>
                <c:pt idx="5529">
                  <c:v>26409</c:v>
                </c:pt>
                <c:pt idx="5530">
                  <c:v>25557</c:v>
                </c:pt>
                <c:pt idx="5531">
                  <c:v>24705</c:v>
                </c:pt>
                <c:pt idx="5532">
                  <c:v>23853</c:v>
                </c:pt>
                <c:pt idx="5533">
                  <c:v>23001</c:v>
                </c:pt>
                <c:pt idx="5534">
                  <c:v>22149</c:v>
                </c:pt>
                <c:pt idx="5535">
                  <c:v>21297</c:v>
                </c:pt>
                <c:pt idx="5536">
                  <c:v>20445</c:v>
                </c:pt>
                <c:pt idx="5537">
                  <c:v>28317</c:v>
                </c:pt>
                <c:pt idx="5538">
                  <c:v>27484</c:v>
                </c:pt>
                <c:pt idx="5539">
                  <c:v>26651</c:v>
                </c:pt>
                <c:pt idx="5540">
                  <c:v>25818</c:v>
                </c:pt>
                <c:pt idx="5541">
                  <c:v>24985</c:v>
                </c:pt>
                <c:pt idx="5542">
                  <c:v>24152</c:v>
                </c:pt>
                <c:pt idx="5543">
                  <c:v>23320</c:v>
                </c:pt>
                <c:pt idx="5544">
                  <c:v>22487</c:v>
                </c:pt>
                <c:pt idx="5545">
                  <c:v>21654</c:v>
                </c:pt>
                <c:pt idx="5546">
                  <c:v>20821</c:v>
                </c:pt>
                <c:pt idx="5547">
                  <c:v>19988</c:v>
                </c:pt>
                <c:pt idx="5548">
                  <c:v>26630</c:v>
                </c:pt>
                <c:pt idx="5549">
                  <c:v>25846</c:v>
                </c:pt>
                <c:pt idx="5550">
                  <c:v>25063</c:v>
                </c:pt>
                <c:pt idx="5551">
                  <c:v>24280</c:v>
                </c:pt>
                <c:pt idx="5552">
                  <c:v>23497</c:v>
                </c:pt>
                <c:pt idx="5553">
                  <c:v>22714</c:v>
                </c:pt>
                <c:pt idx="5554">
                  <c:v>21930</c:v>
                </c:pt>
                <c:pt idx="5555">
                  <c:v>21147</c:v>
                </c:pt>
                <c:pt idx="5556">
                  <c:v>20364</c:v>
                </c:pt>
                <c:pt idx="5557">
                  <c:v>19581</c:v>
                </c:pt>
                <c:pt idx="5558">
                  <c:v>18797</c:v>
                </c:pt>
                <c:pt idx="5559">
                  <c:v>23116</c:v>
                </c:pt>
                <c:pt idx="5560">
                  <c:v>22437</c:v>
                </c:pt>
                <c:pt idx="5561">
                  <c:v>21757</c:v>
                </c:pt>
                <c:pt idx="5562">
                  <c:v>21077</c:v>
                </c:pt>
                <c:pt idx="5563">
                  <c:v>20397</c:v>
                </c:pt>
                <c:pt idx="5564">
                  <c:v>19717</c:v>
                </c:pt>
                <c:pt idx="5565">
                  <c:v>19037</c:v>
                </c:pt>
                <c:pt idx="5566">
                  <c:v>18357</c:v>
                </c:pt>
                <c:pt idx="5567">
                  <c:v>17677</c:v>
                </c:pt>
                <c:pt idx="5568">
                  <c:v>16997</c:v>
                </c:pt>
                <c:pt idx="5569">
                  <c:v>16317</c:v>
                </c:pt>
                <c:pt idx="5570">
                  <c:v>25798</c:v>
                </c:pt>
                <c:pt idx="5571">
                  <c:v>25016</c:v>
                </c:pt>
                <c:pt idx="5572">
                  <c:v>24234</c:v>
                </c:pt>
                <c:pt idx="5573">
                  <c:v>23453</c:v>
                </c:pt>
                <c:pt idx="5574">
                  <c:v>22671</c:v>
                </c:pt>
                <c:pt idx="5575">
                  <c:v>21889</c:v>
                </c:pt>
                <c:pt idx="5576">
                  <c:v>21107</c:v>
                </c:pt>
                <c:pt idx="5577">
                  <c:v>20326</c:v>
                </c:pt>
                <c:pt idx="5578">
                  <c:v>19544</c:v>
                </c:pt>
                <c:pt idx="5579">
                  <c:v>18762</c:v>
                </c:pt>
                <c:pt idx="5580">
                  <c:v>17980</c:v>
                </c:pt>
                <c:pt idx="5581">
                  <c:v>17199</c:v>
                </c:pt>
                <c:pt idx="5582">
                  <c:v>16417</c:v>
                </c:pt>
                <c:pt idx="5583">
                  <c:v>14853</c:v>
                </c:pt>
                <c:pt idx="5584">
                  <c:v>13290</c:v>
                </c:pt>
                <c:pt idx="5585">
                  <c:v>28195</c:v>
                </c:pt>
                <c:pt idx="5586">
                  <c:v>27340</c:v>
                </c:pt>
                <c:pt idx="5587">
                  <c:v>26486</c:v>
                </c:pt>
                <c:pt idx="5588">
                  <c:v>25632</c:v>
                </c:pt>
                <c:pt idx="5589">
                  <c:v>24777</c:v>
                </c:pt>
                <c:pt idx="5590">
                  <c:v>23923</c:v>
                </c:pt>
                <c:pt idx="5591">
                  <c:v>23068</c:v>
                </c:pt>
                <c:pt idx="5592">
                  <c:v>22214</c:v>
                </c:pt>
                <c:pt idx="5593">
                  <c:v>21360</c:v>
                </c:pt>
                <c:pt idx="5594">
                  <c:v>20505</c:v>
                </c:pt>
                <c:pt idx="5595">
                  <c:v>19651</c:v>
                </c:pt>
                <c:pt idx="5596">
                  <c:v>18797</c:v>
                </c:pt>
                <c:pt idx="5597">
                  <c:v>17942</c:v>
                </c:pt>
                <c:pt idx="5598">
                  <c:v>16233</c:v>
                </c:pt>
                <c:pt idx="5599">
                  <c:v>14525</c:v>
                </c:pt>
                <c:pt idx="5600">
                  <c:v>27651</c:v>
                </c:pt>
                <c:pt idx="5601">
                  <c:v>26813</c:v>
                </c:pt>
                <c:pt idx="5602">
                  <c:v>25975</c:v>
                </c:pt>
                <c:pt idx="5603">
                  <c:v>25137</c:v>
                </c:pt>
                <c:pt idx="5604">
                  <c:v>24299</c:v>
                </c:pt>
                <c:pt idx="5605">
                  <c:v>23462</c:v>
                </c:pt>
                <c:pt idx="5606">
                  <c:v>22624</c:v>
                </c:pt>
                <c:pt idx="5607">
                  <c:v>21786</c:v>
                </c:pt>
                <c:pt idx="5608">
                  <c:v>20948</c:v>
                </c:pt>
                <c:pt idx="5609">
                  <c:v>20110</c:v>
                </c:pt>
                <c:pt idx="5610">
                  <c:v>19272</c:v>
                </c:pt>
                <c:pt idx="5611">
                  <c:v>18434</c:v>
                </c:pt>
                <c:pt idx="5612">
                  <c:v>17596</c:v>
                </c:pt>
                <c:pt idx="5613">
                  <c:v>15920</c:v>
                </c:pt>
                <c:pt idx="5614">
                  <c:v>14244</c:v>
                </c:pt>
                <c:pt idx="5615">
                  <c:v>26091</c:v>
                </c:pt>
                <c:pt idx="5616">
                  <c:v>25301</c:v>
                </c:pt>
                <c:pt idx="5617">
                  <c:v>24510</c:v>
                </c:pt>
                <c:pt idx="5618">
                  <c:v>23719</c:v>
                </c:pt>
                <c:pt idx="5619">
                  <c:v>22929</c:v>
                </c:pt>
                <c:pt idx="5620">
                  <c:v>22138</c:v>
                </c:pt>
                <c:pt idx="5621">
                  <c:v>21347</c:v>
                </c:pt>
                <c:pt idx="5622">
                  <c:v>20557</c:v>
                </c:pt>
                <c:pt idx="5623">
                  <c:v>19766</c:v>
                </c:pt>
                <c:pt idx="5624">
                  <c:v>18976</c:v>
                </c:pt>
                <c:pt idx="5625">
                  <c:v>18185</c:v>
                </c:pt>
                <c:pt idx="5626">
                  <c:v>17394</c:v>
                </c:pt>
                <c:pt idx="5627">
                  <c:v>16604</c:v>
                </c:pt>
                <c:pt idx="5628">
                  <c:v>15022</c:v>
                </c:pt>
                <c:pt idx="5629">
                  <c:v>13441</c:v>
                </c:pt>
                <c:pt idx="5630">
                  <c:v>22698</c:v>
                </c:pt>
                <c:pt idx="5631">
                  <c:v>22010</c:v>
                </c:pt>
                <c:pt idx="5632">
                  <c:v>21322</c:v>
                </c:pt>
                <c:pt idx="5633">
                  <c:v>20634</c:v>
                </c:pt>
                <c:pt idx="5634">
                  <c:v>19946</c:v>
                </c:pt>
                <c:pt idx="5635">
                  <c:v>19259</c:v>
                </c:pt>
                <c:pt idx="5636">
                  <c:v>18571</c:v>
                </c:pt>
                <c:pt idx="5637">
                  <c:v>17883</c:v>
                </c:pt>
                <c:pt idx="5638">
                  <c:v>17195</c:v>
                </c:pt>
                <c:pt idx="5639">
                  <c:v>16507</c:v>
                </c:pt>
                <c:pt idx="5640">
                  <c:v>15820</c:v>
                </c:pt>
                <c:pt idx="5641">
                  <c:v>15132</c:v>
                </c:pt>
                <c:pt idx="5642">
                  <c:v>14444</c:v>
                </c:pt>
                <c:pt idx="5643">
                  <c:v>13068</c:v>
                </c:pt>
                <c:pt idx="5644">
                  <c:v>11693</c:v>
                </c:pt>
                <c:pt idx="5645">
                  <c:v>26334</c:v>
                </c:pt>
                <c:pt idx="5646">
                  <c:v>25560</c:v>
                </c:pt>
                <c:pt idx="5647">
                  <c:v>24785</c:v>
                </c:pt>
                <c:pt idx="5648">
                  <c:v>24011</c:v>
                </c:pt>
                <c:pt idx="5649">
                  <c:v>23236</c:v>
                </c:pt>
                <c:pt idx="5650">
                  <c:v>22462</c:v>
                </c:pt>
                <c:pt idx="5651">
                  <c:v>21687</c:v>
                </c:pt>
                <c:pt idx="5652">
                  <c:v>20913</c:v>
                </c:pt>
                <c:pt idx="5653">
                  <c:v>20138</c:v>
                </c:pt>
                <c:pt idx="5654">
                  <c:v>19364</c:v>
                </c:pt>
                <c:pt idx="5655">
                  <c:v>18589</c:v>
                </c:pt>
                <c:pt idx="5656">
                  <c:v>28958</c:v>
                </c:pt>
                <c:pt idx="5657">
                  <c:v>28106</c:v>
                </c:pt>
                <c:pt idx="5658">
                  <c:v>27254</c:v>
                </c:pt>
                <c:pt idx="5659">
                  <c:v>26403</c:v>
                </c:pt>
                <c:pt idx="5660">
                  <c:v>25551</c:v>
                </c:pt>
                <c:pt idx="5661">
                  <c:v>24699</c:v>
                </c:pt>
                <c:pt idx="5662">
                  <c:v>23847</c:v>
                </c:pt>
                <c:pt idx="5663">
                  <c:v>22996</c:v>
                </c:pt>
                <c:pt idx="5664">
                  <c:v>22144</c:v>
                </c:pt>
                <c:pt idx="5665">
                  <c:v>21292</c:v>
                </c:pt>
                <c:pt idx="5666">
                  <c:v>20441</c:v>
                </c:pt>
                <c:pt idx="5667">
                  <c:v>28473</c:v>
                </c:pt>
                <c:pt idx="5668">
                  <c:v>27635</c:v>
                </c:pt>
                <c:pt idx="5669">
                  <c:v>26798</c:v>
                </c:pt>
                <c:pt idx="5670">
                  <c:v>25961</c:v>
                </c:pt>
                <c:pt idx="5671">
                  <c:v>25123</c:v>
                </c:pt>
                <c:pt idx="5672">
                  <c:v>24286</c:v>
                </c:pt>
                <c:pt idx="5673">
                  <c:v>23448</c:v>
                </c:pt>
                <c:pt idx="5674">
                  <c:v>22611</c:v>
                </c:pt>
                <c:pt idx="5675">
                  <c:v>21773</c:v>
                </c:pt>
                <c:pt idx="5676">
                  <c:v>20936</c:v>
                </c:pt>
                <c:pt idx="5677">
                  <c:v>20099</c:v>
                </c:pt>
                <c:pt idx="5678">
                  <c:v>26895</c:v>
                </c:pt>
                <c:pt idx="5679">
                  <c:v>26104</c:v>
                </c:pt>
                <c:pt idx="5680">
                  <c:v>25313</c:v>
                </c:pt>
                <c:pt idx="5681">
                  <c:v>24522</c:v>
                </c:pt>
                <c:pt idx="5682">
                  <c:v>23731</c:v>
                </c:pt>
                <c:pt idx="5683">
                  <c:v>22940</c:v>
                </c:pt>
                <c:pt idx="5684">
                  <c:v>22149</c:v>
                </c:pt>
                <c:pt idx="5685">
                  <c:v>21358</c:v>
                </c:pt>
                <c:pt idx="5686">
                  <c:v>20567</c:v>
                </c:pt>
                <c:pt idx="5687">
                  <c:v>19776</c:v>
                </c:pt>
                <c:pt idx="5688">
                  <c:v>18985</c:v>
                </c:pt>
                <c:pt idx="5689">
                  <c:v>23361</c:v>
                </c:pt>
                <c:pt idx="5690">
                  <c:v>22674</c:v>
                </c:pt>
                <c:pt idx="5691">
                  <c:v>21987</c:v>
                </c:pt>
                <c:pt idx="5692">
                  <c:v>21300</c:v>
                </c:pt>
                <c:pt idx="5693">
                  <c:v>20613</c:v>
                </c:pt>
                <c:pt idx="5694">
                  <c:v>19926</c:v>
                </c:pt>
                <c:pt idx="5695">
                  <c:v>19239</c:v>
                </c:pt>
                <c:pt idx="5696">
                  <c:v>18552</c:v>
                </c:pt>
                <c:pt idx="5697">
                  <c:v>17864</c:v>
                </c:pt>
                <c:pt idx="5698">
                  <c:v>17177</c:v>
                </c:pt>
                <c:pt idx="5699">
                  <c:v>16490</c:v>
                </c:pt>
                <c:pt idx="5700">
                  <c:v>24764</c:v>
                </c:pt>
                <c:pt idx="5701">
                  <c:v>23990</c:v>
                </c:pt>
                <c:pt idx="5702">
                  <c:v>23216</c:v>
                </c:pt>
                <c:pt idx="5703">
                  <c:v>22442</c:v>
                </c:pt>
                <c:pt idx="5704">
                  <c:v>21668</c:v>
                </c:pt>
                <c:pt idx="5705">
                  <c:v>20894</c:v>
                </c:pt>
                <c:pt idx="5706">
                  <c:v>20120</c:v>
                </c:pt>
                <c:pt idx="5707">
                  <c:v>19347</c:v>
                </c:pt>
                <c:pt idx="5708">
                  <c:v>18573</c:v>
                </c:pt>
                <c:pt idx="5709">
                  <c:v>17799</c:v>
                </c:pt>
                <c:pt idx="5710">
                  <c:v>17025</c:v>
                </c:pt>
                <c:pt idx="5711">
                  <c:v>16251</c:v>
                </c:pt>
                <c:pt idx="5712">
                  <c:v>14703</c:v>
                </c:pt>
                <c:pt idx="5713">
                  <c:v>13930</c:v>
                </c:pt>
                <c:pt idx="5714">
                  <c:v>13156</c:v>
                </c:pt>
                <c:pt idx="5715">
                  <c:v>10834</c:v>
                </c:pt>
                <c:pt idx="5716">
                  <c:v>27294</c:v>
                </c:pt>
                <c:pt idx="5717">
                  <c:v>26441</c:v>
                </c:pt>
                <c:pt idx="5718">
                  <c:v>25588</c:v>
                </c:pt>
                <c:pt idx="5719">
                  <c:v>24735</c:v>
                </c:pt>
                <c:pt idx="5720">
                  <c:v>23882</c:v>
                </c:pt>
                <c:pt idx="5721">
                  <c:v>23029</c:v>
                </c:pt>
                <c:pt idx="5722">
                  <c:v>22176</c:v>
                </c:pt>
                <c:pt idx="5723">
                  <c:v>21323</c:v>
                </c:pt>
                <c:pt idx="5724">
                  <c:v>20470</c:v>
                </c:pt>
                <c:pt idx="5725">
                  <c:v>19617</c:v>
                </c:pt>
                <c:pt idx="5726">
                  <c:v>18764</c:v>
                </c:pt>
                <c:pt idx="5727">
                  <c:v>17912</c:v>
                </c:pt>
                <c:pt idx="5728">
                  <c:v>16206</c:v>
                </c:pt>
                <c:pt idx="5729">
                  <c:v>15353</c:v>
                </c:pt>
                <c:pt idx="5730">
                  <c:v>14500</c:v>
                </c:pt>
                <c:pt idx="5731">
                  <c:v>11941</c:v>
                </c:pt>
                <c:pt idx="5732">
                  <c:v>26922</c:v>
                </c:pt>
                <c:pt idx="5733">
                  <c:v>26080</c:v>
                </c:pt>
                <c:pt idx="5734">
                  <c:v>25239</c:v>
                </c:pt>
                <c:pt idx="5735">
                  <c:v>24398</c:v>
                </c:pt>
                <c:pt idx="5736">
                  <c:v>23556</c:v>
                </c:pt>
                <c:pt idx="5737">
                  <c:v>22715</c:v>
                </c:pt>
                <c:pt idx="5738">
                  <c:v>21874</c:v>
                </c:pt>
                <c:pt idx="5739">
                  <c:v>21033</c:v>
                </c:pt>
                <c:pt idx="5740">
                  <c:v>20191</c:v>
                </c:pt>
                <c:pt idx="5741">
                  <c:v>19350</c:v>
                </c:pt>
                <c:pt idx="5742">
                  <c:v>18509</c:v>
                </c:pt>
                <c:pt idx="5743">
                  <c:v>17667</c:v>
                </c:pt>
                <c:pt idx="5744">
                  <c:v>15985</c:v>
                </c:pt>
                <c:pt idx="5745">
                  <c:v>15143</c:v>
                </c:pt>
                <c:pt idx="5746">
                  <c:v>14302</c:v>
                </c:pt>
                <c:pt idx="5747">
                  <c:v>11778</c:v>
                </c:pt>
                <c:pt idx="5748">
                  <c:v>25535</c:v>
                </c:pt>
                <c:pt idx="5749">
                  <c:v>24737</c:v>
                </c:pt>
                <c:pt idx="5750">
                  <c:v>23939</c:v>
                </c:pt>
                <c:pt idx="5751">
                  <c:v>23141</c:v>
                </c:pt>
                <c:pt idx="5752">
                  <c:v>22343</c:v>
                </c:pt>
                <c:pt idx="5753">
                  <c:v>21545</c:v>
                </c:pt>
                <c:pt idx="5754">
                  <c:v>20747</c:v>
                </c:pt>
                <c:pt idx="5755">
                  <c:v>19949</c:v>
                </c:pt>
                <c:pt idx="5756">
                  <c:v>19151</c:v>
                </c:pt>
                <c:pt idx="5757">
                  <c:v>18353</c:v>
                </c:pt>
                <c:pt idx="5758">
                  <c:v>17555</c:v>
                </c:pt>
                <c:pt idx="5759">
                  <c:v>16757</c:v>
                </c:pt>
                <c:pt idx="5760">
                  <c:v>15161</c:v>
                </c:pt>
                <c:pt idx="5761">
                  <c:v>14363</c:v>
                </c:pt>
                <c:pt idx="5762">
                  <c:v>13565</c:v>
                </c:pt>
                <c:pt idx="5763">
                  <c:v>11171</c:v>
                </c:pt>
                <c:pt idx="5764">
                  <c:v>22276</c:v>
                </c:pt>
                <c:pt idx="5765">
                  <c:v>21580</c:v>
                </c:pt>
                <c:pt idx="5766">
                  <c:v>20884</c:v>
                </c:pt>
                <c:pt idx="5767">
                  <c:v>20188</c:v>
                </c:pt>
                <c:pt idx="5768">
                  <c:v>19492</c:v>
                </c:pt>
                <c:pt idx="5769">
                  <c:v>18795</c:v>
                </c:pt>
                <c:pt idx="5770">
                  <c:v>18099</c:v>
                </c:pt>
                <c:pt idx="5771">
                  <c:v>17403</c:v>
                </c:pt>
                <c:pt idx="5772">
                  <c:v>16707</c:v>
                </c:pt>
                <c:pt idx="5773">
                  <c:v>16011</c:v>
                </c:pt>
                <c:pt idx="5774">
                  <c:v>15315</c:v>
                </c:pt>
                <c:pt idx="5775">
                  <c:v>14619</c:v>
                </c:pt>
                <c:pt idx="5776">
                  <c:v>13226</c:v>
                </c:pt>
                <c:pt idx="5777">
                  <c:v>12530</c:v>
                </c:pt>
                <c:pt idx="5778">
                  <c:v>11834</c:v>
                </c:pt>
                <c:pt idx="5779">
                  <c:v>9746</c:v>
                </c:pt>
                <c:pt idx="5780">
                  <c:v>26104</c:v>
                </c:pt>
                <c:pt idx="5781">
                  <c:v>25336</c:v>
                </c:pt>
                <c:pt idx="5782">
                  <c:v>24568</c:v>
                </c:pt>
                <c:pt idx="5783">
                  <c:v>23801</c:v>
                </c:pt>
                <c:pt idx="5784">
                  <c:v>23033</c:v>
                </c:pt>
                <c:pt idx="5785">
                  <c:v>28388</c:v>
                </c:pt>
                <c:pt idx="5786">
                  <c:v>27553</c:v>
                </c:pt>
                <c:pt idx="5787">
                  <c:v>26718</c:v>
                </c:pt>
                <c:pt idx="5788">
                  <c:v>25883</c:v>
                </c:pt>
                <c:pt idx="5789">
                  <c:v>25048</c:v>
                </c:pt>
                <c:pt idx="5790">
                  <c:v>27956</c:v>
                </c:pt>
                <c:pt idx="5791">
                  <c:v>27134</c:v>
                </c:pt>
                <c:pt idx="5792">
                  <c:v>26312</c:v>
                </c:pt>
                <c:pt idx="5793">
                  <c:v>25489</c:v>
                </c:pt>
                <c:pt idx="5794">
                  <c:v>24667</c:v>
                </c:pt>
                <c:pt idx="5795">
                  <c:v>26494</c:v>
                </c:pt>
                <c:pt idx="5796">
                  <c:v>25714</c:v>
                </c:pt>
                <c:pt idx="5797">
                  <c:v>24935</c:v>
                </c:pt>
                <c:pt idx="5798">
                  <c:v>24156</c:v>
                </c:pt>
                <c:pt idx="5799">
                  <c:v>23377</c:v>
                </c:pt>
                <c:pt idx="5800">
                  <c:v>23271</c:v>
                </c:pt>
                <c:pt idx="5801">
                  <c:v>22586</c:v>
                </c:pt>
                <c:pt idx="5802">
                  <c:v>21902</c:v>
                </c:pt>
                <c:pt idx="5803">
                  <c:v>21217</c:v>
                </c:pt>
                <c:pt idx="5804">
                  <c:v>20533</c:v>
                </c:pt>
                <c:pt idx="5805">
                  <c:v>25758</c:v>
                </c:pt>
                <c:pt idx="5806">
                  <c:v>24977</c:v>
                </c:pt>
                <c:pt idx="5807">
                  <c:v>24197</c:v>
                </c:pt>
                <c:pt idx="5808">
                  <c:v>23416</c:v>
                </c:pt>
                <c:pt idx="5809">
                  <c:v>22636</c:v>
                </c:pt>
                <c:pt idx="5810">
                  <c:v>21855</c:v>
                </c:pt>
                <c:pt idx="5811">
                  <c:v>21075</c:v>
                </c:pt>
                <c:pt idx="5812">
                  <c:v>20294</c:v>
                </c:pt>
                <c:pt idx="5813">
                  <c:v>19514</c:v>
                </c:pt>
                <c:pt idx="5814">
                  <c:v>18733</c:v>
                </c:pt>
                <c:pt idx="5815">
                  <c:v>27870</c:v>
                </c:pt>
                <c:pt idx="5816">
                  <c:v>27025</c:v>
                </c:pt>
                <c:pt idx="5817">
                  <c:v>26181</c:v>
                </c:pt>
                <c:pt idx="5818">
                  <c:v>25336</c:v>
                </c:pt>
                <c:pt idx="5819">
                  <c:v>24492</c:v>
                </c:pt>
                <c:pt idx="5820">
                  <c:v>23647</c:v>
                </c:pt>
                <c:pt idx="5821">
                  <c:v>22803</c:v>
                </c:pt>
                <c:pt idx="5822">
                  <c:v>21958</c:v>
                </c:pt>
                <c:pt idx="5823">
                  <c:v>21114</c:v>
                </c:pt>
                <c:pt idx="5824">
                  <c:v>20269</c:v>
                </c:pt>
                <c:pt idx="5825">
                  <c:v>27267</c:v>
                </c:pt>
                <c:pt idx="5826">
                  <c:v>26441</c:v>
                </c:pt>
                <c:pt idx="5827">
                  <c:v>25615</c:v>
                </c:pt>
                <c:pt idx="5828">
                  <c:v>24788</c:v>
                </c:pt>
                <c:pt idx="5829">
                  <c:v>23962</c:v>
                </c:pt>
                <c:pt idx="5830">
                  <c:v>23136</c:v>
                </c:pt>
                <c:pt idx="5831">
                  <c:v>22310</c:v>
                </c:pt>
                <c:pt idx="5832">
                  <c:v>21483</c:v>
                </c:pt>
                <c:pt idx="5833">
                  <c:v>20657</c:v>
                </c:pt>
                <c:pt idx="5834">
                  <c:v>19831</c:v>
                </c:pt>
                <c:pt idx="5835">
                  <c:v>25702</c:v>
                </c:pt>
                <c:pt idx="5836">
                  <c:v>24923</c:v>
                </c:pt>
                <c:pt idx="5837">
                  <c:v>24144</c:v>
                </c:pt>
                <c:pt idx="5838">
                  <c:v>23365</c:v>
                </c:pt>
                <c:pt idx="5839">
                  <c:v>22586</c:v>
                </c:pt>
                <c:pt idx="5840">
                  <c:v>21808</c:v>
                </c:pt>
                <c:pt idx="5841">
                  <c:v>21029</c:v>
                </c:pt>
                <c:pt idx="5842">
                  <c:v>20250</c:v>
                </c:pt>
                <c:pt idx="5843">
                  <c:v>19471</c:v>
                </c:pt>
                <c:pt idx="5844">
                  <c:v>18692</c:v>
                </c:pt>
                <c:pt idx="5845">
                  <c:v>22446</c:v>
                </c:pt>
                <c:pt idx="5846">
                  <c:v>21766</c:v>
                </c:pt>
                <c:pt idx="5847">
                  <c:v>21086</c:v>
                </c:pt>
                <c:pt idx="5848">
                  <c:v>20406</c:v>
                </c:pt>
                <c:pt idx="5849">
                  <c:v>19725</c:v>
                </c:pt>
                <c:pt idx="5850">
                  <c:v>19045</c:v>
                </c:pt>
                <c:pt idx="5851">
                  <c:v>18365</c:v>
                </c:pt>
                <c:pt idx="5852">
                  <c:v>17685</c:v>
                </c:pt>
                <c:pt idx="5853">
                  <c:v>17005</c:v>
                </c:pt>
                <c:pt idx="5854">
                  <c:v>16324</c:v>
                </c:pt>
                <c:pt idx="5855">
                  <c:v>26581</c:v>
                </c:pt>
                <c:pt idx="5856">
                  <c:v>25799</c:v>
                </c:pt>
                <c:pt idx="5857">
                  <c:v>25018</c:v>
                </c:pt>
                <c:pt idx="5858">
                  <c:v>24236</c:v>
                </c:pt>
                <c:pt idx="5859">
                  <c:v>23454</c:v>
                </c:pt>
                <c:pt idx="5860">
                  <c:v>22672</c:v>
                </c:pt>
                <c:pt idx="5861">
                  <c:v>21890</c:v>
                </c:pt>
                <c:pt idx="5862">
                  <c:v>21109</c:v>
                </c:pt>
                <c:pt idx="5863">
                  <c:v>20327</c:v>
                </c:pt>
                <c:pt idx="5864">
                  <c:v>19545</c:v>
                </c:pt>
                <c:pt idx="5865">
                  <c:v>18763</c:v>
                </c:pt>
                <c:pt idx="5866">
                  <c:v>28808</c:v>
                </c:pt>
                <c:pt idx="5867">
                  <c:v>27961</c:v>
                </c:pt>
                <c:pt idx="5868">
                  <c:v>27114</c:v>
                </c:pt>
                <c:pt idx="5869">
                  <c:v>26267</c:v>
                </c:pt>
                <c:pt idx="5870">
                  <c:v>25419</c:v>
                </c:pt>
                <c:pt idx="5871">
                  <c:v>24572</c:v>
                </c:pt>
                <c:pt idx="5872">
                  <c:v>23725</c:v>
                </c:pt>
                <c:pt idx="5873">
                  <c:v>22877</c:v>
                </c:pt>
                <c:pt idx="5874">
                  <c:v>22030</c:v>
                </c:pt>
                <c:pt idx="5875">
                  <c:v>21183</c:v>
                </c:pt>
                <c:pt idx="5876">
                  <c:v>20335</c:v>
                </c:pt>
                <c:pt idx="5877">
                  <c:v>28152</c:v>
                </c:pt>
                <c:pt idx="5878">
                  <c:v>27324</c:v>
                </c:pt>
                <c:pt idx="5879">
                  <c:v>26496</c:v>
                </c:pt>
                <c:pt idx="5880">
                  <c:v>25668</c:v>
                </c:pt>
                <c:pt idx="5881">
                  <c:v>24840</c:v>
                </c:pt>
                <c:pt idx="5882">
                  <c:v>24012</c:v>
                </c:pt>
                <c:pt idx="5883">
                  <c:v>23184</c:v>
                </c:pt>
                <c:pt idx="5884">
                  <c:v>22356</c:v>
                </c:pt>
                <c:pt idx="5885">
                  <c:v>21528</c:v>
                </c:pt>
                <c:pt idx="5886">
                  <c:v>20700</c:v>
                </c:pt>
                <c:pt idx="5887">
                  <c:v>19872</c:v>
                </c:pt>
                <c:pt idx="5888">
                  <c:v>26490</c:v>
                </c:pt>
                <c:pt idx="5889">
                  <c:v>25711</c:v>
                </c:pt>
                <c:pt idx="5890">
                  <c:v>24932</c:v>
                </c:pt>
                <c:pt idx="5891">
                  <c:v>24153</c:v>
                </c:pt>
                <c:pt idx="5892">
                  <c:v>23374</c:v>
                </c:pt>
                <c:pt idx="5893">
                  <c:v>22594</c:v>
                </c:pt>
                <c:pt idx="5894">
                  <c:v>21815</c:v>
                </c:pt>
                <c:pt idx="5895">
                  <c:v>21036</c:v>
                </c:pt>
                <c:pt idx="5896">
                  <c:v>20257</c:v>
                </c:pt>
                <c:pt idx="5897">
                  <c:v>19478</c:v>
                </c:pt>
                <c:pt idx="5898">
                  <c:v>18699</c:v>
                </c:pt>
                <c:pt idx="5899">
                  <c:v>23054</c:v>
                </c:pt>
                <c:pt idx="5900">
                  <c:v>22376</c:v>
                </c:pt>
                <c:pt idx="5901">
                  <c:v>21698</c:v>
                </c:pt>
                <c:pt idx="5902">
                  <c:v>21020</c:v>
                </c:pt>
                <c:pt idx="5903">
                  <c:v>20342</c:v>
                </c:pt>
                <c:pt idx="5904">
                  <c:v>19664</c:v>
                </c:pt>
                <c:pt idx="5905">
                  <c:v>18986</c:v>
                </c:pt>
                <c:pt idx="5906">
                  <c:v>18308</c:v>
                </c:pt>
                <c:pt idx="5907">
                  <c:v>17630</c:v>
                </c:pt>
                <c:pt idx="5908">
                  <c:v>16952</c:v>
                </c:pt>
                <c:pt idx="5909">
                  <c:v>16274</c:v>
                </c:pt>
                <c:pt idx="5910">
                  <c:v>24748</c:v>
                </c:pt>
                <c:pt idx="5911">
                  <c:v>23998</c:v>
                </c:pt>
                <c:pt idx="5912">
                  <c:v>23248</c:v>
                </c:pt>
                <c:pt idx="5913">
                  <c:v>27086</c:v>
                </c:pt>
                <c:pt idx="5914">
                  <c:v>26266</c:v>
                </c:pt>
                <c:pt idx="5915">
                  <c:v>25445</c:v>
                </c:pt>
                <c:pt idx="5916">
                  <c:v>27010</c:v>
                </c:pt>
                <c:pt idx="5917">
                  <c:v>26191</c:v>
                </c:pt>
                <c:pt idx="5918">
                  <c:v>25373</c:v>
                </c:pt>
                <c:pt idx="5919">
                  <c:v>25942</c:v>
                </c:pt>
                <c:pt idx="5920">
                  <c:v>25156</c:v>
                </c:pt>
                <c:pt idx="5921">
                  <c:v>24369</c:v>
                </c:pt>
                <c:pt idx="5922">
                  <c:v>23176</c:v>
                </c:pt>
                <c:pt idx="5923">
                  <c:v>22474</c:v>
                </c:pt>
                <c:pt idx="5924">
                  <c:v>21772</c:v>
                </c:pt>
                <c:pt idx="5925">
                  <c:v>25206</c:v>
                </c:pt>
                <c:pt idx="5926">
                  <c:v>24465</c:v>
                </c:pt>
                <c:pt idx="5927">
                  <c:v>23723</c:v>
                </c:pt>
                <c:pt idx="5928">
                  <c:v>22982</c:v>
                </c:pt>
                <c:pt idx="5929">
                  <c:v>27635</c:v>
                </c:pt>
                <c:pt idx="5930">
                  <c:v>26822</c:v>
                </c:pt>
                <c:pt idx="5931">
                  <c:v>26009</c:v>
                </c:pt>
                <c:pt idx="5932">
                  <c:v>25196</c:v>
                </c:pt>
                <c:pt idx="5933">
                  <c:v>27753</c:v>
                </c:pt>
                <c:pt idx="5934">
                  <c:v>26937</c:v>
                </c:pt>
                <c:pt idx="5935">
                  <c:v>26121</c:v>
                </c:pt>
                <c:pt idx="5936">
                  <c:v>25304</c:v>
                </c:pt>
                <c:pt idx="5937">
                  <c:v>26896</c:v>
                </c:pt>
                <c:pt idx="5938">
                  <c:v>26105</c:v>
                </c:pt>
                <c:pt idx="5939">
                  <c:v>25313</c:v>
                </c:pt>
                <c:pt idx="5940">
                  <c:v>24522</c:v>
                </c:pt>
                <c:pt idx="5941">
                  <c:v>24297</c:v>
                </c:pt>
                <c:pt idx="5942">
                  <c:v>23582</c:v>
                </c:pt>
                <c:pt idx="5943">
                  <c:v>22868</c:v>
                </c:pt>
                <c:pt idx="5944">
                  <c:v>22153</c:v>
                </c:pt>
                <c:pt idx="5945">
                  <c:v>25001</c:v>
                </c:pt>
                <c:pt idx="5946">
                  <c:v>24266</c:v>
                </c:pt>
                <c:pt idx="5947">
                  <c:v>23530</c:v>
                </c:pt>
                <c:pt idx="5948">
                  <c:v>22795</c:v>
                </c:pt>
                <c:pt idx="5949">
                  <c:v>22060</c:v>
                </c:pt>
                <c:pt idx="5950">
                  <c:v>27413</c:v>
                </c:pt>
                <c:pt idx="5951">
                  <c:v>26607</c:v>
                </c:pt>
                <c:pt idx="5952">
                  <c:v>25801</c:v>
                </c:pt>
                <c:pt idx="5953">
                  <c:v>24994</c:v>
                </c:pt>
                <c:pt idx="5954">
                  <c:v>24188</c:v>
                </c:pt>
                <c:pt idx="5955">
                  <c:v>27680</c:v>
                </c:pt>
                <c:pt idx="5956">
                  <c:v>26865</c:v>
                </c:pt>
                <c:pt idx="5957">
                  <c:v>26051</c:v>
                </c:pt>
                <c:pt idx="5958">
                  <c:v>25237</c:v>
                </c:pt>
                <c:pt idx="5959">
                  <c:v>24423</c:v>
                </c:pt>
                <c:pt idx="5960">
                  <c:v>27011</c:v>
                </c:pt>
                <c:pt idx="5961">
                  <c:v>26216</c:v>
                </c:pt>
                <c:pt idx="5962">
                  <c:v>25422</c:v>
                </c:pt>
                <c:pt idx="5963">
                  <c:v>24627</c:v>
                </c:pt>
                <c:pt idx="5964">
                  <c:v>23833</c:v>
                </c:pt>
                <c:pt idx="5965">
                  <c:v>24630</c:v>
                </c:pt>
                <c:pt idx="5966">
                  <c:v>23905</c:v>
                </c:pt>
                <c:pt idx="5967">
                  <c:v>23181</c:v>
                </c:pt>
                <c:pt idx="5968">
                  <c:v>22456</c:v>
                </c:pt>
                <c:pt idx="5969">
                  <c:v>21732</c:v>
                </c:pt>
                <c:pt idx="5970">
                  <c:v>25001</c:v>
                </c:pt>
                <c:pt idx="5971">
                  <c:v>24266</c:v>
                </c:pt>
                <c:pt idx="5972">
                  <c:v>23530</c:v>
                </c:pt>
                <c:pt idx="5973">
                  <c:v>22795</c:v>
                </c:pt>
                <c:pt idx="5974">
                  <c:v>22060</c:v>
                </c:pt>
                <c:pt idx="5975">
                  <c:v>27413</c:v>
                </c:pt>
                <c:pt idx="5976">
                  <c:v>26607</c:v>
                </c:pt>
                <c:pt idx="5977">
                  <c:v>25801</c:v>
                </c:pt>
                <c:pt idx="5978">
                  <c:v>24994</c:v>
                </c:pt>
                <c:pt idx="5979">
                  <c:v>24188</c:v>
                </c:pt>
                <c:pt idx="5980">
                  <c:v>27680</c:v>
                </c:pt>
                <c:pt idx="5981">
                  <c:v>26865</c:v>
                </c:pt>
                <c:pt idx="5982">
                  <c:v>26051</c:v>
                </c:pt>
                <c:pt idx="5983">
                  <c:v>25237</c:v>
                </c:pt>
                <c:pt idx="5984">
                  <c:v>24423</c:v>
                </c:pt>
                <c:pt idx="5985">
                  <c:v>27011</c:v>
                </c:pt>
                <c:pt idx="5986">
                  <c:v>26216</c:v>
                </c:pt>
                <c:pt idx="5987">
                  <c:v>25422</c:v>
                </c:pt>
                <c:pt idx="5988">
                  <c:v>24627</c:v>
                </c:pt>
                <c:pt idx="5989">
                  <c:v>23833</c:v>
                </c:pt>
                <c:pt idx="5990">
                  <c:v>24630</c:v>
                </c:pt>
                <c:pt idx="5991">
                  <c:v>23905</c:v>
                </c:pt>
                <c:pt idx="5992">
                  <c:v>23181</c:v>
                </c:pt>
                <c:pt idx="5993">
                  <c:v>22456</c:v>
                </c:pt>
                <c:pt idx="5994">
                  <c:v>21732</c:v>
                </c:pt>
                <c:pt idx="5995">
                  <c:v>25560</c:v>
                </c:pt>
                <c:pt idx="5996">
                  <c:v>24808</c:v>
                </c:pt>
                <c:pt idx="5997">
                  <c:v>24056</c:v>
                </c:pt>
                <c:pt idx="5998">
                  <c:v>23305</c:v>
                </c:pt>
                <c:pt idx="5999">
                  <c:v>22553</c:v>
                </c:pt>
                <c:pt idx="6000">
                  <c:v>27915</c:v>
                </c:pt>
                <c:pt idx="6001">
                  <c:v>27094</c:v>
                </c:pt>
                <c:pt idx="6002">
                  <c:v>26273</c:v>
                </c:pt>
                <c:pt idx="6003">
                  <c:v>25452</c:v>
                </c:pt>
                <c:pt idx="6004">
                  <c:v>24631</c:v>
                </c:pt>
                <c:pt idx="6005">
                  <c:v>27849</c:v>
                </c:pt>
                <c:pt idx="6006">
                  <c:v>27030</c:v>
                </c:pt>
                <c:pt idx="6007">
                  <c:v>26211</c:v>
                </c:pt>
                <c:pt idx="6008">
                  <c:v>25392</c:v>
                </c:pt>
                <c:pt idx="6009">
                  <c:v>24573</c:v>
                </c:pt>
                <c:pt idx="6010">
                  <c:v>26799</c:v>
                </c:pt>
                <c:pt idx="6011">
                  <c:v>26010</c:v>
                </c:pt>
                <c:pt idx="6012">
                  <c:v>25222</c:v>
                </c:pt>
                <c:pt idx="6013">
                  <c:v>24434</c:v>
                </c:pt>
                <c:pt idx="6014">
                  <c:v>23646</c:v>
                </c:pt>
                <c:pt idx="6015">
                  <c:v>24018</c:v>
                </c:pt>
                <c:pt idx="6016">
                  <c:v>23312</c:v>
                </c:pt>
                <c:pt idx="6017">
                  <c:v>22605</c:v>
                </c:pt>
                <c:pt idx="6018">
                  <c:v>21899</c:v>
                </c:pt>
                <c:pt idx="6019">
                  <c:v>21193</c:v>
                </c:pt>
                <c:pt idx="6020">
                  <c:v>26210</c:v>
                </c:pt>
                <c:pt idx="6021">
                  <c:v>25439</c:v>
                </c:pt>
                <c:pt idx="6022">
                  <c:v>24668</c:v>
                </c:pt>
                <c:pt idx="6023">
                  <c:v>23898</c:v>
                </c:pt>
                <c:pt idx="6024">
                  <c:v>23127</c:v>
                </c:pt>
                <c:pt idx="6025">
                  <c:v>22356</c:v>
                </c:pt>
                <c:pt idx="6026">
                  <c:v>28718</c:v>
                </c:pt>
                <c:pt idx="6027">
                  <c:v>27873</c:v>
                </c:pt>
                <c:pt idx="6028">
                  <c:v>27028</c:v>
                </c:pt>
                <c:pt idx="6029">
                  <c:v>26184</c:v>
                </c:pt>
                <c:pt idx="6030">
                  <c:v>25339</c:v>
                </c:pt>
                <c:pt idx="6031">
                  <c:v>24494</c:v>
                </c:pt>
                <c:pt idx="6032">
                  <c:v>28246</c:v>
                </c:pt>
                <c:pt idx="6033">
                  <c:v>27416</c:v>
                </c:pt>
                <c:pt idx="6034">
                  <c:v>26585</c:v>
                </c:pt>
                <c:pt idx="6035">
                  <c:v>25754</c:v>
                </c:pt>
                <c:pt idx="6036">
                  <c:v>24923</c:v>
                </c:pt>
                <c:pt idx="6037">
                  <c:v>24092</c:v>
                </c:pt>
                <c:pt idx="6038">
                  <c:v>26704</c:v>
                </c:pt>
                <c:pt idx="6039">
                  <c:v>25918</c:v>
                </c:pt>
                <c:pt idx="6040">
                  <c:v>25133</c:v>
                </c:pt>
                <c:pt idx="6041">
                  <c:v>24347</c:v>
                </c:pt>
                <c:pt idx="6042">
                  <c:v>23562</c:v>
                </c:pt>
                <c:pt idx="6043">
                  <c:v>22777</c:v>
                </c:pt>
                <c:pt idx="6044">
                  <c:v>23272</c:v>
                </c:pt>
                <c:pt idx="6045">
                  <c:v>22587</c:v>
                </c:pt>
                <c:pt idx="6046">
                  <c:v>21903</c:v>
                </c:pt>
                <c:pt idx="6047">
                  <c:v>21218</c:v>
                </c:pt>
                <c:pt idx="6048">
                  <c:v>20534</c:v>
                </c:pt>
                <c:pt idx="6049">
                  <c:v>19849</c:v>
                </c:pt>
                <c:pt idx="6050">
                  <c:v>28644</c:v>
                </c:pt>
                <c:pt idx="6051">
                  <c:v>27825</c:v>
                </c:pt>
                <c:pt idx="6052">
                  <c:v>27007</c:v>
                </c:pt>
                <c:pt idx="6053">
                  <c:v>26189</c:v>
                </c:pt>
                <c:pt idx="6054">
                  <c:v>31012</c:v>
                </c:pt>
                <c:pt idx="6055">
                  <c:v>30126</c:v>
                </c:pt>
                <c:pt idx="6056">
                  <c:v>29240</c:v>
                </c:pt>
                <c:pt idx="6057">
                  <c:v>28354</c:v>
                </c:pt>
                <c:pt idx="6058">
                  <c:v>31142</c:v>
                </c:pt>
                <c:pt idx="6059">
                  <c:v>30252</c:v>
                </c:pt>
                <c:pt idx="6060">
                  <c:v>29362</c:v>
                </c:pt>
                <c:pt idx="6061">
                  <c:v>28472</c:v>
                </c:pt>
                <c:pt idx="6062">
                  <c:v>30431</c:v>
                </c:pt>
                <c:pt idx="6063">
                  <c:v>29561</c:v>
                </c:pt>
                <c:pt idx="6064">
                  <c:v>28692</c:v>
                </c:pt>
                <c:pt idx="6065">
                  <c:v>27822</c:v>
                </c:pt>
                <c:pt idx="6066">
                  <c:v>27867</c:v>
                </c:pt>
                <c:pt idx="6067">
                  <c:v>27071</c:v>
                </c:pt>
                <c:pt idx="6068">
                  <c:v>26275</c:v>
                </c:pt>
                <c:pt idx="6069">
                  <c:v>25478</c:v>
                </c:pt>
                <c:pt idx="6070">
                  <c:v>27728</c:v>
                </c:pt>
                <c:pt idx="6071">
                  <c:v>26912</c:v>
                </c:pt>
                <c:pt idx="6072">
                  <c:v>26097</c:v>
                </c:pt>
                <c:pt idx="6073">
                  <c:v>25281</c:v>
                </c:pt>
                <c:pt idx="6074">
                  <c:v>24466</c:v>
                </c:pt>
                <c:pt idx="6075">
                  <c:v>29996</c:v>
                </c:pt>
                <c:pt idx="6076">
                  <c:v>29113</c:v>
                </c:pt>
                <c:pt idx="6077">
                  <c:v>28231</c:v>
                </c:pt>
                <c:pt idx="6078">
                  <c:v>27349</c:v>
                </c:pt>
                <c:pt idx="6079">
                  <c:v>26467</c:v>
                </c:pt>
                <c:pt idx="6080">
                  <c:v>30197</c:v>
                </c:pt>
                <c:pt idx="6081">
                  <c:v>29309</c:v>
                </c:pt>
                <c:pt idx="6082">
                  <c:v>28421</c:v>
                </c:pt>
                <c:pt idx="6083">
                  <c:v>27533</c:v>
                </c:pt>
                <c:pt idx="6084">
                  <c:v>26644</c:v>
                </c:pt>
                <c:pt idx="6085">
                  <c:v>29619</c:v>
                </c:pt>
                <c:pt idx="6086">
                  <c:v>28748</c:v>
                </c:pt>
                <c:pt idx="6087">
                  <c:v>27877</c:v>
                </c:pt>
                <c:pt idx="6088">
                  <c:v>27006</c:v>
                </c:pt>
                <c:pt idx="6089">
                  <c:v>26135</c:v>
                </c:pt>
                <c:pt idx="6090">
                  <c:v>27284</c:v>
                </c:pt>
                <c:pt idx="6091">
                  <c:v>26482</c:v>
                </c:pt>
                <c:pt idx="6092">
                  <c:v>25679</c:v>
                </c:pt>
                <c:pt idx="6093">
                  <c:v>24877</c:v>
                </c:pt>
                <c:pt idx="6094">
                  <c:v>24074</c:v>
                </c:pt>
                <c:pt idx="6095">
                  <c:v>27728</c:v>
                </c:pt>
                <c:pt idx="6096">
                  <c:v>26912</c:v>
                </c:pt>
                <c:pt idx="6097">
                  <c:v>26097</c:v>
                </c:pt>
                <c:pt idx="6098">
                  <c:v>25281</c:v>
                </c:pt>
                <c:pt idx="6099">
                  <c:v>24466</c:v>
                </c:pt>
                <c:pt idx="6100">
                  <c:v>29996</c:v>
                </c:pt>
                <c:pt idx="6101">
                  <c:v>29113</c:v>
                </c:pt>
                <c:pt idx="6102">
                  <c:v>28231</c:v>
                </c:pt>
                <c:pt idx="6103">
                  <c:v>27349</c:v>
                </c:pt>
                <c:pt idx="6104">
                  <c:v>26467</c:v>
                </c:pt>
                <c:pt idx="6105">
                  <c:v>30197</c:v>
                </c:pt>
                <c:pt idx="6106">
                  <c:v>29309</c:v>
                </c:pt>
                <c:pt idx="6107">
                  <c:v>28421</c:v>
                </c:pt>
                <c:pt idx="6108">
                  <c:v>27533</c:v>
                </c:pt>
                <c:pt idx="6109">
                  <c:v>26644</c:v>
                </c:pt>
                <c:pt idx="6110">
                  <c:v>29619</c:v>
                </c:pt>
                <c:pt idx="6111">
                  <c:v>28748</c:v>
                </c:pt>
                <c:pt idx="6112">
                  <c:v>27877</c:v>
                </c:pt>
                <c:pt idx="6113">
                  <c:v>27006</c:v>
                </c:pt>
                <c:pt idx="6114">
                  <c:v>26135</c:v>
                </c:pt>
                <c:pt idx="6115">
                  <c:v>27284</c:v>
                </c:pt>
                <c:pt idx="6116">
                  <c:v>26482</c:v>
                </c:pt>
                <c:pt idx="6117">
                  <c:v>25679</c:v>
                </c:pt>
                <c:pt idx="6118">
                  <c:v>24877</c:v>
                </c:pt>
                <c:pt idx="6119">
                  <c:v>24074</c:v>
                </c:pt>
                <c:pt idx="6120">
                  <c:v>29392</c:v>
                </c:pt>
                <c:pt idx="6121">
                  <c:v>28527</c:v>
                </c:pt>
                <c:pt idx="6122">
                  <c:v>27663</c:v>
                </c:pt>
                <c:pt idx="6123">
                  <c:v>26798</c:v>
                </c:pt>
                <c:pt idx="6124">
                  <c:v>25934</c:v>
                </c:pt>
                <c:pt idx="6125">
                  <c:v>25069</c:v>
                </c:pt>
                <c:pt idx="6126">
                  <c:v>24205</c:v>
                </c:pt>
                <c:pt idx="6127">
                  <c:v>23340</c:v>
                </c:pt>
                <c:pt idx="6128">
                  <c:v>22476</c:v>
                </c:pt>
                <c:pt idx="6129">
                  <c:v>21611</c:v>
                </c:pt>
                <c:pt idx="6130">
                  <c:v>20747</c:v>
                </c:pt>
                <c:pt idx="6131">
                  <c:v>31636</c:v>
                </c:pt>
                <c:pt idx="6132">
                  <c:v>30706</c:v>
                </c:pt>
                <c:pt idx="6133">
                  <c:v>29775</c:v>
                </c:pt>
                <c:pt idx="6134">
                  <c:v>28845</c:v>
                </c:pt>
                <c:pt idx="6135">
                  <c:v>27914</c:v>
                </c:pt>
                <c:pt idx="6136">
                  <c:v>26984</c:v>
                </c:pt>
                <c:pt idx="6137">
                  <c:v>26053</c:v>
                </c:pt>
                <c:pt idx="6138">
                  <c:v>25123</c:v>
                </c:pt>
                <c:pt idx="6139">
                  <c:v>24192</c:v>
                </c:pt>
                <c:pt idx="6140">
                  <c:v>23262</c:v>
                </c:pt>
                <c:pt idx="6141">
                  <c:v>22331</c:v>
                </c:pt>
                <c:pt idx="6142">
                  <c:v>30904</c:v>
                </c:pt>
                <c:pt idx="6143">
                  <c:v>29995</c:v>
                </c:pt>
                <c:pt idx="6144">
                  <c:v>29086</c:v>
                </c:pt>
                <c:pt idx="6145">
                  <c:v>28177</c:v>
                </c:pt>
                <c:pt idx="6146">
                  <c:v>27268</c:v>
                </c:pt>
                <c:pt idx="6147">
                  <c:v>26359</c:v>
                </c:pt>
                <c:pt idx="6148">
                  <c:v>25450</c:v>
                </c:pt>
                <c:pt idx="6149">
                  <c:v>24541</c:v>
                </c:pt>
                <c:pt idx="6150">
                  <c:v>23632</c:v>
                </c:pt>
                <c:pt idx="6151">
                  <c:v>22723</c:v>
                </c:pt>
                <c:pt idx="6152">
                  <c:v>21814</c:v>
                </c:pt>
                <c:pt idx="6153">
                  <c:v>29252</c:v>
                </c:pt>
                <c:pt idx="6154">
                  <c:v>28391</c:v>
                </c:pt>
                <c:pt idx="6155">
                  <c:v>27531</c:v>
                </c:pt>
                <c:pt idx="6156">
                  <c:v>26671</c:v>
                </c:pt>
                <c:pt idx="6157">
                  <c:v>25810</c:v>
                </c:pt>
                <c:pt idx="6158">
                  <c:v>24950</c:v>
                </c:pt>
                <c:pt idx="6159">
                  <c:v>24090</c:v>
                </c:pt>
                <c:pt idx="6160">
                  <c:v>23229</c:v>
                </c:pt>
                <c:pt idx="6161">
                  <c:v>22369</c:v>
                </c:pt>
                <c:pt idx="6162">
                  <c:v>21509</c:v>
                </c:pt>
                <c:pt idx="6163">
                  <c:v>20648</c:v>
                </c:pt>
                <c:pt idx="6164">
                  <c:v>25639</c:v>
                </c:pt>
                <c:pt idx="6165">
                  <c:v>24884</c:v>
                </c:pt>
                <c:pt idx="6166">
                  <c:v>24130</c:v>
                </c:pt>
                <c:pt idx="6167">
                  <c:v>23376</c:v>
                </c:pt>
                <c:pt idx="6168">
                  <c:v>22622</c:v>
                </c:pt>
                <c:pt idx="6169">
                  <c:v>21868</c:v>
                </c:pt>
                <c:pt idx="6170">
                  <c:v>21114</c:v>
                </c:pt>
                <c:pt idx="6171">
                  <c:v>20360</c:v>
                </c:pt>
                <c:pt idx="6172">
                  <c:v>19606</c:v>
                </c:pt>
                <c:pt idx="6173">
                  <c:v>18852</c:v>
                </c:pt>
                <c:pt idx="6174">
                  <c:v>18098</c:v>
                </c:pt>
                <c:pt idx="6175">
                  <c:v>28506</c:v>
                </c:pt>
                <c:pt idx="6176">
                  <c:v>27642</c:v>
                </c:pt>
                <c:pt idx="6177">
                  <c:v>26778</c:v>
                </c:pt>
                <c:pt idx="6178">
                  <c:v>25914</c:v>
                </c:pt>
                <c:pt idx="6179">
                  <c:v>25051</c:v>
                </c:pt>
                <c:pt idx="6180">
                  <c:v>24187</c:v>
                </c:pt>
                <c:pt idx="6181">
                  <c:v>23323</c:v>
                </c:pt>
                <c:pt idx="6182">
                  <c:v>22459</c:v>
                </c:pt>
                <c:pt idx="6183">
                  <c:v>21595</c:v>
                </c:pt>
                <c:pt idx="6184">
                  <c:v>20732</c:v>
                </c:pt>
                <c:pt idx="6185">
                  <c:v>19868</c:v>
                </c:pt>
                <c:pt idx="6186">
                  <c:v>19004</c:v>
                </c:pt>
                <c:pt idx="6187">
                  <c:v>18140</c:v>
                </c:pt>
                <c:pt idx="6188">
                  <c:v>16412</c:v>
                </c:pt>
                <c:pt idx="6189">
                  <c:v>14685</c:v>
                </c:pt>
                <c:pt idx="6190">
                  <c:v>30796</c:v>
                </c:pt>
                <c:pt idx="6191">
                  <c:v>29863</c:v>
                </c:pt>
                <c:pt idx="6192">
                  <c:v>28930</c:v>
                </c:pt>
                <c:pt idx="6193">
                  <c:v>27996</c:v>
                </c:pt>
                <c:pt idx="6194">
                  <c:v>27063</c:v>
                </c:pt>
                <c:pt idx="6195">
                  <c:v>26130</c:v>
                </c:pt>
                <c:pt idx="6196">
                  <c:v>25197</c:v>
                </c:pt>
                <c:pt idx="6197">
                  <c:v>24263</c:v>
                </c:pt>
                <c:pt idx="6198">
                  <c:v>23330</c:v>
                </c:pt>
                <c:pt idx="6199">
                  <c:v>22397</c:v>
                </c:pt>
                <c:pt idx="6200">
                  <c:v>21464</c:v>
                </c:pt>
                <c:pt idx="6201">
                  <c:v>20531</c:v>
                </c:pt>
                <c:pt idx="6202">
                  <c:v>19597</c:v>
                </c:pt>
                <c:pt idx="6203">
                  <c:v>17731</c:v>
                </c:pt>
                <c:pt idx="6204">
                  <c:v>15865</c:v>
                </c:pt>
                <c:pt idx="6205">
                  <c:v>30165</c:v>
                </c:pt>
                <c:pt idx="6206">
                  <c:v>29251</c:v>
                </c:pt>
                <c:pt idx="6207">
                  <c:v>28336</c:v>
                </c:pt>
                <c:pt idx="6208">
                  <c:v>27422</c:v>
                </c:pt>
                <c:pt idx="6209">
                  <c:v>26508</c:v>
                </c:pt>
                <c:pt idx="6210">
                  <c:v>25594</c:v>
                </c:pt>
                <c:pt idx="6211">
                  <c:v>24680</c:v>
                </c:pt>
                <c:pt idx="6212">
                  <c:v>23766</c:v>
                </c:pt>
                <c:pt idx="6213">
                  <c:v>22852</c:v>
                </c:pt>
                <c:pt idx="6214">
                  <c:v>21938</c:v>
                </c:pt>
                <c:pt idx="6215">
                  <c:v>21024</c:v>
                </c:pt>
                <c:pt idx="6216">
                  <c:v>20110</c:v>
                </c:pt>
                <c:pt idx="6217">
                  <c:v>19196</c:v>
                </c:pt>
                <c:pt idx="6218">
                  <c:v>17368</c:v>
                </c:pt>
                <c:pt idx="6219">
                  <c:v>15539</c:v>
                </c:pt>
                <c:pt idx="6220">
                  <c:v>28632</c:v>
                </c:pt>
                <c:pt idx="6221">
                  <c:v>27765</c:v>
                </c:pt>
                <c:pt idx="6222">
                  <c:v>26897</c:v>
                </c:pt>
                <c:pt idx="6223">
                  <c:v>26030</c:v>
                </c:pt>
                <c:pt idx="6224">
                  <c:v>25162</c:v>
                </c:pt>
                <c:pt idx="6225">
                  <c:v>24294</c:v>
                </c:pt>
                <c:pt idx="6226">
                  <c:v>23427</c:v>
                </c:pt>
                <c:pt idx="6227">
                  <c:v>22559</c:v>
                </c:pt>
                <c:pt idx="6228">
                  <c:v>21691</c:v>
                </c:pt>
                <c:pt idx="6229">
                  <c:v>20824</c:v>
                </c:pt>
                <c:pt idx="6230">
                  <c:v>19956</c:v>
                </c:pt>
                <c:pt idx="6231">
                  <c:v>19088</c:v>
                </c:pt>
                <c:pt idx="6232">
                  <c:v>18221</c:v>
                </c:pt>
                <c:pt idx="6233">
                  <c:v>16485</c:v>
                </c:pt>
                <c:pt idx="6234">
                  <c:v>14750</c:v>
                </c:pt>
                <c:pt idx="6235">
                  <c:v>25144</c:v>
                </c:pt>
                <c:pt idx="6236">
                  <c:v>24382</c:v>
                </c:pt>
                <c:pt idx="6237">
                  <c:v>23621</c:v>
                </c:pt>
                <c:pt idx="6238">
                  <c:v>22859</c:v>
                </c:pt>
                <c:pt idx="6239">
                  <c:v>22097</c:v>
                </c:pt>
                <c:pt idx="6240">
                  <c:v>21335</c:v>
                </c:pt>
                <c:pt idx="6241">
                  <c:v>20573</c:v>
                </c:pt>
                <c:pt idx="6242">
                  <c:v>19811</c:v>
                </c:pt>
                <c:pt idx="6243">
                  <c:v>19049</c:v>
                </c:pt>
                <c:pt idx="6244">
                  <c:v>18287</c:v>
                </c:pt>
                <c:pt idx="6245">
                  <c:v>17525</c:v>
                </c:pt>
                <c:pt idx="6246">
                  <c:v>16763</c:v>
                </c:pt>
                <c:pt idx="6247">
                  <c:v>16001</c:v>
                </c:pt>
                <c:pt idx="6248">
                  <c:v>14477</c:v>
                </c:pt>
                <c:pt idx="6249">
                  <c:v>12953</c:v>
                </c:pt>
                <c:pt idx="6250">
                  <c:v>29153</c:v>
                </c:pt>
                <c:pt idx="6251">
                  <c:v>28296</c:v>
                </c:pt>
                <c:pt idx="6252">
                  <c:v>27438</c:v>
                </c:pt>
                <c:pt idx="6253">
                  <c:v>26581</c:v>
                </c:pt>
                <c:pt idx="6254">
                  <c:v>25724</c:v>
                </c:pt>
                <c:pt idx="6255">
                  <c:v>24866</c:v>
                </c:pt>
                <c:pt idx="6256">
                  <c:v>24009</c:v>
                </c:pt>
                <c:pt idx="6257">
                  <c:v>23151</c:v>
                </c:pt>
                <c:pt idx="6258">
                  <c:v>22294</c:v>
                </c:pt>
                <c:pt idx="6259">
                  <c:v>21436</c:v>
                </c:pt>
                <c:pt idx="6260">
                  <c:v>20579</c:v>
                </c:pt>
                <c:pt idx="6261">
                  <c:v>31660</c:v>
                </c:pt>
                <c:pt idx="6262">
                  <c:v>30729</c:v>
                </c:pt>
                <c:pt idx="6263">
                  <c:v>29798</c:v>
                </c:pt>
                <c:pt idx="6264">
                  <c:v>28867</c:v>
                </c:pt>
                <c:pt idx="6265">
                  <c:v>27935</c:v>
                </c:pt>
                <c:pt idx="6266">
                  <c:v>27004</c:v>
                </c:pt>
                <c:pt idx="6267">
                  <c:v>26073</c:v>
                </c:pt>
                <c:pt idx="6268">
                  <c:v>25142</c:v>
                </c:pt>
                <c:pt idx="6269">
                  <c:v>24211</c:v>
                </c:pt>
                <c:pt idx="6270">
                  <c:v>23280</c:v>
                </c:pt>
                <c:pt idx="6271">
                  <c:v>22348</c:v>
                </c:pt>
                <c:pt idx="6272">
                  <c:v>31065</c:v>
                </c:pt>
                <c:pt idx="6273">
                  <c:v>30152</c:v>
                </c:pt>
                <c:pt idx="6274">
                  <c:v>29238</c:v>
                </c:pt>
                <c:pt idx="6275">
                  <c:v>28324</c:v>
                </c:pt>
                <c:pt idx="6276">
                  <c:v>27411</c:v>
                </c:pt>
                <c:pt idx="6277">
                  <c:v>26497</c:v>
                </c:pt>
                <c:pt idx="6278">
                  <c:v>25583</c:v>
                </c:pt>
                <c:pt idx="6279">
                  <c:v>24670</c:v>
                </c:pt>
                <c:pt idx="6280">
                  <c:v>23756</c:v>
                </c:pt>
                <c:pt idx="6281">
                  <c:v>22842</c:v>
                </c:pt>
                <c:pt idx="6282">
                  <c:v>21929</c:v>
                </c:pt>
                <c:pt idx="6283">
                  <c:v>29488</c:v>
                </c:pt>
                <c:pt idx="6284">
                  <c:v>28621</c:v>
                </c:pt>
                <c:pt idx="6285">
                  <c:v>27754</c:v>
                </c:pt>
                <c:pt idx="6286">
                  <c:v>26886</c:v>
                </c:pt>
                <c:pt idx="6287">
                  <c:v>26019</c:v>
                </c:pt>
                <c:pt idx="6288">
                  <c:v>25152</c:v>
                </c:pt>
                <c:pt idx="6289">
                  <c:v>24284</c:v>
                </c:pt>
                <c:pt idx="6290">
                  <c:v>23417</c:v>
                </c:pt>
                <c:pt idx="6291">
                  <c:v>22550</c:v>
                </c:pt>
                <c:pt idx="6292">
                  <c:v>21682</c:v>
                </c:pt>
                <c:pt idx="6293">
                  <c:v>20815</c:v>
                </c:pt>
                <c:pt idx="6294">
                  <c:v>25826</c:v>
                </c:pt>
                <c:pt idx="6295">
                  <c:v>25066</c:v>
                </c:pt>
                <c:pt idx="6296">
                  <c:v>24307</c:v>
                </c:pt>
                <c:pt idx="6297">
                  <c:v>23547</c:v>
                </c:pt>
                <c:pt idx="6298">
                  <c:v>22787</c:v>
                </c:pt>
                <c:pt idx="6299">
                  <c:v>22028</c:v>
                </c:pt>
                <c:pt idx="6300">
                  <c:v>21268</c:v>
                </c:pt>
                <c:pt idx="6301">
                  <c:v>20509</c:v>
                </c:pt>
                <c:pt idx="6302">
                  <c:v>19749</c:v>
                </c:pt>
                <c:pt idx="6303">
                  <c:v>18990</c:v>
                </c:pt>
                <c:pt idx="6304">
                  <c:v>18230</c:v>
                </c:pt>
                <c:pt idx="6305">
                  <c:v>27406</c:v>
                </c:pt>
                <c:pt idx="6306">
                  <c:v>26549</c:v>
                </c:pt>
                <c:pt idx="6307">
                  <c:v>25693</c:v>
                </c:pt>
                <c:pt idx="6308">
                  <c:v>24836</c:v>
                </c:pt>
                <c:pt idx="6309">
                  <c:v>23980</c:v>
                </c:pt>
                <c:pt idx="6310">
                  <c:v>23124</c:v>
                </c:pt>
                <c:pt idx="6311">
                  <c:v>22267</c:v>
                </c:pt>
                <c:pt idx="6312">
                  <c:v>21411</c:v>
                </c:pt>
                <c:pt idx="6313">
                  <c:v>20554</c:v>
                </c:pt>
                <c:pt idx="6314">
                  <c:v>19698</c:v>
                </c:pt>
                <c:pt idx="6315">
                  <c:v>18841</c:v>
                </c:pt>
                <c:pt idx="6316">
                  <c:v>17985</c:v>
                </c:pt>
                <c:pt idx="6317">
                  <c:v>16272</c:v>
                </c:pt>
                <c:pt idx="6318">
                  <c:v>15416</c:v>
                </c:pt>
                <c:pt idx="6319">
                  <c:v>14559</c:v>
                </c:pt>
                <c:pt idx="6320">
                  <c:v>11990</c:v>
                </c:pt>
                <c:pt idx="6321">
                  <c:v>29842</c:v>
                </c:pt>
                <c:pt idx="6322">
                  <c:v>28910</c:v>
                </c:pt>
                <c:pt idx="6323">
                  <c:v>27977</c:v>
                </c:pt>
                <c:pt idx="6324">
                  <c:v>27045</c:v>
                </c:pt>
                <c:pt idx="6325">
                  <c:v>26112</c:v>
                </c:pt>
                <c:pt idx="6326">
                  <c:v>25180</c:v>
                </c:pt>
                <c:pt idx="6327">
                  <c:v>24247</c:v>
                </c:pt>
                <c:pt idx="6328">
                  <c:v>23314</c:v>
                </c:pt>
                <c:pt idx="6329">
                  <c:v>22382</c:v>
                </c:pt>
                <c:pt idx="6330">
                  <c:v>21449</c:v>
                </c:pt>
                <c:pt idx="6331">
                  <c:v>20517</c:v>
                </c:pt>
                <c:pt idx="6332">
                  <c:v>19584</c:v>
                </c:pt>
                <c:pt idx="6333">
                  <c:v>17719</c:v>
                </c:pt>
                <c:pt idx="6334">
                  <c:v>16786</c:v>
                </c:pt>
                <c:pt idx="6335">
                  <c:v>15854</c:v>
                </c:pt>
                <c:pt idx="6336">
                  <c:v>13056</c:v>
                </c:pt>
                <c:pt idx="6337">
                  <c:v>29371</c:v>
                </c:pt>
                <c:pt idx="6338">
                  <c:v>28454</c:v>
                </c:pt>
                <c:pt idx="6339">
                  <c:v>27536</c:v>
                </c:pt>
                <c:pt idx="6340">
                  <c:v>26618</c:v>
                </c:pt>
                <c:pt idx="6341">
                  <c:v>25700</c:v>
                </c:pt>
                <c:pt idx="6342">
                  <c:v>24782</c:v>
                </c:pt>
                <c:pt idx="6343">
                  <c:v>23864</c:v>
                </c:pt>
                <c:pt idx="6344">
                  <c:v>22946</c:v>
                </c:pt>
                <c:pt idx="6345">
                  <c:v>22029</c:v>
                </c:pt>
                <c:pt idx="6346">
                  <c:v>21111</c:v>
                </c:pt>
                <c:pt idx="6347">
                  <c:v>20193</c:v>
                </c:pt>
                <c:pt idx="6348">
                  <c:v>19275</c:v>
                </c:pt>
                <c:pt idx="6349">
                  <c:v>17439</c:v>
                </c:pt>
                <c:pt idx="6350">
                  <c:v>16521</c:v>
                </c:pt>
                <c:pt idx="6351">
                  <c:v>15604</c:v>
                </c:pt>
                <c:pt idx="6352">
                  <c:v>12850</c:v>
                </c:pt>
                <c:pt idx="6353">
                  <c:v>27992</c:v>
                </c:pt>
                <c:pt idx="6354">
                  <c:v>27117</c:v>
                </c:pt>
                <c:pt idx="6355">
                  <c:v>26242</c:v>
                </c:pt>
                <c:pt idx="6356">
                  <c:v>25367</c:v>
                </c:pt>
                <c:pt idx="6357">
                  <c:v>24493</c:v>
                </c:pt>
                <c:pt idx="6358">
                  <c:v>23618</c:v>
                </c:pt>
                <c:pt idx="6359">
                  <c:v>22743</c:v>
                </c:pt>
                <c:pt idx="6360">
                  <c:v>21868</c:v>
                </c:pt>
                <c:pt idx="6361">
                  <c:v>20994</c:v>
                </c:pt>
                <c:pt idx="6362">
                  <c:v>20119</c:v>
                </c:pt>
                <c:pt idx="6363">
                  <c:v>19244</c:v>
                </c:pt>
                <c:pt idx="6364">
                  <c:v>18369</c:v>
                </c:pt>
                <c:pt idx="6365">
                  <c:v>16620</c:v>
                </c:pt>
                <c:pt idx="6366">
                  <c:v>15745</c:v>
                </c:pt>
                <c:pt idx="6367">
                  <c:v>14870</c:v>
                </c:pt>
                <c:pt idx="6368">
                  <c:v>12246</c:v>
                </c:pt>
                <c:pt idx="6369">
                  <c:v>24622</c:v>
                </c:pt>
                <c:pt idx="6370">
                  <c:v>23852</c:v>
                </c:pt>
                <c:pt idx="6371">
                  <c:v>23083</c:v>
                </c:pt>
                <c:pt idx="6372">
                  <c:v>22314</c:v>
                </c:pt>
                <c:pt idx="6373">
                  <c:v>21544</c:v>
                </c:pt>
                <c:pt idx="6374">
                  <c:v>20775</c:v>
                </c:pt>
                <c:pt idx="6375">
                  <c:v>20005</c:v>
                </c:pt>
                <c:pt idx="6376">
                  <c:v>19236</c:v>
                </c:pt>
                <c:pt idx="6377">
                  <c:v>18466</c:v>
                </c:pt>
                <c:pt idx="6378">
                  <c:v>17697</c:v>
                </c:pt>
                <c:pt idx="6379">
                  <c:v>16927</c:v>
                </c:pt>
                <c:pt idx="6380">
                  <c:v>16158</c:v>
                </c:pt>
                <c:pt idx="6381">
                  <c:v>14619</c:v>
                </c:pt>
                <c:pt idx="6382">
                  <c:v>13850</c:v>
                </c:pt>
                <c:pt idx="6383">
                  <c:v>13080</c:v>
                </c:pt>
                <c:pt idx="6384">
                  <c:v>10772</c:v>
                </c:pt>
                <c:pt idx="6385">
                  <c:v>28843</c:v>
                </c:pt>
                <c:pt idx="6386">
                  <c:v>27995</c:v>
                </c:pt>
                <c:pt idx="6387">
                  <c:v>27146</c:v>
                </c:pt>
                <c:pt idx="6388">
                  <c:v>26298</c:v>
                </c:pt>
                <c:pt idx="6389">
                  <c:v>25450</c:v>
                </c:pt>
                <c:pt idx="6390">
                  <c:v>31010</c:v>
                </c:pt>
                <c:pt idx="6391">
                  <c:v>30098</c:v>
                </c:pt>
                <c:pt idx="6392">
                  <c:v>29186</c:v>
                </c:pt>
                <c:pt idx="6393">
                  <c:v>28274</c:v>
                </c:pt>
                <c:pt idx="6394">
                  <c:v>27362</c:v>
                </c:pt>
                <c:pt idx="6395">
                  <c:v>30513</c:v>
                </c:pt>
                <c:pt idx="6396">
                  <c:v>29615</c:v>
                </c:pt>
                <c:pt idx="6397">
                  <c:v>28718</c:v>
                </c:pt>
                <c:pt idx="6398">
                  <c:v>27820</c:v>
                </c:pt>
                <c:pt idx="6399">
                  <c:v>26923</c:v>
                </c:pt>
                <c:pt idx="6400">
                  <c:v>29112</c:v>
                </c:pt>
                <c:pt idx="6401">
                  <c:v>28256</c:v>
                </c:pt>
                <c:pt idx="6402">
                  <c:v>27400</c:v>
                </c:pt>
                <c:pt idx="6403">
                  <c:v>26544</c:v>
                </c:pt>
                <c:pt idx="6404">
                  <c:v>25687</c:v>
                </c:pt>
                <c:pt idx="6405">
                  <c:v>25839</c:v>
                </c:pt>
                <c:pt idx="6406">
                  <c:v>25079</c:v>
                </c:pt>
                <c:pt idx="6407">
                  <c:v>24319</c:v>
                </c:pt>
                <c:pt idx="6408">
                  <c:v>23559</c:v>
                </c:pt>
                <c:pt idx="6409">
                  <c:v>22799</c:v>
                </c:pt>
                <c:pt idx="6410">
                  <c:v>28410</c:v>
                </c:pt>
                <c:pt idx="6411">
                  <c:v>27549</c:v>
                </c:pt>
                <c:pt idx="6412">
                  <c:v>26688</c:v>
                </c:pt>
                <c:pt idx="6413">
                  <c:v>25827</c:v>
                </c:pt>
                <c:pt idx="6414">
                  <c:v>24967</c:v>
                </c:pt>
                <c:pt idx="6415">
                  <c:v>24106</c:v>
                </c:pt>
                <c:pt idx="6416">
                  <c:v>23245</c:v>
                </c:pt>
                <c:pt idx="6417">
                  <c:v>22384</c:v>
                </c:pt>
                <c:pt idx="6418">
                  <c:v>21523</c:v>
                </c:pt>
                <c:pt idx="6419">
                  <c:v>20662</c:v>
                </c:pt>
                <c:pt idx="6420">
                  <c:v>30419</c:v>
                </c:pt>
                <c:pt idx="6421">
                  <c:v>29497</c:v>
                </c:pt>
                <c:pt idx="6422">
                  <c:v>28575</c:v>
                </c:pt>
                <c:pt idx="6423">
                  <c:v>27653</c:v>
                </c:pt>
                <c:pt idx="6424">
                  <c:v>26732</c:v>
                </c:pt>
                <c:pt idx="6425">
                  <c:v>25810</c:v>
                </c:pt>
                <c:pt idx="6426">
                  <c:v>24888</c:v>
                </c:pt>
                <c:pt idx="6427">
                  <c:v>23966</c:v>
                </c:pt>
                <c:pt idx="6428">
                  <c:v>23045</c:v>
                </c:pt>
                <c:pt idx="6429">
                  <c:v>22123</c:v>
                </c:pt>
                <c:pt idx="6430">
                  <c:v>29761</c:v>
                </c:pt>
                <c:pt idx="6431">
                  <c:v>28859</c:v>
                </c:pt>
                <c:pt idx="6432">
                  <c:v>27957</c:v>
                </c:pt>
                <c:pt idx="6433">
                  <c:v>27055</c:v>
                </c:pt>
                <c:pt idx="6434">
                  <c:v>26153</c:v>
                </c:pt>
                <c:pt idx="6435">
                  <c:v>25252</c:v>
                </c:pt>
                <c:pt idx="6436">
                  <c:v>24350</c:v>
                </c:pt>
                <c:pt idx="6437">
                  <c:v>23448</c:v>
                </c:pt>
                <c:pt idx="6438">
                  <c:v>22546</c:v>
                </c:pt>
                <c:pt idx="6439">
                  <c:v>21644</c:v>
                </c:pt>
                <c:pt idx="6440">
                  <c:v>28268</c:v>
                </c:pt>
                <c:pt idx="6441">
                  <c:v>27411</c:v>
                </c:pt>
                <c:pt idx="6442">
                  <c:v>26555</c:v>
                </c:pt>
                <c:pt idx="6443">
                  <c:v>25698</c:v>
                </c:pt>
                <c:pt idx="6444">
                  <c:v>24841</c:v>
                </c:pt>
                <c:pt idx="6445">
                  <c:v>23985</c:v>
                </c:pt>
                <c:pt idx="6446">
                  <c:v>23128</c:v>
                </c:pt>
                <c:pt idx="6447">
                  <c:v>22272</c:v>
                </c:pt>
                <c:pt idx="6448">
                  <c:v>21415</c:v>
                </c:pt>
                <c:pt idx="6449">
                  <c:v>20558</c:v>
                </c:pt>
                <c:pt idx="6450">
                  <c:v>24960</c:v>
                </c:pt>
                <c:pt idx="6451">
                  <c:v>24204</c:v>
                </c:pt>
                <c:pt idx="6452">
                  <c:v>23447</c:v>
                </c:pt>
                <c:pt idx="6453">
                  <c:v>22691</c:v>
                </c:pt>
                <c:pt idx="6454">
                  <c:v>21934</c:v>
                </c:pt>
                <c:pt idx="6455">
                  <c:v>21178</c:v>
                </c:pt>
                <c:pt idx="6456">
                  <c:v>20422</c:v>
                </c:pt>
                <c:pt idx="6457">
                  <c:v>19665</c:v>
                </c:pt>
                <c:pt idx="6458">
                  <c:v>18909</c:v>
                </c:pt>
                <c:pt idx="6459">
                  <c:v>18153</c:v>
                </c:pt>
                <c:pt idx="6460">
                  <c:v>29331</c:v>
                </c:pt>
                <c:pt idx="6461">
                  <c:v>28468</c:v>
                </c:pt>
                <c:pt idx="6462">
                  <c:v>27606</c:v>
                </c:pt>
                <c:pt idx="6463">
                  <c:v>26743</c:v>
                </c:pt>
                <c:pt idx="6464">
                  <c:v>25880</c:v>
                </c:pt>
                <c:pt idx="6465">
                  <c:v>25018</c:v>
                </c:pt>
                <c:pt idx="6466">
                  <c:v>24155</c:v>
                </c:pt>
                <c:pt idx="6467">
                  <c:v>23292</c:v>
                </c:pt>
                <c:pt idx="6468">
                  <c:v>22430</c:v>
                </c:pt>
                <c:pt idx="6469">
                  <c:v>21567</c:v>
                </c:pt>
                <c:pt idx="6470">
                  <c:v>20704</c:v>
                </c:pt>
                <c:pt idx="6471">
                  <c:v>31447</c:v>
                </c:pt>
                <c:pt idx="6472">
                  <c:v>30522</c:v>
                </c:pt>
                <c:pt idx="6473">
                  <c:v>29598</c:v>
                </c:pt>
                <c:pt idx="6474">
                  <c:v>28673</c:v>
                </c:pt>
                <c:pt idx="6475">
                  <c:v>27748</c:v>
                </c:pt>
                <c:pt idx="6476">
                  <c:v>26823</c:v>
                </c:pt>
                <c:pt idx="6477">
                  <c:v>25898</c:v>
                </c:pt>
                <c:pt idx="6478">
                  <c:v>24973</c:v>
                </c:pt>
                <c:pt idx="6479">
                  <c:v>24048</c:v>
                </c:pt>
                <c:pt idx="6480">
                  <c:v>23123</c:v>
                </c:pt>
                <c:pt idx="6481">
                  <c:v>22198</c:v>
                </c:pt>
                <c:pt idx="6482">
                  <c:v>30725</c:v>
                </c:pt>
                <c:pt idx="6483">
                  <c:v>29822</c:v>
                </c:pt>
                <c:pt idx="6484">
                  <c:v>28918</c:v>
                </c:pt>
                <c:pt idx="6485">
                  <c:v>28014</c:v>
                </c:pt>
                <c:pt idx="6486">
                  <c:v>27110</c:v>
                </c:pt>
                <c:pt idx="6487">
                  <c:v>26207</c:v>
                </c:pt>
                <c:pt idx="6488">
                  <c:v>25303</c:v>
                </c:pt>
                <c:pt idx="6489">
                  <c:v>24399</c:v>
                </c:pt>
                <c:pt idx="6490">
                  <c:v>23496</c:v>
                </c:pt>
                <c:pt idx="6491">
                  <c:v>22592</c:v>
                </c:pt>
                <c:pt idx="6492">
                  <c:v>21688</c:v>
                </c:pt>
                <c:pt idx="6493">
                  <c:v>29125</c:v>
                </c:pt>
                <c:pt idx="6494">
                  <c:v>28269</c:v>
                </c:pt>
                <c:pt idx="6495">
                  <c:v>27412</c:v>
                </c:pt>
                <c:pt idx="6496">
                  <c:v>26555</c:v>
                </c:pt>
                <c:pt idx="6497">
                  <c:v>25699</c:v>
                </c:pt>
                <c:pt idx="6498">
                  <c:v>24842</c:v>
                </c:pt>
                <c:pt idx="6499">
                  <c:v>23986</c:v>
                </c:pt>
                <c:pt idx="6500">
                  <c:v>23129</c:v>
                </c:pt>
                <c:pt idx="6501">
                  <c:v>22272</c:v>
                </c:pt>
                <c:pt idx="6502">
                  <c:v>21416</c:v>
                </c:pt>
                <c:pt idx="6503">
                  <c:v>20559</c:v>
                </c:pt>
                <c:pt idx="6504">
                  <c:v>25621</c:v>
                </c:pt>
                <c:pt idx="6505">
                  <c:v>24868</c:v>
                </c:pt>
                <c:pt idx="6506">
                  <c:v>24114</c:v>
                </c:pt>
                <c:pt idx="6507">
                  <c:v>23361</c:v>
                </c:pt>
                <c:pt idx="6508">
                  <c:v>22607</c:v>
                </c:pt>
                <c:pt idx="6509">
                  <c:v>21854</c:v>
                </c:pt>
                <c:pt idx="6510">
                  <c:v>21100</c:v>
                </c:pt>
                <c:pt idx="6511">
                  <c:v>20346</c:v>
                </c:pt>
                <c:pt idx="6512">
                  <c:v>19593</c:v>
                </c:pt>
                <c:pt idx="6513">
                  <c:v>18839</c:v>
                </c:pt>
                <c:pt idx="6514">
                  <c:v>18086</c:v>
                </c:pt>
                <c:pt idx="6515">
                  <c:v>27411</c:v>
                </c:pt>
                <c:pt idx="6516">
                  <c:v>26581</c:v>
                </c:pt>
                <c:pt idx="6517">
                  <c:v>25750</c:v>
                </c:pt>
                <c:pt idx="6518">
                  <c:v>29643</c:v>
                </c:pt>
                <c:pt idx="6519">
                  <c:v>28744</c:v>
                </c:pt>
                <c:pt idx="6520">
                  <c:v>27846</c:v>
                </c:pt>
                <c:pt idx="6521">
                  <c:v>29492</c:v>
                </c:pt>
                <c:pt idx="6522">
                  <c:v>28598</c:v>
                </c:pt>
                <c:pt idx="6523">
                  <c:v>27705</c:v>
                </c:pt>
                <c:pt idx="6524">
                  <c:v>28473</c:v>
                </c:pt>
                <c:pt idx="6525">
                  <c:v>27611</c:v>
                </c:pt>
                <c:pt idx="6526">
                  <c:v>26748</c:v>
                </c:pt>
                <c:pt idx="6527">
                  <c:v>25658</c:v>
                </c:pt>
                <c:pt idx="6528">
                  <c:v>24880</c:v>
                </c:pt>
                <c:pt idx="6529">
                  <c:v>24103</c:v>
                </c:pt>
                <c:pt idx="6530">
                  <c:v>27957</c:v>
                </c:pt>
                <c:pt idx="6531">
                  <c:v>27135</c:v>
                </c:pt>
                <c:pt idx="6532">
                  <c:v>26313</c:v>
                </c:pt>
                <c:pt idx="6533">
                  <c:v>25491</c:v>
                </c:pt>
                <c:pt idx="6534">
                  <c:v>30272</c:v>
                </c:pt>
                <c:pt idx="6535">
                  <c:v>29382</c:v>
                </c:pt>
                <c:pt idx="6536">
                  <c:v>28491</c:v>
                </c:pt>
                <c:pt idx="6537">
                  <c:v>27601</c:v>
                </c:pt>
                <c:pt idx="6538">
                  <c:v>30304</c:v>
                </c:pt>
                <c:pt idx="6539">
                  <c:v>29413</c:v>
                </c:pt>
                <c:pt idx="6540">
                  <c:v>28521</c:v>
                </c:pt>
                <c:pt idx="6541">
                  <c:v>27630</c:v>
                </c:pt>
                <c:pt idx="6542">
                  <c:v>29487</c:v>
                </c:pt>
                <c:pt idx="6543">
                  <c:v>28620</c:v>
                </c:pt>
                <c:pt idx="6544">
                  <c:v>27752</c:v>
                </c:pt>
                <c:pt idx="6545">
                  <c:v>26885</c:v>
                </c:pt>
                <c:pt idx="6546">
                  <c:v>26844</c:v>
                </c:pt>
                <c:pt idx="6547">
                  <c:v>26055</c:v>
                </c:pt>
                <c:pt idx="6548">
                  <c:v>25265</c:v>
                </c:pt>
                <c:pt idx="6549">
                  <c:v>24476</c:v>
                </c:pt>
                <c:pt idx="6550">
                  <c:v>27739</c:v>
                </c:pt>
                <c:pt idx="6551">
                  <c:v>26923</c:v>
                </c:pt>
                <c:pt idx="6552">
                  <c:v>26108</c:v>
                </c:pt>
                <c:pt idx="6553">
                  <c:v>25292</c:v>
                </c:pt>
                <c:pt idx="6554">
                  <c:v>24476</c:v>
                </c:pt>
                <c:pt idx="6555">
                  <c:v>30042</c:v>
                </c:pt>
                <c:pt idx="6556">
                  <c:v>29158</c:v>
                </c:pt>
                <c:pt idx="6557">
                  <c:v>28275</c:v>
                </c:pt>
                <c:pt idx="6558">
                  <c:v>27391</c:v>
                </c:pt>
                <c:pt idx="6559">
                  <c:v>26508</c:v>
                </c:pt>
                <c:pt idx="6560">
                  <c:v>30226</c:v>
                </c:pt>
                <c:pt idx="6561">
                  <c:v>29337</c:v>
                </c:pt>
                <c:pt idx="6562">
                  <c:v>28448</c:v>
                </c:pt>
                <c:pt idx="6563">
                  <c:v>27559</c:v>
                </c:pt>
                <c:pt idx="6564">
                  <c:v>26670</c:v>
                </c:pt>
                <c:pt idx="6565">
                  <c:v>29602</c:v>
                </c:pt>
                <c:pt idx="6566">
                  <c:v>28731</c:v>
                </c:pt>
                <c:pt idx="6567">
                  <c:v>27861</c:v>
                </c:pt>
                <c:pt idx="6568">
                  <c:v>26990</c:v>
                </c:pt>
                <c:pt idx="6569">
                  <c:v>26119</c:v>
                </c:pt>
                <c:pt idx="6570">
                  <c:v>27192</c:v>
                </c:pt>
                <c:pt idx="6571">
                  <c:v>26392</c:v>
                </c:pt>
                <c:pt idx="6572">
                  <c:v>25592</c:v>
                </c:pt>
                <c:pt idx="6573">
                  <c:v>24793</c:v>
                </c:pt>
                <c:pt idx="6574">
                  <c:v>23993</c:v>
                </c:pt>
                <c:pt idx="6575">
                  <c:v>27739</c:v>
                </c:pt>
                <c:pt idx="6576">
                  <c:v>26923</c:v>
                </c:pt>
                <c:pt idx="6577">
                  <c:v>26108</c:v>
                </c:pt>
                <c:pt idx="6578">
                  <c:v>25292</c:v>
                </c:pt>
                <c:pt idx="6579">
                  <c:v>24476</c:v>
                </c:pt>
                <c:pt idx="6580">
                  <c:v>30042</c:v>
                </c:pt>
                <c:pt idx="6581">
                  <c:v>29158</c:v>
                </c:pt>
                <c:pt idx="6582">
                  <c:v>28275</c:v>
                </c:pt>
                <c:pt idx="6583">
                  <c:v>27391</c:v>
                </c:pt>
                <c:pt idx="6584">
                  <c:v>26508</c:v>
                </c:pt>
                <c:pt idx="6585">
                  <c:v>30226</c:v>
                </c:pt>
                <c:pt idx="6586">
                  <c:v>29337</c:v>
                </c:pt>
                <c:pt idx="6587">
                  <c:v>28448</c:v>
                </c:pt>
                <c:pt idx="6588">
                  <c:v>27559</c:v>
                </c:pt>
                <c:pt idx="6589">
                  <c:v>26670</c:v>
                </c:pt>
                <c:pt idx="6590">
                  <c:v>29602</c:v>
                </c:pt>
                <c:pt idx="6591">
                  <c:v>28731</c:v>
                </c:pt>
                <c:pt idx="6592">
                  <c:v>27861</c:v>
                </c:pt>
                <c:pt idx="6593">
                  <c:v>26990</c:v>
                </c:pt>
                <c:pt idx="6594">
                  <c:v>26119</c:v>
                </c:pt>
                <c:pt idx="6595">
                  <c:v>27192</c:v>
                </c:pt>
                <c:pt idx="6596">
                  <c:v>26392</c:v>
                </c:pt>
                <c:pt idx="6597">
                  <c:v>25592</c:v>
                </c:pt>
                <c:pt idx="6598">
                  <c:v>24793</c:v>
                </c:pt>
                <c:pt idx="6599">
                  <c:v>23993</c:v>
                </c:pt>
                <c:pt idx="6600">
                  <c:v>28293</c:v>
                </c:pt>
                <c:pt idx="6601">
                  <c:v>27461</c:v>
                </c:pt>
                <c:pt idx="6602">
                  <c:v>26629</c:v>
                </c:pt>
                <c:pt idx="6603">
                  <c:v>25796</c:v>
                </c:pt>
                <c:pt idx="6604">
                  <c:v>24964</c:v>
                </c:pt>
                <c:pt idx="6605">
                  <c:v>30540</c:v>
                </c:pt>
                <c:pt idx="6606">
                  <c:v>29641</c:v>
                </c:pt>
                <c:pt idx="6607">
                  <c:v>28743</c:v>
                </c:pt>
                <c:pt idx="6608">
                  <c:v>27845</c:v>
                </c:pt>
                <c:pt idx="6609">
                  <c:v>26947</c:v>
                </c:pt>
                <c:pt idx="6610">
                  <c:v>30403</c:v>
                </c:pt>
                <c:pt idx="6611">
                  <c:v>29509</c:v>
                </c:pt>
                <c:pt idx="6612">
                  <c:v>28614</c:v>
                </c:pt>
                <c:pt idx="6613">
                  <c:v>27720</c:v>
                </c:pt>
                <c:pt idx="6614">
                  <c:v>26826</c:v>
                </c:pt>
                <c:pt idx="6615">
                  <c:v>29406</c:v>
                </c:pt>
                <c:pt idx="6616">
                  <c:v>28541</c:v>
                </c:pt>
                <c:pt idx="6617">
                  <c:v>27676</c:v>
                </c:pt>
                <c:pt idx="6618">
                  <c:v>26811</c:v>
                </c:pt>
                <c:pt idx="6619">
                  <c:v>25946</c:v>
                </c:pt>
                <c:pt idx="6620">
                  <c:v>26582</c:v>
                </c:pt>
                <c:pt idx="6621">
                  <c:v>25801</c:v>
                </c:pt>
                <c:pt idx="6622">
                  <c:v>25019</c:v>
                </c:pt>
                <c:pt idx="6623">
                  <c:v>24237</c:v>
                </c:pt>
                <c:pt idx="6624">
                  <c:v>23455</c:v>
                </c:pt>
                <c:pt idx="6625">
                  <c:v>29004</c:v>
                </c:pt>
                <c:pt idx="6626">
                  <c:v>28151</c:v>
                </c:pt>
                <c:pt idx="6627">
                  <c:v>27298</c:v>
                </c:pt>
                <c:pt idx="6628">
                  <c:v>26445</c:v>
                </c:pt>
                <c:pt idx="6629">
                  <c:v>25592</c:v>
                </c:pt>
                <c:pt idx="6630">
                  <c:v>24739</c:v>
                </c:pt>
                <c:pt idx="6631">
                  <c:v>31389</c:v>
                </c:pt>
                <c:pt idx="6632">
                  <c:v>30466</c:v>
                </c:pt>
                <c:pt idx="6633">
                  <c:v>29543</c:v>
                </c:pt>
                <c:pt idx="6634">
                  <c:v>28619</c:v>
                </c:pt>
                <c:pt idx="6635">
                  <c:v>27696</c:v>
                </c:pt>
                <c:pt idx="6636">
                  <c:v>26773</c:v>
                </c:pt>
                <c:pt idx="6637">
                  <c:v>30823</c:v>
                </c:pt>
                <c:pt idx="6638">
                  <c:v>29916</c:v>
                </c:pt>
                <c:pt idx="6639">
                  <c:v>29010</c:v>
                </c:pt>
                <c:pt idx="6640">
                  <c:v>28103</c:v>
                </c:pt>
                <c:pt idx="6641">
                  <c:v>27196</c:v>
                </c:pt>
                <c:pt idx="6642">
                  <c:v>26290</c:v>
                </c:pt>
                <c:pt idx="6643">
                  <c:v>29299</c:v>
                </c:pt>
                <c:pt idx="6644">
                  <c:v>28438</c:v>
                </c:pt>
                <c:pt idx="6645">
                  <c:v>27576</c:v>
                </c:pt>
                <c:pt idx="6646">
                  <c:v>26714</c:v>
                </c:pt>
                <c:pt idx="6647">
                  <c:v>25852</c:v>
                </c:pt>
                <c:pt idx="6648">
                  <c:v>24991</c:v>
                </c:pt>
                <c:pt idx="6649">
                  <c:v>25763</c:v>
                </c:pt>
                <c:pt idx="6650">
                  <c:v>25006</c:v>
                </c:pt>
                <c:pt idx="6651">
                  <c:v>24248</c:v>
                </c:pt>
                <c:pt idx="6652">
                  <c:v>23490</c:v>
                </c:pt>
                <c:pt idx="6653">
                  <c:v>22732</c:v>
                </c:pt>
                <c:pt idx="6654">
                  <c:v>21975</c:v>
                </c:pt>
                <c:pt idx="6655">
                  <c:v>31492</c:v>
                </c:pt>
                <c:pt idx="6656">
                  <c:v>30592</c:v>
                </c:pt>
                <c:pt idx="6657">
                  <c:v>29692</c:v>
                </c:pt>
                <c:pt idx="6658">
                  <c:v>28793</c:v>
                </c:pt>
                <c:pt idx="6659">
                  <c:v>33741</c:v>
                </c:pt>
                <c:pt idx="6660">
                  <c:v>32777</c:v>
                </c:pt>
                <c:pt idx="6661">
                  <c:v>31813</c:v>
                </c:pt>
                <c:pt idx="6662">
                  <c:v>30849</c:v>
                </c:pt>
                <c:pt idx="6663">
                  <c:v>33768</c:v>
                </c:pt>
                <c:pt idx="6664">
                  <c:v>32803</c:v>
                </c:pt>
                <c:pt idx="6665">
                  <c:v>31839</c:v>
                </c:pt>
                <c:pt idx="6666">
                  <c:v>30874</c:v>
                </c:pt>
                <c:pt idx="6667">
                  <c:v>33085</c:v>
                </c:pt>
                <c:pt idx="6668">
                  <c:v>32139</c:v>
                </c:pt>
                <c:pt idx="6669">
                  <c:v>31194</c:v>
                </c:pt>
                <c:pt idx="6670">
                  <c:v>30249</c:v>
                </c:pt>
                <c:pt idx="6671">
                  <c:v>30470</c:v>
                </c:pt>
                <c:pt idx="6672">
                  <c:v>29600</c:v>
                </c:pt>
                <c:pt idx="6673">
                  <c:v>28729</c:v>
                </c:pt>
                <c:pt idx="6674">
                  <c:v>27858</c:v>
                </c:pt>
                <c:pt idx="6675">
                  <c:v>30486</c:v>
                </c:pt>
                <c:pt idx="6676">
                  <c:v>29589</c:v>
                </c:pt>
                <c:pt idx="6677">
                  <c:v>28692</c:v>
                </c:pt>
                <c:pt idx="6678">
                  <c:v>27796</c:v>
                </c:pt>
                <c:pt idx="6679">
                  <c:v>26899</c:v>
                </c:pt>
                <c:pt idx="6680">
                  <c:v>32641</c:v>
                </c:pt>
                <c:pt idx="6681">
                  <c:v>31681</c:v>
                </c:pt>
                <c:pt idx="6682">
                  <c:v>30721</c:v>
                </c:pt>
                <c:pt idx="6683">
                  <c:v>29761</c:v>
                </c:pt>
                <c:pt idx="6684">
                  <c:v>28801</c:v>
                </c:pt>
                <c:pt idx="6685">
                  <c:v>32746</c:v>
                </c:pt>
                <c:pt idx="6686">
                  <c:v>31783</c:v>
                </c:pt>
                <c:pt idx="6687">
                  <c:v>30820</c:v>
                </c:pt>
                <c:pt idx="6688">
                  <c:v>29857</c:v>
                </c:pt>
                <c:pt idx="6689">
                  <c:v>28894</c:v>
                </c:pt>
                <c:pt idx="6690">
                  <c:v>32198</c:v>
                </c:pt>
                <c:pt idx="6691">
                  <c:v>31251</c:v>
                </c:pt>
                <c:pt idx="6692">
                  <c:v>30304</c:v>
                </c:pt>
                <c:pt idx="6693">
                  <c:v>29357</c:v>
                </c:pt>
                <c:pt idx="6694">
                  <c:v>28410</c:v>
                </c:pt>
                <c:pt idx="6695">
                  <c:v>29823</c:v>
                </c:pt>
                <c:pt idx="6696">
                  <c:v>28945</c:v>
                </c:pt>
                <c:pt idx="6697">
                  <c:v>28068</c:v>
                </c:pt>
                <c:pt idx="6698">
                  <c:v>27191</c:v>
                </c:pt>
                <c:pt idx="6699">
                  <c:v>26314</c:v>
                </c:pt>
                <c:pt idx="6700">
                  <c:v>30486</c:v>
                </c:pt>
                <c:pt idx="6701">
                  <c:v>29589</c:v>
                </c:pt>
                <c:pt idx="6702">
                  <c:v>28692</c:v>
                </c:pt>
                <c:pt idx="6703">
                  <c:v>27796</c:v>
                </c:pt>
                <c:pt idx="6704">
                  <c:v>26899</c:v>
                </c:pt>
                <c:pt idx="6705">
                  <c:v>32641</c:v>
                </c:pt>
                <c:pt idx="6706">
                  <c:v>31681</c:v>
                </c:pt>
                <c:pt idx="6707">
                  <c:v>30721</c:v>
                </c:pt>
                <c:pt idx="6708">
                  <c:v>29761</c:v>
                </c:pt>
                <c:pt idx="6709">
                  <c:v>28801</c:v>
                </c:pt>
                <c:pt idx="6710">
                  <c:v>32746</c:v>
                </c:pt>
                <c:pt idx="6711">
                  <c:v>31783</c:v>
                </c:pt>
                <c:pt idx="6712">
                  <c:v>30820</c:v>
                </c:pt>
                <c:pt idx="6713">
                  <c:v>29857</c:v>
                </c:pt>
                <c:pt idx="6714">
                  <c:v>28894</c:v>
                </c:pt>
                <c:pt idx="6715">
                  <c:v>32198</c:v>
                </c:pt>
                <c:pt idx="6716">
                  <c:v>31251</c:v>
                </c:pt>
                <c:pt idx="6717">
                  <c:v>30304</c:v>
                </c:pt>
                <c:pt idx="6718">
                  <c:v>29357</c:v>
                </c:pt>
                <c:pt idx="6719">
                  <c:v>28410</c:v>
                </c:pt>
                <c:pt idx="6720">
                  <c:v>29823</c:v>
                </c:pt>
                <c:pt idx="6721">
                  <c:v>28945</c:v>
                </c:pt>
                <c:pt idx="6722">
                  <c:v>28068</c:v>
                </c:pt>
                <c:pt idx="6723">
                  <c:v>27191</c:v>
                </c:pt>
                <c:pt idx="6724">
                  <c:v>26314</c:v>
                </c:pt>
                <c:pt idx="6725">
                  <c:v>32173</c:v>
                </c:pt>
                <c:pt idx="6726">
                  <c:v>31226</c:v>
                </c:pt>
                <c:pt idx="6727">
                  <c:v>30280</c:v>
                </c:pt>
                <c:pt idx="6728">
                  <c:v>29334</c:v>
                </c:pt>
                <c:pt idx="6729">
                  <c:v>28388</c:v>
                </c:pt>
                <c:pt idx="6730">
                  <c:v>27441</c:v>
                </c:pt>
                <c:pt idx="6731">
                  <c:v>26495</c:v>
                </c:pt>
                <c:pt idx="6732">
                  <c:v>25549</c:v>
                </c:pt>
                <c:pt idx="6733">
                  <c:v>24603</c:v>
                </c:pt>
                <c:pt idx="6734">
                  <c:v>23656</c:v>
                </c:pt>
                <c:pt idx="6735">
                  <c:v>22710</c:v>
                </c:pt>
                <c:pt idx="6736">
                  <c:v>34308</c:v>
                </c:pt>
                <c:pt idx="6737">
                  <c:v>33299</c:v>
                </c:pt>
                <c:pt idx="6738">
                  <c:v>32290</c:v>
                </c:pt>
                <c:pt idx="6739">
                  <c:v>31281</c:v>
                </c:pt>
                <c:pt idx="6740">
                  <c:v>30272</c:v>
                </c:pt>
                <c:pt idx="6741">
                  <c:v>29263</c:v>
                </c:pt>
                <c:pt idx="6742">
                  <c:v>28254</c:v>
                </c:pt>
                <c:pt idx="6743">
                  <c:v>27245</c:v>
                </c:pt>
                <c:pt idx="6744">
                  <c:v>26236</c:v>
                </c:pt>
                <c:pt idx="6745">
                  <c:v>25227</c:v>
                </c:pt>
                <c:pt idx="6746">
                  <c:v>24217</c:v>
                </c:pt>
                <c:pt idx="6747">
                  <c:v>33490</c:v>
                </c:pt>
                <c:pt idx="6748">
                  <c:v>32505</c:v>
                </c:pt>
                <c:pt idx="6749">
                  <c:v>31520</c:v>
                </c:pt>
                <c:pt idx="6750">
                  <c:v>30535</c:v>
                </c:pt>
                <c:pt idx="6751">
                  <c:v>29550</c:v>
                </c:pt>
                <c:pt idx="6752">
                  <c:v>28565</c:v>
                </c:pt>
                <c:pt idx="6753">
                  <c:v>27580</c:v>
                </c:pt>
                <c:pt idx="6754">
                  <c:v>26595</c:v>
                </c:pt>
                <c:pt idx="6755">
                  <c:v>25610</c:v>
                </c:pt>
                <c:pt idx="6756">
                  <c:v>24625</c:v>
                </c:pt>
                <c:pt idx="6757">
                  <c:v>23640</c:v>
                </c:pt>
                <c:pt idx="6758">
                  <c:v>31874</c:v>
                </c:pt>
                <c:pt idx="6759">
                  <c:v>30936</c:v>
                </c:pt>
                <c:pt idx="6760">
                  <c:v>29999</c:v>
                </c:pt>
                <c:pt idx="6761">
                  <c:v>29061</c:v>
                </c:pt>
                <c:pt idx="6762">
                  <c:v>28124</c:v>
                </c:pt>
                <c:pt idx="6763">
                  <c:v>27187</c:v>
                </c:pt>
                <c:pt idx="6764">
                  <c:v>26249</c:v>
                </c:pt>
                <c:pt idx="6765">
                  <c:v>25312</c:v>
                </c:pt>
                <c:pt idx="6766">
                  <c:v>24374</c:v>
                </c:pt>
                <c:pt idx="6767">
                  <c:v>23437</c:v>
                </c:pt>
                <c:pt idx="6768">
                  <c:v>22499</c:v>
                </c:pt>
                <c:pt idx="6769">
                  <c:v>28161</c:v>
                </c:pt>
                <c:pt idx="6770">
                  <c:v>27332</c:v>
                </c:pt>
                <c:pt idx="6771">
                  <c:v>26504</c:v>
                </c:pt>
                <c:pt idx="6772">
                  <c:v>25676</c:v>
                </c:pt>
                <c:pt idx="6773">
                  <c:v>24848</c:v>
                </c:pt>
                <c:pt idx="6774">
                  <c:v>24019</c:v>
                </c:pt>
                <c:pt idx="6775">
                  <c:v>23191</c:v>
                </c:pt>
                <c:pt idx="6776">
                  <c:v>22363</c:v>
                </c:pt>
                <c:pt idx="6777">
                  <c:v>21535</c:v>
                </c:pt>
                <c:pt idx="6778">
                  <c:v>20706</c:v>
                </c:pt>
                <c:pt idx="6779">
                  <c:v>19878</c:v>
                </c:pt>
                <c:pt idx="6780">
                  <c:v>31214</c:v>
                </c:pt>
                <c:pt idx="6781">
                  <c:v>30268</c:v>
                </c:pt>
                <c:pt idx="6782">
                  <c:v>29322</c:v>
                </c:pt>
                <c:pt idx="6783">
                  <c:v>28376</c:v>
                </c:pt>
                <c:pt idx="6784">
                  <c:v>27430</c:v>
                </c:pt>
                <c:pt idx="6785">
                  <c:v>26484</c:v>
                </c:pt>
                <c:pt idx="6786">
                  <c:v>25539</c:v>
                </c:pt>
                <c:pt idx="6787">
                  <c:v>24593</c:v>
                </c:pt>
                <c:pt idx="6788">
                  <c:v>23647</c:v>
                </c:pt>
                <c:pt idx="6789">
                  <c:v>22701</c:v>
                </c:pt>
                <c:pt idx="6790">
                  <c:v>21755</c:v>
                </c:pt>
                <c:pt idx="6791">
                  <c:v>20809</c:v>
                </c:pt>
                <c:pt idx="6792">
                  <c:v>19863</c:v>
                </c:pt>
                <c:pt idx="6793">
                  <c:v>17972</c:v>
                </c:pt>
                <c:pt idx="6794">
                  <c:v>16080</c:v>
                </c:pt>
                <c:pt idx="6795">
                  <c:v>33397</c:v>
                </c:pt>
                <c:pt idx="6796">
                  <c:v>32385</c:v>
                </c:pt>
                <c:pt idx="6797">
                  <c:v>31373</c:v>
                </c:pt>
                <c:pt idx="6798">
                  <c:v>30361</c:v>
                </c:pt>
                <c:pt idx="6799">
                  <c:v>29349</c:v>
                </c:pt>
                <c:pt idx="6800">
                  <c:v>28337</c:v>
                </c:pt>
                <c:pt idx="6801">
                  <c:v>27325</c:v>
                </c:pt>
                <c:pt idx="6802">
                  <c:v>26313</c:v>
                </c:pt>
                <c:pt idx="6803">
                  <c:v>25301</c:v>
                </c:pt>
                <c:pt idx="6804">
                  <c:v>24289</c:v>
                </c:pt>
                <c:pt idx="6805">
                  <c:v>23277</c:v>
                </c:pt>
                <c:pt idx="6806">
                  <c:v>22265</c:v>
                </c:pt>
                <c:pt idx="6807">
                  <c:v>21253</c:v>
                </c:pt>
                <c:pt idx="6808">
                  <c:v>19229</c:v>
                </c:pt>
                <c:pt idx="6809">
                  <c:v>17205</c:v>
                </c:pt>
                <c:pt idx="6810">
                  <c:v>32678</c:v>
                </c:pt>
                <c:pt idx="6811">
                  <c:v>31688</c:v>
                </c:pt>
                <c:pt idx="6812">
                  <c:v>30698</c:v>
                </c:pt>
                <c:pt idx="6813">
                  <c:v>29707</c:v>
                </c:pt>
                <c:pt idx="6814">
                  <c:v>28717</c:v>
                </c:pt>
                <c:pt idx="6815">
                  <c:v>27727</c:v>
                </c:pt>
                <c:pt idx="6816">
                  <c:v>26737</c:v>
                </c:pt>
                <c:pt idx="6817">
                  <c:v>25746</c:v>
                </c:pt>
                <c:pt idx="6818">
                  <c:v>24756</c:v>
                </c:pt>
                <c:pt idx="6819">
                  <c:v>23766</c:v>
                </c:pt>
                <c:pt idx="6820">
                  <c:v>22776</c:v>
                </c:pt>
                <c:pt idx="6821">
                  <c:v>21785</c:v>
                </c:pt>
                <c:pt idx="6822">
                  <c:v>20795</c:v>
                </c:pt>
                <c:pt idx="6823">
                  <c:v>18815</c:v>
                </c:pt>
                <c:pt idx="6824">
                  <c:v>16834</c:v>
                </c:pt>
                <c:pt idx="6825">
                  <c:v>31174</c:v>
                </c:pt>
                <c:pt idx="6826">
                  <c:v>30229</c:v>
                </c:pt>
                <c:pt idx="6827">
                  <c:v>29284</c:v>
                </c:pt>
                <c:pt idx="6828">
                  <c:v>28340</c:v>
                </c:pt>
                <c:pt idx="6829">
                  <c:v>27395</c:v>
                </c:pt>
                <c:pt idx="6830">
                  <c:v>26450</c:v>
                </c:pt>
                <c:pt idx="6831">
                  <c:v>25506</c:v>
                </c:pt>
                <c:pt idx="6832">
                  <c:v>24561</c:v>
                </c:pt>
                <c:pt idx="6833">
                  <c:v>23616</c:v>
                </c:pt>
                <c:pt idx="6834">
                  <c:v>22672</c:v>
                </c:pt>
                <c:pt idx="6835">
                  <c:v>21727</c:v>
                </c:pt>
                <c:pt idx="6836">
                  <c:v>20782</c:v>
                </c:pt>
                <c:pt idx="6837">
                  <c:v>19838</c:v>
                </c:pt>
                <c:pt idx="6838">
                  <c:v>17948</c:v>
                </c:pt>
                <c:pt idx="6839">
                  <c:v>16059</c:v>
                </c:pt>
                <c:pt idx="6840">
                  <c:v>27591</c:v>
                </c:pt>
                <c:pt idx="6841">
                  <c:v>26755</c:v>
                </c:pt>
                <c:pt idx="6842">
                  <c:v>25919</c:v>
                </c:pt>
                <c:pt idx="6843">
                  <c:v>25083</c:v>
                </c:pt>
                <c:pt idx="6844">
                  <c:v>24247</c:v>
                </c:pt>
                <c:pt idx="6845">
                  <c:v>23411</c:v>
                </c:pt>
                <c:pt idx="6846">
                  <c:v>22575</c:v>
                </c:pt>
                <c:pt idx="6847">
                  <c:v>21739</c:v>
                </c:pt>
                <c:pt idx="6848">
                  <c:v>20902</c:v>
                </c:pt>
                <c:pt idx="6849">
                  <c:v>20066</c:v>
                </c:pt>
                <c:pt idx="6850">
                  <c:v>19230</c:v>
                </c:pt>
                <c:pt idx="6851">
                  <c:v>18394</c:v>
                </c:pt>
                <c:pt idx="6852">
                  <c:v>17558</c:v>
                </c:pt>
                <c:pt idx="6853">
                  <c:v>15886</c:v>
                </c:pt>
                <c:pt idx="6854">
                  <c:v>14214</c:v>
                </c:pt>
                <c:pt idx="6855">
                  <c:v>31972</c:v>
                </c:pt>
                <c:pt idx="6856">
                  <c:v>31032</c:v>
                </c:pt>
                <c:pt idx="6857">
                  <c:v>30092</c:v>
                </c:pt>
                <c:pt idx="6858">
                  <c:v>29151</c:v>
                </c:pt>
                <c:pt idx="6859">
                  <c:v>28211</c:v>
                </c:pt>
                <c:pt idx="6860">
                  <c:v>27270</c:v>
                </c:pt>
                <c:pt idx="6861">
                  <c:v>26330</c:v>
                </c:pt>
                <c:pt idx="6862">
                  <c:v>25390</c:v>
                </c:pt>
                <c:pt idx="6863">
                  <c:v>24449</c:v>
                </c:pt>
                <c:pt idx="6864">
                  <c:v>23509</c:v>
                </c:pt>
                <c:pt idx="6865">
                  <c:v>22569</c:v>
                </c:pt>
                <c:pt idx="6866">
                  <c:v>34363</c:v>
                </c:pt>
                <c:pt idx="6867">
                  <c:v>33352</c:v>
                </c:pt>
                <c:pt idx="6868">
                  <c:v>32341</c:v>
                </c:pt>
                <c:pt idx="6869">
                  <c:v>31331</c:v>
                </c:pt>
                <c:pt idx="6870">
                  <c:v>30320</c:v>
                </c:pt>
                <c:pt idx="6871">
                  <c:v>29309</c:v>
                </c:pt>
                <c:pt idx="6872">
                  <c:v>28299</c:v>
                </c:pt>
                <c:pt idx="6873">
                  <c:v>27288</c:v>
                </c:pt>
                <c:pt idx="6874">
                  <c:v>26277</c:v>
                </c:pt>
                <c:pt idx="6875">
                  <c:v>25267</c:v>
                </c:pt>
                <c:pt idx="6876">
                  <c:v>24256</c:v>
                </c:pt>
                <c:pt idx="6877">
                  <c:v>33658</c:v>
                </c:pt>
                <c:pt idx="6878">
                  <c:v>32668</c:v>
                </c:pt>
                <c:pt idx="6879">
                  <c:v>31678</c:v>
                </c:pt>
                <c:pt idx="6880">
                  <c:v>30688</c:v>
                </c:pt>
                <c:pt idx="6881">
                  <c:v>29698</c:v>
                </c:pt>
                <c:pt idx="6882">
                  <c:v>28708</c:v>
                </c:pt>
                <c:pt idx="6883">
                  <c:v>27718</c:v>
                </c:pt>
                <c:pt idx="6884">
                  <c:v>26728</c:v>
                </c:pt>
                <c:pt idx="6885">
                  <c:v>25738</c:v>
                </c:pt>
                <c:pt idx="6886">
                  <c:v>24749</c:v>
                </c:pt>
                <c:pt idx="6887">
                  <c:v>23759</c:v>
                </c:pt>
                <c:pt idx="6888">
                  <c:v>32081</c:v>
                </c:pt>
                <c:pt idx="6889">
                  <c:v>31137</c:v>
                </c:pt>
                <c:pt idx="6890">
                  <c:v>30194</c:v>
                </c:pt>
                <c:pt idx="6891">
                  <c:v>29250</c:v>
                </c:pt>
                <c:pt idx="6892">
                  <c:v>28307</c:v>
                </c:pt>
                <c:pt idx="6893">
                  <c:v>27363</c:v>
                </c:pt>
                <c:pt idx="6894">
                  <c:v>26420</c:v>
                </c:pt>
                <c:pt idx="6895">
                  <c:v>25476</c:v>
                </c:pt>
                <c:pt idx="6896">
                  <c:v>24532</c:v>
                </c:pt>
                <c:pt idx="6897">
                  <c:v>23589</c:v>
                </c:pt>
                <c:pt idx="6898">
                  <c:v>22645</c:v>
                </c:pt>
                <c:pt idx="6899">
                  <c:v>28290</c:v>
                </c:pt>
                <c:pt idx="6900">
                  <c:v>27458</c:v>
                </c:pt>
                <c:pt idx="6901">
                  <c:v>26626</c:v>
                </c:pt>
                <c:pt idx="6902">
                  <c:v>25794</c:v>
                </c:pt>
                <c:pt idx="6903">
                  <c:v>24962</c:v>
                </c:pt>
                <c:pt idx="6904">
                  <c:v>24130</c:v>
                </c:pt>
                <c:pt idx="6905">
                  <c:v>23298</c:v>
                </c:pt>
                <c:pt idx="6906">
                  <c:v>22466</c:v>
                </c:pt>
                <c:pt idx="6907">
                  <c:v>21634</c:v>
                </c:pt>
                <c:pt idx="6908">
                  <c:v>20802</c:v>
                </c:pt>
                <c:pt idx="6909">
                  <c:v>19970</c:v>
                </c:pt>
                <c:pt idx="6910">
                  <c:v>30048</c:v>
                </c:pt>
                <c:pt idx="6911">
                  <c:v>29109</c:v>
                </c:pt>
                <c:pt idx="6912">
                  <c:v>28170</c:v>
                </c:pt>
                <c:pt idx="6913">
                  <c:v>27231</c:v>
                </c:pt>
                <c:pt idx="6914">
                  <c:v>26292</c:v>
                </c:pt>
                <c:pt idx="6915">
                  <c:v>25353</c:v>
                </c:pt>
                <c:pt idx="6916">
                  <c:v>24414</c:v>
                </c:pt>
                <c:pt idx="6917">
                  <c:v>23475</c:v>
                </c:pt>
                <c:pt idx="6918">
                  <c:v>22536</c:v>
                </c:pt>
                <c:pt idx="6919">
                  <c:v>21597</c:v>
                </c:pt>
                <c:pt idx="6920">
                  <c:v>20658</c:v>
                </c:pt>
                <c:pt idx="6921">
                  <c:v>19719</c:v>
                </c:pt>
                <c:pt idx="6922">
                  <c:v>17841</c:v>
                </c:pt>
                <c:pt idx="6923">
                  <c:v>16902</c:v>
                </c:pt>
                <c:pt idx="6924">
                  <c:v>15963</c:v>
                </c:pt>
                <c:pt idx="6925">
                  <c:v>13146</c:v>
                </c:pt>
                <c:pt idx="6926">
                  <c:v>32391</c:v>
                </c:pt>
                <c:pt idx="6927">
                  <c:v>31379</c:v>
                </c:pt>
                <c:pt idx="6928">
                  <c:v>30367</c:v>
                </c:pt>
                <c:pt idx="6929">
                  <c:v>29354</c:v>
                </c:pt>
                <c:pt idx="6930">
                  <c:v>28342</c:v>
                </c:pt>
                <c:pt idx="6931">
                  <c:v>27330</c:v>
                </c:pt>
                <c:pt idx="6932">
                  <c:v>26318</c:v>
                </c:pt>
                <c:pt idx="6933">
                  <c:v>25306</c:v>
                </c:pt>
                <c:pt idx="6934">
                  <c:v>24293</c:v>
                </c:pt>
                <c:pt idx="6935">
                  <c:v>23281</c:v>
                </c:pt>
                <c:pt idx="6936">
                  <c:v>22269</c:v>
                </c:pt>
                <c:pt idx="6937">
                  <c:v>21257</c:v>
                </c:pt>
                <c:pt idx="6938">
                  <c:v>19232</c:v>
                </c:pt>
                <c:pt idx="6939">
                  <c:v>18220</c:v>
                </c:pt>
                <c:pt idx="6940">
                  <c:v>17208</c:v>
                </c:pt>
                <c:pt idx="6941">
                  <c:v>14171</c:v>
                </c:pt>
                <c:pt idx="6942">
                  <c:v>31821</c:v>
                </c:pt>
                <c:pt idx="6943">
                  <c:v>30827</c:v>
                </c:pt>
                <c:pt idx="6944">
                  <c:v>29832</c:v>
                </c:pt>
                <c:pt idx="6945">
                  <c:v>28838</c:v>
                </c:pt>
                <c:pt idx="6946">
                  <c:v>27844</c:v>
                </c:pt>
                <c:pt idx="6947">
                  <c:v>26849</c:v>
                </c:pt>
                <c:pt idx="6948">
                  <c:v>25855</c:v>
                </c:pt>
                <c:pt idx="6949">
                  <c:v>24860</c:v>
                </c:pt>
                <c:pt idx="6950">
                  <c:v>23866</c:v>
                </c:pt>
                <c:pt idx="6951">
                  <c:v>22871</c:v>
                </c:pt>
                <c:pt idx="6952">
                  <c:v>21877</c:v>
                </c:pt>
                <c:pt idx="6953">
                  <c:v>20883</c:v>
                </c:pt>
                <c:pt idx="6954">
                  <c:v>18894</c:v>
                </c:pt>
                <c:pt idx="6955">
                  <c:v>17899</c:v>
                </c:pt>
                <c:pt idx="6956">
                  <c:v>16905</c:v>
                </c:pt>
                <c:pt idx="6957">
                  <c:v>13922</c:v>
                </c:pt>
                <c:pt idx="6958">
                  <c:v>30448</c:v>
                </c:pt>
                <c:pt idx="6959">
                  <c:v>29497</c:v>
                </c:pt>
                <c:pt idx="6960">
                  <c:v>28545</c:v>
                </c:pt>
                <c:pt idx="6961">
                  <c:v>27594</c:v>
                </c:pt>
                <c:pt idx="6962">
                  <c:v>26642</c:v>
                </c:pt>
                <c:pt idx="6963">
                  <c:v>25691</c:v>
                </c:pt>
                <c:pt idx="6964">
                  <c:v>24739</c:v>
                </c:pt>
                <c:pt idx="6965">
                  <c:v>23788</c:v>
                </c:pt>
                <c:pt idx="6966">
                  <c:v>22836</c:v>
                </c:pt>
                <c:pt idx="6967">
                  <c:v>21885</c:v>
                </c:pt>
                <c:pt idx="6968">
                  <c:v>20933</c:v>
                </c:pt>
                <c:pt idx="6969">
                  <c:v>19982</c:v>
                </c:pt>
                <c:pt idx="6970">
                  <c:v>18079</c:v>
                </c:pt>
                <c:pt idx="6971">
                  <c:v>17127</c:v>
                </c:pt>
                <c:pt idx="6972">
                  <c:v>16176</c:v>
                </c:pt>
                <c:pt idx="6973">
                  <c:v>13321</c:v>
                </c:pt>
                <c:pt idx="6974">
                  <c:v>26968</c:v>
                </c:pt>
                <c:pt idx="6975">
                  <c:v>26125</c:v>
                </c:pt>
                <c:pt idx="6976">
                  <c:v>25282</c:v>
                </c:pt>
                <c:pt idx="6977">
                  <c:v>24439</c:v>
                </c:pt>
                <c:pt idx="6978">
                  <c:v>23597</c:v>
                </c:pt>
                <c:pt idx="6979">
                  <c:v>22754</c:v>
                </c:pt>
                <c:pt idx="6980">
                  <c:v>21911</c:v>
                </c:pt>
                <c:pt idx="6981">
                  <c:v>21068</c:v>
                </c:pt>
                <c:pt idx="6982">
                  <c:v>20226</c:v>
                </c:pt>
                <c:pt idx="6983">
                  <c:v>19383</c:v>
                </c:pt>
                <c:pt idx="6984">
                  <c:v>18540</c:v>
                </c:pt>
                <c:pt idx="6985">
                  <c:v>17697</c:v>
                </c:pt>
                <c:pt idx="6986">
                  <c:v>16012</c:v>
                </c:pt>
                <c:pt idx="6987">
                  <c:v>15169</c:v>
                </c:pt>
                <c:pt idx="6988">
                  <c:v>14326</c:v>
                </c:pt>
                <c:pt idx="6989">
                  <c:v>11798</c:v>
                </c:pt>
                <c:pt idx="6990">
                  <c:v>31582</c:v>
                </c:pt>
                <c:pt idx="6991">
                  <c:v>30653</c:v>
                </c:pt>
                <c:pt idx="6992">
                  <c:v>29724</c:v>
                </c:pt>
                <c:pt idx="6993">
                  <c:v>28795</c:v>
                </c:pt>
                <c:pt idx="6994">
                  <c:v>27866</c:v>
                </c:pt>
                <c:pt idx="6995">
                  <c:v>33632</c:v>
                </c:pt>
                <c:pt idx="6996">
                  <c:v>32643</c:v>
                </c:pt>
                <c:pt idx="6997">
                  <c:v>31654</c:v>
                </c:pt>
                <c:pt idx="6998">
                  <c:v>30665</c:v>
                </c:pt>
                <c:pt idx="6999">
                  <c:v>29675</c:v>
                </c:pt>
                <c:pt idx="7000">
                  <c:v>33069</c:v>
                </c:pt>
                <c:pt idx="7001">
                  <c:v>32097</c:v>
                </c:pt>
                <c:pt idx="7002">
                  <c:v>31124</c:v>
                </c:pt>
                <c:pt idx="7003">
                  <c:v>30151</c:v>
                </c:pt>
                <c:pt idx="7004">
                  <c:v>29179</c:v>
                </c:pt>
                <c:pt idx="7005">
                  <c:v>31731</c:v>
                </c:pt>
                <c:pt idx="7006">
                  <c:v>30798</c:v>
                </c:pt>
                <c:pt idx="7007">
                  <c:v>29865</c:v>
                </c:pt>
                <c:pt idx="7008">
                  <c:v>28931</c:v>
                </c:pt>
                <c:pt idx="7009">
                  <c:v>27998</c:v>
                </c:pt>
                <c:pt idx="7010">
                  <c:v>28408</c:v>
                </c:pt>
                <c:pt idx="7011">
                  <c:v>27572</c:v>
                </c:pt>
                <c:pt idx="7012">
                  <c:v>26737</c:v>
                </c:pt>
                <c:pt idx="7013">
                  <c:v>25901</c:v>
                </c:pt>
                <c:pt idx="7014">
                  <c:v>25066</c:v>
                </c:pt>
                <c:pt idx="7015">
                  <c:v>31062</c:v>
                </c:pt>
                <c:pt idx="7016">
                  <c:v>30121</c:v>
                </c:pt>
                <c:pt idx="7017">
                  <c:v>29180</c:v>
                </c:pt>
                <c:pt idx="7018">
                  <c:v>28238</c:v>
                </c:pt>
                <c:pt idx="7019">
                  <c:v>27297</c:v>
                </c:pt>
                <c:pt idx="7020">
                  <c:v>26356</c:v>
                </c:pt>
                <c:pt idx="7021">
                  <c:v>25415</c:v>
                </c:pt>
                <c:pt idx="7022">
                  <c:v>24473</c:v>
                </c:pt>
                <c:pt idx="7023">
                  <c:v>23532</c:v>
                </c:pt>
                <c:pt idx="7024">
                  <c:v>22591</c:v>
                </c:pt>
                <c:pt idx="7025">
                  <c:v>32968</c:v>
                </c:pt>
                <c:pt idx="7026">
                  <c:v>31969</c:v>
                </c:pt>
                <c:pt idx="7027">
                  <c:v>30970</c:v>
                </c:pt>
                <c:pt idx="7028">
                  <c:v>29971</c:v>
                </c:pt>
                <c:pt idx="7029">
                  <c:v>28972</c:v>
                </c:pt>
                <c:pt idx="7030">
                  <c:v>27973</c:v>
                </c:pt>
                <c:pt idx="7031">
                  <c:v>26974</c:v>
                </c:pt>
                <c:pt idx="7032">
                  <c:v>25975</c:v>
                </c:pt>
                <c:pt idx="7033">
                  <c:v>24976</c:v>
                </c:pt>
                <c:pt idx="7034">
                  <c:v>23976</c:v>
                </c:pt>
                <c:pt idx="7035">
                  <c:v>32254</c:v>
                </c:pt>
                <c:pt idx="7036">
                  <c:v>31277</c:v>
                </c:pt>
                <c:pt idx="7037">
                  <c:v>30300</c:v>
                </c:pt>
                <c:pt idx="7038">
                  <c:v>29322</c:v>
                </c:pt>
                <c:pt idx="7039">
                  <c:v>28345</c:v>
                </c:pt>
                <c:pt idx="7040">
                  <c:v>27367</c:v>
                </c:pt>
                <c:pt idx="7041">
                  <c:v>26390</c:v>
                </c:pt>
                <c:pt idx="7042">
                  <c:v>25413</c:v>
                </c:pt>
                <c:pt idx="7043">
                  <c:v>24435</c:v>
                </c:pt>
                <c:pt idx="7044">
                  <c:v>23458</c:v>
                </c:pt>
                <c:pt idx="7045">
                  <c:v>30834</c:v>
                </c:pt>
                <c:pt idx="7046">
                  <c:v>29899</c:v>
                </c:pt>
                <c:pt idx="7047">
                  <c:v>28965</c:v>
                </c:pt>
                <c:pt idx="7048">
                  <c:v>28031</c:v>
                </c:pt>
                <c:pt idx="7049">
                  <c:v>27096</c:v>
                </c:pt>
                <c:pt idx="7050">
                  <c:v>26162</c:v>
                </c:pt>
                <c:pt idx="7051">
                  <c:v>25228</c:v>
                </c:pt>
                <c:pt idx="7052">
                  <c:v>24293</c:v>
                </c:pt>
                <c:pt idx="7053">
                  <c:v>23359</c:v>
                </c:pt>
                <c:pt idx="7054">
                  <c:v>22425</c:v>
                </c:pt>
                <c:pt idx="7055">
                  <c:v>27474</c:v>
                </c:pt>
                <c:pt idx="7056">
                  <c:v>26641</c:v>
                </c:pt>
                <c:pt idx="7057">
                  <c:v>25809</c:v>
                </c:pt>
                <c:pt idx="7058">
                  <c:v>24976</c:v>
                </c:pt>
                <c:pt idx="7059">
                  <c:v>24144</c:v>
                </c:pt>
                <c:pt idx="7060">
                  <c:v>23311</c:v>
                </c:pt>
                <c:pt idx="7061">
                  <c:v>22478</c:v>
                </c:pt>
                <c:pt idx="7062">
                  <c:v>21646</c:v>
                </c:pt>
                <c:pt idx="7063">
                  <c:v>20813</c:v>
                </c:pt>
                <c:pt idx="7064">
                  <c:v>19981</c:v>
                </c:pt>
                <c:pt idx="7065">
                  <c:v>32081</c:v>
                </c:pt>
                <c:pt idx="7066">
                  <c:v>31137</c:v>
                </c:pt>
                <c:pt idx="7067">
                  <c:v>30194</c:v>
                </c:pt>
                <c:pt idx="7068">
                  <c:v>29250</c:v>
                </c:pt>
                <c:pt idx="7069">
                  <c:v>28307</c:v>
                </c:pt>
                <c:pt idx="7070">
                  <c:v>27363</c:v>
                </c:pt>
                <c:pt idx="7071">
                  <c:v>26419</c:v>
                </c:pt>
                <c:pt idx="7072">
                  <c:v>25476</c:v>
                </c:pt>
                <c:pt idx="7073">
                  <c:v>24532</c:v>
                </c:pt>
                <c:pt idx="7074">
                  <c:v>23589</c:v>
                </c:pt>
                <c:pt idx="7075">
                  <c:v>22645</c:v>
                </c:pt>
                <c:pt idx="7076">
                  <c:v>34086</c:v>
                </c:pt>
                <c:pt idx="7077">
                  <c:v>33084</c:v>
                </c:pt>
                <c:pt idx="7078">
                  <c:v>32081</c:v>
                </c:pt>
                <c:pt idx="7079">
                  <c:v>31079</c:v>
                </c:pt>
                <c:pt idx="7080">
                  <c:v>30076</c:v>
                </c:pt>
                <c:pt idx="7081">
                  <c:v>29074</c:v>
                </c:pt>
                <c:pt idx="7082">
                  <c:v>28071</c:v>
                </c:pt>
                <c:pt idx="7083">
                  <c:v>27069</c:v>
                </c:pt>
                <c:pt idx="7084">
                  <c:v>26066</c:v>
                </c:pt>
                <c:pt idx="7085">
                  <c:v>25063</c:v>
                </c:pt>
                <c:pt idx="7086">
                  <c:v>24061</c:v>
                </c:pt>
                <c:pt idx="7087">
                  <c:v>33298</c:v>
                </c:pt>
                <c:pt idx="7088">
                  <c:v>32319</c:v>
                </c:pt>
                <c:pt idx="7089">
                  <c:v>31340</c:v>
                </c:pt>
                <c:pt idx="7090">
                  <c:v>30360</c:v>
                </c:pt>
                <c:pt idx="7091">
                  <c:v>29381</c:v>
                </c:pt>
                <c:pt idx="7092">
                  <c:v>28402</c:v>
                </c:pt>
                <c:pt idx="7093">
                  <c:v>27422</c:v>
                </c:pt>
                <c:pt idx="7094">
                  <c:v>26443</c:v>
                </c:pt>
                <c:pt idx="7095">
                  <c:v>25463</c:v>
                </c:pt>
                <c:pt idx="7096">
                  <c:v>24484</c:v>
                </c:pt>
                <c:pt idx="7097">
                  <c:v>23505</c:v>
                </c:pt>
                <c:pt idx="7098">
                  <c:v>31761</c:v>
                </c:pt>
                <c:pt idx="7099">
                  <c:v>30826</c:v>
                </c:pt>
                <c:pt idx="7100">
                  <c:v>29892</c:v>
                </c:pt>
                <c:pt idx="7101">
                  <c:v>28958</c:v>
                </c:pt>
                <c:pt idx="7102">
                  <c:v>28024</c:v>
                </c:pt>
                <c:pt idx="7103">
                  <c:v>27090</c:v>
                </c:pt>
                <c:pt idx="7104">
                  <c:v>26156</c:v>
                </c:pt>
                <c:pt idx="7105">
                  <c:v>25222</c:v>
                </c:pt>
                <c:pt idx="7106">
                  <c:v>24288</c:v>
                </c:pt>
                <c:pt idx="7107">
                  <c:v>23353</c:v>
                </c:pt>
                <c:pt idx="7108">
                  <c:v>22419</c:v>
                </c:pt>
                <c:pt idx="7109">
                  <c:v>28189</c:v>
                </c:pt>
                <c:pt idx="7110">
                  <c:v>27360</c:v>
                </c:pt>
                <c:pt idx="7111">
                  <c:v>26531</c:v>
                </c:pt>
                <c:pt idx="7112">
                  <c:v>25701</c:v>
                </c:pt>
                <c:pt idx="7113">
                  <c:v>24872</c:v>
                </c:pt>
                <c:pt idx="7114">
                  <c:v>24043</c:v>
                </c:pt>
                <c:pt idx="7115">
                  <c:v>23214</c:v>
                </c:pt>
                <c:pt idx="7116">
                  <c:v>22385</c:v>
                </c:pt>
                <c:pt idx="7117">
                  <c:v>21556</c:v>
                </c:pt>
                <c:pt idx="7118">
                  <c:v>20727</c:v>
                </c:pt>
                <c:pt idx="7119">
                  <c:v>19898</c:v>
                </c:pt>
                <c:pt idx="7120">
                  <c:v>30075</c:v>
                </c:pt>
                <c:pt idx="7121">
                  <c:v>29163</c:v>
                </c:pt>
                <c:pt idx="7122">
                  <c:v>28252</c:v>
                </c:pt>
                <c:pt idx="7123">
                  <c:v>32199</c:v>
                </c:pt>
                <c:pt idx="7124">
                  <c:v>31223</c:v>
                </c:pt>
                <c:pt idx="7125">
                  <c:v>30248</c:v>
                </c:pt>
                <c:pt idx="7126">
                  <c:v>31974</c:v>
                </c:pt>
                <c:pt idx="7127">
                  <c:v>31005</c:v>
                </c:pt>
                <c:pt idx="7128">
                  <c:v>30036</c:v>
                </c:pt>
                <c:pt idx="7129">
                  <c:v>31005</c:v>
                </c:pt>
                <c:pt idx="7130">
                  <c:v>30066</c:v>
                </c:pt>
                <c:pt idx="7131">
                  <c:v>29126</c:v>
                </c:pt>
                <c:pt idx="7132">
                  <c:v>28139</c:v>
                </c:pt>
                <c:pt idx="7133">
                  <c:v>27287</c:v>
                </c:pt>
                <c:pt idx="7134">
                  <c:v>26434</c:v>
                </c:pt>
                <c:pt idx="7135">
                  <c:v>30709</c:v>
                </c:pt>
                <c:pt idx="7136">
                  <c:v>29806</c:v>
                </c:pt>
                <c:pt idx="7137">
                  <c:v>28902</c:v>
                </c:pt>
                <c:pt idx="7138">
                  <c:v>27999</c:v>
                </c:pt>
                <c:pt idx="7139">
                  <c:v>32910</c:v>
                </c:pt>
                <c:pt idx="7140">
                  <c:v>31942</c:v>
                </c:pt>
                <c:pt idx="7141">
                  <c:v>30974</c:v>
                </c:pt>
                <c:pt idx="7142">
                  <c:v>30006</c:v>
                </c:pt>
                <c:pt idx="7143">
                  <c:v>32855</c:v>
                </c:pt>
                <c:pt idx="7144">
                  <c:v>31889</c:v>
                </c:pt>
                <c:pt idx="7145">
                  <c:v>30922</c:v>
                </c:pt>
                <c:pt idx="7146">
                  <c:v>29956</c:v>
                </c:pt>
                <c:pt idx="7147">
                  <c:v>32078</c:v>
                </c:pt>
                <c:pt idx="7148">
                  <c:v>31135</c:v>
                </c:pt>
                <c:pt idx="7149">
                  <c:v>30191</c:v>
                </c:pt>
                <c:pt idx="7150">
                  <c:v>29248</c:v>
                </c:pt>
                <c:pt idx="7151">
                  <c:v>29392</c:v>
                </c:pt>
                <c:pt idx="7152">
                  <c:v>28527</c:v>
                </c:pt>
                <c:pt idx="7153">
                  <c:v>27663</c:v>
                </c:pt>
                <c:pt idx="7154">
                  <c:v>26798</c:v>
                </c:pt>
                <c:pt idx="7155">
                  <c:v>30478</c:v>
                </c:pt>
                <c:pt idx="7156">
                  <c:v>29581</c:v>
                </c:pt>
                <c:pt idx="7157">
                  <c:v>28685</c:v>
                </c:pt>
                <c:pt idx="7158">
                  <c:v>27789</c:v>
                </c:pt>
                <c:pt idx="7159">
                  <c:v>26892</c:v>
                </c:pt>
                <c:pt idx="7160">
                  <c:v>32671</c:v>
                </c:pt>
                <c:pt idx="7161">
                  <c:v>31710</c:v>
                </c:pt>
                <c:pt idx="7162">
                  <c:v>30749</c:v>
                </c:pt>
                <c:pt idx="7163">
                  <c:v>29788</c:v>
                </c:pt>
                <c:pt idx="7164">
                  <c:v>28827</c:v>
                </c:pt>
                <c:pt idx="7165">
                  <c:v>32772</c:v>
                </c:pt>
                <c:pt idx="7166">
                  <c:v>31808</c:v>
                </c:pt>
                <c:pt idx="7167">
                  <c:v>30844</c:v>
                </c:pt>
                <c:pt idx="7168">
                  <c:v>29880</c:v>
                </c:pt>
                <c:pt idx="7169">
                  <c:v>28916</c:v>
                </c:pt>
                <c:pt idx="7170">
                  <c:v>32193</c:v>
                </c:pt>
                <c:pt idx="7171">
                  <c:v>31246</c:v>
                </c:pt>
                <c:pt idx="7172">
                  <c:v>30299</c:v>
                </c:pt>
                <c:pt idx="7173">
                  <c:v>29352</c:v>
                </c:pt>
                <c:pt idx="7174">
                  <c:v>28406</c:v>
                </c:pt>
                <c:pt idx="7175">
                  <c:v>29754</c:v>
                </c:pt>
                <c:pt idx="7176">
                  <c:v>28879</c:v>
                </c:pt>
                <c:pt idx="7177">
                  <c:v>28004</c:v>
                </c:pt>
                <c:pt idx="7178">
                  <c:v>27129</c:v>
                </c:pt>
                <c:pt idx="7179">
                  <c:v>26254</c:v>
                </c:pt>
                <c:pt idx="7180">
                  <c:v>30478</c:v>
                </c:pt>
                <c:pt idx="7181">
                  <c:v>29581</c:v>
                </c:pt>
                <c:pt idx="7182">
                  <c:v>28685</c:v>
                </c:pt>
                <c:pt idx="7183">
                  <c:v>27789</c:v>
                </c:pt>
                <c:pt idx="7184">
                  <c:v>26892</c:v>
                </c:pt>
                <c:pt idx="7185">
                  <c:v>32671</c:v>
                </c:pt>
                <c:pt idx="7186">
                  <c:v>31710</c:v>
                </c:pt>
                <c:pt idx="7187">
                  <c:v>30749</c:v>
                </c:pt>
                <c:pt idx="7188">
                  <c:v>29788</c:v>
                </c:pt>
                <c:pt idx="7189">
                  <c:v>28827</c:v>
                </c:pt>
                <c:pt idx="7190">
                  <c:v>32772</c:v>
                </c:pt>
                <c:pt idx="7191">
                  <c:v>31808</c:v>
                </c:pt>
                <c:pt idx="7192">
                  <c:v>30844</c:v>
                </c:pt>
                <c:pt idx="7193">
                  <c:v>29880</c:v>
                </c:pt>
                <c:pt idx="7194">
                  <c:v>28916</c:v>
                </c:pt>
                <c:pt idx="7195">
                  <c:v>32193</c:v>
                </c:pt>
                <c:pt idx="7196">
                  <c:v>31246</c:v>
                </c:pt>
                <c:pt idx="7197">
                  <c:v>30299</c:v>
                </c:pt>
                <c:pt idx="7198">
                  <c:v>29352</c:v>
                </c:pt>
                <c:pt idx="7199">
                  <c:v>28406</c:v>
                </c:pt>
                <c:pt idx="7200">
                  <c:v>29754</c:v>
                </c:pt>
                <c:pt idx="7201">
                  <c:v>28879</c:v>
                </c:pt>
                <c:pt idx="7202">
                  <c:v>28004</c:v>
                </c:pt>
                <c:pt idx="7203">
                  <c:v>27129</c:v>
                </c:pt>
                <c:pt idx="7204">
                  <c:v>26254</c:v>
                </c:pt>
                <c:pt idx="7205">
                  <c:v>31026</c:v>
                </c:pt>
                <c:pt idx="7206">
                  <c:v>30113</c:v>
                </c:pt>
                <c:pt idx="7207">
                  <c:v>29201</c:v>
                </c:pt>
                <c:pt idx="7208">
                  <c:v>28288</c:v>
                </c:pt>
                <c:pt idx="7209">
                  <c:v>27376</c:v>
                </c:pt>
                <c:pt idx="7210">
                  <c:v>33164</c:v>
                </c:pt>
                <c:pt idx="7211">
                  <c:v>32189</c:v>
                </c:pt>
                <c:pt idx="7212">
                  <c:v>31213</c:v>
                </c:pt>
                <c:pt idx="7213">
                  <c:v>30238</c:v>
                </c:pt>
                <c:pt idx="7214">
                  <c:v>29262</c:v>
                </c:pt>
                <c:pt idx="7215">
                  <c:v>32956</c:v>
                </c:pt>
                <c:pt idx="7216">
                  <c:v>31987</c:v>
                </c:pt>
                <c:pt idx="7217">
                  <c:v>31018</c:v>
                </c:pt>
                <c:pt idx="7218">
                  <c:v>30048</c:v>
                </c:pt>
                <c:pt idx="7219">
                  <c:v>29079</c:v>
                </c:pt>
                <c:pt idx="7220">
                  <c:v>32013</c:v>
                </c:pt>
                <c:pt idx="7221">
                  <c:v>31072</c:v>
                </c:pt>
                <c:pt idx="7222">
                  <c:v>30130</c:v>
                </c:pt>
                <c:pt idx="7223">
                  <c:v>29189</c:v>
                </c:pt>
                <c:pt idx="7224">
                  <c:v>28247</c:v>
                </c:pt>
                <c:pt idx="7225">
                  <c:v>29147</c:v>
                </c:pt>
                <c:pt idx="7226">
                  <c:v>28290</c:v>
                </c:pt>
                <c:pt idx="7227">
                  <c:v>27432</c:v>
                </c:pt>
                <c:pt idx="7228">
                  <c:v>26575</c:v>
                </c:pt>
                <c:pt idx="7229">
                  <c:v>25718</c:v>
                </c:pt>
                <c:pt idx="7230">
                  <c:v>31798</c:v>
                </c:pt>
                <c:pt idx="7231">
                  <c:v>30863</c:v>
                </c:pt>
                <c:pt idx="7232">
                  <c:v>29928</c:v>
                </c:pt>
                <c:pt idx="7233">
                  <c:v>28993</c:v>
                </c:pt>
                <c:pt idx="7234">
                  <c:v>28057</c:v>
                </c:pt>
                <c:pt idx="7235">
                  <c:v>27122</c:v>
                </c:pt>
                <c:pt idx="7236">
                  <c:v>34060</c:v>
                </c:pt>
                <c:pt idx="7237">
                  <c:v>33059</c:v>
                </c:pt>
                <c:pt idx="7238">
                  <c:v>32057</c:v>
                </c:pt>
                <c:pt idx="7239">
                  <c:v>31055</c:v>
                </c:pt>
                <c:pt idx="7240">
                  <c:v>30053</c:v>
                </c:pt>
                <c:pt idx="7241">
                  <c:v>29051</c:v>
                </c:pt>
                <c:pt idx="7242">
                  <c:v>33399</c:v>
                </c:pt>
                <c:pt idx="7243">
                  <c:v>32417</c:v>
                </c:pt>
                <c:pt idx="7244">
                  <c:v>31434</c:v>
                </c:pt>
                <c:pt idx="7245">
                  <c:v>30452</c:v>
                </c:pt>
                <c:pt idx="7246">
                  <c:v>29470</c:v>
                </c:pt>
                <c:pt idx="7247">
                  <c:v>28487</c:v>
                </c:pt>
                <c:pt idx="7248">
                  <c:v>31895</c:v>
                </c:pt>
                <c:pt idx="7249">
                  <c:v>30957</c:v>
                </c:pt>
                <c:pt idx="7250">
                  <c:v>30019</c:v>
                </c:pt>
                <c:pt idx="7251">
                  <c:v>29081</c:v>
                </c:pt>
                <c:pt idx="7252">
                  <c:v>28143</c:v>
                </c:pt>
                <c:pt idx="7253">
                  <c:v>27205</c:v>
                </c:pt>
                <c:pt idx="7254">
                  <c:v>28255</c:v>
                </c:pt>
                <c:pt idx="7255">
                  <c:v>27424</c:v>
                </c:pt>
                <c:pt idx="7256">
                  <c:v>26593</c:v>
                </c:pt>
                <c:pt idx="7257">
                  <c:v>25762</c:v>
                </c:pt>
                <c:pt idx="7258">
                  <c:v>24931</c:v>
                </c:pt>
                <c:pt idx="7259">
                  <c:v>24100</c:v>
                </c:pt>
                <c:pt idx="7260">
                  <c:v>34300</c:v>
                </c:pt>
                <c:pt idx="7261">
                  <c:v>33320</c:v>
                </c:pt>
                <c:pt idx="7262">
                  <c:v>32340</c:v>
                </c:pt>
                <c:pt idx="7263">
                  <c:v>31360</c:v>
                </c:pt>
                <c:pt idx="7264">
                  <c:v>36371</c:v>
                </c:pt>
                <c:pt idx="7265">
                  <c:v>35331</c:v>
                </c:pt>
                <c:pt idx="7266">
                  <c:v>34292</c:v>
                </c:pt>
                <c:pt idx="7267">
                  <c:v>33253</c:v>
                </c:pt>
                <c:pt idx="7268">
                  <c:v>36311</c:v>
                </c:pt>
                <c:pt idx="7269">
                  <c:v>35273</c:v>
                </c:pt>
                <c:pt idx="7270">
                  <c:v>34236</c:v>
                </c:pt>
                <c:pt idx="7271">
                  <c:v>33198</c:v>
                </c:pt>
                <c:pt idx="7272">
                  <c:v>35687</c:v>
                </c:pt>
                <c:pt idx="7273">
                  <c:v>34667</c:v>
                </c:pt>
                <c:pt idx="7274">
                  <c:v>33648</c:v>
                </c:pt>
                <c:pt idx="7275">
                  <c:v>32628</c:v>
                </c:pt>
                <c:pt idx="7276">
                  <c:v>33118</c:v>
                </c:pt>
                <c:pt idx="7277">
                  <c:v>32172</c:v>
                </c:pt>
                <c:pt idx="7278">
                  <c:v>31226</c:v>
                </c:pt>
                <c:pt idx="7279">
                  <c:v>30280</c:v>
                </c:pt>
                <c:pt idx="7280">
                  <c:v>33209</c:v>
                </c:pt>
                <c:pt idx="7281">
                  <c:v>32232</c:v>
                </c:pt>
                <c:pt idx="7282">
                  <c:v>31256</c:v>
                </c:pt>
                <c:pt idx="7283">
                  <c:v>30279</c:v>
                </c:pt>
                <c:pt idx="7284">
                  <c:v>29302</c:v>
                </c:pt>
                <c:pt idx="7285">
                  <c:v>35194</c:v>
                </c:pt>
                <c:pt idx="7286">
                  <c:v>34159</c:v>
                </c:pt>
                <c:pt idx="7287">
                  <c:v>33123</c:v>
                </c:pt>
                <c:pt idx="7288">
                  <c:v>32088</c:v>
                </c:pt>
                <c:pt idx="7289">
                  <c:v>31053</c:v>
                </c:pt>
                <c:pt idx="7290">
                  <c:v>35215</c:v>
                </c:pt>
                <c:pt idx="7291">
                  <c:v>34179</c:v>
                </c:pt>
                <c:pt idx="7292">
                  <c:v>33143</c:v>
                </c:pt>
                <c:pt idx="7293">
                  <c:v>32108</c:v>
                </c:pt>
                <c:pt idx="7294">
                  <c:v>31072</c:v>
                </c:pt>
                <c:pt idx="7295">
                  <c:v>34724</c:v>
                </c:pt>
                <c:pt idx="7296">
                  <c:v>33703</c:v>
                </c:pt>
                <c:pt idx="7297">
                  <c:v>32682</c:v>
                </c:pt>
                <c:pt idx="7298">
                  <c:v>31661</c:v>
                </c:pt>
                <c:pt idx="7299">
                  <c:v>30639</c:v>
                </c:pt>
                <c:pt idx="7300">
                  <c:v>32398</c:v>
                </c:pt>
                <c:pt idx="7301">
                  <c:v>31445</c:v>
                </c:pt>
                <c:pt idx="7302">
                  <c:v>30493</c:v>
                </c:pt>
                <c:pt idx="7303">
                  <c:v>29540</c:v>
                </c:pt>
                <c:pt idx="7304">
                  <c:v>28587</c:v>
                </c:pt>
                <c:pt idx="7305">
                  <c:v>33209</c:v>
                </c:pt>
                <c:pt idx="7306">
                  <c:v>32232</c:v>
                </c:pt>
                <c:pt idx="7307">
                  <c:v>31256</c:v>
                </c:pt>
                <c:pt idx="7308">
                  <c:v>30279</c:v>
                </c:pt>
                <c:pt idx="7309">
                  <c:v>29302</c:v>
                </c:pt>
                <c:pt idx="7310">
                  <c:v>35194</c:v>
                </c:pt>
                <c:pt idx="7311">
                  <c:v>34159</c:v>
                </c:pt>
                <c:pt idx="7312">
                  <c:v>33123</c:v>
                </c:pt>
                <c:pt idx="7313">
                  <c:v>32088</c:v>
                </c:pt>
                <c:pt idx="7314">
                  <c:v>31053</c:v>
                </c:pt>
                <c:pt idx="7315">
                  <c:v>35215</c:v>
                </c:pt>
                <c:pt idx="7316">
                  <c:v>34179</c:v>
                </c:pt>
                <c:pt idx="7317">
                  <c:v>33143</c:v>
                </c:pt>
                <c:pt idx="7318">
                  <c:v>32108</c:v>
                </c:pt>
                <c:pt idx="7319">
                  <c:v>31072</c:v>
                </c:pt>
                <c:pt idx="7320">
                  <c:v>34724</c:v>
                </c:pt>
                <c:pt idx="7321">
                  <c:v>33703</c:v>
                </c:pt>
                <c:pt idx="7322">
                  <c:v>32682</c:v>
                </c:pt>
                <c:pt idx="7323">
                  <c:v>31661</c:v>
                </c:pt>
                <c:pt idx="7324">
                  <c:v>30639</c:v>
                </c:pt>
                <c:pt idx="7325">
                  <c:v>32398</c:v>
                </c:pt>
                <c:pt idx="7326">
                  <c:v>31445</c:v>
                </c:pt>
                <c:pt idx="7327">
                  <c:v>30493</c:v>
                </c:pt>
                <c:pt idx="7328">
                  <c:v>29540</c:v>
                </c:pt>
                <c:pt idx="7329">
                  <c:v>28587</c:v>
                </c:pt>
                <c:pt idx="7330">
                  <c:v>34893</c:v>
                </c:pt>
                <c:pt idx="7331">
                  <c:v>33867</c:v>
                </c:pt>
                <c:pt idx="7332">
                  <c:v>32841</c:v>
                </c:pt>
                <c:pt idx="7333">
                  <c:v>31814</c:v>
                </c:pt>
                <c:pt idx="7334">
                  <c:v>30788</c:v>
                </c:pt>
                <c:pt idx="7335">
                  <c:v>29762</c:v>
                </c:pt>
                <c:pt idx="7336">
                  <c:v>28735</c:v>
                </c:pt>
                <c:pt idx="7337">
                  <c:v>27709</c:v>
                </c:pt>
                <c:pt idx="7338">
                  <c:v>26683</c:v>
                </c:pt>
                <c:pt idx="7339">
                  <c:v>25657</c:v>
                </c:pt>
                <c:pt idx="7340">
                  <c:v>24630</c:v>
                </c:pt>
                <c:pt idx="7341">
                  <c:v>36865</c:v>
                </c:pt>
                <c:pt idx="7342">
                  <c:v>35781</c:v>
                </c:pt>
                <c:pt idx="7343">
                  <c:v>34697</c:v>
                </c:pt>
                <c:pt idx="7344">
                  <c:v>33612</c:v>
                </c:pt>
                <c:pt idx="7345">
                  <c:v>32528</c:v>
                </c:pt>
                <c:pt idx="7346">
                  <c:v>31444</c:v>
                </c:pt>
                <c:pt idx="7347">
                  <c:v>30360</c:v>
                </c:pt>
                <c:pt idx="7348">
                  <c:v>29275</c:v>
                </c:pt>
                <c:pt idx="7349">
                  <c:v>28191</c:v>
                </c:pt>
                <c:pt idx="7350">
                  <c:v>27107</c:v>
                </c:pt>
                <c:pt idx="7351">
                  <c:v>26023</c:v>
                </c:pt>
                <c:pt idx="7352">
                  <c:v>35986</c:v>
                </c:pt>
                <c:pt idx="7353">
                  <c:v>34928</c:v>
                </c:pt>
                <c:pt idx="7354">
                  <c:v>33869</c:v>
                </c:pt>
                <c:pt idx="7355">
                  <c:v>32811</c:v>
                </c:pt>
                <c:pt idx="7356">
                  <c:v>31752</c:v>
                </c:pt>
                <c:pt idx="7357">
                  <c:v>30694</c:v>
                </c:pt>
                <c:pt idx="7358">
                  <c:v>29636</c:v>
                </c:pt>
                <c:pt idx="7359">
                  <c:v>28577</c:v>
                </c:pt>
                <c:pt idx="7360">
                  <c:v>27519</c:v>
                </c:pt>
                <c:pt idx="7361">
                  <c:v>26460</c:v>
                </c:pt>
                <c:pt idx="7362">
                  <c:v>25402</c:v>
                </c:pt>
                <c:pt idx="7363">
                  <c:v>34453</c:v>
                </c:pt>
                <c:pt idx="7364">
                  <c:v>33440</c:v>
                </c:pt>
                <c:pt idx="7365">
                  <c:v>32427</c:v>
                </c:pt>
                <c:pt idx="7366">
                  <c:v>31413</c:v>
                </c:pt>
                <c:pt idx="7367">
                  <c:v>30400</c:v>
                </c:pt>
                <c:pt idx="7368">
                  <c:v>29387</c:v>
                </c:pt>
                <c:pt idx="7369">
                  <c:v>28373</c:v>
                </c:pt>
                <c:pt idx="7370">
                  <c:v>27360</c:v>
                </c:pt>
                <c:pt idx="7371">
                  <c:v>26347</c:v>
                </c:pt>
                <c:pt idx="7372">
                  <c:v>25333</c:v>
                </c:pt>
                <c:pt idx="7373">
                  <c:v>24320</c:v>
                </c:pt>
                <c:pt idx="7374">
                  <c:v>30763</c:v>
                </c:pt>
                <c:pt idx="7375">
                  <c:v>29858</c:v>
                </c:pt>
                <c:pt idx="7376">
                  <c:v>28953</c:v>
                </c:pt>
                <c:pt idx="7377">
                  <c:v>28048</c:v>
                </c:pt>
                <c:pt idx="7378">
                  <c:v>27144</c:v>
                </c:pt>
                <c:pt idx="7379">
                  <c:v>26239</c:v>
                </c:pt>
                <c:pt idx="7380">
                  <c:v>25334</c:v>
                </c:pt>
                <c:pt idx="7381">
                  <c:v>24429</c:v>
                </c:pt>
                <c:pt idx="7382">
                  <c:v>23524</c:v>
                </c:pt>
                <c:pt idx="7383">
                  <c:v>22620</c:v>
                </c:pt>
                <c:pt idx="7384">
                  <c:v>21715</c:v>
                </c:pt>
                <c:pt idx="7385">
                  <c:v>33866</c:v>
                </c:pt>
                <c:pt idx="7386">
                  <c:v>32840</c:v>
                </c:pt>
                <c:pt idx="7387">
                  <c:v>31814</c:v>
                </c:pt>
                <c:pt idx="7388">
                  <c:v>30787</c:v>
                </c:pt>
                <c:pt idx="7389">
                  <c:v>29761</c:v>
                </c:pt>
                <c:pt idx="7390">
                  <c:v>28735</c:v>
                </c:pt>
                <c:pt idx="7391">
                  <c:v>27709</c:v>
                </c:pt>
                <c:pt idx="7392">
                  <c:v>26682</c:v>
                </c:pt>
                <c:pt idx="7393">
                  <c:v>25656</c:v>
                </c:pt>
                <c:pt idx="7394">
                  <c:v>24630</c:v>
                </c:pt>
                <c:pt idx="7395">
                  <c:v>23604</c:v>
                </c:pt>
                <c:pt idx="7396">
                  <c:v>22577</c:v>
                </c:pt>
                <c:pt idx="7397">
                  <c:v>21551</c:v>
                </c:pt>
                <c:pt idx="7398">
                  <c:v>19499</c:v>
                </c:pt>
                <c:pt idx="7399">
                  <c:v>17446</c:v>
                </c:pt>
                <c:pt idx="7400">
                  <c:v>35888</c:v>
                </c:pt>
                <c:pt idx="7401">
                  <c:v>34800</c:v>
                </c:pt>
                <c:pt idx="7402">
                  <c:v>33713</c:v>
                </c:pt>
                <c:pt idx="7403">
                  <c:v>32625</c:v>
                </c:pt>
                <c:pt idx="7404">
                  <c:v>31538</c:v>
                </c:pt>
                <c:pt idx="7405">
                  <c:v>30450</c:v>
                </c:pt>
                <c:pt idx="7406">
                  <c:v>29363</c:v>
                </c:pt>
                <c:pt idx="7407">
                  <c:v>28275</c:v>
                </c:pt>
                <c:pt idx="7408">
                  <c:v>27188</c:v>
                </c:pt>
                <c:pt idx="7409">
                  <c:v>26100</c:v>
                </c:pt>
                <c:pt idx="7410">
                  <c:v>25013</c:v>
                </c:pt>
                <c:pt idx="7411">
                  <c:v>23925</c:v>
                </c:pt>
                <c:pt idx="7412">
                  <c:v>22838</c:v>
                </c:pt>
                <c:pt idx="7413">
                  <c:v>20663</c:v>
                </c:pt>
                <c:pt idx="7414">
                  <c:v>18488</c:v>
                </c:pt>
                <c:pt idx="7415">
                  <c:v>35103</c:v>
                </c:pt>
                <c:pt idx="7416">
                  <c:v>34039</c:v>
                </c:pt>
                <c:pt idx="7417">
                  <c:v>32976</c:v>
                </c:pt>
                <c:pt idx="7418">
                  <c:v>31912</c:v>
                </c:pt>
                <c:pt idx="7419">
                  <c:v>30848</c:v>
                </c:pt>
                <c:pt idx="7420">
                  <c:v>29785</c:v>
                </c:pt>
                <c:pt idx="7421">
                  <c:v>28721</c:v>
                </c:pt>
                <c:pt idx="7422">
                  <c:v>27657</c:v>
                </c:pt>
                <c:pt idx="7423">
                  <c:v>26593</c:v>
                </c:pt>
                <c:pt idx="7424">
                  <c:v>25530</c:v>
                </c:pt>
                <c:pt idx="7425">
                  <c:v>24466</c:v>
                </c:pt>
                <c:pt idx="7426">
                  <c:v>23402</c:v>
                </c:pt>
                <c:pt idx="7427">
                  <c:v>22338</c:v>
                </c:pt>
                <c:pt idx="7428">
                  <c:v>20211</c:v>
                </c:pt>
                <c:pt idx="7429">
                  <c:v>18083</c:v>
                </c:pt>
                <c:pt idx="7430">
                  <c:v>33672</c:v>
                </c:pt>
                <c:pt idx="7431">
                  <c:v>32652</c:v>
                </c:pt>
                <c:pt idx="7432">
                  <c:v>31632</c:v>
                </c:pt>
                <c:pt idx="7433">
                  <c:v>30611</c:v>
                </c:pt>
                <c:pt idx="7434">
                  <c:v>29591</c:v>
                </c:pt>
                <c:pt idx="7435">
                  <c:v>28571</c:v>
                </c:pt>
                <c:pt idx="7436">
                  <c:v>27550</c:v>
                </c:pt>
                <c:pt idx="7437">
                  <c:v>26530</c:v>
                </c:pt>
                <c:pt idx="7438">
                  <c:v>25509</c:v>
                </c:pt>
                <c:pt idx="7439">
                  <c:v>24489</c:v>
                </c:pt>
                <c:pt idx="7440">
                  <c:v>23469</c:v>
                </c:pt>
                <c:pt idx="7441">
                  <c:v>22448</c:v>
                </c:pt>
                <c:pt idx="7442">
                  <c:v>21428</c:v>
                </c:pt>
                <c:pt idx="7443">
                  <c:v>19387</c:v>
                </c:pt>
                <c:pt idx="7444">
                  <c:v>17346</c:v>
                </c:pt>
                <c:pt idx="7445">
                  <c:v>30110</c:v>
                </c:pt>
                <c:pt idx="7446">
                  <c:v>29197</c:v>
                </c:pt>
                <c:pt idx="7447">
                  <c:v>28285</c:v>
                </c:pt>
                <c:pt idx="7448">
                  <c:v>27372</c:v>
                </c:pt>
                <c:pt idx="7449">
                  <c:v>26460</c:v>
                </c:pt>
                <c:pt idx="7450">
                  <c:v>25548</c:v>
                </c:pt>
                <c:pt idx="7451">
                  <c:v>24635</c:v>
                </c:pt>
                <c:pt idx="7452">
                  <c:v>23723</c:v>
                </c:pt>
                <c:pt idx="7453">
                  <c:v>22810</c:v>
                </c:pt>
                <c:pt idx="7454">
                  <c:v>21898</c:v>
                </c:pt>
                <c:pt idx="7455">
                  <c:v>20985</c:v>
                </c:pt>
                <c:pt idx="7456">
                  <c:v>20073</c:v>
                </c:pt>
                <c:pt idx="7457">
                  <c:v>19161</c:v>
                </c:pt>
                <c:pt idx="7458">
                  <c:v>17336</c:v>
                </c:pt>
                <c:pt idx="7459">
                  <c:v>15511</c:v>
                </c:pt>
                <c:pt idx="7460">
                  <c:v>34733</c:v>
                </c:pt>
                <c:pt idx="7461">
                  <c:v>33712</c:v>
                </c:pt>
                <c:pt idx="7462">
                  <c:v>32690</c:v>
                </c:pt>
                <c:pt idx="7463">
                  <c:v>31669</c:v>
                </c:pt>
                <c:pt idx="7464">
                  <c:v>30647</c:v>
                </c:pt>
                <c:pt idx="7465">
                  <c:v>29625</c:v>
                </c:pt>
                <c:pt idx="7466">
                  <c:v>28604</c:v>
                </c:pt>
                <c:pt idx="7467">
                  <c:v>27582</c:v>
                </c:pt>
                <c:pt idx="7468">
                  <c:v>26561</c:v>
                </c:pt>
                <c:pt idx="7469">
                  <c:v>25539</c:v>
                </c:pt>
                <c:pt idx="7470">
                  <c:v>24518</c:v>
                </c:pt>
                <c:pt idx="7471">
                  <c:v>36944</c:v>
                </c:pt>
                <c:pt idx="7472">
                  <c:v>35857</c:v>
                </c:pt>
                <c:pt idx="7473">
                  <c:v>34771</c:v>
                </c:pt>
                <c:pt idx="7474">
                  <c:v>33684</c:v>
                </c:pt>
                <c:pt idx="7475">
                  <c:v>32598</c:v>
                </c:pt>
                <c:pt idx="7476">
                  <c:v>31511</c:v>
                </c:pt>
                <c:pt idx="7477">
                  <c:v>30424</c:v>
                </c:pt>
                <c:pt idx="7478">
                  <c:v>29338</c:v>
                </c:pt>
                <c:pt idx="7479">
                  <c:v>28251</c:v>
                </c:pt>
                <c:pt idx="7480">
                  <c:v>27165</c:v>
                </c:pt>
                <c:pt idx="7481">
                  <c:v>26078</c:v>
                </c:pt>
                <c:pt idx="7482">
                  <c:v>36156</c:v>
                </c:pt>
                <c:pt idx="7483">
                  <c:v>35092</c:v>
                </c:pt>
                <c:pt idx="7484">
                  <c:v>34029</c:v>
                </c:pt>
                <c:pt idx="7485">
                  <c:v>32965</c:v>
                </c:pt>
                <c:pt idx="7486">
                  <c:v>31902</c:v>
                </c:pt>
                <c:pt idx="7487">
                  <c:v>30839</c:v>
                </c:pt>
                <c:pt idx="7488">
                  <c:v>29775</c:v>
                </c:pt>
                <c:pt idx="7489">
                  <c:v>28712</c:v>
                </c:pt>
                <c:pt idx="7490">
                  <c:v>27648</c:v>
                </c:pt>
                <c:pt idx="7491">
                  <c:v>26585</c:v>
                </c:pt>
                <c:pt idx="7492">
                  <c:v>25522</c:v>
                </c:pt>
                <c:pt idx="7493">
                  <c:v>34632</c:v>
                </c:pt>
                <c:pt idx="7494">
                  <c:v>33614</c:v>
                </c:pt>
                <c:pt idx="7495">
                  <c:v>32595</c:v>
                </c:pt>
                <c:pt idx="7496">
                  <c:v>31576</c:v>
                </c:pt>
                <c:pt idx="7497">
                  <c:v>30558</c:v>
                </c:pt>
                <c:pt idx="7498">
                  <c:v>29539</c:v>
                </c:pt>
                <c:pt idx="7499">
                  <c:v>28521</c:v>
                </c:pt>
                <c:pt idx="7500">
                  <c:v>27502</c:v>
                </c:pt>
                <c:pt idx="7501">
                  <c:v>26483</c:v>
                </c:pt>
                <c:pt idx="7502">
                  <c:v>25465</c:v>
                </c:pt>
                <c:pt idx="7503">
                  <c:v>24446</c:v>
                </c:pt>
                <c:pt idx="7504">
                  <c:v>30834</c:v>
                </c:pt>
                <c:pt idx="7505">
                  <c:v>29927</c:v>
                </c:pt>
                <c:pt idx="7506">
                  <c:v>29020</c:v>
                </c:pt>
                <c:pt idx="7507">
                  <c:v>28113</c:v>
                </c:pt>
                <c:pt idx="7508">
                  <c:v>27206</c:v>
                </c:pt>
                <c:pt idx="7509">
                  <c:v>26300</c:v>
                </c:pt>
                <c:pt idx="7510">
                  <c:v>25393</c:v>
                </c:pt>
                <c:pt idx="7511">
                  <c:v>24486</c:v>
                </c:pt>
                <c:pt idx="7512">
                  <c:v>23579</c:v>
                </c:pt>
                <c:pt idx="7513">
                  <c:v>22672</c:v>
                </c:pt>
                <c:pt idx="7514">
                  <c:v>21765</c:v>
                </c:pt>
                <c:pt idx="7515">
                  <c:v>32642</c:v>
                </c:pt>
                <c:pt idx="7516">
                  <c:v>31622</c:v>
                </c:pt>
                <c:pt idx="7517">
                  <c:v>30602</c:v>
                </c:pt>
                <c:pt idx="7518">
                  <c:v>29582</c:v>
                </c:pt>
                <c:pt idx="7519">
                  <c:v>28562</c:v>
                </c:pt>
                <c:pt idx="7520">
                  <c:v>27542</c:v>
                </c:pt>
                <c:pt idx="7521">
                  <c:v>26522</c:v>
                </c:pt>
                <c:pt idx="7522">
                  <c:v>25502</c:v>
                </c:pt>
                <c:pt idx="7523">
                  <c:v>24482</c:v>
                </c:pt>
                <c:pt idx="7524">
                  <c:v>23462</c:v>
                </c:pt>
                <c:pt idx="7525">
                  <c:v>22442</c:v>
                </c:pt>
                <c:pt idx="7526">
                  <c:v>21422</c:v>
                </c:pt>
                <c:pt idx="7527">
                  <c:v>19381</c:v>
                </c:pt>
                <c:pt idx="7528">
                  <c:v>18361</c:v>
                </c:pt>
                <c:pt idx="7529">
                  <c:v>17341</c:v>
                </c:pt>
                <c:pt idx="7530">
                  <c:v>14281</c:v>
                </c:pt>
                <c:pt idx="7531">
                  <c:v>34828</c:v>
                </c:pt>
                <c:pt idx="7532">
                  <c:v>33740</c:v>
                </c:pt>
                <c:pt idx="7533">
                  <c:v>32652</c:v>
                </c:pt>
                <c:pt idx="7534">
                  <c:v>31563</c:v>
                </c:pt>
                <c:pt idx="7535">
                  <c:v>30475</c:v>
                </c:pt>
                <c:pt idx="7536">
                  <c:v>29386</c:v>
                </c:pt>
                <c:pt idx="7537">
                  <c:v>28298</c:v>
                </c:pt>
                <c:pt idx="7538">
                  <c:v>27210</c:v>
                </c:pt>
                <c:pt idx="7539">
                  <c:v>26121</c:v>
                </c:pt>
                <c:pt idx="7540">
                  <c:v>25033</c:v>
                </c:pt>
                <c:pt idx="7541">
                  <c:v>23945</c:v>
                </c:pt>
                <c:pt idx="7542">
                  <c:v>22856</c:v>
                </c:pt>
                <c:pt idx="7543">
                  <c:v>20679</c:v>
                </c:pt>
                <c:pt idx="7544">
                  <c:v>19591</c:v>
                </c:pt>
                <c:pt idx="7545">
                  <c:v>18503</c:v>
                </c:pt>
                <c:pt idx="7546">
                  <c:v>15237</c:v>
                </c:pt>
                <c:pt idx="7547">
                  <c:v>34181</c:v>
                </c:pt>
                <c:pt idx="7548">
                  <c:v>33113</c:v>
                </c:pt>
                <c:pt idx="7549">
                  <c:v>32045</c:v>
                </c:pt>
                <c:pt idx="7550">
                  <c:v>30977</c:v>
                </c:pt>
                <c:pt idx="7551">
                  <c:v>29909</c:v>
                </c:pt>
                <c:pt idx="7552">
                  <c:v>28840</c:v>
                </c:pt>
                <c:pt idx="7553">
                  <c:v>27772</c:v>
                </c:pt>
                <c:pt idx="7554">
                  <c:v>26704</c:v>
                </c:pt>
                <c:pt idx="7555">
                  <c:v>25636</c:v>
                </c:pt>
                <c:pt idx="7556">
                  <c:v>24568</c:v>
                </c:pt>
                <c:pt idx="7557">
                  <c:v>23500</c:v>
                </c:pt>
                <c:pt idx="7558">
                  <c:v>22431</c:v>
                </c:pt>
                <c:pt idx="7559">
                  <c:v>20295</c:v>
                </c:pt>
                <c:pt idx="7560">
                  <c:v>19227</c:v>
                </c:pt>
                <c:pt idx="7561">
                  <c:v>18159</c:v>
                </c:pt>
                <c:pt idx="7562">
                  <c:v>14954</c:v>
                </c:pt>
                <c:pt idx="7563">
                  <c:v>32864</c:v>
                </c:pt>
                <c:pt idx="7564">
                  <c:v>31837</c:v>
                </c:pt>
                <c:pt idx="7565">
                  <c:v>30810</c:v>
                </c:pt>
                <c:pt idx="7566">
                  <c:v>29783</c:v>
                </c:pt>
                <c:pt idx="7567">
                  <c:v>28756</c:v>
                </c:pt>
                <c:pt idx="7568">
                  <c:v>27729</c:v>
                </c:pt>
                <c:pt idx="7569">
                  <c:v>26702</c:v>
                </c:pt>
                <c:pt idx="7570">
                  <c:v>25675</c:v>
                </c:pt>
                <c:pt idx="7571">
                  <c:v>24648</c:v>
                </c:pt>
                <c:pt idx="7572">
                  <c:v>23621</c:v>
                </c:pt>
                <c:pt idx="7573">
                  <c:v>22594</c:v>
                </c:pt>
                <c:pt idx="7574">
                  <c:v>21567</c:v>
                </c:pt>
                <c:pt idx="7575">
                  <c:v>19513</c:v>
                </c:pt>
                <c:pt idx="7576">
                  <c:v>18486</c:v>
                </c:pt>
                <c:pt idx="7577">
                  <c:v>17459</c:v>
                </c:pt>
                <c:pt idx="7578">
                  <c:v>14378</c:v>
                </c:pt>
                <c:pt idx="7579">
                  <c:v>29380</c:v>
                </c:pt>
                <c:pt idx="7580">
                  <c:v>28462</c:v>
                </c:pt>
                <c:pt idx="7581">
                  <c:v>27544</c:v>
                </c:pt>
                <c:pt idx="7582">
                  <c:v>26626</c:v>
                </c:pt>
                <c:pt idx="7583">
                  <c:v>25708</c:v>
                </c:pt>
                <c:pt idx="7584">
                  <c:v>24789</c:v>
                </c:pt>
                <c:pt idx="7585">
                  <c:v>23871</c:v>
                </c:pt>
                <c:pt idx="7586">
                  <c:v>22953</c:v>
                </c:pt>
                <c:pt idx="7587">
                  <c:v>22035</c:v>
                </c:pt>
                <c:pt idx="7588">
                  <c:v>21117</c:v>
                </c:pt>
                <c:pt idx="7589">
                  <c:v>20199</c:v>
                </c:pt>
                <c:pt idx="7590">
                  <c:v>19281</c:v>
                </c:pt>
                <c:pt idx="7591">
                  <c:v>17444</c:v>
                </c:pt>
                <c:pt idx="7592">
                  <c:v>16526</c:v>
                </c:pt>
                <c:pt idx="7593">
                  <c:v>15608</c:v>
                </c:pt>
                <c:pt idx="7594">
                  <c:v>12854</c:v>
                </c:pt>
                <c:pt idx="7595">
                  <c:v>34260</c:v>
                </c:pt>
                <c:pt idx="7596">
                  <c:v>33252</c:v>
                </c:pt>
                <c:pt idx="7597">
                  <c:v>32244</c:v>
                </c:pt>
                <c:pt idx="7598">
                  <c:v>31237</c:v>
                </c:pt>
                <c:pt idx="7599">
                  <c:v>30229</c:v>
                </c:pt>
                <c:pt idx="7600">
                  <c:v>36150</c:v>
                </c:pt>
                <c:pt idx="7601">
                  <c:v>35087</c:v>
                </c:pt>
                <c:pt idx="7602">
                  <c:v>34024</c:v>
                </c:pt>
                <c:pt idx="7603">
                  <c:v>32961</c:v>
                </c:pt>
                <c:pt idx="7604">
                  <c:v>31897</c:v>
                </c:pt>
                <c:pt idx="7605">
                  <c:v>35541</c:v>
                </c:pt>
                <c:pt idx="7606">
                  <c:v>34495</c:v>
                </c:pt>
                <c:pt idx="7607">
                  <c:v>33450</c:v>
                </c:pt>
                <c:pt idx="7608">
                  <c:v>32405</c:v>
                </c:pt>
                <c:pt idx="7609">
                  <c:v>31359</c:v>
                </c:pt>
                <c:pt idx="7610">
                  <c:v>34302</c:v>
                </c:pt>
                <c:pt idx="7611">
                  <c:v>33293</c:v>
                </c:pt>
                <c:pt idx="7612">
                  <c:v>32284</c:v>
                </c:pt>
                <c:pt idx="7613">
                  <c:v>31276</c:v>
                </c:pt>
                <c:pt idx="7614">
                  <c:v>30267</c:v>
                </c:pt>
                <c:pt idx="7615">
                  <c:v>31043</c:v>
                </c:pt>
                <c:pt idx="7616">
                  <c:v>30130</c:v>
                </c:pt>
                <c:pt idx="7617">
                  <c:v>29217</c:v>
                </c:pt>
                <c:pt idx="7618">
                  <c:v>28304</c:v>
                </c:pt>
                <c:pt idx="7619">
                  <c:v>27391</c:v>
                </c:pt>
                <c:pt idx="7620">
                  <c:v>33663</c:v>
                </c:pt>
                <c:pt idx="7621">
                  <c:v>32643</c:v>
                </c:pt>
                <c:pt idx="7622">
                  <c:v>31623</c:v>
                </c:pt>
                <c:pt idx="7623">
                  <c:v>30603</c:v>
                </c:pt>
                <c:pt idx="7624">
                  <c:v>29583</c:v>
                </c:pt>
                <c:pt idx="7625">
                  <c:v>28563</c:v>
                </c:pt>
                <c:pt idx="7626">
                  <c:v>27543</c:v>
                </c:pt>
                <c:pt idx="7627">
                  <c:v>26523</c:v>
                </c:pt>
                <c:pt idx="7628">
                  <c:v>25502</c:v>
                </c:pt>
                <c:pt idx="7629">
                  <c:v>24482</c:v>
                </c:pt>
                <c:pt idx="7630">
                  <c:v>35416</c:v>
                </c:pt>
                <c:pt idx="7631">
                  <c:v>34342</c:v>
                </c:pt>
                <c:pt idx="7632">
                  <c:v>33269</c:v>
                </c:pt>
                <c:pt idx="7633">
                  <c:v>32196</c:v>
                </c:pt>
                <c:pt idx="7634">
                  <c:v>31123</c:v>
                </c:pt>
                <c:pt idx="7635">
                  <c:v>30050</c:v>
                </c:pt>
                <c:pt idx="7636">
                  <c:v>28976</c:v>
                </c:pt>
                <c:pt idx="7637">
                  <c:v>27903</c:v>
                </c:pt>
                <c:pt idx="7638">
                  <c:v>26830</c:v>
                </c:pt>
                <c:pt idx="7639">
                  <c:v>25757</c:v>
                </c:pt>
                <c:pt idx="7640">
                  <c:v>34664</c:v>
                </c:pt>
                <c:pt idx="7641">
                  <c:v>33613</c:v>
                </c:pt>
                <c:pt idx="7642">
                  <c:v>32563</c:v>
                </c:pt>
                <c:pt idx="7643">
                  <c:v>31512</c:v>
                </c:pt>
                <c:pt idx="7644">
                  <c:v>30462</c:v>
                </c:pt>
                <c:pt idx="7645">
                  <c:v>29411</c:v>
                </c:pt>
                <c:pt idx="7646">
                  <c:v>28361</c:v>
                </c:pt>
                <c:pt idx="7647">
                  <c:v>27311</c:v>
                </c:pt>
                <c:pt idx="7648">
                  <c:v>26260</c:v>
                </c:pt>
                <c:pt idx="7649">
                  <c:v>25210</c:v>
                </c:pt>
                <c:pt idx="7650">
                  <c:v>33358</c:v>
                </c:pt>
                <c:pt idx="7651">
                  <c:v>32347</c:v>
                </c:pt>
                <c:pt idx="7652">
                  <c:v>31336</c:v>
                </c:pt>
                <c:pt idx="7653">
                  <c:v>30325</c:v>
                </c:pt>
                <c:pt idx="7654">
                  <c:v>29314</c:v>
                </c:pt>
                <c:pt idx="7655">
                  <c:v>28303</c:v>
                </c:pt>
                <c:pt idx="7656">
                  <c:v>27293</c:v>
                </c:pt>
                <c:pt idx="7657">
                  <c:v>26282</c:v>
                </c:pt>
                <c:pt idx="7658">
                  <c:v>25271</c:v>
                </c:pt>
                <c:pt idx="7659">
                  <c:v>24260</c:v>
                </c:pt>
                <c:pt idx="7660">
                  <c:v>30066</c:v>
                </c:pt>
                <c:pt idx="7661">
                  <c:v>29155</c:v>
                </c:pt>
                <c:pt idx="7662">
                  <c:v>28244</c:v>
                </c:pt>
                <c:pt idx="7663">
                  <c:v>27333</c:v>
                </c:pt>
                <c:pt idx="7664">
                  <c:v>26421</c:v>
                </c:pt>
                <c:pt idx="7665">
                  <c:v>25510</c:v>
                </c:pt>
                <c:pt idx="7666">
                  <c:v>24599</c:v>
                </c:pt>
                <c:pt idx="7667">
                  <c:v>23688</c:v>
                </c:pt>
                <c:pt idx="7668">
                  <c:v>22777</c:v>
                </c:pt>
                <c:pt idx="7669">
                  <c:v>21866</c:v>
                </c:pt>
                <c:pt idx="7670">
                  <c:v>34768</c:v>
                </c:pt>
                <c:pt idx="7671">
                  <c:v>33745</c:v>
                </c:pt>
                <c:pt idx="7672">
                  <c:v>32722</c:v>
                </c:pt>
                <c:pt idx="7673">
                  <c:v>31700</c:v>
                </c:pt>
                <c:pt idx="7674">
                  <c:v>30677</c:v>
                </c:pt>
                <c:pt idx="7675">
                  <c:v>29655</c:v>
                </c:pt>
                <c:pt idx="7676">
                  <c:v>28632</c:v>
                </c:pt>
                <c:pt idx="7677">
                  <c:v>27610</c:v>
                </c:pt>
                <c:pt idx="7678">
                  <c:v>26587</c:v>
                </c:pt>
                <c:pt idx="7679">
                  <c:v>25564</c:v>
                </c:pt>
                <c:pt idx="7680">
                  <c:v>24542</c:v>
                </c:pt>
                <c:pt idx="7681">
                  <c:v>36617</c:v>
                </c:pt>
                <c:pt idx="7682">
                  <c:v>35540</c:v>
                </c:pt>
                <c:pt idx="7683">
                  <c:v>34463</c:v>
                </c:pt>
                <c:pt idx="7684">
                  <c:v>33386</c:v>
                </c:pt>
                <c:pt idx="7685">
                  <c:v>32309</c:v>
                </c:pt>
                <c:pt idx="7686">
                  <c:v>31232</c:v>
                </c:pt>
                <c:pt idx="7687">
                  <c:v>30155</c:v>
                </c:pt>
                <c:pt idx="7688">
                  <c:v>29078</c:v>
                </c:pt>
                <c:pt idx="7689">
                  <c:v>28001</c:v>
                </c:pt>
                <c:pt idx="7690">
                  <c:v>26924</c:v>
                </c:pt>
                <c:pt idx="7691">
                  <c:v>25847</c:v>
                </c:pt>
                <c:pt idx="7692">
                  <c:v>35783</c:v>
                </c:pt>
                <c:pt idx="7693">
                  <c:v>34731</c:v>
                </c:pt>
                <c:pt idx="7694">
                  <c:v>33678</c:v>
                </c:pt>
                <c:pt idx="7695">
                  <c:v>32626</c:v>
                </c:pt>
                <c:pt idx="7696">
                  <c:v>31574</c:v>
                </c:pt>
                <c:pt idx="7697">
                  <c:v>30521</c:v>
                </c:pt>
                <c:pt idx="7698">
                  <c:v>29469</c:v>
                </c:pt>
                <c:pt idx="7699">
                  <c:v>28416</c:v>
                </c:pt>
                <c:pt idx="7700">
                  <c:v>27364</c:v>
                </c:pt>
                <c:pt idx="7701">
                  <c:v>26311</c:v>
                </c:pt>
                <c:pt idx="7702">
                  <c:v>25259</c:v>
                </c:pt>
                <c:pt idx="7703">
                  <c:v>34349</c:v>
                </c:pt>
                <c:pt idx="7704">
                  <c:v>33339</c:v>
                </c:pt>
                <c:pt idx="7705">
                  <c:v>32329</c:v>
                </c:pt>
                <c:pt idx="7706">
                  <c:v>31319</c:v>
                </c:pt>
                <c:pt idx="7707">
                  <c:v>30308</c:v>
                </c:pt>
                <c:pt idx="7708">
                  <c:v>29298</c:v>
                </c:pt>
                <c:pt idx="7709">
                  <c:v>28288</c:v>
                </c:pt>
                <c:pt idx="7710">
                  <c:v>27277</c:v>
                </c:pt>
                <c:pt idx="7711">
                  <c:v>26267</c:v>
                </c:pt>
                <c:pt idx="7712">
                  <c:v>25257</c:v>
                </c:pt>
                <c:pt idx="7713">
                  <c:v>24247</c:v>
                </c:pt>
                <c:pt idx="7714">
                  <c:v>30832</c:v>
                </c:pt>
                <c:pt idx="7715">
                  <c:v>29925</c:v>
                </c:pt>
                <c:pt idx="7716">
                  <c:v>29018</c:v>
                </c:pt>
                <c:pt idx="7717">
                  <c:v>28111</c:v>
                </c:pt>
                <c:pt idx="7718">
                  <c:v>27204</c:v>
                </c:pt>
                <c:pt idx="7719">
                  <c:v>26298</c:v>
                </c:pt>
                <c:pt idx="7720">
                  <c:v>25391</c:v>
                </c:pt>
                <c:pt idx="7721">
                  <c:v>24484</c:v>
                </c:pt>
                <c:pt idx="7722">
                  <c:v>23577</c:v>
                </c:pt>
                <c:pt idx="7723">
                  <c:v>22670</c:v>
                </c:pt>
                <c:pt idx="7724">
                  <c:v>21763</c:v>
                </c:pt>
                <c:pt idx="7725">
                  <c:v>32688</c:v>
                </c:pt>
                <c:pt idx="7726">
                  <c:v>31698</c:v>
                </c:pt>
                <c:pt idx="7727">
                  <c:v>30707</c:v>
                </c:pt>
                <c:pt idx="7728">
                  <c:v>34655</c:v>
                </c:pt>
                <c:pt idx="7729">
                  <c:v>33605</c:v>
                </c:pt>
                <c:pt idx="7730">
                  <c:v>32555</c:v>
                </c:pt>
                <c:pt idx="7731">
                  <c:v>34371</c:v>
                </c:pt>
                <c:pt idx="7732">
                  <c:v>33330</c:v>
                </c:pt>
                <c:pt idx="7733">
                  <c:v>32288</c:v>
                </c:pt>
                <c:pt idx="7734">
                  <c:v>33487</c:v>
                </c:pt>
                <c:pt idx="7735">
                  <c:v>32472</c:v>
                </c:pt>
                <c:pt idx="7736">
                  <c:v>31457</c:v>
                </c:pt>
                <c:pt idx="7737">
                  <c:v>30678</c:v>
                </c:pt>
                <c:pt idx="7738">
                  <c:v>29749</c:v>
                </c:pt>
                <c:pt idx="7739">
                  <c:v>28819</c:v>
                </c:pt>
                <c:pt idx="7740">
                  <c:v>33416</c:v>
                </c:pt>
                <c:pt idx="7741">
                  <c:v>32434</c:v>
                </c:pt>
                <c:pt idx="7742">
                  <c:v>31451</c:v>
                </c:pt>
                <c:pt idx="7743">
                  <c:v>30468</c:v>
                </c:pt>
                <c:pt idx="7744">
                  <c:v>35449</c:v>
                </c:pt>
                <c:pt idx="7745">
                  <c:v>34407</c:v>
                </c:pt>
                <c:pt idx="7746">
                  <c:v>33364</c:v>
                </c:pt>
                <c:pt idx="7747">
                  <c:v>32321</c:v>
                </c:pt>
                <c:pt idx="7748">
                  <c:v>35322</c:v>
                </c:pt>
                <c:pt idx="7749">
                  <c:v>34283</c:v>
                </c:pt>
                <c:pt idx="7750">
                  <c:v>33244</c:v>
                </c:pt>
                <c:pt idx="7751">
                  <c:v>32205</c:v>
                </c:pt>
                <c:pt idx="7752">
                  <c:v>34618</c:v>
                </c:pt>
                <c:pt idx="7753">
                  <c:v>33600</c:v>
                </c:pt>
                <c:pt idx="7754">
                  <c:v>32581</c:v>
                </c:pt>
                <c:pt idx="7755">
                  <c:v>31563</c:v>
                </c:pt>
                <c:pt idx="7756">
                  <c:v>31987</c:v>
                </c:pt>
                <c:pt idx="7757">
                  <c:v>31046</c:v>
                </c:pt>
                <c:pt idx="7758">
                  <c:v>30105</c:v>
                </c:pt>
                <c:pt idx="7759">
                  <c:v>29165</c:v>
                </c:pt>
                <c:pt idx="7760">
                  <c:v>33178</c:v>
                </c:pt>
                <c:pt idx="7761">
                  <c:v>32202</c:v>
                </c:pt>
                <c:pt idx="7762">
                  <c:v>31226</c:v>
                </c:pt>
                <c:pt idx="7763">
                  <c:v>30250</c:v>
                </c:pt>
                <c:pt idx="7764">
                  <c:v>29275</c:v>
                </c:pt>
                <c:pt idx="7765">
                  <c:v>35206</c:v>
                </c:pt>
                <c:pt idx="7766">
                  <c:v>34170</c:v>
                </c:pt>
                <c:pt idx="7767">
                  <c:v>33135</c:v>
                </c:pt>
                <c:pt idx="7768">
                  <c:v>32100</c:v>
                </c:pt>
                <c:pt idx="7769">
                  <c:v>31064</c:v>
                </c:pt>
                <c:pt idx="7770">
                  <c:v>35235</c:v>
                </c:pt>
                <c:pt idx="7771">
                  <c:v>34199</c:v>
                </c:pt>
                <c:pt idx="7772">
                  <c:v>33162</c:v>
                </c:pt>
                <c:pt idx="7773">
                  <c:v>32126</c:v>
                </c:pt>
                <c:pt idx="7774">
                  <c:v>31090</c:v>
                </c:pt>
                <c:pt idx="7775">
                  <c:v>34730</c:v>
                </c:pt>
                <c:pt idx="7776">
                  <c:v>33708</c:v>
                </c:pt>
                <c:pt idx="7777">
                  <c:v>32687</c:v>
                </c:pt>
                <c:pt idx="7778">
                  <c:v>31665</c:v>
                </c:pt>
                <c:pt idx="7779">
                  <c:v>30644</c:v>
                </c:pt>
                <c:pt idx="7780">
                  <c:v>32354</c:v>
                </c:pt>
                <c:pt idx="7781">
                  <c:v>31403</c:v>
                </c:pt>
                <c:pt idx="7782">
                  <c:v>30451</c:v>
                </c:pt>
                <c:pt idx="7783">
                  <c:v>29500</c:v>
                </c:pt>
                <c:pt idx="7784">
                  <c:v>28548</c:v>
                </c:pt>
                <c:pt idx="7785">
                  <c:v>33178</c:v>
                </c:pt>
                <c:pt idx="7786">
                  <c:v>32202</c:v>
                </c:pt>
                <c:pt idx="7787">
                  <c:v>31226</c:v>
                </c:pt>
                <c:pt idx="7788">
                  <c:v>30250</c:v>
                </c:pt>
                <c:pt idx="7789">
                  <c:v>29275</c:v>
                </c:pt>
                <c:pt idx="7790">
                  <c:v>35206</c:v>
                </c:pt>
                <c:pt idx="7791">
                  <c:v>34170</c:v>
                </c:pt>
                <c:pt idx="7792">
                  <c:v>33135</c:v>
                </c:pt>
                <c:pt idx="7793">
                  <c:v>32100</c:v>
                </c:pt>
                <c:pt idx="7794">
                  <c:v>31064</c:v>
                </c:pt>
                <c:pt idx="7795">
                  <c:v>35235</c:v>
                </c:pt>
                <c:pt idx="7796">
                  <c:v>34199</c:v>
                </c:pt>
                <c:pt idx="7797">
                  <c:v>33162</c:v>
                </c:pt>
                <c:pt idx="7798">
                  <c:v>32126</c:v>
                </c:pt>
                <c:pt idx="7799">
                  <c:v>31090</c:v>
                </c:pt>
                <c:pt idx="7800">
                  <c:v>34730</c:v>
                </c:pt>
                <c:pt idx="7801">
                  <c:v>33708</c:v>
                </c:pt>
                <c:pt idx="7802">
                  <c:v>32687</c:v>
                </c:pt>
                <c:pt idx="7803">
                  <c:v>31665</c:v>
                </c:pt>
                <c:pt idx="7804">
                  <c:v>30644</c:v>
                </c:pt>
                <c:pt idx="7805">
                  <c:v>32354</c:v>
                </c:pt>
                <c:pt idx="7806">
                  <c:v>31403</c:v>
                </c:pt>
                <c:pt idx="7807">
                  <c:v>30451</c:v>
                </c:pt>
                <c:pt idx="7808">
                  <c:v>29500</c:v>
                </c:pt>
                <c:pt idx="7809">
                  <c:v>28548</c:v>
                </c:pt>
                <c:pt idx="7810">
                  <c:v>33709</c:v>
                </c:pt>
                <c:pt idx="7811">
                  <c:v>32717</c:v>
                </c:pt>
                <c:pt idx="7812">
                  <c:v>31726</c:v>
                </c:pt>
                <c:pt idx="7813">
                  <c:v>30735</c:v>
                </c:pt>
                <c:pt idx="7814">
                  <c:v>29743</c:v>
                </c:pt>
                <c:pt idx="7815">
                  <c:v>35687</c:v>
                </c:pt>
                <c:pt idx="7816">
                  <c:v>34637</c:v>
                </c:pt>
                <c:pt idx="7817">
                  <c:v>33587</c:v>
                </c:pt>
                <c:pt idx="7818">
                  <c:v>32538</c:v>
                </c:pt>
                <c:pt idx="7819">
                  <c:v>31488</c:v>
                </c:pt>
                <c:pt idx="7820">
                  <c:v>35423</c:v>
                </c:pt>
                <c:pt idx="7821">
                  <c:v>34381</c:v>
                </c:pt>
                <c:pt idx="7822">
                  <c:v>33339</c:v>
                </c:pt>
                <c:pt idx="7823">
                  <c:v>32298</c:v>
                </c:pt>
                <c:pt idx="7824">
                  <c:v>31256</c:v>
                </c:pt>
                <c:pt idx="7825">
                  <c:v>34568</c:v>
                </c:pt>
                <c:pt idx="7826">
                  <c:v>33552</c:v>
                </c:pt>
                <c:pt idx="7827">
                  <c:v>32535</c:v>
                </c:pt>
                <c:pt idx="7828">
                  <c:v>31518</c:v>
                </c:pt>
                <c:pt idx="7829">
                  <c:v>30501</c:v>
                </c:pt>
                <c:pt idx="7830">
                  <c:v>31766</c:v>
                </c:pt>
                <c:pt idx="7831">
                  <c:v>30831</c:v>
                </c:pt>
                <c:pt idx="7832">
                  <c:v>29897</c:v>
                </c:pt>
                <c:pt idx="7833">
                  <c:v>28963</c:v>
                </c:pt>
                <c:pt idx="7834">
                  <c:v>28029</c:v>
                </c:pt>
                <c:pt idx="7835">
                  <c:v>34531</c:v>
                </c:pt>
                <c:pt idx="7836">
                  <c:v>33515</c:v>
                </c:pt>
                <c:pt idx="7837">
                  <c:v>32500</c:v>
                </c:pt>
                <c:pt idx="7838">
                  <c:v>31484</c:v>
                </c:pt>
                <c:pt idx="7839">
                  <c:v>30468</c:v>
                </c:pt>
                <c:pt idx="7840">
                  <c:v>29453</c:v>
                </c:pt>
                <c:pt idx="7841">
                  <c:v>36615</c:v>
                </c:pt>
                <c:pt idx="7842">
                  <c:v>35538</c:v>
                </c:pt>
                <c:pt idx="7843">
                  <c:v>34461</c:v>
                </c:pt>
                <c:pt idx="7844">
                  <c:v>33385</c:v>
                </c:pt>
                <c:pt idx="7845">
                  <c:v>32308</c:v>
                </c:pt>
                <c:pt idx="7846">
                  <c:v>31231</c:v>
                </c:pt>
                <c:pt idx="7847">
                  <c:v>35883</c:v>
                </c:pt>
                <c:pt idx="7848">
                  <c:v>34827</c:v>
                </c:pt>
                <c:pt idx="7849">
                  <c:v>33772</c:v>
                </c:pt>
                <c:pt idx="7850">
                  <c:v>32717</c:v>
                </c:pt>
                <c:pt idx="7851">
                  <c:v>31661</c:v>
                </c:pt>
                <c:pt idx="7852">
                  <c:v>30606</c:v>
                </c:pt>
                <c:pt idx="7853">
                  <c:v>34447</c:v>
                </c:pt>
                <c:pt idx="7854">
                  <c:v>33434</c:v>
                </c:pt>
                <c:pt idx="7855">
                  <c:v>32421</c:v>
                </c:pt>
                <c:pt idx="7856">
                  <c:v>31408</c:v>
                </c:pt>
                <c:pt idx="7857">
                  <c:v>30394</c:v>
                </c:pt>
                <c:pt idx="7858">
                  <c:v>29381</c:v>
                </c:pt>
                <c:pt idx="7859">
                  <c:v>30825</c:v>
                </c:pt>
                <c:pt idx="7860">
                  <c:v>29919</c:v>
                </c:pt>
                <c:pt idx="7861">
                  <c:v>29012</c:v>
                </c:pt>
                <c:pt idx="7862">
                  <c:v>28106</c:v>
                </c:pt>
                <c:pt idx="7863">
                  <c:v>27199</c:v>
                </c:pt>
                <c:pt idx="7864">
                  <c:v>26292</c:v>
                </c:pt>
                <c:pt idx="7865">
                  <c:v>37109</c:v>
                </c:pt>
                <c:pt idx="7866">
                  <c:v>36048</c:v>
                </c:pt>
                <c:pt idx="7867">
                  <c:v>34988</c:v>
                </c:pt>
                <c:pt idx="7868">
                  <c:v>33928</c:v>
                </c:pt>
                <c:pt idx="7869">
                  <c:v>38960</c:v>
                </c:pt>
                <c:pt idx="7870">
                  <c:v>37847</c:v>
                </c:pt>
                <c:pt idx="7871">
                  <c:v>36733</c:v>
                </c:pt>
                <c:pt idx="7872">
                  <c:v>35620</c:v>
                </c:pt>
                <c:pt idx="7873">
                  <c:v>38807</c:v>
                </c:pt>
                <c:pt idx="7874">
                  <c:v>37698</c:v>
                </c:pt>
                <c:pt idx="7875">
                  <c:v>36589</c:v>
                </c:pt>
                <c:pt idx="7876">
                  <c:v>35481</c:v>
                </c:pt>
                <c:pt idx="7877">
                  <c:v>38238</c:v>
                </c:pt>
                <c:pt idx="7878">
                  <c:v>37146</c:v>
                </c:pt>
                <c:pt idx="7879">
                  <c:v>36053</c:v>
                </c:pt>
                <c:pt idx="7880">
                  <c:v>34961</c:v>
                </c:pt>
                <c:pt idx="7881">
                  <c:v>35758</c:v>
                </c:pt>
                <c:pt idx="7882">
                  <c:v>34737</c:v>
                </c:pt>
                <c:pt idx="7883">
                  <c:v>33715</c:v>
                </c:pt>
                <c:pt idx="7884">
                  <c:v>32693</c:v>
                </c:pt>
                <c:pt idx="7885">
                  <c:v>35933</c:v>
                </c:pt>
                <c:pt idx="7886">
                  <c:v>34877</c:v>
                </c:pt>
                <c:pt idx="7887">
                  <c:v>33820</c:v>
                </c:pt>
                <c:pt idx="7888">
                  <c:v>32763</c:v>
                </c:pt>
                <c:pt idx="7889">
                  <c:v>31706</c:v>
                </c:pt>
                <c:pt idx="7890">
                  <c:v>37708</c:v>
                </c:pt>
                <c:pt idx="7891">
                  <c:v>36599</c:v>
                </c:pt>
                <c:pt idx="7892">
                  <c:v>35490</c:v>
                </c:pt>
                <c:pt idx="7893">
                  <c:v>34381</c:v>
                </c:pt>
                <c:pt idx="7894">
                  <c:v>33272</c:v>
                </c:pt>
                <c:pt idx="7895">
                  <c:v>37639</c:v>
                </c:pt>
                <c:pt idx="7896">
                  <c:v>36532</c:v>
                </c:pt>
                <c:pt idx="7897">
                  <c:v>35425</c:v>
                </c:pt>
                <c:pt idx="7898">
                  <c:v>34318</c:v>
                </c:pt>
                <c:pt idx="7899">
                  <c:v>33211</c:v>
                </c:pt>
                <c:pt idx="7900">
                  <c:v>37201</c:v>
                </c:pt>
                <c:pt idx="7901">
                  <c:v>36107</c:v>
                </c:pt>
                <c:pt idx="7902">
                  <c:v>35013</c:v>
                </c:pt>
                <c:pt idx="7903">
                  <c:v>33919</c:v>
                </c:pt>
                <c:pt idx="7904">
                  <c:v>32825</c:v>
                </c:pt>
                <c:pt idx="7905">
                  <c:v>34963</c:v>
                </c:pt>
                <c:pt idx="7906">
                  <c:v>33935</c:v>
                </c:pt>
                <c:pt idx="7907">
                  <c:v>32906</c:v>
                </c:pt>
                <c:pt idx="7908">
                  <c:v>31878</c:v>
                </c:pt>
                <c:pt idx="7909">
                  <c:v>30850</c:v>
                </c:pt>
                <c:pt idx="7910">
                  <c:v>35933</c:v>
                </c:pt>
                <c:pt idx="7911">
                  <c:v>34877</c:v>
                </c:pt>
                <c:pt idx="7912">
                  <c:v>33820</c:v>
                </c:pt>
                <c:pt idx="7913">
                  <c:v>32763</c:v>
                </c:pt>
                <c:pt idx="7914">
                  <c:v>31706</c:v>
                </c:pt>
                <c:pt idx="7915">
                  <c:v>37708</c:v>
                </c:pt>
                <c:pt idx="7916">
                  <c:v>36599</c:v>
                </c:pt>
                <c:pt idx="7917">
                  <c:v>35490</c:v>
                </c:pt>
                <c:pt idx="7918">
                  <c:v>34381</c:v>
                </c:pt>
                <c:pt idx="7919">
                  <c:v>33272</c:v>
                </c:pt>
                <c:pt idx="7920">
                  <c:v>37639</c:v>
                </c:pt>
                <c:pt idx="7921">
                  <c:v>36532</c:v>
                </c:pt>
                <c:pt idx="7922">
                  <c:v>35425</c:v>
                </c:pt>
                <c:pt idx="7923">
                  <c:v>34318</c:v>
                </c:pt>
                <c:pt idx="7924">
                  <c:v>33211</c:v>
                </c:pt>
                <c:pt idx="7925">
                  <c:v>37201</c:v>
                </c:pt>
                <c:pt idx="7926">
                  <c:v>36107</c:v>
                </c:pt>
                <c:pt idx="7927">
                  <c:v>35013</c:v>
                </c:pt>
                <c:pt idx="7928">
                  <c:v>33919</c:v>
                </c:pt>
                <c:pt idx="7929">
                  <c:v>32825</c:v>
                </c:pt>
                <c:pt idx="7930">
                  <c:v>34963</c:v>
                </c:pt>
                <c:pt idx="7931">
                  <c:v>33935</c:v>
                </c:pt>
                <c:pt idx="7932">
                  <c:v>32906</c:v>
                </c:pt>
                <c:pt idx="7933">
                  <c:v>31878</c:v>
                </c:pt>
                <c:pt idx="7934">
                  <c:v>30850</c:v>
                </c:pt>
                <c:pt idx="7935">
                  <c:v>37599</c:v>
                </c:pt>
                <c:pt idx="7936">
                  <c:v>36493</c:v>
                </c:pt>
                <c:pt idx="7937">
                  <c:v>35387</c:v>
                </c:pt>
                <c:pt idx="7938">
                  <c:v>34282</c:v>
                </c:pt>
                <c:pt idx="7939">
                  <c:v>33176</c:v>
                </c:pt>
                <c:pt idx="7940">
                  <c:v>32070</c:v>
                </c:pt>
                <c:pt idx="7941">
                  <c:v>30964</c:v>
                </c:pt>
                <c:pt idx="7942">
                  <c:v>29858</c:v>
                </c:pt>
                <c:pt idx="7943">
                  <c:v>28752</c:v>
                </c:pt>
                <c:pt idx="7944">
                  <c:v>27646</c:v>
                </c:pt>
                <c:pt idx="7945">
                  <c:v>26541</c:v>
                </c:pt>
                <c:pt idx="7946">
                  <c:v>39369</c:v>
                </c:pt>
                <c:pt idx="7947">
                  <c:v>38211</c:v>
                </c:pt>
                <c:pt idx="7948">
                  <c:v>37054</c:v>
                </c:pt>
                <c:pt idx="7949">
                  <c:v>35896</c:v>
                </c:pt>
                <c:pt idx="7950">
                  <c:v>34738</c:v>
                </c:pt>
                <c:pt idx="7951">
                  <c:v>33580</c:v>
                </c:pt>
                <c:pt idx="7952">
                  <c:v>32422</c:v>
                </c:pt>
                <c:pt idx="7953">
                  <c:v>31264</c:v>
                </c:pt>
                <c:pt idx="7954">
                  <c:v>30106</c:v>
                </c:pt>
                <c:pt idx="7955">
                  <c:v>28948</c:v>
                </c:pt>
                <c:pt idx="7956">
                  <c:v>27790</c:v>
                </c:pt>
                <c:pt idx="7957">
                  <c:v>38427</c:v>
                </c:pt>
                <c:pt idx="7958">
                  <c:v>37296</c:v>
                </c:pt>
                <c:pt idx="7959">
                  <c:v>36166</c:v>
                </c:pt>
                <c:pt idx="7960">
                  <c:v>35036</c:v>
                </c:pt>
                <c:pt idx="7961">
                  <c:v>33906</c:v>
                </c:pt>
                <c:pt idx="7962">
                  <c:v>32776</c:v>
                </c:pt>
                <c:pt idx="7963">
                  <c:v>31645</c:v>
                </c:pt>
                <c:pt idx="7964">
                  <c:v>30515</c:v>
                </c:pt>
                <c:pt idx="7965">
                  <c:v>29385</c:v>
                </c:pt>
                <c:pt idx="7966">
                  <c:v>28255</c:v>
                </c:pt>
                <c:pt idx="7967">
                  <c:v>27125</c:v>
                </c:pt>
                <c:pt idx="7968">
                  <c:v>36979</c:v>
                </c:pt>
                <c:pt idx="7969">
                  <c:v>35892</c:v>
                </c:pt>
                <c:pt idx="7970">
                  <c:v>34804</c:v>
                </c:pt>
                <c:pt idx="7971">
                  <c:v>33716</c:v>
                </c:pt>
                <c:pt idx="7972">
                  <c:v>32629</c:v>
                </c:pt>
                <c:pt idx="7973">
                  <c:v>31541</c:v>
                </c:pt>
                <c:pt idx="7974">
                  <c:v>30453</c:v>
                </c:pt>
                <c:pt idx="7975">
                  <c:v>29366</c:v>
                </c:pt>
                <c:pt idx="7976">
                  <c:v>28278</c:v>
                </c:pt>
                <c:pt idx="7977">
                  <c:v>27191</c:v>
                </c:pt>
                <c:pt idx="7978">
                  <c:v>26103</c:v>
                </c:pt>
                <c:pt idx="7979">
                  <c:v>33375</c:v>
                </c:pt>
                <c:pt idx="7980">
                  <c:v>32393</c:v>
                </c:pt>
                <c:pt idx="7981">
                  <c:v>31412</c:v>
                </c:pt>
                <c:pt idx="7982">
                  <c:v>30430</c:v>
                </c:pt>
                <c:pt idx="7983">
                  <c:v>29448</c:v>
                </c:pt>
                <c:pt idx="7984">
                  <c:v>28467</c:v>
                </c:pt>
                <c:pt idx="7985">
                  <c:v>27485</c:v>
                </c:pt>
                <c:pt idx="7986">
                  <c:v>26504</c:v>
                </c:pt>
                <c:pt idx="7987">
                  <c:v>25522</c:v>
                </c:pt>
                <c:pt idx="7988">
                  <c:v>24540</c:v>
                </c:pt>
                <c:pt idx="7989">
                  <c:v>23559</c:v>
                </c:pt>
                <c:pt idx="7990">
                  <c:v>36504</c:v>
                </c:pt>
                <c:pt idx="7991">
                  <c:v>35398</c:v>
                </c:pt>
                <c:pt idx="7992">
                  <c:v>34292</c:v>
                </c:pt>
                <c:pt idx="7993">
                  <c:v>33186</c:v>
                </c:pt>
                <c:pt idx="7994">
                  <c:v>32079</c:v>
                </c:pt>
                <c:pt idx="7995">
                  <c:v>30973</c:v>
                </c:pt>
                <c:pt idx="7996">
                  <c:v>29867</c:v>
                </c:pt>
                <c:pt idx="7997">
                  <c:v>28761</c:v>
                </c:pt>
                <c:pt idx="7998">
                  <c:v>27655</c:v>
                </c:pt>
                <c:pt idx="7999">
                  <c:v>26549</c:v>
                </c:pt>
                <c:pt idx="8000">
                  <c:v>25442</c:v>
                </c:pt>
                <c:pt idx="8001">
                  <c:v>24336</c:v>
                </c:pt>
                <c:pt idx="8002">
                  <c:v>23230</c:v>
                </c:pt>
                <c:pt idx="8003">
                  <c:v>21018</c:v>
                </c:pt>
                <c:pt idx="8004">
                  <c:v>18805</c:v>
                </c:pt>
                <c:pt idx="8005">
                  <c:v>38326</c:v>
                </c:pt>
                <c:pt idx="8006">
                  <c:v>37164</c:v>
                </c:pt>
                <c:pt idx="8007">
                  <c:v>36003</c:v>
                </c:pt>
                <c:pt idx="8008">
                  <c:v>34842</c:v>
                </c:pt>
                <c:pt idx="8009">
                  <c:v>33680</c:v>
                </c:pt>
                <c:pt idx="8010">
                  <c:v>32519</c:v>
                </c:pt>
                <c:pt idx="8011">
                  <c:v>31357</c:v>
                </c:pt>
                <c:pt idx="8012">
                  <c:v>30196</c:v>
                </c:pt>
                <c:pt idx="8013">
                  <c:v>29035</c:v>
                </c:pt>
                <c:pt idx="8014">
                  <c:v>27873</c:v>
                </c:pt>
                <c:pt idx="8015">
                  <c:v>26712</c:v>
                </c:pt>
                <c:pt idx="8016">
                  <c:v>25550</c:v>
                </c:pt>
                <c:pt idx="8017">
                  <c:v>24389</c:v>
                </c:pt>
                <c:pt idx="8018">
                  <c:v>22066</c:v>
                </c:pt>
                <c:pt idx="8019">
                  <c:v>19744</c:v>
                </c:pt>
                <c:pt idx="8020">
                  <c:v>37473</c:v>
                </c:pt>
                <c:pt idx="8021">
                  <c:v>36338</c:v>
                </c:pt>
                <c:pt idx="8022">
                  <c:v>35202</c:v>
                </c:pt>
                <c:pt idx="8023">
                  <c:v>34067</c:v>
                </c:pt>
                <c:pt idx="8024">
                  <c:v>32931</c:v>
                </c:pt>
                <c:pt idx="8025">
                  <c:v>31796</c:v>
                </c:pt>
                <c:pt idx="8026">
                  <c:v>30660</c:v>
                </c:pt>
                <c:pt idx="8027">
                  <c:v>29525</c:v>
                </c:pt>
                <c:pt idx="8028">
                  <c:v>28389</c:v>
                </c:pt>
                <c:pt idx="8029">
                  <c:v>27253</c:v>
                </c:pt>
                <c:pt idx="8030">
                  <c:v>26118</c:v>
                </c:pt>
                <c:pt idx="8031">
                  <c:v>24982</c:v>
                </c:pt>
                <c:pt idx="8032">
                  <c:v>23847</c:v>
                </c:pt>
                <c:pt idx="8033">
                  <c:v>21576</c:v>
                </c:pt>
                <c:pt idx="8034">
                  <c:v>19305</c:v>
                </c:pt>
                <c:pt idx="8035">
                  <c:v>36120</c:v>
                </c:pt>
                <c:pt idx="8036">
                  <c:v>35025</c:v>
                </c:pt>
                <c:pt idx="8037">
                  <c:v>33931</c:v>
                </c:pt>
                <c:pt idx="8038">
                  <c:v>32836</c:v>
                </c:pt>
                <c:pt idx="8039">
                  <c:v>31742</c:v>
                </c:pt>
                <c:pt idx="8040">
                  <c:v>30647</c:v>
                </c:pt>
                <c:pt idx="8041">
                  <c:v>29553</c:v>
                </c:pt>
                <c:pt idx="8042">
                  <c:v>28458</c:v>
                </c:pt>
                <c:pt idx="8043">
                  <c:v>27363</c:v>
                </c:pt>
                <c:pt idx="8044">
                  <c:v>26269</c:v>
                </c:pt>
                <c:pt idx="8045">
                  <c:v>25174</c:v>
                </c:pt>
                <c:pt idx="8046">
                  <c:v>24080</c:v>
                </c:pt>
                <c:pt idx="8047">
                  <c:v>22985</c:v>
                </c:pt>
                <c:pt idx="8048">
                  <c:v>20796</c:v>
                </c:pt>
                <c:pt idx="8049">
                  <c:v>18607</c:v>
                </c:pt>
                <c:pt idx="8050">
                  <c:v>32637</c:v>
                </c:pt>
                <c:pt idx="8051">
                  <c:v>31648</c:v>
                </c:pt>
                <c:pt idx="8052">
                  <c:v>30659</c:v>
                </c:pt>
                <c:pt idx="8053">
                  <c:v>29670</c:v>
                </c:pt>
                <c:pt idx="8054">
                  <c:v>28681</c:v>
                </c:pt>
                <c:pt idx="8055">
                  <c:v>27692</c:v>
                </c:pt>
                <c:pt idx="8056">
                  <c:v>26703</c:v>
                </c:pt>
                <c:pt idx="8057">
                  <c:v>25714</c:v>
                </c:pt>
                <c:pt idx="8058">
                  <c:v>24725</c:v>
                </c:pt>
                <c:pt idx="8059">
                  <c:v>23736</c:v>
                </c:pt>
                <c:pt idx="8060">
                  <c:v>22747</c:v>
                </c:pt>
                <c:pt idx="8061">
                  <c:v>21758</c:v>
                </c:pt>
                <c:pt idx="8062">
                  <c:v>20769</c:v>
                </c:pt>
                <c:pt idx="8063">
                  <c:v>18791</c:v>
                </c:pt>
                <c:pt idx="8064">
                  <c:v>16813</c:v>
                </c:pt>
                <c:pt idx="8065">
                  <c:v>37482</c:v>
                </c:pt>
                <c:pt idx="8066">
                  <c:v>36379</c:v>
                </c:pt>
                <c:pt idx="8067">
                  <c:v>35277</c:v>
                </c:pt>
                <c:pt idx="8068">
                  <c:v>34174</c:v>
                </c:pt>
                <c:pt idx="8069">
                  <c:v>33072</c:v>
                </c:pt>
                <c:pt idx="8070">
                  <c:v>31970</c:v>
                </c:pt>
                <c:pt idx="8071">
                  <c:v>30867</c:v>
                </c:pt>
                <c:pt idx="8072">
                  <c:v>29765</c:v>
                </c:pt>
                <c:pt idx="8073">
                  <c:v>28662</c:v>
                </c:pt>
                <c:pt idx="8074">
                  <c:v>27560</c:v>
                </c:pt>
                <c:pt idx="8075">
                  <c:v>26458</c:v>
                </c:pt>
                <c:pt idx="8076">
                  <c:v>39465</c:v>
                </c:pt>
                <c:pt idx="8077">
                  <c:v>38305</c:v>
                </c:pt>
                <c:pt idx="8078">
                  <c:v>37144</c:v>
                </c:pt>
                <c:pt idx="8079">
                  <c:v>35983</c:v>
                </c:pt>
                <c:pt idx="8080">
                  <c:v>34822</c:v>
                </c:pt>
                <c:pt idx="8081">
                  <c:v>33662</c:v>
                </c:pt>
                <c:pt idx="8082">
                  <c:v>32501</c:v>
                </c:pt>
                <c:pt idx="8083">
                  <c:v>31340</c:v>
                </c:pt>
                <c:pt idx="8084">
                  <c:v>30179</c:v>
                </c:pt>
                <c:pt idx="8085">
                  <c:v>29019</c:v>
                </c:pt>
                <c:pt idx="8086">
                  <c:v>27858</c:v>
                </c:pt>
                <c:pt idx="8087">
                  <c:v>38593</c:v>
                </c:pt>
                <c:pt idx="8088">
                  <c:v>37458</c:v>
                </c:pt>
                <c:pt idx="8089">
                  <c:v>36323</c:v>
                </c:pt>
                <c:pt idx="8090">
                  <c:v>35188</c:v>
                </c:pt>
                <c:pt idx="8091">
                  <c:v>34053</c:v>
                </c:pt>
                <c:pt idx="8092">
                  <c:v>32918</c:v>
                </c:pt>
                <c:pt idx="8093">
                  <c:v>31783</c:v>
                </c:pt>
                <c:pt idx="8094">
                  <c:v>30648</c:v>
                </c:pt>
                <c:pt idx="8095">
                  <c:v>29513</c:v>
                </c:pt>
                <c:pt idx="8096">
                  <c:v>28378</c:v>
                </c:pt>
                <c:pt idx="8097">
                  <c:v>27242</c:v>
                </c:pt>
                <c:pt idx="8098">
                  <c:v>37133</c:v>
                </c:pt>
                <c:pt idx="8099">
                  <c:v>36041</c:v>
                </c:pt>
                <c:pt idx="8100">
                  <c:v>34949</c:v>
                </c:pt>
                <c:pt idx="8101">
                  <c:v>33857</c:v>
                </c:pt>
                <c:pt idx="8102">
                  <c:v>32765</c:v>
                </c:pt>
                <c:pt idx="8103">
                  <c:v>31672</c:v>
                </c:pt>
                <c:pt idx="8104">
                  <c:v>30580</c:v>
                </c:pt>
                <c:pt idx="8105">
                  <c:v>29488</c:v>
                </c:pt>
                <c:pt idx="8106">
                  <c:v>28396</c:v>
                </c:pt>
                <c:pt idx="8107">
                  <c:v>27304</c:v>
                </c:pt>
                <c:pt idx="8108">
                  <c:v>26212</c:v>
                </c:pt>
                <c:pt idx="8109">
                  <c:v>33398</c:v>
                </c:pt>
                <c:pt idx="8110">
                  <c:v>32416</c:v>
                </c:pt>
                <c:pt idx="8111">
                  <c:v>31434</c:v>
                </c:pt>
                <c:pt idx="8112">
                  <c:v>30451</c:v>
                </c:pt>
                <c:pt idx="8113">
                  <c:v>29469</c:v>
                </c:pt>
                <c:pt idx="8114">
                  <c:v>28487</c:v>
                </c:pt>
                <c:pt idx="8115">
                  <c:v>27504</c:v>
                </c:pt>
                <c:pt idx="8116">
                  <c:v>26522</c:v>
                </c:pt>
                <c:pt idx="8117">
                  <c:v>25540</c:v>
                </c:pt>
                <c:pt idx="8118">
                  <c:v>24557</c:v>
                </c:pt>
                <c:pt idx="8119">
                  <c:v>23575</c:v>
                </c:pt>
                <c:pt idx="8120">
                  <c:v>35221</c:v>
                </c:pt>
                <c:pt idx="8121">
                  <c:v>34120</c:v>
                </c:pt>
                <c:pt idx="8122">
                  <c:v>33019</c:v>
                </c:pt>
                <c:pt idx="8123">
                  <c:v>31919</c:v>
                </c:pt>
                <c:pt idx="8124">
                  <c:v>30818</c:v>
                </c:pt>
                <c:pt idx="8125">
                  <c:v>29717</c:v>
                </c:pt>
                <c:pt idx="8126">
                  <c:v>28617</c:v>
                </c:pt>
                <c:pt idx="8127">
                  <c:v>27516</c:v>
                </c:pt>
                <c:pt idx="8128">
                  <c:v>26415</c:v>
                </c:pt>
                <c:pt idx="8129">
                  <c:v>25315</c:v>
                </c:pt>
                <c:pt idx="8130">
                  <c:v>24214</c:v>
                </c:pt>
                <c:pt idx="8131">
                  <c:v>23113</c:v>
                </c:pt>
                <c:pt idx="8132">
                  <c:v>20912</c:v>
                </c:pt>
                <c:pt idx="8133">
                  <c:v>19812</c:v>
                </c:pt>
                <c:pt idx="8134">
                  <c:v>18711</c:v>
                </c:pt>
                <c:pt idx="8135">
                  <c:v>15409</c:v>
                </c:pt>
                <c:pt idx="8136">
                  <c:v>37208</c:v>
                </c:pt>
                <c:pt idx="8137">
                  <c:v>36045</c:v>
                </c:pt>
                <c:pt idx="8138">
                  <c:v>34882</c:v>
                </c:pt>
                <c:pt idx="8139">
                  <c:v>33720</c:v>
                </c:pt>
                <c:pt idx="8140">
                  <c:v>32557</c:v>
                </c:pt>
                <c:pt idx="8141">
                  <c:v>31394</c:v>
                </c:pt>
                <c:pt idx="8142">
                  <c:v>30231</c:v>
                </c:pt>
                <c:pt idx="8143">
                  <c:v>29069</c:v>
                </c:pt>
                <c:pt idx="8144">
                  <c:v>27906</c:v>
                </c:pt>
                <c:pt idx="8145">
                  <c:v>26743</c:v>
                </c:pt>
                <c:pt idx="8146">
                  <c:v>25580</c:v>
                </c:pt>
                <c:pt idx="8147">
                  <c:v>24418</c:v>
                </c:pt>
                <c:pt idx="8148">
                  <c:v>22092</c:v>
                </c:pt>
                <c:pt idx="8149">
                  <c:v>20929</c:v>
                </c:pt>
                <c:pt idx="8150">
                  <c:v>19767</c:v>
                </c:pt>
                <c:pt idx="8151">
                  <c:v>16278</c:v>
                </c:pt>
                <c:pt idx="8152">
                  <c:v>36484</c:v>
                </c:pt>
                <c:pt idx="8153">
                  <c:v>35344</c:v>
                </c:pt>
                <c:pt idx="8154">
                  <c:v>34204</c:v>
                </c:pt>
                <c:pt idx="8155">
                  <c:v>33063</c:v>
                </c:pt>
                <c:pt idx="8156">
                  <c:v>31923</c:v>
                </c:pt>
                <c:pt idx="8157">
                  <c:v>30783</c:v>
                </c:pt>
                <c:pt idx="8158">
                  <c:v>29643</c:v>
                </c:pt>
                <c:pt idx="8159">
                  <c:v>28503</c:v>
                </c:pt>
                <c:pt idx="8160">
                  <c:v>27363</c:v>
                </c:pt>
                <c:pt idx="8161">
                  <c:v>26223</c:v>
                </c:pt>
                <c:pt idx="8162">
                  <c:v>25083</c:v>
                </c:pt>
                <c:pt idx="8163">
                  <c:v>23942</c:v>
                </c:pt>
                <c:pt idx="8164">
                  <c:v>21662</c:v>
                </c:pt>
                <c:pt idx="8165">
                  <c:v>20522</c:v>
                </c:pt>
                <c:pt idx="8166">
                  <c:v>19382</c:v>
                </c:pt>
                <c:pt idx="8167">
                  <c:v>15962</c:v>
                </c:pt>
                <c:pt idx="8168">
                  <c:v>35228</c:v>
                </c:pt>
                <c:pt idx="8169">
                  <c:v>34127</c:v>
                </c:pt>
                <c:pt idx="8170">
                  <c:v>33026</c:v>
                </c:pt>
                <c:pt idx="8171">
                  <c:v>31925</c:v>
                </c:pt>
                <c:pt idx="8172">
                  <c:v>30824</c:v>
                </c:pt>
                <c:pt idx="8173">
                  <c:v>29723</c:v>
                </c:pt>
                <c:pt idx="8174">
                  <c:v>28623</c:v>
                </c:pt>
                <c:pt idx="8175">
                  <c:v>27522</c:v>
                </c:pt>
                <c:pt idx="8176">
                  <c:v>26421</c:v>
                </c:pt>
                <c:pt idx="8177">
                  <c:v>25320</c:v>
                </c:pt>
                <c:pt idx="8178">
                  <c:v>24219</c:v>
                </c:pt>
                <c:pt idx="8179">
                  <c:v>23118</c:v>
                </c:pt>
                <c:pt idx="8180">
                  <c:v>20916</c:v>
                </c:pt>
                <c:pt idx="8181">
                  <c:v>19816</c:v>
                </c:pt>
                <c:pt idx="8182">
                  <c:v>18715</c:v>
                </c:pt>
                <c:pt idx="8183">
                  <c:v>15412</c:v>
                </c:pt>
                <c:pt idx="8184">
                  <c:v>31804</c:v>
                </c:pt>
                <c:pt idx="8185">
                  <c:v>30810</c:v>
                </c:pt>
                <c:pt idx="8186">
                  <c:v>29816</c:v>
                </c:pt>
                <c:pt idx="8187">
                  <c:v>28822</c:v>
                </c:pt>
                <c:pt idx="8188">
                  <c:v>27828</c:v>
                </c:pt>
                <c:pt idx="8189">
                  <c:v>26834</c:v>
                </c:pt>
                <c:pt idx="8190">
                  <c:v>25841</c:v>
                </c:pt>
                <c:pt idx="8191">
                  <c:v>24847</c:v>
                </c:pt>
                <c:pt idx="8192">
                  <c:v>23853</c:v>
                </c:pt>
                <c:pt idx="8193">
                  <c:v>22859</c:v>
                </c:pt>
                <c:pt idx="8194">
                  <c:v>21865</c:v>
                </c:pt>
                <c:pt idx="8195">
                  <c:v>20871</c:v>
                </c:pt>
                <c:pt idx="8196">
                  <c:v>18884</c:v>
                </c:pt>
                <c:pt idx="8197">
                  <c:v>17890</c:v>
                </c:pt>
                <c:pt idx="8198">
                  <c:v>16896</c:v>
                </c:pt>
                <c:pt idx="8199">
                  <c:v>13914</c:v>
                </c:pt>
                <c:pt idx="8200">
                  <c:v>36933</c:v>
                </c:pt>
                <c:pt idx="8201">
                  <c:v>35846</c:v>
                </c:pt>
                <c:pt idx="8202">
                  <c:v>34760</c:v>
                </c:pt>
                <c:pt idx="8203">
                  <c:v>33674</c:v>
                </c:pt>
                <c:pt idx="8204">
                  <c:v>32588</c:v>
                </c:pt>
                <c:pt idx="8205">
                  <c:v>38627</c:v>
                </c:pt>
                <c:pt idx="8206">
                  <c:v>37491</c:v>
                </c:pt>
                <c:pt idx="8207">
                  <c:v>36355</c:v>
                </c:pt>
                <c:pt idx="8208">
                  <c:v>35219</c:v>
                </c:pt>
                <c:pt idx="8209">
                  <c:v>34083</c:v>
                </c:pt>
                <c:pt idx="8210">
                  <c:v>37964</c:v>
                </c:pt>
                <c:pt idx="8211">
                  <c:v>36848</c:v>
                </c:pt>
                <c:pt idx="8212">
                  <c:v>35731</c:v>
                </c:pt>
                <c:pt idx="8213">
                  <c:v>34615</c:v>
                </c:pt>
                <c:pt idx="8214">
                  <c:v>33498</c:v>
                </c:pt>
                <c:pt idx="8215">
                  <c:v>36824</c:v>
                </c:pt>
                <c:pt idx="8216">
                  <c:v>35741</c:v>
                </c:pt>
                <c:pt idx="8217">
                  <c:v>34658</c:v>
                </c:pt>
                <c:pt idx="8218">
                  <c:v>33575</c:v>
                </c:pt>
                <c:pt idx="8219">
                  <c:v>32492</c:v>
                </c:pt>
                <c:pt idx="8220">
                  <c:v>33681</c:v>
                </c:pt>
                <c:pt idx="8221">
                  <c:v>32690</c:v>
                </c:pt>
                <c:pt idx="8222">
                  <c:v>31699</c:v>
                </c:pt>
                <c:pt idx="8223">
                  <c:v>30709</c:v>
                </c:pt>
                <c:pt idx="8224">
                  <c:v>29718</c:v>
                </c:pt>
                <c:pt idx="8225">
                  <c:v>36269</c:v>
                </c:pt>
                <c:pt idx="8226">
                  <c:v>35170</c:v>
                </c:pt>
                <c:pt idx="8227">
                  <c:v>34071</c:v>
                </c:pt>
                <c:pt idx="8228">
                  <c:v>32972</c:v>
                </c:pt>
                <c:pt idx="8229">
                  <c:v>31873</c:v>
                </c:pt>
                <c:pt idx="8230">
                  <c:v>30774</c:v>
                </c:pt>
                <c:pt idx="8231">
                  <c:v>29675</c:v>
                </c:pt>
                <c:pt idx="8232">
                  <c:v>28576</c:v>
                </c:pt>
                <c:pt idx="8233">
                  <c:v>27477</c:v>
                </c:pt>
                <c:pt idx="8234">
                  <c:v>26377</c:v>
                </c:pt>
                <c:pt idx="8235">
                  <c:v>37823</c:v>
                </c:pt>
                <c:pt idx="8236">
                  <c:v>36677</c:v>
                </c:pt>
                <c:pt idx="8237">
                  <c:v>35531</c:v>
                </c:pt>
                <c:pt idx="8238">
                  <c:v>34385</c:v>
                </c:pt>
                <c:pt idx="8239">
                  <c:v>33239</c:v>
                </c:pt>
                <c:pt idx="8240">
                  <c:v>32093</c:v>
                </c:pt>
                <c:pt idx="8241">
                  <c:v>30946</c:v>
                </c:pt>
                <c:pt idx="8242">
                  <c:v>29800</c:v>
                </c:pt>
                <c:pt idx="8243">
                  <c:v>28654</c:v>
                </c:pt>
                <c:pt idx="8244">
                  <c:v>27508</c:v>
                </c:pt>
                <c:pt idx="8245">
                  <c:v>37024</c:v>
                </c:pt>
                <c:pt idx="8246">
                  <c:v>35902</c:v>
                </c:pt>
                <c:pt idx="8247">
                  <c:v>34780</c:v>
                </c:pt>
                <c:pt idx="8248">
                  <c:v>33658</c:v>
                </c:pt>
                <c:pt idx="8249">
                  <c:v>32536</c:v>
                </c:pt>
                <c:pt idx="8250">
                  <c:v>31414</c:v>
                </c:pt>
                <c:pt idx="8251">
                  <c:v>30292</c:v>
                </c:pt>
                <c:pt idx="8252">
                  <c:v>29170</c:v>
                </c:pt>
                <c:pt idx="8253">
                  <c:v>28049</c:v>
                </c:pt>
                <c:pt idx="8254">
                  <c:v>26927</c:v>
                </c:pt>
                <c:pt idx="8255">
                  <c:v>35832</c:v>
                </c:pt>
                <c:pt idx="8256">
                  <c:v>34746</c:v>
                </c:pt>
                <c:pt idx="8257">
                  <c:v>33660</c:v>
                </c:pt>
                <c:pt idx="8258">
                  <c:v>32574</c:v>
                </c:pt>
                <c:pt idx="8259">
                  <c:v>31488</c:v>
                </c:pt>
                <c:pt idx="8260">
                  <c:v>30403</c:v>
                </c:pt>
                <c:pt idx="8261">
                  <c:v>29317</c:v>
                </c:pt>
                <c:pt idx="8262">
                  <c:v>28231</c:v>
                </c:pt>
                <c:pt idx="8263">
                  <c:v>27145</c:v>
                </c:pt>
                <c:pt idx="8264">
                  <c:v>26059</c:v>
                </c:pt>
                <c:pt idx="8265">
                  <c:v>32668</c:v>
                </c:pt>
                <c:pt idx="8266">
                  <c:v>31678</c:v>
                </c:pt>
                <c:pt idx="8267">
                  <c:v>30688</c:v>
                </c:pt>
                <c:pt idx="8268">
                  <c:v>29698</c:v>
                </c:pt>
                <c:pt idx="8269">
                  <c:v>28708</c:v>
                </c:pt>
                <c:pt idx="8270">
                  <c:v>27718</c:v>
                </c:pt>
                <c:pt idx="8271">
                  <c:v>26728</c:v>
                </c:pt>
                <c:pt idx="8272">
                  <c:v>25739</c:v>
                </c:pt>
                <c:pt idx="8273">
                  <c:v>24749</c:v>
                </c:pt>
                <c:pt idx="8274">
                  <c:v>23759</c:v>
                </c:pt>
                <c:pt idx="8275">
                  <c:v>37445</c:v>
                </c:pt>
                <c:pt idx="8276">
                  <c:v>36344</c:v>
                </c:pt>
                <c:pt idx="8277">
                  <c:v>35242</c:v>
                </c:pt>
                <c:pt idx="8278">
                  <c:v>34141</c:v>
                </c:pt>
                <c:pt idx="8279">
                  <c:v>33040</c:v>
                </c:pt>
                <c:pt idx="8280">
                  <c:v>31938</c:v>
                </c:pt>
                <c:pt idx="8281">
                  <c:v>30837</c:v>
                </c:pt>
                <c:pt idx="8282">
                  <c:v>29736</c:v>
                </c:pt>
                <c:pt idx="8283">
                  <c:v>28634</c:v>
                </c:pt>
                <c:pt idx="8284">
                  <c:v>27533</c:v>
                </c:pt>
                <c:pt idx="8285">
                  <c:v>26432</c:v>
                </c:pt>
                <c:pt idx="8286">
                  <c:v>39102</c:v>
                </c:pt>
                <c:pt idx="8287">
                  <c:v>37952</c:v>
                </c:pt>
                <c:pt idx="8288">
                  <c:v>36802</c:v>
                </c:pt>
                <c:pt idx="8289">
                  <c:v>35652</c:v>
                </c:pt>
                <c:pt idx="8290">
                  <c:v>34502</c:v>
                </c:pt>
                <c:pt idx="8291">
                  <c:v>33352</c:v>
                </c:pt>
                <c:pt idx="8292">
                  <c:v>32202</c:v>
                </c:pt>
                <c:pt idx="8293">
                  <c:v>31052</c:v>
                </c:pt>
                <c:pt idx="8294">
                  <c:v>29902</c:v>
                </c:pt>
                <c:pt idx="8295">
                  <c:v>28752</c:v>
                </c:pt>
                <c:pt idx="8296">
                  <c:v>27602</c:v>
                </c:pt>
                <c:pt idx="8297">
                  <c:v>38218</c:v>
                </c:pt>
                <c:pt idx="8298">
                  <c:v>37094</c:v>
                </c:pt>
                <c:pt idx="8299">
                  <c:v>35970</c:v>
                </c:pt>
                <c:pt idx="8300">
                  <c:v>34846</c:v>
                </c:pt>
                <c:pt idx="8301">
                  <c:v>33722</c:v>
                </c:pt>
                <c:pt idx="8302">
                  <c:v>32597</c:v>
                </c:pt>
                <c:pt idx="8303">
                  <c:v>31473</c:v>
                </c:pt>
                <c:pt idx="8304">
                  <c:v>30349</c:v>
                </c:pt>
                <c:pt idx="8305">
                  <c:v>29225</c:v>
                </c:pt>
                <c:pt idx="8306">
                  <c:v>28101</c:v>
                </c:pt>
                <c:pt idx="8307">
                  <c:v>26977</c:v>
                </c:pt>
                <c:pt idx="8308">
                  <c:v>36885</c:v>
                </c:pt>
                <c:pt idx="8309">
                  <c:v>35800</c:v>
                </c:pt>
                <c:pt idx="8310">
                  <c:v>34715</c:v>
                </c:pt>
                <c:pt idx="8311">
                  <c:v>33630</c:v>
                </c:pt>
                <c:pt idx="8312">
                  <c:v>32545</c:v>
                </c:pt>
                <c:pt idx="8313">
                  <c:v>31461</c:v>
                </c:pt>
                <c:pt idx="8314">
                  <c:v>30376</c:v>
                </c:pt>
                <c:pt idx="8315">
                  <c:v>29291</c:v>
                </c:pt>
                <c:pt idx="8316">
                  <c:v>28206</c:v>
                </c:pt>
                <c:pt idx="8317">
                  <c:v>27121</c:v>
                </c:pt>
                <c:pt idx="8318">
                  <c:v>26036</c:v>
                </c:pt>
                <c:pt idx="8319">
                  <c:v>33477</c:v>
                </c:pt>
                <c:pt idx="8320">
                  <c:v>32493</c:v>
                </c:pt>
                <c:pt idx="8321">
                  <c:v>31508</c:v>
                </c:pt>
                <c:pt idx="8322">
                  <c:v>30523</c:v>
                </c:pt>
                <c:pt idx="8323">
                  <c:v>29539</c:v>
                </c:pt>
                <c:pt idx="8324">
                  <c:v>28554</c:v>
                </c:pt>
                <c:pt idx="8325">
                  <c:v>27569</c:v>
                </c:pt>
                <c:pt idx="8326">
                  <c:v>26585</c:v>
                </c:pt>
                <c:pt idx="8327">
                  <c:v>25600</c:v>
                </c:pt>
                <c:pt idx="8328">
                  <c:v>24616</c:v>
                </c:pt>
                <c:pt idx="8329">
                  <c:v>23631</c:v>
                </c:pt>
                <c:pt idx="8330">
                  <c:v>35298</c:v>
                </c:pt>
                <c:pt idx="8331">
                  <c:v>34228</c:v>
                </c:pt>
                <c:pt idx="8332">
                  <c:v>33158</c:v>
                </c:pt>
                <c:pt idx="8333">
                  <c:v>37071</c:v>
                </c:pt>
                <c:pt idx="8334">
                  <c:v>35948</c:v>
                </c:pt>
                <c:pt idx="8335">
                  <c:v>34824</c:v>
                </c:pt>
                <c:pt idx="8336">
                  <c:v>36723</c:v>
                </c:pt>
                <c:pt idx="8337">
                  <c:v>35610</c:v>
                </c:pt>
                <c:pt idx="8338">
                  <c:v>34497</c:v>
                </c:pt>
                <c:pt idx="8339">
                  <c:v>35918</c:v>
                </c:pt>
                <c:pt idx="8340">
                  <c:v>34830</c:v>
                </c:pt>
                <c:pt idx="8341">
                  <c:v>33741</c:v>
                </c:pt>
                <c:pt idx="8342">
                  <c:v>33213</c:v>
                </c:pt>
                <c:pt idx="8343">
                  <c:v>32207</c:v>
                </c:pt>
                <c:pt idx="8344">
                  <c:v>31200</c:v>
                </c:pt>
                <c:pt idx="8345">
                  <c:v>36123</c:v>
                </c:pt>
                <c:pt idx="8346">
                  <c:v>35061</c:v>
                </c:pt>
                <c:pt idx="8347">
                  <c:v>33998</c:v>
                </c:pt>
                <c:pt idx="8348">
                  <c:v>32936</c:v>
                </c:pt>
                <c:pt idx="8349">
                  <c:v>37949</c:v>
                </c:pt>
                <c:pt idx="8350">
                  <c:v>36833</c:v>
                </c:pt>
                <c:pt idx="8351">
                  <c:v>35716</c:v>
                </c:pt>
                <c:pt idx="8352">
                  <c:v>34600</c:v>
                </c:pt>
                <c:pt idx="8353">
                  <c:v>37743</c:v>
                </c:pt>
                <c:pt idx="8354">
                  <c:v>36633</c:v>
                </c:pt>
                <c:pt idx="8355">
                  <c:v>35523</c:v>
                </c:pt>
                <c:pt idx="8356">
                  <c:v>34413</c:v>
                </c:pt>
                <c:pt idx="8357">
                  <c:v>37108</c:v>
                </c:pt>
                <c:pt idx="8358">
                  <c:v>36016</c:v>
                </c:pt>
                <c:pt idx="8359">
                  <c:v>34925</c:v>
                </c:pt>
                <c:pt idx="8360">
                  <c:v>33833</c:v>
                </c:pt>
                <c:pt idx="8361">
                  <c:v>34576</c:v>
                </c:pt>
                <c:pt idx="8362">
                  <c:v>33559</c:v>
                </c:pt>
                <c:pt idx="8363">
                  <c:v>32542</c:v>
                </c:pt>
                <c:pt idx="8364">
                  <c:v>31525</c:v>
                </c:pt>
                <c:pt idx="8365">
                  <c:v>35880</c:v>
                </c:pt>
                <c:pt idx="8366">
                  <c:v>34824</c:v>
                </c:pt>
                <c:pt idx="8367">
                  <c:v>33769</c:v>
                </c:pt>
                <c:pt idx="8368">
                  <c:v>32714</c:v>
                </c:pt>
                <c:pt idx="8369">
                  <c:v>31658</c:v>
                </c:pt>
                <c:pt idx="8370">
                  <c:v>37703</c:v>
                </c:pt>
                <c:pt idx="8371">
                  <c:v>36594</c:v>
                </c:pt>
                <c:pt idx="8372">
                  <c:v>35485</c:v>
                </c:pt>
                <c:pt idx="8373">
                  <c:v>34376</c:v>
                </c:pt>
                <c:pt idx="8374">
                  <c:v>33267</c:v>
                </c:pt>
                <c:pt idx="8375">
                  <c:v>37654</c:v>
                </c:pt>
                <c:pt idx="8376">
                  <c:v>36546</c:v>
                </c:pt>
                <c:pt idx="8377">
                  <c:v>35439</c:v>
                </c:pt>
                <c:pt idx="8378">
                  <c:v>34331</c:v>
                </c:pt>
                <c:pt idx="8379">
                  <c:v>33224</c:v>
                </c:pt>
                <c:pt idx="8380">
                  <c:v>37216</c:v>
                </c:pt>
                <c:pt idx="8381">
                  <c:v>36122</c:v>
                </c:pt>
                <c:pt idx="8382">
                  <c:v>35027</c:v>
                </c:pt>
                <c:pt idx="8383">
                  <c:v>33932</c:v>
                </c:pt>
                <c:pt idx="8384">
                  <c:v>32838</c:v>
                </c:pt>
                <c:pt idx="8385">
                  <c:v>34943</c:v>
                </c:pt>
                <c:pt idx="8386">
                  <c:v>33916</c:v>
                </c:pt>
                <c:pt idx="8387">
                  <c:v>32888</c:v>
                </c:pt>
                <c:pt idx="8388">
                  <c:v>31860</c:v>
                </c:pt>
                <c:pt idx="8389">
                  <c:v>30832</c:v>
                </c:pt>
                <c:pt idx="8390">
                  <c:v>35880</c:v>
                </c:pt>
                <c:pt idx="8391">
                  <c:v>34824</c:v>
                </c:pt>
                <c:pt idx="8392">
                  <c:v>33769</c:v>
                </c:pt>
                <c:pt idx="8393">
                  <c:v>32714</c:v>
                </c:pt>
                <c:pt idx="8394">
                  <c:v>31658</c:v>
                </c:pt>
                <c:pt idx="8395">
                  <c:v>37703</c:v>
                </c:pt>
                <c:pt idx="8396">
                  <c:v>36594</c:v>
                </c:pt>
                <c:pt idx="8397">
                  <c:v>35485</c:v>
                </c:pt>
                <c:pt idx="8398">
                  <c:v>34376</c:v>
                </c:pt>
                <c:pt idx="8399">
                  <c:v>33267</c:v>
                </c:pt>
                <c:pt idx="8400">
                  <c:v>37654</c:v>
                </c:pt>
                <c:pt idx="8401">
                  <c:v>36546</c:v>
                </c:pt>
                <c:pt idx="8402">
                  <c:v>35439</c:v>
                </c:pt>
                <c:pt idx="8403">
                  <c:v>34331</c:v>
                </c:pt>
                <c:pt idx="8404">
                  <c:v>33224</c:v>
                </c:pt>
                <c:pt idx="8405">
                  <c:v>37216</c:v>
                </c:pt>
                <c:pt idx="8406">
                  <c:v>36122</c:v>
                </c:pt>
                <c:pt idx="8407">
                  <c:v>35027</c:v>
                </c:pt>
                <c:pt idx="8408">
                  <c:v>33932</c:v>
                </c:pt>
                <c:pt idx="8409">
                  <c:v>32838</c:v>
                </c:pt>
                <c:pt idx="8410">
                  <c:v>34943</c:v>
                </c:pt>
                <c:pt idx="8411">
                  <c:v>33916</c:v>
                </c:pt>
                <c:pt idx="8412">
                  <c:v>32888</c:v>
                </c:pt>
                <c:pt idx="8413">
                  <c:v>31860</c:v>
                </c:pt>
                <c:pt idx="8414">
                  <c:v>30832</c:v>
                </c:pt>
                <c:pt idx="8415">
                  <c:v>36390</c:v>
                </c:pt>
                <c:pt idx="8416">
                  <c:v>35320</c:v>
                </c:pt>
                <c:pt idx="8417">
                  <c:v>34250</c:v>
                </c:pt>
                <c:pt idx="8418">
                  <c:v>33179</c:v>
                </c:pt>
                <c:pt idx="8419">
                  <c:v>32109</c:v>
                </c:pt>
                <c:pt idx="8420">
                  <c:v>38167</c:v>
                </c:pt>
                <c:pt idx="8421">
                  <c:v>37044</c:v>
                </c:pt>
                <c:pt idx="8422">
                  <c:v>35922</c:v>
                </c:pt>
                <c:pt idx="8423">
                  <c:v>34799</c:v>
                </c:pt>
                <c:pt idx="8424">
                  <c:v>33677</c:v>
                </c:pt>
                <c:pt idx="8425">
                  <c:v>37841</c:v>
                </c:pt>
                <c:pt idx="8426">
                  <c:v>36728</c:v>
                </c:pt>
                <c:pt idx="8427">
                  <c:v>35615</c:v>
                </c:pt>
                <c:pt idx="8428">
                  <c:v>34502</c:v>
                </c:pt>
                <c:pt idx="8429">
                  <c:v>33389</c:v>
                </c:pt>
                <c:pt idx="8430">
                  <c:v>37072</c:v>
                </c:pt>
                <c:pt idx="8431">
                  <c:v>35982</c:v>
                </c:pt>
                <c:pt idx="8432">
                  <c:v>34891</c:v>
                </c:pt>
                <c:pt idx="8433">
                  <c:v>33801</c:v>
                </c:pt>
                <c:pt idx="8434">
                  <c:v>32710</c:v>
                </c:pt>
                <c:pt idx="8435">
                  <c:v>34382</c:v>
                </c:pt>
                <c:pt idx="8436">
                  <c:v>33371</c:v>
                </c:pt>
                <c:pt idx="8437">
                  <c:v>32360</c:v>
                </c:pt>
                <c:pt idx="8438">
                  <c:v>31349</c:v>
                </c:pt>
                <c:pt idx="8439">
                  <c:v>30337</c:v>
                </c:pt>
                <c:pt idx="8440">
                  <c:v>37260</c:v>
                </c:pt>
                <c:pt idx="8441">
                  <c:v>36164</c:v>
                </c:pt>
                <c:pt idx="8442">
                  <c:v>35068</c:v>
                </c:pt>
                <c:pt idx="8443">
                  <c:v>33972</c:v>
                </c:pt>
                <c:pt idx="8444">
                  <c:v>32876</c:v>
                </c:pt>
                <c:pt idx="8445">
                  <c:v>31781</c:v>
                </c:pt>
                <c:pt idx="8446">
                  <c:v>39118</c:v>
                </c:pt>
                <c:pt idx="8447">
                  <c:v>37968</c:v>
                </c:pt>
                <c:pt idx="8448">
                  <c:v>36817</c:v>
                </c:pt>
                <c:pt idx="8449">
                  <c:v>35667</c:v>
                </c:pt>
                <c:pt idx="8450">
                  <c:v>34516</c:v>
                </c:pt>
                <c:pt idx="8451">
                  <c:v>33366</c:v>
                </c:pt>
                <c:pt idx="8452">
                  <c:v>38311</c:v>
                </c:pt>
                <c:pt idx="8453">
                  <c:v>37184</c:v>
                </c:pt>
                <c:pt idx="8454">
                  <c:v>36058</c:v>
                </c:pt>
                <c:pt idx="8455">
                  <c:v>34931</c:v>
                </c:pt>
                <c:pt idx="8456">
                  <c:v>33804</c:v>
                </c:pt>
                <c:pt idx="8457">
                  <c:v>32677</c:v>
                </c:pt>
                <c:pt idx="8458">
                  <c:v>36951</c:v>
                </c:pt>
                <c:pt idx="8459">
                  <c:v>35864</c:v>
                </c:pt>
                <c:pt idx="8460">
                  <c:v>34778</c:v>
                </c:pt>
                <c:pt idx="8461">
                  <c:v>33691</c:v>
                </c:pt>
                <c:pt idx="8462">
                  <c:v>32604</c:v>
                </c:pt>
                <c:pt idx="8463">
                  <c:v>31517</c:v>
                </c:pt>
                <c:pt idx="8464">
                  <c:v>33415</c:v>
                </c:pt>
                <c:pt idx="8465">
                  <c:v>32432</c:v>
                </c:pt>
                <c:pt idx="8466">
                  <c:v>31450</c:v>
                </c:pt>
                <c:pt idx="8467">
                  <c:v>30467</c:v>
                </c:pt>
                <c:pt idx="8468">
                  <c:v>29484</c:v>
                </c:pt>
                <c:pt idx="8469">
                  <c:v>28501</c:v>
                </c:pt>
                <c:pt idx="8470">
                  <c:v>39949</c:v>
                </c:pt>
                <c:pt idx="8471">
                  <c:v>38808</c:v>
                </c:pt>
                <c:pt idx="8472">
                  <c:v>37666</c:v>
                </c:pt>
                <c:pt idx="8473">
                  <c:v>36525</c:v>
                </c:pt>
                <c:pt idx="8474">
                  <c:v>41537</c:v>
                </c:pt>
                <c:pt idx="8475">
                  <c:v>40351</c:v>
                </c:pt>
                <c:pt idx="8476">
                  <c:v>39164</c:v>
                </c:pt>
                <c:pt idx="8477">
                  <c:v>37977</c:v>
                </c:pt>
                <c:pt idx="8478">
                  <c:v>41277</c:v>
                </c:pt>
                <c:pt idx="8479">
                  <c:v>40097</c:v>
                </c:pt>
                <c:pt idx="8480">
                  <c:v>38918</c:v>
                </c:pt>
                <c:pt idx="8481">
                  <c:v>37739</c:v>
                </c:pt>
                <c:pt idx="8482">
                  <c:v>40747</c:v>
                </c:pt>
                <c:pt idx="8483">
                  <c:v>39583</c:v>
                </c:pt>
                <c:pt idx="8484">
                  <c:v>38419</c:v>
                </c:pt>
                <c:pt idx="8485">
                  <c:v>37254</c:v>
                </c:pt>
                <c:pt idx="8486">
                  <c:v>38375</c:v>
                </c:pt>
                <c:pt idx="8487">
                  <c:v>37278</c:v>
                </c:pt>
                <c:pt idx="8488">
                  <c:v>36182</c:v>
                </c:pt>
                <c:pt idx="8489">
                  <c:v>35085</c:v>
                </c:pt>
                <c:pt idx="8490">
                  <c:v>38690</c:v>
                </c:pt>
                <c:pt idx="8491">
                  <c:v>37552</c:v>
                </c:pt>
                <c:pt idx="8492">
                  <c:v>36414</c:v>
                </c:pt>
                <c:pt idx="8493">
                  <c:v>35276</c:v>
                </c:pt>
                <c:pt idx="8494">
                  <c:v>34138</c:v>
                </c:pt>
                <c:pt idx="8495">
                  <c:v>40212</c:v>
                </c:pt>
                <c:pt idx="8496">
                  <c:v>39029</c:v>
                </c:pt>
                <c:pt idx="8497">
                  <c:v>37846</c:v>
                </c:pt>
                <c:pt idx="8498">
                  <c:v>36663</c:v>
                </c:pt>
                <c:pt idx="8499">
                  <c:v>35481</c:v>
                </c:pt>
                <c:pt idx="8500">
                  <c:v>40038</c:v>
                </c:pt>
                <c:pt idx="8501">
                  <c:v>38860</c:v>
                </c:pt>
                <c:pt idx="8502">
                  <c:v>37682</c:v>
                </c:pt>
                <c:pt idx="8503">
                  <c:v>36505</c:v>
                </c:pt>
                <c:pt idx="8504">
                  <c:v>35327</c:v>
                </c:pt>
                <c:pt idx="8505">
                  <c:v>39636</c:v>
                </c:pt>
                <c:pt idx="8506">
                  <c:v>38471</c:v>
                </c:pt>
                <c:pt idx="8507">
                  <c:v>37305</c:v>
                </c:pt>
                <c:pt idx="8508">
                  <c:v>36139</c:v>
                </c:pt>
                <c:pt idx="8509">
                  <c:v>34973</c:v>
                </c:pt>
                <c:pt idx="8510">
                  <c:v>37503</c:v>
                </c:pt>
                <c:pt idx="8511">
                  <c:v>36400</c:v>
                </c:pt>
                <c:pt idx="8512">
                  <c:v>35297</c:v>
                </c:pt>
                <c:pt idx="8513">
                  <c:v>34194</c:v>
                </c:pt>
                <c:pt idx="8514">
                  <c:v>33091</c:v>
                </c:pt>
                <c:pt idx="8515">
                  <c:v>38690</c:v>
                </c:pt>
                <c:pt idx="8516">
                  <c:v>37552</c:v>
                </c:pt>
                <c:pt idx="8517">
                  <c:v>36414</c:v>
                </c:pt>
                <c:pt idx="8518">
                  <c:v>35276</c:v>
                </c:pt>
                <c:pt idx="8519">
                  <c:v>34138</c:v>
                </c:pt>
                <c:pt idx="8520">
                  <c:v>40212</c:v>
                </c:pt>
                <c:pt idx="8521">
                  <c:v>39029</c:v>
                </c:pt>
                <c:pt idx="8522">
                  <c:v>37846</c:v>
                </c:pt>
                <c:pt idx="8523">
                  <c:v>36663</c:v>
                </c:pt>
                <c:pt idx="8524">
                  <c:v>35481</c:v>
                </c:pt>
                <c:pt idx="8525">
                  <c:v>40038</c:v>
                </c:pt>
                <c:pt idx="8526">
                  <c:v>38860</c:v>
                </c:pt>
                <c:pt idx="8527">
                  <c:v>37682</c:v>
                </c:pt>
                <c:pt idx="8528">
                  <c:v>36505</c:v>
                </c:pt>
                <c:pt idx="8529">
                  <c:v>35327</c:v>
                </c:pt>
                <c:pt idx="8530">
                  <c:v>39636</c:v>
                </c:pt>
                <c:pt idx="8531">
                  <c:v>38471</c:v>
                </c:pt>
                <c:pt idx="8532">
                  <c:v>37305</c:v>
                </c:pt>
                <c:pt idx="8533">
                  <c:v>36139</c:v>
                </c:pt>
                <c:pt idx="8534">
                  <c:v>34973</c:v>
                </c:pt>
                <c:pt idx="8535">
                  <c:v>37503</c:v>
                </c:pt>
                <c:pt idx="8536">
                  <c:v>36400</c:v>
                </c:pt>
                <c:pt idx="8537">
                  <c:v>35297</c:v>
                </c:pt>
                <c:pt idx="8538">
                  <c:v>34194</c:v>
                </c:pt>
                <c:pt idx="8539">
                  <c:v>33091</c:v>
                </c:pt>
                <c:pt idx="8540">
                  <c:v>40331</c:v>
                </c:pt>
                <c:pt idx="8541">
                  <c:v>39144</c:v>
                </c:pt>
                <c:pt idx="8542">
                  <c:v>37958</c:v>
                </c:pt>
                <c:pt idx="8543">
                  <c:v>36772</c:v>
                </c:pt>
                <c:pt idx="8544">
                  <c:v>35586</c:v>
                </c:pt>
                <c:pt idx="8545">
                  <c:v>34400</c:v>
                </c:pt>
                <c:pt idx="8546">
                  <c:v>33213</c:v>
                </c:pt>
                <c:pt idx="8547">
                  <c:v>32027</c:v>
                </c:pt>
                <c:pt idx="8548">
                  <c:v>30841</c:v>
                </c:pt>
                <c:pt idx="8549">
                  <c:v>29655</c:v>
                </c:pt>
                <c:pt idx="8550">
                  <c:v>28469</c:v>
                </c:pt>
                <c:pt idx="8551">
                  <c:v>41855</c:v>
                </c:pt>
                <c:pt idx="8552">
                  <c:v>40624</c:v>
                </c:pt>
                <c:pt idx="8553">
                  <c:v>39393</c:v>
                </c:pt>
                <c:pt idx="8554">
                  <c:v>38162</c:v>
                </c:pt>
                <c:pt idx="8555">
                  <c:v>36931</c:v>
                </c:pt>
                <c:pt idx="8556">
                  <c:v>35700</c:v>
                </c:pt>
                <c:pt idx="8557">
                  <c:v>34469</c:v>
                </c:pt>
                <c:pt idx="8558">
                  <c:v>33238</c:v>
                </c:pt>
                <c:pt idx="8559">
                  <c:v>32007</c:v>
                </c:pt>
                <c:pt idx="8560">
                  <c:v>30776</c:v>
                </c:pt>
                <c:pt idx="8561">
                  <c:v>29545</c:v>
                </c:pt>
                <c:pt idx="8562">
                  <c:v>40835</c:v>
                </c:pt>
                <c:pt idx="8563">
                  <c:v>39634</c:v>
                </c:pt>
                <c:pt idx="8564">
                  <c:v>38433</c:v>
                </c:pt>
                <c:pt idx="8565">
                  <c:v>37232</c:v>
                </c:pt>
                <c:pt idx="8566">
                  <c:v>36031</c:v>
                </c:pt>
                <c:pt idx="8567">
                  <c:v>34830</c:v>
                </c:pt>
                <c:pt idx="8568">
                  <c:v>33629</c:v>
                </c:pt>
                <c:pt idx="8569">
                  <c:v>32428</c:v>
                </c:pt>
                <c:pt idx="8570">
                  <c:v>31227</c:v>
                </c:pt>
                <c:pt idx="8571">
                  <c:v>30026</c:v>
                </c:pt>
                <c:pt idx="8572">
                  <c:v>28825</c:v>
                </c:pt>
                <c:pt idx="8573">
                  <c:v>39459</c:v>
                </c:pt>
                <c:pt idx="8574">
                  <c:v>38298</c:v>
                </c:pt>
                <c:pt idx="8575">
                  <c:v>37138</c:v>
                </c:pt>
                <c:pt idx="8576">
                  <c:v>35977</c:v>
                </c:pt>
                <c:pt idx="8577">
                  <c:v>34817</c:v>
                </c:pt>
                <c:pt idx="8578">
                  <c:v>33656</c:v>
                </c:pt>
                <c:pt idx="8579">
                  <c:v>32496</c:v>
                </c:pt>
                <c:pt idx="8580">
                  <c:v>31335</c:v>
                </c:pt>
                <c:pt idx="8581">
                  <c:v>30175</c:v>
                </c:pt>
                <c:pt idx="8582">
                  <c:v>29014</c:v>
                </c:pt>
                <c:pt idx="8583">
                  <c:v>27853</c:v>
                </c:pt>
                <c:pt idx="8584">
                  <c:v>35974</c:v>
                </c:pt>
                <c:pt idx="8585">
                  <c:v>34916</c:v>
                </c:pt>
                <c:pt idx="8586">
                  <c:v>33858</c:v>
                </c:pt>
                <c:pt idx="8587">
                  <c:v>32800</c:v>
                </c:pt>
                <c:pt idx="8588">
                  <c:v>31742</c:v>
                </c:pt>
                <c:pt idx="8589">
                  <c:v>30684</c:v>
                </c:pt>
                <c:pt idx="8590">
                  <c:v>29626</c:v>
                </c:pt>
                <c:pt idx="8591">
                  <c:v>28568</c:v>
                </c:pt>
                <c:pt idx="8592">
                  <c:v>27510</c:v>
                </c:pt>
                <c:pt idx="8593">
                  <c:v>26452</c:v>
                </c:pt>
                <c:pt idx="8594">
                  <c:v>25394</c:v>
                </c:pt>
                <c:pt idx="8595">
                  <c:v>39166</c:v>
                </c:pt>
                <c:pt idx="8596">
                  <c:v>37979</c:v>
                </c:pt>
                <c:pt idx="8597">
                  <c:v>36792</c:v>
                </c:pt>
                <c:pt idx="8598">
                  <c:v>35606</c:v>
                </c:pt>
                <c:pt idx="8599">
                  <c:v>34419</c:v>
                </c:pt>
                <c:pt idx="8600">
                  <c:v>33232</c:v>
                </c:pt>
                <c:pt idx="8601">
                  <c:v>32045</c:v>
                </c:pt>
                <c:pt idx="8602">
                  <c:v>30858</c:v>
                </c:pt>
                <c:pt idx="8603">
                  <c:v>29671</c:v>
                </c:pt>
                <c:pt idx="8604">
                  <c:v>28484</c:v>
                </c:pt>
                <c:pt idx="8605">
                  <c:v>27298</c:v>
                </c:pt>
                <c:pt idx="8606">
                  <c:v>26111</c:v>
                </c:pt>
                <c:pt idx="8607">
                  <c:v>24924</c:v>
                </c:pt>
                <c:pt idx="8608">
                  <c:v>22550</c:v>
                </c:pt>
                <c:pt idx="8609">
                  <c:v>20176</c:v>
                </c:pt>
                <c:pt idx="8610">
                  <c:v>40744</c:v>
                </c:pt>
                <c:pt idx="8611">
                  <c:v>39509</c:v>
                </c:pt>
                <c:pt idx="8612">
                  <c:v>38274</c:v>
                </c:pt>
                <c:pt idx="8613">
                  <c:v>37040</c:v>
                </c:pt>
                <c:pt idx="8614">
                  <c:v>35805</c:v>
                </c:pt>
                <c:pt idx="8615">
                  <c:v>34570</c:v>
                </c:pt>
                <c:pt idx="8616">
                  <c:v>33336</c:v>
                </c:pt>
                <c:pt idx="8617">
                  <c:v>32101</c:v>
                </c:pt>
                <c:pt idx="8618">
                  <c:v>30866</c:v>
                </c:pt>
                <c:pt idx="8619">
                  <c:v>29632</c:v>
                </c:pt>
                <c:pt idx="8620">
                  <c:v>28397</c:v>
                </c:pt>
                <c:pt idx="8621">
                  <c:v>27162</c:v>
                </c:pt>
                <c:pt idx="8622">
                  <c:v>25928</c:v>
                </c:pt>
                <c:pt idx="8623">
                  <c:v>23458</c:v>
                </c:pt>
                <c:pt idx="8624">
                  <c:v>20989</c:v>
                </c:pt>
                <c:pt idx="8625">
                  <c:v>39811</c:v>
                </c:pt>
                <c:pt idx="8626">
                  <c:v>38605</c:v>
                </c:pt>
                <c:pt idx="8627">
                  <c:v>37399</c:v>
                </c:pt>
                <c:pt idx="8628">
                  <c:v>36192</c:v>
                </c:pt>
                <c:pt idx="8629">
                  <c:v>34986</c:v>
                </c:pt>
                <c:pt idx="8630">
                  <c:v>33779</c:v>
                </c:pt>
                <c:pt idx="8631">
                  <c:v>32573</c:v>
                </c:pt>
                <c:pt idx="8632">
                  <c:v>31367</c:v>
                </c:pt>
                <c:pt idx="8633">
                  <c:v>30160</c:v>
                </c:pt>
                <c:pt idx="8634">
                  <c:v>28954</c:v>
                </c:pt>
                <c:pt idx="8635">
                  <c:v>27747</c:v>
                </c:pt>
                <c:pt idx="8636">
                  <c:v>26541</c:v>
                </c:pt>
                <c:pt idx="8637">
                  <c:v>25335</c:v>
                </c:pt>
                <c:pt idx="8638">
                  <c:v>22922</c:v>
                </c:pt>
                <c:pt idx="8639">
                  <c:v>20509</c:v>
                </c:pt>
                <c:pt idx="8640">
                  <c:v>38523</c:v>
                </c:pt>
                <c:pt idx="8641">
                  <c:v>37355</c:v>
                </c:pt>
                <c:pt idx="8642">
                  <c:v>36188</c:v>
                </c:pt>
                <c:pt idx="8643">
                  <c:v>35021</c:v>
                </c:pt>
                <c:pt idx="8644">
                  <c:v>33853</c:v>
                </c:pt>
                <c:pt idx="8645">
                  <c:v>32686</c:v>
                </c:pt>
                <c:pt idx="8646">
                  <c:v>31519</c:v>
                </c:pt>
                <c:pt idx="8647">
                  <c:v>30351</c:v>
                </c:pt>
                <c:pt idx="8648">
                  <c:v>29184</c:v>
                </c:pt>
                <c:pt idx="8649">
                  <c:v>28017</c:v>
                </c:pt>
                <c:pt idx="8650">
                  <c:v>26849</c:v>
                </c:pt>
                <c:pt idx="8651">
                  <c:v>25682</c:v>
                </c:pt>
                <c:pt idx="8652">
                  <c:v>24515</c:v>
                </c:pt>
                <c:pt idx="8653">
                  <c:v>22180</c:v>
                </c:pt>
                <c:pt idx="8654">
                  <c:v>19845</c:v>
                </c:pt>
                <c:pt idx="8655">
                  <c:v>35152</c:v>
                </c:pt>
                <c:pt idx="8656">
                  <c:v>34087</c:v>
                </c:pt>
                <c:pt idx="8657">
                  <c:v>33021</c:v>
                </c:pt>
                <c:pt idx="8658">
                  <c:v>31956</c:v>
                </c:pt>
                <c:pt idx="8659">
                  <c:v>30891</c:v>
                </c:pt>
                <c:pt idx="8660">
                  <c:v>29826</c:v>
                </c:pt>
                <c:pt idx="8661">
                  <c:v>28761</c:v>
                </c:pt>
                <c:pt idx="8662">
                  <c:v>27695</c:v>
                </c:pt>
                <c:pt idx="8663">
                  <c:v>26630</c:v>
                </c:pt>
                <c:pt idx="8664">
                  <c:v>25565</c:v>
                </c:pt>
                <c:pt idx="8665">
                  <c:v>24500</c:v>
                </c:pt>
                <c:pt idx="8666">
                  <c:v>23435</c:v>
                </c:pt>
                <c:pt idx="8667">
                  <c:v>22369</c:v>
                </c:pt>
                <c:pt idx="8668">
                  <c:v>20239</c:v>
                </c:pt>
                <c:pt idx="8669">
                  <c:v>18109</c:v>
                </c:pt>
                <c:pt idx="8670">
                  <c:v>40261</c:v>
                </c:pt>
                <c:pt idx="8671">
                  <c:v>39077</c:v>
                </c:pt>
                <c:pt idx="8672">
                  <c:v>37893</c:v>
                </c:pt>
                <c:pt idx="8673">
                  <c:v>36709</c:v>
                </c:pt>
                <c:pt idx="8674">
                  <c:v>35525</c:v>
                </c:pt>
                <c:pt idx="8675">
                  <c:v>34341</c:v>
                </c:pt>
                <c:pt idx="8676">
                  <c:v>33156</c:v>
                </c:pt>
                <c:pt idx="8677">
                  <c:v>31972</c:v>
                </c:pt>
                <c:pt idx="8678">
                  <c:v>30788</c:v>
                </c:pt>
                <c:pt idx="8679">
                  <c:v>29604</c:v>
                </c:pt>
                <c:pt idx="8680">
                  <c:v>28420</c:v>
                </c:pt>
                <c:pt idx="8681">
                  <c:v>41964</c:v>
                </c:pt>
                <c:pt idx="8682">
                  <c:v>40730</c:v>
                </c:pt>
                <c:pt idx="8683">
                  <c:v>39495</c:v>
                </c:pt>
                <c:pt idx="8684">
                  <c:v>38261</c:v>
                </c:pt>
                <c:pt idx="8685">
                  <c:v>37027</c:v>
                </c:pt>
                <c:pt idx="8686">
                  <c:v>35793</c:v>
                </c:pt>
                <c:pt idx="8687">
                  <c:v>34558</c:v>
                </c:pt>
                <c:pt idx="8688">
                  <c:v>33324</c:v>
                </c:pt>
                <c:pt idx="8689">
                  <c:v>32090</c:v>
                </c:pt>
                <c:pt idx="8690">
                  <c:v>30856</c:v>
                </c:pt>
                <c:pt idx="8691">
                  <c:v>29621</c:v>
                </c:pt>
                <c:pt idx="8692">
                  <c:v>40995</c:v>
                </c:pt>
                <c:pt idx="8693">
                  <c:v>39789</c:v>
                </c:pt>
                <c:pt idx="8694">
                  <c:v>38583</c:v>
                </c:pt>
                <c:pt idx="8695">
                  <c:v>37378</c:v>
                </c:pt>
                <c:pt idx="8696">
                  <c:v>36172</c:v>
                </c:pt>
                <c:pt idx="8697">
                  <c:v>34966</c:v>
                </c:pt>
                <c:pt idx="8698">
                  <c:v>33760</c:v>
                </c:pt>
                <c:pt idx="8699">
                  <c:v>32555</c:v>
                </c:pt>
                <c:pt idx="8700">
                  <c:v>31349</c:v>
                </c:pt>
                <c:pt idx="8701">
                  <c:v>30143</c:v>
                </c:pt>
                <c:pt idx="8702">
                  <c:v>28937</c:v>
                </c:pt>
                <c:pt idx="8703">
                  <c:v>39589</c:v>
                </c:pt>
                <c:pt idx="8704">
                  <c:v>38425</c:v>
                </c:pt>
                <c:pt idx="8705">
                  <c:v>37260</c:v>
                </c:pt>
                <c:pt idx="8706">
                  <c:v>36096</c:v>
                </c:pt>
                <c:pt idx="8707">
                  <c:v>34931</c:v>
                </c:pt>
                <c:pt idx="8708">
                  <c:v>33767</c:v>
                </c:pt>
                <c:pt idx="8709">
                  <c:v>32603</c:v>
                </c:pt>
                <c:pt idx="8710">
                  <c:v>31438</c:v>
                </c:pt>
                <c:pt idx="8711">
                  <c:v>30274</c:v>
                </c:pt>
                <c:pt idx="8712">
                  <c:v>29110</c:v>
                </c:pt>
                <c:pt idx="8713">
                  <c:v>27945</c:v>
                </c:pt>
                <c:pt idx="8714">
                  <c:v>35959</c:v>
                </c:pt>
                <c:pt idx="8715">
                  <c:v>34901</c:v>
                </c:pt>
                <c:pt idx="8716">
                  <c:v>33844</c:v>
                </c:pt>
                <c:pt idx="8717">
                  <c:v>32786</c:v>
                </c:pt>
                <c:pt idx="8718">
                  <c:v>31728</c:v>
                </c:pt>
                <c:pt idx="8719">
                  <c:v>30671</c:v>
                </c:pt>
                <c:pt idx="8720">
                  <c:v>29613</c:v>
                </c:pt>
                <c:pt idx="8721">
                  <c:v>28556</c:v>
                </c:pt>
                <c:pt idx="8722">
                  <c:v>27498</c:v>
                </c:pt>
                <c:pt idx="8723">
                  <c:v>26440</c:v>
                </c:pt>
                <c:pt idx="8724">
                  <c:v>25383</c:v>
                </c:pt>
                <c:pt idx="8725">
                  <c:v>37820</c:v>
                </c:pt>
                <c:pt idx="8726">
                  <c:v>36638</c:v>
                </c:pt>
                <c:pt idx="8727">
                  <c:v>35456</c:v>
                </c:pt>
                <c:pt idx="8728">
                  <c:v>34275</c:v>
                </c:pt>
                <c:pt idx="8729">
                  <c:v>33093</c:v>
                </c:pt>
                <c:pt idx="8730">
                  <c:v>31911</c:v>
                </c:pt>
                <c:pt idx="8731">
                  <c:v>30729</c:v>
                </c:pt>
                <c:pt idx="8732">
                  <c:v>29547</c:v>
                </c:pt>
                <c:pt idx="8733">
                  <c:v>28365</c:v>
                </c:pt>
                <c:pt idx="8734">
                  <c:v>27183</c:v>
                </c:pt>
                <c:pt idx="8735">
                  <c:v>26001</c:v>
                </c:pt>
                <c:pt idx="8736">
                  <c:v>24819</c:v>
                </c:pt>
                <c:pt idx="8737">
                  <c:v>22456</c:v>
                </c:pt>
                <c:pt idx="8738">
                  <c:v>21274</c:v>
                </c:pt>
                <c:pt idx="8739">
                  <c:v>20092</c:v>
                </c:pt>
                <c:pt idx="8740">
                  <c:v>16546</c:v>
                </c:pt>
                <c:pt idx="8741">
                  <c:v>39564</c:v>
                </c:pt>
                <c:pt idx="8742">
                  <c:v>38327</c:v>
                </c:pt>
                <c:pt idx="8743">
                  <c:v>37091</c:v>
                </c:pt>
                <c:pt idx="8744">
                  <c:v>35855</c:v>
                </c:pt>
                <c:pt idx="8745">
                  <c:v>34618</c:v>
                </c:pt>
                <c:pt idx="8746">
                  <c:v>33382</c:v>
                </c:pt>
                <c:pt idx="8747">
                  <c:v>32145</c:v>
                </c:pt>
                <c:pt idx="8748">
                  <c:v>30909</c:v>
                </c:pt>
                <c:pt idx="8749">
                  <c:v>29673</c:v>
                </c:pt>
                <c:pt idx="8750">
                  <c:v>28436</c:v>
                </c:pt>
                <c:pt idx="8751">
                  <c:v>27200</c:v>
                </c:pt>
                <c:pt idx="8752">
                  <c:v>25964</c:v>
                </c:pt>
                <c:pt idx="8753">
                  <c:v>23491</c:v>
                </c:pt>
                <c:pt idx="8754">
                  <c:v>22255</c:v>
                </c:pt>
                <c:pt idx="8755">
                  <c:v>21018</c:v>
                </c:pt>
                <c:pt idx="8756">
                  <c:v>17309</c:v>
                </c:pt>
                <c:pt idx="8757">
                  <c:v>38752</c:v>
                </c:pt>
                <c:pt idx="8758">
                  <c:v>37541</c:v>
                </c:pt>
                <c:pt idx="8759">
                  <c:v>36330</c:v>
                </c:pt>
                <c:pt idx="8760">
                  <c:v>35119</c:v>
                </c:pt>
                <c:pt idx="8761">
                  <c:v>33908</c:v>
                </c:pt>
                <c:pt idx="8762">
                  <c:v>32697</c:v>
                </c:pt>
                <c:pt idx="8763">
                  <c:v>31486</c:v>
                </c:pt>
                <c:pt idx="8764">
                  <c:v>30275</c:v>
                </c:pt>
                <c:pt idx="8765">
                  <c:v>29064</c:v>
                </c:pt>
                <c:pt idx="8766">
                  <c:v>27853</c:v>
                </c:pt>
                <c:pt idx="8767">
                  <c:v>26642</c:v>
                </c:pt>
                <c:pt idx="8768">
                  <c:v>25431</c:v>
                </c:pt>
                <c:pt idx="8769">
                  <c:v>23009</c:v>
                </c:pt>
                <c:pt idx="8770">
                  <c:v>21798</c:v>
                </c:pt>
                <c:pt idx="8771">
                  <c:v>20587</c:v>
                </c:pt>
                <c:pt idx="8772">
                  <c:v>16954</c:v>
                </c:pt>
                <c:pt idx="8773">
                  <c:v>37548</c:v>
                </c:pt>
                <c:pt idx="8774">
                  <c:v>36374</c:v>
                </c:pt>
                <c:pt idx="8775">
                  <c:v>35201</c:v>
                </c:pt>
                <c:pt idx="8776">
                  <c:v>34028</c:v>
                </c:pt>
                <c:pt idx="8777">
                  <c:v>32854</c:v>
                </c:pt>
                <c:pt idx="8778">
                  <c:v>31681</c:v>
                </c:pt>
                <c:pt idx="8779">
                  <c:v>30508</c:v>
                </c:pt>
                <c:pt idx="8780">
                  <c:v>29334</c:v>
                </c:pt>
                <c:pt idx="8781">
                  <c:v>28161</c:v>
                </c:pt>
                <c:pt idx="8782">
                  <c:v>26987</c:v>
                </c:pt>
                <c:pt idx="8783">
                  <c:v>25814</c:v>
                </c:pt>
                <c:pt idx="8784">
                  <c:v>24641</c:v>
                </c:pt>
                <c:pt idx="8785">
                  <c:v>22294</c:v>
                </c:pt>
                <c:pt idx="8786">
                  <c:v>21121</c:v>
                </c:pt>
                <c:pt idx="8787">
                  <c:v>19947</c:v>
                </c:pt>
                <c:pt idx="8788">
                  <c:v>16427</c:v>
                </c:pt>
                <c:pt idx="8789">
                  <c:v>34219</c:v>
                </c:pt>
                <c:pt idx="8790">
                  <c:v>33150</c:v>
                </c:pt>
                <c:pt idx="8791">
                  <c:v>32081</c:v>
                </c:pt>
                <c:pt idx="8792">
                  <c:v>31011</c:v>
                </c:pt>
                <c:pt idx="8793">
                  <c:v>29942</c:v>
                </c:pt>
                <c:pt idx="8794">
                  <c:v>28873</c:v>
                </c:pt>
                <c:pt idx="8795">
                  <c:v>27803</c:v>
                </c:pt>
                <c:pt idx="8796">
                  <c:v>26734</c:v>
                </c:pt>
                <c:pt idx="8797">
                  <c:v>25665</c:v>
                </c:pt>
                <c:pt idx="8798">
                  <c:v>24595</c:v>
                </c:pt>
                <c:pt idx="8799">
                  <c:v>23526</c:v>
                </c:pt>
                <c:pt idx="8800">
                  <c:v>22456</c:v>
                </c:pt>
                <c:pt idx="8801">
                  <c:v>20318</c:v>
                </c:pt>
                <c:pt idx="8802">
                  <c:v>19248</c:v>
                </c:pt>
                <c:pt idx="8803">
                  <c:v>18179</c:v>
                </c:pt>
                <c:pt idx="8804">
                  <c:v>14971</c:v>
                </c:pt>
                <c:pt idx="8805">
                  <c:v>39637</c:v>
                </c:pt>
                <c:pt idx="8806">
                  <c:v>38471</c:v>
                </c:pt>
                <c:pt idx="8807">
                  <c:v>37305</c:v>
                </c:pt>
                <c:pt idx="8808">
                  <c:v>36139</c:v>
                </c:pt>
                <c:pt idx="8809">
                  <c:v>34974</c:v>
                </c:pt>
                <c:pt idx="8810">
                  <c:v>41091</c:v>
                </c:pt>
                <c:pt idx="8811">
                  <c:v>39882</c:v>
                </c:pt>
                <c:pt idx="8812">
                  <c:v>38674</c:v>
                </c:pt>
                <c:pt idx="8813">
                  <c:v>37465</c:v>
                </c:pt>
                <c:pt idx="8814">
                  <c:v>36257</c:v>
                </c:pt>
                <c:pt idx="8815">
                  <c:v>40361</c:v>
                </c:pt>
                <c:pt idx="8816">
                  <c:v>39174</c:v>
                </c:pt>
                <c:pt idx="8817">
                  <c:v>37987</c:v>
                </c:pt>
                <c:pt idx="8818">
                  <c:v>36800</c:v>
                </c:pt>
                <c:pt idx="8819">
                  <c:v>35613</c:v>
                </c:pt>
                <c:pt idx="8820">
                  <c:v>39304</c:v>
                </c:pt>
                <c:pt idx="8821">
                  <c:v>38148</c:v>
                </c:pt>
                <c:pt idx="8822">
                  <c:v>36992</c:v>
                </c:pt>
                <c:pt idx="8823">
                  <c:v>35836</c:v>
                </c:pt>
                <c:pt idx="8824">
                  <c:v>34680</c:v>
                </c:pt>
                <c:pt idx="8825">
                  <c:v>36303</c:v>
                </c:pt>
                <c:pt idx="8826">
                  <c:v>35236</c:v>
                </c:pt>
                <c:pt idx="8827">
                  <c:v>34168</c:v>
                </c:pt>
                <c:pt idx="8828">
                  <c:v>33100</c:v>
                </c:pt>
                <c:pt idx="8829">
                  <c:v>32032</c:v>
                </c:pt>
                <c:pt idx="8830">
                  <c:v>38878</c:v>
                </c:pt>
                <c:pt idx="8831">
                  <c:v>37700</c:v>
                </c:pt>
                <c:pt idx="8832">
                  <c:v>36522</c:v>
                </c:pt>
                <c:pt idx="8833">
                  <c:v>35344</c:v>
                </c:pt>
                <c:pt idx="8834">
                  <c:v>34166</c:v>
                </c:pt>
                <c:pt idx="8835">
                  <c:v>32988</c:v>
                </c:pt>
                <c:pt idx="8836">
                  <c:v>31810</c:v>
                </c:pt>
                <c:pt idx="8837">
                  <c:v>30631</c:v>
                </c:pt>
                <c:pt idx="8838">
                  <c:v>29453</c:v>
                </c:pt>
                <c:pt idx="8839">
                  <c:v>28275</c:v>
                </c:pt>
                <c:pt idx="8840">
                  <c:v>40215</c:v>
                </c:pt>
                <c:pt idx="8841">
                  <c:v>38996</c:v>
                </c:pt>
                <c:pt idx="8842">
                  <c:v>37778</c:v>
                </c:pt>
                <c:pt idx="8843">
                  <c:v>36559</c:v>
                </c:pt>
                <c:pt idx="8844">
                  <c:v>35340</c:v>
                </c:pt>
                <c:pt idx="8845">
                  <c:v>34122</c:v>
                </c:pt>
                <c:pt idx="8846">
                  <c:v>32903</c:v>
                </c:pt>
                <c:pt idx="8847">
                  <c:v>31685</c:v>
                </c:pt>
                <c:pt idx="8848">
                  <c:v>30466</c:v>
                </c:pt>
                <c:pt idx="8849">
                  <c:v>29247</c:v>
                </c:pt>
                <c:pt idx="8850">
                  <c:v>39358</c:v>
                </c:pt>
                <c:pt idx="8851">
                  <c:v>38165</c:v>
                </c:pt>
                <c:pt idx="8852">
                  <c:v>36972</c:v>
                </c:pt>
                <c:pt idx="8853">
                  <c:v>35780</c:v>
                </c:pt>
                <c:pt idx="8854">
                  <c:v>34587</c:v>
                </c:pt>
                <c:pt idx="8855">
                  <c:v>33394</c:v>
                </c:pt>
                <c:pt idx="8856">
                  <c:v>32202</c:v>
                </c:pt>
                <c:pt idx="8857">
                  <c:v>31009</c:v>
                </c:pt>
                <c:pt idx="8858">
                  <c:v>29816</c:v>
                </c:pt>
                <c:pt idx="8859">
                  <c:v>28624</c:v>
                </c:pt>
                <c:pt idx="8860">
                  <c:v>38252</c:v>
                </c:pt>
                <c:pt idx="8861">
                  <c:v>37093</c:v>
                </c:pt>
                <c:pt idx="8862">
                  <c:v>35933</c:v>
                </c:pt>
                <c:pt idx="8863">
                  <c:v>34774</c:v>
                </c:pt>
                <c:pt idx="8864">
                  <c:v>33615</c:v>
                </c:pt>
                <c:pt idx="8865">
                  <c:v>32456</c:v>
                </c:pt>
                <c:pt idx="8866">
                  <c:v>31297</c:v>
                </c:pt>
                <c:pt idx="8867">
                  <c:v>30138</c:v>
                </c:pt>
                <c:pt idx="8868">
                  <c:v>28979</c:v>
                </c:pt>
                <c:pt idx="8869">
                  <c:v>27819</c:v>
                </c:pt>
                <c:pt idx="8870">
                  <c:v>35228</c:v>
                </c:pt>
                <c:pt idx="8871">
                  <c:v>34160</c:v>
                </c:pt>
                <c:pt idx="8872">
                  <c:v>33093</c:v>
                </c:pt>
                <c:pt idx="8873">
                  <c:v>32025</c:v>
                </c:pt>
                <c:pt idx="8874">
                  <c:v>30958</c:v>
                </c:pt>
                <c:pt idx="8875">
                  <c:v>29890</c:v>
                </c:pt>
                <c:pt idx="8876">
                  <c:v>28823</c:v>
                </c:pt>
                <c:pt idx="8877">
                  <c:v>27755</c:v>
                </c:pt>
                <c:pt idx="8878">
                  <c:v>26688</c:v>
                </c:pt>
                <c:pt idx="8879">
                  <c:v>25620</c:v>
                </c:pt>
                <c:pt idx="8880">
                  <c:v>40149</c:v>
                </c:pt>
                <c:pt idx="8881">
                  <c:v>38968</c:v>
                </c:pt>
                <c:pt idx="8882">
                  <c:v>37787</c:v>
                </c:pt>
                <c:pt idx="8883">
                  <c:v>36606</c:v>
                </c:pt>
                <c:pt idx="8884">
                  <c:v>35425</c:v>
                </c:pt>
                <c:pt idx="8885">
                  <c:v>34244</c:v>
                </c:pt>
                <c:pt idx="8886">
                  <c:v>33064</c:v>
                </c:pt>
                <c:pt idx="8887">
                  <c:v>31883</c:v>
                </c:pt>
                <c:pt idx="8888">
                  <c:v>30702</c:v>
                </c:pt>
                <c:pt idx="8889">
                  <c:v>29521</c:v>
                </c:pt>
                <c:pt idx="8890">
                  <c:v>28340</c:v>
                </c:pt>
                <c:pt idx="8891">
                  <c:v>41573</c:v>
                </c:pt>
                <c:pt idx="8892">
                  <c:v>40351</c:v>
                </c:pt>
                <c:pt idx="8893">
                  <c:v>39128</c:v>
                </c:pt>
                <c:pt idx="8894">
                  <c:v>37905</c:v>
                </c:pt>
                <c:pt idx="8895">
                  <c:v>36682</c:v>
                </c:pt>
                <c:pt idx="8896">
                  <c:v>35460</c:v>
                </c:pt>
                <c:pt idx="8897">
                  <c:v>34237</c:v>
                </c:pt>
                <c:pt idx="8898">
                  <c:v>33014</c:v>
                </c:pt>
                <c:pt idx="8899">
                  <c:v>31791</c:v>
                </c:pt>
                <c:pt idx="8900">
                  <c:v>30569</c:v>
                </c:pt>
                <c:pt idx="8901">
                  <c:v>29346</c:v>
                </c:pt>
                <c:pt idx="8902">
                  <c:v>40624</c:v>
                </c:pt>
                <c:pt idx="8903">
                  <c:v>39429</c:v>
                </c:pt>
                <c:pt idx="8904">
                  <c:v>38234</c:v>
                </c:pt>
                <c:pt idx="8905">
                  <c:v>37039</c:v>
                </c:pt>
                <c:pt idx="8906">
                  <c:v>35845</c:v>
                </c:pt>
                <c:pt idx="8907">
                  <c:v>34650</c:v>
                </c:pt>
                <c:pt idx="8908">
                  <c:v>33455</c:v>
                </c:pt>
                <c:pt idx="8909">
                  <c:v>32260</c:v>
                </c:pt>
                <c:pt idx="8910">
                  <c:v>31065</c:v>
                </c:pt>
                <c:pt idx="8911">
                  <c:v>29870</c:v>
                </c:pt>
                <c:pt idx="8912">
                  <c:v>28676</c:v>
                </c:pt>
                <c:pt idx="8913">
                  <c:v>39375</c:v>
                </c:pt>
                <c:pt idx="8914">
                  <c:v>38217</c:v>
                </c:pt>
                <c:pt idx="8915">
                  <c:v>37059</c:v>
                </c:pt>
                <c:pt idx="8916">
                  <c:v>35901</c:v>
                </c:pt>
                <c:pt idx="8917">
                  <c:v>34743</c:v>
                </c:pt>
                <c:pt idx="8918">
                  <c:v>33584</c:v>
                </c:pt>
                <c:pt idx="8919">
                  <c:v>32426</c:v>
                </c:pt>
                <c:pt idx="8920">
                  <c:v>31268</c:v>
                </c:pt>
                <c:pt idx="8921">
                  <c:v>30110</c:v>
                </c:pt>
                <c:pt idx="8922">
                  <c:v>28952</c:v>
                </c:pt>
                <c:pt idx="8923">
                  <c:v>27794</c:v>
                </c:pt>
                <c:pt idx="8924">
                  <c:v>36104</c:v>
                </c:pt>
                <c:pt idx="8925">
                  <c:v>35042</c:v>
                </c:pt>
                <c:pt idx="8926">
                  <c:v>33980</c:v>
                </c:pt>
                <c:pt idx="8927">
                  <c:v>32918</c:v>
                </c:pt>
                <c:pt idx="8928">
                  <c:v>31856</c:v>
                </c:pt>
                <c:pt idx="8929">
                  <c:v>30795</c:v>
                </c:pt>
                <c:pt idx="8930">
                  <c:v>29733</c:v>
                </c:pt>
                <c:pt idx="8931">
                  <c:v>28671</c:v>
                </c:pt>
                <c:pt idx="8932">
                  <c:v>27609</c:v>
                </c:pt>
                <c:pt idx="8933">
                  <c:v>26547</c:v>
                </c:pt>
                <c:pt idx="8934">
                  <c:v>25485</c:v>
                </c:pt>
                <c:pt idx="8935">
                  <c:v>37936</c:v>
                </c:pt>
                <c:pt idx="8936">
                  <c:v>36787</c:v>
                </c:pt>
                <c:pt idx="8937">
                  <c:v>35637</c:v>
                </c:pt>
                <c:pt idx="8938">
                  <c:v>39475</c:v>
                </c:pt>
                <c:pt idx="8939">
                  <c:v>38278</c:v>
                </c:pt>
                <c:pt idx="8940">
                  <c:v>37082</c:v>
                </c:pt>
                <c:pt idx="8941">
                  <c:v>39048</c:v>
                </c:pt>
                <c:pt idx="8942">
                  <c:v>37865</c:v>
                </c:pt>
                <c:pt idx="8943">
                  <c:v>36682</c:v>
                </c:pt>
                <c:pt idx="8944">
                  <c:v>38308</c:v>
                </c:pt>
                <c:pt idx="8945">
                  <c:v>37148</c:v>
                </c:pt>
                <c:pt idx="8946">
                  <c:v>35987</c:v>
                </c:pt>
                <c:pt idx="8947">
                  <c:v>35729</c:v>
                </c:pt>
                <c:pt idx="8948">
                  <c:v>34646</c:v>
                </c:pt>
                <c:pt idx="8949">
                  <c:v>33563</c:v>
                </c:pt>
                <c:pt idx="8950">
                  <c:v>38862</c:v>
                </c:pt>
                <c:pt idx="8951">
                  <c:v>37719</c:v>
                </c:pt>
                <c:pt idx="8952">
                  <c:v>36576</c:v>
                </c:pt>
                <c:pt idx="8953">
                  <c:v>35433</c:v>
                </c:pt>
                <c:pt idx="8954">
                  <c:v>40437</c:v>
                </c:pt>
                <c:pt idx="8955">
                  <c:v>39247</c:v>
                </c:pt>
                <c:pt idx="8956">
                  <c:v>38058</c:v>
                </c:pt>
                <c:pt idx="8957">
                  <c:v>36869</c:v>
                </c:pt>
                <c:pt idx="8958">
                  <c:v>40139</c:v>
                </c:pt>
                <c:pt idx="8959">
                  <c:v>38958</c:v>
                </c:pt>
                <c:pt idx="8960">
                  <c:v>37778</c:v>
                </c:pt>
                <c:pt idx="8961">
                  <c:v>36597</c:v>
                </c:pt>
                <c:pt idx="8962">
                  <c:v>39556</c:v>
                </c:pt>
                <c:pt idx="8963">
                  <c:v>38393</c:v>
                </c:pt>
                <c:pt idx="8964">
                  <c:v>37229</c:v>
                </c:pt>
                <c:pt idx="8965">
                  <c:v>36066</c:v>
                </c:pt>
                <c:pt idx="8966">
                  <c:v>37143</c:v>
                </c:pt>
                <c:pt idx="8967">
                  <c:v>36050</c:v>
                </c:pt>
                <c:pt idx="8968">
                  <c:v>34958</c:v>
                </c:pt>
                <c:pt idx="8969">
                  <c:v>33865</c:v>
                </c:pt>
                <c:pt idx="8970">
                  <c:v>38615</c:v>
                </c:pt>
                <c:pt idx="8971">
                  <c:v>37479</c:v>
                </c:pt>
                <c:pt idx="8972">
                  <c:v>36344</c:v>
                </c:pt>
                <c:pt idx="8973">
                  <c:v>35208</c:v>
                </c:pt>
                <c:pt idx="8974">
                  <c:v>34072</c:v>
                </c:pt>
                <c:pt idx="8975">
                  <c:v>40189</c:v>
                </c:pt>
                <c:pt idx="8976">
                  <c:v>39007</c:v>
                </c:pt>
                <c:pt idx="8977">
                  <c:v>37825</c:v>
                </c:pt>
                <c:pt idx="8978">
                  <c:v>36643</c:v>
                </c:pt>
                <c:pt idx="8979">
                  <c:v>35461</c:v>
                </c:pt>
                <c:pt idx="8980">
                  <c:v>40047</c:v>
                </c:pt>
                <c:pt idx="8981">
                  <c:v>38869</c:v>
                </c:pt>
                <c:pt idx="8982">
                  <c:v>37691</c:v>
                </c:pt>
                <c:pt idx="8983">
                  <c:v>36514</c:v>
                </c:pt>
                <c:pt idx="8984">
                  <c:v>35336</c:v>
                </c:pt>
                <c:pt idx="8985">
                  <c:v>39661</c:v>
                </c:pt>
                <c:pt idx="8986">
                  <c:v>38495</c:v>
                </c:pt>
                <c:pt idx="8987">
                  <c:v>37328</c:v>
                </c:pt>
                <c:pt idx="8988">
                  <c:v>36162</c:v>
                </c:pt>
                <c:pt idx="8989">
                  <c:v>34995</c:v>
                </c:pt>
                <c:pt idx="8990">
                  <c:v>37509</c:v>
                </c:pt>
                <c:pt idx="8991">
                  <c:v>36406</c:v>
                </c:pt>
                <c:pt idx="8992">
                  <c:v>35303</c:v>
                </c:pt>
                <c:pt idx="8993">
                  <c:v>34200</c:v>
                </c:pt>
                <c:pt idx="8994">
                  <c:v>33096</c:v>
                </c:pt>
                <c:pt idx="8995">
                  <c:v>38615</c:v>
                </c:pt>
                <c:pt idx="8996">
                  <c:v>37479</c:v>
                </c:pt>
                <c:pt idx="8997">
                  <c:v>36344</c:v>
                </c:pt>
                <c:pt idx="8998">
                  <c:v>35208</c:v>
                </c:pt>
                <c:pt idx="8999">
                  <c:v>34072</c:v>
                </c:pt>
                <c:pt idx="9000">
                  <c:v>40189</c:v>
                </c:pt>
                <c:pt idx="9001">
                  <c:v>39007</c:v>
                </c:pt>
                <c:pt idx="9002">
                  <c:v>37825</c:v>
                </c:pt>
                <c:pt idx="9003">
                  <c:v>36643</c:v>
                </c:pt>
                <c:pt idx="9004">
                  <c:v>35461</c:v>
                </c:pt>
                <c:pt idx="9005">
                  <c:v>40047</c:v>
                </c:pt>
                <c:pt idx="9006">
                  <c:v>38869</c:v>
                </c:pt>
                <c:pt idx="9007">
                  <c:v>37691</c:v>
                </c:pt>
                <c:pt idx="9008">
                  <c:v>36514</c:v>
                </c:pt>
                <c:pt idx="9009">
                  <c:v>35336</c:v>
                </c:pt>
                <c:pt idx="9010">
                  <c:v>39661</c:v>
                </c:pt>
                <c:pt idx="9011">
                  <c:v>38495</c:v>
                </c:pt>
                <c:pt idx="9012">
                  <c:v>37328</c:v>
                </c:pt>
                <c:pt idx="9013">
                  <c:v>36162</c:v>
                </c:pt>
                <c:pt idx="9014">
                  <c:v>34995</c:v>
                </c:pt>
                <c:pt idx="9015">
                  <c:v>37509</c:v>
                </c:pt>
                <c:pt idx="9016">
                  <c:v>36406</c:v>
                </c:pt>
                <c:pt idx="9017">
                  <c:v>35303</c:v>
                </c:pt>
                <c:pt idx="9018">
                  <c:v>34200</c:v>
                </c:pt>
                <c:pt idx="9019">
                  <c:v>33096</c:v>
                </c:pt>
                <c:pt idx="9020">
                  <c:v>39106</c:v>
                </c:pt>
                <c:pt idx="9021">
                  <c:v>37956</c:v>
                </c:pt>
                <c:pt idx="9022">
                  <c:v>36806</c:v>
                </c:pt>
                <c:pt idx="9023">
                  <c:v>35656</c:v>
                </c:pt>
                <c:pt idx="9024">
                  <c:v>34506</c:v>
                </c:pt>
                <c:pt idx="9025">
                  <c:v>40634</c:v>
                </c:pt>
                <c:pt idx="9026">
                  <c:v>39439</c:v>
                </c:pt>
                <c:pt idx="9027">
                  <c:v>38244</c:v>
                </c:pt>
                <c:pt idx="9028">
                  <c:v>37049</c:v>
                </c:pt>
                <c:pt idx="9029">
                  <c:v>35854</c:v>
                </c:pt>
                <c:pt idx="9030">
                  <c:v>40231</c:v>
                </c:pt>
                <c:pt idx="9031">
                  <c:v>39047</c:v>
                </c:pt>
                <c:pt idx="9032">
                  <c:v>37864</c:v>
                </c:pt>
                <c:pt idx="9033">
                  <c:v>36681</c:v>
                </c:pt>
                <c:pt idx="9034">
                  <c:v>35498</c:v>
                </c:pt>
                <c:pt idx="9035">
                  <c:v>39534</c:v>
                </c:pt>
                <c:pt idx="9036">
                  <c:v>38371</c:v>
                </c:pt>
                <c:pt idx="9037">
                  <c:v>37208</c:v>
                </c:pt>
                <c:pt idx="9038">
                  <c:v>36045</c:v>
                </c:pt>
                <c:pt idx="9039">
                  <c:v>34883</c:v>
                </c:pt>
                <c:pt idx="9040">
                  <c:v>36983</c:v>
                </c:pt>
                <c:pt idx="9041">
                  <c:v>35895</c:v>
                </c:pt>
                <c:pt idx="9042">
                  <c:v>34808</c:v>
                </c:pt>
                <c:pt idx="9043">
                  <c:v>33720</c:v>
                </c:pt>
                <c:pt idx="9044">
                  <c:v>32632</c:v>
                </c:pt>
                <c:pt idx="9045">
                  <c:v>40019</c:v>
                </c:pt>
                <c:pt idx="9046">
                  <c:v>38842</c:v>
                </c:pt>
                <c:pt idx="9047">
                  <c:v>37665</c:v>
                </c:pt>
                <c:pt idx="9048">
                  <c:v>36488</c:v>
                </c:pt>
                <c:pt idx="9049">
                  <c:v>35311</c:v>
                </c:pt>
                <c:pt idx="9050">
                  <c:v>34134</c:v>
                </c:pt>
                <c:pt idx="9051">
                  <c:v>41601</c:v>
                </c:pt>
                <c:pt idx="9052">
                  <c:v>40377</c:v>
                </c:pt>
                <c:pt idx="9053">
                  <c:v>39154</c:v>
                </c:pt>
                <c:pt idx="9054">
                  <c:v>37930</c:v>
                </c:pt>
                <c:pt idx="9055">
                  <c:v>36707</c:v>
                </c:pt>
                <c:pt idx="9056">
                  <c:v>35483</c:v>
                </c:pt>
                <c:pt idx="9057">
                  <c:v>40707</c:v>
                </c:pt>
                <c:pt idx="9058">
                  <c:v>39510</c:v>
                </c:pt>
                <c:pt idx="9059">
                  <c:v>38312</c:v>
                </c:pt>
                <c:pt idx="9060">
                  <c:v>37115</c:v>
                </c:pt>
                <c:pt idx="9061">
                  <c:v>35918</c:v>
                </c:pt>
                <c:pt idx="9062">
                  <c:v>34721</c:v>
                </c:pt>
                <c:pt idx="9063">
                  <c:v>39412</c:v>
                </c:pt>
                <c:pt idx="9064">
                  <c:v>38253</c:v>
                </c:pt>
                <c:pt idx="9065">
                  <c:v>37094</c:v>
                </c:pt>
                <c:pt idx="9066">
                  <c:v>35934</c:v>
                </c:pt>
                <c:pt idx="9067">
                  <c:v>34775</c:v>
                </c:pt>
                <c:pt idx="9068">
                  <c:v>33616</c:v>
                </c:pt>
                <c:pt idx="9069">
                  <c:v>35997</c:v>
                </c:pt>
                <c:pt idx="9070">
                  <c:v>34939</c:v>
                </c:pt>
                <c:pt idx="9071">
                  <c:v>33880</c:v>
                </c:pt>
                <c:pt idx="9072">
                  <c:v>32821</c:v>
                </c:pt>
                <c:pt idx="9073">
                  <c:v>31762</c:v>
                </c:pt>
                <c:pt idx="9074">
                  <c:v>30704</c:v>
                </c:pt>
                <c:pt idx="9075">
                  <c:v>42806</c:v>
                </c:pt>
                <c:pt idx="9076">
                  <c:v>41583</c:v>
                </c:pt>
                <c:pt idx="9077">
                  <c:v>40360</c:v>
                </c:pt>
                <c:pt idx="9078">
                  <c:v>39137</c:v>
                </c:pt>
                <c:pt idx="9079">
                  <c:v>44110</c:v>
                </c:pt>
                <c:pt idx="9080">
                  <c:v>42850</c:v>
                </c:pt>
                <c:pt idx="9081">
                  <c:v>41590</c:v>
                </c:pt>
                <c:pt idx="9082">
                  <c:v>40330</c:v>
                </c:pt>
                <c:pt idx="9083">
                  <c:v>43735</c:v>
                </c:pt>
                <c:pt idx="9084">
                  <c:v>42485</c:v>
                </c:pt>
                <c:pt idx="9085">
                  <c:v>41236</c:v>
                </c:pt>
                <c:pt idx="9086">
                  <c:v>39986</c:v>
                </c:pt>
                <c:pt idx="9087">
                  <c:v>43228</c:v>
                </c:pt>
                <c:pt idx="9088">
                  <c:v>41993</c:v>
                </c:pt>
                <c:pt idx="9089">
                  <c:v>40758</c:v>
                </c:pt>
                <c:pt idx="9090">
                  <c:v>39523</c:v>
                </c:pt>
                <c:pt idx="9091">
                  <c:v>40967</c:v>
                </c:pt>
                <c:pt idx="9092">
                  <c:v>39797</c:v>
                </c:pt>
                <c:pt idx="9093">
                  <c:v>38626</c:v>
                </c:pt>
                <c:pt idx="9094">
                  <c:v>37456</c:v>
                </c:pt>
                <c:pt idx="9095">
                  <c:v>41463</c:v>
                </c:pt>
                <c:pt idx="9096">
                  <c:v>40243</c:v>
                </c:pt>
                <c:pt idx="9097">
                  <c:v>39024</c:v>
                </c:pt>
                <c:pt idx="9098">
                  <c:v>37804</c:v>
                </c:pt>
                <c:pt idx="9099">
                  <c:v>36585</c:v>
                </c:pt>
                <c:pt idx="9100">
                  <c:v>42711</c:v>
                </c:pt>
                <c:pt idx="9101">
                  <c:v>41455</c:v>
                </c:pt>
                <c:pt idx="9102">
                  <c:v>40199</c:v>
                </c:pt>
                <c:pt idx="9103">
                  <c:v>38942</c:v>
                </c:pt>
                <c:pt idx="9104">
                  <c:v>37686</c:v>
                </c:pt>
                <c:pt idx="9105">
                  <c:v>42425</c:v>
                </c:pt>
                <c:pt idx="9106">
                  <c:v>41177</c:v>
                </c:pt>
                <c:pt idx="9107">
                  <c:v>39929</c:v>
                </c:pt>
                <c:pt idx="9108">
                  <c:v>38682</c:v>
                </c:pt>
                <c:pt idx="9109">
                  <c:v>37434</c:v>
                </c:pt>
                <c:pt idx="9110">
                  <c:v>42044</c:v>
                </c:pt>
                <c:pt idx="9111">
                  <c:v>40807</c:v>
                </c:pt>
                <c:pt idx="9112">
                  <c:v>39571</c:v>
                </c:pt>
                <c:pt idx="9113">
                  <c:v>38334</c:v>
                </c:pt>
                <c:pt idx="9114">
                  <c:v>37098</c:v>
                </c:pt>
                <c:pt idx="9115">
                  <c:v>40019</c:v>
                </c:pt>
                <c:pt idx="9116">
                  <c:v>38842</c:v>
                </c:pt>
                <c:pt idx="9117">
                  <c:v>37665</c:v>
                </c:pt>
                <c:pt idx="9118">
                  <c:v>36488</c:v>
                </c:pt>
                <c:pt idx="9119">
                  <c:v>35311</c:v>
                </c:pt>
                <c:pt idx="9120">
                  <c:v>41463</c:v>
                </c:pt>
                <c:pt idx="9121">
                  <c:v>40243</c:v>
                </c:pt>
                <c:pt idx="9122">
                  <c:v>39024</c:v>
                </c:pt>
                <c:pt idx="9123">
                  <c:v>37804</c:v>
                </c:pt>
                <c:pt idx="9124">
                  <c:v>36585</c:v>
                </c:pt>
                <c:pt idx="9125">
                  <c:v>42711</c:v>
                </c:pt>
                <c:pt idx="9126">
                  <c:v>41455</c:v>
                </c:pt>
                <c:pt idx="9127">
                  <c:v>40199</c:v>
                </c:pt>
                <c:pt idx="9128">
                  <c:v>38942</c:v>
                </c:pt>
                <c:pt idx="9129">
                  <c:v>37686</c:v>
                </c:pt>
                <c:pt idx="9130">
                  <c:v>42425</c:v>
                </c:pt>
                <c:pt idx="9131">
                  <c:v>41177</c:v>
                </c:pt>
                <c:pt idx="9132">
                  <c:v>39929</c:v>
                </c:pt>
                <c:pt idx="9133">
                  <c:v>38682</c:v>
                </c:pt>
                <c:pt idx="9134">
                  <c:v>37434</c:v>
                </c:pt>
                <c:pt idx="9135">
                  <c:v>42044</c:v>
                </c:pt>
                <c:pt idx="9136">
                  <c:v>40807</c:v>
                </c:pt>
                <c:pt idx="9137">
                  <c:v>39571</c:v>
                </c:pt>
                <c:pt idx="9138">
                  <c:v>38334</c:v>
                </c:pt>
                <c:pt idx="9139">
                  <c:v>37098</c:v>
                </c:pt>
                <c:pt idx="9140">
                  <c:v>40019</c:v>
                </c:pt>
                <c:pt idx="9141">
                  <c:v>38842</c:v>
                </c:pt>
                <c:pt idx="9142">
                  <c:v>37665</c:v>
                </c:pt>
                <c:pt idx="9143">
                  <c:v>36488</c:v>
                </c:pt>
                <c:pt idx="9144">
                  <c:v>35311</c:v>
                </c:pt>
                <c:pt idx="9145">
                  <c:v>43081</c:v>
                </c:pt>
                <c:pt idx="9146">
                  <c:v>41814</c:v>
                </c:pt>
                <c:pt idx="9147">
                  <c:v>40546</c:v>
                </c:pt>
                <c:pt idx="9148">
                  <c:v>39279</c:v>
                </c:pt>
                <c:pt idx="9149">
                  <c:v>38012</c:v>
                </c:pt>
                <c:pt idx="9150">
                  <c:v>36745</c:v>
                </c:pt>
                <c:pt idx="9151">
                  <c:v>35478</c:v>
                </c:pt>
                <c:pt idx="9152">
                  <c:v>34211</c:v>
                </c:pt>
                <c:pt idx="9153">
                  <c:v>32944</c:v>
                </c:pt>
                <c:pt idx="9154">
                  <c:v>31677</c:v>
                </c:pt>
                <c:pt idx="9155">
                  <c:v>30410</c:v>
                </c:pt>
                <c:pt idx="9156">
                  <c:v>44334</c:v>
                </c:pt>
                <c:pt idx="9157">
                  <c:v>43030</c:v>
                </c:pt>
                <c:pt idx="9158">
                  <c:v>41726</c:v>
                </c:pt>
                <c:pt idx="9159">
                  <c:v>40422</c:v>
                </c:pt>
                <c:pt idx="9160">
                  <c:v>39118</c:v>
                </c:pt>
                <c:pt idx="9161">
                  <c:v>37814</c:v>
                </c:pt>
                <c:pt idx="9162">
                  <c:v>36510</c:v>
                </c:pt>
                <c:pt idx="9163">
                  <c:v>35206</c:v>
                </c:pt>
                <c:pt idx="9164">
                  <c:v>33902</c:v>
                </c:pt>
                <c:pt idx="9165">
                  <c:v>32598</c:v>
                </c:pt>
                <c:pt idx="9166">
                  <c:v>31294</c:v>
                </c:pt>
                <c:pt idx="9167">
                  <c:v>43227</c:v>
                </c:pt>
                <c:pt idx="9168">
                  <c:v>41956</c:v>
                </c:pt>
                <c:pt idx="9169">
                  <c:v>40684</c:v>
                </c:pt>
                <c:pt idx="9170">
                  <c:v>39413</c:v>
                </c:pt>
                <c:pt idx="9171">
                  <c:v>38142</c:v>
                </c:pt>
                <c:pt idx="9172">
                  <c:v>36870</c:v>
                </c:pt>
                <c:pt idx="9173">
                  <c:v>35599</c:v>
                </c:pt>
                <c:pt idx="9174">
                  <c:v>34327</c:v>
                </c:pt>
                <c:pt idx="9175">
                  <c:v>33056</c:v>
                </c:pt>
                <c:pt idx="9176">
                  <c:v>31785</c:v>
                </c:pt>
                <c:pt idx="9177">
                  <c:v>30513</c:v>
                </c:pt>
                <c:pt idx="9178">
                  <c:v>41907</c:v>
                </c:pt>
                <c:pt idx="9179">
                  <c:v>40674</c:v>
                </c:pt>
                <c:pt idx="9180">
                  <c:v>39442</c:v>
                </c:pt>
                <c:pt idx="9181">
                  <c:v>38209</c:v>
                </c:pt>
                <c:pt idx="9182">
                  <c:v>36977</c:v>
                </c:pt>
                <c:pt idx="9183">
                  <c:v>35744</c:v>
                </c:pt>
                <c:pt idx="9184">
                  <c:v>34511</c:v>
                </c:pt>
                <c:pt idx="9185">
                  <c:v>33279</c:v>
                </c:pt>
                <c:pt idx="9186">
                  <c:v>32046</c:v>
                </c:pt>
                <c:pt idx="9187">
                  <c:v>30814</c:v>
                </c:pt>
                <c:pt idx="9188">
                  <c:v>29581</c:v>
                </c:pt>
                <c:pt idx="9189">
                  <c:v>38554</c:v>
                </c:pt>
                <c:pt idx="9190">
                  <c:v>37420</c:v>
                </c:pt>
                <c:pt idx="9191">
                  <c:v>36287</c:v>
                </c:pt>
                <c:pt idx="9192">
                  <c:v>35153</c:v>
                </c:pt>
                <c:pt idx="9193">
                  <c:v>34019</c:v>
                </c:pt>
                <c:pt idx="9194">
                  <c:v>32885</c:v>
                </c:pt>
                <c:pt idx="9195">
                  <c:v>31751</c:v>
                </c:pt>
                <c:pt idx="9196">
                  <c:v>30617</c:v>
                </c:pt>
                <c:pt idx="9197">
                  <c:v>29483</c:v>
                </c:pt>
                <c:pt idx="9198">
                  <c:v>28349</c:v>
                </c:pt>
                <c:pt idx="9199">
                  <c:v>27215</c:v>
                </c:pt>
                <c:pt idx="9200">
                  <c:v>41845</c:v>
                </c:pt>
                <c:pt idx="9201">
                  <c:v>40577</c:v>
                </c:pt>
                <c:pt idx="9202">
                  <c:v>39309</c:v>
                </c:pt>
                <c:pt idx="9203">
                  <c:v>38041</c:v>
                </c:pt>
                <c:pt idx="9204">
                  <c:v>36773</c:v>
                </c:pt>
                <c:pt idx="9205">
                  <c:v>35505</c:v>
                </c:pt>
                <c:pt idx="9206">
                  <c:v>34237</c:v>
                </c:pt>
                <c:pt idx="9207">
                  <c:v>32969</c:v>
                </c:pt>
                <c:pt idx="9208">
                  <c:v>31701</c:v>
                </c:pt>
                <c:pt idx="9209">
                  <c:v>30433</c:v>
                </c:pt>
                <c:pt idx="9210">
                  <c:v>29165</c:v>
                </c:pt>
                <c:pt idx="9211">
                  <c:v>27897</c:v>
                </c:pt>
                <c:pt idx="9212">
                  <c:v>26629</c:v>
                </c:pt>
                <c:pt idx="9213">
                  <c:v>24093</c:v>
                </c:pt>
                <c:pt idx="9214">
                  <c:v>21557</c:v>
                </c:pt>
                <c:pt idx="9215">
                  <c:v>43153</c:v>
                </c:pt>
                <c:pt idx="9216">
                  <c:v>41845</c:v>
                </c:pt>
                <c:pt idx="9217">
                  <c:v>40538</c:v>
                </c:pt>
                <c:pt idx="9218">
                  <c:v>39230</c:v>
                </c:pt>
                <c:pt idx="9219">
                  <c:v>37922</c:v>
                </c:pt>
                <c:pt idx="9220">
                  <c:v>36615</c:v>
                </c:pt>
                <c:pt idx="9221">
                  <c:v>35307</c:v>
                </c:pt>
                <c:pt idx="9222">
                  <c:v>33999</c:v>
                </c:pt>
                <c:pt idx="9223">
                  <c:v>32692</c:v>
                </c:pt>
                <c:pt idx="9224">
                  <c:v>31384</c:v>
                </c:pt>
                <c:pt idx="9225">
                  <c:v>30076</c:v>
                </c:pt>
                <c:pt idx="9226">
                  <c:v>28769</c:v>
                </c:pt>
                <c:pt idx="9227">
                  <c:v>27461</c:v>
                </c:pt>
                <c:pt idx="9228">
                  <c:v>24846</c:v>
                </c:pt>
                <c:pt idx="9229">
                  <c:v>22230</c:v>
                </c:pt>
                <c:pt idx="9230">
                  <c:v>42133</c:v>
                </c:pt>
                <c:pt idx="9231">
                  <c:v>40856</c:v>
                </c:pt>
                <c:pt idx="9232">
                  <c:v>39579</c:v>
                </c:pt>
                <c:pt idx="9233">
                  <c:v>38303</c:v>
                </c:pt>
                <c:pt idx="9234">
                  <c:v>37026</c:v>
                </c:pt>
                <c:pt idx="9235">
                  <c:v>35749</c:v>
                </c:pt>
                <c:pt idx="9236">
                  <c:v>34472</c:v>
                </c:pt>
                <c:pt idx="9237">
                  <c:v>33196</c:v>
                </c:pt>
                <c:pt idx="9238">
                  <c:v>31919</c:v>
                </c:pt>
                <c:pt idx="9239">
                  <c:v>30642</c:v>
                </c:pt>
                <c:pt idx="9240">
                  <c:v>29365</c:v>
                </c:pt>
                <c:pt idx="9241">
                  <c:v>28089</c:v>
                </c:pt>
                <c:pt idx="9242">
                  <c:v>26812</c:v>
                </c:pt>
                <c:pt idx="9243">
                  <c:v>24258</c:v>
                </c:pt>
                <c:pt idx="9244">
                  <c:v>21705</c:v>
                </c:pt>
                <c:pt idx="9245">
                  <c:v>40895</c:v>
                </c:pt>
                <c:pt idx="9246">
                  <c:v>39656</c:v>
                </c:pt>
                <c:pt idx="9247">
                  <c:v>38416</c:v>
                </c:pt>
                <c:pt idx="9248">
                  <c:v>37177</c:v>
                </c:pt>
                <c:pt idx="9249">
                  <c:v>35938</c:v>
                </c:pt>
                <c:pt idx="9250">
                  <c:v>34699</c:v>
                </c:pt>
                <c:pt idx="9251">
                  <c:v>33460</c:v>
                </c:pt>
                <c:pt idx="9252">
                  <c:v>32220</c:v>
                </c:pt>
                <c:pt idx="9253">
                  <c:v>30981</c:v>
                </c:pt>
                <c:pt idx="9254">
                  <c:v>29742</c:v>
                </c:pt>
                <c:pt idx="9255">
                  <c:v>28503</c:v>
                </c:pt>
                <c:pt idx="9256">
                  <c:v>27263</c:v>
                </c:pt>
                <c:pt idx="9257">
                  <c:v>26024</c:v>
                </c:pt>
                <c:pt idx="9258">
                  <c:v>23546</c:v>
                </c:pt>
                <c:pt idx="9259">
                  <c:v>21067</c:v>
                </c:pt>
                <c:pt idx="9260">
                  <c:v>37650</c:v>
                </c:pt>
                <c:pt idx="9261">
                  <c:v>36509</c:v>
                </c:pt>
                <c:pt idx="9262">
                  <c:v>35368</c:v>
                </c:pt>
                <c:pt idx="9263">
                  <c:v>34228</c:v>
                </c:pt>
                <c:pt idx="9264">
                  <c:v>33087</c:v>
                </c:pt>
                <c:pt idx="9265">
                  <c:v>31946</c:v>
                </c:pt>
                <c:pt idx="9266">
                  <c:v>30805</c:v>
                </c:pt>
                <c:pt idx="9267">
                  <c:v>29664</c:v>
                </c:pt>
                <c:pt idx="9268">
                  <c:v>28523</c:v>
                </c:pt>
                <c:pt idx="9269">
                  <c:v>27382</c:v>
                </c:pt>
                <c:pt idx="9270">
                  <c:v>26241</c:v>
                </c:pt>
                <c:pt idx="9271">
                  <c:v>25100</c:v>
                </c:pt>
                <c:pt idx="9272">
                  <c:v>23959</c:v>
                </c:pt>
                <c:pt idx="9273">
                  <c:v>21677</c:v>
                </c:pt>
                <c:pt idx="9274">
                  <c:v>19396</c:v>
                </c:pt>
                <c:pt idx="9275">
                  <c:v>43055</c:v>
                </c:pt>
                <c:pt idx="9276">
                  <c:v>41789</c:v>
                </c:pt>
                <c:pt idx="9277">
                  <c:v>40523</c:v>
                </c:pt>
                <c:pt idx="9278">
                  <c:v>39256</c:v>
                </c:pt>
                <c:pt idx="9279">
                  <c:v>37990</c:v>
                </c:pt>
                <c:pt idx="9280">
                  <c:v>36724</c:v>
                </c:pt>
                <c:pt idx="9281">
                  <c:v>35457</c:v>
                </c:pt>
                <c:pt idx="9282">
                  <c:v>34191</c:v>
                </c:pt>
                <c:pt idx="9283">
                  <c:v>32925</c:v>
                </c:pt>
                <c:pt idx="9284">
                  <c:v>31658</c:v>
                </c:pt>
                <c:pt idx="9285">
                  <c:v>30392</c:v>
                </c:pt>
                <c:pt idx="9286">
                  <c:v>44451</c:v>
                </c:pt>
                <c:pt idx="9287">
                  <c:v>43143</c:v>
                </c:pt>
                <c:pt idx="9288">
                  <c:v>41836</c:v>
                </c:pt>
                <c:pt idx="9289">
                  <c:v>40529</c:v>
                </c:pt>
                <c:pt idx="9290">
                  <c:v>39221</c:v>
                </c:pt>
                <c:pt idx="9291">
                  <c:v>37914</c:v>
                </c:pt>
                <c:pt idx="9292">
                  <c:v>36606</c:v>
                </c:pt>
                <c:pt idx="9293">
                  <c:v>35299</c:v>
                </c:pt>
                <c:pt idx="9294">
                  <c:v>33992</c:v>
                </c:pt>
                <c:pt idx="9295">
                  <c:v>32684</c:v>
                </c:pt>
                <c:pt idx="9296">
                  <c:v>31377</c:v>
                </c:pt>
                <c:pt idx="9297">
                  <c:v>43378</c:v>
                </c:pt>
                <c:pt idx="9298">
                  <c:v>42102</c:v>
                </c:pt>
                <c:pt idx="9299">
                  <c:v>40826</c:v>
                </c:pt>
                <c:pt idx="9300">
                  <c:v>39550</c:v>
                </c:pt>
                <c:pt idx="9301">
                  <c:v>38275</c:v>
                </c:pt>
                <c:pt idx="9302">
                  <c:v>36999</c:v>
                </c:pt>
                <c:pt idx="9303">
                  <c:v>35723</c:v>
                </c:pt>
                <c:pt idx="9304">
                  <c:v>34447</c:v>
                </c:pt>
                <c:pt idx="9305">
                  <c:v>33171</c:v>
                </c:pt>
                <c:pt idx="9306">
                  <c:v>31895</c:v>
                </c:pt>
                <c:pt idx="9307">
                  <c:v>30620</c:v>
                </c:pt>
                <c:pt idx="9308">
                  <c:v>42013</c:v>
                </c:pt>
                <c:pt idx="9309">
                  <c:v>40778</c:v>
                </c:pt>
                <c:pt idx="9310">
                  <c:v>39542</c:v>
                </c:pt>
                <c:pt idx="9311">
                  <c:v>38306</c:v>
                </c:pt>
                <c:pt idx="9312">
                  <c:v>37070</c:v>
                </c:pt>
                <c:pt idx="9313">
                  <c:v>35835</c:v>
                </c:pt>
                <c:pt idx="9314">
                  <c:v>34599</c:v>
                </c:pt>
                <c:pt idx="9315">
                  <c:v>33363</c:v>
                </c:pt>
                <c:pt idx="9316">
                  <c:v>32128</c:v>
                </c:pt>
                <c:pt idx="9317">
                  <c:v>30892</c:v>
                </c:pt>
                <c:pt idx="9318">
                  <c:v>29656</c:v>
                </c:pt>
                <c:pt idx="9319">
                  <c:v>38506</c:v>
                </c:pt>
                <c:pt idx="9320">
                  <c:v>37373</c:v>
                </c:pt>
                <c:pt idx="9321">
                  <c:v>36241</c:v>
                </c:pt>
                <c:pt idx="9322">
                  <c:v>35108</c:v>
                </c:pt>
                <c:pt idx="9323">
                  <c:v>33976</c:v>
                </c:pt>
                <c:pt idx="9324">
                  <c:v>32843</c:v>
                </c:pt>
                <c:pt idx="9325">
                  <c:v>31710</c:v>
                </c:pt>
                <c:pt idx="9326">
                  <c:v>30578</c:v>
                </c:pt>
                <c:pt idx="9327">
                  <c:v>29445</c:v>
                </c:pt>
                <c:pt idx="9328">
                  <c:v>28313</c:v>
                </c:pt>
                <c:pt idx="9329">
                  <c:v>27180</c:v>
                </c:pt>
                <c:pt idx="9330">
                  <c:v>40436</c:v>
                </c:pt>
                <c:pt idx="9331">
                  <c:v>39173</c:v>
                </c:pt>
                <c:pt idx="9332">
                  <c:v>37909</c:v>
                </c:pt>
                <c:pt idx="9333">
                  <c:v>36645</c:v>
                </c:pt>
                <c:pt idx="9334">
                  <c:v>35382</c:v>
                </c:pt>
                <c:pt idx="9335">
                  <c:v>34118</c:v>
                </c:pt>
                <c:pt idx="9336">
                  <c:v>32855</c:v>
                </c:pt>
                <c:pt idx="9337">
                  <c:v>31591</c:v>
                </c:pt>
                <c:pt idx="9338">
                  <c:v>30327</c:v>
                </c:pt>
                <c:pt idx="9339">
                  <c:v>29064</c:v>
                </c:pt>
                <c:pt idx="9340">
                  <c:v>27800</c:v>
                </c:pt>
                <c:pt idx="9341">
                  <c:v>26536</c:v>
                </c:pt>
                <c:pt idx="9342">
                  <c:v>24009</c:v>
                </c:pt>
                <c:pt idx="9343">
                  <c:v>22745</c:v>
                </c:pt>
                <c:pt idx="9344">
                  <c:v>21482</c:v>
                </c:pt>
                <c:pt idx="9345">
                  <c:v>17691</c:v>
                </c:pt>
                <c:pt idx="9346">
                  <c:v>41909</c:v>
                </c:pt>
                <c:pt idx="9347">
                  <c:v>40599</c:v>
                </c:pt>
                <c:pt idx="9348">
                  <c:v>39290</c:v>
                </c:pt>
                <c:pt idx="9349">
                  <c:v>37980</c:v>
                </c:pt>
                <c:pt idx="9350">
                  <c:v>36670</c:v>
                </c:pt>
                <c:pt idx="9351">
                  <c:v>35361</c:v>
                </c:pt>
                <c:pt idx="9352">
                  <c:v>34051</c:v>
                </c:pt>
                <c:pt idx="9353">
                  <c:v>32741</c:v>
                </c:pt>
                <c:pt idx="9354">
                  <c:v>31432</c:v>
                </c:pt>
                <c:pt idx="9355">
                  <c:v>30122</c:v>
                </c:pt>
                <c:pt idx="9356">
                  <c:v>28812</c:v>
                </c:pt>
                <c:pt idx="9357">
                  <c:v>27503</c:v>
                </c:pt>
                <c:pt idx="9358">
                  <c:v>24883</c:v>
                </c:pt>
                <c:pt idx="9359">
                  <c:v>23574</c:v>
                </c:pt>
                <c:pt idx="9360">
                  <c:v>22264</c:v>
                </c:pt>
                <c:pt idx="9361">
                  <c:v>18335</c:v>
                </c:pt>
                <c:pt idx="9362">
                  <c:v>41001</c:v>
                </c:pt>
                <c:pt idx="9363">
                  <c:v>39720</c:v>
                </c:pt>
                <c:pt idx="9364">
                  <c:v>38439</c:v>
                </c:pt>
                <c:pt idx="9365">
                  <c:v>37157</c:v>
                </c:pt>
                <c:pt idx="9366">
                  <c:v>35876</c:v>
                </c:pt>
                <c:pt idx="9367">
                  <c:v>34595</c:v>
                </c:pt>
                <c:pt idx="9368">
                  <c:v>33314</c:v>
                </c:pt>
                <c:pt idx="9369">
                  <c:v>32032</c:v>
                </c:pt>
                <c:pt idx="9370">
                  <c:v>30751</c:v>
                </c:pt>
                <c:pt idx="9371">
                  <c:v>29470</c:v>
                </c:pt>
                <c:pt idx="9372">
                  <c:v>28188</c:v>
                </c:pt>
                <c:pt idx="9373">
                  <c:v>26907</c:v>
                </c:pt>
                <c:pt idx="9374">
                  <c:v>24345</c:v>
                </c:pt>
                <c:pt idx="9375">
                  <c:v>23063</c:v>
                </c:pt>
                <c:pt idx="9376">
                  <c:v>21782</c:v>
                </c:pt>
                <c:pt idx="9377">
                  <c:v>17938</c:v>
                </c:pt>
                <c:pt idx="9378">
                  <c:v>39838</c:v>
                </c:pt>
                <c:pt idx="9379">
                  <c:v>38593</c:v>
                </c:pt>
                <c:pt idx="9380">
                  <c:v>37348</c:v>
                </c:pt>
                <c:pt idx="9381">
                  <c:v>36103</c:v>
                </c:pt>
                <c:pt idx="9382">
                  <c:v>34858</c:v>
                </c:pt>
                <c:pt idx="9383">
                  <c:v>33613</c:v>
                </c:pt>
                <c:pt idx="9384">
                  <c:v>32368</c:v>
                </c:pt>
                <c:pt idx="9385">
                  <c:v>31123</c:v>
                </c:pt>
                <c:pt idx="9386">
                  <c:v>29879</c:v>
                </c:pt>
                <c:pt idx="9387">
                  <c:v>28634</c:v>
                </c:pt>
                <c:pt idx="9388">
                  <c:v>27389</c:v>
                </c:pt>
                <c:pt idx="9389">
                  <c:v>26144</c:v>
                </c:pt>
                <c:pt idx="9390">
                  <c:v>23654</c:v>
                </c:pt>
                <c:pt idx="9391">
                  <c:v>22409</c:v>
                </c:pt>
                <c:pt idx="9392">
                  <c:v>21164</c:v>
                </c:pt>
                <c:pt idx="9393">
                  <c:v>17429</c:v>
                </c:pt>
                <c:pt idx="9394">
                  <c:v>36622</c:v>
                </c:pt>
                <c:pt idx="9395">
                  <c:v>35477</c:v>
                </c:pt>
                <c:pt idx="9396">
                  <c:v>34333</c:v>
                </c:pt>
                <c:pt idx="9397">
                  <c:v>33188</c:v>
                </c:pt>
                <c:pt idx="9398">
                  <c:v>32044</c:v>
                </c:pt>
                <c:pt idx="9399">
                  <c:v>30900</c:v>
                </c:pt>
                <c:pt idx="9400">
                  <c:v>29755</c:v>
                </c:pt>
                <c:pt idx="9401">
                  <c:v>28611</c:v>
                </c:pt>
                <c:pt idx="9402">
                  <c:v>27466</c:v>
                </c:pt>
                <c:pt idx="9403">
                  <c:v>26322</c:v>
                </c:pt>
                <c:pt idx="9404">
                  <c:v>25177</c:v>
                </c:pt>
                <c:pt idx="9405">
                  <c:v>24033</c:v>
                </c:pt>
                <c:pt idx="9406">
                  <c:v>21744</c:v>
                </c:pt>
                <c:pt idx="9407">
                  <c:v>20600</c:v>
                </c:pt>
                <c:pt idx="9408">
                  <c:v>19455</c:v>
                </c:pt>
                <c:pt idx="9409">
                  <c:v>16022</c:v>
                </c:pt>
                <c:pt idx="9410">
                  <c:v>42358</c:v>
                </c:pt>
                <c:pt idx="9411">
                  <c:v>41112</c:v>
                </c:pt>
                <c:pt idx="9412">
                  <c:v>39866</c:v>
                </c:pt>
                <c:pt idx="9413">
                  <c:v>38621</c:v>
                </c:pt>
                <c:pt idx="9414">
                  <c:v>37375</c:v>
                </c:pt>
                <c:pt idx="9415">
                  <c:v>43551</c:v>
                </c:pt>
                <c:pt idx="9416">
                  <c:v>42270</c:v>
                </c:pt>
                <c:pt idx="9417">
                  <c:v>40989</c:v>
                </c:pt>
                <c:pt idx="9418">
                  <c:v>39708</c:v>
                </c:pt>
                <c:pt idx="9419">
                  <c:v>38427</c:v>
                </c:pt>
                <c:pt idx="9420">
                  <c:v>42745</c:v>
                </c:pt>
                <c:pt idx="9421">
                  <c:v>41488</c:v>
                </c:pt>
                <c:pt idx="9422">
                  <c:v>40231</c:v>
                </c:pt>
                <c:pt idx="9423">
                  <c:v>38973</c:v>
                </c:pt>
                <c:pt idx="9424">
                  <c:v>37716</c:v>
                </c:pt>
                <c:pt idx="9425">
                  <c:v>41753</c:v>
                </c:pt>
                <c:pt idx="9426">
                  <c:v>40525</c:v>
                </c:pt>
                <c:pt idx="9427">
                  <c:v>39297</c:v>
                </c:pt>
                <c:pt idx="9428">
                  <c:v>38069</c:v>
                </c:pt>
                <c:pt idx="9429">
                  <c:v>36841</c:v>
                </c:pt>
                <c:pt idx="9430">
                  <c:v>38904</c:v>
                </c:pt>
                <c:pt idx="9431">
                  <c:v>37760</c:v>
                </c:pt>
                <c:pt idx="9432">
                  <c:v>36615</c:v>
                </c:pt>
                <c:pt idx="9433">
                  <c:v>35471</c:v>
                </c:pt>
                <c:pt idx="9434">
                  <c:v>34327</c:v>
                </c:pt>
                <c:pt idx="9435">
                  <c:v>41508</c:v>
                </c:pt>
                <c:pt idx="9436">
                  <c:v>40250</c:v>
                </c:pt>
                <c:pt idx="9437">
                  <c:v>38992</c:v>
                </c:pt>
                <c:pt idx="9438">
                  <c:v>37735</c:v>
                </c:pt>
                <c:pt idx="9439">
                  <c:v>36477</c:v>
                </c:pt>
                <c:pt idx="9440">
                  <c:v>35219</c:v>
                </c:pt>
                <c:pt idx="9441">
                  <c:v>33961</c:v>
                </c:pt>
                <c:pt idx="9442">
                  <c:v>32703</c:v>
                </c:pt>
                <c:pt idx="9443">
                  <c:v>31446</c:v>
                </c:pt>
                <c:pt idx="9444">
                  <c:v>30188</c:v>
                </c:pt>
                <c:pt idx="9445">
                  <c:v>42603</c:v>
                </c:pt>
                <c:pt idx="9446">
                  <c:v>41312</c:v>
                </c:pt>
                <c:pt idx="9447">
                  <c:v>40021</c:v>
                </c:pt>
                <c:pt idx="9448">
                  <c:v>38730</c:v>
                </c:pt>
                <c:pt idx="9449">
                  <c:v>37439</c:v>
                </c:pt>
                <c:pt idx="9450">
                  <c:v>36148</c:v>
                </c:pt>
                <c:pt idx="9451">
                  <c:v>34857</c:v>
                </c:pt>
                <c:pt idx="9452">
                  <c:v>33566</c:v>
                </c:pt>
                <c:pt idx="9453">
                  <c:v>32275</c:v>
                </c:pt>
                <c:pt idx="9454">
                  <c:v>30984</c:v>
                </c:pt>
                <c:pt idx="9455">
                  <c:v>41678</c:v>
                </c:pt>
                <c:pt idx="9456">
                  <c:v>40415</c:v>
                </c:pt>
                <c:pt idx="9457">
                  <c:v>39152</c:v>
                </c:pt>
                <c:pt idx="9458">
                  <c:v>37889</c:v>
                </c:pt>
                <c:pt idx="9459">
                  <c:v>36626</c:v>
                </c:pt>
                <c:pt idx="9460">
                  <c:v>35363</c:v>
                </c:pt>
                <c:pt idx="9461">
                  <c:v>34101</c:v>
                </c:pt>
                <c:pt idx="9462">
                  <c:v>32838</c:v>
                </c:pt>
                <c:pt idx="9463">
                  <c:v>31575</c:v>
                </c:pt>
                <c:pt idx="9464">
                  <c:v>30312</c:v>
                </c:pt>
                <c:pt idx="9465">
                  <c:v>40641</c:v>
                </c:pt>
                <c:pt idx="9466">
                  <c:v>39409</c:v>
                </c:pt>
                <c:pt idx="9467">
                  <c:v>38178</c:v>
                </c:pt>
                <c:pt idx="9468">
                  <c:v>36946</c:v>
                </c:pt>
                <c:pt idx="9469">
                  <c:v>35715</c:v>
                </c:pt>
                <c:pt idx="9470">
                  <c:v>34483</c:v>
                </c:pt>
                <c:pt idx="9471">
                  <c:v>33252</c:v>
                </c:pt>
                <c:pt idx="9472">
                  <c:v>32020</c:v>
                </c:pt>
                <c:pt idx="9473">
                  <c:v>30789</c:v>
                </c:pt>
                <c:pt idx="9474">
                  <c:v>29557</c:v>
                </c:pt>
                <c:pt idx="9475">
                  <c:v>37764</c:v>
                </c:pt>
                <c:pt idx="9476">
                  <c:v>36620</c:v>
                </c:pt>
                <c:pt idx="9477">
                  <c:v>35475</c:v>
                </c:pt>
                <c:pt idx="9478">
                  <c:v>34331</c:v>
                </c:pt>
                <c:pt idx="9479">
                  <c:v>33186</c:v>
                </c:pt>
                <c:pt idx="9480">
                  <c:v>32042</c:v>
                </c:pt>
                <c:pt idx="9481">
                  <c:v>30898</c:v>
                </c:pt>
                <c:pt idx="9482">
                  <c:v>29753</c:v>
                </c:pt>
                <c:pt idx="9483">
                  <c:v>28609</c:v>
                </c:pt>
                <c:pt idx="9484">
                  <c:v>27465</c:v>
                </c:pt>
                <c:pt idx="9485">
                  <c:v>42872</c:v>
                </c:pt>
                <c:pt idx="9486">
                  <c:v>41611</c:v>
                </c:pt>
                <c:pt idx="9487">
                  <c:v>40350</c:v>
                </c:pt>
                <c:pt idx="9488">
                  <c:v>39089</c:v>
                </c:pt>
                <c:pt idx="9489">
                  <c:v>37828</c:v>
                </c:pt>
                <c:pt idx="9490">
                  <c:v>36567</c:v>
                </c:pt>
                <c:pt idx="9491">
                  <c:v>35306</c:v>
                </c:pt>
                <c:pt idx="9492">
                  <c:v>34045</c:v>
                </c:pt>
                <c:pt idx="9493">
                  <c:v>32784</c:v>
                </c:pt>
                <c:pt idx="9494">
                  <c:v>31523</c:v>
                </c:pt>
                <c:pt idx="9495">
                  <c:v>30262</c:v>
                </c:pt>
                <c:pt idx="9496">
                  <c:v>44040</c:v>
                </c:pt>
                <c:pt idx="9497">
                  <c:v>42745</c:v>
                </c:pt>
                <c:pt idx="9498">
                  <c:v>41450</c:v>
                </c:pt>
                <c:pt idx="9499">
                  <c:v>40154</c:v>
                </c:pt>
                <c:pt idx="9500">
                  <c:v>38859</c:v>
                </c:pt>
                <c:pt idx="9501">
                  <c:v>37564</c:v>
                </c:pt>
                <c:pt idx="9502">
                  <c:v>36268</c:v>
                </c:pt>
                <c:pt idx="9503">
                  <c:v>34973</c:v>
                </c:pt>
                <c:pt idx="9504">
                  <c:v>33678</c:v>
                </c:pt>
                <c:pt idx="9505">
                  <c:v>32383</c:v>
                </c:pt>
                <c:pt idx="9506">
                  <c:v>31087</c:v>
                </c:pt>
                <c:pt idx="9507">
                  <c:v>43016</c:v>
                </c:pt>
                <c:pt idx="9508">
                  <c:v>41751</c:v>
                </c:pt>
                <c:pt idx="9509">
                  <c:v>40486</c:v>
                </c:pt>
                <c:pt idx="9510">
                  <c:v>39220</c:v>
                </c:pt>
                <c:pt idx="9511">
                  <c:v>37955</c:v>
                </c:pt>
                <c:pt idx="9512">
                  <c:v>36690</c:v>
                </c:pt>
                <c:pt idx="9513">
                  <c:v>35425</c:v>
                </c:pt>
                <c:pt idx="9514">
                  <c:v>34160</c:v>
                </c:pt>
                <c:pt idx="9515">
                  <c:v>32895</c:v>
                </c:pt>
                <c:pt idx="9516">
                  <c:v>31629</c:v>
                </c:pt>
                <c:pt idx="9517">
                  <c:v>30364</c:v>
                </c:pt>
                <c:pt idx="9518">
                  <c:v>41833</c:v>
                </c:pt>
                <c:pt idx="9519">
                  <c:v>40603</c:v>
                </c:pt>
                <c:pt idx="9520">
                  <c:v>39373</c:v>
                </c:pt>
                <c:pt idx="9521">
                  <c:v>38142</c:v>
                </c:pt>
                <c:pt idx="9522">
                  <c:v>36912</c:v>
                </c:pt>
                <c:pt idx="9523">
                  <c:v>35681</c:v>
                </c:pt>
                <c:pt idx="9524">
                  <c:v>34451</c:v>
                </c:pt>
                <c:pt idx="9525">
                  <c:v>33221</c:v>
                </c:pt>
                <c:pt idx="9526">
                  <c:v>31990</c:v>
                </c:pt>
                <c:pt idx="9527">
                  <c:v>30760</c:v>
                </c:pt>
                <c:pt idx="9528">
                  <c:v>29529</c:v>
                </c:pt>
                <c:pt idx="9529">
                  <c:v>38708</c:v>
                </c:pt>
                <c:pt idx="9530">
                  <c:v>37570</c:v>
                </c:pt>
                <c:pt idx="9531">
                  <c:v>36431</c:v>
                </c:pt>
                <c:pt idx="9532">
                  <c:v>35293</c:v>
                </c:pt>
                <c:pt idx="9533">
                  <c:v>34154</c:v>
                </c:pt>
                <c:pt idx="9534">
                  <c:v>33016</c:v>
                </c:pt>
                <c:pt idx="9535">
                  <c:v>31877</c:v>
                </c:pt>
                <c:pt idx="9536">
                  <c:v>30739</c:v>
                </c:pt>
                <c:pt idx="9537">
                  <c:v>29600</c:v>
                </c:pt>
                <c:pt idx="9538">
                  <c:v>28462</c:v>
                </c:pt>
                <c:pt idx="9539">
                  <c:v>27323</c:v>
                </c:pt>
                <c:pt idx="9540">
                  <c:v>40593</c:v>
                </c:pt>
                <c:pt idx="9541">
                  <c:v>39363</c:v>
                </c:pt>
                <c:pt idx="9542">
                  <c:v>38132</c:v>
                </c:pt>
                <c:pt idx="9543">
                  <c:v>41874</c:v>
                </c:pt>
                <c:pt idx="9544">
                  <c:v>40605</c:v>
                </c:pt>
                <c:pt idx="9545">
                  <c:v>39336</c:v>
                </c:pt>
                <c:pt idx="9546">
                  <c:v>41362</c:v>
                </c:pt>
                <c:pt idx="9547">
                  <c:v>40108</c:v>
                </c:pt>
                <c:pt idx="9548">
                  <c:v>38855</c:v>
                </c:pt>
                <c:pt idx="9549">
                  <c:v>40670</c:v>
                </c:pt>
                <c:pt idx="9550">
                  <c:v>39438</c:v>
                </c:pt>
                <c:pt idx="9551">
                  <c:v>38206</c:v>
                </c:pt>
                <c:pt idx="9552">
                  <c:v>38222</c:v>
                </c:pt>
                <c:pt idx="9553">
                  <c:v>37064</c:v>
                </c:pt>
                <c:pt idx="9554">
                  <c:v>35905</c:v>
                </c:pt>
                <c:pt idx="9555">
                  <c:v>41618</c:v>
                </c:pt>
                <c:pt idx="9556">
                  <c:v>40394</c:v>
                </c:pt>
                <c:pt idx="9557">
                  <c:v>39170</c:v>
                </c:pt>
                <c:pt idx="9558">
                  <c:v>37946</c:v>
                </c:pt>
                <c:pt idx="9559">
                  <c:v>42920</c:v>
                </c:pt>
                <c:pt idx="9560">
                  <c:v>41658</c:v>
                </c:pt>
                <c:pt idx="9561">
                  <c:v>40395</c:v>
                </c:pt>
                <c:pt idx="9562">
                  <c:v>39133</c:v>
                </c:pt>
                <c:pt idx="9563">
                  <c:v>42523</c:v>
                </c:pt>
                <c:pt idx="9564">
                  <c:v>41272</c:v>
                </c:pt>
                <c:pt idx="9565">
                  <c:v>40021</c:v>
                </c:pt>
                <c:pt idx="9566">
                  <c:v>38771</c:v>
                </c:pt>
                <c:pt idx="9567">
                  <c:v>41977</c:v>
                </c:pt>
                <c:pt idx="9568">
                  <c:v>40742</c:v>
                </c:pt>
                <c:pt idx="9569">
                  <c:v>39507</c:v>
                </c:pt>
                <c:pt idx="9570">
                  <c:v>38273</c:v>
                </c:pt>
                <c:pt idx="9571">
                  <c:v>39687</c:v>
                </c:pt>
                <c:pt idx="9572">
                  <c:v>38519</c:v>
                </c:pt>
                <c:pt idx="9573">
                  <c:v>37352</c:v>
                </c:pt>
                <c:pt idx="9574">
                  <c:v>36185</c:v>
                </c:pt>
                <c:pt idx="9575">
                  <c:v>41369</c:v>
                </c:pt>
                <c:pt idx="9576">
                  <c:v>40152</c:v>
                </c:pt>
                <c:pt idx="9577">
                  <c:v>38935</c:v>
                </c:pt>
                <c:pt idx="9578">
                  <c:v>37718</c:v>
                </c:pt>
                <c:pt idx="9579">
                  <c:v>36502</c:v>
                </c:pt>
                <c:pt idx="9580">
                  <c:v>42672</c:v>
                </c:pt>
                <c:pt idx="9581">
                  <c:v>41417</c:v>
                </c:pt>
                <c:pt idx="9582">
                  <c:v>40162</c:v>
                </c:pt>
                <c:pt idx="9583">
                  <c:v>38907</c:v>
                </c:pt>
                <c:pt idx="9584">
                  <c:v>37652</c:v>
                </c:pt>
                <c:pt idx="9585">
                  <c:v>42429</c:v>
                </c:pt>
                <c:pt idx="9586">
                  <c:v>41181</c:v>
                </c:pt>
                <c:pt idx="9587">
                  <c:v>39933</c:v>
                </c:pt>
                <c:pt idx="9588">
                  <c:v>38685</c:v>
                </c:pt>
                <c:pt idx="9589">
                  <c:v>37437</c:v>
                </c:pt>
                <c:pt idx="9590">
                  <c:v>42078</c:v>
                </c:pt>
                <c:pt idx="9591">
                  <c:v>40840</c:v>
                </c:pt>
                <c:pt idx="9592">
                  <c:v>39603</c:v>
                </c:pt>
                <c:pt idx="9593">
                  <c:v>38365</c:v>
                </c:pt>
                <c:pt idx="9594">
                  <c:v>37127</c:v>
                </c:pt>
                <c:pt idx="9595">
                  <c:v>40051</c:v>
                </c:pt>
                <c:pt idx="9596">
                  <c:v>38873</c:v>
                </c:pt>
                <c:pt idx="9597">
                  <c:v>37695</c:v>
                </c:pt>
                <c:pt idx="9598">
                  <c:v>36517</c:v>
                </c:pt>
                <c:pt idx="9599">
                  <c:v>35339</c:v>
                </c:pt>
                <c:pt idx="9600">
                  <c:v>41369</c:v>
                </c:pt>
                <c:pt idx="9601">
                  <c:v>40152</c:v>
                </c:pt>
                <c:pt idx="9602">
                  <c:v>38935</c:v>
                </c:pt>
                <c:pt idx="9603">
                  <c:v>37718</c:v>
                </c:pt>
                <c:pt idx="9604">
                  <c:v>36502</c:v>
                </c:pt>
                <c:pt idx="9605">
                  <c:v>42672</c:v>
                </c:pt>
                <c:pt idx="9606">
                  <c:v>41417</c:v>
                </c:pt>
                <c:pt idx="9607">
                  <c:v>40162</c:v>
                </c:pt>
                <c:pt idx="9608">
                  <c:v>38907</c:v>
                </c:pt>
                <c:pt idx="9609">
                  <c:v>37652</c:v>
                </c:pt>
                <c:pt idx="9610">
                  <c:v>42429</c:v>
                </c:pt>
                <c:pt idx="9611">
                  <c:v>41181</c:v>
                </c:pt>
                <c:pt idx="9612">
                  <c:v>39933</c:v>
                </c:pt>
                <c:pt idx="9613">
                  <c:v>38685</c:v>
                </c:pt>
                <c:pt idx="9614">
                  <c:v>37437</c:v>
                </c:pt>
                <c:pt idx="9615">
                  <c:v>42078</c:v>
                </c:pt>
                <c:pt idx="9616">
                  <c:v>40840</c:v>
                </c:pt>
                <c:pt idx="9617">
                  <c:v>39603</c:v>
                </c:pt>
                <c:pt idx="9618">
                  <c:v>38365</c:v>
                </c:pt>
                <c:pt idx="9619">
                  <c:v>37127</c:v>
                </c:pt>
                <c:pt idx="9620">
                  <c:v>40051</c:v>
                </c:pt>
                <c:pt idx="9621">
                  <c:v>38873</c:v>
                </c:pt>
                <c:pt idx="9622">
                  <c:v>37695</c:v>
                </c:pt>
                <c:pt idx="9623">
                  <c:v>36517</c:v>
                </c:pt>
                <c:pt idx="9624">
                  <c:v>35339</c:v>
                </c:pt>
                <c:pt idx="9625">
                  <c:v>41841</c:v>
                </c:pt>
                <c:pt idx="9626">
                  <c:v>40610</c:v>
                </c:pt>
                <c:pt idx="9627">
                  <c:v>39379</c:v>
                </c:pt>
                <c:pt idx="9628">
                  <c:v>38149</c:v>
                </c:pt>
                <c:pt idx="9629">
                  <c:v>36918</c:v>
                </c:pt>
                <c:pt idx="9630">
                  <c:v>43097</c:v>
                </c:pt>
                <c:pt idx="9631">
                  <c:v>41829</c:v>
                </c:pt>
                <c:pt idx="9632">
                  <c:v>40562</c:v>
                </c:pt>
                <c:pt idx="9633">
                  <c:v>39294</c:v>
                </c:pt>
                <c:pt idx="9634">
                  <c:v>38027</c:v>
                </c:pt>
                <c:pt idx="9635">
                  <c:v>42607</c:v>
                </c:pt>
                <c:pt idx="9636">
                  <c:v>41354</c:v>
                </c:pt>
                <c:pt idx="9637">
                  <c:v>40101</c:v>
                </c:pt>
                <c:pt idx="9638">
                  <c:v>38848</c:v>
                </c:pt>
                <c:pt idx="9639">
                  <c:v>37595</c:v>
                </c:pt>
                <c:pt idx="9640">
                  <c:v>41965</c:v>
                </c:pt>
                <c:pt idx="9641">
                  <c:v>40731</c:v>
                </c:pt>
                <c:pt idx="9642">
                  <c:v>39497</c:v>
                </c:pt>
                <c:pt idx="9643">
                  <c:v>38263</c:v>
                </c:pt>
                <c:pt idx="9644">
                  <c:v>37028</c:v>
                </c:pt>
                <c:pt idx="9645">
                  <c:v>39561</c:v>
                </c:pt>
                <c:pt idx="9646">
                  <c:v>38398</c:v>
                </c:pt>
                <c:pt idx="9647">
                  <c:v>37234</c:v>
                </c:pt>
                <c:pt idx="9648">
                  <c:v>36071</c:v>
                </c:pt>
                <c:pt idx="9649">
                  <c:v>34907</c:v>
                </c:pt>
                <c:pt idx="9650">
                  <c:v>42791</c:v>
                </c:pt>
                <c:pt idx="9651">
                  <c:v>41533</c:v>
                </c:pt>
                <c:pt idx="9652">
                  <c:v>40274</c:v>
                </c:pt>
                <c:pt idx="9653">
                  <c:v>39015</c:v>
                </c:pt>
                <c:pt idx="9654">
                  <c:v>37757</c:v>
                </c:pt>
                <c:pt idx="9655">
                  <c:v>36498</c:v>
                </c:pt>
                <c:pt idx="9656">
                  <c:v>44075</c:v>
                </c:pt>
                <c:pt idx="9657">
                  <c:v>42779</c:v>
                </c:pt>
                <c:pt idx="9658">
                  <c:v>41482</c:v>
                </c:pt>
                <c:pt idx="9659">
                  <c:v>40186</c:v>
                </c:pt>
                <c:pt idx="9660">
                  <c:v>38890</c:v>
                </c:pt>
                <c:pt idx="9661">
                  <c:v>37593</c:v>
                </c:pt>
                <c:pt idx="9662">
                  <c:v>43087</c:v>
                </c:pt>
                <c:pt idx="9663">
                  <c:v>41820</c:v>
                </c:pt>
                <c:pt idx="9664">
                  <c:v>40552</c:v>
                </c:pt>
                <c:pt idx="9665">
                  <c:v>39285</c:v>
                </c:pt>
                <c:pt idx="9666">
                  <c:v>38018</c:v>
                </c:pt>
                <c:pt idx="9667">
                  <c:v>36751</c:v>
                </c:pt>
                <c:pt idx="9668">
                  <c:v>41842</c:v>
                </c:pt>
                <c:pt idx="9669">
                  <c:v>40612</c:v>
                </c:pt>
                <c:pt idx="9670">
                  <c:v>39381</c:v>
                </c:pt>
                <c:pt idx="9671">
                  <c:v>38150</c:v>
                </c:pt>
                <c:pt idx="9672">
                  <c:v>36920</c:v>
                </c:pt>
                <c:pt idx="9673">
                  <c:v>35689</c:v>
                </c:pt>
                <c:pt idx="9674">
                  <c:v>38563</c:v>
                </c:pt>
                <c:pt idx="9675">
                  <c:v>37429</c:v>
                </c:pt>
                <c:pt idx="9676">
                  <c:v>36295</c:v>
                </c:pt>
                <c:pt idx="9677">
                  <c:v>35160</c:v>
                </c:pt>
                <c:pt idx="9678">
                  <c:v>34026</c:v>
                </c:pt>
                <c:pt idx="9679">
                  <c:v>32892</c:v>
                </c:pt>
                <c:pt idx="9680">
                  <c:v>45445</c:v>
                </c:pt>
                <c:pt idx="9681">
                  <c:v>44147</c:v>
                </c:pt>
                <c:pt idx="9682">
                  <c:v>42849</c:v>
                </c:pt>
                <c:pt idx="9683">
                  <c:v>41550</c:v>
                </c:pt>
                <c:pt idx="9684">
                  <c:v>46476</c:v>
                </c:pt>
                <c:pt idx="9685">
                  <c:v>45148</c:v>
                </c:pt>
                <c:pt idx="9686">
                  <c:v>43820</c:v>
                </c:pt>
                <c:pt idx="9687">
                  <c:v>42492</c:v>
                </c:pt>
                <c:pt idx="9688">
                  <c:v>45989</c:v>
                </c:pt>
                <c:pt idx="9689">
                  <c:v>44675</c:v>
                </c:pt>
                <c:pt idx="9690">
                  <c:v>43361</c:v>
                </c:pt>
                <c:pt idx="9691">
                  <c:v>42047</c:v>
                </c:pt>
                <c:pt idx="9692">
                  <c:v>45479</c:v>
                </c:pt>
                <c:pt idx="9693">
                  <c:v>44180</c:v>
                </c:pt>
                <c:pt idx="9694">
                  <c:v>42881</c:v>
                </c:pt>
                <c:pt idx="9695">
                  <c:v>41581</c:v>
                </c:pt>
                <c:pt idx="9696">
                  <c:v>43318</c:v>
                </c:pt>
                <c:pt idx="9697">
                  <c:v>42081</c:v>
                </c:pt>
                <c:pt idx="9698">
                  <c:v>40843</c:v>
                </c:pt>
                <c:pt idx="9699">
                  <c:v>39605</c:v>
                </c:pt>
                <c:pt idx="9700">
                  <c:v>44026</c:v>
                </c:pt>
                <c:pt idx="9701">
                  <c:v>42731</c:v>
                </c:pt>
                <c:pt idx="9702">
                  <c:v>41436</c:v>
                </c:pt>
                <c:pt idx="9703">
                  <c:v>40141</c:v>
                </c:pt>
                <c:pt idx="9704">
                  <c:v>38846</c:v>
                </c:pt>
                <c:pt idx="9705">
                  <c:v>45009</c:v>
                </c:pt>
                <c:pt idx="9706">
                  <c:v>43686</c:v>
                </c:pt>
                <c:pt idx="9707">
                  <c:v>42362</c:v>
                </c:pt>
                <c:pt idx="9708">
                  <c:v>41038</c:v>
                </c:pt>
                <c:pt idx="9709">
                  <c:v>39714</c:v>
                </c:pt>
                <c:pt idx="9710">
                  <c:v>44614</c:v>
                </c:pt>
                <c:pt idx="9711">
                  <c:v>43302</c:v>
                </c:pt>
                <c:pt idx="9712">
                  <c:v>41989</c:v>
                </c:pt>
                <c:pt idx="9713">
                  <c:v>40677</c:v>
                </c:pt>
                <c:pt idx="9714">
                  <c:v>39365</c:v>
                </c:pt>
                <c:pt idx="9715">
                  <c:v>44229</c:v>
                </c:pt>
                <c:pt idx="9716">
                  <c:v>42928</c:v>
                </c:pt>
                <c:pt idx="9717">
                  <c:v>41628</c:v>
                </c:pt>
                <c:pt idx="9718">
                  <c:v>40327</c:v>
                </c:pt>
                <c:pt idx="9719">
                  <c:v>39026</c:v>
                </c:pt>
                <c:pt idx="9720">
                  <c:v>42301</c:v>
                </c:pt>
                <c:pt idx="9721">
                  <c:v>41057</c:v>
                </c:pt>
                <c:pt idx="9722">
                  <c:v>39813</c:v>
                </c:pt>
                <c:pt idx="9723">
                  <c:v>38569</c:v>
                </c:pt>
                <c:pt idx="9724">
                  <c:v>37324</c:v>
                </c:pt>
                <c:pt idx="9725">
                  <c:v>44026</c:v>
                </c:pt>
                <c:pt idx="9726">
                  <c:v>42731</c:v>
                </c:pt>
                <c:pt idx="9727">
                  <c:v>41436</c:v>
                </c:pt>
                <c:pt idx="9728">
                  <c:v>40141</c:v>
                </c:pt>
                <c:pt idx="9729">
                  <c:v>38846</c:v>
                </c:pt>
                <c:pt idx="9730">
                  <c:v>45009</c:v>
                </c:pt>
                <c:pt idx="9731">
                  <c:v>43686</c:v>
                </c:pt>
                <c:pt idx="9732">
                  <c:v>42362</c:v>
                </c:pt>
                <c:pt idx="9733">
                  <c:v>41038</c:v>
                </c:pt>
                <c:pt idx="9734">
                  <c:v>39714</c:v>
                </c:pt>
                <c:pt idx="9735">
                  <c:v>44614</c:v>
                </c:pt>
                <c:pt idx="9736">
                  <c:v>43302</c:v>
                </c:pt>
                <c:pt idx="9737">
                  <c:v>41989</c:v>
                </c:pt>
                <c:pt idx="9738">
                  <c:v>40677</c:v>
                </c:pt>
                <c:pt idx="9739">
                  <c:v>39365</c:v>
                </c:pt>
                <c:pt idx="9740">
                  <c:v>44229</c:v>
                </c:pt>
                <c:pt idx="9741">
                  <c:v>42928</c:v>
                </c:pt>
                <c:pt idx="9742">
                  <c:v>41628</c:v>
                </c:pt>
                <c:pt idx="9743">
                  <c:v>40327</c:v>
                </c:pt>
                <c:pt idx="9744">
                  <c:v>39026</c:v>
                </c:pt>
                <c:pt idx="9745">
                  <c:v>42301</c:v>
                </c:pt>
                <c:pt idx="9746">
                  <c:v>41057</c:v>
                </c:pt>
                <c:pt idx="9747">
                  <c:v>39813</c:v>
                </c:pt>
                <c:pt idx="9748">
                  <c:v>38569</c:v>
                </c:pt>
                <c:pt idx="9749">
                  <c:v>37324</c:v>
                </c:pt>
                <c:pt idx="9750">
                  <c:v>45626</c:v>
                </c:pt>
                <c:pt idx="9751">
                  <c:v>44284</c:v>
                </c:pt>
                <c:pt idx="9752">
                  <c:v>42942</c:v>
                </c:pt>
                <c:pt idx="9753">
                  <c:v>41600</c:v>
                </c:pt>
                <c:pt idx="9754">
                  <c:v>40258</c:v>
                </c:pt>
                <c:pt idx="9755">
                  <c:v>38916</c:v>
                </c:pt>
                <c:pt idx="9756">
                  <c:v>37574</c:v>
                </c:pt>
                <c:pt idx="9757">
                  <c:v>36232</c:v>
                </c:pt>
                <c:pt idx="9758">
                  <c:v>34890</c:v>
                </c:pt>
                <c:pt idx="9759">
                  <c:v>33548</c:v>
                </c:pt>
                <c:pt idx="9760">
                  <c:v>32206</c:v>
                </c:pt>
                <c:pt idx="9761">
                  <c:v>46611</c:v>
                </c:pt>
                <c:pt idx="9762">
                  <c:v>45240</c:v>
                </c:pt>
                <c:pt idx="9763">
                  <c:v>43869</c:v>
                </c:pt>
                <c:pt idx="9764">
                  <c:v>42498</c:v>
                </c:pt>
                <c:pt idx="9765">
                  <c:v>41127</c:v>
                </c:pt>
                <c:pt idx="9766">
                  <c:v>39756</c:v>
                </c:pt>
                <c:pt idx="9767">
                  <c:v>38386</c:v>
                </c:pt>
                <c:pt idx="9768">
                  <c:v>37015</c:v>
                </c:pt>
                <c:pt idx="9769">
                  <c:v>35644</c:v>
                </c:pt>
                <c:pt idx="9770">
                  <c:v>34273</c:v>
                </c:pt>
                <c:pt idx="9771">
                  <c:v>32902</c:v>
                </c:pt>
                <c:pt idx="9772">
                  <c:v>45416</c:v>
                </c:pt>
                <c:pt idx="9773">
                  <c:v>44081</c:v>
                </c:pt>
                <c:pt idx="9774">
                  <c:v>42745</c:v>
                </c:pt>
                <c:pt idx="9775">
                  <c:v>41409</c:v>
                </c:pt>
                <c:pt idx="9776">
                  <c:v>40073</c:v>
                </c:pt>
                <c:pt idx="9777">
                  <c:v>38737</c:v>
                </c:pt>
                <c:pt idx="9778">
                  <c:v>37402</c:v>
                </c:pt>
                <c:pt idx="9779">
                  <c:v>36066</c:v>
                </c:pt>
                <c:pt idx="9780">
                  <c:v>34730</c:v>
                </c:pt>
                <c:pt idx="9781">
                  <c:v>33394</c:v>
                </c:pt>
                <c:pt idx="9782">
                  <c:v>32059</c:v>
                </c:pt>
                <c:pt idx="9783">
                  <c:v>44122</c:v>
                </c:pt>
                <c:pt idx="9784">
                  <c:v>42824</c:v>
                </c:pt>
                <c:pt idx="9785">
                  <c:v>41526</c:v>
                </c:pt>
                <c:pt idx="9786">
                  <c:v>40229</c:v>
                </c:pt>
                <c:pt idx="9787">
                  <c:v>38931</c:v>
                </c:pt>
                <c:pt idx="9788">
                  <c:v>37633</c:v>
                </c:pt>
                <c:pt idx="9789">
                  <c:v>36336</c:v>
                </c:pt>
                <c:pt idx="9790">
                  <c:v>35038</c:v>
                </c:pt>
                <c:pt idx="9791">
                  <c:v>33740</c:v>
                </c:pt>
                <c:pt idx="9792">
                  <c:v>32443</c:v>
                </c:pt>
                <c:pt idx="9793">
                  <c:v>31145</c:v>
                </c:pt>
                <c:pt idx="9794">
                  <c:v>40893</c:v>
                </c:pt>
                <c:pt idx="9795">
                  <c:v>39690</c:v>
                </c:pt>
                <c:pt idx="9796">
                  <c:v>38488</c:v>
                </c:pt>
                <c:pt idx="9797">
                  <c:v>37285</c:v>
                </c:pt>
                <c:pt idx="9798">
                  <c:v>36082</c:v>
                </c:pt>
                <c:pt idx="9799">
                  <c:v>34879</c:v>
                </c:pt>
                <c:pt idx="9800">
                  <c:v>33677</c:v>
                </c:pt>
                <c:pt idx="9801">
                  <c:v>32474</c:v>
                </c:pt>
                <c:pt idx="9802">
                  <c:v>31271</c:v>
                </c:pt>
                <c:pt idx="9803">
                  <c:v>30068</c:v>
                </c:pt>
                <c:pt idx="9804">
                  <c:v>28866</c:v>
                </c:pt>
                <c:pt idx="9805">
                  <c:v>44322</c:v>
                </c:pt>
                <c:pt idx="9806">
                  <c:v>42979</c:v>
                </c:pt>
                <c:pt idx="9807">
                  <c:v>41636</c:v>
                </c:pt>
                <c:pt idx="9808">
                  <c:v>40293</c:v>
                </c:pt>
                <c:pt idx="9809">
                  <c:v>38950</c:v>
                </c:pt>
                <c:pt idx="9810">
                  <c:v>37607</c:v>
                </c:pt>
                <c:pt idx="9811">
                  <c:v>36264</c:v>
                </c:pt>
                <c:pt idx="9812">
                  <c:v>34921</c:v>
                </c:pt>
                <c:pt idx="9813">
                  <c:v>33577</c:v>
                </c:pt>
                <c:pt idx="9814">
                  <c:v>32234</c:v>
                </c:pt>
                <c:pt idx="9815">
                  <c:v>30891</c:v>
                </c:pt>
                <c:pt idx="9816">
                  <c:v>29548</c:v>
                </c:pt>
                <c:pt idx="9817">
                  <c:v>28205</c:v>
                </c:pt>
                <c:pt idx="9818">
                  <c:v>25519</c:v>
                </c:pt>
                <c:pt idx="9819">
                  <c:v>22833</c:v>
                </c:pt>
                <c:pt idx="9820">
                  <c:v>45366</c:v>
                </c:pt>
                <c:pt idx="9821">
                  <c:v>43991</c:v>
                </c:pt>
                <c:pt idx="9822">
                  <c:v>42616</c:v>
                </c:pt>
                <c:pt idx="9823">
                  <c:v>41242</c:v>
                </c:pt>
                <c:pt idx="9824">
                  <c:v>39867</c:v>
                </c:pt>
                <c:pt idx="9825">
                  <c:v>38492</c:v>
                </c:pt>
                <c:pt idx="9826">
                  <c:v>37117</c:v>
                </c:pt>
                <c:pt idx="9827">
                  <c:v>35743</c:v>
                </c:pt>
                <c:pt idx="9828">
                  <c:v>34368</c:v>
                </c:pt>
                <c:pt idx="9829">
                  <c:v>32993</c:v>
                </c:pt>
                <c:pt idx="9830">
                  <c:v>31618</c:v>
                </c:pt>
                <c:pt idx="9831">
                  <c:v>30244</c:v>
                </c:pt>
                <c:pt idx="9832">
                  <c:v>28869</c:v>
                </c:pt>
                <c:pt idx="9833">
                  <c:v>26120</c:v>
                </c:pt>
                <c:pt idx="9834">
                  <c:v>23370</c:v>
                </c:pt>
                <c:pt idx="9835">
                  <c:v>44257</c:v>
                </c:pt>
                <c:pt idx="9836">
                  <c:v>42916</c:v>
                </c:pt>
                <c:pt idx="9837">
                  <c:v>41574</c:v>
                </c:pt>
                <c:pt idx="9838">
                  <c:v>40233</c:v>
                </c:pt>
                <c:pt idx="9839">
                  <c:v>38892</c:v>
                </c:pt>
                <c:pt idx="9840">
                  <c:v>37551</c:v>
                </c:pt>
                <c:pt idx="9841">
                  <c:v>36210</c:v>
                </c:pt>
                <c:pt idx="9842">
                  <c:v>34869</c:v>
                </c:pt>
                <c:pt idx="9843">
                  <c:v>33528</c:v>
                </c:pt>
                <c:pt idx="9844">
                  <c:v>32187</c:v>
                </c:pt>
                <c:pt idx="9845">
                  <c:v>30846</c:v>
                </c:pt>
                <c:pt idx="9846">
                  <c:v>29504</c:v>
                </c:pt>
                <c:pt idx="9847">
                  <c:v>28163</c:v>
                </c:pt>
                <c:pt idx="9848">
                  <c:v>25481</c:v>
                </c:pt>
                <c:pt idx="9849">
                  <c:v>22799</c:v>
                </c:pt>
                <c:pt idx="9850">
                  <c:v>43042</c:v>
                </c:pt>
                <c:pt idx="9851">
                  <c:v>41738</c:v>
                </c:pt>
                <c:pt idx="9852">
                  <c:v>40434</c:v>
                </c:pt>
                <c:pt idx="9853">
                  <c:v>39129</c:v>
                </c:pt>
                <c:pt idx="9854">
                  <c:v>37825</c:v>
                </c:pt>
                <c:pt idx="9855">
                  <c:v>36521</c:v>
                </c:pt>
                <c:pt idx="9856">
                  <c:v>35217</c:v>
                </c:pt>
                <c:pt idx="9857">
                  <c:v>33912</c:v>
                </c:pt>
                <c:pt idx="9858">
                  <c:v>32608</c:v>
                </c:pt>
                <c:pt idx="9859">
                  <c:v>31304</c:v>
                </c:pt>
                <c:pt idx="9860">
                  <c:v>29999</c:v>
                </c:pt>
                <c:pt idx="9861">
                  <c:v>28695</c:v>
                </c:pt>
                <c:pt idx="9862">
                  <c:v>27391</c:v>
                </c:pt>
                <c:pt idx="9863">
                  <c:v>24782</c:v>
                </c:pt>
                <c:pt idx="9864">
                  <c:v>22173</c:v>
                </c:pt>
                <c:pt idx="9865">
                  <c:v>39917</c:v>
                </c:pt>
                <c:pt idx="9866">
                  <c:v>38707</c:v>
                </c:pt>
                <c:pt idx="9867">
                  <c:v>37498</c:v>
                </c:pt>
                <c:pt idx="9868">
                  <c:v>36288</c:v>
                </c:pt>
                <c:pt idx="9869">
                  <c:v>35079</c:v>
                </c:pt>
                <c:pt idx="9870">
                  <c:v>33869</c:v>
                </c:pt>
                <c:pt idx="9871">
                  <c:v>32659</c:v>
                </c:pt>
                <c:pt idx="9872">
                  <c:v>31450</c:v>
                </c:pt>
                <c:pt idx="9873">
                  <c:v>30240</c:v>
                </c:pt>
                <c:pt idx="9874">
                  <c:v>29031</c:v>
                </c:pt>
                <c:pt idx="9875">
                  <c:v>27821</c:v>
                </c:pt>
                <c:pt idx="9876">
                  <c:v>26611</c:v>
                </c:pt>
                <c:pt idx="9877">
                  <c:v>25402</c:v>
                </c:pt>
                <c:pt idx="9878">
                  <c:v>22983</c:v>
                </c:pt>
                <c:pt idx="9879">
                  <c:v>20563</c:v>
                </c:pt>
                <c:pt idx="9880">
                  <c:v>45633</c:v>
                </c:pt>
                <c:pt idx="9881">
                  <c:v>44291</c:v>
                </c:pt>
                <c:pt idx="9882">
                  <c:v>42949</c:v>
                </c:pt>
                <c:pt idx="9883">
                  <c:v>41607</c:v>
                </c:pt>
                <c:pt idx="9884">
                  <c:v>40264</c:v>
                </c:pt>
                <c:pt idx="9885">
                  <c:v>38922</c:v>
                </c:pt>
                <c:pt idx="9886">
                  <c:v>37580</c:v>
                </c:pt>
                <c:pt idx="9887">
                  <c:v>36238</c:v>
                </c:pt>
                <c:pt idx="9888">
                  <c:v>34896</c:v>
                </c:pt>
                <c:pt idx="9889">
                  <c:v>33554</c:v>
                </c:pt>
                <c:pt idx="9890">
                  <c:v>32212</c:v>
                </c:pt>
                <c:pt idx="9891">
                  <c:v>46732</c:v>
                </c:pt>
                <c:pt idx="9892">
                  <c:v>45358</c:v>
                </c:pt>
                <c:pt idx="9893">
                  <c:v>43983</c:v>
                </c:pt>
                <c:pt idx="9894">
                  <c:v>42609</c:v>
                </c:pt>
                <c:pt idx="9895">
                  <c:v>41234</c:v>
                </c:pt>
                <c:pt idx="9896">
                  <c:v>39860</c:v>
                </c:pt>
                <c:pt idx="9897">
                  <c:v>38485</c:v>
                </c:pt>
                <c:pt idx="9898">
                  <c:v>37111</c:v>
                </c:pt>
                <c:pt idx="9899">
                  <c:v>35736</c:v>
                </c:pt>
                <c:pt idx="9900">
                  <c:v>34362</c:v>
                </c:pt>
                <c:pt idx="9901">
                  <c:v>32987</c:v>
                </c:pt>
                <c:pt idx="9902">
                  <c:v>45558</c:v>
                </c:pt>
                <c:pt idx="9903">
                  <c:v>44218</c:v>
                </c:pt>
                <c:pt idx="9904">
                  <c:v>42878</c:v>
                </c:pt>
                <c:pt idx="9905">
                  <c:v>41538</c:v>
                </c:pt>
                <c:pt idx="9906">
                  <c:v>40198</c:v>
                </c:pt>
                <c:pt idx="9907">
                  <c:v>38858</c:v>
                </c:pt>
                <c:pt idx="9908">
                  <c:v>37518</c:v>
                </c:pt>
                <c:pt idx="9909">
                  <c:v>36178</c:v>
                </c:pt>
                <c:pt idx="9910">
                  <c:v>34838</c:v>
                </c:pt>
                <c:pt idx="9911">
                  <c:v>33498</c:v>
                </c:pt>
                <c:pt idx="9912">
                  <c:v>32158</c:v>
                </c:pt>
                <c:pt idx="9913">
                  <c:v>44209</c:v>
                </c:pt>
                <c:pt idx="9914">
                  <c:v>42909</c:v>
                </c:pt>
                <c:pt idx="9915">
                  <c:v>41609</c:v>
                </c:pt>
                <c:pt idx="9916">
                  <c:v>40309</c:v>
                </c:pt>
                <c:pt idx="9917">
                  <c:v>39008</c:v>
                </c:pt>
                <c:pt idx="9918">
                  <c:v>37708</c:v>
                </c:pt>
                <c:pt idx="9919">
                  <c:v>36408</c:v>
                </c:pt>
                <c:pt idx="9920">
                  <c:v>35107</c:v>
                </c:pt>
                <c:pt idx="9921">
                  <c:v>33807</c:v>
                </c:pt>
                <c:pt idx="9922">
                  <c:v>32507</c:v>
                </c:pt>
                <c:pt idx="9923">
                  <c:v>31207</c:v>
                </c:pt>
                <c:pt idx="9924">
                  <c:v>40820</c:v>
                </c:pt>
                <c:pt idx="9925">
                  <c:v>39619</c:v>
                </c:pt>
                <c:pt idx="9926">
                  <c:v>38419</c:v>
                </c:pt>
                <c:pt idx="9927">
                  <c:v>37218</c:v>
                </c:pt>
                <c:pt idx="9928">
                  <c:v>36018</c:v>
                </c:pt>
                <c:pt idx="9929">
                  <c:v>34817</c:v>
                </c:pt>
                <c:pt idx="9930">
                  <c:v>33616</c:v>
                </c:pt>
                <c:pt idx="9931">
                  <c:v>32416</c:v>
                </c:pt>
                <c:pt idx="9932">
                  <c:v>31215</c:v>
                </c:pt>
                <c:pt idx="9933">
                  <c:v>30015</c:v>
                </c:pt>
                <c:pt idx="9934">
                  <c:v>28814</c:v>
                </c:pt>
                <c:pt idx="9935">
                  <c:v>42854</c:v>
                </c:pt>
                <c:pt idx="9936">
                  <c:v>41515</c:v>
                </c:pt>
                <c:pt idx="9937">
                  <c:v>40176</c:v>
                </c:pt>
                <c:pt idx="9938">
                  <c:v>38837</c:v>
                </c:pt>
                <c:pt idx="9939">
                  <c:v>37497</c:v>
                </c:pt>
                <c:pt idx="9940">
                  <c:v>36158</c:v>
                </c:pt>
                <c:pt idx="9941">
                  <c:v>34819</c:v>
                </c:pt>
                <c:pt idx="9942">
                  <c:v>33480</c:v>
                </c:pt>
                <c:pt idx="9943">
                  <c:v>32141</c:v>
                </c:pt>
                <c:pt idx="9944">
                  <c:v>30801</c:v>
                </c:pt>
                <c:pt idx="9945">
                  <c:v>29462</c:v>
                </c:pt>
                <c:pt idx="9946">
                  <c:v>28123</c:v>
                </c:pt>
                <c:pt idx="9947">
                  <c:v>25445</c:v>
                </c:pt>
                <c:pt idx="9948">
                  <c:v>24105</c:v>
                </c:pt>
                <c:pt idx="9949">
                  <c:v>22766</c:v>
                </c:pt>
                <c:pt idx="9950">
                  <c:v>18749</c:v>
                </c:pt>
                <c:pt idx="9951">
                  <c:v>44060</c:v>
                </c:pt>
                <c:pt idx="9952">
                  <c:v>42683</c:v>
                </c:pt>
                <c:pt idx="9953">
                  <c:v>41306</c:v>
                </c:pt>
                <c:pt idx="9954">
                  <c:v>39929</c:v>
                </c:pt>
                <c:pt idx="9955">
                  <c:v>38552</c:v>
                </c:pt>
                <c:pt idx="9956">
                  <c:v>37175</c:v>
                </c:pt>
                <c:pt idx="9957">
                  <c:v>35799</c:v>
                </c:pt>
                <c:pt idx="9958">
                  <c:v>34422</c:v>
                </c:pt>
                <c:pt idx="9959">
                  <c:v>33045</c:v>
                </c:pt>
                <c:pt idx="9960">
                  <c:v>31668</c:v>
                </c:pt>
                <c:pt idx="9961">
                  <c:v>30291</c:v>
                </c:pt>
                <c:pt idx="9962">
                  <c:v>28914</c:v>
                </c:pt>
                <c:pt idx="9963">
                  <c:v>26160</c:v>
                </c:pt>
                <c:pt idx="9964">
                  <c:v>24784</c:v>
                </c:pt>
                <c:pt idx="9965">
                  <c:v>23407</c:v>
                </c:pt>
                <c:pt idx="9966">
                  <c:v>19276</c:v>
                </c:pt>
                <c:pt idx="9967">
                  <c:v>43058</c:v>
                </c:pt>
                <c:pt idx="9968">
                  <c:v>41712</c:v>
                </c:pt>
                <c:pt idx="9969">
                  <c:v>40367</c:v>
                </c:pt>
                <c:pt idx="9970">
                  <c:v>39021</c:v>
                </c:pt>
                <c:pt idx="9971">
                  <c:v>37676</c:v>
                </c:pt>
                <c:pt idx="9972">
                  <c:v>36330</c:v>
                </c:pt>
                <c:pt idx="9973">
                  <c:v>34985</c:v>
                </c:pt>
                <c:pt idx="9974">
                  <c:v>33639</c:v>
                </c:pt>
                <c:pt idx="9975">
                  <c:v>32293</c:v>
                </c:pt>
                <c:pt idx="9976">
                  <c:v>30948</c:v>
                </c:pt>
                <c:pt idx="9977">
                  <c:v>29602</c:v>
                </c:pt>
                <c:pt idx="9978">
                  <c:v>28257</c:v>
                </c:pt>
                <c:pt idx="9979">
                  <c:v>25566</c:v>
                </c:pt>
                <c:pt idx="9980">
                  <c:v>24220</c:v>
                </c:pt>
                <c:pt idx="9981">
                  <c:v>22875</c:v>
                </c:pt>
                <c:pt idx="9982">
                  <c:v>18838</c:v>
                </c:pt>
                <c:pt idx="9983">
                  <c:v>41911</c:v>
                </c:pt>
                <c:pt idx="9984">
                  <c:v>40602</c:v>
                </c:pt>
                <c:pt idx="9985">
                  <c:v>39292</c:v>
                </c:pt>
                <c:pt idx="9986">
                  <c:v>37982</c:v>
                </c:pt>
                <c:pt idx="9987">
                  <c:v>36672</c:v>
                </c:pt>
                <c:pt idx="9988">
                  <c:v>35363</c:v>
                </c:pt>
                <c:pt idx="9989">
                  <c:v>34053</c:v>
                </c:pt>
                <c:pt idx="9990">
                  <c:v>32743</c:v>
                </c:pt>
                <c:pt idx="9991">
                  <c:v>31434</c:v>
                </c:pt>
                <c:pt idx="9992">
                  <c:v>30124</c:v>
                </c:pt>
                <c:pt idx="9993">
                  <c:v>28814</c:v>
                </c:pt>
                <c:pt idx="9994">
                  <c:v>27504</c:v>
                </c:pt>
                <c:pt idx="9995">
                  <c:v>24885</c:v>
                </c:pt>
                <c:pt idx="9996">
                  <c:v>23575</c:v>
                </c:pt>
                <c:pt idx="9997">
                  <c:v>22265</c:v>
                </c:pt>
                <c:pt idx="9998">
                  <c:v>18336</c:v>
                </c:pt>
                <c:pt idx="9999">
                  <c:v>38804</c:v>
                </c:pt>
                <c:pt idx="10000">
                  <c:v>37592</c:v>
                </c:pt>
                <c:pt idx="10001">
                  <c:v>36379</c:v>
                </c:pt>
                <c:pt idx="10002">
                  <c:v>35166</c:v>
                </c:pt>
                <c:pt idx="10003">
                  <c:v>33954</c:v>
                </c:pt>
                <c:pt idx="10004">
                  <c:v>32741</c:v>
                </c:pt>
                <c:pt idx="10005">
                  <c:v>31529</c:v>
                </c:pt>
                <c:pt idx="10006">
                  <c:v>30316</c:v>
                </c:pt>
                <c:pt idx="10007">
                  <c:v>29103</c:v>
                </c:pt>
                <c:pt idx="10008">
                  <c:v>27891</c:v>
                </c:pt>
                <c:pt idx="10009">
                  <c:v>26678</c:v>
                </c:pt>
                <c:pt idx="10010">
                  <c:v>25465</c:v>
                </c:pt>
                <c:pt idx="10011">
                  <c:v>23040</c:v>
                </c:pt>
                <c:pt idx="10012">
                  <c:v>21827</c:v>
                </c:pt>
                <c:pt idx="10013">
                  <c:v>20615</c:v>
                </c:pt>
                <c:pt idx="10014">
                  <c:v>16977</c:v>
                </c:pt>
                <c:pt idx="10015">
                  <c:v>44875</c:v>
                </c:pt>
                <c:pt idx="10016">
                  <c:v>43555</c:v>
                </c:pt>
                <c:pt idx="10017">
                  <c:v>42236</c:v>
                </c:pt>
                <c:pt idx="10018">
                  <c:v>40916</c:v>
                </c:pt>
                <c:pt idx="10019">
                  <c:v>39596</c:v>
                </c:pt>
                <c:pt idx="10020">
                  <c:v>45813</c:v>
                </c:pt>
                <c:pt idx="10021">
                  <c:v>44466</c:v>
                </c:pt>
                <c:pt idx="10022">
                  <c:v>43119</c:v>
                </c:pt>
                <c:pt idx="10023">
                  <c:v>41771</c:v>
                </c:pt>
                <c:pt idx="10024">
                  <c:v>40424</c:v>
                </c:pt>
                <c:pt idx="10025">
                  <c:v>44930</c:v>
                </c:pt>
                <c:pt idx="10026">
                  <c:v>43608</c:v>
                </c:pt>
                <c:pt idx="10027">
                  <c:v>42287</c:v>
                </c:pt>
                <c:pt idx="10028">
                  <c:v>40965</c:v>
                </c:pt>
                <c:pt idx="10029">
                  <c:v>39644</c:v>
                </c:pt>
                <c:pt idx="10030">
                  <c:v>43972</c:v>
                </c:pt>
                <c:pt idx="10031">
                  <c:v>42679</c:v>
                </c:pt>
                <c:pt idx="10032">
                  <c:v>41386</c:v>
                </c:pt>
                <c:pt idx="10033">
                  <c:v>40092</c:v>
                </c:pt>
                <c:pt idx="10034">
                  <c:v>38799</c:v>
                </c:pt>
                <c:pt idx="10035">
                  <c:v>41260</c:v>
                </c:pt>
                <c:pt idx="10036">
                  <c:v>40047</c:v>
                </c:pt>
                <c:pt idx="10037">
                  <c:v>38833</c:v>
                </c:pt>
                <c:pt idx="10038">
                  <c:v>37620</c:v>
                </c:pt>
                <c:pt idx="10039">
                  <c:v>36406</c:v>
                </c:pt>
                <c:pt idx="10040">
                  <c:v>43946</c:v>
                </c:pt>
                <c:pt idx="10041">
                  <c:v>42614</c:v>
                </c:pt>
                <c:pt idx="10042">
                  <c:v>41282</c:v>
                </c:pt>
                <c:pt idx="10043">
                  <c:v>39951</c:v>
                </c:pt>
                <c:pt idx="10044">
                  <c:v>38619</c:v>
                </c:pt>
                <c:pt idx="10045">
                  <c:v>37287</c:v>
                </c:pt>
                <c:pt idx="10046">
                  <c:v>35956</c:v>
                </c:pt>
                <c:pt idx="10047">
                  <c:v>34624</c:v>
                </c:pt>
                <c:pt idx="10048">
                  <c:v>33292</c:v>
                </c:pt>
                <c:pt idx="10049">
                  <c:v>31961</c:v>
                </c:pt>
                <c:pt idx="10050">
                  <c:v>44802</c:v>
                </c:pt>
                <c:pt idx="10051">
                  <c:v>43444</c:v>
                </c:pt>
                <c:pt idx="10052">
                  <c:v>42086</c:v>
                </c:pt>
                <c:pt idx="10053">
                  <c:v>40729</c:v>
                </c:pt>
                <c:pt idx="10054">
                  <c:v>39371</c:v>
                </c:pt>
                <c:pt idx="10055">
                  <c:v>38013</c:v>
                </c:pt>
                <c:pt idx="10056">
                  <c:v>36656</c:v>
                </c:pt>
                <c:pt idx="10057">
                  <c:v>35298</c:v>
                </c:pt>
                <c:pt idx="10058">
                  <c:v>33941</c:v>
                </c:pt>
                <c:pt idx="10059">
                  <c:v>32583</c:v>
                </c:pt>
                <c:pt idx="10060">
                  <c:v>43804</c:v>
                </c:pt>
                <c:pt idx="10061">
                  <c:v>42476</c:v>
                </c:pt>
                <c:pt idx="10062">
                  <c:v>41149</c:v>
                </c:pt>
                <c:pt idx="10063">
                  <c:v>39822</c:v>
                </c:pt>
                <c:pt idx="10064">
                  <c:v>38494</c:v>
                </c:pt>
                <c:pt idx="10065">
                  <c:v>37167</c:v>
                </c:pt>
                <c:pt idx="10066">
                  <c:v>35840</c:v>
                </c:pt>
                <c:pt idx="10067">
                  <c:v>34512</c:v>
                </c:pt>
                <c:pt idx="10068">
                  <c:v>33185</c:v>
                </c:pt>
                <c:pt idx="10069">
                  <c:v>31857</c:v>
                </c:pt>
                <c:pt idx="10070">
                  <c:v>42803</c:v>
                </c:pt>
                <c:pt idx="10071">
                  <c:v>41506</c:v>
                </c:pt>
                <c:pt idx="10072">
                  <c:v>40209</c:v>
                </c:pt>
                <c:pt idx="10073">
                  <c:v>38912</c:v>
                </c:pt>
                <c:pt idx="10074">
                  <c:v>37615</c:v>
                </c:pt>
                <c:pt idx="10075">
                  <c:v>36318</c:v>
                </c:pt>
                <c:pt idx="10076">
                  <c:v>35021</c:v>
                </c:pt>
                <c:pt idx="10077">
                  <c:v>33724</c:v>
                </c:pt>
                <c:pt idx="10078">
                  <c:v>32426</c:v>
                </c:pt>
                <c:pt idx="10079">
                  <c:v>31129</c:v>
                </c:pt>
                <c:pt idx="10080">
                  <c:v>40059</c:v>
                </c:pt>
                <c:pt idx="10081">
                  <c:v>38845</c:v>
                </c:pt>
                <c:pt idx="10082">
                  <c:v>37631</c:v>
                </c:pt>
                <c:pt idx="10083">
                  <c:v>36417</c:v>
                </c:pt>
                <c:pt idx="10084">
                  <c:v>35203</c:v>
                </c:pt>
                <c:pt idx="10085">
                  <c:v>33989</c:v>
                </c:pt>
                <c:pt idx="10086">
                  <c:v>32775</c:v>
                </c:pt>
                <c:pt idx="10087">
                  <c:v>31561</c:v>
                </c:pt>
                <c:pt idx="10088">
                  <c:v>30348</c:v>
                </c:pt>
                <c:pt idx="10089">
                  <c:v>29134</c:v>
                </c:pt>
                <c:pt idx="10090">
                  <c:v>45394</c:v>
                </c:pt>
                <c:pt idx="10091">
                  <c:v>44059</c:v>
                </c:pt>
                <c:pt idx="10092">
                  <c:v>42723</c:v>
                </c:pt>
                <c:pt idx="10093">
                  <c:v>41388</c:v>
                </c:pt>
                <c:pt idx="10094">
                  <c:v>40053</c:v>
                </c:pt>
                <c:pt idx="10095">
                  <c:v>38718</c:v>
                </c:pt>
                <c:pt idx="10096">
                  <c:v>37383</c:v>
                </c:pt>
                <c:pt idx="10097">
                  <c:v>36048</c:v>
                </c:pt>
                <c:pt idx="10098">
                  <c:v>34713</c:v>
                </c:pt>
                <c:pt idx="10099">
                  <c:v>33378</c:v>
                </c:pt>
                <c:pt idx="10100">
                  <c:v>32043</c:v>
                </c:pt>
                <c:pt idx="10101">
                  <c:v>46309</c:v>
                </c:pt>
                <c:pt idx="10102">
                  <c:v>44947</c:v>
                </c:pt>
                <c:pt idx="10103">
                  <c:v>43585</c:v>
                </c:pt>
                <c:pt idx="10104">
                  <c:v>42223</c:v>
                </c:pt>
                <c:pt idx="10105">
                  <c:v>40861</c:v>
                </c:pt>
                <c:pt idx="10106">
                  <c:v>39499</c:v>
                </c:pt>
                <c:pt idx="10107">
                  <c:v>38137</c:v>
                </c:pt>
                <c:pt idx="10108">
                  <c:v>36775</c:v>
                </c:pt>
                <c:pt idx="10109">
                  <c:v>35413</c:v>
                </c:pt>
                <c:pt idx="10110">
                  <c:v>34051</c:v>
                </c:pt>
                <c:pt idx="10111">
                  <c:v>32689</c:v>
                </c:pt>
                <c:pt idx="10112">
                  <c:v>45207</c:v>
                </c:pt>
                <c:pt idx="10113">
                  <c:v>43877</c:v>
                </c:pt>
                <c:pt idx="10114">
                  <c:v>42547</c:v>
                </c:pt>
                <c:pt idx="10115">
                  <c:v>41218</c:v>
                </c:pt>
                <c:pt idx="10116">
                  <c:v>39888</c:v>
                </c:pt>
                <c:pt idx="10117">
                  <c:v>38559</c:v>
                </c:pt>
                <c:pt idx="10118">
                  <c:v>37229</c:v>
                </c:pt>
                <c:pt idx="10119">
                  <c:v>35899</c:v>
                </c:pt>
                <c:pt idx="10120">
                  <c:v>34570</c:v>
                </c:pt>
                <c:pt idx="10121">
                  <c:v>33240</c:v>
                </c:pt>
                <c:pt idx="10122">
                  <c:v>31911</c:v>
                </c:pt>
                <c:pt idx="10123">
                  <c:v>44058</c:v>
                </c:pt>
                <c:pt idx="10124">
                  <c:v>42762</c:v>
                </c:pt>
                <c:pt idx="10125">
                  <c:v>41467</c:v>
                </c:pt>
                <c:pt idx="10126">
                  <c:v>40171</c:v>
                </c:pt>
                <c:pt idx="10127">
                  <c:v>38875</c:v>
                </c:pt>
                <c:pt idx="10128">
                  <c:v>37579</c:v>
                </c:pt>
                <c:pt idx="10129">
                  <c:v>36283</c:v>
                </c:pt>
                <c:pt idx="10130">
                  <c:v>34987</c:v>
                </c:pt>
                <c:pt idx="10131">
                  <c:v>33692</c:v>
                </c:pt>
                <c:pt idx="10132">
                  <c:v>32396</c:v>
                </c:pt>
                <c:pt idx="10133">
                  <c:v>31100</c:v>
                </c:pt>
                <c:pt idx="10134">
                  <c:v>41066</c:v>
                </c:pt>
                <c:pt idx="10135">
                  <c:v>39858</c:v>
                </c:pt>
                <c:pt idx="10136">
                  <c:v>38650</c:v>
                </c:pt>
                <c:pt idx="10137">
                  <c:v>37443</c:v>
                </c:pt>
                <c:pt idx="10138">
                  <c:v>36235</c:v>
                </c:pt>
                <c:pt idx="10139">
                  <c:v>35027</c:v>
                </c:pt>
                <c:pt idx="10140">
                  <c:v>33819</c:v>
                </c:pt>
                <c:pt idx="10141">
                  <c:v>32611</c:v>
                </c:pt>
                <c:pt idx="10142">
                  <c:v>31403</c:v>
                </c:pt>
                <c:pt idx="10143">
                  <c:v>30196</c:v>
                </c:pt>
                <c:pt idx="10144">
                  <c:v>28988</c:v>
                </c:pt>
                <c:pt idx="10145">
                  <c:v>43050</c:v>
                </c:pt>
                <c:pt idx="10146">
                  <c:v>41746</c:v>
                </c:pt>
                <c:pt idx="10147">
                  <c:v>40441</c:v>
                </c:pt>
                <c:pt idx="10148">
                  <c:v>44081</c:v>
                </c:pt>
                <c:pt idx="10149">
                  <c:v>42745</c:v>
                </c:pt>
                <c:pt idx="10150">
                  <c:v>41410</c:v>
                </c:pt>
                <c:pt idx="10151">
                  <c:v>43483</c:v>
                </c:pt>
                <c:pt idx="10152">
                  <c:v>42165</c:v>
                </c:pt>
                <c:pt idx="10153">
                  <c:v>40847</c:v>
                </c:pt>
                <c:pt idx="10154">
                  <c:v>42812</c:v>
                </c:pt>
                <c:pt idx="10155">
                  <c:v>41514</c:v>
                </c:pt>
                <c:pt idx="10156">
                  <c:v>40217</c:v>
                </c:pt>
                <c:pt idx="10157">
                  <c:v>40481</c:v>
                </c:pt>
                <c:pt idx="10158">
                  <c:v>39255</c:v>
                </c:pt>
                <c:pt idx="10159">
                  <c:v>38028</c:v>
                </c:pt>
                <c:pt idx="10160">
                  <c:v>44166</c:v>
                </c:pt>
                <c:pt idx="10161">
                  <c:v>42867</c:v>
                </c:pt>
                <c:pt idx="10162">
                  <c:v>41568</c:v>
                </c:pt>
                <c:pt idx="10163">
                  <c:v>40269</c:v>
                </c:pt>
                <c:pt idx="10164">
                  <c:v>45204</c:v>
                </c:pt>
                <c:pt idx="10165">
                  <c:v>43875</c:v>
                </c:pt>
                <c:pt idx="10166">
                  <c:v>42545</c:v>
                </c:pt>
                <c:pt idx="10167">
                  <c:v>41216</c:v>
                </c:pt>
                <c:pt idx="10168">
                  <c:v>44709</c:v>
                </c:pt>
                <c:pt idx="10169">
                  <c:v>43394</c:v>
                </c:pt>
                <c:pt idx="10170">
                  <c:v>42079</c:v>
                </c:pt>
                <c:pt idx="10171">
                  <c:v>40764</c:v>
                </c:pt>
                <c:pt idx="10172">
                  <c:v>44172</c:v>
                </c:pt>
                <c:pt idx="10173">
                  <c:v>42873</c:v>
                </c:pt>
                <c:pt idx="10174">
                  <c:v>41574</c:v>
                </c:pt>
                <c:pt idx="10175">
                  <c:v>40275</c:v>
                </c:pt>
                <c:pt idx="10176">
                  <c:v>41993</c:v>
                </c:pt>
                <c:pt idx="10177">
                  <c:v>40758</c:v>
                </c:pt>
                <c:pt idx="10178">
                  <c:v>39523</c:v>
                </c:pt>
                <c:pt idx="10179">
                  <c:v>38288</c:v>
                </c:pt>
                <c:pt idx="10180">
                  <c:v>43915</c:v>
                </c:pt>
                <c:pt idx="10181">
                  <c:v>42624</c:v>
                </c:pt>
                <c:pt idx="10182">
                  <c:v>41332</c:v>
                </c:pt>
                <c:pt idx="10183">
                  <c:v>40040</c:v>
                </c:pt>
                <c:pt idx="10184">
                  <c:v>38749</c:v>
                </c:pt>
                <c:pt idx="10185">
                  <c:v>44956</c:v>
                </c:pt>
                <c:pt idx="10186">
                  <c:v>43634</c:v>
                </c:pt>
                <c:pt idx="10187">
                  <c:v>42311</c:v>
                </c:pt>
                <c:pt idx="10188">
                  <c:v>40989</c:v>
                </c:pt>
                <c:pt idx="10189">
                  <c:v>39667</c:v>
                </c:pt>
                <c:pt idx="10190">
                  <c:v>44613</c:v>
                </c:pt>
                <c:pt idx="10191">
                  <c:v>43301</c:v>
                </c:pt>
                <c:pt idx="10192">
                  <c:v>41989</c:v>
                </c:pt>
                <c:pt idx="10193">
                  <c:v>40676</c:v>
                </c:pt>
                <c:pt idx="10194">
                  <c:v>39364</c:v>
                </c:pt>
                <c:pt idx="10195">
                  <c:v>44270</c:v>
                </c:pt>
                <c:pt idx="10196">
                  <c:v>42968</c:v>
                </c:pt>
                <c:pt idx="10197">
                  <c:v>41666</c:v>
                </c:pt>
                <c:pt idx="10198">
                  <c:v>40364</c:v>
                </c:pt>
                <c:pt idx="10199">
                  <c:v>39062</c:v>
                </c:pt>
                <c:pt idx="10200">
                  <c:v>42354</c:v>
                </c:pt>
                <c:pt idx="10201">
                  <c:v>41108</c:v>
                </c:pt>
                <c:pt idx="10202">
                  <c:v>39863</c:v>
                </c:pt>
                <c:pt idx="10203">
                  <c:v>38617</c:v>
                </c:pt>
                <c:pt idx="10204">
                  <c:v>37371</c:v>
                </c:pt>
                <c:pt idx="10205">
                  <c:v>43915</c:v>
                </c:pt>
                <c:pt idx="10206">
                  <c:v>42624</c:v>
                </c:pt>
                <c:pt idx="10207">
                  <c:v>41332</c:v>
                </c:pt>
                <c:pt idx="10208">
                  <c:v>40040</c:v>
                </c:pt>
                <c:pt idx="10209">
                  <c:v>38749</c:v>
                </c:pt>
                <c:pt idx="10210">
                  <c:v>44956</c:v>
                </c:pt>
                <c:pt idx="10211">
                  <c:v>43634</c:v>
                </c:pt>
                <c:pt idx="10212">
                  <c:v>42311</c:v>
                </c:pt>
                <c:pt idx="10213">
                  <c:v>40989</c:v>
                </c:pt>
                <c:pt idx="10214">
                  <c:v>39667</c:v>
                </c:pt>
                <c:pt idx="10215">
                  <c:v>44613</c:v>
                </c:pt>
                <c:pt idx="10216">
                  <c:v>43301</c:v>
                </c:pt>
                <c:pt idx="10217">
                  <c:v>41989</c:v>
                </c:pt>
                <c:pt idx="10218">
                  <c:v>40676</c:v>
                </c:pt>
                <c:pt idx="10219">
                  <c:v>39364</c:v>
                </c:pt>
                <c:pt idx="10220">
                  <c:v>44270</c:v>
                </c:pt>
                <c:pt idx="10221">
                  <c:v>42968</c:v>
                </c:pt>
                <c:pt idx="10222">
                  <c:v>41666</c:v>
                </c:pt>
                <c:pt idx="10223">
                  <c:v>40364</c:v>
                </c:pt>
                <c:pt idx="10224">
                  <c:v>39062</c:v>
                </c:pt>
                <c:pt idx="10225">
                  <c:v>42354</c:v>
                </c:pt>
                <c:pt idx="10226">
                  <c:v>41108</c:v>
                </c:pt>
                <c:pt idx="10227">
                  <c:v>39863</c:v>
                </c:pt>
                <c:pt idx="10228">
                  <c:v>38617</c:v>
                </c:pt>
                <c:pt idx="10229">
                  <c:v>37371</c:v>
                </c:pt>
                <c:pt idx="10230">
                  <c:v>44370</c:v>
                </c:pt>
                <c:pt idx="10231">
                  <c:v>43065</c:v>
                </c:pt>
                <c:pt idx="10232">
                  <c:v>41760</c:v>
                </c:pt>
                <c:pt idx="10233">
                  <c:v>40455</c:v>
                </c:pt>
                <c:pt idx="10234">
                  <c:v>39150</c:v>
                </c:pt>
                <c:pt idx="10235">
                  <c:v>45362</c:v>
                </c:pt>
                <c:pt idx="10236">
                  <c:v>44028</c:v>
                </c:pt>
                <c:pt idx="10237">
                  <c:v>42694</c:v>
                </c:pt>
                <c:pt idx="10238">
                  <c:v>41360</c:v>
                </c:pt>
                <c:pt idx="10239">
                  <c:v>40025</c:v>
                </c:pt>
                <c:pt idx="10240">
                  <c:v>44786</c:v>
                </c:pt>
                <c:pt idx="10241">
                  <c:v>43468</c:v>
                </c:pt>
                <c:pt idx="10242">
                  <c:v>42151</c:v>
                </c:pt>
                <c:pt idx="10243">
                  <c:v>40834</c:v>
                </c:pt>
                <c:pt idx="10244">
                  <c:v>39517</c:v>
                </c:pt>
                <c:pt idx="10245">
                  <c:v>44169</c:v>
                </c:pt>
                <c:pt idx="10246">
                  <c:v>42870</c:v>
                </c:pt>
                <c:pt idx="10247">
                  <c:v>41571</c:v>
                </c:pt>
                <c:pt idx="10248">
                  <c:v>40272</c:v>
                </c:pt>
                <c:pt idx="10249">
                  <c:v>38973</c:v>
                </c:pt>
                <c:pt idx="10250">
                  <c:v>41897</c:v>
                </c:pt>
                <c:pt idx="10251">
                  <c:v>40665</c:v>
                </c:pt>
                <c:pt idx="10252">
                  <c:v>39433</c:v>
                </c:pt>
                <c:pt idx="10253">
                  <c:v>38201</c:v>
                </c:pt>
                <c:pt idx="10254">
                  <c:v>36968</c:v>
                </c:pt>
                <c:pt idx="10255">
                  <c:v>45350</c:v>
                </c:pt>
                <c:pt idx="10256">
                  <c:v>44016</c:v>
                </c:pt>
                <c:pt idx="10257">
                  <c:v>42682</c:v>
                </c:pt>
                <c:pt idx="10258">
                  <c:v>41348</c:v>
                </c:pt>
                <c:pt idx="10259">
                  <c:v>40014</c:v>
                </c:pt>
                <c:pt idx="10260">
                  <c:v>38681</c:v>
                </c:pt>
                <c:pt idx="10261">
                  <c:v>46347</c:v>
                </c:pt>
                <c:pt idx="10262">
                  <c:v>44984</c:v>
                </c:pt>
                <c:pt idx="10263">
                  <c:v>43621</c:v>
                </c:pt>
                <c:pt idx="10264">
                  <c:v>42258</c:v>
                </c:pt>
                <c:pt idx="10265">
                  <c:v>40894</c:v>
                </c:pt>
                <c:pt idx="10266">
                  <c:v>39531</c:v>
                </c:pt>
                <c:pt idx="10267">
                  <c:v>45266</c:v>
                </c:pt>
                <c:pt idx="10268">
                  <c:v>43935</c:v>
                </c:pt>
                <c:pt idx="10269">
                  <c:v>42604</c:v>
                </c:pt>
                <c:pt idx="10270">
                  <c:v>41272</c:v>
                </c:pt>
                <c:pt idx="10271">
                  <c:v>39941</c:v>
                </c:pt>
                <c:pt idx="10272">
                  <c:v>38610</c:v>
                </c:pt>
                <c:pt idx="10273">
                  <c:v>44045</c:v>
                </c:pt>
                <c:pt idx="10274">
                  <c:v>42750</c:v>
                </c:pt>
                <c:pt idx="10275">
                  <c:v>41454</c:v>
                </c:pt>
                <c:pt idx="10276">
                  <c:v>40159</c:v>
                </c:pt>
                <c:pt idx="10277">
                  <c:v>38864</c:v>
                </c:pt>
                <c:pt idx="10278">
                  <c:v>37568</c:v>
                </c:pt>
                <c:pt idx="10279">
                  <c:v>40893</c:v>
                </c:pt>
                <c:pt idx="10280">
                  <c:v>39691</c:v>
                </c:pt>
                <c:pt idx="10281">
                  <c:v>38488</c:v>
                </c:pt>
                <c:pt idx="10282">
                  <c:v>37285</c:v>
                </c:pt>
                <c:pt idx="10283">
                  <c:v>36082</c:v>
                </c:pt>
                <c:pt idx="10284">
                  <c:v>34880</c:v>
                </c:pt>
                <c:pt idx="10285">
                  <c:v>45809</c:v>
                </c:pt>
                <c:pt idx="10286">
                  <c:v>45722</c:v>
                </c:pt>
                <c:pt idx="10287">
                  <c:v>45460</c:v>
                </c:pt>
                <c:pt idx="10288">
                  <c:v>45285</c:v>
                </c:pt>
                <c:pt idx="10289">
                  <c:v>45198</c:v>
                </c:pt>
                <c:pt idx="10290">
                  <c:v>45111</c:v>
                </c:pt>
                <c:pt idx="10291">
                  <c:v>44593</c:v>
                </c:pt>
                <c:pt idx="10292">
                  <c:v>44506</c:v>
                </c:pt>
                <c:pt idx="10293">
                  <c:v>44418</c:v>
                </c:pt>
                <c:pt idx="10294">
                  <c:v>44331</c:v>
                </c:pt>
                <c:pt idx="10295">
                  <c:v>44244</c:v>
                </c:pt>
                <c:pt idx="10296">
                  <c:v>44156</c:v>
                </c:pt>
                <c:pt idx="10297">
                  <c:v>44069</c:v>
                </c:pt>
                <c:pt idx="10298">
                  <c:v>43982</c:v>
                </c:pt>
                <c:pt idx="10299">
                  <c:v>43894</c:v>
                </c:pt>
                <c:pt idx="10300">
                  <c:v>43807</c:v>
                </c:pt>
                <c:pt idx="10301">
                  <c:v>43720</c:v>
                </c:pt>
                <c:pt idx="10302">
                  <c:v>43377</c:v>
                </c:pt>
                <c:pt idx="10303">
                  <c:v>43289</c:v>
                </c:pt>
                <c:pt idx="10304">
                  <c:v>43202</c:v>
                </c:pt>
                <c:pt idx="10305">
                  <c:v>43115</c:v>
                </c:pt>
                <c:pt idx="10306">
                  <c:v>43027</c:v>
                </c:pt>
                <c:pt idx="10307">
                  <c:v>42940</c:v>
                </c:pt>
                <c:pt idx="10308">
                  <c:v>42853</c:v>
                </c:pt>
                <c:pt idx="10309">
                  <c:v>42765</c:v>
                </c:pt>
                <c:pt idx="10310">
                  <c:v>42678</c:v>
                </c:pt>
                <c:pt idx="10311">
                  <c:v>42591</c:v>
                </c:pt>
                <c:pt idx="10312">
                  <c:v>42503</c:v>
                </c:pt>
                <c:pt idx="10313">
                  <c:v>42416</c:v>
                </c:pt>
                <c:pt idx="10314">
                  <c:v>42329</c:v>
                </c:pt>
                <c:pt idx="10315">
                  <c:v>42073</c:v>
                </c:pt>
                <c:pt idx="10316">
                  <c:v>41986</c:v>
                </c:pt>
                <c:pt idx="10317">
                  <c:v>41898</c:v>
                </c:pt>
                <c:pt idx="10318">
                  <c:v>41811</c:v>
                </c:pt>
                <c:pt idx="10319">
                  <c:v>41724</c:v>
                </c:pt>
                <c:pt idx="10320">
                  <c:v>41636</c:v>
                </c:pt>
                <c:pt idx="10321">
                  <c:v>41549</c:v>
                </c:pt>
                <c:pt idx="10322">
                  <c:v>41462</c:v>
                </c:pt>
                <c:pt idx="10323">
                  <c:v>41374</c:v>
                </c:pt>
                <c:pt idx="10324">
                  <c:v>41287</c:v>
                </c:pt>
                <c:pt idx="10325">
                  <c:v>41200</c:v>
                </c:pt>
                <c:pt idx="10326">
                  <c:v>41112</c:v>
                </c:pt>
                <c:pt idx="10327">
                  <c:v>41025</c:v>
                </c:pt>
                <c:pt idx="10328">
                  <c:v>40938</c:v>
                </c:pt>
                <c:pt idx="10329">
                  <c:v>40682</c:v>
                </c:pt>
                <c:pt idx="10330">
                  <c:v>40595</c:v>
                </c:pt>
                <c:pt idx="10331">
                  <c:v>39721</c:v>
                </c:pt>
                <c:pt idx="10332">
                  <c:v>39634</c:v>
                </c:pt>
                <c:pt idx="10333">
                  <c:v>47102</c:v>
                </c:pt>
                <c:pt idx="10334">
                  <c:v>47004</c:v>
                </c:pt>
                <c:pt idx="10335">
                  <c:v>46711</c:v>
                </c:pt>
                <c:pt idx="10336">
                  <c:v>46515</c:v>
                </c:pt>
                <c:pt idx="10337">
                  <c:v>46417</c:v>
                </c:pt>
                <c:pt idx="10338">
                  <c:v>46320</c:v>
                </c:pt>
                <c:pt idx="10339">
                  <c:v>45863</c:v>
                </c:pt>
                <c:pt idx="10340">
                  <c:v>45765</c:v>
                </c:pt>
                <c:pt idx="10341">
                  <c:v>45668</c:v>
                </c:pt>
                <c:pt idx="10342">
                  <c:v>45570</c:v>
                </c:pt>
                <c:pt idx="10343">
                  <c:v>45472</c:v>
                </c:pt>
                <c:pt idx="10344">
                  <c:v>45374</c:v>
                </c:pt>
                <c:pt idx="10345">
                  <c:v>45277</c:v>
                </c:pt>
                <c:pt idx="10346">
                  <c:v>45179</c:v>
                </c:pt>
                <c:pt idx="10347">
                  <c:v>45081</c:v>
                </c:pt>
                <c:pt idx="10348">
                  <c:v>44983</c:v>
                </c:pt>
                <c:pt idx="10349">
                  <c:v>44885</c:v>
                </c:pt>
                <c:pt idx="10350">
                  <c:v>44625</c:v>
                </c:pt>
                <c:pt idx="10351">
                  <c:v>44527</c:v>
                </c:pt>
                <c:pt idx="10352">
                  <c:v>44429</c:v>
                </c:pt>
                <c:pt idx="10353">
                  <c:v>44331</c:v>
                </c:pt>
                <c:pt idx="10354">
                  <c:v>44233</c:v>
                </c:pt>
                <c:pt idx="10355">
                  <c:v>44136</c:v>
                </c:pt>
                <c:pt idx="10356">
                  <c:v>44038</c:v>
                </c:pt>
                <c:pt idx="10357">
                  <c:v>43940</c:v>
                </c:pt>
                <c:pt idx="10358">
                  <c:v>43842</c:v>
                </c:pt>
                <c:pt idx="10359">
                  <c:v>43744</c:v>
                </c:pt>
                <c:pt idx="10360">
                  <c:v>43647</c:v>
                </c:pt>
                <c:pt idx="10361">
                  <c:v>43549</c:v>
                </c:pt>
                <c:pt idx="10362">
                  <c:v>43451</c:v>
                </c:pt>
                <c:pt idx="10363">
                  <c:v>43288</c:v>
                </c:pt>
                <c:pt idx="10364">
                  <c:v>43190</c:v>
                </c:pt>
                <c:pt idx="10365">
                  <c:v>43093</c:v>
                </c:pt>
                <c:pt idx="10366">
                  <c:v>42995</c:v>
                </c:pt>
                <c:pt idx="10367">
                  <c:v>42897</c:v>
                </c:pt>
                <c:pt idx="10368">
                  <c:v>42799</c:v>
                </c:pt>
                <c:pt idx="10369">
                  <c:v>42701</c:v>
                </c:pt>
                <c:pt idx="10370">
                  <c:v>42604</c:v>
                </c:pt>
                <c:pt idx="10371">
                  <c:v>42506</c:v>
                </c:pt>
                <c:pt idx="10372">
                  <c:v>42408</c:v>
                </c:pt>
                <c:pt idx="10373">
                  <c:v>42310</c:v>
                </c:pt>
                <c:pt idx="10374">
                  <c:v>42212</c:v>
                </c:pt>
                <c:pt idx="10375">
                  <c:v>42115</c:v>
                </c:pt>
                <c:pt idx="10376">
                  <c:v>42017</c:v>
                </c:pt>
                <c:pt idx="10377">
                  <c:v>41854</c:v>
                </c:pt>
                <c:pt idx="10378">
                  <c:v>41756</c:v>
                </c:pt>
                <c:pt idx="10379">
                  <c:v>40778</c:v>
                </c:pt>
                <c:pt idx="10380">
                  <c:v>40680</c:v>
                </c:pt>
                <c:pt idx="10381">
                  <c:v>46353</c:v>
                </c:pt>
                <c:pt idx="10382">
                  <c:v>46251</c:v>
                </c:pt>
                <c:pt idx="10383">
                  <c:v>45945</c:v>
                </c:pt>
                <c:pt idx="10384">
                  <c:v>45741</c:v>
                </c:pt>
                <c:pt idx="10385">
                  <c:v>45639</c:v>
                </c:pt>
                <c:pt idx="10386">
                  <c:v>45537</c:v>
                </c:pt>
                <c:pt idx="10387">
                  <c:v>45143</c:v>
                </c:pt>
                <c:pt idx="10388">
                  <c:v>45041</c:v>
                </c:pt>
                <c:pt idx="10389">
                  <c:v>44939</c:v>
                </c:pt>
                <c:pt idx="10390">
                  <c:v>44837</c:v>
                </c:pt>
                <c:pt idx="10391">
                  <c:v>44735</c:v>
                </c:pt>
                <c:pt idx="10392">
                  <c:v>44633</c:v>
                </c:pt>
                <c:pt idx="10393">
                  <c:v>44531</c:v>
                </c:pt>
                <c:pt idx="10394">
                  <c:v>44429</c:v>
                </c:pt>
                <c:pt idx="10395">
                  <c:v>44327</c:v>
                </c:pt>
                <c:pt idx="10396">
                  <c:v>44225</c:v>
                </c:pt>
                <c:pt idx="10397">
                  <c:v>44123</c:v>
                </c:pt>
                <c:pt idx="10398">
                  <c:v>43932</c:v>
                </c:pt>
                <c:pt idx="10399">
                  <c:v>43831</c:v>
                </c:pt>
                <c:pt idx="10400">
                  <c:v>43729</c:v>
                </c:pt>
                <c:pt idx="10401">
                  <c:v>43627</c:v>
                </c:pt>
                <c:pt idx="10402">
                  <c:v>43525</c:v>
                </c:pt>
                <c:pt idx="10403">
                  <c:v>43423</c:v>
                </c:pt>
                <c:pt idx="10404">
                  <c:v>43321</c:v>
                </c:pt>
                <c:pt idx="10405">
                  <c:v>43219</c:v>
                </c:pt>
                <c:pt idx="10406">
                  <c:v>43117</c:v>
                </c:pt>
                <c:pt idx="10407">
                  <c:v>43015</c:v>
                </c:pt>
                <c:pt idx="10408">
                  <c:v>42913</c:v>
                </c:pt>
                <c:pt idx="10409">
                  <c:v>42811</c:v>
                </c:pt>
                <c:pt idx="10410">
                  <c:v>42709</c:v>
                </c:pt>
                <c:pt idx="10411">
                  <c:v>42620</c:v>
                </c:pt>
                <c:pt idx="10412">
                  <c:v>42518</c:v>
                </c:pt>
                <c:pt idx="10413">
                  <c:v>42416</c:v>
                </c:pt>
                <c:pt idx="10414">
                  <c:v>42314</c:v>
                </c:pt>
                <c:pt idx="10415">
                  <c:v>42212</c:v>
                </c:pt>
                <c:pt idx="10416">
                  <c:v>42110</c:v>
                </c:pt>
                <c:pt idx="10417">
                  <c:v>42008</c:v>
                </c:pt>
                <c:pt idx="10418">
                  <c:v>41906</c:v>
                </c:pt>
                <c:pt idx="10419">
                  <c:v>41804</c:v>
                </c:pt>
                <c:pt idx="10420">
                  <c:v>41702</c:v>
                </c:pt>
                <c:pt idx="10421">
                  <c:v>41600</c:v>
                </c:pt>
                <c:pt idx="10422">
                  <c:v>41498</c:v>
                </c:pt>
                <c:pt idx="10423">
                  <c:v>41396</c:v>
                </c:pt>
                <c:pt idx="10424">
                  <c:v>41294</c:v>
                </c:pt>
                <c:pt idx="10425">
                  <c:v>41206</c:v>
                </c:pt>
                <c:pt idx="10426">
                  <c:v>41104</c:v>
                </c:pt>
                <c:pt idx="10427">
                  <c:v>40084</c:v>
                </c:pt>
                <c:pt idx="10428">
                  <c:v>39982</c:v>
                </c:pt>
                <c:pt idx="10429">
                  <c:v>45379</c:v>
                </c:pt>
                <c:pt idx="10430">
                  <c:v>45277</c:v>
                </c:pt>
                <c:pt idx="10431">
                  <c:v>44971</c:v>
                </c:pt>
                <c:pt idx="10432">
                  <c:v>44768</c:v>
                </c:pt>
                <c:pt idx="10433">
                  <c:v>44666</c:v>
                </c:pt>
                <c:pt idx="10434">
                  <c:v>44564</c:v>
                </c:pt>
                <c:pt idx="10435">
                  <c:v>44197</c:v>
                </c:pt>
                <c:pt idx="10436">
                  <c:v>44095</c:v>
                </c:pt>
                <c:pt idx="10437">
                  <c:v>43993</c:v>
                </c:pt>
                <c:pt idx="10438">
                  <c:v>43891</c:v>
                </c:pt>
                <c:pt idx="10439">
                  <c:v>43789</c:v>
                </c:pt>
                <c:pt idx="10440">
                  <c:v>43688</c:v>
                </c:pt>
                <c:pt idx="10441">
                  <c:v>43586</c:v>
                </c:pt>
                <c:pt idx="10442">
                  <c:v>43484</c:v>
                </c:pt>
                <c:pt idx="10443">
                  <c:v>43382</c:v>
                </c:pt>
                <c:pt idx="10444">
                  <c:v>43280</c:v>
                </c:pt>
                <c:pt idx="10445">
                  <c:v>43179</c:v>
                </c:pt>
                <c:pt idx="10446">
                  <c:v>43015</c:v>
                </c:pt>
                <c:pt idx="10447">
                  <c:v>42913</c:v>
                </c:pt>
                <c:pt idx="10448">
                  <c:v>42811</c:v>
                </c:pt>
                <c:pt idx="10449">
                  <c:v>42709</c:v>
                </c:pt>
                <c:pt idx="10450">
                  <c:v>42607</c:v>
                </c:pt>
                <c:pt idx="10451">
                  <c:v>42506</c:v>
                </c:pt>
                <c:pt idx="10452">
                  <c:v>42404</c:v>
                </c:pt>
                <c:pt idx="10453">
                  <c:v>42302</c:v>
                </c:pt>
                <c:pt idx="10454">
                  <c:v>42200</c:v>
                </c:pt>
                <c:pt idx="10455">
                  <c:v>42098</c:v>
                </c:pt>
                <c:pt idx="10456">
                  <c:v>41997</c:v>
                </c:pt>
                <c:pt idx="10457">
                  <c:v>41895</c:v>
                </c:pt>
                <c:pt idx="10458">
                  <c:v>41793</c:v>
                </c:pt>
                <c:pt idx="10459">
                  <c:v>41731</c:v>
                </c:pt>
                <c:pt idx="10460">
                  <c:v>41629</c:v>
                </c:pt>
                <c:pt idx="10461">
                  <c:v>41527</c:v>
                </c:pt>
                <c:pt idx="10462">
                  <c:v>41425</c:v>
                </c:pt>
                <c:pt idx="10463">
                  <c:v>41324</c:v>
                </c:pt>
                <c:pt idx="10464">
                  <c:v>41222</c:v>
                </c:pt>
                <c:pt idx="10465">
                  <c:v>41120</c:v>
                </c:pt>
                <c:pt idx="10466">
                  <c:v>41018</c:v>
                </c:pt>
                <c:pt idx="10467">
                  <c:v>40916</c:v>
                </c:pt>
                <c:pt idx="10468">
                  <c:v>40815</c:v>
                </c:pt>
                <c:pt idx="10469">
                  <c:v>40713</c:v>
                </c:pt>
                <c:pt idx="10470">
                  <c:v>40611</c:v>
                </c:pt>
                <c:pt idx="10471">
                  <c:v>40509</c:v>
                </c:pt>
                <c:pt idx="10472">
                  <c:v>40407</c:v>
                </c:pt>
                <c:pt idx="10473">
                  <c:v>40345</c:v>
                </c:pt>
                <c:pt idx="10474">
                  <c:v>40243</c:v>
                </c:pt>
                <c:pt idx="10475">
                  <c:v>39225</c:v>
                </c:pt>
                <c:pt idx="10476">
                  <c:v>39124</c:v>
                </c:pt>
                <c:pt idx="10477">
                  <c:v>42444</c:v>
                </c:pt>
                <c:pt idx="10478">
                  <c:v>42348</c:v>
                </c:pt>
                <c:pt idx="10479">
                  <c:v>42061</c:v>
                </c:pt>
                <c:pt idx="10480">
                  <c:v>41870</c:v>
                </c:pt>
                <c:pt idx="10481">
                  <c:v>41774</c:v>
                </c:pt>
                <c:pt idx="10482">
                  <c:v>41678</c:v>
                </c:pt>
                <c:pt idx="10483">
                  <c:v>41339</c:v>
                </c:pt>
                <c:pt idx="10484">
                  <c:v>41244</c:v>
                </c:pt>
                <c:pt idx="10485">
                  <c:v>41148</c:v>
                </c:pt>
                <c:pt idx="10486">
                  <c:v>41052</c:v>
                </c:pt>
                <c:pt idx="10487">
                  <c:v>40956</c:v>
                </c:pt>
                <c:pt idx="10488">
                  <c:v>40861</c:v>
                </c:pt>
                <c:pt idx="10489">
                  <c:v>40765</c:v>
                </c:pt>
                <c:pt idx="10490">
                  <c:v>40669</c:v>
                </c:pt>
                <c:pt idx="10491">
                  <c:v>40574</c:v>
                </c:pt>
                <c:pt idx="10492">
                  <c:v>40478</c:v>
                </c:pt>
                <c:pt idx="10493">
                  <c:v>40382</c:v>
                </c:pt>
                <c:pt idx="10494">
                  <c:v>40235</c:v>
                </c:pt>
                <c:pt idx="10495">
                  <c:v>40139</c:v>
                </c:pt>
                <c:pt idx="10496">
                  <c:v>40043</c:v>
                </c:pt>
                <c:pt idx="10497">
                  <c:v>39947</c:v>
                </c:pt>
                <c:pt idx="10498">
                  <c:v>39852</c:v>
                </c:pt>
                <c:pt idx="10499">
                  <c:v>39756</c:v>
                </c:pt>
                <c:pt idx="10500">
                  <c:v>39660</c:v>
                </c:pt>
                <c:pt idx="10501">
                  <c:v>39565</c:v>
                </c:pt>
                <c:pt idx="10502">
                  <c:v>39469</c:v>
                </c:pt>
                <c:pt idx="10503">
                  <c:v>39373</c:v>
                </c:pt>
                <c:pt idx="10504">
                  <c:v>39277</c:v>
                </c:pt>
                <c:pt idx="10505">
                  <c:v>39182</c:v>
                </c:pt>
                <c:pt idx="10506">
                  <c:v>39086</c:v>
                </c:pt>
                <c:pt idx="10507">
                  <c:v>39034</c:v>
                </c:pt>
                <c:pt idx="10508">
                  <c:v>38938</c:v>
                </c:pt>
                <c:pt idx="10509">
                  <c:v>38843</c:v>
                </c:pt>
                <c:pt idx="10510">
                  <c:v>38747</c:v>
                </c:pt>
                <c:pt idx="10511">
                  <c:v>38651</c:v>
                </c:pt>
                <c:pt idx="10512">
                  <c:v>38555</c:v>
                </c:pt>
                <c:pt idx="10513">
                  <c:v>38460</c:v>
                </c:pt>
                <c:pt idx="10514">
                  <c:v>38364</c:v>
                </c:pt>
                <c:pt idx="10515">
                  <c:v>38268</c:v>
                </c:pt>
                <c:pt idx="10516">
                  <c:v>38173</c:v>
                </c:pt>
                <c:pt idx="10517">
                  <c:v>38077</c:v>
                </c:pt>
                <c:pt idx="10518">
                  <c:v>37981</c:v>
                </c:pt>
                <c:pt idx="10519">
                  <c:v>37885</c:v>
                </c:pt>
                <c:pt idx="10520">
                  <c:v>37790</c:v>
                </c:pt>
                <c:pt idx="10521">
                  <c:v>37738</c:v>
                </c:pt>
                <c:pt idx="10522">
                  <c:v>37642</c:v>
                </c:pt>
                <c:pt idx="10523">
                  <c:v>36685</c:v>
                </c:pt>
                <c:pt idx="10524">
                  <c:v>36589</c:v>
                </c:pt>
                <c:pt idx="10525">
                  <c:v>45809</c:v>
                </c:pt>
                <c:pt idx="10526">
                  <c:v>45722</c:v>
                </c:pt>
                <c:pt idx="10527">
                  <c:v>45460</c:v>
                </c:pt>
                <c:pt idx="10528">
                  <c:v>45285</c:v>
                </c:pt>
                <c:pt idx="10529">
                  <c:v>45198</c:v>
                </c:pt>
                <c:pt idx="10530">
                  <c:v>45111</c:v>
                </c:pt>
                <c:pt idx="10531">
                  <c:v>44593</c:v>
                </c:pt>
                <c:pt idx="10532">
                  <c:v>44506</c:v>
                </c:pt>
                <c:pt idx="10533">
                  <c:v>44418</c:v>
                </c:pt>
                <c:pt idx="10534">
                  <c:v>44331</c:v>
                </c:pt>
                <c:pt idx="10535">
                  <c:v>44244</c:v>
                </c:pt>
                <c:pt idx="10536">
                  <c:v>44156</c:v>
                </c:pt>
                <c:pt idx="10537">
                  <c:v>44069</c:v>
                </c:pt>
                <c:pt idx="10538">
                  <c:v>43982</c:v>
                </c:pt>
                <c:pt idx="10539">
                  <c:v>43894</c:v>
                </c:pt>
                <c:pt idx="10540">
                  <c:v>43807</c:v>
                </c:pt>
                <c:pt idx="10541">
                  <c:v>43720</c:v>
                </c:pt>
                <c:pt idx="10542">
                  <c:v>43377</c:v>
                </c:pt>
                <c:pt idx="10543">
                  <c:v>43289</c:v>
                </c:pt>
                <c:pt idx="10544">
                  <c:v>43202</c:v>
                </c:pt>
                <c:pt idx="10545">
                  <c:v>43115</c:v>
                </c:pt>
                <c:pt idx="10546">
                  <c:v>43027</c:v>
                </c:pt>
                <c:pt idx="10547">
                  <c:v>42940</c:v>
                </c:pt>
                <c:pt idx="10548">
                  <c:v>42853</c:v>
                </c:pt>
                <c:pt idx="10549">
                  <c:v>42765</c:v>
                </c:pt>
                <c:pt idx="10550">
                  <c:v>42678</c:v>
                </c:pt>
                <c:pt idx="10551">
                  <c:v>42591</c:v>
                </c:pt>
                <c:pt idx="10552">
                  <c:v>42503</c:v>
                </c:pt>
                <c:pt idx="10553">
                  <c:v>42416</c:v>
                </c:pt>
                <c:pt idx="10554">
                  <c:v>42329</c:v>
                </c:pt>
                <c:pt idx="10555">
                  <c:v>42073</c:v>
                </c:pt>
                <c:pt idx="10556">
                  <c:v>41986</c:v>
                </c:pt>
                <c:pt idx="10557">
                  <c:v>41898</c:v>
                </c:pt>
                <c:pt idx="10558">
                  <c:v>41811</c:v>
                </c:pt>
                <c:pt idx="10559">
                  <c:v>41724</c:v>
                </c:pt>
                <c:pt idx="10560">
                  <c:v>41636</c:v>
                </c:pt>
                <c:pt idx="10561">
                  <c:v>41549</c:v>
                </c:pt>
                <c:pt idx="10562">
                  <c:v>41462</c:v>
                </c:pt>
                <c:pt idx="10563">
                  <c:v>41374</c:v>
                </c:pt>
                <c:pt idx="10564">
                  <c:v>41287</c:v>
                </c:pt>
                <c:pt idx="10565">
                  <c:v>41200</c:v>
                </c:pt>
                <c:pt idx="10566">
                  <c:v>41112</c:v>
                </c:pt>
                <c:pt idx="10567">
                  <c:v>41025</c:v>
                </c:pt>
                <c:pt idx="10568">
                  <c:v>40938</c:v>
                </c:pt>
                <c:pt idx="10569">
                  <c:v>40682</c:v>
                </c:pt>
                <c:pt idx="10570">
                  <c:v>40595</c:v>
                </c:pt>
                <c:pt idx="10571">
                  <c:v>39721</c:v>
                </c:pt>
                <c:pt idx="10572">
                  <c:v>39634</c:v>
                </c:pt>
                <c:pt idx="10573">
                  <c:v>47102</c:v>
                </c:pt>
                <c:pt idx="10574">
                  <c:v>47004</c:v>
                </c:pt>
                <c:pt idx="10575">
                  <c:v>46711</c:v>
                </c:pt>
                <c:pt idx="10576">
                  <c:v>46515</c:v>
                </c:pt>
                <c:pt idx="10577">
                  <c:v>46417</c:v>
                </c:pt>
                <c:pt idx="10578">
                  <c:v>46320</c:v>
                </c:pt>
                <c:pt idx="10579">
                  <c:v>45863</c:v>
                </c:pt>
                <c:pt idx="10580">
                  <c:v>45765</c:v>
                </c:pt>
                <c:pt idx="10581">
                  <c:v>45668</c:v>
                </c:pt>
                <c:pt idx="10582">
                  <c:v>45570</c:v>
                </c:pt>
                <c:pt idx="10583">
                  <c:v>45472</c:v>
                </c:pt>
                <c:pt idx="10584">
                  <c:v>45374</c:v>
                </c:pt>
                <c:pt idx="10585">
                  <c:v>45277</c:v>
                </c:pt>
                <c:pt idx="10586">
                  <c:v>45179</c:v>
                </c:pt>
                <c:pt idx="10587">
                  <c:v>45081</c:v>
                </c:pt>
                <c:pt idx="10588">
                  <c:v>44983</c:v>
                </c:pt>
                <c:pt idx="10589">
                  <c:v>44885</c:v>
                </c:pt>
                <c:pt idx="10590">
                  <c:v>44625</c:v>
                </c:pt>
                <c:pt idx="10591">
                  <c:v>44527</c:v>
                </c:pt>
                <c:pt idx="10592">
                  <c:v>44429</c:v>
                </c:pt>
                <c:pt idx="10593">
                  <c:v>44331</c:v>
                </c:pt>
                <c:pt idx="10594">
                  <c:v>44233</c:v>
                </c:pt>
                <c:pt idx="10595">
                  <c:v>44136</c:v>
                </c:pt>
                <c:pt idx="10596">
                  <c:v>44038</c:v>
                </c:pt>
                <c:pt idx="10597">
                  <c:v>43940</c:v>
                </c:pt>
                <c:pt idx="10598">
                  <c:v>43842</c:v>
                </c:pt>
                <c:pt idx="10599">
                  <c:v>43744</c:v>
                </c:pt>
                <c:pt idx="10600">
                  <c:v>43647</c:v>
                </c:pt>
                <c:pt idx="10601">
                  <c:v>43549</c:v>
                </c:pt>
                <c:pt idx="10602">
                  <c:v>43451</c:v>
                </c:pt>
                <c:pt idx="10603">
                  <c:v>43288</c:v>
                </c:pt>
                <c:pt idx="10604">
                  <c:v>43190</c:v>
                </c:pt>
                <c:pt idx="10605">
                  <c:v>43093</c:v>
                </c:pt>
                <c:pt idx="10606">
                  <c:v>42995</c:v>
                </c:pt>
                <c:pt idx="10607">
                  <c:v>42897</c:v>
                </c:pt>
                <c:pt idx="10608">
                  <c:v>42799</c:v>
                </c:pt>
                <c:pt idx="10609">
                  <c:v>42701</c:v>
                </c:pt>
                <c:pt idx="10610">
                  <c:v>42604</c:v>
                </c:pt>
                <c:pt idx="10611">
                  <c:v>42506</c:v>
                </c:pt>
                <c:pt idx="10612">
                  <c:v>42408</c:v>
                </c:pt>
                <c:pt idx="10613">
                  <c:v>42310</c:v>
                </c:pt>
                <c:pt idx="10614">
                  <c:v>42212</c:v>
                </c:pt>
                <c:pt idx="10615">
                  <c:v>42115</c:v>
                </c:pt>
                <c:pt idx="10616">
                  <c:v>42017</c:v>
                </c:pt>
                <c:pt idx="10617">
                  <c:v>41854</c:v>
                </c:pt>
                <c:pt idx="10618">
                  <c:v>41756</c:v>
                </c:pt>
                <c:pt idx="10619">
                  <c:v>40778</c:v>
                </c:pt>
                <c:pt idx="10620">
                  <c:v>40680</c:v>
                </c:pt>
                <c:pt idx="10621">
                  <c:v>46353</c:v>
                </c:pt>
                <c:pt idx="10622">
                  <c:v>46251</c:v>
                </c:pt>
                <c:pt idx="10623">
                  <c:v>45945</c:v>
                </c:pt>
                <c:pt idx="10624">
                  <c:v>45741</c:v>
                </c:pt>
                <c:pt idx="10625">
                  <c:v>45639</c:v>
                </c:pt>
                <c:pt idx="10626">
                  <c:v>45537</c:v>
                </c:pt>
                <c:pt idx="10627">
                  <c:v>45143</c:v>
                </c:pt>
                <c:pt idx="10628">
                  <c:v>45041</c:v>
                </c:pt>
                <c:pt idx="10629">
                  <c:v>44939</c:v>
                </c:pt>
                <c:pt idx="10630">
                  <c:v>44837</c:v>
                </c:pt>
                <c:pt idx="10631">
                  <c:v>44735</c:v>
                </c:pt>
                <c:pt idx="10632">
                  <c:v>44633</c:v>
                </c:pt>
                <c:pt idx="10633">
                  <c:v>44531</c:v>
                </c:pt>
                <c:pt idx="10634">
                  <c:v>44429</c:v>
                </c:pt>
                <c:pt idx="10635">
                  <c:v>44327</c:v>
                </c:pt>
                <c:pt idx="10636">
                  <c:v>44225</c:v>
                </c:pt>
                <c:pt idx="10637">
                  <c:v>44123</c:v>
                </c:pt>
                <c:pt idx="10638">
                  <c:v>43932</c:v>
                </c:pt>
                <c:pt idx="10639">
                  <c:v>43831</c:v>
                </c:pt>
                <c:pt idx="10640">
                  <c:v>43729</c:v>
                </c:pt>
                <c:pt idx="10641">
                  <c:v>43627</c:v>
                </c:pt>
                <c:pt idx="10642">
                  <c:v>43525</c:v>
                </c:pt>
                <c:pt idx="10643">
                  <c:v>43423</c:v>
                </c:pt>
                <c:pt idx="10644">
                  <c:v>43321</c:v>
                </c:pt>
                <c:pt idx="10645">
                  <c:v>43219</c:v>
                </c:pt>
                <c:pt idx="10646">
                  <c:v>43117</c:v>
                </c:pt>
                <c:pt idx="10647">
                  <c:v>43015</c:v>
                </c:pt>
                <c:pt idx="10648">
                  <c:v>42913</c:v>
                </c:pt>
                <c:pt idx="10649">
                  <c:v>42811</c:v>
                </c:pt>
                <c:pt idx="10650">
                  <c:v>42709</c:v>
                </c:pt>
                <c:pt idx="10651">
                  <c:v>42620</c:v>
                </c:pt>
                <c:pt idx="10652">
                  <c:v>42518</c:v>
                </c:pt>
                <c:pt idx="10653">
                  <c:v>42416</c:v>
                </c:pt>
                <c:pt idx="10654">
                  <c:v>42314</c:v>
                </c:pt>
                <c:pt idx="10655">
                  <c:v>42212</c:v>
                </c:pt>
                <c:pt idx="10656">
                  <c:v>42110</c:v>
                </c:pt>
                <c:pt idx="10657">
                  <c:v>42008</c:v>
                </c:pt>
                <c:pt idx="10658">
                  <c:v>41906</c:v>
                </c:pt>
                <c:pt idx="10659">
                  <c:v>41804</c:v>
                </c:pt>
                <c:pt idx="10660">
                  <c:v>41702</c:v>
                </c:pt>
                <c:pt idx="10661">
                  <c:v>41600</c:v>
                </c:pt>
                <c:pt idx="10662">
                  <c:v>41498</c:v>
                </c:pt>
                <c:pt idx="10663">
                  <c:v>41396</c:v>
                </c:pt>
                <c:pt idx="10664">
                  <c:v>41294</c:v>
                </c:pt>
                <c:pt idx="10665">
                  <c:v>41206</c:v>
                </c:pt>
                <c:pt idx="10666">
                  <c:v>41104</c:v>
                </c:pt>
                <c:pt idx="10667">
                  <c:v>40084</c:v>
                </c:pt>
                <c:pt idx="10668">
                  <c:v>39982</c:v>
                </c:pt>
                <c:pt idx="10669">
                  <c:v>45379</c:v>
                </c:pt>
                <c:pt idx="10670">
                  <c:v>45277</c:v>
                </c:pt>
                <c:pt idx="10671">
                  <c:v>44971</c:v>
                </c:pt>
                <c:pt idx="10672">
                  <c:v>44768</c:v>
                </c:pt>
                <c:pt idx="10673">
                  <c:v>44666</c:v>
                </c:pt>
                <c:pt idx="10674">
                  <c:v>44564</c:v>
                </c:pt>
                <c:pt idx="10675">
                  <c:v>44197</c:v>
                </c:pt>
                <c:pt idx="10676">
                  <c:v>44095</c:v>
                </c:pt>
                <c:pt idx="10677">
                  <c:v>43993</c:v>
                </c:pt>
                <c:pt idx="10678">
                  <c:v>43891</c:v>
                </c:pt>
                <c:pt idx="10679">
                  <c:v>43789</c:v>
                </c:pt>
                <c:pt idx="10680">
                  <c:v>43688</c:v>
                </c:pt>
                <c:pt idx="10681">
                  <c:v>43586</c:v>
                </c:pt>
                <c:pt idx="10682">
                  <c:v>43484</c:v>
                </c:pt>
                <c:pt idx="10683">
                  <c:v>43382</c:v>
                </c:pt>
                <c:pt idx="10684">
                  <c:v>43280</c:v>
                </c:pt>
                <c:pt idx="10685">
                  <c:v>43179</c:v>
                </c:pt>
                <c:pt idx="10686">
                  <c:v>43015</c:v>
                </c:pt>
                <c:pt idx="10687">
                  <c:v>42913</c:v>
                </c:pt>
                <c:pt idx="10688">
                  <c:v>42811</c:v>
                </c:pt>
                <c:pt idx="10689">
                  <c:v>42709</c:v>
                </c:pt>
                <c:pt idx="10690">
                  <c:v>42607</c:v>
                </c:pt>
                <c:pt idx="10691">
                  <c:v>42506</c:v>
                </c:pt>
                <c:pt idx="10692">
                  <c:v>42404</c:v>
                </c:pt>
                <c:pt idx="10693">
                  <c:v>42302</c:v>
                </c:pt>
                <c:pt idx="10694">
                  <c:v>42200</c:v>
                </c:pt>
                <c:pt idx="10695">
                  <c:v>42098</c:v>
                </c:pt>
                <c:pt idx="10696">
                  <c:v>41997</c:v>
                </c:pt>
                <c:pt idx="10697">
                  <c:v>41895</c:v>
                </c:pt>
                <c:pt idx="10698">
                  <c:v>41793</c:v>
                </c:pt>
                <c:pt idx="10699">
                  <c:v>41731</c:v>
                </c:pt>
                <c:pt idx="10700">
                  <c:v>41629</c:v>
                </c:pt>
                <c:pt idx="10701">
                  <c:v>41527</c:v>
                </c:pt>
                <c:pt idx="10702">
                  <c:v>41425</c:v>
                </c:pt>
                <c:pt idx="10703">
                  <c:v>41324</c:v>
                </c:pt>
                <c:pt idx="10704">
                  <c:v>41222</c:v>
                </c:pt>
                <c:pt idx="10705">
                  <c:v>41120</c:v>
                </c:pt>
                <c:pt idx="10706">
                  <c:v>41018</c:v>
                </c:pt>
                <c:pt idx="10707">
                  <c:v>40916</c:v>
                </c:pt>
                <c:pt idx="10708">
                  <c:v>40815</c:v>
                </c:pt>
                <c:pt idx="10709">
                  <c:v>40713</c:v>
                </c:pt>
                <c:pt idx="10710">
                  <c:v>40611</c:v>
                </c:pt>
                <c:pt idx="10711">
                  <c:v>40509</c:v>
                </c:pt>
                <c:pt idx="10712">
                  <c:v>40407</c:v>
                </c:pt>
                <c:pt idx="10713">
                  <c:v>40345</c:v>
                </c:pt>
                <c:pt idx="10714">
                  <c:v>40243</c:v>
                </c:pt>
                <c:pt idx="10715">
                  <c:v>39225</c:v>
                </c:pt>
                <c:pt idx="10716">
                  <c:v>39124</c:v>
                </c:pt>
                <c:pt idx="10717">
                  <c:v>42444</c:v>
                </c:pt>
                <c:pt idx="10718">
                  <c:v>42348</c:v>
                </c:pt>
                <c:pt idx="10719">
                  <c:v>42061</c:v>
                </c:pt>
                <c:pt idx="10720">
                  <c:v>41870</c:v>
                </c:pt>
                <c:pt idx="10721">
                  <c:v>41774</c:v>
                </c:pt>
                <c:pt idx="10722">
                  <c:v>41678</c:v>
                </c:pt>
                <c:pt idx="10723">
                  <c:v>41339</c:v>
                </c:pt>
                <c:pt idx="10724">
                  <c:v>41244</c:v>
                </c:pt>
                <c:pt idx="10725">
                  <c:v>41148</c:v>
                </c:pt>
                <c:pt idx="10726">
                  <c:v>41052</c:v>
                </c:pt>
                <c:pt idx="10727">
                  <c:v>40956</c:v>
                </c:pt>
                <c:pt idx="10728">
                  <c:v>40861</c:v>
                </c:pt>
                <c:pt idx="10729">
                  <c:v>40765</c:v>
                </c:pt>
                <c:pt idx="10730">
                  <c:v>40669</c:v>
                </c:pt>
                <c:pt idx="10731">
                  <c:v>40574</c:v>
                </c:pt>
                <c:pt idx="10732">
                  <c:v>40478</c:v>
                </c:pt>
                <c:pt idx="10733">
                  <c:v>40382</c:v>
                </c:pt>
                <c:pt idx="10734">
                  <c:v>40235</c:v>
                </c:pt>
                <c:pt idx="10735">
                  <c:v>40139</c:v>
                </c:pt>
                <c:pt idx="10736">
                  <c:v>40043</c:v>
                </c:pt>
                <c:pt idx="10737">
                  <c:v>39947</c:v>
                </c:pt>
                <c:pt idx="10738">
                  <c:v>39852</c:v>
                </c:pt>
                <c:pt idx="10739">
                  <c:v>39756</c:v>
                </c:pt>
                <c:pt idx="10740">
                  <c:v>39660</c:v>
                </c:pt>
                <c:pt idx="10741">
                  <c:v>39565</c:v>
                </c:pt>
                <c:pt idx="10742">
                  <c:v>39469</c:v>
                </c:pt>
                <c:pt idx="10743">
                  <c:v>39373</c:v>
                </c:pt>
                <c:pt idx="10744">
                  <c:v>39277</c:v>
                </c:pt>
                <c:pt idx="10745">
                  <c:v>39182</c:v>
                </c:pt>
                <c:pt idx="10746">
                  <c:v>39086</c:v>
                </c:pt>
                <c:pt idx="10747">
                  <c:v>39034</c:v>
                </c:pt>
                <c:pt idx="10748">
                  <c:v>38938</c:v>
                </c:pt>
                <c:pt idx="10749">
                  <c:v>38843</c:v>
                </c:pt>
                <c:pt idx="10750">
                  <c:v>38747</c:v>
                </c:pt>
                <c:pt idx="10751">
                  <c:v>38651</c:v>
                </c:pt>
                <c:pt idx="10752">
                  <c:v>38555</c:v>
                </c:pt>
                <c:pt idx="10753">
                  <c:v>38460</c:v>
                </c:pt>
                <c:pt idx="10754">
                  <c:v>38364</c:v>
                </c:pt>
                <c:pt idx="10755">
                  <c:v>38268</c:v>
                </c:pt>
                <c:pt idx="10756">
                  <c:v>38173</c:v>
                </c:pt>
                <c:pt idx="10757">
                  <c:v>38077</c:v>
                </c:pt>
                <c:pt idx="10758">
                  <c:v>37981</c:v>
                </c:pt>
                <c:pt idx="10759">
                  <c:v>37885</c:v>
                </c:pt>
                <c:pt idx="10760">
                  <c:v>37790</c:v>
                </c:pt>
                <c:pt idx="10761">
                  <c:v>37738</c:v>
                </c:pt>
                <c:pt idx="10762">
                  <c:v>37642</c:v>
                </c:pt>
                <c:pt idx="10763">
                  <c:v>36685</c:v>
                </c:pt>
                <c:pt idx="10764">
                  <c:v>36589</c:v>
                </c:pt>
                <c:pt idx="10765">
                  <c:v>43924</c:v>
                </c:pt>
                <c:pt idx="10766">
                  <c:v>43835</c:v>
                </c:pt>
                <c:pt idx="10767">
                  <c:v>43747</c:v>
                </c:pt>
                <c:pt idx="10768">
                  <c:v>43658</c:v>
                </c:pt>
                <c:pt idx="10769">
                  <c:v>43570</c:v>
                </c:pt>
                <c:pt idx="10770">
                  <c:v>43481</c:v>
                </c:pt>
                <c:pt idx="10771">
                  <c:v>43393</c:v>
                </c:pt>
                <c:pt idx="10772">
                  <c:v>43305</c:v>
                </c:pt>
                <c:pt idx="10773">
                  <c:v>43216</c:v>
                </c:pt>
                <c:pt idx="10774">
                  <c:v>42729</c:v>
                </c:pt>
                <c:pt idx="10775">
                  <c:v>42641</c:v>
                </c:pt>
                <c:pt idx="10776">
                  <c:v>42552</c:v>
                </c:pt>
                <c:pt idx="10777">
                  <c:v>42464</c:v>
                </c:pt>
                <c:pt idx="10778">
                  <c:v>42376</c:v>
                </c:pt>
                <c:pt idx="10779">
                  <c:v>42287</c:v>
                </c:pt>
                <c:pt idx="10780">
                  <c:v>42199</c:v>
                </c:pt>
                <c:pt idx="10781">
                  <c:v>42110</c:v>
                </c:pt>
                <c:pt idx="10782">
                  <c:v>42022</c:v>
                </c:pt>
                <c:pt idx="10783">
                  <c:v>41933</c:v>
                </c:pt>
                <c:pt idx="10784">
                  <c:v>41845</c:v>
                </c:pt>
                <c:pt idx="10785">
                  <c:v>41757</c:v>
                </c:pt>
                <c:pt idx="10786">
                  <c:v>41535</c:v>
                </c:pt>
                <c:pt idx="10787">
                  <c:v>41446</c:v>
                </c:pt>
                <c:pt idx="10788">
                  <c:v>41358</c:v>
                </c:pt>
                <c:pt idx="10789">
                  <c:v>41270</c:v>
                </c:pt>
                <c:pt idx="10790">
                  <c:v>41181</c:v>
                </c:pt>
                <c:pt idx="10791">
                  <c:v>41093</c:v>
                </c:pt>
                <c:pt idx="10792">
                  <c:v>41004</c:v>
                </c:pt>
                <c:pt idx="10793">
                  <c:v>40916</c:v>
                </c:pt>
                <c:pt idx="10794">
                  <c:v>40828</c:v>
                </c:pt>
                <c:pt idx="10795">
                  <c:v>40739</c:v>
                </c:pt>
                <c:pt idx="10796">
                  <c:v>40651</c:v>
                </c:pt>
                <c:pt idx="10797">
                  <c:v>40474</c:v>
                </c:pt>
                <c:pt idx="10798">
                  <c:v>40385</c:v>
                </c:pt>
                <c:pt idx="10799">
                  <c:v>40252</c:v>
                </c:pt>
                <c:pt idx="10800">
                  <c:v>40164</c:v>
                </c:pt>
                <c:pt idx="10801">
                  <c:v>40075</c:v>
                </c:pt>
                <c:pt idx="10802">
                  <c:v>39987</c:v>
                </c:pt>
                <c:pt idx="10803">
                  <c:v>39898</c:v>
                </c:pt>
                <c:pt idx="10804">
                  <c:v>39810</c:v>
                </c:pt>
                <c:pt idx="10805">
                  <c:v>39722</c:v>
                </c:pt>
                <c:pt idx="10806">
                  <c:v>39279</c:v>
                </c:pt>
                <c:pt idx="10807">
                  <c:v>39191</c:v>
                </c:pt>
                <c:pt idx="10808">
                  <c:v>39103</c:v>
                </c:pt>
                <c:pt idx="10809">
                  <c:v>38881</c:v>
                </c:pt>
                <c:pt idx="10810">
                  <c:v>38792</c:v>
                </c:pt>
                <c:pt idx="10811">
                  <c:v>45115</c:v>
                </c:pt>
                <c:pt idx="10812">
                  <c:v>45017</c:v>
                </c:pt>
                <c:pt idx="10813">
                  <c:v>44919</c:v>
                </c:pt>
                <c:pt idx="10814">
                  <c:v>44821</c:v>
                </c:pt>
                <c:pt idx="10815">
                  <c:v>44723</c:v>
                </c:pt>
                <c:pt idx="10816">
                  <c:v>44625</c:v>
                </c:pt>
                <c:pt idx="10817">
                  <c:v>44527</c:v>
                </c:pt>
                <c:pt idx="10818">
                  <c:v>44429</c:v>
                </c:pt>
                <c:pt idx="10819">
                  <c:v>44331</c:v>
                </c:pt>
                <c:pt idx="10820">
                  <c:v>43900</c:v>
                </c:pt>
                <c:pt idx="10821">
                  <c:v>43802</c:v>
                </c:pt>
                <c:pt idx="10822">
                  <c:v>43704</c:v>
                </c:pt>
                <c:pt idx="10823">
                  <c:v>43606</c:v>
                </c:pt>
                <c:pt idx="10824">
                  <c:v>43508</c:v>
                </c:pt>
                <c:pt idx="10825">
                  <c:v>43410</c:v>
                </c:pt>
                <c:pt idx="10826">
                  <c:v>43312</c:v>
                </c:pt>
                <c:pt idx="10827">
                  <c:v>43214</c:v>
                </c:pt>
                <c:pt idx="10828">
                  <c:v>43116</c:v>
                </c:pt>
                <c:pt idx="10829">
                  <c:v>43018</c:v>
                </c:pt>
                <c:pt idx="10830">
                  <c:v>42920</c:v>
                </c:pt>
                <c:pt idx="10831">
                  <c:v>42822</c:v>
                </c:pt>
                <c:pt idx="10832">
                  <c:v>42684</c:v>
                </c:pt>
                <c:pt idx="10833">
                  <c:v>42586</c:v>
                </c:pt>
                <c:pt idx="10834">
                  <c:v>42488</c:v>
                </c:pt>
                <c:pt idx="10835">
                  <c:v>42390</c:v>
                </c:pt>
                <c:pt idx="10836">
                  <c:v>42292</c:v>
                </c:pt>
                <c:pt idx="10837">
                  <c:v>42194</c:v>
                </c:pt>
                <c:pt idx="10838">
                  <c:v>42096</c:v>
                </c:pt>
                <c:pt idx="10839">
                  <c:v>41998</c:v>
                </c:pt>
                <c:pt idx="10840">
                  <c:v>41900</c:v>
                </c:pt>
                <c:pt idx="10841">
                  <c:v>41802</c:v>
                </c:pt>
                <c:pt idx="10842">
                  <c:v>41704</c:v>
                </c:pt>
                <c:pt idx="10843">
                  <c:v>41508</c:v>
                </c:pt>
                <c:pt idx="10844">
                  <c:v>41410</c:v>
                </c:pt>
                <c:pt idx="10845">
                  <c:v>41370</c:v>
                </c:pt>
                <c:pt idx="10846">
                  <c:v>41272</c:v>
                </c:pt>
                <c:pt idx="10847">
                  <c:v>41174</c:v>
                </c:pt>
                <c:pt idx="10848">
                  <c:v>41076</c:v>
                </c:pt>
                <c:pt idx="10849">
                  <c:v>40978</c:v>
                </c:pt>
                <c:pt idx="10850">
                  <c:v>40880</c:v>
                </c:pt>
                <c:pt idx="10851">
                  <c:v>40782</c:v>
                </c:pt>
                <c:pt idx="10852">
                  <c:v>40292</c:v>
                </c:pt>
                <c:pt idx="10853">
                  <c:v>40194</c:v>
                </c:pt>
                <c:pt idx="10854">
                  <c:v>40096</c:v>
                </c:pt>
                <c:pt idx="10855">
                  <c:v>39959</c:v>
                </c:pt>
                <c:pt idx="10856">
                  <c:v>39861</c:v>
                </c:pt>
                <c:pt idx="10857">
                  <c:v>44814</c:v>
                </c:pt>
                <c:pt idx="10858">
                  <c:v>44713</c:v>
                </c:pt>
                <c:pt idx="10859">
                  <c:v>44611</c:v>
                </c:pt>
                <c:pt idx="10860">
                  <c:v>44510</c:v>
                </c:pt>
                <c:pt idx="10861">
                  <c:v>44408</c:v>
                </c:pt>
                <c:pt idx="10862">
                  <c:v>44307</c:v>
                </c:pt>
                <c:pt idx="10863">
                  <c:v>44206</c:v>
                </c:pt>
                <c:pt idx="10864">
                  <c:v>44104</c:v>
                </c:pt>
                <c:pt idx="10865">
                  <c:v>44003</c:v>
                </c:pt>
                <c:pt idx="10866">
                  <c:v>43613</c:v>
                </c:pt>
                <c:pt idx="10867">
                  <c:v>43511</c:v>
                </c:pt>
                <c:pt idx="10868">
                  <c:v>43410</c:v>
                </c:pt>
                <c:pt idx="10869">
                  <c:v>43309</c:v>
                </c:pt>
                <c:pt idx="10870">
                  <c:v>43207</c:v>
                </c:pt>
                <c:pt idx="10871">
                  <c:v>43106</c:v>
                </c:pt>
                <c:pt idx="10872">
                  <c:v>43004</c:v>
                </c:pt>
                <c:pt idx="10873">
                  <c:v>42903</c:v>
                </c:pt>
                <c:pt idx="10874">
                  <c:v>42802</c:v>
                </c:pt>
                <c:pt idx="10875">
                  <c:v>42700</c:v>
                </c:pt>
                <c:pt idx="10876">
                  <c:v>42599</c:v>
                </c:pt>
                <c:pt idx="10877">
                  <c:v>42497</c:v>
                </c:pt>
                <c:pt idx="10878">
                  <c:v>42411</c:v>
                </c:pt>
                <c:pt idx="10879">
                  <c:v>42310</c:v>
                </c:pt>
                <c:pt idx="10880">
                  <c:v>42209</c:v>
                </c:pt>
                <c:pt idx="10881">
                  <c:v>42107</c:v>
                </c:pt>
                <c:pt idx="10882">
                  <c:v>42006</c:v>
                </c:pt>
                <c:pt idx="10883">
                  <c:v>41904</c:v>
                </c:pt>
                <c:pt idx="10884">
                  <c:v>41803</c:v>
                </c:pt>
                <c:pt idx="10885">
                  <c:v>41702</c:v>
                </c:pt>
                <c:pt idx="10886">
                  <c:v>41600</c:v>
                </c:pt>
                <c:pt idx="10887">
                  <c:v>41499</c:v>
                </c:pt>
                <c:pt idx="10888">
                  <c:v>41397</c:v>
                </c:pt>
                <c:pt idx="10889">
                  <c:v>41195</c:v>
                </c:pt>
                <c:pt idx="10890">
                  <c:v>41093</c:v>
                </c:pt>
                <c:pt idx="10891">
                  <c:v>41109</c:v>
                </c:pt>
                <c:pt idx="10892">
                  <c:v>41007</c:v>
                </c:pt>
                <c:pt idx="10893">
                  <c:v>40906</c:v>
                </c:pt>
                <c:pt idx="10894">
                  <c:v>40805</c:v>
                </c:pt>
                <c:pt idx="10895">
                  <c:v>40703</c:v>
                </c:pt>
                <c:pt idx="10896">
                  <c:v>40602</c:v>
                </c:pt>
                <c:pt idx="10897">
                  <c:v>40500</c:v>
                </c:pt>
                <c:pt idx="10898">
                  <c:v>39993</c:v>
                </c:pt>
                <c:pt idx="10899">
                  <c:v>39892</c:v>
                </c:pt>
                <c:pt idx="10900">
                  <c:v>39791</c:v>
                </c:pt>
                <c:pt idx="10901">
                  <c:v>39705</c:v>
                </c:pt>
                <c:pt idx="10902">
                  <c:v>39603</c:v>
                </c:pt>
                <c:pt idx="10903">
                  <c:v>44458</c:v>
                </c:pt>
                <c:pt idx="10904">
                  <c:v>44357</c:v>
                </c:pt>
                <c:pt idx="10905">
                  <c:v>44257</c:v>
                </c:pt>
                <c:pt idx="10906">
                  <c:v>44156</c:v>
                </c:pt>
                <c:pt idx="10907">
                  <c:v>44056</c:v>
                </c:pt>
                <c:pt idx="10908">
                  <c:v>43955</c:v>
                </c:pt>
                <c:pt idx="10909">
                  <c:v>43855</c:v>
                </c:pt>
                <c:pt idx="10910">
                  <c:v>43754</c:v>
                </c:pt>
                <c:pt idx="10911">
                  <c:v>43654</c:v>
                </c:pt>
                <c:pt idx="10912">
                  <c:v>43266</c:v>
                </c:pt>
                <c:pt idx="10913">
                  <c:v>43165</c:v>
                </c:pt>
                <c:pt idx="10914">
                  <c:v>43065</c:v>
                </c:pt>
                <c:pt idx="10915">
                  <c:v>42964</c:v>
                </c:pt>
                <c:pt idx="10916">
                  <c:v>42864</c:v>
                </c:pt>
                <c:pt idx="10917">
                  <c:v>42763</c:v>
                </c:pt>
                <c:pt idx="10918">
                  <c:v>42663</c:v>
                </c:pt>
                <c:pt idx="10919">
                  <c:v>42562</c:v>
                </c:pt>
                <c:pt idx="10920">
                  <c:v>42462</c:v>
                </c:pt>
                <c:pt idx="10921">
                  <c:v>42361</c:v>
                </c:pt>
                <c:pt idx="10922">
                  <c:v>42261</c:v>
                </c:pt>
                <c:pt idx="10923">
                  <c:v>42160</c:v>
                </c:pt>
                <c:pt idx="10924">
                  <c:v>42074</c:v>
                </c:pt>
                <c:pt idx="10925">
                  <c:v>41973</c:v>
                </c:pt>
                <c:pt idx="10926">
                  <c:v>41873</c:v>
                </c:pt>
                <c:pt idx="10927">
                  <c:v>41772</c:v>
                </c:pt>
                <c:pt idx="10928">
                  <c:v>41672</c:v>
                </c:pt>
                <c:pt idx="10929">
                  <c:v>41571</c:v>
                </c:pt>
                <c:pt idx="10930">
                  <c:v>41471</c:v>
                </c:pt>
                <c:pt idx="10931">
                  <c:v>41370</c:v>
                </c:pt>
                <c:pt idx="10932">
                  <c:v>41270</c:v>
                </c:pt>
                <c:pt idx="10933">
                  <c:v>41169</c:v>
                </c:pt>
                <c:pt idx="10934">
                  <c:v>41069</c:v>
                </c:pt>
                <c:pt idx="10935">
                  <c:v>40868</c:v>
                </c:pt>
                <c:pt idx="10936">
                  <c:v>40767</c:v>
                </c:pt>
                <c:pt idx="10937">
                  <c:v>40782</c:v>
                </c:pt>
                <c:pt idx="10938">
                  <c:v>40681</c:v>
                </c:pt>
                <c:pt idx="10939">
                  <c:v>40581</c:v>
                </c:pt>
                <c:pt idx="10940">
                  <c:v>40480</c:v>
                </c:pt>
                <c:pt idx="10941">
                  <c:v>40380</c:v>
                </c:pt>
                <c:pt idx="10942">
                  <c:v>40279</c:v>
                </c:pt>
                <c:pt idx="10943">
                  <c:v>40178</c:v>
                </c:pt>
                <c:pt idx="10944">
                  <c:v>39676</c:v>
                </c:pt>
                <c:pt idx="10945">
                  <c:v>39575</c:v>
                </c:pt>
                <c:pt idx="10946">
                  <c:v>39475</c:v>
                </c:pt>
                <c:pt idx="10947">
                  <c:v>39389</c:v>
                </c:pt>
                <c:pt idx="10948">
                  <c:v>39288</c:v>
                </c:pt>
                <c:pt idx="10949">
                  <c:v>42462</c:v>
                </c:pt>
                <c:pt idx="10950">
                  <c:v>42367</c:v>
                </c:pt>
                <c:pt idx="10951">
                  <c:v>42273</c:v>
                </c:pt>
                <c:pt idx="10952">
                  <c:v>42179</c:v>
                </c:pt>
                <c:pt idx="10953">
                  <c:v>42085</c:v>
                </c:pt>
                <c:pt idx="10954">
                  <c:v>41991</c:v>
                </c:pt>
                <c:pt idx="10955">
                  <c:v>41897</c:v>
                </c:pt>
                <c:pt idx="10956">
                  <c:v>41803</c:v>
                </c:pt>
                <c:pt idx="10957">
                  <c:v>41708</c:v>
                </c:pt>
                <c:pt idx="10958">
                  <c:v>41320</c:v>
                </c:pt>
                <c:pt idx="10959">
                  <c:v>41226</c:v>
                </c:pt>
                <c:pt idx="10960">
                  <c:v>41132</c:v>
                </c:pt>
                <c:pt idx="10961">
                  <c:v>41038</c:v>
                </c:pt>
                <c:pt idx="10962">
                  <c:v>40944</c:v>
                </c:pt>
                <c:pt idx="10963">
                  <c:v>40850</c:v>
                </c:pt>
                <c:pt idx="10964">
                  <c:v>40755</c:v>
                </c:pt>
                <c:pt idx="10965">
                  <c:v>40661</c:v>
                </c:pt>
                <c:pt idx="10966">
                  <c:v>40567</c:v>
                </c:pt>
                <c:pt idx="10967">
                  <c:v>40473</c:v>
                </c:pt>
                <c:pt idx="10968">
                  <c:v>40379</c:v>
                </c:pt>
                <c:pt idx="10969">
                  <c:v>40285</c:v>
                </c:pt>
                <c:pt idx="10970">
                  <c:v>40179</c:v>
                </c:pt>
                <c:pt idx="10971">
                  <c:v>40085</c:v>
                </c:pt>
                <c:pt idx="10972">
                  <c:v>39991</c:v>
                </c:pt>
                <c:pt idx="10973">
                  <c:v>39897</c:v>
                </c:pt>
                <c:pt idx="10974">
                  <c:v>39803</c:v>
                </c:pt>
                <c:pt idx="10975">
                  <c:v>39708</c:v>
                </c:pt>
                <c:pt idx="10976">
                  <c:v>39614</c:v>
                </c:pt>
                <c:pt idx="10977">
                  <c:v>39520</c:v>
                </c:pt>
                <c:pt idx="10978">
                  <c:v>39426</c:v>
                </c:pt>
                <c:pt idx="10979">
                  <c:v>39332</c:v>
                </c:pt>
                <c:pt idx="10980">
                  <c:v>39238</c:v>
                </c:pt>
                <c:pt idx="10981">
                  <c:v>39049</c:v>
                </c:pt>
                <c:pt idx="10982">
                  <c:v>38955</c:v>
                </c:pt>
                <c:pt idx="10983">
                  <c:v>38944</c:v>
                </c:pt>
                <c:pt idx="10984">
                  <c:v>38850</c:v>
                </c:pt>
                <c:pt idx="10985">
                  <c:v>38755</c:v>
                </c:pt>
                <c:pt idx="10986">
                  <c:v>38661</c:v>
                </c:pt>
                <c:pt idx="10987">
                  <c:v>38567</c:v>
                </c:pt>
                <c:pt idx="10988">
                  <c:v>38473</c:v>
                </c:pt>
                <c:pt idx="10989">
                  <c:v>38379</c:v>
                </c:pt>
                <c:pt idx="10990">
                  <c:v>37908</c:v>
                </c:pt>
                <c:pt idx="10991">
                  <c:v>37814</c:v>
                </c:pt>
                <c:pt idx="10992">
                  <c:v>37720</c:v>
                </c:pt>
                <c:pt idx="10993">
                  <c:v>37614</c:v>
                </c:pt>
                <c:pt idx="10994">
                  <c:v>37520</c:v>
                </c:pt>
                <c:pt idx="10995">
                  <c:v>44487</c:v>
                </c:pt>
                <c:pt idx="10996">
                  <c:v>44402</c:v>
                </c:pt>
                <c:pt idx="10997">
                  <c:v>43204</c:v>
                </c:pt>
                <c:pt idx="10998">
                  <c:v>43119</c:v>
                </c:pt>
                <c:pt idx="10999">
                  <c:v>41835</c:v>
                </c:pt>
                <c:pt idx="11000">
                  <c:v>45840</c:v>
                </c:pt>
                <c:pt idx="11001">
                  <c:v>45746</c:v>
                </c:pt>
                <c:pt idx="11002">
                  <c:v>44522</c:v>
                </c:pt>
                <c:pt idx="11003">
                  <c:v>44428</c:v>
                </c:pt>
                <c:pt idx="11004">
                  <c:v>43110</c:v>
                </c:pt>
                <c:pt idx="11005">
                  <c:v>45600</c:v>
                </c:pt>
                <c:pt idx="11006">
                  <c:v>45500</c:v>
                </c:pt>
                <c:pt idx="11007">
                  <c:v>44294</c:v>
                </c:pt>
                <c:pt idx="11008">
                  <c:v>44194</c:v>
                </c:pt>
                <c:pt idx="11009">
                  <c:v>42888</c:v>
                </c:pt>
                <c:pt idx="11010">
                  <c:v>45258</c:v>
                </c:pt>
                <c:pt idx="11011">
                  <c:v>45157</c:v>
                </c:pt>
                <c:pt idx="11012">
                  <c:v>43964</c:v>
                </c:pt>
                <c:pt idx="11013">
                  <c:v>43862</c:v>
                </c:pt>
                <c:pt idx="11014">
                  <c:v>42568</c:v>
                </c:pt>
                <c:pt idx="11015">
                  <c:v>43158</c:v>
                </c:pt>
                <c:pt idx="11016">
                  <c:v>43059</c:v>
                </c:pt>
                <c:pt idx="11017">
                  <c:v>41925</c:v>
                </c:pt>
                <c:pt idx="11018">
                  <c:v>41826</c:v>
                </c:pt>
                <c:pt idx="11019">
                  <c:v>40594</c:v>
                </c:pt>
                <c:pt idx="11020">
                  <c:v>44774</c:v>
                </c:pt>
                <c:pt idx="11021">
                  <c:v>44690</c:v>
                </c:pt>
                <c:pt idx="11022">
                  <c:v>43487</c:v>
                </c:pt>
                <c:pt idx="11023">
                  <c:v>43402</c:v>
                </c:pt>
                <c:pt idx="11024">
                  <c:v>42115</c:v>
                </c:pt>
                <c:pt idx="11025">
                  <c:v>40827</c:v>
                </c:pt>
                <c:pt idx="11026">
                  <c:v>46098</c:v>
                </c:pt>
                <c:pt idx="11027">
                  <c:v>46004</c:v>
                </c:pt>
                <c:pt idx="11028">
                  <c:v>44778</c:v>
                </c:pt>
                <c:pt idx="11029">
                  <c:v>44684</c:v>
                </c:pt>
                <c:pt idx="11030">
                  <c:v>43364</c:v>
                </c:pt>
                <c:pt idx="11031">
                  <c:v>42044</c:v>
                </c:pt>
                <c:pt idx="11032">
                  <c:v>45733</c:v>
                </c:pt>
                <c:pt idx="11033">
                  <c:v>45633</c:v>
                </c:pt>
                <c:pt idx="11034">
                  <c:v>44428</c:v>
                </c:pt>
                <c:pt idx="11035">
                  <c:v>44329</c:v>
                </c:pt>
                <c:pt idx="11036">
                  <c:v>43024</c:v>
                </c:pt>
                <c:pt idx="11037">
                  <c:v>41719</c:v>
                </c:pt>
                <c:pt idx="11038">
                  <c:v>45227</c:v>
                </c:pt>
                <c:pt idx="11039">
                  <c:v>45127</c:v>
                </c:pt>
                <c:pt idx="11040">
                  <c:v>43939</c:v>
                </c:pt>
                <c:pt idx="11041">
                  <c:v>43838</c:v>
                </c:pt>
                <c:pt idx="11042">
                  <c:v>42550</c:v>
                </c:pt>
                <c:pt idx="11043">
                  <c:v>41262</c:v>
                </c:pt>
                <c:pt idx="11044">
                  <c:v>42937</c:v>
                </c:pt>
                <c:pt idx="11045">
                  <c:v>42841</c:v>
                </c:pt>
                <c:pt idx="11046">
                  <c:v>41715</c:v>
                </c:pt>
                <c:pt idx="11047">
                  <c:v>41619</c:v>
                </c:pt>
                <c:pt idx="11048">
                  <c:v>40397</c:v>
                </c:pt>
                <c:pt idx="11049">
                  <c:v>39175</c:v>
                </c:pt>
                <c:pt idx="11050">
                  <c:v>44939</c:v>
                </c:pt>
                <c:pt idx="11051">
                  <c:v>44852</c:v>
                </c:pt>
                <c:pt idx="11052">
                  <c:v>43648</c:v>
                </c:pt>
                <c:pt idx="11053">
                  <c:v>43561</c:v>
                </c:pt>
                <c:pt idx="11054">
                  <c:v>42270</c:v>
                </c:pt>
                <c:pt idx="11055">
                  <c:v>40979</c:v>
                </c:pt>
                <c:pt idx="11056">
                  <c:v>46227</c:v>
                </c:pt>
                <c:pt idx="11057">
                  <c:v>46131</c:v>
                </c:pt>
                <c:pt idx="11058">
                  <c:v>44905</c:v>
                </c:pt>
                <c:pt idx="11059">
                  <c:v>44809</c:v>
                </c:pt>
                <c:pt idx="11060">
                  <c:v>43487</c:v>
                </c:pt>
                <c:pt idx="11061">
                  <c:v>42164</c:v>
                </c:pt>
                <c:pt idx="11062">
                  <c:v>45820</c:v>
                </c:pt>
                <c:pt idx="11063">
                  <c:v>45721</c:v>
                </c:pt>
                <c:pt idx="11064">
                  <c:v>44514</c:v>
                </c:pt>
                <c:pt idx="11065">
                  <c:v>44414</c:v>
                </c:pt>
                <c:pt idx="11066">
                  <c:v>43107</c:v>
                </c:pt>
                <c:pt idx="11067">
                  <c:v>41800</c:v>
                </c:pt>
                <c:pt idx="11068">
                  <c:v>45257</c:v>
                </c:pt>
                <c:pt idx="11069">
                  <c:v>45157</c:v>
                </c:pt>
                <c:pt idx="11070">
                  <c:v>43967</c:v>
                </c:pt>
                <c:pt idx="11071">
                  <c:v>43867</c:v>
                </c:pt>
                <c:pt idx="11072">
                  <c:v>42578</c:v>
                </c:pt>
                <c:pt idx="11073">
                  <c:v>41288</c:v>
                </c:pt>
                <c:pt idx="11074">
                  <c:v>42888</c:v>
                </c:pt>
                <c:pt idx="11075">
                  <c:v>42793</c:v>
                </c:pt>
                <c:pt idx="11076">
                  <c:v>41666</c:v>
                </c:pt>
                <c:pt idx="11077">
                  <c:v>41571</c:v>
                </c:pt>
                <c:pt idx="11078">
                  <c:v>40349</c:v>
                </c:pt>
                <c:pt idx="11079">
                  <c:v>39127</c:v>
                </c:pt>
                <c:pt idx="11080">
                  <c:v>44918</c:v>
                </c:pt>
                <c:pt idx="11081">
                  <c:v>44829</c:v>
                </c:pt>
                <c:pt idx="11082">
                  <c:v>43629</c:v>
                </c:pt>
                <c:pt idx="11083">
                  <c:v>43541</c:v>
                </c:pt>
                <c:pt idx="11084">
                  <c:v>42341</c:v>
                </c:pt>
                <c:pt idx="11085">
                  <c:v>42252</c:v>
                </c:pt>
                <c:pt idx="11086">
                  <c:v>46275</c:v>
                </c:pt>
                <c:pt idx="11087">
                  <c:v>46177</c:v>
                </c:pt>
                <c:pt idx="11088">
                  <c:v>44953</c:v>
                </c:pt>
                <c:pt idx="11089">
                  <c:v>44855</c:v>
                </c:pt>
                <c:pt idx="11090">
                  <c:v>43631</c:v>
                </c:pt>
                <c:pt idx="11091">
                  <c:v>43533</c:v>
                </c:pt>
                <c:pt idx="11092">
                  <c:v>45851</c:v>
                </c:pt>
                <c:pt idx="11093">
                  <c:v>45750</c:v>
                </c:pt>
                <c:pt idx="11094">
                  <c:v>44544</c:v>
                </c:pt>
                <c:pt idx="11095">
                  <c:v>44443</c:v>
                </c:pt>
                <c:pt idx="11096">
                  <c:v>43237</c:v>
                </c:pt>
                <c:pt idx="11097">
                  <c:v>43136</c:v>
                </c:pt>
                <c:pt idx="11098">
                  <c:v>45249</c:v>
                </c:pt>
                <c:pt idx="11099">
                  <c:v>45149</c:v>
                </c:pt>
                <c:pt idx="11100">
                  <c:v>43959</c:v>
                </c:pt>
                <c:pt idx="11101">
                  <c:v>43860</c:v>
                </c:pt>
                <c:pt idx="11102">
                  <c:v>42669</c:v>
                </c:pt>
                <c:pt idx="11103">
                  <c:v>42570</c:v>
                </c:pt>
                <c:pt idx="11104">
                  <c:v>42815</c:v>
                </c:pt>
                <c:pt idx="11105">
                  <c:v>42722</c:v>
                </c:pt>
                <c:pt idx="11106">
                  <c:v>41593</c:v>
                </c:pt>
                <c:pt idx="11107">
                  <c:v>41500</c:v>
                </c:pt>
                <c:pt idx="11108">
                  <c:v>40371</c:v>
                </c:pt>
                <c:pt idx="11109">
                  <c:v>40279</c:v>
                </c:pt>
                <c:pt idx="11110">
                  <c:v>45444</c:v>
                </c:pt>
                <c:pt idx="11111">
                  <c:v>45355</c:v>
                </c:pt>
                <c:pt idx="11112">
                  <c:v>45267</c:v>
                </c:pt>
                <c:pt idx="11113">
                  <c:v>44823</c:v>
                </c:pt>
                <c:pt idx="11114">
                  <c:v>44734</c:v>
                </c:pt>
                <c:pt idx="11115">
                  <c:v>44646</c:v>
                </c:pt>
                <c:pt idx="11116">
                  <c:v>44246</c:v>
                </c:pt>
                <c:pt idx="11117">
                  <c:v>44157</c:v>
                </c:pt>
                <c:pt idx="11118">
                  <c:v>44068</c:v>
                </c:pt>
                <c:pt idx="11119">
                  <c:v>43980</c:v>
                </c:pt>
                <c:pt idx="11120">
                  <c:v>43891</c:v>
                </c:pt>
                <c:pt idx="11121">
                  <c:v>43802</c:v>
                </c:pt>
                <c:pt idx="11122">
                  <c:v>43714</c:v>
                </c:pt>
                <c:pt idx="11123">
                  <c:v>43625</c:v>
                </c:pt>
                <c:pt idx="11124">
                  <c:v>43536</c:v>
                </c:pt>
                <c:pt idx="11125">
                  <c:v>43447</c:v>
                </c:pt>
                <c:pt idx="11126">
                  <c:v>43359</c:v>
                </c:pt>
                <c:pt idx="11127">
                  <c:v>43270</c:v>
                </c:pt>
                <c:pt idx="11128">
                  <c:v>42959</c:v>
                </c:pt>
                <c:pt idx="11129">
                  <c:v>42870</c:v>
                </c:pt>
                <c:pt idx="11130">
                  <c:v>42781</c:v>
                </c:pt>
                <c:pt idx="11131">
                  <c:v>42693</c:v>
                </c:pt>
                <c:pt idx="11132">
                  <c:v>42604</c:v>
                </c:pt>
                <c:pt idx="11133">
                  <c:v>42515</c:v>
                </c:pt>
                <c:pt idx="11134">
                  <c:v>42427</c:v>
                </c:pt>
                <c:pt idx="11135">
                  <c:v>42338</c:v>
                </c:pt>
                <c:pt idx="11136">
                  <c:v>42249</c:v>
                </c:pt>
                <c:pt idx="11137">
                  <c:v>42160</c:v>
                </c:pt>
                <c:pt idx="11138">
                  <c:v>42072</c:v>
                </c:pt>
                <c:pt idx="11139">
                  <c:v>41983</c:v>
                </c:pt>
                <c:pt idx="11140">
                  <c:v>41894</c:v>
                </c:pt>
                <c:pt idx="11141">
                  <c:v>41672</c:v>
                </c:pt>
                <c:pt idx="11142">
                  <c:v>41583</c:v>
                </c:pt>
                <c:pt idx="11143">
                  <c:v>41494</c:v>
                </c:pt>
                <c:pt idx="11144">
                  <c:v>41406</c:v>
                </c:pt>
                <c:pt idx="11145">
                  <c:v>41228</c:v>
                </c:pt>
                <c:pt idx="11146">
                  <c:v>41051</c:v>
                </c:pt>
                <c:pt idx="11147">
                  <c:v>40873</c:v>
                </c:pt>
                <c:pt idx="11148">
                  <c:v>40785</c:v>
                </c:pt>
                <c:pt idx="11149">
                  <c:v>40696</c:v>
                </c:pt>
                <c:pt idx="11150">
                  <c:v>40607</c:v>
                </c:pt>
                <c:pt idx="11151">
                  <c:v>46726</c:v>
                </c:pt>
                <c:pt idx="11152">
                  <c:v>46628</c:v>
                </c:pt>
                <c:pt idx="11153">
                  <c:v>46530</c:v>
                </c:pt>
                <c:pt idx="11154">
                  <c:v>46040</c:v>
                </c:pt>
                <c:pt idx="11155">
                  <c:v>45942</c:v>
                </c:pt>
                <c:pt idx="11156">
                  <c:v>45844</c:v>
                </c:pt>
                <c:pt idx="11157">
                  <c:v>45505</c:v>
                </c:pt>
                <c:pt idx="11158">
                  <c:v>45407</c:v>
                </c:pt>
                <c:pt idx="11159">
                  <c:v>45309</c:v>
                </c:pt>
                <c:pt idx="11160">
                  <c:v>45211</c:v>
                </c:pt>
                <c:pt idx="11161">
                  <c:v>45113</c:v>
                </c:pt>
                <c:pt idx="11162">
                  <c:v>45015</c:v>
                </c:pt>
                <c:pt idx="11163">
                  <c:v>44917</c:v>
                </c:pt>
                <c:pt idx="11164">
                  <c:v>44819</c:v>
                </c:pt>
                <c:pt idx="11165">
                  <c:v>44721</c:v>
                </c:pt>
                <c:pt idx="11166">
                  <c:v>44623</c:v>
                </c:pt>
                <c:pt idx="11167">
                  <c:v>44524</c:v>
                </c:pt>
                <c:pt idx="11168">
                  <c:v>44426</c:v>
                </c:pt>
                <c:pt idx="11169">
                  <c:v>44185</c:v>
                </c:pt>
                <c:pt idx="11170">
                  <c:v>44087</c:v>
                </c:pt>
                <c:pt idx="11171">
                  <c:v>43989</c:v>
                </c:pt>
                <c:pt idx="11172">
                  <c:v>43891</c:v>
                </c:pt>
                <c:pt idx="11173">
                  <c:v>43793</c:v>
                </c:pt>
                <c:pt idx="11174">
                  <c:v>43695</c:v>
                </c:pt>
                <c:pt idx="11175">
                  <c:v>43597</c:v>
                </c:pt>
                <c:pt idx="11176">
                  <c:v>43499</c:v>
                </c:pt>
                <c:pt idx="11177">
                  <c:v>43401</c:v>
                </c:pt>
                <c:pt idx="11178">
                  <c:v>43303</c:v>
                </c:pt>
                <c:pt idx="11179">
                  <c:v>43205</c:v>
                </c:pt>
                <c:pt idx="11180">
                  <c:v>43107</c:v>
                </c:pt>
                <c:pt idx="11181">
                  <c:v>43009</c:v>
                </c:pt>
                <c:pt idx="11182">
                  <c:v>42866</c:v>
                </c:pt>
                <c:pt idx="11183">
                  <c:v>42768</c:v>
                </c:pt>
                <c:pt idx="11184">
                  <c:v>42670</c:v>
                </c:pt>
                <c:pt idx="11185">
                  <c:v>42572</c:v>
                </c:pt>
                <c:pt idx="11186">
                  <c:v>42376</c:v>
                </c:pt>
                <c:pt idx="11187">
                  <c:v>42179</c:v>
                </c:pt>
                <c:pt idx="11188">
                  <c:v>41983</c:v>
                </c:pt>
                <c:pt idx="11189">
                  <c:v>41885</c:v>
                </c:pt>
                <c:pt idx="11190">
                  <c:v>41787</c:v>
                </c:pt>
                <c:pt idx="11191">
                  <c:v>41689</c:v>
                </c:pt>
                <c:pt idx="11192">
                  <c:v>46284</c:v>
                </c:pt>
                <c:pt idx="11193">
                  <c:v>46182</c:v>
                </c:pt>
                <c:pt idx="11194">
                  <c:v>46081</c:v>
                </c:pt>
                <c:pt idx="11195">
                  <c:v>45575</c:v>
                </c:pt>
                <c:pt idx="11196">
                  <c:v>45473</c:v>
                </c:pt>
                <c:pt idx="11197">
                  <c:v>45372</c:v>
                </c:pt>
                <c:pt idx="11198">
                  <c:v>45080</c:v>
                </c:pt>
                <c:pt idx="11199">
                  <c:v>44979</c:v>
                </c:pt>
                <c:pt idx="11200">
                  <c:v>44878</c:v>
                </c:pt>
                <c:pt idx="11201">
                  <c:v>44776</c:v>
                </c:pt>
                <c:pt idx="11202">
                  <c:v>44675</c:v>
                </c:pt>
                <c:pt idx="11203">
                  <c:v>44574</c:v>
                </c:pt>
                <c:pt idx="11204">
                  <c:v>44473</c:v>
                </c:pt>
                <c:pt idx="11205">
                  <c:v>44371</c:v>
                </c:pt>
                <c:pt idx="11206">
                  <c:v>44270</c:v>
                </c:pt>
                <c:pt idx="11207">
                  <c:v>44169</c:v>
                </c:pt>
                <c:pt idx="11208">
                  <c:v>44067</c:v>
                </c:pt>
                <c:pt idx="11209">
                  <c:v>43966</c:v>
                </c:pt>
                <c:pt idx="11210">
                  <c:v>43776</c:v>
                </c:pt>
                <c:pt idx="11211">
                  <c:v>43674</c:v>
                </c:pt>
                <c:pt idx="11212">
                  <c:v>43573</c:v>
                </c:pt>
                <c:pt idx="11213">
                  <c:v>43472</c:v>
                </c:pt>
                <c:pt idx="11214">
                  <c:v>43370</c:v>
                </c:pt>
                <c:pt idx="11215">
                  <c:v>43269</c:v>
                </c:pt>
                <c:pt idx="11216">
                  <c:v>43168</c:v>
                </c:pt>
                <c:pt idx="11217">
                  <c:v>43067</c:v>
                </c:pt>
                <c:pt idx="11218">
                  <c:v>42965</c:v>
                </c:pt>
                <c:pt idx="11219">
                  <c:v>42864</c:v>
                </c:pt>
                <c:pt idx="11220">
                  <c:v>42763</c:v>
                </c:pt>
                <c:pt idx="11221">
                  <c:v>42661</c:v>
                </c:pt>
                <c:pt idx="11222">
                  <c:v>42560</c:v>
                </c:pt>
                <c:pt idx="11223">
                  <c:v>42471</c:v>
                </c:pt>
                <c:pt idx="11224">
                  <c:v>42370</c:v>
                </c:pt>
                <c:pt idx="11225">
                  <c:v>42268</c:v>
                </c:pt>
                <c:pt idx="11226">
                  <c:v>42167</c:v>
                </c:pt>
                <c:pt idx="11227">
                  <c:v>41965</c:v>
                </c:pt>
                <c:pt idx="11228">
                  <c:v>41762</c:v>
                </c:pt>
                <c:pt idx="11229">
                  <c:v>41559</c:v>
                </c:pt>
                <c:pt idx="11230">
                  <c:v>41458</c:v>
                </c:pt>
                <c:pt idx="11231">
                  <c:v>41357</c:v>
                </c:pt>
                <c:pt idx="11232">
                  <c:v>41256</c:v>
                </c:pt>
                <c:pt idx="11233">
                  <c:v>45706</c:v>
                </c:pt>
                <c:pt idx="11234">
                  <c:v>45606</c:v>
                </c:pt>
                <c:pt idx="11235">
                  <c:v>45506</c:v>
                </c:pt>
                <c:pt idx="11236">
                  <c:v>45004</c:v>
                </c:pt>
                <c:pt idx="11237">
                  <c:v>44904</c:v>
                </c:pt>
                <c:pt idx="11238">
                  <c:v>44804</c:v>
                </c:pt>
                <c:pt idx="11239">
                  <c:v>44518</c:v>
                </c:pt>
                <c:pt idx="11240">
                  <c:v>44418</c:v>
                </c:pt>
                <c:pt idx="11241">
                  <c:v>44318</c:v>
                </c:pt>
                <c:pt idx="11242">
                  <c:v>44217</c:v>
                </c:pt>
                <c:pt idx="11243">
                  <c:v>44117</c:v>
                </c:pt>
                <c:pt idx="11244">
                  <c:v>44017</c:v>
                </c:pt>
                <c:pt idx="11245">
                  <c:v>43916</c:v>
                </c:pt>
                <c:pt idx="11246">
                  <c:v>43816</c:v>
                </c:pt>
                <c:pt idx="11247">
                  <c:v>43716</c:v>
                </c:pt>
                <c:pt idx="11248">
                  <c:v>43616</c:v>
                </c:pt>
                <c:pt idx="11249">
                  <c:v>43515</c:v>
                </c:pt>
                <c:pt idx="11250">
                  <c:v>43415</c:v>
                </c:pt>
                <c:pt idx="11251">
                  <c:v>43230</c:v>
                </c:pt>
                <c:pt idx="11252">
                  <c:v>43130</c:v>
                </c:pt>
                <c:pt idx="11253">
                  <c:v>43029</c:v>
                </c:pt>
                <c:pt idx="11254">
                  <c:v>42929</c:v>
                </c:pt>
                <c:pt idx="11255">
                  <c:v>42829</c:v>
                </c:pt>
                <c:pt idx="11256">
                  <c:v>42728</c:v>
                </c:pt>
                <c:pt idx="11257">
                  <c:v>42628</c:v>
                </c:pt>
                <c:pt idx="11258">
                  <c:v>42528</c:v>
                </c:pt>
                <c:pt idx="11259">
                  <c:v>42428</c:v>
                </c:pt>
                <c:pt idx="11260">
                  <c:v>42327</c:v>
                </c:pt>
                <c:pt idx="11261">
                  <c:v>42227</c:v>
                </c:pt>
                <c:pt idx="11262">
                  <c:v>42127</c:v>
                </c:pt>
                <c:pt idx="11263">
                  <c:v>42026</c:v>
                </c:pt>
                <c:pt idx="11264">
                  <c:v>41942</c:v>
                </c:pt>
                <c:pt idx="11265">
                  <c:v>41841</c:v>
                </c:pt>
                <c:pt idx="11266">
                  <c:v>41741</c:v>
                </c:pt>
                <c:pt idx="11267">
                  <c:v>41641</c:v>
                </c:pt>
                <c:pt idx="11268">
                  <c:v>41440</c:v>
                </c:pt>
                <c:pt idx="11269">
                  <c:v>41240</c:v>
                </c:pt>
                <c:pt idx="11270">
                  <c:v>41039</c:v>
                </c:pt>
                <c:pt idx="11271">
                  <c:v>40939</c:v>
                </c:pt>
                <c:pt idx="11272">
                  <c:v>40838</c:v>
                </c:pt>
                <c:pt idx="11273">
                  <c:v>40738</c:v>
                </c:pt>
                <c:pt idx="11274">
                  <c:v>43330</c:v>
                </c:pt>
                <c:pt idx="11275">
                  <c:v>43236</c:v>
                </c:pt>
                <c:pt idx="11276">
                  <c:v>43142</c:v>
                </c:pt>
                <c:pt idx="11277">
                  <c:v>42672</c:v>
                </c:pt>
                <c:pt idx="11278">
                  <c:v>42578</c:v>
                </c:pt>
                <c:pt idx="11279">
                  <c:v>42484</c:v>
                </c:pt>
                <c:pt idx="11280">
                  <c:v>42202</c:v>
                </c:pt>
                <c:pt idx="11281">
                  <c:v>42108</c:v>
                </c:pt>
                <c:pt idx="11282">
                  <c:v>42014</c:v>
                </c:pt>
                <c:pt idx="11283">
                  <c:v>41920</c:v>
                </c:pt>
                <c:pt idx="11284">
                  <c:v>41826</c:v>
                </c:pt>
                <c:pt idx="11285">
                  <c:v>41732</c:v>
                </c:pt>
                <c:pt idx="11286">
                  <c:v>41638</c:v>
                </c:pt>
                <c:pt idx="11287">
                  <c:v>41544</c:v>
                </c:pt>
                <c:pt idx="11288">
                  <c:v>41450</c:v>
                </c:pt>
                <c:pt idx="11289">
                  <c:v>41356</c:v>
                </c:pt>
                <c:pt idx="11290">
                  <c:v>41262</c:v>
                </c:pt>
                <c:pt idx="11291">
                  <c:v>41168</c:v>
                </c:pt>
                <c:pt idx="11292">
                  <c:v>40980</c:v>
                </c:pt>
                <c:pt idx="11293">
                  <c:v>40886</c:v>
                </c:pt>
                <c:pt idx="11294">
                  <c:v>40792</c:v>
                </c:pt>
                <c:pt idx="11295">
                  <c:v>40698</c:v>
                </c:pt>
                <c:pt idx="11296">
                  <c:v>40604</c:v>
                </c:pt>
                <c:pt idx="11297">
                  <c:v>40510</c:v>
                </c:pt>
                <c:pt idx="11298">
                  <c:v>40416</c:v>
                </c:pt>
                <c:pt idx="11299">
                  <c:v>40322</c:v>
                </c:pt>
                <c:pt idx="11300">
                  <c:v>40228</c:v>
                </c:pt>
                <c:pt idx="11301">
                  <c:v>40134</c:v>
                </c:pt>
                <c:pt idx="11302">
                  <c:v>40040</c:v>
                </c:pt>
                <c:pt idx="11303">
                  <c:v>39946</c:v>
                </c:pt>
                <c:pt idx="11304">
                  <c:v>39852</c:v>
                </c:pt>
                <c:pt idx="11305">
                  <c:v>39759</c:v>
                </c:pt>
                <c:pt idx="11306">
                  <c:v>39665</c:v>
                </c:pt>
                <c:pt idx="11307">
                  <c:v>39571</c:v>
                </c:pt>
                <c:pt idx="11308">
                  <c:v>39477</c:v>
                </c:pt>
                <c:pt idx="11309">
                  <c:v>39288</c:v>
                </c:pt>
                <c:pt idx="11310">
                  <c:v>39100</c:v>
                </c:pt>
                <c:pt idx="11311">
                  <c:v>38912</c:v>
                </c:pt>
                <c:pt idx="11312">
                  <c:v>38818</c:v>
                </c:pt>
                <c:pt idx="11313">
                  <c:v>38724</c:v>
                </c:pt>
                <c:pt idx="11314">
                  <c:v>38630</c:v>
                </c:pt>
                <c:pt idx="11315">
                  <c:v>45428</c:v>
                </c:pt>
                <c:pt idx="11316">
                  <c:v>45339</c:v>
                </c:pt>
                <c:pt idx="11317">
                  <c:v>45251</c:v>
                </c:pt>
                <c:pt idx="11318">
                  <c:v>44230</c:v>
                </c:pt>
                <c:pt idx="11319">
                  <c:v>44141</c:v>
                </c:pt>
                <c:pt idx="11320">
                  <c:v>44053</c:v>
                </c:pt>
                <c:pt idx="11321">
                  <c:v>43964</c:v>
                </c:pt>
                <c:pt idx="11322">
                  <c:v>43876</c:v>
                </c:pt>
                <c:pt idx="11323">
                  <c:v>43787</c:v>
                </c:pt>
                <c:pt idx="11324">
                  <c:v>43699</c:v>
                </c:pt>
                <c:pt idx="11325">
                  <c:v>43610</c:v>
                </c:pt>
                <c:pt idx="11326">
                  <c:v>43522</c:v>
                </c:pt>
                <c:pt idx="11327">
                  <c:v>43433</c:v>
                </c:pt>
                <c:pt idx="11328">
                  <c:v>43345</c:v>
                </c:pt>
                <c:pt idx="11329">
                  <c:v>43256</c:v>
                </c:pt>
                <c:pt idx="11330">
                  <c:v>42943</c:v>
                </c:pt>
                <c:pt idx="11331">
                  <c:v>42855</c:v>
                </c:pt>
                <c:pt idx="11332">
                  <c:v>42766</c:v>
                </c:pt>
                <c:pt idx="11333">
                  <c:v>42678</c:v>
                </c:pt>
                <c:pt idx="11334">
                  <c:v>42589</c:v>
                </c:pt>
                <c:pt idx="11335">
                  <c:v>42500</c:v>
                </c:pt>
                <c:pt idx="11336">
                  <c:v>42412</c:v>
                </c:pt>
                <c:pt idx="11337">
                  <c:v>42323</c:v>
                </c:pt>
                <c:pt idx="11338">
                  <c:v>42235</c:v>
                </c:pt>
                <c:pt idx="11339">
                  <c:v>42146</c:v>
                </c:pt>
                <c:pt idx="11340">
                  <c:v>42058</c:v>
                </c:pt>
                <c:pt idx="11341">
                  <c:v>41969</c:v>
                </c:pt>
                <c:pt idx="11342">
                  <c:v>41881</c:v>
                </c:pt>
                <c:pt idx="11343">
                  <c:v>41656</c:v>
                </c:pt>
                <c:pt idx="11344">
                  <c:v>41568</c:v>
                </c:pt>
                <c:pt idx="11345">
                  <c:v>41479</c:v>
                </c:pt>
                <c:pt idx="11346">
                  <c:v>41391</c:v>
                </c:pt>
                <c:pt idx="11347">
                  <c:v>41037</c:v>
                </c:pt>
                <c:pt idx="11348">
                  <c:v>40860</c:v>
                </c:pt>
                <c:pt idx="11349">
                  <c:v>40771</c:v>
                </c:pt>
                <c:pt idx="11350">
                  <c:v>40683</c:v>
                </c:pt>
                <c:pt idx="11351">
                  <c:v>40594</c:v>
                </c:pt>
                <c:pt idx="11352">
                  <c:v>46720</c:v>
                </c:pt>
                <c:pt idx="11353">
                  <c:v>46622</c:v>
                </c:pt>
                <c:pt idx="11354">
                  <c:v>46524</c:v>
                </c:pt>
                <c:pt idx="11355">
                  <c:v>45499</c:v>
                </c:pt>
                <c:pt idx="11356">
                  <c:v>45401</c:v>
                </c:pt>
                <c:pt idx="11357">
                  <c:v>45303</c:v>
                </c:pt>
                <c:pt idx="11358">
                  <c:v>45205</c:v>
                </c:pt>
                <c:pt idx="11359">
                  <c:v>45107</c:v>
                </c:pt>
                <c:pt idx="11360">
                  <c:v>45008</c:v>
                </c:pt>
                <c:pt idx="11361">
                  <c:v>44910</c:v>
                </c:pt>
                <c:pt idx="11362">
                  <c:v>44812</c:v>
                </c:pt>
                <c:pt idx="11363">
                  <c:v>44714</c:v>
                </c:pt>
                <c:pt idx="11364">
                  <c:v>44616</c:v>
                </c:pt>
                <c:pt idx="11365">
                  <c:v>44518</c:v>
                </c:pt>
                <c:pt idx="11366">
                  <c:v>44420</c:v>
                </c:pt>
                <c:pt idx="11367">
                  <c:v>44180</c:v>
                </c:pt>
                <c:pt idx="11368">
                  <c:v>44082</c:v>
                </c:pt>
                <c:pt idx="11369">
                  <c:v>43983</c:v>
                </c:pt>
                <c:pt idx="11370">
                  <c:v>43885</c:v>
                </c:pt>
                <c:pt idx="11371">
                  <c:v>43787</c:v>
                </c:pt>
                <c:pt idx="11372">
                  <c:v>43689</c:v>
                </c:pt>
                <c:pt idx="11373">
                  <c:v>43591</c:v>
                </c:pt>
                <c:pt idx="11374">
                  <c:v>43493</c:v>
                </c:pt>
                <c:pt idx="11375">
                  <c:v>43395</c:v>
                </c:pt>
                <c:pt idx="11376">
                  <c:v>43297</c:v>
                </c:pt>
                <c:pt idx="11377">
                  <c:v>43199</c:v>
                </c:pt>
                <c:pt idx="11378">
                  <c:v>43101</c:v>
                </c:pt>
                <c:pt idx="11379">
                  <c:v>43003</c:v>
                </c:pt>
                <c:pt idx="11380">
                  <c:v>42860</c:v>
                </c:pt>
                <c:pt idx="11381">
                  <c:v>42762</c:v>
                </c:pt>
                <c:pt idx="11382">
                  <c:v>42664</c:v>
                </c:pt>
                <c:pt idx="11383">
                  <c:v>42566</c:v>
                </c:pt>
                <c:pt idx="11384">
                  <c:v>42174</c:v>
                </c:pt>
                <c:pt idx="11385">
                  <c:v>41977</c:v>
                </c:pt>
                <c:pt idx="11386">
                  <c:v>41879</c:v>
                </c:pt>
                <c:pt idx="11387">
                  <c:v>41781</c:v>
                </c:pt>
                <c:pt idx="11388">
                  <c:v>41683</c:v>
                </c:pt>
                <c:pt idx="11389">
                  <c:v>46287</c:v>
                </c:pt>
                <c:pt idx="11390">
                  <c:v>46186</c:v>
                </c:pt>
                <c:pt idx="11391">
                  <c:v>46084</c:v>
                </c:pt>
                <c:pt idx="11392">
                  <c:v>45084</c:v>
                </c:pt>
                <c:pt idx="11393">
                  <c:v>44982</c:v>
                </c:pt>
                <c:pt idx="11394">
                  <c:v>44881</c:v>
                </c:pt>
                <c:pt idx="11395">
                  <c:v>44779</c:v>
                </c:pt>
                <c:pt idx="11396">
                  <c:v>44678</c:v>
                </c:pt>
                <c:pt idx="11397">
                  <c:v>44576</c:v>
                </c:pt>
                <c:pt idx="11398">
                  <c:v>44475</c:v>
                </c:pt>
                <c:pt idx="11399">
                  <c:v>44373</c:v>
                </c:pt>
                <c:pt idx="11400">
                  <c:v>44272</c:v>
                </c:pt>
                <c:pt idx="11401">
                  <c:v>44170</c:v>
                </c:pt>
                <c:pt idx="11402">
                  <c:v>44069</c:v>
                </c:pt>
                <c:pt idx="11403">
                  <c:v>43967</c:v>
                </c:pt>
                <c:pt idx="11404">
                  <c:v>43779</c:v>
                </c:pt>
                <c:pt idx="11405">
                  <c:v>43678</c:v>
                </c:pt>
                <c:pt idx="11406">
                  <c:v>43576</c:v>
                </c:pt>
                <c:pt idx="11407">
                  <c:v>43475</c:v>
                </c:pt>
                <c:pt idx="11408">
                  <c:v>43373</c:v>
                </c:pt>
                <c:pt idx="11409">
                  <c:v>43272</c:v>
                </c:pt>
                <c:pt idx="11410">
                  <c:v>43170</c:v>
                </c:pt>
                <c:pt idx="11411">
                  <c:v>43069</c:v>
                </c:pt>
                <c:pt idx="11412">
                  <c:v>42967</c:v>
                </c:pt>
                <c:pt idx="11413">
                  <c:v>42866</c:v>
                </c:pt>
                <c:pt idx="11414">
                  <c:v>42764</c:v>
                </c:pt>
                <c:pt idx="11415">
                  <c:v>42663</c:v>
                </c:pt>
                <c:pt idx="11416">
                  <c:v>42561</c:v>
                </c:pt>
                <c:pt idx="11417">
                  <c:v>42475</c:v>
                </c:pt>
                <c:pt idx="11418">
                  <c:v>42373</c:v>
                </c:pt>
                <c:pt idx="11419">
                  <c:v>42272</c:v>
                </c:pt>
                <c:pt idx="11420">
                  <c:v>42170</c:v>
                </c:pt>
                <c:pt idx="11421">
                  <c:v>41764</c:v>
                </c:pt>
                <c:pt idx="11422">
                  <c:v>41561</c:v>
                </c:pt>
                <c:pt idx="11423">
                  <c:v>41460</c:v>
                </c:pt>
                <c:pt idx="11424">
                  <c:v>41358</c:v>
                </c:pt>
                <c:pt idx="11425">
                  <c:v>41257</c:v>
                </c:pt>
                <c:pt idx="11426">
                  <c:v>45719</c:v>
                </c:pt>
                <c:pt idx="11427">
                  <c:v>45618</c:v>
                </c:pt>
                <c:pt idx="11428">
                  <c:v>45518</c:v>
                </c:pt>
                <c:pt idx="11429">
                  <c:v>44531</c:v>
                </c:pt>
                <c:pt idx="11430">
                  <c:v>44430</c:v>
                </c:pt>
                <c:pt idx="11431">
                  <c:v>44330</c:v>
                </c:pt>
                <c:pt idx="11432">
                  <c:v>44229</c:v>
                </c:pt>
                <c:pt idx="11433">
                  <c:v>44129</c:v>
                </c:pt>
                <c:pt idx="11434">
                  <c:v>44028</c:v>
                </c:pt>
                <c:pt idx="11435">
                  <c:v>43927</c:v>
                </c:pt>
                <c:pt idx="11436">
                  <c:v>43827</c:v>
                </c:pt>
                <c:pt idx="11437">
                  <c:v>43726</c:v>
                </c:pt>
                <c:pt idx="11438">
                  <c:v>43625</c:v>
                </c:pt>
                <c:pt idx="11439">
                  <c:v>43525</c:v>
                </c:pt>
                <c:pt idx="11440">
                  <c:v>43424</c:v>
                </c:pt>
                <c:pt idx="11441">
                  <c:v>43243</c:v>
                </c:pt>
                <c:pt idx="11442">
                  <c:v>43142</c:v>
                </c:pt>
                <c:pt idx="11443">
                  <c:v>43041</c:v>
                </c:pt>
                <c:pt idx="11444">
                  <c:v>42941</c:v>
                </c:pt>
                <c:pt idx="11445">
                  <c:v>42840</c:v>
                </c:pt>
                <c:pt idx="11446">
                  <c:v>42740</c:v>
                </c:pt>
                <c:pt idx="11447">
                  <c:v>42639</c:v>
                </c:pt>
                <c:pt idx="11448">
                  <c:v>42538</c:v>
                </c:pt>
                <c:pt idx="11449">
                  <c:v>42438</c:v>
                </c:pt>
                <c:pt idx="11450">
                  <c:v>42337</c:v>
                </c:pt>
                <c:pt idx="11451">
                  <c:v>42236</c:v>
                </c:pt>
                <c:pt idx="11452">
                  <c:v>42136</c:v>
                </c:pt>
                <c:pt idx="11453">
                  <c:v>42035</c:v>
                </c:pt>
                <c:pt idx="11454">
                  <c:v>41954</c:v>
                </c:pt>
                <c:pt idx="11455">
                  <c:v>41854</c:v>
                </c:pt>
                <c:pt idx="11456">
                  <c:v>41753</c:v>
                </c:pt>
                <c:pt idx="11457">
                  <c:v>41652</c:v>
                </c:pt>
                <c:pt idx="11458">
                  <c:v>41250</c:v>
                </c:pt>
                <c:pt idx="11459">
                  <c:v>41049</c:v>
                </c:pt>
                <c:pt idx="11460">
                  <c:v>40948</c:v>
                </c:pt>
                <c:pt idx="11461">
                  <c:v>40847</c:v>
                </c:pt>
                <c:pt idx="11462">
                  <c:v>40747</c:v>
                </c:pt>
                <c:pt idx="11463">
                  <c:v>43347</c:v>
                </c:pt>
                <c:pt idx="11464">
                  <c:v>43253</c:v>
                </c:pt>
                <c:pt idx="11465">
                  <c:v>43158</c:v>
                </c:pt>
                <c:pt idx="11466">
                  <c:v>42219</c:v>
                </c:pt>
                <c:pt idx="11467">
                  <c:v>42125</c:v>
                </c:pt>
                <c:pt idx="11468">
                  <c:v>42030</c:v>
                </c:pt>
                <c:pt idx="11469">
                  <c:v>41936</c:v>
                </c:pt>
                <c:pt idx="11470">
                  <c:v>41842</c:v>
                </c:pt>
                <c:pt idx="11471">
                  <c:v>41748</c:v>
                </c:pt>
                <c:pt idx="11472">
                  <c:v>41653</c:v>
                </c:pt>
                <c:pt idx="11473">
                  <c:v>41559</c:v>
                </c:pt>
                <c:pt idx="11474">
                  <c:v>41465</c:v>
                </c:pt>
                <c:pt idx="11475">
                  <c:v>41370</c:v>
                </c:pt>
                <c:pt idx="11476">
                  <c:v>41276</c:v>
                </c:pt>
                <c:pt idx="11477">
                  <c:v>41182</c:v>
                </c:pt>
                <c:pt idx="11478">
                  <c:v>40997</c:v>
                </c:pt>
                <c:pt idx="11479">
                  <c:v>40902</c:v>
                </c:pt>
                <c:pt idx="11480">
                  <c:v>40808</c:v>
                </c:pt>
                <c:pt idx="11481">
                  <c:v>40714</c:v>
                </c:pt>
                <c:pt idx="11482">
                  <c:v>40620</c:v>
                </c:pt>
                <c:pt idx="11483">
                  <c:v>40525</c:v>
                </c:pt>
                <c:pt idx="11484">
                  <c:v>40431</c:v>
                </c:pt>
                <c:pt idx="11485">
                  <c:v>40337</c:v>
                </c:pt>
                <c:pt idx="11486">
                  <c:v>40242</c:v>
                </c:pt>
                <c:pt idx="11487">
                  <c:v>40148</c:v>
                </c:pt>
                <c:pt idx="11488">
                  <c:v>40054</c:v>
                </c:pt>
                <c:pt idx="11489">
                  <c:v>39960</c:v>
                </c:pt>
                <c:pt idx="11490">
                  <c:v>39865</c:v>
                </c:pt>
                <c:pt idx="11491">
                  <c:v>39775</c:v>
                </c:pt>
                <c:pt idx="11492">
                  <c:v>39680</c:v>
                </c:pt>
                <c:pt idx="11493">
                  <c:v>39586</c:v>
                </c:pt>
                <c:pt idx="11494">
                  <c:v>39492</c:v>
                </c:pt>
                <c:pt idx="11495">
                  <c:v>39115</c:v>
                </c:pt>
                <c:pt idx="11496">
                  <c:v>38926</c:v>
                </c:pt>
                <c:pt idx="11497">
                  <c:v>38832</c:v>
                </c:pt>
                <c:pt idx="11498">
                  <c:v>38737</c:v>
                </c:pt>
                <c:pt idx="11499">
                  <c:v>38643</c:v>
                </c:pt>
                <c:pt idx="11500">
                  <c:v>46641</c:v>
                </c:pt>
                <c:pt idx="11501">
                  <c:v>46554</c:v>
                </c:pt>
                <c:pt idx="11502">
                  <c:v>46467</c:v>
                </c:pt>
                <c:pt idx="11503">
                  <c:v>46381</c:v>
                </c:pt>
                <c:pt idx="11504">
                  <c:v>46294</c:v>
                </c:pt>
                <c:pt idx="11505">
                  <c:v>46207</c:v>
                </c:pt>
                <c:pt idx="11506">
                  <c:v>46034</c:v>
                </c:pt>
                <c:pt idx="11507">
                  <c:v>45947</c:v>
                </c:pt>
                <c:pt idx="11508">
                  <c:v>45578</c:v>
                </c:pt>
                <c:pt idx="11509">
                  <c:v>45491</c:v>
                </c:pt>
                <c:pt idx="11510">
                  <c:v>45404</c:v>
                </c:pt>
                <c:pt idx="11511">
                  <c:v>45317</c:v>
                </c:pt>
                <c:pt idx="11512">
                  <c:v>45231</c:v>
                </c:pt>
                <c:pt idx="11513">
                  <c:v>45144</c:v>
                </c:pt>
                <c:pt idx="11514">
                  <c:v>45057</c:v>
                </c:pt>
                <c:pt idx="11515">
                  <c:v>44971</c:v>
                </c:pt>
                <c:pt idx="11516">
                  <c:v>44884</c:v>
                </c:pt>
                <c:pt idx="11517">
                  <c:v>44797</c:v>
                </c:pt>
                <c:pt idx="11518">
                  <c:v>44710</c:v>
                </c:pt>
                <c:pt idx="11519">
                  <c:v>44624</c:v>
                </c:pt>
                <c:pt idx="11520">
                  <c:v>44537</c:v>
                </c:pt>
                <c:pt idx="11521">
                  <c:v>44450</c:v>
                </c:pt>
                <c:pt idx="11522">
                  <c:v>44254</c:v>
                </c:pt>
                <c:pt idx="11523">
                  <c:v>44168</c:v>
                </c:pt>
                <c:pt idx="11524">
                  <c:v>44081</c:v>
                </c:pt>
                <c:pt idx="11525">
                  <c:v>43994</c:v>
                </c:pt>
                <c:pt idx="11526">
                  <c:v>43907</c:v>
                </c:pt>
                <c:pt idx="11527">
                  <c:v>43821</c:v>
                </c:pt>
                <c:pt idx="11528">
                  <c:v>43734</c:v>
                </c:pt>
                <c:pt idx="11529">
                  <c:v>43647</c:v>
                </c:pt>
                <c:pt idx="11530">
                  <c:v>43561</c:v>
                </c:pt>
                <c:pt idx="11531">
                  <c:v>43474</c:v>
                </c:pt>
                <c:pt idx="11532">
                  <c:v>43387</c:v>
                </c:pt>
                <c:pt idx="11533">
                  <c:v>43300</c:v>
                </c:pt>
                <c:pt idx="11534">
                  <c:v>43214</c:v>
                </c:pt>
                <c:pt idx="11535">
                  <c:v>43127</c:v>
                </c:pt>
                <c:pt idx="11536">
                  <c:v>42931</c:v>
                </c:pt>
                <c:pt idx="11537">
                  <c:v>42844</c:v>
                </c:pt>
                <c:pt idx="11538">
                  <c:v>42757</c:v>
                </c:pt>
                <c:pt idx="11539">
                  <c:v>42671</c:v>
                </c:pt>
                <c:pt idx="11540">
                  <c:v>42584</c:v>
                </c:pt>
                <c:pt idx="11541">
                  <c:v>42497</c:v>
                </c:pt>
                <c:pt idx="11542">
                  <c:v>42411</c:v>
                </c:pt>
                <c:pt idx="11543">
                  <c:v>42324</c:v>
                </c:pt>
                <c:pt idx="11544">
                  <c:v>42237</c:v>
                </c:pt>
                <c:pt idx="11545">
                  <c:v>42150</c:v>
                </c:pt>
                <c:pt idx="11546">
                  <c:v>42064</c:v>
                </c:pt>
                <c:pt idx="11547">
                  <c:v>41977</c:v>
                </c:pt>
                <c:pt idx="11548">
                  <c:v>41890</c:v>
                </c:pt>
                <c:pt idx="11549">
                  <c:v>41804</c:v>
                </c:pt>
                <c:pt idx="11550">
                  <c:v>41717</c:v>
                </c:pt>
                <c:pt idx="11551">
                  <c:v>41630</c:v>
                </c:pt>
                <c:pt idx="11552">
                  <c:v>41694</c:v>
                </c:pt>
                <c:pt idx="11553">
                  <c:v>41608</c:v>
                </c:pt>
                <c:pt idx="11554">
                  <c:v>40458</c:v>
                </c:pt>
                <c:pt idx="11555">
                  <c:v>40371</c:v>
                </c:pt>
                <c:pt idx="11556">
                  <c:v>47951</c:v>
                </c:pt>
                <c:pt idx="11557">
                  <c:v>47853</c:v>
                </c:pt>
                <c:pt idx="11558">
                  <c:v>47755</c:v>
                </c:pt>
                <c:pt idx="11559">
                  <c:v>47656</c:v>
                </c:pt>
                <c:pt idx="11560">
                  <c:v>47558</c:v>
                </c:pt>
                <c:pt idx="11561">
                  <c:v>47460</c:v>
                </c:pt>
                <c:pt idx="11562">
                  <c:v>47263</c:v>
                </c:pt>
                <c:pt idx="11563">
                  <c:v>47165</c:v>
                </c:pt>
                <c:pt idx="11564">
                  <c:v>46891</c:v>
                </c:pt>
                <c:pt idx="11565">
                  <c:v>46793</c:v>
                </c:pt>
                <c:pt idx="11566">
                  <c:v>46694</c:v>
                </c:pt>
                <c:pt idx="11567">
                  <c:v>46596</c:v>
                </c:pt>
                <c:pt idx="11568">
                  <c:v>46498</c:v>
                </c:pt>
                <c:pt idx="11569">
                  <c:v>46399</c:v>
                </c:pt>
                <c:pt idx="11570">
                  <c:v>46301</c:v>
                </c:pt>
                <c:pt idx="11571">
                  <c:v>46203</c:v>
                </c:pt>
                <c:pt idx="11572">
                  <c:v>46104</c:v>
                </c:pt>
                <c:pt idx="11573">
                  <c:v>46006</c:v>
                </c:pt>
                <c:pt idx="11574">
                  <c:v>45908</c:v>
                </c:pt>
                <c:pt idx="11575">
                  <c:v>45810</c:v>
                </c:pt>
                <c:pt idx="11576">
                  <c:v>45711</c:v>
                </c:pt>
                <c:pt idx="11577">
                  <c:v>45613</c:v>
                </c:pt>
                <c:pt idx="11578">
                  <c:v>45536</c:v>
                </c:pt>
                <c:pt idx="11579">
                  <c:v>45437</c:v>
                </c:pt>
                <c:pt idx="11580">
                  <c:v>45339</c:v>
                </c:pt>
                <c:pt idx="11581">
                  <c:v>45241</c:v>
                </c:pt>
                <c:pt idx="11582">
                  <c:v>45142</c:v>
                </c:pt>
                <c:pt idx="11583">
                  <c:v>45044</c:v>
                </c:pt>
                <c:pt idx="11584">
                  <c:v>44946</c:v>
                </c:pt>
                <c:pt idx="11585">
                  <c:v>44847</c:v>
                </c:pt>
                <c:pt idx="11586">
                  <c:v>44749</c:v>
                </c:pt>
                <c:pt idx="11587">
                  <c:v>44651</c:v>
                </c:pt>
                <c:pt idx="11588">
                  <c:v>44552</c:v>
                </c:pt>
                <c:pt idx="11589">
                  <c:v>44454</c:v>
                </c:pt>
                <c:pt idx="11590">
                  <c:v>44356</c:v>
                </c:pt>
                <c:pt idx="11591">
                  <c:v>44257</c:v>
                </c:pt>
                <c:pt idx="11592">
                  <c:v>44180</c:v>
                </c:pt>
                <c:pt idx="11593">
                  <c:v>44082</c:v>
                </c:pt>
                <c:pt idx="11594">
                  <c:v>43984</c:v>
                </c:pt>
                <c:pt idx="11595">
                  <c:v>43885</c:v>
                </c:pt>
                <c:pt idx="11596">
                  <c:v>43787</c:v>
                </c:pt>
                <c:pt idx="11597">
                  <c:v>43689</c:v>
                </c:pt>
                <c:pt idx="11598">
                  <c:v>43590</c:v>
                </c:pt>
                <c:pt idx="11599">
                  <c:v>43492</c:v>
                </c:pt>
                <c:pt idx="11600">
                  <c:v>43394</c:v>
                </c:pt>
                <c:pt idx="11601">
                  <c:v>43295</c:v>
                </c:pt>
                <c:pt idx="11602">
                  <c:v>43197</c:v>
                </c:pt>
                <c:pt idx="11603">
                  <c:v>43099</c:v>
                </c:pt>
                <c:pt idx="11604">
                  <c:v>43000</c:v>
                </c:pt>
                <c:pt idx="11605">
                  <c:v>42902</c:v>
                </c:pt>
                <c:pt idx="11606">
                  <c:v>42804</c:v>
                </c:pt>
                <c:pt idx="11607">
                  <c:v>42705</c:v>
                </c:pt>
                <c:pt idx="11608">
                  <c:v>42923</c:v>
                </c:pt>
                <c:pt idx="11609">
                  <c:v>42825</c:v>
                </c:pt>
                <c:pt idx="11610">
                  <c:v>41666</c:v>
                </c:pt>
                <c:pt idx="11611">
                  <c:v>41568</c:v>
                </c:pt>
                <c:pt idx="11612">
                  <c:v>46918</c:v>
                </c:pt>
                <c:pt idx="11613">
                  <c:v>46815</c:v>
                </c:pt>
                <c:pt idx="11614">
                  <c:v>46712</c:v>
                </c:pt>
                <c:pt idx="11615">
                  <c:v>46609</c:v>
                </c:pt>
                <c:pt idx="11616">
                  <c:v>46506</c:v>
                </c:pt>
                <c:pt idx="11617">
                  <c:v>46403</c:v>
                </c:pt>
                <c:pt idx="11618">
                  <c:v>46197</c:v>
                </c:pt>
                <c:pt idx="11619">
                  <c:v>46095</c:v>
                </c:pt>
                <c:pt idx="11620">
                  <c:v>45904</c:v>
                </c:pt>
                <c:pt idx="11621">
                  <c:v>45801</c:v>
                </c:pt>
                <c:pt idx="11622">
                  <c:v>45698</c:v>
                </c:pt>
                <c:pt idx="11623">
                  <c:v>45595</c:v>
                </c:pt>
                <c:pt idx="11624">
                  <c:v>45492</c:v>
                </c:pt>
                <c:pt idx="11625">
                  <c:v>45390</c:v>
                </c:pt>
                <c:pt idx="11626">
                  <c:v>45287</c:v>
                </c:pt>
                <c:pt idx="11627">
                  <c:v>45184</c:v>
                </c:pt>
                <c:pt idx="11628">
                  <c:v>45081</c:v>
                </c:pt>
                <c:pt idx="11629">
                  <c:v>44978</c:v>
                </c:pt>
                <c:pt idx="11630">
                  <c:v>44875</c:v>
                </c:pt>
                <c:pt idx="11631">
                  <c:v>44772</c:v>
                </c:pt>
                <c:pt idx="11632">
                  <c:v>44669</c:v>
                </c:pt>
                <c:pt idx="11633">
                  <c:v>44566</c:v>
                </c:pt>
                <c:pt idx="11634">
                  <c:v>44582</c:v>
                </c:pt>
                <c:pt idx="11635">
                  <c:v>44479</c:v>
                </c:pt>
                <c:pt idx="11636">
                  <c:v>44376</c:v>
                </c:pt>
                <c:pt idx="11637">
                  <c:v>44273</c:v>
                </c:pt>
                <c:pt idx="11638">
                  <c:v>44170</c:v>
                </c:pt>
                <c:pt idx="11639">
                  <c:v>44067</c:v>
                </c:pt>
                <c:pt idx="11640">
                  <c:v>43964</c:v>
                </c:pt>
                <c:pt idx="11641">
                  <c:v>43861</c:v>
                </c:pt>
                <c:pt idx="11642">
                  <c:v>43758</c:v>
                </c:pt>
                <c:pt idx="11643">
                  <c:v>43655</c:v>
                </c:pt>
                <c:pt idx="11644">
                  <c:v>43553</c:v>
                </c:pt>
                <c:pt idx="11645">
                  <c:v>43450</c:v>
                </c:pt>
                <c:pt idx="11646">
                  <c:v>43347</c:v>
                </c:pt>
                <c:pt idx="11647">
                  <c:v>43244</c:v>
                </c:pt>
                <c:pt idx="11648">
                  <c:v>43259</c:v>
                </c:pt>
                <c:pt idx="11649">
                  <c:v>43156</c:v>
                </c:pt>
                <c:pt idx="11650">
                  <c:v>43053</c:v>
                </c:pt>
                <c:pt idx="11651">
                  <c:v>42951</c:v>
                </c:pt>
                <c:pt idx="11652">
                  <c:v>42848</c:v>
                </c:pt>
                <c:pt idx="11653">
                  <c:v>42745</c:v>
                </c:pt>
                <c:pt idx="11654">
                  <c:v>42642</c:v>
                </c:pt>
                <c:pt idx="11655">
                  <c:v>42539</c:v>
                </c:pt>
                <c:pt idx="11656">
                  <c:v>42436</c:v>
                </c:pt>
                <c:pt idx="11657">
                  <c:v>42333</c:v>
                </c:pt>
                <c:pt idx="11658">
                  <c:v>42230</c:v>
                </c:pt>
                <c:pt idx="11659">
                  <c:v>42127</c:v>
                </c:pt>
                <c:pt idx="11660">
                  <c:v>42024</c:v>
                </c:pt>
                <c:pt idx="11661">
                  <c:v>41921</c:v>
                </c:pt>
                <c:pt idx="11662">
                  <c:v>41818</c:v>
                </c:pt>
                <c:pt idx="11663">
                  <c:v>41716</c:v>
                </c:pt>
                <c:pt idx="11664">
                  <c:v>42040</c:v>
                </c:pt>
                <c:pt idx="11665">
                  <c:v>41937</c:v>
                </c:pt>
                <c:pt idx="11666">
                  <c:v>40820</c:v>
                </c:pt>
                <c:pt idx="11667">
                  <c:v>40717</c:v>
                </c:pt>
                <c:pt idx="11668">
                  <c:v>45610</c:v>
                </c:pt>
                <c:pt idx="11669">
                  <c:v>45507</c:v>
                </c:pt>
                <c:pt idx="11670">
                  <c:v>45404</c:v>
                </c:pt>
                <c:pt idx="11671">
                  <c:v>45302</c:v>
                </c:pt>
                <c:pt idx="11672">
                  <c:v>45199</c:v>
                </c:pt>
                <c:pt idx="11673">
                  <c:v>45096</c:v>
                </c:pt>
                <c:pt idx="11674">
                  <c:v>44890</c:v>
                </c:pt>
                <c:pt idx="11675">
                  <c:v>44787</c:v>
                </c:pt>
                <c:pt idx="11676">
                  <c:v>44635</c:v>
                </c:pt>
                <c:pt idx="11677">
                  <c:v>44532</c:v>
                </c:pt>
                <c:pt idx="11678">
                  <c:v>44429</c:v>
                </c:pt>
                <c:pt idx="11679">
                  <c:v>44326</c:v>
                </c:pt>
                <c:pt idx="11680">
                  <c:v>44223</c:v>
                </c:pt>
                <c:pt idx="11681">
                  <c:v>44121</c:v>
                </c:pt>
                <c:pt idx="11682">
                  <c:v>44018</c:v>
                </c:pt>
                <c:pt idx="11683">
                  <c:v>43915</c:v>
                </c:pt>
                <c:pt idx="11684">
                  <c:v>43812</c:v>
                </c:pt>
                <c:pt idx="11685">
                  <c:v>43709</c:v>
                </c:pt>
                <c:pt idx="11686">
                  <c:v>43606</c:v>
                </c:pt>
                <c:pt idx="11687">
                  <c:v>43503</c:v>
                </c:pt>
                <c:pt idx="11688">
                  <c:v>43400</c:v>
                </c:pt>
                <c:pt idx="11689">
                  <c:v>43297</c:v>
                </c:pt>
                <c:pt idx="11690">
                  <c:v>43351</c:v>
                </c:pt>
                <c:pt idx="11691">
                  <c:v>43248</c:v>
                </c:pt>
                <c:pt idx="11692">
                  <c:v>43145</c:v>
                </c:pt>
                <c:pt idx="11693">
                  <c:v>43042</c:v>
                </c:pt>
                <c:pt idx="11694">
                  <c:v>42939</c:v>
                </c:pt>
                <c:pt idx="11695">
                  <c:v>42837</c:v>
                </c:pt>
                <c:pt idx="11696">
                  <c:v>42734</c:v>
                </c:pt>
                <c:pt idx="11697">
                  <c:v>42631</c:v>
                </c:pt>
                <c:pt idx="11698">
                  <c:v>42528</c:v>
                </c:pt>
                <c:pt idx="11699">
                  <c:v>42425</c:v>
                </c:pt>
                <c:pt idx="11700">
                  <c:v>42322</c:v>
                </c:pt>
                <c:pt idx="11701">
                  <c:v>42219</c:v>
                </c:pt>
                <c:pt idx="11702">
                  <c:v>42116</c:v>
                </c:pt>
                <c:pt idx="11703">
                  <c:v>42013</c:v>
                </c:pt>
                <c:pt idx="11704">
                  <c:v>42067</c:v>
                </c:pt>
                <c:pt idx="11705">
                  <c:v>41964</c:v>
                </c:pt>
                <c:pt idx="11706">
                  <c:v>41861</c:v>
                </c:pt>
                <c:pt idx="11707">
                  <c:v>41758</c:v>
                </c:pt>
                <c:pt idx="11708">
                  <c:v>41656</c:v>
                </c:pt>
                <c:pt idx="11709">
                  <c:v>41553</c:v>
                </c:pt>
                <c:pt idx="11710">
                  <c:v>41450</c:v>
                </c:pt>
                <c:pt idx="11711">
                  <c:v>41347</c:v>
                </c:pt>
                <c:pt idx="11712">
                  <c:v>41244</c:v>
                </c:pt>
                <c:pt idx="11713">
                  <c:v>41141</c:v>
                </c:pt>
                <c:pt idx="11714">
                  <c:v>41038</c:v>
                </c:pt>
                <c:pt idx="11715">
                  <c:v>40935</c:v>
                </c:pt>
                <c:pt idx="11716">
                  <c:v>40832</c:v>
                </c:pt>
                <c:pt idx="11717">
                  <c:v>40729</c:v>
                </c:pt>
                <c:pt idx="11718">
                  <c:v>40626</c:v>
                </c:pt>
                <c:pt idx="11719">
                  <c:v>40523</c:v>
                </c:pt>
                <c:pt idx="11720">
                  <c:v>40886</c:v>
                </c:pt>
                <c:pt idx="11721">
                  <c:v>40783</c:v>
                </c:pt>
                <c:pt idx="11722">
                  <c:v>39705</c:v>
                </c:pt>
                <c:pt idx="11723">
                  <c:v>39602</c:v>
                </c:pt>
                <c:pt idx="11724">
                  <c:v>42185</c:v>
                </c:pt>
                <c:pt idx="11725">
                  <c:v>42089</c:v>
                </c:pt>
                <c:pt idx="11726">
                  <c:v>41993</c:v>
                </c:pt>
                <c:pt idx="11727">
                  <c:v>41897</c:v>
                </c:pt>
                <c:pt idx="11728">
                  <c:v>41801</c:v>
                </c:pt>
                <c:pt idx="11729">
                  <c:v>41705</c:v>
                </c:pt>
                <c:pt idx="11730">
                  <c:v>41513</c:v>
                </c:pt>
                <c:pt idx="11731">
                  <c:v>41417</c:v>
                </c:pt>
                <c:pt idx="11732">
                  <c:v>41286</c:v>
                </c:pt>
                <c:pt idx="11733">
                  <c:v>41190</c:v>
                </c:pt>
                <c:pt idx="11734">
                  <c:v>41094</c:v>
                </c:pt>
                <c:pt idx="11735">
                  <c:v>40998</c:v>
                </c:pt>
                <c:pt idx="11736">
                  <c:v>40902</c:v>
                </c:pt>
                <c:pt idx="11737">
                  <c:v>40806</c:v>
                </c:pt>
                <c:pt idx="11738">
                  <c:v>40710</c:v>
                </c:pt>
                <c:pt idx="11739">
                  <c:v>40614</c:v>
                </c:pt>
                <c:pt idx="11740">
                  <c:v>40518</c:v>
                </c:pt>
                <c:pt idx="11741">
                  <c:v>40422</c:v>
                </c:pt>
                <c:pt idx="11742">
                  <c:v>40326</c:v>
                </c:pt>
                <c:pt idx="11743">
                  <c:v>40230</c:v>
                </c:pt>
                <c:pt idx="11744">
                  <c:v>40134</c:v>
                </c:pt>
                <c:pt idx="11745">
                  <c:v>40038</c:v>
                </c:pt>
                <c:pt idx="11746">
                  <c:v>40099</c:v>
                </c:pt>
                <c:pt idx="11747">
                  <c:v>40003</c:v>
                </c:pt>
                <c:pt idx="11748">
                  <c:v>39907</c:v>
                </c:pt>
                <c:pt idx="11749">
                  <c:v>39811</c:v>
                </c:pt>
                <c:pt idx="11750">
                  <c:v>39715</c:v>
                </c:pt>
                <c:pt idx="11751">
                  <c:v>39619</c:v>
                </c:pt>
                <c:pt idx="11752">
                  <c:v>39523</c:v>
                </c:pt>
                <c:pt idx="11753">
                  <c:v>39427</c:v>
                </c:pt>
                <c:pt idx="11754">
                  <c:v>39331</c:v>
                </c:pt>
                <c:pt idx="11755">
                  <c:v>39235</c:v>
                </c:pt>
                <c:pt idx="11756">
                  <c:v>39139</c:v>
                </c:pt>
                <c:pt idx="11757">
                  <c:v>39043</c:v>
                </c:pt>
                <c:pt idx="11758">
                  <c:v>38947</c:v>
                </c:pt>
                <c:pt idx="11759">
                  <c:v>38851</c:v>
                </c:pt>
                <c:pt idx="11760">
                  <c:v>38912</c:v>
                </c:pt>
                <c:pt idx="11761">
                  <c:v>38816</c:v>
                </c:pt>
                <c:pt idx="11762">
                  <c:v>38720</c:v>
                </c:pt>
                <c:pt idx="11763">
                  <c:v>38624</c:v>
                </c:pt>
                <c:pt idx="11764">
                  <c:v>38528</c:v>
                </c:pt>
                <c:pt idx="11765">
                  <c:v>38432</c:v>
                </c:pt>
                <c:pt idx="11766">
                  <c:v>38336</c:v>
                </c:pt>
                <c:pt idx="11767">
                  <c:v>38240</c:v>
                </c:pt>
                <c:pt idx="11768">
                  <c:v>38144</c:v>
                </c:pt>
                <c:pt idx="11769">
                  <c:v>38048</c:v>
                </c:pt>
                <c:pt idx="11770">
                  <c:v>37952</c:v>
                </c:pt>
                <c:pt idx="11771">
                  <c:v>37856</c:v>
                </c:pt>
                <c:pt idx="11772">
                  <c:v>37760</c:v>
                </c:pt>
                <c:pt idx="11773">
                  <c:v>37664</c:v>
                </c:pt>
                <c:pt idx="11774">
                  <c:v>37568</c:v>
                </c:pt>
                <c:pt idx="11775">
                  <c:v>37472</c:v>
                </c:pt>
                <c:pt idx="11776">
                  <c:v>37820</c:v>
                </c:pt>
                <c:pt idx="11777">
                  <c:v>37724</c:v>
                </c:pt>
                <c:pt idx="11778">
                  <c:v>36729</c:v>
                </c:pt>
                <c:pt idx="11779">
                  <c:v>36633</c:v>
                </c:pt>
                <c:pt idx="11780">
                  <c:v>47621</c:v>
                </c:pt>
                <c:pt idx="11781">
                  <c:v>46372</c:v>
                </c:pt>
                <c:pt idx="11782">
                  <c:v>46286</c:v>
                </c:pt>
                <c:pt idx="11783">
                  <c:v>45038</c:v>
                </c:pt>
                <c:pt idx="11784">
                  <c:v>44952</c:v>
                </c:pt>
                <c:pt idx="11785">
                  <c:v>44865</c:v>
                </c:pt>
                <c:pt idx="11786">
                  <c:v>43703</c:v>
                </c:pt>
                <c:pt idx="11787">
                  <c:v>43617</c:v>
                </c:pt>
                <c:pt idx="11788">
                  <c:v>43531</c:v>
                </c:pt>
                <c:pt idx="11789">
                  <c:v>42455</c:v>
                </c:pt>
                <c:pt idx="11790">
                  <c:v>42368</c:v>
                </c:pt>
                <c:pt idx="11791">
                  <c:v>42282</c:v>
                </c:pt>
                <c:pt idx="11792">
                  <c:v>41120</c:v>
                </c:pt>
                <c:pt idx="11793">
                  <c:v>39872</c:v>
                </c:pt>
                <c:pt idx="11794">
                  <c:v>39785</c:v>
                </c:pt>
                <c:pt idx="11795">
                  <c:v>39699</c:v>
                </c:pt>
                <c:pt idx="11796">
                  <c:v>38537</c:v>
                </c:pt>
                <c:pt idx="11797">
                  <c:v>38451</c:v>
                </c:pt>
                <c:pt idx="11798">
                  <c:v>38365</c:v>
                </c:pt>
                <c:pt idx="11799">
                  <c:v>37202</c:v>
                </c:pt>
                <c:pt idx="11800">
                  <c:v>37116</c:v>
                </c:pt>
                <c:pt idx="11801">
                  <c:v>34619</c:v>
                </c:pt>
                <c:pt idx="11802">
                  <c:v>34533</c:v>
                </c:pt>
                <c:pt idx="11803">
                  <c:v>34447</c:v>
                </c:pt>
                <c:pt idx="11804">
                  <c:v>33285</c:v>
                </c:pt>
                <c:pt idx="11805">
                  <c:v>33198</c:v>
                </c:pt>
                <c:pt idx="11806">
                  <c:v>31950</c:v>
                </c:pt>
                <c:pt idx="11807">
                  <c:v>31864</c:v>
                </c:pt>
                <c:pt idx="11808">
                  <c:v>30615</c:v>
                </c:pt>
                <c:pt idx="11809">
                  <c:v>30529</c:v>
                </c:pt>
                <c:pt idx="11810">
                  <c:v>27860</c:v>
                </c:pt>
                <c:pt idx="11811">
                  <c:v>25277</c:v>
                </c:pt>
                <c:pt idx="11812">
                  <c:v>48979</c:v>
                </c:pt>
                <c:pt idx="11813">
                  <c:v>47707</c:v>
                </c:pt>
                <c:pt idx="11814">
                  <c:v>47612</c:v>
                </c:pt>
                <c:pt idx="11815">
                  <c:v>46339</c:v>
                </c:pt>
                <c:pt idx="11816">
                  <c:v>46244</c:v>
                </c:pt>
                <c:pt idx="11817">
                  <c:v>46149</c:v>
                </c:pt>
                <c:pt idx="11818">
                  <c:v>44972</c:v>
                </c:pt>
                <c:pt idx="11819">
                  <c:v>44876</c:v>
                </c:pt>
                <c:pt idx="11820">
                  <c:v>44781</c:v>
                </c:pt>
                <c:pt idx="11821">
                  <c:v>43700</c:v>
                </c:pt>
                <c:pt idx="11822">
                  <c:v>43604</c:v>
                </c:pt>
                <c:pt idx="11823">
                  <c:v>43509</c:v>
                </c:pt>
                <c:pt idx="11824">
                  <c:v>42332</c:v>
                </c:pt>
                <c:pt idx="11825">
                  <c:v>41060</c:v>
                </c:pt>
                <c:pt idx="11826">
                  <c:v>40964</c:v>
                </c:pt>
                <c:pt idx="11827">
                  <c:v>40869</c:v>
                </c:pt>
                <c:pt idx="11828">
                  <c:v>39692</c:v>
                </c:pt>
                <c:pt idx="11829">
                  <c:v>39597</c:v>
                </c:pt>
                <c:pt idx="11830">
                  <c:v>39501</c:v>
                </c:pt>
                <c:pt idx="11831">
                  <c:v>38325</c:v>
                </c:pt>
                <c:pt idx="11832">
                  <c:v>38229</c:v>
                </c:pt>
                <c:pt idx="11833">
                  <c:v>35685</c:v>
                </c:pt>
                <c:pt idx="11834">
                  <c:v>35589</c:v>
                </c:pt>
                <c:pt idx="11835">
                  <c:v>35494</c:v>
                </c:pt>
                <c:pt idx="11836">
                  <c:v>34317</c:v>
                </c:pt>
                <c:pt idx="11837">
                  <c:v>34222</c:v>
                </c:pt>
                <c:pt idx="11838">
                  <c:v>32949</c:v>
                </c:pt>
                <c:pt idx="11839">
                  <c:v>32854</c:v>
                </c:pt>
                <c:pt idx="11840">
                  <c:v>31582</c:v>
                </c:pt>
                <c:pt idx="11841">
                  <c:v>31486</c:v>
                </c:pt>
                <c:pt idx="11842">
                  <c:v>28751</c:v>
                </c:pt>
                <c:pt idx="11843">
                  <c:v>26111</c:v>
                </c:pt>
                <c:pt idx="11844">
                  <c:v>47872</c:v>
                </c:pt>
                <c:pt idx="11845">
                  <c:v>46641</c:v>
                </c:pt>
                <c:pt idx="11846">
                  <c:v>46541</c:v>
                </c:pt>
                <c:pt idx="11847">
                  <c:v>45309</c:v>
                </c:pt>
                <c:pt idx="11848">
                  <c:v>45209</c:v>
                </c:pt>
                <c:pt idx="11849">
                  <c:v>45109</c:v>
                </c:pt>
                <c:pt idx="11850">
                  <c:v>43978</c:v>
                </c:pt>
                <c:pt idx="11851">
                  <c:v>43878</c:v>
                </c:pt>
                <c:pt idx="11852">
                  <c:v>43778</c:v>
                </c:pt>
                <c:pt idx="11853">
                  <c:v>42746</c:v>
                </c:pt>
                <c:pt idx="11854">
                  <c:v>42646</c:v>
                </c:pt>
                <c:pt idx="11855">
                  <c:v>42546</c:v>
                </c:pt>
                <c:pt idx="11856">
                  <c:v>41415</c:v>
                </c:pt>
                <c:pt idx="11857">
                  <c:v>40183</c:v>
                </c:pt>
                <c:pt idx="11858">
                  <c:v>40083</c:v>
                </c:pt>
                <c:pt idx="11859">
                  <c:v>39983</c:v>
                </c:pt>
                <c:pt idx="11860">
                  <c:v>38852</c:v>
                </c:pt>
                <c:pt idx="11861">
                  <c:v>38752</c:v>
                </c:pt>
                <c:pt idx="11862">
                  <c:v>38652</c:v>
                </c:pt>
                <c:pt idx="11863">
                  <c:v>37520</c:v>
                </c:pt>
                <c:pt idx="11864">
                  <c:v>37420</c:v>
                </c:pt>
                <c:pt idx="11865">
                  <c:v>34957</c:v>
                </c:pt>
                <c:pt idx="11866">
                  <c:v>34857</c:v>
                </c:pt>
                <c:pt idx="11867">
                  <c:v>34757</c:v>
                </c:pt>
                <c:pt idx="11868">
                  <c:v>33625</c:v>
                </c:pt>
                <c:pt idx="11869">
                  <c:v>33525</c:v>
                </c:pt>
                <c:pt idx="11870">
                  <c:v>32294</c:v>
                </c:pt>
                <c:pt idx="11871">
                  <c:v>32194</c:v>
                </c:pt>
                <c:pt idx="11872">
                  <c:v>30962</c:v>
                </c:pt>
                <c:pt idx="11873">
                  <c:v>30862</c:v>
                </c:pt>
                <c:pt idx="11874">
                  <c:v>28199</c:v>
                </c:pt>
                <c:pt idx="11875">
                  <c:v>25636</c:v>
                </c:pt>
                <c:pt idx="11876">
                  <c:v>46525</c:v>
                </c:pt>
                <c:pt idx="11877">
                  <c:v>45334</c:v>
                </c:pt>
                <c:pt idx="11878">
                  <c:v>45233</c:v>
                </c:pt>
                <c:pt idx="11879">
                  <c:v>44042</c:v>
                </c:pt>
                <c:pt idx="11880">
                  <c:v>43942</c:v>
                </c:pt>
                <c:pt idx="11881">
                  <c:v>43841</c:v>
                </c:pt>
                <c:pt idx="11882">
                  <c:v>42751</c:v>
                </c:pt>
                <c:pt idx="11883">
                  <c:v>42650</c:v>
                </c:pt>
                <c:pt idx="11884">
                  <c:v>42550</c:v>
                </c:pt>
                <c:pt idx="11885">
                  <c:v>41560</c:v>
                </c:pt>
                <c:pt idx="11886">
                  <c:v>41460</c:v>
                </c:pt>
                <c:pt idx="11887">
                  <c:v>41359</c:v>
                </c:pt>
                <c:pt idx="11888">
                  <c:v>40269</c:v>
                </c:pt>
                <c:pt idx="11889">
                  <c:v>39078</c:v>
                </c:pt>
                <c:pt idx="11890">
                  <c:v>38977</c:v>
                </c:pt>
                <c:pt idx="11891">
                  <c:v>38877</c:v>
                </c:pt>
                <c:pt idx="11892">
                  <c:v>37786</c:v>
                </c:pt>
                <c:pt idx="11893">
                  <c:v>37686</c:v>
                </c:pt>
                <c:pt idx="11894">
                  <c:v>37585</c:v>
                </c:pt>
                <c:pt idx="11895">
                  <c:v>36495</c:v>
                </c:pt>
                <c:pt idx="11896">
                  <c:v>36394</c:v>
                </c:pt>
                <c:pt idx="11897">
                  <c:v>34013</c:v>
                </c:pt>
                <c:pt idx="11898">
                  <c:v>33912</c:v>
                </c:pt>
                <c:pt idx="11899">
                  <c:v>33812</c:v>
                </c:pt>
                <c:pt idx="11900">
                  <c:v>32721</c:v>
                </c:pt>
                <c:pt idx="11901">
                  <c:v>32621</c:v>
                </c:pt>
                <c:pt idx="11902">
                  <c:v>31430</c:v>
                </c:pt>
                <c:pt idx="11903">
                  <c:v>31329</c:v>
                </c:pt>
                <c:pt idx="11904">
                  <c:v>30138</c:v>
                </c:pt>
                <c:pt idx="11905">
                  <c:v>30038</c:v>
                </c:pt>
                <c:pt idx="11906">
                  <c:v>27455</c:v>
                </c:pt>
                <c:pt idx="11907">
                  <c:v>24973</c:v>
                </c:pt>
                <c:pt idx="11908">
                  <c:v>43025</c:v>
                </c:pt>
                <c:pt idx="11909">
                  <c:v>41929</c:v>
                </c:pt>
                <c:pt idx="11910">
                  <c:v>41833</c:v>
                </c:pt>
                <c:pt idx="11911">
                  <c:v>40737</c:v>
                </c:pt>
                <c:pt idx="11912">
                  <c:v>40641</c:v>
                </c:pt>
                <c:pt idx="11913">
                  <c:v>40545</c:v>
                </c:pt>
                <c:pt idx="11914">
                  <c:v>39545</c:v>
                </c:pt>
                <c:pt idx="11915">
                  <c:v>39449</c:v>
                </c:pt>
                <c:pt idx="11916">
                  <c:v>39353</c:v>
                </c:pt>
                <c:pt idx="11917">
                  <c:v>38449</c:v>
                </c:pt>
                <c:pt idx="11918">
                  <c:v>38353</c:v>
                </c:pt>
                <c:pt idx="11919">
                  <c:v>38257</c:v>
                </c:pt>
                <c:pt idx="11920">
                  <c:v>37257</c:v>
                </c:pt>
                <c:pt idx="11921">
                  <c:v>36162</c:v>
                </c:pt>
                <c:pt idx="11922">
                  <c:v>36065</c:v>
                </c:pt>
                <c:pt idx="11923">
                  <c:v>35969</c:v>
                </c:pt>
                <c:pt idx="11924">
                  <c:v>34970</c:v>
                </c:pt>
                <c:pt idx="11925">
                  <c:v>34873</c:v>
                </c:pt>
                <c:pt idx="11926">
                  <c:v>34777</c:v>
                </c:pt>
                <c:pt idx="11927">
                  <c:v>33778</c:v>
                </c:pt>
                <c:pt idx="11928">
                  <c:v>33682</c:v>
                </c:pt>
                <c:pt idx="11929">
                  <c:v>31490</c:v>
                </c:pt>
                <c:pt idx="11930">
                  <c:v>31394</c:v>
                </c:pt>
                <c:pt idx="11931">
                  <c:v>31298</c:v>
                </c:pt>
                <c:pt idx="11932">
                  <c:v>30298</c:v>
                </c:pt>
                <c:pt idx="11933">
                  <c:v>30202</c:v>
                </c:pt>
                <c:pt idx="11934">
                  <c:v>29106</c:v>
                </c:pt>
                <c:pt idx="11935">
                  <c:v>29010</c:v>
                </c:pt>
                <c:pt idx="11936">
                  <c:v>27914</c:v>
                </c:pt>
                <c:pt idx="11937">
                  <c:v>27818</c:v>
                </c:pt>
                <c:pt idx="11938">
                  <c:v>25434</c:v>
                </c:pt>
                <c:pt idx="11939">
                  <c:v>23146</c:v>
                </c:pt>
                <c:pt idx="11940">
                  <c:v>47647</c:v>
                </c:pt>
                <c:pt idx="11941">
                  <c:v>46312</c:v>
                </c:pt>
                <c:pt idx="11942">
                  <c:v>46225</c:v>
                </c:pt>
                <c:pt idx="11943">
                  <c:v>44978</c:v>
                </c:pt>
                <c:pt idx="11944">
                  <c:v>44890</c:v>
                </c:pt>
                <c:pt idx="11945">
                  <c:v>43643</c:v>
                </c:pt>
                <c:pt idx="11946">
                  <c:v>43556</c:v>
                </c:pt>
                <c:pt idx="11947">
                  <c:v>42308</c:v>
                </c:pt>
                <c:pt idx="11948">
                  <c:v>42221</c:v>
                </c:pt>
                <c:pt idx="11949">
                  <c:v>40973</c:v>
                </c:pt>
                <c:pt idx="11950">
                  <c:v>40886</c:v>
                </c:pt>
                <c:pt idx="11951">
                  <c:v>39639</c:v>
                </c:pt>
                <c:pt idx="11952">
                  <c:v>39551</c:v>
                </c:pt>
                <c:pt idx="11953">
                  <c:v>38304</c:v>
                </c:pt>
                <c:pt idx="11954">
                  <c:v>38217</c:v>
                </c:pt>
                <c:pt idx="11955">
                  <c:v>36969</c:v>
                </c:pt>
                <c:pt idx="11956">
                  <c:v>36882</c:v>
                </c:pt>
                <c:pt idx="11957">
                  <c:v>35634</c:v>
                </c:pt>
                <c:pt idx="11958">
                  <c:v>35547</c:v>
                </c:pt>
                <c:pt idx="11959">
                  <c:v>34300</c:v>
                </c:pt>
                <c:pt idx="11960">
                  <c:v>49052</c:v>
                </c:pt>
                <c:pt idx="11961">
                  <c:v>47683</c:v>
                </c:pt>
                <c:pt idx="11962">
                  <c:v>47587</c:v>
                </c:pt>
                <c:pt idx="11963">
                  <c:v>46314</c:v>
                </c:pt>
                <c:pt idx="11964">
                  <c:v>46218</c:v>
                </c:pt>
                <c:pt idx="11965">
                  <c:v>44945</c:v>
                </c:pt>
                <c:pt idx="11966">
                  <c:v>44849</c:v>
                </c:pt>
                <c:pt idx="11967">
                  <c:v>43576</c:v>
                </c:pt>
                <c:pt idx="11968">
                  <c:v>43479</c:v>
                </c:pt>
                <c:pt idx="11969">
                  <c:v>42206</c:v>
                </c:pt>
                <c:pt idx="11970">
                  <c:v>42110</c:v>
                </c:pt>
                <c:pt idx="11971">
                  <c:v>40837</c:v>
                </c:pt>
                <c:pt idx="11972">
                  <c:v>40741</c:v>
                </c:pt>
                <c:pt idx="11973">
                  <c:v>39468</c:v>
                </c:pt>
                <c:pt idx="11974">
                  <c:v>39372</c:v>
                </c:pt>
                <c:pt idx="11975">
                  <c:v>38099</c:v>
                </c:pt>
                <c:pt idx="11976">
                  <c:v>38003</c:v>
                </c:pt>
                <c:pt idx="11977">
                  <c:v>36730</c:v>
                </c:pt>
                <c:pt idx="11978">
                  <c:v>36634</c:v>
                </c:pt>
                <c:pt idx="11979">
                  <c:v>35360</c:v>
                </c:pt>
                <c:pt idx="11980">
                  <c:v>47894</c:v>
                </c:pt>
                <c:pt idx="11981">
                  <c:v>46563</c:v>
                </c:pt>
                <c:pt idx="11982">
                  <c:v>46462</c:v>
                </c:pt>
                <c:pt idx="11983">
                  <c:v>45231</c:v>
                </c:pt>
                <c:pt idx="11984">
                  <c:v>45130</c:v>
                </c:pt>
                <c:pt idx="11985">
                  <c:v>43899</c:v>
                </c:pt>
                <c:pt idx="11986">
                  <c:v>43799</c:v>
                </c:pt>
                <c:pt idx="11987">
                  <c:v>42568</c:v>
                </c:pt>
                <c:pt idx="11988">
                  <c:v>42467</c:v>
                </c:pt>
                <c:pt idx="11989">
                  <c:v>41236</c:v>
                </c:pt>
                <c:pt idx="11990">
                  <c:v>41136</c:v>
                </c:pt>
                <c:pt idx="11991">
                  <c:v>39905</c:v>
                </c:pt>
                <c:pt idx="11992">
                  <c:v>39804</c:v>
                </c:pt>
                <c:pt idx="11993">
                  <c:v>38573</c:v>
                </c:pt>
                <c:pt idx="11994">
                  <c:v>38472</c:v>
                </c:pt>
                <c:pt idx="11995">
                  <c:v>37241</c:v>
                </c:pt>
                <c:pt idx="11996">
                  <c:v>37141</c:v>
                </c:pt>
                <c:pt idx="11997">
                  <c:v>35910</c:v>
                </c:pt>
                <c:pt idx="11998">
                  <c:v>35809</c:v>
                </c:pt>
                <c:pt idx="11999">
                  <c:v>34578</c:v>
                </c:pt>
                <c:pt idx="12000">
                  <c:v>46413</c:v>
                </c:pt>
                <c:pt idx="12001">
                  <c:v>45125</c:v>
                </c:pt>
                <c:pt idx="12002">
                  <c:v>45024</c:v>
                </c:pt>
                <c:pt idx="12003">
                  <c:v>43837</c:v>
                </c:pt>
                <c:pt idx="12004">
                  <c:v>43736</c:v>
                </c:pt>
                <c:pt idx="12005">
                  <c:v>42550</c:v>
                </c:pt>
                <c:pt idx="12006">
                  <c:v>42448</c:v>
                </c:pt>
                <c:pt idx="12007">
                  <c:v>41262</c:v>
                </c:pt>
                <c:pt idx="12008">
                  <c:v>41161</c:v>
                </c:pt>
                <c:pt idx="12009">
                  <c:v>39974</c:v>
                </c:pt>
                <c:pt idx="12010">
                  <c:v>39873</c:v>
                </c:pt>
                <c:pt idx="12011">
                  <c:v>38686</c:v>
                </c:pt>
                <c:pt idx="12012">
                  <c:v>38585</c:v>
                </c:pt>
                <c:pt idx="12013">
                  <c:v>37399</c:v>
                </c:pt>
                <c:pt idx="12014">
                  <c:v>37298</c:v>
                </c:pt>
                <c:pt idx="12015">
                  <c:v>36111</c:v>
                </c:pt>
                <c:pt idx="12016">
                  <c:v>36010</c:v>
                </c:pt>
                <c:pt idx="12017">
                  <c:v>34823</c:v>
                </c:pt>
                <c:pt idx="12018">
                  <c:v>34722</c:v>
                </c:pt>
                <c:pt idx="12019">
                  <c:v>33536</c:v>
                </c:pt>
                <c:pt idx="12020">
                  <c:v>42705</c:v>
                </c:pt>
                <c:pt idx="12021">
                  <c:v>41523</c:v>
                </c:pt>
                <c:pt idx="12022">
                  <c:v>41426</c:v>
                </c:pt>
                <c:pt idx="12023">
                  <c:v>40341</c:v>
                </c:pt>
                <c:pt idx="12024">
                  <c:v>40244</c:v>
                </c:pt>
                <c:pt idx="12025">
                  <c:v>39159</c:v>
                </c:pt>
                <c:pt idx="12026">
                  <c:v>39062</c:v>
                </c:pt>
                <c:pt idx="12027">
                  <c:v>37977</c:v>
                </c:pt>
                <c:pt idx="12028">
                  <c:v>37880</c:v>
                </c:pt>
                <c:pt idx="12029">
                  <c:v>36795</c:v>
                </c:pt>
                <c:pt idx="12030">
                  <c:v>36698</c:v>
                </c:pt>
                <c:pt idx="12031">
                  <c:v>35613</c:v>
                </c:pt>
                <c:pt idx="12032">
                  <c:v>35516</c:v>
                </c:pt>
                <c:pt idx="12033">
                  <c:v>34431</c:v>
                </c:pt>
                <c:pt idx="12034">
                  <c:v>34334</c:v>
                </c:pt>
                <c:pt idx="12035">
                  <c:v>33248</c:v>
                </c:pt>
                <c:pt idx="12036">
                  <c:v>33152</c:v>
                </c:pt>
                <c:pt idx="12037">
                  <c:v>32066</c:v>
                </c:pt>
                <c:pt idx="12038">
                  <c:v>31970</c:v>
                </c:pt>
                <c:pt idx="12039">
                  <c:v>30884</c:v>
                </c:pt>
                <c:pt idx="12040">
                  <c:v>47431</c:v>
                </c:pt>
                <c:pt idx="12041">
                  <c:v>47343</c:v>
                </c:pt>
                <c:pt idx="12042">
                  <c:v>46192</c:v>
                </c:pt>
                <c:pt idx="12043">
                  <c:v>46104</c:v>
                </c:pt>
                <c:pt idx="12044">
                  <c:v>46016</c:v>
                </c:pt>
                <c:pt idx="12045">
                  <c:v>45927</c:v>
                </c:pt>
                <c:pt idx="12046">
                  <c:v>44864</c:v>
                </c:pt>
                <c:pt idx="12047">
                  <c:v>44776</c:v>
                </c:pt>
                <c:pt idx="12048">
                  <c:v>44688</c:v>
                </c:pt>
                <c:pt idx="12049">
                  <c:v>44600</c:v>
                </c:pt>
                <c:pt idx="12050">
                  <c:v>43536</c:v>
                </c:pt>
                <c:pt idx="12051">
                  <c:v>43448</c:v>
                </c:pt>
                <c:pt idx="12052">
                  <c:v>43360</c:v>
                </c:pt>
                <c:pt idx="12053">
                  <c:v>42297</c:v>
                </c:pt>
                <c:pt idx="12054">
                  <c:v>42209</c:v>
                </c:pt>
                <c:pt idx="12055">
                  <c:v>42121</c:v>
                </c:pt>
                <c:pt idx="12056">
                  <c:v>40969</c:v>
                </c:pt>
                <c:pt idx="12057">
                  <c:v>40881</c:v>
                </c:pt>
                <c:pt idx="12058">
                  <c:v>40793</c:v>
                </c:pt>
                <c:pt idx="12059">
                  <c:v>39641</c:v>
                </c:pt>
                <c:pt idx="12060">
                  <c:v>39553</c:v>
                </c:pt>
                <c:pt idx="12061">
                  <c:v>38314</c:v>
                </c:pt>
                <c:pt idx="12062">
                  <c:v>38226</c:v>
                </c:pt>
                <c:pt idx="12063">
                  <c:v>36986</c:v>
                </c:pt>
                <c:pt idx="12064">
                  <c:v>36898</c:v>
                </c:pt>
                <c:pt idx="12065">
                  <c:v>35658</c:v>
                </c:pt>
                <c:pt idx="12066">
                  <c:v>35570</c:v>
                </c:pt>
                <c:pt idx="12067">
                  <c:v>34331</c:v>
                </c:pt>
                <c:pt idx="12068">
                  <c:v>34243</c:v>
                </c:pt>
                <c:pt idx="12069">
                  <c:v>48781</c:v>
                </c:pt>
                <c:pt idx="12070">
                  <c:v>48683</c:v>
                </c:pt>
                <c:pt idx="12071">
                  <c:v>47518</c:v>
                </c:pt>
                <c:pt idx="12072">
                  <c:v>47420</c:v>
                </c:pt>
                <c:pt idx="12073">
                  <c:v>47323</c:v>
                </c:pt>
                <c:pt idx="12074">
                  <c:v>47226</c:v>
                </c:pt>
                <c:pt idx="12075">
                  <c:v>46158</c:v>
                </c:pt>
                <c:pt idx="12076">
                  <c:v>46060</c:v>
                </c:pt>
                <c:pt idx="12077">
                  <c:v>45963</c:v>
                </c:pt>
                <c:pt idx="12078">
                  <c:v>45865</c:v>
                </c:pt>
                <c:pt idx="12079">
                  <c:v>44797</c:v>
                </c:pt>
                <c:pt idx="12080">
                  <c:v>44700</c:v>
                </c:pt>
                <c:pt idx="12081">
                  <c:v>44602</c:v>
                </c:pt>
                <c:pt idx="12082">
                  <c:v>43534</c:v>
                </c:pt>
                <c:pt idx="12083">
                  <c:v>43437</c:v>
                </c:pt>
                <c:pt idx="12084">
                  <c:v>43340</c:v>
                </c:pt>
                <c:pt idx="12085">
                  <c:v>42174</c:v>
                </c:pt>
                <c:pt idx="12086">
                  <c:v>42077</c:v>
                </c:pt>
                <c:pt idx="12087">
                  <c:v>41979</c:v>
                </c:pt>
                <c:pt idx="12088">
                  <c:v>40814</c:v>
                </c:pt>
                <c:pt idx="12089">
                  <c:v>40717</c:v>
                </c:pt>
                <c:pt idx="12090">
                  <c:v>39454</c:v>
                </c:pt>
                <c:pt idx="12091">
                  <c:v>39356</c:v>
                </c:pt>
                <c:pt idx="12092">
                  <c:v>38093</c:v>
                </c:pt>
                <c:pt idx="12093">
                  <c:v>37996</c:v>
                </c:pt>
                <c:pt idx="12094">
                  <c:v>36733</c:v>
                </c:pt>
                <c:pt idx="12095">
                  <c:v>36636</c:v>
                </c:pt>
                <c:pt idx="12096">
                  <c:v>35373</c:v>
                </c:pt>
                <c:pt idx="12097">
                  <c:v>35276</c:v>
                </c:pt>
                <c:pt idx="12098">
                  <c:v>47713</c:v>
                </c:pt>
                <c:pt idx="12099">
                  <c:v>47611</c:v>
                </c:pt>
                <c:pt idx="12100">
                  <c:v>46488</c:v>
                </c:pt>
                <c:pt idx="12101">
                  <c:v>46387</c:v>
                </c:pt>
                <c:pt idx="12102">
                  <c:v>46285</c:v>
                </c:pt>
                <c:pt idx="12103">
                  <c:v>46184</c:v>
                </c:pt>
                <c:pt idx="12104">
                  <c:v>45162</c:v>
                </c:pt>
                <c:pt idx="12105">
                  <c:v>45061</c:v>
                </c:pt>
                <c:pt idx="12106">
                  <c:v>44960</c:v>
                </c:pt>
                <c:pt idx="12107">
                  <c:v>44858</c:v>
                </c:pt>
                <c:pt idx="12108">
                  <c:v>43836</c:v>
                </c:pt>
                <c:pt idx="12109">
                  <c:v>43735</c:v>
                </c:pt>
                <c:pt idx="12110">
                  <c:v>43634</c:v>
                </c:pt>
                <c:pt idx="12111">
                  <c:v>42612</c:v>
                </c:pt>
                <c:pt idx="12112">
                  <c:v>42510</c:v>
                </c:pt>
                <c:pt idx="12113">
                  <c:v>42409</c:v>
                </c:pt>
                <c:pt idx="12114">
                  <c:v>41286</c:v>
                </c:pt>
                <c:pt idx="12115">
                  <c:v>41184</c:v>
                </c:pt>
                <c:pt idx="12116">
                  <c:v>41083</c:v>
                </c:pt>
                <c:pt idx="12117">
                  <c:v>39960</c:v>
                </c:pt>
                <c:pt idx="12118">
                  <c:v>39859</c:v>
                </c:pt>
                <c:pt idx="12119">
                  <c:v>38634</c:v>
                </c:pt>
                <c:pt idx="12120">
                  <c:v>38533</c:v>
                </c:pt>
                <c:pt idx="12121">
                  <c:v>37308</c:v>
                </c:pt>
                <c:pt idx="12122">
                  <c:v>37207</c:v>
                </c:pt>
                <c:pt idx="12123">
                  <c:v>35982</c:v>
                </c:pt>
                <c:pt idx="12124">
                  <c:v>35881</c:v>
                </c:pt>
                <c:pt idx="12125">
                  <c:v>34656</c:v>
                </c:pt>
                <c:pt idx="12126">
                  <c:v>34555</c:v>
                </c:pt>
                <c:pt idx="12127">
                  <c:v>46378</c:v>
                </c:pt>
                <c:pt idx="12128">
                  <c:v>46277</c:v>
                </c:pt>
                <c:pt idx="12129">
                  <c:v>45192</c:v>
                </c:pt>
                <c:pt idx="12130">
                  <c:v>45091</c:v>
                </c:pt>
                <c:pt idx="12131">
                  <c:v>44990</c:v>
                </c:pt>
                <c:pt idx="12132">
                  <c:v>44890</c:v>
                </c:pt>
                <c:pt idx="12133">
                  <c:v>43905</c:v>
                </c:pt>
                <c:pt idx="12134">
                  <c:v>43804</c:v>
                </c:pt>
                <c:pt idx="12135">
                  <c:v>43704</c:v>
                </c:pt>
                <c:pt idx="12136">
                  <c:v>43603</c:v>
                </c:pt>
                <c:pt idx="12137">
                  <c:v>42618</c:v>
                </c:pt>
                <c:pt idx="12138">
                  <c:v>42517</c:v>
                </c:pt>
                <c:pt idx="12139">
                  <c:v>42417</c:v>
                </c:pt>
                <c:pt idx="12140">
                  <c:v>41432</c:v>
                </c:pt>
                <c:pt idx="12141">
                  <c:v>41331</c:v>
                </c:pt>
                <c:pt idx="12142">
                  <c:v>41230</c:v>
                </c:pt>
                <c:pt idx="12143">
                  <c:v>40145</c:v>
                </c:pt>
                <c:pt idx="12144">
                  <c:v>40044</c:v>
                </c:pt>
                <c:pt idx="12145">
                  <c:v>39943</c:v>
                </c:pt>
                <c:pt idx="12146">
                  <c:v>38858</c:v>
                </c:pt>
                <c:pt idx="12147">
                  <c:v>38757</c:v>
                </c:pt>
                <c:pt idx="12148">
                  <c:v>37571</c:v>
                </c:pt>
                <c:pt idx="12149">
                  <c:v>37470</c:v>
                </c:pt>
                <c:pt idx="12150">
                  <c:v>36284</c:v>
                </c:pt>
                <c:pt idx="12151">
                  <c:v>36183</c:v>
                </c:pt>
                <c:pt idx="12152">
                  <c:v>34997</c:v>
                </c:pt>
                <c:pt idx="12153">
                  <c:v>34896</c:v>
                </c:pt>
                <c:pt idx="12154">
                  <c:v>33710</c:v>
                </c:pt>
                <c:pt idx="12155">
                  <c:v>33609</c:v>
                </c:pt>
                <c:pt idx="12156">
                  <c:v>42908</c:v>
                </c:pt>
                <c:pt idx="12157">
                  <c:v>42813</c:v>
                </c:pt>
                <c:pt idx="12158">
                  <c:v>41813</c:v>
                </c:pt>
                <c:pt idx="12159">
                  <c:v>41718</c:v>
                </c:pt>
                <c:pt idx="12160">
                  <c:v>41623</c:v>
                </c:pt>
                <c:pt idx="12161">
                  <c:v>41528</c:v>
                </c:pt>
                <c:pt idx="12162">
                  <c:v>40624</c:v>
                </c:pt>
                <c:pt idx="12163">
                  <c:v>40529</c:v>
                </c:pt>
                <c:pt idx="12164">
                  <c:v>40434</c:v>
                </c:pt>
                <c:pt idx="12165">
                  <c:v>40339</c:v>
                </c:pt>
                <c:pt idx="12166">
                  <c:v>39434</c:v>
                </c:pt>
                <c:pt idx="12167">
                  <c:v>39339</c:v>
                </c:pt>
                <c:pt idx="12168">
                  <c:v>39244</c:v>
                </c:pt>
                <c:pt idx="12169">
                  <c:v>38340</c:v>
                </c:pt>
                <c:pt idx="12170">
                  <c:v>38245</c:v>
                </c:pt>
                <c:pt idx="12171">
                  <c:v>38150</c:v>
                </c:pt>
                <c:pt idx="12172">
                  <c:v>37150</c:v>
                </c:pt>
                <c:pt idx="12173">
                  <c:v>37055</c:v>
                </c:pt>
                <c:pt idx="12174">
                  <c:v>36961</c:v>
                </c:pt>
                <c:pt idx="12175">
                  <c:v>35961</c:v>
                </c:pt>
                <c:pt idx="12176">
                  <c:v>35866</c:v>
                </c:pt>
                <c:pt idx="12177">
                  <c:v>34772</c:v>
                </c:pt>
                <c:pt idx="12178">
                  <c:v>34677</c:v>
                </c:pt>
                <c:pt idx="12179">
                  <c:v>33582</c:v>
                </c:pt>
                <c:pt idx="12180">
                  <c:v>33487</c:v>
                </c:pt>
                <c:pt idx="12181">
                  <c:v>32393</c:v>
                </c:pt>
                <c:pt idx="12182">
                  <c:v>32298</c:v>
                </c:pt>
                <c:pt idx="12183">
                  <c:v>31203</c:v>
                </c:pt>
                <c:pt idx="12184">
                  <c:v>31108</c:v>
                </c:pt>
                <c:pt idx="12185">
                  <c:v>44990</c:v>
                </c:pt>
                <c:pt idx="12186">
                  <c:v>44900</c:v>
                </c:pt>
                <c:pt idx="12187">
                  <c:v>43657</c:v>
                </c:pt>
                <c:pt idx="12188">
                  <c:v>42414</c:v>
                </c:pt>
                <c:pt idx="12189">
                  <c:v>42324</c:v>
                </c:pt>
                <c:pt idx="12190">
                  <c:v>42235</c:v>
                </c:pt>
                <c:pt idx="12191">
                  <c:v>41081</c:v>
                </c:pt>
                <c:pt idx="12192">
                  <c:v>39838</c:v>
                </c:pt>
                <c:pt idx="12193">
                  <c:v>39749</c:v>
                </c:pt>
                <c:pt idx="12194">
                  <c:v>38506</c:v>
                </c:pt>
                <c:pt idx="12195">
                  <c:v>37263</c:v>
                </c:pt>
                <c:pt idx="12196">
                  <c:v>37173</c:v>
                </c:pt>
                <c:pt idx="12197">
                  <c:v>37083</c:v>
                </c:pt>
                <c:pt idx="12198">
                  <c:v>35930</c:v>
                </c:pt>
                <c:pt idx="12199">
                  <c:v>35840</c:v>
                </c:pt>
                <c:pt idx="12200">
                  <c:v>34597</c:v>
                </c:pt>
                <c:pt idx="12201">
                  <c:v>34507</c:v>
                </c:pt>
                <c:pt idx="12202">
                  <c:v>33264</c:v>
                </c:pt>
                <c:pt idx="12203">
                  <c:v>31931</c:v>
                </c:pt>
                <c:pt idx="12204">
                  <c:v>31841</c:v>
                </c:pt>
                <c:pt idx="12205">
                  <c:v>30688</c:v>
                </c:pt>
                <c:pt idx="12206">
                  <c:v>30598</c:v>
                </c:pt>
                <c:pt idx="12207">
                  <c:v>28022</c:v>
                </c:pt>
                <c:pt idx="12208">
                  <c:v>26689</c:v>
                </c:pt>
                <c:pt idx="12209">
                  <c:v>25266</c:v>
                </c:pt>
                <c:pt idx="12210">
                  <c:v>21268</c:v>
                </c:pt>
                <c:pt idx="12211">
                  <c:v>46499</c:v>
                </c:pt>
                <c:pt idx="12212">
                  <c:v>46399</c:v>
                </c:pt>
                <c:pt idx="12213">
                  <c:v>45126</c:v>
                </c:pt>
                <c:pt idx="12214">
                  <c:v>43853</c:v>
                </c:pt>
                <c:pt idx="12215">
                  <c:v>43754</c:v>
                </c:pt>
                <c:pt idx="12216">
                  <c:v>43654</c:v>
                </c:pt>
                <c:pt idx="12217">
                  <c:v>42480</c:v>
                </c:pt>
                <c:pt idx="12218">
                  <c:v>41207</c:v>
                </c:pt>
                <c:pt idx="12219">
                  <c:v>41108</c:v>
                </c:pt>
                <c:pt idx="12220">
                  <c:v>39834</c:v>
                </c:pt>
                <c:pt idx="12221">
                  <c:v>38561</c:v>
                </c:pt>
                <c:pt idx="12222">
                  <c:v>38462</c:v>
                </c:pt>
                <c:pt idx="12223">
                  <c:v>38363</c:v>
                </c:pt>
                <c:pt idx="12224">
                  <c:v>37188</c:v>
                </c:pt>
                <c:pt idx="12225">
                  <c:v>37089</c:v>
                </c:pt>
                <c:pt idx="12226">
                  <c:v>35816</c:v>
                </c:pt>
                <c:pt idx="12227">
                  <c:v>35717</c:v>
                </c:pt>
                <c:pt idx="12228">
                  <c:v>34443</c:v>
                </c:pt>
                <c:pt idx="12229">
                  <c:v>33071</c:v>
                </c:pt>
                <c:pt idx="12230">
                  <c:v>32972</c:v>
                </c:pt>
                <c:pt idx="12231">
                  <c:v>31798</c:v>
                </c:pt>
                <c:pt idx="12232">
                  <c:v>31698</c:v>
                </c:pt>
                <c:pt idx="12233">
                  <c:v>29053</c:v>
                </c:pt>
                <c:pt idx="12234">
                  <c:v>27680</c:v>
                </c:pt>
                <c:pt idx="12235">
                  <c:v>26208</c:v>
                </c:pt>
                <c:pt idx="12236">
                  <c:v>22091</c:v>
                </c:pt>
                <c:pt idx="12237">
                  <c:v>45453</c:v>
                </c:pt>
                <c:pt idx="12238">
                  <c:v>45351</c:v>
                </c:pt>
                <c:pt idx="12239">
                  <c:v>44116</c:v>
                </c:pt>
                <c:pt idx="12240">
                  <c:v>42880</c:v>
                </c:pt>
                <c:pt idx="12241">
                  <c:v>42778</c:v>
                </c:pt>
                <c:pt idx="12242">
                  <c:v>42676</c:v>
                </c:pt>
                <c:pt idx="12243">
                  <c:v>41543</c:v>
                </c:pt>
                <c:pt idx="12244">
                  <c:v>40307</c:v>
                </c:pt>
                <c:pt idx="12245">
                  <c:v>40205</c:v>
                </c:pt>
                <c:pt idx="12246">
                  <c:v>38969</c:v>
                </c:pt>
                <c:pt idx="12247">
                  <c:v>37734</c:v>
                </c:pt>
                <c:pt idx="12248">
                  <c:v>37632</c:v>
                </c:pt>
                <c:pt idx="12249">
                  <c:v>37530</c:v>
                </c:pt>
                <c:pt idx="12250">
                  <c:v>36396</c:v>
                </c:pt>
                <c:pt idx="12251">
                  <c:v>36294</c:v>
                </c:pt>
                <c:pt idx="12252">
                  <c:v>35058</c:v>
                </c:pt>
                <c:pt idx="12253">
                  <c:v>34957</c:v>
                </c:pt>
                <c:pt idx="12254">
                  <c:v>33721</c:v>
                </c:pt>
                <c:pt idx="12255">
                  <c:v>32383</c:v>
                </c:pt>
                <c:pt idx="12256">
                  <c:v>32281</c:v>
                </c:pt>
                <c:pt idx="12257">
                  <c:v>31148</c:v>
                </c:pt>
                <c:pt idx="12258">
                  <c:v>31046</c:v>
                </c:pt>
                <c:pt idx="12259">
                  <c:v>28472</c:v>
                </c:pt>
                <c:pt idx="12260">
                  <c:v>27135</c:v>
                </c:pt>
                <c:pt idx="12261">
                  <c:v>25695</c:v>
                </c:pt>
                <c:pt idx="12262">
                  <c:v>21682</c:v>
                </c:pt>
                <c:pt idx="12263">
                  <c:v>44110</c:v>
                </c:pt>
                <c:pt idx="12264">
                  <c:v>44009</c:v>
                </c:pt>
                <c:pt idx="12265">
                  <c:v>42813</c:v>
                </c:pt>
                <c:pt idx="12266">
                  <c:v>41616</c:v>
                </c:pt>
                <c:pt idx="12267">
                  <c:v>41516</c:v>
                </c:pt>
                <c:pt idx="12268">
                  <c:v>41415</c:v>
                </c:pt>
                <c:pt idx="12269">
                  <c:v>40319</c:v>
                </c:pt>
                <c:pt idx="12270">
                  <c:v>39123</c:v>
                </c:pt>
                <c:pt idx="12271">
                  <c:v>39022</c:v>
                </c:pt>
                <c:pt idx="12272">
                  <c:v>37826</c:v>
                </c:pt>
                <c:pt idx="12273">
                  <c:v>36629</c:v>
                </c:pt>
                <c:pt idx="12274">
                  <c:v>36529</c:v>
                </c:pt>
                <c:pt idx="12275">
                  <c:v>36429</c:v>
                </c:pt>
                <c:pt idx="12276">
                  <c:v>35332</c:v>
                </c:pt>
                <c:pt idx="12277">
                  <c:v>35232</c:v>
                </c:pt>
                <c:pt idx="12278">
                  <c:v>34035</c:v>
                </c:pt>
                <c:pt idx="12279">
                  <c:v>33935</c:v>
                </c:pt>
                <c:pt idx="12280">
                  <c:v>32739</c:v>
                </c:pt>
                <c:pt idx="12281">
                  <c:v>31442</c:v>
                </c:pt>
                <c:pt idx="12282">
                  <c:v>31341</c:v>
                </c:pt>
                <c:pt idx="12283">
                  <c:v>30245</c:v>
                </c:pt>
                <c:pt idx="12284">
                  <c:v>30145</c:v>
                </c:pt>
                <c:pt idx="12285">
                  <c:v>27651</c:v>
                </c:pt>
                <c:pt idx="12286">
                  <c:v>26354</c:v>
                </c:pt>
                <c:pt idx="12287">
                  <c:v>24957</c:v>
                </c:pt>
                <c:pt idx="12288">
                  <c:v>21067</c:v>
                </c:pt>
                <c:pt idx="12289">
                  <c:v>40592</c:v>
                </c:pt>
                <c:pt idx="12290">
                  <c:v>40499</c:v>
                </c:pt>
                <c:pt idx="12291">
                  <c:v>39399</c:v>
                </c:pt>
                <c:pt idx="12292">
                  <c:v>38299</c:v>
                </c:pt>
                <c:pt idx="12293">
                  <c:v>38206</c:v>
                </c:pt>
                <c:pt idx="12294">
                  <c:v>38113</c:v>
                </c:pt>
                <c:pt idx="12295">
                  <c:v>37106</c:v>
                </c:pt>
                <c:pt idx="12296">
                  <c:v>36006</c:v>
                </c:pt>
                <c:pt idx="12297">
                  <c:v>35913</c:v>
                </c:pt>
                <c:pt idx="12298">
                  <c:v>34813</c:v>
                </c:pt>
                <c:pt idx="12299">
                  <c:v>33713</c:v>
                </c:pt>
                <c:pt idx="12300">
                  <c:v>33620</c:v>
                </c:pt>
                <c:pt idx="12301">
                  <c:v>33527</c:v>
                </c:pt>
                <c:pt idx="12302">
                  <c:v>32520</c:v>
                </c:pt>
                <c:pt idx="12303">
                  <c:v>32427</c:v>
                </c:pt>
                <c:pt idx="12304">
                  <c:v>31327</c:v>
                </c:pt>
                <c:pt idx="12305">
                  <c:v>31234</c:v>
                </c:pt>
                <c:pt idx="12306">
                  <c:v>30134</c:v>
                </c:pt>
                <c:pt idx="12307">
                  <c:v>28941</c:v>
                </c:pt>
                <c:pt idx="12308">
                  <c:v>28848</c:v>
                </c:pt>
                <c:pt idx="12309">
                  <c:v>27841</c:v>
                </c:pt>
                <c:pt idx="12310">
                  <c:v>27748</c:v>
                </c:pt>
                <c:pt idx="12311">
                  <c:v>25455</c:v>
                </c:pt>
                <c:pt idx="12312">
                  <c:v>24262</c:v>
                </c:pt>
                <c:pt idx="12313">
                  <c:v>22976</c:v>
                </c:pt>
                <c:pt idx="12314">
                  <c:v>19397</c:v>
                </c:pt>
                <c:pt idx="12315">
                  <c:v>45642</c:v>
                </c:pt>
                <c:pt idx="12316">
                  <c:v>44325</c:v>
                </c:pt>
                <c:pt idx="12317">
                  <c:v>44241</c:v>
                </c:pt>
                <c:pt idx="12318">
                  <c:v>43091</c:v>
                </c:pt>
                <c:pt idx="12319">
                  <c:v>43008</c:v>
                </c:pt>
                <c:pt idx="12320">
                  <c:v>42924</c:v>
                </c:pt>
                <c:pt idx="12321">
                  <c:v>41774</c:v>
                </c:pt>
                <c:pt idx="12322">
                  <c:v>41690</c:v>
                </c:pt>
                <c:pt idx="12323">
                  <c:v>40457</c:v>
                </c:pt>
                <c:pt idx="12324">
                  <c:v>40373</c:v>
                </c:pt>
                <c:pt idx="12325">
                  <c:v>39140</c:v>
                </c:pt>
                <c:pt idx="12326">
                  <c:v>39056</c:v>
                </c:pt>
                <c:pt idx="12327">
                  <c:v>37823</c:v>
                </c:pt>
                <c:pt idx="12328">
                  <c:v>37739</c:v>
                </c:pt>
                <c:pt idx="12329">
                  <c:v>36505</c:v>
                </c:pt>
                <c:pt idx="12330">
                  <c:v>36422</c:v>
                </c:pt>
                <c:pt idx="12331">
                  <c:v>35188</c:v>
                </c:pt>
                <c:pt idx="12332">
                  <c:v>35105</c:v>
                </c:pt>
                <c:pt idx="12333">
                  <c:v>33871</c:v>
                </c:pt>
                <c:pt idx="12334">
                  <c:v>33787</c:v>
                </c:pt>
                <c:pt idx="12335">
                  <c:v>46965</c:v>
                </c:pt>
                <c:pt idx="12336">
                  <c:v>45615</c:v>
                </c:pt>
                <c:pt idx="12337">
                  <c:v>45522</c:v>
                </c:pt>
                <c:pt idx="12338">
                  <c:v>44359</c:v>
                </c:pt>
                <c:pt idx="12339">
                  <c:v>44265</c:v>
                </c:pt>
                <c:pt idx="12340">
                  <c:v>44172</c:v>
                </c:pt>
                <c:pt idx="12341">
                  <c:v>43009</c:v>
                </c:pt>
                <c:pt idx="12342">
                  <c:v>42916</c:v>
                </c:pt>
                <c:pt idx="12343">
                  <c:v>41659</c:v>
                </c:pt>
                <c:pt idx="12344">
                  <c:v>41566</c:v>
                </c:pt>
                <c:pt idx="12345">
                  <c:v>40310</c:v>
                </c:pt>
                <c:pt idx="12346">
                  <c:v>40216</c:v>
                </c:pt>
                <c:pt idx="12347">
                  <c:v>38960</c:v>
                </c:pt>
                <c:pt idx="12348">
                  <c:v>38867</c:v>
                </c:pt>
                <c:pt idx="12349">
                  <c:v>37610</c:v>
                </c:pt>
                <c:pt idx="12350">
                  <c:v>37517</c:v>
                </c:pt>
                <c:pt idx="12351">
                  <c:v>36261</c:v>
                </c:pt>
                <c:pt idx="12352">
                  <c:v>36167</c:v>
                </c:pt>
                <c:pt idx="12353">
                  <c:v>34911</c:v>
                </c:pt>
                <c:pt idx="12354">
                  <c:v>34818</c:v>
                </c:pt>
                <c:pt idx="12355">
                  <c:v>46131</c:v>
                </c:pt>
                <c:pt idx="12356">
                  <c:v>44811</c:v>
                </c:pt>
                <c:pt idx="12357">
                  <c:v>44712</c:v>
                </c:pt>
                <c:pt idx="12358">
                  <c:v>43590</c:v>
                </c:pt>
                <c:pt idx="12359">
                  <c:v>43491</c:v>
                </c:pt>
                <c:pt idx="12360">
                  <c:v>43392</c:v>
                </c:pt>
                <c:pt idx="12361">
                  <c:v>42270</c:v>
                </c:pt>
                <c:pt idx="12362">
                  <c:v>42171</c:v>
                </c:pt>
                <c:pt idx="12363">
                  <c:v>40950</c:v>
                </c:pt>
                <c:pt idx="12364">
                  <c:v>40851</c:v>
                </c:pt>
                <c:pt idx="12365">
                  <c:v>39630</c:v>
                </c:pt>
                <c:pt idx="12366">
                  <c:v>39531</c:v>
                </c:pt>
                <c:pt idx="12367">
                  <c:v>38310</c:v>
                </c:pt>
                <c:pt idx="12368">
                  <c:v>38211</c:v>
                </c:pt>
                <c:pt idx="12369">
                  <c:v>36990</c:v>
                </c:pt>
                <c:pt idx="12370">
                  <c:v>36891</c:v>
                </c:pt>
                <c:pt idx="12371">
                  <c:v>35670</c:v>
                </c:pt>
                <c:pt idx="12372">
                  <c:v>35571</c:v>
                </c:pt>
                <c:pt idx="12373">
                  <c:v>34350</c:v>
                </c:pt>
                <c:pt idx="12374">
                  <c:v>34251</c:v>
                </c:pt>
                <c:pt idx="12375">
                  <c:v>45079</c:v>
                </c:pt>
                <c:pt idx="12376">
                  <c:v>43793</c:v>
                </c:pt>
                <c:pt idx="12377">
                  <c:v>43692</c:v>
                </c:pt>
                <c:pt idx="12378">
                  <c:v>42607</c:v>
                </c:pt>
                <c:pt idx="12379">
                  <c:v>42506</c:v>
                </c:pt>
                <c:pt idx="12380">
                  <c:v>42405</c:v>
                </c:pt>
                <c:pt idx="12381">
                  <c:v>41321</c:v>
                </c:pt>
                <c:pt idx="12382">
                  <c:v>41220</c:v>
                </c:pt>
                <c:pt idx="12383">
                  <c:v>40034</c:v>
                </c:pt>
                <c:pt idx="12384">
                  <c:v>39933</c:v>
                </c:pt>
                <c:pt idx="12385">
                  <c:v>38747</c:v>
                </c:pt>
                <c:pt idx="12386">
                  <c:v>38647</c:v>
                </c:pt>
                <c:pt idx="12387">
                  <c:v>37461</c:v>
                </c:pt>
                <c:pt idx="12388">
                  <c:v>37360</c:v>
                </c:pt>
                <c:pt idx="12389">
                  <c:v>36174</c:v>
                </c:pt>
                <c:pt idx="12390">
                  <c:v>36074</c:v>
                </c:pt>
                <c:pt idx="12391">
                  <c:v>34888</c:v>
                </c:pt>
                <c:pt idx="12392">
                  <c:v>34787</c:v>
                </c:pt>
                <c:pt idx="12393">
                  <c:v>33601</c:v>
                </c:pt>
                <c:pt idx="12394">
                  <c:v>33501</c:v>
                </c:pt>
                <c:pt idx="12395">
                  <c:v>42016</c:v>
                </c:pt>
                <c:pt idx="12396">
                  <c:v>40820</c:v>
                </c:pt>
                <c:pt idx="12397">
                  <c:v>40722</c:v>
                </c:pt>
                <c:pt idx="12398">
                  <c:v>39722</c:v>
                </c:pt>
                <c:pt idx="12399">
                  <c:v>39624</c:v>
                </c:pt>
                <c:pt idx="12400">
                  <c:v>39526</c:v>
                </c:pt>
                <c:pt idx="12401">
                  <c:v>38526</c:v>
                </c:pt>
                <c:pt idx="12402">
                  <c:v>38428</c:v>
                </c:pt>
                <c:pt idx="12403">
                  <c:v>37330</c:v>
                </c:pt>
                <c:pt idx="12404">
                  <c:v>37232</c:v>
                </c:pt>
                <c:pt idx="12405">
                  <c:v>36134</c:v>
                </c:pt>
                <c:pt idx="12406">
                  <c:v>36036</c:v>
                </c:pt>
                <c:pt idx="12407">
                  <c:v>34938</c:v>
                </c:pt>
                <c:pt idx="12408">
                  <c:v>34840</c:v>
                </c:pt>
                <c:pt idx="12409">
                  <c:v>33742</c:v>
                </c:pt>
                <c:pt idx="12410">
                  <c:v>33644</c:v>
                </c:pt>
                <c:pt idx="12411">
                  <c:v>32546</c:v>
                </c:pt>
                <c:pt idx="12412">
                  <c:v>32448</c:v>
                </c:pt>
                <c:pt idx="12413">
                  <c:v>31349</c:v>
                </c:pt>
                <c:pt idx="12414">
                  <c:v>31252</c:v>
                </c:pt>
                <c:pt idx="12415">
                  <c:v>45632</c:v>
                </c:pt>
                <c:pt idx="12416">
                  <c:v>44318</c:v>
                </c:pt>
                <c:pt idx="12417">
                  <c:v>43005</c:v>
                </c:pt>
                <c:pt idx="12418">
                  <c:v>42917</c:v>
                </c:pt>
                <c:pt idx="12419">
                  <c:v>41779</c:v>
                </c:pt>
                <c:pt idx="12420">
                  <c:v>41691</c:v>
                </c:pt>
                <c:pt idx="12421">
                  <c:v>40466</c:v>
                </c:pt>
                <c:pt idx="12422">
                  <c:v>39152</c:v>
                </c:pt>
                <c:pt idx="12423">
                  <c:v>39064</c:v>
                </c:pt>
                <c:pt idx="12424">
                  <c:v>37839</c:v>
                </c:pt>
                <c:pt idx="12425">
                  <c:v>36526</c:v>
                </c:pt>
                <c:pt idx="12426">
                  <c:v>35212</c:v>
                </c:pt>
                <c:pt idx="12427">
                  <c:v>46907</c:v>
                </c:pt>
                <c:pt idx="12428">
                  <c:v>45562</c:v>
                </c:pt>
                <c:pt idx="12429">
                  <c:v>44216</c:v>
                </c:pt>
                <c:pt idx="12430">
                  <c:v>44120</c:v>
                </c:pt>
                <c:pt idx="12431">
                  <c:v>42968</c:v>
                </c:pt>
                <c:pt idx="12432">
                  <c:v>42871</c:v>
                </c:pt>
                <c:pt idx="12433">
                  <c:v>41623</c:v>
                </c:pt>
                <c:pt idx="12434">
                  <c:v>40277</c:v>
                </c:pt>
                <c:pt idx="12435">
                  <c:v>40181</c:v>
                </c:pt>
                <c:pt idx="12436">
                  <c:v>38932</c:v>
                </c:pt>
                <c:pt idx="12437">
                  <c:v>37587</c:v>
                </c:pt>
                <c:pt idx="12438">
                  <c:v>36242</c:v>
                </c:pt>
                <c:pt idx="12439">
                  <c:v>46079</c:v>
                </c:pt>
                <c:pt idx="12440">
                  <c:v>44762</c:v>
                </c:pt>
                <c:pt idx="12441">
                  <c:v>43444</c:v>
                </c:pt>
                <c:pt idx="12442">
                  <c:v>43344</c:v>
                </c:pt>
                <c:pt idx="12443">
                  <c:v>42226</c:v>
                </c:pt>
                <c:pt idx="12444">
                  <c:v>42126</c:v>
                </c:pt>
                <c:pt idx="12445">
                  <c:v>40908</c:v>
                </c:pt>
                <c:pt idx="12446">
                  <c:v>39590</c:v>
                </c:pt>
                <c:pt idx="12447">
                  <c:v>39490</c:v>
                </c:pt>
                <c:pt idx="12448">
                  <c:v>38272</c:v>
                </c:pt>
                <c:pt idx="12449">
                  <c:v>36955</c:v>
                </c:pt>
                <c:pt idx="12450">
                  <c:v>35637</c:v>
                </c:pt>
                <c:pt idx="12451">
                  <c:v>45045</c:v>
                </c:pt>
                <c:pt idx="12452">
                  <c:v>43758</c:v>
                </c:pt>
                <c:pt idx="12453">
                  <c:v>42471</c:v>
                </c:pt>
                <c:pt idx="12454">
                  <c:v>42372</c:v>
                </c:pt>
                <c:pt idx="12455">
                  <c:v>41282</c:v>
                </c:pt>
                <c:pt idx="12456">
                  <c:v>41183</c:v>
                </c:pt>
                <c:pt idx="12457">
                  <c:v>39994</c:v>
                </c:pt>
                <c:pt idx="12458">
                  <c:v>38707</c:v>
                </c:pt>
                <c:pt idx="12459">
                  <c:v>38609</c:v>
                </c:pt>
                <c:pt idx="12460">
                  <c:v>37420</c:v>
                </c:pt>
                <c:pt idx="12461">
                  <c:v>36132</c:v>
                </c:pt>
                <c:pt idx="12462">
                  <c:v>34845</c:v>
                </c:pt>
                <c:pt idx="12463">
                  <c:v>42047</c:v>
                </c:pt>
                <c:pt idx="12464">
                  <c:v>40845</c:v>
                </c:pt>
                <c:pt idx="12465">
                  <c:v>39644</c:v>
                </c:pt>
                <c:pt idx="12466">
                  <c:v>39551</c:v>
                </c:pt>
                <c:pt idx="12467">
                  <c:v>38535</c:v>
                </c:pt>
                <c:pt idx="12468">
                  <c:v>38442</c:v>
                </c:pt>
                <c:pt idx="12469">
                  <c:v>37333</c:v>
                </c:pt>
                <c:pt idx="12470">
                  <c:v>36132</c:v>
                </c:pt>
                <c:pt idx="12471">
                  <c:v>36040</c:v>
                </c:pt>
                <c:pt idx="12472">
                  <c:v>34931</c:v>
                </c:pt>
                <c:pt idx="12473">
                  <c:v>33729</c:v>
                </c:pt>
                <c:pt idx="12474">
                  <c:v>32528</c:v>
                </c:pt>
                <c:pt idx="12475">
                  <c:v>47011</c:v>
                </c:pt>
                <c:pt idx="12476">
                  <c:v>46853</c:v>
                </c:pt>
                <c:pt idx="12477">
                  <c:v>46379</c:v>
                </c:pt>
                <c:pt idx="12478">
                  <c:v>46063</c:v>
                </c:pt>
                <c:pt idx="12479">
                  <c:v>45905</c:v>
                </c:pt>
                <c:pt idx="12480">
                  <c:v>45747</c:v>
                </c:pt>
                <c:pt idx="12481">
                  <c:v>45866</c:v>
                </c:pt>
                <c:pt idx="12482">
                  <c:v>45708</c:v>
                </c:pt>
                <c:pt idx="12483">
                  <c:v>45550</c:v>
                </c:pt>
                <c:pt idx="12484">
                  <c:v>45391</c:v>
                </c:pt>
                <c:pt idx="12485">
                  <c:v>45233</c:v>
                </c:pt>
                <c:pt idx="12486">
                  <c:v>45075</c:v>
                </c:pt>
                <c:pt idx="12487">
                  <c:v>44917</c:v>
                </c:pt>
                <c:pt idx="12488">
                  <c:v>44759</c:v>
                </c:pt>
                <c:pt idx="12489">
                  <c:v>44601</c:v>
                </c:pt>
                <c:pt idx="12490">
                  <c:v>44443</c:v>
                </c:pt>
                <c:pt idx="12491">
                  <c:v>44285</c:v>
                </c:pt>
                <c:pt idx="12492">
                  <c:v>44720</c:v>
                </c:pt>
                <c:pt idx="12493">
                  <c:v>44562</c:v>
                </c:pt>
                <c:pt idx="12494">
                  <c:v>44404</c:v>
                </c:pt>
                <c:pt idx="12495">
                  <c:v>44246</c:v>
                </c:pt>
                <c:pt idx="12496">
                  <c:v>44088</c:v>
                </c:pt>
                <c:pt idx="12497">
                  <c:v>43930</c:v>
                </c:pt>
                <c:pt idx="12498">
                  <c:v>43772</c:v>
                </c:pt>
                <c:pt idx="12499">
                  <c:v>43614</c:v>
                </c:pt>
                <c:pt idx="12500">
                  <c:v>43456</c:v>
                </c:pt>
                <c:pt idx="12501">
                  <c:v>43298</c:v>
                </c:pt>
                <c:pt idx="12502">
                  <c:v>43140</c:v>
                </c:pt>
                <c:pt idx="12503">
                  <c:v>42982</c:v>
                </c:pt>
                <c:pt idx="12504">
                  <c:v>42824</c:v>
                </c:pt>
                <c:pt idx="12505">
                  <c:v>43416</c:v>
                </c:pt>
                <c:pt idx="12506">
                  <c:v>43258</c:v>
                </c:pt>
                <c:pt idx="12507">
                  <c:v>43100</c:v>
                </c:pt>
                <c:pt idx="12508">
                  <c:v>42942</c:v>
                </c:pt>
                <c:pt idx="12509">
                  <c:v>42784</c:v>
                </c:pt>
                <c:pt idx="12510">
                  <c:v>42626</c:v>
                </c:pt>
                <c:pt idx="12511">
                  <c:v>42468</c:v>
                </c:pt>
                <c:pt idx="12512">
                  <c:v>42310</c:v>
                </c:pt>
                <c:pt idx="12513">
                  <c:v>42152</c:v>
                </c:pt>
                <c:pt idx="12514">
                  <c:v>41994</c:v>
                </c:pt>
                <c:pt idx="12515">
                  <c:v>41836</c:v>
                </c:pt>
                <c:pt idx="12516">
                  <c:v>41678</c:v>
                </c:pt>
                <c:pt idx="12517">
                  <c:v>41520</c:v>
                </c:pt>
                <c:pt idx="12518">
                  <c:v>41362</c:v>
                </c:pt>
                <c:pt idx="12519">
                  <c:v>41955</c:v>
                </c:pt>
                <c:pt idx="12520">
                  <c:v>41797</c:v>
                </c:pt>
                <c:pt idx="12521">
                  <c:v>40216</c:v>
                </c:pt>
                <c:pt idx="12522">
                  <c:v>40058</c:v>
                </c:pt>
                <c:pt idx="12523">
                  <c:v>48457</c:v>
                </c:pt>
                <c:pt idx="12524">
                  <c:v>48279</c:v>
                </c:pt>
                <c:pt idx="12525">
                  <c:v>47747</c:v>
                </c:pt>
                <c:pt idx="12526">
                  <c:v>47392</c:v>
                </c:pt>
                <c:pt idx="12527">
                  <c:v>47214</c:v>
                </c:pt>
                <c:pt idx="12528">
                  <c:v>47037</c:v>
                </c:pt>
                <c:pt idx="12529">
                  <c:v>47298</c:v>
                </c:pt>
                <c:pt idx="12530">
                  <c:v>47120</c:v>
                </c:pt>
                <c:pt idx="12531">
                  <c:v>46943</c:v>
                </c:pt>
                <c:pt idx="12532">
                  <c:v>46765</c:v>
                </c:pt>
                <c:pt idx="12533">
                  <c:v>46588</c:v>
                </c:pt>
                <c:pt idx="12534">
                  <c:v>46410</c:v>
                </c:pt>
                <c:pt idx="12535">
                  <c:v>46233</c:v>
                </c:pt>
                <c:pt idx="12536">
                  <c:v>46055</c:v>
                </c:pt>
                <c:pt idx="12537">
                  <c:v>45878</c:v>
                </c:pt>
                <c:pt idx="12538">
                  <c:v>45700</c:v>
                </c:pt>
                <c:pt idx="12539">
                  <c:v>45523</c:v>
                </c:pt>
                <c:pt idx="12540">
                  <c:v>46139</c:v>
                </c:pt>
                <c:pt idx="12541">
                  <c:v>45961</c:v>
                </c:pt>
                <c:pt idx="12542">
                  <c:v>45784</c:v>
                </c:pt>
                <c:pt idx="12543">
                  <c:v>45606</c:v>
                </c:pt>
                <c:pt idx="12544">
                  <c:v>45429</c:v>
                </c:pt>
                <c:pt idx="12545">
                  <c:v>45251</c:v>
                </c:pt>
                <c:pt idx="12546">
                  <c:v>45074</c:v>
                </c:pt>
                <c:pt idx="12547">
                  <c:v>44896</c:v>
                </c:pt>
                <c:pt idx="12548">
                  <c:v>44719</c:v>
                </c:pt>
                <c:pt idx="12549">
                  <c:v>44541</c:v>
                </c:pt>
                <c:pt idx="12550">
                  <c:v>44364</c:v>
                </c:pt>
                <c:pt idx="12551">
                  <c:v>44186</c:v>
                </c:pt>
                <c:pt idx="12552">
                  <c:v>44009</c:v>
                </c:pt>
                <c:pt idx="12553">
                  <c:v>44802</c:v>
                </c:pt>
                <c:pt idx="12554">
                  <c:v>44625</c:v>
                </c:pt>
                <c:pt idx="12555">
                  <c:v>44447</c:v>
                </c:pt>
                <c:pt idx="12556">
                  <c:v>44270</c:v>
                </c:pt>
                <c:pt idx="12557">
                  <c:v>44092</c:v>
                </c:pt>
                <c:pt idx="12558">
                  <c:v>43915</c:v>
                </c:pt>
                <c:pt idx="12559">
                  <c:v>43737</c:v>
                </c:pt>
                <c:pt idx="12560">
                  <c:v>43560</c:v>
                </c:pt>
                <c:pt idx="12561">
                  <c:v>43382</c:v>
                </c:pt>
                <c:pt idx="12562">
                  <c:v>43205</c:v>
                </c:pt>
                <c:pt idx="12563">
                  <c:v>43027</c:v>
                </c:pt>
                <c:pt idx="12564">
                  <c:v>42850</c:v>
                </c:pt>
                <c:pt idx="12565">
                  <c:v>42672</c:v>
                </c:pt>
                <c:pt idx="12566">
                  <c:v>42495</c:v>
                </c:pt>
                <c:pt idx="12567">
                  <c:v>43288</c:v>
                </c:pt>
                <c:pt idx="12568">
                  <c:v>43111</c:v>
                </c:pt>
                <c:pt idx="12569">
                  <c:v>41336</c:v>
                </c:pt>
                <c:pt idx="12570">
                  <c:v>41159</c:v>
                </c:pt>
                <c:pt idx="12571">
                  <c:v>47761</c:v>
                </c:pt>
                <c:pt idx="12572">
                  <c:v>47576</c:v>
                </c:pt>
                <c:pt idx="12573">
                  <c:v>47022</c:v>
                </c:pt>
                <c:pt idx="12574">
                  <c:v>46652</c:v>
                </c:pt>
                <c:pt idx="12575">
                  <c:v>46467</c:v>
                </c:pt>
                <c:pt idx="12576">
                  <c:v>46282</c:v>
                </c:pt>
                <c:pt idx="12577">
                  <c:v>46633</c:v>
                </c:pt>
                <c:pt idx="12578">
                  <c:v>46448</c:v>
                </c:pt>
                <c:pt idx="12579">
                  <c:v>46264</c:v>
                </c:pt>
                <c:pt idx="12580">
                  <c:v>46079</c:v>
                </c:pt>
                <c:pt idx="12581">
                  <c:v>45894</c:v>
                </c:pt>
                <c:pt idx="12582">
                  <c:v>45709</c:v>
                </c:pt>
                <c:pt idx="12583">
                  <c:v>45524</c:v>
                </c:pt>
                <c:pt idx="12584">
                  <c:v>45340</c:v>
                </c:pt>
                <c:pt idx="12585">
                  <c:v>45155</c:v>
                </c:pt>
                <c:pt idx="12586">
                  <c:v>44970</c:v>
                </c:pt>
                <c:pt idx="12587">
                  <c:v>44785</c:v>
                </c:pt>
                <c:pt idx="12588">
                  <c:v>45506</c:v>
                </c:pt>
                <c:pt idx="12589">
                  <c:v>45321</c:v>
                </c:pt>
                <c:pt idx="12590">
                  <c:v>45136</c:v>
                </c:pt>
                <c:pt idx="12591">
                  <c:v>44951</c:v>
                </c:pt>
                <c:pt idx="12592">
                  <c:v>44767</c:v>
                </c:pt>
                <c:pt idx="12593">
                  <c:v>44582</c:v>
                </c:pt>
                <c:pt idx="12594">
                  <c:v>44397</c:v>
                </c:pt>
                <c:pt idx="12595">
                  <c:v>44212</c:v>
                </c:pt>
                <c:pt idx="12596">
                  <c:v>44027</c:v>
                </c:pt>
                <c:pt idx="12597">
                  <c:v>43843</c:v>
                </c:pt>
                <c:pt idx="12598">
                  <c:v>43658</c:v>
                </c:pt>
                <c:pt idx="12599">
                  <c:v>43473</c:v>
                </c:pt>
                <c:pt idx="12600">
                  <c:v>43288</c:v>
                </c:pt>
                <c:pt idx="12601">
                  <c:v>44193</c:v>
                </c:pt>
                <c:pt idx="12602">
                  <c:v>44009</c:v>
                </c:pt>
                <c:pt idx="12603">
                  <c:v>43824</c:v>
                </c:pt>
                <c:pt idx="12604">
                  <c:v>43639</c:v>
                </c:pt>
                <c:pt idx="12605">
                  <c:v>43454</c:v>
                </c:pt>
                <c:pt idx="12606">
                  <c:v>43269</c:v>
                </c:pt>
                <c:pt idx="12607">
                  <c:v>43085</c:v>
                </c:pt>
                <c:pt idx="12608">
                  <c:v>42900</c:v>
                </c:pt>
                <c:pt idx="12609">
                  <c:v>42715</c:v>
                </c:pt>
                <c:pt idx="12610">
                  <c:v>42530</c:v>
                </c:pt>
                <c:pt idx="12611">
                  <c:v>42345</c:v>
                </c:pt>
                <c:pt idx="12612">
                  <c:v>42161</c:v>
                </c:pt>
                <c:pt idx="12613">
                  <c:v>41976</c:v>
                </c:pt>
                <c:pt idx="12614">
                  <c:v>41791</c:v>
                </c:pt>
                <c:pt idx="12615">
                  <c:v>42696</c:v>
                </c:pt>
                <c:pt idx="12616">
                  <c:v>42511</c:v>
                </c:pt>
                <c:pt idx="12617">
                  <c:v>40664</c:v>
                </c:pt>
                <c:pt idx="12618">
                  <c:v>40479</c:v>
                </c:pt>
                <c:pt idx="12619">
                  <c:v>46771</c:v>
                </c:pt>
                <c:pt idx="12620">
                  <c:v>46587</c:v>
                </c:pt>
                <c:pt idx="12621">
                  <c:v>46036</c:v>
                </c:pt>
                <c:pt idx="12622">
                  <c:v>45668</c:v>
                </c:pt>
                <c:pt idx="12623">
                  <c:v>45485</c:v>
                </c:pt>
                <c:pt idx="12624">
                  <c:v>45301</c:v>
                </c:pt>
                <c:pt idx="12625">
                  <c:v>45671</c:v>
                </c:pt>
                <c:pt idx="12626">
                  <c:v>45487</c:v>
                </c:pt>
                <c:pt idx="12627">
                  <c:v>45303</c:v>
                </c:pt>
                <c:pt idx="12628">
                  <c:v>45119</c:v>
                </c:pt>
                <c:pt idx="12629">
                  <c:v>44936</c:v>
                </c:pt>
                <c:pt idx="12630">
                  <c:v>44752</c:v>
                </c:pt>
                <c:pt idx="12631">
                  <c:v>44568</c:v>
                </c:pt>
                <c:pt idx="12632">
                  <c:v>44385</c:v>
                </c:pt>
                <c:pt idx="12633">
                  <c:v>44201</c:v>
                </c:pt>
                <c:pt idx="12634">
                  <c:v>44017</c:v>
                </c:pt>
                <c:pt idx="12635">
                  <c:v>43834</c:v>
                </c:pt>
                <c:pt idx="12636">
                  <c:v>44570</c:v>
                </c:pt>
                <c:pt idx="12637">
                  <c:v>44387</c:v>
                </c:pt>
                <c:pt idx="12638">
                  <c:v>44203</c:v>
                </c:pt>
                <c:pt idx="12639">
                  <c:v>44019</c:v>
                </c:pt>
                <c:pt idx="12640">
                  <c:v>43836</c:v>
                </c:pt>
                <c:pt idx="12641">
                  <c:v>43652</c:v>
                </c:pt>
                <c:pt idx="12642">
                  <c:v>43468</c:v>
                </c:pt>
                <c:pt idx="12643">
                  <c:v>43285</c:v>
                </c:pt>
                <c:pt idx="12644">
                  <c:v>43101</c:v>
                </c:pt>
                <c:pt idx="12645">
                  <c:v>42917</c:v>
                </c:pt>
                <c:pt idx="12646">
                  <c:v>42734</c:v>
                </c:pt>
                <c:pt idx="12647">
                  <c:v>42550</c:v>
                </c:pt>
                <c:pt idx="12648">
                  <c:v>42366</c:v>
                </c:pt>
                <c:pt idx="12649">
                  <c:v>43287</c:v>
                </c:pt>
                <c:pt idx="12650">
                  <c:v>43103</c:v>
                </c:pt>
                <c:pt idx="12651">
                  <c:v>42919</c:v>
                </c:pt>
                <c:pt idx="12652">
                  <c:v>42736</c:v>
                </c:pt>
                <c:pt idx="12653">
                  <c:v>42552</c:v>
                </c:pt>
                <c:pt idx="12654">
                  <c:v>42368</c:v>
                </c:pt>
                <c:pt idx="12655">
                  <c:v>42185</c:v>
                </c:pt>
                <c:pt idx="12656">
                  <c:v>42001</c:v>
                </c:pt>
                <c:pt idx="12657">
                  <c:v>41817</c:v>
                </c:pt>
                <c:pt idx="12658">
                  <c:v>41634</c:v>
                </c:pt>
                <c:pt idx="12659">
                  <c:v>41450</c:v>
                </c:pt>
                <c:pt idx="12660">
                  <c:v>41266</c:v>
                </c:pt>
                <c:pt idx="12661">
                  <c:v>41082</c:v>
                </c:pt>
                <c:pt idx="12662">
                  <c:v>40899</c:v>
                </c:pt>
                <c:pt idx="12663">
                  <c:v>41819</c:v>
                </c:pt>
                <c:pt idx="12664">
                  <c:v>41636</c:v>
                </c:pt>
                <c:pt idx="12665">
                  <c:v>39799</c:v>
                </c:pt>
                <c:pt idx="12666">
                  <c:v>39615</c:v>
                </c:pt>
                <c:pt idx="12667">
                  <c:v>43734</c:v>
                </c:pt>
                <c:pt idx="12668">
                  <c:v>43563</c:v>
                </c:pt>
                <c:pt idx="12669">
                  <c:v>43048</c:v>
                </c:pt>
                <c:pt idx="12670">
                  <c:v>42705</c:v>
                </c:pt>
                <c:pt idx="12671">
                  <c:v>42533</c:v>
                </c:pt>
                <c:pt idx="12672">
                  <c:v>42361</c:v>
                </c:pt>
                <c:pt idx="12673">
                  <c:v>42705</c:v>
                </c:pt>
                <c:pt idx="12674">
                  <c:v>42534</c:v>
                </c:pt>
                <c:pt idx="12675">
                  <c:v>42362</c:v>
                </c:pt>
                <c:pt idx="12676">
                  <c:v>42191</c:v>
                </c:pt>
                <c:pt idx="12677">
                  <c:v>42019</c:v>
                </c:pt>
                <c:pt idx="12678">
                  <c:v>41847</c:v>
                </c:pt>
                <c:pt idx="12679">
                  <c:v>41676</c:v>
                </c:pt>
                <c:pt idx="12680">
                  <c:v>41504</c:v>
                </c:pt>
                <c:pt idx="12681">
                  <c:v>41333</c:v>
                </c:pt>
                <c:pt idx="12682">
                  <c:v>41161</c:v>
                </c:pt>
                <c:pt idx="12683">
                  <c:v>40989</c:v>
                </c:pt>
                <c:pt idx="12684">
                  <c:v>41677</c:v>
                </c:pt>
                <c:pt idx="12685">
                  <c:v>41505</c:v>
                </c:pt>
                <c:pt idx="12686">
                  <c:v>41333</c:v>
                </c:pt>
                <c:pt idx="12687">
                  <c:v>41162</c:v>
                </c:pt>
                <c:pt idx="12688">
                  <c:v>40990</c:v>
                </c:pt>
                <c:pt idx="12689">
                  <c:v>40818</c:v>
                </c:pt>
                <c:pt idx="12690">
                  <c:v>40647</c:v>
                </c:pt>
                <c:pt idx="12691">
                  <c:v>40475</c:v>
                </c:pt>
                <c:pt idx="12692">
                  <c:v>40304</c:v>
                </c:pt>
                <c:pt idx="12693">
                  <c:v>40132</c:v>
                </c:pt>
                <c:pt idx="12694">
                  <c:v>39960</c:v>
                </c:pt>
                <c:pt idx="12695">
                  <c:v>39789</c:v>
                </c:pt>
                <c:pt idx="12696">
                  <c:v>39617</c:v>
                </c:pt>
                <c:pt idx="12697">
                  <c:v>40476</c:v>
                </c:pt>
                <c:pt idx="12698">
                  <c:v>40304</c:v>
                </c:pt>
                <c:pt idx="12699">
                  <c:v>40133</c:v>
                </c:pt>
                <c:pt idx="12700">
                  <c:v>39961</c:v>
                </c:pt>
                <c:pt idx="12701">
                  <c:v>39790</c:v>
                </c:pt>
                <c:pt idx="12702">
                  <c:v>39618</c:v>
                </c:pt>
                <c:pt idx="12703">
                  <c:v>39446</c:v>
                </c:pt>
                <c:pt idx="12704">
                  <c:v>39275</c:v>
                </c:pt>
                <c:pt idx="12705">
                  <c:v>39103</c:v>
                </c:pt>
                <c:pt idx="12706">
                  <c:v>38932</c:v>
                </c:pt>
                <c:pt idx="12707">
                  <c:v>38760</c:v>
                </c:pt>
                <c:pt idx="12708">
                  <c:v>38588</c:v>
                </c:pt>
                <c:pt idx="12709">
                  <c:v>38417</c:v>
                </c:pt>
                <c:pt idx="12710">
                  <c:v>38245</c:v>
                </c:pt>
                <c:pt idx="12711">
                  <c:v>39104</c:v>
                </c:pt>
                <c:pt idx="12712">
                  <c:v>38932</c:v>
                </c:pt>
                <c:pt idx="12713">
                  <c:v>37216</c:v>
                </c:pt>
                <c:pt idx="12714">
                  <c:v>37045</c:v>
                </c:pt>
                <c:pt idx="12715">
                  <c:v>47011</c:v>
                </c:pt>
                <c:pt idx="12716">
                  <c:v>46853</c:v>
                </c:pt>
                <c:pt idx="12717">
                  <c:v>46379</c:v>
                </c:pt>
                <c:pt idx="12718">
                  <c:v>46063</c:v>
                </c:pt>
                <c:pt idx="12719">
                  <c:v>45905</c:v>
                </c:pt>
                <c:pt idx="12720">
                  <c:v>45747</c:v>
                </c:pt>
                <c:pt idx="12721">
                  <c:v>45866</c:v>
                </c:pt>
                <c:pt idx="12722">
                  <c:v>45708</c:v>
                </c:pt>
                <c:pt idx="12723">
                  <c:v>45550</c:v>
                </c:pt>
                <c:pt idx="12724">
                  <c:v>45391</c:v>
                </c:pt>
                <c:pt idx="12725">
                  <c:v>45233</c:v>
                </c:pt>
                <c:pt idx="12726">
                  <c:v>45075</c:v>
                </c:pt>
                <c:pt idx="12727">
                  <c:v>44917</c:v>
                </c:pt>
                <c:pt idx="12728">
                  <c:v>44759</c:v>
                </c:pt>
                <c:pt idx="12729">
                  <c:v>44601</c:v>
                </c:pt>
                <c:pt idx="12730">
                  <c:v>44443</c:v>
                </c:pt>
                <c:pt idx="12731">
                  <c:v>44285</c:v>
                </c:pt>
                <c:pt idx="12732">
                  <c:v>44720</c:v>
                </c:pt>
                <c:pt idx="12733">
                  <c:v>44562</c:v>
                </c:pt>
                <c:pt idx="12734">
                  <c:v>44404</c:v>
                </c:pt>
                <c:pt idx="12735">
                  <c:v>44246</c:v>
                </c:pt>
                <c:pt idx="12736">
                  <c:v>44088</c:v>
                </c:pt>
                <c:pt idx="12737">
                  <c:v>43930</c:v>
                </c:pt>
                <c:pt idx="12738">
                  <c:v>43772</c:v>
                </c:pt>
                <c:pt idx="12739">
                  <c:v>43614</c:v>
                </c:pt>
                <c:pt idx="12740">
                  <c:v>43456</c:v>
                </c:pt>
                <c:pt idx="12741">
                  <c:v>43298</c:v>
                </c:pt>
                <c:pt idx="12742">
                  <c:v>43140</c:v>
                </c:pt>
                <c:pt idx="12743">
                  <c:v>42982</c:v>
                </c:pt>
                <c:pt idx="12744">
                  <c:v>42824</c:v>
                </c:pt>
                <c:pt idx="12745">
                  <c:v>43416</c:v>
                </c:pt>
                <c:pt idx="12746">
                  <c:v>43258</c:v>
                </c:pt>
                <c:pt idx="12747">
                  <c:v>43100</c:v>
                </c:pt>
                <c:pt idx="12748">
                  <c:v>42942</c:v>
                </c:pt>
                <c:pt idx="12749">
                  <c:v>42784</c:v>
                </c:pt>
                <c:pt idx="12750">
                  <c:v>42626</c:v>
                </c:pt>
                <c:pt idx="12751">
                  <c:v>42468</c:v>
                </c:pt>
                <c:pt idx="12752">
                  <c:v>42310</c:v>
                </c:pt>
                <c:pt idx="12753">
                  <c:v>42152</c:v>
                </c:pt>
                <c:pt idx="12754">
                  <c:v>41994</c:v>
                </c:pt>
                <c:pt idx="12755">
                  <c:v>41836</c:v>
                </c:pt>
                <c:pt idx="12756">
                  <c:v>41678</c:v>
                </c:pt>
                <c:pt idx="12757">
                  <c:v>41520</c:v>
                </c:pt>
                <c:pt idx="12758">
                  <c:v>41362</c:v>
                </c:pt>
                <c:pt idx="12759">
                  <c:v>41955</c:v>
                </c:pt>
                <c:pt idx="12760">
                  <c:v>41797</c:v>
                </c:pt>
                <c:pt idx="12761">
                  <c:v>40216</c:v>
                </c:pt>
                <c:pt idx="12762">
                  <c:v>40058</c:v>
                </c:pt>
                <c:pt idx="12763">
                  <c:v>48457</c:v>
                </c:pt>
                <c:pt idx="12764">
                  <c:v>48279</c:v>
                </c:pt>
                <c:pt idx="12765">
                  <c:v>47747</c:v>
                </c:pt>
                <c:pt idx="12766">
                  <c:v>47392</c:v>
                </c:pt>
                <c:pt idx="12767">
                  <c:v>47214</c:v>
                </c:pt>
                <c:pt idx="12768">
                  <c:v>47037</c:v>
                </c:pt>
                <c:pt idx="12769">
                  <c:v>47298</c:v>
                </c:pt>
                <c:pt idx="12770">
                  <c:v>47120</c:v>
                </c:pt>
                <c:pt idx="12771">
                  <c:v>46943</c:v>
                </c:pt>
                <c:pt idx="12772">
                  <c:v>46765</c:v>
                </c:pt>
                <c:pt idx="12773">
                  <c:v>46588</c:v>
                </c:pt>
                <c:pt idx="12774">
                  <c:v>46410</c:v>
                </c:pt>
                <c:pt idx="12775">
                  <c:v>46233</c:v>
                </c:pt>
                <c:pt idx="12776">
                  <c:v>46055</c:v>
                </c:pt>
                <c:pt idx="12777">
                  <c:v>45878</c:v>
                </c:pt>
                <c:pt idx="12778">
                  <c:v>45700</c:v>
                </c:pt>
                <c:pt idx="12779">
                  <c:v>45523</c:v>
                </c:pt>
                <c:pt idx="12780">
                  <c:v>46139</c:v>
                </c:pt>
                <c:pt idx="12781">
                  <c:v>45961</c:v>
                </c:pt>
                <c:pt idx="12782">
                  <c:v>45784</c:v>
                </c:pt>
                <c:pt idx="12783">
                  <c:v>45606</c:v>
                </c:pt>
                <c:pt idx="12784">
                  <c:v>45429</c:v>
                </c:pt>
                <c:pt idx="12785">
                  <c:v>45251</c:v>
                </c:pt>
                <c:pt idx="12786">
                  <c:v>45074</c:v>
                </c:pt>
                <c:pt idx="12787">
                  <c:v>44896</c:v>
                </c:pt>
                <c:pt idx="12788">
                  <c:v>44719</c:v>
                </c:pt>
                <c:pt idx="12789">
                  <c:v>44541</c:v>
                </c:pt>
                <c:pt idx="12790">
                  <c:v>44364</c:v>
                </c:pt>
                <c:pt idx="12791">
                  <c:v>44186</c:v>
                </c:pt>
                <c:pt idx="12792">
                  <c:v>44009</c:v>
                </c:pt>
                <c:pt idx="12793">
                  <c:v>44802</c:v>
                </c:pt>
                <c:pt idx="12794">
                  <c:v>44625</c:v>
                </c:pt>
                <c:pt idx="12795">
                  <c:v>44447</c:v>
                </c:pt>
                <c:pt idx="12796">
                  <c:v>44270</c:v>
                </c:pt>
                <c:pt idx="12797">
                  <c:v>44092</c:v>
                </c:pt>
                <c:pt idx="12798">
                  <c:v>43915</c:v>
                </c:pt>
                <c:pt idx="12799">
                  <c:v>43737</c:v>
                </c:pt>
                <c:pt idx="12800">
                  <c:v>43560</c:v>
                </c:pt>
                <c:pt idx="12801">
                  <c:v>43382</c:v>
                </c:pt>
                <c:pt idx="12802">
                  <c:v>43205</c:v>
                </c:pt>
                <c:pt idx="12803">
                  <c:v>43027</c:v>
                </c:pt>
                <c:pt idx="12804">
                  <c:v>42850</c:v>
                </c:pt>
                <c:pt idx="12805">
                  <c:v>42672</c:v>
                </c:pt>
                <c:pt idx="12806">
                  <c:v>42495</c:v>
                </c:pt>
                <c:pt idx="12807">
                  <c:v>43288</c:v>
                </c:pt>
                <c:pt idx="12808">
                  <c:v>43111</c:v>
                </c:pt>
                <c:pt idx="12809">
                  <c:v>41336</c:v>
                </c:pt>
                <c:pt idx="12810">
                  <c:v>41159</c:v>
                </c:pt>
                <c:pt idx="12811">
                  <c:v>47761</c:v>
                </c:pt>
                <c:pt idx="12812">
                  <c:v>47576</c:v>
                </c:pt>
                <c:pt idx="12813">
                  <c:v>47022</c:v>
                </c:pt>
                <c:pt idx="12814">
                  <c:v>46652</c:v>
                </c:pt>
                <c:pt idx="12815">
                  <c:v>46467</c:v>
                </c:pt>
                <c:pt idx="12816">
                  <c:v>46282</c:v>
                </c:pt>
                <c:pt idx="12817">
                  <c:v>46633</c:v>
                </c:pt>
                <c:pt idx="12818">
                  <c:v>46448</c:v>
                </c:pt>
                <c:pt idx="12819">
                  <c:v>46264</c:v>
                </c:pt>
                <c:pt idx="12820">
                  <c:v>46079</c:v>
                </c:pt>
                <c:pt idx="12821">
                  <c:v>45894</c:v>
                </c:pt>
                <c:pt idx="12822">
                  <c:v>45709</c:v>
                </c:pt>
                <c:pt idx="12823">
                  <c:v>45524</c:v>
                </c:pt>
                <c:pt idx="12824">
                  <c:v>45340</c:v>
                </c:pt>
                <c:pt idx="12825">
                  <c:v>45155</c:v>
                </c:pt>
                <c:pt idx="12826">
                  <c:v>44970</c:v>
                </c:pt>
                <c:pt idx="12827">
                  <c:v>44785</c:v>
                </c:pt>
                <c:pt idx="12828">
                  <c:v>45506</c:v>
                </c:pt>
                <c:pt idx="12829">
                  <c:v>45321</c:v>
                </c:pt>
                <c:pt idx="12830">
                  <c:v>45136</c:v>
                </c:pt>
                <c:pt idx="12831">
                  <c:v>44951</c:v>
                </c:pt>
                <c:pt idx="12832">
                  <c:v>44767</c:v>
                </c:pt>
                <c:pt idx="12833">
                  <c:v>44582</c:v>
                </c:pt>
                <c:pt idx="12834">
                  <c:v>44397</c:v>
                </c:pt>
                <c:pt idx="12835">
                  <c:v>44212</c:v>
                </c:pt>
                <c:pt idx="12836">
                  <c:v>44027</c:v>
                </c:pt>
                <c:pt idx="12837">
                  <c:v>43843</c:v>
                </c:pt>
                <c:pt idx="12838">
                  <c:v>43658</c:v>
                </c:pt>
                <c:pt idx="12839">
                  <c:v>43473</c:v>
                </c:pt>
                <c:pt idx="12840">
                  <c:v>43288</c:v>
                </c:pt>
                <c:pt idx="12841">
                  <c:v>44193</c:v>
                </c:pt>
                <c:pt idx="12842">
                  <c:v>44009</c:v>
                </c:pt>
                <c:pt idx="12843">
                  <c:v>43824</c:v>
                </c:pt>
                <c:pt idx="12844">
                  <c:v>43639</c:v>
                </c:pt>
                <c:pt idx="12845">
                  <c:v>43454</c:v>
                </c:pt>
                <c:pt idx="12846">
                  <c:v>43269</c:v>
                </c:pt>
                <c:pt idx="12847">
                  <c:v>43085</c:v>
                </c:pt>
                <c:pt idx="12848">
                  <c:v>42900</c:v>
                </c:pt>
                <c:pt idx="12849">
                  <c:v>42715</c:v>
                </c:pt>
                <c:pt idx="12850">
                  <c:v>42530</c:v>
                </c:pt>
                <c:pt idx="12851">
                  <c:v>42345</c:v>
                </c:pt>
                <c:pt idx="12852">
                  <c:v>42161</c:v>
                </c:pt>
                <c:pt idx="12853">
                  <c:v>41976</c:v>
                </c:pt>
                <c:pt idx="12854">
                  <c:v>41791</c:v>
                </c:pt>
                <c:pt idx="12855">
                  <c:v>42696</c:v>
                </c:pt>
                <c:pt idx="12856">
                  <c:v>42511</c:v>
                </c:pt>
                <c:pt idx="12857">
                  <c:v>40664</c:v>
                </c:pt>
                <c:pt idx="12858">
                  <c:v>40479</c:v>
                </c:pt>
                <c:pt idx="12859">
                  <c:v>46771</c:v>
                </c:pt>
                <c:pt idx="12860">
                  <c:v>46587</c:v>
                </c:pt>
                <c:pt idx="12861">
                  <c:v>46036</c:v>
                </c:pt>
                <c:pt idx="12862">
                  <c:v>45668</c:v>
                </c:pt>
                <c:pt idx="12863">
                  <c:v>45485</c:v>
                </c:pt>
                <c:pt idx="12864">
                  <c:v>45301</c:v>
                </c:pt>
                <c:pt idx="12865">
                  <c:v>45671</c:v>
                </c:pt>
                <c:pt idx="12866">
                  <c:v>45487</c:v>
                </c:pt>
                <c:pt idx="12867">
                  <c:v>45303</c:v>
                </c:pt>
                <c:pt idx="12868">
                  <c:v>45119</c:v>
                </c:pt>
                <c:pt idx="12869">
                  <c:v>44936</c:v>
                </c:pt>
                <c:pt idx="12870">
                  <c:v>44752</c:v>
                </c:pt>
                <c:pt idx="12871">
                  <c:v>44568</c:v>
                </c:pt>
                <c:pt idx="12872">
                  <c:v>44385</c:v>
                </c:pt>
                <c:pt idx="12873">
                  <c:v>44201</c:v>
                </c:pt>
                <c:pt idx="12874">
                  <c:v>44017</c:v>
                </c:pt>
                <c:pt idx="12875">
                  <c:v>43834</c:v>
                </c:pt>
                <c:pt idx="12876">
                  <c:v>44570</c:v>
                </c:pt>
                <c:pt idx="12877">
                  <c:v>44387</c:v>
                </c:pt>
                <c:pt idx="12878">
                  <c:v>44203</c:v>
                </c:pt>
                <c:pt idx="12879">
                  <c:v>44019</c:v>
                </c:pt>
                <c:pt idx="12880">
                  <c:v>43836</c:v>
                </c:pt>
                <c:pt idx="12881">
                  <c:v>43652</c:v>
                </c:pt>
                <c:pt idx="12882">
                  <c:v>43468</c:v>
                </c:pt>
                <c:pt idx="12883">
                  <c:v>43285</c:v>
                </c:pt>
                <c:pt idx="12884">
                  <c:v>43101</c:v>
                </c:pt>
                <c:pt idx="12885">
                  <c:v>42917</c:v>
                </c:pt>
                <c:pt idx="12886">
                  <c:v>42734</c:v>
                </c:pt>
                <c:pt idx="12887">
                  <c:v>42550</c:v>
                </c:pt>
                <c:pt idx="12888">
                  <c:v>42366</c:v>
                </c:pt>
                <c:pt idx="12889">
                  <c:v>43287</c:v>
                </c:pt>
                <c:pt idx="12890">
                  <c:v>43103</c:v>
                </c:pt>
                <c:pt idx="12891">
                  <c:v>42919</c:v>
                </c:pt>
                <c:pt idx="12892">
                  <c:v>42736</c:v>
                </c:pt>
                <c:pt idx="12893">
                  <c:v>42552</c:v>
                </c:pt>
                <c:pt idx="12894">
                  <c:v>42368</c:v>
                </c:pt>
                <c:pt idx="12895">
                  <c:v>42185</c:v>
                </c:pt>
                <c:pt idx="12896">
                  <c:v>42001</c:v>
                </c:pt>
                <c:pt idx="12897">
                  <c:v>41817</c:v>
                </c:pt>
                <c:pt idx="12898">
                  <c:v>41634</c:v>
                </c:pt>
                <c:pt idx="12899">
                  <c:v>41450</c:v>
                </c:pt>
                <c:pt idx="12900">
                  <c:v>41266</c:v>
                </c:pt>
                <c:pt idx="12901">
                  <c:v>41082</c:v>
                </c:pt>
                <c:pt idx="12902">
                  <c:v>40899</c:v>
                </c:pt>
                <c:pt idx="12903">
                  <c:v>41819</c:v>
                </c:pt>
                <c:pt idx="12904">
                  <c:v>41636</c:v>
                </c:pt>
                <c:pt idx="12905">
                  <c:v>39799</c:v>
                </c:pt>
                <c:pt idx="12906">
                  <c:v>39615</c:v>
                </c:pt>
                <c:pt idx="12907">
                  <c:v>43734</c:v>
                </c:pt>
                <c:pt idx="12908">
                  <c:v>43563</c:v>
                </c:pt>
                <c:pt idx="12909">
                  <c:v>43048</c:v>
                </c:pt>
                <c:pt idx="12910">
                  <c:v>42705</c:v>
                </c:pt>
                <c:pt idx="12911">
                  <c:v>42533</c:v>
                </c:pt>
                <c:pt idx="12912">
                  <c:v>42361</c:v>
                </c:pt>
                <c:pt idx="12913">
                  <c:v>42705</c:v>
                </c:pt>
                <c:pt idx="12914">
                  <c:v>42534</c:v>
                </c:pt>
                <c:pt idx="12915">
                  <c:v>42362</c:v>
                </c:pt>
                <c:pt idx="12916">
                  <c:v>42191</c:v>
                </c:pt>
                <c:pt idx="12917">
                  <c:v>42019</c:v>
                </c:pt>
                <c:pt idx="12918">
                  <c:v>41847</c:v>
                </c:pt>
                <c:pt idx="12919">
                  <c:v>41676</c:v>
                </c:pt>
                <c:pt idx="12920">
                  <c:v>41504</c:v>
                </c:pt>
                <c:pt idx="12921">
                  <c:v>41333</c:v>
                </c:pt>
                <c:pt idx="12922">
                  <c:v>41161</c:v>
                </c:pt>
                <c:pt idx="12923">
                  <c:v>40989</c:v>
                </c:pt>
                <c:pt idx="12924">
                  <c:v>41677</c:v>
                </c:pt>
                <c:pt idx="12925">
                  <c:v>41505</c:v>
                </c:pt>
                <c:pt idx="12926">
                  <c:v>41333</c:v>
                </c:pt>
                <c:pt idx="12927">
                  <c:v>41162</c:v>
                </c:pt>
                <c:pt idx="12928">
                  <c:v>40990</c:v>
                </c:pt>
                <c:pt idx="12929">
                  <c:v>40818</c:v>
                </c:pt>
                <c:pt idx="12930">
                  <c:v>40647</c:v>
                </c:pt>
                <c:pt idx="12931">
                  <c:v>40475</c:v>
                </c:pt>
                <c:pt idx="12932">
                  <c:v>40304</c:v>
                </c:pt>
                <c:pt idx="12933">
                  <c:v>40132</c:v>
                </c:pt>
                <c:pt idx="12934">
                  <c:v>39960</c:v>
                </c:pt>
                <c:pt idx="12935">
                  <c:v>39789</c:v>
                </c:pt>
                <c:pt idx="12936">
                  <c:v>39617</c:v>
                </c:pt>
                <c:pt idx="12937">
                  <c:v>40476</c:v>
                </c:pt>
                <c:pt idx="12938">
                  <c:v>40304</c:v>
                </c:pt>
                <c:pt idx="12939">
                  <c:v>40133</c:v>
                </c:pt>
                <c:pt idx="12940">
                  <c:v>39961</c:v>
                </c:pt>
                <c:pt idx="12941">
                  <c:v>39790</c:v>
                </c:pt>
                <c:pt idx="12942">
                  <c:v>39618</c:v>
                </c:pt>
                <c:pt idx="12943">
                  <c:v>39446</c:v>
                </c:pt>
                <c:pt idx="12944">
                  <c:v>39275</c:v>
                </c:pt>
                <c:pt idx="12945">
                  <c:v>39103</c:v>
                </c:pt>
                <c:pt idx="12946">
                  <c:v>38932</c:v>
                </c:pt>
                <c:pt idx="12947">
                  <c:v>38760</c:v>
                </c:pt>
                <c:pt idx="12948">
                  <c:v>38588</c:v>
                </c:pt>
                <c:pt idx="12949">
                  <c:v>38417</c:v>
                </c:pt>
                <c:pt idx="12950">
                  <c:v>38245</c:v>
                </c:pt>
                <c:pt idx="12951">
                  <c:v>39104</c:v>
                </c:pt>
                <c:pt idx="12952">
                  <c:v>38932</c:v>
                </c:pt>
                <c:pt idx="12953">
                  <c:v>37216</c:v>
                </c:pt>
                <c:pt idx="12954">
                  <c:v>37045</c:v>
                </c:pt>
                <c:pt idx="12955">
                  <c:v>45212</c:v>
                </c:pt>
                <c:pt idx="12956">
                  <c:v>45052</c:v>
                </c:pt>
                <c:pt idx="12957">
                  <c:v>44892</c:v>
                </c:pt>
                <c:pt idx="12958">
                  <c:v>44732</c:v>
                </c:pt>
                <c:pt idx="12959">
                  <c:v>44572</c:v>
                </c:pt>
                <c:pt idx="12960">
                  <c:v>44412</c:v>
                </c:pt>
                <c:pt idx="12961">
                  <c:v>44252</c:v>
                </c:pt>
                <c:pt idx="12962">
                  <c:v>44092</c:v>
                </c:pt>
                <c:pt idx="12963">
                  <c:v>43932</c:v>
                </c:pt>
                <c:pt idx="12964">
                  <c:v>44089</c:v>
                </c:pt>
                <c:pt idx="12965">
                  <c:v>43929</c:v>
                </c:pt>
                <c:pt idx="12966">
                  <c:v>43769</c:v>
                </c:pt>
                <c:pt idx="12967">
                  <c:v>43609</c:v>
                </c:pt>
                <c:pt idx="12968">
                  <c:v>43449</c:v>
                </c:pt>
                <c:pt idx="12969">
                  <c:v>43289</c:v>
                </c:pt>
                <c:pt idx="12970">
                  <c:v>43129</c:v>
                </c:pt>
                <c:pt idx="12971">
                  <c:v>42969</c:v>
                </c:pt>
                <c:pt idx="12972">
                  <c:v>42809</c:v>
                </c:pt>
                <c:pt idx="12973">
                  <c:v>42649</c:v>
                </c:pt>
                <c:pt idx="12974">
                  <c:v>42489</c:v>
                </c:pt>
                <c:pt idx="12975">
                  <c:v>42329</c:v>
                </c:pt>
                <c:pt idx="12976">
                  <c:v>42966</c:v>
                </c:pt>
                <c:pt idx="12977">
                  <c:v>42806</c:v>
                </c:pt>
                <c:pt idx="12978">
                  <c:v>42646</c:v>
                </c:pt>
                <c:pt idx="12979">
                  <c:v>42486</c:v>
                </c:pt>
                <c:pt idx="12980">
                  <c:v>42326</c:v>
                </c:pt>
                <c:pt idx="12981">
                  <c:v>42166</c:v>
                </c:pt>
                <c:pt idx="12982">
                  <c:v>42006</c:v>
                </c:pt>
                <c:pt idx="12983">
                  <c:v>41846</c:v>
                </c:pt>
                <c:pt idx="12984">
                  <c:v>41686</c:v>
                </c:pt>
                <c:pt idx="12985">
                  <c:v>41526</c:v>
                </c:pt>
                <c:pt idx="12986">
                  <c:v>41366</c:v>
                </c:pt>
                <c:pt idx="12987">
                  <c:v>41046</c:v>
                </c:pt>
                <c:pt idx="12988">
                  <c:v>40886</c:v>
                </c:pt>
                <c:pt idx="12989">
                  <c:v>41684</c:v>
                </c:pt>
                <c:pt idx="12990">
                  <c:v>41524</c:v>
                </c:pt>
                <c:pt idx="12991">
                  <c:v>41364</c:v>
                </c:pt>
                <c:pt idx="12992">
                  <c:v>41204</c:v>
                </c:pt>
                <c:pt idx="12993">
                  <c:v>41044</c:v>
                </c:pt>
                <c:pt idx="12994">
                  <c:v>40884</c:v>
                </c:pt>
                <c:pt idx="12995">
                  <c:v>40724</c:v>
                </c:pt>
                <c:pt idx="12996">
                  <c:v>39924</c:v>
                </c:pt>
                <c:pt idx="12997">
                  <c:v>39764</c:v>
                </c:pt>
                <c:pt idx="12998">
                  <c:v>39604</c:v>
                </c:pt>
                <c:pt idx="12999">
                  <c:v>40241</c:v>
                </c:pt>
                <c:pt idx="13000">
                  <c:v>40081</c:v>
                </c:pt>
                <c:pt idx="13001">
                  <c:v>46553</c:v>
                </c:pt>
                <c:pt idx="13002">
                  <c:v>46375</c:v>
                </c:pt>
                <c:pt idx="13003">
                  <c:v>46197</c:v>
                </c:pt>
                <c:pt idx="13004">
                  <c:v>46019</c:v>
                </c:pt>
                <c:pt idx="13005">
                  <c:v>45842</c:v>
                </c:pt>
                <c:pt idx="13006">
                  <c:v>45664</c:v>
                </c:pt>
                <c:pt idx="13007">
                  <c:v>45486</c:v>
                </c:pt>
                <c:pt idx="13008">
                  <c:v>45308</c:v>
                </c:pt>
                <c:pt idx="13009">
                  <c:v>45130</c:v>
                </c:pt>
                <c:pt idx="13010">
                  <c:v>45417</c:v>
                </c:pt>
                <c:pt idx="13011">
                  <c:v>45239</c:v>
                </c:pt>
                <c:pt idx="13012">
                  <c:v>45061</c:v>
                </c:pt>
                <c:pt idx="13013">
                  <c:v>44884</c:v>
                </c:pt>
                <c:pt idx="13014">
                  <c:v>44706</c:v>
                </c:pt>
                <c:pt idx="13015">
                  <c:v>44528</c:v>
                </c:pt>
                <c:pt idx="13016">
                  <c:v>44350</c:v>
                </c:pt>
                <c:pt idx="13017">
                  <c:v>44172</c:v>
                </c:pt>
                <c:pt idx="13018">
                  <c:v>43994</c:v>
                </c:pt>
                <c:pt idx="13019">
                  <c:v>43816</c:v>
                </c:pt>
                <c:pt idx="13020">
                  <c:v>43639</c:v>
                </c:pt>
                <c:pt idx="13021">
                  <c:v>43461</c:v>
                </c:pt>
                <c:pt idx="13022">
                  <c:v>44281</c:v>
                </c:pt>
                <c:pt idx="13023">
                  <c:v>44104</c:v>
                </c:pt>
                <c:pt idx="13024">
                  <c:v>43926</c:v>
                </c:pt>
                <c:pt idx="13025">
                  <c:v>43748</c:v>
                </c:pt>
                <c:pt idx="13026">
                  <c:v>43570</c:v>
                </c:pt>
                <c:pt idx="13027">
                  <c:v>43392</c:v>
                </c:pt>
                <c:pt idx="13028">
                  <c:v>43214</c:v>
                </c:pt>
                <c:pt idx="13029">
                  <c:v>43036</c:v>
                </c:pt>
                <c:pt idx="13030">
                  <c:v>42858</c:v>
                </c:pt>
                <c:pt idx="13031">
                  <c:v>42681</c:v>
                </c:pt>
                <c:pt idx="13032">
                  <c:v>42503</c:v>
                </c:pt>
                <c:pt idx="13033">
                  <c:v>42147</c:v>
                </c:pt>
                <c:pt idx="13034">
                  <c:v>41969</c:v>
                </c:pt>
                <c:pt idx="13035">
                  <c:v>42968</c:v>
                </c:pt>
                <c:pt idx="13036">
                  <c:v>42790</c:v>
                </c:pt>
                <c:pt idx="13037">
                  <c:v>42612</c:v>
                </c:pt>
                <c:pt idx="13038">
                  <c:v>42434</c:v>
                </c:pt>
                <c:pt idx="13039">
                  <c:v>42256</c:v>
                </c:pt>
                <c:pt idx="13040">
                  <c:v>42078</c:v>
                </c:pt>
                <c:pt idx="13041">
                  <c:v>41901</c:v>
                </c:pt>
                <c:pt idx="13042">
                  <c:v>41011</c:v>
                </c:pt>
                <c:pt idx="13043">
                  <c:v>40833</c:v>
                </c:pt>
                <c:pt idx="13044">
                  <c:v>40655</c:v>
                </c:pt>
                <c:pt idx="13045">
                  <c:v>41476</c:v>
                </c:pt>
                <c:pt idx="13046">
                  <c:v>41298</c:v>
                </c:pt>
                <c:pt idx="13047">
                  <c:v>46296</c:v>
                </c:pt>
                <c:pt idx="13048">
                  <c:v>46112</c:v>
                </c:pt>
                <c:pt idx="13049">
                  <c:v>45928</c:v>
                </c:pt>
                <c:pt idx="13050">
                  <c:v>45745</c:v>
                </c:pt>
                <c:pt idx="13051">
                  <c:v>45561</c:v>
                </c:pt>
                <c:pt idx="13052">
                  <c:v>45377</c:v>
                </c:pt>
                <c:pt idx="13053">
                  <c:v>45193</c:v>
                </c:pt>
                <c:pt idx="13054">
                  <c:v>45010</c:v>
                </c:pt>
                <c:pt idx="13055">
                  <c:v>44826</c:v>
                </c:pt>
                <c:pt idx="13056">
                  <c:v>45177</c:v>
                </c:pt>
                <c:pt idx="13057">
                  <c:v>44993</c:v>
                </c:pt>
                <c:pt idx="13058">
                  <c:v>44809</c:v>
                </c:pt>
                <c:pt idx="13059">
                  <c:v>44626</c:v>
                </c:pt>
                <c:pt idx="13060">
                  <c:v>44442</c:v>
                </c:pt>
                <c:pt idx="13061">
                  <c:v>44258</c:v>
                </c:pt>
                <c:pt idx="13062">
                  <c:v>44074</c:v>
                </c:pt>
                <c:pt idx="13063">
                  <c:v>43891</c:v>
                </c:pt>
                <c:pt idx="13064">
                  <c:v>43707</c:v>
                </c:pt>
                <c:pt idx="13065">
                  <c:v>43523</c:v>
                </c:pt>
                <c:pt idx="13066">
                  <c:v>43340</c:v>
                </c:pt>
                <c:pt idx="13067">
                  <c:v>43156</c:v>
                </c:pt>
                <c:pt idx="13068">
                  <c:v>44058</c:v>
                </c:pt>
                <c:pt idx="13069">
                  <c:v>43874</c:v>
                </c:pt>
                <c:pt idx="13070">
                  <c:v>43690</c:v>
                </c:pt>
                <c:pt idx="13071">
                  <c:v>43507</c:v>
                </c:pt>
                <c:pt idx="13072">
                  <c:v>43323</c:v>
                </c:pt>
                <c:pt idx="13073">
                  <c:v>43139</c:v>
                </c:pt>
                <c:pt idx="13074">
                  <c:v>42955</c:v>
                </c:pt>
                <c:pt idx="13075">
                  <c:v>42772</c:v>
                </c:pt>
                <c:pt idx="13076">
                  <c:v>42588</c:v>
                </c:pt>
                <c:pt idx="13077">
                  <c:v>42404</c:v>
                </c:pt>
                <c:pt idx="13078">
                  <c:v>42221</c:v>
                </c:pt>
                <c:pt idx="13079">
                  <c:v>41853</c:v>
                </c:pt>
                <c:pt idx="13080">
                  <c:v>41669</c:v>
                </c:pt>
                <c:pt idx="13081">
                  <c:v>42755</c:v>
                </c:pt>
                <c:pt idx="13082">
                  <c:v>42571</c:v>
                </c:pt>
                <c:pt idx="13083">
                  <c:v>42388</c:v>
                </c:pt>
                <c:pt idx="13084">
                  <c:v>42204</c:v>
                </c:pt>
                <c:pt idx="13085">
                  <c:v>42020</c:v>
                </c:pt>
                <c:pt idx="13086">
                  <c:v>41837</c:v>
                </c:pt>
                <c:pt idx="13087">
                  <c:v>41653</c:v>
                </c:pt>
                <c:pt idx="13088">
                  <c:v>40734</c:v>
                </c:pt>
                <c:pt idx="13089">
                  <c:v>40550</c:v>
                </c:pt>
                <c:pt idx="13090">
                  <c:v>40367</c:v>
                </c:pt>
                <c:pt idx="13091">
                  <c:v>41269</c:v>
                </c:pt>
                <c:pt idx="13092">
                  <c:v>41085</c:v>
                </c:pt>
                <c:pt idx="13093">
                  <c:v>45914</c:v>
                </c:pt>
                <c:pt idx="13094">
                  <c:v>45732</c:v>
                </c:pt>
                <c:pt idx="13095">
                  <c:v>45551</c:v>
                </c:pt>
                <c:pt idx="13096">
                  <c:v>45369</c:v>
                </c:pt>
                <c:pt idx="13097">
                  <c:v>45188</c:v>
                </c:pt>
                <c:pt idx="13098">
                  <c:v>45007</c:v>
                </c:pt>
                <c:pt idx="13099">
                  <c:v>44825</c:v>
                </c:pt>
                <c:pt idx="13100">
                  <c:v>44644</c:v>
                </c:pt>
                <c:pt idx="13101">
                  <c:v>44462</c:v>
                </c:pt>
                <c:pt idx="13102">
                  <c:v>44803</c:v>
                </c:pt>
                <c:pt idx="13103">
                  <c:v>44621</c:v>
                </c:pt>
                <c:pt idx="13104">
                  <c:v>44440</c:v>
                </c:pt>
                <c:pt idx="13105">
                  <c:v>44258</c:v>
                </c:pt>
                <c:pt idx="13106">
                  <c:v>44077</c:v>
                </c:pt>
                <c:pt idx="13107">
                  <c:v>43896</c:v>
                </c:pt>
                <c:pt idx="13108">
                  <c:v>43714</c:v>
                </c:pt>
                <c:pt idx="13109">
                  <c:v>43533</c:v>
                </c:pt>
                <c:pt idx="13110">
                  <c:v>43351</c:v>
                </c:pt>
                <c:pt idx="13111">
                  <c:v>43170</c:v>
                </c:pt>
                <c:pt idx="13112">
                  <c:v>42989</c:v>
                </c:pt>
                <c:pt idx="13113">
                  <c:v>42807</c:v>
                </c:pt>
                <c:pt idx="13114">
                  <c:v>43692</c:v>
                </c:pt>
                <c:pt idx="13115">
                  <c:v>43510</c:v>
                </c:pt>
                <c:pt idx="13116">
                  <c:v>43329</c:v>
                </c:pt>
                <c:pt idx="13117">
                  <c:v>43147</c:v>
                </c:pt>
                <c:pt idx="13118">
                  <c:v>42966</c:v>
                </c:pt>
                <c:pt idx="13119">
                  <c:v>42785</c:v>
                </c:pt>
                <c:pt idx="13120">
                  <c:v>42603</c:v>
                </c:pt>
                <c:pt idx="13121">
                  <c:v>42422</c:v>
                </c:pt>
                <c:pt idx="13122">
                  <c:v>42240</c:v>
                </c:pt>
                <c:pt idx="13123">
                  <c:v>42059</c:v>
                </c:pt>
                <c:pt idx="13124">
                  <c:v>41878</c:v>
                </c:pt>
                <c:pt idx="13125">
                  <c:v>41515</c:v>
                </c:pt>
                <c:pt idx="13126">
                  <c:v>41333</c:v>
                </c:pt>
                <c:pt idx="13127">
                  <c:v>42399</c:v>
                </c:pt>
                <c:pt idx="13128">
                  <c:v>42218</c:v>
                </c:pt>
                <c:pt idx="13129">
                  <c:v>42036</c:v>
                </c:pt>
                <c:pt idx="13130">
                  <c:v>41855</c:v>
                </c:pt>
                <c:pt idx="13131">
                  <c:v>41674</c:v>
                </c:pt>
                <c:pt idx="13132">
                  <c:v>41492</c:v>
                </c:pt>
                <c:pt idx="13133">
                  <c:v>41311</c:v>
                </c:pt>
                <c:pt idx="13134">
                  <c:v>40404</c:v>
                </c:pt>
                <c:pt idx="13135">
                  <c:v>40222</c:v>
                </c:pt>
                <c:pt idx="13136">
                  <c:v>40041</c:v>
                </c:pt>
                <c:pt idx="13137">
                  <c:v>40926</c:v>
                </c:pt>
                <c:pt idx="13138">
                  <c:v>40744</c:v>
                </c:pt>
                <c:pt idx="13139">
                  <c:v>43806</c:v>
                </c:pt>
                <c:pt idx="13140">
                  <c:v>43638</c:v>
                </c:pt>
                <c:pt idx="13141">
                  <c:v>43469</c:v>
                </c:pt>
                <c:pt idx="13142">
                  <c:v>43300</c:v>
                </c:pt>
                <c:pt idx="13143">
                  <c:v>43131</c:v>
                </c:pt>
                <c:pt idx="13144">
                  <c:v>42962</c:v>
                </c:pt>
                <c:pt idx="13145">
                  <c:v>42793</c:v>
                </c:pt>
                <c:pt idx="13146">
                  <c:v>42624</c:v>
                </c:pt>
                <c:pt idx="13147">
                  <c:v>42456</c:v>
                </c:pt>
                <c:pt idx="13148">
                  <c:v>42740</c:v>
                </c:pt>
                <c:pt idx="13149">
                  <c:v>42571</c:v>
                </c:pt>
                <c:pt idx="13150">
                  <c:v>42402</c:v>
                </c:pt>
                <c:pt idx="13151">
                  <c:v>42233</c:v>
                </c:pt>
                <c:pt idx="13152">
                  <c:v>42065</c:v>
                </c:pt>
                <c:pt idx="13153">
                  <c:v>41896</c:v>
                </c:pt>
                <c:pt idx="13154">
                  <c:v>41727</c:v>
                </c:pt>
                <c:pt idx="13155">
                  <c:v>41558</c:v>
                </c:pt>
                <c:pt idx="13156">
                  <c:v>41389</c:v>
                </c:pt>
                <c:pt idx="13157">
                  <c:v>41220</c:v>
                </c:pt>
                <c:pt idx="13158">
                  <c:v>41051</c:v>
                </c:pt>
                <c:pt idx="13159">
                  <c:v>40883</c:v>
                </c:pt>
                <c:pt idx="13160">
                  <c:v>41673</c:v>
                </c:pt>
                <c:pt idx="13161">
                  <c:v>41505</c:v>
                </c:pt>
                <c:pt idx="13162">
                  <c:v>41336</c:v>
                </c:pt>
                <c:pt idx="13163">
                  <c:v>41167</c:v>
                </c:pt>
                <c:pt idx="13164">
                  <c:v>40998</c:v>
                </c:pt>
                <c:pt idx="13165">
                  <c:v>40829</c:v>
                </c:pt>
                <c:pt idx="13166">
                  <c:v>40660</c:v>
                </c:pt>
                <c:pt idx="13167">
                  <c:v>40491</c:v>
                </c:pt>
                <c:pt idx="13168">
                  <c:v>40323</c:v>
                </c:pt>
                <c:pt idx="13169">
                  <c:v>40154</c:v>
                </c:pt>
                <c:pt idx="13170">
                  <c:v>39985</c:v>
                </c:pt>
                <c:pt idx="13171">
                  <c:v>39647</c:v>
                </c:pt>
                <c:pt idx="13172">
                  <c:v>39478</c:v>
                </c:pt>
                <c:pt idx="13173">
                  <c:v>40438</c:v>
                </c:pt>
                <c:pt idx="13174">
                  <c:v>40269</c:v>
                </c:pt>
                <c:pt idx="13175">
                  <c:v>40100</c:v>
                </c:pt>
                <c:pt idx="13176">
                  <c:v>39931</c:v>
                </c:pt>
                <c:pt idx="13177">
                  <c:v>39763</c:v>
                </c:pt>
                <c:pt idx="13178">
                  <c:v>39594</c:v>
                </c:pt>
                <c:pt idx="13179">
                  <c:v>39425</c:v>
                </c:pt>
                <c:pt idx="13180">
                  <c:v>38581</c:v>
                </c:pt>
                <c:pt idx="13181">
                  <c:v>38412</c:v>
                </c:pt>
                <c:pt idx="13182">
                  <c:v>38243</c:v>
                </c:pt>
                <c:pt idx="13183">
                  <c:v>39034</c:v>
                </c:pt>
                <c:pt idx="13184">
                  <c:v>38865</c:v>
                </c:pt>
                <c:pt idx="13185">
                  <c:v>46196</c:v>
                </c:pt>
                <c:pt idx="13186">
                  <c:v>46042</c:v>
                </c:pt>
                <c:pt idx="13187">
                  <c:v>44912</c:v>
                </c:pt>
                <c:pt idx="13188">
                  <c:v>44759</c:v>
                </c:pt>
                <c:pt idx="13189">
                  <c:v>43475</c:v>
                </c:pt>
                <c:pt idx="13190">
                  <c:v>47742</c:v>
                </c:pt>
                <c:pt idx="13191">
                  <c:v>47572</c:v>
                </c:pt>
                <c:pt idx="13192">
                  <c:v>46424</c:v>
                </c:pt>
                <c:pt idx="13193">
                  <c:v>46254</c:v>
                </c:pt>
                <c:pt idx="13194">
                  <c:v>44936</c:v>
                </c:pt>
                <c:pt idx="13195">
                  <c:v>47614</c:v>
                </c:pt>
                <c:pt idx="13196">
                  <c:v>47434</c:v>
                </c:pt>
                <c:pt idx="13197">
                  <c:v>46307</c:v>
                </c:pt>
                <c:pt idx="13198">
                  <c:v>46127</c:v>
                </c:pt>
                <c:pt idx="13199">
                  <c:v>44821</c:v>
                </c:pt>
                <c:pt idx="13200">
                  <c:v>47306</c:v>
                </c:pt>
                <c:pt idx="13201">
                  <c:v>47123</c:v>
                </c:pt>
                <c:pt idx="13202">
                  <c:v>46012</c:v>
                </c:pt>
                <c:pt idx="13203">
                  <c:v>45828</c:v>
                </c:pt>
                <c:pt idx="13204">
                  <c:v>44534</c:v>
                </c:pt>
                <c:pt idx="13205">
                  <c:v>45139</c:v>
                </c:pt>
                <c:pt idx="13206">
                  <c:v>44960</c:v>
                </c:pt>
                <c:pt idx="13207">
                  <c:v>43906</c:v>
                </c:pt>
                <c:pt idx="13208">
                  <c:v>43727</c:v>
                </c:pt>
                <c:pt idx="13209">
                  <c:v>42495</c:v>
                </c:pt>
                <c:pt idx="13210">
                  <c:v>46625</c:v>
                </c:pt>
                <c:pt idx="13211">
                  <c:v>46471</c:v>
                </c:pt>
                <c:pt idx="13212">
                  <c:v>45337</c:v>
                </c:pt>
                <c:pt idx="13213">
                  <c:v>45184</c:v>
                </c:pt>
                <c:pt idx="13214">
                  <c:v>43896</c:v>
                </c:pt>
                <c:pt idx="13215">
                  <c:v>42609</c:v>
                </c:pt>
                <c:pt idx="13216">
                  <c:v>48176</c:v>
                </c:pt>
                <c:pt idx="13217">
                  <c:v>48005</c:v>
                </c:pt>
                <c:pt idx="13218">
                  <c:v>46856</c:v>
                </c:pt>
                <c:pt idx="13219">
                  <c:v>46685</c:v>
                </c:pt>
                <c:pt idx="13220">
                  <c:v>45365</c:v>
                </c:pt>
                <c:pt idx="13221">
                  <c:v>44046</c:v>
                </c:pt>
                <c:pt idx="13222">
                  <c:v>47918</c:v>
                </c:pt>
                <c:pt idx="13223">
                  <c:v>47738</c:v>
                </c:pt>
                <c:pt idx="13224">
                  <c:v>46613</c:v>
                </c:pt>
                <c:pt idx="13225">
                  <c:v>46433</c:v>
                </c:pt>
                <c:pt idx="13226">
                  <c:v>45128</c:v>
                </c:pt>
                <c:pt idx="13227">
                  <c:v>43824</c:v>
                </c:pt>
                <c:pt idx="13228">
                  <c:v>47422</c:v>
                </c:pt>
                <c:pt idx="13229">
                  <c:v>47240</c:v>
                </c:pt>
                <c:pt idx="13230">
                  <c:v>46134</c:v>
                </c:pt>
                <c:pt idx="13231">
                  <c:v>45952</c:v>
                </c:pt>
                <c:pt idx="13232">
                  <c:v>44663</c:v>
                </c:pt>
                <c:pt idx="13233">
                  <c:v>43375</c:v>
                </c:pt>
                <c:pt idx="13234">
                  <c:v>45014</c:v>
                </c:pt>
                <c:pt idx="13235">
                  <c:v>44840</c:v>
                </c:pt>
                <c:pt idx="13236">
                  <c:v>43792</c:v>
                </c:pt>
                <c:pt idx="13237">
                  <c:v>43618</c:v>
                </c:pt>
                <c:pt idx="13238">
                  <c:v>42396</c:v>
                </c:pt>
                <c:pt idx="13239">
                  <c:v>41174</c:v>
                </c:pt>
                <c:pt idx="13240">
                  <c:v>46828</c:v>
                </c:pt>
                <c:pt idx="13241">
                  <c:v>46671</c:v>
                </c:pt>
                <c:pt idx="13242">
                  <c:v>45536</c:v>
                </c:pt>
                <c:pt idx="13243">
                  <c:v>45380</c:v>
                </c:pt>
                <c:pt idx="13244">
                  <c:v>44089</c:v>
                </c:pt>
                <c:pt idx="13245">
                  <c:v>42798</c:v>
                </c:pt>
                <c:pt idx="13246">
                  <c:v>48338</c:v>
                </c:pt>
                <c:pt idx="13247">
                  <c:v>48164</c:v>
                </c:pt>
                <c:pt idx="13248">
                  <c:v>47015</c:v>
                </c:pt>
                <c:pt idx="13249">
                  <c:v>46841</c:v>
                </c:pt>
                <c:pt idx="13250">
                  <c:v>45519</c:v>
                </c:pt>
                <c:pt idx="13251">
                  <c:v>44196</c:v>
                </c:pt>
                <c:pt idx="13252">
                  <c:v>48015</c:v>
                </c:pt>
                <c:pt idx="13253">
                  <c:v>47834</c:v>
                </c:pt>
                <c:pt idx="13254">
                  <c:v>46708</c:v>
                </c:pt>
                <c:pt idx="13255">
                  <c:v>46527</c:v>
                </c:pt>
                <c:pt idx="13256">
                  <c:v>45220</c:v>
                </c:pt>
                <c:pt idx="13257">
                  <c:v>43913</c:v>
                </c:pt>
                <c:pt idx="13258">
                  <c:v>47433</c:v>
                </c:pt>
                <c:pt idx="13259">
                  <c:v>47253</c:v>
                </c:pt>
                <c:pt idx="13260">
                  <c:v>46144</c:v>
                </c:pt>
                <c:pt idx="13261">
                  <c:v>45963</c:v>
                </c:pt>
                <c:pt idx="13262">
                  <c:v>44673</c:v>
                </c:pt>
                <c:pt idx="13263">
                  <c:v>43384</c:v>
                </c:pt>
                <c:pt idx="13264">
                  <c:v>44920</c:v>
                </c:pt>
                <c:pt idx="13265">
                  <c:v>44750</c:v>
                </c:pt>
                <c:pt idx="13266">
                  <c:v>43698</c:v>
                </c:pt>
                <c:pt idx="13267">
                  <c:v>43528</c:v>
                </c:pt>
                <c:pt idx="13268">
                  <c:v>42306</c:v>
                </c:pt>
                <c:pt idx="13269">
                  <c:v>41083</c:v>
                </c:pt>
                <c:pt idx="13270">
                  <c:v>46860</c:v>
                </c:pt>
                <c:pt idx="13271">
                  <c:v>46700</c:v>
                </c:pt>
                <c:pt idx="13272">
                  <c:v>45572</c:v>
                </c:pt>
                <c:pt idx="13273">
                  <c:v>45411</c:v>
                </c:pt>
                <c:pt idx="13274">
                  <c:v>44283</c:v>
                </c:pt>
                <c:pt idx="13275">
                  <c:v>44123</c:v>
                </c:pt>
                <c:pt idx="13276">
                  <c:v>48433</c:v>
                </c:pt>
                <c:pt idx="13277">
                  <c:v>48255</c:v>
                </c:pt>
                <c:pt idx="13278">
                  <c:v>47111</c:v>
                </c:pt>
                <c:pt idx="13279">
                  <c:v>46933</c:v>
                </c:pt>
                <c:pt idx="13280">
                  <c:v>45789</c:v>
                </c:pt>
                <c:pt idx="13281">
                  <c:v>45611</c:v>
                </c:pt>
                <c:pt idx="13282">
                  <c:v>48063</c:v>
                </c:pt>
                <c:pt idx="13283">
                  <c:v>47880</c:v>
                </c:pt>
                <c:pt idx="13284">
                  <c:v>46756</c:v>
                </c:pt>
                <c:pt idx="13285">
                  <c:v>46573</c:v>
                </c:pt>
                <c:pt idx="13286">
                  <c:v>45449</c:v>
                </c:pt>
                <c:pt idx="13287">
                  <c:v>45266</c:v>
                </c:pt>
                <c:pt idx="13288">
                  <c:v>47412</c:v>
                </c:pt>
                <c:pt idx="13289">
                  <c:v>47232</c:v>
                </c:pt>
                <c:pt idx="13290">
                  <c:v>46122</c:v>
                </c:pt>
                <c:pt idx="13291">
                  <c:v>45943</c:v>
                </c:pt>
                <c:pt idx="13292">
                  <c:v>44832</c:v>
                </c:pt>
                <c:pt idx="13293">
                  <c:v>44653</c:v>
                </c:pt>
                <c:pt idx="13294">
                  <c:v>44798</c:v>
                </c:pt>
                <c:pt idx="13295">
                  <c:v>44632</c:v>
                </c:pt>
                <c:pt idx="13296">
                  <c:v>43576</c:v>
                </c:pt>
                <c:pt idx="13297">
                  <c:v>43410</c:v>
                </c:pt>
                <c:pt idx="13298">
                  <c:v>42354</c:v>
                </c:pt>
                <c:pt idx="13299">
                  <c:v>42188</c:v>
                </c:pt>
                <c:pt idx="13300">
                  <c:v>46809</c:v>
                </c:pt>
                <c:pt idx="13301">
                  <c:v>46648</c:v>
                </c:pt>
                <c:pt idx="13302">
                  <c:v>46488</c:v>
                </c:pt>
                <c:pt idx="13303">
                  <c:v>45685</c:v>
                </c:pt>
                <c:pt idx="13304">
                  <c:v>45524</c:v>
                </c:pt>
                <c:pt idx="13305">
                  <c:v>45364</c:v>
                </c:pt>
                <c:pt idx="13306">
                  <c:v>45682</c:v>
                </c:pt>
                <c:pt idx="13307">
                  <c:v>45522</c:v>
                </c:pt>
                <c:pt idx="13308">
                  <c:v>45361</c:v>
                </c:pt>
                <c:pt idx="13309">
                  <c:v>45201</c:v>
                </c:pt>
                <c:pt idx="13310">
                  <c:v>45040</c:v>
                </c:pt>
                <c:pt idx="13311">
                  <c:v>44879</c:v>
                </c:pt>
                <c:pt idx="13312">
                  <c:v>44719</c:v>
                </c:pt>
                <c:pt idx="13313">
                  <c:v>44558</c:v>
                </c:pt>
                <c:pt idx="13314">
                  <c:v>44398</c:v>
                </c:pt>
                <c:pt idx="13315">
                  <c:v>44237</c:v>
                </c:pt>
                <c:pt idx="13316">
                  <c:v>44077</c:v>
                </c:pt>
                <c:pt idx="13317">
                  <c:v>43916</c:v>
                </c:pt>
                <c:pt idx="13318">
                  <c:v>44395</c:v>
                </c:pt>
                <c:pt idx="13319">
                  <c:v>44235</c:v>
                </c:pt>
                <c:pt idx="13320">
                  <c:v>44074</c:v>
                </c:pt>
                <c:pt idx="13321">
                  <c:v>43914</c:v>
                </c:pt>
                <c:pt idx="13322">
                  <c:v>43753</c:v>
                </c:pt>
                <c:pt idx="13323">
                  <c:v>43592</c:v>
                </c:pt>
                <c:pt idx="13324">
                  <c:v>43432</c:v>
                </c:pt>
                <c:pt idx="13325">
                  <c:v>43271</c:v>
                </c:pt>
                <c:pt idx="13326">
                  <c:v>43111</c:v>
                </c:pt>
                <c:pt idx="13327">
                  <c:v>42950</c:v>
                </c:pt>
                <c:pt idx="13328">
                  <c:v>42790</c:v>
                </c:pt>
                <c:pt idx="13329">
                  <c:v>42629</c:v>
                </c:pt>
                <c:pt idx="13330">
                  <c:v>42469</c:v>
                </c:pt>
                <c:pt idx="13331">
                  <c:v>43108</c:v>
                </c:pt>
                <c:pt idx="13332">
                  <c:v>42948</c:v>
                </c:pt>
                <c:pt idx="13333">
                  <c:v>42787</c:v>
                </c:pt>
                <c:pt idx="13334">
                  <c:v>42627</c:v>
                </c:pt>
                <c:pt idx="13335">
                  <c:v>42305</c:v>
                </c:pt>
                <c:pt idx="13336">
                  <c:v>41984</c:v>
                </c:pt>
                <c:pt idx="13337">
                  <c:v>41663</c:v>
                </c:pt>
                <c:pt idx="13338">
                  <c:v>41503</c:v>
                </c:pt>
                <c:pt idx="13339">
                  <c:v>41342</c:v>
                </c:pt>
                <c:pt idx="13340">
                  <c:v>41182</c:v>
                </c:pt>
                <c:pt idx="13341">
                  <c:v>48244</c:v>
                </c:pt>
                <c:pt idx="13342">
                  <c:v>48066</c:v>
                </c:pt>
                <c:pt idx="13343">
                  <c:v>47888</c:v>
                </c:pt>
                <c:pt idx="13344">
                  <c:v>46998</c:v>
                </c:pt>
                <c:pt idx="13345">
                  <c:v>46821</c:v>
                </c:pt>
                <c:pt idx="13346">
                  <c:v>46643</c:v>
                </c:pt>
                <c:pt idx="13347">
                  <c:v>47102</c:v>
                </c:pt>
                <c:pt idx="13348">
                  <c:v>46924</c:v>
                </c:pt>
                <c:pt idx="13349">
                  <c:v>46746</c:v>
                </c:pt>
                <c:pt idx="13350">
                  <c:v>46568</c:v>
                </c:pt>
                <c:pt idx="13351">
                  <c:v>46390</c:v>
                </c:pt>
                <c:pt idx="13352">
                  <c:v>46213</c:v>
                </c:pt>
                <c:pt idx="13353">
                  <c:v>46035</c:v>
                </c:pt>
                <c:pt idx="13354">
                  <c:v>45857</c:v>
                </c:pt>
                <c:pt idx="13355">
                  <c:v>45679</c:v>
                </c:pt>
                <c:pt idx="13356">
                  <c:v>45501</c:v>
                </c:pt>
                <c:pt idx="13357">
                  <c:v>45323</c:v>
                </c:pt>
                <c:pt idx="13358">
                  <c:v>45145</c:v>
                </c:pt>
                <c:pt idx="13359">
                  <c:v>45782</c:v>
                </c:pt>
                <c:pt idx="13360">
                  <c:v>45605</c:v>
                </c:pt>
                <c:pt idx="13361">
                  <c:v>45427</c:v>
                </c:pt>
                <c:pt idx="13362">
                  <c:v>45249</c:v>
                </c:pt>
                <c:pt idx="13363">
                  <c:v>45071</c:v>
                </c:pt>
                <c:pt idx="13364">
                  <c:v>44893</c:v>
                </c:pt>
                <c:pt idx="13365">
                  <c:v>44715</c:v>
                </c:pt>
                <c:pt idx="13366">
                  <c:v>44537</c:v>
                </c:pt>
                <c:pt idx="13367">
                  <c:v>44359</c:v>
                </c:pt>
                <c:pt idx="13368">
                  <c:v>44181</c:v>
                </c:pt>
                <c:pt idx="13369">
                  <c:v>44004</c:v>
                </c:pt>
                <c:pt idx="13370">
                  <c:v>43826</c:v>
                </c:pt>
                <c:pt idx="13371">
                  <c:v>43648</c:v>
                </c:pt>
                <c:pt idx="13372">
                  <c:v>44463</c:v>
                </c:pt>
                <c:pt idx="13373">
                  <c:v>44285</c:v>
                </c:pt>
                <c:pt idx="13374">
                  <c:v>44107</c:v>
                </c:pt>
                <c:pt idx="13375">
                  <c:v>43929</c:v>
                </c:pt>
                <c:pt idx="13376">
                  <c:v>43573</c:v>
                </c:pt>
                <c:pt idx="13377">
                  <c:v>43218</c:v>
                </c:pt>
                <c:pt idx="13378">
                  <c:v>42862</c:v>
                </c:pt>
                <c:pt idx="13379">
                  <c:v>42684</c:v>
                </c:pt>
                <c:pt idx="13380">
                  <c:v>42506</c:v>
                </c:pt>
                <c:pt idx="13381">
                  <c:v>42328</c:v>
                </c:pt>
                <c:pt idx="13382">
                  <c:v>47846</c:v>
                </c:pt>
                <c:pt idx="13383">
                  <c:v>47662</c:v>
                </c:pt>
                <c:pt idx="13384">
                  <c:v>47479</c:v>
                </c:pt>
                <c:pt idx="13385">
                  <c:v>46561</c:v>
                </c:pt>
                <c:pt idx="13386">
                  <c:v>46378</c:v>
                </c:pt>
                <c:pt idx="13387">
                  <c:v>46194</c:v>
                </c:pt>
                <c:pt idx="13388">
                  <c:v>46725</c:v>
                </c:pt>
                <c:pt idx="13389">
                  <c:v>46541</c:v>
                </c:pt>
                <c:pt idx="13390">
                  <c:v>46358</c:v>
                </c:pt>
                <c:pt idx="13391">
                  <c:v>46174</c:v>
                </c:pt>
                <c:pt idx="13392">
                  <c:v>45991</c:v>
                </c:pt>
                <c:pt idx="13393">
                  <c:v>45807</c:v>
                </c:pt>
                <c:pt idx="13394">
                  <c:v>45624</c:v>
                </c:pt>
                <c:pt idx="13395">
                  <c:v>45440</c:v>
                </c:pt>
                <c:pt idx="13396">
                  <c:v>45257</c:v>
                </c:pt>
                <c:pt idx="13397">
                  <c:v>45073</c:v>
                </c:pt>
                <c:pt idx="13398">
                  <c:v>44890</c:v>
                </c:pt>
                <c:pt idx="13399">
                  <c:v>44706</c:v>
                </c:pt>
                <c:pt idx="13400">
                  <c:v>45420</c:v>
                </c:pt>
                <c:pt idx="13401">
                  <c:v>45237</c:v>
                </c:pt>
                <c:pt idx="13402">
                  <c:v>45053</c:v>
                </c:pt>
                <c:pt idx="13403">
                  <c:v>44870</c:v>
                </c:pt>
                <c:pt idx="13404">
                  <c:v>44686</c:v>
                </c:pt>
                <c:pt idx="13405">
                  <c:v>44503</c:v>
                </c:pt>
                <c:pt idx="13406">
                  <c:v>44319</c:v>
                </c:pt>
                <c:pt idx="13407">
                  <c:v>44136</c:v>
                </c:pt>
                <c:pt idx="13408">
                  <c:v>43952</c:v>
                </c:pt>
                <c:pt idx="13409">
                  <c:v>43769</c:v>
                </c:pt>
                <c:pt idx="13410">
                  <c:v>43585</c:v>
                </c:pt>
                <c:pt idx="13411">
                  <c:v>43401</c:v>
                </c:pt>
                <c:pt idx="13412">
                  <c:v>43218</c:v>
                </c:pt>
                <c:pt idx="13413">
                  <c:v>44115</c:v>
                </c:pt>
                <c:pt idx="13414">
                  <c:v>43932</c:v>
                </c:pt>
                <c:pt idx="13415">
                  <c:v>43748</c:v>
                </c:pt>
                <c:pt idx="13416">
                  <c:v>43565</c:v>
                </c:pt>
                <c:pt idx="13417">
                  <c:v>43198</c:v>
                </c:pt>
                <c:pt idx="13418">
                  <c:v>42831</c:v>
                </c:pt>
                <c:pt idx="13419">
                  <c:v>42464</c:v>
                </c:pt>
                <c:pt idx="13420">
                  <c:v>42280</c:v>
                </c:pt>
                <c:pt idx="13421">
                  <c:v>42097</c:v>
                </c:pt>
                <c:pt idx="13422">
                  <c:v>41913</c:v>
                </c:pt>
                <c:pt idx="13423">
                  <c:v>47240</c:v>
                </c:pt>
                <c:pt idx="13424">
                  <c:v>47059</c:v>
                </c:pt>
                <c:pt idx="13425">
                  <c:v>46878</c:v>
                </c:pt>
                <c:pt idx="13426">
                  <c:v>45973</c:v>
                </c:pt>
                <c:pt idx="13427">
                  <c:v>45792</c:v>
                </c:pt>
                <c:pt idx="13428">
                  <c:v>45611</c:v>
                </c:pt>
                <c:pt idx="13429">
                  <c:v>46133</c:v>
                </c:pt>
                <c:pt idx="13430">
                  <c:v>45952</c:v>
                </c:pt>
                <c:pt idx="13431">
                  <c:v>45771</c:v>
                </c:pt>
                <c:pt idx="13432">
                  <c:v>45590</c:v>
                </c:pt>
                <c:pt idx="13433">
                  <c:v>45409</c:v>
                </c:pt>
                <c:pt idx="13434">
                  <c:v>45228</c:v>
                </c:pt>
                <c:pt idx="13435">
                  <c:v>45047</c:v>
                </c:pt>
                <c:pt idx="13436">
                  <c:v>44866</c:v>
                </c:pt>
                <c:pt idx="13437">
                  <c:v>44685</c:v>
                </c:pt>
                <c:pt idx="13438">
                  <c:v>44503</c:v>
                </c:pt>
                <c:pt idx="13439">
                  <c:v>44322</c:v>
                </c:pt>
                <c:pt idx="13440">
                  <c:v>44141</c:v>
                </c:pt>
                <c:pt idx="13441">
                  <c:v>44844</c:v>
                </c:pt>
                <c:pt idx="13442">
                  <c:v>44663</c:v>
                </c:pt>
                <c:pt idx="13443">
                  <c:v>44482</c:v>
                </c:pt>
                <c:pt idx="13444">
                  <c:v>44301</c:v>
                </c:pt>
                <c:pt idx="13445">
                  <c:v>44120</c:v>
                </c:pt>
                <c:pt idx="13446">
                  <c:v>43939</c:v>
                </c:pt>
                <c:pt idx="13447">
                  <c:v>43758</c:v>
                </c:pt>
                <c:pt idx="13448">
                  <c:v>43577</c:v>
                </c:pt>
                <c:pt idx="13449">
                  <c:v>43396</c:v>
                </c:pt>
                <c:pt idx="13450">
                  <c:v>43215</c:v>
                </c:pt>
                <c:pt idx="13451">
                  <c:v>43034</c:v>
                </c:pt>
                <c:pt idx="13452">
                  <c:v>42853</c:v>
                </c:pt>
                <c:pt idx="13453">
                  <c:v>42672</c:v>
                </c:pt>
                <c:pt idx="13454">
                  <c:v>43556</c:v>
                </c:pt>
                <c:pt idx="13455">
                  <c:v>43375</c:v>
                </c:pt>
                <c:pt idx="13456">
                  <c:v>43194</c:v>
                </c:pt>
                <c:pt idx="13457">
                  <c:v>43013</c:v>
                </c:pt>
                <c:pt idx="13458">
                  <c:v>42651</c:v>
                </c:pt>
                <c:pt idx="13459">
                  <c:v>42289</c:v>
                </c:pt>
                <c:pt idx="13460">
                  <c:v>41927</c:v>
                </c:pt>
                <c:pt idx="13461">
                  <c:v>41746</c:v>
                </c:pt>
                <c:pt idx="13462">
                  <c:v>41565</c:v>
                </c:pt>
                <c:pt idx="13463">
                  <c:v>41384</c:v>
                </c:pt>
                <c:pt idx="13464">
                  <c:v>44748</c:v>
                </c:pt>
                <c:pt idx="13465">
                  <c:v>44580</c:v>
                </c:pt>
                <c:pt idx="13466">
                  <c:v>44411</c:v>
                </c:pt>
                <c:pt idx="13467">
                  <c:v>43568</c:v>
                </c:pt>
                <c:pt idx="13468">
                  <c:v>43399</c:v>
                </c:pt>
                <c:pt idx="13469">
                  <c:v>43230</c:v>
                </c:pt>
                <c:pt idx="13470">
                  <c:v>43695</c:v>
                </c:pt>
                <c:pt idx="13471">
                  <c:v>43526</c:v>
                </c:pt>
                <c:pt idx="13472">
                  <c:v>43358</c:v>
                </c:pt>
                <c:pt idx="13473">
                  <c:v>43189</c:v>
                </c:pt>
                <c:pt idx="13474">
                  <c:v>43021</c:v>
                </c:pt>
                <c:pt idx="13475">
                  <c:v>42852</c:v>
                </c:pt>
                <c:pt idx="13476">
                  <c:v>42683</c:v>
                </c:pt>
                <c:pt idx="13477">
                  <c:v>42515</c:v>
                </c:pt>
                <c:pt idx="13478">
                  <c:v>42346</c:v>
                </c:pt>
                <c:pt idx="13479">
                  <c:v>42177</c:v>
                </c:pt>
                <c:pt idx="13480">
                  <c:v>42009</c:v>
                </c:pt>
                <c:pt idx="13481">
                  <c:v>41840</c:v>
                </c:pt>
                <c:pt idx="13482">
                  <c:v>42473</c:v>
                </c:pt>
                <c:pt idx="13483">
                  <c:v>42305</c:v>
                </c:pt>
                <c:pt idx="13484">
                  <c:v>42136</c:v>
                </c:pt>
                <c:pt idx="13485">
                  <c:v>41967</c:v>
                </c:pt>
                <c:pt idx="13486">
                  <c:v>41799</c:v>
                </c:pt>
                <c:pt idx="13487">
                  <c:v>41630</c:v>
                </c:pt>
                <c:pt idx="13488">
                  <c:v>41461</c:v>
                </c:pt>
                <c:pt idx="13489">
                  <c:v>41293</c:v>
                </c:pt>
                <c:pt idx="13490">
                  <c:v>41124</c:v>
                </c:pt>
                <c:pt idx="13491">
                  <c:v>40955</c:v>
                </c:pt>
                <c:pt idx="13492">
                  <c:v>40787</c:v>
                </c:pt>
                <c:pt idx="13493">
                  <c:v>40618</c:v>
                </c:pt>
                <c:pt idx="13494">
                  <c:v>40449</c:v>
                </c:pt>
                <c:pt idx="13495">
                  <c:v>41251</c:v>
                </c:pt>
                <c:pt idx="13496">
                  <c:v>41083</c:v>
                </c:pt>
                <c:pt idx="13497">
                  <c:v>40914</c:v>
                </c:pt>
                <c:pt idx="13498">
                  <c:v>40745</c:v>
                </c:pt>
                <c:pt idx="13499">
                  <c:v>40408</c:v>
                </c:pt>
                <c:pt idx="13500">
                  <c:v>40071</c:v>
                </c:pt>
                <c:pt idx="13501">
                  <c:v>39733</c:v>
                </c:pt>
                <c:pt idx="13502">
                  <c:v>39565</c:v>
                </c:pt>
                <c:pt idx="13503">
                  <c:v>39396</c:v>
                </c:pt>
                <c:pt idx="13504">
                  <c:v>39227</c:v>
                </c:pt>
                <c:pt idx="13505">
                  <c:v>46789</c:v>
                </c:pt>
                <c:pt idx="13506">
                  <c:v>46629</c:v>
                </c:pt>
                <c:pt idx="13507">
                  <c:v>46469</c:v>
                </c:pt>
                <c:pt idx="13508">
                  <c:v>45663</c:v>
                </c:pt>
                <c:pt idx="13509">
                  <c:v>45503</c:v>
                </c:pt>
                <c:pt idx="13510">
                  <c:v>45343</c:v>
                </c:pt>
                <c:pt idx="13511">
                  <c:v>45182</c:v>
                </c:pt>
                <c:pt idx="13512">
                  <c:v>45022</c:v>
                </c:pt>
                <c:pt idx="13513">
                  <c:v>44862</c:v>
                </c:pt>
                <c:pt idx="13514">
                  <c:v>44702</c:v>
                </c:pt>
                <c:pt idx="13515">
                  <c:v>44542</c:v>
                </c:pt>
                <c:pt idx="13516">
                  <c:v>44382</c:v>
                </c:pt>
                <c:pt idx="13517">
                  <c:v>44221</c:v>
                </c:pt>
                <c:pt idx="13518">
                  <c:v>44061</c:v>
                </c:pt>
                <c:pt idx="13519">
                  <c:v>43901</c:v>
                </c:pt>
                <c:pt idx="13520">
                  <c:v>44376</c:v>
                </c:pt>
                <c:pt idx="13521">
                  <c:v>44216</c:v>
                </c:pt>
                <c:pt idx="13522">
                  <c:v>44056</c:v>
                </c:pt>
                <c:pt idx="13523">
                  <c:v>43896</c:v>
                </c:pt>
                <c:pt idx="13524">
                  <c:v>43736</c:v>
                </c:pt>
                <c:pt idx="13525">
                  <c:v>43575</c:v>
                </c:pt>
                <c:pt idx="13526">
                  <c:v>43415</c:v>
                </c:pt>
                <c:pt idx="13527">
                  <c:v>43255</c:v>
                </c:pt>
                <c:pt idx="13528">
                  <c:v>43095</c:v>
                </c:pt>
                <c:pt idx="13529">
                  <c:v>42935</c:v>
                </c:pt>
                <c:pt idx="13530">
                  <c:v>42775</c:v>
                </c:pt>
                <c:pt idx="13531">
                  <c:v>42614</c:v>
                </c:pt>
                <c:pt idx="13532">
                  <c:v>42454</c:v>
                </c:pt>
                <c:pt idx="13533">
                  <c:v>43090</c:v>
                </c:pt>
                <c:pt idx="13534">
                  <c:v>42930</c:v>
                </c:pt>
                <c:pt idx="13535">
                  <c:v>42769</c:v>
                </c:pt>
                <c:pt idx="13536">
                  <c:v>42609</c:v>
                </c:pt>
                <c:pt idx="13537">
                  <c:v>41968</c:v>
                </c:pt>
                <c:pt idx="13538">
                  <c:v>41648</c:v>
                </c:pt>
                <c:pt idx="13539">
                  <c:v>41488</c:v>
                </c:pt>
                <c:pt idx="13540">
                  <c:v>41328</c:v>
                </c:pt>
                <c:pt idx="13541">
                  <c:v>41168</c:v>
                </c:pt>
                <c:pt idx="13542">
                  <c:v>48238</c:v>
                </c:pt>
                <c:pt idx="13543">
                  <c:v>48060</c:v>
                </c:pt>
                <c:pt idx="13544">
                  <c:v>47882</c:v>
                </c:pt>
                <c:pt idx="13545">
                  <c:v>47097</c:v>
                </c:pt>
                <c:pt idx="13546">
                  <c:v>46919</c:v>
                </c:pt>
                <c:pt idx="13547">
                  <c:v>46741</c:v>
                </c:pt>
                <c:pt idx="13548">
                  <c:v>46563</c:v>
                </c:pt>
                <c:pt idx="13549">
                  <c:v>46385</c:v>
                </c:pt>
                <c:pt idx="13550">
                  <c:v>46207</c:v>
                </c:pt>
                <c:pt idx="13551">
                  <c:v>46029</c:v>
                </c:pt>
                <c:pt idx="13552">
                  <c:v>45851</c:v>
                </c:pt>
                <c:pt idx="13553">
                  <c:v>45673</c:v>
                </c:pt>
                <c:pt idx="13554">
                  <c:v>45495</c:v>
                </c:pt>
                <c:pt idx="13555">
                  <c:v>45317</c:v>
                </c:pt>
                <c:pt idx="13556">
                  <c:v>45139</c:v>
                </c:pt>
                <c:pt idx="13557">
                  <c:v>45778</c:v>
                </c:pt>
                <c:pt idx="13558">
                  <c:v>45600</c:v>
                </c:pt>
                <c:pt idx="13559">
                  <c:v>45422</c:v>
                </c:pt>
                <c:pt idx="13560">
                  <c:v>45244</c:v>
                </c:pt>
                <c:pt idx="13561">
                  <c:v>45066</c:v>
                </c:pt>
                <c:pt idx="13562">
                  <c:v>44888</c:v>
                </c:pt>
                <c:pt idx="13563">
                  <c:v>44710</c:v>
                </c:pt>
                <c:pt idx="13564">
                  <c:v>44532</c:v>
                </c:pt>
                <c:pt idx="13565">
                  <c:v>44354</c:v>
                </c:pt>
                <c:pt idx="13566">
                  <c:v>44176</c:v>
                </c:pt>
                <c:pt idx="13567">
                  <c:v>43998</c:v>
                </c:pt>
                <c:pt idx="13568">
                  <c:v>43820</c:v>
                </c:pt>
                <c:pt idx="13569">
                  <c:v>43642</c:v>
                </c:pt>
                <c:pt idx="13570">
                  <c:v>44459</c:v>
                </c:pt>
                <c:pt idx="13571">
                  <c:v>44281</c:v>
                </c:pt>
                <c:pt idx="13572">
                  <c:v>44103</c:v>
                </c:pt>
                <c:pt idx="13573">
                  <c:v>43925</c:v>
                </c:pt>
                <c:pt idx="13574">
                  <c:v>43213</c:v>
                </c:pt>
                <c:pt idx="13575">
                  <c:v>42857</c:v>
                </c:pt>
                <c:pt idx="13576">
                  <c:v>42679</c:v>
                </c:pt>
                <c:pt idx="13577">
                  <c:v>42501</c:v>
                </c:pt>
                <c:pt idx="13578">
                  <c:v>42323</c:v>
                </c:pt>
                <c:pt idx="13579">
                  <c:v>47852</c:v>
                </c:pt>
                <c:pt idx="13580">
                  <c:v>47668</c:v>
                </c:pt>
                <c:pt idx="13581">
                  <c:v>47485</c:v>
                </c:pt>
                <c:pt idx="13582">
                  <c:v>46732</c:v>
                </c:pt>
                <c:pt idx="13583">
                  <c:v>46548</c:v>
                </c:pt>
                <c:pt idx="13584">
                  <c:v>46364</c:v>
                </c:pt>
                <c:pt idx="13585">
                  <c:v>46180</c:v>
                </c:pt>
                <c:pt idx="13586">
                  <c:v>45996</c:v>
                </c:pt>
                <c:pt idx="13587">
                  <c:v>45812</c:v>
                </c:pt>
                <c:pt idx="13588">
                  <c:v>45628</c:v>
                </c:pt>
                <c:pt idx="13589">
                  <c:v>45444</c:v>
                </c:pt>
                <c:pt idx="13590">
                  <c:v>45260</c:v>
                </c:pt>
                <c:pt idx="13591">
                  <c:v>45077</c:v>
                </c:pt>
                <c:pt idx="13592">
                  <c:v>44893</c:v>
                </c:pt>
                <c:pt idx="13593">
                  <c:v>44709</c:v>
                </c:pt>
                <c:pt idx="13594">
                  <c:v>45427</c:v>
                </c:pt>
                <c:pt idx="13595">
                  <c:v>45243</c:v>
                </c:pt>
                <c:pt idx="13596">
                  <c:v>45059</c:v>
                </c:pt>
                <c:pt idx="13597">
                  <c:v>44875</c:v>
                </c:pt>
                <c:pt idx="13598">
                  <c:v>44691</c:v>
                </c:pt>
                <c:pt idx="13599">
                  <c:v>44507</c:v>
                </c:pt>
                <c:pt idx="13600">
                  <c:v>44324</c:v>
                </c:pt>
                <c:pt idx="13601">
                  <c:v>44140</c:v>
                </c:pt>
                <c:pt idx="13602">
                  <c:v>43956</c:v>
                </c:pt>
                <c:pt idx="13603">
                  <c:v>43772</c:v>
                </c:pt>
                <c:pt idx="13604">
                  <c:v>43588</c:v>
                </c:pt>
                <c:pt idx="13605">
                  <c:v>43404</c:v>
                </c:pt>
                <c:pt idx="13606">
                  <c:v>43220</c:v>
                </c:pt>
                <c:pt idx="13607">
                  <c:v>44122</c:v>
                </c:pt>
                <c:pt idx="13608">
                  <c:v>43938</c:v>
                </c:pt>
                <c:pt idx="13609">
                  <c:v>43754</c:v>
                </c:pt>
                <c:pt idx="13610">
                  <c:v>43571</c:v>
                </c:pt>
                <c:pt idx="13611">
                  <c:v>42835</c:v>
                </c:pt>
                <c:pt idx="13612">
                  <c:v>42467</c:v>
                </c:pt>
                <c:pt idx="13613">
                  <c:v>42283</c:v>
                </c:pt>
                <c:pt idx="13614">
                  <c:v>42100</c:v>
                </c:pt>
                <c:pt idx="13615">
                  <c:v>41916</c:v>
                </c:pt>
                <c:pt idx="13616">
                  <c:v>47257</c:v>
                </c:pt>
                <c:pt idx="13617">
                  <c:v>47076</c:v>
                </c:pt>
                <c:pt idx="13618">
                  <c:v>46894</c:v>
                </c:pt>
                <c:pt idx="13619">
                  <c:v>46150</c:v>
                </c:pt>
                <c:pt idx="13620">
                  <c:v>45969</c:v>
                </c:pt>
                <c:pt idx="13621">
                  <c:v>45787</c:v>
                </c:pt>
                <c:pt idx="13622">
                  <c:v>45605</c:v>
                </c:pt>
                <c:pt idx="13623">
                  <c:v>45424</c:v>
                </c:pt>
                <c:pt idx="13624">
                  <c:v>45242</c:v>
                </c:pt>
                <c:pt idx="13625">
                  <c:v>45061</c:v>
                </c:pt>
                <c:pt idx="13626">
                  <c:v>44879</c:v>
                </c:pt>
                <c:pt idx="13627">
                  <c:v>44698</c:v>
                </c:pt>
                <c:pt idx="13628">
                  <c:v>44516</c:v>
                </c:pt>
                <c:pt idx="13629">
                  <c:v>44334</c:v>
                </c:pt>
                <c:pt idx="13630">
                  <c:v>44153</c:v>
                </c:pt>
                <c:pt idx="13631">
                  <c:v>44862</c:v>
                </c:pt>
                <c:pt idx="13632">
                  <c:v>44680</c:v>
                </c:pt>
                <c:pt idx="13633">
                  <c:v>44499</c:v>
                </c:pt>
                <c:pt idx="13634">
                  <c:v>44317</c:v>
                </c:pt>
                <c:pt idx="13635">
                  <c:v>44135</c:v>
                </c:pt>
                <c:pt idx="13636">
                  <c:v>43954</c:v>
                </c:pt>
                <c:pt idx="13637">
                  <c:v>43772</c:v>
                </c:pt>
                <c:pt idx="13638">
                  <c:v>43591</c:v>
                </c:pt>
                <c:pt idx="13639">
                  <c:v>43409</c:v>
                </c:pt>
                <c:pt idx="13640">
                  <c:v>43228</c:v>
                </c:pt>
                <c:pt idx="13641">
                  <c:v>43046</c:v>
                </c:pt>
                <c:pt idx="13642">
                  <c:v>42864</c:v>
                </c:pt>
                <c:pt idx="13643">
                  <c:v>42683</c:v>
                </c:pt>
                <c:pt idx="13644">
                  <c:v>43573</c:v>
                </c:pt>
                <c:pt idx="13645">
                  <c:v>43392</c:v>
                </c:pt>
                <c:pt idx="13646">
                  <c:v>43210</c:v>
                </c:pt>
                <c:pt idx="13647">
                  <c:v>43029</c:v>
                </c:pt>
                <c:pt idx="13648">
                  <c:v>42302</c:v>
                </c:pt>
                <c:pt idx="13649">
                  <c:v>41939</c:v>
                </c:pt>
                <c:pt idx="13650">
                  <c:v>41758</c:v>
                </c:pt>
                <c:pt idx="13651">
                  <c:v>41576</c:v>
                </c:pt>
                <c:pt idx="13652">
                  <c:v>41394</c:v>
                </c:pt>
                <c:pt idx="13653">
                  <c:v>44769</c:v>
                </c:pt>
                <c:pt idx="13654">
                  <c:v>44599</c:v>
                </c:pt>
                <c:pt idx="13655">
                  <c:v>44430</c:v>
                </c:pt>
                <c:pt idx="13656">
                  <c:v>43715</c:v>
                </c:pt>
                <c:pt idx="13657">
                  <c:v>43546</c:v>
                </c:pt>
                <c:pt idx="13658">
                  <c:v>43377</c:v>
                </c:pt>
                <c:pt idx="13659">
                  <c:v>43208</c:v>
                </c:pt>
                <c:pt idx="13660">
                  <c:v>43039</c:v>
                </c:pt>
                <c:pt idx="13661">
                  <c:v>42870</c:v>
                </c:pt>
                <c:pt idx="13662">
                  <c:v>42701</c:v>
                </c:pt>
                <c:pt idx="13663">
                  <c:v>42532</c:v>
                </c:pt>
                <c:pt idx="13664">
                  <c:v>42363</c:v>
                </c:pt>
                <c:pt idx="13665">
                  <c:v>42193</c:v>
                </c:pt>
                <c:pt idx="13666">
                  <c:v>42024</c:v>
                </c:pt>
                <c:pt idx="13667">
                  <c:v>41855</c:v>
                </c:pt>
                <c:pt idx="13668">
                  <c:v>42493</c:v>
                </c:pt>
                <c:pt idx="13669">
                  <c:v>42324</c:v>
                </c:pt>
                <c:pt idx="13670">
                  <c:v>42155</c:v>
                </c:pt>
                <c:pt idx="13671">
                  <c:v>41986</c:v>
                </c:pt>
                <c:pt idx="13672">
                  <c:v>41817</c:v>
                </c:pt>
                <c:pt idx="13673">
                  <c:v>41648</c:v>
                </c:pt>
                <c:pt idx="13674">
                  <c:v>41479</c:v>
                </c:pt>
                <c:pt idx="13675">
                  <c:v>41309</c:v>
                </c:pt>
                <c:pt idx="13676">
                  <c:v>41140</c:v>
                </c:pt>
                <c:pt idx="13677">
                  <c:v>40971</c:v>
                </c:pt>
                <c:pt idx="13678">
                  <c:v>40802</c:v>
                </c:pt>
                <c:pt idx="13679">
                  <c:v>40633</c:v>
                </c:pt>
                <c:pt idx="13680">
                  <c:v>40464</c:v>
                </c:pt>
                <c:pt idx="13681">
                  <c:v>41271</c:v>
                </c:pt>
                <c:pt idx="13682">
                  <c:v>41102</c:v>
                </c:pt>
                <c:pt idx="13683">
                  <c:v>40933</c:v>
                </c:pt>
                <c:pt idx="13684">
                  <c:v>40764</c:v>
                </c:pt>
                <c:pt idx="13685">
                  <c:v>40087</c:v>
                </c:pt>
                <c:pt idx="13686">
                  <c:v>39749</c:v>
                </c:pt>
                <c:pt idx="13687">
                  <c:v>39580</c:v>
                </c:pt>
                <c:pt idx="13688">
                  <c:v>39411</c:v>
                </c:pt>
                <c:pt idx="13689">
                  <c:v>39242</c:v>
                </c:pt>
                <c:pt idx="13690">
                  <c:v>47974</c:v>
                </c:pt>
                <c:pt idx="13691">
                  <c:v>47817</c:v>
                </c:pt>
                <c:pt idx="13692">
                  <c:v>47660</c:v>
                </c:pt>
                <c:pt idx="13693">
                  <c:v>47503</c:v>
                </c:pt>
                <c:pt idx="13694">
                  <c:v>47346</c:v>
                </c:pt>
                <c:pt idx="13695">
                  <c:v>47189</c:v>
                </c:pt>
                <c:pt idx="13696">
                  <c:v>46875</c:v>
                </c:pt>
                <c:pt idx="13697">
                  <c:v>46719</c:v>
                </c:pt>
                <c:pt idx="13698">
                  <c:v>47121</c:v>
                </c:pt>
                <c:pt idx="13699">
                  <c:v>46964</c:v>
                </c:pt>
                <c:pt idx="13700">
                  <c:v>46807</c:v>
                </c:pt>
                <c:pt idx="13701">
                  <c:v>46650</c:v>
                </c:pt>
                <c:pt idx="13702">
                  <c:v>46493</c:v>
                </c:pt>
                <c:pt idx="13703">
                  <c:v>46336</c:v>
                </c:pt>
                <c:pt idx="13704">
                  <c:v>46180</c:v>
                </c:pt>
                <c:pt idx="13705">
                  <c:v>46023</c:v>
                </c:pt>
                <c:pt idx="13706">
                  <c:v>45866</c:v>
                </c:pt>
                <c:pt idx="13707">
                  <c:v>45709</c:v>
                </c:pt>
                <c:pt idx="13708">
                  <c:v>45552</c:v>
                </c:pt>
                <c:pt idx="13709">
                  <c:v>45395</c:v>
                </c:pt>
                <c:pt idx="13710">
                  <c:v>45238</c:v>
                </c:pt>
                <c:pt idx="13711">
                  <c:v>45082</c:v>
                </c:pt>
                <c:pt idx="13712">
                  <c:v>45797</c:v>
                </c:pt>
                <c:pt idx="13713">
                  <c:v>45641</c:v>
                </c:pt>
                <c:pt idx="13714">
                  <c:v>45484</c:v>
                </c:pt>
                <c:pt idx="13715">
                  <c:v>45327</c:v>
                </c:pt>
                <c:pt idx="13716">
                  <c:v>45170</c:v>
                </c:pt>
                <c:pt idx="13717">
                  <c:v>45013</c:v>
                </c:pt>
                <c:pt idx="13718">
                  <c:v>44856</c:v>
                </c:pt>
                <c:pt idx="13719">
                  <c:v>44699</c:v>
                </c:pt>
                <c:pt idx="13720">
                  <c:v>44543</c:v>
                </c:pt>
                <c:pt idx="13721">
                  <c:v>44386</c:v>
                </c:pt>
                <c:pt idx="13722">
                  <c:v>44229</c:v>
                </c:pt>
                <c:pt idx="13723">
                  <c:v>44072</c:v>
                </c:pt>
                <c:pt idx="13724">
                  <c:v>43915</c:v>
                </c:pt>
                <c:pt idx="13725">
                  <c:v>43758</c:v>
                </c:pt>
                <c:pt idx="13726">
                  <c:v>44474</c:v>
                </c:pt>
                <c:pt idx="13727">
                  <c:v>44317</c:v>
                </c:pt>
                <c:pt idx="13728">
                  <c:v>44160</c:v>
                </c:pt>
                <c:pt idx="13729">
                  <c:v>44004</c:v>
                </c:pt>
                <c:pt idx="13730">
                  <c:v>43847</c:v>
                </c:pt>
                <c:pt idx="13731">
                  <c:v>43690</c:v>
                </c:pt>
                <c:pt idx="13732">
                  <c:v>43533</c:v>
                </c:pt>
                <c:pt idx="13733">
                  <c:v>43376</c:v>
                </c:pt>
                <c:pt idx="13734">
                  <c:v>43219</c:v>
                </c:pt>
                <c:pt idx="13735">
                  <c:v>43062</c:v>
                </c:pt>
                <c:pt idx="13736">
                  <c:v>42906</c:v>
                </c:pt>
                <c:pt idx="13737">
                  <c:v>42749</c:v>
                </c:pt>
                <c:pt idx="13738">
                  <c:v>42592</c:v>
                </c:pt>
                <c:pt idx="13739">
                  <c:v>42435</c:v>
                </c:pt>
                <c:pt idx="13740">
                  <c:v>42278</c:v>
                </c:pt>
                <c:pt idx="13741">
                  <c:v>42121</c:v>
                </c:pt>
                <c:pt idx="13742">
                  <c:v>43308</c:v>
                </c:pt>
                <c:pt idx="13743">
                  <c:v>43151</c:v>
                </c:pt>
                <c:pt idx="13744">
                  <c:v>42141</c:v>
                </c:pt>
                <c:pt idx="13745">
                  <c:v>41984</c:v>
                </c:pt>
                <c:pt idx="13746">
                  <c:v>49473</c:v>
                </c:pt>
                <c:pt idx="13747">
                  <c:v>49295</c:v>
                </c:pt>
                <c:pt idx="13748">
                  <c:v>49116</c:v>
                </c:pt>
                <c:pt idx="13749">
                  <c:v>48938</c:v>
                </c:pt>
                <c:pt idx="13750">
                  <c:v>48760</c:v>
                </c:pt>
                <c:pt idx="13751">
                  <c:v>48581</c:v>
                </c:pt>
                <c:pt idx="13752">
                  <c:v>48224</c:v>
                </c:pt>
                <c:pt idx="13753">
                  <c:v>48046</c:v>
                </c:pt>
                <c:pt idx="13754">
                  <c:v>48653</c:v>
                </c:pt>
                <c:pt idx="13755">
                  <c:v>48475</c:v>
                </c:pt>
                <c:pt idx="13756">
                  <c:v>48296</c:v>
                </c:pt>
                <c:pt idx="13757">
                  <c:v>48118</c:v>
                </c:pt>
                <c:pt idx="13758">
                  <c:v>47939</c:v>
                </c:pt>
                <c:pt idx="13759">
                  <c:v>47761</c:v>
                </c:pt>
                <c:pt idx="13760">
                  <c:v>47583</c:v>
                </c:pt>
                <c:pt idx="13761">
                  <c:v>47404</c:v>
                </c:pt>
                <c:pt idx="13762">
                  <c:v>47226</c:v>
                </c:pt>
                <c:pt idx="13763">
                  <c:v>47047</c:v>
                </c:pt>
                <c:pt idx="13764">
                  <c:v>46869</c:v>
                </c:pt>
                <c:pt idx="13765">
                  <c:v>46691</c:v>
                </c:pt>
                <c:pt idx="13766">
                  <c:v>46512</c:v>
                </c:pt>
                <c:pt idx="13767">
                  <c:v>46334</c:v>
                </c:pt>
                <c:pt idx="13768">
                  <c:v>47298</c:v>
                </c:pt>
                <c:pt idx="13769">
                  <c:v>47119</c:v>
                </c:pt>
                <c:pt idx="13770">
                  <c:v>46941</c:v>
                </c:pt>
                <c:pt idx="13771">
                  <c:v>46762</c:v>
                </c:pt>
                <c:pt idx="13772">
                  <c:v>46584</c:v>
                </c:pt>
                <c:pt idx="13773">
                  <c:v>46406</c:v>
                </c:pt>
                <c:pt idx="13774">
                  <c:v>46227</c:v>
                </c:pt>
                <c:pt idx="13775">
                  <c:v>46049</c:v>
                </c:pt>
                <c:pt idx="13776">
                  <c:v>45870</c:v>
                </c:pt>
                <c:pt idx="13777">
                  <c:v>45692</c:v>
                </c:pt>
                <c:pt idx="13778">
                  <c:v>45514</c:v>
                </c:pt>
                <c:pt idx="13779">
                  <c:v>45335</c:v>
                </c:pt>
                <c:pt idx="13780">
                  <c:v>45157</c:v>
                </c:pt>
                <c:pt idx="13781">
                  <c:v>44978</c:v>
                </c:pt>
                <c:pt idx="13782">
                  <c:v>45942</c:v>
                </c:pt>
                <c:pt idx="13783">
                  <c:v>45764</c:v>
                </c:pt>
                <c:pt idx="13784">
                  <c:v>45585</c:v>
                </c:pt>
                <c:pt idx="13785">
                  <c:v>45407</c:v>
                </c:pt>
                <c:pt idx="13786">
                  <c:v>45229</c:v>
                </c:pt>
                <c:pt idx="13787">
                  <c:v>45050</c:v>
                </c:pt>
                <c:pt idx="13788">
                  <c:v>44872</c:v>
                </c:pt>
                <c:pt idx="13789">
                  <c:v>44693</c:v>
                </c:pt>
                <c:pt idx="13790">
                  <c:v>44515</c:v>
                </c:pt>
                <c:pt idx="13791">
                  <c:v>44337</c:v>
                </c:pt>
                <c:pt idx="13792">
                  <c:v>44158</c:v>
                </c:pt>
                <c:pt idx="13793">
                  <c:v>43980</c:v>
                </c:pt>
                <c:pt idx="13794">
                  <c:v>43801</c:v>
                </c:pt>
                <c:pt idx="13795">
                  <c:v>43623</c:v>
                </c:pt>
                <c:pt idx="13796">
                  <c:v>43445</c:v>
                </c:pt>
                <c:pt idx="13797">
                  <c:v>43266</c:v>
                </c:pt>
                <c:pt idx="13798">
                  <c:v>44765</c:v>
                </c:pt>
                <c:pt idx="13799">
                  <c:v>44587</c:v>
                </c:pt>
                <c:pt idx="13800">
                  <c:v>43588</c:v>
                </c:pt>
                <c:pt idx="13801">
                  <c:v>43410</c:v>
                </c:pt>
                <c:pt idx="13802">
                  <c:v>48505</c:v>
                </c:pt>
                <c:pt idx="13803">
                  <c:v>48319</c:v>
                </c:pt>
                <c:pt idx="13804">
                  <c:v>48132</c:v>
                </c:pt>
                <c:pt idx="13805">
                  <c:v>47946</c:v>
                </c:pt>
                <c:pt idx="13806">
                  <c:v>47759</c:v>
                </c:pt>
                <c:pt idx="13807">
                  <c:v>47573</c:v>
                </c:pt>
                <c:pt idx="13808">
                  <c:v>47200</c:v>
                </c:pt>
                <c:pt idx="13809">
                  <c:v>47014</c:v>
                </c:pt>
                <c:pt idx="13810">
                  <c:v>47742</c:v>
                </c:pt>
                <c:pt idx="13811">
                  <c:v>47556</c:v>
                </c:pt>
                <c:pt idx="13812">
                  <c:v>47369</c:v>
                </c:pt>
                <c:pt idx="13813">
                  <c:v>47183</c:v>
                </c:pt>
                <c:pt idx="13814">
                  <c:v>46996</c:v>
                </c:pt>
                <c:pt idx="13815">
                  <c:v>46810</c:v>
                </c:pt>
                <c:pt idx="13816">
                  <c:v>46624</c:v>
                </c:pt>
                <c:pt idx="13817">
                  <c:v>46437</c:v>
                </c:pt>
                <c:pt idx="13818">
                  <c:v>46251</c:v>
                </c:pt>
                <c:pt idx="13819">
                  <c:v>46064</c:v>
                </c:pt>
                <c:pt idx="13820">
                  <c:v>45878</c:v>
                </c:pt>
                <c:pt idx="13821">
                  <c:v>45691</c:v>
                </c:pt>
                <c:pt idx="13822">
                  <c:v>45505</c:v>
                </c:pt>
                <c:pt idx="13823">
                  <c:v>45318</c:v>
                </c:pt>
                <c:pt idx="13824">
                  <c:v>46420</c:v>
                </c:pt>
                <c:pt idx="13825">
                  <c:v>46233</c:v>
                </c:pt>
                <c:pt idx="13826">
                  <c:v>46047</c:v>
                </c:pt>
                <c:pt idx="13827">
                  <c:v>45860</c:v>
                </c:pt>
                <c:pt idx="13828">
                  <c:v>45674</c:v>
                </c:pt>
                <c:pt idx="13829">
                  <c:v>45488</c:v>
                </c:pt>
                <c:pt idx="13830">
                  <c:v>45301</c:v>
                </c:pt>
                <c:pt idx="13831">
                  <c:v>45115</c:v>
                </c:pt>
                <c:pt idx="13832">
                  <c:v>44928</c:v>
                </c:pt>
                <c:pt idx="13833">
                  <c:v>44742</c:v>
                </c:pt>
                <c:pt idx="13834">
                  <c:v>44555</c:v>
                </c:pt>
                <c:pt idx="13835">
                  <c:v>44369</c:v>
                </c:pt>
                <c:pt idx="13836">
                  <c:v>44182</c:v>
                </c:pt>
                <c:pt idx="13837">
                  <c:v>43996</c:v>
                </c:pt>
                <c:pt idx="13838">
                  <c:v>45097</c:v>
                </c:pt>
                <c:pt idx="13839">
                  <c:v>44911</c:v>
                </c:pt>
                <c:pt idx="13840">
                  <c:v>44725</c:v>
                </c:pt>
                <c:pt idx="13841">
                  <c:v>44538</c:v>
                </c:pt>
                <c:pt idx="13842">
                  <c:v>44352</c:v>
                </c:pt>
                <c:pt idx="13843">
                  <c:v>44165</c:v>
                </c:pt>
                <c:pt idx="13844">
                  <c:v>43979</c:v>
                </c:pt>
                <c:pt idx="13845">
                  <c:v>43792</c:v>
                </c:pt>
                <c:pt idx="13846">
                  <c:v>43606</c:v>
                </c:pt>
                <c:pt idx="13847">
                  <c:v>43419</c:v>
                </c:pt>
                <c:pt idx="13848">
                  <c:v>43233</c:v>
                </c:pt>
                <c:pt idx="13849">
                  <c:v>43046</c:v>
                </c:pt>
                <c:pt idx="13850">
                  <c:v>42860</c:v>
                </c:pt>
                <c:pt idx="13851">
                  <c:v>42673</c:v>
                </c:pt>
                <c:pt idx="13852">
                  <c:v>42487</c:v>
                </c:pt>
                <c:pt idx="13853">
                  <c:v>42300</c:v>
                </c:pt>
                <c:pt idx="13854">
                  <c:v>43962</c:v>
                </c:pt>
                <c:pt idx="13855">
                  <c:v>43775</c:v>
                </c:pt>
                <c:pt idx="13856">
                  <c:v>42826</c:v>
                </c:pt>
                <c:pt idx="13857">
                  <c:v>42639</c:v>
                </c:pt>
                <c:pt idx="13858">
                  <c:v>47183</c:v>
                </c:pt>
                <c:pt idx="13859">
                  <c:v>46997</c:v>
                </c:pt>
                <c:pt idx="13860">
                  <c:v>46812</c:v>
                </c:pt>
                <c:pt idx="13861">
                  <c:v>46626</c:v>
                </c:pt>
                <c:pt idx="13862">
                  <c:v>46440</c:v>
                </c:pt>
                <c:pt idx="13863">
                  <c:v>46255</c:v>
                </c:pt>
                <c:pt idx="13864">
                  <c:v>45883</c:v>
                </c:pt>
                <c:pt idx="13865">
                  <c:v>45698</c:v>
                </c:pt>
                <c:pt idx="13866">
                  <c:v>46456</c:v>
                </c:pt>
                <c:pt idx="13867">
                  <c:v>46271</c:v>
                </c:pt>
                <c:pt idx="13868">
                  <c:v>46085</c:v>
                </c:pt>
                <c:pt idx="13869">
                  <c:v>45899</c:v>
                </c:pt>
                <c:pt idx="13870">
                  <c:v>45714</c:v>
                </c:pt>
                <c:pt idx="13871">
                  <c:v>45528</c:v>
                </c:pt>
                <c:pt idx="13872">
                  <c:v>45342</c:v>
                </c:pt>
                <c:pt idx="13873">
                  <c:v>45156</c:v>
                </c:pt>
                <c:pt idx="13874">
                  <c:v>44971</c:v>
                </c:pt>
                <c:pt idx="13875">
                  <c:v>44785</c:v>
                </c:pt>
                <c:pt idx="13876">
                  <c:v>44599</c:v>
                </c:pt>
                <c:pt idx="13877">
                  <c:v>44414</c:v>
                </c:pt>
                <c:pt idx="13878">
                  <c:v>44228</c:v>
                </c:pt>
                <c:pt idx="13879">
                  <c:v>44042</c:v>
                </c:pt>
                <c:pt idx="13880">
                  <c:v>45172</c:v>
                </c:pt>
                <c:pt idx="13881">
                  <c:v>44987</c:v>
                </c:pt>
                <c:pt idx="13882">
                  <c:v>44801</c:v>
                </c:pt>
                <c:pt idx="13883">
                  <c:v>44615</c:v>
                </c:pt>
                <c:pt idx="13884">
                  <c:v>44430</c:v>
                </c:pt>
                <c:pt idx="13885">
                  <c:v>44244</c:v>
                </c:pt>
                <c:pt idx="13886">
                  <c:v>44058</c:v>
                </c:pt>
                <c:pt idx="13887">
                  <c:v>43872</c:v>
                </c:pt>
                <c:pt idx="13888">
                  <c:v>43687</c:v>
                </c:pt>
                <c:pt idx="13889">
                  <c:v>43501</c:v>
                </c:pt>
                <c:pt idx="13890">
                  <c:v>43315</c:v>
                </c:pt>
                <c:pt idx="13891">
                  <c:v>43130</c:v>
                </c:pt>
                <c:pt idx="13892">
                  <c:v>42944</c:v>
                </c:pt>
                <c:pt idx="13893">
                  <c:v>42758</c:v>
                </c:pt>
                <c:pt idx="13894">
                  <c:v>43888</c:v>
                </c:pt>
                <c:pt idx="13895">
                  <c:v>43703</c:v>
                </c:pt>
                <c:pt idx="13896">
                  <c:v>43517</c:v>
                </c:pt>
                <c:pt idx="13897">
                  <c:v>43331</c:v>
                </c:pt>
                <c:pt idx="13898">
                  <c:v>43146</c:v>
                </c:pt>
                <c:pt idx="13899">
                  <c:v>42960</c:v>
                </c:pt>
                <c:pt idx="13900">
                  <c:v>42774</c:v>
                </c:pt>
                <c:pt idx="13901">
                  <c:v>42588</c:v>
                </c:pt>
                <c:pt idx="13902">
                  <c:v>42403</c:v>
                </c:pt>
                <c:pt idx="13903">
                  <c:v>42217</c:v>
                </c:pt>
                <c:pt idx="13904">
                  <c:v>42031</c:v>
                </c:pt>
                <c:pt idx="13905">
                  <c:v>41846</c:v>
                </c:pt>
                <c:pt idx="13906">
                  <c:v>41660</c:v>
                </c:pt>
                <c:pt idx="13907">
                  <c:v>41474</c:v>
                </c:pt>
                <c:pt idx="13908">
                  <c:v>41289</c:v>
                </c:pt>
                <c:pt idx="13909">
                  <c:v>41103</c:v>
                </c:pt>
                <c:pt idx="13910">
                  <c:v>42790</c:v>
                </c:pt>
                <c:pt idx="13911">
                  <c:v>42604</c:v>
                </c:pt>
                <c:pt idx="13912">
                  <c:v>41692</c:v>
                </c:pt>
                <c:pt idx="13913">
                  <c:v>41506</c:v>
                </c:pt>
                <c:pt idx="13914">
                  <c:v>43631</c:v>
                </c:pt>
                <c:pt idx="13915">
                  <c:v>43459</c:v>
                </c:pt>
                <c:pt idx="13916">
                  <c:v>43287</c:v>
                </c:pt>
                <c:pt idx="13917">
                  <c:v>43115</c:v>
                </c:pt>
                <c:pt idx="13918">
                  <c:v>42943</c:v>
                </c:pt>
                <c:pt idx="13919">
                  <c:v>42770</c:v>
                </c:pt>
                <c:pt idx="13920">
                  <c:v>42426</c:v>
                </c:pt>
                <c:pt idx="13921">
                  <c:v>42254</c:v>
                </c:pt>
                <c:pt idx="13922">
                  <c:v>42960</c:v>
                </c:pt>
                <c:pt idx="13923">
                  <c:v>42788</c:v>
                </c:pt>
                <c:pt idx="13924">
                  <c:v>42616</c:v>
                </c:pt>
                <c:pt idx="13925">
                  <c:v>42444</c:v>
                </c:pt>
                <c:pt idx="13926">
                  <c:v>42272</c:v>
                </c:pt>
                <c:pt idx="13927">
                  <c:v>42100</c:v>
                </c:pt>
                <c:pt idx="13928">
                  <c:v>41928</c:v>
                </c:pt>
                <c:pt idx="13929">
                  <c:v>41755</c:v>
                </c:pt>
                <c:pt idx="13930">
                  <c:v>41583</c:v>
                </c:pt>
                <c:pt idx="13931">
                  <c:v>41411</c:v>
                </c:pt>
                <c:pt idx="13932">
                  <c:v>41239</c:v>
                </c:pt>
                <c:pt idx="13933">
                  <c:v>41067</c:v>
                </c:pt>
                <c:pt idx="13934">
                  <c:v>40895</c:v>
                </c:pt>
                <c:pt idx="13935">
                  <c:v>40723</c:v>
                </c:pt>
                <c:pt idx="13936">
                  <c:v>41773</c:v>
                </c:pt>
                <c:pt idx="13937">
                  <c:v>41601</c:v>
                </c:pt>
                <c:pt idx="13938">
                  <c:v>41429</c:v>
                </c:pt>
                <c:pt idx="13939">
                  <c:v>41257</c:v>
                </c:pt>
                <c:pt idx="13940">
                  <c:v>41085</c:v>
                </c:pt>
                <c:pt idx="13941">
                  <c:v>40913</c:v>
                </c:pt>
                <c:pt idx="13942">
                  <c:v>40740</c:v>
                </c:pt>
                <c:pt idx="13943">
                  <c:v>40568</c:v>
                </c:pt>
                <c:pt idx="13944">
                  <c:v>40396</c:v>
                </c:pt>
                <c:pt idx="13945">
                  <c:v>40224</c:v>
                </c:pt>
                <c:pt idx="13946">
                  <c:v>40052</c:v>
                </c:pt>
                <c:pt idx="13947">
                  <c:v>39880</c:v>
                </c:pt>
                <c:pt idx="13948">
                  <c:v>39708</c:v>
                </c:pt>
                <c:pt idx="13949">
                  <c:v>39536</c:v>
                </c:pt>
                <c:pt idx="13950">
                  <c:v>40586</c:v>
                </c:pt>
                <c:pt idx="13951">
                  <c:v>40414</c:v>
                </c:pt>
                <c:pt idx="13952">
                  <c:v>40242</c:v>
                </c:pt>
                <c:pt idx="13953">
                  <c:v>40070</c:v>
                </c:pt>
                <c:pt idx="13954">
                  <c:v>39898</c:v>
                </c:pt>
                <c:pt idx="13955">
                  <c:v>39726</c:v>
                </c:pt>
                <c:pt idx="13956">
                  <c:v>39553</c:v>
                </c:pt>
                <c:pt idx="13957">
                  <c:v>39381</c:v>
                </c:pt>
                <c:pt idx="13958">
                  <c:v>39209</c:v>
                </c:pt>
                <c:pt idx="13959">
                  <c:v>39037</c:v>
                </c:pt>
                <c:pt idx="13960">
                  <c:v>38865</c:v>
                </c:pt>
                <c:pt idx="13961">
                  <c:v>38693</c:v>
                </c:pt>
                <c:pt idx="13962">
                  <c:v>38521</c:v>
                </c:pt>
                <c:pt idx="13963">
                  <c:v>38349</c:v>
                </c:pt>
                <c:pt idx="13964">
                  <c:v>38176</c:v>
                </c:pt>
                <c:pt idx="13965">
                  <c:v>38004</c:v>
                </c:pt>
                <c:pt idx="13966">
                  <c:v>39571</c:v>
                </c:pt>
                <c:pt idx="13967">
                  <c:v>39399</c:v>
                </c:pt>
                <c:pt idx="13968">
                  <c:v>38556</c:v>
                </c:pt>
                <c:pt idx="13969">
                  <c:v>38384</c:v>
                </c:pt>
                <c:pt idx="13970">
                  <c:v>49425</c:v>
                </c:pt>
                <c:pt idx="13971">
                  <c:v>48246</c:v>
                </c:pt>
                <c:pt idx="13972">
                  <c:v>48090</c:v>
                </c:pt>
                <c:pt idx="13973">
                  <c:v>46911</c:v>
                </c:pt>
                <c:pt idx="13974">
                  <c:v>46756</c:v>
                </c:pt>
                <c:pt idx="13975">
                  <c:v>46600</c:v>
                </c:pt>
                <c:pt idx="13976">
                  <c:v>45577</c:v>
                </c:pt>
                <c:pt idx="13977">
                  <c:v>45421</c:v>
                </c:pt>
                <c:pt idx="13978">
                  <c:v>45265</c:v>
                </c:pt>
                <c:pt idx="13979">
                  <c:v>44398</c:v>
                </c:pt>
                <c:pt idx="13980">
                  <c:v>44242</c:v>
                </c:pt>
                <c:pt idx="13981">
                  <c:v>44086</c:v>
                </c:pt>
                <c:pt idx="13982">
                  <c:v>43063</c:v>
                </c:pt>
                <c:pt idx="13983">
                  <c:v>41884</c:v>
                </c:pt>
                <c:pt idx="13984">
                  <c:v>41728</c:v>
                </c:pt>
                <c:pt idx="13985">
                  <c:v>41573</c:v>
                </c:pt>
                <c:pt idx="13986">
                  <c:v>40549</c:v>
                </c:pt>
                <c:pt idx="13987">
                  <c:v>40394</c:v>
                </c:pt>
                <c:pt idx="13988">
                  <c:v>40238</c:v>
                </c:pt>
                <c:pt idx="13989">
                  <c:v>39215</c:v>
                </c:pt>
                <c:pt idx="13990">
                  <c:v>39059</c:v>
                </c:pt>
                <c:pt idx="13991">
                  <c:v>36701</c:v>
                </c:pt>
                <c:pt idx="13992">
                  <c:v>36545</c:v>
                </c:pt>
                <c:pt idx="13993">
                  <c:v>36390</c:v>
                </c:pt>
                <c:pt idx="13994">
                  <c:v>35366</c:v>
                </c:pt>
                <c:pt idx="13995">
                  <c:v>35211</c:v>
                </c:pt>
                <c:pt idx="13996">
                  <c:v>34032</c:v>
                </c:pt>
                <c:pt idx="13997">
                  <c:v>33876</c:v>
                </c:pt>
                <c:pt idx="13998">
                  <c:v>32697</c:v>
                </c:pt>
                <c:pt idx="13999">
                  <c:v>32541</c:v>
                </c:pt>
                <c:pt idx="14000">
                  <c:v>29872</c:v>
                </c:pt>
                <c:pt idx="14001">
                  <c:v>27358</c:v>
                </c:pt>
                <c:pt idx="14002">
                  <c:v>50996</c:v>
                </c:pt>
                <c:pt idx="14003">
                  <c:v>49801</c:v>
                </c:pt>
                <c:pt idx="14004">
                  <c:v>49628</c:v>
                </c:pt>
                <c:pt idx="14005">
                  <c:v>48434</c:v>
                </c:pt>
                <c:pt idx="14006">
                  <c:v>48261</c:v>
                </c:pt>
                <c:pt idx="14007">
                  <c:v>48088</c:v>
                </c:pt>
                <c:pt idx="14008">
                  <c:v>47066</c:v>
                </c:pt>
                <c:pt idx="14009">
                  <c:v>46893</c:v>
                </c:pt>
                <c:pt idx="14010">
                  <c:v>46720</c:v>
                </c:pt>
                <c:pt idx="14011">
                  <c:v>45871</c:v>
                </c:pt>
                <c:pt idx="14012">
                  <c:v>45698</c:v>
                </c:pt>
                <c:pt idx="14013">
                  <c:v>45525</c:v>
                </c:pt>
                <c:pt idx="14014">
                  <c:v>44504</c:v>
                </c:pt>
                <c:pt idx="14015">
                  <c:v>43309</c:v>
                </c:pt>
                <c:pt idx="14016">
                  <c:v>43136</c:v>
                </c:pt>
                <c:pt idx="14017">
                  <c:v>42963</c:v>
                </c:pt>
                <c:pt idx="14018">
                  <c:v>41941</c:v>
                </c:pt>
                <c:pt idx="14019">
                  <c:v>41768</c:v>
                </c:pt>
                <c:pt idx="14020">
                  <c:v>41596</c:v>
                </c:pt>
                <c:pt idx="14021">
                  <c:v>40574</c:v>
                </c:pt>
                <c:pt idx="14022">
                  <c:v>40401</c:v>
                </c:pt>
                <c:pt idx="14023">
                  <c:v>38012</c:v>
                </c:pt>
                <c:pt idx="14024">
                  <c:v>37839</c:v>
                </c:pt>
                <c:pt idx="14025">
                  <c:v>37666</c:v>
                </c:pt>
                <c:pt idx="14026">
                  <c:v>36644</c:v>
                </c:pt>
                <c:pt idx="14027">
                  <c:v>36471</c:v>
                </c:pt>
                <c:pt idx="14028">
                  <c:v>35276</c:v>
                </c:pt>
                <c:pt idx="14029">
                  <c:v>35103</c:v>
                </c:pt>
                <c:pt idx="14030">
                  <c:v>33909</c:v>
                </c:pt>
                <c:pt idx="14031">
                  <c:v>33736</c:v>
                </c:pt>
                <c:pt idx="14032">
                  <c:v>31001</c:v>
                </c:pt>
                <c:pt idx="14033">
                  <c:v>28438</c:v>
                </c:pt>
                <c:pt idx="14034">
                  <c:v>49987</c:v>
                </c:pt>
                <c:pt idx="14035">
                  <c:v>48837</c:v>
                </c:pt>
                <c:pt idx="14036">
                  <c:v>48656</c:v>
                </c:pt>
                <c:pt idx="14037">
                  <c:v>47505</c:v>
                </c:pt>
                <c:pt idx="14038">
                  <c:v>47324</c:v>
                </c:pt>
                <c:pt idx="14039">
                  <c:v>47143</c:v>
                </c:pt>
                <c:pt idx="14040">
                  <c:v>46174</c:v>
                </c:pt>
                <c:pt idx="14041">
                  <c:v>45993</c:v>
                </c:pt>
                <c:pt idx="14042">
                  <c:v>45811</c:v>
                </c:pt>
                <c:pt idx="14043">
                  <c:v>45024</c:v>
                </c:pt>
                <c:pt idx="14044">
                  <c:v>44842</c:v>
                </c:pt>
                <c:pt idx="14045">
                  <c:v>44661</c:v>
                </c:pt>
                <c:pt idx="14046">
                  <c:v>43692</c:v>
                </c:pt>
                <c:pt idx="14047">
                  <c:v>42542</c:v>
                </c:pt>
                <c:pt idx="14048">
                  <c:v>42361</c:v>
                </c:pt>
                <c:pt idx="14049">
                  <c:v>42179</c:v>
                </c:pt>
                <c:pt idx="14050">
                  <c:v>41210</c:v>
                </c:pt>
                <c:pt idx="14051">
                  <c:v>41029</c:v>
                </c:pt>
                <c:pt idx="14052">
                  <c:v>40848</c:v>
                </c:pt>
                <c:pt idx="14053">
                  <c:v>39879</c:v>
                </c:pt>
                <c:pt idx="14054">
                  <c:v>39697</c:v>
                </c:pt>
                <c:pt idx="14055">
                  <c:v>37397</c:v>
                </c:pt>
                <c:pt idx="14056">
                  <c:v>37216</c:v>
                </c:pt>
                <c:pt idx="14057">
                  <c:v>37034</c:v>
                </c:pt>
                <c:pt idx="14058">
                  <c:v>36065</c:v>
                </c:pt>
                <c:pt idx="14059">
                  <c:v>35884</c:v>
                </c:pt>
                <c:pt idx="14060">
                  <c:v>34734</c:v>
                </c:pt>
                <c:pt idx="14061">
                  <c:v>34553</c:v>
                </c:pt>
                <c:pt idx="14062">
                  <c:v>33402</c:v>
                </c:pt>
                <c:pt idx="14063">
                  <c:v>33221</c:v>
                </c:pt>
                <c:pt idx="14064">
                  <c:v>30558</c:v>
                </c:pt>
                <c:pt idx="14065">
                  <c:v>28076</c:v>
                </c:pt>
                <c:pt idx="14066">
                  <c:v>48640</c:v>
                </c:pt>
                <c:pt idx="14067">
                  <c:v>47531</c:v>
                </c:pt>
                <c:pt idx="14068">
                  <c:v>47349</c:v>
                </c:pt>
                <c:pt idx="14069">
                  <c:v>46239</c:v>
                </c:pt>
                <c:pt idx="14070">
                  <c:v>46057</c:v>
                </c:pt>
                <c:pt idx="14071">
                  <c:v>45875</c:v>
                </c:pt>
                <c:pt idx="14072">
                  <c:v>44948</c:v>
                </c:pt>
                <c:pt idx="14073">
                  <c:v>44766</c:v>
                </c:pt>
                <c:pt idx="14074">
                  <c:v>44584</c:v>
                </c:pt>
                <c:pt idx="14075">
                  <c:v>43839</c:v>
                </c:pt>
                <c:pt idx="14076">
                  <c:v>43657</c:v>
                </c:pt>
                <c:pt idx="14077">
                  <c:v>43475</c:v>
                </c:pt>
                <c:pt idx="14078">
                  <c:v>42547</c:v>
                </c:pt>
                <c:pt idx="14079">
                  <c:v>41438</c:v>
                </c:pt>
                <c:pt idx="14080">
                  <c:v>41256</c:v>
                </c:pt>
                <c:pt idx="14081">
                  <c:v>41074</c:v>
                </c:pt>
                <c:pt idx="14082">
                  <c:v>40146</c:v>
                </c:pt>
                <c:pt idx="14083">
                  <c:v>39964</c:v>
                </c:pt>
                <c:pt idx="14084">
                  <c:v>39782</c:v>
                </c:pt>
                <c:pt idx="14085">
                  <c:v>38855</c:v>
                </c:pt>
                <c:pt idx="14086">
                  <c:v>38673</c:v>
                </c:pt>
                <c:pt idx="14087">
                  <c:v>36454</c:v>
                </c:pt>
                <c:pt idx="14088">
                  <c:v>36272</c:v>
                </c:pt>
                <c:pt idx="14089">
                  <c:v>36090</c:v>
                </c:pt>
                <c:pt idx="14090">
                  <c:v>35162</c:v>
                </c:pt>
                <c:pt idx="14091">
                  <c:v>34980</c:v>
                </c:pt>
                <c:pt idx="14092">
                  <c:v>33871</c:v>
                </c:pt>
                <c:pt idx="14093">
                  <c:v>33689</c:v>
                </c:pt>
                <c:pt idx="14094">
                  <c:v>32580</c:v>
                </c:pt>
                <c:pt idx="14095">
                  <c:v>32398</c:v>
                </c:pt>
                <c:pt idx="14096">
                  <c:v>29815</c:v>
                </c:pt>
                <c:pt idx="14097">
                  <c:v>27414</c:v>
                </c:pt>
                <c:pt idx="14098">
                  <c:v>45021</c:v>
                </c:pt>
                <c:pt idx="14099">
                  <c:v>44001</c:v>
                </c:pt>
                <c:pt idx="14100">
                  <c:v>43829</c:v>
                </c:pt>
                <c:pt idx="14101">
                  <c:v>42810</c:v>
                </c:pt>
                <c:pt idx="14102">
                  <c:v>42637</c:v>
                </c:pt>
                <c:pt idx="14103">
                  <c:v>42464</c:v>
                </c:pt>
                <c:pt idx="14104">
                  <c:v>41618</c:v>
                </c:pt>
                <c:pt idx="14105">
                  <c:v>41445</c:v>
                </c:pt>
                <c:pt idx="14106">
                  <c:v>41272</c:v>
                </c:pt>
                <c:pt idx="14107">
                  <c:v>40598</c:v>
                </c:pt>
                <c:pt idx="14108">
                  <c:v>40426</c:v>
                </c:pt>
                <c:pt idx="14109">
                  <c:v>40253</c:v>
                </c:pt>
                <c:pt idx="14110">
                  <c:v>39407</c:v>
                </c:pt>
                <c:pt idx="14111">
                  <c:v>38387</c:v>
                </c:pt>
                <c:pt idx="14112">
                  <c:v>38215</c:v>
                </c:pt>
                <c:pt idx="14113">
                  <c:v>38042</c:v>
                </c:pt>
                <c:pt idx="14114">
                  <c:v>37195</c:v>
                </c:pt>
                <c:pt idx="14115">
                  <c:v>37023</c:v>
                </c:pt>
                <c:pt idx="14116">
                  <c:v>36850</c:v>
                </c:pt>
                <c:pt idx="14117">
                  <c:v>36003</c:v>
                </c:pt>
                <c:pt idx="14118">
                  <c:v>35831</c:v>
                </c:pt>
                <c:pt idx="14119">
                  <c:v>33792</c:v>
                </c:pt>
                <c:pt idx="14120">
                  <c:v>33620</c:v>
                </c:pt>
                <c:pt idx="14121">
                  <c:v>33447</c:v>
                </c:pt>
                <c:pt idx="14122">
                  <c:v>32600</c:v>
                </c:pt>
                <c:pt idx="14123">
                  <c:v>32428</c:v>
                </c:pt>
                <c:pt idx="14124">
                  <c:v>31408</c:v>
                </c:pt>
                <c:pt idx="14125">
                  <c:v>31236</c:v>
                </c:pt>
                <c:pt idx="14126">
                  <c:v>30217</c:v>
                </c:pt>
                <c:pt idx="14127">
                  <c:v>30044</c:v>
                </c:pt>
                <c:pt idx="14128">
                  <c:v>27660</c:v>
                </c:pt>
                <c:pt idx="14129">
                  <c:v>25449</c:v>
                </c:pt>
                <c:pt idx="14130">
                  <c:v>49463</c:v>
                </c:pt>
                <c:pt idx="14131">
                  <c:v>48128</c:v>
                </c:pt>
                <c:pt idx="14132">
                  <c:v>47971</c:v>
                </c:pt>
                <c:pt idx="14133">
                  <c:v>46794</c:v>
                </c:pt>
                <c:pt idx="14134">
                  <c:v>46637</c:v>
                </c:pt>
                <c:pt idx="14135">
                  <c:v>45459</c:v>
                </c:pt>
                <c:pt idx="14136">
                  <c:v>45302</c:v>
                </c:pt>
                <c:pt idx="14137">
                  <c:v>44124</c:v>
                </c:pt>
                <c:pt idx="14138">
                  <c:v>43967</c:v>
                </c:pt>
                <c:pt idx="14139">
                  <c:v>42789</c:v>
                </c:pt>
                <c:pt idx="14140">
                  <c:v>42632</c:v>
                </c:pt>
                <c:pt idx="14141">
                  <c:v>41455</c:v>
                </c:pt>
                <c:pt idx="14142">
                  <c:v>41298</c:v>
                </c:pt>
                <c:pt idx="14143">
                  <c:v>40120</c:v>
                </c:pt>
                <c:pt idx="14144">
                  <c:v>39963</c:v>
                </c:pt>
                <c:pt idx="14145">
                  <c:v>38785</c:v>
                </c:pt>
                <c:pt idx="14146">
                  <c:v>38628</c:v>
                </c:pt>
                <c:pt idx="14147">
                  <c:v>37450</c:v>
                </c:pt>
                <c:pt idx="14148">
                  <c:v>37293</c:v>
                </c:pt>
                <c:pt idx="14149">
                  <c:v>36116</c:v>
                </c:pt>
                <c:pt idx="14150">
                  <c:v>51074</c:v>
                </c:pt>
                <c:pt idx="14151">
                  <c:v>49704</c:v>
                </c:pt>
                <c:pt idx="14152">
                  <c:v>49531</c:v>
                </c:pt>
                <c:pt idx="14153">
                  <c:v>48335</c:v>
                </c:pt>
                <c:pt idx="14154">
                  <c:v>48161</c:v>
                </c:pt>
                <c:pt idx="14155">
                  <c:v>46966</c:v>
                </c:pt>
                <c:pt idx="14156">
                  <c:v>46792</c:v>
                </c:pt>
                <c:pt idx="14157">
                  <c:v>45597</c:v>
                </c:pt>
                <c:pt idx="14158">
                  <c:v>45423</c:v>
                </c:pt>
                <c:pt idx="14159">
                  <c:v>44228</c:v>
                </c:pt>
                <c:pt idx="14160">
                  <c:v>44054</c:v>
                </c:pt>
                <c:pt idx="14161">
                  <c:v>42859</c:v>
                </c:pt>
                <c:pt idx="14162">
                  <c:v>42685</c:v>
                </c:pt>
                <c:pt idx="14163">
                  <c:v>41489</c:v>
                </c:pt>
                <c:pt idx="14164">
                  <c:v>41315</c:v>
                </c:pt>
                <c:pt idx="14165">
                  <c:v>40120</c:v>
                </c:pt>
                <c:pt idx="14166">
                  <c:v>39946</c:v>
                </c:pt>
                <c:pt idx="14167">
                  <c:v>38751</c:v>
                </c:pt>
                <c:pt idx="14168">
                  <c:v>38577</c:v>
                </c:pt>
                <c:pt idx="14169">
                  <c:v>37382</c:v>
                </c:pt>
                <c:pt idx="14170">
                  <c:v>50015</c:v>
                </c:pt>
                <c:pt idx="14171">
                  <c:v>48683</c:v>
                </c:pt>
                <c:pt idx="14172">
                  <c:v>48501</c:v>
                </c:pt>
                <c:pt idx="14173">
                  <c:v>47352</c:v>
                </c:pt>
                <c:pt idx="14174">
                  <c:v>47169</c:v>
                </c:pt>
                <c:pt idx="14175">
                  <c:v>46020</c:v>
                </c:pt>
                <c:pt idx="14176">
                  <c:v>45838</c:v>
                </c:pt>
                <c:pt idx="14177">
                  <c:v>44688</c:v>
                </c:pt>
                <c:pt idx="14178">
                  <c:v>44506</c:v>
                </c:pt>
                <c:pt idx="14179">
                  <c:v>43357</c:v>
                </c:pt>
                <c:pt idx="14180">
                  <c:v>43175</c:v>
                </c:pt>
                <c:pt idx="14181">
                  <c:v>42025</c:v>
                </c:pt>
                <c:pt idx="14182">
                  <c:v>41843</c:v>
                </c:pt>
                <c:pt idx="14183">
                  <c:v>40694</c:v>
                </c:pt>
                <c:pt idx="14184">
                  <c:v>40511</c:v>
                </c:pt>
                <c:pt idx="14185">
                  <c:v>39362</c:v>
                </c:pt>
                <c:pt idx="14186">
                  <c:v>39180</c:v>
                </c:pt>
                <c:pt idx="14187">
                  <c:v>38030</c:v>
                </c:pt>
                <c:pt idx="14188">
                  <c:v>37848</c:v>
                </c:pt>
                <c:pt idx="14189">
                  <c:v>36699</c:v>
                </c:pt>
                <c:pt idx="14190">
                  <c:v>48536</c:v>
                </c:pt>
                <c:pt idx="14191">
                  <c:v>47248</c:v>
                </c:pt>
                <c:pt idx="14192">
                  <c:v>47066</c:v>
                </c:pt>
                <c:pt idx="14193">
                  <c:v>45961</c:v>
                </c:pt>
                <c:pt idx="14194">
                  <c:v>45778</c:v>
                </c:pt>
                <c:pt idx="14195">
                  <c:v>44673</c:v>
                </c:pt>
                <c:pt idx="14196">
                  <c:v>44490</c:v>
                </c:pt>
                <c:pt idx="14197">
                  <c:v>43385</c:v>
                </c:pt>
                <c:pt idx="14198">
                  <c:v>43202</c:v>
                </c:pt>
                <c:pt idx="14199">
                  <c:v>42098</c:v>
                </c:pt>
                <c:pt idx="14200">
                  <c:v>41915</c:v>
                </c:pt>
                <c:pt idx="14201">
                  <c:v>40810</c:v>
                </c:pt>
                <c:pt idx="14202">
                  <c:v>40627</c:v>
                </c:pt>
                <c:pt idx="14203">
                  <c:v>39522</c:v>
                </c:pt>
                <c:pt idx="14204">
                  <c:v>39339</c:v>
                </c:pt>
                <c:pt idx="14205">
                  <c:v>38235</c:v>
                </c:pt>
                <c:pt idx="14206">
                  <c:v>38052</c:v>
                </c:pt>
                <c:pt idx="14207">
                  <c:v>36947</c:v>
                </c:pt>
                <c:pt idx="14208">
                  <c:v>36764</c:v>
                </c:pt>
                <c:pt idx="14209">
                  <c:v>35659</c:v>
                </c:pt>
                <c:pt idx="14210">
                  <c:v>44719</c:v>
                </c:pt>
                <c:pt idx="14211">
                  <c:v>43537</c:v>
                </c:pt>
                <c:pt idx="14212">
                  <c:v>43363</c:v>
                </c:pt>
                <c:pt idx="14213">
                  <c:v>42355</c:v>
                </c:pt>
                <c:pt idx="14214">
                  <c:v>42181</c:v>
                </c:pt>
                <c:pt idx="14215">
                  <c:v>41173</c:v>
                </c:pt>
                <c:pt idx="14216">
                  <c:v>40998</c:v>
                </c:pt>
                <c:pt idx="14217">
                  <c:v>39991</c:v>
                </c:pt>
                <c:pt idx="14218">
                  <c:v>39816</c:v>
                </c:pt>
                <c:pt idx="14219">
                  <c:v>38808</c:v>
                </c:pt>
                <c:pt idx="14220">
                  <c:v>38634</c:v>
                </c:pt>
                <c:pt idx="14221">
                  <c:v>37626</c:v>
                </c:pt>
                <c:pt idx="14222">
                  <c:v>37452</c:v>
                </c:pt>
                <c:pt idx="14223">
                  <c:v>36444</c:v>
                </c:pt>
                <c:pt idx="14224">
                  <c:v>36270</c:v>
                </c:pt>
                <c:pt idx="14225">
                  <c:v>35262</c:v>
                </c:pt>
                <c:pt idx="14226">
                  <c:v>35088</c:v>
                </c:pt>
                <c:pt idx="14227">
                  <c:v>34080</c:v>
                </c:pt>
                <c:pt idx="14228">
                  <c:v>33906</c:v>
                </c:pt>
                <c:pt idx="14229">
                  <c:v>32898</c:v>
                </c:pt>
                <c:pt idx="14230">
                  <c:v>49275</c:v>
                </c:pt>
                <c:pt idx="14231">
                  <c:v>49116</c:v>
                </c:pt>
                <c:pt idx="14232">
                  <c:v>48106</c:v>
                </c:pt>
                <c:pt idx="14233">
                  <c:v>47947</c:v>
                </c:pt>
                <c:pt idx="14234">
                  <c:v>47788</c:v>
                </c:pt>
                <c:pt idx="14235">
                  <c:v>47629</c:v>
                </c:pt>
                <c:pt idx="14236">
                  <c:v>46778</c:v>
                </c:pt>
                <c:pt idx="14237">
                  <c:v>46619</c:v>
                </c:pt>
                <c:pt idx="14238">
                  <c:v>46460</c:v>
                </c:pt>
                <c:pt idx="14239">
                  <c:v>46301</c:v>
                </c:pt>
                <c:pt idx="14240">
                  <c:v>45450</c:v>
                </c:pt>
                <c:pt idx="14241">
                  <c:v>45291</c:v>
                </c:pt>
                <c:pt idx="14242">
                  <c:v>45133</c:v>
                </c:pt>
                <c:pt idx="14243">
                  <c:v>44282</c:v>
                </c:pt>
                <c:pt idx="14244">
                  <c:v>44123</c:v>
                </c:pt>
                <c:pt idx="14245">
                  <c:v>43964</c:v>
                </c:pt>
                <c:pt idx="14246">
                  <c:v>42954</c:v>
                </c:pt>
                <c:pt idx="14247">
                  <c:v>42795</c:v>
                </c:pt>
                <c:pt idx="14248">
                  <c:v>42636</c:v>
                </c:pt>
                <c:pt idx="14249">
                  <c:v>41626</c:v>
                </c:pt>
                <c:pt idx="14250">
                  <c:v>41467</c:v>
                </c:pt>
                <c:pt idx="14251">
                  <c:v>40299</c:v>
                </c:pt>
                <c:pt idx="14252">
                  <c:v>40140</c:v>
                </c:pt>
                <c:pt idx="14253">
                  <c:v>38971</c:v>
                </c:pt>
                <c:pt idx="14254">
                  <c:v>38812</c:v>
                </c:pt>
                <c:pt idx="14255">
                  <c:v>37643</c:v>
                </c:pt>
                <c:pt idx="14256">
                  <c:v>37484</c:v>
                </c:pt>
                <c:pt idx="14257">
                  <c:v>36316</c:v>
                </c:pt>
                <c:pt idx="14258">
                  <c:v>36157</c:v>
                </c:pt>
                <c:pt idx="14259">
                  <c:v>50833</c:v>
                </c:pt>
                <c:pt idx="14260">
                  <c:v>50657</c:v>
                </c:pt>
                <c:pt idx="14261">
                  <c:v>49649</c:v>
                </c:pt>
                <c:pt idx="14262">
                  <c:v>49473</c:v>
                </c:pt>
                <c:pt idx="14263">
                  <c:v>49296</c:v>
                </c:pt>
                <c:pt idx="14264">
                  <c:v>49120</c:v>
                </c:pt>
                <c:pt idx="14265">
                  <c:v>48289</c:v>
                </c:pt>
                <c:pt idx="14266">
                  <c:v>48112</c:v>
                </c:pt>
                <c:pt idx="14267">
                  <c:v>47936</c:v>
                </c:pt>
                <c:pt idx="14268">
                  <c:v>47760</c:v>
                </c:pt>
                <c:pt idx="14269">
                  <c:v>46928</c:v>
                </c:pt>
                <c:pt idx="14270">
                  <c:v>46752</c:v>
                </c:pt>
                <c:pt idx="14271">
                  <c:v>46576</c:v>
                </c:pt>
                <c:pt idx="14272">
                  <c:v>45745</c:v>
                </c:pt>
                <c:pt idx="14273">
                  <c:v>45568</c:v>
                </c:pt>
                <c:pt idx="14274">
                  <c:v>45392</c:v>
                </c:pt>
                <c:pt idx="14275">
                  <c:v>44384</c:v>
                </c:pt>
                <c:pt idx="14276">
                  <c:v>44208</c:v>
                </c:pt>
                <c:pt idx="14277">
                  <c:v>44032</c:v>
                </c:pt>
                <c:pt idx="14278">
                  <c:v>43024</c:v>
                </c:pt>
                <c:pt idx="14279">
                  <c:v>42848</c:v>
                </c:pt>
                <c:pt idx="14280">
                  <c:v>41664</c:v>
                </c:pt>
                <c:pt idx="14281">
                  <c:v>41488</c:v>
                </c:pt>
                <c:pt idx="14282">
                  <c:v>40304</c:v>
                </c:pt>
                <c:pt idx="14283">
                  <c:v>40127</c:v>
                </c:pt>
                <c:pt idx="14284">
                  <c:v>38943</c:v>
                </c:pt>
                <c:pt idx="14285">
                  <c:v>38767</c:v>
                </c:pt>
                <c:pt idx="14286">
                  <c:v>37583</c:v>
                </c:pt>
                <c:pt idx="14287">
                  <c:v>37407</c:v>
                </c:pt>
                <c:pt idx="14288">
                  <c:v>49843</c:v>
                </c:pt>
                <c:pt idx="14289">
                  <c:v>49660</c:v>
                </c:pt>
                <c:pt idx="14290">
                  <c:v>48701</c:v>
                </c:pt>
                <c:pt idx="14291">
                  <c:v>48517</c:v>
                </c:pt>
                <c:pt idx="14292">
                  <c:v>48334</c:v>
                </c:pt>
                <c:pt idx="14293">
                  <c:v>48151</c:v>
                </c:pt>
                <c:pt idx="14294">
                  <c:v>47375</c:v>
                </c:pt>
                <c:pt idx="14295">
                  <c:v>47192</c:v>
                </c:pt>
                <c:pt idx="14296">
                  <c:v>47008</c:v>
                </c:pt>
                <c:pt idx="14297">
                  <c:v>46825</c:v>
                </c:pt>
                <c:pt idx="14298">
                  <c:v>46049</c:v>
                </c:pt>
                <c:pt idx="14299">
                  <c:v>45866</c:v>
                </c:pt>
                <c:pt idx="14300">
                  <c:v>45682</c:v>
                </c:pt>
                <c:pt idx="14301">
                  <c:v>44906</c:v>
                </c:pt>
                <c:pt idx="14302">
                  <c:v>44723</c:v>
                </c:pt>
                <c:pt idx="14303">
                  <c:v>44540</c:v>
                </c:pt>
                <c:pt idx="14304">
                  <c:v>43580</c:v>
                </c:pt>
                <c:pt idx="14305">
                  <c:v>43397</c:v>
                </c:pt>
                <c:pt idx="14306">
                  <c:v>43214</c:v>
                </c:pt>
                <c:pt idx="14307">
                  <c:v>42255</c:v>
                </c:pt>
                <c:pt idx="14308">
                  <c:v>42071</c:v>
                </c:pt>
                <c:pt idx="14309">
                  <c:v>40929</c:v>
                </c:pt>
                <c:pt idx="14310">
                  <c:v>40745</c:v>
                </c:pt>
                <c:pt idx="14311">
                  <c:v>39603</c:v>
                </c:pt>
                <c:pt idx="14312">
                  <c:v>39420</c:v>
                </c:pt>
                <c:pt idx="14313">
                  <c:v>38277</c:v>
                </c:pt>
                <c:pt idx="14314">
                  <c:v>38094</c:v>
                </c:pt>
                <c:pt idx="14315">
                  <c:v>36951</c:v>
                </c:pt>
                <c:pt idx="14316">
                  <c:v>36768</c:v>
                </c:pt>
                <c:pt idx="14317">
                  <c:v>48489</c:v>
                </c:pt>
                <c:pt idx="14318">
                  <c:v>48307</c:v>
                </c:pt>
                <c:pt idx="14319">
                  <c:v>47384</c:v>
                </c:pt>
                <c:pt idx="14320">
                  <c:v>47202</c:v>
                </c:pt>
                <c:pt idx="14321">
                  <c:v>47020</c:v>
                </c:pt>
                <c:pt idx="14322">
                  <c:v>46838</c:v>
                </c:pt>
                <c:pt idx="14323">
                  <c:v>46097</c:v>
                </c:pt>
                <c:pt idx="14324">
                  <c:v>45915</c:v>
                </c:pt>
                <c:pt idx="14325">
                  <c:v>45733</c:v>
                </c:pt>
                <c:pt idx="14326">
                  <c:v>45551</c:v>
                </c:pt>
                <c:pt idx="14327">
                  <c:v>44810</c:v>
                </c:pt>
                <c:pt idx="14328">
                  <c:v>44628</c:v>
                </c:pt>
                <c:pt idx="14329">
                  <c:v>44446</c:v>
                </c:pt>
                <c:pt idx="14330">
                  <c:v>43705</c:v>
                </c:pt>
                <c:pt idx="14331">
                  <c:v>43523</c:v>
                </c:pt>
                <c:pt idx="14332">
                  <c:v>43341</c:v>
                </c:pt>
                <c:pt idx="14333">
                  <c:v>42418</c:v>
                </c:pt>
                <c:pt idx="14334">
                  <c:v>42236</c:v>
                </c:pt>
                <c:pt idx="14335">
                  <c:v>42054</c:v>
                </c:pt>
                <c:pt idx="14336">
                  <c:v>41131</c:v>
                </c:pt>
                <c:pt idx="14337">
                  <c:v>40949</c:v>
                </c:pt>
                <c:pt idx="14338">
                  <c:v>39844</c:v>
                </c:pt>
                <c:pt idx="14339">
                  <c:v>39662</c:v>
                </c:pt>
                <c:pt idx="14340">
                  <c:v>38557</c:v>
                </c:pt>
                <c:pt idx="14341">
                  <c:v>38375</c:v>
                </c:pt>
                <c:pt idx="14342">
                  <c:v>37270</c:v>
                </c:pt>
                <c:pt idx="14343">
                  <c:v>37088</c:v>
                </c:pt>
                <c:pt idx="14344">
                  <c:v>35983</c:v>
                </c:pt>
                <c:pt idx="14345">
                  <c:v>35801</c:v>
                </c:pt>
                <c:pt idx="14346">
                  <c:v>44877</c:v>
                </c:pt>
                <c:pt idx="14347">
                  <c:v>44706</c:v>
                </c:pt>
                <c:pt idx="14348">
                  <c:v>43858</c:v>
                </c:pt>
                <c:pt idx="14349">
                  <c:v>43687</c:v>
                </c:pt>
                <c:pt idx="14350">
                  <c:v>43516</c:v>
                </c:pt>
                <c:pt idx="14351">
                  <c:v>43346</c:v>
                </c:pt>
                <c:pt idx="14352">
                  <c:v>42668</c:v>
                </c:pt>
                <c:pt idx="14353">
                  <c:v>42498</c:v>
                </c:pt>
                <c:pt idx="14354">
                  <c:v>42327</c:v>
                </c:pt>
                <c:pt idx="14355">
                  <c:v>42156</c:v>
                </c:pt>
                <c:pt idx="14356">
                  <c:v>41479</c:v>
                </c:pt>
                <c:pt idx="14357">
                  <c:v>41308</c:v>
                </c:pt>
                <c:pt idx="14358">
                  <c:v>41138</c:v>
                </c:pt>
                <c:pt idx="14359">
                  <c:v>40460</c:v>
                </c:pt>
                <c:pt idx="14360">
                  <c:v>40290</c:v>
                </c:pt>
                <c:pt idx="14361">
                  <c:v>40119</c:v>
                </c:pt>
                <c:pt idx="14362">
                  <c:v>39271</c:v>
                </c:pt>
                <c:pt idx="14363">
                  <c:v>39100</c:v>
                </c:pt>
                <c:pt idx="14364">
                  <c:v>38930</c:v>
                </c:pt>
                <c:pt idx="14365">
                  <c:v>38081</c:v>
                </c:pt>
                <c:pt idx="14366">
                  <c:v>37911</c:v>
                </c:pt>
                <c:pt idx="14367">
                  <c:v>36892</c:v>
                </c:pt>
                <c:pt idx="14368">
                  <c:v>36721</c:v>
                </c:pt>
                <c:pt idx="14369">
                  <c:v>35703</c:v>
                </c:pt>
                <c:pt idx="14370">
                  <c:v>35532</c:v>
                </c:pt>
                <c:pt idx="14371">
                  <c:v>34513</c:v>
                </c:pt>
                <c:pt idx="14372">
                  <c:v>34343</c:v>
                </c:pt>
                <c:pt idx="14373">
                  <c:v>33324</c:v>
                </c:pt>
                <c:pt idx="14374">
                  <c:v>33153</c:v>
                </c:pt>
                <c:pt idx="14375">
                  <c:v>46872</c:v>
                </c:pt>
                <c:pt idx="14376">
                  <c:v>46710</c:v>
                </c:pt>
                <c:pt idx="14377">
                  <c:v>45539</c:v>
                </c:pt>
                <c:pt idx="14378">
                  <c:v>44368</c:v>
                </c:pt>
                <c:pt idx="14379">
                  <c:v>44206</c:v>
                </c:pt>
                <c:pt idx="14380">
                  <c:v>44044</c:v>
                </c:pt>
                <c:pt idx="14381">
                  <c:v>43036</c:v>
                </c:pt>
                <c:pt idx="14382">
                  <c:v>41865</c:v>
                </c:pt>
                <c:pt idx="14383">
                  <c:v>41703</c:v>
                </c:pt>
                <c:pt idx="14384">
                  <c:v>40532</c:v>
                </c:pt>
                <c:pt idx="14385">
                  <c:v>39361</c:v>
                </c:pt>
                <c:pt idx="14386">
                  <c:v>39199</c:v>
                </c:pt>
                <c:pt idx="14387">
                  <c:v>39037</c:v>
                </c:pt>
                <c:pt idx="14388">
                  <c:v>38029</c:v>
                </c:pt>
                <c:pt idx="14389">
                  <c:v>37866</c:v>
                </c:pt>
                <c:pt idx="14390">
                  <c:v>36696</c:v>
                </c:pt>
                <c:pt idx="14391">
                  <c:v>36533</c:v>
                </c:pt>
                <c:pt idx="14392">
                  <c:v>35363</c:v>
                </c:pt>
                <c:pt idx="14393">
                  <c:v>34030</c:v>
                </c:pt>
                <c:pt idx="14394">
                  <c:v>33868</c:v>
                </c:pt>
                <c:pt idx="14395">
                  <c:v>32859</c:v>
                </c:pt>
                <c:pt idx="14396">
                  <c:v>32697</c:v>
                </c:pt>
                <c:pt idx="14397">
                  <c:v>30193</c:v>
                </c:pt>
                <c:pt idx="14398">
                  <c:v>28860</c:v>
                </c:pt>
                <c:pt idx="14399">
                  <c:v>27365</c:v>
                </c:pt>
                <c:pt idx="14400">
                  <c:v>23367</c:v>
                </c:pt>
                <c:pt idx="14401">
                  <c:v>48588</c:v>
                </c:pt>
                <c:pt idx="14402">
                  <c:v>48409</c:v>
                </c:pt>
                <c:pt idx="14403">
                  <c:v>47216</c:v>
                </c:pt>
                <c:pt idx="14404">
                  <c:v>46023</c:v>
                </c:pt>
                <c:pt idx="14405">
                  <c:v>45843</c:v>
                </c:pt>
                <c:pt idx="14406">
                  <c:v>45664</c:v>
                </c:pt>
                <c:pt idx="14407">
                  <c:v>44650</c:v>
                </c:pt>
                <c:pt idx="14408">
                  <c:v>43457</c:v>
                </c:pt>
                <c:pt idx="14409">
                  <c:v>43278</c:v>
                </c:pt>
                <c:pt idx="14410">
                  <c:v>42085</c:v>
                </c:pt>
                <c:pt idx="14411">
                  <c:v>40892</c:v>
                </c:pt>
                <c:pt idx="14412">
                  <c:v>40712</c:v>
                </c:pt>
                <c:pt idx="14413">
                  <c:v>40533</c:v>
                </c:pt>
                <c:pt idx="14414">
                  <c:v>39519</c:v>
                </c:pt>
                <c:pt idx="14415">
                  <c:v>39340</c:v>
                </c:pt>
                <c:pt idx="14416">
                  <c:v>38147</c:v>
                </c:pt>
                <c:pt idx="14417">
                  <c:v>37967</c:v>
                </c:pt>
                <c:pt idx="14418">
                  <c:v>36774</c:v>
                </c:pt>
                <c:pt idx="14419">
                  <c:v>35402</c:v>
                </c:pt>
                <c:pt idx="14420">
                  <c:v>35222</c:v>
                </c:pt>
                <c:pt idx="14421">
                  <c:v>34209</c:v>
                </c:pt>
                <c:pt idx="14422">
                  <c:v>34029</c:v>
                </c:pt>
                <c:pt idx="14423">
                  <c:v>31464</c:v>
                </c:pt>
                <c:pt idx="14424">
                  <c:v>30091</c:v>
                </c:pt>
                <c:pt idx="14425">
                  <c:v>28539</c:v>
                </c:pt>
                <c:pt idx="14426">
                  <c:v>24421</c:v>
                </c:pt>
                <c:pt idx="14427">
                  <c:v>47598</c:v>
                </c:pt>
                <c:pt idx="14428">
                  <c:v>47414</c:v>
                </c:pt>
                <c:pt idx="14429">
                  <c:v>46260</c:v>
                </c:pt>
                <c:pt idx="14430">
                  <c:v>45107</c:v>
                </c:pt>
                <c:pt idx="14431">
                  <c:v>44923</c:v>
                </c:pt>
                <c:pt idx="14432">
                  <c:v>44738</c:v>
                </c:pt>
                <c:pt idx="14433">
                  <c:v>43770</c:v>
                </c:pt>
                <c:pt idx="14434">
                  <c:v>42616</c:v>
                </c:pt>
                <c:pt idx="14435">
                  <c:v>42432</c:v>
                </c:pt>
                <c:pt idx="14436">
                  <c:v>41279</c:v>
                </c:pt>
                <c:pt idx="14437">
                  <c:v>40126</c:v>
                </c:pt>
                <c:pt idx="14438">
                  <c:v>39941</c:v>
                </c:pt>
                <c:pt idx="14439">
                  <c:v>39757</c:v>
                </c:pt>
                <c:pt idx="14440">
                  <c:v>38788</c:v>
                </c:pt>
                <c:pt idx="14441">
                  <c:v>38604</c:v>
                </c:pt>
                <c:pt idx="14442">
                  <c:v>37450</c:v>
                </c:pt>
                <c:pt idx="14443">
                  <c:v>37266</c:v>
                </c:pt>
                <c:pt idx="14444">
                  <c:v>36113</c:v>
                </c:pt>
                <c:pt idx="14445">
                  <c:v>34775</c:v>
                </c:pt>
                <c:pt idx="14446">
                  <c:v>34591</c:v>
                </c:pt>
                <c:pt idx="14447">
                  <c:v>33622</c:v>
                </c:pt>
                <c:pt idx="14448">
                  <c:v>33438</c:v>
                </c:pt>
                <c:pt idx="14449">
                  <c:v>30947</c:v>
                </c:pt>
                <c:pt idx="14450">
                  <c:v>29609</c:v>
                </c:pt>
                <c:pt idx="14451">
                  <c:v>28087</c:v>
                </c:pt>
                <c:pt idx="14452">
                  <c:v>24074</c:v>
                </c:pt>
                <c:pt idx="14453">
                  <c:v>46209</c:v>
                </c:pt>
                <c:pt idx="14454">
                  <c:v>46028</c:v>
                </c:pt>
                <c:pt idx="14455">
                  <c:v>44912</c:v>
                </c:pt>
                <c:pt idx="14456">
                  <c:v>43796</c:v>
                </c:pt>
                <c:pt idx="14457">
                  <c:v>43615</c:v>
                </c:pt>
                <c:pt idx="14458">
                  <c:v>43434</c:v>
                </c:pt>
                <c:pt idx="14459">
                  <c:v>42499</c:v>
                </c:pt>
                <c:pt idx="14460">
                  <c:v>41384</c:v>
                </c:pt>
                <c:pt idx="14461">
                  <c:v>41203</c:v>
                </c:pt>
                <c:pt idx="14462">
                  <c:v>40087</c:v>
                </c:pt>
                <c:pt idx="14463">
                  <c:v>38971</c:v>
                </c:pt>
                <c:pt idx="14464">
                  <c:v>38790</c:v>
                </c:pt>
                <c:pt idx="14465">
                  <c:v>38609</c:v>
                </c:pt>
                <c:pt idx="14466">
                  <c:v>37674</c:v>
                </c:pt>
                <c:pt idx="14467">
                  <c:v>37493</c:v>
                </c:pt>
                <c:pt idx="14468">
                  <c:v>36377</c:v>
                </c:pt>
                <c:pt idx="14469">
                  <c:v>36196</c:v>
                </c:pt>
                <c:pt idx="14470">
                  <c:v>35080</c:v>
                </c:pt>
                <c:pt idx="14471">
                  <c:v>33783</c:v>
                </c:pt>
                <c:pt idx="14472">
                  <c:v>33602</c:v>
                </c:pt>
                <c:pt idx="14473">
                  <c:v>32668</c:v>
                </c:pt>
                <c:pt idx="14474">
                  <c:v>32486</c:v>
                </c:pt>
                <c:pt idx="14475">
                  <c:v>30074</c:v>
                </c:pt>
                <c:pt idx="14476">
                  <c:v>28777</c:v>
                </c:pt>
                <c:pt idx="14477">
                  <c:v>27299</c:v>
                </c:pt>
                <c:pt idx="14478">
                  <c:v>23408</c:v>
                </c:pt>
                <c:pt idx="14479">
                  <c:v>42519</c:v>
                </c:pt>
                <c:pt idx="14480">
                  <c:v>42352</c:v>
                </c:pt>
                <c:pt idx="14481">
                  <c:v>41326</c:v>
                </c:pt>
                <c:pt idx="14482">
                  <c:v>40300</c:v>
                </c:pt>
                <c:pt idx="14483">
                  <c:v>40133</c:v>
                </c:pt>
                <c:pt idx="14484">
                  <c:v>39966</c:v>
                </c:pt>
                <c:pt idx="14485">
                  <c:v>39107</c:v>
                </c:pt>
                <c:pt idx="14486">
                  <c:v>38081</c:v>
                </c:pt>
                <c:pt idx="14487">
                  <c:v>37914</c:v>
                </c:pt>
                <c:pt idx="14488">
                  <c:v>36888</c:v>
                </c:pt>
                <c:pt idx="14489">
                  <c:v>35862</c:v>
                </c:pt>
                <c:pt idx="14490">
                  <c:v>35695</c:v>
                </c:pt>
                <c:pt idx="14491">
                  <c:v>35528</c:v>
                </c:pt>
                <c:pt idx="14492">
                  <c:v>34669</c:v>
                </c:pt>
                <c:pt idx="14493">
                  <c:v>34502</c:v>
                </c:pt>
                <c:pt idx="14494">
                  <c:v>33476</c:v>
                </c:pt>
                <c:pt idx="14495">
                  <c:v>33309</c:v>
                </c:pt>
                <c:pt idx="14496">
                  <c:v>32283</c:v>
                </c:pt>
                <c:pt idx="14497">
                  <c:v>31090</c:v>
                </c:pt>
                <c:pt idx="14498">
                  <c:v>30923</c:v>
                </c:pt>
                <c:pt idx="14499">
                  <c:v>30064</c:v>
                </c:pt>
                <c:pt idx="14500">
                  <c:v>29897</c:v>
                </c:pt>
                <c:pt idx="14501">
                  <c:v>27678</c:v>
                </c:pt>
                <c:pt idx="14502">
                  <c:v>26485</c:v>
                </c:pt>
                <c:pt idx="14503">
                  <c:v>25125</c:v>
                </c:pt>
                <c:pt idx="14504">
                  <c:v>21547</c:v>
                </c:pt>
                <c:pt idx="14505">
                  <c:v>47400</c:v>
                </c:pt>
                <c:pt idx="14506">
                  <c:v>46083</c:v>
                </c:pt>
                <c:pt idx="14507">
                  <c:v>45932</c:v>
                </c:pt>
                <c:pt idx="14508">
                  <c:v>44917</c:v>
                </c:pt>
                <c:pt idx="14509">
                  <c:v>44766</c:v>
                </c:pt>
                <c:pt idx="14510">
                  <c:v>44615</c:v>
                </c:pt>
                <c:pt idx="14511">
                  <c:v>43600</c:v>
                </c:pt>
                <c:pt idx="14512">
                  <c:v>43449</c:v>
                </c:pt>
                <c:pt idx="14513">
                  <c:v>42283</c:v>
                </c:pt>
                <c:pt idx="14514">
                  <c:v>42131</c:v>
                </c:pt>
                <c:pt idx="14515">
                  <c:v>40966</c:v>
                </c:pt>
                <c:pt idx="14516">
                  <c:v>40814</c:v>
                </c:pt>
                <c:pt idx="14517">
                  <c:v>39648</c:v>
                </c:pt>
                <c:pt idx="14518">
                  <c:v>39497</c:v>
                </c:pt>
                <c:pt idx="14519">
                  <c:v>38331</c:v>
                </c:pt>
                <c:pt idx="14520">
                  <c:v>38180</c:v>
                </c:pt>
                <c:pt idx="14521">
                  <c:v>37014</c:v>
                </c:pt>
                <c:pt idx="14522">
                  <c:v>36863</c:v>
                </c:pt>
                <c:pt idx="14523">
                  <c:v>35697</c:v>
                </c:pt>
                <c:pt idx="14524">
                  <c:v>35546</c:v>
                </c:pt>
                <c:pt idx="14525">
                  <c:v>48941</c:v>
                </c:pt>
                <c:pt idx="14526">
                  <c:v>47592</c:v>
                </c:pt>
                <c:pt idx="14527">
                  <c:v>47422</c:v>
                </c:pt>
                <c:pt idx="14528">
                  <c:v>46411</c:v>
                </c:pt>
                <c:pt idx="14529">
                  <c:v>46242</c:v>
                </c:pt>
                <c:pt idx="14530">
                  <c:v>46073</c:v>
                </c:pt>
                <c:pt idx="14531">
                  <c:v>45061</c:v>
                </c:pt>
                <c:pt idx="14532">
                  <c:v>44892</c:v>
                </c:pt>
                <c:pt idx="14533">
                  <c:v>43712</c:v>
                </c:pt>
                <c:pt idx="14534">
                  <c:v>43542</c:v>
                </c:pt>
                <c:pt idx="14535">
                  <c:v>42362</c:v>
                </c:pt>
                <c:pt idx="14536">
                  <c:v>42193</c:v>
                </c:pt>
                <c:pt idx="14537">
                  <c:v>41012</c:v>
                </c:pt>
                <c:pt idx="14538">
                  <c:v>40843</c:v>
                </c:pt>
                <c:pt idx="14539">
                  <c:v>39663</c:v>
                </c:pt>
                <c:pt idx="14540">
                  <c:v>39493</c:v>
                </c:pt>
                <c:pt idx="14541">
                  <c:v>38313</c:v>
                </c:pt>
                <c:pt idx="14542">
                  <c:v>38144</c:v>
                </c:pt>
                <c:pt idx="14543">
                  <c:v>36963</c:v>
                </c:pt>
                <c:pt idx="14544">
                  <c:v>36794</c:v>
                </c:pt>
                <c:pt idx="14545">
                  <c:v>48223</c:v>
                </c:pt>
                <c:pt idx="14546">
                  <c:v>46903</c:v>
                </c:pt>
                <c:pt idx="14547">
                  <c:v>46724</c:v>
                </c:pt>
                <c:pt idx="14548">
                  <c:v>45762</c:v>
                </c:pt>
                <c:pt idx="14549">
                  <c:v>45583</c:v>
                </c:pt>
                <c:pt idx="14550">
                  <c:v>45404</c:v>
                </c:pt>
                <c:pt idx="14551">
                  <c:v>44442</c:v>
                </c:pt>
                <c:pt idx="14552">
                  <c:v>44263</c:v>
                </c:pt>
                <c:pt idx="14553">
                  <c:v>43122</c:v>
                </c:pt>
                <c:pt idx="14554">
                  <c:v>42943</c:v>
                </c:pt>
                <c:pt idx="14555">
                  <c:v>41802</c:v>
                </c:pt>
                <c:pt idx="14556">
                  <c:v>41623</c:v>
                </c:pt>
                <c:pt idx="14557">
                  <c:v>40482</c:v>
                </c:pt>
                <c:pt idx="14558">
                  <c:v>40303</c:v>
                </c:pt>
                <c:pt idx="14559">
                  <c:v>39162</c:v>
                </c:pt>
                <c:pt idx="14560">
                  <c:v>38983</c:v>
                </c:pt>
                <c:pt idx="14561">
                  <c:v>37842</c:v>
                </c:pt>
                <c:pt idx="14562">
                  <c:v>37663</c:v>
                </c:pt>
                <c:pt idx="14563">
                  <c:v>36522</c:v>
                </c:pt>
                <c:pt idx="14564">
                  <c:v>36343</c:v>
                </c:pt>
                <c:pt idx="14565">
                  <c:v>47199</c:v>
                </c:pt>
                <c:pt idx="14566">
                  <c:v>45912</c:v>
                </c:pt>
                <c:pt idx="14567">
                  <c:v>45730</c:v>
                </c:pt>
                <c:pt idx="14568">
                  <c:v>44808</c:v>
                </c:pt>
                <c:pt idx="14569">
                  <c:v>44626</c:v>
                </c:pt>
                <c:pt idx="14570">
                  <c:v>44443</c:v>
                </c:pt>
                <c:pt idx="14571">
                  <c:v>43522</c:v>
                </c:pt>
                <c:pt idx="14572">
                  <c:v>43339</c:v>
                </c:pt>
                <c:pt idx="14573">
                  <c:v>42235</c:v>
                </c:pt>
                <c:pt idx="14574">
                  <c:v>42053</c:v>
                </c:pt>
                <c:pt idx="14575">
                  <c:v>40949</c:v>
                </c:pt>
                <c:pt idx="14576">
                  <c:v>40766</c:v>
                </c:pt>
                <c:pt idx="14577">
                  <c:v>39662</c:v>
                </c:pt>
                <c:pt idx="14578">
                  <c:v>39480</c:v>
                </c:pt>
                <c:pt idx="14579">
                  <c:v>38376</c:v>
                </c:pt>
                <c:pt idx="14580">
                  <c:v>38193</c:v>
                </c:pt>
                <c:pt idx="14581">
                  <c:v>37089</c:v>
                </c:pt>
                <c:pt idx="14582">
                  <c:v>36907</c:v>
                </c:pt>
                <c:pt idx="14583">
                  <c:v>35803</c:v>
                </c:pt>
                <c:pt idx="14584">
                  <c:v>35620</c:v>
                </c:pt>
                <c:pt idx="14585">
                  <c:v>44045</c:v>
                </c:pt>
                <c:pt idx="14586">
                  <c:v>42849</c:v>
                </c:pt>
                <c:pt idx="14587">
                  <c:v>42673</c:v>
                </c:pt>
                <c:pt idx="14588">
                  <c:v>41829</c:v>
                </c:pt>
                <c:pt idx="14589">
                  <c:v>41653</c:v>
                </c:pt>
                <c:pt idx="14590">
                  <c:v>41477</c:v>
                </c:pt>
                <c:pt idx="14591">
                  <c:v>40633</c:v>
                </c:pt>
                <c:pt idx="14592">
                  <c:v>40457</c:v>
                </c:pt>
                <c:pt idx="14593">
                  <c:v>39436</c:v>
                </c:pt>
                <c:pt idx="14594">
                  <c:v>39260</c:v>
                </c:pt>
                <c:pt idx="14595">
                  <c:v>38240</c:v>
                </c:pt>
                <c:pt idx="14596">
                  <c:v>38064</c:v>
                </c:pt>
                <c:pt idx="14597">
                  <c:v>37044</c:v>
                </c:pt>
                <c:pt idx="14598">
                  <c:v>36868</c:v>
                </c:pt>
                <c:pt idx="14599">
                  <c:v>35848</c:v>
                </c:pt>
                <c:pt idx="14600">
                  <c:v>35672</c:v>
                </c:pt>
                <c:pt idx="14601">
                  <c:v>34652</c:v>
                </c:pt>
                <c:pt idx="14602">
                  <c:v>34476</c:v>
                </c:pt>
                <c:pt idx="14603">
                  <c:v>33456</c:v>
                </c:pt>
                <c:pt idx="14604">
                  <c:v>33280</c:v>
                </c:pt>
                <c:pt idx="14605">
                  <c:v>47488</c:v>
                </c:pt>
                <c:pt idx="14606">
                  <c:v>46174</c:v>
                </c:pt>
                <c:pt idx="14607">
                  <c:v>44861</c:v>
                </c:pt>
                <c:pt idx="14608">
                  <c:v>44701</c:v>
                </c:pt>
                <c:pt idx="14609">
                  <c:v>43707</c:v>
                </c:pt>
                <c:pt idx="14610">
                  <c:v>43547</c:v>
                </c:pt>
                <c:pt idx="14611">
                  <c:v>42393</c:v>
                </c:pt>
                <c:pt idx="14612">
                  <c:v>41080</c:v>
                </c:pt>
                <c:pt idx="14613">
                  <c:v>40920</c:v>
                </c:pt>
                <c:pt idx="14614">
                  <c:v>39766</c:v>
                </c:pt>
                <c:pt idx="14615">
                  <c:v>38453</c:v>
                </c:pt>
                <c:pt idx="14616">
                  <c:v>37140</c:v>
                </c:pt>
                <c:pt idx="14617">
                  <c:v>48961</c:v>
                </c:pt>
                <c:pt idx="14618">
                  <c:v>47616</c:v>
                </c:pt>
                <c:pt idx="14619">
                  <c:v>46271</c:v>
                </c:pt>
                <c:pt idx="14620">
                  <c:v>46095</c:v>
                </c:pt>
                <c:pt idx="14621">
                  <c:v>45101</c:v>
                </c:pt>
                <c:pt idx="14622">
                  <c:v>44926</c:v>
                </c:pt>
                <c:pt idx="14623">
                  <c:v>43756</c:v>
                </c:pt>
                <c:pt idx="14624">
                  <c:v>42411</c:v>
                </c:pt>
                <c:pt idx="14625">
                  <c:v>42235</c:v>
                </c:pt>
                <c:pt idx="14626">
                  <c:v>41066</c:v>
                </c:pt>
                <c:pt idx="14627">
                  <c:v>39720</c:v>
                </c:pt>
                <c:pt idx="14628">
                  <c:v>38375</c:v>
                </c:pt>
                <c:pt idx="14629">
                  <c:v>48189</c:v>
                </c:pt>
                <c:pt idx="14630">
                  <c:v>46872</c:v>
                </c:pt>
                <c:pt idx="14631">
                  <c:v>45554</c:v>
                </c:pt>
                <c:pt idx="14632">
                  <c:v>45373</c:v>
                </c:pt>
                <c:pt idx="14633">
                  <c:v>44417</c:v>
                </c:pt>
                <c:pt idx="14634">
                  <c:v>44236</c:v>
                </c:pt>
                <c:pt idx="14635">
                  <c:v>43099</c:v>
                </c:pt>
                <c:pt idx="14636">
                  <c:v>41781</c:v>
                </c:pt>
                <c:pt idx="14637">
                  <c:v>41600</c:v>
                </c:pt>
                <c:pt idx="14638">
                  <c:v>40463</c:v>
                </c:pt>
                <c:pt idx="14639">
                  <c:v>39146</c:v>
                </c:pt>
                <c:pt idx="14640">
                  <c:v>37828</c:v>
                </c:pt>
                <c:pt idx="14641">
                  <c:v>47112</c:v>
                </c:pt>
                <c:pt idx="14642">
                  <c:v>45825</c:v>
                </c:pt>
                <c:pt idx="14643">
                  <c:v>44537</c:v>
                </c:pt>
                <c:pt idx="14644">
                  <c:v>44359</c:v>
                </c:pt>
                <c:pt idx="14645">
                  <c:v>43428</c:v>
                </c:pt>
                <c:pt idx="14646">
                  <c:v>43250</c:v>
                </c:pt>
                <c:pt idx="14647">
                  <c:v>42141</c:v>
                </c:pt>
                <c:pt idx="14648">
                  <c:v>40853</c:v>
                </c:pt>
                <c:pt idx="14649">
                  <c:v>40675</c:v>
                </c:pt>
                <c:pt idx="14650">
                  <c:v>39566</c:v>
                </c:pt>
                <c:pt idx="14651">
                  <c:v>38279</c:v>
                </c:pt>
                <c:pt idx="14652">
                  <c:v>36991</c:v>
                </c:pt>
                <c:pt idx="14653">
                  <c:v>43954</c:v>
                </c:pt>
                <c:pt idx="14654">
                  <c:v>42753</c:v>
                </c:pt>
                <c:pt idx="14655">
                  <c:v>41551</c:v>
                </c:pt>
                <c:pt idx="14656">
                  <c:v>41386</c:v>
                </c:pt>
                <c:pt idx="14657">
                  <c:v>40516</c:v>
                </c:pt>
                <c:pt idx="14658">
                  <c:v>40350</c:v>
                </c:pt>
                <c:pt idx="14659">
                  <c:v>39314</c:v>
                </c:pt>
                <c:pt idx="14660">
                  <c:v>38113</c:v>
                </c:pt>
                <c:pt idx="14661">
                  <c:v>37947</c:v>
                </c:pt>
                <c:pt idx="14662">
                  <c:v>36912</c:v>
                </c:pt>
                <c:pt idx="14663">
                  <c:v>35710</c:v>
                </c:pt>
                <c:pt idx="14664">
                  <c:v>34509</c:v>
                </c:pt>
                <c:pt idx="14665">
                  <c:v>48226</c:v>
                </c:pt>
                <c:pt idx="14666">
                  <c:v>47996</c:v>
                </c:pt>
                <c:pt idx="14667">
                  <c:v>47308</c:v>
                </c:pt>
                <c:pt idx="14668">
                  <c:v>46849</c:v>
                </c:pt>
                <c:pt idx="14669">
                  <c:v>46619</c:v>
                </c:pt>
                <c:pt idx="14670">
                  <c:v>46390</c:v>
                </c:pt>
                <c:pt idx="14671">
                  <c:v>47151</c:v>
                </c:pt>
                <c:pt idx="14672">
                  <c:v>46922</c:v>
                </c:pt>
                <c:pt idx="14673">
                  <c:v>46692</c:v>
                </c:pt>
                <c:pt idx="14674">
                  <c:v>46463</c:v>
                </c:pt>
                <c:pt idx="14675">
                  <c:v>46233</c:v>
                </c:pt>
                <c:pt idx="14676">
                  <c:v>46004</c:v>
                </c:pt>
                <c:pt idx="14677">
                  <c:v>45775</c:v>
                </c:pt>
                <c:pt idx="14678">
                  <c:v>45545</c:v>
                </c:pt>
                <c:pt idx="14679">
                  <c:v>45316</c:v>
                </c:pt>
                <c:pt idx="14680">
                  <c:v>45086</c:v>
                </c:pt>
                <c:pt idx="14681">
                  <c:v>44857</c:v>
                </c:pt>
                <c:pt idx="14682">
                  <c:v>46077</c:v>
                </c:pt>
                <c:pt idx="14683">
                  <c:v>45848</c:v>
                </c:pt>
                <c:pt idx="14684">
                  <c:v>45618</c:v>
                </c:pt>
                <c:pt idx="14685">
                  <c:v>45389</c:v>
                </c:pt>
                <c:pt idx="14686">
                  <c:v>45159</c:v>
                </c:pt>
                <c:pt idx="14687">
                  <c:v>44930</c:v>
                </c:pt>
                <c:pt idx="14688">
                  <c:v>44700</c:v>
                </c:pt>
                <c:pt idx="14689">
                  <c:v>44471</c:v>
                </c:pt>
                <c:pt idx="14690">
                  <c:v>44241</c:v>
                </c:pt>
                <c:pt idx="14691">
                  <c:v>44012</c:v>
                </c:pt>
                <c:pt idx="14692">
                  <c:v>43783</c:v>
                </c:pt>
                <c:pt idx="14693">
                  <c:v>43553</c:v>
                </c:pt>
                <c:pt idx="14694">
                  <c:v>43324</c:v>
                </c:pt>
                <c:pt idx="14695">
                  <c:v>44773</c:v>
                </c:pt>
                <c:pt idx="14696">
                  <c:v>44544</c:v>
                </c:pt>
                <c:pt idx="14697">
                  <c:v>44315</c:v>
                </c:pt>
                <c:pt idx="14698">
                  <c:v>44085</c:v>
                </c:pt>
                <c:pt idx="14699">
                  <c:v>43856</c:v>
                </c:pt>
                <c:pt idx="14700">
                  <c:v>43626</c:v>
                </c:pt>
                <c:pt idx="14701">
                  <c:v>43397</c:v>
                </c:pt>
                <c:pt idx="14702">
                  <c:v>43167</c:v>
                </c:pt>
                <c:pt idx="14703">
                  <c:v>42938</c:v>
                </c:pt>
                <c:pt idx="14704">
                  <c:v>42708</c:v>
                </c:pt>
                <c:pt idx="14705">
                  <c:v>42479</c:v>
                </c:pt>
                <c:pt idx="14706">
                  <c:v>42249</c:v>
                </c:pt>
                <c:pt idx="14707">
                  <c:v>42020</c:v>
                </c:pt>
                <c:pt idx="14708">
                  <c:v>41790</c:v>
                </c:pt>
                <c:pt idx="14709">
                  <c:v>43240</c:v>
                </c:pt>
                <c:pt idx="14710">
                  <c:v>43011</c:v>
                </c:pt>
                <c:pt idx="14711">
                  <c:v>40716</c:v>
                </c:pt>
                <c:pt idx="14712">
                  <c:v>40487</c:v>
                </c:pt>
                <c:pt idx="14713">
                  <c:v>49845</c:v>
                </c:pt>
                <c:pt idx="14714">
                  <c:v>49586</c:v>
                </c:pt>
                <c:pt idx="14715">
                  <c:v>48808</c:v>
                </c:pt>
                <c:pt idx="14716">
                  <c:v>48290</c:v>
                </c:pt>
                <c:pt idx="14717">
                  <c:v>48031</c:v>
                </c:pt>
                <c:pt idx="14718">
                  <c:v>47772</c:v>
                </c:pt>
                <c:pt idx="14719">
                  <c:v>48768</c:v>
                </c:pt>
                <c:pt idx="14720">
                  <c:v>48509</c:v>
                </c:pt>
                <c:pt idx="14721">
                  <c:v>48249</c:v>
                </c:pt>
                <c:pt idx="14722">
                  <c:v>47990</c:v>
                </c:pt>
                <c:pt idx="14723">
                  <c:v>47731</c:v>
                </c:pt>
                <c:pt idx="14724">
                  <c:v>47472</c:v>
                </c:pt>
                <c:pt idx="14725">
                  <c:v>47213</c:v>
                </c:pt>
                <c:pt idx="14726">
                  <c:v>46954</c:v>
                </c:pt>
                <c:pt idx="14727">
                  <c:v>46695</c:v>
                </c:pt>
                <c:pt idx="14728">
                  <c:v>46435</c:v>
                </c:pt>
                <c:pt idx="14729">
                  <c:v>46176</c:v>
                </c:pt>
                <c:pt idx="14730">
                  <c:v>47690</c:v>
                </c:pt>
                <c:pt idx="14731">
                  <c:v>47431</c:v>
                </c:pt>
                <c:pt idx="14732">
                  <c:v>47172</c:v>
                </c:pt>
                <c:pt idx="14733">
                  <c:v>46913</c:v>
                </c:pt>
                <c:pt idx="14734">
                  <c:v>46654</c:v>
                </c:pt>
                <c:pt idx="14735">
                  <c:v>46395</c:v>
                </c:pt>
                <c:pt idx="14736">
                  <c:v>46136</c:v>
                </c:pt>
                <c:pt idx="14737">
                  <c:v>45876</c:v>
                </c:pt>
                <c:pt idx="14738">
                  <c:v>45617</c:v>
                </c:pt>
                <c:pt idx="14739">
                  <c:v>45358</c:v>
                </c:pt>
                <c:pt idx="14740">
                  <c:v>45099</c:v>
                </c:pt>
                <c:pt idx="14741">
                  <c:v>44840</c:v>
                </c:pt>
                <c:pt idx="14742">
                  <c:v>44581</c:v>
                </c:pt>
                <c:pt idx="14743">
                  <c:v>46354</c:v>
                </c:pt>
                <c:pt idx="14744">
                  <c:v>46095</c:v>
                </c:pt>
                <c:pt idx="14745">
                  <c:v>45836</c:v>
                </c:pt>
                <c:pt idx="14746">
                  <c:v>45577</c:v>
                </c:pt>
                <c:pt idx="14747">
                  <c:v>45317</c:v>
                </c:pt>
                <c:pt idx="14748">
                  <c:v>45058</c:v>
                </c:pt>
                <c:pt idx="14749">
                  <c:v>44799</c:v>
                </c:pt>
                <c:pt idx="14750">
                  <c:v>44540</c:v>
                </c:pt>
                <c:pt idx="14751">
                  <c:v>44281</c:v>
                </c:pt>
                <c:pt idx="14752">
                  <c:v>44022</c:v>
                </c:pt>
                <c:pt idx="14753">
                  <c:v>43762</c:v>
                </c:pt>
                <c:pt idx="14754">
                  <c:v>43503</c:v>
                </c:pt>
                <c:pt idx="14755">
                  <c:v>43244</c:v>
                </c:pt>
                <c:pt idx="14756">
                  <c:v>42985</c:v>
                </c:pt>
                <c:pt idx="14757">
                  <c:v>44758</c:v>
                </c:pt>
                <c:pt idx="14758">
                  <c:v>44499</c:v>
                </c:pt>
                <c:pt idx="14759">
                  <c:v>41908</c:v>
                </c:pt>
                <c:pt idx="14760">
                  <c:v>41649</c:v>
                </c:pt>
                <c:pt idx="14761">
                  <c:v>49199</c:v>
                </c:pt>
                <c:pt idx="14762">
                  <c:v>48930</c:v>
                </c:pt>
                <c:pt idx="14763">
                  <c:v>48122</c:v>
                </c:pt>
                <c:pt idx="14764">
                  <c:v>47583</c:v>
                </c:pt>
                <c:pt idx="14765">
                  <c:v>47313</c:v>
                </c:pt>
                <c:pt idx="14766">
                  <c:v>47044</c:v>
                </c:pt>
                <c:pt idx="14767">
                  <c:v>48156</c:v>
                </c:pt>
                <c:pt idx="14768">
                  <c:v>47887</c:v>
                </c:pt>
                <c:pt idx="14769">
                  <c:v>47617</c:v>
                </c:pt>
                <c:pt idx="14770">
                  <c:v>47348</c:v>
                </c:pt>
                <c:pt idx="14771">
                  <c:v>47079</c:v>
                </c:pt>
                <c:pt idx="14772">
                  <c:v>46809</c:v>
                </c:pt>
                <c:pt idx="14773">
                  <c:v>46540</c:v>
                </c:pt>
                <c:pt idx="14774">
                  <c:v>46270</c:v>
                </c:pt>
                <c:pt idx="14775">
                  <c:v>46001</c:v>
                </c:pt>
                <c:pt idx="14776">
                  <c:v>45732</c:v>
                </c:pt>
                <c:pt idx="14777">
                  <c:v>45462</c:v>
                </c:pt>
                <c:pt idx="14778">
                  <c:v>47113</c:v>
                </c:pt>
                <c:pt idx="14779">
                  <c:v>46844</c:v>
                </c:pt>
                <c:pt idx="14780">
                  <c:v>46574</c:v>
                </c:pt>
                <c:pt idx="14781">
                  <c:v>46305</c:v>
                </c:pt>
                <c:pt idx="14782">
                  <c:v>46036</c:v>
                </c:pt>
                <c:pt idx="14783">
                  <c:v>45766</c:v>
                </c:pt>
                <c:pt idx="14784">
                  <c:v>45497</c:v>
                </c:pt>
                <c:pt idx="14785">
                  <c:v>45227</c:v>
                </c:pt>
                <c:pt idx="14786">
                  <c:v>44958</c:v>
                </c:pt>
                <c:pt idx="14787">
                  <c:v>44689</c:v>
                </c:pt>
                <c:pt idx="14788">
                  <c:v>44419</c:v>
                </c:pt>
                <c:pt idx="14789">
                  <c:v>44150</c:v>
                </c:pt>
                <c:pt idx="14790">
                  <c:v>43881</c:v>
                </c:pt>
                <c:pt idx="14791">
                  <c:v>45801</c:v>
                </c:pt>
                <c:pt idx="14792">
                  <c:v>45532</c:v>
                </c:pt>
                <c:pt idx="14793">
                  <c:v>45262</c:v>
                </c:pt>
                <c:pt idx="14794">
                  <c:v>44993</c:v>
                </c:pt>
                <c:pt idx="14795">
                  <c:v>44723</c:v>
                </c:pt>
                <c:pt idx="14796">
                  <c:v>44454</c:v>
                </c:pt>
                <c:pt idx="14797">
                  <c:v>44185</c:v>
                </c:pt>
                <c:pt idx="14798">
                  <c:v>43915</c:v>
                </c:pt>
                <c:pt idx="14799">
                  <c:v>43646</c:v>
                </c:pt>
                <c:pt idx="14800">
                  <c:v>43376</c:v>
                </c:pt>
                <c:pt idx="14801">
                  <c:v>43107</c:v>
                </c:pt>
                <c:pt idx="14802">
                  <c:v>42838</c:v>
                </c:pt>
                <c:pt idx="14803">
                  <c:v>42568</c:v>
                </c:pt>
                <c:pt idx="14804">
                  <c:v>42299</c:v>
                </c:pt>
                <c:pt idx="14805">
                  <c:v>44219</c:v>
                </c:pt>
                <c:pt idx="14806">
                  <c:v>43950</c:v>
                </c:pt>
                <c:pt idx="14807">
                  <c:v>41256</c:v>
                </c:pt>
                <c:pt idx="14808">
                  <c:v>40986</c:v>
                </c:pt>
                <c:pt idx="14809">
                  <c:v>48177</c:v>
                </c:pt>
                <c:pt idx="14810">
                  <c:v>47910</c:v>
                </c:pt>
                <c:pt idx="14811">
                  <c:v>47111</c:v>
                </c:pt>
                <c:pt idx="14812">
                  <c:v>46578</c:v>
                </c:pt>
                <c:pt idx="14813">
                  <c:v>46312</c:v>
                </c:pt>
                <c:pt idx="14814">
                  <c:v>46046</c:v>
                </c:pt>
                <c:pt idx="14815">
                  <c:v>47159</c:v>
                </c:pt>
                <c:pt idx="14816">
                  <c:v>46893</c:v>
                </c:pt>
                <c:pt idx="14817">
                  <c:v>46627</c:v>
                </c:pt>
                <c:pt idx="14818">
                  <c:v>46360</c:v>
                </c:pt>
                <c:pt idx="14819">
                  <c:v>46094</c:v>
                </c:pt>
                <c:pt idx="14820">
                  <c:v>45827</c:v>
                </c:pt>
                <c:pt idx="14821">
                  <c:v>45561</c:v>
                </c:pt>
                <c:pt idx="14822">
                  <c:v>45295</c:v>
                </c:pt>
                <c:pt idx="14823">
                  <c:v>45028</c:v>
                </c:pt>
                <c:pt idx="14824">
                  <c:v>44762</c:v>
                </c:pt>
                <c:pt idx="14825">
                  <c:v>44495</c:v>
                </c:pt>
                <c:pt idx="14826">
                  <c:v>46142</c:v>
                </c:pt>
                <c:pt idx="14827">
                  <c:v>45876</c:v>
                </c:pt>
                <c:pt idx="14828">
                  <c:v>45609</c:v>
                </c:pt>
                <c:pt idx="14829">
                  <c:v>45343</c:v>
                </c:pt>
                <c:pt idx="14830">
                  <c:v>45076</c:v>
                </c:pt>
                <c:pt idx="14831">
                  <c:v>44810</c:v>
                </c:pt>
                <c:pt idx="14832">
                  <c:v>44544</c:v>
                </c:pt>
                <c:pt idx="14833">
                  <c:v>44277</c:v>
                </c:pt>
                <c:pt idx="14834">
                  <c:v>44011</c:v>
                </c:pt>
                <c:pt idx="14835">
                  <c:v>43744</c:v>
                </c:pt>
                <c:pt idx="14836">
                  <c:v>43478</c:v>
                </c:pt>
                <c:pt idx="14837">
                  <c:v>43212</c:v>
                </c:pt>
                <c:pt idx="14838">
                  <c:v>42945</c:v>
                </c:pt>
                <c:pt idx="14839">
                  <c:v>44858</c:v>
                </c:pt>
                <c:pt idx="14840">
                  <c:v>44592</c:v>
                </c:pt>
                <c:pt idx="14841">
                  <c:v>44325</c:v>
                </c:pt>
                <c:pt idx="14842">
                  <c:v>44059</c:v>
                </c:pt>
                <c:pt idx="14843">
                  <c:v>43793</c:v>
                </c:pt>
                <c:pt idx="14844">
                  <c:v>43526</c:v>
                </c:pt>
                <c:pt idx="14845">
                  <c:v>43260</c:v>
                </c:pt>
                <c:pt idx="14846">
                  <c:v>42993</c:v>
                </c:pt>
                <c:pt idx="14847">
                  <c:v>42727</c:v>
                </c:pt>
                <c:pt idx="14848">
                  <c:v>42461</c:v>
                </c:pt>
                <c:pt idx="14849">
                  <c:v>42194</c:v>
                </c:pt>
                <c:pt idx="14850">
                  <c:v>41928</c:v>
                </c:pt>
                <c:pt idx="14851">
                  <c:v>41661</c:v>
                </c:pt>
                <c:pt idx="14852">
                  <c:v>41395</c:v>
                </c:pt>
                <c:pt idx="14853">
                  <c:v>43308</c:v>
                </c:pt>
                <c:pt idx="14854">
                  <c:v>43042</c:v>
                </c:pt>
                <c:pt idx="14855">
                  <c:v>40378</c:v>
                </c:pt>
                <c:pt idx="14856">
                  <c:v>40111</c:v>
                </c:pt>
                <c:pt idx="14857">
                  <c:v>45010</c:v>
                </c:pt>
                <c:pt idx="14858">
                  <c:v>44763</c:v>
                </c:pt>
                <c:pt idx="14859">
                  <c:v>44023</c:v>
                </c:pt>
                <c:pt idx="14860">
                  <c:v>43530</c:v>
                </c:pt>
                <c:pt idx="14861">
                  <c:v>43283</c:v>
                </c:pt>
                <c:pt idx="14862">
                  <c:v>43037</c:v>
                </c:pt>
                <c:pt idx="14863">
                  <c:v>44056</c:v>
                </c:pt>
                <c:pt idx="14864">
                  <c:v>43809</c:v>
                </c:pt>
                <c:pt idx="14865">
                  <c:v>43563</c:v>
                </c:pt>
                <c:pt idx="14866">
                  <c:v>43316</c:v>
                </c:pt>
                <c:pt idx="14867">
                  <c:v>43069</c:v>
                </c:pt>
                <c:pt idx="14868">
                  <c:v>42823</c:v>
                </c:pt>
                <c:pt idx="14869">
                  <c:v>42576</c:v>
                </c:pt>
                <c:pt idx="14870">
                  <c:v>42329</c:v>
                </c:pt>
                <c:pt idx="14871">
                  <c:v>42083</c:v>
                </c:pt>
                <c:pt idx="14872">
                  <c:v>41836</c:v>
                </c:pt>
                <c:pt idx="14873">
                  <c:v>41590</c:v>
                </c:pt>
                <c:pt idx="14874">
                  <c:v>43102</c:v>
                </c:pt>
                <c:pt idx="14875">
                  <c:v>42855</c:v>
                </c:pt>
                <c:pt idx="14876">
                  <c:v>42609</c:v>
                </c:pt>
                <c:pt idx="14877">
                  <c:v>42362</c:v>
                </c:pt>
                <c:pt idx="14878">
                  <c:v>42116</c:v>
                </c:pt>
                <c:pt idx="14879">
                  <c:v>41869</c:v>
                </c:pt>
                <c:pt idx="14880">
                  <c:v>41622</c:v>
                </c:pt>
                <c:pt idx="14881">
                  <c:v>41376</c:v>
                </c:pt>
                <c:pt idx="14882">
                  <c:v>41129</c:v>
                </c:pt>
                <c:pt idx="14883">
                  <c:v>40882</c:v>
                </c:pt>
                <c:pt idx="14884">
                  <c:v>40636</c:v>
                </c:pt>
                <c:pt idx="14885">
                  <c:v>40389</c:v>
                </c:pt>
                <c:pt idx="14886">
                  <c:v>40142</c:v>
                </c:pt>
                <c:pt idx="14887">
                  <c:v>41902</c:v>
                </c:pt>
                <c:pt idx="14888">
                  <c:v>41655</c:v>
                </c:pt>
                <c:pt idx="14889">
                  <c:v>41408</c:v>
                </c:pt>
                <c:pt idx="14890">
                  <c:v>41162</c:v>
                </c:pt>
                <c:pt idx="14891">
                  <c:v>40915</c:v>
                </c:pt>
                <c:pt idx="14892">
                  <c:v>40668</c:v>
                </c:pt>
                <c:pt idx="14893">
                  <c:v>40422</c:v>
                </c:pt>
                <c:pt idx="14894">
                  <c:v>40175</c:v>
                </c:pt>
                <c:pt idx="14895">
                  <c:v>39928</c:v>
                </c:pt>
                <c:pt idx="14896">
                  <c:v>39682</c:v>
                </c:pt>
                <c:pt idx="14897">
                  <c:v>39435</c:v>
                </c:pt>
                <c:pt idx="14898">
                  <c:v>39189</c:v>
                </c:pt>
                <c:pt idx="14899">
                  <c:v>38942</c:v>
                </c:pt>
                <c:pt idx="14900">
                  <c:v>38695</c:v>
                </c:pt>
                <c:pt idx="14901">
                  <c:v>40454</c:v>
                </c:pt>
                <c:pt idx="14902">
                  <c:v>40208</c:v>
                </c:pt>
                <c:pt idx="14903">
                  <c:v>37741</c:v>
                </c:pt>
                <c:pt idx="14904">
                  <c:v>37495</c:v>
                </c:pt>
                <c:pt idx="14905">
                  <c:v>48226</c:v>
                </c:pt>
                <c:pt idx="14906">
                  <c:v>47996</c:v>
                </c:pt>
                <c:pt idx="14907">
                  <c:v>47308</c:v>
                </c:pt>
                <c:pt idx="14908">
                  <c:v>46849</c:v>
                </c:pt>
                <c:pt idx="14909">
                  <c:v>46619</c:v>
                </c:pt>
                <c:pt idx="14910">
                  <c:v>46390</c:v>
                </c:pt>
                <c:pt idx="14911">
                  <c:v>47151</c:v>
                </c:pt>
                <c:pt idx="14912">
                  <c:v>46922</c:v>
                </c:pt>
                <c:pt idx="14913">
                  <c:v>46692</c:v>
                </c:pt>
                <c:pt idx="14914">
                  <c:v>46463</c:v>
                </c:pt>
                <c:pt idx="14915">
                  <c:v>46233</c:v>
                </c:pt>
                <c:pt idx="14916">
                  <c:v>46004</c:v>
                </c:pt>
                <c:pt idx="14917">
                  <c:v>45775</c:v>
                </c:pt>
                <c:pt idx="14918">
                  <c:v>45545</c:v>
                </c:pt>
                <c:pt idx="14919">
                  <c:v>45316</c:v>
                </c:pt>
                <c:pt idx="14920">
                  <c:v>45086</c:v>
                </c:pt>
                <c:pt idx="14921">
                  <c:v>44857</c:v>
                </c:pt>
                <c:pt idx="14922">
                  <c:v>46077</c:v>
                </c:pt>
                <c:pt idx="14923">
                  <c:v>45848</c:v>
                </c:pt>
                <c:pt idx="14924">
                  <c:v>45618</c:v>
                </c:pt>
                <c:pt idx="14925">
                  <c:v>45389</c:v>
                </c:pt>
                <c:pt idx="14926">
                  <c:v>45159</c:v>
                </c:pt>
                <c:pt idx="14927">
                  <c:v>44930</c:v>
                </c:pt>
                <c:pt idx="14928">
                  <c:v>44700</c:v>
                </c:pt>
                <c:pt idx="14929">
                  <c:v>44471</c:v>
                </c:pt>
                <c:pt idx="14930">
                  <c:v>44241</c:v>
                </c:pt>
                <c:pt idx="14931">
                  <c:v>44012</c:v>
                </c:pt>
                <c:pt idx="14932">
                  <c:v>43783</c:v>
                </c:pt>
                <c:pt idx="14933">
                  <c:v>43553</c:v>
                </c:pt>
                <c:pt idx="14934">
                  <c:v>43324</c:v>
                </c:pt>
                <c:pt idx="14935">
                  <c:v>44773</c:v>
                </c:pt>
                <c:pt idx="14936">
                  <c:v>44544</c:v>
                </c:pt>
                <c:pt idx="14937">
                  <c:v>44315</c:v>
                </c:pt>
                <c:pt idx="14938">
                  <c:v>44085</c:v>
                </c:pt>
                <c:pt idx="14939">
                  <c:v>43856</c:v>
                </c:pt>
                <c:pt idx="14940">
                  <c:v>43626</c:v>
                </c:pt>
                <c:pt idx="14941">
                  <c:v>43397</c:v>
                </c:pt>
                <c:pt idx="14942">
                  <c:v>43167</c:v>
                </c:pt>
                <c:pt idx="14943">
                  <c:v>42938</c:v>
                </c:pt>
                <c:pt idx="14944">
                  <c:v>42708</c:v>
                </c:pt>
                <c:pt idx="14945">
                  <c:v>42479</c:v>
                </c:pt>
                <c:pt idx="14946">
                  <c:v>42249</c:v>
                </c:pt>
                <c:pt idx="14947">
                  <c:v>42020</c:v>
                </c:pt>
                <c:pt idx="14948">
                  <c:v>41790</c:v>
                </c:pt>
                <c:pt idx="14949">
                  <c:v>43240</c:v>
                </c:pt>
                <c:pt idx="14950">
                  <c:v>43011</c:v>
                </c:pt>
                <c:pt idx="14951">
                  <c:v>40716</c:v>
                </c:pt>
                <c:pt idx="14952">
                  <c:v>40487</c:v>
                </c:pt>
                <c:pt idx="14953">
                  <c:v>49845</c:v>
                </c:pt>
                <c:pt idx="14954">
                  <c:v>49586</c:v>
                </c:pt>
                <c:pt idx="14955">
                  <c:v>48808</c:v>
                </c:pt>
                <c:pt idx="14956">
                  <c:v>48290</c:v>
                </c:pt>
                <c:pt idx="14957">
                  <c:v>48031</c:v>
                </c:pt>
                <c:pt idx="14958">
                  <c:v>47772</c:v>
                </c:pt>
                <c:pt idx="14959">
                  <c:v>48768</c:v>
                </c:pt>
                <c:pt idx="14960">
                  <c:v>48509</c:v>
                </c:pt>
                <c:pt idx="14961">
                  <c:v>48249</c:v>
                </c:pt>
                <c:pt idx="14962">
                  <c:v>47990</c:v>
                </c:pt>
                <c:pt idx="14963">
                  <c:v>47731</c:v>
                </c:pt>
                <c:pt idx="14964">
                  <c:v>47472</c:v>
                </c:pt>
                <c:pt idx="14965">
                  <c:v>47213</c:v>
                </c:pt>
                <c:pt idx="14966">
                  <c:v>46954</c:v>
                </c:pt>
                <c:pt idx="14967">
                  <c:v>46695</c:v>
                </c:pt>
                <c:pt idx="14968">
                  <c:v>46435</c:v>
                </c:pt>
                <c:pt idx="14969">
                  <c:v>46176</c:v>
                </c:pt>
                <c:pt idx="14970">
                  <c:v>47690</c:v>
                </c:pt>
                <c:pt idx="14971">
                  <c:v>47431</c:v>
                </c:pt>
                <c:pt idx="14972">
                  <c:v>47172</c:v>
                </c:pt>
                <c:pt idx="14973">
                  <c:v>46913</c:v>
                </c:pt>
                <c:pt idx="14974">
                  <c:v>46654</c:v>
                </c:pt>
                <c:pt idx="14975">
                  <c:v>46395</c:v>
                </c:pt>
                <c:pt idx="14976">
                  <c:v>46136</c:v>
                </c:pt>
                <c:pt idx="14977">
                  <c:v>45876</c:v>
                </c:pt>
                <c:pt idx="14978">
                  <c:v>45617</c:v>
                </c:pt>
                <c:pt idx="14979">
                  <c:v>45358</c:v>
                </c:pt>
                <c:pt idx="14980">
                  <c:v>45099</c:v>
                </c:pt>
                <c:pt idx="14981">
                  <c:v>44840</c:v>
                </c:pt>
                <c:pt idx="14982">
                  <c:v>44581</c:v>
                </c:pt>
                <c:pt idx="14983">
                  <c:v>46354</c:v>
                </c:pt>
                <c:pt idx="14984">
                  <c:v>46095</c:v>
                </c:pt>
                <c:pt idx="14985">
                  <c:v>45836</c:v>
                </c:pt>
                <c:pt idx="14986">
                  <c:v>45577</c:v>
                </c:pt>
                <c:pt idx="14987">
                  <c:v>45317</c:v>
                </c:pt>
                <c:pt idx="14988">
                  <c:v>45058</c:v>
                </c:pt>
                <c:pt idx="14989">
                  <c:v>44799</c:v>
                </c:pt>
                <c:pt idx="14990">
                  <c:v>44540</c:v>
                </c:pt>
                <c:pt idx="14991">
                  <c:v>44281</c:v>
                </c:pt>
                <c:pt idx="14992">
                  <c:v>44022</c:v>
                </c:pt>
                <c:pt idx="14993">
                  <c:v>43762</c:v>
                </c:pt>
                <c:pt idx="14994">
                  <c:v>43503</c:v>
                </c:pt>
                <c:pt idx="14995">
                  <c:v>43244</c:v>
                </c:pt>
                <c:pt idx="14996">
                  <c:v>42985</c:v>
                </c:pt>
                <c:pt idx="14997">
                  <c:v>44758</c:v>
                </c:pt>
                <c:pt idx="14998">
                  <c:v>44499</c:v>
                </c:pt>
                <c:pt idx="14999">
                  <c:v>41908</c:v>
                </c:pt>
                <c:pt idx="15000">
                  <c:v>41649</c:v>
                </c:pt>
                <c:pt idx="15001">
                  <c:v>49199</c:v>
                </c:pt>
                <c:pt idx="15002">
                  <c:v>48930</c:v>
                </c:pt>
                <c:pt idx="15003">
                  <c:v>48122</c:v>
                </c:pt>
                <c:pt idx="15004">
                  <c:v>47583</c:v>
                </c:pt>
                <c:pt idx="15005">
                  <c:v>47313</c:v>
                </c:pt>
                <c:pt idx="15006">
                  <c:v>47044</c:v>
                </c:pt>
                <c:pt idx="15007">
                  <c:v>48156</c:v>
                </c:pt>
                <c:pt idx="15008">
                  <c:v>47887</c:v>
                </c:pt>
                <c:pt idx="15009">
                  <c:v>47617</c:v>
                </c:pt>
                <c:pt idx="15010">
                  <c:v>47348</c:v>
                </c:pt>
                <c:pt idx="15011">
                  <c:v>47079</c:v>
                </c:pt>
                <c:pt idx="15012">
                  <c:v>46809</c:v>
                </c:pt>
                <c:pt idx="15013">
                  <c:v>46540</c:v>
                </c:pt>
                <c:pt idx="15014">
                  <c:v>46270</c:v>
                </c:pt>
                <c:pt idx="15015">
                  <c:v>46001</c:v>
                </c:pt>
                <c:pt idx="15016">
                  <c:v>45732</c:v>
                </c:pt>
                <c:pt idx="15017">
                  <c:v>45462</c:v>
                </c:pt>
                <c:pt idx="15018">
                  <c:v>47113</c:v>
                </c:pt>
                <c:pt idx="15019">
                  <c:v>46844</c:v>
                </c:pt>
                <c:pt idx="15020">
                  <c:v>46574</c:v>
                </c:pt>
                <c:pt idx="15021">
                  <c:v>46305</c:v>
                </c:pt>
                <c:pt idx="15022">
                  <c:v>46036</c:v>
                </c:pt>
                <c:pt idx="15023">
                  <c:v>45766</c:v>
                </c:pt>
                <c:pt idx="15024">
                  <c:v>45497</c:v>
                </c:pt>
                <c:pt idx="15025">
                  <c:v>45227</c:v>
                </c:pt>
                <c:pt idx="15026">
                  <c:v>44958</c:v>
                </c:pt>
                <c:pt idx="15027">
                  <c:v>44689</c:v>
                </c:pt>
                <c:pt idx="15028">
                  <c:v>44419</c:v>
                </c:pt>
                <c:pt idx="15029">
                  <c:v>44150</c:v>
                </c:pt>
                <c:pt idx="15030">
                  <c:v>43881</c:v>
                </c:pt>
                <c:pt idx="15031">
                  <c:v>45801</c:v>
                </c:pt>
                <c:pt idx="15032">
                  <c:v>45532</c:v>
                </c:pt>
                <c:pt idx="15033">
                  <c:v>45262</c:v>
                </c:pt>
                <c:pt idx="15034">
                  <c:v>44993</c:v>
                </c:pt>
                <c:pt idx="15035">
                  <c:v>44723</c:v>
                </c:pt>
                <c:pt idx="15036">
                  <c:v>44454</c:v>
                </c:pt>
                <c:pt idx="15037">
                  <c:v>44185</c:v>
                </c:pt>
                <c:pt idx="15038">
                  <c:v>43915</c:v>
                </c:pt>
                <c:pt idx="15039">
                  <c:v>43646</c:v>
                </c:pt>
                <c:pt idx="15040">
                  <c:v>43376</c:v>
                </c:pt>
                <c:pt idx="15041">
                  <c:v>43107</c:v>
                </c:pt>
                <c:pt idx="15042">
                  <c:v>42838</c:v>
                </c:pt>
                <c:pt idx="15043">
                  <c:v>42568</c:v>
                </c:pt>
                <c:pt idx="15044">
                  <c:v>42299</c:v>
                </c:pt>
                <c:pt idx="15045">
                  <c:v>44219</c:v>
                </c:pt>
                <c:pt idx="15046">
                  <c:v>43950</c:v>
                </c:pt>
                <c:pt idx="15047">
                  <c:v>41256</c:v>
                </c:pt>
                <c:pt idx="15048">
                  <c:v>40986</c:v>
                </c:pt>
                <c:pt idx="15049">
                  <c:v>48177</c:v>
                </c:pt>
                <c:pt idx="15050">
                  <c:v>47910</c:v>
                </c:pt>
                <c:pt idx="15051">
                  <c:v>47111</c:v>
                </c:pt>
                <c:pt idx="15052">
                  <c:v>46578</c:v>
                </c:pt>
                <c:pt idx="15053">
                  <c:v>46312</c:v>
                </c:pt>
                <c:pt idx="15054">
                  <c:v>46046</c:v>
                </c:pt>
                <c:pt idx="15055">
                  <c:v>47159</c:v>
                </c:pt>
                <c:pt idx="15056">
                  <c:v>46893</c:v>
                </c:pt>
                <c:pt idx="15057">
                  <c:v>46627</c:v>
                </c:pt>
                <c:pt idx="15058">
                  <c:v>46360</c:v>
                </c:pt>
                <c:pt idx="15059">
                  <c:v>46094</c:v>
                </c:pt>
                <c:pt idx="15060">
                  <c:v>45827</c:v>
                </c:pt>
                <c:pt idx="15061">
                  <c:v>45561</c:v>
                </c:pt>
                <c:pt idx="15062">
                  <c:v>45295</c:v>
                </c:pt>
                <c:pt idx="15063">
                  <c:v>45028</c:v>
                </c:pt>
                <c:pt idx="15064">
                  <c:v>44762</c:v>
                </c:pt>
                <c:pt idx="15065">
                  <c:v>44495</c:v>
                </c:pt>
                <c:pt idx="15066">
                  <c:v>46142</c:v>
                </c:pt>
                <c:pt idx="15067">
                  <c:v>45876</c:v>
                </c:pt>
                <c:pt idx="15068">
                  <c:v>45609</c:v>
                </c:pt>
                <c:pt idx="15069">
                  <c:v>45343</c:v>
                </c:pt>
                <c:pt idx="15070">
                  <c:v>45076</c:v>
                </c:pt>
                <c:pt idx="15071">
                  <c:v>44810</c:v>
                </c:pt>
                <c:pt idx="15072">
                  <c:v>44544</c:v>
                </c:pt>
                <c:pt idx="15073">
                  <c:v>44277</c:v>
                </c:pt>
                <c:pt idx="15074">
                  <c:v>44011</c:v>
                </c:pt>
                <c:pt idx="15075">
                  <c:v>43744</c:v>
                </c:pt>
                <c:pt idx="15076">
                  <c:v>43478</c:v>
                </c:pt>
                <c:pt idx="15077">
                  <c:v>43212</c:v>
                </c:pt>
                <c:pt idx="15078">
                  <c:v>42945</c:v>
                </c:pt>
                <c:pt idx="15079">
                  <c:v>44858</c:v>
                </c:pt>
                <c:pt idx="15080">
                  <c:v>44592</c:v>
                </c:pt>
                <c:pt idx="15081">
                  <c:v>44325</c:v>
                </c:pt>
                <c:pt idx="15082">
                  <c:v>44059</c:v>
                </c:pt>
                <c:pt idx="15083">
                  <c:v>43793</c:v>
                </c:pt>
                <c:pt idx="15084">
                  <c:v>43526</c:v>
                </c:pt>
                <c:pt idx="15085">
                  <c:v>43260</c:v>
                </c:pt>
                <c:pt idx="15086">
                  <c:v>42993</c:v>
                </c:pt>
                <c:pt idx="15087">
                  <c:v>42727</c:v>
                </c:pt>
                <c:pt idx="15088">
                  <c:v>42461</c:v>
                </c:pt>
                <c:pt idx="15089">
                  <c:v>42194</c:v>
                </c:pt>
                <c:pt idx="15090">
                  <c:v>41928</c:v>
                </c:pt>
                <c:pt idx="15091">
                  <c:v>41661</c:v>
                </c:pt>
                <c:pt idx="15092">
                  <c:v>41395</c:v>
                </c:pt>
                <c:pt idx="15093">
                  <c:v>43308</c:v>
                </c:pt>
                <c:pt idx="15094">
                  <c:v>43042</c:v>
                </c:pt>
                <c:pt idx="15095">
                  <c:v>40378</c:v>
                </c:pt>
                <c:pt idx="15096">
                  <c:v>40111</c:v>
                </c:pt>
                <c:pt idx="15097">
                  <c:v>45010</c:v>
                </c:pt>
                <c:pt idx="15098">
                  <c:v>44763</c:v>
                </c:pt>
                <c:pt idx="15099">
                  <c:v>44023</c:v>
                </c:pt>
                <c:pt idx="15100">
                  <c:v>43530</c:v>
                </c:pt>
                <c:pt idx="15101">
                  <c:v>43283</c:v>
                </c:pt>
                <c:pt idx="15102">
                  <c:v>43037</c:v>
                </c:pt>
                <c:pt idx="15103">
                  <c:v>44056</c:v>
                </c:pt>
                <c:pt idx="15104">
                  <c:v>43809</c:v>
                </c:pt>
                <c:pt idx="15105">
                  <c:v>43563</c:v>
                </c:pt>
                <c:pt idx="15106">
                  <c:v>43316</c:v>
                </c:pt>
                <c:pt idx="15107">
                  <c:v>43069</c:v>
                </c:pt>
                <c:pt idx="15108">
                  <c:v>42823</c:v>
                </c:pt>
                <c:pt idx="15109">
                  <c:v>42576</c:v>
                </c:pt>
                <c:pt idx="15110">
                  <c:v>42329</c:v>
                </c:pt>
                <c:pt idx="15111">
                  <c:v>42083</c:v>
                </c:pt>
                <c:pt idx="15112">
                  <c:v>41836</c:v>
                </c:pt>
                <c:pt idx="15113">
                  <c:v>41590</c:v>
                </c:pt>
                <c:pt idx="15114">
                  <c:v>43102</c:v>
                </c:pt>
                <c:pt idx="15115">
                  <c:v>42855</c:v>
                </c:pt>
                <c:pt idx="15116">
                  <c:v>42609</c:v>
                </c:pt>
                <c:pt idx="15117">
                  <c:v>42362</c:v>
                </c:pt>
                <c:pt idx="15118">
                  <c:v>42116</c:v>
                </c:pt>
                <c:pt idx="15119">
                  <c:v>41869</c:v>
                </c:pt>
                <c:pt idx="15120">
                  <c:v>41622</c:v>
                </c:pt>
                <c:pt idx="15121">
                  <c:v>41376</c:v>
                </c:pt>
                <c:pt idx="15122">
                  <c:v>41129</c:v>
                </c:pt>
                <c:pt idx="15123">
                  <c:v>40882</c:v>
                </c:pt>
                <c:pt idx="15124">
                  <c:v>40636</c:v>
                </c:pt>
                <c:pt idx="15125">
                  <c:v>40389</c:v>
                </c:pt>
                <c:pt idx="15126">
                  <c:v>40142</c:v>
                </c:pt>
                <c:pt idx="15127">
                  <c:v>41902</c:v>
                </c:pt>
                <c:pt idx="15128">
                  <c:v>41655</c:v>
                </c:pt>
                <c:pt idx="15129">
                  <c:v>41408</c:v>
                </c:pt>
                <c:pt idx="15130">
                  <c:v>41162</c:v>
                </c:pt>
                <c:pt idx="15131">
                  <c:v>40915</c:v>
                </c:pt>
                <c:pt idx="15132">
                  <c:v>40668</c:v>
                </c:pt>
                <c:pt idx="15133">
                  <c:v>40422</c:v>
                </c:pt>
                <c:pt idx="15134">
                  <c:v>40175</c:v>
                </c:pt>
                <c:pt idx="15135">
                  <c:v>39928</c:v>
                </c:pt>
                <c:pt idx="15136">
                  <c:v>39682</c:v>
                </c:pt>
                <c:pt idx="15137">
                  <c:v>39435</c:v>
                </c:pt>
                <c:pt idx="15138">
                  <c:v>39189</c:v>
                </c:pt>
                <c:pt idx="15139">
                  <c:v>38942</c:v>
                </c:pt>
                <c:pt idx="15140">
                  <c:v>38695</c:v>
                </c:pt>
                <c:pt idx="15141">
                  <c:v>40454</c:v>
                </c:pt>
                <c:pt idx="15142">
                  <c:v>40208</c:v>
                </c:pt>
                <c:pt idx="15143">
                  <c:v>37741</c:v>
                </c:pt>
                <c:pt idx="15144">
                  <c:v>37495</c:v>
                </c:pt>
                <c:pt idx="15145">
                  <c:v>46512</c:v>
                </c:pt>
                <c:pt idx="15146">
                  <c:v>46279</c:v>
                </c:pt>
                <c:pt idx="15147">
                  <c:v>46047</c:v>
                </c:pt>
                <c:pt idx="15148">
                  <c:v>45815</c:v>
                </c:pt>
                <c:pt idx="15149">
                  <c:v>45583</c:v>
                </c:pt>
                <c:pt idx="15150">
                  <c:v>45351</c:v>
                </c:pt>
                <c:pt idx="15151">
                  <c:v>45118</c:v>
                </c:pt>
                <c:pt idx="15152">
                  <c:v>44886</c:v>
                </c:pt>
                <c:pt idx="15153">
                  <c:v>44654</c:v>
                </c:pt>
                <c:pt idx="15154">
                  <c:v>45461</c:v>
                </c:pt>
                <c:pt idx="15155">
                  <c:v>45229</c:v>
                </c:pt>
                <c:pt idx="15156">
                  <c:v>44997</c:v>
                </c:pt>
                <c:pt idx="15157">
                  <c:v>44764</c:v>
                </c:pt>
                <c:pt idx="15158">
                  <c:v>44532</c:v>
                </c:pt>
                <c:pt idx="15159">
                  <c:v>44300</c:v>
                </c:pt>
                <c:pt idx="15160">
                  <c:v>44068</c:v>
                </c:pt>
                <c:pt idx="15161">
                  <c:v>43836</c:v>
                </c:pt>
                <c:pt idx="15162">
                  <c:v>43603</c:v>
                </c:pt>
                <c:pt idx="15163">
                  <c:v>43371</c:v>
                </c:pt>
                <c:pt idx="15164">
                  <c:v>43139</c:v>
                </c:pt>
                <c:pt idx="15165">
                  <c:v>42907</c:v>
                </c:pt>
                <c:pt idx="15166">
                  <c:v>44410</c:v>
                </c:pt>
                <c:pt idx="15167">
                  <c:v>44178</c:v>
                </c:pt>
                <c:pt idx="15168">
                  <c:v>43946</c:v>
                </c:pt>
                <c:pt idx="15169">
                  <c:v>43714</c:v>
                </c:pt>
                <c:pt idx="15170">
                  <c:v>43482</c:v>
                </c:pt>
                <c:pt idx="15171">
                  <c:v>43249</c:v>
                </c:pt>
                <c:pt idx="15172">
                  <c:v>43017</c:v>
                </c:pt>
                <c:pt idx="15173">
                  <c:v>42785</c:v>
                </c:pt>
                <c:pt idx="15174">
                  <c:v>42553</c:v>
                </c:pt>
                <c:pt idx="15175">
                  <c:v>42321</c:v>
                </c:pt>
                <c:pt idx="15176">
                  <c:v>42088</c:v>
                </c:pt>
                <c:pt idx="15177">
                  <c:v>41624</c:v>
                </c:pt>
                <c:pt idx="15178">
                  <c:v>41392</c:v>
                </c:pt>
                <c:pt idx="15179">
                  <c:v>43128</c:v>
                </c:pt>
                <c:pt idx="15180">
                  <c:v>42895</c:v>
                </c:pt>
                <c:pt idx="15181">
                  <c:v>42663</c:v>
                </c:pt>
                <c:pt idx="15182">
                  <c:v>42431</c:v>
                </c:pt>
                <c:pt idx="15183">
                  <c:v>42199</c:v>
                </c:pt>
                <c:pt idx="15184">
                  <c:v>41967</c:v>
                </c:pt>
                <c:pt idx="15185">
                  <c:v>41734</c:v>
                </c:pt>
                <c:pt idx="15186">
                  <c:v>40573</c:v>
                </c:pt>
                <c:pt idx="15187">
                  <c:v>40341</c:v>
                </c:pt>
                <c:pt idx="15188">
                  <c:v>40109</c:v>
                </c:pt>
                <c:pt idx="15189">
                  <c:v>41613</c:v>
                </c:pt>
                <c:pt idx="15190">
                  <c:v>41380</c:v>
                </c:pt>
                <c:pt idx="15191">
                  <c:v>48027</c:v>
                </c:pt>
                <c:pt idx="15192">
                  <c:v>47767</c:v>
                </c:pt>
                <c:pt idx="15193">
                  <c:v>47507</c:v>
                </c:pt>
                <c:pt idx="15194">
                  <c:v>47247</c:v>
                </c:pt>
                <c:pt idx="15195">
                  <c:v>46988</c:v>
                </c:pt>
                <c:pt idx="15196">
                  <c:v>46728</c:v>
                </c:pt>
                <c:pt idx="15197">
                  <c:v>46468</c:v>
                </c:pt>
                <c:pt idx="15198">
                  <c:v>46208</c:v>
                </c:pt>
                <c:pt idx="15199">
                  <c:v>45949</c:v>
                </c:pt>
                <c:pt idx="15200">
                  <c:v>46973</c:v>
                </c:pt>
                <c:pt idx="15201">
                  <c:v>46713</c:v>
                </c:pt>
                <c:pt idx="15202">
                  <c:v>46453</c:v>
                </c:pt>
                <c:pt idx="15203">
                  <c:v>46193</c:v>
                </c:pt>
                <c:pt idx="15204">
                  <c:v>45934</c:v>
                </c:pt>
                <c:pt idx="15205">
                  <c:v>45674</c:v>
                </c:pt>
                <c:pt idx="15206">
                  <c:v>45414</c:v>
                </c:pt>
                <c:pt idx="15207">
                  <c:v>45155</c:v>
                </c:pt>
                <c:pt idx="15208">
                  <c:v>44895</c:v>
                </c:pt>
                <c:pt idx="15209">
                  <c:v>44635</c:v>
                </c:pt>
                <c:pt idx="15210">
                  <c:v>44375</c:v>
                </c:pt>
                <c:pt idx="15211">
                  <c:v>44116</c:v>
                </c:pt>
                <c:pt idx="15212">
                  <c:v>45919</c:v>
                </c:pt>
                <c:pt idx="15213">
                  <c:v>45659</c:v>
                </c:pt>
                <c:pt idx="15214">
                  <c:v>45399</c:v>
                </c:pt>
                <c:pt idx="15215">
                  <c:v>45139</c:v>
                </c:pt>
                <c:pt idx="15216">
                  <c:v>44880</c:v>
                </c:pt>
                <c:pt idx="15217">
                  <c:v>44620</c:v>
                </c:pt>
                <c:pt idx="15218">
                  <c:v>44360</c:v>
                </c:pt>
                <c:pt idx="15219">
                  <c:v>44101</c:v>
                </c:pt>
                <c:pt idx="15220">
                  <c:v>43841</c:v>
                </c:pt>
                <c:pt idx="15221">
                  <c:v>43581</c:v>
                </c:pt>
                <c:pt idx="15222">
                  <c:v>43321</c:v>
                </c:pt>
                <c:pt idx="15223">
                  <c:v>42802</c:v>
                </c:pt>
                <c:pt idx="15224">
                  <c:v>42542</c:v>
                </c:pt>
                <c:pt idx="15225">
                  <c:v>44605</c:v>
                </c:pt>
                <c:pt idx="15226">
                  <c:v>44345</c:v>
                </c:pt>
                <c:pt idx="15227">
                  <c:v>44086</c:v>
                </c:pt>
                <c:pt idx="15228">
                  <c:v>43826</c:v>
                </c:pt>
                <c:pt idx="15229">
                  <c:v>43566</c:v>
                </c:pt>
                <c:pt idx="15230">
                  <c:v>43306</c:v>
                </c:pt>
                <c:pt idx="15231">
                  <c:v>43047</c:v>
                </c:pt>
                <c:pt idx="15232">
                  <c:v>41748</c:v>
                </c:pt>
                <c:pt idx="15233">
                  <c:v>41488</c:v>
                </c:pt>
                <c:pt idx="15234">
                  <c:v>41228</c:v>
                </c:pt>
                <c:pt idx="15235">
                  <c:v>43032</c:v>
                </c:pt>
                <c:pt idx="15236">
                  <c:v>42772</c:v>
                </c:pt>
                <c:pt idx="15237">
                  <c:v>47812</c:v>
                </c:pt>
                <c:pt idx="15238">
                  <c:v>47544</c:v>
                </c:pt>
                <c:pt idx="15239">
                  <c:v>47276</c:v>
                </c:pt>
                <c:pt idx="15240">
                  <c:v>47008</c:v>
                </c:pt>
                <c:pt idx="15241">
                  <c:v>46740</c:v>
                </c:pt>
                <c:pt idx="15242">
                  <c:v>46472</c:v>
                </c:pt>
                <c:pt idx="15243">
                  <c:v>46204</c:v>
                </c:pt>
                <c:pt idx="15244">
                  <c:v>45936</c:v>
                </c:pt>
                <c:pt idx="15245">
                  <c:v>45668</c:v>
                </c:pt>
                <c:pt idx="15246">
                  <c:v>46777</c:v>
                </c:pt>
                <c:pt idx="15247">
                  <c:v>46509</c:v>
                </c:pt>
                <c:pt idx="15248">
                  <c:v>46241</c:v>
                </c:pt>
                <c:pt idx="15249">
                  <c:v>45973</c:v>
                </c:pt>
                <c:pt idx="15250">
                  <c:v>45705</c:v>
                </c:pt>
                <c:pt idx="15251">
                  <c:v>45438</c:v>
                </c:pt>
                <c:pt idx="15252">
                  <c:v>45170</c:v>
                </c:pt>
                <c:pt idx="15253">
                  <c:v>44902</c:v>
                </c:pt>
                <c:pt idx="15254">
                  <c:v>44634</c:v>
                </c:pt>
                <c:pt idx="15255">
                  <c:v>44366</c:v>
                </c:pt>
                <c:pt idx="15256">
                  <c:v>44098</c:v>
                </c:pt>
                <c:pt idx="15257">
                  <c:v>43830</c:v>
                </c:pt>
                <c:pt idx="15258">
                  <c:v>45743</c:v>
                </c:pt>
                <c:pt idx="15259">
                  <c:v>45475</c:v>
                </c:pt>
                <c:pt idx="15260">
                  <c:v>45207</c:v>
                </c:pt>
                <c:pt idx="15261">
                  <c:v>44939</c:v>
                </c:pt>
                <c:pt idx="15262">
                  <c:v>44671</c:v>
                </c:pt>
                <c:pt idx="15263">
                  <c:v>44403</c:v>
                </c:pt>
                <c:pt idx="15264">
                  <c:v>44135</c:v>
                </c:pt>
                <c:pt idx="15265">
                  <c:v>43867</c:v>
                </c:pt>
                <c:pt idx="15266">
                  <c:v>43599</c:v>
                </c:pt>
                <c:pt idx="15267">
                  <c:v>43331</c:v>
                </c:pt>
                <c:pt idx="15268">
                  <c:v>43063</c:v>
                </c:pt>
                <c:pt idx="15269">
                  <c:v>42527</c:v>
                </c:pt>
                <c:pt idx="15270">
                  <c:v>42259</c:v>
                </c:pt>
                <c:pt idx="15271">
                  <c:v>44440</c:v>
                </c:pt>
                <c:pt idx="15272">
                  <c:v>44172</c:v>
                </c:pt>
                <c:pt idx="15273">
                  <c:v>43904</c:v>
                </c:pt>
                <c:pt idx="15274">
                  <c:v>43636</c:v>
                </c:pt>
                <c:pt idx="15275">
                  <c:v>43368</c:v>
                </c:pt>
                <c:pt idx="15276">
                  <c:v>43100</c:v>
                </c:pt>
                <c:pt idx="15277">
                  <c:v>42832</c:v>
                </c:pt>
                <c:pt idx="15278">
                  <c:v>41492</c:v>
                </c:pt>
                <c:pt idx="15279">
                  <c:v>41224</c:v>
                </c:pt>
                <c:pt idx="15280">
                  <c:v>40956</c:v>
                </c:pt>
                <c:pt idx="15281">
                  <c:v>42869</c:v>
                </c:pt>
                <c:pt idx="15282">
                  <c:v>42601</c:v>
                </c:pt>
                <c:pt idx="15283">
                  <c:v>47388</c:v>
                </c:pt>
                <c:pt idx="15284">
                  <c:v>47125</c:v>
                </c:pt>
                <c:pt idx="15285">
                  <c:v>46861</c:v>
                </c:pt>
                <c:pt idx="15286">
                  <c:v>46598</c:v>
                </c:pt>
                <c:pt idx="15287">
                  <c:v>46335</c:v>
                </c:pt>
                <c:pt idx="15288">
                  <c:v>46071</c:v>
                </c:pt>
                <c:pt idx="15289">
                  <c:v>45808</c:v>
                </c:pt>
                <c:pt idx="15290">
                  <c:v>45545</c:v>
                </c:pt>
                <c:pt idx="15291">
                  <c:v>45281</c:v>
                </c:pt>
                <c:pt idx="15292">
                  <c:v>46359</c:v>
                </c:pt>
                <c:pt idx="15293">
                  <c:v>46096</c:v>
                </c:pt>
                <c:pt idx="15294">
                  <c:v>45832</c:v>
                </c:pt>
                <c:pt idx="15295">
                  <c:v>45569</c:v>
                </c:pt>
                <c:pt idx="15296">
                  <c:v>45306</c:v>
                </c:pt>
                <c:pt idx="15297">
                  <c:v>45042</c:v>
                </c:pt>
                <c:pt idx="15298">
                  <c:v>44779</c:v>
                </c:pt>
                <c:pt idx="15299">
                  <c:v>44516</c:v>
                </c:pt>
                <c:pt idx="15300">
                  <c:v>44252</c:v>
                </c:pt>
                <c:pt idx="15301">
                  <c:v>43989</c:v>
                </c:pt>
                <c:pt idx="15302">
                  <c:v>43726</c:v>
                </c:pt>
                <c:pt idx="15303">
                  <c:v>43462</c:v>
                </c:pt>
                <c:pt idx="15304">
                  <c:v>45330</c:v>
                </c:pt>
                <c:pt idx="15305">
                  <c:v>45066</c:v>
                </c:pt>
                <c:pt idx="15306">
                  <c:v>44803</c:v>
                </c:pt>
                <c:pt idx="15307">
                  <c:v>44540</c:v>
                </c:pt>
                <c:pt idx="15308">
                  <c:v>44277</c:v>
                </c:pt>
                <c:pt idx="15309">
                  <c:v>44013</c:v>
                </c:pt>
                <c:pt idx="15310">
                  <c:v>43750</c:v>
                </c:pt>
                <c:pt idx="15311">
                  <c:v>43487</c:v>
                </c:pt>
                <c:pt idx="15312">
                  <c:v>43223</c:v>
                </c:pt>
                <c:pt idx="15313">
                  <c:v>42960</c:v>
                </c:pt>
                <c:pt idx="15314">
                  <c:v>42697</c:v>
                </c:pt>
                <c:pt idx="15315">
                  <c:v>42170</c:v>
                </c:pt>
                <c:pt idx="15316">
                  <c:v>41907</c:v>
                </c:pt>
                <c:pt idx="15317">
                  <c:v>44037</c:v>
                </c:pt>
                <c:pt idx="15318">
                  <c:v>43774</c:v>
                </c:pt>
                <c:pt idx="15319">
                  <c:v>43511</c:v>
                </c:pt>
                <c:pt idx="15320">
                  <c:v>43248</c:v>
                </c:pt>
                <c:pt idx="15321">
                  <c:v>42984</c:v>
                </c:pt>
                <c:pt idx="15322">
                  <c:v>42721</c:v>
                </c:pt>
                <c:pt idx="15323">
                  <c:v>42458</c:v>
                </c:pt>
                <c:pt idx="15324">
                  <c:v>41141</c:v>
                </c:pt>
                <c:pt idx="15325">
                  <c:v>40878</c:v>
                </c:pt>
                <c:pt idx="15326">
                  <c:v>40614</c:v>
                </c:pt>
                <c:pt idx="15327">
                  <c:v>42482</c:v>
                </c:pt>
                <c:pt idx="15328">
                  <c:v>42218</c:v>
                </c:pt>
                <c:pt idx="15329">
                  <c:v>45139</c:v>
                </c:pt>
                <c:pt idx="15330">
                  <c:v>44896</c:v>
                </c:pt>
                <c:pt idx="15331">
                  <c:v>44653</c:v>
                </c:pt>
                <c:pt idx="15332">
                  <c:v>44411</c:v>
                </c:pt>
                <c:pt idx="15333">
                  <c:v>44168</c:v>
                </c:pt>
                <c:pt idx="15334">
                  <c:v>43925</c:v>
                </c:pt>
                <c:pt idx="15335">
                  <c:v>43682</c:v>
                </c:pt>
                <c:pt idx="15336">
                  <c:v>43439</c:v>
                </c:pt>
                <c:pt idx="15337">
                  <c:v>43196</c:v>
                </c:pt>
                <c:pt idx="15338">
                  <c:v>44147</c:v>
                </c:pt>
                <c:pt idx="15339">
                  <c:v>43904</c:v>
                </c:pt>
                <c:pt idx="15340">
                  <c:v>43661</c:v>
                </c:pt>
                <c:pt idx="15341">
                  <c:v>43418</c:v>
                </c:pt>
                <c:pt idx="15342">
                  <c:v>43175</c:v>
                </c:pt>
                <c:pt idx="15343">
                  <c:v>42932</c:v>
                </c:pt>
                <c:pt idx="15344">
                  <c:v>42689</c:v>
                </c:pt>
                <c:pt idx="15345">
                  <c:v>42447</c:v>
                </c:pt>
                <c:pt idx="15346">
                  <c:v>42204</c:v>
                </c:pt>
                <c:pt idx="15347">
                  <c:v>41961</c:v>
                </c:pt>
                <c:pt idx="15348">
                  <c:v>41718</c:v>
                </c:pt>
                <c:pt idx="15349">
                  <c:v>41475</c:v>
                </c:pt>
                <c:pt idx="15350">
                  <c:v>43154</c:v>
                </c:pt>
                <c:pt idx="15351">
                  <c:v>42911</c:v>
                </c:pt>
                <c:pt idx="15352">
                  <c:v>42669</c:v>
                </c:pt>
                <c:pt idx="15353">
                  <c:v>42426</c:v>
                </c:pt>
                <c:pt idx="15354">
                  <c:v>42183</c:v>
                </c:pt>
                <c:pt idx="15355">
                  <c:v>41940</c:v>
                </c:pt>
                <c:pt idx="15356">
                  <c:v>41697</c:v>
                </c:pt>
                <c:pt idx="15357">
                  <c:v>41454</c:v>
                </c:pt>
                <c:pt idx="15358">
                  <c:v>41211</c:v>
                </c:pt>
                <c:pt idx="15359">
                  <c:v>40968</c:v>
                </c:pt>
                <c:pt idx="15360">
                  <c:v>40725</c:v>
                </c:pt>
                <c:pt idx="15361">
                  <c:v>40240</c:v>
                </c:pt>
                <c:pt idx="15362">
                  <c:v>39997</c:v>
                </c:pt>
                <c:pt idx="15363">
                  <c:v>41919</c:v>
                </c:pt>
                <c:pt idx="15364">
                  <c:v>41676</c:v>
                </c:pt>
                <c:pt idx="15365">
                  <c:v>41433</c:v>
                </c:pt>
                <c:pt idx="15366">
                  <c:v>41190</c:v>
                </c:pt>
                <c:pt idx="15367">
                  <c:v>40947</c:v>
                </c:pt>
                <c:pt idx="15368">
                  <c:v>40704</c:v>
                </c:pt>
                <c:pt idx="15369">
                  <c:v>40462</c:v>
                </c:pt>
                <c:pt idx="15370">
                  <c:v>39247</c:v>
                </c:pt>
                <c:pt idx="15371">
                  <c:v>39004</c:v>
                </c:pt>
                <c:pt idx="15372">
                  <c:v>38761</c:v>
                </c:pt>
                <c:pt idx="15373">
                  <c:v>40441</c:v>
                </c:pt>
                <c:pt idx="15374">
                  <c:v>40198</c:v>
                </c:pt>
                <c:pt idx="15375">
                  <c:v>47908</c:v>
                </c:pt>
                <c:pt idx="15376">
                  <c:v>47687</c:v>
                </c:pt>
                <c:pt idx="15377">
                  <c:v>46625</c:v>
                </c:pt>
                <c:pt idx="15378">
                  <c:v>46403</c:v>
                </c:pt>
                <c:pt idx="15379">
                  <c:v>45119</c:v>
                </c:pt>
                <c:pt idx="15380">
                  <c:v>49686</c:v>
                </c:pt>
                <c:pt idx="15381">
                  <c:v>49438</c:v>
                </c:pt>
                <c:pt idx="15382">
                  <c:v>48368</c:v>
                </c:pt>
                <c:pt idx="15383">
                  <c:v>48120</c:v>
                </c:pt>
                <c:pt idx="15384">
                  <c:v>46802</c:v>
                </c:pt>
                <c:pt idx="15385">
                  <c:v>49675</c:v>
                </c:pt>
                <c:pt idx="15386">
                  <c:v>49412</c:v>
                </c:pt>
                <c:pt idx="15387">
                  <c:v>48368</c:v>
                </c:pt>
                <c:pt idx="15388">
                  <c:v>48106</c:v>
                </c:pt>
                <c:pt idx="15389">
                  <c:v>46799</c:v>
                </c:pt>
                <c:pt idx="15390">
                  <c:v>49384</c:v>
                </c:pt>
                <c:pt idx="15391">
                  <c:v>49117</c:v>
                </c:pt>
                <c:pt idx="15392">
                  <c:v>48089</c:v>
                </c:pt>
                <c:pt idx="15393">
                  <c:v>47823</c:v>
                </c:pt>
                <c:pt idx="15394">
                  <c:v>46528</c:v>
                </c:pt>
                <c:pt idx="15395">
                  <c:v>47110</c:v>
                </c:pt>
                <c:pt idx="15396">
                  <c:v>46853</c:v>
                </c:pt>
                <c:pt idx="15397">
                  <c:v>45877</c:v>
                </c:pt>
                <c:pt idx="15398">
                  <c:v>45620</c:v>
                </c:pt>
                <c:pt idx="15399">
                  <c:v>44387</c:v>
                </c:pt>
                <c:pt idx="15400">
                  <c:v>48499</c:v>
                </c:pt>
                <c:pt idx="15401">
                  <c:v>48276</c:v>
                </c:pt>
                <c:pt idx="15402">
                  <c:v>47211</c:v>
                </c:pt>
                <c:pt idx="15403">
                  <c:v>46989</c:v>
                </c:pt>
                <c:pt idx="15404">
                  <c:v>45701</c:v>
                </c:pt>
                <c:pt idx="15405">
                  <c:v>44414</c:v>
                </c:pt>
                <c:pt idx="15406">
                  <c:v>50322</c:v>
                </c:pt>
                <c:pt idx="15407">
                  <c:v>50071</c:v>
                </c:pt>
                <c:pt idx="15408">
                  <c:v>49002</c:v>
                </c:pt>
                <c:pt idx="15409">
                  <c:v>48751</c:v>
                </c:pt>
                <c:pt idx="15410">
                  <c:v>47432</c:v>
                </c:pt>
                <c:pt idx="15411">
                  <c:v>46112</c:v>
                </c:pt>
                <c:pt idx="15412">
                  <c:v>50168</c:v>
                </c:pt>
                <c:pt idx="15413">
                  <c:v>49905</c:v>
                </c:pt>
                <c:pt idx="15414">
                  <c:v>48863</c:v>
                </c:pt>
                <c:pt idx="15415">
                  <c:v>48600</c:v>
                </c:pt>
                <c:pt idx="15416">
                  <c:v>47295</c:v>
                </c:pt>
                <c:pt idx="15417">
                  <c:v>45991</c:v>
                </c:pt>
                <c:pt idx="15418">
                  <c:v>49649</c:v>
                </c:pt>
                <c:pt idx="15419">
                  <c:v>49385</c:v>
                </c:pt>
                <c:pt idx="15420">
                  <c:v>48361</c:v>
                </c:pt>
                <c:pt idx="15421">
                  <c:v>48097</c:v>
                </c:pt>
                <c:pt idx="15422">
                  <c:v>46808</c:v>
                </c:pt>
                <c:pt idx="15423">
                  <c:v>45520</c:v>
                </c:pt>
                <c:pt idx="15424">
                  <c:v>47066</c:v>
                </c:pt>
                <c:pt idx="15425">
                  <c:v>46816</c:v>
                </c:pt>
                <c:pt idx="15426">
                  <c:v>45844</c:v>
                </c:pt>
                <c:pt idx="15427">
                  <c:v>45594</c:v>
                </c:pt>
                <c:pt idx="15428">
                  <c:v>44372</c:v>
                </c:pt>
                <c:pt idx="15429">
                  <c:v>43150</c:v>
                </c:pt>
                <c:pt idx="15430">
                  <c:v>48741</c:v>
                </c:pt>
                <c:pt idx="15431">
                  <c:v>48514</c:v>
                </c:pt>
                <c:pt idx="15432">
                  <c:v>47450</c:v>
                </c:pt>
                <c:pt idx="15433">
                  <c:v>47223</c:v>
                </c:pt>
                <c:pt idx="15434">
                  <c:v>45932</c:v>
                </c:pt>
                <c:pt idx="15435">
                  <c:v>44640</c:v>
                </c:pt>
                <c:pt idx="15436">
                  <c:v>50511</c:v>
                </c:pt>
                <c:pt idx="15437">
                  <c:v>50256</c:v>
                </c:pt>
                <c:pt idx="15438">
                  <c:v>49188</c:v>
                </c:pt>
                <c:pt idx="15439">
                  <c:v>48934</c:v>
                </c:pt>
                <c:pt idx="15440">
                  <c:v>47611</c:v>
                </c:pt>
                <c:pt idx="15441">
                  <c:v>46289</c:v>
                </c:pt>
                <c:pt idx="15442">
                  <c:v>50267</c:v>
                </c:pt>
                <c:pt idx="15443">
                  <c:v>50002</c:v>
                </c:pt>
                <c:pt idx="15444">
                  <c:v>48960</c:v>
                </c:pt>
                <c:pt idx="15445">
                  <c:v>48695</c:v>
                </c:pt>
                <c:pt idx="15446">
                  <c:v>47389</c:v>
                </c:pt>
                <c:pt idx="15447">
                  <c:v>46082</c:v>
                </c:pt>
                <c:pt idx="15448">
                  <c:v>49638</c:v>
                </c:pt>
                <c:pt idx="15449">
                  <c:v>49376</c:v>
                </c:pt>
                <c:pt idx="15450">
                  <c:v>48348</c:v>
                </c:pt>
                <c:pt idx="15451">
                  <c:v>48086</c:v>
                </c:pt>
                <c:pt idx="15452">
                  <c:v>46796</c:v>
                </c:pt>
                <c:pt idx="15453">
                  <c:v>45507</c:v>
                </c:pt>
                <c:pt idx="15454">
                  <c:v>46930</c:v>
                </c:pt>
                <c:pt idx="15455">
                  <c:v>46685</c:v>
                </c:pt>
                <c:pt idx="15456">
                  <c:v>45708</c:v>
                </c:pt>
                <c:pt idx="15457">
                  <c:v>45463</c:v>
                </c:pt>
                <c:pt idx="15458">
                  <c:v>44241</c:v>
                </c:pt>
                <c:pt idx="15459">
                  <c:v>43019</c:v>
                </c:pt>
                <c:pt idx="15460">
                  <c:v>48825</c:v>
                </c:pt>
                <c:pt idx="15461">
                  <c:v>48591</c:v>
                </c:pt>
                <c:pt idx="15462">
                  <c:v>47536</c:v>
                </c:pt>
                <c:pt idx="15463">
                  <c:v>47303</c:v>
                </c:pt>
                <c:pt idx="15464">
                  <c:v>46248</c:v>
                </c:pt>
                <c:pt idx="15465">
                  <c:v>46014</c:v>
                </c:pt>
                <c:pt idx="15466">
                  <c:v>50655</c:v>
                </c:pt>
                <c:pt idx="15467">
                  <c:v>50395</c:v>
                </c:pt>
                <c:pt idx="15468">
                  <c:v>49333</c:v>
                </c:pt>
                <c:pt idx="15469">
                  <c:v>49073</c:v>
                </c:pt>
                <c:pt idx="15470">
                  <c:v>48011</c:v>
                </c:pt>
                <c:pt idx="15471">
                  <c:v>47751</c:v>
                </c:pt>
                <c:pt idx="15472">
                  <c:v>50336</c:v>
                </c:pt>
                <c:pt idx="15473">
                  <c:v>50069</c:v>
                </c:pt>
                <c:pt idx="15474">
                  <c:v>49029</c:v>
                </c:pt>
                <c:pt idx="15475">
                  <c:v>48762</c:v>
                </c:pt>
                <c:pt idx="15476">
                  <c:v>47722</c:v>
                </c:pt>
                <c:pt idx="15477">
                  <c:v>47455</c:v>
                </c:pt>
                <c:pt idx="15478">
                  <c:v>49605</c:v>
                </c:pt>
                <c:pt idx="15479">
                  <c:v>49345</c:v>
                </c:pt>
                <c:pt idx="15480">
                  <c:v>48316</c:v>
                </c:pt>
                <c:pt idx="15481">
                  <c:v>48055</c:v>
                </c:pt>
                <c:pt idx="15482">
                  <c:v>47026</c:v>
                </c:pt>
                <c:pt idx="15483">
                  <c:v>46765</c:v>
                </c:pt>
                <c:pt idx="15484">
                  <c:v>46761</c:v>
                </c:pt>
                <c:pt idx="15485">
                  <c:v>46522</c:v>
                </c:pt>
                <c:pt idx="15486">
                  <c:v>45539</c:v>
                </c:pt>
                <c:pt idx="15487">
                  <c:v>45300</c:v>
                </c:pt>
                <c:pt idx="15488">
                  <c:v>44317</c:v>
                </c:pt>
                <c:pt idx="15489">
                  <c:v>44079</c:v>
                </c:pt>
                <c:pt idx="15490">
                  <c:v>48184</c:v>
                </c:pt>
                <c:pt idx="15491">
                  <c:v>47951</c:v>
                </c:pt>
                <c:pt idx="15492">
                  <c:v>47718</c:v>
                </c:pt>
                <c:pt idx="15493">
                  <c:v>46553</c:v>
                </c:pt>
                <c:pt idx="15494">
                  <c:v>46320</c:v>
                </c:pt>
                <c:pt idx="15495">
                  <c:v>46088</c:v>
                </c:pt>
                <c:pt idx="15496">
                  <c:v>47130</c:v>
                </c:pt>
                <c:pt idx="15497">
                  <c:v>46897</c:v>
                </c:pt>
                <c:pt idx="15498">
                  <c:v>46664</c:v>
                </c:pt>
                <c:pt idx="15499">
                  <c:v>46431</c:v>
                </c:pt>
                <c:pt idx="15500">
                  <c:v>46198</c:v>
                </c:pt>
                <c:pt idx="15501">
                  <c:v>45965</c:v>
                </c:pt>
                <c:pt idx="15502">
                  <c:v>45732</c:v>
                </c:pt>
                <c:pt idx="15503">
                  <c:v>45499</c:v>
                </c:pt>
                <c:pt idx="15504">
                  <c:v>45266</c:v>
                </c:pt>
                <c:pt idx="15505">
                  <c:v>45033</c:v>
                </c:pt>
                <c:pt idx="15506">
                  <c:v>44801</c:v>
                </c:pt>
                <c:pt idx="15507">
                  <c:v>44568</c:v>
                </c:pt>
                <c:pt idx="15508">
                  <c:v>45843</c:v>
                </c:pt>
                <c:pt idx="15509">
                  <c:v>45610</c:v>
                </c:pt>
                <c:pt idx="15510">
                  <c:v>45377</c:v>
                </c:pt>
                <c:pt idx="15511">
                  <c:v>45144</c:v>
                </c:pt>
                <c:pt idx="15512">
                  <c:v>44911</c:v>
                </c:pt>
                <c:pt idx="15513">
                  <c:v>44678</c:v>
                </c:pt>
                <c:pt idx="15514">
                  <c:v>44445</c:v>
                </c:pt>
                <c:pt idx="15515">
                  <c:v>44212</c:v>
                </c:pt>
                <c:pt idx="15516">
                  <c:v>43979</c:v>
                </c:pt>
                <c:pt idx="15517">
                  <c:v>43746</c:v>
                </c:pt>
                <c:pt idx="15518">
                  <c:v>43514</c:v>
                </c:pt>
                <c:pt idx="15519">
                  <c:v>43281</c:v>
                </c:pt>
                <c:pt idx="15520">
                  <c:v>43048</c:v>
                </c:pt>
                <c:pt idx="15521">
                  <c:v>44556</c:v>
                </c:pt>
                <c:pt idx="15522">
                  <c:v>44323</c:v>
                </c:pt>
                <c:pt idx="15523">
                  <c:v>44090</c:v>
                </c:pt>
                <c:pt idx="15524">
                  <c:v>43857</c:v>
                </c:pt>
                <c:pt idx="15525">
                  <c:v>43391</c:v>
                </c:pt>
                <c:pt idx="15526">
                  <c:v>42925</c:v>
                </c:pt>
                <c:pt idx="15527">
                  <c:v>42459</c:v>
                </c:pt>
                <c:pt idx="15528">
                  <c:v>42227</c:v>
                </c:pt>
                <c:pt idx="15529">
                  <c:v>41994</c:v>
                </c:pt>
                <c:pt idx="15530">
                  <c:v>41761</c:v>
                </c:pt>
                <c:pt idx="15531">
                  <c:v>49798</c:v>
                </c:pt>
                <c:pt idx="15532">
                  <c:v>49539</c:v>
                </c:pt>
                <c:pt idx="15533">
                  <c:v>49279</c:v>
                </c:pt>
                <c:pt idx="15534">
                  <c:v>47980</c:v>
                </c:pt>
                <c:pt idx="15535">
                  <c:v>47721</c:v>
                </c:pt>
                <c:pt idx="15536">
                  <c:v>47461</c:v>
                </c:pt>
                <c:pt idx="15537">
                  <c:v>48739</c:v>
                </c:pt>
                <c:pt idx="15538">
                  <c:v>48479</c:v>
                </c:pt>
                <c:pt idx="15539">
                  <c:v>48219</c:v>
                </c:pt>
                <c:pt idx="15540">
                  <c:v>47959</c:v>
                </c:pt>
                <c:pt idx="15541">
                  <c:v>47700</c:v>
                </c:pt>
                <c:pt idx="15542">
                  <c:v>47440</c:v>
                </c:pt>
                <c:pt idx="15543">
                  <c:v>47180</c:v>
                </c:pt>
                <c:pt idx="15544">
                  <c:v>46921</c:v>
                </c:pt>
                <c:pt idx="15545">
                  <c:v>46661</c:v>
                </c:pt>
                <c:pt idx="15546">
                  <c:v>46401</c:v>
                </c:pt>
                <c:pt idx="15547">
                  <c:v>46141</c:v>
                </c:pt>
                <c:pt idx="15548">
                  <c:v>45882</c:v>
                </c:pt>
                <c:pt idx="15549">
                  <c:v>47419</c:v>
                </c:pt>
                <c:pt idx="15550">
                  <c:v>47159</c:v>
                </c:pt>
                <c:pt idx="15551">
                  <c:v>46900</c:v>
                </c:pt>
                <c:pt idx="15552">
                  <c:v>46640</c:v>
                </c:pt>
                <c:pt idx="15553">
                  <c:v>46380</c:v>
                </c:pt>
                <c:pt idx="15554">
                  <c:v>46120</c:v>
                </c:pt>
                <c:pt idx="15555">
                  <c:v>45861</c:v>
                </c:pt>
                <c:pt idx="15556">
                  <c:v>45601</c:v>
                </c:pt>
                <c:pt idx="15557">
                  <c:v>45341</c:v>
                </c:pt>
                <c:pt idx="15558">
                  <c:v>45082</c:v>
                </c:pt>
                <c:pt idx="15559">
                  <c:v>44822</c:v>
                </c:pt>
                <c:pt idx="15560">
                  <c:v>44562</c:v>
                </c:pt>
                <c:pt idx="15561">
                  <c:v>44302</c:v>
                </c:pt>
                <c:pt idx="15562">
                  <c:v>46099</c:v>
                </c:pt>
                <c:pt idx="15563">
                  <c:v>45840</c:v>
                </c:pt>
                <c:pt idx="15564">
                  <c:v>45580</c:v>
                </c:pt>
                <c:pt idx="15565">
                  <c:v>45320</c:v>
                </c:pt>
                <c:pt idx="15566">
                  <c:v>44801</c:v>
                </c:pt>
                <c:pt idx="15567">
                  <c:v>44281</c:v>
                </c:pt>
                <c:pt idx="15568">
                  <c:v>43762</c:v>
                </c:pt>
                <c:pt idx="15569">
                  <c:v>43502</c:v>
                </c:pt>
                <c:pt idx="15570">
                  <c:v>43243</c:v>
                </c:pt>
                <c:pt idx="15571">
                  <c:v>42983</c:v>
                </c:pt>
                <c:pt idx="15572">
                  <c:v>49445</c:v>
                </c:pt>
                <c:pt idx="15573">
                  <c:v>49177</c:v>
                </c:pt>
                <c:pt idx="15574">
                  <c:v>48909</c:v>
                </c:pt>
                <c:pt idx="15575">
                  <c:v>47571</c:v>
                </c:pt>
                <c:pt idx="15576">
                  <c:v>47303</c:v>
                </c:pt>
                <c:pt idx="15577">
                  <c:v>47036</c:v>
                </c:pt>
                <c:pt idx="15578">
                  <c:v>48408</c:v>
                </c:pt>
                <c:pt idx="15579">
                  <c:v>48140</c:v>
                </c:pt>
                <c:pt idx="15580">
                  <c:v>47872</c:v>
                </c:pt>
                <c:pt idx="15581">
                  <c:v>47605</c:v>
                </c:pt>
                <c:pt idx="15582">
                  <c:v>47337</c:v>
                </c:pt>
                <c:pt idx="15583">
                  <c:v>47069</c:v>
                </c:pt>
                <c:pt idx="15584">
                  <c:v>46802</c:v>
                </c:pt>
                <c:pt idx="15585">
                  <c:v>46534</c:v>
                </c:pt>
                <c:pt idx="15586">
                  <c:v>46266</c:v>
                </c:pt>
                <c:pt idx="15587">
                  <c:v>45999</c:v>
                </c:pt>
                <c:pt idx="15588">
                  <c:v>45731</c:v>
                </c:pt>
                <c:pt idx="15589">
                  <c:v>45463</c:v>
                </c:pt>
                <c:pt idx="15590">
                  <c:v>47103</c:v>
                </c:pt>
                <c:pt idx="15591">
                  <c:v>46835</c:v>
                </c:pt>
                <c:pt idx="15592">
                  <c:v>46568</c:v>
                </c:pt>
                <c:pt idx="15593">
                  <c:v>46300</c:v>
                </c:pt>
                <c:pt idx="15594">
                  <c:v>46032</c:v>
                </c:pt>
                <c:pt idx="15595">
                  <c:v>45765</c:v>
                </c:pt>
                <c:pt idx="15596">
                  <c:v>45497</c:v>
                </c:pt>
                <c:pt idx="15597">
                  <c:v>45229</c:v>
                </c:pt>
                <c:pt idx="15598">
                  <c:v>44962</c:v>
                </c:pt>
                <c:pt idx="15599">
                  <c:v>44694</c:v>
                </c:pt>
                <c:pt idx="15600">
                  <c:v>44426</c:v>
                </c:pt>
                <c:pt idx="15601">
                  <c:v>44159</c:v>
                </c:pt>
                <c:pt idx="15602">
                  <c:v>43891</c:v>
                </c:pt>
                <c:pt idx="15603">
                  <c:v>45798</c:v>
                </c:pt>
                <c:pt idx="15604">
                  <c:v>45531</c:v>
                </c:pt>
                <c:pt idx="15605">
                  <c:v>45263</c:v>
                </c:pt>
                <c:pt idx="15606">
                  <c:v>44995</c:v>
                </c:pt>
                <c:pt idx="15607">
                  <c:v>44460</c:v>
                </c:pt>
                <c:pt idx="15608">
                  <c:v>43925</c:v>
                </c:pt>
                <c:pt idx="15609">
                  <c:v>43389</c:v>
                </c:pt>
                <c:pt idx="15610">
                  <c:v>43122</c:v>
                </c:pt>
                <c:pt idx="15611">
                  <c:v>42854</c:v>
                </c:pt>
                <c:pt idx="15612">
                  <c:v>42586</c:v>
                </c:pt>
                <c:pt idx="15613">
                  <c:v>48794</c:v>
                </c:pt>
                <c:pt idx="15614">
                  <c:v>48531</c:v>
                </c:pt>
                <c:pt idx="15615">
                  <c:v>48268</c:v>
                </c:pt>
                <c:pt idx="15616">
                  <c:v>46954</c:v>
                </c:pt>
                <c:pt idx="15617">
                  <c:v>46691</c:v>
                </c:pt>
                <c:pt idx="15618">
                  <c:v>46429</c:v>
                </c:pt>
                <c:pt idx="15619">
                  <c:v>47769</c:v>
                </c:pt>
                <c:pt idx="15620">
                  <c:v>47506</c:v>
                </c:pt>
                <c:pt idx="15621">
                  <c:v>47243</c:v>
                </c:pt>
                <c:pt idx="15622">
                  <c:v>46980</c:v>
                </c:pt>
                <c:pt idx="15623">
                  <c:v>46717</c:v>
                </c:pt>
                <c:pt idx="15624">
                  <c:v>46454</c:v>
                </c:pt>
                <c:pt idx="15625">
                  <c:v>46192</c:v>
                </c:pt>
                <c:pt idx="15626">
                  <c:v>45929</c:v>
                </c:pt>
                <c:pt idx="15627">
                  <c:v>45666</c:v>
                </c:pt>
                <c:pt idx="15628">
                  <c:v>45403</c:v>
                </c:pt>
                <c:pt idx="15629">
                  <c:v>45140</c:v>
                </c:pt>
                <c:pt idx="15630">
                  <c:v>44878</c:v>
                </c:pt>
                <c:pt idx="15631">
                  <c:v>46480</c:v>
                </c:pt>
                <c:pt idx="15632">
                  <c:v>46217</c:v>
                </c:pt>
                <c:pt idx="15633">
                  <c:v>45955</c:v>
                </c:pt>
                <c:pt idx="15634">
                  <c:v>45692</c:v>
                </c:pt>
                <c:pt idx="15635">
                  <c:v>45429</c:v>
                </c:pt>
                <c:pt idx="15636">
                  <c:v>45166</c:v>
                </c:pt>
                <c:pt idx="15637">
                  <c:v>44903</c:v>
                </c:pt>
                <c:pt idx="15638">
                  <c:v>44641</c:v>
                </c:pt>
                <c:pt idx="15639">
                  <c:v>44378</c:v>
                </c:pt>
                <c:pt idx="15640">
                  <c:v>44115</c:v>
                </c:pt>
                <c:pt idx="15641">
                  <c:v>43852</c:v>
                </c:pt>
                <c:pt idx="15642">
                  <c:v>43589</c:v>
                </c:pt>
                <c:pt idx="15643">
                  <c:v>43327</c:v>
                </c:pt>
                <c:pt idx="15644">
                  <c:v>45192</c:v>
                </c:pt>
                <c:pt idx="15645">
                  <c:v>44929</c:v>
                </c:pt>
                <c:pt idx="15646">
                  <c:v>44666</c:v>
                </c:pt>
                <c:pt idx="15647">
                  <c:v>44404</c:v>
                </c:pt>
                <c:pt idx="15648">
                  <c:v>43878</c:v>
                </c:pt>
                <c:pt idx="15649">
                  <c:v>43352</c:v>
                </c:pt>
                <c:pt idx="15650">
                  <c:v>42827</c:v>
                </c:pt>
                <c:pt idx="15651">
                  <c:v>42564</c:v>
                </c:pt>
                <c:pt idx="15652">
                  <c:v>42301</c:v>
                </c:pt>
                <c:pt idx="15653">
                  <c:v>42038</c:v>
                </c:pt>
                <c:pt idx="15654">
                  <c:v>46155</c:v>
                </c:pt>
                <c:pt idx="15655">
                  <c:v>45913</c:v>
                </c:pt>
                <c:pt idx="15656">
                  <c:v>45670</c:v>
                </c:pt>
                <c:pt idx="15657">
                  <c:v>44456</c:v>
                </c:pt>
                <c:pt idx="15658">
                  <c:v>44214</c:v>
                </c:pt>
                <c:pt idx="15659">
                  <c:v>43971</c:v>
                </c:pt>
                <c:pt idx="15660">
                  <c:v>45176</c:v>
                </c:pt>
                <c:pt idx="15661">
                  <c:v>44934</c:v>
                </c:pt>
                <c:pt idx="15662">
                  <c:v>44691</c:v>
                </c:pt>
                <c:pt idx="15663">
                  <c:v>44448</c:v>
                </c:pt>
                <c:pt idx="15664">
                  <c:v>44205</c:v>
                </c:pt>
                <c:pt idx="15665">
                  <c:v>43963</c:v>
                </c:pt>
                <c:pt idx="15666">
                  <c:v>43720</c:v>
                </c:pt>
                <c:pt idx="15667">
                  <c:v>43477</c:v>
                </c:pt>
                <c:pt idx="15668">
                  <c:v>43235</c:v>
                </c:pt>
                <c:pt idx="15669">
                  <c:v>42992</c:v>
                </c:pt>
                <c:pt idx="15670">
                  <c:v>42749</c:v>
                </c:pt>
                <c:pt idx="15671">
                  <c:v>42506</c:v>
                </c:pt>
                <c:pt idx="15672">
                  <c:v>43954</c:v>
                </c:pt>
                <c:pt idx="15673">
                  <c:v>43712</c:v>
                </c:pt>
                <c:pt idx="15674">
                  <c:v>43469</c:v>
                </c:pt>
                <c:pt idx="15675">
                  <c:v>43226</c:v>
                </c:pt>
                <c:pt idx="15676">
                  <c:v>42984</c:v>
                </c:pt>
                <c:pt idx="15677">
                  <c:v>42741</c:v>
                </c:pt>
                <c:pt idx="15678">
                  <c:v>42498</c:v>
                </c:pt>
                <c:pt idx="15679">
                  <c:v>42255</c:v>
                </c:pt>
                <c:pt idx="15680">
                  <c:v>42013</c:v>
                </c:pt>
                <c:pt idx="15681">
                  <c:v>41770</c:v>
                </c:pt>
                <c:pt idx="15682">
                  <c:v>41527</c:v>
                </c:pt>
                <c:pt idx="15683">
                  <c:v>41285</c:v>
                </c:pt>
                <c:pt idx="15684">
                  <c:v>41042</c:v>
                </c:pt>
                <c:pt idx="15685">
                  <c:v>42733</c:v>
                </c:pt>
                <c:pt idx="15686">
                  <c:v>42490</c:v>
                </c:pt>
                <c:pt idx="15687">
                  <c:v>42247</c:v>
                </c:pt>
                <c:pt idx="15688">
                  <c:v>42004</c:v>
                </c:pt>
                <c:pt idx="15689">
                  <c:v>41519</c:v>
                </c:pt>
                <c:pt idx="15690">
                  <c:v>41034</c:v>
                </c:pt>
                <c:pt idx="15691">
                  <c:v>40548</c:v>
                </c:pt>
                <c:pt idx="15692">
                  <c:v>40305</c:v>
                </c:pt>
                <c:pt idx="15693">
                  <c:v>40063</c:v>
                </c:pt>
                <c:pt idx="15694">
                  <c:v>39820</c:v>
                </c:pt>
                <c:pt idx="15695">
                  <c:v>48163</c:v>
                </c:pt>
                <c:pt idx="15696">
                  <c:v>47930</c:v>
                </c:pt>
                <c:pt idx="15697">
                  <c:v>47698</c:v>
                </c:pt>
                <c:pt idx="15698">
                  <c:v>47108</c:v>
                </c:pt>
                <c:pt idx="15699">
                  <c:v>46876</c:v>
                </c:pt>
                <c:pt idx="15700">
                  <c:v>46644</c:v>
                </c:pt>
                <c:pt idx="15701">
                  <c:v>46411</c:v>
                </c:pt>
                <c:pt idx="15702">
                  <c:v>46179</c:v>
                </c:pt>
                <c:pt idx="15703">
                  <c:v>45946</c:v>
                </c:pt>
                <c:pt idx="15704">
                  <c:v>45714</c:v>
                </c:pt>
                <c:pt idx="15705">
                  <c:v>45481</c:v>
                </c:pt>
                <c:pt idx="15706">
                  <c:v>45249</c:v>
                </c:pt>
                <c:pt idx="15707">
                  <c:v>45016</c:v>
                </c:pt>
                <c:pt idx="15708">
                  <c:v>44784</c:v>
                </c:pt>
                <c:pt idx="15709">
                  <c:v>44551</c:v>
                </c:pt>
                <c:pt idx="15710">
                  <c:v>45822</c:v>
                </c:pt>
                <c:pt idx="15711">
                  <c:v>45589</c:v>
                </c:pt>
                <c:pt idx="15712">
                  <c:v>45357</c:v>
                </c:pt>
                <c:pt idx="15713">
                  <c:v>45124</c:v>
                </c:pt>
                <c:pt idx="15714">
                  <c:v>44892</c:v>
                </c:pt>
                <c:pt idx="15715">
                  <c:v>44660</c:v>
                </c:pt>
                <c:pt idx="15716">
                  <c:v>44427</c:v>
                </c:pt>
                <c:pt idx="15717">
                  <c:v>44195</c:v>
                </c:pt>
                <c:pt idx="15718">
                  <c:v>43962</c:v>
                </c:pt>
                <c:pt idx="15719">
                  <c:v>43730</c:v>
                </c:pt>
                <c:pt idx="15720">
                  <c:v>43497</c:v>
                </c:pt>
                <c:pt idx="15721">
                  <c:v>43265</c:v>
                </c:pt>
                <c:pt idx="15722">
                  <c:v>43032</c:v>
                </c:pt>
                <c:pt idx="15723">
                  <c:v>44535</c:v>
                </c:pt>
                <c:pt idx="15724">
                  <c:v>44303</c:v>
                </c:pt>
                <c:pt idx="15725">
                  <c:v>44070</c:v>
                </c:pt>
                <c:pt idx="15726">
                  <c:v>43838</c:v>
                </c:pt>
                <c:pt idx="15727">
                  <c:v>42908</c:v>
                </c:pt>
                <c:pt idx="15728">
                  <c:v>42443</c:v>
                </c:pt>
                <c:pt idx="15729">
                  <c:v>42211</c:v>
                </c:pt>
                <c:pt idx="15730">
                  <c:v>41978</c:v>
                </c:pt>
                <c:pt idx="15731">
                  <c:v>41746</c:v>
                </c:pt>
                <c:pt idx="15732">
                  <c:v>49795</c:v>
                </c:pt>
                <c:pt idx="15733">
                  <c:v>49535</c:v>
                </c:pt>
                <c:pt idx="15734">
                  <c:v>49275</c:v>
                </c:pt>
                <c:pt idx="15735">
                  <c:v>48735</c:v>
                </c:pt>
                <c:pt idx="15736">
                  <c:v>48475</c:v>
                </c:pt>
                <c:pt idx="15737">
                  <c:v>48215</c:v>
                </c:pt>
                <c:pt idx="15738">
                  <c:v>47956</c:v>
                </c:pt>
                <c:pt idx="15739">
                  <c:v>47696</c:v>
                </c:pt>
                <c:pt idx="15740">
                  <c:v>47436</c:v>
                </c:pt>
                <c:pt idx="15741">
                  <c:v>47176</c:v>
                </c:pt>
                <c:pt idx="15742">
                  <c:v>46916</c:v>
                </c:pt>
                <c:pt idx="15743">
                  <c:v>46656</c:v>
                </c:pt>
                <c:pt idx="15744">
                  <c:v>46396</c:v>
                </c:pt>
                <c:pt idx="15745">
                  <c:v>46136</c:v>
                </c:pt>
                <c:pt idx="15746">
                  <c:v>45876</c:v>
                </c:pt>
                <c:pt idx="15747">
                  <c:v>47416</c:v>
                </c:pt>
                <c:pt idx="15748">
                  <c:v>47156</c:v>
                </c:pt>
                <c:pt idx="15749">
                  <c:v>46896</c:v>
                </c:pt>
                <c:pt idx="15750">
                  <c:v>46636</c:v>
                </c:pt>
                <c:pt idx="15751">
                  <c:v>46376</c:v>
                </c:pt>
                <c:pt idx="15752">
                  <c:v>46116</c:v>
                </c:pt>
                <c:pt idx="15753">
                  <c:v>45857</c:v>
                </c:pt>
                <c:pt idx="15754">
                  <c:v>45597</c:v>
                </c:pt>
                <c:pt idx="15755">
                  <c:v>45337</c:v>
                </c:pt>
                <c:pt idx="15756">
                  <c:v>45077</c:v>
                </c:pt>
                <c:pt idx="15757">
                  <c:v>44817</c:v>
                </c:pt>
                <c:pt idx="15758">
                  <c:v>44557</c:v>
                </c:pt>
                <c:pt idx="15759">
                  <c:v>44297</c:v>
                </c:pt>
                <c:pt idx="15760">
                  <c:v>46097</c:v>
                </c:pt>
                <c:pt idx="15761">
                  <c:v>45837</c:v>
                </c:pt>
                <c:pt idx="15762">
                  <c:v>45577</c:v>
                </c:pt>
                <c:pt idx="15763">
                  <c:v>45317</c:v>
                </c:pt>
                <c:pt idx="15764">
                  <c:v>44277</c:v>
                </c:pt>
                <c:pt idx="15765">
                  <c:v>43757</c:v>
                </c:pt>
                <c:pt idx="15766">
                  <c:v>43498</c:v>
                </c:pt>
                <c:pt idx="15767">
                  <c:v>43238</c:v>
                </c:pt>
                <c:pt idx="15768">
                  <c:v>42978</c:v>
                </c:pt>
                <c:pt idx="15769">
                  <c:v>49454</c:v>
                </c:pt>
                <c:pt idx="15770">
                  <c:v>49186</c:v>
                </c:pt>
                <c:pt idx="15771">
                  <c:v>48918</c:v>
                </c:pt>
                <c:pt idx="15772">
                  <c:v>48417</c:v>
                </c:pt>
                <c:pt idx="15773">
                  <c:v>48149</c:v>
                </c:pt>
                <c:pt idx="15774">
                  <c:v>47881</c:v>
                </c:pt>
                <c:pt idx="15775">
                  <c:v>47613</c:v>
                </c:pt>
                <c:pt idx="15776">
                  <c:v>47345</c:v>
                </c:pt>
                <c:pt idx="15777">
                  <c:v>47077</c:v>
                </c:pt>
                <c:pt idx="15778">
                  <c:v>46808</c:v>
                </c:pt>
                <c:pt idx="15779">
                  <c:v>46540</c:v>
                </c:pt>
                <c:pt idx="15780">
                  <c:v>46272</c:v>
                </c:pt>
                <c:pt idx="15781">
                  <c:v>46004</c:v>
                </c:pt>
                <c:pt idx="15782">
                  <c:v>45736</c:v>
                </c:pt>
                <c:pt idx="15783">
                  <c:v>45467</c:v>
                </c:pt>
                <c:pt idx="15784">
                  <c:v>47113</c:v>
                </c:pt>
                <c:pt idx="15785">
                  <c:v>46845</c:v>
                </c:pt>
                <c:pt idx="15786">
                  <c:v>46576</c:v>
                </c:pt>
                <c:pt idx="15787">
                  <c:v>46308</c:v>
                </c:pt>
                <c:pt idx="15788">
                  <c:v>46040</c:v>
                </c:pt>
                <c:pt idx="15789">
                  <c:v>45772</c:v>
                </c:pt>
                <c:pt idx="15790">
                  <c:v>45504</c:v>
                </c:pt>
                <c:pt idx="15791">
                  <c:v>45236</c:v>
                </c:pt>
                <c:pt idx="15792">
                  <c:v>44967</c:v>
                </c:pt>
                <c:pt idx="15793">
                  <c:v>44699</c:v>
                </c:pt>
                <c:pt idx="15794">
                  <c:v>44431</c:v>
                </c:pt>
                <c:pt idx="15795">
                  <c:v>44163</c:v>
                </c:pt>
                <c:pt idx="15796">
                  <c:v>43895</c:v>
                </c:pt>
                <c:pt idx="15797">
                  <c:v>45808</c:v>
                </c:pt>
                <c:pt idx="15798">
                  <c:v>45540</c:v>
                </c:pt>
                <c:pt idx="15799">
                  <c:v>45272</c:v>
                </c:pt>
                <c:pt idx="15800">
                  <c:v>45004</c:v>
                </c:pt>
                <c:pt idx="15801">
                  <c:v>43931</c:v>
                </c:pt>
                <c:pt idx="15802">
                  <c:v>43395</c:v>
                </c:pt>
                <c:pt idx="15803">
                  <c:v>43126</c:v>
                </c:pt>
                <c:pt idx="15804">
                  <c:v>42858</c:v>
                </c:pt>
                <c:pt idx="15805">
                  <c:v>42590</c:v>
                </c:pt>
                <c:pt idx="15806">
                  <c:v>48815</c:v>
                </c:pt>
                <c:pt idx="15807">
                  <c:v>48551</c:v>
                </c:pt>
                <c:pt idx="15808">
                  <c:v>48288</c:v>
                </c:pt>
                <c:pt idx="15809">
                  <c:v>47790</c:v>
                </c:pt>
                <c:pt idx="15810">
                  <c:v>47526</c:v>
                </c:pt>
                <c:pt idx="15811">
                  <c:v>47263</c:v>
                </c:pt>
                <c:pt idx="15812">
                  <c:v>46999</c:v>
                </c:pt>
                <c:pt idx="15813">
                  <c:v>46736</c:v>
                </c:pt>
                <c:pt idx="15814">
                  <c:v>46472</c:v>
                </c:pt>
                <c:pt idx="15815">
                  <c:v>46208</c:v>
                </c:pt>
                <c:pt idx="15816">
                  <c:v>45945</c:v>
                </c:pt>
                <c:pt idx="15817">
                  <c:v>45681</c:v>
                </c:pt>
                <c:pt idx="15818">
                  <c:v>45418</c:v>
                </c:pt>
                <c:pt idx="15819">
                  <c:v>45154</c:v>
                </c:pt>
                <c:pt idx="15820">
                  <c:v>44891</c:v>
                </c:pt>
                <c:pt idx="15821">
                  <c:v>46501</c:v>
                </c:pt>
                <c:pt idx="15822">
                  <c:v>46238</c:v>
                </c:pt>
                <c:pt idx="15823">
                  <c:v>45974</c:v>
                </c:pt>
                <c:pt idx="15824">
                  <c:v>45711</c:v>
                </c:pt>
                <c:pt idx="15825">
                  <c:v>45447</c:v>
                </c:pt>
                <c:pt idx="15826">
                  <c:v>45184</c:v>
                </c:pt>
                <c:pt idx="15827">
                  <c:v>44920</c:v>
                </c:pt>
                <c:pt idx="15828">
                  <c:v>44656</c:v>
                </c:pt>
                <c:pt idx="15829">
                  <c:v>44393</c:v>
                </c:pt>
                <c:pt idx="15830">
                  <c:v>44129</c:v>
                </c:pt>
                <c:pt idx="15831">
                  <c:v>43866</c:v>
                </c:pt>
                <c:pt idx="15832">
                  <c:v>43602</c:v>
                </c:pt>
                <c:pt idx="15833">
                  <c:v>43339</c:v>
                </c:pt>
                <c:pt idx="15834">
                  <c:v>45213</c:v>
                </c:pt>
                <c:pt idx="15835">
                  <c:v>44949</c:v>
                </c:pt>
                <c:pt idx="15836">
                  <c:v>44686</c:v>
                </c:pt>
                <c:pt idx="15837">
                  <c:v>44422</c:v>
                </c:pt>
                <c:pt idx="15838">
                  <c:v>43368</c:v>
                </c:pt>
                <c:pt idx="15839">
                  <c:v>42841</c:v>
                </c:pt>
                <c:pt idx="15840">
                  <c:v>42577</c:v>
                </c:pt>
                <c:pt idx="15841">
                  <c:v>42314</c:v>
                </c:pt>
                <c:pt idx="15842">
                  <c:v>42050</c:v>
                </c:pt>
                <c:pt idx="15843">
                  <c:v>46178</c:v>
                </c:pt>
                <c:pt idx="15844">
                  <c:v>45934</c:v>
                </c:pt>
                <c:pt idx="15845">
                  <c:v>45691</c:v>
                </c:pt>
                <c:pt idx="15846">
                  <c:v>45199</c:v>
                </c:pt>
                <c:pt idx="15847">
                  <c:v>44955</c:v>
                </c:pt>
                <c:pt idx="15848">
                  <c:v>44712</c:v>
                </c:pt>
                <c:pt idx="15849">
                  <c:v>44469</c:v>
                </c:pt>
                <c:pt idx="15850">
                  <c:v>44226</c:v>
                </c:pt>
                <c:pt idx="15851">
                  <c:v>43982</c:v>
                </c:pt>
                <c:pt idx="15852">
                  <c:v>43739</c:v>
                </c:pt>
                <c:pt idx="15853">
                  <c:v>43496</c:v>
                </c:pt>
                <c:pt idx="15854">
                  <c:v>43252</c:v>
                </c:pt>
                <c:pt idx="15855">
                  <c:v>43009</c:v>
                </c:pt>
                <c:pt idx="15856">
                  <c:v>42766</c:v>
                </c:pt>
                <c:pt idx="15857">
                  <c:v>42523</c:v>
                </c:pt>
                <c:pt idx="15858">
                  <c:v>43976</c:v>
                </c:pt>
                <c:pt idx="15859">
                  <c:v>43733</c:v>
                </c:pt>
                <c:pt idx="15860">
                  <c:v>43490</c:v>
                </c:pt>
                <c:pt idx="15861">
                  <c:v>43247</c:v>
                </c:pt>
                <c:pt idx="15862">
                  <c:v>43003</c:v>
                </c:pt>
                <c:pt idx="15863">
                  <c:v>42760</c:v>
                </c:pt>
                <c:pt idx="15864">
                  <c:v>42517</c:v>
                </c:pt>
                <c:pt idx="15865">
                  <c:v>42274</c:v>
                </c:pt>
                <c:pt idx="15866">
                  <c:v>42030</c:v>
                </c:pt>
                <c:pt idx="15867">
                  <c:v>41787</c:v>
                </c:pt>
                <c:pt idx="15868">
                  <c:v>41544</c:v>
                </c:pt>
                <c:pt idx="15869">
                  <c:v>41300</c:v>
                </c:pt>
                <c:pt idx="15870">
                  <c:v>41057</c:v>
                </c:pt>
                <c:pt idx="15871">
                  <c:v>42754</c:v>
                </c:pt>
                <c:pt idx="15872">
                  <c:v>42511</c:v>
                </c:pt>
                <c:pt idx="15873">
                  <c:v>42268</c:v>
                </c:pt>
                <c:pt idx="15874">
                  <c:v>42024</c:v>
                </c:pt>
                <c:pt idx="15875">
                  <c:v>41051</c:v>
                </c:pt>
                <c:pt idx="15876">
                  <c:v>40565</c:v>
                </c:pt>
                <c:pt idx="15877">
                  <c:v>40321</c:v>
                </c:pt>
                <c:pt idx="15878">
                  <c:v>40078</c:v>
                </c:pt>
                <c:pt idx="15879">
                  <c:v>39835</c:v>
                </c:pt>
                <c:pt idx="15880">
                  <c:v>49324</c:v>
                </c:pt>
                <c:pt idx="15881">
                  <c:v>49096</c:v>
                </c:pt>
                <c:pt idx="15882">
                  <c:v>48868</c:v>
                </c:pt>
                <c:pt idx="15883">
                  <c:v>48640</c:v>
                </c:pt>
                <c:pt idx="15884">
                  <c:v>48412</c:v>
                </c:pt>
                <c:pt idx="15885">
                  <c:v>48184</c:v>
                </c:pt>
                <c:pt idx="15886">
                  <c:v>47728</c:v>
                </c:pt>
                <c:pt idx="15887">
                  <c:v>47500</c:v>
                </c:pt>
                <c:pt idx="15888">
                  <c:v>48684</c:v>
                </c:pt>
                <c:pt idx="15889">
                  <c:v>48456</c:v>
                </c:pt>
                <c:pt idx="15890">
                  <c:v>48228</c:v>
                </c:pt>
                <c:pt idx="15891">
                  <c:v>48000</c:v>
                </c:pt>
                <c:pt idx="15892">
                  <c:v>47772</c:v>
                </c:pt>
                <c:pt idx="15893">
                  <c:v>47544</c:v>
                </c:pt>
                <c:pt idx="15894">
                  <c:v>47317</c:v>
                </c:pt>
                <c:pt idx="15895">
                  <c:v>47089</c:v>
                </c:pt>
                <c:pt idx="15896">
                  <c:v>46861</c:v>
                </c:pt>
                <c:pt idx="15897">
                  <c:v>46633</c:v>
                </c:pt>
                <c:pt idx="15898">
                  <c:v>46405</c:v>
                </c:pt>
                <c:pt idx="15899">
                  <c:v>46177</c:v>
                </c:pt>
                <c:pt idx="15900">
                  <c:v>45949</c:v>
                </c:pt>
                <c:pt idx="15901">
                  <c:v>45721</c:v>
                </c:pt>
                <c:pt idx="15902">
                  <c:v>47361</c:v>
                </c:pt>
                <c:pt idx="15903">
                  <c:v>47133</c:v>
                </c:pt>
                <c:pt idx="15904">
                  <c:v>46905</c:v>
                </c:pt>
                <c:pt idx="15905">
                  <c:v>46677</c:v>
                </c:pt>
                <c:pt idx="15906">
                  <c:v>46449</c:v>
                </c:pt>
                <c:pt idx="15907">
                  <c:v>46221</c:v>
                </c:pt>
                <c:pt idx="15908">
                  <c:v>45993</c:v>
                </c:pt>
                <c:pt idx="15909">
                  <c:v>45765</c:v>
                </c:pt>
                <c:pt idx="15910">
                  <c:v>45537</c:v>
                </c:pt>
                <c:pt idx="15911">
                  <c:v>45309</c:v>
                </c:pt>
                <c:pt idx="15912">
                  <c:v>45082</c:v>
                </c:pt>
                <c:pt idx="15913">
                  <c:v>44854</c:v>
                </c:pt>
                <c:pt idx="15914">
                  <c:v>44626</c:v>
                </c:pt>
                <c:pt idx="15915">
                  <c:v>44398</c:v>
                </c:pt>
                <c:pt idx="15916">
                  <c:v>46037</c:v>
                </c:pt>
                <c:pt idx="15917">
                  <c:v>45809</c:v>
                </c:pt>
                <c:pt idx="15918">
                  <c:v>45582</c:v>
                </c:pt>
                <c:pt idx="15919">
                  <c:v>45354</c:v>
                </c:pt>
                <c:pt idx="15920">
                  <c:v>45126</c:v>
                </c:pt>
                <c:pt idx="15921">
                  <c:v>44898</c:v>
                </c:pt>
                <c:pt idx="15922">
                  <c:v>44670</c:v>
                </c:pt>
                <c:pt idx="15923">
                  <c:v>44442</c:v>
                </c:pt>
                <c:pt idx="15924">
                  <c:v>44214</c:v>
                </c:pt>
                <c:pt idx="15925">
                  <c:v>43986</c:v>
                </c:pt>
                <c:pt idx="15926">
                  <c:v>43758</c:v>
                </c:pt>
                <c:pt idx="15927">
                  <c:v>43530</c:v>
                </c:pt>
                <c:pt idx="15928">
                  <c:v>43302</c:v>
                </c:pt>
                <c:pt idx="15929">
                  <c:v>43074</c:v>
                </c:pt>
                <c:pt idx="15930">
                  <c:v>42847</c:v>
                </c:pt>
                <c:pt idx="15931">
                  <c:v>42619</c:v>
                </c:pt>
                <c:pt idx="15932">
                  <c:v>44942</c:v>
                </c:pt>
                <c:pt idx="15933">
                  <c:v>44714</c:v>
                </c:pt>
                <c:pt idx="15934">
                  <c:v>43847</c:v>
                </c:pt>
                <c:pt idx="15935">
                  <c:v>43619</c:v>
                </c:pt>
                <c:pt idx="15936">
                  <c:v>51034</c:v>
                </c:pt>
                <c:pt idx="15937">
                  <c:v>50773</c:v>
                </c:pt>
                <c:pt idx="15938">
                  <c:v>50513</c:v>
                </c:pt>
                <c:pt idx="15939">
                  <c:v>50252</c:v>
                </c:pt>
                <c:pt idx="15940">
                  <c:v>49992</c:v>
                </c:pt>
                <c:pt idx="15941">
                  <c:v>49731</c:v>
                </c:pt>
                <c:pt idx="15942">
                  <c:v>49210</c:v>
                </c:pt>
                <c:pt idx="15943">
                  <c:v>48949</c:v>
                </c:pt>
                <c:pt idx="15944">
                  <c:v>50460</c:v>
                </c:pt>
                <c:pt idx="15945">
                  <c:v>50200</c:v>
                </c:pt>
                <c:pt idx="15946">
                  <c:v>49939</c:v>
                </c:pt>
                <c:pt idx="15947">
                  <c:v>49679</c:v>
                </c:pt>
                <c:pt idx="15948">
                  <c:v>49418</c:v>
                </c:pt>
                <c:pt idx="15949">
                  <c:v>49157</c:v>
                </c:pt>
                <c:pt idx="15950">
                  <c:v>48897</c:v>
                </c:pt>
                <c:pt idx="15951">
                  <c:v>48636</c:v>
                </c:pt>
                <c:pt idx="15952">
                  <c:v>48376</c:v>
                </c:pt>
                <c:pt idx="15953">
                  <c:v>48115</c:v>
                </c:pt>
                <c:pt idx="15954">
                  <c:v>47855</c:v>
                </c:pt>
                <c:pt idx="15955">
                  <c:v>47594</c:v>
                </c:pt>
                <c:pt idx="15956">
                  <c:v>47334</c:v>
                </c:pt>
                <c:pt idx="15957">
                  <c:v>47073</c:v>
                </c:pt>
                <c:pt idx="15958">
                  <c:v>49105</c:v>
                </c:pt>
                <c:pt idx="15959">
                  <c:v>48844</c:v>
                </c:pt>
                <c:pt idx="15960">
                  <c:v>48584</c:v>
                </c:pt>
                <c:pt idx="15961">
                  <c:v>48323</c:v>
                </c:pt>
                <c:pt idx="15962">
                  <c:v>48063</c:v>
                </c:pt>
                <c:pt idx="15963">
                  <c:v>47802</c:v>
                </c:pt>
                <c:pt idx="15964">
                  <c:v>47541</c:v>
                </c:pt>
                <c:pt idx="15965">
                  <c:v>47281</c:v>
                </c:pt>
                <c:pt idx="15966">
                  <c:v>47020</c:v>
                </c:pt>
                <c:pt idx="15967">
                  <c:v>46760</c:v>
                </c:pt>
                <c:pt idx="15968">
                  <c:v>46499</c:v>
                </c:pt>
                <c:pt idx="15969">
                  <c:v>46239</c:v>
                </c:pt>
                <c:pt idx="15970">
                  <c:v>45978</c:v>
                </c:pt>
                <c:pt idx="15971">
                  <c:v>45718</c:v>
                </c:pt>
                <c:pt idx="15972">
                  <c:v>47749</c:v>
                </c:pt>
                <c:pt idx="15973">
                  <c:v>47489</c:v>
                </c:pt>
                <c:pt idx="15974">
                  <c:v>47228</c:v>
                </c:pt>
                <c:pt idx="15975">
                  <c:v>46968</c:v>
                </c:pt>
                <c:pt idx="15976">
                  <c:v>46707</c:v>
                </c:pt>
                <c:pt idx="15977">
                  <c:v>46447</c:v>
                </c:pt>
                <c:pt idx="15978">
                  <c:v>46186</c:v>
                </c:pt>
                <c:pt idx="15979">
                  <c:v>45926</c:v>
                </c:pt>
                <c:pt idx="15980">
                  <c:v>45665</c:v>
                </c:pt>
                <c:pt idx="15981">
                  <c:v>45404</c:v>
                </c:pt>
                <c:pt idx="15982">
                  <c:v>45144</c:v>
                </c:pt>
                <c:pt idx="15983">
                  <c:v>44883</c:v>
                </c:pt>
                <c:pt idx="15984">
                  <c:v>44623</c:v>
                </c:pt>
                <c:pt idx="15985">
                  <c:v>44362</c:v>
                </c:pt>
                <c:pt idx="15986">
                  <c:v>44102</c:v>
                </c:pt>
                <c:pt idx="15987">
                  <c:v>43841</c:v>
                </c:pt>
                <c:pt idx="15988">
                  <c:v>46655</c:v>
                </c:pt>
                <c:pt idx="15989">
                  <c:v>46394</c:v>
                </c:pt>
                <c:pt idx="15990">
                  <c:v>45560</c:v>
                </c:pt>
                <c:pt idx="15991">
                  <c:v>45299</c:v>
                </c:pt>
                <c:pt idx="15992">
                  <c:v>50126</c:v>
                </c:pt>
                <c:pt idx="15993">
                  <c:v>49854</c:v>
                </c:pt>
                <c:pt idx="15994">
                  <c:v>49582</c:v>
                </c:pt>
                <c:pt idx="15995">
                  <c:v>49311</c:v>
                </c:pt>
                <c:pt idx="15996">
                  <c:v>49039</c:v>
                </c:pt>
                <c:pt idx="15997">
                  <c:v>48767</c:v>
                </c:pt>
                <c:pt idx="15998">
                  <c:v>48224</c:v>
                </c:pt>
                <c:pt idx="15999">
                  <c:v>47952</c:v>
                </c:pt>
                <c:pt idx="16000">
                  <c:v>49619</c:v>
                </c:pt>
                <c:pt idx="16001">
                  <c:v>49347</c:v>
                </c:pt>
                <c:pt idx="16002">
                  <c:v>49075</c:v>
                </c:pt>
                <c:pt idx="16003">
                  <c:v>48804</c:v>
                </c:pt>
                <c:pt idx="16004">
                  <c:v>48532</c:v>
                </c:pt>
                <c:pt idx="16005">
                  <c:v>48260</c:v>
                </c:pt>
                <c:pt idx="16006">
                  <c:v>47988</c:v>
                </c:pt>
                <c:pt idx="16007">
                  <c:v>47716</c:v>
                </c:pt>
                <c:pt idx="16008">
                  <c:v>47445</c:v>
                </c:pt>
                <c:pt idx="16009">
                  <c:v>47173</c:v>
                </c:pt>
                <c:pt idx="16010">
                  <c:v>46901</c:v>
                </c:pt>
                <c:pt idx="16011">
                  <c:v>46629</c:v>
                </c:pt>
                <c:pt idx="16012">
                  <c:v>46358</c:v>
                </c:pt>
                <c:pt idx="16013">
                  <c:v>46086</c:v>
                </c:pt>
                <c:pt idx="16014">
                  <c:v>48296</c:v>
                </c:pt>
                <c:pt idx="16015">
                  <c:v>48025</c:v>
                </c:pt>
                <c:pt idx="16016">
                  <c:v>47753</c:v>
                </c:pt>
                <c:pt idx="16017">
                  <c:v>47481</c:v>
                </c:pt>
                <c:pt idx="16018">
                  <c:v>47209</c:v>
                </c:pt>
                <c:pt idx="16019">
                  <c:v>46938</c:v>
                </c:pt>
                <c:pt idx="16020">
                  <c:v>46666</c:v>
                </c:pt>
                <c:pt idx="16021">
                  <c:v>46394</c:v>
                </c:pt>
                <c:pt idx="16022">
                  <c:v>46122</c:v>
                </c:pt>
                <c:pt idx="16023">
                  <c:v>45851</c:v>
                </c:pt>
                <c:pt idx="16024">
                  <c:v>45579</c:v>
                </c:pt>
                <c:pt idx="16025">
                  <c:v>45307</c:v>
                </c:pt>
                <c:pt idx="16026">
                  <c:v>45035</c:v>
                </c:pt>
                <c:pt idx="16027">
                  <c:v>44763</c:v>
                </c:pt>
                <c:pt idx="16028">
                  <c:v>46974</c:v>
                </c:pt>
                <c:pt idx="16029">
                  <c:v>46702</c:v>
                </c:pt>
                <c:pt idx="16030">
                  <c:v>46430</c:v>
                </c:pt>
                <c:pt idx="16031">
                  <c:v>46159</c:v>
                </c:pt>
                <c:pt idx="16032">
                  <c:v>45887</c:v>
                </c:pt>
                <c:pt idx="16033">
                  <c:v>45615</c:v>
                </c:pt>
                <c:pt idx="16034">
                  <c:v>45343</c:v>
                </c:pt>
                <c:pt idx="16035">
                  <c:v>45072</c:v>
                </c:pt>
                <c:pt idx="16036">
                  <c:v>44800</c:v>
                </c:pt>
                <c:pt idx="16037">
                  <c:v>44528</c:v>
                </c:pt>
                <c:pt idx="16038">
                  <c:v>44256</c:v>
                </c:pt>
                <c:pt idx="16039">
                  <c:v>43985</c:v>
                </c:pt>
                <c:pt idx="16040">
                  <c:v>43713</c:v>
                </c:pt>
                <c:pt idx="16041">
                  <c:v>43441</c:v>
                </c:pt>
                <c:pt idx="16042">
                  <c:v>43169</c:v>
                </c:pt>
                <c:pt idx="16043">
                  <c:v>42898</c:v>
                </c:pt>
                <c:pt idx="16044">
                  <c:v>45923</c:v>
                </c:pt>
                <c:pt idx="16045">
                  <c:v>45652</c:v>
                </c:pt>
                <c:pt idx="16046">
                  <c:v>44873</c:v>
                </c:pt>
                <c:pt idx="16047">
                  <c:v>44601</c:v>
                </c:pt>
                <c:pt idx="16048">
                  <c:v>48767</c:v>
                </c:pt>
                <c:pt idx="16049">
                  <c:v>48498</c:v>
                </c:pt>
                <c:pt idx="16050">
                  <c:v>48229</c:v>
                </c:pt>
                <c:pt idx="16051">
                  <c:v>47960</c:v>
                </c:pt>
                <c:pt idx="16052">
                  <c:v>47691</c:v>
                </c:pt>
                <c:pt idx="16053">
                  <c:v>47422</c:v>
                </c:pt>
                <c:pt idx="16054">
                  <c:v>46884</c:v>
                </c:pt>
                <c:pt idx="16055">
                  <c:v>46615</c:v>
                </c:pt>
                <c:pt idx="16056">
                  <c:v>48290</c:v>
                </c:pt>
                <c:pt idx="16057">
                  <c:v>48021</c:v>
                </c:pt>
                <c:pt idx="16058">
                  <c:v>47752</c:v>
                </c:pt>
                <c:pt idx="16059">
                  <c:v>47483</c:v>
                </c:pt>
                <c:pt idx="16060">
                  <c:v>47214</c:v>
                </c:pt>
                <c:pt idx="16061">
                  <c:v>46945</c:v>
                </c:pt>
                <c:pt idx="16062">
                  <c:v>46676</c:v>
                </c:pt>
                <c:pt idx="16063">
                  <c:v>46407</c:v>
                </c:pt>
                <c:pt idx="16064">
                  <c:v>46138</c:v>
                </c:pt>
                <c:pt idx="16065">
                  <c:v>45869</c:v>
                </c:pt>
                <c:pt idx="16066">
                  <c:v>45600</c:v>
                </c:pt>
                <c:pt idx="16067">
                  <c:v>45331</c:v>
                </c:pt>
                <c:pt idx="16068">
                  <c:v>45062</c:v>
                </c:pt>
                <c:pt idx="16069">
                  <c:v>44792</c:v>
                </c:pt>
                <c:pt idx="16070">
                  <c:v>47006</c:v>
                </c:pt>
                <c:pt idx="16071">
                  <c:v>46737</c:v>
                </c:pt>
                <c:pt idx="16072">
                  <c:v>46468</c:v>
                </c:pt>
                <c:pt idx="16073">
                  <c:v>46199</c:v>
                </c:pt>
                <c:pt idx="16074">
                  <c:v>45930</c:v>
                </c:pt>
                <c:pt idx="16075">
                  <c:v>45661</c:v>
                </c:pt>
                <c:pt idx="16076">
                  <c:v>45392</c:v>
                </c:pt>
                <c:pt idx="16077">
                  <c:v>45123</c:v>
                </c:pt>
                <c:pt idx="16078">
                  <c:v>44854</c:v>
                </c:pt>
                <c:pt idx="16079">
                  <c:v>44585</c:v>
                </c:pt>
                <c:pt idx="16080">
                  <c:v>44316</c:v>
                </c:pt>
                <c:pt idx="16081">
                  <c:v>44047</c:v>
                </c:pt>
                <c:pt idx="16082">
                  <c:v>43778</c:v>
                </c:pt>
                <c:pt idx="16083">
                  <c:v>43508</c:v>
                </c:pt>
                <c:pt idx="16084">
                  <c:v>45722</c:v>
                </c:pt>
                <c:pt idx="16085">
                  <c:v>45453</c:v>
                </c:pt>
                <c:pt idx="16086">
                  <c:v>45184</c:v>
                </c:pt>
                <c:pt idx="16087">
                  <c:v>44915</c:v>
                </c:pt>
                <c:pt idx="16088">
                  <c:v>44646</c:v>
                </c:pt>
                <c:pt idx="16089">
                  <c:v>44377</c:v>
                </c:pt>
                <c:pt idx="16090">
                  <c:v>44108</c:v>
                </c:pt>
                <c:pt idx="16091">
                  <c:v>43839</c:v>
                </c:pt>
                <c:pt idx="16092">
                  <c:v>43570</c:v>
                </c:pt>
                <c:pt idx="16093">
                  <c:v>43301</c:v>
                </c:pt>
                <c:pt idx="16094">
                  <c:v>43032</c:v>
                </c:pt>
                <c:pt idx="16095">
                  <c:v>42763</c:v>
                </c:pt>
                <c:pt idx="16096">
                  <c:v>42494</c:v>
                </c:pt>
                <c:pt idx="16097">
                  <c:v>42225</c:v>
                </c:pt>
                <c:pt idx="16098">
                  <c:v>41955</c:v>
                </c:pt>
                <c:pt idx="16099">
                  <c:v>41686</c:v>
                </c:pt>
                <c:pt idx="16100">
                  <c:v>44708</c:v>
                </c:pt>
                <c:pt idx="16101">
                  <c:v>44439</c:v>
                </c:pt>
                <c:pt idx="16102">
                  <c:v>43693</c:v>
                </c:pt>
                <c:pt idx="16103">
                  <c:v>43424</c:v>
                </c:pt>
                <c:pt idx="16104">
                  <c:v>45056</c:v>
                </c:pt>
                <c:pt idx="16105">
                  <c:v>44809</c:v>
                </c:pt>
                <c:pt idx="16106">
                  <c:v>44562</c:v>
                </c:pt>
                <c:pt idx="16107">
                  <c:v>44315</c:v>
                </c:pt>
                <c:pt idx="16108">
                  <c:v>44068</c:v>
                </c:pt>
                <c:pt idx="16109">
                  <c:v>43821</c:v>
                </c:pt>
                <c:pt idx="16110">
                  <c:v>43326</c:v>
                </c:pt>
                <c:pt idx="16111">
                  <c:v>43079</c:v>
                </c:pt>
                <c:pt idx="16112">
                  <c:v>44610</c:v>
                </c:pt>
                <c:pt idx="16113">
                  <c:v>44363</c:v>
                </c:pt>
                <c:pt idx="16114">
                  <c:v>44116</c:v>
                </c:pt>
                <c:pt idx="16115">
                  <c:v>43869</c:v>
                </c:pt>
                <c:pt idx="16116">
                  <c:v>43622</c:v>
                </c:pt>
                <c:pt idx="16117">
                  <c:v>43375</c:v>
                </c:pt>
                <c:pt idx="16118">
                  <c:v>43128</c:v>
                </c:pt>
                <c:pt idx="16119">
                  <c:v>42881</c:v>
                </c:pt>
                <c:pt idx="16120">
                  <c:v>42633</c:v>
                </c:pt>
                <c:pt idx="16121">
                  <c:v>42386</c:v>
                </c:pt>
                <c:pt idx="16122">
                  <c:v>42139</c:v>
                </c:pt>
                <c:pt idx="16123">
                  <c:v>41892</c:v>
                </c:pt>
                <c:pt idx="16124">
                  <c:v>41645</c:v>
                </c:pt>
                <c:pt idx="16125">
                  <c:v>41398</c:v>
                </c:pt>
                <c:pt idx="16126">
                  <c:v>43423</c:v>
                </c:pt>
                <c:pt idx="16127">
                  <c:v>43176</c:v>
                </c:pt>
                <c:pt idx="16128">
                  <c:v>42929</c:v>
                </c:pt>
                <c:pt idx="16129">
                  <c:v>42682</c:v>
                </c:pt>
                <c:pt idx="16130">
                  <c:v>42435</c:v>
                </c:pt>
                <c:pt idx="16131">
                  <c:v>42188</c:v>
                </c:pt>
                <c:pt idx="16132">
                  <c:v>41941</c:v>
                </c:pt>
                <c:pt idx="16133">
                  <c:v>41694</c:v>
                </c:pt>
                <c:pt idx="16134">
                  <c:v>41446</c:v>
                </c:pt>
                <c:pt idx="16135">
                  <c:v>41199</c:v>
                </c:pt>
                <c:pt idx="16136">
                  <c:v>40952</c:v>
                </c:pt>
                <c:pt idx="16137">
                  <c:v>40705</c:v>
                </c:pt>
                <c:pt idx="16138">
                  <c:v>40458</c:v>
                </c:pt>
                <c:pt idx="16139">
                  <c:v>40211</c:v>
                </c:pt>
                <c:pt idx="16140">
                  <c:v>42236</c:v>
                </c:pt>
                <c:pt idx="16141">
                  <c:v>41989</c:v>
                </c:pt>
                <c:pt idx="16142">
                  <c:v>41742</c:v>
                </c:pt>
                <c:pt idx="16143">
                  <c:v>41495</c:v>
                </c:pt>
                <c:pt idx="16144">
                  <c:v>41248</c:v>
                </c:pt>
                <c:pt idx="16145">
                  <c:v>41001</c:v>
                </c:pt>
                <c:pt idx="16146">
                  <c:v>40754</c:v>
                </c:pt>
                <c:pt idx="16147">
                  <c:v>40506</c:v>
                </c:pt>
                <c:pt idx="16148">
                  <c:v>40259</c:v>
                </c:pt>
                <c:pt idx="16149">
                  <c:v>40012</c:v>
                </c:pt>
                <c:pt idx="16150">
                  <c:v>39765</c:v>
                </c:pt>
                <c:pt idx="16151">
                  <c:v>39518</c:v>
                </c:pt>
                <c:pt idx="16152">
                  <c:v>39271</c:v>
                </c:pt>
                <c:pt idx="16153">
                  <c:v>39024</c:v>
                </c:pt>
                <c:pt idx="16154">
                  <c:v>38777</c:v>
                </c:pt>
                <c:pt idx="16155">
                  <c:v>38529</c:v>
                </c:pt>
                <c:pt idx="16156">
                  <c:v>41296</c:v>
                </c:pt>
                <c:pt idx="16157">
                  <c:v>41049</c:v>
                </c:pt>
                <c:pt idx="16158">
                  <c:v>40356</c:v>
                </c:pt>
                <c:pt idx="16159">
                  <c:v>40109</c:v>
                </c:pt>
                <c:pt idx="16160">
                  <c:v>51241</c:v>
                </c:pt>
                <c:pt idx="16161">
                  <c:v>50132</c:v>
                </c:pt>
                <c:pt idx="16162">
                  <c:v>49907</c:v>
                </c:pt>
                <c:pt idx="16163">
                  <c:v>48798</c:v>
                </c:pt>
                <c:pt idx="16164">
                  <c:v>48572</c:v>
                </c:pt>
                <c:pt idx="16165">
                  <c:v>48347</c:v>
                </c:pt>
                <c:pt idx="16166">
                  <c:v>47463</c:v>
                </c:pt>
                <c:pt idx="16167">
                  <c:v>47237</c:v>
                </c:pt>
                <c:pt idx="16168">
                  <c:v>47012</c:v>
                </c:pt>
                <c:pt idx="16169">
                  <c:v>46354</c:v>
                </c:pt>
                <c:pt idx="16170">
                  <c:v>46128</c:v>
                </c:pt>
                <c:pt idx="16171">
                  <c:v>45903</c:v>
                </c:pt>
                <c:pt idx="16172">
                  <c:v>45019</c:v>
                </c:pt>
                <c:pt idx="16173">
                  <c:v>43910</c:v>
                </c:pt>
                <c:pt idx="16174">
                  <c:v>43684</c:v>
                </c:pt>
                <c:pt idx="16175">
                  <c:v>43459</c:v>
                </c:pt>
                <c:pt idx="16176">
                  <c:v>42575</c:v>
                </c:pt>
                <c:pt idx="16177">
                  <c:v>42350</c:v>
                </c:pt>
                <c:pt idx="16178">
                  <c:v>42124</c:v>
                </c:pt>
                <c:pt idx="16179">
                  <c:v>41241</c:v>
                </c:pt>
                <c:pt idx="16180">
                  <c:v>41015</c:v>
                </c:pt>
                <c:pt idx="16181">
                  <c:v>38797</c:v>
                </c:pt>
                <c:pt idx="16182">
                  <c:v>38571</c:v>
                </c:pt>
                <c:pt idx="16183">
                  <c:v>38346</c:v>
                </c:pt>
                <c:pt idx="16184">
                  <c:v>37462</c:v>
                </c:pt>
                <c:pt idx="16185">
                  <c:v>37237</c:v>
                </c:pt>
                <c:pt idx="16186">
                  <c:v>36127</c:v>
                </c:pt>
                <c:pt idx="16187">
                  <c:v>35902</c:v>
                </c:pt>
                <c:pt idx="16188">
                  <c:v>34793</c:v>
                </c:pt>
                <c:pt idx="16189">
                  <c:v>34567</c:v>
                </c:pt>
                <c:pt idx="16190">
                  <c:v>31898</c:v>
                </c:pt>
                <c:pt idx="16191">
                  <c:v>29454</c:v>
                </c:pt>
                <c:pt idx="16192">
                  <c:v>53060</c:v>
                </c:pt>
                <c:pt idx="16193">
                  <c:v>51945</c:v>
                </c:pt>
                <c:pt idx="16194">
                  <c:v>51693</c:v>
                </c:pt>
                <c:pt idx="16195">
                  <c:v>50578</c:v>
                </c:pt>
                <c:pt idx="16196">
                  <c:v>50325</c:v>
                </c:pt>
                <c:pt idx="16197">
                  <c:v>50073</c:v>
                </c:pt>
                <c:pt idx="16198">
                  <c:v>49210</c:v>
                </c:pt>
                <c:pt idx="16199">
                  <c:v>48958</c:v>
                </c:pt>
                <c:pt idx="16200">
                  <c:v>48705</c:v>
                </c:pt>
                <c:pt idx="16201">
                  <c:v>48095</c:v>
                </c:pt>
                <c:pt idx="16202">
                  <c:v>47842</c:v>
                </c:pt>
                <c:pt idx="16203">
                  <c:v>47590</c:v>
                </c:pt>
                <c:pt idx="16204">
                  <c:v>46727</c:v>
                </c:pt>
                <c:pt idx="16205">
                  <c:v>45612</c:v>
                </c:pt>
                <c:pt idx="16206">
                  <c:v>45359</c:v>
                </c:pt>
                <c:pt idx="16207">
                  <c:v>45107</c:v>
                </c:pt>
                <c:pt idx="16208">
                  <c:v>44244</c:v>
                </c:pt>
                <c:pt idx="16209">
                  <c:v>43992</c:v>
                </c:pt>
                <c:pt idx="16210">
                  <c:v>43739</c:v>
                </c:pt>
                <c:pt idx="16211">
                  <c:v>42877</c:v>
                </c:pt>
                <c:pt idx="16212">
                  <c:v>42624</c:v>
                </c:pt>
                <c:pt idx="16213">
                  <c:v>40394</c:v>
                </c:pt>
                <c:pt idx="16214">
                  <c:v>40141</c:v>
                </c:pt>
                <c:pt idx="16215">
                  <c:v>39889</c:v>
                </c:pt>
                <c:pt idx="16216">
                  <c:v>39026</c:v>
                </c:pt>
                <c:pt idx="16217">
                  <c:v>38774</c:v>
                </c:pt>
                <c:pt idx="16218">
                  <c:v>37658</c:v>
                </c:pt>
                <c:pt idx="16219">
                  <c:v>37406</c:v>
                </c:pt>
                <c:pt idx="16220">
                  <c:v>36291</c:v>
                </c:pt>
                <c:pt idx="16221">
                  <c:v>36038</c:v>
                </c:pt>
                <c:pt idx="16222">
                  <c:v>33303</c:v>
                </c:pt>
                <c:pt idx="16223">
                  <c:v>30820</c:v>
                </c:pt>
                <c:pt idx="16224">
                  <c:v>52149</c:v>
                </c:pt>
                <c:pt idx="16225">
                  <c:v>51082</c:v>
                </c:pt>
                <c:pt idx="16226">
                  <c:v>50818</c:v>
                </c:pt>
                <c:pt idx="16227">
                  <c:v>49751</c:v>
                </c:pt>
                <c:pt idx="16228">
                  <c:v>49486</c:v>
                </c:pt>
                <c:pt idx="16229">
                  <c:v>49222</c:v>
                </c:pt>
                <c:pt idx="16230">
                  <c:v>48419</c:v>
                </c:pt>
                <c:pt idx="16231">
                  <c:v>48155</c:v>
                </c:pt>
                <c:pt idx="16232">
                  <c:v>47890</c:v>
                </c:pt>
                <c:pt idx="16233">
                  <c:v>47352</c:v>
                </c:pt>
                <c:pt idx="16234">
                  <c:v>47088</c:v>
                </c:pt>
                <c:pt idx="16235">
                  <c:v>46823</c:v>
                </c:pt>
                <c:pt idx="16236">
                  <c:v>46021</c:v>
                </c:pt>
                <c:pt idx="16237">
                  <c:v>44954</c:v>
                </c:pt>
                <c:pt idx="16238">
                  <c:v>44689</c:v>
                </c:pt>
                <c:pt idx="16239">
                  <c:v>44425</c:v>
                </c:pt>
                <c:pt idx="16240">
                  <c:v>43622</c:v>
                </c:pt>
                <c:pt idx="16241">
                  <c:v>43358</c:v>
                </c:pt>
                <c:pt idx="16242">
                  <c:v>43093</c:v>
                </c:pt>
                <c:pt idx="16243">
                  <c:v>42290</c:v>
                </c:pt>
                <c:pt idx="16244">
                  <c:v>42026</c:v>
                </c:pt>
                <c:pt idx="16245">
                  <c:v>39892</c:v>
                </c:pt>
                <c:pt idx="16246">
                  <c:v>39627</c:v>
                </c:pt>
                <c:pt idx="16247">
                  <c:v>39363</c:v>
                </c:pt>
                <c:pt idx="16248">
                  <c:v>38560</c:v>
                </c:pt>
                <c:pt idx="16249">
                  <c:v>38296</c:v>
                </c:pt>
                <c:pt idx="16250">
                  <c:v>37229</c:v>
                </c:pt>
                <c:pt idx="16251">
                  <c:v>36964</c:v>
                </c:pt>
                <c:pt idx="16252">
                  <c:v>35897</c:v>
                </c:pt>
                <c:pt idx="16253">
                  <c:v>35633</c:v>
                </c:pt>
                <c:pt idx="16254">
                  <c:v>32970</c:v>
                </c:pt>
                <c:pt idx="16255">
                  <c:v>30571</c:v>
                </c:pt>
                <c:pt idx="16256">
                  <c:v>50781</c:v>
                </c:pt>
                <c:pt idx="16257">
                  <c:v>49754</c:v>
                </c:pt>
                <c:pt idx="16258">
                  <c:v>49490</c:v>
                </c:pt>
                <c:pt idx="16259">
                  <c:v>48462</c:v>
                </c:pt>
                <c:pt idx="16260">
                  <c:v>48198</c:v>
                </c:pt>
                <c:pt idx="16261">
                  <c:v>47934</c:v>
                </c:pt>
                <c:pt idx="16262">
                  <c:v>47171</c:v>
                </c:pt>
                <c:pt idx="16263">
                  <c:v>46907</c:v>
                </c:pt>
                <c:pt idx="16264">
                  <c:v>46642</c:v>
                </c:pt>
                <c:pt idx="16265">
                  <c:v>46144</c:v>
                </c:pt>
                <c:pt idx="16266">
                  <c:v>45880</c:v>
                </c:pt>
                <c:pt idx="16267">
                  <c:v>45615</c:v>
                </c:pt>
                <c:pt idx="16268">
                  <c:v>44852</c:v>
                </c:pt>
                <c:pt idx="16269">
                  <c:v>43825</c:v>
                </c:pt>
                <c:pt idx="16270">
                  <c:v>43561</c:v>
                </c:pt>
                <c:pt idx="16271">
                  <c:v>43297</c:v>
                </c:pt>
                <c:pt idx="16272">
                  <c:v>42534</c:v>
                </c:pt>
                <c:pt idx="16273">
                  <c:v>42270</c:v>
                </c:pt>
                <c:pt idx="16274">
                  <c:v>42005</c:v>
                </c:pt>
                <c:pt idx="16275">
                  <c:v>41242</c:v>
                </c:pt>
                <c:pt idx="16276">
                  <c:v>40978</c:v>
                </c:pt>
                <c:pt idx="16277">
                  <c:v>38924</c:v>
                </c:pt>
                <c:pt idx="16278">
                  <c:v>38660</c:v>
                </c:pt>
                <c:pt idx="16279">
                  <c:v>38395</c:v>
                </c:pt>
                <c:pt idx="16280">
                  <c:v>37632</c:v>
                </c:pt>
                <c:pt idx="16281">
                  <c:v>37368</c:v>
                </c:pt>
                <c:pt idx="16282">
                  <c:v>36341</c:v>
                </c:pt>
                <c:pt idx="16283">
                  <c:v>36077</c:v>
                </c:pt>
                <c:pt idx="16284">
                  <c:v>35050</c:v>
                </c:pt>
                <c:pt idx="16285">
                  <c:v>34785</c:v>
                </c:pt>
                <c:pt idx="16286">
                  <c:v>32202</c:v>
                </c:pt>
                <c:pt idx="16287">
                  <c:v>29884</c:v>
                </c:pt>
                <c:pt idx="16288">
                  <c:v>47000</c:v>
                </c:pt>
                <c:pt idx="16289">
                  <c:v>46057</c:v>
                </c:pt>
                <c:pt idx="16290">
                  <c:v>45808</c:v>
                </c:pt>
                <c:pt idx="16291">
                  <c:v>44866</c:v>
                </c:pt>
                <c:pt idx="16292">
                  <c:v>44617</c:v>
                </c:pt>
                <c:pt idx="16293">
                  <c:v>44368</c:v>
                </c:pt>
                <c:pt idx="16294">
                  <c:v>43674</c:v>
                </c:pt>
                <c:pt idx="16295">
                  <c:v>43425</c:v>
                </c:pt>
                <c:pt idx="16296">
                  <c:v>43176</c:v>
                </c:pt>
                <c:pt idx="16297">
                  <c:v>42731</c:v>
                </c:pt>
                <c:pt idx="16298">
                  <c:v>42482</c:v>
                </c:pt>
                <c:pt idx="16299">
                  <c:v>42233</c:v>
                </c:pt>
                <c:pt idx="16300">
                  <c:v>41539</c:v>
                </c:pt>
                <c:pt idx="16301">
                  <c:v>40596</c:v>
                </c:pt>
                <c:pt idx="16302">
                  <c:v>40347</c:v>
                </c:pt>
                <c:pt idx="16303">
                  <c:v>40098</c:v>
                </c:pt>
                <c:pt idx="16304">
                  <c:v>39404</c:v>
                </c:pt>
                <c:pt idx="16305">
                  <c:v>39155</c:v>
                </c:pt>
                <c:pt idx="16306">
                  <c:v>38906</c:v>
                </c:pt>
                <c:pt idx="16307">
                  <c:v>38212</c:v>
                </c:pt>
                <c:pt idx="16308">
                  <c:v>37963</c:v>
                </c:pt>
                <c:pt idx="16309">
                  <c:v>36077</c:v>
                </c:pt>
                <c:pt idx="16310">
                  <c:v>35828</c:v>
                </c:pt>
                <c:pt idx="16311">
                  <c:v>35579</c:v>
                </c:pt>
                <c:pt idx="16312">
                  <c:v>34885</c:v>
                </c:pt>
                <c:pt idx="16313">
                  <c:v>34636</c:v>
                </c:pt>
                <c:pt idx="16314">
                  <c:v>33693</c:v>
                </c:pt>
                <c:pt idx="16315">
                  <c:v>33444</c:v>
                </c:pt>
                <c:pt idx="16316">
                  <c:v>32501</c:v>
                </c:pt>
                <c:pt idx="16317">
                  <c:v>32252</c:v>
                </c:pt>
                <c:pt idx="16318">
                  <c:v>29868</c:v>
                </c:pt>
                <c:pt idx="16319">
                  <c:v>27733</c:v>
                </c:pt>
                <c:pt idx="16320">
                  <c:v>51277</c:v>
                </c:pt>
                <c:pt idx="16321">
                  <c:v>49942</c:v>
                </c:pt>
                <c:pt idx="16322">
                  <c:v>49715</c:v>
                </c:pt>
                <c:pt idx="16323">
                  <c:v>48607</c:v>
                </c:pt>
                <c:pt idx="16324">
                  <c:v>48380</c:v>
                </c:pt>
                <c:pt idx="16325">
                  <c:v>47272</c:v>
                </c:pt>
                <c:pt idx="16326">
                  <c:v>47046</c:v>
                </c:pt>
                <c:pt idx="16327">
                  <c:v>45938</c:v>
                </c:pt>
                <c:pt idx="16328">
                  <c:v>45711</c:v>
                </c:pt>
                <c:pt idx="16329">
                  <c:v>44603</c:v>
                </c:pt>
                <c:pt idx="16330">
                  <c:v>44376</c:v>
                </c:pt>
                <c:pt idx="16331">
                  <c:v>43268</c:v>
                </c:pt>
                <c:pt idx="16332">
                  <c:v>43041</c:v>
                </c:pt>
                <c:pt idx="16333">
                  <c:v>41933</c:v>
                </c:pt>
                <c:pt idx="16334">
                  <c:v>41707</c:v>
                </c:pt>
                <c:pt idx="16335">
                  <c:v>40599</c:v>
                </c:pt>
                <c:pt idx="16336">
                  <c:v>40372</c:v>
                </c:pt>
                <c:pt idx="16337">
                  <c:v>39264</c:v>
                </c:pt>
                <c:pt idx="16338">
                  <c:v>39037</c:v>
                </c:pt>
                <c:pt idx="16339">
                  <c:v>37929</c:v>
                </c:pt>
                <c:pt idx="16340">
                  <c:v>53131</c:v>
                </c:pt>
                <c:pt idx="16341">
                  <c:v>51761</c:v>
                </c:pt>
                <c:pt idx="16342">
                  <c:v>51508</c:v>
                </c:pt>
                <c:pt idx="16343">
                  <c:v>50392</c:v>
                </c:pt>
                <c:pt idx="16344">
                  <c:v>50139</c:v>
                </c:pt>
                <c:pt idx="16345">
                  <c:v>49023</c:v>
                </c:pt>
                <c:pt idx="16346">
                  <c:v>48770</c:v>
                </c:pt>
                <c:pt idx="16347">
                  <c:v>47654</c:v>
                </c:pt>
                <c:pt idx="16348">
                  <c:v>47401</c:v>
                </c:pt>
                <c:pt idx="16349">
                  <c:v>46285</c:v>
                </c:pt>
                <c:pt idx="16350">
                  <c:v>46032</c:v>
                </c:pt>
                <c:pt idx="16351">
                  <c:v>44915</c:v>
                </c:pt>
                <c:pt idx="16352">
                  <c:v>44662</c:v>
                </c:pt>
                <c:pt idx="16353">
                  <c:v>43546</c:v>
                </c:pt>
                <c:pt idx="16354">
                  <c:v>43293</c:v>
                </c:pt>
                <c:pt idx="16355">
                  <c:v>42177</c:v>
                </c:pt>
                <c:pt idx="16356">
                  <c:v>41924</c:v>
                </c:pt>
                <c:pt idx="16357">
                  <c:v>40808</c:v>
                </c:pt>
                <c:pt idx="16358">
                  <c:v>40555</c:v>
                </c:pt>
                <c:pt idx="16359">
                  <c:v>39439</c:v>
                </c:pt>
                <c:pt idx="16360">
                  <c:v>52178</c:v>
                </c:pt>
                <c:pt idx="16361">
                  <c:v>50847</c:v>
                </c:pt>
                <c:pt idx="16362">
                  <c:v>50581</c:v>
                </c:pt>
                <c:pt idx="16363">
                  <c:v>49515</c:v>
                </c:pt>
                <c:pt idx="16364">
                  <c:v>49249</c:v>
                </c:pt>
                <c:pt idx="16365">
                  <c:v>48183</c:v>
                </c:pt>
                <c:pt idx="16366">
                  <c:v>47918</c:v>
                </c:pt>
                <c:pt idx="16367">
                  <c:v>46852</c:v>
                </c:pt>
                <c:pt idx="16368">
                  <c:v>46586</c:v>
                </c:pt>
                <c:pt idx="16369">
                  <c:v>45520</c:v>
                </c:pt>
                <c:pt idx="16370">
                  <c:v>45255</c:v>
                </c:pt>
                <c:pt idx="16371">
                  <c:v>44189</c:v>
                </c:pt>
                <c:pt idx="16372">
                  <c:v>43923</c:v>
                </c:pt>
                <c:pt idx="16373">
                  <c:v>42857</c:v>
                </c:pt>
                <c:pt idx="16374">
                  <c:v>42591</c:v>
                </c:pt>
                <c:pt idx="16375">
                  <c:v>41525</c:v>
                </c:pt>
                <c:pt idx="16376">
                  <c:v>41260</c:v>
                </c:pt>
                <c:pt idx="16377">
                  <c:v>40194</c:v>
                </c:pt>
                <c:pt idx="16378">
                  <c:v>39928</c:v>
                </c:pt>
                <c:pt idx="16379">
                  <c:v>38862</c:v>
                </c:pt>
                <c:pt idx="16380">
                  <c:v>50689</c:v>
                </c:pt>
                <c:pt idx="16381">
                  <c:v>49401</c:v>
                </c:pt>
                <c:pt idx="16382">
                  <c:v>49136</c:v>
                </c:pt>
                <c:pt idx="16383">
                  <c:v>48114</c:v>
                </c:pt>
                <c:pt idx="16384">
                  <c:v>47848</c:v>
                </c:pt>
                <c:pt idx="16385">
                  <c:v>46826</c:v>
                </c:pt>
                <c:pt idx="16386">
                  <c:v>46560</c:v>
                </c:pt>
                <c:pt idx="16387">
                  <c:v>45538</c:v>
                </c:pt>
                <c:pt idx="16388">
                  <c:v>45273</c:v>
                </c:pt>
                <c:pt idx="16389">
                  <c:v>44251</c:v>
                </c:pt>
                <c:pt idx="16390">
                  <c:v>43985</c:v>
                </c:pt>
                <c:pt idx="16391">
                  <c:v>42963</c:v>
                </c:pt>
                <c:pt idx="16392">
                  <c:v>42697</c:v>
                </c:pt>
                <c:pt idx="16393">
                  <c:v>41675</c:v>
                </c:pt>
                <c:pt idx="16394">
                  <c:v>41409</c:v>
                </c:pt>
                <c:pt idx="16395">
                  <c:v>40387</c:v>
                </c:pt>
                <c:pt idx="16396">
                  <c:v>40122</c:v>
                </c:pt>
                <c:pt idx="16397">
                  <c:v>39100</c:v>
                </c:pt>
                <c:pt idx="16398">
                  <c:v>38834</c:v>
                </c:pt>
                <c:pt idx="16399">
                  <c:v>37812</c:v>
                </c:pt>
                <c:pt idx="16400">
                  <c:v>46729</c:v>
                </c:pt>
                <c:pt idx="16401">
                  <c:v>45547</c:v>
                </c:pt>
                <c:pt idx="16402">
                  <c:v>45295</c:v>
                </c:pt>
                <c:pt idx="16403">
                  <c:v>44364</c:v>
                </c:pt>
                <c:pt idx="16404">
                  <c:v>44113</c:v>
                </c:pt>
                <c:pt idx="16405">
                  <c:v>43182</c:v>
                </c:pt>
                <c:pt idx="16406">
                  <c:v>42931</c:v>
                </c:pt>
                <c:pt idx="16407">
                  <c:v>42000</c:v>
                </c:pt>
                <c:pt idx="16408">
                  <c:v>41749</c:v>
                </c:pt>
                <c:pt idx="16409">
                  <c:v>40818</c:v>
                </c:pt>
                <c:pt idx="16410">
                  <c:v>40567</c:v>
                </c:pt>
                <c:pt idx="16411">
                  <c:v>39636</c:v>
                </c:pt>
                <c:pt idx="16412">
                  <c:v>39385</c:v>
                </c:pt>
                <c:pt idx="16413">
                  <c:v>38454</c:v>
                </c:pt>
                <c:pt idx="16414">
                  <c:v>38203</c:v>
                </c:pt>
                <c:pt idx="16415">
                  <c:v>37272</c:v>
                </c:pt>
                <c:pt idx="16416">
                  <c:v>37020</c:v>
                </c:pt>
                <c:pt idx="16417">
                  <c:v>36090</c:v>
                </c:pt>
                <c:pt idx="16418">
                  <c:v>35838</c:v>
                </c:pt>
                <c:pt idx="16419">
                  <c:v>34908</c:v>
                </c:pt>
                <c:pt idx="16420">
                  <c:v>51126</c:v>
                </c:pt>
                <c:pt idx="16421">
                  <c:v>50895</c:v>
                </c:pt>
                <c:pt idx="16422">
                  <c:v>50028</c:v>
                </c:pt>
                <c:pt idx="16423">
                  <c:v>49798</c:v>
                </c:pt>
                <c:pt idx="16424">
                  <c:v>49568</c:v>
                </c:pt>
                <c:pt idx="16425">
                  <c:v>49338</c:v>
                </c:pt>
                <c:pt idx="16426">
                  <c:v>48700</c:v>
                </c:pt>
                <c:pt idx="16427">
                  <c:v>48470</c:v>
                </c:pt>
                <c:pt idx="16428">
                  <c:v>48240</c:v>
                </c:pt>
                <c:pt idx="16429">
                  <c:v>48010</c:v>
                </c:pt>
                <c:pt idx="16430">
                  <c:v>47373</c:v>
                </c:pt>
                <c:pt idx="16431">
                  <c:v>47143</c:v>
                </c:pt>
                <c:pt idx="16432">
                  <c:v>46912</c:v>
                </c:pt>
                <c:pt idx="16433">
                  <c:v>46275</c:v>
                </c:pt>
                <c:pt idx="16434">
                  <c:v>46045</c:v>
                </c:pt>
                <c:pt idx="16435">
                  <c:v>45815</c:v>
                </c:pt>
                <c:pt idx="16436">
                  <c:v>44948</c:v>
                </c:pt>
                <c:pt idx="16437">
                  <c:v>44717</c:v>
                </c:pt>
                <c:pt idx="16438">
                  <c:v>44487</c:v>
                </c:pt>
                <c:pt idx="16439">
                  <c:v>43620</c:v>
                </c:pt>
                <c:pt idx="16440">
                  <c:v>43390</c:v>
                </c:pt>
                <c:pt idx="16441">
                  <c:v>42292</c:v>
                </c:pt>
                <c:pt idx="16442">
                  <c:v>42062</c:v>
                </c:pt>
                <c:pt idx="16443">
                  <c:v>40965</c:v>
                </c:pt>
                <c:pt idx="16444">
                  <c:v>40734</c:v>
                </c:pt>
                <c:pt idx="16445">
                  <c:v>39637</c:v>
                </c:pt>
                <c:pt idx="16446">
                  <c:v>39407</c:v>
                </c:pt>
                <c:pt idx="16447">
                  <c:v>38309</c:v>
                </c:pt>
                <c:pt idx="16448">
                  <c:v>38079</c:v>
                </c:pt>
                <c:pt idx="16449">
                  <c:v>52928</c:v>
                </c:pt>
                <c:pt idx="16450">
                  <c:v>52671</c:v>
                </c:pt>
                <c:pt idx="16451">
                  <c:v>51825</c:v>
                </c:pt>
                <c:pt idx="16452">
                  <c:v>51568</c:v>
                </c:pt>
                <c:pt idx="16453">
                  <c:v>51311</c:v>
                </c:pt>
                <c:pt idx="16454">
                  <c:v>51054</c:v>
                </c:pt>
                <c:pt idx="16455">
                  <c:v>50464</c:v>
                </c:pt>
                <c:pt idx="16456">
                  <c:v>50207</c:v>
                </c:pt>
                <c:pt idx="16457">
                  <c:v>49951</c:v>
                </c:pt>
                <c:pt idx="16458">
                  <c:v>49694</c:v>
                </c:pt>
                <c:pt idx="16459">
                  <c:v>49104</c:v>
                </c:pt>
                <c:pt idx="16460">
                  <c:v>48847</c:v>
                </c:pt>
                <c:pt idx="16461">
                  <c:v>48590</c:v>
                </c:pt>
                <c:pt idx="16462">
                  <c:v>48001</c:v>
                </c:pt>
                <c:pt idx="16463">
                  <c:v>47744</c:v>
                </c:pt>
                <c:pt idx="16464">
                  <c:v>47487</c:v>
                </c:pt>
                <c:pt idx="16465">
                  <c:v>46641</c:v>
                </c:pt>
                <c:pt idx="16466">
                  <c:v>46384</c:v>
                </c:pt>
                <c:pt idx="16467">
                  <c:v>46127</c:v>
                </c:pt>
                <c:pt idx="16468">
                  <c:v>45280</c:v>
                </c:pt>
                <c:pt idx="16469">
                  <c:v>45023</c:v>
                </c:pt>
                <c:pt idx="16470">
                  <c:v>43920</c:v>
                </c:pt>
                <c:pt idx="16471">
                  <c:v>43663</c:v>
                </c:pt>
                <c:pt idx="16472">
                  <c:v>42560</c:v>
                </c:pt>
                <c:pt idx="16473">
                  <c:v>42303</c:v>
                </c:pt>
                <c:pt idx="16474">
                  <c:v>41200</c:v>
                </c:pt>
                <c:pt idx="16475">
                  <c:v>40943</c:v>
                </c:pt>
                <c:pt idx="16476">
                  <c:v>39839</c:v>
                </c:pt>
                <c:pt idx="16477">
                  <c:v>39582</c:v>
                </c:pt>
                <c:pt idx="16478">
                  <c:v>52018</c:v>
                </c:pt>
                <c:pt idx="16479">
                  <c:v>51751</c:v>
                </c:pt>
                <c:pt idx="16480">
                  <c:v>50958</c:v>
                </c:pt>
                <c:pt idx="16481">
                  <c:v>50692</c:v>
                </c:pt>
                <c:pt idx="16482">
                  <c:v>50425</c:v>
                </c:pt>
                <c:pt idx="16483">
                  <c:v>50158</c:v>
                </c:pt>
                <c:pt idx="16484">
                  <c:v>49633</c:v>
                </c:pt>
                <c:pt idx="16485">
                  <c:v>49366</c:v>
                </c:pt>
                <c:pt idx="16486">
                  <c:v>49099</c:v>
                </c:pt>
                <c:pt idx="16487">
                  <c:v>48832</c:v>
                </c:pt>
                <c:pt idx="16488">
                  <c:v>48307</c:v>
                </c:pt>
                <c:pt idx="16489">
                  <c:v>48040</c:v>
                </c:pt>
                <c:pt idx="16490">
                  <c:v>47773</c:v>
                </c:pt>
                <c:pt idx="16491">
                  <c:v>47248</c:v>
                </c:pt>
                <c:pt idx="16492">
                  <c:v>46981</c:v>
                </c:pt>
                <c:pt idx="16493">
                  <c:v>46714</c:v>
                </c:pt>
                <c:pt idx="16494">
                  <c:v>45922</c:v>
                </c:pt>
                <c:pt idx="16495">
                  <c:v>45655</c:v>
                </c:pt>
                <c:pt idx="16496">
                  <c:v>45388</c:v>
                </c:pt>
                <c:pt idx="16497">
                  <c:v>44596</c:v>
                </c:pt>
                <c:pt idx="16498">
                  <c:v>44329</c:v>
                </c:pt>
                <c:pt idx="16499">
                  <c:v>43270</c:v>
                </c:pt>
                <c:pt idx="16500">
                  <c:v>43003</c:v>
                </c:pt>
                <c:pt idx="16501">
                  <c:v>41944</c:v>
                </c:pt>
                <c:pt idx="16502">
                  <c:v>41677</c:v>
                </c:pt>
                <c:pt idx="16503">
                  <c:v>40618</c:v>
                </c:pt>
                <c:pt idx="16504">
                  <c:v>40351</c:v>
                </c:pt>
                <c:pt idx="16505">
                  <c:v>39292</c:v>
                </c:pt>
                <c:pt idx="16506">
                  <c:v>39026</c:v>
                </c:pt>
                <c:pt idx="16507">
                  <c:v>50623</c:v>
                </c:pt>
                <c:pt idx="16508">
                  <c:v>50359</c:v>
                </c:pt>
                <c:pt idx="16509">
                  <c:v>49600</c:v>
                </c:pt>
                <c:pt idx="16510">
                  <c:v>49336</c:v>
                </c:pt>
                <c:pt idx="16511">
                  <c:v>49072</c:v>
                </c:pt>
                <c:pt idx="16512">
                  <c:v>48808</c:v>
                </c:pt>
                <c:pt idx="16513">
                  <c:v>48313</c:v>
                </c:pt>
                <c:pt idx="16514">
                  <c:v>48049</c:v>
                </c:pt>
                <c:pt idx="16515">
                  <c:v>47785</c:v>
                </c:pt>
                <c:pt idx="16516">
                  <c:v>47521</c:v>
                </c:pt>
                <c:pt idx="16517">
                  <c:v>47026</c:v>
                </c:pt>
                <c:pt idx="16518">
                  <c:v>46762</c:v>
                </c:pt>
                <c:pt idx="16519">
                  <c:v>46498</c:v>
                </c:pt>
                <c:pt idx="16520">
                  <c:v>46003</c:v>
                </c:pt>
                <c:pt idx="16521">
                  <c:v>45739</c:v>
                </c:pt>
                <c:pt idx="16522">
                  <c:v>45475</c:v>
                </c:pt>
                <c:pt idx="16523">
                  <c:v>44716</c:v>
                </c:pt>
                <c:pt idx="16524">
                  <c:v>44452</c:v>
                </c:pt>
                <c:pt idx="16525">
                  <c:v>44188</c:v>
                </c:pt>
                <c:pt idx="16526">
                  <c:v>43429</c:v>
                </c:pt>
                <c:pt idx="16527">
                  <c:v>43165</c:v>
                </c:pt>
                <c:pt idx="16528">
                  <c:v>42142</c:v>
                </c:pt>
                <c:pt idx="16529">
                  <c:v>41878</c:v>
                </c:pt>
                <c:pt idx="16530">
                  <c:v>40855</c:v>
                </c:pt>
                <c:pt idx="16531">
                  <c:v>40591</c:v>
                </c:pt>
                <c:pt idx="16532">
                  <c:v>39568</c:v>
                </c:pt>
                <c:pt idx="16533">
                  <c:v>39304</c:v>
                </c:pt>
                <c:pt idx="16534">
                  <c:v>38281</c:v>
                </c:pt>
                <c:pt idx="16535">
                  <c:v>38017</c:v>
                </c:pt>
                <c:pt idx="16536">
                  <c:v>46833</c:v>
                </c:pt>
                <c:pt idx="16537">
                  <c:v>46587</c:v>
                </c:pt>
                <c:pt idx="16538">
                  <c:v>45890</c:v>
                </c:pt>
                <c:pt idx="16539">
                  <c:v>45644</c:v>
                </c:pt>
                <c:pt idx="16540">
                  <c:v>45398</c:v>
                </c:pt>
                <c:pt idx="16541">
                  <c:v>45152</c:v>
                </c:pt>
                <c:pt idx="16542">
                  <c:v>44700</c:v>
                </c:pt>
                <c:pt idx="16543">
                  <c:v>44454</c:v>
                </c:pt>
                <c:pt idx="16544">
                  <c:v>44209</c:v>
                </c:pt>
                <c:pt idx="16545">
                  <c:v>43963</c:v>
                </c:pt>
                <c:pt idx="16546">
                  <c:v>43511</c:v>
                </c:pt>
                <c:pt idx="16547">
                  <c:v>43265</c:v>
                </c:pt>
                <c:pt idx="16548">
                  <c:v>43019</c:v>
                </c:pt>
                <c:pt idx="16549">
                  <c:v>42567</c:v>
                </c:pt>
                <c:pt idx="16550">
                  <c:v>42322</c:v>
                </c:pt>
                <c:pt idx="16551">
                  <c:v>42076</c:v>
                </c:pt>
                <c:pt idx="16552">
                  <c:v>41378</c:v>
                </c:pt>
                <c:pt idx="16553">
                  <c:v>41132</c:v>
                </c:pt>
                <c:pt idx="16554">
                  <c:v>40886</c:v>
                </c:pt>
                <c:pt idx="16555">
                  <c:v>40189</c:v>
                </c:pt>
                <c:pt idx="16556">
                  <c:v>39943</c:v>
                </c:pt>
                <c:pt idx="16557">
                  <c:v>38999</c:v>
                </c:pt>
                <c:pt idx="16558">
                  <c:v>38753</c:v>
                </c:pt>
                <c:pt idx="16559">
                  <c:v>37810</c:v>
                </c:pt>
                <c:pt idx="16560">
                  <c:v>37564</c:v>
                </c:pt>
                <c:pt idx="16561">
                  <c:v>36620</c:v>
                </c:pt>
                <c:pt idx="16562">
                  <c:v>36375</c:v>
                </c:pt>
                <c:pt idx="16563">
                  <c:v>35431</c:v>
                </c:pt>
                <c:pt idx="16564">
                  <c:v>35185</c:v>
                </c:pt>
                <c:pt idx="16565">
                  <c:v>48763</c:v>
                </c:pt>
                <c:pt idx="16566">
                  <c:v>48528</c:v>
                </c:pt>
                <c:pt idx="16567">
                  <c:v>47430</c:v>
                </c:pt>
                <c:pt idx="16568">
                  <c:v>46332</c:v>
                </c:pt>
                <c:pt idx="16569">
                  <c:v>46097</c:v>
                </c:pt>
                <c:pt idx="16570">
                  <c:v>45862</c:v>
                </c:pt>
                <c:pt idx="16571">
                  <c:v>44999</c:v>
                </c:pt>
                <c:pt idx="16572">
                  <c:v>43901</c:v>
                </c:pt>
                <c:pt idx="16573">
                  <c:v>43666</c:v>
                </c:pt>
                <c:pt idx="16574">
                  <c:v>42568</c:v>
                </c:pt>
                <c:pt idx="16575">
                  <c:v>41470</c:v>
                </c:pt>
                <c:pt idx="16576">
                  <c:v>41235</c:v>
                </c:pt>
                <c:pt idx="16577">
                  <c:v>41000</c:v>
                </c:pt>
                <c:pt idx="16578">
                  <c:v>40137</c:v>
                </c:pt>
                <c:pt idx="16579">
                  <c:v>39902</c:v>
                </c:pt>
                <c:pt idx="16580">
                  <c:v>38804</c:v>
                </c:pt>
                <c:pt idx="16581">
                  <c:v>38569</c:v>
                </c:pt>
                <c:pt idx="16582">
                  <c:v>37472</c:v>
                </c:pt>
                <c:pt idx="16583">
                  <c:v>36139</c:v>
                </c:pt>
                <c:pt idx="16584">
                  <c:v>35904</c:v>
                </c:pt>
                <c:pt idx="16585">
                  <c:v>35041</c:v>
                </c:pt>
                <c:pt idx="16586">
                  <c:v>34806</c:v>
                </c:pt>
                <c:pt idx="16587">
                  <c:v>32375</c:v>
                </c:pt>
                <c:pt idx="16588">
                  <c:v>31042</c:v>
                </c:pt>
                <c:pt idx="16589">
                  <c:v>29474</c:v>
                </c:pt>
                <c:pt idx="16590">
                  <c:v>25475</c:v>
                </c:pt>
                <c:pt idx="16591">
                  <c:v>50723</c:v>
                </c:pt>
                <c:pt idx="16592">
                  <c:v>50461</c:v>
                </c:pt>
                <c:pt idx="16593">
                  <c:v>49350</c:v>
                </c:pt>
                <c:pt idx="16594">
                  <c:v>48239</c:v>
                </c:pt>
                <c:pt idx="16595">
                  <c:v>47978</c:v>
                </c:pt>
                <c:pt idx="16596">
                  <c:v>47716</c:v>
                </c:pt>
                <c:pt idx="16597">
                  <c:v>46867</c:v>
                </c:pt>
                <c:pt idx="16598">
                  <c:v>45756</c:v>
                </c:pt>
                <c:pt idx="16599">
                  <c:v>45494</c:v>
                </c:pt>
                <c:pt idx="16600">
                  <c:v>44383</c:v>
                </c:pt>
                <c:pt idx="16601">
                  <c:v>43272</c:v>
                </c:pt>
                <c:pt idx="16602">
                  <c:v>43011</c:v>
                </c:pt>
                <c:pt idx="16603">
                  <c:v>42749</c:v>
                </c:pt>
                <c:pt idx="16604">
                  <c:v>41900</c:v>
                </c:pt>
                <c:pt idx="16605">
                  <c:v>41638</c:v>
                </c:pt>
                <c:pt idx="16606">
                  <c:v>40527</c:v>
                </c:pt>
                <c:pt idx="16607">
                  <c:v>40266</c:v>
                </c:pt>
                <c:pt idx="16608">
                  <c:v>39155</c:v>
                </c:pt>
                <c:pt idx="16609">
                  <c:v>37782</c:v>
                </c:pt>
                <c:pt idx="16610">
                  <c:v>37521</c:v>
                </c:pt>
                <c:pt idx="16611">
                  <c:v>36671</c:v>
                </c:pt>
                <c:pt idx="16612">
                  <c:v>36410</c:v>
                </c:pt>
                <c:pt idx="16613">
                  <c:v>33926</c:v>
                </c:pt>
                <c:pt idx="16614">
                  <c:v>32554</c:v>
                </c:pt>
                <c:pt idx="16615">
                  <c:v>30920</c:v>
                </c:pt>
                <c:pt idx="16616">
                  <c:v>26802</c:v>
                </c:pt>
                <c:pt idx="16617">
                  <c:v>49787</c:v>
                </c:pt>
                <c:pt idx="16618">
                  <c:v>49519</c:v>
                </c:pt>
                <c:pt idx="16619">
                  <c:v>48450</c:v>
                </c:pt>
                <c:pt idx="16620">
                  <c:v>47381</c:v>
                </c:pt>
                <c:pt idx="16621">
                  <c:v>47112</c:v>
                </c:pt>
                <c:pt idx="16622">
                  <c:v>46843</c:v>
                </c:pt>
                <c:pt idx="16623">
                  <c:v>46043</c:v>
                </c:pt>
                <c:pt idx="16624">
                  <c:v>44974</c:v>
                </c:pt>
                <c:pt idx="16625">
                  <c:v>44706</c:v>
                </c:pt>
                <c:pt idx="16626">
                  <c:v>43637</c:v>
                </c:pt>
                <c:pt idx="16627">
                  <c:v>42568</c:v>
                </c:pt>
                <c:pt idx="16628">
                  <c:v>42299</c:v>
                </c:pt>
                <c:pt idx="16629">
                  <c:v>42030</c:v>
                </c:pt>
                <c:pt idx="16630">
                  <c:v>41230</c:v>
                </c:pt>
                <c:pt idx="16631">
                  <c:v>40961</c:v>
                </c:pt>
                <c:pt idx="16632">
                  <c:v>39892</c:v>
                </c:pt>
                <c:pt idx="16633">
                  <c:v>39624</c:v>
                </c:pt>
                <c:pt idx="16634">
                  <c:v>38555</c:v>
                </c:pt>
                <c:pt idx="16635">
                  <c:v>37217</c:v>
                </c:pt>
                <c:pt idx="16636">
                  <c:v>36949</c:v>
                </c:pt>
                <c:pt idx="16637">
                  <c:v>36148</c:v>
                </c:pt>
                <c:pt idx="16638">
                  <c:v>35880</c:v>
                </c:pt>
                <c:pt idx="16639">
                  <c:v>33473</c:v>
                </c:pt>
                <c:pt idx="16640">
                  <c:v>32135</c:v>
                </c:pt>
                <c:pt idx="16641">
                  <c:v>30529</c:v>
                </c:pt>
                <c:pt idx="16642">
                  <c:v>26516</c:v>
                </c:pt>
                <c:pt idx="16643">
                  <c:v>48332</c:v>
                </c:pt>
                <c:pt idx="16644">
                  <c:v>48069</c:v>
                </c:pt>
                <c:pt idx="16645">
                  <c:v>47035</c:v>
                </c:pt>
                <c:pt idx="16646">
                  <c:v>46001</c:v>
                </c:pt>
                <c:pt idx="16647">
                  <c:v>45738</c:v>
                </c:pt>
                <c:pt idx="16648">
                  <c:v>45475</c:v>
                </c:pt>
                <c:pt idx="16649">
                  <c:v>44704</c:v>
                </c:pt>
                <c:pt idx="16650">
                  <c:v>43670</c:v>
                </c:pt>
                <c:pt idx="16651">
                  <c:v>43407</c:v>
                </c:pt>
                <c:pt idx="16652">
                  <c:v>42373</c:v>
                </c:pt>
                <c:pt idx="16653">
                  <c:v>41339</c:v>
                </c:pt>
                <c:pt idx="16654">
                  <c:v>41076</c:v>
                </c:pt>
                <c:pt idx="16655">
                  <c:v>40813</c:v>
                </c:pt>
                <c:pt idx="16656">
                  <c:v>40042</c:v>
                </c:pt>
                <c:pt idx="16657">
                  <c:v>39779</c:v>
                </c:pt>
                <c:pt idx="16658">
                  <c:v>38745</c:v>
                </c:pt>
                <c:pt idx="16659">
                  <c:v>38482</c:v>
                </c:pt>
                <c:pt idx="16660">
                  <c:v>37448</c:v>
                </c:pt>
                <c:pt idx="16661">
                  <c:v>36151</c:v>
                </c:pt>
                <c:pt idx="16662">
                  <c:v>35889</c:v>
                </c:pt>
                <c:pt idx="16663">
                  <c:v>35117</c:v>
                </c:pt>
                <c:pt idx="16664">
                  <c:v>34854</c:v>
                </c:pt>
                <c:pt idx="16665">
                  <c:v>32523</c:v>
                </c:pt>
                <c:pt idx="16666">
                  <c:v>31226</c:v>
                </c:pt>
                <c:pt idx="16667">
                  <c:v>29667</c:v>
                </c:pt>
                <c:pt idx="16668">
                  <c:v>25776</c:v>
                </c:pt>
                <c:pt idx="16669">
                  <c:v>44431</c:v>
                </c:pt>
                <c:pt idx="16670">
                  <c:v>44191</c:v>
                </c:pt>
                <c:pt idx="16671">
                  <c:v>43238</c:v>
                </c:pt>
                <c:pt idx="16672">
                  <c:v>42286</c:v>
                </c:pt>
                <c:pt idx="16673">
                  <c:v>42046</c:v>
                </c:pt>
                <c:pt idx="16674">
                  <c:v>41805</c:v>
                </c:pt>
                <c:pt idx="16675">
                  <c:v>41093</c:v>
                </c:pt>
                <c:pt idx="16676">
                  <c:v>40141</c:v>
                </c:pt>
                <c:pt idx="16677">
                  <c:v>39900</c:v>
                </c:pt>
                <c:pt idx="16678">
                  <c:v>38948</c:v>
                </c:pt>
                <c:pt idx="16679">
                  <c:v>37996</c:v>
                </c:pt>
                <c:pt idx="16680">
                  <c:v>37755</c:v>
                </c:pt>
                <c:pt idx="16681">
                  <c:v>37514</c:v>
                </c:pt>
                <c:pt idx="16682">
                  <c:v>36803</c:v>
                </c:pt>
                <c:pt idx="16683">
                  <c:v>36562</c:v>
                </c:pt>
                <c:pt idx="16684">
                  <c:v>35610</c:v>
                </c:pt>
                <c:pt idx="16685">
                  <c:v>35369</c:v>
                </c:pt>
                <c:pt idx="16686">
                  <c:v>34417</c:v>
                </c:pt>
                <c:pt idx="16687">
                  <c:v>33224</c:v>
                </c:pt>
                <c:pt idx="16688">
                  <c:v>32983</c:v>
                </c:pt>
                <c:pt idx="16689">
                  <c:v>32271</c:v>
                </c:pt>
                <c:pt idx="16690">
                  <c:v>32031</c:v>
                </c:pt>
                <c:pt idx="16691">
                  <c:v>29886</c:v>
                </c:pt>
                <c:pt idx="16692">
                  <c:v>28693</c:v>
                </c:pt>
                <c:pt idx="16693">
                  <c:v>27259</c:v>
                </c:pt>
                <c:pt idx="16694">
                  <c:v>23680</c:v>
                </c:pt>
                <c:pt idx="16695">
                  <c:v>49173</c:v>
                </c:pt>
                <c:pt idx="16696">
                  <c:v>47856</c:v>
                </c:pt>
                <c:pt idx="16697">
                  <c:v>47636</c:v>
                </c:pt>
                <c:pt idx="16698">
                  <c:v>46758</c:v>
                </c:pt>
                <c:pt idx="16699">
                  <c:v>46539</c:v>
                </c:pt>
                <c:pt idx="16700">
                  <c:v>46319</c:v>
                </c:pt>
                <c:pt idx="16701">
                  <c:v>45441</c:v>
                </c:pt>
                <c:pt idx="16702">
                  <c:v>45221</c:v>
                </c:pt>
                <c:pt idx="16703">
                  <c:v>44124</c:v>
                </c:pt>
                <c:pt idx="16704">
                  <c:v>43904</c:v>
                </c:pt>
                <c:pt idx="16705">
                  <c:v>42807</c:v>
                </c:pt>
                <c:pt idx="16706">
                  <c:v>42587</c:v>
                </c:pt>
                <c:pt idx="16707">
                  <c:v>41489</c:v>
                </c:pt>
                <c:pt idx="16708">
                  <c:v>41270</c:v>
                </c:pt>
                <c:pt idx="16709">
                  <c:v>40172</c:v>
                </c:pt>
                <c:pt idx="16710">
                  <c:v>39953</c:v>
                </c:pt>
                <c:pt idx="16711">
                  <c:v>38855</c:v>
                </c:pt>
                <c:pt idx="16712">
                  <c:v>38636</c:v>
                </c:pt>
                <c:pt idx="16713">
                  <c:v>37538</c:v>
                </c:pt>
                <c:pt idx="16714">
                  <c:v>37318</c:v>
                </c:pt>
                <c:pt idx="16715">
                  <c:v>50983</c:v>
                </c:pt>
                <c:pt idx="16716">
                  <c:v>49633</c:v>
                </c:pt>
                <c:pt idx="16717">
                  <c:v>49386</c:v>
                </c:pt>
                <c:pt idx="16718">
                  <c:v>48532</c:v>
                </c:pt>
                <c:pt idx="16719">
                  <c:v>48284</c:v>
                </c:pt>
                <c:pt idx="16720">
                  <c:v>48036</c:v>
                </c:pt>
                <c:pt idx="16721">
                  <c:v>47182</c:v>
                </c:pt>
                <c:pt idx="16722">
                  <c:v>46934</c:v>
                </c:pt>
                <c:pt idx="16723">
                  <c:v>45832</c:v>
                </c:pt>
                <c:pt idx="16724">
                  <c:v>45584</c:v>
                </c:pt>
                <c:pt idx="16725">
                  <c:v>44482</c:v>
                </c:pt>
                <c:pt idx="16726">
                  <c:v>44235</c:v>
                </c:pt>
                <c:pt idx="16727">
                  <c:v>43133</c:v>
                </c:pt>
                <c:pt idx="16728">
                  <c:v>42885</c:v>
                </c:pt>
                <c:pt idx="16729">
                  <c:v>41783</c:v>
                </c:pt>
                <c:pt idx="16730">
                  <c:v>41535</c:v>
                </c:pt>
                <c:pt idx="16731">
                  <c:v>40433</c:v>
                </c:pt>
                <c:pt idx="16732">
                  <c:v>40186</c:v>
                </c:pt>
                <c:pt idx="16733">
                  <c:v>39084</c:v>
                </c:pt>
                <c:pt idx="16734">
                  <c:v>38836</c:v>
                </c:pt>
                <c:pt idx="16735">
                  <c:v>50387</c:v>
                </c:pt>
                <c:pt idx="16736">
                  <c:v>49067</c:v>
                </c:pt>
                <c:pt idx="16737">
                  <c:v>48804</c:v>
                </c:pt>
                <c:pt idx="16738">
                  <c:v>48009</c:v>
                </c:pt>
                <c:pt idx="16739">
                  <c:v>47747</c:v>
                </c:pt>
                <c:pt idx="16740">
                  <c:v>47484</c:v>
                </c:pt>
                <c:pt idx="16741">
                  <c:v>46689</c:v>
                </c:pt>
                <c:pt idx="16742">
                  <c:v>46427</c:v>
                </c:pt>
                <c:pt idx="16743">
                  <c:v>45369</c:v>
                </c:pt>
                <c:pt idx="16744">
                  <c:v>45107</c:v>
                </c:pt>
                <c:pt idx="16745">
                  <c:v>44049</c:v>
                </c:pt>
                <c:pt idx="16746">
                  <c:v>43787</c:v>
                </c:pt>
                <c:pt idx="16747">
                  <c:v>42729</c:v>
                </c:pt>
                <c:pt idx="16748">
                  <c:v>42467</c:v>
                </c:pt>
                <c:pt idx="16749">
                  <c:v>41409</c:v>
                </c:pt>
                <c:pt idx="16750">
                  <c:v>41147</c:v>
                </c:pt>
                <c:pt idx="16751">
                  <c:v>40089</c:v>
                </c:pt>
                <c:pt idx="16752">
                  <c:v>39827</c:v>
                </c:pt>
                <c:pt idx="16753">
                  <c:v>38769</c:v>
                </c:pt>
                <c:pt idx="16754">
                  <c:v>38507</c:v>
                </c:pt>
                <c:pt idx="16755">
                  <c:v>49362</c:v>
                </c:pt>
                <c:pt idx="16756">
                  <c:v>48076</c:v>
                </c:pt>
                <c:pt idx="16757">
                  <c:v>47810</c:v>
                </c:pt>
                <c:pt idx="16758">
                  <c:v>47055</c:v>
                </c:pt>
                <c:pt idx="16759">
                  <c:v>46789</c:v>
                </c:pt>
                <c:pt idx="16760">
                  <c:v>46523</c:v>
                </c:pt>
                <c:pt idx="16761">
                  <c:v>45768</c:v>
                </c:pt>
                <c:pt idx="16762">
                  <c:v>45503</c:v>
                </c:pt>
                <c:pt idx="16763">
                  <c:v>44482</c:v>
                </c:pt>
                <c:pt idx="16764">
                  <c:v>44216</c:v>
                </c:pt>
                <c:pt idx="16765">
                  <c:v>43195</c:v>
                </c:pt>
                <c:pt idx="16766">
                  <c:v>42930</c:v>
                </c:pt>
                <c:pt idx="16767">
                  <c:v>41909</c:v>
                </c:pt>
                <c:pt idx="16768">
                  <c:v>41643</c:v>
                </c:pt>
                <c:pt idx="16769">
                  <c:v>40622</c:v>
                </c:pt>
                <c:pt idx="16770">
                  <c:v>40357</c:v>
                </c:pt>
                <c:pt idx="16771">
                  <c:v>39336</c:v>
                </c:pt>
                <c:pt idx="16772">
                  <c:v>39070</c:v>
                </c:pt>
                <c:pt idx="16773">
                  <c:v>38049</c:v>
                </c:pt>
                <c:pt idx="16774">
                  <c:v>37784</c:v>
                </c:pt>
                <c:pt idx="16775">
                  <c:v>46056</c:v>
                </c:pt>
                <c:pt idx="16776">
                  <c:v>44860</c:v>
                </c:pt>
                <c:pt idx="16777">
                  <c:v>44607</c:v>
                </c:pt>
                <c:pt idx="16778">
                  <c:v>43917</c:v>
                </c:pt>
                <c:pt idx="16779">
                  <c:v>43664</c:v>
                </c:pt>
                <c:pt idx="16780">
                  <c:v>43411</c:v>
                </c:pt>
                <c:pt idx="16781">
                  <c:v>42721</c:v>
                </c:pt>
                <c:pt idx="16782">
                  <c:v>42468</c:v>
                </c:pt>
                <c:pt idx="16783">
                  <c:v>41525</c:v>
                </c:pt>
                <c:pt idx="16784">
                  <c:v>41272</c:v>
                </c:pt>
                <c:pt idx="16785">
                  <c:v>40329</c:v>
                </c:pt>
                <c:pt idx="16786">
                  <c:v>40076</c:v>
                </c:pt>
                <c:pt idx="16787">
                  <c:v>39133</c:v>
                </c:pt>
                <c:pt idx="16788">
                  <c:v>38880</c:v>
                </c:pt>
                <c:pt idx="16789">
                  <c:v>37937</c:v>
                </c:pt>
                <c:pt idx="16790">
                  <c:v>37684</c:v>
                </c:pt>
                <c:pt idx="16791">
                  <c:v>36741</c:v>
                </c:pt>
                <c:pt idx="16792">
                  <c:v>36487</c:v>
                </c:pt>
                <c:pt idx="16793">
                  <c:v>35545</c:v>
                </c:pt>
                <c:pt idx="16794">
                  <c:v>35291</c:v>
                </c:pt>
                <c:pt idx="16795">
                  <c:v>49366</c:v>
                </c:pt>
                <c:pt idx="16796">
                  <c:v>48053</c:v>
                </c:pt>
                <c:pt idx="16797">
                  <c:v>46739</c:v>
                </c:pt>
                <c:pt idx="16798">
                  <c:v>46508</c:v>
                </c:pt>
                <c:pt idx="16799">
                  <c:v>45658</c:v>
                </c:pt>
                <c:pt idx="16800">
                  <c:v>45426</c:v>
                </c:pt>
                <c:pt idx="16801">
                  <c:v>44344</c:v>
                </c:pt>
                <c:pt idx="16802">
                  <c:v>43031</c:v>
                </c:pt>
                <c:pt idx="16803">
                  <c:v>42799</c:v>
                </c:pt>
                <c:pt idx="16804">
                  <c:v>41717</c:v>
                </c:pt>
                <c:pt idx="16805">
                  <c:v>40404</c:v>
                </c:pt>
                <c:pt idx="16806">
                  <c:v>39090</c:v>
                </c:pt>
                <c:pt idx="16807">
                  <c:v>51078</c:v>
                </c:pt>
                <c:pt idx="16808">
                  <c:v>49733</c:v>
                </c:pt>
                <c:pt idx="16809">
                  <c:v>48388</c:v>
                </c:pt>
                <c:pt idx="16810">
                  <c:v>48130</c:v>
                </c:pt>
                <c:pt idx="16811">
                  <c:v>47300</c:v>
                </c:pt>
                <c:pt idx="16812">
                  <c:v>47042</c:v>
                </c:pt>
                <c:pt idx="16813">
                  <c:v>45954</c:v>
                </c:pt>
                <c:pt idx="16814">
                  <c:v>44609</c:v>
                </c:pt>
                <c:pt idx="16815">
                  <c:v>44352</c:v>
                </c:pt>
                <c:pt idx="16816">
                  <c:v>43264</c:v>
                </c:pt>
                <c:pt idx="16817">
                  <c:v>41919</c:v>
                </c:pt>
                <c:pt idx="16818">
                  <c:v>40573</c:v>
                </c:pt>
                <c:pt idx="16819">
                  <c:v>50359</c:v>
                </c:pt>
                <c:pt idx="16820">
                  <c:v>49041</c:v>
                </c:pt>
                <c:pt idx="16821">
                  <c:v>47723</c:v>
                </c:pt>
                <c:pt idx="16822">
                  <c:v>47459</c:v>
                </c:pt>
                <c:pt idx="16823">
                  <c:v>46670</c:v>
                </c:pt>
                <c:pt idx="16824">
                  <c:v>46405</c:v>
                </c:pt>
                <c:pt idx="16825">
                  <c:v>45352</c:v>
                </c:pt>
                <c:pt idx="16826">
                  <c:v>44034</c:v>
                </c:pt>
                <c:pt idx="16827">
                  <c:v>43770</c:v>
                </c:pt>
                <c:pt idx="16828">
                  <c:v>42716</c:v>
                </c:pt>
                <c:pt idx="16829">
                  <c:v>41398</c:v>
                </c:pt>
                <c:pt idx="16830">
                  <c:v>40081</c:v>
                </c:pt>
                <c:pt idx="16831">
                  <c:v>49211</c:v>
                </c:pt>
                <c:pt idx="16832">
                  <c:v>47924</c:v>
                </c:pt>
                <c:pt idx="16833">
                  <c:v>46637</c:v>
                </c:pt>
                <c:pt idx="16834">
                  <c:v>46378</c:v>
                </c:pt>
                <c:pt idx="16835">
                  <c:v>45608</c:v>
                </c:pt>
                <c:pt idx="16836">
                  <c:v>45349</c:v>
                </c:pt>
                <c:pt idx="16837">
                  <c:v>44321</c:v>
                </c:pt>
                <c:pt idx="16838">
                  <c:v>43034</c:v>
                </c:pt>
                <c:pt idx="16839">
                  <c:v>42775</c:v>
                </c:pt>
                <c:pt idx="16840">
                  <c:v>41746</c:v>
                </c:pt>
                <c:pt idx="16841">
                  <c:v>40459</c:v>
                </c:pt>
                <c:pt idx="16842">
                  <c:v>39172</c:v>
                </c:pt>
                <c:pt idx="16843">
                  <c:v>45846</c:v>
                </c:pt>
                <c:pt idx="16844">
                  <c:v>44644</c:v>
                </c:pt>
                <c:pt idx="16845">
                  <c:v>43443</c:v>
                </c:pt>
                <c:pt idx="16846">
                  <c:v>43205</c:v>
                </c:pt>
                <c:pt idx="16847">
                  <c:v>42480</c:v>
                </c:pt>
                <c:pt idx="16848">
                  <c:v>42242</c:v>
                </c:pt>
                <c:pt idx="16849">
                  <c:v>41279</c:v>
                </c:pt>
                <c:pt idx="16850">
                  <c:v>40077</c:v>
                </c:pt>
                <c:pt idx="16851">
                  <c:v>39839</c:v>
                </c:pt>
                <c:pt idx="16852">
                  <c:v>38876</c:v>
                </c:pt>
                <c:pt idx="16853">
                  <c:v>37675</c:v>
                </c:pt>
                <c:pt idx="16854">
                  <c:v>36473</c:v>
                </c:pt>
                <c:pt idx="16855">
                  <c:v>49455</c:v>
                </c:pt>
                <c:pt idx="16856">
                  <c:v>49153</c:v>
                </c:pt>
                <c:pt idx="16857">
                  <c:v>48247</c:v>
                </c:pt>
                <c:pt idx="16858">
                  <c:v>47644</c:v>
                </c:pt>
                <c:pt idx="16859">
                  <c:v>47342</c:v>
                </c:pt>
                <c:pt idx="16860">
                  <c:v>47040</c:v>
                </c:pt>
                <c:pt idx="16861">
                  <c:v>48453</c:v>
                </c:pt>
                <c:pt idx="16862">
                  <c:v>48151</c:v>
                </c:pt>
                <c:pt idx="16863">
                  <c:v>47849</c:v>
                </c:pt>
                <c:pt idx="16864">
                  <c:v>47547</c:v>
                </c:pt>
                <c:pt idx="16865">
                  <c:v>47246</c:v>
                </c:pt>
                <c:pt idx="16866">
                  <c:v>46944</c:v>
                </c:pt>
                <c:pt idx="16867">
                  <c:v>46642</c:v>
                </c:pt>
                <c:pt idx="16868">
                  <c:v>46340</c:v>
                </c:pt>
                <c:pt idx="16869">
                  <c:v>46039</c:v>
                </c:pt>
                <c:pt idx="16870">
                  <c:v>45737</c:v>
                </c:pt>
                <c:pt idx="16871">
                  <c:v>45435</c:v>
                </c:pt>
                <c:pt idx="16872">
                  <c:v>47451</c:v>
                </c:pt>
                <c:pt idx="16873">
                  <c:v>47149</c:v>
                </c:pt>
                <c:pt idx="16874">
                  <c:v>46847</c:v>
                </c:pt>
                <c:pt idx="16875">
                  <c:v>46545</c:v>
                </c:pt>
                <c:pt idx="16876">
                  <c:v>46244</c:v>
                </c:pt>
                <c:pt idx="16877">
                  <c:v>45942</c:v>
                </c:pt>
                <c:pt idx="16878">
                  <c:v>45640</c:v>
                </c:pt>
                <c:pt idx="16879">
                  <c:v>45338</c:v>
                </c:pt>
                <c:pt idx="16880">
                  <c:v>45037</c:v>
                </c:pt>
                <c:pt idx="16881">
                  <c:v>44735</c:v>
                </c:pt>
                <c:pt idx="16882">
                  <c:v>44433</c:v>
                </c:pt>
                <c:pt idx="16883">
                  <c:v>44131</c:v>
                </c:pt>
                <c:pt idx="16884">
                  <c:v>43830</c:v>
                </c:pt>
                <c:pt idx="16885">
                  <c:v>46147</c:v>
                </c:pt>
                <c:pt idx="16886">
                  <c:v>45845</c:v>
                </c:pt>
                <c:pt idx="16887">
                  <c:v>45544</c:v>
                </c:pt>
                <c:pt idx="16888">
                  <c:v>45242</c:v>
                </c:pt>
                <c:pt idx="16889">
                  <c:v>44940</c:v>
                </c:pt>
                <c:pt idx="16890">
                  <c:v>44638</c:v>
                </c:pt>
                <c:pt idx="16891">
                  <c:v>44336</c:v>
                </c:pt>
                <c:pt idx="16892">
                  <c:v>44035</c:v>
                </c:pt>
                <c:pt idx="16893">
                  <c:v>43733</c:v>
                </c:pt>
                <c:pt idx="16894">
                  <c:v>43431</c:v>
                </c:pt>
                <c:pt idx="16895">
                  <c:v>43129</c:v>
                </c:pt>
                <c:pt idx="16896">
                  <c:v>42828</c:v>
                </c:pt>
                <c:pt idx="16897">
                  <c:v>42526</c:v>
                </c:pt>
                <c:pt idx="16898">
                  <c:v>42224</c:v>
                </c:pt>
                <c:pt idx="16899">
                  <c:v>44542</c:v>
                </c:pt>
                <c:pt idx="16900">
                  <c:v>44240</c:v>
                </c:pt>
                <c:pt idx="16901">
                  <c:v>41222</c:v>
                </c:pt>
                <c:pt idx="16902">
                  <c:v>40921</c:v>
                </c:pt>
                <c:pt idx="16903">
                  <c:v>51244</c:v>
                </c:pt>
                <c:pt idx="16904">
                  <c:v>50902</c:v>
                </c:pt>
                <c:pt idx="16905">
                  <c:v>49878</c:v>
                </c:pt>
                <c:pt idx="16906">
                  <c:v>49195</c:v>
                </c:pt>
                <c:pt idx="16907">
                  <c:v>48854</c:v>
                </c:pt>
                <c:pt idx="16908">
                  <c:v>48512</c:v>
                </c:pt>
                <c:pt idx="16909">
                  <c:v>50248</c:v>
                </c:pt>
                <c:pt idx="16910">
                  <c:v>49907</c:v>
                </c:pt>
                <c:pt idx="16911">
                  <c:v>49566</c:v>
                </c:pt>
                <c:pt idx="16912">
                  <c:v>49224</c:v>
                </c:pt>
                <c:pt idx="16913">
                  <c:v>48883</c:v>
                </c:pt>
                <c:pt idx="16914">
                  <c:v>48541</c:v>
                </c:pt>
                <c:pt idx="16915">
                  <c:v>48200</c:v>
                </c:pt>
                <c:pt idx="16916">
                  <c:v>47859</c:v>
                </c:pt>
                <c:pt idx="16917">
                  <c:v>47517</c:v>
                </c:pt>
                <c:pt idx="16918">
                  <c:v>47176</c:v>
                </c:pt>
                <c:pt idx="16919">
                  <c:v>46834</c:v>
                </c:pt>
                <c:pt idx="16920">
                  <c:v>49253</c:v>
                </c:pt>
                <c:pt idx="16921">
                  <c:v>48912</c:v>
                </c:pt>
                <c:pt idx="16922">
                  <c:v>48571</c:v>
                </c:pt>
                <c:pt idx="16923">
                  <c:v>48229</c:v>
                </c:pt>
                <c:pt idx="16924">
                  <c:v>47888</c:v>
                </c:pt>
                <c:pt idx="16925">
                  <c:v>47546</c:v>
                </c:pt>
                <c:pt idx="16926">
                  <c:v>47205</c:v>
                </c:pt>
                <c:pt idx="16927">
                  <c:v>46864</c:v>
                </c:pt>
                <c:pt idx="16928">
                  <c:v>46522</c:v>
                </c:pt>
                <c:pt idx="16929">
                  <c:v>46181</c:v>
                </c:pt>
                <c:pt idx="16930">
                  <c:v>45839</c:v>
                </c:pt>
                <c:pt idx="16931">
                  <c:v>45498</c:v>
                </c:pt>
                <c:pt idx="16932">
                  <c:v>45156</c:v>
                </c:pt>
                <c:pt idx="16933">
                  <c:v>47917</c:v>
                </c:pt>
                <c:pt idx="16934">
                  <c:v>47576</c:v>
                </c:pt>
                <c:pt idx="16935">
                  <c:v>47234</c:v>
                </c:pt>
                <c:pt idx="16936">
                  <c:v>46893</c:v>
                </c:pt>
                <c:pt idx="16937">
                  <c:v>46551</c:v>
                </c:pt>
                <c:pt idx="16938">
                  <c:v>46210</c:v>
                </c:pt>
                <c:pt idx="16939">
                  <c:v>45868</c:v>
                </c:pt>
                <c:pt idx="16940">
                  <c:v>45527</c:v>
                </c:pt>
                <c:pt idx="16941">
                  <c:v>45186</c:v>
                </c:pt>
                <c:pt idx="16942">
                  <c:v>44844</c:v>
                </c:pt>
                <c:pt idx="16943">
                  <c:v>44503</c:v>
                </c:pt>
                <c:pt idx="16944">
                  <c:v>44161</c:v>
                </c:pt>
                <c:pt idx="16945">
                  <c:v>43820</c:v>
                </c:pt>
                <c:pt idx="16946">
                  <c:v>43479</c:v>
                </c:pt>
                <c:pt idx="16947">
                  <c:v>46239</c:v>
                </c:pt>
                <c:pt idx="16948">
                  <c:v>45898</c:v>
                </c:pt>
                <c:pt idx="16949">
                  <c:v>42484</c:v>
                </c:pt>
                <c:pt idx="16950">
                  <c:v>42142</c:v>
                </c:pt>
                <c:pt idx="16951">
                  <c:v>50639</c:v>
                </c:pt>
                <c:pt idx="16952">
                  <c:v>50285</c:v>
                </c:pt>
                <c:pt idx="16953">
                  <c:v>49222</c:v>
                </c:pt>
                <c:pt idx="16954">
                  <c:v>48514</c:v>
                </c:pt>
                <c:pt idx="16955">
                  <c:v>48160</c:v>
                </c:pt>
                <c:pt idx="16956">
                  <c:v>47806</c:v>
                </c:pt>
                <c:pt idx="16957">
                  <c:v>49680</c:v>
                </c:pt>
                <c:pt idx="16958">
                  <c:v>49326</c:v>
                </c:pt>
                <c:pt idx="16959">
                  <c:v>48972</c:v>
                </c:pt>
                <c:pt idx="16960">
                  <c:v>48618</c:v>
                </c:pt>
                <c:pt idx="16961">
                  <c:v>48264</c:v>
                </c:pt>
                <c:pt idx="16962">
                  <c:v>47910</c:v>
                </c:pt>
                <c:pt idx="16963">
                  <c:v>47556</c:v>
                </c:pt>
                <c:pt idx="16964">
                  <c:v>47202</c:v>
                </c:pt>
                <c:pt idx="16965">
                  <c:v>46848</c:v>
                </c:pt>
                <c:pt idx="16966">
                  <c:v>46494</c:v>
                </c:pt>
                <c:pt idx="16967">
                  <c:v>46140</c:v>
                </c:pt>
                <c:pt idx="16968">
                  <c:v>48722</c:v>
                </c:pt>
                <c:pt idx="16969">
                  <c:v>48368</c:v>
                </c:pt>
                <c:pt idx="16970">
                  <c:v>48014</c:v>
                </c:pt>
                <c:pt idx="16971">
                  <c:v>47660</c:v>
                </c:pt>
                <c:pt idx="16972">
                  <c:v>47306</c:v>
                </c:pt>
                <c:pt idx="16973">
                  <c:v>46952</c:v>
                </c:pt>
                <c:pt idx="16974">
                  <c:v>46598</c:v>
                </c:pt>
                <c:pt idx="16975">
                  <c:v>46244</c:v>
                </c:pt>
                <c:pt idx="16976">
                  <c:v>45890</c:v>
                </c:pt>
                <c:pt idx="16977">
                  <c:v>45535</c:v>
                </c:pt>
                <c:pt idx="16978">
                  <c:v>45181</c:v>
                </c:pt>
                <c:pt idx="16979">
                  <c:v>44827</c:v>
                </c:pt>
                <c:pt idx="16980">
                  <c:v>44473</c:v>
                </c:pt>
                <c:pt idx="16981">
                  <c:v>47410</c:v>
                </c:pt>
                <c:pt idx="16982">
                  <c:v>47056</c:v>
                </c:pt>
                <c:pt idx="16983">
                  <c:v>46702</c:v>
                </c:pt>
                <c:pt idx="16984">
                  <c:v>46348</c:v>
                </c:pt>
                <c:pt idx="16985">
                  <c:v>45994</c:v>
                </c:pt>
                <c:pt idx="16986">
                  <c:v>45639</c:v>
                </c:pt>
                <c:pt idx="16987">
                  <c:v>45285</c:v>
                </c:pt>
                <c:pt idx="16988">
                  <c:v>44931</c:v>
                </c:pt>
                <c:pt idx="16989">
                  <c:v>44577</c:v>
                </c:pt>
                <c:pt idx="16990">
                  <c:v>44223</c:v>
                </c:pt>
                <c:pt idx="16991">
                  <c:v>43869</c:v>
                </c:pt>
                <c:pt idx="16992">
                  <c:v>43515</c:v>
                </c:pt>
                <c:pt idx="16993">
                  <c:v>43161</c:v>
                </c:pt>
                <c:pt idx="16994">
                  <c:v>42807</c:v>
                </c:pt>
                <c:pt idx="16995">
                  <c:v>45743</c:v>
                </c:pt>
                <c:pt idx="16996">
                  <c:v>45389</c:v>
                </c:pt>
                <c:pt idx="16997">
                  <c:v>41849</c:v>
                </c:pt>
                <c:pt idx="16998">
                  <c:v>41495</c:v>
                </c:pt>
                <c:pt idx="16999">
                  <c:v>49578</c:v>
                </c:pt>
                <c:pt idx="17000">
                  <c:v>49230</c:v>
                </c:pt>
                <c:pt idx="17001">
                  <c:v>48183</c:v>
                </c:pt>
                <c:pt idx="17002">
                  <c:v>47485</c:v>
                </c:pt>
                <c:pt idx="17003">
                  <c:v>47136</c:v>
                </c:pt>
                <c:pt idx="17004">
                  <c:v>46788</c:v>
                </c:pt>
                <c:pt idx="17005">
                  <c:v>48644</c:v>
                </c:pt>
                <c:pt idx="17006">
                  <c:v>48295</c:v>
                </c:pt>
                <c:pt idx="17007">
                  <c:v>47946</c:v>
                </c:pt>
                <c:pt idx="17008">
                  <c:v>47597</c:v>
                </c:pt>
                <c:pt idx="17009">
                  <c:v>47248</c:v>
                </c:pt>
                <c:pt idx="17010">
                  <c:v>46899</c:v>
                </c:pt>
                <c:pt idx="17011">
                  <c:v>46550</c:v>
                </c:pt>
                <c:pt idx="17012">
                  <c:v>46202</c:v>
                </c:pt>
                <c:pt idx="17013">
                  <c:v>45853</c:v>
                </c:pt>
                <c:pt idx="17014">
                  <c:v>45504</c:v>
                </c:pt>
                <c:pt idx="17015">
                  <c:v>45155</c:v>
                </c:pt>
                <c:pt idx="17016">
                  <c:v>47709</c:v>
                </c:pt>
                <c:pt idx="17017">
                  <c:v>47360</c:v>
                </c:pt>
                <c:pt idx="17018">
                  <c:v>47011</c:v>
                </c:pt>
                <c:pt idx="17019">
                  <c:v>46662</c:v>
                </c:pt>
                <c:pt idx="17020">
                  <c:v>46313</c:v>
                </c:pt>
                <c:pt idx="17021">
                  <c:v>45964</c:v>
                </c:pt>
                <c:pt idx="17022">
                  <c:v>45616</c:v>
                </c:pt>
                <c:pt idx="17023">
                  <c:v>45267</c:v>
                </c:pt>
                <c:pt idx="17024">
                  <c:v>44918</c:v>
                </c:pt>
                <c:pt idx="17025">
                  <c:v>44569</c:v>
                </c:pt>
                <c:pt idx="17026">
                  <c:v>44220</c:v>
                </c:pt>
                <c:pt idx="17027">
                  <c:v>43871</c:v>
                </c:pt>
                <c:pt idx="17028">
                  <c:v>43522</c:v>
                </c:pt>
                <c:pt idx="17029">
                  <c:v>46425</c:v>
                </c:pt>
                <c:pt idx="17030">
                  <c:v>46076</c:v>
                </c:pt>
                <c:pt idx="17031">
                  <c:v>45727</c:v>
                </c:pt>
                <c:pt idx="17032">
                  <c:v>45378</c:v>
                </c:pt>
                <c:pt idx="17033">
                  <c:v>45029</c:v>
                </c:pt>
                <c:pt idx="17034">
                  <c:v>44681</c:v>
                </c:pt>
                <c:pt idx="17035">
                  <c:v>44332</c:v>
                </c:pt>
                <c:pt idx="17036">
                  <c:v>43983</c:v>
                </c:pt>
                <c:pt idx="17037">
                  <c:v>43634</c:v>
                </c:pt>
                <c:pt idx="17038">
                  <c:v>43285</c:v>
                </c:pt>
                <c:pt idx="17039">
                  <c:v>42936</c:v>
                </c:pt>
                <c:pt idx="17040">
                  <c:v>42587</c:v>
                </c:pt>
                <c:pt idx="17041">
                  <c:v>42239</c:v>
                </c:pt>
                <c:pt idx="17042">
                  <c:v>41890</c:v>
                </c:pt>
                <c:pt idx="17043">
                  <c:v>44792</c:v>
                </c:pt>
                <c:pt idx="17044">
                  <c:v>44443</c:v>
                </c:pt>
                <c:pt idx="17045">
                  <c:v>40955</c:v>
                </c:pt>
                <c:pt idx="17046">
                  <c:v>40606</c:v>
                </c:pt>
                <c:pt idx="17047">
                  <c:v>46277</c:v>
                </c:pt>
                <c:pt idx="17048">
                  <c:v>45956</c:v>
                </c:pt>
                <c:pt idx="17049">
                  <c:v>44992</c:v>
                </c:pt>
                <c:pt idx="17050">
                  <c:v>44350</c:v>
                </c:pt>
                <c:pt idx="17051">
                  <c:v>44029</c:v>
                </c:pt>
                <c:pt idx="17052">
                  <c:v>43708</c:v>
                </c:pt>
                <c:pt idx="17053">
                  <c:v>45398</c:v>
                </c:pt>
                <c:pt idx="17054">
                  <c:v>45077</c:v>
                </c:pt>
                <c:pt idx="17055">
                  <c:v>44755</c:v>
                </c:pt>
                <c:pt idx="17056">
                  <c:v>44434</c:v>
                </c:pt>
                <c:pt idx="17057">
                  <c:v>44113</c:v>
                </c:pt>
                <c:pt idx="17058">
                  <c:v>43792</c:v>
                </c:pt>
                <c:pt idx="17059">
                  <c:v>43471</c:v>
                </c:pt>
                <c:pt idx="17060">
                  <c:v>43149</c:v>
                </c:pt>
                <c:pt idx="17061">
                  <c:v>42828</c:v>
                </c:pt>
                <c:pt idx="17062">
                  <c:v>42507</c:v>
                </c:pt>
                <c:pt idx="17063">
                  <c:v>42186</c:v>
                </c:pt>
                <c:pt idx="17064">
                  <c:v>44518</c:v>
                </c:pt>
                <c:pt idx="17065">
                  <c:v>44197</c:v>
                </c:pt>
                <c:pt idx="17066">
                  <c:v>43876</c:v>
                </c:pt>
                <c:pt idx="17067">
                  <c:v>43555</c:v>
                </c:pt>
                <c:pt idx="17068">
                  <c:v>43234</c:v>
                </c:pt>
                <c:pt idx="17069">
                  <c:v>42913</c:v>
                </c:pt>
                <c:pt idx="17070">
                  <c:v>42591</c:v>
                </c:pt>
                <c:pt idx="17071">
                  <c:v>42270</c:v>
                </c:pt>
                <c:pt idx="17072">
                  <c:v>41949</c:v>
                </c:pt>
                <c:pt idx="17073">
                  <c:v>41628</c:v>
                </c:pt>
                <c:pt idx="17074">
                  <c:v>41307</c:v>
                </c:pt>
                <c:pt idx="17075">
                  <c:v>40985</c:v>
                </c:pt>
                <c:pt idx="17076">
                  <c:v>40664</c:v>
                </c:pt>
                <c:pt idx="17077">
                  <c:v>43318</c:v>
                </c:pt>
                <c:pt idx="17078">
                  <c:v>42997</c:v>
                </c:pt>
                <c:pt idx="17079">
                  <c:v>42676</c:v>
                </c:pt>
                <c:pt idx="17080">
                  <c:v>42354</c:v>
                </c:pt>
                <c:pt idx="17081">
                  <c:v>42033</c:v>
                </c:pt>
                <c:pt idx="17082">
                  <c:v>41712</c:v>
                </c:pt>
                <c:pt idx="17083">
                  <c:v>41391</c:v>
                </c:pt>
                <c:pt idx="17084">
                  <c:v>41070</c:v>
                </c:pt>
                <c:pt idx="17085">
                  <c:v>40748</c:v>
                </c:pt>
                <c:pt idx="17086">
                  <c:v>40427</c:v>
                </c:pt>
                <c:pt idx="17087">
                  <c:v>40106</c:v>
                </c:pt>
                <c:pt idx="17088">
                  <c:v>39785</c:v>
                </c:pt>
                <c:pt idx="17089">
                  <c:v>39464</c:v>
                </c:pt>
                <c:pt idx="17090">
                  <c:v>39143</c:v>
                </c:pt>
                <c:pt idx="17091">
                  <c:v>41796</c:v>
                </c:pt>
                <c:pt idx="17092">
                  <c:v>41475</c:v>
                </c:pt>
                <c:pt idx="17093">
                  <c:v>38263</c:v>
                </c:pt>
                <c:pt idx="17094">
                  <c:v>37942</c:v>
                </c:pt>
                <c:pt idx="17095">
                  <c:v>49455</c:v>
                </c:pt>
                <c:pt idx="17096">
                  <c:v>49153</c:v>
                </c:pt>
                <c:pt idx="17097">
                  <c:v>48247</c:v>
                </c:pt>
                <c:pt idx="17098">
                  <c:v>47644</c:v>
                </c:pt>
                <c:pt idx="17099">
                  <c:v>47342</c:v>
                </c:pt>
                <c:pt idx="17100">
                  <c:v>47040</c:v>
                </c:pt>
                <c:pt idx="17101">
                  <c:v>48453</c:v>
                </c:pt>
                <c:pt idx="17102">
                  <c:v>48151</c:v>
                </c:pt>
                <c:pt idx="17103">
                  <c:v>47849</c:v>
                </c:pt>
                <c:pt idx="17104">
                  <c:v>47547</c:v>
                </c:pt>
                <c:pt idx="17105">
                  <c:v>47246</c:v>
                </c:pt>
                <c:pt idx="17106">
                  <c:v>46944</c:v>
                </c:pt>
                <c:pt idx="17107">
                  <c:v>46642</c:v>
                </c:pt>
                <c:pt idx="17108">
                  <c:v>46340</c:v>
                </c:pt>
                <c:pt idx="17109">
                  <c:v>46039</c:v>
                </c:pt>
                <c:pt idx="17110">
                  <c:v>45737</c:v>
                </c:pt>
                <c:pt idx="17111">
                  <c:v>45435</c:v>
                </c:pt>
                <c:pt idx="17112">
                  <c:v>47451</c:v>
                </c:pt>
                <c:pt idx="17113">
                  <c:v>47149</c:v>
                </c:pt>
                <c:pt idx="17114">
                  <c:v>46847</c:v>
                </c:pt>
                <c:pt idx="17115">
                  <c:v>46545</c:v>
                </c:pt>
                <c:pt idx="17116">
                  <c:v>46244</c:v>
                </c:pt>
                <c:pt idx="17117">
                  <c:v>45942</c:v>
                </c:pt>
                <c:pt idx="17118">
                  <c:v>45640</c:v>
                </c:pt>
                <c:pt idx="17119">
                  <c:v>45338</c:v>
                </c:pt>
                <c:pt idx="17120">
                  <c:v>45037</c:v>
                </c:pt>
                <c:pt idx="17121">
                  <c:v>44735</c:v>
                </c:pt>
                <c:pt idx="17122">
                  <c:v>44433</c:v>
                </c:pt>
                <c:pt idx="17123">
                  <c:v>44131</c:v>
                </c:pt>
                <c:pt idx="17124">
                  <c:v>43830</c:v>
                </c:pt>
                <c:pt idx="17125">
                  <c:v>46147</c:v>
                </c:pt>
                <c:pt idx="17126">
                  <c:v>45845</c:v>
                </c:pt>
                <c:pt idx="17127">
                  <c:v>45544</c:v>
                </c:pt>
                <c:pt idx="17128">
                  <c:v>45242</c:v>
                </c:pt>
                <c:pt idx="17129">
                  <c:v>44940</c:v>
                </c:pt>
                <c:pt idx="17130">
                  <c:v>44638</c:v>
                </c:pt>
                <c:pt idx="17131">
                  <c:v>44336</c:v>
                </c:pt>
                <c:pt idx="17132">
                  <c:v>44035</c:v>
                </c:pt>
                <c:pt idx="17133">
                  <c:v>43733</c:v>
                </c:pt>
                <c:pt idx="17134">
                  <c:v>43431</c:v>
                </c:pt>
                <c:pt idx="17135">
                  <c:v>43129</c:v>
                </c:pt>
                <c:pt idx="17136">
                  <c:v>42828</c:v>
                </c:pt>
                <c:pt idx="17137">
                  <c:v>42526</c:v>
                </c:pt>
                <c:pt idx="17138">
                  <c:v>42224</c:v>
                </c:pt>
                <c:pt idx="17139">
                  <c:v>44542</c:v>
                </c:pt>
                <c:pt idx="17140">
                  <c:v>44240</c:v>
                </c:pt>
                <c:pt idx="17141">
                  <c:v>41222</c:v>
                </c:pt>
                <c:pt idx="17142">
                  <c:v>40921</c:v>
                </c:pt>
                <c:pt idx="17143">
                  <c:v>51244</c:v>
                </c:pt>
                <c:pt idx="17144">
                  <c:v>50902</c:v>
                </c:pt>
                <c:pt idx="17145">
                  <c:v>49878</c:v>
                </c:pt>
                <c:pt idx="17146">
                  <c:v>49195</c:v>
                </c:pt>
                <c:pt idx="17147">
                  <c:v>48854</c:v>
                </c:pt>
                <c:pt idx="17148">
                  <c:v>48512</c:v>
                </c:pt>
                <c:pt idx="17149">
                  <c:v>50248</c:v>
                </c:pt>
                <c:pt idx="17150">
                  <c:v>49907</c:v>
                </c:pt>
                <c:pt idx="17151">
                  <c:v>49566</c:v>
                </c:pt>
                <c:pt idx="17152">
                  <c:v>49224</c:v>
                </c:pt>
                <c:pt idx="17153">
                  <c:v>48883</c:v>
                </c:pt>
                <c:pt idx="17154">
                  <c:v>48541</c:v>
                </c:pt>
                <c:pt idx="17155">
                  <c:v>48200</c:v>
                </c:pt>
                <c:pt idx="17156">
                  <c:v>47859</c:v>
                </c:pt>
                <c:pt idx="17157">
                  <c:v>47517</c:v>
                </c:pt>
                <c:pt idx="17158">
                  <c:v>47176</c:v>
                </c:pt>
                <c:pt idx="17159">
                  <c:v>46834</c:v>
                </c:pt>
                <c:pt idx="17160">
                  <c:v>49253</c:v>
                </c:pt>
                <c:pt idx="17161">
                  <c:v>48912</c:v>
                </c:pt>
                <c:pt idx="17162">
                  <c:v>48571</c:v>
                </c:pt>
                <c:pt idx="17163">
                  <c:v>48229</c:v>
                </c:pt>
                <c:pt idx="17164">
                  <c:v>47888</c:v>
                </c:pt>
                <c:pt idx="17165">
                  <c:v>47546</c:v>
                </c:pt>
                <c:pt idx="17166">
                  <c:v>47205</c:v>
                </c:pt>
                <c:pt idx="17167">
                  <c:v>46864</c:v>
                </c:pt>
                <c:pt idx="17168">
                  <c:v>46522</c:v>
                </c:pt>
                <c:pt idx="17169">
                  <c:v>46181</c:v>
                </c:pt>
                <c:pt idx="17170">
                  <c:v>45839</c:v>
                </c:pt>
                <c:pt idx="17171">
                  <c:v>45498</c:v>
                </c:pt>
                <c:pt idx="17172">
                  <c:v>45156</c:v>
                </c:pt>
                <c:pt idx="17173">
                  <c:v>47917</c:v>
                </c:pt>
                <c:pt idx="17174">
                  <c:v>47576</c:v>
                </c:pt>
                <c:pt idx="17175">
                  <c:v>47234</c:v>
                </c:pt>
                <c:pt idx="17176">
                  <c:v>46893</c:v>
                </c:pt>
                <c:pt idx="17177">
                  <c:v>46551</c:v>
                </c:pt>
                <c:pt idx="17178">
                  <c:v>46210</c:v>
                </c:pt>
                <c:pt idx="17179">
                  <c:v>45868</c:v>
                </c:pt>
                <c:pt idx="17180">
                  <c:v>45527</c:v>
                </c:pt>
                <c:pt idx="17181">
                  <c:v>45186</c:v>
                </c:pt>
                <c:pt idx="17182">
                  <c:v>44844</c:v>
                </c:pt>
                <c:pt idx="17183">
                  <c:v>44503</c:v>
                </c:pt>
                <c:pt idx="17184">
                  <c:v>44161</c:v>
                </c:pt>
                <c:pt idx="17185">
                  <c:v>43820</c:v>
                </c:pt>
                <c:pt idx="17186">
                  <c:v>43479</c:v>
                </c:pt>
                <c:pt idx="17187">
                  <c:v>46239</c:v>
                </c:pt>
                <c:pt idx="17188">
                  <c:v>45898</c:v>
                </c:pt>
                <c:pt idx="17189">
                  <c:v>42484</c:v>
                </c:pt>
                <c:pt idx="17190">
                  <c:v>42142</c:v>
                </c:pt>
                <c:pt idx="17191">
                  <c:v>50639</c:v>
                </c:pt>
                <c:pt idx="17192">
                  <c:v>50285</c:v>
                </c:pt>
                <c:pt idx="17193">
                  <c:v>49222</c:v>
                </c:pt>
                <c:pt idx="17194">
                  <c:v>48514</c:v>
                </c:pt>
                <c:pt idx="17195">
                  <c:v>48160</c:v>
                </c:pt>
                <c:pt idx="17196">
                  <c:v>47806</c:v>
                </c:pt>
                <c:pt idx="17197">
                  <c:v>49680</c:v>
                </c:pt>
                <c:pt idx="17198">
                  <c:v>49326</c:v>
                </c:pt>
                <c:pt idx="17199">
                  <c:v>48972</c:v>
                </c:pt>
                <c:pt idx="17200">
                  <c:v>48618</c:v>
                </c:pt>
                <c:pt idx="17201">
                  <c:v>48264</c:v>
                </c:pt>
                <c:pt idx="17202">
                  <c:v>47910</c:v>
                </c:pt>
                <c:pt idx="17203">
                  <c:v>47556</c:v>
                </c:pt>
                <c:pt idx="17204">
                  <c:v>47202</c:v>
                </c:pt>
                <c:pt idx="17205">
                  <c:v>46848</c:v>
                </c:pt>
                <c:pt idx="17206">
                  <c:v>46494</c:v>
                </c:pt>
                <c:pt idx="17207">
                  <c:v>46140</c:v>
                </c:pt>
                <c:pt idx="17208">
                  <c:v>48722</c:v>
                </c:pt>
                <c:pt idx="17209">
                  <c:v>48368</c:v>
                </c:pt>
                <c:pt idx="17210">
                  <c:v>48014</c:v>
                </c:pt>
                <c:pt idx="17211">
                  <c:v>47660</c:v>
                </c:pt>
                <c:pt idx="17212">
                  <c:v>47306</c:v>
                </c:pt>
                <c:pt idx="17213">
                  <c:v>46952</c:v>
                </c:pt>
                <c:pt idx="17214">
                  <c:v>46598</c:v>
                </c:pt>
                <c:pt idx="17215">
                  <c:v>46244</c:v>
                </c:pt>
                <c:pt idx="17216">
                  <c:v>45890</c:v>
                </c:pt>
                <c:pt idx="17217">
                  <c:v>45535</c:v>
                </c:pt>
                <c:pt idx="17218">
                  <c:v>45181</c:v>
                </c:pt>
                <c:pt idx="17219">
                  <c:v>44827</c:v>
                </c:pt>
                <c:pt idx="17220">
                  <c:v>44473</c:v>
                </c:pt>
                <c:pt idx="17221">
                  <c:v>47410</c:v>
                </c:pt>
                <c:pt idx="17222">
                  <c:v>47056</c:v>
                </c:pt>
                <c:pt idx="17223">
                  <c:v>46702</c:v>
                </c:pt>
                <c:pt idx="17224">
                  <c:v>46348</c:v>
                </c:pt>
                <c:pt idx="17225">
                  <c:v>45994</c:v>
                </c:pt>
                <c:pt idx="17226">
                  <c:v>45639</c:v>
                </c:pt>
                <c:pt idx="17227">
                  <c:v>45285</c:v>
                </c:pt>
                <c:pt idx="17228">
                  <c:v>44931</c:v>
                </c:pt>
                <c:pt idx="17229">
                  <c:v>44577</c:v>
                </c:pt>
                <c:pt idx="17230">
                  <c:v>44223</c:v>
                </c:pt>
                <c:pt idx="17231">
                  <c:v>43869</c:v>
                </c:pt>
                <c:pt idx="17232">
                  <c:v>43515</c:v>
                </c:pt>
                <c:pt idx="17233">
                  <c:v>43161</c:v>
                </c:pt>
                <c:pt idx="17234">
                  <c:v>42807</c:v>
                </c:pt>
                <c:pt idx="17235">
                  <c:v>45743</c:v>
                </c:pt>
                <c:pt idx="17236">
                  <c:v>45389</c:v>
                </c:pt>
                <c:pt idx="17237">
                  <c:v>41849</c:v>
                </c:pt>
                <c:pt idx="17238">
                  <c:v>41495</c:v>
                </c:pt>
                <c:pt idx="17239">
                  <c:v>49578</c:v>
                </c:pt>
                <c:pt idx="17240">
                  <c:v>49230</c:v>
                </c:pt>
                <c:pt idx="17241">
                  <c:v>48183</c:v>
                </c:pt>
                <c:pt idx="17242">
                  <c:v>47485</c:v>
                </c:pt>
                <c:pt idx="17243">
                  <c:v>47136</c:v>
                </c:pt>
                <c:pt idx="17244">
                  <c:v>46788</c:v>
                </c:pt>
                <c:pt idx="17245">
                  <c:v>48644</c:v>
                </c:pt>
                <c:pt idx="17246">
                  <c:v>48295</c:v>
                </c:pt>
                <c:pt idx="17247">
                  <c:v>47946</c:v>
                </c:pt>
                <c:pt idx="17248">
                  <c:v>47597</c:v>
                </c:pt>
                <c:pt idx="17249">
                  <c:v>47248</c:v>
                </c:pt>
                <c:pt idx="17250">
                  <c:v>46899</c:v>
                </c:pt>
                <c:pt idx="17251">
                  <c:v>46550</c:v>
                </c:pt>
                <c:pt idx="17252">
                  <c:v>46202</c:v>
                </c:pt>
                <c:pt idx="17253">
                  <c:v>45853</c:v>
                </c:pt>
                <c:pt idx="17254">
                  <c:v>45504</c:v>
                </c:pt>
                <c:pt idx="17255">
                  <c:v>45155</c:v>
                </c:pt>
                <c:pt idx="17256">
                  <c:v>47709</c:v>
                </c:pt>
                <c:pt idx="17257">
                  <c:v>47360</c:v>
                </c:pt>
                <c:pt idx="17258">
                  <c:v>47011</c:v>
                </c:pt>
                <c:pt idx="17259">
                  <c:v>46662</c:v>
                </c:pt>
                <c:pt idx="17260">
                  <c:v>46313</c:v>
                </c:pt>
                <c:pt idx="17261">
                  <c:v>45964</c:v>
                </c:pt>
                <c:pt idx="17262">
                  <c:v>45616</c:v>
                </c:pt>
                <c:pt idx="17263">
                  <c:v>45267</c:v>
                </c:pt>
                <c:pt idx="17264">
                  <c:v>44918</c:v>
                </c:pt>
                <c:pt idx="17265">
                  <c:v>44569</c:v>
                </c:pt>
                <c:pt idx="17266">
                  <c:v>44220</c:v>
                </c:pt>
                <c:pt idx="17267">
                  <c:v>43871</c:v>
                </c:pt>
                <c:pt idx="17268">
                  <c:v>43522</c:v>
                </c:pt>
                <c:pt idx="17269">
                  <c:v>46425</c:v>
                </c:pt>
                <c:pt idx="17270">
                  <c:v>46076</c:v>
                </c:pt>
                <c:pt idx="17271">
                  <c:v>45727</c:v>
                </c:pt>
                <c:pt idx="17272">
                  <c:v>45378</c:v>
                </c:pt>
                <c:pt idx="17273">
                  <c:v>45029</c:v>
                </c:pt>
                <c:pt idx="17274">
                  <c:v>44681</c:v>
                </c:pt>
                <c:pt idx="17275">
                  <c:v>44332</c:v>
                </c:pt>
                <c:pt idx="17276">
                  <c:v>43983</c:v>
                </c:pt>
                <c:pt idx="17277">
                  <c:v>43634</c:v>
                </c:pt>
                <c:pt idx="17278">
                  <c:v>43285</c:v>
                </c:pt>
                <c:pt idx="17279">
                  <c:v>42936</c:v>
                </c:pt>
                <c:pt idx="17280">
                  <c:v>42587</c:v>
                </c:pt>
                <c:pt idx="17281">
                  <c:v>42239</c:v>
                </c:pt>
                <c:pt idx="17282">
                  <c:v>41890</c:v>
                </c:pt>
                <c:pt idx="17283">
                  <c:v>44792</c:v>
                </c:pt>
                <c:pt idx="17284">
                  <c:v>44443</c:v>
                </c:pt>
                <c:pt idx="17285">
                  <c:v>40955</c:v>
                </c:pt>
                <c:pt idx="17286">
                  <c:v>40606</c:v>
                </c:pt>
                <c:pt idx="17287">
                  <c:v>46277</c:v>
                </c:pt>
                <c:pt idx="17288">
                  <c:v>45956</c:v>
                </c:pt>
                <c:pt idx="17289">
                  <c:v>44992</c:v>
                </c:pt>
                <c:pt idx="17290">
                  <c:v>44350</c:v>
                </c:pt>
                <c:pt idx="17291">
                  <c:v>44029</c:v>
                </c:pt>
                <c:pt idx="17292">
                  <c:v>43708</c:v>
                </c:pt>
                <c:pt idx="17293">
                  <c:v>45398</c:v>
                </c:pt>
                <c:pt idx="17294">
                  <c:v>45077</c:v>
                </c:pt>
                <c:pt idx="17295">
                  <c:v>44755</c:v>
                </c:pt>
                <c:pt idx="17296">
                  <c:v>44434</c:v>
                </c:pt>
                <c:pt idx="17297">
                  <c:v>44113</c:v>
                </c:pt>
                <c:pt idx="17298">
                  <c:v>43792</c:v>
                </c:pt>
                <c:pt idx="17299">
                  <c:v>43471</c:v>
                </c:pt>
                <c:pt idx="17300">
                  <c:v>43149</c:v>
                </c:pt>
                <c:pt idx="17301">
                  <c:v>42828</c:v>
                </c:pt>
                <c:pt idx="17302">
                  <c:v>42507</c:v>
                </c:pt>
                <c:pt idx="17303">
                  <c:v>42186</c:v>
                </c:pt>
                <c:pt idx="17304">
                  <c:v>44518</c:v>
                </c:pt>
                <c:pt idx="17305">
                  <c:v>44197</c:v>
                </c:pt>
                <c:pt idx="17306">
                  <c:v>43876</c:v>
                </c:pt>
                <c:pt idx="17307">
                  <c:v>43555</c:v>
                </c:pt>
                <c:pt idx="17308">
                  <c:v>43234</c:v>
                </c:pt>
                <c:pt idx="17309">
                  <c:v>42913</c:v>
                </c:pt>
                <c:pt idx="17310">
                  <c:v>42591</c:v>
                </c:pt>
                <c:pt idx="17311">
                  <c:v>42270</c:v>
                </c:pt>
                <c:pt idx="17312">
                  <c:v>41949</c:v>
                </c:pt>
                <c:pt idx="17313">
                  <c:v>41628</c:v>
                </c:pt>
                <c:pt idx="17314">
                  <c:v>41307</c:v>
                </c:pt>
                <c:pt idx="17315">
                  <c:v>40985</c:v>
                </c:pt>
                <c:pt idx="17316">
                  <c:v>40664</c:v>
                </c:pt>
                <c:pt idx="17317">
                  <c:v>43318</c:v>
                </c:pt>
                <c:pt idx="17318">
                  <c:v>42997</c:v>
                </c:pt>
                <c:pt idx="17319">
                  <c:v>42676</c:v>
                </c:pt>
                <c:pt idx="17320">
                  <c:v>42354</c:v>
                </c:pt>
                <c:pt idx="17321">
                  <c:v>42033</c:v>
                </c:pt>
                <c:pt idx="17322">
                  <c:v>41712</c:v>
                </c:pt>
                <c:pt idx="17323">
                  <c:v>41391</c:v>
                </c:pt>
                <c:pt idx="17324">
                  <c:v>41070</c:v>
                </c:pt>
                <c:pt idx="17325">
                  <c:v>40748</c:v>
                </c:pt>
                <c:pt idx="17326">
                  <c:v>40427</c:v>
                </c:pt>
                <c:pt idx="17327">
                  <c:v>40106</c:v>
                </c:pt>
                <c:pt idx="17328">
                  <c:v>39785</c:v>
                </c:pt>
                <c:pt idx="17329">
                  <c:v>39464</c:v>
                </c:pt>
                <c:pt idx="17330">
                  <c:v>39143</c:v>
                </c:pt>
                <c:pt idx="17331">
                  <c:v>41796</c:v>
                </c:pt>
                <c:pt idx="17332">
                  <c:v>41475</c:v>
                </c:pt>
                <c:pt idx="17333">
                  <c:v>38263</c:v>
                </c:pt>
                <c:pt idx="17334">
                  <c:v>37942</c:v>
                </c:pt>
                <c:pt idx="17335">
                  <c:v>47826</c:v>
                </c:pt>
                <c:pt idx="17336">
                  <c:v>47520</c:v>
                </c:pt>
                <c:pt idx="17337">
                  <c:v>47215</c:v>
                </c:pt>
                <c:pt idx="17338">
                  <c:v>46910</c:v>
                </c:pt>
                <c:pt idx="17339">
                  <c:v>46605</c:v>
                </c:pt>
                <c:pt idx="17340">
                  <c:v>46300</c:v>
                </c:pt>
                <c:pt idx="17341">
                  <c:v>45994</c:v>
                </c:pt>
                <c:pt idx="17342">
                  <c:v>45689</c:v>
                </c:pt>
                <c:pt idx="17343">
                  <c:v>45384</c:v>
                </c:pt>
                <c:pt idx="17344">
                  <c:v>46848</c:v>
                </c:pt>
                <c:pt idx="17345">
                  <c:v>46543</c:v>
                </c:pt>
                <c:pt idx="17346">
                  <c:v>46238</c:v>
                </c:pt>
                <c:pt idx="17347">
                  <c:v>45932</c:v>
                </c:pt>
                <c:pt idx="17348">
                  <c:v>45627</c:v>
                </c:pt>
                <c:pt idx="17349">
                  <c:v>45322</c:v>
                </c:pt>
                <c:pt idx="17350">
                  <c:v>45017</c:v>
                </c:pt>
                <c:pt idx="17351">
                  <c:v>44712</c:v>
                </c:pt>
                <c:pt idx="17352">
                  <c:v>44406</c:v>
                </c:pt>
                <c:pt idx="17353">
                  <c:v>44101</c:v>
                </c:pt>
                <c:pt idx="17354">
                  <c:v>43796</c:v>
                </c:pt>
                <c:pt idx="17355">
                  <c:v>43491</c:v>
                </c:pt>
                <c:pt idx="17356">
                  <c:v>45870</c:v>
                </c:pt>
                <c:pt idx="17357">
                  <c:v>45565</c:v>
                </c:pt>
                <c:pt idx="17358">
                  <c:v>45260</c:v>
                </c:pt>
                <c:pt idx="17359">
                  <c:v>44955</c:v>
                </c:pt>
                <c:pt idx="17360">
                  <c:v>44650</c:v>
                </c:pt>
                <c:pt idx="17361">
                  <c:v>44344</c:v>
                </c:pt>
                <c:pt idx="17362">
                  <c:v>44039</c:v>
                </c:pt>
                <c:pt idx="17363">
                  <c:v>43734</c:v>
                </c:pt>
                <c:pt idx="17364">
                  <c:v>43429</c:v>
                </c:pt>
                <c:pt idx="17365">
                  <c:v>43124</c:v>
                </c:pt>
                <c:pt idx="17366">
                  <c:v>42818</c:v>
                </c:pt>
                <c:pt idx="17367">
                  <c:v>42208</c:v>
                </c:pt>
                <c:pt idx="17368">
                  <c:v>41903</c:v>
                </c:pt>
                <c:pt idx="17369">
                  <c:v>44588</c:v>
                </c:pt>
                <c:pt idx="17370">
                  <c:v>44282</c:v>
                </c:pt>
                <c:pt idx="17371">
                  <c:v>43977</c:v>
                </c:pt>
                <c:pt idx="17372">
                  <c:v>43672</c:v>
                </c:pt>
                <c:pt idx="17373">
                  <c:v>43367</c:v>
                </c:pt>
                <c:pt idx="17374">
                  <c:v>43062</c:v>
                </c:pt>
                <c:pt idx="17375">
                  <c:v>42756</c:v>
                </c:pt>
                <c:pt idx="17376">
                  <c:v>41230</c:v>
                </c:pt>
                <c:pt idx="17377">
                  <c:v>40925</c:v>
                </c:pt>
                <c:pt idx="17378">
                  <c:v>40620</c:v>
                </c:pt>
                <c:pt idx="17379">
                  <c:v>43000</c:v>
                </c:pt>
                <c:pt idx="17380">
                  <c:v>42694</c:v>
                </c:pt>
                <c:pt idx="17381">
                  <c:v>49511</c:v>
                </c:pt>
                <c:pt idx="17382">
                  <c:v>49168</c:v>
                </c:pt>
                <c:pt idx="17383">
                  <c:v>48826</c:v>
                </c:pt>
                <c:pt idx="17384">
                  <c:v>48484</c:v>
                </c:pt>
                <c:pt idx="17385">
                  <c:v>48142</c:v>
                </c:pt>
                <c:pt idx="17386">
                  <c:v>47800</c:v>
                </c:pt>
                <c:pt idx="17387">
                  <c:v>47458</c:v>
                </c:pt>
                <c:pt idx="17388">
                  <c:v>47115</c:v>
                </c:pt>
                <c:pt idx="17389">
                  <c:v>46773</c:v>
                </c:pt>
                <c:pt idx="17390">
                  <c:v>48539</c:v>
                </c:pt>
                <c:pt idx="17391">
                  <c:v>48197</c:v>
                </c:pt>
                <c:pt idx="17392">
                  <c:v>47855</c:v>
                </c:pt>
                <c:pt idx="17393">
                  <c:v>47513</c:v>
                </c:pt>
                <c:pt idx="17394">
                  <c:v>47170</c:v>
                </c:pt>
                <c:pt idx="17395">
                  <c:v>46828</c:v>
                </c:pt>
                <c:pt idx="17396">
                  <c:v>46486</c:v>
                </c:pt>
                <c:pt idx="17397">
                  <c:v>46144</c:v>
                </c:pt>
                <c:pt idx="17398">
                  <c:v>45802</c:v>
                </c:pt>
                <c:pt idx="17399">
                  <c:v>45459</c:v>
                </c:pt>
                <c:pt idx="17400">
                  <c:v>45117</c:v>
                </c:pt>
                <c:pt idx="17401">
                  <c:v>44775</c:v>
                </c:pt>
                <c:pt idx="17402">
                  <c:v>47568</c:v>
                </c:pt>
                <c:pt idx="17403">
                  <c:v>47225</c:v>
                </c:pt>
                <c:pt idx="17404">
                  <c:v>46883</c:v>
                </c:pt>
                <c:pt idx="17405">
                  <c:v>46541</c:v>
                </c:pt>
                <c:pt idx="17406">
                  <c:v>46199</c:v>
                </c:pt>
                <c:pt idx="17407">
                  <c:v>45857</c:v>
                </c:pt>
                <c:pt idx="17408">
                  <c:v>45515</c:v>
                </c:pt>
                <c:pt idx="17409">
                  <c:v>45172</c:v>
                </c:pt>
                <c:pt idx="17410">
                  <c:v>44830</c:v>
                </c:pt>
                <c:pt idx="17411">
                  <c:v>44488</c:v>
                </c:pt>
                <c:pt idx="17412">
                  <c:v>44146</c:v>
                </c:pt>
                <c:pt idx="17413">
                  <c:v>43461</c:v>
                </c:pt>
                <c:pt idx="17414">
                  <c:v>43119</c:v>
                </c:pt>
                <c:pt idx="17415">
                  <c:v>46254</c:v>
                </c:pt>
                <c:pt idx="17416">
                  <c:v>45912</c:v>
                </c:pt>
                <c:pt idx="17417">
                  <c:v>45570</c:v>
                </c:pt>
                <c:pt idx="17418">
                  <c:v>45227</c:v>
                </c:pt>
                <c:pt idx="17419">
                  <c:v>44885</c:v>
                </c:pt>
                <c:pt idx="17420">
                  <c:v>44543</c:v>
                </c:pt>
                <c:pt idx="17421">
                  <c:v>44201</c:v>
                </c:pt>
                <c:pt idx="17422">
                  <c:v>42490</c:v>
                </c:pt>
                <c:pt idx="17423">
                  <c:v>42148</c:v>
                </c:pt>
                <c:pt idx="17424">
                  <c:v>41806</c:v>
                </c:pt>
                <c:pt idx="17425">
                  <c:v>44598</c:v>
                </c:pt>
                <c:pt idx="17426">
                  <c:v>44256</c:v>
                </c:pt>
                <c:pt idx="17427">
                  <c:v>49330</c:v>
                </c:pt>
                <c:pt idx="17428">
                  <c:v>48978</c:v>
                </c:pt>
                <c:pt idx="17429">
                  <c:v>48626</c:v>
                </c:pt>
                <c:pt idx="17430">
                  <c:v>48274</c:v>
                </c:pt>
                <c:pt idx="17431">
                  <c:v>47921</c:v>
                </c:pt>
                <c:pt idx="17432">
                  <c:v>47569</c:v>
                </c:pt>
                <c:pt idx="17433">
                  <c:v>47217</c:v>
                </c:pt>
                <c:pt idx="17434">
                  <c:v>46864</c:v>
                </c:pt>
                <c:pt idx="17435">
                  <c:v>46512</c:v>
                </c:pt>
                <c:pt idx="17436">
                  <c:v>48380</c:v>
                </c:pt>
                <c:pt idx="17437">
                  <c:v>48028</c:v>
                </c:pt>
                <c:pt idx="17438">
                  <c:v>47675</c:v>
                </c:pt>
                <c:pt idx="17439">
                  <c:v>47323</c:v>
                </c:pt>
                <c:pt idx="17440">
                  <c:v>46971</c:v>
                </c:pt>
                <c:pt idx="17441">
                  <c:v>46619</c:v>
                </c:pt>
                <c:pt idx="17442">
                  <c:v>46266</c:v>
                </c:pt>
                <c:pt idx="17443">
                  <c:v>45914</c:v>
                </c:pt>
                <c:pt idx="17444">
                  <c:v>45562</c:v>
                </c:pt>
                <c:pt idx="17445">
                  <c:v>45209</c:v>
                </c:pt>
                <c:pt idx="17446">
                  <c:v>44857</c:v>
                </c:pt>
                <c:pt idx="17447">
                  <c:v>44505</c:v>
                </c:pt>
                <c:pt idx="17448">
                  <c:v>47430</c:v>
                </c:pt>
                <c:pt idx="17449">
                  <c:v>47077</c:v>
                </c:pt>
                <c:pt idx="17450">
                  <c:v>46725</c:v>
                </c:pt>
                <c:pt idx="17451">
                  <c:v>46373</c:v>
                </c:pt>
                <c:pt idx="17452">
                  <c:v>46020</c:v>
                </c:pt>
                <c:pt idx="17453">
                  <c:v>45668</c:v>
                </c:pt>
                <c:pt idx="17454">
                  <c:v>45316</c:v>
                </c:pt>
                <c:pt idx="17455">
                  <c:v>44964</c:v>
                </c:pt>
                <c:pt idx="17456">
                  <c:v>44611</c:v>
                </c:pt>
                <c:pt idx="17457">
                  <c:v>44259</c:v>
                </c:pt>
                <c:pt idx="17458">
                  <c:v>43907</c:v>
                </c:pt>
                <c:pt idx="17459">
                  <c:v>43202</c:v>
                </c:pt>
                <c:pt idx="17460">
                  <c:v>42850</c:v>
                </c:pt>
                <c:pt idx="17461">
                  <c:v>46127</c:v>
                </c:pt>
                <c:pt idx="17462">
                  <c:v>45775</c:v>
                </c:pt>
                <c:pt idx="17463">
                  <c:v>45422</c:v>
                </c:pt>
                <c:pt idx="17464">
                  <c:v>45070</c:v>
                </c:pt>
                <c:pt idx="17465">
                  <c:v>44718</c:v>
                </c:pt>
                <c:pt idx="17466">
                  <c:v>44365</c:v>
                </c:pt>
                <c:pt idx="17467">
                  <c:v>44013</c:v>
                </c:pt>
                <c:pt idx="17468">
                  <c:v>42252</c:v>
                </c:pt>
                <c:pt idx="17469">
                  <c:v>41899</c:v>
                </c:pt>
                <c:pt idx="17470">
                  <c:v>41547</c:v>
                </c:pt>
                <c:pt idx="17471">
                  <c:v>44472</c:v>
                </c:pt>
                <c:pt idx="17472">
                  <c:v>44120</c:v>
                </c:pt>
                <c:pt idx="17473">
                  <c:v>48859</c:v>
                </c:pt>
                <c:pt idx="17474">
                  <c:v>48514</c:v>
                </c:pt>
                <c:pt idx="17475">
                  <c:v>48169</c:v>
                </c:pt>
                <c:pt idx="17476">
                  <c:v>47824</c:v>
                </c:pt>
                <c:pt idx="17477">
                  <c:v>47479</c:v>
                </c:pt>
                <c:pt idx="17478">
                  <c:v>47134</c:v>
                </c:pt>
                <c:pt idx="17479">
                  <c:v>46789</c:v>
                </c:pt>
                <c:pt idx="17480">
                  <c:v>46444</c:v>
                </c:pt>
                <c:pt idx="17481">
                  <c:v>46099</c:v>
                </c:pt>
                <c:pt idx="17482">
                  <c:v>47912</c:v>
                </c:pt>
                <c:pt idx="17483">
                  <c:v>47567</c:v>
                </c:pt>
                <c:pt idx="17484">
                  <c:v>47222</c:v>
                </c:pt>
                <c:pt idx="17485">
                  <c:v>46877</c:v>
                </c:pt>
                <c:pt idx="17486">
                  <c:v>46532</c:v>
                </c:pt>
                <c:pt idx="17487">
                  <c:v>46187</c:v>
                </c:pt>
                <c:pt idx="17488">
                  <c:v>45842</c:v>
                </c:pt>
                <c:pt idx="17489">
                  <c:v>45497</c:v>
                </c:pt>
                <c:pt idx="17490">
                  <c:v>45151</c:v>
                </c:pt>
                <c:pt idx="17491">
                  <c:v>44806</c:v>
                </c:pt>
                <c:pt idx="17492">
                  <c:v>44461</c:v>
                </c:pt>
                <c:pt idx="17493">
                  <c:v>44116</c:v>
                </c:pt>
                <c:pt idx="17494">
                  <c:v>46965</c:v>
                </c:pt>
                <c:pt idx="17495">
                  <c:v>46619</c:v>
                </c:pt>
                <c:pt idx="17496">
                  <c:v>46274</c:v>
                </c:pt>
                <c:pt idx="17497">
                  <c:v>45929</c:v>
                </c:pt>
                <c:pt idx="17498">
                  <c:v>45584</c:v>
                </c:pt>
                <c:pt idx="17499">
                  <c:v>45239</c:v>
                </c:pt>
                <c:pt idx="17500">
                  <c:v>44894</c:v>
                </c:pt>
                <c:pt idx="17501">
                  <c:v>44549</c:v>
                </c:pt>
                <c:pt idx="17502">
                  <c:v>44204</c:v>
                </c:pt>
                <c:pt idx="17503">
                  <c:v>43859</c:v>
                </c:pt>
                <c:pt idx="17504">
                  <c:v>43514</c:v>
                </c:pt>
                <c:pt idx="17505">
                  <c:v>42824</c:v>
                </c:pt>
                <c:pt idx="17506">
                  <c:v>42479</c:v>
                </c:pt>
                <c:pt idx="17507">
                  <c:v>45672</c:v>
                </c:pt>
                <c:pt idx="17508">
                  <c:v>45327</c:v>
                </c:pt>
                <c:pt idx="17509">
                  <c:v>44982</c:v>
                </c:pt>
                <c:pt idx="17510">
                  <c:v>44637</c:v>
                </c:pt>
                <c:pt idx="17511">
                  <c:v>44292</c:v>
                </c:pt>
                <c:pt idx="17512">
                  <c:v>43947</c:v>
                </c:pt>
                <c:pt idx="17513">
                  <c:v>43602</c:v>
                </c:pt>
                <c:pt idx="17514">
                  <c:v>41877</c:v>
                </c:pt>
                <c:pt idx="17515">
                  <c:v>41532</c:v>
                </c:pt>
                <c:pt idx="17516">
                  <c:v>41187</c:v>
                </c:pt>
                <c:pt idx="17517">
                  <c:v>44035</c:v>
                </c:pt>
                <c:pt idx="17518">
                  <c:v>43690</c:v>
                </c:pt>
                <c:pt idx="17519">
                  <c:v>46465</c:v>
                </c:pt>
                <c:pt idx="17520">
                  <c:v>46148</c:v>
                </c:pt>
                <c:pt idx="17521">
                  <c:v>45832</c:v>
                </c:pt>
                <c:pt idx="17522">
                  <c:v>45515</c:v>
                </c:pt>
                <c:pt idx="17523">
                  <c:v>45199</c:v>
                </c:pt>
                <c:pt idx="17524">
                  <c:v>44882</c:v>
                </c:pt>
                <c:pt idx="17525">
                  <c:v>44566</c:v>
                </c:pt>
                <c:pt idx="17526">
                  <c:v>44249</c:v>
                </c:pt>
                <c:pt idx="17527">
                  <c:v>43933</c:v>
                </c:pt>
                <c:pt idx="17528">
                  <c:v>45546</c:v>
                </c:pt>
                <c:pt idx="17529">
                  <c:v>45230</c:v>
                </c:pt>
                <c:pt idx="17530">
                  <c:v>44913</c:v>
                </c:pt>
                <c:pt idx="17531">
                  <c:v>44596</c:v>
                </c:pt>
                <c:pt idx="17532">
                  <c:v>44280</c:v>
                </c:pt>
                <c:pt idx="17533">
                  <c:v>43963</c:v>
                </c:pt>
                <c:pt idx="17534">
                  <c:v>43647</c:v>
                </c:pt>
                <c:pt idx="17535">
                  <c:v>43330</c:v>
                </c:pt>
                <c:pt idx="17536">
                  <c:v>43014</c:v>
                </c:pt>
                <c:pt idx="17537">
                  <c:v>42697</c:v>
                </c:pt>
                <c:pt idx="17538">
                  <c:v>42381</c:v>
                </c:pt>
                <c:pt idx="17539">
                  <c:v>42064</c:v>
                </c:pt>
                <c:pt idx="17540">
                  <c:v>44627</c:v>
                </c:pt>
                <c:pt idx="17541">
                  <c:v>44311</c:v>
                </c:pt>
                <c:pt idx="17542">
                  <c:v>43994</c:v>
                </c:pt>
                <c:pt idx="17543">
                  <c:v>43678</c:v>
                </c:pt>
                <c:pt idx="17544">
                  <c:v>43361</c:v>
                </c:pt>
                <c:pt idx="17545">
                  <c:v>43045</c:v>
                </c:pt>
                <c:pt idx="17546">
                  <c:v>42728</c:v>
                </c:pt>
                <c:pt idx="17547">
                  <c:v>42411</c:v>
                </c:pt>
                <c:pt idx="17548">
                  <c:v>42095</c:v>
                </c:pt>
                <c:pt idx="17549">
                  <c:v>41778</c:v>
                </c:pt>
                <c:pt idx="17550">
                  <c:v>41462</c:v>
                </c:pt>
                <c:pt idx="17551">
                  <c:v>40829</c:v>
                </c:pt>
                <c:pt idx="17552">
                  <c:v>40512</c:v>
                </c:pt>
                <c:pt idx="17553">
                  <c:v>43392</c:v>
                </c:pt>
                <c:pt idx="17554">
                  <c:v>43075</c:v>
                </c:pt>
                <c:pt idx="17555">
                  <c:v>42759</c:v>
                </c:pt>
                <c:pt idx="17556">
                  <c:v>42442</c:v>
                </c:pt>
                <c:pt idx="17557">
                  <c:v>42126</c:v>
                </c:pt>
                <c:pt idx="17558">
                  <c:v>41809</c:v>
                </c:pt>
                <c:pt idx="17559">
                  <c:v>41493</c:v>
                </c:pt>
                <c:pt idx="17560">
                  <c:v>39910</c:v>
                </c:pt>
                <c:pt idx="17561">
                  <c:v>39593</c:v>
                </c:pt>
                <c:pt idx="17562">
                  <c:v>39277</c:v>
                </c:pt>
                <c:pt idx="17563">
                  <c:v>41840</c:v>
                </c:pt>
                <c:pt idx="17564">
                  <c:v>41523</c:v>
                </c:pt>
                <c:pt idx="17565">
                  <c:v>49641</c:v>
                </c:pt>
                <c:pt idx="17566">
                  <c:v>49350</c:v>
                </c:pt>
                <c:pt idx="17567">
                  <c:v>48357</c:v>
                </c:pt>
                <c:pt idx="17568">
                  <c:v>48066</c:v>
                </c:pt>
                <c:pt idx="17569">
                  <c:v>46783</c:v>
                </c:pt>
                <c:pt idx="17570">
                  <c:v>51650</c:v>
                </c:pt>
                <c:pt idx="17571">
                  <c:v>51323</c:v>
                </c:pt>
                <c:pt idx="17572">
                  <c:v>50332</c:v>
                </c:pt>
                <c:pt idx="17573">
                  <c:v>50005</c:v>
                </c:pt>
                <c:pt idx="17574">
                  <c:v>48687</c:v>
                </c:pt>
                <c:pt idx="17575">
                  <c:v>51746</c:v>
                </c:pt>
                <c:pt idx="17576">
                  <c:v>51400</c:v>
                </c:pt>
                <c:pt idx="17577">
                  <c:v>50439</c:v>
                </c:pt>
                <c:pt idx="17578">
                  <c:v>50094</c:v>
                </c:pt>
                <c:pt idx="17579">
                  <c:v>48788</c:v>
                </c:pt>
                <c:pt idx="17580">
                  <c:v>51461</c:v>
                </c:pt>
                <c:pt idx="17581">
                  <c:v>51111</c:v>
                </c:pt>
                <c:pt idx="17582">
                  <c:v>50166</c:v>
                </c:pt>
                <c:pt idx="17583">
                  <c:v>49817</c:v>
                </c:pt>
                <c:pt idx="17584">
                  <c:v>48522</c:v>
                </c:pt>
                <c:pt idx="17585">
                  <c:v>49068</c:v>
                </c:pt>
                <c:pt idx="17586">
                  <c:v>48732</c:v>
                </c:pt>
                <c:pt idx="17587">
                  <c:v>47835</c:v>
                </c:pt>
                <c:pt idx="17588">
                  <c:v>47500</c:v>
                </c:pt>
                <c:pt idx="17589">
                  <c:v>46267</c:v>
                </c:pt>
                <c:pt idx="17590">
                  <c:v>50406</c:v>
                </c:pt>
                <c:pt idx="17591">
                  <c:v>50113</c:v>
                </c:pt>
                <c:pt idx="17592">
                  <c:v>49119</c:v>
                </c:pt>
                <c:pt idx="17593">
                  <c:v>48825</c:v>
                </c:pt>
                <c:pt idx="17594">
                  <c:v>47538</c:v>
                </c:pt>
                <c:pt idx="17595">
                  <c:v>46250</c:v>
                </c:pt>
                <c:pt idx="17596">
                  <c:v>52490</c:v>
                </c:pt>
                <c:pt idx="17597">
                  <c:v>52159</c:v>
                </c:pt>
                <c:pt idx="17598">
                  <c:v>51171</c:v>
                </c:pt>
                <c:pt idx="17599">
                  <c:v>50840</c:v>
                </c:pt>
                <c:pt idx="17600">
                  <c:v>49520</c:v>
                </c:pt>
                <c:pt idx="17601">
                  <c:v>48200</c:v>
                </c:pt>
                <c:pt idx="17602">
                  <c:v>52422</c:v>
                </c:pt>
                <c:pt idx="17603">
                  <c:v>52075</c:v>
                </c:pt>
                <c:pt idx="17604">
                  <c:v>51117</c:v>
                </c:pt>
                <c:pt idx="17605">
                  <c:v>50770</c:v>
                </c:pt>
                <c:pt idx="17606">
                  <c:v>49466</c:v>
                </c:pt>
                <c:pt idx="17607">
                  <c:v>48161</c:v>
                </c:pt>
                <c:pt idx="17608">
                  <c:v>51865</c:v>
                </c:pt>
                <c:pt idx="17609">
                  <c:v>51519</c:v>
                </c:pt>
                <c:pt idx="17610">
                  <c:v>50577</c:v>
                </c:pt>
                <c:pt idx="17611">
                  <c:v>50231</c:v>
                </c:pt>
                <c:pt idx="17612">
                  <c:v>48942</c:v>
                </c:pt>
                <c:pt idx="17613">
                  <c:v>47654</c:v>
                </c:pt>
                <c:pt idx="17614">
                  <c:v>49097</c:v>
                </c:pt>
                <c:pt idx="17615">
                  <c:v>48772</c:v>
                </c:pt>
                <c:pt idx="17616">
                  <c:v>47875</c:v>
                </c:pt>
                <c:pt idx="17617">
                  <c:v>47550</c:v>
                </c:pt>
                <c:pt idx="17618">
                  <c:v>46328</c:v>
                </c:pt>
                <c:pt idx="17619">
                  <c:v>45106</c:v>
                </c:pt>
                <c:pt idx="17620">
                  <c:v>50683</c:v>
                </c:pt>
                <c:pt idx="17621">
                  <c:v>50384</c:v>
                </c:pt>
                <c:pt idx="17622">
                  <c:v>49392</c:v>
                </c:pt>
                <c:pt idx="17623">
                  <c:v>49092</c:v>
                </c:pt>
                <c:pt idx="17624">
                  <c:v>47801</c:v>
                </c:pt>
                <c:pt idx="17625">
                  <c:v>46510</c:v>
                </c:pt>
                <c:pt idx="17626">
                  <c:v>52705</c:v>
                </c:pt>
                <c:pt idx="17627">
                  <c:v>52369</c:v>
                </c:pt>
                <c:pt idx="17628">
                  <c:v>51383</c:v>
                </c:pt>
                <c:pt idx="17629">
                  <c:v>51047</c:v>
                </c:pt>
                <c:pt idx="17630">
                  <c:v>49724</c:v>
                </c:pt>
                <c:pt idx="17631">
                  <c:v>48402</c:v>
                </c:pt>
                <c:pt idx="17632">
                  <c:v>52525</c:v>
                </c:pt>
                <c:pt idx="17633">
                  <c:v>52176</c:v>
                </c:pt>
                <c:pt idx="17634">
                  <c:v>51218</c:v>
                </c:pt>
                <c:pt idx="17635">
                  <c:v>50870</c:v>
                </c:pt>
                <c:pt idx="17636">
                  <c:v>49563</c:v>
                </c:pt>
                <c:pt idx="17637">
                  <c:v>48256</c:v>
                </c:pt>
                <c:pt idx="17638">
                  <c:v>51836</c:v>
                </c:pt>
                <c:pt idx="17639">
                  <c:v>51492</c:v>
                </c:pt>
                <c:pt idx="17640">
                  <c:v>50546</c:v>
                </c:pt>
                <c:pt idx="17641">
                  <c:v>50203</c:v>
                </c:pt>
                <c:pt idx="17642">
                  <c:v>48913</c:v>
                </c:pt>
                <c:pt idx="17643">
                  <c:v>47623</c:v>
                </c:pt>
                <c:pt idx="17644">
                  <c:v>48924</c:v>
                </c:pt>
                <c:pt idx="17645">
                  <c:v>48606</c:v>
                </c:pt>
                <c:pt idx="17646">
                  <c:v>47702</c:v>
                </c:pt>
                <c:pt idx="17647">
                  <c:v>47383</c:v>
                </c:pt>
                <c:pt idx="17648">
                  <c:v>46161</c:v>
                </c:pt>
                <c:pt idx="17649">
                  <c:v>44939</c:v>
                </c:pt>
                <c:pt idx="17650">
                  <c:v>50813</c:v>
                </c:pt>
                <c:pt idx="17651">
                  <c:v>50506</c:v>
                </c:pt>
                <c:pt idx="17652">
                  <c:v>49525</c:v>
                </c:pt>
                <c:pt idx="17653">
                  <c:v>49218</c:v>
                </c:pt>
                <c:pt idx="17654">
                  <c:v>48236</c:v>
                </c:pt>
                <c:pt idx="17655">
                  <c:v>47929</c:v>
                </c:pt>
                <c:pt idx="17656">
                  <c:v>52901</c:v>
                </c:pt>
                <c:pt idx="17657">
                  <c:v>52558</c:v>
                </c:pt>
                <c:pt idx="17658">
                  <c:v>51579</c:v>
                </c:pt>
                <c:pt idx="17659">
                  <c:v>51235</c:v>
                </c:pt>
                <c:pt idx="17660">
                  <c:v>50257</c:v>
                </c:pt>
                <c:pt idx="17661">
                  <c:v>49913</c:v>
                </c:pt>
                <c:pt idx="17662">
                  <c:v>52619</c:v>
                </c:pt>
                <c:pt idx="17663">
                  <c:v>52268</c:v>
                </c:pt>
                <c:pt idx="17664">
                  <c:v>51312</c:v>
                </c:pt>
                <c:pt idx="17665">
                  <c:v>50961</c:v>
                </c:pt>
                <c:pt idx="17666">
                  <c:v>50005</c:v>
                </c:pt>
                <c:pt idx="17667">
                  <c:v>49654</c:v>
                </c:pt>
                <c:pt idx="17668">
                  <c:v>51797</c:v>
                </c:pt>
                <c:pt idx="17669">
                  <c:v>51455</c:v>
                </c:pt>
                <c:pt idx="17670">
                  <c:v>50507</c:v>
                </c:pt>
                <c:pt idx="17671">
                  <c:v>50165</c:v>
                </c:pt>
                <c:pt idx="17672">
                  <c:v>49217</c:v>
                </c:pt>
                <c:pt idx="17673">
                  <c:v>48875</c:v>
                </c:pt>
                <c:pt idx="17674">
                  <c:v>48708</c:v>
                </c:pt>
                <c:pt idx="17675">
                  <c:v>48397</c:v>
                </c:pt>
                <c:pt idx="17676">
                  <c:v>47486</c:v>
                </c:pt>
                <c:pt idx="17677">
                  <c:v>47176</c:v>
                </c:pt>
                <c:pt idx="17678">
                  <c:v>46265</c:v>
                </c:pt>
                <c:pt idx="17679">
                  <c:v>45954</c:v>
                </c:pt>
                <c:pt idx="17680">
                  <c:v>49573</c:v>
                </c:pt>
                <c:pt idx="17681">
                  <c:v>49267</c:v>
                </c:pt>
                <c:pt idx="17682">
                  <c:v>48961</c:v>
                </c:pt>
                <c:pt idx="17683">
                  <c:v>47431</c:v>
                </c:pt>
                <c:pt idx="17684">
                  <c:v>47125</c:v>
                </c:pt>
                <c:pt idx="17685">
                  <c:v>46819</c:v>
                </c:pt>
                <c:pt idx="17686">
                  <c:v>48593</c:v>
                </c:pt>
                <c:pt idx="17687">
                  <c:v>48286</c:v>
                </c:pt>
                <c:pt idx="17688">
                  <c:v>47980</c:v>
                </c:pt>
                <c:pt idx="17689">
                  <c:v>47674</c:v>
                </c:pt>
                <c:pt idx="17690">
                  <c:v>47368</c:v>
                </c:pt>
                <c:pt idx="17691">
                  <c:v>47062</c:v>
                </c:pt>
                <c:pt idx="17692">
                  <c:v>46756</c:v>
                </c:pt>
                <c:pt idx="17693">
                  <c:v>46450</c:v>
                </c:pt>
                <c:pt idx="17694">
                  <c:v>46144</c:v>
                </c:pt>
                <c:pt idx="17695">
                  <c:v>45838</c:v>
                </c:pt>
                <c:pt idx="17696">
                  <c:v>45532</c:v>
                </c:pt>
                <c:pt idx="17697">
                  <c:v>45226</c:v>
                </c:pt>
                <c:pt idx="17698">
                  <c:v>47305</c:v>
                </c:pt>
                <c:pt idx="17699">
                  <c:v>46999</c:v>
                </c:pt>
                <c:pt idx="17700">
                  <c:v>46693</c:v>
                </c:pt>
                <c:pt idx="17701">
                  <c:v>46387</c:v>
                </c:pt>
                <c:pt idx="17702">
                  <c:v>46081</c:v>
                </c:pt>
                <c:pt idx="17703">
                  <c:v>45775</c:v>
                </c:pt>
                <c:pt idx="17704">
                  <c:v>45469</c:v>
                </c:pt>
                <c:pt idx="17705">
                  <c:v>45163</c:v>
                </c:pt>
                <c:pt idx="17706">
                  <c:v>44857</c:v>
                </c:pt>
                <c:pt idx="17707">
                  <c:v>44551</c:v>
                </c:pt>
                <c:pt idx="17708">
                  <c:v>44245</c:v>
                </c:pt>
                <c:pt idx="17709">
                  <c:v>43939</c:v>
                </c:pt>
                <c:pt idx="17710">
                  <c:v>43633</c:v>
                </c:pt>
                <c:pt idx="17711">
                  <c:v>46018</c:v>
                </c:pt>
                <c:pt idx="17712">
                  <c:v>45712</c:v>
                </c:pt>
                <c:pt idx="17713">
                  <c:v>45406</c:v>
                </c:pt>
                <c:pt idx="17714">
                  <c:v>45100</c:v>
                </c:pt>
                <c:pt idx="17715">
                  <c:v>44488</c:v>
                </c:pt>
                <c:pt idx="17716">
                  <c:v>43876</c:v>
                </c:pt>
                <c:pt idx="17717">
                  <c:v>43264</c:v>
                </c:pt>
                <c:pt idx="17718">
                  <c:v>42958</c:v>
                </c:pt>
                <c:pt idx="17719">
                  <c:v>42652</c:v>
                </c:pt>
                <c:pt idx="17720">
                  <c:v>42346</c:v>
                </c:pt>
                <c:pt idx="17721">
                  <c:v>51364</c:v>
                </c:pt>
                <c:pt idx="17722">
                  <c:v>51022</c:v>
                </c:pt>
                <c:pt idx="17723">
                  <c:v>50680</c:v>
                </c:pt>
                <c:pt idx="17724">
                  <c:v>48969</c:v>
                </c:pt>
                <c:pt idx="17725">
                  <c:v>48627</c:v>
                </c:pt>
                <c:pt idx="17726">
                  <c:v>48285</c:v>
                </c:pt>
                <c:pt idx="17727">
                  <c:v>50386</c:v>
                </c:pt>
                <c:pt idx="17728">
                  <c:v>50044</c:v>
                </c:pt>
                <c:pt idx="17729">
                  <c:v>49702</c:v>
                </c:pt>
                <c:pt idx="17730">
                  <c:v>49360</c:v>
                </c:pt>
                <c:pt idx="17731">
                  <c:v>49018</c:v>
                </c:pt>
                <c:pt idx="17732">
                  <c:v>48676</c:v>
                </c:pt>
                <c:pt idx="17733">
                  <c:v>48334</c:v>
                </c:pt>
                <c:pt idx="17734">
                  <c:v>47992</c:v>
                </c:pt>
                <c:pt idx="17735">
                  <c:v>47650</c:v>
                </c:pt>
                <c:pt idx="17736">
                  <c:v>47307</c:v>
                </c:pt>
                <c:pt idx="17737">
                  <c:v>46965</c:v>
                </c:pt>
                <c:pt idx="17738">
                  <c:v>46623</c:v>
                </c:pt>
                <c:pt idx="17739">
                  <c:v>49067</c:v>
                </c:pt>
                <c:pt idx="17740">
                  <c:v>48725</c:v>
                </c:pt>
                <c:pt idx="17741">
                  <c:v>48383</c:v>
                </c:pt>
                <c:pt idx="17742">
                  <c:v>48041</c:v>
                </c:pt>
                <c:pt idx="17743">
                  <c:v>47698</c:v>
                </c:pt>
                <c:pt idx="17744">
                  <c:v>47356</c:v>
                </c:pt>
                <c:pt idx="17745">
                  <c:v>47014</c:v>
                </c:pt>
                <c:pt idx="17746">
                  <c:v>46672</c:v>
                </c:pt>
                <c:pt idx="17747">
                  <c:v>46330</c:v>
                </c:pt>
                <c:pt idx="17748">
                  <c:v>45988</c:v>
                </c:pt>
                <c:pt idx="17749">
                  <c:v>45646</c:v>
                </c:pt>
                <c:pt idx="17750">
                  <c:v>45304</c:v>
                </c:pt>
                <c:pt idx="17751">
                  <c:v>44962</c:v>
                </c:pt>
                <c:pt idx="17752">
                  <c:v>47747</c:v>
                </c:pt>
                <c:pt idx="17753">
                  <c:v>47405</c:v>
                </c:pt>
                <c:pt idx="17754">
                  <c:v>47063</c:v>
                </c:pt>
                <c:pt idx="17755">
                  <c:v>46721</c:v>
                </c:pt>
                <c:pt idx="17756">
                  <c:v>46037</c:v>
                </c:pt>
                <c:pt idx="17757">
                  <c:v>45353</c:v>
                </c:pt>
                <c:pt idx="17758">
                  <c:v>44668</c:v>
                </c:pt>
                <c:pt idx="17759">
                  <c:v>44326</c:v>
                </c:pt>
                <c:pt idx="17760">
                  <c:v>43984</c:v>
                </c:pt>
                <c:pt idx="17761">
                  <c:v>43642</c:v>
                </c:pt>
                <c:pt idx="17762">
                  <c:v>51046</c:v>
                </c:pt>
                <c:pt idx="17763">
                  <c:v>50694</c:v>
                </c:pt>
                <c:pt idx="17764">
                  <c:v>50342</c:v>
                </c:pt>
                <c:pt idx="17765">
                  <c:v>48582</c:v>
                </c:pt>
                <c:pt idx="17766">
                  <c:v>48230</c:v>
                </c:pt>
                <c:pt idx="17767">
                  <c:v>47878</c:v>
                </c:pt>
                <c:pt idx="17768">
                  <c:v>50093</c:v>
                </c:pt>
                <c:pt idx="17769">
                  <c:v>49741</c:v>
                </c:pt>
                <c:pt idx="17770">
                  <c:v>49389</c:v>
                </c:pt>
                <c:pt idx="17771">
                  <c:v>49037</c:v>
                </c:pt>
                <c:pt idx="17772">
                  <c:v>48685</c:v>
                </c:pt>
                <c:pt idx="17773">
                  <c:v>48333</c:v>
                </c:pt>
                <c:pt idx="17774">
                  <c:v>47981</c:v>
                </c:pt>
                <c:pt idx="17775">
                  <c:v>47630</c:v>
                </c:pt>
                <c:pt idx="17776">
                  <c:v>47278</c:v>
                </c:pt>
                <c:pt idx="17777">
                  <c:v>46926</c:v>
                </c:pt>
                <c:pt idx="17778">
                  <c:v>46574</c:v>
                </c:pt>
                <c:pt idx="17779">
                  <c:v>46222</c:v>
                </c:pt>
                <c:pt idx="17780">
                  <c:v>48788</c:v>
                </c:pt>
                <c:pt idx="17781">
                  <c:v>48436</c:v>
                </c:pt>
                <c:pt idx="17782">
                  <c:v>48084</c:v>
                </c:pt>
                <c:pt idx="17783">
                  <c:v>47733</c:v>
                </c:pt>
                <c:pt idx="17784">
                  <c:v>47381</c:v>
                </c:pt>
                <c:pt idx="17785">
                  <c:v>47029</c:v>
                </c:pt>
                <c:pt idx="17786">
                  <c:v>46677</c:v>
                </c:pt>
                <c:pt idx="17787">
                  <c:v>46325</c:v>
                </c:pt>
                <c:pt idx="17788">
                  <c:v>45973</c:v>
                </c:pt>
                <c:pt idx="17789">
                  <c:v>45621</c:v>
                </c:pt>
                <c:pt idx="17790">
                  <c:v>45269</c:v>
                </c:pt>
                <c:pt idx="17791">
                  <c:v>44917</c:v>
                </c:pt>
                <c:pt idx="17792">
                  <c:v>44565</c:v>
                </c:pt>
                <c:pt idx="17793">
                  <c:v>47484</c:v>
                </c:pt>
                <c:pt idx="17794">
                  <c:v>47132</c:v>
                </c:pt>
                <c:pt idx="17795">
                  <c:v>46780</c:v>
                </c:pt>
                <c:pt idx="17796">
                  <c:v>46428</c:v>
                </c:pt>
                <c:pt idx="17797">
                  <c:v>45724</c:v>
                </c:pt>
                <c:pt idx="17798">
                  <c:v>45020</c:v>
                </c:pt>
                <c:pt idx="17799">
                  <c:v>44316</c:v>
                </c:pt>
                <c:pt idx="17800">
                  <c:v>43964</c:v>
                </c:pt>
                <c:pt idx="17801">
                  <c:v>43613</c:v>
                </c:pt>
                <c:pt idx="17802">
                  <c:v>43261</c:v>
                </c:pt>
                <c:pt idx="17803">
                  <c:v>50345</c:v>
                </c:pt>
                <c:pt idx="17804">
                  <c:v>50001</c:v>
                </c:pt>
                <c:pt idx="17805">
                  <c:v>49656</c:v>
                </c:pt>
                <c:pt idx="17806">
                  <c:v>47934</c:v>
                </c:pt>
                <c:pt idx="17807">
                  <c:v>47590</c:v>
                </c:pt>
                <c:pt idx="17808">
                  <c:v>47245</c:v>
                </c:pt>
                <c:pt idx="17809">
                  <c:v>49402</c:v>
                </c:pt>
                <c:pt idx="17810">
                  <c:v>49057</c:v>
                </c:pt>
                <c:pt idx="17811">
                  <c:v>48713</c:v>
                </c:pt>
                <c:pt idx="17812">
                  <c:v>48368</c:v>
                </c:pt>
                <c:pt idx="17813">
                  <c:v>48024</c:v>
                </c:pt>
                <c:pt idx="17814">
                  <c:v>47679</c:v>
                </c:pt>
                <c:pt idx="17815">
                  <c:v>47335</c:v>
                </c:pt>
                <c:pt idx="17816">
                  <c:v>46990</c:v>
                </c:pt>
                <c:pt idx="17817">
                  <c:v>46646</c:v>
                </c:pt>
                <c:pt idx="17818">
                  <c:v>46301</c:v>
                </c:pt>
                <c:pt idx="17819">
                  <c:v>45957</c:v>
                </c:pt>
                <c:pt idx="17820">
                  <c:v>45613</c:v>
                </c:pt>
                <c:pt idx="17821">
                  <c:v>48113</c:v>
                </c:pt>
                <c:pt idx="17822">
                  <c:v>47769</c:v>
                </c:pt>
                <c:pt idx="17823">
                  <c:v>47424</c:v>
                </c:pt>
                <c:pt idx="17824">
                  <c:v>47080</c:v>
                </c:pt>
                <c:pt idx="17825">
                  <c:v>46736</c:v>
                </c:pt>
                <c:pt idx="17826">
                  <c:v>46391</c:v>
                </c:pt>
                <c:pt idx="17827">
                  <c:v>46047</c:v>
                </c:pt>
                <c:pt idx="17828">
                  <c:v>45702</c:v>
                </c:pt>
                <c:pt idx="17829">
                  <c:v>45358</c:v>
                </c:pt>
                <c:pt idx="17830">
                  <c:v>45013</c:v>
                </c:pt>
                <c:pt idx="17831">
                  <c:v>44669</c:v>
                </c:pt>
                <c:pt idx="17832">
                  <c:v>44324</c:v>
                </c:pt>
                <c:pt idx="17833">
                  <c:v>43980</c:v>
                </c:pt>
                <c:pt idx="17834">
                  <c:v>46825</c:v>
                </c:pt>
                <c:pt idx="17835">
                  <c:v>46481</c:v>
                </c:pt>
                <c:pt idx="17836">
                  <c:v>46136</c:v>
                </c:pt>
                <c:pt idx="17837">
                  <c:v>45792</c:v>
                </c:pt>
                <c:pt idx="17838">
                  <c:v>45103</c:v>
                </c:pt>
                <c:pt idx="17839">
                  <c:v>44414</c:v>
                </c:pt>
                <c:pt idx="17840">
                  <c:v>43725</c:v>
                </c:pt>
                <c:pt idx="17841">
                  <c:v>43380</c:v>
                </c:pt>
                <c:pt idx="17842">
                  <c:v>43036</c:v>
                </c:pt>
                <c:pt idx="17843">
                  <c:v>42692</c:v>
                </c:pt>
                <c:pt idx="17844">
                  <c:v>47556</c:v>
                </c:pt>
                <c:pt idx="17845">
                  <c:v>47239</c:v>
                </c:pt>
                <c:pt idx="17846">
                  <c:v>46923</c:v>
                </c:pt>
                <c:pt idx="17847">
                  <c:v>45341</c:v>
                </c:pt>
                <c:pt idx="17848">
                  <c:v>45024</c:v>
                </c:pt>
                <c:pt idx="17849">
                  <c:v>44708</c:v>
                </c:pt>
                <c:pt idx="17850">
                  <c:v>46650</c:v>
                </c:pt>
                <c:pt idx="17851">
                  <c:v>46334</c:v>
                </c:pt>
                <c:pt idx="17852">
                  <c:v>46017</c:v>
                </c:pt>
                <c:pt idx="17853">
                  <c:v>45701</c:v>
                </c:pt>
                <c:pt idx="17854">
                  <c:v>45384</c:v>
                </c:pt>
                <c:pt idx="17855">
                  <c:v>45068</c:v>
                </c:pt>
                <c:pt idx="17856">
                  <c:v>44752</c:v>
                </c:pt>
                <c:pt idx="17857">
                  <c:v>44435</c:v>
                </c:pt>
                <c:pt idx="17858">
                  <c:v>44119</c:v>
                </c:pt>
                <c:pt idx="17859">
                  <c:v>43802</c:v>
                </c:pt>
                <c:pt idx="17860">
                  <c:v>43486</c:v>
                </c:pt>
                <c:pt idx="17861">
                  <c:v>43170</c:v>
                </c:pt>
                <c:pt idx="17862">
                  <c:v>45428</c:v>
                </c:pt>
                <c:pt idx="17863">
                  <c:v>45112</c:v>
                </c:pt>
                <c:pt idx="17864">
                  <c:v>44795</c:v>
                </c:pt>
                <c:pt idx="17865">
                  <c:v>44479</c:v>
                </c:pt>
                <c:pt idx="17866">
                  <c:v>44163</c:v>
                </c:pt>
                <c:pt idx="17867">
                  <c:v>43846</c:v>
                </c:pt>
                <c:pt idx="17868">
                  <c:v>43530</c:v>
                </c:pt>
                <c:pt idx="17869">
                  <c:v>43213</c:v>
                </c:pt>
                <c:pt idx="17870">
                  <c:v>42897</c:v>
                </c:pt>
                <c:pt idx="17871">
                  <c:v>42581</c:v>
                </c:pt>
                <c:pt idx="17872">
                  <c:v>42264</c:v>
                </c:pt>
                <c:pt idx="17873">
                  <c:v>41948</c:v>
                </c:pt>
                <c:pt idx="17874">
                  <c:v>41631</c:v>
                </c:pt>
                <c:pt idx="17875">
                  <c:v>44206</c:v>
                </c:pt>
                <c:pt idx="17876">
                  <c:v>43890</c:v>
                </c:pt>
                <c:pt idx="17877">
                  <c:v>43573</c:v>
                </c:pt>
                <c:pt idx="17878">
                  <c:v>43257</c:v>
                </c:pt>
                <c:pt idx="17879">
                  <c:v>42624</c:v>
                </c:pt>
                <c:pt idx="17880">
                  <c:v>41991</c:v>
                </c:pt>
                <c:pt idx="17881">
                  <c:v>41359</c:v>
                </c:pt>
                <c:pt idx="17882">
                  <c:v>41042</c:v>
                </c:pt>
                <c:pt idx="17883">
                  <c:v>40726</c:v>
                </c:pt>
                <c:pt idx="17884">
                  <c:v>40409</c:v>
                </c:pt>
                <c:pt idx="17885">
                  <c:v>49551</c:v>
                </c:pt>
                <c:pt idx="17886">
                  <c:v>49245</c:v>
                </c:pt>
                <c:pt idx="17887">
                  <c:v>48940</c:v>
                </c:pt>
                <c:pt idx="17888">
                  <c:v>48570</c:v>
                </c:pt>
                <c:pt idx="17889">
                  <c:v>48264</c:v>
                </c:pt>
                <c:pt idx="17890">
                  <c:v>47959</c:v>
                </c:pt>
                <c:pt idx="17891">
                  <c:v>47653</c:v>
                </c:pt>
                <c:pt idx="17892">
                  <c:v>47348</c:v>
                </c:pt>
                <c:pt idx="17893">
                  <c:v>47042</c:v>
                </c:pt>
                <c:pt idx="17894">
                  <c:v>46737</c:v>
                </c:pt>
                <c:pt idx="17895">
                  <c:v>46431</c:v>
                </c:pt>
                <c:pt idx="17896">
                  <c:v>46126</c:v>
                </c:pt>
                <c:pt idx="17897">
                  <c:v>45820</c:v>
                </c:pt>
                <c:pt idx="17898">
                  <c:v>45515</c:v>
                </c:pt>
                <c:pt idx="17899">
                  <c:v>45209</c:v>
                </c:pt>
                <c:pt idx="17900">
                  <c:v>47283</c:v>
                </c:pt>
                <c:pt idx="17901">
                  <c:v>46978</c:v>
                </c:pt>
                <c:pt idx="17902">
                  <c:v>46672</c:v>
                </c:pt>
                <c:pt idx="17903">
                  <c:v>46367</c:v>
                </c:pt>
                <c:pt idx="17904">
                  <c:v>46061</c:v>
                </c:pt>
                <c:pt idx="17905">
                  <c:v>45756</c:v>
                </c:pt>
                <c:pt idx="17906">
                  <c:v>45450</c:v>
                </c:pt>
                <c:pt idx="17907">
                  <c:v>45145</c:v>
                </c:pt>
                <c:pt idx="17908">
                  <c:v>44839</c:v>
                </c:pt>
                <c:pt idx="17909">
                  <c:v>44533</c:v>
                </c:pt>
                <c:pt idx="17910">
                  <c:v>44228</c:v>
                </c:pt>
                <c:pt idx="17911">
                  <c:v>43922</c:v>
                </c:pt>
                <c:pt idx="17912">
                  <c:v>43617</c:v>
                </c:pt>
                <c:pt idx="17913">
                  <c:v>45997</c:v>
                </c:pt>
                <c:pt idx="17914">
                  <c:v>45691</c:v>
                </c:pt>
                <c:pt idx="17915">
                  <c:v>45385</c:v>
                </c:pt>
                <c:pt idx="17916">
                  <c:v>45080</c:v>
                </c:pt>
                <c:pt idx="17917">
                  <c:v>43858</c:v>
                </c:pt>
                <c:pt idx="17918">
                  <c:v>43247</c:v>
                </c:pt>
                <c:pt idx="17919">
                  <c:v>42941</c:v>
                </c:pt>
                <c:pt idx="17920">
                  <c:v>42636</c:v>
                </c:pt>
                <c:pt idx="17921">
                  <c:v>42330</c:v>
                </c:pt>
                <c:pt idx="17922">
                  <c:v>51362</c:v>
                </c:pt>
                <c:pt idx="17923">
                  <c:v>51019</c:v>
                </c:pt>
                <c:pt idx="17924">
                  <c:v>50677</c:v>
                </c:pt>
                <c:pt idx="17925">
                  <c:v>50385</c:v>
                </c:pt>
                <c:pt idx="17926">
                  <c:v>50042</c:v>
                </c:pt>
                <c:pt idx="17927">
                  <c:v>49700</c:v>
                </c:pt>
                <c:pt idx="17928">
                  <c:v>49358</c:v>
                </c:pt>
                <c:pt idx="17929">
                  <c:v>49015</c:v>
                </c:pt>
                <c:pt idx="17930">
                  <c:v>48673</c:v>
                </c:pt>
                <c:pt idx="17931">
                  <c:v>48330</c:v>
                </c:pt>
                <c:pt idx="17932">
                  <c:v>47988</c:v>
                </c:pt>
                <c:pt idx="17933">
                  <c:v>47646</c:v>
                </c:pt>
                <c:pt idx="17934">
                  <c:v>47303</c:v>
                </c:pt>
                <c:pt idx="17935">
                  <c:v>46961</c:v>
                </c:pt>
                <c:pt idx="17936">
                  <c:v>46619</c:v>
                </c:pt>
                <c:pt idx="17937">
                  <c:v>49065</c:v>
                </c:pt>
                <c:pt idx="17938">
                  <c:v>48723</c:v>
                </c:pt>
                <c:pt idx="17939">
                  <c:v>48381</c:v>
                </c:pt>
                <c:pt idx="17940">
                  <c:v>48038</c:v>
                </c:pt>
                <c:pt idx="17941">
                  <c:v>47696</c:v>
                </c:pt>
                <c:pt idx="17942">
                  <c:v>47354</c:v>
                </c:pt>
                <c:pt idx="17943">
                  <c:v>47011</c:v>
                </c:pt>
                <c:pt idx="17944">
                  <c:v>46669</c:v>
                </c:pt>
                <c:pt idx="17945">
                  <c:v>46326</c:v>
                </c:pt>
                <c:pt idx="17946">
                  <c:v>45984</c:v>
                </c:pt>
                <c:pt idx="17947">
                  <c:v>45642</c:v>
                </c:pt>
                <c:pt idx="17948">
                  <c:v>45299</c:v>
                </c:pt>
                <c:pt idx="17949">
                  <c:v>44957</c:v>
                </c:pt>
                <c:pt idx="17950">
                  <c:v>47746</c:v>
                </c:pt>
                <c:pt idx="17951">
                  <c:v>47404</c:v>
                </c:pt>
                <c:pt idx="17952">
                  <c:v>47061</c:v>
                </c:pt>
                <c:pt idx="17953">
                  <c:v>46719</c:v>
                </c:pt>
                <c:pt idx="17954">
                  <c:v>45349</c:v>
                </c:pt>
                <c:pt idx="17955">
                  <c:v>44665</c:v>
                </c:pt>
                <c:pt idx="17956">
                  <c:v>44322</c:v>
                </c:pt>
                <c:pt idx="17957">
                  <c:v>43980</c:v>
                </c:pt>
                <c:pt idx="17958">
                  <c:v>43638</c:v>
                </c:pt>
                <c:pt idx="17959">
                  <c:v>51058</c:v>
                </c:pt>
                <c:pt idx="17960">
                  <c:v>50705</c:v>
                </c:pt>
                <c:pt idx="17961">
                  <c:v>50352</c:v>
                </c:pt>
                <c:pt idx="17962">
                  <c:v>50105</c:v>
                </c:pt>
                <c:pt idx="17963">
                  <c:v>49753</c:v>
                </c:pt>
                <c:pt idx="17964">
                  <c:v>49400</c:v>
                </c:pt>
                <c:pt idx="17965">
                  <c:v>49048</c:v>
                </c:pt>
                <c:pt idx="17966">
                  <c:v>48695</c:v>
                </c:pt>
                <c:pt idx="17967">
                  <c:v>48343</c:v>
                </c:pt>
                <c:pt idx="17968">
                  <c:v>47990</c:v>
                </c:pt>
                <c:pt idx="17969">
                  <c:v>47637</c:v>
                </c:pt>
                <c:pt idx="17970">
                  <c:v>47285</c:v>
                </c:pt>
                <c:pt idx="17971">
                  <c:v>46932</c:v>
                </c:pt>
                <c:pt idx="17972">
                  <c:v>46580</c:v>
                </c:pt>
                <c:pt idx="17973">
                  <c:v>46227</c:v>
                </c:pt>
                <c:pt idx="17974">
                  <c:v>48801</c:v>
                </c:pt>
                <c:pt idx="17975">
                  <c:v>48448</c:v>
                </c:pt>
                <c:pt idx="17976">
                  <c:v>48096</c:v>
                </c:pt>
                <c:pt idx="17977">
                  <c:v>47743</c:v>
                </c:pt>
                <c:pt idx="17978">
                  <c:v>47390</c:v>
                </c:pt>
                <c:pt idx="17979">
                  <c:v>47038</c:v>
                </c:pt>
                <c:pt idx="17980">
                  <c:v>46685</c:v>
                </c:pt>
                <c:pt idx="17981">
                  <c:v>46333</c:v>
                </c:pt>
                <c:pt idx="17982">
                  <c:v>45980</c:v>
                </c:pt>
                <c:pt idx="17983">
                  <c:v>45628</c:v>
                </c:pt>
                <c:pt idx="17984">
                  <c:v>45275</c:v>
                </c:pt>
                <c:pt idx="17985">
                  <c:v>44922</c:v>
                </c:pt>
                <c:pt idx="17986">
                  <c:v>44570</c:v>
                </c:pt>
                <c:pt idx="17987">
                  <c:v>47496</c:v>
                </c:pt>
                <c:pt idx="17988">
                  <c:v>47144</c:v>
                </c:pt>
                <c:pt idx="17989">
                  <c:v>46791</c:v>
                </c:pt>
                <c:pt idx="17990">
                  <c:v>46438</c:v>
                </c:pt>
                <c:pt idx="17991">
                  <c:v>45028</c:v>
                </c:pt>
                <c:pt idx="17992">
                  <c:v>44323</c:v>
                </c:pt>
                <c:pt idx="17993">
                  <c:v>43970</c:v>
                </c:pt>
                <c:pt idx="17994">
                  <c:v>43618</c:v>
                </c:pt>
                <c:pt idx="17995">
                  <c:v>43265</c:v>
                </c:pt>
                <c:pt idx="17996">
                  <c:v>50369</c:v>
                </c:pt>
                <c:pt idx="17997">
                  <c:v>50024</c:v>
                </c:pt>
                <c:pt idx="17998">
                  <c:v>49678</c:v>
                </c:pt>
                <c:pt idx="17999">
                  <c:v>49426</c:v>
                </c:pt>
                <c:pt idx="18000">
                  <c:v>49080</c:v>
                </c:pt>
                <c:pt idx="18001">
                  <c:v>48735</c:v>
                </c:pt>
                <c:pt idx="18002">
                  <c:v>48390</c:v>
                </c:pt>
                <c:pt idx="18003">
                  <c:v>48044</c:v>
                </c:pt>
                <c:pt idx="18004">
                  <c:v>47699</c:v>
                </c:pt>
                <c:pt idx="18005">
                  <c:v>47354</c:v>
                </c:pt>
                <c:pt idx="18006">
                  <c:v>47008</c:v>
                </c:pt>
                <c:pt idx="18007">
                  <c:v>46663</c:v>
                </c:pt>
                <c:pt idx="18008">
                  <c:v>46318</c:v>
                </c:pt>
                <c:pt idx="18009">
                  <c:v>45972</c:v>
                </c:pt>
                <c:pt idx="18010">
                  <c:v>45627</c:v>
                </c:pt>
                <c:pt idx="18011">
                  <c:v>48137</c:v>
                </c:pt>
                <c:pt idx="18012">
                  <c:v>47792</c:v>
                </c:pt>
                <c:pt idx="18013">
                  <c:v>47447</c:v>
                </c:pt>
                <c:pt idx="18014">
                  <c:v>47101</c:v>
                </c:pt>
                <c:pt idx="18015">
                  <c:v>46756</c:v>
                </c:pt>
                <c:pt idx="18016">
                  <c:v>46411</c:v>
                </c:pt>
                <c:pt idx="18017">
                  <c:v>46065</c:v>
                </c:pt>
                <c:pt idx="18018">
                  <c:v>45720</c:v>
                </c:pt>
                <c:pt idx="18019">
                  <c:v>45374</c:v>
                </c:pt>
                <c:pt idx="18020">
                  <c:v>45029</c:v>
                </c:pt>
                <c:pt idx="18021">
                  <c:v>44684</c:v>
                </c:pt>
                <c:pt idx="18022">
                  <c:v>44338</c:v>
                </c:pt>
                <c:pt idx="18023">
                  <c:v>43993</c:v>
                </c:pt>
                <c:pt idx="18024">
                  <c:v>46849</c:v>
                </c:pt>
                <c:pt idx="18025">
                  <c:v>46504</c:v>
                </c:pt>
                <c:pt idx="18026">
                  <c:v>46158</c:v>
                </c:pt>
                <c:pt idx="18027">
                  <c:v>45813</c:v>
                </c:pt>
                <c:pt idx="18028">
                  <c:v>44431</c:v>
                </c:pt>
                <c:pt idx="18029">
                  <c:v>43741</c:v>
                </c:pt>
                <c:pt idx="18030">
                  <c:v>43395</c:v>
                </c:pt>
                <c:pt idx="18031">
                  <c:v>43050</c:v>
                </c:pt>
                <c:pt idx="18032">
                  <c:v>42705</c:v>
                </c:pt>
                <c:pt idx="18033">
                  <c:v>47579</c:v>
                </c:pt>
                <c:pt idx="18034">
                  <c:v>47262</c:v>
                </c:pt>
                <c:pt idx="18035">
                  <c:v>46945</c:v>
                </c:pt>
                <c:pt idx="18036">
                  <c:v>46674</c:v>
                </c:pt>
                <c:pt idx="18037">
                  <c:v>46357</c:v>
                </c:pt>
                <c:pt idx="18038">
                  <c:v>46040</c:v>
                </c:pt>
                <c:pt idx="18039">
                  <c:v>45723</c:v>
                </c:pt>
                <c:pt idx="18040">
                  <c:v>45406</c:v>
                </c:pt>
                <c:pt idx="18041">
                  <c:v>45089</c:v>
                </c:pt>
                <c:pt idx="18042">
                  <c:v>44772</c:v>
                </c:pt>
                <c:pt idx="18043">
                  <c:v>44455</c:v>
                </c:pt>
                <c:pt idx="18044">
                  <c:v>44138</c:v>
                </c:pt>
                <c:pt idx="18045">
                  <c:v>43821</c:v>
                </c:pt>
                <c:pt idx="18046">
                  <c:v>43504</c:v>
                </c:pt>
                <c:pt idx="18047">
                  <c:v>43187</c:v>
                </c:pt>
                <c:pt idx="18048">
                  <c:v>45452</c:v>
                </c:pt>
                <c:pt idx="18049">
                  <c:v>45135</c:v>
                </c:pt>
                <c:pt idx="18050">
                  <c:v>44818</c:v>
                </c:pt>
                <c:pt idx="18051">
                  <c:v>44501</c:v>
                </c:pt>
                <c:pt idx="18052">
                  <c:v>44184</c:v>
                </c:pt>
                <c:pt idx="18053">
                  <c:v>43867</c:v>
                </c:pt>
                <c:pt idx="18054">
                  <c:v>43549</c:v>
                </c:pt>
                <c:pt idx="18055">
                  <c:v>43232</c:v>
                </c:pt>
                <c:pt idx="18056">
                  <c:v>42915</c:v>
                </c:pt>
                <c:pt idx="18057">
                  <c:v>42598</c:v>
                </c:pt>
                <c:pt idx="18058">
                  <c:v>42281</c:v>
                </c:pt>
                <c:pt idx="18059">
                  <c:v>41964</c:v>
                </c:pt>
                <c:pt idx="18060">
                  <c:v>41647</c:v>
                </c:pt>
                <c:pt idx="18061">
                  <c:v>44229</c:v>
                </c:pt>
                <c:pt idx="18062">
                  <c:v>43912</c:v>
                </c:pt>
                <c:pt idx="18063">
                  <c:v>43595</c:v>
                </c:pt>
                <c:pt idx="18064">
                  <c:v>43278</c:v>
                </c:pt>
                <c:pt idx="18065">
                  <c:v>42010</c:v>
                </c:pt>
                <c:pt idx="18066">
                  <c:v>41376</c:v>
                </c:pt>
                <c:pt idx="18067">
                  <c:v>41059</c:v>
                </c:pt>
                <c:pt idx="18068">
                  <c:v>40742</c:v>
                </c:pt>
                <c:pt idx="18069">
                  <c:v>40425</c:v>
                </c:pt>
                <c:pt idx="18070">
                  <c:v>50693</c:v>
                </c:pt>
                <c:pt idx="18071">
                  <c:v>50393</c:v>
                </c:pt>
                <c:pt idx="18072">
                  <c:v>50093</c:v>
                </c:pt>
                <c:pt idx="18073">
                  <c:v>49793</c:v>
                </c:pt>
                <c:pt idx="18074">
                  <c:v>49493</c:v>
                </c:pt>
                <c:pt idx="18075">
                  <c:v>49193</c:v>
                </c:pt>
                <c:pt idx="18076">
                  <c:v>48593</c:v>
                </c:pt>
                <c:pt idx="18077">
                  <c:v>48293</c:v>
                </c:pt>
                <c:pt idx="18078">
                  <c:v>50269</c:v>
                </c:pt>
                <c:pt idx="18079">
                  <c:v>49969</c:v>
                </c:pt>
                <c:pt idx="18080">
                  <c:v>49669</c:v>
                </c:pt>
                <c:pt idx="18081">
                  <c:v>49369</c:v>
                </c:pt>
                <c:pt idx="18082">
                  <c:v>49069</c:v>
                </c:pt>
                <c:pt idx="18083">
                  <c:v>48769</c:v>
                </c:pt>
                <c:pt idx="18084">
                  <c:v>48469</c:v>
                </c:pt>
                <c:pt idx="18085">
                  <c:v>48169</c:v>
                </c:pt>
                <c:pt idx="18086">
                  <c:v>47869</c:v>
                </c:pt>
                <c:pt idx="18087">
                  <c:v>47569</c:v>
                </c:pt>
                <c:pt idx="18088">
                  <c:v>47269</c:v>
                </c:pt>
                <c:pt idx="18089">
                  <c:v>46969</c:v>
                </c:pt>
                <c:pt idx="18090">
                  <c:v>46669</c:v>
                </c:pt>
                <c:pt idx="18091">
                  <c:v>46370</c:v>
                </c:pt>
                <c:pt idx="18092">
                  <c:v>48946</c:v>
                </c:pt>
                <c:pt idx="18093">
                  <c:v>48646</c:v>
                </c:pt>
                <c:pt idx="18094">
                  <c:v>48346</c:v>
                </c:pt>
                <c:pt idx="18095">
                  <c:v>48046</c:v>
                </c:pt>
                <c:pt idx="18096">
                  <c:v>47746</c:v>
                </c:pt>
                <c:pt idx="18097">
                  <c:v>47446</c:v>
                </c:pt>
                <c:pt idx="18098">
                  <c:v>47146</c:v>
                </c:pt>
                <c:pt idx="18099">
                  <c:v>46846</c:v>
                </c:pt>
                <c:pt idx="18100">
                  <c:v>46546</c:v>
                </c:pt>
                <c:pt idx="18101">
                  <c:v>46246</c:v>
                </c:pt>
                <c:pt idx="18102">
                  <c:v>45946</c:v>
                </c:pt>
                <c:pt idx="18103">
                  <c:v>45646</c:v>
                </c:pt>
                <c:pt idx="18104">
                  <c:v>45346</c:v>
                </c:pt>
                <c:pt idx="18105">
                  <c:v>45046</c:v>
                </c:pt>
                <c:pt idx="18106">
                  <c:v>47622</c:v>
                </c:pt>
                <c:pt idx="18107">
                  <c:v>47322</c:v>
                </c:pt>
                <c:pt idx="18108">
                  <c:v>47022</c:v>
                </c:pt>
                <c:pt idx="18109">
                  <c:v>46723</c:v>
                </c:pt>
                <c:pt idx="18110">
                  <c:v>46423</c:v>
                </c:pt>
                <c:pt idx="18111">
                  <c:v>46123</c:v>
                </c:pt>
                <c:pt idx="18112">
                  <c:v>45823</c:v>
                </c:pt>
                <c:pt idx="18113">
                  <c:v>45523</c:v>
                </c:pt>
                <c:pt idx="18114">
                  <c:v>45223</c:v>
                </c:pt>
                <c:pt idx="18115">
                  <c:v>44923</c:v>
                </c:pt>
                <c:pt idx="18116">
                  <c:v>44623</c:v>
                </c:pt>
                <c:pt idx="18117">
                  <c:v>44323</c:v>
                </c:pt>
                <c:pt idx="18118">
                  <c:v>44023</c:v>
                </c:pt>
                <c:pt idx="18119">
                  <c:v>43723</c:v>
                </c:pt>
                <c:pt idx="18120">
                  <c:v>43423</c:v>
                </c:pt>
                <c:pt idx="18121">
                  <c:v>43123</c:v>
                </c:pt>
                <c:pt idx="18122">
                  <c:v>46599</c:v>
                </c:pt>
                <c:pt idx="18123">
                  <c:v>46299</c:v>
                </c:pt>
                <c:pt idx="18124">
                  <c:v>45576</c:v>
                </c:pt>
                <c:pt idx="18125">
                  <c:v>45276</c:v>
                </c:pt>
                <c:pt idx="18126">
                  <c:v>52607</c:v>
                </c:pt>
                <c:pt idx="18127">
                  <c:v>52264</c:v>
                </c:pt>
                <c:pt idx="18128">
                  <c:v>51920</c:v>
                </c:pt>
                <c:pt idx="18129">
                  <c:v>51577</c:v>
                </c:pt>
                <c:pt idx="18130">
                  <c:v>51234</c:v>
                </c:pt>
                <c:pt idx="18131">
                  <c:v>50890</c:v>
                </c:pt>
                <c:pt idx="18132">
                  <c:v>50204</c:v>
                </c:pt>
                <c:pt idx="18133">
                  <c:v>49860</c:v>
                </c:pt>
                <c:pt idx="18134">
                  <c:v>52282</c:v>
                </c:pt>
                <c:pt idx="18135">
                  <c:v>51938</c:v>
                </c:pt>
                <c:pt idx="18136">
                  <c:v>51595</c:v>
                </c:pt>
                <c:pt idx="18137">
                  <c:v>51252</c:v>
                </c:pt>
                <c:pt idx="18138">
                  <c:v>50908</c:v>
                </c:pt>
                <c:pt idx="18139">
                  <c:v>50565</c:v>
                </c:pt>
                <c:pt idx="18140">
                  <c:v>50222</c:v>
                </c:pt>
                <c:pt idx="18141">
                  <c:v>49878</c:v>
                </c:pt>
                <c:pt idx="18142">
                  <c:v>49535</c:v>
                </c:pt>
                <c:pt idx="18143">
                  <c:v>49191</c:v>
                </c:pt>
                <c:pt idx="18144">
                  <c:v>48848</c:v>
                </c:pt>
                <c:pt idx="18145">
                  <c:v>48505</c:v>
                </c:pt>
                <c:pt idx="18146">
                  <c:v>48161</c:v>
                </c:pt>
                <c:pt idx="18147">
                  <c:v>47818</c:v>
                </c:pt>
                <c:pt idx="18148">
                  <c:v>50926</c:v>
                </c:pt>
                <c:pt idx="18149">
                  <c:v>50583</c:v>
                </c:pt>
                <c:pt idx="18150">
                  <c:v>50239</c:v>
                </c:pt>
                <c:pt idx="18151">
                  <c:v>49896</c:v>
                </c:pt>
                <c:pt idx="18152">
                  <c:v>49553</c:v>
                </c:pt>
                <c:pt idx="18153">
                  <c:v>49209</c:v>
                </c:pt>
                <c:pt idx="18154">
                  <c:v>48866</c:v>
                </c:pt>
                <c:pt idx="18155">
                  <c:v>48523</c:v>
                </c:pt>
                <c:pt idx="18156">
                  <c:v>48179</c:v>
                </c:pt>
                <c:pt idx="18157">
                  <c:v>47836</c:v>
                </c:pt>
                <c:pt idx="18158">
                  <c:v>47493</c:v>
                </c:pt>
                <c:pt idx="18159">
                  <c:v>47149</c:v>
                </c:pt>
                <c:pt idx="18160">
                  <c:v>46806</c:v>
                </c:pt>
                <c:pt idx="18161">
                  <c:v>46463</c:v>
                </c:pt>
                <c:pt idx="18162">
                  <c:v>49571</c:v>
                </c:pt>
                <c:pt idx="18163">
                  <c:v>49227</c:v>
                </c:pt>
                <c:pt idx="18164">
                  <c:v>48884</c:v>
                </c:pt>
                <c:pt idx="18165">
                  <c:v>48541</c:v>
                </c:pt>
                <c:pt idx="18166">
                  <c:v>48197</c:v>
                </c:pt>
                <c:pt idx="18167">
                  <c:v>47854</c:v>
                </c:pt>
                <c:pt idx="18168">
                  <c:v>47511</c:v>
                </c:pt>
                <c:pt idx="18169">
                  <c:v>47167</c:v>
                </c:pt>
                <c:pt idx="18170">
                  <c:v>46824</c:v>
                </c:pt>
                <c:pt idx="18171">
                  <c:v>46481</c:v>
                </c:pt>
                <c:pt idx="18172">
                  <c:v>46137</c:v>
                </c:pt>
                <c:pt idx="18173">
                  <c:v>45794</c:v>
                </c:pt>
                <c:pt idx="18174">
                  <c:v>45451</c:v>
                </c:pt>
                <c:pt idx="18175">
                  <c:v>45107</c:v>
                </c:pt>
                <c:pt idx="18176">
                  <c:v>44764</c:v>
                </c:pt>
                <c:pt idx="18177">
                  <c:v>44421</c:v>
                </c:pt>
                <c:pt idx="18178">
                  <c:v>48559</c:v>
                </c:pt>
                <c:pt idx="18179">
                  <c:v>48215</c:v>
                </c:pt>
                <c:pt idx="18180">
                  <c:v>47547</c:v>
                </c:pt>
                <c:pt idx="18181">
                  <c:v>47203</c:v>
                </c:pt>
                <c:pt idx="18182">
                  <c:v>51748</c:v>
                </c:pt>
                <c:pt idx="18183">
                  <c:v>51390</c:v>
                </c:pt>
                <c:pt idx="18184">
                  <c:v>51033</c:v>
                </c:pt>
                <c:pt idx="18185">
                  <c:v>50676</c:v>
                </c:pt>
                <c:pt idx="18186">
                  <c:v>50319</c:v>
                </c:pt>
                <c:pt idx="18187">
                  <c:v>49962</c:v>
                </c:pt>
                <c:pt idx="18188">
                  <c:v>49248</c:v>
                </c:pt>
                <c:pt idx="18189">
                  <c:v>48891</c:v>
                </c:pt>
                <c:pt idx="18190">
                  <c:v>51496</c:v>
                </c:pt>
                <c:pt idx="18191">
                  <c:v>51139</c:v>
                </c:pt>
                <c:pt idx="18192">
                  <c:v>50782</c:v>
                </c:pt>
                <c:pt idx="18193">
                  <c:v>50425</c:v>
                </c:pt>
                <c:pt idx="18194">
                  <c:v>50068</c:v>
                </c:pt>
                <c:pt idx="18195">
                  <c:v>49711</c:v>
                </c:pt>
                <c:pt idx="18196">
                  <c:v>49354</c:v>
                </c:pt>
                <c:pt idx="18197">
                  <c:v>48997</c:v>
                </c:pt>
                <c:pt idx="18198">
                  <c:v>48640</c:v>
                </c:pt>
                <c:pt idx="18199">
                  <c:v>48282</c:v>
                </c:pt>
                <c:pt idx="18200">
                  <c:v>47925</c:v>
                </c:pt>
                <c:pt idx="18201">
                  <c:v>47568</c:v>
                </c:pt>
                <c:pt idx="18202">
                  <c:v>47211</c:v>
                </c:pt>
                <c:pt idx="18203">
                  <c:v>46854</c:v>
                </c:pt>
                <c:pt idx="18204">
                  <c:v>50174</c:v>
                </c:pt>
                <c:pt idx="18205">
                  <c:v>49817</c:v>
                </c:pt>
                <c:pt idx="18206">
                  <c:v>49460</c:v>
                </c:pt>
                <c:pt idx="18207">
                  <c:v>49103</c:v>
                </c:pt>
                <c:pt idx="18208">
                  <c:v>48746</c:v>
                </c:pt>
                <c:pt idx="18209">
                  <c:v>48388</c:v>
                </c:pt>
                <c:pt idx="18210">
                  <c:v>48031</c:v>
                </c:pt>
                <c:pt idx="18211">
                  <c:v>47674</c:v>
                </c:pt>
                <c:pt idx="18212">
                  <c:v>47317</c:v>
                </c:pt>
                <c:pt idx="18213">
                  <c:v>46960</c:v>
                </c:pt>
                <c:pt idx="18214">
                  <c:v>46603</c:v>
                </c:pt>
                <c:pt idx="18215">
                  <c:v>46246</c:v>
                </c:pt>
                <c:pt idx="18216">
                  <c:v>45889</c:v>
                </c:pt>
                <c:pt idx="18217">
                  <c:v>45532</c:v>
                </c:pt>
                <c:pt idx="18218">
                  <c:v>48852</c:v>
                </c:pt>
                <c:pt idx="18219">
                  <c:v>48494</c:v>
                </c:pt>
                <c:pt idx="18220">
                  <c:v>48137</c:v>
                </c:pt>
                <c:pt idx="18221">
                  <c:v>47780</c:v>
                </c:pt>
                <c:pt idx="18222">
                  <c:v>47423</c:v>
                </c:pt>
                <c:pt idx="18223">
                  <c:v>47066</c:v>
                </c:pt>
                <c:pt idx="18224">
                  <c:v>46709</c:v>
                </c:pt>
                <c:pt idx="18225">
                  <c:v>46352</c:v>
                </c:pt>
                <c:pt idx="18226">
                  <c:v>45995</c:v>
                </c:pt>
                <c:pt idx="18227">
                  <c:v>45638</c:v>
                </c:pt>
                <c:pt idx="18228">
                  <c:v>45280</c:v>
                </c:pt>
                <c:pt idx="18229">
                  <c:v>44923</c:v>
                </c:pt>
                <c:pt idx="18230">
                  <c:v>44566</c:v>
                </c:pt>
                <c:pt idx="18231">
                  <c:v>44209</c:v>
                </c:pt>
                <c:pt idx="18232">
                  <c:v>43852</c:v>
                </c:pt>
                <c:pt idx="18233">
                  <c:v>43495</c:v>
                </c:pt>
                <c:pt idx="18234">
                  <c:v>47886</c:v>
                </c:pt>
                <c:pt idx="18235">
                  <c:v>47529</c:v>
                </c:pt>
                <c:pt idx="18236">
                  <c:v>46921</c:v>
                </c:pt>
                <c:pt idx="18237">
                  <c:v>46564</c:v>
                </c:pt>
                <c:pt idx="18238">
                  <c:v>50344</c:v>
                </c:pt>
                <c:pt idx="18239">
                  <c:v>49992</c:v>
                </c:pt>
                <c:pt idx="18240">
                  <c:v>49640</c:v>
                </c:pt>
                <c:pt idx="18241">
                  <c:v>49288</c:v>
                </c:pt>
                <c:pt idx="18242">
                  <c:v>48936</c:v>
                </c:pt>
                <c:pt idx="18243">
                  <c:v>48584</c:v>
                </c:pt>
                <c:pt idx="18244">
                  <c:v>47880</c:v>
                </c:pt>
                <c:pt idx="18245">
                  <c:v>47527</c:v>
                </c:pt>
                <c:pt idx="18246">
                  <c:v>50116</c:v>
                </c:pt>
                <c:pt idx="18247">
                  <c:v>49764</c:v>
                </c:pt>
                <c:pt idx="18248">
                  <c:v>49412</c:v>
                </c:pt>
                <c:pt idx="18249">
                  <c:v>49060</c:v>
                </c:pt>
                <c:pt idx="18250">
                  <c:v>48708</c:v>
                </c:pt>
                <c:pt idx="18251">
                  <c:v>48356</c:v>
                </c:pt>
                <c:pt idx="18252">
                  <c:v>48004</c:v>
                </c:pt>
                <c:pt idx="18253">
                  <c:v>47652</c:v>
                </c:pt>
                <c:pt idx="18254">
                  <c:v>47300</c:v>
                </c:pt>
                <c:pt idx="18255">
                  <c:v>46948</c:v>
                </c:pt>
                <c:pt idx="18256">
                  <c:v>46596</c:v>
                </c:pt>
                <c:pt idx="18257">
                  <c:v>46244</c:v>
                </c:pt>
                <c:pt idx="18258">
                  <c:v>45891</c:v>
                </c:pt>
                <c:pt idx="18259">
                  <c:v>45539</c:v>
                </c:pt>
                <c:pt idx="18260">
                  <c:v>48832</c:v>
                </c:pt>
                <c:pt idx="18261">
                  <c:v>48480</c:v>
                </c:pt>
                <c:pt idx="18262">
                  <c:v>48128</c:v>
                </c:pt>
                <c:pt idx="18263">
                  <c:v>47776</c:v>
                </c:pt>
                <c:pt idx="18264">
                  <c:v>47424</c:v>
                </c:pt>
                <c:pt idx="18265">
                  <c:v>47072</c:v>
                </c:pt>
                <c:pt idx="18266">
                  <c:v>46720</c:v>
                </c:pt>
                <c:pt idx="18267">
                  <c:v>46368</c:v>
                </c:pt>
                <c:pt idx="18268">
                  <c:v>46016</c:v>
                </c:pt>
                <c:pt idx="18269">
                  <c:v>45664</c:v>
                </c:pt>
                <c:pt idx="18270">
                  <c:v>45312</c:v>
                </c:pt>
                <c:pt idx="18271">
                  <c:v>44960</c:v>
                </c:pt>
                <c:pt idx="18272">
                  <c:v>44607</c:v>
                </c:pt>
                <c:pt idx="18273">
                  <c:v>44255</c:v>
                </c:pt>
                <c:pt idx="18274">
                  <c:v>47548</c:v>
                </c:pt>
                <c:pt idx="18275">
                  <c:v>47196</c:v>
                </c:pt>
                <c:pt idx="18276">
                  <c:v>46844</c:v>
                </c:pt>
                <c:pt idx="18277">
                  <c:v>46492</c:v>
                </c:pt>
                <c:pt idx="18278">
                  <c:v>46140</c:v>
                </c:pt>
                <c:pt idx="18279">
                  <c:v>45788</c:v>
                </c:pt>
                <c:pt idx="18280">
                  <c:v>45436</c:v>
                </c:pt>
                <c:pt idx="18281">
                  <c:v>45084</c:v>
                </c:pt>
                <c:pt idx="18282">
                  <c:v>44732</c:v>
                </c:pt>
                <c:pt idx="18283">
                  <c:v>44380</c:v>
                </c:pt>
                <c:pt idx="18284">
                  <c:v>44028</c:v>
                </c:pt>
                <c:pt idx="18285">
                  <c:v>43676</c:v>
                </c:pt>
                <c:pt idx="18286">
                  <c:v>43324</c:v>
                </c:pt>
                <c:pt idx="18287">
                  <c:v>42971</c:v>
                </c:pt>
                <c:pt idx="18288">
                  <c:v>42619</c:v>
                </c:pt>
                <c:pt idx="18289">
                  <c:v>42267</c:v>
                </c:pt>
                <c:pt idx="18290">
                  <c:v>46616</c:v>
                </c:pt>
                <c:pt idx="18291">
                  <c:v>46264</c:v>
                </c:pt>
                <c:pt idx="18292">
                  <c:v>45685</c:v>
                </c:pt>
                <c:pt idx="18293">
                  <c:v>45332</c:v>
                </c:pt>
                <c:pt idx="18294">
                  <c:v>46469</c:v>
                </c:pt>
                <c:pt idx="18295">
                  <c:v>46148</c:v>
                </c:pt>
                <c:pt idx="18296">
                  <c:v>45826</c:v>
                </c:pt>
                <c:pt idx="18297">
                  <c:v>45505</c:v>
                </c:pt>
                <c:pt idx="18298">
                  <c:v>45183</c:v>
                </c:pt>
                <c:pt idx="18299">
                  <c:v>44862</c:v>
                </c:pt>
                <c:pt idx="18300">
                  <c:v>44219</c:v>
                </c:pt>
                <c:pt idx="18301">
                  <c:v>43897</c:v>
                </c:pt>
                <c:pt idx="18302">
                  <c:v>46247</c:v>
                </c:pt>
                <c:pt idx="18303">
                  <c:v>45925</c:v>
                </c:pt>
                <c:pt idx="18304">
                  <c:v>45604</c:v>
                </c:pt>
                <c:pt idx="18305">
                  <c:v>45282</c:v>
                </c:pt>
                <c:pt idx="18306">
                  <c:v>44961</c:v>
                </c:pt>
                <c:pt idx="18307">
                  <c:v>44639</c:v>
                </c:pt>
                <c:pt idx="18308">
                  <c:v>44318</c:v>
                </c:pt>
                <c:pt idx="18309">
                  <c:v>43996</c:v>
                </c:pt>
                <c:pt idx="18310">
                  <c:v>43675</c:v>
                </c:pt>
                <c:pt idx="18311">
                  <c:v>43353</c:v>
                </c:pt>
                <c:pt idx="18312">
                  <c:v>43032</c:v>
                </c:pt>
                <c:pt idx="18313">
                  <c:v>42710</c:v>
                </c:pt>
                <c:pt idx="18314">
                  <c:v>42389</c:v>
                </c:pt>
                <c:pt idx="18315">
                  <c:v>42067</c:v>
                </c:pt>
                <c:pt idx="18316">
                  <c:v>45060</c:v>
                </c:pt>
                <c:pt idx="18317">
                  <c:v>44738</c:v>
                </c:pt>
                <c:pt idx="18318">
                  <c:v>44417</c:v>
                </c:pt>
                <c:pt idx="18319">
                  <c:v>44095</c:v>
                </c:pt>
                <c:pt idx="18320">
                  <c:v>43774</c:v>
                </c:pt>
                <c:pt idx="18321">
                  <c:v>43452</c:v>
                </c:pt>
                <c:pt idx="18322">
                  <c:v>43131</c:v>
                </c:pt>
                <c:pt idx="18323">
                  <c:v>42809</c:v>
                </c:pt>
                <c:pt idx="18324">
                  <c:v>42488</c:v>
                </c:pt>
                <c:pt idx="18325">
                  <c:v>42166</c:v>
                </c:pt>
                <c:pt idx="18326">
                  <c:v>41845</c:v>
                </c:pt>
                <c:pt idx="18327">
                  <c:v>41523</c:v>
                </c:pt>
                <c:pt idx="18328">
                  <c:v>41202</c:v>
                </c:pt>
                <c:pt idx="18329">
                  <c:v>40880</c:v>
                </c:pt>
                <c:pt idx="18330">
                  <c:v>43873</c:v>
                </c:pt>
                <c:pt idx="18331">
                  <c:v>43551</c:v>
                </c:pt>
                <c:pt idx="18332">
                  <c:v>43230</c:v>
                </c:pt>
                <c:pt idx="18333">
                  <c:v>42908</c:v>
                </c:pt>
                <c:pt idx="18334">
                  <c:v>42587</c:v>
                </c:pt>
                <c:pt idx="18335">
                  <c:v>42265</c:v>
                </c:pt>
                <c:pt idx="18336">
                  <c:v>41944</c:v>
                </c:pt>
                <c:pt idx="18337">
                  <c:v>41622</c:v>
                </c:pt>
                <c:pt idx="18338">
                  <c:v>41301</c:v>
                </c:pt>
                <c:pt idx="18339">
                  <c:v>40979</c:v>
                </c:pt>
                <c:pt idx="18340">
                  <c:v>40658</c:v>
                </c:pt>
                <c:pt idx="18341">
                  <c:v>40336</c:v>
                </c:pt>
                <c:pt idx="18342">
                  <c:v>40015</c:v>
                </c:pt>
                <c:pt idx="18343">
                  <c:v>39693</c:v>
                </c:pt>
                <c:pt idx="18344">
                  <c:v>39372</c:v>
                </c:pt>
                <c:pt idx="18345">
                  <c:v>39050</c:v>
                </c:pt>
                <c:pt idx="18346">
                  <c:v>43007</c:v>
                </c:pt>
                <c:pt idx="18347">
                  <c:v>42686</c:v>
                </c:pt>
                <c:pt idx="18348">
                  <c:v>42141</c:v>
                </c:pt>
                <c:pt idx="18349">
                  <c:v>41820</c:v>
                </c:pt>
                <c:pt idx="18350">
                  <c:v>53084</c:v>
                </c:pt>
                <c:pt idx="18351">
                  <c:v>52045</c:v>
                </c:pt>
                <c:pt idx="18352">
                  <c:v>51749</c:v>
                </c:pt>
                <c:pt idx="18353">
                  <c:v>50711</c:v>
                </c:pt>
                <c:pt idx="18354">
                  <c:v>50414</c:v>
                </c:pt>
                <c:pt idx="18355">
                  <c:v>50118</c:v>
                </c:pt>
                <c:pt idx="18356">
                  <c:v>49376</c:v>
                </c:pt>
                <c:pt idx="18357">
                  <c:v>49080</c:v>
                </c:pt>
                <c:pt idx="18358">
                  <c:v>48783</c:v>
                </c:pt>
                <c:pt idx="18359">
                  <c:v>48338</c:v>
                </c:pt>
                <c:pt idx="18360">
                  <c:v>48041</c:v>
                </c:pt>
                <c:pt idx="18361">
                  <c:v>47745</c:v>
                </c:pt>
                <c:pt idx="18362">
                  <c:v>47003</c:v>
                </c:pt>
                <c:pt idx="18363">
                  <c:v>45965</c:v>
                </c:pt>
                <c:pt idx="18364">
                  <c:v>45668</c:v>
                </c:pt>
                <c:pt idx="18365">
                  <c:v>45372</c:v>
                </c:pt>
                <c:pt idx="18366">
                  <c:v>44630</c:v>
                </c:pt>
                <c:pt idx="18367">
                  <c:v>44334</c:v>
                </c:pt>
                <c:pt idx="18368">
                  <c:v>44037</c:v>
                </c:pt>
                <c:pt idx="18369">
                  <c:v>43295</c:v>
                </c:pt>
                <c:pt idx="18370">
                  <c:v>42999</c:v>
                </c:pt>
                <c:pt idx="18371">
                  <c:v>40923</c:v>
                </c:pt>
                <c:pt idx="18372">
                  <c:v>40626</c:v>
                </c:pt>
                <c:pt idx="18373">
                  <c:v>40330</c:v>
                </c:pt>
                <c:pt idx="18374">
                  <c:v>39588</c:v>
                </c:pt>
                <c:pt idx="18375">
                  <c:v>39291</c:v>
                </c:pt>
                <c:pt idx="18376">
                  <c:v>38253</c:v>
                </c:pt>
                <c:pt idx="18377">
                  <c:v>37957</c:v>
                </c:pt>
                <c:pt idx="18378">
                  <c:v>36919</c:v>
                </c:pt>
                <c:pt idx="18379">
                  <c:v>36622</c:v>
                </c:pt>
                <c:pt idx="18380">
                  <c:v>33953</c:v>
                </c:pt>
                <c:pt idx="18381">
                  <c:v>31580</c:v>
                </c:pt>
                <c:pt idx="18382">
                  <c:v>55141</c:v>
                </c:pt>
                <c:pt idx="18383">
                  <c:v>54106</c:v>
                </c:pt>
                <c:pt idx="18384">
                  <c:v>53774</c:v>
                </c:pt>
                <c:pt idx="18385">
                  <c:v>52739</c:v>
                </c:pt>
                <c:pt idx="18386">
                  <c:v>52406</c:v>
                </c:pt>
                <c:pt idx="18387">
                  <c:v>52074</c:v>
                </c:pt>
                <c:pt idx="18388">
                  <c:v>51371</c:v>
                </c:pt>
                <c:pt idx="18389">
                  <c:v>51038</c:v>
                </c:pt>
                <c:pt idx="18390">
                  <c:v>50706</c:v>
                </c:pt>
                <c:pt idx="18391">
                  <c:v>50336</c:v>
                </c:pt>
                <c:pt idx="18392">
                  <c:v>50003</c:v>
                </c:pt>
                <c:pt idx="18393">
                  <c:v>49671</c:v>
                </c:pt>
                <c:pt idx="18394">
                  <c:v>48968</c:v>
                </c:pt>
                <c:pt idx="18395">
                  <c:v>47933</c:v>
                </c:pt>
                <c:pt idx="18396">
                  <c:v>47600</c:v>
                </c:pt>
                <c:pt idx="18397">
                  <c:v>47268</c:v>
                </c:pt>
                <c:pt idx="18398">
                  <c:v>46565</c:v>
                </c:pt>
                <c:pt idx="18399">
                  <c:v>46233</c:v>
                </c:pt>
                <c:pt idx="18400">
                  <c:v>45900</c:v>
                </c:pt>
                <c:pt idx="18401">
                  <c:v>45198</c:v>
                </c:pt>
                <c:pt idx="18402">
                  <c:v>44865</c:v>
                </c:pt>
                <c:pt idx="18403">
                  <c:v>42795</c:v>
                </c:pt>
                <c:pt idx="18404">
                  <c:v>42462</c:v>
                </c:pt>
                <c:pt idx="18405">
                  <c:v>42130</c:v>
                </c:pt>
                <c:pt idx="18406">
                  <c:v>41427</c:v>
                </c:pt>
                <c:pt idx="18407">
                  <c:v>41095</c:v>
                </c:pt>
                <c:pt idx="18408">
                  <c:v>40060</c:v>
                </c:pt>
                <c:pt idx="18409">
                  <c:v>39727</c:v>
                </c:pt>
                <c:pt idx="18410">
                  <c:v>38692</c:v>
                </c:pt>
                <c:pt idx="18411">
                  <c:v>38360</c:v>
                </c:pt>
                <c:pt idx="18412">
                  <c:v>35624</c:v>
                </c:pt>
                <c:pt idx="18413">
                  <c:v>33222</c:v>
                </c:pt>
                <c:pt idx="18414">
                  <c:v>54312</c:v>
                </c:pt>
                <c:pt idx="18415">
                  <c:v>53328</c:v>
                </c:pt>
                <c:pt idx="18416">
                  <c:v>52980</c:v>
                </c:pt>
                <c:pt idx="18417">
                  <c:v>51996</c:v>
                </c:pt>
                <c:pt idx="18418">
                  <c:v>51649</c:v>
                </c:pt>
                <c:pt idx="18419">
                  <c:v>51301</c:v>
                </c:pt>
                <c:pt idx="18420">
                  <c:v>50665</c:v>
                </c:pt>
                <c:pt idx="18421">
                  <c:v>50317</c:v>
                </c:pt>
                <c:pt idx="18422">
                  <c:v>49970</c:v>
                </c:pt>
                <c:pt idx="18423">
                  <c:v>49681</c:v>
                </c:pt>
                <c:pt idx="18424">
                  <c:v>49333</c:v>
                </c:pt>
                <c:pt idx="18425">
                  <c:v>48986</c:v>
                </c:pt>
                <c:pt idx="18426">
                  <c:v>48349</c:v>
                </c:pt>
                <c:pt idx="18427">
                  <c:v>47365</c:v>
                </c:pt>
                <c:pt idx="18428">
                  <c:v>47018</c:v>
                </c:pt>
                <c:pt idx="18429">
                  <c:v>46670</c:v>
                </c:pt>
                <c:pt idx="18430">
                  <c:v>46034</c:v>
                </c:pt>
                <c:pt idx="18431">
                  <c:v>45686</c:v>
                </c:pt>
                <c:pt idx="18432">
                  <c:v>45339</c:v>
                </c:pt>
                <c:pt idx="18433">
                  <c:v>44702</c:v>
                </c:pt>
                <c:pt idx="18434">
                  <c:v>44355</c:v>
                </c:pt>
                <c:pt idx="18435">
                  <c:v>42387</c:v>
                </c:pt>
                <c:pt idx="18436">
                  <c:v>42039</c:v>
                </c:pt>
                <c:pt idx="18437">
                  <c:v>41692</c:v>
                </c:pt>
                <c:pt idx="18438">
                  <c:v>41055</c:v>
                </c:pt>
                <c:pt idx="18439">
                  <c:v>40708</c:v>
                </c:pt>
                <c:pt idx="18440">
                  <c:v>39724</c:v>
                </c:pt>
                <c:pt idx="18441">
                  <c:v>39376</c:v>
                </c:pt>
                <c:pt idx="18442">
                  <c:v>38392</c:v>
                </c:pt>
                <c:pt idx="18443">
                  <c:v>38045</c:v>
                </c:pt>
                <c:pt idx="18444">
                  <c:v>35382</c:v>
                </c:pt>
                <c:pt idx="18445">
                  <c:v>33066</c:v>
                </c:pt>
                <c:pt idx="18446">
                  <c:v>52912</c:v>
                </c:pt>
                <c:pt idx="18447">
                  <c:v>51966</c:v>
                </c:pt>
                <c:pt idx="18448">
                  <c:v>51620</c:v>
                </c:pt>
                <c:pt idx="18449">
                  <c:v>50675</c:v>
                </c:pt>
                <c:pt idx="18450">
                  <c:v>50329</c:v>
                </c:pt>
                <c:pt idx="18451">
                  <c:v>49982</c:v>
                </c:pt>
                <c:pt idx="18452">
                  <c:v>49384</c:v>
                </c:pt>
                <c:pt idx="18453">
                  <c:v>49037</c:v>
                </c:pt>
                <c:pt idx="18454">
                  <c:v>48691</c:v>
                </c:pt>
                <c:pt idx="18455">
                  <c:v>48438</c:v>
                </c:pt>
                <c:pt idx="18456">
                  <c:v>48092</c:v>
                </c:pt>
                <c:pt idx="18457">
                  <c:v>47746</c:v>
                </c:pt>
                <c:pt idx="18458">
                  <c:v>47147</c:v>
                </c:pt>
                <c:pt idx="18459">
                  <c:v>46202</c:v>
                </c:pt>
                <c:pt idx="18460">
                  <c:v>45855</c:v>
                </c:pt>
                <c:pt idx="18461">
                  <c:v>45509</c:v>
                </c:pt>
                <c:pt idx="18462">
                  <c:v>44910</c:v>
                </c:pt>
                <c:pt idx="18463">
                  <c:v>44564</c:v>
                </c:pt>
                <c:pt idx="18464">
                  <c:v>44218</c:v>
                </c:pt>
                <c:pt idx="18465">
                  <c:v>43619</c:v>
                </c:pt>
                <c:pt idx="18466">
                  <c:v>43273</c:v>
                </c:pt>
                <c:pt idx="18467">
                  <c:v>41382</c:v>
                </c:pt>
                <c:pt idx="18468">
                  <c:v>41036</c:v>
                </c:pt>
                <c:pt idx="18469">
                  <c:v>40690</c:v>
                </c:pt>
                <c:pt idx="18470">
                  <c:v>40091</c:v>
                </c:pt>
                <c:pt idx="18471">
                  <c:v>39744</c:v>
                </c:pt>
                <c:pt idx="18472">
                  <c:v>38799</c:v>
                </c:pt>
                <c:pt idx="18473">
                  <c:v>38453</c:v>
                </c:pt>
                <c:pt idx="18474">
                  <c:v>37508</c:v>
                </c:pt>
                <c:pt idx="18475">
                  <c:v>37162</c:v>
                </c:pt>
                <c:pt idx="18476">
                  <c:v>34579</c:v>
                </c:pt>
                <c:pt idx="18477">
                  <c:v>32342</c:v>
                </c:pt>
                <c:pt idx="18478">
                  <c:v>48965</c:v>
                </c:pt>
                <c:pt idx="18479">
                  <c:v>48097</c:v>
                </c:pt>
                <c:pt idx="18480">
                  <c:v>47773</c:v>
                </c:pt>
                <c:pt idx="18481">
                  <c:v>46905</c:v>
                </c:pt>
                <c:pt idx="18482">
                  <c:v>46581</c:v>
                </c:pt>
                <c:pt idx="18483">
                  <c:v>46256</c:v>
                </c:pt>
                <c:pt idx="18484">
                  <c:v>45713</c:v>
                </c:pt>
                <c:pt idx="18485">
                  <c:v>45389</c:v>
                </c:pt>
                <c:pt idx="18486">
                  <c:v>45064</c:v>
                </c:pt>
                <c:pt idx="18487">
                  <c:v>44846</c:v>
                </c:pt>
                <c:pt idx="18488">
                  <c:v>44521</c:v>
                </c:pt>
                <c:pt idx="18489">
                  <c:v>44197</c:v>
                </c:pt>
                <c:pt idx="18490">
                  <c:v>43654</c:v>
                </c:pt>
                <c:pt idx="18491">
                  <c:v>42787</c:v>
                </c:pt>
                <c:pt idx="18492">
                  <c:v>42462</c:v>
                </c:pt>
                <c:pt idx="18493">
                  <c:v>42137</c:v>
                </c:pt>
                <c:pt idx="18494">
                  <c:v>41595</c:v>
                </c:pt>
                <c:pt idx="18495">
                  <c:v>41270</c:v>
                </c:pt>
                <c:pt idx="18496">
                  <c:v>40945</c:v>
                </c:pt>
                <c:pt idx="18497">
                  <c:v>40403</c:v>
                </c:pt>
                <c:pt idx="18498">
                  <c:v>40078</c:v>
                </c:pt>
                <c:pt idx="18499">
                  <c:v>38343</c:v>
                </c:pt>
                <c:pt idx="18500">
                  <c:v>38019</c:v>
                </c:pt>
                <c:pt idx="18501">
                  <c:v>37694</c:v>
                </c:pt>
                <c:pt idx="18502">
                  <c:v>37151</c:v>
                </c:pt>
                <c:pt idx="18503">
                  <c:v>36827</c:v>
                </c:pt>
                <c:pt idx="18504">
                  <c:v>35959</c:v>
                </c:pt>
                <c:pt idx="18505">
                  <c:v>35635</c:v>
                </c:pt>
                <c:pt idx="18506">
                  <c:v>34767</c:v>
                </c:pt>
                <c:pt idx="18507">
                  <c:v>34443</c:v>
                </c:pt>
                <c:pt idx="18508">
                  <c:v>32059</c:v>
                </c:pt>
                <c:pt idx="18509">
                  <c:v>29999</c:v>
                </c:pt>
                <c:pt idx="18510">
                  <c:v>53110</c:v>
                </c:pt>
                <c:pt idx="18511">
                  <c:v>51775</c:v>
                </c:pt>
                <c:pt idx="18512">
                  <c:v>51478</c:v>
                </c:pt>
                <c:pt idx="18513">
                  <c:v>50441</c:v>
                </c:pt>
                <c:pt idx="18514">
                  <c:v>50143</c:v>
                </c:pt>
                <c:pt idx="18515">
                  <c:v>49106</c:v>
                </c:pt>
                <c:pt idx="18516">
                  <c:v>48809</c:v>
                </c:pt>
                <c:pt idx="18517">
                  <c:v>47771</c:v>
                </c:pt>
                <c:pt idx="18518">
                  <c:v>47474</c:v>
                </c:pt>
                <c:pt idx="18519">
                  <c:v>46436</c:v>
                </c:pt>
                <c:pt idx="18520">
                  <c:v>46139</c:v>
                </c:pt>
                <c:pt idx="18521">
                  <c:v>45102</c:v>
                </c:pt>
                <c:pt idx="18522">
                  <c:v>44804</c:v>
                </c:pt>
                <c:pt idx="18523">
                  <c:v>43767</c:v>
                </c:pt>
                <c:pt idx="18524">
                  <c:v>43470</c:v>
                </c:pt>
                <c:pt idx="18525">
                  <c:v>42432</c:v>
                </c:pt>
                <c:pt idx="18526">
                  <c:v>42135</c:v>
                </c:pt>
                <c:pt idx="18527">
                  <c:v>41097</c:v>
                </c:pt>
                <c:pt idx="18528">
                  <c:v>40800</c:v>
                </c:pt>
                <c:pt idx="18529">
                  <c:v>39763</c:v>
                </c:pt>
                <c:pt idx="18530">
                  <c:v>55199</c:v>
                </c:pt>
                <c:pt idx="18531">
                  <c:v>53830</c:v>
                </c:pt>
                <c:pt idx="18532">
                  <c:v>53497</c:v>
                </c:pt>
                <c:pt idx="18533">
                  <c:v>52461</c:v>
                </c:pt>
                <c:pt idx="18534">
                  <c:v>52128</c:v>
                </c:pt>
                <c:pt idx="18535">
                  <c:v>51091</c:v>
                </c:pt>
                <c:pt idx="18536">
                  <c:v>50759</c:v>
                </c:pt>
                <c:pt idx="18537">
                  <c:v>49722</c:v>
                </c:pt>
                <c:pt idx="18538">
                  <c:v>49390</c:v>
                </c:pt>
                <c:pt idx="18539">
                  <c:v>48353</c:v>
                </c:pt>
                <c:pt idx="18540">
                  <c:v>48020</c:v>
                </c:pt>
                <c:pt idx="18541">
                  <c:v>46984</c:v>
                </c:pt>
                <c:pt idx="18542">
                  <c:v>46651</c:v>
                </c:pt>
                <c:pt idx="18543">
                  <c:v>45615</c:v>
                </c:pt>
                <c:pt idx="18544">
                  <c:v>45282</c:v>
                </c:pt>
                <c:pt idx="18545">
                  <c:v>44245</c:v>
                </c:pt>
                <c:pt idx="18546">
                  <c:v>43913</c:v>
                </c:pt>
                <c:pt idx="18547">
                  <c:v>42876</c:v>
                </c:pt>
                <c:pt idx="18548">
                  <c:v>42544</c:v>
                </c:pt>
                <c:pt idx="18549">
                  <c:v>41507</c:v>
                </c:pt>
                <c:pt idx="18550">
                  <c:v>54340</c:v>
                </c:pt>
                <c:pt idx="18551">
                  <c:v>53008</c:v>
                </c:pt>
                <c:pt idx="18552">
                  <c:v>52659</c:v>
                </c:pt>
                <c:pt idx="18553">
                  <c:v>51676</c:v>
                </c:pt>
                <c:pt idx="18554">
                  <c:v>51328</c:v>
                </c:pt>
                <c:pt idx="18555">
                  <c:v>50345</c:v>
                </c:pt>
                <c:pt idx="18556">
                  <c:v>49996</c:v>
                </c:pt>
                <c:pt idx="18557">
                  <c:v>49013</c:v>
                </c:pt>
                <c:pt idx="18558">
                  <c:v>48665</c:v>
                </c:pt>
                <c:pt idx="18559">
                  <c:v>47682</c:v>
                </c:pt>
                <c:pt idx="18560">
                  <c:v>47333</c:v>
                </c:pt>
                <c:pt idx="18561">
                  <c:v>46350</c:v>
                </c:pt>
                <c:pt idx="18562">
                  <c:v>46001</c:v>
                </c:pt>
                <c:pt idx="18563">
                  <c:v>45018</c:v>
                </c:pt>
                <c:pt idx="18564">
                  <c:v>44670</c:v>
                </c:pt>
                <c:pt idx="18565">
                  <c:v>43687</c:v>
                </c:pt>
                <c:pt idx="18566">
                  <c:v>43338</c:v>
                </c:pt>
                <c:pt idx="18567">
                  <c:v>42355</c:v>
                </c:pt>
                <c:pt idx="18568">
                  <c:v>42007</c:v>
                </c:pt>
                <c:pt idx="18569">
                  <c:v>41024</c:v>
                </c:pt>
                <c:pt idx="18570">
                  <c:v>52833</c:v>
                </c:pt>
                <c:pt idx="18571">
                  <c:v>51545</c:v>
                </c:pt>
                <c:pt idx="18572">
                  <c:v>51197</c:v>
                </c:pt>
                <c:pt idx="18573">
                  <c:v>50258</c:v>
                </c:pt>
                <c:pt idx="18574">
                  <c:v>49909</c:v>
                </c:pt>
                <c:pt idx="18575">
                  <c:v>48970</c:v>
                </c:pt>
                <c:pt idx="18576">
                  <c:v>48622</c:v>
                </c:pt>
                <c:pt idx="18577">
                  <c:v>47682</c:v>
                </c:pt>
                <c:pt idx="18578">
                  <c:v>47334</c:v>
                </c:pt>
                <c:pt idx="18579">
                  <c:v>46395</c:v>
                </c:pt>
                <c:pt idx="18580">
                  <c:v>46046</c:v>
                </c:pt>
                <c:pt idx="18581">
                  <c:v>45107</c:v>
                </c:pt>
                <c:pt idx="18582">
                  <c:v>44759</c:v>
                </c:pt>
                <c:pt idx="18583">
                  <c:v>43819</c:v>
                </c:pt>
                <c:pt idx="18584">
                  <c:v>43471</c:v>
                </c:pt>
                <c:pt idx="18585">
                  <c:v>42531</c:v>
                </c:pt>
                <c:pt idx="18586">
                  <c:v>42183</c:v>
                </c:pt>
                <c:pt idx="18587">
                  <c:v>41244</c:v>
                </c:pt>
                <c:pt idx="18588">
                  <c:v>40896</c:v>
                </c:pt>
                <c:pt idx="18589">
                  <c:v>39956</c:v>
                </c:pt>
                <c:pt idx="18590">
                  <c:v>48727</c:v>
                </c:pt>
                <c:pt idx="18591">
                  <c:v>47545</c:v>
                </c:pt>
                <c:pt idx="18592">
                  <c:v>47217</c:v>
                </c:pt>
                <c:pt idx="18593">
                  <c:v>46363</c:v>
                </c:pt>
                <c:pt idx="18594">
                  <c:v>46034</c:v>
                </c:pt>
                <c:pt idx="18595">
                  <c:v>45181</c:v>
                </c:pt>
                <c:pt idx="18596">
                  <c:v>44852</c:v>
                </c:pt>
                <c:pt idx="18597">
                  <c:v>43998</c:v>
                </c:pt>
                <c:pt idx="18598">
                  <c:v>43670</c:v>
                </c:pt>
                <c:pt idx="18599">
                  <c:v>42816</c:v>
                </c:pt>
                <c:pt idx="18600">
                  <c:v>42488</c:v>
                </c:pt>
                <c:pt idx="18601">
                  <c:v>41634</c:v>
                </c:pt>
                <c:pt idx="18602">
                  <c:v>41306</c:v>
                </c:pt>
                <c:pt idx="18603">
                  <c:v>40452</c:v>
                </c:pt>
                <c:pt idx="18604">
                  <c:v>40124</c:v>
                </c:pt>
                <c:pt idx="18605">
                  <c:v>39270</c:v>
                </c:pt>
                <c:pt idx="18606">
                  <c:v>38942</c:v>
                </c:pt>
                <c:pt idx="18607">
                  <c:v>38088</c:v>
                </c:pt>
                <c:pt idx="18608">
                  <c:v>37760</c:v>
                </c:pt>
                <c:pt idx="18609">
                  <c:v>36906</c:v>
                </c:pt>
                <c:pt idx="18610">
                  <c:v>52998</c:v>
                </c:pt>
                <c:pt idx="18611">
                  <c:v>52696</c:v>
                </c:pt>
                <c:pt idx="18612">
                  <c:v>51973</c:v>
                </c:pt>
                <c:pt idx="18613">
                  <c:v>51670</c:v>
                </c:pt>
                <c:pt idx="18614">
                  <c:v>51368</c:v>
                </c:pt>
                <c:pt idx="18615">
                  <c:v>51066</c:v>
                </c:pt>
                <c:pt idx="18616">
                  <c:v>50645</c:v>
                </c:pt>
                <c:pt idx="18617">
                  <c:v>50343</c:v>
                </c:pt>
                <c:pt idx="18618">
                  <c:v>50041</c:v>
                </c:pt>
                <c:pt idx="18619">
                  <c:v>49738</c:v>
                </c:pt>
                <c:pt idx="18620">
                  <c:v>49317</c:v>
                </c:pt>
                <c:pt idx="18621">
                  <c:v>49015</c:v>
                </c:pt>
                <c:pt idx="18622">
                  <c:v>48713</c:v>
                </c:pt>
                <c:pt idx="18623">
                  <c:v>48292</c:v>
                </c:pt>
                <c:pt idx="18624">
                  <c:v>47990</c:v>
                </c:pt>
                <c:pt idx="18625">
                  <c:v>47687</c:v>
                </c:pt>
                <c:pt idx="18626">
                  <c:v>46964</c:v>
                </c:pt>
                <c:pt idx="18627">
                  <c:v>46662</c:v>
                </c:pt>
                <c:pt idx="18628">
                  <c:v>46360</c:v>
                </c:pt>
                <c:pt idx="18629">
                  <c:v>45636</c:v>
                </c:pt>
                <c:pt idx="18630">
                  <c:v>45334</c:v>
                </c:pt>
                <c:pt idx="18631">
                  <c:v>44309</c:v>
                </c:pt>
                <c:pt idx="18632">
                  <c:v>44007</c:v>
                </c:pt>
                <c:pt idx="18633">
                  <c:v>42981</c:v>
                </c:pt>
                <c:pt idx="18634">
                  <c:v>42679</c:v>
                </c:pt>
                <c:pt idx="18635">
                  <c:v>41653</c:v>
                </c:pt>
                <c:pt idx="18636">
                  <c:v>41351</c:v>
                </c:pt>
                <c:pt idx="18637">
                  <c:v>40326</c:v>
                </c:pt>
                <c:pt idx="18638">
                  <c:v>40024</c:v>
                </c:pt>
                <c:pt idx="18639">
                  <c:v>55037</c:v>
                </c:pt>
                <c:pt idx="18640">
                  <c:v>54699</c:v>
                </c:pt>
                <c:pt idx="18641">
                  <c:v>54015</c:v>
                </c:pt>
                <c:pt idx="18642">
                  <c:v>53677</c:v>
                </c:pt>
                <c:pt idx="18643">
                  <c:v>53339</c:v>
                </c:pt>
                <c:pt idx="18644">
                  <c:v>53001</c:v>
                </c:pt>
                <c:pt idx="18645">
                  <c:v>52655</c:v>
                </c:pt>
                <c:pt idx="18646">
                  <c:v>52317</c:v>
                </c:pt>
                <c:pt idx="18647">
                  <c:v>51979</c:v>
                </c:pt>
                <c:pt idx="18648">
                  <c:v>51641</c:v>
                </c:pt>
                <c:pt idx="18649">
                  <c:v>51295</c:v>
                </c:pt>
                <c:pt idx="18650">
                  <c:v>50956</c:v>
                </c:pt>
                <c:pt idx="18651">
                  <c:v>50618</c:v>
                </c:pt>
                <c:pt idx="18652">
                  <c:v>50272</c:v>
                </c:pt>
                <c:pt idx="18653">
                  <c:v>49934</c:v>
                </c:pt>
                <c:pt idx="18654">
                  <c:v>49596</c:v>
                </c:pt>
                <c:pt idx="18655">
                  <c:v>48912</c:v>
                </c:pt>
                <c:pt idx="18656">
                  <c:v>48574</c:v>
                </c:pt>
                <c:pt idx="18657">
                  <c:v>48236</c:v>
                </c:pt>
                <c:pt idx="18658">
                  <c:v>47552</c:v>
                </c:pt>
                <c:pt idx="18659">
                  <c:v>47214</c:v>
                </c:pt>
                <c:pt idx="18660">
                  <c:v>46192</c:v>
                </c:pt>
                <c:pt idx="18661">
                  <c:v>45854</c:v>
                </c:pt>
                <c:pt idx="18662">
                  <c:v>44831</c:v>
                </c:pt>
                <c:pt idx="18663">
                  <c:v>44493</c:v>
                </c:pt>
                <c:pt idx="18664">
                  <c:v>43471</c:v>
                </c:pt>
                <c:pt idx="18665">
                  <c:v>43133</c:v>
                </c:pt>
                <c:pt idx="18666">
                  <c:v>42111</c:v>
                </c:pt>
                <c:pt idx="18667">
                  <c:v>41773</c:v>
                </c:pt>
                <c:pt idx="18668">
                  <c:v>54193</c:v>
                </c:pt>
                <c:pt idx="18669">
                  <c:v>53842</c:v>
                </c:pt>
                <c:pt idx="18670">
                  <c:v>53217</c:v>
                </c:pt>
                <c:pt idx="18671">
                  <c:v>52867</c:v>
                </c:pt>
                <c:pt idx="18672">
                  <c:v>52516</c:v>
                </c:pt>
                <c:pt idx="18673">
                  <c:v>52166</c:v>
                </c:pt>
                <c:pt idx="18674">
                  <c:v>51891</c:v>
                </c:pt>
                <c:pt idx="18675">
                  <c:v>51541</c:v>
                </c:pt>
                <c:pt idx="18676">
                  <c:v>51190</c:v>
                </c:pt>
                <c:pt idx="18677">
                  <c:v>50840</c:v>
                </c:pt>
                <c:pt idx="18678">
                  <c:v>50566</c:v>
                </c:pt>
                <c:pt idx="18679">
                  <c:v>50215</c:v>
                </c:pt>
                <c:pt idx="18680">
                  <c:v>49865</c:v>
                </c:pt>
                <c:pt idx="18681">
                  <c:v>49590</c:v>
                </c:pt>
                <c:pt idx="18682">
                  <c:v>49240</c:v>
                </c:pt>
                <c:pt idx="18683">
                  <c:v>48889</c:v>
                </c:pt>
                <c:pt idx="18684">
                  <c:v>48264</c:v>
                </c:pt>
                <c:pt idx="18685">
                  <c:v>47914</c:v>
                </c:pt>
                <c:pt idx="18686">
                  <c:v>47563</c:v>
                </c:pt>
                <c:pt idx="18687">
                  <c:v>46939</c:v>
                </c:pt>
                <c:pt idx="18688">
                  <c:v>46588</c:v>
                </c:pt>
                <c:pt idx="18689">
                  <c:v>45613</c:v>
                </c:pt>
                <c:pt idx="18690">
                  <c:v>45262</c:v>
                </c:pt>
                <c:pt idx="18691">
                  <c:v>44287</c:v>
                </c:pt>
                <c:pt idx="18692">
                  <c:v>43936</c:v>
                </c:pt>
                <c:pt idx="18693">
                  <c:v>42961</c:v>
                </c:pt>
                <c:pt idx="18694">
                  <c:v>42610</c:v>
                </c:pt>
                <c:pt idx="18695">
                  <c:v>41635</c:v>
                </c:pt>
                <c:pt idx="18696">
                  <c:v>41285</c:v>
                </c:pt>
                <c:pt idx="18697">
                  <c:v>52750</c:v>
                </c:pt>
                <c:pt idx="18698">
                  <c:v>52404</c:v>
                </c:pt>
                <c:pt idx="18699">
                  <c:v>51809</c:v>
                </c:pt>
                <c:pt idx="18700">
                  <c:v>51463</c:v>
                </c:pt>
                <c:pt idx="18701">
                  <c:v>51117</c:v>
                </c:pt>
                <c:pt idx="18702">
                  <c:v>50771</c:v>
                </c:pt>
                <c:pt idx="18703">
                  <c:v>50522</c:v>
                </c:pt>
                <c:pt idx="18704">
                  <c:v>50176</c:v>
                </c:pt>
                <c:pt idx="18705">
                  <c:v>49830</c:v>
                </c:pt>
                <c:pt idx="18706">
                  <c:v>49484</c:v>
                </c:pt>
                <c:pt idx="18707">
                  <c:v>49235</c:v>
                </c:pt>
                <c:pt idx="18708">
                  <c:v>48889</c:v>
                </c:pt>
                <c:pt idx="18709">
                  <c:v>48543</c:v>
                </c:pt>
                <c:pt idx="18710">
                  <c:v>48294</c:v>
                </c:pt>
                <c:pt idx="18711">
                  <c:v>47948</c:v>
                </c:pt>
                <c:pt idx="18712">
                  <c:v>47602</c:v>
                </c:pt>
                <c:pt idx="18713">
                  <c:v>47007</c:v>
                </c:pt>
                <c:pt idx="18714">
                  <c:v>46661</c:v>
                </c:pt>
                <c:pt idx="18715">
                  <c:v>46315</c:v>
                </c:pt>
                <c:pt idx="18716">
                  <c:v>45720</c:v>
                </c:pt>
                <c:pt idx="18717">
                  <c:v>45374</c:v>
                </c:pt>
                <c:pt idx="18718">
                  <c:v>44433</c:v>
                </c:pt>
                <c:pt idx="18719">
                  <c:v>44087</c:v>
                </c:pt>
                <c:pt idx="18720">
                  <c:v>43146</c:v>
                </c:pt>
                <c:pt idx="18721">
                  <c:v>42800</c:v>
                </c:pt>
                <c:pt idx="18722">
                  <c:v>41859</c:v>
                </c:pt>
                <c:pt idx="18723">
                  <c:v>41513</c:v>
                </c:pt>
                <c:pt idx="18724">
                  <c:v>40572</c:v>
                </c:pt>
                <c:pt idx="18725">
                  <c:v>40226</c:v>
                </c:pt>
                <c:pt idx="18726">
                  <c:v>48778</c:v>
                </c:pt>
                <c:pt idx="18727">
                  <c:v>48457</c:v>
                </c:pt>
                <c:pt idx="18728">
                  <c:v>47909</c:v>
                </c:pt>
                <c:pt idx="18729">
                  <c:v>47588</c:v>
                </c:pt>
                <c:pt idx="18730">
                  <c:v>47268</c:v>
                </c:pt>
                <c:pt idx="18731">
                  <c:v>46947</c:v>
                </c:pt>
                <c:pt idx="18732">
                  <c:v>46719</c:v>
                </c:pt>
                <c:pt idx="18733">
                  <c:v>46399</c:v>
                </c:pt>
                <c:pt idx="18734">
                  <c:v>46078</c:v>
                </c:pt>
                <c:pt idx="18735">
                  <c:v>45757</c:v>
                </c:pt>
                <c:pt idx="18736">
                  <c:v>45530</c:v>
                </c:pt>
                <c:pt idx="18737">
                  <c:v>45209</c:v>
                </c:pt>
                <c:pt idx="18738">
                  <c:v>44889</c:v>
                </c:pt>
                <c:pt idx="18739">
                  <c:v>44661</c:v>
                </c:pt>
                <c:pt idx="18740">
                  <c:v>44341</c:v>
                </c:pt>
                <c:pt idx="18741">
                  <c:v>44020</c:v>
                </c:pt>
                <c:pt idx="18742">
                  <c:v>43472</c:v>
                </c:pt>
                <c:pt idx="18743">
                  <c:v>43151</c:v>
                </c:pt>
                <c:pt idx="18744">
                  <c:v>42831</c:v>
                </c:pt>
                <c:pt idx="18745">
                  <c:v>42283</c:v>
                </c:pt>
                <c:pt idx="18746">
                  <c:v>41962</c:v>
                </c:pt>
                <c:pt idx="18747">
                  <c:v>41093</c:v>
                </c:pt>
                <c:pt idx="18748">
                  <c:v>40772</c:v>
                </c:pt>
                <c:pt idx="18749">
                  <c:v>39904</c:v>
                </c:pt>
                <c:pt idx="18750">
                  <c:v>39583</c:v>
                </c:pt>
                <c:pt idx="18751">
                  <c:v>38714</c:v>
                </c:pt>
                <c:pt idx="18752">
                  <c:v>38394</c:v>
                </c:pt>
                <c:pt idx="18753">
                  <c:v>37525</c:v>
                </c:pt>
                <c:pt idx="18754">
                  <c:v>37204</c:v>
                </c:pt>
                <c:pt idx="18755">
                  <c:v>50674</c:v>
                </c:pt>
                <c:pt idx="18756">
                  <c:v>50365</c:v>
                </c:pt>
                <c:pt idx="18757">
                  <c:v>49341</c:v>
                </c:pt>
                <c:pt idx="18758">
                  <c:v>48317</c:v>
                </c:pt>
                <c:pt idx="18759">
                  <c:v>48008</c:v>
                </c:pt>
                <c:pt idx="18760">
                  <c:v>47700</c:v>
                </c:pt>
                <c:pt idx="18761">
                  <c:v>46984</c:v>
                </c:pt>
                <c:pt idx="18762">
                  <c:v>45959</c:v>
                </c:pt>
                <c:pt idx="18763">
                  <c:v>45651</c:v>
                </c:pt>
                <c:pt idx="18764">
                  <c:v>44627</c:v>
                </c:pt>
                <c:pt idx="18765">
                  <c:v>43602</c:v>
                </c:pt>
                <c:pt idx="18766">
                  <c:v>43294</c:v>
                </c:pt>
                <c:pt idx="18767">
                  <c:v>42985</c:v>
                </c:pt>
                <c:pt idx="18768">
                  <c:v>42269</c:v>
                </c:pt>
                <c:pt idx="18769">
                  <c:v>41961</c:v>
                </c:pt>
                <c:pt idx="18770">
                  <c:v>40936</c:v>
                </c:pt>
                <c:pt idx="18771">
                  <c:v>40628</c:v>
                </c:pt>
                <c:pt idx="18772">
                  <c:v>39603</c:v>
                </c:pt>
                <c:pt idx="18773">
                  <c:v>38271</c:v>
                </c:pt>
                <c:pt idx="18774">
                  <c:v>37962</c:v>
                </c:pt>
                <c:pt idx="18775">
                  <c:v>37246</c:v>
                </c:pt>
                <c:pt idx="18776">
                  <c:v>36938</c:v>
                </c:pt>
                <c:pt idx="18777">
                  <c:v>34580</c:v>
                </c:pt>
                <c:pt idx="18778">
                  <c:v>33247</c:v>
                </c:pt>
                <c:pt idx="18779">
                  <c:v>31606</c:v>
                </c:pt>
                <c:pt idx="18780">
                  <c:v>27607</c:v>
                </c:pt>
                <c:pt idx="18781">
                  <c:v>52874</c:v>
                </c:pt>
                <c:pt idx="18782">
                  <c:v>52530</c:v>
                </c:pt>
                <c:pt idx="18783">
                  <c:v>51502</c:v>
                </c:pt>
                <c:pt idx="18784">
                  <c:v>50474</c:v>
                </c:pt>
                <c:pt idx="18785">
                  <c:v>50129</c:v>
                </c:pt>
                <c:pt idx="18786">
                  <c:v>49785</c:v>
                </c:pt>
                <c:pt idx="18787">
                  <c:v>49101</c:v>
                </c:pt>
                <c:pt idx="18788">
                  <c:v>48073</c:v>
                </c:pt>
                <c:pt idx="18789">
                  <c:v>47729</c:v>
                </c:pt>
                <c:pt idx="18790">
                  <c:v>46701</c:v>
                </c:pt>
                <c:pt idx="18791">
                  <c:v>45672</c:v>
                </c:pt>
                <c:pt idx="18792">
                  <c:v>45328</c:v>
                </c:pt>
                <c:pt idx="18793">
                  <c:v>44984</c:v>
                </c:pt>
                <c:pt idx="18794">
                  <c:v>44300</c:v>
                </c:pt>
                <c:pt idx="18795">
                  <c:v>43956</c:v>
                </c:pt>
                <c:pt idx="18796">
                  <c:v>42927</c:v>
                </c:pt>
                <c:pt idx="18797">
                  <c:v>42583</c:v>
                </c:pt>
                <c:pt idx="18798">
                  <c:v>41555</c:v>
                </c:pt>
                <c:pt idx="18799">
                  <c:v>40182</c:v>
                </c:pt>
                <c:pt idx="18800">
                  <c:v>39838</c:v>
                </c:pt>
                <c:pt idx="18801">
                  <c:v>39154</c:v>
                </c:pt>
                <c:pt idx="18802">
                  <c:v>38810</c:v>
                </c:pt>
                <c:pt idx="18803">
                  <c:v>36409</c:v>
                </c:pt>
                <c:pt idx="18804">
                  <c:v>35037</c:v>
                </c:pt>
                <c:pt idx="18805">
                  <c:v>33320</c:v>
                </c:pt>
                <c:pt idx="18806">
                  <c:v>29202</c:v>
                </c:pt>
                <c:pt idx="18807">
                  <c:v>51982</c:v>
                </c:pt>
                <c:pt idx="18808">
                  <c:v>51629</c:v>
                </c:pt>
                <c:pt idx="18809">
                  <c:v>50644</c:v>
                </c:pt>
                <c:pt idx="18810">
                  <c:v>49660</c:v>
                </c:pt>
                <c:pt idx="18811">
                  <c:v>49307</c:v>
                </c:pt>
                <c:pt idx="18812">
                  <c:v>48954</c:v>
                </c:pt>
                <c:pt idx="18813">
                  <c:v>48322</c:v>
                </c:pt>
                <c:pt idx="18814">
                  <c:v>47337</c:v>
                </c:pt>
                <c:pt idx="18815">
                  <c:v>46984</c:v>
                </c:pt>
                <c:pt idx="18816">
                  <c:v>46000</c:v>
                </c:pt>
                <c:pt idx="18817">
                  <c:v>45015</c:v>
                </c:pt>
                <c:pt idx="18818">
                  <c:v>44662</c:v>
                </c:pt>
                <c:pt idx="18819">
                  <c:v>44309</c:v>
                </c:pt>
                <c:pt idx="18820">
                  <c:v>43678</c:v>
                </c:pt>
                <c:pt idx="18821">
                  <c:v>43325</c:v>
                </c:pt>
                <c:pt idx="18822">
                  <c:v>42340</c:v>
                </c:pt>
                <c:pt idx="18823">
                  <c:v>41987</c:v>
                </c:pt>
                <c:pt idx="18824">
                  <c:v>41003</c:v>
                </c:pt>
                <c:pt idx="18825">
                  <c:v>39665</c:v>
                </c:pt>
                <c:pt idx="18826">
                  <c:v>39312</c:v>
                </c:pt>
                <c:pt idx="18827">
                  <c:v>38680</c:v>
                </c:pt>
                <c:pt idx="18828">
                  <c:v>38327</c:v>
                </c:pt>
                <c:pt idx="18829">
                  <c:v>36005</c:v>
                </c:pt>
                <c:pt idx="18830">
                  <c:v>34668</c:v>
                </c:pt>
                <c:pt idx="18831">
                  <c:v>32977</c:v>
                </c:pt>
                <c:pt idx="18832">
                  <c:v>28964</c:v>
                </c:pt>
                <c:pt idx="18833">
                  <c:v>50450</c:v>
                </c:pt>
                <c:pt idx="18834">
                  <c:v>50106</c:v>
                </c:pt>
                <c:pt idx="18835">
                  <c:v>49153</c:v>
                </c:pt>
                <c:pt idx="18836">
                  <c:v>48201</c:v>
                </c:pt>
                <c:pt idx="18837">
                  <c:v>47856</c:v>
                </c:pt>
                <c:pt idx="18838">
                  <c:v>47512</c:v>
                </c:pt>
                <c:pt idx="18839">
                  <c:v>46904</c:v>
                </c:pt>
                <c:pt idx="18840">
                  <c:v>45951</c:v>
                </c:pt>
                <c:pt idx="18841">
                  <c:v>45607</c:v>
                </c:pt>
                <c:pt idx="18842">
                  <c:v>44654</c:v>
                </c:pt>
                <c:pt idx="18843">
                  <c:v>43702</c:v>
                </c:pt>
                <c:pt idx="18844">
                  <c:v>43357</c:v>
                </c:pt>
                <c:pt idx="18845">
                  <c:v>43013</c:v>
                </c:pt>
                <c:pt idx="18846">
                  <c:v>42405</c:v>
                </c:pt>
                <c:pt idx="18847">
                  <c:v>42060</c:v>
                </c:pt>
                <c:pt idx="18848">
                  <c:v>41108</c:v>
                </c:pt>
                <c:pt idx="18849">
                  <c:v>40763</c:v>
                </c:pt>
                <c:pt idx="18850">
                  <c:v>39811</c:v>
                </c:pt>
                <c:pt idx="18851">
                  <c:v>38514</c:v>
                </c:pt>
                <c:pt idx="18852">
                  <c:v>38170</c:v>
                </c:pt>
                <c:pt idx="18853">
                  <c:v>37561</c:v>
                </c:pt>
                <c:pt idx="18854">
                  <c:v>37217</c:v>
                </c:pt>
                <c:pt idx="18855">
                  <c:v>34967</c:v>
                </c:pt>
                <c:pt idx="18856">
                  <c:v>33671</c:v>
                </c:pt>
                <c:pt idx="18857">
                  <c:v>32029</c:v>
                </c:pt>
                <c:pt idx="18858">
                  <c:v>28139</c:v>
                </c:pt>
                <c:pt idx="18859">
                  <c:v>46331</c:v>
                </c:pt>
                <c:pt idx="18860">
                  <c:v>46017</c:v>
                </c:pt>
                <c:pt idx="18861">
                  <c:v>45138</c:v>
                </c:pt>
                <c:pt idx="18862">
                  <c:v>44259</c:v>
                </c:pt>
                <c:pt idx="18863">
                  <c:v>43945</c:v>
                </c:pt>
                <c:pt idx="18864">
                  <c:v>43631</c:v>
                </c:pt>
                <c:pt idx="18865">
                  <c:v>43066</c:v>
                </c:pt>
                <c:pt idx="18866">
                  <c:v>42186</c:v>
                </c:pt>
                <c:pt idx="18867">
                  <c:v>41873</c:v>
                </c:pt>
                <c:pt idx="18868">
                  <c:v>40993</c:v>
                </c:pt>
                <c:pt idx="18869">
                  <c:v>40114</c:v>
                </c:pt>
                <c:pt idx="18870">
                  <c:v>39800</c:v>
                </c:pt>
                <c:pt idx="18871">
                  <c:v>39487</c:v>
                </c:pt>
                <c:pt idx="18872">
                  <c:v>38921</c:v>
                </c:pt>
                <c:pt idx="18873">
                  <c:v>38607</c:v>
                </c:pt>
                <c:pt idx="18874">
                  <c:v>37728</c:v>
                </c:pt>
                <c:pt idx="18875">
                  <c:v>37414</c:v>
                </c:pt>
                <c:pt idx="18876">
                  <c:v>36535</c:v>
                </c:pt>
                <c:pt idx="18877">
                  <c:v>35342</c:v>
                </c:pt>
                <c:pt idx="18878">
                  <c:v>35029</c:v>
                </c:pt>
                <c:pt idx="18879">
                  <c:v>34463</c:v>
                </c:pt>
                <c:pt idx="18880">
                  <c:v>34149</c:v>
                </c:pt>
                <c:pt idx="18881">
                  <c:v>32077</c:v>
                </c:pt>
                <c:pt idx="18882">
                  <c:v>30884</c:v>
                </c:pt>
                <c:pt idx="18883">
                  <c:v>29377</c:v>
                </c:pt>
                <c:pt idx="18884">
                  <c:v>25799</c:v>
                </c:pt>
                <c:pt idx="18885">
                  <c:v>50979</c:v>
                </c:pt>
                <c:pt idx="18886">
                  <c:v>49662</c:v>
                </c:pt>
                <c:pt idx="18887">
                  <c:v>49373</c:v>
                </c:pt>
                <c:pt idx="18888">
                  <c:v>48633</c:v>
                </c:pt>
                <c:pt idx="18889">
                  <c:v>48345</c:v>
                </c:pt>
                <c:pt idx="18890">
                  <c:v>48056</c:v>
                </c:pt>
                <c:pt idx="18891">
                  <c:v>47316</c:v>
                </c:pt>
                <c:pt idx="18892">
                  <c:v>47027</c:v>
                </c:pt>
                <c:pt idx="18893">
                  <c:v>45999</c:v>
                </c:pt>
                <c:pt idx="18894">
                  <c:v>45710</c:v>
                </c:pt>
                <c:pt idx="18895">
                  <c:v>44682</c:v>
                </c:pt>
                <c:pt idx="18896">
                  <c:v>44393</c:v>
                </c:pt>
                <c:pt idx="18897">
                  <c:v>43365</c:v>
                </c:pt>
                <c:pt idx="18898">
                  <c:v>43076</c:v>
                </c:pt>
                <c:pt idx="18899">
                  <c:v>42048</c:v>
                </c:pt>
                <c:pt idx="18900">
                  <c:v>41759</c:v>
                </c:pt>
                <c:pt idx="18901">
                  <c:v>40730</c:v>
                </c:pt>
                <c:pt idx="18902">
                  <c:v>40441</c:v>
                </c:pt>
                <c:pt idx="18903">
                  <c:v>39413</c:v>
                </c:pt>
                <c:pt idx="18904">
                  <c:v>39124</c:v>
                </c:pt>
                <c:pt idx="18905">
                  <c:v>53047</c:v>
                </c:pt>
                <c:pt idx="18906">
                  <c:v>51698</c:v>
                </c:pt>
                <c:pt idx="18907">
                  <c:v>51370</c:v>
                </c:pt>
                <c:pt idx="18908">
                  <c:v>50675</c:v>
                </c:pt>
                <c:pt idx="18909">
                  <c:v>50348</c:v>
                </c:pt>
                <c:pt idx="18910">
                  <c:v>50021</c:v>
                </c:pt>
                <c:pt idx="18911">
                  <c:v>49325</c:v>
                </c:pt>
                <c:pt idx="18912">
                  <c:v>48998</c:v>
                </c:pt>
                <c:pt idx="18913">
                  <c:v>47976</c:v>
                </c:pt>
                <c:pt idx="18914">
                  <c:v>47648</c:v>
                </c:pt>
                <c:pt idx="18915">
                  <c:v>46626</c:v>
                </c:pt>
                <c:pt idx="18916">
                  <c:v>46299</c:v>
                </c:pt>
                <c:pt idx="18917">
                  <c:v>45276</c:v>
                </c:pt>
                <c:pt idx="18918">
                  <c:v>44949</c:v>
                </c:pt>
                <c:pt idx="18919">
                  <c:v>43927</c:v>
                </c:pt>
                <c:pt idx="18920">
                  <c:v>43599</c:v>
                </c:pt>
                <c:pt idx="18921">
                  <c:v>42577</c:v>
                </c:pt>
                <c:pt idx="18922">
                  <c:v>42250</c:v>
                </c:pt>
                <c:pt idx="18923">
                  <c:v>41227</c:v>
                </c:pt>
                <c:pt idx="18924">
                  <c:v>40900</c:v>
                </c:pt>
                <c:pt idx="18925">
                  <c:v>52552</c:v>
                </c:pt>
                <c:pt idx="18926">
                  <c:v>51232</c:v>
                </c:pt>
                <c:pt idx="18927">
                  <c:v>50887</c:v>
                </c:pt>
                <c:pt idx="18928">
                  <c:v>50258</c:v>
                </c:pt>
                <c:pt idx="18929">
                  <c:v>49912</c:v>
                </c:pt>
                <c:pt idx="18930">
                  <c:v>49567</c:v>
                </c:pt>
                <c:pt idx="18931">
                  <c:v>48938</c:v>
                </c:pt>
                <c:pt idx="18932">
                  <c:v>48592</c:v>
                </c:pt>
                <c:pt idx="18933">
                  <c:v>47618</c:v>
                </c:pt>
                <c:pt idx="18934">
                  <c:v>47272</c:v>
                </c:pt>
                <c:pt idx="18935">
                  <c:v>46298</c:v>
                </c:pt>
                <c:pt idx="18936">
                  <c:v>45952</c:v>
                </c:pt>
                <c:pt idx="18937">
                  <c:v>44978</c:v>
                </c:pt>
                <c:pt idx="18938">
                  <c:v>44632</c:v>
                </c:pt>
                <c:pt idx="18939">
                  <c:v>43658</c:v>
                </c:pt>
                <c:pt idx="18940">
                  <c:v>43312</c:v>
                </c:pt>
                <c:pt idx="18941">
                  <c:v>42338</c:v>
                </c:pt>
                <c:pt idx="18942">
                  <c:v>41992</c:v>
                </c:pt>
                <c:pt idx="18943">
                  <c:v>41018</c:v>
                </c:pt>
                <c:pt idx="18944">
                  <c:v>40672</c:v>
                </c:pt>
                <c:pt idx="18945">
                  <c:v>51512</c:v>
                </c:pt>
                <c:pt idx="18946">
                  <c:v>50225</c:v>
                </c:pt>
                <c:pt idx="18947">
                  <c:v>49877</c:v>
                </c:pt>
                <c:pt idx="18948">
                  <c:v>49287</c:v>
                </c:pt>
                <c:pt idx="18949">
                  <c:v>48939</c:v>
                </c:pt>
                <c:pt idx="18950">
                  <c:v>48591</c:v>
                </c:pt>
                <c:pt idx="18951">
                  <c:v>48001</c:v>
                </c:pt>
                <c:pt idx="18952">
                  <c:v>47652</c:v>
                </c:pt>
                <c:pt idx="18953">
                  <c:v>46714</c:v>
                </c:pt>
                <c:pt idx="18954">
                  <c:v>46366</c:v>
                </c:pt>
                <c:pt idx="18955">
                  <c:v>45428</c:v>
                </c:pt>
                <c:pt idx="18956">
                  <c:v>45079</c:v>
                </c:pt>
                <c:pt idx="18957">
                  <c:v>44141</c:v>
                </c:pt>
                <c:pt idx="18958">
                  <c:v>43793</c:v>
                </c:pt>
                <c:pt idx="18959">
                  <c:v>42855</c:v>
                </c:pt>
                <c:pt idx="18960">
                  <c:v>42506</c:v>
                </c:pt>
                <c:pt idx="18961">
                  <c:v>41568</c:v>
                </c:pt>
                <c:pt idx="18962">
                  <c:v>41220</c:v>
                </c:pt>
                <c:pt idx="18963">
                  <c:v>40282</c:v>
                </c:pt>
                <c:pt idx="18964">
                  <c:v>39933</c:v>
                </c:pt>
                <c:pt idx="18965">
                  <c:v>48046</c:v>
                </c:pt>
                <c:pt idx="18966">
                  <c:v>46849</c:v>
                </c:pt>
                <c:pt idx="18967">
                  <c:v>46520</c:v>
                </c:pt>
                <c:pt idx="18968">
                  <c:v>45983</c:v>
                </c:pt>
                <c:pt idx="18969">
                  <c:v>45653</c:v>
                </c:pt>
                <c:pt idx="18970">
                  <c:v>45324</c:v>
                </c:pt>
                <c:pt idx="18971">
                  <c:v>44787</c:v>
                </c:pt>
                <c:pt idx="18972">
                  <c:v>44457</c:v>
                </c:pt>
                <c:pt idx="18973">
                  <c:v>43591</c:v>
                </c:pt>
                <c:pt idx="18974">
                  <c:v>43261</c:v>
                </c:pt>
                <c:pt idx="18975">
                  <c:v>42395</c:v>
                </c:pt>
                <c:pt idx="18976">
                  <c:v>42065</c:v>
                </c:pt>
                <c:pt idx="18977">
                  <c:v>41199</c:v>
                </c:pt>
                <c:pt idx="18978">
                  <c:v>40869</c:v>
                </c:pt>
                <c:pt idx="18979">
                  <c:v>40003</c:v>
                </c:pt>
                <c:pt idx="18980">
                  <c:v>39673</c:v>
                </c:pt>
                <c:pt idx="18981">
                  <c:v>38807</c:v>
                </c:pt>
                <c:pt idx="18982">
                  <c:v>38477</c:v>
                </c:pt>
                <c:pt idx="18983">
                  <c:v>37611</c:v>
                </c:pt>
                <c:pt idx="18984">
                  <c:v>37281</c:v>
                </c:pt>
                <c:pt idx="18985">
                  <c:v>51268</c:v>
                </c:pt>
                <c:pt idx="18986">
                  <c:v>49955</c:v>
                </c:pt>
                <c:pt idx="18987">
                  <c:v>48641</c:v>
                </c:pt>
                <c:pt idx="18988">
                  <c:v>48337</c:v>
                </c:pt>
                <c:pt idx="18989">
                  <c:v>47633</c:v>
                </c:pt>
                <c:pt idx="18990">
                  <c:v>47328</c:v>
                </c:pt>
                <c:pt idx="18991">
                  <c:v>46319</c:v>
                </c:pt>
                <c:pt idx="18992">
                  <c:v>45006</c:v>
                </c:pt>
                <c:pt idx="18993">
                  <c:v>44701</c:v>
                </c:pt>
                <c:pt idx="18994">
                  <c:v>43693</c:v>
                </c:pt>
                <c:pt idx="18995">
                  <c:v>42379</c:v>
                </c:pt>
                <c:pt idx="18996">
                  <c:v>41066</c:v>
                </c:pt>
                <c:pt idx="18997">
                  <c:v>53219</c:v>
                </c:pt>
                <c:pt idx="18998">
                  <c:v>51874</c:v>
                </c:pt>
                <c:pt idx="18999">
                  <c:v>50528</c:v>
                </c:pt>
                <c:pt idx="19000">
                  <c:v>50189</c:v>
                </c:pt>
                <c:pt idx="19001">
                  <c:v>49523</c:v>
                </c:pt>
                <c:pt idx="19002">
                  <c:v>49183</c:v>
                </c:pt>
                <c:pt idx="19003">
                  <c:v>48177</c:v>
                </c:pt>
                <c:pt idx="19004">
                  <c:v>46832</c:v>
                </c:pt>
                <c:pt idx="19005">
                  <c:v>46493</c:v>
                </c:pt>
                <c:pt idx="19006">
                  <c:v>45487</c:v>
                </c:pt>
                <c:pt idx="19007">
                  <c:v>44142</c:v>
                </c:pt>
                <c:pt idx="19008">
                  <c:v>42796</c:v>
                </c:pt>
                <c:pt idx="19009">
                  <c:v>52540</c:v>
                </c:pt>
                <c:pt idx="19010">
                  <c:v>51222</c:v>
                </c:pt>
                <c:pt idx="19011">
                  <c:v>49905</c:v>
                </c:pt>
                <c:pt idx="19012">
                  <c:v>49556</c:v>
                </c:pt>
                <c:pt idx="19013">
                  <c:v>48935</c:v>
                </c:pt>
                <c:pt idx="19014">
                  <c:v>48587</c:v>
                </c:pt>
                <c:pt idx="19015">
                  <c:v>47617</c:v>
                </c:pt>
                <c:pt idx="19016">
                  <c:v>46299</c:v>
                </c:pt>
                <c:pt idx="19017">
                  <c:v>45951</c:v>
                </c:pt>
                <c:pt idx="19018">
                  <c:v>44982</c:v>
                </c:pt>
                <c:pt idx="19019">
                  <c:v>43664</c:v>
                </c:pt>
                <c:pt idx="19020">
                  <c:v>42346</c:v>
                </c:pt>
                <c:pt idx="19021">
                  <c:v>51311</c:v>
                </c:pt>
                <c:pt idx="19022">
                  <c:v>50024</c:v>
                </c:pt>
                <c:pt idx="19023">
                  <c:v>48737</c:v>
                </c:pt>
                <c:pt idx="19024">
                  <c:v>48397</c:v>
                </c:pt>
                <c:pt idx="19025">
                  <c:v>47789</c:v>
                </c:pt>
                <c:pt idx="19026">
                  <c:v>47449</c:v>
                </c:pt>
                <c:pt idx="19027">
                  <c:v>46501</c:v>
                </c:pt>
                <c:pt idx="19028">
                  <c:v>45214</c:v>
                </c:pt>
                <c:pt idx="19029">
                  <c:v>44875</c:v>
                </c:pt>
                <c:pt idx="19030">
                  <c:v>43927</c:v>
                </c:pt>
                <c:pt idx="19031">
                  <c:v>42639</c:v>
                </c:pt>
                <c:pt idx="19032">
                  <c:v>41352</c:v>
                </c:pt>
                <c:pt idx="19033">
                  <c:v>47725</c:v>
                </c:pt>
                <c:pt idx="19034">
                  <c:v>46523</c:v>
                </c:pt>
                <c:pt idx="19035">
                  <c:v>45322</c:v>
                </c:pt>
                <c:pt idx="19036">
                  <c:v>45011</c:v>
                </c:pt>
                <c:pt idx="19037">
                  <c:v>44431</c:v>
                </c:pt>
                <c:pt idx="19038">
                  <c:v>44121</c:v>
                </c:pt>
                <c:pt idx="19039">
                  <c:v>43230</c:v>
                </c:pt>
                <c:pt idx="19040">
                  <c:v>42029</c:v>
                </c:pt>
                <c:pt idx="19041">
                  <c:v>41718</c:v>
                </c:pt>
                <c:pt idx="19042">
                  <c:v>40827</c:v>
                </c:pt>
                <c:pt idx="19043">
                  <c:v>39626</c:v>
                </c:pt>
                <c:pt idx="19044">
                  <c:v>38424</c:v>
                </c:pt>
                <c:pt idx="19045">
                  <c:v>50719</c:v>
                </c:pt>
                <c:pt idx="19046">
                  <c:v>50343</c:v>
                </c:pt>
                <c:pt idx="19047">
                  <c:v>49215</c:v>
                </c:pt>
                <c:pt idx="19048">
                  <c:v>48462</c:v>
                </c:pt>
                <c:pt idx="19049">
                  <c:v>48086</c:v>
                </c:pt>
                <c:pt idx="19050">
                  <c:v>47710</c:v>
                </c:pt>
                <c:pt idx="19051">
                  <c:v>49792</c:v>
                </c:pt>
                <c:pt idx="19052">
                  <c:v>49416</c:v>
                </c:pt>
                <c:pt idx="19053">
                  <c:v>49040</c:v>
                </c:pt>
                <c:pt idx="19054">
                  <c:v>48663</c:v>
                </c:pt>
                <c:pt idx="19055">
                  <c:v>48287</c:v>
                </c:pt>
                <c:pt idx="19056">
                  <c:v>47911</c:v>
                </c:pt>
                <c:pt idx="19057">
                  <c:v>47535</c:v>
                </c:pt>
                <c:pt idx="19058">
                  <c:v>47159</c:v>
                </c:pt>
                <c:pt idx="19059">
                  <c:v>46783</c:v>
                </c:pt>
                <c:pt idx="19060">
                  <c:v>46406</c:v>
                </c:pt>
                <c:pt idx="19061">
                  <c:v>46030</c:v>
                </c:pt>
                <c:pt idx="19062">
                  <c:v>48864</c:v>
                </c:pt>
                <c:pt idx="19063">
                  <c:v>48488</c:v>
                </c:pt>
                <c:pt idx="19064">
                  <c:v>48112</c:v>
                </c:pt>
                <c:pt idx="19065">
                  <c:v>47736</c:v>
                </c:pt>
                <c:pt idx="19066">
                  <c:v>47360</c:v>
                </c:pt>
                <c:pt idx="19067">
                  <c:v>46984</c:v>
                </c:pt>
                <c:pt idx="19068">
                  <c:v>46607</c:v>
                </c:pt>
                <c:pt idx="19069">
                  <c:v>46231</c:v>
                </c:pt>
                <c:pt idx="19070">
                  <c:v>45855</c:v>
                </c:pt>
                <c:pt idx="19071">
                  <c:v>45479</c:v>
                </c:pt>
                <c:pt idx="19072">
                  <c:v>45103</c:v>
                </c:pt>
                <c:pt idx="19073">
                  <c:v>44727</c:v>
                </c:pt>
                <c:pt idx="19074">
                  <c:v>44350</c:v>
                </c:pt>
                <c:pt idx="19075">
                  <c:v>47561</c:v>
                </c:pt>
                <c:pt idx="19076">
                  <c:v>47184</c:v>
                </c:pt>
                <c:pt idx="19077">
                  <c:v>46808</c:v>
                </c:pt>
                <c:pt idx="19078">
                  <c:v>46432</c:v>
                </c:pt>
                <c:pt idx="19079">
                  <c:v>46056</c:v>
                </c:pt>
                <c:pt idx="19080">
                  <c:v>45680</c:v>
                </c:pt>
                <c:pt idx="19081">
                  <c:v>45304</c:v>
                </c:pt>
                <c:pt idx="19082">
                  <c:v>44928</c:v>
                </c:pt>
                <c:pt idx="19083">
                  <c:v>44551</c:v>
                </c:pt>
                <c:pt idx="19084">
                  <c:v>44175</c:v>
                </c:pt>
                <c:pt idx="19085">
                  <c:v>43799</c:v>
                </c:pt>
                <c:pt idx="19086">
                  <c:v>43423</c:v>
                </c:pt>
                <c:pt idx="19087">
                  <c:v>43047</c:v>
                </c:pt>
                <c:pt idx="19088">
                  <c:v>42671</c:v>
                </c:pt>
                <c:pt idx="19089">
                  <c:v>45881</c:v>
                </c:pt>
                <c:pt idx="19090">
                  <c:v>45505</c:v>
                </c:pt>
                <c:pt idx="19091">
                  <c:v>41743</c:v>
                </c:pt>
                <c:pt idx="19092">
                  <c:v>41367</c:v>
                </c:pt>
                <c:pt idx="19093">
                  <c:v>52655</c:v>
                </c:pt>
                <c:pt idx="19094">
                  <c:v>52231</c:v>
                </c:pt>
                <c:pt idx="19095">
                  <c:v>50957</c:v>
                </c:pt>
                <c:pt idx="19096">
                  <c:v>50108</c:v>
                </c:pt>
                <c:pt idx="19097">
                  <c:v>49684</c:v>
                </c:pt>
                <c:pt idx="19098">
                  <c:v>49260</c:v>
                </c:pt>
                <c:pt idx="19099">
                  <c:v>51743</c:v>
                </c:pt>
                <c:pt idx="19100">
                  <c:v>51319</c:v>
                </c:pt>
                <c:pt idx="19101">
                  <c:v>50894</c:v>
                </c:pt>
                <c:pt idx="19102">
                  <c:v>50470</c:v>
                </c:pt>
                <c:pt idx="19103">
                  <c:v>50045</c:v>
                </c:pt>
                <c:pt idx="19104">
                  <c:v>49621</c:v>
                </c:pt>
                <c:pt idx="19105">
                  <c:v>49196</c:v>
                </c:pt>
                <c:pt idx="19106">
                  <c:v>48772</c:v>
                </c:pt>
                <c:pt idx="19107">
                  <c:v>48348</c:v>
                </c:pt>
                <c:pt idx="19108">
                  <c:v>47923</c:v>
                </c:pt>
                <c:pt idx="19109">
                  <c:v>47499</c:v>
                </c:pt>
                <c:pt idx="19110">
                  <c:v>50831</c:v>
                </c:pt>
                <c:pt idx="19111">
                  <c:v>50407</c:v>
                </c:pt>
                <c:pt idx="19112">
                  <c:v>49982</c:v>
                </c:pt>
                <c:pt idx="19113">
                  <c:v>49558</c:v>
                </c:pt>
                <c:pt idx="19114">
                  <c:v>49133</c:v>
                </c:pt>
                <c:pt idx="19115">
                  <c:v>48709</c:v>
                </c:pt>
                <c:pt idx="19116">
                  <c:v>48284</c:v>
                </c:pt>
                <c:pt idx="19117">
                  <c:v>47860</c:v>
                </c:pt>
                <c:pt idx="19118">
                  <c:v>47436</c:v>
                </c:pt>
                <c:pt idx="19119">
                  <c:v>47011</c:v>
                </c:pt>
                <c:pt idx="19120">
                  <c:v>46587</c:v>
                </c:pt>
                <c:pt idx="19121">
                  <c:v>46162</c:v>
                </c:pt>
                <c:pt idx="19122">
                  <c:v>45738</c:v>
                </c:pt>
                <c:pt idx="19123">
                  <c:v>49495</c:v>
                </c:pt>
                <c:pt idx="19124">
                  <c:v>49070</c:v>
                </c:pt>
                <c:pt idx="19125">
                  <c:v>48646</c:v>
                </c:pt>
                <c:pt idx="19126">
                  <c:v>48221</c:v>
                </c:pt>
                <c:pt idx="19127">
                  <c:v>47797</c:v>
                </c:pt>
                <c:pt idx="19128">
                  <c:v>47372</c:v>
                </c:pt>
                <c:pt idx="19129">
                  <c:v>46948</c:v>
                </c:pt>
                <c:pt idx="19130">
                  <c:v>46524</c:v>
                </c:pt>
                <c:pt idx="19131">
                  <c:v>46099</c:v>
                </c:pt>
                <c:pt idx="19132">
                  <c:v>45675</c:v>
                </c:pt>
                <c:pt idx="19133">
                  <c:v>45250</c:v>
                </c:pt>
                <c:pt idx="19134">
                  <c:v>44826</c:v>
                </c:pt>
                <c:pt idx="19135">
                  <c:v>44401</c:v>
                </c:pt>
                <c:pt idx="19136">
                  <c:v>43977</c:v>
                </c:pt>
                <c:pt idx="19137">
                  <c:v>47734</c:v>
                </c:pt>
                <c:pt idx="19138">
                  <c:v>47309</c:v>
                </c:pt>
                <c:pt idx="19139">
                  <c:v>43065</c:v>
                </c:pt>
                <c:pt idx="19140">
                  <c:v>42640</c:v>
                </c:pt>
                <c:pt idx="19141">
                  <c:v>52069</c:v>
                </c:pt>
                <c:pt idx="19142">
                  <c:v>51631</c:v>
                </c:pt>
                <c:pt idx="19143">
                  <c:v>50316</c:v>
                </c:pt>
                <c:pt idx="19144">
                  <c:v>49440</c:v>
                </c:pt>
                <c:pt idx="19145">
                  <c:v>49001</c:v>
                </c:pt>
                <c:pt idx="19146">
                  <c:v>48563</c:v>
                </c:pt>
                <c:pt idx="19147">
                  <c:v>51195</c:v>
                </c:pt>
                <c:pt idx="19148">
                  <c:v>50756</c:v>
                </c:pt>
                <c:pt idx="19149">
                  <c:v>50318</c:v>
                </c:pt>
                <c:pt idx="19150">
                  <c:v>49880</c:v>
                </c:pt>
                <c:pt idx="19151">
                  <c:v>49442</c:v>
                </c:pt>
                <c:pt idx="19152">
                  <c:v>49004</c:v>
                </c:pt>
                <c:pt idx="19153">
                  <c:v>48565</c:v>
                </c:pt>
                <c:pt idx="19154">
                  <c:v>48127</c:v>
                </c:pt>
                <c:pt idx="19155">
                  <c:v>47689</c:v>
                </c:pt>
                <c:pt idx="19156">
                  <c:v>47251</c:v>
                </c:pt>
                <c:pt idx="19157">
                  <c:v>46813</c:v>
                </c:pt>
                <c:pt idx="19158">
                  <c:v>50320</c:v>
                </c:pt>
                <c:pt idx="19159">
                  <c:v>49882</c:v>
                </c:pt>
                <c:pt idx="19160">
                  <c:v>49444</c:v>
                </c:pt>
                <c:pt idx="19161">
                  <c:v>49006</c:v>
                </c:pt>
                <c:pt idx="19162">
                  <c:v>48568</c:v>
                </c:pt>
                <c:pt idx="19163">
                  <c:v>48129</c:v>
                </c:pt>
                <c:pt idx="19164">
                  <c:v>47691</c:v>
                </c:pt>
                <c:pt idx="19165">
                  <c:v>47253</c:v>
                </c:pt>
                <c:pt idx="19166">
                  <c:v>46815</c:v>
                </c:pt>
                <c:pt idx="19167">
                  <c:v>46377</c:v>
                </c:pt>
                <c:pt idx="19168">
                  <c:v>45939</c:v>
                </c:pt>
                <c:pt idx="19169">
                  <c:v>45500</c:v>
                </c:pt>
                <c:pt idx="19170">
                  <c:v>45062</c:v>
                </c:pt>
                <c:pt idx="19171">
                  <c:v>49008</c:v>
                </c:pt>
                <c:pt idx="19172">
                  <c:v>48570</c:v>
                </c:pt>
                <c:pt idx="19173">
                  <c:v>48132</c:v>
                </c:pt>
                <c:pt idx="19174">
                  <c:v>47694</c:v>
                </c:pt>
                <c:pt idx="19175">
                  <c:v>47255</c:v>
                </c:pt>
                <c:pt idx="19176">
                  <c:v>46817</c:v>
                </c:pt>
                <c:pt idx="19177">
                  <c:v>46379</c:v>
                </c:pt>
                <c:pt idx="19178">
                  <c:v>45941</c:v>
                </c:pt>
                <c:pt idx="19179">
                  <c:v>45503</c:v>
                </c:pt>
                <c:pt idx="19180">
                  <c:v>45064</c:v>
                </c:pt>
                <c:pt idx="19181">
                  <c:v>44626</c:v>
                </c:pt>
                <c:pt idx="19182">
                  <c:v>44188</c:v>
                </c:pt>
                <c:pt idx="19183">
                  <c:v>43750</c:v>
                </c:pt>
                <c:pt idx="19184">
                  <c:v>43312</c:v>
                </c:pt>
                <c:pt idx="19185">
                  <c:v>47258</c:v>
                </c:pt>
                <c:pt idx="19186">
                  <c:v>46819</c:v>
                </c:pt>
                <c:pt idx="19187">
                  <c:v>42437</c:v>
                </c:pt>
                <c:pt idx="19188">
                  <c:v>41999</c:v>
                </c:pt>
                <c:pt idx="19189">
                  <c:v>50963</c:v>
                </c:pt>
                <c:pt idx="19190">
                  <c:v>50533</c:v>
                </c:pt>
                <c:pt idx="19191">
                  <c:v>49242</c:v>
                </c:pt>
                <c:pt idx="19192">
                  <c:v>48381</c:v>
                </c:pt>
                <c:pt idx="19193">
                  <c:v>47951</c:v>
                </c:pt>
                <c:pt idx="19194">
                  <c:v>47521</c:v>
                </c:pt>
                <c:pt idx="19195">
                  <c:v>50109</c:v>
                </c:pt>
                <c:pt idx="19196">
                  <c:v>49679</c:v>
                </c:pt>
                <c:pt idx="19197">
                  <c:v>49249</c:v>
                </c:pt>
                <c:pt idx="19198">
                  <c:v>48819</c:v>
                </c:pt>
                <c:pt idx="19199">
                  <c:v>48388</c:v>
                </c:pt>
                <c:pt idx="19200">
                  <c:v>47958</c:v>
                </c:pt>
                <c:pt idx="19201">
                  <c:v>47528</c:v>
                </c:pt>
                <c:pt idx="19202">
                  <c:v>47097</c:v>
                </c:pt>
                <c:pt idx="19203">
                  <c:v>46667</c:v>
                </c:pt>
                <c:pt idx="19204">
                  <c:v>46237</c:v>
                </c:pt>
                <c:pt idx="19205">
                  <c:v>45807</c:v>
                </c:pt>
                <c:pt idx="19206">
                  <c:v>49256</c:v>
                </c:pt>
                <c:pt idx="19207">
                  <c:v>48826</c:v>
                </c:pt>
                <c:pt idx="19208">
                  <c:v>48395</c:v>
                </c:pt>
                <c:pt idx="19209">
                  <c:v>47965</c:v>
                </c:pt>
                <c:pt idx="19210">
                  <c:v>47535</c:v>
                </c:pt>
                <c:pt idx="19211">
                  <c:v>47105</c:v>
                </c:pt>
                <c:pt idx="19212">
                  <c:v>46674</c:v>
                </c:pt>
                <c:pt idx="19213">
                  <c:v>46244</c:v>
                </c:pt>
                <c:pt idx="19214">
                  <c:v>45814</c:v>
                </c:pt>
                <c:pt idx="19215">
                  <c:v>45383</c:v>
                </c:pt>
                <c:pt idx="19216">
                  <c:v>44953</c:v>
                </c:pt>
                <c:pt idx="19217">
                  <c:v>44523</c:v>
                </c:pt>
                <c:pt idx="19218">
                  <c:v>44092</c:v>
                </c:pt>
                <c:pt idx="19219">
                  <c:v>47972</c:v>
                </c:pt>
                <c:pt idx="19220">
                  <c:v>47542</c:v>
                </c:pt>
                <c:pt idx="19221">
                  <c:v>47112</c:v>
                </c:pt>
                <c:pt idx="19222">
                  <c:v>46681</c:v>
                </c:pt>
                <c:pt idx="19223">
                  <c:v>46251</c:v>
                </c:pt>
                <c:pt idx="19224">
                  <c:v>45821</c:v>
                </c:pt>
                <c:pt idx="19225">
                  <c:v>45390</c:v>
                </c:pt>
                <c:pt idx="19226">
                  <c:v>44960</c:v>
                </c:pt>
                <c:pt idx="19227">
                  <c:v>44530</c:v>
                </c:pt>
                <c:pt idx="19228">
                  <c:v>44100</c:v>
                </c:pt>
                <c:pt idx="19229">
                  <c:v>43669</c:v>
                </c:pt>
                <c:pt idx="19230">
                  <c:v>43239</c:v>
                </c:pt>
                <c:pt idx="19231">
                  <c:v>42809</c:v>
                </c:pt>
                <c:pt idx="19232">
                  <c:v>42378</c:v>
                </c:pt>
                <c:pt idx="19233">
                  <c:v>46258</c:v>
                </c:pt>
                <c:pt idx="19234">
                  <c:v>45828</c:v>
                </c:pt>
                <c:pt idx="19235">
                  <c:v>41525</c:v>
                </c:pt>
                <c:pt idx="19236">
                  <c:v>41095</c:v>
                </c:pt>
                <c:pt idx="19237">
                  <c:v>47529</c:v>
                </c:pt>
                <c:pt idx="19238">
                  <c:v>47134</c:v>
                </c:pt>
                <c:pt idx="19239">
                  <c:v>45949</c:v>
                </c:pt>
                <c:pt idx="19240">
                  <c:v>45160</c:v>
                </c:pt>
                <c:pt idx="19241">
                  <c:v>44765</c:v>
                </c:pt>
                <c:pt idx="19242">
                  <c:v>44370</c:v>
                </c:pt>
                <c:pt idx="19243">
                  <c:v>46723</c:v>
                </c:pt>
                <c:pt idx="19244">
                  <c:v>46328</c:v>
                </c:pt>
                <c:pt idx="19245">
                  <c:v>45933</c:v>
                </c:pt>
                <c:pt idx="19246">
                  <c:v>45539</c:v>
                </c:pt>
                <c:pt idx="19247">
                  <c:v>45144</c:v>
                </c:pt>
                <c:pt idx="19248">
                  <c:v>44749</c:v>
                </c:pt>
                <c:pt idx="19249">
                  <c:v>44354</c:v>
                </c:pt>
                <c:pt idx="19250">
                  <c:v>43959</c:v>
                </c:pt>
                <c:pt idx="19251">
                  <c:v>43565</c:v>
                </c:pt>
                <c:pt idx="19252">
                  <c:v>43170</c:v>
                </c:pt>
                <c:pt idx="19253">
                  <c:v>42775</c:v>
                </c:pt>
                <c:pt idx="19254">
                  <c:v>45917</c:v>
                </c:pt>
                <c:pt idx="19255">
                  <c:v>45522</c:v>
                </c:pt>
                <c:pt idx="19256">
                  <c:v>45128</c:v>
                </c:pt>
                <c:pt idx="19257">
                  <c:v>44733</c:v>
                </c:pt>
                <c:pt idx="19258">
                  <c:v>44338</c:v>
                </c:pt>
                <c:pt idx="19259">
                  <c:v>43943</c:v>
                </c:pt>
                <c:pt idx="19260">
                  <c:v>43548</c:v>
                </c:pt>
                <c:pt idx="19261">
                  <c:v>43154</c:v>
                </c:pt>
                <c:pt idx="19262">
                  <c:v>42759</c:v>
                </c:pt>
                <c:pt idx="19263">
                  <c:v>42364</c:v>
                </c:pt>
                <c:pt idx="19264">
                  <c:v>41969</c:v>
                </c:pt>
                <c:pt idx="19265">
                  <c:v>41574</c:v>
                </c:pt>
                <c:pt idx="19266">
                  <c:v>41180</c:v>
                </c:pt>
                <c:pt idx="19267">
                  <c:v>44717</c:v>
                </c:pt>
                <c:pt idx="19268">
                  <c:v>44322</c:v>
                </c:pt>
                <c:pt idx="19269">
                  <c:v>43927</c:v>
                </c:pt>
                <c:pt idx="19270">
                  <c:v>43532</c:v>
                </c:pt>
                <c:pt idx="19271">
                  <c:v>43138</c:v>
                </c:pt>
                <c:pt idx="19272">
                  <c:v>42743</c:v>
                </c:pt>
                <c:pt idx="19273">
                  <c:v>42348</c:v>
                </c:pt>
                <c:pt idx="19274">
                  <c:v>41953</c:v>
                </c:pt>
                <c:pt idx="19275">
                  <c:v>41558</c:v>
                </c:pt>
                <c:pt idx="19276">
                  <c:v>41164</c:v>
                </c:pt>
                <c:pt idx="19277">
                  <c:v>40769</c:v>
                </c:pt>
                <c:pt idx="19278">
                  <c:v>40374</c:v>
                </c:pt>
                <c:pt idx="19279">
                  <c:v>39979</c:v>
                </c:pt>
                <c:pt idx="19280">
                  <c:v>39584</c:v>
                </c:pt>
                <c:pt idx="19281">
                  <c:v>43121</c:v>
                </c:pt>
                <c:pt idx="19282">
                  <c:v>42727</c:v>
                </c:pt>
                <c:pt idx="19283">
                  <c:v>38779</c:v>
                </c:pt>
                <c:pt idx="19284">
                  <c:v>38384</c:v>
                </c:pt>
                <c:pt idx="19285">
                  <c:v>50719</c:v>
                </c:pt>
                <c:pt idx="19286">
                  <c:v>50343</c:v>
                </c:pt>
                <c:pt idx="19287">
                  <c:v>49215</c:v>
                </c:pt>
                <c:pt idx="19288">
                  <c:v>48462</c:v>
                </c:pt>
                <c:pt idx="19289">
                  <c:v>48086</c:v>
                </c:pt>
                <c:pt idx="19290">
                  <c:v>47710</c:v>
                </c:pt>
                <c:pt idx="19291">
                  <c:v>49792</c:v>
                </c:pt>
                <c:pt idx="19292">
                  <c:v>49416</c:v>
                </c:pt>
                <c:pt idx="19293">
                  <c:v>49040</c:v>
                </c:pt>
                <c:pt idx="19294">
                  <c:v>48663</c:v>
                </c:pt>
                <c:pt idx="19295">
                  <c:v>48287</c:v>
                </c:pt>
                <c:pt idx="19296">
                  <c:v>47911</c:v>
                </c:pt>
                <c:pt idx="19297">
                  <c:v>47535</c:v>
                </c:pt>
                <c:pt idx="19298">
                  <c:v>47159</c:v>
                </c:pt>
                <c:pt idx="19299">
                  <c:v>46783</c:v>
                </c:pt>
                <c:pt idx="19300">
                  <c:v>46406</c:v>
                </c:pt>
                <c:pt idx="19301">
                  <c:v>46030</c:v>
                </c:pt>
                <c:pt idx="19302">
                  <c:v>48864</c:v>
                </c:pt>
                <c:pt idx="19303">
                  <c:v>48488</c:v>
                </c:pt>
                <c:pt idx="19304">
                  <c:v>48112</c:v>
                </c:pt>
                <c:pt idx="19305">
                  <c:v>47736</c:v>
                </c:pt>
                <c:pt idx="19306">
                  <c:v>47360</c:v>
                </c:pt>
                <c:pt idx="19307">
                  <c:v>46984</c:v>
                </c:pt>
                <c:pt idx="19308">
                  <c:v>46607</c:v>
                </c:pt>
                <c:pt idx="19309">
                  <c:v>46231</c:v>
                </c:pt>
                <c:pt idx="19310">
                  <c:v>45855</c:v>
                </c:pt>
                <c:pt idx="19311">
                  <c:v>45479</c:v>
                </c:pt>
                <c:pt idx="19312">
                  <c:v>45103</c:v>
                </c:pt>
                <c:pt idx="19313">
                  <c:v>44727</c:v>
                </c:pt>
                <c:pt idx="19314">
                  <c:v>44350</c:v>
                </c:pt>
                <c:pt idx="19315">
                  <c:v>47561</c:v>
                </c:pt>
                <c:pt idx="19316">
                  <c:v>47184</c:v>
                </c:pt>
                <c:pt idx="19317">
                  <c:v>46808</c:v>
                </c:pt>
                <c:pt idx="19318">
                  <c:v>46432</c:v>
                </c:pt>
                <c:pt idx="19319">
                  <c:v>46056</c:v>
                </c:pt>
                <c:pt idx="19320">
                  <c:v>45680</c:v>
                </c:pt>
                <c:pt idx="19321">
                  <c:v>45304</c:v>
                </c:pt>
                <c:pt idx="19322">
                  <c:v>44928</c:v>
                </c:pt>
                <c:pt idx="19323">
                  <c:v>44551</c:v>
                </c:pt>
                <c:pt idx="19324">
                  <c:v>44175</c:v>
                </c:pt>
                <c:pt idx="19325">
                  <c:v>43799</c:v>
                </c:pt>
                <c:pt idx="19326">
                  <c:v>43423</c:v>
                </c:pt>
                <c:pt idx="19327">
                  <c:v>43047</c:v>
                </c:pt>
                <c:pt idx="19328">
                  <c:v>42671</c:v>
                </c:pt>
                <c:pt idx="19329">
                  <c:v>45881</c:v>
                </c:pt>
                <c:pt idx="19330">
                  <c:v>45505</c:v>
                </c:pt>
                <c:pt idx="19331">
                  <c:v>41743</c:v>
                </c:pt>
                <c:pt idx="19332">
                  <c:v>41367</c:v>
                </c:pt>
                <c:pt idx="19333">
                  <c:v>52655</c:v>
                </c:pt>
                <c:pt idx="19334">
                  <c:v>52231</c:v>
                </c:pt>
                <c:pt idx="19335">
                  <c:v>50957</c:v>
                </c:pt>
                <c:pt idx="19336">
                  <c:v>50108</c:v>
                </c:pt>
                <c:pt idx="19337">
                  <c:v>49684</c:v>
                </c:pt>
                <c:pt idx="19338">
                  <c:v>49260</c:v>
                </c:pt>
                <c:pt idx="19339">
                  <c:v>51743</c:v>
                </c:pt>
                <c:pt idx="19340">
                  <c:v>51319</c:v>
                </c:pt>
                <c:pt idx="19341">
                  <c:v>50894</c:v>
                </c:pt>
                <c:pt idx="19342">
                  <c:v>50470</c:v>
                </c:pt>
                <c:pt idx="19343">
                  <c:v>50045</c:v>
                </c:pt>
                <c:pt idx="19344">
                  <c:v>49621</c:v>
                </c:pt>
                <c:pt idx="19345">
                  <c:v>49196</c:v>
                </c:pt>
                <c:pt idx="19346">
                  <c:v>48772</c:v>
                </c:pt>
                <c:pt idx="19347">
                  <c:v>48348</c:v>
                </c:pt>
                <c:pt idx="19348">
                  <c:v>47923</c:v>
                </c:pt>
                <c:pt idx="19349">
                  <c:v>47499</c:v>
                </c:pt>
                <c:pt idx="19350">
                  <c:v>50831</c:v>
                </c:pt>
                <c:pt idx="19351">
                  <c:v>50407</c:v>
                </c:pt>
                <c:pt idx="19352">
                  <c:v>49982</c:v>
                </c:pt>
                <c:pt idx="19353">
                  <c:v>49558</c:v>
                </c:pt>
                <c:pt idx="19354">
                  <c:v>49133</c:v>
                </c:pt>
                <c:pt idx="19355">
                  <c:v>48709</c:v>
                </c:pt>
                <c:pt idx="19356">
                  <c:v>48284</c:v>
                </c:pt>
                <c:pt idx="19357">
                  <c:v>47860</c:v>
                </c:pt>
                <c:pt idx="19358">
                  <c:v>47436</c:v>
                </c:pt>
                <c:pt idx="19359">
                  <c:v>47011</c:v>
                </c:pt>
                <c:pt idx="19360">
                  <c:v>46587</c:v>
                </c:pt>
                <c:pt idx="19361">
                  <c:v>46162</c:v>
                </c:pt>
                <c:pt idx="19362">
                  <c:v>45738</c:v>
                </c:pt>
                <c:pt idx="19363">
                  <c:v>49495</c:v>
                </c:pt>
                <c:pt idx="19364">
                  <c:v>49070</c:v>
                </c:pt>
                <c:pt idx="19365">
                  <c:v>48646</c:v>
                </c:pt>
                <c:pt idx="19366">
                  <c:v>48221</c:v>
                </c:pt>
                <c:pt idx="19367">
                  <c:v>47797</c:v>
                </c:pt>
                <c:pt idx="19368">
                  <c:v>47372</c:v>
                </c:pt>
                <c:pt idx="19369">
                  <c:v>46948</c:v>
                </c:pt>
                <c:pt idx="19370">
                  <c:v>46524</c:v>
                </c:pt>
                <c:pt idx="19371">
                  <c:v>46099</c:v>
                </c:pt>
                <c:pt idx="19372">
                  <c:v>45675</c:v>
                </c:pt>
                <c:pt idx="19373">
                  <c:v>45250</c:v>
                </c:pt>
                <c:pt idx="19374">
                  <c:v>44826</c:v>
                </c:pt>
                <c:pt idx="19375">
                  <c:v>44401</c:v>
                </c:pt>
                <c:pt idx="19376">
                  <c:v>43977</c:v>
                </c:pt>
                <c:pt idx="19377">
                  <c:v>47734</c:v>
                </c:pt>
                <c:pt idx="19378">
                  <c:v>47309</c:v>
                </c:pt>
                <c:pt idx="19379">
                  <c:v>43065</c:v>
                </c:pt>
                <c:pt idx="19380">
                  <c:v>42640</c:v>
                </c:pt>
                <c:pt idx="19381">
                  <c:v>52069</c:v>
                </c:pt>
                <c:pt idx="19382">
                  <c:v>51631</c:v>
                </c:pt>
                <c:pt idx="19383">
                  <c:v>50316</c:v>
                </c:pt>
                <c:pt idx="19384">
                  <c:v>49440</c:v>
                </c:pt>
                <c:pt idx="19385">
                  <c:v>49001</c:v>
                </c:pt>
                <c:pt idx="19386">
                  <c:v>48563</c:v>
                </c:pt>
                <c:pt idx="19387">
                  <c:v>51195</c:v>
                </c:pt>
                <c:pt idx="19388">
                  <c:v>50756</c:v>
                </c:pt>
                <c:pt idx="19389">
                  <c:v>50318</c:v>
                </c:pt>
                <c:pt idx="19390">
                  <c:v>49880</c:v>
                </c:pt>
                <c:pt idx="19391">
                  <c:v>49442</c:v>
                </c:pt>
                <c:pt idx="19392">
                  <c:v>49004</c:v>
                </c:pt>
                <c:pt idx="19393">
                  <c:v>48565</c:v>
                </c:pt>
                <c:pt idx="19394">
                  <c:v>48127</c:v>
                </c:pt>
                <c:pt idx="19395">
                  <c:v>47689</c:v>
                </c:pt>
                <c:pt idx="19396">
                  <c:v>47251</c:v>
                </c:pt>
                <c:pt idx="19397">
                  <c:v>46813</c:v>
                </c:pt>
                <c:pt idx="19398">
                  <c:v>50320</c:v>
                </c:pt>
                <c:pt idx="19399">
                  <c:v>49882</c:v>
                </c:pt>
                <c:pt idx="19400">
                  <c:v>49444</c:v>
                </c:pt>
                <c:pt idx="19401">
                  <c:v>49006</c:v>
                </c:pt>
                <c:pt idx="19402">
                  <c:v>48568</c:v>
                </c:pt>
                <c:pt idx="19403">
                  <c:v>48129</c:v>
                </c:pt>
                <c:pt idx="19404">
                  <c:v>47691</c:v>
                </c:pt>
                <c:pt idx="19405">
                  <c:v>47253</c:v>
                </c:pt>
                <c:pt idx="19406">
                  <c:v>46815</c:v>
                </c:pt>
                <c:pt idx="19407">
                  <c:v>46377</c:v>
                </c:pt>
                <c:pt idx="19408">
                  <c:v>45939</c:v>
                </c:pt>
                <c:pt idx="19409">
                  <c:v>45500</c:v>
                </c:pt>
                <c:pt idx="19410">
                  <c:v>45062</c:v>
                </c:pt>
                <c:pt idx="19411">
                  <c:v>49008</c:v>
                </c:pt>
                <c:pt idx="19412">
                  <c:v>48570</c:v>
                </c:pt>
                <c:pt idx="19413">
                  <c:v>48132</c:v>
                </c:pt>
                <c:pt idx="19414">
                  <c:v>47694</c:v>
                </c:pt>
                <c:pt idx="19415">
                  <c:v>47255</c:v>
                </c:pt>
                <c:pt idx="19416">
                  <c:v>46817</c:v>
                </c:pt>
                <c:pt idx="19417">
                  <c:v>46379</c:v>
                </c:pt>
                <c:pt idx="19418">
                  <c:v>45941</c:v>
                </c:pt>
                <c:pt idx="19419">
                  <c:v>45503</c:v>
                </c:pt>
                <c:pt idx="19420">
                  <c:v>45064</c:v>
                </c:pt>
                <c:pt idx="19421">
                  <c:v>44626</c:v>
                </c:pt>
                <c:pt idx="19422">
                  <c:v>44188</c:v>
                </c:pt>
                <c:pt idx="19423">
                  <c:v>43750</c:v>
                </c:pt>
                <c:pt idx="19424">
                  <c:v>43312</c:v>
                </c:pt>
                <c:pt idx="19425">
                  <c:v>47258</c:v>
                </c:pt>
                <c:pt idx="19426">
                  <c:v>46819</c:v>
                </c:pt>
                <c:pt idx="19427">
                  <c:v>42437</c:v>
                </c:pt>
                <c:pt idx="19428">
                  <c:v>41999</c:v>
                </c:pt>
                <c:pt idx="19429">
                  <c:v>50963</c:v>
                </c:pt>
                <c:pt idx="19430">
                  <c:v>50533</c:v>
                </c:pt>
                <c:pt idx="19431">
                  <c:v>49242</c:v>
                </c:pt>
                <c:pt idx="19432">
                  <c:v>48381</c:v>
                </c:pt>
                <c:pt idx="19433">
                  <c:v>47951</c:v>
                </c:pt>
                <c:pt idx="19434">
                  <c:v>47521</c:v>
                </c:pt>
                <c:pt idx="19435">
                  <c:v>50109</c:v>
                </c:pt>
                <c:pt idx="19436">
                  <c:v>49679</c:v>
                </c:pt>
                <c:pt idx="19437">
                  <c:v>49249</c:v>
                </c:pt>
                <c:pt idx="19438">
                  <c:v>48819</c:v>
                </c:pt>
                <c:pt idx="19439">
                  <c:v>48388</c:v>
                </c:pt>
                <c:pt idx="19440">
                  <c:v>47958</c:v>
                </c:pt>
                <c:pt idx="19441">
                  <c:v>47528</c:v>
                </c:pt>
                <c:pt idx="19442">
                  <c:v>47097</c:v>
                </c:pt>
                <c:pt idx="19443">
                  <c:v>46667</c:v>
                </c:pt>
                <c:pt idx="19444">
                  <c:v>46237</c:v>
                </c:pt>
                <c:pt idx="19445">
                  <c:v>45807</c:v>
                </c:pt>
                <c:pt idx="19446">
                  <c:v>49256</c:v>
                </c:pt>
                <c:pt idx="19447">
                  <c:v>48826</c:v>
                </c:pt>
                <c:pt idx="19448">
                  <c:v>48395</c:v>
                </c:pt>
                <c:pt idx="19449">
                  <c:v>47965</c:v>
                </c:pt>
                <c:pt idx="19450">
                  <c:v>47535</c:v>
                </c:pt>
                <c:pt idx="19451">
                  <c:v>47105</c:v>
                </c:pt>
                <c:pt idx="19452">
                  <c:v>46674</c:v>
                </c:pt>
                <c:pt idx="19453">
                  <c:v>46244</c:v>
                </c:pt>
                <c:pt idx="19454">
                  <c:v>45814</c:v>
                </c:pt>
                <c:pt idx="19455">
                  <c:v>45383</c:v>
                </c:pt>
                <c:pt idx="19456">
                  <c:v>44953</c:v>
                </c:pt>
                <c:pt idx="19457">
                  <c:v>44523</c:v>
                </c:pt>
                <c:pt idx="19458">
                  <c:v>44092</c:v>
                </c:pt>
                <c:pt idx="19459">
                  <c:v>47972</c:v>
                </c:pt>
                <c:pt idx="19460">
                  <c:v>47542</c:v>
                </c:pt>
                <c:pt idx="19461">
                  <c:v>47112</c:v>
                </c:pt>
                <c:pt idx="19462">
                  <c:v>46681</c:v>
                </c:pt>
                <c:pt idx="19463">
                  <c:v>46251</c:v>
                </c:pt>
                <c:pt idx="19464">
                  <c:v>45821</c:v>
                </c:pt>
                <c:pt idx="19465">
                  <c:v>45390</c:v>
                </c:pt>
                <c:pt idx="19466">
                  <c:v>44960</c:v>
                </c:pt>
                <c:pt idx="19467">
                  <c:v>44530</c:v>
                </c:pt>
                <c:pt idx="19468">
                  <c:v>44100</c:v>
                </c:pt>
                <c:pt idx="19469">
                  <c:v>43669</c:v>
                </c:pt>
                <c:pt idx="19470">
                  <c:v>43239</c:v>
                </c:pt>
                <c:pt idx="19471">
                  <c:v>42809</c:v>
                </c:pt>
                <c:pt idx="19472">
                  <c:v>42378</c:v>
                </c:pt>
                <c:pt idx="19473">
                  <c:v>46258</c:v>
                </c:pt>
                <c:pt idx="19474">
                  <c:v>45828</c:v>
                </c:pt>
                <c:pt idx="19475">
                  <c:v>41525</c:v>
                </c:pt>
                <c:pt idx="19476">
                  <c:v>41095</c:v>
                </c:pt>
                <c:pt idx="19477">
                  <c:v>47529</c:v>
                </c:pt>
                <c:pt idx="19478">
                  <c:v>47134</c:v>
                </c:pt>
                <c:pt idx="19479">
                  <c:v>45949</c:v>
                </c:pt>
                <c:pt idx="19480">
                  <c:v>45160</c:v>
                </c:pt>
                <c:pt idx="19481">
                  <c:v>44765</c:v>
                </c:pt>
                <c:pt idx="19482">
                  <c:v>44370</c:v>
                </c:pt>
                <c:pt idx="19483">
                  <c:v>46723</c:v>
                </c:pt>
                <c:pt idx="19484">
                  <c:v>46328</c:v>
                </c:pt>
                <c:pt idx="19485">
                  <c:v>45933</c:v>
                </c:pt>
                <c:pt idx="19486">
                  <c:v>45539</c:v>
                </c:pt>
                <c:pt idx="19487">
                  <c:v>45144</c:v>
                </c:pt>
                <c:pt idx="19488">
                  <c:v>44749</c:v>
                </c:pt>
                <c:pt idx="19489">
                  <c:v>44354</c:v>
                </c:pt>
                <c:pt idx="19490">
                  <c:v>43959</c:v>
                </c:pt>
                <c:pt idx="19491">
                  <c:v>43565</c:v>
                </c:pt>
                <c:pt idx="19492">
                  <c:v>43170</c:v>
                </c:pt>
                <c:pt idx="19493">
                  <c:v>42775</c:v>
                </c:pt>
                <c:pt idx="19494">
                  <c:v>45917</c:v>
                </c:pt>
                <c:pt idx="19495">
                  <c:v>45522</c:v>
                </c:pt>
                <c:pt idx="19496">
                  <c:v>45128</c:v>
                </c:pt>
                <c:pt idx="19497">
                  <c:v>44733</c:v>
                </c:pt>
                <c:pt idx="19498">
                  <c:v>44338</c:v>
                </c:pt>
                <c:pt idx="19499">
                  <c:v>43943</c:v>
                </c:pt>
                <c:pt idx="19500">
                  <c:v>43548</c:v>
                </c:pt>
                <c:pt idx="19501">
                  <c:v>43154</c:v>
                </c:pt>
                <c:pt idx="19502">
                  <c:v>42759</c:v>
                </c:pt>
                <c:pt idx="19503">
                  <c:v>42364</c:v>
                </c:pt>
                <c:pt idx="19504">
                  <c:v>41969</c:v>
                </c:pt>
                <c:pt idx="19505">
                  <c:v>41574</c:v>
                </c:pt>
                <c:pt idx="19506">
                  <c:v>41180</c:v>
                </c:pt>
                <c:pt idx="19507">
                  <c:v>44717</c:v>
                </c:pt>
                <c:pt idx="19508">
                  <c:v>44322</c:v>
                </c:pt>
                <c:pt idx="19509">
                  <c:v>43927</c:v>
                </c:pt>
                <c:pt idx="19510">
                  <c:v>43532</c:v>
                </c:pt>
                <c:pt idx="19511">
                  <c:v>43138</c:v>
                </c:pt>
                <c:pt idx="19512">
                  <c:v>42743</c:v>
                </c:pt>
                <c:pt idx="19513">
                  <c:v>42348</c:v>
                </c:pt>
                <c:pt idx="19514">
                  <c:v>41953</c:v>
                </c:pt>
                <c:pt idx="19515">
                  <c:v>41558</c:v>
                </c:pt>
                <c:pt idx="19516">
                  <c:v>41164</c:v>
                </c:pt>
                <c:pt idx="19517">
                  <c:v>40769</c:v>
                </c:pt>
                <c:pt idx="19518">
                  <c:v>40374</c:v>
                </c:pt>
                <c:pt idx="19519">
                  <c:v>39979</c:v>
                </c:pt>
                <c:pt idx="19520">
                  <c:v>39584</c:v>
                </c:pt>
                <c:pt idx="19521">
                  <c:v>43121</c:v>
                </c:pt>
                <c:pt idx="19522">
                  <c:v>42727</c:v>
                </c:pt>
                <c:pt idx="19523">
                  <c:v>38779</c:v>
                </c:pt>
                <c:pt idx="19524">
                  <c:v>38384</c:v>
                </c:pt>
                <c:pt idx="19525">
                  <c:v>49176</c:v>
                </c:pt>
                <c:pt idx="19526">
                  <c:v>48796</c:v>
                </c:pt>
                <c:pt idx="19527">
                  <c:v>48415</c:v>
                </c:pt>
                <c:pt idx="19528">
                  <c:v>48035</c:v>
                </c:pt>
                <c:pt idx="19529">
                  <c:v>47655</c:v>
                </c:pt>
                <c:pt idx="19530">
                  <c:v>47275</c:v>
                </c:pt>
                <c:pt idx="19531">
                  <c:v>46895</c:v>
                </c:pt>
                <c:pt idx="19532">
                  <c:v>46514</c:v>
                </c:pt>
                <c:pt idx="19533">
                  <c:v>46134</c:v>
                </c:pt>
                <c:pt idx="19534">
                  <c:v>48273</c:v>
                </c:pt>
                <c:pt idx="19535">
                  <c:v>47893</c:v>
                </c:pt>
                <c:pt idx="19536">
                  <c:v>47513</c:v>
                </c:pt>
                <c:pt idx="19537">
                  <c:v>47133</c:v>
                </c:pt>
                <c:pt idx="19538">
                  <c:v>46752</c:v>
                </c:pt>
                <c:pt idx="19539">
                  <c:v>46372</c:v>
                </c:pt>
                <c:pt idx="19540">
                  <c:v>45992</c:v>
                </c:pt>
                <c:pt idx="19541">
                  <c:v>45612</c:v>
                </c:pt>
                <c:pt idx="19542">
                  <c:v>45232</c:v>
                </c:pt>
                <c:pt idx="19543">
                  <c:v>44851</c:v>
                </c:pt>
                <c:pt idx="19544">
                  <c:v>44471</c:v>
                </c:pt>
                <c:pt idx="19545">
                  <c:v>44091</c:v>
                </c:pt>
                <c:pt idx="19546">
                  <c:v>47371</c:v>
                </c:pt>
                <c:pt idx="19547">
                  <c:v>46990</c:v>
                </c:pt>
                <c:pt idx="19548">
                  <c:v>46610</c:v>
                </c:pt>
                <c:pt idx="19549">
                  <c:v>46230</c:v>
                </c:pt>
                <c:pt idx="19550">
                  <c:v>45850</c:v>
                </c:pt>
                <c:pt idx="19551">
                  <c:v>45470</c:v>
                </c:pt>
                <c:pt idx="19552">
                  <c:v>45089</c:v>
                </c:pt>
                <c:pt idx="19553">
                  <c:v>44709</c:v>
                </c:pt>
                <c:pt idx="19554">
                  <c:v>44329</c:v>
                </c:pt>
                <c:pt idx="19555">
                  <c:v>43949</c:v>
                </c:pt>
                <c:pt idx="19556">
                  <c:v>43569</c:v>
                </c:pt>
                <c:pt idx="19557">
                  <c:v>42808</c:v>
                </c:pt>
                <c:pt idx="19558">
                  <c:v>42428</c:v>
                </c:pt>
                <c:pt idx="19559">
                  <c:v>46088</c:v>
                </c:pt>
                <c:pt idx="19560">
                  <c:v>45708</c:v>
                </c:pt>
                <c:pt idx="19561">
                  <c:v>45327</c:v>
                </c:pt>
                <c:pt idx="19562">
                  <c:v>44947</c:v>
                </c:pt>
                <c:pt idx="19563">
                  <c:v>44567</c:v>
                </c:pt>
                <c:pt idx="19564">
                  <c:v>44187</c:v>
                </c:pt>
                <c:pt idx="19565">
                  <c:v>43807</c:v>
                </c:pt>
                <c:pt idx="19566">
                  <c:v>41906</c:v>
                </c:pt>
                <c:pt idx="19567">
                  <c:v>41525</c:v>
                </c:pt>
                <c:pt idx="19568">
                  <c:v>41145</c:v>
                </c:pt>
                <c:pt idx="19569">
                  <c:v>44425</c:v>
                </c:pt>
                <c:pt idx="19570">
                  <c:v>44045</c:v>
                </c:pt>
                <c:pt idx="19571">
                  <c:v>51012</c:v>
                </c:pt>
                <c:pt idx="19572">
                  <c:v>50587</c:v>
                </c:pt>
                <c:pt idx="19573">
                  <c:v>50161</c:v>
                </c:pt>
                <c:pt idx="19574">
                  <c:v>49735</c:v>
                </c:pt>
                <c:pt idx="19575">
                  <c:v>49310</c:v>
                </c:pt>
                <c:pt idx="19576">
                  <c:v>48884</c:v>
                </c:pt>
                <c:pt idx="19577">
                  <c:v>48459</c:v>
                </c:pt>
                <c:pt idx="19578">
                  <c:v>48033</c:v>
                </c:pt>
                <c:pt idx="19579">
                  <c:v>47607</c:v>
                </c:pt>
                <c:pt idx="19580">
                  <c:v>50124</c:v>
                </c:pt>
                <c:pt idx="19581">
                  <c:v>49698</c:v>
                </c:pt>
                <c:pt idx="19582">
                  <c:v>49273</c:v>
                </c:pt>
                <c:pt idx="19583">
                  <c:v>48847</c:v>
                </c:pt>
                <c:pt idx="19584">
                  <c:v>48422</c:v>
                </c:pt>
                <c:pt idx="19585">
                  <c:v>47996</c:v>
                </c:pt>
                <c:pt idx="19586">
                  <c:v>47570</c:v>
                </c:pt>
                <c:pt idx="19587">
                  <c:v>47145</c:v>
                </c:pt>
                <c:pt idx="19588">
                  <c:v>46719</c:v>
                </c:pt>
                <c:pt idx="19589">
                  <c:v>46294</c:v>
                </c:pt>
                <c:pt idx="19590">
                  <c:v>45868</c:v>
                </c:pt>
                <c:pt idx="19591">
                  <c:v>45442</c:v>
                </c:pt>
                <c:pt idx="19592">
                  <c:v>49236</c:v>
                </c:pt>
                <c:pt idx="19593">
                  <c:v>48810</c:v>
                </c:pt>
                <c:pt idx="19594">
                  <c:v>48385</c:v>
                </c:pt>
                <c:pt idx="19595">
                  <c:v>47959</c:v>
                </c:pt>
                <c:pt idx="19596">
                  <c:v>47534</c:v>
                </c:pt>
                <c:pt idx="19597">
                  <c:v>47108</c:v>
                </c:pt>
                <c:pt idx="19598">
                  <c:v>46682</c:v>
                </c:pt>
                <c:pt idx="19599">
                  <c:v>46257</c:v>
                </c:pt>
                <c:pt idx="19600">
                  <c:v>45831</c:v>
                </c:pt>
                <c:pt idx="19601">
                  <c:v>45406</c:v>
                </c:pt>
                <c:pt idx="19602">
                  <c:v>44980</c:v>
                </c:pt>
                <c:pt idx="19603">
                  <c:v>44129</c:v>
                </c:pt>
                <c:pt idx="19604">
                  <c:v>43703</c:v>
                </c:pt>
                <c:pt idx="19605">
                  <c:v>47922</c:v>
                </c:pt>
                <c:pt idx="19606">
                  <c:v>47497</c:v>
                </c:pt>
                <c:pt idx="19607">
                  <c:v>47071</c:v>
                </c:pt>
                <c:pt idx="19608">
                  <c:v>46645</c:v>
                </c:pt>
                <c:pt idx="19609">
                  <c:v>46220</c:v>
                </c:pt>
                <c:pt idx="19610">
                  <c:v>45794</c:v>
                </c:pt>
                <c:pt idx="19611">
                  <c:v>45369</c:v>
                </c:pt>
                <c:pt idx="19612">
                  <c:v>43241</c:v>
                </c:pt>
                <c:pt idx="19613">
                  <c:v>42815</c:v>
                </c:pt>
                <c:pt idx="19614">
                  <c:v>42390</c:v>
                </c:pt>
                <c:pt idx="19615">
                  <c:v>46183</c:v>
                </c:pt>
                <c:pt idx="19616">
                  <c:v>45757</c:v>
                </c:pt>
                <c:pt idx="19617">
                  <c:v>50844</c:v>
                </c:pt>
                <c:pt idx="19618">
                  <c:v>50407</c:v>
                </c:pt>
                <c:pt idx="19619">
                  <c:v>49971</c:v>
                </c:pt>
                <c:pt idx="19620">
                  <c:v>49535</c:v>
                </c:pt>
                <c:pt idx="19621">
                  <c:v>49098</c:v>
                </c:pt>
                <c:pt idx="19622">
                  <c:v>48662</c:v>
                </c:pt>
                <c:pt idx="19623">
                  <c:v>48225</c:v>
                </c:pt>
                <c:pt idx="19624">
                  <c:v>47789</c:v>
                </c:pt>
                <c:pt idx="19625">
                  <c:v>47353</c:v>
                </c:pt>
                <c:pt idx="19626">
                  <c:v>49977</c:v>
                </c:pt>
                <c:pt idx="19627">
                  <c:v>49541</c:v>
                </c:pt>
                <c:pt idx="19628">
                  <c:v>49105</c:v>
                </c:pt>
                <c:pt idx="19629">
                  <c:v>48668</c:v>
                </c:pt>
                <c:pt idx="19630">
                  <c:v>48232</c:v>
                </c:pt>
                <c:pt idx="19631">
                  <c:v>47795</c:v>
                </c:pt>
                <c:pt idx="19632">
                  <c:v>47359</c:v>
                </c:pt>
                <c:pt idx="19633">
                  <c:v>46923</c:v>
                </c:pt>
                <c:pt idx="19634">
                  <c:v>46486</c:v>
                </c:pt>
                <c:pt idx="19635">
                  <c:v>46050</c:v>
                </c:pt>
                <c:pt idx="19636">
                  <c:v>45614</c:v>
                </c:pt>
                <c:pt idx="19637">
                  <c:v>45177</c:v>
                </c:pt>
                <c:pt idx="19638">
                  <c:v>49111</c:v>
                </c:pt>
                <c:pt idx="19639">
                  <c:v>48675</c:v>
                </c:pt>
                <c:pt idx="19640">
                  <c:v>48238</c:v>
                </c:pt>
                <c:pt idx="19641">
                  <c:v>47802</c:v>
                </c:pt>
                <c:pt idx="19642">
                  <c:v>47366</c:v>
                </c:pt>
                <c:pt idx="19643">
                  <c:v>46929</c:v>
                </c:pt>
                <c:pt idx="19644">
                  <c:v>46493</c:v>
                </c:pt>
                <c:pt idx="19645">
                  <c:v>46056</c:v>
                </c:pt>
                <c:pt idx="19646">
                  <c:v>45620</c:v>
                </c:pt>
                <c:pt idx="19647">
                  <c:v>45184</c:v>
                </c:pt>
                <c:pt idx="19648">
                  <c:v>44747</c:v>
                </c:pt>
                <c:pt idx="19649">
                  <c:v>43874</c:v>
                </c:pt>
                <c:pt idx="19650">
                  <c:v>43438</c:v>
                </c:pt>
                <c:pt idx="19651">
                  <c:v>47808</c:v>
                </c:pt>
                <c:pt idx="19652">
                  <c:v>47372</c:v>
                </c:pt>
                <c:pt idx="19653">
                  <c:v>46936</c:v>
                </c:pt>
                <c:pt idx="19654">
                  <c:v>46499</c:v>
                </c:pt>
                <c:pt idx="19655">
                  <c:v>46063</c:v>
                </c:pt>
                <c:pt idx="19656">
                  <c:v>45626</c:v>
                </c:pt>
                <c:pt idx="19657">
                  <c:v>45190</c:v>
                </c:pt>
                <c:pt idx="19658">
                  <c:v>43008</c:v>
                </c:pt>
                <c:pt idx="19659">
                  <c:v>42572</c:v>
                </c:pt>
                <c:pt idx="19660">
                  <c:v>42135</c:v>
                </c:pt>
                <c:pt idx="19661">
                  <c:v>46069</c:v>
                </c:pt>
                <c:pt idx="19662">
                  <c:v>45633</c:v>
                </c:pt>
                <c:pt idx="19663">
                  <c:v>50316</c:v>
                </c:pt>
                <c:pt idx="19664">
                  <c:v>49890</c:v>
                </c:pt>
                <c:pt idx="19665">
                  <c:v>49464</c:v>
                </c:pt>
                <c:pt idx="19666">
                  <c:v>49038</c:v>
                </c:pt>
                <c:pt idx="19667">
                  <c:v>48612</c:v>
                </c:pt>
                <c:pt idx="19668">
                  <c:v>48186</c:v>
                </c:pt>
                <c:pt idx="19669">
                  <c:v>47760</c:v>
                </c:pt>
                <c:pt idx="19670">
                  <c:v>47334</c:v>
                </c:pt>
                <c:pt idx="19671">
                  <c:v>46908</c:v>
                </c:pt>
                <c:pt idx="19672">
                  <c:v>49450</c:v>
                </c:pt>
                <c:pt idx="19673">
                  <c:v>49024</c:v>
                </c:pt>
                <c:pt idx="19674">
                  <c:v>48598</c:v>
                </c:pt>
                <c:pt idx="19675">
                  <c:v>48172</c:v>
                </c:pt>
                <c:pt idx="19676">
                  <c:v>47746</c:v>
                </c:pt>
                <c:pt idx="19677">
                  <c:v>47320</c:v>
                </c:pt>
                <c:pt idx="19678">
                  <c:v>46894</c:v>
                </c:pt>
                <c:pt idx="19679">
                  <c:v>46468</c:v>
                </c:pt>
                <c:pt idx="19680">
                  <c:v>46042</c:v>
                </c:pt>
                <c:pt idx="19681">
                  <c:v>45616</c:v>
                </c:pt>
                <c:pt idx="19682">
                  <c:v>45190</c:v>
                </c:pt>
                <c:pt idx="19683">
                  <c:v>44764</c:v>
                </c:pt>
                <c:pt idx="19684">
                  <c:v>48584</c:v>
                </c:pt>
                <c:pt idx="19685">
                  <c:v>48158</c:v>
                </c:pt>
                <c:pt idx="19686">
                  <c:v>47732</c:v>
                </c:pt>
                <c:pt idx="19687">
                  <c:v>47306</c:v>
                </c:pt>
                <c:pt idx="19688">
                  <c:v>46880</c:v>
                </c:pt>
                <c:pt idx="19689">
                  <c:v>46454</c:v>
                </c:pt>
                <c:pt idx="19690">
                  <c:v>46028</c:v>
                </c:pt>
                <c:pt idx="19691">
                  <c:v>45602</c:v>
                </c:pt>
                <c:pt idx="19692">
                  <c:v>45176</c:v>
                </c:pt>
                <c:pt idx="19693">
                  <c:v>44750</c:v>
                </c:pt>
                <c:pt idx="19694">
                  <c:v>44324</c:v>
                </c:pt>
                <c:pt idx="19695">
                  <c:v>43472</c:v>
                </c:pt>
                <c:pt idx="19696">
                  <c:v>43046</c:v>
                </c:pt>
                <c:pt idx="19697">
                  <c:v>47291</c:v>
                </c:pt>
                <c:pt idx="19698">
                  <c:v>46865</c:v>
                </c:pt>
                <c:pt idx="19699">
                  <c:v>46439</c:v>
                </c:pt>
                <c:pt idx="19700">
                  <c:v>46013</c:v>
                </c:pt>
                <c:pt idx="19701">
                  <c:v>45587</c:v>
                </c:pt>
                <c:pt idx="19702">
                  <c:v>45161</c:v>
                </c:pt>
                <c:pt idx="19703">
                  <c:v>44735</c:v>
                </c:pt>
                <c:pt idx="19704">
                  <c:v>42605</c:v>
                </c:pt>
                <c:pt idx="19705">
                  <c:v>42179</c:v>
                </c:pt>
                <c:pt idx="19706">
                  <c:v>41753</c:v>
                </c:pt>
                <c:pt idx="19707">
                  <c:v>45573</c:v>
                </c:pt>
                <c:pt idx="19708">
                  <c:v>45147</c:v>
                </c:pt>
                <c:pt idx="19709">
                  <c:v>47775</c:v>
                </c:pt>
                <c:pt idx="19710">
                  <c:v>47386</c:v>
                </c:pt>
                <c:pt idx="19711">
                  <c:v>46996</c:v>
                </c:pt>
                <c:pt idx="19712">
                  <c:v>46607</c:v>
                </c:pt>
                <c:pt idx="19713">
                  <c:v>46218</c:v>
                </c:pt>
                <c:pt idx="19714">
                  <c:v>45828</c:v>
                </c:pt>
                <c:pt idx="19715">
                  <c:v>45439</c:v>
                </c:pt>
                <c:pt idx="19716">
                  <c:v>45050</c:v>
                </c:pt>
                <c:pt idx="19717">
                  <c:v>44660</c:v>
                </c:pt>
                <c:pt idx="19718">
                  <c:v>46929</c:v>
                </c:pt>
                <c:pt idx="19719">
                  <c:v>46540</c:v>
                </c:pt>
                <c:pt idx="19720">
                  <c:v>46150</c:v>
                </c:pt>
                <c:pt idx="19721">
                  <c:v>45761</c:v>
                </c:pt>
                <c:pt idx="19722">
                  <c:v>45372</c:v>
                </c:pt>
                <c:pt idx="19723">
                  <c:v>44982</c:v>
                </c:pt>
                <c:pt idx="19724">
                  <c:v>44593</c:v>
                </c:pt>
                <c:pt idx="19725">
                  <c:v>44204</c:v>
                </c:pt>
                <c:pt idx="19726">
                  <c:v>43814</c:v>
                </c:pt>
                <c:pt idx="19727">
                  <c:v>43425</c:v>
                </c:pt>
                <c:pt idx="19728">
                  <c:v>43036</c:v>
                </c:pt>
                <c:pt idx="19729">
                  <c:v>42646</c:v>
                </c:pt>
                <c:pt idx="19730">
                  <c:v>46083</c:v>
                </c:pt>
                <c:pt idx="19731">
                  <c:v>45693</c:v>
                </c:pt>
                <c:pt idx="19732">
                  <c:v>45304</c:v>
                </c:pt>
                <c:pt idx="19733">
                  <c:v>44915</c:v>
                </c:pt>
                <c:pt idx="19734">
                  <c:v>44526</c:v>
                </c:pt>
                <c:pt idx="19735">
                  <c:v>44136</c:v>
                </c:pt>
                <c:pt idx="19736">
                  <c:v>43747</c:v>
                </c:pt>
                <c:pt idx="19737">
                  <c:v>43358</c:v>
                </c:pt>
                <c:pt idx="19738">
                  <c:v>42968</c:v>
                </c:pt>
                <c:pt idx="19739">
                  <c:v>42579</c:v>
                </c:pt>
                <c:pt idx="19740">
                  <c:v>42190</c:v>
                </c:pt>
                <c:pt idx="19741">
                  <c:v>41411</c:v>
                </c:pt>
                <c:pt idx="19742">
                  <c:v>41022</c:v>
                </c:pt>
                <c:pt idx="19743">
                  <c:v>44847</c:v>
                </c:pt>
                <c:pt idx="19744">
                  <c:v>44458</c:v>
                </c:pt>
                <c:pt idx="19745">
                  <c:v>44069</c:v>
                </c:pt>
                <c:pt idx="19746">
                  <c:v>43679</c:v>
                </c:pt>
                <c:pt idx="19747">
                  <c:v>43290</c:v>
                </c:pt>
                <c:pt idx="19748">
                  <c:v>42901</c:v>
                </c:pt>
                <c:pt idx="19749">
                  <c:v>42511</c:v>
                </c:pt>
                <c:pt idx="19750">
                  <c:v>40565</c:v>
                </c:pt>
                <c:pt idx="19751">
                  <c:v>40176</c:v>
                </c:pt>
                <c:pt idx="19752">
                  <c:v>39786</c:v>
                </c:pt>
                <c:pt idx="19753">
                  <c:v>43223</c:v>
                </c:pt>
                <c:pt idx="19754">
                  <c:v>42833</c:v>
                </c:pt>
                <c:pt idx="19755">
                  <c:v>51441</c:v>
                </c:pt>
                <c:pt idx="19756">
                  <c:v>51078</c:v>
                </c:pt>
                <c:pt idx="19757">
                  <c:v>50157</c:v>
                </c:pt>
                <c:pt idx="19758">
                  <c:v>49794</c:v>
                </c:pt>
                <c:pt idx="19759">
                  <c:v>48511</c:v>
                </c:pt>
                <c:pt idx="19760">
                  <c:v>53636</c:v>
                </c:pt>
                <c:pt idx="19761">
                  <c:v>53231</c:v>
                </c:pt>
                <c:pt idx="19762">
                  <c:v>52318</c:v>
                </c:pt>
                <c:pt idx="19763">
                  <c:v>51913</c:v>
                </c:pt>
                <c:pt idx="19764">
                  <c:v>50595</c:v>
                </c:pt>
                <c:pt idx="19765">
                  <c:v>53795</c:v>
                </c:pt>
                <c:pt idx="19766">
                  <c:v>53367</c:v>
                </c:pt>
                <c:pt idx="19767">
                  <c:v>52488</c:v>
                </c:pt>
                <c:pt idx="19768">
                  <c:v>52061</c:v>
                </c:pt>
                <c:pt idx="19769">
                  <c:v>50755</c:v>
                </c:pt>
                <c:pt idx="19770">
                  <c:v>53496</c:v>
                </c:pt>
                <c:pt idx="19771">
                  <c:v>53065</c:v>
                </c:pt>
                <c:pt idx="19772">
                  <c:v>52201</c:v>
                </c:pt>
                <c:pt idx="19773">
                  <c:v>51770</c:v>
                </c:pt>
                <c:pt idx="19774">
                  <c:v>50476</c:v>
                </c:pt>
                <c:pt idx="19775">
                  <c:v>50987</c:v>
                </c:pt>
                <c:pt idx="19776">
                  <c:v>50574</c:v>
                </c:pt>
                <c:pt idx="19777">
                  <c:v>49754</c:v>
                </c:pt>
                <c:pt idx="19778">
                  <c:v>49342</c:v>
                </c:pt>
                <c:pt idx="19779">
                  <c:v>48109</c:v>
                </c:pt>
                <c:pt idx="19780">
                  <c:v>52392</c:v>
                </c:pt>
                <c:pt idx="19781">
                  <c:v>52025</c:v>
                </c:pt>
                <c:pt idx="19782">
                  <c:v>51104</c:v>
                </c:pt>
                <c:pt idx="19783">
                  <c:v>50738</c:v>
                </c:pt>
                <c:pt idx="19784">
                  <c:v>49450</c:v>
                </c:pt>
                <c:pt idx="19785">
                  <c:v>48163</c:v>
                </c:pt>
                <c:pt idx="19786">
                  <c:v>54692</c:v>
                </c:pt>
                <c:pt idx="19787">
                  <c:v>54279</c:v>
                </c:pt>
                <c:pt idx="19788">
                  <c:v>53372</c:v>
                </c:pt>
                <c:pt idx="19789">
                  <c:v>52960</c:v>
                </c:pt>
                <c:pt idx="19790">
                  <c:v>51640</c:v>
                </c:pt>
                <c:pt idx="19791">
                  <c:v>50320</c:v>
                </c:pt>
                <c:pt idx="19792">
                  <c:v>54660</c:v>
                </c:pt>
                <c:pt idx="19793">
                  <c:v>54230</c:v>
                </c:pt>
                <c:pt idx="19794">
                  <c:v>53355</c:v>
                </c:pt>
                <c:pt idx="19795">
                  <c:v>52925</c:v>
                </c:pt>
                <c:pt idx="19796">
                  <c:v>51621</c:v>
                </c:pt>
                <c:pt idx="19797">
                  <c:v>50316</c:v>
                </c:pt>
                <c:pt idx="19798">
                  <c:v>54043</c:v>
                </c:pt>
                <c:pt idx="19799">
                  <c:v>53616</c:v>
                </c:pt>
                <c:pt idx="19800">
                  <c:v>52755</c:v>
                </c:pt>
                <c:pt idx="19801">
                  <c:v>52328</c:v>
                </c:pt>
                <c:pt idx="19802">
                  <c:v>51040</c:v>
                </c:pt>
                <c:pt idx="19803">
                  <c:v>49751</c:v>
                </c:pt>
                <c:pt idx="19804">
                  <c:v>51088</c:v>
                </c:pt>
                <c:pt idx="19805">
                  <c:v>50689</c:v>
                </c:pt>
                <c:pt idx="19806">
                  <c:v>49866</c:v>
                </c:pt>
                <c:pt idx="19807">
                  <c:v>49467</c:v>
                </c:pt>
                <c:pt idx="19808">
                  <c:v>48245</c:v>
                </c:pt>
                <c:pt idx="19809">
                  <c:v>47023</c:v>
                </c:pt>
                <c:pt idx="19810">
                  <c:v>52695</c:v>
                </c:pt>
                <c:pt idx="19811">
                  <c:v>52321</c:v>
                </c:pt>
                <c:pt idx="19812">
                  <c:v>51404</c:v>
                </c:pt>
                <c:pt idx="19813">
                  <c:v>51030</c:v>
                </c:pt>
                <c:pt idx="19814">
                  <c:v>49739</c:v>
                </c:pt>
                <c:pt idx="19815">
                  <c:v>48448</c:v>
                </c:pt>
                <c:pt idx="19816">
                  <c:v>54936</c:v>
                </c:pt>
                <c:pt idx="19817">
                  <c:v>54517</c:v>
                </c:pt>
                <c:pt idx="19818">
                  <c:v>53613</c:v>
                </c:pt>
                <c:pt idx="19819">
                  <c:v>53195</c:v>
                </c:pt>
                <c:pt idx="19820">
                  <c:v>51872</c:v>
                </c:pt>
                <c:pt idx="19821">
                  <c:v>50550</c:v>
                </c:pt>
                <c:pt idx="19822">
                  <c:v>54776</c:v>
                </c:pt>
                <c:pt idx="19823">
                  <c:v>54344</c:v>
                </c:pt>
                <c:pt idx="19824">
                  <c:v>53469</c:v>
                </c:pt>
                <c:pt idx="19825">
                  <c:v>53037</c:v>
                </c:pt>
                <c:pt idx="19826">
                  <c:v>51731</c:v>
                </c:pt>
                <c:pt idx="19827">
                  <c:v>50424</c:v>
                </c:pt>
                <c:pt idx="19828">
                  <c:v>54006</c:v>
                </c:pt>
                <c:pt idx="19829">
                  <c:v>53582</c:v>
                </c:pt>
                <c:pt idx="19830">
                  <c:v>52717</c:v>
                </c:pt>
                <c:pt idx="19831">
                  <c:v>52293</c:v>
                </c:pt>
                <c:pt idx="19832">
                  <c:v>51003</c:v>
                </c:pt>
                <c:pt idx="19833">
                  <c:v>49713</c:v>
                </c:pt>
                <c:pt idx="19834">
                  <c:v>50883</c:v>
                </c:pt>
                <c:pt idx="19835">
                  <c:v>50493</c:v>
                </c:pt>
                <c:pt idx="19836">
                  <c:v>49661</c:v>
                </c:pt>
                <c:pt idx="19837">
                  <c:v>49271</c:v>
                </c:pt>
                <c:pt idx="19838">
                  <c:v>48048</c:v>
                </c:pt>
                <c:pt idx="19839">
                  <c:v>46826</c:v>
                </c:pt>
                <c:pt idx="19840">
                  <c:v>52870</c:v>
                </c:pt>
                <c:pt idx="19841">
                  <c:v>52487</c:v>
                </c:pt>
                <c:pt idx="19842">
                  <c:v>51582</c:v>
                </c:pt>
                <c:pt idx="19843">
                  <c:v>51198</c:v>
                </c:pt>
                <c:pt idx="19844">
                  <c:v>50293</c:v>
                </c:pt>
                <c:pt idx="19845">
                  <c:v>49910</c:v>
                </c:pt>
                <c:pt idx="19846">
                  <c:v>55182</c:v>
                </c:pt>
                <c:pt idx="19847">
                  <c:v>54754</c:v>
                </c:pt>
                <c:pt idx="19848">
                  <c:v>53860</c:v>
                </c:pt>
                <c:pt idx="19849">
                  <c:v>53432</c:v>
                </c:pt>
                <c:pt idx="19850">
                  <c:v>52538</c:v>
                </c:pt>
                <c:pt idx="19851">
                  <c:v>52110</c:v>
                </c:pt>
                <c:pt idx="19852">
                  <c:v>54895</c:v>
                </c:pt>
                <c:pt idx="19853">
                  <c:v>54460</c:v>
                </c:pt>
                <c:pt idx="19854">
                  <c:v>53589</c:v>
                </c:pt>
                <c:pt idx="19855">
                  <c:v>53153</c:v>
                </c:pt>
                <c:pt idx="19856">
                  <c:v>52282</c:v>
                </c:pt>
                <c:pt idx="19857">
                  <c:v>51846</c:v>
                </c:pt>
                <c:pt idx="19858">
                  <c:v>53962</c:v>
                </c:pt>
                <c:pt idx="19859">
                  <c:v>53540</c:v>
                </c:pt>
                <c:pt idx="19860">
                  <c:v>52672</c:v>
                </c:pt>
                <c:pt idx="19861">
                  <c:v>52250</c:v>
                </c:pt>
                <c:pt idx="19862">
                  <c:v>51382</c:v>
                </c:pt>
                <c:pt idx="19863">
                  <c:v>50960</c:v>
                </c:pt>
                <c:pt idx="19864">
                  <c:v>50625</c:v>
                </c:pt>
                <c:pt idx="19865">
                  <c:v>50243</c:v>
                </c:pt>
                <c:pt idx="19866">
                  <c:v>49403</c:v>
                </c:pt>
                <c:pt idx="19867">
                  <c:v>49021</c:v>
                </c:pt>
                <c:pt idx="19868">
                  <c:v>48181</c:v>
                </c:pt>
                <c:pt idx="19869">
                  <c:v>47799</c:v>
                </c:pt>
                <c:pt idx="19870">
                  <c:v>51000</c:v>
                </c:pt>
                <c:pt idx="19871">
                  <c:v>50619</c:v>
                </c:pt>
                <c:pt idx="19872">
                  <c:v>50238</c:v>
                </c:pt>
                <c:pt idx="19873">
                  <c:v>48332</c:v>
                </c:pt>
                <c:pt idx="19874">
                  <c:v>47951</c:v>
                </c:pt>
                <c:pt idx="19875">
                  <c:v>47570</c:v>
                </c:pt>
                <c:pt idx="19876">
                  <c:v>50095</c:v>
                </c:pt>
                <c:pt idx="19877">
                  <c:v>49713</c:v>
                </c:pt>
                <c:pt idx="19878">
                  <c:v>49332</c:v>
                </c:pt>
                <c:pt idx="19879">
                  <c:v>48951</c:v>
                </c:pt>
                <c:pt idx="19880">
                  <c:v>48570</c:v>
                </c:pt>
                <c:pt idx="19881">
                  <c:v>48189</c:v>
                </c:pt>
                <c:pt idx="19882">
                  <c:v>47808</c:v>
                </c:pt>
                <c:pt idx="19883">
                  <c:v>47427</c:v>
                </c:pt>
                <c:pt idx="19884">
                  <c:v>47045</c:v>
                </c:pt>
                <c:pt idx="19885">
                  <c:v>46664</c:v>
                </c:pt>
                <c:pt idx="19886">
                  <c:v>46283</c:v>
                </c:pt>
                <c:pt idx="19887">
                  <c:v>45902</c:v>
                </c:pt>
                <c:pt idx="19888">
                  <c:v>48808</c:v>
                </c:pt>
                <c:pt idx="19889">
                  <c:v>48426</c:v>
                </c:pt>
                <c:pt idx="19890">
                  <c:v>48045</c:v>
                </c:pt>
                <c:pt idx="19891">
                  <c:v>47664</c:v>
                </c:pt>
                <c:pt idx="19892">
                  <c:v>47283</c:v>
                </c:pt>
                <c:pt idx="19893">
                  <c:v>46902</c:v>
                </c:pt>
                <c:pt idx="19894">
                  <c:v>46521</c:v>
                </c:pt>
                <c:pt idx="19895">
                  <c:v>46139</c:v>
                </c:pt>
                <c:pt idx="19896">
                  <c:v>45758</c:v>
                </c:pt>
                <c:pt idx="19897">
                  <c:v>45377</c:v>
                </c:pt>
                <c:pt idx="19898">
                  <c:v>44996</c:v>
                </c:pt>
                <c:pt idx="19899">
                  <c:v>44615</c:v>
                </c:pt>
                <c:pt idx="19900">
                  <c:v>44234</c:v>
                </c:pt>
                <c:pt idx="19901">
                  <c:v>47521</c:v>
                </c:pt>
                <c:pt idx="19902">
                  <c:v>47139</c:v>
                </c:pt>
                <c:pt idx="19903">
                  <c:v>46758</c:v>
                </c:pt>
                <c:pt idx="19904">
                  <c:v>46377</c:v>
                </c:pt>
                <c:pt idx="19905">
                  <c:v>45615</c:v>
                </c:pt>
                <c:pt idx="19906">
                  <c:v>44852</c:v>
                </c:pt>
                <c:pt idx="19907">
                  <c:v>44090</c:v>
                </c:pt>
                <c:pt idx="19908">
                  <c:v>43709</c:v>
                </c:pt>
                <c:pt idx="19909">
                  <c:v>43328</c:v>
                </c:pt>
                <c:pt idx="19910">
                  <c:v>42947</c:v>
                </c:pt>
                <c:pt idx="19911">
                  <c:v>52947</c:v>
                </c:pt>
                <c:pt idx="19912">
                  <c:v>52522</c:v>
                </c:pt>
                <c:pt idx="19913">
                  <c:v>52096</c:v>
                </c:pt>
                <c:pt idx="19914">
                  <c:v>49969</c:v>
                </c:pt>
                <c:pt idx="19915">
                  <c:v>49544</c:v>
                </c:pt>
                <c:pt idx="19916">
                  <c:v>49118</c:v>
                </c:pt>
                <c:pt idx="19917">
                  <c:v>52053</c:v>
                </c:pt>
                <c:pt idx="19918">
                  <c:v>51628</c:v>
                </c:pt>
                <c:pt idx="19919">
                  <c:v>51202</c:v>
                </c:pt>
                <c:pt idx="19920">
                  <c:v>50777</c:v>
                </c:pt>
                <c:pt idx="19921">
                  <c:v>50351</c:v>
                </c:pt>
                <c:pt idx="19922">
                  <c:v>49926</c:v>
                </c:pt>
                <c:pt idx="19923">
                  <c:v>49500</c:v>
                </c:pt>
                <c:pt idx="19924">
                  <c:v>49075</c:v>
                </c:pt>
                <c:pt idx="19925">
                  <c:v>48650</c:v>
                </c:pt>
                <c:pt idx="19926">
                  <c:v>48224</c:v>
                </c:pt>
                <c:pt idx="19927">
                  <c:v>47799</c:v>
                </c:pt>
                <c:pt idx="19928">
                  <c:v>47373</c:v>
                </c:pt>
                <c:pt idx="19929">
                  <c:v>50733</c:v>
                </c:pt>
                <c:pt idx="19930">
                  <c:v>50308</c:v>
                </c:pt>
                <c:pt idx="19931">
                  <c:v>49883</c:v>
                </c:pt>
                <c:pt idx="19932">
                  <c:v>49457</c:v>
                </c:pt>
                <c:pt idx="19933">
                  <c:v>49032</c:v>
                </c:pt>
                <c:pt idx="19934">
                  <c:v>48606</c:v>
                </c:pt>
                <c:pt idx="19935">
                  <c:v>48181</c:v>
                </c:pt>
                <c:pt idx="19936">
                  <c:v>47755</c:v>
                </c:pt>
                <c:pt idx="19937">
                  <c:v>47330</c:v>
                </c:pt>
                <c:pt idx="19938">
                  <c:v>46905</c:v>
                </c:pt>
                <c:pt idx="19939">
                  <c:v>46479</c:v>
                </c:pt>
                <c:pt idx="19940">
                  <c:v>46054</c:v>
                </c:pt>
                <c:pt idx="19941">
                  <c:v>45628</c:v>
                </c:pt>
                <c:pt idx="19942">
                  <c:v>49414</c:v>
                </c:pt>
                <c:pt idx="19943">
                  <c:v>48988</c:v>
                </c:pt>
                <c:pt idx="19944">
                  <c:v>48563</c:v>
                </c:pt>
                <c:pt idx="19945">
                  <c:v>48138</c:v>
                </c:pt>
                <c:pt idx="19946">
                  <c:v>47287</c:v>
                </c:pt>
                <c:pt idx="19947">
                  <c:v>46436</c:v>
                </c:pt>
                <c:pt idx="19948">
                  <c:v>45585</c:v>
                </c:pt>
                <c:pt idx="19949">
                  <c:v>45160</c:v>
                </c:pt>
                <c:pt idx="19950">
                  <c:v>44734</c:v>
                </c:pt>
                <c:pt idx="19951">
                  <c:v>44309</c:v>
                </c:pt>
                <c:pt idx="19952">
                  <c:v>52641</c:v>
                </c:pt>
                <c:pt idx="19953">
                  <c:v>52205</c:v>
                </c:pt>
                <c:pt idx="19954">
                  <c:v>51769</c:v>
                </c:pt>
                <c:pt idx="19955">
                  <c:v>49590</c:v>
                </c:pt>
                <c:pt idx="19956">
                  <c:v>49154</c:v>
                </c:pt>
                <c:pt idx="19957">
                  <c:v>48718</c:v>
                </c:pt>
                <c:pt idx="19958">
                  <c:v>51772</c:v>
                </c:pt>
                <c:pt idx="19959">
                  <c:v>51336</c:v>
                </c:pt>
                <c:pt idx="19960">
                  <c:v>50901</c:v>
                </c:pt>
                <c:pt idx="19961">
                  <c:v>50465</c:v>
                </c:pt>
                <c:pt idx="19962">
                  <c:v>50029</c:v>
                </c:pt>
                <c:pt idx="19963">
                  <c:v>49593</c:v>
                </c:pt>
                <c:pt idx="19964">
                  <c:v>49157</c:v>
                </c:pt>
                <c:pt idx="19965">
                  <c:v>48721</c:v>
                </c:pt>
                <c:pt idx="19966">
                  <c:v>48285</c:v>
                </c:pt>
                <c:pt idx="19967">
                  <c:v>47849</c:v>
                </c:pt>
                <c:pt idx="19968">
                  <c:v>47414</c:v>
                </c:pt>
                <c:pt idx="19969">
                  <c:v>46978</c:v>
                </c:pt>
                <c:pt idx="19970">
                  <c:v>50468</c:v>
                </c:pt>
                <c:pt idx="19971">
                  <c:v>50032</c:v>
                </c:pt>
                <c:pt idx="19972">
                  <c:v>49596</c:v>
                </c:pt>
                <c:pt idx="19973">
                  <c:v>49160</c:v>
                </c:pt>
                <c:pt idx="19974">
                  <c:v>48724</c:v>
                </c:pt>
                <c:pt idx="19975">
                  <c:v>48288</c:v>
                </c:pt>
                <c:pt idx="19976">
                  <c:v>47852</c:v>
                </c:pt>
                <c:pt idx="19977">
                  <c:v>47416</c:v>
                </c:pt>
                <c:pt idx="19978">
                  <c:v>46981</c:v>
                </c:pt>
                <c:pt idx="19979">
                  <c:v>46545</c:v>
                </c:pt>
                <c:pt idx="19980">
                  <c:v>46109</c:v>
                </c:pt>
                <c:pt idx="19981">
                  <c:v>45673</c:v>
                </c:pt>
                <c:pt idx="19982">
                  <c:v>45237</c:v>
                </c:pt>
                <c:pt idx="19983">
                  <c:v>49163</c:v>
                </c:pt>
                <c:pt idx="19984">
                  <c:v>48727</c:v>
                </c:pt>
                <c:pt idx="19985">
                  <c:v>48291</c:v>
                </c:pt>
                <c:pt idx="19986">
                  <c:v>47855</c:v>
                </c:pt>
                <c:pt idx="19987">
                  <c:v>46984</c:v>
                </c:pt>
                <c:pt idx="19988">
                  <c:v>46112</c:v>
                </c:pt>
                <c:pt idx="19989">
                  <c:v>45240</c:v>
                </c:pt>
                <c:pt idx="19990">
                  <c:v>44804</c:v>
                </c:pt>
                <c:pt idx="19991">
                  <c:v>44368</c:v>
                </c:pt>
                <c:pt idx="19992">
                  <c:v>43932</c:v>
                </c:pt>
                <c:pt idx="19993">
                  <c:v>51883</c:v>
                </c:pt>
                <c:pt idx="19994">
                  <c:v>51457</c:v>
                </c:pt>
                <c:pt idx="19995">
                  <c:v>51032</c:v>
                </c:pt>
                <c:pt idx="19996">
                  <c:v>48905</c:v>
                </c:pt>
                <c:pt idx="19997">
                  <c:v>48480</c:v>
                </c:pt>
                <c:pt idx="19998">
                  <c:v>48054</c:v>
                </c:pt>
                <c:pt idx="19999">
                  <c:v>51020</c:v>
                </c:pt>
                <c:pt idx="20000">
                  <c:v>50595</c:v>
                </c:pt>
                <c:pt idx="20001">
                  <c:v>50169</c:v>
                </c:pt>
                <c:pt idx="20002">
                  <c:v>49744</c:v>
                </c:pt>
                <c:pt idx="20003">
                  <c:v>49318</c:v>
                </c:pt>
                <c:pt idx="20004">
                  <c:v>48893</c:v>
                </c:pt>
                <c:pt idx="20005">
                  <c:v>48468</c:v>
                </c:pt>
                <c:pt idx="20006">
                  <c:v>48042</c:v>
                </c:pt>
                <c:pt idx="20007">
                  <c:v>47617</c:v>
                </c:pt>
                <c:pt idx="20008">
                  <c:v>47191</c:v>
                </c:pt>
                <c:pt idx="20009">
                  <c:v>46766</c:v>
                </c:pt>
                <c:pt idx="20010">
                  <c:v>46341</c:v>
                </c:pt>
                <c:pt idx="20011">
                  <c:v>49732</c:v>
                </c:pt>
                <c:pt idx="20012">
                  <c:v>49306</c:v>
                </c:pt>
                <c:pt idx="20013">
                  <c:v>48881</c:v>
                </c:pt>
                <c:pt idx="20014">
                  <c:v>48456</c:v>
                </c:pt>
                <c:pt idx="20015">
                  <c:v>48030</c:v>
                </c:pt>
                <c:pt idx="20016">
                  <c:v>47605</c:v>
                </c:pt>
                <c:pt idx="20017">
                  <c:v>47179</c:v>
                </c:pt>
                <c:pt idx="20018">
                  <c:v>46754</c:v>
                </c:pt>
                <c:pt idx="20019">
                  <c:v>46329</c:v>
                </c:pt>
                <c:pt idx="20020">
                  <c:v>45903</c:v>
                </c:pt>
                <c:pt idx="20021">
                  <c:v>45478</c:v>
                </c:pt>
                <c:pt idx="20022">
                  <c:v>45052</c:v>
                </c:pt>
                <c:pt idx="20023">
                  <c:v>44627</c:v>
                </c:pt>
                <c:pt idx="20024">
                  <c:v>48443</c:v>
                </c:pt>
                <c:pt idx="20025">
                  <c:v>48018</c:v>
                </c:pt>
                <c:pt idx="20026">
                  <c:v>47593</c:v>
                </c:pt>
                <c:pt idx="20027">
                  <c:v>47167</c:v>
                </c:pt>
                <c:pt idx="20028">
                  <c:v>46316</c:v>
                </c:pt>
                <c:pt idx="20029">
                  <c:v>45466</c:v>
                </c:pt>
                <c:pt idx="20030">
                  <c:v>44615</c:v>
                </c:pt>
                <c:pt idx="20031">
                  <c:v>44190</c:v>
                </c:pt>
                <c:pt idx="20032">
                  <c:v>43764</c:v>
                </c:pt>
                <c:pt idx="20033">
                  <c:v>43339</c:v>
                </c:pt>
                <c:pt idx="20034">
                  <c:v>48941</c:v>
                </c:pt>
                <c:pt idx="20035">
                  <c:v>48551</c:v>
                </c:pt>
                <c:pt idx="20036">
                  <c:v>48162</c:v>
                </c:pt>
                <c:pt idx="20037">
                  <c:v>46215</c:v>
                </c:pt>
                <c:pt idx="20038">
                  <c:v>45826</c:v>
                </c:pt>
                <c:pt idx="20039">
                  <c:v>45437</c:v>
                </c:pt>
                <c:pt idx="20040">
                  <c:v>48108</c:v>
                </c:pt>
                <c:pt idx="20041">
                  <c:v>47719</c:v>
                </c:pt>
                <c:pt idx="20042">
                  <c:v>47329</c:v>
                </c:pt>
                <c:pt idx="20043">
                  <c:v>46940</c:v>
                </c:pt>
                <c:pt idx="20044">
                  <c:v>46551</c:v>
                </c:pt>
                <c:pt idx="20045">
                  <c:v>46162</c:v>
                </c:pt>
                <c:pt idx="20046">
                  <c:v>45772</c:v>
                </c:pt>
                <c:pt idx="20047">
                  <c:v>45383</c:v>
                </c:pt>
                <c:pt idx="20048">
                  <c:v>44994</c:v>
                </c:pt>
                <c:pt idx="20049">
                  <c:v>44604</c:v>
                </c:pt>
                <c:pt idx="20050">
                  <c:v>44215</c:v>
                </c:pt>
                <c:pt idx="20051">
                  <c:v>43826</c:v>
                </c:pt>
                <c:pt idx="20052">
                  <c:v>46886</c:v>
                </c:pt>
                <c:pt idx="20053">
                  <c:v>46497</c:v>
                </c:pt>
                <c:pt idx="20054">
                  <c:v>46108</c:v>
                </c:pt>
                <c:pt idx="20055">
                  <c:v>45718</c:v>
                </c:pt>
                <c:pt idx="20056">
                  <c:v>45329</c:v>
                </c:pt>
                <c:pt idx="20057">
                  <c:v>44940</c:v>
                </c:pt>
                <c:pt idx="20058">
                  <c:v>44550</c:v>
                </c:pt>
                <c:pt idx="20059">
                  <c:v>44161</c:v>
                </c:pt>
                <c:pt idx="20060">
                  <c:v>43772</c:v>
                </c:pt>
                <c:pt idx="20061">
                  <c:v>43382</c:v>
                </c:pt>
                <c:pt idx="20062">
                  <c:v>42993</c:v>
                </c:pt>
                <c:pt idx="20063">
                  <c:v>42604</c:v>
                </c:pt>
                <c:pt idx="20064">
                  <c:v>42215</c:v>
                </c:pt>
                <c:pt idx="20065">
                  <c:v>45664</c:v>
                </c:pt>
                <c:pt idx="20066">
                  <c:v>45275</c:v>
                </c:pt>
                <c:pt idx="20067">
                  <c:v>44886</c:v>
                </c:pt>
                <c:pt idx="20068">
                  <c:v>44496</c:v>
                </c:pt>
                <c:pt idx="20069">
                  <c:v>43718</c:v>
                </c:pt>
                <c:pt idx="20070">
                  <c:v>42939</c:v>
                </c:pt>
                <c:pt idx="20071">
                  <c:v>42161</c:v>
                </c:pt>
                <c:pt idx="20072">
                  <c:v>41771</c:v>
                </c:pt>
                <c:pt idx="20073">
                  <c:v>41382</c:v>
                </c:pt>
                <c:pt idx="20074">
                  <c:v>40993</c:v>
                </c:pt>
                <c:pt idx="20075">
                  <c:v>50977</c:v>
                </c:pt>
                <c:pt idx="20076">
                  <c:v>50597</c:v>
                </c:pt>
                <c:pt idx="20077">
                  <c:v>50216</c:v>
                </c:pt>
                <c:pt idx="20078">
                  <c:v>50071</c:v>
                </c:pt>
                <c:pt idx="20079">
                  <c:v>49691</c:v>
                </c:pt>
                <c:pt idx="20080">
                  <c:v>49310</c:v>
                </c:pt>
                <c:pt idx="20081">
                  <c:v>48929</c:v>
                </c:pt>
                <c:pt idx="20082">
                  <c:v>48549</c:v>
                </c:pt>
                <c:pt idx="20083">
                  <c:v>48168</c:v>
                </c:pt>
                <c:pt idx="20084">
                  <c:v>47788</c:v>
                </c:pt>
                <c:pt idx="20085">
                  <c:v>47407</c:v>
                </c:pt>
                <c:pt idx="20086">
                  <c:v>47026</c:v>
                </c:pt>
                <c:pt idx="20087">
                  <c:v>46646</c:v>
                </c:pt>
                <c:pt idx="20088">
                  <c:v>46265</c:v>
                </c:pt>
                <c:pt idx="20089">
                  <c:v>45885</c:v>
                </c:pt>
                <c:pt idx="20090">
                  <c:v>48785</c:v>
                </c:pt>
                <c:pt idx="20091">
                  <c:v>48404</c:v>
                </c:pt>
                <c:pt idx="20092">
                  <c:v>48023</c:v>
                </c:pt>
                <c:pt idx="20093">
                  <c:v>47643</c:v>
                </c:pt>
                <c:pt idx="20094">
                  <c:v>47262</c:v>
                </c:pt>
                <c:pt idx="20095">
                  <c:v>46882</c:v>
                </c:pt>
                <c:pt idx="20096">
                  <c:v>46501</c:v>
                </c:pt>
                <c:pt idx="20097">
                  <c:v>46120</c:v>
                </c:pt>
                <c:pt idx="20098">
                  <c:v>45740</c:v>
                </c:pt>
                <c:pt idx="20099">
                  <c:v>45359</c:v>
                </c:pt>
                <c:pt idx="20100">
                  <c:v>44979</c:v>
                </c:pt>
                <c:pt idx="20101">
                  <c:v>44598</c:v>
                </c:pt>
                <c:pt idx="20102">
                  <c:v>44217</c:v>
                </c:pt>
                <c:pt idx="20103">
                  <c:v>47498</c:v>
                </c:pt>
                <c:pt idx="20104">
                  <c:v>47117</c:v>
                </c:pt>
                <c:pt idx="20105">
                  <c:v>46737</c:v>
                </c:pt>
                <c:pt idx="20106">
                  <c:v>46356</c:v>
                </c:pt>
                <c:pt idx="20107">
                  <c:v>44834</c:v>
                </c:pt>
                <c:pt idx="20108">
                  <c:v>44073</c:v>
                </c:pt>
                <c:pt idx="20109">
                  <c:v>43692</c:v>
                </c:pt>
                <c:pt idx="20110">
                  <c:v>43311</c:v>
                </c:pt>
                <c:pt idx="20111">
                  <c:v>42931</c:v>
                </c:pt>
                <c:pt idx="20112">
                  <c:v>52947</c:v>
                </c:pt>
                <c:pt idx="20113">
                  <c:v>52521</c:v>
                </c:pt>
                <c:pt idx="20114">
                  <c:v>52095</c:v>
                </c:pt>
                <c:pt idx="20115">
                  <c:v>52053</c:v>
                </c:pt>
                <c:pt idx="20116">
                  <c:v>51627</c:v>
                </c:pt>
                <c:pt idx="20117">
                  <c:v>51202</c:v>
                </c:pt>
                <c:pt idx="20118">
                  <c:v>50776</c:v>
                </c:pt>
                <c:pt idx="20119">
                  <c:v>50350</c:v>
                </c:pt>
                <c:pt idx="20120">
                  <c:v>49924</c:v>
                </c:pt>
                <c:pt idx="20121">
                  <c:v>49498</c:v>
                </c:pt>
                <c:pt idx="20122">
                  <c:v>49073</c:v>
                </c:pt>
                <c:pt idx="20123">
                  <c:v>48647</c:v>
                </c:pt>
                <c:pt idx="20124">
                  <c:v>48221</c:v>
                </c:pt>
                <c:pt idx="20125">
                  <c:v>47795</c:v>
                </c:pt>
                <c:pt idx="20126">
                  <c:v>47369</c:v>
                </c:pt>
                <c:pt idx="20127">
                  <c:v>50734</c:v>
                </c:pt>
                <c:pt idx="20128">
                  <c:v>50308</c:v>
                </c:pt>
                <c:pt idx="20129">
                  <c:v>49882</c:v>
                </c:pt>
                <c:pt idx="20130">
                  <c:v>49456</c:v>
                </c:pt>
                <c:pt idx="20131">
                  <c:v>49031</c:v>
                </c:pt>
                <c:pt idx="20132">
                  <c:v>48605</c:v>
                </c:pt>
                <c:pt idx="20133">
                  <c:v>48179</c:v>
                </c:pt>
                <c:pt idx="20134">
                  <c:v>47753</c:v>
                </c:pt>
                <c:pt idx="20135">
                  <c:v>47327</c:v>
                </c:pt>
                <c:pt idx="20136">
                  <c:v>46902</c:v>
                </c:pt>
                <c:pt idx="20137">
                  <c:v>46476</c:v>
                </c:pt>
                <c:pt idx="20138">
                  <c:v>46050</c:v>
                </c:pt>
                <c:pt idx="20139">
                  <c:v>45624</c:v>
                </c:pt>
                <c:pt idx="20140">
                  <c:v>49415</c:v>
                </c:pt>
                <c:pt idx="20141">
                  <c:v>48989</c:v>
                </c:pt>
                <c:pt idx="20142">
                  <c:v>48563</c:v>
                </c:pt>
                <c:pt idx="20143">
                  <c:v>48137</c:v>
                </c:pt>
                <c:pt idx="20144">
                  <c:v>46434</c:v>
                </c:pt>
                <c:pt idx="20145">
                  <c:v>45582</c:v>
                </c:pt>
                <c:pt idx="20146">
                  <c:v>45157</c:v>
                </c:pt>
                <c:pt idx="20147">
                  <c:v>44731</c:v>
                </c:pt>
                <c:pt idx="20148">
                  <c:v>44305</c:v>
                </c:pt>
                <c:pt idx="20149">
                  <c:v>52655</c:v>
                </c:pt>
                <c:pt idx="20150">
                  <c:v>52219</c:v>
                </c:pt>
                <c:pt idx="20151">
                  <c:v>51782</c:v>
                </c:pt>
                <c:pt idx="20152">
                  <c:v>51787</c:v>
                </c:pt>
                <c:pt idx="20153">
                  <c:v>51351</c:v>
                </c:pt>
                <c:pt idx="20154">
                  <c:v>50914</c:v>
                </c:pt>
                <c:pt idx="20155">
                  <c:v>50477</c:v>
                </c:pt>
                <c:pt idx="20156">
                  <c:v>50041</c:v>
                </c:pt>
                <c:pt idx="20157">
                  <c:v>49604</c:v>
                </c:pt>
                <c:pt idx="20158">
                  <c:v>49167</c:v>
                </c:pt>
                <c:pt idx="20159">
                  <c:v>48731</c:v>
                </c:pt>
                <c:pt idx="20160">
                  <c:v>48294</c:v>
                </c:pt>
                <c:pt idx="20161">
                  <c:v>47857</c:v>
                </c:pt>
                <c:pt idx="20162">
                  <c:v>47421</c:v>
                </c:pt>
                <c:pt idx="20163">
                  <c:v>46984</c:v>
                </c:pt>
                <c:pt idx="20164">
                  <c:v>50483</c:v>
                </c:pt>
                <c:pt idx="20165">
                  <c:v>50046</c:v>
                </c:pt>
                <c:pt idx="20166">
                  <c:v>49609</c:v>
                </c:pt>
                <c:pt idx="20167">
                  <c:v>49173</c:v>
                </c:pt>
                <c:pt idx="20168">
                  <c:v>48736</c:v>
                </c:pt>
                <c:pt idx="20169">
                  <c:v>48299</c:v>
                </c:pt>
                <c:pt idx="20170">
                  <c:v>47863</c:v>
                </c:pt>
                <c:pt idx="20171">
                  <c:v>47426</c:v>
                </c:pt>
                <c:pt idx="20172">
                  <c:v>46989</c:v>
                </c:pt>
                <c:pt idx="20173">
                  <c:v>46553</c:v>
                </c:pt>
                <c:pt idx="20174">
                  <c:v>46116</c:v>
                </c:pt>
                <c:pt idx="20175">
                  <c:v>45679</c:v>
                </c:pt>
                <c:pt idx="20176">
                  <c:v>45243</c:v>
                </c:pt>
                <c:pt idx="20177">
                  <c:v>49178</c:v>
                </c:pt>
                <c:pt idx="20178">
                  <c:v>48741</c:v>
                </c:pt>
                <c:pt idx="20179">
                  <c:v>48305</c:v>
                </c:pt>
                <c:pt idx="20180">
                  <c:v>47868</c:v>
                </c:pt>
                <c:pt idx="20181">
                  <c:v>46121</c:v>
                </c:pt>
                <c:pt idx="20182">
                  <c:v>45248</c:v>
                </c:pt>
                <c:pt idx="20183">
                  <c:v>44811</c:v>
                </c:pt>
                <c:pt idx="20184">
                  <c:v>44375</c:v>
                </c:pt>
                <c:pt idx="20185">
                  <c:v>43938</c:v>
                </c:pt>
                <c:pt idx="20186">
                  <c:v>51908</c:v>
                </c:pt>
                <c:pt idx="20187">
                  <c:v>51482</c:v>
                </c:pt>
                <c:pt idx="20188">
                  <c:v>51055</c:v>
                </c:pt>
                <c:pt idx="20189">
                  <c:v>51046</c:v>
                </c:pt>
                <c:pt idx="20190">
                  <c:v>50620</c:v>
                </c:pt>
                <c:pt idx="20191">
                  <c:v>50193</c:v>
                </c:pt>
                <c:pt idx="20192">
                  <c:v>49767</c:v>
                </c:pt>
                <c:pt idx="20193">
                  <c:v>49341</c:v>
                </c:pt>
                <c:pt idx="20194">
                  <c:v>48914</c:v>
                </c:pt>
                <c:pt idx="20195">
                  <c:v>48488</c:v>
                </c:pt>
                <c:pt idx="20196">
                  <c:v>48062</c:v>
                </c:pt>
                <c:pt idx="20197">
                  <c:v>47635</c:v>
                </c:pt>
                <c:pt idx="20198">
                  <c:v>47209</c:v>
                </c:pt>
                <c:pt idx="20199">
                  <c:v>46782</c:v>
                </c:pt>
                <c:pt idx="20200">
                  <c:v>46356</c:v>
                </c:pt>
                <c:pt idx="20201">
                  <c:v>49758</c:v>
                </c:pt>
                <c:pt idx="20202">
                  <c:v>49331</c:v>
                </c:pt>
                <c:pt idx="20203">
                  <c:v>48905</c:v>
                </c:pt>
                <c:pt idx="20204">
                  <c:v>48479</c:v>
                </c:pt>
                <c:pt idx="20205">
                  <c:v>48052</c:v>
                </c:pt>
                <c:pt idx="20206">
                  <c:v>47626</c:v>
                </c:pt>
                <c:pt idx="20207">
                  <c:v>47199</c:v>
                </c:pt>
                <c:pt idx="20208">
                  <c:v>46773</c:v>
                </c:pt>
                <c:pt idx="20209">
                  <c:v>46347</c:v>
                </c:pt>
                <c:pt idx="20210">
                  <c:v>45920</c:v>
                </c:pt>
                <c:pt idx="20211">
                  <c:v>45494</c:v>
                </c:pt>
                <c:pt idx="20212">
                  <c:v>45068</c:v>
                </c:pt>
                <c:pt idx="20213">
                  <c:v>44641</c:v>
                </c:pt>
                <c:pt idx="20214">
                  <c:v>48469</c:v>
                </c:pt>
                <c:pt idx="20215">
                  <c:v>48043</c:v>
                </c:pt>
                <c:pt idx="20216">
                  <c:v>47617</c:v>
                </c:pt>
                <c:pt idx="20217">
                  <c:v>47190</c:v>
                </c:pt>
                <c:pt idx="20218">
                  <c:v>45485</c:v>
                </c:pt>
                <c:pt idx="20219">
                  <c:v>44632</c:v>
                </c:pt>
                <c:pt idx="20220">
                  <c:v>44205</c:v>
                </c:pt>
                <c:pt idx="20221">
                  <c:v>43779</c:v>
                </c:pt>
                <c:pt idx="20222">
                  <c:v>43353</c:v>
                </c:pt>
                <c:pt idx="20223">
                  <c:v>48964</c:v>
                </c:pt>
                <c:pt idx="20224">
                  <c:v>48575</c:v>
                </c:pt>
                <c:pt idx="20225">
                  <c:v>48185</c:v>
                </c:pt>
                <c:pt idx="20226">
                  <c:v>48132</c:v>
                </c:pt>
                <c:pt idx="20227">
                  <c:v>47742</c:v>
                </c:pt>
                <c:pt idx="20228">
                  <c:v>47352</c:v>
                </c:pt>
                <c:pt idx="20229">
                  <c:v>46962</c:v>
                </c:pt>
                <c:pt idx="20230">
                  <c:v>46572</c:v>
                </c:pt>
                <c:pt idx="20231">
                  <c:v>46182</c:v>
                </c:pt>
                <c:pt idx="20232">
                  <c:v>45793</c:v>
                </c:pt>
                <c:pt idx="20233">
                  <c:v>45403</c:v>
                </c:pt>
                <c:pt idx="20234">
                  <c:v>45013</c:v>
                </c:pt>
                <c:pt idx="20235">
                  <c:v>44623</c:v>
                </c:pt>
                <c:pt idx="20236">
                  <c:v>44233</c:v>
                </c:pt>
                <c:pt idx="20237">
                  <c:v>43843</c:v>
                </c:pt>
                <c:pt idx="20238">
                  <c:v>46910</c:v>
                </c:pt>
                <c:pt idx="20239">
                  <c:v>46520</c:v>
                </c:pt>
                <c:pt idx="20240">
                  <c:v>46130</c:v>
                </c:pt>
                <c:pt idx="20241">
                  <c:v>45740</c:v>
                </c:pt>
                <c:pt idx="20242">
                  <c:v>45350</c:v>
                </c:pt>
                <c:pt idx="20243">
                  <c:v>44960</c:v>
                </c:pt>
                <c:pt idx="20244">
                  <c:v>44570</c:v>
                </c:pt>
                <c:pt idx="20245">
                  <c:v>44180</c:v>
                </c:pt>
                <c:pt idx="20246">
                  <c:v>43790</c:v>
                </c:pt>
                <c:pt idx="20247">
                  <c:v>43400</c:v>
                </c:pt>
                <c:pt idx="20248">
                  <c:v>43010</c:v>
                </c:pt>
                <c:pt idx="20249">
                  <c:v>42621</c:v>
                </c:pt>
                <c:pt idx="20250">
                  <c:v>42231</c:v>
                </c:pt>
                <c:pt idx="20251">
                  <c:v>45688</c:v>
                </c:pt>
                <c:pt idx="20252">
                  <c:v>45298</c:v>
                </c:pt>
                <c:pt idx="20253">
                  <c:v>44908</c:v>
                </c:pt>
                <c:pt idx="20254">
                  <c:v>44518</c:v>
                </c:pt>
                <c:pt idx="20255">
                  <c:v>42958</c:v>
                </c:pt>
                <c:pt idx="20256">
                  <c:v>42178</c:v>
                </c:pt>
                <c:pt idx="20257">
                  <c:v>41788</c:v>
                </c:pt>
                <c:pt idx="20258">
                  <c:v>41398</c:v>
                </c:pt>
                <c:pt idx="20259">
                  <c:v>41008</c:v>
                </c:pt>
                <c:pt idx="20260">
                  <c:v>52107</c:v>
                </c:pt>
                <c:pt idx="20261">
                  <c:v>51732</c:v>
                </c:pt>
                <c:pt idx="20262">
                  <c:v>51358</c:v>
                </c:pt>
                <c:pt idx="20263">
                  <c:v>50984</c:v>
                </c:pt>
                <c:pt idx="20264">
                  <c:v>50609</c:v>
                </c:pt>
                <c:pt idx="20265">
                  <c:v>50235</c:v>
                </c:pt>
                <c:pt idx="20266">
                  <c:v>49486</c:v>
                </c:pt>
                <c:pt idx="20267">
                  <c:v>49112</c:v>
                </c:pt>
                <c:pt idx="20268">
                  <c:v>51907</c:v>
                </c:pt>
                <c:pt idx="20269">
                  <c:v>51532</c:v>
                </c:pt>
                <c:pt idx="20270">
                  <c:v>51158</c:v>
                </c:pt>
                <c:pt idx="20271">
                  <c:v>50783</c:v>
                </c:pt>
                <c:pt idx="20272">
                  <c:v>50409</c:v>
                </c:pt>
                <c:pt idx="20273">
                  <c:v>50035</c:v>
                </c:pt>
                <c:pt idx="20274">
                  <c:v>49660</c:v>
                </c:pt>
                <c:pt idx="20275">
                  <c:v>49286</c:v>
                </c:pt>
                <c:pt idx="20276">
                  <c:v>48911</c:v>
                </c:pt>
                <c:pt idx="20277">
                  <c:v>48537</c:v>
                </c:pt>
                <c:pt idx="20278">
                  <c:v>48163</c:v>
                </c:pt>
                <c:pt idx="20279">
                  <c:v>47788</c:v>
                </c:pt>
                <c:pt idx="20280">
                  <c:v>47414</c:v>
                </c:pt>
                <c:pt idx="20281">
                  <c:v>47039</c:v>
                </c:pt>
                <c:pt idx="20282">
                  <c:v>50583</c:v>
                </c:pt>
                <c:pt idx="20283">
                  <c:v>50209</c:v>
                </c:pt>
                <c:pt idx="20284">
                  <c:v>49835</c:v>
                </c:pt>
                <c:pt idx="20285">
                  <c:v>49460</c:v>
                </c:pt>
                <c:pt idx="20286">
                  <c:v>49086</c:v>
                </c:pt>
                <c:pt idx="20287">
                  <c:v>48711</c:v>
                </c:pt>
                <c:pt idx="20288">
                  <c:v>48337</c:v>
                </c:pt>
                <c:pt idx="20289">
                  <c:v>47963</c:v>
                </c:pt>
                <c:pt idx="20290">
                  <c:v>47588</c:v>
                </c:pt>
                <c:pt idx="20291">
                  <c:v>47214</c:v>
                </c:pt>
                <c:pt idx="20292">
                  <c:v>46839</c:v>
                </c:pt>
                <c:pt idx="20293">
                  <c:v>46465</c:v>
                </c:pt>
                <c:pt idx="20294">
                  <c:v>46091</c:v>
                </c:pt>
                <c:pt idx="20295">
                  <c:v>45716</c:v>
                </c:pt>
                <c:pt idx="20296">
                  <c:v>49260</c:v>
                </c:pt>
                <c:pt idx="20297">
                  <c:v>48886</c:v>
                </c:pt>
                <c:pt idx="20298">
                  <c:v>48511</c:v>
                </c:pt>
                <c:pt idx="20299">
                  <c:v>48137</c:v>
                </c:pt>
                <c:pt idx="20300">
                  <c:v>47762</c:v>
                </c:pt>
                <c:pt idx="20301">
                  <c:v>47388</c:v>
                </c:pt>
                <c:pt idx="20302">
                  <c:v>47014</c:v>
                </c:pt>
                <c:pt idx="20303">
                  <c:v>46639</c:v>
                </c:pt>
                <c:pt idx="20304">
                  <c:v>46265</c:v>
                </c:pt>
                <c:pt idx="20305">
                  <c:v>45890</c:v>
                </c:pt>
                <c:pt idx="20306">
                  <c:v>45516</c:v>
                </c:pt>
                <c:pt idx="20307">
                  <c:v>45142</c:v>
                </c:pt>
                <c:pt idx="20308">
                  <c:v>44767</c:v>
                </c:pt>
                <c:pt idx="20309">
                  <c:v>44393</c:v>
                </c:pt>
                <c:pt idx="20310">
                  <c:v>44018</c:v>
                </c:pt>
                <c:pt idx="20311">
                  <c:v>43644</c:v>
                </c:pt>
                <c:pt idx="20312">
                  <c:v>48311</c:v>
                </c:pt>
                <c:pt idx="20313">
                  <c:v>47937</c:v>
                </c:pt>
                <c:pt idx="20314">
                  <c:v>47362</c:v>
                </c:pt>
                <c:pt idx="20315">
                  <c:v>46988</c:v>
                </c:pt>
                <c:pt idx="20316">
                  <c:v>54198</c:v>
                </c:pt>
                <c:pt idx="20317">
                  <c:v>53771</c:v>
                </c:pt>
                <c:pt idx="20318">
                  <c:v>53344</c:v>
                </c:pt>
                <c:pt idx="20319">
                  <c:v>52917</c:v>
                </c:pt>
                <c:pt idx="20320">
                  <c:v>52489</c:v>
                </c:pt>
                <c:pt idx="20321">
                  <c:v>52062</c:v>
                </c:pt>
                <c:pt idx="20322">
                  <c:v>51208</c:v>
                </c:pt>
                <c:pt idx="20323">
                  <c:v>50781</c:v>
                </c:pt>
                <c:pt idx="20324">
                  <c:v>54124</c:v>
                </c:pt>
                <c:pt idx="20325">
                  <c:v>53697</c:v>
                </c:pt>
                <c:pt idx="20326">
                  <c:v>53269</c:v>
                </c:pt>
                <c:pt idx="20327">
                  <c:v>52842</c:v>
                </c:pt>
                <c:pt idx="20328">
                  <c:v>52415</c:v>
                </c:pt>
                <c:pt idx="20329">
                  <c:v>51988</c:v>
                </c:pt>
                <c:pt idx="20330">
                  <c:v>51561</c:v>
                </c:pt>
                <c:pt idx="20331">
                  <c:v>51134</c:v>
                </c:pt>
                <c:pt idx="20332">
                  <c:v>50707</c:v>
                </c:pt>
                <c:pt idx="20333">
                  <c:v>50280</c:v>
                </c:pt>
                <c:pt idx="20334">
                  <c:v>49853</c:v>
                </c:pt>
                <c:pt idx="20335">
                  <c:v>49426</c:v>
                </c:pt>
                <c:pt idx="20336">
                  <c:v>48999</c:v>
                </c:pt>
                <c:pt idx="20337">
                  <c:v>48572</c:v>
                </c:pt>
                <c:pt idx="20338">
                  <c:v>52768</c:v>
                </c:pt>
                <c:pt idx="20339">
                  <c:v>52341</c:v>
                </c:pt>
                <c:pt idx="20340">
                  <c:v>51914</c:v>
                </c:pt>
                <c:pt idx="20341">
                  <c:v>51487</c:v>
                </c:pt>
                <c:pt idx="20342">
                  <c:v>51060</c:v>
                </c:pt>
                <c:pt idx="20343">
                  <c:v>50633</c:v>
                </c:pt>
                <c:pt idx="20344">
                  <c:v>50206</c:v>
                </c:pt>
                <c:pt idx="20345">
                  <c:v>49779</c:v>
                </c:pt>
                <c:pt idx="20346">
                  <c:v>49352</c:v>
                </c:pt>
                <c:pt idx="20347">
                  <c:v>48925</c:v>
                </c:pt>
                <c:pt idx="20348">
                  <c:v>48497</c:v>
                </c:pt>
                <c:pt idx="20349">
                  <c:v>48070</c:v>
                </c:pt>
                <c:pt idx="20350">
                  <c:v>47643</c:v>
                </c:pt>
                <c:pt idx="20351">
                  <c:v>47216</c:v>
                </c:pt>
                <c:pt idx="20352">
                  <c:v>51413</c:v>
                </c:pt>
                <c:pt idx="20353">
                  <c:v>50986</c:v>
                </c:pt>
                <c:pt idx="20354">
                  <c:v>50559</c:v>
                </c:pt>
                <c:pt idx="20355">
                  <c:v>50132</c:v>
                </c:pt>
                <c:pt idx="20356">
                  <c:v>49705</c:v>
                </c:pt>
                <c:pt idx="20357">
                  <c:v>49277</c:v>
                </c:pt>
                <c:pt idx="20358">
                  <c:v>48850</c:v>
                </c:pt>
                <c:pt idx="20359">
                  <c:v>48423</c:v>
                </c:pt>
                <c:pt idx="20360">
                  <c:v>47996</c:v>
                </c:pt>
                <c:pt idx="20361">
                  <c:v>47569</c:v>
                </c:pt>
                <c:pt idx="20362">
                  <c:v>47142</c:v>
                </c:pt>
                <c:pt idx="20363">
                  <c:v>46715</c:v>
                </c:pt>
                <c:pt idx="20364">
                  <c:v>46288</c:v>
                </c:pt>
                <c:pt idx="20365">
                  <c:v>45861</c:v>
                </c:pt>
                <c:pt idx="20366">
                  <c:v>45434</c:v>
                </c:pt>
                <c:pt idx="20367">
                  <c:v>45007</c:v>
                </c:pt>
                <c:pt idx="20368">
                  <c:v>50485</c:v>
                </c:pt>
                <c:pt idx="20369">
                  <c:v>50057</c:v>
                </c:pt>
                <c:pt idx="20370">
                  <c:v>49556</c:v>
                </c:pt>
                <c:pt idx="20371">
                  <c:v>49129</c:v>
                </c:pt>
                <c:pt idx="20372">
                  <c:v>53358</c:v>
                </c:pt>
                <c:pt idx="20373">
                  <c:v>52916</c:v>
                </c:pt>
                <c:pt idx="20374">
                  <c:v>52474</c:v>
                </c:pt>
                <c:pt idx="20375">
                  <c:v>52032</c:v>
                </c:pt>
                <c:pt idx="20376">
                  <c:v>51591</c:v>
                </c:pt>
                <c:pt idx="20377">
                  <c:v>51149</c:v>
                </c:pt>
                <c:pt idx="20378">
                  <c:v>50265</c:v>
                </c:pt>
                <c:pt idx="20379">
                  <c:v>49823</c:v>
                </c:pt>
                <c:pt idx="20380">
                  <c:v>53361</c:v>
                </c:pt>
                <c:pt idx="20381">
                  <c:v>52919</c:v>
                </c:pt>
                <c:pt idx="20382">
                  <c:v>52477</c:v>
                </c:pt>
                <c:pt idx="20383">
                  <c:v>52036</c:v>
                </c:pt>
                <c:pt idx="20384">
                  <c:v>51594</c:v>
                </c:pt>
                <c:pt idx="20385">
                  <c:v>51152</c:v>
                </c:pt>
                <c:pt idx="20386">
                  <c:v>50710</c:v>
                </c:pt>
                <c:pt idx="20387">
                  <c:v>50268</c:v>
                </c:pt>
                <c:pt idx="20388">
                  <c:v>49826</c:v>
                </c:pt>
                <c:pt idx="20389">
                  <c:v>49384</c:v>
                </c:pt>
                <c:pt idx="20390">
                  <c:v>48942</c:v>
                </c:pt>
                <c:pt idx="20391">
                  <c:v>48501</c:v>
                </c:pt>
                <c:pt idx="20392">
                  <c:v>48059</c:v>
                </c:pt>
                <c:pt idx="20393">
                  <c:v>47617</c:v>
                </c:pt>
                <c:pt idx="20394">
                  <c:v>52039</c:v>
                </c:pt>
                <c:pt idx="20395">
                  <c:v>51597</c:v>
                </c:pt>
                <c:pt idx="20396">
                  <c:v>51155</c:v>
                </c:pt>
                <c:pt idx="20397">
                  <c:v>50713</c:v>
                </c:pt>
                <c:pt idx="20398">
                  <c:v>50271</c:v>
                </c:pt>
                <c:pt idx="20399">
                  <c:v>49829</c:v>
                </c:pt>
                <c:pt idx="20400">
                  <c:v>49388</c:v>
                </c:pt>
                <c:pt idx="20401">
                  <c:v>48946</c:v>
                </c:pt>
                <c:pt idx="20402">
                  <c:v>48504</c:v>
                </c:pt>
                <c:pt idx="20403">
                  <c:v>48062</c:v>
                </c:pt>
                <c:pt idx="20404">
                  <c:v>47620</c:v>
                </c:pt>
                <c:pt idx="20405">
                  <c:v>47178</c:v>
                </c:pt>
                <c:pt idx="20406">
                  <c:v>46736</c:v>
                </c:pt>
                <c:pt idx="20407">
                  <c:v>46294</c:v>
                </c:pt>
                <c:pt idx="20408">
                  <c:v>50716</c:v>
                </c:pt>
                <c:pt idx="20409">
                  <c:v>50274</c:v>
                </c:pt>
                <c:pt idx="20410">
                  <c:v>49833</c:v>
                </c:pt>
                <c:pt idx="20411">
                  <c:v>49391</c:v>
                </c:pt>
                <c:pt idx="20412">
                  <c:v>48949</c:v>
                </c:pt>
                <c:pt idx="20413">
                  <c:v>48507</c:v>
                </c:pt>
                <c:pt idx="20414">
                  <c:v>48065</c:v>
                </c:pt>
                <c:pt idx="20415">
                  <c:v>47623</c:v>
                </c:pt>
                <c:pt idx="20416">
                  <c:v>47181</c:v>
                </c:pt>
                <c:pt idx="20417">
                  <c:v>46739</c:v>
                </c:pt>
                <c:pt idx="20418">
                  <c:v>46298</c:v>
                </c:pt>
                <c:pt idx="20419">
                  <c:v>45856</c:v>
                </c:pt>
                <c:pt idx="20420">
                  <c:v>45414</c:v>
                </c:pt>
                <c:pt idx="20421">
                  <c:v>44972</c:v>
                </c:pt>
                <c:pt idx="20422">
                  <c:v>44530</c:v>
                </c:pt>
                <c:pt idx="20423">
                  <c:v>44088</c:v>
                </c:pt>
                <c:pt idx="20424">
                  <c:v>49836</c:v>
                </c:pt>
                <c:pt idx="20425">
                  <c:v>49394</c:v>
                </c:pt>
                <c:pt idx="20426">
                  <c:v>48955</c:v>
                </c:pt>
                <c:pt idx="20427">
                  <c:v>48513</c:v>
                </c:pt>
                <c:pt idx="20428">
                  <c:v>51897</c:v>
                </c:pt>
                <c:pt idx="20429">
                  <c:v>51464</c:v>
                </c:pt>
                <c:pt idx="20430">
                  <c:v>51030</c:v>
                </c:pt>
                <c:pt idx="20431">
                  <c:v>50596</c:v>
                </c:pt>
                <c:pt idx="20432">
                  <c:v>50162</c:v>
                </c:pt>
                <c:pt idx="20433">
                  <c:v>49728</c:v>
                </c:pt>
                <c:pt idx="20434">
                  <c:v>48861</c:v>
                </c:pt>
                <c:pt idx="20435">
                  <c:v>48427</c:v>
                </c:pt>
                <c:pt idx="20436">
                  <c:v>51915</c:v>
                </c:pt>
                <c:pt idx="20437">
                  <c:v>51481</c:v>
                </c:pt>
                <c:pt idx="20438">
                  <c:v>51047</c:v>
                </c:pt>
                <c:pt idx="20439">
                  <c:v>50613</c:v>
                </c:pt>
                <c:pt idx="20440">
                  <c:v>50180</c:v>
                </c:pt>
                <c:pt idx="20441">
                  <c:v>49746</c:v>
                </c:pt>
                <c:pt idx="20442">
                  <c:v>49312</c:v>
                </c:pt>
                <c:pt idx="20443">
                  <c:v>48878</c:v>
                </c:pt>
                <c:pt idx="20444">
                  <c:v>48444</c:v>
                </c:pt>
                <c:pt idx="20445">
                  <c:v>48010</c:v>
                </c:pt>
                <c:pt idx="20446">
                  <c:v>47577</c:v>
                </c:pt>
                <c:pt idx="20447">
                  <c:v>47143</c:v>
                </c:pt>
                <c:pt idx="20448">
                  <c:v>46709</c:v>
                </c:pt>
                <c:pt idx="20449">
                  <c:v>46275</c:v>
                </c:pt>
                <c:pt idx="20450">
                  <c:v>50631</c:v>
                </c:pt>
                <c:pt idx="20451">
                  <c:v>50197</c:v>
                </c:pt>
                <c:pt idx="20452">
                  <c:v>49763</c:v>
                </c:pt>
                <c:pt idx="20453">
                  <c:v>49329</c:v>
                </c:pt>
                <c:pt idx="20454">
                  <c:v>48896</c:v>
                </c:pt>
                <c:pt idx="20455">
                  <c:v>48462</c:v>
                </c:pt>
                <c:pt idx="20456">
                  <c:v>48028</c:v>
                </c:pt>
                <c:pt idx="20457">
                  <c:v>47594</c:v>
                </c:pt>
                <c:pt idx="20458">
                  <c:v>47160</c:v>
                </c:pt>
                <c:pt idx="20459">
                  <c:v>46727</c:v>
                </c:pt>
                <c:pt idx="20460">
                  <c:v>46293</c:v>
                </c:pt>
                <c:pt idx="20461">
                  <c:v>45859</c:v>
                </c:pt>
                <c:pt idx="20462">
                  <c:v>45425</c:v>
                </c:pt>
                <c:pt idx="20463">
                  <c:v>44991</c:v>
                </c:pt>
                <c:pt idx="20464">
                  <c:v>49347</c:v>
                </c:pt>
                <c:pt idx="20465">
                  <c:v>48913</c:v>
                </c:pt>
                <c:pt idx="20466">
                  <c:v>48479</c:v>
                </c:pt>
                <c:pt idx="20467">
                  <c:v>48045</c:v>
                </c:pt>
                <c:pt idx="20468">
                  <c:v>47612</c:v>
                </c:pt>
                <c:pt idx="20469">
                  <c:v>47178</c:v>
                </c:pt>
                <c:pt idx="20470">
                  <c:v>46744</c:v>
                </c:pt>
                <c:pt idx="20471">
                  <c:v>46310</c:v>
                </c:pt>
                <c:pt idx="20472">
                  <c:v>45876</c:v>
                </c:pt>
                <c:pt idx="20473">
                  <c:v>45443</c:v>
                </c:pt>
                <c:pt idx="20474">
                  <c:v>45009</c:v>
                </c:pt>
                <c:pt idx="20475">
                  <c:v>44575</c:v>
                </c:pt>
                <c:pt idx="20476">
                  <c:v>44141</c:v>
                </c:pt>
                <c:pt idx="20477">
                  <c:v>43707</c:v>
                </c:pt>
                <c:pt idx="20478">
                  <c:v>43273</c:v>
                </c:pt>
                <c:pt idx="20479">
                  <c:v>42840</c:v>
                </c:pt>
                <c:pt idx="20480">
                  <c:v>48497</c:v>
                </c:pt>
                <c:pt idx="20481">
                  <c:v>48063</c:v>
                </c:pt>
                <c:pt idx="20482">
                  <c:v>47647</c:v>
                </c:pt>
                <c:pt idx="20483">
                  <c:v>47213</c:v>
                </c:pt>
                <c:pt idx="20484">
                  <c:v>47859</c:v>
                </c:pt>
                <c:pt idx="20485">
                  <c:v>47465</c:v>
                </c:pt>
                <c:pt idx="20486">
                  <c:v>47070</c:v>
                </c:pt>
                <c:pt idx="20487">
                  <c:v>46675</c:v>
                </c:pt>
                <c:pt idx="20488">
                  <c:v>46281</c:v>
                </c:pt>
                <c:pt idx="20489">
                  <c:v>45886</c:v>
                </c:pt>
                <c:pt idx="20490">
                  <c:v>45097</c:v>
                </c:pt>
                <c:pt idx="20491">
                  <c:v>44702</c:v>
                </c:pt>
                <c:pt idx="20492">
                  <c:v>47856</c:v>
                </c:pt>
                <c:pt idx="20493">
                  <c:v>47462</c:v>
                </c:pt>
                <c:pt idx="20494">
                  <c:v>47067</c:v>
                </c:pt>
                <c:pt idx="20495">
                  <c:v>46672</c:v>
                </c:pt>
                <c:pt idx="20496">
                  <c:v>46278</c:v>
                </c:pt>
                <c:pt idx="20497">
                  <c:v>45883</c:v>
                </c:pt>
                <c:pt idx="20498">
                  <c:v>45488</c:v>
                </c:pt>
                <c:pt idx="20499">
                  <c:v>45094</c:v>
                </c:pt>
                <c:pt idx="20500">
                  <c:v>44699</c:v>
                </c:pt>
                <c:pt idx="20501">
                  <c:v>44304</c:v>
                </c:pt>
                <c:pt idx="20502">
                  <c:v>43910</c:v>
                </c:pt>
                <c:pt idx="20503">
                  <c:v>43515</c:v>
                </c:pt>
                <c:pt idx="20504">
                  <c:v>43120</c:v>
                </c:pt>
                <c:pt idx="20505">
                  <c:v>42726</c:v>
                </c:pt>
                <c:pt idx="20506">
                  <c:v>46669</c:v>
                </c:pt>
                <c:pt idx="20507">
                  <c:v>46274</c:v>
                </c:pt>
                <c:pt idx="20508">
                  <c:v>45880</c:v>
                </c:pt>
                <c:pt idx="20509">
                  <c:v>45485</c:v>
                </c:pt>
                <c:pt idx="20510">
                  <c:v>45090</c:v>
                </c:pt>
                <c:pt idx="20511">
                  <c:v>44696</c:v>
                </c:pt>
                <c:pt idx="20512">
                  <c:v>44301</c:v>
                </c:pt>
                <c:pt idx="20513">
                  <c:v>43906</c:v>
                </c:pt>
                <c:pt idx="20514">
                  <c:v>43512</c:v>
                </c:pt>
                <c:pt idx="20515">
                  <c:v>43117</c:v>
                </c:pt>
                <c:pt idx="20516">
                  <c:v>42723</c:v>
                </c:pt>
                <c:pt idx="20517">
                  <c:v>42328</c:v>
                </c:pt>
                <c:pt idx="20518">
                  <c:v>41933</c:v>
                </c:pt>
                <c:pt idx="20519">
                  <c:v>41539</c:v>
                </c:pt>
                <c:pt idx="20520">
                  <c:v>45482</c:v>
                </c:pt>
                <c:pt idx="20521">
                  <c:v>45087</c:v>
                </c:pt>
                <c:pt idx="20522">
                  <c:v>44693</c:v>
                </c:pt>
                <c:pt idx="20523">
                  <c:v>44298</c:v>
                </c:pt>
                <c:pt idx="20524">
                  <c:v>43903</c:v>
                </c:pt>
                <c:pt idx="20525">
                  <c:v>43509</c:v>
                </c:pt>
                <c:pt idx="20526">
                  <c:v>43114</c:v>
                </c:pt>
                <c:pt idx="20527">
                  <c:v>42719</c:v>
                </c:pt>
                <c:pt idx="20528">
                  <c:v>42325</c:v>
                </c:pt>
                <c:pt idx="20529">
                  <c:v>41930</c:v>
                </c:pt>
                <c:pt idx="20530">
                  <c:v>41535</c:v>
                </c:pt>
                <c:pt idx="20531">
                  <c:v>41141</c:v>
                </c:pt>
                <c:pt idx="20532">
                  <c:v>40746</c:v>
                </c:pt>
                <c:pt idx="20533">
                  <c:v>40351</c:v>
                </c:pt>
                <c:pt idx="20534">
                  <c:v>39957</c:v>
                </c:pt>
                <c:pt idx="20535">
                  <c:v>39562</c:v>
                </c:pt>
                <c:pt idx="20536">
                  <c:v>44690</c:v>
                </c:pt>
                <c:pt idx="20537">
                  <c:v>44295</c:v>
                </c:pt>
                <c:pt idx="20538">
                  <c:v>43897</c:v>
                </c:pt>
                <c:pt idx="20539">
                  <c:v>43503</c:v>
                </c:pt>
                <c:pt idx="20540">
                  <c:v>54992</c:v>
                </c:pt>
                <c:pt idx="20541">
                  <c:v>54027</c:v>
                </c:pt>
                <c:pt idx="20542">
                  <c:v>53657</c:v>
                </c:pt>
                <c:pt idx="20543">
                  <c:v>52692</c:v>
                </c:pt>
                <c:pt idx="20544">
                  <c:v>52323</c:v>
                </c:pt>
                <c:pt idx="20545">
                  <c:v>51953</c:v>
                </c:pt>
                <c:pt idx="20546">
                  <c:v>51358</c:v>
                </c:pt>
                <c:pt idx="20547">
                  <c:v>50988</c:v>
                </c:pt>
                <c:pt idx="20548">
                  <c:v>50618</c:v>
                </c:pt>
                <c:pt idx="20549">
                  <c:v>50393</c:v>
                </c:pt>
                <c:pt idx="20550">
                  <c:v>50023</c:v>
                </c:pt>
                <c:pt idx="20551">
                  <c:v>49653</c:v>
                </c:pt>
                <c:pt idx="20552">
                  <c:v>49058</c:v>
                </c:pt>
                <c:pt idx="20553">
                  <c:v>48093</c:v>
                </c:pt>
                <c:pt idx="20554">
                  <c:v>47723</c:v>
                </c:pt>
                <c:pt idx="20555">
                  <c:v>47354</c:v>
                </c:pt>
                <c:pt idx="20556">
                  <c:v>46759</c:v>
                </c:pt>
                <c:pt idx="20557">
                  <c:v>46389</c:v>
                </c:pt>
                <c:pt idx="20558">
                  <c:v>46019</c:v>
                </c:pt>
                <c:pt idx="20559">
                  <c:v>45424</c:v>
                </c:pt>
                <c:pt idx="20560">
                  <c:v>45054</c:v>
                </c:pt>
                <c:pt idx="20561">
                  <c:v>43124</c:v>
                </c:pt>
                <c:pt idx="20562">
                  <c:v>42755</c:v>
                </c:pt>
                <c:pt idx="20563">
                  <c:v>42385</c:v>
                </c:pt>
                <c:pt idx="20564">
                  <c:v>41790</c:v>
                </c:pt>
                <c:pt idx="20565">
                  <c:v>41420</c:v>
                </c:pt>
                <c:pt idx="20566">
                  <c:v>40455</c:v>
                </c:pt>
                <c:pt idx="20567">
                  <c:v>40085</c:v>
                </c:pt>
                <c:pt idx="20568">
                  <c:v>39120</c:v>
                </c:pt>
                <c:pt idx="20569">
                  <c:v>38751</c:v>
                </c:pt>
                <c:pt idx="20570">
                  <c:v>36081</c:v>
                </c:pt>
                <c:pt idx="20571">
                  <c:v>33782</c:v>
                </c:pt>
                <c:pt idx="20572">
                  <c:v>57243</c:v>
                </c:pt>
                <c:pt idx="20573">
                  <c:v>56288</c:v>
                </c:pt>
                <c:pt idx="20574">
                  <c:v>55875</c:v>
                </c:pt>
                <c:pt idx="20575">
                  <c:v>54921</c:v>
                </c:pt>
                <c:pt idx="20576">
                  <c:v>54507</c:v>
                </c:pt>
                <c:pt idx="20577">
                  <c:v>54094</c:v>
                </c:pt>
                <c:pt idx="20578">
                  <c:v>53553</c:v>
                </c:pt>
                <c:pt idx="20579">
                  <c:v>53140</c:v>
                </c:pt>
                <c:pt idx="20580">
                  <c:v>52727</c:v>
                </c:pt>
                <c:pt idx="20581">
                  <c:v>52599</c:v>
                </c:pt>
                <c:pt idx="20582">
                  <c:v>52185</c:v>
                </c:pt>
                <c:pt idx="20583">
                  <c:v>51772</c:v>
                </c:pt>
                <c:pt idx="20584">
                  <c:v>51231</c:v>
                </c:pt>
                <c:pt idx="20585">
                  <c:v>50277</c:v>
                </c:pt>
                <c:pt idx="20586">
                  <c:v>49863</c:v>
                </c:pt>
                <c:pt idx="20587">
                  <c:v>49450</c:v>
                </c:pt>
                <c:pt idx="20588">
                  <c:v>48909</c:v>
                </c:pt>
                <c:pt idx="20589">
                  <c:v>48496</c:v>
                </c:pt>
                <c:pt idx="20590">
                  <c:v>48083</c:v>
                </c:pt>
                <c:pt idx="20591">
                  <c:v>47541</c:v>
                </c:pt>
                <c:pt idx="20592">
                  <c:v>47128</c:v>
                </c:pt>
                <c:pt idx="20593">
                  <c:v>45219</c:v>
                </c:pt>
                <c:pt idx="20594">
                  <c:v>44806</c:v>
                </c:pt>
                <c:pt idx="20595">
                  <c:v>44393</c:v>
                </c:pt>
                <c:pt idx="20596">
                  <c:v>43852</c:v>
                </c:pt>
                <c:pt idx="20597">
                  <c:v>43439</c:v>
                </c:pt>
                <c:pt idx="20598">
                  <c:v>42484</c:v>
                </c:pt>
                <c:pt idx="20599">
                  <c:v>42071</c:v>
                </c:pt>
                <c:pt idx="20600">
                  <c:v>41117</c:v>
                </c:pt>
                <c:pt idx="20601">
                  <c:v>40703</c:v>
                </c:pt>
                <c:pt idx="20602">
                  <c:v>37968</c:v>
                </c:pt>
                <c:pt idx="20603">
                  <c:v>35646</c:v>
                </c:pt>
                <c:pt idx="20604">
                  <c:v>56452</c:v>
                </c:pt>
                <c:pt idx="20605">
                  <c:v>55550</c:v>
                </c:pt>
                <c:pt idx="20606">
                  <c:v>55120</c:v>
                </c:pt>
                <c:pt idx="20607">
                  <c:v>54219</c:v>
                </c:pt>
                <c:pt idx="20608">
                  <c:v>53789</c:v>
                </c:pt>
                <c:pt idx="20609">
                  <c:v>53359</c:v>
                </c:pt>
                <c:pt idx="20610">
                  <c:v>52887</c:v>
                </c:pt>
                <c:pt idx="20611">
                  <c:v>52457</c:v>
                </c:pt>
                <c:pt idx="20612">
                  <c:v>52027</c:v>
                </c:pt>
                <c:pt idx="20613">
                  <c:v>51986</c:v>
                </c:pt>
                <c:pt idx="20614">
                  <c:v>51556</c:v>
                </c:pt>
                <c:pt idx="20615">
                  <c:v>51126</c:v>
                </c:pt>
                <c:pt idx="20616">
                  <c:v>50654</c:v>
                </c:pt>
                <c:pt idx="20617">
                  <c:v>49752</c:v>
                </c:pt>
                <c:pt idx="20618">
                  <c:v>49323</c:v>
                </c:pt>
                <c:pt idx="20619">
                  <c:v>48893</c:v>
                </c:pt>
                <c:pt idx="20620">
                  <c:v>48421</c:v>
                </c:pt>
                <c:pt idx="20621">
                  <c:v>47991</c:v>
                </c:pt>
                <c:pt idx="20622">
                  <c:v>47561</c:v>
                </c:pt>
                <c:pt idx="20623">
                  <c:v>47089</c:v>
                </c:pt>
                <c:pt idx="20624">
                  <c:v>46659</c:v>
                </c:pt>
                <c:pt idx="20625">
                  <c:v>44856</c:v>
                </c:pt>
                <c:pt idx="20626">
                  <c:v>44426</c:v>
                </c:pt>
                <c:pt idx="20627">
                  <c:v>43996</c:v>
                </c:pt>
                <c:pt idx="20628">
                  <c:v>43525</c:v>
                </c:pt>
                <c:pt idx="20629">
                  <c:v>43095</c:v>
                </c:pt>
                <c:pt idx="20630">
                  <c:v>42193</c:v>
                </c:pt>
                <c:pt idx="20631">
                  <c:v>41763</c:v>
                </c:pt>
                <c:pt idx="20632">
                  <c:v>40862</c:v>
                </c:pt>
                <c:pt idx="20633">
                  <c:v>40432</c:v>
                </c:pt>
                <c:pt idx="20634">
                  <c:v>37769</c:v>
                </c:pt>
                <c:pt idx="20635">
                  <c:v>35535</c:v>
                </c:pt>
                <c:pt idx="20636">
                  <c:v>55004</c:v>
                </c:pt>
                <c:pt idx="20637">
                  <c:v>54140</c:v>
                </c:pt>
                <c:pt idx="20638">
                  <c:v>53713</c:v>
                </c:pt>
                <c:pt idx="20639">
                  <c:v>52848</c:v>
                </c:pt>
                <c:pt idx="20640">
                  <c:v>52421</c:v>
                </c:pt>
                <c:pt idx="20641">
                  <c:v>51995</c:v>
                </c:pt>
                <c:pt idx="20642">
                  <c:v>51557</c:v>
                </c:pt>
                <c:pt idx="20643">
                  <c:v>51130</c:v>
                </c:pt>
                <c:pt idx="20644">
                  <c:v>50703</c:v>
                </c:pt>
                <c:pt idx="20645">
                  <c:v>50692</c:v>
                </c:pt>
                <c:pt idx="20646">
                  <c:v>50265</c:v>
                </c:pt>
                <c:pt idx="20647">
                  <c:v>49839</c:v>
                </c:pt>
                <c:pt idx="20648">
                  <c:v>49401</c:v>
                </c:pt>
                <c:pt idx="20649">
                  <c:v>48536</c:v>
                </c:pt>
                <c:pt idx="20650">
                  <c:v>48109</c:v>
                </c:pt>
                <c:pt idx="20651">
                  <c:v>47682</c:v>
                </c:pt>
                <c:pt idx="20652">
                  <c:v>47245</c:v>
                </c:pt>
                <c:pt idx="20653">
                  <c:v>46818</c:v>
                </c:pt>
                <c:pt idx="20654">
                  <c:v>46391</c:v>
                </c:pt>
                <c:pt idx="20655">
                  <c:v>45953</c:v>
                </c:pt>
                <c:pt idx="20656">
                  <c:v>45526</c:v>
                </c:pt>
                <c:pt idx="20657">
                  <c:v>43797</c:v>
                </c:pt>
                <c:pt idx="20658">
                  <c:v>43370</c:v>
                </c:pt>
                <c:pt idx="20659">
                  <c:v>42943</c:v>
                </c:pt>
                <c:pt idx="20660">
                  <c:v>42506</c:v>
                </c:pt>
                <c:pt idx="20661">
                  <c:v>42079</c:v>
                </c:pt>
                <c:pt idx="20662">
                  <c:v>41214</c:v>
                </c:pt>
                <c:pt idx="20663">
                  <c:v>40787</c:v>
                </c:pt>
                <c:pt idx="20664">
                  <c:v>39923</c:v>
                </c:pt>
                <c:pt idx="20665">
                  <c:v>39496</c:v>
                </c:pt>
                <c:pt idx="20666">
                  <c:v>36913</c:v>
                </c:pt>
                <c:pt idx="20667">
                  <c:v>34757</c:v>
                </c:pt>
                <c:pt idx="20668">
                  <c:v>50897</c:v>
                </c:pt>
                <c:pt idx="20669">
                  <c:v>50104</c:v>
                </c:pt>
                <c:pt idx="20670">
                  <c:v>49705</c:v>
                </c:pt>
                <c:pt idx="20671">
                  <c:v>48912</c:v>
                </c:pt>
                <c:pt idx="20672">
                  <c:v>48513</c:v>
                </c:pt>
                <c:pt idx="20673">
                  <c:v>48114</c:v>
                </c:pt>
                <c:pt idx="20674">
                  <c:v>47720</c:v>
                </c:pt>
                <c:pt idx="20675">
                  <c:v>47321</c:v>
                </c:pt>
                <c:pt idx="20676">
                  <c:v>46922</c:v>
                </c:pt>
                <c:pt idx="20677">
                  <c:v>46927</c:v>
                </c:pt>
                <c:pt idx="20678">
                  <c:v>46528</c:v>
                </c:pt>
                <c:pt idx="20679">
                  <c:v>46129</c:v>
                </c:pt>
                <c:pt idx="20680">
                  <c:v>45735</c:v>
                </c:pt>
                <c:pt idx="20681">
                  <c:v>44942</c:v>
                </c:pt>
                <c:pt idx="20682">
                  <c:v>44543</c:v>
                </c:pt>
                <c:pt idx="20683">
                  <c:v>44144</c:v>
                </c:pt>
                <c:pt idx="20684">
                  <c:v>43750</c:v>
                </c:pt>
                <c:pt idx="20685">
                  <c:v>43351</c:v>
                </c:pt>
                <c:pt idx="20686">
                  <c:v>42952</c:v>
                </c:pt>
                <c:pt idx="20687">
                  <c:v>42558</c:v>
                </c:pt>
                <c:pt idx="20688">
                  <c:v>42159</c:v>
                </c:pt>
                <c:pt idx="20689">
                  <c:v>40573</c:v>
                </c:pt>
                <c:pt idx="20690">
                  <c:v>40174</c:v>
                </c:pt>
                <c:pt idx="20691">
                  <c:v>39775</c:v>
                </c:pt>
                <c:pt idx="20692">
                  <c:v>39381</c:v>
                </c:pt>
                <c:pt idx="20693">
                  <c:v>38982</c:v>
                </c:pt>
                <c:pt idx="20694">
                  <c:v>38189</c:v>
                </c:pt>
                <c:pt idx="20695">
                  <c:v>37790</c:v>
                </c:pt>
                <c:pt idx="20696">
                  <c:v>36997</c:v>
                </c:pt>
                <c:pt idx="20697">
                  <c:v>36598</c:v>
                </c:pt>
                <c:pt idx="20698">
                  <c:v>34214</c:v>
                </c:pt>
                <c:pt idx="20699">
                  <c:v>32229</c:v>
                </c:pt>
                <c:pt idx="20700">
                  <c:v>55000</c:v>
                </c:pt>
                <c:pt idx="20701">
                  <c:v>53665</c:v>
                </c:pt>
                <c:pt idx="20702">
                  <c:v>53295</c:v>
                </c:pt>
                <c:pt idx="20703">
                  <c:v>52330</c:v>
                </c:pt>
                <c:pt idx="20704">
                  <c:v>51961</c:v>
                </c:pt>
                <c:pt idx="20705">
                  <c:v>50996</c:v>
                </c:pt>
                <c:pt idx="20706">
                  <c:v>50626</c:v>
                </c:pt>
                <c:pt idx="20707">
                  <c:v>49661</c:v>
                </c:pt>
                <c:pt idx="20708">
                  <c:v>49291</c:v>
                </c:pt>
                <c:pt idx="20709">
                  <c:v>48326</c:v>
                </c:pt>
                <c:pt idx="20710">
                  <c:v>47956</c:v>
                </c:pt>
                <c:pt idx="20711">
                  <c:v>46991</c:v>
                </c:pt>
                <c:pt idx="20712">
                  <c:v>46622</c:v>
                </c:pt>
                <c:pt idx="20713">
                  <c:v>45657</c:v>
                </c:pt>
                <c:pt idx="20714">
                  <c:v>45287</c:v>
                </c:pt>
                <c:pt idx="20715">
                  <c:v>44322</c:v>
                </c:pt>
                <c:pt idx="20716">
                  <c:v>43952</c:v>
                </c:pt>
                <c:pt idx="20717">
                  <c:v>42987</c:v>
                </c:pt>
                <c:pt idx="20718">
                  <c:v>42617</c:v>
                </c:pt>
                <c:pt idx="20719">
                  <c:v>41652</c:v>
                </c:pt>
                <c:pt idx="20720">
                  <c:v>57277</c:v>
                </c:pt>
                <c:pt idx="20721">
                  <c:v>55908</c:v>
                </c:pt>
                <c:pt idx="20722">
                  <c:v>55496</c:v>
                </c:pt>
                <c:pt idx="20723">
                  <c:v>54539</c:v>
                </c:pt>
                <c:pt idx="20724">
                  <c:v>54126</c:v>
                </c:pt>
                <c:pt idx="20725">
                  <c:v>53170</c:v>
                </c:pt>
                <c:pt idx="20726">
                  <c:v>52757</c:v>
                </c:pt>
                <c:pt idx="20727">
                  <c:v>51800</c:v>
                </c:pt>
                <c:pt idx="20728">
                  <c:v>51388</c:v>
                </c:pt>
                <c:pt idx="20729">
                  <c:v>50431</c:v>
                </c:pt>
                <c:pt idx="20730">
                  <c:v>50019</c:v>
                </c:pt>
                <c:pt idx="20731">
                  <c:v>49062</c:v>
                </c:pt>
                <c:pt idx="20732">
                  <c:v>48650</c:v>
                </c:pt>
                <c:pt idx="20733">
                  <c:v>47693</c:v>
                </c:pt>
                <c:pt idx="20734">
                  <c:v>47280</c:v>
                </c:pt>
                <c:pt idx="20735">
                  <c:v>46324</c:v>
                </c:pt>
                <c:pt idx="20736">
                  <c:v>45911</c:v>
                </c:pt>
                <c:pt idx="20737">
                  <c:v>44955</c:v>
                </c:pt>
                <c:pt idx="20738">
                  <c:v>44542</c:v>
                </c:pt>
                <c:pt idx="20739">
                  <c:v>43585</c:v>
                </c:pt>
                <c:pt idx="20740">
                  <c:v>56472</c:v>
                </c:pt>
                <c:pt idx="20741">
                  <c:v>55140</c:v>
                </c:pt>
                <c:pt idx="20742">
                  <c:v>54710</c:v>
                </c:pt>
                <c:pt idx="20743">
                  <c:v>53809</c:v>
                </c:pt>
                <c:pt idx="20744">
                  <c:v>53378</c:v>
                </c:pt>
                <c:pt idx="20745">
                  <c:v>52477</c:v>
                </c:pt>
                <c:pt idx="20746">
                  <c:v>52047</c:v>
                </c:pt>
                <c:pt idx="20747">
                  <c:v>51146</c:v>
                </c:pt>
                <c:pt idx="20748">
                  <c:v>50715</c:v>
                </c:pt>
                <c:pt idx="20749">
                  <c:v>49814</c:v>
                </c:pt>
                <c:pt idx="20750">
                  <c:v>49383</c:v>
                </c:pt>
                <c:pt idx="20751">
                  <c:v>48482</c:v>
                </c:pt>
                <c:pt idx="20752">
                  <c:v>48052</c:v>
                </c:pt>
                <c:pt idx="20753">
                  <c:v>47151</c:v>
                </c:pt>
                <c:pt idx="20754">
                  <c:v>46720</c:v>
                </c:pt>
                <c:pt idx="20755">
                  <c:v>45819</c:v>
                </c:pt>
                <c:pt idx="20756">
                  <c:v>45389</c:v>
                </c:pt>
                <c:pt idx="20757">
                  <c:v>44488</c:v>
                </c:pt>
                <c:pt idx="20758">
                  <c:v>44057</c:v>
                </c:pt>
                <c:pt idx="20759">
                  <c:v>43156</c:v>
                </c:pt>
                <c:pt idx="20760">
                  <c:v>54938</c:v>
                </c:pt>
                <c:pt idx="20761">
                  <c:v>53651</c:v>
                </c:pt>
                <c:pt idx="20762">
                  <c:v>53221</c:v>
                </c:pt>
                <c:pt idx="20763">
                  <c:v>52363</c:v>
                </c:pt>
                <c:pt idx="20764">
                  <c:v>51934</c:v>
                </c:pt>
                <c:pt idx="20765">
                  <c:v>51075</c:v>
                </c:pt>
                <c:pt idx="20766">
                  <c:v>50646</c:v>
                </c:pt>
                <c:pt idx="20767">
                  <c:v>49788</c:v>
                </c:pt>
                <c:pt idx="20768">
                  <c:v>49358</c:v>
                </c:pt>
                <c:pt idx="20769">
                  <c:v>48500</c:v>
                </c:pt>
                <c:pt idx="20770">
                  <c:v>48071</c:v>
                </c:pt>
                <c:pt idx="20771">
                  <c:v>47212</c:v>
                </c:pt>
                <c:pt idx="20772">
                  <c:v>46783</c:v>
                </c:pt>
                <c:pt idx="20773">
                  <c:v>45924</c:v>
                </c:pt>
                <c:pt idx="20774">
                  <c:v>45495</c:v>
                </c:pt>
                <c:pt idx="20775">
                  <c:v>44637</c:v>
                </c:pt>
                <c:pt idx="20776">
                  <c:v>44208</c:v>
                </c:pt>
                <c:pt idx="20777">
                  <c:v>43349</c:v>
                </c:pt>
                <c:pt idx="20778">
                  <c:v>42920</c:v>
                </c:pt>
                <c:pt idx="20779">
                  <c:v>42061</c:v>
                </c:pt>
                <c:pt idx="20780">
                  <c:v>50700</c:v>
                </c:pt>
                <c:pt idx="20781">
                  <c:v>49517</c:v>
                </c:pt>
                <c:pt idx="20782">
                  <c:v>49113</c:v>
                </c:pt>
                <c:pt idx="20783">
                  <c:v>48335</c:v>
                </c:pt>
                <c:pt idx="20784">
                  <c:v>47931</c:v>
                </c:pt>
                <c:pt idx="20785">
                  <c:v>47153</c:v>
                </c:pt>
                <c:pt idx="20786">
                  <c:v>46749</c:v>
                </c:pt>
                <c:pt idx="20787">
                  <c:v>45971</c:v>
                </c:pt>
                <c:pt idx="20788">
                  <c:v>45567</c:v>
                </c:pt>
                <c:pt idx="20789">
                  <c:v>44789</c:v>
                </c:pt>
                <c:pt idx="20790">
                  <c:v>44385</c:v>
                </c:pt>
                <c:pt idx="20791">
                  <c:v>43607</c:v>
                </c:pt>
                <c:pt idx="20792">
                  <c:v>43203</c:v>
                </c:pt>
                <c:pt idx="20793">
                  <c:v>42425</c:v>
                </c:pt>
                <c:pt idx="20794">
                  <c:v>42021</c:v>
                </c:pt>
                <c:pt idx="20795">
                  <c:v>41243</c:v>
                </c:pt>
                <c:pt idx="20796">
                  <c:v>40839</c:v>
                </c:pt>
                <c:pt idx="20797">
                  <c:v>40061</c:v>
                </c:pt>
                <c:pt idx="20798">
                  <c:v>39656</c:v>
                </c:pt>
                <c:pt idx="20799">
                  <c:v>38879</c:v>
                </c:pt>
                <c:pt idx="20800">
                  <c:v>54928</c:v>
                </c:pt>
                <c:pt idx="20801">
                  <c:v>54552</c:v>
                </c:pt>
                <c:pt idx="20802">
                  <c:v>53977</c:v>
                </c:pt>
                <c:pt idx="20803">
                  <c:v>53601</c:v>
                </c:pt>
                <c:pt idx="20804">
                  <c:v>53224</c:v>
                </c:pt>
                <c:pt idx="20805">
                  <c:v>52848</c:v>
                </c:pt>
                <c:pt idx="20806">
                  <c:v>52649</c:v>
                </c:pt>
                <c:pt idx="20807">
                  <c:v>52273</c:v>
                </c:pt>
                <c:pt idx="20808">
                  <c:v>51897</c:v>
                </c:pt>
                <c:pt idx="20809">
                  <c:v>51520</c:v>
                </c:pt>
                <c:pt idx="20810">
                  <c:v>51322</c:v>
                </c:pt>
                <c:pt idx="20811">
                  <c:v>50945</c:v>
                </c:pt>
                <c:pt idx="20812">
                  <c:v>50569</c:v>
                </c:pt>
                <c:pt idx="20813">
                  <c:v>50371</c:v>
                </c:pt>
                <c:pt idx="20814">
                  <c:v>49994</c:v>
                </c:pt>
                <c:pt idx="20815">
                  <c:v>49618</c:v>
                </c:pt>
                <c:pt idx="20816">
                  <c:v>49043</c:v>
                </c:pt>
                <c:pt idx="20817">
                  <c:v>48666</c:v>
                </c:pt>
                <c:pt idx="20818">
                  <c:v>48290</c:v>
                </c:pt>
                <c:pt idx="20819">
                  <c:v>47715</c:v>
                </c:pt>
                <c:pt idx="20820">
                  <c:v>47339</c:v>
                </c:pt>
                <c:pt idx="20821">
                  <c:v>46388</c:v>
                </c:pt>
                <c:pt idx="20822">
                  <c:v>46011</c:v>
                </c:pt>
                <c:pt idx="20823">
                  <c:v>45060</c:v>
                </c:pt>
                <c:pt idx="20824">
                  <c:v>44683</c:v>
                </c:pt>
                <c:pt idx="20825">
                  <c:v>43732</c:v>
                </c:pt>
                <c:pt idx="20826">
                  <c:v>43356</c:v>
                </c:pt>
                <c:pt idx="20827">
                  <c:v>42405</c:v>
                </c:pt>
                <c:pt idx="20828">
                  <c:v>42028</c:v>
                </c:pt>
                <c:pt idx="20829">
                  <c:v>57163</c:v>
                </c:pt>
                <c:pt idx="20830">
                  <c:v>56743</c:v>
                </c:pt>
                <c:pt idx="20831">
                  <c:v>56223</c:v>
                </c:pt>
                <c:pt idx="20832">
                  <c:v>55803</c:v>
                </c:pt>
                <c:pt idx="20833">
                  <c:v>55383</c:v>
                </c:pt>
                <c:pt idx="20834">
                  <c:v>54963</c:v>
                </c:pt>
                <c:pt idx="20835">
                  <c:v>54863</c:v>
                </c:pt>
                <c:pt idx="20836">
                  <c:v>54443</c:v>
                </c:pt>
                <c:pt idx="20837">
                  <c:v>54023</c:v>
                </c:pt>
                <c:pt idx="20838">
                  <c:v>53603</c:v>
                </c:pt>
                <c:pt idx="20839">
                  <c:v>53502</c:v>
                </c:pt>
                <c:pt idx="20840">
                  <c:v>53083</c:v>
                </c:pt>
                <c:pt idx="20841">
                  <c:v>52663</c:v>
                </c:pt>
                <c:pt idx="20842">
                  <c:v>52562</c:v>
                </c:pt>
                <c:pt idx="20843">
                  <c:v>52142</c:v>
                </c:pt>
                <c:pt idx="20844">
                  <c:v>51722</c:v>
                </c:pt>
                <c:pt idx="20845">
                  <c:v>51202</c:v>
                </c:pt>
                <c:pt idx="20846">
                  <c:v>50782</c:v>
                </c:pt>
                <c:pt idx="20847">
                  <c:v>50362</c:v>
                </c:pt>
                <c:pt idx="20848">
                  <c:v>49841</c:v>
                </c:pt>
                <c:pt idx="20849">
                  <c:v>49422</c:v>
                </c:pt>
                <c:pt idx="20850">
                  <c:v>48481</c:v>
                </c:pt>
                <c:pt idx="20851">
                  <c:v>48061</c:v>
                </c:pt>
                <c:pt idx="20852">
                  <c:v>47121</c:v>
                </c:pt>
                <c:pt idx="20853">
                  <c:v>46701</c:v>
                </c:pt>
                <c:pt idx="20854">
                  <c:v>45761</c:v>
                </c:pt>
                <c:pt idx="20855">
                  <c:v>45341</c:v>
                </c:pt>
                <c:pt idx="20856">
                  <c:v>44400</c:v>
                </c:pt>
                <c:pt idx="20857">
                  <c:v>43981</c:v>
                </c:pt>
                <c:pt idx="20858">
                  <c:v>56348</c:v>
                </c:pt>
                <c:pt idx="20859">
                  <c:v>55914</c:v>
                </c:pt>
                <c:pt idx="20860">
                  <c:v>55455</c:v>
                </c:pt>
                <c:pt idx="20861">
                  <c:v>55022</c:v>
                </c:pt>
                <c:pt idx="20862">
                  <c:v>54588</c:v>
                </c:pt>
                <c:pt idx="20863">
                  <c:v>54155</c:v>
                </c:pt>
                <c:pt idx="20864">
                  <c:v>54129</c:v>
                </c:pt>
                <c:pt idx="20865">
                  <c:v>53696</c:v>
                </c:pt>
                <c:pt idx="20866">
                  <c:v>53263</c:v>
                </c:pt>
                <c:pt idx="20867">
                  <c:v>52829</c:v>
                </c:pt>
                <c:pt idx="20868">
                  <c:v>52803</c:v>
                </c:pt>
                <c:pt idx="20869">
                  <c:v>52370</c:v>
                </c:pt>
                <c:pt idx="20870">
                  <c:v>51937</c:v>
                </c:pt>
                <c:pt idx="20871">
                  <c:v>51911</c:v>
                </c:pt>
                <c:pt idx="20872">
                  <c:v>51478</c:v>
                </c:pt>
                <c:pt idx="20873">
                  <c:v>51044</c:v>
                </c:pt>
                <c:pt idx="20874">
                  <c:v>50585</c:v>
                </c:pt>
                <c:pt idx="20875">
                  <c:v>50152</c:v>
                </c:pt>
                <c:pt idx="20876">
                  <c:v>49718</c:v>
                </c:pt>
                <c:pt idx="20877">
                  <c:v>49259</c:v>
                </c:pt>
                <c:pt idx="20878">
                  <c:v>48826</c:v>
                </c:pt>
                <c:pt idx="20879">
                  <c:v>47933</c:v>
                </c:pt>
                <c:pt idx="20880">
                  <c:v>47500</c:v>
                </c:pt>
                <c:pt idx="20881">
                  <c:v>46607</c:v>
                </c:pt>
                <c:pt idx="20882">
                  <c:v>46174</c:v>
                </c:pt>
                <c:pt idx="20883">
                  <c:v>45282</c:v>
                </c:pt>
                <c:pt idx="20884">
                  <c:v>44848</c:v>
                </c:pt>
                <c:pt idx="20885">
                  <c:v>43956</c:v>
                </c:pt>
                <c:pt idx="20886">
                  <c:v>43522</c:v>
                </c:pt>
                <c:pt idx="20887">
                  <c:v>54845</c:v>
                </c:pt>
                <c:pt idx="20888">
                  <c:v>54419</c:v>
                </c:pt>
                <c:pt idx="20889">
                  <c:v>53985</c:v>
                </c:pt>
                <c:pt idx="20890">
                  <c:v>53558</c:v>
                </c:pt>
                <c:pt idx="20891">
                  <c:v>53132</c:v>
                </c:pt>
                <c:pt idx="20892">
                  <c:v>52705</c:v>
                </c:pt>
                <c:pt idx="20893">
                  <c:v>52698</c:v>
                </c:pt>
                <c:pt idx="20894">
                  <c:v>52271</c:v>
                </c:pt>
                <c:pt idx="20895">
                  <c:v>51845</c:v>
                </c:pt>
                <c:pt idx="20896">
                  <c:v>51418</c:v>
                </c:pt>
                <c:pt idx="20897">
                  <c:v>51411</c:v>
                </c:pt>
                <c:pt idx="20898">
                  <c:v>50984</c:v>
                </c:pt>
                <c:pt idx="20899">
                  <c:v>50558</c:v>
                </c:pt>
                <c:pt idx="20900">
                  <c:v>50550</c:v>
                </c:pt>
                <c:pt idx="20901">
                  <c:v>50124</c:v>
                </c:pt>
                <c:pt idx="20902">
                  <c:v>49697</c:v>
                </c:pt>
                <c:pt idx="20903">
                  <c:v>49263</c:v>
                </c:pt>
                <c:pt idx="20904">
                  <c:v>48837</c:v>
                </c:pt>
                <c:pt idx="20905">
                  <c:v>48410</c:v>
                </c:pt>
                <c:pt idx="20906">
                  <c:v>47976</c:v>
                </c:pt>
                <c:pt idx="20907">
                  <c:v>47550</c:v>
                </c:pt>
                <c:pt idx="20908">
                  <c:v>46689</c:v>
                </c:pt>
                <c:pt idx="20909">
                  <c:v>46263</c:v>
                </c:pt>
                <c:pt idx="20910">
                  <c:v>45402</c:v>
                </c:pt>
                <c:pt idx="20911">
                  <c:v>44976</c:v>
                </c:pt>
                <c:pt idx="20912">
                  <c:v>44115</c:v>
                </c:pt>
                <c:pt idx="20913">
                  <c:v>43689</c:v>
                </c:pt>
                <c:pt idx="20914">
                  <c:v>42828</c:v>
                </c:pt>
                <c:pt idx="20915">
                  <c:v>42402</c:v>
                </c:pt>
                <c:pt idx="20916">
                  <c:v>50696</c:v>
                </c:pt>
                <c:pt idx="20917">
                  <c:v>50302</c:v>
                </c:pt>
                <c:pt idx="20918">
                  <c:v>49901</c:v>
                </c:pt>
                <c:pt idx="20919">
                  <c:v>49507</c:v>
                </c:pt>
                <c:pt idx="20920">
                  <c:v>49112</c:v>
                </c:pt>
                <c:pt idx="20921">
                  <c:v>48718</c:v>
                </c:pt>
                <c:pt idx="20922">
                  <c:v>48712</c:v>
                </c:pt>
                <c:pt idx="20923">
                  <c:v>48317</c:v>
                </c:pt>
                <c:pt idx="20924">
                  <c:v>47923</c:v>
                </c:pt>
                <c:pt idx="20925">
                  <c:v>47528</c:v>
                </c:pt>
                <c:pt idx="20926">
                  <c:v>47522</c:v>
                </c:pt>
                <c:pt idx="20927">
                  <c:v>47128</c:v>
                </c:pt>
                <c:pt idx="20928">
                  <c:v>46733</c:v>
                </c:pt>
                <c:pt idx="20929">
                  <c:v>46727</c:v>
                </c:pt>
                <c:pt idx="20930">
                  <c:v>46333</c:v>
                </c:pt>
                <c:pt idx="20931">
                  <c:v>45938</c:v>
                </c:pt>
                <c:pt idx="20932">
                  <c:v>45538</c:v>
                </c:pt>
                <c:pt idx="20933">
                  <c:v>45144</c:v>
                </c:pt>
                <c:pt idx="20934">
                  <c:v>44749</c:v>
                </c:pt>
                <c:pt idx="20935">
                  <c:v>44349</c:v>
                </c:pt>
                <c:pt idx="20936">
                  <c:v>43954</c:v>
                </c:pt>
                <c:pt idx="20937">
                  <c:v>43159</c:v>
                </c:pt>
                <c:pt idx="20938">
                  <c:v>42765</c:v>
                </c:pt>
                <c:pt idx="20939">
                  <c:v>41970</c:v>
                </c:pt>
                <c:pt idx="20940">
                  <c:v>41575</c:v>
                </c:pt>
                <c:pt idx="20941">
                  <c:v>40780</c:v>
                </c:pt>
                <c:pt idx="20942">
                  <c:v>40386</c:v>
                </c:pt>
                <c:pt idx="20943">
                  <c:v>39591</c:v>
                </c:pt>
                <c:pt idx="20944">
                  <c:v>39197</c:v>
                </c:pt>
                <c:pt idx="20945">
                  <c:v>52645</c:v>
                </c:pt>
                <c:pt idx="20946">
                  <c:v>52260</c:v>
                </c:pt>
                <c:pt idx="20947">
                  <c:v>51312</c:v>
                </c:pt>
                <c:pt idx="20948">
                  <c:v>50363</c:v>
                </c:pt>
                <c:pt idx="20949">
                  <c:v>49979</c:v>
                </c:pt>
                <c:pt idx="20950">
                  <c:v>49594</c:v>
                </c:pt>
                <c:pt idx="20951">
                  <c:v>49030</c:v>
                </c:pt>
                <c:pt idx="20952">
                  <c:v>48082</c:v>
                </c:pt>
                <c:pt idx="20953">
                  <c:v>47697</c:v>
                </c:pt>
                <c:pt idx="20954">
                  <c:v>46749</c:v>
                </c:pt>
                <c:pt idx="20955">
                  <c:v>45800</c:v>
                </c:pt>
                <c:pt idx="20956">
                  <c:v>45416</c:v>
                </c:pt>
                <c:pt idx="20957">
                  <c:v>45031</c:v>
                </c:pt>
                <c:pt idx="20958">
                  <c:v>44467</c:v>
                </c:pt>
                <c:pt idx="20959">
                  <c:v>44083</c:v>
                </c:pt>
                <c:pt idx="20960">
                  <c:v>43134</c:v>
                </c:pt>
                <c:pt idx="20961">
                  <c:v>42750</c:v>
                </c:pt>
                <c:pt idx="20962">
                  <c:v>41801</c:v>
                </c:pt>
                <c:pt idx="20963">
                  <c:v>40468</c:v>
                </c:pt>
                <c:pt idx="20964">
                  <c:v>40084</c:v>
                </c:pt>
                <c:pt idx="20965">
                  <c:v>39520</c:v>
                </c:pt>
                <c:pt idx="20966">
                  <c:v>39136</c:v>
                </c:pt>
                <c:pt idx="20967">
                  <c:v>36854</c:v>
                </c:pt>
                <c:pt idx="20968">
                  <c:v>35521</c:v>
                </c:pt>
                <c:pt idx="20969">
                  <c:v>33804</c:v>
                </c:pt>
                <c:pt idx="20970">
                  <c:v>29805</c:v>
                </c:pt>
                <c:pt idx="20971">
                  <c:v>55053</c:v>
                </c:pt>
                <c:pt idx="20972">
                  <c:v>54625</c:v>
                </c:pt>
                <c:pt idx="20973">
                  <c:v>53680</c:v>
                </c:pt>
                <c:pt idx="20974">
                  <c:v>52736</c:v>
                </c:pt>
                <c:pt idx="20975">
                  <c:v>52308</c:v>
                </c:pt>
                <c:pt idx="20976">
                  <c:v>51880</c:v>
                </c:pt>
                <c:pt idx="20977">
                  <c:v>51363</c:v>
                </c:pt>
                <c:pt idx="20978">
                  <c:v>50419</c:v>
                </c:pt>
                <c:pt idx="20979">
                  <c:v>49991</c:v>
                </c:pt>
                <c:pt idx="20980">
                  <c:v>49046</c:v>
                </c:pt>
                <c:pt idx="20981">
                  <c:v>48102</c:v>
                </c:pt>
                <c:pt idx="20982">
                  <c:v>47674</c:v>
                </c:pt>
                <c:pt idx="20983">
                  <c:v>47246</c:v>
                </c:pt>
                <c:pt idx="20984">
                  <c:v>46730</c:v>
                </c:pt>
                <c:pt idx="20985">
                  <c:v>46301</c:v>
                </c:pt>
                <c:pt idx="20986">
                  <c:v>45357</c:v>
                </c:pt>
                <c:pt idx="20987">
                  <c:v>44929</c:v>
                </c:pt>
                <c:pt idx="20988">
                  <c:v>43985</c:v>
                </c:pt>
                <c:pt idx="20989">
                  <c:v>42612</c:v>
                </c:pt>
                <c:pt idx="20990">
                  <c:v>42184</c:v>
                </c:pt>
                <c:pt idx="20991">
                  <c:v>41668</c:v>
                </c:pt>
                <c:pt idx="20992">
                  <c:v>41240</c:v>
                </c:pt>
                <c:pt idx="20993">
                  <c:v>38923</c:v>
                </c:pt>
                <c:pt idx="20994">
                  <c:v>37550</c:v>
                </c:pt>
                <c:pt idx="20995">
                  <c:v>35750</c:v>
                </c:pt>
                <c:pt idx="20996">
                  <c:v>31632</c:v>
                </c:pt>
                <c:pt idx="20997">
                  <c:v>54165</c:v>
                </c:pt>
                <c:pt idx="20998">
                  <c:v>53728</c:v>
                </c:pt>
                <c:pt idx="20999">
                  <c:v>52827</c:v>
                </c:pt>
                <c:pt idx="21000">
                  <c:v>51927</c:v>
                </c:pt>
                <c:pt idx="21001">
                  <c:v>51490</c:v>
                </c:pt>
                <c:pt idx="21002">
                  <c:v>51053</c:v>
                </c:pt>
                <c:pt idx="21003">
                  <c:v>50589</c:v>
                </c:pt>
                <c:pt idx="21004">
                  <c:v>49689</c:v>
                </c:pt>
                <c:pt idx="21005">
                  <c:v>49252</c:v>
                </c:pt>
                <c:pt idx="21006">
                  <c:v>48351</c:v>
                </c:pt>
                <c:pt idx="21007">
                  <c:v>47450</c:v>
                </c:pt>
                <c:pt idx="21008">
                  <c:v>47013</c:v>
                </c:pt>
                <c:pt idx="21009">
                  <c:v>46576</c:v>
                </c:pt>
                <c:pt idx="21010">
                  <c:v>46113</c:v>
                </c:pt>
                <c:pt idx="21011">
                  <c:v>45676</c:v>
                </c:pt>
                <c:pt idx="21012">
                  <c:v>44775</c:v>
                </c:pt>
                <c:pt idx="21013">
                  <c:v>44338</c:v>
                </c:pt>
                <c:pt idx="21014">
                  <c:v>43438</c:v>
                </c:pt>
                <c:pt idx="21015">
                  <c:v>42100</c:v>
                </c:pt>
                <c:pt idx="21016">
                  <c:v>41663</c:v>
                </c:pt>
                <c:pt idx="21017">
                  <c:v>41200</c:v>
                </c:pt>
                <c:pt idx="21018">
                  <c:v>40763</c:v>
                </c:pt>
                <c:pt idx="21019">
                  <c:v>38524</c:v>
                </c:pt>
                <c:pt idx="21020">
                  <c:v>37187</c:v>
                </c:pt>
                <c:pt idx="21021">
                  <c:v>35412</c:v>
                </c:pt>
                <c:pt idx="21022">
                  <c:v>31399</c:v>
                </c:pt>
                <c:pt idx="21023">
                  <c:v>52541</c:v>
                </c:pt>
                <c:pt idx="21024">
                  <c:v>52116</c:v>
                </c:pt>
                <c:pt idx="21025">
                  <c:v>51244</c:v>
                </c:pt>
                <c:pt idx="21026">
                  <c:v>50372</c:v>
                </c:pt>
                <c:pt idx="21027">
                  <c:v>49947</c:v>
                </c:pt>
                <c:pt idx="21028">
                  <c:v>49522</c:v>
                </c:pt>
                <c:pt idx="21029">
                  <c:v>49075</c:v>
                </c:pt>
                <c:pt idx="21030">
                  <c:v>48202</c:v>
                </c:pt>
                <c:pt idx="21031">
                  <c:v>47778</c:v>
                </c:pt>
                <c:pt idx="21032">
                  <c:v>46905</c:v>
                </c:pt>
                <c:pt idx="21033">
                  <c:v>46033</c:v>
                </c:pt>
                <c:pt idx="21034">
                  <c:v>45609</c:v>
                </c:pt>
                <c:pt idx="21035">
                  <c:v>45184</c:v>
                </c:pt>
                <c:pt idx="21036">
                  <c:v>44736</c:v>
                </c:pt>
                <c:pt idx="21037">
                  <c:v>44312</c:v>
                </c:pt>
                <c:pt idx="21038">
                  <c:v>43439</c:v>
                </c:pt>
                <c:pt idx="21039">
                  <c:v>43015</c:v>
                </c:pt>
                <c:pt idx="21040">
                  <c:v>42142</c:v>
                </c:pt>
                <c:pt idx="21041">
                  <c:v>40846</c:v>
                </c:pt>
                <c:pt idx="21042">
                  <c:v>40421</c:v>
                </c:pt>
                <c:pt idx="21043">
                  <c:v>39973</c:v>
                </c:pt>
                <c:pt idx="21044">
                  <c:v>39549</c:v>
                </c:pt>
                <c:pt idx="21045">
                  <c:v>37379</c:v>
                </c:pt>
                <c:pt idx="21046">
                  <c:v>36083</c:v>
                </c:pt>
                <c:pt idx="21047">
                  <c:v>34361</c:v>
                </c:pt>
                <c:pt idx="21048">
                  <c:v>30470</c:v>
                </c:pt>
                <c:pt idx="21049">
                  <c:v>48200</c:v>
                </c:pt>
                <c:pt idx="21050">
                  <c:v>47815</c:v>
                </c:pt>
                <c:pt idx="21051">
                  <c:v>47007</c:v>
                </c:pt>
                <c:pt idx="21052">
                  <c:v>46200</c:v>
                </c:pt>
                <c:pt idx="21053">
                  <c:v>45814</c:v>
                </c:pt>
                <c:pt idx="21054">
                  <c:v>45429</c:v>
                </c:pt>
                <c:pt idx="21055">
                  <c:v>45007</c:v>
                </c:pt>
                <c:pt idx="21056">
                  <c:v>44200</c:v>
                </c:pt>
                <c:pt idx="21057">
                  <c:v>43814</c:v>
                </c:pt>
                <c:pt idx="21058">
                  <c:v>43007</c:v>
                </c:pt>
                <c:pt idx="21059">
                  <c:v>42199</c:v>
                </c:pt>
                <c:pt idx="21060">
                  <c:v>41814</c:v>
                </c:pt>
                <c:pt idx="21061">
                  <c:v>41428</c:v>
                </c:pt>
                <c:pt idx="21062">
                  <c:v>41006</c:v>
                </c:pt>
                <c:pt idx="21063">
                  <c:v>40621</c:v>
                </c:pt>
                <c:pt idx="21064">
                  <c:v>39813</c:v>
                </c:pt>
                <c:pt idx="21065">
                  <c:v>39428</c:v>
                </c:pt>
                <c:pt idx="21066">
                  <c:v>38621</c:v>
                </c:pt>
                <c:pt idx="21067">
                  <c:v>37428</c:v>
                </c:pt>
                <c:pt idx="21068">
                  <c:v>37042</c:v>
                </c:pt>
                <c:pt idx="21069">
                  <c:v>36620</c:v>
                </c:pt>
                <c:pt idx="21070">
                  <c:v>36235</c:v>
                </c:pt>
                <c:pt idx="21071">
                  <c:v>34234</c:v>
                </c:pt>
                <c:pt idx="21072">
                  <c:v>33041</c:v>
                </c:pt>
                <c:pt idx="21073">
                  <c:v>31463</c:v>
                </c:pt>
                <c:pt idx="21074">
                  <c:v>27884</c:v>
                </c:pt>
                <c:pt idx="21075">
                  <c:v>52865</c:v>
                </c:pt>
                <c:pt idx="21076">
                  <c:v>51547</c:v>
                </c:pt>
                <c:pt idx="21077">
                  <c:v>51186</c:v>
                </c:pt>
                <c:pt idx="21078">
                  <c:v>50592</c:v>
                </c:pt>
                <c:pt idx="21079">
                  <c:v>50230</c:v>
                </c:pt>
                <c:pt idx="21080">
                  <c:v>49869</c:v>
                </c:pt>
                <c:pt idx="21081">
                  <c:v>49274</c:v>
                </c:pt>
                <c:pt idx="21082">
                  <c:v>48913</c:v>
                </c:pt>
                <c:pt idx="21083">
                  <c:v>47957</c:v>
                </c:pt>
                <c:pt idx="21084">
                  <c:v>47596</c:v>
                </c:pt>
                <c:pt idx="21085">
                  <c:v>46640</c:v>
                </c:pt>
                <c:pt idx="21086">
                  <c:v>46279</c:v>
                </c:pt>
                <c:pt idx="21087">
                  <c:v>45323</c:v>
                </c:pt>
                <c:pt idx="21088">
                  <c:v>44961</c:v>
                </c:pt>
                <c:pt idx="21089">
                  <c:v>44006</c:v>
                </c:pt>
                <c:pt idx="21090">
                  <c:v>43644</c:v>
                </c:pt>
                <c:pt idx="21091">
                  <c:v>42689</c:v>
                </c:pt>
                <c:pt idx="21092">
                  <c:v>42327</c:v>
                </c:pt>
                <c:pt idx="21093">
                  <c:v>41371</c:v>
                </c:pt>
                <c:pt idx="21094">
                  <c:v>41010</c:v>
                </c:pt>
                <c:pt idx="21095">
                  <c:v>55139</c:v>
                </c:pt>
                <c:pt idx="21096">
                  <c:v>53790</c:v>
                </c:pt>
                <c:pt idx="21097">
                  <c:v>53382</c:v>
                </c:pt>
                <c:pt idx="21098">
                  <c:v>52848</c:v>
                </c:pt>
                <c:pt idx="21099">
                  <c:v>52440</c:v>
                </c:pt>
                <c:pt idx="21100">
                  <c:v>52032</c:v>
                </c:pt>
                <c:pt idx="21101">
                  <c:v>51498</c:v>
                </c:pt>
                <c:pt idx="21102">
                  <c:v>51090</c:v>
                </c:pt>
                <c:pt idx="21103">
                  <c:v>50148</c:v>
                </c:pt>
                <c:pt idx="21104">
                  <c:v>49741</c:v>
                </c:pt>
                <c:pt idx="21105">
                  <c:v>48799</c:v>
                </c:pt>
                <c:pt idx="21106">
                  <c:v>48391</c:v>
                </c:pt>
                <c:pt idx="21107">
                  <c:v>47449</c:v>
                </c:pt>
                <c:pt idx="21108">
                  <c:v>47041</c:v>
                </c:pt>
                <c:pt idx="21109">
                  <c:v>46099</c:v>
                </c:pt>
                <c:pt idx="21110">
                  <c:v>45692</c:v>
                </c:pt>
                <c:pt idx="21111">
                  <c:v>44750</c:v>
                </c:pt>
                <c:pt idx="21112">
                  <c:v>44342</c:v>
                </c:pt>
                <c:pt idx="21113">
                  <c:v>43400</c:v>
                </c:pt>
                <c:pt idx="21114">
                  <c:v>42992</c:v>
                </c:pt>
                <c:pt idx="21115">
                  <c:v>54695</c:v>
                </c:pt>
                <c:pt idx="21116">
                  <c:v>53375</c:v>
                </c:pt>
                <c:pt idx="21117">
                  <c:v>52946</c:v>
                </c:pt>
                <c:pt idx="21118">
                  <c:v>52483</c:v>
                </c:pt>
                <c:pt idx="21119">
                  <c:v>52055</c:v>
                </c:pt>
                <c:pt idx="21120">
                  <c:v>51626</c:v>
                </c:pt>
                <c:pt idx="21121">
                  <c:v>51163</c:v>
                </c:pt>
                <c:pt idx="21122">
                  <c:v>50735</c:v>
                </c:pt>
                <c:pt idx="21123">
                  <c:v>49843</c:v>
                </c:pt>
                <c:pt idx="21124">
                  <c:v>49414</c:v>
                </c:pt>
                <c:pt idx="21125">
                  <c:v>48523</c:v>
                </c:pt>
                <c:pt idx="21126">
                  <c:v>48094</c:v>
                </c:pt>
                <c:pt idx="21127">
                  <c:v>47203</c:v>
                </c:pt>
                <c:pt idx="21128">
                  <c:v>46774</c:v>
                </c:pt>
                <c:pt idx="21129">
                  <c:v>45883</c:v>
                </c:pt>
                <c:pt idx="21130">
                  <c:v>45454</c:v>
                </c:pt>
                <c:pt idx="21131">
                  <c:v>44563</c:v>
                </c:pt>
                <c:pt idx="21132">
                  <c:v>44134</c:v>
                </c:pt>
                <c:pt idx="21133">
                  <c:v>43243</c:v>
                </c:pt>
                <c:pt idx="21134">
                  <c:v>42814</c:v>
                </c:pt>
                <c:pt idx="21135">
                  <c:v>53615</c:v>
                </c:pt>
                <c:pt idx="21136">
                  <c:v>52329</c:v>
                </c:pt>
                <c:pt idx="21137">
                  <c:v>51900</c:v>
                </c:pt>
                <c:pt idx="21138">
                  <c:v>51472</c:v>
                </c:pt>
                <c:pt idx="21139">
                  <c:v>51042</c:v>
                </c:pt>
                <c:pt idx="21140">
                  <c:v>50613</c:v>
                </c:pt>
                <c:pt idx="21141">
                  <c:v>50185</c:v>
                </c:pt>
                <c:pt idx="21142">
                  <c:v>49756</c:v>
                </c:pt>
                <c:pt idx="21143">
                  <c:v>48899</c:v>
                </c:pt>
                <c:pt idx="21144">
                  <c:v>48469</c:v>
                </c:pt>
                <c:pt idx="21145">
                  <c:v>47612</c:v>
                </c:pt>
                <c:pt idx="21146">
                  <c:v>47183</c:v>
                </c:pt>
                <c:pt idx="21147">
                  <c:v>46326</c:v>
                </c:pt>
                <c:pt idx="21148">
                  <c:v>45896</c:v>
                </c:pt>
                <c:pt idx="21149">
                  <c:v>45039</c:v>
                </c:pt>
                <c:pt idx="21150">
                  <c:v>44610</c:v>
                </c:pt>
                <c:pt idx="21151">
                  <c:v>43753</c:v>
                </c:pt>
                <c:pt idx="21152">
                  <c:v>43323</c:v>
                </c:pt>
                <c:pt idx="21153">
                  <c:v>42466</c:v>
                </c:pt>
                <c:pt idx="21154">
                  <c:v>42037</c:v>
                </c:pt>
                <c:pt idx="21155">
                  <c:v>49992</c:v>
                </c:pt>
                <c:pt idx="21156">
                  <c:v>48796</c:v>
                </c:pt>
                <c:pt idx="21157">
                  <c:v>48391</c:v>
                </c:pt>
                <c:pt idx="21158">
                  <c:v>48005</c:v>
                </c:pt>
                <c:pt idx="21159">
                  <c:v>47600</c:v>
                </c:pt>
                <c:pt idx="21160">
                  <c:v>47195</c:v>
                </c:pt>
                <c:pt idx="21161">
                  <c:v>46808</c:v>
                </c:pt>
                <c:pt idx="21162">
                  <c:v>46404</c:v>
                </c:pt>
                <c:pt idx="21163">
                  <c:v>45612</c:v>
                </c:pt>
                <c:pt idx="21164">
                  <c:v>45208</c:v>
                </c:pt>
                <c:pt idx="21165">
                  <c:v>44416</c:v>
                </c:pt>
                <c:pt idx="21166">
                  <c:v>44012</c:v>
                </c:pt>
                <c:pt idx="21167">
                  <c:v>43220</c:v>
                </c:pt>
                <c:pt idx="21168">
                  <c:v>42816</c:v>
                </c:pt>
                <c:pt idx="21169">
                  <c:v>42024</c:v>
                </c:pt>
                <c:pt idx="21170">
                  <c:v>41619</c:v>
                </c:pt>
                <c:pt idx="21171">
                  <c:v>40828</c:v>
                </c:pt>
                <c:pt idx="21172">
                  <c:v>40423</c:v>
                </c:pt>
                <c:pt idx="21173">
                  <c:v>39632</c:v>
                </c:pt>
                <c:pt idx="21174">
                  <c:v>39227</c:v>
                </c:pt>
                <c:pt idx="21175">
                  <c:v>53233</c:v>
                </c:pt>
                <c:pt idx="21176">
                  <c:v>51920</c:v>
                </c:pt>
                <c:pt idx="21177">
                  <c:v>50607</c:v>
                </c:pt>
                <c:pt idx="21178">
                  <c:v>50226</c:v>
                </c:pt>
                <c:pt idx="21179">
                  <c:v>49674</c:v>
                </c:pt>
                <c:pt idx="21180">
                  <c:v>49293</c:v>
                </c:pt>
                <c:pt idx="21181">
                  <c:v>48360</c:v>
                </c:pt>
                <c:pt idx="21182">
                  <c:v>47047</c:v>
                </c:pt>
                <c:pt idx="21183">
                  <c:v>46666</c:v>
                </c:pt>
                <c:pt idx="21184">
                  <c:v>45733</c:v>
                </c:pt>
                <c:pt idx="21185">
                  <c:v>44420</c:v>
                </c:pt>
                <c:pt idx="21186">
                  <c:v>43107</c:v>
                </c:pt>
                <c:pt idx="21187">
                  <c:v>55396</c:v>
                </c:pt>
                <c:pt idx="21188">
                  <c:v>54051</c:v>
                </c:pt>
                <c:pt idx="21189">
                  <c:v>52706</c:v>
                </c:pt>
                <c:pt idx="21190">
                  <c:v>52283</c:v>
                </c:pt>
                <c:pt idx="21191">
                  <c:v>51784</c:v>
                </c:pt>
                <c:pt idx="21192">
                  <c:v>51361</c:v>
                </c:pt>
                <c:pt idx="21193">
                  <c:v>50439</c:v>
                </c:pt>
                <c:pt idx="21194">
                  <c:v>49094</c:v>
                </c:pt>
                <c:pt idx="21195">
                  <c:v>48670</c:v>
                </c:pt>
                <c:pt idx="21196">
                  <c:v>47748</c:v>
                </c:pt>
                <c:pt idx="21197">
                  <c:v>46403</c:v>
                </c:pt>
                <c:pt idx="21198">
                  <c:v>45058</c:v>
                </c:pt>
                <c:pt idx="21199">
                  <c:v>54721</c:v>
                </c:pt>
                <c:pt idx="21200">
                  <c:v>53403</c:v>
                </c:pt>
                <c:pt idx="21201">
                  <c:v>52085</c:v>
                </c:pt>
                <c:pt idx="21202">
                  <c:v>51653</c:v>
                </c:pt>
                <c:pt idx="21203">
                  <c:v>51199</c:v>
                </c:pt>
                <c:pt idx="21204">
                  <c:v>50767</c:v>
                </c:pt>
                <c:pt idx="21205">
                  <c:v>49881</c:v>
                </c:pt>
                <c:pt idx="21206">
                  <c:v>48564</c:v>
                </c:pt>
                <c:pt idx="21207">
                  <c:v>48132</c:v>
                </c:pt>
                <c:pt idx="21208">
                  <c:v>47246</c:v>
                </c:pt>
                <c:pt idx="21209">
                  <c:v>45928</c:v>
                </c:pt>
                <c:pt idx="21210">
                  <c:v>44610</c:v>
                </c:pt>
                <c:pt idx="21211">
                  <c:v>53391</c:v>
                </c:pt>
                <c:pt idx="21212">
                  <c:v>52104</c:v>
                </c:pt>
                <c:pt idx="21213">
                  <c:v>50816</c:v>
                </c:pt>
                <c:pt idx="21214">
                  <c:v>50397</c:v>
                </c:pt>
                <c:pt idx="21215">
                  <c:v>49949</c:v>
                </c:pt>
                <c:pt idx="21216">
                  <c:v>49529</c:v>
                </c:pt>
                <c:pt idx="21217">
                  <c:v>48661</c:v>
                </c:pt>
                <c:pt idx="21218">
                  <c:v>47374</c:v>
                </c:pt>
                <c:pt idx="21219">
                  <c:v>46954</c:v>
                </c:pt>
                <c:pt idx="21220">
                  <c:v>46087</c:v>
                </c:pt>
                <c:pt idx="21221">
                  <c:v>44799</c:v>
                </c:pt>
                <c:pt idx="21222">
                  <c:v>43512</c:v>
                </c:pt>
                <c:pt idx="21223">
                  <c:v>49576</c:v>
                </c:pt>
                <c:pt idx="21224">
                  <c:v>48375</c:v>
                </c:pt>
                <c:pt idx="21225">
                  <c:v>47173</c:v>
                </c:pt>
                <c:pt idx="21226">
                  <c:v>46791</c:v>
                </c:pt>
                <c:pt idx="21227">
                  <c:v>46354</c:v>
                </c:pt>
                <c:pt idx="21228">
                  <c:v>45972</c:v>
                </c:pt>
                <c:pt idx="21229">
                  <c:v>45153</c:v>
                </c:pt>
                <c:pt idx="21230">
                  <c:v>43951</c:v>
                </c:pt>
                <c:pt idx="21231">
                  <c:v>43569</c:v>
                </c:pt>
                <c:pt idx="21232">
                  <c:v>42750</c:v>
                </c:pt>
                <c:pt idx="21233">
                  <c:v>41549</c:v>
                </c:pt>
                <c:pt idx="21234">
                  <c:v>40347</c:v>
                </c:pt>
                <c:pt idx="21235">
                  <c:v>52009</c:v>
                </c:pt>
                <c:pt idx="21236">
                  <c:v>51557</c:v>
                </c:pt>
                <c:pt idx="21237">
                  <c:v>50201</c:v>
                </c:pt>
                <c:pt idx="21238">
                  <c:v>49297</c:v>
                </c:pt>
                <c:pt idx="21239">
                  <c:v>48845</c:v>
                </c:pt>
                <c:pt idx="21240">
                  <c:v>48393</c:v>
                </c:pt>
                <c:pt idx="21241">
                  <c:v>51158</c:v>
                </c:pt>
                <c:pt idx="21242">
                  <c:v>50706</c:v>
                </c:pt>
                <c:pt idx="21243">
                  <c:v>50254</c:v>
                </c:pt>
                <c:pt idx="21244">
                  <c:v>49802</c:v>
                </c:pt>
                <c:pt idx="21245">
                  <c:v>49350</c:v>
                </c:pt>
                <c:pt idx="21246">
                  <c:v>48897</c:v>
                </c:pt>
                <c:pt idx="21247">
                  <c:v>48445</c:v>
                </c:pt>
                <c:pt idx="21248">
                  <c:v>47993</c:v>
                </c:pt>
                <c:pt idx="21249">
                  <c:v>47541</c:v>
                </c:pt>
                <c:pt idx="21250">
                  <c:v>47089</c:v>
                </c:pt>
                <c:pt idx="21251">
                  <c:v>46637</c:v>
                </c:pt>
                <c:pt idx="21252">
                  <c:v>50306</c:v>
                </c:pt>
                <c:pt idx="21253">
                  <c:v>49854</c:v>
                </c:pt>
                <c:pt idx="21254">
                  <c:v>49402</c:v>
                </c:pt>
                <c:pt idx="21255">
                  <c:v>48950</c:v>
                </c:pt>
                <c:pt idx="21256">
                  <c:v>48498</c:v>
                </c:pt>
                <c:pt idx="21257">
                  <c:v>48046</c:v>
                </c:pt>
                <c:pt idx="21258">
                  <c:v>47594</c:v>
                </c:pt>
                <c:pt idx="21259">
                  <c:v>47142</c:v>
                </c:pt>
                <c:pt idx="21260">
                  <c:v>46690</c:v>
                </c:pt>
                <c:pt idx="21261">
                  <c:v>46238</c:v>
                </c:pt>
                <c:pt idx="21262">
                  <c:v>45786</c:v>
                </c:pt>
                <c:pt idx="21263">
                  <c:v>45334</c:v>
                </c:pt>
                <c:pt idx="21264">
                  <c:v>44882</c:v>
                </c:pt>
                <c:pt idx="21265">
                  <c:v>49002</c:v>
                </c:pt>
                <c:pt idx="21266">
                  <c:v>48550</c:v>
                </c:pt>
                <c:pt idx="21267">
                  <c:v>48098</c:v>
                </c:pt>
                <c:pt idx="21268">
                  <c:v>47646</c:v>
                </c:pt>
                <c:pt idx="21269">
                  <c:v>47194</c:v>
                </c:pt>
                <c:pt idx="21270">
                  <c:v>46742</c:v>
                </c:pt>
                <c:pt idx="21271">
                  <c:v>46290</c:v>
                </c:pt>
                <c:pt idx="21272">
                  <c:v>45838</c:v>
                </c:pt>
                <c:pt idx="21273">
                  <c:v>45386</c:v>
                </c:pt>
                <c:pt idx="21274">
                  <c:v>44934</c:v>
                </c:pt>
                <c:pt idx="21275">
                  <c:v>44482</c:v>
                </c:pt>
                <c:pt idx="21276">
                  <c:v>44030</c:v>
                </c:pt>
                <c:pt idx="21277">
                  <c:v>43578</c:v>
                </c:pt>
                <c:pt idx="21278">
                  <c:v>43126</c:v>
                </c:pt>
                <c:pt idx="21279">
                  <c:v>47247</c:v>
                </c:pt>
                <c:pt idx="21280">
                  <c:v>46795</c:v>
                </c:pt>
                <c:pt idx="21281">
                  <c:v>42274</c:v>
                </c:pt>
                <c:pt idx="21282">
                  <c:v>41822</c:v>
                </c:pt>
                <c:pt idx="21283">
                  <c:v>54075</c:v>
                </c:pt>
                <c:pt idx="21284">
                  <c:v>53567</c:v>
                </c:pt>
                <c:pt idx="21285">
                  <c:v>52043</c:v>
                </c:pt>
                <c:pt idx="21286">
                  <c:v>51027</c:v>
                </c:pt>
                <c:pt idx="21287">
                  <c:v>50519</c:v>
                </c:pt>
                <c:pt idx="21288">
                  <c:v>50011</c:v>
                </c:pt>
                <c:pt idx="21289">
                  <c:v>53246</c:v>
                </c:pt>
                <c:pt idx="21290">
                  <c:v>52738</c:v>
                </c:pt>
                <c:pt idx="21291">
                  <c:v>52230</c:v>
                </c:pt>
                <c:pt idx="21292">
                  <c:v>51722</c:v>
                </c:pt>
                <c:pt idx="21293">
                  <c:v>51214</c:v>
                </c:pt>
                <c:pt idx="21294">
                  <c:v>50706</c:v>
                </c:pt>
                <c:pt idx="21295">
                  <c:v>50198</c:v>
                </c:pt>
                <c:pt idx="21296">
                  <c:v>49690</c:v>
                </c:pt>
                <c:pt idx="21297">
                  <c:v>49182</c:v>
                </c:pt>
                <c:pt idx="21298">
                  <c:v>48675</c:v>
                </c:pt>
                <c:pt idx="21299">
                  <c:v>48167</c:v>
                </c:pt>
                <c:pt idx="21300">
                  <c:v>52418</c:v>
                </c:pt>
                <c:pt idx="21301">
                  <c:v>51910</c:v>
                </c:pt>
                <c:pt idx="21302">
                  <c:v>51402</c:v>
                </c:pt>
                <c:pt idx="21303">
                  <c:v>50894</c:v>
                </c:pt>
                <c:pt idx="21304">
                  <c:v>50386</c:v>
                </c:pt>
                <c:pt idx="21305">
                  <c:v>49878</c:v>
                </c:pt>
                <c:pt idx="21306">
                  <c:v>49370</c:v>
                </c:pt>
                <c:pt idx="21307">
                  <c:v>48862</c:v>
                </c:pt>
                <c:pt idx="21308">
                  <c:v>48354</c:v>
                </c:pt>
                <c:pt idx="21309">
                  <c:v>47846</c:v>
                </c:pt>
                <c:pt idx="21310">
                  <c:v>47338</c:v>
                </c:pt>
                <c:pt idx="21311">
                  <c:v>46830</c:v>
                </c:pt>
                <c:pt idx="21312">
                  <c:v>46322</c:v>
                </c:pt>
                <c:pt idx="21313">
                  <c:v>51081</c:v>
                </c:pt>
                <c:pt idx="21314">
                  <c:v>50573</c:v>
                </c:pt>
                <c:pt idx="21315">
                  <c:v>50065</c:v>
                </c:pt>
                <c:pt idx="21316">
                  <c:v>49557</c:v>
                </c:pt>
                <c:pt idx="21317">
                  <c:v>49049</c:v>
                </c:pt>
                <c:pt idx="21318">
                  <c:v>48541</c:v>
                </c:pt>
                <c:pt idx="21319">
                  <c:v>48033</c:v>
                </c:pt>
                <c:pt idx="21320">
                  <c:v>47525</c:v>
                </c:pt>
                <c:pt idx="21321">
                  <c:v>47018</c:v>
                </c:pt>
                <c:pt idx="21322">
                  <c:v>46510</c:v>
                </c:pt>
                <c:pt idx="21323">
                  <c:v>46002</c:v>
                </c:pt>
                <c:pt idx="21324">
                  <c:v>45494</c:v>
                </c:pt>
                <c:pt idx="21325">
                  <c:v>44986</c:v>
                </c:pt>
                <c:pt idx="21326">
                  <c:v>44478</c:v>
                </c:pt>
                <c:pt idx="21327">
                  <c:v>49237</c:v>
                </c:pt>
                <c:pt idx="21328">
                  <c:v>48729</c:v>
                </c:pt>
                <c:pt idx="21329">
                  <c:v>43649</c:v>
                </c:pt>
                <c:pt idx="21330">
                  <c:v>43141</c:v>
                </c:pt>
                <c:pt idx="21331">
                  <c:v>53490</c:v>
                </c:pt>
                <c:pt idx="21332">
                  <c:v>52968</c:v>
                </c:pt>
                <c:pt idx="21333">
                  <c:v>51403</c:v>
                </c:pt>
                <c:pt idx="21334">
                  <c:v>50359</c:v>
                </c:pt>
                <c:pt idx="21335">
                  <c:v>49837</c:v>
                </c:pt>
                <c:pt idx="21336">
                  <c:v>49316</c:v>
                </c:pt>
                <c:pt idx="21337">
                  <c:v>52699</c:v>
                </c:pt>
                <c:pt idx="21338">
                  <c:v>52178</c:v>
                </c:pt>
                <c:pt idx="21339">
                  <c:v>51656</c:v>
                </c:pt>
                <c:pt idx="21340">
                  <c:v>51134</c:v>
                </c:pt>
                <c:pt idx="21341">
                  <c:v>50612</c:v>
                </c:pt>
                <c:pt idx="21342">
                  <c:v>50090</c:v>
                </c:pt>
                <c:pt idx="21343">
                  <c:v>49569</c:v>
                </c:pt>
                <c:pt idx="21344">
                  <c:v>49047</c:v>
                </c:pt>
                <c:pt idx="21345">
                  <c:v>48525</c:v>
                </c:pt>
                <c:pt idx="21346">
                  <c:v>48003</c:v>
                </c:pt>
                <c:pt idx="21347">
                  <c:v>47481</c:v>
                </c:pt>
                <c:pt idx="21348">
                  <c:v>51909</c:v>
                </c:pt>
                <c:pt idx="21349">
                  <c:v>51387</c:v>
                </c:pt>
                <c:pt idx="21350">
                  <c:v>50865</c:v>
                </c:pt>
                <c:pt idx="21351">
                  <c:v>50344</c:v>
                </c:pt>
                <c:pt idx="21352">
                  <c:v>49822</c:v>
                </c:pt>
                <c:pt idx="21353">
                  <c:v>49300</c:v>
                </c:pt>
                <c:pt idx="21354">
                  <c:v>48778</c:v>
                </c:pt>
                <c:pt idx="21355">
                  <c:v>48256</c:v>
                </c:pt>
                <c:pt idx="21356">
                  <c:v>47735</c:v>
                </c:pt>
                <c:pt idx="21357">
                  <c:v>47213</c:v>
                </c:pt>
                <c:pt idx="21358">
                  <c:v>46691</c:v>
                </c:pt>
                <c:pt idx="21359">
                  <c:v>46169</c:v>
                </c:pt>
                <c:pt idx="21360">
                  <c:v>45647</c:v>
                </c:pt>
                <c:pt idx="21361">
                  <c:v>50597</c:v>
                </c:pt>
                <c:pt idx="21362">
                  <c:v>50075</c:v>
                </c:pt>
                <c:pt idx="21363">
                  <c:v>49553</c:v>
                </c:pt>
                <c:pt idx="21364">
                  <c:v>49031</c:v>
                </c:pt>
                <c:pt idx="21365">
                  <c:v>48509</c:v>
                </c:pt>
                <c:pt idx="21366">
                  <c:v>47988</c:v>
                </c:pt>
                <c:pt idx="21367">
                  <c:v>47466</c:v>
                </c:pt>
                <c:pt idx="21368">
                  <c:v>46944</c:v>
                </c:pt>
                <c:pt idx="21369">
                  <c:v>46422</c:v>
                </c:pt>
                <c:pt idx="21370">
                  <c:v>45900</c:v>
                </c:pt>
                <c:pt idx="21371">
                  <c:v>45379</c:v>
                </c:pt>
                <c:pt idx="21372">
                  <c:v>44857</c:v>
                </c:pt>
                <c:pt idx="21373">
                  <c:v>44335</c:v>
                </c:pt>
                <c:pt idx="21374">
                  <c:v>43813</c:v>
                </c:pt>
                <c:pt idx="21375">
                  <c:v>48762</c:v>
                </c:pt>
                <c:pt idx="21376">
                  <c:v>48241</c:v>
                </c:pt>
                <c:pt idx="21377">
                  <c:v>43023</c:v>
                </c:pt>
                <c:pt idx="21378">
                  <c:v>42501</c:v>
                </c:pt>
                <c:pt idx="21379">
                  <c:v>52335</c:v>
                </c:pt>
                <c:pt idx="21380">
                  <c:v>51824</c:v>
                </c:pt>
                <c:pt idx="21381">
                  <c:v>50291</c:v>
                </c:pt>
                <c:pt idx="21382">
                  <c:v>49269</c:v>
                </c:pt>
                <c:pt idx="21383">
                  <c:v>48758</c:v>
                </c:pt>
                <c:pt idx="21384">
                  <c:v>48247</c:v>
                </c:pt>
                <c:pt idx="21385">
                  <c:v>51562</c:v>
                </c:pt>
                <c:pt idx="21386">
                  <c:v>51051</c:v>
                </c:pt>
                <c:pt idx="21387">
                  <c:v>50540</c:v>
                </c:pt>
                <c:pt idx="21388">
                  <c:v>50029</c:v>
                </c:pt>
                <c:pt idx="21389">
                  <c:v>49518</c:v>
                </c:pt>
                <c:pt idx="21390">
                  <c:v>49007</c:v>
                </c:pt>
                <c:pt idx="21391">
                  <c:v>48496</c:v>
                </c:pt>
                <c:pt idx="21392">
                  <c:v>47985</c:v>
                </c:pt>
                <c:pt idx="21393">
                  <c:v>47474</c:v>
                </c:pt>
                <c:pt idx="21394">
                  <c:v>46963</c:v>
                </c:pt>
                <c:pt idx="21395">
                  <c:v>46452</c:v>
                </c:pt>
                <c:pt idx="21396">
                  <c:v>50789</c:v>
                </c:pt>
                <c:pt idx="21397">
                  <c:v>50278</c:v>
                </c:pt>
                <c:pt idx="21398">
                  <c:v>49767</c:v>
                </c:pt>
                <c:pt idx="21399">
                  <c:v>49256</c:v>
                </c:pt>
                <c:pt idx="21400">
                  <c:v>48745</c:v>
                </c:pt>
                <c:pt idx="21401">
                  <c:v>48234</c:v>
                </c:pt>
                <c:pt idx="21402">
                  <c:v>47723</c:v>
                </c:pt>
                <c:pt idx="21403">
                  <c:v>47212</c:v>
                </c:pt>
                <c:pt idx="21404">
                  <c:v>46701</c:v>
                </c:pt>
                <c:pt idx="21405">
                  <c:v>46190</c:v>
                </c:pt>
                <c:pt idx="21406">
                  <c:v>45679</c:v>
                </c:pt>
                <c:pt idx="21407">
                  <c:v>45168</c:v>
                </c:pt>
                <c:pt idx="21408">
                  <c:v>44657</c:v>
                </c:pt>
                <c:pt idx="21409">
                  <c:v>49505</c:v>
                </c:pt>
                <c:pt idx="21410">
                  <c:v>48994</c:v>
                </c:pt>
                <c:pt idx="21411">
                  <c:v>48483</c:v>
                </c:pt>
                <c:pt idx="21412">
                  <c:v>47972</c:v>
                </c:pt>
                <c:pt idx="21413">
                  <c:v>47461</c:v>
                </c:pt>
                <c:pt idx="21414">
                  <c:v>46950</c:v>
                </c:pt>
                <c:pt idx="21415">
                  <c:v>46439</c:v>
                </c:pt>
                <c:pt idx="21416">
                  <c:v>45928</c:v>
                </c:pt>
                <c:pt idx="21417">
                  <c:v>45417</c:v>
                </c:pt>
                <c:pt idx="21418">
                  <c:v>44906</c:v>
                </c:pt>
                <c:pt idx="21419">
                  <c:v>44395</c:v>
                </c:pt>
                <c:pt idx="21420">
                  <c:v>43884</c:v>
                </c:pt>
                <c:pt idx="21421">
                  <c:v>43373</c:v>
                </c:pt>
                <c:pt idx="21422">
                  <c:v>42862</c:v>
                </c:pt>
                <c:pt idx="21423">
                  <c:v>47710</c:v>
                </c:pt>
                <c:pt idx="21424">
                  <c:v>47199</c:v>
                </c:pt>
                <c:pt idx="21425">
                  <c:v>42090</c:v>
                </c:pt>
                <c:pt idx="21426">
                  <c:v>41579</c:v>
                </c:pt>
                <c:pt idx="21427">
                  <c:v>48771</c:v>
                </c:pt>
                <c:pt idx="21428">
                  <c:v>48303</c:v>
                </c:pt>
                <c:pt idx="21429">
                  <c:v>46899</c:v>
                </c:pt>
                <c:pt idx="21430">
                  <c:v>45964</c:v>
                </c:pt>
                <c:pt idx="21431">
                  <c:v>45496</c:v>
                </c:pt>
                <c:pt idx="21432">
                  <c:v>45028</c:v>
                </c:pt>
                <c:pt idx="21433">
                  <c:v>48038</c:v>
                </c:pt>
                <c:pt idx="21434">
                  <c:v>47570</c:v>
                </c:pt>
                <c:pt idx="21435">
                  <c:v>47102</c:v>
                </c:pt>
                <c:pt idx="21436">
                  <c:v>46635</c:v>
                </c:pt>
                <c:pt idx="21437">
                  <c:v>46167</c:v>
                </c:pt>
                <c:pt idx="21438">
                  <c:v>45699</c:v>
                </c:pt>
                <c:pt idx="21439">
                  <c:v>45231</c:v>
                </c:pt>
                <c:pt idx="21440">
                  <c:v>44763</c:v>
                </c:pt>
                <c:pt idx="21441">
                  <c:v>44295</c:v>
                </c:pt>
                <c:pt idx="21442">
                  <c:v>43827</c:v>
                </c:pt>
                <c:pt idx="21443">
                  <c:v>43359</c:v>
                </c:pt>
                <c:pt idx="21444">
                  <c:v>47306</c:v>
                </c:pt>
                <c:pt idx="21445">
                  <c:v>46838</c:v>
                </c:pt>
                <c:pt idx="21446">
                  <c:v>46370</c:v>
                </c:pt>
                <c:pt idx="21447">
                  <c:v>45902</c:v>
                </c:pt>
                <c:pt idx="21448">
                  <c:v>45434</c:v>
                </c:pt>
                <c:pt idx="21449">
                  <c:v>44966</c:v>
                </c:pt>
                <c:pt idx="21450">
                  <c:v>44498</c:v>
                </c:pt>
                <c:pt idx="21451">
                  <c:v>44030</c:v>
                </c:pt>
                <c:pt idx="21452">
                  <c:v>43563</c:v>
                </c:pt>
                <c:pt idx="21453">
                  <c:v>43095</c:v>
                </c:pt>
                <c:pt idx="21454">
                  <c:v>42627</c:v>
                </c:pt>
                <c:pt idx="21455">
                  <c:v>42159</c:v>
                </c:pt>
                <c:pt idx="21456">
                  <c:v>41691</c:v>
                </c:pt>
                <c:pt idx="21457">
                  <c:v>46105</c:v>
                </c:pt>
                <c:pt idx="21458">
                  <c:v>45637</c:v>
                </c:pt>
                <c:pt idx="21459">
                  <c:v>45169</c:v>
                </c:pt>
                <c:pt idx="21460">
                  <c:v>44701</c:v>
                </c:pt>
                <c:pt idx="21461">
                  <c:v>44234</c:v>
                </c:pt>
                <c:pt idx="21462">
                  <c:v>43766</c:v>
                </c:pt>
                <c:pt idx="21463">
                  <c:v>43298</c:v>
                </c:pt>
                <c:pt idx="21464">
                  <c:v>42830</c:v>
                </c:pt>
                <c:pt idx="21465">
                  <c:v>42362</c:v>
                </c:pt>
                <c:pt idx="21466">
                  <c:v>41894</c:v>
                </c:pt>
                <c:pt idx="21467">
                  <c:v>41426</c:v>
                </c:pt>
                <c:pt idx="21468">
                  <c:v>40958</c:v>
                </c:pt>
                <c:pt idx="21469">
                  <c:v>40491</c:v>
                </c:pt>
                <c:pt idx="21470">
                  <c:v>40023</c:v>
                </c:pt>
                <c:pt idx="21471">
                  <c:v>44437</c:v>
                </c:pt>
                <c:pt idx="21472">
                  <c:v>43969</c:v>
                </c:pt>
                <c:pt idx="21473">
                  <c:v>39290</c:v>
                </c:pt>
                <c:pt idx="21474">
                  <c:v>38822</c:v>
                </c:pt>
                <c:pt idx="21475">
                  <c:v>52009</c:v>
                </c:pt>
                <c:pt idx="21476">
                  <c:v>51557</c:v>
                </c:pt>
                <c:pt idx="21477">
                  <c:v>50201</c:v>
                </c:pt>
                <c:pt idx="21478">
                  <c:v>49297</c:v>
                </c:pt>
                <c:pt idx="21479">
                  <c:v>48845</c:v>
                </c:pt>
                <c:pt idx="21480">
                  <c:v>48393</c:v>
                </c:pt>
                <c:pt idx="21481">
                  <c:v>51158</c:v>
                </c:pt>
                <c:pt idx="21482">
                  <c:v>50706</c:v>
                </c:pt>
                <c:pt idx="21483">
                  <c:v>50254</c:v>
                </c:pt>
                <c:pt idx="21484">
                  <c:v>49802</c:v>
                </c:pt>
                <c:pt idx="21485">
                  <c:v>49350</c:v>
                </c:pt>
                <c:pt idx="21486">
                  <c:v>48897</c:v>
                </c:pt>
                <c:pt idx="21487">
                  <c:v>48445</c:v>
                </c:pt>
                <c:pt idx="21488">
                  <c:v>47993</c:v>
                </c:pt>
                <c:pt idx="21489">
                  <c:v>47541</c:v>
                </c:pt>
                <c:pt idx="21490">
                  <c:v>47089</c:v>
                </c:pt>
                <c:pt idx="21491">
                  <c:v>46637</c:v>
                </c:pt>
                <c:pt idx="21492">
                  <c:v>50306</c:v>
                </c:pt>
                <c:pt idx="21493">
                  <c:v>49854</c:v>
                </c:pt>
                <c:pt idx="21494">
                  <c:v>49402</c:v>
                </c:pt>
                <c:pt idx="21495">
                  <c:v>48950</c:v>
                </c:pt>
                <c:pt idx="21496">
                  <c:v>48498</c:v>
                </c:pt>
                <c:pt idx="21497">
                  <c:v>48046</c:v>
                </c:pt>
                <c:pt idx="21498">
                  <c:v>47594</c:v>
                </c:pt>
                <c:pt idx="21499">
                  <c:v>47142</c:v>
                </c:pt>
                <c:pt idx="21500">
                  <c:v>46690</c:v>
                </c:pt>
                <c:pt idx="21501">
                  <c:v>46238</c:v>
                </c:pt>
                <c:pt idx="21502">
                  <c:v>45786</c:v>
                </c:pt>
                <c:pt idx="21503">
                  <c:v>45334</c:v>
                </c:pt>
                <c:pt idx="21504">
                  <c:v>44882</c:v>
                </c:pt>
                <c:pt idx="21505">
                  <c:v>49002</c:v>
                </c:pt>
                <c:pt idx="21506">
                  <c:v>48550</c:v>
                </c:pt>
                <c:pt idx="21507">
                  <c:v>48098</c:v>
                </c:pt>
                <c:pt idx="21508">
                  <c:v>47646</c:v>
                </c:pt>
                <c:pt idx="21509">
                  <c:v>47194</c:v>
                </c:pt>
                <c:pt idx="21510">
                  <c:v>46742</c:v>
                </c:pt>
                <c:pt idx="21511">
                  <c:v>46290</c:v>
                </c:pt>
                <c:pt idx="21512">
                  <c:v>45838</c:v>
                </c:pt>
                <c:pt idx="21513">
                  <c:v>45386</c:v>
                </c:pt>
                <c:pt idx="21514">
                  <c:v>44934</c:v>
                </c:pt>
                <c:pt idx="21515">
                  <c:v>44482</c:v>
                </c:pt>
                <c:pt idx="21516">
                  <c:v>44030</c:v>
                </c:pt>
                <c:pt idx="21517">
                  <c:v>43578</c:v>
                </c:pt>
                <c:pt idx="21518">
                  <c:v>43126</c:v>
                </c:pt>
                <c:pt idx="21519">
                  <c:v>47247</c:v>
                </c:pt>
                <c:pt idx="21520">
                  <c:v>46795</c:v>
                </c:pt>
                <c:pt idx="21521">
                  <c:v>42274</c:v>
                </c:pt>
                <c:pt idx="21522">
                  <c:v>41822</c:v>
                </c:pt>
                <c:pt idx="21523">
                  <c:v>54075</c:v>
                </c:pt>
                <c:pt idx="21524">
                  <c:v>53567</c:v>
                </c:pt>
                <c:pt idx="21525">
                  <c:v>52043</c:v>
                </c:pt>
                <c:pt idx="21526">
                  <c:v>51027</c:v>
                </c:pt>
                <c:pt idx="21527">
                  <c:v>50519</c:v>
                </c:pt>
                <c:pt idx="21528">
                  <c:v>50011</c:v>
                </c:pt>
                <c:pt idx="21529">
                  <c:v>53246</c:v>
                </c:pt>
                <c:pt idx="21530">
                  <c:v>52738</c:v>
                </c:pt>
                <c:pt idx="21531">
                  <c:v>52230</c:v>
                </c:pt>
                <c:pt idx="21532">
                  <c:v>51722</c:v>
                </c:pt>
                <c:pt idx="21533">
                  <c:v>51214</c:v>
                </c:pt>
                <c:pt idx="21534">
                  <c:v>50706</c:v>
                </c:pt>
                <c:pt idx="21535">
                  <c:v>50198</c:v>
                </c:pt>
                <c:pt idx="21536">
                  <c:v>49690</c:v>
                </c:pt>
                <c:pt idx="21537">
                  <c:v>49182</c:v>
                </c:pt>
                <c:pt idx="21538">
                  <c:v>48675</c:v>
                </c:pt>
                <c:pt idx="21539">
                  <c:v>48167</c:v>
                </c:pt>
                <c:pt idx="21540">
                  <c:v>52418</c:v>
                </c:pt>
                <c:pt idx="21541">
                  <c:v>51910</c:v>
                </c:pt>
                <c:pt idx="21542">
                  <c:v>51402</c:v>
                </c:pt>
                <c:pt idx="21543">
                  <c:v>50894</c:v>
                </c:pt>
                <c:pt idx="21544">
                  <c:v>50386</c:v>
                </c:pt>
                <c:pt idx="21545">
                  <c:v>49878</c:v>
                </c:pt>
                <c:pt idx="21546">
                  <c:v>49370</c:v>
                </c:pt>
                <c:pt idx="21547">
                  <c:v>48862</c:v>
                </c:pt>
                <c:pt idx="21548">
                  <c:v>48354</c:v>
                </c:pt>
                <c:pt idx="21549">
                  <c:v>47846</c:v>
                </c:pt>
                <c:pt idx="21550">
                  <c:v>47338</c:v>
                </c:pt>
                <c:pt idx="21551">
                  <c:v>46830</c:v>
                </c:pt>
                <c:pt idx="21552">
                  <c:v>46322</c:v>
                </c:pt>
                <c:pt idx="21553">
                  <c:v>51081</c:v>
                </c:pt>
                <c:pt idx="21554">
                  <c:v>50573</c:v>
                </c:pt>
                <c:pt idx="21555">
                  <c:v>50065</c:v>
                </c:pt>
                <c:pt idx="21556">
                  <c:v>49557</c:v>
                </c:pt>
                <c:pt idx="21557">
                  <c:v>49049</c:v>
                </c:pt>
                <c:pt idx="21558">
                  <c:v>48541</c:v>
                </c:pt>
                <c:pt idx="21559">
                  <c:v>48033</c:v>
                </c:pt>
                <c:pt idx="21560">
                  <c:v>47525</c:v>
                </c:pt>
                <c:pt idx="21561">
                  <c:v>47018</c:v>
                </c:pt>
                <c:pt idx="21562">
                  <c:v>46510</c:v>
                </c:pt>
                <c:pt idx="21563">
                  <c:v>46002</c:v>
                </c:pt>
                <c:pt idx="21564">
                  <c:v>45494</c:v>
                </c:pt>
                <c:pt idx="21565">
                  <c:v>44986</c:v>
                </c:pt>
                <c:pt idx="21566">
                  <c:v>44478</c:v>
                </c:pt>
                <c:pt idx="21567">
                  <c:v>49237</c:v>
                </c:pt>
                <c:pt idx="21568">
                  <c:v>48729</c:v>
                </c:pt>
                <c:pt idx="21569">
                  <c:v>43649</c:v>
                </c:pt>
                <c:pt idx="21570">
                  <c:v>43141</c:v>
                </c:pt>
                <c:pt idx="21571">
                  <c:v>53490</c:v>
                </c:pt>
                <c:pt idx="21572">
                  <c:v>52968</c:v>
                </c:pt>
                <c:pt idx="21573">
                  <c:v>51403</c:v>
                </c:pt>
                <c:pt idx="21574">
                  <c:v>50359</c:v>
                </c:pt>
                <c:pt idx="21575">
                  <c:v>49837</c:v>
                </c:pt>
                <c:pt idx="21576">
                  <c:v>49316</c:v>
                </c:pt>
                <c:pt idx="21577">
                  <c:v>52699</c:v>
                </c:pt>
                <c:pt idx="21578">
                  <c:v>52178</c:v>
                </c:pt>
                <c:pt idx="21579">
                  <c:v>51656</c:v>
                </c:pt>
                <c:pt idx="21580">
                  <c:v>51134</c:v>
                </c:pt>
                <c:pt idx="21581">
                  <c:v>50612</c:v>
                </c:pt>
                <c:pt idx="21582">
                  <c:v>50090</c:v>
                </c:pt>
                <c:pt idx="21583">
                  <c:v>49569</c:v>
                </c:pt>
                <c:pt idx="21584">
                  <c:v>49047</c:v>
                </c:pt>
                <c:pt idx="21585">
                  <c:v>48525</c:v>
                </c:pt>
                <c:pt idx="21586">
                  <c:v>48003</c:v>
                </c:pt>
                <c:pt idx="21587">
                  <c:v>47481</c:v>
                </c:pt>
                <c:pt idx="21588">
                  <c:v>51909</c:v>
                </c:pt>
                <c:pt idx="21589">
                  <c:v>51387</c:v>
                </c:pt>
                <c:pt idx="21590">
                  <c:v>50865</c:v>
                </c:pt>
                <c:pt idx="21591">
                  <c:v>50344</c:v>
                </c:pt>
                <c:pt idx="21592">
                  <c:v>49822</c:v>
                </c:pt>
                <c:pt idx="21593">
                  <c:v>49300</c:v>
                </c:pt>
                <c:pt idx="21594">
                  <c:v>48778</c:v>
                </c:pt>
                <c:pt idx="21595">
                  <c:v>48256</c:v>
                </c:pt>
                <c:pt idx="21596">
                  <c:v>47735</c:v>
                </c:pt>
                <c:pt idx="21597">
                  <c:v>47213</c:v>
                </c:pt>
                <c:pt idx="21598">
                  <c:v>46691</c:v>
                </c:pt>
                <c:pt idx="21599">
                  <c:v>46169</c:v>
                </c:pt>
                <c:pt idx="21600">
                  <c:v>45647</c:v>
                </c:pt>
                <c:pt idx="21601">
                  <c:v>50597</c:v>
                </c:pt>
                <c:pt idx="21602">
                  <c:v>50075</c:v>
                </c:pt>
                <c:pt idx="21603">
                  <c:v>49553</c:v>
                </c:pt>
                <c:pt idx="21604">
                  <c:v>49031</c:v>
                </c:pt>
                <c:pt idx="21605">
                  <c:v>48509</c:v>
                </c:pt>
                <c:pt idx="21606">
                  <c:v>47988</c:v>
                </c:pt>
                <c:pt idx="21607">
                  <c:v>47466</c:v>
                </c:pt>
                <c:pt idx="21608">
                  <c:v>46944</c:v>
                </c:pt>
                <c:pt idx="21609">
                  <c:v>46422</c:v>
                </c:pt>
                <c:pt idx="21610">
                  <c:v>45900</c:v>
                </c:pt>
                <c:pt idx="21611">
                  <c:v>45379</c:v>
                </c:pt>
                <c:pt idx="21612">
                  <c:v>44857</c:v>
                </c:pt>
                <c:pt idx="21613">
                  <c:v>44335</c:v>
                </c:pt>
                <c:pt idx="21614">
                  <c:v>43813</c:v>
                </c:pt>
                <c:pt idx="21615">
                  <c:v>48762</c:v>
                </c:pt>
                <c:pt idx="21616">
                  <c:v>48241</c:v>
                </c:pt>
                <c:pt idx="21617">
                  <c:v>43023</c:v>
                </c:pt>
                <c:pt idx="21618">
                  <c:v>42501</c:v>
                </c:pt>
                <c:pt idx="21619">
                  <c:v>52335</c:v>
                </c:pt>
                <c:pt idx="21620">
                  <c:v>51824</c:v>
                </c:pt>
                <c:pt idx="21621">
                  <c:v>50291</c:v>
                </c:pt>
                <c:pt idx="21622">
                  <c:v>49269</c:v>
                </c:pt>
                <c:pt idx="21623">
                  <c:v>48758</c:v>
                </c:pt>
                <c:pt idx="21624">
                  <c:v>48247</c:v>
                </c:pt>
                <c:pt idx="21625">
                  <c:v>51562</c:v>
                </c:pt>
                <c:pt idx="21626">
                  <c:v>51051</c:v>
                </c:pt>
                <c:pt idx="21627">
                  <c:v>50540</c:v>
                </c:pt>
                <c:pt idx="21628">
                  <c:v>50029</c:v>
                </c:pt>
                <c:pt idx="21629">
                  <c:v>49518</c:v>
                </c:pt>
                <c:pt idx="21630">
                  <c:v>49007</c:v>
                </c:pt>
                <c:pt idx="21631">
                  <c:v>48496</c:v>
                </c:pt>
                <c:pt idx="21632">
                  <c:v>47985</c:v>
                </c:pt>
                <c:pt idx="21633">
                  <c:v>47474</c:v>
                </c:pt>
                <c:pt idx="21634">
                  <c:v>46963</c:v>
                </c:pt>
                <c:pt idx="21635">
                  <c:v>46452</c:v>
                </c:pt>
                <c:pt idx="21636">
                  <c:v>50789</c:v>
                </c:pt>
                <c:pt idx="21637">
                  <c:v>50278</c:v>
                </c:pt>
                <c:pt idx="21638">
                  <c:v>49767</c:v>
                </c:pt>
                <c:pt idx="21639">
                  <c:v>49256</c:v>
                </c:pt>
                <c:pt idx="21640">
                  <c:v>48745</c:v>
                </c:pt>
                <c:pt idx="21641">
                  <c:v>48234</c:v>
                </c:pt>
                <c:pt idx="21642">
                  <c:v>47723</c:v>
                </c:pt>
                <c:pt idx="21643">
                  <c:v>47212</c:v>
                </c:pt>
                <c:pt idx="21644">
                  <c:v>46701</c:v>
                </c:pt>
                <c:pt idx="21645">
                  <c:v>46190</c:v>
                </c:pt>
                <c:pt idx="21646">
                  <c:v>45679</c:v>
                </c:pt>
                <c:pt idx="21647">
                  <c:v>45168</c:v>
                </c:pt>
                <c:pt idx="21648">
                  <c:v>44657</c:v>
                </c:pt>
                <c:pt idx="21649">
                  <c:v>49505</c:v>
                </c:pt>
                <c:pt idx="21650">
                  <c:v>48994</c:v>
                </c:pt>
                <c:pt idx="21651">
                  <c:v>48483</c:v>
                </c:pt>
                <c:pt idx="21652">
                  <c:v>47972</c:v>
                </c:pt>
                <c:pt idx="21653">
                  <c:v>47461</c:v>
                </c:pt>
                <c:pt idx="21654">
                  <c:v>46950</c:v>
                </c:pt>
                <c:pt idx="21655">
                  <c:v>46439</c:v>
                </c:pt>
                <c:pt idx="21656">
                  <c:v>45928</c:v>
                </c:pt>
                <c:pt idx="21657">
                  <c:v>45417</c:v>
                </c:pt>
                <c:pt idx="21658">
                  <c:v>44906</c:v>
                </c:pt>
                <c:pt idx="21659">
                  <c:v>44395</c:v>
                </c:pt>
                <c:pt idx="21660">
                  <c:v>43884</c:v>
                </c:pt>
                <c:pt idx="21661">
                  <c:v>43373</c:v>
                </c:pt>
                <c:pt idx="21662">
                  <c:v>42862</c:v>
                </c:pt>
                <c:pt idx="21663">
                  <c:v>47710</c:v>
                </c:pt>
                <c:pt idx="21664">
                  <c:v>47199</c:v>
                </c:pt>
                <c:pt idx="21665">
                  <c:v>42090</c:v>
                </c:pt>
                <c:pt idx="21666">
                  <c:v>41579</c:v>
                </c:pt>
                <c:pt idx="21667">
                  <c:v>48771</c:v>
                </c:pt>
                <c:pt idx="21668">
                  <c:v>48303</c:v>
                </c:pt>
                <c:pt idx="21669">
                  <c:v>46899</c:v>
                </c:pt>
                <c:pt idx="21670">
                  <c:v>45964</c:v>
                </c:pt>
                <c:pt idx="21671">
                  <c:v>45496</c:v>
                </c:pt>
                <c:pt idx="21672">
                  <c:v>45028</c:v>
                </c:pt>
                <c:pt idx="21673">
                  <c:v>48038</c:v>
                </c:pt>
                <c:pt idx="21674">
                  <c:v>47570</c:v>
                </c:pt>
                <c:pt idx="21675">
                  <c:v>47102</c:v>
                </c:pt>
                <c:pt idx="21676">
                  <c:v>46635</c:v>
                </c:pt>
                <c:pt idx="21677">
                  <c:v>46167</c:v>
                </c:pt>
                <c:pt idx="21678">
                  <c:v>45699</c:v>
                </c:pt>
                <c:pt idx="21679">
                  <c:v>45231</c:v>
                </c:pt>
                <c:pt idx="21680">
                  <c:v>44763</c:v>
                </c:pt>
                <c:pt idx="21681">
                  <c:v>44295</c:v>
                </c:pt>
                <c:pt idx="21682">
                  <c:v>43827</c:v>
                </c:pt>
                <c:pt idx="21683">
                  <c:v>43359</c:v>
                </c:pt>
                <c:pt idx="21684">
                  <c:v>47306</c:v>
                </c:pt>
                <c:pt idx="21685">
                  <c:v>46838</c:v>
                </c:pt>
                <c:pt idx="21686">
                  <c:v>46370</c:v>
                </c:pt>
                <c:pt idx="21687">
                  <c:v>45902</c:v>
                </c:pt>
                <c:pt idx="21688">
                  <c:v>45434</c:v>
                </c:pt>
                <c:pt idx="21689">
                  <c:v>44966</c:v>
                </c:pt>
                <c:pt idx="21690">
                  <c:v>44498</c:v>
                </c:pt>
                <c:pt idx="21691">
                  <c:v>44030</c:v>
                </c:pt>
                <c:pt idx="21692">
                  <c:v>43563</c:v>
                </c:pt>
                <c:pt idx="21693">
                  <c:v>43095</c:v>
                </c:pt>
                <c:pt idx="21694">
                  <c:v>42627</c:v>
                </c:pt>
                <c:pt idx="21695">
                  <c:v>42159</c:v>
                </c:pt>
                <c:pt idx="21696">
                  <c:v>41691</c:v>
                </c:pt>
                <c:pt idx="21697">
                  <c:v>46105</c:v>
                </c:pt>
                <c:pt idx="21698">
                  <c:v>45637</c:v>
                </c:pt>
                <c:pt idx="21699">
                  <c:v>45169</c:v>
                </c:pt>
                <c:pt idx="21700">
                  <c:v>44701</c:v>
                </c:pt>
                <c:pt idx="21701">
                  <c:v>44234</c:v>
                </c:pt>
                <c:pt idx="21702">
                  <c:v>43766</c:v>
                </c:pt>
                <c:pt idx="21703">
                  <c:v>43298</c:v>
                </c:pt>
                <c:pt idx="21704">
                  <c:v>42830</c:v>
                </c:pt>
                <c:pt idx="21705">
                  <c:v>42362</c:v>
                </c:pt>
                <c:pt idx="21706">
                  <c:v>41894</c:v>
                </c:pt>
                <c:pt idx="21707">
                  <c:v>41426</c:v>
                </c:pt>
                <c:pt idx="21708">
                  <c:v>40958</c:v>
                </c:pt>
                <c:pt idx="21709">
                  <c:v>40491</c:v>
                </c:pt>
                <c:pt idx="21710">
                  <c:v>40023</c:v>
                </c:pt>
                <c:pt idx="21711">
                  <c:v>44437</c:v>
                </c:pt>
                <c:pt idx="21712">
                  <c:v>43969</c:v>
                </c:pt>
                <c:pt idx="21713">
                  <c:v>39290</c:v>
                </c:pt>
                <c:pt idx="21714">
                  <c:v>38822</c:v>
                </c:pt>
                <c:pt idx="21715">
                  <c:v>50553</c:v>
                </c:pt>
                <c:pt idx="21716">
                  <c:v>50096</c:v>
                </c:pt>
                <c:pt idx="21717">
                  <c:v>49639</c:v>
                </c:pt>
                <c:pt idx="21718">
                  <c:v>49183</c:v>
                </c:pt>
                <c:pt idx="21719">
                  <c:v>48726</c:v>
                </c:pt>
                <c:pt idx="21720">
                  <c:v>48269</c:v>
                </c:pt>
                <c:pt idx="21721">
                  <c:v>47812</c:v>
                </c:pt>
                <c:pt idx="21722">
                  <c:v>47356</c:v>
                </c:pt>
                <c:pt idx="21723">
                  <c:v>46899</c:v>
                </c:pt>
                <c:pt idx="21724">
                  <c:v>49727</c:v>
                </c:pt>
                <c:pt idx="21725">
                  <c:v>49270</c:v>
                </c:pt>
                <c:pt idx="21726">
                  <c:v>48813</c:v>
                </c:pt>
                <c:pt idx="21727">
                  <c:v>48356</c:v>
                </c:pt>
                <c:pt idx="21728">
                  <c:v>47900</c:v>
                </c:pt>
                <c:pt idx="21729">
                  <c:v>47443</c:v>
                </c:pt>
                <c:pt idx="21730">
                  <c:v>46986</c:v>
                </c:pt>
                <c:pt idx="21731">
                  <c:v>46530</c:v>
                </c:pt>
                <c:pt idx="21732">
                  <c:v>46073</c:v>
                </c:pt>
                <c:pt idx="21733">
                  <c:v>45616</c:v>
                </c:pt>
                <c:pt idx="21734">
                  <c:v>45160</c:v>
                </c:pt>
                <c:pt idx="21735">
                  <c:v>44703</c:v>
                </c:pt>
                <c:pt idx="21736">
                  <c:v>48900</c:v>
                </c:pt>
                <c:pt idx="21737">
                  <c:v>48444</c:v>
                </c:pt>
                <c:pt idx="21738">
                  <c:v>47987</c:v>
                </c:pt>
                <c:pt idx="21739">
                  <c:v>47530</c:v>
                </c:pt>
                <c:pt idx="21740">
                  <c:v>47074</c:v>
                </c:pt>
                <c:pt idx="21741">
                  <c:v>46617</c:v>
                </c:pt>
                <c:pt idx="21742">
                  <c:v>46160</c:v>
                </c:pt>
                <c:pt idx="21743">
                  <c:v>45704</c:v>
                </c:pt>
                <c:pt idx="21744">
                  <c:v>45247</c:v>
                </c:pt>
                <c:pt idx="21745">
                  <c:v>44790</c:v>
                </c:pt>
                <c:pt idx="21746">
                  <c:v>44333</c:v>
                </c:pt>
                <c:pt idx="21747">
                  <c:v>43420</c:v>
                </c:pt>
                <c:pt idx="21748">
                  <c:v>42963</c:v>
                </c:pt>
                <c:pt idx="21749">
                  <c:v>47618</c:v>
                </c:pt>
                <c:pt idx="21750">
                  <c:v>47161</c:v>
                </c:pt>
                <c:pt idx="21751">
                  <c:v>46704</c:v>
                </c:pt>
                <c:pt idx="21752">
                  <c:v>46248</c:v>
                </c:pt>
                <c:pt idx="21753">
                  <c:v>45791</c:v>
                </c:pt>
                <c:pt idx="21754">
                  <c:v>45334</c:v>
                </c:pt>
                <c:pt idx="21755">
                  <c:v>44877</c:v>
                </c:pt>
                <c:pt idx="21756">
                  <c:v>42594</c:v>
                </c:pt>
                <c:pt idx="21757">
                  <c:v>42137</c:v>
                </c:pt>
                <c:pt idx="21758">
                  <c:v>41681</c:v>
                </c:pt>
                <c:pt idx="21759">
                  <c:v>45878</c:v>
                </c:pt>
                <c:pt idx="21760">
                  <c:v>45421</c:v>
                </c:pt>
                <c:pt idx="21761">
                  <c:v>52519</c:v>
                </c:pt>
                <c:pt idx="21762">
                  <c:v>52010</c:v>
                </c:pt>
                <c:pt idx="21763">
                  <c:v>51501</c:v>
                </c:pt>
                <c:pt idx="21764">
                  <c:v>50991</c:v>
                </c:pt>
                <c:pt idx="21765">
                  <c:v>50482</c:v>
                </c:pt>
                <c:pt idx="21766">
                  <c:v>49973</c:v>
                </c:pt>
                <c:pt idx="21767">
                  <c:v>49463</c:v>
                </c:pt>
                <c:pt idx="21768">
                  <c:v>48954</c:v>
                </c:pt>
                <c:pt idx="21769">
                  <c:v>48445</c:v>
                </c:pt>
                <c:pt idx="21770">
                  <c:v>51715</c:v>
                </c:pt>
                <c:pt idx="21771">
                  <c:v>51206</c:v>
                </c:pt>
                <c:pt idx="21772">
                  <c:v>50696</c:v>
                </c:pt>
                <c:pt idx="21773">
                  <c:v>50187</c:v>
                </c:pt>
                <c:pt idx="21774">
                  <c:v>49678</c:v>
                </c:pt>
                <c:pt idx="21775">
                  <c:v>49168</c:v>
                </c:pt>
                <c:pt idx="21776">
                  <c:v>48659</c:v>
                </c:pt>
                <c:pt idx="21777">
                  <c:v>48150</c:v>
                </c:pt>
                <c:pt idx="21778">
                  <c:v>47640</c:v>
                </c:pt>
                <c:pt idx="21779">
                  <c:v>47131</c:v>
                </c:pt>
                <c:pt idx="21780">
                  <c:v>46622</c:v>
                </c:pt>
                <c:pt idx="21781">
                  <c:v>46112</c:v>
                </c:pt>
                <c:pt idx="21782">
                  <c:v>50911</c:v>
                </c:pt>
                <c:pt idx="21783">
                  <c:v>50401</c:v>
                </c:pt>
                <c:pt idx="21784">
                  <c:v>49892</c:v>
                </c:pt>
                <c:pt idx="21785">
                  <c:v>49383</c:v>
                </c:pt>
                <c:pt idx="21786">
                  <c:v>48873</c:v>
                </c:pt>
                <c:pt idx="21787">
                  <c:v>48364</c:v>
                </c:pt>
                <c:pt idx="21788">
                  <c:v>47855</c:v>
                </c:pt>
                <c:pt idx="21789">
                  <c:v>47345</c:v>
                </c:pt>
                <c:pt idx="21790">
                  <c:v>46836</c:v>
                </c:pt>
                <c:pt idx="21791">
                  <c:v>46327</c:v>
                </c:pt>
                <c:pt idx="21792">
                  <c:v>45817</c:v>
                </c:pt>
                <c:pt idx="21793">
                  <c:v>44799</c:v>
                </c:pt>
                <c:pt idx="21794">
                  <c:v>44289</c:v>
                </c:pt>
                <c:pt idx="21795">
                  <c:v>49597</c:v>
                </c:pt>
                <c:pt idx="21796">
                  <c:v>49088</c:v>
                </c:pt>
                <c:pt idx="21797">
                  <c:v>48578</c:v>
                </c:pt>
                <c:pt idx="21798">
                  <c:v>48069</c:v>
                </c:pt>
                <c:pt idx="21799">
                  <c:v>47560</c:v>
                </c:pt>
                <c:pt idx="21800">
                  <c:v>47050</c:v>
                </c:pt>
                <c:pt idx="21801">
                  <c:v>46541</c:v>
                </c:pt>
                <c:pt idx="21802">
                  <c:v>43994</c:v>
                </c:pt>
                <c:pt idx="21803">
                  <c:v>43485</c:v>
                </c:pt>
                <c:pt idx="21804">
                  <c:v>42976</c:v>
                </c:pt>
                <c:pt idx="21805">
                  <c:v>47774</c:v>
                </c:pt>
                <c:pt idx="21806">
                  <c:v>47265</c:v>
                </c:pt>
                <c:pt idx="21807">
                  <c:v>52345</c:v>
                </c:pt>
                <c:pt idx="21808">
                  <c:v>51825</c:v>
                </c:pt>
                <c:pt idx="21809">
                  <c:v>51305</c:v>
                </c:pt>
                <c:pt idx="21810">
                  <c:v>50786</c:v>
                </c:pt>
                <c:pt idx="21811">
                  <c:v>50266</c:v>
                </c:pt>
                <c:pt idx="21812">
                  <c:v>49746</c:v>
                </c:pt>
                <c:pt idx="21813">
                  <c:v>49226</c:v>
                </c:pt>
                <c:pt idx="21814">
                  <c:v>48706</c:v>
                </c:pt>
                <c:pt idx="21815">
                  <c:v>48187</c:v>
                </c:pt>
                <c:pt idx="21816">
                  <c:v>51562</c:v>
                </c:pt>
                <c:pt idx="21817">
                  <c:v>51042</c:v>
                </c:pt>
                <c:pt idx="21818">
                  <c:v>50522</c:v>
                </c:pt>
                <c:pt idx="21819">
                  <c:v>50003</c:v>
                </c:pt>
                <c:pt idx="21820">
                  <c:v>49483</c:v>
                </c:pt>
                <c:pt idx="21821">
                  <c:v>48963</c:v>
                </c:pt>
                <c:pt idx="21822">
                  <c:v>48443</c:v>
                </c:pt>
                <c:pt idx="21823">
                  <c:v>47924</c:v>
                </c:pt>
                <c:pt idx="21824">
                  <c:v>47404</c:v>
                </c:pt>
                <c:pt idx="21825">
                  <c:v>46884</c:v>
                </c:pt>
                <c:pt idx="21826">
                  <c:v>46364</c:v>
                </c:pt>
                <c:pt idx="21827">
                  <c:v>45844</c:v>
                </c:pt>
                <c:pt idx="21828">
                  <c:v>50779</c:v>
                </c:pt>
                <c:pt idx="21829">
                  <c:v>50259</c:v>
                </c:pt>
                <c:pt idx="21830">
                  <c:v>49740</c:v>
                </c:pt>
                <c:pt idx="21831">
                  <c:v>49220</c:v>
                </c:pt>
                <c:pt idx="21832">
                  <c:v>48700</c:v>
                </c:pt>
                <c:pt idx="21833">
                  <c:v>48180</c:v>
                </c:pt>
                <c:pt idx="21834">
                  <c:v>47660</c:v>
                </c:pt>
                <c:pt idx="21835">
                  <c:v>47141</c:v>
                </c:pt>
                <c:pt idx="21836">
                  <c:v>46621</c:v>
                </c:pt>
                <c:pt idx="21837">
                  <c:v>46101</c:v>
                </c:pt>
                <c:pt idx="21838">
                  <c:v>45581</c:v>
                </c:pt>
                <c:pt idx="21839">
                  <c:v>44542</c:v>
                </c:pt>
                <c:pt idx="21840">
                  <c:v>44022</c:v>
                </c:pt>
                <c:pt idx="21841">
                  <c:v>49476</c:v>
                </c:pt>
                <c:pt idx="21842">
                  <c:v>48957</c:v>
                </c:pt>
                <c:pt idx="21843">
                  <c:v>48437</c:v>
                </c:pt>
                <c:pt idx="21844">
                  <c:v>47917</c:v>
                </c:pt>
                <c:pt idx="21845">
                  <c:v>47397</c:v>
                </c:pt>
                <c:pt idx="21846">
                  <c:v>46878</c:v>
                </c:pt>
                <c:pt idx="21847">
                  <c:v>46358</c:v>
                </c:pt>
                <c:pt idx="21848">
                  <c:v>43759</c:v>
                </c:pt>
                <c:pt idx="21849">
                  <c:v>43239</c:v>
                </c:pt>
                <c:pt idx="21850">
                  <c:v>42719</c:v>
                </c:pt>
                <c:pt idx="21851">
                  <c:v>47654</c:v>
                </c:pt>
                <c:pt idx="21852">
                  <c:v>47134</c:v>
                </c:pt>
                <c:pt idx="21853">
                  <c:v>51759</c:v>
                </c:pt>
                <c:pt idx="21854">
                  <c:v>51253</c:v>
                </c:pt>
                <c:pt idx="21855">
                  <c:v>50746</c:v>
                </c:pt>
                <c:pt idx="21856">
                  <c:v>50240</c:v>
                </c:pt>
                <c:pt idx="21857">
                  <c:v>49734</c:v>
                </c:pt>
                <c:pt idx="21858">
                  <c:v>49228</c:v>
                </c:pt>
                <c:pt idx="21859">
                  <c:v>48722</c:v>
                </c:pt>
                <c:pt idx="21860">
                  <c:v>48216</c:v>
                </c:pt>
                <c:pt idx="21861">
                  <c:v>47710</c:v>
                </c:pt>
                <c:pt idx="21862">
                  <c:v>50972</c:v>
                </c:pt>
                <c:pt idx="21863">
                  <c:v>50466</c:v>
                </c:pt>
                <c:pt idx="21864">
                  <c:v>49960</c:v>
                </c:pt>
                <c:pt idx="21865">
                  <c:v>49454</c:v>
                </c:pt>
                <c:pt idx="21866">
                  <c:v>48948</c:v>
                </c:pt>
                <c:pt idx="21867">
                  <c:v>48442</c:v>
                </c:pt>
                <c:pt idx="21868">
                  <c:v>47936</c:v>
                </c:pt>
                <c:pt idx="21869">
                  <c:v>47430</c:v>
                </c:pt>
                <c:pt idx="21870">
                  <c:v>46923</c:v>
                </c:pt>
                <c:pt idx="21871">
                  <c:v>46417</c:v>
                </c:pt>
                <c:pt idx="21872">
                  <c:v>45911</c:v>
                </c:pt>
                <c:pt idx="21873">
                  <c:v>45405</c:v>
                </c:pt>
                <c:pt idx="21874">
                  <c:v>50186</c:v>
                </c:pt>
                <c:pt idx="21875">
                  <c:v>49680</c:v>
                </c:pt>
                <c:pt idx="21876">
                  <c:v>49174</c:v>
                </c:pt>
                <c:pt idx="21877">
                  <c:v>48668</c:v>
                </c:pt>
                <c:pt idx="21878">
                  <c:v>48162</c:v>
                </c:pt>
                <c:pt idx="21879">
                  <c:v>47656</c:v>
                </c:pt>
                <c:pt idx="21880">
                  <c:v>47149</c:v>
                </c:pt>
                <c:pt idx="21881">
                  <c:v>46643</c:v>
                </c:pt>
                <c:pt idx="21882">
                  <c:v>46137</c:v>
                </c:pt>
                <c:pt idx="21883">
                  <c:v>45631</c:v>
                </c:pt>
                <c:pt idx="21884">
                  <c:v>45125</c:v>
                </c:pt>
                <c:pt idx="21885">
                  <c:v>44113</c:v>
                </c:pt>
                <c:pt idx="21886">
                  <c:v>43607</c:v>
                </c:pt>
                <c:pt idx="21887">
                  <c:v>48894</c:v>
                </c:pt>
                <c:pt idx="21888">
                  <c:v>48388</c:v>
                </c:pt>
                <c:pt idx="21889">
                  <c:v>47882</c:v>
                </c:pt>
                <c:pt idx="21890">
                  <c:v>47375</c:v>
                </c:pt>
                <c:pt idx="21891">
                  <c:v>46869</c:v>
                </c:pt>
                <c:pt idx="21892">
                  <c:v>46363</c:v>
                </c:pt>
                <c:pt idx="21893">
                  <c:v>45857</c:v>
                </c:pt>
                <c:pt idx="21894">
                  <c:v>43326</c:v>
                </c:pt>
                <c:pt idx="21895">
                  <c:v>42820</c:v>
                </c:pt>
                <c:pt idx="21896">
                  <c:v>42314</c:v>
                </c:pt>
                <c:pt idx="21897">
                  <c:v>47095</c:v>
                </c:pt>
                <c:pt idx="21898">
                  <c:v>46589</c:v>
                </c:pt>
                <c:pt idx="21899">
                  <c:v>49076</c:v>
                </c:pt>
                <c:pt idx="21900">
                  <c:v>48615</c:v>
                </c:pt>
                <c:pt idx="21901">
                  <c:v>48153</c:v>
                </c:pt>
                <c:pt idx="21902">
                  <c:v>47691</c:v>
                </c:pt>
                <c:pt idx="21903">
                  <c:v>47230</c:v>
                </c:pt>
                <c:pt idx="21904">
                  <c:v>46768</c:v>
                </c:pt>
                <c:pt idx="21905">
                  <c:v>46307</c:v>
                </c:pt>
                <c:pt idx="21906">
                  <c:v>45845</c:v>
                </c:pt>
                <c:pt idx="21907">
                  <c:v>45383</c:v>
                </c:pt>
                <c:pt idx="21908">
                  <c:v>48303</c:v>
                </c:pt>
                <c:pt idx="21909">
                  <c:v>47841</c:v>
                </c:pt>
                <c:pt idx="21910">
                  <c:v>47379</c:v>
                </c:pt>
                <c:pt idx="21911">
                  <c:v>46918</c:v>
                </c:pt>
                <c:pt idx="21912">
                  <c:v>46456</c:v>
                </c:pt>
                <c:pt idx="21913">
                  <c:v>45994</c:v>
                </c:pt>
                <c:pt idx="21914">
                  <c:v>45533</c:v>
                </c:pt>
                <c:pt idx="21915">
                  <c:v>45071</c:v>
                </c:pt>
                <c:pt idx="21916">
                  <c:v>44610</c:v>
                </c:pt>
                <c:pt idx="21917">
                  <c:v>44148</c:v>
                </c:pt>
                <c:pt idx="21918">
                  <c:v>43686</c:v>
                </c:pt>
                <c:pt idx="21919">
                  <c:v>43225</c:v>
                </c:pt>
                <c:pt idx="21920">
                  <c:v>47529</c:v>
                </c:pt>
                <c:pt idx="21921">
                  <c:v>47067</c:v>
                </c:pt>
                <c:pt idx="21922">
                  <c:v>46606</c:v>
                </c:pt>
                <c:pt idx="21923">
                  <c:v>46144</c:v>
                </c:pt>
                <c:pt idx="21924">
                  <c:v>45682</c:v>
                </c:pt>
                <c:pt idx="21925">
                  <c:v>45221</c:v>
                </c:pt>
                <c:pt idx="21926">
                  <c:v>44759</c:v>
                </c:pt>
                <c:pt idx="21927">
                  <c:v>44297</c:v>
                </c:pt>
                <c:pt idx="21928">
                  <c:v>43836</c:v>
                </c:pt>
                <c:pt idx="21929">
                  <c:v>43374</c:v>
                </c:pt>
                <c:pt idx="21930">
                  <c:v>42913</c:v>
                </c:pt>
                <c:pt idx="21931">
                  <c:v>41989</c:v>
                </c:pt>
                <c:pt idx="21932">
                  <c:v>41528</c:v>
                </c:pt>
                <c:pt idx="21933">
                  <c:v>46293</c:v>
                </c:pt>
                <c:pt idx="21934">
                  <c:v>45832</c:v>
                </c:pt>
                <c:pt idx="21935">
                  <c:v>45370</c:v>
                </c:pt>
                <c:pt idx="21936">
                  <c:v>44909</c:v>
                </c:pt>
                <c:pt idx="21937">
                  <c:v>44447</c:v>
                </c:pt>
                <c:pt idx="21938">
                  <c:v>43985</c:v>
                </c:pt>
                <c:pt idx="21939">
                  <c:v>43524</c:v>
                </c:pt>
                <c:pt idx="21940">
                  <c:v>41216</c:v>
                </c:pt>
                <c:pt idx="21941">
                  <c:v>40754</c:v>
                </c:pt>
                <c:pt idx="21942">
                  <c:v>40292</c:v>
                </c:pt>
                <c:pt idx="21943">
                  <c:v>44596</c:v>
                </c:pt>
                <c:pt idx="21944">
                  <c:v>44135</c:v>
                </c:pt>
                <c:pt idx="21945">
                  <c:v>53286</c:v>
                </c:pt>
                <c:pt idx="21946">
                  <c:v>52849</c:v>
                </c:pt>
                <c:pt idx="21947">
                  <c:v>52002</c:v>
                </c:pt>
                <c:pt idx="21948">
                  <c:v>51565</c:v>
                </c:pt>
                <c:pt idx="21949">
                  <c:v>50281</c:v>
                </c:pt>
                <c:pt idx="21950">
                  <c:v>55629</c:v>
                </c:pt>
                <c:pt idx="21951">
                  <c:v>55143</c:v>
                </c:pt>
                <c:pt idx="21952">
                  <c:v>54311</c:v>
                </c:pt>
                <c:pt idx="21953">
                  <c:v>53825</c:v>
                </c:pt>
                <c:pt idx="21954">
                  <c:v>52507</c:v>
                </c:pt>
                <c:pt idx="21955">
                  <c:v>55819</c:v>
                </c:pt>
                <c:pt idx="21956">
                  <c:v>55311</c:v>
                </c:pt>
                <c:pt idx="21957">
                  <c:v>54513</c:v>
                </c:pt>
                <c:pt idx="21958">
                  <c:v>54005</c:v>
                </c:pt>
                <c:pt idx="21959">
                  <c:v>52698</c:v>
                </c:pt>
                <c:pt idx="21960">
                  <c:v>55498</c:v>
                </c:pt>
                <c:pt idx="21961">
                  <c:v>54987</c:v>
                </c:pt>
                <c:pt idx="21962">
                  <c:v>54203</c:v>
                </c:pt>
                <c:pt idx="21963">
                  <c:v>53692</c:v>
                </c:pt>
                <c:pt idx="21964">
                  <c:v>52398</c:v>
                </c:pt>
                <c:pt idx="21965">
                  <c:v>52882</c:v>
                </c:pt>
                <c:pt idx="21966">
                  <c:v>52394</c:v>
                </c:pt>
                <c:pt idx="21967">
                  <c:v>51649</c:v>
                </c:pt>
                <c:pt idx="21968">
                  <c:v>51161</c:v>
                </c:pt>
                <c:pt idx="21969">
                  <c:v>49929</c:v>
                </c:pt>
                <c:pt idx="21970">
                  <c:v>54431</c:v>
                </c:pt>
                <c:pt idx="21971">
                  <c:v>53988</c:v>
                </c:pt>
                <c:pt idx="21972">
                  <c:v>53143</c:v>
                </c:pt>
                <c:pt idx="21973">
                  <c:v>52701</c:v>
                </c:pt>
                <c:pt idx="21974">
                  <c:v>51414</c:v>
                </c:pt>
                <c:pt idx="21975">
                  <c:v>50126</c:v>
                </c:pt>
                <c:pt idx="21976">
                  <c:v>56919</c:v>
                </c:pt>
                <c:pt idx="21977">
                  <c:v>56424</c:v>
                </c:pt>
                <c:pt idx="21978">
                  <c:v>55599</c:v>
                </c:pt>
                <c:pt idx="21979">
                  <c:v>55104</c:v>
                </c:pt>
                <c:pt idx="21980">
                  <c:v>53785</c:v>
                </c:pt>
                <c:pt idx="21981">
                  <c:v>52465</c:v>
                </c:pt>
                <c:pt idx="21982">
                  <c:v>56891</c:v>
                </c:pt>
                <c:pt idx="21983">
                  <c:v>56378</c:v>
                </c:pt>
                <c:pt idx="21984">
                  <c:v>55586</c:v>
                </c:pt>
                <c:pt idx="21985">
                  <c:v>55074</c:v>
                </c:pt>
                <c:pt idx="21986">
                  <c:v>53769</c:v>
                </c:pt>
                <c:pt idx="21987">
                  <c:v>52464</c:v>
                </c:pt>
                <c:pt idx="21988">
                  <c:v>56199</c:v>
                </c:pt>
                <c:pt idx="21989">
                  <c:v>55692</c:v>
                </c:pt>
                <c:pt idx="21990">
                  <c:v>54910</c:v>
                </c:pt>
                <c:pt idx="21991">
                  <c:v>54404</c:v>
                </c:pt>
                <c:pt idx="21992">
                  <c:v>53115</c:v>
                </c:pt>
                <c:pt idx="21993">
                  <c:v>51827</c:v>
                </c:pt>
                <c:pt idx="21994">
                  <c:v>53052</c:v>
                </c:pt>
                <c:pt idx="21995">
                  <c:v>52581</c:v>
                </c:pt>
                <c:pt idx="21996">
                  <c:v>51830</c:v>
                </c:pt>
                <c:pt idx="21997">
                  <c:v>51359</c:v>
                </c:pt>
                <c:pt idx="21998">
                  <c:v>50137</c:v>
                </c:pt>
                <c:pt idx="21999">
                  <c:v>48915</c:v>
                </c:pt>
                <c:pt idx="22000">
                  <c:v>54758</c:v>
                </c:pt>
                <c:pt idx="22001">
                  <c:v>54308</c:v>
                </c:pt>
                <c:pt idx="22002">
                  <c:v>53467</c:v>
                </c:pt>
                <c:pt idx="22003">
                  <c:v>53017</c:v>
                </c:pt>
                <c:pt idx="22004">
                  <c:v>51726</c:v>
                </c:pt>
                <c:pt idx="22005">
                  <c:v>50435</c:v>
                </c:pt>
                <c:pt idx="22006">
                  <c:v>57181</c:v>
                </c:pt>
                <c:pt idx="22007">
                  <c:v>56680</c:v>
                </c:pt>
                <c:pt idx="22008">
                  <c:v>55859</c:v>
                </c:pt>
                <c:pt idx="22009">
                  <c:v>55357</c:v>
                </c:pt>
                <c:pt idx="22010">
                  <c:v>54035</c:v>
                </c:pt>
                <c:pt idx="22011">
                  <c:v>52713</c:v>
                </c:pt>
                <c:pt idx="22012">
                  <c:v>57010</c:v>
                </c:pt>
                <c:pt idx="22013">
                  <c:v>56496</c:v>
                </c:pt>
                <c:pt idx="22014">
                  <c:v>55704</c:v>
                </c:pt>
                <c:pt idx="22015">
                  <c:v>55189</c:v>
                </c:pt>
                <c:pt idx="22016">
                  <c:v>53882</c:v>
                </c:pt>
                <c:pt idx="22017">
                  <c:v>52576</c:v>
                </c:pt>
                <c:pt idx="22018">
                  <c:v>56151</c:v>
                </c:pt>
                <c:pt idx="22019">
                  <c:v>55648</c:v>
                </c:pt>
                <c:pt idx="22020">
                  <c:v>54861</c:v>
                </c:pt>
                <c:pt idx="22021">
                  <c:v>54358</c:v>
                </c:pt>
                <c:pt idx="22022">
                  <c:v>53068</c:v>
                </c:pt>
                <c:pt idx="22023">
                  <c:v>51779</c:v>
                </c:pt>
                <c:pt idx="22024">
                  <c:v>52823</c:v>
                </c:pt>
                <c:pt idx="22025">
                  <c:v>52360</c:v>
                </c:pt>
                <c:pt idx="22026">
                  <c:v>51601</c:v>
                </c:pt>
                <c:pt idx="22027">
                  <c:v>51138</c:v>
                </c:pt>
                <c:pt idx="22028">
                  <c:v>49916</c:v>
                </c:pt>
                <c:pt idx="22029">
                  <c:v>48694</c:v>
                </c:pt>
                <c:pt idx="22030">
                  <c:v>54971</c:v>
                </c:pt>
                <c:pt idx="22031">
                  <c:v>54510</c:v>
                </c:pt>
                <c:pt idx="22032">
                  <c:v>53683</c:v>
                </c:pt>
                <c:pt idx="22033">
                  <c:v>53222</c:v>
                </c:pt>
                <c:pt idx="22034">
                  <c:v>52394</c:v>
                </c:pt>
                <c:pt idx="22035">
                  <c:v>51933</c:v>
                </c:pt>
                <c:pt idx="22036">
                  <c:v>57456</c:v>
                </c:pt>
                <c:pt idx="22037">
                  <c:v>56944</c:v>
                </c:pt>
                <c:pt idx="22038">
                  <c:v>56134</c:v>
                </c:pt>
                <c:pt idx="22039">
                  <c:v>55621</c:v>
                </c:pt>
                <c:pt idx="22040">
                  <c:v>54811</c:v>
                </c:pt>
                <c:pt idx="22041">
                  <c:v>54299</c:v>
                </c:pt>
                <c:pt idx="22042">
                  <c:v>57136</c:v>
                </c:pt>
                <c:pt idx="22043">
                  <c:v>56617</c:v>
                </c:pt>
                <c:pt idx="22044">
                  <c:v>55829</c:v>
                </c:pt>
                <c:pt idx="22045">
                  <c:v>55310</c:v>
                </c:pt>
                <c:pt idx="22046">
                  <c:v>54522</c:v>
                </c:pt>
                <c:pt idx="22047">
                  <c:v>54004</c:v>
                </c:pt>
                <c:pt idx="22048">
                  <c:v>56094</c:v>
                </c:pt>
                <c:pt idx="22049">
                  <c:v>55593</c:v>
                </c:pt>
                <c:pt idx="22050">
                  <c:v>54805</c:v>
                </c:pt>
                <c:pt idx="22051">
                  <c:v>54303</c:v>
                </c:pt>
                <c:pt idx="22052">
                  <c:v>53515</c:v>
                </c:pt>
                <c:pt idx="22053">
                  <c:v>53014</c:v>
                </c:pt>
                <c:pt idx="22054">
                  <c:v>52532</c:v>
                </c:pt>
                <c:pt idx="22055">
                  <c:v>52079</c:v>
                </c:pt>
                <c:pt idx="22056">
                  <c:v>51310</c:v>
                </c:pt>
                <c:pt idx="22057">
                  <c:v>50858</c:v>
                </c:pt>
                <c:pt idx="22058">
                  <c:v>50088</c:v>
                </c:pt>
                <c:pt idx="22059">
                  <c:v>49636</c:v>
                </c:pt>
                <c:pt idx="22060">
                  <c:v>52455</c:v>
                </c:pt>
                <c:pt idx="22061">
                  <c:v>51997</c:v>
                </c:pt>
                <c:pt idx="22062">
                  <c:v>51539</c:v>
                </c:pt>
                <c:pt idx="22063">
                  <c:v>49251</c:v>
                </c:pt>
                <c:pt idx="22064">
                  <c:v>48793</c:v>
                </c:pt>
                <c:pt idx="22065">
                  <c:v>48335</c:v>
                </c:pt>
                <c:pt idx="22066">
                  <c:v>51625</c:v>
                </c:pt>
                <c:pt idx="22067">
                  <c:v>51168</c:v>
                </c:pt>
                <c:pt idx="22068">
                  <c:v>50710</c:v>
                </c:pt>
                <c:pt idx="22069">
                  <c:v>50252</c:v>
                </c:pt>
                <c:pt idx="22070">
                  <c:v>49795</c:v>
                </c:pt>
                <c:pt idx="22071">
                  <c:v>49337</c:v>
                </c:pt>
                <c:pt idx="22072">
                  <c:v>48879</c:v>
                </c:pt>
                <c:pt idx="22073">
                  <c:v>48422</c:v>
                </c:pt>
                <c:pt idx="22074">
                  <c:v>47964</c:v>
                </c:pt>
                <c:pt idx="22075">
                  <c:v>47506</c:v>
                </c:pt>
                <c:pt idx="22076">
                  <c:v>47048</c:v>
                </c:pt>
                <c:pt idx="22077">
                  <c:v>46591</c:v>
                </c:pt>
                <c:pt idx="22078">
                  <c:v>50338</c:v>
                </c:pt>
                <c:pt idx="22079">
                  <c:v>49881</c:v>
                </c:pt>
                <c:pt idx="22080">
                  <c:v>49423</c:v>
                </c:pt>
                <c:pt idx="22081">
                  <c:v>48965</c:v>
                </c:pt>
                <c:pt idx="22082">
                  <c:v>48508</c:v>
                </c:pt>
                <c:pt idx="22083">
                  <c:v>48050</c:v>
                </c:pt>
                <c:pt idx="22084">
                  <c:v>47592</c:v>
                </c:pt>
                <c:pt idx="22085">
                  <c:v>47135</c:v>
                </c:pt>
                <c:pt idx="22086">
                  <c:v>46677</c:v>
                </c:pt>
                <c:pt idx="22087">
                  <c:v>46219</c:v>
                </c:pt>
                <c:pt idx="22088">
                  <c:v>45761</c:v>
                </c:pt>
                <c:pt idx="22089">
                  <c:v>45304</c:v>
                </c:pt>
                <c:pt idx="22090">
                  <c:v>44846</c:v>
                </c:pt>
                <c:pt idx="22091">
                  <c:v>49051</c:v>
                </c:pt>
                <c:pt idx="22092">
                  <c:v>48594</c:v>
                </c:pt>
                <c:pt idx="22093">
                  <c:v>48136</c:v>
                </c:pt>
                <c:pt idx="22094">
                  <c:v>47678</c:v>
                </c:pt>
                <c:pt idx="22095">
                  <c:v>46763</c:v>
                </c:pt>
                <c:pt idx="22096">
                  <c:v>45848</c:v>
                </c:pt>
                <c:pt idx="22097">
                  <c:v>44932</c:v>
                </c:pt>
                <c:pt idx="22098">
                  <c:v>44474</c:v>
                </c:pt>
                <c:pt idx="22099">
                  <c:v>44017</c:v>
                </c:pt>
                <c:pt idx="22100">
                  <c:v>43559</c:v>
                </c:pt>
                <c:pt idx="22101">
                  <c:v>54537</c:v>
                </c:pt>
                <c:pt idx="22102">
                  <c:v>54028</c:v>
                </c:pt>
                <c:pt idx="22103">
                  <c:v>53518</c:v>
                </c:pt>
                <c:pt idx="22104">
                  <c:v>50973</c:v>
                </c:pt>
                <c:pt idx="22105">
                  <c:v>50464</c:v>
                </c:pt>
                <c:pt idx="22106">
                  <c:v>49955</c:v>
                </c:pt>
                <c:pt idx="22107">
                  <c:v>53726</c:v>
                </c:pt>
                <c:pt idx="22108">
                  <c:v>53217</c:v>
                </c:pt>
                <c:pt idx="22109">
                  <c:v>52708</c:v>
                </c:pt>
                <c:pt idx="22110">
                  <c:v>52199</c:v>
                </c:pt>
                <c:pt idx="22111">
                  <c:v>51690</c:v>
                </c:pt>
                <c:pt idx="22112">
                  <c:v>51181</c:v>
                </c:pt>
                <c:pt idx="22113">
                  <c:v>50672</c:v>
                </c:pt>
                <c:pt idx="22114">
                  <c:v>50163</c:v>
                </c:pt>
                <c:pt idx="22115">
                  <c:v>49653</c:v>
                </c:pt>
                <c:pt idx="22116">
                  <c:v>49144</c:v>
                </c:pt>
                <c:pt idx="22117">
                  <c:v>48635</c:v>
                </c:pt>
                <c:pt idx="22118">
                  <c:v>48126</c:v>
                </c:pt>
                <c:pt idx="22119">
                  <c:v>52407</c:v>
                </c:pt>
                <c:pt idx="22120">
                  <c:v>51898</c:v>
                </c:pt>
                <c:pt idx="22121">
                  <c:v>51389</c:v>
                </c:pt>
                <c:pt idx="22122">
                  <c:v>50879</c:v>
                </c:pt>
                <c:pt idx="22123">
                  <c:v>50370</c:v>
                </c:pt>
                <c:pt idx="22124">
                  <c:v>49861</c:v>
                </c:pt>
                <c:pt idx="22125">
                  <c:v>49352</c:v>
                </c:pt>
                <c:pt idx="22126">
                  <c:v>48843</c:v>
                </c:pt>
                <c:pt idx="22127">
                  <c:v>48334</c:v>
                </c:pt>
                <c:pt idx="22128">
                  <c:v>47825</c:v>
                </c:pt>
                <c:pt idx="22129">
                  <c:v>47316</c:v>
                </c:pt>
                <c:pt idx="22130">
                  <c:v>46807</c:v>
                </c:pt>
                <c:pt idx="22131">
                  <c:v>46298</c:v>
                </c:pt>
                <c:pt idx="22132">
                  <c:v>51087</c:v>
                </c:pt>
                <c:pt idx="22133">
                  <c:v>50578</c:v>
                </c:pt>
                <c:pt idx="22134">
                  <c:v>50069</c:v>
                </c:pt>
                <c:pt idx="22135">
                  <c:v>49560</c:v>
                </c:pt>
                <c:pt idx="22136">
                  <c:v>48542</c:v>
                </c:pt>
                <c:pt idx="22137">
                  <c:v>47524</c:v>
                </c:pt>
                <c:pt idx="22138">
                  <c:v>46505</c:v>
                </c:pt>
                <c:pt idx="22139">
                  <c:v>45996</c:v>
                </c:pt>
                <c:pt idx="22140">
                  <c:v>45487</c:v>
                </c:pt>
                <c:pt idx="22141">
                  <c:v>44978</c:v>
                </c:pt>
                <c:pt idx="22142">
                  <c:v>54225</c:v>
                </c:pt>
                <c:pt idx="22143">
                  <c:v>53706</c:v>
                </c:pt>
                <c:pt idx="22144">
                  <c:v>53187</c:v>
                </c:pt>
                <c:pt idx="22145">
                  <c:v>50590</c:v>
                </c:pt>
                <c:pt idx="22146">
                  <c:v>50071</c:v>
                </c:pt>
                <c:pt idx="22147">
                  <c:v>49552</c:v>
                </c:pt>
                <c:pt idx="22148">
                  <c:v>53440</c:v>
                </c:pt>
                <c:pt idx="22149">
                  <c:v>52920</c:v>
                </c:pt>
                <c:pt idx="22150">
                  <c:v>52401</c:v>
                </c:pt>
                <c:pt idx="22151">
                  <c:v>51882</c:v>
                </c:pt>
                <c:pt idx="22152">
                  <c:v>51363</c:v>
                </c:pt>
                <c:pt idx="22153">
                  <c:v>50843</c:v>
                </c:pt>
                <c:pt idx="22154">
                  <c:v>50324</c:v>
                </c:pt>
                <c:pt idx="22155">
                  <c:v>49805</c:v>
                </c:pt>
                <c:pt idx="22156">
                  <c:v>49286</c:v>
                </c:pt>
                <c:pt idx="22157">
                  <c:v>48766</c:v>
                </c:pt>
                <c:pt idx="22158">
                  <c:v>48247</c:v>
                </c:pt>
                <c:pt idx="22159">
                  <c:v>47728</c:v>
                </c:pt>
                <c:pt idx="22160">
                  <c:v>52135</c:v>
                </c:pt>
                <c:pt idx="22161">
                  <c:v>51616</c:v>
                </c:pt>
                <c:pt idx="22162">
                  <c:v>51096</c:v>
                </c:pt>
                <c:pt idx="22163">
                  <c:v>50577</c:v>
                </c:pt>
                <c:pt idx="22164">
                  <c:v>50058</c:v>
                </c:pt>
                <c:pt idx="22165">
                  <c:v>49539</c:v>
                </c:pt>
                <c:pt idx="22166">
                  <c:v>49019</c:v>
                </c:pt>
                <c:pt idx="22167">
                  <c:v>48500</c:v>
                </c:pt>
                <c:pt idx="22168">
                  <c:v>47981</c:v>
                </c:pt>
                <c:pt idx="22169">
                  <c:v>47462</c:v>
                </c:pt>
                <c:pt idx="22170">
                  <c:v>46942</c:v>
                </c:pt>
                <c:pt idx="22171">
                  <c:v>46423</c:v>
                </c:pt>
                <c:pt idx="22172">
                  <c:v>45904</c:v>
                </c:pt>
                <c:pt idx="22173">
                  <c:v>50830</c:v>
                </c:pt>
                <c:pt idx="22174">
                  <c:v>50311</c:v>
                </c:pt>
                <c:pt idx="22175">
                  <c:v>49792</c:v>
                </c:pt>
                <c:pt idx="22176">
                  <c:v>49272</c:v>
                </c:pt>
                <c:pt idx="22177">
                  <c:v>48234</c:v>
                </c:pt>
                <c:pt idx="22178">
                  <c:v>47195</c:v>
                </c:pt>
                <c:pt idx="22179">
                  <c:v>46157</c:v>
                </c:pt>
                <c:pt idx="22180">
                  <c:v>45638</c:v>
                </c:pt>
                <c:pt idx="22181">
                  <c:v>45118</c:v>
                </c:pt>
                <c:pt idx="22182">
                  <c:v>44599</c:v>
                </c:pt>
                <c:pt idx="22183">
                  <c:v>53405</c:v>
                </c:pt>
                <c:pt idx="22184">
                  <c:v>52900</c:v>
                </c:pt>
                <c:pt idx="22185">
                  <c:v>52394</c:v>
                </c:pt>
                <c:pt idx="22186">
                  <c:v>49867</c:v>
                </c:pt>
                <c:pt idx="22187">
                  <c:v>49361</c:v>
                </c:pt>
                <c:pt idx="22188">
                  <c:v>48856</c:v>
                </c:pt>
                <c:pt idx="22189">
                  <c:v>52623</c:v>
                </c:pt>
                <c:pt idx="22190">
                  <c:v>52117</c:v>
                </c:pt>
                <c:pt idx="22191">
                  <c:v>51612</c:v>
                </c:pt>
                <c:pt idx="22192">
                  <c:v>51106</c:v>
                </c:pt>
                <c:pt idx="22193">
                  <c:v>50601</c:v>
                </c:pt>
                <c:pt idx="22194">
                  <c:v>50095</c:v>
                </c:pt>
                <c:pt idx="22195">
                  <c:v>49590</c:v>
                </c:pt>
                <c:pt idx="22196">
                  <c:v>49084</c:v>
                </c:pt>
                <c:pt idx="22197">
                  <c:v>48579</c:v>
                </c:pt>
                <c:pt idx="22198">
                  <c:v>48073</c:v>
                </c:pt>
                <c:pt idx="22199">
                  <c:v>47567</c:v>
                </c:pt>
                <c:pt idx="22200">
                  <c:v>47062</c:v>
                </c:pt>
                <c:pt idx="22201">
                  <c:v>51334</c:v>
                </c:pt>
                <c:pt idx="22202">
                  <c:v>50829</c:v>
                </c:pt>
                <c:pt idx="22203">
                  <c:v>50323</c:v>
                </c:pt>
                <c:pt idx="22204">
                  <c:v>49818</c:v>
                </c:pt>
                <c:pt idx="22205">
                  <c:v>49312</c:v>
                </c:pt>
                <c:pt idx="22206">
                  <c:v>48807</c:v>
                </c:pt>
                <c:pt idx="22207">
                  <c:v>48301</c:v>
                </c:pt>
                <c:pt idx="22208">
                  <c:v>47796</c:v>
                </c:pt>
                <c:pt idx="22209">
                  <c:v>47290</c:v>
                </c:pt>
                <c:pt idx="22210">
                  <c:v>46785</c:v>
                </c:pt>
                <c:pt idx="22211">
                  <c:v>46279</c:v>
                </c:pt>
                <c:pt idx="22212">
                  <c:v>45774</c:v>
                </c:pt>
                <c:pt idx="22213">
                  <c:v>45268</c:v>
                </c:pt>
                <c:pt idx="22214">
                  <c:v>50046</c:v>
                </c:pt>
                <c:pt idx="22215">
                  <c:v>49541</c:v>
                </c:pt>
                <c:pt idx="22216">
                  <c:v>49035</c:v>
                </c:pt>
                <c:pt idx="22217">
                  <c:v>48530</c:v>
                </c:pt>
                <c:pt idx="22218">
                  <c:v>47519</c:v>
                </c:pt>
                <c:pt idx="22219">
                  <c:v>46508</c:v>
                </c:pt>
                <c:pt idx="22220">
                  <c:v>45497</c:v>
                </c:pt>
                <c:pt idx="22221">
                  <c:v>44991</c:v>
                </c:pt>
                <c:pt idx="22222">
                  <c:v>44485</c:v>
                </c:pt>
                <c:pt idx="22223">
                  <c:v>43980</c:v>
                </c:pt>
                <c:pt idx="22224">
                  <c:v>50317</c:v>
                </c:pt>
                <c:pt idx="22225">
                  <c:v>49855</c:v>
                </c:pt>
                <c:pt idx="22226">
                  <c:v>49393</c:v>
                </c:pt>
                <c:pt idx="22227">
                  <c:v>47085</c:v>
                </c:pt>
                <c:pt idx="22228">
                  <c:v>46623</c:v>
                </c:pt>
                <c:pt idx="22229">
                  <c:v>46161</c:v>
                </c:pt>
                <c:pt idx="22230">
                  <c:v>49557</c:v>
                </c:pt>
                <c:pt idx="22231">
                  <c:v>49095</c:v>
                </c:pt>
                <c:pt idx="22232">
                  <c:v>48633</c:v>
                </c:pt>
                <c:pt idx="22233">
                  <c:v>48172</c:v>
                </c:pt>
                <c:pt idx="22234">
                  <c:v>47710</c:v>
                </c:pt>
                <c:pt idx="22235">
                  <c:v>47248</c:v>
                </c:pt>
                <c:pt idx="22236">
                  <c:v>46786</c:v>
                </c:pt>
                <c:pt idx="22237">
                  <c:v>46325</c:v>
                </c:pt>
                <c:pt idx="22238">
                  <c:v>45863</c:v>
                </c:pt>
                <c:pt idx="22239">
                  <c:v>45401</c:v>
                </c:pt>
                <c:pt idx="22240">
                  <c:v>44939</c:v>
                </c:pt>
                <c:pt idx="22241">
                  <c:v>44478</c:v>
                </c:pt>
                <c:pt idx="22242">
                  <c:v>48335</c:v>
                </c:pt>
                <c:pt idx="22243">
                  <c:v>47873</c:v>
                </c:pt>
                <c:pt idx="22244">
                  <c:v>47411</c:v>
                </c:pt>
                <c:pt idx="22245">
                  <c:v>46950</c:v>
                </c:pt>
                <c:pt idx="22246">
                  <c:v>46488</c:v>
                </c:pt>
                <c:pt idx="22247">
                  <c:v>46026</c:v>
                </c:pt>
                <c:pt idx="22248">
                  <c:v>45564</c:v>
                </c:pt>
                <c:pt idx="22249">
                  <c:v>45103</c:v>
                </c:pt>
                <c:pt idx="22250">
                  <c:v>44641</c:v>
                </c:pt>
                <c:pt idx="22251">
                  <c:v>44179</c:v>
                </c:pt>
                <c:pt idx="22252">
                  <c:v>43717</c:v>
                </c:pt>
                <c:pt idx="22253">
                  <c:v>43256</c:v>
                </c:pt>
                <c:pt idx="22254">
                  <c:v>42794</c:v>
                </c:pt>
                <c:pt idx="22255">
                  <c:v>47113</c:v>
                </c:pt>
                <c:pt idx="22256">
                  <c:v>46651</c:v>
                </c:pt>
                <c:pt idx="22257">
                  <c:v>46190</c:v>
                </c:pt>
                <c:pt idx="22258">
                  <c:v>45728</c:v>
                </c:pt>
                <c:pt idx="22259">
                  <c:v>44804</c:v>
                </c:pt>
                <c:pt idx="22260">
                  <c:v>43881</c:v>
                </c:pt>
                <c:pt idx="22261">
                  <c:v>42957</c:v>
                </c:pt>
                <c:pt idx="22262">
                  <c:v>42496</c:v>
                </c:pt>
                <c:pt idx="22263">
                  <c:v>42034</c:v>
                </c:pt>
                <c:pt idx="22264">
                  <c:v>41572</c:v>
                </c:pt>
                <c:pt idx="22265">
                  <c:v>52431</c:v>
                </c:pt>
                <c:pt idx="22266">
                  <c:v>51974</c:v>
                </c:pt>
                <c:pt idx="22267">
                  <c:v>51517</c:v>
                </c:pt>
                <c:pt idx="22268">
                  <c:v>51602</c:v>
                </c:pt>
                <c:pt idx="22269">
                  <c:v>51145</c:v>
                </c:pt>
                <c:pt idx="22270">
                  <c:v>50688</c:v>
                </c:pt>
                <c:pt idx="22271">
                  <c:v>50230</c:v>
                </c:pt>
                <c:pt idx="22272">
                  <c:v>49773</c:v>
                </c:pt>
                <c:pt idx="22273">
                  <c:v>49316</c:v>
                </c:pt>
                <c:pt idx="22274">
                  <c:v>48859</c:v>
                </c:pt>
                <c:pt idx="22275">
                  <c:v>48402</c:v>
                </c:pt>
                <c:pt idx="22276">
                  <c:v>47945</c:v>
                </c:pt>
                <c:pt idx="22277">
                  <c:v>47488</c:v>
                </c:pt>
                <c:pt idx="22278">
                  <c:v>47031</c:v>
                </c:pt>
                <c:pt idx="22279">
                  <c:v>46573</c:v>
                </c:pt>
                <c:pt idx="22280">
                  <c:v>50315</c:v>
                </c:pt>
                <c:pt idx="22281">
                  <c:v>49858</c:v>
                </c:pt>
                <c:pt idx="22282">
                  <c:v>49401</c:v>
                </c:pt>
                <c:pt idx="22283">
                  <c:v>48944</c:v>
                </c:pt>
                <c:pt idx="22284">
                  <c:v>48487</c:v>
                </c:pt>
                <c:pt idx="22285">
                  <c:v>48030</c:v>
                </c:pt>
                <c:pt idx="22286">
                  <c:v>47572</c:v>
                </c:pt>
                <c:pt idx="22287">
                  <c:v>47115</c:v>
                </c:pt>
                <c:pt idx="22288">
                  <c:v>46658</c:v>
                </c:pt>
                <c:pt idx="22289">
                  <c:v>46201</c:v>
                </c:pt>
                <c:pt idx="22290">
                  <c:v>45744</c:v>
                </c:pt>
                <c:pt idx="22291">
                  <c:v>45287</c:v>
                </c:pt>
                <c:pt idx="22292">
                  <c:v>44830</c:v>
                </c:pt>
                <c:pt idx="22293">
                  <c:v>49029</c:v>
                </c:pt>
                <c:pt idx="22294">
                  <c:v>48571</c:v>
                </c:pt>
                <c:pt idx="22295">
                  <c:v>48114</c:v>
                </c:pt>
                <c:pt idx="22296">
                  <c:v>47657</c:v>
                </c:pt>
                <c:pt idx="22297">
                  <c:v>45829</c:v>
                </c:pt>
                <c:pt idx="22298">
                  <c:v>44914</c:v>
                </c:pt>
                <c:pt idx="22299">
                  <c:v>44457</c:v>
                </c:pt>
                <c:pt idx="22300">
                  <c:v>44000</c:v>
                </c:pt>
                <c:pt idx="22301">
                  <c:v>43543</c:v>
                </c:pt>
                <c:pt idx="22302">
                  <c:v>54538</c:v>
                </c:pt>
                <c:pt idx="22303">
                  <c:v>54029</c:v>
                </c:pt>
                <c:pt idx="22304">
                  <c:v>53519</c:v>
                </c:pt>
                <c:pt idx="22305">
                  <c:v>53728</c:v>
                </c:pt>
                <c:pt idx="22306">
                  <c:v>53219</c:v>
                </c:pt>
                <c:pt idx="22307">
                  <c:v>52709</c:v>
                </c:pt>
                <c:pt idx="22308">
                  <c:v>52200</c:v>
                </c:pt>
                <c:pt idx="22309">
                  <c:v>51690</c:v>
                </c:pt>
                <c:pt idx="22310">
                  <c:v>51181</c:v>
                </c:pt>
                <c:pt idx="22311">
                  <c:v>50671</c:v>
                </c:pt>
                <c:pt idx="22312">
                  <c:v>50161</c:v>
                </c:pt>
                <c:pt idx="22313">
                  <c:v>49652</c:v>
                </c:pt>
                <c:pt idx="22314">
                  <c:v>49142</c:v>
                </c:pt>
                <c:pt idx="22315">
                  <c:v>48633</c:v>
                </c:pt>
                <c:pt idx="22316">
                  <c:v>48123</c:v>
                </c:pt>
                <c:pt idx="22317">
                  <c:v>52409</c:v>
                </c:pt>
                <c:pt idx="22318">
                  <c:v>51900</c:v>
                </c:pt>
                <c:pt idx="22319">
                  <c:v>51390</c:v>
                </c:pt>
                <c:pt idx="22320">
                  <c:v>50880</c:v>
                </c:pt>
                <c:pt idx="22321">
                  <c:v>50371</c:v>
                </c:pt>
                <c:pt idx="22322">
                  <c:v>49861</c:v>
                </c:pt>
                <c:pt idx="22323">
                  <c:v>49352</c:v>
                </c:pt>
                <c:pt idx="22324">
                  <c:v>48842</c:v>
                </c:pt>
                <c:pt idx="22325">
                  <c:v>48333</c:v>
                </c:pt>
                <c:pt idx="22326">
                  <c:v>47823</c:v>
                </c:pt>
                <c:pt idx="22327">
                  <c:v>47313</c:v>
                </c:pt>
                <c:pt idx="22328">
                  <c:v>46804</c:v>
                </c:pt>
                <c:pt idx="22329">
                  <c:v>46294</c:v>
                </c:pt>
                <c:pt idx="22330">
                  <c:v>51090</c:v>
                </c:pt>
                <c:pt idx="22331">
                  <c:v>50580</c:v>
                </c:pt>
                <c:pt idx="22332">
                  <c:v>50071</c:v>
                </c:pt>
                <c:pt idx="22333">
                  <c:v>49561</c:v>
                </c:pt>
                <c:pt idx="22334">
                  <c:v>47523</c:v>
                </c:pt>
                <c:pt idx="22335">
                  <c:v>46504</c:v>
                </c:pt>
                <c:pt idx="22336">
                  <c:v>45994</c:v>
                </c:pt>
                <c:pt idx="22337">
                  <c:v>45485</c:v>
                </c:pt>
                <c:pt idx="22338">
                  <c:v>44975</c:v>
                </c:pt>
                <c:pt idx="22339">
                  <c:v>54241</c:v>
                </c:pt>
                <c:pt idx="22340">
                  <c:v>53721</c:v>
                </c:pt>
                <c:pt idx="22341">
                  <c:v>53201</c:v>
                </c:pt>
                <c:pt idx="22342">
                  <c:v>53457</c:v>
                </c:pt>
                <c:pt idx="22343">
                  <c:v>52936</c:v>
                </c:pt>
                <c:pt idx="22344">
                  <c:v>52416</c:v>
                </c:pt>
                <c:pt idx="22345">
                  <c:v>51896</c:v>
                </c:pt>
                <c:pt idx="22346">
                  <c:v>51376</c:v>
                </c:pt>
                <c:pt idx="22347">
                  <c:v>50856</c:v>
                </c:pt>
                <c:pt idx="22348">
                  <c:v>50336</c:v>
                </c:pt>
                <c:pt idx="22349">
                  <c:v>49816</c:v>
                </c:pt>
                <c:pt idx="22350">
                  <c:v>49296</c:v>
                </c:pt>
                <c:pt idx="22351">
                  <c:v>48775</c:v>
                </c:pt>
                <c:pt idx="22352">
                  <c:v>48255</c:v>
                </c:pt>
                <c:pt idx="22353">
                  <c:v>47735</c:v>
                </c:pt>
                <c:pt idx="22354">
                  <c:v>52152</c:v>
                </c:pt>
                <c:pt idx="22355">
                  <c:v>51632</c:v>
                </c:pt>
                <c:pt idx="22356">
                  <c:v>51112</c:v>
                </c:pt>
                <c:pt idx="22357">
                  <c:v>50592</c:v>
                </c:pt>
                <c:pt idx="22358">
                  <c:v>50071</c:v>
                </c:pt>
                <c:pt idx="22359">
                  <c:v>49551</c:v>
                </c:pt>
                <c:pt idx="22360">
                  <c:v>49031</c:v>
                </c:pt>
                <c:pt idx="22361">
                  <c:v>48511</c:v>
                </c:pt>
                <c:pt idx="22362">
                  <c:v>47991</c:v>
                </c:pt>
                <c:pt idx="22363">
                  <c:v>47471</c:v>
                </c:pt>
                <c:pt idx="22364">
                  <c:v>46951</c:v>
                </c:pt>
                <c:pt idx="22365">
                  <c:v>46430</c:v>
                </c:pt>
                <c:pt idx="22366">
                  <c:v>45910</c:v>
                </c:pt>
                <c:pt idx="22367">
                  <c:v>50847</c:v>
                </c:pt>
                <c:pt idx="22368">
                  <c:v>50327</c:v>
                </c:pt>
                <c:pt idx="22369">
                  <c:v>49807</c:v>
                </c:pt>
                <c:pt idx="22370">
                  <c:v>49287</c:v>
                </c:pt>
                <c:pt idx="22371">
                  <c:v>47206</c:v>
                </c:pt>
                <c:pt idx="22372">
                  <c:v>46166</c:v>
                </c:pt>
                <c:pt idx="22373">
                  <c:v>45646</c:v>
                </c:pt>
                <c:pt idx="22374">
                  <c:v>45126</c:v>
                </c:pt>
                <c:pt idx="22375">
                  <c:v>44606</c:v>
                </c:pt>
                <c:pt idx="22376">
                  <c:v>53432</c:v>
                </c:pt>
                <c:pt idx="22377">
                  <c:v>52926</c:v>
                </c:pt>
                <c:pt idx="22378">
                  <c:v>52419</c:v>
                </c:pt>
                <c:pt idx="22379">
                  <c:v>52651</c:v>
                </c:pt>
                <c:pt idx="22380">
                  <c:v>52144</c:v>
                </c:pt>
                <c:pt idx="22381">
                  <c:v>51637</c:v>
                </c:pt>
                <c:pt idx="22382">
                  <c:v>51131</c:v>
                </c:pt>
                <c:pt idx="22383">
                  <c:v>50624</c:v>
                </c:pt>
                <c:pt idx="22384">
                  <c:v>50118</c:v>
                </c:pt>
                <c:pt idx="22385">
                  <c:v>49611</c:v>
                </c:pt>
                <c:pt idx="22386">
                  <c:v>49104</c:v>
                </c:pt>
                <c:pt idx="22387">
                  <c:v>48598</c:v>
                </c:pt>
                <c:pt idx="22388">
                  <c:v>48091</c:v>
                </c:pt>
                <c:pt idx="22389">
                  <c:v>47585</c:v>
                </c:pt>
                <c:pt idx="22390">
                  <c:v>47078</c:v>
                </c:pt>
                <c:pt idx="22391">
                  <c:v>51362</c:v>
                </c:pt>
                <c:pt idx="22392">
                  <c:v>50856</c:v>
                </c:pt>
                <c:pt idx="22393">
                  <c:v>50349</c:v>
                </c:pt>
                <c:pt idx="22394">
                  <c:v>49842</c:v>
                </c:pt>
                <c:pt idx="22395">
                  <c:v>49336</c:v>
                </c:pt>
                <c:pt idx="22396">
                  <c:v>48829</c:v>
                </c:pt>
                <c:pt idx="22397">
                  <c:v>48323</c:v>
                </c:pt>
                <c:pt idx="22398">
                  <c:v>47816</c:v>
                </c:pt>
                <c:pt idx="22399">
                  <c:v>47309</c:v>
                </c:pt>
                <c:pt idx="22400">
                  <c:v>46803</c:v>
                </c:pt>
                <c:pt idx="22401">
                  <c:v>46296</c:v>
                </c:pt>
                <c:pt idx="22402">
                  <c:v>45790</c:v>
                </c:pt>
                <c:pt idx="22403">
                  <c:v>45283</c:v>
                </c:pt>
                <c:pt idx="22404">
                  <c:v>50074</c:v>
                </c:pt>
                <c:pt idx="22405">
                  <c:v>49567</c:v>
                </c:pt>
                <c:pt idx="22406">
                  <c:v>49061</c:v>
                </c:pt>
                <c:pt idx="22407">
                  <c:v>48554</c:v>
                </c:pt>
                <c:pt idx="22408">
                  <c:v>46528</c:v>
                </c:pt>
                <c:pt idx="22409">
                  <c:v>45514</c:v>
                </c:pt>
                <c:pt idx="22410">
                  <c:v>45008</c:v>
                </c:pt>
                <c:pt idx="22411">
                  <c:v>44501</c:v>
                </c:pt>
                <c:pt idx="22412">
                  <c:v>43994</c:v>
                </c:pt>
                <c:pt idx="22413">
                  <c:v>50341</c:v>
                </c:pt>
                <c:pt idx="22414">
                  <c:v>49878</c:v>
                </c:pt>
                <c:pt idx="22415">
                  <c:v>49416</c:v>
                </c:pt>
                <c:pt idx="22416">
                  <c:v>49581</c:v>
                </c:pt>
                <c:pt idx="22417">
                  <c:v>49118</c:v>
                </c:pt>
                <c:pt idx="22418">
                  <c:v>48656</c:v>
                </c:pt>
                <c:pt idx="22419">
                  <c:v>48194</c:v>
                </c:pt>
                <c:pt idx="22420">
                  <c:v>47731</c:v>
                </c:pt>
                <c:pt idx="22421">
                  <c:v>47269</c:v>
                </c:pt>
                <c:pt idx="22422">
                  <c:v>46807</c:v>
                </c:pt>
                <c:pt idx="22423">
                  <c:v>46344</c:v>
                </c:pt>
                <c:pt idx="22424">
                  <c:v>45882</c:v>
                </c:pt>
                <c:pt idx="22425">
                  <c:v>45419</c:v>
                </c:pt>
                <c:pt idx="22426">
                  <c:v>44957</c:v>
                </c:pt>
                <c:pt idx="22427">
                  <c:v>44495</c:v>
                </c:pt>
                <c:pt idx="22428">
                  <c:v>48359</c:v>
                </c:pt>
                <c:pt idx="22429">
                  <c:v>47896</c:v>
                </c:pt>
                <c:pt idx="22430">
                  <c:v>47434</c:v>
                </c:pt>
                <c:pt idx="22431">
                  <c:v>46971</c:v>
                </c:pt>
                <c:pt idx="22432">
                  <c:v>46509</c:v>
                </c:pt>
                <c:pt idx="22433">
                  <c:v>46047</c:v>
                </c:pt>
                <c:pt idx="22434">
                  <c:v>45584</c:v>
                </c:pt>
                <c:pt idx="22435">
                  <c:v>45122</c:v>
                </c:pt>
                <c:pt idx="22436">
                  <c:v>44660</c:v>
                </c:pt>
                <c:pt idx="22437">
                  <c:v>44197</c:v>
                </c:pt>
                <c:pt idx="22438">
                  <c:v>43735</c:v>
                </c:pt>
                <c:pt idx="22439">
                  <c:v>43272</c:v>
                </c:pt>
                <c:pt idx="22440">
                  <c:v>42810</c:v>
                </c:pt>
                <c:pt idx="22441">
                  <c:v>47136</c:v>
                </c:pt>
                <c:pt idx="22442">
                  <c:v>46674</c:v>
                </c:pt>
                <c:pt idx="22443">
                  <c:v>46212</c:v>
                </c:pt>
                <c:pt idx="22444">
                  <c:v>45749</c:v>
                </c:pt>
                <c:pt idx="22445">
                  <c:v>43900</c:v>
                </c:pt>
                <c:pt idx="22446">
                  <c:v>42975</c:v>
                </c:pt>
                <c:pt idx="22447">
                  <c:v>42513</c:v>
                </c:pt>
                <c:pt idx="22448">
                  <c:v>42050</c:v>
                </c:pt>
                <c:pt idx="22449">
                  <c:v>41588</c:v>
                </c:pt>
                <c:pt idx="22450">
                  <c:v>53553</c:v>
                </c:pt>
                <c:pt idx="22451">
                  <c:v>53103</c:v>
                </c:pt>
                <c:pt idx="22452">
                  <c:v>52652</c:v>
                </c:pt>
                <c:pt idx="22453">
                  <c:v>52202</c:v>
                </c:pt>
                <c:pt idx="22454">
                  <c:v>51751</c:v>
                </c:pt>
                <c:pt idx="22455">
                  <c:v>51301</c:v>
                </c:pt>
                <c:pt idx="22456">
                  <c:v>50400</c:v>
                </c:pt>
                <c:pt idx="22457">
                  <c:v>49949</c:v>
                </c:pt>
                <c:pt idx="22458">
                  <c:v>53582</c:v>
                </c:pt>
                <c:pt idx="22459">
                  <c:v>53131</c:v>
                </c:pt>
                <c:pt idx="22460">
                  <c:v>52681</c:v>
                </c:pt>
                <c:pt idx="22461">
                  <c:v>52230</c:v>
                </c:pt>
                <c:pt idx="22462">
                  <c:v>51779</c:v>
                </c:pt>
                <c:pt idx="22463">
                  <c:v>51329</c:v>
                </c:pt>
                <c:pt idx="22464">
                  <c:v>50878</c:v>
                </c:pt>
                <c:pt idx="22465">
                  <c:v>50428</c:v>
                </c:pt>
                <c:pt idx="22466">
                  <c:v>49977</c:v>
                </c:pt>
                <c:pt idx="22467">
                  <c:v>49527</c:v>
                </c:pt>
                <c:pt idx="22468">
                  <c:v>49076</c:v>
                </c:pt>
                <c:pt idx="22469">
                  <c:v>48626</c:v>
                </c:pt>
                <c:pt idx="22470">
                  <c:v>48175</c:v>
                </c:pt>
                <c:pt idx="22471">
                  <c:v>47725</c:v>
                </c:pt>
                <c:pt idx="22472">
                  <c:v>52258</c:v>
                </c:pt>
                <c:pt idx="22473">
                  <c:v>51808</c:v>
                </c:pt>
                <c:pt idx="22474">
                  <c:v>51357</c:v>
                </c:pt>
                <c:pt idx="22475">
                  <c:v>50907</c:v>
                </c:pt>
                <c:pt idx="22476">
                  <c:v>50456</c:v>
                </c:pt>
                <c:pt idx="22477">
                  <c:v>50006</c:v>
                </c:pt>
                <c:pt idx="22478">
                  <c:v>49555</c:v>
                </c:pt>
                <c:pt idx="22479">
                  <c:v>49105</c:v>
                </c:pt>
                <c:pt idx="22480">
                  <c:v>48654</c:v>
                </c:pt>
                <c:pt idx="22481">
                  <c:v>48203</c:v>
                </c:pt>
                <c:pt idx="22482">
                  <c:v>47753</c:v>
                </c:pt>
                <c:pt idx="22483">
                  <c:v>47302</c:v>
                </c:pt>
                <c:pt idx="22484">
                  <c:v>46852</c:v>
                </c:pt>
                <c:pt idx="22485">
                  <c:v>46401</c:v>
                </c:pt>
                <c:pt idx="22486">
                  <c:v>50935</c:v>
                </c:pt>
                <c:pt idx="22487">
                  <c:v>50484</c:v>
                </c:pt>
                <c:pt idx="22488">
                  <c:v>50034</c:v>
                </c:pt>
                <c:pt idx="22489">
                  <c:v>49583</c:v>
                </c:pt>
                <c:pt idx="22490">
                  <c:v>49133</c:v>
                </c:pt>
                <c:pt idx="22491">
                  <c:v>48682</c:v>
                </c:pt>
                <c:pt idx="22492">
                  <c:v>48232</c:v>
                </c:pt>
                <c:pt idx="22493">
                  <c:v>47781</c:v>
                </c:pt>
                <c:pt idx="22494">
                  <c:v>47331</c:v>
                </c:pt>
                <c:pt idx="22495">
                  <c:v>46880</c:v>
                </c:pt>
                <c:pt idx="22496">
                  <c:v>46430</c:v>
                </c:pt>
                <c:pt idx="22497">
                  <c:v>45979</c:v>
                </c:pt>
                <c:pt idx="22498">
                  <c:v>45529</c:v>
                </c:pt>
                <c:pt idx="22499">
                  <c:v>45078</c:v>
                </c:pt>
                <c:pt idx="22500">
                  <c:v>44627</c:v>
                </c:pt>
                <c:pt idx="22501">
                  <c:v>44177</c:v>
                </c:pt>
                <c:pt idx="22502">
                  <c:v>50062</c:v>
                </c:pt>
                <c:pt idx="22503">
                  <c:v>49612</c:v>
                </c:pt>
                <c:pt idx="22504">
                  <c:v>49189</c:v>
                </c:pt>
                <c:pt idx="22505">
                  <c:v>48739</c:v>
                </c:pt>
                <c:pt idx="22506">
                  <c:v>55798</c:v>
                </c:pt>
                <c:pt idx="22507">
                  <c:v>55287</c:v>
                </c:pt>
                <c:pt idx="22508">
                  <c:v>54775</c:v>
                </c:pt>
                <c:pt idx="22509">
                  <c:v>54264</c:v>
                </c:pt>
                <c:pt idx="22510">
                  <c:v>53753</c:v>
                </c:pt>
                <c:pt idx="22511">
                  <c:v>53241</c:v>
                </c:pt>
                <c:pt idx="22512">
                  <c:v>52219</c:v>
                </c:pt>
                <c:pt idx="22513">
                  <c:v>51708</c:v>
                </c:pt>
                <c:pt idx="22514">
                  <c:v>55976</c:v>
                </c:pt>
                <c:pt idx="22515">
                  <c:v>55465</c:v>
                </c:pt>
                <c:pt idx="22516">
                  <c:v>54954</c:v>
                </c:pt>
                <c:pt idx="22517">
                  <c:v>54442</c:v>
                </c:pt>
                <c:pt idx="22518">
                  <c:v>53931</c:v>
                </c:pt>
                <c:pt idx="22519">
                  <c:v>53420</c:v>
                </c:pt>
                <c:pt idx="22520">
                  <c:v>52909</c:v>
                </c:pt>
                <c:pt idx="22521">
                  <c:v>52397</c:v>
                </c:pt>
                <c:pt idx="22522">
                  <c:v>51886</c:v>
                </c:pt>
                <c:pt idx="22523">
                  <c:v>51375</c:v>
                </c:pt>
                <c:pt idx="22524">
                  <c:v>50863</c:v>
                </c:pt>
                <c:pt idx="22525">
                  <c:v>50352</c:v>
                </c:pt>
                <c:pt idx="22526">
                  <c:v>49841</c:v>
                </c:pt>
                <c:pt idx="22527">
                  <c:v>49330</c:v>
                </c:pt>
                <c:pt idx="22528">
                  <c:v>54621</c:v>
                </c:pt>
                <c:pt idx="22529">
                  <c:v>54110</c:v>
                </c:pt>
                <c:pt idx="22530">
                  <c:v>53598</c:v>
                </c:pt>
                <c:pt idx="22531">
                  <c:v>53087</c:v>
                </c:pt>
                <c:pt idx="22532">
                  <c:v>52576</c:v>
                </c:pt>
                <c:pt idx="22533">
                  <c:v>52064</c:v>
                </c:pt>
                <c:pt idx="22534">
                  <c:v>51553</c:v>
                </c:pt>
                <c:pt idx="22535">
                  <c:v>51042</c:v>
                </c:pt>
                <c:pt idx="22536">
                  <c:v>50531</c:v>
                </c:pt>
                <c:pt idx="22537">
                  <c:v>50019</c:v>
                </c:pt>
                <c:pt idx="22538">
                  <c:v>49508</c:v>
                </c:pt>
                <c:pt idx="22539">
                  <c:v>48997</c:v>
                </c:pt>
                <c:pt idx="22540">
                  <c:v>48485</c:v>
                </c:pt>
                <c:pt idx="22541">
                  <c:v>47974</c:v>
                </c:pt>
                <c:pt idx="22542">
                  <c:v>53265</c:v>
                </c:pt>
                <c:pt idx="22543">
                  <c:v>52754</c:v>
                </c:pt>
                <c:pt idx="22544">
                  <c:v>52243</c:v>
                </c:pt>
                <c:pt idx="22545">
                  <c:v>51732</c:v>
                </c:pt>
                <c:pt idx="22546">
                  <c:v>51220</c:v>
                </c:pt>
                <c:pt idx="22547">
                  <c:v>50709</c:v>
                </c:pt>
                <c:pt idx="22548">
                  <c:v>50198</c:v>
                </c:pt>
                <c:pt idx="22549">
                  <c:v>49686</c:v>
                </c:pt>
                <c:pt idx="22550">
                  <c:v>49175</c:v>
                </c:pt>
                <c:pt idx="22551">
                  <c:v>48664</c:v>
                </c:pt>
                <c:pt idx="22552">
                  <c:v>48153</c:v>
                </c:pt>
                <c:pt idx="22553">
                  <c:v>47641</c:v>
                </c:pt>
                <c:pt idx="22554">
                  <c:v>47130</c:v>
                </c:pt>
                <c:pt idx="22555">
                  <c:v>46619</c:v>
                </c:pt>
                <c:pt idx="22556">
                  <c:v>46107</c:v>
                </c:pt>
                <c:pt idx="22557">
                  <c:v>45596</c:v>
                </c:pt>
                <c:pt idx="22558">
                  <c:v>52421</c:v>
                </c:pt>
                <c:pt idx="22559">
                  <c:v>51910</c:v>
                </c:pt>
                <c:pt idx="22560">
                  <c:v>51577</c:v>
                </c:pt>
                <c:pt idx="22561">
                  <c:v>51066</c:v>
                </c:pt>
                <c:pt idx="22562">
                  <c:v>54956</c:v>
                </c:pt>
                <c:pt idx="22563">
                  <c:v>54430</c:v>
                </c:pt>
                <c:pt idx="22564">
                  <c:v>53904</c:v>
                </c:pt>
                <c:pt idx="22565">
                  <c:v>53378</c:v>
                </c:pt>
                <c:pt idx="22566">
                  <c:v>52852</c:v>
                </c:pt>
                <c:pt idx="22567">
                  <c:v>52326</c:v>
                </c:pt>
                <c:pt idx="22568">
                  <c:v>51274</c:v>
                </c:pt>
                <c:pt idx="22569">
                  <c:v>50748</c:v>
                </c:pt>
                <c:pt idx="22570">
                  <c:v>55212</c:v>
                </c:pt>
                <c:pt idx="22571">
                  <c:v>54686</c:v>
                </c:pt>
                <c:pt idx="22572">
                  <c:v>54160</c:v>
                </c:pt>
                <c:pt idx="22573">
                  <c:v>53634</c:v>
                </c:pt>
                <c:pt idx="22574">
                  <c:v>53108</c:v>
                </c:pt>
                <c:pt idx="22575">
                  <c:v>52582</c:v>
                </c:pt>
                <c:pt idx="22576">
                  <c:v>52056</c:v>
                </c:pt>
                <c:pt idx="22577">
                  <c:v>51530</c:v>
                </c:pt>
                <c:pt idx="22578">
                  <c:v>51004</c:v>
                </c:pt>
                <c:pt idx="22579">
                  <c:v>50478</c:v>
                </c:pt>
                <c:pt idx="22580">
                  <c:v>49952</c:v>
                </c:pt>
                <c:pt idx="22581">
                  <c:v>49426</c:v>
                </c:pt>
                <c:pt idx="22582">
                  <c:v>48900</c:v>
                </c:pt>
                <c:pt idx="22583">
                  <c:v>48374</c:v>
                </c:pt>
                <c:pt idx="22584">
                  <c:v>53890</c:v>
                </c:pt>
                <c:pt idx="22585">
                  <c:v>53364</c:v>
                </c:pt>
                <c:pt idx="22586">
                  <c:v>52838</c:v>
                </c:pt>
                <c:pt idx="22587">
                  <c:v>52312</c:v>
                </c:pt>
                <c:pt idx="22588">
                  <c:v>51786</c:v>
                </c:pt>
                <c:pt idx="22589">
                  <c:v>51260</c:v>
                </c:pt>
                <c:pt idx="22590">
                  <c:v>50734</c:v>
                </c:pt>
                <c:pt idx="22591">
                  <c:v>50208</c:v>
                </c:pt>
                <c:pt idx="22592">
                  <c:v>49682</c:v>
                </c:pt>
                <c:pt idx="22593">
                  <c:v>49156</c:v>
                </c:pt>
                <c:pt idx="22594">
                  <c:v>48630</c:v>
                </c:pt>
                <c:pt idx="22595">
                  <c:v>48104</c:v>
                </c:pt>
                <c:pt idx="22596">
                  <c:v>47578</c:v>
                </c:pt>
                <c:pt idx="22597">
                  <c:v>47052</c:v>
                </c:pt>
                <c:pt idx="22598">
                  <c:v>52567</c:v>
                </c:pt>
                <c:pt idx="22599">
                  <c:v>52041</c:v>
                </c:pt>
                <c:pt idx="22600">
                  <c:v>51515</c:v>
                </c:pt>
                <c:pt idx="22601">
                  <c:v>50989</c:v>
                </c:pt>
                <c:pt idx="22602">
                  <c:v>50463</c:v>
                </c:pt>
                <c:pt idx="22603">
                  <c:v>49937</c:v>
                </c:pt>
                <c:pt idx="22604">
                  <c:v>49411</c:v>
                </c:pt>
                <c:pt idx="22605">
                  <c:v>48885</c:v>
                </c:pt>
                <c:pt idx="22606">
                  <c:v>48359</c:v>
                </c:pt>
                <c:pt idx="22607">
                  <c:v>47833</c:v>
                </c:pt>
                <c:pt idx="22608">
                  <c:v>47307</c:v>
                </c:pt>
                <c:pt idx="22609">
                  <c:v>46781</c:v>
                </c:pt>
                <c:pt idx="22610">
                  <c:v>46255</c:v>
                </c:pt>
                <c:pt idx="22611">
                  <c:v>45729</c:v>
                </c:pt>
                <c:pt idx="22612">
                  <c:v>45203</c:v>
                </c:pt>
                <c:pt idx="22613">
                  <c:v>44677</c:v>
                </c:pt>
                <c:pt idx="22614">
                  <c:v>51771</c:v>
                </c:pt>
                <c:pt idx="22615">
                  <c:v>51245</c:v>
                </c:pt>
                <c:pt idx="22616">
                  <c:v>50974</c:v>
                </c:pt>
                <c:pt idx="22617">
                  <c:v>50448</c:v>
                </c:pt>
                <c:pt idx="22618">
                  <c:v>53433</c:v>
                </c:pt>
                <c:pt idx="22619">
                  <c:v>52918</c:v>
                </c:pt>
                <c:pt idx="22620">
                  <c:v>52404</c:v>
                </c:pt>
                <c:pt idx="22621">
                  <c:v>51889</c:v>
                </c:pt>
                <c:pt idx="22622">
                  <c:v>51374</c:v>
                </c:pt>
                <c:pt idx="22623">
                  <c:v>50860</c:v>
                </c:pt>
                <c:pt idx="22624">
                  <c:v>49830</c:v>
                </c:pt>
                <c:pt idx="22625">
                  <c:v>49316</c:v>
                </c:pt>
                <c:pt idx="22626">
                  <c:v>53693</c:v>
                </c:pt>
                <c:pt idx="22627">
                  <c:v>53178</c:v>
                </c:pt>
                <c:pt idx="22628">
                  <c:v>52664</c:v>
                </c:pt>
                <c:pt idx="22629">
                  <c:v>52149</c:v>
                </c:pt>
                <c:pt idx="22630">
                  <c:v>51634</c:v>
                </c:pt>
                <c:pt idx="22631">
                  <c:v>51120</c:v>
                </c:pt>
                <c:pt idx="22632">
                  <c:v>50605</c:v>
                </c:pt>
                <c:pt idx="22633">
                  <c:v>50090</c:v>
                </c:pt>
                <c:pt idx="22634">
                  <c:v>49576</c:v>
                </c:pt>
                <c:pt idx="22635">
                  <c:v>49061</c:v>
                </c:pt>
                <c:pt idx="22636">
                  <c:v>48546</c:v>
                </c:pt>
                <c:pt idx="22637">
                  <c:v>48032</c:v>
                </c:pt>
                <c:pt idx="22638">
                  <c:v>47517</c:v>
                </c:pt>
                <c:pt idx="22639">
                  <c:v>47003</c:v>
                </c:pt>
                <c:pt idx="22640">
                  <c:v>52409</c:v>
                </c:pt>
                <c:pt idx="22641">
                  <c:v>51894</c:v>
                </c:pt>
                <c:pt idx="22642">
                  <c:v>51380</c:v>
                </c:pt>
                <c:pt idx="22643">
                  <c:v>50865</c:v>
                </c:pt>
                <c:pt idx="22644">
                  <c:v>50350</c:v>
                </c:pt>
                <c:pt idx="22645">
                  <c:v>49836</c:v>
                </c:pt>
                <c:pt idx="22646">
                  <c:v>49321</c:v>
                </c:pt>
                <c:pt idx="22647">
                  <c:v>48806</c:v>
                </c:pt>
                <c:pt idx="22648">
                  <c:v>48292</c:v>
                </c:pt>
                <c:pt idx="22649">
                  <c:v>47777</c:v>
                </c:pt>
                <c:pt idx="22650">
                  <c:v>47263</c:v>
                </c:pt>
                <c:pt idx="22651">
                  <c:v>46748</c:v>
                </c:pt>
                <c:pt idx="22652">
                  <c:v>46233</c:v>
                </c:pt>
                <c:pt idx="22653">
                  <c:v>45719</c:v>
                </c:pt>
                <c:pt idx="22654">
                  <c:v>51125</c:v>
                </c:pt>
                <c:pt idx="22655">
                  <c:v>50610</c:v>
                </c:pt>
                <c:pt idx="22656">
                  <c:v>50096</c:v>
                </c:pt>
                <c:pt idx="22657">
                  <c:v>49581</c:v>
                </c:pt>
                <c:pt idx="22658">
                  <c:v>49066</c:v>
                </c:pt>
                <c:pt idx="22659">
                  <c:v>48552</c:v>
                </c:pt>
                <c:pt idx="22660">
                  <c:v>48037</c:v>
                </c:pt>
                <c:pt idx="22661">
                  <c:v>47522</c:v>
                </c:pt>
                <c:pt idx="22662">
                  <c:v>47008</c:v>
                </c:pt>
                <c:pt idx="22663">
                  <c:v>46493</c:v>
                </c:pt>
                <c:pt idx="22664">
                  <c:v>45979</c:v>
                </c:pt>
                <c:pt idx="22665">
                  <c:v>45464</c:v>
                </c:pt>
                <c:pt idx="22666">
                  <c:v>44949</c:v>
                </c:pt>
                <c:pt idx="22667">
                  <c:v>44435</c:v>
                </c:pt>
                <c:pt idx="22668">
                  <c:v>43920</c:v>
                </c:pt>
                <c:pt idx="22669">
                  <c:v>43405</c:v>
                </c:pt>
                <c:pt idx="22670">
                  <c:v>50356</c:v>
                </c:pt>
                <c:pt idx="22671">
                  <c:v>49841</c:v>
                </c:pt>
                <c:pt idx="22672">
                  <c:v>49586</c:v>
                </c:pt>
                <c:pt idx="22673">
                  <c:v>49072</c:v>
                </c:pt>
                <c:pt idx="22674">
                  <c:v>49236</c:v>
                </c:pt>
                <c:pt idx="22675">
                  <c:v>48769</c:v>
                </c:pt>
                <c:pt idx="22676">
                  <c:v>48302</c:v>
                </c:pt>
                <c:pt idx="22677">
                  <c:v>47834</c:v>
                </c:pt>
                <c:pt idx="22678">
                  <c:v>47367</c:v>
                </c:pt>
                <c:pt idx="22679">
                  <c:v>46900</c:v>
                </c:pt>
                <c:pt idx="22680">
                  <c:v>45966</c:v>
                </c:pt>
                <c:pt idx="22681">
                  <c:v>45499</c:v>
                </c:pt>
                <c:pt idx="22682">
                  <c:v>49450</c:v>
                </c:pt>
                <c:pt idx="22683">
                  <c:v>48983</c:v>
                </c:pt>
                <c:pt idx="22684">
                  <c:v>48516</c:v>
                </c:pt>
                <c:pt idx="22685">
                  <c:v>48049</c:v>
                </c:pt>
                <c:pt idx="22686">
                  <c:v>47582</c:v>
                </c:pt>
                <c:pt idx="22687">
                  <c:v>47114</c:v>
                </c:pt>
                <c:pt idx="22688">
                  <c:v>46647</c:v>
                </c:pt>
                <c:pt idx="22689">
                  <c:v>46180</c:v>
                </c:pt>
                <c:pt idx="22690">
                  <c:v>45713</c:v>
                </c:pt>
                <c:pt idx="22691">
                  <c:v>45246</c:v>
                </c:pt>
                <c:pt idx="22692">
                  <c:v>44779</c:v>
                </c:pt>
                <c:pt idx="22693">
                  <c:v>44312</c:v>
                </c:pt>
                <c:pt idx="22694">
                  <c:v>43845</c:v>
                </c:pt>
                <c:pt idx="22695">
                  <c:v>43378</c:v>
                </c:pt>
                <c:pt idx="22696">
                  <c:v>48263</c:v>
                </c:pt>
                <c:pt idx="22697">
                  <c:v>47796</c:v>
                </c:pt>
                <c:pt idx="22698">
                  <c:v>47329</c:v>
                </c:pt>
                <c:pt idx="22699">
                  <c:v>46862</c:v>
                </c:pt>
                <c:pt idx="22700">
                  <c:v>46394</c:v>
                </c:pt>
                <c:pt idx="22701">
                  <c:v>45927</c:v>
                </c:pt>
                <c:pt idx="22702">
                  <c:v>45460</c:v>
                </c:pt>
                <c:pt idx="22703">
                  <c:v>44993</c:v>
                </c:pt>
                <c:pt idx="22704">
                  <c:v>44526</c:v>
                </c:pt>
                <c:pt idx="22705">
                  <c:v>44059</c:v>
                </c:pt>
                <c:pt idx="22706">
                  <c:v>43592</c:v>
                </c:pt>
                <c:pt idx="22707">
                  <c:v>43125</c:v>
                </c:pt>
                <c:pt idx="22708">
                  <c:v>42658</c:v>
                </c:pt>
                <c:pt idx="22709">
                  <c:v>42191</c:v>
                </c:pt>
                <c:pt idx="22710">
                  <c:v>47076</c:v>
                </c:pt>
                <c:pt idx="22711">
                  <c:v>46609</c:v>
                </c:pt>
                <c:pt idx="22712">
                  <c:v>46142</c:v>
                </c:pt>
                <c:pt idx="22713">
                  <c:v>45674</c:v>
                </c:pt>
                <c:pt idx="22714">
                  <c:v>45207</c:v>
                </c:pt>
                <c:pt idx="22715">
                  <c:v>44740</c:v>
                </c:pt>
                <c:pt idx="22716">
                  <c:v>44273</c:v>
                </c:pt>
                <c:pt idx="22717">
                  <c:v>43806</c:v>
                </c:pt>
                <c:pt idx="22718">
                  <c:v>43339</c:v>
                </c:pt>
                <c:pt idx="22719">
                  <c:v>42872</c:v>
                </c:pt>
                <c:pt idx="22720">
                  <c:v>42405</c:v>
                </c:pt>
                <c:pt idx="22721">
                  <c:v>41938</c:v>
                </c:pt>
                <c:pt idx="22722">
                  <c:v>41471</c:v>
                </c:pt>
                <c:pt idx="22723">
                  <c:v>41003</c:v>
                </c:pt>
                <c:pt idx="22724">
                  <c:v>40536</c:v>
                </c:pt>
                <c:pt idx="22725">
                  <c:v>40069</c:v>
                </c:pt>
                <c:pt idx="22726">
                  <c:v>46356</c:v>
                </c:pt>
                <c:pt idx="22727">
                  <c:v>45889</c:v>
                </c:pt>
                <c:pt idx="22728">
                  <c:v>45636</c:v>
                </c:pt>
                <c:pt idx="22729">
                  <c:v>45169</c:v>
                </c:pt>
                <c:pt idx="22730">
                  <c:v>56945</c:v>
                </c:pt>
                <c:pt idx="22731">
                  <c:v>56055</c:v>
                </c:pt>
                <c:pt idx="22732">
                  <c:v>55610</c:v>
                </c:pt>
                <c:pt idx="22733">
                  <c:v>54720</c:v>
                </c:pt>
                <c:pt idx="22734">
                  <c:v>54275</c:v>
                </c:pt>
                <c:pt idx="22735">
                  <c:v>53830</c:v>
                </c:pt>
                <c:pt idx="22736">
                  <c:v>53386</c:v>
                </c:pt>
                <c:pt idx="22737">
                  <c:v>52941</c:v>
                </c:pt>
                <c:pt idx="22738">
                  <c:v>52496</c:v>
                </c:pt>
                <c:pt idx="22739">
                  <c:v>52496</c:v>
                </c:pt>
                <c:pt idx="22740">
                  <c:v>52051</c:v>
                </c:pt>
                <c:pt idx="22741">
                  <c:v>51606</c:v>
                </c:pt>
                <c:pt idx="22742">
                  <c:v>51161</c:v>
                </c:pt>
                <c:pt idx="22743">
                  <c:v>50271</c:v>
                </c:pt>
                <c:pt idx="22744">
                  <c:v>49826</c:v>
                </c:pt>
                <c:pt idx="22745">
                  <c:v>49382</c:v>
                </c:pt>
                <c:pt idx="22746">
                  <c:v>48937</c:v>
                </c:pt>
                <c:pt idx="22747">
                  <c:v>48492</c:v>
                </c:pt>
                <c:pt idx="22748">
                  <c:v>48047</c:v>
                </c:pt>
                <c:pt idx="22749">
                  <c:v>47602</c:v>
                </c:pt>
                <c:pt idx="22750">
                  <c:v>47157</c:v>
                </c:pt>
                <c:pt idx="22751">
                  <c:v>45378</c:v>
                </c:pt>
                <c:pt idx="22752">
                  <c:v>44933</c:v>
                </c:pt>
                <c:pt idx="22753">
                  <c:v>44488</c:v>
                </c:pt>
                <c:pt idx="22754">
                  <c:v>44043</c:v>
                </c:pt>
                <c:pt idx="22755">
                  <c:v>43598</c:v>
                </c:pt>
                <c:pt idx="22756">
                  <c:v>42708</c:v>
                </c:pt>
                <c:pt idx="22757">
                  <c:v>42263</c:v>
                </c:pt>
                <c:pt idx="22758">
                  <c:v>41374</c:v>
                </c:pt>
                <c:pt idx="22759">
                  <c:v>40929</c:v>
                </c:pt>
                <c:pt idx="22760">
                  <c:v>38259</c:v>
                </c:pt>
                <c:pt idx="22761">
                  <c:v>36035</c:v>
                </c:pt>
                <c:pt idx="22762">
                  <c:v>59359</c:v>
                </c:pt>
                <c:pt idx="22763">
                  <c:v>58486</c:v>
                </c:pt>
                <c:pt idx="22764">
                  <c:v>57991</c:v>
                </c:pt>
                <c:pt idx="22765">
                  <c:v>57118</c:v>
                </c:pt>
                <c:pt idx="22766">
                  <c:v>56624</c:v>
                </c:pt>
                <c:pt idx="22767">
                  <c:v>56129</c:v>
                </c:pt>
                <c:pt idx="22768">
                  <c:v>55751</c:v>
                </c:pt>
                <c:pt idx="22769">
                  <c:v>55256</c:v>
                </c:pt>
                <c:pt idx="22770">
                  <c:v>54761</c:v>
                </c:pt>
                <c:pt idx="22771">
                  <c:v>54878</c:v>
                </c:pt>
                <c:pt idx="22772">
                  <c:v>54383</c:v>
                </c:pt>
                <c:pt idx="22773">
                  <c:v>53888</c:v>
                </c:pt>
                <c:pt idx="22774">
                  <c:v>53510</c:v>
                </c:pt>
                <c:pt idx="22775">
                  <c:v>52637</c:v>
                </c:pt>
                <c:pt idx="22776">
                  <c:v>52142</c:v>
                </c:pt>
                <c:pt idx="22777">
                  <c:v>51648</c:v>
                </c:pt>
                <c:pt idx="22778">
                  <c:v>51269</c:v>
                </c:pt>
                <c:pt idx="22779">
                  <c:v>50775</c:v>
                </c:pt>
                <c:pt idx="22780">
                  <c:v>50280</c:v>
                </c:pt>
                <c:pt idx="22781">
                  <c:v>49902</c:v>
                </c:pt>
                <c:pt idx="22782">
                  <c:v>49407</c:v>
                </c:pt>
                <c:pt idx="22783">
                  <c:v>47661</c:v>
                </c:pt>
                <c:pt idx="22784">
                  <c:v>47167</c:v>
                </c:pt>
                <c:pt idx="22785">
                  <c:v>46672</c:v>
                </c:pt>
                <c:pt idx="22786">
                  <c:v>46294</c:v>
                </c:pt>
                <c:pt idx="22787">
                  <c:v>45799</c:v>
                </c:pt>
                <c:pt idx="22788">
                  <c:v>44926</c:v>
                </c:pt>
                <c:pt idx="22789">
                  <c:v>44431</c:v>
                </c:pt>
                <c:pt idx="22790">
                  <c:v>43558</c:v>
                </c:pt>
                <c:pt idx="22791">
                  <c:v>43064</c:v>
                </c:pt>
                <c:pt idx="22792">
                  <c:v>40328</c:v>
                </c:pt>
                <c:pt idx="22793">
                  <c:v>38088</c:v>
                </c:pt>
                <c:pt idx="22794">
                  <c:v>58579</c:v>
                </c:pt>
                <c:pt idx="22795">
                  <c:v>57759</c:v>
                </c:pt>
                <c:pt idx="22796">
                  <c:v>57248</c:v>
                </c:pt>
                <c:pt idx="22797">
                  <c:v>56428</c:v>
                </c:pt>
                <c:pt idx="22798">
                  <c:v>55916</c:v>
                </c:pt>
                <c:pt idx="22799">
                  <c:v>55404</c:v>
                </c:pt>
                <c:pt idx="22800">
                  <c:v>55096</c:v>
                </c:pt>
                <c:pt idx="22801">
                  <c:v>54584</c:v>
                </c:pt>
                <c:pt idx="22802">
                  <c:v>54073</c:v>
                </c:pt>
                <c:pt idx="22803">
                  <c:v>54276</c:v>
                </c:pt>
                <c:pt idx="22804">
                  <c:v>53765</c:v>
                </c:pt>
                <c:pt idx="22805">
                  <c:v>53253</c:v>
                </c:pt>
                <c:pt idx="22806">
                  <c:v>52945</c:v>
                </c:pt>
                <c:pt idx="22807">
                  <c:v>52125</c:v>
                </c:pt>
                <c:pt idx="22808">
                  <c:v>51613</c:v>
                </c:pt>
                <c:pt idx="22809">
                  <c:v>51102</c:v>
                </c:pt>
                <c:pt idx="22810">
                  <c:v>50794</c:v>
                </c:pt>
                <c:pt idx="22811">
                  <c:v>50282</c:v>
                </c:pt>
                <c:pt idx="22812">
                  <c:v>49770</c:v>
                </c:pt>
                <c:pt idx="22813">
                  <c:v>49462</c:v>
                </c:pt>
                <c:pt idx="22814">
                  <c:v>48950</c:v>
                </c:pt>
                <c:pt idx="22815">
                  <c:v>47311</c:v>
                </c:pt>
                <c:pt idx="22816">
                  <c:v>46799</c:v>
                </c:pt>
                <c:pt idx="22817">
                  <c:v>46287</c:v>
                </c:pt>
                <c:pt idx="22818">
                  <c:v>45979</c:v>
                </c:pt>
                <c:pt idx="22819">
                  <c:v>45467</c:v>
                </c:pt>
                <c:pt idx="22820">
                  <c:v>44648</c:v>
                </c:pt>
                <c:pt idx="22821">
                  <c:v>44136</c:v>
                </c:pt>
                <c:pt idx="22822">
                  <c:v>43316</c:v>
                </c:pt>
                <c:pt idx="22823">
                  <c:v>42804</c:v>
                </c:pt>
                <c:pt idx="22824">
                  <c:v>40141</c:v>
                </c:pt>
                <c:pt idx="22825">
                  <c:v>37990</c:v>
                </c:pt>
                <c:pt idx="22826">
                  <c:v>57075</c:v>
                </c:pt>
                <c:pt idx="22827">
                  <c:v>56290</c:v>
                </c:pt>
                <c:pt idx="22828">
                  <c:v>55784</c:v>
                </c:pt>
                <c:pt idx="22829">
                  <c:v>54999</c:v>
                </c:pt>
                <c:pt idx="22830">
                  <c:v>54492</c:v>
                </c:pt>
                <c:pt idx="22831">
                  <c:v>53986</c:v>
                </c:pt>
                <c:pt idx="22832">
                  <c:v>53707</c:v>
                </c:pt>
                <c:pt idx="22833">
                  <c:v>53201</c:v>
                </c:pt>
                <c:pt idx="22834">
                  <c:v>52695</c:v>
                </c:pt>
                <c:pt idx="22835">
                  <c:v>52922</c:v>
                </c:pt>
                <c:pt idx="22836">
                  <c:v>52416</c:v>
                </c:pt>
                <c:pt idx="22837">
                  <c:v>51909</c:v>
                </c:pt>
                <c:pt idx="22838">
                  <c:v>51631</c:v>
                </c:pt>
                <c:pt idx="22839">
                  <c:v>50846</c:v>
                </c:pt>
                <c:pt idx="22840">
                  <c:v>50339</c:v>
                </c:pt>
                <c:pt idx="22841">
                  <c:v>49833</c:v>
                </c:pt>
                <c:pt idx="22842">
                  <c:v>49554</c:v>
                </c:pt>
                <c:pt idx="22843">
                  <c:v>49048</c:v>
                </c:pt>
                <c:pt idx="22844">
                  <c:v>48542</c:v>
                </c:pt>
                <c:pt idx="22845">
                  <c:v>48263</c:v>
                </c:pt>
                <c:pt idx="22846">
                  <c:v>47757</c:v>
                </c:pt>
                <c:pt idx="22847">
                  <c:v>46186</c:v>
                </c:pt>
                <c:pt idx="22848">
                  <c:v>45680</c:v>
                </c:pt>
                <c:pt idx="22849">
                  <c:v>45174</c:v>
                </c:pt>
                <c:pt idx="22850">
                  <c:v>44895</c:v>
                </c:pt>
                <c:pt idx="22851">
                  <c:v>44389</c:v>
                </c:pt>
                <c:pt idx="22852">
                  <c:v>43604</c:v>
                </c:pt>
                <c:pt idx="22853">
                  <c:v>43097</c:v>
                </c:pt>
                <c:pt idx="22854">
                  <c:v>42312</c:v>
                </c:pt>
                <c:pt idx="22855">
                  <c:v>41806</c:v>
                </c:pt>
                <c:pt idx="22856">
                  <c:v>39223</c:v>
                </c:pt>
                <c:pt idx="22857">
                  <c:v>37146</c:v>
                </c:pt>
                <c:pt idx="22858">
                  <c:v>52810</c:v>
                </c:pt>
                <c:pt idx="22859">
                  <c:v>52091</c:v>
                </c:pt>
                <c:pt idx="22860">
                  <c:v>51618</c:v>
                </c:pt>
                <c:pt idx="22861">
                  <c:v>50899</c:v>
                </c:pt>
                <c:pt idx="22862">
                  <c:v>50426</c:v>
                </c:pt>
                <c:pt idx="22863">
                  <c:v>49954</c:v>
                </c:pt>
                <c:pt idx="22864">
                  <c:v>49707</c:v>
                </c:pt>
                <c:pt idx="22865">
                  <c:v>49234</c:v>
                </c:pt>
                <c:pt idx="22866">
                  <c:v>48762</c:v>
                </c:pt>
                <c:pt idx="22867">
                  <c:v>48987</c:v>
                </c:pt>
                <c:pt idx="22868">
                  <c:v>48515</c:v>
                </c:pt>
                <c:pt idx="22869">
                  <c:v>48042</c:v>
                </c:pt>
                <c:pt idx="22870">
                  <c:v>47795</c:v>
                </c:pt>
                <c:pt idx="22871">
                  <c:v>47076</c:v>
                </c:pt>
                <c:pt idx="22872">
                  <c:v>46603</c:v>
                </c:pt>
                <c:pt idx="22873">
                  <c:v>46131</c:v>
                </c:pt>
                <c:pt idx="22874">
                  <c:v>45884</c:v>
                </c:pt>
                <c:pt idx="22875">
                  <c:v>45411</c:v>
                </c:pt>
                <c:pt idx="22876">
                  <c:v>44939</c:v>
                </c:pt>
                <c:pt idx="22877">
                  <c:v>44692</c:v>
                </c:pt>
                <c:pt idx="22878">
                  <c:v>44220</c:v>
                </c:pt>
                <c:pt idx="22879">
                  <c:v>42781</c:v>
                </c:pt>
                <c:pt idx="22880">
                  <c:v>42308</c:v>
                </c:pt>
                <c:pt idx="22881">
                  <c:v>41836</c:v>
                </c:pt>
                <c:pt idx="22882">
                  <c:v>41589</c:v>
                </c:pt>
                <c:pt idx="22883">
                  <c:v>41116</c:v>
                </c:pt>
                <c:pt idx="22884">
                  <c:v>40397</c:v>
                </c:pt>
                <c:pt idx="22885">
                  <c:v>39924</c:v>
                </c:pt>
                <c:pt idx="22886">
                  <c:v>39205</c:v>
                </c:pt>
                <c:pt idx="22887">
                  <c:v>38732</c:v>
                </c:pt>
                <c:pt idx="22888">
                  <c:v>36348</c:v>
                </c:pt>
                <c:pt idx="22889">
                  <c:v>34437</c:v>
                </c:pt>
                <c:pt idx="22890">
                  <c:v>56927</c:v>
                </c:pt>
                <c:pt idx="22891">
                  <c:v>55592</c:v>
                </c:pt>
                <c:pt idx="22892">
                  <c:v>55148</c:v>
                </c:pt>
                <c:pt idx="22893">
                  <c:v>54258</c:v>
                </c:pt>
                <c:pt idx="22894">
                  <c:v>53814</c:v>
                </c:pt>
                <c:pt idx="22895">
                  <c:v>52923</c:v>
                </c:pt>
                <c:pt idx="22896">
                  <c:v>52479</c:v>
                </c:pt>
                <c:pt idx="22897">
                  <c:v>51588</c:v>
                </c:pt>
                <c:pt idx="22898">
                  <c:v>51144</c:v>
                </c:pt>
                <c:pt idx="22899">
                  <c:v>50253</c:v>
                </c:pt>
                <c:pt idx="22900">
                  <c:v>49809</c:v>
                </c:pt>
                <c:pt idx="22901">
                  <c:v>48919</c:v>
                </c:pt>
                <c:pt idx="22902">
                  <c:v>48475</c:v>
                </c:pt>
                <c:pt idx="22903">
                  <c:v>47584</c:v>
                </c:pt>
                <c:pt idx="22904">
                  <c:v>47140</c:v>
                </c:pt>
                <c:pt idx="22905">
                  <c:v>46249</c:v>
                </c:pt>
                <c:pt idx="22906">
                  <c:v>45805</c:v>
                </c:pt>
                <c:pt idx="22907">
                  <c:v>44914</c:v>
                </c:pt>
                <c:pt idx="22908">
                  <c:v>44470</c:v>
                </c:pt>
                <c:pt idx="22909">
                  <c:v>43580</c:v>
                </c:pt>
                <c:pt idx="22910">
                  <c:v>59356</c:v>
                </c:pt>
                <c:pt idx="22911">
                  <c:v>57987</c:v>
                </c:pt>
                <c:pt idx="22912">
                  <c:v>57495</c:v>
                </c:pt>
                <c:pt idx="22913">
                  <c:v>56618</c:v>
                </c:pt>
                <c:pt idx="22914">
                  <c:v>56125</c:v>
                </c:pt>
                <c:pt idx="22915">
                  <c:v>55249</c:v>
                </c:pt>
                <c:pt idx="22916">
                  <c:v>54756</c:v>
                </c:pt>
                <c:pt idx="22917">
                  <c:v>53880</c:v>
                </c:pt>
                <c:pt idx="22918">
                  <c:v>53387</c:v>
                </c:pt>
                <c:pt idx="22919">
                  <c:v>52510</c:v>
                </c:pt>
                <c:pt idx="22920">
                  <c:v>52018</c:v>
                </c:pt>
                <c:pt idx="22921">
                  <c:v>51141</c:v>
                </c:pt>
                <c:pt idx="22922">
                  <c:v>50649</c:v>
                </c:pt>
                <c:pt idx="22923">
                  <c:v>49772</c:v>
                </c:pt>
                <c:pt idx="22924">
                  <c:v>49280</c:v>
                </c:pt>
                <c:pt idx="22925">
                  <c:v>48403</c:v>
                </c:pt>
                <c:pt idx="22926">
                  <c:v>47910</c:v>
                </c:pt>
                <c:pt idx="22927">
                  <c:v>47034</c:v>
                </c:pt>
                <c:pt idx="22928">
                  <c:v>46541</c:v>
                </c:pt>
                <c:pt idx="22929">
                  <c:v>45664</c:v>
                </c:pt>
                <c:pt idx="22930">
                  <c:v>58580</c:v>
                </c:pt>
                <c:pt idx="22931">
                  <c:v>57248</c:v>
                </c:pt>
                <c:pt idx="22932">
                  <c:v>56736</c:v>
                </c:pt>
                <c:pt idx="22933">
                  <c:v>55916</c:v>
                </c:pt>
                <c:pt idx="22934">
                  <c:v>55405</c:v>
                </c:pt>
                <c:pt idx="22935">
                  <c:v>54585</c:v>
                </c:pt>
                <c:pt idx="22936">
                  <c:v>54073</c:v>
                </c:pt>
                <c:pt idx="22937">
                  <c:v>53253</c:v>
                </c:pt>
                <c:pt idx="22938">
                  <c:v>52742</c:v>
                </c:pt>
                <c:pt idx="22939">
                  <c:v>51922</c:v>
                </c:pt>
                <c:pt idx="22940">
                  <c:v>51410</c:v>
                </c:pt>
                <c:pt idx="22941">
                  <c:v>50590</c:v>
                </c:pt>
                <c:pt idx="22942">
                  <c:v>50078</c:v>
                </c:pt>
                <c:pt idx="22943">
                  <c:v>49258</c:v>
                </c:pt>
                <c:pt idx="22944">
                  <c:v>48747</c:v>
                </c:pt>
                <c:pt idx="22945">
                  <c:v>47927</c:v>
                </c:pt>
                <c:pt idx="22946">
                  <c:v>47415</c:v>
                </c:pt>
                <c:pt idx="22947">
                  <c:v>46595</c:v>
                </c:pt>
                <c:pt idx="22948">
                  <c:v>46084</c:v>
                </c:pt>
                <c:pt idx="22949">
                  <c:v>45264</c:v>
                </c:pt>
                <c:pt idx="22950">
                  <c:v>57016</c:v>
                </c:pt>
                <c:pt idx="22951">
                  <c:v>55728</c:v>
                </c:pt>
                <c:pt idx="22952">
                  <c:v>55219</c:v>
                </c:pt>
                <c:pt idx="22953">
                  <c:v>54440</c:v>
                </c:pt>
                <c:pt idx="22954">
                  <c:v>53931</c:v>
                </c:pt>
                <c:pt idx="22955">
                  <c:v>53153</c:v>
                </c:pt>
                <c:pt idx="22956">
                  <c:v>52644</c:v>
                </c:pt>
                <c:pt idx="22957">
                  <c:v>51865</c:v>
                </c:pt>
                <c:pt idx="22958">
                  <c:v>51356</c:v>
                </c:pt>
                <c:pt idx="22959">
                  <c:v>50577</c:v>
                </c:pt>
                <c:pt idx="22960">
                  <c:v>50068</c:v>
                </c:pt>
                <c:pt idx="22961">
                  <c:v>49289</c:v>
                </c:pt>
                <c:pt idx="22962">
                  <c:v>48780</c:v>
                </c:pt>
                <c:pt idx="22963">
                  <c:v>48002</c:v>
                </c:pt>
                <c:pt idx="22964">
                  <c:v>47493</c:v>
                </c:pt>
                <c:pt idx="22965">
                  <c:v>46714</c:v>
                </c:pt>
                <c:pt idx="22966">
                  <c:v>46205</c:v>
                </c:pt>
                <c:pt idx="22967">
                  <c:v>45426</c:v>
                </c:pt>
                <c:pt idx="22968">
                  <c:v>44917</c:v>
                </c:pt>
                <c:pt idx="22969">
                  <c:v>44139</c:v>
                </c:pt>
                <c:pt idx="22970">
                  <c:v>52657</c:v>
                </c:pt>
                <c:pt idx="22971">
                  <c:v>51475</c:v>
                </c:pt>
                <c:pt idx="22972">
                  <c:v>50996</c:v>
                </c:pt>
                <c:pt idx="22973">
                  <c:v>50293</c:v>
                </c:pt>
                <c:pt idx="22974">
                  <c:v>49814</c:v>
                </c:pt>
                <c:pt idx="22975">
                  <c:v>49111</c:v>
                </c:pt>
                <c:pt idx="22976">
                  <c:v>48632</c:v>
                </c:pt>
                <c:pt idx="22977">
                  <c:v>47929</c:v>
                </c:pt>
                <c:pt idx="22978">
                  <c:v>47450</c:v>
                </c:pt>
                <c:pt idx="22979">
                  <c:v>46747</c:v>
                </c:pt>
                <c:pt idx="22980">
                  <c:v>46267</c:v>
                </c:pt>
                <c:pt idx="22981">
                  <c:v>45565</c:v>
                </c:pt>
                <c:pt idx="22982">
                  <c:v>45085</c:v>
                </c:pt>
                <c:pt idx="22983">
                  <c:v>44383</c:v>
                </c:pt>
                <c:pt idx="22984">
                  <c:v>43903</c:v>
                </c:pt>
                <c:pt idx="22985">
                  <c:v>43201</c:v>
                </c:pt>
                <c:pt idx="22986">
                  <c:v>42721</c:v>
                </c:pt>
                <c:pt idx="22987">
                  <c:v>42018</c:v>
                </c:pt>
                <c:pt idx="22988">
                  <c:v>41539</c:v>
                </c:pt>
                <c:pt idx="22989">
                  <c:v>40836</c:v>
                </c:pt>
                <c:pt idx="22990">
                  <c:v>56899</c:v>
                </c:pt>
                <c:pt idx="22991">
                  <c:v>56447</c:v>
                </c:pt>
                <c:pt idx="22992">
                  <c:v>56024</c:v>
                </c:pt>
                <c:pt idx="22993">
                  <c:v>55572</c:v>
                </c:pt>
                <c:pt idx="22994">
                  <c:v>55120</c:v>
                </c:pt>
                <c:pt idx="22995">
                  <c:v>54667</c:v>
                </c:pt>
                <c:pt idx="22996">
                  <c:v>54696</c:v>
                </c:pt>
                <c:pt idx="22997">
                  <c:v>54244</c:v>
                </c:pt>
                <c:pt idx="22998">
                  <c:v>53792</c:v>
                </c:pt>
                <c:pt idx="22999">
                  <c:v>53340</c:v>
                </c:pt>
                <c:pt idx="23000">
                  <c:v>53369</c:v>
                </c:pt>
                <c:pt idx="23001">
                  <c:v>52916</c:v>
                </c:pt>
                <c:pt idx="23002">
                  <c:v>52464</c:v>
                </c:pt>
                <c:pt idx="23003">
                  <c:v>52493</c:v>
                </c:pt>
                <c:pt idx="23004">
                  <c:v>52041</c:v>
                </c:pt>
                <c:pt idx="23005">
                  <c:v>51589</c:v>
                </c:pt>
                <c:pt idx="23006">
                  <c:v>51166</c:v>
                </c:pt>
                <c:pt idx="23007">
                  <c:v>50713</c:v>
                </c:pt>
                <c:pt idx="23008">
                  <c:v>50261</c:v>
                </c:pt>
                <c:pt idx="23009">
                  <c:v>49838</c:v>
                </c:pt>
                <c:pt idx="23010">
                  <c:v>49386</c:v>
                </c:pt>
                <c:pt idx="23011">
                  <c:v>48510</c:v>
                </c:pt>
                <c:pt idx="23012">
                  <c:v>48058</c:v>
                </c:pt>
                <c:pt idx="23013">
                  <c:v>47183</c:v>
                </c:pt>
                <c:pt idx="23014">
                  <c:v>46730</c:v>
                </c:pt>
                <c:pt idx="23015">
                  <c:v>45855</c:v>
                </c:pt>
                <c:pt idx="23016">
                  <c:v>45403</c:v>
                </c:pt>
                <c:pt idx="23017">
                  <c:v>44527</c:v>
                </c:pt>
                <c:pt idx="23018">
                  <c:v>44075</c:v>
                </c:pt>
                <c:pt idx="23019">
                  <c:v>59301</c:v>
                </c:pt>
                <c:pt idx="23020">
                  <c:v>58799</c:v>
                </c:pt>
                <c:pt idx="23021">
                  <c:v>58443</c:v>
                </c:pt>
                <c:pt idx="23022">
                  <c:v>57941</c:v>
                </c:pt>
                <c:pt idx="23023">
                  <c:v>57439</c:v>
                </c:pt>
                <c:pt idx="23024">
                  <c:v>56937</c:v>
                </c:pt>
                <c:pt idx="23025">
                  <c:v>57082</c:v>
                </c:pt>
                <c:pt idx="23026">
                  <c:v>56580</c:v>
                </c:pt>
                <c:pt idx="23027">
                  <c:v>56078</c:v>
                </c:pt>
                <c:pt idx="23028">
                  <c:v>55576</c:v>
                </c:pt>
                <c:pt idx="23029">
                  <c:v>55722</c:v>
                </c:pt>
                <c:pt idx="23030">
                  <c:v>55220</c:v>
                </c:pt>
                <c:pt idx="23031">
                  <c:v>54718</c:v>
                </c:pt>
                <c:pt idx="23032">
                  <c:v>54864</c:v>
                </c:pt>
                <c:pt idx="23033">
                  <c:v>54362</c:v>
                </c:pt>
                <c:pt idx="23034">
                  <c:v>53860</c:v>
                </c:pt>
                <c:pt idx="23035">
                  <c:v>53504</c:v>
                </c:pt>
                <c:pt idx="23036">
                  <c:v>53002</c:v>
                </c:pt>
                <c:pt idx="23037">
                  <c:v>52500</c:v>
                </c:pt>
                <c:pt idx="23038">
                  <c:v>52143</c:v>
                </c:pt>
                <c:pt idx="23039">
                  <c:v>51641</c:v>
                </c:pt>
                <c:pt idx="23040">
                  <c:v>50783</c:v>
                </c:pt>
                <c:pt idx="23041">
                  <c:v>50281</c:v>
                </c:pt>
                <c:pt idx="23042">
                  <c:v>49423</c:v>
                </c:pt>
                <c:pt idx="23043">
                  <c:v>48921</c:v>
                </c:pt>
                <c:pt idx="23044">
                  <c:v>48063</c:v>
                </c:pt>
                <c:pt idx="23045">
                  <c:v>47561</c:v>
                </c:pt>
                <c:pt idx="23046">
                  <c:v>46703</c:v>
                </c:pt>
                <c:pt idx="23047">
                  <c:v>46200</c:v>
                </c:pt>
                <c:pt idx="23048">
                  <c:v>58488</c:v>
                </c:pt>
                <c:pt idx="23049">
                  <c:v>57972</c:v>
                </c:pt>
                <c:pt idx="23050">
                  <c:v>57678</c:v>
                </c:pt>
                <c:pt idx="23051">
                  <c:v>57162</c:v>
                </c:pt>
                <c:pt idx="23052">
                  <c:v>56646</c:v>
                </c:pt>
                <c:pt idx="23053">
                  <c:v>56131</c:v>
                </c:pt>
                <c:pt idx="23054">
                  <c:v>56352</c:v>
                </c:pt>
                <c:pt idx="23055">
                  <c:v>55836</c:v>
                </c:pt>
                <c:pt idx="23056">
                  <c:v>55320</c:v>
                </c:pt>
                <c:pt idx="23057">
                  <c:v>54805</c:v>
                </c:pt>
                <c:pt idx="23058">
                  <c:v>55026</c:v>
                </c:pt>
                <c:pt idx="23059">
                  <c:v>54510</c:v>
                </c:pt>
                <c:pt idx="23060">
                  <c:v>53995</c:v>
                </c:pt>
                <c:pt idx="23061">
                  <c:v>54216</c:v>
                </c:pt>
                <c:pt idx="23062">
                  <c:v>53700</c:v>
                </c:pt>
                <c:pt idx="23063">
                  <c:v>53184</c:v>
                </c:pt>
                <c:pt idx="23064">
                  <c:v>52890</c:v>
                </c:pt>
                <c:pt idx="23065">
                  <c:v>52374</c:v>
                </c:pt>
                <c:pt idx="23066">
                  <c:v>51859</c:v>
                </c:pt>
                <c:pt idx="23067">
                  <c:v>51564</c:v>
                </c:pt>
                <c:pt idx="23068">
                  <c:v>51048</c:v>
                </c:pt>
                <c:pt idx="23069">
                  <c:v>50238</c:v>
                </c:pt>
                <c:pt idx="23070">
                  <c:v>49722</c:v>
                </c:pt>
                <c:pt idx="23071">
                  <c:v>48912</c:v>
                </c:pt>
                <c:pt idx="23072">
                  <c:v>48397</c:v>
                </c:pt>
                <c:pt idx="23073">
                  <c:v>47586</c:v>
                </c:pt>
                <c:pt idx="23074">
                  <c:v>47071</c:v>
                </c:pt>
                <c:pt idx="23075">
                  <c:v>46261</c:v>
                </c:pt>
                <c:pt idx="23076">
                  <c:v>45745</c:v>
                </c:pt>
                <c:pt idx="23077">
                  <c:v>56919</c:v>
                </c:pt>
                <c:pt idx="23078">
                  <c:v>56413</c:v>
                </c:pt>
                <c:pt idx="23079">
                  <c:v>56138</c:v>
                </c:pt>
                <c:pt idx="23080">
                  <c:v>55632</c:v>
                </c:pt>
                <c:pt idx="23081">
                  <c:v>55126</c:v>
                </c:pt>
                <c:pt idx="23082">
                  <c:v>54620</c:v>
                </c:pt>
                <c:pt idx="23083">
                  <c:v>54851</c:v>
                </c:pt>
                <c:pt idx="23084">
                  <c:v>54345</c:v>
                </c:pt>
                <c:pt idx="23085">
                  <c:v>53839</c:v>
                </c:pt>
                <c:pt idx="23086">
                  <c:v>53333</c:v>
                </c:pt>
                <c:pt idx="23087">
                  <c:v>53564</c:v>
                </c:pt>
                <c:pt idx="23088">
                  <c:v>53058</c:v>
                </c:pt>
                <c:pt idx="23089">
                  <c:v>52552</c:v>
                </c:pt>
                <c:pt idx="23090">
                  <c:v>52784</c:v>
                </c:pt>
                <c:pt idx="23091">
                  <c:v>52277</c:v>
                </c:pt>
                <c:pt idx="23092">
                  <c:v>51771</c:v>
                </c:pt>
                <c:pt idx="23093">
                  <c:v>51497</c:v>
                </c:pt>
                <c:pt idx="23094">
                  <c:v>50990</c:v>
                </c:pt>
                <c:pt idx="23095">
                  <c:v>50484</c:v>
                </c:pt>
                <c:pt idx="23096">
                  <c:v>50210</c:v>
                </c:pt>
                <c:pt idx="23097">
                  <c:v>49703</c:v>
                </c:pt>
                <c:pt idx="23098">
                  <c:v>48923</c:v>
                </c:pt>
                <c:pt idx="23099">
                  <c:v>48416</c:v>
                </c:pt>
                <c:pt idx="23100">
                  <c:v>47636</c:v>
                </c:pt>
                <c:pt idx="23101">
                  <c:v>47129</c:v>
                </c:pt>
                <c:pt idx="23102">
                  <c:v>46349</c:v>
                </c:pt>
                <c:pt idx="23103">
                  <c:v>45843</c:v>
                </c:pt>
                <c:pt idx="23104">
                  <c:v>45062</c:v>
                </c:pt>
                <c:pt idx="23105">
                  <c:v>44556</c:v>
                </c:pt>
                <c:pt idx="23106">
                  <c:v>52599</c:v>
                </c:pt>
                <c:pt idx="23107">
                  <c:v>52131</c:v>
                </c:pt>
                <c:pt idx="23108">
                  <c:v>51877</c:v>
                </c:pt>
                <c:pt idx="23109">
                  <c:v>51409</c:v>
                </c:pt>
                <c:pt idx="23110">
                  <c:v>50942</c:v>
                </c:pt>
                <c:pt idx="23111">
                  <c:v>50474</c:v>
                </c:pt>
                <c:pt idx="23112">
                  <c:v>50687</c:v>
                </c:pt>
                <c:pt idx="23113">
                  <c:v>50220</c:v>
                </c:pt>
                <c:pt idx="23114">
                  <c:v>49752</c:v>
                </c:pt>
                <c:pt idx="23115">
                  <c:v>49284</c:v>
                </c:pt>
                <c:pt idx="23116">
                  <c:v>49498</c:v>
                </c:pt>
                <c:pt idx="23117">
                  <c:v>49030</c:v>
                </c:pt>
                <c:pt idx="23118">
                  <c:v>48563</c:v>
                </c:pt>
                <c:pt idx="23119">
                  <c:v>48776</c:v>
                </c:pt>
                <c:pt idx="23120">
                  <c:v>48309</c:v>
                </c:pt>
                <c:pt idx="23121">
                  <c:v>47841</c:v>
                </c:pt>
                <c:pt idx="23122">
                  <c:v>47587</c:v>
                </c:pt>
                <c:pt idx="23123">
                  <c:v>47119</c:v>
                </c:pt>
                <c:pt idx="23124">
                  <c:v>46652</c:v>
                </c:pt>
                <c:pt idx="23125">
                  <c:v>46398</c:v>
                </c:pt>
                <c:pt idx="23126">
                  <c:v>45930</c:v>
                </c:pt>
                <c:pt idx="23127">
                  <c:v>45208</c:v>
                </c:pt>
                <c:pt idx="23128">
                  <c:v>44740</c:v>
                </c:pt>
                <c:pt idx="23129">
                  <c:v>44019</c:v>
                </c:pt>
                <c:pt idx="23130">
                  <c:v>43551</c:v>
                </c:pt>
                <c:pt idx="23131">
                  <c:v>42829</c:v>
                </c:pt>
                <c:pt idx="23132">
                  <c:v>42362</c:v>
                </c:pt>
                <c:pt idx="23133">
                  <c:v>41640</c:v>
                </c:pt>
                <c:pt idx="23134">
                  <c:v>41172</c:v>
                </c:pt>
                <c:pt idx="23135">
                  <c:v>54656</c:v>
                </c:pt>
                <c:pt idx="23136">
                  <c:v>54194</c:v>
                </c:pt>
                <c:pt idx="23137">
                  <c:v>53323</c:v>
                </c:pt>
                <c:pt idx="23138">
                  <c:v>52452</c:v>
                </c:pt>
                <c:pt idx="23139">
                  <c:v>51990</c:v>
                </c:pt>
                <c:pt idx="23140">
                  <c:v>51529</c:v>
                </c:pt>
                <c:pt idx="23141">
                  <c:v>51119</c:v>
                </c:pt>
                <c:pt idx="23142">
                  <c:v>50248</c:v>
                </c:pt>
                <c:pt idx="23143">
                  <c:v>49786</c:v>
                </c:pt>
                <c:pt idx="23144">
                  <c:v>48915</c:v>
                </c:pt>
                <c:pt idx="23145">
                  <c:v>48044</c:v>
                </c:pt>
                <c:pt idx="23146">
                  <c:v>47582</c:v>
                </c:pt>
                <c:pt idx="23147">
                  <c:v>47120</c:v>
                </c:pt>
                <c:pt idx="23148">
                  <c:v>46711</c:v>
                </c:pt>
                <c:pt idx="23149">
                  <c:v>46249</c:v>
                </c:pt>
                <c:pt idx="23150">
                  <c:v>45378</c:v>
                </c:pt>
                <c:pt idx="23151">
                  <c:v>44916</c:v>
                </c:pt>
                <c:pt idx="23152">
                  <c:v>44045</c:v>
                </c:pt>
                <c:pt idx="23153">
                  <c:v>42712</c:v>
                </c:pt>
                <c:pt idx="23154">
                  <c:v>42250</c:v>
                </c:pt>
                <c:pt idx="23155">
                  <c:v>41841</c:v>
                </c:pt>
                <c:pt idx="23156">
                  <c:v>41379</c:v>
                </c:pt>
                <c:pt idx="23157">
                  <c:v>39175</c:v>
                </c:pt>
                <c:pt idx="23158">
                  <c:v>37842</c:v>
                </c:pt>
                <c:pt idx="23159">
                  <c:v>36048</c:v>
                </c:pt>
                <c:pt idx="23160">
                  <c:v>32049</c:v>
                </c:pt>
                <c:pt idx="23161">
                  <c:v>57224</c:v>
                </c:pt>
                <c:pt idx="23162">
                  <c:v>56712</c:v>
                </c:pt>
                <c:pt idx="23163">
                  <c:v>55852</c:v>
                </c:pt>
                <c:pt idx="23164">
                  <c:v>54991</c:v>
                </c:pt>
                <c:pt idx="23165">
                  <c:v>54479</c:v>
                </c:pt>
                <c:pt idx="23166">
                  <c:v>53967</c:v>
                </c:pt>
                <c:pt idx="23167">
                  <c:v>53618</c:v>
                </c:pt>
                <c:pt idx="23168">
                  <c:v>52757</c:v>
                </c:pt>
                <c:pt idx="23169">
                  <c:v>52246</c:v>
                </c:pt>
                <c:pt idx="23170">
                  <c:v>51385</c:v>
                </c:pt>
                <c:pt idx="23171">
                  <c:v>50524</c:v>
                </c:pt>
                <c:pt idx="23172">
                  <c:v>50012</c:v>
                </c:pt>
                <c:pt idx="23173">
                  <c:v>49501</c:v>
                </c:pt>
                <c:pt idx="23174">
                  <c:v>49151</c:v>
                </c:pt>
                <c:pt idx="23175">
                  <c:v>48640</c:v>
                </c:pt>
                <c:pt idx="23176">
                  <c:v>47779</c:v>
                </c:pt>
                <c:pt idx="23177">
                  <c:v>47267</c:v>
                </c:pt>
                <c:pt idx="23178">
                  <c:v>46406</c:v>
                </c:pt>
                <c:pt idx="23179">
                  <c:v>45034</c:v>
                </c:pt>
                <c:pt idx="23180">
                  <c:v>44522</c:v>
                </c:pt>
                <c:pt idx="23181">
                  <c:v>44173</c:v>
                </c:pt>
                <c:pt idx="23182">
                  <c:v>43661</c:v>
                </c:pt>
                <c:pt idx="23183">
                  <c:v>41428</c:v>
                </c:pt>
                <c:pt idx="23184">
                  <c:v>40056</c:v>
                </c:pt>
                <c:pt idx="23185">
                  <c:v>38171</c:v>
                </c:pt>
                <c:pt idx="23186">
                  <c:v>34054</c:v>
                </c:pt>
                <c:pt idx="23187">
                  <c:v>56314</c:v>
                </c:pt>
                <c:pt idx="23188">
                  <c:v>55795</c:v>
                </c:pt>
                <c:pt idx="23189">
                  <c:v>54977</c:v>
                </c:pt>
                <c:pt idx="23190">
                  <c:v>54159</c:v>
                </c:pt>
                <c:pt idx="23191">
                  <c:v>53639</c:v>
                </c:pt>
                <c:pt idx="23192">
                  <c:v>53119</c:v>
                </c:pt>
                <c:pt idx="23193">
                  <c:v>52821</c:v>
                </c:pt>
                <c:pt idx="23194">
                  <c:v>52003</c:v>
                </c:pt>
                <c:pt idx="23195">
                  <c:v>51484</c:v>
                </c:pt>
                <c:pt idx="23196">
                  <c:v>50666</c:v>
                </c:pt>
                <c:pt idx="23197">
                  <c:v>49848</c:v>
                </c:pt>
                <c:pt idx="23198">
                  <c:v>49328</c:v>
                </c:pt>
                <c:pt idx="23199">
                  <c:v>48808</c:v>
                </c:pt>
                <c:pt idx="23200">
                  <c:v>48510</c:v>
                </c:pt>
                <c:pt idx="23201">
                  <c:v>47991</c:v>
                </c:pt>
                <c:pt idx="23202">
                  <c:v>47173</c:v>
                </c:pt>
                <c:pt idx="23203">
                  <c:v>46653</c:v>
                </c:pt>
                <c:pt idx="23204">
                  <c:v>45835</c:v>
                </c:pt>
                <c:pt idx="23205">
                  <c:v>44497</c:v>
                </c:pt>
                <c:pt idx="23206">
                  <c:v>43978</c:v>
                </c:pt>
                <c:pt idx="23207">
                  <c:v>43679</c:v>
                </c:pt>
                <c:pt idx="23208">
                  <c:v>43160</c:v>
                </c:pt>
                <c:pt idx="23209">
                  <c:v>41004</c:v>
                </c:pt>
                <c:pt idx="23210">
                  <c:v>39667</c:v>
                </c:pt>
                <c:pt idx="23211">
                  <c:v>37809</c:v>
                </c:pt>
                <c:pt idx="23212">
                  <c:v>33797</c:v>
                </c:pt>
                <c:pt idx="23213">
                  <c:v>54599</c:v>
                </c:pt>
                <c:pt idx="23214">
                  <c:v>54095</c:v>
                </c:pt>
                <c:pt idx="23215">
                  <c:v>53302</c:v>
                </c:pt>
                <c:pt idx="23216">
                  <c:v>52509</c:v>
                </c:pt>
                <c:pt idx="23217">
                  <c:v>52005</c:v>
                </c:pt>
                <c:pt idx="23218">
                  <c:v>51501</c:v>
                </c:pt>
                <c:pt idx="23219">
                  <c:v>51212</c:v>
                </c:pt>
                <c:pt idx="23220">
                  <c:v>50419</c:v>
                </c:pt>
                <c:pt idx="23221">
                  <c:v>49915</c:v>
                </c:pt>
                <c:pt idx="23222">
                  <c:v>49122</c:v>
                </c:pt>
                <c:pt idx="23223">
                  <c:v>48329</c:v>
                </c:pt>
                <c:pt idx="23224">
                  <c:v>47825</c:v>
                </c:pt>
                <c:pt idx="23225">
                  <c:v>47321</c:v>
                </c:pt>
                <c:pt idx="23226">
                  <c:v>47032</c:v>
                </c:pt>
                <c:pt idx="23227">
                  <c:v>46528</c:v>
                </c:pt>
                <c:pt idx="23228">
                  <c:v>45735</c:v>
                </c:pt>
                <c:pt idx="23229">
                  <c:v>45231</c:v>
                </c:pt>
                <c:pt idx="23230">
                  <c:v>44438</c:v>
                </c:pt>
                <c:pt idx="23231">
                  <c:v>43141</c:v>
                </c:pt>
                <c:pt idx="23232">
                  <c:v>42638</c:v>
                </c:pt>
                <c:pt idx="23233">
                  <c:v>42348</c:v>
                </c:pt>
                <c:pt idx="23234">
                  <c:v>41844</c:v>
                </c:pt>
                <c:pt idx="23235">
                  <c:v>39754</c:v>
                </c:pt>
                <c:pt idx="23236">
                  <c:v>38457</c:v>
                </c:pt>
                <c:pt idx="23237">
                  <c:v>36657</c:v>
                </c:pt>
                <c:pt idx="23238">
                  <c:v>32766</c:v>
                </c:pt>
                <c:pt idx="23239">
                  <c:v>50059</c:v>
                </c:pt>
                <c:pt idx="23240">
                  <c:v>49602</c:v>
                </c:pt>
                <c:pt idx="23241">
                  <c:v>48866</c:v>
                </c:pt>
                <c:pt idx="23242">
                  <c:v>48130</c:v>
                </c:pt>
                <c:pt idx="23243">
                  <c:v>47673</c:v>
                </c:pt>
                <c:pt idx="23244">
                  <c:v>47216</c:v>
                </c:pt>
                <c:pt idx="23245">
                  <c:v>46937</c:v>
                </c:pt>
                <c:pt idx="23246">
                  <c:v>46201</c:v>
                </c:pt>
                <c:pt idx="23247">
                  <c:v>45744</c:v>
                </c:pt>
                <c:pt idx="23248">
                  <c:v>45008</c:v>
                </c:pt>
                <c:pt idx="23249">
                  <c:v>44272</c:v>
                </c:pt>
                <c:pt idx="23250">
                  <c:v>43815</c:v>
                </c:pt>
                <c:pt idx="23251">
                  <c:v>43358</c:v>
                </c:pt>
                <c:pt idx="23252">
                  <c:v>43079</c:v>
                </c:pt>
                <c:pt idx="23253">
                  <c:v>42622</c:v>
                </c:pt>
                <c:pt idx="23254">
                  <c:v>41886</c:v>
                </c:pt>
                <c:pt idx="23255">
                  <c:v>41429</c:v>
                </c:pt>
                <c:pt idx="23256">
                  <c:v>40693</c:v>
                </c:pt>
                <c:pt idx="23257">
                  <c:v>39500</c:v>
                </c:pt>
                <c:pt idx="23258">
                  <c:v>39043</c:v>
                </c:pt>
                <c:pt idx="23259">
                  <c:v>38765</c:v>
                </c:pt>
                <c:pt idx="23260">
                  <c:v>38308</c:v>
                </c:pt>
                <c:pt idx="23261">
                  <c:v>36379</c:v>
                </c:pt>
                <c:pt idx="23262">
                  <c:v>35186</c:v>
                </c:pt>
                <c:pt idx="23263">
                  <c:v>33536</c:v>
                </c:pt>
                <c:pt idx="23264">
                  <c:v>29957</c:v>
                </c:pt>
                <c:pt idx="23265">
                  <c:v>54801</c:v>
                </c:pt>
                <c:pt idx="23266">
                  <c:v>53484</c:v>
                </c:pt>
                <c:pt idx="23267">
                  <c:v>53048</c:v>
                </c:pt>
                <c:pt idx="23268">
                  <c:v>52603</c:v>
                </c:pt>
                <c:pt idx="23269">
                  <c:v>52167</c:v>
                </c:pt>
                <c:pt idx="23270">
                  <c:v>51731</c:v>
                </c:pt>
                <c:pt idx="23271">
                  <c:v>51285</c:v>
                </c:pt>
                <c:pt idx="23272">
                  <c:v>50849</c:v>
                </c:pt>
                <c:pt idx="23273">
                  <c:v>49968</c:v>
                </c:pt>
                <c:pt idx="23274">
                  <c:v>49532</c:v>
                </c:pt>
                <c:pt idx="23275">
                  <c:v>48651</c:v>
                </c:pt>
                <c:pt idx="23276">
                  <c:v>48215</c:v>
                </c:pt>
                <c:pt idx="23277">
                  <c:v>47334</c:v>
                </c:pt>
                <c:pt idx="23278">
                  <c:v>46898</c:v>
                </c:pt>
                <c:pt idx="23279">
                  <c:v>46017</c:v>
                </c:pt>
                <c:pt idx="23280">
                  <c:v>45581</c:v>
                </c:pt>
                <c:pt idx="23281">
                  <c:v>44699</c:v>
                </c:pt>
                <c:pt idx="23282">
                  <c:v>44264</c:v>
                </c:pt>
                <c:pt idx="23283">
                  <c:v>43382</c:v>
                </c:pt>
                <c:pt idx="23284">
                  <c:v>42946</c:v>
                </c:pt>
                <c:pt idx="23285">
                  <c:v>57249</c:v>
                </c:pt>
                <c:pt idx="23286">
                  <c:v>55899</c:v>
                </c:pt>
                <c:pt idx="23287">
                  <c:v>55410</c:v>
                </c:pt>
                <c:pt idx="23288">
                  <c:v>55038</c:v>
                </c:pt>
                <c:pt idx="23289">
                  <c:v>54549</c:v>
                </c:pt>
                <c:pt idx="23290">
                  <c:v>54060</c:v>
                </c:pt>
                <c:pt idx="23291">
                  <c:v>53688</c:v>
                </c:pt>
                <c:pt idx="23292">
                  <c:v>53199</c:v>
                </c:pt>
                <c:pt idx="23293">
                  <c:v>52339</c:v>
                </c:pt>
                <c:pt idx="23294">
                  <c:v>51850</c:v>
                </c:pt>
                <c:pt idx="23295">
                  <c:v>50989</c:v>
                </c:pt>
                <c:pt idx="23296">
                  <c:v>50500</c:v>
                </c:pt>
                <c:pt idx="23297">
                  <c:v>49639</c:v>
                </c:pt>
                <c:pt idx="23298">
                  <c:v>49150</c:v>
                </c:pt>
                <c:pt idx="23299">
                  <c:v>48289</c:v>
                </c:pt>
                <c:pt idx="23300">
                  <c:v>47801</c:v>
                </c:pt>
                <c:pt idx="23301">
                  <c:v>46940</c:v>
                </c:pt>
                <c:pt idx="23302">
                  <c:v>46451</c:v>
                </c:pt>
                <c:pt idx="23303">
                  <c:v>45590</c:v>
                </c:pt>
                <c:pt idx="23304">
                  <c:v>45101</c:v>
                </c:pt>
                <c:pt idx="23305">
                  <c:v>56822</c:v>
                </c:pt>
                <c:pt idx="23306">
                  <c:v>55502</c:v>
                </c:pt>
                <c:pt idx="23307">
                  <c:v>54992</c:v>
                </c:pt>
                <c:pt idx="23308">
                  <c:v>54692</c:v>
                </c:pt>
                <c:pt idx="23309">
                  <c:v>54182</c:v>
                </c:pt>
                <c:pt idx="23310">
                  <c:v>53672</c:v>
                </c:pt>
                <c:pt idx="23311">
                  <c:v>53372</c:v>
                </c:pt>
                <c:pt idx="23312">
                  <c:v>52862</c:v>
                </c:pt>
                <c:pt idx="23313">
                  <c:v>52052</c:v>
                </c:pt>
                <c:pt idx="23314">
                  <c:v>51542</c:v>
                </c:pt>
                <c:pt idx="23315">
                  <c:v>50732</c:v>
                </c:pt>
                <c:pt idx="23316">
                  <c:v>50222</c:v>
                </c:pt>
                <c:pt idx="23317">
                  <c:v>49412</c:v>
                </c:pt>
                <c:pt idx="23318">
                  <c:v>48902</c:v>
                </c:pt>
                <c:pt idx="23319">
                  <c:v>48092</c:v>
                </c:pt>
                <c:pt idx="23320">
                  <c:v>47582</c:v>
                </c:pt>
                <c:pt idx="23321">
                  <c:v>46772</c:v>
                </c:pt>
                <c:pt idx="23322">
                  <c:v>46262</c:v>
                </c:pt>
                <c:pt idx="23323">
                  <c:v>45452</c:v>
                </c:pt>
                <c:pt idx="23324">
                  <c:v>44942</c:v>
                </c:pt>
                <c:pt idx="23325">
                  <c:v>55692</c:v>
                </c:pt>
                <c:pt idx="23326">
                  <c:v>54406</c:v>
                </c:pt>
                <c:pt idx="23327">
                  <c:v>53897</c:v>
                </c:pt>
                <c:pt idx="23328">
                  <c:v>53629</c:v>
                </c:pt>
                <c:pt idx="23329">
                  <c:v>53119</c:v>
                </c:pt>
                <c:pt idx="23330">
                  <c:v>52610</c:v>
                </c:pt>
                <c:pt idx="23331">
                  <c:v>52342</c:v>
                </c:pt>
                <c:pt idx="23332">
                  <c:v>51833</c:v>
                </c:pt>
                <c:pt idx="23333">
                  <c:v>51056</c:v>
                </c:pt>
                <c:pt idx="23334">
                  <c:v>50546</c:v>
                </c:pt>
                <c:pt idx="23335">
                  <c:v>49769</c:v>
                </c:pt>
                <c:pt idx="23336">
                  <c:v>49260</c:v>
                </c:pt>
                <c:pt idx="23337">
                  <c:v>48483</c:v>
                </c:pt>
                <c:pt idx="23338">
                  <c:v>47973</c:v>
                </c:pt>
                <c:pt idx="23339">
                  <c:v>47196</c:v>
                </c:pt>
                <c:pt idx="23340">
                  <c:v>46687</c:v>
                </c:pt>
                <c:pt idx="23341">
                  <c:v>45910</c:v>
                </c:pt>
                <c:pt idx="23342">
                  <c:v>45400</c:v>
                </c:pt>
                <c:pt idx="23343">
                  <c:v>44623</c:v>
                </c:pt>
                <c:pt idx="23344">
                  <c:v>44114</c:v>
                </c:pt>
                <c:pt idx="23345">
                  <c:v>51914</c:v>
                </c:pt>
                <c:pt idx="23346">
                  <c:v>50718</c:v>
                </c:pt>
                <c:pt idx="23347">
                  <c:v>50240</c:v>
                </c:pt>
                <c:pt idx="23348">
                  <c:v>50001</c:v>
                </c:pt>
                <c:pt idx="23349">
                  <c:v>49522</c:v>
                </c:pt>
                <c:pt idx="23350">
                  <c:v>49044</c:v>
                </c:pt>
                <c:pt idx="23351">
                  <c:v>48805</c:v>
                </c:pt>
                <c:pt idx="23352">
                  <c:v>48326</c:v>
                </c:pt>
                <c:pt idx="23353">
                  <c:v>47609</c:v>
                </c:pt>
                <c:pt idx="23354">
                  <c:v>47130</c:v>
                </c:pt>
                <c:pt idx="23355">
                  <c:v>46413</c:v>
                </c:pt>
                <c:pt idx="23356">
                  <c:v>45934</c:v>
                </c:pt>
                <c:pt idx="23357">
                  <c:v>45217</c:v>
                </c:pt>
                <c:pt idx="23358">
                  <c:v>44738</c:v>
                </c:pt>
                <c:pt idx="23359">
                  <c:v>44021</c:v>
                </c:pt>
                <c:pt idx="23360">
                  <c:v>43542</c:v>
                </c:pt>
                <c:pt idx="23361">
                  <c:v>42824</c:v>
                </c:pt>
                <c:pt idx="23362">
                  <c:v>42346</c:v>
                </c:pt>
                <c:pt idx="23363">
                  <c:v>41628</c:v>
                </c:pt>
                <c:pt idx="23364">
                  <c:v>41150</c:v>
                </c:pt>
                <c:pt idx="23365">
                  <c:v>55242</c:v>
                </c:pt>
                <c:pt idx="23366">
                  <c:v>53929</c:v>
                </c:pt>
                <c:pt idx="23367">
                  <c:v>52615</c:v>
                </c:pt>
                <c:pt idx="23368">
                  <c:v>52158</c:v>
                </c:pt>
                <c:pt idx="23369">
                  <c:v>51760</c:v>
                </c:pt>
                <c:pt idx="23370">
                  <c:v>51302</c:v>
                </c:pt>
                <c:pt idx="23371">
                  <c:v>50446</c:v>
                </c:pt>
                <c:pt idx="23372">
                  <c:v>49133</c:v>
                </c:pt>
                <c:pt idx="23373">
                  <c:v>48675</c:v>
                </c:pt>
                <c:pt idx="23374">
                  <c:v>47819</c:v>
                </c:pt>
                <c:pt idx="23375">
                  <c:v>46506</c:v>
                </c:pt>
                <c:pt idx="23376">
                  <c:v>45193</c:v>
                </c:pt>
                <c:pt idx="23377">
                  <c:v>57573</c:v>
                </c:pt>
                <c:pt idx="23378">
                  <c:v>56228</c:v>
                </c:pt>
                <c:pt idx="23379">
                  <c:v>54883</c:v>
                </c:pt>
                <c:pt idx="23380">
                  <c:v>54376</c:v>
                </c:pt>
                <c:pt idx="23381">
                  <c:v>54044</c:v>
                </c:pt>
                <c:pt idx="23382">
                  <c:v>53537</c:v>
                </c:pt>
                <c:pt idx="23383">
                  <c:v>52699</c:v>
                </c:pt>
                <c:pt idx="23384">
                  <c:v>51354</c:v>
                </c:pt>
                <c:pt idx="23385">
                  <c:v>50847</c:v>
                </c:pt>
                <c:pt idx="23386">
                  <c:v>50009</c:v>
                </c:pt>
                <c:pt idx="23387">
                  <c:v>48663</c:v>
                </c:pt>
                <c:pt idx="23388">
                  <c:v>47318</c:v>
                </c:pt>
                <c:pt idx="23389">
                  <c:v>56872</c:v>
                </c:pt>
                <c:pt idx="23390">
                  <c:v>55554</c:v>
                </c:pt>
                <c:pt idx="23391">
                  <c:v>54237</c:v>
                </c:pt>
                <c:pt idx="23392">
                  <c:v>53722</c:v>
                </c:pt>
                <c:pt idx="23393">
                  <c:v>53434</c:v>
                </c:pt>
                <c:pt idx="23394">
                  <c:v>52919</c:v>
                </c:pt>
                <c:pt idx="23395">
                  <c:v>52116</c:v>
                </c:pt>
                <c:pt idx="23396">
                  <c:v>50798</c:v>
                </c:pt>
                <c:pt idx="23397">
                  <c:v>50283</c:v>
                </c:pt>
                <c:pt idx="23398">
                  <c:v>49480</c:v>
                </c:pt>
                <c:pt idx="23399">
                  <c:v>48162</c:v>
                </c:pt>
                <c:pt idx="23400">
                  <c:v>46845</c:v>
                </c:pt>
                <c:pt idx="23401">
                  <c:v>55443</c:v>
                </c:pt>
                <c:pt idx="23402">
                  <c:v>54155</c:v>
                </c:pt>
                <c:pt idx="23403">
                  <c:v>52868</c:v>
                </c:pt>
                <c:pt idx="23404">
                  <c:v>52370</c:v>
                </c:pt>
                <c:pt idx="23405">
                  <c:v>52079</c:v>
                </c:pt>
                <c:pt idx="23406">
                  <c:v>51581</c:v>
                </c:pt>
                <c:pt idx="23407">
                  <c:v>50792</c:v>
                </c:pt>
                <c:pt idx="23408">
                  <c:v>49504</c:v>
                </c:pt>
                <c:pt idx="23409">
                  <c:v>49006</c:v>
                </c:pt>
                <c:pt idx="23410">
                  <c:v>48217</c:v>
                </c:pt>
                <c:pt idx="23411">
                  <c:v>46930</c:v>
                </c:pt>
                <c:pt idx="23412">
                  <c:v>45642</c:v>
                </c:pt>
                <c:pt idx="23413">
                  <c:v>51418</c:v>
                </c:pt>
                <c:pt idx="23414">
                  <c:v>50216</c:v>
                </c:pt>
                <c:pt idx="23415">
                  <c:v>49015</c:v>
                </c:pt>
                <c:pt idx="23416">
                  <c:v>48562</c:v>
                </c:pt>
                <c:pt idx="23417">
                  <c:v>48266</c:v>
                </c:pt>
                <c:pt idx="23418">
                  <c:v>47814</c:v>
                </c:pt>
                <c:pt idx="23419">
                  <c:v>47065</c:v>
                </c:pt>
                <c:pt idx="23420">
                  <c:v>45864</c:v>
                </c:pt>
                <c:pt idx="23421">
                  <c:v>45411</c:v>
                </c:pt>
                <c:pt idx="23422">
                  <c:v>44662</c:v>
                </c:pt>
                <c:pt idx="23423">
                  <c:v>43461</c:v>
                </c:pt>
                <c:pt idx="23424">
                  <c:v>42259</c:v>
                </c:pt>
                <c:pt idx="23425">
                  <c:v>53299</c:v>
                </c:pt>
                <c:pt idx="23426">
                  <c:v>52771</c:v>
                </c:pt>
                <c:pt idx="23427">
                  <c:v>51188</c:v>
                </c:pt>
                <c:pt idx="23428">
                  <c:v>50132</c:v>
                </c:pt>
                <c:pt idx="23429">
                  <c:v>49604</c:v>
                </c:pt>
                <c:pt idx="23430">
                  <c:v>49076</c:v>
                </c:pt>
                <c:pt idx="23431">
                  <c:v>52523</c:v>
                </c:pt>
                <c:pt idx="23432">
                  <c:v>51996</c:v>
                </c:pt>
                <c:pt idx="23433">
                  <c:v>51468</c:v>
                </c:pt>
                <c:pt idx="23434">
                  <c:v>50940</c:v>
                </c:pt>
                <c:pt idx="23435">
                  <c:v>50412</c:v>
                </c:pt>
                <c:pt idx="23436">
                  <c:v>49884</c:v>
                </c:pt>
                <c:pt idx="23437">
                  <c:v>49356</c:v>
                </c:pt>
                <c:pt idx="23438">
                  <c:v>48828</c:v>
                </c:pt>
                <c:pt idx="23439">
                  <c:v>48300</c:v>
                </c:pt>
                <c:pt idx="23440">
                  <c:v>47772</c:v>
                </c:pt>
                <c:pt idx="23441">
                  <c:v>47244</c:v>
                </c:pt>
                <c:pt idx="23442">
                  <c:v>51748</c:v>
                </c:pt>
                <c:pt idx="23443">
                  <c:v>51220</c:v>
                </c:pt>
                <c:pt idx="23444">
                  <c:v>50692</c:v>
                </c:pt>
                <c:pt idx="23445">
                  <c:v>50164</c:v>
                </c:pt>
                <c:pt idx="23446">
                  <c:v>49636</c:v>
                </c:pt>
                <c:pt idx="23447">
                  <c:v>49108</c:v>
                </c:pt>
                <c:pt idx="23448">
                  <c:v>48580</c:v>
                </c:pt>
                <c:pt idx="23449">
                  <c:v>48052</c:v>
                </c:pt>
                <c:pt idx="23450">
                  <c:v>47524</c:v>
                </c:pt>
                <c:pt idx="23451">
                  <c:v>46996</c:v>
                </c:pt>
                <c:pt idx="23452">
                  <c:v>46469</c:v>
                </c:pt>
                <c:pt idx="23453">
                  <c:v>45941</c:v>
                </c:pt>
                <c:pt idx="23454">
                  <c:v>45413</c:v>
                </c:pt>
                <c:pt idx="23455">
                  <c:v>50444</c:v>
                </c:pt>
                <c:pt idx="23456">
                  <c:v>49916</c:v>
                </c:pt>
                <c:pt idx="23457">
                  <c:v>49388</c:v>
                </c:pt>
                <c:pt idx="23458">
                  <c:v>48860</c:v>
                </c:pt>
                <c:pt idx="23459">
                  <c:v>48332</c:v>
                </c:pt>
                <c:pt idx="23460">
                  <c:v>47804</c:v>
                </c:pt>
                <c:pt idx="23461">
                  <c:v>47277</c:v>
                </c:pt>
                <c:pt idx="23462">
                  <c:v>46749</c:v>
                </c:pt>
                <c:pt idx="23463">
                  <c:v>46221</c:v>
                </c:pt>
                <c:pt idx="23464">
                  <c:v>45693</c:v>
                </c:pt>
                <c:pt idx="23465">
                  <c:v>45165</c:v>
                </c:pt>
                <c:pt idx="23466">
                  <c:v>44637</c:v>
                </c:pt>
                <c:pt idx="23467">
                  <c:v>44109</c:v>
                </c:pt>
                <c:pt idx="23468">
                  <c:v>43581</c:v>
                </c:pt>
                <c:pt idx="23469">
                  <c:v>48612</c:v>
                </c:pt>
                <c:pt idx="23470">
                  <c:v>48085</c:v>
                </c:pt>
                <c:pt idx="23471">
                  <c:v>42805</c:v>
                </c:pt>
                <c:pt idx="23472">
                  <c:v>42277</c:v>
                </c:pt>
                <c:pt idx="23473">
                  <c:v>55494</c:v>
                </c:pt>
                <c:pt idx="23474">
                  <c:v>54902</c:v>
                </c:pt>
                <c:pt idx="23475">
                  <c:v>53128</c:v>
                </c:pt>
                <c:pt idx="23476">
                  <c:v>51945</c:v>
                </c:pt>
                <c:pt idx="23477">
                  <c:v>51354</c:v>
                </c:pt>
                <c:pt idx="23478">
                  <c:v>50762</c:v>
                </c:pt>
                <c:pt idx="23479">
                  <c:v>54749</c:v>
                </c:pt>
                <c:pt idx="23480">
                  <c:v>54157</c:v>
                </c:pt>
                <c:pt idx="23481">
                  <c:v>53566</c:v>
                </c:pt>
                <c:pt idx="23482">
                  <c:v>52975</c:v>
                </c:pt>
                <c:pt idx="23483">
                  <c:v>52383</c:v>
                </c:pt>
                <c:pt idx="23484">
                  <c:v>51792</c:v>
                </c:pt>
                <c:pt idx="23485">
                  <c:v>51200</c:v>
                </c:pt>
                <c:pt idx="23486">
                  <c:v>50609</c:v>
                </c:pt>
                <c:pt idx="23487">
                  <c:v>50017</c:v>
                </c:pt>
                <c:pt idx="23488">
                  <c:v>49426</c:v>
                </c:pt>
                <c:pt idx="23489">
                  <c:v>48835</c:v>
                </c:pt>
                <c:pt idx="23490">
                  <c:v>54004</c:v>
                </c:pt>
                <c:pt idx="23491">
                  <c:v>53412</c:v>
                </c:pt>
                <c:pt idx="23492">
                  <c:v>52821</c:v>
                </c:pt>
                <c:pt idx="23493">
                  <c:v>52230</c:v>
                </c:pt>
                <c:pt idx="23494">
                  <c:v>51638</c:v>
                </c:pt>
                <c:pt idx="23495">
                  <c:v>51047</c:v>
                </c:pt>
                <c:pt idx="23496">
                  <c:v>50455</c:v>
                </c:pt>
                <c:pt idx="23497">
                  <c:v>49864</c:v>
                </c:pt>
                <c:pt idx="23498">
                  <c:v>49272</c:v>
                </c:pt>
                <c:pt idx="23499">
                  <c:v>48681</c:v>
                </c:pt>
                <c:pt idx="23500">
                  <c:v>48090</c:v>
                </c:pt>
                <c:pt idx="23501">
                  <c:v>47498</c:v>
                </c:pt>
                <c:pt idx="23502">
                  <c:v>46907</c:v>
                </c:pt>
                <c:pt idx="23503">
                  <c:v>52667</c:v>
                </c:pt>
                <c:pt idx="23504">
                  <c:v>52076</c:v>
                </c:pt>
                <c:pt idx="23505">
                  <c:v>51485</c:v>
                </c:pt>
                <c:pt idx="23506">
                  <c:v>50893</c:v>
                </c:pt>
                <c:pt idx="23507">
                  <c:v>50302</c:v>
                </c:pt>
                <c:pt idx="23508">
                  <c:v>49710</c:v>
                </c:pt>
                <c:pt idx="23509">
                  <c:v>49119</c:v>
                </c:pt>
                <c:pt idx="23510">
                  <c:v>48527</c:v>
                </c:pt>
                <c:pt idx="23511">
                  <c:v>47936</c:v>
                </c:pt>
                <c:pt idx="23512">
                  <c:v>47344</c:v>
                </c:pt>
                <c:pt idx="23513">
                  <c:v>46753</c:v>
                </c:pt>
                <c:pt idx="23514">
                  <c:v>46162</c:v>
                </c:pt>
                <c:pt idx="23515">
                  <c:v>45570</c:v>
                </c:pt>
                <c:pt idx="23516">
                  <c:v>44979</c:v>
                </c:pt>
                <c:pt idx="23517">
                  <c:v>50740</c:v>
                </c:pt>
                <c:pt idx="23518">
                  <c:v>50148</c:v>
                </c:pt>
                <c:pt idx="23519">
                  <c:v>44234</c:v>
                </c:pt>
                <c:pt idx="23520">
                  <c:v>43642</c:v>
                </c:pt>
                <c:pt idx="23521">
                  <c:v>54911</c:v>
                </c:pt>
                <c:pt idx="23522">
                  <c:v>54306</c:v>
                </c:pt>
                <c:pt idx="23523">
                  <c:v>52490</c:v>
                </c:pt>
                <c:pt idx="23524">
                  <c:v>51279</c:v>
                </c:pt>
                <c:pt idx="23525">
                  <c:v>50673</c:v>
                </c:pt>
                <c:pt idx="23526">
                  <c:v>50068</c:v>
                </c:pt>
                <c:pt idx="23527">
                  <c:v>54204</c:v>
                </c:pt>
                <c:pt idx="23528">
                  <c:v>53599</c:v>
                </c:pt>
                <c:pt idx="23529">
                  <c:v>52993</c:v>
                </c:pt>
                <c:pt idx="23530">
                  <c:v>52388</c:v>
                </c:pt>
                <c:pt idx="23531">
                  <c:v>51783</c:v>
                </c:pt>
                <c:pt idx="23532">
                  <c:v>51177</c:v>
                </c:pt>
                <c:pt idx="23533">
                  <c:v>50572</c:v>
                </c:pt>
                <c:pt idx="23534">
                  <c:v>49966</c:v>
                </c:pt>
                <c:pt idx="23535">
                  <c:v>49361</c:v>
                </c:pt>
                <c:pt idx="23536">
                  <c:v>48756</c:v>
                </c:pt>
                <c:pt idx="23537">
                  <c:v>48150</c:v>
                </c:pt>
                <c:pt idx="23538">
                  <c:v>53497</c:v>
                </c:pt>
                <c:pt idx="23539">
                  <c:v>52892</c:v>
                </c:pt>
                <c:pt idx="23540">
                  <c:v>52287</c:v>
                </c:pt>
                <c:pt idx="23541">
                  <c:v>51681</c:v>
                </c:pt>
                <c:pt idx="23542">
                  <c:v>51076</c:v>
                </c:pt>
                <c:pt idx="23543">
                  <c:v>50470</c:v>
                </c:pt>
                <c:pt idx="23544">
                  <c:v>49865</c:v>
                </c:pt>
                <c:pt idx="23545">
                  <c:v>49260</c:v>
                </c:pt>
                <c:pt idx="23546">
                  <c:v>48654</c:v>
                </c:pt>
                <c:pt idx="23547">
                  <c:v>48049</c:v>
                </c:pt>
                <c:pt idx="23548">
                  <c:v>47443</c:v>
                </c:pt>
                <c:pt idx="23549">
                  <c:v>46838</c:v>
                </c:pt>
                <c:pt idx="23550">
                  <c:v>46233</c:v>
                </c:pt>
                <c:pt idx="23551">
                  <c:v>52185</c:v>
                </c:pt>
                <c:pt idx="23552">
                  <c:v>51580</c:v>
                </c:pt>
                <c:pt idx="23553">
                  <c:v>50974</c:v>
                </c:pt>
                <c:pt idx="23554">
                  <c:v>50369</c:v>
                </c:pt>
                <c:pt idx="23555">
                  <c:v>49763</c:v>
                </c:pt>
                <c:pt idx="23556">
                  <c:v>49158</c:v>
                </c:pt>
                <c:pt idx="23557">
                  <c:v>48553</c:v>
                </c:pt>
                <c:pt idx="23558">
                  <c:v>47947</c:v>
                </c:pt>
                <c:pt idx="23559">
                  <c:v>47342</c:v>
                </c:pt>
                <c:pt idx="23560">
                  <c:v>46736</c:v>
                </c:pt>
                <c:pt idx="23561">
                  <c:v>46131</c:v>
                </c:pt>
                <c:pt idx="23562">
                  <c:v>45526</c:v>
                </c:pt>
                <c:pt idx="23563">
                  <c:v>44920</c:v>
                </c:pt>
                <c:pt idx="23564">
                  <c:v>44315</c:v>
                </c:pt>
                <c:pt idx="23565">
                  <c:v>50267</c:v>
                </c:pt>
                <c:pt idx="23566">
                  <c:v>49662</c:v>
                </c:pt>
                <c:pt idx="23567">
                  <c:v>43608</c:v>
                </c:pt>
                <c:pt idx="23568">
                  <c:v>43002</c:v>
                </c:pt>
                <c:pt idx="23569">
                  <c:v>53706</c:v>
                </c:pt>
                <c:pt idx="23570">
                  <c:v>53114</c:v>
                </c:pt>
                <c:pt idx="23571">
                  <c:v>51339</c:v>
                </c:pt>
                <c:pt idx="23572">
                  <c:v>50156</c:v>
                </c:pt>
                <c:pt idx="23573">
                  <c:v>49564</c:v>
                </c:pt>
                <c:pt idx="23574">
                  <c:v>48973</c:v>
                </c:pt>
                <c:pt idx="23575">
                  <c:v>53014</c:v>
                </c:pt>
                <c:pt idx="23576">
                  <c:v>52422</c:v>
                </c:pt>
                <c:pt idx="23577">
                  <c:v>51831</c:v>
                </c:pt>
                <c:pt idx="23578">
                  <c:v>51239</c:v>
                </c:pt>
                <c:pt idx="23579">
                  <c:v>50647</c:v>
                </c:pt>
                <c:pt idx="23580">
                  <c:v>50056</c:v>
                </c:pt>
                <c:pt idx="23581">
                  <c:v>49464</c:v>
                </c:pt>
                <c:pt idx="23582">
                  <c:v>48872</c:v>
                </c:pt>
                <c:pt idx="23583">
                  <c:v>48281</c:v>
                </c:pt>
                <c:pt idx="23584">
                  <c:v>47689</c:v>
                </c:pt>
                <c:pt idx="23585">
                  <c:v>47097</c:v>
                </c:pt>
                <c:pt idx="23586">
                  <c:v>52322</c:v>
                </c:pt>
                <c:pt idx="23587">
                  <c:v>51730</c:v>
                </c:pt>
                <c:pt idx="23588">
                  <c:v>51139</c:v>
                </c:pt>
                <c:pt idx="23589">
                  <c:v>50547</c:v>
                </c:pt>
                <c:pt idx="23590">
                  <c:v>49955</c:v>
                </c:pt>
                <c:pt idx="23591">
                  <c:v>49364</c:v>
                </c:pt>
                <c:pt idx="23592">
                  <c:v>48772</c:v>
                </c:pt>
                <c:pt idx="23593">
                  <c:v>48180</c:v>
                </c:pt>
                <c:pt idx="23594">
                  <c:v>47589</c:v>
                </c:pt>
                <c:pt idx="23595">
                  <c:v>46997</c:v>
                </c:pt>
                <c:pt idx="23596">
                  <c:v>46405</c:v>
                </c:pt>
                <c:pt idx="23597">
                  <c:v>45814</c:v>
                </c:pt>
                <c:pt idx="23598">
                  <c:v>45222</c:v>
                </c:pt>
                <c:pt idx="23599">
                  <c:v>51038</c:v>
                </c:pt>
                <c:pt idx="23600">
                  <c:v>50446</c:v>
                </c:pt>
                <c:pt idx="23601">
                  <c:v>49855</c:v>
                </c:pt>
                <c:pt idx="23602">
                  <c:v>49263</c:v>
                </c:pt>
                <c:pt idx="23603">
                  <c:v>48671</c:v>
                </c:pt>
                <c:pt idx="23604">
                  <c:v>48080</c:v>
                </c:pt>
                <c:pt idx="23605">
                  <c:v>47488</c:v>
                </c:pt>
                <c:pt idx="23606">
                  <c:v>46897</c:v>
                </c:pt>
                <c:pt idx="23607">
                  <c:v>46305</c:v>
                </c:pt>
                <c:pt idx="23608">
                  <c:v>45713</c:v>
                </c:pt>
                <c:pt idx="23609">
                  <c:v>45122</c:v>
                </c:pt>
                <c:pt idx="23610">
                  <c:v>44530</c:v>
                </c:pt>
                <c:pt idx="23611">
                  <c:v>43938</c:v>
                </c:pt>
                <c:pt idx="23612">
                  <c:v>43347</c:v>
                </c:pt>
                <c:pt idx="23613">
                  <c:v>49163</c:v>
                </c:pt>
                <c:pt idx="23614">
                  <c:v>48571</c:v>
                </c:pt>
                <c:pt idx="23615">
                  <c:v>42654</c:v>
                </c:pt>
                <c:pt idx="23616">
                  <c:v>42063</c:v>
                </c:pt>
                <c:pt idx="23617">
                  <c:v>50013</c:v>
                </c:pt>
                <c:pt idx="23618">
                  <c:v>49472</c:v>
                </c:pt>
                <c:pt idx="23619">
                  <c:v>47849</c:v>
                </c:pt>
                <c:pt idx="23620">
                  <c:v>46767</c:v>
                </c:pt>
                <c:pt idx="23621">
                  <c:v>46226</c:v>
                </c:pt>
                <c:pt idx="23622">
                  <c:v>45685</c:v>
                </c:pt>
                <c:pt idx="23623">
                  <c:v>49353</c:v>
                </c:pt>
                <c:pt idx="23624">
                  <c:v>48812</c:v>
                </c:pt>
                <c:pt idx="23625">
                  <c:v>48271</c:v>
                </c:pt>
                <c:pt idx="23626">
                  <c:v>47731</c:v>
                </c:pt>
                <c:pt idx="23627">
                  <c:v>47190</c:v>
                </c:pt>
                <c:pt idx="23628">
                  <c:v>46649</c:v>
                </c:pt>
                <c:pt idx="23629">
                  <c:v>46108</c:v>
                </c:pt>
                <c:pt idx="23630">
                  <c:v>45567</c:v>
                </c:pt>
                <c:pt idx="23631">
                  <c:v>45026</c:v>
                </c:pt>
                <c:pt idx="23632">
                  <c:v>44485</c:v>
                </c:pt>
                <c:pt idx="23633">
                  <c:v>43944</c:v>
                </c:pt>
                <c:pt idx="23634">
                  <c:v>48694</c:v>
                </c:pt>
                <c:pt idx="23635">
                  <c:v>48153</c:v>
                </c:pt>
                <c:pt idx="23636">
                  <c:v>47612</c:v>
                </c:pt>
                <c:pt idx="23637">
                  <c:v>47071</c:v>
                </c:pt>
                <c:pt idx="23638">
                  <c:v>46530</c:v>
                </c:pt>
                <c:pt idx="23639">
                  <c:v>45989</c:v>
                </c:pt>
                <c:pt idx="23640">
                  <c:v>45448</c:v>
                </c:pt>
                <c:pt idx="23641">
                  <c:v>44907</c:v>
                </c:pt>
                <c:pt idx="23642">
                  <c:v>44366</c:v>
                </c:pt>
                <c:pt idx="23643">
                  <c:v>43825</c:v>
                </c:pt>
                <c:pt idx="23644">
                  <c:v>43284</c:v>
                </c:pt>
                <c:pt idx="23645">
                  <c:v>42743</c:v>
                </c:pt>
                <c:pt idx="23646">
                  <c:v>42203</c:v>
                </c:pt>
                <c:pt idx="23647">
                  <c:v>47493</c:v>
                </c:pt>
                <c:pt idx="23648">
                  <c:v>46952</c:v>
                </c:pt>
                <c:pt idx="23649">
                  <c:v>46411</c:v>
                </c:pt>
                <c:pt idx="23650">
                  <c:v>45870</c:v>
                </c:pt>
                <c:pt idx="23651">
                  <c:v>45330</c:v>
                </c:pt>
                <c:pt idx="23652">
                  <c:v>44789</c:v>
                </c:pt>
                <c:pt idx="23653">
                  <c:v>44248</c:v>
                </c:pt>
                <c:pt idx="23654">
                  <c:v>43707</c:v>
                </c:pt>
                <c:pt idx="23655">
                  <c:v>43166</c:v>
                </c:pt>
                <c:pt idx="23656">
                  <c:v>42625</c:v>
                </c:pt>
                <c:pt idx="23657">
                  <c:v>42084</c:v>
                </c:pt>
                <c:pt idx="23658">
                  <c:v>41543</c:v>
                </c:pt>
                <c:pt idx="23659">
                  <c:v>41002</c:v>
                </c:pt>
                <c:pt idx="23660">
                  <c:v>40461</c:v>
                </c:pt>
                <c:pt idx="23661">
                  <c:v>45752</c:v>
                </c:pt>
                <c:pt idx="23662">
                  <c:v>45211</c:v>
                </c:pt>
                <c:pt idx="23663">
                  <c:v>39802</c:v>
                </c:pt>
                <c:pt idx="23664">
                  <c:v>39261</c:v>
                </c:pt>
                <c:pt idx="23665">
                  <c:v>53299</c:v>
                </c:pt>
                <c:pt idx="23666">
                  <c:v>52771</c:v>
                </c:pt>
                <c:pt idx="23667">
                  <c:v>51188</c:v>
                </c:pt>
                <c:pt idx="23668">
                  <c:v>50132</c:v>
                </c:pt>
                <c:pt idx="23669">
                  <c:v>49604</c:v>
                </c:pt>
                <c:pt idx="23670">
                  <c:v>49076</c:v>
                </c:pt>
                <c:pt idx="23671">
                  <c:v>52523</c:v>
                </c:pt>
                <c:pt idx="23672">
                  <c:v>51996</c:v>
                </c:pt>
                <c:pt idx="23673">
                  <c:v>51468</c:v>
                </c:pt>
                <c:pt idx="23674">
                  <c:v>50940</c:v>
                </c:pt>
                <c:pt idx="23675">
                  <c:v>50412</c:v>
                </c:pt>
                <c:pt idx="23676">
                  <c:v>49884</c:v>
                </c:pt>
                <c:pt idx="23677">
                  <c:v>49356</c:v>
                </c:pt>
                <c:pt idx="23678">
                  <c:v>48828</c:v>
                </c:pt>
                <c:pt idx="23679">
                  <c:v>48300</c:v>
                </c:pt>
                <c:pt idx="23680">
                  <c:v>47772</c:v>
                </c:pt>
                <c:pt idx="23681">
                  <c:v>47244</c:v>
                </c:pt>
                <c:pt idx="23682">
                  <c:v>51748</c:v>
                </c:pt>
                <c:pt idx="23683">
                  <c:v>51220</c:v>
                </c:pt>
                <c:pt idx="23684">
                  <c:v>50692</c:v>
                </c:pt>
                <c:pt idx="23685">
                  <c:v>50164</c:v>
                </c:pt>
                <c:pt idx="23686">
                  <c:v>49636</c:v>
                </c:pt>
                <c:pt idx="23687">
                  <c:v>49108</c:v>
                </c:pt>
                <c:pt idx="23688">
                  <c:v>48580</c:v>
                </c:pt>
                <c:pt idx="23689">
                  <c:v>48052</c:v>
                </c:pt>
                <c:pt idx="23690">
                  <c:v>47524</c:v>
                </c:pt>
                <c:pt idx="23691">
                  <c:v>46996</c:v>
                </c:pt>
                <c:pt idx="23692">
                  <c:v>46469</c:v>
                </c:pt>
                <c:pt idx="23693">
                  <c:v>45941</c:v>
                </c:pt>
                <c:pt idx="23694">
                  <c:v>45413</c:v>
                </c:pt>
                <c:pt idx="23695">
                  <c:v>50444</c:v>
                </c:pt>
                <c:pt idx="23696">
                  <c:v>49916</c:v>
                </c:pt>
                <c:pt idx="23697">
                  <c:v>49388</c:v>
                </c:pt>
                <c:pt idx="23698">
                  <c:v>48860</c:v>
                </c:pt>
                <c:pt idx="23699">
                  <c:v>48332</c:v>
                </c:pt>
                <c:pt idx="23700">
                  <c:v>47804</c:v>
                </c:pt>
                <c:pt idx="23701">
                  <c:v>47277</c:v>
                </c:pt>
                <c:pt idx="23702">
                  <c:v>46749</c:v>
                </c:pt>
                <c:pt idx="23703">
                  <c:v>46221</c:v>
                </c:pt>
                <c:pt idx="23704">
                  <c:v>45693</c:v>
                </c:pt>
                <c:pt idx="23705">
                  <c:v>45165</c:v>
                </c:pt>
                <c:pt idx="23706">
                  <c:v>44637</c:v>
                </c:pt>
                <c:pt idx="23707">
                  <c:v>44109</c:v>
                </c:pt>
                <c:pt idx="23708">
                  <c:v>43581</c:v>
                </c:pt>
                <c:pt idx="23709">
                  <c:v>48612</c:v>
                </c:pt>
                <c:pt idx="23710">
                  <c:v>48085</c:v>
                </c:pt>
                <c:pt idx="23711">
                  <c:v>42805</c:v>
                </c:pt>
                <c:pt idx="23712">
                  <c:v>42277</c:v>
                </c:pt>
                <c:pt idx="23713">
                  <c:v>55494</c:v>
                </c:pt>
                <c:pt idx="23714">
                  <c:v>54902</c:v>
                </c:pt>
                <c:pt idx="23715">
                  <c:v>53128</c:v>
                </c:pt>
                <c:pt idx="23716">
                  <c:v>51945</c:v>
                </c:pt>
                <c:pt idx="23717">
                  <c:v>51354</c:v>
                </c:pt>
                <c:pt idx="23718">
                  <c:v>50762</c:v>
                </c:pt>
                <c:pt idx="23719">
                  <c:v>54749</c:v>
                </c:pt>
                <c:pt idx="23720">
                  <c:v>54157</c:v>
                </c:pt>
                <c:pt idx="23721">
                  <c:v>53566</c:v>
                </c:pt>
                <c:pt idx="23722">
                  <c:v>52975</c:v>
                </c:pt>
                <c:pt idx="23723">
                  <c:v>52383</c:v>
                </c:pt>
                <c:pt idx="23724">
                  <c:v>51792</c:v>
                </c:pt>
                <c:pt idx="23725">
                  <c:v>51200</c:v>
                </c:pt>
                <c:pt idx="23726">
                  <c:v>50609</c:v>
                </c:pt>
                <c:pt idx="23727">
                  <c:v>50017</c:v>
                </c:pt>
                <c:pt idx="23728">
                  <c:v>49426</c:v>
                </c:pt>
                <c:pt idx="23729">
                  <c:v>48835</c:v>
                </c:pt>
                <c:pt idx="23730">
                  <c:v>54004</c:v>
                </c:pt>
                <c:pt idx="23731">
                  <c:v>53412</c:v>
                </c:pt>
                <c:pt idx="23732">
                  <c:v>52821</c:v>
                </c:pt>
                <c:pt idx="23733">
                  <c:v>52230</c:v>
                </c:pt>
                <c:pt idx="23734">
                  <c:v>51638</c:v>
                </c:pt>
                <c:pt idx="23735">
                  <c:v>51047</c:v>
                </c:pt>
                <c:pt idx="23736">
                  <c:v>50455</c:v>
                </c:pt>
                <c:pt idx="23737">
                  <c:v>49864</c:v>
                </c:pt>
                <c:pt idx="23738">
                  <c:v>49272</c:v>
                </c:pt>
                <c:pt idx="23739">
                  <c:v>48681</c:v>
                </c:pt>
                <c:pt idx="23740">
                  <c:v>48090</c:v>
                </c:pt>
                <c:pt idx="23741">
                  <c:v>47498</c:v>
                </c:pt>
                <c:pt idx="23742">
                  <c:v>46907</c:v>
                </c:pt>
                <c:pt idx="23743">
                  <c:v>52667</c:v>
                </c:pt>
                <c:pt idx="23744">
                  <c:v>52076</c:v>
                </c:pt>
                <c:pt idx="23745">
                  <c:v>51485</c:v>
                </c:pt>
                <c:pt idx="23746">
                  <c:v>50893</c:v>
                </c:pt>
                <c:pt idx="23747">
                  <c:v>50302</c:v>
                </c:pt>
                <c:pt idx="23748">
                  <c:v>49710</c:v>
                </c:pt>
                <c:pt idx="23749">
                  <c:v>49119</c:v>
                </c:pt>
                <c:pt idx="23750">
                  <c:v>48527</c:v>
                </c:pt>
                <c:pt idx="23751">
                  <c:v>47936</c:v>
                </c:pt>
                <c:pt idx="23752">
                  <c:v>47344</c:v>
                </c:pt>
                <c:pt idx="23753">
                  <c:v>46753</c:v>
                </c:pt>
                <c:pt idx="23754">
                  <c:v>46162</c:v>
                </c:pt>
                <c:pt idx="23755">
                  <c:v>45570</c:v>
                </c:pt>
                <c:pt idx="23756">
                  <c:v>44979</c:v>
                </c:pt>
                <c:pt idx="23757">
                  <c:v>50740</c:v>
                </c:pt>
                <c:pt idx="23758">
                  <c:v>50148</c:v>
                </c:pt>
                <c:pt idx="23759">
                  <c:v>44234</c:v>
                </c:pt>
                <c:pt idx="23760">
                  <c:v>43642</c:v>
                </c:pt>
                <c:pt idx="23761">
                  <c:v>54911</c:v>
                </c:pt>
                <c:pt idx="23762">
                  <c:v>54306</c:v>
                </c:pt>
                <c:pt idx="23763">
                  <c:v>52490</c:v>
                </c:pt>
                <c:pt idx="23764">
                  <c:v>51279</c:v>
                </c:pt>
                <c:pt idx="23765">
                  <c:v>50673</c:v>
                </c:pt>
                <c:pt idx="23766">
                  <c:v>50068</c:v>
                </c:pt>
                <c:pt idx="23767">
                  <c:v>54204</c:v>
                </c:pt>
                <c:pt idx="23768">
                  <c:v>53599</c:v>
                </c:pt>
                <c:pt idx="23769">
                  <c:v>52993</c:v>
                </c:pt>
                <c:pt idx="23770">
                  <c:v>52388</c:v>
                </c:pt>
                <c:pt idx="23771">
                  <c:v>51783</c:v>
                </c:pt>
                <c:pt idx="23772">
                  <c:v>51177</c:v>
                </c:pt>
                <c:pt idx="23773">
                  <c:v>50572</c:v>
                </c:pt>
                <c:pt idx="23774">
                  <c:v>49966</c:v>
                </c:pt>
                <c:pt idx="23775">
                  <c:v>49361</c:v>
                </c:pt>
                <c:pt idx="23776">
                  <c:v>48756</c:v>
                </c:pt>
                <c:pt idx="23777">
                  <c:v>48150</c:v>
                </c:pt>
                <c:pt idx="23778">
                  <c:v>53497</c:v>
                </c:pt>
                <c:pt idx="23779">
                  <c:v>52892</c:v>
                </c:pt>
                <c:pt idx="23780">
                  <c:v>52287</c:v>
                </c:pt>
                <c:pt idx="23781">
                  <c:v>51681</c:v>
                </c:pt>
                <c:pt idx="23782">
                  <c:v>51076</c:v>
                </c:pt>
                <c:pt idx="23783">
                  <c:v>50470</c:v>
                </c:pt>
                <c:pt idx="23784">
                  <c:v>49865</c:v>
                </c:pt>
                <c:pt idx="23785">
                  <c:v>49260</c:v>
                </c:pt>
                <c:pt idx="23786">
                  <c:v>48654</c:v>
                </c:pt>
                <c:pt idx="23787">
                  <c:v>48049</c:v>
                </c:pt>
                <c:pt idx="23788">
                  <c:v>47443</c:v>
                </c:pt>
                <c:pt idx="23789">
                  <c:v>46838</c:v>
                </c:pt>
                <c:pt idx="23790">
                  <c:v>46233</c:v>
                </c:pt>
                <c:pt idx="23791">
                  <c:v>52185</c:v>
                </c:pt>
                <c:pt idx="23792">
                  <c:v>51580</c:v>
                </c:pt>
                <c:pt idx="23793">
                  <c:v>50974</c:v>
                </c:pt>
                <c:pt idx="23794">
                  <c:v>50369</c:v>
                </c:pt>
                <c:pt idx="23795">
                  <c:v>49763</c:v>
                </c:pt>
                <c:pt idx="23796">
                  <c:v>49158</c:v>
                </c:pt>
                <c:pt idx="23797">
                  <c:v>48553</c:v>
                </c:pt>
                <c:pt idx="23798">
                  <c:v>47947</c:v>
                </c:pt>
                <c:pt idx="23799">
                  <c:v>47342</c:v>
                </c:pt>
                <c:pt idx="23800">
                  <c:v>46736</c:v>
                </c:pt>
                <c:pt idx="23801">
                  <c:v>46131</c:v>
                </c:pt>
                <c:pt idx="23802">
                  <c:v>45526</c:v>
                </c:pt>
                <c:pt idx="23803">
                  <c:v>44920</c:v>
                </c:pt>
                <c:pt idx="23804">
                  <c:v>44315</c:v>
                </c:pt>
                <c:pt idx="23805">
                  <c:v>50267</c:v>
                </c:pt>
                <c:pt idx="23806">
                  <c:v>49662</c:v>
                </c:pt>
                <c:pt idx="23807">
                  <c:v>43608</c:v>
                </c:pt>
                <c:pt idx="23808">
                  <c:v>43002</c:v>
                </c:pt>
                <c:pt idx="23809">
                  <c:v>53706</c:v>
                </c:pt>
                <c:pt idx="23810">
                  <c:v>53114</c:v>
                </c:pt>
                <c:pt idx="23811">
                  <c:v>51339</c:v>
                </c:pt>
                <c:pt idx="23812">
                  <c:v>50156</c:v>
                </c:pt>
                <c:pt idx="23813">
                  <c:v>49564</c:v>
                </c:pt>
                <c:pt idx="23814">
                  <c:v>48973</c:v>
                </c:pt>
                <c:pt idx="23815">
                  <c:v>53014</c:v>
                </c:pt>
                <c:pt idx="23816">
                  <c:v>52422</c:v>
                </c:pt>
                <c:pt idx="23817">
                  <c:v>51831</c:v>
                </c:pt>
                <c:pt idx="23818">
                  <c:v>51239</c:v>
                </c:pt>
                <c:pt idx="23819">
                  <c:v>50647</c:v>
                </c:pt>
                <c:pt idx="23820">
                  <c:v>50056</c:v>
                </c:pt>
                <c:pt idx="23821">
                  <c:v>49464</c:v>
                </c:pt>
                <c:pt idx="23822">
                  <c:v>48872</c:v>
                </c:pt>
                <c:pt idx="23823">
                  <c:v>48281</c:v>
                </c:pt>
                <c:pt idx="23824">
                  <c:v>47689</c:v>
                </c:pt>
                <c:pt idx="23825">
                  <c:v>47097</c:v>
                </c:pt>
                <c:pt idx="23826">
                  <c:v>52322</c:v>
                </c:pt>
                <c:pt idx="23827">
                  <c:v>51730</c:v>
                </c:pt>
                <c:pt idx="23828">
                  <c:v>51139</c:v>
                </c:pt>
                <c:pt idx="23829">
                  <c:v>50547</c:v>
                </c:pt>
                <c:pt idx="23830">
                  <c:v>49955</c:v>
                </c:pt>
                <c:pt idx="23831">
                  <c:v>49364</c:v>
                </c:pt>
                <c:pt idx="23832">
                  <c:v>48772</c:v>
                </c:pt>
                <c:pt idx="23833">
                  <c:v>48180</c:v>
                </c:pt>
                <c:pt idx="23834">
                  <c:v>47589</c:v>
                </c:pt>
                <c:pt idx="23835">
                  <c:v>46997</c:v>
                </c:pt>
                <c:pt idx="23836">
                  <c:v>46405</c:v>
                </c:pt>
                <c:pt idx="23837">
                  <c:v>45814</c:v>
                </c:pt>
                <c:pt idx="23838">
                  <c:v>45222</c:v>
                </c:pt>
                <c:pt idx="23839">
                  <c:v>51038</c:v>
                </c:pt>
                <c:pt idx="23840">
                  <c:v>50446</c:v>
                </c:pt>
                <c:pt idx="23841">
                  <c:v>49855</c:v>
                </c:pt>
                <c:pt idx="23842">
                  <c:v>49263</c:v>
                </c:pt>
                <c:pt idx="23843">
                  <c:v>48671</c:v>
                </c:pt>
                <c:pt idx="23844">
                  <c:v>48080</c:v>
                </c:pt>
                <c:pt idx="23845">
                  <c:v>47488</c:v>
                </c:pt>
                <c:pt idx="23846">
                  <c:v>46897</c:v>
                </c:pt>
                <c:pt idx="23847">
                  <c:v>46305</c:v>
                </c:pt>
                <c:pt idx="23848">
                  <c:v>45713</c:v>
                </c:pt>
                <c:pt idx="23849">
                  <c:v>45122</c:v>
                </c:pt>
                <c:pt idx="23850">
                  <c:v>44530</c:v>
                </c:pt>
                <c:pt idx="23851">
                  <c:v>43938</c:v>
                </c:pt>
                <c:pt idx="23852">
                  <c:v>43347</c:v>
                </c:pt>
                <c:pt idx="23853">
                  <c:v>49163</c:v>
                </c:pt>
                <c:pt idx="23854">
                  <c:v>48571</c:v>
                </c:pt>
                <c:pt idx="23855">
                  <c:v>42654</c:v>
                </c:pt>
                <c:pt idx="23856">
                  <c:v>42063</c:v>
                </c:pt>
                <c:pt idx="23857">
                  <c:v>50013</c:v>
                </c:pt>
                <c:pt idx="23858">
                  <c:v>49472</c:v>
                </c:pt>
                <c:pt idx="23859">
                  <c:v>47849</c:v>
                </c:pt>
                <c:pt idx="23860">
                  <c:v>46767</c:v>
                </c:pt>
                <c:pt idx="23861">
                  <c:v>46226</c:v>
                </c:pt>
                <c:pt idx="23862">
                  <c:v>45685</c:v>
                </c:pt>
                <c:pt idx="23863">
                  <c:v>49353</c:v>
                </c:pt>
                <c:pt idx="23864">
                  <c:v>48812</c:v>
                </c:pt>
                <c:pt idx="23865">
                  <c:v>48271</c:v>
                </c:pt>
                <c:pt idx="23866">
                  <c:v>47731</c:v>
                </c:pt>
                <c:pt idx="23867">
                  <c:v>47190</c:v>
                </c:pt>
                <c:pt idx="23868">
                  <c:v>46649</c:v>
                </c:pt>
                <c:pt idx="23869">
                  <c:v>46108</c:v>
                </c:pt>
                <c:pt idx="23870">
                  <c:v>45567</c:v>
                </c:pt>
                <c:pt idx="23871">
                  <c:v>45026</c:v>
                </c:pt>
                <c:pt idx="23872">
                  <c:v>44485</c:v>
                </c:pt>
                <c:pt idx="23873">
                  <c:v>43944</c:v>
                </c:pt>
                <c:pt idx="23874">
                  <c:v>48694</c:v>
                </c:pt>
                <c:pt idx="23875">
                  <c:v>48153</c:v>
                </c:pt>
                <c:pt idx="23876">
                  <c:v>47612</c:v>
                </c:pt>
                <c:pt idx="23877">
                  <c:v>47071</c:v>
                </c:pt>
                <c:pt idx="23878">
                  <c:v>46530</c:v>
                </c:pt>
                <c:pt idx="23879">
                  <c:v>45989</c:v>
                </c:pt>
                <c:pt idx="23880">
                  <c:v>45448</c:v>
                </c:pt>
                <c:pt idx="23881">
                  <c:v>44907</c:v>
                </c:pt>
                <c:pt idx="23882">
                  <c:v>44366</c:v>
                </c:pt>
                <c:pt idx="23883">
                  <c:v>43825</c:v>
                </c:pt>
                <c:pt idx="23884">
                  <c:v>43284</c:v>
                </c:pt>
                <c:pt idx="23885">
                  <c:v>42743</c:v>
                </c:pt>
                <c:pt idx="23886">
                  <c:v>42203</c:v>
                </c:pt>
                <c:pt idx="23887">
                  <c:v>47493</c:v>
                </c:pt>
                <c:pt idx="23888">
                  <c:v>46952</c:v>
                </c:pt>
                <c:pt idx="23889">
                  <c:v>46411</c:v>
                </c:pt>
                <c:pt idx="23890">
                  <c:v>45870</c:v>
                </c:pt>
                <c:pt idx="23891">
                  <c:v>45330</c:v>
                </c:pt>
                <c:pt idx="23892">
                  <c:v>44789</c:v>
                </c:pt>
                <c:pt idx="23893">
                  <c:v>44248</c:v>
                </c:pt>
                <c:pt idx="23894">
                  <c:v>43707</c:v>
                </c:pt>
                <c:pt idx="23895">
                  <c:v>43166</c:v>
                </c:pt>
                <c:pt idx="23896">
                  <c:v>42625</c:v>
                </c:pt>
                <c:pt idx="23897">
                  <c:v>42084</c:v>
                </c:pt>
                <c:pt idx="23898">
                  <c:v>41543</c:v>
                </c:pt>
                <c:pt idx="23899">
                  <c:v>41002</c:v>
                </c:pt>
                <c:pt idx="23900">
                  <c:v>40461</c:v>
                </c:pt>
                <c:pt idx="23901">
                  <c:v>45752</c:v>
                </c:pt>
                <c:pt idx="23902">
                  <c:v>45211</c:v>
                </c:pt>
                <c:pt idx="23903">
                  <c:v>39802</c:v>
                </c:pt>
                <c:pt idx="23904">
                  <c:v>39261</c:v>
                </c:pt>
                <c:pt idx="23905">
                  <c:v>51929</c:v>
                </c:pt>
                <c:pt idx="23906">
                  <c:v>51396</c:v>
                </c:pt>
                <c:pt idx="23907">
                  <c:v>50863</c:v>
                </c:pt>
                <c:pt idx="23908">
                  <c:v>50330</c:v>
                </c:pt>
                <c:pt idx="23909">
                  <c:v>49797</c:v>
                </c:pt>
                <c:pt idx="23910">
                  <c:v>49264</c:v>
                </c:pt>
                <c:pt idx="23911">
                  <c:v>48730</c:v>
                </c:pt>
                <c:pt idx="23912">
                  <c:v>48197</c:v>
                </c:pt>
                <c:pt idx="23913">
                  <c:v>47664</c:v>
                </c:pt>
                <c:pt idx="23914">
                  <c:v>51180</c:v>
                </c:pt>
                <c:pt idx="23915">
                  <c:v>50647</c:v>
                </c:pt>
                <c:pt idx="23916">
                  <c:v>50113</c:v>
                </c:pt>
                <c:pt idx="23917">
                  <c:v>49580</c:v>
                </c:pt>
                <c:pt idx="23918">
                  <c:v>49047</c:v>
                </c:pt>
                <c:pt idx="23919">
                  <c:v>48514</c:v>
                </c:pt>
                <c:pt idx="23920">
                  <c:v>47981</c:v>
                </c:pt>
                <c:pt idx="23921">
                  <c:v>47448</c:v>
                </c:pt>
                <c:pt idx="23922">
                  <c:v>46914</c:v>
                </c:pt>
                <c:pt idx="23923">
                  <c:v>46381</c:v>
                </c:pt>
                <c:pt idx="23924">
                  <c:v>45848</c:v>
                </c:pt>
                <c:pt idx="23925">
                  <c:v>45315</c:v>
                </c:pt>
                <c:pt idx="23926">
                  <c:v>50430</c:v>
                </c:pt>
                <c:pt idx="23927">
                  <c:v>49897</c:v>
                </c:pt>
                <c:pt idx="23928">
                  <c:v>49364</c:v>
                </c:pt>
                <c:pt idx="23929">
                  <c:v>48831</c:v>
                </c:pt>
                <c:pt idx="23930">
                  <c:v>48297</c:v>
                </c:pt>
                <c:pt idx="23931">
                  <c:v>47764</c:v>
                </c:pt>
                <c:pt idx="23932">
                  <c:v>47231</c:v>
                </c:pt>
                <c:pt idx="23933">
                  <c:v>46698</c:v>
                </c:pt>
                <c:pt idx="23934">
                  <c:v>46165</c:v>
                </c:pt>
                <c:pt idx="23935">
                  <c:v>45632</c:v>
                </c:pt>
                <c:pt idx="23936">
                  <c:v>45098</c:v>
                </c:pt>
                <c:pt idx="23937">
                  <c:v>44032</c:v>
                </c:pt>
                <c:pt idx="23938">
                  <c:v>43499</c:v>
                </c:pt>
                <c:pt idx="23939">
                  <c:v>49147</c:v>
                </c:pt>
                <c:pt idx="23940">
                  <c:v>48614</c:v>
                </c:pt>
                <c:pt idx="23941">
                  <c:v>48081</c:v>
                </c:pt>
                <c:pt idx="23942">
                  <c:v>47548</c:v>
                </c:pt>
                <c:pt idx="23943">
                  <c:v>47015</c:v>
                </c:pt>
                <c:pt idx="23944">
                  <c:v>46481</c:v>
                </c:pt>
                <c:pt idx="23945">
                  <c:v>45948</c:v>
                </c:pt>
                <c:pt idx="23946">
                  <c:v>43282</c:v>
                </c:pt>
                <c:pt idx="23947">
                  <c:v>42749</c:v>
                </c:pt>
                <c:pt idx="23948">
                  <c:v>42216</c:v>
                </c:pt>
                <c:pt idx="23949">
                  <c:v>47331</c:v>
                </c:pt>
                <c:pt idx="23950">
                  <c:v>46798</c:v>
                </c:pt>
                <c:pt idx="23951">
                  <c:v>54027</c:v>
                </c:pt>
                <c:pt idx="23952">
                  <c:v>53434</c:v>
                </c:pt>
                <c:pt idx="23953">
                  <c:v>52841</c:v>
                </c:pt>
                <c:pt idx="23954">
                  <c:v>52247</c:v>
                </c:pt>
                <c:pt idx="23955">
                  <c:v>51654</c:v>
                </c:pt>
                <c:pt idx="23956">
                  <c:v>51061</c:v>
                </c:pt>
                <c:pt idx="23957">
                  <c:v>50468</c:v>
                </c:pt>
                <c:pt idx="23958">
                  <c:v>49875</c:v>
                </c:pt>
                <c:pt idx="23959">
                  <c:v>49282</c:v>
                </c:pt>
                <c:pt idx="23960">
                  <c:v>53306</c:v>
                </c:pt>
                <c:pt idx="23961">
                  <c:v>52713</c:v>
                </c:pt>
                <c:pt idx="23962">
                  <c:v>52120</c:v>
                </c:pt>
                <c:pt idx="23963">
                  <c:v>51527</c:v>
                </c:pt>
                <c:pt idx="23964">
                  <c:v>50934</c:v>
                </c:pt>
                <c:pt idx="23965">
                  <c:v>50341</c:v>
                </c:pt>
                <c:pt idx="23966">
                  <c:v>49748</c:v>
                </c:pt>
                <c:pt idx="23967">
                  <c:v>49155</c:v>
                </c:pt>
                <c:pt idx="23968">
                  <c:v>48562</c:v>
                </c:pt>
                <c:pt idx="23969">
                  <c:v>47968</c:v>
                </c:pt>
                <c:pt idx="23970">
                  <c:v>47375</c:v>
                </c:pt>
                <c:pt idx="23971">
                  <c:v>46782</c:v>
                </c:pt>
                <c:pt idx="23972">
                  <c:v>52585</c:v>
                </c:pt>
                <c:pt idx="23973">
                  <c:v>51992</c:v>
                </c:pt>
                <c:pt idx="23974">
                  <c:v>51399</c:v>
                </c:pt>
                <c:pt idx="23975">
                  <c:v>50806</c:v>
                </c:pt>
                <c:pt idx="23976">
                  <c:v>50213</c:v>
                </c:pt>
                <c:pt idx="23977">
                  <c:v>49620</c:v>
                </c:pt>
                <c:pt idx="23978">
                  <c:v>49027</c:v>
                </c:pt>
                <c:pt idx="23979">
                  <c:v>48434</c:v>
                </c:pt>
                <c:pt idx="23980">
                  <c:v>47841</c:v>
                </c:pt>
                <c:pt idx="23981">
                  <c:v>47248</c:v>
                </c:pt>
                <c:pt idx="23982">
                  <c:v>46655</c:v>
                </c:pt>
                <c:pt idx="23983">
                  <c:v>45469</c:v>
                </c:pt>
                <c:pt idx="23984">
                  <c:v>44876</c:v>
                </c:pt>
                <c:pt idx="23985">
                  <c:v>51272</c:v>
                </c:pt>
                <c:pt idx="23986">
                  <c:v>50679</c:v>
                </c:pt>
                <c:pt idx="23987">
                  <c:v>50086</c:v>
                </c:pt>
                <c:pt idx="23988">
                  <c:v>49493</c:v>
                </c:pt>
                <c:pt idx="23989">
                  <c:v>48900</c:v>
                </c:pt>
                <c:pt idx="23990">
                  <c:v>48306</c:v>
                </c:pt>
                <c:pt idx="23991">
                  <c:v>47713</c:v>
                </c:pt>
                <c:pt idx="23992">
                  <c:v>44748</c:v>
                </c:pt>
                <c:pt idx="23993">
                  <c:v>44155</c:v>
                </c:pt>
                <c:pt idx="23994">
                  <c:v>43562</c:v>
                </c:pt>
                <c:pt idx="23995">
                  <c:v>49365</c:v>
                </c:pt>
                <c:pt idx="23996">
                  <c:v>48772</c:v>
                </c:pt>
                <c:pt idx="23997">
                  <c:v>53846</c:v>
                </c:pt>
                <c:pt idx="23998">
                  <c:v>53243</c:v>
                </c:pt>
                <c:pt idx="23999">
                  <c:v>52640</c:v>
                </c:pt>
                <c:pt idx="24000">
                  <c:v>52037</c:v>
                </c:pt>
                <c:pt idx="24001">
                  <c:v>51433</c:v>
                </c:pt>
                <c:pt idx="24002">
                  <c:v>50830</c:v>
                </c:pt>
                <c:pt idx="24003">
                  <c:v>50227</c:v>
                </c:pt>
                <c:pt idx="24004">
                  <c:v>49624</c:v>
                </c:pt>
                <c:pt idx="24005">
                  <c:v>49021</c:v>
                </c:pt>
                <c:pt idx="24006">
                  <c:v>53147</c:v>
                </c:pt>
                <c:pt idx="24007">
                  <c:v>52543</c:v>
                </c:pt>
                <c:pt idx="24008">
                  <c:v>51940</c:v>
                </c:pt>
                <c:pt idx="24009">
                  <c:v>51337</c:v>
                </c:pt>
                <c:pt idx="24010">
                  <c:v>50734</c:v>
                </c:pt>
                <c:pt idx="24011">
                  <c:v>50131</c:v>
                </c:pt>
                <c:pt idx="24012">
                  <c:v>49528</c:v>
                </c:pt>
                <c:pt idx="24013">
                  <c:v>48924</c:v>
                </c:pt>
                <c:pt idx="24014">
                  <c:v>48321</c:v>
                </c:pt>
                <c:pt idx="24015">
                  <c:v>47718</c:v>
                </c:pt>
                <c:pt idx="24016">
                  <c:v>47115</c:v>
                </c:pt>
                <c:pt idx="24017">
                  <c:v>46512</c:v>
                </c:pt>
                <c:pt idx="24018">
                  <c:v>52447</c:v>
                </c:pt>
                <c:pt idx="24019">
                  <c:v>51844</c:v>
                </c:pt>
                <c:pt idx="24020">
                  <c:v>51241</c:v>
                </c:pt>
                <c:pt idx="24021">
                  <c:v>50638</c:v>
                </c:pt>
                <c:pt idx="24022">
                  <c:v>50034</c:v>
                </c:pt>
                <c:pt idx="24023">
                  <c:v>49431</c:v>
                </c:pt>
                <c:pt idx="24024">
                  <c:v>48828</c:v>
                </c:pt>
                <c:pt idx="24025">
                  <c:v>48225</c:v>
                </c:pt>
                <c:pt idx="24026">
                  <c:v>47622</c:v>
                </c:pt>
                <c:pt idx="24027">
                  <c:v>47018</c:v>
                </c:pt>
                <c:pt idx="24028">
                  <c:v>46415</c:v>
                </c:pt>
                <c:pt idx="24029">
                  <c:v>45209</c:v>
                </c:pt>
                <c:pt idx="24030">
                  <c:v>44606</c:v>
                </c:pt>
                <c:pt idx="24031">
                  <c:v>51144</c:v>
                </c:pt>
                <c:pt idx="24032">
                  <c:v>50541</c:v>
                </c:pt>
                <c:pt idx="24033">
                  <c:v>49938</c:v>
                </c:pt>
                <c:pt idx="24034">
                  <c:v>49335</c:v>
                </c:pt>
                <c:pt idx="24035">
                  <c:v>48732</c:v>
                </c:pt>
                <c:pt idx="24036">
                  <c:v>48129</c:v>
                </c:pt>
                <c:pt idx="24037">
                  <c:v>47525</c:v>
                </c:pt>
                <c:pt idx="24038">
                  <c:v>44509</c:v>
                </c:pt>
                <c:pt idx="24039">
                  <c:v>43906</c:v>
                </c:pt>
                <c:pt idx="24040">
                  <c:v>43303</c:v>
                </c:pt>
                <c:pt idx="24041">
                  <c:v>49239</c:v>
                </c:pt>
                <c:pt idx="24042">
                  <c:v>48635</c:v>
                </c:pt>
                <c:pt idx="24043">
                  <c:v>53201</c:v>
                </c:pt>
                <c:pt idx="24044">
                  <c:v>52615</c:v>
                </c:pt>
                <c:pt idx="24045">
                  <c:v>52029</c:v>
                </c:pt>
                <c:pt idx="24046">
                  <c:v>51442</c:v>
                </c:pt>
                <c:pt idx="24047">
                  <c:v>50856</c:v>
                </c:pt>
                <c:pt idx="24048">
                  <c:v>50270</c:v>
                </c:pt>
                <c:pt idx="24049">
                  <c:v>49684</c:v>
                </c:pt>
                <c:pt idx="24050">
                  <c:v>49097</c:v>
                </c:pt>
                <c:pt idx="24051">
                  <c:v>48511</c:v>
                </c:pt>
                <c:pt idx="24052">
                  <c:v>52495</c:v>
                </c:pt>
                <c:pt idx="24053">
                  <c:v>51909</c:v>
                </c:pt>
                <c:pt idx="24054">
                  <c:v>51322</c:v>
                </c:pt>
                <c:pt idx="24055">
                  <c:v>50736</c:v>
                </c:pt>
                <c:pt idx="24056">
                  <c:v>50150</c:v>
                </c:pt>
                <c:pt idx="24057">
                  <c:v>49564</c:v>
                </c:pt>
                <c:pt idx="24058">
                  <c:v>48977</c:v>
                </c:pt>
                <c:pt idx="24059">
                  <c:v>48391</c:v>
                </c:pt>
                <c:pt idx="24060">
                  <c:v>47805</c:v>
                </c:pt>
                <c:pt idx="24061">
                  <c:v>47219</c:v>
                </c:pt>
                <c:pt idx="24062">
                  <c:v>46632</c:v>
                </c:pt>
                <c:pt idx="24063">
                  <c:v>46046</c:v>
                </c:pt>
                <c:pt idx="24064">
                  <c:v>51789</c:v>
                </c:pt>
                <c:pt idx="24065">
                  <c:v>51203</c:v>
                </c:pt>
                <c:pt idx="24066">
                  <c:v>50616</c:v>
                </c:pt>
                <c:pt idx="24067">
                  <c:v>50030</c:v>
                </c:pt>
                <c:pt idx="24068">
                  <c:v>49444</c:v>
                </c:pt>
                <c:pt idx="24069">
                  <c:v>48858</c:v>
                </c:pt>
                <c:pt idx="24070">
                  <c:v>48271</c:v>
                </c:pt>
                <c:pt idx="24071">
                  <c:v>47685</c:v>
                </c:pt>
                <c:pt idx="24072">
                  <c:v>47099</c:v>
                </c:pt>
                <c:pt idx="24073">
                  <c:v>46512</c:v>
                </c:pt>
                <c:pt idx="24074">
                  <c:v>45926</c:v>
                </c:pt>
                <c:pt idx="24075">
                  <c:v>44754</c:v>
                </c:pt>
                <c:pt idx="24076">
                  <c:v>44167</c:v>
                </c:pt>
                <c:pt idx="24077">
                  <c:v>50496</c:v>
                </c:pt>
                <c:pt idx="24078">
                  <c:v>49910</c:v>
                </c:pt>
                <c:pt idx="24079">
                  <c:v>49324</c:v>
                </c:pt>
                <c:pt idx="24080">
                  <c:v>48738</c:v>
                </c:pt>
                <c:pt idx="24081">
                  <c:v>48151</c:v>
                </c:pt>
                <c:pt idx="24082">
                  <c:v>47565</c:v>
                </c:pt>
                <c:pt idx="24083">
                  <c:v>46979</c:v>
                </c:pt>
                <c:pt idx="24084">
                  <c:v>44048</c:v>
                </c:pt>
                <c:pt idx="24085">
                  <c:v>43461</c:v>
                </c:pt>
                <c:pt idx="24086">
                  <c:v>42875</c:v>
                </c:pt>
                <c:pt idx="24087">
                  <c:v>48618</c:v>
                </c:pt>
                <c:pt idx="24088">
                  <c:v>48032</c:v>
                </c:pt>
                <c:pt idx="24089">
                  <c:v>50378</c:v>
                </c:pt>
                <c:pt idx="24090">
                  <c:v>49844</c:v>
                </c:pt>
                <c:pt idx="24091">
                  <c:v>49310</c:v>
                </c:pt>
                <c:pt idx="24092">
                  <c:v>48776</c:v>
                </c:pt>
                <c:pt idx="24093">
                  <c:v>48242</c:v>
                </c:pt>
                <c:pt idx="24094">
                  <c:v>47708</c:v>
                </c:pt>
                <c:pt idx="24095">
                  <c:v>47174</c:v>
                </c:pt>
                <c:pt idx="24096">
                  <c:v>46640</c:v>
                </c:pt>
                <c:pt idx="24097">
                  <c:v>46106</c:v>
                </c:pt>
                <c:pt idx="24098">
                  <c:v>49676</c:v>
                </c:pt>
                <c:pt idx="24099">
                  <c:v>49142</c:v>
                </c:pt>
                <c:pt idx="24100">
                  <c:v>48608</c:v>
                </c:pt>
                <c:pt idx="24101">
                  <c:v>48074</c:v>
                </c:pt>
                <c:pt idx="24102">
                  <c:v>47541</c:v>
                </c:pt>
                <c:pt idx="24103">
                  <c:v>47007</c:v>
                </c:pt>
                <c:pt idx="24104">
                  <c:v>46473</c:v>
                </c:pt>
                <c:pt idx="24105">
                  <c:v>45939</c:v>
                </c:pt>
                <c:pt idx="24106">
                  <c:v>45405</c:v>
                </c:pt>
                <c:pt idx="24107">
                  <c:v>44871</c:v>
                </c:pt>
                <c:pt idx="24108">
                  <c:v>44337</c:v>
                </c:pt>
                <c:pt idx="24109">
                  <c:v>43803</c:v>
                </c:pt>
                <c:pt idx="24110">
                  <c:v>48975</c:v>
                </c:pt>
                <c:pt idx="24111">
                  <c:v>48441</c:v>
                </c:pt>
                <c:pt idx="24112">
                  <c:v>47907</c:v>
                </c:pt>
                <c:pt idx="24113">
                  <c:v>47373</c:v>
                </c:pt>
                <c:pt idx="24114">
                  <c:v>46839</c:v>
                </c:pt>
                <c:pt idx="24115">
                  <c:v>46305</c:v>
                </c:pt>
                <c:pt idx="24116">
                  <c:v>45771</c:v>
                </c:pt>
                <c:pt idx="24117">
                  <c:v>45237</c:v>
                </c:pt>
                <c:pt idx="24118">
                  <c:v>44703</c:v>
                </c:pt>
                <c:pt idx="24119">
                  <c:v>44169</c:v>
                </c:pt>
                <c:pt idx="24120">
                  <c:v>43636</c:v>
                </c:pt>
                <c:pt idx="24121">
                  <c:v>42568</c:v>
                </c:pt>
                <c:pt idx="24122">
                  <c:v>42034</c:v>
                </c:pt>
                <c:pt idx="24123">
                  <c:v>47739</c:v>
                </c:pt>
                <c:pt idx="24124">
                  <c:v>47206</c:v>
                </c:pt>
                <c:pt idx="24125">
                  <c:v>46672</c:v>
                </c:pt>
                <c:pt idx="24126">
                  <c:v>46138</c:v>
                </c:pt>
                <c:pt idx="24127">
                  <c:v>45604</c:v>
                </c:pt>
                <c:pt idx="24128">
                  <c:v>45070</c:v>
                </c:pt>
                <c:pt idx="24129">
                  <c:v>44536</c:v>
                </c:pt>
                <c:pt idx="24130">
                  <c:v>41866</c:v>
                </c:pt>
                <c:pt idx="24131">
                  <c:v>41332</c:v>
                </c:pt>
                <c:pt idx="24132">
                  <c:v>40798</c:v>
                </c:pt>
                <c:pt idx="24133">
                  <c:v>45970</c:v>
                </c:pt>
                <c:pt idx="24134">
                  <c:v>45436</c:v>
                </c:pt>
                <c:pt idx="24135">
                  <c:v>55130</c:v>
                </c:pt>
                <c:pt idx="24136">
                  <c:v>54619</c:v>
                </c:pt>
                <c:pt idx="24137">
                  <c:v>53846</c:v>
                </c:pt>
                <c:pt idx="24138">
                  <c:v>53336</c:v>
                </c:pt>
                <c:pt idx="24139">
                  <c:v>52052</c:v>
                </c:pt>
                <c:pt idx="24140">
                  <c:v>57621</c:v>
                </c:pt>
                <c:pt idx="24141">
                  <c:v>57056</c:v>
                </c:pt>
                <c:pt idx="24142">
                  <c:v>56303</c:v>
                </c:pt>
                <c:pt idx="24143">
                  <c:v>55738</c:v>
                </c:pt>
                <c:pt idx="24144">
                  <c:v>54420</c:v>
                </c:pt>
                <c:pt idx="24145">
                  <c:v>57844</c:v>
                </c:pt>
                <c:pt idx="24146">
                  <c:v>57254</c:v>
                </c:pt>
                <c:pt idx="24147">
                  <c:v>56537</c:v>
                </c:pt>
                <c:pt idx="24148">
                  <c:v>55948</c:v>
                </c:pt>
                <c:pt idx="24149">
                  <c:v>54642</c:v>
                </c:pt>
                <c:pt idx="24150">
                  <c:v>57500</c:v>
                </c:pt>
                <c:pt idx="24151">
                  <c:v>56909</c:v>
                </c:pt>
                <c:pt idx="24152">
                  <c:v>56206</c:v>
                </c:pt>
                <c:pt idx="24153">
                  <c:v>55614</c:v>
                </c:pt>
                <c:pt idx="24154">
                  <c:v>54320</c:v>
                </c:pt>
                <c:pt idx="24155">
                  <c:v>54778</c:v>
                </c:pt>
                <c:pt idx="24156">
                  <c:v>54214</c:v>
                </c:pt>
                <c:pt idx="24157">
                  <c:v>53545</c:v>
                </c:pt>
                <c:pt idx="24158">
                  <c:v>52981</c:v>
                </c:pt>
                <c:pt idx="24159">
                  <c:v>51748</c:v>
                </c:pt>
                <c:pt idx="24160">
                  <c:v>56470</c:v>
                </c:pt>
                <c:pt idx="24161">
                  <c:v>55952</c:v>
                </c:pt>
                <c:pt idx="24162">
                  <c:v>55182</c:v>
                </c:pt>
                <c:pt idx="24163">
                  <c:v>54665</c:v>
                </c:pt>
                <c:pt idx="24164">
                  <c:v>53377</c:v>
                </c:pt>
                <c:pt idx="24165">
                  <c:v>52090</c:v>
                </c:pt>
                <c:pt idx="24166">
                  <c:v>59146</c:v>
                </c:pt>
                <c:pt idx="24167">
                  <c:v>58569</c:v>
                </c:pt>
                <c:pt idx="24168">
                  <c:v>57827</c:v>
                </c:pt>
                <c:pt idx="24169">
                  <c:v>57249</c:v>
                </c:pt>
                <c:pt idx="24170">
                  <c:v>55929</c:v>
                </c:pt>
                <c:pt idx="24171">
                  <c:v>54609</c:v>
                </c:pt>
                <c:pt idx="24172">
                  <c:v>59122</c:v>
                </c:pt>
                <c:pt idx="24173">
                  <c:v>58527</c:v>
                </c:pt>
                <c:pt idx="24174">
                  <c:v>57817</c:v>
                </c:pt>
                <c:pt idx="24175">
                  <c:v>57222</c:v>
                </c:pt>
                <c:pt idx="24176">
                  <c:v>55917</c:v>
                </c:pt>
                <c:pt idx="24177">
                  <c:v>54613</c:v>
                </c:pt>
                <c:pt idx="24178">
                  <c:v>58354</c:v>
                </c:pt>
                <c:pt idx="24179">
                  <c:v>57768</c:v>
                </c:pt>
                <c:pt idx="24180">
                  <c:v>57066</c:v>
                </c:pt>
                <c:pt idx="24181">
                  <c:v>56479</c:v>
                </c:pt>
                <c:pt idx="24182">
                  <c:v>55191</c:v>
                </c:pt>
                <c:pt idx="24183">
                  <c:v>53903</c:v>
                </c:pt>
                <c:pt idx="24184">
                  <c:v>55017</c:v>
                </c:pt>
                <c:pt idx="24185">
                  <c:v>54473</c:v>
                </c:pt>
                <c:pt idx="24186">
                  <c:v>53795</c:v>
                </c:pt>
                <c:pt idx="24187">
                  <c:v>53251</c:v>
                </c:pt>
                <c:pt idx="24188">
                  <c:v>52029</c:v>
                </c:pt>
                <c:pt idx="24189">
                  <c:v>50807</c:v>
                </c:pt>
                <c:pt idx="24190">
                  <c:v>56821</c:v>
                </c:pt>
                <c:pt idx="24191">
                  <c:v>56294</c:v>
                </c:pt>
                <c:pt idx="24192">
                  <c:v>55530</c:v>
                </c:pt>
                <c:pt idx="24193">
                  <c:v>55003</c:v>
                </c:pt>
                <c:pt idx="24194">
                  <c:v>53712</c:v>
                </c:pt>
                <c:pt idx="24195">
                  <c:v>52421</c:v>
                </c:pt>
                <c:pt idx="24196">
                  <c:v>59427</c:v>
                </c:pt>
                <c:pt idx="24197">
                  <c:v>58843</c:v>
                </c:pt>
                <c:pt idx="24198">
                  <c:v>58105</c:v>
                </c:pt>
                <c:pt idx="24199">
                  <c:v>57520</c:v>
                </c:pt>
                <c:pt idx="24200">
                  <c:v>56198</c:v>
                </c:pt>
                <c:pt idx="24201">
                  <c:v>54875</c:v>
                </c:pt>
                <c:pt idx="24202">
                  <c:v>59245</c:v>
                </c:pt>
                <c:pt idx="24203">
                  <c:v>58648</c:v>
                </c:pt>
                <c:pt idx="24204">
                  <c:v>57938</c:v>
                </c:pt>
                <c:pt idx="24205">
                  <c:v>57341</c:v>
                </c:pt>
                <c:pt idx="24206">
                  <c:v>56034</c:v>
                </c:pt>
                <c:pt idx="24207">
                  <c:v>54728</c:v>
                </c:pt>
                <c:pt idx="24208">
                  <c:v>58296</c:v>
                </c:pt>
                <c:pt idx="24209">
                  <c:v>57713</c:v>
                </c:pt>
                <c:pt idx="24210">
                  <c:v>57006</c:v>
                </c:pt>
                <c:pt idx="24211">
                  <c:v>56423</c:v>
                </c:pt>
                <c:pt idx="24212">
                  <c:v>55133</c:v>
                </c:pt>
                <c:pt idx="24213">
                  <c:v>53844</c:v>
                </c:pt>
                <c:pt idx="24214">
                  <c:v>54762</c:v>
                </c:pt>
                <c:pt idx="24215">
                  <c:v>54228</c:v>
                </c:pt>
                <c:pt idx="24216">
                  <c:v>53540</c:v>
                </c:pt>
                <c:pt idx="24217">
                  <c:v>53006</c:v>
                </c:pt>
                <c:pt idx="24218">
                  <c:v>51784</c:v>
                </c:pt>
                <c:pt idx="24219">
                  <c:v>50561</c:v>
                </c:pt>
                <c:pt idx="24220">
                  <c:v>57073</c:v>
                </c:pt>
                <c:pt idx="24221">
                  <c:v>56534</c:v>
                </c:pt>
                <c:pt idx="24222">
                  <c:v>55784</c:v>
                </c:pt>
                <c:pt idx="24223">
                  <c:v>55245</c:v>
                </c:pt>
                <c:pt idx="24224">
                  <c:v>54496</c:v>
                </c:pt>
                <c:pt idx="24225">
                  <c:v>53957</c:v>
                </c:pt>
                <c:pt idx="24226">
                  <c:v>59729</c:v>
                </c:pt>
                <c:pt idx="24227">
                  <c:v>59133</c:v>
                </c:pt>
                <c:pt idx="24228">
                  <c:v>58407</c:v>
                </c:pt>
                <c:pt idx="24229">
                  <c:v>57811</c:v>
                </c:pt>
                <c:pt idx="24230">
                  <c:v>57085</c:v>
                </c:pt>
                <c:pt idx="24231">
                  <c:v>56489</c:v>
                </c:pt>
                <c:pt idx="24232">
                  <c:v>59377</c:v>
                </c:pt>
                <c:pt idx="24233">
                  <c:v>58775</c:v>
                </c:pt>
                <c:pt idx="24234">
                  <c:v>58070</c:v>
                </c:pt>
                <c:pt idx="24235">
                  <c:v>57468</c:v>
                </c:pt>
                <c:pt idx="24236">
                  <c:v>56763</c:v>
                </c:pt>
                <c:pt idx="24237">
                  <c:v>56161</c:v>
                </c:pt>
                <c:pt idx="24238">
                  <c:v>58227</c:v>
                </c:pt>
                <c:pt idx="24239">
                  <c:v>57647</c:v>
                </c:pt>
                <c:pt idx="24240">
                  <c:v>56937</c:v>
                </c:pt>
                <c:pt idx="24241">
                  <c:v>56357</c:v>
                </c:pt>
                <c:pt idx="24242">
                  <c:v>55647</c:v>
                </c:pt>
                <c:pt idx="24243">
                  <c:v>55067</c:v>
                </c:pt>
                <c:pt idx="24244">
                  <c:v>54439</c:v>
                </c:pt>
                <c:pt idx="24245">
                  <c:v>53916</c:v>
                </c:pt>
                <c:pt idx="24246">
                  <c:v>53217</c:v>
                </c:pt>
                <c:pt idx="24247">
                  <c:v>52694</c:v>
                </c:pt>
                <c:pt idx="24248">
                  <c:v>51996</c:v>
                </c:pt>
                <c:pt idx="24249">
                  <c:v>51473</c:v>
                </c:pt>
                <c:pt idx="24250">
                  <c:v>53909</c:v>
                </c:pt>
                <c:pt idx="24251">
                  <c:v>53375</c:v>
                </c:pt>
                <c:pt idx="24252">
                  <c:v>52841</c:v>
                </c:pt>
                <c:pt idx="24253">
                  <c:v>50169</c:v>
                </c:pt>
                <c:pt idx="24254">
                  <c:v>49635</c:v>
                </c:pt>
                <c:pt idx="24255">
                  <c:v>49101</c:v>
                </c:pt>
                <c:pt idx="24256">
                  <c:v>53156</c:v>
                </c:pt>
                <c:pt idx="24257">
                  <c:v>52622</c:v>
                </c:pt>
                <c:pt idx="24258">
                  <c:v>52088</c:v>
                </c:pt>
                <c:pt idx="24259">
                  <c:v>51554</c:v>
                </c:pt>
                <c:pt idx="24260">
                  <c:v>51019</c:v>
                </c:pt>
                <c:pt idx="24261">
                  <c:v>50485</c:v>
                </c:pt>
                <c:pt idx="24262">
                  <c:v>49951</c:v>
                </c:pt>
                <c:pt idx="24263">
                  <c:v>49417</c:v>
                </c:pt>
                <c:pt idx="24264">
                  <c:v>48882</c:v>
                </c:pt>
                <c:pt idx="24265">
                  <c:v>48348</c:v>
                </c:pt>
                <c:pt idx="24266">
                  <c:v>47814</c:v>
                </c:pt>
                <c:pt idx="24267">
                  <c:v>47280</c:v>
                </c:pt>
                <c:pt idx="24268">
                  <c:v>51869</c:v>
                </c:pt>
                <c:pt idx="24269">
                  <c:v>51335</c:v>
                </c:pt>
                <c:pt idx="24270">
                  <c:v>50801</c:v>
                </c:pt>
                <c:pt idx="24271">
                  <c:v>50267</c:v>
                </c:pt>
                <c:pt idx="24272">
                  <c:v>49732</c:v>
                </c:pt>
                <c:pt idx="24273">
                  <c:v>49198</c:v>
                </c:pt>
                <c:pt idx="24274">
                  <c:v>48664</c:v>
                </c:pt>
                <c:pt idx="24275">
                  <c:v>48130</c:v>
                </c:pt>
                <c:pt idx="24276">
                  <c:v>47595</c:v>
                </c:pt>
                <c:pt idx="24277">
                  <c:v>47061</c:v>
                </c:pt>
                <c:pt idx="24278">
                  <c:v>46527</c:v>
                </c:pt>
                <c:pt idx="24279">
                  <c:v>45993</c:v>
                </c:pt>
                <c:pt idx="24280">
                  <c:v>45458</c:v>
                </c:pt>
                <c:pt idx="24281">
                  <c:v>50582</c:v>
                </c:pt>
                <c:pt idx="24282">
                  <c:v>50048</c:v>
                </c:pt>
                <c:pt idx="24283">
                  <c:v>49514</c:v>
                </c:pt>
                <c:pt idx="24284">
                  <c:v>48979</c:v>
                </c:pt>
                <c:pt idx="24285">
                  <c:v>47911</c:v>
                </c:pt>
                <c:pt idx="24286">
                  <c:v>46843</c:v>
                </c:pt>
                <c:pt idx="24287">
                  <c:v>45774</c:v>
                </c:pt>
                <c:pt idx="24288">
                  <c:v>45240</c:v>
                </c:pt>
                <c:pt idx="24289">
                  <c:v>44706</c:v>
                </c:pt>
                <c:pt idx="24290">
                  <c:v>44171</c:v>
                </c:pt>
                <c:pt idx="24291">
                  <c:v>56126</c:v>
                </c:pt>
                <c:pt idx="24292">
                  <c:v>55533</c:v>
                </c:pt>
                <c:pt idx="24293">
                  <c:v>54941</c:v>
                </c:pt>
                <c:pt idx="24294">
                  <c:v>51977</c:v>
                </c:pt>
                <c:pt idx="24295">
                  <c:v>51384</c:v>
                </c:pt>
                <c:pt idx="24296">
                  <c:v>50791</c:v>
                </c:pt>
                <c:pt idx="24297">
                  <c:v>55399</c:v>
                </c:pt>
                <c:pt idx="24298">
                  <c:v>54807</c:v>
                </c:pt>
                <c:pt idx="24299">
                  <c:v>54214</c:v>
                </c:pt>
                <c:pt idx="24300">
                  <c:v>53621</c:v>
                </c:pt>
                <c:pt idx="24301">
                  <c:v>53028</c:v>
                </c:pt>
                <c:pt idx="24302">
                  <c:v>52436</c:v>
                </c:pt>
                <c:pt idx="24303">
                  <c:v>51843</c:v>
                </c:pt>
                <c:pt idx="24304">
                  <c:v>51250</c:v>
                </c:pt>
                <c:pt idx="24305">
                  <c:v>50657</c:v>
                </c:pt>
                <c:pt idx="24306">
                  <c:v>50065</c:v>
                </c:pt>
                <c:pt idx="24307">
                  <c:v>49472</c:v>
                </c:pt>
                <c:pt idx="24308">
                  <c:v>48879</c:v>
                </c:pt>
                <c:pt idx="24309">
                  <c:v>54080</c:v>
                </c:pt>
                <c:pt idx="24310">
                  <c:v>53487</c:v>
                </c:pt>
                <c:pt idx="24311">
                  <c:v>52894</c:v>
                </c:pt>
                <c:pt idx="24312">
                  <c:v>52302</c:v>
                </c:pt>
                <c:pt idx="24313">
                  <c:v>51709</c:v>
                </c:pt>
                <c:pt idx="24314">
                  <c:v>51116</c:v>
                </c:pt>
                <c:pt idx="24315">
                  <c:v>50523</c:v>
                </c:pt>
                <c:pt idx="24316">
                  <c:v>49931</c:v>
                </c:pt>
                <c:pt idx="24317">
                  <c:v>49338</c:v>
                </c:pt>
                <c:pt idx="24318">
                  <c:v>48745</c:v>
                </c:pt>
                <c:pt idx="24319">
                  <c:v>48152</c:v>
                </c:pt>
                <c:pt idx="24320">
                  <c:v>47560</c:v>
                </c:pt>
                <c:pt idx="24321">
                  <c:v>46967</c:v>
                </c:pt>
                <c:pt idx="24322">
                  <c:v>52760</c:v>
                </c:pt>
                <c:pt idx="24323">
                  <c:v>52168</c:v>
                </c:pt>
                <c:pt idx="24324">
                  <c:v>51575</c:v>
                </c:pt>
                <c:pt idx="24325">
                  <c:v>50982</c:v>
                </c:pt>
                <c:pt idx="24326">
                  <c:v>49797</c:v>
                </c:pt>
                <c:pt idx="24327">
                  <c:v>48611</c:v>
                </c:pt>
                <c:pt idx="24328">
                  <c:v>47426</c:v>
                </c:pt>
                <c:pt idx="24329">
                  <c:v>46833</c:v>
                </c:pt>
                <c:pt idx="24330">
                  <c:v>46240</c:v>
                </c:pt>
                <c:pt idx="24331">
                  <c:v>45647</c:v>
                </c:pt>
                <c:pt idx="24332">
                  <c:v>55809</c:v>
                </c:pt>
                <c:pt idx="24333">
                  <c:v>55206</c:v>
                </c:pt>
                <c:pt idx="24334">
                  <c:v>54604</c:v>
                </c:pt>
                <c:pt idx="24335">
                  <c:v>51591</c:v>
                </c:pt>
                <c:pt idx="24336">
                  <c:v>50988</c:v>
                </c:pt>
                <c:pt idx="24337">
                  <c:v>50385</c:v>
                </c:pt>
                <c:pt idx="24338">
                  <c:v>55107</c:v>
                </c:pt>
                <c:pt idx="24339">
                  <c:v>54504</c:v>
                </c:pt>
                <c:pt idx="24340">
                  <c:v>53902</c:v>
                </c:pt>
                <c:pt idx="24341">
                  <c:v>53299</c:v>
                </c:pt>
                <c:pt idx="24342">
                  <c:v>52696</c:v>
                </c:pt>
                <c:pt idx="24343">
                  <c:v>52094</c:v>
                </c:pt>
                <c:pt idx="24344">
                  <c:v>51491</c:v>
                </c:pt>
                <c:pt idx="24345">
                  <c:v>50888</c:v>
                </c:pt>
                <c:pt idx="24346">
                  <c:v>50286</c:v>
                </c:pt>
                <c:pt idx="24347">
                  <c:v>49683</c:v>
                </c:pt>
                <c:pt idx="24348">
                  <c:v>49081</c:v>
                </c:pt>
                <c:pt idx="24349">
                  <c:v>48478</c:v>
                </c:pt>
                <c:pt idx="24350">
                  <c:v>53802</c:v>
                </c:pt>
                <c:pt idx="24351">
                  <c:v>53199</c:v>
                </c:pt>
                <c:pt idx="24352">
                  <c:v>52597</c:v>
                </c:pt>
                <c:pt idx="24353">
                  <c:v>51994</c:v>
                </c:pt>
                <c:pt idx="24354">
                  <c:v>51392</c:v>
                </c:pt>
                <c:pt idx="24355">
                  <c:v>50789</c:v>
                </c:pt>
                <c:pt idx="24356">
                  <c:v>50186</c:v>
                </c:pt>
                <c:pt idx="24357">
                  <c:v>49584</c:v>
                </c:pt>
                <c:pt idx="24358">
                  <c:v>48981</c:v>
                </c:pt>
                <c:pt idx="24359">
                  <c:v>48379</c:v>
                </c:pt>
                <c:pt idx="24360">
                  <c:v>47776</c:v>
                </c:pt>
                <c:pt idx="24361">
                  <c:v>47173</c:v>
                </c:pt>
                <c:pt idx="24362">
                  <c:v>46571</c:v>
                </c:pt>
                <c:pt idx="24363">
                  <c:v>52497</c:v>
                </c:pt>
                <c:pt idx="24364">
                  <c:v>51895</c:v>
                </c:pt>
                <c:pt idx="24365">
                  <c:v>51292</c:v>
                </c:pt>
                <c:pt idx="24366">
                  <c:v>50690</c:v>
                </c:pt>
                <c:pt idx="24367">
                  <c:v>49484</c:v>
                </c:pt>
                <c:pt idx="24368">
                  <c:v>48279</c:v>
                </c:pt>
                <c:pt idx="24369">
                  <c:v>47074</c:v>
                </c:pt>
                <c:pt idx="24370">
                  <c:v>46471</c:v>
                </c:pt>
                <c:pt idx="24371">
                  <c:v>45869</c:v>
                </c:pt>
                <c:pt idx="24372">
                  <c:v>45266</c:v>
                </c:pt>
                <c:pt idx="24373">
                  <c:v>54928</c:v>
                </c:pt>
                <c:pt idx="24374">
                  <c:v>54342</c:v>
                </c:pt>
                <c:pt idx="24375">
                  <c:v>53757</c:v>
                </c:pt>
                <c:pt idx="24376">
                  <c:v>50828</c:v>
                </c:pt>
                <c:pt idx="24377">
                  <c:v>50243</c:v>
                </c:pt>
                <c:pt idx="24378">
                  <c:v>49657</c:v>
                </c:pt>
                <c:pt idx="24379">
                  <c:v>54225</c:v>
                </c:pt>
                <c:pt idx="24380">
                  <c:v>53640</c:v>
                </c:pt>
                <c:pt idx="24381">
                  <c:v>53054</c:v>
                </c:pt>
                <c:pt idx="24382">
                  <c:v>52468</c:v>
                </c:pt>
                <c:pt idx="24383">
                  <c:v>51883</c:v>
                </c:pt>
                <c:pt idx="24384">
                  <c:v>51297</c:v>
                </c:pt>
                <c:pt idx="24385">
                  <c:v>50711</c:v>
                </c:pt>
                <c:pt idx="24386">
                  <c:v>50126</c:v>
                </c:pt>
                <c:pt idx="24387">
                  <c:v>49540</c:v>
                </c:pt>
                <c:pt idx="24388">
                  <c:v>48955</c:v>
                </c:pt>
                <c:pt idx="24389">
                  <c:v>48369</c:v>
                </c:pt>
                <c:pt idx="24390">
                  <c:v>47783</c:v>
                </c:pt>
                <c:pt idx="24391">
                  <c:v>52937</c:v>
                </c:pt>
                <c:pt idx="24392">
                  <c:v>52352</c:v>
                </c:pt>
                <c:pt idx="24393">
                  <c:v>51766</c:v>
                </c:pt>
                <c:pt idx="24394">
                  <c:v>51180</c:v>
                </c:pt>
                <c:pt idx="24395">
                  <c:v>50595</c:v>
                </c:pt>
                <c:pt idx="24396">
                  <c:v>50009</c:v>
                </c:pt>
                <c:pt idx="24397">
                  <c:v>49423</c:v>
                </c:pt>
                <c:pt idx="24398">
                  <c:v>48838</c:v>
                </c:pt>
                <c:pt idx="24399">
                  <c:v>48252</c:v>
                </c:pt>
                <c:pt idx="24400">
                  <c:v>47666</c:v>
                </c:pt>
                <c:pt idx="24401">
                  <c:v>47081</c:v>
                </c:pt>
                <c:pt idx="24402">
                  <c:v>46495</c:v>
                </c:pt>
                <c:pt idx="24403">
                  <c:v>45909</c:v>
                </c:pt>
                <c:pt idx="24404">
                  <c:v>51649</c:v>
                </c:pt>
                <c:pt idx="24405">
                  <c:v>51063</c:v>
                </c:pt>
                <c:pt idx="24406">
                  <c:v>50478</c:v>
                </c:pt>
                <c:pt idx="24407">
                  <c:v>49892</c:v>
                </c:pt>
                <c:pt idx="24408">
                  <c:v>48721</c:v>
                </c:pt>
                <c:pt idx="24409">
                  <c:v>47549</c:v>
                </c:pt>
                <c:pt idx="24410">
                  <c:v>46378</c:v>
                </c:pt>
                <c:pt idx="24411">
                  <c:v>45792</c:v>
                </c:pt>
                <c:pt idx="24412">
                  <c:v>45207</c:v>
                </c:pt>
                <c:pt idx="24413">
                  <c:v>44621</c:v>
                </c:pt>
                <c:pt idx="24414">
                  <c:v>51693</c:v>
                </c:pt>
                <c:pt idx="24415">
                  <c:v>51159</c:v>
                </c:pt>
                <c:pt idx="24416">
                  <c:v>50625</c:v>
                </c:pt>
                <c:pt idx="24417">
                  <c:v>47954</c:v>
                </c:pt>
                <c:pt idx="24418">
                  <c:v>47420</c:v>
                </c:pt>
                <c:pt idx="24419">
                  <c:v>46886</c:v>
                </c:pt>
                <c:pt idx="24420">
                  <c:v>51005</c:v>
                </c:pt>
                <c:pt idx="24421">
                  <c:v>50471</c:v>
                </c:pt>
                <c:pt idx="24422">
                  <c:v>49937</c:v>
                </c:pt>
                <c:pt idx="24423">
                  <c:v>49403</c:v>
                </c:pt>
                <c:pt idx="24424">
                  <c:v>48869</c:v>
                </c:pt>
                <c:pt idx="24425">
                  <c:v>48335</c:v>
                </c:pt>
                <c:pt idx="24426">
                  <c:v>47800</c:v>
                </c:pt>
                <c:pt idx="24427">
                  <c:v>47266</c:v>
                </c:pt>
                <c:pt idx="24428">
                  <c:v>46732</c:v>
                </c:pt>
                <c:pt idx="24429">
                  <c:v>46198</c:v>
                </c:pt>
                <c:pt idx="24430">
                  <c:v>45664</c:v>
                </c:pt>
                <c:pt idx="24431">
                  <c:v>45130</c:v>
                </c:pt>
                <c:pt idx="24432">
                  <c:v>49784</c:v>
                </c:pt>
                <c:pt idx="24433">
                  <c:v>49249</c:v>
                </c:pt>
                <c:pt idx="24434">
                  <c:v>48715</c:v>
                </c:pt>
                <c:pt idx="24435">
                  <c:v>48181</c:v>
                </c:pt>
                <c:pt idx="24436">
                  <c:v>47647</c:v>
                </c:pt>
                <c:pt idx="24437">
                  <c:v>47113</c:v>
                </c:pt>
                <c:pt idx="24438">
                  <c:v>46579</c:v>
                </c:pt>
                <c:pt idx="24439">
                  <c:v>46044</c:v>
                </c:pt>
                <c:pt idx="24440">
                  <c:v>45510</c:v>
                </c:pt>
                <c:pt idx="24441">
                  <c:v>44976</c:v>
                </c:pt>
                <c:pt idx="24442">
                  <c:v>44442</c:v>
                </c:pt>
                <c:pt idx="24443">
                  <c:v>43908</c:v>
                </c:pt>
                <c:pt idx="24444">
                  <c:v>43373</c:v>
                </c:pt>
                <c:pt idx="24445">
                  <c:v>48562</c:v>
                </c:pt>
                <c:pt idx="24446">
                  <c:v>48028</c:v>
                </c:pt>
                <c:pt idx="24447">
                  <c:v>47493</c:v>
                </c:pt>
                <c:pt idx="24448">
                  <c:v>46959</c:v>
                </c:pt>
                <c:pt idx="24449">
                  <c:v>45891</c:v>
                </c:pt>
                <c:pt idx="24450">
                  <c:v>44822</c:v>
                </c:pt>
                <c:pt idx="24451">
                  <c:v>43754</c:v>
                </c:pt>
                <c:pt idx="24452">
                  <c:v>43220</c:v>
                </c:pt>
                <c:pt idx="24453">
                  <c:v>42686</c:v>
                </c:pt>
                <c:pt idx="24454">
                  <c:v>42152</c:v>
                </c:pt>
                <c:pt idx="24455">
                  <c:v>53886</c:v>
                </c:pt>
                <c:pt idx="24456">
                  <c:v>53352</c:v>
                </c:pt>
                <c:pt idx="24457">
                  <c:v>52818</c:v>
                </c:pt>
                <c:pt idx="24458">
                  <c:v>53133</c:v>
                </c:pt>
                <c:pt idx="24459">
                  <c:v>52599</c:v>
                </c:pt>
                <c:pt idx="24460">
                  <c:v>52065</c:v>
                </c:pt>
                <c:pt idx="24461">
                  <c:v>51532</c:v>
                </c:pt>
                <c:pt idx="24462">
                  <c:v>50998</c:v>
                </c:pt>
                <c:pt idx="24463">
                  <c:v>50464</c:v>
                </c:pt>
                <c:pt idx="24464">
                  <c:v>49931</c:v>
                </c:pt>
                <c:pt idx="24465">
                  <c:v>49397</c:v>
                </c:pt>
                <c:pt idx="24466">
                  <c:v>48863</c:v>
                </c:pt>
                <c:pt idx="24467">
                  <c:v>48330</c:v>
                </c:pt>
                <c:pt idx="24468">
                  <c:v>47796</c:v>
                </c:pt>
                <c:pt idx="24469">
                  <c:v>47262</c:v>
                </c:pt>
                <c:pt idx="24470">
                  <c:v>51846</c:v>
                </c:pt>
                <c:pt idx="24471">
                  <c:v>51312</c:v>
                </c:pt>
                <c:pt idx="24472">
                  <c:v>50779</c:v>
                </c:pt>
                <c:pt idx="24473">
                  <c:v>50245</c:v>
                </c:pt>
                <c:pt idx="24474">
                  <c:v>49711</c:v>
                </c:pt>
                <c:pt idx="24475">
                  <c:v>49178</c:v>
                </c:pt>
                <c:pt idx="24476">
                  <c:v>48644</c:v>
                </c:pt>
                <c:pt idx="24477">
                  <c:v>48110</c:v>
                </c:pt>
                <c:pt idx="24478">
                  <c:v>47577</c:v>
                </c:pt>
                <c:pt idx="24479">
                  <c:v>47043</c:v>
                </c:pt>
                <c:pt idx="24480">
                  <c:v>46509</c:v>
                </c:pt>
                <c:pt idx="24481">
                  <c:v>45976</c:v>
                </c:pt>
                <c:pt idx="24482">
                  <c:v>45442</c:v>
                </c:pt>
                <c:pt idx="24483">
                  <c:v>50559</c:v>
                </c:pt>
                <c:pt idx="24484">
                  <c:v>50026</c:v>
                </c:pt>
                <c:pt idx="24485">
                  <c:v>49492</c:v>
                </c:pt>
                <c:pt idx="24486">
                  <c:v>48958</c:v>
                </c:pt>
                <c:pt idx="24487">
                  <c:v>46824</c:v>
                </c:pt>
                <c:pt idx="24488">
                  <c:v>45756</c:v>
                </c:pt>
                <c:pt idx="24489">
                  <c:v>45223</c:v>
                </c:pt>
                <c:pt idx="24490">
                  <c:v>44689</c:v>
                </c:pt>
                <c:pt idx="24491">
                  <c:v>44155</c:v>
                </c:pt>
                <c:pt idx="24492">
                  <c:v>56130</c:v>
                </c:pt>
                <c:pt idx="24493">
                  <c:v>55536</c:v>
                </c:pt>
                <c:pt idx="24494">
                  <c:v>54943</c:v>
                </c:pt>
                <c:pt idx="24495">
                  <c:v>55404</c:v>
                </c:pt>
                <c:pt idx="24496">
                  <c:v>54810</c:v>
                </c:pt>
                <c:pt idx="24497">
                  <c:v>54217</c:v>
                </c:pt>
                <c:pt idx="24498">
                  <c:v>53624</c:v>
                </c:pt>
                <c:pt idx="24499">
                  <c:v>53030</c:v>
                </c:pt>
                <c:pt idx="24500">
                  <c:v>52437</c:v>
                </c:pt>
                <c:pt idx="24501">
                  <c:v>51844</c:v>
                </c:pt>
                <c:pt idx="24502">
                  <c:v>51250</c:v>
                </c:pt>
                <c:pt idx="24503">
                  <c:v>50657</c:v>
                </c:pt>
                <c:pt idx="24504">
                  <c:v>50064</c:v>
                </c:pt>
                <c:pt idx="24505">
                  <c:v>49470</c:v>
                </c:pt>
                <c:pt idx="24506">
                  <c:v>48877</c:v>
                </c:pt>
                <c:pt idx="24507">
                  <c:v>54084</c:v>
                </c:pt>
                <c:pt idx="24508">
                  <c:v>53491</c:v>
                </c:pt>
                <c:pt idx="24509">
                  <c:v>52898</c:v>
                </c:pt>
                <c:pt idx="24510">
                  <c:v>52304</c:v>
                </c:pt>
                <c:pt idx="24511">
                  <c:v>51711</c:v>
                </c:pt>
                <c:pt idx="24512">
                  <c:v>51118</c:v>
                </c:pt>
                <c:pt idx="24513">
                  <c:v>50524</c:v>
                </c:pt>
                <c:pt idx="24514">
                  <c:v>49931</c:v>
                </c:pt>
                <c:pt idx="24515">
                  <c:v>49338</c:v>
                </c:pt>
                <c:pt idx="24516">
                  <c:v>48744</c:v>
                </c:pt>
                <c:pt idx="24517">
                  <c:v>48151</c:v>
                </c:pt>
                <c:pt idx="24518">
                  <c:v>47558</c:v>
                </c:pt>
                <c:pt idx="24519">
                  <c:v>46964</c:v>
                </c:pt>
                <c:pt idx="24520">
                  <c:v>52765</c:v>
                </c:pt>
                <c:pt idx="24521">
                  <c:v>52172</c:v>
                </c:pt>
                <c:pt idx="24522">
                  <c:v>51578</c:v>
                </c:pt>
                <c:pt idx="24523">
                  <c:v>50985</c:v>
                </c:pt>
                <c:pt idx="24524">
                  <c:v>48612</c:v>
                </c:pt>
                <c:pt idx="24525">
                  <c:v>47425</c:v>
                </c:pt>
                <c:pt idx="24526">
                  <c:v>46832</c:v>
                </c:pt>
                <c:pt idx="24527">
                  <c:v>46238</c:v>
                </c:pt>
                <c:pt idx="24528">
                  <c:v>45645</c:v>
                </c:pt>
                <c:pt idx="24529">
                  <c:v>55827</c:v>
                </c:pt>
                <c:pt idx="24530">
                  <c:v>55223</c:v>
                </c:pt>
                <c:pt idx="24531">
                  <c:v>54620</c:v>
                </c:pt>
                <c:pt idx="24532">
                  <c:v>55126</c:v>
                </c:pt>
                <c:pt idx="24533">
                  <c:v>54522</c:v>
                </c:pt>
                <c:pt idx="24534">
                  <c:v>53919</c:v>
                </c:pt>
                <c:pt idx="24535">
                  <c:v>53315</c:v>
                </c:pt>
                <c:pt idx="24536">
                  <c:v>52711</c:v>
                </c:pt>
                <c:pt idx="24537">
                  <c:v>52108</c:v>
                </c:pt>
                <c:pt idx="24538">
                  <c:v>51504</c:v>
                </c:pt>
                <c:pt idx="24539">
                  <c:v>50901</c:v>
                </c:pt>
                <c:pt idx="24540">
                  <c:v>50297</c:v>
                </c:pt>
                <c:pt idx="24541">
                  <c:v>49693</c:v>
                </c:pt>
                <c:pt idx="24542">
                  <c:v>49090</c:v>
                </c:pt>
                <c:pt idx="24543">
                  <c:v>48486</c:v>
                </c:pt>
                <c:pt idx="24544">
                  <c:v>53821</c:v>
                </c:pt>
                <c:pt idx="24545">
                  <c:v>53218</c:v>
                </c:pt>
                <c:pt idx="24546">
                  <c:v>52614</c:v>
                </c:pt>
                <c:pt idx="24547">
                  <c:v>52010</c:v>
                </c:pt>
                <c:pt idx="24548">
                  <c:v>51407</c:v>
                </c:pt>
                <c:pt idx="24549">
                  <c:v>50803</c:v>
                </c:pt>
                <c:pt idx="24550">
                  <c:v>50200</c:v>
                </c:pt>
                <c:pt idx="24551">
                  <c:v>49596</c:v>
                </c:pt>
                <c:pt idx="24552">
                  <c:v>48992</c:v>
                </c:pt>
                <c:pt idx="24553">
                  <c:v>48389</c:v>
                </c:pt>
                <c:pt idx="24554">
                  <c:v>47785</c:v>
                </c:pt>
                <c:pt idx="24555">
                  <c:v>47182</c:v>
                </c:pt>
                <c:pt idx="24556">
                  <c:v>46578</c:v>
                </c:pt>
                <c:pt idx="24557">
                  <c:v>52517</c:v>
                </c:pt>
                <c:pt idx="24558">
                  <c:v>51913</c:v>
                </c:pt>
                <c:pt idx="24559">
                  <c:v>51309</c:v>
                </c:pt>
                <c:pt idx="24560">
                  <c:v>50706</c:v>
                </c:pt>
                <c:pt idx="24561">
                  <c:v>48291</c:v>
                </c:pt>
                <c:pt idx="24562">
                  <c:v>47084</c:v>
                </c:pt>
                <c:pt idx="24563">
                  <c:v>46481</c:v>
                </c:pt>
                <c:pt idx="24564">
                  <c:v>45877</c:v>
                </c:pt>
                <c:pt idx="24565">
                  <c:v>45273</c:v>
                </c:pt>
                <c:pt idx="24566">
                  <c:v>54957</c:v>
                </c:pt>
                <c:pt idx="24567">
                  <c:v>54370</c:v>
                </c:pt>
                <c:pt idx="24568">
                  <c:v>53783</c:v>
                </c:pt>
                <c:pt idx="24569">
                  <c:v>54255</c:v>
                </c:pt>
                <c:pt idx="24570">
                  <c:v>53668</c:v>
                </c:pt>
                <c:pt idx="24571">
                  <c:v>53081</c:v>
                </c:pt>
                <c:pt idx="24572">
                  <c:v>52495</c:v>
                </c:pt>
                <c:pt idx="24573">
                  <c:v>51908</c:v>
                </c:pt>
                <c:pt idx="24574">
                  <c:v>51321</c:v>
                </c:pt>
                <c:pt idx="24575">
                  <c:v>50734</c:v>
                </c:pt>
                <c:pt idx="24576">
                  <c:v>50147</c:v>
                </c:pt>
                <c:pt idx="24577">
                  <c:v>49560</c:v>
                </c:pt>
                <c:pt idx="24578">
                  <c:v>48974</c:v>
                </c:pt>
                <c:pt idx="24579">
                  <c:v>48387</c:v>
                </c:pt>
                <c:pt idx="24580">
                  <c:v>47800</c:v>
                </c:pt>
                <c:pt idx="24581">
                  <c:v>52967</c:v>
                </c:pt>
                <c:pt idx="24582">
                  <c:v>52380</c:v>
                </c:pt>
                <c:pt idx="24583">
                  <c:v>51793</c:v>
                </c:pt>
                <c:pt idx="24584">
                  <c:v>51206</c:v>
                </c:pt>
                <c:pt idx="24585">
                  <c:v>50619</c:v>
                </c:pt>
                <c:pt idx="24586">
                  <c:v>50033</c:v>
                </c:pt>
                <c:pt idx="24587">
                  <c:v>49446</c:v>
                </c:pt>
                <c:pt idx="24588">
                  <c:v>48859</c:v>
                </c:pt>
                <c:pt idx="24589">
                  <c:v>48272</c:v>
                </c:pt>
                <c:pt idx="24590">
                  <c:v>47685</c:v>
                </c:pt>
                <c:pt idx="24591">
                  <c:v>47098</c:v>
                </c:pt>
                <c:pt idx="24592">
                  <c:v>46512</c:v>
                </c:pt>
                <c:pt idx="24593">
                  <c:v>45925</c:v>
                </c:pt>
                <c:pt idx="24594">
                  <c:v>51678</c:v>
                </c:pt>
                <c:pt idx="24595">
                  <c:v>51091</c:v>
                </c:pt>
                <c:pt idx="24596">
                  <c:v>50505</c:v>
                </c:pt>
                <c:pt idx="24597">
                  <c:v>49918</c:v>
                </c:pt>
                <c:pt idx="24598">
                  <c:v>47570</c:v>
                </c:pt>
                <c:pt idx="24599">
                  <c:v>46397</c:v>
                </c:pt>
                <c:pt idx="24600">
                  <c:v>45810</c:v>
                </c:pt>
                <c:pt idx="24601">
                  <c:v>45223</c:v>
                </c:pt>
                <c:pt idx="24602">
                  <c:v>44636</c:v>
                </c:pt>
                <c:pt idx="24603">
                  <c:v>51717</c:v>
                </c:pt>
                <c:pt idx="24604">
                  <c:v>51182</c:v>
                </c:pt>
                <c:pt idx="24605">
                  <c:v>50647</c:v>
                </c:pt>
                <c:pt idx="24606">
                  <c:v>51030</c:v>
                </c:pt>
                <c:pt idx="24607">
                  <c:v>50495</c:v>
                </c:pt>
                <c:pt idx="24608">
                  <c:v>49960</c:v>
                </c:pt>
                <c:pt idx="24609">
                  <c:v>49425</c:v>
                </c:pt>
                <c:pt idx="24610">
                  <c:v>48890</c:v>
                </c:pt>
                <c:pt idx="24611">
                  <c:v>48355</c:v>
                </c:pt>
                <c:pt idx="24612">
                  <c:v>47821</c:v>
                </c:pt>
                <c:pt idx="24613">
                  <c:v>47286</c:v>
                </c:pt>
                <c:pt idx="24614">
                  <c:v>46751</c:v>
                </c:pt>
                <c:pt idx="24615">
                  <c:v>46216</c:v>
                </c:pt>
                <c:pt idx="24616">
                  <c:v>45681</c:v>
                </c:pt>
                <c:pt idx="24617">
                  <c:v>45147</c:v>
                </c:pt>
                <c:pt idx="24618">
                  <c:v>49807</c:v>
                </c:pt>
                <c:pt idx="24619">
                  <c:v>49272</c:v>
                </c:pt>
                <c:pt idx="24620">
                  <c:v>48738</c:v>
                </c:pt>
                <c:pt idx="24621">
                  <c:v>48203</c:v>
                </c:pt>
                <c:pt idx="24622">
                  <c:v>47668</c:v>
                </c:pt>
                <c:pt idx="24623">
                  <c:v>47133</c:v>
                </c:pt>
                <c:pt idx="24624">
                  <c:v>46598</c:v>
                </c:pt>
                <c:pt idx="24625">
                  <c:v>46064</c:v>
                </c:pt>
                <c:pt idx="24626">
                  <c:v>45529</c:v>
                </c:pt>
                <c:pt idx="24627">
                  <c:v>44994</c:v>
                </c:pt>
                <c:pt idx="24628">
                  <c:v>44459</c:v>
                </c:pt>
                <c:pt idx="24629">
                  <c:v>43924</c:v>
                </c:pt>
                <c:pt idx="24630">
                  <c:v>43390</c:v>
                </c:pt>
                <c:pt idx="24631">
                  <c:v>48585</c:v>
                </c:pt>
                <c:pt idx="24632">
                  <c:v>48050</c:v>
                </c:pt>
                <c:pt idx="24633">
                  <c:v>47515</c:v>
                </c:pt>
                <c:pt idx="24634">
                  <c:v>46981</c:v>
                </c:pt>
                <c:pt idx="24635">
                  <c:v>44841</c:v>
                </c:pt>
                <c:pt idx="24636">
                  <c:v>43772</c:v>
                </c:pt>
                <c:pt idx="24637">
                  <c:v>43237</c:v>
                </c:pt>
                <c:pt idx="24638">
                  <c:v>42702</c:v>
                </c:pt>
                <c:pt idx="24639">
                  <c:v>42167</c:v>
                </c:pt>
                <c:pt idx="24640">
                  <c:v>55000</c:v>
                </c:pt>
                <c:pt idx="24641">
                  <c:v>54473</c:v>
                </c:pt>
                <c:pt idx="24642">
                  <c:v>53947</c:v>
                </c:pt>
                <c:pt idx="24643">
                  <c:v>53420</c:v>
                </c:pt>
                <c:pt idx="24644">
                  <c:v>52893</c:v>
                </c:pt>
                <c:pt idx="24645">
                  <c:v>52367</c:v>
                </c:pt>
                <c:pt idx="24646">
                  <c:v>51313</c:v>
                </c:pt>
                <c:pt idx="24647">
                  <c:v>50787</c:v>
                </c:pt>
                <c:pt idx="24648">
                  <c:v>55257</c:v>
                </c:pt>
                <c:pt idx="24649">
                  <c:v>54730</c:v>
                </c:pt>
                <c:pt idx="24650">
                  <c:v>54203</c:v>
                </c:pt>
                <c:pt idx="24651">
                  <c:v>53677</c:v>
                </c:pt>
                <c:pt idx="24652">
                  <c:v>53150</c:v>
                </c:pt>
                <c:pt idx="24653">
                  <c:v>52623</c:v>
                </c:pt>
                <c:pt idx="24654">
                  <c:v>52097</c:v>
                </c:pt>
                <c:pt idx="24655">
                  <c:v>51570</c:v>
                </c:pt>
                <c:pt idx="24656">
                  <c:v>51043</c:v>
                </c:pt>
                <c:pt idx="24657">
                  <c:v>50517</c:v>
                </c:pt>
                <c:pt idx="24658">
                  <c:v>49990</c:v>
                </c:pt>
                <c:pt idx="24659">
                  <c:v>49463</c:v>
                </c:pt>
                <c:pt idx="24660">
                  <c:v>48937</c:v>
                </c:pt>
                <c:pt idx="24661">
                  <c:v>48410</c:v>
                </c:pt>
                <c:pt idx="24662">
                  <c:v>53933</c:v>
                </c:pt>
                <c:pt idx="24663">
                  <c:v>53407</c:v>
                </c:pt>
                <c:pt idx="24664">
                  <c:v>52880</c:v>
                </c:pt>
                <c:pt idx="24665">
                  <c:v>52353</c:v>
                </c:pt>
                <c:pt idx="24666">
                  <c:v>51827</c:v>
                </c:pt>
                <c:pt idx="24667">
                  <c:v>51300</c:v>
                </c:pt>
                <c:pt idx="24668">
                  <c:v>50773</c:v>
                </c:pt>
                <c:pt idx="24669">
                  <c:v>50247</c:v>
                </c:pt>
                <c:pt idx="24670">
                  <c:v>49720</c:v>
                </c:pt>
                <c:pt idx="24671">
                  <c:v>49193</c:v>
                </c:pt>
                <c:pt idx="24672">
                  <c:v>48667</c:v>
                </c:pt>
                <c:pt idx="24673">
                  <c:v>48140</c:v>
                </c:pt>
                <c:pt idx="24674">
                  <c:v>47613</c:v>
                </c:pt>
                <c:pt idx="24675">
                  <c:v>47087</c:v>
                </c:pt>
                <c:pt idx="24676">
                  <c:v>52610</c:v>
                </c:pt>
                <c:pt idx="24677">
                  <c:v>52083</c:v>
                </c:pt>
                <c:pt idx="24678">
                  <c:v>51557</c:v>
                </c:pt>
                <c:pt idx="24679">
                  <c:v>51030</c:v>
                </c:pt>
                <c:pt idx="24680">
                  <c:v>50503</c:v>
                </c:pt>
                <c:pt idx="24681">
                  <c:v>49977</c:v>
                </c:pt>
                <c:pt idx="24682">
                  <c:v>49450</c:v>
                </c:pt>
                <c:pt idx="24683">
                  <c:v>48923</c:v>
                </c:pt>
                <c:pt idx="24684">
                  <c:v>48397</c:v>
                </c:pt>
                <c:pt idx="24685">
                  <c:v>47870</c:v>
                </c:pt>
                <c:pt idx="24686">
                  <c:v>47343</c:v>
                </c:pt>
                <c:pt idx="24687">
                  <c:v>46817</c:v>
                </c:pt>
                <c:pt idx="24688">
                  <c:v>46290</c:v>
                </c:pt>
                <c:pt idx="24689">
                  <c:v>45763</c:v>
                </c:pt>
                <c:pt idx="24690">
                  <c:v>45237</c:v>
                </c:pt>
                <c:pt idx="24691">
                  <c:v>44710</c:v>
                </c:pt>
                <c:pt idx="24692">
                  <c:v>51813</c:v>
                </c:pt>
                <c:pt idx="24693">
                  <c:v>51287</c:v>
                </c:pt>
                <c:pt idx="24694">
                  <c:v>51017</c:v>
                </c:pt>
                <c:pt idx="24695">
                  <c:v>50490</c:v>
                </c:pt>
                <c:pt idx="24696">
                  <c:v>57398</c:v>
                </c:pt>
                <c:pt idx="24697">
                  <c:v>56802</c:v>
                </c:pt>
                <c:pt idx="24698">
                  <c:v>56207</c:v>
                </c:pt>
                <c:pt idx="24699">
                  <c:v>55611</c:v>
                </c:pt>
                <c:pt idx="24700">
                  <c:v>55016</c:v>
                </c:pt>
                <c:pt idx="24701">
                  <c:v>54420</c:v>
                </c:pt>
                <c:pt idx="24702">
                  <c:v>53229</c:v>
                </c:pt>
                <c:pt idx="24703">
                  <c:v>52634</c:v>
                </c:pt>
                <c:pt idx="24704">
                  <c:v>57829</c:v>
                </c:pt>
                <c:pt idx="24705">
                  <c:v>57233</c:v>
                </c:pt>
                <c:pt idx="24706">
                  <c:v>56638</c:v>
                </c:pt>
                <c:pt idx="24707">
                  <c:v>56042</c:v>
                </c:pt>
                <c:pt idx="24708">
                  <c:v>55447</c:v>
                </c:pt>
                <c:pt idx="24709">
                  <c:v>54851</c:v>
                </c:pt>
                <c:pt idx="24710">
                  <c:v>54256</c:v>
                </c:pt>
                <c:pt idx="24711">
                  <c:v>53660</c:v>
                </c:pt>
                <c:pt idx="24712">
                  <c:v>53065</c:v>
                </c:pt>
                <c:pt idx="24713">
                  <c:v>52469</c:v>
                </c:pt>
                <c:pt idx="24714">
                  <c:v>51874</c:v>
                </c:pt>
                <c:pt idx="24715">
                  <c:v>51278</c:v>
                </c:pt>
                <c:pt idx="24716">
                  <c:v>50683</c:v>
                </c:pt>
                <c:pt idx="24717">
                  <c:v>50087</c:v>
                </c:pt>
                <c:pt idx="24718">
                  <c:v>56474</c:v>
                </c:pt>
                <c:pt idx="24719">
                  <c:v>55878</c:v>
                </c:pt>
                <c:pt idx="24720">
                  <c:v>55283</c:v>
                </c:pt>
                <c:pt idx="24721">
                  <c:v>54687</c:v>
                </c:pt>
                <c:pt idx="24722">
                  <c:v>54092</c:v>
                </c:pt>
                <c:pt idx="24723">
                  <c:v>53496</c:v>
                </c:pt>
                <c:pt idx="24724">
                  <c:v>52901</c:v>
                </c:pt>
                <c:pt idx="24725">
                  <c:v>52305</c:v>
                </c:pt>
                <c:pt idx="24726">
                  <c:v>51710</c:v>
                </c:pt>
                <c:pt idx="24727">
                  <c:v>51114</c:v>
                </c:pt>
                <c:pt idx="24728">
                  <c:v>50519</c:v>
                </c:pt>
                <c:pt idx="24729">
                  <c:v>49923</c:v>
                </c:pt>
                <c:pt idx="24730">
                  <c:v>49328</c:v>
                </c:pt>
                <c:pt idx="24731">
                  <c:v>48732</c:v>
                </c:pt>
                <c:pt idx="24732">
                  <c:v>55118</c:v>
                </c:pt>
                <c:pt idx="24733">
                  <c:v>54523</c:v>
                </c:pt>
                <c:pt idx="24734">
                  <c:v>53927</c:v>
                </c:pt>
                <c:pt idx="24735">
                  <c:v>53332</c:v>
                </c:pt>
                <c:pt idx="24736">
                  <c:v>52736</c:v>
                </c:pt>
                <c:pt idx="24737">
                  <c:v>52141</c:v>
                </c:pt>
                <c:pt idx="24738">
                  <c:v>51545</c:v>
                </c:pt>
                <c:pt idx="24739">
                  <c:v>50950</c:v>
                </c:pt>
                <c:pt idx="24740">
                  <c:v>50354</c:v>
                </c:pt>
                <c:pt idx="24741">
                  <c:v>49759</c:v>
                </c:pt>
                <c:pt idx="24742">
                  <c:v>49163</c:v>
                </c:pt>
                <c:pt idx="24743">
                  <c:v>48568</c:v>
                </c:pt>
                <c:pt idx="24744">
                  <c:v>47972</c:v>
                </c:pt>
                <c:pt idx="24745">
                  <c:v>47377</c:v>
                </c:pt>
                <c:pt idx="24746">
                  <c:v>46781</c:v>
                </c:pt>
                <c:pt idx="24747">
                  <c:v>46186</c:v>
                </c:pt>
                <c:pt idx="24748">
                  <c:v>54358</c:v>
                </c:pt>
                <c:pt idx="24749">
                  <c:v>53763</c:v>
                </c:pt>
                <c:pt idx="24750">
                  <c:v>53598</c:v>
                </c:pt>
                <c:pt idx="24751">
                  <c:v>53003</c:v>
                </c:pt>
                <c:pt idx="24752">
                  <c:v>56555</c:v>
                </c:pt>
                <c:pt idx="24753">
                  <c:v>55945</c:v>
                </c:pt>
                <c:pt idx="24754">
                  <c:v>55335</c:v>
                </c:pt>
                <c:pt idx="24755">
                  <c:v>54725</c:v>
                </c:pt>
                <c:pt idx="24756">
                  <c:v>54114</c:v>
                </c:pt>
                <c:pt idx="24757">
                  <c:v>53504</c:v>
                </c:pt>
                <c:pt idx="24758">
                  <c:v>52284</c:v>
                </c:pt>
                <c:pt idx="24759">
                  <c:v>51674</c:v>
                </c:pt>
                <c:pt idx="24760">
                  <c:v>57063</c:v>
                </c:pt>
                <c:pt idx="24761">
                  <c:v>56453</c:v>
                </c:pt>
                <c:pt idx="24762">
                  <c:v>55843</c:v>
                </c:pt>
                <c:pt idx="24763">
                  <c:v>55233</c:v>
                </c:pt>
                <c:pt idx="24764">
                  <c:v>54622</c:v>
                </c:pt>
                <c:pt idx="24765">
                  <c:v>54012</c:v>
                </c:pt>
                <c:pt idx="24766">
                  <c:v>53402</c:v>
                </c:pt>
                <c:pt idx="24767">
                  <c:v>52792</c:v>
                </c:pt>
                <c:pt idx="24768">
                  <c:v>52182</c:v>
                </c:pt>
                <c:pt idx="24769">
                  <c:v>51572</c:v>
                </c:pt>
                <c:pt idx="24770">
                  <c:v>50962</c:v>
                </c:pt>
                <c:pt idx="24771">
                  <c:v>50352</c:v>
                </c:pt>
                <c:pt idx="24772">
                  <c:v>49741</c:v>
                </c:pt>
                <c:pt idx="24773">
                  <c:v>49131</c:v>
                </c:pt>
                <c:pt idx="24774">
                  <c:v>55741</c:v>
                </c:pt>
                <c:pt idx="24775">
                  <c:v>55130</c:v>
                </c:pt>
                <c:pt idx="24776">
                  <c:v>54520</c:v>
                </c:pt>
                <c:pt idx="24777">
                  <c:v>53910</c:v>
                </c:pt>
                <c:pt idx="24778">
                  <c:v>53300</c:v>
                </c:pt>
                <c:pt idx="24779">
                  <c:v>52690</c:v>
                </c:pt>
                <c:pt idx="24780">
                  <c:v>52080</c:v>
                </c:pt>
                <c:pt idx="24781">
                  <c:v>51470</c:v>
                </c:pt>
                <c:pt idx="24782">
                  <c:v>50859</c:v>
                </c:pt>
                <c:pt idx="24783">
                  <c:v>50249</c:v>
                </c:pt>
                <c:pt idx="24784">
                  <c:v>49639</c:v>
                </c:pt>
                <c:pt idx="24785">
                  <c:v>49029</c:v>
                </c:pt>
                <c:pt idx="24786">
                  <c:v>48419</c:v>
                </c:pt>
                <c:pt idx="24787">
                  <c:v>47809</c:v>
                </c:pt>
                <c:pt idx="24788">
                  <c:v>54418</c:v>
                </c:pt>
                <c:pt idx="24789">
                  <c:v>53808</c:v>
                </c:pt>
                <c:pt idx="24790">
                  <c:v>53198</c:v>
                </c:pt>
                <c:pt idx="24791">
                  <c:v>52588</c:v>
                </c:pt>
                <c:pt idx="24792">
                  <c:v>51978</c:v>
                </c:pt>
                <c:pt idx="24793">
                  <c:v>51367</c:v>
                </c:pt>
                <c:pt idx="24794">
                  <c:v>50757</c:v>
                </c:pt>
                <c:pt idx="24795">
                  <c:v>50147</c:v>
                </c:pt>
                <c:pt idx="24796">
                  <c:v>49537</c:v>
                </c:pt>
                <c:pt idx="24797">
                  <c:v>48927</c:v>
                </c:pt>
                <c:pt idx="24798">
                  <c:v>48317</c:v>
                </c:pt>
                <c:pt idx="24799">
                  <c:v>47707</c:v>
                </c:pt>
                <c:pt idx="24800">
                  <c:v>47097</c:v>
                </c:pt>
                <c:pt idx="24801">
                  <c:v>46486</c:v>
                </c:pt>
                <c:pt idx="24802">
                  <c:v>45876</c:v>
                </c:pt>
                <c:pt idx="24803">
                  <c:v>45266</c:v>
                </c:pt>
                <c:pt idx="24804">
                  <c:v>53706</c:v>
                </c:pt>
                <c:pt idx="24805">
                  <c:v>53096</c:v>
                </c:pt>
                <c:pt idx="24806">
                  <c:v>52994</c:v>
                </c:pt>
                <c:pt idx="24807">
                  <c:v>52383</c:v>
                </c:pt>
                <c:pt idx="24808">
                  <c:v>54968</c:v>
                </c:pt>
                <c:pt idx="24809">
                  <c:v>54373</c:v>
                </c:pt>
                <c:pt idx="24810">
                  <c:v>53778</c:v>
                </c:pt>
                <c:pt idx="24811">
                  <c:v>53182</c:v>
                </c:pt>
                <c:pt idx="24812">
                  <c:v>52587</c:v>
                </c:pt>
                <c:pt idx="24813">
                  <c:v>51991</c:v>
                </c:pt>
                <c:pt idx="24814">
                  <c:v>50800</c:v>
                </c:pt>
                <c:pt idx="24815">
                  <c:v>50205</c:v>
                </c:pt>
                <c:pt idx="24816">
                  <c:v>55471</c:v>
                </c:pt>
                <c:pt idx="24817">
                  <c:v>54875</c:v>
                </c:pt>
                <c:pt idx="24818">
                  <c:v>54280</c:v>
                </c:pt>
                <c:pt idx="24819">
                  <c:v>53685</c:v>
                </c:pt>
                <c:pt idx="24820">
                  <c:v>53089</c:v>
                </c:pt>
                <c:pt idx="24821">
                  <c:v>52494</c:v>
                </c:pt>
                <c:pt idx="24822">
                  <c:v>51898</c:v>
                </c:pt>
                <c:pt idx="24823">
                  <c:v>51303</c:v>
                </c:pt>
                <c:pt idx="24824">
                  <c:v>50707</c:v>
                </c:pt>
                <c:pt idx="24825">
                  <c:v>50112</c:v>
                </c:pt>
                <c:pt idx="24826">
                  <c:v>49516</c:v>
                </c:pt>
                <c:pt idx="24827">
                  <c:v>48921</c:v>
                </c:pt>
                <c:pt idx="24828">
                  <c:v>48325</c:v>
                </c:pt>
                <c:pt idx="24829">
                  <c:v>47730</c:v>
                </c:pt>
                <c:pt idx="24830">
                  <c:v>54187</c:v>
                </c:pt>
                <c:pt idx="24831">
                  <c:v>53591</c:v>
                </c:pt>
                <c:pt idx="24832">
                  <c:v>52996</c:v>
                </c:pt>
                <c:pt idx="24833">
                  <c:v>52401</c:v>
                </c:pt>
                <c:pt idx="24834">
                  <c:v>51805</c:v>
                </c:pt>
                <c:pt idx="24835">
                  <c:v>51210</c:v>
                </c:pt>
                <c:pt idx="24836">
                  <c:v>50614</c:v>
                </c:pt>
                <c:pt idx="24837">
                  <c:v>50019</c:v>
                </c:pt>
                <c:pt idx="24838">
                  <c:v>49423</c:v>
                </c:pt>
                <c:pt idx="24839">
                  <c:v>48828</c:v>
                </c:pt>
                <c:pt idx="24840">
                  <c:v>48232</c:v>
                </c:pt>
                <c:pt idx="24841">
                  <c:v>47637</c:v>
                </c:pt>
                <c:pt idx="24842">
                  <c:v>47041</c:v>
                </c:pt>
                <c:pt idx="24843">
                  <c:v>46446</c:v>
                </c:pt>
                <c:pt idx="24844">
                  <c:v>52903</c:v>
                </c:pt>
                <c:pt idx="24845">
                  <c:v>52308</c:v>
                </c:pt>
                <c:pt idx="24846">
                  <c:v>51712</c:v>
                </c:pt>
                <c:pt idx="24847">
                  <c:v>51117</c:v>
                </c:pt>
                <c:pt idx="24848">
                  <c:v>50521</c:v>
                </c:pt>
                <c:pt idx="24849">
                  <c:v>49926</c:v>
                </c:pt>
                <c:pt idx="24850">
                  <c:v>49330</c:v>
                </c:pt>
                <c:pt idx="24851">
                  <c:v>48735</c:v>
                </c:pt>
                <c:pt idx="24852">
                  <c:v>48139</c:v>
                </c:pt>
                <c:pt idx="24853">
                  <c:v>47544</c:v>
                </c:pt>
                <c:pt idx="24854">
                  <c:v>46948</c:v>
                </c:pt>
                <c:pt idx="24855">
                  <c:v>46353</c:v>
                </c:pt>
                <c:pt idx="24856">
                  <c:v>45757</c:v>
                </c:pt>
                <c:pt idx="24857">
                  <c:v>45162</c:v>
                </c:pt>
                <c:pt idx="24858">
                  <c:v>44567</c:v>
                </c:pt>
                <c:pt idx="24859">
                  <c:v>43971</c:v>
                </c:pt>
                <c:pt idx="24860">
                  <c:v>52214</c:v>
                </c:pt>
                <c:pt idx="24861">
                  <c:v>51619</c:v>
                </c:pt>
                <c:pt idx="24862">
                  <c:v>51526</c:v>
                </c:pt>
                <c:pt idx="24863">
                  <c:v>50931</c:v>
                </c:pt>
                <c:pt idx="24864">
                  <c:v>50612</c:v>
                </c:pt>
                <c:pt idx="24865">
                  <c:v>50073</c:v>
                </c:pt>
                <c:pt idx="24866">
                  <c:v>49533</c:v>
                </c:pt>
                <c:pt idx="24867">
                  <c:v>48993</c:v>
                </c:pt>
                <c:pt idx="24868">
                  <c:v>48454</c:v>
                </c:pt>
                <c:pt idx="24869">
                  <c:v>47914</c:v>
                </c:pt>
                <c:pt idx="24870">
                  <c:v>46835</c:v>
                </c:pt>
                <c:pt idx="24871">
                  <c:v>46296</c:v>
                </c:pt>
                <c:pt idx="24872">
                  <c:v>51044</c:v>
                </c:pt>
                <c:pt idx="24873">
                  <c:v>50504</c:v>
                </c:pt>
                <c:pt idx="24874">
                  <c:v>49965</c:v>
                </c:pt>
                <c:pt idx="24875">
                  <c:v>49425</c:v>
                </c:pt>
                <c:pt idx="24876">
                  <c:v>48886</c:v>
                </c:pt>
                <c:pt idx="24877">
                  <c:v>48346</c:v>
                </c:pt>
                <c:pt idx="24878">
                  <c:v>47806</c:v>
                </c:pt>
                <c:pt idx="24879">
                  <c:v>47267</c:v>
                </c:pt>
                <c:pt idx="24880">
                  <c:v>46727</c:v>
                </c:pt>
                <c:pt idx="24881">
                  <c:v>46188</c:v>
                </c:pt>
                <c:pt idx="24882">
                  <c:v>45648</c:v>
                </c:pt>
                <c:pt idx="24883">
                  <c:v>45109</c:v>
                </c:pt>
                <c:pt idx="24884">
                  <c:v>44569</c:v>
                </c:pt>
                <c:pt idx="24885">
                  <c:v>44030</c:v>
                </c:pt>
                <c:pt idx="24886">
                  <c:v>49857</c:v>
                </c:pt>
                <c:pt idx="24887">
                  <c:v>49317</c:v>
                </c:pt>
                <c:pt idx="24888">
                  <c:v>48778</c:v>
                </c:pt>
                <c:pt idx="24889">
                  <c:v>48238</c:v>
                </c:pt>
                <c:pt idx="24890">
                  <c:v>47698</c:v>
                </c:pt>
                <c:pt idx="24891">
                  <c:v>47159</c:v>
                </c:pt>
                <c:pt idx="24892">
                  <c:v>46619</c:v>
                </c:pt>
                <c:pt idx="24893">
                  <c:v>46080</c:v>
                </c:pt>
                <c:pt idx="24894">
                  <c:v>45540</c:v>
                </c:pt>
                <c:pt idx="24895">
                  <c:v>45001</c:v>
                </c:pt>
                <c:pt idx="24896">
                  <c:v>44461</c:v>
                </c:pt>
                <c:pt idx="24897">
                  <c:v>43922</c:v>
                </c:pt>
                <c:pt idx="24898">
                  <c:v>43382</c:v>
                </c:pt>
                <c:pt idx="24899">
                  <c:v>42843</c:v>
                </c:pt>
                <c:pt idx="24900">
                  <c:v>48670</c:v>
                </c:pt>
                <c:pt idx="24901">
                  <c:v>48130</c:v>
                </c:pt>
                <c:pt idx="24902">
                  <c:v>47590</c:v>
                </c:pt>
                <c:pt idx="24903">
                  <c:v>47051</c:v>
                </c:pt>
                <c:pt idx="24904">
                  <c:v>46511</c:v>
                </c:pt>
                <c:pt idx="24905">
                  <c:v>45972</c:v>
                </c:pt>
                <c:pt idx="24906">
                  <c:v>45432</c:v>
                </c:pt>
                <c:pt idx="24907">
                  <c:v>44893</c:v>
                </c:pt>
                <c:pt idx="24908">
                  <c:v>44353</c:v>
                </c:pt>
                <c:pt idx="24909">
                  <c:v>43814</c:v>
                </c:pt>
                <c:pt idx="24910">
                  <c:v>43274</c:v>
                </c:pt>
                <c:pt idx="24911">
                  <c:v>42735</c:v>
                </c:pt>
                <c:pt idx="24912">
                  <c:v>42195</c:v>
                </c:pt>
                <c:pt idx="24913">
                  <c:v>41655</c:v>
                </c:pt>
                <c:pt idx="24914">
                  <c:v>41116</c:v>
                </c:pt>
                <c:pt idx="24915">
                  <c:v>40576</c:v>
                </c:pt>
                <c:pt idx="24916">
                  <c:v>48022</c:v>
                </c:pt>
                <c:pt idx="24917">
                  <c:v>47482</c:v>
                </c:pt>
                <c:pt idx="24918">
                  <c:v>47374</c:v>
                </c:pt>
                <c:pt idx="24919">
                  <c:v>46835</c:v>
                </c:pt>
                <c:pt idx="24920">
                  <c:v>58897</c:v>
                </c:pt>
                <c:pt idx="24921">
                  <c:v>58083</c:v>
                </c:pt>
                <c:pt idx="24922">
                  <c:v>57563</c:v>
                </c:pt>
                <c:pt idx="24923">
                  <c:v>56748</c:v>
                </c:pt>
                <c:pt idx="24924">
                  <c:v>56228</c:v>
                </c:pt>
                <c:pt idx="24925">
                  <c:v>55708</c:v>
                </c:pt>
                <c:pt idx="24926">
                  <c:v>55413</c:v>
                </c:pt>
                <c:pt idx="24927">
                  <c:v>54893</c:v>
                </c:pt>
                <c:pt idx="24928">
                  <c:v>54373</c:v>
                </c:pt>
                <c:pt idx="24929">
                  <c:v>54599</c:v>
                </c:pt>
                <c:pt idx="24930">
                  <c:v>54079</c:v>
                </c:pt>
                <c:pt idx="24931">
                  <c:v>53559</c:v>
                </c:pt>
                <c:pt idx="24932">
                  <c:v>53264</c:v>
                </c:pt>
                <c:pt idx="24933">
                  <c:v>52449</c:v>
                </c:pt>
                <c:pt idx="24934">
                  <c:v>51929</c:v>
                </c:pt>
                <c:pt idx="24935">
                  <c:v>51409</c:v>
                </c:pt>
                <c:pt idx="24936">
                  <c:v>51115</c:v>
                </c:pt>
                <c:pt idx="24937">
                  <c:v>50595</c:v>
                </c:pt>
                <c:pt idx="24938">
                  <c:v>50075</c:v>
                </c:pt>
                <c:pt idx="24939">
                  <c:v>49780</c:v>
                </c:pt>
                <c:pt idx="24940">
                  <c:v>49260</c:v>
                </c:pt>
                <c:pt idx="24941">
                  <c:v>47631</c:v>
                </c:pt>
                <c:pt idx="24942">
                  <c:v>47111</c:v>
                </c:pt>
                <c:pt idx="24943">
                  <c:v>46591</c:v>
                </c:pt>
                <c:pt idx="24944">
                  <c:v>46296</c:v>
                </c:pt>
                <c:pt idx="24945">
                  <c:v>45776</c:v>
                </c:pt>
                <c:pt idx="24946">
                  <c:v>44961</c:v>
                </c:pt>
                <c:pt idx="24947">
                  <c:v>44441</c:v>
                </c:pt>
                <c:pt idx="24948">
                  <c:v>43627</c:v>
                </c:pt>
                <c:pt idx="24949">
                  <c:v>43107</c:v>
                </c:pt>
                <c:pt idx="24950">
                  <c:v>40437</c:v>
                </c:pt>
                <c:pt idx="24951">
                  <c:v>38288</c:v>
                </c:pt>
                <c:pt idx="24952">
                  <c:v>61475</c:v>
                </c:pt>
                <c:pt idx="24953">
                  <c:v>60683</c:v>
                </c:pt>
                <c:pt idx="24954">
                  <c:v>60107</c:v>
                </c:pt>
                <c:pt idx="24955">
                  <c:v>59316</c:v>
                </c:pt>
                <c:pt idx="24956">
                  <c:v>58740</c:v>
                </c:pt>
                <c:pt idx="24957">
                  <c:v>58164</c:v>
                </c:pt>
                <c:pt idx="24958">
                  <c:v>57948</c:v>
                </c:pt>
                <c:pt idx="24959">
                  <c:v>57372</c:v>
                </c:pt>
                <c:pt idx="24960">
                  <c:v>56796</c:v>
                </c:pt>
                <c:pt idx="24961">
                  <c:v>57157</c:v>
                </c:pt>
                <c:pt idx="24962">
                  <c:v>56581</c:v>
                </c:pt>
                <c:pt idx="24963">
                  <c:v>56005</c:v>
                </c:pt>
                <c:pt idx="24964">
                  <c:v>55789</c:v>
                </c:pt>
                <c:pt idx="24965">
                  <c:v>54997</c:v>
                </c:pt>
                <c:pt idx="24966">
                  <c:v>54421</c:v>
                </c:pt>
                <c:pt idx="24967">
                  <c:v>53845</c:v>
                </c:pt>
                <c:pt idx="24968">
                  <c:v>53630</c:v>
                </c:pt>
                <c:pt idx="24969">
                  <c:v>53054</c:v>
                </c:pt>
                <c:pt idx="24970">
                  <c:v>52478</c:v>
                </c:pt>
                <c:pt idx="24971">
                  <c:v>52262</c:v>
                </c:pt>
                <c:pt idx="24972">
                  <c:v>51686</c:v>
                </c:pt>
                <c:pt idx="24973">
                  <c:v>50103</c:v>
                </c:pt>
                <c:pt idx="24974">
                  <c:v>49527</c:v>
                </c:pt>
                <c:pt idx="24975">
                  <c:v>48951</c:v>
                </c:pt>
                <c:pt idx="24976">
                  <c:v>48735</c:v>
                </c:pt>
                <c:pt idx="24977">
                  <c:v>48159</c:v>
                </c:pt>
                <c:pt idx="24978">
                  <c:v>47368</c:v>
                </c:pt>
                <c:pt idx="24979">
                  <c:v>46792</c:v>
                </c:pt>
                <c:pt idx="24980">
                  <c:v>46000</c:v>
                </c:pt>
                <c:pt idx="24981">
                  <c:v>45424</c:v>
                </c:pt>
                <c:pt idx="24982">
                  <c:v>42689</c:v>
                </c:pt>
                <c:pt idx="24983">
                  <c:v>40530</c:v>
                </c:pt>
                <c:pt idx="24984">
                  <c:v>60706</c:v>
                </c:pt>
                <c:pt idx="24985">
                  <c:v>59968</c:v>
                </c:pt>
                <c:pt idx="24986">
                  <c:v>59375</c:v>
                </c:pt>
                <c:pt idx="24987">
                  <c:v>58637</c:v>
                </c:pt>
                <c:pt idx="24988">
                  <c:v>58043</c:v>
                </c:pt>
                <c:pt idx="24989">
                  <c:v>57450</c:v>
                </c:pt>
                <c:pt idx="24990">
                  <c:v>57305</c:v>
                </c:pt>
                <c:pt idx="24991">
                  <c:v>56712</c:v>
                </c:pt>
                <c:pt idx="24992">
                  <c:v>56118</c:v>
                </c:pt>
                <c:pt idx="24993">
                  <c:v>56567</c:v>
                </c:pt>
                <c:pt idx="24994">
                  <c:v>55974</c:v>
                </c:pt>
                <c:pt idx="24995">
                  <c:v>55380</c:v>
                </c:pt>
                <c:pt idx="24996">
                  <c:v>55236</c:v>
                </c:pt>
                <c:pt idx="24997">
                  <c:v>54498</c:v>
                </c:pt>
                <c:pt idx="24998">
                  <c:v>53904</c:v>
                </c:pt>
                <c:pt idx="24999">
                  <c:v>53311</c:v>
                </c:pt>
                <c:pt idx="25000">
                  <c:v>53166</c:v>
                </c:pt>
                <c:pt idx="25001">
                  <c:v>52573</c:v>
                </c:pt>
                <c:pt idx="25002">
                  <c:v>51979</c:v>
                </c:pt>
                <c:pt idx="25003">
                  <c:v>51835</c:v>
                </c:pt>
                <c:pt idx="25004">
                  <c:v>51241</c:v>
                </c:pt>
                <c:pt idx="25005">
                  <c:v>49765</c:v>
                </c:pt>
                <c:pt idx="25006">
                  <c:v>49172</c:v>
                </c:pt>
                <c:pt idx="25007">
                  <c:v>48578</c:v>
                </c:pt>
                <c:pt idx="25008">
                  <c:v>48434</c:v>
                </c:pt>
                <c:pt idx="25009">
                  <c:v>47840</c:v>
                </c:pt>
                <c:pt idx="25010">
                  <c:v>47102</c:v>
                </c:pt>
                <c:pt idx="25011">
                  <c:v>46509</c:v>
                </c:pt>
                <c:pt idx="25012">
                  <c:v>45771</c:v>
                </c:pt>
                <c:pt idx="25013">
                  <c:v>45177</c:v>
                </c:pt>
                <c:pt idx="25014">
                  <c:v>42514</c:v>
                </c:pt>
                <c:pt idx="25015">
                  <c:v>40444</c:v>
                </c:pt>
                <c:pt idx="25016">
                  <c:v>59146</c:v>
                </c:pt>
                <c:pt idx="25017">
                  <c:v>58441</c:v>
                </c:pt>
                <c:pt idx="25018">
                  <c:v>57855</c:v>
                </c:pt>
                <c:pt idx="25019">
                  <c:v>57149</c:v>
                </c:pt>
                <c:pt idx="25020">
                  <c:v>56563</c:v>
                </c:pt>
                <c:pt idx="25021">
                  <c:v>55977</c:v>
                </c:pt>
                <c:pt idx="25022">
                  <c:v>55858</c:v>
                </c:pt>
                <c:pt idx="25023">
                  <c:v>55272</c:v>
                </c:pt>
                <c:pt idx="25024">
                  <c:v>54686</c:v>
                </c:pt>
                <c:pt idx="25025">
                  <c:v>55152</c:v>
                </c:pt>
                <c:pt idx="25026">
                  <c:v>54566</c:v>
                </c:pt>
                <c:pt idx="25027">
                  <c:v>53980</c:v>
                </c:pt>
                <c:pt idx="25028">
                  <c:v>53861</c:v>
                </c:pt>
                <c:pt idx="25029">
                  <c:v>53156</c:v>
                </c:pt>
                <c:pt idx="25030">
                  <c:v>52570</c:v>
                </c:pt>
                <c:pt idx="25031">
                  <c:v>51984</c:v>
                </c:pt>
                <c:pt idx="25032">
                  <c:v>51864</c:v>
                </c:pt>
                <c:pt idx="25033">
                  <c:v>51278</c:v>
                </c:pt>
                <c:pt idx="25034">
                  <c:v>50692</c:v>
                </c:pt>
                <c:pt idx="25035">
                  <c:v>50573</c:v>
                </c:pt>
                <c:pt idx="25036">
                  <c:v>49987</c:v>
                </c:pt>
                <c:pt idx="25037">
                  <c:v>48576</c:v>
                </c:pt>
                <c:pt idx="25038">
                  <c:v>47990</c:v>
                </c:pt>
                <c:pt idx="25039">
                  <c:v>47404</c:v>
                </c:pt>
                <c:pt idx="25040">
                  <c:v>47284</c:v>
                </c:pt>
                <c:pt idx="25041">
                  <c:v>46698</c:v>
                </c:pt>
                <c:pt idx="25042">
                  <c:v>45993</c:v>
                </c:pt>
                <c:pt idx="25043">
                  <c:v>45407</c:v>
                </c:pt>
                <c:pt idx="25044">
                  <c:v>44702</c:v>
                </c:pt>
                <c:pt idx="25045">
                  <c:v>44116</c:v>
                </c:pt>
                <c:pt idx="25046">
                  <c:v>41533</c:v>
                </c:pt>
                <c:pt idx="25047">
                  <c:v>39536</c:v>
                </c:pt>
                <c:pt idx="25048">
                  <c:v>54724</c:v>
                </c:pt>
                <c:pt idx="25049">
                  <c:v>54078</c:v>
                </c:pt>
                <c:pt idx="25050">
                  <c:v>53532</c:v>
                </c:pt>
                <c:pt idx="25051">
                  <c:v>52886</c:v>
                </c:pt>
                <c:pt idx="25052">
                  <c:v>52340</c:v>
                </c:pt>
                <c:pt idx="25053">
                  <c:v>51794</c:v>
                </c:pt>
                <c:pt idx="25054">
                  <c:v>51694</c:v>
                </c:pt>
                <c:pt idx="25055">
                  <c:v>51148</c:v>
                </c:pt>
                <c:pt idx="25056">
                  <c:v>50602</c:v>
                </c:pt>
                <c:pt idx="25057">
                  <c:v>51048</c:v>
                </c:pt>
                <c:pt idx="25058">
                  <c:v>50502</c:v>
                </c:pt>
                <c:pt idx="25059">
                  <c:v>49956</c:v>
                </c:pt>
                <c:pt idx="25060">
                  <c:v>49856</c:v>
                </c:pt>
                <c:pt idx="25061">
                  <c:v>49210</c:v>
                </c:pt>
                <c:pt idx="25062">
                  <c:v>48664</c:v>
                </c:pt>
                <c:pt idx="25063">
                  <c:v>48118</c:v>
                </c:pt>
                <c:pt idx="25064">
                  <c:v>48018</c:v>
                </c:pt>
                <c:pt idx="25065">
                  <c:v>47472</c:v>
                </c:pt>
                <c:pt idx="25066">
                  <c:v>46926</c:v>
                </c:pt>
                <c:pt idx="25067">
                  <c:v>46826</c:v>
                </c:pt>
                <c:pt idx="25068">
                  <c:v>46280</c:v>
                </c:pt>
                <c:pt idx="25069">
                  <c:v>44988</c:v>
                </c:pt>
                <c:pt idx="25070">
                  <c:v>44442</c:v>
                </c:pt>
                <c:pt idx="25071">
                  <c:v>43896</c:v>
                </c:pt>
                <c:pt idx="25072">
                  <c:v>43796</c:v>
                </c:pt>
                <c:pt idx="25073">
                  <c:v>43250</c:v>
                </c:pt>
                <c:pt idx="25074">
                  <c:v>42604</c:v>
                </c:pt>
                <c:pt idx="25075">
                  <c:v>42058</c:v>
                </c:pt>
                <c:pt idx="25076">
                  <c:v>41412</c:v>
                </c:pt>
                <c:pt idx="25077">
                  <c:v>40866</c:v>
                </c:pt>
                <c:pt idx="25078">
                  <c:v>38482</c:v>
                </c:pt>
                <c:pt idx="25079">
                  <c:v>36644</c:v>
                </c:pt>
                <c:pt idx="25080">
                  <c:v>58854</c:v>
                </c:pt>
                <c:pt idx="25081">
                  <c:v>57519</c:v>
                </c:pt>
                <c:pt idx="25082">
                  <c:v>57001</c:v>
                </c:pt>
                <c:pt idx="25083">
                  <c:v>56185</c:v>
                </c:pt>
                <c:pt idx="25084">
                  <c:v>55667</c:v>
                </c:pt>
                <c:pt idx="25085">
                  <c:v>54850</c:v>
                </c:pt>
                <c:pt idx="25086">
                  <c:v>54332</c:v>
                </c:pt>
                <c:pt idx="25087">
                  <c:v>53515</c:v>
                </c:pt>
                <c:pt idx="25088">
                  <c:v>52997</c:v>
                </c:pt>
                <c:pt idx="25089">
                  <c:v>52180</c:v>
                </c:pt>
                <c:pt idx="25090">
                  <c:v>51662</c:v>
                </c:pt>
                <c:pt idx="25091">
                  <c:v>50846</c:v>
                </c:pt>
                <c:pt idx="25092">
                  <c:v>50328</c:v>
                </c:pt>
                <c:pt idx="25093">
                  <c:v>49511</c:v>
                </c:pt>
                <c:pt idx="25094">
                  <c:v>48993</c:v>
                </c:pt>
                <c:pt idx="25095">
                  <c:v>48176</c:v>
                </c:pt>
                <c:pt idx="25096">
                  <c:v>47658</c:v>
                </c:pt>
                <c:pt idx="25097">
                  <c:v>46841</c:v>
                </c:pt>
                <c:pt idx="25098">
                  <c:v>46323</c:v>
                </c:pt>
                <c:pt idx="25099">
                  <c:v>45507</c:v>
                </c:pt>
                <c:pt idx="25100">
                  <c:v>61435</c:v>
                </c:pt>
                <c:pt idx="25101">
                  <c:v>60066</c:v>
                </c:pt>
                <c:pt idx="25102">
                  <c:v>59494</c:v>
                </c:pt>
                <c:pt idx="25103">
                  <c:v>58697</c:v>
                </c:pt>
                <c:pt idx="25104">
                  <c:v>58125</c:v>
                </c:pt>
                <c:pt idx="25105">
                  <c:v>57328</c:v>
                </c:pt>
                <c:pt idx="25106">
                  <c:v>56755</c:v>
                </c:pt>
                <c:pt idx="25107">
                  <c:v>55959</c:v>
                </c:pt>
                <c:pt idx="25108">
                  <c:v>55386</c:v>
                </c:pt>
                <c:pt idx="25109">
                  <c:v>54589</c:v>
                </c:pt>
                <c:pt idx="25110">
                  <c:v>54017</c:v>
                </c:pt>
                <c:pt idx="25111">
                  <c:v>53220</c:v>
                </c:pt>
                <c:pt idx="25112">
                  <c:v>52648</c:v>
                </c:pt>
                <c:pt idx="25113">
                  <c:v>51851</c:v>
                </c:pt>
                <c:pt idx="25114">
                  <c:v>51279</c:v>
                </c:pt>
                <c:pt idx="25115">
                  <c:v>50482</c:v>
                </c:pt>
                <c:pt idx="25116">
                  <c:v>49909</c:v>
                </c:pt>
                <c:pt idx="25117">
                  <c:v>49113</c:v>
                </c:pt>
                <c:pt idx="25118">
                  <c:v>48540</c:v>
                </c:pt>
                <c:pt idx="25119">
                  <c:v>47744</c:v>
                </c:pt>
                <c:pt idx="25120">
                  <c:v>60687</c:v>
                </c:pt>
                <c:pt idx="25121">
                  <c:v>59356</c:v>
                </c:pt>
                <c:pt idx="25122">
                  <c:v>58763</c:v>
                </c:pt>
                <c:pt idx="25123">
                  <c:v>58024</c:v>
                </c:pt>
                <c:pt idx="25124">
                  <c:v>57431</c:v>
                </c:pt>
                <c:pt idx="25125">
                  <c:v>56692</c:v>
                </c:pt>
                <c:pt idx="25126">
                  <c:v>56100</c:v>
                </c:pt>
                <c:pt idx="25127">
                  <c:v>55361</c:v>
                </c:pt>
                <c:pt idx="25128">
                  <c:v>54768</c:v>
                </c:pt>
                <c:pt idx="25129">
                  <c:v>54029</c:v>
                </c:pt>
                <c:pt idx="25130">
                  <c:v>53436</c:v>
                </c:pt>
                <c:pt idx="25131">
                  <c:v>52698</c:v>
                </c:pt>
                <c:pt idx="25132">
                  <c:v>52105</c:v>
                </c:pt>
                <c:pt idx="25133">
                  <c:v>51366</c:v>
                </c:pt>
                <c:pt idx="25134">
                  <c:v>50773</c:v>
                </c:pt>
                <c:pt idx="25135">
                  <c:v>50034</c:v>
                </c:pt>
                <c:pt idx="25136">
                  <c:v>49442</c:v>
                </c:pt>
                <c:pt idx="25137">
                  <c:v>48703</c:v>
                </c:pt>
                <c:pt idx="25138">
                  <c:v>48110</c:v>
                </c:pt>
                <c:pt idx="25139">
                  <c:v>47371</c:v>
                </c:pt>
                <c:pt idx="25140">
                  <c:v>59093</c:v>
                </c:pt>
                <c:pt idx="25141">
                  <c:v>57805</c:v>
                </c:pt>
                <c:pt idx="25142">
                  <c:v>57216</c:v>
                </c:pt>
                <c:pt idx="25143">
                  <c:v>56518</c:v>
                </c:pt>
                <c:pt idx="25144">
                  <c:v>55929</c:v>
                </c:pt>
                <c:pt idx="25145">
                  <c:v>55230</c:v>
                </c:pt>
                <c:pt idx="25146">
                  <c:v>54641</c:v>
                </c:pt>
                <c:pt idx="25147">
                  <c:v>53942</c:v>
                </c:pt>
                <c:pt idx="25148">
                  <c:v>53353</c:v>
                </c:pt>
                <c:pt idx="25149">
                  <c:v>52654</c:v>
                </c:pt>
                <c:pt idx="25150">
                  <c:v>52066</c:v>
                </c:pt>
                <c:pt idx="25151">
                  <c:v>51367</c:v>
                </c:pt>
                <c:pt idx="25152">
                  <c:v>50778</c:v>
                </c:pt>
                <c:pt idx="25153">
                  <c:v>50079</c:v>
                </c:pt>
                <c:pt idx="25154">
                  <c:v>49490</c:v>
                </c:pt>
                <c:pt idx="25155">
                  <c:v>48791</c:v>
                </c:pt>
                <c:pt idx="25156">
                  <c:v>48202</c:v>
                </c:pt>
                <c:pt idx="25157">
                  <c:v>47504</c:v>
                </c:pt>
                <c:pt idx="25158">
                  <c:v>46915</c:v>
                </c:pt>
                <c:pt idx="25159">
                  <c:v>46216</c:v>
                </c:pt>
                <c:pt idx="25160">
                  <c:v>54615</c:v>
                </c:pt>
                <c:pt idx="25161">
                  <c:v>53433</c:v>
                </c:pt>
                <c:pt idx="25162">
                  <c:v>52878</c:v>
                </c:pt>
                <c:pt idx="25163">
                  <c:v>52251</c:v>
                </c:pt>
                <c:pt idx="25164">
                  <c:v>51696</c:v>
                </c:pt>
                <c:pt idx="25165">
                  <c:v>51069</c:v>
                </c:pt>
                <c:pt idx="25166">
                  <c:v>50514</c:v>
                </c:pt>
                <c:pt idx="25167">
                  <c:v>49887</c:v>
                </c:pt>
                <c:pt idx="25168">
                  <c:v>49332</c:v>
                </c:pt>
                <c:pt idx="25169">
                  <c:v>48705</c:v>
                </c:pt>
                <c:pt idx="25170">
                  <c:v>48150</c:v>
                </c:pt>
                <c:pt idx="25171">
                  <c:v>47523</c:v>
                </c:pt>
                <c:pt idx="25172">
                  <c:v>46968</c:v>
                </c:pt>
                <c:pt idx="25173">
                  <c:v>46341</c:v>
                </c:pt>
                <c:pt idx="25174">
                  <c:v>45786</c:v>
                </c:pt>
                <c:pt idx="25175">
                  <c:v>45158</c:v>
                </c:pt>
                <c:pt idx="25176">
                  <c:v>44604</c:v>
                </c:pt>
                <c:pt idx="25177">
                  <c:v>43976</c:v>
                </c:pt>
                <c:pt idx="25178">
                  <c:v>43422</c:v>
                </c:pt>
                <c:pt idx="25179">
                  <c:v>42794</c:v>
                </c:pt>
                <c:pt idx="25180">
                  <c:v>58871</c:v>
                </c:pt>
                <c:pt idx="25181">
                  <c:v>58343</c:v>
                </c:pt>
                <c:pt idx="25182">
                  <c:v>58071</c:v>
                </c:pt>
                <c:pt idx="25183">
                  <c:v>57543</c:v>
                </c:pt>
                <c:pt idx="25184">
                  <c:v>57015</c:v>
                </c:pt>
                <c:pt idx="25185">
                  <c:v>56487</c:v>
                </c:pt>
                <c:pt idx="25186">
                  <c:v>56743</c:v>
                </c:pt>
                <c:pt idx="25187">
                  <c:v>56215</c:v>
                </c:pt>
                <c:pt idx="25188">
                  <c:v>55687</c:v>
                </c:pt>
                <c:pt idx="25189">
                  <c:v>55159</c:v>
                </c:pt>
                <c:pt idx="25190">
                  <c:v>55416</c:v>
                </c:pt>
                <c:pt idx="25191">
                  <c:v>54888</c:v>
                </c:pt>
                <c:pt idx="25192">
                  <c:v>54359</c:v>
                </c:pt>
                <c:pt idx="25193">
                  <c:v>54616</c:v>
                </c:pt>
                <c:pt idx="25194">
                  <c:v>54088</c:v>
                </c:pt>
                <c:pt idx="25195">
                  <c:v>53560</c:v>
                </c:pt>
                <c:pt idx="25196">
                  <c:v>53288</c:v>
                </c:pt>
                <c:pt idx="25197">
                  <c:v>52760</c:v>
                </c:pt>
                <c:pt idx="25198">
                  <c:v>52232</c:v>
                </c:pt>
                <c:pt idx="25199">
                  <c:v>51961</c:v>
                </c:pt>
                <c:pt idx="25200">
                  <c:v>51433</c:v>
                </c:pt>
                <c:pt idx="25201">
                  <c:v>50633</c:v>
                </c:pt>
                <c:pt idx="25202">
                  <c:v>50105</c:v>
                </c:pt>
                <c:pt idx="25203">
                  <c:v>49305</c:v>
                </c:pt>
                <c:pt idx="25204">
                  <c:v>48777</c:v>
                </c:pt>
                <c:pt idx="25205">
                  <c:v>47978</c:v>
                </c:pt>
                <c:pt idx="25206">
                  <c:v>47450</c:v>
                </c:pt>
                <c:pt idx="25207">
                  <c:v>46650</c:v>
                </c:pt>
                <c:pt idx="25208">
                  <c:v>46122</c:v>
                </c:pt>
                <c:pt idx="25209">
                  <c:v>61438</c:v>
                </c:pt>
                <c:pt idx="25210">
                  <c:v>60854</c:v>
                </c:pt>
                <c:pt idx="25211">
                  <c:v>60662</c:v>
                </c:pt>
                <c:pt idx="25212">
                  <c:v>60078</c:v>
                </c:pt>
                <c:pt idx="25213">
                  <c:v>59494</c:v>
                </c:pt>
                <c:pt idx="25214">
                  <c:v>58910</c:v>
                </c:pt>
                <c:pt idx="25215">
                  <c:v>59302</c:v>
                </c:pt>
                <c:pt idx="25216">
                  <c:v>58718</c:v>
                </c:pt>
                <c:pt idx="25217">
                  <c:v>58134</c:v>
                </c:pt>
                <c:pt idx="25218">
                  <c:v>57550</c:v>
                </c:pt>
                <c:pt idx="25219">
                  <c:v>57942</c:v>
                </c:pt>
                <c:pt idx="25220">
                  <c:v>57358</c:v>
                </c:pt>
                <c:pt idx="25221">
                  <c:v>56774</c:v>
                </c:pt>
                <c:pt idx="25222">
                  <c:v>57166</c:v>
                </c:pt>
                <c:pt idx="25223">
                  <c:v>56582</c:v>
                </c:pt>
                <c:pt idx="25224">
                  <c:v>55998</c:v>
                </c:pt>
                <c:pt idx="25225">
                  <c:v>55806</c:v>
                </c:pt>
                <c:pt idx="25226">
                  <c:v>55222</c:v>
                </c:pt>
                <c:pt idx="25227">
                  <c:v>54637</c:v>
                </c:pt>
                <c:pt idx="25228">
                  <c:v>54446</c:v>
                </c:pt>
                <c:pt idx="25229">
                  <c:v>53861</c:v>
                </c:pt>
                <c:pt idx="25230">
                  <c:v>53085</c:v>
                </c:pt>
                <c:pt idx="25231">
                  <c:v>52501</c:v>
                </c:pt>
                <c:pt idx="25232">
                  <c:v>51725</c:v>
                </c:pt>
                <c:pt idx="25233">
                  <c:v>51141</c:v>
                </c:pt>
                <c:pt idx="25234">
                  <c:v>50365</c:v>
                </c:pt>
                <c:pt idx="25235">
                  <c:v>49781</c:v>
                </c:pt>
                <c:pt idx="25236">
                  <c:v>49005</c:v>
                </c:pt>
                <c:pt idx="25237">
                  <c:v>48420</c:v>
                </c:pt>
                <c:pt idx="25238">
                  <c:v>60628</c:v>
                </c:pt>
                <c:pt idx="25239">
                  <c:v>60030</c:v>
                </c:pt>
                <c:pt idx="25240">
                  <c:v>59900</c:v>
                </c:pt>
                <c:pt idx="25241">
                  <c:v>59302</c:v>
                </c:pt>
                <c:pt idx="25242">
                  <c:v>58704</c:v>
                </c:pt>
                <c:pt idx="25243">
                  <c:v>58106</c:v>
                </c:pt>
                <c:pt idx="25244">
                  <c:v>58574</c:v>
                </c:pt>
                <c:pt idx="25245">
                  <c:v>57976</c:v>
                </c:pt>
                <c:pt idx="25246">
                  <c:v>57378</c:v>
                </c:pt>
                <c:pt idx="25247">
                  <c:v>56780</c:v>
                </c:pt>
                <c:pt idx="25248">
                  <c:v>57249</c:v>
                </c:pt>
                <c:pt idx="25249">
                  <c:v>56651</c:v>
                </c:pt>
                <c:pt idx="25250">
                  <c:v>56053</c:v>
                </c:pt>
                <c:pt idx="25251">
                  <c:v>56521</c:v>
                </c:pt>
                <c:pt idx="25252">
                  <c:v>55923</c:v>
                </c:pt>
                <c:pt idx="25253">
                  <c:v>55325</c:v>
                </c:pt>
                <c:pt idx="25254">
                  <c:v>55195</c:v>
                </c:pt>
                <c:pt idx="25255">
                  <c:v>54597</c:v>
                </c:pt>
                <c:pt idx="25256">
                  <c:v>53999</c:v>
                </c:pt>
                <c:pt idx="25257">
                  <c:v>53869</c:v>
                </c:pt>
                <c:pt idx="25258">
                  <c:v>53271</c:v>
                </c:pt>
                <c:pt idx="25259">
                  <c:v>52543</c:v>
                </c:pt>
                <c:pt idx="25260">
                  <c:v>51945</c:v>
                </c:pt>
                <c:pt idx="25261">
                  <c:v>51217</c:v>
                </c:pt>
                <c:pt idx="25262">
                  <c:v>50619</c:v>
                </c:pt>
                <c:pt idx="25263">
                  <c:v>49891</c:v>
                </c:pt>
                <c:pt idx="25264">
                  <c:v>49293</c:v>
                </c:pt>
                <c:pt idx="25265">
                  <c:v>48565</c:v>
                </c:pt>
                <c:pt idx="25266">
                  <c:v>47967</c:v>
                </c:pt>
                <c:pt idx="25267">
                  <c:v>58993</c:v>
                </c:pt>
                <c:pt idx="25268">
                  <c:v>58407</c:v>
                </c:pt>
                <c:pt idx="25269">
                  <c:v>58292</c:v>
                </c:pt>
                <c:pt idx="25270">
                  <c:v>57706</c:v>
                </c:pt>
                <c:pt idx="25271">
                  <c:v>57120</c:v>
                </c:pt>
                <c:pt idx="25272">
                  <c:v>56534</c:v>
                </c:pt>
                <c:pt idx="25273">
                  <c:v>57005</c:v>
                </c:pt>
                <c:pt idx="25274">
                  <c:v>56419</c:v>
                </c:pt>
                <c:pt idx="25275">
                  <c:v>55833</c:v>
                </c:pt>
                <c:pt idx="25276">
                  <c:v>55247</c:v>
                </c:pt>
                <c:pt idx="25277">
                  <c:v>55718</c:v>
                </c:pt>
                <c:pt idx="25278">
                  <c:v>55132</c:v>
                </c:pt>
                <c:pt idx="25279">
                  <c:v>54546</c:v>
                </c:pt>
                <c:pt idx="25280">
                  <c:v>55017</c:v>
                </c:pt>
                <c:pt idx="25281">
                  <c:v>54431</c:v>
                </c:pt>
                <c:pt idx="25282">
                  <c:v>53845</c:v>
                </c:pt>
                <c:pt idx="25283">
                  <c:v>53730</c:v>
                </c:pt>
                <c:pt idx="25284">
                  <c:v>53144</c:v>
                </c:pt>
                <c:pt idx="25285">
                  <c:v>52558</c:v>
                </c:pt>
                <c:pt idx="25286">
                  <c:v>52443</c:v>
                </c:pt>
                <c:pt idx="25287">
                  <c:v>51857</c:v>
                </c:pt>
                <c:pt idx="25288">
                  <c:v>51156</c:v>
                </c:pt>
                <c:pt idx="25289">
                  <c:v>50570</c:v>
                </c:pt>
                <c:pt idx="25290">
                  <c:v>49869</c:v>
                </c:pt>
                <c:pt idx="25291">
                  <c:v>49283</c:v>
                </c:pt>
                <c:pt idx="25292">
                  <c:v>48582</c:v>
                </c:pt>
                <c:pt idx="25293">
                  <c:v>47996</c:v>
                </c:pt>
                <c:pt idx="25294">
                  <c:v>47295</c:v>
                </c:pt>
                <c:pt idx="25295">
                  <c:v>46709</c:v>
                </c:pt>
                <c:pt idx="25296">
                  <c:v>54501</c:v>
                </c:pt>
                <c:pt idx="25297">
                  <c:v>53960</c:v>
                </c:pt>
                <c:pt idx="25298">
                  <c:v>53853</c:v>
                </c:pt>
                <c:pt idx="25299">
                  <c:v>53312</c:v>
                </c:pt>
                <c:pt idx="25300">
                  <c:v>52771</c:v>
                </c:pt>
                <c:pt idx="25301">
                  <c:v>52230</c:v>
                </c:pt>
                <c:pt idx="25302">
                  <c:v>52663</c:v>
                </c:pt>
                <c:pt idx="25303">
                  <c:v>52122</c:v>
                </c:pt>
                <c:pt idx="25304">
                  <c:v>51582</c:v>
                </c:pt>
                <c:pt idx="25305">
                  <c:v>51041</c:v>
                </c:pt>
                <c:pt idx="25306">
                  <c:v>51474</c:v>
                </c:pt>
                <c:pt idx="25307">
                  <c:v>50933</c:v>
                </c:pt>
                <c:pt idx="25308">
                  <c:v>50392</c:v>
                </c:pt>
                <c:pt idx="25309">
                  <c:v>50825</c:v>
                </c:pt>
                <c:pt idx="25310">
                  <c:v>50284</c:v>
                </c:pt>
                <c:pt idx="25311">
                  <c:v>49744</c:v>
                </c:pt>
                <c:pt idx="25312">
                  <c:v>49636</c:v>
                </c:pt>
                <c:pt idx="25313">
                  <c:v>49095</c:v>
                </c:pt>
                <c:pt idx="25314">
                  <c:v>48554</c:v>
                </c:pt>
                <c:pt idx="25315">
                  <c:v>48446</c:v>
                </c:pt>
                <c:pt idx="25316">
                  <c:v>47906</c:v>
                </c:pt>
                <c:pt idx="25317">
                  <c:v>47257</c:v>
                </c:pt>
                <c:pt idx="25318">
                  <c:v>46716</c:v>
                </c:pt>
                <c:pt idx="25319">
                  <c:v>46068</c:v>
                </c:pt>
                <c:pt idx="25320">
                  <c:v>45527</c:v>
                </c:pt>
                <c:pt idx="25321">
                  <c:v>44878</c:v>
                </c:pt>
                <c:pt idx="25322">
                  <c:v>44337</c:v>
                </c:pt>
                <c:pt idx="25323">
                  <c:v>43689</c:v>
                </c:pt>
                <c:pt idx="25324">
                  <c:v>43148</c:v>
                </c:pt>
                <c:pt idx="25325">
                  <c:v>56668</c:v>
                </c:pt>
                <c:pt idx="25326">
                  <c:v>56129</c:v>
                </c:pt>
                <c:pt idx="25327">
                  <c:v>55335</c:v>
                </c:pt>
                <c:pt idx="25328">
                  <c:v>54541</c:v>
                </c:pt>
                <c:pt idx="25329">
                  <c:v>54002</c:v>
                </c:pt>
                <c:pt idx="25330">
                  <c:v>53463</c:v>
                </c:pt>
                <c:pt idx="25331">
                  <c:v>53208</c:v>
                </c:pt>
                <c:pt idx="25332">
                  <c:v>52414</c:v>
                </c:pt>
                <c:pt idx="25333">
                  <c:v>51875</c:v>
                </c:pt>
                <c:pt idx="25334">
                  <c:v>51081</c:v>
                </c:pt>
                <c:pt idx="25335">
                  <c:v>50287</c:v>
                </c:pt>
                <c:pt idx="25336">
                  <c:v>49748</c:v>
                </c:pt>
                <c:pt idx="25337">
                  <c:v>49209</c:v>
                </c:pt>
                <c:pt idx="25338">
                  <c:v>48954</c:v>
                </c:pt>
                <c:pt idx="25339">
                  <c:v>48415</c:v>
                </c:pt>
                <c:pt idx="25340">
                  <c:v>47621</c:v>
                </c:pt>
                <c:pt idx="25341">
                  <c:v>47082</c:v>
                </c:pt>
                <c:pt idx="25342">
                  <c:v>46289</c:v>
                </c:pt>
                <c:pt idx="25343">
                  <c:v>44956</c:v>
                </c:pt>
                <c:pt idx="25344">
                  <c:v>44417</c:v>
                </c:pt>
                <c:pt idx="25345">
                  <c:v>44162</c:v>
                </c:pt>
                <c:pt idx="25346">
                  <c:v>43623</c:v>
                </c:pt>
                <c:pt idx="25347">
                  <c:v>41496</c:v>
                </c:pt>
                <c:pt idx="25348">
                  <c:v>40163</c:v>
                </c:pt>
                <c:pt idx="25349">
                  <c:v>38291</c:v>
                </c:pt>
                <c:pt idx="25350">
                  <c:v>34292</c:v>
                </c:pt>
                <c:pt idx="25351">
                  <c:v>59395</c:v>
                </c:pt>
                <c:pt idx="25352">
                  <c:v>58800</c:v>
                </c:pt>
                <c:pt idx="25353">
                  <c:v>58023</c:v>
                </c:pt>
                <c:pt idx="25354">
                  <c:v>57245</c:v>
                </c:pt>
                <c:pt idx="25355">
                  <c:v>56650</c:v>
                </c:pt>
                <c:pt idx="25356">
                  <c:v>56055</c:v>
                </c:pt>
                <c:pt idx="25357">
                  <c:v>55873</c:v>
                </c:pt>
                <c:pt idx="25358">
                  <c:v>55096</c:v>
                </c:pt>
                <c:pt idx="25359">
                  <c:v>54500</c:v>
                </c:pt>
                <c:pt idx="25360">
                  <c:v>53723</c:v>
                </c:pt>
                <c:pt idx="25361">
                  <c:v>52946</c:v>
                </c:pt>
                <c:pt idx="25362">
                  <c:v>52351</c:v>
                </c:pt>
                <c:pt idx="25363">
                  <c:v>51755</c:v>
                </c:pt>
                <c:pt idx="25364">
                  <c:v>51573</c:v>
                </c:pt>
                <c:pt idx="25365">
                  <c:v>50978</c:v>
                </c:pt>
                <c:pt idx="25366">
                  <c:v>50201</c:v>
                </c:pt>
                <c:pt idx="25367">
                  <c:v>49606</c:v>
                </c:pt>
                <c:pt idx="25368">
                  <c:v>48828</c:v>
                </c:pt>
                <c:pt idx="25369">
                  <c:v>47456</c:v>
                </c:pt>
                <c:pt idx="25370">
                  <c:v>46861</c:v>
                </c:pt>
                <c:pt idx="25371">
                  <c:v>46678</c:v>
                </c:pt>
                <c:pt idx="25372">
                  <c:v>46083</c:v>
                </c:pt>
                <c:pt idx="25373">
                  <c:v>43933</c:v>
                </c:pt>
                <c:pt idx="25374">
                  <c:v>42561</c:v>
                </c:pt>
                <c:pt idx="25375">
                  <c:v>40593</c:v>
                </c:pt>
                <c:pt idx="25376">
                  <c:v>36476</c:v>
                </c:pt>
                <c:pt idx="25377">
                  <c:v>58464</c:v>
                </c:pt>
                <c:pt idx="25378">
                  <c:v>57861</c:v>
                </c:pt>
                <c:pt idx="25379">
                  <c:v>57126</c:v>
                </c:pt>
                <c:pt idx="25380">
                  <c:v>56391</c:v>
                </c:pt>
                <c:pt idx="25381">
                  <c:v>55788</c:v>
                </c:pt>
                <c:pt idx="25382">
                  <c:v>55186</c:v>
                </c:pt>
                <c:pt idx="25383">
                  <c:v>55053</c:v>
                </c:pt>
                <c:pt idx="25384">
                  <c:v>54318</c:v>
                </c:pt>
                <c:pt idx="25385">
                  <c:v>53716</c:v>
                </c:pt>
                <c:pt idx="25386">
                  <c:v>52980</c:v>
                </c:pt>
                <c:pt idx="25387">
                  <c:v>52245</c:v>
                </c:pt>
                <c:pt idx="25388">
                  <c:v>51643</c:v>
                </c:pt>
                <c:pt idx="25389">
                  <c:v>51040</c:v>
                </c:pt>
                <c:pt idx="25390">
                  <c:v>50907</c:v>
                </c:pt>
                <c:pt idx="25391">
                  <c:v>50305</c:v>
                </c:pt>
                <c:pt idx="25392">
                  <c:v>49570</c:v>
                </c:pt>
                <c:pt idx="25393">
                  <c:v>48968</c:v>
                </c:pt>
                <c:pt idx="25394">
                  <c:v>48232</c:v>
                </c:pt>
                <c:pt idx="25395">
                  <c:v>46895</c:v>
                </c:pt>
                <c:pt idx="25396">
                  <c:v>46292</c:v>
                </c:pt>
                <c:pt idx="25397">
                  <c:v>46159</c:v>
                </c:pt>
                <c:pt idx="25398">
                  <c:v>45557</c:v>
                </c:pt>
                <c:pt idx="25399">
                  <c:v>43484</c:v>
                </c:pt>
                <c:pt idx="25400">
                  <c:v>42147</c:v>
                </c:pt>
                <c:pt idx="25401">
                  <c:v>40207</c:v>
                </c:pt>
                <c:pt idx="25402">
                  <c:v>36194</c:v>
                </c:pt>
                <c:pt idx="25403">
                  <c:v>56657</c:v>
                </c:pt>
                <c:pt idx="25404">
                  <c:v>56074</c:v>
                </c:pt>
                <c:pt idx="25405">
                  <c:v>55360</c:v>
                </c:pt>
                <c:pt idx="25406">
                  <c:v>54646</c:v>
                </c:pt>
                <c:pt idx="25407">
                  <c:v>54063</c:v>
                </c:pt>
                <c:pt idx="25408">
                  <c:v>53480</c:v>
                </c:pt>
                <c:pt idx="25409">
                  <c:v>53349</c:v>
                </c:pt>
                <c:pt idx="25410">
                  <c:v>52635</c:v>
                </c:pt>
                <c:pt idx="25411">
                  <c:v>52053</c:v>
                </c:pt>
                <c:pt idx="25412">
                  <c:v>51339</c:v>
                </c:pt>
                <c:pt idx="25413">
                  <c:v>50625</c:v>
                </c:pt>
                <c:pt idx="25414">
                  <c:v>50042</c:v>
                </c:pt>
                <c:pt idx="25415">
                  <c:v>49459</c:v>
                </c:pt>
                <c:pt idx="25416">
                  <c:v>49328</c:v>
                </c:pt>
                <c:pt idx="25417">
                  <c:v>48745</c:v>
                </c:pt>
                <c:pt idx="25418">
                  <c:v>48031</c:v>
                </c:pt>
                <c:pt idx="25419">
                  <c:v>47448</c:v>
                </c:pt>
                <c:pt idx="25420">
                  <c:v>46734</c:v>
                </c:pt>
                <c:pt idx="25421">
                  <c:v>45437</c:v>
                </c:pt>
                <c:pt idx="25422">
                  <c:v>44854</c:v>
                </c:pt>
                <c:pt idx="25423">
                  <c:v>44723</c:v>
                </c:pt>
                <c:pt idx="25424">
                  <c:v>44140</c:v>
                </c:pt>
                <c:pt idx="25425">
                  <c:v>42129</c:v>
                </c:pt>
                <c:pt idx="25426">
                  <c:v>40832</c:v>
                </c:pt>
                <c:pt idx="25427">
                  <c:v>38953</c:v>
                </c:pt>
                <c:pt idx="25428">
                  <c:v>35062</c:v>
                </c:pt>
                <c:pt idx="25429">
                  <c:v>51917</c:v>
                </c:pt>
                <c:pt idx="25430">
                  <c:v>51389</c:v>
                </c:pt>
                <c:pt idx="25431">
                  <c:v>50724</c:v>
                </c:pt>
                <c:pt idx="25432">
                  <c:v>50060</c:v>
                </c:pt>
                <c:pt idx="25433">
                  <c:v>49531</c:v>
                </c:pt>
                <c:pt idx="25434">
                  <c:v>49003</c:v>
                </c:pt>
                <c:pt idx="25435">
                  <c:v>48867</c:v>
                </c:pt>
                <c:pt idx="25436">
                  <c:v>48203</c:v>
                </c:pt>
                <c:pt idx="25437">
                  <c:v>47674</c:v>
                </c:pt>
                <c:pt idx="25438">
                  <c:v>47010</c:v>
                </c:pt>
                <c:pt idx="25439">
                  <c:v>46345</c:v>
                </c:pt>
                <c:pt idx="25440">
                  <c:v>45817</c:v>
                </c:pt>
                <c:pt idx="25441">
                  <c:v>45288</c:v>
                </c:pt>
                <c:pt idx="25442">
                  <c:v>45152</c:v>
                </c:pt>
                <c:pt idx="25443">
                  <c:v>44624</c:v>
                </c:pt>
                <c:pt idx="25444">
                  <c:v>43959</c:v>
                </c:pt>
                <c:pt idx="25445">
                  <c:v>43431</c:v>
                </c:pt>
                <c:pt idx="25446">
                  <c:v>42766</c:v>
                </c:pt>
                <c:pt idx="25447">
                  <c:v>41573</c:v>
                </c:pt>
                <c:pt idx="25448">
                  <c:v>41045</c:v>
                </c:pt>
                <c:pt idx="25449">
                  <c:v>40909</c:v>
                </c:pt>
                <c:pt idx="25450">
                  <c:v>40380</c:v>
                </c:pt>
                <c:pt idx="25451">
                  <c:v>38523</c:v>
                </c:pt>
                <c:pt idx="25452">
                  <c:v>37330</c:v>
                </c:pt>
                <c:pt idx="25453">
                  <c:v>35609</c:v>
                </c:pt>
                <c:pt idx="25454">
                  <c:v>32030</c:v>
                </c:pt>
                <c:pt idx="25455">
                  <c:v>56737</c:v>
                </c:pt>
                <c:pt idx="25456">
                  <c:v>55420</c:v>
                </c:pt>
                <c:pt idx="25457">
                  <c:v>54910</c:v>
                </c:pt>
                <c:pt idx="25458">
                  <c:v>54614</c:v>
                </c:pt>
                <c:pt idx="25459">
                  <c:v>54103</c:v>
                </c:pt>
                <c:pt idx="25460">
                  <c:v>53593</c:v>
                </c:pt>
                <c:pt idx="25461">
                  <c:v>53296</c:v>
                </c:pt>
                <c:pt idx="25462">
                  <c:v>52786</c:v>
                </c:pt>
                <c:pt idx="25463">
                  <c:v>51979</c:v>
                </c:pt>
                <c:pt idx="25464">
                  <c:v>51469</c:v>
                </c:pt>
                <c:pt idx="25465">
                  <c:v>50662</c:v>
                </c:pt>
                <c:pt idx="25466">
                  <c:v>50152</c:v>
                </c:pt>
                <c:pt idx="25467">
                  <c:v>49345</c:v>
                </c:pt>
                <c:pt idx="25468">
                  <c:v>48834</c:v>
                </c:pt>
                <c:pt idx="25469">
                  <c:v>48028</c:v>
                </c:pt>
                <c:pt idx="25470">
                  <c:v>47517</c:v>
                </c:pt>
                <c:pt idx="25471">
                  <c:v>46710</c:v>
                </c:pt>
                <c:pt idx="25472">
                  <c:v>46200</c:v>
                </c:pt>
                <c:pt idx="25473">
                  <c:v>45393</c:v>
                </c:pt>
                <c:pt idx="25474">
                  <c:v>44883</c:v>
                </c:pt>
                <c:pt idx="25475">
                  <c:v>59358</c:v>
                </c:pt>
                <c:pt idx="25476">
                  <c:v>58008</c:v>
                </c:pt>
                <c:pt idx="25477">
                  <c:v>57438</c:v>
                </c:pt>
                <c:pt idx="25478">
                  <c:v>57228</c:v>
                </c:pt>
                <c:pt idx="25479">
                  <c:v>56658</c:v>
                </c:pt>
                <c:pt idx="25480">
                  <c:v>56088</c:v>
                </c:pt>
                <c:pt idx="25481">
                  <c:v>55878</c:v>
                </c:pt>
                <c:pt idx="25482">
                  <c:v>55309</c:v>
                </c:pt>
                <c:pt idx="25483">
                  <c:v>54529</c:v>
                </c:pt>
                <c:pt idx="25484">
                  <c:v>53959</c:v>
                </c:pt>
                <c:pt idx="25485">
                  <c:v>53179</c:v>
                </c:pt>
                <c:pt idx="25486">
                  <c:v>52609</c:v>
                </c:pt>
                <c:pt idx="25487">
                  <c:v>51829</c:v>
                </c:pt>
                <c:pt idx="25488">
                  <c:v>51259</c:v>
                </c:pt>
                <c:pt idx="25489">
                  <c:v>50480</c:v>
                </c:pt>
                <c:pt idx="25490">
                  <c:v>49910</c:v>
                </c:pt>
                <c:pt idx="25491">
                  <c:v>49130</c:v>
                </c:pt>
                <c:pt idx="25492">
                  <c:v>48560</c:v>
                </c:pt>
                <c:pt idx="25493">
                  <c:v>47780</c:v>
                </c:pt>
                <c:pt idx="25494">
                  <c:v>47210</c:v>
                </c:pt>
                <c:pt idx="25495">
                  <c:v>58949</c:v>
                </c:pt>
                <c:pt idx="25496">
                  <c:v>57629</c:v>
                </c:pt>
                <c:pt idx="25497">
                  <c:v>57037</c:v>
                </c:pt>
                <c:pt idx="25498">
                  <c:v>56901</c:v>
                </c:pt>
                <c:pt idx="25499">
                  <c:v>56309</c:v>
                </c:pt>
                <c:pt idx="25500">
                  <c:v>55717</c:v>
                </c:pt>
                <c:pt idx="25501">
                  <c:v>55581</c:v>
                </c:pt>
                <c:pt idx="25502">
                  <c:v>54989</c:v>
                </c:pt>
                <c:pt idx="25503">
                  <c:v>54261</c:v>
                </c:pt>
                <c:pt idx="25504">
                  <c:v>53669</c:v>
                </c:pt>
                <c:pt idx="25505">
                  <c:v>52941</c:v>
                </c:pt>
                <c:pt idx="25506">
                  <c:v>52349</c:v>
                </c:pt>
                <c:pt idx="25507">
                  <c:v>51621</c:v>
                </c:pt>
                <c:pt idx="25508">
                  <c:v>51029</c:v>
                </c:pt>
                <c:pt idx="25509">
                  <c:v>50301</c:v>
                </c:pt>
                <c:pt idx="25510">
                  <c:v>49709</c:v>
                </c:pt>
                <c:pt idx="25511">
                  <c:v>48981</c:v>
                </c:pt>
                <c:pt idx="25512">
                  <c:v>48389</c:v>
                </c:pt>
                <c:pt idx="25513">
                  <c:v>47661</c:v>
                </c:pt>
                <c:pt idx="25514">
                  <c:v>47069</c:v>
                </c:pt>
                <c:pt idx="25515">
                  <c:v>57770</c:v>
                </c:pt>
                <c:pt idx="25516">
                  <c:v>56483</c:v>
                </c:pt>
                <c:pt idx="25517">
                  <c:v>55894</c:v>
                </c:pt>
                <c:pt idx="25518">
                  <c:v>55786</c:v>
                </c:pt>
                <c:pt idx="25519">
                  <c:v>55196</c:v>
                </c:pt>
                <c:pt idx="25520">
                  <c:v>54607</c:v>
                </c:pt>
                <c:pt idx="25521">
                  <c:v>54499</c:v>
                </c:pt>
                <c:pt idx="25522">
                  <c:v>53910</c:v>
                </c:pt>
                <c:pt idx="25523">
                  <c:v>53213</c:v>
                </c:pt>
                <c:pt idx="25524">
                  <c:v>52623</c:v>
                </c:pt>
                <c:pt idx="25525">
                  <c:v>51926</c:v>
                </c:pt>
                <c:pt idx="25526">
                  <c:v>51337</c:v>
                </c:pt>
                <c:pt idx="25527">
                  <c:v>50639</c:v>
                </c:pt>
                <c:pt idx="25528">
                  <c:v>50050</c:v>
                </c:pt>
                <c:pt idx="25529">
                  <c:v>49353</c:v>
                </c:pt>
                <c:pt idx="25530">
                  <c:v>48764</c:v>
                </c:pt>
                <c:pt idx="25531">
                  <c:v>48066</c:v>
                </c:pt>
                <c:pt idx="25532">
                  <c:v>47477</c:v>
                </c:pt>
                <c:pt idx="25533">
                  <c:v>46780</c:v>
                </c:pt>
                <c:pt idx="25534">
                  <c:v>46191</c:v>
                </c:pt>
                <c:pt idx="25535">
                  <c:v>53837</c:v>
                </c:pt>
                <c:pt idx="25536">
                  <c:v>52641</c:v>
                </c:pt>
                <c:pt idx="25537">
                  <c:v>52088</c:v>
                </c:pt>
                <c:pt idx="25538">
                  <c:v>51997</c:v>
                </c:pt>
                <c:pt idx="25539">
                  <c:v>51445</c:v>
                </c:pt>
                <c:pt idx="25540">
                  <c:v>50892</c:v>
                </c:pt>
                <c:pt idx="25541">
                  <c:v>50801</c:v>
                </c:pt>
                <c:pt idx="25542">
                  <c:v>50249</c:v>
                </c:pt>
                <c:pt idx="25543">
                  <c:v>49605</c:v>
                </c:pt>
                <c:pt idx="25544">
                  <c:v>49053</c:v>
                </c:pt>
                <c:pt idx="25545">
                  <c:v>48409</c:v>
                </c:pt>
                <c:pt idx="25546">
                  <c:v>47857</c:v>
                </c:pt>
                <c:pt idx="25547">
                  <c:v>47213</c:v>
                </c:pt>
                <c:pt idx="25548">
                  <c:v>46660</c:v>
                </c:pt>
                <c:pt idx="25549">
                  <c:v>46017</c:v>
                </c:pt>
                <c:pt idx="25550">
                  <c:v>45464</c:v>
                </c:pt>
                <c:pt idx="25551">
                  <c:v>44821</c:v>
                </c:pt>
                <c:pt idx="25552">
                  <c:v>44268</c:v>
                </c:pt>
                <c:pt idx="25553">
                  <c:v>43625</c:v>
                </c:pt>
                <c:pt idx="25554">
                  <c:v>43072</c:v>
                </c:pt>
                <c:pt idx="25555">
                  <c:v>57251</c:v>
                </c:pt>
                <c:pt idx="25556">
                  <c:v>55937</c:v>
                </c:pt>
                <c:pt idx="25557">
                  <c:v>54624</c:v>
                </c:pt>
                <c:pt idx="25558">
                  <c:v>54089</c:v>
                </c:pt>
                <c:pt idx="25559">
                  <c:v>53846</c:v>
                </c:pt>
                <c:pt idx="25560">
                  <c:v>53311</c:v>
                </c:pt>
                <c:pt idx="25561">
                  <c:v>52532</c:v>
                </c:pt>
                <c:pt idx="25562">
                  <c:v>51219</c:v>
                </c:pt>
                <c:pt idx="25563">
                  <c:v>50684</c:v>
                </c:pt>
                <c:pt idx="25564">
                  <c:v>49905</c:v>
                </c:pt>
                <c:pt idx="25565">
                  <c:v>48592</c:v>
                </c:pt>
                <c:pt idx="25566">
                  <c:v>47279</c:v>
                </c:pt>
                <c:pt idx="25567">
                  <c:v>59750</c:v>
                </c:pt>
                <c:pt idx="25568">
                  <c:v>58404</c:v>
                </c:pt>
                <c:pt idx="25569">
                  <c:v>57059</c:v>
                </c:pt>
                <c:pt idx="25570">
                  <c:v>56469</c:v>
                </c:pt>
                <c:pt idx="25571">
                  <c:v>56305</c:v>
                </c:pt>
                <c:pt idx="25572">
                  <c:v>55714</c:v>
                </c:pt>
                <c:pt idx="25573">
                  <c:v>54960</c:v>
                </c:pt>
                <c:pt idx="25574">
                  <c:v>53614</c:v>
                </c:pt>
                <c:pt idx="25575">
                  <c:v>53024</c:v>
                </c:pt>
                <c:pt idx="25576">
                  <c:v>52269</c:v>
                </c:pt>
                <c:pt idx="25577">
                  <c:v>50924</c:v>
                </c:pt>
                <c:pt idx="25578">
                  <c:v>49579</c:v>
                </c:pt>
                <c:pt idx="25579">
                  <c:v>59024</c:v>
                </c:pt>
                <c:pt idx="25580">
                  <c:v>57706</c:v>
                </c:pt>
                <c:pt idx="25581">
                  <c:v>56388</c:v>
                </c:pt>
                <c:pt idx="25582">
                  <c:v>55791</c:v>
                </c:pt>
                <c:pt idx="25583">
                  <c:v>55668</c:v>
                </c:pt>
                <c:pt idx="25584">
                  <c:v>55070</c:v>
                </c:pt>
                <c:pt idx="25585">
                  <c:v>54350</c:v>
                </c:pt>
                <c:pt idx="25586">
                  <c:v>53032</c:v>
                </c:pt>
                <c:pt idx="25587">
                  <c:v>52435</c:v>
                </c:pt>
                <c:pt idx="25588">
                  <c:v>51715</c:v>
                </c:pt>
                <c:pt idx="25589">
                  <c:v>50397</c:v>
                </c:pt>
                <c:pt idx="25590">
                  <c:v>49079</c:v>
                </c:pt>
                <c:pt idx="25591">
                  <c:v>57494</c:v>
                </c:pt>
                <c:pt idx="25592">
                  <c:v>56207</c:v>
                </c:pt>
                <c:pt idx="25593">
                  <c:v>54920</c:v>
                </c:pt>
                <c:pt idx="25594">
                  <c:v>54342</c:v>
                </c:pt>
                <c:pt idx="25595">
                  <c:v>54210</c:v>
                </c:pt>
                <c:pt idx="25596">
                  <c:v>53632</c:v>
                </c:pt>
                <c:pt idx="25597">
                  <c:v>52922</c:v>
                </c:pt>
                <c:pt idx="25598">
                  <c:v>51635</c:v>
                </c:pt>
                <c:pt idx="25599">
                  <c:v>51058</c:v>
                </c:pt>
                <c:pt idx="25600">
                  <c:v>50348</c:v>
                </c:pt>
                <c:pt idx="25601">
                  <c:v>49060</c:v>
                </c:pt>
                <c:pt idx="25602">
                  <c:v>47773</c:v>
                </c:pt>
                <c:pt idx="25603">
                  <c:v>53259</c:v>
                </c:pt>
                <c:pt idx="25604">
                  <c:v>52058</c:v>
                </c:pt>
                <c:pt idx="25605">
                  <c:v>50856</c:v>
                </c:pt>
                <c:pt idx="25606">
                  <c:v>50333</c:v>
                </c:pt>
                <c:pt idx="25607">
                  <c:v>50179</c:v>
                </c:pt>
                <c:pt idx="25608">
                  <c:v>49655</c:v>
                </c:pt>
                <c:pt idx="25609">
                  <c:v>48977</c:v>
                </c:pt>
                <c:pt idx="25610">
                  <c:v>47776</c:v>
                </c:pt>
                <c:pt idx="25611">
                  <c:v>47252</c:v>
                </c:pt>
                <c:pt idx="25612">
                  <c:v>46575</c:v>
                </c:pt>
                <c:pt idx="25613">
                  <c:v>45373</c:v>
                </c:pt>
                <c:pt idx="25614">
                  <c:v>44172</c:v>
                </c:pt>
                <c:pt idx="25615">
                  <c:v>54614</c:v>
                </c:pt>
                <c:pt idx="25616">
                  <c:v>54009</c:v>
                </c:pt>
                <c:pt idx="25617">
                  <c:v>52193</c:v>
                </c:pt>
                <c:pt idx="25618">
                  <c:v>50982</c:v>
                </c:pt>
                <c:pt idx="25619">
                  <c:v>50377</c:v>
                </c:pt>
                <c:pt idx="25620">
                  <c:v>49772</c:v>
                </c:pt>
                <c:pt idx="25621">
                  <c:v>53915</c:v>
                </c:pt>
                <c:pt idx="25622">
                  <c:v>53310</c:v>
                </c:pt>
                <c:pt idx="25623">
                  <c:v>52705</c:v>
                </c:pt>
                <c:pt idx="25624">
                  <c:v>52100</c:v>
                </c:pt>
                <c:pt idx="25625">
                  <c:v>51494</c:v>
                </c:pt>
                <c:pt idx="25626">
                  <c:v>50889</c:v>
                </c:pt>
                <c:pt idx="25627">
                  <c:v>50284</c:v>
                </c:pt>
                <c:pt idx="25628">
                  <c:v>49679</c:v>
                </c:pt>
                <c:pt idx="25629">
                  <c:v>49073</c:v>
                </c:pt>
                <c:pt idx="25630">
                  <c:v>48468</c:v>
                </c:pt>
                <c:pt idx="25631">
                  <c:v>47863</c:v>
                </c:pt>
                <c:pt idx="25632">
                  <c:v>53217</c:v>
                </c:pt>
                <c:pt idx="25633">
                  <c:v>52612</c:v>
                </c:pt>
                <c:pt idx="25634">
                  <c:v>52006</c:v>
                </c:pt>
                <c:pt idx="25635">
                  <c:v>51401</c:v>
                </c:pt>
                <c:pt idx="25636">
                  <c:v>50796</c:v>
                </c:pt>
                <c:pt idx="25637">
                  <c:v>50191</c:v>
                </c:pt>
                <c:pt idx="25638">
                  <c:v>49585</c:v>
                </c:pt>
                <c:pt idx="25639">
                  <c:v>48980</c:v>
                </c:pt>
                <c:pt idx="25640">
                  <c:v>48375</c:v>
                </c:pt>
                <c:pt idx="25641">
                  <c:v>47770</c:v>
                </c:pt>
                <c:pt idx="25642">
                  <c:v>47165</c:v>
                </c:pt>
                <c:pt idx="25643">
                  <c:v>46559</c:v>
                </c:pt>
                <c:pt idx="25644">
                  <c:v>45954</c:v>
                </c:pt>
                <c:pt idx="25645">
                  <c:v>51913</c:v>
                </c:pt>
                <c:pt idx="25646">
                  <c:v>51308</c:v>
                </c:pt>
                <c:pt idx="25647">
                  <c:v>50703</c:v>
                </c:pt>
                <c:pt idx="25648">
                  <c:v>50098</c:v>
                </c:pt>
                <c:pt idx="25649">
                  <c:v>49492</c:v>
                </c:pt>
                <c:pt idx="25650">
                  <c:v>48887</c:v>
                </c:pt>
                <c:pt idx="25651">
                  <c:v>48282</c:v>
                </c:pt>
                <c:pt idx="25652">
                  <c:v>47677</c:v>
                </c:pt>
                <c:pt idx="25653">
                  <c:v>47071</c:v>
                </c:pt>
                <c:pt idx="25654">
                  <c:v>46466</c:v>
                </c:pt>
                <c:pt idx="25655">
                  <c:v>45861</c:v>
                </c:pt>
                <c:pt idx="25656">
                  <c:v>45256</c:v>
                </c:pt>
                <c:pt idx="25657">
                  <c:v>44650</c:v>
                </c:pt>
                <c:pt idx="25658">
                  <c:v>44045</c:v>
                </c:pt>
                <c:pt idx="25659">
                  <c:v>50004</c:v>
                </c:pt>
                <c:pt idx="25660">
                  <c:v>49399</c:v>
                </c:pt>
                <c:pt idx="25661">
                  <c:v>43347</c:v>
                </c:pt>
                <c:pt idx="25662">
                  <c:v>42741</c:v>
                </c:pt>
                <c:pt idx="25663">
                  <c:v>56904</c:v>
                </c:pt>
                <c:pt idx="25664">
                  <c:v>56229</c:v>
                </c:pt>
                <c:pt idx="25665">
                  <c:v>54206</c:v>
                </c:pt>
                <c:pt idx="25666">
                  <c:v>52858</c:v>
                </c:pt>
                <c:pt idx="25667">
                  <c:v>52183</c:v>
                </c:pt>
                <c:pt idx="25668">
                  <c:v>51509</c:v>
                </c:pt>
                <c:pt idx="25669">
                  <c:v>56242</c:v>
                </c:pt>
                <c:pt idx="25670">
                  <c:v>55567</c:v>
                </c:pt>
                <c:pt idx="25671">
                  <c:v>54893</c:v>
                </c:pt>
                <c:pt idx="25672">
                  <c:v>54219</c:v>
                </c:pt>
                <c:pt idx="25673">
                  <c:v>53544</c:v>
                </c:pt>
                <c:pt idx="25674">
                  <c:v>52870</c:v>
                </c:pt>
                <c:pt idx="25675">
                  <c:v>52195</c:v>
                </c:pt>
                <c:pt idx="25676">
                  <c:v>51521</c:v>
                </c:pt>
                <c:pt idx="25677">
                  <c:v>50847</c:v>
                </c:pt>
                <c:pt idx="25678">
                  <c:v>50172</c:v>
                </c:pt>
                <c:pt idx="25679">
                  <c:v>49498</c:v>
                </c:pt>
                <c:pt idx="25680">
                  <c:v>55580</c:v>
                </c:pt>
                <c:pt idx="25681">
                  <c:v>54905</c:v>
                </c:pt>
                <c:pt idx="25682">
                  <c:v>54231</c:v>
                </c:pt>
                <c:pt idx="25683">
                  <c:v>53556</c:v>
                </c:pt>
                <c:pt idx="25684">
                  <c:v>52882</c:v>
                </c:pt>
                <c:pt idx="25685">
                  <c:v>52208</c:v>
                </c:pt>
                <c:pt idx="25686">
                  <c:v>51533</c:v>
                </c:pt>
                <c:pt idx="25687">
                  <c:v>50859</c:v>
                </c:pt>
                <c:pt idx="25688">
                  <c:v>50185</c:v>
                </c:pt>
                <c:pt idx="25689">
                  <c:v>49510</c:v>
                </c:pt>
                <c:pt idx="25690">
                  <c:v>48836</c:v>
                </c:pt>
                <c:pt idx="25691">
                  <c:v>48162</c:v>
                </c:pt>
                <c:pt idx="25692">
                  <c:v>47487</c:v>
                </c:pt>
                <c:pt idx="25693">
                  <c:v>54243</c:v>
                </c:pt>
                <c:pt idx="25694">
                  <c:v>53569</c:v>
                </c:pt>
                <c:pt idx="25695">
                  <c:v>52894</c:v>
                </c:pt>
                <c:pt idx="25696">
                  <c:v>52220</c:v>
                </c:pt>
                <c:pt idx="25697">
                  <c:v>51546</c:v>
                </c:pt>
                <c:pt idx="25698">
                  <c:v>50871</c:v>
                </c:pt>
                <c:pt idx="25699">
                  <c:v>50197</c:v>
                </c:pt>
                <c:pt idx="25700">
                  <c:v>49523</c:v>
                </c:pt>
                <c:pt idx="25701">
                  <c:v>48848</c:v>
                </c:pt>
                <c:pt idx="25702">
                  <c:v>48174</c:v>
                </c:pt>
                <c:pt idx="25703">
                  <c:v>47499</c:v>
                </c:pt>
                <c:pt idx="25704">
                  <c:v>46825</c:v>
                </c:pt>
                <c:pt idx="25705">
                  <c:v>46151</c:v>
                </c:pt>
                <c:pt idx="25706">
                  <c:v>45476</c:v>
                </c:pt>
                <c:pt idx="25707">
                  <c:v>52232</c:v>
                </c:pt>
                <c:pt idx="25708">
                  <c:v>51558</c:v>
                </c:pt>
                <c:pt idx="25709">
                  <c:v>44814</c:v>
                </c:pt>
                <c:pt idx="25710">
                  <c:v>44140</c:v>
                </c:pt>
                <c:pt idx="25711">
                  <c:v>56308</c:v>
                </c:pt>
                <c:pt idx="25712">
                  <c:v>55620</c:v>
                </c:pt>
                <c:pt idx="25713">
                  <c:v>53558</c:v>
                </c:pt>
                <c:pt idx="25714">
                  <c:v>52182</c:v>
                </c:pt>
                <c:pt idx="25715">
                  <c:v>51495</c:v>
                </c:pt>
                <c:pt idx="25716">
                  <c:v>50807</c:v>
                </c:pt>
                <c:pt idx="25717">
                  <c:v>55683</c:v>
                </c:pt>
                <c:pt idx="25718">
                  <c:v>54995</c:v>
                </c:pt>
                <c:pt idx="25719">
                  <c:v>54308</c:v>
                </c:pt>
                <c:pt idx="25720">
                  <c:v>53620</c:v>
                </c:pt>
                <c:pt idx="25721">
                  <c:v>52933</c:v>
                </c:pt>
                <c:pt idx="25722">
                  <c:v>52245</c:v>
                </c:pt>
                <c:pt idx="25723">
                  <c:v>51558</c:v>
                </c:pt>
                <c:pt idx="25724">
                  <c:v>50870</c:v>
                </c:pt>
                <c:pt idx="25725">
                  <c:v>50183</c:v>
                </c:pt>
                <c:pt idx="25726">
                  <c:v>49495</c:v>
                </c:pt>
                <c:pt idx="25727">
                  <c:v>48807</c:v>
                </c:pt>
                <c:pt idx="25728">
                  <c:v>55058</c:v>
                </c:pt>
                <c:pt idx="25729">
                  <c:v>54371</c:v>
                </c:pt>
                <c:pt idx="25730">
                  <c:v>53683</c:v>
                </c:pt>
                <c:pt idx="25731">
                  <c:v>52995</c:v>
                </c:pt>
                <c:pt idx="25732">
                  <c:v>52308</c:v>
                </c:pt>
                <c:pt idx="25733">
                  <c:v>51620</c:v>
                </c:pt>
                <c:pt idx="25734">
                  <c:v>50933</c:v>
                </c:pt>
                <c:pt idx="25735">
                  <c:v>50245</c:v>
                </c:pt>
                <c:pt idx="25736">
                  <c:v>49558</c:v>
                </c:pt>
                <c:pt idx="25737">
                  <c:v>48870</c:v>
                </c:pt>
                <c:pt idx="25738">
                  <c:v>48183</c:v>
                </c:pt>
                <c:pt idx="25739">
                  <c:v>47495</c:v>
                </c:pt>
                <c:pt idx="25740">
                  <c:v>46808</c:v>
                </c:pt>
                <c:pt idx="25741">
                  <c:v>53746</c:v>
                </c:pt>
                <c:pt idx="25742">
                  <c:v>53058</c:v>
                </c:pt>
                <c:pt idx="25743">
                  <c:v>52371</c:v>
                </c:pt>
                <c:pt idx="25744">
                  <c:v>51683</c:v>
                </c:pt>
                <c:pt idx="25745">
                  <c:v>50996</c:v>
                </c:pt>
                <c:pt idx="25746">
                  <c:v>50308</c:v>
                </c:pt>
                <c:pt idx="25747">
                  <c:v>49620</c:v>
                </c:pt>
                <c:pt idx="25748">
                  <c:v>48933</c:v>
                </c:pt>
                <c:pt idx="25749">
                  <c:v>48245</c:v>
                </c:pt>
                <c:pt idx="25750">
                  <c:v>47558</c:v>
                </c:pt>
                <c:pt idx="25751">
                  <c:v>46870</c:v>
                </c:pt>
                <c:pt idx="25752">
                  <c:v>46183</c:v>
                </c:pt>
                <c:pt idx="25753">
                  <c:v>45495</c:v>
                </c:pt>
                <c:pt idx="25754">
                  <c:v>44808</c:v>
                </c:pt>
                <c:pt idx="25755">
                  <c:v>51746</c:v>
                </c:pt>
                <c:pt idx="25756">
                  <c:v>51058</c:v>
                </c:pt>
                <c:pt idx="25757">
                  <c:v>44183</c:v>
                </c:pt>
                <c:pt idx="25758">
                  <c:v>43495</c:v>
                </c:pt>
                <c:pt idx="25759">
                  <c:v>55058</c:v>
                </c:pt>
                <c:pt idx="25760">
                  <c:v>54387</c:v>
                </c:pt>
                <c:pt idx="25761">
                  <c:v>52373</c:v>
                </c:pt>
                <c:pt idx="25762">
                  <c:v>51031</c:v>
                </c:pt>
                <c:pt idx="25763">
                  <c:v>50360</c:v>
                </c:pt>
                <c:pt idx="25764">
                  <c:v>49689</c:v>
                </c:pt>
                <c:pt idx="25765">
                  <c:v>54446</c:v>
                </c:pt>
                <c:pt idx="25766">
                  <c:v>53774</c:v>
                </c:pt>
                <c:pt idx="25767">
                  <c:v>53103</c:v>
                </c:pt>
                <c:pt idx="25768">
                  <c:v>52432</c:v>
                </c:pt>
                <c:pt idx="25769">
                  <c:v>51761</c:v>
                </c:pt>
                <c:pt idx="25770">
                  <c:v>51090</c:v>
                </c:pt>
                <c:pt idx="25771">
                  <c:v>50418</c:v>
                </c:pt>
                <c:pt idx="25772">
                  <c:v>49747</c:v>
                </c:pt>
                <c:pt idx="25773">
                  <c:v>49076</c:v>
                </c:pt>
                <c:pt idx="25774">
                  <c:v>48405</c:v>
                </c:pt>
                <c:pt idx="25775">
                  <c:v>47734</c:v>
                </c:pt>
                <c:pt idx="25776">
                  <c:v>53833</c:v>
                </c:pt>
                <c:pt idx="25777">
                  <c:v>53162</c:v>
                </c:pt>
                <c:pt idx="25778">
                  <c:v>52491</c:v>
                </c:pt>
                <c:pt idx="25779">
                  <c:v>51819</c:v>
                </c:pt>
                <c:pt idx="25780">
                  <c:v>51148</c:v>
                </c:pt>
                <c:pt idx="25781">
                  <c:v>50477</c:v>
                </c:pt>
                <c:pt idx="25782">
                  <c:v>49806</c:v>
                </c:pt>
                <c:pt idx="25783">
                  <c:v>49135</c:v>
                </c:pt>
                <c:pt idx="25784">
                  <c:v>48464</c:v>
                </c:pt>
                <c:pt idx="25785">
                  <c:v>47792</c:v>
                </c:pt>
                <c:pt idx="25786">
                  <c:v>47121</c:v>
                </c:pt>
                <c:pt idx="25787">
                  <c:v>46450</c:v>
                </c:pt>
                <c:pt idx="25788">
                  <c:v>45779</c:v>
                </c:pt>
                <c:pt idx="25789">
                  <c:v>52549</c:v>
                </c:pt>
                <c:pt idx="25790">
                  <c:v>51878</c:v>
                </c:pt>
                <c:pt idx="25791">
                  <c:v>51207</c:v>
                </c:pt>
                <c:pt idx="25792">
                  <c:v>50536</c:v>
                </c:pt>
                <c:pt idx="25793">
                  <c:v>49865</c:v>
                </c:pt>
                <c:pt idx="25794">
                  <c:v>49193</c:v>
                </c:pt>
                <c:pt idx="25795">
                  <c:v>48522</c:v>
                </c:pt>
                <c:pt idx="25796">
                  <c:v>47851</c:v>
                </c:pt>
                <c:pt idx="25797">
                  <c:v>47180</c:v>
                </c:pt>
                <c:pt idx="25798">
                  <c:v>46509</c:v>
                </c:pt>
                <c:pt idx="25799">
                  <c:v>45837</c:v>
                </c:pt>
                <c:pt idx="25800">
                  <c:v>45166</c:v>
                </c:pt>
                <c:pt idx="25801">
                  <c:v>44495</c:v>
                </c:pt>
                <c:pt idx="25802">
                  <c:v>43824</c:v>
                </c:pt>
                <c:pt idx="25803">
                  <c:v>50594</c:v>
                </c:pt>
                <c:pt idx="25804">
                  <c:v>49923</c:v>
                </c:pt>
                <c:pt idx="25805">
                  <c:v>43211</c:v>
                </c:pt>
                <c:pt idx="25806">
                  <c:v>42540</c:v>
                </c:pt>
                <c:pt idx="25807">
                  <c:v>51252</c:v>
                </c:pt>
                <c:pt idx="25808">
                  <c:v>50638</c:v>
                </c:pt>
                <c:pt idx="25809">
                  <c:v>48797</c:v>
                </c:pt>
                <c:pt idx="25810">
                  <c:v>47569</c:v>
                </c:pt>
                <c:pt idx="25811">
                  <c:v>46955</c:v>
                </c:pt>
                <c:pt idx="25812">
                  <c:v>46342</c:v>
                </c:pt>
                <c:pt idx="25813">
                  <c:v>50666</c:v>
                </c:pt>
                <c:pt idx="25814">
                  <c:v>50052</c:v>
                </c:pt>
                <c:pt idx="25815">
                  <c:v>49438</c:v>
                </c:pt>
                <c:pt idx="25816">
                  <c:v>48824</c:v>
                </c:pt>
                <c:pt idx="25817">
                  <c:v>48210</c:v>
                </c:pt>
                <c:pt idx="25818">
                  <c:v>47596</c:v>
                </c:pt>
                <c:pt idx="25819">
                  <c:v>46983</c:v>
                </c:pt>
                <c:pt idx="25820">
                  <c:v>46369</c:v>
                </c:pt>
                <c:pt idx="25821">
                  <c:v>45755</c:v>
                </c:pt>
                <c:pt idx="25822">
                  <c:v>45141</c:v>
                </c:pt>
                <c:pt idx="25823">
                  <c:v>44527</c:v>
                </c:pt>
                <c:pt idx="25824">
                  <c:v>50079</c:v>
                </c:pt>
                <c:pt idx="25825">
                  <c:v>49465</c:v>
                </c:pt>
                <c:pt idx="25826">
                  <c:v>48851</c:v>
                </c:pt>
                <c:pt idx="25827">
                  <c:v>48237</c:v>
                </c:pt>
                <c:pt idx="25828">
                  <c:v>47624</c:v>
                </c:pt>
                <c:pt idx="25829">
                  <c:v>47010</c:v>
                </c:pt>
                <c:pt idx="25830">
                  <c:v>46396</c:v>
                </c:pt>
                <c:pt idx="25831">
                  <c:v>45782</c:v>
                </c:pt>
                <c:pt idx="25832">
                  <c:v>45168</c:v>
                </c:pt>
                <c:pt idx="25833">
                  <c:v>44554</c:v>
                </c:pt>
                <c:pt idx="25834">
                  <c:v>43941</c:v>
                </c:pt>
                <c:pt idx="25835">
                  <c:v>43327</c:v>
                </c:pt>
                <c:pt idx="25836">
                  <c:v>42713</c:v>
                </c:pt>
                <c:pt idx="25837">
                  <c:v>48879</c:v>
                </c:pt>
                <c:pt idx="25838">
                  <c:v>48265</c:v>
                </c:pt>
                <c:pt idx="25839">
                  <c:v>47651</c:v>
                </c:pt>
                <c:pt idx="25840">
                  <c:v>47037</c:v>
                </c:pt>
                <c:pt idx="25841">
                  <c:v>46423</c:v>
                </c:pt>
                <c:pt idx="25842">
                  <c:v>45809</c:v>
                </c:pt>
                <c:pt idx="25843">
                  <c:v>45195</c:v>
                </c:pt>
                <c:pt idx="25844">
                  <c:v>44582</c:v>
                </c:pt>
                <c:pt idx="25845">
                  <c:v>43968</c:v>
                </c:pt>
                <c:pt idx="25846">
                  <c:v>43354</c:v>
                </c:pt>
                <c:pt idx="25847">
                  <c:v>42740</c:v>
                </c:pt>
                <c:pt idx="25848">
                  <c:v>42126</c:v>
                </c:pt>
                <c:pt idx="25849">
                  <c:v>41512</c:v>
                </c:pt>
                <c:pt idx="25850">
                  <c:v>40899</c:v>
                </c:pt>
                <c:pt idx="25851">
                  <c:v>47064</c:v>
                </c:pt>
                <c:pt idx="25852">
                  <c:v>46450</c:v>
                </c:pt>
                <c:pt idx="25853">
                  <c:v>40312</c:v>
                </c:pt>
                <c:pt idx="25854">
                  <c:v>39698</c:v>
                </c:pt>
                <c:pt idx="25855">
                  <c:v>54614</c:v>
                </c:pt>
                <c:pt idx="25856">
                  <c:v>54009</c:v>
                </c:pt>
                <c:pt idx="25857">
                  <c:v>52193</c:v>
                </c:pt>
                <c:pt idx="25858">
                  <c:v>50982</c:v>
                </c:pt>
                <c:pt idx="25859">
                  <c:v>50377</c:v>
                </c:pt>
                <c:pt idx="25860">
                  <c:v>49772</c:v>
                </c:pt>
                <c:pt idx="25861">
                  <c:v>53915</c:v>
                </c:pt>
                <c:pt idx="25862">
                  <c:v>53310</c:v>
                </c:pt>
                <c:pt idx="25863">
                  <c:v>52705</c:v>
                </c:pt>
                <c:pt idx="25864">
                  <c:v>52100</c:v>
                </c:pt>
                <c:pt idx="25865">
                  <c:v>51494</c:v>
                </c:pt>
                <c:pt idx="25866">
                  <c:v>50889</c:v>
                </c:pt>
                <c:pt idx="25867">
                  <c:v>50284</c:v>
                </c:pt>
                <c:pt idx="25868">
                  <c:v>49679</c:v>
                </c:pt>
                <c:pt idx="25869">
                  <c:v>49073</c:v>
                </c:pt>
                <c:pt idx="25870">
                  <c:v>48468</c:v>
                </c:pt>
                <c:pt idx="25871">
                  <c:v>47863</c:v>
                </c:pt>
                <c:pt idx="25872">
                  <c:v>53217</c:v>
                </c:pt>
                <c:pt idx="25873">
                  <c:v>52612</c:v>
                </c:pt>
                <c:pt idx="25874">
                  <c:v>52006</c:v>
                </c:pt>
                <c:pt idx="25875">
                  <c:v>51401</c:v>
                </c:pt>
                <c:pt idx="25876">
                  <c:v>50796</c:v>
                </c:pt>
                <c:pt idx="25877">
                  <c:v>50191</c:v>
                </c:pt>
                <c:pt idx="25878">
                  <c:v>49585</c:v>
                </c:pt>
                <c:pt idx="25879">
                  <c:v>48980</c:v>
                </c:pt>
                <c:pt idx="25880">
                  <c:v>48375</c:v>
                </c:pt>
                <c:pt idx="25881">
                  <c:v>47770</c:v>
                </c:pt>
                <c:pt idx="25882">
                  <c:v>47165</c:v>
                </c:pt>
                <c:pt idx="25883">
                  <c:v>46559</c:v>
                </c:pt>
                <c:pt idx="25884">
                  <c:v>45954</c:v>
                </c:pt>
                <c:pt idx="25885">
                  <c:v>51913</c:v>
                </c:pt>
                <c:pt idx="25886">
                  <c:v>51308</c:v>
                </c:pt>
                <c:pt idx="25887">
                  <c:v>50703</c:v>
                </c:pt>
                <c:pt idx="25888">
                  <c:v>50098</c:v>
                </c:pt>
                <c:pt idx="25889">
                  <c:v>49492</c:v>
                </c:pt>
                <c:pt idx="25890">
                  <c:v>48887</c:v>
                </c:pt>
                <c:pt idx="25891">
                  <c:v>48282</c:v>
                </c:pt>
                <c:pt idx="25892">
                  <c:v>47677</c:v>
                </c:pt>
                <c:pt idx="25893">
                  <c:v>47071</c:v>
                </c:pt>
                <c:pt idx="25894">
                  <c:v>46466</c:v>
                </c:pt>
                <c:pt idx="25895">
                  <c:v>45861</c:v>
                </c:pt>
                <c:pt idx="25896">
                  <c:v>45256</c:v>
                </c:pt>
                <c:pt idx="25897">
                  <c:v>44650</c:v>
                </c:pt>
                <c:pt idx="25898">
                  <c:v>44045</c:v>
                </c:pt>
                <c:pt idx="25899">
                  <c:v>50004</c:v>
                </c:pt>
                <c:pt idx="25900">
                  <c:v>49399</c:v>
                </c:pt>
                <c:pt idx="25901">
                  <c:v>43347</c:v>
                </c:pt>
                <c:pt idx="25902">
                  <c:v>42741</c:v>
                </c:pt>
                <c:pt idx="25903">
                  <c:v>56904</c:v>
                </c:pt>
                <c:pt idx="25904">
                  <c:v>56229</c:v>
                </c:pt>
                <c:pt idx="25905">
                  <c:v>54206</c:v>
                </c:pt>
                <c:pt idx="25906">
                  <c:v>52858</c:v>
                </c:pt>
                <c:pt idx="25907">
                  <c:v>52183</c:v>
                </c:pt>
                <c:pt idx="25908">
                  <c:v>51509</c:v>
                </c:pt>
                <c:pt idx="25909">
                  <c:v>56242</c:v>
                </c:pt>
                <c:pt idx="25910">
                  <c:v>55567</c:v>
                </c:pt>
                <c:pt idx="25911">
                  <c:v>54893</c:v>
                </c:pt>
                <c:pt idx="25912">
                  <c:v>54219</c:v>
                </c:pt>
                <c:pt idx="25913">
                  <c:v>53544</c:v>
                </c:pt>
                <c:pt idx="25914">
                  <c:v>52870</c:v>
                </c:pt>
                <c:pt idx="25915">
                  <c:v>52195</c:v>
                </c:pt>
                <c:pt idx="25916">
                  <c:v>51521</c:v>
                </c:pt>
                <c:pt idx="25917">
                  <c:v>50847</c:v>
                </c:pt>
                <c:pt idx="25918">
                  <c:v>50172</c:v>
                </c:pt>
                <c:pt idx="25919">
                  <c:v>49498</c:v>
                </c:pt>
                <c:pt idx="25920">
                  <c:v>55580</c:v>
                </c:pt>
                <c:pt idx="25921">
                  <c:v>54905</c:v>
                </c:pt>
                <c:pt idx="25922">
                  <c:v>54231</c:v>
                </c:pt>
                <c:pt idx="25923">
                  <c:v>53556</c:v>
                </c:pt>
                <c:pt idx="25924">
                  <c:v>52882</c:v>
                </c:pt>
                <c:pt idx="25925">
                  <c:v>52208</c:v>
                </c:pt>
                <c:pt idx="25926">
                  <c:v>51533</c:v>
                </c:pt>
                <c:pt idx="25927">
                  <c:v>50859</c:v>
                </c:pt>
                <c:pt idx="25928">
                  <c:v>50185</c:v>
                </c:pt>
                <c:pt idx="25929">
                  <c:v>49510</c:v>
                </c:pt>
                <c:pt idx="25930">
                  <c:v>48836</c:v>
                </c:pt>
                <c:pt idx="25931">
                  <c:v>48162</c:v>
                </c:pt>
                <c:pt idx="25932">
                  <c:v>47487</c:v>
                </c:pt>
                <c:pt idx="25933">
                  <c:v>54243</c:v>
                </c:pt>
                <c:pt idx="25934">
                  <c:v>53569</c:v>
                </c:pt>
                <c:pt idx="25935">
                  <c:v>52894</c:v>
                </c:pt>
                <c:pt idx="25936">
                  <c:v>52220</c:v>
                </c:pt>
                <c:pt idx="25937">
                  <c:v>51546</c:v>
                </c:pt>
                <c:pt idx="25938">
                  <c:v>50871</c:v>
                </c:pt>
                <c:pt idx="25939">
                  <c:v>50197</c:v>
                </c:pt>
                <c:pt idx="25940">
                  <c:v>49523</c:v>
                </c:pt>
                <c:pt idx="25941">
                  <c:v>48848</c:v>
                </c:pt>
                <c:pt idx="25942">
                  <c:v>48174</c:v>
                </c:pt>
                <c:pt idx="25943">
                  <c:v>47499</c:v>
                </c:pt>
                <c:pt idx="25944">
                  <c:v>46825</c:v>
                </c:pt>
                <c:pt idx="25945">
                  <c:v>46151</c:v>
                </c:pt>
                <c:pt idx="25946">
                  <c:v>45476</c:v>
                </c:pt>
                <c:pt idx="25947">
                  <c:v>52232</c:v>
                </c:pt>
                <c:pt idx="25948">
                  <c:v>51558</c:v>
                </c:pt>
                <c:pt idx="25949">
                  <c:v>44814</c:v>
                </c:pt>
                <c:pt idx="25950">
                  <c:v>44140</c:v>
                </c:pt>
                <c:pt idx="25951">
                  <c:v>56308</c:v>
                </c:pt>
                <c:pt idx="25952">
                  <c:v>55620</c:v>
                </c:pt>
                <c:pt idx="25953">
                  <c:v>53558</c:v>
                </c:pt>
                <c:pt idx="25954">
                  <c:v>52182</c:v>
                </c:pt>
                <c:pt idx="25955">
                  <c:v>51495</c:v>
                </c:pt>
                <c:pt idx="25956">
                  <c:v>50807</c:v>
                </c:pt>
                <c:pt idx="25957">
                  <c:v>55683</c:v>
                </c:pt>
                <c:pt idx="25958">
                  <c:v>54995</c:v>
                </c:pt>
                <c:pt idx="25959">
                  <c:v>54308</c:v>
                </c:pt>
                <c:pt idx="25960">
                  <c:v>53620</c:v>
                </c:pt>
                <c:pt idx="25961">
                  <c:v>52933</c:v>
                </c:pt>
                <c:pt idx="25962">
                  <c:v>52245</c:v>
                </c:pt>
                <c:pt idx="25963">
                  <c:v>51558</c:v>
                </c:pt>
                <c:pt idx="25964">
                  <c:v>50870</c:v>
                </c:pt>
                <c:pt idx="25965">
                  <c:v>50183</c:v>
                </c:pt>
                <c:pt idx="25966">
                  <c:v>49495</c:v>
                </c:pt>
                <c:pt idx="25967">
                  <c:v>48807</c:v>
                </c:pt>
                <c:pt idx="25968">
                  <c:v>55058</c:v>
                </c:pt>
                <c:pt idx="25969">
                  <c:v>54371</c:v>
                </c:pt>
                <c:pt idx="25970">
                  <c:v>53683</c:v>
                </c:pt>
                <c:pt idx="25971">
                  <c:v>52995</c:v>
                </c:pt>
                <c:pt idx="25972">
                  <c:v>52308</c:v>
                </c:pt>
                <c:pt idx="25973">
                  <c:v>51620</c:v>
                </c:pt>
                <c:pt idx="25974">
                  <c:v>50933</c:v>
                </c:pt>
                <c:pt idx="25975">
                  <c:v>50245</c:v>
                </c:pt>
                <c:pt idx="25976">
                  <c:v>49558</c:v>
                </c:pt>
                <c:pt idx="25977">
                  <c:v>48870</c:v>
                </c:pt>
                <c:pt idx="25978">
                  <c:v>48183</c:v>
                </c:pt>
                <c:pt idx="25979">
                  <c:v>47495</c:v>
                </c:pt>
                <c:pt idx="25980">
                  <c:v>46808</c:v>
                </c:pt>
                <c:pt idx="25981">
                  <c:v>53746</c:v>
                </c:pt>
                <c:pt idx="25982">
                  <c:v>53058</c:v>
                </c:pt>
                <c:pt idx="25983">
                  <c:v>52371</c:v>
                </c:pt>
                <c:pt idx="25984">
                  <c:v>51683</c:v>
                </c:pt>
                <c:pt idx="25985">
                  <c:v>50996</c:v>
                </c:pt>
                <c:pt idx="25986">
                  <c:v>50308</c:v>
                </c:pt>
                <c:pt idx="25987">
                  <c:v>49620</c:v>
                </c:pt>
                <c:pt idx="25988">
                  <c:v>48933</c:v>
                </c:pt>
                <c:pt idx="25989">
                  <c:v>48245</c:v>
                </c:pt>
                <c:pt idx="25990">
                  <c:v>47558</c:v>
                </c:pt>
                <c:pt idx="25991">
                  <c:v>46870</c:v>
                </c:pt>
                <c:pt idx="25992">
                  <c:v>46183</c:v>
                </c:pt>
                <c:pt idx="25993">
                  <c:v>45495</c:v>
                </c:pt>
                <c:pt idx="25994">
                  <c:v>44808</c:v>
                </c:pt>
                <c:pt idx="25995">
                  <c:v>51746</c:v>
                </c:pt>
                <c:pt idx="25996">
                  <c:v>51058</c:v>
                </c:pt>
                <c:pt idx="25997">
                  <c:v>44183</c:v>
                </c:pt>
                <c:pt idx="25998">
                  <c:v>43495</c:v>
                </c:pt>
                <c:pt idx="25999">
                  <c:v>55058</c:v>
                </c:pt>
                <c:pt idx="26000">
                  <c:v>54387</c:v>
                </c:pt>
                <c:pt idx="26001">
                  <c:v>52373</c:v>
                </c:pt>
                <c:pt idx="26002">
                  <c:v>51031</c:v>
                </c:pt>
                <c:pt idx="26003">
                  <c:v>50360</c:v>
                </c:pt>
                <c:pt idx="26004">
                  <c:v>49689</c:v>
                </c:pt>
                <c:pt idx="26005">
                  <c:v>54446</c:v>
                </c:pt>
                <c:pt idx="26006">
                  <c:v>53774</c:v>
                </c:pt>
                <c:pt idx="26007">
                  <c:v>53103</c:v>
                </c:pt>
                <c:pt idx="26008">
                  <c:v>52432</c:v>
                </c:pt>
                <c:pt idx="26009">
                  <c:v>51761</c:v>
                </c:pt>
                <c:pt idx="26010">
                  <c:v>51090</c:v>
                </c:pt>
                <c:pt idx="26011">
                  <c:v>50418</c:v>
                </c:pt>
                <c:pt idx="26012">
                  <c:v>49747</c:v>
                </c:pt>
                <c:pt idx="26013">
                  <c:v>49076</c:v>
                </c:pt>
                <c:pt idx="26014">
                  <c:v>48405</c:v>
                </c:pt>
                <c:pt idx="26015">
                  <c:v>47734</c:v>
                </c:pt>
                <c:pt idx="26016">
                  <c:v>53833</c:v>
                </c:pt>
                <c:pt idx="26017">
                  <c:v>53162</c:v>
                </c:pt>
                <c:pt idx="26018">
                  <c:v>52491</c:v>
                </c:pt>
                <c:pt idx="26019">
                  <c:v>51819</c:v>
                </c:pt>
                <c:pt idx="26020">
                  <c:v>51148</c:v>
                </c:pt>
                <c:pt idx="26021">
                  <c:v>50477</c:v>
                </c:pt>
                <c:pt idx="26022">
                  <c:v>49806</c:v>
                </c:pt>
                <c:pt idx="26023">
                  <c:v>49135</c:v>
                </c:pt>
                <c:pt idx="26024">
                  <c:v>48464</c:v>
                </c:pt>
                <c:pt idx="26025">
                  <c:v>47792</c:v>
                </c:pt>
                <c:pt idx="26026">
                  <c:v>47121</c:v>
                </c:pt>
                <c:pt idx="26027">
                  <c:v>46450</c:v>
                </c:pt>
                <c:pt idx="26028">
                  <c:v>45779</c:v>
                </c:pt>
                <c:pt idx="26029">
                  <c:v>52549</c:v>
                </c:pt>
                <c:pt idx="26030">
                  <c:v>51878</c:v>
                </c:pt>
                <c:pt idx="26031">
                  <c:v>51207</c:v>
                </c:pt>
                <c:pt idx="26032">
                  <c:v>50536</c:v>
                </c:pt>
                <c:pt idx="26033">
                  <c:v>49865</c:v>
                </c:pt>
                <c:pt idx="26034">
                  <c:v>49193</c:v>
                </c:pt>
                <c:pt idx="26035">
                  <c:v>48522</c:v>
                </c:pt>
                <c:pt idx="26036">
                  <c:v>47851</c:v>
                </c:pt>
                <c:pt idx="26037">
                  <c:v>47180</c:v>
                </c:pt>
                <c:pt idx="26038">
                  <c:v>46509</c:v>
                </c:pt>
                <c:pt idx="26039">
                  <c:v>45837</c:v>
                </c:pt>
                <c:pt idx="26040">
                  <c:v>45166</c:v>
                </c:pt>
                <c:pt idx="26041">
                  <c:v>44495</c:v>
                </c:pt>
                <c:pt idx="26042">
                  <c:v>43824</c:v>
                </c:pt>
                <c:pt idx="26043">
                  <c:v>50594</c:v>
                </c:pt>
                <c:pt idx="26044">
                  <c:v>49923</c:v>
                </c:pt>
                <c:pt idx="26045">
                  <c:v>43211</c:v>
                </c:pt>
                <c:pt idx="26046">
                  <c:v>42540</c:v>
                </c:pt>
                <c:pt idx="26047">
                  <c:v>51252</c:v>
                </c:pt>
                <c:pt idx="26048">
                  <c:v>50638</c:v>
                </c:pt>
                <c:pt idx="26049">
                  <c:v>48797</c:v>
                </c:pt>
                <c:pt idx="26050">
                  <c:v>47569</c:v>
                </c:pt>
                <c:pt idx="26051">
                  <c:v>46955</c:v>
                </c:pt>
                <c:pt idx="26052">
                  <c:v>46342</c:v>
                </c:pt>
                <c:pt idx="26053">
                  <c:v>50666</c:v>
                </c:pt>
                <c:pt idx="26054">
                  <c:v>50052</c:v>
                </c:pt>
                <c:pt idx="26055">
                  <c:v>49438</c:v>
                </c:pt>
                <c:pt idx="26056">
                  <c:v>48824</c:v>
                </c:pt>
                <c:pt idx="26057">
                  <c:v>48210</c:v>
                </c:pt>
                <c:pt idx="26058">
                  <c:v>47596</c:v>
                </c:pt>
                <c:pt idx="26059">
                  <c:v>46983</c:v>
                </c:pt>
                <c:pt idx="26060">
                  <c:v>46369</c:v>
                </c:pt>
                <c:pt idx="26061">
                  <c:v>45755</c:v>
                </c:pt>
                <c:pt idx="26062">
                  <c:v>45141</c:v>
                </c:pt>
                <c:pt idx="26063">
                  <c:v>44527</c:v>
                </c:pt>
                <c:pt idx="26064">
                  <c:v>50079</c:v>
                </c:pt>
                <c:pt idx="26065">
                  <c:v>49465</c:v>
                </c:pt>
                <c:pt idx="26066">
                  <c:v>48851</c:v>
                </c:pt>
                <c:pt idx="26067">
                  <c:v>48237</c:v>
                </c:pt>
                <c:pt idx="26068">
                  <c:v>47624</c:v>
                </c:pt>
                <c:pt idx="26069">
                  <c:v>47010</c:v>
                </c:pt>
                <c:pt idx="26070">
                  <c:v>46396</c:v>
                </c:pt>
                <c:pt idx="26071">
                  <c:v>45782</c:v>
                </c:pt>
                <c:pt idx="26072">
                  <c:v>45168</c:v>
                </c:pt>
                <c:pt idx="26073">
                  <c:v>44554</c:v>
                </c:pt>
                <c:pt idx="26074">
                  <c:v>43941</c:v>
                </c:pt>
                <c:pt idx="26075">
                  <c:v>43327</c:v>
                </c:pt>
                <c:pt idx="26076">
                  <c:v>42713</c:v>
                </c:pt>
                <c:pt idx="26077">
                  <c:v>48879</c:v>
                </c:pt>
                <c:pt idx="26078">
                  <c:v>48265</c:v>
                </c:pt>
                <c:pt idx="26079">
                  <c:v>47651</c:v>
                </c:pt>
                <c:pt idx="26080">
                  <c:v>47037</c:v>
                </c:pt>
                <c:pt idx="26081">
                  <c:v>46423</c:v>
                </c:pt>
                <c:pt idx="26082">
                  <c:v>45809</c:v>
                </c:pt>
                <c:pt idx="26083">
                  <c:v>45195</c:v>
                </c:pt>
                <c:pt idx="26084">
                  <c:v>44582</c:v>
                </c:pt>
                <c:pt idx="26085">
                  <c:v>43968</c:v>
                </c:pt>
                <c:pt idx="26086">
                  <c:v>43354</c:v>
                </c:pt>
                <c:pt idx="26087">
                  <c:v>42740</c:v>
                </c:pt>
                <c:pt idx="26088">
                  <c:v>42126</c:v>
                </c:pt>
                <c:pt idx="26089">
                  <c:v>41512</c:v>
                </c:pt>
                <c:pt idx="26090">
                  <c:v>40899</c:v>
                </c:pt>
                <c:pt idx="26091">
                  <c:v>47064</c:v>
                </c:pt>
                <c:pt idx="26092">
                  <c:v>46450</c:v>
                </c:pt>
                <c:pt idx="26093">
                  <c:v>40312</c:v>
                </c:pt>
                <c:pt idx="26094">
                  <c:v>39698</c:v>
                </c:pt>
                <c:pt idx="26095">
                  <c:v>53331</c:v>
                </c:pt>
                <c:pt idx="26096">
                  <c:v>52720</c:v>
                </c:pt>
                <c:pt idx="26097">
                  <c:v>52109</c:v>
                </c:pt>
                <c:pt idx="26098">
                  <c:v>51498</c:v>
                </c:pt>
                <c:pt idx="26099">
                  <c:v>50887</c:v>
                </c:pt>
                <c:pt idx="26100">
                  <c:v>50276</c:v>
                </c:pt>
                <c:pt idx="26101">
                  <c:v>49665</c:v>
                </c:pt>
                <c:pt idx="26102">
                  <c:v>49054</c:v>
                </c:pt>
                <c:pt idx="26103">
                  <c:v>48443</c:v>
                </c:pt>
                <c:pt idx="26104">
                  <c:v>52659</c:v>
                </c:pt>
                <c:pt idx="26105">
                  <c:v>52048</c:v>
                </c:pt>
                <c:pt idx="26106">
                  <c:v>51437</c:v>
                </c:pt>
                <c:pt idx="26107">
                  <c:v>50826</c:v>
                </c:pt>
                <c:pt idx="26108">
                  <c:v>50215</c:v>
                </c:pt>
                <c:pt idx="26109">
                  <c:v>49604</c:v>
                </c:pt>
                <c:pt idx="26110">
                  <c:v>48993</c:v>
                </c:pt>
                <c:pt idx="26111">
                  <c:v>48382</c:v>
                </c:pt>
                <c:pt idx="26112">
                  <c:v>47771</c:v>
                </c:pt>
                <c:pt idx="26113">
                  <c:v>47160</c:v>
                </c:pt>
                <c:pt idx="26114">
                  <c:v>46549</c:v>
                </c:pt>
                <c:pt idx="26115">
                  <c:v>45938</c:v>
                </c:pt>
                <c:pt idx="26116">
                  <c:v>51988</c:v>
                </c:pt>
                <c:pt idx="26117">
                  <c:v>51376</c:v>
                </c:pt>
                <c:pt idx="26118">
                  <c:v>50765</c:v>
                </c:pt>
                <c:pt idx="26119">
                  <c:v>50154</c:v>
                </c:pt>
                <c:pt idx="26120">
                  <c:v>49543</c:v>
                </c:pt>
                <c:pt idx="26121">
                  <c:v>48932</c:v>
                </c:pt>
                <c:pt idx="26122">
                  <c:v>48321</c:v>
                </c:pt>
                <c:pt idx="26123">
                  <c:v>47710</c:v>
                </c:pt>
                <c:pt idx="26124">
                  <c:v>47099</c:v>
                </c:pt>
                <c:pt idx="26125">
                  <c:v>46488</c:v>
                </c:pt>
                <c:pt idx="26126">
                  <c:v>45877</c:v>
                </c:pt>
                <c:pt idx="26127">
                  <c:v>44655</c:v>
                </c:pt>
                <c:pt idx="26128">
                  <c:v>44044</c:v>
                </c:pt>
                <c:pt idx="26129">
                  <c:v>50705</c:v>
                </c:pt>
                <c:pt idx="26130">
                  <c:v>50094</c:v>
                </c:pt>
                <c:pt idx="26131">
                  <c:v>49483</c:v>
                </c:pt>
                <c:pt idx="26132">
                  <c:v>48872</c:v>
                </c:pt>
                <c:pt idx="26133">
                  <c:v>48261</c:v>
                </c:pt>
                <c:pt idx="26134">
                  <c:v>47649</c:v>
                </c:pt>
                <c:pt idx="26135">
                  <c:v>47038</c:v>
                </c:pt>
                <c:pt idx="26136">
                  <c:v>43983</c:v>
                </c:pt>
                <c:pt idx="26137">
                  <c:v>43372</c:v>
                </c:pt>
                <c:pt idx="26138">
                  <c:v>42761</c:v>
                </c:pt>
                <c:pt idx="26139">
                  <c:v>48811</c:v>
                </c:pt>
                <c:pt idx="26140">
                  <c:v>48200</c:v>
                </c:pt>
                <c:pt idx="26141">
                  <c:v>55524</c:v>
                </c:pt>
                <c:pt idx="26142">
                  <c:v>54848</c:v>
                </c:pt>
                <c:pt idx="26143">
                  <c:v>54171</c:v>
                </c:pt>
                <c:pt idx="26144">
                  <c:v>53495</c:v>
                </c:pt>
                <c:pt idx="26145">
                  <c:v>52819</c:v>
                </c:pt>
                <c:pt idx="26146">
                  <c:v>52143</c:v>
                </c:pt>
                <c:pt idx="26147">
                  <c:v>51466</c:v>
                </c:pt>
                <c:pt idx="26148">
                  <c:v>50790</c:v>
                </c:pt>
                <c:pt idx="26149">
                  <c:v>50114</c:v>
                </c:pt>
                <c:pt idx="26150">
                  <c:v>54886</c:v>
                </c:pt>
                <c:pt idx="26151">
                  <c:v>54210</c:v>
                </c:pt>
                <c:pt idx="26152">
                  <c:v>53534</c:v>
                </c:pt>
                <c:pt idx="26153">
                  <c:v>52858</c:v>
                </c:pt>
                <c:pt idx="26154">
                  <c:v>52181</c:v>
                </c:pt>
                <c:pt idx="26155">
                  <c:v>51505</c:v>
                </c:pt>
                <c:pt idx="26156">
                  <c:v>50829</c:v>
                </c:pt>
                <c:pt idx="26157">
                  <c:v>50153</c:v>
                </c:pt>
                <c:pt idx="26158">
                  <c:v>49476</c:v>
                </c:pt>
                <c:pt idx="26159">
                  <c:v>48800</c:v>
                </c:pt>
                <c:pt idx="26160">
                  <c:v>48124</c:v>
                </c:pt>
                <c:pt idx="26161">
                  <c:v>47448</c:v>
                </c:pt>
                <c:pt idx="26162">
                  <c:v>54249</c:v>
                </c:pt>
                <c:pt idx="26163">
                  <c:v>53573</c:v>
                </c:pt>
                <c:pt idx="26164">
                  <c:v>52896</c:v>
                </c:pt>
                <c:pt idx="26165">
                  <c:v>52220</c:v>
                </c:pt>
                <c:pt idx="26166">
                  <c:v>51544</c:v>
                </c:pt>
                <c:pt idx="26167">
                  <c:v>50868</c:v>
                </c:pt>
                <c:pt idx="26168">
                  <c:v>50192</c:v>
                </c:pt>
                <c:pt idx="26169">
                  <c:v>49515</c:v>
                </c:pt>
                <c:pt idx="26170">
                  <c:v>48839</c:v>
                </c:pt>
                <c:pt idx="26171">
                  <c:v>48163</c:v>
                </c:pt>
                <c:pt idx="26172">
                  <c:v>47487</c:v>
                </c:pt>
                <c:pt idx="26173">
                  <c:v>46134</c:v>
                </c:pt>
                <c:pt idx="26174">
                  <c:v>45458</c:v>
                </c:pt>
                <c:pt idx="26175">
                  <c:v>52935</c:v>
                </c:pt>
                <c:pt idx="26176">
                  <c:v>52259</c:v>
                </c:pt>
                <c:pt idx="26177">
                  <c:v>51583</c:v>
                </c:pt>
                <c:pt idx="26178">
                  <c:v>50907</c:v>
                </c:pt>
                <c:pt idx="26179">
                  <c:v>50230</c:v>
                </c:pt>
                <c:pt idx="26180">
                  <c:v>49554</c:v>
                </c:pt>
                <c:pt idx="26181">
                  <c:v>48878</c:v>
                </c:pt>
                <c:pt idx="26182">
                  <c:v>45497</c:v>
                </c:pt>
                <c:pt idx="26183">
                  <c:v>44820</c:v>
                </c:pt>
                <c:pt idx="26184">
                  <c:v>44144</c:v>
                </c:pt>
                <c:pt idx="26185">
                  <c:v>50945</c:v>
                </c:pt>
                <c:pt idx="26186">
                  <c:v>50269</c:v>
                </c:pt>
                <c:pt idx="26187">
                  <c:v>55323</c:v>
                </c:pt>
                <c:pt idx="26188">
                  <c:v>54637</c:v>
                </c:pt>
                <c:pt idx="26189">
                  <c:v>53952</c:v>
                </c:pt>
                <c:pt idx="26190">
                  <c:v>53267</c:v>
                </c:pt>
                <c:pt idx="26191">
                  <c:v>52582</c:v>
                </c:pt>
                <c:pt idx="26192">
                  <c:v>51897</c:v>
                </c:pt>
                <c:pt idx="26193">
                  <c:v>51211</c:v>
                </c:pt>
                <c:pt idx="26194">
                  <c:v>50526</c:v>
                </c:pt>
                <c:pt idx="26195">
                  <c:v>49841</c:v>
                </c:pt>
                <c:pt idx="26196">
                  <c:v>54705</c:v>
                </c:pt>
                <c:pt idx="26197">
                  <c:v>54020</c:v>
                </c:pt>
                <c:pt idx="26198">
                  <c:v>53335</c:v>
                </c:pt>
                <c:pt idx="26199">
                  <c:v>52649</c:v>
                </c:pt>
                <c:pt idx="26200">
                  <c:v>51964</c:v>
                </c:pt>
                <c:pt idx="26201">
                  <c:v>51279</c:v>
                </c:pt>
                <c:pt idx="26202">
                  <c:v>50594</c:v>
                </c:pt>
                <c:pt idx="26203">
                  <c:v>49909</c:v>
                </c:pt>
                <c:pt idx="26204">
                  <c:v>49223</c:v>
                </c:pt>
                <c:pt idx="26205">
                  <c:v>48538</c:v>
                </c:pt>
                <c:pt idx="26206">
                  <c:v>47853</c:v>
                </c:pt>
                <c:pt idx="26207">
                  <c:v>47168</c:v>
                </c:pt>
                <c:pt idx="26208">
                  <c:v>54088</c:v>
                </c:pt>
                <c:pt idx="26209">
                  <c:v>53402</c:v>
                </c:pt>
                <c:pt idx="26210">
                  <c:v>52717</c:v>
                </c:pt>
                <c:pt idx="26211">
                  <c:v>52032</c:v>
                </c:pt>
                <c:pt idx="26212">
                  <c:v>51347</c:v>
                </c:pt>
                <c:pt idx="26213">
                  <c:v>50662</c:v>
                </c:pt>
                <c:pt idx="26214">
                  <c:v>49976</c:v>
                </c:pt>
                <c:pt idx="26215">
                  <c:v>49291</c:v>
                </c:pt>
                <c:pt idx="26216">
                  <c:v>48606</c:v>
                </c:pt>
                <c:pt idx="26217">
                  <c:v>47921</c:v>
                </c:pt>
                <c:pt idx="26218">
                  <c:v>47235</c:v>
                </c:pt>
                <c:pt idx="26219">
                  <c:v>45865</c:v>
                </c:pt>
                <c:pt idx="26220">
                  <c:v>45180</c:v>
                </c:pt>
                <c:pt idx="26221">
                  <c:v>52785</c:v>
                </c:pt>
                <c:pt idx="26222">
                  <c:v>52100</c:v>
                </c:pt>
                <c:pt idx="26223">
                  <c:v>51415</c:v>
                </c:pt>
                <c:pt idx="26224">
                  <c:v>50729</c:v>
                </c:pt>
                <c:pt idx="26225">
                  <c:v>50044</c:v>
                </c:pt>
                <c:pt idx="26226">
                  <c:v>49359</c:v>
                </c:pt>
                <c:pt idx="26227">
                  <c:v>48674</c:v>
                </c:pt>
                <c:pt idx="26228">
                  <c:v>45248</c:v>
                </c:pt>
                <c:pt idx="26229">
                  <c:v>44562</c:v>
                </c:pt>
                <c:pt idx="26230">
                  <c:v>43877</c:v>
                </c:pt>
                <c:pt idx="26231">
                  <c:v>50797</c:v>
                </c:pt>
                <c:pt idx="26232">
                  <c:v>50112</c:v>
                </c:pt>
                <c:pt idx="26233">
                  <c:v>54625</c:v>
                </c:pt>
                <c:pt idx="26234">
                  <c:v>53960</c:v>
                </c:pt>
                <c:pt idx="26235">
                  <c:v>53294</c:v>
                </c:pt>
                <c:pt idx="26236">
                  <c:v>52629</c:v>
                </c:pt>
                <c:pt idx="26237">
                  <c:v>51963</c:v>
                </c:pt>
                <c:pt idx="26238">
                  <c:v>51298</c:v>
                </c:pt>
                <c:pt idx="26239">
                  <c:v>50633</c:v>
                </c:pt>
                <c:pt idx="26240">
                  <c:v>49967</c:v>
                </c:pt>
                <c:pt idx="26241">
                  <c:v>49302</c:v>
                </c:pt>
                <c:pt idx="26242">
                  <c:v>53998</c:v>
                </c:pt>
                <c:pt idx="26243">
                  <c:v>53333</c:v>
                </c:pt>
                <c:pt idx="26244">
                  <c:v>52667</c:v>
                </c:pt>
                <c:pt idx="26245">
                  <c:v>52002</c:v>
                </c:pt>
                <c:pt idx="26246">
                  <c:v>51336</c:v>
                </c:pt>
                <c:pt idx="26247">
                  <c:v>50671</c:v>
                </c:pt>
                <c:pt idx="26248">
                  <c:v>50006</c:v>
                </c:pt>
                <c:pt idx="26249">
                  <c:v>49340</c:v>
                </c:pt>
                <c:pt idx="26250">
                  <c:v>48675</c:v>
                </c:pt>
                <c:pt idx="26251">
                  <c:v>48010</c:v>
                </c:pt>
                <c:pt idx="26252">
                  <c:v>47344</c:v>
                </c:pt>
                <c:pt idx="26253">
                  <c:v>46679</c:v>
                </c:pt>
                <c:pt idx="26254">
                  <c:v>53371</c:v>
                </c:pt>
                <c:pt idx="26255">
                  <c:v>52706</c:v>
                </c:pt>
                <c:pt idx="26256">
                  <c:v>52040</c:v>
                </c:pt>
                <c:pt idx="26257">
                  <c:v>51375</c:v>
                </c:pt>
                <c:pt idx="26258">
                  <c:v>50709</c:v>
                </c:pt>
                <c:pt idx="26259">
                  <c:v>50044</c:v>
                </c:pt>
                <c:pt idx="26260">
                  <c:v>49379</c:v>
                </c:pt>
                <c:pt idx="26261">
                  <c:v>48713</c:v>
                </c:pt>
                <c:pt idx="26262">
                  <c:v>48048</c:v>
                </c:pt>
                <c:pt idx="26263">
                  <c:v>47383</c:v>
                </c:pt>
                <c:pt idx="26264">
                  <c:v>46717</c:v>
                </c:pt>
                <c:pt idx="26265">
                  <c:v>45387</c:v>
                </c:pt>
                <c:pt idx="26266">
                  <c:v>44721</c:v>
                </c:pt>
                <c:pt idx="26267">
                  <c:v>52079</c:v>
                </c:pt>
                <c:pt idx="26268">
                  <c:v>51413</c:v>
                </c:pt>
                <c:pt idx="26269">
                  <c:v>50748</c:v>
                </c:pt>
                <c:pt idx="26270">
                  <c:v>50082</c:v>
                </c:pt>
                <c:pt idx="26271">
                  <c:v>49417</c:v>
                </c:pt>
                <c:pt idx="26272">
                  <c:v>48752</c:v>
                </c:pt>
                <c:pt idx="26273">
                  <c:v>48086</c:v>
                </c:pt>
                <c:pt idx="26274">
                  <c:v>44760</c:v>
                </c:pt>
                <c:pt idx="26275">
                  <c:v>44094</c:v>
                </c:pt>
                <c:pt idx="26276">
                  <c:v>43429</c:v>
                </c:pt>
                <c:pt idx="26277">
                  <c:v>50121</c:v>
                </c:pt>
                <c:pt idx="26278">
                  <c:v>49455</c:v>
                </c:pt>
                <c:pt idx="26279">
                  <c:v>51677</c:v>
                </c:pt>
                <c:pt idx="26280">
                  <c:v>51071</c:v>
                </c:pt>
                <c:pt idx="26281">
                  <c:v>50465</c:v>
                </c:pt>
                <c:pt idx="26282">
                  <c:v>49859</c:v>
                </c:pt>
                <c:pt idx="26283">
                  <c:v>49253</c:v>
                </c:pt>
                <c:pt idx="26284">
                  <c:v>48647</c:v>
                </c:pt>
                <c:pt idx="26285">
                  <c:v>48041</c:v>
                </c:pt>
                <c:pt idx="26286">
                  <c:v>47435</c:v>
                </c:pt>
                <c:pt idx="26287">
                  <c:v>46828</c:v>
                </c:pt>
                <c:pt idx="26288">
                  <c:v>51048</c:v>
                </c:pt>
                <c:pt idx="26289">
                  <c:v>50442</c:v>
                </c:pt>
                <c:pt idx="26290">
                  <c:v>49836</c:v>
                </c:pt>
                <c:pt idx="26291">
                  <c:v>49230</c:v>
                </c:pt>
                <c:pt idx="26292">
                  <c:v>48624</c:v>
                </c:pt>
                <c:pt idx="26293">
                  <c:v>48018</c:v>
                </c:pt>
                <c:pt idx="26294">
                  <c:v>47411</c:v>
                </c:pt>
                <c:pt idx="26295">
                  <c:v>46805</c:v>
                </c:pt>
                <c:pt idx="26296">
                  <c:v>46199</c:v>
                </c:pt>
                <c:pt idx="26297">
                  <c:v>45593</c:v>
                </c:pt>
                <c:pt idx="26298">
                  <c:v>44987</c:v>
                </c:pt>
                <c:pt idx="26299">
                  <c:v>44381</c:v>
                </c:pt>
                <c:pt idx="26300">
                  <c:v>50419</c:v>
                </c:pt>
                <c:pt idx="26301">
                  <c:v>49813</c:v>
                </c:pt>
                <c:pt idx="26302">
                  <c:v>49207</c:v>
                </c:pt>
                <c:pt idx="26303">
                  <c:v>48601</c:v>
                </c:pt>
                <c:pt idx="26304">
                  <c:v>47994</c:v>
                </c:pt>
                <c:pt idx="26305">
                  <c:v>47388</c:v>
                </c:pt>
                <c:pt idx="26306">
                  <c:v>46782</c:v>
                </c:pt>
                <c:pt idx="26307">
                  <c:v>46176</c:v>
                </c:pt>
                <c:pt idx="26308">
                  <c:v>45570</c:v>
                </c:pt>
                <c:pt idx="26309">
                  <c:v>44964</c:v>
                </c:pt>
                <c:pt idx="26310">
                  <c:v>44358</c:v>
                </c:pt>
                <c:pt idx="26311">
                  <c:v>43145</c:v>
                </c:pt>
                <c:pt idx="26312">
                  <c:v>42539</c:v>
                </c:pt>
                <c:pt idx="26313">
                  <c:v>49184</c:v>
                </c:pt>
                <c:pt idx="26314">
                  <c:v>48578</c:v>
                </c:pt>
                <c:pt idx="26315">
                  <c:v>47971</c:v>
                </c:pt>
                <c:pt idx="26316">
                  <c:v>47365</c:v>
                </c:pt>
                <c:pt idx="26317">
                  <c:v>46759</c:v>
                </c:pt>
                <c:pt idx="26318">
                  <c:v>46153</c:v>
                </c:pt>
                <c:pt idx="26319">
                  <c:v>45547</c:v>
                </c:pt>
                <c:pt idx="26320">
                  <c:v>42516</c:v>
                </c:pt>
                <c:pt idx="26321">
                  <c:v>41910</c:v>
                </c:pt>
                <c:pt idx="26322">
                  <c:v>41304</c:v>
                </c:pt>
                <c:pt idx="26323">
                  <c:v>47342</c:v>
                </c:pt>
                <c:pt idx="26324">
                  <c:v>46736</c:v>
                </c:pt>
                <c:pt idx="26325">
                  <c:v>57019</c:v>
                </c:pt>
                <c:pt idx="26326">
                  <c:v>56433</c:v>
                </c:pt>
                <c:pt idx="26327">
                  <c:v>55736</c:v>
                </c:pt>
                <c:pt idx="26328">
                  <c:v>55149</c:v>
                </c:pt>
                <c:pt idx="26329">
                  <c:v>53866</c:v>
                </c:pt>
                <c:pt idx="26330">
                  <c:v>59621</c:v>
                </c:pt>
                <c:pt idx="26331">
                  <c:v>58976</c:v>
                </c:pt>
                <c:pt idx="26332">
                  <c:v>58303</c:v>
                </c:pt>
                <c:pt idx="26333">
                  <c:v>57658</c:v>
                </c:pt>
                <c:pt idx="26334">
                  <c:v>56340</c:v>
                </c:pt>
                <c:pt idx="26335">
                  <c:v>59847</c:v>
                </c:pt>
                <c:pt idx="26336">
                  <c:v>59178</c:v>
                </c:pt>
                <c:pt idx="26337">
                  <c:v>58541</c:v>
                </c:pt>
                <c:pt idx="26338">
                  <c:v>57872</c:v>
                </c:pt>
                <c:pt idx="26339">
                  <c:v>56565</c:v>
                </c:pt>
                <c:pt idx="26340">
                  <c:v>59476</c:v>
                </c:pt>
                <c:pt idx="26341">
                  <c:v>58806</c:v>
                </c:pt>
                <c:pt idx="26342">
                  <c:v>58181</c:v>
                </c:pt>
                <c:pt idx="26343">
                  <c:v>57511</c:v>
                </c:pt>
                <c:pt idx="26344">
                  <c:v>56217</c:v>
                </c:pt>
                <c:pt idx="26345">
                  <c:v>56654</c:v>
                </c:pt>
                <c:pt idx="26346">
                  <c:v>56015</c:v>
                </c:pt>
                <c:pt idx="26347">
                  <c:v>55421</c:v>
                </c:pt>
                <c:pt idx="26348">
                  <c:v>54782</c:v>
                </c:pt>
                <c:pt idx="26349">
                  <c:v>53549</c:v>
                </c:pt>
                <c:pt idx="26350">
                  <c:v>58563</c:v>
                </c:pt>
                <c:pt idx="26351">
                  <c:v>57968</c:v>
                </c:pt>
                <c:pt idx="26352">
                  <c:v>57276</c:v>
                </c:pt>
                <c:pt idx="26353">
                  <c:v>56681</c:v>
                </c:pt>
                <c:pt idx="26354">
                  <c:v>55393</c:v>
                </c:pt>
                <c:pt idx="26355">
                  <c:v>54106</c:v>
                </c:pt>
                <c:pt idx="26356">
                  <c:v>61369</c:v>
                </c:pt>
                <c:pt idx="26357">
                  <c:v>60709</c:v>
                </c:pt>
                <c:pt idx="26358">
                  <c:v>60049</c:v>
                </c:pt>
                <c:pt idx="26359">
                  <c:v>59390</c:v>
                </c:pt>
                <c:pt idx="26360">
                  <c:v>58070</c:v>
                </c:pt>
                <c:pt idx="26361">
                  <c:v>56750</c:v>
                </c:pt>
                <c:pt idx="26362">
                  <c:v>61315</c:v>
                </c:pt>
                <c:pt idx="26363">
                  <c:v>60639</c:v>
                </c:pt>
                <c:pt idx="26364">
                  <c:v>60011</c:v>
                </c:pt>
                <c:pt idx="26365">
                  <c:v>59334</c:v>
                </c:pt>
                <c:pt idx="26366">
                  <c:v>58030</c:v>
                </c:pt>
                <c:pt idx="26367">
                  <c:v>56725</c:v>
                </c:pt>
                <c:pt idx="26368">
                  <c:v>60473</c:v>
                </c:pt>
                <c:pt idx="26369">
                  <c:v>59808</c:v>
                </c:pt>
                <c:pt idx="26370">
                  <c:v>59184</c:v>
                </c:pt>
                <c:pt idx="26371">
                  <c:v>58519</c:v>
                </c:pt>
                <c:pt idx="26372">
                  <c:v>57231</c:v>
                </c:pt>
                <c:pt idx="26373">
                  <c:v>55943</c:v>
                </c:pt>
                <c:pt idx="26374">
                  <c:v>56965</c:v>
                </c:pt>
                <c:pt idx="26375">
                  <c:v>56349</c:v>
                </c:pt>
                <c:pt idx="26376">
                  <c:v>55743</c:v>
                </c:pt>
                <c:pt idx="26377">
                  <c:v>55127</c:v>
                </c:pt>
                <c:pt idx="26378">
                  <c:v>53904</c:v>
                </c:pt>
                <c:pt idx="26379">
                  <c:v>52682</c:v>
                </c:pt>
                <c:pt idx="26380">
                  <c:v>58932</c:v>
                </c:pt>
                <c:pt idx="26381">
                  <c:v>58327</c:v>
                </c:pt>
                <c:pt idx="26382">
                  <c:v>57641</c:v>
                </c:pt>
                <c:pt idx="26383">
                  <c:v>57036</c:v>
                </c:pt>
                <c:pt idx="26384">
                  <c:v>55745</c:v>
                </c:pt>
                <c:pt idx="26385">
                  <c:v>54454</c:v>
                </c:pt>
                <c:pt idx="26386">
                  <c:v>61664</c:v>
                </c:pt>
                <c:pt idx="26387">
                  <c:v>60996</c:v>
                </c:pt>
                <c:pt idx="26388">
                  <c:v>60341</c:v>
                </c:pt>
                <c:pt idx="26389">
                  <c:v>59674</c:v>
                </c:pt>
                <c:pt idx="26390">
                  <c:v>58351</c:v>
                </c:pt>
                <c:pt idx="26391">
                  <c:v>57029</c:v>
                </c:pt>
                <c:pt idx="26392">
                  <c:v>61442</c:v>
                </c:pt>
                <c:pt idx="26393">
                  <c:v>60764</c:v>
                </c:pt>
                <c:pt idx="26394">
                  <c:v>60136</c:v>
                </c:pt>
                <c:pt idx="26395">
                  <c:v>59457</c:v>
                </c:pt>
                <c:pt idx="26396">
                  <c:v>58150</c:v>
                </c:pt>
                <c:pt idx="26397">
                  <c:v>56844</c:v>
                </c:pt>
                <c:pt idx="26398">
                  <c:v>60408</c:v>
                </c:pt>
                <c:pt idx="26399">
                  <c:v>59747</c:v>
                </c:pt>
                <c:pt idx="26400">
                  <c:v>59118</c:v>
                </c:pt>
                <c:pt idx="26401">
                  <c:v>58457</c:v>
                </c:pt>
                <c:pt idx="26402">
                  <c:v>57168</c:v>
                </c:pt>
                <c:pt idx="26403">
                  <c:v>55878</c:v>
                </c:pt>
                <c:pt idx="26404">
                  <c:v>56692</c:v>
                </c:pt>
                <c:pt idx="26405">
                  <c:v>56086</c:v>
                </c:pt>
                <c:pt idx="26406">
                  <c:v>55470</c:v>
                </c:pt>
                <c:pt idx="26407">
                  <c:v>54864</c:v>
                </c:pt>
                <c:pt idx="26408">
                  <c:v>53642</c:v>
                </c:pt>
                <c:pt idx="26409">
                  <c:v>52420</c:v>
                </c:pt>
                <c:pt idx="26410">
                  <c:v>59217</c:v>
                </c:pt>
                <c:pt idx="26411">
                  <c:v>58599</c:v>
                </c:pt>
                <c:pt idx="26412">
                  <c:v>57929</c:v>
                </c:pt>
                <c:pt idx="26413">
                  <c:v>57310</c:v>
                </c:pt>
                <c:pt idx="26414">
                  <c:v>56640</c:v>
                </c:pt>
                <c:pt idx="26415">
                  <c:v>56022</c:v>
                </c:pt>
                <c:pt idx="26416">
                  <c:v>61991</c:v>
                </c:pt>
                <c:pt idx="26417">
                  <c:v>61311</c:v>
                </c:pt>
                <c:pt idx="26418">
                  <c:v>60669</c:v>
                </c:pt>
                <c:pt idx="26419">
                  <c:v>59989</c:v>
                </c:pt>
                <c:pt idx="26420">
                  <c:v>59347</c:v>
                </c:pt>
                <c:pt idx="26421">
                  <c:v>58667</c:v>
                </c:pt>
                <c:pt idx="26422">
                  <c:v>61583</c:v>
                </c:pt>
                <c:pt idx="26423">
                  <c:v>60899</c:v>
                </c:pt>
                <c:pt idx="26424">
                  <c:v>60276</c:v>
                </c:pt>
                <c:pt idx="26425">
                  <c:v>59592</c:v>
                </c:pt>
                <c:pt idx="26426">
                  <c:v>58969</c:v>
                </c:pt>
                <c:pt idx="26427">
                  <c:v>58285</c:v>
                </c:pt>
                <c:pt idx="26428">
                  <c:v>60332</c:v>
                </c:pt>
                <c:pt idx="26429">
                  <c:v>59674</c:v>
                </c:pt>
                <c:pt idx="26430">
                  <c:v>59042</c:v>
                </c:pt>
                <c:pt idx="26431">
                  <c:v>58384</c:v>
                </c:pt>
                <c:pt idx="26432">
                  <c:v>57752</c:v>
                </c:pt>
                <c:pt idx="26433">
                  <c:v>57094</c:v>
                </c:pt>
                <c:pt idx="26434">
                  <c:v>56342</c:v>
                </c:pt>
                <c:pt idx="26435">
                  <c:v>55748</c:v>
                </c:pt>
                <c:pt idx="26436">
                  <c:v>55120</c:v>
                </c:pt>
                <c:pt idx="26437">
                  <c:v>54526</c:v>
                </c:pt>
                <c:pt idx="26438">
                  <c:v>53898</c:v>
                </c:pt>
                <c:pt idx="26439">
                  <c:v>53305</c:v>
                </c:pt>
                <c:pt idx="26440">
                  <c:v>55389</c:v>
                </c:pt>
                <c:pt idx="26441">
                  <c:v>54776</c:v>
                </c:pt>
                <c:pt idx="26442">
                  <c:v>54164</c:v>
                </c:pt>
                <c:pt idx="26443">
                  <c:v>51104</c:v>
                </c:pt>
                <c:pt idx="26444">
                  <c:v>50492</c:v>
                </c:pt>
                <c:pt idx="26445">
                  <c:v>49880</c:v>
                </c:pt>
                <c:pt idx="26446">
                  <c:v>54714</c:v>
                </c:pt>
                <c:pt idx="26447">
                  <c:v>54102</c:v>
                </c:pt>
                <c:pt idx="26448">
                  <c:v>53489</c:v>
                </c:pt>
                <c:pt idx="26449">
                  <c:v>52877</c:v>
                </c:pt>
                <c:pt idx="26450">
                  <c:v>52265</c:v>
                </c:pt>
                <c:pt idx="26451">
                  <c:v>51653</c:v>
                </c:pt>
                <c:pt idx="26452">
                  <c:v>51041</c:v>
                </c:pt>
                <c:pt idx="26453">
                  <c:v>50429</c:v>
                </c:pt>
                <c:pt idx="26454">
                  <c:v>49817</c:v>
                </c:pt>
                <c:pt idx="26455">
                  <c:v>49205</c:v>
                </c:pt>
                <c:pt idx="26456">
                  <c:v>48593</c:v>
                </c:pt>
                <c:pt idx="26457">
                  <c:v>47980</c:v>
                </c:pt>
                <c:pt idx="26458">
                  <c:v>53427</c:v>
                </c:pt>
                <c:pt idx="26459">
                  <c:v>52815</c:v>
                </c:pt>
                <c:pt idx="26460">
                  <c:v>52202</c:v>
                </c:pt>
                <c:pt idx="26461">
                  <c:v>51590</c:v>
                </c:pt>
                <c:pt idx="26462">
                  <c:v>50978</c:v>
                </c:pt>
                <c:pt idx="26463">
                  <c:v>50366</c:v>
                </c:pt>
                <c:pt idx="26464">
                  <c:v>49754</c:v>
                </c:pt>
                <c:pt idx="26465">
                  <c:v>49142</c:v>
                </c:pt>
                <c:pt idx="26466">
                  <c:v>48530</c:v>
                </c:pt>
                <c:pt idx="26467">
                  <c:v>47918</c:v>
                </c:pt>
                <c:pt idx="26468">
                  <c:v>47306</c:v>
                </c:pt>
                <c:pt idx="26469">
                  <c:v>46693</c:v>
                </c:pt>
                <c:pt idx="26470">
                  <c:v>46081</c:v>
                </c:pt>
                <c:pt idx="26471">
                  <c:v>52140</c:v>
                </c:pt>
                <c:pt idx="26472">
                  <c:v>51528</c:v>
                </c:pt>
                <c:pt idx="26473">
                  <c:v>50915</c:v>
                </c:pt>
                <c:pt idx="26474">
                  <c:v>50303</c:v>
                </c:pt>
                <c:pt idx="26475">
                  <c:v>49079</c:v>
                </c:pt>
                <c:pt idx="26476">
                  <c:v>47855</c:v>
                </c:pt>
                <c:pt idx="26477">
                  <c:v>46631</c:v>
                </c:pt>
                <c:pt idx="26478">
                  <c:v>46019</c:v>
                </c:pt>
                <c:pt idx="26479">
                  <c:v>45406</c:v>
                </c:pt>
                <c:pt idx="26480">
                  <c:v>44794</c:v>
                </c:pt>
                <c:pt idx="26481">
                  <c:v>57705</c:v>
                </c:pt>
                <c:pt idx="26482">
                  <c:v>57030</c:v>
                </c:pt>
                <c:pt idx="26483">
                  <c:v>56354</c:v>
                </c:pt>
                <c:pt idx="26484">
                  <c:v>52974</c:v>
                </c:pt>
                <c:pt idx="26485">
                  <c:v>52298</c:v>
                </c:pt>
                <c:pt idx="26486">
                  <c:v>51623</c:v>
                </c:pt>
                <c:pt idx="26487">
                  <c:v>57062</c:v>
                </c:pt>
                <c:pt idx="26488">
                  <c:v>56386</c:v>
                </c:pt>
                <c:pt idx="26489">
                  <c:v>55710</c:v>
                </c:pt>
                <c:pt idx="26490">
                  <c:v>55034</c:v>
                </c:pt>
                <c:pt idx="26491">
                  <c:v>54358</c:v>
                </c:pt>
                <c:pt idx="26492">
                  <c:v>53682</c:v>
                </c:pt>
                <c:pt idx="26493">
                  <c:v>53007</c:v>
                </c:pt>
                <c:pt idx="26494">
                  <c:v>52331</c:v>
                </c:pt>
                <c:pt idx="26495">
                  <c:v>51655</c:v>
                </c:pt>
                <c:pt idx="26496">
                  <c:v>50979</c:v>
                </c:pt>
                <c:pt idx="26497">
                  <c:v>50303</c:v>
                </c:pt>
                <c:pt idx="26498">
                  <c:v>49627</c:v>
                </c:pt>
                <c:pt idx="26499">
                  <c:v>55742</c:v>
                </c:pt>
                <c:pt idx="26500">
                  <c:v>55066</c:v>
                </c:pt>
                <c:pt idx="26501">
                  <c:v>54390</c:v>
                </c:pt>
                <c:pt idx="26502">
                  <c:v>53715</c:v>
                </c:pt>
                <c:pt idx="26503">
                  <c:v>53039</c:v>
                </c:pt>
                <c:pt idx="26504">
                  <c:v>52363</c:v>
                </c:pt>
                <c:pt idx="26505">
                  <c:v>51687</c:v>
                </c:pt>
                <c:pt idx="26506">
                  <c:v>51011</c:v>
                </c:pt>
                <c:pt idx="26507">
                  <c:v>50335</c:v>
                </c:pt>
                <c:pt idx="26508">
                  <c:v>49659</c:v>
                </c:pt>
                <c:pt idx="26509">
                  <c:v>48984</c:v>
                </c:pt>
                <c:pt idx="26510">
                  <c:v>48308</c:v>
                </c:pt>
                <c:pt idx="26511">
                  <c:v>47632</c:v>
                </c:pt>
                <c:pt idx="26512">
                  <c:v>54423</c:v>
                </c:pt>
                <c:pt idx="26513">
                  <c:v>53747</c:v>
                </c:pt>
                <c:pt idx="26514">
                  <c:v>53071</c:v>
                </c:pt>
                <c:pt idx="26515">
                  <c:v>52395</c:v>
                </c:pt>
                <c:pt idx="26516">
                  <c:v>51043</c:v>
                </c:pt>
                <c:pt idx="26517">
                  <c:v>49692</c:v>
                </c:pt>
                <c:pt idx="26518">
                  <c:v>48340</c:v>
                </c:pt>
                <c:pt idx="26519">
                  <c:v>47664</c:v>
                </c:pt>
                <c:pt idx="26520">
                  <c:v>46988</c:v>
                </c:pt>
                <c:pt idx="26521">
                  <c:v>46312</c:v>
                </c:pt>
                <c:pt idx="26522">
                  <c:v>57367</c:v>
                </c:pt>
                <c:pt idx="26523">
                  <c:v>56683</c:v>
                </c:pt>
                <c:pt idx="26524">
                  <c:v>55998</c:v>
                </c:pt>
                <c:pt idx="26525">
                  <c:v>52575</c:v>
                </c:pt>
                <c:pt idx="26526">
                  <c:v>51890</c:v>
                </c:pt>
                <c:pt idx="26527">
                  <c:v>51206</c:v>
                </c:pt>
                <c:pt idx="26528">
                  <c:v>56747</c:v>
                </c:pt>
                <c:pt idx="26529">
                  <c:v>56062</c:v>
                </c:pt>
                <c:pt idx="26530">
                  <c:v>55378</c:v>
                </c:pt>
                <c:pt idx="26531">
                  <c:v>54693</c:v>
                </c:pt>
                <c:pt idx="26532">
                  <c:v>54009</c:v>
                </c:pt>
                <c:pt idx="26533">
                  <c:v>53324</c:v>
                </c:pt>
                <c:pt idx="26534">
                  <c:v>52639</c:v>
                </c:pt>
                <c:pt idx="26535">
                  <c:v>51955</c:v>
                </c:pt>
                <c:pt idx="26536">
                  <c:v>51270</c:v>
                </c:pt>
                <c:pt idx="26537">
                  <c:v>50585</c:v>
                </c:pt>
                <c:pt idx="26538">
                  <c:v>49901</c:v>
                </c:pt>
                <c:pt idx="26539">
                  <c:v>49216</c:v>
                </c:pt>
                <c:pt idx="26540">
                  <c:v>55442</c:v>
                </c:pt>
                <c:pt idx="26541">
                  <c:v>54758</c:v>
                </c:pt>
                <c:pt idx="26542">
                  <c:v>54073</c:v>
                </c:pt>
                <c:pt idx="26543">
                  <c:v>53389</c:v>
                </c:pt>
                <c:pt idx="26544">
                  <c:v>52704</c:v>
                </c:pt>
                <c:pt idx="26545">
                  <c:v>52019</c:v>
                </c:pt>
                <c:pt idx="26546">
                  <c:v>51335</c:v>
                </c:pt>
                <c:pt idx="26547">
                  <c:v>50650</c:v>
                </c:pt>
                <c:pt idx="26548">
                  <c:v>49965</c:v>
                </c:pt>
                <c:pt idx="26549">
                  <c:v>49281</c:v>
                </c:pt>
                <c:pt idx="26550">
                  <c:v>48596</c:v>
                </c:pt>
                <c:pt idx="26551">
                  <c:v>47912</c:v>
                </c:pt>
                <c:pt idx="26552">
                  <c:v>47227</c:v>
                </c:pt>
                <c:pt idx="26553">
                  <c:v>54138</c:v>
                </c:pt>
                <c:pt idx="26554">
                  <c:v>53453</c:v>
                </c:pt>
                <c:pt idx="26555">
                  <c:v>52768</c:v>
                </c:pt>
                <c:pt idx="26556">
                  <c:v>52084</c:v>
                </c:pt>
                <c:pt idx="26557">
                  <c:v>50715</c:v>
                </c:pt>
                <c:pt idx="26558">
                  <c:v>49345</c:v>
                </c:pt>
                <c:pt idx="26559">
                  <c:v>47976</c:v>
                </c:pt>
                <c:pt idx="26560">
                  <c:v>47291</c:v>
                </c:pt>
                <c:pt idx="26561">
                  <c:v>46607</c:v>
                </c:pt>
                <c:pt idx="26562">
                  <c:v>45922</c:v>
                </c:pt>
                <c:pt idx="26563">
                  <c:v>56432</c:v>
                </c:pt>
                <c:pt idx="26564">
                  <c:v>55767</c:v>
                </c:pt>
                <c:pt idx="26565">
                  <c:v>55102</c:v>
                </c:pt>
                <c:pt idx="26566">
                  <c:v>51778</c:v>
                </c:pt>
                <c:pt idx="26567">
                  <c:v>51114</c:v>
                </c:pt>
                <c:pt idx="26568">
                  <c:v>50449</c:v>
                </c:pt>
                <c:pt idx="26569">
                  <c:v>55809</c:v>
                </c:pt>
                <c:pt idx="26570">
                  <c:v>55144</c:v>
                </c:pt>
                <c:pt idx="26571">
                  <c:v>54479</c:v>
                </c:pt>
                <c:pt idx="26572">
                  <c:v>53814</c:v>
                </c:pt>
                <c:pt idx="26573">
                  <c:v>53149</c:v>
                </c:pt>
                <c:pt idx="26574">
                  <c:v>52485</c:v>
                </c:pt>
                <c:pt idx="26575">
                  <c:v>51820</c:v>
                </c:pt>
                <c:pt idx="26576">
                  <c:v>51155</c:v>
                </c:pt>
                <c:pt idx="26577">
                  <c:v>50490</c:v>
                </c:pt>
                <c:pt idx="26578">
                  <c:v>49825</c:v>
                </c:pt>
                <c:pt idx="26579">
                  <c:v>49161</c:v>
                </c:pt>
                <c:pt idx="26580">
                  <c:v>48496</c:v>
                </c:pt>
                <c:pt idx="26581">
                  <c:v>54520</c:v>
                </c:pt>
                <c:pt idx="26582">
                  <c:v>53856</c:v>
                </c:pt>
                <c:pt idx="26583">
                  <c:v>53191</c:v>
                </c:pt>
                <c:pt idx="26584">
                  <c:v>52526</c:v>
                </c:pt>
                <c:pt idx="26585">
                  <c:v>51861</c:v>
                </c:pt>
                <c:pt idx="26586">
                  <c:v>51196</c:v>
                </c:pt>
                <c:pt idx="26587">
                  <c:v>50532</c:v>
                </c:pt>
                <c:pt idx="26588">
                  <c:v>49867</c:v>
                </c:pt>
                <c:pt idx="26589">
                  <c:v>49202</c:v>
                </c:pt>
                <c:pt idx="26590">
                  <c:v>48537</c:v>
                </c:pt>
                <c:pt idx="26591">
                  <c:v>47872</c:v>
                </c:pt>
                <c:pt idx="26592">
                  <c:v>47207</c:v>
                </c:pt>
                <c:pt idx="26593">
                  <c:v>46543</c:v>
                </c:pt>
                <c:pt idx="26594">
                  <c:v>53232</c:v>
                </c:pt>
                <c:pt idx="26595">
                  <c:v>52567</c:v>
                </c:pt>
                <c:pt idx="26596">
                  <c:v>51903</c:v>
                </c:pt>
                <c:pt idx="26597">
                  <c:v>51238</c:v>
                </c:pt>
                <c:pt idx="26598">
                  <c:v>49908</c:v>
                </c:pt>
                <c:pt idx="26599">
                  <c:v>48578</c:v>
                </c:pt>
                <c:pt idx="26600">
                  <c:v>47249</c:v>
                </c:pt>
                <c:pt idx="26601">
                  <c:v>46584</c:v>
                </c:pt>
                <c:pt idx="26602">
                  <c:v>45919</c:v>
                </c:pt>
                <c:pt idx="26603">
                  <c:v>45254</c:v>
                </c:pt>
                <c:pt idx="26604">
                  <c:v>53068</c:v>
                </c:pt>
                <c:pt idx="26605">
                  <c:v>52462</c:v>
                </c:pt>
                <c:pt idx="26606">
                  <c:v>51855</c:v>
                </c:pt>
                <c:pt idx="26607">
                  <c:v>48822</c:v>
                </c:pt>
                <c:pt idx="26608">
                  <c:v>48216</c:v>
                </c:pt>
                <c:pt idx="26609">
                  <c:v>47609</c:v>
                </c:pt>
                <c:pt idx="26610">
                  <c:v>52453</c:v>
                </c:pt>
                <c:pt idx="26611">
                  <c:v>51846</c:v>
                </c:pt>
                <c:pt idx="26612">
                  <c:v>51240</c:v>
                </c:pt>
                <c:pt idx="26613">
                  <c:v>50633</c:v>
                </c:pt>
                <c:pt idx="26614">
                  <c:v>50027</c:v>
                </c:pt>
                <c:pt idx="26615">
                  <c:v>49420</c:v>
                </c:pt>
                <c:pt idx="26616">
                  <c:v>48814</c:v>
                </c:pt>
                <c:pt idx="26617">
                  <c:v>48207</c:v>
                </c:pt>
                <c:pt idx="26618">
                  <c:v>47601</c:v>
                </c:pt>
                <c:pt idx="26619">
                  <c:v>46994</c:v>
                </c:pt>
                <c:pt idx="26620">
                  <c:v>46387</c:v>
                </c:pt>
                <c:pt idx="26621">
                  <c:v>45781</c:v>
                </c:pt>
                <c:pt idx="26622">
                  <c:v>51231</c:v>
                </c:pt>
                <c:pt idx="26623">
                  <c:v>50624</c:v>
                </c:pt>
                <c:pt idx="26624">
                  <c:v>50018</c:v>
                </c:pt>
                <c:pt idx="26625">
                  <c:v>49411</c:v>
                </c:pt>
                <c:pt idx="26626">
                  <c:v>48805</c:v>
                </c:pt>
                <c:pt idx="26627">
                  <c:v>48198</c:v>
                </c:pt>
                <c:pt idx="26628">
                  <c:v>47592</c:v>
                </c:pt>
                <c:pt idx="26629">
                  <c:v>46985</c:v>
                </c:pt>
                <c:pt idx="26630">
                  <c:v>46379</c:v>
                </c:pt>
                <c:pt idx="26631">
                  <c:v>45772</c:v>
                </c:pt>
                <c:pt idx="26632">
                  <c:v>45166</c:v>
                </c:pt>
                <c:pt idx="26633">
                  <c:v>44559</c:v>
                </c:pt>
                <c:pt idx="26634">
                  <c:v>43952</c:v>
                </c:pt>
                <c:pt idx="26635">
                  <c:v>50009</c:v>
                </c:pt>
                <c:pt idx="26636">
                  <c:v>49403</c:v>
                </c:pt>
                <c:pt idx="26637">
                  <c:v>48796</c:v>
                </c:pt>
                <c:pt idx="26638">
                  <c:v>48189</c:v>
                </c:pt>
                <c:pt idx="26639">
                  <c:v>46976</c:v>
                </c:pt>
                <c:pt idx="26640">
                  <c:v>45763</c:v>
                </c:pt>
                <c:pt idx="26641">
                  <c:v>44550</c:v>
                </c:pt>
                <c:pt idx="26642">
                  <c:v>43944</c:v>
                </c:pt>
                <c:pt idx="26643">
                  <c:v>43337</c:v>
                </c:pt>
                <c:pt idx="26644">
                  <c:v>42731</c:v>
                </c:pt>
                <c:pt idx="26645">
                  <c:v>55366</c:v>
                </c:pt>
                <c:pt idx="26646">
                  <c:v>54754</c:v>
                </c:pt>
                <c:pt idx="26647">
                  <c:v>54142</c:v>
                </c:pt>
                <c:pt idx="26648">
                  <c:v>54690</c:v>
                </c:pt>
                <c:pt idx="26649">
                  <c:v>54079</c:v>
                </c:pt>
                <c:pt idx="26650">
                  <c:v>53467</c:v>
                </c:pt>
                <c:pt idx="26651">
                  <c:v>52856</c:v>
                </c:pt>
                <c:pt idx="26652">
                  <c:v>52244</c:v>
                </c:pt>
                <c:pt idx="26653">
                  <c:v>51633</c:v>
                </c:pt>
                <c:pt idx="26654">
                  <c:v>51021</c:v>
                </c:pt>
                <c:pt idx="26655">
                  <c:v>50410</c:v>
                </c:pt>
                <c:pt idx="26656">
                  <c:v>49798</c:v>
                </c:pt>
                <c:pt idx="26657">
                  <c:v>49186</c:v>
                </c:pt>
                <c:pt idx="26658">
                  <c:v>48575</c:v>
                </c:pt>
                <c:pt idx="26659">
                  <c:v>47963</c:v>
                </c:pt>
                <c:pt idx="26660">
                  <c:v>53404</c:v>
                </c:pt>
                <c:pt idx="26661">
                  <c:v>52792</c:v>
                </c:pt>
                <c:pt idx="26662">
                  <c:v>52181</c:v>
                </c:pt>
                <c:pt idx="26663">
                  <c:v>51569</c:v>
                </c:pt>
                <c:pt idx="26664">
                  <c:v>50958</c:v>
                </c:pt>
                <c:pt idx="26665">
                  <c:v>50346</c:v>
                </c:pt>
                <c:pt idx="26666">
                  <c:v>49734</c:v>
                </c:pt>
                <c:pt idx="26667">
                  <c:v>49123</c:v>
                </c:pt>
                <c:pt idx="26668">
                  <c:v>48511</c:v>
                </c:pt>
                <c:pt idx="26669">
                  <c:v>47900</c:v>
                </c:pt>
                <c:pt idx="26670">
                  <c:v>47288</c:v>
                </c:pt>
                <c:pt idx="26671">
                  <c:v>46677</c:v>
                </c:pt>
                <c:pt idx="26672">
                  <c:v>46065</c:v>
                </c:pt>
                <c:pt idx="26673">
                  <c:v>52117</c:v>
                </c:pt>
                <c:pt idx="26674">
                  <c:v>51506</c:v>
                </c:pt>
                <c:pt idx="26675">
                  <c:v>50894</c:v>
                </c:pt>
                <c:pt idx="26676">
                  <c:v>50282</c:v>
                </c:pt>
                <c:pt idx="26677">
                  <c:v>47836</c:v>
                </c:pt>
                <c:pt idx="26678">
                  <c:v>46613</c:v>
                </c:pt>
                <c:pt idx="26679">
                  <c:v>46002</c:v>
                </c:pt>
                <c:pt idx="26680">
                  <c:v>45390</c:v>
                </c:pt>
                <c:pt idx="26681">
                  <c:v>44778</c:v>
                </c:pt>
                <c:pt idx="26682">
                  <c:v>57710</c:v>
                </c:pt>
                <c:pt idx="26683">
                  <c:v>57034</c:v>
                </c:pt>
                <c:pt idx="26684">
                  <c:v>56357</c:v>
                </c:pt>
                <c:pt idx="26685">
                  <c:v>57067</c:v>
                </c:pt>
                <c:pt idx="26686">
                  <c:v>56391</c:v>
                </c:pt>
                <c:pt idx="26687">
                  <c:v>55714</c:v>
                </c:pt>
                <c:pt idx="26688">
                  <c:v>55038</c:v>
                </c:pt>
                <c:pt idx="26689">
                  <c:v>54361</c:v>
                </c:pt>
                <c:pt idx="26690">
                  <c:v>53685</c:v>
                </c:pt>
                <c:pt idx="26691">
                  <c:v>53008</c:v>
                </c:pt>
                <c:pt idx="26692">
                  <c:v>52332</c:v>
                </c:pt>
                <c:pt idx="26693">
                  <c:v>51655</c:v>
                </c:pt>
                <c:pt idx="26694">
                  <c:v>50979</c:v>
                </c:pt>
                <c:pt idx="26695">
                  <c:v>50302</c:v>
                </c:pt>
                <c:pt idx="26696">
                  <c:v>49626</c:v>
                </c:pt>
                <c:pt idx="26697">
                  <c:v>55748</c:v>
                </c:pt>
                <c:pt idx="26698">
                  <c:v>55071</c:v>
                </c:pt>
                <c:pt idx="26699">
                  <c:v>54395</c:v>
                </c:pt>
                <c:pt idx="26700">
                  <c:v>53718</c:v>
                </c:pt>
                <c:pt idx="26701">
                  <c:v>53042</c:v>
                </c:pt>
                <c:pt idx="26702">
                  <c:v>52365</c:v>
                </c:pt>
                <c:pt idx="26703">
                  <c:v>51689</c:v>
                </c:pt>
                <c:pt idx="26704">
                  <c:v>51012</c:v>
                </c:pt>
                <c:pt idx="26705">
                  <c:v>50336</c:v>
                </c:pt>
                <c:pt idx="26706">
                  <c:v>49659</c:v>
                </c:pt>
                <c:pt idx="26707">
                  <c:v>48983</c:v>
                </c:pt>
                <c:pt idx="26708">
                  <c:v>48306</c:v>
                </c:pt>
                <c:pt idx="26709">
                  <c:v>47630</c:v>
                </c:pt>
                <c:pt idx="26710">
                  <c:v>54429</c:v>
                </c:pt>
                <c:pt idx="26711">
                  <c:v>53752</c:v>
                </c:pt>
                <c:pt idx="26712">
                  <c:v>53076</c:v>
                </c:pt>
                <c:pt idx="26713">
                  <c:v>52399</c:v>
                </c:pt>
                <c:pt idx="26714">
                  <c:v>49693</c:v>
                </c:pt>
                <c:pt idx="26715">
                  <c:v>48340</c:v>
                </c:pt>
                <c:pt idx="26716">
                  <c:v>47664</c:v>
                </c:pt>
                <c:pt idx="26717">
                  <c:v>46987</c:v>
                </c:pt>
                <c:pt idx="26718">
                  <c:v>46311</c:v>
                </c:pt>
                <c:pt idx="26719">
                  <c:v>57386</c:v>
                </c:pt>
                <c:pt idx="26720">
                  <c:v>56701</c:v>
                </c:pt>
                <c:pt idx="26721">
                  <c:v>56015</c:v>
                </c:pt>
                <c:pt idx="26722">
                  <c:v>56767</c:v>
                </c:pt>
                <c:pt idx="26723">
                  <c:v>56082</c:v>
                </c:pt>
                <c:pt idx="26724">
                  <c:v>55396</c:v>
                </c:pt>
                <c:pt idx="26725">
                  <c:v>54710</c:v>
                </c:pt>
                <c:pt idx="26726">
                  <c:v>54025</c:v>
                </c:pt>
                <c:pt idx="26727">
                  <c:v>53339</c:v>
                </c:pt>
                <c:pt idx="26728">
                  <c:v>52653</c:v>
                </c:pt>
                <c:pt idx="26729">
                  <c:v>51968</c:v>
                </c:pt>
                <c:pt idx="26730">
                  <c:v>51282</c:v>
                </c:pt>
                <c:pt idx="26731">
                  <c:v>50596</c:v>
                </c:pt>
                <c:pt idx="26732">
                  <c:v>49911</c:v>
                </c:pt>
                <c:pt idx="26733">
                  <c:v>49225</c:v>
                </c:pt>
                <c:pt idx="26734">
                  <c:v>55463</c:v>
                </c:pt>
                <c:pt idx="26735">
                  <c:v>54777</c:v>
                </c:pt>
                <c:pt idx="26736">
                  <c:v>54091</c:v>
                </c:pt>
                <c:pt idx="26737">
                  <c:v>53406</c:v>
                </c:pt>
                <c:pt idx="26738">
                  <c:v>52720</c:v>
                </c:pt>
                <c:pt idx="26739">
                  <c:v>52034</c:v>
                </c:pt>
                <c:pt idx="26740">
                  <c:v>51349</c:v>
                </c:pt>
                <c:pt idx="26741">
                  <c:v>50663</c:v>
                </c:pt>
                <c:pt idx="26742">
                  <c:v>49977</c:v>
                </c:pt>
                <c:pt idx="26743">
                  <c:v>49292</c:v>
                </c:pt>
                <c:pt idx="26744">
                  <c:v>48606</c:v>
                </c:pt>
                <c:pt idx="26745">
                  <c:v>47920</c:v>
                </c:pt>
                <c:pt idx="26746">
                  <c:v>47235</c:v>
                </c:pt>
                <c:pt idx="26747">
                  <c:v>54158</c:v>
                </c:pt>
                <c:pt idx="26748">
                  <c:v>53472</c:v>
                </c:pt>
                <c:pt idx="26749">
                  <c:v>52787</c:v>
                </c:pt>
                <c:pt idx="26750">
                  <c:v>52101</c:v>
                </c:pt>
                <c:pt idx="26751">
                  <c:v>49358</c:v>
                </c:pt>
                <c:pt idx="26752">
                  <c:v>47987</c:v>
                </c:pt>
                <c:pt idx="26753">
                  <c:v>47301</c:v>
                </c:pt>
                <c:pt idx="26754">
                  <c:v>46616</c:v>
                </c:pt>
                <c:pt idx="26755">
                  <c:v>45930</c:v>
                </c:pt>
                <c:pt idx="26756">
                  <c:v>56461</c:v>
                </c:pt>
                <c:pt idx="26757">
                  <c:v>55795</c:v>
                </c:pt>
                <c:pt idx="26758">
                  <c:v>55129</c:v>
                </c:pt>
                <c:pt idx="26759">
                  <c:v>55839</c:v>
                </c:pt>
                <c:pt idx="26760">
                  <c:v>55173</c:v>
                </c:pt>
                <c:pt idx="26761">
                  <c:v>54507</c:v>
                </c:pt>
                <c:pt idx="26762">
                  <c:v>53841</c:v>
                </c:pt>
                <c:pt idx="26763">
                  <c:v>53175</c:v>
                </c:pt>
                <c:pt idx="26764">
                  <c:v>52509</c:v>
                </c:pt>
                <c:pt idx="26765">
                  <c:v>51843</c:v>
                </c:pt>
                <c:pt idx="26766">
                  <c:v>51177</c:v>
                </c:pt>
                <c:pt idx="26767">
                  <c:v>50511</c:v>
                </c:pt>
                <c:pt idx="26768">
                  <c:v>49845</c:v>
                </c:pt>
                <c:pt idx="26769">
                  <c:v>49179</c:v>
                </c:pt>
                <c:pt idx="26770">
                  <c:v>48513</c:v>
                </c:pt>
                <c:pt idx="26771">
                  <c:v>54551</c:v>
                </c:pt>
                <c:pt idx="26772">
                  <c:v>53885</c:v>
                </c:pt>
                <c:pt idx="26773">
                  <c:v>53219</c:v>
                </c:pt>
                <c:pt idx="26774">
                  <c:v>52553</c:v>
                </c:pt>
                <c:pt idx="26775">
                  <c:v>51887</c:v>
                </c:pt>
                <c:pt idx="26776">
                  <c:v>51220</c:v>
                </c:pt>
                <c:pt idx="26777">
                  <c:v>50554</c:v>
                </c:pt>
                <c:pt idx="26778">
                  <c:v>49888</c:v>
                </c:pt>
                <c:pt idx="26779">
                  <c:v>49222</c:v>
                </c:pt>
                <c:pt idx="26780">
                  <c:v>48556</c:v>
                </c:pt>
                <c:pt idx="26781">
                  <c:v>47890</c:v>
                </c:pt>
                <c:pt idx="26782">
                  <c:v>47224</c:v>
                </c:pt>
                <c:pt idx="26783">
                  <c:v>46558</c:v>
                </c:pt>
                <c:pt idx="26784">
                  <c:v>53262</c:v>
                </c:pt>
                <c:pt idx="26785">
                  <c:v>52596</c:v>
                </c:pt>
                <c:pt idx="26786">
                  <c:v>51930</c:v>
                </c:pt>
                <c:pt idx="26787">
                  <c:v>51264</c:v>
                </c:pt>
                <c:pt idx="26788">
                  <c:v>48600</c:v>
                </c:pt>
                <c:pt idx="26789">
                  <c:v>47268</c:v>
                </c:pt>
                <c:pt idx="26790">
                  <c:v>46602</c:v>
                </c:pt>
                <c:pt idx="26791">
                  <c:v>45936</c:v>
                </c:pt>
                <c:pt idx="26792">
                  <c:v>45270</c:v>
                </c:pt>
                <c:pt idx="26793">
                  <c:v>53092</c:v>
                </c:pt>
                <c:pt idx="26794">
                  <c:v>52485</c:v>
                </c:pt>
                <c:pt idx="26795">
                  <c:v>51877</c:v>
                </c:pt>
                <c:pt idx="26796">
                  <c:v>52477</c:v>
                </c:pt>
                <c:pt idx="26797">
                  <c:v>51869</c:v>
                </c:pt>
                <c:pt idx="26798">
                  <c:v>51262</c:v>
                </c:pt>
                <c:pt idx="26799">
                  <c:v>50655</c:v>
                </c:pt>
                <c:pt idx="26800">
                  <c:v>50048</c:v>
                </c:pt>
                <c:pt idx="26801">
                  <c:v>49441</c:v>
                </c:pt>
                <c:pt idx="26802">
                  <c:v>48834</c:v>
                </c:pt>
                <c:pt idx="26803">
                  <c:v>48226</c:v>
                </c:pt>
                <c:pt idx="26804">
                  <c:v>47619</c:v>
                </c:pt>
                <c:pt idx="26805">
                  <c:v>47012</c:v>
                </c:pt>
                <c:pt idx="26806">
                  <c:v>46405</c:v>
                </c:pt>
                <c:pt idx="26807">
                  <c:v>45798</c:v>
                </c:pt>
                <c:pt idx="26808">
                  <c:v>51254</c:v>
                </c:pt>
                <c:pt idx="26809">
                  <c:v>50647</c:v>
                </c:pt>
                <c:pt idx="26810">
                  <c:v>50040</c:v>
                </c:pt>
                <c:pt idx="26811">
                  <c:v>49433</c:v>
                </c:pt>
                <c:pt idx="26812">
                  <c:v>48826</c:v>
                </c:pt>
                <c:pt idx="26813">
                  <c:v>48219</c:v>
                </c:pt>
                <c:pt idx="26814">
                  <c:v>47611</c:v>
                </c:pt>
                <c:pt idx="26815">
                  <c:v>47004</c:v>
                </c:pt>
                <c:pt idx="26816">
                  <c:v>46397</c:v>
                </c:pt>
                <c:pt idx="26817">
                  <c:v>45790</c:v>
                </c:pt>
                <c:pt idx="26818">
                  <c:v>45183</c:v>
                </c:pt>
                <c:pt idx="26819">
                  <c:v>44576</c:v>
                </c:pt>
                <c:pt idx="26820">
                  <c:v>43968</c:v>
                </c:pt>
                <c:pt idx="26821">
                  <c:v>50032</c:v>
                </c:pt>
                <c:pt idx="26822">
                  <c:v>49425</c:v>
                </c:pt>
                <c:pt idx="26823">
                  <c:v>48818</c:v>
                </c:pt>
                <c:pt idx="26824">
                  <c:v>48211</c:v>
                </c:pt>
                <c:pt idx="26825">
                  <c:v>45782</c:v>
                </c:pt>
                <c:pt idx="26826">
                  <c:v>44568</c:v>
                </c:pt>
                <c:pt idx="26827">
                  <c:v>43960</c:v>
                </c:pt>
                <c:pt idx="26828">
                  <c:v>43353</c:v>
                </c:pt>
                <c:pt idx="26829">
                  <c:v>42746</c:v>
                </c:pt>
                <c:pt idx="26830">
                  <c:v>56478</c:v>
                </c:pt>
                <c:pt idx="26831">
                  <c:v>55874</c:v>
                </c:pt>
                <c:pt idx="26832">
                  <c:v>55269</c:v>
                </c:pt>
                <c:pt idx="26833">
                  <c:v>54665</c:v>
                </c:pt>
                <c:pt idx="26834">
                  <c:v>54060</c:v>
                </c:pt>
                <c:pt idx="26835">
                  <c:v>53456</c:v>
                </c:pt>
                <c:pt idx="26836">
                  <c:v>52247</c:v>
                </c:pt>
                <c:pt idx="26837">
                  <c:v>51642</c:v>
                </c:pt>
                <c:pt idx="26838">
                  <c:v>56968</c:v>
                </c:pt>
                <c:pt idx="26839">
                  <c:v>56364</c:v>
                </c:pt>
                <c:pt idx="26840">
                  <c:v>55759</c:v>
                </c:pt>
                <c:pt idx="26841">
                  <c:v>55155</c:v>
                </c:pt>
                <c:pt idx="26842">
                  <c:v>54551</c:v>
                </c:pt>
                <c:pt idx="26843">
                  <c:v>53946</c:v>
                </c:pt>
                <c:pt idx="26844">
                  <c:v>53342</c:v>
                </c:pt>
                <c:pt idx="26845">
                  <c:v>52737</c:v>
                </c:pt>
                <c:pt idx="26846">
                  <c:v>52133</c:v>
                </c:pt>
                <c:pt idx="26847">
                  <c:v>51528</c:v>
                </c:pt>
                <c:pt idx="26848">
                  <c:v>50924</c:v>
                </c:pt>
                <c:pt idx="26849">
                  <c:v>50319</c:v>
                </c:pt>
                <c:pt idx="26850">
                  <c:v>49715</c:v>
                </c:pt>
                <c:pt idx="26851">
                  <c:v>49110</c:v>
                </c:pt>
                <c:pt idx="26852">
                  <c:v>55645</c:v>
                </c:pt>
                <c:pt idx="26853">
                  <c:v>55041</c:v>
                </c:pt>
                <c:pt idx="26854">
                  <c:v>54436</c:v>
                </c:pt>
                <c:pt idx="26855">
                  <c:v>53832</c:v>
                </c:pt>
                <c:pt idx="26856">
                  <c:v>53227</c:v>
                </c:pt>
                <c:pt idx="26857">
                  <c:v>52623</c:v>
                </c:pt>
                <c:pt idx="26858">
                  <c:v>52018</c:v>
                </c:pt>
                <c:pt idx="26859">
                  <c:v>51414</c:v>
                </c:pt>
                <c:pt idx="26860">
                  <c:v>50809</c:v>
                </c:pt>
                <c:pt idx="26861">
                  <c:v>50205</c:v>
                </c:pt>
                <c:pt idx="26862">
                  <c:v>49600</c:v>
                </c:pt>
                <c:pt idx="26863">
                  <c:v>48996</c:v>
                </c:pt>
                <c:pt idx="26864">
                  <c:v>48391</c:v>
                </c:pt>
                <c:pt idx="26865">
                  <c:v>47787</c:v>
                </c:pt>
                <c:pt idx="26866">
                  <c:v>54322</c:v>
                </c:pt>
                <c:pt idx="26867">
                  <c:v>53717</c:v>
                </c:pt>
                <c:pt idx="26868">
                  <c:v>53113</c:v>
                </c:pt>
                <c:pt idx="26869">
                  <c:v>52508</c:v>
                </c:pt>
                <c:pt idx="26870">
                  <c:v>51904</c:v>
                </c:pt>
                <c:pt idx="26871">
                  <c:v>51299</c:v>
                </c:pt>
                <c:pt idx="26872">
                  <c:v>50695</c:v>
                </c:pt>
                <c:pt idx="26873">
                  <c:v>50090</c:v>
                </c:pt>
                <c:pt idx="26874">
                  <c:v>49486</c:v>
                </c:pt>
                <c:pt idx="26875">
                  <c:v>48881</c:v>
                </c:pt>
                <c:pt idx="26876">
                  <c:v>48277</c:v>
                </c:pt>
                <c:pt idx="26877">
                  <c:v>47672</c:v>
                </c:pt>
                <c:pt idx="26878">
                  <c:v>47068</c:v>
                </c:pt>
                <c:pt idx="26879">
                  <c:v>46464</c:v>
                </c:pt>
                <c:pt idx="26880">
                  <c:v>45859</c:v>
                </c:pt>
                <c:pt idx="26881">
                  <c:v>45255</c:v>
                </c:pt>
                <c:pt idx="26882">
                  <c:v>53603</c:v>
                </c:pt>
                <c:pt idx="26883">
                  <c:v>52998</c:v>
                </c:pt>
                <c:pt idx="26884">
                  <c:v>52884</c:v>
                </c:pt>
                <c:pt idx="26885">
                  <c:v>52280</c:v>
                </c:pt>
                <c:pt idx="26886">
                  <c:v>58983</c:v>
                </c:pt>
                <c:pt idx="26887">
                  <c:v>58304</c:v>
                </c:pt>
                <c:pt idx="26888">
                  <c:v>57625</c:v>
                </c:pt>
                <c:pt idx="26889">
                  <c:v>56946</c:v>
                </c:pt>
                <c:pt idx="26890">
                  <c:v>56267</c:v>
                </c:pt>
                <c:pt idx="26891">
                  <c:v>55588</c:v>
                </c:pt>
                <c:pt idx="26892">
                  <c:v>54231</c:v>
                </c:pt>
                <c:pt idx="26893">
                  <c:v>53552</c:v>
                </c:pt>
                <c:pt idx="26894">
                  <c:v>59664</c:v>
                </c:pt>
                <c:pt idx="26895">
                  <c:v>58985</c:v>
                </c:pt>
                <c:pt idx="26896">
                  <c:v>58307</c:v>
                </c:pt>
                <c:pt idx="26897">
                  <c:v>57628</c:v>
                </c:pt>
                <c:pt idx="26898">
                  <c:v>56949</c:v>
                </c:pt>
                <c:pt idx="26899">
                  <c:v>56270</c:v>
                </c:pt>
                <c:pt idx="26900">
                  <c:v>55591</c:v>
                </c:pt>
                <c:pt idx="26901">
                  <c:v>54912</c:v>
                </c:pt>
                <c:pt idx="26902">
                  <c:v>54233</c:v>
                </c:pt>
                <c:pt idx="26903">
                  <c:v>53554</c:v>
                </c:pt>
                <c:pt idx="26904">
                  <c:v>52875</c:v>
                </c:pt>
                <c:pt idx="26905">
                  <c:v>52196</c:v>
                </c:pt>
                <c:pt idx="26906">
                  <c:v>51517</c:v>
                </c:pt>
                <c:pt idx="26907">
                  <c:v>50838</c:v>
                </c:pt>
                <c:pt idx="26908">
                  <c:v>58309</c:v>
                </c:pt>
                <c:pt idx="26909">
                  <c:v>57630</c:v>
                </c:pt>
                <c:pt idx="26910">
                  <c:v>56951</c:v>
                </c:pt>
                <c:pt idx="26911">
                  <c:v>56272</c:v>
                </c:pt>
                <c:pt idx="26912">
                  <c:v>55593</c:v>
                </c:pt>
                <c:pt idx="26913">
                  <c:v>54914</c:v>
                </c:pt>
                <c:pt idx="26914">
                  <c:v>54235</c:v>
                </c:pt>
                <c:pt idx="26915">
                  <c:v>53557</c:v>
                </c:pt>
                <c:pt idx="26916">
                  <c:v>52878</c:v>
                </c:pt>
                <c:pt idx="26917">
                  <c:v>52199</c:v>
                </c:pt>
                <c:pt idx="26918">
                  <c:v>51520</c:v>
                </c:pt>
                <c:pt idx="26919">
                  <c:v>50841</c:v>
                </c:pt>
                <c:pt idx="26920">
                  <c:v>50162</c:v>
                </c:pt>
                <c:pt idx="26921">
                  <c:v>49483</c:v>
                </c:pt>
                <c:pt idx="26922">
                  <c:v>56954</c:v>
                </c:pt>
                <c:pt idx="26923">
                  <c:v>56275</c:v>
                </c:pt>
                <c:pt idx="26924">
                  <c:v>55596</c:v>
                </c:pt>
                <c:pt idx="26925">
                  <c:v>54917</c:v>
                </c:pt>
                <c:pt idx="26926">
                  <c:v>54238</c:v>
                </c:pt>
                <c:pt idx="26927">
                  <c:v>53559</c:v>
                </c:pt>
                <c:pt idx="26928">
                  <c:v>52880</c:v>
                </c:pt>
                <c:pt idx="26929">
                  <c:v>52201</c:v>
                </c:pt>
                <c:pt idx="26930">
                  <c:v>51522</c:v>
                </c:pt>
                <c:pt idx="26931">
                  <c:v>50843</c:v>
                </c:pt>
                <c:pt idx="26932">
                  <c:v>50164</c:v>
                </c:pt>
                <c:pt idx="26933">
                  <c:v>49485</c:v>
                </c:pt>
                <c:pt idx="26934">
                  <c:v>48806</c:v>
                </c:pt>
                <c:pt idx="26935">
                  <c:v>48128</c:v>
                </c:pt>
                <c:pt idx="26936">
                  <c:v>47449</c:v>
                </c:pt>
                <c:pt idx="26937">
                  <c:v>46770</c:v>
                </c:pt>
                <c:pt idx="26938">
                  <c:v>56277</c:v>
                </c:pt>
                <c:pt idx="26939">
                  <c:v>55598</c:v>
                </c:pt>
                <c:pt idx="26940">
                  <c:v>55601</c:v>
                </c:pt>
                <c:pt idx="26941">
                  <c:v>54922</c:v>
                </c:pt>
                <c:pt idx="26942">
                  <c:v>58119</c:v>
                </c:pt>
                <c:pt idx="26943">
                  <c:v>57427</c:v>
                </c:pt>
                <c:pt idx="26944">
                  <c:v>56734</c:v>
                </c:pt>
                <c:pt idx="26945">
                  <c:v>56042</c:v>
                </c:pt>
                <c:pt idx="26946">
                  <c:v>55349</c:v>
                </c:pt>
                <c:pt idx="26947">
                  <c:v>54657</c:v>
                </c:pt>
                <c:pt idx="26948">
                  <c:v>53272</c:v>
                </c:pt>
                <c:pt idx="26949">
                  <c:v>52579</c:v>
                </c:pt>
                <c:pt idx="26950">
                  <c:v>58874</c:v>
                </c:pt>
                <c:pt idx="26951">
                  <c:v>58181</c:v>
                </c:pt>
                <c:pt idx="26952">
                  <c:v>57489</c:v>
                </c:pt>
                <c:pt idx="26953">
                  <c:v>56797</c:v>
                </c:pt>
                <c:pt idx="26954">
                  <c:v>56104</c:v>
                </c:pt>
                <c:pt idx="26955">
                  <c:v>55412</c:v>
                </c:pt>
                <c:pt idx="26956">
                  <c:v>54719</c:v>
                </c:pt>
                <c:pt idx="26957">
                  <c:v>54027</c:v>
                </c:pt>
                <c:pt idx="26958">
                  <c:v>53334</c:v>
                </c:pt>
                <c:pt idx="26959">
                  <c:v>52642</c:v>
                </c:pt>
                <c:pt idx="26960">
                  <c:v>51949</c:v>
                </c:pt>
                <c:pt idx="26961">
                  <c:v>51257</c:v>
                </c:pt>
                <c:pt idx="26962">
                  <c:v>50565</c:v>
                </c:pt>
                <c:pt idx="26963">
                  <c:v>49872</c:v>
                </c:pt>
                <c:pt idx="26964">
                  <c:v>57551</c:v>
                </c:pt>
                <c:pt idx="26965">
                  <c:v>56859</c:v>
                </c:pt>
                <c:pt idx="26966">
                  <c:v>56167</c:v>
                </c:pt>
                <c:pt idx="26967">
                  <c:v>55474</c:v>
                </c:pt>
                <c:pt idx="26968">
                  <c:v>54782</c:v>
                </c:pt>
                <c:pt idx="26969">
                  <c:v>54089</c:v>
                </c:pt>
                <c:pt idx="26970">
                  <c:v>53397</c:v>
                </c:pt>
                <c:pt idx="26971">
                  <c:v>52704</c:v>
                </c:pt>
                <c:pt idx="26972">
                  <c:v>52012</c:v>
                </c:pt>
                <c:pt idx="26973">
                  <c:v>51319</c:v>
                </c:pt>
                <c:pt idx="26974">
                  <c:v>50627</c:v>
                </c:pt>
                <c:pt idx="26975">
                  <c:v>49935</c:v>
                </c:pt>
                <c:pt idx="26976">
                  <c:v>49242</c:v>
                </c:pt>
                <c:pt idx="26977">
                  <c:v>48550</c:v>
                </c:pt>
                <c:pt idx="26978">
                  <c:v>56229</c:v>
                </c:pt>
                <c:pt idx="26979">
                  <c:v>55537</c:v>
                </c:pt>
                <c:pt idx="26980">
                  <c:v>54844</c:v>
                </c:pt>
                <c:pt idx="26981">
                  <c:v>54152</c:v>
                </c:pt>
                <c:pt idx="26982">
                  <c:v>53459</c:v>
                </c:pt>
                <c:pt idx="26983">
                  <c:v>52767</c:v>
                </c:pt>
                <c:pt idx="26984">
                  <c:v>52074</c:v>
                </c:pt>
                <c:pt idx="26985">
                  <c:v>51382</c:v>
                </c:pt>
                <c:pt idx="26986">
                  <c:v>50689</c:v>
                </c:pt>
                <c:pt idx="26987">
                  <c:v>49997</c:v>
                </c:pt>
                <c:pt idx="26988">
                  <c:v>49305</c:v>
                </c:pt>
                <c:pt idx="26989">
                  <c:v>48612</c:v>
                </c:pt>
                <c:pt idx="26990">
                  <c:v>47920</c:v>
                </c:pt>
                <c:pt idx="26991">
                  <c:v>47227</c:v>
                </c:pt>
                <c:pt idx="26992">
                  <c:v>46535</c:v>
                </c:pt>
                <c:pt idx="26993">
                  <c:v>45842</c:v>
                </c:pt>
                <c:pt idx="26994">
                  <c:v>55599</c:v>
                </c:pt>
                <c:pt idx="26995">
                  <c:v>54907</c:v>
                </c:pt>
                <c:pt idx="26996">
                  <c:v>54969</c:v>
                </c:pt>
                <c:pt idx="26997">
                  <c:v>54277</c:v>
                </c:pt>
                <c:pt idx="26998">
                  <c:v>56476</c:v>
                </c:pt>
                <c:pt idx="26999">
                  <c:v>55801</c:v>
                </c:pt>
                <c:pt idx="27000">
                  <c:v>55126</c:v>
                </c:pt>
                <c:pt idx="27001">
                  <c:v>54452</c:v>
                </c:pt>
                <c:pt idx="27002">
                  <c:v>53777</c:v>
                </c:pt>
                <c:pt idx="27003">
                  <c:v>53102</c:v>
                </c:pt>
                <c:pt idx="27004">
                  <c:v>51752</c:v>
                </c:pt>
                <c:pt idx="27005">
                  <c:v>51078</c:v>
                </c:pt>
                <c:pt idx="27006">
                  <c:v>57217</c:v>
                </c:pt>
                <c:pt idx="27007">
                  <c:v>56542</c:v>
                </c:pt>
                <c:pt idx="27008">
                  <c:v>55867</c:v>
                </c:pt>
                <c:pt idx="27009">
                  <c:v>55192</c:v>
                </c:pt>
                <c:pt idx="27010">
                  <c:v>54517</c:v>
                </c:pt>
                <c:pt idx="27011">
                  <c:v>53843</c:v>
                </c:pt>
                <c:pt idx="27012">
                  <c:v>53168</c:v>
                </c:pt>
                <c:pt idx="27013">
                  <c:v>52493</c:v>
                </c:pt>
                <c:pt idx="27014">
                  <c:v>51818</c:v>
                </c:pt>
                <c:pt idx="27015">
                  <c:v>51143</c:v>
                </c:pt>
                <c:pt idx="27016">
                  <c:v>50468</c:v>
                </c:pt>
                <c:pt idx="27017">
                  <c:v>49794</c:v>
                </c:pt>
                <c:pt idx="27018">
                  <c:v>49119</c:v>
                </c:pt>
                <c:pt idx="27019">
                  <c:v>48444</c:v>
                </c:pt>
                <c:pt idx="27020">
                  <c:v>55933</c:v>
                </c:pt>
                <c:pt idx="27021">
                  <c:v>55258</c:v>
                </c:pt>
                <c:pt idx="27022">
                  <c:v>54583</c:v>
                </c:pt>
                <c:pt idx="27023">
                  <c:v>53908</c:v>
                </c:pt>
                <c:pt idx="27024">
                  <c:v>53233</c:v>
                </c:pt>
                <c:pt idx="27025">
                  <c:v>52559</c:v>
                </c:pt>
                <c:pt idx="27026">
                  <c:v>51884</c:v>
                </c:pt>
                <c:pt idx="27027">
                  <c:v>51209</c:v>
                </c:pt>
                <c:pt idx="27028">
                  <c:v>50534</c:v>
                </c:pt>
                <c:pt idx="27029">
                  <c:v>49859</c:v>
                </c:pt>
                <c:pt idx="27030">
                  <c:v>49185</c:v>
                </c:pt>
                <c:pt idx="27031">
                  <c:v>48510</c:v>
                </c:pt>
                <c:pt idx="27032">
                  <c:v>47835</c:v>
                </c:pt>
                <c:pt idx="27033">
                  <c:v>47160</c:v>
                </c:pt>
                <c:pt idx="27034">
                  <c:v>54649</c:v>
                </c:pt>
                <c:pt idx="27035">
                  <c:v>53974</c:v>
                </c:pt>
                <c:pt idx="27036">
                  <c:v>53299</c:v>
                </c:pt>
                <c:pt idx="27037">
                  <c:v>52624</c:v>
                </c:pt>
                <c:pt idx="27038">
                  <c:v>51949</c:v>
                </c:pt>
                <c:pt idx="27039">
                  <c:v>51275</c:v>
                </c:pt>
                <c:pt idx="27040">
                  <c:v>50600</c:v>
                </c:pt>
                <c:pt idx="27041">
                  <c:v>49925</c:v>
                </c:pt>
                <c:pt idx="27042">
                  <c:v>49250</c:v>
                </c:pt>
                <c:pt idx="27043">
                  <c:v>48575</c:v>
                </c:pt>
                <c:pt idx="27044">
                  <c:v>47901</c:v>
                </c:pt>
                <c:pt idx="27045">
                  <c:v>47226</c:v>
                </c:pt>
                <c:pt idx="27046">
                  <c:v>46551</c:v>
                </c:pt>
                <c:pt idx="27047">
                  <c:v>45876</c:v>
                </c:pt>
                <c:pt idx="27048">
                  <c:v>45201</c:v>
                </c:pt>
                <c:pt idx="27049">
                  <c:v>44527</c:v>
                </c:pt>
                <c:pt idx="27050">
                  <c:v>54039</c:v>
                </c:pt>
                <c:pt idx="27051">
                  <c:v>53365</c:v>
                </c:pt>
                <c:pt idx="27052">
                  <c:v>53430</c:v>
                </c:pt>
                <c:pt idx="27053">
                  <c:v>52756</c:v>
                </c:pt>
                <c:pt idx="27054">
                  <c:v>51985</c:v>
                </c:pt>
                <c:pt idx="27055">
                  <c:v>51373</c:v>
                </c:pt>
                <c:pt idx="27056">
                  <c:v>50761</c:v>
                </c:pt>
                <c:pt idx="27057">
                  <c:v>50149</c:v>
                </c:pt>
                <c:pt idx="27058">
                  <c:v>49538</c:v>
                </c:pt>
                <c:pt idx="27059">
                  <c:v>48926</c:v>
                </c:pt>
                <c:pt idx="27060">
                  <c:v>47702</c:v>
                </c:pt>
                <c:pt idx="27061">
                  <c:v>47090</c:v>
                </c:pt>
                <c:pt idx="27062">
                  <c:v>52633</c:v>
                </c:pt>
                <c:pt idx="27063">
                  <c:v>52021</c:v>
                </c:pt>
                <c:pt idx="27064">
                  <c:v>51409</c:v>
                </c:pt>
                <c:pt idx="27065">
                  <c:v>50798</c:v>
                </c:pt>
                <c:pt idx="27066">
                  <c:v>50186</c:v>
                </c:pt>
                <c:pt idx="27067">
                  <c:v>49574</c:v>
                </c:pt>
                <c:pt idx="27068">
                  <c:v>48962</c:v>
                </c:pt>
                <c:pt idx="27069">
                  <c:v>48350</c:v>
                </c:pt>
                <c:pt idx="27070">
                  <c:v>47739</c:v>
                </c:pt>
                <c:pt idx="27071">
                  <c:v>47127</c:v>
                </c:pt>
                <c:pt idx="27072">
                  <c:v>46515</c:v>
                </c:pt>
                <c:pt idx="27073">
                  <c:v>45903</c:v>
                </c:pt>
                <c:pt idx="27074">
                  <c:v>45292</c:v>
                </c:pt>
                <c:pt idx="27075">
                  <c:v>44680</c:v>
                </c:pt>
                <c:pt idx="27076">
                  <c:v>51446</c:v>
                </c:pt>
                <c:pt idx="27077">
                  <c:v>50834</c:v>
                </c:pt>
                <c:pt idx="27078">
                  <c:v>50222</c:v>
                </c:pt>
                <c:pt idx="27079">
                  <c:v>49611</c:v>
                </c:pt>
                <c:pt idx="27080">
                  <c:v>48999</c:v>
                </c:pt>
                <c:pt idx="27081">
                  <c:v>48387</c:v>
                </c:pt>
                <c:pt idx="27082">
                  <c:v>47775</c:v>
                </c:pt>
                <c:pt idx="27083">
                  <c:v>47163</c:v>
                </c:pt>
                <c:pt idx="27084">
                  <c:v>46552</c:v>
                </c:pt>
                <c:pt idx="27085">
                  <c:v>45940</c:v>
                </c:pt>
                <c:pt idx="27086">
                  <c:v>45328</c:v>
                </c:pt>
                <c:pt idx="27087">
                  <c:v>44716</c:v>
                </c:pt>
                <c:pt idx="27088">
                  <c:v>44104</c:v>
                </c:pt>
                <c:pt idx="27089">
                  <c:v>43493</c:v>
                </c:pt>
                <c:pt idx="27090">
                  <c:v>50259</c:v>
                </c:pt>
                <c:pt idx="27091">
                  <c:v>49647</c:v>
                </c:pt>
                <c:pt idx="27092">
                  <c:v>49035</c:v>
                </c:pt>
                <c:pt idx="27093">
                  <c:v>48423</c:v>
                </c:pt>
                <c:pt idx="27094">
                  <c:v>47812</c:v>
                </c:pt>
                <c:pt idx="27095">
                  <c:v>47200</c:v>
                </c:pt>
                <c:pt idx="27096">
                  <c:v>46588</c:v>
                </c:pt>
                <c:pt idx="27097">
                  <c:v>45976</c:v>
                </c:pt>
                <c:pt idx="27098">
                  <c:v>45365</c:v>
                </c:pt>
                <c:pt idx="27099">
                  <c:v>44753</c:v>
                </c:pt>
                <c:pt idx="27100">
                  <c:v>44141</c:v>
                </c:pt>
                <c:pt idx="27101">
                  <c:v>43529</c:v>
                </c:pt>
                <c:pt idx="27102">
                  <c:v>42917</c:v>
                </c:pt>
                <c:pt idx="27103">
                  <c:v>42306</c:v>
                </c:pt>
                <c:pt idx="27104">
                  <c:v>41694</c:v>
                </c:pt>
                <c:pt idx="27105">
                  <c:v>41082</c:v>
                </c:pt>
                <c:pt idx="27106">
                  <c:v>49684</c:v>
                </c:pt>
                <c:pt idx="27107">
                  <c:v>49072</c:v>
                </c:pt>
                <c:pt idx="27108">
                  <c:v>49108</c:v>
                </c:pt>
                <c:pt idx="27109">
                  <c:v>48496</c:v>
                </c:pt>
                <c:pt idx="27110">
                  <c:v>60897</c:v>
                </c:pt>
                <c:pt idx="27111">
                  <c:v>60159</c:v>
                </c:pt>
                <c:pt idx="27112">
                  <c:v>59562</c:v>
                </c:pt>
                <c:pt idx="27113">
                  <c:v>58825</c:v>
                </c:pt>
                <c:pt idx="27114">
                  <c:v>58228</c:v>
                </c:pt>
                <c:pt idx="27115">
                  <c:v>57631</c:v>
                </c:pt>
                <c:pt idx="27116">
                  <c:v>57490</c:v>
                </c:pt>
                <c:pt idx="27117">
                  <c:v>56893</c:v>
                </c:pt>
                <c:pt idx="27118">
                  <c:v>56296</c:v>
                </c:pt>
                <c:pt idx="27119">
                  <c:v>56752</c:v>
                </c:pt>
                <c:pt idx="27120">
                  <c:v>56155</c:v>
                </c:pt>
                <c:pt idx="27121">
                  <c:v>55558</c:v>
                </c:pt>
                <c:pt idx="27122">
                  <c:v>55417</c:v>
                </c:pt>
                <c:pt idx="27123">
                  <c:v>54680</c:v>
                </c:pt>
                <c:pt idx="27124">
                  <c:v>54083</c:v>
                </c:pt>
                <c:pt idx="27125">
                  <c:v>53486</c:v>
                </c:pt>
                <c:pt idx="27126">
                  <c:v>53345</c:v>
                </c:pt>
                <c:pt idx="27127">
                  <c:v>52748</c:v>
                </c:pt>
                <c:pt idx="27128">
                  <c:v>52151</c:v>
                </c:pt>
                <c:pt idx="27129">
                  <c:v>52010</c:v>
                </c:pt>
                <c:pt idx="27130">
                  <c:v>51413</c:v>
                </c:pt>
                <c:pt idx="27131">
                  <c:v>49938</c:v>
                </c:pt>
                <c:pt idx="27132">
                  <c:v>49341</c:v>
                </c:pt>
                <c:pt idx="27133">
                  <c:v>48744</c:v>
                </c:pt>
                <c:pt idx="27134">
                  <c:v>48603</c:v>
                </c:pt>
                <c:pt idx="27135">
                  <c:v>48006</c:v>
                </c:pt>
                <c:pt idx="27136">
                  <c:v>47269</c:v>
                </c:pt>
                <c:pt idx="27137">
                  <c:v>46672</c:v>
                </c:pt>
                <c:pt idx="27138">
                  <c:v>45934</c:v>
                </c:pt>
                <c:pt idx="27139">
                  <c:v>45337</c:v>
                </c:pt>
                <c:pt idx="27140">
                  <c:v>42668</c:v>
                </c:pt>
                <c:pt idx="27141">
                  <c:v>40595</c:v>
                </c:pt>
                <c:pt idx="27142">
                  <c:v>63591</c:v>
                </c:pt>
                <c:pt idx="27143">
                  <c:v>62880</c:v>
                </c:pt>
                <c:pt idx="27144">
                  <c:v>62223</c:v>
                </c:pt>
                <c:pt idx="27145">
                  <c:v>61513</c:v>
                </c:pt>
                <c:pt idx="27146">
                  <c:v>60855</c:v>
                </c:pt>
                <c:pt idx="27147">
                  <c:v>60198</c:v>
                </c:pt>
                <c:pt idx="27148">
                  <c:v>60145</c:v>
                </c:pt>
                <c:pt idx="27149">
                  <c:v>59488</c:v>
                </c:pt>
                <c:pt idx="27150">
                  <c:v>58830</c:v>
                </c:pt>
                <c:pt idx="27151">
                  <c:v>59435</c:v>
                </c:pt>
                <c:pt idx="27152">
                  <c:v>58778</c:v>
                </c:pt>
                <c:pt idx="27153">
                  <c:v>58120</c:v>
                </c:pt>
                <c:pt idx="27154">
                  <c:v>58067</c:v>
                </c:pt>
                <c:pt idx="27155">
                  <c:v>57357</c:v>
                </c:pt>
                <c:pt idx="27156">
                  <c:v>56700</c:v>
                </c:pt>
                <c:pt idx="27157">
                  <c:v>56042</c:v>
                </c:pt>
                <c:pt idx="27158">
                  <c:v>55989</c:v>
                </c:pt>
                <c:pt idx="27159">
                  <c:v>55332</c:v>
                </c:pt>
                <c:pt idx="27160">
                  <c:v>54675</c:v>
                </c:pt>
                <c:pt idx="27161">
                  <c:v>54622</c:v>
                </c:pt>
                <c:pt idx="27162">
                  <c:v>53964</c:v>
                </c:pt>
                <c:pt idx="27163">
                  <c:v>52544</c:v>
                </c:pt>
                <c:pt idx="27164">
                  <c:v>51887</c:v>
                </c:pt>
                <c:pt idx="27165">
                  <c:v>51229</c:v>
                </c:pt>
                <c:pt idx="27166">
                  <c:v>51176</c:v>
                </c:pt>
                <c:pt idx="27167">
                  <c:v>50519</c:v>
                </c:pt>
                <c:pt idx="27168">
                  <c:v>49809</c:v>
                </c:pt>
                <c:pt idx="27169">
                  <c:v>49151</c:v>
                </c:pt>
                <c:pt idx="27170">
                  <c:v>48441</c:v>
                </c:pt>
                <c:pt idx="27171">
                  <c:v>47784</c:v>
                </c:pt>
                <c:pt idx="27172">
                  <c:v>45049</c:v>
                </c:pt>
                <c:pt idx="27173">
                  <c:v>42971</c:v>
                </c:pt>
                <c:pt idx="27174">
                  <c:v>62804</c:v>
                </c:pt>
                <c:pt idx="27175">
                  <c:v>62147</c:v>
                </c:pt>
                <c:pt idx="27176">
                  <c:v>61473</c:v>
                </c:pt>
                <c:pt idx="27177">
                  <c:v>60815</c:v>
                </c:pt>
                <c:pt idx="27178">
                  <c:v>60141</c:v>
                </c:pt>
                <c:pt idx="27179">
                  <c:v>59467</c:v>
                </c:pt>
                <c:pt idx="27180">
                  <c:v>59484</c:v>
                </c:pt>
                <c:pt idx="27181">
                  <c:v>58809</c:v>
                </c:pt>
                <c:pt idx="27182">
                  <c:v>58135</c:v>
                </c:pt>
                <c:pt idx="27183">
                  <c:v>58826</c:v>
                </c:pt>
                <c:pt idx="27184">
                  <c:v>58152</c:v>
                </c:pt>
                <c:pt idx="27185">
                  <c:v>57478</c:v>
                </c:pt>
                <c:pt idx="27186">
                  <c:v>57495</c:v>
                </c:pt>
                <c:pt idx="27187">
                  <c:v>56838</c:v>
                </c:pt>
                <c:pt idx="27188">
                  <c:v>56163</c:v>
                </c:pt>
                <c:pt idx="27189">
                  <c:v>55489</c:v>
                </c:pt>
                <c:pt idx="27190">
                  <c:v>55506</c:v>
                </c:pt>
                <c:pt idx="27191">
                  <c:v>54832</c:v>
                </c:pt>
                <c:pt idx="27192">
                  <c:v>54158</c:v>
                </c:pt>
                <c:pt idx="27193">
                  <c:v>54175</c:v>
                </c:pt>
                <c:pt idx="27194">
                  <c:v>53500</c:v>
                </c:pt>
                <c:pt idx="27195">
                  <c:v>52186</c:v>
                </c:pt>
                <c:pt idx="27196">
                  <c:v>51511</c:v>
                </c:pt>
                <c:pt idx="27197">
                  <c:v>50837</c:v>
                </c:pt>
                <c:pt idx="27198">
                  <c:v>50854</c:v>
                </c:pt>
                <c:pt idx="27199">
                  <c:v>50180</c:v>
                </c:pt>
                <c:pt idx="27200">
                  <c:v>49523</c:v>
                </c:pt>
                <c:pt idx="27201">
                  <c:v>48848</c:v>
                </c:pt>
                <c:pt idx="27202">
                  <c:v>48191</c:v>
                </c:pt>
                <c:pt idx="27203">
                  <c:v>47517</c:v>
                </c:pt>
                <c:pt idx="27204">
                  <c:v>44854</c:v>
                </c:pt>
                <c:pt idx="27205">
                  <c:v>42865</c:v>
                </c:pt>
                <c:pt idx="27206">
                  <c:v>61187</c:v>
                </c:pt>
                <c:pt idx="27207">
                  <c:v>60560</c:v>
                </c:pt>
                <c:pt idx="27208">
                  <c:v>59895</c:v>
                </c:pt>
                <c:pt idx="27209">
                  <c:v>59269</c:v>
                </c:pt>
                <c:pt idx="27210">
                  <c:v>58604</c:v>
                </c:pt>
                <c:pt idx="27211">
                  <c:v>57940</c:v>
                </c:pt>
                <c:pt idx="27212">
                  <c:v>57977</c:v>
                </c:pt>
                <c:pt idx="27213">
                  <c:v>57313</c:v>
                </c:pt>
                <c:pt idx="27214">
                  <c:v>56648</c:v>
                </c:pt>
                <c:pt idx="27215">
                  <c:v>57350</c:v>
                </c:pt>
                <c:pt idx="27216">
                  <c:v>56686</c:v>
                </c:pt>
                <c:pt idx="27217">
                  <c:v>56021</c:v>
                </c:pt>
                <c:pt idx="27218">
                  <c:v>56059</c:v>
                </c:pt>
                <c:pt idx="27219">
                  <c:v>55432</c:v>
                </c:pt>
                <c:pt idx="27220">
                  <c:v>54767</c:v>
                </c:pt>
                <c:pt idx="27221">
                  <c:v>54103</c:v>
                </c:pt>
                <c:pt idx="27222">
                  <c:v>54140</c:v>
                </c:pt>
                <c:pt idx="27223">
                  <c:v>53476</c:v>
                </c:pt>
                <c:pt idx="27224">
                  <c:v>52811</c:v>
                </c:pt>
                <c:pt idx="27225">
                  <c:v>52849</c:v>
                </c:pt>
                <c:pt idx="27226">
                  <c:v>52185</c:v>
                </c:pt>
                <c:pt idx="27227">
                  <c:v>50931</c:v>
                </c:pt>
                <c:pt idx="27228">
                  <c:v>50266</c:v>
                </c:pt>
                <c:pt idx="27229">
                  <c:v>49602</c:v>
                </c:pt>
                <c:pt idx="27230">
                  <c:v>49639</c:v>
                </c:pt>
                <c:pt idx="27231">
                  <c:v>48975</c:v>
                </c:pt>
                <c:pt idx="27232">
                  <c:v>48348</c:v>
                </c:pt>
                <c:pt idx="27233">
                  <c:v>47683</c:v>
                </c:pt>
                <c:pt idx="27234">
                  <c:v>47056</c:v>
                </c:pt>
                <c:pt idx="27235">
                  <c:v>46392</c:v>
                </c:pt>
                <c:pt idx="27236">
                  <c:v>43809</c:v>
                </c:pt>
                <c:pt idx="27237">
                  <c:v>41891</c:v>
                </c:pt>
                <c:pt idx="27238">
                  <c:v>56622</c:v>
                </c:pt>
                <c:pt idx="27239">
                  <c:v>56049</c:v>
                </c:pt>
                <c:pt idx="27240">
                  <c:v>55430</c:v>
                </c:pt>
                <c:pt idx="27241">
                  <c:v>54857</c:v>
                </c:pt>
                <c:pt idx="27242">
                  <c:v>54238</c:v>
                </c:pt>
                <c:pt idx="27243">
                  <c:v>53619</c:v>
                </c:pt>
                <c:pt idx="27244">
                  <c:v>53665</c:v>
                </c:pt>
                <c:pt idx="27245">
                  <c:v>53046</c:v>
                </c:pt>
                <c:pt idx="27246">
                  <c:v>52427</c:v>
                </c:pt>
                <c:pt idx="27247">
                  <c:v>53093</c:v>
                </c:pt>
                <c:pt idx="27248">
                  <c:v>52473</c:v>
                </c:pt>
                <c:pt idx="27249">
                  <c:v>51854</c:v>
                </c:pt>
                <c:pt idx="27250">
                  <c:v>51901</c:v>
                </c:pt>
                <c:pt idx="27251">
                  <c:v>51328</c:v>
                </c:pt>
                <c:pt idx="27252">
                  <c:v>50709</c:v>
                </c:pt>
                <c:pt idx="27253">
                  <c:v>50090</c:v>
                </c:pt>
                <c:pt idx="27254">
                  <c:v>50136</c:v>
                </c:pt>
                <c:pt idx="27255">
                  <c:v>49517</c:v>
                </c:pt>
                <c:pt idx="27256">
                  <c:v>48898</c:v>
                </c:pt>
                <c:pt idx="27257">
                  <c:v>48944</c:v>
                </c:pt>
                <c:pt idx="27258">
                  <c:v>48325</c:v>
                </c:pt>
                <c:pt idx="27259">
                  <c:v>47179</c:v>
                </c:pt>
                <c:pt idx="27260">
                  <c:v>46560</c:v>
                </c:pt>
                <c:pt idx="27261">
                  <c:v>45941</c:v>
                </c:pt>
                <c:pt idx="27262">
                  <c:v>45987</c:v>
                </c:pt>
                <c:pt idx="27263">
                  <c:v>45368</c:v>
                </c:pt>
                <c:pt idx="27264">
                  <c:v>44795</c:v>
                </c:pt>
                <c:pt idx="27265">
                  <c:v>44176</c:v>
                </c:pt>
                <c:pt idx="27266">
                  <c:v>43603</c:v>
                </c:pt>
                <c:pt idx="27267">
                  <c:v>42984</c:v>
                </c:pt>
                <c:pt idx="27268">
                  <c:v>40600</c:v>
                </c:pt>
                <c:pt idx="27269">
                  <c:v>38835</c:v>
                </c:pt>
                <c:pt idx="27270">
                  <c:v>60819</c:v>
                </c:pt>
                <c:pt idx="27271">
                  <c:v>59485</c:v>
                </c:pt>
                <c:pt idx="27272">
                  <c:v>58891</c:v>
                </c:pt>
                <c:pt idx="27273">
                  <c:v>58150</c:v>
                </c:pt>
                <c:pt idx="27274">
                  <c:v>57556</c:v>
                </c:pt>
                <c:pt idx="27275">
                  <c:v>56815</c:v>
                </c:pt>
                <c:pt idx="27276">
                  <c:v>56221</c:v>
                </c:pt>
                <c:pt idx="27277">
                  <c:v>55480</c:v>
                </c:pt>
                <c:pt idx="27278">
                  <c:v>54887</c:v>
                </c:pt>
                <c:pt idx="27279">
                  <c:v>54146</c:v>
                </c:pt>
                <c:pt idx="27280">
                  <c:v>53552</c:v>
                </c:pt>
                <c:pt idx="27281">
                  <c:v>52811</c:v>
                </c:pt>
                <c:pt idx="27282">
                  <c:v>52217</c:v>
                </c:pt>
                <c:pt idx="27283">
                  <c:v>51476</c:v>
                </c:pt>
                <c:pt idx="27284">
                  <c:v>50882</c:v>
                </c:pt>
                <c:pt idx="27285">
                  <c:v>50141</c:v>
                </c:pt>
                <c:pt idx="27286">
                  <c:v>49548</c:v>
                </c:pt>
                <c:pt idx="27287">
                  <c:v>48807</c:v>
                </c:pt>
                <c:pt idx="27288">
                  <c:v>48213</c:v>
                </c:pt>
                <c:pt idx="27289">
                  <c:v>47472</c:v>
                </c:pt>
                <c:pt idx="27290">
                  <c:v>63514</c:v>
                </c:pt>
                <c:pt idx="27291">
                  <c:v>62144</c:v>
                </c:pt>
                <c:pt idx="27292">
                  <c:v>61492</c:v>
                </c:pt>
                <c:pt idx="27293">
                  <c:v>60775</c:v>
                </c:pt>
                <c:pt idx="27294">
                  <c:v>60123</c:v>
                </c:pt>
                <c:pt idx="27295">
                  <c:v>59406</c:v>
                </c:pt>
                <c:pt idx="27296">
                  <c:v>58754</c:v>
                </c:pt>
                <c:pt idx="27297">
                  <c:v>58037</c:v>
                </c:pt>
                <c:pt idx="27298">
                  <c:v>57385</c:v>
                </c:pt>
                <c:pt idx="27299">
                  <c:v>56668</c:v>
                </c:pt>
                <c:pt idx="27300">
                  <c:v>56015</c:v>
                </c:pt>
                <c:pt idx="27301">
                  <c:v>55299</c:v>
                </c:pt>
                <c:pt idx="27302">
                  <c:v>54646</c:v>
                </c:pt>
                <c:pt idx="27303">
                  <c:v>53929</c:v>
                </c:pt>
                <c:pt idx="27304">
                  <c:v>53277</c:v>
                </c:pt>
                <c:pt idx="27305">
                  <c:v>52560</c:v>
                </c:pt>
                <c:pt idx="27306">
                  <c:v>51908</c:v>
                </c:pt>
                <c:pt idx="27307">
                  <c:v>51191</c:v>
                </c:pt>
                <c:pt idx="27308">
                  <c:v>50539</c:v>
                </c:pt>
                <c:pt idx="27309">
                  <c:v>49822</c:v>
                </c:pt>
                <c:pt idx="27310">
                  <c:v>62770</c:v>
                </c:pt>
                <c:pt idx="27311">
                  <c:v>61438</c:v>
                </c:pt>
                <c:pt idx="27312">
                  <c:v>60766</c:v>
                </c:pt>
                <c:pt idx="27313">
                  <c:v>60107</c:v>
                </c:pt>
                <c:pt idx="27314">
                  <c:v>59434</c:v>
                </c:pt>
                <c:pt idx="27315">
                  <c:v>58775</c:v>
                </c:pt>
                <c:pt idx="27316">
                  <c:v>58102</c:v>
                </c:pt>
                <c:pt idx="27317">
                  <c:v>57444</c:v>
                </c:pt>
                <c:pt idx="27318">
                  <c:v>56771</c:v>
                </c:pt>
                <c:pt idx="27319">
                  <c:v>56112</c:v>
                </c:pt>
                <c:pt idx="27320">
                  <c:v>55439</c:v>
                </c:pt>
                <c:pt idx="27321">
                  <c:v>54780</c:v>
                </c:pt>
                <c:pt idx="27322">
                  <c:v>54108</c:v>
                </c:pt>
                <c:pt idx="27323">
                  <c:v>53449</c:v>
                </c:pt>
                <c:pt idx="27324">
                  <c:v>52776</c:v>
                </c:pt>
                <c:pt idx="27325">
                  <c:v>52117</c:v>
                </c:pt>
                <c:pt idx="27326">
                  <c:v>51444</c:v>
                </c:pt>
                <c:pt idx="27327">
                  <c:v>50786</c:v>
                </c:pt>
                <c:pt idx="27328">
                  <c:v>50113</c:v>
                </c:pt>
                <c:pt idx="27329">
                  <c:v>49454</c:v>
                </c:pt>
                <c:pt idx="27330">
                  <c:v>61146</c:v>
                </c:pt>
                <c:pt idx="27331">
                  <c:v>59858</c:v>
                </c:pt>
                <c:pt idx="27332">
                  <c:v>59190</c:v>
                </c:pt>
                <c:pt idx="27333">
                  <c:v>58571</c:v>
                </c:pt>
                <c:pt idx="27334">
                  <c:v>57903</c:v>
                </c:pt>
                <c:pt idx="27335">
                  <c:v>57283</c:v>
                </c:pt>
                <c:pt idx="27336">
                  <c:v>56615</c:v>
                </c:pt>
                <c:pt idx="27337">
                  <c:v>55995</c:v>
                </c:pt>
                <c:pt idx="27338">
                  <c:v>55327</c:v>
                </c:pt>
                <c:pt idx="27339">
                  <c:v>54707</c:v>
                </c:pt>
                <c:pt idx="27340">
                  <c:v>54040</c:v>
                </c:pt>
                <c:pt idx="27341">
                  <c:v>53420</c:v>
                </c:pt>
                <c:pt idx="27342">
                  <c:v>52752</c:v>
                </c:pt>
                <c:pt idx="27343">
                  <c:v>52132</c:v>
                </c:pt>
                <c:pt idx="27344">
                  <c:v>51464</c:v>
                </c:pt>
                <c:pt idx="27345">
                  <c:v>50844</c:v>
                </c:pt>
                <c:pt idx="27346">
                  <c:v>50177</c:v>
                </c:pt>
                <c:pt idx="27347">
                  <c:v>49557</c:v>
                </c:pt>
                <c:pt idx="27348">
                  <c:v>48889</c:v>
                </c:pt>
                <c:pt idx="27349">
                  <c:v>48269</c:v>
                </c:pt>
                <c:pt idx="27350">
                  <c:v>56563</c:v>
                </c:pt>
                <c:pt idx="27351">
                  <c:v>55381</c:v>
                </c:pt>
                <c:pt idx="27352">
                  <c:v>54751</c:v>
                </c:pt>
                <c:pt idx="27353">
                  <c:v>54198</c:v>
                </c:pt>
                <c:pt idx="27354">
                  <c:v>53569</c:v>
                </c:pt>
                <c:pt idx="27355">
                  <c:v>53016</c:v>
                </c:pt>
                <c:pt idx="27356">
                  <c:v>52387</c:v>
                </c:pt>
                <c:pt idx="27357">
                  <c:v>51834</c:v>
                </c:pt>
                <c:pt idx="27358">
                  <c:v>51205</c:v>
                </c:pt>
                <c:pt idx="27359">
                  <c:v>50652</c:v>
                </c:pt>
                <c:pt idx="27360">
                  <c:v>50023</c:v>
                </c:pt>
                <c:pt idx="27361">
                  <c:v>49470</c:v>
                </c:pt>
                <c:pt idx="27362">
                  <c:v>48840</c:v>
                </c:pt>
                <c:pt idx="27363">
                  <c:v>48288</c:v>
                </c:pt>
                <c:pt idx="27364">
                  <c:v>47658</c:v>
                </c:pt>
                <c:pt idx="27365">
                  <c:v>47106</c:v>
                </c:pt>
                <c:pt idx="27366">
                  <c:v>46476</c:v>
                </c:pt>
                <c:pt idx="27367">
                  <c:v>45924</c:v>
                </c:pt>
                <c:pt idx="27368">
                  <c:v>45294</c:v>
                </c:pt>
                <c:pt idx="27369">
                  <c:v>44742</c:v>
                </c:pt>
                <c:pt idx="27370">
                  <c:v>60881</c:v>
                </c:pt>
                <c:pt idx="27371">
                  <c:v>60276</c:v>
                </c:pt>
                <c:pt idx="27372">
                  <c:v>60159</c:v>
                </c:pt>
                <c:pt idx="27373">
                  <c:v>59554</c:v>
                </c:pt>
                <c:pt idx="27374">
                  <c:v>58948</c:v>
                </c:pt>
                <c:pt idx="27375">
                  <c:v>58343</c:v>
                </c:pt>
                <c:pt idx="27376">
                  <c:v>58832</c:v>
                </c:pt>
                <c:pt idx="27377">
                  <c:v>58226</c:v>
                </c:pt>
                <c:pt idx="27378">
                  <c:v>57621</c:v>
                </c:pt>
                <c:pt idx="27379">
                  <c:v>57015</c:v>
                </c:pt>
                <c:pt idx="27380">
                  <c:v>57504</c:v>
                </c:pt>
                <c:pt idx="27381">
                  <c:v>56898</c:v>
                </c:pt>
                <c:pt idx="27382">
                  <c:v>56293</c:v>
                </c:pt>
                <c:pt idx="27383">
                  <c:v>56782</c:v>
                </c:pt>
                <c:pt idx="27384">
                  <c:v>56176</c:v>
                </c:pt>
                <c:pt idx="27385">
                  <c:v>55571</c:v>
                </c:pt>
                <c:pt idx="27386">
                  <c:v>55454</c:v>
                </c:pt>
                <c:pt idx="27387">
                  <c:v>54848</c:v>
                </c:pt>
                <c:pt idx="27388">
                  <c:v>54243</c:v>
                </c:pt>
                <c:pt idx="27389">
                  <c:v>54126</c:v>
                </c:pt>
                <c:pt idx="27390">
                  <c:v>53521</c:v>
                </c:pt>
                <c:pt idx="27391">
                  <c:v>52799</c:v>
                </c:pt>
                <c:pt idx="27392">
                  <c:v>52193</c:v>
                </c:pt>
                <c:pt idx="27393">
                  <c:v>51471</c:v>
                </c:pt>
                <c:pt idx="27394">
                  <c:v>50865</c:v>
                </c:pt>
                <c:pt idx="27395">
                  <c:v>50143</c:v>
                </c:pt>
                <c:pt idx="27396">
                  <c:v>49538</c:v>
                </c:pt>
                <c:pt idx="27397">
                  <c:v>48816</c:v>
                </c:pt>
                <c:pt idx="27398">
                  <c:v>48210</c:v>
                </c:pt>
                <c:pt idx="27399">
                  <c:v>63562</c:v>
                </c:pt>
                <c:pt idx="27400">
                  <c:v>62896</c:v>
                </c:pt>
                <c:pt idx="27401">
                  <c:v>62868</c:v>
                </c:pt>
                <c:pt idx="27402">
                  <c:v>62202</c:v>
                </c:pt>
                <c:pt idx="27403">
                  <c:v>61536</c:v>
                </c:pt>
                <c:pt idx="27404">
                  <c:v>60870</c:v>
                </c:pt>
                <c:pt idx="27405">
                  <c:v>61508</c:v>
                </c:pt>
                <c:pt idx="27406">
                  <c:v>60842</c:v>
                </c:pt>
                <c:pt idx="27407">
                  <c:v>60176</c:v>
                </c:pt>
                <c:pt idx="27408">
                  <c:v>59510</c:v>
                </c:pt>
                <c:pt idx="27409">
                  <c:v>60147</c:v>
                </c:pt>
                <c:pt idx="27410">
                  <c:v>59481</c:v>
                </c:pt>
                <c:pt idx="27411">
                  <c:v>58815</c:v>
                </c:pt>
                <c:pt idx="27412">
                  <c:v>59453</c:v>
                </c:pt>
                <c:pt idx="27413">
                  <c:v>58787</c:v>
                </c:pt>
                <c:pt idx="27414">
                  <c:v>58121</c:v>
                </c:pt>
                <c:pt idx="27415">
                  <c:v>58093</c:v>
                </c:pt>
                <c:pt idx="27416">
                  <c:v>57427</c:v>
                </c:pt>
                <c:pt idx="27417">
                  <c:v>56761</c:v>
                </c:pt>
                <c:pt idx="27418">
                  <c:v>56733</c:v>
                </c:pt>
                <c:pt idx="27419">
                  <c:v>56067</c:v>
                </c:pt>
                <c:pt idx="27420">
                  <c:v>55372</c:v>
                </c:pt>
                <c:pt idx="27421">
                  <c:v>54706</c:v>
                </c:pt>
                <c:pt idx="27422">
                  <c:v>54012</c:v>
                </c:pt>
                <c:pt idx="27423">
                  <c:v>53346</c:v>
                </c:pt>
                <c:pt idx="27424">
                  <c:v>52652</c:v>
                </c:pt>
                <c:pt idx="27425">
                  <c:v>51986</c:v>
                </c:pt>
                <c:pt idx="27426">
                  <c:v>51292</c:v>
                </c:pt>
                <c:pt idx="27427">
                  <c:v>50626</c:v>
                </c:pt>
                <c:pt idx="27428">
                  <c:v>62729</c:v>
                </c:pt>
                <c:pt idx="27429">
                  <c:v>62050</c:v>
                </c:pt>
                <c:pt idx="27430">
                  <c:v>62082</c:v>
                </c:pt>
                <c:pt idx="27431">
                  <c:v>61403</c:v>
                </c:pt>
                <c:pt idx="27432">
                  <c:v>60724</c:v>
                </c:pt>
                <c:pt idx="27433">
                  <c:v>60046</c:v>
                </c:pt>
                <c:pt idx="27434">
                  <c:v>60756</c:v>
                </c:pt>
                <c:pt idx="27435">
                  <c:v>60077</c:v>
                </c:pt>
                <c:pt idx="27436">
                  <c:v>59399</c:v>
                </c:pt>
                <c:pt idx="27437">
                  <c:v>58720</c:v>
                </c:pt>
                <c:pt idx="27438">
                  <c:v>59430</c:v>
                </c:pt>
                <c:pt idx="27439">
                  <c:v>58751</c:v>
                </c:pt>
                <c:pt idx="27440">
                  <c:v>58073</c:v>
                </c:pt>
                <c:pt idx="27441">
                  <c:v>58783</c:v>
                </c:pt>
                <c:pt idx="27442">
                  <c:v>58104</c:v>
                </c:pt>
                <c:pt idx="27443">
                  <c:v>57426</c:v>
                </c:pt>
                <c:pt idx="27444">
                  <c:v>57457</c:v>
                </c:pt>
                <c:pt idx="27445">
                  <c:v>56779</c:v>
                </c:pt>
                <c:pt idx="27446">
                  <c:v>56100</c:v>
                </c:pt>
                <c:pt idx="27447">
                  <c:v>56132</c:v>
                </c:pt>
                <c:pt idx="27448">
                  <c:v>55453</c:v>
                </c:pt>
                <c:pt idx="27449">
                  <c:v>54806</c:v>
                </c:pt>
                <c:pt idx="27450">
                  <c:v>54127</c:v>
                </c:pt>
                <c:pt idx="27451">
                  <c:v>53480</c:v>
                </c:pt>
                <c:pt idx="27452">
                  <c:v>52801</c:v>
                </c:pt>
                <c:pt idx="27453">
                  <c:v>52154</c:v>
                </c:pt>
                <c:pt idx="27454">
                  <c:v>51475</c:v>
                </c:pt>
                <c:pt idx="27455">
                  <c:v>50828</c:v>
                </c:pt>
                <c:pt idx="27456">
                  <c:v>50149</c:v>
                </c:pt>
                <c:pt idx="27457">
                  <c:v>61034</c:v>
                </c:pt>
                <c:pt idx="27458">
                  <c:v>60369</c:v>
                </c:pt>
                <c:pt idx="27459">
                  <c:v>60411</c:v>
                </c:pt>
                <c:pt idx="27460">
                  <c:v>59747</c:v>
                </c:pt>
                <c:pt idx="27461">
                  <c:v>59082</c:v>
                </c:pt>
                <c:pt idx="27462">
                  <c:v>58418</c:v>
                </c:pt>
                <c:pt idx="27463">
                  <c:v>59124</c:v>
                </c:pt>
                <c:pt idx="27464">
                  <c:v>58460</c:v>
                </c:pt>
                <c:pt idx="27465">
                  <c:v>57795</c:v>
                </c:pt>
                <c:pt idx="27466">
                  <c:v>57131</c:v>
                </c:pt>
                <c:pt idx="27467">
                  <c:v>57837</c:v>
                </c:pt>
                <c:pt idx="27468">
                  <c:v>57173</c:v>
                </c:pt>
                <c:pt idx="27469">
                  <c:v>56508</c:v>
                </c:pt>
                <c:pt idx="27470">
                  <c:v>57215</c:v>
                </c:pt>
                <c:pt idx="27471">
                  <c:v>56550</c:v>
                </c:pt>
                <c:pt idx="27472">
                  <c:v>55886</c:v>
                </c:pt>
                <c:pt idx="27473">
                  <c:v>55928</c:v>
                </c:pt>
                <c:pt idx="27474">
                  <c:v>55263</c:v>
                </c:pt>
                <c:pt idx="27475">
                  <c:v>54599</c:v>
                </c:pt>
                <c:pt idx="27476">
                  <c:v>54641</c:v>
                </c:pt>
                <c:pt idx="27477">
                  <c:v>53976</c:v>
                </c:pt>
                <c:pt idx="27478">
                  <c:v>53354</c:v>
                </c:pt>
                <c:pt idx="27479">
                  <c:v>52689</c:v>
                </c:pt>
                <c:pt idx="27480">
                  <c:v>52067</c:v>
                </c:pt>
                <c:pt idx="27481">
                  <c:v>51402</c:v>
                </c:pt>
                <c:pt idx="27482">
                  <c:v>50780</c:v>
                </c:pt>
                <c:pt idx="27483">
                  <c:v>50115</c:v>
                </c:pt>
                <c:pt idx="27484">
                  <c:v>49493</c:v>
                </c:pt>
                <c:pt idx="27485">
                  <c:v>48828</c:v>
                </c:pt>
                <c:pt idx="27486">
                  <c:v>56396</c:v>
                </c:pt>
                <c:pt idx="27487">
                  <c:v>55782</c:v>
                </c:pt>
                <c:pt idx="27488">
                  <c:v>55820</c:v>
                </c:pt>
                <c:pt idx="27489">
                  <c:v>55206</c:v>
                </c:pt>
                <c:pt idx="27490">
                  <c:v>54593</c:v>
                </c:pt>
                <c:pt idx="27491">
                  <c:v>53979</c:v>
                </c:pt>
                <c:pt idx="27492">
                  <c:v>54631</c:v>
                </c:pt>
                <c:pt idx="27493">
                  <c:v>54017</c:v>
                </c:pt>
                <c:pt idx="27494">
                  <c:v>53403</c:v>
                </c:pt>
                <c:pt idx="27495">
                  <c:v>52790</c:v>
                </c:pt>
                <c:pt idx="27496">
                  <c:v>53441</c:v>
                </c:pt>
                <c:pt idx="27497">
                  <c:v>52828</c:v>
                </c:pt>
                <c:pt idx="27498">
                  <c:v>52214</c:v>
                </c:pt>
                <c:pt idx="27499">
                  <c:v>52865</c:v>
                </c:pt>
                <c:pt idx="27500">
                  <c:v>52252</c:v>
                </c:pt>
                <c:pt idx="27501">
                  <c:v>51638</c:v>
                </c:pt>
                <c:pt idx="27502">
                  <c:v>51676</c:v>
                </c:pt>
                <c:pt idx="27503">
                  <c:v>51062</c:v>
                </c:pt>
                <c:pt idx="27504">
                  <c:v>50449</c:v>
                </c:pt>
                <c:pt idx="27505">
                  <c:v>50487</c:v>
                </c:pt>
                <c:pt idx="27506">
                  <c:v>49873</c:v>
                </c:pt>
                <c:pt idx="27507">
                  <c:v>49297</c:v>
                </c:pt>
                <c:pt idx="27508">
                  <c:v>48684</c:v>
                </c:pt>
                <c:pt idx="27509">
                  <c:v>48108</c:v>
                </c:pt>
                <c:pt idx="27510">
                  <c:v>47494</c:v>
                </c:pt>
                <c:pt idx="27511">
                  <c:v>46918</c:v>
                </c:pt>
                <c:pt idx="27512">
                  <c:v>46305</c:v>
                </c:pt>
                <c:pt idx="27513">
                  <c:v>45729</c:v>
                </c:pt>
                <c:pt idx="27514">
                  <c:v>45115</c:v>
                </c:pt>
                <c:pt idx="27515">
                  <c:v>58718</c:v>
                </c:pt>
                <c:pt idx="27516">
                  <c:v>58100</c:v>
                </c:pt>
                <c:pt idx="27517">
                  <c:v>57385</c:v>
                </c:pt>
                <c:pt idx="27518">
                  <c:v>56670</c:v>
                </c:pt>
                <c:pt idx="27519">
                  <c:v>56052</c:v>
                </c:pt>
                <c:pt idx="27520">
                  <c:v>55434</c:v>
                </c:pt>
                <c:pt idx="27521">
                  <c:v>55337</c:v>
                </c:pt>
                <c:pt idx="27522">
                  <c:v>54622</c:v>
                </c:pt>
                <c:pt idx="27523">
                  <c:v>54004</c:v>
                </c:pt>
                <c:pt idx="27524">
                  <c:v>53289</c:v>
                </c:pt>
                <c:pt idx="27525">
                  <c:v>52574</c:v>
                </c:pt>
                <c:pt idx="27526">
                  <c:v>51956</c:v>
                </c:pt>
                <c:pt idx="27527">
                  <c:v>51338</c:v>
                </c:pt>
                <c:pt idx="27528">
                  <c:v>51241</c:v>
                </c:pt>
                <c:pt idx="27529">
                  <c:v>50623</c:v>
                </c:pt>
                <c:pt idx="27530">
                  <c:v>49908</c:v>
                </c:pt>
                <c:pt idx="27531">
                  <c:v>49290</c:v>
                </c:pt>
                <c:pt idx="27532">
                  <c:v>48575</c:v>
                </c:pt>
                <c:pt idx="27533">
                  <c:v>47242</c:v>
                </c:pt>
                <c:pt idx="27534">
                  <c:v>46624</c:v>
                </c:pt>
                <c:pt idx="27535">
                  <c:v>46527</c:v>
                </c:pt>
                <c:pt idx="27536">
                  <c:v>45909</c:v>
                </c:pt>
                <c:pt idx="27537">
                  <c:v>43861</c:v>
                </c:pt>
                <c:pt idx="27538">
                  <c:v>42529</c:v>
                </c:pt>
                <c:pt idx="27539">
                  <c:v>40578</c:v>
                </c:pt>
                <c:pt idx="27540">
                  <c:v>36579</c:v>
                </c:pt>
                <c:pt idx="27541">
                  <c:v>61551</c:v>
                </c:pt>
                <c:pt idx="27542">
                  <c:v>60873</c:v>
                </c:pt>
                <c:pt idx="27543">
                  <c:v>60178</c:v>
                </c:pt>
                <c:pt idx="27544">
                  <c:v>59484</c:v>
                </c:pt>
                <c:pt idx="27545">
                  <c:v>58806</c:v>
                </c:pt>
                <c:pt idx="27546">
                  <c:v>58127</c:v>
                </c:pt>
                <c:pt idx="27547">
                  <c:v>58111</c:v>
                </c:pt>
                <c:pt idx="27548">
                  <c:v>57417</c:v>
                </c:pt>
                <c:pt idx="27549">
                  <c:v>56739</c:v>
                </c:pt>
                <c:pt idx="27550">
                  <c:v>56044</c:v>
                </c:pt>
                <c:pt idx="27551">
                  <c:v>55350</c:v>
                </c:pt>
                <c:pt idx="27552">
                  <c:v>54672</c:v>
                </c:pt>
                <c:pt idx="27553">
                  <c:v>53994</c:v>
                </c:pt>
                <c:pt idx="27554">
                  <c:v>53977</c:v>
                </c:pt>
                <c:pt idx="27555">
                  <c:v>53299</c:v>
                </c:pt>
                <c:pt idx="27556">
                  <c:v>52605</c:v>
                </c:pt>
                <c:pt idx="27557">
                  <c:v>51927</c:v>
                </c:pt>
                <c:pt idx="27558">
                  <c:v>51232</c:v>
                </c:pt>
                <c:pt idx="27559">
                  <c:v>49860</c:v>
                </c:pt>
                <c:pt idx="27560">
                  <c:v>49182</c:v>
                </c:pt>
                <c:pt idx="27561">
                  <c:v>49165</c:v>
                </c:pt>
                <c:pt idx="27562">
                  <c:v>48487</c:v>
                </c:pt>
                <c:pt idx="27563">
                  <c:v>46420</c:v>
                </c:pt>
                <c:pt idx="27564">
                  <c:v>45048</c:v>
                </c:pt>
                <c:pt idx="27565">
                  <c:v>42997</c:v>
                </c:pt>
                <c:pt idx="27566">
                  <c:v>38880</c:v>
                </c:pt>
                <c:pt idx="27567">
                  <c:v>60573</c:v>
                </c:pt>
                <c:pt idx="27568">
                  <c:v>59890</c:v>
                </c:pt>
                <c:pt idx="27569">
                  <c:v>59236</c:v>
                </c:pt>
                <c:pt idx="27570">
                  <c:v>58581</c:v>
                </c:pt>
                <c:pt idx="27571">
                  <c:v>57898</c:v>
                </c:pt>
                <c:pt idx="27572">
                  <c:v>57215</c:v>
                </c:pt>
                <c:pt idx="27573">
                  <c:v>57244</c:v>
                </c:pt>
                <c:pt idx="27574">
                  <c:v>56590</c:v>
                </c:pt>
                <c:pt idx="27575">
                  <c:v>55906</c:v>
                </c:pt>
                <c:pt idx="27576">
                  <c:v>55252</c:v>
                </c:pt>
                <c:pt idx="27577">
                  <c:v>54598</c:v>
                </c:pt>
                <c:pt idx="27578">
                  <c:v>53915</c:v>
                </c:pt>
                <c:pt idx="27579">
                  <c:v>53231</c:v>
                </c:pt>
                <c:pt idx="27580">
                  <c:v>53260</c:v>
                </c:pt>
                <c:pt idx="27581">
                  <c:v>52577</c:v>
                </c:pt>
                <c:pt idx="27582">
                  <c:v>51923</c:v>
                </c:pt>
                <c:pt idx="27583">
                  <c:v>51239</c:v>
                </c:pt>
                <c:pt idx="27584">
                  <c:v>50585</c:v>
                </c:pt>
                <c:pt idx="27585">
                  <c:v>49248</c:v>
                </c:pt>
                <c:pt idx="27586">
                  <c:v>48564</c:v>
                </c:pt>
                <c:pt idx="27587">
                  <c:v>48594</c:v>
                </c:pt>
                <c:pt idx="27588">
                  <c:v>47910</c:v>
                </c:pt>
                <c:pt idx="27589">
                  <c:v>45918</c:v>
                </c:pt>
                <c:pt idx="27590">
                  <c:v>44581</c:v>
                </c:pt>
                <c:pt idx="27591">
                  <c:v>42560</c:v>
                </c:pt>
                <c:pt idx="27592">
                  <c:v>38547</c:v>
                </c:pt>
                <c:pt idx="27593">
                  <c:v>58684</c:v>
                </c:pt>
                <c:pt idx="27594">
                  <c:v>58023</c:v>
                </c:pt>
                <c:pt idx="27595">
                  <c:v>57387</c:v>
                </c:pt>
                <c:pt idx="27596">
                  <c:v>56751</c:v>
                </c:pt>
                <c:pt idx="27597">
                  <c:v>56090</c:v>
                </c:pt>
                <c:pt idx="27598">
                  <c:v>55429</c:v>
                </c:pt>
                <c:pt idx="27599">
                  <c:v>55454</c:v>
                </c:pt>
                <c:pt idx="27600">
                  <c:v>54818</c:v>
                </c:pt>
                <c:pt idx="27601">
                  <c:v>54157</c:v>
                </c:pt>
                <c:pt idx="27602">
                  <c:v>53521</c:v>
                </c:pt>
                <c:pt idx="27603">
                  <c:v>52885</c:v>
                </c:pt>
                <c:pt idx="27604">
                  <c:v>52224</c:v>
                </c:pt>
                <c:pt idx="27605">
                  <c:v>51563</c:v>
                </c:pt>
                <c:pt idx="27606">
                  <c:v>51588</c:v>
                </c:pt>
                <c:pt idx="27607">
                  <c:v>50927</c:v>
                </c:pt>
                <c:pt idx="27608">
                  <c:v>50291</c:v>
                </c:pt>
                <c:pt idx="27609">
                  <c:v>49630</c:v>
                </c:pt>
                <c:pt idx="27610">
                  <c:v>48994</c:v>
                </c:pt>
                <c:pt idx="27611">
                  <c:v>47697</c:v>
                </c:pt>
                <c:pt idx="27612">
                  <c:v>47036</c:v>
                </c:pt>
                <c:pt idx="27613">
                  <c:v>47061</c:v>
                </c:pt>
                <c:pt idx="27614">
                  <c:v>46400</c:v>
                </c:pt>
                <c:pt idx="27615">
                  <c:v>44467</c:v>
                </c:pt>
                <c:pt idx="27616">
                  <c:v>43170</c:v>
                </c:pt>
                <c:pt idx="27617">
                  <c:v>41213</c:v>
                </c:pt>
                <c:pt idx="27618">
                  <c:v>37322</c:v>
                </c:pt>
                <c:pt idx="27619">
                  <c:v>53770</c:v>
                </c:pt>
                <c:pt idx="27620">
                  <c:v>53170</c:v>
                </c:pt>
                <c:pt idx="27621">
                  <c:v>52577</c:v>
                </c:pt>
                <c:pt idx="27622">
                  <c:v>51984</c:v>
                </c:pt>
                <c:pt idx="27623">
                  <c:v>51384</c:v>
                </c:pt>
                <c:pt idx="27624">
                  <c:v>50784</c:v>
                </c:pt>
                <c:pt idx="27625">
                  <c:v>50791</c:v>
                </c:pt>
                <c:pt idx="27626">
                  <c:v>50198</c:v>
                </c:pt>
                <c:pt idx="27627">
                  <c:v>49598</c:v>
                </c:pt>
                <c:pt idx="27628">
                  <c:v>49005</c:v>
                </c:pt>
                <c:pt idx="27629">
                  <c:v>48412</c:v>
                </c:pt>
                <c:pt idx="27630">
                  <c:v>47812</c:v>
                </c:pt>
                <c:pt idx="27631">
                  <c:v>47212</c:v>
                </c:pt>
                <c:pt idx="27632">
                  <c:v>47219</c:v>
                </c:pt>
                <c:pt idx="27633">
                  <c:v>46619</c:v>
                </c:pt>
                <c:pt idx="27634">
                  <c:v>46026</c:v>
                </c:pt>
                <c:pt idx="27635">
                  <c:v>45426</c:v>
                </c:pt>
                <c:pt idx="27636">
                  <c:v>44833</c:v>
                </c:pt>
                <c:pt idx="27637">
                  <c:v>43640</c:v>
                </c:pt>
                <c:pt idx="27638">
                  <c:v>43040</c:v>
                </c:pt>
                <c:pt idx="27639">
                  <c:v>43047</c:v>
                </c:pt>
                <c:pt idx="27640">
                  <c:v>42447</c:v>
                </c:pt>
                <c:pt idx="27641">
                  <c:v>40661</c:v>
                </c:pt>
                <c:pt idx="27642">
                  <c:v>39468</c:v>
                </c:pt>
                <c:pt idx="27643">
                  <c:v>37675</c:v>
                </c:pt>
                <c:pt idx="27644">
                  <c:v>34097</c:v>
                </c:pt>
                <c:pt idx="27645">
                  <c:v>58729</c:v>
                </c:pt>
                <c:pt idx="27646">
                  <c:v>57412</c:v>
                </c:pt>
                <c:pt idx="27647">
                  <c:v>56825</c:v>
                </c:pt>
                <c:pt idx="27648">
                  <c:v>56681</c:v>
                </c:pt>
                <c:pt idx="27649">
                  <c:v>56094</c:v>
                </c:pt>
                <c:pt idx="27650">
                  <c:v>55507</c:v>
                </c:pt>
                <c:pt idx="27651">
                  <c:v>55364</c:v>
                </c:pt>
                <c:pt idx="27652">
                  <c:v>54777</c:v>
                </c:pt>
                <c:pt idx="27653">
                  <c:v>54047</c:v>
                </c:pt>
                <c:pt idx="27654">
                  <c:v>53460</c:v>
                </c:pt>
                <c:pt idx="27655">
                  <c:v>52730</c:v>
                </c:pt>
                <c:pt idx="27656">
                  <c:v>52143</c:v>
                </c:pt>
                <c:pt idx="27657">
                  <c:v>51413</c:v>
                </c:pt>
                <c:pt idx="27658">
                  <c:v>50826</c:v>
                </c:pt>
                <c:pt idx="27659">
                  <c:v>50095</c:v>
                </c:pt>
                <c:pt idx="27660">
                  <c:v>49508</c:v>
                </c:pt>
                <c:pt idx="27661">
                  <c:v>48778</c:v>
                </c:pt>
                <c:pt idx="27662">
                  <c:v>48191</c:v>
                </c:pt>
                <c:pt idx="27663">
                  <c:v>47461</c:v>
                </c:pt>
                <c:pt idx="27664">
                  <c:v>46874</c:v>
                </c:pt>
                <c:pt idx="27665">
                  <c:v>61476</c:v>
                </c:pt>
                <c:pt idx="27666">
                  <c:v>60127</c:v>
                </c:pt>
                <c:pt idx="27667">
                  <c:v>59475</c:v>
                </c:pt>
                <c:pt idx="27668">
                  <c:v>59428</c:v>
                </c:pt>
                <c:pt idx="27669">
                  <c:v>58777</c:v>
                </c:pt>
                <c:pt idx="27670">
                  <c:v>58126</c:v>
                </c:pt>
                <c:pt idx="27671">
                  <c:v>58079</c:v>
                </c:pt>
                <c:pt idx="27672">
                  <c:v>57427</c:v>
                </c:pt>
                <c:pt idx="27673">
                  <c:v>56729</c:v>
                </c:pt>
                <c:pt idx="27674">
                  <c:v>56078</c:v>
                </c:pt>
                <c:pt idx="27675">
                  <c:v>55379</c:v>
                </c:pt>
                <c:pt idx="27676">
                  <c:v>54728</c:v>
                </c:pt>
                <c:pt idx="27677">
                  <c:v>54030</c:v>
                </c:pt>
                <c:pt idx="27678">
                  <c:v>53378</c:v>
                </c:pt>
                <c:pt idx="27679">
                  <c:v>52680</c:v>
                </c:pt>
                <c:pt idx="27680">
                  <c:v>52029</c:v>
                </c:pt>
                <c:pt idx="27681">
                  <c:v>51330</c:v>
                </c:pt>
                <c:pt idx="27682">
                  <c:v>50679</c:v>
                </c:pt>
                <c:pt idx="27683">
                  <c:v>49981</c:v>
                </c:pt>
                <c:pt idx="27684">
                  <c:v>49329</c:v>
                </c:pt>
                <c:pt idx="27685">
                  <c:v>61054</c:v>
                </c:pt>
                <c:pt idx="27686">
                  <c:v>59734</c:v>
                </c:pt>
                <c:pt idx="27687">
                  <c:v>59061</c:v>
                </c:pt>
                <c:pt idx="27688">
                  <c:v>59086</c:v>
                </c:pt>
                <c:pt idx="27689">
                  <c:v>58414</c:v>
                </c:pt>
                <c:pt idx="27690">
                  <c:v>57741</c:v>
                </c:pt>
                <c:pt idx="27691">
                  <c:v>57766</c:v>
                </c:pt>
                <c:pt idx="27692">
                  <c:v>57094</c:v>
                </c:pt>
                <c:pt idx="27693">
                  <c:v>56446</c:v>
                </c:pt>
                <c:pt idx="27694">
                  <c:v>55774</c:v>
                </c:pt>
                <c:pt idx="27695">
                  <c:v>55126</c:v>
                </c:pt>
                <c:pt idx="27696">
                  <c:v>54454</c:v>
                </c:pt>
                <c:pt idx="27697">
                  <c:v>53806</c:v>
                </c:pt>
                <c:pt idx="27698">
                  <c:v>53134</c:v>
                </c:pt>
                <c:pt idx="27699">
                  <c:v>52486</c:v>
                </c:pt>
                <c:pt idx="27700">
                  <c:v>51814</c:v>
                </c:pt>
                <c:pt idx="27701">
                  <c:v>51166</c:v>
                </c:pt>
                <c:pt idx="27702">
                  <c:v>50494</c:v>
                </c:pt>
                <c:pt idx="27703">
                  <c:v>49846</c:v>
                </c:pt>
                <c:pt idx="27704">
                  <c:v>49174</c:v>
                </c:pt>
                <c:pt idx="27705">
                  <c:v>59817</c:v>
                </c:pt>
                <c:pt idx="27706">
                  <c:v>58530</c:v>
                </c:pt>
                <c:pt idx="27707">
                  <c:v>57863</c:v>
                </c:pt>
                <c:pt idx="27708">
                  <c:v>57912</c:v>
                </c:pt>
                <c:pt idx="27709">
                  <c:v>57244</c:v>
                </c:pt>
                <c:pt idx="27710">
                  <c:v>56576</c:v>
                </c:pt>
                <c:pt idx="27711">
                  <c:v>56625</c:v>
                </c:pt>
                <c:pt idx="27712">
                  <c:v>55957</c:v>
                </c:pt>
                <c:pt idx="27713">
                  <c:v>55339</c:v>
                </c:pt>
                <c:pt idx="27714">
                  <c:v>54671</c:v>
                </c:pt>
                <c:pt idx="27715">
                  <c:v>54052</c:v>
                </c:pt>
                <c:pt idx="27716">
                  <c:v>53384</c:v>
                </c:pt>
                <c:pt idx="27717">
                  <c:v>52766</c:v>
                </c:pt>
                <c:pt idx="27718">
                  <c:v>52098</c:v>
                </c:pt>
                <c:pt idx="27719">
                  <c:v>51479</c:v>
                </c:pt>
                <c:pt idx="27720">
                  <c:v>50811</c:v>
                </c:pt>
                <c:pt idx="27721">
                  <c:v>50192</c:v>
                </c:pt>
                <c:pt idx="27722">
                  <c:v>49525</c:v>
                </c:pt>
                <c:pt idx="27723">
                  <c:v>48906</c:v>
                </c:pt>
                <c:pt idx="27724">
                  <c:v>48238</c:v>
                </c:pt>
                <c:pt idx="27725">
                  <c:v>55738</c:v>
                </c:pt>
                <c:pt idx="27726">
                  <c:v>54542</c:v>
                </c:pt>
                <c:pt idx="27727">
                  <c:v>53916</c:v>
                </c:pt>
                <c:pt idx="27728">
                  <c:v>53972</c:v>
                </c:pt>
                <c:pt idx="27729">
                  <c:v>53346</c:v>
                </c:pt>
                <c:pt idx="27730">
                  <c:v>52720</c:v>
                </c:pt>
                <c:pt idx="27731">
                  <c:v>52776</c:v>
                </c:pt>
                <c:pt idx="27732">
                  <c:v>52150</c:v>
                </c:pt>
                <c:pt idx="27733">
                  <c:v>51579</c:v>
                </c:pt>
                <c:pt idx="27734">
                  <c:v>50954</c:v>
                </c:pt>
                <c:pt idx="27735">
                  <c:v>50383</c:v>
                </c:pt>
                <c:pt idx="27736">
                  <c:v>49758</c:v>
                </c:pt>
                <c:pt idx="27737">
                  <c:v>49187</c:v>
                </c:pt>
                <c:pt idx="27738">
                  <c:v>48562</c:v>
                </c:pt>
                <c:pt idx="27739">
                  <c:v>47991</c:v>
                </c:pt>
                <c:pt idx="27740">
                  <c:v>47366</c:v>
                </c:pt>
                <c:pt idx="27741">
                  <c:v>46795</c:v>
                </c:pt>
                <c:pt idx="27742">
                  <c:v>46169</c:v>
                </c:pt>
                <c:pt idx="27743">
                  <c:v>45599</c:v>
                </c:pt>
                <c:pt idx="27744">
                  <c:v>44973</c:v>
                </c:pt>
                <c:pt idx="27745">
                  <c:v>59301</c:v>
                </c:pt>
                <c:pt idx="27746">
                  <c:v>57988</c:v>
                </c:pt>
                <c:pt idx="27747">
                  <c:v>56674</c:v>
                </c:pt>
                <c:pt idx="27748">
                  <c:v>56061</c:v>
                </c:pt>
                <c:pt idx="27749">
                  <c:v>55975</c:v>
                </c:pt>
                <c:pt idx="27750">
                  <c:v>55361</c:v>
                </c:pt>
                <c:pt idx="27751">
                  <c:v>54661</c:v>
                </c:pt>
                <c:pt idx="27752">
                  <c:v>53348</c:v>
                </c:pt>
                <c:pt idx="27753">
                  <c:v>52734</c:v>
                </c:pt>
                <c:pt idx="27754">
                  <c:v>52035</c:v>
                </c:pt>
                <c:pt idx="27755">
                  <c:v>50721</c:v>
                </c:pt>
                <c:pt idx="27756">
                  <c:v>49408</c:v>
                </c:pt>
                <c:pt idx="27757">
                  <c:v>61917</c:v>
                </c:pt>
                <c:pt idx="27758">
                  <c:v>60572</c:v>
                </c:pt>
                <c:pt idx="27759">
                  <c:v>59226</c:v>
                </c:pt>
                <c:pt idx="27760">
                  <c:v>58552</c:v>
                </c:pt>
                <c:pt idx="27761">
                  <c:v>58555</c:v>
                </c:pt>
                <c:pt idx="27762">
                  <c:v>57881</c:v>
                </c:pt>
                <c:pt idx="27763">
                  <c:v>57210</c:v>
                </c:pt>
                <c:pt idx="27764">
                  <c:v>55865</c:v>
                </c:pt>
                <c:pt idx="27765">
                  <c:v>55191</c:v>
                </c:pt>
                <c:pt idx="27766">
                  <c:v>54520</c:v>
                </c:pt>
                <c:pt idx="27767">
                  <c:v>53174</c:v>
                </c:pt>
                <c:pt idx="27768">
                  <c:v>51829</c:v>
                </c:pt>
                <c:pt idx="27769">
                  <c:v>61144</c:v>
                </c:pt>
                <c:pt idx="27770">
                  <c:v>59826</c:v>
                </c:pt>
                <c:pt idx="27771">
                  <c:v>58508</c:v>
                </c:pt>
                <c:pt idx="27772">
                  <c:v>57829</c:v>
                </c:pt>
                <c:pt idx="27773">
                  <c:v>57870</c:v>
                </c:pt>
                <c:pt idx="27774">
                  <c:v>57190</c:v>
                </c:pt>
                <c:pt idx="27775">
                  <c:v>56552</c:v>
                </c:pt>
                <c:pt idx="27776">
                  <c:v>55234</c:v>
                </c:pt>
                <c:pt idx="27777">
                  <c:v>54555</c:v>
                </c:pt>
                <c:pt idx="27778">
                  <c:v>53916</c:v>
                </c:pt>
                <c:pt idx="27779">
                  <c:v>52598</c:v>
                </c:pt>
                <c:pt idx="27780">
                  <c:v>51281</c:v>
                </c:pt>
                <c:pt idx="27781">
                  <c:v>59522</c:v>
                </c:pt>
                <c:pt idx="27782">
                  <c:v>58235</c:v>
                </c:pt>
                <c:pt idx="27783">
                  <c:v>56947</c:v>
                </c:pt>
                <c:pt idx="27784">
                  <c:v>56292</c:v>
                </c:pt>
                <c:pt idx="27785">
                  <c:v>56316</c:v>
                </c:pt>
                <c:pt idx="27786">
                  <c:v>55660</c:v>
                </c:pt>
                <c:pt idx="27787">
                  <c:v>55028</c:v>
                </c:pt>
                <c:pt idx="27788">
                  <c:v>53741</c:v>
                </c:pt>
                <c:pt idx="27789">
                  <c:v>53085</c:v>
                </c:pt>
                <c:pt idx="27790">
                  <c:v>52454</c:v>
                </c:pt>
                <c:pt idx="27791">
                  <c:v>51166</c:v>
                </c:pt>
                <c:pt idx="27792">
                  <c:v>49879</c:v>
                </c:pt>
                <c:pt idx="27793">
                  <c:v>55097</c:v>
                </c:pt>
                <c:pt idx="27794">
                  <c:v>53896</c:v>
                </c:pt>
                <c:pt idx="27795">
                  <c:v>52694</c:v>
                </c:pt>
                <c:pt idx="27796">
                  <c:v>52100</c:v>
                </c:pt>
                <c:pt idx="27797">
                  <c:v>52087</c:v>
                </c:pt>
                <c:pt idx="27798">
                  <c:v>51493</c:v>
                </c:pt>
                <c:pt idx="27799">
                  <c:v>50886</c:v>
                </c:pt>
                <c:pt idx="27800">
                  <c:v>49684</c:v>
                </c:pt>
                <c:pt idx="27801">
                  <c:v>49090</c:v>
                </c:pt>
                <c:pt idx="27802">
                  <c:v>48483</c:v>
                </c:pt>
                <c:pt idx="27803">
                  <c:v>47282</c:v>
                </c:pt>
                <c:pt idx="27804">
                  <c:v>46080</c:v>
                </c:pt>
                <c:pt idx="27805">
                  <c:v>55936</c:v>
                </c:pt>
                <c:pt idx="27806">
                  <c:v>55253</c:v>
                </c:pt>
                <c:pt idx="27807">
                  <c:v>53204</c:v>
                </c:pt>
                <c:pt idx="27808">
                  <c:v>51838</c:v>
                </c:pt>
                <c:pt idx="27809">
                  <c:v>51155</c:v>
                </c:pt>
                <c:pt idx="27810">
                  <c:v>50472</c:v>
                </c:pt>
                <c:pt idx="27811">
                  <c:v>55315</c:v>
                </c:pt>
                <c:pt idx="27812">
                  <c:v>54632</c:v>
                </c:pt>
                <c:pt idx="27813">
                  <c:v>53949</c:v>
                </c:pt>
                <c:pt idx="27814">
                  <c:v>53266</c:v>
                </c:pt>
                <c:pt idx="27815">
                  <c:v>52583</c:v>
                </c:pt>
                <c:pt idx="27816">
                  <c:v>51900</c:v>
                </c:pt>
                <c:pt idx="27817">
                  <c:v>51217</c:v>
                </c:pt>
                <c:pt idx="27818">
                  <c:v>50534</c:v>
                </c:pt>
                <c:pt idx="27819">
                  <c:v>49851</c:v>
                </c:pt>
                <c:pt idx="27820">
                  <c:v>49168</c:v>
                </c:pt>
                <c:pt idx="27821">
                  <c:v>48485</c:v>
                </c:pt>
                <c:pt idx="27822">
                  <c:v>54694</c:v>
                </c:pt>
                <c:pt idx="27823">
                  <c:v>54011</c:v>
                </c:pt>
                <c:pt idx="27824">
                  <c:v>53328</c:v>
                </c:pt>
                <c:pt idx="27825">
                  <c:v>52645</c:v>
                </c:pt>
                <c:pt idx="27826">
                  <c:v>51962</c:v>
                </c:pt>
                <c:pt idx="27827">
                  <c:v>51279</c:v>
                </c:pt>
                <c:pt idx="27828">
                  <c:v>50596</c:v>
                </c:pt>
                <c:pt idx="27829">
                  <c:v>49913</c:v>
                </c:pt>
                <c:pt idx="27830">
                  <c:v>49230</c:v>
                </c:pt>
                <c:pt idx="27831">
                  <c:v>48547</c:v>
                </c:pt>
                <c:pt idx="27832">
                  <c:v>47864</c:v>
                </c:pt>
                <c:pt idx="27833">
                  <c:v>47181</c:v>
                </c:pt>
                <c:pt idx="27834">
                  <c:v>46498</c:v>
                </c:pt>
                <c:pt idx="27835">
                  <c:v>53391</c:v>
                </c:pt>
                <c:pt idx="27836">
                  <c:v>52708</c:v>
                </c:pt>
                <c:pt idx="27837">
                  <c:v>52025</c:v>
                </c:pt>
                <c:pt idx="27838">
                  <c:v>51342</c:v>
                </c:pt>
                <c:pt idx="27839">
                  <c:v>50659</c:v>
                </c:pt>
                <c:pt idx="27840">
                  <c:v>49976</c:v>
                </c:pt>
                <c:pt idx="27841">
                  <c:v>49293</c:v>
                </c:pt>
                <c:pt idx="27842">
                  <c:v>48610</c:v>
                </c:pt>
                <c:pt idx="27843">
                  <c:v>47927</c:v>
                </c:pt>
                <c:pt idx="27844">
                  <c:v>47244</c:v>
                </c:pt>
                <c:pt idx="27845">
                  <c:v>46561</c:v>
                </c:pt>
                <c:pt idx="27846">
                  <c:v>45878</c:v>
                </c:pt>
                <c:pt idx="27847">
                  <c:v>45195</c:v>
                </c:pt>
                <c:pt idx="27848">
                  <c:v>44512</c:v>
                </c:pt>
                <c:pt idx="27849">
                  <c:v>51404</c:v>
                </c:pt>
                <c:pt idx="27850">
                  <c:v>50721</c:v>
                </c:pt>
                <c:pt idx="27851">
                  <c:v>43891</c:v>
                </c:pt>
                <c:pt idx="27852">
                  <c:v>43208</c:v>
                </c:pt>
                <c:pt idx="27853">
                  <c:v>58288</c:v>
                </c:pt>
                <c:pt idx="27854">
                  <c:v>57532</c:v>
                </c:pt>
                <c:pt idx="27855">
                  <c:v>55265</c:v>
                </c:pt>
                <c:pt idx="27856">
                  <c:v>53753</c:v>
                </c:pt>
                <c:pt idx="27857">
                  <c:v>52997</c:v>
                </c:pt>
                <c:pt idx="27858">
                  <c:v>52241</c:v>
                </c:pt>
                <c:pt idx="27859">
                  <c:v>57707</c:v>
                </c:pt>
                <c:pt idx="27860">
                  <c:v>56951</c:v>
                </c:pt>
                <c:pt idx="27861">
                  <c:v>56195</c:v>
                </c:pt>
                <c:pt idx="27862">
                  <c:v>55440</c:v>
                </c:pt>
                <c:pt idx="27863">
                  <c:v>54684</c:v>
                </c:pt>
                <c:pt idx="27864">
                  <c:v>53928</c:v>
                </c:pt>
                <c:pt idx="27865">
                  <c:v>53172</c:v>
                </c:pt>
                <c:pt idx="27866">
                  <c:v>52417</c:v>
                </c:pt>
                <c:pt idx="27867">
                  <c:v>51661</c:v>
                </c:pt>
                <c:pt idx="27868">
                  <c:v>50905</c:v>
                </c:pt>
                <c:pt idx="27869">
                  <c:v>50149</c:v>
                </c:pt>
                <c:pt idx="27870">
                  <c:v>57126</c:v>
                </c:pt>
                <c:pt idx="27871">
                  <c:v>56371</c:v>
                </c:pt>
                <c:pt idx="27872">
                  <c:v>55615</c:v>
                </c:pt>
                <c:pt idx="27873">
                  <c:v>54859</c:v>
                </c:pt>
                <c:pt idx="27874">
                  <c:v>54103</c:v>
                </c:pt>
                <c:pt idx="27875">
                  <c:v>53347</c:v>
                </c:pt>
                <c:pt idx="27876">
                  <c:v>52592</c:v>
                </c:pt>
                <c:pt idx="27877">
                  <c:v>51836</c:v>
                </c:pt>
                <c:pt idx="27878">
                  <c:v>51080</c:v>
                </c:pt>
                <c:pt idx="27879">
                  <c:v>50324</c:v>
                </c:pt>
                <c:pt idx="27880">
                  <c:v>49569</c:v>
                </c:pt>
                <c:pt idx="27881">
                  <c:v>48813</c:v>
                </c:pt>
                <c:pt idx="27882">
                  <c:v>48057</c:v>
                </c:pt>
                <c:pt idx="27883">
                  <c:v>55790</c:v>
                </c:pt>
                <c:pt idx="27884">
                  <c:v>55034</c:v>
                </c:pt>
                <c:pt idx="27885">
                  <c:v>54278</c:v>
                </c:pt>
                <c:pt idx="27886">
                  <c:v>53523</c:v>
                </c:pt>
                <c:pt idx="27887">
                  <c:v>52767</c:v>
                </c:pt>
                <c:pt idx="27888">
                  <c:v>52011</c:v>
                </c:pt>
                <c:pt idx="27889">
                  <c:v>51255</c:v>
                </c:pt>
                <c:pt idx="27890">
                  <c:v>50499</c:v>
                </c:pt>
                <c:pt idx="27891">
                  <c:v>49744</c:v>
                </c:pt>
                <c:pt idx="27892">
                  <c:v>48988</c:v>
                </c:pt>
                <c:pt idx="27893">
                  <c:v>48232</c:v>
                </c:pt>
                <c:pt idx="27894">
                  <c:v>47476</c:v>
                </c:pt>
                <c:pt idx="27895">
                  <c:v>46721</c:v>
                </c:pt>
                <c:pt idx="27896">
                  <c:v>45965</c:v>
                </c:pt>
                <c:pt idx="27897">
                  <c:v>53698</c:v>
                </c:pt>
                <c:pt idx="27898">
                  <c:v>52942</c:v>
                </c:pt>
                <c:pt idx="27899">
                  <c:v>45384</c:v>
                </c:pt>
                <c:pt idx="27900">
                  <c:v>44628</c:v>
                </c:pt>
                <c:pt idx="27901">
                  <c:v>57677</c:v>
                </c:pt>
                <c:pt idx="27902">
                  <c:v>56908</c:v>
                </c:pt>
                <c:pt idx="27903">
                  <c:v>54604</c:v>
                </c:pt>
                <c:pt idx="27904">
                  <c:v>53068</c:v>
                </c:pt>
                <c:pt idx="27905">
                  <c:v>52300</c:v>
                </c:pt>
                <c:pt idx="27906">
                  <c:v>51532</c:v>
                </c:pt>
                <c:pt idx="27907">
                  <c:v>57132</c:v>
                </c:pt>
                <c:pt idx="27908">
                  <c:v>56364</c:v>
                </c:pt>
                <c:pt idx="27909">
                  <c:v>55596</c:v>
                </c:pt>
                <c:pt idx="27910">
                  <c:v>54828</c:v>
                </c:pt>
                <c:pt idx="27911">
                  <c:v>54060</c:v>
                </c:pt>
                <c:pt idx="27912">
                  <c:v>53292</c:v>
                </c:pt>
                <c:pt idx="27913">
                  <c:v>52524</c:v>
                </c:pt>
                <c:pt idx="27914">
                  <c:v>51756</c:v>
                </c:pt>
                <c:pt idx="27915">
                  <c:v>50988</c:v>
                </c:pt>
                <c:pt idx="27916">
                  <c:v>50220</c:v>
                </c:pt>
                <c:pt idx="27917">
                  <c:v>49452</c:v>
                </c:pt>
                <c:pt idx="27918">
                  <c:v>56588</c:v>
                </c:pt>
                <c:pt idx="27919">
                  <c:v>55820</c:v>
                </c:pt>
                <c:pt idx="27920">
                  <c:v>55052</c:v>
                </c:pt>
                <c:pt idx="27921">
                  <c:v>54284</c:v>
                </c:pt>
                <c:pt idx="27922">
                  <c:v>53516</c:v>
                </c:pt>
                <c:pt idx="27923">
                  <c:v>52748</c:v>
                </c:pt>
                <c:pt idx="27924">
                  <c:v>51980</c:v>
                </c:pt>
                <c:pt idx="27925">
                  <c:v>51212</c:v>
                </c:pt>
                <c:pt idx="27926">
                  <c:v>50443</c:v>
                </c:pt>
                <c:pt idx="27927">
                  <c:v>49675</c:v>
                </c:pt>
                <c:pt idx="27928">
                  <c:v>48907</c:v>
                </c:pt>
                <c:pt idx="27929">
                  <c:v>48139</c:v>
                </c:pt>
                <c:pt idx="27930">
                  <c:v>47371</c:v>
                </c:pt>
                <c:pt idx="27931">
                  <c:v>55276</c:v>
                </c:pt>
                <c:pt idx="27932">
                  <c:v>54508</c:v>
                </c:pt>
                <c:pt idx="27933">
                  <c:v>53740</c:v>
                </c:pt>
                <c:pt idx="27934">
                  <c:v>52971</c:v>
                </c:pt>
                <c:pt idx="27935">
                  <c:v>52203</c:v>
                </c:pt>
                <c:pt idx="27936">
                  <c:v>51435</c:v>
                </c:pt>
                <c:pt idx="27937">
                  <c:v>50667</c:v>
                </c:pt>
                <c:pt idx="27938">
                  <c:v>49899</c:v>
                </c:pt>
                <c:pt idx="27939">
                  <c:v>49131</c:v>
                </c:pt>
                <c:pt idx="27940">
                  <c:v>48363</c:v>
                </c:pt>
                <c:pt idx="27941">
                  <c:v>47595</c:v>
                </c:pt>
                <c:pt idx="27942">
                  <c:v>46827</c:v>
                </c:pt>
                <c:pt idx="27943">
                  <c:v>46059</c:v>
                </c:pt>
                <c:pt idx="27944">
                  <c:v>45291</c:v>
                </c:pt>
                <c:pt idx="27945">
                  <c:v>53195</c:v>
                </c:pt>
                <c:pt idx="27946">
                  <c:v>52427</c:v>
                </c:pt>
                <c:pt idx="27947">
                  <c:v>44747</c:v>
                </c:pt>
                <c:pt idx="27948">
                  <c:v>43978</c:v>
                </c:pt>
                <c:pt idx="27949">
                  <c:v>56403</c:v>
                </c:pt>
                <c:pt idx="27950">
                  <c:v>55652</c:v>
                </c:pt>
                <c:pt idx="27951">
                  <c:v>53402</c:v>
                </c:pt>
                <c:pt idx="27952">
                  <c:v>51901</c:v>
                </c:pt>
                <c:pt idx="27953">
                  <c:v>51151</c:v>
                </c:pt>
                <c:pt idx="27954">
                  <c:v>50400</c:v>
                </c:pt>
                <c:pt idx="27955">
                  <c:v>55869</c:v>
                </c:pt>
                <c:pt idx="27956">
                  <c:v>55119</c:v>
                </c:pt>
                <c:pt idx="27957">
                  <c:v>54369</c:v>
                </c:pt>
                <c:pt idx="27958">
                  <c:v>53618</c:v>
                </c:pt>
                <c:pt idx="27959">
                  <c:v>52868</c:v>
                </c:pt>
                <c:pt idx="27960">
                  <c:v>52118</c:v>
                </c:pt>
                <c:pt idx="27961">
                  <c:v>51368</c:v>
                </c:pt>
                <c:pt idx="27962">
                  <c:v>50617</c:v>
                </c:pt>
                <c:pt idx="27963">
                  <c:v>49867</c:v>
                </c:pt>
                <c:pt idx="27964">
                  <c:v>49117</c:v>
                </c:pt>
                <c:pt idx="27965">
                  <c:v>48366</c:v>
                </c:pt>
                <c:pt idx="27966">
                  <c:v>55336</c:v>
                </c:pt>
                <c:pt idx="27967">
                  <c:v>54585</c:v>
                </c:pt>
                <c:pt idx="27968">
                  <c:v>53835</c:v>
                </c:pt>
                <c:pt idx="27969">
                  <c:v>53085</c:v>
                </c:pt>
                <c:pt idx="27970">
                  <c:v>52335</c:v>
                </c:pt>
                <c:pt idx="27971">
                  <c:v>51584</c:v>
                </c:pt>
                <c:pt idx="27972">
                  <c:v>50834</c:v>
                </c:pt>
                <c:pt idx="27973">
                  <c:v>50084</c:v>
                </c:pt>
                <c:pt idx="27974">
                  <c:v>49333</c:v>
                </c:pt>
                <c:pt idx="27975">
                  <c:v>48583</c:v>
                </c:pt>
                <c:pt idx="27976">
                  <c:v>47833</c:v>
                </c:pt>
                <c:pt idx="27977">
                  <c:v>47083</c:v>
                </c:pt>
                <c:pt idx="27978">
                  <c:v>46332</c:v>
                </c:pt>
                <c:pt idx="27979">
                  <c:v>54052</c:v>
                </c:pt>
                <c:pt idx="27980">
                  <c:v>53302</c:v>
                </c:pt>
                <c:pt idx="27981">
                  <c:v>52551</c:v>
                </c:pt>
                <c:pt idx="27982">
                  <c:v>51801</c:v>
                </c:pt>
                <c:pt idx="27983">
                  <c:v>51051</c:v>
                </c:pt>
                <c:pt idx="27984">
                  <c:v>50301</c:v>
                </c:pt>
                <c:pt idx="27985">
                  <c:v>49550</c:v>
                </c:pt>
                <c:pt idx="27986">
                  <c:v>48800</c:v>
                </c:pt>
                <c:pt idx="27987">
                  <c:v>48050</c:v>
                </c:pt>
                <c:pt idx="27988">
                  <c:v>47299</c:v>
                </c:pt>
                <c:pt idx="27989">
                  <c:v>46549</c:v>
                </c:pt>
                <c:pt idx="27990">
                  <c:v>45799</c:v>
                </c:pt>
                <c:pt idx="27991">
                  <c:v>45049</c:v>
                </c:pt>
                <c:pt idx="27992">
                  <c:v>44298</c:v>
                </c:pt>
                <c:pt idx="27993">
                  <c:v>52018</c:v>
                </c:pt>
                <c:pt idx="27994">
                  <c:v>51268</c:v>
                </c:pt>
                <c:pt idx="27995">
                  <c:v>43765</c:v>
                </c:pt>
                <c:pt idx="27996">
                  <c:v>43015</c:v>
                </c:pt>
                <c:pt idx="27997">
                  <c:v>52509</c:v>
                </c:pt>
                <c:pt idx="27998">
                  <c:v>51821</c:v>
                </c:pt>
                <c:pt idx="27999">
                  <c:v>49758</c:v>
                </c:pt>
                <c:pt idx="28000">
                  <c:v>48382</c:v>
                </c:pt>
                <c:pt idx="28001">
                  <c:v>47694</c:v>
                </c:pt>
                <c:pt idx="28002">
                  <c:v>47007</c:v>
                </c:pt>
                <c:pt idx="28003">
                  <c:v>51996</c:v>
                </c:pt>
                <c:pt idx="28004">
                  <c:v>51308</c:v>
                </c:pt>
                <c:pt idx="28005">
                  <c:v>50620</c:v>
                </c:pt>
                <c:pt idx="28006">
                  <c:v>49933</c:v>
                </c:pt>
                <c:pt idx="28007">
                  <c:v>49245</c:v>
                </c:pt>
                <c:pt idx="28008">
                  <c:v>48557</c:v>
                </c:pt>
                <c:pt idx="28009">
                  <c:v>47869</c:v>
                </c:pt>
                <c:pt idx="28010">
                  <c:v>47182</c:v>
                </c:pt>
                <c:pt idx="28011">
                  <c:v>46494</c:v>
                </c:pt>
                <c:pt idx="28012">
                  <c:v>45806</c:v>
                </c:pt>
                <c:pt idx="28013">
                  <c:v>45118</c:v>
                </c:pt>
                <c:pt idx="28014">
                  <c:v>51483</c:v>
                </c:pt>
                <c:pt idx="28015">
                  <c:v>50796</c:v>
                </c:pt>
                <c:pt idx="28016">
                  <c:v>50108</c:v>
                </c:pt>
                <c:pt idx="28017">
                  <c:v>49420</c:v>
                </c:pt>
                <c:pt idx="28018">
                  <c:v>48732</c:v>
                </c:pt>
                <c:pt idx="28019">
                  <c:v>48044</c:v>
                </c:pt>
                <c:pt idx="28020">
                  <c:v>47357</c:v>
                </c:pt>
                <c:pt idx="28021">
                  <c:v>46669</c:v>
                </c:pt>
                <c:pt idx="28022">
                  <c:v>45981</c:v>
                </c:pt>
                <c:pt idx="28023">
                  <c:v>45293</c:v>
                </c:pt>
                <c:pt idx="28024">
                  <c:v>44606</c:v>
                </c:pt>
                <c:pt idx="28025">
                  <c:v>43918</c:v>
                </c:pt>
                <c:pt idx="28026">
                  <c:v>43230</c:v>
                </c:pt>
                <c:pt idx="28027">
                  <c:v>50283</c:v>
                </c:pt>
                <c:pt idx="28028">
                  <c:v>49595</c:v>
                </c:pt>
                <c:pt idx="28029">
                  <c:v>48907</c:v>
                </c:pt>
                <c:pt idx="28030">
                  <c:v>48219</c:v>
                </c:pt>
                <c:pt idx="28031">
                  <c:v>47532</c:v>
                </c:pt>
                <c:pt idx="28032">
                  <c:v>46844</c:v>
                </c:pt>
                <c:pt idx="28033">
                  <c:v>46156</c:v>
                </c:pt>
                <c:pt idx="28034">
                  <c:v>45468</c:v>
                </c:pt>
                <c:pt idx="28035">
                  <c:v>44781</c:v>
                </c:pt>
                <c:pt idx="28036">
                  <c:v>44093</c:v>
                </c:pt>
                <c:pt idx="28037">
                  <c:v>43405</c:v>
                </c:pt>
                <c:pt idx="28038">
                  <c:v>42717</c:v>
                </c:pt>
                <c:pt idx="28039">
                  <c:v>42030</c:v>
                </c:pt>
                <c:pt idx="28040">
                  <c:v>41342</c:v>
                </c:pt>
                <c:pt idx="28041">
                  <c:v>48395</c:v>
                </c:pt>
                <c:pt idx="28042">
                  <c:v>47707</c:v>
                </c:pt>
                <c:pt idx="28043">
                  <c:v>40829</c:v>
                </c:pt>
                <c:pt idx="28044">
                  <c:v>40141</c:v>
                </c:pt>
                <c:pt idx="28045">
                  <c:v>55936</c:v>
                </c:pt>
                <c:pt idx="28046">
                  <c:v>55253</c:v>
                </c:pt>
                <c:pt idx="28047">
                  <c:v>53204</c:v>
                </c:pt>
                <c:pt idx="28048">
                  <c:v>51838</c:v>
                </c:pt>
                <c:pt idx="28049">
                  <c:v>51155</c:v>
                </c:pt>
                <c:pt idx="28050">
                  <c:v>50472</c:v>
                </c:pt>
                <c:pt idx="28051">
                  <c:v>55315</c:v>
                </c:pt>
                <c:pt idx="28052">
                  <c:v>54632</c:v>
                </c:pt>
                <c:pt idx="28053">
                  <c:v>53949</c:v>
                </c:pt>
                <c:pt idx="28054">
                  <c:v>53266</c:v>
                </c:pt>
                <c:pt idx="28055">
                  <c:v>52583</c:v>
                </c:pt>
                <c:pt idx="28056">
                  <c:v>51900</c:v>
                </c:pt>
                <c:pt idx="28057">
                  <c:v>51217</c:v>
                </c:pt>
                <c:pt idx="28058">
                  <c:v>50534</c:v>
                </c:pt>
                <c:pt idx="28059">
                  <c:v>49851</c:v>
                </c:pt>
                <c:pt idx="28060">
                  <c:v>49168</c:v>
                </c:pt>
                <c:pt idx="28061">
                  <c:v>48485</c:v>
                </c:pt>
                <c:pt idx="28062">
                  <c:v>54694</c:v>
                </c:pt>
                <c:pt idx="28063">
                  <c:v>54011</c:v>
                </c:pt>
                <c:pt idx="28064">
                  <c:v>53328</c:v>
                </c:pt>
                <c:pt idx="28065">
                  <c:v>52645</c:v>
                </c:pt>
                <c:pt idx="28066">
                  <c:v>51962</c:v>
                </c:pt>
                <c:pt idx="28067">
                  <c:v>51279</c:v>
                </c:pt>
                <c:pt idx="28068">
                  <c:v>50596</c:v>
                </c:pt>
                <c:pt idx="28069">
                  <c:v>49913</c:v>
                </c:pt>
                <c:pt idx="28070">
                  <c:v>49230</c:v>
                </c:pt>
                <c:pt idx="28071">
                  <c:v>48547</c:v>
                </c:pt>
                <c:pt idx="28072">
                  <c:v>47864</c:v>
                </c:pt>
                <c:pt idx="28073">
                  <c:v>47181</c:v>
                </c:pt>
                <c:pt idx="28074">
                  <c:v>46498</c:v>
                </c:pt>
                <c:pt idx="28075">
                  <c:v>53391</c:v>
                </c:pt>
                <c:pt idx="28076">
                  <c:v>52708</c:v>
                </c:pt>
                <c:pt idx="28077">
                  <c:v>52025</c:v>
                </c:pt>
                <c:pt idx="28078">
                  <c:v>51342</c:v>
                </c:pt>
                <c:pt idx="28079">
                  <c:v>50659</c:v>
                </c:pt>
                <c:pt idx="28080">
                  <c:v>49976</c:v>
                </c:pt>
                <c:pt idx="28081">
                  <c:v>49293</c:v>
                </c:pt>
                <c:pt idx="28082">
                  <c:v>48610</c:v>
                </c:pt>
                <c:pt idx="28083">
                  <c:v>47927</c:v>
                </c:pt>
                <c:pt idx="28084">
                  <c:v>47244</c:v>
                </c:pt>
                <c:pt idx="28085">
                  <c:v>46561</c:v>
                </c:pt>
                <c:pt idx="28086">
                  <c:v>45878</c:v>
                </c:pt>
                <c:pt idx="28087">
                  <c:v>45195</c:v>
                </c:pt>
                <c:pt idx="28088">
                  <c:v>44512</c:v>
                </c:pt>
                <c:pt idx="28089">
                  <c:v>51404</c:v>
                </c:pt>
                <c:pt idx="28090">
                  <c:v>50721</c:v>
                </c:pt>
                <c:pt idx="28091">
                  <c:v>43891</c:v>
                </c:pt>
                <c:pt idx="28092">
                  <c:v>43208</c:v>
                </c:pt>
                <c:pt idx="28093">
                  <c:v>58288</c:v>
                </c:pt>
                <c:pt idx="28094">
                  <c:v>57532</c:v>
                </c:pt>
                <c:pt idx="28095">
                  <c:v>55265</c:v>
                </c:pt>
                <c:pt idx="28096">
                  <c:v>53753</c:v>
                </c:pt>
                <c:pt idx="28097">
                  <c:v>52997</c:v>
                </c:pt>
                <c:pt idx="28098">
                  <c:v>52241</c:v>
                </c:pt>
                <c:pt idx="28099">
                  <c:v>57707</c:v>
                </c:pt>
                <c:pt idx="28100">
                  <c:v>56951</c:v>
                </c:pt>
                <c:pt idx="28101">
                  <c:v>56195</c:v>
                </c:pt>
                <c:pt idx="28102">
                  <c:v>55440</c:v>
                </c:pt>
                <c:pt idx="28103">
                  <c:v>54684</c:v>
                </c:pt>
                <c:pt idx="28104">
                  <c:v>53928</c:v>
                </c:pt>
                <c:pt idx="28105">
                  <c:v>53172</c:v>
                </c:pt>
                <c:pt idx="28106">
                  <c:v>52417</c:v>
                </c:pt>
                <c:pt idx="28107">
                  <c:v>51661</c:v>
                </c:pt>
                <c:pt idx="28108">
                  <c:v>50905</c:v>
                </c:pt>
                <c:pt idx="28109">
                  <c:v>50149</c:v>
                </c:pt>
                <c:pt idx="28110">
                  <c:v>57126</c:v>
                </c:pt>
                <c:pt idx="28111">
                  <c:v>56371</c:v>
                </c:pt>
                <c:pt idx="28112">
                  <c:v>55615</c:v>
                </c:pt>
                <c:pt idx="28113">
                  <c:v>54859</c:v>
                </c:pt>
                <c:pt idx="28114">
                  <c:v>54103</c:v>
                </c:pt>
                <c:pt idx="28115">
                  <c:v>53347</c:v>
                </c:pt>
                <c:pt idx="28116">
                  <c:v>52592</c:v>
                </c:pt>
                <c:pt idx="28117">
                  <c:v>51836</c:v>
                </c:pt>
                <c:pt idx="28118">
                  <c:v>51080</c:v>
                </c:pt>
                <c:pt idx="28119">
                  <c:v>50324</c:v>
                </c:pt>
                <c:pt idx="28120">
                  <c:v>49569</c:v>
                </c:pt>
                <c:pt idx="28121">
                  <c:v>48813</c:v>
                </c:pt>
                <c:pt idx="28122">
                  <c:v>48057</c:v>
                </c:pt>
                <c:pt idx="28123">
                  <c:v>55790</c:v>
                </c:pt>
                <c:pt idx="28124">
                  <c:v>55034</c:v>
                </c:pt>
                <c:pt idx="28125">
                  <c:v>54278</c:v>
                </c:pt>
                <c:pt idx="28126">
                  <c:v>53523</c:v>
                </c:pt>
                <c:pt idx="28127">
                  <c:v>52767</c:v>
                </c:pt>
                <c:pt idx="28128">
                  <c:v>52011</c:v>
                </c:pt>
                <c:pt idx="28129">
                  <c:v>51255</c:v>
                </c:pt>
                <c:pt idx="28130">
                  <c:v>50499</c:v>
                </c:pt>
                <c:pt idx="28131">
                  <c:v>49744</c:v>
                </c:pt>
                <c:pt idx="28132">
                  <c:v>48988</c:v>
                </c:pt>
                <c:pt idx="28133">
                  <c:v>48232</c:v>
                </c:pt>
                <c:pt idx="28134">
                  <c:v>47476</c:v>
                </c:pt>
                <c:pt idx="28135">
                  <c:v>46721</c:v>
                </c:pt>
                <c:pt idx="28136">
                  <c:v>45965</c:v>
                </c:pt>
                <c:pt idx="28137">
                  <c:v>53698</c:v>
                </c:pt>
                <c:pt idx="28138">
                  <c:v>52942</c:v>
                </c:pt>
                <c:pt idx="28139">
                  <c:v>45384</c:v>
                </c:pt>
                <c:pt idx="28140">
                  <c:v>44628</c:v>
                </c:pt>
                <c:pt idx="28141">
                  <c:v>57677</c:v>
                </c:pt>
                <c:pt idx="28142">
                  <c:v>56908</c:v>
                </c:pt>
                <c:pt idx="28143">
                  <c:v>54604</c:v>
                </c:pt>
                <c:pt idx="28144">
                  <c:v>53068</c:v>
                </c:pt>
                <c:pt idx="28145">
                  <c:v>52300</c:v>
                </c:pt>
                <c:pt idx="28146">
                  <c:v>51532</c:v>
                </c:pt>
                <c:pt idx="28147">
                  <c:v>57132</c:v>
                </c:pt>
                <c:pt idx="28148">
                  <c:v>56364</c:v>
                </c:pt>
                <c:pt idx="28149">
                  <c:v>55596</c:v>
                </c:pt>
                <c:pt idx="28150">
                  <c:v>54828</c:v>
                </c:pt>
                <c:pt idx="28151">
                  <c:v>54060</c:v>
                </c:pt>
                <c:pt idx="28152">
                  <c:v>53292</c:v>
                </c:pt>
                <c:pt idx="28153">
                  <c:v>52524</c:v>
                </c:pt>
                <c:pt idx="28154">
                  <c:v>51756</c:v>
                </c:pt>
                <c:pt idx="28155">
                  <c:v>50988</c:v>
                </c:pt>
                <c:pt idx="28156">
                  <c:v>50220</c:v>
                </c:pt>
                <c:pt idx="28157">
                  <c:v>49452</c:v>
                </c:pt>
                <c:pt idx="28158">
                  <c:v>56588</c:v>
                </c:pt>
                <c:pt idx="28159">
                  <c:v>55820</c:v>
                </c:pt>
                <c:pt idx="28160">
                  <c:v>55052</c:v>
                </c:pt>
                <c:pt idx="28161">
                  <c:v>54284</c:v>
                </c:pt>
                <c:pt idx="28162">
                  <c:v>53516</c:v>
                </c:pt>
                <c:pt idx="28163">
                  <c:v>52748</c:v>
                </c:pt>
                <c:pt idx="28164">
                  <c:v>51980</c:v>
                </c:pt>
                <c:pt idx="28165">
                  <c:v>51212</c:v>
                </c:pt>
                <c:pt idx="28166">
                  <c:v>50443</c:v>
                </c:pt>
                <c:pt idx="28167">
                  <c:v>49675</c:v>
                </c:pt>
                <c:pt idx="28168">
                  <c:v>48907</c:v>
                </c:pt>
                <c:pt idx="28169">
                  <c:v>48139</c:v>
                </c:pt>
                <c:pt idx="28170">
                  <c:v>47371</c:v>
                </c:pt>
                <c:pt idx="28171">
                  <c:v>55276</c:v>
                </c:pt>
                <c:pt idx="28172">
                  <c:v>54508</c:v>
                </c:pt>
                <c:pt idx="28173">
                  <c:v>53740</c:v>
                </c:pt>
                <c:pt idx="28174">
                  <c:v>52971</c:v>
                </c:pt>
                <c:pt idx="28175">
                  <c:v>52203</c:v>
                </c:pt>
                <c:pt idx="28176">
                  <c:v>51435</c:v>
                </c:pt>
                <c:pt idx="28177">
                  <c:v>50667</c:v>
                </c:pt>
                <c:pt idx="28178">
                  <c:v>49899</c:v>
                </c:pt>
                <c:pt idx="28179">
                  <c:v>49131</c:v>
                </c:pt>
                <c:pt idx="28180">
                  <c:v>48363</c:v>
                </c:pt>
                <c:pt idx="28181">
                  <c:v>47595</c:v>
                </c:pt>
                <c:pt idx="28182">
                  <c:v>46827</c:v>
                </c:pt>
                <c:pt idx="28183">
                  <c:v>46059</c:v>
                </c:pt>
                <c:pt idx="28184">
                  <c:v>45291</c:v>
                </c:pt>
                <c:pt idx="28185">
                  <c:v>53195</c:v>
                </c:pt>
                <c:pt idx="28186">
                  <c:v>52427</c:v>
                </c:pt>
                <c:pt idx="28187">
                  <c:v>44747</c:v>
                </c:pt>
                <c:pt idx="28188">
                  <c:v>43978</c:v>
                </c:pt>
                <c:pt idx="28189">
                  <c:v>56403</c:v>
                </c:pt>
                <c:pt idx="28190">
                  <c:v>55652</c:v>
                </c:pt>
                <c:pt idx="28191">
                  <c:v>53402</c:v>
                </c:pt>
                <c:pt idx="28192">
                  <c:v>51901</c:v>
                </c:pt>
                <c:pt idx="28193">
                  <c:v>51151</c:v>
                </c:pt>
                <c:pt idx="28194">
                  <c:v>50400</c:v>
                </c:pt>
                <c:pt idx="28195">
                  <c:v>55869</c:v>
                </c:pt>
                <c:pt idx="28196">
                  <c:v>55119</c:v>
                </c:pt>
                <c:pt idx="28197">
                  <c:v>54369</c:v>
                </c:pt>
                <c:pt idx="28198">
                  <c:v>53618</c:v>
                </c:pt>
                <c:pt idx="28199">
                  <c:v>52868</c:v>
                </c:pt>
                <c:pt idx="28200">
                  <c:v>52118</c:v>
                </c:pt>
                <c:pt idx="28201">
                  <c:v>51368</c:v>
                </c:pt>
                <c:pt idx="28202">
                  <c:v>50617</c:v>
                </c:pt>
                <c:pt idx="28203">
                  <c:v>49867</c:v>
                </c:pt>
                <c:pt idx="28204">
                  <c:v>49117</c:v>
                </c:pt>
                <c:pt idx="28205">
                  <c:v>48366</c:v>
                </c:pt>
                <c:pt idx="28206">
                  <c:v>55336</c:v>
                </c:pt>
                <c:pt idx="28207">
                  <c:v>54585</c:v>
                </c:pt>
                <c:pt idx="28208">
                  <c:v>53835</c:v>
                </c:pt>
                <c:pt idx="28209">
                  <c:v>53085</c:v>
                </c:pt>
                <c:pt idx="28210">
                  <c:v>52335</c:v>
                </c:pt>
                <c:pt idx="28211">
                  <c:v>51584</c:v>
                </c:pt>
                <c:pt idx="28212">
                  <c:v>50834</c:v>
                </c:pt>
                <c:pt idx="28213">
                  <c:v>50084</c:v>
                </c:pt>
                <c:pt idx="28214">
                  <c:v>49333</c:v>
                </c:pt>
                <c:pt idx="28215">
                  <c:v>48583</c:v>
                </c:pt>
                <c:pt idx="28216">
                  <c:v>47833</c:v>
                </c:pt>
                <c:pt idx="28217">
                  <c:v>47083</c:v>
                </c:pt>
                <c:pt idx="28218">
                  <c:v>46332</c:v>
                </c:pt>
                <c:pt idx="28219">
                  <c:v>54052</c:v>
                </c:pt>
                <c:pt idx="28220">
                  <c:v>53302</c:v>
                </c:pt>
                <c:pt idx="28221">
                  <c:v>52551</c:v>
                </c:pt>
                <c:pt idx="28222">
                  <c:v>51801</c:v>
                </c:pt>
                <c:pt idx="28223">
                  <c:v>51051</c:v>
                </c:pt>
                <c:pt idx="28224">
                  <c:v>50301</c:v>
                </c:pt>
                <c:pt idx="28225">
                  <c:v>49550</c:v>
                </c:pt>
                <c:pt idx="28226">
                  <c:v>48800</c:v>
                </c:pt>
                <c:pt idx="28227">
                  <c:v>48050</c:v>
                </c:pt>
                <c:pt idx="28228">
                  <c:v>47299</c:v>
                </c:pt>
                <c:pt idx="28229">
                  <c:v>46549</c:v>
                </c:pt>
                <c:pt idx="28230">
                  <c:v>45799</c:v>
                </c:pt>
                <c:pt idx="28231">
                  <c:v>45049</c:v>
                </c:pt>
                <c:pt idx="28232">
                  <c:v>44298</c:v>
                </c:pt>
                <c:pt idx="28233">
                  <c:v>52018</c:v>
                </c:pt>
                <c:pt idx="28234">
                  <c:v>51268</c:v>
                </c:pt>
                <c:pt idx="28235">
                  <c:v>43765</c:v>
                </c:pt>
                <c:pt idx="28236">
                  <c:v>43015</c:v>
                </c:pt>
                <c:pt idx="28237">
                  <c:v>52509</c:v>
                </c:pt>
                <c:pt idx="28238">
                  <c:v>51821</c:v>
                </c:pt>
                <c:pt idx="28239">
                  <c:v>49758</c:v>
                </c:pt>
                <c:pt idx="28240">
                  <c:v>48382</c:v>
                </c:pt>
                <c:pt idx="28241">
                  <c:v>47694</c:v>
                </c:pt>
                <c:pt idx="28242">
                  <c:v>47007</c:v>
                </c:pt>
                <c:pt idx="28243">
                  <c:v>51996</c:v>
                </c:pt>
                <c:pt idx="28244">
                  <c:v>51308</c:v>
                </c:pt>
                <c:pt idx="28245">
                  <c:v>50620</c:v>
                </c:pt>
                <c:pt idx="28246">
                  <c:v>49933</c:v>
                </c:pt>
                <c:pt idx="28247">
                  <c:v>49245</c:v>
                </c:pt>
                <c:pt idx="28248">
                  <c:v>48557</c:v>
                </c:pt>
                <c:pt idx="28249">
                  <c:v>47869</c:v>
                </c:pt>
                <c:pt idx="28250">
                  <c:v>47182</c:v>
                </c:pt>
                <c:pt idx="28251">
                  <c:v>46494</c:v>
                </c:pt>
                <c:pt idx="28252">
                  <c:v>45806</c:v>
                </c:pt>
                <c:pt idx="28253">
                  <c:v>45118</c:v>
                </c:pt>
                <c:pt idx="28254">
                  <c:v>51483</c:v>
                </c:pt>
                <c:pt idx="28255">
                  <c:v>50796</c:v>
                </c:pt>
                <c:pt idx="28256">
                  <c:v>50108</c:v>
                </c:pt>
                <c:pt idx="28257">
                  <c:v>49420</c:v>
                </c:pt>
                <c:pt idx="28258">
                  <c:v>48732</c:v>
                </c:pt>
                <c:pt idx="28259">
                  <c:v>48044</c:v>
                </c:pt>
                <c:pt idx="28260">
                  <c:v>47357</c:v>
                </c:pt>
                <c:pt idx="28261">
                  <c:v>46669</c:v>
                </c:pt>
                <c:pt idx="28262">
                  <c:v>45981</c:v>
                </c:pt>
                <c:pt idx="28263">
                  <c:v>45293</c:v>
                </c:pt>
                <c:pt idx="28264">
                  <c:v>44606</c:v>
                </c:pt>
                <c:pt idx="28265">
                  <c:v>43918</c:v>
                </c:pt>
                <c:pt idx="28266">
                  <c:v>43230</c:v>
                </c:pt>
                <c:pt idx="28267">
                  <c:v>50283</c:v>
                </c:pt>
                <c:pt idx="28268">
                  <c:v>49595</c:v>
                </c:pt>
                <c:pt idx="28269">
                  <c:v>48907</c:v>
                </c:pt>
                <c:pt idx="28270">
                  <c:v>48219</c:v>
                </c:pt>
                <c:pt idx="28271">
                  <c:v>47532</c:v>
                </c:pt>
                <c:pt idx="28272">
                  <c:v>46844</c:v>
                </c:pt>
                <c:pt idx="28273">
                  <c:v>46156</c:v>
                </c:pt>
                <c:pt idx="28274">
                  <c:v>45468</c:v>
                </c:pt>
                <c:pt idx="28275">
                  <c:v>44781</c:v>
                </c:pt>
                <c:pt idx="28276">
                  <c:v>44093</c:v>
                </c:pt>
                <c:pt idx="28277">
                  <c:v>43405</c:v>
                </c:pt>
                <c:pt idx="28278">
                  <c:v>42717</c:v>
                </c:pt>
                <c:pt idx="28279">
                  <c:v>42030</c:v>
                </c:pt>
                <c:pt idx="28280">
                  <c:v>41342</c:v>
                </c:pt>
                <c:pt idx="28281">
                  <c:v>48395</c:v>
                </c:pt>
                <c:pt idx="28282">
                  <c:v>47707</c:v>
                </c:pt>
                <c:pt idx="28283">
                  <c:v>40829</c:v>
                </c:pt>
                <c:pt idx="28284">
                  <c:v>40141</c:v>
                </c:pt>
                <c:pt idx="28285">
                  <c:v>54739</c:v>
                </c:pt>
                <c:pt idx="28286">
                  <c:v>54050</c:v>
                </c:pt>
                <c:pt idx="28287">
                  <c:v>53360</c:v>
                </c:pt>
                <c:pt idx="28288">
                  <c:v>52671</c:v>
                </c:pt>
                <c:pt idx="28289">
                  <c:v>51982</c:v>
                </c:pt>
                <c:pt idx="28290">
                  <c:v>51293</c:v>
                </c:pt>
                <c:pt idx="28291">
                  <c:v>50603</c:v>
                </c:pt>
                <c:pt idx="28292">
                  <c:v>49914</c:v>
                </c:pt>
                <c:pt idx="28293">
                  <c:v>49225</c:v>
                </c:pt>
                <c:pt idx="28294">
                  <c:v>54145</c:v>
                </c:pt>
                <c:pt idx="28295">
                  <c:v>53456</c:v>
                </c:pt>
                <c:pt idx="28296">
                  <c:v>52767</c:v>
                </c:pt>
                <c:pt idx="28297">
                  <c:v>52078</c:v>
                </c:pt>
                <c:pt idx="28298">
                  <c:v>51388</c:v>
                </c:pt>
                <c:pt idx="28299">
                  <c:v>50699</c:v>
                </c:pt>
                <c:pt idx="28300">
                  <c:v>50010</c:v>
                </c:pt>
                <c:pt idx="28301">
                  <c:v>49321</c:v>
                </c:pt>
                <c:pt idx="28302">
                  <c:v>48631</c:v>
                </c:pt>
                <c:pt idx="28303">
                  <c:v>47942</c:v>
                </c:pt>
                <c:pt idx="28304">
                  <c:v>47253</c:v>
                </c:pt>
                <c:pt idx="28305">
                  <c:v>46563</c:v>
                </c:pt>
                <c:pt idx="28306">
                  <c:v>53552</c:v>
                </c:pt>
                <c:pt idx="28307">
                  <c:v>52863</c:v>
                </c:pt>
                <c:pt idx="28308">
                  <c:v>52173</c:v>
                </c:pt>
                <c:pt idx="28309">
                  <c:v>51484</c:v>
                </c:pt>
                <c:pt idx="28310">
                  <c:v>50795</c:v>
                </c:pt>
                <c:pt idx="28311">
                  <c:v>50106</c:v>
                </c:pt>
                <c:pt idx="28312">
                  <c:v>49416</c:v>
                </c:pt>
                <c:pt idx="28313">
                  <c:v>48727</c:v>
                </c:pt>
                <c:pt idx="28314">
                  <c:v>48038</c:v>
                </c:pt>
                <c:pt idx="28315">
                  <c:v>47349</c:v>
                </c:pt>
                <c:pt idx="28316">
                  <c:v>46659</c:v>
                </c:pt>
                <c:pt idx="28317">
                  <c:v>45281</c:v>
                </c:pt>
                <c:pt idx="28318">
                  <c:v>44591</c:v>
                </c:pt>
                <c:pt idx="28319">
                  <c:v>52269</c:v>
                </c:pt>
                <c:pt idx="28320">
                  <c:v>51580</c:v>
                </c:pt>
                <c:pt idx="28321">
                  <c:v>50891</c:v>
                </c:pt>
                <c:pt idx="28322">
                  <c:v>50201</c:v>
                </c:pt>
                <c:pt idx="28323">
                  <c:v>49512</c:v>
                </c:pt>
                <c:pt idx="28324">
                  <c:v>48823</c:v>
                </c:pt>
                <c:pt idx="28325">
                  <c:v>48134</c:v>
                </c:pt>
                <c:pt idx="28326">
                  <c:v>44687</c:v>
                </c:pt>
                <c:pt idx="28327">
                  <c:v>43998</c:v>
                </c:pt>
                <c:pt idx="28328">
                  <c:v>43309</c:v>
                </c:pt>
                <c:pt idx="28329">
                  <c:v>50297</c:v>
                </c:pt>
                <c:pt idx="28330">
                  <c:v>49608</c:v>
                </c:pt>
                <c:pt idx="28331">
                  <c:v>56993</c:v>
                </c:pt>
                <c:pt idx="28332">
                  <c:v>56235</c:v>
                </c:pt>
                <c:pt idx="28333">
                  <c:v>55477</c:v>
                </c:pt>
                <c:pt idx="28334">
                  <c:v>54719</c:v>
                </c:pt>
                <c:pt idx="28335">
                  <c:v>53962</c:v>
                </c:pt>
                <c:pt idx="28336">
                  <c:v>53204</c:v>
                </c:pt>
                <c:pt idx="28337">
                  <c:v>52446</c:v>
                </c:pt>
                <c:pt idx="28338">
                  <c:v>51688</c:v>
                </c:pt>
                <c:pt idx="28339">
                  <c:v>50930</c:v>
                </c:pt>
                <c:pt idx="28340">
                  <c:v>56437</c:v>
                </c:pt>
                <c:pt idx="28341">
                  <c:v>55679</c:v>
                </c:pt>
                <c:pt idx="28342">
                  <c:v>54921</c:v>
                </c:pt>
                <c:pt idx="28343">
                  <c:v>54164</c:v>
                </c:pt>
                <c:pt idx="28344">
                  <c:v>53406</c:v>
                </c:pt>
                <c:pt idx="28345">
                  <c:v>52648</c:v>
                </c:pt>
                <c:pt idx="28346">
                  <c:v>51890</c:v>
                </c:pt>
                <c:pt idx="28347">
                  <c:v>51132</c:v>
                </c:pt>
                <c:pt idx="28348">
                  <c:v>50374</c:v>
                </c:pt>
                <c:pt idx="28349">
                  <c:v>49616</c:v>
                </c:pt>
                <c:pt idx="28350">
                  <c:v>48859</c:v>
                </c:pt>
                <c:pt idx="28351">
                  <c:v>48101</c:v>
                </c:pt>
                <c:pt idx="28352">
                  <c:v>55881</c:v>
                </c:pt>
                <c:pt idx="28353">
                  <c:v>55123</c:v>
                </c:pt>
                <c:pt idx="28354">
                  <c:v>54366</c:v>
                </c:pt>
                <c:pt idx="28355">
                  <c:v>53608</c:v>
                </c:pt>
                <c:pt idx="28356">
                  <c:v>52850</c:v>
                </c:pt>
                <c:pt idx="28357">
                  <c:v>52092</c:v>
                </c:pt>
                <c:pt idx="28358">
                  <c:v>51334</c:v>
                </c:pt>
                <c:pt idx="28359">
                  <c:v>50576</c:v>
                </c:pt>
                <c:pt idx="28360">
                  <c:v>49818</c:v>
                </c:pt>
                <c:pt idx="28361">
                  <c:v>49061</c:v>
                </c:pt>
                <c:pt idx="28362">
                  <c:v>48303</c:v>
                </c:pt>
                <c:pt idx="28363">
                  <c:v>46787</c:v>
                </c:pt>
                <c:pt idx="28364">
                  <c:v>46029</c:v>
                </c:pt>
                <c:pt idx="28365">
                  <c:v>54568</c:v>
                </c:pt>
                <c:pt idx="28366">
                  <c:v>53810</c:v>
                </c:pt>
                <c:pt idx="28367">
                  <c:v>53052</c:v>
                </c:pt>
                <c:pt idx="28368">
                  <c:v>52294</c:v>
                </c:pt>
                <c:pt idx="28369">
                  <c:v>51536</c:v>
                </c:pt>
                <c:pt idx="28370">
                  <c:v>50778</c:v>
                </c:pt>
                <c:pt idx="28371">
                  <c:v>50020</c:v>
                </c:pt>
                <c:pt idx="28372">
                  <c:v>46231</c:v>
                </c:pt>
                <c:pt idx="28373">
                  <c:v>45473</c:v>
                </c:pt>
                <c:pt idx="28374">
                  <c:v>44715</c:v>
                </c:pt>
                <c:pt idx="28375">
                  <c:v>52496</c:v>
                </c:pt>
                <c:pt idx="28376">
                  <c:v>51738</c:v>
                </c:pt>
                <c:pt idx="28377">
                  <c:v>56771</c:v>
                </c:pt>
                <c:pt idx="28378">
                  <c:v>56005</c:v>
                </c:pt>
                <c:pt idx="28379">
                  <c:v>55240</c:v>
                </c:pt>
                <c:pt idx="28380">
                  <c:v>54474</c:v>
                </c:pt>
                <c:pt idx="28381">
                  <c:v>53708</c:v>
                </c:pt>
                <c:pt idx="28382">
                  <c:v>52943</c:v>
                </c:pt>
                <c:pt idx="28383">
                  <c:v>52177</c:v>
                </c:pt>
                <c:pt idx="28384">
                  <c:v>51411</c:v>
                </c:pt>
                <c:pt idx="28385">
                  <c:v>50646</c:v>
                </c:pt>
                <c:pt idx="28386">
                  <c:v>56234</c:v>
                </c:pt>
                <c:pt idx="28387">
                  <c:v>55468</c:v>
                </c:pt>
                <c:pt idx="28388">
                  <c:v>54703</c:v>
                </c:pt>
                <c:pt idx="28389">
                  <c:v>53937</c:v>
                </c:pt>
                <c:pt idx="28390">
                  <c:v>53171</c:v>
                </c:pt>
                <c:pt idx="28391">
                  <c:v>52406</c:v>
                </c:pt>
                <c:pt idx="28392">
                  <c:v>51640</c:v>
                </c:pt>
                <c:pt idx="28393">
                  <c:v>50874</c:v>
                </c:pt>
                <c:pt idx="28394">
                  <c:v>50109</c:v>
                </c:pt>
                <c:pt idx="28395">
                  <c:v>49343</c:v>
                </c:pt>
                <c:pt idx="28396">
                  <c:v>48577</c:v>
                </c:pt>
                <c:pt idx="28397">
                  <c:v>47811</c:v>
                </c:pt>
                <c:pt idx="28398">
                  <c:v>55697</c:v>
                </c:pt>
                <c:pt idx="28399">
                  <c:v>54931</c:v>
                </c:pt>
                <c:pt idx="28400">
                  <c:v>54166</c:v>
                </c:pt>
                <c:pt idx="28401">
                  <c:v>53400</c:v>
                </c:pt>
                <c:pt idx="28402">
                  <c:v>52634</c:v>
                </c:pt>
                <c:pt idx="28403">
                  <c:v>51869</c:v>
                </c:pt>
                <c:pt idx="28404">
                  <c:v>51103</c:v>
                </c:pt>
                <c:pt idx="28405">
                  <c:v>50337</c:v>
                </c:pt>
                <c:pt idx="28406">
                  <c:v>49572</c:v>
                </c:pt>
                <c:pt idx="28407">
                  <c:v>48806</c:v>
                </c:pt>
                <c:pt idx="28408">
                  <c:v>48040</c:v>
                </c:pt>
                <c:pt idx="28409">
                  <c:v>46509</c:v>
                </c:pt>
                <c:pt idx="28410">
                  <c:v>45743</c:v>
                </c:pt>
                <c:pt idx="28411">
                  <c:v>54394</c:v>
                </c:pt>
                <c:pt idx="28412">
                  <c:v>53629</c:v>
                </c:pt>
                <c:pt idx="28413">
                  <c:v>52863</c:v>
                </c:pt>
                <c:pt idx="28414">
                  <c:v>52097</c:v>
                </c:pt>
                <c:pt idx="28415">
                  <c:v>51332</c:v>
                </c:pt>
                <c:pt idx="28416">
                  <c:v>50566</c:v>
                </c:pt>
                <c:pt idx="28417">
                  <c:v>49800</c:v>
                </c:pt>
                <c:pt idx="28418">
                  <c:v>45972</c:v>
                </c:pt>
                <c:pt idx="28419">
                  <c:v>45206</c:v>
                </c:pt>
                <c:pt idx="28420">
                  <c:v>44440</c:v>
                </c:pt>
                <c:pt idx="28421">
                  <c:v>52326</c:v>
                </c:pt>
                <c:pt idx="28422">
                  <c:v>51560</c:v>
                </c:pt>
                <c:pt idx="28423">
                  <c:v>56044</c:v>
                </c:pt>
                <c:pt idx="28424">
                  <c:v>55300</c:v>
                </c:pt>
                <c:pt idx="28425">
                  <c:v>54555</c:v>
                </c:pt>
                <c:pt idx="28426">
                  <c:v>53811</c:v>
                </c:pt>
                <c:pt idx="28427">
                  <c:v>53067</c:v>
                </c:pt>
                <c:pt idx="28428">
                  <c:v>52323</c:v>
                </c:pt>
                <c:pt idx="28429">
                  <c:v>51579</c:v>
                </c:pt>
                <c:pt idx="28430">
                  <c:v>50834</c:v>
                </c:pt>
                <c:pt idx="28431">
                  <c:v>50090</c:v>
                </c:pt>
                <c:pt idx="28432">
                  <c:v>55496</c:v>
                </c:pt>
                <c:pt idx="28433">
                  <c:v>54751</c:v>
                </c:pt>
                <c:pt idx="28434">
                  <c:v>54007</c:v>
                </c:pt>
                <c:pt idx="28435">
                  <c:v>53263</c:v>
                </c:pt>
                <c:pt idx="28436">
                  <c:v>52519</c:v>
                </c:pt>
                <c:pt idx="28437">
                  <c:v>51775</c:v>
                </c:pt>
                <c:pt idx="28438">
                  <c:v>51030</c:v>
                </c:pt>
                <c:pt idx="28439">
                  <c:v>50286</c:v>
                </c:pt>
                <c:pt idx="28440">
                  <c:v>49542</c:v>
                </c:pt>
                <c:pt idx="28441">
                  <c:v>48798</c:v>
                </c:pt>
                <c:pt idx="28442">
                  <c:v>48054</c:v>
                </c:pt>
                <c:pt idx="28443">
                  <c:v>47310</c:v>
                </c:pt>
                <c:pt idx="28444">
                  <c:v>54947</c:v>
                </c:pt>
                <c:pt idx="28445">
                  <c:v>54203</c:v>
                </c:pt>
                <c:pt idx="28446">
                  <c:v>53459</c:v>
                </c:pt>
                <c:pt idx="28447">
                  <c:v>52715</c:v>
                </c:pt>
                <c:pt idx="28448">
                  <c:v>51971</c:v>
                </c:pt>
                <c:pt idx="28449">
                  <c:v>51226</c:v>
                </c:pt>
                <c:pt idx="28450">
                  <c:v>50482</c:v>
                </c:pt>
                <c:pt idx="28451">
                  <c:v>49738</c:v>
                </c:pt>
                <c:pt idx="28452">
                  <c:v>48994</c:v>
                </c:pt>
                <c:pt idx="28453">
                  <c:v>48250</c:v>
                </c:pt>
                <c:pt idx="28454">
                  <c:v>47506</c:v>
                </c:pt>
                <c:pt idx="28455">
                  <c:v>46017</c:v>
                </c:pt>
                <c:pt idx="28456">
                  <c:v>45273</c:v>
                </c:pt>
                <c:pt idx="28457">
                  <c:v>53655</c:v>
                </c:pt>
                <c:pt idx="28458">
                  <c:v>52911</c:v>
                </c:pt>
                <c:pt idx="28459">
                  <c:v>52167</c:v>
                </c:pt>
                <c:pt idx="28460">
                  <c:v>51422</c:v>
                </c:pt>
                <c:pt idx="28461">
                  <c:v>50678</c:v>
                </c:pt>
                <c:pt idx="28462">
                  <c:v>49934</c:v>
                </c:pt>
                <c:pt idx="28463">
                  <c:v>49190</c:v>
                </c:pt>
                <c:pt idx="28464">
                  <c:v>45469</c:v>
                </c:pt>
                <c:pt idx="28465">
                  <c:v>44725</c:v>
                </c:pt>
                <c:pt idx="28466">
                  <c:v>43981</c:v>
                </c:pt>
                <c:pt idx="28467">
                  <c:v>51618</c:v>
                </c:pt>
                <c:pt idx="28468">
                  <c:v>50874</c:v>
                </c:pt>
                <c:pt idx="28469">
                  <c:v>52998</c:v>
                </c:pt>
                <c:pt idx="28470">
                  <c:v>52318</c:v>
                </c:pt>
                <c:pt idx="28471">
                  <c:v>51639</c:v>
                </c:pt>
                <c:pt idx="28472">
                  <c:v>50959</c:v>
                </c:pt>
                <c:pt idx="28473">
                  <c:v>50280</c:v>
                </c:pt>
                <c:pt idx="28474">
                  <c:v>49600</c:v>
                </c:pt>
                <c:pt idx="28475">
                  <c:v>48921</c:v>
                </c:pt>
                <c:pt idx="28476">
                  <c:v>48241</c:v>
                </c:pt>
                <c:pt idx="28477">
                  <c:v>47562</c:v>
                </c:pt>
                <c:pt idx="28478">
                  <c:v>52442</c:v>
                </c:pt>
                <c:pt idx="28479">
                  <c:v>51762</c:v>
                </c:pt>
                <c:pt idx="28480">
                  <c:v>51083</c:v>
                </c:pt>
                <c:pt idx="28481">
                  <c:v>50403</c:v>
                </c:pt>
                <c:pt idx="28482">
                  <c:v>49724</c:v>
                </c:pt>
                <c:pt idx="28483">
                  <c:v>49044</c:v>
                </c:pt>
                <c:pt idx="28484">
                  <c:v>48365</c:v>
                </c:pt>
                <c:pt idx="28485">
                  <c:v>47685</c:v>
                </c:pt>
                <c:pt idx="28486">
                  <c:v>47006</c:v>
                </c:pt>
                <c:pt idx="28487">
                  <c:v>46326</c:v>
                </c:pt>
                <c:pt idx="28488">
                  <c:v>45647</c:v>
                </c:pt>
                <c:pt idx="28489">
                  <c:v>44968</c:v>
                </c:pt>
                <c:pt idx="28490">
                  <c:v>51886</c:v>
                </c:pt>
                <c:pt idx="28491">
                  <c:v>51206</c:v>
                </c:pt>
                <c:pt idx="28492">
                  <c:v>50527</c:v>
                </c:pt>
                <c:pt idx="28493">
                  <c:v>49848</c:v>
                </c:pt>
                <c:pt idx="28494">
                  <c:v>49168</c:v>
                </c:pt>
                <c:pt idx="28495">
                  <c:v>48489</c:v>
                </c:pt>
                <c:pt idx="28496">
                  <c:v>47809</c:v>
                </c:pt>
                <c:pt idx="28497">
                  <c:v>47130</c:v>
                </c:pt>
                <c:pt idx="28498">
                  <c:v>46450</c:v>
                </c:pt>
                <c:pt idx="28499">
                  <c:v>45771</c:v>
                </c:pt>
                <c:pt idx="28500">
                  <c:v>45091</c:v>
                </c:pt>
                <c:pt idx="28501">
                  <c:v>43732</c:v>
                </c:pt>
                <c:pt idx="28502">
                  <c:v>43053</c:v>
                </c:pt>
                <c:pt idx="28503">
                  <c:v>50651</c:v>
                </c:pt>
                <c:pt idx="28504">
                  <c:v>49971</c:v>
                </c:pt>
                <c:pt idx="28505">
                  <c:v>49292</c:v>
                </c:pt>
                <c:pt idx="28506">
                  <c:v>48612</c:v>
                </c:pt>
                <c:pt idx="28507">
                  <c:v>47933</c:v>
                </c:pt>
                <c:pt idx="28508">
                  <c:v>47253</c:v>
                </c:pt>
                <c:pt idx="28509">
                  <c:v>46574</c:v>
                </c:pt>
                <c:pt idx="28510">
                  <c:v>43176</c:v>
                </c:pt>
                <c:pt idx="28511">
                  <c:v>42497</c:v>
                </c:pt>
                <c:pt idx="28512">
                  <c:v>41817</c:v>
                </c:pt>
                <c:pt idx="28513">
                  <c:v>48736</c:v>
                </c:pt>
                <c:pt idx="28514">
                  <c:v>48056</c:v>
                </c:pt>
                <c:pt idx="28515">
                  <c:v>58935</c:v>
                </c:pt>
                <c:pt idx="28516">
                  <c:v>58272</c:v>
                </c:pt>
                <c:pt idx="28517">
                  <c:v>57651</c:v>
                </c:pt>
                <c:pt idx="28518">
                  <c:v>56988</c:v>
                </c:pt>
                <c:pt idx="28519">
                  <c:v>55704</c:v>
                </c:pt>
                <c:pt idx="28520">
                  <c:v>61601</c:v>
                </c:pt>
                <c:pt idx="28521">
                  <c:v>60877</c:v>
                </c:pt>
                <c:pt idx="28522">
                  <c:v>60283</c:v>
                </c:pt>
                <c:pt idx="28523">
                  <c:v>59559</c:v>
                </c:pt>
                <c:pt idx="28524">
                  <c:v>58241</c:v>
                </c:pt>
                <c:pt idx="28525">
                  <c:v>61816</c:v>
                </c:pt>
                <c:pt idx="28526">
                  <c:v>61068</c:v>
                </c:pt>
                <c:pt idx="28527">
                  <c:v>60509</c:v>
                </c:pt>
                <c:pt idx="28528">
                  <c:v>59761</c:v>
                </c:pt>
                <c:pt idx="28529">
                  <c:v>58455</c:v>
                </c:pt>
                <c:pt idx="28530">
                  <c:v>61431</c:v>
                </c:pt>
                <c:pt idx="28531">
                  <c:v>60682</c:v>
                </c:pt>
                <c:pt idx="28532">
                  <c:v>60136</c:v>
                </c:pt>
                <c:pt idx="28533">
                  <c:v>59388</c:v>
                </c:pt>
                <c:pt idx="28534">
                  <c:v>58093</c:v>
                </c:pt>
                <c:pt idx="28535">
                  <c:v>58534</c:v>
                </c:pt>
                <c:pt idx="28536">
                  <c:v>57820</c:v>
                </c:pt>
                <c:pt idx="28537">
                  <c:v>57302</c:v>
                </c:pt>
                <c:pt idx="28538">
                  <c:v>56588</c:v>
                </c:pt>
                <c:pt idx="28539">
                  <c:v>55355</c:v>
                </c:pt>
                <c:pt idx="28540">
                  <c:v>60690</c:v>
                </c:pt>
                <c:pt idx="28541">
                  <c:v>60016</c:v>
                </c:pt>
                <c:pt idx="28542">
                  <c:v>59402</c:v>
                </c:pt>
                <c:pt idx="28543">
                  <c:v>58728</c:v>
                </c:pt>
                <c:pt idx="28544">
                  <c:v>57441</c:v>
                </c:pt>
                <c:pt idx="28545">
                  <c:v>56153</c:v>
                </c:pt>
                <c:pt idx="28546">
                  <c:v>63570</c:v>
                </c:pt>
                <c:pt idx="28547">
                  <c:v>62829</c:v>
                </c:pt>
                <c:pt idx="28548">
                  <c:v>62251</c:v>
                </c:pt>
                <c:pt idx="28549">
                  <c:v>61509</c:v>
                </c:pt>
                <c:pt idx="28550">
                  <c:v>60189</c:v>
                </c:pt>
                <c:pt idx="28551">
                  <c:v>58870</c:v>
                </c:pt>
                <c:pt idx="28552">
                  <c:v>63473</c:v>
                </c:pt>
                <c:pt idx="28553">
                  <c:v>62716</c:v>
                </c:pt>
                <c:pt idx="28554">
                  <c:v>62168</c:v>
                </c:pt>
                <c:pt idx="28555">
                  <c:v>61412</c:v>
                </c:pt>
                <c:pt idx="28556">
                  <c:v>60107</c:v>
                </c:pt>
                <c:pt idx="28557">
                  <c:v>58802</c:v>
                </c:pt>
                <c:pt idx="28558">
                  <c:v>62576</c:v>
                </c:pt>
                <c:pt idx="28559">
                  <c:v>61833</c:v>
                </c:pt>
                <c:pt idx="28560">
                  <c:v>61288</c:v>
                </c:pt>
                <c:pt idx="28561">
                  <c:v>60545</c:v>
                </c:pt>
                <c:pt idx="28562">
                  <c:v>59256</c:v>
                </c:pt>
                <c:pt idx="28563">
                  <c:v>57968</c:v>
                </c:pt>
                <c:pt idx="28564">
                  <c:v>58926</c:v>
                </c:pt>
                <c:pt idx="28565">
                  <c:v>58237</c:v>
                </c:pt>
                <c:pt idx="28566">
                  <c:v>57704</c:v>
                </c:pt>
                <c:pt idx="28567">
                  <c:v>57015</c:v>
                </c:pt>
                <c:pt idx="28568">
                  <c:v>55793</c:v>
                </c:pt>
                <c:pt idx="28569">
                  <c:v>54571</c:v>
                </c:pt>
                <c:pt idx="28570">
                  <c:v>61070</c:v>
                </c:pt>
                <c:pt idx="28571">
                  <c:v>60386</c:v>
                </c:pt>
                <c:pt idx="28572">
                  <c:v>59779</c:v>
                </c:pt>
                <c:pt idx="28573">
                  <c:v>59095</c:v>
                </c:pt>
                <c:pt idx="28574">
                  <c:v>57804</c:v>
                </c:pt>
                <c:pt idx="28575">
                  <c:v>56513</c:v>
                </c:pt>
                <c:pt idx="28576">
                  <c:v>63874</c:v>
                </c:pt>
                <c:pt idx="28577">
                  <c:v>63125</c:v>
                </c:pt>
                <c:pt idx="28578">
                  <c:v>62552</c:v>
                </c:pt>
                <c:pt idx="28579">
                  <c:v>61802</c:v>
                </c:pt>
                <c:pt idx="28580">
                  <c:v>60480</c:v>
                </c:pt>
                <c:pt idx="28581">
                  <c:v>59157</c:v>
                </c:pt>
                <c:pt idx="28582">
                  <c:v>63604</c:v>
                </c:pt>
                <c:pt idx="28583">
                  <c:v>62846</c:v>
                </c:pt>
                <c:pt idx="28584">
                  <c:v>62297</c:v>
                </c:pt>
                <c:pt idx="28585">
                  <c:v>61539</c:v>
                </c:pt>
                <c:pt idx="28586">
                  <c:v>60232</c:v>
                </c:pt>
                <c:pt idx="28587">
                  <c:v>58925</c:v>
                </c:pt>
                <c:pt idx="28588">
                  <c:v>62512</c:v>
                </c:pt>
                <c:pt idx="28589">
                  <c:v>61773</c:v>
                </c:pt>
                <c:pt idx="28590">
                  <c:v>61222</c:v>
                </c:pt>
                <c:pt idx="28591">
                  <c:v>60483</c:v>
                </c:pt>
                <c:pt idx="28592">
                  <c:v>59193</c:v>
                </c:pt>
                <c:pt idx="28593">
                  <c:v>57904</c:v>
                </c:pt>
                <c:pt idx="28594">
                  <c:v>58643</c:v>
                </c:pt>
                <c:pt idx="28595">
                  <c:v>57965</c:v>
                </c:pt>
                <c:pt idx="28596">
                  <c:v>57421</c:v>
                </c:pt>
                <c:pt idx="28597">
                  <c:v>56743</c:v>
                </c:pt>
                <c:pt idx="28598">
                  <c:v>55520</c:v>
                </c:pt>
                <c:pt idx="28599">
                  <c:v>54298</c:v>
                </c:pt>
                <c:pt idx="28600">
                  <c:v>61387</c:v>
                </c:pt>
                <c:pt idx="28601">
                  <c:v>60688</c:v>
                </c:pt>
                <c:pt idx="28602">
                  <c:v>60099</c:v>
                </c:pt>
                <c:pt idx="28603">
                  <c:v>59400</c:v>
                </c:pt>
                <c:pt idx="28604">
                  <c:v>58810</c:v>
                </c:pt>
                <c:pt idx="28605">
                  <c:v>58112</c:v>
                </c:pt>
                <c:pt idx="28606">
                  <c:v>64228</c:v>
                </c:pt>
                <c:pt idx="28607">
                  <c:v>63465</c:v>
                </c:pt>
                <c:pt idx="28608">
                  <c:v>62906</c:v>
                </c:pt>
                <c:pt idx="28609">
                  <c:v>62143</c:v>
                </c:pt>
                <c:pt idx="28610">
                  <c:v>61584</c:v>
                </c:pt>
                <c:pt idx="28611">
                  <c:v>60821</c:v>
                </c:pt>
                <c:pt idx="28612">
                  <c:v>63756</c:v>
                </c:pt>
                <c:pt idx="28613">
                  <c:v>62992</c:v>
                </c:pt>
                <c:pt idx="28614">
                  <c:v>62449</c:v>
                </c:pt>
                <c:pt idx="28615">
                  <c:v>61685</c:v>
                </c:pt>
                <c:pt idx="28616">
                  <c:v>61142</c:v>
                </c:pt>
                <c:pt idx="28617">
                  <c:v>60378</c:v>
                </c:pt>
                <c:pt idx="28618">
                  <c:v>62432</c:v>
                </c:pt>
                <c:pt idx="28619">
                  <c:v>61696</c:v>
                </c:pt>
                <c:pt idx="28620">
                  <c:v>61142</c:v>
                </c:pt>
                <c:pt idx="28621">
                  <c:v>60406</c:v>
                </c:pt>
                <c:pt idx="28622">
                  <c:v>59852</c:v>
                </c:pt>
                <c:pt idx="28623">
                  <c:v>59117</c:v>
                </c:pt>
                <c:pt idx="28624">
                  <c:v>58268</c:v>
                </c:pt>
                <c:pt idx="28625">
                  <c:v>57603</c:v>
                </c:pt>
                <c:pt idx="28626">
                  <c:v>57046</c:v>
                </c:pt>
                <c:pt idx="28627">
                  <c:v>56381</c:v>
                </c:pt>
                <c:pt idx="28628">
                  <c:v>55824</c:v>
                </c:pt>
                <c:pt idx="28629">
                  <c:v>55159</c:v>
                </c:pt>
                <c:pt idx="28630">
                  <c:v>56874</c:v>
                </c:pt>
                <c:pt idx="28631">
                  <c:v>56184</c:v>
                </c:pt>
                <c:pt idx="28632">
                  <c:v>55493</c:v>
                </c:pt>
                <c:pt idx="28633">
                  <c:v>52042</c:v>
                </c:pt>
                <c:pt idx="28634">
                  <c:v>51352</c:v>
                </c:pt>
                <c:pt idx="28635">
                  <c:v>50661</c:v>
                </c:pt>
                <c:pt idx="28636">
                  <c:v>56277</c:v>
                </c:pt>
                <c:pt idx="28637">
                  <c:v>55587</c:v>
                </c:pt>
                <c:pt idx="28638">
                  <c:v>54897</c:v>
                </c:pt>
                <c:pt idx="28639">
                  <c:v>54206</c:v>
                </c:pt>
                <c:pt idx="28640">
                  <c:v>53516</c:v>
                </c:pt>
                <c:pt idx="28641">
                  <c:v>52826</c:v>
                </c:pt>
                <c:pt idx="28642">
                  <c:v>52135</c:v>
                </c:pt>
                <c:pt idx="28643">
                  <c:v>51445</c:v>
                </c:pt>
                <c:pt idx="28644">
                  <c:v>50755</c:v>
                </c:pt>
                <c:pt idx="28645">
                  <c:v>50065</c:v>
                </c:pt>
                <c:pt idx="28646">
                  <c:v>49374</c:v>
                </c:pt>
                <c:pt idx="28647">
                  <c:v>48684</c:v>
                </c:pt>
                <c:pt idx="28648">
                  <c:v>54990</c:v>
                </c:pt>
                <c:pt idx="28649">
                  <c:v>54300</c:v>
                </c:pt>
                <c:pt idx="28650">
                  <c:v>53610</c:v>
                </c:pt>
                <c:pt idx="28651">
                  <c:v>52919</c:v>
                </c:pt>
                <c:pt idx="28652">
                  <c:v>52229</c:v>
                </c:pt>
                <c:pt idx="28653">
                  <c:v>51539</c:v>
                </c:pt>
                <c:pt idx="28654">
                  <c:v>50848</c:v>
                </c:pt>
                <c:pt idx="28655">
                  <c:v>50158</c:v>
                </c:pt>
                <c:pt idx="28656">
                  <c:v>49468</c:v>
                </c:pt>
                <c:pt idx="28657">
                  <c:v>48778</c:v>
                </c:pt>
                <c:pt idx="28658">
                  <c:v>48087</c:v>
                </c:pt>
                <c:pt idx="28659">
                  <c:v>47397</c:v>
                </c:pt>
                <c:pt idx="28660">
                  <c:v>46707</c:v>
                </c:pt>
                <c:pt idx="28661">
                  <c:v>53703</c:v>
                </c:pt>
                <c:pt idx="28662">
                  <c:v>53013</c:v>
                </c:pt>
                <c:pt idx="28663">
                  <c:v>52323</c:v>
                </c:pt>
                <c:pt idx="28664">
                  <c:v>51632</c:v>
                </c:pt>
                <c:pt idx="28665">
                  <c:v>50252</c:v>
                </c:pt>
                <c:pt idx="28666">
                  <c:v>48871</c:v>
                </c:pt>
                <c:pt idx="28667">
                  <c:v>47491</c:v>
                </c:pt>
                <c:pt idx="28668">
                  <c:v>46800</c:v>
                </c:pt>
                <c:pt idx="28669">
                  <c:v>46110</c:v>
                </c:pt>
                <c:pt idx="28670">
                  <c:v>45420</c:v>
                </c:pt>
                <c:pt idx="28671">
                  <c:v>59255</c:v>
                </c:pt>
                <c:pt idx="28672">
                  <c:v>58497</c:v>
                </c:pt>
                <c:pt idx="28673">
                  <c:v>57740</c:v>
                </c:pt>
                <c:pt idx="28674">
                  <c:v>53953</c:v>
                </c:pt>
                <c:pt idx="28675">
                  <c:v>53195</c:v>
                </c:pt>
                <c:pt idx="28676">
                  <c:v>52438</c:v>
                </c:pt>
                <c:pt idx="28677">
                  <c:v>58692</c:v>
                </c:pt>
                <c:pt idx="28678">
                  <c:v>57935</c:v>
                </c:pt>
                <c:pt idx="28679">
                  <c:v>57178</c:v>
                </c:pt>
                <c:pt idx="28680">
                  <c:v>56420</c:v>
                </c:pt>
                <c:pt idx="28681">
                  <c:v>55663</c:v>
                </c:pt>
                <c:pt idx="28682">
                  <c:v>54905</c:v>
                </c:pt>
                <c:pt idx="28683">
                  <c:v>54148</c:v>
                </c:pt>
                <c:pt idx="28684">
                  <c:v>53391</c:v>
                </c:pt>
                <c:pt idx="28685">
                  <c:v>52633</c:v>
                </c:pt>
                <c:pt idx="28686">
                  <c:v>51876</c:v>
                </c:pt>
                <c:pt idx="28687">
                  <c:v>51118</c:v>
                </c:pt>
                <c:pt idx="28688">
                  <c:v>50361</c:v>
                </c:pt>
                <c:pt idx="28689">
                  <c:v>57373</c:v>
                </c:pt>
                <c:pt idx="28690">
                  <c:v>56616</c:v>
                </c:pt>
                <c:pt idx="28691">
                  <c:v>55858</c:v>
                </c:pt>
                <c:pt idx="28692">
                  <c:v>55101</c:v>
                </c:pt>
                <c:pt idx="28693">
                  <c:v>54343</c:v>
                </c:pt>
                <c:pt idx="28694">
                  <c:v>53586</c:v>
                </c:pt>
                <c:pt idx="28695">
                  <c:v>52828</c:v>
                </c:pt>
                <c:pt idx="28696">
                  <c:v>52071</c:v>
                </c:pt>
                <c:pt idx="28697">
                  <c:v>51314</c:v>
                </c:pt>
                <c:pt idx="28698">
                  <c:v>50556</c:v>
                </c:pt>
                <c:pt idx="28699">
                  <c:v>49799</c:v>
                </c:pt>
                <c:pt idx="28700">
                  <c:v>49041</c:v>
                </c:pt>
                <c:pt idx="28701">
                  <c:v>48284</c:v>
                </c:pt>
                <c:pt idx="28702">
                  <c:v>56053</c:v>
                </c:pt>
                <c:pt idx="28703">
                  <c:v>55296</c:v>
                </c:pt>
                <c:pt idx="28704">
                  <c:v>54539</c:v>
                </c:pt>
                <c:pt idx="28705">
                  <c:v>53781</c:v>
                </c:pt>
                <c:pt idx="28706">
                  <c:v>52266</c:v>
                </c:pt>
                <c:pt idx="28707">
                  <c:v>50752</c:v>
                </c:pt>
                <c:pt idx="28708">
                  <c:v>49237</c:v>
                </c:pt>
                <c:pt idx="28709">
                  <c:v>48479</c:v>
                </c:pt>
                <c:pt idx="28710">
                  <c:v>47722</c:v>
                </c:pt>
                <c:pt idx="28711">
                  <c:v>46965</c:v>
                </c:pt>
                <c:pt idx="28712">
                  <c:v>58896</c:v>
                </c:pt>
                <c:pt idx="28713">
                  <c:v>58131</c:v>
                </c:pt>
                <c:pt idx="28714">
                  <c:v>57366</c:v>
                </c:pt>
                <c:pt idx="28715">
                  <c:v>53540</c:v>
                </c:pt>
                <c:pt idx="28716">
                  <c:v>52775</c:v>
                </c:pt>
                <c:pt idx="28717">
                  <c:v>52010</c:v>
                </c:pt>
                <c:pt idx="28718">
                  <c:v>58356</c:v>
                </c:pt>
                <c:pt idx="28719">
                  <c:v>57591</c:v>
                </c:pt>
                <c:pt idx="28720">
                  <c:v>56826</c:v>
                </c:pt>
                <c:pt idx="28721">
                  <c:v>56061</c:v>
                </c:pt>
                <c:pt idx="28722">
                  <c:v>55296</c:v>
                </c:pt>
                <c:pt idx="28723">
                  <c:v>54531</c:v>
                </c:pt>
                <c:pt idx="28724">
                  <c:v>53766</c:v>
                </c:pt>
                <c:pt idx="28725">
                  <c:v>53001</c:v>
                </c:pt>
                <c:pt idx="28726">
                  <c:v>52236</c:v>
                </c:pt>
                <c:pt idx="28727">
                  <c:v>51471</c:v>
                </c:pt>
                <c:pt idx="28728">
                  <c:v>50705</c:v>
                </c:pt>
                <c:pt idx="28729">
                  <c:v>49940</c:v>
                </c:pt>
                <c:pt idx="28730">
                  <c:v>57052</c:v>
                </c:pt>
                <c:pt idx="28731">
                  <c:v>56287</c:v>
                </c:pt>
                <c:pt idx="28732">
                  <c:v>55521</c:v>
                </c:pt>
                <c:pt idx="28733">
                  <c:v>54756</c:v>
                </c:pt>
                <c:pt idx="28734">
                  <c:v>53991</c:v>
                </c:pt>
                <c:pt idx="28735">
                  <c:v>53226</c:v>
                </c:pt>
                <c:pt idx="28736">
                  <c:v>52461</c:v>
                </c:pt>
                <c:pt idx="28737">
                  <c:v>51696</c:v>
                </c:pt>
                <c:pt idx="28738">
                  <c:v>50931</c:v>
                </c:pt>
                <c:pt idx="28739">
                  <c:v>50166</c:v>
                </c:pt>
                <c:pt idx="28740">
                  <c:v>49401</c:v>
                </c:pt>
                <c:pt idx="28741">
                  <c:v>48636</c:v>
                </c:pt>
                <c:pt idx="28742">
                  <c:v>47871</c:v>
                </c:pt>
                <c:pt idx="28743">
                  <c:v>55747</c:v>
                </c:pt>
                <c:pt idx="28744">
                  <c:v>54982</c:v>
                </c:pt>
                <c:pt idx="28745">
                  <c:v>54217</c:v>
                </c:pt>
                <c:pt idx="28746">
                  <c:v>53452</c:v>
                </c:pt>
                <c:pt idx="28747">
                  <c:v>51922</c:v>
                </c:pt>
                <c:pt idx="28748">
                  <c:v>50391</c:v>
                </c:pt>
                <c:pt idx="28749">
                  <c:v>48861</c:v>
                </c:pt>
                <c:pt idx="28750">
                  <c:v>48096</c:v>
                </c:pt>
                <c:pt idx="28751">
                  <c:v>47331</c:v>
                </c:pt>
                <c:pt idx="28752">
                  <c:v>46566</c:v>
                </c:pt>
                <c:pt idx="28753">
                  <c:v>57932</c:v>
                </c:pt>
                <c:pt idx="28754">
                  <c:v>57188</c:v>
                </c:pt>
                <c:pt idx="28755">
                  <c:v>56445</c:v>
                </c:pt>
                <c:pt idx="28756">
                  <c:v>52726</c:v>
                </c:pt>
                <c:pt idx="28757">
                  <c:v>51982</c:v>
                </c:pt>
                <c:pt idx="28758">
                  <c:v>51238</c:v>
                </c:pt>
                <c:pt idx="28759">
                  <c:v>57388</c:v>
                </c:pt>
                <c:pt idx="28760">
                  <c:v>56644</c:v>
                </c:pt>
                <c:pt idx="28761">
                  <c:v>55900</c:v>
                </c:pt>
                <c:pt idx="28762">
                  <c:v>55156</c:v>
                </c:pt>
                <c:pt idx="28763">
                  <c:v>54413</c:v>
                </c:pt>
                <c:pt idx="28764">
                  <c:v>53669</c:v>
                </c:pt>
                <c:pt idx="28765">
                  <c:v>52925</c:v>
                </c:pt>
                <c:pt idx="28766">
                  <c:v>52181</c:v>
                </c:pt>
                <c:pt idx="28767">
                  <c:v>51438</c:v>
                </c:pt>
                <c:pt idx="28768">
                  <c:v>50694</c:v>
                </c:pt>
                <c:pt idx="28769">
                  <c:v>49950</c:v>
                </c:pt>
                <c:pt idx="28770">
                  <c:v>49206</c:v>
                </c:pt>
                <c:pt idx="28771">
                  <c:v>56099</c:v>
                </c:pt>
                <c:pt idx="28772">
                  <c:v>55356</c:v>
                </c:pt>
                <c:pt idx="28773">
                  <c:v>54612</c:v>
                </c:pt>
                <c:pt idx="28774">
                  <c:v>53868</c:v>
                </c:pt>
                <c:pt idx="28775">
                  <c:v>53124</c:v>
                </c:pt>
                <c:pt idx="28776">
                  <c:v>52381</c:v>
                </c:pt>
                <c:pt idx="28777">
                  <c:v>51637</c:v>
                </c:pt>
                <c:pt idx="28778">
                  <c:v>50893</c:v>
                </c:pt>
                <c:pt idx="28779">
                  <c:v>50149</c:v>
                </c:pt>
                <c:pt idx="28780">
                  <c:v>49405</c:v>
                </c:pt>
                <c:pt idx="28781">
                  <c:v>48662</c:v>
                </c:pt>
                <c:pt idx="28782">
                  <c:v>47918</c:v>
                </c:pt>
                <c:pt idx="28783">
                  <c:v>47174</c:v>
                </c:pt>
                <c:pt idx="28784">
                  <c:v>54811</c:v>
                </c:pt>
                <c:pt idx="28785">
                  <c:v>54067</c:v>
                </c:pt>
                <c:pt idx="28786">
                  <c:v>53324</c:v>
                </c:pt>
                <c:pt idx="28787">
                  <c:v>52580</c:v>
                </c:pt>
                <c:pt idx="28788">
                  <c:v>51092</c:v>
                </c:pt>
                <c:pt idx="28789">
                  <c:v>49605</c:v>
                </c:pt>
                <c:pt idx="28790">
                  <c:v>48117</c:v>
                </c:pt>
                <c:pt idx="28791">
                  <c:v>47373</c:v>
                </c:pt>
                <c:pt idx="28792">
                  <c:v>46630</c:v>
                </c:pt>
                <c:pt idx="28793">
                  <c:v>45886</c:v>
                </c:pt>
                <c:pt idx="28794">
                  <c:v>54466</c:v>
                </c:pt>
                <c:pt idx="28795">
                  <c:v>53786</c:v>
                </c:pt>
                <c:pt idx="28796">
                  <c:v>53106</c:v>
                </c:pt>
                <c:pt idx="28797">
                  <c:v>49705</c:v>
                </c:pt>
                <c:pt idx="28798">
                  <c:v>49025</c:v>
                </c:pt>
                <c:pt idx="28799">
                  <c:v>48345</c:v>
                </c:pt>
                <c:pt idx="28800">
                  <c:v>53925</c:v>
                </c:pt>
                <c:pt idx="28801">
                  <c:v>53244</c:v>
                </c:pt>
                <c:pt idx="28802">
                  <c:v>52564</c:v>
                </c:pt>
                <c:pt idx="28803">
                  <c:v>51884</c:v>
                </c:pt>
                <c:pt idx="28804">
                  <c:v>51204</c:v>
                </c:pt>
                <c:pt idx="28805">
                  <c:v>50524</c:v>
                </c:pt>
                <c:pt idx="28806">
                  <c:v>49844</c:v>
                </c:pt>
                <c:pt idx="28807">
                  <c:v>49164</c:v>
                </c:pt>
                <c:pt idx="28808">
                  <c:v>48484</c:v>
                </c:pt>
                <c:pt idx="28809">
                  <c:v>47803</c:v>
                </c:pt>
                <c:pt idx="28810">
                  <c:v>47123</c:v>
                </c:pt>
                <c:pt idx="28811">
                  <c:v>46443</c:v>
                </c:pt>
                <c:pt idx="28812">
                  <c:v>52703</c:v>
                </c:pt>
                <c:pt idx="28813">
                  <c:v>52023</c:v>
                </c:pt>
                <c:pt idx="28814">
                  <c:v>51342</c:v>
                </c:pt>
                <c:pt idx="28815">
                  <c:v>50662</c:v>
                </c:pt>
                <c:pt idx="28816">
                  <c:v>49982</c:v>
                </c:pt>
                <c:pt idx="28817">
                  <c:v>49302</c:v>
                </c:pt>
                <c:pt idx="28818">
                  <c:v>48622</c:v>
                </c:pt>
                <c:pt idx="28819">
                  <c:v>47942</c:v>
                </c:pt>
                <c:pt idx="28820">
                  <c:v>47262</c:v>
                </c:pt>
                <c:pt idx="28821">
                  <c:v>46582</c:v>
                </c:pt>
                <c:pt idx="28822">
                  <c:v>45901</c:v>
                </c:pt>
                <c:pt idx="28823">
                  <c:v>45221</c:v>
                </c:pt>
                <c:pt idx="28824">
                  <c:v>44541</c:v>
                </c:pt>
                <c:pt idx="28825">
                  <c:v>51481</c:v>
                </c:pt>
                <c:pt idx="28826">
                  <c:v>50801</c:v>
                </c:pt>
                <c:pt idx="28827">
                  <c:v>50121</c:v>
                </c:pt>
                <c:pt idx="28828">
                  <c:v>49440</c:v>
                </c:pt>
                <c:pt idx="28829">
                  <c:v>48080</c:v>
                </c:pt>
                <c:pt idx="28830">
                  <c:v>46720</c:v>
                </c:pt>
                <c:pt idx="28831">
                  <c:v>45360</c:v>
                </c:pt>
                <c:pt idx="28832">
                  <c:v>44680</c:v>
                </c:pt>
                <c:pt idx="28833">
                  <c:v>43999</c:v>
                </c:pt>
                <c:pt idx="28834">
                  <c:v>43319</c:v>
                </c:pt>
                <c:pt idx="28835">
                  <c:v>56852</c:v>
                </c:pt>
                <c:pt idx="28836">
                  <c:v>56162</c:v>
                </c:pt>
                <c:pt idx="28837">
                  <c:v>55472</c:v>
                </c:pt>
                <c:pt idx="28838">
                  <c:v>56255</c:v>
                </c:pt>
                <c:pt idx="28839">
                  <c:v>55565</c:v>
                </c:pt>
                <c:pt idx="28840">
                  <c:v>54876</c:v>
                </c:pt>
                <c:pt idx="28841">
                  <c:v>54186</c:v>
                </c:pt>
                <c:pt idx="28842">
                  <c:v>53496</c:v>
                </c:pt>
                <c:pt idx="28843">
                  <c:v>52806</c:v>
                </c:pt>
                <c:pt idx="28844">
                  <c:v>52116</c:v>
                </c:pt>
                <c:pt idx="28845">
                  <c:v>51427</c:v>
                </c:pt>
                <c:pt idx="28846">
                  <c:v>50737</c:v>
                </c:pt>
                <c:pt idx="28847">
                  <c:v>50047</c:v>
                </c:pt>
                <c:pt idx="28848">
                  <c:v>49357</c:v>
                </c:pt>
                <c:pt idx="28849">
                  <c:v>48667</c:v>
                </c:pt>
                <c:pt idx="28850">
                  <c:v>54968</c:v>
                </c:pt>
                <c:pt idx="28851">
                  <c:v>54279</c:v>
                </c:pt>
                <c:pt idx="28852">
                  <c:v>53589</c:v>
                </c:pt>
                <c:pt idx="28853">
                  <c:v>52899</c:v>
                </c:pt>
                <c:pt idx="28854">
                  <c:v>52209</c:v>
                </c:pt>
                <c:pt idx="28855">
                  <c:v>51520</c:v>
                </c:pt>
                <c:pt idx="28856">
                  <c:v>50830</c:v>
                </c:pt>
                <c:pt idx="28857">
                  <c:v>50140</c:v>
                </c:pt>
                <c:pt idx="28858">
                  <c:v>49450</c:v>
                </c:pt>
                <c:pt idx="28859">
                  <c:v>48760</c:v>
                </c:pt>
                <c:pt idx="28860">
                  <c:v>48071</c:v>
                </c:pt>
                <c:pt idx="28861">
                  <c:v>47381</c:v>
                </c:pt>
                <c:pt idx="28862">
                  <c:v>46691</c:v>
                </c:pt>
                <c:pt idx="28863">
                  <c:v>53682</c:v>
                </c:pt>
                <c:pt idx="28864">
                  <c:v>52992</c:v>
                </c:pt>
                <c:pt idx="28865">
                  <c:v>52302</c:v>
                </c:pt>
                <c:pt idx="28866">
                  <c:v>51612</c:v>
                </c:pt>
                <c:pt idx="28867">
                  <c:v>48853</c:v>
                </c:pt>
                <c:pt idx="28868">
                  <c:v>47474</c:v>
                </c:pt>
                <c:pt idx="28869">
                  <c:v>46784</c:v>
                </c:pt>
                <c:pt idx="28870">
                  <c:v>46094</c:v>
                </c:pt>
                <c:pt idx="28871">
                  <c:v>45404</c:v>
                </c:pt>
                <c:pt idx="28872">
                  <c:v>59261</c:v>
                </c:pt>
                <c:pt idx="28873">
                  <c:v>58503</c:v>
                </c:pt>
                <c:pt idx="28874">
                  <c:v>57745</c:v>
                </c:pt>
                <c:pt idx="28875">
                  <c:v>58700</c:v>
                </c:pt>
                <c:pt idx="28876">
                  <c:v>57942</c:v>
                </c:pt>
                <c:pt idx="28877">
                  <c:v>57183</c:v>
                </c:pt>
                <c:pt idx="28878">
                  <c:v>56425</c:v>
                </c:pt>
                <c:pt idx="28879">
                  <c:v>55667</c:v>
                </c:pt>
                <c:pt idx="28880">
                  <c:v>54909</c:v>
                </c:pt>
                <c:pt idx="28881">
                  <c:v>54151</c:v>
                </c:pt>
                <c:pt idx="28882">
                  <c:v>53393</c:v>
                </c:pt>
                <c:pt idx="28883">
                  <c:v>52635</c:v>
                </c:pt>
                <c:pt idx="28884">
                  <c:v>51877</c:v>
                </c:pt>
                <c:pt idx="28885">
                  <c:v>51118</c:v>
                </c:pt>
                <c:pt idx="28886">
                  <c:v>50360</c:v>
                </c:pt>
                <c:pt idx="28887">
                  <c:v>57380</c:v>
                </c:pt>
                <c:pt idx="28888">
                  <c:v>56622</c:v>
                </c:pt>
                <c:pt idx="28889">
                  <c:v>55864</c:v>
                </c:pt>
                <c:pt idx="28890">
                  <c:v>55106</c:v>
                </c:pt>
                <c:pt idx="28891">
                  <c:v>54348</c:v>
                </c:pt>
                <c:pt idx="28892">
                  <c:v>53590</c:v>
                </c:pt>
                <c:pt idx="28893">
                  <c:v>52832</c:v>
                </c:pt>
                <c:pt idx="28894">
                  <c:v>52073</c:v>
                </c:pt>
                <c:pt idx="28895">
                  <c:v>51315</c:v>
                </c:pt>
                <c:pt idx="28896">
                  <c:v>50557</c:v>
                </c:pt>
                <c:pt idx="28897">
                  <c:v>49799</c:v>
                </c:pt>
                <c:pt idx="28898">
                  <c:v>49041</c:v>
                </c:pt>
                <c:pt idx="28899">
                  <c:v>48283</c:v>
                </c:pt>
                <c:pt idx="28900">
                  <c:v>56061</c:v>
                </c:pt>
                <c:pt idx="28901">
                  <c:v>55303</c:v>
                </c:pt>
                <c:pt idx="28902">
                  <c:v>54545</c:v>
                </c:pt>
                <c:pt idx="28903">
                  <c:v>53787</c:v>
                </c:pt>
                <c:pt idx="28904">
                  <c:v>50754</c:v>
                </c:pt>
                <c:pt idx="28905">
                  <c:v>49238</c:v>
                </c:pt>
                <c:pt idx="28906">
                  <c:v>48480</c:v>
                </c:pt>
                <c:pt idx="28907">
                  <c:v>47722</c:v>
                </c:pt>
                <c:pt idx="28908">
                  <c:v>46964</c:v>
                </c:pt>
                <c:pt idx="28909">
                  <c:v>58916</c:v>
                </c:pt>
                <c:pt idx="28910">
                  <c:v>58150</c:v>
                </c:pt>
                <c:pt idx="28911">
                  <c:v>57384</c:v>
                </c:pt>
                <c:pt idx="28912">
                  <c:v>58378</c:v>
                </c:pt>
                <c:pt idx="28913">
                  <c:v>57611</c:v>
                </c:pt>
                <c:pt idx="28914">
                  <c:v>56845</c:v>
                </c:pt>
                <c:pt idx="28915">
                  <c:v>56079</c:v>
                </c:pt>
                <c:pt idx="28916">
                  <c:v>55313</c:v>
                </c:pt>
                <c:pt idx="28917">
                  <c:v>54547</c:v>
                </c:pt>
                <c:pt idx="28918">
                  <c:v>53780</c:v>
                </c:pt>
                <c:pt idx="28919">
                  <c:v>53014</c:v>
                </c:pt>
                <c:pt idx="28920">
                  <c:v>52248</c:v>
                </c:pt>
                <c:pt idx="28921">
                  <c:v>51482</c:v>
                </c:pt>
                <c:pt idx="28922">
                  <c:v>50716</c:v>
                </c:pt>
                <c:pt idx="28923">
                  <c:v>49950</c:v>
                </c:pt>
                <c:pt idx="28924">
                  <c:v>57073</c:v>
                </c:pt>
                <c:pt idx="28925">
                  <c:v>56307</c:v>
                </c:pt>
                <c:pt idx="28926">
                  <c:v>55541</c:v>
                </c:pt>
                <c:pt idx="28927">
                  <c:v>54774</c:v>
                </c:pt>
                <c:pt idx="28928">
                  <c:v>54008</c:v>
                </c:pt>
                <c:pt idx="28929">
                  <c:v>53242</c:v>
                </c:pt>
                <c:pt idx="28930">
                  <c:v>52476</c:v>
                </c:pt>
                <c:pt idx="28931">
                  <c:v>51710</c:v>
                </c:pt>
                <c:pt idx="28932">
                  <c:v>50943</c:v>
                </c:pt>
                <c:pt idx="28933">
                  <c:v>50177</c:v>
                </c:pt>
                <c:pt idx="28934">
                  <c:v>49411</c:v>
                </c:pt>
                <c:pt idx="28935">
                  <c:v>48645</c:v>
                </c:pt>
                <c:pt idx="28936">
                  <c:v>47879</c:v>
                </c:pt>
                <c:pt idx="28937">
                  <c:v>55768</c:v>
                </c:pt>
                <c:pt idx="28938">
                  <c:v>55002</c:v>
                </c:pt>
                <c:pt idx="28939">
                  <c:v>54236</c:v>
                </c:pt>
                <c:pt idx="28940">
                  <c:v>53470</c:v>
                </c:pt>
                <c:pt idx="28941">
                  <c:v>50405</c:v>
                </c:pt>
                <c:pt idx="28942">
                  <c:v>48873</c:v>
                </c:pt>
                <c:pt idx="28943">
                  <c:v>48106</c:v>
                </c:pt>
                <c:pt idx="28944">
                  <c:v>47340</c:v>
                </c:pt>
                <c:pt idx="28945">
                  <c:v>46574</c:v>
                </c:pt>
                <c:pt idx="28946">
                  <c:v>57961</c:v>
                </c:pt>
                <c:pt idx="28947">
                  <c:v>57216</c:v>
                </c:pt>
                <c:pt idx="28948">
                  <c:v>56471</c:v>
                </c:pt>
                <c:pt idx="28949">
                  <c:v>57418</c:v>
                </c:pt>
                <c:pt idx="28950">
                  <c:v>56673</c:v>
                </c:pt>
                <c:pt idx="28951">
                  <c:v>55928</c:v>
                </c:pt>
                <c:pt idx="28952">
                  <c:v>55183</c:v>
                </c:pt>
                <c:pt idx="28953">
                  <c:v>54438</c:v>
                </c:pt>
                <c:pt idx="28954">
                  <c:v>53693</c:v>
                </c:pt>
                <c:pt idx="28955">
                  <c:v>52948</c:v>
                </c:pt>
                <c:pt idx="28956">
                  <c:v>52203</c:v>
                </c:pt>
                <c:pt idx="28957">
                  <c:v>51458</c:v>
                </c:pt>
                <c:pt idx="28958">
                  <c:v>50713</c:v>
                </c:pt>
                <c:pt idx="28959">
                  <c:v>49968</c:v>
                </c:pt>
                <c:pt idx="28960">
                  <c:v>49223</c:v>
                </c:pt>
                <c:pt idx="28961">
                  <c:v>56129</c:v>
                </c:pt>
                <c:pt idx="28962">
                  <c:v>55384</c:v>
                </c:pt>
                <c:pt idx="28963">
                  <c:v>54639</c:v>
                </c:pt>
                <c:pt idx="28964">
                  <c:v>53894</c:v>
                </c:pt>
                <c:pt idx="28965">
                  <c:v>53149</c:v>
                </c:pt>
                <c:pt idx="28966">
                  <c:v>52404</c:v>
                </c:pt>
                <c:pt idx="28967">
                  <c:v>51659</c:v>
                </c:pt>
                <c:pt idx="28968">
                  <c:v>50914</c:v>
                </c:pt>
                <c:pt idx="28969">
                  <c:v>50170</c:v>
                </c:pt>
                <c:pt idx="28970">
                  <c:v>49425</c:v>
                </c:pt>
                <c:pt idx="28971">
                  <c:v>48680</c:v>
                </c:pt>
                <c:pt idx="28972">
                  <c:v>47935</c:v>
                </c:pt>
                <c:pt idx="28973">
                  <c:v>47190</c:v>
                </c:pt>
                <c:pt idx="28974">
                  <c:v>54841</c:v>
                </c:pt>
                <c:pt idx="28975">
                  <c:v>54096</c:v>
                </c:pt>
                <c:pt idx="28976">
                  <c:v>53351</c:v>
                </c:pt>
                <c:pt idx="28977">
                  <c:v>52606</c:v>
                </c:pt>
                <c:pt idx="28978">
                  <c:v>49626</c:v>
                </c:pt>
                <c:pt idx="28979">
                  <c:v>48136</c:v>
                </c:pt>
                <c:pt idx="28980">
                  <c:v>47391</c:v>
                </c:pt>
                <c:pt idx="28981">
                  <c:v>46646</c:v>
                </c:pt>
                <c:pt idx="28982">
                  <c:v>45901</c:v>
                </c:pt>
                <c:pt idx="28983">
                  <c:v>54489</c:v>
                </c:pt>
                <c:pt idx="28984">
                  <c:v>53808</c:v>
                </c:pt>
                <c:pt idx="28985">
                  <c:v>53127</c:v>
                </c:pt>
                <c:pt idx="28986">
                  <c:v>53947</c:v>
                </c:pt>
                <c:pt idx="28987">
                  <c:v>53266</c:v>
                </c:pt>
                <c:pt idx="28988">
                  <c:v>52586</c:v>
                </c:pt>
                <c:pt idx="28989">
                  <c:v>51905</c:v>
                </c:pt>
                <c:pt idx="28990">
                  <c:v>51224</c:v>
                </c:pt>
                <c:pt idx="28991">
                  <c:v>50544</c:v>
                </c:pt>
                <c:pt idx="28992">
                  <c:v>49863</c:v>
                </c:pt>
                <c:pt idx="28993">
                  <c:v>49182</c:v>
                </c:pt>
                <c:pt idx="28994">
                  <c:v>48501</c:v>
                </c:pt>
                <c:pt idx="28995">
                  <c:v>47821</c:v>
                </c:pt>
                <c:pt idx="28996">
                  <c:v>47140</c:v>
                </c:pt>
                <c:pt idx="28997">
                  <c:v>46459</c:v>
                </c:pt>
                <c:pt idx="28998">
                  <c:v>52725</c:v>
                </c:pt>
                <c:pt idx="28999">
                  <c:v>52044</c:v>
                </c:pt>
                <c:pt idx="29000">
                  <c:v>51363</c:v>
                </c:pt>
                <c:pt idx="29001">
                  <c:v>50683</c:v>
                </c:pt>
                <c:pt idx="29002">
                  <c:v>50002</c:v>
                </c:pt>
                <c:pt idx="29003">
                  <c:v>49321</c:v>
                </c:pt>
                <c:pt idx="29004">
                  <c:v>48641</c:v>
                </c:pt>
                <c:pt idx="29005">
                  <c:v>47960</c:v>
                </c:pt>
                <c:pt idx="29006">
                  <c:v>47279</c:v>
                </c:pt>
                <c:pt idx="29007">
                  <c:v>46599</c:v>
                </c:pt>
                <c:pt idx="29008">
                  <c:v>45918</c:v>
                </c:pt>
                <c:pt idx="29009">
                  <c:v>45237</c:v>
                </c:pt>
                <c:pt idx="29010">
                  <c:v>44556</c:v>
                </c:pt>
                <c:pt idx="29011">
                  <c:v>51503</c:v>
                </c:pt>
                <c:pt idx="29012">
                  <c:v>50822</c:v>
                </c:pt>
                <c:pt idx="29013">
                  <c:v>50141</c:v>
                </c:pt>
                <c:pt idx="29014">
                  <c:v>49460</c:v>
                </c:pt>
                <c:pt idx="29015">
                  <c:v>46738</c:v>
                </c:pt>
                <c:pt idx="29016">
                  <c:v>45376</c:v>
                </c:pt>
                <c:pt idx="29017">
                  <c:v>44696</c:v>
                </c:pt>
                <c:pt idx="29018">
                  <c:v>44015</c:v>
                </c:pt>
                <c:pt idx="29019">
                  <c:v>43334</c:v>
                </c:pt>
                <c:pt idx="29020">
                  <c:v>57971</c:v>
                </c:pt>
                <c:pt idx="29021">
                  <c:v>57288</c:v>
                </c:pt>
                <c:pt idx="29022">
                  <c:v>56605</c:v>
                </c:pt>
                <c:pt idx="29023">
                  <c:v>55922</c:v>
                </c:pt>
                <c:pt idx="29024">
                  <c:v>55239</c:v>
                </c:pt>
                <c:pt idx="29025">
                  <c:v>54556</c:v>
                </c:pt>
                <c:pt idx="29026">
                  <c:v>53190</c:v>
                </c:pt>
                <c:pt idx="29027">
                  <c:v>52507</c:v>
                </c:pt>
                <c:pt idx="29028">
                  <c:v>58697</c:v>
                </c:pt>
                <c:pt idx="29029">
                  <c:v>58013</c:v>
                </c:pt>
                <c:pt idx="29030">
                  <c:v>57330</c:v>
                </c:pt>
                <c:pt idx="29031">
                  <c:v>56647</c:v>
                </c:pt>
                <c:pt idx="29032">
                  <c:v>55964</c:v>
                </c:pt>
                <c:pt idx="29033">
                  <c:v>55281</c:v>
                </c:pt>
                <c:pt idx="29034">
                  <c:v>54598</c:v>
                </c:pt>
                <c:pt idx="29035">
                  <c:v>53915</c:v>
                </c:pt>
                <c:pt idx="29036">
                  <c:v>53232</c:v>
                </c:pt>
                <c:pt idx="29037">
                  <c:v>52549</c:v>
                </c:pt>
                <c:pt idx="29038">
                  <c:v>51866</c:v>
                </c:pt>
                <c:pt idx="29039">
                  <c:v>51183</c:v>
                </c:pt>
                <c:pt idx="29040">
                  <c:v>50500</c:v>
                </c:pt>
                <c:pt idx="29041">
                  <c:v>49817</c:v>
                </c:pt>
                <c:pt idx="29042">
                  <c:v>57373</c:v>
                </c:pt>
                <c:pt idx="29043">
                  <c:v>56690</c:v>
                </c:pt>
                <c:pt idx="29044">
                  <c:v>56007</c:v>
                </c:pt>
                <c:pt idx="29045">
                  <c:v>55324</c:v>
                </c:pt>
                <c:pt idx="29046">
                  <c:v>54641</c:v>
                </c:pt>
                <c:pt idx="29047">
                  <c:v>53958</c:v>
                </c:pt>
                <c:pt idx="29048">
                  <c:v>53275</c:v>
                </c:pt>
                <c:pt idx="29049">
                  <c:v>52592</c:v>
                </c:pt>
                <c:pt idx="29050">
                  <c:v>51909</c:v>
                </c:pt>
                <c:pt idx="29051">
                  <c:v>51226</c:v>
                </c:pt>
                <c:pt idx="29052">
                  <c:v>50543</c:v>
                </c:pt>
                <c:pt idx="29053">
                  <c:v>49860</c:v>
                </c:pt>
                <c:pt idx="29054">
                  <c:v>49177</c:v>
                </c:pt>
                <c:pt idx="29055">
                  <c:v>48494</c:v>
                </c:pt>
                <c:pt idx="29056">
                  <c:v>56050</c:v>
                </c:pt>
                <c:pt idx="29057">
                  <c:v>55367</c:v>
                </c:pt>
                <c:pt idx="29058">
                  <c:v>54684</c:v>
                </c:pt>
                <c:pt idx="29059">
                  <c:v>54001</c:v>
                </c:pt>
                <c:pt idx="29060">
                  <c:v>53318</c:v>
                </c:pt>
                <c:pt idx="29061">
                  <c:v>52635</c:v>
                </c:pt>
                <c:pt idx="29062">
                  <c:v>51952</c:v>
                </c:pt>
                <c:pt idx="29063">
                  <c:v>51269</c:v>
                </c:pt>
                <c:pt idx="29064">
                  <c:v>50586</c:v>
                </c:pt>
                <c:pt idx="29065">
                  <c:v>49903</c:v>
                </c:pt>
                <c:pt idx="29066">
                  <c:v>49220</c:v>
                </c:pt>
                <c:pt idx="29067">
                  <c:v>48537</c:v>
                </c:pt>
                <c:pt idx="29068">
                  <c:v>47853</c:v>
                </c:pt>
                <c:pt idx="29069">
                  <c:v>47170</c:v>
                </c:pt>
                <c:pt idx="29070">
                  <c:v>46487</c:v>
                </c:pt>
                <c:pt idx="29071">
                  <c:v>45804</c:v>
                </c:pt>
                <c:pt idx="29072">
                  <c:v>55410</c:v>
                </c:pt>
                <c:pt idx="29073">
                  <c:v>54727</c:v>
                </c:pt>
                <c:pt idx="29074">
                  <c:v>54769</c:v>
                </c:pt>
                <c:pt idx="29075">
                  <c:v>54086</c:v>
                </c:pt>
                <c:pt idx="29076">
                  <c:v>60541</c:v>
                </c:pt>
                <c:pt idx="29077">
                  <c:v>59780</c:v>
                </c:pt>
                <c:pt idx="29078">
                  <c:v>59019</c:v>
                </c:pt>
                <c:pt idx="29079">
                  <c:v>58258</c:v>
                </c:pt>
                <c:pt idx="29080">
                  <c:v>57497</c:v>
                </c:pt>
                <c:pt idx="29081">
                  <c:v>56736</c:v>
                </c:pt>
                <c:pt idx="29082">
                  <c:v>55215</c:v>
                </c:pt>
                <c:pt idx="29083">
                  <c:v>54454</c:v>
                </c:pt>
                <c:pt idx="29084">
                  <c:v>61468</c:v>
                </c:pt>
                <c:pt idx="29085">
                  <c:v>60708</c:v>
                </c:pt>
                <c:pt idx="29086">
                  <c:v>59947</c:v>
                </c:pt>
                <c:pt idx="29087">
                  <c:v>59186</c:v>
                </c:pt>
                <c:pt idx="29088">
                  <c:v>58425</c:v>
                </c:pt>
                <c:pt idx="29089">
                  <c:v>57664</c:v>
                </c:pt>
                <c:pt idx="29090">
                  <c:v>56903</c:v>
                </c:pt>
                <c:pt idx="29091">
                  <c:v>56142</c:v>
                </c:pt>
                <c:pt idx="29092">
                  <c:v>55381</c:v>
                </c:pt>
                <c:pt idx="29093">
                  <c:v>54620</c:v>
                </c:pt>
                <c:pt idx="29094">
                  <c:v>53859</c:v>
                </c:pt>
                <c:pt idx="29095">
                  <c:v>53098</c:v>
                </c:pt>
                <c:pt idx="29096">
                  <c:v>52337</c:v>
                </c:pt>
                <c:pt idx="29097">
                  <c:v>51576</c:v>
                </c:pt>
                <c:pt idx="29098">
                  <c:v>60113</c:v>
                </c:pt>
                <c:pt idx="29099">
                  <c:v>59352</c:v>
                </c:pt>
                <c:pt idx="29100">
                  <c:v>58591</c:v>
                </c:pt>
                <c:pt idx="29101">
                  <c:v>57830</c:v>
                </c:pt>
                <c:pt idx="29102">
                  <c:v>57069</c:v>
                </c:pt>
                <c:pt idx="29103">
                  <c:v>56308</c:v>
                </c:pt>
                <c:pt idx="29104">
                  <c:v>55547</c:v>
                </c:pt>
                <c:pt idx="29105">
                  <c:v>54787</c:v>
                </c:pt>
                <c:pt idx="29106">
                  <c:v>54026</c:v>
                </c:pt>
                <c:pt idx="29107">
                  <c:v>53265</c:v>
                </c:pt>
                <c:pt idx="29108">
                  <c:v>52504</c:v>
                </c:pt>
                <c:pt idx="29109">
                  <c:v>51743</c:v>
                </c:pt>
                <c:pt idx="29110">
                  <c:v>50982</c:v>
                </c:pt>
                <c:pt idx="29111">
                  <c:v>50221</c:v>
                </c:pt>
                <c:pt idx="29112">
                  <c:v>58758</c:v>
                </c:pt>
                <c:pt idx="29113">
                  <c:v>57997</c:v>
                </c:pt>
                <c:pt idx="29114">
                  <c:v>57236</c:v>
                </c:pt>
                <c:pt idx="29115">
                  <c:v>56475</c:v>
                </c:pt>
                <c:pt idx="29116">
                  <c:v>55714</c:v>
                </c:pt>
                <c:pt idx="29117">
                  <c:v>54953</c:v>
                </c:pt>
                <c:pt idx="29118">
                  <c:v>54192</c:v>
                </c:pt>
                <c:pt idx="29119">
                  <c:v>53431</c:v>
                </c:pt>
                <c:pt idx="29120">
                  <c:v>52670</c:v>
                </c:pt>
                <c:pt idx="29121">
                  <c:v>51909</c:v>
                </c:pt>
                <c:pt idx="29122">
                  <c:v>51148</c:v>
                </c:pt>
                <c:pt idx="29123">
                  <c:v>50387</c:v>
                </c:pt>
                <c:pt idx="29124">
                  <c:v>49627</c:v>
                </c:pt>
                <c:pt idx="29125">
                  <c:v>48866</c:v>
                </c:pt>
                <c:pt idx="29126">
                  <c:v>48105</c:v>
                </c:pt>
                <c:pt idx="29127">
                  <c:v>47344</c:v>
                </c:pt>
                <c:pt idx="29128">
                  <c:v>58163</c:v>
                </c:pt>
                <c:pt idx="29129">
                  <c:v>57402</c:v>
                </c:pt>
                <c:pt idx="29130">
                  <c:v>57569</c:v>
                </c:pt>
                <c:pt idx="29131">
                  <c:v>56808</c:v>
                </c:pt>
                <c:pt idx="29132">
                  <c:v>59650</c:v>
                </c:pt>
                <c:pt idx="29133">
                  <c:v>58877</c:v>
                </c:pt>
                <c:pt idx="29134">
                  <c:v>58104</c:v>
                </c:pt>
                <c:pt idx="29135">
                  <c:v>57331</c:v>
                </c:pt>
                <c:pt idx="29136">
                  <c:v>56558</c:v>
                </c:pt>
                <c:pt idx="29137">
                  <c:v>55785</c:v>
                </c:pt>
                <c:pt idx="29138">
                  <c:v>54239</c:v>
                </c:pt>
                <c:pt idx="29139">
                  <c:v>53466</c:v>
                </c:pt>
                <c:pt idx="29140">
                  <c:v>60647</c:v>
                </c:pt>
                <c:pt idx="29141">
                  <c:v>59874</c:v>
                </c:pt>
                <c:pt idx="29142">
                  <c:v>59101</c:v>
                </c:pt>
                <c:pt idx="29143">
                  <c:v>58328</c:v>
                </c:pt>
                <c:pt idx="29144">
                  <c:v>57555</c:v>
                </c:pt>
                <c:pt idx="29145">
                  <c:v>56782</c:v>
                </c:pt>
                <c:pt idx="29146">
                  <c:v>56009</c:v>
                </c:pt>
                <c:pt idx="29147">
                  <c:v>55236</c:v>
                </c:pt>
                <c:pt idx="29148">
                  <c:v>54463</c:v>
                </c:pt>
                <c:pt idx="29149">
                  <c:v>53690</c:v>
                </c:pt>
                <c:pt idx="29150">
                  <c:v>52916</c:v>
                </c:pt>
                <c:pt idx="29151">
                  <c:v>52143</c:v>
                </c:pt>
                <c:pt idx="29152">
                  <c:v>51370</c:v>
                </c:pt>
                <c:pt idx="29153">
                  <c:v>50597</c:v>
                </c:pt>
                <c:pt idx="29154">
                  <c:v>59324</c:v>
                </c:pt>
                <c:pt idx="29155">
                  <c:v>58551</c:v>
                </c:pt>
                <c:pt idx="29156">
                  <c:v>57778</c:v>
                </c:pt>
                <c:pt idx="29157">
                  <c:v>57005</c:v>
                </c:pt>
                <c:pt idx="29158">
                  <c:v>56232</c:v>
                </c:pt>
                <c:pt idx="29159">
                  <c:v>55459</c:v>
                </c:pt>
                <c:pt idx="29160">
                  <c:v>54686</c:v>
                </c:pt>
                <c:pt idx="29161">
                  <c:v>53913</c:v>
                </c:pt>
                <c:pt idx="29162">
                  <c:v>53140</c:v>
                </c:pt>
                <c:pt idx="29163">
                  <c:v>52367</c:v>
                </c:pt>
                <c:pt idx="29164">
                  <c:v>51594</c:v>
                </c:pt>
                <c:pt idx="29165">
                  <c:v>50821</c:v>
                </c:pt>
                <c:pt idx="29166">
                  <c:v>50048</c:v>
                </c:pt>
                <c:pt idx="29167">
                  <c:v>49275</c:v>
                </c:pt>
                <c:pt idx="29168">
                  <c:v>58002</c:v>
                </c:pt>
                <c:pt idx="29169">
                  <c:v>57229</c:v>
                </c:pt>
                <c:pt idx="29170">
                  <c:v>56456</c:v>
                </c:pt>
                <c:pt idx="29171">
                  <c:v>55683</c:v>
                </c:pt>
                <c:pt idx="29172">
                  <c:v>54910</c:v>
                </c:pt>
                <c:pt idx="29173">
                  <c:v>54137</c:v>
                </c:pt>
                <c:pt idx="29174">
                  <c:v>53364</c:v>
                </c:pt>
                <c:pt idx="29175">
                  <c:v>52591</c:v>
                </c:pt>
                <c:pt idx="29176">
                  <c:v>51818</c:v>
                </c:pt>
                <c:pt idx="29177">
                  <c:v>51045</c:v>
                </c:pt>
                <c:pt idx="29178">
                  <c:v>50272</c:v>
                </c:pt>
                <c:pt idx="29179">
                  <c:v>49499</c:v>
                </c:pt>
                <c:pt idx="29180">
                  <c:v>48726</c:v>
                </c:pt>
                <c:pt idx="29181">
                  <c:v>47953</c:v>
                </c:pt>
                <c:pt idx="29182">
                  <c:v>47179</c:v>
                </c:pt>
                <c:pt idx="29183">
                  <c:v>46406</c:v>
                </c:pt>
                <c:pt idx="29184">
                  <c:v>57453</c:v>
                </c:pt>
                <c:pt idx="29185">
                  <c:v>56680</c:v>
                </c:pt>
                <c:pt idx="29186">
                  <c:v>56903</c:v>
                </c:pt>
                <c:pt idx="29187">
                  <c:v>56130</c:v>
                </c:pt>
                <c:pt idx="29188">
                  <c:v>57970</c:v>
                </c:pt>
                <c:pt idx="29189">
                  <c:v>57217</c:v>
                </c:pt>
                <c:pt idx="29190">
                  <c:v>56463</c:v>
                </c:pt>
                <c:pt idx="29191">
                  <c:v>55710</c:v>
                </c:pt>
                <c:pt idx="29192">
                  <c:v>54956</c:v>
                </c:pt>
                <c:pt idx="29193">
                  <c:v>54203</c:v>
                </c:pt>
                <c:pt idx="29194">
                  <c:v>52696</c:v>
                </c:pt>
                <c:pt idx="29195">
                  <c:v>51943</c:v>
                </c:pt>
                <c:pt idx="29196">
                  <c:v>58946</c:v>
                </c:pt>
                <c:pt idx="29197">
                  <c:v>58193</c:v>
                </c:pt>
                <c:pt idx="29198">
                  <c:v>57440</c:v>
                </c:pt>
                <c:pt idx="29199">
                  <c:v>56686</c:v>
                </c:pt>
                <c:pt idx="29200">
                  <c:v>55933</c:v>
                </c:pt>
                <c:pt idx="29201">
                  <c:v>55179</c:v>
                </c:pt>
                <c:pt idx="29202">
                  <c:v>54426</c:v>
                </c:pt>
                <c:pt idx="29203">
                  <c:v>53672</c:v>
                </c:pt>
                <c:pt idx="29204">
                  <c:v>52919</c:v>
                </c:pt>
                <c:pt idx="29205">
                  <c:v>52165</c:v>
                </c:pt>
                <c:pt idx="29206">
                  <c:v>51412</c:v>
                </c:pt>
                <c:pt idx="29207">
                  <c:v>50659</c:v>
                </c:pt>
                <c:pt idx="29208">
                  <c:v>49905</c:v>
                </c:pt>
                <c:pt idx="29209">
                  <c:v>49152</c:v>
                </c:pt>
                <c:pt idx="29210">
                  <c:v>57662</c:v>
                </c:pt>
                <c:pt idx="29211">
                  <c:v>56909</c:v>
                </c:pt>
                <c:pt idx="29212">
                  <c:v>56156</c:v>
                </c:pt>
                <c:pt idx="29213">
                  <c:v>55402</c:v>
                </c:pt>
                <c:pt idx="29214">
                  <c:v>54649</c:v>
                </c:pt>
                <c:pt idx="29215">
                  <c:v>53895</c:v>
                </c:pt>
                <c:pt idx="29216">
                  <c:v>53142</c:v>
                </c:pt>
                <c:pt idx="29217">
                  <c:v>52388</c:v>
                </c:pt>
                <c:pt idx="29218">
                  <c:v>51635</c:v>
                </c:pt>
                <c:pt idx="29219">
                  <c:v>50882</c:v>
                </c:pt>
                <c:pt idx="29220">
                  <c:v>50128</c:v>
                </c:pt>
                <c:pt idx="29221">
                  <c:v>49375</c:v>
                </c:pt>
                <c:pt idx="29222">
                  <c:v>48621</c:v>
                </c:pt>
                <c:pt idx="29223">
                  <c:v>47868</c:v>
                </c:pt>
                <c:pt idx="29224">
                  <c:v>56378</c:v>
                </c:pt>
                <c:pt idx="29225">
                  <c:v>55625</c:v>
                </c:pt>
                <c:pt idx="29226">
                  <c:v>54872</c:v>
                </c:pt>
                <c:pt idx="29227">
                  <c:v>54118</c:v>
                </c:pt>
                <c:pt idx="29228">
                  <c:v>53365</c:v>
                </c:pt>
                <c:pt idx="29229">
                  <c:v>52611</c:v>
                </c:pt>
                <c:pt idx="29230">
                  <c:v>51858</c:v>
                </c:pt>
                <c:pt idx="29231">
                  <c:v>51104</c:v>
                </c:pt>
                <c:pt idx="29232">
                  <c:v>50351</c:v>
                </c:pt>
                <c:pt idx="29233">
                  <c:v>49598</c:v>
                </c:pt>
                <c:pt idx="29234">
                  <c:v>48844</c:v>
                </c:pt>
                <c:pt idx="29235">
                  <c:v>48091</c:v>
                </c:pt>
                <c:pt idx="29236">
                  <c:v>47337</c:v>
                </c:pt>
                <c:pt idx="29237">
                  <c:v>46584</c:v>
                </c:pt>
                <c:pt idx="29238">
                  <c:v>45830</c:v>
                </c:pt>
                <c:pt idx="29239">
                  <c:v>45077</c:v>
                </c:pt>
                <c:pt idx="29240">
                  <c:v>55848</c:v>
                </c:pt>
                <c:pt idx="29241">
                  <c:v>55095</c:v>
                </c:pt>
                <c:pt idx="29242">
                  <c:v>55317</c:v>
                </c:pt>
                <c:pt idx="29243">
                  <c:v>54564</c:v>
                </c:pt>
                <c:pt idx="29244">
                  <c:v>53371</c:v>
                </c:pt>
                <c:pt idx="29245">
                  <c:v>52687</c:v>
                </c:pt>
                <c:pt idx="29246">
                  <c:v>52002</c:v>
                </c:pt>
                <c:pt idx="29247">
                  <c:v>51317</c:v>
                </c:pt>
                <c:pt idx="29248">
                  <c:v>50632</c:v>
                </c:pt>
                <c:pt idx="29249">
                  <c:v>49948</c:v>
                </c:pt>
                <c:pt idx="29250">
                  <c:v>48578</c:v>
                </c:pt>
                <c:pt idx="29251">
                  <c:v>47893</c:v>
                </c:pt>
                <c:pt idx="29252">
                  <c:v>54239</c:v>
                </c:pt>
                <c:pt idx="29253">
                  <c:v>53554</c:v>
                </c:pt>
                <c:pt idx="29254">
                  <c:v>52869</c:v>
                </c:pt>
                <c:pt idx="29255">
                  <c:v>52184</c:v>
                </c:pt>
                <c:pt idx="29256">
                  <c:v>51500</c:v>
                </c:pt>
                <c:pt idx="29257">
                  <c:v>50815</c:v>
                </c:pt>
                <c:pt idx="29258">
                  <c:v>50130</c:v>
                </c:pt>
                <c:pt idx="29259">
                  <c:v>49445</c:v>
                </c:pt>
                <c:pt idx="29260">
                  <c:v>48760</c:v>
                </c:pt>
                <c:pt idx="29261">
                  <c:v>48076</c:v>
                </c:pt>
                <c:pt idx="29262">
                  <c:v>47391</c:v>
                </c:pt>
                <c:pt idx="29263">
                  <c:v>46706</c:v>
                </c:pt>
                <c:pt idx="29264">
                  <c:v>46021</c:v>
                </c:pt>
                <c:pt idx="29265">
                  <c:v>45337</c:v>
                </c:pt>
                <c:pt idx="29266">
                  <c:v>53052</c:v>
                </c:pt>
                <c:pt idx="29267">
                  <c:v>52367</c:v>
                </c:pt>
                <c:pt idx="29268">
                  <c:v>51682</c:v>
                </c:pt>
                <c:pt idx="29269">
                  <c:v>50997</c:v>
                </c:pt>
                <c:pt idx="29270">
                  <c:v>50312</c:v>
                </c:pt>
                <c:pt idx="29271">
                  <c:v>49628</c:v>
                </c:pt>
                <c:pt idx="29272">
                  <c:v>48943</c:v>
                </c:pt>
                <c:pt idx="29273">
                  <c:v>48258</c:v>
                </c:pt>
                <c:pt idx="29274">
                  <c:v>47573</c:v>
                </c:pt>
                <c:pt idx="29275">
                  <c:v>46889</c:v>
                </c:pt>
                <c:pt idx="29276">
                  <c:v>46204</c:v>
                </c:pt>
                <c:pt idx="29277">
                  <c:v>45519</c:v>
                </c:pt>
                <c:pt idx="29278">
                  <c:v>44834</c:v>
                </c:pt>
                <c:pt idx="29279">
                  <c:v>44150</c:v>
                </c:pt>
                <c:pt idx="29280">
                  <c:v>51864</c:v>
                </c:pt>
                <c:pt idx="29281">
                  <c:v>51180</c:v>
                </c:pt>
                <c:pt idx="29282">
                  <c:v>50495</c:v>
                </c:pt>
                <c:pt idx="29283">
                  <c:v>49810</c:v>
                </c:pt>
                <c:pt idx="29284">
                  <c:v>49125</c:v>
                </c:pt>
                <c:pt idx="29285">
                  <c:v>48441</c:v>
                </c:pt>
                <c:pt idx="29286">
                  <c:v>47756</c:v>
                </c:pt>
                <c:pt idx="29287">
                  <c:v>47071</c:v>
                </c:pt>
                <c:pt idx="29288">
                  <c:v>46386</c:v>
                </c:pt>
                <c:pt idx="29289">
                  <c:v>45702</c:v>
                </c:pt>
                <c:pt idx="29290">
                  <c:v>45017</c:v>
                </c:pt>
                <c:pt idx="29291">
                  <c:v>44332</c:v>
                </c:pt>
                <c:pt idx="29292">
                  <c:v>43647</c:v>
                </c:pt>
                <c:pt idx="29293">
                  <c:v>42962</c:v>
                </c:pt>
                <c:pt idx="29294">
                  <c:v>42278</c:v>
                </c:pt>
                <c:pt idx="29295">
                  <c:v>41593</c:v>
                </c:pt>
                <c:pt idx="29296">
                  <c:v>51362</c:v>
                </c:pt>
                <c:pt idx="29297">
                  <c:v>50677</c:v>
                </c:pt>
                <c:pt idx="29298">
                  <c:v>50860</c:v>
                </c:pt>
                <c:pt idx="29299">
                  <c:v>50175</c:v>
                </c:pt>
                <c:pt idx="29300">
                  <c:v>62922</c:v>
                </c:pt>
                <c:pt idx="29301">
                  <c:v>62262</c:v>
                </c:pt>
                <c:pt idx="29302">
                  <c:v>61588</c:v>
                </c:pt>
                <c:pt idx="29303">
                  <c:v>60928</c:v>
                </c:pt>
                <c:pt idx="29304">
                  <c:v>60253</c:v>
                </c:pt>
                <c:pt idx="29305">
                  <c:v>59578</c:v>
                </c:pt>
                <c:pt idx="29306">
                  <c:v>59593</c:v>
                </c:pt>
                <c:pt idx="29307">
                  <c:v>58918</c:v>
                </c:pt>
                <c:pt idx="29308">
                  <c:v>58244</c:v>
                </c:pt>
                <c:pt idx="29309">
                  <c:v>58933</c:v>
                </c:pt>
                <c:pt idx="29310">
                  <c:v>58258</c:v>
                </c:pt>
                <c:pt idx="29311">
                  <c:v>57584</c:v>
                </c:pt>
                <c:pt idx="29312">
                  <c:v>57599</c:v>
                </c:pt>
                <c:pt idx="29313">
                  <c:v>56939</c:v>
                </c:pt>
                <c:pt idx="29314">
                  <c:v>56264</c:v>
                </c:pt>
                <c:pt idx="29315">
                  <c:v>55589</c:v>
                </c:pt>
                <c:pt idx="29316">
                  <c:v>55604</c:v>
                </c:pt>
                <c:pt idx="29317">
                  <c:v>54929</c:v>
                </c:pt>
                <c:pt idx="29318">
                  <c:v>54254</c:v>
                </c:pt>
                <c:pt idx="29319">
                  <c:v>54269</c:v>
                </c:pt>
                <c:pt idx="29320">
                  <c:v>53595</c:v>
                </c:pt>
                <c:pt idx="29321">
                  <c:v>52275</c:v>
                </c:pt>
                <c:pt idx="29322">
                  <c:v>51600</c:v>
                </c:pt>
                <c:pt idx="29323">
                  <c:v>50925</c:v>
                </c:pt>
                <c:pt idx="29324">
                  <c:v>50940</c:v>
                </c:pt>
                <c:pt idx="29325">
                  <c:v>50265</c:v>
                </c:pt>
                <c:pt idx="29326">
                  <c:v>49606</c:v>
                </c:pt>
                <c:pt idx="29327">
                  <c:v>48931</c:v>
                </c:pt>
                <c:pt idx="29328">
                  <c:v>48271</c:v>
                </c:pt>
                <c:pt idx="29329">
                  <c:v>47596</c:v>
                </c:pt>
                <c:pt idx="29330">
                  <c:v>44927</c:v>
                </c:pt>
                <c:pt idx="29331">
                  <c:v>42932</c:v>
                </c:pt>
                <c:pt idx="29332">
                  <c:v>65681</c:v>
                </c:pt>
                <c:pt idx="29333">
                  <c:v>65052</c:v>
                </c:pt>
                <c:pt idx="29334">
                  <c:v>64314</c:v>
                </c:pt>
                <c:pt idx="29335">
                  <c:v>63684</c:v>
                </c:pt>
                <c:pt idx="29336">
                  <c:v>62946</c:v>
                </c:pt>
                <c:pt idx="29337">
                  <c:v>62208</c:v>
                </c:pt>
                <c:pt idx="29338">
                  <c:v>62316</c:v>
                </c:pt>
                <c:pt idx="29339">
                  <c:v>61579</c:v>
                </c:pt>
                <c:pt idx="29340">
                  <c:v>60841</c:v>
                </c:pt>
                <c:pt idx="29341">
                  <c:v>61687</c:v>
                </c:pt>
                <c:pt idx="29342">
                  <c:v>60949</c:v>
                </c:pt>
                <c:pt idx="29343">
                  <c:v>60211</c:v>
                </c:pt>
                <c:pt idx="29344">
                  <c:v>60319</c:v>
                </c:pt>
                <c:pt idx="29345">
                  <c:v>59689</c:v>
                </c:pt>
                <c:pt idx="29346">
                  <c:v>58951</c:v>
                </c:pt>
                <c:pt idx="29347">
                  <c:v>58214</c:v>
                </c:pt>
                <c:pt idx="29348">
                  <c:v>58322</c:v>
                </c:pt>
                <c:pt idx="29349">
                  <c:v>57584</c:v>
                </c:pt>
                <c:pt idx="29350">
                  <c:v>56846</c:v>
                </c:pt>
                <c:pt idx="29351">
                  <c:v>56954</c:v>
                </c:pt>
                <c:pt idx="29352">
                  <c:v>56216</c:v>
                </c:pt>
                <c:pt idx="29353">
                  <c:v>54957</c:v>
                </c:pt>
                <c:pt idx="29354">
                  <c:v>54219</c:v>
                </c:pt>
                <c:pt idx="29355">
                  <c:v>53481</c:v>
                </c:pt>
                <c:pt idx="29356">
                  <c:v>53589</c:v>
                </c:pt>
                <c:pt idx="29357">
                  <c:v>52851</c:v>
                </c:pt>
                <c:pt idx="29358">
                  <c:v>52221</c:v>
                </c:pt>
                <c:pt idx="29359">
                  <c:v>51483</c:v>
                </c:pt>
                <c:pt idx="29360">
                  <c:v>50854</c:v>
                </c:pt>
                <c:pt idx="29361">
                  <c:v>50116</c:v>
                </c:pt>
                <c:pt idx="29362">
                  <c:v>47381</c:v>
                </c:pt>
                <c:pt idx="29363">
                  <c:v>45383</c:v>
                </c:pt>
                <c:pt idx="29364">
                  <c:v>64865</c:v>
                </c:pt>
                <c:pt idx="29365">
                  <c:v>64287</c:v>
                </c:pt>
                <c:pt idx="29366">
                  <c:v>63533</c:v>
                </c:pt>
                <c:pt idx="29367">
                  <c:v>62955</c:v>
                </c:pt>
                <c:pt idx="29368">
                  <c:v>62202</c:v>
                </c:pt>
                <c:pt idx="29369">
                  <c:v>61448</c:v>
                </c:pt>
                <c:pt idx="29370">
                  <c:v>61624</c:v>
                </c:pt>
                <c:pt idx="29371">
                  <c:v>60870</c:v>
                </c:pt>
                <c:pt idx="29372">
                  <c:v>60117</c:v>
                </c:pt>
                <c:pt idx="29373">
                  <c:v>61046</c:v>
                </c:pt>
                <c:pt idx="29374">
                  <c:v>60292</c:v>
                </c:pt>
                <c:pt idx="29375">
                  <c:v>59539</c:v>
                </c:pt>
                <c:pt idx="29376">
                  <c:v>59714</c:v>
                </c:pt>
                <c:pt idx="29377">
                  <c:v>59136</c:v>
                </c:pt>
                <c:pt idx="29378">
                  <c:v>58383</c:v>
                </c:pt>
                <c:pt idx="29379">
                  <c:v>57629</c:v>
                </c:pt>
                <c:pt idx="29380">
                  <c:v>57805</c:v>
                </c:pt>
                <c:pt idx="29381">
                  <c:v>57051</c:v>
                </c:pt>
                <c:pt idx="29382">
                  <c:v>56298</c:v>
                </c:pt>
                <c:pt idx="29383">
                  <c:v>56473</c:v>
                </c:pt>
                <c:pt idx="29384">
                  <c:v>55720</c:v>
                </c:pt>
                <c:pt idx="29385">
                  <c:v>54564</c:v>
                </c:pt>
                <c:pt idx="29386">
                  <c:v>53810</c:v>
                </c:pt>
                <c:pt idx="29387">
                  <c:v>53056</c:v>
                </c:pt>
                <c:pt idx="29388">
                  <c:v>53232</c:v>
                </c:pt>
                <c:pt idx="29389">
                  <c:v>52478</c:v>
                </c:pt>
                <c:pt idx="29390">
                  <c:v>51900</c:v>
                </c:pt>
                <c:pt idx="29391">
                  <c:v>51147</c:v>
                </c:pt>
                <c:pt idx="29392">
                  <c:v>50569</c:v>
                </c:pt>
                <c:pt idx="29393">
                  <c:v>49815</c:v>
                </c:pt>
                <c:pt idx="29394">
                  <c:v>47152</c:v>
                </c:pt>
                <c:pt idx="29395">
                  <c:v>45243</c:v>
                </c:pt>
                <c:pt idx="29396">
                  <c:v>63213</c:v>
                </c:pt>
                <c:pt idx="29397">
                  <c:v>62664</c:v>
                </c:pt>
                <c:pt idx="29398">
                  <c:v>61922</c:v>
                </c:pt>
                <c:pt idx="29399">
                  <c:v>61373</c:v>
                </c:pt>
                <c:pt idx="29400">
                  <c:v>60630</c:v>
                </c:pt>
                <c:pt idx="29401">
                  <c:v>59888</c:v>
                </c:pt>
                <c:pt idx="29402">
                  <c:v>60081</c:v>
                </c:pt>
                <c:pt idx="29403">
                  <c:v>59339</c:v>
                </c:pt>
                <c:pt idx="29404">
                  <c:v>58596</c:v>
                </c:pt>
                <c:pt idx="29405">
                  <c:v>59532</c:v>
                </c:pt>
                <c:pt idx="29406">
                  <c:v>58790</c:v>
                </c:pt>
                <c:pt idx="29407">
                  <c:v>58047</c:v>
                </c:pt>
                <c:pt idx="29408">
                  <c:v>58241</c:v>
                </c:pt>
                <c:pt idx="29409">
                  <c:v>57692</c:v>
                </c:pt>
                <c:pt idx="29410">
                  <c:v>56949</c:v>
                </c:pt>
                <c:pt idx="29411">
                  <c:v>56207</c:v>
                </c:pt>
                <c:pt idx="29412">
                  <c:v>56400</c:v>
                </c:pt>
                <c:pt idx="29413">
                  <c:v>55658</c:v>
                </c:pt>
                <c:pt idx="29414">
                  <c:v>54915</c:v>
                </c:pt>
                <c:pt idx="29415">
                  <c:v>55109</c:v>
                </c:pt>
                <c:pt idx="29416">
                  <c:v>54366</c:v>
                </c:pt>
                <c:pt idx="29417">
                  <c:v>53268</c:v>
                </c:pt>
                <c:pt idx="29418">
                  <c:v>52526</c:v>
                </c:pt>
                <c:pt idx="29419">
                  <c:v>51783</c:v>
                </c:pt>
                <c:pt idx="29420">
                  <c:v>51977</c:v>
                </c:pt>
                <c:pt idx="29421">
                  <c:v>51235</c:v>
                </c:pt>
                <c:pt idx="29422">
                  <c:v>50686</c:v>
                </c:pt>
                <c:pt idx="29423">
                  <c:v>49943</c:v>
                </c:pt>
                <c:pt idx="29424">
                  <c:v>49394</c:v>
                </c:pt>
                <c:pt idx="29425">
                  <c:v>48652</c:v>
                </c:pt>
                <c:pt idx="29426">
                  <c:v>46069</c:v>
                </c:pt>
                <c:pt idx="29427">
                  <c:v>44228</c:v>
                </c:pt>
                <c:pt idx="29428">
                  <c:v>58536</c:v>
                </c:pt>
                <c:pt idx="29429">
                  <c:v>58037</c:v>
                </c:pt>
                <c:pt idx="29430">
                  <c:v>57344</c:v>
                </c:pt>
                <c:pt idx="29431">
                  <c:v>56845</c:v>
                </c:pt>
                <c:pt idx="29432">
                  <c:v>56152</c:v>
                </c:pt>
                <c:pt idx="29433">
                  <c:v>55460</c:v>
                </c:pt>
                <c:pt idx="29434">
                  <c:v>55653</c:v>
                </c:pt>
                <c:pt idx="29435">
                  <c:v>54961</c:v>
                </c:pt>
                <c:pt idx="29436">
                  <c:v>54268</c:v>
                </c:pt>
                <c:pt idx="29437">
                  <c:v>55154</c:v>
                </c:pt>
                <c:pt idx="29438">
                  <c:v>54461</c:v>
                </c:pt>
                <c:pt idx="29439">
                  <c:v>53769</c:v>
                </c:pt>
                <c:pt idx="29440">
                  <c:v>53962</c:v>
                </c:pt>
                <c:pt idx="29441">
                  <c:v>53463</c:v>
                </c:pt>
                <c:pt idx="29442">
                  <c:v>52770</c:v>
                </c:pt>
                <c:pt idx="29443">
                  <c:v>52077</c:v>
                </c:pt>
                <c:pt idx="29444">
                  <c:v>52271</c:v>
                </c:pt>
                <c:pt idx="29445">
                  <c:v>51578</c:v>
                </c:pt>
                <c:pt idx="29446">
                  <c:v>50885</c:v>
                </c:pt>
                <c:pt idx="29447">
                  <c:v>51079</c:v>
                </c:pt>
                <c:pt idx="29448">
                  <c:v>50386</c:v>
                </c:pt>
                <c:pt idx="29449">
                  <c:v>49388</c:v>
                </c:pt>
                <c:pt idx="29450">
                  <c:v>48695</c:v>
                </c:pt>
                <c:pt idx="29451">
                  <c:v>48002</c:v>
                </c:pt>
                <c:pt idx="29452">
                  <c:v>48196</c:v>
                </c:pt>
                <c:pt idx="29453">
                  <c:v>47503</c:v>
                </c:pt>
                <c:pt idx="29454">
                  <c:v>47004</c:v>
                </c:pt>
                <c:pt idx="29455">
                  <c:v>46311</c:v>
                </c:pt>
                <c:pt idx="29456">
                  <c:v>45812</c:v>
                </c:pt>
                <c:pt idx="29457">
                  <c:v>45119</c:v>
                </c:pt>
                <c:pt idx="29458">
                  <c:v>42735</c:v>
                </c:pt>
                <c:pt idx="29459">
                  <c:v>41044</c:v>
                </c:pt>
                <c:pt idx="29460">
                  <c:v>62801</c:v>
                </c:pt>
                <c:pt idx="29461">
                  <c:v>61466</c:v>
                </c:pt>
                <c:pt idx="29462">
                  <c:v>60796</c:v>
                </c:pt>
                <c:pt idx="29463">
                  <c:v>60132</c:v>
                </c:pt>
                <c:pt idx="29464">
                  <c:v>59462</c:v>
                </c:pt>
                <c:pt idx="29465">
                  <c:v>58797</c:v>
                </c:pt>
                <c:pt idx="29466">
                  <c:v>58127</c:v>
                </c:pt>
                <c:pt idx="29467">
                  <c:v>57462</c:v>
                </c:pt>
                <c:pt idx="29468">
                  <c:v>56792</c:v>
                </c:pt>
                <c:pt idx="29469">
                  <c:v>56127</c:v>
                </c:pt>
                <c:pt idx="29470">
                  <c:v>55457</c:v>
                </c:pt>
                <c:pt idx="29471">
                  <c:v>54793</c:v>
                </c:pt>
                <c:pt idx="29472">
                  <c:v>54123</c:v>
                </c:pt>
                <c:pt idx="29473">
                  <c:v>53458</c:v>
                </c:pt>
                <c:pt idx="29474">
                  <c:v>52788</c:v>
                </c:pt>
                <c:pt idx="29475">
                  <c:v>52123</c:v>
                </c:pt>
                <c:pt idx="29476">
                  <c:v>51453</c:v>
                </c:pt>
                <c:pt idx="29477">
                  <c:v>50788</c:v>
                </c:pt>
                <c:pt idx="29478">
                  <c:v>50118</c:v>
                </c:pt>
                <c:pt idx="29479">
                  <c:v>49454</c:v>
                </c:pt>
                <c:pt idx="29480">
                  <c:v>65561</c:v>
                </c:pt>
                <c:pt idx="29481">
                  <c:v>64192</c:v>
                </c:pt>
                <c:pt idx="29482">
                  <c:v>63461</c:v>
                </c:pt>
                <c:pt idx="29483">
                  <c:v>62823</c:v>
                </c:pt>
                <c:pt idx="29484">
                  <c:v>62092</c:v>
                </c:pt>
                <c:pt idx="29485">
                  <c:v>61454</c:v>
                </c:pt>
                <c:pt idx="29486">
                  <c:v>60723</c:v>
                </c:pt>
                <c:pt idx="29487">
                  <c:v>60085</c:v>
                </c:pt>
                <c:pt idx="29488">
                  <c:v>59354</c:v>
                </c:pt>
                <c:pt idx="29489">
                  <c:v>58716</c:v>
                </c:pt>
                <c:pt idx="29490">
                  <c:v>57984</c:v>
                </c:pt>
                <c:pt idx="29491">
                  <c:v>57346</c:v>
                </c:pt>
                <c:pt idx="29492">
                  <c:v>56615</c:v>
                </c:pt>
                <c:pt idx="29493">
                  <c:v>55977</c:v>
                </c:pt>
                <c:pt idx="29494">
                  <c:v>55246</c:v>
                </c:pt>
                <c:pt idx="29495">
                  <c:v>54608</c:v>
                </c:pt>
                <c:pt idx="29496">
                  <c:v>53877</c:v>
                </c:pt>
                <c:pt idx="29497">
                  <c:v>53239</c:v>
                </c:pt>
                <c:pt idx="29498">
                  <c:v>52508</c:v>
                </c:pt>
                <c:pt idx="29499">
                  <c:v>51870</c:v>
                </c:pt>
                <c:pt idx="29500">
                  <c:v>64813</c:v>
                </c:pt>
                <c:pt idx="29501">
                  <c:v>63481</c:v>
                </c:pt>
                <c:pt idx="29502">
                  <c:v>62730</c:v>
                </c:pt>
                <c:pt idx="29503">
                  <c:v>62150</c:v>
                </c:pt>
                <c:pt idx="29504">
                  <c:v>61398</c:v>
                </c:pt>
                <c:pt idx="29505">
                  <c:v>60818</c:v>
                </c:pt>
                <c:pt idx="29506">
                  <c:v>60067</c:v>
                </c:pt>
                <c:pt idx="29507">
                  <c:v>59487</c:v>
                </c:pt>
                <c:pt idx="29508">
                  <c:v>58735</c:v>
                </c:pt>
                <c:pt idx="29509">
                  <c:v>58155</c:v>
                </c:pt>
                <c:pt idx="29510">
                  <c:v>57403</c:v>
                </c:pt>
                <c:pt idx="29511">
                  <c:v>56823</c:v>
                </c:pt>
                <c:pt idx="29512">
                  <c:v>56072</c:v>
                </c:pt>
                <c:pt idx="29513">
                  <c:v>55492</c:v>
                </c:pt>
                <c:pt idx="29514">
                  <c:v>54740</c:v>
                </c:pt>
                <c:pt idx="29515">
                  <c:v>54160</c:v>
                </c:pt>
                <c:pt idx="29516">
                  <c:v>53409</c:v>
                </c:pt>
                <c:pt idx="29517">
                  <c:v>52829</c:v>
                </c:pt>
                <c:pt idx="29518">
                  <c:v>52077</c:v>
                </c:pt>
                <c:pt idx="29519">
                  <c:v>51497</c:v>
                </c:pt>
                <c:pt idx="29520">
                  <c:v>63182</c:v>
                </c:pt>
                <c:pt idx="29521">
                  <c:v>61894</c:v>
                </c:pt>
                <c:pt idx="29522">
                  <c:v>61148</c:v>
                </c:pt>
                <c:pt idx="29523">
                  <c:v>60606</c:v>
                </c:pt>
                <c:pt idx="29524">
                  <c:v>59860</c:v>
                </c:pt>
                <c:pt idx="29525">
                  <c:v>59319</c:v>
                </c:pt>
                <c:pt idx="29526">
                  <c:v>58572</c:v>
                </c:pt>
                <c:pt idx="29527">
                  <c:v>58031</c:v>
                </c:pt>
                <c:pt idx="29528">
                  <c:v>57285</c:v>
                </c:pt>
                <c:pt idx="29529">
                  <c:v>56743</c:v>
                </c:pt>
                <c:pt idx="29530">
                  <c:v>55997</c:v>
                </c:pt>
                <c:pt idx="29531">
                  <c:v>55455</c:v>
                </c:pt>
                <c:pt idx="29532">
                  <c:v>54709</c:v>
                </c:pt>
                <c:pt idx="29533">
                  <c:v>54168</c:v>
                </c:pt>
                <c:pt idx="29534">
                  <c:v>53422</c:v>
                </c:pt>
                <c:pt idx="29535">
                  <c:v>52880</c:v>
                </c:pt>
                <c:pt idx="29536">
                  <c:v>52134</c:v>
                </c:pt>
                <c:pt idx="29537">
                  <c:v>51592</c:v>
                </c:pt>
                <c:pt idx="29538">
                  <c:v>50846</c:v>
                </c:pt>
                <c:pt idx="29539">
                  <c:v>50305</c:v>
                </c:pt>
                <c:pt idx="29540">
                  <c:v>58526</c:v>
                </c:pt>
                <c:pt idx="29541">
                  <c:v>57344</c:v>
                </c:pt>
                <c:pt idx="29542">
                  <c:v>56639</c:v>
                </c:pt>
                <c:pt idx="29543">
                  <c:v>56162</c:v>
                </c:pt>
                <c:pt idx="29544">
                  <c:v>55456</c:v>
                </c:pt>
                <c:pt idx="29545">
                  <c:v>54980</c:v>
                </c:pt>
                <c:pt idx="29546">
                  <c:v>54274</c:v>
                </c:pt>
                <c:pt idx="29547">
                  <c:v>53797</c:v>
                </c:pt>
                <c:pt idx="29548">
                  <c:v>53092</c:v>
                </c:pt>
                <c:pt idx="29549">
                  <c:v>52615</c:v>
                </c:pt>
                <c:pt idx="29550">
                  <c:v>51910</c:v>
                </c:pt>
                <c:pt idx="29551">
                  <c:v>51433</c:v>
                </c:pt>
                <c:pt idx="29552">
                  <c:v>50728</c:v>
                </c:pt>
                <c:pt idx="29553">
                  <c:v>50251</c:v>
                </c:pt>
                <c:pt idx="29554">
                  <c:v>49546</c:v>
                </c:pt>
                <c:pt idx="29555">
                  <c:v>49069</c:v>
                </c:pt>
                <c:pt idx="29556">
                  <c:v>48364</c:v>
                </c:pt>
                <c:pt idx="29557">
                  <c:v>47887</c:v>
                </c:pt>
                <c:pt idx="29558">
                  <c:v>47182</c:v>
                </c:pt>
                <c:pt idx="29559">
                  <c:v>46705</c:v>
                </c:pt>
                <c:pt idx="29560">
                  <c:v>62912</c:v>
                </c:pt>
                <c:pt idx="29561">
                  <c:v>62229</c:v>
                </c:pt>
                <c:pt idx="29562">
                  <c:v>62268</c:v>
                </c:pt>
                <c:pt idx="29563">
                  <c:v>61584</c:v>
                </c:pt>
                <c:pt idx="29564">
                  <c:v>60901</c:v>
                </c:pt>
                <c:pt idx="29565">
                  <c:v>60217</c:v>
                </c:pt>
                <c:pt idx="29566">
                  <c:v>60940</c:v>
                </c:pt>
                <c:pt idx="29567">
                  <c:v>60257</c:v>
                </c:pt>
                <c:pt idx="29568">
                  <c:v>59573</c:v>
                </c:pt>
                <c:pt idx="29569">
                  <c:v>58890</c:v>
                </c:pt>
                <c:pt idx="29570">
                  <c:v>59613</c:v>
                </c:pt>
                <c:pt idx="29571">
                  <c:v>58929</c:v>
                </c:pt>
                <c:pt idx="29572">
                  <c:v>58246</c:v>
                </c:pt>
                <c:pt idx="29573">
                  <c:v>58968</c:v>
                </c:pt>
                <c:pt idx="29574">
                  <c:v>58285</c:v>
                </c:pt>
                <c:pt idx="29575">
                  <c:v>57601</c:v>
                </c:pt>
                <c:pt idx="29576">
                  <c:v>57641</c:v>
                </c:pt>
                <c:pt idx="29577">
                  <c:v>56957</c:v>
                </c:pt>
                <c:pt idx="29578">
                  <c:v>56274</c:v>
                </c:pt>
                <c:pt idx="29579">
                  <c:v>56313</c:v>
                </c:pt>
                <c:pt idx="29580">
                  <c:v>55630</c:v>
                </c:pt>
                <c:pt idx="29581">
                  <c:v>54985</c:v>
                </c:pt>
                <c:pt idx="29582">
                  <c:v>54302</c:v>
                </c:pt>
                <c:pt idx="29583">
                  <c:v>53658</c:v>
                </c:pt>
                <c:pt idx="29584">
                  <c:v>52974</c:v>
                </c:pt>
                <c:pt idx="29585">
                  <c:v>52330</c:v>
                </c:pt>
                <c:pt idx="29586">
                  <c:v>51647</c:v>
                </c:pt>
                <c:pt idx="29587">
                  <c:v>51002</c:v>
                </c:pt>
                <c:pt idx="29588">
                  <c:v>50319</c:v>
                </c:pt>
                <c:pt idx="29589">
                  <c:v>65657</c:v>
                </c:pt>
                <c:pt idx="29590">
                  <c:v>64910</c:v>
                </c:pt>
                <c:pt idx="29591">
                  <c:v>65043</c:v>
                </c:pt>
                <c:pt idx="29592">
                  <c:v>64296</c:v>
                </c:pt>
                <c:pt idx="29593">
                  <c:v>63550</c:v>
                </c:pt>
                <c:pt idx="29594">
                  <c:v>62804</c:v>
                </c:pt>
                <c:pt idx="29595">
                  <c:v>63683</c:v>
                </c:pt>
                <c:pt idx="29596">
                  <c:v>62936</c:v>
                </c:pt>
                <c:pt idx="29597">
                  <c:v>62190</c:v>
                </c:pt>
                <c:pt idx="29598">
                  <c:v>61443</c:v>
                </c:pt>
                <c:pt idx="29599">
                  <c:v>62322</c:v>
                </c:pt>
                <c:pt idx="29600">
                  <c:v>61576</c:v>
                </c:pt>
                <c:pt idx="29601">
                  <c:v>60830</c:v>
                </c:pt>
                <c:pt idx="29602">
                  <c:v>61709</c:v>
                </c:pt>
                <c:pt idx="29603">
                  <c:v>60962</c:v>
                </c:pt>
                <c:pt idx="29604">
                  <c:v>60216</c:v>
                </c:pt>
                <c:pt idx="29605">
                  <c:v>60348</c:v>
                </c:pt>
                <c:pt idx="29606">
                  <c:v>59602</c:v>
                </c:pt>
                <c:pt idx="29607">
                  <c:v>58856</c:v>
                </c:pt>
                <c:pt idx="29608">
                  <c:v>58988</c:v>
                </c:pt>
                <c:pt idx="29609">
                  <c:v>58242</c:v>
                </c:pt>
                <c:pt idx="29610">
                  <c:v>57628</c:v>
                </c:pt>
                <c:pt idx="29611">
                  <c:v>56882</c:v>
                </c:pt>
                <c:pt idx="29612">
                  <c:v>56268</c:v>
                </c:pt>
                <c:pt idx="29613">
                  <c:v>55521</c:v>
                </c:pt>
                <c:pt idx="29614">
                  <c:v>54908</c:v>
                </c:pt>
                <c:pt idx="29615">
                  <c:v>54161</c:v>
                </c:pt>
                <c:pt idx="29616">
                  <c:v>53547</c:v>
                </c:pt>
                <c:pt idx="29617">
                  <c:v>52801</c:v>
                </c:pt>
                <c:pt idx="29618">
                  <c:v>64793</c:v>
                </c:pt>
                <c:pt idx="29619">
                  <c:v>64035</c:v>
                </c:pt>
                <c:pt idx="29620">
                  <c:v>64226</c:v>
                </c:pt>
                <c:pt idx="29621">
                  <c:v>63467</c:v>
                </c:pt>
                <c:pt idx="29622">
                  <c:v>62709</c:v>
                </c:pt>
                <c:pt idx="29623">
                  <c:v>61951</c:v>
                </c:pt>
                <c:pt idx="29624">
                  <c:v>62900</c:v>
                </c:pt>
                <c:pt idx="29625">
                  <c:v>62141</c:v>
                </c:pt>
                <c:pt idx="29626">
                  <c:v>61383</c:v>
                </c:pt>
                <c:pt idx="29627">
                  <c:v>60625</c:v>
                </c:pt>
                <c:pt idx="29628">
                  <c:v>61574</c:v>
                </c:pt>
                <c:pt idx="29629">
                  <c:v>60816</c:v>
                </c:pt>
                <c:pt idx="29630">
                  <c:v>60057</c:v>
                </c:pt>
                <c:pt idx="29631">
                  <c:v>61006</c:v>
                </c:pt>
                <c:pt idx="29632">
                  <c:v>60248</c:v>
                </c:pt>
                <c:pt idx="29633">
                  <c:v>59490</c:v>
                </c:pt>
                <c:pt idx="29634">
                  <c:v>59680</c:v>
                </c:pt>
                <c:pt idx="29635">
                  <c:v>58922</c:v>
                </c:pt>
                <c:pt idx="29636">
                  <c:v>58164</c:v>
                </c:pt>
                <c:pt idx="29637">
                  <c:v>58354</c:v>
                </c:pt>
                <c:pt idx="29638">
                  <c:v>57596</c:v>
                </c:pt>
                <c:pt idx="29639">
                  <c:v>57029</c:v>
                </c:pt>
                <c:pt idx="29640">
                  <c:v>56270</c:v>
                </c:pt>
                <c:pt idx="29641">
                  <c:v>55703</c:v>
                </c:pt>
                <c:pt idx="29642">
                  <c:v>54944</c:v>
                </c:pt>
                <c:pt idx="29643">
                  <c:v>54377</c:v>
                </c:pt>
                <c:pt idx="29644">
                  <c:v>53619</c:v>
                </c:pt>
                <c:pt idx="29645">
                  <c:v>53051</c:v>
                </c:pt>
                <c:pt idx="29646">
                  <c:v>52293</c:v>
                </c:pt>
                <c:pt idx="29647">
                  <c:v>63062</c:v>
                </c:pt>
                <c:pt idx="29648">
                  <c:v>62319</c:v>
                </c:pt>
                <c:pt idx="29649">
                  <c:v>62517</c:v>
                </c:pt>
                <c:pt idx="29650">
                  <c:v>61775</c:v>
                </c:pt>
                <c:pt idx="29651">
                  <c:v>61032</c:v>
                </c:pt>
                <c:pt idx="29652">
                  <c:v>60290</c:v>
                </c:pt>
                <c:pt idx="29653">
                  <c:v>61230</c:v>
                </c:pt>
                <c:pt idx="29654">
                  <c:v>60488</c:v>
                </c:pt>
                <c:pt idx="29655">
                  <c:v>59745</c:v>
                </c:pt>
                <c:pt idx="29656">
                  <c:v>59003</c:v>
                </c:pt>
                <c:pt idx="29657">
                  <c:v>59943</c:v>
                </c:pt>
                <c:pt idx="29658">
                  <c:v>59201</c:v>
                </c:pt>
                <c:pt idx="29659">
                  <c:v>58458</c:v>
                </c:pt>
                <c:pt idx="29660">
                  <c:v>59399</c:v>
                </c:pt>
                <c:pt idx="29661">
                  <c:v>58656</c:v>
                </c:pt>
                <c:pt idx="29662">
                  <c:v>57914</c:v>
                </c:pt>
                <c:pt idx="29663">
                  <c:v>58112</c:v>
                </c:pt>
                <c:pt idx="29664">
                  <c:v>57369</c:v>
                </c:pt>
                <c:pt idx="29665">
                  <c:v>56627</c:v>
                </c:pt>
                <c:pt idx="29666">
                  <c:v>56825</c:v>
                </c:pt>
                <c:pt idx="29667">
                  <c:v>56082</c:v>
                </c:pt>
                <c:pt idx="29668">
                  <c:v>55538</c:v>
                </c:pt>
                <c:pt idx="29669">
                  <c:v>54795</c:v>
                </c:pt>
                <c:pt idx="29670">
                  <c:v>54251</c:v>
                </c:pt>
                <c:pt idx="29671">
                  <c:v>53508</c:v>
                </c:pt>
                <c:pt idx="29672">
                  <c:v>52964</c:v>
                </c:pt>
                <c:pt idx="29673">
                  <c:v>52221</c:v>
                </c:pt>
                <c:pt idx="29674">
                  <c:v>51677</c:v>
                </c:pt>
                <c:pt idx="29675">
                  <c:v>50934</c:v>
                </c:pt>
                <c:pt idx="29676">
                  <c:v>58309</c:v>
                </c:pt>
                <c:pt idx="29677">
                  <c:v>57622</c:v>
                </c:pt>
                <c:pt idx="29678">
                  <c:v>57807</c:v>
                </c:pt>
                <c:pt idx="29679">
                  <c:v>57119</c:v>
                </c:pt>
                <c:pt idx="29680">
                  <c:v>56432</c:v>
                </c:pt>
                <c:pt idx="29681">
                  <c:v>55745</c:v>
                </c:pt>
                <c:pt idx="29682">
                  <c:v>56617</c:v>
                </c:pt>
                <c:pt idx="29683">
                  <c:v>55930</c:v>
                </c:pt>
                <c:pt idx="29684">
                  <c:v>55243</c:v>
                </c:pt>
                <c:pt idx="29685">
                  <c:v>54556</c:v>
                </c:pt>
                <c:pt idx="29686">
                  <c:v>55428</c:v>
                </c:pt>
                <c:pt idx="29687">
                  <c:v>54741</c:v>
                </c:pt>
                <c:pt idx="29688">
                  <c:v>54053</c:v>
                </c:pt>
                <c:pt idx="29689">
                  <c:v>54926</c:v>
                </c:pt>
                <c:pt idx="29690">
                  <c:v>54239</c:v>
                </c:pt>
                <c:pt idx="29691">
                  <c:v>53551</c:v>
                </c:pt>
                <c:pt idx="29692">
                  <c:v>53736</c:v>
                </c:pt>
                <c:pt idx="29693">
                  <c:v>53049</c:v>
                </c:pt>
                <c:pt idx="29694">
                  <c:v>52362</c:v>
                </c:pt>
                <c:pt idx="29695">
                  <c:v>52547</c:v>
                </c:pt>
                <c:pt idx="29696">
                  <c:v>51860</c:v>
                </c:pt>
                <c:pt idx="29697">
                  <c:v>51358</c:v>
                </c:pt>
                <c:pt idx="29698">
                  <c:v>50670</c:v>
                </c:pt>
                <c:pt idx="29699">
                  <c:v>50168</c:v>
                </c:pt>
                <c:pt idx="29700">
                  <c:v>49481</c:v>
                </c:pt>
                <c:pt idx="29701">
                  <c:v>48979</c:v>
                </c:pt>
                <c:pt idx="29702">
                  <c:v>48292</c:v>
                </c:pt>
                <c:pt idx="29703">
                  <c:v>47789</c:v>
                </c:pt>
                <c:pt idx="29704">
                  <c:v>47102</c:v>
                </c:pt>
                <c:pt idx="29705">
                  <c:v>60794</c:v>
                </c:pt>
                <c:pt idx="29706">
                  <c:v>60096</c:v>
                </c:pt>
                <c:pt idx="29707">
                  <c:v>59461</c:v>
                </c:pt>
                <c:pt idx="29708">
                  <c:v>58826</c:v>
                </c:pt>
                <c:pt idx="29709">
                  <c:v>58128</c:v>
                </c:pt>
                <c:pt idx="29710">
                  <c:v>57430</c:v>
                </c:pt>
                <c:pt idx="29711">
                  <c:v>57493</c:v>
                </c:pt>
                <c:pt idx="29712">
                  <c:v>56858</c:v>
                </c:pt>
                <c:pt idx="29713">
                  <c:v>56160</c:v>
                </c:pt>
                <c:pt idx="29714">
                  <c:v>55525</c:v>
                </c:pt>
                <c:pt idx="29715">
                  <c:v>54890</c:v>
                </c:pt>
                <c:pt idx="29716">
                  <c:v>54192</c:v>
                </c:pt>
                <c:pt idx="29717">
                  <c:v>53494</c:v>
                </c:pt>
                <c:pt idx="29718">
                  <c:v>53557</c:v>
                </c:pt>
                <c:pt idx="29719">
                  <c:v>52859</c:v>
                </c:pt>
                <c:pt idx="29720">
                  <c:v>52224</c:v>
                </c:pt>
                <c:pt idx="29721">
                  <c:v>51526</c:v>
                </c:pt>
                <c:pt idx="29722">
                  <c:v>50891</c:v>
                </c:pt>
                <c:pt idx="29723">
                  <c:v>49558</c:v>
                </c:pt>
                <c:pt idx="29724">
                  <c:v>48860</c:v>
                </c:pt>
                <c:pt idx="29725">
                  <c:v>48923</c:v>
                </c:pt>
                <c:pt idx="29726">
                  <c:v>48225</c:v>
                </c:pt>
                <c:pt idx="29727">
                  <c:v>46257</c:v>
                </c:pt>
                <c:pt idx="29728">
                  <c:v>44924</c:v>
                </c:pt>
                <c:pt idx="29729">
                  <c:v>42893</c:v>
                </c:pt>
                <c:pt idx="29730">
                  <c:v>38895</c:v>
                </c:pt>
                <c:pt idx="29731">
                  <c:v>63684</c:v>
                </c:pt>
                <c:pt idx="29732">
                  <c:v>62923</c:v>
                </c:pt>
                <c:pt idx="29733">
                  <c:v>62311</c:v>
                </c:pt>
                <c:pt idx="29734">
                  <c:v>61699</c:v>
                </c:pt>
                <c:pt idx="29735">
                  <c:v>60939</c:v>
                </c:pt>
                <c:pt idx="29736">
                  <c:v>60178</c:v>
                </c:pt>
                <c:pt idx="29737">
                  <c:v>60326</c:v>
                </c:pt>
                <c:pt idx="29738">
                  <c:v>59714</c:v>
                </c:pt>
                <c:pt idx="29739">
                  <c:v>58954</c:v>
                </c:pt>
                <c:pt idx="29740">
                  <c:v>58341</c:v>
                </c:pt>
                <c:pt idx="29741">
                  <c:v>57729</c:v>
                </c:pt>
                <c:pt idx="29742">
                  <c:v>56969</c:v>
                </c:pt>
                <c:pt idx="29743">
                  <c:v>56209</c:v>
                </c:pt>
                <c:pt idx="29744">
                  <c:v>56356</c:v>
                </c:pt>
                <c:pt idx="29745">
                  <c:v>55596</c:v>
                </c:pt>
                <c:pt idx="29746">
                  <c:v>54984</c:v>
                </c:pt>
                <c:pt idx="29747">
                  <c:v>54224</c:v>
                </c:pt>
                <c:pt idx="29748">
                  <c:v>53611</c:v>
                </c:pt>
                <c:pt idx="29749">
                  <c:v>52239</c:v>
                </c:pt>
                <c:pt idx="29750">
                  <c:v>51479</c:v>
                </c:pt>
                <c:pt idx="29751">
                  <c:v>51626</c:v>
                </c:pt>
                <c:pt idx="29752">
                  <c:v>50866</c:v>
                </c:pt>
                <c:pt idx="29753">
                  <c:v>48881</c:v>
                </c:pt>
                <c:pt idx="29754">
                  <c:v>47509</c:v>
                </c:pt>
                <c:pt idx="29755">
                  <c:v>45376</c:v>
                </c:pt>
                <c:pt idx="29756">
                  <c:v>41259</c:v>
                </c:pt>
                <c:pt idx="29757">
                  <c:v>62650</c:v>
                </c:pt>
                <c:pt idx="29758">
                  <c:v>61887</c:v>
                </c:pt>
                <c:pt idx="29759">
                  <c:v>61313</c:v>
                </c:pt>
                <c:pt idx="29760">
                  <c:v>60738</c:v>
                </c:pt>
                <c:pt idx="29761">
                  <c:v>59975</c:v>
                </c:pt>
                <c:pt idx="29762">
                  <c:v>59212</c:v>
                </c:pt>
                <c:pt idx="29763">
                  <c:v>59401</c:v>
                </c:pt>
                <c:pt idx="29764">
                  <c:v>58826</c:v>
                </c:pt>
                <c:pt idx="29765">
                  <c:v>58063</c:v>
                </c:pt>
                <c:pt idx="29766">
                  <c:v>57489</c:v>
                </c:pt>
                <c:pt idx="29767">
                  <c:v>56915</c:v>
                </c:pt>
                <c:pt idx="29768">
                  <c:v>56151</c:v>
                </c:pt>
                <c:pt idx="29769">
                  <c:v>55388</c:v>
                </c:pt>
                <c:pt idx="29770">
                  <c:v>55577</c:v>
                </c:pt>
                <c:pt idx="29771">
                  <c:v>54814</c:v>
                </c:pt>
                <c:pt idx="29772">
                  <c:v>54239</c:v>
                </c:pt>
                <c:pt idx="29773">
                  <c:v>53476</c:v>
                </c:pt>
                <c:pt idx="29774">
                  <c:v>52902</c:v>
                </c:pt>
                <c:pt idx="29775">
                  <c:v>51564</c:v>
                </c:pt>
                <c:pt idx="29776">
                  <c:v>50801</c:v>
                </c:pt>
                <c:pt idx="29777">
                  <c:v>50990</c:v>
                </c:pt>
                <c:pt idx="29778">
                  <c:v>50227</c:v>
                </c:pt>
                <c:pt idx="29779">
                  <c:v>48315</c:v>
                </c:pt>
                <c:pt idx="29780">
                  <c:v>46977</c:v>
                </c:pt>
                <c:pt idx="29781">
                  <c:v>44876</c:v>
                </c:pt>
                <c:pt idx="29782">
                  <c:v>40863</c:v>
                </c:pt>
                <c:pt idx="29783">
                  <c:v>60699</c:v>
                </c:pt>
                <c:pt idx="29784">
                  <c:v>59961</c:v>
                </c:pt>
                <c:pt idx="29785">
                  <c:v>59402</c:v>
                </c:pt>
                <c:pt idx="29786">
                  <c:v>58844</c:v>
                </c:pt>
                <c:pt idx="29787">
                  <c:v>58105</c:v>
                </c:pt>
                <c:pt idx="29788">
                  <c:v>57367</c:v>
                </c:pt>
                <c:pt idx="29789">
                  <c:v>57547</c:v>
                </c:pt>
                <c:pt idx="29790">
                  <c:v>56989</c:v>
                </c:pt>
                <c:pt idx="29791">
                  <c:v>56250</c:v>
                </c:pt>
                <c:pt idx="29792">
                  <c:v>55692</c:v>
                </c:pt>
                <c:pt idx="29793">
                  <c:v>55133</c:v>
                </c:pt>
                <c:pt idx="29794">
                  <c:v>54395</c:v>
                </c:pt>
                <c:pt idx="29795">
                  <c:v>53656</c:v>
                </c:pt>
                <c:pt idx="29796">
                  <c:v>53836</c:v>
                </c:pt>
                <c:pt idx="29797">
                  <c:v>53098</c:v>
                </c:pt>
                <c:pt idx="29798">
                  <c:v>52539</c:v>
                </c:pt>
                <c:pt idx="29799">
                  <c:v>51801</c:v>
                </c:pt>
                <c:pt idx="29800">
                  <c:v>51242</c:v>
                </c:pt>
                <c:pt idx="29801">
                  <c:v>49946</c:v>
                </c:pt>
                <c:pt idx="29802">
                  <c:v>49207</c:v>
                </c:pt>
                <c:pt idx="29803">
                  <c:v>49387</c:v>
                </c:pt>
                <c:pt idx="29804">
                  <c:v>48649</c:v>
                </c:pt>
                <c:pt idx="29805">
                  <c:v>46793</c:v>
                </c:pt>
                <c:pt idx="29806">
                  <c:v>45496</c:v>
                </c:pt>
                <c:pt idx="29807">
                  <c:v>43461</c:v>
                </c:pt>
                <c:pt idx="29808">
                  <c:v>39570</c:v>
                </c:pt>
                <c:pt idx="29809">
                  <c:v>55639</c:v>
                </c:pt>
                <c:pt idx="29810">
                  <c:v>54968</c:v>
                </c:pt>
                <c:pt idx="29811">
                  <c:v>54446</c:v>
                </c:pt>
                <c:pt idx="29812">
                  <c:v>53925</c:v>
                </c:pt>
                <c:pt idx="29813">
                  <c:v>53253</c:v>
                </c:pt>
                <c:pt idx="29814">
                  <c:v>52582</c:v>
                </c:pt>
                <c:pt idx="29815">
                  <c:v>52732</c:v>
                </c:pt>
                <c:pt idx="29816">
                  <c:v>52211</c:v>
                </c:pt>
                <c:pt idx="29817">
                  <c:v>51539</c:v>
                </c:pt>
                <c:pt idx="29818">
                  <c:v>51018</c:v>
                </c:pt>
                <c:pt idx="29819">
                  <c:v>50497</c:v>
                </c:pt>
                <c:pt idx="29820">
                  <c:v>49825</c:v>
                </c:pt>
                <c:pt idx="29821">
                  <c:v>49153</c:v>
                </c:pt>
                <c:pt idx="29822">
                  <c:v>49304</c:v>
                </c:pt>
                <c:pt idx="29823">
                  <c:v>48632</c:v>
                </c:pt>
                <c:pt idx="29824">
                  <c:v>48111</c:v>
                </c:pt>
                <c:pt idx="29825">
                  <c:v>47439</c:v>
                </c:pt>
                <c:pt idx="29826">
                  <c:v>46918</c:v>
                </c:pt>
                <c:pt idx="29827">
                  <c:v>45725</c:v>
                </c:pt>
                <c:pt idx="29828">
                  <c:v>45053</c:v>
                </c:pt>
                <c:pt idx="29829">
                  <c:v>45204</c:v>
                </c:pt>
                <c:pt idx="29830">
                  <c:v>44532</c:v>
                </c:pt>
                <c:pt idx="29831">
                  <c:v>42818</c:v>
                </c:pt>
                <c:pt idx="29832">
                  <c:v>41625</c:v>
                </c:pt>
                <c:pt idx="29833">
                  <c:v>39760</c:v>
                </c:pt>
                <c:pt idx="29834">
                  <c:v>36181</c:v>
                </c:pt>
                <c:pt idx="29835">
                  <c:v>60751</c:v>
                </c:pt>
                <c:pt idx="29836">
                  <c:v>59434</c:v>
                </c:pt>
                <c:pt idx="29837">
                  <c:v>58769</c:v>
                </c:pt>
                <c:pt idx="29838">
                  <c:v>58782</c:v>
                </c:pt>
                <c:pt idx="29839">
                  <c:v>58117</c:v>
                </c:pt>
                <c:pt idx="29840">
                  <c:v>57452</c:v>
                </c:pt>
                <c:pt idx="29841">
                  <c:v>57465</c:v>
                </c:pt>
                <c:pt idx="29842">
                  <c:v>56800</c:v>
                </c:pt>
                <c:pt idx="29843">
                  <c:v>56148</c:v>
                </c:pt>
                <c:pt idx="29844">
                  <c:v>55483</c:v>
                </c:pt>
                <c:pt idx="29845">
                  <c:v>54830</c:v>
                </c:pt>
                <c:pt idx="29846">
                  <c:v>54166</c:v>
                </c:pt>
                <c:pt idx="29847">
                  <c:v>53513</c:v>
                </c:pt>
                <c:pt idx="29848">
                  <c:v>52848</c:v>
                </c:pt>
                <c:pt idx="29849">
                  <c:v>52196</c:v>
                </c:pt>
                <c:pt idx="29850">
                  <c:v>51531</c:v>
                </c:pt>
                <c:pt idx="29851">
                  <c:v>50879</c:v>
                </c:pt>
                <c:pt idx="29852">
                  <c:v>50214</c:v>
                </c:pt>
                <c:pt idx="29853">
                  <c:v>49562</c:v>
                </c:pt>
                <c:pt idx="29854">
                  <c:v>48897</c:v>
                </c:pt>
                <c:pt idx="29855">
                  <c:v>63572</c:v>
                </c:pt>
                <c:pt idx="29856">
                  <c:v>62222</c:v>
                </c:pt>
                <c:pt idx="29857">
                  <c:v>61490</c:v>
                </c:pt>
                <c:pt idx="29858">
                  <c:v>61604</c:v>
                </c:pt>
                <c:pt idx="29859">
                  <c:v>60872</c:v>
                </c:pt>
                <c:pt idx="29860">
                  <c:v>60140</c:v>
                </c:pt>
                <c:pt idx="29861">
                  <c:v>60255</c:v>
                </c:pt>
                <c:pt idx="29862">
                  <c:v>59523</c:v>
                </c:pt>
                <c:pt idx="29863">
                  <c:v>58905</c:v>
                </c:pt>
                <c:pt idx="29864">
                  <c:v>58173</c:v>
                </c:pt>
                <c:pt idx="29865">
                  <c:v>57555</c:v>
                </c:pt>
                <c:pt idx="29866">
                  <c:v>56823</c:v>
                </c:pt>
                <c:pt idx="29867">
                  <c:v>56206</c:v>
                </c:pt>
                <c:pt idx="29868">
                  <c:v>55474</c:v>
                </c:pt>
                <c:pt idx="29869">
                  <c:v>54856</c:v>
                </c:pt>
                <c:pt idx="29870">
                  <c:v>54124</c:v>
                </c:pt>
                <c:pt idx="29871">
                  <c:v>53506</c:v>
                </c:pt>
                <c:pt idx="29872">
                  <c:v>52774</c:v>
                </c:pt>
                <c:pt idx="29873">
                  <c:v>52156</c:v>
                </c:pt>
                <c:pt idx="29874">
                  <c:v>51424</c:v>
                </c:pt>
                <c:pt idx="29875">
                  <c:v>63118</c:v>
                </c:pt>
                <c:pt idx="29876">
                  <c:v>61798</c:v>
                </c:pt>
                <c:pt idx="29877">
                  <c:v>61046</c:v>
                </c:pt>
                <c:pt idx="29878">
                  <c:v>61230</c:v>
                </c:pt>
                <c:pt idx="29879">
                  <c:v>60478</c:v>
                </c:pt>
                <c:pt idx="29880">
                  <c:v>59726</c:v>
                </c:pt>
                <c:pt idx="29881">
                  <c:v>59910</c:v>
                </c:pt>
                <c:pt idx="29882">
                  <c:v>59158</c:v>
                </c:pt>
                <c:pt idx="29883">
                  <c:v>58590</c:v>
                </c:pt>
                <c:pt idx="29884">
                  <c:v>57838</c:v>
                </c:pt>
                <c:pt idx="29885">
                  <c:v>57270</c:v>
                </c:pt>
                <c:pt idx="29886">
                  <c:v>56518</c:v>
                </c:pt>
                <c:pt idx="29887">
                  <c:v>55950</c:v>
                </c:pt>
                <c:pt idx="29888">
                  <c:v>55198</c:v>
                </c:pt>
                <c:pt idx="29889">
                  <c:v>54630</c:v>
                </c:pt>
                <c:pt idx="29890">
                  <c:v>53878</c:v>
                </c:pt>
                <c:pt idx="29891">
                  <c:v>53310</c:v>
                </c:pt>
                <c:pt idx="29892">
                  <c:v>52558</c:v>
                </c:pt>
                <c:pt idx="29893">
                  <c:v>51990</c:v>
                </c:pt>
                <c:pt idx="29894">
                  <c:v>51238</c:v>
                </c:pt>
                <c:pt idx="29895">
                  <c:v>61843</c:v>
                </c:pt>
                <c:pt idx="29896">
                  <c:v>60557</c:v>
                </c:pt>
                <c:pt idx="29897">
                  <c:v>59811</c:v>
                </c:pt>
                <c:pt idx="29898">
                  <c:v>60016</c:v>
                </c:pt>
                <c:pt idx="29899">
                  <c:v>59270</c:v>
                </c:pt>
                <c:pt idx="29900">
                  <c:v>58525</c:v>
                </c:pt>
                <c:pt idx="29901">
                  <c:v>58730</c:v>
                </c:pt>
                <c:pt idx="29902">
                  <c:v>57984</c:v>
                </c:pt>
                <c:pt idx="29903">
                  <c:v>57443</c:v>
                </c:pt>
                <c:pt idx="29904">
                  <c:v>56697</c:v>
                </c:pt>
                <c:pt idx="29905">
                  <c:v>56157</c:v>
                </c:pt>
                <c:pt idx="29906">
                  <c:v>55411</c:v>
                </c:pt>
                <c:pt idx="29907">
                  <c:v>54870</c:v>
                </c:pt>
                <c:pt idx="29908">
                  <c:v>54124</c:v>
                </c:pt>
                <c:pt idx="29909">
                  <c:v>53584</c:v>
                </c:pt>
                <c:pt idx="29910">
                  <c:v>52838</c:v>
                </c:pt>
                <c:pt idx="29911">
                  <c:v>52297</c:v>
                </c:pt>
                <c:pt idx="29912">
                  <c:v>51551</c:v>
                </c:pt>
                <c:pt idx="29913">
                  <c:v>51011</c:v>
                </c:pt>
                <c:pt idx="29914">
                  <c:v>50265</c:v>
                </c:pt>
                <c:pt idx="29915">
                  <c:v>57649</c:v>
                </c:pt>
                <c:pt idx="29916">
                  <c:v>56453</c:v>
                </c:pt>
                <c:pt idx="29917">
                  <c:v>55753</c:v>
                </c:pt>
                <c:pt idx="29918">
                  <c:v>55956</c:v>
                </c:pt>
                <c:pt idx="29919">
                  <c:v>55256</c:v>
                </c:pt>
                <c:pt idx="29920">
                  <c:v>54557</c:v>
                </c:pt>
                <c:pt idx="29921">
                  <c:v>54760</c:v>
                </c:pt>
                <c:pt idx="29922">
                  <c:v>54060</c:v>
                </c:pt>
                <c:pt idx="29923">
                  <c:v>53563</c:v>
                </c:pt>
                <c:pt idx="29924">
                  <c:v>52864</c:v>
                </c:pt>
                <c:pt idx="29925">
                  <c:v>52367</c:v>
                </c:pt>
                <c:pt idx="29926">
                  <c:v>51668</c:v>
                </c:pt>
                <c:pt idx="29927">
                  <c:v>51171</c:v>
                </c:pt>
                <c:pt idx="29928">
                  <c:v>50472</c:v>
                </c:pt>
                <c:pt idx="29929">
                  <c:v>49975</c:v>
                </c:pt>
                <c:pt idx="29930">
                  <c:v>49276</c:v>
                </c:pt>
                <c:pt idx="29931">
                  <c:v>48779</c:v>
                </c:pt>
                <c:pt idx="29932">
                  <c:v>48080</c:v>
                </c:pt>
                <c:pt idx="29933">
                  <c:v>47583</c:v>
                </c:pt>
                <c:pt idx="29934">
                  <c:v>46884</c:v>
                </c:pt>
                <c:pt idx="29935">
                  <c:v>61371</c:v>
                </c:pt>
                <c:pt idx="29936">
                  <c:v>60058</c:v>
                </c:pt>
                <c:pt idx="29937">
                  <c:v>58744</c:v>
                </c:pt>
                <c:pt idx="29938">
                  <c:v>58051</c:v>
                </c:pt>
                <c:pt idx="29939">
                  <c:v>58124</c:v>
                </c:pt>
                <c:pt idx="29940">
                  <c:v>57431</c:v>
                </c:pt>
                <c:pt idx="29941">
                  <c:v>56811</c:v>
                </c:pt>
                <c:pt idx="29942">
                  <c:v>55498</c:v>
                </c:pt>
                <c:pt idx="29943">
                  <c:v>54804</c:v>
                </c:pt>
                <c:pt idx="29944">
                  <c:v>54184</c:v>
                </c:pt>
                <c:pt idx="29945">
                  <c:v>52871</c:v>
                </c:pt>
                <c:pt idx="29946">
                  <c:v>51557</c:v>
                </c:pt>
                <c:pt idx="29947">
                  <c:v>64054</c:v>
                </c:pt>
                <c:pt idx="29948">
                  <c:v>62709</c:v>
                </c:pt>
                <c:pt idx="29949">
                  <c:v>61364</c:v>
                </c:pt>
                <c:pt idx="29950">
                  <c:v>60607</c:v>
                </c:pt>
                <c:pt idx="29951">
                  <c:v>60775</c:v>
                </c:pt>
                <c:pt idx="29952">
                  <c:v>60018</c:v>
                </c:pt>
                <c:pt idx="29953">
                  <c:v>59429</c:v>
                </c:pt>
                <c:pt idx="29954">
                  <c:v>58084</c:v>
                </c:pt>
                <c:pt idx="29955">
                  <c:v>57328</c:v>
                </c:pt>
                <c:pt idx="29956">
                  <c:v>56739</c:v>
                </c:pt>
                <c:pt idx="29957">
                  <c:v>55394</c:v>
                </c:pt>
                <c:pt idx="29958">
                  <c:v>54048</c:v>
                </c:pt>
                <c:pt idx="29959">
                  <c:v>63231</c:v>
                </c:pt>
                <c:pt idx="29960">
                  <c:v>61913</c:v>
                </c:pt>
                <c:pt idx="29961">
                  <c:v>60595</c:v>
                </c:pt>
                <c:pt idx="29962">
                  <c:v>59836</c:v>
                </c:pt>
                <c:pt idx="29963">
                  <c:v>60037</c:v>
                </c:pt>
                <c:pt idx="29964">
                  <c:v>59278</c:v>
                </c:pt>
                <c:pt idx="29965">
                  <c:v>58719</c:v>
                </c:pt>
                <c:pt idx="29966">
                  <c:v>57401</c:v>
                </c:pt>
                <c:pt idx="29967">
                  <c:v>56642</c:v>
                </c:pt>
                <c:pt idx="29968">
                  <c:v>56084</c:v>
                </c:pt>
                <c:pt idx="29969">
                  <c:v>54766</c:v>
                </c:pt>
                <c:pt idx="29970">
                  <c:v>53448</c:v>
                </c:pt>
                <c:pt idx="29971">
                  <c:v>61550</c:v>
                </c:pt>
                <c:pt idx="29972">
                  <c:v>60262</c:v>
                </c:pt>
                <c:pt idx="29973">
                  <c:v>58975</c:v>
                </c:pt>
                <c:pt idx="29974">
                  <c:v>58242</c:v>
                </c:pt>
                <c:pt idx="29975">
                  <c:v>58421</c:v>
                </c:pt>
                <c:pt idx="29976">
                  <c:v>57688</c:v>
                </c:pt>
                <c:pt idx="29977">
                  <c:v>57134</c:v>
                </c:pt>
                <c:pt idx="29978">
                  <c:v>55846</c:v>
                </c:pt>
                <c:pt idx="29979">
                  <c:v>55113</c:v>
                </c:pt>
                <c:pt idx="29980">
                  <c:v>54559</c:v>
                </c:pt>
                <c:pt idx="29981">
                  <c:v>53272</c:v>
                </c:pt>
                <c:pt idx="29982">
                  <c:v>51984</c:v>
                </c:pt>
                <c:pt idx="29983">
                  <c:v>56964</c:v>
                </c:pt>
                <c:pt idx="29984">
                  <c:v>55763</c:v>
                </c:pt>
                <c:pt idx="29985">
                  <c:v>54562</c:v>
                </c:pt>
                <c:pt idx="29986">
                  <c:v>53896</c:v>
                </c:pt>
                <c:pt idx="29987">
                  <c:v>54026</c:v>
                </c:pt>
                <c:pt idx="29988">
                  <c:v>53360</c:v>
                </c:pt>
                <c:pt idx="29989">
                  <c:v>52825</c:v>
                </c:pt>
                <c:pt idx="29990">
                  <c:v>51624</c:v>
                </c:pt>
                <c:pt idx="29991">
                  <c:v>50958</c:v>
                </c:pt>
                <c:pt idx="29992">
                  <c:v>50422</c:v>
                </c:pt>
                <c:pt idx="29993">
                  <c:v>49221</c:v>
                </c:pt>
                <c:pt idx="29994">
                  <c:v>48020</c:v>
                </c:pt>
                <c:pt idx="29995">
                  <c:v>57247</c:v>
                </c:pt>
                <c:pt idx="29996">
                  <c:v>56487</c:v>
                </c:pt>
                <c:pt idx="29997">
                  <c:v>54206</c:v>
                </c:pt>
                <c:pt idx="29998">
                  <c:v>52686</c:v>
                </c:pt>
                <c:pt idx="29999">
                  <c:v>51926</c:v>
                </c:pt>
                <c:pt idx="30000">
                  <c:v>51166</c:v>
                </c:pt>
                <c:pt idx="30001">
                  <c:v>56703</c:v>
                </c:pt>
                <c:pt idx="30002">
                  <c:v>55943</c:v>
                </c:pt>
                <c:pt idx="30003">
                  <c:v>55183</c:v>
                </c:pt>
                <c:pt idx="30004">
                  <c:v>54423</c:v>
                </c:pt>
                <c:pt idx="30005">
                  <c:v>53663</c:v>
                </c:pt>
                <c:pt idx="30006">
                  <c:v>52903</c:v>
                </c:pt>
                <c:pt idx="30007">
                  <c:v>52143</c:v>
                </c:pt>
                <c:pt idx="30008">
                  <c:v>51382</c:v>
                </c:pt>
                <c:pt idx="30009">
                  <c:v>50622</c:v>
                </c:pt>
                <c:pt idx="30010">
                  <c:v>49862</c:v>
                </c:pt>
                <c:pt idx="30011">
                  <c:v>49102</c:v>
                </c:pt>
                <c:pt idx="30012">
                  <c:v>56160</c:v>
                </c:pt>
                <c:pt idx="30013">
                  <c:v>55400</c:v>
                </c:pt>
                <c:pt idx="30014">
                  <c:v>54639</c:v>
                </c:pt>
                <c:pt idx="30015">
                  <c:v>53879</c:v>
                </c:pt>
                <c:pt idx="30016">
                  <c:v>53119</c:v>
                </c:pt>
                <c:pt idx="30017">
                  <c:v>52359</c:v>
                </c:pt>
                <c:pt idx="30018">
                  <c:v>51599</c:v>
                </c:pt>
                <c:pt idx="30019">
                  <c:v>50839</c:v>
                </c:pt>
                <c:pt idx="30020">
                  <c:v>50079</c:v>
                </c:pt>
                <c:pt idx="30021">
                  <c:v>49319</c:v>
                </c:pt>
                <c:pt idx="30022">
                  <c:v>48558</c:v>
                </c:pt>
                <c:pt idx="30023">
                  <c:v>47798</c:v>
                </c:pt>
                <c:pt idx="30024">
                  <c:v>47038</c:v>
                </c:pt>
                <c:pt idx="30025">
                  <c:v>54856</c:v>
                </c:pt>
                <c:pt idx="30026">
                  <c:v>54096</c:v>
                </c:pt>
                <c:pt idx="30027">
                  <c:v>53336</c:v>
                </c:pt>
                <c:pt idx="30028">
                  <c:v>52576</c:v>
                </c:pt>
                <c:pt idx="30029">
                  <c:v>51816</c:v>
                </c:pt>
                <c:pt idx="30030">
                  <c:v>51055</c:v>
                </c:pt>
                <c:pt idx="30031">
                  <c:v>50295</c:v>
                </c:pt>
                <c:pt idx="30032">
                  <c:v>49535</c:v>
                </c:pt>
                <c:pt idx="30033">
                  <c:v>48775</c:v>
                </c:pt>
                <c:pt idx="30034">
                  <c:v>48015</c:v>
                </c:pt>
                <c:pt idx="30035">
                  <c:v>47255</c:v>
                </c:pt>
                <c:pt idx="30036">
                  <c:v>46495</c:v>
                </c:pt>
                <c:pt idx="30037">
                  <c:v>45735</c:v>
                </c:pt>
                <c:pt idx="30038">
                  <c:v>44974</c:v>
                </c:pt>
                <c:pt idx="30039">
                  <c:v>52792</c:v>
                </c:pt>
                <c:pt idx="30040">
                  <c:v>52032</c:v>
                </c:pt>
                <c:pt idx="30041">
                  <c:v>44431</c:v>
                </c:pt>
                <c:pt idx="30042">
                  <c:v>43671</c:v>
                </c:pt>
                <c:pt idx="30043">
                  <c:v>59625</c:v>
                </c:pt>
                <c:pt idx="30044">
                  <c:v>58791</c:v>
                </c:pt>
                <c:pt idx="30045">
                  <c:v>56288</c:v>
                </c:pt>
                <c:pt idx="30046">
                  <c:v>54619</c:v>
                </c:pt>
                <c:pt idx="30047">
                  <c:v>53784</c:v>
                </c:pt>
                <c:pt idx="30048">
                  <c:v>52950</c:v>
                </c:pt>
                <c:pt idx="30049">
                  <c:v>59124</c:v>
                </c:pt>
                <c:pt idx="30050">
                  <c:v>58289</c:v>
                </c:pt>
                <c:pt idx="30051">
                  <c:v>57455</c:v>
                </c:pt>
                <c:pt idx="30052">
                  <c:v>56620</c:v>
                </c:pt>
                <c:pt idx="30053">
                  <c:v>55786</c:v>
                </c:pt>
                <c:pt idx="30054">
                  <c:v>54951</c:v>
                </c:pt>
                <c:pt idx="30055">
                  <c:v>54117</c:v>
                </c:pt>
                <c:pt idx="30056">
                  <c:v>53282</c:v>
                </c:pt>
                <c:pt idx="30057">
                  <c:v>52448</c:v>
                </c:pt>
                <c:pt idx="30058">
                  <c:v>51613</c:v>
                </c:pt>
                <c:pt idx="30059">
                  <c:v>50779</c:v>
                </c:pt>
                <c:pt idx="30060">
                  <c:v>58622</c:v>
                </c:pt>
                <c:pt idx="30061">
                  <c:v>57787</c:v>
                </c:pt>
                <c:pt idx="30062">
                  <c:v>56953</c:v>
                </c:pt>
                <c:pt idx="30063">
                  <c:v>56118</c:v>
                </c:pt>
                <c:pt idx="30064">
                  <c:v>55284</c:v>
                </c:pt>
                <c:pt idx="30065">
                  <c:v>54449</c:v>
                </c:pt>
                <c:pt idx="30066">
                  <c:v>53615</c:v>
                </c:pt>
                <c:pt idx="30067">
                  <c:v>52780</c:v>
                </c:pt>
                <c:pt idx="30068">
                  <c:v>51946</c:v>
                </c:pt>
                <c:pt idx="30069">
                  <c:v>51111</c:v>
                </c:pt>
                <c:pt idx="30070">
                  <c:v>50277</c:v>
                </c:pt>
                <c:pt idx="30071">
                  <c:v>49442</c:v>
                </c:pt>
                <c:pt idx="30072">
                  <c:v>48608</c:v>
                </c:pt>
                <c:pt idx="30073">
                  <c:v>57285</c:v>
                </c:pt>
                <c:pt idx="30074">
                  <c:v>56451</c:v>
                </c:pt>
                <c:pt idx="30075">
                  <c:v>55616</c:v>
                </c:pt>
                <c:pt idx="30076">
                  <c:v>54782</c:v>
                </c:pt>
                <c:pt idx="30077">
                  <c:v>53947</c:v>
                </c:pt>
                <c:pt idx="30078">
                  <c:v>53113</c:v>
                </c:pt>
                <c:pt idx="30079">
                  <c:v>52278</c:v>
                </c:pt>
                <c:pt idx="30080">
                  <c:v>51444</c:v>
                </c:pt>
                <c:pt idx="30081">
                  <c:v>50609</c:v>
                </c:pt>
                <c:pt idx="30082">
                  <c:v>49775</c:v>
                </c:pt>
                <c:pt idx="30083">
                  <c:v>48940</c:v>
                </c:pt>
                <c:pt idx="30084">
                  <c:v>48106</c:v>
                </c:pt>
                <c:pt idx="30085">
                  <c:v>47271</c:v>
                </c:pt>
                <c:pt idx="30086">
                  <c:v>46437</c:v>
                </c:pt>
                <c:pt idx="30087">
                  <c:v>55114</c:v>
                </c:pt>
                <c:pt idx="30088">
                  <c:v>54280</c:v>
                </c:pt>
                <c:pt idx="30089">
                  <c:v>45935</c:v>
                </c:pt>
                <c:pt idx="30090">
                  <c:v>45100</c:v>
                </c:pt>
                <c:pt idx="30091">
                  <c:v>59009</c:v>
                </c:pt>
                <c:pt idx="30092">
                  <c:v>58162</c:v>
                </c:pt>
                <c:pt idx="30093">
                  <c:v>55623</c:v>
                </c:pt>
                <c:pt idx="30094">
                  <c:v>53930</c:v>
                </c:pt>
                <c:pt idx="30095">
                  <c:v>53084</c:v>
                </c:pt>
                <c:pt idx="30096">
                  <c:v>52237</c:v>
                </c:pt>
                <c:pt idx="30097">
                  <c:v>58543</c:v>
                </c:pt>
                <c:pt idx="30098">
                  <c:v>57696</c:v>
                </c:pt>
                <c:pt idx="30099">
                  <c:v>56850</c:v>
                </c:pt>
                <c:pt idx="30100">
                  <c:v>56004</c:v>
                </c:pt>
                <c:pt idx="30101">
                  <c:v>55157</c:v>
                </c:pt>
                <c:pt idx="30102">
                  <c:v>54311</c:v>
                </c:pt>
                <c:pt idx="30103">
                  <c:v>53464</c:v>
                </c:pt>
                <c:pt idx="30104">
                  <c:v>52618</c:v>
                </c:pt>
                <c:pt idx="30105">
                  <c:v>51771</c:v>
                </c:pt>
                <c:pt idx="30106">
                  <c:v>50925</c:v>
                </c:pt>
                <c:pt idx="30107">
                  <c:v>50079</c:v>
                </c:pt>
                <c:pt idx="30108">
                  <c:v>58077</c:v>
                </c:pt>
                <c:pt idx="30109">
                  <c:v>57231</c:v>
                </c:pt>
                <c:pt idx="30110">
                  <c:v>56384</c:v>
                </c:pt>
                <c:pt idx="30111">
                  <c:v>55538</c:v>
                </c:pt>
                <c:pt idx="30112">
                  <c:v>54691</c:v>
                </c:pt>
                <c:pt idx="30113">
                  <c:v>53845</c:v>
                </c:pt>
                <c:pt idx="30114">
                  <c:v>52998</c:v>
                </c:pt>
                <c:pt idx="30115">
                  <c:v>52152</c:v>
                </c:pt>
                <c:pt idx="30116">
                  <c:v>51305</c:v>
                </c:pt>
                <c:pt idx="30117">
                  <c:v>50459</c:v>
                </c:pt>
                <c:pt idx="30118">
                  <c:v>49613</c:v>
                </c:pt>
                <c:pt idx="30119">
                  <c:v>48766</c:v>
                </c:pt>
                <c:pt idx="30120">
                  <c:v>47920</c:v>
                </c:pt>
                <c:pt idx="30121">
                  <c:v>56765</c:v>
                </c:pt>
                <c:pt idx="30122">
                  <c:v>55918</c:v>
                </c:pt>
                <c:pt idx="30123">
                  <c:v>55072</c:v>
                </c:pt>
                <c:pt idx="30124">
                  <c:v>54225</c:v>
                </c:pt>
                <c:pt idx="30125">
                  <c:v>53379</c:v>
                </c:pt>
                <c:pt idx="30126">
                  <c:v>52532</c:v>
                </c:pt>
                <c:pt idx="30127">
                  <c:v>51686</c:v>
                </c:pt>
                <c:pt idx="30128">
                  <c:v>50840</c:v>
                </c:pt>
                <c:pt idx="30129">
                  <c:v>49993</c:v>
                </c:pt>
                <c:pt idx="30130">
                  <c:v>49147</c:v>
                </c:pt>
                <c:pt idx="30131">
                  <c:v>48300</c:v>
                </c:pt>
                <c:pt idx="30132">
                  <c:v>47454</c:v>
                </c:pt>
                <c:pt idx="30133">
                  <c:v>46607</c:v>
                </c:pt>
                <c:pt idx="30134">
                  <c:v>45761</c:v>
                </c:pt>
                <c:pt idx="30135">
                  <c:v>54606</c:v>
                </c:pt>
                <c:pt idx="30136">
                  <c:v>53759</c:v>
                </c:pt>
                <c:pt idx="30137">
                  <c:v>45295</c:v>
                </c:pt>
                <c:pt idx="30138">
                  <c:v>44449</c:v>
                </c:pt>
                <c:pt idx="30139">
                  <c:v>57750</c:v>
                </c:pt>
                <c:pt idx="30140">
                  <c:v>56920</c:v>
                </c:pt>
                <c:pt idx="30141">
                  <c:v>54432</c:v>
                </c:pt>
                <c:pt idx="30142">
                  <c:v>52773</c:v>
                </c:pt>
                <c:pt idx="30143">
                  <c:v>51943</c:v>
                </c:pt>
                <c:pt idx="30144">
                  <c:v>51114</c:v>
                </c:pt>
                <c:pt idx="30145">
                  <c:v>57296</c:v>
                </c:pt>
                <c:pt idx="30146">
                  <c:v>56466</c:v>
                </c:pt>
                <c:pt idx="30147">
                  <c:v>55637</c:v>
                </c:pt>
                <c:pt idx="30148">
                  <c:v>54807</c:v>
                </c:pt>
                <c:pt idx="30149">
                  <c:v>53978</c:v>
                </c:pt>
                <c:pt idx="30150">
                  <c:v>53148</c:v>
                </c:pt>
                <c:pt idx="30151">
                  <c:v>52319</c:v>
                </c:pt>
                <c:pt idx="30152">
                  <c:v>51489</c:v>
                </c:pt>
                <c:pt idx="30153">
                  <c:v>50660</c:v>
                </c:pt>
                <c:pt idx="30154">
                  <c:v>49830</c:v>
                </c:pt>
                <c:pt idx="30155">
                  <c:v>49000</c:v>
                </c:pt>
                <c:pt idx="30156">
                  <c:v>56842</c:v>
                </c:pt>
                <c:pt idx="30157">
                  <c:v>56012</c:v>
                </c:pt>
                <c:pt idx="30158">
                  <c:v>55183</c:v>
                </c:pt>
                <c:pt idx="30159">
                  <c:v>54353</c:v>
                </c:pt>
                <c:pt idx="30160">
                  <c:v>53523</c:v>
                </c:pt>
                <c:pt idx="30161">
                  <c:v>52694</c:v>
                </c:pt>
                <c:pt idx="30162">
                  <c:v>51864</c:v>
                </c:pt>
                <c:pt idx="30163">
                  <c:v>51035</c:v>
                </c:pt>
                <c:pt idx="30164">
                  <c:v>50205</c:v>
                </c:pt>
                <c:pt idx="30165">
                  <c:v>49376</c:v>
                </c:pt>
                <c:pt idx="30166">
                  <c:v>48546</c:v>
                </c:pt>
                <c:pt idx="30167">
                  <c:v>47717</c:v>
                </c:pt>
                <c:pt idx="30168">
                  <c:v>46887</c:v>
                </c:pt>
                <c:pt idx="30169">
                  <c:v>55558</c:v>
                </c:pt>
                <c:pt idx="30170">
                  <c:v>54728</c:v>
                </c:pt>
                <c:pt idx="30171">
                  <c:v>53899</c:v>
                </c:pt>
                <c:pt idx="30172">
                  <c:v>53069</c:v>
                </c:pt>
                <c:pt idx="30173">
                  <c:v>52240</c:v>
                </c:pt>
                <c:pt idx="30174">
                  <c:v>51410</c:v>
                </c:pt>
                <c:pt idx="30175">
                  <c:v>50581</c:v>
                </c:pt>
                <c:pt idx="30176">
                  <c:v>49751</c:v>
                </c:pt>
                <c:pt idx="30177">
                  <c:v>48922</c:v>
                </c:pt>
                <c:pt idx="30178">
                  <c:v>48092</c:v>
                </c:pt>
                <c:pt idx="30179">
                  <c:v>47262</c:v>
                </c:pt>
                <c:pt idx="30180">
                  <c:v>46433</c:v>
                </c:pt>
                <c:pt idx="30181">
                  <c:v>45603</c:v>
                </c:pt>
                <c:pt idx="30182">
                  <c:v>44774</c:v>
                </c:pt>
                <c:pt idx="30183">
                  <c:v>53445</c:v>
                </c:pt>
                <c:pt idx="30184">
                  <c:v>52615</c:v>
                </c:pt>
                <c:pt idx="30185">
                  <c:v>44320</c:v>
                </c:pt>
                <c:pt idx="30186">
                  <c:v>43490</c:v>
                </c:pt>
                <c:pt idx="30187">
                  <c:v>53811</c:v>
                </c:pt>
                <c:pt idx="30188">
                  <c:v>53046</c:v>
                </c:pt>
                <c:pt idx="30189">
                  <c:v>50753</c:v>
                </c:pt>
                <c:pt idx="30190">
                  <c:v>49225</c:v>
                </c:pt>
                <c:pt idx="30191">
                  <c:v>48460</c:v>
                </c:pt>
                <c:pt idx="30192">
                  <c:v>47696</c:v>
                </c:pt>
                <c:pt idx="30193">
                  <c:v>53375</c:v>
                </c:pt>
                <c:pt idx="30194">
                  <c:v>52610</c:v>
                </c:pt>
                <c:pt idx="30195">
                  <c:v>51846</c:v>
                </c:pt>
                <c:pt idx="30196">
                  <c:v>51082</c:v>
                </c:pt>
                <c:pt idx="30197">
                  <c:v>50317</c:v>
                </c:pt>
                <c:pt idx="30198">
                  <c:v>49553</c:v>
                </c:pt>
                <c:pt idx="30199">
                  <c:v>48789</c:v>
                </c:pt>
                <c:pt idx="30200">
                  <c:v>48024</c:v>
                </c:pt>
                <c:pt idx="30201">
                  <c:v>47260</c:v>
                </c:pt>
                <c:pt idx="30202">
                  <c:v>46495</c:v>
                </c:pt>
                <c:pt idx="30203">
                  <c:v>45731</c:v>
                </c:pt>
                <c:pt idx="30204">
                  <c:v>52938</c:v>
                </c:pt>
                <c:pt idx="30205">
                  <c:v>52174</c:v>
                </c:pt>
                <c:pt idx="30206">
                  <c:v>51410</c:v>
                </c:pt>
                <c:pt idx="30207">
                  <c:v>50645</c:v>
                </c:pt>
                <c:pt idx="30208">
                  <c:v>49881</c:v>
                </c:pt>
                <c:pt idx="30209">
                  <c:v>49117</c:v>
                </c:pt>
                <c:pt idx="30210">
                  <c:v>48352</c:v>
                </c:pt>
                <c:pt idx="30211">
                  <c:v>47588</c:v>
                </c:pt>
                <c:pt idx="30212">
                  <c:v>46824</c:v>
                </c:pt>
                <c:pt idx="30213">
                  <c:v>46059</c:v>
                </c:pt>
                <c:pt idx="30214">
                  <c:v>45295</c:v>
                </c:pt>
                <c:pt idx="30215">
                  <c:v>44531</c:v>
                </c:pt>
                <c:pt idx="30216">
                  <c:v>43766</c:v>
                </c:pt>
                <c:pt idx="30217">
                  <c:v>51738</c:v>
                </c:pt>
                <c:pt idx="30218">
                  <c:v>50974</c:v>
                </c:pt>
                <c:pt idx="30219">
                  <c:v>50209</c:v>
                </c:pt>
                <c:pt idx="30220">
                  <c:v>49445</c:v>
                </c:pt>
                <c:pt idx="30221">
                  <c:v>48681</c:v>
                </c:pt>
                <c:pt idx="30222">
                  <c:v>47916</c:v>
                </c:pt>
                <c:pt idx="30223">
                  <c:v>47152</c:v>
                </c:pt>
                <c:pt idx="30224">
                  <c:v>46388</c:v>
                </c:pt>
                <c:pt idx="30225">
                  <c:v>45623</c:v>
                </c:pt>
                <c:pt idx="30226">
                  <c:v>44859</c:v>
                </c:pt>
                <c:pt idx="30227">
                  <c:v>44095</c:v>
                </c:pt>
                <c:pt idx="30228">
                  <c:v>43330</c:v>
                </c:pt>
                <c:pt idx="30229">
                  <c:v>42566</c:v>
                </c:pt>
                <c:pt idx="30230">
                  <c:v>41801</c:v>
                </c:pt>
                <c:pt idx="30231">
                  <c:v>49773</c:v>
                </c:pt>
                <c:pt idx="30232">
                  <c:v>49009</c:v>
                </c:pt>
                <c:pt idx="30233">
                  <c:v>41365</c:v>
                </c:pt>
                <c:pt idx="30234">
                  <c:v>40601</c:v>
                </c:pt>
                <c:pt idx="30235">
                  <c:v>57247</c:v>
                </c:pt>
                <c:pt idx="30236">
                  <c:v>56487</c:v>
                </c:pt>
                <c:pt idx="30237">
                  <c:v>54206</c:v>
                </c:pt>
                <c:pt idx="30238">
                  <c:v>52686</c:v>
                </c:pt>
                <c:pt idx="30239">
                  <c:v>51926</c:v>
                </c:pt>
                <c:pt idx="30240">
                  <c:v>51166</c:v>
                </c:pt>
                <c:pt idx="30241">
                  <c:v>56703</c:v>
                </c:pt>
                <c:pt idx="30242">
                  <c:v>55943</c:v>
                </c:pt>
                <c:pt idx="30243">
                  <c:v>55183</c:v>
                </c:pt>
                <c:pt idx="30244">
                  <c:v>54423</c:v>
                </c:pt>
                <c:pt idx="30245">
                  <c:v>53663</c:v>
                </c:pt>
                <c:pt idx="30246">
                  <c:v>52903</c:v>
                </c:pt>
                <c:pt idx="30247">
                  <c:v>52143</c:v>
                </c:pt>
                <c:pt idx="30248">
                  <c:v>51382</c:v>
                </c:pt>
                <c:pt idx="30249">
                  <c:v>50622</c:v>
                </c:pt>
                <c:pt idx="30250">
                  <c:v>49862</c:v>
                </c:pt>
                <c:pt idx="30251">
                  <c:v>49102</c:v>
                </c:pt>
                <c:pt idx="30252">
                  <c:v>56160</c:v>
                </c:pt>
                <c:pt idx="30253">
                  <c:v>55400</c:v>
                </c:pt>
                <c:pt idx="30254">
                  <c:v>54639</c:v>
                </c:pt>
                <c:pt idx="30255">
                  <c:v>53879</c:v>
                </c:pt>
                <c:pt idx="30256">
                  <c:v>53119</c:v>
                </c:pt>
                <c:pt idx="30257">
                  <c:v>52359</c:v>
                </c:pt>
                <c:pt idx="30258">
                  <c:v>51599</c:v>
                </c:pt>
                <c:pt idx="30259">
                  <c:v>50839</c:v>
                </c:pt>
                <c:pt idx="30260">
                  <c:v>50079</c:v>
                </c:pt>
                <c:pt idx="30261">
                  <c:v>49319</c:v>
                </c:pt>
                <c:pt idx="30262">
                  <c:v>48558</c:v>
                </c:pt>
                <c:pt idx="30263">
                  <c:v>47798</c:v>
                </c:pt>
                <c:pt idx="30264">
                  <c:v>47038</c:v>
                </c:pt>
                <c:pt idx="30265">
                  <c:v>54856</c:v>
                </c:pt>
                <c:pt idx="30266">
                  <c:v>54096</c:v>
                </c:pt>
                <c:pt idx="30267">
                  <c:v>53336</c:v>
                </c:pt>
                <c:pt idx="30268">
                  <c:v>52576</c:v>
                </c:pt>
                <c:pt idx="30269">
                  <c:v>51816</c:v>
                </c:pt>
                <c:pt idx="30270">
                  <c:v>51055</c:v>
                </c:pt>
                <c:pt idx="30271">
                  <c:v>50295</c:v>
                </c:pt>
                <c:pt idx="30272">
                  <c:v>49535</c:v>
                </c:pt>
                <c:pt idx="30273">
                  <c:v>48775</c:v>
                </c:pt>
                <c:pt idx="30274">
                  <c:v>48015</c:v>
                </c:pt>
                <c:pt idx="30275">
                  <c:v>47255</c:v>
                </c:pt>
                <c:pt idx="30276">
                  <c:v>46495</c:v>
                </c:pt>
                <c:pt idx="30277">
                  <c:v>45735</c:v>
                </c:pt>
                <c:pt idx="30278">
                  <c:v>44974</c:v>
                </c:pt>
                <c:pt idx="30279">
                  <c:v>52792</c:v>
                </c:pt>
                <c:pt idx="30280">
                  <c:v>52032</c:v>
                </c:pt>
                <c:pt idx="30281">
                  <c:v>44431</c:v>
                </c:pt>
                <c:pt idx="30282">
                  <c:v>43671</c:v>
                </c:pt>
                <c:pt idx="30283">
                  <c:v>59625</c:v>
                </c:pt>
                <c:pt idx="30284">
                  <c:v>58791</c:v>
                </c:pt>
                <c:pt idx="30285">
                  <c:v>56288</c:v>
                </c:pt>
                <c:pt idx="30286">
                  <c:v>54619</c:v>
                </c:pt>
                <c:pt idx="30287">
                  <c:v>53784</c:v>
                </c:pt>
                <c:pt idx="30288">
                  <c:v>52950</c:v>
                </c:pt>
                <c:pt idx="30289">
                  <c:v>59124</c:v>
                </c:pt>
                <c:pt idx="30290">
                  <c:v>58289</c:v>
                </c:pt>
                <c:pt idx="30291">
                  <c:v>57455</c:v>
                </c:pt>
                <c:pt idx="30292">
                  <c:v>56620</c:v>
                </c:pt>
                <c:pt idx="30293">
                  <c:v>55786</c:v>
                </c:pt>
                <c:pt idx="30294">
                  <c:v>54951</c:v>
                </c:pt>
                <c:pt idx="30295">
                  <c:v>54117</c:v>
                </c:pt>
                <c:pt idx="30296">
                  <c:v>53282</c:v>
                </c:pt>
                <c:pt idx="30297">
                  <c:v>52448</c:v>
                </c:pt>
                <c:pt idx="30298">
                  <c:v>51613</c:v>
                </c:pt>
                <c:pt idx="30299">
                  <c:v>50779</c:v>
                </c:pt>
                <c:pt idx="30300">
                  <c:v>58622</c:v>
                </c:pt>
                <c:pt idx="30301">
                  <c:v>57787</c:v>
                </c:pt>
                <c:pt idx="30302">
                  <c:v>56953</c:v>
                </c:pt>
                <c:pt idx="30303">
                  <c:v>56118</c:v>
                </c:pt>
                <c:pt idx="30304">
                  <c:v>55284</c:v>
                </c:pt>
                <c:pt idx="30305">
                  <c:v>54449</c:v>
                </c:pt>
                <c:pt idx="30306">
                  <c:v>53615</c:v>
                </c:pt>
                <c:pt idx="30307">
                  <c:v>52780</c:v>
                </c:pt>
                <c:pt idx="30308">
                  <c:v>51946</c:v>
                </c:pt>
                <c:pt idx="30309">
                  <c:v>51111</c:v>
                </c:pt>
                <c:pt idx="30310">
                  <c:v>50277</c:v>
                </c:pt>
                <c:pt idx="30311">
                  <c:v>49442</c:v>
                </c:pt>
                <c:pt idx="30312">
                  <c:v>48608</c:v>
                </c:pt>
                <c:pt idx="30313">
                  <c:v>57285</c:v>
                </c:pt>
                <c:pt idx="30314">
                  <c:v>56451</c:v>
                </c:pt>
                <c:pt idx="30315">
                  <c:v>55616</c:v>
                </c:pt>
                <c:pt idx="30316">
                  <c:v>54782</c:v>
                </c:pt>
                <c:pt idx="30317">
                  <c:v>53947</c:v>
                </c:pt>
                <c:pt idx="30318">
                  <c:v>53113</c:v>
                </c:pt>
                <c:pt idx="30319">
                  <c:v>52278</c:v>
                </c:pt>
                <c:pt idx="30320">
                  <c:v>51444</c:v>
                </c:pt>
                <c:pt idx="30321">
                  <c:v>50609</c:v>
                </c:pt>
                <c:pt idx="30322">
                  <c:v>49775</c:v>
                </c:pt>
                <c:pt idx="30323">
                  <c:v>48940</c:v>
                </c:pt>
                <c:pt idx="30324">
                  <c:v>48106</c:v>
                </c:pt>
                <c:pt idx="30325">
                  <c:v>47271</c:v>
                </c:pt>
                <c:pt idx="30326">
                  <c:v>46437</c:v>
                </c:pt>
                <c:pt idx="30327">
                  <c:v>55114</c:v>
                </c:pt>
                <c:pt idx="30328">
                  <c:v>54280</c:v>
                </c:pt>
                <c:pt idx="30329">
                  <c:v>45935</c:v>
                </c:pt>
                <c:pt idx="30330">
                  <c:v>45100</c:v>
                </c:pt>
                <c:pt idx="30331">
                  <c:v>59009</c:v>
                </c:pt>
                <c:pt idx="30332">
                  <c:v>58162</c:v>
                </c:pt>
                <c:pt idx="30333">
                  <c:v>55623</c:v>
                </c:pt>
                <c:pt idx="30334">
                  <c:v>53930</c:v>
                </c:pt>
                <c:pt idx="30335">
                  <c:v>53084</c:v>
                </c:pt>
                <c:pt idx="30336">
                  <c:v>52237</c:v>
                </c:pt>
                <c:pt idx="30337">
                  <c:v>58543</c:v>
                </c:pt>
                <c:pt idx="30338">
                  <c:v>57696</c:v>
                </c:pt>
                <c:pt idx="30339">
                  <c:v>56850</c:v>
                </c:pt>
                <c:pt idx="30340">
                  <c:v>56004</c:v>
                </c:pt>
                <c:pt idx="30341">
                  <c:v>55157</c:v>
                </c:pt>
                <c:pt idx="30342">
                  <c:v>54311</c:v>
                </c:pt>
                <c:pt idx="30343">
                  <c:v>53464</c:v>
                </c:pt>
                <c:pt idx="30344">
                  <c:v>52618</c:v>
                </c:pt>
                <c:pt idx="30345">
                  <c:v>51771</c:v>
                </c:pt>
                <c:pt idx="30346">
                  <c:v>50925</c:v>
                </c:pt>
                <c:pt idx="30347">
                  <c:v>50079</c:v>
                </c:pt>
                <c:pt idx="30348">
                  <c:v>58077</c:v>
                </c:pt>
                <c:pt idx="30349">
                  <c:v>57231</c:v>
                </c:pt>
                <c:pt idx="30350">
                  <c:v>56384</c:v>
                </c:pt>
                <c:pt idx="30351">
                  <c:v>55538</c:v>
                </c:pt>
                <c:pt idx="30352">
                  <c:v>54691</c:v>
                </c:pt>
                <c:pt idx="30353">
                  <c:v>53845</c:v>
                </c:pt>
                <c:pt idx="30354">
                  <c:v>52998</c:v>
                </c:pt>
                <c:pt idx="30355">
                  <c:v>52152</c:v>
                </c:pt>
                <c:pt idx="30356">
                  <c:v>51305</c:v>
                </c:pt>
                <c:pt idx="30357">
                  <c:v>50459</c:v>
                </c:pt>
                <c:pt idx="30358">
                  <c:v>49613</c:v>
                </c:pt>
                <c:pt idx="30359">
                  <c:v>48766</c:v>
                </c:pt>
                <c:pt idx="30360">
                  <c:v>47920</c:v>
                </c:pt>
                <c:pt idx="30361">
                  <c:v>56765</c:v>
                </c:pt>
                <c:pt idx="30362">
                  <c:v>55918</c:v>
                </c:pt>
                <c:pt idx="30363">
                  <c:v>55072</c:v>
                </c:pt>
                <c:pt idx="30364">
                  <c:v>54225</c:v>
                </c:pt>
                <c:pt idx="30365">
                  <c:v>53379</c:v>
                </c:pt>
                <c:pt idx="30366">
                  <c:v>52532</c:v>
                </c:pt>
                <c:pt idx="30367">
                  <c:v>51686</c:v>
                </c:pt>
                <c:pt idx="30368">
                  <c:v>50840</c:v>
                </c:pt>
                <c:pt idx="30369">
                  <c:v>49993</c:v>
                </c:pt>
                <c:pt idx="30370">
                  <c:v>49147</c:v>
                </c:pt>
                <c:pt idx="30371">
                  <c:v>48300</c:v>
                </c:pt>
                <c:pt idx="30372">
                  <c:v>47454</c:v>
                </c:pt>
                <c:pt idx="30373">
                  <c:v>46607</c:v>
                </c:pt>
                <c:pt idx="30374">
                  <c:v>45761</c:v>
                </c:pt>
                <c:pt idx="30375">
                  <c:v>54606</c:v>
                </c:pt>
                <c:pt idx="30376">
                  <c:v>53759</c:v>
                </c:pt>
                <c:pt idx="30377">
                  <c:v>45295</c:v>
                </c:pt>
                <c:pt idx="30378">
                  <c:v>44449</c:v>
                </c:pt>
                <c:pt idx="30379">
                  <c:v>57750</c:v>
                </c:pt>
                <c:pt idx="30380">
                  <c:v>56920</c:v>
                </c:pt>
                <c:pt idx="30381">
                  <c:v>54432</c:v>
                </c:pt>
                <c:pt idx="30382">
                  <c:v>52773</c:v>
                </c:pt>
                <c:pt idx="30383">
                  <c:v>51943</c:v>
                </c:pt>
                <c:pt idx="30384">
                  <c:v>51114</c:v>
                </c:pt>
                <c:pt idx="30385">
                  <c:v>57296</c:v>
                </c:pt>
                <c:pt idx="30386">
                  <c:v>56466</c:v>
                </c:pt>
                <c:pt idx="30387">
                  <c:v>55637</c:v>
                </c:pt>
                <c:pt idx="30388">
                  <c:v>54807</c:v>
                </c:pt>
                <c:pt idx="30389">
                  <c:v>53978</c:v>
                </c:pt>
                <c:pt idx="30390">
                  <c:v>53148</c:v>
                </c:pt>
                <c:pt idx="30391">
                  <c:v>52319</c:v>
                </c:pt>
                <c:pt idx="30392">
                  <c:v>51489</c:v>
                </c:pt>
                <c:pt idx="30393">
                  <c:v>50660</c:v>
                </c:pt>
                <c:pt idx="30394">
                  <c:v>49830</c:v>
                </c:pt>
                <c:pt idx="30395">
                  <c:v>49000</c:v>
                </c:pt>
                <c:pt idx="30396">
                  <c:v>56842</c:v>
                </c:pt>
                <c:pt idx="30397">
                  <c:v>56012</c:v>
                </c:pt>
                <c:pt idx="30398">
                  <c:v>55183</c:v>
                </c:pt>
                <c:pt idx="30399">
                  <c:v>54353</c:v>
                </c:pt>
                <c:pt idx="30400">
                  <c:v>53523</c:v>
                </c:pt>
                <c:pt idx="30401">
                  <c:v>52694</c:v>
                </c:pt>
                <c:pt idx="30402">
                  <c:v>51864</c:v>
                </c:pt>
                <c:pt idx="30403">
                  <c:v>51035</c:v>
                </c:pt>
                <c:pt idx="30404">
                  <c:v>50205</c:v>
                </c:pt>
                <c:pt idx="30405">
                  <c:v>49376</c:v>
                </c:pt>
                <c:pt idx="30406">
                  <c:v>48546</c:v>
                </c:pt>
                <c:pt idx="30407">
                  <c:v>47717</c:v>
                </c:pt>
                <c:pt idx="30408">
                  <c:v>46887</c:v>
                </c:pt>
                <c:pt idx="30409">
                  <c:v>55558</c:v>
                </c:pt>
                <c:pt idx="30410">
                  <c:v>54728</c:v>
                </c:pt>
                <c:pt idx="30411">
                  <c:v>53899</c:v>
                </c:pt>
                <c:pt idx="30412">
                  <c:v>53069</c:v>
                </c:pt>
                <c:pt idx="30413">
                  <c:v>52240</c:v>
                </c:pt>
                <c:pt idx="30414">
                  <c:v>51410</c:v>
                </c:pt>
                <c:pt idx="30415">
                  <c:v>50581</c:v>
                </c:pt>
                <c:pt idx="30416">
                  <c:v>49751</c:v>
                </c:pt>
                <c:pt idx="30417">
                  <c:v>48922</c:v>
                </c:pt>
                <c:pt idx="30418">
                  <c:v>48092</c:v>
                </c:pt>
                <c:pt idx="30419">
                  <c:v>47262</c:v>
                </c:pt>
                <c:pt idx="30420">
                  <c:v>46433</c:v>
                </c:pt>
                <c:pt idx="30421">
                  <c:v>45603</c:v>
                </c:pt>
                <c:pt idx="30422">
                  <c:v>44774</c:v>
                </c:pt>
                <c:pt idx="30423">
                  <c:v>53445</c:v>
                </c:pt>
                <c:pt idx="30424">
                  <c:v>52615</c:v>
                </c:pt>
                <c:pt idx="30425">
                  <c:v>44320</c:v>
                </c:pt>
                <c:pt idx="30426">
                  <c:v>43490</c:v>
                </c:pt>
                <c:pt idx="30427">
                  <c:v>53811</c:v>
                </c:pt>
                <c:pt idx="30428">
                  <c:v>53046</c:v>
                </c:pt>
                <c:pt idx="30429">
                  <c:v>50753</c:v>
                </c:pt>
                <c:pt idx="30430">
                  <c:v>49225</c:v>
                </c:pt>
                <c:pt idx="30431">
                  <c:v>48460</c:v>
                </c:pt>
                <c:pt idx="30432">
                  <c:v>47696</c:v>
                </c:pt>
                <c:pt idx="30433">
                  <c:v>53375</c:v>
                </c:pt>
                <c:pt idx="30434">
                  <c:v>52610</c:v>
                </c:pt>
                <c:pt idx="30435">
                  <c:v>51846</c:v>
                </c:pt>
                <c:pt idx="30436">
                  <c:v>51082</c:v>
                </c:pt>
                <c:pt idx="30437">
                  <c:v>50317</c:v>
                </c:pt>
                <c:pt idx="30438">
                  <c:v>49553</c:v>
                </c:pt>
                <c:pt idx="30439">
                  <c:v>48789</c:v>
                </c:pt>
                <c:pt idx="30440">
                  <c:v>48024</c:v>
                </c:pt>
                <c:pt idx="30441">
                  <c:v>47260</c:v>
                </c:pt>
                <c:pt idx="30442">
                  <c:v>46495</c:v>
                </c:pt>
                <c:pt idx="30443">
                  <c:v>45731</c:v>
                </c:pt>
                <c:pt idx="30444">
                  <c:v>52938</c:v>
                </c:pt>
                <c:pt idx="30445">
                  <c:v>52174</c:v>
                </c:pt>
                <c:pt idx="30446">
                  <c:v>51410</c:v>
                </c:pt>
                <c:pt idx="30447">
                  <c:v>50645</c:v>
                </c:pt>
                <c:pt idx="30448">
                  <c:v>49881</c:v>
                </c:pt>
                <c:pt idx="30449">
                  <c:v>49117</c:v>
                </c:pt>
                <c:pt idx="30450">
                  <c:v>48352</c:v>
                </c:pt>
                <c:pt idx="30451">
                  <c:v>47588</c:v>
                </c:pt>
                <c:pt idx="30452">
                  <c:v>46824</c:v>
                </c:pt>
                <c:pt idx="30453">
                  <c:v>46059</c:v>
                </c:pt>
                <c:pt idx="30454">
                  <c:v>45295</c:v>
                </c:pt>
                <c:pt idx="30455">
                  <c:v>44531</c:v>
                </c:pt>
                <c:pt idx="30456">
                  <c:v>43766</c:v>
                </c:pt>
                <c:pt idx="30457">
                  <c:v>51738</c:v>
                </c:pt>
                <c:pt idx="30458">
                  <c:v>50974</c:v>
                </c:pt>
                <c:pt idx="30459">
                  <c:v>50209</c:v>
                </c:pt>
                <c:pt idx="30460">
                  <c:v>49445</c:v>
                </c:pt>
                <c:pt idx="30461">
                  <c:v>48681</c:v>
                </c:pt>
                <c:pt idx="30462">
                  <c:v>47916</c:v>
                </c:pt>
                <c:pt idx="30463">
                  <c:v>47152</c:v>
                </c:pt>
                <c:pt idx="30464">
                  <c:v>46388</c:v>
                </c:pt>
                <c:pt idx="30465">
                  <c:v>45623</c:v>
                </c:pt>
                <c:pt idx="30466">
                  <c:v>44859</c:v>
                </c:pt>
                <c:pt idx="30467">
                  <c:v>44095</c:v>
                </c:pt>
                <c:pt idx="30468">
                  <c:v>43330</c:v>
                </c:pt>
                <c:pt idx="30469">
                  <c:v>42566</c:v>
                </c:pt>
                <c:pt idx="30470">
                  <c:v>41801</c:v>
                </c:pt>
                <c:pt idx="30471">
                  <c:v>49773</c:v>
                </c:pt>
                <c:pt idx="30472">
                  <c:v>49009</c:v>
                </c:pt>
                <c:pt idx="30473">
                  <c:v>41365</c:v>
                </c:pt>
                <c:pt idx="30474">
                  <c:v>40601</c:v>
                </c:pt>
                <c:pt idx="30475">
                  <c:v>56135</c:v>
                </c:pt>
                <c:pt idx="30476">
                  <c:v>55368</c:v>
                </c:pt>
                <c:pt idx="30477">
                  <c:v>54602</c:v>
                </c:pt>
                <c:pt idx="30478">
                  <c:v>53835</c:v>
                </c:pt>
                <c:pt idx="30479">
                  <c:v>53068</c:v>
                </c:pt>
                <c:pt idx="30480">
                  <c:v>52301</c:v>
                </c:pt>
                <c:pt idx="30481">
                  <c:v>51534</c:v>
                </c:pt>
                <c:pt idx="30482">
                  <c:v>50767</c:v>
                </c:pt>
                <c:pt idx="30483">
                  <c:v>50000</c:v>
                </c:pt>
                <c:pt idx="30484">
                  <c:v>55619</c:v>
                </c:pt>
                <c:pt idx="30485">
                  <c:v>54852</c:v>
                </c:pt>
                <c:pt idx="30486">
                  <c:v>54086</c:v>
                </c:pt>
                <c:pt idx="30487">
                  <c:v>53319</c:v>
                </c:pt>
                <c:pt idx="30488">
                  <c:v>52552</c:v>
                </c:pt>
                <c:pt idx="30489">
                  <c:v>51785</c:v>
                </c:pt>
                <c:pt idx="30490">
                  <c:v>51018</c:v>
                </c:pt>
                <c:pt idx="30491">
                  <c:v>50251</c:v>
                </c:pt>
                <c:pt idx="30492">
                  <c:v>49485</c:v>
                </c:pt>
                <c:pt idx="30493">
                  <c:v>48718</c:v>
                </c:pt>
                <c:pt idx="30494">
                  <c:v>47951</c:v>
                </c:pt>
                <c:pt idx="30495">
                  <c:v>47184</c:v>
                </c:pt>
                <c:pt idx="30496">
                  <c:v>55103</c:v>
                </c:pt>
                <c:pt idx="30497">
                  <c:v>54336</c:v>
                </c:pt>
                <c:pt idx="30498">
                  <c:v>53570</c:v>
                </c:pt>
                <c:pt idx="30499">
                  <c:v>52803</c:v>
                </c:pt>
                <c:pt idx="30500">
                  <c:v>52036</c:v>
                </c:pt>
                <c:pt idx="30501">
                  <c:v>51269</c:v>
                </c:pt>
                <c:pt idx="30502">
                  <c:v>50502</c:v>
                </c:pt>
                <c:pt idx="30503">
                  <c:v>49735</c:v>
                </c:pt>
                <c:pt idx="30504">
                  <c:v>48969</c:v>
                </c:pt>
                <c:pt idx="30505">
                  <c:v>48202</c:v>
                </c:pt>
                <c:pt idx="30506">
                  <c:v>47435</c:v>
                </c:pt>
                <c:pt idx="30507">
                  <c:v>45901</c:v>
                </c:pt>
                <c:pt idx="30508">
                  <c:v>45134</c:v>
                </c:pt>
                <c:pt idx="30509">
                  <c:v>53820</c:v>
                </c:pt>
                <c:pt idx="30510">
                  <c:v>53054</c:v>
                </c:pt>
                <c:pt idx="30511">
                  <c:v>52287</c:v>
                </c:pt>
                <c:pt idx="30512">
                  <c:v>51520</c:v>
                </c:pt>
                <c:pt idx="30513">
                  <c:v>50753</c:v>
                </c:pt>
                <c:pt idx="30514">
                  <c:v>49986</c:v>
                </c:pt>
                <c:pt idx="30515">
                  <c:v>49219</c:v>
                </c:pt>
                <c:pt idx="30516">
                  <c:v>45385</c:v>
                </c:pt>
                <c:pt idx="30517">
                  <c:v>44618</c:v>
                </c:pt>
                <c:pt idx="30518">
                  <c:v>43852</c:v>
                </c:pt>
                <c:pt idx="30519">
                  <c:v>51771</c:v>
                </c:pt>
                <c:pt idx="30520">
                  <c:v>51004</c:v>
                </c:pt>
                <c:pt idx="30521">
                  <c:v>58414</c:v>
                </c:pt>
                <c:pt idx="30522">
                  <c:v>57577</c:v>
                </c:pt>
                <c:pt idx="30523">
                  <c:v>56740</c:v>
                </c:pt>
                <c:pt idx="30524">
                  <c:v>55903</c:v>
                </c:pt>
                <c:pt idx="30525">
                  <c:v>55067</c:v>
                </c:pt>
                <c:pt idx="30526">
                  <c:v>54230</c:v>
                </c:pt>
                <c:pt idx="30527">
                  <c:v>53393</c:v>
                </c:pt>
                <c:pt idx="30528">
                  <c:v>52556</c:v>
                </c:pt>
                <c:pt idx="30529">
                  <c:v>51719</c:v>
                </c:pt>
                <c:pt idx="30530">
                  <c:v>57937</c:v>
                </c:pt>
                <c:pt idx="30531">
                  <c:v>57100</c:v>
                </c:pt>
                <c:pt idx="30532">
                  <c:v>56263</c:v>
                </c:pt>
                <c:pt idx="30533">
                  <c:v>55426</c:v>
                </c:pt>
                <c:pt idx="30534">
                  <c:v>54590</c:v>
                </c:pt>
                <c:pt idx="30535">
                  <c:v>53753</c:v>
                </c:pt>
                <c:pt idx="30536">
                  <c:v>52916</c:v>
                </c:pt>
                <c:pt idx="30537">
                  <c:v>52079</c:v>
                </c:pt>
                <c:pt idx="30538">
                  <c:v>51242</c:v>
                </c:pt>
                <c:pt idx="30539">
                  <c:v>50406</c:v>
                </c:pt>
                <c:pt idx="30540">
                  <c:v>49569</c:v>
                </c:pt>
                <c:pt idx="30541">
                  <c:v>48732</c:v>
                </c:pt>
                <c:pt idx="30542">
                  <c:v>57460</c:v>
                </c:pt>
                <c:pt idx="30543">
                  <c:v>56623</c:v>
                </c:pt>
                <c:pt idx="30544">
                  <c:v>55786</c:v>
                </c:pt>
                <c:pt idx="30545">
                  <c:v>54950</c:v>
                </c:pt>
                <c:pt idx="30546">
                  <c:v>54113</c:v>
                </c:pt>
                <c:pt idx="30547">
                  <c:v>53276</c:v>
                </c:pt>
                <c:pt idx="30548">
                  <c:v>52439</c:v>
                </c:pt>
                <c:pt idx="30549">
                  <c:v>51602</c:v>
                </c:pt>
                <c:pt idx="30550">
                  <c:v>50766</c:v>
                </c:pt>
                <c:pt idx="30551">
                  <c:v>49929</c:v>
                </c:pt>
                <c:pt idx="30552">
                  <c:v>49092</c:v>
                </c:pt>
                <c:pt idx="30553">
                  <c:v>47418</c:v>
                </c:pt>
                <c:pt idx="30554">
                  <c:v>46582</c:v>
                </c:pt>
                <c:pt idx="30555">
                  <c:v>56146</c:v>
                </c:pt>
                <c:pt idx="30556">
                  <c:v>55309</c:v>
                </c:pt>
                <c:pt idx="30557">
                  <c:v>54473</c:v>
                </c:pt>
                <c:pt idx="30558">
                  <c:v>53636</c:v>
                </c:pt>
                <c:pt idx="30559">
                  <c:v>52799</c:v>
                </c:pt>
                <c:pt idx="30560">
                  <c:v>51962</c:v>
                </c:pt>
                <c:pt idx="30561">
                  <c:v>51126</c:v>
                </c:pt>
                <c:pt idx="30562">
                  <c:v>46942</c:v>
                </c:pt>
                <c:pt idx="30563">
                  <c:v>46105</c:v>
                </c:pt>
                <c:pt idx="30564">
                  <c:v>45268</c:v>
                </c:pt>
                <c:pt idx="30565">
                  <c:v>53996</c:v>
                </c:pt>
                <c:pt idx="30566">
                  <c:v>53159</c:v>
                </c:pt>
                <c:pt idx="30567">
                  <c:v>58183</c:v>
                </c:pt>
                <c:pt idx="30568">
                  <c:v>57339</c:v>
                </c:pt>
                <c:pt idx="30569">
                  <c:v>56495</c:v>
                </c:pt>
                <c:pt idx="30570">
                  <c:v>55651</c:v>
                </c:pt>
                <c:pt idx="30571">
                  <c:v>54806</c:v>
                </c:pt>
                <c:pt idx="30572">
                  <c:v>53962</c:v>
                </c:pt>
                <c:pt idx="30573">
                  <c:v>53118</c:v>
                </c:pt>
                <c:pt idx="30574">
                  <c:v>52274</c:v>
                </c:pt>
                <c:pt idx="30575">
                  <c:v>51430</c:v>
                </c:pt>
                <c:pt idx="30576">
                  <c:v>57724</c:v>
                </c:pt>
                <c:pt idx="30577">
                  <c:v>56880</c:v>
                </c:pt>
                <c:pt idx="30578">
                  <c:v>56036</c:v>
                </c:pt>
                <c:pt idx="30579">
                  <c:v>55192</c:v>
                </c:pt>
                <c:pt idx="30580">
                  <c:v>54348</c:v>
                </c:pt>
                <c:pt idx="30581">
                  <c:v>53504</c:v>
                </c:pt>
                <c:pt idx="30582">
                  <c:v>52660</c:v>
                </c:pt>
                <c:pt idx="30583">
                  <c:v>51815</c:v>
                </c:pt>
                <c:pt idx="30584">
                  <c:v>50971</c:v>
                </c:pt>
                <c:pt idx="30585">
                  <c:v>50127</c:v>
                </c:pt>
                <c:pt idx="30586">
                  <c:v>49283</c:v>
                </c:pt>
                <c:pt idx="30587">
                  <c:v>48439</c:v>
                </c:pt>
                <c:pt idx="30588">
                  <c:v>57266</c:v>
                </c:pt>
                <c:pt idx="30589">
                  <c:v>56422</c:v>
                </c:pt>
                <c:pt idx="30590">
                  <c:v>55577</c:v>
                </c:pt>
                <c:pt idx="30591">
                  <c:v>54733</c:v>
                </c:pt>
                <c:pt idx="30592">
                  <c:v>53889</c:v>
                </c:pt>
                <c:pt idx="30593">
                  <c:v>53045</c:v>
                </c:pt>
                <c:pt idx="30594">
                  <c:v>52201</c:v>
                </c:pt>
                <c:pt idx="30595">
                  <c:v>51357</c:v>
                </c:pt>
                <c:pt idx="30596">
                  <c:v>50513</c:v>
                </c:pt>
                <c:pt idx="30597">
                  <c:v>49669</c:v>
                </c:pt>
                <c:pt idx="30598">
                  <c:v>48825</c:v>
                </c:pt>
                <c:pt idx="30599">
                  <c:v>47136</c:v>
                </c:pt>
                <c:pt idx="30600">
                  <c:v>46292</c:v>
                </c:pt>
                <c:pt idx="30601">
                  <c:v>55963</c:v>
                </c:pt>
                <c:pt idx="30602">
                  <c:v>55119</c:v>
                </c:pt>
                <c:pt idx="30603">
                  <c:v>54275</c:v>
                </c:pt>
                <c:pt idx="30604">
                  <c:v>53431</c:v>
                </c:pt>
                <c:pt idx="30605">
                  <c:v>52587</c:v>
                </c:pt>
                <c:pt idx="30606">
                  <c:v>51742</c:v>
                </c:pt>
                <c:pt idx="30607">
                  <c:v>50898</c:v>
                </c:pt>
                <c:pt idx="30608">
                  <c:v>46678</c:v>
                </c:pt>
                <c:pt idx="30609">
                  <c:v>45834</c:v>
                </c:pt>
                <c:pt idx="30610">
                  <c:v>44990</c:v>
                </c:pt>
                <c:pt idx="30611">
                  <c:v>53816</c:v>
                </c:pt>
                <c:pt idx="30612">
                  <c:v>52972</c:v>
                </c:pt>
                <c:pt idx="30613">
                  <c:v>57472</c:v>
                </c:pt>
                <c:pt idx="30614">
                  <c:v>56648</c:v>
                </c:pt>
                <c:pt idx="30615">
                  <c:v>55825</c:v>
                </c:pt>
                <c:pt idx="30616">
                  <c:v>55001</c:v>
                </c:pt>
                <c:pt idx="30617">
                  <c:v>54178</c:v>
                </c:pt>
                <c:pt idx="30618">
                  <c:v>53354</c:v>
                </c:pt>
                <c:pt idx="30619">
                  <c:v>52531</c:v>
                </c:pt>
                <c:pt idx="30620">
                  <c:v>51707</c:v>
                </c:pt>
                <c:pt idx="30621">
                  <c:v>50884</c:v>
                </c:pt>
                <c:pt idx="30622">
                  <c:v>57003</c:v>
                </c:pt>
                <c:pt idx="30623">
                  <c:v>56179</c:v>
                </c:pt>
                <c:pt idx="30624">
                  <c:v>55356</c:v>
                </c:pt>
                <c:pt idx="30625">
                  <c:v>54532</c:v>
                </c:pt>
                <c:pt idx="30626">
                  <c:v>53709</c:v>
                </c:pt>
                <c:pt idx="30627">
                  <c:v>52885</c:v>
                </c:pt>
                <c:pt idx="30628">
                  <c:v>52062</c:v>
                </c:pt>
                <c:pt idx="30629">
                  <c:v>51238</c:v>
                </c:pt>
                <c:pt idx="30630">
                  <c:v>50415</c:v>
                </c:pt>
                <c:pt idx="30631">
                  <c:v>49591</c:v>
                </c:pt>
                <c:pt idx="30632">
                  <c:v>48768</c:v>
                </c:pt>
                <c:pt idx="30633">
                  <c:v>47944</c:v>
                </c:pt>
                <c:pt idx="30634">
                  <c:v>56534</c:v>
                </c:pt>
                <c:pt idx="30635">
                  <c:v>55711</c:v>
                </c:pt>
                <c:pt idx="30636">
                  <c:v>54887</c:v>
                </c:pt>
                <c:pt idx="30637">
                  <c:v>54063</c:v>
                </c:pt>
                <c:pt idx="30638">
                  <c:v>53240</c:v>
                </c:pt>
                <c:pt idx="30639">
                  <c:v>52416</c:v>
                </c:pt>
                <c:pt idx="30640">
                  <c:v>51593</c:v>
                </c:pt>
                <c:pt idx="30641">
                  <c:v>50769</c:v>
                </c:pt>
                <c:pt idx="30642">
                  <c:v>49946</c:v>
                </c:pt>
                <c:pt idx="30643">
                  <c:v>49122</c:v>
                </c:pt>
                <c:pt idx="30644">
                  <c:v>48299</c:v>
                </c:pt>
                <c:pt idx="30645">
                  <c:v>46652</c:v>
                </c:pt>
                <c:pt idx="30646">
                  <c:v>45828</c:v>
                </c:pt>
                <c:pt idx="30647">
                  <c:v>55242</c:v>
                </c:pt>
                <c:pt idx="30648">
                  <c:v>54418</c:v>
                </c:pt>
                <c:pt idx="30649">
                  <c:v>53595</c:v>
                </c:pt>
                <c:pt idx="30650">
                  <c:v>52771</c:v>
                </c:pt>
                <c:pt idx="30651">
                  <c:v>51948</c:v>
                </c:pt>
                <c:pt idx="30652">
                  <c:v>51124</c:v>
                </c:pt>
                <c:pt idx="30653">
                  <c:v>50301</c:v>
                </c:pt>
                <c:pt idx="30654">
                  <c:v>46183</c:v>
                </c:pt>
                <c:pt idx="30655">
                  <c:v>45359</c:v>
                </c:pt>
                <c:pt idx="30656">
                  <c:v>44536</c:v>
                </c:pt>
                <c:pt idx="30657">
                  <c:v>53126</c:v>
                </c:pt>
                <c:pt idx="30658">
                  <c:v>52302</c:v>
                </c:pt>
                <c:pt idx="30659">
                  <c:v>54372</c:v>
                </c:pt>
                <c:pt idx="30660">
                  <c:v>53617</c:v>
                </c:pt>
                <c:pt idx="30661">
                  <c:v>52861</c:v>
                </c:pt>
                <c:pt idx="30662">
                  <c:v>52105</c:v>
                </c:pt>
                <c:pt idx="30663">
                  <c:v>51349</c:v>
                </c:pt>
                <c:pt idx="30664">
                  <c:v>50593</c:v>
                </c:pt>
                <c:pt idx="30665">
                  <c:v>49837</c:v>
                </c:pt>
                <c:pt idx="30666">
                  <c:v>49081</c:v>
                </c:pt>
                <c:pt idx="30667">
                  <c:v>48326</c:v>
                </c:pt>
                <c:pt idx="30668">
                  <c:v>53893</c:v>
                </c:pt>
                <c:pt idx="30669">
                  <c:v>53137</c:v>
                </c:pt>
                <c:pt idx="30670">
                  <c:v>52381</c:v>
                </c:pt>
                <c:pt idx="30671">
                  <c:v>51625</c:v>
                </c:pt>
                <c:pt idx="30672">
                  <c:v>50869</c:v>
                </c:pt>
                <c:pt idx="30673">
                  <c:v>50114</c:v>
                </c:pt>
                <c:pt idx="30674">
                  <c:v>49358</c:v>
                </c:pt>
                <c:pt idx="30675">
                  <c:v>48602</c:v>
                </c:pt>
                <c:pt idx="30676">
                  <c:v>47846</c:v>
                </c:pt>
                <c:pt idx="30677">
                  <c:v>47090</c:v>
                </c:pt>
                <c:pt idx="30678">
                  <c:v>46334</c:v>
                </c:pt>
                <c:pt idx="30679">
                  <c:v>45578</c:v>
                </c:pt>
                <c:pt idx="30680">
                  <c:v>53413</c:v>
                </c:pt>
                <c:pt idx="30681">
                  <c:v>52657</c:v>
                </c:pt>
                <c:pt idx="30682">
                  <c:v>51902</c:v>
                </c:pt>
                <c:pt idx="30683">
                  <c:v>51146</c:v>
                </c:pt>
                <c:pt idx="30684">
                  <c:v>50390</c:v>
                </c:pt>
                <c:pt idx="30685">
                  <c:v>49634</c:v>
                </c:pt>
                <c:pt idx="30686">
                  <c:v>48878</c:v>
                </c:pt>
                <c:pt idx="30687">
                  <c:v>48122</c:v>
                </c:pt>
                <c:pt idx="30688">
                  <c:v>47367</c:v>
                </c:pt>
                <c:pt idx="30689">
                  <c:v>46611</c:v>
                </c:pt>
                <c:pt idx="30690">
                  <c:v>45855</c:v>
                </c:pt>
                <c:pt idx="30691">
                  <c:v>44343</c:v>
                </c:pt>
                <c:pt idx="30692">
                  <c:v>43587</c:v>
                </c:pt>
                <c:pt idx="30693">
                  <c:v>52178</c:v>
                </c:pt>
                <c:pt idx="30694">
                  <c:v>51422</c:v>
                </c:pt>
                <c:pt idx="30695">
                  <c:v>50666</c:v>
                </c:pt>
                <c:pt idx="30696">
                  <c:v>49910</c:v>
                </c:pt>
                <c:pt idx="30697">
                  <c:v>49155</c:v>
                </c:pt>
                <c:pt idx="30698">
                  <c:v>48399</c:v>
                </c:pt>
                <c:pt idx="30699">
                  <c:v>47643</c:v>
                </c:pt>
                <c:pt idx="30700">
                  <c:v>43864</c:v>
                </c:pt>
                <c:pt idx="30701">
                  <c:v>43108</c:v>
                </c:pt>
                <c:pt idx="30702">
                  <c:v>42352</c:v>
                </c:pt>
                <c:pt idx="30703">
                  <c:v>50187</c:v>
                </c:pt>
                <c:pt idx="30704">
                  <c:v>49431</c:v>
                </c:pt>
                <c:pt idx="30705">
                  <c:v>60869</c:v>
                </c:pt>
                <c:pt idx="30706">
                  <c:v>60128</c:v>
                </c:pt>
                <c:pt idx="30707">
                  <c:v>59585</c:v>
                </c:pt>
                <c:pt idx="30708">
                  <c:v>58845</c:v>
                </c:pt>
                <c:pt idx="30709">
                  <c:v>57561</c:v>
                </c:pt>
                <c:pt idx="30710">
                  <c:v>63549</c:v>
                </c:pt>
                <c:pt idx="30711">
                  <c:v>62746</c:v>
                </c:pt>
                <c:pt idx="30712">
                  <c:v>62231</c:v>
                </c:pt>
                <c:pt idx="30713">
                  <c:v>61428</c:v>
                </c:pt>
                <c:pt idx="30714">
                  <c:v>60111</c:v>
                </c:pt>
                <c:pt idx="30715">
                  <c:v>63745</c:v>
                </c:pt>
                <c:pt idx="30716">
                  <c:v>62919</c:v>
                </c:pt>
                <c:pt idx="30717">
                  <c:v>62438</c:v>
                </c:pt>
                <c:pt idx="30718">
                  <c:v>61613</c:v>
                </c:pt>
                <c:pt idx="30719">
                  <c:v>60307</c:v>
                </c:pt>
                <c:pt idx="30720">
                  <c:v>63386</c:v>
                </c:pt>
                <c:pt idx="30721">
                  <c:v>62560</c:v>
                </c:pt>
                <c:pt idx="30722">
                  <c:v>62092</c:v>
                </c:pt>
                <c:pt idx="30723">
                  <c:v>61265</c:v>
                </c:pt>
                <c:pt idx="30724">
                  <c:v>59971</c:v>
                </c:pt>
                <c:pt idx="30725">
                  <c:v>60464</c:v>
                </c:pt>
                <c:pt idx="30726">
                  <c:v>59673</c:v>
                </c:pt>
                <c:pt idx="30727">
                  <c:v>59232</c:v>
                </c:pt>
                <c:pt idx="30728">
                  <c:v>58440</c:v>
                </c:pt>
                <c:pt idx="30729">
                  <c:v>57208</c:v>
                </c:pt>
                <c:pt idx="30730">
                  <c:v>62848</c:v>
                </c:pt>
                <c:pt idx="30731">
                  <c:v>62094</c:v>
                </c:pt>
                <c:pt idx="30732">
                  <c:v>61560</c:v>
                </c:pt>
                <c:pt idx="30733">
                  <c:v>60806</c:v>
                </c:pt>
                <c:pt idx="30734">
                  <c:v>59519</c:v>
                </c:pt>
                <c:pt idx="30735">
                  <c:v>58231</c:v>
                </c:pt>
                <c:pt idx="30736">
                  <c:v>65735</c:v>
                </c:pt>
                <c:pt idx="30737">
                  <c:v>64913</c:v>
                </c:pt>
                <c:pt idx="30738">
                  <c:v>64415</c:v>
                </c:pt>
                <c:pt idx="30739">
                  <c:v>63594</c:v>
                </c:pt>
                <c:pt idx="30740">
                  <c:v>62274</c:v>
                </c:pt>
                <c:pt idx="30741">
                  <c:v>60954</c:v>
                </c:pt>
                <c:pt idx="30742">
                  <c:v>65588</c:v>
                </c:pt>
                <c:pt idx="30743">
                  <c:v>64753</c:v>
                </c:pt>
                <c:pt idx="30744">
                  <c:v>64283</c:v>
                </c:pt>
                <c:pt idx="30745">
                  <c:v>63449</c:v>
                </c:pt>
                <c:pt idx="30746">
                  <c:v>62144</c:v>
                </c:pt>
                <c:pt idx="30747">
                  <c:v>60839</c:v>
                </c:pt>
                <c:pt idx="30748">
                  <c:v>64694</c:v>
                </c:pt>
                <c:pt idx="30749">
                  <c:v>63873</c:v>
                </c:pt>
                <c:pt idx="30750">
                  <c:v>63406</c:v>
                </c:pt>
                <c:pt idx="30751">
                  <c:v>62584</c:v>
                </c:pt>
                <c:pt idx="30752">
                  <c:v>61296</c:v>
                </c:pt>
                <c:pt idx="30753">
                  <c:v>60008</c:v>
                </c:pt>
                <c:pt idx="30754">
                  <c:v>60954</c:v>
                </c:pt>
                <c:pt idx="30755">
                  <c:v>60190</c:v>
                </c:pt>
                <c:pt idx="30756">
                  <c:v>59732</c:v>
                </c:pt>
                <c:pt idx="30757">
                  <c:v>58968</c:v>
                </c:pt>
                <c:pt idx="30758">
                  <c:v>57746</c:v>
                </c:pt>
                <c:pt idx="30759">
                  <c:v>56524</c:v>
                </c:pt>
                <c:pt idx="30760">
                  <c:v>63229</c:v>
                </c:pt>
                <c:pt idx="30761">
                  <c:v>62465</c:v>
                </c:pt>
                <c:pt idx="30762">
                  <c:v>61938</c:v>
                </c:pt>
                <c:pt idx="30763">
                  <c:v>61174</c:v>
                </c:pt>
                <c:pt idx="30764">
                  <c:v>59883</c:v>
                </c:pt>
                <c:pt idx="30765">
                  <c:v>58592</c:v>
                </c:pt>
                <c:pt idx="30766">
                  <c:v>66037</c:v>
                </c:pt>
                <c:pt idx="30767">
                  <c:v>65208</c:v>
                </c:pt>
                <c:pt idx="30768">
                  <c:v>64715</c:v>
                </c:pt>
                <c:pt idx="30769">
                  <c:v>63885</c:v>
                </c:pt>
                <c:pt idx="30770">
                  <c:v>62563</c:v>
                </c:pt>
                <c:pt idx="30771">
                  <c:v>61240</c:v>
                </c:pt>
                <c:pt idx="30772">
                  <c:v>65723</c:v>
                </c:pt>
                <c:pt idx="30773">
                  <c:v>64886</c:v>
                </c:pt>
                <c:pt idx="30774">
                  <c:v>64416</c:v>
                </c:pt>
                <c:pt idx="30775">
                  <c:v>63579</c:v>
                </c:pt>
                <c:pt idx="30776">
                  <c:v>62272</c:v>
                </c:pt>
                <c:pt idx="30777">
                  <c:v>60965</c:v>
                </c:pt>
                <c:pt idx="30778">
                  <c:v>64638</c:v>
                </c:pt>
                <c:pt idx="30779">
                  <c:v>63820</c:v>
                </c:pt>
                <c:pt idx="30780">
                  <c:v>63348</c:v>
                </c:pt>
                <c:pt idx="30781">
                  <c:v>62531</c:v>
                </c:pt>
                <c:pt idx="30782">
                  <c:v>61241</c:v>
                </c:pt>
                <c:pt idx="30783">
                  <c:v>59951</c:v>
                </c:pt>
                <c:pt idx="30784">
                  <c:v>60674</c:v>
                </c:pt>
                <c:pt idx="30785">
                  <c:v>59920</c:v>
                </c:pt>
                <c:pt idx="30786">
                  <c:v>59452</c:v>
                </c:pt>
                <c:pt idx="30787">
                  <c:v>58698</c:v>
                </c:pt>
                <c:pt idx="30788">
                  <c:v>57476</c:v>
                </c:pt>
                <c:pt idx="30789">
                  <c:v>56254</c:v>
                </c:pt>
                <c:pt idx="30790">
                  <c:v>63570</c:v>
                </c:pt>
                <c:pt idx="30791">
                  <c:v>62791</c:v>
                </c:pt>
                <c:pt idx="30792">
                  <c:v>62282</c:v>
                </c:pt>
                <c:pt idx="30793">
                  <c:v>61502</c:v>
                </c:pt>
                <c:pt idx="30794">
                  <c:v>60993</c:v>
                </c:pt>
                <c:pt idx="30795">
                  <c:v>60214</c:v>
                </c:pt>
                <c:pt idx="30796">
                  <c:v>66409</c:v>
                </c:pt>
                <c:pt idx="30797">
                  <c:v>65565</c:v>
                </c:pt>
                <c:pt idx="30798">
                  <c:v>65087</c:v>
                </c:pt>
                <c:pt idx="30799">
                  <c:v>64243</c:v>
                </c:pt>
                <c:pt idx="30800">
                  <c:v>63764</c:v>
                </c:pt>
                <c:pt idx="30801">
                  <c:v>62921</c:v>
                </c:pt>
                <c:pt idx="30802">
                  <c:v>65884</c:v>
                </c:pt>
                <c:pt idx="30803">
                  <c:v>65041</c:v>
                </c:pt>
                <c:pt idx="30804">
                  <c:v>64577</c:v>
                </c:pt>
                <c:pt idx="30805">
                  <c:v>63734</c:v>
                </c:pt>
                <c:pt idx="30806">
                  <c:v>63270</c:v>
                </c:pt>
                <c:pt idx="30807">
                  <c:v>62427</c:v>
                </c:pt>
                <c:pt idx="30808">
                  <c:v>64556</c:v>
                </c:pt>
                <c:pt idx="30809">
                  <c:v>63742</c:v>
                </c:pt>
                <c:pt idx="30810">
                  <c:v>63267</c:v>
                </c:pt>
                <c:pt idx="30811">
                  <c:v>62452</c:v>
                </c:pt>
                <c:pt idx="30812">
                  <c:v>61977</c:v>
                </c:pt>
                <c:pt idx="30813">
                  <c:v>61162</c:v>
                </c:pt>
                <c:pt idx="30814">
                  <c:v>60275</c:v>
                </c:pt>
                <c:pt idx="30815">
                  <c:v>59536</c:v>
                </c:pt>
                <c:pt idx="30816">
                  <c:v>59053</c:v>
                </c:pt>
                <c:pt idx="30817">
                  <c:v>58314</c:v>
                </c:pt>
                <c:pt idx="30818">
                  <c:v>57831</c:v>
                </c:pt>
                <c:pt idx="30819">
                  <c:v>57092</c:v>
                </c:pt>
                <c:pt idx="30820">
                  <c:v>58344</c:v>
                </c:pt>
                <c:pt idx="30821">
                  <c:v>57576</c:v>
                </c:pt>
                <c:pt idx="30822">
                  <c:v>56808</c:v>
                </c:pt>
                <c:pt idx="30823">
                  <c:v>52970</c:v>
                </c:pt>
                <c:pt idx="30824">
                  <c:v>52203</c:v>
                </c:pt>
                <c:pt idx="30825">
                  <c:v>51435</c:v>
                </c:pt>
                <c:pt idx="30826">
                  <c:v>57824</c:v>
                </c:pt>
                <c:pt idx="30827">
                  <c:v>57057</c:v>
                </c:pt>
                <c:pt idx="30828">
                  <c:v>56289</c:v>
                </c:pt>
                <c:pt idx="30829">
                  <c:v>55521</c:v>
                </c:pt>
                <c:pt idx="30830">
                  <c:v>54754</c:v>
                </c:pt>
                <c:pt idx="30831">
                  <c:v>53986</c:v>
                </c:pt>
                <c:pt idx="30832">
                  <c:v>53218</c:v>
                </c:pt>
                <c:pt idx="30833">
                  <c:v>52451</c:v>
                </c:pt>
                <c:pt idx="30834">
                  <c:v>51683</c:v>
                </c:pt>
                <c:pt idx="30835">
                  <c:v>50916</c:v>
                </c:pt>
                <c:pt idx="30836">
                  <c:v>50148</c:v>
                </c:pt>
                <c:pt idx="30837">
                  <c:v>49380</c:v>
                </c:pt>
                <c:pt idx="30838">
                  <c:v>56537</c:v>
                </c:pt>
                <c:pt idx="30839">
                  <c:v>55770</c:v>
                </c:pt>
                <c:pt idx="30840">
                  <c:v>55002</c:v>
                </c:pt>
                <c:pt idx="30841">
                  <c:v>54234</c:v>
                </c:pt>
                <c:pt idx="30842">
                  <c:v>53467</c:v>
                </c:pt>
                <c:pt idx="30843">
                  <c:v>52699</c:v>
                </c:pt>
                <c:pt idx="30844">
                  <c:v>51931</c:v>
                </c:pt>
                <c:pt idx="30845">
                  <c:v>51164</c:v>
                </c:pt>
                <c:pt idx="30846">
                  <c:v>50396</c:v>
                </c:pt>
                <c:pt idx="30847">
                  <c:v>49628</c:v>
                </c:pt>
                <c:pt idx="30848">
                  <c:v>48861</c:v>
                </c:pt>
                <c:pt idx="30849">
                  <c:v>48093</c:v>
                </c:pt>
                <c:pt idx="30850">
                  <c:v>47326</c:v>
                </c:pt>
                <c:pt idx="30851">
                  <c:v>55250</c:v>
                </c:pt>
                <c:pt idx="30852">
                  <c:v>54483</c:v>
                </c:pt>
                <c:pt idx="30853">
                  <c:v>53715</c:v>
                </c:pt>
                <c:pt idx="30854">
                  <c:v>52947</c:v>
                </c:pt>
                <c:pt idx="30855">
                  <c:v>51412</c:v>
                </c:pt>
                <c:pt idx="30856">
                  <c:v>49877</c:v>
                </c:pt>
                <c:pt idx="30857">
                  <c:v>48341</c:v>
                </c:pt>
                <c:pt idx="30858">
                  <c:v>47574</c:v>
                </c:pt>
                <c:pt idx="30859">
                  <c:v>46806</c:v>
                </c:pt>
                <c:pt idx="30860">
                  <c:v>46039</c:v>
                </c:pt>
                <c:pt idx="30861">
                  <c:v>60749</c:v>
                </c:pt>
                <c:pt idx="30862">
                  <c:v>59913</c:v>
                </c:pt>
                <c:pt idx="30863">
                  <c:v>59077</c:v>
                </c:pt>
                <c:pt idx="30864">
                  <c:v>54896</c:v>
                </c:pt>
                <c:pt idx="30865">
                  <c:v>54060</c:v>
                </c:pt>
                <c:pt idx="30866">
                  <c:v>53224</c:v>
                </c:pt>
                <c:pt idx="30867">
                  <c:v>60265</c:v>
                </c:pt>
                <c:pt idx="30868">
                  <c:v>59429</c:v>
                </c:pt>
                <c:pt idx="30869">
                  <c:v>58593</c:v>
                </c:pt>
                <c:pt idx="30870">
                  <c:v>57757</c:v>
                </c:pt>
                <c:pt idx="30871">
                  <c:v>56921</c:v>
                </c:pt>
                <c:pt idx="30872">
                  <c:v>56085</c:v>
                </c:pt>
                <c:pt idx="30873">
                  <c:v>55249</c:v>
                </c:pt>
                <c:pt idx="30874">
                  <c:v>54413</c:v>
                </c:pt>
                <c:pt idx="30875">
                  <c:v>53577</c:v>
                </c:pt>
                <c:pt idx="30876">
                  <c:v>52741</c:v>
                </c:pt>
                <c:pt idx="30877">
                  <c:v>51905</c:v>
                </c:pt>
                <c:pt idx="30878">
                  <c:v>51069</c:v>
                </c:pt>
                <c:pt idx="30879">
                  <c:v>58946</c:v>
                </c:pt>
                <c:pt idx="30880">
                  <c:v>58110</c:v>
                </c:pt>
                <c:pt idx="30881">
                  <c:v>57274</c:v>
                </c:pt>
                <c:pt idx="30882">
                  <c:v>56438</c:v>
                </c:pt>
                <c:pt idx="30883">
                  <c:v>55602</c:v>
                </c:pt>
                <c:pt idx="30884">
                  <c:v>54765</c:v>
                </c:pt>
                <c:pt idx="30885">
                  <c:v>53929</c:v>
                </c:pt>
                <c:pt idx="30886">
                  <c:v>53093</c:v>
                </c:pt>
                <c:pt idx="30887">
                  <c:v>52257</c:v>
                </c:pt>
                <c:pt idx="30888">
                  <c:v>51421</c:v>
                </c:pt>
                <c:pt idx="30889">
                  <c:v>50585</c:v>
                </c:pt>
                <c:pt idx="30890">
                  <c:v>49749</c:v>
                </c:pt>
                <c:pt idx="30891">
                  <c:v>48913</c:v>
                </c:pt>
                <c:pt idx="30892">
                  <c:v>57626</c:v>
                </c:pt>
                <c:pt idx="30893">
                  <c:v>56790</c:v>
                </c:pt>
                <c:pt idx="30894">
                  <c:v>55954</c:v>
                </c:pt>
                <c:pt idx="30895">
                  <c:v>55118</c:v>
                </c:pt>
                <c:pt idx="30896">
                  <c:v>53446</c:v>
                </c:pt>
                <c:pt idx="30897">
                  <c:v>51774</c:v>
                </c:pt>
                <c:pt idx="30898">
                  <c:v>50102</c:v>
                </c:pt>
                <c:pt idx="30899">
                  <c:v>49266</c:v>
                </c:pt>
                <c:pt idx="30900">
                  <c:v>48430</c:v>
                </c:pt>
                <c:pt idx="30901">
                  <c:v>47594</c:v>
                </c:pt>
                <c:pt idx="30902">
                  <c:v>60383</c:v>
                </c:pt>
                <c:pt idx="30903">
                  <c:v>59540</c:v>
                </c:pt>
                <c:pt idx="30904">
                  <c:v>58697</c:v>
                </c:pt>
                <c:pt idx="30905">
                  <c:v>54480</c:v>
                </c:pt>
                <c:pt idx="30906">
                  <c:v>53636</c:v>
                </c:pt>
                <c:pt idx="30907">
                  <c:v>52793</c:v>
                </c:pt>
                <c:pt idx="30908">
                  <c:v>59922</c:v>
                </c:pt>
                <c:pt idx="30909">
                  <c:v>59079</c:v>
                </c:pt>
                <c:pt idx="30910">
                  <c:v>58235</c:v>
                </c:pt>
                <c:pt idx="30911">
                  <c:v>57392</c:v>
                </c:pt>
                <c:pt idx="30912">
                  <c:v>56549</c:v>
                </c:pt>
                <c:pt idx="30913">
                  <c:v>55705</c:v>
                </c:pt>
                <c:pt idx="30914">
                  <c:v>54862</c:v>
                </c:pt>
                <c:pt idx="30915">
                  <c:v>54018</c:v>
                </c:pt>
                <c:pt idx="30916">
                  <c:v>53175</c:v>
                </c:pt>
                <c:pt idx="30917">
                  <c:v>52332</c:v>
                </c:pt>
                <c:pt idx="30918">
                  <c:v>51488</c:v>
                </c:pt>
                <c:pt idx="30919">
                  <c:v>50645</c:v>
                </c:pt>
                <c:pt idx="30920">
                  <c:v>58617</c:v>
                </c:pt>
                <c:pt idx="30921">
                  <c:v>57774</c:v>
                </c:pt>
                <c:pt idx="30922">
                  <c:v>56931</c:v>
                </c:pt>
                <c:pt idx="30923">
                  <c:v>56087</c:v>
                </c:pt>
                <c:pt idx="30924">
                  <c:v>55244</c:v>
                </c:pt>
                <c:pt idx="30925">
                  <c:v>54400</c:v>
                </c:pt>
                <c:pt idx="30926">
                  <c:v>53557</c:v>
                </c:pt>
                <c:pt idx="30927">
                  <c:v>52714</c:v>
                </c:pt>
                <c:pt idx="30928">
                  <c:v>51870</c:v>
                </c:pt>
                <c:pt idx="30929">
                  <c:v>51027</c:v>
                </c:pt>
                <c:pt idx="30930">
                  <c:v>50184</c:v>
                </c:pt>
                <c:pt idx="30931">
                  <c:v>49340</c:v>
                </c:pt>
                <c:pt idx="30932">
                  <c:v>48497</c:v>
                </c:pt>
                <c:pt idx="30933">
                  <c:v>57313</c:v>
                </c:pt>
                <c:pt idx="30934">
                  <c:v>56469</c:v>
                </c:pt>
                <c:pt idx="30935">
                  <c:v>55626</c:v>
                </c:pt>
                <c:pt idx="30936">
                  <c:v>54783</c:v>
                </c:pt>
                <c:pt idx="30937">
                  <c:v>53096</c:v>
                </c:pt>
                <c:pt idx="30938">
                  <c:v>51409</c:v>
                </c:pt>
                <c:pt idx="30939">
                  <c:v>49722</c:v>
                </c:pt>
                <c:pt idx="30940">
                  <c:v>48879</c:v>
                </c:pt>
                <c:pt idx="30941">
                  <c:v>48036</c:v>
                </c:pt>
                <c:pt idx="30942">
                  <c:v>47192</c:v>
                </c:pt>
                <c:pt idx="30943">
                  <c:v>59440</c:v>
                </c:pt>
                <c:pt idx="30944">
                  <c:v>58617</c:v>
                </c:pt>
                <c:pt idx="30945">
                  <c:v>57794</c:v>
                </c:pt>
                <c:pt idx="30946">
                  <c:v>53678</c:v>
                </c:pt>
                <c:pt idx="30947">
                  <c:v>52855</c:v>
                </c:pt>
                <c:pt idx="30948">
                  <c:v>52032</c:v>
                </c:pt>
                <c:pt idx="30949">
                  <c:v>58975</c:v>
                </c:pt>
                <c:pt idx="30950">
                  <c:v>58152</c:v>
                </c:pt>
                <c:pt idx="30951">
                  <c:v>57329</c:v>
                </c:pt>
                <c:pt idx="30952">
                  <c:v>56506</c:v>
                </c:pt>
                <c:pt idx="30953">
                  <c:v>55682</c:v>
                </c:pt>
                <c:pt idx="30954">
                  <c:v>54859</c:v>
                </c:pt>
                <c:pt idx="30955">
                  <c:v>54036</c:v>
                </c:pt>
                <c:pt idx="30956">
                  <c:v>53213</c:v>
                </c:pt>
                <c:pt idx="30957">
                  <c:v>52390</c:v>
                </c:pt>
                <c:pt idx="30958">
                  <c:v>51567</c:v>
                </c:pt>
                <c:pt idx="30959">
                  <c:v>50744</c:v>
                </c:pt>
                <c:pt idx="30960">
                  <c:v>49921</c:v>
                </c:pt>
                <c:pt idx="30961">
                  <c:v>57687</c:v>
                </c:pt>
                <c:pt idx="30962">
                  <c:v>56864</c:v>
                </c:pt>
                <c:pt idx="30963">
                  <c:v>56040</c:v>
                </c:pt>
                <c:pt idx="30964">
                  <c:v>55217</c:v>
                </c:pt>
                <c:pt idx="30965">
                  <c:v>54394</c:v>
                </c:pt>
                <c:pt idx="30966">
                  <c:v>53571</c:v>
                </c:pt>
                <c:pt idx="30967">
                  <c:v>52748</c:v>
                </c:pt>
                <c:pt idx="30968">
                  <c:v>51925</c:v>
                </c:pt>
                <c:pt idx="30969">
                  <c:v>51102</c:v>
                </c:pt>
                <c:pt idx="30970">
                  <c:v>50279</c:v>
                </c:pt>
                <c:pt idx="30971">
                  <c:v>49455</c:v>
                </c:pt>
                <c:pt idx="30972">
                  <c:v>48632</c:v>
                </c:pt>
                <c:pt idx="30973">
                  <c:v>47809</c:v>
                </c:pt>
                <c:pt idx="30974">
                  <c:v>56398</c:v>
                </c:pt>
                <c:pt idx="30975">
                  <c:v>55575</c:v>
                </c:pt>
                <c:pt idx="30976">
                  <c:v>54752</c:v>
                </c:pt>
                <c:pt idx="30977">
                  <c:v>53929</c:v>
                </c:pt>
                <c:pt idx="30978">
                  <c:v>52283</c:v>
                </c:pt>
                <c:pt idx="30979">
                  <c:v>50637</c:v>
                </c:pt>
                <c:pt idx="30980">
                  <c:v>48990</c:v>
                </c:pt>
                <c:pt idx="30981">
                  <c:v>48167</c:v>
                </c:pt>
                <c:pt idx="30982">
                  <c:v>47344</c:v>
                </c:pt>
                <c:pt idx="30983">
                  <c:v>46521</c:v>
                </c:pt>
                <c:pt idx="30984">
                  <c:v>55924</c:v>
                </c:pt>
                <c:pt idx="30985">
                  <c:v>55167</c:v>
                </c:pt>
                <c:pt idx="30986">
                  <c:v>54410</c:v>
                </c:pt>
                <c:pt idx="30987">
                  <c:v>50626</c:v>
                </c:pt>
                <c:pt idx="30988">
                  <c:v>49869</c:v>
                </c:pt>
                <c:pt idx="30989">
                  <c:v>49112</c:v>
                </c:pt>
                <c:pt idx="30990">
                  <c:v>55459</c:v>
                </c:pt>
                <c:pt idx="30991">
                  <c:v>54702</c:v>
                </c:pt>
                <c:pt idx="30992">
                  <c:v>53945</c:v>
                </c:pt>
                <c:pt idx="30993">
                  <c:v>53188</c:v>
                </c:pt>
                <c:pt idx="30994">
                  <c:v>52431</c:v>
                </c:pt>
                <c:pt idx="30995">
                  <c:v>51674</c:v>
                </c:pt>
                <c:pt idx="30996">
                  <c:v>50918</c:v>
                </c:pt>
                <c:pt idx="30997">
                  <c:v>50161</c:v>
                </c:pt>
                <c:pt idx="30998">
                  <c:v>49404</c:v>
                </c:pt>
                <c:pt idx="30999">
                  <c:v>48647</c:v>
                </c:pt>
                <c:pt idx="31000">
                  <c:v>47890</c:v>
                </c:pt>
                <c:pt idx="31001">
                  <c:v>47133</c:v>
                </c:pt>
                <c:pt idx="31002">
                  <c:v>54237</c:v>
                </c:pt>
                <c:pt idx="31003">
                  <c:v>53480</c:v>
                </c:pt>
                <c:pt idx="31004">
                  <c:v>52723</c:v>
                </c:pt>
                <c:pt idx="31005">
                  <c:v>51966</c:v>
                </c:pt>
                <c:pt idx="31006">
                  <c:v>51209</c:v>
                </c:pt>
                <c:pt idx="31007">
                  <c:v>50453</c:v>
                </c:pt>
                <c:pt idx="31008">
                  <c:v>49696</c:v>
                </c:pt>
                <c:pt idx="31009">
                  <c:v>48939</c:v>
                </c:pt>
                <c:pt idx="31010">
                  <c:v>48182</c:v>
                </c:pt>
                <c:pt idx="31011">
                  <c:v>47425</c:v>
                </c:pt>
                <c:pt idx="31012">
                  <c:v>46668</c:v>
                </c:pt>
                <c:pt idx="31013">
                  <c:v>45912</c:v>
                </c:pt>
                <c:pt idx="31014">
                  <c:v>45155</c:v>
                </c:pt>
                <c:pt idx="31015">
                  <c:v>53015</c:v>
                </c:pt>
                <c:pt idx="31016">
                  <c:v>52258</c:v>
                </c:pt>
                <c:pt idx="31017">
                  <c:v>51501</c:v>
                </c:pt>
                <c:pt idx="31018">
                  <c:v>50744</c:v>
                </c:pt>
                <c:pt idx="31019">
                  <c:v>49231</c:v>
                </c:pt>
                <c:pt idx="31020">
                  <c:v>47717</c:v>
                </c:pt>
                <c:pt idx="31021">
                  <c:v>46203</c:v>
                </c:pt>
                <c:pt idx="31022">
                  <c:v>45447</c:v>
                </c:pt>
                <c:pt idx="31023">
                  <c:v>44690</c:v>
                </c:pt>
                <c:pt idx="31024">
                  <c:v>43933</c:v>
                </c:pt>
                <c:pt idx="31025">
                  <c:v>58325</c:v>
                </c:pt>
                <c:pt idx="31026">
                  <c:v>57557</c:v>
                </c:pt>
                <c:pt idx="31027">
                  <c:v>56790</c:v>
                </c:pt>
                <c:pt idx="31028">
                  <c:v>57805</c:v>
                </c:pt>
                <c:pt idx="31029">
                  <c:v>57038</c:v>
                </c:pt>
                <c:pt idx="31030">
                  <c:v>56271</c:v>
                </c:pt>
                <c:pt idx="31031">
                  <c:v>55503</c:v>
                </c:pt>
                <c:pt idx="31032">
                  <c:v>54736</c:v>
                </c:pt>
                <c:pt idx="31033">
                  <c:v>53969</c:v>
                </c:pt>
                <c:pt idx="31034">
                  <c:v>53201</c:v>
                </c:pt>
                <c:pt idx="31035">
                  <c:v>52434</c:v>
                </c:pt>
                <c:pt idx="31036">
                  <c:v>51667</c:v>
                </c:pt>
                <c:pt idx="31037">
                  <c:v>50900</c:v>
                </c:pt>
                <c:pt idx="31038">
                  <c:v>50132</c:v>
                </c:pt>
                <c:pt idx="31039">
                  <c:v>49365</c:v>
                </c:pt>
                <c:pt idx="31040">
                  <c:v>56519</c:v>
                </c:pt>
                <c:pt idx="31041">
                  <c:v>55751</c:v>
                </c:pt>
                <c:pt idx="31042">
                  <c:v>54984</c:v>
                </c:pt>
                <c:pt idx="31043">
                  <c:v>54217</c:v>
                </c:pt>
                <c:pt idx="31044">
                  <c:v>53449</c:v>
                </c:pt>
                <c:pt idx="31045">
                  <c:v>52682</c:v>
                </c:pt>
                <c:pt idx="31046">
                  <c:v>51915</c:v>
                </c:pt>
                <c:pt idx="31047">
                  <c:v>51147</c:v>
                </c:pt>
                <c:pt idx="31048">
                  <c:v>50380</c:v>
                </c:pt>
                <c:pt idx="31049">
                  <c:v>49613</c:v>
                </c:pt>
                <c:pt idx="31050">
                  <c:v>48846</c:v>
                </c:pt>
                <c:pt idx="31051">
                  <c:v>48078</c:v>
                </c:pt>
                <c:pt idx="31052">
                  <c:v>47311</c:v>
                </c:pt>
                <c:pt idx="31053">
                  <c:v>55232</c:v>
                </c:pt>
                <c:pt idx="31054">
                  <c:v>54465</c:v>
                </c:pt>
                <c:pt idx="31055">
                  <c:v>53697</c:v>
                </c:pt>
                <c:pt idx="31056">
                  <c:v>52930</c:v>
                </c:pt>
                <c:pt idx="31057">
                  <c:v>49861</c:v>
                </c:pt>
                <c:pt idx="31058">
                  <c:v>48326</c:v>
                </c:pt>
                <c:pt idx="31059">
                  <c:v>47559</c:v>
                </c:pt>
                <c:pt idx="31060">
                  <c:v>46792</c:v>
                </c:pt>
                <c:pt idx="31061">
                  <c:v>46024</c:v>
                </c:pt>
                <c:pt idx="31062">
                  <c:v>60759</c:v>
                </c:pt>
                <c:pt idx="31063">
                  <c:v>59922</c:v>
                </c:pt>
                <c:pt idx="31064">
                  <c:v>59085</c:v>
                </c:pt>
                <c:pt idx="31065">
                  <c:v>60276</c:v>
                </c:pt>
                <c:pt idx="31066">
                  <c:v>59439</c:v>
                </c:pt>
                <c:pt idx="31067">
                  <c:v>58602</c:v>
                </c:pt>
                <c:pt idx="31068">
                  <c:v>57765</c:v>
                </c:pt>
                <c:pt idx="31069">
                  <c:v>56928</c:v>
                </c:pt>
                <c:pt idx="31070">
                  <c:v>56091</c:v>
                </c:pt>
                <c:pt idx="31071">
                  <c:v>55254</c:v>
                </c:pt>
                <c:pt idx="31072">
                  <c:v>54418</c:v>
                </c:pt>
                <c:pt idx="31073">
                  <c:v>53581</c:v>
                </c:pt>
                <c:pt idx="31074">
                  <c:v>52744</c:v>
                </c:pt>
                <c:pt idx="31075">
                  <c:v>51907</c:v>
                </c:pt>
                <c:pt idx="31076">
                  <c:v>51070</c:v>
                </c:pt>
                <c:pt idx="31077">
                  <c:v>58957</c:v>
                </c:pt>
                <c:pt idx="31078">
                  <c:v>58120</c:v>
                </c:pt>
                <c:pt idx="31079">
                  <c:v>57283</c:v>
                </c:pt>
                <c:pt idx="31080">
                  <c:v>56446</c:v>
                </c:pt>
                <c:pt idx="31081">
                  <c:v>55609</c:v>
                </c:pt>
                <c:pt idx="31082">
                  <c:v>54772</c:v>
                </c:pt>
                <c:pt idx="31083">
                  <c:v>53935</c:v>
                </c:pt>
                <c:pt idx="31084">
                  <c:v>53098</c:v>
                </c:pt>
                <c:pt idx="31085">
                  <c:v>52261</c:v>
                </c:pt>
                <c:pt idx="31086">
                  <c:v>51424</c:v>
                </c:pt>
                <c:pt idx="31087">
                  <c:v>50587</c:v>
                </c:pt>
                <c:pt idx="31088">
                  <c:v>49750</c:v>
                </c:pt>
                <c:pt idx="31089">
                  <c:v>48913</c:v>
                </c:pt>
                <c:pt idx="31090">
                  <c:v>57638</c:v>
                </c:pt>
                <c:pt idx="31091">
                  <c:v>56801</c:v>
                </c:pt>
                <c:pt idx="31092">
                  <c:v>55964</c:v>
                </c:pt>
                <c:pt idx="31093">
                  <c:v>55127</c:v>
                </c:pt>
                <c:pt idx="31094">
                  <c:v>51779</c:v>
                </c:pt>
                <c:pt idx="31095">
                  <c:v>50105</c:v>
                </c:pt>
                <c:pt idx="31096">
                  <c:v>49268</c:v>
                </c:pt>
                <c:pt idx="31097">
                  <c:v>48431</c:v>
                </c:pt>
                <c:pt idx="31098">
                  <c:v>47594</c:v>
                </c:pt>
                <c:pt idx="31099">
                  <c:v>60405</c:v>
                </c:pt>
                <c:pt idx="31100">
                  <c:v>59561</c:v>
                </c:pt>
                <c:pt idx="31101">
                  <c:v>58716</c:v>
                </c:pt>
                <c:pt idx="31102">
                  <c:v>59945</c:v>
                </c:pt>
                <c:pt idx="31103">
                  <c:v>59101</c:v>
                </c:pt>
                <c:pt idx="31104">
                  <c:v>58256</c:v>
                </c:pt>
                <c:pt idx="31105">
                  <c:v>57411</c:v>
                </c:pt>
                <c:pt idx="31106">
                  <c:v>56567</c:v>
                </c:pt>
                <c:pt idx="31107">
                  <c:v>55722</c:v>
                </c:pt>
                <c:pt idx="31108">
                  <c:v>54878</c:v>
                </c:pt>
                <c:pt idx="31109">
                  <c:v>54033</c:v>
                </c:pt>
                <c:pt idx="31110">
                  <c:v>53189</c:v>
                </c:pt>
                <c:pt idx="31111">
                  <c:v>52344</c:v>
                </c:pt>
                <c:pt idx="31112">
                  <c:v>51500</c:v>
                </c:pt>
                <c:pt idx="31113">
                  <c:v>50655</c:v>
                </c:pt>
                <c:pt idx="31114">
                  <c:v>58640</c:v>
                </c:pt>
                <c:pt idx="31115">
                  <c:v>57796</c:v>
                </c:pt>
                <c:pt idx="31116">
                  <c:v>56951</c:v>
                </c:pt>
                <c:pt idx="31117">
                  <c:v>56107</c:v>
                </c:pt>
                <c:pt idx="31118">
                  <c:v>55262</c:v>
                </c:pt>
                <c:pt idx="31119">
                  <c:v>54418</c:v>
                </c:pt>
                <c:pt idx="31120">
                  <c:v>53573</c:v>
                </c:pt>
                <c:pt idx="31121">
                  <c:v>52729</c:v>
                </c:pt>
                <c:pt idx="31122">
                  <c:v>51884</c:v>
                </c:pt>
                <c:pt idx="31123">
                  <c:v>51039</c:v>
                </c:pt>
                <c:pt idx="31124">
                  <c:v>50195</c:v>
                </c:pt>
                <c:pt idx="31125">
                  <c:v>49350</c:v>
                </c:pt>
                <c:pt idx="31126">
                  <c:v>48506</c:v>
                </c:pt>
                <c:pt idx="31127">
                  <c:v>57336</c:v>
                </c:pt>
                <c:pt idx="31128">
                  <c:v>56491</c:v>
                </c:pt>
                <c:pt idx="31129">
                  <c:v>55647</c:v>
                </c:pt>
                <c:pt idx="31130">
                  <c:v>54802</c:v>
                </c:pt>
                <c:pt idx="31131">
                  <c:v>51424</c:v>
                </c:pt>
                <c:pt idx="31132">
                  <c:v>49735</c:v>
                </c:pt>
                <c:pt idx="31133">
                  <c:v>48890</c:v>
                </c:pt>
                <c:pt idx="31134">
                  <c:v>48046</c:v>
                </c:pt>
                <c:pt idx="31135">
                  <c:v>47201</c:v>
                </c:pt>
                <c:pt idx="31136">
                  <c:v>59468</c:v>
                </c:pt>
                <c:pt idx="31137">
                  <c:v>58644</c:v>
                </c:pt>
                <c:pt idx="31138">
                  <c:v>57820</c:v>
                </c:pt>
                <c:pt idx="31139">
                  <c:v>59004</c:v>
                </c:pt>
                <c:pt idx="31140">
                  <c:v>58180</c:v>
                </c:pt>
                <c:pt idx="31141">
                  <c:v>57356</c:v>
                </c:pt>
                <c:pt idx="31142">
                  <c:v>56531</c:v>
                </c:pt>
                <c:pt idx="31143">
                  <c:v>55707</c:v>
                </c:pt>
                <c:pt idx="31144">
                  <c:v>54883</c:v>
                </c:pt>
                <c:pt idx="31145">
                  <c:v>54058</c:v>
                </c:pt>
                <c:pt idx="31146">
                  <c:v>53234</c:v>
                </c:pt>
                <c:pt idx="31147">
                  <c:v>52410</c:v>
                </c:pt>
                <c:pt idx="31148">
                  <c:v>51586</c:v>
                </c:pt>
                <c:pt idx="31149">
                  <c:v>50761</c:v>
                </c:pt>
                <c:pt idx="31150">
                  <c:v>49937</c:v>
                </c:pt>
                <c:pt idx="31151">
                  <c:v>57716</c:v>
                </c:pt>
                <c:pt idx="31152">
                  <c:v>56891</c:v>
                </c:pt>
                <c:pt idx="31153">
                  <c:v>56067</c:v>
                </c:pt>
                <c:pt idx="31154">
                  <c:v>55243</c:v>
                </c:pt>
                <c:pt idx="31155">
                  <c:v>54419</c:v>
                </c:pt>
                <c:pt idx="31156">
                  <c:v>53594</c:v>
                </c:pt>
                <c:pt idx="31157">
                  <c:v>52770</c:v>
                </c:pt>
                <c:pt idx="31158">
                  <c:v>51946</c:v>
                </c:pt>
                <c:pt idx="31159">
                  <c:v>51121</c:v>
                </c:pt>
                <c:pt idx="31160">
                  <c:v>50297</c:v>
                </c:pt>
                <c:pt idx="31161">
                  <c:v>49473</c:v>
                </c:pt>
                <c:pt idx="31162">
                  <c:v>48649</c:v>
                </c:pt>
                <c:pt idx="31163">
                  <c:v>47824</c:v>
                </c:pt>
                <c:pt idx="31164">
                  <c:v>56427</c:v>
                </c:pt>
                <c:pt idx="31165">
                  <c:v>55603</c:v>
                </c:pt>
                <c:pt idx="31166">
                  <c:v>54779</c:v>
                </c:pt>
                <c:pt idx="31167">
                  <c:v>53954</c:v>
                </c:pt>
                <c:pt idx="31168">
                  <c:v>50657</c:v>
                </c:pt>
                <c:pt idx="31169">
                  <c:v>49009</c:v>
                </c:pt>
                <c:pt idx="31170">
                  <c:v>48184</c:v>
                </c:pt>
                <c:pt idx="31171">
                  <c:v>47360</c:v>
                </c:pt>
                <c:pt idx="31172">
                  <c:v>46536</c:v>
                </c:pt>
                <c:pt idx="31173">
                  <c:v>55943</c:v>
                </c:pt>
                <c:pt idx="31174">
                  <c:v>55185</c:v>
                </c:pt>
                <c:pt idx="31175">
                  <c:v>54428</c:v>
                </c:pt>
                <c:pt idx="31176">
                  <c:v>55478</c:v>
                </c:pt>
                <c:pt idx="31177">
                  <c:v>54720</c:v>
                </c:pt>
                <c:pt idx="31178">
                  <c:v>53963</c:v>
                </c:pt>
                <c:pt idx="31179">
                  <c:v>53206</c:v>
                </c:pt>
                <c:pt idx="31180">
                  <c:v>52449</c:v>
                </c:pt>
                <c:pt idx="31181">
                  <c:v>51692</c:v>
                </c:pt>
                <c:pt idx="31182">
                  <c:v>50934</c:v>
                </c:pt>
                <c:pt idx="31183">
                  <c:v>50177</c:v>
                </c:pt>
                <c:pt idx="31184">
                  <c:v>49420</c:v>
                </c:pt>
                <c:pt idx="31185">
                  <c:v>48663</c:v>
                </c:pt>
                <c:pt idx="31186">
                  <c:v>47905</c:v>
                </c:pt>
                <c:pt idx="31187">
                  <c:v>47148</c:v>
                </c:pt>
                <c:pt idx="31188">
                  <c:v>54255</c:v>
                </c:pt>
                <c:pt idx="31189">
                  <c:v>53498</c:v>
                </c:pt>
                <c:pt idx="31190">
                  <c:v>52741</c:v>
                </c:pt>
                <c:pt idx="31191">
                  <c:v>51984</c:v>
                </c:pt>
                <c:pt idx="31192">
                  <c:v>51227</c:v>
                </c:pt>
                <c:pt idx="31193">
                  <c:v>50469</c:v>
                </c:pt>
                <c:pt idx="31194">
                  <c:v>49712</c:v>
                </c:pt>
                <c:pt idx="31195">
                  <c:v>48955</c:v>
                </c:pt>
                <c:pt idx="31196">
                  <c:v>48198</c:v>
                </c:pt>
                <c:pt idx="31197">
                  <c:v>47440</c:v>
                </c:pt>
                <c:pt idx="31198">
                  <c:v>46683</c:v>
                </c:pt>
                <c:pt idx="31199">
                  <c:v>45926</c:v>
                </c:pt>
                <c:pt idx="31200">
                  <c:v>45169</c:v>
                </c:pt>
                <c:pt idx="31201">
                  <c:v>53033</c:v>
                </c:pt>
                <c:pt idx="31202">
                  <c:v>52276</c:v>
                </c:pt>
                <c:pt idx="31203">
                  <c:v>51519</c:v>
                </c:pt>
                <c:pt idx="31204">
                  <c:v>50762</c:v>
                </c:pt>
                <c:pt idx="31205">
                  <c:v>47733</c:v>
                </c:pt>
                <c:pt idx="31206">
                  <c:v>46218</c:v>
                </c:pt>
                <c:pt idx="31207">
                  <c:v>45461</c:v>
                </c:pt>
                <c:pt idx="31208">
                  <c:v>44704</c:v>
                </c:pt>
                <c:pt idx="31209">
                  <c:v>43947</c:v>
                </c:pt>
                <c:pt idx="31210">
                  <c:v>59469</c:v>
                </c:pt>
                <c:pt idx="31211">
                  <c:v>58707</c:v>
                </c:pt>
                <c:pt idx="31212">
                  <c:v>57945</c:v>
                </c:pt>
                <c:pt idx="31213">
                  <c:v>57183</c:v>
                </c:pt>
                <c:pt idx="31214">
                  <c:v>56421</c:v>
                </c:pt>
                <c:pt idx="31215">
                  <c:v>55659</c:v>
                </c:pt>
                <c:pt idx="31216">
                  <c:v>54136</c:v>
                </c:pt>
                <c:pt idx="31217">
                  <c:v>53374</c:v>
                </c:pt>
                <c:pt idx="31218">
                  <c:v>60431</c:v>
                </c:pt>
                <c:pt idx="31219">
                  <c:v>59669</c:v>
                </c:pt>
                <c:pt idx="31220">
                  <c:v>58907</c:v>
                </c:pt>
                <c:pt idx="31221">
                  <c:v>58145</c:v>
                </c:pt>
                <c:pt idx="31222">
                  <c:v>57383</c:v>
                </c:pt>
                <c:pt idx="31223">
                  <c:v>56622</c:v>
                </c:pt>
                <c:pt idx="31224">
                  <c:v>55860</c:v>
                </c:pt>
                <c:pt idx="31225">
                  <c:v>55098</c:v>
                </c:pt>
                <c:pt idx="31226">
                  <c:v>54336</c:v>
                </c:pt>
                <c:pt idx="31227">
                  <c:v>53574</c:v>
                </c:pt>
                <c:pt idx="31228">
                  <c:v>52812</c:v>
                </c:pt>
                <c:pt idx="31229">
                  <c:v>52050</c:v>
                </c:pt>
                <c:pt idx="31230">
                  <c:v>51289</c:v>
                </c:pt>
                <c:pt idx="31231">
                  <c:v>50527</c:v>
                </c:pt>
                <c:pt idx="31232">
                  <c:v>59108</c:v>
                </c:pt>
                <c:pt idx="31233">
                  <c:v>58346</c:v>
                </c:pt>
                <c:pt idx="31234">
                  <c:v>57584</c:v>
                </c:pt>
                <c:pt idx="31235">
                  <c:v>56822</c:v>
                </c:pt>
                <c:pt idx="31236">
                  <c:v>56060</c:v>
                </c:pt>
                <c:pt idx="31237">
                  <c:v>55298</c:v>
                </c:pt>
                <c:pt idx="31238">
                  <c:v>54536</c:v>
                </c:pt>
                <c:pt idx="31239">
                  <c:v>53775</c:v>
                </c:pt>
                <c:pt idx="31240">
                  <c:v>53013</c:v>
                </c:pt>
                <c:pt idx="31241">
                  <c:v>52251</c:v>
                </c:pt>
                <c:pt idx="31242">
                  <c:v>51489</c:v>
                </c:pt>
                <c:pt idx="31243">
                  <c:v>50727</c:v>
                </c:pt>
                <c:pt idx="31244">
                  <c:v>49965</c:v>
                </c:pt>
                <c:pt idx="31245">
                  <c:v>49203</c:v>
                </c:pt>
                <c:pt idx="31246">
                  <c:v>57784</c:v>
                </c:pt>
                <c:pt idx="31247">
                  <c:v>57022</c:v>
                </c:pt>
                <c:pt idx="31248">
                  <c:v>56261</c:v>
                </c:pt>
                <c:pt idx="31249">
                  <c:v>55499</c:v>
                </c:pt>
                <c:pt idx="31250">
                  <c:v>54737</c:v>
                </c:pt>
                <c:pt idx="31251">
                  <c:v>53975</c:v>
                </c:pt>
                <c:pt idx="31252">
                  <c:v>53213</c:v>
                </c:pt>
                <c:pt idx="31253">
                  <c:v>52451</c:v>
                </c:pt>
                <c:pt idx="31254">
                  <c:v>51689</c:v>
                </c:pt>
                <c:pt idx="31255">
                  <c:v>50927</c:v>
                </c:pt>
                <c:pt idx="31256">
                  <c:v>50166</c:v>
                </c:pt>
                <c:pt idx="31257">
                  <c:v>49404</c:v>
                </c:pt>
                <c:pt idx="31258">
                  <c:v>48642</c:v>
                </c:pt>
                <c:pt idx="31259">
                  <c:v>47880</c:v>
                </c:pt>
                <c:pt idx="31260">
                  <c:v>47118</c:v>
                </c:pt>
                <c:pt idx="31261">
                  <c:v>46356</c:v>
                </c:pt>
                <c:pt idx="31262">
                  <c:v>57223</c:v>
                </c:pt>
                <c:pt idx="31263">
                  <c:v>56461</c:v>
                </c:pt>
                <c:pt idx="31264">
                  <c:v>56661</c:v>
                </c:pt>
                <c:pt idx="31265">
                  <c:v>55900</c:v>
                </c:pt>
                <c:pt idx="31266">
                  <c:v>62064</c:v>
                </c:pt>
                <c:pt idx="31267">
                  <c:v>61223</c:v>
                </c:pt>
                <c:pt idx="31268">
                  <c:v>60382</c:v>
                </c:pt>
                <c:pt idx="31269">
                  <c:v>59541</c:v>
                </c:pt>
                <c:pt idx="31270">
                  <c:v>58700</c:v>
                </c:pt>
                <c:pt idx="31271">
                  <c:v>57859</c:v>
                </c:pt>
                <c:pt idx="31272">
                  <c:v>56176</c:v>
                </c:pt>
                <c:pt idx="31273">
                  <c:v>55335</c:v>
                </c:pt>
                <c:pt idx="31274">
                  <c:v>63232</c:v>
                </c:pt>
                <c:pt idx="31275">
                  <c:v>62391</c:v>
                </c:pt>
                <c:pt idx="31276">
                  <c:v>61550</c:v>
                </c:pt>
                <c:pt idx="31277">
                  <c:v>60709</c:v>
                </c:pt>
                <c:pt idx="31278">
                  <c:v>59868</c:v>
                </c:pt>
                <c:pt idx="31279">
                  <c:v>59026</c:v>
                </c:pt>
                <c:pt idx="31280">
                  <c:v>58185</c:v>
                </c:pt>
                <c:pt idx="31281">
                  <c:v>57344</c:v>
                </c:pt>
                <c:pt idx="31282">
                  <c:v>56503</c:v>
                </c:pt>
                <c:pt idx="31283">
                  <c:v>55662</c:v>
                </c:pt>
                <c:pt idx="31284">
                  <c:v>54821</c:v>
                </c:pt>
                <c:pt idx="31285">
                  <c:v>53980</c:v>
                </c:pt>
                <c:pt idx="31286">
                  <c:v>53139</c:v>
                </c:pt>
                <c:pt idx="31287">
                  <c:v>52298</c:v>
                </c:pt>
                <c:pt idx="31288">
                  <c:v>61876</c:v>
                </c:pt>
                <c:pt idx="31289">
                  <c:v>61035</c:v>
                </c:pt>
                <c:pt idx="31290">
                  <c:v>60194</c:v>
                </c:pt>
                <c:pt idx="31291">
                  <c:v>59353</c:v>
                </c:pt>
                <c:pt idx="31292">
                  <c:v>58512</c:v>
                </c:pt>
                <c:pt idx="31293">
                  <c:v>57671</c:v>
                </c:pt>
                <c:pt idx="31294">
                  <c:v>56830</c:v>
                </c:pt>
                <c:pt idx="31295">
                  <c:v>55989</c:v>
                </c:pt>
                <c:pt idx="31296">
                  <c:v>55148</c:v>
                </c:pt>
                <c:pt idx="31297">
                  <c:v>54307</c:v>
                </c:pt>
                <c:pt idx="31298">
                  <c:v>53466</c:v>
                </c:pt>
                <c:pt idx="31299">
                  <c:v>52625</c:v>
                </c:pt>
                <c:pt idx="31300">
                  <c:v>51783</c:v>
                </c:pt>
                <c:pt idx="31301">
                  <c:v>50942</c:v>
                </c:pt>
                <c:pt idx="31302">
                  <c:v>60521</c:v>
                </c:pt>
                <c:pt idx="31303">
                  <c:v>59680</c:v>
                </c:pt>
                <c:pt idx="31304">
                  <c:v>58839</c:v>
                </c:pt>
                <c:pt idx="31305">
                  <c:v>57998</c:v>
                </c:pt>
                <c:pt idx="31306">
                  <c:v>57157</c:v>
                </c:pt>
                <c:pt idx="31307">
                  <c:v>56316</c:v>
                </c:pt>
                <c:pt idx="31308">
                  <c:v>55475</c:v>
                </c:pt>
                <c:pt idx="31309">
                  <c:v>54633</c:v>
                </c:pt>
                <c:pt idx="31310">
                  <c:v>53792</c:v>
                </c:pt>
                <c:pt idx="31311">
                  <c:v>52951</c:v>
                </c:pt>
                <c:pt idx="31312">
                  <c:v>52110</c:v>
                </c:pt>
                <c:pt idx="31313">
                  <c:v>51269</c:v>
                </c:pt>
                <c:pt idx="31314">
                  <c:v>50428</c:v>
                </c:pt>
                <c:pt idx="31315">
                  <c:v>49587</c:v>
                </c:pt>
                <c:pt idx="31316">
                  <c:v>48746</c:v>
                </c:pt>
                <c:pt idx="31317">
                  <c:v>47905</c:v>
                </c:pt>
                <c:pt idx="31318">
                  <c:v>60007</c:v>
                </c:pt>
                <c:pt idx="31319">
                  <c:v>59166</c:v>
                </c:pt>
                <c:pt idx="31320">
                  <c:v>59492</c:v>
                </c:pt>
                <c:pt idx="31321">
                  <c:v>58651</c:v>
                </c:pt>
                <c:pt idx="31322">
                  <c:v>61151</c:v>
                </c:pt>
                <c:pt idx="31323">
                  <c:v>60299</c:v>
                </c:pt>
                <c:pt idx="31324">
                  <c:v>59447</c:v>
                </c:pt>
                <c:pt idx="31325">
                  <c:v>58595</c:v>
                </c:pt>
                <c:pt idx="31326">
                  <c:v>57743</c:v>
                </c:pt>
                <c:pt idx="31327">
                  <c:v>56891</c:v>
                </c:pt>
                <c:pt idx="31328">
                  <c:v>55187</c:v>
                </c:pt>
                <c:pt idx="31329">
                  <c:v>54335</c:v>
                </c:pt>
                <c:pt idx="31330">
                  <c:v>62384</c:v>
                </c:pt>
                <c:pt idx="31331">
                  <c:v>61532</c:v>
                </c:pt>
                <c:pt idx="31332">
                  <c:v>60680</c:v>
                </c:pt>
                <c:pt idx="31333">
                  <c:v>59828</c:v>
                </c:pt>
                <c:pt idx="31334">
                  <c:v>58976</c:v>
                </c:pt>
                <c:pt idx="31335">
                  <c:v>58124</c:v>
                </c:pt>
                <c:pt idx="31336">
                  <c:v>57272</c:v>
                </c:pt>
                <c:pt idx="31337">
                  <c:v>56420</c:v>
                </c:pt>
                <c:pt idx="31338">
                  <c:v>55568</c:v>
                </c:pt>
                <c:pt idx="31339">
                  <c:v>54716</c:v>
                </c:pt>
                <c:pt idx="31340">
                  <c:v>53864</c:v>
                </c:pt>
                <c:pt idx="31341">
                  <c:v>53012</c:v>
                </c:pt>
                <c:pt idx="31342">
                  <c:v>52160</c:v>
                </c:pt>
                <c:pt idx="31343">
                  <c:v>51308</c:v>
                </c:pt>
                <c:pt idx="31344">
                  <c:v>61062</c:v>
                </c:pt>
                <c:pt idx="31345">
                  <c:v>60210</c:v>
                </c:pt>
                <c:pt idx="31346">
                  <c:v>59358</c:v>
                </c:pt>
                <c:pt idx="31347">
                  <c:v>58506</c:v>
                </c:pt>
                <c:pt idx="31348">
                  <c:v>57654</c:v>
                </c:pt>
                <c:pt idx="31349">
                  <c:v>56802</c:v>
                </c:pt>
                <c:pt idx="31350">
                  <c:v>55950</c:v>
                </c:pt>
                <c:pt idx="31351">
                  <c:v>55098</c:v>
                </c:pt>
                <c:pt idx="31352">
                  <c:v>54246</c:v>
                </c:pt>
                <c:pt idx="31353">
                  <c:v>53394</c:v>
                </c:pt>
                <c:pt idx="31354">
                  <c:v>52542</c:v>
                </c:pt>
                <c:pt idx="31355">
                  <c:v>51690</c:v>
                </c:pt>
                <c:pt idx="31356">
                  <c:v>50838</c:v>
                </c:pt>
                <c:pt idx="31357">
                  <c:v>49986</c:v>
                </c:pt>
                <c:pt idx="31358">
                  <c:v>59739</c:v>
                </c:pt>
                <c:pt idx="31359">
                  <c:v>58887</c:v>
                </c:pt>
                <c:pt idx="31360">
                  <c:v>58035</c:v>
                </c:pt>
                <c:pt idx="31361">
                  <c:v>57183</c:v>
                </c:pt>
                <c:pt idx="31362">
                  <c:v>56331</c:v>
                </c:pt>
                <c:pt idx="31363">
                  <c:v>55479</c:v>
                </c:pt>
                <c:pt idx="31364">
                  <c:v>54627</c:v>
                </c:pt>
                <c:pt idx="31365">
                  <c:v>53775</c:v>
                </c:pt>
                <c:pt idx="31366">
                  <c:v>52923</c:v>
                </c:pt>
                <c:pt idx="31367">
                  <c:v>52071</c:v>
                </c:pt>
                <c:pt idx="31368">
                  <c:v>51219</c:v>
                </c:pt>
                <c:pt idx="31369">
                  <c:v>50367</c:v>
                </c:pt>
                <c:pt idx="31370">
                  <c:v>49515</c:v>
                </c:pt>
                <c:pt idx="31371">
                  <c:v>48663</c:v>
                </c:pt>
                <c:pt idx="31372">
                  <c:v>47811</c:v>
                </c:pt>
                <c:pt idx="31373">
                  <c:v>46959</c:v>
                </c:pt>
                <c:pt idx="31374">
                  <c:v>59269</c:v>
                </c:pt>
                <c:pt idx="31375">
                  <c:v>58417</c:v>
                </c:pt>
                <c:pt idx="31376">
                  <c:v>58798</c:v>
                </c:pt>
                <c:pt idx="31377">
                  <c:v>57946</c:v>
                </c:pt>
                <c:pt idx="31378">
                  <c:v>59472</c:v>
                </c:pt>
                <c:pt idx="31379">
                  <c:v>58640</c:v>
                </c:pt>
                <c:pt idx="31380">
                  <c:v>57807</c:v>
                </c:pt>
                <c:pt idx="31381">
                  <c:v>56975</c:v>
                </c:pt>
                <c:pt idx="31382">
                  <c:v>56142</c:v>
                </c:pt>
                <c:pt idx="31383">
                  <c:v>55310</c:v>
                </c:pt>
                <c:pt idx="31384">
                  <c:v>53645</c:v>
                </c:pt>
                <c:pt idx="31385">
                  <c:v>52812</c:v>
                </c:pt>
                <c:pt idx="31386">
                  <c:v>60686</c:v>
                </c:pt>
                <c:pt idx="31387">
                  <c:v>59853</c:v>
                </c:pt>
                <c:pt idx="31388">
                  <c:v>59021</c:v>
                </c:pt>
                <c:pt idx="31389">
                  <c:v>58188</c:v>
                </c:pt>
                <c:pt idx="31390">
                  <c:v>57356</c:v>
                </c:pt>
                <c:pt idx="31391">
                  <c:v>56523</c:v>
                </c:pt>
                <c:pt idx="31392">
                  <c:v>55691</c:v>
                </c:pt>
                <c:pt idx="31393">
                  <c:v>54858</c:v>
                </c:pt>
                <c:pt idx="31394">
                  <c:v>54026</c:v>
                </c:pt>
                <c:pt idx="31395">
                  <c:v>53193</c:v>
                </c:pt>
                <c:pt idx="31396">
                  <c:v>52361</c:v>
                </c:pt>
                <c:pt idx="31397">
                  <c:v>51528</c:v>
                </c:pt>
                <c:pt idx="31398">
                  <c:v>50696</c:v>
                </c:pt>
                <c:pt idx="31399">
                  <c:v>49863</c:v>
                </c:pt>
                <c:pt idx="31400">
                  <c:v>59402</c:v>
                </c:pt>
                <c:pt idx="31401">
                  <c:v>58569</c:v>
                </c:pt>
                <c:pt idx="31402">
                  <c:v>57737</c:v>
                </c:pt>
                <c:pt idx="31403">
                  <c:v>56904</c:v>
                </c:pt>
                <c:pt idx="31404">
                  <c:v>56072</c:v>
                </c:pt>
                <c:pt idx="31405">
                  <c:v>55239</c:v>
                </c:pt>
                <c:pt idx="31406">
                  <c:v>54407</c:v>
                </c:pt>
                <c:pt idx="31407">
                  <c:v>53574</c:v>
                </c:pt>
                <c:pt idx="31408">
                  <c:v>52742</c:v>
                </c:pt>
                <c:pt idx="31409">
                  <c:v>51909</c:v>
                </c:pt>
                <c:pt idx="31410">
                  <c:v>51077</c:v>
                </c:pt>
                <c:pt idx="31411">
                  <c:v>50244</c:v>
                </c:pt>
                <c:pt idx="31412">
                  <c:v>49412</c:v>
                </c:pt>
                <c:pt idx="31413">
                  <c:v>48579</c:v>
                </c:pt>
                <c:pt idx="31414">
                  <c:v>58118</c:v>
                </c:pt>
                <c:pt idx="31415">
                  <c:v>57285</c:v>
                </c:pt>
                <c:pt idx="31416">
                  <c:v>56453</c:v>
                </c:pt>
                <c:pt idx="31417">
                  <c:v>55620</c:v>
                </c:pt>
                <c:pt idx="31418">
                  <c:v>54788</c:v>
                </c:pt>
                <c:pt idx="31419">
                  <c:v>53955</c:v>
                </c:pt>
                <c:pt idx="31420">
                  <c:v>53123</c:v>
                </c:pt>
                <c:pt idx="31421">
                  <c:v>52290</c:v>
                </c:pt>
                <c:pt idx="31422">
                  <c:v>51458</c:v>
                </c:pt>
                <c:pt idx="31423">
                  <c:v>50625</c:v>
                </c:pt>
                <c:pt idx="31424">
                  <c:v>49793</c:v>
                </c:pt>
                <c:pt idx="31425">
                  <c:v>48960</c:v>
                </c:pt>
                <c:pt idx="31426">
                  <c:v>48128</c:v>
                </c:pt>
                <c:pt idx="31427">
                  <c:v>47295</c:v>
                </c:pt>
                <c:pt idx="31428">
                  <c:v>46463</c:v>
                </c:pt>
                <c:pt idx="31429">
                  <c:v>45630</c:v>
                </c:pt>
                <c:pt idx="31430">
                  <c:v>57666</c:v>
                </c:pt>
                <c:pt idx="31431">
                  <c:v>56834</c:v>
                </c:pt>
                <c:pt idx="31432">
                  <c:v>57215</c:v>
                </c:pt>
                <c:pt idx="31433">
                  <c:v>56382</c:v>
                </c:pt>
                <c:pt idx="31434">
                  <c:v>54802</c:v>
                </c:pt>
                <c:pt idx="31435">
                  <c:v>54042</c:v>
                </c:pt>
                <c:pt idx="31436">
                  <c:v>53282</c:v>
                </c:pt>
                <c:pt idx="31437">
                  <c:v>52522</c:v>
                </c:pt>
                <c:pt idx="31438">
                  <c:v>51762</c:v>
                </c:pt>
                <c:pt idx="31439">
                  <c:v>51002</c:v>
                </c:pt>
                <c:pt idx="31440">
                  <c:v>49482</c:v>
                </c:pt>
                <c:pt idx="31441">
                  <c:v>48722</c:v>
                </c:pt>
                <c:pt idx="31442">
                  <c:v>55895</c:v>
                </c:pt>
                <c:pt idx="31443">
                  <c:v>55135</c:v>
                </c:pt>
                <c:pt idx="31444">
                  <c:v>54375</c:v>
                </c:pt>
                <c:pt idx="31445">
                  <c:v>53615</c:v>
                </c:pt>
                <c:pt idx="31446">
                  <c:v>52855</c:v>
                </c:pt>
                <c:pt idx="31447">
                  <c:v>52095</c:v>
                </c:pt>
                <c:pt idx="31448">
                  <c:v>51335</c:v>
                </c:pt>
                <c:pt idx="31449">
                  <c:v>50575</c:v>
                </c:pt>
                <c:pt idx="31450">
                  <c:v>49815</c:v>
                </c:pt>
                <c:pt idx="31451">
                  <c:v>49055</c:v>
                </c:pt>
                <c:pt idx="31452">
                  <c:v>48295</c:v>
                </c:pt>
                <c:pt idx="31453">
                  <c:v>47535</c:v>
                </c:pt>
                <c:pt idx="31454">
                  <c:v>46774</c:v>
                </c:pt>
                <c:pt idx="31455">
                  <c:v>46014</c:v>
                </c:pt>
                <c:pt idx="31456">
                  <c:v>54708</c:v>
                </c:pt>
                <c:pt idx="31457">
                  <c:v>53948</c:v>
                </c:pt>
                <c:pt idx="31458">
                  <c:v>53188</c:v>
                </c:pt>
                <c:pt idx="31459">
                  <c:v>52428</c:v>
                </c:pt>
                <c:pt idx="31460">
                  <c:v>51668</c:v>
                </c:pt>
                <c:pt idx="31461">
                  <c:v>50908</c:v>
                </c:pt>
                <c:pt idx="31462">
                  <c:v>50148</c:v>
                </c:pt>
                <c:pt idx="31463">
                  <c:v>49388</c:v>
                </c:pt>
                <c:pt idx="31464">
                  <c:v>48628</c:v>
                </c:pt>
                <c:pt idx="31465">
                  <c:v>47868</c:v>
                </c:pt>
                <c:pt idx="31466">
                  <c:v>47108</c:v>
                </c:pt>
                <c:pt idx="31467">
                  <c:v>46347</c:v>
                </c:pt>
                <c:pt idx="31468">
                  <c:v>45587</c:v>
                </c:pt>
                <c:pt idx="31469">
                  <c:v>44827</c:v>
                </c:pt>
                <c:pt idx="31470">
                  <c:v>53521</c:v>
                </c:pt>
                <c:pt idx="31471">
                  <c:v>52761</c:v>
                </c:pt>
                <c:pt idx="31472">
                  <c:v>52001</c:v>
                </c:pt>
                <c:pt idx="31473">
                  <c:v>51241</c:v>
                </c:pt>
                <c:pt idx="31474">
                  <c:v>50481</c:v>
                </c:pt>
                <c:pt idx="31475">
                  <c:v>49721</c:v>
                </c:pt>
                <c:pt idx="31476">
                  <c:v>48961</c:v>
                </c:pt>
                <c:pt idx="31477">
                  <c:v>48201</c:v>
                </c:pt>
                <c:pt idx="31478">
                  <c:v>47441</c:v>
                </c:pt>
                <c:pt idx="31479">
                  <c:v>46680</c:v>
                </c:pt>
                <c:pt idx="31480">
                  <c:v>45920</c:v>
                </c:pt>
                <c:pt idx="31481">
                  <c:v>45160</c:v>
                </c:pt>
                <c:pt idx="31482">
                  <c:v>44400</c:v>
                </c:pt>
                <c:pt idx="31483">
                  <c:v>43640</c:v>
                </c:pt>
                <c:pt idx="31484">
                  <c:v>42880</c:v>
                </c:pt>
                <c:pt idx="31485">
                  <c:v>42120</c:v>
                </c:pt>
                <c:pt idx="31486">
                  <c:v>53094</c:v>
                </c:pt>
                <c:pt idx="31487">
                  <c:v>52334</c:v>
                </c:pt>
                <c:pt idx="31488">
                  <c:v>52667</c:v>
                </c:pt>
                <c:pt idx="31489">
                  <c:v>51907</c:v>
                </c:pt>
                <c:pt idx="31490">
                  <c:v>64973</c:v>
                </c:pt>
                <c:pt idx="31491">
                  <c:v>64392</c:v>
                </c:pt>
                <c:pt idx="31492">
                  <c:v>63639</c:v>
                </c:pt>
                <c:pt idx="31493">
                  <c:v>63058</c:v>
                </c:pt>
                <c:pt idx="31494">
                  <c:v>62304</c:v>
                </c:pt>
                <c:pt idx="31495">
                  <c:v>61550</c:v>
                </c:pt>
                <c:pt idx="31496">
                  <c:v>61723</c:v>
                </c:pt>
                <c:pt idx="31497">
                  <c:v>60969</c:v>
                </c:pt>
                <c:pt idx="31498">
                  <c:v>60216</c:v>
                </c:pt>
                <c:pt idx="31499">
                  <c:v>61142</c:v>
                </c:pt>
                <c:pt idx="31500">
                  <c:v>60388</c:v>
                </c:pt>
                <c:pt idx="31501">
                  <c:v>59635</c:v>
                </c:pt>
                <c:pt idx="31502">
                  <c:v>59807</c:v>
                </c:pt>
                <c:pt idx="31503">
                  <c:v>59226</c:v>
                </c:pt>
                <c:pt idx="31504">
                  <c:v>58473</c:v>
                </c:pt>
                <c:pt idx="31505">
                  <c:v>57719</c:v>
                </c:pt>
                <c:pt idx="31506">
                  <c:v>57892</c:v>
                </c:pt>
                <c:pt idx="31507">
                  <c:v>57138</c:v>
                </c:pt>
                <c:pt idx="31508">
                  <c:v>56384</c:v>
                </c:pt>
                <c:pt idx="31509">
                  <c:v>56557</c:v>
                </c:pt>
                <c:pt idx="31510">
                  <c:v>55803</c:v>
                </c:pt>
                <c:pt idx="31511">
                  <c:v>54641</c:v>
                </c:pt>
                <c:pt idx="31512">
                  <c:v>53888</c:v>
                </c:pt>
                <c:pt idx="31513">
                  <c:v>53134</c:v>
                </c:pt>
                <c:pt idx="31514">
                  <c:v>53307</c:v>
                </c:pt>
                <c:pt idx="31515">
                  <c:v>52553</c:v>
                </c:pt>
                <c:pt idx="31516">
                  <c:v>51972</c:v>
                </c:pt>
                <c:pt idx="31517">
                  <c:v>51218</c:v>
                </c:pt>
                <c:pt idx="31518">
                  <c:v>50638</c:v>
                </c:pt>
                <c:pt idx="31519">
                  <c:v>49884</c:v>
                </c:pt>
                <c:pt idx="31520">
                  <c:v>47215</c:v>
                </c:pt>
                <c:pt idx="31521">
                  <c:v>45299</c:v>
                </c:pt>
                <c:pt idx="31522">
                  <c:v>67736</c:v>
                </c:pt>
                <c:pt idx="31523">
                  <c:v>67186</c:v>
                </c:pt>
                <c:pt idx="31524">
                  <c:v>66369</c:v>
                </c:pt>
                <c:pt idx="31525">
                  <c:v>65818</c:v>
                </c:pt>
                <c:pt idx="31526">
                  <c:v>65001</c:v>
                </c:pt>
                <c:pt idx="31527">
                  <c:v>64184</c:v>
                </c:pt>
                <c:pt idx="31528">
                  <c:v>64450</c:v>
                </c:pt>
                <c:pt idx="31529">
                  <c:v>63634</c:v>
                </c:pt>
                <c:pt idx="31530">
                  <c:v>62817</c:v>
                </c:pt>
                <c:pt idx="31531">
                  <c:v>63900</c:v>
                </c:pt>
                <c:pt idx="31532">
                  <c:v>63083</c:v>
                </c:pt>
                <c:pt idx="31533">
                  <c:v>62266</c:v>
                </c:pt>
                <c:pt idx="31534">
                  <c:v>62532</c:v>
                </c:pt>
                <c:pt idx="31535">
                  <c:v>61981</c:v>
                </c:pt>
                <c:pt idx="31536">
                  <c:v>61164</c:v>
                </c:pt>
                <c:pt idx="31537">
                  <c:v>60348</c:v>
                </c:pt>
                <c:pt idx="31538">
                  <c:v>60614</c:v>
                </c:pt>
                <c:pt idx="31539">
                  <c:v>59797</c:v>
                </c:pt>
                <c:pt idx="31540">
                  <c:v>58980</c:v>
                </c:pt>
                <c:pt idx="31541">
                  <c:v>59246</c:v>
                </c:pt>
                <c:pt idx="31542">
                  <c:v>58429</c:v>
                </c:pt>
                <c:pt idx="31543">
                  <c:v>57328</c:v>
                </c:pt>
                <c:pt idx="31544">
                  <c:v>56511</c:v>
                </c:pt>
                <c:pt idx="31545">
                  <c:v>55694</c:v>
                </c:pt>
                <c:pt idx="31546">
                  <c:v>55960</c:v>
                </c:pt>
                <c:pt idx="31547">
                  <c:v>55143</c:v>
                </c:pt>
                <c:pt idx="31548">
                  <c:v>54592</c:v>
                </c:pt>
                <c:pt idx="31549">
                  <c:v>53776</c:v>
                </c:pt>
                <c:pt idx="31550">
                  <c:v>53225</c:v>
                </c:pt>
                <c:pt idx="31551">
                  <c:v>52408</c:v>
                </c:pt>
                <c:pt idx="31552">
                  <c:v>49673</c:v>
                </c:pt>
                <c:pt idx="31553">
                  <c:v>47754</c:v>
                </c:pt>
                <c:pt idx="31554">
                  <c:v>66888</c:v>
                </c:pt>
                <c:pt idx="31555">
                  <c:v>66388</c:v>
                </c:pt>
                <c:pt idx="31556">
                  <c:v>65557</c:v>
                </c:pt>
                <c:pt idx="31557">
                  <c:v>65056</c:v>
                </c:pt>
                <c:pt idx="31558">
                  <c:v>64225</c:v>
                </c:pt>
                <c:pt idx="31559">
                  <c:v>63394</c:v>
                </c:pt>
                <c:pt idx="31560">
                  <c:v>63725</c:v>
                </c:pt>
                <c:pt idx="31561">
                  <c:v>62894</c:v>
                </c:pt>
                <c:pt idx="31562">
                  <c:v>62062</c:v>
                </c:pt>
                <c:pt idx="31563">
                  <c:v>63225</c:v>
                </c:pt>
                <c:pt idx="31564">
                  <c:v>62393</c:v>
                </c:pt>
                <c:pt idx="31565">
                  <c:v>61562</c:v>
                </c:pt>
                <c:pt idx="31566">
                  <c:v>61893</c:v>
                </c:pt>
                <c:pt idx="31567">
                  <c:v>61393</c:v>
                </c:pt>
                <c:pt idx="31568">
                  <c:v>60562</c:v>
                </c:pt>
                <c:pt idx="31569">
                  <c:v>59730</c:v>
                </c:pt>
                <c:pt idx="31570">
                  <c:v>60061</c:v>
                </c:pt>
                <c:pt idx="31571">
                  <c:v>59230</c:v>
                </c:pt>
                <c:pt idx="31572">
                  <c:v>58399</c:v>
                </c:pt>
                <c:pt idx="31573">
                  <c:v>58730</c:v>
                </c:pt>
                <c:pt idx="31574">
                  <c:v>57898</c:v>
                </c:pt>
                <c:pt idx="31575">
                  <c:v>56898</c:v>
                </c:pt>
                <c:pt idx="31576">
                  <c:v>56067</c:v>
                </c:pt>
                <c:pt idx="31577">
                  <c:v>55235</c:v>
                </c:pt>
                <c:pt idx="31578">
                  <c:v>55567</c:v>
                </c:pt>
                <c:pt idx="31579">
                  <c:v>54735</c:v>
                </c:pt>
                <c:pt idx="31580">
                  <c:v>54235</c:v>
                </c:pt>
                <c:pt idx="31581">
                  <c:v>53404</c:v>
                </c:pt>
                <c:pt idx="31582">
                  <c:v>52903</c:v>
                </c:pt>
                <c:pt idx="31583">
                  <c:v>52072</c:v>
                </c:pt>
                <c:pt idx="31584">
                  <c:v>49409</c:v>
                </c:pt>
                <c:pt idx="31585">
                  <c:v>47577</c:v>
                </c:pt>
                <c:pt idx="31586">
                  <c:v>65258</c:v>
                </c:pt>
                <c:pt idx="31587">
                  <c:v>64787</c:v>
                </c:pt>
                <c:pt idx="31588">
                  <c:v>63966</c:v>
                </c:pt>
                <c:pt idx="31589">
                  <c:v>63496</c:v>
                </c:pt>
                <c:pt idx="31590">
                  <c:v>62675</c:v>
                </c:pt>
                <c:pt idx="31591">
                  <c:v>61854</c:v>
                </c:pt>
                <c:pt idx="31592">
                  <c:v>62204</c:v>
                </c:pt>
                <c:pt idx="31593">
                  <c:v>61383</c:v>
                </c:pt>
                <c:pt idx="31594">
                  <c:v>60562</c:v>
                </c:pt>
                <c:pt idx="31595">
                  <c:v>61734</c:v>
                </c:pt>
                <c:pt idx="31596">
                  <c:v>60913</c:v>
                </c:pt>
                <c:pt idx="31597">
                  <c:v>60092</c:v>
                </c:pt>
                <c:pt idx="31598">
                  <c:v>60443</c:v>
                </c:pt>
                <c:pt idx="31599">
                  <c:v>59972</c:v>
                </c:pt>
                <c:pt idx="31600">
                  <c:v>59151</c:v>
                </c:pt>
                <c:pt idx="31601">
                  <c:v>58330</c:v>
                </c:pt>
                <c:pt idx="31602">
                  <c:v>58681</c:v>
                </c:pt>
                <c:pt idx="31603">
                  <c:v>57860</c:v>
                </c:pt>
                <c:pt idx="31604">
                  <c:v>57039</c:v>
                </c:pt>
                <c:pt idx="31605">
                  <c:v>57389</c:v>
                </c:pt>
                <c:pt idx="31606">
                  <c:v>56568</c:v>
                </c:pt>
                <c:pt idx="31607">
                  <c:v>55628</c:v>
                </c:pt>
                <c:pt idx="31608">
                  <c:v>54806</c:v>
                </c:pt>
                <c:pt idx="31609">
                  <c:v>53985</c:v>
                </c:pt>
                <c:pt idx="31610">
                  <c:v>54336</c:v>
                </c:pt>
                <c:pt idx="31611">
                  <c:v>53515</c:v>
                </c:pt>
                <c:pt idx="31612">
                  <c:v>53045</c:v>
                </c:pt>
                <c:pt idx="31613">
                  <c:v>52224</c:v>
                </c:pt>
                <c:pt idx="31614">
                  <c:v>51753</c:v>
                </c:pt>
                <c:pt idx="31615">
                  <c:v>50932</c:v>
                </c:pt>
                <c:pt idx="31616">
                  <c:v>48349</c:v>
                </c:pt>
                <c:pt idx="31617">
                  <c:v>46587</c:v>
                </c:pt>
                <c:pt idx="31618">
                  <c:v>60522</c:v>
                </c:pt>
                <c:pt idx="31619">
                  <c:v>60099</c:v>
                </c:pt>
                <c:pt idx="31620">
                  <c:v>59330</c:v>
                </c:pt>
                <c:pt idx="31621">
                  <c:v>58907</c:v>
                </c:pt>
                <c:pt idx="31622">
                  <c:v>58138</c:v>
                </c:pt>
                <c:pt idx="31623">
                  <c:v>57369</c:v>
                </c:pt>
                <c:pt idx="31624">
                  <c:v>57716</c:v>
                </c:pt>
                <c:pt idx="31625">
                  <c:v>56946</c:v>
                </c:pt>
                <c:pt idx="31626">
                  <c:v>56177</c:v>
                </c:pt>
                <c:pt idx="31627">
                  <c:v>57293</c:v>
                </c:pt>
                <c:pt idx="31628">
                  <c:v>56524</c:v>
                </c:pt>
                <c:pt idx="31629">
                  <c:v>55754</c:v>
                </c:pt>
                <c:pt idx="31630">
                  <c:v>56101</c:v>
                </c:pt>
                <c:pt idx="31631">
                  <c:v>55678</c:v>
                </c:pt>
                <c:pt idx="31632">
                  <c:v>54909</c:v>
                </c:pt>
                <c:pt idx="31633">
                  <c:v>54140</c:v>
                </c:pt>
                <c:pt idx="31634">
                  <c:v>54486</c:v>
                </c:pt>
                <c:pt idx="31635">
                  <c:v>53717</c:v>
                </c:pt>
                <c:pt idx="31636">
                  <c:v>52948</c:v>
                </c:pt>
                <c:pt idx="31637">
                  <c:v>53294</c:v>
                </c:pt>
                <c:pt idx="31638">
                  <c:v>52525</c:v>
                </c:pt>
                <c:pt idx="31639">
                  <c:v>51679</c:v>
                </c:pt>
                <c:pt idx="31640">
                  <c:v>50910</c:v>
                </c:pt>
                <c:pt idx="31641">
                  <c:v>50141</c:v>
                </c:pt>
                <c:pt idx="31642">
                  <c:v>50487</c:v>
                </c:pt>
                <c:pt idx="31643">
                  <c:v>49718</c:v>
                </c:pt>
                <c:pt idx="31644">
                  <c:v>49295</c:v>
                </c:pt>
                <c:pt idx="31645">
                  <c:v>48526</c:v>
                </c:pt>
                <c:pt idx="31646">
                  <c:v>48103</c:v>
                </c:pt>
                <c:pt idx="31647">
                  <c:v>47334</c:v>
                </c:pt>
                <c:pt idx="31648">
                  <c:v>44950</c:v>
                </c:pt>
                <c:pt idx="31649">
                  <c:v>43335</c:v>
                </c:pt>
                <c:pt idx="31650">
                  <c:v>64788</c:v>
                </c:pt>
                <c:pt idx="31651">
                  <c:v>63453</c:v>
                </c:pt>
                <c:pt idx="31652">
                  <c:v>62707</c:v>
                </c:pt>
                <c:pt idx="31653">
                  <c:v>62118</c:v>
                </c:pt>
                <c:pt idx="31654">
                  <c:v>61372</c:v>
                </c:pt>
                <c:pt idx="31655">
                  <c:v>60784</c:v>
                </c:pt>
                <c:pt idx="31656">
                  <c:v>60037</c:v>
                </c:pt>
                <c:pt idx="31657">
                  <c:v>59449</c:v>
                </c:pt>
                <c:pt idx="31658">
                  <c:v>58702</c:v>
                </c:pt>
                <c:pt idx="31659">
                  <c:v>58114</c:v>
                </c:pt>
                <c:pt idx="31660">
                  <c:v>57368</c:v>
                </c:pt>
                <c:pt idx="31661">
                  <c:v>56779</c:v>
                </c:pt>
                <c:pt idx="31662">
                  <c:v>56033</c:v>
                </c:pt>
                <c:pt idx="31663">
                  <c:v>55445</c:v>
                </c:pt>
                <c:pt idx="31664">
                  <c:v>54698</c:v>
                </c:pt>
                <c:pt idx="31665">
                  <c:v>54110</c:v>
                </c:pt>
                <c:pt idx="31666">
                  <c:v>53363</c:v>
                </c:pt>
                <c:pt idx="31667">
                  <c:v>52775</c:v>
                </c:pt>
                <c:pt idx="31668">
                  <c:v>52029</c:v>
                </c:pt>
                <c:pt idx="31669">
                  <c:v>51440</c:v>
                </c:pt>
                <c:pt idx="31670">
                  <c:v>67564</c:v>
                </c:pt>
                <c:pt idx="31671">
                  <c:v>66194</c:v>
                </c:pt>
                <c:pt idx="31672">
                  <c:v>65386</c:v>
                </c:pt>
                <c:pt idx="31673">
                  <c:v>64825</c:v>
                </c:pt>
                <c:pt idx="31674">
                  <c:v>64017</c:v>
                </c:pt>
                <c:pt idx="31675">
                  <c:v>63456</c:v>
                </c:pt>
                <c:pt idx="31676">
                  <c:v>62648</c:v>
                </c:pt>
                <c:pt idx="31677">
                  <c:v>62087</c:v>
                </c:pt>
                <c:pt idx="31678">
                  <c:v>61279</c:v>
                </c:pt>
                <c:pt idx="31679">
                  <c:v>60718</c:v>
                </c:pt>
                <c:pt idx="31680">
                  <c:v>59909</c:v>
                </c:pt>
                <c:pt idx="31681">
                  <c:v>59348</c:v>
                </c:pt>
                <c:pt idx="31682">
                  <c:v>58540</c:v>
                </c:pt>
                <c:pt idx="31683">
                  <c:v>57979</c:v>
                </c:pt>
                <c:pt idx="31684">
                  <c:v>57171</c:v>
                </c:pt>
                <c:pt idx="31685">
                  <c:v>56610</c:v>
                </c:pt>
                <c:pt idx="31686">
                  <c:v>55802</c:v>
                </c:pt>
                <c:pt idx="31687">
                  <c:v>55241</c:v>
                </c:pt>
                <c:pt idx="31688">
                  <c:v>54433</c:v>
                </c:pt>
                <c:pt idx="31689">
                  <c:v>53872</c:v>
                </c:pt>
                <c:pt idx="31690">
                  <c:v>66815</c:v>
                </c:pt>
                <c:pt idx="31691">
                  <c:v>65484</c:v>
                </c:pt>
                <c:pt idx="31692">
                  <c:v>64655</c:v>
                </c:pt>
                <c:pt idx="31693">
                  <c:v>64152</c:v>
                </c:pt>
                <c:pt idx="31694">
                  <c:v>63323</c:v>
                </c:pt>
                <c:pt idx="31695">
                  <c:v>62820</c:v>
                </c:pt>
                <c:pt idx="31696">
                  <c:v>61992</c:v>
                </c:pt>
                <c:pt idx="31697">
                  <c:v>61489</c:v>
                </c:pt>
                <c:pt idx="31698">
                  <c:v>60660</c:v>
                </c:pt>
                <c:pt idx="31699">
                  <c:v>60157</c:v>
                </c:pt>
                <c:pt idx="31700">
                  <c:v>59329</c:v>
                </c:pt>
                <c:pt idx="31701">
                  <c:v>58826</c:v>
                </c:pt>
                <c:pt idx="31702">
                  <c:v>57997</c:v>
                </c:pt>
                <c:pt idx="31703">
                  <c:v>57494</c:v>
                </c:pt>
                <c:pt idx="31704">
                  <c:v>56665</c:v>
                </c:pt>
                <c:pt idx="31705">
                  <c:v>56162</c:v>
                </c:pt>
                <c:pt idx="31706">
                  <c:v>55334</c:v>
                </c:pt>
                <c:pt idx="31707">
                  <c:v>54831</c:v>
                </c:pt>
                <c:pt idx="31708">
                  <c:v>54002</c:v>
                </c:pt>
                <c:pt idx="31709">
                  <c:v>53499</c:v>
                </c:pt>
                <c:pt idx="31710">
                  <c:v>65232</c:v>
                </c:pt>
                <c:pt idx="31711">
                  <c:v>63945</c:v>
                </c:pt>
                <c:pt idx="31712">
                  <c:v>63120</c:v>
                </c:pt>
                <c:pt idx="31713">
                  <c:v>62657</c:v>
                </c:pt>
                <c:pt idx="31714">
                  <c:v>61832</c:v>
                </c:pt>
                <c:pt idx="31715">
                  <c:v>61369</c:v>
                </c:pt>
                <c:pt idx="31716">
                  <c:v>60544</c:v>
                </c:pt>
                <c:pt idx="31717">
                  <c:v>60082</c:v>
                </c:pt>
                <c:pt idx="31718">
                  <c:v>59257</c:v>
                </c:pt>
                <c:pt idx="31719">
                  <c:v>58794</c:v>
                </c:pt>
                <c:pt idx="31720">
                  <c:v>57969</c:v>
                </c:pt>
                <c:pt idx="31721">
                  <c:v>57506</c:v>
                </c:pt>
                <c:pt idx="31722">
                  <c:v>56681</c:v>
                </c:pt>
                <c:pt idx="31723">
                  <c:v>56219</c:v>
                </c:pt>
                <c:pt idx="31724">
                  <c:v>55394</c:v>
                </c:pt>
                <c:pt idx="31725">
                  <c:v>54931</c:v>
                </c:pt>
                <c:pt idx="31726">
                  <c:v>54106</c:v>
                </c:pt>
                <c:pt idx="31727">
                  <c:v>53643</c:v>
                </c:pt>
                <c:pt idx="31728">
                  <c:v>52818</c:v>
                </c:pt>
                <c:pt idx="31729">
                  <c:v>52356</c:v>
                </c:pt>
                <c:pt idx="31730">
                  <c:v>60563</c:v>
                </c:pt>
                <c:pt idx="31731">
                  <c:v>59380</c:v>
                </c:pt>
                <c:pt idx="31732">
                  <c:v>58597</c:v>
                </c:pt>
                <c:pt idx="31733">
                  <c:v>58198</c:v>
                </c:pt>
                <c:pt idx="31734">
                  <c:v>57415</c:v>
                </c:pt>
                <c:pt idx="31735">
                  <c:v>57016</c:v>
                </c:pt>
                <c:pt idx="31736">
                  <c:v>56233</c:v>
                </c:pt>
                <c:pt idx="31737">
                  <c:v>55834</c:v>
                </c:pt>
                <c:pt idx="31738">
                  <c:v>55051</c:v>
                </c:pt>
                <c:pt idx="31739">
                  <c:v>54652</c:v>
                </c:pt>
                <c:pt idx="31740">
                  <c:v>53869</c:v>
                </c:pt>
                <c:pt idx="31741">
                  <c:v>53470</c:v>
                </c:pt>
                <c:pt idx="31742">
                  <c:v>52686</c:v>
                </c:pt>
                <c:pt idx="31743">
                  <c:v>52288</c:v>
                </c:pt>
                <c:pt idx="31744">
                  <c:v>51504</c:v>
                </c:pt>
                <c:pt idx="31745">
                  <c:v>51106</c:v>
                </c:pt>
                <c:pt idx="31746">
                  <c:v>50322</c:v>
                </c:pt>
                <c:pt idx="31747">
                  <c:v>49924</c:v>
                </c:pt>
                <c:pt idx="31748">
                  <c:v>49140</c:v>
                </c:pt>
                <c:pt idx="31749">
                  <c:v>48742</c:v>
                </c:pt>
                <c:pt idx="31750">
                  <c:v>64958</c:v>
                </c:pt>
                <c:pt idx="31751">
                  <c:v>64195</c:v>
                </c:pt>
                <c:pt idx="31752">
                  <c:v>64392</c:v>
                </c:pt>
                <c:pt idx="31753">
                  <c:v>63630</c:v>
                </c:pt>
                <c:pt idx="31754">
                  <c:v>62868</c:v>
                </c:pt>
                <c:pt idx="31755">
                  <c:v>62106</c:v>
                </c:pt>
                <c:pt idx="31756">
                  <c:v>63064</c:v>
                </c:pt>
                <c:pt idx="31757">
                  <c:v>62302</c:v>
                </c:pt>
                <c:pt idx="31758">
                  <c:v>61540</c:v>
                </c:pt>
                <c:pt idx="31759">
                  <c:v>60778</c:v>
                </c:pt>
                <c:pt idx="31760">
                  <c:v>61737</c:v>
                </c:pt>
                <c:pt idx="31761">
                  <c:v>60975</c:v>
                </c:pt>
                <c:pt idx="31762">
                  <c:v>60212</c:v>
                </c:pt>
                <c:pt idx="31763">
                  <c:v>61171</c:v>
                </c:pt>
                <c:pt idx="31764">
                  <c:v>60409</c:v>
                </c:pt>
                <c:pt idx="31765">
                  <c:v>59647</c:v>
                </c:pt>
                <c:pt idx="31766">
                  <c:v>59844</c:v>
                </c:pt>
                <c:pt idx="31767">
                  <c:v>59081</c:v>
                </c:pt>
                <c:pt idx="31768">
                  <c:v>58319</c:v>
                </c:pt>
                <c:pt idx="31769">
                  <c:v>58516</c:v>
                </c:pt>
                <c:pt idx="31770">
                  <c:v>57754</c:v>
                </c:pt>
                <c:pt idx="31771">
                  <c:v>57188</c:v>
                </c:pt>
                <c:pt idx="31772">
                  <c:v>56426</c:v>
                </c:pt>
                <c:pt idx="31773">
                  <c:v>55861</c:v>
                </c:pt>
                <c:pt idx="31774">
                  <c:v>55098</c:v>
                </c:pt>
                <c:pt idx="31775">
                  <c:v>54533</c:v>
                </c:pt>
                <c:pt idx="31776">
                  <c:v>53771</c:v>
                </c:pt>
                <c:pt idx="31777">
                  <c:v>53205</c:v>
                </c:pt>
                <c:pt idx="31778">
                  <c:v>52443</c:v>
                </c:pt>
                <c:pt idx="31779">
                  <c:v>67708</c:v>
                </c:pt>
                <c:pt idx="31780">
                  <c:v>66883</c:v>
                </c:pt>
                <c:pt idx="31781">
                  <c:v>67173</c:v>
                </c:pt>
                <c:pt idx="31782">
                  <c:v>66348</c:v>
                </c:pt>
                <c:pt idx="31783">
                  <c:v>65523</c:v>
                </c:pt>
                <c:pt idx="31784">
                  <c:v>64697</c:v>
                </c:pt>
                <c:pt idx="31785">
                  <c:v>65813</c:v>
                </c:pt>
                <c:pt idx="31786">
                  <c:v>64988</c:v>
                </c:pt>
                <c:pt idx="31787">
                  <c:v>64162</c:v>
                </c:pt>
                <c:pt idx="31788">
                  <c:v>63337</c:v>
                </c:pt>
                <c:pt idx="31789">
                  <c:v>64453</c:v>
                </c:pt>
                <c:pt idx="31790">
                  <c:v>63628</c:v>
                </c:pt>
                <c:pt idx="31791">
                  <c:v>62802</c:v>
                </c:pt>
                <c:pt idx="31792">
                  <c:v>63918</c:v>
                </c:pt>
                <c:pt idx="31793">
                  <c:v>63093</c:v>
                </c:pt>
                <c:pt idx="31794">
                  <c:v>62267</c:v>
                </c:pt>
                <c:pt idx="31795">
                  <c:v>62558</c:v>
                </c:pt>
                <c:pt idx="31796">
                  <c:v>61732</c:v>
                </c:pt>
                <c:pt idx="31797">
                  <c:v>60907</c:v>
                </c:pt>
                <c:pt idx="31798">
                  <c:v>61198</c:v>
                </c:pt>
                <c:pt idx="31799">
                  <c:v>60372</c:v>
                </c:pt>
                <c:pt idx="31800">
                  <c:v>59837</c:v>
                </c:pt>
                <c:pt idx="31801">
                  <c:v>59012</c:v>
                </c:pt>
                <c:pt idx="31802">
                  <c:v>58477</c:v>
                </c:pt>
                <c:pt idx="31803">
                  <c:v>57652</c:v>
                </c:pt>
                <c:pt idx="31804">
                  <c:v>57117</c:v>
                </c:pt>
                <c:pt idx="31805">
                  <c:v>56292</c:v>
                </c:pt>
                <c:pt idx="31806">
                  <c:v>55757</c:v>
                </c:pt>
                <c:pt idx="31807">
                  <c:v>54931</c:v>
                </c:pt>
                <c:pt idx="31808">
                  <c:v>66819</c:v>
                </c:pt>
                <c:pt idx="31809">
                  <c:v>65983</c:v>
                </c:pt>
                <c:pt idx="31810">
                  <c:v>66330</c:v>
                </c:pt>
                <c:pt idx="31811">
                  <c:v>65494</c:v>
                </c:pt>
                <c:pt idx="31812">
                  <c:v>64657</c:v>
                </c:pt>
                <c:pt idx="31813">
                  <c:v>63821</c:v>
                </c:pt>
                <c:pt idx="31814">
                  <c:v>65004</c:v>
                </c:pt>
                <c:pt idx="31815">
                  <c:v>64168</c:v>
                </c:pt>
                <c:pt idx="31816">
                  <c:v>63331</c:v>
                </c:pt>
                <c:pt idx="31817">
                  <c:v>62495</c:v>
                </c:pt>
                <c:pt idx="31818">
                  <c:v>63678</c:v>
                </c:pt>
                <c:pt idx="31819">
                  <c:v>62842</c:v>
                </c:pt>
                <c:pt idx="31820">
                  <c:v>62006</c:v>
                </c:pt>
                <c:pt idx="31821">
                  <c:v>63188</c:v>
                </c:pt>
                <c:pt idx="31822">
                  <c:v>62352</c:v>
                </c:pt>
                <c:pt idx="31823">
                  <c:v>61516</c:v>
                </c:pt>
                <c:pt idx="31824">
                  <c:v>61862</c:v>
                </c:pt>
                <c:pt idx="31825">
                  <c:v>61026</c:v>
                </c:pt>
                <c:pt idx="31826">
                  <c:v>60190</c:v>
                </c:pt>
                <c:pt idx="31827">
                  <c:v>60536</c:v>
                </c:pt>
                <c:pt idx="31828">
                  <c:v>59700</c:v>
                </c:pt>
                <c:pt idx="31829">
                  <c:v>59211</c:v>
                </c:pt>
                <c:pt idx="31830">
                  <c:v>58374</c:v>
                </c:pt>
                <c:pt idx="31831">
                  <c:v>57885</c:v>
                </c:pt>
                <c:pt idx="31832">
                  <c:v>57049</c:v>
                </c:pt>
                <c:pt idx="31833">
                  <c:v>56559</c:v>
                </c:pt>
                <c:pt idx="31834">
                  <c:v>55723</c:v>
                </c:pt>
                <c:pt idx="31835">
                  <c:v>55233</c:v>
                </c:pt>
                <c:pt idx="31836">
                  <c:v>54397</c:v>
                </c:pt>
                <c:pt idx="31837">
                  <c:v>65110</c:v>
                </c:pt>
                <c:pt idx="31838">
                  <c:v>64289</c:v>
                </c:pt>
                <c:pt idx="31839">
                  <c:v>64644</c:v>
                </c:pt>
                <c:pt idx="31840">
                  <c:v>63823</c:v>
                </c:pt>
                <c:pt idx="31841">
                  <c:v>63002</c:v>
                </c:pt>
                <c:pt idx="31842">
                  <c:v>62180</c:v>
                </c:pt>
                <c:pt idx="31843">
                  <c:v>63357</c:v>
                </c:pt>
                <c:pt idx="31844">
                  <c:v>62536</c:v>
                </c:pt>
                <c:pt idx="31845">
                  <c:v>61715</c:v>
                </c:pt>
                <c:pt idx="31846">
                  <c:v>60893</c:v>
                </c:pt>
                <c:pt idx="31847">
                  <c:v>62070</c:v>
                </c:pt>
                <c:pt idx="31848">
                  <c:v>61249</c:v>
                </c:pt>
                <c:pt idx="31849">
                  <c:v>60428</c:v>
                </c:pt>
                <c:pt idx="31850">
                  <c:v>61604</c:v>
                </c:pt>
                <c:pt idx="31851">
                  <c:v>60783</c:v>
                </c:pt>
                <c:pt idx="31852">
                  <c:v>59962</c:v>
                </c:pt>
                <c:pt idx="31853">
                  <c:v>60318</c:v>
                </c:pt>
                <c:pt idx="31854">
                  <c:v>59496</c:v>
                </c:pt>
                <c:pt idx="31855">
                  <c:v>58675</c:v>
                </c:pt>
                <c:pt idx="31856">
                  <c:v>59031</c:v>
                </c:pt>
                <c:pt idx="31857">
                  <c:v>58209</c:v>
                </c:pt>
                <c:pt idx="31858">
                  <c:v>57744</c:v>
                </c:pt>
                <c:pt idx="31859">
                  <c:v>56922</c:v>
                </c:pt>
                <c:pt idx="31860">
                  <c:v>56457</c:v>
                </c:pt>
                <c:pt idx="31861">
                  <c:v>55635</c:v>
                </c:pt>
                <c:pt idx="31862">
                  <c:v>55170</c:v>
                </c:pt>
                <c:pt idx="31863">
                  <c:v>54348</c:v>
                </c:pt>
                <c:pt idx="31864">
                  <c:v>53883</c:v>
                </c:pt>
                <c:pt idx="31865">
                  <c:v>53061</c:v>
                </c:pt>
                <c:pt idx="31866">
                  <c:v>60295</c:v>
                </c:pt>
                <c:pt idx="31867">
                  <c:v>59531</c:v>
                </c:pt>
                <c:pt idx="31868">
                  <c:v>59869</c:v>
                </c:pt>
                <c:pt idx="31869">
                  <c:v>59105</c:v>
                </c:pt>
                <c:pt idx="31870">
                  <c:v>58342</c:v>
                </c:pt>
                <c:pt idx="31871">
                  <c:v>57578</c:v>
                </c:pt>
                <c:pt idx="31872">
                  <c:v>58679</c:v>
                </c:pt>
                <c:pt idx="31873">
                  <c:v>57916</c:v>
                </c:pt>
                <c:pt idx="31874">
                  <c:v>57152</c:v>
                </c:pt>
                <c:pt idx="31875">
                  <c:v>56389</c:v>
                </c:pt>
                <c:pt idx="31876">
                  <c:v>57490</c:v>
                </c:pt>
                <c:pt idx="31877">
                  <c:v>56726</c:v>
                </c:pt>
                <c:pt idx="31878">
                  <c:v>55963</c:v>
                </c:pt>
                <c:pt idx="31879">
                  <c:v>57064</c:v>
                </c:pt>
                <c:pt idx="31880">
                  <c:v>56301</c:v>
                </c:pt>
                <c:pt idx="31881">
                  <c:v>55537</c:v>
                </c:pt>
                <c:pt idx="31882">
                  <c:v>55875</c:v>
                </c:pt>
                <c:pt idx="31883">
                  <c:v>55111</c:v>
                </c:pt>
                <c:pt idx="31884">
                  <c:v>54348</c:v>
                </c:pt>
                <c:pt idx="31885">
                  <c:v>54686</c:v>
                </c:pt>
                <c:pt idx="31886">
                  <c:v>53922</c:v>
                </c:pt>
                <c:pt idx="31887">
                  <c:v>53496</c:v>
                </c:pt>
                <c:pt idx="31888">
                  <c:v>52732</c:v>
                </c:pt>
                <c:pt idx="31889">
                  <c:v>52307</c:v>
                </c:pt>
                <c:pt idx="31890">
                  <c:v>51543</c:v>
                </c:pt>
                <c:pt idx="31891">
                  <c:v>51117</c:v>
                </c:pt>
                <c:pt idx="31892">
                  <c:v>50354</c:v>
                </c:pt>
                <c:pt idx="31893">
                  <c:v>49928</c:v>
                </c:pt>
                <c:pt idx="31894">
                  <c:v>49164</c:v>
                </c:pt>
                <c:pt idx="31895">
                  <c:v>62885</c:v>
                </c:pt>
                <c:pt idx="31896">
                  <c:v>62107</c:v>
                </c:pt>
                <c:pt idx="31897">
                  <c:v>61552</c:v>
                </c:pt>
                <c:pt idx="31898">
                  <c:v>60998</c:v>
                </c:pt>
                <c:pt idx="31899">
                  <c:v>60219</c:v>
                </c:pt>
                <c:pt idx="31900">
                  <c:v>59441</c:v>
                </c:pt>
                <c:pt idx="31901">
                  <c:v>59665</c:v>
                </c:pt>
                <c:pt idx="31902">
                  <c:v>59110</c:v>
                </c:pt>
                <c:pt idx="31903">
                  <c:v>58332</c:v>
                </c:pt>
                <c:pt idx="31904">
                  <c:v>57777</c:v>
                </c:pt>
                <c:pt idx="31905">
                  <c:v>57222</c:v>
                </c:pt>
                <c:pt idx="31906">
                  <c:v>56444</c:v>
                </c:pt>
                <c:pt idx="31907">
                  <c:v>55666</c:v>
                </c:pt>
                <c:pt idx="31908">
                  <c:v>55889</c:v>
                </c:pt>
                <c:pt idx="31909">
                  <c:v>55111</c:v>
                </c:pt>
                <c:pt idx="31910">
                  <c:v>54556</c:v>
                </c:pt>
                <c:pt idx="31911">
                  <c:v>53778</c:v>
                </c:pt>
                <c:pt idx="31912">
                  <c:v>53224</c:v>
                </c:pt>
                <c:pt idx="31913">
                  <c:v>51891</c:v>
                </c:pt>
                <c:pt idx="31914">
                  <c:v>51112</c:v>
                </c:pt>
                <c:pt idx="31915">
                  <c:v>51336</c:v>
                </c:pt>
                <c:pt idx="31916">
                  <c:v>50558</c:v>
                </c:pt>
                <c:pt idx="31917">
                  <c:v>48670</c:v>
                </c:pt>
                <c:pt idx="31918">
                  <c:v>47337</c:v>
                </c:pt>
                <c:pt idx="31919">
                  <c:v>45226</c:v>
                </c:pt>
                <c:pt idx="31920">
                  <c:v>41227</c:v>
                </c:pt>
                <c:pt idx="31921">
                  <c:v>65768</c:v>
                </c:pt>
                <c:pt idx="31922">
                  <c:v>64927</c:v>
                </c:pt>
                <c:pt idx="31923">
                  <c:v>64395</c:v>
                </c:pt>
                <c:pt idx="31924">
                  <c:v>63863</c:v>
                </c:pt>
                <c:pt idx="31925">
                  <c:v>63023</c:v>
                </c:pt>
                <c:pt idx="31926">
                  <c:v>62182</c:v>
                </c:pt>
                <c:pt idx="31927">
                  <c:v>62490</c:v>
                </c:pt>
                <c:pt idx="31928">
                  <c:v>61958</c:v>
                </c:pt>
                <c:pt idx="31929">
                  <c:v>61118</c:v>
                </c:pt>
                <c:pt idx="31930">
                  <c:v>60586</c:v>
                </c:pt>
                <c:pt idx="31931">
                  <c:v>60053</c:v>
                </c:pt>
                <c:pt idx="31932">
                  <c:v>59213</c:v>
                </c:pt>
                <c:pt idx="31933">
                  <c:v>58373</c:v>
                </c:pt>
                <c:pt idx="31934">
                  <c:v>58681</c:v>
                </c:pt>
                <c:pt idx="31935">
                  <c:v>57840</c:v>
                </c:pt>
                <c:pt idx="31936">
                  <c:v>57308</c:v>
                </c:pt>
                <c:pt idx="31937">
                  <c:v>56468</c:v>
                </c:pt>
                <c:pt idx="31938">
                  <c:v>55936</c:v>
                </c:pt>
                <c:pt idx="31939">
                  <c:v>54563</c:v>
                </c:pt>
                <c:pt idx="31940">
                  <c:v>53723</c:v>
                </c:pt>
                <c:pt idx="31941">
                  <c:v>54031</c:v>
                </c:pt>
                <c:pt idx="31942">
                  <c:v>53191</c:v>
                </c:pt>
                <c:pt idx="31943">
                  <c:v>51286</c:v>
                </c:pt>
                <c:pt idx="31944">
                  <c:v>49913</c:v>
                </c:pt>
                <c:pt idx="31945">
                  <c:v>47701</c:v>
                </c:pt>
                <c:pt idx="31946">
                  <c:v>43583</c:v>
                </c:pt>
                <c:pt idx="31947">
                  <c:v>64683</c:v>
                </c:pt>
                <c:pt idx="31948">
                  <c:v>63842</c:v>
                </c:pt>
                <c:pt idx="31949">
                  <c:v>63346</c:v>
                </c:pt>
                <c:pt idx="31950">
                  <c:v>62850</c:v>
                </c:pt>
                <c:pt idx="31951">
                  <c:v>62008</c:v>
                </c:pt>
                <c:pt idx="31952">
                  <c:v>61167</c:v>
                </c:pt>
                <c:pt idx="31953">
                  <c:v>61512</c:v>
                </c:pt>
                <c:pt idx="31954">
                  <c:v>61016</c:v>
                </c:pt>
                <c:pt idx="31955">
                  <c:v>60175</c:v>
                </c:pt>
                <c:pt idx="31956">
                  <c:v>59679</c:v>
                </c:pt>
                <c:pt idx="31957">
                  <c:v>59182</c:v>
                </c:pt>
                <c:pt idx="31958">
                  <c:v>58341</c:v>
                </c:pt>
                <c:pt idx="31959">
                  <c:v>57499</c:v>
                </c:pt>
                <c:pt idx="31960">
                  <c:v>57845</c:v>
                </c:pt>
                <c:pt idx="31961">
                  <c:v>57003</c:v>
                </c:pt>
                <c:pt idx="31962">
                  <c:v>56507</c:v>
                </c:pt>
                <c:pt idx="31963">
                  <c:v>55666</c:v>
                </c:pt>
                <c:pt idx="31964">
                  <c:v>55170</c:v>
                </c:pt>
                <c:pt idx="31965">
                  <c:v>53832</c:v>
                </c:pt>
                <c:pt idx="31966">
                  <c:v>52991</c:v>
                </c:pt>
                <c:pt idx="31967">
                  <c:v>53336</c:v>
                </c:pt>
                <c:pt idx="31968">
                  <c:v>52494</c:v>
                </c:pt>
                <c:pt idx="31969">
                  <c:v>50661</c:v>
                </c:pt>
                <c:pt idx="31970">
                  <c:v>49323</c:v>
                </c:pt>
                <c:pt idx="31971">
                  <c:v>47144</c:v>
                </c:pt>
                <c:pt idx="31972">
                  <c:v>43131</c:v>
                </c:pt>
                <c:pt idx="31973">
                  <c:v>62727</c:v>
                </c:pt>
                <c:pt idx="31974">
                  <c:v>61910</c:v>
                </c:pt>
                <c:pt idx="31975">
                  <c:v>61430</c:v>
                </c:pt>
                <c:pt idx="31976">
                  <c:v>60949</c:v>
                </c:pt>
                <c:pt idx="31977">
                  <c:v>60133</c:v>
                </c:pt>
                <c:pt idx="31978">
                  <c:v>59316</c:v>
                </c:pt>
                <c:pt idx="31979">
                  <c:v>59652</c:v>
                </c:pt>
                <c:pt idx="31980">
                  <c:v>59172</c:v>
                </c:pt>
                <c:pt idx="31981">
                  <c:v>58355</c:v>
                </c:pt>
                <c:pt idx="31982">
                  <c:v>57875</c:v>
                </c:pt>
                <c:pt idx="31983">
                  <c:v>57394</c:v>
                </c:pt>
                <c:pt idx="31984">
                  <c:v>56578</c:v>
                </c:pt>
                <c:pt idx="31985">
                  <c:v>55762</c:v>
                </c:pt>
                <c:pt idx="31986">
                  <c:v>56097</c:v>
                </c:pt>
                <c:pt idx="31987">
                  <c:v>55281</c:v>
                </c:pt>
                <c:pt idx="31988">
                  <c:v>54801</c:v>
                </c:pt>
                <c:pt idx="31989">
                  <c:v>53984</c:v>
                </c:pt>
                <c:pt idx="31990">
                  <c:v>53504</c:v>
                </c:pt>
                <c:pt idx="31991">
                  <c:v>52207</c:v>
                </c:pt>
                <c:pt idx="31992">
                  <c:v>51390</c:v>
                </c:pt>
                <c:pt idx="31993">
                  <c:v>51726</c:v>
                </c:pt>
                <c:pt idx="31994">
                  <c:v>50910</c:v>
                </c:pt>
                <c:pt idx="31995">
                  <c:v>49132</c:v>
                </c:pt>
                <c:pt idx="31996">
                  <c:v>47836</c:v>
                </c:pt>
                <c:pt idx="31997">
                  <c:v>45722</c:v>
                </c:pt>
                <c:pt idx="31998">
                  <c:v>41832</c:v>
                </c:pt>
                <c:pt idx="31999">
                  <c:v>57571</c:v>
                </c:pt>
                <c:pt idx="32000">
                  <c:v>56825</c:v>
                </c:pt>
                <c:pt idx="32001">
                  <c:v>56378</c:v>
                </c:pt>
                <c:pt idx="32002">
                  <c:v>55931</c:v>
                </c:pt>
                <c:pt idx="32003">
                  <c:v>55185</c:v>
                </c:pt>
                <c:pt idx="32004">
                  <c:v>54439</c:v>
                </c:pt>
                <c:pt idx="32005">
                  <c:v>54738</c:v>
                </c:pt>
                <c:pt idx="32006">
                  <c:v>54291</c:v>
                </c:pt>
                <c:pt idx="32007">
                  <c:v>53545</c:v>
                </c:pt>
                <c:pt idx="32008">
                  <c:v>53098</c:v>
                </c:pt>
                <c:pt idx="32009">
                  <c:v>52651</c:v>
                </c:pt>
                <c:pt idx="32010">
                  <c:v>51905</c:v>
                </c:pt>
                <c:pt idx="32011">
                  <c:v>51159</c:v>
                </c:pt>
                <c:pt idx="32012">
                  <c:v>51458</c:v>
                </c:pt>
                <c:pt idx="32013">
                  <c:v>50712</c:v>
                </c:pt>
                <c:pt idx="32014">
                  <c:v>50265</c:v>
                </c:pt>
                <c:pt idx="32015">
                  <c:v>49519</c:v>
                </c:pt>
                <c:pt idx="32016">
                  <c:v>49072</c:v>
                </c:pt>
                <c:pt idx="32017">
                  <c:v>47879</c:v>
                </c:pt>
                <c:pt idx="32018">
                  <c:v>47133</c:v>
                </c:pt>
                <c:pt idx="32019">
                  <c:v>47433</c:v>
                </c:pt>
                <c:pt idx="32020">
                  <c:v>46687</c:v>
                </c:pt>
                <c:pt idx="32021">
                  <c:v>45047</c:v>
                </c:pt>
                <c:pt idx="32022">
                  <c:v>43854</c:v>
                </c:pt>
                <c:pt idx="32023">
                  <c:v>41915</c:v>
                </c:pt>
                <c:pt idx="32024">
                  <c:v>38336</c:v>
                </c:pt>
                <c:pt idx="32025">
                  <c:v>62807</c:v>
                </c:pt>
                <c:pt idx="32026">
                  <c:v>61490</c:v>
                </c:pt>
                <c:pt idx="32027">
                  <c:v>60746</c:v>
                </c:pt>
                <c:pt idx="32028">
                  <c:v>60916</c:v>
                </c:pt>
                <c:pt idx="32029">
                  <c:v>60173</c:v>
                </c:pt>
                <c:pt idx="32030">
                  <c:v>59429</c:v>
                </c:pt>
                <c:pt idx="32031">
                  <c:v>59599</c:v>
                </c:pt>
                <c:pt idx="32032">
                  <c:v>58855</c:v>
                </c:pt>
                <c:pt idx="32033">
                  <c:v>58282</c:v>
                </c:pt>
                <c:pt idx="32034">
                  <c:v>57538</c:v>
                </c:pt>
                <c:pt idx="32035">
                  <c:v>56965</c:v>
                </c:pt>
                <c:pt idx="32036">
                  <c:v>56221</c:v>
                </c:pt>
                <c:pt idx="32037">
                  <c:v>55648</c:v>
                </c:pt>
                <c:pt idx="32038">
                  <c:v>54904</c:v>
                </c:pt>
                <c:pt idx="32039">
                  <c:v>54330</c:v>
                </c:pt>
                <c:pt idx="32040">
                  <c:v>53587</c:v>
                </c:pt>
                <c:pt idx="32041">
                  <c:v>53013</c:v>
                </c:pt>
                <c:pt idx="32042">
                  <c:v>52269</c:v>
                </c:pt>
                <c:pt idx="32043">
                  <c:v>51696</c:v>
                </c:pt>
                <c:pt idx="32044">
                  <c:v>50952</c:v>
                </c:pt>
                <c:pt idx="32045">
                  <c:v>65638</c:v>
                </c:pt>
                <c:pt idx="32046">
                  <c:v>64288</c:v>
                </c:pt>
                <c:pt idx="32047">
                  <c:v>63477</c:v>
                </c:pt>
                <c:pt idx="32048">
                  <c:v>63750</c:v>
                </c:pt>
                <c:pt idx="32049">
                  <c:v>62938</c:v>
                </c:pt>
                <c:pt idx="32050">
                  <c:v>62127</c:v>
                </c:pt>
                <c:pt idx="32051">
                  <c:v>62400</c:v>
                </c:pt>
                <c:pt idx="32052">
                  <c:v>61589</c:v>
                </c:pt>
                <c:pt idx="32053">
                  <c:v>61050</c:v>
                </c:pt>
                <c:pt idx="32054">
                  <c:v>60239</c:v>
                </c:pt>
                <c:pt idx="32055">
                  <c:v>59701</c:v>
                </c:pt>
                <c:pt idx="32056">
                  <c:v>58889</c:v>
                </c:pt>
                <c:pt idx="32057">
                  <c:v>58351</c:v>
                </c:pt>
                <c:pt idx="32058">
                  <c:v>57540</c:v>
                </c:pt>
                <c:pt idx="32059">
                  <c:v>57001</c:v>
                </c:pt>
                <c:pt idx="32060">
                  <c:v>56190</c:v>
                </c:pt>
                <c:pt idx="32061">
                  <c:v>55652</c:v>
                </c:pt>
                <c:pt idx="32062">
                  <c:v>54840</c:v>
                </c:pt>
                <c:pt idx="32063">
                  <c:v>54302</c:v>
                </c:pt>
                <c:pt idx="32064">
                  <c:v>53491</c:v>
                </c:pt>
                <c:pt idx="32065">
                  <c:v>65145</c:v>
                </c:pt>
                <c:pt idx="32066">
                  <c:v>63825</c:v>
                </c:pt>
                <c:pt idx="32067">
                  <c:v>62995</c:v>
                </c:pt>
                <c:pt idx="32068">
                  <c:v>63335</c:v>
                </c:pt>
                <c:pt idx="32069">
                  <c:v>62505</c:v>
                </c:pt>
                <c:pt idx="32070">
                  <c:v>61675</c:v>
                </c:pt>
                <c:pt idx="32071">
                  <c:v>62015</c:v>
                </c:pt>
                <c:pt idx="32072">
                  <c:v>61185</c:v>
                </c:pt>
                <c:pt idx="32073">
                  <c:v>60695</c:v>
                </c:pt>
                <c:pt idx="32074">
                  <c:v>59865</c:v>
                </c:pt>
                <c:pt idx="32075">
                  <c:v>59375</c:v>
                </c:pt>
                <c:pt idx="32076">
                  <c:v>58545</c:v>
                </c:pt>
                <c:pt idx="32077">
                  <c:v>58055</c:v>
                </c:pt>
                <c:pt idx="32078">
                  <c:v>57225</c:v>
                </c:pt>
                <c:pt idx="32079">
                  <c:v>56735</c:v>
                </c:pt>
                <c:pt idx="32080">
                  <c:v>55905</c:v>
                </c:pt>
                <c:pt idx="32081">
                  <c:v>55415</c:v>
                </c:pt>
                <c:pt idx="32082">
                  <c:v>54585</c:v>
                </c:pt>
                <c:pt idx="32083">
                  <c:v>54095</c:v>
                </c:pt>
                <c:pt idx="32084">
                  <c:v>53265</c:v>
                </c:pt>
                <c:pt idx="32085">
                  <c:v>63880</c:v>
                </c:pt>
                <c:pt idx="32086">
                  <c:v>62594</c:v>
                </c:pt>
                <c:pt idx="32087">
                  <c:v>61770</c:v>
                </c:pt>
                <c:pt idx="32088">
                  <c:v>62132</c:v>
                </c:pt>
                <c:pt idx="32089">
                  <c:v>61307</c:v>
                </c:pt>
                <c:pt idx="32090">
                  <c:v>60483</c:v>
                </c:pt>
                <c:pt idx="32091">
                  <c:v>60845</c:v>
                </c:pt>
                <c:pt idx="32092">
                  <c:v>60021</c:v>
                </c:pt>
                <c:pt idx="32093">
                  <c:v>59559</c:v>
                </c:pt>
                <c:pt idx="32094">
                  <c:v>58734</c:v>
                </c:pt>
                <c:pt idx="32095">
                  <c:v>58272</c:v>
                </c:pt>
                <c:pt idx="32096">
                  <c:v>57448</c:v>
                </c:pt>
                <c:pt idx="32097">
                  <c:v>56986</c:v>
                </c:pt>
                <c:pt idx="32098">
                  <c:v>56161</c:v>
                </c:pt>
                <c:pt idx="32099">
                  <c:v>55699</c:v>
                </c:pt>
                <c:pt idx="32100">
                  <c:v>54875</c:v>
                </c:pt>
                <c:pt idx="32101">
                  <c:v>54412</c:v>
                </c:pt>
                <c:pt idx="32102">
                  <c:v>53588</c:v>
                </c:pt>
                <c:pt idx="32103">
                  <c:v>53126</c:v>
                </c:pt>
                <c:pt idx="32104">
                  <c:v>52302</c:v>
                </c:pt>
                <c:pt idx="32105">
                  <c:v>59618</c:v>
                </c:pt>
                <c:pt idx="32106">
                  <c:v>58422</c:v>
                </c:pt>
                <c:pt idx="32107">
                  <c:v>57647</c:v>
                </c:pt>
                <c:pt idx="32108">
                  <c:v>58001</c:v>
                </c:pt>
                <c:pt idx="32109">
                  <c:v>57226</c:v>
                </c:pt>
                <c:pt idx="32110">
                  <c:v>56451</c:v>
                </c:pt>
                <c:pt idx="32111">
                  <c:v>56805</c:v>
                </c:pt>
                <c:pt idx="32112">
                  <c:v>56030</c:v>
                </c:pt>
                <c:pt idx="32113">
                  <c:v>55608</c:v>
                </c:pt>
                <c:pt idx="32114">
                  <c:v>54834</c:v>
                </c:pt>
                <c:pt idx="32115">
                  <c:v>54412</c:v>
                </c:pt>
                <c:pt idx="32116">
                  <c:v>53637</c:v>
                </c:pt>
                <c:pt idx="32117">
                  <c:v>53216</c:v>
                </c:pt>
                <c:pt idx="32118">
                  <c:v>52441</c:v>
                </c:pt>
                <c:pt idx="32119">
                  <c:v>52020</c:v>
                </c:pt>
                <c:pt idx="32120">
                  <c:v>51245</c:v>
                </c:pt>
                <c:pt idx="32121">
                  <c:v>50824</c:v>
                </c:pt>
                <c:pt idx="32122">
                  <c:v>50049</c:v>
                </c:pt>
                <c:pt idx="32123">
                  <c:v>49628</c:v>
                </c:pt>
                <c:pt idx="32124">
                  <c:v>48853</c:v>
                </c:pt>
                <c:pt idx="32125">
                  <c:v>63447</c:v>
                </c:pt>
                <c:pt idx="32126">
                  <c:v>62133</c:v>
                </c:pt>
                <c:pt idx="32127">
                  <c:v>60820</c:v>
                </c:pt>
                <c:pt idx="32128">
                  <c:v>60047</c:v>
                </c:pt>
                <c:pt idx="32129">
                  <c:v>60280</c:v>
                </c:pt>
                <c:pt idx="32130">
                  <c:v>59507</c:v>
                </c:pt>
                <c:pt idx="32131">
                  <c:v>58966</c:v>
                </c:pt>
                <c:pt idx="32132">
                  <c:v>57653</c:v>
                </c:pt>
                <c:pt idx="32133">
                  <c:v>56880</c:v>
                </c:pt>
                <c:pt idx="32134">
                  <c:v>56340</c:v>
                </c:pt>
                <c:pt idx="32135">
                  <c:v>55026</c:v>
                </c:pt>
                <c:pt idx="32136">
                  <c:v>53713</c:v>
                </c:pt>
                <c:pt idx="32137">
                  <c:v>66133</c:v>
                </c:pt>
                <c:pt idx="32138">
                  <c:v>64788</c:v>
                </c:pt>
                <c:pt idx="32139">
                  <c:v>63443</c:v>
                </c:pt>
                <c:pt idx="32140">
                  <c:v>62607</c:v>
                </c:pt>
                <c:pt idx="32141">
                  <c:v>62934</c:v>
                </c:pt>
                <c:pt idx="32142">
                  <c:v>62098</c:v>
                </c:pt>
                <c:pt idx="32143">
                  <c:v>61589</c:v>
                </c:pt>
                <c:pt idx="32144">
                  <c:v>60243</c:v>
                </c:pt>
                <c:pt idx="32145">
                  <c:v>59407</c:v>
                </c:pt>
                <c:pt idx="32146">
                  <c:v>58898</c:v>
                </c:pt>
                <c:pt idx="32147">
                  <c:v>57553</c:v>
                </c:pt>
                <c:pt idx="32148">
                  <c:v>56208</c:v>
                </c:pt>
                <c:pt idx="32149">
                  <c:v>65275</c:v>
                </c:pt>
                <c:pt idx="32150">
                  <c:v>63957</c:v>
                </c:pt>
                <c:pt idx="32151">
                  <c:v>62639</c:v>
                </c:pt>
                <c:pt idx="32152">
                  <c:v>61801</c:v>
                </c:pt>
                <c:pt idx="32153">
                  <c:v>62159</c:v>
                </c:pt>
                <c:pt idx="32154">
                  <c:v>61321</c:v>
                </c:pt>
                <c:pt idx="32155">
                  <c:v>60842</c:v>
                </c:pt>
                <c:pt idx="32156">
                  <c:v>59524</c:v>
                </c:pt>
                <c:pt idx="32157">
                  <c:v>58686</c:v>
                </c:pt>
                <c:pt idx="32158">
                  <c:v>58206</c:v>
                </c:pt>
                <c:pt idx="32159">
                  <c:v>56888</c:v>
                </c:pt>
                <c:pt idx="32160">
                  <c:v>55570</c:v>
                </c:pt>
                <c:pt idx="32161">
                  <c:v>63609</c:v>
                </c:pt>
                <c:pt idx="32162">
                  <c:v>62321</c:v>
                </c:pt>
                <c:pt idx="32163">
                  <c:v>61034</c:v>
                </c:pt>
                <c:pt idx="32164">
                  <c:v>60222</c:v>
                </c:pt>
                <c:pt idx="32165">
                  <c:v>60559</c:v>
                </c:pt>
                <c:pt idx="32166">
                  <c:v>59747</c:v>
                </c:pt>
                <c:pt idx="32167">
                  <c:v>59272</c:v>
                </c:pt>
                <c:pt idx="32168">
                  <c:v>57985</c:v>
                </c:pt>
                <c:pt idx="32169">
                  <c:v>57172</c:v>
                </c:pt>
                <c:pt idx="32170">
                  <c:v>56697</c:v>
                </c:pt>
                <c:pt idx="32171">
                  <c:v>55410</c:v>
                </c:pt>
                <c:pt idx="32172">
                  <c:v>54123</c:v>
                </c:pt>
                <c:pt idx="32173">
                  <c:v>58925</c:v>
                </c:pt>
                <c:pt idx="32174">
                  <c:v>57723</c:v>
                </c:pt>
                <c:pt idx="32175">
                  <c:v>56522</c:v>
                </c:pt>
                <c:pt idx="32176">
                  <c:v>55780</c:v>
                </c:pt>
                <c:pt idx="32177">
                  <c:v>56062</c:v>
                </c:pt>
                <c:pt idx="32178">
                  <c:v>55321</c:v>
                </c:pt>
                <c:pt idx="32179">
                  <c:v>54861</c:v>
                </c:pt>
                <c:pt idx="32180">
                  <c:v>53659</c:v>
                </c:pt>
                <c:pt idx="32181">
                  <c:v>52918</c:v>
                </c:pt>
                <c:pt idx="32182">
                  <c:v>52458</c:v>
                </c:pt>
                <c:pt idx="32183">
                  <c:v>51257</c:v>
                </c:pt>
                <c:pt idx="32184">
                  <c:v>50055</c:v>
                </c:pt>
                <c:pt idx="32185">
                  <c:v>58542</c:v>
                </c:pt>
                <c:pt idx="32186">
                  <c:v>57706</c:v>
                </c:pt>
                <c:pt idx="32187">
                  <c:v>55197</c:v>
                </c:pt>
                <c:pt idx="32188">
                  <c:v>53524</c:v>
                </c:pt>
                <c:pt idx="32189">
                  <c:v>52688</c:v>
                </c:pt>
                <c:pt idx="32190">
                  <c:v>51852</c:v>
                </c:pt>
                <c:pt idx="32191">
                  <c:v>58075</c:v>
                </c:pt>
                <c:pt idx="32192">
                  <c:v>57238</c:v>
                </c:pt>
                <c:pt idx="32193">
                  <c:v>56402</c:v>
                </c:pt>
                <c:pt idx="32194">
                  <c:v>55566</c:v>
                </c:pt>
                <c:pt idx="32195">
                  <c:v>54729</c:v>
                </c:pt>
                <c:pt idx="32196">
                  <c:v>53893</c:v>
                </c:pt>
                <c:pt idx="32197">
                  <c:v>53057</c:v>
                </c:pt>
                <c:pt idx="32198">
                  <c:v>52220</c:v>
                </c:pt>
                <c:pt idx="32199">
                  <c:v>51384</c:v>
                </c:pt>
                <c:pt idx="32200">
                  <c:v>50548</c:v>
                </c:pt>
                <c:pt idx="32201">
                  <c:v>49712</c:v>
                </c:pt>
                <c:pt idx="32202">
                  <c:v>57607</c:v>
                </c:pt>
                <c:pt idx="32203">
                  <c:v>56771</c:v>
                </c:pt>
                <c:pt idx="32204">
                  <c:v>55935</c:v>
                </c:pt>
                <c:pt idx="32205">
                  <c:v>55098</c:v>
                </c:pt>
                <c:pt idx="32206">
                  <c:v>54262</c:v>
                </c:pt>
                <c:pt idx="32207">
                  <c:v>53426</c:v>
                </c:pt>
                <c:pt idx="32208">
                  <c:v>52589</c:v>
                </c:pt>
                <c:pt idx="32209">
                  <c:v>51753</c:v>
                </c:pt>
                <c:pt idx="32210">
                  <c:v>50917</c:v>
                </c:pt>
                <c:pt idx="32211">
                  <c:v>50080</c:v>
                </c:pt>
                <c:pt idx="32212">
                  <c:v>49244</c:v>
                </c:pt>
                <c:pt idx="32213">
                  <c:v>48408</c:v>
                </c:pt>
                <c:pt idx="32214">
                  <c:v>47572</c:v>
                </c:pt>
                <c:pt idx="32215">
                  <c:v>56304</c:v>
                </c:pt>
                <c:pt idx="32216">
                  <c:v>55467</c:v>
                </c:pt>
                <c:pt idx="32217">
                  <c:v>54631</c:v>
                </c:pt>
                <c:pt idx="32218">
                  <c:v>53795</c:v>
                </c:pt>
                <c:pt idx="32219">
                  <c:v>52958</c:v>
                </c:pt>
                <c:pt idx="32220">
                  <c:v>52122</c:v>
                </c:pt>
                <c:pt idx="32221">
                  <c:v>51286</c:v>
                </c:pt>
                <c:pt idx="32222">
                  <c:v>50449</c:v>
                </c:pt>
                <c:pt idx="32223">
                  <c:v>49613</c:v>
                </c:pt>
                <c:pt idx="32224">
                  <c:v>48777</c:v>
                </c:pt>
                <c:pt idx="32225">
                  <c:v>47941</c:v>
                </c:pt>
                <c:pt idx="32226">
                  <c:v>47104</c:v>
                </c:pt>
                <c:pt idx="32227">
                  <c:v>46268</c:v>
                </c:pt>
                <c:pt idx="32228">
                  <c:v>45432</c:v>
                </c:pt>
                <c:pt idx="32229">
                  <c:v>54164</c:v>
                </c:pt>
                <c:pt idx="32230">
                  <c:v>53327</c:v>
                </c:pt>
                <c:pt idx="32231">
                  <c:v>44964</c:v>
                </c:pt>
                <c:pt idx="32232">
                  <c:v>44128</c:v>
                </c:pt>
                <c:pt idx="32233">
                  <c:v>60910</c:v>
                </c:pt>
                <c:pt idx="32234">
                  <c:v>60000</c:v>
                </c:pt>
                <c:pt idx="32235">
                  <c:v>57270</c:v>
                </c:pt>
                <c:pt idx="32236">
                  <c:v>55450</c:v>
                </c:pt>
                <c:pt idx="32237">
                  <c:v>54540</c:v>
                </c:pt>
                <c:pt idx="32238">
                  <c:v>53630</c:v>
                </c:pt>
                <c:pt idx="32239">
                  <c:v>60484</c:v>
                </c:pt>
                <c:pt idx="32240">
                  <c:v>59573</c:v>
                </c:pt>
                <c:pt idx="32241">
                  <c:v>58663</c:v>
                </c:pt>
                <c:pt idx="32242">
                  <c:v>57753</c:v>
                </c:pt>
                <c:pt idx="32243">
                  <c:v>56843</c:v>
                </c:pt>
                <c:pt idx="32244">
                  <c:v>55933</c:v>
                </c:pt>
                <c:pt idx="32245">
                  <c:v>55023</c:v>
                </c:pt>
                <c:pt idx="32246">
                  <c:v>54113</c:v>
                </c:pt>
                <c:pt idx="32247">
                  <c:v>53203</c:v>
                </c:pt>
                <c:pt idx="32248">
                  <c:v>52293</c:v>
                </c:pt>
                <c:pt idx="32249">
                  <c:v>51383</c:v>
                </c:pt>
                <c:pt idx="32250">
                  <c:v>60057</c:v>
                </c:pt>
                <c:pt idx="32251">
                  <c:v>59147</c:v>
                </c:pt>
                <c:pt idx="32252">
                  <c:v>58237</c:v>
                </c:pt>
                <c:pt idx="32253">
                  <c:v>57327</c:v>
                </c:pt>
                <c:pt idx="32254">
                  <c:v>56417</c:v>
                </c:pt>
                <c:pt idx="32255">
                  <c:v>55507</c:v>
                </c:pt>
                <c:pt idx="32256">
                  <c:v>54597</c:v>
                </c:pt>
                <c:pt idx="32257">
                  <c:v>53687</c:v>
                </c:pt>
                <c:pt idx="32258">
                  <c:v>52777</c:v>
                </c:pt>
                <c:pt idx="32259">
                  <c:v>51867</c:v>
                </c:pt>
                <c:pt idx="32260">
                  <c:v>50957</c:v>
                </c:pt>
                <c:pt idx="32261">
                  <c:v>50047</c:v>
                </c:pt>
                <c:pt idx="32262">
                  <c:v>49137</c:v>
                </c:pt>
                <c:pt idx="32263">
                  <c:v>58721</c:v>
                </c:pt>
                <c:pt idx="32264">
                  <c:v>57811</c:v>
                </c:pt>
                <c:pt idx="32265">
                  <c:v>56901</c:v>
                </c:pt>
                <c:pt idx="32266">
                  <c:v>55991</c:v>
                </c:pt>
                <c:pt idx="32267">
                  <c:v>55081</c:v>
                </c:pt>
                <c:pt idx="32268">
                  <c:v>54170</c:v>
                </c:pt>
                <c:pt idx="32269">
                  <c:v>53260</c:v>
                </c:pt>
                <c:pt idx="32270">
                  <c:v>52350</c:v>
                </c:pt>
                <c:pt idx="32271">
                  <c:v>51440</c:v>
                </c:pt>
                <c:pt idx="32272">
                  <c:v>50530</c:v>
                </c:pt>
                <c:pt idx="32273">
                  <c:v>49620</c:v>
                </c:pt>
                <c:pt idx="32274">
                  <c:v>48710</c:v>
                </c:pt>
                <c:pt idx="32275">
                  <c:v>47800</c:v>
                </c:pt>
                <c:pt idx="32276">
                  <c:v>46890</c:v>
                </c:pt>
                <c:pt idx="32277">
                  <c:v>56474</c:v>
                </c:pt>
                <c:pt idx="32278">
                  <c:v>55564</c:v>
                </c:pt>
                <c:pt idx="32279">
                  <c:v>46464</c:v>
                </c:pt>
                <c:pt idx="32280">
                  <c:v>45554</c:v>
                </c:pt>
                <c:pt idx="32281">
                  <c:v>60300</c:v>
                </c:pt>
                <c:pt idx="32282">
                  <c:v>59377</c:v>
                </c:pt>
                <c:pt idx="32283">
                  <c:v>56610</c:v>
                </c:pt>
                <c:pt idx="32284">
                  <c:v>54765</c:v>
                </c:pt>
                <c:pt idx="32285">
                  <c:v>53843</c:v>
                </c:pt>
                <c:pt idx="32286">
                  <c:v>52921</c:v>
                </c:pt>
                <c:pt idx="32287">
                  <c:v>59910</c:v>
                </c:pt>
                <c:pt idx="32288">
                  <c:v>58987</c:v>
                </c:pt>
                <c:pt idx="32289">
                  <c:v>58065</c:v>
                </c:pt>
                <c:pt idx="32290">
                  <c:v>57143</c:v>
                </c:pt>
                <c:pt idx="32291">
                  <c:v>56220</c:v>
                </c:pt>
                <c:pt idx="32292">
                  <c:v>55298</c:v>
                </c:pt>
                <c:pt idx="32293">
                  <c:v>54375</c:v>
                </c:pt>
                <c:pt idx="32294">
                  <c:v>53453</c:v>
                </c:pt>
                <c:pt idx="32295">
                  <c:v>52531</c:v>
                </c:pt>
                <c:pt idx="32296">
                  <c:v>51608</c:v>
                </c:pt>
                <c:pt idx="32297">
                  <c:v>50686</c:v>
                </c:pt>
                <c:pt idx="32298">
                  <c:v>59520</c:v>
                </c:pt>
                <c:pt idx="32299">
                  <c:v>58597</c:v>
                </c:pt>
                <c:pt idx="32300">
                  <c:v>57675</c:v>
                </c:pt>
                <c:pt idx="32301">
                  <c:v>56753</c:v>
                </c:pt>
                <c:pt idx="32302">
                  <c:v>55830</c:v>
                </c:pt>
                <c:pt idx="32303">
                  <c:v>54908</c:v>
                </c:pt>
                <c:pt idx="32304">
                  <c:v>53986</c:v>
                </c:pt>
                <c:pt idx="32305">
                  <c:v>53063</c:v>
                </c:pt>
                <c:pt idx="32306">
                  <c:v>52141</c:v>
                </c:pt>
                <c:pt idx="32307">
                  <c:v>51218</c:v>
                </c:pt>
                <c:pt idx="32308">
                  <c:v>50296</c:v>
                </c:pt>
                <c:pt idx="32309">
                  <c:v>49374</c:v>
                </c:pt>
                <c:pt idx="32310">
                  <c:v>48451</c:v>
                </c:pt>
                <c:pt idx="32311">
                  <c:v>58207</c:v>
                </c:pt>
                <c:pt idx="32312">
                  <c:v>57285</c:v>
                </c:pt>
                <c:pt idx="32313">
                  <c:v>56363</c:v>
                </c:pt>
                <c:pt idx="32314">
                  <c:v>55440</c:v>
                </c:pt>
                <c:pt idx="32315">
                  <c:v>54518</c:v>
                </c:pt>
                <c:pt idx="32316">
                  <c:v>53596</c:v>
                </c:pt>
                <c:pt idx="32317">
                  <c:v>52673</c:v>
                </c:pt>
                <c:pt idx="32318">
                  <c:v>51751</c:v>
                </c:pt>
                <c:pt idx="32319">
                  <c:v>50828</c:v>
                </c:pt>
                <c:pt idx="32320">
                  <c:v>49906</c:v>
                </c:pt>
                <c:pt idx="32321">
                  <c:v>48984</c:v>
                </c:pt>
                <c:pt idx="32322">
                  <c:v>48061</c:v>
                </c:pt>
                <c:pt idx="32323">
                  <c:v>47139</c:v>
                </c:pt>
                <c:pt idx="32324">
                  <c:v>46217</c:v>
                </c:pt>
                <c:pt idx="32325">
                  <c:v>55973</c:v>
                </c:pt>
                <c:pt idx="32326">
                  <c:v>55050</c:v>
                </c:pt>
                <c:pt idx="32327">
                  <c:v>45827</c:v>
                </c:pt>
                <c:pt idx="32328">
                  <c:v>44904</c:v>
                </c:pt>
                <c:pt idx="32329">
                  <c:v>59105</c:v>
                </c:pt>
                <c:pt idx="32330">
                  <c:v>58196</c:v>
                </c:pt>
                <c:pt idx="32331">
                  <c:v>55468</c:v>
                </c:pt>
                <c:pt idx="32332">
                  <c:v>53650</c:v>
                </c:pt>
                <c:pt idx="32333">
                  <c:v>52740</c:v>
                </c:pt>
                <c:pt idx="32334">
                  <c:v>51831</c:v>
                </c:pt>
                <c:pt idx="32335">
                  <c:v>58731</c:v>
                </c:pt>
                <c:pt idx="32336">
                  <c:v>57821</c:v>
                </c:pt>
                <c:pt idx="32337">
                  <c:v>56912</c:v>
                </c:pt>
                <c:pt idx="32338">
                  <c:v>56003</c:v>
                </c:pt>
                <c:pt idx="32339">
                  <c:v>55094</c:v>
                </c:pt>
                <c:pt idx="32340">
                  <c:v>54184</c:v>
                </c:pt>
                <c:pt idx="32341">
                  <c:v>53275</c:v>
                </c:pt>
                <c:pt idx="32342">
                  <c:v>52366</c:v>
                </c:pt>
                <c:pt idx="32343">
                  <c:v>51457</c:v>
                </c:pt>
                <c:pt idx="32344">
                  <c:v>50547</c:v>
                </c:pt>
                <c:pt idx="32345">
                  <c:v>49638</c:v>
                </c:pt>
                <c:pt idx="32346">
                  <c:v>58356</c:v>
                </c:pt>
                <c:pt idx="32347">
                  <c:v>57447</c:v>
                </c:pt>
                <c:pt idx="32348">
                  <c:v>56538</c:v>
                </c:pt>
                <c:pt idx="32349">
                  <c:v>55628</c:v>
                </c:pt>
                <c:pt idx="32350">
                  <c:v>54719</c:v>
                </c:pt>
                <c:pt idx="32351">
                  <c:v>53810</c:v>
                </c:pt>
                <c:pt idx="32352">
                  <c:v>52901</c:v>
                </c:pt>
                <c:pt idx="32353">
                  <c:v>51991</c:v>
                </c:pt>
                <c:pt idx="32354">
                  <c:v>51082</c:v>
                </c:pt>
                <c:pt idx="32355">
                  <c:v>50173</c:v>
                </c:pt>
                <c:pt idx="32356">
                  <c:v>49264</c:v>
                </c:pt>
                <c:pt idx="32357">
                  <c:v>48354</c:v>
                </c:pt>
                <c:pt idx="32358">
                  <c:v>47445</c:v>
                </c:pt>
                <c:pt idx="32359">
                  <c:v>57072</c:v>
                </c:pt>
                <c:pt idx="32360">
                  <c:v>56163</c:v>
                </c:pt>
                <c:pt idx="32361">
                  <c:v>55254</c:v>
                </c:pt>
                <c:pt idx="32362">
                  <c:v>54345</c:v>
                </c:pt>
                <c:pt idx="32363">
                  <c:v>53435</c:v>
                </c:pt>
                <c:pt idx="32364">
                  <c:v>52526</c:v>
                </c:pt>
                <c:pt idx="32365">
                  <c:v>51617</c:v>
                </c:pt>
                <c:pt idx="32366">
                  <c:v>50708</c:v>
                </c:pt>
                <c:pt idx="32367">
                  <c:v>49798</c:v>
                </c:pt>
                <c:pt idx="32368">
                  <c:v>48889</c:v>
                </c:pt>
                <c:pt idx="32369">
                  <c:v>47980</c:v>
                </c:pt>
                <c:pt idx="32370">
                  <c:v>47071</c:v>
                </c:pt>
                <c:pt idx="32371">
                  <c:v>46161</c:v>
                </c:pt>
                <c:pt idx="32372">
                  <c:v>45252</c:v>
                </c:pt>
                <c:pt idx="32373">
                  <c:v>54879</c:v>
                </c:pt>
                <c:pt idx="32374">
                  <c:v>53970</c:v>
                </c:pt>
                <c:pt idx="32375">
                  <c:v>44878</c:v>
                </c:pt>
                <c:pt idx="32376">
                  <c:v>43968</c:v>
                </c:pt>
                <c:pt idx="32377">
                  <c:v>55182</c:v>
                </c:pt>
                <c:pt idx="32378">
                  <c:v>54337</c:v>
                </c:pt>
                <c:pt idx="32379">
                  <c:v>51802</c:v>
                </c:pt>
                <c:pt idx="32380">
                  <c:v>50112</c:v>
                </c:pt>
                <c:pt idx="32381">
                  <c:v>49267</c:v>
                </c:pt>
                <c:pt idx="32382">
                  <c:v>48422</c:v>
                </c:pt>
                <c:pt idx="32383">
                  <c:v>54827</c:v>
                </c:pt>
                <c:pt idx="32384">
                  <c:v>53982</c:v>
                </c:pt>
                <c:pt idx="32385">
                  <c:v>53137</c:v>
                </c:pt>
                <c:pt idx="32386">
                  <c:v>52292</c:v>
                </c:pt>
                <c:pt idx="32387">
                  <c:v>51447</c:v>
                </c:pt>
                <c:pt idx="32388">
                  <c:v>50602</c:v>
                </c:pt>
                <c:pt idx="32389">
                  <c:v>49757</c:v>
                </c:pt>
                <c:pt idx="32390">
                  <c:v>48912</c:v>
                </c:pt>
                <c:pt idx="32391">
                  <c:v>48067</c:v>
                </c:pt>
                <c:pt idx="32392">
                  <c:v>47222</c:v>
                </c:pt>
                <c:pt idx="32393">
                  <c:v>46377</c:v>
                </c:pt>
                <c:pt idx="32394">
                  <c:v>54471</c:v>
                </c:pt>
                <c:pt idx="32395">
                  <c:v>53626</c:v>
                </c:pt>
                <c:pt idx="32396">
                  <c:v>52781</c:v>
                </c:pt>
                <c:pt idx="32397">
                  <c:v>51936</c:v>
                </c:pt>
                <c:pt idx="32398">
                  <c:v>51091</c:v>
                </c:pt>
                <c:pt idx="32399">
                  <c:v>50246</c:v>
                </c:pt>
                <c:pt idx="32400">
                  <c:v>49401</c:v>
                </c:pt>
                <c:pt idx="32401">
                  <c:v>48556</c:v>
                </c:pt>
                <c:pt idx="32402">
                  <c:v>47711</c:v>
                </c:pt>
                <c:pt idx="32403">
                  <c:v>46866</c:v>
                </c:pt>
                <c:pt idx="32404">
                  <c:v>46021</c:v>
                </c:pt>
                <c:pt idx="32405">
                  <c:v>45176</c:v>
                </c:pt>
                <c:pt idx="32406">
                  <c:v>44331</c:v>
                </c:pt>
                <c:pt idx="32407">
                  <c:v>53271</c:v>
                </c:pt>
                <c:pt idx="32408">
                  <c:v>52426</c:v>
                </c:pt>
                <c:pt idx="32409">
                  <c:v>51581</c:v>
                </c:pt>
                <c:pt idx="32410">
                  <c:v>50736</c:v>
                </c:pt>
                <c:pt idx="32411">
                  <c:v>49891</c:v>
                </c:pt>
                <c:pt idx="32412">
                  <c:v>49046</c:v>
                </c:pt>
                <c:pt idx="32413">
                  <c:v>48201</c:v>
                </c:pt>
                <c:pt idx="32414">
                  <c:v>47356</c:v>
                </c:pt>
                <c:pt idx="32415">
                  <c:v>46511</c:v>
                </c:pt>
                <c:pt idx="32416">
                  <c:v>45666</c:v>
                </c:pt>
                <c:pt idx="32417">
                  <c:v>44821</c:v>
                </c:pt>
                <c:pt idx="32418">
                  <c:v>43976</c:v>
                </c:pt>
                <c:pt idx="32419">
                  <c:v>43131</c:v>
                </c:pt>
                <c:pt idx="32420">
                  <c:v>42286</c:v>
                </c:pt>
                <c:pt idx="32421">
                  <c:v>51225</c:v>
                </c:pt>
                <c:pt idx="32422">
                  <c:v>50380</c:v>
                </c:pt>
                <c:pt idx="32423">
                  <c:v>41930</c:v>
                </c:pt>
                <c:pt idx="32424">
                  <c:v>41085</c:v>
                </c:pt>
                <c:pt idx="32425">
                  <c:v>58542</c:v>
                </c:pt>
                <c:pt idx="32426">
                  <c:v>57706</c:v>
                </c:pt>
                <c:pt idx="32427">
                  <c:v>55197</c:v>
                </c:pt>
                <c:pt idx="32428">
                  <c:v>53524</c:v>
                </c:pt>
                <c:pt idx="32429">
                  <c:v>52688</c:v>
                </c:pt>
                <c:pt idx="32430">
                  <c:v>51852</c:v>
                </c:pt>
                <c:pt idx="32431">
                  <c:v>58075</c:v>
                </c:pt>
                <c:pt idx="32432">
                  <c:v>57238</c:v>
                </c:pt>
                <c:pt idx="32433">
                  <c:v>56402</c:v>
                </c:pt>
                <c:pt idx="32434">
                  <c:v>55566</c:v>
                </c:pt>
                <c:pt idx="32435">
                  <c:v>54729</c:v>
                </c:pt>
                <c:pt idx="32436">
                  <c:v>53893</c:v>
                </c:pt>
                <c:pt idx="32437">
                  <c:v>53057</c:v>
                </c:pt>
                <c:pt idx="32438">
                  <c:v>52220</c:v>
                </c:pt>
                <c:pt idx="32439">
                  <c:v>51384</c:v>
                </c:pt>
                <c:pt idx="32440">
                  <c:v>50548</c:v>
                </c:pt>
                <c:pt idx="32441">
                  <c:v>49712</c:v>
                </c:pt>
                <c:pt idx="32442">
                  <c:v>57607</c:v>
                </c:pt>
                <c:pt idx="32443">
                  <c:v>56771</c:v>
                </c:pt>
                <c:pt idx="32444">
                  <c:v>55935</c:v>
                </c:pt>
                <c:pt idx="32445">
                  <c:v>55098</c:v>
                </c:pt>
                <c:pt idx="32446">
                  <c:v>54262</c:v>
                </c:pt>
                <c:pt idx="32447">
                  <c:v>53426</c:v>
                </c:pt>
                <c:pt idx="32448">
                  <c:v>52589</c:v>
                </c:pt>
                <c:pt idx="32449">
                  <c:v>51753</c:v>
                </c:pt>
                <c:pt idx="32450">
                  <c:v>50917</c:v>
                </c:pt>
                <c:pt idx="32451">
                  <c:v>50080</c:v>
                </c:pt>
                <c:pt idx="32452">
                  <c:v>49244</c:v>
                </c:pt>
                <c:pt idx="32453">
                  <c:v>48408</c:v>
                </c:pt>
                <c:pt idx="32454">
                  <c:v>47572</c:v>
                </c:pt>
                <c:pt idx="32455">
                  <c:v>56304</c:v>
                </c:pt>
                <c:pt idx="32456">
                  <c:v>55467</c:v>
                </c:pt>
                <c:pt idx="32457">
                  <c:v>54631</c:v>
                </c:pt>
                <c:pt idx="32458">
                  <c:v>53795</c:v>
                </c:pt>
                <c:pt idx="32459">
                  <c:v>52958</c:v>
                </c:pt>
                <c:pt idx="32460">
                  <c:v>52122</c:v>
                </c:pt>
                <c:pt idx="32461">
                  <c:v>51286</c:v>
                </c:pt>
                <c:pt idx="32462">
                  <c:v>50449</c:v>
                </c:pt>
                <c:pt idx="32463">
                  <c:v>49613</c:v>
                </c:pt>
                <c:pt idx="32464">
                  <c:v>48777</c:v>
                </c:pt>
                <c:pt idx="32465">
                  <c:v>47941</c:v>
                </c:pt>
                <c:pt idx="32466">
                  <c:v>47104</c:v>
                </c:pt>
                <c:pt idx="32467">
                  <c:v>46268</c:v>
                </c:pt>
                <c:pt idx="32468">
                  <c:v>45432</c:v>
                </c:pt>
                <c:pt idx="32469">
                  <c:v>54164</c:v>
                </c:pt>
                <c:pt idx="32470">
                  <c:v>53327</c:v>
                </c:pt>
                <c:pt idx="32471">
                  <c:v>44964</c:v>
                </c:pt>
                <c:pt idx="32472">
                  <c:v>44128</c:v>
                </c:pt>
                <c:pt idx="32473">
                  <c:v>60910</c:v>
                </c:pt>
                <c:pt idx="32474">
                  <c:v>60000</c:v>
                </c:pt>
                <c:pt idx="32475">
                  <c:v>57270</c:v>
                </c:pt>
                <c:pt idx="32476">
                  <c:v>55450</c:v>
                </c:pt>
                <c:pt idx="32477">
                  <c:v>54540</c:v>
                </c:pt>
                <c:pt idx="32478">
                  <c:v>53630</c:v>
                </c:pt>
                <c:pt idx="32479">
                  <c:v>60484</c:v>
                </c:pt>
                <c:pt idx="32480">
                  <c:v>59573</c:v>
                </c:pt>
                <c:pt idx="32481">
                  <c:v>58663</c:v>
                </c:pt>
                <c:pt idx="32482">
                  <c:v>57753</c:v>
                </c:pt>
                <c:pt idx="32483">
                  <c:v>56843</c:v>
                </c:pt>
                <c:pt idx="32484">
                  <c:v>55933</c:v>
                </c:pt>
                <c:pt idx="32485">
                  <c:v>55023</c:v>
                </c:pt>
                <c:pt idx="32486">
                  <c:v>54113</c:v>
                </c:pt>
                <c:pt idx="32487">
                  <c:v>53203</c:v>
                </c:pt>
                <c:pt idx="32488">
                  <c:v>52293</c:v>
                </c:pt>
                <c:pt idx="32489">
                  <c:v>51383</c:v>
                </c:pt>
                <c:pt idx="32490">
                  <c:v>60057</c:v>
                </c:pt>
                <c:pt idx="32491">
                  <c:v>59147</c:v>
                </c:pt>
                <c:pt idx="32492">
                  <c:v>58237</c:v>
                </c:pt>
                <c:pt idx="32493">
                  <c:v>57327</c:v>
                </c:pt>
                <c:pt idx="32494">
                  <c:v>56417</c:v>
                </c:pt>
                <c:pt idx="32495">
                  <c:v>55507</c:v>
                </c:pt>
                <c:pt idx="32496">
                  <c:v>54597</c:v>
                </c:pt>
                <c:pt idx="32497">
                  <c:v>53687</c:v>
                </c:pt>
                <c:pt idx="32498">
                  <c:v>52777</c:v>
                </c:pt>
                <c:pt idx="32499">
                  <c:v>51867</c:v>
                </c:pt>
                <c:pt idx="32500">
                  <c:v>50957</c:v>
                </c:pt>
                <c:pt idx="32501">
                  <c:v>50047</c:v>
                </c:pt>
                <c:pt idx="32502">
                  <c:v>49137</c:v>
                </c:pt>
                <c:pt idx="32503">
                  <c:v>58721</c:v>
                </c:pt>
                <c:pt idx="32504">
                  <c:v>57811</c:v>
                </c:pt>
                <c:pt idx="32505">
                  <c:v>56901</c:v>
                </c:pt>
                <c:pt idx="32506">
                  <c:v>55991</c:v>
                </c:pt>
                <c:pt idx="32507">
                  <c:v>55081</c:v>
                </c:pt>
                <c:pt idx="32508">
                  <c:v>54170</c:v>
                </c:pt>
                <c:pt idx="32509">
                  <c:v>53260</c:v>
                </c:pt>
                <c:pt idx="32510">
                  <c:v>52350</c:v>
                </c:pt>
                <c:pt idx="32511">
                  <c:v>51440</c:v>
                </c:pt>
                <c:pt idx="32512">
                  <c:v>50530</c:v>
                </c:pt>
                <c:pt idx="32513">
                  <c:v>49620</c:v>
                </c:pt>
                <c:pt idx="32514">
                  <c:v>48710</c:v>
                </c:pt>
                <c:pt idx="32515">
                  <c:v>47800</c:v>
                </c:pt>
                <c:pt idx="32516">
                  <c:v>46890</c:v>
                </c:pt>
                <c:pt idx="32517">
                  <c:v>56474</c:v>
                </c:pt>
                <c:pt idx="32518">
                  <c:v>55564</c:v>
                </c:pt>
                <c:pt idx="32519">
                  <c:v>46464</c:v>
                </c:pt>
                <c:pt idx="32520">
                  <c:v>45554</c:v>
                </c:pt>
                <c:pt idx="32521">
                  <c:v>60300</c:v>
                </c:pt>
                <c:pt idx="32522">
                  <c:v>59377</c:v>
                </c:pt>
                <c:pt idx="32523">
                  <c:v>56610</c:v>
                </c:pt>
                <c:pt idx="32524">
                  <c:v>54765</c:v>
                </c:pt>
                <c:pt idx="32525">
                  <c:v>53843</c:v>
                </c:pt>
                <c:pt idx="32526">
                  <c:v>52921</c:v>
                </c:pt>
                <c:pt idx="32527">
                  <c:v>59910</c:v>
                </c:pt>
                <c:pt idx="32528">
                  <c:v>58987</c:v>
                </c:pt>
                <c:pt idx="32529">
                  <c:v>58065</c:v>
                </c:pt>
                <c:pt idx="32530">
                  <c:v>57143</c:v>
                </c:pt>
                <c:pt idx="32531">
                  <c:v>56220</c:v>
                </c:pt>
                <c:pt idx="32532">
                  <c:v>55298</c:v>
                </c:pt>
                <c:pt idx="32533">
                  <c:v>54375</c:v>
                </c:pt>
                <c:pt idx="32534">
                  <c:v>53453</c:v>
                </c:pt>
                <c:pt idx="32535">
                  <c:v>52531</c:v>
                </c:pt>
                <c:pt idx="32536">
                  <c:v>51608</c:v>
                </c:pt>
                <c:pt idx="32537">
                  <c:v>50686</c:v>
                </c:pt>
                <c:pt idx="32538">
                  <c:v>59520</c:v>
                </c:pt>
                <c:pt idx="32539">
                  <c:v>58597</c:v>
                </c:pt>
                <c:pt idx="32540">
                  <c:v>57675</c:v>
                </c:pt>
                <c:pt idx="32541">
                  <c:v>56753</c:v>
                </c:pt>
                <c:pt idx="32542">
                  <c:v>55830</c:v>
                </c:pt>
                <c:pt idx="32543">
                  <c:v>54908</c:v>
                </c:pt>
                <c:pt idx="32544">
                  <c:v>53986</c:v>
                </c:pt>
                <c:pt idx="32545">
                  <c:v>53063</c:v>
                </c:pt>
                <c:pt idx="32546">
                  <c:v>52141</c:v>
                </c:pt>
                <c:pt idx="32547">
                  <c:v>51218</c:v>
                </c:pt>
                <c:pt idx="32548">
                  <c:v>50296</c:v>
                </c:pt>
                <c:pt idx="32549">
                  <c:v>49374</c:v>
                </c:pt>
                <c:pt idx="32550">
                  <c:v>48451</c:v>
                </c:pt>
                <c:pt idx="32551">
                  <c:v>58207</c:v>
                </c:pt>
                <c:pt idx="32552">
                  <c:v>57285</c:v>
                </c:pt>
                <c:pt idx="32553">
                  <c:v>56363</c:v>
                </c:pt>
                <c:pt idx="32554">
                  <c:v>55440</c:v>
                </c:pt>
                <c:pt idx="32555">
                  <c:v>54518</c:v>
                </c:pt>
                <c:pt idx="32556">
                  <c:v>53596</c:v>
                </c:pt>
                <c:pt idx="32557">
                  <c:v>52673</c:v>
                </c:pt>
                <c:pt idx="32558">
                  <c:v>51751</c:v>
                </c:pt>
                <c:pt idx="32559">
                  <c:v>50828</c:v>
                </c:pt>
                <c:pt idx="32560">
                  <c:v>49906</c:v>
                </c:pt>
                <c:pt idx="32561">
                  <c:v>48984</c:v>
                </c:pt>
                <c:pt idx="32562">
                  <c:v>48061</c:v>
                </c:pt>
                <c:pt idx="32563">
                  <c:v>47139</c:v>
                </c:pt>
                <c:pt idx="32564">
                  <c:v>46217</c:v>
                </c:pt>
                <c:pt idx="32565">
                  <c:v>55973</c:v>
                </c:pt>
                <c:pt idx="32566">
                  <c:v>55050</c:v>
                </c:pt>
                <c:pt idx="32567">
                  <c:v>45827</c:v>
                </c:pt>
                <c:pt idx="32568">
                  <c:v>44904</c:v>
                </c:pt>
                <c:pt idx="32569">
                  <c:v>59105</c:v>
                </c:pt>
                <c:pt idx="32570">
                  <c:v>58196</c:v>
                </c:pt>
                <c:pt idx="32571">
                  <c:v>55468</c:v>
                </c:pt>
                <c:pt idx="32572">
                  <c:v>53650</c:v>
                </c:pt>
                <c:pt idx="32573">
                  <c:v>52740</c:v>
                </c:pt>
                <c:pt idx="32574">
                  <c:v>51831</c:v>
                </c:pt>
                <c:pt idx="32575">
                  <c:v>58731</c:v>
                </c:pt>
                <c:pt idx="32576">
                  <c:v>57821</c:v>
                </c:pt>
                <c:pt idx="32577">
                  <c:v>56912</c:v>
                </c:pt>
                <c:pt idx="32578">
                  <c:v>56003</c:v>
                </c:pt>
                <c:pt idx="32579">
                  <c:v>55094</c:v>
                </c:pt>
                <c:pt idx="32580">
                  <c:v>54184</c:v>
                </c:pt>
                <c:pt idx="32581">
                  <c:v>53275</c:v>
                </c:pt>
                <c:pt idx="32582">
                  <c:v>52366</c:v>
                </c:pt>
                <c:pt idx="32583">
                  <c:v>51457</c:v>
                </c:pt>
                <c:pt idx="32584">
                  <c:v>50547</c:v>
                </c:pt>
                <c:pt idx="32585">
                  <c:v>49638</c:v>
                </c:pt>
                <c:pt idx="32586">
                  <c:v>58356</c:v>
                </c:pt>
                <c:pt idx="32587">
                  <c:v>57447</c:v>
                </c:pt>
                <c:pt idx="32588">
                  <c:v>56538</c:v>
                </c:pt>
                <c:pt idx="32589">
                  <c:v>55628</c:v>
                </c:pt>
                <c:pt idx="32590">
                  <c:v>54719</c:v>
                </c:pt>
                <c:pt idx="32591">
                  <c:v>53810</c:v>
                </c:pt>
                <c:pt idx="32592">
                  <c:v>52901</c:v>
                </c:pt>
                <c:pt idx="32593">
                  <c:v>51991</c:v>
                </c:pt>
                <c:pt idx="32594">
                  <c:v>51082</c:v>
                </c:pt>
                <c:pt idx="32595">
                  <c:v>50173</c:v>
                </c:pt>
                <c:pt idx="32596">
                  <c:v>49264</c:v>
                </c:pt>
                <c:pt idx="32597">
                  <c:v>48354</c:v>
                </c:pt>
                <c:pt idx="32598">
                  <c:v>47445</c:v>
                </c:pt>
                <c:pt idx="32599">
                  <c:v>57072</c:v>
                </c:pt>
                <c:pt idx="32600">
                  <c:v>56163</c:v>
                </c:pt>
                <c:pt idx="32601">
                  <c:v>55254</c:v>
                </c:pt>
                <c:pt idx="32602">
                  <c:v>54345</c:v>
                </c:pt>
                <c:pt idx="32603">
                  <c:v>53435</c:v>
                </c:pt>
                <c:pt idx="32604">
                  <c:v>52526</c:v>
                </c:pt>
                <c:pt idx="32605">
                  <c:v>51617</c:v>
                </c:pt>
                <c:pt idx="32606">
                  <c:v>50708</c:v>
                </c:pt>
                <c:pt idx="32607">
                  <c:v>49798</c:v>
                </c:pt>
                <c:pt idx="32608">
                  <c:v>48889</c:v>
                </c:pt>
                <c:pt idx="32609">
                  <c:v>47980</c:v>
                </c:pt>
                <c:pt idx="32610">
                  <c:v>47071</c:v>
                </c:pt>
                <c:pt idx="32611">
                  <c:v>46161</c:v>
                </c:pt>
                <c:pt idx="32612">
                  <c:v>45252</c:v>
                </c:pt>
                <c:pt idx="32613">
                  <c:v>54879</c:v>
                </c:pt>
                <c:pt idx="32614">
                  <c:v>53970</c:v>
                </c:pt>
                <c:pt idx="32615">
                  <c:v>44878</c:v>
                </c:pt>
                <c:pt idx="32616">
                  <c:v>43968</c:v>
                </c:pt>
                <c:pt idx="32617">
                  <c:v>55182</c:v>
                </c:pt>
                <c:pt idx="32618">
                  <c:v>54337</c:v>
                </c:pt>
                <c:pt idx="32619">
                  <c:v>51802</c:v>
                </c:pt>
                <c:pt idx="32620">
                  <c:v>50112</c:v>
                </c:pt>
                <c:pt idx="32621">
                  <c:v>49267</c:v>
                </c:pt>
                <c:pt idx="32622">
                  <c:v>48422</c:v>
                </c:pt>
                <c:pt idx="32623">
                  <c:v>54827</c:v>
                </c:pt>
                <c:pt idx="32624">
                  <c:v>53982</c:v>
                </c:pt>
                <c:pt idx="32625">
                  <c:v>53137</c:v>
                </c:pt>
                <c:pt idx="32626">
                  <c:v>52292</c:v>
                </c:pt>
                <c:pt idx="32627">
                  <c:v>51447</c:v>
                </c:pt>
                <c:pt idx="32628">
                  <c:v>50602</c:v>
                </c:pt>
                <c:pt idx="32629">
                  <c:v>49757</c:v>
                </c:pt>
                <c:pt idx="32630">
                  <c:v>48912</c:v>
                </c:pt>
                <c:pt idx="32631">
                  <c:v>48067</c:v>
                </c:pt>
                <c:pt idx="32632">
                  <c:v>47222</c:v>
                </c:pt>
                <c:pt idx="32633">
                  <c:v>46377</c:v>
                </c:pt>
                <c:pt idx="32634">
                  <c:v>54471</c:v>
                </c:pt>
                <c:pt idx="32635">
                  <c:v>53626</c:v>
                </c:pt>
                <c:pt idx="32636">
                  <c:v>52781</c:v>
                </c:pt>
                <c:pt idx="32637">
                  <c:v>51936</c:v>
                </c:pt>
                <c:pt idx="32638">
                  <c:v>51091</c:v>
                </c:pt>
                <c:pt idx="32639">
                  <c:v>50246</c:v>
                </c:pt>
                <c:pt idx="32640">
                  <c:v>49401</c:v>
                </c:pt>
                <c:pt idx="32641">
                  <c:v>48556</c:v>
                </c:pt>
                <c:pt idx="32642">
                  <c:v>47711</c:v>
                </c:pt>
                <c:pt idx="32643">
                  <c:v>46866</c:v>
                </c:pt>
                <c:pt idx="32644">
                  <c:v>46021</c:v>
                </c:pt>
                <c:pt idx="32645">
                  <c:v>45176</c:v>
                </c:pt>
                <c:pt idx="32646">
                  <c:v>44331</c:v>
                </c:pt>
                <c:pt idx="32647">
                  <c:v>53271</c:v>
                </c:pt>
                <c:pt idx="32648">
                  <c:v>52426</c:v>
                </c:pt>
                <c:pt idx="32649">
                  <c:v>51581</c:v>
                </c:pt>
                <c:pt idx="32650">
                  <c:v>50736</c:v>
                </c:pt>
                <c:pt idx="32651">
                  <c:v>49891</c:v>
                </c:pt>
                <c:pt idx="32652">
                  <c:v>49046</c:v>
                </c:pt>
                <c:pt idx="32653">
                  <c:v>48201</c:v>
                </c:pt>
                <c:pt idx="32654">
                  <c:v>47356</c:v>
                </c:pt>
                <c:pt idx="32655">
                  <c:v>46511</c:v>
                </c:pt>
                <c:pt idx="32656">
                  <c:v>45666</c:v>
                </c:pt>
                <c:pt idx="32657">
                  <c:v>44821</c:v>
                </c:pt>
                <c:pt idx="32658">
                  <c:v>43976</c:v>
                </c:pt>
                <c:pt idx="32659">
                  <c:v>43131</c:v>
                </c:pt>
                <c:pt idx="32660">
                  <c:v>42286</c:v>
                </c:pt>
                <c:pt idx="32661">
                  <c:v>51225</c:v>
                </c:pt>
                <c:pt idx="32662">
                  <c:v>50380</c:v>
                </c:pt>
                <c:pt idx="32663">
                  <c:v>41930</c:v>
                </c:pt>
                <c:pt idx="32664">
                  <c:v>41085</c:v>
                </c:pt>
                <c:pt idx="32665">
                  <c:v>57510</c:v>
                </c:pt>
                <c:pt idx="32666">
                  <c:v>56667</c:v>
                </c:pt>
                <c:pt idx="32667">
                  <c:v>55824</c:v>
                </c:pt>
                <c:pt idx="32668">
                  <c:v>54980</c:v>
                </c:pt>
                <c:pt idx="32669">
                  <c:v>54137</c:v>
                </c:pt>
                <c:pt idx="32670">
                  <c:v>53294</c:v>
                </c:pt>
                <c:pt idx="32671">
                  <c:v>52451</c:v>
                </c:pt>
                <c:pt idx="32672">
                  <c:v>51608</c:v>
                </c:pt>
                <c:pt idx="32673">
                  <c:v>50764</c:v>
                </c:pt>
                <c:pt idx="32674">
                  <c:v>57070</c:v>
                </c:pt>
                <c:pt idx="32675">
                  <c:v>56227</c:v>
                </c:pt>
                <c:pt idx="32676">
                  <c:v>55384</c:v>
                </c:pt>
                <c:pt idx="32677">
                  <c:v>54541</c:v>
                </c:pt>
                <c:pt idx="32678">
                  <c:v>53698</c:v>
                </c:pt>
                <c:pt idx="32679">
                  <c:v>52854</c:v>
                </c:pt>
                <c:pt idx="32680">
                  <c:v>52011</c:v>
                </c:pt>
                <c:pt idx="32681">
                  <c:v>51168</c:v>
                </c:pt>
                <c:pt idx="32682">
                  <c:v>50325</c:v>
                </c:pt>
                <c:pt idx="32683">
                  <c:v>49481</c:v>
                </c:pt>
                <c:pt idx="32684">
                  <c:v>48638</c:v>
                </c:pt>
                <c:pt idx="32685">
                  <c:v>47795</c:v>
                </c:pt>
                <c:pt idx="32686">
                  <c:v>56631</c:v>
                </c:pt>
                <c:pt idx="32687">
                  <c:v>55788</c:v>
                </c:pt>
                <c:pt idx="32688">
                  <c:v>54944</c:v>
                </c:pt>
                <c:pt idx="32689">
                  <c:v>54101</c:v>
                </c:pt>
                <c:pt idx="32690">
                  <c:v>53258</c:v>
                </c:pt>
                <c:pt idx="32691">
                  <c:v>52415</c:v>
                </c:pt>
                <c:pt idx="32692">
                  <c:v>51572</c:v>
                </c:pt>
                <c:pt idx="32693">
                  <c:v>50728</c:v>
                </c:pt>
                <c:pt idx="32694">
                  <c:v>49885</c:v>
                </c:pt>
                <c:pt idx="32695">
                  <c:v>49042</c:v>
                </c:pt>
                <c:pt idx="32696">
                  <c:v>48199</c:v>
                </c:pt>
                <c:pt idx="32697">
                  <c:v>46512</c:v>
                </c:pt>
                <c:pt idx="32698">
                  <c:v>45669</c:v>
                </c:pt>
                <c:pt idx="32699">
                  <c:v>55348</c:v>
                </c:pt>
                <c:pt idx="32700">
                  <c:v>54505</c:v>
                </c:pt>
                <c:pt idx="32701">
                  <c:v>53662</c:v>
                </c:pt>
                <c:pt idx="32702">
                  <c:v>52818</c:v>
                </c:pt>
                <c:pt idx="32703">
                  <c:v>51975</c:v>
                </c:pt>
                <c:pt idx="32704">
                  <c:v>51132</c:v>
                </c:pt>
                <c:pt idx="32705">
                  <c:v>50289</c:v>
                </c:pt>
                <c:pt idx="32706">
                  <c:v>46073</c:v>
                </c:pt>
                <c:pt idx="32707">
                  <c:v>45229</c:v>
                </c:pt>
                <c:pt idx="32708">
                  <c:v>44386</c:v>
                </c:pt>
                <c:pt idx="32709">
                  <c:v>53222</c:v>
                </c:pt>
                <c:pt idx="32710">
                  <c:v>52379</c:v>
                </c:pt>
                <c:pt idx="32711">
                  <c:v>59773</c:v>
                </c:pt>
                <c:pt idx="32712">
                  <c:v>58861</c:v>
                </c:pt>
                <c:pt idx="32713">
                  <c:v>57948</c:v>
                </c:pt>
                <c:pt idx="32714">
                  <c:v>57036</c:v>
                </c:pt>
                <c:pt idx="32715">
                  <c:v>56124</c:v>
                </c:pt>
                <c:pt idx="32716">
                  <c:v>55211</c:v>
                </c:pt>
                <c:pt idx="32717">
                  <c:v>54299</c:v>
                </c:pt>
                <c:pt idx="32718">
                  <c:v>53387</c:v>
                </c:pt>
                <c:pt idx="32719">
                  <c:v>52474</c:v>
                </c:pt>
                <c:pt idx="32720">
                  <c:v>59371</c:v>
                </c:pt>
                <c:pt idx="32721">
                  <c:v>58459</c:v>
                </c:pt>
                <c:pt idx="32722">
                  <c:v>57547</c:v>
                </c:pt>
                <c:pt idx="32723">
                  <c:v>56635</c:v>
                </c:pt>
                <c:pt idx="32724">
                  <c:v>55722</c:v>
                </c:pt>
                <c:pt idx="32725">
                  <c:v>54810</c:v>
                </c:pt>
                <c:pt idx="32726">
                  <c:v>53898</c:v>
                </c:pt>
                <c:pt idx="32727">
                  <c:v>52985</c:v>
                </c:pt>
                <c:pt idx="32728">
                  <c:v>52073</c:v>
                </c:pt>
                <c:pt idx="32729">
                  <c:v>51161</c:v>
                </c:pt>
                <c:pt idx="32730">
                  <c:v>50248</c:v>
                </c:pt>
                <c:pt idx="32731">
                  <c:v>49336</c:v>
                </c:pt>
                <c:pt idx="32732">
                  <c:v>58970</c:v>
                </c:pt>
                <c:pt idx="32733">
                  <c:v>58058</c:v>
                </c:pt>
                <c:pt idx="32734">
                  <c:v>57145</c:v>
                </c:pt>
                <c:pt idx="32735">
                  <c:v>56233</c:v>
                </c:pt>
                <c:pt idx="32736">
                  <c:v>55321</c:v>
                </c:pt>
                <c:pt idx="32737">
                  <c:v>54409</c:v>
                </c:pt>
                <c:pt idx="32738">
                  <c:v>53496</c:v>
                </c:pt>
                <c:pt idx="32739">
                  <c:v>52584</c:v>
                </c:pt>
                <c:pt idx="32740">
                  <c:v>51672</c:v>
                </c:pt>
                <c:pt idx="32741">
                  <c:v>50759</c:v>
                </c:pt>
                <c:pt idx="32742">
                  <c:v>49847</c:v>
                </c:pt>
                <c:pt idx="32743">
                  <c:v>48022</c:v>
                </c:pt>
                <c:pt idx="32744">
                  <c:v>47110</c:v>
                </c:pt>
                <c:pt idx="32745">
                  <c:v>57656</c:v>
                </c:pt>
                <c:pt idx="32746">
                  <c:v>56744</c:v>
                </c:pt>
                <c:pt idx="32747">
                  <c:v>55832</c:v>
                </c:pt>
                <c:pt idx="32748">
                  <c:v>54919</c:v>
                </c:pt>
                <c:pt idx="32749">
                  <c:v>54007</c:v>
                </c:pt>
                <c:pt idx="32750">
                  <c:v>53095</c:v>
                </c:pt>
                <c:pt idx="32751">
                  <c:v>52183</c:v>
                </c:pt>
                <c:pt idx="32752">
                  <c:v>47621</c:v>
                </c:pt>
                <c:pt idx="32753">
                  <c:v>46709</c:v>
                </c:pt>
                <c:pt idx="32754">
                  <c:v>45796</c:v>
                </c:pt>
                <c:pt idx="32755">
                  <c:v>55430</c:v>
                </c:pt>
                <c:pt idx="32756">
                  <c:v>54518</c:v>
                </c:pt>
                <c:pt idx="32757">
                  <c:v>59547</c:v>
                </c:pt>
                <c:pt idx="32758">
                  <c:v>58627</c:v>
                </c:pt>
                <c:pt idx="32759">
                  <c:v>57707</c:v>
                </c:pt>
                <c:pt idx="32760">
                  <c:v>56787</c:v>
                </c:pt>
                <c:pt idx="32761">
                  <c:v>55868</c:v>
                </c:pt>
                <c:pt idx="32762">
                  <c:v>54948</c:v>
                </c:pt>
                <c:pt idx="32763">
                  <c:v>54028</c:v>
                </c:pt>
                <c:pt idx="32764">
                  <c:v>53108</c:v>
                </c:pt>
                <c:pt idx="32765">
                  <c:v>52188</c:v>
                </c:pt>
                <c:pt idx="32766">
                  <c:v>59164</c:v>
                </c:pt>
                <c:pt idx="32767">
                  <c:v>58245</c:v>
                </c:pt>
                <c:pt idx="32768">
                  <c:v>57325</c:v>
                </c:pt>
                <c:pt idx="32769">
                  <c:v>56405</c:v>
                </c:pt>
                <c:pt idx="32770">
                  <c:v>55485</c:v>
                </c:pt>
                <c:pt idx="32771">
                  <c:v>54565</c:v>
                </c:pt>
                <c:pt idx="32772">
                  <c:v>53645</c:v>
                </c:pt>
                <c:pt idx="32773">
                  <c:v>52725</c:v>
                </c:pt>
                <c:pt idx="32774">
                  <c:v>51805</c:v>
                </c:pt>
                <c:pt idx="32775">
                  <c:v>50885</c:v>
                </c:pt>
                <c:pt idx="32776">
                  <c:v>49965</c:v>
                </c:pt>
                <c:pt idx="32777">
                  <c:v>49045</c:v>
                </c:pt>
                <c:pt idx="32778">
                  <c:v>58782</c:v>
                </c:pt>
                <c:pt idx="32779">
                  <c:v>57862</c:v>
                </c:pt>
                <c:pt idx="32780">
                  <c:v>56942</c:v>
                </c:pt>
                <c:pt idx="32781">
                  <c:v>56022</c:v>
                </c:pt>
                <c:pt idx="32782">
                  <c:v>55102</c:v>
                </c:pt>
                <c:pt idx="32783">
                  <c:v>54182</c:v>
                </c:pt>
                <c:pt idx="32784">
                  <c:v>53262</c:v>
                </c:pt>
                <c:pt idx="32785">
                  <c:v>52342</c:v>
                </c:pt>
                <c:pt idx="32786">
                  <c:v>51422</c:v>
                </c:pt>
                <c:pt idx="32787">
                  <c:v>50502</c:v>
                </c:pt>
                <c:pt idx="32788">
                  <c:v>49583</c:v>
                </c:pt>
                <c:pt idx="32789">
                  <c:v>47743</c:v>
                </c:pt>
                <c:pt idx="32790">
                  <c:v>46823</c:v>
                </c:pt>
                <c:pt idx="32791">
                  <c:v>57479</c:v>
                </c:pt>
                <c:pt idx="32792">
                  <c:v>56559</c:v>
                </c:pt>
                <c:pt idx="32793">
                  <c:v>55639</c:v>
                </c:pt>
                <c:pt idx="32794">
                  <c:v>54719</c:v>
                </c:pt>
                <c:pt idx="32795">
                  <c:v>53799</c:v>
                </c:pt>
                <c:pt idx="32796">
                  <c:v>52879</c:v>
                </c:pt>
                <c:pt idx="32797">
                  <c:v>51959</c:v>
                </c:pt>
                <c:pt idx="32798">
                  <c:v>47360</c:v>
                </c:pt>
                <c:pt idx="32799">
                  <c:v>46440</c:v>
                </c:pt>
                <c:pt idx="32800">
                  <c:v>45520</c:v>
                </c:pt>
                <c:pt idx="32801">
                  <c:v>55256</c:v>
                </c:pt>
                <c:pt idx="32802">
                  <c:v>54336</c:v>
                </c:pt>
                <c:pt idx="32803">
                  <c:v>58906</c:v>
                </c:pt>
                <c:pt idx="32804">
                  <c:v>58002</c:v>
                </c:pt>
                <c:pt idx="32805">
                  <c:v>57099</c:v>
                </c:pt>
                <c:pt idx="32806">
                  <c:v>56196</c:v>
                </c:pt>
                <c:pt idx="32807">
                  <c:v>55293</c:v>
                </c:pt>
                <c:pt idx="32808">
                  <c:v>54390</c:v>
                </c:pt>
                <c:pt idx="32809">
                  <c:v>53486</c:v>
                </c:pt>
                <c:pt idx="32810">
                  <c:v>52583</c:v>
                </c:pt>
                <c:pt idx="32811">
                  <c:v>51680</c:v>
                </c:pt>
                <c:pt idx="32812">
                  <c:v>58516</c:v>
                </c:pt>
                <c:pt idx="32813">
                  <c:v>57613</c:v>
                </c:pt>
                <c:pt idx="32814">
                  <c:v>56710</c:v>
                </c:pt>
                <c:pt idx="32815">
                  <c:v>55807</c:v>
                </c:pt>
                <c:pt idx="32816">
                  <c:v>54904</c:v>
                </c:pt>
                <c:pt idx="32817">
                  <c:v>54000</c:v>
                </c:pt>
                <c:pt idx="32818">
                  <c:v>53097</c:v>
                </c:pt>
                <c:pt idx="32819">
                  <c:v>52194</c:v>
                </c:pt>
                <c:pt idx="32820">
                  <c:v>51291</c:v>
                </c:pt>
                <c:pt idx="32821">
                  <c:v>50388</c:v>
                </c:pt>
                <c:pt idx="32822">
                  <c:v>49485</c:v>
                </c:pt>
                <c:pt idx="32823">
                  <c:v>48581</c:v>
                </c:pt>
                <c:pt idx="32824">
                  <c:v>58127</c:v>
                </c:pt>
                <c:pt idx="32825">
                  <c:v>57224</c:v>
                </c:pt>
                <c:pt idx="32826">
                  <c:v>56321</c:v>
                </c:pt>
                <c:pt idx="32827">
                  <c:v>55418</c:v>
                </c:pt>
                <c:pt idx="32828">
                  <c:v>54514</c:v>
                </c:pt>
                <c:pt idx="32829">
                  <c:v>53611</c:v>
                </c:pt>
                <c:pt idx="32830">
                  <c:v>52708</c:v>
                </c:pt>
                <c:pt idx="32831">
                  <c:v>51805</c:v>
                </c:pt>
                <c:pt idx="32832">
                  <c:v>50902</c:v>
                </c:pt>
                <c:pt idx="32833">
                  <c:v>49999</c:v>
                </c:pt>
                <c:pt idx="32834">
                  <c:v>49095</c:v>
                </c:pt>
                <c:pt idx="32835">
                  <c:v>47289</c:v>
                </c:pt>
                <c:pt idx="32836">
                  <c:v>46386</c:v>
                </c:pt>
                <c:pt idx="32837">
                  <c:v>56835</c:v>
                </c:pt>
                <c:pt idx="32838">
                  <c:v>55932</c:v>
                </c:pt>
                <c:pt idx="32839">
                  <c:v>55028</c:v>
                </c:pt>
                <c:pt idx="32840">
                  <c:v>54125</c:v>
                </c:pt>
                <c:pt idx="32841">
                  <c:v>53222</c:v>
                </c:pt>
                <c:pt idx="32842">
                  <c:v>52319</c:v>
                </c:pt>
                <c:pt idx="32843">
                  <c:v>51416</c:v>
                </c:pt>
                <c:pt idx="32844">
                  <c:v>46900</c:v>
                </c:pt>
                <c:pt idx="32845">
                  <c:v>45997</c:v>
                </c:pt>
                <c:pt idx="32846">
                  <c:v>45093</c:v>
                </c:pt>
                <c:pt idx="32847">
                  <c:v>54639</c:v>
                </c:pt>
                <c:pt idx="32848">
                  <c:v>53736</c:v>
                </c:pt>
                <c:pt idx="32849">
                  <c:v>55823</c:v>
                </c:pt>
                <c:pt idx="32850">
                  <c:v>54987</c:v>
                </c:pt>
                <c:pt idx="32851">
                  <c:v>54150</c:v>
                </c:pt>
                <c:pt idx="32852">
                  <c:v>53314</c:v>
                </c:pt>
                <c:pt idx="32853">
                  <c:v>52477</c:v>
                </c:pt>
                <c:pt idx="32854">
                  <c:v>51641</c:v>
                </c:pt>
                <c:pt idx="32855">
                  <c:v>50805</c:v>
                </c:pt>
                <c:pt idx="32856">
                  <c:v>49968</c:v>
                </c:pt>
                <c:pt idx="32857">
                  <c:v>49132</c:v>
                </c:pt>
                <c:pt idx="32858">
                  <c:v>55424</c:v>
                </c:pt>
                <c:pt idx="32859">
                  <c:v>54588</c:v>
                </c:pt>
                <c:pt idx="32860">
                  <c:v>53751</c:v>
                </c:pt>
                <c:pt idx="32861">
                  <c:v>52915</c:v>
                </c:pt>
                <c:pt idx="32862">
                  <c:v>52079</c:v>
                </c:pt>
                <c:pt idx="32863">
                  <c:v>51242</c:v>
                </c:pt>
                <c:pt idx="32864">
                  <c:v>50406</c:v>
                </c:pt>
                <c:pt idx="32865">
                  <c:v>49569</c:v>
                </c:pt>
                <c:pt idx="32866">
                  <c:v>48733</c:v>
                </c:pt>
                <c:pt idx="32867">
                  <c:v>47896</c:v>
                </c:pt>
                <c:pt idx="32868">
                  <c:v>47060</c:v>
                </c:pt>
                <c:pt idx="32869">
                  <c:v>46223</c:v>
                </c:pt>
                <c:pt idx="32870">
                  <c:v>55026</c:v>
                </c:pt>
                <c:pt idx="32871">
                  <c:v>54189</c:v>
                </c:pt>
                <c:pt idx="32872">
                  <c:v>53353</c:v>
                </c:pt>
                <c:pt idx="32873">
                  <c:v>52516</c:v>
                </c:pt>
                <c:pt idx="32874">
                  <c:v>51680</c:v>
                </c:pt>
                <c:pt idx="32875">
                  <c:v>50843</c:v>
                </c:pt>
                <c:pt idx="32876">
                  <c:v>50007</c:v>
                </c:pt>
                <c:pt idx="32877">
                  <c:v>49170</c:v>
                </c:pt>
                <c:pt idx="32878">
                  <c:v>48334</c:v>
                </c:pt>
                <c:pt idx="32879">
                  <c:v>47497</c:v>
                </c:pt>
                <c:pt idx="32880">
                  <c:v>46661</c:v>
                </c:pt>
                <c:pt idx="32881">
                  <c:v>44988</c:v>
                </c:pt>
                <c:pt idx="32882">
                  <c:v>44152</c:v>
                </c:pt>
                <c:pt idx="32883">
                  <c:v>53790</c:v>
                </c:pt>
                <c:pt idx="32884">
                  <c:v>52954</c:v>
                </c:pt>
                <c:pt idx="32885">
                  <c:v>52117</c:v>
                </c:pt>
                <c:pt idx="32886">
                  <c:v>51281</c:v>
                </c:pt>
                <c:pt idx="32887">
                  <c:v>50444</c:v>
                </c:pt>
                <c:pt idx="32888">
                  <c:v>49608</c:v>
                </c:pt>
                <c:pt idx="32889">
                  <c:v>48771</c:v>
                </c:pt>
                <c:pt idx="32890">
                  <c:v>44589</c:v>
                </c:pt>
                <c:pt idx="32891">
                  <c:v>43753</c:v>
                </c:pt>
                <c:pt idx="32892">
                  <c:v>42916</c:v>
                </c:pt>
                <c:pt idx="32893">
                  <c:v>51718</c:v>
                </c:pt>
                <c:pt idx="32894">
                  <c:v>50882</c:v>
                </c:pt>
                <c:pt idx="32895">
                  <c:v>62794</c:v>
                </c:pt>
                <c:pt idx="32896">
                  <c:v>61976</c:v>
                </c:pt>
                <c:pt idx="32897">
                  <c:v>61510</c:v>
                </c:pt>
                <c:pt idx="32898">
                  <c:v>60693</c:v>
                </c:pt>
                <c:pt idx="32899">
                  <c:v>59409</c:v>
                </c:pt>
                <c:pt idx="32900">
                  <c:v>65426</c:v>
                </c:pt>
                <c:pt idx="32901">
                  <c:v>64549</c:v>
                </c:pt>
                <c:pt idx="32902">
                  <c:v>64108</c:v>
                </c:pt>
                <c:pt idx="32903">
                  <c:v>63231</c:v>
                </c:pt>
                <c:pt idx="32904">
                  <c:v>61913</c:v>
                </c:pt>
                <c:pt idx="32905">
                  <c:v>65606</c:v>
                </c:pt>
                <c:pt idx="32906">
                  <c:v>64707</c:v>
                </c:pt>
                <c:pt idx="32907">
                  <c:v>64300</c:v>
                </c:pt>
                <c:pt idx="32908">
                  <c:v>63400</c:v>
                </c:pt>
                <c:pt idx="32909">
                  <c:v>62094</c:v>
                </c:pt>
                <c:pt idx="32910">
                  <c:v>65317</c:v>
                </c:pt>
                <c:pt idx="32911">
                  <c:v>64413</c:v>
                </c:pt>
                <c:pt idx="32912">
                  <c:v>64023</c:v>
                </c:pt>
                <c:pt idx="32913">
                  <c:v>63119</c:v>
                </c:pt>
                <c:pt idx="32914">
                  <c:v>61825</c:v>
                </c:pt>
                <c:pt idx="32915">
                  <c:v>62445</c:v>
                </c:pt>
                <c:pt idx="32916">
                  <c:v>61574</c:v>
                </c:pt>
                <c:pt idx="32917">
                  <c:v>61212</c:v>
                </c:pt>
                <c:pt idx="32918">
                  <c:v>60341</c:v>
                </c:pt>
                <c:pt idx="32919">
                  <c:v>59109</c:v>
                </c:pt>
                <c:pt idx="32920">
                  <c:v>64974</c:v>
                </c:pt>
                <c:pt idx="32921">
                  <c:v>64141</c:v>
                </c:pt>
                <c:pt idx="32922">
                  <c:v>63686</c:v>
                </c:pt>
                <c:pt idx="32923">
                  <c:v>62853</c:v>
                </c:pt>
                <c:pt idx="32924">
                  <c:v>61566</c:v>
                </c:pt>
                <c:pt idx="32925">
                  <c:v>60278</c:v>
                </c:pt>
                <c:pt idx="32926">
                  <c:v>67794</c:v>
                </c:pt>
                <c:pt idx="32927">
                  <c:v>66896</c:v>
                </c:pt>
                <c:pt idx="32928">
                  <c:v>66474</c:v>
                </c:pt>
                <c:pt idx="32929">
                  <c:v>65577</c:v>
                </c:pt>
                <c:pt idx="32930">
                  <c:v>64257</c:v>
                </c:pt>
                <c:pt idx="32931">
                  <c:v>62937</c:v>
                </c:pt>
                <c:pt idx="32932">
                  <c:v>67615</c:v>
                </c:pt>
                <c:pt idx="32933">
                  <c:v>66705</c:v>
                </c:pt>
                <c:pt idx="32934">
                  <c:v>66310</c:v>
                </c:pt>
                <c:pt idx="32935">
                  <c:v>65401</c:v>
                </c:pt>
                <c:pt idx="32936">
                  <c:v>64096</c:v>
                </c:pt>
                <c:pt idx="32937">
                  <c:v>62791</c:v>
                </c:pt>
                <c:pt idx="32938">
                  <c:v>66786</c:v>
                </c:pt>
                <c:pt idx="32939">
                  <c:v>65887</c:v>
                </c:pt>
                <c:pt idx="32940">
                  <c:v>65498</c:v>
                </c:pt>
                <c:pt idx="32941">
                  <c:v>64599</c:v>
                </c:pt>
                <c:pt idx="32942">
                  <c:v>63311</c:v>
                </c:pt>
                <c:pt idx="32943">
                  <c:v>62022</c:v>
                </c:pt>
                <c:pt idx="32944">
                  <c:v>63063</c:v>
                </c:pt>
                <c:pt idx="32945">
                  <c:v>62221</c:v>
                </c:pt>
                <c:pt idx="32946">
                  <c:v>61840</c:v>
                </c:pt>
                <c:pt idx="32947">
                  <c:v>60998</c:v>
                </c:pt>
                <c:pt idx="32948">
                  <c:v>59776</c:v>
                </c:pt>
                <c:pt idx="32949">
                  <c:v>58554</c:v>
                </c:pt>
                <c:pt idx="32950">
                  <c:v>65349</c:v>
                </c:pt>
                <c:pt idx="32951">
                  <c:v>64506</c:v>
                </c:pt>
                <c:pt idx="32952">
                  <c:v>64058</c:v>
                </c:pt>
                <c:pt idx="32953">
                  <c:v>63215</c:v>
                </c:pt>
                <c:pt idx="32954">
                  <c:v>61924</c:v>
                </c:pt>
                <c:pt idx="32955">
                  <c:v>60633</c:v>
                </c:pt>
                <c:pt idx="32956">
                  <c:v>68090</c:v>
                </c:pt>
                <c:pt idx="32957">
                  <c:v>67184</c:v>
                </c:pt>
                <c:pt idx="32958">
                  <c:v>66767</c:v>
                </c:pt>
                <c:pt idx="32959">
                  <c:v>65862</c:v>
                </c:pt>
                <c:pt idx="32960">
                  <c:v>64539</c:v>
                </c:pt>
                <c:pt idx="32961">
                  <c:v>63217</c:v>
                </c:pt>
                <c:pt idx="32962">
                  <c:v>67752</c:v>
                </c:pt>
                <c:pt idx="32963">
                  <c:v>66840</c:v>
                </c:pt>
                <c:pt idx="32964">
                  <c:v>66445</c:v>
                </c:pt>
                <c:pt idx="32965">
                  <c:v>65533</c:v>
                </c:pt>
                <c:pt idx="32966">
                  <c:v>64226</c:v>
                </c:pt>
                <c:pt idx="32967">
                  <c:v>62920</c:v>
                </c:pt>
                <c:pt idx="32968">
                  <c:v>66748</c:v>
                </c:pt>
                <c:pt idx="32969">
                  <c:v>65852</c:v>
                </c:pt>
                <c:pt idx="32970">
                  <c:v>65458</c:v>
                </c:pt>
                <c:pt idx="32971">
                  <c:v>64562</c:v>
                </c:pt>
                <c:pt idx="32972">
                  <c:v>63272</c:v>
                </c:pt>
                <c:pt idx="32973">
                  <c:v>61983</c:v>
                </c:pt>
                <c:pt idx="32974">
                  <c:v>62804</c:v>
                </c:pt>
                <c:pt idx="32975">
                  <c:v>61971</c:v>
                </c:pt>
                <c:pt idx="32976">
                  <c:v>61582</c:v>
                </c:pt>
                <c:pt idx="32977">
                  <c:v>60749</c:v>
                </c:pt>
                <c:pt idx="32978">
                  <c:v>59527</c:v>
                </c:pt>
                <c:pt idx="32979">
                  <c:v>58305</c:v>
                </c:pt>
                <c:pt idx="32980">
                  <c:v>65698</c:v>
                </c:pt>
                <c:pt idx="32981">
                  <c:v>64840</c:v>
                </c:pt>
                <c:pt idx="32982">
                  <c:v>64410</c:v>
                </c:pt>
                <c:pt idx="32983">
                  <c:v>63551</c:v>
                </c:pt>
                <c:pt idx="32984">
                  <c:v>63122</c:v>
                </c:pt>
                <c:pt idx="32985">
                  <c:v>62263</c:v>
                </c:pt>
                <c:pt idx="32986">
                  <c:v>68469</c:v>
                </c:pt>
                <c:pt idx="32987">
                  <c:v>67549</c:v>
                </c:pt>
                <c:pt idx="32988">
                  <c:v>67147</c:v>
                </c:pt>
                <c:pt idx="32989">
                  <c:v>66227</c:v>
                </c:pt>
                <c:pt idx="32990">
                  <c:v>65825</c:v>
                </c:pt>
                <c:pt idx="32991">
                  <c:v>64905</c:v>
                </c:pt>
                <c:pt idx="32992">
                  <c:v>67920</c:v>
                </c:pt>
                <c:pt idx="32993">
                  <c:v>67002</c:v>
                </c:pt>
                <c:pt idx="32994">
                  <c:v>66613</c:v>
                </c:pt>
                <c:pt idx="32995">
                  <c:v>65695</c:v>
                </c:pt>
                <c:pt idx="32996">
                  <c:v>65306</c:v>
                </c:pt>
                <c:pt idx="32997">
                  <c:v>64388</c:v>
                </c:pt>
                <c:pt idx="32998">
                  <c:v>66664</c:v>
                </c:pt>
                <c:pt idx="32999">
                  <c:v>65771</c:v>
                </c:pt>
                <c:pt idx="33000">
                  <c:v>65374</c:v>
                </c:pt>
                <c:pt idx="33001">
                  <c:v>64481</c:v>
                </c:pt>
                <c:pt idx="33002">
                  <c:v>64084</c:v>
                </c:pt>
                <c:pt idx="33003">
                  <c:v>63192</c:v>
                </c:pt>
                <c:pt idx="33004">
                  <c:v>62383</c:v>
                </c:pt>
                <c:pt idx="33005">
                  <c:v>61566</c:v>
                </c:pt>
                <c:pt idx="33006">
                  <c:v>61161</c:v>
                </c:pt>
                <c:pt idx="33007">
                  <c:v>60344</c:v>
                </c:pt>
                <c:pt idx="33008">
                  <c:v>59940</c:v>
                </c:pt>
                <c:pt idx="33009">
                  <c:v>59122</c:v>
                </c:pt>
                <c:pt idx="33010">
                  <c:v>59789</c:v>
                </c:pt>
                <c:pt idx="33011">
                  <c:v>58945</c:v>
                </c:pt>
                <c:pt idx="33012">
                  <c:v>58102</c:v>
                </c:pt>
                <c:pt idx="33013">
                  <c:v>53883</c:v>
                </c:pt>
                <c:pt idx="33014">
                  <c:v>53039</c:v>
                </c:pt>
                <c:pt idx="33015">
                  <c:v>52196</c:v>
                </c:pt>
                <c:pt idx="33016">
                  <c:v>59346</c:v>
                </c:pt>
                <c:pt idx="33017">
                  <c:v>58502</c:v>
                </c:pt>
                <c:pt idx="33018">
                  <c:v>57658</c:v>
                </c:pt>
                <c:pt idx="33019">
                  <c:v>56815</c:v>
                </c:pt>
                <c:pt idx="33020">
                  <c:v>55971</c:v>
                </c:pt>
                <c:pt idx="33021">
                  <c:v>55127</c:v>
                </c:pt>
                <c:pt idx="33022">
                  <c:v>54283</c:v>
                </c:pt>
                <c:pt idx="33023">
                  <c:v>53440</c:v>
                </c:pt>
                <c:pt idx="33024">
                  <c:v>52596</c:v>
                </c:pt>
                <c:pt idx="33025">
                  <c:v>51752</c:v>
                </c:pt>
                <c:pt idx="33026">
                  <c:v>50909</c:v>
                </c:pt>
                <c:pt idx="33027">
                  <c:v>50065</c:v>
                </c:pt>
                <c:pt idx="33028">
                  <c:v>58059</c:v>
                </c:pt>
                <c:pt idx="33029">
                  <c:v>57215</c:v>
                </c:pt>
                <c:pt idx="33030">
                  <c:v>56371</c:v>
                </c:pt>
                <c:pt idx="33031">
                  <c:v>55528</c:v>
                </c:pt>
                <c:pt idx="33032">
                  <c:v>54684</c:v>
                </c:pt>
                <c:pt idx="33033">
                  <c:v>53840</c:v>
                </c:pt>
                <c:pt idx="33034">
                  <c:v>52996</c:v>
                </c:pt>
                <c:pt idx="33035">
                  <c:v>52153</c:v>
                </c:pt>
                <c:pt idx="33036">
                  <c:v>51309</c:v>
                </c:pt>
                <c:pt idx="33037">
                  <c:v>50465</c:v>
                </c:pt>
                <c:pt idx="33038">
                  <c:v>49622</c:v>
                </c:pt>
                <c:pt idx="33039">
                  <c:v>48778</c:v>
                </c:pt>
                <c:pt idx="33040">
                  <c:v>47934</c:v>
                </c:pt>
                <c:pt idx="33041">
                  <c:v>56772</c:v>
                </c:pt>
                <c:pt idx="33042">
                  <c:v>55928</c:v>
                </c:pt>
                <c:pt idx="33043">
                  <c:v>55084</c:v>
                </c:pt>
                <c:pt idx="33044">
                  <c:v>54241</c:v>
                </c:pt>
                <c:pt idx="33045">
                  <c:v>52553</c:v>
                </c:pt>
                <c:pt idx="33046">
                  <c:v>50866</c:v>
                </c:pt>
                <c:pt idx="33047">
                  <c:v>49178</c:v>
                </c:pt>
                <c:pt idx="33048">
                  <c:v>48335</c:v>
                </c:pt>
                <c:pt idx="33049">
                  <c:v>47491</c:v>
                </c:pt>
                <c:pt idx="33050">
                  <c:v>46647</c:v>
                </c:pt>
                <c:pt idx="33051">
                  <c:v>62178</c:v>
                </c:pt>
                <c:pt idx="33052">
                  <c:v>61267</c:v>
                </c:pt>
                <c:pt idx="33053">
                  <c:v>60355</c:v>
                </c:pt>
                <c:pt idx="33054">
                  <c:v>55799</c:v>
                </c:pt>
                <c:pt idx="33055">
                  <c:v>54888</c:v>
                </c:pt>
                <c:pt idx="33056">
                  <c:v>53976</c:v>
                </c:pt>
                <c:pt idx="33057">
                  <c:v>61770</c:v>
                </c:pt>
                <c:pt idx="33058">
                  <c:v>60858</c:v>
                </c:pt>
                <c:pt idx="33059">
                  <c:v>59947</c:v>
                </c:pt>
                <c:pt idx="33060">
                  <c:v>59036</c:v>
                </c:pt>
                <c:pt idx="33061">
                  <c:v>58125</c:v>
                </c:pt>
                <c:pt idx="33062">
                  <c:v>57213</c:v>
                </c:pt>
                <c:pt idx="33063">
                  <c:v>56302</c:v>
                </c:pt>
                <c:pt idx="33064">
                  <c:v>55391</c:v>
                </c:pt>
                <c:pt idx="33065">
                  <c:v>54479</c:v>
                </c:pt>
                <c:pt idx="33066">
                  <c:v>53568</c:v>
                </c:pt>
                <c:pt idx="33067">
                  <c:v>52657</c:v>
                </c:pt>
                <c:pt idx="33068">
                  <c:v>51746</c:v>
                </c:pt>
                <c:pt idx="33069">
                  <c:v>60450</c:v>
                </c:pt>
                <c:pt idx="33070">
                  <c:v>59539</c:v>
                </c:pt>
                <c:pt idx="33071">
                  <c:v>58628</c:v>
                </c:pt>
                <c:pt idx="33072">
                  <c:v>57716</c:v>
                </c:pt>
                <c:pt idx="33073">
                  <c:v>56805</c:v>
                </c:pt>
                <c:pt idx="33074">
                  <c:v>55894</c:v>
                </c:pt>
                <c:pt idx="33075">
                  <c:v>54982</c:v>
                </c:pt>
                <c:pt idx="33076">
                  <c:v>54071</c:v>
                </c:pt>
                <c:pt idx="33077">
                  <c:v>53160</c:v>
                </c:pt>
                <c:pt idx="33078">
                  <c:v>52249</c:v>
                </c:pt>
                <c:pt idx="33079">
                  <c:v>51337</c:v>
                </c:pt>
                <c:pt idx="33080">
                  <c:v>50426</c:v>
                </c:pt>
                <c:pt idx="33081">
                  <c:v>49515</c:v>
                </c:pt>
                <c:pt idx="33082">
                  <c:v>59131</c:v>
                </c:pt>
                <c:pt idx="33083">
                  <c:v>58219</c:v>
                </c:pt>
                <c:pt idx="33084">
                  <c:v>57308</c:v>
                </c:pt>
                <c:pt idx="33085">
                  <c:v>56397</c:v>
                </c:pt>
                <c:pt idx="33086">
                  <c:v>54574</c:v>
                </c:pt>
                <c:pt idx="33087">
                  <c:v>52752</c:v>
                </c:pt>
                <c:pt idx="33088">
                  <c:v>50929</c:v>
                </c:pt>
                <c:pt idx="33089">
                  <c:v>50018</c:v>
                </c:pt>
                <c:pt idx="33090">
                  <c:v>49107</c:v>
                </c:pt>
                <c:pt idx="33091">
                  <c:v>48195</c:v>
                </c:pt>
                <c:pt idx="33092">
                  <c:v>61821</c:v>
                </c:pt>
                <c:pt idx="33093">
                  <c:v>60902</c:v>
                </c:pt>
                <c:pt idx="33094">
                  <c:v>59983</c:v>
                </c:pt>
                <c:pt idx="33095">
                  <c:v>55388</c:v>
                </c:pt>
                <c:pt idx="33096">
                  <c:v>54469</c:v>
                </c:pt>
                <c:pt idx="33097">
                  <c:v>53550</c:v>
                </c:pt>
                <c:pt idx="33098">
                  <c:v>61435</c:v>
                </c:pt>
                <c:pt idx="33099">
                  <c:v>60516</c:v>
                </c:pt>
                <c:pt idx="33100">
                  <c:v>59597</c:v>
                </c:pt>
                <c:pt idx="33101">
                  <c:v>58678</c:v>
                </c:pt>
                <c:pt idx="33102">
                  <c:v>57759</c:v>
                </c:pt>
                <c:pt idx="33103">
                  <c:v>56840</c:v>
                </c:pt>
                <c:pt idx="33104">
                  <c:v>55921</c:v>
                </c:pt>
                <c:pt idx="33105">
                  <c:v>55002</c:v>
                </c:pt>
                <c:pt idx="33106">
                  <c:v>54083</c:v>
                </c:pt>
                <c:pt idx="33107">
                  <c:v>53164</c:v>
                </c:pt>
                <c:pt idx="33108">
                  <c:v>52245</c:v>
                </c:pt>
                <c:pt idx="33109">
                  <c:v>51326</c:v>
                </c:pt>
                <c:pt idx="33110">
                  <c:v>60130</c:v>
                </c:pt>
                <c:pt idx="33111">
                  <c:v>59211</c:v>
                </c:pt>
                <c:pt idx="33112">
                  <c:v>58292</c:v>
                </c:pt>
                <c:pt idx="33113">
                  <c:v>57373</c:v>
                </c:pt>
                <c:pt idx="33114">
                  <c:v>56454</c:v>
                </c:pt>
                <c:pt idx="33115">
                  <c:v>55535</c:v>
                </c:pt>
                <c:pt idx="33116">
                  <c:v>54616</c:v>
                </c:pt>
                <c:pt idx="33117">
                  <c:v>53697</c:v>
                </c:pt>
                <c:pt idx="33118">
                  <c:v>52778</c:v>
                </c:pt>
                <c:pt idx="33119">
                  <c:v>51859</c:v>
                </c:pt>
                <c:pt idx="33120">
                  <c:v>50940</c:v>
                </c:pt>
                <c:pt idx="33121">
                  <c:v>50021</c:v>
                </c:pt>
                <c:pt idx="33122">
                  <c:v>49102</c:v>
                </c:pt>
                <c:pt idx="33123">
                  <c:v>58826</c:v>
                </c:pt>
                <c:pt idx="33124">
                  <c:v>57907</c:v>
                </c:pt>
                <c:pt idx="33125">
                  <c:v>56988</c:v>
                </c:pt>
                <c:pt idx="33126">
                  <c:v>56069</c:v>
                </c:pt>
                <c:pt idx="33127">
                  <c:v>54231</c:v>
                </c:pt>
                <c:pt idx="33128">
                  <c:v>52393</c:v>
                </c:pt>
                <c:pt idx="33129">
                  <c:v>50555</c:v>
                </c:pt>
                <c:pt idx="33130">
                  <c:v>49636</c:v>
                </c:pt>
                <c:pt idx="33131">
                  <c:v>48716</c:v>
                </c:pt>
                <c:pt idx="33132">
                  <c:v>47797</c:v>
                </c:pt>
                <c:pt idx="33133">
                  <c:v>60954</c:v>
                </c:pt>
                <c:pt idx="33134">
                  <c:v>60051</c:v>
                </c:pt>
                <c:pt idx="33135">
                  <c:v>59148</c:v>
                </c:pt>
                <c:pt idx="33136">
                  <c:v>54634</c:v>
                </c:pt>
                <c:pt idx="33137">
                  <c:v>53731</c:v>
                </c:pt>
                <c:pt idx="33138">
                  <c:v>52829</c:v>
                </c:pt>
                <c:pt idx="33139">
                  <c:v>60568</c:v>
                </c:pt>
                <c:pt idx="33140">
                  <c:v>59666</c:v>
                </c:pt>
                <c:pt idx="33141">
                  <c:v>58763</c:v>
                </c:pt>
                <c:pt idx="33142">
                  <c:v>57860</c:v>
                </c:pt>
                <c:pt idx="33143">
                  <c:v>56957</c:v>
                </c:pt>
                <c:pt idx="33144">
                  <c:v>56054</c:v>
                </c:pt>
                <c:pt idx="33145">
                  <c:v>55152</c:v>
                </c:pt>
                <c:pt idx="33146">
                  <c:v>54249</c:v>
                </c:pt>
                <c:pt idx="33147">
                  <c:v>53346</c:v>
                </c:pt>
                <c:pt idx="33148">
                  <c:v>52443</c:v>
                </c:pt>
                <c:pt idx="33149">
                  <c:v>51540</c:v>
                </c:pt>
                <c:pt idx="33150">
                  <c:v>50638</c:v>
                </c:pt>
                <c:pt idx="33151">
                  <c:v>59280</c:v>
                </c:pt>
                <c:pt idx="33152">
                  <c:v>58377</c:v>
                </c:pt>
                <c:pt idx="33153">
                  <c:v>57475</c:v>
                </c:pt>
                <c:pt idx="33154">
                  <c:v>56572</c:v>
                </c:pt>
                <c:pt idx="33155">
                  <c:v>55669</c:v>
                </c:pt>
                <c:pt idx="33156">
                  <c:v>54766</c:v>
                </c:pt>
                <c:pt idx="33157">
                  <c:v>53863</c:v>
                </c:pt>
                <c:pt idx="33158">
                  <c:v>52961</c:v>
                </c:pt>
                <c:pt idx="33159">
                  <c:v>52058</c:v>
                </c:pt>
                <c:pt idx="33160">
                  <c:v>51155</c:v>
                </c:pt>
                <c:pt idx="33161">
                  <c:v>50252</c:v>
                </c:pt>
                <c:pt idx="33162">
                  <c:v>49349</c:v>
                </c:pt>
                <c:pt idx="33163">
                  <c:v>48447</c:v>
                </c:pt>
                <c:pt idx="33164">
                  <c:v>57992</c:v>
                </c:pt>
                <c:pt idx="33165">
                  <c:v>57089</c:v>
                </c:pt>
                <c:pt idx="33166">
                  <c:v>56186</c:v>
                </c:pt>
                <c:pt idx="33167">
                  <c:v>55283</c:v>
                </c:pt>
                <c:pt idx="33168">
                  <c:v>53478</c:v>
                </c:pt>
                <c:pt idx="33169">
                  <c:v>51672</c:v>
                </c:pt>
                <c:pt idx="33170">
                  <c:v>49867</c:v>
                </c:pt>
                <c:pt idx="33171">
                  <c:v>48964</c:v>
                </c:pt>
                <c:pt idx="33172">
                  <c:v>48061</c:v>
                </c:pt>
                <c:pt idx="33173">
                  <c:v>47158</c:v>
                </c:pt>
                <c:pt idx="33174">
                  <c:v>57462</c:v>
                </c:pt>
                <c:pt idx="33175">
                  <c:v>56624</c:v>
                </c:pt>
                <c:pt idx="33176">
                  <c:v>55786</c:v>
                </c:pt>
                <c:pt idx="33177">
                  <c:v>51597</c:v>
                </c:pt>
                <c:pt idx="33178">
                  <c:v>50760</c:v>
                </c:pt>
                <c:pt idx="33179">
                  <c:v>49922</c:v>
                </c:pt>
                <c:pt idx="33180">
                  <c:v>57078</c:v>
                </c:pt>
                <c:pt idx="33181">
                  <c:v>56240</c:v>
                </c:pt>
                <c:pt idx="33182">
                  <c:v>55402</c:v>
                </c:pt>
                <c:pt idx="33183">
                  <c:v>54564</c:v>
                </c:pt>
                <c:pt idx="33184">
                  <c:v>53727</c:v>
                </c:pt>
                <c:pt idx="33185">
                  <c:v>52889</c:v>
                </c:pt>
                <c:pt idx="33186">
                  <c:v>52051</c:v>
                </c:pt>
                <c:pt idx="33187">
                  <c:v>51213</c:v>
                </c:pt>
                <c:pt idx="33188">
                  <c:v>50375</c:v>
                </c:pt>
                <c:pt idx="33189">
                  <c:v>49538</c:v>
                </c:pt>
                <c:pt idx="33190">
                  <c:v>48700</c:v>
                </c:pt>
                <c:pt idx="33191">
                  <c:v>47862</c:v>
                </c:pt>
                <c:pt idx="33192">
                  <c:v>55856</c:v>
                </c:pt>
                <c:pt idx="33193">
                  <c:v>55018</c:v>
                </c:pt>
                <c:pt idx="33194">
                  <c:v>54180</c:v>
                </c:pt>
                <c:pt idx="33195">
                  <c:v>53343</c:v>
                </c:pt>
                <c:pt idx="33196">
                  <c:v>52505</c:v>
                </c:pt>
                <c:pt idx="33197">
                  <c:v>51667</c:v>
                </c:pt>
                <c:pt idx="33198">
                  <c:v>50829</c:v>
                </c:pt>
                <c:pt idx="33199">
                  <c:v>49991</c:v>
                </c:pt>
                <c:pt idx="33200">
                  <c:v>49154</c:v>
                </c:pt>
                <c:pt idx="33201">
                  <c:v>48316</c:v>
                </c:pt>
                <c:pt idx="33202">
                  <c:v>47478</c:v>
                </c:pt>
                <c:pt idx="33203">
                  <c:v>46640</c:v>
                </c:pt>
                <c:pt idx="33204">
                  <c:v>45802</c:v>
                </c:pt>
                <c:pt idx="33205">
                  <c:v>54634</c:v>
                </c:pt>
                <c:pt idx="33206">
                  <c:v>53796</c:v>
                </c:pt>
                <c:pt idx="33207">
                  <c:v>52958</c:v>
                </c:pt>
                <c:pt idx="33208">
                  <c:v>52121</c:v>
                </c:pt>
                <c:pt idx="33209">
                  <c:v>50445</c:v>
                </c:pt>
                <c:pt idx="33210">
                  <c:v>48769</c:v>
                </c:pt>
                <c:pt idx="33211">
                  <c:v>47094</c:v>
                </c:pt>
                <c:pt idx="33212">
                  <c:v>46256</c:v>
                </c:pt>
                <c:pt idx="33213">
                  <c:v>45418</c:v>
                </c:pt>
                <c:pt idx="33214">
                  <c:v>44581</c:v>
                </c:pt>
                <c:pt idx="33215">
                  <c:v>59775</c:v>
                </c:pt>
                <c:pt idx="33216">
                  <c:v>58931</c:v>
                </c:pt>
                <c:pt idx="33217">
                  <c:v>58088</c:v>
                </c:pt>
                <c:pt idx="33218">
                  <c:v>59332</c:v>
                </c:pt>
                <c:pt idx="33219">
                  <c:v>58488</c:v>
                </c:pt>
                <c:pt idx="33220">
                  <c:v>57644</c:v>
                </c:pt>
                <c:pt idx="33221">
                  <c:v>56801</c:v>
                </c:pt>
                <c:pt idx="33222">
                  <c:v>55957</c:v>
                </c:pt>
                <c:pt idx="33223">
                  <c:v>55114</c:v>
                </c:pt>
                <c:pt idx="33224">
                  <c:v>54270</c:v>
                </c:pt>
                <c:pt idx="33225">
                  <c:v>53426</c:v>
                </c:pt>
                <c:pt idx="33226">
                  <c:v>52583</c:v>
                </c:pt>
                <c:pt idx="33227">
                  <c:v>51739</c:v>
                </c:pt>
                <c:pt idx="33228">
                  <c:v>50896</c:v>
                </c:pt>
                <c:pt idx="33229">
                  <c:v>50052</c:v>
                </c:pt>
                <c:pt idx="33230">
                  <c:v>58045</c:v>
                </c:pt>
                <c:pt idx="33231">
                  <c:v>57201</c:v>
                </c:pt>
                <c:pt idx="33232">
                  <c:v>56358</c:v>
                </c:pt>
                <c:pt idx="33233">
                  <c:v>55514</c:v>
                </c:pt>
                <c:pt idx="33234">
                  <c:v>54671</c:v>
                </c:pt>
                <c:pt idx="33235">
                  <c:v>53827</c:v>
                </c:pt>
                <c:pt idx="33236">
                  <c:v>52983</c:v>
                </c:pt>
                <c:pt idx="33237">
                  <c:v>52140</c:v>
                </c:pt>
                <c:pt idx="33238">
                  <c:v>51296</c:v>
                </c:pt>
                <c:pt idx="33239">
                  <c:v>50453</c:v>
                </c:pt>
                <c:pt idx="33240">
                  <c:v>49609</c:v>
                </c:pt>
                <c:pt idx="33241">
                  <c:v>48765</c:v>
                </c:pt>
                <c:pt idx="33242">
                  <c:v>47922</c:v>
                </c:pt>
                <c:pt idx="33243">
                  <c:v>56758</c:v>
                </c:pt>
                <c:pt idx="33244">
                  <c:v>55915</c:v>
                </c:pt>
                <c:pt idx="33245">
                  <c:v>55071</c:v>
                </c:pt>
                <c:pt idx="33246">
                  <c:v>54228</c:v>
                </c:pt>
                <c:pt idx="33247">
                  <c:v>50853</c:v>
                </c:pt>
                <c:pt idx="33248">
                  <c:v>49166</c:v>
                </c:pt>
                <c:pt idx="33249">
                  <c:v>48322</c:v>
                </c:pt>
                <c:pt idx="33250">
                  <c:v>47479</c:v>
                </c:pt>
                <c:pt idx="33251">
                  <c:v>46635</c:v>
                </c:pt>
                <c:pt idx="33252">
                  <c:v>62192</c:v>
                </c:pt>
                <c:pt idx="33253">
                  <c:v>61280</c:v>
                </c:pt>
                <c:pt idx="33254">
                  <c:v>60367</c:v>
                </c:pt>
                <c:pt idx="33255">
                  <c:v>61785</c:v>
                </c:pt>
                <c:pt idx="33256">
                  <c:v>60873</c:v>
                </c:pt>
                <c:pt idx="33257">
                  <c:v>59961</c:v>
                </c:pt>
                <c:pt idx="33258">
                  <c:v>59048</c:v>
                </c:pt>
                <c:pt idx="33259">
                  <c:v>58136</c:v>
                </c:pt>
                <c:pt idx="33260">
                  <c:v>57223</c:v>
                </c:pt>
                <c:pt idx="33261">
                  <c:v>56311</c:v>
                </c:pt>
                <c:pt idx="33262">
                  <c:v>55398</c:v>
                </c:pt>
                <c:pt idx="33263">
                  <c:v>54486</c:v>
                </c:pt>
                <c:pt idx="33264">
                  <c:v>53574</c:v>
                </c:pt>
                <c:pt idx="33265">
                  <c:v>52661</c:v>
                </c:pt>
                <c:pt idx="33266">
                  <c:v>51749</c:v>
                </c:pt>
                <c:pt idx="33267">
                  <c:v>60466</c:v>
                </c:pt>
                <c:pt idx="33268">
                  <c:v>59554</c:v>
                </c:pt>
                <c:pt idx="33269">
                  <c:v>58641</c:v>
                </c:pt>
                <c:pt idx="33270">
                  <c:v>57729</c:v>
                </c:pt>
                <c:pt idx="33271">
                  <c:v>56816</c:v>
                </c:pt>
                <c:pt idx="33272">
                  <c:v>55904</c:v>
                </c:pt>
                <c:pt idx="33273">
                  <c:v>54992</c:v>
                </c:pt>
                <c:pt idx="33274">
                  <c:v>54079</c:v>
                </c:pt>
                <c:pt idx="33275">
                  <c:v>53167</c:v>
                </c:pt>
                <c:pt idx="33276">
                  <c:v>52254</c:v>
                </c:pt>
                <c:pt idx="33277">
                  <c:v>51342</c:v>
                </c:pt>
                <c:pt idx="33278">
                  <c:v>50430</c:v>
                </c:pt>
                <c:pt idx="33279">
                  <c:v>49517</c:v>
                </c:pt>
                <c:pt idx="33280">
                  <c:v>59147</c:v>
                </c:pt>
                <c:pt idx="33281">
                  <c:v>58234</c:v>
                </c:pt>
                <c:pt idx="33282">
                  <c:v>57322</c:v>
                </c:pt>
                <c:pt idx="33283">
                  <c:v>56410</c:v>
                </c:pt>
                <c:pt idx="33284">
                  <c:v>52760</c:v>
                </c:pt>
                <c:pt idx="33285">
                  <c:v>50935</c:v>
                </c:pt>
                <c:pt idx="33286">
                  <c:v>50023</c:v>
                </c:pt>
                <c:pt idx="33287">
                  <c:v>49110</c:v>
                </c:pt>
                <c:pt idx="33288">
                  <c:v>48198</c:v>
                </c:pt>
                <c:pt idx="33289">
                  <c:v>61845</c:v>
                </c:pt>
                <c:pt idx="33290">
                  <c:v>60925</c:v>
                </c:pt>
                <c:pt idx="33291">
                  <c:v>60005</c:v>
                </c:pt>
                <c:pt idx="33292">
                  <c:v>61461</c:v>
                </c:pt>
                <c:pt idx="33293">
                  <c:v>60541</c:v>
                </c:pt>
                <c:pt idx="33294">
                  <c:v>59620</c:v>
                </c:pt>
                <c:pt idx="33295">
                  <c:v>58700</c:v>
                </c:pt>
                <c:pt idx="33296">
                  <c:v>57780</c:v>
                </c:pt>
                <c:pt idx="33297">
                  <c:v>56859</c:v>
                </c:pt>
                <c:pt idx="33298">
                  <c:v>55939</c:v>
                </c:pt>
                <c:pt idx="33299">
                  <c:v>55019</c:v>
                </c:pt>
                <c:pt idx="33300">
                  <c:v>54098</c:v>
                </c:pt>
                <c:pt idx="33301">
                  <c:v>53178</c:v>
                </c:pt>
                <c:pt idx="33302">
                  <c:v>52257</c:v>
                </c:pt>
                <c:pt idx="33303">
                  <c:v>51337</c:v>
                </c:pt>
                <c:pt idx="33304">
                  <c:v>60156</c:v>
                </c:pt>
                <c:pt idx="33305">
                  <c:v>59236</c:v>
                </c:pt>
                <c:pt idx="33306">
                  <c:v>58316</c:v>
                </c:pt>
                <c:pt idx="33307">
                  <c:v>57395</c:v>
                </c:pt>
                <c:pt idx="33308">
                  <c:v>56475</c:v>
                </c:pt>
                <c:pt idx="33309">
                  <c:v>55555</c:v>
                </c:pt>
                <c:pt idx="33310">
                  <c:v>54634</c:v>
                </c:pt>
                <c:pt idx="33311">
                  <c:v>53714</c:v>
                </c:pt>
                <c:pt idx="33312">
                  <c:v>52794</c:v>
                </c:pt>
                <c:pt idx="33313">
                  <c:v>51873</c:v>
                </c:pt>
                <c:pt idx="33314">
                  <c:v>50953</c:v>
                </c:pt>
                <c:pt idx="33315">
                  <c:v>50032</c:v>
                </c:pt>
                <c:pt idx="33316">
                  <c:v>49112</c:v>
                </c:pt>
                <c:pt idx="33317">
                  <c:v>58852</c:v>
                </c:pt>
                <c:pt idx="33318">
                  <c:v>57931</c:v>
                </c:pt>
                <c:pt idx="33319">
                  <c:v>57011</c:v>
                </c:pt>
                <c:pt idx="33320">
                  <c:v>56091</c:v>
                </c:pt>
                <c:pt idx="33321">
                  <c:v>52409</c:v>
                </c:pt>
                <c:pt idx="33322">
                  <c:v>50569</c:v>
                </c:pt>
                <c:pt idx="33323">
                  <c:v>49648</c:v>
                </c:pt>
                <c:pt idx="33324">
                  <c:v>48728</c:v>
                </c:pt>
                <c:pt idx="33325">
                  <c:v>47807</c:v>
                </c:pt>
                <c:pt idx="33326">
                  <c:v>60983</c:v>
                </c:pt>
                <c:pt idx="33327">
                  <c:v>60079</c:v>
                </c:pt>
                <c:pt idx="33328">
                  <c:v>59175</c:v>
                </c:pt>
                <c:pt idx="33329">
                  <c:v>60598</c:v>
                </c:pt>
                <c:pt idx="33330">
                  <c:v>59694</c:v>
                </c:pt>
                <c:pt idx="33331">
                  <c:v>58790</c:v>
                </c:pt>
                <c:pt idx="33332">
                  <c:v>57886</c:v>
                </c:pt>
                <c:pt idx="33333">
                  <c:v>56982</c:v>
                </c:pt>
                <c:pt idx="33334">
                  <c:v>56078</c:v>
                </c:pt>
                <c:pt idx="33335">
                  <c:v>55174</c:v>
                </c:pt>
                <c:pt idx="33336">
                  <c:v>54270</c:v>
                </c:pt>
                <c:pt idx="33337">
                  <c:v>53366</c:v>
                </c:pt>
                <c:pt idx="33338">
                  <c:v>52462</c:v>
                </c:pt>
                <c:pt idx="33339">
                  <c:v>51558</c:v>
                </c:pt>
                <c:pt idx="33340">
                  <c:v>50654</c:v>
                </c:pt>
                <c:pt idx="33341">
                  <c:v>59310</c:v>
                </c:pt>
                <c:pt idx="33342">
                  <c:v>58406</c:v>
                </c:pt>
                <c:pt idx="33343">
                  <c:v>57502</c:v>
                </c:pt>
                <c:pt idx="33344">
                  <c:v>56598</c:v>
                </c:pt>
                <c:pt idx="33345">
                  <c:v>55694</c:v>
                </c:pt>
                <c:pt idx="33346">
                  <c:v>54790</c:v>
                </c:pt>
                <c:pt idx="33347">
                  <c:v>53886</c:v>
                </c:pt>
                <c:pt idx="33348">
                  <c:v>52982</c:v>
                </c:pt>
                <c:pt idx="33349">
                  <c:v>52078</c:v>
                </c:pt>
                <c:pt idx="33350">
                  <c:v>51174</c:v>
                </c:pt>
                <c:pt idx="33351">
                  <c:v>50270</c:v>
                </c:pt>
                <c:pt idx="33352">
                  <c:v>49366</c:v>
                </c:pt>
                <c:pt idx="33353">
                  <c:v>48462</c:v>
                </c:pt>
                <c:pt idx="33354">
                  <c:v>58022</c:v>
                </c:pt>
                <c:pt idx="33355">
                  <c:v>57118</c:v>
                </c:pt>
                <c:pt idx="33356">
                  <c:v>56214</c:v>
                </c:pt>
                <c:pt idx="33357">
                  <c:v>55310</c:v>
                </c:pt>
                <c:pt idx="33358">
                  <c:v>51694</c:v>
                </c:pt>
                <c:pt idx="33359">
                  <c:v>49886</c:v>
                </c:pt>
                <c:pt idx="33360">
                  <c:v>48982</c:v>
                </c:pt>
                <c:pt idx="33361">
                  <c:v>48078</c:v>
                </c:pt>
                <c:pt idx="33362">
                  <c:v>47174</c:v>
                </c:pt>
                <c:pt idx="33363">
                  <c:v>57478</c:v>
                </c:pt>
                <c:pt idx="33364">
                  <c:v>56640</c:v>
                </c:pt>
                <c:pt idx="33365">
                  <c:v>55802</c:v>
                </c:pt>
                <c:pt idx="33366">
                  <c:v>57094</c:v>
                </c:pt>
                <c:pt idx="33367">
                  <c:v>56256</c:v>
                </c:pt>
                <c:pt idx="33368">
                  <c:v>55418</c:v>
                </c:pt>
                <c:pt idx="33369">
                  <c:v>54580</c:v>
                </c:pt>
                <c:pt idx="33370">
                  <c:v>53742</c:v>
                </c:pt>
                <c:pt idx="33371">
                  <c:v>52904</c:v>
                </c:pt>
                <c:pt idx="33372">
                  <c:v>52066</c:v>
                </c:pt>
                <c:pt idx="33373">
                  <c:v>51228</c:v>
                </c:pt>
                <c:pt idx="33374">
                  <c:v>50389</c:v>
                </c:pt>
                <c:pt idx="33375">
                  <c:v>49551</c:v>
                </c:pt>
                <c:pt idx="33376">
                  <c:v>48713</c:v>
                </c:pt>
                <c:pt idx="33377">
                  <c:v>47875</c:v>
                </c:pt>
                <c:pt idx="33378">
                  <c:v>55871</c:v>
                </c:pt>
                <c:pt idx="33379">
                  <c:v>55033</c:v>
                </c:pt>
                <c:pt idx="33380">
                  <c:v>54195</c:v>
                </c:pt>
                <c:pt idx="33381">
                  <c:v>53357</c:v>
                </c:pt>
                <c:pt idx="33382">
                  <c:v>52519</c:v>
                </c:pt>
                <c:pt idx="33383">
                  <c:v>51681</c:v>
                </c:pt>
                <c:pt idx="33384">
                  <c:v>50843</c:v>
                </c:pt>
                <c:pt idx="33385">
                  <c:v>50005</c:v>
                </c:pt>
                <c:pt idx="33386">
                  <c:v>49167</c:v>
                </c:pt>
                <c:pt idx="33387">
                  <c:v>48329</c:v>
                </c:pt>
                <c:pt idx="33388">
                  <c:v>47491</c:v>
                </c:pt>
                <c:pt idx="33389">
                  <c:v>46653</c:v>
                </c:pt>
                <c:pt idx="33390">
                  <c:v>45815</c:v>
                </c:pt>
                <c:pt idx="33391">
                  <c:v>54649</c:v>
                </c:pt>
                <c:pt idx="33392">
                  <c:v>53811</c:v>
                </c:pt>
                <c:pt idx="33393">
                  <c:v>52973</c:v>
                </c:pt>
                <c:pt idx="33394">
                  <c:v>52135</c:v>
                </c:pt>
                <c:pt idx="33395">
                  <c:v>48783</c:v>
                </c:pt>
                <c:pt idx="33396">
                  <c:v>47107</c:v>
                </c:pt>
                <c:pt idx="33397">
                  <c:v>46269</c:v>
                </c:pt>
                <c:pt idx="33398">
                  <c:v>45431</c:v>
                </c:pt>
                <c:pt idx="33399">
                  <c:v>44593</c:v>
                </c:pt>
                <c:pt idx="33400">
                  <c:v>60959</c:v>
                </c:pt>
                <c:pt idx="33401">
                  <c:v>60119</c:v>
                </c:pt>
                <c:pt idx="33402">
                  <c:v>59279</c:v>
                </c:pt>
                <c:pt idx="33403">
                  <c:v>58438</c:v>
                </c:pt>
                <c:pt idx="33404">
                  <c:v>57598</c:v>
                </c:pt>
                <c:pt idx="33405">
                  <c:v>56758</c:v>
                </c:pt>
                <c:pt idx="33406">
                  <c:v>55077</c:v>
                </c:pt>
                <c:pt idx="33407">
                  <c:v>54237</c:v>
                </c:pt>
                <c:pt idx="33408">
                  <c:v>62157</c:v>
                </c:pt>
                <c:pt idx="33409">
                  <c:v>61317</c:v>
                </c:pt>
                <c:pt idx="33410">
                  <c:v>60476</c:v>
                </c:pt>
                <c:pt idx="33411">
                  <c:v>59636</c:v>
                </c:pt>
                <c:pt idx="33412">
                  <c:v>58796</c:v>
                </c:pt>
                <c:pt idx="33413">
                  <c:v>57955</c:v>
                </c:pt>
                <c:pt idx="33414">
                  <c:v>57115</c:v>
                </c:pt>
                <c:pt idx="33415">
                  <c:v>56275</c:v>
                </c:pt>
                <c:pt idx="33416">
                  <c:v>55434</c:v>
                </c:pt>
                <c:pt idx="33417">
                  <c:v>54594</c:v>
                </c:pt>
                <c:pt idx="33418">
                  <c:v>53754</c:v>
                </c:pt>
                <c:pt idx="33419">
                  <c:v>52913</c:v>
                </c:pt>
                <c:pt idx="33420">
                  <c:v>52073</c:v>
                </c:pt>
                <c:pt idx="33421">
                  <c:v>51233</c:v>
                </c:pt>
                <c:pt idx="33422">
                  <c:v>60834</c:v>
                </c:pt>
                <c:pt idx="33423">
                  <c:v>59993</c:v>
                </c:pt>
                <c:pt idx="33424">
                  <c:v>59153</c:v>
                </c:pt>
                <c:pt idx="33425">
                  <c:v>58313</c:v>
                </c:pt>
                <c:pt idx="33426">
                  <c:v>57472</c:v>
                </c:pt>
                <c:pt idx="33427">
                  <c:v>56632</c:v>
                </c:pt>
                <c:pt idx="33428">
                  <c:v>55792</c:v>
                </c:pt>
                <c:pt idx="33429">
                  <c:v>54951</c:v>
                </c:pt>
                <c:pt idx="33430">
                  <c:v>54111</c:v>
                </c:pt>
                <c:pt idx="33431">
                  <c:v>53271</c:v>
                </c:pt>
                <c:pt idx="33432">
                  <c:v>52430</c:v>
                </c:pt>
                <c:pt idx="33433">
                  <c:v>51590</c:v>
                </c:pt>
                <c:pt idx="33434">
                  <c:v>50750</c:v>
                </c:pt>
                <c:pt idx="33435">
                  <c:v>49909</c:v>
                </c:pt>
                <c:pt idx="33436">
                  <c:v>59510</c:v>
                </c:pt>
                <c:pt idx="33437">
                  <c:v>58670</c:v>
                </c:pt>
                <c:pt idx="33438">
                  <c:v>57830</c:v>
                </c:pt>
                <c:pt idx="33439">
                  <c:v>56989</c:v>
                </c:pt>
                <c:pt idx="33440">
                  <c:v>56149</c:v>
                </c:pt>
                <c:pt idx="33441">
                  <c:v>55309</c:v>
                </c:pt>
                <c:pt idx="33442">
                  <c:v>54468</c:v>
                </c:pt>
                <c:pt idx="33443">
                  <c:v>53628</c:v>
                </c:pt>
                <c:pt idx="33444">
                  <c:v>52788</c:v>
                </c:pt>
                <c:pt idx="33445">
                  <c:v>51947</c:v>
                </c:pt>
                <c:pt idx="33446">
                  <c:v>51107</c:v>
                </c:pt>
                <c:pt idx="33447">
                  <c:v>50267</c:v>
                </c:pt>
                <c:pt idx="33448">
                  <c:v>49426</c:v>
                </c:pt>
                <c:pt idx="33449">
                  <c:v>48586</c:v>
                </c:pt>
                <c:pt idx="33450">
                  <c:v>47746</c:v>
                </c:pt>
                <c:pt idx="33451">
                  <c:v>46905</c:v>
                </c:pt>
                <c:pt idx="33452">
                  <c:v>59027</c:v>
                </c:pt>
                <c:pt idx="33453">
                  <c:v>58187</c:v>
                </c:pt>
                <c:pt idx="33454">
                  <c:v>58544</c:v>
                </c:pt>
                <c:pt idx="33455">
                  <c:v>57704</c:v>
                </c:pt>
                <c:pt idx="33456">
                  <c:v>63525</c:v>
                </c:pt>
                <c:pt idx="33457">
                  <c:v>62607</c:v>
                </c:pt>
                <c:pt idx="33458">
                  <c:v>61689</c:v>
                </c:pt>
                <c:pt idx="33459">
                  <c:v>60771</c:v>
                </c:pt>
                <c:pt idx="33460">
                  <c:v>59853</c:v>
                </c:pt>
                <c:pt idx="33461">
                  <c:v>58935</c:v>
                </c:pt>
                <c:pt idx="33462">
                  <c:v>57099</c:v>
                </c:pt>
                <c:pt idx="33463">
                  <c:v>56181</c:v>
                </c:pt>
                <c:pt idx="33464">
                  <c:v>64924</c:v>
                </c:pt>
                <c:pt idx="33465">
                  <c:v>64006</c:v>
                </c:pt>
                <c:pt idx="33466">
                  <c:v>63088</c:v>
                </c:pt>
                <c:pt idx="33467">
                  <c:v>62170</c:v>
                </c:pt>
                <c:pt idx="33468">
                  <c:v>61252</c:v>
                </c:pt>
                <c:pt idx="33469">
                  <c:v>60334</c:v>
                </c:pt>
                <c:pt idx="33470">
                  <c:v>59416</c:v>
                </c:pt>
                <c:pt idx="33471">
                  <c:v>58498</c:v>
                </c:pt>
                <c:pt idx="33472">
                  <c:v>57580</c:v>
                </c:pt>
                <c:pt idx="33473">
                  <c:v>56662</c:v>
                </c:pt>
                <c:pt idx="33474">
                  <c:v>55744</c:v>
                </c:pt>
                <c:pt idx="33475">
                  <c:v>54826</c:v>
                </c:pt>
                <c:pt idx="33476">
                  <c:v>53908</c:v>
                </c:pt>
                <c:pt idx="33477">
                  <c:v>52990</c:v>
                </c:pt>
                <c:pt idx="33478">
                  <c:v>63569</c:v>
                </c:pt>
                <c:pt idx="33479">
                  <c:v>62651</c:v>
                </c:pt>
                <c:pt idx="33480">
                  <c:v>61733</c:v>
                </c:pt>
                <c:pt idx="33481">
                  <c:v>60815</c:v>
                </c:pt>
                <c:pt idx="33482">
                  <c:v>59897</c:v>
                </c:pt>
                <c:pt idx="33483">
                  <c:v>58979</c:v>
                </c:pt>
                <c:pt idx="33484">
                  <c:v>58061</c:v>
                </c:pt>
                <c:pt idx="33485">
                  <c:v>57143</c:v>
                </c:pt>
                <c:pt idx="33486">
                  <c:v>56225</c:v>
                </c:pt>
                <c:pt idx="33487">
                  <c:v>55307</c:v>
                </c:pt>
                <c:pt idx="33488">
                  <c:v>54389</c:v>
                </c:pt>
                <c:pt idx="33489">
                  <c:v>53471</c:v>
                </c:pt>
                <c:pt idx="33490">
                  <c:v>52553</c:v>
                </c:pt>
                <c:pt idx="33491">
                  <c:v>51635</c:v>
                </c:pt>
                <c:pt idx="33492">
                  <c:v>62213</c:v>
                </c:pt>
                <c:pt idx="33493">
                  <c:v>61295</c:v>
                </c:pt>
                <c:pt idx="33494">
                  <c:v>60377</c:v>
                </c:pt>
                <c:pt idx="33495">
                  <c:v>59459</c:v>
                </c:pt>
                <c:pt idx="33496">
                  <c:v>58541</c:v>
                </c:pt>
                <c:pt idx="33497">
                  <c:v>57623</c:v>
                </c:pt>
                <c:pt idx="33498">
                  <c:v>56705</c:v>
                </c:pt>
                <c:pt idx="33499">
                  <c:v>55787</c:v>
                </c:pt>
                <c:pt idx="33500">
                  <c:v>54869</c:v>
                </c:pt>
                <c:pt idx="33501">
                  <c:v>53951</c:v>
                </c:pt>
                <c:pt idx="33502">
                  <c:v>53033</c:v>
                </c:pt>
                <c:pt idx="33503">
                  <c:v>52115</c:v>
                </c:pt>
                <c:pt idx="33504">
                  <c:v>51197</c:v>
                </c:pt>
                <c:pt idx="33505">
                  <c:v>50279</c:v>
                </c:pt>
                <c:pt idx="33506">
                  <c:v>49361</c:v>
                </c:pt>
                <c:pt idx="33507">
                  <c:v>48443</c:v>
                </c:pt>
                <c:pt idx="33508">
                  <c:v>61776</c:v>
                </c:pt>
                <c:pt idx="33509">
                  <c:v>60858</c:v>
                </c:pt>
                <c:pt idx="33510">
                  <c:v>61339</c:v>
                </c:pt>
                <c:pt idx="33511">
                  <c:v>60420</c:v>
                </c:pt>
                <c:pt idx="33512">
                  <c:v>62601</c:v>
                </c:pt>
                <c:pt idx="33513">
                  <c:v>61673</c:v>
                </c:pt>
                <c:pt idx="33514">
                  <c:v>60745</c:v>
                </c:pt>
                <c:pt idx="33515">
                  <c:v>59816</c:v>
                </c:pt>
                <c:pt idx="33516">
                  <c:v>58888</c:v>
                </c:pt>
                <c:pt idx="33517">
                  <c:v>57959</c:v>
                </c:pt>
                <c:pt idx="33518">
                  <c:v>56103</c:v>
                </c:pt>
                <c:pt idx="33519">
                  <c:v>55174</c:v>
                </c:pt>
                <c:pt idx="33520">
                  <c:v>64064</c:v>
                </c:pt>
                <c:pt idx="33521">
                  <c:v>63136</c:v>
                </c:pt>
                <c:pt idx="33522">
                  <c:v>62207</c:v>
                </c:pt>
                <c:pt idx="33523">
                  <c:v>61279</c:v>
                </c:pt>
                <c:pt idx="33524">
                  <c:v>60351</c:v>
                </c:pt>
                <c:pt idx="33525">
                  <c:v>59422</c:v>
                </c:pt>
                <c:pt idx="33526">
                  <c:v>58494</c:v>
                </c:pt>
                <c:pt idx="33527">
                  <c:v>57565</c:v>
                </c:pt>
                <c:pt idx="33528">
                  <c:v>56637</c:v>
                </c:pt>
                <c:pt idx="33529">
                  <c:v>55709</c:v>
                </c:pt>
                <c:pt idx="33530">
                  <c:v>54780</c:v>
                </c:pt>
                <c:pt idx="33531">
                  <c:v>53852</c:v>
                </c:pt>
                <c:pt idx="33532">
                  <c:v>52924</c:v>
                </c:pt>
                <c:pt idx="33533">
                  <c:v>51995</c:v>
                </c:pt>
                <c:pt idx="33534">
                  <c:v>62742</c:v>
                </c:pt>
                <c:pt idx="33535">
                  <c:v>61813</c:v>
                </c:pt>
                <c:pt idx="33536">
                  <c:v>60885</c:v>
                </c:pt>
                <c:pt idx="33537">
                  <c:v>59956</c:v>
                </c:pt>
                <c:pt idx="33538">
                  <c:v>59028</c:v>
                </c:pt>
                <c:pt idx="33539">
                  <c:v>58100</c:v>
                </c:pt>
                <c:pt idx="33540">
                  <c:v>57171</c:v>
                </c:pt>
                <c:pt idx="33541">
                  <c:v>56243</c:v>
                </c:pt>
                <c:pt idx="33542">
                  <c:v>55315</c:v>
                </c:pt>
                <c:pt idx="33543">
                  <c:v>54386</c:v>
                </c:pt>
                <c:pt idx="33544">
                  <c:v>53458</c:v>
                </c:pt>
                <c:pt idx="33545">
                  <c:v>52530</c:v>
                </c:pt>
                <c:pt idx="33546">
                  <c:v>51601</c:v>
                </c:pt>
                <c:pt idx="33547">
                  <c:v>50673</c:v>
                </c:pt>
                <c:pt idx="33548">
                  <c:v>61419</c:v>
                </c:pt>
                <c:pt idx="33549">
                  <c:v>60491</c:v>
                </c:pt>
                <c:pt idx="33550">
                  <c:v>59562</c:v>
                </c:pt>
                <c:pt idx="33551">
                  <c:v>58634</c:v>
                </c:pt>
                <c:pt idx="33552">
                  <c:v>57706</c:v>
                </c:pt>
                <c:pt idx="33553">
                  <c:v>56777</c:v>
                </c:pt>
                <c:pt idx="33554">
                  <c:v>55849</c:v>
                </c:pt>
                <c:pt idx="33555">
                  <c:v>54921</c:v>
                </c:pt>
                <c:pt idx="33556">
                  <c:v>53992</c:v>
                </c:pt>
                <c:pt idx="33557">
                  <c:v>53064</c:v>
                </c:pt>
                <c:pt idx="33558">
                  <c:v>52135</c:v>
                </c:pt>
                <c:pt idx="33559">
                  <c:v>51207</c:v>
                </c:pt>
                <c:pt idx="33560">
                  <c:v>50279</c:v>
                </c:pt>
                <c:pt idx="33561">
                  <c:v>49350</c:v>
                </c:pt>
                <c:pt idx="33562">
                  <c:v>48422</c:v>
                </c:pt>
                <c:pt idx="33563">
                  <c:v>47494</c:v>
                </c:pt>
                <c:pt idx="33564">
                  <c:v>61025</c:v>
                </c:pt>
                <c:pt idx="33565">
                  <c:v>60097</c:v>
                </c:pt>
                <c:pt idx="33566">
                  <c:v>60631</c:v>
                </c:pt>
                <c:pt idx="33567">
                  <c:v>59703</c:v>
                </c:pt>
                <c:pt idx="33568">
                  <c:v>60980</c:v>
                </c:pt>
                <c:pt idx="33569">
                  <c:v>60068</c:v>
                </c:pt>
                <c:pt idx="33570">
                  <c:v>59156</c:v>
                </c:pt>
                <c:pt idx="33571">
                  <c:v>58244</c:v>
                </c:pt>
                <c:pt idx="33572">
                  <c:v>57332</c:v>
                </c:pt>
                <c:pt idx="33573">
                  <c:v>56420</c:v>
                </c:pt>
                <c:pt idx="33574">
                  <c:v>54597</c:v>
                </c:pt>
                <c:pt idx="33575">
                  <c:v>53685</c:v>
                </c:pt>
                <c:pt idx="33576">
                  <c:v>62431</c:v>
                </c:pt>
                <c:pt idx="33577">
                  <c:v>61519</c:v>
                </c:pt>
                <c:pt idx="33578">
                  <c:v>60608</c:v>
                </c:pt>
                <c:pt idx="33579">
                  <c:v>59696</c:v>
                </c:pt>
                <c:pt idx="33580">
                  <c:v>58784</c:v>
                </c:pt>
                <c:pt idx="33581">
                  <c:v>57872</c:v>
                </c:pt>
                <c:pt idx="33582">
                  <c:v>56960</c:v>
                </c:pt>
                <c:pt idx="33583">
                  <c:v>56048</c:v>
                </c:pt>
                <c:pt idx="33584">
                  <c:v>55137</c:v>
                </c:pt>
                <c:pt idx="33585">
                  <c:v>54225</c:v>
                </c:pt>
                <c:pt idx="33586">
                  <c:v>53313</c:v>
                </c:pt>
                <c:pt idx="33587">
                  <c:v>52401</c:v>
                </c:pt>
                <c:pt idx="33588">
                  <c:v>51489</c:v>
                </c:pt>
                <c:pt idx="33589">
                  <c:v>50577</c:v>
                </c:pt>
                <c:pt idx="33590">
                  <c:v>61147</c:v>
                </c:pt>
                <c:pt idx="33591">
                  <c:v>60235</c:v>
                </c:pt>
                <c:pt idx="33592">
                  <c:v>59324</c:v>
                </c:pt>
                <c:pt idx="33593">
                  <c:v>58412</c:v>
                </c:pt>
                <c:pt idx="33594">
                  <c:v>57500</c:v>
                </c:pt>
                <c:pt idx="33595">
                  <c:v>56588</c:v>
                </c:pt>
                <c:pt idx="33596">
                  <c:v>55676</c:v>
                </c:pt>
                <c:pt idx="33597">
                  <c:v>54764</c:v>
                </c:pt>
                <c:pt idx="33598">
                  <c:v>53853</c:v>
                </c:pt>
                <c:pt idx="33599">
                  <c:v>52941</c:v>
                </c:pt>
                <c:pt idx="33600">
                  <c:v>52029</c:v>
                </c:pt>
                <c:pt idx="33601">
                  <c:v>51117</c:v>
                </c:pt>
                <c:pt idx="33602">
                  <c:v>50205</c:v>
                </c:pt>
                <c:pt idx="33603">
                  <c:v>49293</c:v>
                </c:pt>
                <c:pt idx="33604">
                  <c:v>59863</c:v>
                </c:pt>
                <c:pt idx="33605">
                  <c:v>58951</c:v>
                </c:pt>
                <c:pt idx="33606">
                  <c:v>58040</c:v>
                </c:pt>
                <c:pt idx="33607">
                  <c:v>57128</c:v>
                </c:pt>
                <c:pt idx="33608">
                  <c:v>56216</c:v>
                </c:pt>
                <c:pt idx="33609">
                  <c:v>55304</c:v>
                </c:pt>
                <c:pt idx="33610">
                  <c:v>54392</c:v>
                </c:pt>
                <c:pt idx="33611">
                  <c:v>53480</c:v>
                </c:pt>
                <c:pt idx="33612">
                  <c:v>52569</c:v>
                </c:pt>
                <c:pt idx="33613">
                  <c:v>51657</c:v>
                </c:pt>
                <c:pt idx="33614">
                  <c:v>50745</c:v>
                </c:pt>
                <c:pt idx="33615">
                  <c:v>49833</c:v>
                </c:pt>
                <c:pt idx="33616">
                  <c:v>48921</c:v>
                </c:pt>
                <c:pt idx="33617">
                  <c:v>48009</c:v>
                </c:pt>
                <c:pt idx="33618">
                  <c:v>47098</c:v>
                </c:pt>
                <c:pt idx="33619">
                  <c:v>46186</c:v>
                </c:pt>
                <c:pt idx="33620">
                  <c:v>59491</c:v>
                </c:pt>
                <c:pt idx="33621">
                  <c:v>58579</c:v>
                </c:pt>
                <c:pt idx="33622">
                  <c:v>59119</c:v>
                </c:pt>
                <c:pt idx="33623">
                  <c:v>58207</c:v>
                </c:pt>
                <c:pt idx="33624">
                  <c:v>56308</c:v>
                </c:pt>
                <c:pt idx="33625">
                  <c:v>55469</c:v>
                </c:pt>
                <c:pt idx="33626">
                  <c:v>54630</c:v>
                </c:pt>
                <c:pt idx="33627">
                  <c:v>53790</c:v>
                </c:pt>
                <c:pt idx="33628">
                  <c:v>52951</c:v>
                </c:pt>
                <c:pt idx="33629">
                  <c:v>52112</c:v>
                </c:pt>
                <c:pt idx="33630">
                  <c:v>50433</c:v>
                </c:pt>
                <c:pt idx="33631">
                  <c:v>49594</c:v>
                </c:pt>
                <c:pt idx="33632">
                  <c:v>57639</c:v>
                </c:pt>
                <c:pt idx="33633">
                  <c:v>56800</c:v>
                </c:pt>
                <c:pt idx="33634">
                  <c:v>55961</c:v>
                </c:pt>
                <c:pt idx="33635">
                  <c:v>55121</c:v>
                </c:pt>
                <c:pt idx="33636">
                  <c:v>54282</c:v>
                </c:pt>
                <c:pt idx="33637">
                  <c:v>53443</c:v>
                </c:pt>
                <c:pt idx="33638">
                  <c:v>52603</c:v>
                </c:pt>
                <c:pt idx="33639">
                  <c:v>51764</c:v>
                </c:pt>
                <c:pt idx="33640">
                  <c:v>50925</c:v>
                </c:pt>
                <c:pt idx="33641">
                  <c:v>50085</c:v>
                </c:pt>
                <c:pt idx="33642">
                  <c:v>49246</c:v>
                </c:pt>
                <c:pt idx="33643">
                  <c:v>48406</c:v>
                </c:pt>
                <c:pt idx="33644">
                  <c:v>47567</c:v>
                </c:pt>
                <c:pt idx="33645">
                  <c:v>46728</c:v>
                </c:pt>
                <c:pt idx="33646">
                  <c:v>56452</c:v>
                </c:pt>
                <c:pt idx="33647">
                  <c:v>55613</c:v>
                </c:pt>
                <c:pt idx="33648">
                  <c:v>54773</c:v>
                </c:pt>
                <c:pt idx="33649">
                  <c:v>53934</c:v>
                </c:pt>
                <c:pt idx="33650">
                  <c:v>53095</c:v>
                </c:pt>
                <c:pt idx="33651">
                  <c:v>52255</c:v>
                </c:pt>
                <c:pt idx="33652">
                  <c:v>51416</c:v>
                </c:pt>
                <c:pt idx="33653">
                  <c:v>50577</c:v>
                </c:pt>
                <c:pt idx="33654">
                  <c:v>49737</c:v>
                </c:pt>
                <c:pt idx="33655">
                  <c:v>48898</c:v>
                </c:pt>
                <c:pt idx="33656">
                  <c:v>48059</c:v>
                </c:pt>
                <c:pt idx="33657">
                  <c:v>47219</c:v>
                </c:pt>
                <c:pt idx="33658">
                  <c:v>46380</c:v>
                </c:pt>
                <c:pt idx="33659">
                  <c:v>45541</c:v>
                </c:pt>
                <c:pt idx="33660">
                  <c:v>55265</c:v>
                </c:pt>
                <c:pt idx="33661">
                  <c:v>54426</c:v>
                </c:pt>
                <c:pt idx="33662">
                  <c:v>53586</c:v>
                </c:pt>
                <c:pt idx="33663">
                  <c:v>52747</c:v>
                </c:pt>
                <c:pt idx="33664">
                  <c:v>51908</c:v>
                </c:pt>
                <c:pt idx="33665">
                  <c:v>51068</c:v>
                </c:pt>
                <c:pt idx="33666">
                  <c:v>50229</c:v>
                </c:pt>
                <c:pt idx="33667">
                  <c:v>49390</c:v>
                </c:pt>
                <c:pt idx="33668">
                  <c:v>48550</c:v>
                </c:pt>
                <c:pt idx="33669">
                  <c:v>47711</c:v>
                </c:pt>
                <c:pt idx="33670">
                  <c:v>46872</c:v>
                </c:pt>
                <c:pt idx="33671">
                  <c:v>46032</c:v>
                </c:pt>
                <c:pt idx="33672">
                  <c:v>45193</c:v>
                </c:pt>
                <c:pt idx="33673">
                  <c:v>44354</c:v>
                </c:pt>
                <c:pt idx="33674">
                  <c:v>43514</c:v>
                </c:pt>
                <c:pt idx="33675">
                  <c:v>42675</c:v>
                </c:pt>
                <c:pt idx="33676">
                  <c:v>54917</c:v>
                </c:pt>
                <c:pt idx="33677">
                  <c:v>54078</c:v>
                </c:pt>
                <c:pt idx="33678">
                  <c:v>54570</c:v>
                </c:pt>
                <c:pt idx="33679">
                  <c:v>53730</c:v>
                </c:pt>
                <c:pt idx="33680">
                  <c:v>66987</c:v>
                </c:pt>
                <c:pt idx="33681">
                  <c:v>66483</c:v>
                </c:pt>
                <c:pt idx="33682">
                  <c:v>65652</c:v>
                </c:pt>
                <c:pt idx="33683">
                  <c:v>65148</c:v>
                </c:pt>
                <c:pt idx="33684">
                  <c:v>64317</c:v>
                </c:pt>
                <c:pt idx="33685">
                  <c:v>63486</c:v>
                </c:pt>
                <c:pt idx="33686">
                  <c:v>63814</c:v>
                </c:pt>
                <c:pt idx="33687">
                  <c:v>62983</c:v>
                </c:pt>
                <c:pt idx="33688">
                  <c:v>62152</c:v>
                </c:pt>
                <c:pt idx="33689">
                  <c:v>63310</c:v>
                </c:pt>
                <c:pt idx="33690">
                  <c:v>62479</c:v>
                </c:pt>
                <c:pt idx="33691">
                  <c:v>61648</c:v>
                </c:pt>
                <c:pt idx="33692">
                  <c:v>61976</c:v>
                </c:pt>
                <c:pt idx="33693">
                  <c:v>61472</c:v>
                </c:pt>
                <c:pt idx="33694">
                  <c:v>60641</c:v>
                </c:pt>
                <c:pt idx="33695">
                  <c:v>59810</c:v>
                </c:pt>
                <c:pt idx="33696">
                  <c:v>60137</c:v>
                </c:pt>
                <c:pt idx="33697">
                  <c:v>59306</c:v>
                </c:pt>
                <c:pt idx="33698">
                  <c:v>58475</c:v>
                </c:pt>
                <c:pt idx="33699">
                  <c:v>58803</c:v>
                </c:pt>
                <c:pt idx="33700">
                  <c:v>57972</c:v>
                </c:pt>
                <c:pt idx="33701">
                  <c:v>56965</c:v>
                </c:pt>
                <c:pt idx="33702">
                  <c:v>56133</c:v>
                </c:pt>
                <c:pt idx="33703">
                  <c:v>55302</c:v>
                </c:pt>
                <c:pt idx="33704">
                  <c:v>55630</c:v>
                </c:pt>
                <c:pt idx="33705">
                  <c:v>54799</c:v>
                </c:pt>
                <c:pt idx="33706">
                  <c:v>54295</c:v>
                </c:pt>
                <c:pt idx="33707">
                  <c:v>53464</c:v>
                </c:pt>
                <c:pt idx="33708">
                  <c:v>52961</c:v>
                </c:pt>
                <c:pt idx="33709">
                  <c:v>52129</c:v>
                </c:pt>
                <c:pt idx="33710">
                  <c:v>49460</c:v>
                </c:pt>
                <c:pt idx="33711">
                  <c:v>47622</c:v>
                </c:pt>
                <c:pt idx="33712">
                  <c:v>69690</c:v>
                </c:pt>
                <c:pt idx="33713">
                  <c:v>69214</c:v>
                </c:pt>
                <c:pt idx="33714">
                  <c:v>68322</c:v>
                </c:pt>
                <c:pt idx="33715">
                  <c:v>67846</c:v>
                </c:pt>
                <c:pt idx="33716">
                  <c:v>66954</c:v>
                </c:pt>
                <c:pt idx="33717">
                  <c:v>66062</c:v>
                </c:pt>
                <c:pt idx="33718">
                  <c:v>66479</c:v>
                </c:pt>
                <c:pt idx="33719">
                  <c:v>65587</c:v>
                </c:pt>
                <c:pt idx="33720">
                  <c:v>64695</c:v>
                </c:pt>
                <c:pt idx="33721">
                  <c:v>66003</c:v>
                </c:pt>
                <c:pt idx="33722">
                  <c:v>65111</c:v>
                </c:pt>
                <c:pt idx="33723">
                  <c:v>64219</c:v>
                </c:pt>
                <c:pt idx="33724">
                  <c:v>64635</c:v>
                </c:pt>
                <c:pt idx="33725">
                  <c:v>64160</c:v>
                </c:pt>
                <c:pt idx="33726">
                  <c:v>63268</c:v>
                </c:pt>
                <c:pt idx="33727">
                  <c:v>62376</c:v>
                </c:pt>
                <c:pt idx="33728">
                  <c:v>62792</c:v>
                </c:pt>
                <c:pt idx="33729">
                  <c:v>61900</c:v>
                </c:pt>
                <c:pt idx="33730">
                  <c:v>61008</c:v>
                </c:pt>
                <c:pt idx="33731">
                  <c:v>61424</c:v>
                </c:pt>
                <c:pt idx="33732">
                  <c:v>60532</c:v>
                </c:pt>
                <c:pt idx="33733">
                  <c:v>59581</c:v>
                </c:pt>
                <c:pt idx="33734">
                  <c:v>58689</c:v>
                </c:pt>
                <c:pt idx="33735">
                  <c:v>57797</c:v>
                </c:pt>
                <c:pt idx="33736">
                  <c:v>58214</c:v>
                </c:pt>
                <c:pt idx="33737">
                  <c:v>57322</c:v>
                </c:pt>
                <c:pt idx="33738">
                  <c:v>56846</c:v>
                </c:pt>
                <c:pt idx="33739">
                  <c:v>55954</c:v>
                </c:pt>
                <c:pt idx="33740">
                  <c:v>55478</c:v>
                </c:pt>
                <c:pt idx="33741">
                  <c:v>54586</c:v>
                </c:pt>
                <c:pt idx="33742">
                  <c:v>51851</c:v>
                </c:pt>
                <c:pt idx="33743">
                  <c:v>50008</c:v>
                </c:pt>
                <c:pt idx="33744">
                  <c:v>68824</c:v>
                </c:pt>
                <c:pt idx="33745">
                  <c:v>68399</c:v>
                </c:pt>
                <c:pt idx="33746">
                  <c:v>67493</c:v>
                </c:pt>
                <c:pt idx="33747">
                  <c:v>67067</c:v>
                </c:pt>
                <c:pt idx="33748">
                  <c:v>66161</c:v>
                </c:pt>
                <c:pt idx="33749">
                  <c:v>65256</c:v>
                </c:pt>
                <c:pt idx="33750">
                  <c:v>65736</c:v>
                </c:pt>
                <c:pt idx="33751">
                  <c:v>64830</c:v>
                </c:pt>
                <c:pt idx="33752">
                  <c:v>63924</c:v>
                </c:pt>
                <c:pt idx="33753">
                  <c:v>65310</c:v>
                </c:pt>
                <c:pt idx="33754">
                  <c:v>64404</c:v>
                </c:pt>
                <c:pt idx="33755">
                  <c:v>63498</c:v>
                </c:pt>
                <c:pt idx="33756">
                  <c:v>63978</c:v>
                </c:pt>
                <c:pt idx="33757">
                  <c:v>63553</c:v>
                </c:pt>
                <c:pt idx="33758">
                  <c:v>62647</c:v>
                </c:pt>
                <c:pt idx="33759">
                  <c:v>61741</c:v>
                </c:pt>
                <c:pt idx="33760">
                  <c:v>62221</c:v>
                </c:pt>
                <c:pt idx="33761">
                  <c:v>61315</c:v>
                </c:pt>
                <c:pt idx="33762">
                  <c:v>60409</c:v>
                </c:pt>
                <c:pt idx="33763">
                  <c:v>60890</c:v>
                </c:pt>
                <c:pt idx="33764">
                  <c:v>59984</c:v>
                </c:pt>
                <c:pt idx="33765">
                  <c:v>59132</c:v>
                </c:pt>
                <c:pt idx="33766">
                  <c:v>58227</c:v>
                </c:pt>
                <c:pt idx="33767">
                  <c:v>57321</c:v>
                </c:pt>
                <c:pt idx="33768">
                  <c:v>57801</c:v>
                </c:pt>
                <c:pt idx="33769">
                  <c:v>56895</c:v>
                </c:pt>
                <c:pt idx="33770">
                  <c:v>56469</c:v>
                </c:pt>
                <c:pt idx="33771">
                  <c:v>55563</c:v>
                </c:pt>
                <c:pt idx="33772">
                  <c:v>55138</c:v>
                </c:pt>
                <c:pt idx="33773">
                  <c:v>54232</c:v>
                </c:pt>
                <c:pt idx="33774">
                  <c:v>51569</c:v>
                </c:pt>
                <c:pt idx="33775">
                  <c:v>49811</c:v>
                </c:pt>
                <c:pt idx="33776">
                  <c:v>67269</c:v>
                </c:pt>
                <c:pt idx="33777">
                  <c:v>66876</c:v>
                </c:pt>
                <c:pt idx="33778">
                  <c:v>65977</c:v>
                </c:pt>
                <c:pt idx="33779">
                  <c:v>65584</c:v>
                </c:pt>
                <c:pt idx="33780">
                  <c:v>64686</c:v>
                </c:pt>
                <c:pt idx="33781">
                  <c:v>63787</c:v>
                </c:pt>
                <c:pt idx="33782">
                  <c:v>64293</c:v>
                </c:pt>
                <c:pt idx="33783">
                  <c:v>63394</c:v>
                </c:pt>
                <c:pt idx="33784">
                  <c:v>62496</c:v>
                </c:pt>
                <c:pt idx="33785">
                  <c:v>63900</c:v>
                </c:pt>
                <c:pt idx="33786">
                  <c:v>63001</c:v>
                </c:pt>
                <c:pt idx="33787">
                  <c:v>62103</c:v>
                </c:pt>
                <c:pt idx="33788">
                  <c:v>62608</c:v>
                </c:pt>
                <c:pt idx="33789">
                  <c:v>62216</c:v>
                </c:pt>
                <c:pt idx="33790">
                  <c:v>61317</c:v>
                </c:pt>
                <c:pt idx="33791">
                  <c:v>60419</c:v>
                </c:pt>
                <c:pt idx="33792">
                  <c:v>60924</c:v>
                </c:pt>
                <c:pt idx="33793">
                  <c:v>60026</c:v>
                </c:pt>
                <c:pt idx="33794">
                  <c:v>59127</c:v>
                </c:pt>
                <c:pt idx="33795">
                  <c:v>59633</c:v>
                </c:pt>
                <c:pt idx="33796">
                  <c:v>58734</c:v>
                </c:pt>
                <c:pt idx="33797">
                  <c:v>57948</c:v>
                </c:pt>
                <c:pt idx="33798">
                  <c:v>57050</c:v>
                </c:pt>
                <c:pt idx="33799">
                  <c:v>56151</c:v>
                </c:pt>
                <c:pt idx="33800">
                  <c:v>56657</c:v>
                </c:pt>
                <c:pt idx="33801">
                  <c:v>55758</c:v>
                </c:pt>
                <c:pt idx="33802">
                  <c:v>55365</c:v>
                </c:pt>
                <c:pt idx="33803">
                  <c:v>54467</c:v>
                </c:pt>
                <c:pt idx="33804">
                  <c:v>54074</c:v>
                </c:pt>
                <c:pt idx="33805">
                  <c:v>53175</c:v>
                </c:pt>
                <c:pt idx="33806">
                  <c:v>50593</c:v>
                </c:pt>
                <c:pt idx="33807">
                  <c:v>48908</c:v>
                </c:pt>
                <c:pt idx="33808">
                  <c:v>62573</c:v>
                </c:pt>
                <c:pt idx="33809">
                  <c:v>62229</c:v>
                </c:pt>
                <c:pt idx="33810">
                  <c:v>61381</c:v>
                </c:pt>
                <c:pt idx="33811">
                  <c:v>61037</c:v>
                </c:pt>
                <c:pt idx="33812">
                  <c:v>60189</c:v>
                </c:pt>
                <c:pt idx="33813">
                  <c:v>59341</c:v>
                </c:pt>
                <c:pt idx="33814">
                  <c:v>59845</c:v>
                </c:pt>
                <c:pt idx="33815">
                  <c:v>58997</c:v>
                </c:pt>
                <c:pt idx="33816">
                  <c:v>58149</c:v>
                </c:pt>
                <c:pt idx="33817">
                  <c:v>59501</c:v>
                </c:pt>
                <c:pt idx="33818">
                  <c:v>58653</c:v>
                </c:pt>
                <c:pt idx="33819">
                  <c:v>57805</c:v>
                </c:pt>
                <c:pt idx="33820">
                  <c:v>58309</c:v>
                </c:pt>
                <c:pt idx="33821">
                  <c:v>57965</c:v>
                </c:pt>
                <c:pt idx="33822">
                  <c:v>57117</c:v>
                </c:pt>
                <c:pt idx="33823">
                  <c:v>56269</c:v>
                </c:pt>
                <c:pt idx="33824">
                  <c:v>56773</c:v>
                </c:pt>
                <c:pt idx="33825">
                  <c:v>55925</c:v>
                </c:pt>
                <c:pt idx="33826">
                  <c:v>55077</c:v>
                </c:pt>
                <c:pt idx="33827">
                  <c:v>55581</c:v>
                </c:pt>
                <c:pt idx="33828">
                  <c:v>54733</c:v>
                </c:pt>
                <c:pt idx="33829">
                  <c:v>54045</c:v>
                </c:pt>
                <c:pt idx="33830">
                  <c:v>53197</c:v>
                </c:pt>
                <c:pt idx="33831">
                  <c:v>52349</c:v>
                </c:pt>
                <c:pt idx="33832">
                  <c:v>52853</c:v>
                </c:pt>
                <c:pt idx="33833">
                  <c:v>52005</c:v>
                </c:pt>
                <c:pt idx="33834">
                  <c:v>51661</c:v>
                </c:pt>
                <c:pt idx="33835">
                  <c:v>50813</c:v>
                </c:pt>
                <c:pt idx="33836">
                  <c:v>50469</c:v>
                </c:pt>
                <c:pt idx="33837">
                  <c:v>49621</c:v>
                </c:pt>
                <c:pt idx="33838">
                  <c:v>47237</c:v>
                </c:pt>
                <c:pt idx="33839">
                  <c:v>45701</c:v>
                </c:pt>
                <c:pt idx="33840">
                  <c:v>66747</c:v>
                </c:pt>
                <c:pt idx="33841">
                  <c:v>65412</c:v>
                </c:pt>
                <c:pt idx="33842">
                  <c:v>64590</c:v>
                </c:pt>
                <c:pt idx="33843">
                  <c:v>64077</c:v>
                </c:pt>
                <c:pt idx="33844">
                  <c:v>63256</c:v>
                </c:pt>
                <c:pt idx="33845">
                  <c:v>62742</c:v>
                </c:pt>
                <c:pt idx="33846">
                  <c:v>61921</c:v>
                </c:pt>
                <c:pt idx="33847">
                  <c:v>61408</c:v>
                </c:pt>
                <c:pt idx="33848">
                  <c:v>60586</c:v>
                </c:pt>
                <c:pt idx="33849">
                  <c:v>60073</c:v>
                </c:pt>
                <c:pt idx="33850">
                  <c:v>59251</c:v>
                </c:pt>
                <c:pt idx="33851">
                  <c:v>58738</c:v>
                </c:pt>
                <c:pt idx="33852">
                  <c:v>57917</c:v>
                </c:pt>
                <c:pt idx="33853">
                  <c:v>57403</c:v>
                </c:pt>
                <c:pt idx="33854">
                  <c:v>56582</c:v>
                </c:pt>
                <c:pt idx="33855">
                  <c:v>56069</c:v>
                </c:pt>
                <c:pt idx="33856">
                  <c:v>55247</c:v>
                </c:pt>
                <c:pt idx="33857">
                  <c:v>54734</c:v>
                </c:pt>
                <c:pt idx="33858">
                  <c:v>53912</c:v>
                </c:pt>
                <c:pt idx="33859">
                  <c:v>53399</c:v>
                </c:pt>
                <c:pt idx="33860">
                  <c:v>69480</c:v>
                </c:pt>
                <c:pt idx="33861">
                  <c:v>68111</c:v>
                </c:pt>
                <c:pt idx="33862">
                  <c:v>67229</c:v>
                </c:pt>
                <c:pt idx="33863">
                  <c:v>66741</c:v>
                </c:pt>
                <c:pt idx="33864">
                  <c:v>65860</c:v>
                </c:pt>
                <c:pt idx="33865">
                  <c:v>65372</c:v>
                </c:pt>
                <c:pt idx="33866">
                  <c:v>64490</c:v>
                </c:pt>
                <c:pt idx="33867">
                  <c:v>64003</c:v>
                </c:pt>
                <c:pt idx="33868">
                  <c:v>63121</c:v>
                </c:pt>
                <c:pt idx="33869">
                  <c:v>62634</c:v>
                </c:pt>
                <c:pt idx="33870">
                  <c:v>61752</c:v>
                </c:pt>
                <c:pt idx="33871">
                  <c:v>61265</c:v>
                </c:pt>
                <c:pt idx="33872">
                  <c:v>60383</c:v>
                </c:pt>
                <c:pt idx="33873">
                  <c:v>59895</c:v>
                </c:pt>
                <c:pt idx="33874">
                  <c:v>59014</c:v>
                </c:pt>
                <c:pt idx="33875">
                  <c:v>58526</c:v>
                </c:pt>
                <c:pt idx="33876">
                  <c:v>57644</c:v>
                </c:pt>
                <c:pt idx="33877">
                  <c:v>57157</c:v>
                </c:pt>
                <c:pt idx="33878">
                  <c:v>56275</c:v>
                </c:pt>
                <c:pt idx="33879">
                  <c:v>55788</c:v>
                </c:pt>
                <c:pt idx="33880">
                  <c:v>68740</c:v>
                </c:pt>
                <c:pt idx="33881">
                  <c:v>67409</c:v>
                </c:pt>
                <c:pt idx="33882">
                  <c:v>66506</c:v>
                </c:pt>
                <c:pt idx="33883">
                  <c:v>66077</c:v>
                </c:pt>
                <c:pt idx="33884">
                  <c:v>65175</c:v>
                </c:pt>
                <c:pt idx="33885">
                  <c:v>64746</c:v>
                </c:pt>
                <c:pt idx="33886">
                  <c:v>63843</c:v>
                </c:pt>
                <c:pt idx="33887">
                  <c:v>63414</c:v>
                </c:pt>
                <c:pt idx="33888">
                  <c:v>62511</c:v>
                </c:pt>
                <c:pt idx="33889">
                  <c:v>62082</c:v>
                </c:pt>
                <c:pt idx="33890">
                  <c:v>61180</c:v>
                </c:pt>
                <c:pt idx="33891">
                  <c:v>60751</c:v>
                </c:pt>
                <c:pt idx="33892">
                  <c:v>59848</c:v>
                </c:pt>
                <c:pt idx="33893">
                  <c:v>59419</c:v>
                </c:pt>
                <c:pt idx="33894">
                  <c:v>58517</c:v>
                </c:pt>
                <c:pt idx="33895">
                  <c:v>58088</c:v>
                </c:pt>
                <c:pt idx="33896">
                  <c:v>57185</c:v>
                </c:pt>
                <c:pt idx="33897">
                  <c:v>56756</c:v>
                </c:pt>
                <c:pt idx="33898">
                  <c:v>55853</c:v>
                </c:pt>
                <c:pt idx="33899">
                  <c:v>55424</c:v>
                </c:pt>
                <c:pt idx="33900">
                  <c:v>67255</c:v>
                </c:pt>
                <c:pt idx="33901">
                  <c:v>65967</c:v>
                </c:pt>
                <c:pt idx="33902">
                  <c:v>65064</c:v>
                </c:pt>
                <c:pt idx="33903">
                  <c:v>64680</c:v>
                </c:pt>
                <c:pt idx="33904">
                  <c:v>63777</c:v>
                </c:pt>
                <c:pt idx="33905">
                  <c:v>63392</c:v>
                </c:pt>
                <c:pt idx="33906">
                  <c:v>62489</c:v>
                </c:pt>
                <c:pt idx="33907">
                  <c:v>62104</c:v>
                </c:pt>
                <c:pt idx="33908">
                  <c:v>61201</c:v>
                </c:pt>
                <c:pt idx="33909">
                  <c:v>60817</c:v>
                </c:pt>
                <c:pt idx="33910">
                  <c:v>59914</c:v>
                </c:pt>
                <c:pt idx="33911">
                  <c:v>59529</c:v>
                </c:pt>
                <c:pt idx="33912">
                  <c:v>58626</c:v>
                </c:pt>
                <c:pt idx="33913">
                  <c:v>58241</c:v>
                </c:pt>
                <c:pt idx="33914">
                  <c:v>57338</c:v>
                </c:pt>
                <c:pt idx="33915">
                  <c:v>56953</c:v>
                </c:pt>
                <c:pt idx="33916">
                  <c:v>56051</c:v>
                </c:pt>
                <c:pt idx="33917">
                  <c:v>55666</c:v>
                </c:pt>
                <c:pt idx="33918">
                  <c:v>54763</c:v>
                </c:pt>
                <c:pt idx="33919">
                  <c:v>54378</c:v>
                </c:pt>
                <c:pt idx="33920">
                  <c:v>62657</c:v>
                </c:pt>
                <c:pt idx="33921">
                  <c:v>61475</c:v>
                </c:pt>
                <c:pt idx="33922">
                  <c:v>60611</c:v>
                </c:pt>
                <c:pt idx="33923">
                  <c:v>60293</c:v>
                </c:pt>
                <c:pt idx="33924">
                  <c:v>59429</c:v>
                </c:pt>
                <c:pt idx="33925">
                  <c:v>59111</c:v>
                </c:pt>
                <c:pt idx="33926">
                  <c:v>58247</c:v>
                </c:pt>
                <c:pt idx="33927">
                  <c:v>57929</c:v>
                </c:pt>
                <c:pt idx="33928">
                  <c:v>57065</c:v>
                </c:pt>
                <c:pt idx="33929">
                  <c:v>56747</c:v>
                </c:pt>
                <c:pt idx="33930">
                  <c:v>55883</c:v>
                </c:pt>
                <c:pt idx="33931">
                  <c:v>55565</c:v>
                </c:pt>
                <c:pt idx="33932">
                  <c:v>54701</c:v>
                </c:pt>
                <c:pt idx="33933">
                  <c:v>54383</c:v>
                </c:pt>
                <c:pt idx="33934">
                  <c:v>53519</c:v>
                </c:pt>
                <c:pt idx="33935">
                  <c:v>53201</c:v>
                </c:pt>
                <c:pt idx="33936">
                  <c:v>52336</c:v>
                </c:pt>
                <c:pt idx="33937">
                  <c:v>52018</c:v>
                </c:pt>
                <c:pt idx="33938">
                  <c:v>51154</c:v>
                </c:pt>
                <c:pt idx="33939">
                  <c:v>50836</c:v>
                </c:pt>
                <c:pt idx="33940">
                  <c:v>66961</c:v>
                </c:pt>
                <c:pt idx="33941">
                  <c:v>66122</c:v>
                </c:pt>
                <c:pt idx="33942">
                  <c:v>66473</c:v>
                </c:pt>
                <c:pt idx="33943">
                  <c:v>65633</c:v>
                </c:pt>
                <c:pt idx="33944">
                  <c:v>64794</c:v>
                </c:pt>
                <c:pt idx="33945">
                  <c:v>63955</c:v>
                </c:pt>
                <c:pt idx="33946">
                  <c:v>65145</c:v>
                </c:pt>
                <c:pt idx="33947">
                  <c:v>64306</c:v>
                </c:pt>
                <c:pt idx="33948">
                  <c:v>63467</c:v>
                </c:pt>
                <c:pt idx="33949">
                  <c:v>62627</c:v>
                </c:pt>
                <c:pt idx="33950">
                  <c:v>63817</c:v>
                </c:pt>
                <c:pt idx="33951">
                  <c:v>62978</c:v>
                </c:pt>
                <c:pt idx="33952">
                  <c:v>62139</c:v>
                </c:pt>
                <c:pt idx="33953">
                  <c:v>63329</c:v>
                </c:pt>
                <c:pt idx="33954">
                  <c:v>62490</c:v>
                </c:pt>
                <c:pt idx="33955">
                  <c:v>61650</c:v>
                </c:pt>
                <c:pt idx="33956">
                  <c:v>62001</c:v>
                </c:pt>
                <c:pt idx="33957">
                  <c:v>61162</c:v>
                </c:pt>
                <c:pt idx="33958">
                  <c:v>60323</c:v>
                </c:pt>
                <c:pt idx="33959">
                  <c:v>60674</c:v>
                </c:pt>
                <c:pt idx="33960">
                  <c:v>59834</c:v>
                </c:pt>
                <c:pt idx="33961">
                  <c:v>59346</c:v>
                </c:pt>
                <c:pt idx="33962">
                  <c:v>58507</c:v>
                </c:pt>
                <c:pt idx="33963">
                  <c:v>58018</c:v>
                </c:pt>
                <c:pt idx="33964">
                  <c:v>57179</c:v>
                </c:pt>
                <c:pt idx="33965">
                  <c:v>56690</c:v>
                </c:pt>
                <c:pt idx="33966">
                  <c:v>55851</c:v>
                </c:pt>
                <c:pt idx="33967">
                  <c:v>55363</c:v>
                </c:pt>
                <c:pt idx="33968">
                  <c:v>54524</c:v>
                </c:pt>
                <c:pt idx="33969">
                  <c:v>69656</c:v>
                </c:pt>
                <c:pt idx="33970">
                  <c:v>68756</c:v>
                </c:pt>
                <c:pt idx="33971">
                  <c:v>69196</c:v>
                </c:pt>
                <c:pt idx="33972">
                  <c:v>68296</c:v>
                </c:pt>
                <c:pt idx="33973">
                  <c:v>67396</c:v>
                </c:pt>
                <c:pt idx="33974">
                  <c:v>66495</c:v>
                </c:pt>
                <c:pt idx="33975">
                  <c:v>67836</c:v>
                </c:pt>
                <c:pt idx="33976">
                  <c:v>66936</c:v>
                </c:pt>
                <c:pt idx="33977">
                  <c:v>66036</c:v>
                </c:pt>
                <c:pt idx="33978">
                  <c:v>65135</c:v>
                </c:pt>
                <c:pt idx="33979">
                  <c:v>66476</c:v>
                </c:pt>
                <c:pt idx="33980">
                  <c:v>65576</c:v>
                </c:pt>
                <c:pt idx="33981">
                  <c:v>64675</c:v>
                </c:pt>
                <c:pt idx="33982">
                  <c:v>66016</c:v>
                </c:pt>
                <c:pt idx="33983">
                  <c:v>65116</c:v>
                </c:pt>
                <c:pt idx="33984">
                  <c:v>64215</c:v>
                </c:pt>
                <c:pt idx="33985">
                  <c:v>64656</c:v>
                </c:pt>
                <c:pt idx="33986">
                  <c:v>63755</c:v>
                </c:pt>
                <c:pt idx="33987">
                  <c:v>62855</c:v>
                </c:pt>
                <c:pt idx="33988">
                  <c:v>63295</c:v>
                </c:pt>
                <c:pt idx="33989">
                  <c:v>62395</c:v>
                </c:pt>
                <c:pt idx="33990">
                  <c:v>61935</c:v>
                </c:pt>
                <c:pt idx="33991">
                  <c:v>61035</c:v>
                </c:pt>
                <c:pt idx="33992">
                  <c:v>60575</c:v>
                </c:pt>
                <c:pt idx="33993">
                  <c:v>59675</c:v>
                </c:pt>
                <c:pt idx="33994">
                  <c:v>59215</c:v>
                </c:pt>
                <c:pt idx="33995">
                  <c:v>58314</c:v>
                </c:pt>
                <c:pt idx="33996">
                  <c:v>57855</c:v>
                </c:pt>
                <c:pt idx="33997">
                  <c:v>56954</c:v>
                </c:pt>
                <c:pt idx="33998">
                  <c:v>68760</c:v>
                </c:pt>
                <c:pt idx="33999">
                  <c:v>67849</c:v>
                </c:pt>
                <c:pt idx="34000">
                  <c:v>68345</c:v>
                </c:pt>
                <c:pt idx="34001">
                  <c:v>67434</c:v>
                </c:pt>
                <c:pt idx="34002">
                  <c:v>66523</c:v>
                </c:pt>
                <c:pt idx="34003">
                  <c:v>65612</c:v>
                </c:pt>
                <c:pt idx="34004">
                  <c:v>67019</c:v>
                </c:pt>
                <c:pt idx="34005">
                  <c:v>66108</c:v>
                </c:pt>
                <c:pt idx="34006">
                  <c:v>65197</c:v>
                </c:pt>
                <c:pt idx="34007">
                  <c:v>64286</c:v>
                </c:pt>
                <c:pt idx="34008">
                  <c:v>65693</c:v>
                </c:pt>
                <c:pt idx="34009">
                  <c:v>64782</c:v>
                </c:pt>
                <c:pt idx="34010">
                  <c:v>63871</c:v>
                </c:pt>
                <c:pt idx="34011">
                  <c:v>65278</c:v>
                </c:pt>
                <c:pt idx="34012">
                  <c:v>64367</c:v>
                </c:pt>
                <c:pt idx="34013">
                  <c:v>63456</c:v>
                </c:pt>
                <c:pt idx="34014">
                  <c:v>63952</c:v>
                </c:pt>
                <c:pt idx="34015">
                  <c:v>63041</c:v>
                </c:pt>
                <c:pt idx="34016">
                  <c:v>62130</c:v>
                </c:pt>
                <c:pt idx="34017">
                  <c:v>62626</c:v>
                </c:pt>
                <c:pt idx="34018">
                  <c:v>61715</c:v>
                </c:pt>
                <c:pt idx="34019">
                  <c:v>61300</c:v>
                </c:pt>
                <c:pt idx="34020">
                  <c:v>60389</c:v>
                </c:pt>
                <c:pt idx="34021">
                  <c:v>59974</c:v>
                </c:pt>
                <c:pt idx="34022">
                  <c:v>59064</c:v>
                </c:pt>
                <c:pt idx="34023">
                  <c:v>58648</c:v>
                </c:pt>
                <c:pt idx="34024">
                  <c:v>57738</c:v>
                </c:pt>
                <c:pt idx="34025">
                  <c:v>57323</c:v>
                </c:pt>
                <c:pt idx="34026">
                  <c:v>56412</c:v>
                </c:pt>
                <c:pt idx="34027">
                  <c:v>67129</c:v>
                </c:pt>
                <c:pt idx="34028">
                  <c:v>66230</c:v>
                </c:pt>
                <c:pt idx="34029">
                  <c:v>66741</c:v>
                </c:pt>
                <c:pt idx="34030">
                  <c:v>65842</c:v>
                </c:pt>
                <c:pt idx="34031">
                  <c:v>64943</c:v>
                </c:pt>
                <c:pt idx="34032">
                  <c:v>64045</c:v>
                </c:pt>
                <c:pt idx="34033">
                  <c:v>65454</c:v>
                </c:pt>
                <c:pt idx="34034">
                  <c:v>64555</c:v>
                </c:pt>
                <c:pt idx="34035">
                  <c:v>63656</c:v>
                </c:pt>
                <c:pt idx="34036">
                  <c:v>62758</c:v>
                </c:pt>
                <c:pt idx="34037">
                  <c:v>64167</c:v>
                </c:pt>
                <c:pt idx="34038">
                  <c:v>63268</c:v>
                </c:pt>
                <c:pt idx="34039">
                  <c:v>62370</c:v>
                </c:pt>
                <c:pt idx="34040">
                  <c:v>63779</c:v>
                </c:pt>
                <c:pt idx="34041">
                  <c:v>62880</c:v>
                </c:pt>
                <c:pt idx="34042">
                  <c:v>61981</c:v>
                </c:pt>
                <c:pt idx="34043">
                  <c:v>62492</c:v>
                </c:pt>
                <c:pt idx="34044">
                  <c:v>61593</c:v>
                </c:pt>
                <c:pt idx="34045">
                  <c:v>60695</c:v>
                </c:pt>
                <c:pt idx="34046">
                  <c:v>61205</c:v>
                </c:pt>
                <c:pt idx="34047">
                  <c:v>60306</c:v>
                </c:pt>
                <c:pt idx="34048">
                  <c:v>59918</c:v>
                </c:pt>
                <c:pt idx="34049">
                  <c:v>59020</c:v>
                </c:pt>
                <c:pt idx="34050">
                  <c:v>58631</c:v>
                </c:pt>
                <c:pt idx="34051">
                  <c:v>57733</c:v>
                </c:pt>
                <c:pt idx="34052">
                  <c:v>57344</c:v>
                </c:pt>
                <c:pt idx="34053">
                  <c:v>56446</c:v>
                </c:pt>
                <c:pt idx="34054">
                  <c:v>56058</c:v>
                </c:pt>
                <c:pt idx="34055">
                  <c:v>55159</c:v>
                </c:pt>
                <c:pt idx="34056">
                  <c:v>62350</c:v>
                </c:pt>
                <c:pt idx="34057">
                  <c:v>61507</c:v>
                </c:pt>
                <c:pt idx="34058">
                  <c:v>62003</c:v>
                </c:pt>
                <c:pt idx="34059">
                  <c:v>61160</c:v>
                </c:pt>
                <c:pt idx="34060">
                  <c:v>60318</c:v>
                </c:pt>
                <c:pt idx="34061">
                  <c:v>59475</c:v>
                </c:pt>
                <c:pt idx="34062">
                  <c:v>60814</c:v>
                </c:pt>
                <c:pt idx="34063">
                  <c:v>59971</c:v>
                </c:pt>
                <c:pt idx="34064">
                  <c:v>59128</c:v>
                </c:pt>
                <c:pt idx="34065">
                  <c:v>58286</c:v>
                </c:pt>
                <c:pt idx="34066">
                  <c:v>59624</c:v>
                </c:pt>
                <c:pt idx="34067">
                  <c:v>58782</c:v>
                </c:pt>
                <c:pt idx="34068">
                  <c:v>57939</c:v>
                </c:pt>
                <c:pt idx="34069">
                  <c:v>59278</c:v>
                </c:pt>
                <c:pt idx="34070">
                  <c:v>58435</c:v>
                </c:pt>
                <c:pt idx="34071">
                  <c:v>57592</c:v>
                </c:pt>
                <c:pt idx="34072">
                  <c:v>58088</c:v>
                </c:pt>
                <c:pt idx="34073">
                  <c:v>57245</c:v>
                </c:pt>
                <c:pt idx="34074">
                  <c:v>56403</c:v>
                </c:pt>
                <c:pt idx="34075">
                  <c:v>56899</c:v>
                </c:pt>
                <c:pt idx="34076">
                  <c:v>56056</c:v>
                </c:pt>
                <c:pt idx="34077">
                  <c:v>55709</c:v>
                </c:pt>
                <c:pt idx="34078">
                  <c:v>54867</c:v>
                </c:pt>
                <c:pt idx="34079">
                  <c:v>54520</c:v>
                </c:pt>
                <c:pt idx="34080">
                  <c:v>53677</c:v>
                </c:pt>
                <c:pt idx="34081">
                  <c:v>53331</c:v>
                </c:pt>
                <c:pt idx="34082">
                  <c:v>52488</c:v>
                </c:pt>
                <c:pt idx="34083">
                  <c:v>52141</c:v>
                </c:pt>
                <c:pt idx="34084">
                  <c:v>51298</c:v>
                </c:pt>
                <c:pt idx="34085">
                  <c:v>64931</c:v>
                </c:pt>
                <c:pt idx="34086">
                  <c:v>64075</c:v>
                </c:pt>
                <c:pt idx="34087">
                  <c:v>63598</c:v>
                </c:pt>
                <c:pt idx="34088">
                  <c:v>63122</c:v>
                </c:pt>
                <c:pt idx="34089">
                  <c:v>62266</c:v>
                </c:pt>
                <c:pt idx="34090">
                  <c:v>61409</c:v>
                </c:pt>
                <c:pt idx="34091">
                  <c:v>61790</c:v>
                </c:pt>
                <c:pt idx="34092">
                  <c:v>61314</c:v>
                </c:pt>
                <c:pt idx="34093">
                  <c:v>60457</c:v>
                </c:pt>
                <c:pt idx="34094">
                  <c:v>59981</c:v>
                </c:pt>
                <c:pt idx="34095">
                  <c:v>59505</c:v>
                </c:pt>
                <c:pt idx="34096">
                  <c:v>58648</c:v>
                </c:pt>
                <c:pt idx="34097">
                  <c:v>57791</c:v>
                </c:pt>
                <c:pt idx="34098">
                  <c:v>58172</c:v>
                </c:pt>
                <c:pt idx="34099">
                  <c:v>57315</c:v>
                </c:pt>
                <c:pt idx="34100">
                  <c:v>56839</c:v>
                </c:pt>
                <c:pt idx="34101">
                  <c:v>55982</c:v>
                </c:pt>
                <c:pt idx="34102">
                  <c:v>55506</c:v>
                </c:pt>
                <c:pt idx="34103">
                  <c:v>54173</c:v>
                </c:pt>
                <c:pt idx="34104">
                  <c:v>53316</c:v>
                </c:pt>
                <c:pt idx="34105">
                  <c:v>53697</c:v>
                </c:pt>
                <c:pt idx="34106">
                  <c:v>52840</c:v>
                </c:pt>
                <c:pt idx="34107">
                  <c:v>51031</c:v>
                </c:pt>
                <c:pt idx="34108">
                  <c:v>49698</c:v>
                </c:pt>
                <c:pt idx="34109">
                  <c:v>47508</c:v>
                </c:pt>
                <c:pt idx="34110">
                  <c:v>43510</c:v>
                </c:pt>
                <c:pt idx="34111">
                  <c:v>67744</c:v>
                </c:pt>
                <c:pt idx="34112">
                  <c:v>66828</c:v>
                </c:pt>
                <c:pt idx="34113">
                  <c:v>66372</c:v>
                </c:pt>
                <c:pt idx="34114">
                  <c:v>65915</c:v>
                </c:pt>
                <c:pt idx="34115">
                  <c:v>64999</c:v>
                </c:pt>
                <c:pt idx="34116">
                  <c:v>64083</c:v>
                </c:pt>
                <c:pt idx="34117">
                  <c:v>64543</c:v>
                </c:pt>
                <c:pt idx="34118">
                  <c:v>64087</c:v>
                </c:pt>
                <c:pt idx="34119">
                  <c:v>63170</c:v>
                </c:pt>
                <c:pt idx="34120">
                  <c:v>62714</c:v>
                </c:pt>
                <c:pt idx="34121">
                  <c:v>62258</c:v>
                </c:pt>
                <c:pt idx="34122">
                  <c:v>61342</c:v>
                </c:pt>
                <c:pt idx="34123">
                  <c:v>60425</c:v>
                </c:pt>
                <c:pt idx="34124">
                  <c:v>60885</c:v>
                </c:pt>
                <c:pt idx="34125">
                  <c:v>59969</c:v>
                </c:pt>
                <c:pt idx="34126">
                  <c:v>59513</c:v>
                </c:pt>
                <c:pt idx="34127">
                  <c:v>58597</c:v>
                </c:pt>
                <c:pt idx="34128">
                  <c:v>58140</c:v>
                </c:pt>
                <c:pt idx="34129">
                  <c:v>56768</c:v>
                </c:pt>
                <c:pt idx="34130">
                  <c:v>55852</c:v>
                </c:pt>
                <c:pt idx="34131">
                  <c:v>56312</c:v>
                </c:pt>
                <c:pt idx="34132">
                  <c:v>55395</c:v>
                </c:pt>
                <c:pt idx="34133">
                  <c:v>53567</c:v>
                </c:pt>
                <c:pt idx="34134">
                  <c:v>52194</c:v>
                </c:pt>
                <c:pt idx="34135">
                  <c:v>49905</c:v>
                </c:pt>
                <c:pt idx="34136">
                  <c:v>45788</c:v>
                </c:pt>
                <c:pt idx="34137">
                  <c:v>66633</c:v>
                </c:pt>
                <c:pt idx="34138">
                  <c:v>65716</c:v>
                </c:pt>
                <c:pt idx="34139">
                  <c:v>65295</c:v>
                </c:pt>
                <c:pt idx="34140">
                  <c:v>64874</c:v>
                </c:pt>
                <c:pt idx="34141">
                  <c:v>63958</c:v>
                </c:pt>
                <c:pt idx="34142">
                  <c:v>63041</c:v>
                </c:pt>
                <c:pt idx="34143">
                  <c:v>63537</c:v>
                </c:pt>
                <c:pt idx="34144">
                  <c:v>63116</c:v>
                </c:pt>
                <c:pt idx="34145">
                  <c:v>62199</c:v>
                </c:pt>
                <c:pt idx="34146">
                  <c:v>61778</c:v>
                </c:pt>
                <c:pt idx="34147">
                  <c:v>61357</c:v>
                </c:pt>
                <c:pt idx="34148">
                  <c:v>60440</c:v>
                </c:pt>
                <c:pt idx="34149">
                  <c:v>59524</c:v>
                </c:pt>
                <c:pt idx="34150">
                  <c:v>60019</c:v>
                </c:pt>
                <c:pt idx="34151">
                  <c:v>59103</c:v>
                </c:pt>
                <c:pt idx="34152">
                  <c:v>58682</c:v>
                </c:pt>
                <c:pt idx="34153">
                  <c:v>57765</c:v>
                </c:pt>
                <c:pt idx="34154">
                  <c:v>57344</c:v>
                </c:pt>
                <c:pt idx="34155">
                  <c:v>56006</c:v>
                </c:pt>
                <c:pt idx="34156">
                  <c:v>55090</c:v>
                </c:pt>
                <c:pt idx="34157">
                  <c:v>55585</c:v>
                </c:pt>
                <c:pt idx="34158">
                  <c:v>54669</c:v>
                </c:pt>
                <c:pt idx="34159">
                  <c:v>52910</c:v>
                </c:pt>
                <c:pt idx="34160">
                  <c:v>51573</c:v>
                </c:pt>
                <c:pt idx="34161">
                  <c:v>49319</c:v>
                </c:pt>
                <c:pt idx="34162">
                  <c:v>45306</c:v>
                </c:pt>
                <c:pt idx="34163">
                  <c:v>64733</c:v>
                </c:pt>
                <c:pt idx="34164">
                  <c:v>63839</c:v>
                </c:pt>
                <c:pt idx="34165">
                  <c:v>63436</c:v>
                </c:pt>
                <c:pt idx="34166">
                  <c:v>63032</c:v>
                </c:pt>
                <c:pt idx="34167">
                  <c:v>62139</c:v>
                </c:pt>
                <c:pt idx="34168">
                  <c:v>61245</c:v>
                </c:pt>
                <c:pt idx="34169">
                  <c:v>61735</c:v>
                </c:pt>
                <c:pt idx="34170">
                  <c:v>61332</c:v>
                </c:pt>
                <c:pt idx="34171">
                  <c:v>60439</c:v>
                </c:pt>
                <c:pt idx="34172">
                  <c:v>60035</c:v>
                </c:pt>
                <c:pt idx="34173">
                  <c:v>59632</c:v>
                </c:pt>
                <c:pt idx="34174">
                  <c:v>58738</c:v>
                </c:pt>
                <c:pt idx="34175">
                  <c:v>57845</c:v>
                </c:pt>
                <c:pt idx="34176">
                  <c:v>58335</c:v>
                </c:pt>
                <c:pt idx="34177">
                  <c:v>57441</c:v>
                </c:pt>
                <c:pt idx="34178">
                  <c:v>57038</c:v>
                </c:pt>
                <c:pt idx="34179">
                  <c:v>56145</c:v>
                </c:pt>
                <c:pt idx="34180">
                  <c:v>55741</c:v>
                </c:pt>
                <c:pt idx="34181">
                  <c:v>54444</c:v>
                </c:pt>
                <c:pt idx="34182">
                  <c:v>53551</c:v>
                </c:pt>
                <c:pt idx="34183">
                  <c:v>54041</c:v>
                </c:pt>
                <c:pt idx="34184">
                  <c:v>53147</c:v>
                </c:pt>
                <c:pt idx="34185">
                  <c:v>51447</c:v>
                </c:pt>
                <c:pt idx="34186">
                  <c:v>50150</c:v>
                </c:pt>
                <c:pt idx="34187">
                  <c:v>47960</c:v>
                </c:pt>
                <c:pt idx="34188">
                  <c:v>44069</c:v>
                </c:pt>
                <c:pt idx="34189">
                  <c:v>59579</c:v>
                </c:pt>
                <c:pt idx="34190">
                  <c:v>58756</c:v>
                </c:pt>
                <c:pt idx="34191">
                  <c:v>58386</c:v>
                </c:pt>
                <c:pt idx="34192">
                  <c:v>58016</c:v>
                </c:pt>
                <c:pt idx="34193">
                  <c:v>57193</c:v>
                </c:pt>
                <c:pt idx="34194">
                  <c:v>56370</c:v>
                </c:pt>
                <c:pt idx="34195">
                  <c:v>56823</c:v>
                </c:pt>
                <c:pt idx="34196">
                  <c:v>56454</c:v>
                </c:pt>
                <c:pt idx="34197">
                  <c:v>55631</c:v>
                </c:pt>
                <c:pt idx="34198">
                  <c:v>55261</c:v>
                </c:pt>
                <c:pt idx="34199">
                  <c:v>54891</c:v>
                </c:pt>
                <c:pt idx="34200">
                  <c:v>54068</c:v>
                </c:pt>
                <c:pt idx="34201">
                  <c:v>53245</c:v>
                </c:pt>
                <c:pt idx="34202">
                  <c:v>53698</c:v>
                </c:pt>
                <c:pt idx="34203">
                  <c:v>52875</c:v>
                </c:pt>
                <c:pt idx="34204">
                  <c:v>52505</c:v>
                </c:pt>
                <c:pt idx="34205">
                  <c:v>51682</c:v>
                </c:pt>
                <c:pt idx="34206">
                  <c:v>51312</c:v>
                </c:pt>
                <c:pt idx="34207">
                  <c:v>50119</c:v>
                </c:pt>
                <c:pt idx="34208">
                  <c:v>49296</c:v>
                </c:pt>
                <c:pt idx="34209">
                  <c:v>49750</c:v>
                </c:pt>
                <c:pt idx="34210">
                  <c:v>48926</c:v>
                </c:pt>
                <c:pt idx="34211">
                  <c:v>47364</c:v>
                </c:pt>
                <c:pt idx="34212">
                  <c:v>46171</c:v>
                </c:pt>
                <c:pt idx="34213">
                  <c:v>44154</c:v>
                </c:pt>
                <c:pt idx="34214">
                  <c:v>40576</c:v>
                </c:pt>
                <c:pt idx="34215">
                  <c:v>64843</c:v>
                </c:pt>
                <c:pt idx="34216">
                  <c:v>63526</c:v>
                </c:pt>
                <c:pt idx="34217">
                  <c:v>62703</c:v>
                </c:pt>
                <c:pt idx="34218">
                  <c:v>63031</c:v>
                </c:pt>
                <c:pt idx="34219">
                  <c:v>62208</c:v>
                </c:pt>
                <c:pt idx="34220">
                  <c:v>61386</c:v>
                </c:pt>
                <c:pt idx="34221">
                  <c:v>61713</c:v>
                </c:pt>
                <c:pt idx="34222">
                  <c:v>60891</c:v>
                </c:pt>
                <c:pt idx="34223">
                  <c:v>60396</c:v>
                </c:pt>
                <c:pt idx="34224">
                  <c:v>59574</c:v>
                </c:pt>
                <c:pt idx="34225">
                  <c:v>59079</c:v>
                </c:pt>
                <c:pt idx="34226">
                  <c:v>58257</c:v>
                </c:pt>
                <c:pt idx="34227">
                  <c:v>57762</c:v>
                </c:pt>
                <c:pt idx="34228">
                  <c:v>56940</c:v>
                </c:pt>
                <c:pt idx="34229">
                  <c:v>56445</c:v>
                </c:pt>
                <c:pt idx="34230">
                  <c:v>55623</c:v>
                </c:pt>
                <c:pt idx="34231">
                  <c:v>55127</c:v>
                </c:pt>
                <c:pt idx="34232">
                  <c:v>54305</c:v>
                </c:pt>
                <c:pt idx="34233">
                  <c:v>53810</c:v>
                </c:pt>
                <c:pt idx="34234">
                  <c:v>52988</c:v>
                </c:pt>
                <c:pt idx="34235">
                  <c:v>67613</c:v>
                </c:pt>
                <c:pt idx="34236">
                  <c:v>66263</c:v>
                </c:pt>
                <c:pt idx="34237">
                  <c:v>65376</c:v>
                </c:pt>
                <c:pt idx="34238">
                  <c:v>65801</c:v>
                </c:pt>
                <c:pt idx="34239">
                  <c:v>64914</c:v>
                </c:pt>
                <c:pt idx="34240">
                  <c:v>64026</c:v>
                </c:pt>
                <c:pt idx="34241">
                  <c:v>64451</c:v>
                </c:pt>
                <c:pt idx="34242">
                  <c:v>63564</c:v>
                </c:pt>
                <c:pt idx="34243">
                  <c:v>63102</c:v>
                </c:pt>
                <c:pt idx="34244">
                  <c:v>62214</c:v>
                </c:pt>
                <c:pt idx="34245">
                  <c:v>61752</c:v>
                </c:pt>
                <c:pt idx="34246">
                  <c:v>60864</c:v>
                </c:pt>
                <c:pt idx="34247">
                  <c:v>60402</c:v>
                </c:pt>
                <c:pt idx="34248">
                  <c:v>59515</c:v>
                </c:pt>
                <c:pt idx="34249">
                  <c:v>59052</c:v>
                </c:pt>
                <c:pt idx="34250">
                  <c:v>58165</c:v>
                </c:pt>
                <c:pt idx="34251">
                  <c:v>57703</c:v>
                </c:pt>
                <c:pt idx="34252">
                  <c:v>56815</c:v>
                </c:pt>
                <c:pt idx="34253">
                  <c:v>56353</c:v>
                </c:pt>
                <c:pt idx="34254">
                  <c:v>55466</c:v>
                </c:pt>
                <c:pt idx="34255">
                  <c:v>67091</c:v>
                </c:pt>
                <c:pt idx="34256">
                  <c:v>65771</c:v>
                </c:pt>
                <c:pt idx="34257">
                  <c:v>64866</c:v>
                </c:pt>
                <c:pt idx="34258">
                  <c:v>65356</c:v>
                </c:pt>
                <c:pt idx="34259">
                  <c:v>64451</c:v>
                </c:pt>
                <c:pt idx="34260">
                  <c:v>63546</c:v>
                </c:pt>
                <c:pt idx="34261">
                  <c:v>64036</c:v>
                </c:pt>
                <c:pt idx="34262">
                  <c:v>63131</c:v>
                </c:pt>
                <c:pt idx="34263">
                  <c:v>62716</c:v>
                </c:pt>
                <c:pt idx="34264">
                  <c:v>61811</c:v>
                </c:pt>
                <c:pt idx="34265">
                  <c:v>61396</c:v>
                </c:pt>
                <c:pt idx="34266">
                  <c:v>60491</c:v>
                </c:pt>
                <c:pt idx="34267">
                  <c:v>60076</c:v>
                </c:pt>
                <c:pt idx="34268">
                  <c:v>59171</c:v>
                </c:pt>
                <c:pt idx="34269">
                  <c:v>58756</c:v>
                </c:pt>
                <c:pt idx="34270">
                  <c:v>57851</c:v>
                </c:pt>
                <c:pt idx="34271">
                  <c:v>57436</c:v>
                </c:pt>
                <c:pt idx="34272">
                  <c:v>56531</c:v>
                </c:pt>
                <c:pt idx="34273">
                  <c:v>56116</c:v>
                </c:pt>
                <c:pt idx="34274">
                  <c:v>55211</c:v>
                </c:pt>
                <c:pt idx="34275">
                  <c:v>65891</c:v>
                </c:pt>
                <c:pt idx="34276">
                  <c:v>64604</c:v>
                </c:pt>
                <c:pt idx="34277">
                  <c:v>63703</c:v>
                </c:pt>
                <c:pt idx="34278">
                  <c:v>64219</c:v>
                </c:pt>
                <c:pt idx="34279">
                  <c:v>63318</c:v>
                </c:pt>
                <c:pt idx="34280">
                  <c:v>62416</c:v>
                </c:pt>
                <c:pt idx="34281">
                  <c:v>62933</c:v>
                </c:pt>
                <c:pt idx="34282">
                  <c:v>62031</c:v>
                </c:pt>
                <c:pt idx="34283">
                  <c:v>61646</c:v>
                </c:pt>
                <c:pt idx="34284">
                  <c:v>60745</c:v>
                </c:pt>
                <c:pt idx="34285">
                  <c:v>60360</c:v>
                </c:pt>
                <c:pt idx="34286">
                  <c:v>59458</c:v>
                </c:pt>
                <c:pt idx="34287">
                  <c:v>59073</c:v>
                </c:pt>
                <c:pt idx="34288">
                  <c:v>58172</c:v>
                </c:pt>
                <c:pt idx="34289">
                  <c:v>57787</c:v>
                </c:pt>
                <c:pt idx="34290">
                  <c:v>56885</c:v>
                </c:pt>
                <c:pt idx="34291">
                  <c:v>56500</c:v>
                </c:pt>
                <c:pt idx="34292">
                  <c:v>55599</c:v>
                </c:pt>
                <c:pt idx="34293">
                  <c:v>55214</c:v>
                </c:pt>
                <c:pt idx="34294">
                  <c:v>54312</c:v>
                </c:pt>
                <c:pt idx="34295">
                  <c:v>61655</c:v>
                </c:pt>
                <c:pt idx="34296">
                  <c:v>60459</c:v>
                </c:pt>
                <c:pt idx="34297">
                  <c:v>59606</c:v>
                </c:pt>
                <c:pt idx="34298">
                  <c:v>60116</c:v>
                </c:pt>
                <c:pt idx="34299">
                  <c:v>59263</c:v>
                </c:pt>
                <c:pt idx="34300">
                  <c:v>58410</c:v>
                </c:pt>
                <c:pt idx="34301">
                  <c:v>58920</c:v>
                </c:pt>
                <c:pt idx="34302">
                  <c:v>58067</c:v>
                </c:pt>
                <c:pt idx="34303">
                  <c:v>57724</c:v>
                </c:pt>
                <c:pt idx="34304">
                  <c:v>56871</c:v>
                </c:pt>
                <c:pt idx="34305">
                  <c:v>56528</c:v>
                </c:pt>
                <c:pt idx="34306">
                  <c:v>55675</c:v>
                </c:pt>
                <c:pt idx="34307">
                  <c:v>55332</c:v>
                </c:pt>
                <c:pt idx="34308">
                  <c:v>54478</c:v>
                </c:pt>
                <c:pt idx="34309">
                  <c:v>54136</c:v>
                </c:pt>
                <c:pt idx="34310">
                  <c:v>53282</c:v>
                </c:pt>
                <c:pt idx="34311">
                  <c:v>52940</c:v>
                </c:pt>
                <c:pt idx="34312">
                  <c:v>52086</c:v>
                </c:pt>
                <c:pt idx="34313">
                  <c:v>51743</c:v>
                </c:pt>
                <c:pt idx="34314">
                  <c:v>50890</c:v>
                </c:pt>
                <c:pt idx="34315">
                  <c:v>65469</c:v>
                </c:pt>
                <c:pt idx="34316">
                  <c:v>64155</c:v>
                </c:pt>
                <c:pt idx="34317">
                  <c:v>62842</c:v>
                </c:pt>
                <c:pt idx="34318">
                  <c:v>61991</c:v>
                </c:pt>
                <c:pt idx="34319">
                  <c:v>62379</c:v>
                </c:pt>
                <c:pt idx="34320">
                  <c:v>61528</c:v>
                </c:pt>
                <c:pt idx="34321">
                  <c:v>61066</c:v>
                </c:pt>
                <c:pt idx="34322">
                  <c:v>59752</c:v>
                </c:pt>
                <c:pt idx="34323">
                  <c:v>58901</c:v>
                </c:pt>
                <c:pt idx="34324">
                  <c:v>58439</c:v>
                </c:pt>
                <c:pt idx="34325">
                  <c:v>57126</c:v>
                </c:pt>
                <c:pt idx="34326">
                  <c:v>55812</c:v>
                </c:pt>
                <c:pt idx="34327">
                  <c:v>68096</c:v>
                </c:pt>
                <c:pt idx="34328">
                  <c:v>66751</c:v>
                </c:pt>
                <c:pt idx="34329">
                  <c:v>65406</c:v>
                </c:pt>
                <c:pt idx="34330">
                  <c:v>64494</c:v>
                </c:pt>
                <c:pt idx="34331">
                  <c:v>64972</c:v>
                </c:pt>
                <c:pt idx="34332">
                  <c:v>64060</c:v>
                </c:pt>
                <c:pt idx="34333">
                  <c:v>63627</c:v>
                </c:pt>
                <c:pt idx="34334">
                  <c:v>62282</c:v>
                </c:pt>
                <c:pt idx="34335">
                  <c:v>61370</c:v>
                </c:pt>
                <c:pt idx="34336">
                  <c:v>60936</c:v>
                </c:pt>
                <c:pt idx="34337">
                  <c:v>59591</c:v>
                </c:pt>
                <c:pt idx="34338">
                  <c:v>58246</c:v>
                </c:pt>
                <c:pt idx="34339">
                  <c:v>67229</c:v>
                </c:pt>
                <c:pt idx="34340">
                  <c:v>65912</c:v>
                </c:pt>
                <c:pt idx="34341">
                  <c:v>64594</c:v>
                </c:pt>
                <c:pt idx="34342">
                  <c:v>63681</c:v>
                </c:pt>
                <c:pt idx="34343">
                  <c:v>64189</c:v>
                </c:pt>
                <c:pt idx="34344">
                  <c:v>63276</c:v>
                </c:pt>
                <c:pt idx="34345">
                  <c:v>62871</c:v>
                </c:pt>
                <c:pt idx="34346">
                  <c:v>61554</c:v>
                </c:pt>
                <c:pt idx="34347">
                  <c:v>60640</c:v>
                </c:pt>
                <c:pt idx="34348">
                  <c:v>60236</c:v>
                </c:pt>
                <c:pt idx="34349">
                  <c:v>58918</c:v>
                </c:pt>
                <c:pt idx="34350">
                  <c:v>57600</c:v>
                </c:pt>
                <c:pt idx="34351">
                  <c:v>65654</c:v>
                </c:pt>
                <c:pt idx="34352">
                  <c:v>64366</c:v>
                </c:pt>
                <c:pt idx="34353">
                  <c:v>63079</c:v>
                </c:pt>
                <c:pt idx="34354">
                  <c:v>62188</c:v>
                </c:pt>
                <c:pt idx="34355">
                  <c:v>62683</c:v>
                </c:pt>
                <c:pt idx="34356">
                  <c:v>61792</c:v>
                </c:pt>
                <c:pt idx="34357">
                  <c:v>61395</c:v>
                </c:pt>
                <c:pt idx="34358">
                  <c:v>60108</c:v>
                </c:pt>
                <c:pt idx="34359">
                  <c:v>59217</c:v>
                </c:pt>
                <c:pt idx="34360">
                  <c:v>58821</c:v>
                </c:pt>
                <c:pt idx="34361">
                  <c:v>57533</c:v>
                </c:pt>
                <c:pt idx="34362">
                  <c:v>56246</c:v>
                </c:pt>
                <c:pt idx="34363">
                  <c:v>60993</c:v>
                </c:pt>
                <c:pt idx="34364">
                  <c:v>59791</c:v>
                </c:pt>
                <c:pt idx="34365">
                  <c:v>58590</c:v>
                </c:pt>
                <c:pt idx="34366">
                  <c:v>57769</c:v>
                </c:pt>
                <c:pt idx="34367">
                  <c:v>58210</c:v>
                </c:pt>
                <c:pt idx="34368">
                  <c:v>57389</c:v>
                </c:pt>
                <c:pt idx="34369">
                  <c:v>57008</c:v>
                </c:pt>
                <c:pt idx="34370">
                  <c:v>55807</c:v>
                </c:pt>
                <c:pt idx="34371">
                  <c:v>54986</c:v>
                </c:pt>
                <c:pt idx="34372">
                  <c:v>54606</c:v>
                </c:pt>
                <c:pt idx="34373">
                  <c:v>53404</c:v>
                </c:pt>
                <c:pt idx="34374">
                  <c:v>52203</c:v>
                </c:pt>
                <c:pt idx="34375">
                  <c:v>59822</c:v>
                </c:pt>
                <c:pt idx="34376">
                  <c:v>58911</c:v>
                </c:pt>
                <c:pt idx="34377">
                  <c:v>56176</c:v>
                </c:pt>
                <c:pt idx="34378">
                  <c:v>54353</c:v>
                </c:pt>
                <c:pt idx="34379">
                  <c:v>53441</c:v>
                </c:pt>
                <c:pt idx="34380">
                  <c:v>52529</c:v>
                </c:pt>
                <c:pt idx="34381">
                  <c:v>59430</c:v>
                </c:pt>
                <c:pt idx="34382">
                  <c:v>58519</c:v>
                </c:pt>
                <c:pt idx="34383">
                  <c:v>57607</c:v>
                </c:pt>
                <c:pt idx="34384">
                  <c:v>56695</c:v>
                </c:pt>
                <c:pt idx="34385">
                  <c:v>55784</c:v>
                </c:pt>
                <c:pt idx="34386">
                  <c:v>54872</c:v>
                </c:pt>
                <c:pt idx="34387">
                  <c:v>53961</c:v>
                </c:pt>
                <c:pt idx="34388">
                  <c:v>53049</c:v>
                </c:pt>
                <c:pt idx="34389">
                  <c:v>52137</c:v>
                </c:pt>
                <c:pt idx="34390">
                  <c:v>51226</c:v>
                </c:pt>
                <c:pt idx="34391">
                  <c:v>50314</c:v>
                </c:pt>
                <c:pt idx="34392">
                  <c:v>59038</c:v>
                </c:pt>
                <c:pt idx="34393">
                  <c:v>58127</c:v>
                </c:pt>
                <c:pt idx="34394">
                  <c:v>57215</c:v>
                </c:pt>
                <c:pt idx="34395">
                  <c:v>56303</c:v>
                </c:pt>
                <c:pt idx="34396">
                  <c:v>55392</c:v>
                </c:pt>
                <c:pt idx="34397">
                  <c:v>54480</c:v>
                </c:pt>
                <c:pt idx="34398">
                  <c:v>53569</c:v>
                </c:pt>
                <c:pt idx="34399">
                  <c:v>52657</c:v>
                </c:pt>
                <c:pt idx="34400">
                  <c:v>51745</c:v>
                </c:pt>
                <c:pt idx="34401">
                  <c:v>50834</c:v>
                </c:pt>
                <c:pt idx="34402">
                  <c:v>49922</c:v>
                </c:pt>
                <c:pt idx="34403">
                  <c:v>49010</c:v>
                </c:pt>
                <c:pt idx="34404">
                  <c:v>48099</c:v>
                </c:pt>
                <c:pt idx="34405">
                  <c:v>57735</c:v>
                </c:pt>
                <c:pt idx="34406">
                  <c:v>56823</c:v>
                </c:pt>
                <c:pt idx="34407">
                  <c:v>55911</c:v>
                </c:pt>
                <c:pt idx="34408">
                  <c:v>55000</c:v>
                </c:pt>
                <c:pt idx="34409">
                  <c:v>54088</c:v>
                </c:pt>
                <c:pt idx="34410">
                  <c:v>53177</c:v>
                </c:pt>
                <c:pt idx="34411">
                  <c:v>52265</c:v>
                </c:pt>
                <c:pt idx="34412">
                  <c:v>51353</c:v>
                </c:pt>
                <c:pt idx="34413">
                  <c:v>50442</c:v>
                </c:pt>
                <c:pt idx="34414">
                  <c:v>49530</c:v>
                </c:pt>
                <c:pt idx="34415">
                  <c:v>48618</c:v>
                </c:pt>
                <c:pt idx="34416">
                  <c:v>47707</c:v>
                </c:pt>
                <c:pt idx="34417">
                  <c:v>46795</c:v>
                </c:pt>
                <c:pt idx="34418">
                  <c:v>45883</c:v>
                </c:pt>
                <c:pt idx="34419">
                  <c:v>55519</c:v>
                </c:pt>
                <c:pt idx="34420">
                  <c:v>54608</c:v>
                </c:pt>
                <c:pt idx="34421">
                  <c:v>45491</c:v>
                </c:pt>
                <c:pt idx="34422">
                  <c:v>44580</c:v>
                </c:pt>
                <c:pt idx="34423">
                  <c:v>62149</c:v>
                </c:pt>
                <c:pt idx="34424">
                  <c:v>61166</c:v>
                </c:pt>
                <c:pt idx="34425">
                  <c:v>58217</c:v>
                </c:pt>
                <c:pt idx="34426">
                  <c:v>56251</c:v>
                </c:pt>
                <c:pt idx="34427">
                  <c:v>55268</c:v>
                </c:pt>
                <c:pt idx="34428">
                  <c:v>54286</c:v>
                </c:pt>
                <c:pt idx="34429">
                  <c:v>61795</c:v>
                </c:pt>
                <c:pt idx="34430">
                  <c:v>60812</c:v>
                </c:pt>
                <c:pt idx="34431">
                  <c:v>59829</c:v>
                </c:pt>
                <c:pt idx="34432">
                  <c:v>58846</c:v>
                </c:pt>
                <c:pt idx="34433">
                  <c:v>57863</c:v>
                </c:pt>
                <c:pt idx="34434">
                  <c:v>56881</c:v>
                </c:pt>
                <c:pt idx="34435">
                  <c:v>55898</c:v>
                </c:pt>
                <c:pt idx="34436">
                  <c:v>54915</c:v>
                </c:pt>
                <c:pt idx="34437">
                  <c:v>53932</c:v>
                </c:pt>
                <c:pt idx="34438">
                  <c:v>52949</c:v>
                </c:pt>
                <c:pt idx="34439">
                  <c:v>51966</c:v>
                </c:pt>
                <c:pt idx="34440">
                  <c:v>61441</c:v>
                </c:pt>
                <c:pt idx="34441">
                  <c:v>60459</c:v>
                </c:pt>
                <c:pt idx="34442">
                  <c:v>59476</c:v>
                </c:pt>
                <c:pt idx="34443">
                  <c:v>58493</c:v>
                </c:pt>
                <c:pt idx="34444">
                  <c:v>57510</c:v>
                </c:pt>
                <c:pt idx="34445">
                  <c:v>56527</c:v>
                </c:pt>
                <c:pt idx="34446">
                  <c:v>55544</c:v>
                </c:pt>
                <c:pt idx="34447">
                  <c:v>54561</c:v>
                </c:pt>
                <c:pt idx="34448">
                  <c:v>53578</c:v>
                </c:pt>
                <c:pt idx="34449">
                  <c:v>52595</c:v>
                </c:pt>
                <c:pt idx="34450">
                  <c:v>51613</c:v>
                </c:pt>
                <c:pt idx="34451">
                  <c:v>50630</c:v>
                </c:pt>
                <c:pt idx="34452">
                  <c:v>49647</c:v>
                </c:pt>
                <c:pt idx="34453">
                  <c:v>60105</c:v>
                </c:pt>
                <c:pt idx="34454">
                  <c:v>59122</c:v>
                </c:pt>
                <c:pt idx="34455">
                  <c:v>58139</c:v>
                </c:pt>
                <c:pt idx="34456">
                  <c:v>57156</c:v>
                </c:pt>
                <c:pt idx="34457">
                  <c:v>56173</c:v>
                </c:pt>
                <c:pt idx="34458">
                  <c:v>55191</c:v>
                </c:pt>
                <c:pt idx="34459">
                  <c:v>54208</c:v>
                </c:pt>
                <c:pt idx="34460">
                  <c:v>53225</c:v>
                </c:pt>
                <c:pt idx="34461">
                  <c:v>52242</c:v>
                </c:pt>
                <c:pt idx="34462">
                  <c:v>51259</c:v>
                </c:pt>
                <c:pt idx="34463">
                  <c:v>50276</c:v>
                </c:pt>
                <c:pt idx="34464">
                  <c:v>49293</c:v>
                </c:pt>
                <c:pt idx="34465">
                  <c:v>48310</c:v>
                </c:pt>
                <c:pt idx="34466">
                  <c:v>47327</c:v>
                </c:pt>
                <c:pt idx="34467">
                  <c:v>57786</c:v>
                </c:pt>
                <c:pt idx="34468">
                  <c:v>56803</c:v>
                </c:pt>
                <c:pt idx="34469">
                  <c:v>46974</c:v>
                </c:pt>
                <c:pt idx="34470">
                  <c:v>45991</c:v>
                </c:pt>
                <c:pt idx="34471">
                  <c:v>61547</c:v>
                </c:pt>
                <c:pt idx="34472">
                  <c:v>60551</c:v>
                </c:pt>
                <c:pt idx="34473">
                  <c:v>57564</c:v>
                </c:pt>
                <c:pt idx="34474">
                  <c:v>55573</c:v>
                </c:pt>
                <c:pt idx="34475">
                  <c:v>54577</c:v>
                </c:pt>
                <c:pt idx="34476">
                  <c:v>53581</c:v>
                </c:pt>
                <c:pt idx="34477">
                  <c:v>61230</c:v>
                </c:pt>
                <c:pt idx="34478">
                  <c:v>60235</c:v>
                </c:pt>
                <c:pt idx="34479">
                  <c:v>59239</c:v>
                </c:pt>
                <c:pt idx="34480">
                  <c:v>58243</c:v>
                </c:pt>
                <c:pt idx="34481">
                  <c:v>57247</c:v>
                </c:pt>
                <c:pt idx="34482">
                  <c:v>56252</c:v>
                </c:pt>
                <c:pt idx="34483">
                  <c:v>55256</c:v>
                </c:pt>
                <c:pt idx="34484">
                  <c:v>54260</c:v>
                </c:pt>
                <c:pt idx="34485">
                  <c:v>53264</c:v>
                </c:pt>
                <c:pt idx="34486">
                  <c:v>52269</c:v>
                </c:pt>
                <c:pt idx="34487">
                  <c:v>51273</c:v>
                </c:pt>
                <c:pt idx="34488">
                  <c:v>60914</c:v>
                </c:pt>
                <c:pt idx="34489">
                  <c:v>59918</c:v>
                </c:pt>
                <c:pt idx="34490">
                  <c:v>58922</c:v>
                </c:pt>
                <c:pt idx="34491">
                  <c:v>57927</c:v>
                </c:pt>
                <c:pt idx="34492">
                  <c:v>56931</c:v>
                </c:pt>
                <c:pt idx="34493">
                  <c:v>55935</c:v>
                </c:pt>
                <c:pt idx="34494">
                  <c:v>54939</c:v>
                </c:pt>
                <c:pt idx="34495">
                  <c:v>53944</c:v>
                </c:pt>
                <c:pt idx="34496">
                  <c:v>52948</c:v>
                </c:pt>
                <c:pt idx="34497">
                  <c:v>51952</c:v>
                </c:pt>
                <c:pt idx="34498">
                  <c:v>50956</c:v>
                </c:pt>
                <c:pt idx="34499">
                  <c:v>49961</c:v>
                </c:pt>
                <c:pt idx="34500">
                  <c:v>48965</c:v>
                </c:pt>
                <c:pt idx="34501">
                  <c:v>59601</c:v>
                </c:pt>
                <c:pt idx="34502">
                  <c:v>58606</c:v>
                </c:pt>
                <c:pt idx="34503">
                  <c:v>57610</c:v>
                </c:pt>
                <c:pt idx="34504">
                  <c:v>56614</c:v>
                </c:pt>
                <c:pt idx="34505">
                  <c:v>55619</c:v>
                </c:pt>
                <c:pt idx="34506">
                  <c:v>54623</c:v>
                </c:pt>
                <c:pt idx="34507">
                  <c:v>53627</c:v>
                </c:pt>
                <c:pt idx="34508">
                  <c:v>52631</c:v>
                </c:pt>
                <c:pt idx="34509">
                  <c:v>51636</c:v>
                </c:pt>
                <c:pt idx="34510">
                  <c:v>50640</c:v>
                </c:pt>
                <c:pt idx="34511">
                  <c:v>49644</c:v>
                </c:pt>
                <c:pt idx="34512">
                  <c:v>48648</c:v>
                </c:pt>
                <c:pt idx="34513">
                  <c:v>47653</c:v>
                </c:pt>
                <c:pt idx="34514">
                  <c:v>46657</c:v>
                </c:pt>
                <c:pt idx="34515">
                  <c:v>57293</c:v>
                </c:pt>
                <c:pt idx="34516">
                  <c:v>56298</c:v>
                </c:pt>
                <c:pt idx="34517">
                  <c:v>46340</c:v>
                </c:pt>
                <c:pt idx="34518">
                  <c:v>45345</c:v>
                </c:pt>
                <c:pt idx="34519">
                  <c:v>60434</c:v>
                </c:pt>
                <c:pt idx="34520">
                  <c:v>59447</c:v>
                </c:pt>
                <c:pt idx="34521">
                  <c:v>56485</c:v>
                </c:pt>
                <c:pt idx="34522">
                  <c:v>54510</c:v>
                </c:pt>
                <c:pt idx="34523">
                  <c:v>53522</c:v>
                </c:pt>
                <c:pt idx="34524">
                  <c:v>52535</c:v>
                </c:pt>
                <c:pt idx="34525">
                  <c:v>60138</c:v>
                </c:pt>
                <c:pt idx="34526">
                  <c:v>59150</c:v>
                </c:pt>
                <c:pt idx="34527">
                  <c:v>58163</c:v>
                </c:pt>
                <c:pt idx="34528">
                  <c:v>57176</c:v>
                </c:pt>
                <c:pt idx="34529">
                  <c:v>56188</c:v>
                </c:pt>
                <c:pt idx="34530">
                  <c:v>55201</c:v>
                </c:pt>
                <c:pt idx="34531">
                  <c:v>54213</c:v>
                </c:pt>
                <c:pt idx="34532">
                  <c:v>53226</c:v>
                </c:pt>
                <c:pt idx="34533">
                  <c:v>52238</c:v>
                </c:pt>
                <c:pt idx="34534">
                  <c:v>51251</c:v>
                </c:pt>
                <c:pt idx="34535">
                  <c:v>50264</c:v>
                </c:pt>
                <c:pt idx="34536">
                  <c:v>59842</c:v>
                </c:pt>
                <c:pt idx="34537">
                  <c:v>58854</c:v>
                </c:pt>
                <c:pt idx="34538">
                  <c:v>57867</c:v>
                </c:pt>
                <c:pt idx="34539">
                  <c:v>56879</c:v>
                </c:pt>
                <c:pt idx="34540">
                  <c:v>55892</c:v>
                </c:pt>
                <c:pt idx="34541">
                  <c:v>54904</c:v>
                </c:pt>
                <c:pt idx="34542">
                  <c:v>53917</c:v>
                </c:pt>
                <c:pt idx="34543">
                  <c:v>52930</c:v>
                </c:pt>
                <c:pt idx="34544">
                  <c:v>51942</c:v>
                </c:pt>
                <c:pt idx="34545">
                  <c:v>50955</c:v>
                </c:pt>
                <c:pt idx="34546">
                  <c:v>49967</c:v>
                </c:pt>
                <c:pt idx="34547">
                  <c:v>48980</c:v>
                </c:pt>
                <c:pt idx="34548">
                  <c:v>47992</c:v>
                </c:pt>
                <c:pt idx="34549">
                  <c:v>58558</c:v>
                </c:pt>
                <c:pt idx="34550">
                  <c:v>57570</c:v>
                </c:pt>
                <c:pt idx="34551">
                  <c:v>56583</c:v>
                </c:pt>
                <c:pt idx="34552">
                  <c:v>55596</c:v>
                </c:pt>
                <c:pt idx="34553">
                  <c:v>54608</c:v>
                </c:pt>
                <c:pt idx="34554">
                  <c:v>53621</c:v>
                </c:pt>
                <c:pt idx="34555">
                  <c:v>52633</c:v>
                </c:pt>
                <c:pt idx="34556">
                  <c:v>51646</c:v>
                </c:pt>
                <c:pt idx="34557">
                  <c:v>50658</c:v>
                </c:pt>
                <c:pt idx="34558">
                  <c:v>49671</c:v>
                </c:pt>
                <c:pt idx="34559">
                  <c:v>48683</c:v>
                </c:pt>
                <c:pt idx="34560">
                  <c:v>47696</c:v>
                </c:pt>
                <c:pt idx="34561">
                  <c:v>46709</c:v>
                </c:pt>
                <c:pt idx="34562">
                  <c:v>45721</c:v>
                </c:pt>
                <c:pt idx="34563">
                  <c:v>56287</c:v>
                </c:pt>
                <c:pt idx="34564">
                  <c:v>55299</c:v>
                </c:pt>
                <c:pt idx="34565">
                  <c:v>45425</c:v>
                </c:pt>
                <c:pt idx="34566">
                  <c:v>44437</c:v>
                </c:pt>
                <c:pt idx="34567">
                  <c:v>56581</c:v>
                </c:pt>
                <c:pt idx="34568">
                  <c:v>55653</c:v>
                </c:pt>
                <c:pt idx="34569">
                  <c:v>52872</c:v>
                </c:pt>
                <c:pt idx="34570">
                  <c:v>51017</c:v>
                </c:pt>
                <c:pt idx="34571">
                  <c:v>50090</c:v>
                </c:pt>
                <c:pt idx="34572">
                  <c:v>49162</c:v>
                </c:pt>
                <c:pt idx="34573">
                  <c:v>56307</c:v>
                </c:pt>
                <c:pt idx="34574">
                  <c:v>55380</c:v>
                </c:pt>
                <c:pt idx="34575">
                  <c:v>54453</c:v>
                </c:pt>
                <c:pt idx="34576">
                  <c:v>53526</c:v>
                </c:pt>
                <c:pt idx="34577">
                  <c:v>52598</c:v>
                </c:pt>
                <c:pt idx="34578">
                  <c:v>51671</c:v>
                </c:pt>
                <c:pt idx="34579">
                  <c:v>50744</c:v>
                </c:pt>
                <c:pt idx="34580">
                  <c:v>49817</c:v>
                </c:pt>
                <c:pt idx="34581">
                  <c:v>48889</c:v>
                </c:pt>
                <c:pt idx="34582">
                  <c:v>47962</c:v>
                </c:pt>
                <c:pt idx="34583">
                  <c:v>47035</c:v>
                </c:pt>
                <c:pt idx="34584">
                  <c:v>56034</c:v>
                </c:pt>
                <c:pt idx="34585">
                  <c:v>55107</c:v>
                </c:pt>
                <c:pt idx="34586">
                  <c:v>54180</c:v>
                </c:pt>
                <c:pt idx="34587">
                  <c:v>53252</c:v>
                </c:pt>
                <c:pt idx="34588">
                  <c:v>52325</c:v>
                </c:pt>
                <c:pt idx="34589">
                  <c:v>51398</c:v>
                </c:pt>
                <c:pt idx="34590">
                  <c:v>50471</c:v>
                </c:pt>
                <c:pt idx="34591">
                  <c:v>49543</c:v>
                </c:pt>
                <c:pt idx="34592">
                  <c:v>48616</c:v>
                </c:pt>
                <c:pt idx="34593">
                  <c:v>47689</c:v>
                </c:pt>
                <c:pt idx="34594">
                  <c:v>46761</c:v>
                </c:pt>
                <c:pt idx="34595">
                  <c:v>45834</c:v>
                </c:pt>
                <c:pt idx="34596">
                  <c:v>44907</c:v>
                </c:pt>
                <c:pt idx="34597">
                  <c:v>54834</c:v>
                </c:pt>
                <c:pt idx="34598">
                  <c:v>53906</c:v>
                </c:pt>
                <c:pt idx="34599">
                  <c:v>52979</c:v>
                </c:pt>
                <c:pt idx="34600">
                  <c:v>52052</c:v>
                </c:pt>
                <c:pt idx="34601">
                  <c:v>51125</c:v>
                </c:pt>
                <c:pt idx="34602">
                  <c:v>50197</c:v>
                </c:pt>
                <c:pt idx="34603">
                  <c:v>49270</c:v>
                </c:pt>
                <c:pt idx="34604">
                  <c:v>48343</c:v>
                </c:pt>
                <c:pt idx="34605">
                  <c:v>47416</c:v>
                </c:pt>
                <c:pt idx="34606">
                  <c:v>46488</c:v>
                </c:pt>
                <c:pt idx="34607">
                  <c:v>45561</c:v>
                </c:pt>
                <c:pt idx="34608">
                  <c:v>44634</c:v>
                </c:pt>
                <c:pt idx="34609">
                  <c:v>43706</c:v>
                </c:pt>
                <c:pt idx="34610">
                  <c:v>42779</c:v>
                </c:pt>
                <c:pt idx="34611">
                  <c:v>52706</c:v>
                </c:pt>
                <c:pt idx="34612">
                  <c:v>51779</c:v>
                </c:pt>
                <c:pt idx="34613">
                  <c:v>42506</c:v>
                </c:pt>
                <c:pt idx="34614">
                  <c:v>41579</c:v>
                </c:pt>
                <c:pt idx="34615">
                  <c:v>59822</c:v>
                </c:pt>
                <c:pt idx="34616">
                  <c:v>58911</c:v>
                </c:pt>
                <c:pt idx="34617">
                  <c:v>56176</c:v>
                </c:pt>
                <c:pt idx="34618">
                  <c:v>54353</c:v>
                </c:pt>
                <c:pt idx="34619">
                  <c:v>53441</c:v>
                </c:pt>
                <c:pt idx="34620">
                  <c:v>52529</c:v>
                </c:pt>
                <c:pt idx="34621">
                  <c:v>59430</c:v>
                </c:pt>
                <c:pt idx="34622">
                  <c:v>58519</c:v>
                </c:pt>
                <c:pt idx="34623">
                  <c:v>57607</c:v>
                </c:pt>
                <c:pt idx="34624">
                  <c:v>56695</c:v>
                </c:pt>
                <c:pt idx="34625">
                  <c:v>55784</c:v>
                </c:pt>
                <c:pt idx="34626">
                  <c:v>54872</c:v>
                </c:pt>
                <c:pt idx="34627">
                  <c:v>53961</c:v>
                </c:pt>
                <c:pt idx="34628">
                  <c:v>53049</c:v>
                </c:pt>
                <c:pt idx="34629">
                  <c:v>52137</c:v>
                </c:pt>
                <c:pt idx="34630">
                  <c:v>51226</c:v>
                </c:pt>
                <c:pt idx="34631">
                  <c:v>50314</c:v>
                </c:pt>
                <c:pt idx="34632">
                  <c:v>59038</c:v>
                </c:pt>
                <c:pt idx="34633">
                  <c:v>58127</c:v>
                </c:pt>
                <c:pt idx="34634">
                  <c:v>57215</c:v>
                </c:pt>
                <c:pt idx="34635">
                  <c:v>56303</c:v>
                </c:pt>
                <c:pt idx="34636">
                  <c:v>55392</c:v>
                </c:pt>
                <c:pt idx="34637">
                  <c:v>54480</c:v>
                </c:pt>
                <c:pt idx="34638">
                  <c:v>53569</c:v>
                </c:pt>
                <c:pt idx="34639">
                  <c:v>52657</c:v>
                </c:pt>
                <c:pt idx="34640">
                  <c:v>51745</c:v>
                </c:pt>
                <c:pt idx="34641">
                  <c:v>50834</c:v>
                </c:pt>
                <c:pt idx="34642">
                  <c:v>49922</c:v>
                </c:pt>
                <c:pt idx="34643">
                  <c:v>49010</c:v>
                </c:pt>
                <c:pt idx="34644">
                  <c:v>48099</c:v>
                </c:pt>
                <c:pt idx="34645">
                  <c:v>57735</c:v>
                </c:pt>
                <c:pt idx="34646">
                  <c:v>56823</c:v>
                </c:pt>
                <c:pt idx="34647">
                  <c:v>55911</c:v>
                </c:pt>
                <c:pt idx="34648">
                  <c:v>55000</c:v>
                </c:pt>
                <c:pt idx="34649">
                  <c:v>54088</c:v>
                </c:pt>
                <c:pt idx="34650">
                  <c:v>53177</c:v>
                </c:pt>
                <c:pt idx="34651">
                  <c:v>52265</c:v>
                </c:pt>
                <c:pt idx="34652">
                  <c:v>51353</c:v>
                </c:pt>
                <c:pt idx="34653">
                  <c:v>50442</c:v>
                </c:pt>
                <c:pt idx="34654">
                  <c:v>49530</c:v>
                </c:pt>
                <c:pt idx="34655">
                  <c:v>48618</c:v>
                </c:pt>
                <c:pt idx="34656">
                  <c:v>47707</c:v>
                </c:pt>
                <c:pt idx="34657">
                  <c:v>46795</c:v>
                </c:pt>
                <c:pt idx="34658">
                  <c:v>45883</c:v>
                </c:pt>
                <c:pt idx="34659">
                  <c:v>55519</c:v>
                </c:pt>
                <c:pt idx="34660">
                  <c:v>54608</c:v>
                </c:pt>
                <c:pt idx="34661">
                  <c:v>45491</c:v>
                </c:pt>
                <c:pt idx="34662">
                  <c:v>44580</c:v>
                </c:pt>
                <c:pt idx="34663">
                  <c:v>62149</c:v>
                </c:pt>
                <c:pt idx="34664">
                  <c:v>61166</c:v>
                </c:pt>
                <c:pt idx="34665">
                  <c:v>58217</c:v>
                </c:pt>
                <c:pt idx="34666">
                  <c:v>56251</c:v>
                </c:pt>
                <c:pt idx="34667">
                  <c:v>55268</c:v>
                </c:pt>
                <c:pt idx="34668">
                  <c:v>54286</c:v>
                </c:pt>
                <c:pt idx="34669">
                  <c:v>61795</c:v>
                </c:pt>
                <c:pt idx="34670">
                  <c:v>60812</c:v>
                </c:pt>
                <c:pt idx="34671">
                  <c:v>59829</c:v>
                </c:pt>
                <c:pt idx="34672">
                  <c:v>58846</c:v>
                </c:pt>
                <c:pt idx="34673">
                  <c:v>57863</c:v>
                </c:pt>
                <c:pt idx="34674">
                  <c:v>56881</c:v>
                </c:pt>
                <c:pt idx="34675">
                  <c:v>55898</c:v>
                </c:pt>
                <c:pt idx="34676">
                  <c:v>54915</c:v>
                </c:pt>
                <c:pt idx="34677">
                  <c:v>53932</c:v>
                </c:pt>
                <c:pt idx="34678">
                  <c:v>52949</c:v>
                </c:pt>
                <c:pt idx="34679">
                  <c:v>51966</c:v>
                </c:pt>
                <c:pt idx="34680">
                  <c:v>61441</c:v>
                </c:pt>
                <c:pt idx="34681">
                  <c:v>60459</c:v>
                </c:pt>
                <c:pt idx="34682">
                  <c:v>59476</c:v>
                </c:pt>
                <c:pt idx="34683">
                  <c:v>58493</c:v>
                </c:pt>
                <c:pt idx="34684">
                  <c:v>57510</c:v>
                </c:pt>
                <c:pt idx="34685">
                  <c:v>56527</c:v>
                </c:pt>
                <c:pt idx="34686">
                  <c:v>55544</c:v>
                </c:pt>
                <c:pt idx="34687">
                  <c:v>54561</c:v>
                </c:pt>
                <c:pt idx="34688">
                  <c:v>53578</c:v>
                </c:pt>
                <c:pt idx="34689">
                  <c:v>52595</c:v>
                </c:pt>
                <c:pt idx="34690">
                  <c:v>51613</c:v>
                </c:pt>
                <c:pt idx="34691">
                  <c:v>50630</c:v>
                </c:pt>
                <c:pt idx="34692">
                  <c:v>49647</c:v>
                </c:pt>
                <c:pt idx="34693">
                  <c:v>60105</c:v>
                </c:pt>
                <c:pt idx="34694">
                  <c:v>59122</c:v>
                </c:pt>
                <c:pt idx="34695">
                  <c:v>58139</c:v>
                </c:pt>
                <c:pt idx="34696">
                  <c:v>57156</c:v>
                </c:pt>
                <c:pt idx="34697">
                  <c:v>56173</c:v>
                </c:pt>
                <c:pt idx="34698">
                  <c:v>55191</c:v>
                </c:pt>
                <c:pt idx="34699">
                  <c:v>54208</c:v>
                </c:pt>
                <c:pt idx="34700">
                  <c:v>53225</c:v>
                </c:pt>
                <c:pt idx="34701">
                  <c:v>52242</c:v>
                </c:pt>
                <c:pt idx="34702">
                  <c:v>51259</c:v>
                </c:pt>
                <c:pt idx="34703">
                  <c:v>50276</c:v>
                </c:pt>
                <c:pt idx="34704">
                  <c:v>49293</c:v>
                </c:pt>
                <c:pt idx="34705">
                  <c:v>48310</c:v>
                </c:pt>
                <c:pt idx="34706">
                  <c:v>47327</c:v>
                </c:pt>
                <c:pt idx="34707">
                  <c:v>57786</c:v>
                </c:pt>
                <c:pt idx="34708">
                  <c:v>56803</c:v>
                </c:pt>
                <c:pt idx="34709">
                  <c:v>46974</c:v>
                </c:pt>
                <c:pt idx="34710">
                  <c:v>45991</c:v>
                </c:pt>
                <c:pt idx="34711">
                  <c:v>61547</c:v>
                </c:pt>
                <c:pt idx="34712">
                  <c:v>60551</c:v>
                </c:pt>
                <c:pt idx="34713">
                  <c:v>57564</c:v>
                </c:pt>
                <c:pt idx="34714">
                  <c:v>55573</c:v>
                </c:pt>
                <c:pt idx="34715">
                  <c:v>54577</c:v>
                </c:pt>
                <c:pt idx="34716">
                  <c:v>53581</c:v>
                </c:pt>
                <c:pt idx="34717">
                  <c:v>61230</c:v>
                </c:pt>
                <c:pt idx="34718">
                  <c:v>60235</c:v>
                </c:pt>
                <c:pt idx="34719">
                  <c:v>59239</c:v>
                </c:pt>
                <c:pt idx="34720">
                  <c:v>58243</c:v>
                </c:pt>
                <c:pt idx="34721">
                  <c:v>57247</c:v>
                </c:pt>
                <c:pt idx="34722">
                  <c:v>56252</c:v>
                </c:pt>
                <c:pt idx="34723">
                  <c:v>55256</c:v>
                </c:pt>
                <c:pt idx="34724">
                  <c:v>54260</c:v>
                </c:pt>
                <c:pt idx="34725">
                  <c:v>53264</c:v>
                </c:pt>
                <c:pt idx="34726">
                  <c:v>52269</c:v>
                </c:pt>
                <c:pt idx="34727">
                  <c:v>51273</c:v>
                </c:pt>
                <c:pt idx="34728">
                  <c:v>60914</c:v>
                </c:pt>
                <c:pt idx="34729">
                  <c:v>59918</c:v>
                </c:pt>
                <c:pt idx="34730">
                  <c:v>58922</c:v>
                </c:pt>
                <c:pt idx="34731">
                  <c:v>57927</c:v>
                </c:pt>
                <c:pt idx="34732">
                  <c:v>56931</c:v>
                </c:pt>
                <c:pt idx="34733">
                  <c:v>55935</c:v>
                </c:pt>
                <c:pt idx="34734">
                  <c:v>54939</c:v>
                </c:pt>
                <c:pt idx="34735">
                  <c:v>53944</c:v>
                </c:pt>
                <c:pt idx="34736">
                  <c:v>52948</c:v>
                </c:pt>
                <c:pt idx="34737">
                  <c:v>51952</c:v>
                </c:pt>
                <c:pt idx="34738">
                  <c:v>50956</c:v>
                </c:pt>
                <c:pt idx="34739">
                  <c:v>49961</c:v>
                </c:pt>
                <c:pt idx="34740">
                  <c:v>48965</c:v>
                </c:pt>
                <c:pt idx="34741">
                  <c:v>59601</c:v>
                </c:pt>
                <c:pt idx="34742">
                  <c:v>58606</c:v>
                </c:pt>
                <c:pt idx="34743">
                  <c:v>57610</c:v>
                </c:pt>
                <c:pt idx="34744">
                  <c:v>56614</c:v>
                </c:pt>
                <c:pt idx="34745">
                  <c:v>55619</c:v>
                </c:pt>
                <c:pt idx="34746">
                  <c:v>54623</c:v>
                </c:pt>
                <c:pt idx="34747">
                  <c:v>53627</c:v>
                </c:pt>
                <c:pt idx="34748">
                  <c:v>52631</c:v>
                </c:pt>
                <c:pt idx="34749">
                  <c:v>51636</c:v>
                </c:pt>
                <c:pt idx="34750">
                  <c:v>50640</c:v>
                </c:pt>
                <c:pt idx="34751">
                  <c:v>49644</c:v>
                </c:pt>
                <c:pt idx="34752">
                  <c:v>48648</c:v>
                </c:pt>
                <c:pt idx="34753">
                  <c:v>47653</c:v>
                </c:pt>
                <c:pt idx="34754">
                  <c:v>46657</c:v>
                </c:pt>
                <c:pt idx="34755">
                  <c:v>57293</c:v>
                </c:pt>
                <c:pt idx="34756">
                  <c:v>56298</c:v>
                </c:pt>
                <c:pt idx="34757">
                  <c:v>46340</c:v>
                </c:pt>
                <c:pt idx="34758">
                  <c:v>45345</c:v>
                </c:pt>
                <c:pt idx="34759">
                  <c:v>60434</c:v>
                </c:pt>
                <c:pt idx="34760">
                  <c:v>59447</c:v>
                </c:pt>
                <c:pt idx="34761">
                  <c:v>56485</c:v>
                </c:pt>
                <c:pt idx="34762">
                  <c:v>54510</c:v>
                </c:pt>
                <c:pt idx="34763">
                  <c:v>53522</c:v>
                </c:pt>
                <c:pt idx="34764">
                  <c:v>52535</c:v>
                </c:pt>
                <c:pt idx="34765">
                  <c:v>60138</c:v>
                </c:pt>
                <c:pt idx="34766">
                  <c:v>59150</c:v>
                </c:pt>
                <c:pt idx="34767">
                  <c:v>58163</c:v>
                </c:pt>
                <c:pt idx="34768">
                  <c:v>57176</c:v>
                </c:pt>
                <c:pt idx="34769">
                  <c:v>56188</c:v>
                </c:pt>
                <c:pt idx="34770">
                  <c:v>55201</c:v>
                </c:pt>
                <c:pt idx="34771">
                  <c:v>54213</c:v>
                </c:pt>
                <c:pt idx="34772">
                  <c:v>53226</c:v>
                </c:pt>
                <c:pt idx="34773">
                  <c:v>52238</c:v>
                </c:pt>
                <c:pt idx="34774">
                  <c:v>51251</c:v>
                </c:pt>
                <c:pt idx="34775">
                  <c:v>50264</c:v>
                </c:pt>
                <c:pt idx="34776">
                  <c:v>59842</c:v>
                </c:pt>
                <c:pt idx="34777">
                  <c:v>58854</c:v>
                </c:pt>
                <c:pt idx="34778">
                  <c:v>57867</c:v>
                </c:pt>
                <c:pt idx="34779">
                  <c:v>56879</c:v>
                </c:pt>
                <c:pt idx="34780">
                  <c:v>55892</c:v>
                </c:pt>
                <c:pt idx="34781">
                  <c:v>54904</c:v>
                </c:pt>
                <c:pt idx="34782">
                  <c:v>53917</c:v>
                </c:pt>
                <c:pt idx="34783">
                  <c:v>52930</c:v>
                </c:pt>
                <c:pt idx="34784">
                  <c:v>51942</c:v>
                </c:pt>
                <c:pt idx="34785">
                  <c:v>50955</c:v>
                </c:pt>
                <c:pt idx="34786">
                  <c:v>49967</c:v>
                </c:pt>
                <c:pt idx="34787">
                  <c:v>48980</c:v>
                </c:pt>
                <c:pt idx="34788">
                  <c:v>47992</c:v>
                </c:pt>
                <c:pt idx="34789">
                  <c:v>58558</c:v>
                </c:pt>
                <c:pt idx="34790">
                  <c:v>57570</c:v>
                </c:pt>
                <c:pt idx="34791">
                  <c:v>56583</c:v>
                </c:pt>
                <c:pt idx="34792">
                  <c:v>55596</c:v>
                </c:pt>
                <c:pt idx="34793">
                  <c:v>54608</c:v>
                </c:pt>
                <c:pt idx="34794">
                  <c:v>53621</c:v>
                </c:pt>
                <c:pt idx="34795">
                  <c:v>52633</c:v>
                </c:pt>
                <c:pt idx="34796">
                  <c:v>51646</c:v>
                </c:pt>
                <c:pt idx="34797">
                  <c:v>50658</c:v>
                </c:pt>
                <c:pt idx="34798">
                  <c:v>49671</c:v>
                </c:pt>
                <c:pt idx="34799">
                  <c:v>48683</c:v>
                </c:pt>
                <c:pt idx="34800">
                  <c:v>47696</c:v>
                </c:pt>
                <c:pt idx="34801">
                  <c:v>46709</c:v>
                </c:pt>
                <c:pt idx="34802">
                  <c:v>45721</c:v>
                </c:pt>
                <c:pt idx="34803">
                  <c:v>56287</c:v>
                </c:pt>
                <c:pt idx="34804">
                  <c:v>55299</c:v>
                </c:pt>
                <c:pt idx="34805">
                  <c:v>45425</c:v>
                </c:pt>
                <c:pt idx="34806">
                  <c:v>44437</c:v>
                </c:pt>
                <c:pt idx="34807">
                  <c:v>56581</c:v>
                </c:pt>
                <c:pt idx="34808">
                  <c:v>55653</c:v>
                </c:pt>
                <c:pt idx="34809">
                  <c:v>52872</c:v>
                </c:pt>
                <c:pt idx="34810">
                  <c:v>51017</c:v>
                </c:pt>
                <c:pt idx="34811">
                  <c:v>50090</c:v>
                </c:pt>
                <c:pt idx="34812">
                  <c:v>49162</c:v>
                </c:pt>
                <c:pt idx="34813">
                  <c:v>56307</c:v>
                </c:pt>
                <c:pt idx="34814">
                  <c:v>55380</c:v>
                </c:pt>
                <c:pt idx="34815">
                  <c:v>54453</c:v>
                </c:pt>
                <c:pt idx="34816">
                  <c:v>53526</c:v>
                </c:pt>
                <c:pt idx="34817">
                  <c:v>52598</c:v>
                </c:pt>
                <c:pt idx="34818">
                  <c:v>51671</c:v>
                </c:pt>
                <c:pt idx="34819">
                  <c:v>50744</c:v>
                </c:pt>
                <c:pt idx="34820">
                  <c:v>49817</c:v>
                </c:pt>
                <c:pt idx="34821">
                  <c:v>48889</c:v>
                </c:pt>
                <c:pt idx="34822">
                  <c:v>47962</c:v>
                </c:pt>
                <c:pt idx="34823">
                  <c:v>47035</c:v>
                </c:pt>
                <c:pt idx="34824">
                  <c:v>56034</c:v>
                </c:pt>
                <c:pt idx="34825">
                  <c:v>55107</c:v>
                </c:pt>
                <c:pt idx="34826">
                  <c:v>54180</c:v>
                </c:pt>
                <c:pt idx="34827">
                  <c:v>53252</c:v>
                </c:pt>
                <c:pt idx="34828">
                  <c:v>52325</c:v>
                </c:pt>
                <c:pt idx="34829">
                  <c:v>51398</c:v>
                </c:pt>
                <c:pt idx="34830">
                  <c:v>50471</c:v>
                </c:pt>
                <c:pt idx="34831">
                  <c:v>49543</c:v>
                </c:pt>
                <c:pt idx="34832">
                  <c:v>48616</c:v>
                </c:pt>
                <c:pt idx="34833">
                  <c:v>47689</c:v>
                </c:pt>
                <c:pt idx="34834">
                  <c:v>46761</c:v>
                </c:pt>
                <c:pt idx="34835">
                  <c:v>45834</c:v>
                </c:pt>
                <c:pt idx="34836">
                  <c:v>44907</c:v>
                </c:pt>
                <c:pt idx="34837">
                  <c:v>54834</c:v>
                </c:pt>
                <c:pt idx="34838">
                  <c:v>53906</c:v>
                </c:pt>
                <c:pt idx="34839">
                  <c:v>52979</c:v>
                </c:pt>
                <c:pt idx="34840">
                  <c:v>52052</c:v>
                </c:pt>
                <c:pt idx="34841">
                  <c:v>51125</c:v>
                </c:pt>
                <c:pt idx="34842">
                  <c:v>50197</c:v>
                </c:pt>
                <c:pt idx="34843">
                  <c:v>49270</c:v>
                </c:pt>
                <c:pt idx="34844">
                  <c:v>48343</c:v>
                </c:pt>
                <c:pt idx="34845">
                  <c:v>47416</c:v>
                </c:pt>
                <c:pt idx="34846">
                  <c:v>46488</c:v>
                </c:pt>
                <c:pt idx="34847">
                  <c:v>45561</c:v>
                </c:pt>
                <c:pt idx="34848">
                  <c:v>44634</c:v>
                </c:pt>
                <c:pt idx="34849">
                  <c:v>43706</c:v>
                </c:pt>
                <c:pt idx="34850">
                  <c:v>42779</c:v>
                </c:pt>
                <c:pt idx="34851">
                  <c:v>52706</c:v>
                </c:pt>
                <c:pt idx="34852">
                  <c:v>51779</c:v>
                </c:pt>
                <c:pt idx="34853">
                  <c:v>42506</c:v>
                </c:pt>
                <c:pt idx="34854">
                  <c:v>41579</c:v>
                </c:pt>
                <c:pt idx="34855">
                  <c:v>58867</c:v>
                </c:pt>
                <c:pt idx="34856">
                  <c:v>57949</c:v>
                </c:pt>
                <c:pt idx="34857">
                  <c:v>57030</c:v>
                </c:pt>
                <c:pt idx="34858">
                  <c:v>56112</c:v>
                </c:pt>
                <c:pt idx="34859">
                  <c:v>55193</c:v>
                </c:pt>
                <c:pt idx="34860">
                  <c:v>54274</c:v>
                </c:pt>
                <c:pt idx="34861">
                  <c:v>53356</c:v>
                </c:pt>
                <c:pt idx="34862">
                  <c:v>52437</c:v>
                </c:pt>
                <c:pt idx="34863">
                  <c:v>51518</c:v>
                </c:pt>
                <c:pt idx="34864">
                  <c:v>58503</c:v>
                </c:pt>
                <c:pt idx="34865">
                  <c:v>57585</c:v>
                </c:pt>
                <c:pt idx="34866">
                  <c:v>56666</c:v>
                </c:pt>
                <c:pt idx="34867">
                  <c:v>55747</c:v>
                </c:pt>
                <c:pt idx="34868">
                  <c:v>54829</c:v>
                </c:pt>
                <c:pt idx="34869">
                  <c:v>53910</c:v>
                </c:pt>
                <c:pt idx="34870">
                  <c:v>52992</c:v>
                </c:pt>
                <c:pt idx="34871">
                  <c:v>52073</c:v>
                </c:pt>
                <c:pt idx="34872">
                  <c:v>51154</c:v>
                </c:pt>
                <c:pt idx="34873">
                  <c:v>50236</c:v>
                </c:pt>
                <c:pt idx="34874">
                  <c:v>49317</c:v>
                </c:pt>
                <c:pt idx="34875">
                  <c:v>48398</c:v>
                </c:pt>
                <c:pt idx="34876">
                  <c:v>58139</c:v>
                </c:pt>
                <c:pt idx="34877">
                  <c:v>57221</c:v>
                </c:pt>
                <c:pt idx="34878">
                  <c:v>56302</c:v>
                </c:pt>
                <c:pt idx="34879">
                  <c:v>55383</c:v>
                </c:pt>
                <c:pt idx="34880">
                  <c:v>54465</c:v>
                </c:pt>
                <c:pt idx="34881">
                  <c:v>53546</c:v>
                </c:pt>
                <c:pt idx="34882">
                  <c:v>52627</c:v>
                </c:pt>
                <c:pt idx="34883">
                  <c:v>51709</c:v>
                </c:pt>
                <c:pt idx="34884">
                  <c:v>50790</c:v>
                </c:pt>
                <c:pt idx="34885">
                  <c:v>49871</c:v>
                </c:pt>
                <c:pt idx="34886">
                  <c:v>48953</c:v>
                </c:pt>
                <c:pt idx="34887">
                  <c:v>47116</c:v>
                </c:pt>
                <c:pt idx="34888">
                  <c:v>46197</c:v>
                </c:pt>
                <c:pt idx="34889">
                  <c:v>56856</c:v>
                </c:pt>
                <c:pt idx="34890">
                  <c:v>55938</c:v>
                </c:pt>
                <c:pt idx="34891">
                  <c:v>55019</c:v>
                </c:pt>
                <c:pt idx="34892">
                  <c:v>54100</c:v>
                </c:pt>
                <c:pt idx="34893">
                  <c:v>53182</c:v>
                </c:pt>
                <c:pt idx="34894">
                  <c:v>52263</c:v>
                </c:pt>
                <c:pt idx="34895">
                  <c:v>51345</c:v>
                </c:pt>
                <c:pt idx="34896">
                  <c:v>46751</c:v>
                </c:pt>
                <c:pt idx="34897">
                  <c:v>45833</c:v>
                </c:pt>
                <c:pt idx="34898">
                  <c:v>44914</c:v>
                </c:pt>
                <c:pt idx="34899">
                  <c:v>54655</c:v>
                </c:pt>
                <c:pt idx="34900">
                  <c:v>53736</c:v>
                </c:pt>
                <c:pt idx="34901">
                  <c:v>61084</c:v>
                </c:pt>
                <c:pt idx="34902">
                  <c:v>60099</c:v>
                </c:pt>
                <c:pt idx="34903">
                  <c:v>59114</c:v>
                </c:pt>
                <c:pt idx="34904">
                  <c:v>58129</c:v>
                </c:pt>
                <c:pt idx="34905">
                  <c:v>57143</c:v>
                </c:pt>
                <c:pt idx="34906">
                  <c:v>56158</c:v>
                </c:pt>
                <c:pt idx="34907">
                  <c:v>55173</c:v>
                </c:pt>
                <c:pt idx="34908">
                  <c:v>54188</c:v>
                </c:pt>
                <c:pt idx="34909">
                  <c:v>53203</c:v>
                </c:pt>
                <c:pt idx="34910">
                  <c:v>60756</c:v>
                </c:pt>
                <c:pt idx="34911">
                  <c:v>59770</c:v>
                </c:pt>
                <c:pt idx="34912">
                  <c:v>58785</c:v>
                </c:pt>
                <c:pt idx="34913">
                  <c:v>57800</c:v>
                </c:pt>
                <c:pt idx="34914">
                  <c:v>56815</c:v>
                </c:pt>
                <c:pt idx="34915">
                  <c:v>55830</c:v>
                </c:pt>
                <c:pt idx="34916">
                  <c:v>54845</c:v>
                </c:pt>
                <c:pt idx="34917">
                  <c:v>53859</c:v>
                </c:pt>
                <c:pt idx="34918">
                  <c:v>52874</c:v>
                </c:pt>
                <c:pt idx="34919">
                  <c:v>51889</c:v>
                </c:pt>
                <c:pt idx="34920">
                  <c:v>50904</c:v>
                </c:pt>
                <c:pt idx="34921">
                  <c:v>49919</c:v>
                </c:pt>
                <c:pt idx="34922">
                  <c:v>60427</c:v>
                </c:pt>
                <c:pt idx="34923">
                  <c:v>59442</c:v>
                </c:pt>
                <c:pt idx="34924">
                  <c:v>58457</c:v>
                </c:pt>
                <c:pt idx="34925">
                  <c:v>57472</c:v>
                </c:pt>
                <c:pt idx="34926">
                  <c:v>56486</c:v>
                </c:pt>
                <c:pt idx="34927">
                  <c:v>55501</c:v>
                </c:pt>
                <c:pt idx="34928">
                  <c:v>54516</c:v>
                </c:pt>
                <c:pt idx="34929">
                  <c:v>53531</c:v>
                </c:pt>
                <c:pt idx="34930">
                  <c:v>52546</c:v>
                </c:pt>
                <c:pt idx="34931">
                  <c:v>51561</c:v>
                </c:pt>
                <c:pt idx="34932">
                  <c:v>50576</c:v>
                </c:pt>
                <c:pt idx="34933">
                  <c:v>48605</c:v>
                </c:pt>
                <c:pt idx="34934">
                  <c:v>47620</c:v>
                </c:pt>
                <c:pt idx="34935">
                  <c:v>59113</c:v>
                </c:pt>
                <c:pt idx="34936">
                  <c:v>58128</c:v>
                </c:pt>
                <c:pt idx="34937">
                  <c:v>57143</c:v>
                </c:pt>
                <c:pt idx="34938">
                  <c:v>56158</c:v>
                </c:pt>
                <c:pt idx="34939">
                  <c:v>55173</c:v>
                </c:pt>
                <c:pt idx="34940">
                  <c:v>54188</c:v>
                </c:pt>
                <c:pt idx="34941">
                  <c:v>53202</c:v>
                </c:pt>
                <c:pt idx="34942">
                  <c:v>48277</c:v>
                </c:pt>
                <c:pt idx="34943">
                  <c:v>47292</c:v>
                </c:pt>
                <c:pt idx="34944">
                  <c:v>46306</c:v>
                </c:pt>
                <c:pt idx="34945">
                  <c:v>56814</c:v>
                </c:pt>
                <c:pt idx="34946">
                  <c:v>55829</c:v>
                </c:pt>
                <c:pt idx="34947">
                  <c:v>60866</c:v>
                </c:pt>
                <c:pt idx="34948">
                  <c:v>59873</c:v>
                </c:pt>
                <c:pt idx="34949">
                  <c:v>58880</c:v>
                </c:pt>
                <c:pt idx="34950">
                  <c:v>57887</c:v>
                </c:pt>
                <c:pt idx="34951">
                  <c:v>56893</c:v>
                </c:pt>
                <c:pt idx="34952">
                  <c:v>55900</c:v>
                </c:pt>
                <c:pt idx="34953">
                  <c:v>54907</c:v>
                </c:pt>
                <c:pt idx="34954">
                  <c:v>53914</c:v>
                </c:pt>
                <c:pt idx="34955">
                  <c:v>52921</c:v>
                </c:pt>
                <c:pt idx="34956">
                  <c:v>60557</c:v>
                </c:pt>
                <c:pt idx="34957">
                  <c:v>59563</c:v>
                </c:pt>
                <c:pt idx="34958">
                  <c:v>58570</c:v>
                </c:pt>
                <c:pt idx="34959">
                  <c:v>57577</c:v>
                </c:pt>
                <c:pt idx="34960">
                  <c:v>56584</c:v>
                </c:pt>
                <c:pt idx="34961">
                  <c:v>55591</c:v>
                </c:pt>
                <c:pt idx="34962">
                  <c:v>54597</c:v>
                </c:pt>
                <c:pt idx="34963">
                  <c:v>53604</c:v>
                </c:pt>
                <c:pt idx="34964">
                  <c:v>52611</c:v>
                </c:pt>
                <c:pt idx="34965">
                  <c:v>51618</c:v>
                </c:pt>
                <c:pt idx="34966">
                  <c:v>50625</c:v>
                </c:pt>
                <c:pt idx="34967">
                  <c:v>49632</c:v>
                </c:pt>
                <c:pt idx="34968">
                  <c:v>60247</c:v>
                </c:pt>
                <c:pt idx="34969">
                  <c:v>59254</c:v>
                </c:pt>
                <c:pt idx="34970">
                  <c:v>58261</c:v>
                </c:pt>
                <c:pt idx="34971">
                  <c:v>57268</c:v>
                </c:pt>
                <c:pt idx="34972">
                  <c:v>56274</c:v>
                </c:pt>
                <c:pt idx="34973">
                  <c:v>55281</c:v>
                </c:pt>
                <c:pt idx="34974">
                  <c:v>54288</c:v>
                </c:pt>
                <c:pt idx="34975">
                  <c:v>53295</c:v>
                </c:pt>
                <c:pt idx="34976">
                  <c:v>52302</c:v>
                </c:pt>
                <c:pt idx="34977">
                  <c:v>51308</c:v>
                </c:pt>
                <c:pt idx="34978">
                  <c:v>50315</c:v>
                </c:pt>
                <c:pt idx="34979">
                  <c:v>48329</c:v>
                </c:pt>
                <c:pt idx="34980">
                  <c:v>47336</c:v>
                </c:pt>
                <c:pt idx="34981">
                  <c:v>58944</c:v>
                </c:pt>
                <c:pt idx="34982">
                  <c:v>57951</c:v>
                </c:pt>
                <c:pt idx="34983">
                  <c:v>56958</c:v>
                </c:pt>
                <c:pt idx="34984">
                  <c:v>55965</c:v>
                </c:pt>
                <c:pt idx="34985">
                  <c:v>54972</c:v>
                </c:pt>
                <c:pt idx="34986">
                  <c:v>53978</c:v>
                </c:pt>
                <c:pt idx="34987">
                  <c:v>52985</c:v>
                </c:pt>
                <c:pt idx="34988">
                  <c:v>48019</c:v>
                </c:pt>
                <c:pt idx="34989">
                  <c:v>47026</c:v>
                </c:pt>
                <c:pt idx="34990">
                  <c:v>46033</c:v>
                </c:pt>
                <c:pt idx="34991">
                  <c:v>56648</c:v>
                </c:pt>
                <c:pt idx="34992">
                  <c:v>55655</c:v>
                </c:pt>
                <c:pt idx="34993">
                  <c:v>60311</c:v>
                </c:pt>
                <c:pt idx="34994">
                  <c:v>59330</c:v>
                </c:pt>
                <c:pt idx="34995">
                  <c:v>58348</c:v>
                </c:pt>
                <c:pt idx="34996">
                  <c:v>57367</c:v>
                </c:pt>
                <c:pt idx="34997">
                  <c:v>56386</c:v>
                </c:pt>
                <c:pt idx="34998">
                  <c:v>55405</c:v>
                </c:pt>
                <c:pt idx="34999">
                  <c:v>54423</c:v>
                </c:pt>
                <c:pt idx="35000">
                  <c:v>53442</c:v>
                </c:pt>
                <c:pt idx="35001">
                  <c:v>52461</c:v>
                </c:pt>
                <c:pt idx="35002">
                  <c:v>60000</c:v>
                </c:pt>
                <c:pt idx="35003">
                  <c:v>59018</c:v>
                </c:pt>
                <c:pt idx="35004">
                  <c:v>58037</c:v>
                </c:pt>
                <c:pt idx="35005">
                  <c:v>57056</c:v>
                </c:pt>
                <c:pt idx="35006">
                  <c:v>56075</c:v>
                </c:pt>
                <c:pt idx="35007">
                  <c:v>55093</c:v>
                </c:pt>
                <c:pt idx="35008">
                  <c:v>54112</c:v>
                </c:pt>
                <c:pt idx="35009">
                  <c:v>53131</c:v>
                </c:pt>
                <c:pt idx="35010">
                  <c:v>52150</c:v>
                </c:pt>
                <c:pt idx="35011">
                  <c:v>51168</c:v>
                </c:pt>
                <c:pt idx="35012">
                  <c:v>50187</c:v>
                </c:pt>
                <c:pt idx="35013">
                  <c:v>49206</c:v>
                </c:pt>
                <c:pt idx="35014">
                  <c:v>59689</c:v>
                </c:pt>
                <c:pt idx="35015">
                  <c:v>58707</c:v>
                </c:pt>
                <c:pt idx="35016">
                  <c:v>57726</c:v>
                </c:pt>
                <c:pt idx="35017">
                  <c:v>56745</c:v>
                </c:pt>
                <c:pt idx="35018">
                  <c:v>55764</c:v>
                </c:pt>
                <c:pt idx="35019">
                  <c:v>54782</c:v>
                </c:pt>
                <c:pt idx="35020">
                  <c:v>53801</c:v>
                </c:pt>
                <c:pt idx="35021">
                  <c:v>52820</c:v>
                </c:pt>
                <c:pt idx="35022">
                  <c:v>51839</c:v>
                </c:pt>
                <c:pt idx="35023">
                  <c:v>50857</c:v>
                </c:pt>
                <c:pt idx="35024">
                  <c:v>49876</c:v>
                </c:pt>
                <c:pt idx="35025">
                  <c:v>47914</c:v>
                </c:pt>
                <c:pt idx="35026">
                  <c:v>46932</c:v>
                </c:pt>
                <c:pt idx="35027">
                  <c:v>58396</c:v>
                </c:pt>
                <c:pt idx="35028">
                  <c:v>57415</c:v>
                </c:pt>
                <c:pt idx="35029">
                  <c:v>56434</c:v>
                </c:pt>
                <c:pt idx="35030">
                  <c:v>55452</c:v>
                </c:pt>
                <c:pt idx="35031">
                  <c:v>54471</c:v>
                </c:pt>
                <c:pt idx="35032">
                  <c:v>53490</c:v>
                </c:pt>
                <c:pt idx="35033">
                  <c:v>52509</c:v>
                </c:pt>
                <c:pt idx="35034">
                  <c:v>47602</c:v>
                </c:pt>
                <c:pt idx="35035">
                  <c:v>46621</c:v>
                </c:pt>
                <c:pt idx="35036">
                  <c:v>45640</c:v>
                </c:pt>
                <c:pt idx="35037">
                  <c:v>56123</c:v>
                </c:pt>
                <c:pt idx="35038">
                  <c:v>55141</c:v>
                </c:pt>
                <c:pt idx="35039">
                  <c:v>57302</c:v>
                </c:pt>
                <c:pt idx="35040">
                  <c:v>56383</c:v>
                </c:pt>
                <c:pt idx="35041">
                  <c:v>55465</c:v>
                </c:pt>
                <c:pt idx="35042">
                  <c:v>54546</c:v>
                </c:pt>
                <c:pt idx="35043">
                  <c:v>53628</c:v>
                </c:pt>
                <c:pt idx="35044">
                  <c:v>52709</c:v>
                </c:pt>
                <c:pt idx="35045">
                  <c:v>51790</c:v>
                </c:pt>
                <c:pt idx="35046">
                  <c:v>50872</c:v>
                </c:pt>
                <c:pt idx="35047">
                  <c:v>49953</c:v>
                </c:pt>
                <c:pt idx="35048">
                  <c:v>56985</c:v>
                </c:pt>
                <c:pt idx="35049">
                  <c:v>56067</c:v>
                </c:pt>
                <c:pt idx="35050">
                  <c:v>55148</c:v>
                </c:pt>
                <c:pt idx="35051">
                  <c:v>54229</c:v>
                </c:pt>
                <c:pt idx="35052">
                  <c:v>53311</c:v>
                </c:pt>
                <c:pt idx="35053">
                  <c:v>52392</c:v>
                </c:pt>
                <c:pt idx="35054">
                  <c:v>51474</c:v>
                </c:pt>
                <c:pt idx="35055">
                  <c:v>50555</c:v>
                </c:pt>
                <c:pt idx="35056">
                  <c:v>49636</c:v>
                </c:pt>
                <c:pt idx="35057">
                  <c:v>48718</c:v>
                </c:pt>
                <c:pt idx="35058">
                  <c:v>47799</c:v>
                </c:pt>
                <c:pt idx="35059">
                  <c:v>46881</c:v>
                </c:pt>
                <c:pt idx="35060">
                  <c:v>56668</c:v>
                </c:pt>
                <c:pt idx="35061">
                  <c:v>55750</c:v>
                </c:pt>
                <c:pt idx="35062">
                  <c:v>54831</c:v>
                </c:pt>
                <c:pt idx="35063">
                  <c:v>53913</c:v>
                </c:pt>
                <c:pt idx="35064">
                  <c:v>52994</c:v>
                </c:pt>
                <c:pt idx="35065">
                  <c:v>52075</c:v>
                </c:pt>
                <c:pt idx="35066">
                  <c:v>51157</c:v>
                </c:pt>
                <c:pt idx="35067">
                  <c:v>50238</c:v>
                </c:pt>
                <c:pt idx="35068">
                  <c:v>49320</c:v>
                </c:pt>
                <c:pt idx="35069">
                  <c:v>48401</c:v>
                </c:pt>
                <c:pt idx="35070">
                  <c:v>47482</c:v>
                </c:pt>
                <c:pt idx="35071">
                  <c:v>45645</c:v>
                </c:pt>
                <c:pt idx="35072">
                  <c:v>44727</c:v>
                </c:pt>
                <c:pt idx="35073">
                  <c:v>55433</c:v>
                </c:pt>
                <c:pt idx="35074">
                  <c:v>54514</c:v>
                </c:pt>
                <c:pt idx="35075">
                  <c:v>53596</c:v>
                </c:pt>
                <c:pt idx="35076">
                  <c:v>52677</c:v>
                </c:pt>
                <c:pt idx="35077">
                  <c:v>51759</c:v>
                </c:pt>
                <c:pt idx="35078">
                  <c:v>50840</c:v>
                </c:pt>
                <c:pt idx="35079">
                  <c:v>49921</c:v>
                </c:pt>
                <c:pt idx="35080">
                  <c:v>45328</c:v>
                </c:pt>
                <c:pt idx="35081">
                  <c:v>44410</c:v>
                </c:pt>
                <c:pt idx="35082">
                  <c:v>43491</c:v>
                </c:pt>
                <c:pt idx="35083">
                  <c:v>53279</c:v>
                </c:pt>
                <c:pt idx="35084">
                  <c:v>52360</c:v>
                </c:pt>
                <c:pt idx="35085">
                  <c:v>64718</c:v>
                </c:pt>
                <c:pt idx="35086">
                  <c:v>63824</c:v>
                </c:pt>
                <c:pt idx="35087">
                  <c:v>63434</c:v>
                </c:pt>
                <c:pt idx="35088">
                  <c:v>62540</c:v>
                </c:pt>
                <c:pt idx="35089">
                  <c:v>61256</c:v>
                </c:pt>
                <c:pt idx="35090">
                  <c:v>67256</c:v>
                </c:pt>
                <c:pt idx="35091">
                  <c:v>66305</c:v>
                </c:pt>
                <c:pt idx="35092">
                  <c:v>65938</c:v>
                </c:pt>
                <c:pt idx="35093">
                  <c:v>64987</c:v>
                </c:pt>
                <c:pt idx="35094">
                  <c:v>63670</c:v>
                </c:pt>
                <c:pt idx="35095">
                  <c:v>67417</c:v>
                </c:pt>
                <c:pt idx="35096">
                  <c:v>66445</c:v>
                </c:pt>
                <c:pt idx="35097">
                  <c:v>66111</c:v>
                </c:pt>
                <c:pt idx="35098">
                  <c:v>65139</c:v>
                </c:pt>
                <c:pt idx="35099">
                  <c:v>63832</c:v>
                </c:pt>
                <c:pt idx="35100">
                  <c:v>67216</c:v>
                </c:pt>
                <c:pt idx="35101">
                  <c:v>66236</c:v>
                </c:pt>
                <c:pt idx="35102">
                  <c:v>65922</c:v>
                </c:pt>
                <c:pt idx="35103">
                  <c:v>64942</c:v>
                </c:pt>
                <c:pt idx="35104">
                  <c:v>63647</c:v>
                </c:pt>
                <c:pt idx="35105">
                  <c:v>64449</c:v>
                </c:pt>
                <c:pt idx="35106">
                  <c:v>63498</c:v>
                </c:pt>
                <c:pt idx="35107">
                  <c:v>63216</c:v>
                </c:pt>
                <c:pt idx="35108">
                  <c:v>62265</c:v>
                </c:pt>
                <c:pt idx="35109">
                  <c:v>61033</c:v>
                </c:pt>
                <c:pt idx="35110">
                  <c:v>67085</c:v>
                </c:pt>
                <c:pt idx="35111">
                  <c:v>66174</c:v>
                </c:pt>
                <c:pt idx="35112">
                  <c:v>65798</c:v>
                </c:pt>
                <c:pt idx="35113">
                  <c:v>64887</c:v>
                </c:pt>
                <c:pt idx="35114">
                  <c:v>63599</c:v>
                </c:pt>
                <c:pt idx="35115">
                  <c:v>62312</c:v>
                </c:pt>
                <c:pt idx="35116">
                  <c:v>69789</c:v>
                </c:pt>
                <c:pt idx="35117">
                  <c:v>68817</c:v>
                </c:pt>
                <c:pt idx="35118">
                  <c:v>68469</c:v>
                </c:pt>
                <c:pt idx="35119">
                  <c:v>67498</c:v>
                </c:pt>
                <c:pt idx="35120">
                  <c:v>66178</c:v>
                </c:pt>
                <c:pt idx="35121">
                  <c:v>64858</c:v>
                </c:pt>
                <c:pt idx="35122">
                  <c:v>69581</c:v>
                </c:pt>
                <c:pt idx="35123">
                  <c:v>68598</c:v>
                </c:pt>
                <c:pt idx="35124">
                  <c:v>68276</c:v>
                </c:pt>
                <c:pt idx="35125">
                  <c:v>67294</c:v>
                </c:pt>
                <c:pt idx="35126">
                  <c:v>65989</c:v>
                </c:pt>
                <c:pt idx="35127">
                  <c:v>64685</c:v>
                </c:pt>
                <c:pt idx="35128">
                  <c:v>68843</c:v>
                </c:pt>
                <c:pt idx="35129">
                  <c:v>67868</c:v>
                </c:pt>
                <c:pt idx="35130">
                  <c:v>67555</c:v>
                </c:pt>
                <c:pt idx="35131">
                  <c:v>66580</c:v>
                </c:pt>
                <c:pt idx="35132">
                  <c:v>65292</c:v>
                </c:pt>
                <c:pt idx="35133">
                  <c:v>64003</c:v>
                </c:pt>
                <c:pt idx="35134">
                  <c:v>65212</c:v>
                </c:pt>
                <c:pt idx="35135">
                  <c:v>64290</c:v>
                </c:pt>
                <c:pt idx="35136">
                  <c:v>63990</c:v>
                </c:pt>
                <c:pt idx="35137">
                  <c:v>63068</c:v>
                </c:pt>
                <c:pt idx="35138">
                  <c:v>61846</c:v>
                </c:pt>
                <c:pt idx="35139">
                  <c:v>60624</c:v>
                </c:pt>
                <c:pt idx="35140">
                  <c:v>67440</c:v>
                </c:pt>
                <c:pt idx="35141">
                  <c:v>66520</c:v>
                </c:pt>
                <c:pt idx="35142">
                  <c:v>66149</c:v>
                </c:pt>
                <c:pt idx="35143">
                  <c:v>65229</c:v>
                </c:pt>
                <c:pt idx="35144">
                  <c:v>63938</c:v>
                </c:pt>
                <c:pt idx="35145">
                  <c:v>62647</c:v>
                </c:pt>
                <c:pt idx="35146">
                  <c:v>70071</c:v>
                </c:pt>
                <c:pt idx="35147">
                  <c:v>69092</c:v>
                </c:pt>
                <c:pt idx="35148">
                  <c:v>68748</c:v>
                </c:pt>
                <c:pt idx="35149">
                  <c:v>67769</c:v>
                </c:pt>
                <c:pt idx="35150">
                  <c:v>66447</c:v>
                </c:pt>
                <c:pt idx="35151">
                  <c:v>65124</c:v>
                </c:pt>
                <c:pt idx="35152">
                  <c:v>69716</c:v>
                </c:pt>
                <c:pt idx="35153">
                  <c:v>68732</c:v>
                </c:pt>
                <c:pt idx="35154">
                  <c:v>68410</c:v>
                </c:pt>
                <c:pt idx="35155">
                  <c:v>67425</c:v>
                </c:pt>
                <c:pt idx="35156">
                  <c:v>66118</c:v>
                </c:pt>
                <c:pt idx="35157">
                  <c:v>64811</c:v>
                </c:pt>
                <c:pt idx="35158">
                  <c:v>68815</c:v>
                </c:pt>
                <c:pt idx="35159">
                  <c:v>67843</c:v>
                </c:pt>
                <c:pt idx="35160">
                  <c:v>67526</c:v>
                </c:pt>
                <c:pt idx="35161">
                  <c:v>66553</c:v>
                </c:pt>
                <c:pt idx="35162">
                  <c:v>65264</c:v>
                </c:pt>
                <c:pt idx="35163">
                  <c:v>63974</c:v>
                </c:pt>
                <c:pt idx="35164">
                  <c:v>64971</c:v>
                </c:pt>
                <c:pt idx="35165">
                  <c:v>64059</c:v>
                </c:pt>
                <c:pt idx="35166">
                  <c:v>63749</c:v>
                </c:pt>
                <c:pt idx="35167">
                  <c:v>62837</c:v>
                </c:pt>
                <c:pt idx="35168">
                  <c:v>61614</c:v>
                </c:pt>
                <c:pt idx="35169">
                  <c:v>60392</c:v>
                </c:pt>
                <c:pt idx="35170">
                  <c:v>67798</c:v>
                </c:pt>
                <c:pt idx="35171">
                  <c:v>66862</c:v>
                </c:pt>
                <c:pt idx="35172">
                  <c:v>66510</c:v>
                </c:pt>
                <c:pt idx="35173">
                  <c:v>65574</c:v>
                </c:pt>
                <c:pt idx="35174">
                  <c:v>65222</c:v>
                </c:pt>
                <c:pt idx="35175">
                  <c:v>64285</c:v>
                </c:pt>
                <c:pt idx="35176">
                  <c:v>70455</c:v>
                </c:pt>
                <c:pt idx="35177">
                  <c:v>69462</c:v>
                </c:pt>
                <c:pt idx="35178">
                  <c:v>69133</c:v>
                </c:pt>
                <c:pt idx="35179">
                  <c:v>68140</c:v>
                </c:pt>
                <c:pt idx="35180">
                  <c:v>67811</c:v>
                </c:pt>
                <c:pt idx="35181">
                  <c:v>66817</c:v>
                </c:pt>
                <c:pt idx="35182">
                  <c:v>69891</c:v>
                </c:pt>
                <c:pt idx="35183">
                  <c:v>68900</c:v>
                </c:pt>
                <c:pt idx="35184">
                  <c:v>68584</c:v>
                </c:pt>
                <c:pt idx="35185">
                  <c:v>67593</c:v>
                </c:pt>
                <c:pt idx="35186">
                  <c:v>67278</c:v>
                </c:pt>
                <c:pt idx="35187">
                  <c:v>66286</c:v>
                </c:pt>
                <c:pt idx="35188">
                  <c:v>68738</c:v>
                </c:pt>
                <c:pt idx="35189">
                  <c:v>67769</c:v>
                </c:pt>
                <c:pt idx="35190">
                  <c:v>67449</c:v>
                </c:pt>
                <c:pt idx="35191">
                  <c:v>66479</c:v>
                </c:pt>
                <c:pt idx="35192">
                  <c:v>66159</c:v>
                </c:pt>
                <c:pt idx="35193">
                  <c:v>65189</c:v>
                </c:pt>
                <c:pt idx="35194">
                  <c:v>64545</c:v>
                </c:pt>
                <c:pt idx="35195">
                  <c:v>63648</c:v>
                </c:pt>
                <c:pt idx="35196">
                  <c:v>63323</c:v>
                </c:pt>
                <c:pt idx="35197">
                  <c:v>62426</c:v>
                </c:pt>
                <c:pt idx="35198">
                  <c:v>62102</c:v>
                </c:pt>
                <c:pt idx="35199">
                  <c:v>61204</c:v>
                </c:pt>
                <c:pt idx="35200">
                  <c:v>61217</c:v>
                </c:pt>
                <c:pt idx="35201">
                  <c:v>60298</c:v>
                </c:pt>
                <c:pt idx="35202">
                  <c:v>59379</c:v>
                </c:pt>
                <c:pt idx="35203">
                  <c:v>54785</c:v>
                </c:pt>
                <c:pt idx="35204">
                  <c:v>53866</c:v>
                </c:pt>
                <c:pt idx="35205">
                  <c:v>52947</c:v>
                </c:pt>
                <c:pt idx="35206">
                  <c:v>60849</c:v>
                </c:pt>
                <c:pt idx="35207">
                  <c:v>59930</c:v>
                </c:pt>
                <c:pt idx="35208">
                  <c:v>59011</c:v>
                </c:pt>
                <c:pt idx="35209">
                  <c:v>58092</c:v>
                </c:pt>
                <c:pt idx="35210">
                  <c:v>57173</c:v>
                </c:pt>
                <c:pt idx="35211">
                  <c:v>56255</c:v>
                </c:pt>
                <c:pt idx="35212">
                  <c:v>55336</c:v>
                </c:pt>
                <c:pt idx="35213">
                  <c:v>54417</c:v>
                </c:pt>
                <c:pt idx="35214">
                  <c:v>53498</c:v>
                </c:pt>
                <c:pt idx="35215">
                  <c:v>52579</c:v>
                </c:pt>
                <c:pt idx="35216">
                  <c:v>51660</c:v>
                </c:pt>
                <c:pt idx="35217">
                  <c:v>50741</c:v>
                </c:pt>
                <c:pt idx="35218">
                  <c:v>59562</c:v>
                </c:pt>
                <c:pt idx="35219">
                  <c:v>58643</c:v>
                </c:pt>
                <c:pt idx="35220">
                  <c:v>57724</c:v>
                </c:pt>
                <c:pt idx="35221">
                  <c:v>56805</c:v>
                </c:pt>
                <c:pt idx="35222">
                  <c:v>55886</c:v>
                </c:pt>
                <c:pt idx="35223">
                  <c:v>54968</c:v>
                </c:pt>
                <c:pt idx="35224">
                  <c:v>54049</c:v>
                </c:pt>
                <c:pt idx="35225">
                  <c:v>53130</c:v>
                </c:pt>
                <c:pt idx="35226">
                  <c:v>52211</c:v>
                </c:pt>
                <c:pt idx="35227">
                  <c:v>51292</c:v>
                </c:pt>
                <c:pt idx="35228">
                  <c:v>50373</c:v>
                </c:pt>
                <c:pt idx="35229">
                  <c:v>49454</c:v>
                </c:pt>
                <c:pt idx="35230">
                  <c:v>48535</c:v>
                </c:pt>
                <c:pt idx="35231">
                  <c:v>58275</c:v>
                </c:pt>
                <c:pt idx="35232">
                  <c:v>57356</c:v>
                </c:pt>
                <c:pt idx="35233">
                  <c:v>56437</c:v>
                </c:pt>
                <c:pt idx="35234">
                  <c:v>55518</c:v>
                </c:pt>
                <c:pt idx="35235">
                  <c:v>53681</c:v>
                </c:pt>
                <c:pt idx="35236">
                  <c:v>51843</c:v>
                </c:pt>
                <c:pt idx="35237">
                  <c:v>50005</c:v>
                </c:pt>
                <c:pt idx="35238">
                  <c:v>49086</c:v>
                </c:pt>
                <c:pt idx="35239">
                  <c:v>48167</c:v>
                </c:pt>
                <c:pt idx="35240">
                  <c:v>47248</c:v>
                </c:pt>
                <c:pt idx="35241">
                  <c:v>63558</c:v>
                </c:pt>
                <c:pt idx="35242">
                  <c:v>62574</c:v>
                </c:pt>
                <c:pt idx="35243">
                  <c:v>61590</c:v>
                </c:pt>
                <c:pt idx="35244">
                  <c:v>56671</c:v>
                </c:pt>
                <c:pt idx="35245">
                  <c:v>55687</c:v>
                </c:pt>
                <c:pt idx="35246">
                  <c:v>54703</c:v>
                </c:pt>
                <c:pt idx="35247">
                  <c:v>63223</c:v>
                </c:pt>
                <c:pt idx="35248">
                  <c:v>62239</c:v>
                </c:pt>
                <c:pt idx="35249">
                  <c:v>61255</c:v>
                </c:pt>
                <c:pt idx="35250">
                  <c:v>60271</c:v>
                </c:pt>
                <c:pt idx="35251">
                  <c:v>59287</c:v>
                </c:pt>
                <c:pt idx="35252">
                  <c:v>58303</c:v>
                </c:pt>
                <c:pt idx="35253">
                  <c:v>57319</c:v>
                </c:pt>
                <c:pt idx="35254">
                  <c:v>56335</c:v>
                </c:pt>
                <c:pt idx="35255">
                  <c:v>55351</c:v>
                </c:pt>
                <c:pt idx="35256">
                  <c:v>54367</c:v>
                </c:pt>
                <c:pt idx="35257">
                  <c:v>53383</c:v>
                </c:pt>
                <c:pt idx="35258">
                  <c:v>52400</c:v>
                </c:pt>
                <c:pt idx="35259">
                  <c:v>61903</c:v>
                </c:pt>
                <c:pt idx="35260">
                  <c:v>60919</c:v>
                </c:pt>
                <c:pt idx="35261">
                  <c:v>59935</c:v>
                </c:pt>
                <c:pt idx="35262">
                  <c:v>58951</c:v>
                </c:pt>
                <c:pt idx="35263">
                  <c:v>57967</c:v>
                </c:pt>
                <c:pt idx="35264">
                  <c:v>56984</c:v>
                </c:pt>
                <c:pt idx="35265">
                  <c:v>56000</c:v>
                </c:pt>
                <c:pt idx="35266">
                  <c:v>55016</c:v>
                </c:pt>
                <c:pt idx="35267">
                  <c:v>54032</c:v>
                </c:pt>
                <c:pt idx="35268">
                  <c:v>53048</c:v>
                </c:pt>
                <c:pt idx="35269">
                  <c:v>52064</c:v>
                </c:pt>
                <c:pt idx="35270">
                  <c:v>51080</c:v>
                </c:pt>
                <c:pt idx="35271">
                  <c:v>50096</c:v>
                </c:pt>
                <c:pt idx="35272">
                  <c:v>60584</c:v>
                </c:pt>
                <c:pt idx="35273">
                  <c:v>59600</c:v>
                </c:pt>
                <c:pt idx="35274">
                  <c:v>58616</c:v>
                </c:pt>
                <c:pt idx="35275">
                  <c:v>57632</c:v>
                </c:pt>
                <c:pt idx="35276">
                  <c:v>55664</c:v>
                </c:pt>
                <c:pt idx="35277">
                  <c:v>53696</c:v>
                </c:pt>
                <c:pt idx="35278">
                  <c:v>51728</c:v>
                </c:pt>
                <c:pt idx="35279">
                  <c:v>50744</c:v>
                </c:pt>
                <c:pt idx="35280">
                  <c:v>49761</c:v>
                </c:pt>
                <c:pt idx="35281">
                  <c:v>48777</c:v>
                </c:pt>
                <c:pt idx="35282">
                  <c:v>63212</c:v>
                </c:pt>
                <c:pt idx="35283">
                  <c:v>62220</c:v>
                </c:pt>
                <c:pt idx="35284">
                  <c:v>61227</c:v>
                </c:pt>
                <c:pt idx="35285">
                  <c:v>56266</c:v>
                </c:pt>
                <c:pt idx="35286">
                  <c:v>55274</c:v>
                </c:pt>
                <c:pt idx="35287">
                  <c:v>54282</c:v>
                </c:pt>
                <c:pt idx="35288">
                  <c:v>62899</c:v>
                </c:pt>
                <c:pt idx="35289">
                  <c:v>61907</c:v>
                </c:pt>
                <c:pt idx="35290">
                  <c:v>60915</c:v>
                </c:pt>
                <c:pt idx="35291">
                  <c:v>59923</c:v>
                </c:pt>
                <c:pt idx="35292">
                  <c:v>58931</c:v>
                </c:pt>
                <c:pt idx="35293">
                  <c:v>57938</c:v>
                </c:pt>
                <c:pt idx="35294">
                  <c:v>56946</c:v>
                </c:pt>
                <c:pt idx="35295">
                  <c:v>55954</c:v>
                </c:pt>
                <c:pt idx="35296">
                  <c:v>54962</c:v>
                </c:pt>
                <c:pt idx="35297">
                  <c:v>53969</c:v>
                </c:pt>
                <c:pt idx="35298">
                  <c:v>52977</c:v>
                </c:pt>
                <c:pt idx="35299">
                  <c:v>51985</c:v>
                </c:pt>
                <c:pt idx="35300">
                  <c:v>61595</c:v>
                </c:pt>
                <c:pt idx="35301">
                  <c:v>60603</c:v>
                </c:pt>
                <c:pt idx="35302">
                  <c:v>59610</c:v>
                </c:pt>
                <c:pt idx="35303">
                  <c:v>58618</c:v>
                </c:pt>
                <c:pt idx="35304">
                  <c:v>57626</c:v>
                </c:pt>
                <c:pt idx="35305">
                  <c:v>56634</c:v>
                </c:pt>
                <c:pt idx="35306">
                  <c:v>55641</c:v>
                </c:pt>
                <c:pt idx="35307">
                  <c:v>54649</c:v>
                </c:pt>
                <c:pt idx="35308">
                  <c:v>53657</c:v>
                </c:pt>
                <c:pt idx="35309">
                  <c:v>52665</c:v>
                </c:pt>
                <c:pt idx="35310">
                  <c:v>51672</c:v>
                </c:pt>
                <c:pt idx="35311">
                  <c:v>50680</c:v>
                </c:pt>
                <c:pt idx="35312">
                  <c:v>49688</c:v>
                </c:pt>
                <c:pt idx="35313">
                  <c:v>60290</c:v>
                </c:pt>
                <c:pt idx="35314">
                  <c:v>59298</c:v>
                </c:pt>
                <c:pt idx="35315">
                  <c:v>58306</c:v>
                </c:pt>
                <c:pt idx="35316">
                  <c:v>57313</c:v>
                </c:pt>
                <c:pt idx="35317">
                  <c:v>55329</c:v>
                </c:pt>
                <c:pt idx="35318">
                  <c:v>53344</c:v>
                </c:pt>
                <c:pt idx="35319">
                  <c:v>51360</c:v>
                </c:pt>
                <c:pt idx="35320">
                  <c:v>50368</c:v>
                </c:pt>
                <c:pt idx="35321">
                  <c:v>49375</c:v>
                </c:pt>
                <c:pt idx="35322">
                  <c:v>48383</c:v>
                </c:pt>
                <c:pt idx="35323">
                  <c:v>62441</c:v>
                </c:pt>
                <c:pt idx="35324">
                  <c:v>61460</c:v>
                </c:pt>
                <c:pt idx="35325">
                  <c:v>60478</c:v>
                </c:pt>
                <c:pt idx="35326">
                  <c:v>55573</c:v>
                </c:pt>
                <c:pt idx="35327">
                  <c:v>54592</c:v>
                </c:pt>
                <c:pt idx="35328">
                  <c:v>53611</c:v>
                </c:pt>
                <c:pt idx="35329">
                  <c:v>62133</c:v>
                </c:pt>
                <c:pt idx="35330">
                  <c:v>61152</c:v>
                </c:pt>
                <c:pt idx="35331">
                  <c:v>60171</c:v>
                </c:pt>
                <c:pt idx="35332">
                  <c:v>59190</c:v>
                </c:pt>
                <c:pt idx="35333">
                  <c:v>58209</c:v>
                </c:pt>
                <c:pt idx="35334">
                  <c:v>57228</c:v>
                </c:pt>
                <c:pt idx="35335">
                  <c:v>56247</c:v>
                </c:pt>
                <c:pt idx="35336">
                  <c:v>55266</c:v>
                </c:pt>
                <c:pt idx="35337">
                  <c:v>54285</c:v>
                </c:pt>
                <c:pt idx="35338">
                  <c:v>53304</c:v>
                </c:pt>
                <c:pt idx="35339">
                  <c:v>52323</c:v>
                </c:pt>
                <c:pt idx="35340">
                  <c:v>51342</c:v>
                </c:pt>
                <c:pt idx="35341">
                  <c:v>60845</c:v>
                </c:pt>
                <c:pt idx="35342">
                  <c:v>59864</c:v>
                </c:pt>
                <c:pt idx="35343">
                  <c:v>58883</c:v>
                </c:pt>
                <c:pt idx="35344">
                  <c:v>57902</c:v>
                </c:pt>
                <c:pt idx="35345">
                  <c:v>56921</c:v>
                </c:pt>
                <c:pt idx="35346">
                  <c:v>55940</c:v>
                </c:pt>
                <c:pt idx="35347">
                  <c:v>54959</c:v>
                </c:pt>
                <c:pt idx="35348">
                  <c:v>53978</c:v>
                </c:pt>
                <c:pt idx="35349">
                  <c:v>52997</c:v>
                </c:pt>
                <c:pt idx="35350">
                  <c:v>52016</c:v>
                </c:pt>
                <c:pt idx="35351">
                  <c:v>51035</c:v>
                </c:pt>
                <c:pt idx="35352">
                  <c:v>50054</c:v>
                </c:pt>
                <c:pt idx="35353">
                  <c:v>49072</c:v>
                </c:pt>
                <c:pt idx="35354">
                  <c:v>59557</c:v>
                </c:pt>
                <c:pt idx="35355">
                  <c:v>58576</c:v>
                </c:pt>
                <c:pt idx="35356">
                  <c:v>57595</c:v>
                </c:pt>
                <c:pt idx="35357">
                  <c:v>56614</c:v>
                </c:pt>
                <c:pt idx="35358">
                  <c:v>54652</c:v>
                </c:pt>
                <c:pt idx="35359">
                  <c:v>52689</c:v>
                </c:pt>
                <c:pt idx="35360">
                  <c:v>50727</c:v>
                </c:pt>
                <c:pt idx="35361">
                  <c:v>49746</c:v>
                </c:pt>
                <c:pt idx="35362">
                  <c:v>48765</c:v>
                </c:pt>
                <c:pt idx="35363">
                  <c:v>47784</c:v>
                </c:pt>
                <c:pt idx="35364">
                  <c:v>59032</c:v>
                </c:pt>
                <c:pt idx="35365">
                  <c:v>58112</c:v>
                </c:pt>
                <c:pt idx="35366">
                  <c:v>57192</c:v>
                </c:pt>
                <c:pt idx="35367">
                  <c:v>52589</c:v>
                </c:pt>
                <c:pt idx="35368">
                  <c:v>51669</c:v>
                </c:pt>
                <c:pt idx="35369">
                  <c:v>50748</c:v>
                </c:pt>
                <c:pt idx="35370">
                  <c:v>58731</c:v>
                </c:pt>
                <c:pt idx="35371">
                  <c:v>57811</c:v>
                </c:pt>
                <c:pt idx="35372">
                  <c:v>56890</c:v>
                </c:pt>
                <c:pt idx="35373">
                  <c:v>55970</c:v>
                </c:pt>
                <c:pt idx="35374">
                  <c:v>55049</c:v>
                </c:pt>
                <c:pt idx="35375">
                  <c:v>54129</c:v>
                </c:pt>
                <c:pt idx="35376">
                  <c:v>53208</c:v>
                </c:pt>
                <c:pt idx="35377">
                  <c:v>52288</c:v>
                </c:pt>
                <c:pt idx="35378">
                  <c:v>51367</c:v>
                </c:pt>
                <c:pt idx="35379">
                  <c:v>50447</c:v>
                </c:pt>
                <c:pt idx="35380">
                  <c:v>49526</c:v>
                </c:pt>
                <c:pt idx="35381">
                  <c:v>48606</c:v>
                </c:pt>
                <c:pt idx="35382">
                  <c:v>57509</c:v>
                </c:pt>
                <c:pt idx="35383">
                  <c:v>56589</c:v>
                </c:pt>
                <c:pt idx="35384">
                  <c:v>55668</c:v>
                </c:pt>
                <c:pt idx="35385">
                  <c:v>54748</c:v>
                </c:pt>
                <c:pt idx="35386">
                  <c:v>53827</c:v>
                </c:pt>
                <c:pt idx="35387">
                  <c:v>52907</c:v>
                </c:pt>
                <c:pt idx="35388">
                  <c:v>51986</c:v>
                </c:pt>
                <c:pt idx="35389">
                  <c:v>51066</c:v>
                </c:pt>
                <c:pt idx="35390">
                  <c:v>50146</c:v>
                </c:pt>
                <c:pt idx="35391">
                  <c:v>49225</c:v>
                </c:pt>
                <c:pt idx="35392">
                  <c:v>48305</c:v>
                </c:pt>
                <c:pt idx="35393">
                  <c:v>47384</c:v>
                </c:pt>
                <c:pt idx="35394">
                  <c:v>46464</c:v>
                </c:pt>
                <c:pt idx="35395">
                  <c:v>56287</c:v>
                </c:pt>
                <c:pt idx="35396">
                  <c:v>55367</c:v>
                </c:pt>
                <c:pt idx="35397">
                  <c:v>54446</c:v>
                </c:pt>
                <c:pt idx="35398">
                  <c:v>53526</c:v>
                </c:pt>
                <c:pt idx="35399">
                  <c:v>51685</c:v>
                </c:pt>
                <c:pt idx="35400">
                  <c:v>49844</c:v>
                </c:pt>
                <c:pt idx="35401">
                  <c:v>48003</c:v>
                </c:pt>
                <c:pt idx="35402">
                  <c:v>47083</c:v>
                </c:pt>
                <c:pt idx="35403">
                  <c:v>46162</c:v>
                </c:pt>
                <c:pt idx="35404">
                  <c:v>45242</c:v>
                </c:pt>
                <c:pt idx="35405">
                  <c:v>61207</c:v>
                </c:pt>
                <c:pt idx="35406">
                  <c:v>60288</c:v>
                </c:pt>
                <c:pt idx="35407">
                  <c:v>59369</c:v>
                </c:pt>
                <c:pt idx="35408">
                  <c:v>60839</c:v>
                </c:pt>
                <c:pt idx="35409">
                  <c:v>59920</c:v>
                </c:pt>
                <c:pt idx="35410">
                  <c:v>59001</c:v>
                </c:pt>
                <c:pt idx="35411">
                  <c:v>58082</c:v>
                </c:pt>
                <c:pt idx="35412">
                  <c:v>57163</c:v>
                </c:pt>
                <c:pt idx="35413">
                  <c:v>56244</c:v>
                </c:pt>
                <c:pt idx="35414">
                  <c:v>55325</c:v>
                </c:pt>
                <c:pt idx="35415">
                  <c:v>54406</c:v>
                </c:pt>
                <c:pt idx="35416">
                  <c:v>53487</c:v>
                </c:pt>
                <c:pt idx="35417">
                  <c:v>52568</c:v>
                </c:pt>
                <c:pt idx="35418">
                  <c:v>51649</c:v>
                </c:pt>
                <c:pt idx="35419">
                  <c:v>50730</c:v>
                </c:pt>
                <c:pt idx="35420">
                  <c:v>59553</c:v>
                </c:pt>
                <c:pt idx="35421">
                  <c:v>58634</c:v>
                </c:pt>
                <c:pt idx="35422">
                  <c:v>57715</c:v>
                </c:pt>
                <c:pt idx="35423">
                  <c:v>56796</c:v>
                </c:pt>
                <c:pt idx="35424">
                  <c:v>55877</c:v>
                </c:pt>
                <c:pt idx="35425">
                  <c:v>54958</c:v>
                </c:pt>
                <c:pt idx="35426">
                  <c:v>54039</c:v>
                </c:pt>
                <c:pt idx="35427">
                  <c:v>53120</c:v>
                </c:pt>
                <c:pt idx="35428">
                  <c:v>52201</c:v>
                </c:pt>
                <c:pt idx="35429">
                  <c:v>51282</c:v>
                </c:pt>
                <c:pt idx="35430">
                  <c:v>50363</c:v>
                </c:pt>
                <c:pt idx="35431">
                  <c:v>49444</c:v>
                </c:pt>
                <c:pt idx="35432">
                  <c:v>48525</c:v>
                </c:pt>
                <c:pt idx="35433">
                  <c:v>58266</c:v>
                </c:pt>
                <c:pt idx="35434">
                  <c:v>57347</c:v>
                </c:pt>
                <c:pt idx="35435">
                  <c:v>56428</c:v>
                </c:pt>
                <c:pt idx="35436">
                  <c:v>55509</c:v>
                </c:pt>
                <c:pt idx="35437">
                  <c:v>51833</c:v>
                </c:pt>
                <c:pt idx="35438">
                  <c:v>49995</c:v>
                </c:pt>
                <c:pt idx="35439">
                  <c:v>49076</c:v>
                </c:pt>
                <c:pt idx="35440">
                  <c:v>48157</c:v>
                </c:pt>
                <c:pt idx="35441">
                  <c:v>47238</c:v>
                </c:pt>
                <c:pt idx="35442">
                  <c:v>63576</c:v>
                </c:pt>
                <c:pt idx="35443">
                  <c:v>62591</c:v>
                </c:pt>
                <c:pt idx="35444">
                  <c:v>61605</c:v>
                </c:pt>
                <c:pt idx="35445">
                  <c:v>63242</c:v>
                </c:pt>
                <c:pt idx="35446">
                  <c:v>62257</c:v>
                </c:pt>
                <c:pt idx="35447">
                  <c:v>61271</c:v>
                </c:pt>
                <c:pt idx="35448">
                  <c:v>60286</c:v>
                </c:pt>
                <c:pt idx="35449">
                  <c:v>59301</c:v>
                </c:pt>
                <c:pt idx="35450">
                  <c:v>58316</c:v>
                </c:pt>
                <c:pt idx="35451">
                  <c:v>57330</c:v>
                </c:pt>
                <c:pt idx="35452">
                  <c:v>56345</c:v>
                </c:pt>
                <c:pt idx="35453">
                  <c:v>55360</c:v>
                </c:pt>
                <c:pt idx="35454">
                  <c:v>54375</c:v>
                </c:pt>
                <c:pt idx="35455">
                  <c:v>53389</c:v>
                </c:pt>
                <c:pt idx="35456">
                  <c:v>52404</c:v>
                </c:pt>
                <c:pt idx="35457">
                  <c:v>61923</c:v>
                </c:pt>
                <c:pt idx="35458">
                  <c:v>60937</c:v>
                </c:pt>
                <c:pt idx="35459">
                  <c:v>59952</c:v>
                </c:pt>
                <c:pt idx="35460">
                  <c:v>58967</c:v>
                </c:pt>
                <c:pt idx="35461">
                  <c:v>57982</c:v>
                </c:pt>
                <c:pt idx="35462">
                  <c:v>56996</c:v>
                </c:pt>
                <c:pt idx="35463">
                  <c:v>56011</c:v>
                </c:pt>
                <c:pt idx="35464">
                  <c:v>55026</c:v>
                </c:pt>
                <c:pt idx="35465">
                  <c:v>54041</c:v>
                </c:pt>
                <c:pt idx="35466">
                  <c:v>53055</c:v>
                </c:pt>
                <c:pt idx="35467">
                  <c:v>52070</c:v>
                </c:pt>
                <c:pt idx="35468">
                  <c:v>51085</c:v>
                </c:pt>
                <c:pt idx="35469">
                  <c:v>50100</c:v>
                </c:pt>
                <c:pt idx="35470">
                  <c:v>60603</c:v>
                </c:pt>
                <c:pt idx="35471">
                  <c:v>59618</c:v>
                </c:pt>
                <c:pt idx="35472">
                  <c:v>58633</c:v>
                </c:pt>
                <c:pt idx="35473">
                  <c:v>57648</c:v>
                </c:pt>
                <c:pt idx="35474">
                  <c:v>53707</c:v>
                </c:pt>
                <c:pt idx="35475">
                  <c:v>51736</c:v>
                </c:pt>
                <c:pt idx="35476">
                  <c:v>50751</c:v>
                </c:pt>
                <c:pt idx="35477">
                  <c:v>49766</c:v>
                </c:pt>
                <c:pt idx="35478">
                  <c:v>48780</c:v>
                </c:pt>
                <c:pt idx="35479">
                  <c:v>63238</c:v>
                </c:pt>
                <c:pt idx="35480">
                  <c:v>62244</c:v>
                </c:pt>
                <c:pt idx="35481">
                  <c:v>61251</c:v>
                </c:pt>
                <c:pt idx="35482">
                  <c:v>62927</c:v>
                </c:pt>
                <c:pt idx="35483">
                  <c:v>61933</c:v>
                </c:pt>
                <c:pt idx="35484">
                  <c:v>60940</c:v>
                </c:pt>
                <c:pt idx="35485">
                  <c:v>59946</c:v>
                </c:pt>
                <c:pt idx="35486">
                  <c:v>58952</c:v>
                </c:pt>
                <c:pt idx="35487">
                  <c:v>57959</c:v>
                </c:pt>
                <c:pt idx="35488">
                  <c:v>56965</c:v>
                </c:pt>
                <c:pt idx="35489">
                  <c:v>55971</c:v>
                </c:pt>
                <c:pt idx="35490">
                  <c:v>54978</c:v>
                </c:pt>
                <c:pt idx="35491">
                  <c:v>53984</c:v>
                </c:pt>
                <c:pt idx="35492">
                  <c:v>52991</c:v>
                </c:pt>
                <c:pt idx="35493">
                  <c:v>51997</c:v>
                </c:pt>
                <c:pt idx="35494">
                  <c:v>61622</c:v>
                </c:pt>
                <c:pt idx="35495">
                  <c:v>60629</c:v>
                </c:pt>
                <c:pt idx="35496">
                  <c:v>59635</c:v>
                </c:pt>
                <c:pt idx="35497">
                  <c:v>58641</c:v>
                </c:pt>
                <c:pt idx="35498">
                  <c:v>57648</c:v>
                </c:pt>
                <c:pt idx="35499">
                  <c:v>56654</c:v>
                </c:pt>
                <c:pt idx="35500">
                  <c:v>55660</c:v>
                </c:pt>
                <c:pt idx="35501">
                  <c:v>54667</c:v>
                </c:pt>
                <c:pt idx="35502">
                  <c:v>53673</c:v>
                </c:pt>
                <c:pt idx="35503">
                  <c:v>52680</c:v>
                </c:pt>
                <c:pt idx="35504">
                  <c:v>51686</c:v>
                </c:pt>
                <c:pt idx="35505">
                  <c:v>50692</c:v>
                </c:pt>
                <c:pt idx="35506">
                  <c:v>49699</c:v>
                </c:pt>
                <c:pt idx="35507">
                  <c:v>60318</c:v>
                </c:pt>
                <c:pt idx="35508">
                  <c:v>59324</c:v>
                </c:pt>
                <c:pt idx="35509">
                  <c:v>58330</c:v>
                </c:pt>
                <c:pt idx="35510">
                  <c:v>57337</c:v>
                </c:pt>
                <c:pt idx="35511">
                  <c:v>53362</c:v>
                </c:pt>
                <c:pt idx="35512">
                  <c:v>51375</c:v>
                </c:pt>
                <c:pt idx="35513">
                  <c:v>50381</c:v>
                </c:pt>
                <c:pt idx="35514">
                  <c:v>49388</c:v>
                </c:pt>
                <c:pt idx="35515">
                  <c:v>48394</c:v>
                </c:pt>
                <c:pt idx="35516">
                  <c:v>62469</c:v>
                </c:pt>
                <c:pt idx="35517">
                  <c:v>61487</c:v>
                </c:pt>
                <c:pt idx="35518">
                  <c:v>60504</c:v>
                </c:pt>
                <c:pt idx="35519">
                  <c:v>62162</c:v>
                </c:pt>
                <c:pt idx="35520">
                  <c:v>61180</c:v>
                </c:pt>
                <c:pt idx="35521">
                  <c:v>60198</c:v>
                </c:pt>
                <c:pt idx="35522">
                  <c:v>59216</c:v>
                </c:pt>
                <c:pt idx="35523">
                  <c:v>58234</c:v>
                </c:pt>
                <c:pt idx="35524">
                  <c:v>57251</c:v>
                </c:pt>
                <c:pt idx="35525">
                  <c:v>56269</c:v>
                </c:pt>
                <c:pt idx="35526">
                  <c:v>55287</c:v>
                </c:pt>
                <c:pt idx="35527">
                  <c:v>54305</c:v>
                </c:pt>
                <c:pt idx="35528">
                  <c:v>53323</c:v>
                </c:pt>
                <c:pt idx="35529">
                  <c:v>52340</c:v>
                </c:pt>
                <c:pt idx="35530">
                  <c:v>51358</c:v>
                </c:pt>
                <c:pt idx="35531">
                  <c:v>60874</c:v>
                </c:pt>
                <c:pt idx="35532">
                  <c:v>59892</c:v>
                </c:pt>
                <c:pt idx="35533">
                  <c:v>58910</c:v>
                </c:pt>
                <c:pt idx="35534">
                  <c:v>57927</c:v>
                </c:pt>
                <c:pt idx="35535">
                  <c:v>56945</c:v>
                </c:pt>
                <c:pt idx="35536">
                  <c:v>55963</c:v>
                </c:pt>
                <c:pt idx="35537">
                  <c:v>54981</c:v>
                </c:pt>
                <c:pt idx="35538">
                  <c:v>53999</c:v>
                </c:pt>
                <c:pt idx="35539">
                  <c:v>53016</c:v>
                </c:pt>
                <c:pt idx="35540">
                  <c:v>52034</c:v>
                </c:pt>
                <c:pt idx="35541">
                  <c:v>51052</c:v>
                </c:pt>
                <c:pt idx="35542">
                  <c:v>50070</c:v>
                </c:pt>
                <c:pt idx="35543">
                  <c:v>49088</c:v>
                </c:pt>
                <c:pt idx="35544">
                  <c:v>59586</c:v>
                </c:pt>
                <c:pt idx="35545">
                  <c:v>58603</c:v>
                </c:pt>
                <c:pt idx="35546">
                  <c:v>57621</c:v>
                </c:pt>
                <c:pt idx="35547">
                  <c:v>56639</c:v>
                </c:pt>
                <c:pt idx="35548">
                  <c:v>52710</c:v>
                </c:pt>
                <c:pt idx="35549">
                  <c:v>50746</c:v>
                </c:pt>
                <c:pt idx="35550">
                  <c:v>49764</c:v>
                </c:pt>
                <c:pt idx="35551">
                  <c:v>48781</c:v>
                </c:pt>
                <c:pt idx="35552">
                  <c:v>47799</c:v>
                </c:pt>
                <c:pt idx="35553">
                  <c:v>59044</c:v>
                </c:pt>
                <c:pt idx="35554">
                  <c:v>58123</c:v>
                </c:pt>
                <c:pt idx="35555">
                  <c:v>57203</c:v>
                </c:pt>
                <c:pt idx="35556">
                  <c:v>58742</c:v>
                </c:pt>
                <c:pt idx="35557">
                  <c:v>57822</c:v>
                </c:pt>
                <c:pt idx="35558">
                  <c:v>56901</c:v>
                </c:pt>
                <c:pt idx="35559">
                  <c:v>55981</c:v>
                </c:pt>
                <c:pt idx="35560">
                  <c:v>55060</c:v>
                </c:pt>
                <c:pt idx="35561">
                  <c:v>54140</c:v>
                </c:pt>
                <c:pt idx="35562">
                  <c:v>53219</c:v>
                </c:pt>
                <c:pt idx="35563">
                  <c:v>52299</c:v>
                </c:pt>
                <c:pt idx="35564">
                  <c:v>51378</c:v>
                </c:pt>
                <c:pt idx="35565">
                  <c:v>50458</c:v>
                </c:pt>
                <c:pt idx="35566">
                  <c:v>49538</c:v>
                </c:pt>
                <c:pt idx="35567">
                  <c:v>48617</c:v>
                </c:pt>
                <c:pt idx="35568">
                  <c:v>57520</c:v>
                </c:pt>
                <c:pt idx="35569">
                  <c:v>56599</c:v>
                </c:pt>
                <c:pt idx="35570">
                  <c:v>55679</c:v>
                </c:pt>
                <c:pt idx="35571">
                  <c:v>54758</c:v>
                </c:pt>
                <c:pt idx="35572">
                  <c:v>53838</c:v>
                </c:pt>
                <c:pt idx="35573">
                  <c:v>52918</c:v>
                </c:pt>
                <c:pt idx="35574">
                  <c:v>51997</c:v>
                </c:pt>
                <c:pt idx="35575">
                  <c:v>51077</c:v>
                </c:pt>
                <c:pt idx="35576">
                  <c:v>50156</c:v>
                </c:pt>
                <c:pt idx="35577">
                  <c:v>49236</c:v>
                </c:pt>
                <c:pt idx="35578">
                  <c:v>48315</c:v>
                </c:pt>
                <c:pt idx="35579">
                  <c:v>47395</c:v>
                </c:pt>
                <c:pt idx="35580">
                  <c:v>46474</c:v>
                </c:pt>
                <c:pt idx="35581">
                  <c:v>56298</c:v>
                </c:pt>
                <c:pt idx="35582">
                  <c:v>55377</c:v>
                </c:pt>
                <c:pt idx="35583">
                  <c:v>54457</c:v>
                </c:pt>
                <c:pt idx="35584">
                  <c:v>53536</c:v>
                </c:pt>
                <c:pt idx="35585">
                  <c:v>49854</c:v>
                </c:pt>
                <c:pt idx="35586">
                  <c:v>48014</c:v>
                </c:pt>
                <c:pt idx="35587">
                  <c:v>47093</c:v>
                </c:pt>
                <c:pt idx="35588">
                  <c:v>46173</c:v>
                </c:pt>
                <c:pt idx="35589">
                  <c:v>45252</c:v>
                </c:pt>
                <c:pt idx="35590">
                  <c:v>62424</c:v>
                </c:pt>
                <c:pt idx="35591">
                  <c:v>61507</c:v>
                </c:pt>
                <c:pt idx="35592">
                  <c:v>60589</c:v>
                </c:pt>
                <c:pt idx="35593">
                  <c:v>59672</c:v>
                </c:pt>
                <c:pt idx="35594">
                  <c:v>58754</c:v>
                </c:pt>
                <c:pt idx="35595">
                  <c:v>57837</c:v>
                </c:pt>
                <c:pt idx="35596">
                  <c:v>56002</c:v>
                </c:pt>
                <c:pt idx="35597">
                  <c:v>55085</c:v>
                </c:pt>
                <c:pt idx="35598">
                  <c:v>63853</c:v>
                </c:pt>
                <c:pt idx="35599">
                  <c:v>62935</c:v>
                </c:pt>
                <c:pt idx="35600">
                  <c:v>62018</c:v>
                </c:pt>
                <c:pt idx="35601">
                  <c:v>61101</c:v>
                </c:pt>
                <c:pt idx="35602">
                  <c:v>60183</c:v>
                </c:pt>
                <c:pt idx="35603">
                  <c:v>59266</c:v>
                </c:pt>
                <c:pt idx="35604">
                  <c:v>58348</c:v>
                </c:pt>
                <c:pt idx="35605">
                  <c:v>57431</c:v>
                </c:pt>
                <c:pt idx="35606">
                  <c:v>56514</c:v>
                </c:pt>
                <c:pt idx="35607">
                  <c:v>55596</c:v>
                </c:pt>
                <c:pt idx="35608">
                  <c:v>54679</c:v>
                </c:pt>
                <c:pt idx="35609">
                  <c:v>53761</c:v>
                </c:pt>
                <c:pt idx="35610">
                  <c:v>52844</c:v>
                </c:pt>
                <c:pt idx="35611">
                  <c:v>51927</c:v>
                </c:pt>
                <c:pt idx="35612">
                  <c:v>62530</c:v>
                </c:pt>
                <c:pt idx="35613">
                  <c:v>61612</c:v>
                </c:pt>
                <c:pt idx="35614">
                  <c:v>60695</c:v>
                </c:pt>
                <c:pt idx="35615">
                  <c:v>59777</c:v>
                </c:pt>
                <c:pt idx="35616">
                  <c:v>58860</c:v>
                </c:pt>
                <c:pt idx="35617">
                  <c:v>57942</c:v>
                </c:pt>
                <c:pt idx="35618">
                  <c:v>57025</c:v>
                </c:pt>
                <c:pt idx="35619">
                  <c:v>56108</c:v>
                </c:pt>
                <c:pt idx="35620">
                  <c:v>55190</c:v>
                </c:pt>
                <c:pt idx="35621">
                  <c:v>54273</c:v>
                </c:pt>
                <c:pt idx="35622">
                  <c:v>53355</c:v>
                </c:pt>
                <c:pt idx="35623">
                  <c:v>52438</c:v>
                </c:pt>
                <c:pt idx="35624">
                  <c:v>51521</c:v>
                </c:pt>
                <c:pt idx="35625">
                  <c:v>50603</c:v>
                </c:pt>
                <c:pt idx="35626">
                  <c:v>61206</c:v>
                </c:pt>
                <c:pt idx="35627">
                  <c:v>60289</c:v>
                </c:pt>
                <c:pt idx="35628">
                  <c:v>59371</c:v>
                </c:pt>
                <c:pt idx="35629">
                  <c:v>58454</c:v>
                </c:pt>
                <c:pt idx="35630">
                  <c:v>57537</c:v>
                </c:pt>
                <c:pt idx="35631">
                  <c:v>56619</c:v>
                </c:pt>
                <c:pt idx="35632">
                  <c:v>55702</c:v>
                </c:pt>
                <c:pt idx="35633">
                  <c:v>54784</c:v>
                </c:pt>
                <c:pt idx="35634">
                  <c:v>53867</c:v>
                </c:pt>
                <c:pt idx="35635">
                  <c:v>52950</c:v>
                </c:pt>
                <c:pt idx="35636">
                  <c:v>52032</c:v>
                </c:pt>
                <c:pt idx="35637">
                  <c:v>51115</c:v>
                </c:pt>
                <c:pt idx="35638">
                  <c:v>50197</c:v>
                </c:pt>
                <c:pt idx="35639">
                  <c:v>49280</c:v>
                </c:pt>
                <c:pt idx="35640">
                  <c:v>48362</c:v>
                </c:pt>
                <c:pt idx="35641">
                  <c:v>47445</c:v>
                </c:pt>
                <c:pt idx="35642">
                  <c:v>60800</c:v>
                </c:pt>
                <c:pt idx="35643">
                  <c:v>59883</c:v>
                </c:pt>
                <c:pt idx="35644">
                  <c:v>60394</c:v>
                </c:pt>
                <c:pt idx="35645">
                  <c:v>59477</c:v>
                </c:pt>
                <c:pt idx="35646">
                  <c:v>64925</c:v>
                </c:pt>
                <c:pt idx="35647">
                  <c:v>63934</c:v>
                </c:pt>
                <c:pt idx="35648">
                  <c:v>62942</c:v>
                </c:pt>
                <c:pt idx="35649">
                  <c:v>61950</c:v>
                </c:pt>
                <c:pt idx="35650">
                  <c:v>60959</c:v>
                </c:pt>
                <c:pt idx="35651">
                  <c:v>59967</c:v>
                </c:pt>
                <c:pt idx="35652">
                  <c:v>57984</c:v>
                </c:pt>
                <c:pt idx="35653">
                  <c:v>56992</c:v>
                </c:pt>
                <c:pt idx="35654">
                  <c:v>66545</c:v>
                </c:pt>
                <c:pt idx="35655">
                  <c:v>65553</c:v>
                </c:pt>
                <c:pt idx="35656">
                  <c:v>64562</c:v>
                </c:pt>
                <c:pt idx="35657">
                  <c:v>63570</c:v>
                </c:pt>
                <c:pt idx="35658">
                  <c:v>62578</c:v>
                </c:pt>
                <c:pt idx="35659">
                  <c:v>61587</c:v>
                </c:pt>
                <c:pt idx="35660">
                  <c:v>60595</c:v>
                </c:pt>
                <c:pt idx="35661">
                  <c:v>59603</c:v>
                </c:pt>
                <c:pt idx="35662">
                  <c:v>58612</c:v>
                </c:pt>
                <c:pt idx="35663">
                  <c:v>57620</c:v>
                </c:pt>
                <c:pt idx="35664">
                  <c:v>56628</c:v>
                </c:pt>
                <c:pt idx="35665">
                  <c:v>55636</c:v>
                </c:pt>
                <c:pt idx="35666">
                  <c:v>54645</c:v>
                </c:pt>
                <c:pt idx="35667">
                  <c:v>53653</c:v>
                </c:pt>
                <c:pt idx="35668">
                  <c:v>65190</c:v>
                </c:pt>
                <c:pt idx="35669">
                  <c:v>64198</c:v>
                </c:pt>
                <c:pt idx="35670">
                  <c:v>63206</c:v>
                </c:pt>
                <c:pt idx="35671">
                  <c:v>62215</c:v>
                </c:pt>
                <c:pt idx="35672">
                  <c:v>61223</c:v>
                </c:pt>
                <c:pt idx="35673">
                  <c:v>60231</c:v>
                </c:pt>
                <c:pt idx="35674">
                  <c:v>59239</c:v>
                </c:pt>
                <c:pt idx="35675">
                  <c:v>58248</c:v>
                </c:pt>
                <c:pt idx="35676">
                  <c:v>57256</c:v>
                </c:pt>
                <c:pt idx="35677">
                  <c:v>56264</c:v>
                </c:pt>
                <c:pt idx="35678">
                  <c:v>55273</c:v>
                </c:pt>
                <c:pt idx="35679">
                  <c:v>54281</c:v>
                </c:pt>
                <c:pt idx="35680">
                  <c:v>53289</c:v>
                </c:pt>
                <c:pt idx="35681">
                  <c:v>52298</c:v>
                </c:pt>
                <c:pt idx="35682">
                  <c:v>63834</c:v>
                </c:pt>
                <c:pt idx="35683">
                  <c:v>62842</c:v>
                </c:pt>
                <c:pt idx="35684">
                  <c:v>61851</c:v>
                </c:pt>
                <c:pt idx="35685">
                  <c:v>60859</c:v>
                </c:pt>
                <c:pt idx="35686">
                  <c:v>59867</c:v>
                </c:pt>
                <c:pt idx="35687">
                  <c:v>58876</c:v>
                </c:pt>
                <c:pt idx="35688">
                  <c:v>57884</c:v>
                </c:pt>
                <c:pt idx="35689">
                  <c:v>56892</c:v>
                </c:pt>
                <c:pt idx="35690">
                  <c:v>55901</c:v>
                </c:pt>
                <c:pt idx="35691">
                  <c:v>54909</c:v>
                </c:pt>
                <c:pt idx="35692">
                  <c:v>53917</c:v>
                </c:pt>
                <c:pt idx="35693">
                  <c:v>52926</c:v>
                </c:pt>
                <c:pt idx="35694">
                  <c:v>51934</c:v>
                </c:pt>
                <c:pt idx="35695">
                  <c:v>50942</c:v>
                </c:pt>
                <c:pt idx="35696">
                  <c:v>49951</c:v>
                </c:pt>
                <c:pt idx="35697">
                  <c:v>48959</c:v>
                </c:pt>
                <c:pt idx="35698">
                  <c:v>63470</c:v>
                </c:pt>
                <c:pt idx="35699">
                  <c:v>62479</c:v>
                </c:pt>
                <c:pt idx="35700">
                  <c:v>63107</c:v>
                </c:pt>
                <c:pt idx="35701">
                  <c:v>62115</c:v>
                </c:pt>
                <c:pt idx="35702">
                  <c:v>63996</c:v>
                </c:pt>
                <c:pt idx="35703">
                  <c:v>62994</c:v>
                </c:pt>
                <c:pt idx="35704">
                  <c:v>61992</c:v>
                </c:pt>
                <c:pt idx="35705">
                  <c:v>60991</c:v>
                </c:pt>
                <c:pt idx="35706">
                  <c:v>59989</c:v>
                </c:pt>
                <c:pt idx="35707">
                  <c:v>58987</c:v>
                </c:pt>
                <c:pt idx="35708">
                  <c:v>56984</c:v>
                </c:pt>
                <c:pt idx="35709">
                  <c:v>55982</c:v>
                </c:pt>
                <c:pt idx="35710">
                  <c:v>65679</c:v>
                </c:pt>
                <c:pt idx="35711">
                  <c:v>64677</c:v>
                </c:pt>
                <c:pt idx="35712">
                  <c:v>63675</c:v>
                </c:pt>
                <c:pt idx="35713">
                  <c:v>62673</c:v>
                </c:pt>
                <c:pt idx="35714">
                  <c:v>61672</c:v>
                </c:pt>
                <c:pt idx="35715">
                  <c:v>60670</c:v>
                </c:pt>
                <c:pt idx="35716">
                  <c:v>59668</c:v>
                </c:pt>
                <c:pt idx="35717">
                  <c:v>58666</c:v>
                </c:pt>
                <c:pt idx="35718">
                  <c:v>57665</c:v>
                </c:pt>
                <c:pt idx="35719">
                  <c:v>56663</c:v>
                </c:pt>
                <c:pt idx="35720">
                  <c:v>55661</c:v>
                </c:pt>
                <c:pt idx="35721">
                  <c:v>54659</c:v>
                </c:pt>
                <c:pt idx="35722">
                  <c:v>53658</c:v>
                </c:pt>
                <c:pt idx="35723">
                  <c:v>52656</c:v>
                </c:pt>
                <c:pt idx="35724">
                  <c:v>64356</c:v>
                </c:pt>
                <c:pt idx="35725">
                  <c:v>63354</c:v>
                </c:pt>
                <c:pt idx="35726">
                  <c:v>62353</c:v>
                </c:pt>
                <c:pt idx="35727">
                  <c:v>61351</c:v>
                </c:pt>
                <c:pt idx="35728">
                  <c:v>60349</c:v>
                </c:pt>
                <c:pt idx="35729">
                  <c:v>59347</c:v>
                </c:pt>
                <c:pt idx="35730">
                  <c:v>58346</c:v>
                </c:pt>
                <c:pt idx="35731">
                  <c:v>57344</c:v>
                </c:pt>
                <c:pt idx="35732">
                  <c:v>56342</c:v>
                </c:pt>
                <c:pt idx="35733">
                  <c:v>55340</c:v>
                </c:pt>
                <c:pt idx="35734">
                  <c:v>54339</c:v>
                </c:pt>
                <c:pt idx="35735">
                  <c:v>53337</c:v>
                </c:pt>
                <c:pt idx="35736">
                  <c:v>52335</c:v>
                </c:pt>
                <c:pt idx="35737">
                  <c:v>51333</c:v>
                </c:pt>
                <c:pt idx="35738">
                  <c:v>63034</c:v>
                </c:pt>
                <c:pt idx="35739">
                  <c:v>62032</c:v>
                </c:pt>
                <c:pt idx="35740">
                  <c:v>61030</c:v>
                </c:pt>
                <c:pt idx="35741">
                  <c:v>60029</c:v>
                </c:pt>
                <c:pt idx="35742">
                  <c:v>59027</c:v>
                </c:pt>
                <c:pt idx="35743">
                  <c:v>58025</c:v>
                </c:pt>
                <c:pt idx="35744">
                  <c:v>57023</c:v>
                </c:pt>
                <c:pt idx="35745">
                  <c:v>56022</c:v>
                </c:pt>
                <c:pt idx="35746">
                  <c:v>55020</c:v>
                </c:pt>
                <c:pt idx="35747">
                  <c:v>54018</c:v>
                </c:pt>
                <c:pt idx="35748">
                  <c:v>53016</c:v>
                </c:pt>
                <c:pt idx="35749">
                  <c:v>52015</c:v>
                </c:pt>
                <c:pt idx="35750">
                  <c:v>51013</c:v>
                </c:pt>
                <c:pt idx="35751">
                  <c:v>50011</c:v>
                </c:pt>
                <c:pt idx="35752">
                  <c:v>49009</c:v>
                </c:pt>
                <c:pt idx="35753">
                  <c:v>48007</c:v>
                </c:pt>
                <c:pt idx="35754">
                  <c:v>62713</c:v>
                </c:pt>
                <c:pt idx="35755">
                  <c:v>61711</c:v>
                </c:pt>
                <c:pt idx="35756">
                  <c:v>62392</c:v>
                </c:pt>
                <c:pt idx="35757">
                  <c:v>61391</c:v>
                </c:pt>
                <c:pt idx="35758">
                  <c:v>62449</c:v>
                </c:pt>
                <c:pt idx="35759">
                  <c:v>61460</c:v>
                </c:pt>
                <c:pt idx="35760">
                  <c:v>60471</c:v>
                </c:pt>
                <c:pt idx="35761">
                  <c:v>59482</c:v>
                </c:pt>
                <c:pt idx="35762">
                  <c:v>58492</c:v>
                </c:pt>
                <c:pt idx="35763">
                  <c:v>57503</c:v>
                </c:pt>
                <c:pt idx="35764">
                  <c:v>55525</c:v>
                </c:pt>
                <c:pt idx="35765">
                  <c:v>54536</c:v>
                </c:pt>
                <c:pt idx="35766">
                  <c:v>64133</c:v>
                </c:pt>
                <c:pt idx="35767">
                  <c:v>63144</c:v>
                </c:pt>
                <c:pt idx="35768">
                  <c:v>62154</c:v>
                </c:pt>
                <c:pt idx="35769">
                  <c:v>61165</c:v>
                </c:pt>
                <c:pt idx="35770">
                  <c:v>60176</c:v>
                </c:pt>
                <c:pt idx="35771">
                  <c:v>59187</c:v>
                </c:pt>
                <c:pt idx="35772">
                  <c:v>58198</c:v>
                </c:pt>
                <c:pt idx="35773">
                  <c:v>57208</c:v>
                </c:pt>
                <c:pt idx="35774">
                  <c:v>56219</c:v>
                </c:pt>
                <c:pt idx="35775">
                  <c:v>55230</c:v>
                </c:pt>
                <c:pt idx="35776">
                  <c:v>54241</c:v>
                </c:pt>
                <c:pt idx="35777">
                  <c:v>53252</c:v>
                </c:pt>
                <c:pt idx="35778">
                  <c:v>52263</c:v>
                </c:pt>
                <c:pt idx="35779">
                  <c:v>51273</c:v>
                </c:pt>
                <c:pt idx="35780">
                  <c:v>62849</c:v>
                </c:pt>
                <c:pt idx="35781">
                  <c:v>61860</c:v>
                </c:pt>
                <c:pt idx="35782">
                  <c:v>60870</c:v>
                </c:pt>
                <c:pt idx="35783">
                  <c:v>59881</c:v>
                </c:pt>
                <c:pt idx="35784">
                  <c:v>58892</c:v>
                </c:pt>
                <c:pt idx="35785">
                  <c:v>57903</c:v>
                </c:pt>
                <c:pt idx="35786">
                  <c:v>56914</c:v>
                </c:pt>
                <c:pt idx="35787">
                  <c:v>55924</c:v>
                </c:pt>
                <c:pt idx="35788">
                  <c:v>54935</c:v>
                </c:pt>
                <c:pt idx="35789">
                  <c:v>53946</c:v>
                </c:pt>
                <c:pt idx="35790">
                  <c:v>52957</c:v>
                </c:pt>
                <c:pt idx="35791">
                  <c:v>51968</c:v>
                </c:pt>
                <c:pt idx="35792">
                  <c:v>50979</c:v>
                </c:pt>
                <c:pt idx="35793">
                  <c:v>49989</c:v>
                </c:pt>
                <c:pt idx="35794">
                  <c:v>61565</c:v>
                </c:pt>
                <c:pt idx="35795">
                  <c:v>60576</c:v>
                </c:pt>
                <c:pt idx="35796">
                  <c:v>59586</c:v>
                </c:pt>
                <c:pt idx="35797">
                  <c:v>58597</c:v>
                </c:pt>
                <c:pt idx="35798">
                  <c:v>57608</c:v>
                </c:pt>
                <c:pt idx="35799">
                  <c:v>56619</c:v>
                </c:pt>
                <c:pt idx="35800">
                  <c:v>55630</c:v>
                </c:pt>
                <c:pt idx="35801">
                  <c:v>54641</c:v>
                </c:pt>
                <c:pt idx="35802">
                  <c:v>53651</c:v>
                </c:pt>
                <c:pt idx="35803">
                  <c:v>52662</c:v>
                </c:pt>
                <c:pt idx="35804">
                  <c:v>51673</c:v>
                </c:pt>
                <c:pt idx="35805">
                  <c:v>50684</c:v>
                </c:pt>
                <c:pt idx="35806">
                  <c:v>49695</c:v>
                </c:pt>
                <c:pt idx="35807">
                  <c:v>48705</c:v>
                </c:pt>
                <c:pt idx="35808">
                  <c:v>47716</c:v>
                </c:pt>
                <c:pt idx="35809">
                  <c:v>46727</c:v>
                </c:pt>
                <c:pt idx="35810">
                  <c:v>61270</c:v>
                </c:pt>
                <c:pt idx="35811">
                  <c:v>60281</c:v>
                </c:pt>
                <c:pt idx="35812">
                  <c:v>60975</c:v>
                </c:pt>
                <c:pt idx="35813">
                  <c:v>59986</c:v>
                </c:pt>
                <c:pt idx="35814">
                  <c:v>57838</c:v>
                </c:pt>
                <c:pt idx="35815">
                  <c:v>56918</c:v>
                </c:pt>
                <c:pt idx="35816">
                  <c:v>55998</c:v>
                </c:pt>
                <c:pt idx="35817">
                  <c:v>55078</c:v>
                </c:pt>
                <c:pt idx="35818">
                  <c:v>54158</c:v>
                </c:pt>
                <c:pt idx="35819">
                  <c:v>53239</c:v>
                </c:pt>
                <c:pt idx="35820">
                  <c:v>51399</c:v>
                </c:pt>
                <c:pt idx="35821">
                  <c:v>50479</c:v>
                </c:pt>
                <c:pt idx="35822">
                  <c:v>59410</c:v>
                </c:pt>
                <c:pt idx="35823">
                  <c:v>58490</c:v>
                </c:pt>
                <c:pt idx="35824">
                  <c:v>57571</c:v>
                </c:pt>
                <c:pt idx="35825">
                  <c:v>56651</c:v>
                </c:pt>
                <c:pt idx="35826">
                  <c:v>55731</c:v>
                </c:pt>
                <c:pt idx="35827">
                  <c:v>54811</c:v>
                </c:pt>
                <c:pt idx="35828">
                  <c:v>53891</c:v>
                </c:pt>
                <c:pt idx="35829">
                  <c:v>52971</c:v>
                </c:pt>
                <c:pt idx="35830">
                  <c:v>52051</c:v>
                </c:pt>
                <c:pt idx="35831">
                  <c:v>51132</c:v>
                </c:pt>
                <c:pt idx="35832">
                  <c:v>50212</c:v>
                </c:pt>
                <c:pt idx="35833">
                  <c:v>49292</c:v>
                </c:pt>
                <c:pt idx="35834">
                  <c:v>48372</c:v>
                </c:pt>
                <c:pt idx="35835">
                  <c:v>47452</c:v>
                </c:pt>
                <c:pt idx="35836">
                  <c:v>58223</c:v>
                </c:pt>
                <c:pt idx="35837">
                  <c:v>57303</c:v>
                </c:pt>
                <c:pt idx="35838">
                  <c:v>56383</c:v>
                </c:pt>
                <c:pt idx="35839">
                  <c:v>55464</c:v>
                </c:pt>
                <c:pt idx="35840">
                  <c:v>54544</c:v>
                </c:pt>
                <c:pt idx="35841">
                  <c:v>53624</c:v>
                </c:pt>
                <c:pt idx="35842">
                  <c:v>52704</c:v>
                </c:pt>
                <c:pt idx="35843">
                  <c:v>51784</c:v>
                </c:pt>
                <c:pt idx="35844">
                  <c:v>50864</c:v>
                </c:pt>
                <c:pt idx="35845">
                  <c:v>49945</c:v>
                </c:pt>
                <c:pt idx="35846">
                  <c:v>49025</c:v>
                </c:pt>
                <c:pt idx="35847">
                  <c:v>48105</c:v>
                </c:pt>
                <c:pt idx="35848">
                  <c:v>47185</c:v>
                </c:pt>
                <c:pt idx="35849">
                  <c:v>46265</c:v>
                </c:pt>
                <c:pt idx="35850">
                  <c:v>57036</c:v>
                </c:pt>
                <c:pt idx="35851">
                  <c:v>56116</c:v>
                </c:pt>
                <c:pt idx="35852">
                  <c:v>55196</c:v>
                </c:pt>
                <c:pt idx="35853">
                  <c:v>54277</c:v>
                </c:pt>
                <c:pt idx="35854">
                  <c:v>53357</c:v>
                </c:pt>
                <c:pt idx="35855">
                  <c:v>52437</c:v>
                </c:pt>
                <c:pt idx="35856">
                  <c:v>51517</c:v>
                </c:pt>
                <c:pt idx="35857">
                  <c:v>50597</c:v>
                </c:pt>
                <c:pt idx="35858">
                  <c:v>49677</c:v>
                </c:pt>
                <c:pt idx="35859">
                  <c:v>48757</c:v>
                </c:pt>
                <c:pt idx="35860">
                  <c:v>47838</c:v>
                </c:pt>
                <c:pt idx="35861">
                  <c:v>46918</c:v>
                </c:pt>
                <c:pt idx="35862">
                  <c:v>45998</c:v>
                </c:pt>
                <c:pt idx="35863">
                  <c:v>45078</c:v>
                </c:pt>
                <c:pt idx="35864">
                  <c:v>44158</c:v>
                </c:pt>
                <c:pt idx="35865">
                  <c:v>43238</c:v>
                </c:pt>
                <c:pt idx="35866">
                  <c:v>56769</c:v>
                </c:pt>
                <c:pt idx="35867">
                  <c:v>55849</c:v>
                </c:pt>
                <c:pt idx="35868">
                  <c:v>56502</c:v>
                </c:pt>
                <c:pt idx="35869">
                  <c:v>55582</c:v>
                </c:pt>
                <c:pt idx="35870">
                  <c:v>68989</c:v>
                </c:pt>
                <c:pt idx="35871">
                  <c:v>68563</c:v>
                </c:pt>
                <c:pt idx="35872">
                  <c:v>67655</c:v>
                </c:pt>
                <c:pt idx="35873">
                  <c:v>67228</c:v>
                </c:pt>
                <c:pt idx="35874">
                  <c:v>66320</c:v>
                </c:pt>
                <c:pt idx="35875">
                  <c:v>65412</c:v>
                </c:pt>
                <c:pt idx="35876">
                  <c:v>65893</c:v>
                </c:pt>
                <c:pt idx="35877">
                  <c:v>64985</c:v>
                </c:pt>
                <c:pt idx="35878">
                  <c:v>64077</c:v>
                </c:pt>
                <c:pt idx="35879">
                  <c:v>65467</c:v>
                </c:pt>
                <c:pt idx="35880">
                  <c:v>64559</c:v>
                </c:pt>
                <c:pt idx="35881">
                  <c:v>63651</c:v>
                </c:pt>
                <c:pt idx="35882">
                  <c:v>64132</c:v>
                </c:pt>
                <c:pt idx="35883">
                  <c:v>63706</c:v>
                </c:pt>
                <c:pt idx="35884">
                  <c:v>62798</c:v>
                </c:pt>
                <c:pt idx="35885">
                  <c:v>61890</c:v>
                </c:pt>
                <c:pt idx="35886">
                  <c:v>62371</c:v>
                </c:pt>
                <c:pt idx="35887">
                  <c:v>61463</c:v>
                </c:pt>
                <c:pt idx="35888">
                  <c:v>60555</c:v>
                </c:pt>
                <c:pt idx="35889">
                  <c:v>61036</c:v>
                </c:pt>
                <c:pt idx="35890">
                  <c:v>60128</c:v>
                </c:pt>
                <c:pt idx="35891">
                  <c:v>59275</c:v>
                </c:pt>
                <c:pt idx="35892">
                  <c:v>58367</c:v>
                </c:pt>
                <c:pt idx="35893">
                  <c:v>57459</c:v>
                </c:pt>
                <c:pt idx="35894">
                  <c:v>57941</c:v>
                </c:pt>
                <c:pt idx="35895">
                  <c:v>57032</c:v>
                </c:pt>
                <c:pt idx="35896">
                  <c:v>56606</c:v>
                </c:pt>
                <c:pt idx="35897">
                  <c:v>55698</c:v>
                </c:pt>
                <c:pt idx="35898">
                  <c:v>55271</c:v>
                </c:pt>
                <c:pt idx="35899">
                  <c:v>54363</c:v>
                </c:pt>
                <c:pt idx="35900">
                  <c:v>51694</c:v>
                </c:pt>
                <c:pt idx="35901">
                  <c:v>49933</c:v>
                </c:pt>
                <c:pt idx="35902">
                  <c:v>71584</c:v>
                </c:pt>
                <c:pt idx="35903">
                  <c:v>71182</c:v>
                </c:pt>
                <c:pt idx="35904">
                  <c:v>70217</c:v>
                </c:pt>
                <c:pt idx="35905">
                  <c:v>69814</c:v>
                </c:pt>
                <c:pt idx="35906">
                  <c:v>68849</c:v>
                </c:pt>
                <c:pt idx="35907">
                  <c:v>67884</c:v>
                </c:pt>
                <c:pt idx="35908">
                  <c:v>68446</c:v>
                </c:pt>
                <c:pt idx="35909">
                  <c:v>67482</c:v>
                </c:pt>
                <c:pt idx="35910">
                  <c:v>66517</c:v>
                </c:pt>
                <c:pt idx="35911">
                  <c:v>68044</c:v>
                </c:pt>
                <c:pt idx="35912">
                  <c:v>67079</c:v>
                </c:pt>
                <c:pt idx="35913">
                  <c:v>66114</c:v>
                </c:pt>
                <c:pt idx="35914">
                  <c:v>66676</c:v>
                </c:pt>
                <c:pt idx="35915">
                  <c:v>66273</c:v>
                </c:pt>
                <c:pt idx="35916">
                  <c:v>65308</c:v>
                </c:pt>
                <c:pt idx="35917">
                  <c:v>64344</c:v>
                </c:pt>
                <c:pt idx="35918">
                  <c:v>64906</c:v>
                </c:pt>
                <c:pt idx="35919">
                  <c:v>63941</c:v>
                </c:pt>
                <c:pt idx="35920">
                  <c:v>62976</c:v>
                </c:pt>
                <c:pt idx="35921">
                  <c:v>63538</c:v>
                </c:pt>
                <c:pt idx="35922">
                  <c:v>62573</c:v>
                </c:pt>
                <c:pt idx="35923">
                  <c:v>61768</c:v>
                </c:pt>
                <c:pt idx="35924">
                  <c:v>60803</c:v>
                </c:pt>
                <c:pt idx="35925">
                  <c:v>59838</c:v>
                </c:pt>
                <c:pt idx="35926">
                  <c:v>60400</c:v>
                </c:pt>
                <c:pt idx="35927">
                  <c:v>59435</c:v>
                </c:pt>
                <c:pt idx="35928">
                  <c:v>59032</c:v>
                </c:pt>
                <c:pt idx="35929">
                  <c:v>58068</c:v>
                </c:pt>
                <c:pt idx="35930">
                  <c:v>57665</c:v>
                </c:pt>
                <c:pt idx="35931">
                  <c:v>56700</c:v>
                </c:pt>
                <c:pt idx="35932">
                  <c:v>53965</c:v>
                </c:pt>
                <c:pt idx="35933">
                  <c:v>52194</c:v>
                </c:pt>
                <c:pt idx="35934">
                  <c:v>70704</c:v>
                </c:pt>
                <c:pt idx="35935">
                  <c:v>70351</c:v>
                </c:pt>
                <c:pt idx="35936">
                  <c:v>69373</c:v>
                </c:pt>
                <c:pt idx="35937">
                  <c:v>69019</c:v>
                </c:pt>
                <c:pt idx="35938">
                  <c:v>68041</c:v>
                </c:pt>
                <c:pt idx="35939">
                  <c:v>67063</c:v>
                </c:pt>
                <c:pt idx="35940">
                  <c:v>67688</c:v>
                </c:pt>
                <c:pt idx="35941">
                  <c:v>66709</c:v>
                </c:pt>
                <c:pt idx="35942">
                  <c:v>65731</c:v>
                </c:pt>
                <c:pt idx="35943">
                  <c:v>67334</c:v>
                </c:pt>
                <c:pt idx="35944">
                  <c:v>66356</c:v>
                </c:pt>
                <c:pt idx="35945">
                  <c:v>65378</c:v>
                </c:pt>
                <c:pt idx="35946">
                  <c:v>66003</c:v>
                </c:pt>
                <c:pt idx="35947">
                  <c:v>65649</c:v>
                </c:pt>
                <c:pt idx="35948">
                  <c:v>64671</c:v>
                </c:pt>
                <c:pt idx="35949">
                  <c:v>63693</c:v>
                </c:pt>
                <c:pt idx="35950">
                  <c:v>64318</c:v>
                </c:pt>
                <c:pt idx="35951">
                  <c:v>63339</c:v>
                </c:pt>
                <c:pt idx="35952">
                  <c:v>62361</c:v>
                </c:pt>
                <c:pt idx="35953">
                  <c:v>62986</c:v>
                </c:pt>
                <c:pt idx="35954">
                  <c:v>62008</c:v>
                </c:pt>
                <c:pt idx="35955">
                  <c:v>61301</c:v>
                </c:pt>
                <c:pt idx="35956">
                  <c:v>60323</c:v>
                </c:pt>
                <c:pt idx="35957">
                  <c:v>59345</c:v>
                </c:pt>
                <c:pt idx="35958">
                  <c:v>59970</c:v>
                </c:pt>
                <c:pt idx="35959">
                  <c:v>58991</c:v>
                </c:pt>
                <c:pt idx="35960">
                  <c:v>58638</c:v>
                </c:pt>
                <c:pt idx="35961">
                  <c:v>57660</c:v>
                </c:pt>
                <c:pt idx="35962">
                  <c:v>57306</c:v>
                </c:pt>
                <c:pt idx="35963">
                  <c:v>56328</c:v>
                </c:pt>
                <c:pt idx="35964">
                  <c:v>53665</c:v>
                </c:pt>
                <c:pt idx="35965">
                  <c:v>51980</c:v>
                </c:pt>
                <c:pt idx="35966">
                  <c:v>69248</c:v>
                </c:pt>
                <c:pt idx="35967">
                  <c:v>68931</c:v>
                </c:pt>
                <c:pt idx="35968">
                  <c:v>67956</c:v>
                </c:pt>
                <c:pt idx="35969">
                  <c:v>67639</c:v>
                </c:pt>
                <c:pt idx="35970">
                  <c:v>66665</c:v>
                </c:pt>
                <c:pt idx="35971">
                  <c:v>65690</c:v>
                </c:pt>
                <c:pt idx="35972">
                  <c:v>66348</c:v>
                </c:pt>
                <c:pt idx="35973">
                  <c:v>65373</c:v>
                </c:pt>
                <c:pt idx="35974">
                  <c:v>64399</c:v>
                </c:pt>
                <c:pt idx="35975">
                  <c:v>66031</c:v>
                </c:pt>
                <c:pt idx="35976">
                  <c:v>65057</c:v>
                </c:pt>
                <c:pt idx="35977">
                  <c:v>64082</c:v>
                </c:pt>
                <c:pt idx="35978">
                  <c:v>64740</c:v>
                </c:pt>
                <c:pt idx="35979">
                  <c:v>64423</c:v>
                </c:pt>
                <c:pt idx="35980">
                  <c:v>63448</c:v>
                </c:pt>
                <c:pt idx="35981">
                  <c:v>62474</c:v>
                </c:pt>
                <c:pt idx="35982">
                  <c:v>63131</c:v>
                </c:pt>
                <c:pt idx="35983">
                  <c:v>62157</c:v>
                </c:pt>
                <c:pt idx="35984">
                  <c:v>61182</c:v>
                </c:pt>
                <c:pt idx="35985">
                  <c:v>61840</c:v>
                </c:pt>
                <c:pt idx="35986">
                  <c:v>60865</c:v>
                </c:pt>
                <c:pt idx="35987">
                  <c:v>60232</c:v>
                </c:pt>
                <c:pt idx="35988">
                  <c:v>59257</c:v>
                </c:pt>
                <c:pt idx="35989">
                  <c:v>58282</c:v>
                </c:pt>
                <c:pt idx="35990">
                  <c:v>58940</c:v>
                </c:pt>
                <c:pt idx="35991">
                  <c:v>57966</c:v>
                </c:pt>
                <c:pt idx="35992">
                  <c:v>57649</c:v>
                </c:pt>
                <c:pt idx="35993">
                  <c:v>56674</c:v>
                </c:pt>
                <c:pt idx="35994">
                  <c:v>56357</c:v>
                </c:pt>
                <c:pt idx="35995">
                  <c:v>55383</c:v>
                </c:pt>
                <c:pt idx="35996">
                  <c:v>52800</c:v>
                </c:pt>
                <c:pt idx="35997">
                  <c:v>51192</c:v>
                </c:pt>
                <c:pt idx="35998">
                  <c:v>64661</c:v>
                </c:pt>
                <c:pt idx="35999">
                  <c:v>64397</c:v>
                </c:pt>
                <c:pt idx="36000">
                  <c:v>63469</c:v>
                </c:pt>
                <c:pt idx="36001">
                  <c:v>63205</c:v>
                </c:pt>
                <c:pt idx="36002">
                  <c:v>62277</c:v>
                </c:pt>
                <c:pt idx="36003">
                  <c:v>61349</c:v>
                </c:pt>
                <c:pt idx="36004">
                  <c:v>62013</c:v>
                </c:pt>
                <c:pt idx="36005">
                  <c:v>61085</c:v>
                </c:pt>
                <c:pt idx="36006">
                  <c:v>60157</c:v>
                </c:pt>
                <c:pt idx="36007">
                  <c:v>61750</c:v>
                </c:pt>
                <c:pt idx="36008">
                  <c:v>60821</c:v>
                </c:pt>
                <c:pt idx="36009">
                  <c:v>59893</c:v>
                </c:pt>
                <c:pt idx="36010">
                  <c:v>60558</c:v>
                </c:pt>
                <c:pt idx="36011">
                  <c:v>60294</c:v>
                </c:pt>
                <c:pt idx="36012">
                  <c:v>59366</c:v>
                </c:pt>
                <c:pt idx="36013">
                  <c:v>58437</c:v>
                </c:pt>
                <c:pt idx="36014">
                  <c:v>59102</c:v>
                </c:pt>
                <c:pt idx="36015">
                  <c:v>58174</c:v>
                </c:pt>
                <c:pt idx="36016">
                  <c:v>57245</c:v>
                </c:pt>
                <c:pt idx="36017">
                  <c:v>57910</c:v>
                </c:pt>
                <c:pt idx="36018">
                  <c:v>56982</c:v>
                </c:pt>
                <c:pt idx="36019">
                  <c:v>56454</c:v>
                </c:pt>
                <c:pt idx="36020">
                  <c:v>55526</c:v>
                </c:pt>
                <c:pt idx="36021">
                  <c:v>54598</c:v>
                </c:pt>
                <c:pt idx="36022">
                  <c:v>55262</c:v>
                </c:pt>
                <c:pt idx="36023">
                  <c:v>54334</c:v>
                </c:pt>
                <c:pt idx="36024">
                  <c:v>54070</c:v>
                </c:pt>
                <c:pt idx="36025">
                  <c:v>53142</c:v>
                </c:pt>
                <c:pt idx="36026">
                  <c:v>52878</c:v>
                </c:pt>
                <c:pt idx="36027">
                  <c:v>51950</c:v>
                </c:pt>
                <c:pt idx="36028">
                  <c:v>49566</c:v>
                </c:pt>
                <c:pt idx="36029">
                  <c:v>48111</c:v>
                </c:pt>
                <c:pt idx="36030">
                  <c:v>68696</c:v>
                </c:pt>
                <c:pt idx="36031">
                  <c:v>67361</c:v>
                </c:pt>
                <c:pt idx="36032">
                  <c:v>66464</c:v>
                </c:pt>
                <c:pt idx="36033">
                  <c:v>66026</c:v>
                </c:pt>
                <c:pt idx="36034">
                  <c:v>65129</c:v>
                </c:pt>
                <c:pt idx="36035">
                  <c:v>64691</c:v>
                </c:pt>
                <c:pt idx="36036">
                  <c:v>63795</c:v>
                </c:pt>
                <c:pt idx="36037">
                  <c:v>63357</c:v>
                </c:pt>
                <c:pt idx="36038">
                  <c:v>62460</c:v>
                </c:pt>
                <c:pt idx="36039">
                  <c:v>62022</c:v>
                </c:pt>
                <c:pt idx="36040">
                  <c:v>61125</c:v>
                </c:pt>
                <c:pt idx="36041">
                  <c:v>60687</c:v>
                </c:pt>
                <c:pt idx="36042">
                  <c:v>59790</c:v>
                </c:pt>
                <c:pt idx="36043">
                  <c:v>59352</c:v>
                </c:pt>
                <c:pt idx="36044">
                  <c:v>58456</c:v>
                </c:pt>
                <c:pt idx="36045">
                  <c:v>58018</c:v>
                </c:pt>
                <c:pt idx="36046">
                  <c:v>57121</c:v>
                </c:pt>
                <c:pt idx="36047">
                  <c:v>56683</c:v>
                </c:pt>
                <c:pt idx="36048">
                  <c:v>55786</c:v>
                </c:pt>
                <c:pt idx="36049">
                  <c:v>55348</c:v>
                </c:pt>
                <c:pt idx="36050">
                  <c:v>71341</c:v>
                </c:pt>
                <c:pt idx="36051">
                  <c:v>69972</c:v>
                </c:pt>
                <c:pt idx="36052">
                  <c:v>69018</c:v>
                </c:pt>
                <c:pt idx="36053">
                  <c:v>68602</c:v>
                </c:pt>
                <c:pt idx="36054">
                  <c:v>67649</c:v>
                </c:pt>
                <c:pt idx="36055">
                  <c:v>67233</c:v>
                </c:pt>
                <c:pt idx="36056">
                  <c:v>66280</c:v>
                </c:pt>
                <c:pt idx="36057">
                  <c:v>65864</c:v>
                </c:pt>
                <c:pt idx="36058">
                  <c:v>64911</c:v>
                </c:pt>
                <c:pt idx="36059">
                  <c:v>64495</c:v>
                </c:pt>
                <c:pt idx="36060">
                  <c:v>63542</c:v>
                </c:pt>
                <c:pt idx="36061">
                  <c:v>63126</c:v>
                </c:pt>
                <c:pt idx="36062">
                  <c:v>62172</c:v>
                </c:pt>
                <c:pt idx="36063">
                  <c:v>61757</c:v>
                </c:pt>
                <c:pt idx="36064">
                  <c:v>60803</c:v>
                </c:pt>
                <c:pt idx="36065">
                  <c:v>60387</c:v>
                </c:pt>
                <c:pt idx="36066">
                  <c:v>59434</c:v>
                </c:pt>
                <c:pt idx="36067">
                  <c:v>59018</c:v>
                </c:pt>
                <c:pt idx="36068">
                  <c:v>58065</c:v>
                </c:pt>
                <c:pt idx="36069">
                  <c:v>57649</c:v>
                </c:pt>
                <c:pt idx="36070">
                  <c:v>70610</c:v>
                </c:pt>
                <c:pt idx="36071">
                  <c:v>69278</c:v>
                </c:pt>
                <c:pt idx="36072">
                  <c:v>68304</c:v>
                </c:pt>
                <c:pt idx="36073">
                  <c:v>67947</c:v>
                </c:pt>
                <c:pt idx="36074">
                  <c:v>66972</c:v>
                </c:pt>
                <c:pt idx="36075">
                  <c:v>66615</c:v>
                </c:pt>
                <c:pt idx="36076">
                  <c:v>65641</c:v>
                </c:pt>
                <c:pt idx="36077">
                  <c:v>65283</c:v>
                </c:pt>
                <c:pt idx="36078">
                  <c:v>64309</c:v>
                </c:pt>
                <c:pt idx="36079">
                  <c:v>63952</c:v>
                </c:pt>
                <c:pt idx="36080">
                  <c:v>62977</c:v>
                </c:pt>
                <c:pt idx="36081">
                  <c:v>62620</c:v>
                </c:pt>
                <c:pt idx="36082">
                  <c:v>61646</c:v>
                </c:pt>
                <c:pt idx="36083">
                  <c:v>61289</c:v>
                </c:pt>
                <c:pt idx="36084">
                  <c:v>60314</c:v>
                </c:pt>
                <c:pt idx="36085">
                  <c:v>59957</c:v>
                </c:pt>
                <c:pt idx="36086">
                  <c:v>58983</c:v>
                </c:pt>
                <c:pt idx="36087">
                  <c:v>58625</c:v>
                </c:pt>
                <c:pt idx="36088">
                  <c:v>57651</c:v>
                </c:pt>
                <c:pt idx="36089">
                  <c:v>57294</c:v>
                </c:pt>
                <c:pt idx="36090">
                  <c:v>69245</c:v>
                </c:pt>
                <c:pt idx="36091">
                  <c:v>67957</c:v>
                </c:pt>
                <c:pt idx="36092">
                  <c:v>66978</c:v>
                </c:pt>
                <c:pt idx="36093">
                  <c:v>66669</c:v>
                </c:pt>
                <c:pt idx="36094">
                  <c:v>65690</c:v>
                </c:pt>
                <c:pt idx="36095">
                  <c:v>65382</c:v>
                </c:pt>
                <c:pt idx="36096">
                  <c:v>64402</c:v>
                </c:pt>
                <c:pt idx="36097">
                  <c:v>64094</c:v>
                </c:pt>
                <c:pt idx="36098">
                  <c:v>63115</c:v>
                </c:pt>
                <c:pt idx="36099">
                  <c:v>62806</c:v>
                </c:pt>
                <c:pt idx="36100">
                  <c:v>61827</c:v>
                </c:pt>
                <c:pt idx="36101">
                  <c:v>61519</c:v>
                </c:pt>
                <c:pt idx="36102">
                  <c:v>60539</c:v>
                </c:pt>
                <c:pt idx="36103">
                  <c:v>60231</c:v>
                </c:pt>
                <c:pt idx="36104">
                  <c:v>59252</c:v>
                </c:pt>
                <c:pt idx="36105">
                  <c:v>58943</c:v>
                </c:pt>
                <c:pt idx="36106">
                  <c:v>57964</c:v>
                </c:pt>
                <c:pt idx="36107">
                  <c:v>57656</c:v>
                </c:pt>
                <c:pt idx="36108">
                  <c:v>56676</c:v>
                </c:pt>
                <c:pt idx="36109">
                  <c:v>56368</c:v>
                </c:pt>
                <c:pt idx="36110">
                  <c:v>64786</c:v>
                </c:pt>
                <c:pt idx="36111">
                  <c:v>63604</c:v>
                </c:pt>
                <c:pt idx="36112">
                  <c:v>62658</c:v>
                </c:pt>
                <c:pt idx="36113">
                  <c:v>62422</c:v>
                </c:pt>
                <c:pt idx="36114">
                  <c:v>61476</c:v>
                </c:pt>
                <c:pt idx="36115">
                  <c:v>61240</c:v>
                </c:pt>
                <c:pt idx="36116">
                  <c:v>60294</c:v>
                </c:pt>
                <c:pt idx="36117">
                  <c:v>60058</c:v>
                </c:pt>
                <c:pt idx="36118">
                  <c:v>59112</c:v>
                </c:pt>
                <c:pt idx="36119">
                  <c:v>58875</c:v>
                </c:pt>
                <c:pt idx="36120">
                  <c:v>57930</c:v>
                </c:pt>
                <c:pt idx="36121">
                  <c:v>57693</c:v>
                </c:pt>
                <c:pt idx="36122">
                  <c:v>56747</c:v>
                </c:pt>
                <c:pt idx="36123">
                  <c:v>56511</c:v>
                </c:pt>
                <c:pt idx="36124">
                  <c:v>55565</c:v>
                </c:pt>
                <c:pt idx="36125">
                  <c:v>55329</c:v>
                </c:pt>
                <c:pt idx="36126">
                  <c:v>54383</c:v>
                </c:pt>
                <c:pt idx="36127">
                  <c:v>54147</c:v>
                </c:pt>
                <c:pt idx="36128">
                  <c:v>53201</c:v>
                </c:pt>
                <c:pt idx="36129">
                  <c:v>52965</c:v>
                </c:pt>
                <c:pt idx="36130">
                  <c:v>68949</c:v>
                </c:pt>
                <c:pt idx="36131">
                  <c:v>68033</c:v>
                </c:pt>
                <c:pt idx="36132">
                  <c:v>68537</c:v>
                </c:pt>
                <c:pt idx="36133">
                  <c:v>67621</c:v>
                </c:pt>
                <c:pt idx="36134">
                  <c:v>66706</c:v>
                </c:pt>
                <c:pt idx="36135">
                  <c:v>65790</c:v>
                </c:pt>
                <c:pt idx="36136">
                  <c:v>67209</c:v>
                </c:pt>
                <c:pt idx="36137">
                  <c:v>66294</c:v>
                </c:pt>
                <c:pt idx="36138">
                  <c:v>65378</c:v>
                </c:pt>
                <c:pt idx="36139">
                  <c:v>64462</c:v>
                </c:pt>
                <c:pt idx="36140">
                  <c:v>65882</c:v>
                </c:pt>
                <c:pt idx="36141">
                  <c:v>64966</c:v>
                </c:pt>
                <c:pt idx="36142">
                  <c:v>64050</c:v>
                </c:pt>
                <c:pt idx="36143">
                  <c:v>65470</c:v>
                </c:pt>
                <c:pt idx="36144">
                  <c:v>64554</c:v>
                </c:pt>
                <c:pt idx="36145">
                  <c:v>63638</c:v>
                </c:pt>
                <c:pt idx="36146">
                  <c:v>64142</c:v>
                </c:pt>
                <c:pt idx="36147">
                  <c:v>63226</c:v>
                </c:pt>
                <c:pt idx="36148">
                  <c:v>62310</c:v>
                </c:pt>
                <c:pt idx="36149">
                  <c:v>62814</c:v>
                </c:pt>
                <c:pt idx="36150">
                  <c:v>61899</c:v>
                </c:pt>
                <c:pt idx="36151">
                  <c:v>61487</c:v>
                </c:pt>
                <c:pt idx="36152">
                  <c:v>60571</c:v>
                </c:pt>
                <c:pt idx="36153">
                  <c:v>60159</c:v>
                </c:pt>
                <c:pt idx="36154">
                  <c:v>59243</c:v>
                </c:pt>
                <c:pt idx="36155">
                  <c:v>58831</c:v>
                </c:pt>
                <c:pt idx="36156">
                  <c:v>57915</c:v>
                </c:pt>
                <c:pt idx="36157">
                  <c:v>57503</c:v>
                </c:pt>
                <c:pt idx="36158">
                  <c:v>56588</c:v>
                </c:pt>
                <c:pt idx="36159">
                  <c:v>71541</c:v>
                </c:pt>
                <c:pt idx="36160">
                  <c:v>70568</c:v>
                </c:pt>
                <c:pt idx="36161">
                  <c:v>71154</c:v>
                </c:pt>
                <c:pt idx="36162">
                  <c:v>70181</c:v>
                </c:pt>
                <c:pt idx="36163">
                  <c:v>69208</c:v>
                </c:pt>
                <c:pt idx="36164">
                  <c:v>68235</c:v>
                </c:pt>
                <c:pt idx="36165">
                  <c:v>69794</c:v>
                </c:pt>
                <c:pt idx="36166">
                  <c:v>68821</c:v>
                </c:pt>
                <c:pt idx="36167">
                  <c:v>67848</c:v>
                </c:pt>
                <c:pt idx="36168">
                  <c:v>66875</c:v>
                </c:pt>
                <c:pt idx="36169">
                  <c:v>68433</c:v>
                </c:pt>
                <c:pt idx="36170">
                  <c:v>67461</c:v>
                </c:pt>
                <c:pt idx="36171">
                  <c:v>66488</c:v>
                </c:pt>
                <c:pt idx="36172">
                  <c:v>68046</c:v>
                </c:pt>
                <c:pt idx="36173">
                  <c:v>67073</c:v>
                </c:pt>
                <c:pt idx="36174">
                  <c:v>66100</c:v>
                </c:pt>
                <c:pt idx="36175">
                  <c:v>66686</c:v>
                </c:pt>
                <c:pt idx="36176">
                  <c:v>65713</c:v>
                </c:pt>
                <c:pt idx="36177">
                  <c:v>64740</c:v>
                </c:pt>
                <c:pt idx="36178">
                  <c:v>65325</c:v>
                </c:pt>
                <c:pt idx="36179">
                  <c:v>64353</c:v>
                </c:pt>
                <c:pt idx="36180">
                  <c:v>63965</c:v>
                </c:pt>
                <c:pt idx="36181">
                  <c:v>62992</c:v>
                </c:pt>
                <c:pt idx="36182">
                  <c:v>62605</c:v>
                </c:pt>
                <c:pt idx="36183">
                  <c:v>61632</c:v>
                </c:pt>
                <c:pt idx="36184">
                  <c:v>61245</c:v>
                </c:pt>
                <c:pt idx="36185">
                  <c:v>60272</c:v>
                </c:pt>
                <c:pt idx="36186">
                  <c:v>59885</c:v>
                </c:pt>
                <c:pt idx="36187">
                  <c:v>58912</c:v>
                </c:pt>
                <c:pt idx="36188">
                  <c:v>70641</c:v>
                </c:pt>
                <c:pt idx="36189">
                  <c:v>69657</c:v>
                </c:pt>
                <c:pt idx="36190">
                  <c:v>70298</c:v>
                </c:pt>
                <c:pt idx="36191">
                  <c:v>69315</c:v>
                </c:pt>
                <c:pt idx="36192">
                  <c:v>68332</c:v>
                </c:pt>
                <c:pt idx="36193">
                  <c:v>67348</c:v>
                </c:pt>
                <c:pt idx="36194">
                  <c:v>68972</c:v>
                </c:pt>
                <c:pt idx="36195">
                  <c:v>67989</c:v>
                </c:pt>
                <c:pt idx="36196">
                  <c:v>67006</c:v>
                </c:pt>
                <c:pt idx="36197">
                  <c:v>66023</c:v>
                </c:pt>
                <c:pt idx="36198">
                  <c:v>67646</c:v>
                </c:pt>
                <c:pt idx="36199">
                  <c:v>66663</c:v>
                </c:pt>
                <c:pt idx="36200">
                  <c:v>65680</c:v>
                </c:pt>
                <c:pt idx="36201">
                  <c:v>67303</c:v>
                </c:pt>
                <c:pt idx="36202">
                  <c:v>66320</c:v>
                </c:pt>
                <c:pt idx="36203">
                  <c:v>65337</c:v>
                </c:pt>
                <c:pt idx="36204">
                  <c:v>65977</c:v>
                </c:pt>
                <c:pt idx="36205">
                  <c:v>64994</c:v>
                </c:pt>
                <c:pt idx="36206">
                  <c:v>64011</c:v>
                </c:pt>
                <c:pt idx="36207">
                  <c:v>64652</c:v>
                </c:pt>
                <c:pt idx="36208">
                  <c:v>63668</c:v>
                </c:pt>
                <c:pt idx="36209">
                  <c:v>63326</c:v>
                </c:pt>
                <c:pt idx="36210">
                  <c:v>62343</c:v>
                </c:pt>
                <c:pt idx="36211">
                  <c:v>62000</c:v>
                </c:pt>
                <c:pt idx="36212">
                  <c:v>61017</c:v>
                </c:pt>
                <c:pt idx="36213">
                  <c:v>60674</c:v>
                </c:pt>
                <c:pt idx="36214">
                  <c:v>59691</c:v>
                </c:pt>
                <c:pt idx="36215">
                  <c:v>59348</c:v>
                </c:pt>
                <c:pt idx="36216">
                  <c:v>58365</c:v>
                </c:pt>
                <c:pt idx="36217">
                  <c:v>69118</c:v>
                </c:pt>
                <c:pt idx="36218">
                  <c:v>68143</c:v>
                </c:pt>
                <c:pt idx="36219">
                  <c:v>68807</c:v>
                </c:pt>
                <c:pt idx="36220">
                  <c:v>67831</c:v>
                </c:pt>
                <c:pt idx="36221">
                  <c:v>66856</c:v>
                </c:pt>
                <c:pt idx="36222">
                  <c:v>65880</c:v>
                </c:pt>
                <c:pt idx="36223">
                  <c:v>67520</c:v>
                </c:pt>
                <c:pt idx="36224">
                  <c:v>66544</c:v>
                </c:pt>
                <c:pt idx="36225">
                  <c:v>65569</c:v>
                </c:pt>
                <c:pt idx="36226">
                  <c:v>64593</c:v>
                </c:pt>
                <c:pt idx="36227">
                  <c:v>66233</c:v>
                </c:pt>
                <c:pt idx="36228">
                  <c:v>65257</c:v>
                </c:pt>
                <c:pt idx="36229">
                  <c:v>64282</c:v>
                </c:pt>
                <c:pt idx="36230">
                  <c:v>65921</c:v>
                </c:pt>
                <c:pt idx="36231">
                  <c:v>64946</c:v>
                </c:pt>
                <c:pt idx="36232">
                  <c:v>63970</c:v>
                </c:pt>
                <c:pt idx="36233">
                  <c:v>64634</c:v>
                </c:pt>
                <c:pt idx="36234">
                  <c:v>63659</c:v>
                </c:pt>
                <c:pt idx="36235">
                  <c:v>62683</c:v>
                </c:pt>
                <c:pt idx="36236">
                  <c:v>63347</c:v>
                </c:pt>
                <c:pt idx="36237">
                  <c:v>62372</c:v>
                </c:pt>
                <c:pt idx="36238">
                  <c:v>62060</c:v>
                </c:pt>
                <c:pt idx="36239">
                  <c:v>61085</c:v>
                </c:pt>
                <c:pt idx="36240">
                  <c:v>60773</c:v>
                </c:pt>
                <c:pt idx="36241">
                  <c:v>59798</c:v>
                </c:pt>
                <c:pt idx="36242">
                  <c:v>59486</c:v>
                </c:pt>
                <c:pt idx="36243">
                  <c:v>58511</c:v>
                </c:pt>
                <c:pt idx="36244">
                  <c:v>58199</c:v>
                </c:pt>
                <c:pt idx="36245">
                  <c:v>57224</c:v>
                </c:pt>
                <c:pt idx="36246">
                  <c:v>64449</c:v>
                </c:pt>
                <c:pt idx="36247">
                  <c:v>63526</c:v>
                </c:pt>
                <c:pt idx="36248">
                  <c:v>64183</c:v>
                </c:pt>
                <c:pt idx="36249">
                  <c:v>63260</c:v>
                </c:pt>
                <c:pt idx="36250">
                  <c:v>62336</c:v>
                </c:pt>
                <c:pt idx="36251">
                  <c:v>61413</c:v>
                </c:pt>
                <c:pt idx="36252">
                  <c:v>62994</c:v>
                </c:pt>
                <c:pt idx="36253">
                  <c:v>62071</c:v>
                </c:pt>
                <c:pt idx="36254">
                  <c:v>61147</c:v>
                </c:pt>
                <c:pt idx="36255">
                  <c:v>60224</c:v>
                </c:pt>
                <c:pt idx="36256">
                  <c:v>61805</c:v>
                </c:pt>
                <c:pt idx="36257">
                  <c:v>60881</c:v>
                </c:pt>
                <c:pt idx="36258">
                  <c:v>59958</c:v>
                </c:pt>
                <c:pt idx="36259">
                  <c:v>61539</c:v>
                </c:pt>
                <c:pt idx="36260">
                  <c:v>60615</c:v>
                </c:pt>
                <c:pt idx="36261">
                  <c:v>59692</c:v>
                </c:pt>
                <c:pt idx="36262">
                  <c:v>60349</c:v>
                </c:pt>
                <c:pt idx="36263">
                  <c:v>59426</c:v>
                </c:pt>
                <c:pt idx="36264">
                  <c:v>58502</c:v>
                </c:pt>
                <c:pt idx="36265">
                  <c:v>59160</c:v>
                </c:pt>
                <c:pt idx="36266">
                  <c:v>58236</c:v>
                </c:pt>
                <c:pt idx="36267">
                  <c:v>57970</c:v>
                </c:pt>
                <c:pt idx="36268">
                  <c:v>57047</c:v>
                </c:pt>
                <c:pt idx="36269">
                  <c:v>56781</c:v>
                </c:pt>
                <c:pt idx="36270">
                  <c:v>55858</c:v>
                </c:pt>
                <c:pt idx="36271">
                  <c:v>55592</c:v>
                </c:pt>
                <c:pt idx="36272">
                  <c:v>54668</c:v>
                </c:pt>
                <c:pt idx="36273">
                  <c:v>54402</c:v>
                </c:pt>
                <c:pt idx="36274">
                  <c:v>53479</c:v>
                </c:pt>
                <c:pt idx="36275">
                  <c:v>66960</c:v>
                </c:pt>
                <c:pt idx="36276">
                  <c:v>66025</c:v>
                </c:pt>
                <c:pt idx="36277">
                  <c:v>65627</c:v>
                </c:pt>
                <c:pt idx="36278">
                  <c:v>65229</c:v>
                </c:pt>
                <c:pt idx="36279">
                  <c:v>64295</c:v>
                </c:pt>
                <c:pt idx="36280">
                  <c:v>63360</c:v>
                </c:pt>
                <c:pt idx="36281">
                  <c:v>63897</c:v>
                </c:pt>
                <c:pt idx="36282">
                  <c:v>63499</c:v>
                </c:pt>
                <c:pt idx="36283">
                  <c:v>62564</c:v>
                </c:pt>
                <c:pt idx="36284">
                  <c:v>62166</c:v>
                </c:pt>
                <c:pt idx="36285">
                  <c:v>61768</c:v>
                </c:pt>
                <c:pt idx="36286">
                  <c:v>60833</c:v>
                </c:pt>
                <c:pt idx="36287">
                  <c:v>59898</c:v>
                </c:pt>
                <c:pt idx="36288">
                  <c:v>60435</c:v>
                </c:pt>
                <c:pt idx="36289">
                  <c:v>59500</c:v>
                </c:pt>
                <c:pt idx="36290">
                  <c:v>59102</c:v>
                </c:pt>
                <c:pt idx="36291">
                  <c:v>58167</c:v>
                </c:pt>
                <c:pt idx="36292">
                  <c:v>57769</c:v>
                </c:pt>
                <c:pt idx="36293">
                  <c:v>56436</c:v>
                </c:pt>
                <c:pt idx="36294">
                  <c:v>55501</c:v>
                </c:pt>
                <c:pt idx="36295">
                  <c:v>56038</c:v>
                </c:pt>
                <c:pt idx="36296">
                  <c:v>55103</c:v>
                </c:pt>
                <c:pt idx="36297">
                  <c:v>53372</c:v>
                </c:pt>
                <c:pt idx="36298">
                  <c:v>52039</c:v>
                </c:pt>
                <c:pt idx="36299">
                  <c:v>49772</c:v>
                </c:pt>
                <c:pt idx="36300">
                  <c:v>45773</c:v>
                </c:pt>
                <c:pt idx="36301">
                  <c:v>69653</c:v>
                </c:pt>
                <c:pt idx="36302">
                  <c:v>68663</c:v>
                </c:pt>
                <c:pt idx="36303">
                  <c:v>68280</c:v>
                </c:pt>
                <c:pt idx="36304">
                  <c:v>67897</c:v>
                </c:pt>
                <c:pt idx="36305">
                  <c:v>66908</c:v>
                </c:pt>
                <c:pt idx="36306">
                  <c:v>65918</c:v>
                </c:pt>
                <c:pt idx="36307">
                  <c:v>66525</c:v>
                </c:pt>
                <c:pt idx="36308">
                  <c:v>66142</c:v>
                </c:pt>
                <c:pt idx="36309">
                  <c:v>65152</c:v>
                </c:pt>
                <c:pt idx="36310">
                  <c:v>64769</c:v>
                </c:pt>
                <c:pt idx="36311">
                  <c:v>64387</c:v>
                </c:pt>
                <c:pt idx="36312">
                  <c:v>63397</c:v>
                </c:pt>
                <c:pt idx="36313">
                  <c:v>62407</c:v>
                </c:pt>
                <c:pt idx="36314">
                  <c:v>63014</c:v>
                </c:pt>
                <c:pt idx="36315">
                  <c:v>62024</c:v>
                </c:pt>
                <c:pt idx="36316">
                  <c:v>61642</c:v>
                </c:pt>
                <c:pt idx="36317">
                  <c:v>60652</c:v>
                </c:pt>
                <c:pt idx="36318">
                  <c:v>60269</c:v>
                </c:pt>
                <c:pt idx="36319">
                  <c:v>58897</c:v>
                </c:pt>
                <c:pt idx="36320">
                  <c:v>57907</c:v>
                </c:pt>
                <c:pt idx="36321">
                  <c:v>58514</c:v>
                </c:pt>
                <c:pt idx="36322">
                  <c:v>57524</c:v>
                </c:pt>
                <c:pt idx="36323">
                  <c:v>55769</c:v>
                </c:pt>
                <c:pt idx="36324">
                  <c:v>54396</c:v>
                </c:pt>
                <c:pt idx="36325">
                  <c:v>52034</c:v>
                </c:pt>
                <c:pt idx="36326">
                  <c:v>47916</c:v>
                </c:pt>
                <c:pt idx="36327">
                  <c:v>68520</c:v>
                </c:pt>
                <c:pt idx="36328">
                  <c:v>67531</c:v>
                </c:pt>
                <c:pt idx="36329">
                  <c:v>67183</c:v>
                </c:pt>
                <c:pt idx="36330">
                  <c:v>66834</c:v>
                </c:pt>
                <c:pt idx="36331">
                  <c:v>65845</c:v>
                </c:pt>
                <c:pt idx="36332">
                  <c:v>64856</c:v>
                </c:pt>
                <c:pt idx="36333">
                  <c:v>65497</c:v>
                </c:pt>
                <c:pt idx="36334">
                  <c:v>65148</c:v>
                </c:pt>
                <c:pt idx="36335">
                  <c:v>64159</c:v>
                </c:pt>
                <c:pt idx="36336">
                  <c:v>63811</c:v>
                </c:pt>
                <c:pt idx="36337">
                  <c:v>63462</c:v>
                </c:pt>
                <c:pt idx="36338">
                  <c:v>62473</c:v>
                </c:pt>
                <c:pt idx="36339">
                  <c:v>61484</c:v>
                </c:pt>
                <c:pt idx="36340">
                  <c:v>62125</c:v>
                </c:pt>
                <c:pt idx="36341">
                  <c:v>61136</c:v>
                </c:pt>
                <c:pt idx="36342">
                  <c:v>60787</c:v>
                </c:pt>
                <c:pt idx="36343">
                  <c:v>59798</c:v>
                </c:pt>
                <c:pt idx="36344">
                  <c:v>59450</c:v>
                </c:pt>
                <c:pt idx="36345">
                  <c:v>58112</c:v>
                </c:pt>
                <c:pt idx="36346">
                  <c:v>57123</c:v>
                </c:pt>
                <c:pt idx="36347">
                  <c:v>57763</c:v>
                </c:pt>
                <c:pt idx="36348">
                  <c:v>56774</c:v>
                </c:pt>
                <c:pt idx="36349">
                  <c:v>55088</c:v>
                </c:pt>
                <c:pt idx="36350">
                  <c:v>53751</c:v>
                </c:pt>
                <c:pt idx="36351">
                  <c:v>51424</c:v>
                </c:pt>
                <c:pt idx="36352">
                  <c:v>47411</c:v>
                </c:pt>
                <c:pt idx="36353">
                  <c:v>66711</c:v>
                </c:pt>
                <c:pt idx="36354">
                  <c:v>65741</c:v>
                </c:pt>
                <c:pt idx="36355">
                  <c:v>65414</c:v>
                </c:pt>
                <c:pt idx="36356">
                  <c:v>65087</c:v>
                </c:pt>
                <c:pt idx="36357">
                  <c:v>64117</c:v>
                </c:pt>
                <c:pt idx="36358">
                  <c:v>63148</c:v>
                </c:pt>
                <c:pt idx="36359">
                  <c:v>63790</c:v>
                </c:pt>
                <c:pt idx="36360">
                  <c:v>63463</c:v>
                </c:pt>
                <c:pt idx="36361">
                  <c:v>62493</c:v>
                </c:pt>
                <c:pt idx="36362">
                  <c:v>62166</c:v>
                </c:pt>
                <c:pt idx="36363">
                  <c:v>61839</c:v>
                </c:pt>
                <c:pt idx="36364">
                  <c:v>60869</c:v>
                </c:pt>
                <c:pt idx="36365">
                  <c:v>59899</c:v>
                </c:pt>
                <c:pt idx="36366">
                  <c:v>60542</c:v>
                </c:pt>
                <c:pt idx="36367">
                  <c:v>59572</c:v>
                </c:pt>
                <c:pt idx="36368">
                  <c:v>59245</c:v>
                </c:pt>
                <c:pt idx="36369">
                  <c:v>58275</c:v>
                </c:pt>
                <c:pt idx="36370">
                  <c:v>57948</c:v>
                </c:pt>
                <c:pt idx="36371">
                  <c:v>56651</c:v>
                </c:pt>
                <c:pt idx="36372">
                  <c:v>55681</c:v>
                </c:pt>
                <c:pt idx="36373">
                  <c:v>56324</c:v>
                </c:pt>
                <c:pt idx="36374">
                  <c:v>55354</c:v>
                </c:pt>
                <c:pt idx="36375">
                  <c:v>53730</c:v>
                </c:pt>
                <c:pt idx="36376">
                  <c:v>52433</c:v>
                </c:pt>
                <c:pt idx="36377">
                  <c:v>50166</c:v>
                </c:pt>
                <c:pt idx="36378">
                  <c:v>46276</c:v>
                </c:pt>
                <c:pt idx="36379">
                  <c:v>61638</c:v>
                </c:pt>
                <c:pt idx="36380">
                  <c:v>60736</c:v>
                </c:pt>
                <c:pt idx="36381">
                  <c:v>60445</c:v>
                </c:pt>
                <c:pt idx="36382">
                  <c:v>60155</c:v>
                </c:pt>
                <c:pt idx="36383">
                  <c:v>59252</c:v>
                </c:pt>
                <c:pt idx="36384">
                  <c:v>58350</c:v>
                </c:pt>
                <c:pt idx="36385">
                  <c:v>58962</c:v>
                </c:pt>
                <c:pt idx="36386">
                  <c:v>58671</c:v>
                </c:pt>
                <c:pt idx="36387">
                  <c:v>57769</c:v>
                </c:pt>
                <c:pt idx="36388">
                  <c:v>57478</c:v>
                </c:pt>
                <c:pt idx="36389">
                  <c:v>57188</c:v>
                </c:pt>
                <c:pt idx="36390">
                  <c:v>56285</c:v>
                </c:pt>
                <c:pt idx="36391">
                  <c:v>55383</c:v>
                </c:pt>
                <c:pt idx="36392">
                  <c:v>55995</c:v>
                </c:pt>
                <c:pt idx="36393">
                  <c:v>55092</c:v>
                </c:pt>
                <c:pt idx="36394">
                  <c:v>54802</c:v>
                </c:pt>
                <c:pt idx="36395">
                  <c:v>53899</c:v>
                </c:pt>
                <c:pt idx="36396">
                  <c:v>53609</c:v>
                </c:pt>
                <c:pt idx="36397">
                  <c:v>52416</c:v>
                </c:pt>
                <c:pt idx="36398">
                  <c:v>51513</c:v>
                </c:pt>
                <c:pt idx="36399">
                  <c:v>52125</c:v>
                </c:pt>
                <c:pt idx="36400">
                  <c:v>51223</c:v>
                </c:pt>
                <c:pt idx="36401">
                  <c:v>49739</c:v>
                </c:pt>
                <c:pt idx="36402">
                  <c:v>48547</c:v>
                </c:pt>
                <c:pt idx="36403">
                  <c:v>46451</c:v>
                </c:pt>
                <c:pt idx="36404">
                  <c:v>42872</c:v>
                </c:pt>
                <c:pt idx="36405">
                  <c:v>66869</c:v>
                </c:pt>
                <c:pt idx="36406">
                  <c:v>65552</c:v>
                </c:pt>
                <c:pt idx="36407">
                  <c:v>64652</c:v>
                </c:pt>
                <c:pt idx="36408">
                  <c:v>65135</c:v>
                </c:pt>
                <c:pt idx="36409">
                  <c:v>64235</c:v>
                </c:pt>
                <c:pt idx="36410">
                  <c:v>63334</c:v>
                </c:pt>
                <c:pt idx="36411">
                  <c:v>63817</c:v>
                </c:pt>
                <c:pt idx="36412">
                  <c:v>62917</c:v>
                </c:pt>
                <c:pt idx="36413">
                  <c:v>62500</c:v>
                </c:pt>
                <c:pt idx="36414">
                  <c:v>61600</c:v>
                </c:pt>
                <c:pt idx="36415">
                  <c:v>61183</c:v>
                </c:pt>
                <c:pt idx="36416">
                  <c:v>60283</c:v>
                </c:pt>
                <c:pt idx="36417">
                  <c:v>59866</c:v>
                </c:pt>
                <c:pt idx="36418">
                  <c:v>58966</c:v>
                </c:pt>
                <c:pt idx="36419">
                  <c:v>58549</c:v>
                </c:pt>
                <c:pt idx="36420">
                  <c:v>57649</c:v>
                </c:pt>
                <c:pt idx="36421">
                  <c:v>57232</c:v>
                </c:pt>
                <c:pt idx="36422">
                  <c:v>56331</c:v>
                </c:pt>
                <c:pt idx="36423">
                  <c:v>55914</c:v>
                </c:pt>
                <c:pt idx="36424">
                  <c:v>55014</c:v>
                </c:pt>
                <c:pt idx="36425">
                  <c:v>69529</c:v>
                </c:pt>
                <c:pt idx="36426">
                  <c:v>68179</c:v>
                </c:pt>
                <c:pt idx="36427">
                  <c:v>67218</c:v>
                </c:pt>
                <c:pt idx="36428">
                  <c:v>67791</c:v>
                </c:pt>
                <c:pt idx="36429">
                  <c:v>66830</c:v>
                </c:pt>
                <c:pt idx="36430">
                  <c:v>65869</c:v>
                </c:pt>
                <c:pt idx="36431">
                  <c:v>66441</c:v>
                </c:pt>
                <c:pt idx="36432">
                  <c:v>65480</c:v>
                </c:pt>
                <c:pt idx="36433">
                  <c:v>65092</c:v>
                </c:pt>
                <c:pt idx="36434">
                  <c:v>64130</c:v>
                </c:pt>
                <c:pt idx="36435">
                  <c:v>63742</c:v>
                </c:pt>
                <c:pt idx="36436">
                  <c:v>62781</c:v>
                </c:pt>
                <c:pt idx="36437">
                  <c:v>62392</c:v>
                </c:pt>
                <c:pt idx="36438">
                  <c:v>61431</c:v>
                </c:pt>
                <c:pt idx="36439">
                  <c:v>61042</c:v>
                </c:pt>
                <c:pt idx="36440">
                  <c:v>60081</c:v>
                </c:pt>
                <c:pt idx="36441">
                  <c:v>59693</c:v>
                </c:pt>
                <c:pt idx="36442">
                  <c:v>58732</c:v>
                </c:pt>
                <c:pt idx="36443">
                  <c:v>58343</c:v>
                </c:pt>
                <c:pt idx="36444">
                  <c:v>57382</c:v>
                </c:pt>
                <c:pt idx="36445">
                  <c:v>68980</c:v>
                </c:pt>
                <c:pt idx="36446">
                  <c:v>67660</c:v>
                </c:pt>
                <c:pt idx="36447">
                  <c:v>66682</c:v>
                </c:pt>
                <c:pt idx="36448">
                  <c:v>67317</c:v>
                </c:pt>
                <c:pt idx="36449">
                  <c:v>66340</c:v>
                </c:pt>
                <c:pt idx="36450">
                  <c:v>65362</c:v>
                </c:pt>
                <c:pt idx="36451">
                  <c:v>65997</c:v>
                </c:pt>
                <c:pt idx="36452">
                  <c:v>65020</c:v>
                </c:pt>
                <c:pt idx="36453">
                  <c:v>64677</c:v>
                </c:pt>
                <c:pt idx="36454">
                  <c:v>63700</c:v>
                </c:pt>
                <c:pt idx="36455">
                  <c:v>63357</c:v>
                </c:pt>
                <c:pt idx="36456">
                  <c:v>62380</c:v>
                </c:pt>
                <c:pt idx="36457">
                  <c:v>62037</c:v>
                </c:pt>
                <c:pt idx="36458">
                  <c:v>61060</c:v>
                </c:pt>
                <c:pt idx="36459">
                  <c:v>60717</c:v>
                </c:pt>
                <c:pt idx="36460">
                  <c:v>59740</c:v>
                </c:pt>
                <c:pt idx="36461">
                  <c:v>59397</c:v>
                </c:pt>
                <c:pt idx="36462">
                  <c:v>58420</c:v>
                </c:pt>
                <c:pt idx="36463">
                  <c:v>58077</c:v>
                </c:pt>
                <c:pt idx="36464">
                  <c:v>57100</c:v>
                </c:pt>
                <c:pt idx="36465">
                  <c:v>67866</c:v>
                </c:pt>
                <c:pt idx="36466">
                  <c:v>66579</c:v>
                </c:pt>
                <c:pt idx="36467">
                  <c:v>65602</c:v>
                </c:pt>
                <c:pt idx="36468">
                  <c:v>66270</c:v>
                </c:pt>
                <c:pt idx="36469">
                  <c:v>65293</c:v>
                </c:pt>
                <c:pt idx="36470">
                  <c:v>64315</c:v>
                </c:pt>
                <c:pt idx="36471">
                  <c:v>64983</c:v>
                </c:pt>
                <c:pt idx="36472">
                  <c:v>64006</c:v>
                </c:pt>
                <c:pt idx="36473">
                  <c:v>63697</c:v>
                </c:pt>
                <c:pt idx="36474">
                  <c:v>62720</c:v>
                </c:pt>
                <c:pt idx="36475">
                  <c:v>62410</c:v>
                </c:pt>
                <c:pt idx="36476">
                  <c:v>61433</c:v>
                </c:pt>
                <c:pt idx="36477">
                  <c:v>61124</c:v>
                </c:pt>
                <c:pt idx="36478">
                  <c:v>60147</c:v>
                </c:pt>
                <c:pt idx="36479">
                  <c:v>59837</c:v>
                </c:pt>
                <c:pt idx="36480">
                  <c:v>58860</c:v>
                </c:pt>
                <c:pt idx="36481">
                  <c:v>58551</c:v>
                </c:pt>
                <c:pt idx="36482">
                  <c:v>57574</c:v>
                </c:pt>
                <c:pt idx="36483">
                  <c:v>57264</c:v>
                </c:pt>
                <c:pt idx="36484">
                  <c:v>56287</c:v>
                </c:pt>
                <c:pt idx="36485">
                  <c:v>63724</c:v>
                </c:pt>
                <c:pt idx="36486">
                  <c:v>62528</c:v>
                </c:pt>
                <c:pt idx="36487">
                  <c:v>61595</c:v>
                </c:pt>
                <c:pt idx="36488">
                  <c:v>62264</c:v>
                </c:pt>
                <c:pt idx="36489">
                  <c:v>61332</c:v>
                </c:pt>
                <c:pt idx="36490">
                  <c:v>60399</c:v>
                </c:pt>
                <c:pt idx="36491">
                  <c:v>61068</c:v>
                </c:pt>
                <c:pt idx="36492">
                  <c:v>60135</c:v>
                </c:pt>
                <c:pt idx="36493">
                  <c:v>59872</c:v>
                </c:pt>
                <c:pt idx="36494">
                  <c:v>58939</c:v>
                </c:pt>
                <c:pt idx="36495">
                  <c:v>58676</c:v>
                </c:pt>
                <c:pt idx="36496">
                  <c:v>57743</c:v>
                </c:pt>
                <c:pt idx="36497">
                  <c:v>57480</c:v>
                </c:pt>
                <c:pt idx="36498">
                  <c:v>56547</c:v>
                </c:pt>
                <c:pt idx="36499">
                  <c:v>56284</c:v>
                </c:pt>
                <c:pt idx="36500">
                  <c:v>55351</c:v>
                </c:pt>
                <c:pt idx="36501">
                  <c:v>55088</c:v>
                </c:pt>
                <c:pt idx="36502">
                  <c:v>54155</c:v>
                </c:pt>
                <c:pt idx="36503">
                  <c:v>53892</c:v>
                </c:pt>
                <c:pt idx="36504">
                  <c:v>52959</c:v>
                </c:pt>
                <c:pt idx="36505">
                  <c:v>67458</c:v>
                </c:pt>
                <c:pt idx="36506">
                  <c:v>66145</c:v>
                </c:pt>
                <c:pt idx="36507">
                  <c:v>64831</c:v>
                </c:pt>
                <c:pt idx="36508">
                  <c:v>63904</c:v>
                </c:pt>
                <c:pt idx="36509">
                  <c:v>64445</c:v>
                </c:pt>
                <c:pt idx="36510">
                  <c:v>63518</c:v>
                </c:pt>
                <c:pt idx="36511">
                  <c:v>63132</c:v>
                </c:pt>
                <c:pt idx="36512">
                  <c:v>61818</c:v>
                </c:pt>
                <c:pt idx="36513">
                  <c:v>60891</c:v>
                </c:pt>
                <c:pt idx="36514">
                  <c:v>60505</c:v>
                </c:pt>
                <c:pt idx="36515">
                  <c:v>59192</c:v>
                </c:pt>
                <c:pt idx="36516">
                  <c:v>57878</c:v>
                </c:pt>
                <c:pt idx="36517">
                  <c:v>69990</c:v>
                </c:pt>
                <c:pt idx="36518">
                  <c:v>68644</c:v>
                </c:pt>
                <c:pt idx="36519">
                  <c:v>67299</c:v>
                </c:pt>
                <c:pt idx="36520">
                  <c:v>66315</c:v>
                </c:pt>
                <c:pt idx="36521">
                  <c:v>66938</c:v>
                </c:pt>
                <c:pt idx="36522">
                  <c:v>65954</c:v>
                </c:pt>
                <c:pt idx="36523">
                  <c:v>65593</c:v>
                </c:pt>
                <c:pt idx="36524">
                  <c:v>64248</c:v>
                </c:pt>
                <c:pt idx="36525">
                  <c:v>63263</c:v>
                </c:pt>
                <c:pt idx="36526">
                  <c:v>62903</c:v>
                </c:pt>
                <c:pt idx="36527">
                  <c:v>61558</c:v>
                </c:pt>
                <c:pt idx="36528">
                  <c:v>60212</c:v>
                </c:pt>
                <c:pt idx="36529">
                  <c:v>69121</c:v>
                </c:pt>
                <c:pt idx="36530">
                  <c:v>67803</c:v>
                </c:pt>
                <c:pt idx="36531">
                  <c:v>66485</c:v>
                </c:pt>
                <c:pt idx="36532">
                  <c:v>65499</c:v>
                </c:pt>
                <c:pt idx="36533">
                  <c:v>66153</c:v>
                </c:pt>
                <c:pt idx="36534">
                  <c:v>65167</c:v>
                </c:pt>
                <c:pt idx="36535">
                  <c:v>64835</c:v>
                </c:pt>
                <c:pt idx="36536">
                  <c:v>63517</c:v>
                </c:pt>
                <c:pt idx="36537">
                  <c:v>62532</c:v>
                </c:pt>
                <c:pt idx="36538">
                  <c:v>62200</c:v>
                </c:pt>
                <c:pt idx="36539">
                  <c:v>60882</c:v>
                </c:pt>
                <c:pt idx="36540">
                  <c:v>59564</c:v>
                </c:pt>
                <c:pt idx="36541">
                  <c:v>67659</c:v>
                </c:pt>
                <c:pt idx="36542">
                  <c:v>66371</c:v>
                </c:pt>
                <c:pt idx="36543">
                  <c:v>65084</c:v>
                </c:pt>
                <c:pt idx="36544">
                  <c:v>64116</c:v>
                </c:pt>
                <c:pt idx="36545">
                  <c:v>64765</c:v>
                </c:pt>
                <c:pt idx="36546">
                  <c:v>63797</c:v>
                </c:pt>
                <c:pt idx="36547">
                  <c:v>63478</c:v>
                </c:pt>
                <c:pt idx="36548">
                  <c:v>62190</c:v>
                </c:pt>
                <c:pt idx="36549">
                  <c:v>61222</c:v>
                </c:pt>
                <c:pt idx="36550">
                  <c:v>60903</c:v>
                </c:pt>
                <c:pt idx="36551">
                  <c:v>59616</c:v>
                </c:pt>
                <c:pt idx="36552">
                  <c:v>58328</c:v>
                </c:pt>
                <c:pt idx="36553">
                  <c:v>63102</c:v>
                </c:pt>
                <c:pt idx="36554">
                  <c:v>61900</c:v>
                </c:pt>
                <c:pt idx="36555">
                  <c:v>60699</c:v>
                </c:pt>
                <c:pt idx="36556">
                  <c:v>59797</c:v>
                </c:pt>
                <c:pt idx="36557">
                  <c:v>60400</c:v>
                </c:pt>
                <c:pt idx="36558">
                  <c:v>59498</c:v>
                </c:pt>
                <c:pt idx="36559">
                  <c:v>59198</c:v>
                </c:pt>
                <c:pt idx="36560">
                  <c:v>57997</c:v>
                </c:pt>
                <c:pt idx="36561">
                  <c:v>57095</c:v>
                </c:pt>
                <c:pt idx="36562">
                  <c:v>56796</c:v>
                </c:pt>
                <c:pt idx="36563">
                  <c:v>55594</c:v>
                </c:pt>
                <c:pt idx="36564">
                  <c:v>54393</c:v>
                </c:pt>
                <c:pt idx="36565">
                  <c:v>61103</c:v>
                </c:pt>
                <c:pt idx="36566">
                  <c:v>60116</c:v>
                </c:pt>
                <c:pt idx="36567">
                  <c:v>57155</c:v>
                </c:pt>
                <c:pt idx="36568">
                  <c:v>55181</c:v>
                </c:pt>
                <c:pt idx="36569">
                  <c:v>54194</c:v>
                </c:pt>
                <c:pt idx="36570">
                  <c:v>53207</c:v>
                </c:pt>
                <c:pt idx="36571">
                  <c:v>60786</c:v>
                </c:pt>
                <c:pt idx="36572">
                  <c:v>59799</c:v>
                </c:pt>
                <c:pt idx="36573">
                  <c:v>58812</c:v>
                </c:pt>
                <c:pt idx="36574">
                  <c:v>57825</c:v>
                </c:pt>
                <c:pt idx="36575">
                  <c:v>56838</c:v>
                </c:pt>
                <c:pt idx="36576">
                  <c:v>55851</c:v>
                </c:pt>
                <c:pt idx="36577">
                  <c:v>54864</c:v>
                </c:pt>
                <c:pt idx="36578">
                  <c:v>53877</c:v>
                </c:pt>
                <c:pt idx="36579">
                  <c:v>52890</c:v>
                </c:pt>
                <c:pt idx="36580">
                  <c:v>51904</c:v>
                </c:pt>
                <c:pt idx="36581">
                  <c:v>50917</c:v>
                </c:pt>
                <c:pt idx="36582">
                  <c:v>60469</c:v>
                </c:pt>
                <c:pt idx="36583">
                  <c:v>59482</c:v>
                </c:pt>
                <c:pt idx="36584">
                  <c:v>58495</c:v>
                </c:pt>
                <c:pt idx="36585">
                  <c:v>57508</c:v>
                </c:pt>
                <c:pt idx="36586">
                  <c:v>56522</c:v>
                </c:pt>
                <c:pt idx="36587">
                  <c:v>55535</c:v>
                </c:pt>
                <c:pt idx="36588">
                  <c:v>54548</c:v>
                </c:pt>
                <c:pt idx="36589">
                  <c:v>53561</c:v>
                </c:pt>
                <c:pt idx="36590">
                  <c:v>52574</c:v>
                </c:pt>
                <c:pt idx="36591">
                  <c:v>51587</c:v>
                </c:pt>
                <c:pt idx="36592">
                  <c:v>50600</c:v>
                </c:pt>
                <c:pt idx="36593">
                  <c:v>49613</c:v>
                </c:pt>
                <c:pt idx="36594">
                  <c:v>48626</c:v>
                </c:pt>
                <c:pt idx="36595">
                  <c:v>59166</c:v>
                </c:pt>
                <c:pt idx="36596">
                  <c:v>58179</c:v>
                </c:pt>
                <c:pt idx="36597">
                  <c:v>57192</c:v>
                </c:pt>
                <c:pt idx="36598">
                  <c:v>56205</c:v>
                </c:pt>
                <c:pt idx="36599">
                  <c:v>55218</c:v>
                </c:pt>
                <c:pt idx="36600">
                  <c:v>54231</c:v>
                </c:pt>
                <c:pt idx="36601">
                  <c:v>53244</c:v>
                </c:pt>
                <c:pt idx="36602">
                  <c:v>52257</c:v>
                </c:pt>
                <c:pt idx="36603">
                  <c:v>51270</c:v>
                </c:pt>
                <c:pt idx="36604">
                  <c:v>50283</c:v>
                </c:pt>
                <c:pt idx="36605">
                  <c:v>49296</c:v>
                </c:pt>
                <c:pt idx="36606">
                  <c:v>48309</c:v>
                </c:pt>
                <c:pt idx="36607">
                  <c:v>47322</c:v>
                </c:pt>
                <c:pt idx="36608">
                  <c:v>46335</c:v>
                </c:pt>
                <c:pt idx="36609">
                  <c:v>56875</c:v>
                </c:pt>
                <c:pt idx="36610">
                  <c:v>55888</c:v>
                </c:pt>
                <c:pt idx="36611">
                  <c:v>46019</c:v>
                </c:pt>
                <c:pt idx="36612">
                  <c:v>45032</c:v>
                </c:pt>
                <c:pt idx="36613">
                  <c:v>63387</c:v>
                </c:pt>
                <c:pt idx="36614">
                  <c:v>62332</c:v>
                </c:pt>
                <c:pt idx="36615">
                  <c:v>59164</c:v>
                </c:pt>
                <c:pt idx="36616">
                  <c:v>57053</c:v>
                </c:pt>
                <c:pt idx="36617">
                  <c:v>55997</c:v>
                </c:pt>
                <c:pt idx="36618">
                  <c:v>54941</c:v>
                </c:pt>
                <c:pt idx="36619">
                  <c:v>63107</c:v>
                </c:pt>
                <c:pt idx="36620">
                  <c:v>62051</c:v>
                </c:pt>
                <c:pt idx="36621">
                  <c:v>60995</c:v>
                </c:pt>
                <c:pt idx="36622">
                  <c:v>59939</c:v>
                </c:pt>
                <c:pt idx="36623">
                  <c:v>58884</c:v>
                </c:pt>
                <c:pt idx="36624">
                  <c:v>57828</c:v>
                </c:pt>
                <c:pt idx="36625">
                  <c:v>56772</c:v>
                </c:pt>
                <c:pt idx="36626">
                  <c:v>55716</c:v>
                </c:pt>
                <c:pt idx="36627">
                  <c:v>54661</c:v>
                </c:pt>
                <c:pt idx="36628">
                  <c:v>53605</c:v>
                </c:pt>
                <c:pt idx="36629">
                  <c:v>52549</c:v>
                </c:pt>
                <c:pt idx="36630">
                  <c:v>62826</c:v>
                </c:pt>
                <c:pt idx="36631">
                  <c:v>61770</c:v>
                </c:pt>
                <c:pt idx="36632">
                  <c:v>60714</c:v>
                </c:pt>
                <c:pt idx="36633">
                  <c:v>59659</c:v>
                </c:pt>
                <c:pt idx="36634">
                  <c:v>58603</c:v>
                </c:pt>
                <c:pt idx="36635">
                  <c:v>57547</c:v>
                </c:pt>
                <c:pt idx="36636">
                  <c:v>56491</c:v>
                </c:pt>
                <c:pt idx="36637">
                  <c:v>55436</c:v>
                </c:pt>
                <c:pt idx="36638">
                  <c:v>54380</c:v>
                </c:pt>
                <c:pt idx="36639">
                  <c:v>53324</c:v>
                </c:pt>
                <c:pt idx="36640">
                  <c:v>52268</c:v>
                </c:pt>
                <c:pt idx="36641">
                  <c:v>51213</c:v>
                </c:pt>
                <c:pt idx="36642">
                  <c:v>50157</c:v>
                </c:pt>
                <c:pt idx="36643">
                  <c:v>61489</c:v>
                </c:pt>
                <c:pt idx="36644">
                  <c:v>60434</c:v>
                </c:pt>
                <c:pt idx="36645">
                  <c:v>59378</c:v>
                </c:pt>
                <c:pt idx="36646">
                  <c:v>58322</c:v>
                </c:pt>
                <c:pt idx="36647">
                  <c:v>57266</c:v>
                </c:pt>
                <c:pt idx="36648">
                  <c:v>56211</c:v>
                </c:pt>
                <c:pt idx="36649">
                  <c:v>55155</c:v>
                </c:pt>
                <c:pt idx="36650">
                  <c:v>54099</c:v>
                </c:pt>
                <c:pt idx="36651">
                  <c:v>53043</c:v>
                </c:pt>
                <c:pt idx="36652">
                  <c:v>51988</c:v>
                </c:pt>
                <c:pt idx="36653">
                  <c:v>50932</c:v>
                </c:pt>
                <c:pt idx="36654">
                  <c:v>49876</c:v>
                </c:pt>
                <c:pt idx="36655">
                  <c:v>48820</c:v>
                </c:pt>
                <c:pt idx="36656">
                  <c:v>47765</c:v>
                </c:pt>
                <c:pt idx="36657">
                  <c:v>59097</c:v>
                </c:pt>
                <c:pt idx="36658">
                  <c:v>58041</c:v>
                </c:pt>
                <c:pt idx="36659">
                  <c:v>47484</c:v>
                </c:pt>
                <c:pt idx="36660">
                  <c:v>46428</c:v>
                </c:pt>
                <c:pt idx="36661">
                  <c:v>62794</c:v>
                </c:pt>
                <c:pt idx="36662">
                  <c:v>61725</c:v>
                </c:pt>
                <c:pt idx="36663">
                  <c:v>58518</c:v>
                </c:pt>
                <c:pt idx="36664">
                  <c:v>56380</c:v>
                </c:pt>
                <c:pt idx="36665">
                  <c:v>55311</c:v>
                </c:pt>
                <c:pt idx="36666">
                  <c:v>54241</c:v>
                </c:pt>
                <c:pt idx="36667">
                  <c:v>62551</c:v>
                </c:pt>
                <c:pt idx="36668">
                  <c:v>61482</c:v>
                </c:pt>
                <c:pt idx="36669">
                  <c:v>60413</c:v>
                </c:pt>
                <c:pt idx="36670">
                  <c:v>59344</c:v>
                </c:pt>
                <c:pt idx="36671">
                  <c:v>58275</c:v>
                </c:pt>
                <c:pt idx="36672">
                  <c:v>57206</c:v>
                </c:pt>
                <c:pt idx="36673">
                  <c:v>56136</c:v>
                </c:pt>
                <c:pt idx="36674">
                  <c:v>55067</c:v>
                </c:pt>
                <c:pt idx="36675">
                  <c:v>53998</c:v>
                </c:pt>
                <c:pt idx="36676">
                  <c:v>52929</c:v>
                </c:pt>
                <c:pt idx="36677">
                  <c:v>51860</c:v>
                </c:pt>
                <c:pt idx="36678">
                  <c:v>62308</c:v>
                </c:pt>
                <c:pt idx="36679">
                  <c:v>61239</c:v>
                </c:pt>
                <c:pt idx="36680">
                  <c:v>60170</c:v>
                </c:pt>
                <c:pt idx="36681">
                  <c:v>59101</c:v>
                </c:pt>
                <c:pt idx="36682">
                  <c:v>58031</c:v>
                </c:pt>
                <c:pt idx="36683">
                  <c:v>56962</c:v>
                </c:pt>
                <c:pt idx="36684">
                  <c:v>55893</c:v>
                </c:pt>
                <c:pt idx="36685">
                  <c:v>54824</c:v>
                </c:pt>
                <c:pt idx="36686">
                  <c:v>53755</c:v>
                </c:pt>
                <c:pt idx="36687">
                  <c:v>52686</c:v>
                </c:pt>
                <c:pt idx="36688">
                  <c:v>51617</c:v>
                </c:pt>
                <c:pt idx="36689">
                  <c:v>50548</c:v>
                </c:pt>
                <c:pt idx="36690">
                  <c:v>49479</c:v>
                </c:pt>
                <c:pt idx="36691">
                  <c:v>60996</c:v>
                </c:pt>
                <c:pt idx="36692">
                  <c:v>59926</c:v>
                </c:pt>
                <c:pt idx="36693">
                  <c:v>58857</c:v>
                </c:pt>
                <c:pt idx="36694">
                  <c:v>57788</c:v>
                </c:pt>
                <c:pt idx="36695">
                  <c:v>56719</c:v>
                </c:pt>
                <c:pt idx="36696">
                  <c:v>55650</c:v>
                </c:pt>
                <c:pt idx="36697">
                  <c:v>54581</c:v>
                </c:pt>
                <c:pt idx="36698">
                  <c:v>53512</c:v>
                </c:pt>
                <c:pt idx="36699">
                  <c:v>52443</c:v>
                </c:pt>
                <c:pt idx="36700">
                  <c:v>51374</c:v>
                </c:pt>
                <c:pt idx="36701">
                  <c:v>50304</c:v>
                </c:pt>
                <c:pt idx="36702">
                  <c:v>49235</c:v>
                </c:pt>
                <c:pt idx="36703">
                  <c:v>48166</c:v>
                </c:pt>
                <c:pt idx="36704">
                  <c:v>47097</c:v>
                </c:pt>
                <c:pt idx="36705">
                  <c:v>58614</c:v>
                </c:pt>
                <c:pt idx="36706">
                  <c:v>57545</c:v>
                </c:pt>
                <c:pt idx="36707">
                  <c:v>46854</c:v>
                </c:pt>
                <c:pt idx="36708">
                  <c:v>45785</c:v>
                </c:pt>
                <c:pt idx="36709">
                  <c:v>61763</c:v>
                </c:pt>
                <c:pt idx="36710">
                  <c:v>60698</c:v>
                </c:pt>
                <c:pt idx="36711">
                  <c:v>57501</c:v>
                </c:pt>
                <c:pt idx="36712">
                  <c:v>55370</c:v>
                </c:pt>
                <c:pt idx="36713">
                  <c:v>54304</c:v>
                </c:pt>
                <c:pt idx="36714">
                  <c:v>53238</c:v>
                </c:pt>
                <c:pt idx="36715">
                  <c:v>61545</c:v>
                </c:pt>
                <c:pt idx="36716">
                  <c:v>60480</c:v>
                </c:pt>
                <c:pt idx="36717">
                  <c:v>59414</c:v>
                </c:pt>
                <c:pt idx="36718">
                  <c:v>58348</c:v>
                </c:pt>
                <c:pt idx="36719">
                  <c:v>57283</c:v>
                </c:pt>
                <c:pt idx="36720">
                  <c:v>56217</c:v>
                </c:pt>
                <c:pt idx="36721">
                  <c:v>55151</c:v>
                </c:pt>
                <c:pt idx="36722">
                  <c:v>54086</c:v>
                </c:pt>
                <c:pt idx="36723">
                  <c:v>53020</c:v>
                </c:pt>
                <c:pt idx="36724">
                  <c:v>51955</c:v>
                </c:pt>
                <c:pt idx="36725">
                  <c:v>50889</c:v>
                </c:pt>
                <c:pt idx="36726">
                  <c:v>61327</c:v>
                </c:pt>
                <c:pt idx="36727">
                  <c:v>60261</c:v>
                </c:pt>
                <c:pt idx="36728">
                  <c:v>59196</c:v>
                </c:pt>
                <c:pt idx="36729">
                  <c:v>58130</c:v>
                </c:pt>
                <c:pt idx="36730">
                  <c:v>57065</c:v>
                </c:pt>
                <c:pt idx="36731">
                  <c:v>55999</c:v>
                </c:pt>
                <c:pt idx="36732">
                  <c:v>54933</c:v>
                </c:pt>
                <c:pt idx="36733">
                  <c:v>53868</c:v>
                </c:pt>
                <c:pt idx="36734">
                  <c:v>52802</c:v>
                </c:pt>
                <c:pt idx="36735">
                  <c:v>51737</c:v>
                </c:pt>
                <c:pt idx="36736">
                  <c:v>50671</c:v>
                </c:pt>
                <c:pt idx="36737">
                  <c:v>49605</c:v>
                </c:pt>
                <c:pt idx="36738">
                  <c:v>48540</c:v>
                </c:pt>
                <c:pt idx="36739">
                  <c:v>60043</c:v>
                </c:pt>
                <c:pt idx="36740">
                  <c:v>58978</c:v>
                </c:pt>
                <c:pt idx="36741">
                  <c:v>57912</c:v>
                </c:pt>
                <c:pt idx="36742">
                  <c:v>56846</c:v>
                </c:pt>
                <c:pt idx="36743">
                  <c:v>55781</c:v>
                </c:pt>
                <c:pt idx="36744">
                  <c:v>54715</c:v>
                </c:pt>
                <c:pt idx="36745">
                  <c:v>53650</c:v>
                </c:pt>
                <c:pt idx="36746">
                  <c:v>52584</c:v>
                </c:pt>
                <c:pt idx="36747">
                  <c:v>51518</c:v>
                </c:pt>
                <c:pt idx="36748">
                  <c:v>50453</c:v>
                </c:pt>
                <c:pt idx="36749">
                  <c:v>49387</c:v>
                </c:pt>
                <c:pt idx="36750">
                  <c:v>48322</c:v>
                </c:pt>
                <c:pt idx="36751">
                  <c:v>47256</c:v>
                </c:pt>
                <c:pt idx="36752">
                  <c:v>46190</c:v>
                </c:pt>
                <c:pt idx="36753">
                  <c:v>57694</c:v>
                </c:pt>
                <c:pt idx="36754">
                  <c:v>56628</c:v>
                </c:pt>
                <c:pt idx="36755">
                  <c:v>45972</c:v>
                </c:pt>
                <c:pt idx="36756">
                  <c:v>44907</c:v>
                </c:pt>
                <c:pt idx="36757">
                  <c:v>57979</c:v>
                </c:pt>
                <c:pt idx="36758">
                  <c:v>56970</c:v>
                </c:pt>
                <c:pt idx="36759">
                  <c:v>53941</c:v>
                </c:pt>
                <c:pt idx="36760">
                  <c:v>51922</c:v>
                </c:pt>
                <c:pt idx="36761">
                  <c:v>50912</c:v>
                </c:pt>
                <c:pt idx="36762">
                  <c:v>49903</c:v>
                </c:pt>
                <c:pt idx="36763">
                  <c:v>57788</c:v>
                </c:pt>
                <c:pt idx="36764">
                  <c:v>56779</c:v>
                </c:pt>
                <c:pt idx="36765">
                  <c:v>55769</c:v>
                </c:pt>
                <c:pt idx="36766">
                  <c:v>54760</c:v>
                </c:pt>
                <c:pt idx="36767">
                  <c:v>53750</c:v>
                </c:pt>
                <c:pt idx="36768">
                  <c:v>52740</c:v>
                </c:pt>
                <c:pt idx="36769">
                  <c:v>51731</c:v>
                </c:pt>
                <c:pt idx="36770">
                  <c:v>50721</c:v>
                </c:pt>
                <c:pt idx="36771">
                  <c:v>49712</c:v>
                </c:pt>
                <c:pt idx="36772">
                  <c:v>48702</c:v>
                </c:pt>
                <c:pt idx="36773">
                  <c:v>47693</c:v>
                </c:pt>
                <c:pt idx="36774">
                  <c:v>57597</c:v>
                </c:pt>
                <c:pt idx="36775">
                  <c:v>56588</c:v>
                </c:pt>
                <c:pt idx="36776">
                  <c:v>55578</c:v>
                </c:pt>
                <c:pt idx="36777">
                  <c:v>54569</c:v>
                </c:pt>
                <c:pt idx="36778">
                  <c:v>53559</c:v>
                </c:pt>
                <c:pt idx="36779">
                  <c:v>52550</c:v>
                </c:pt>
                <c:pt idx="36780">
                  <c:v>51540</c:v>
                </c:pt>
                <c:pt idx="36781">
                  <c:v>50530</c:v>
                </c:pt>
                <c:pt idx="36782">
                  <c:v>49521</c:v>
                </c:pt>
                <c:pt idx="36783">
                  <c:v>48511</c:v>
                </c:pt>
                <c:pt idx="36784">
                  <c:v>47502</c:v>
                </c:pt>
                <c:pt idx="36785">
                  <c:v>46492</c:v>
                </c:pt>
                <c:pt idx="36786">
                  <c:v>45483</c:v>
                </c:pt>
                <c:pt idx="36787">
                  <c:v>56397</c:v>
                </c:pt>
                <c:pt idx="36788">
                  <c:v>55387</c:v>
                </c:pt>
                <c:pt idx="36789">
                  <c:v>54378</c:v>
                </c:pt>
                <c:pt idx="36790">
                  <c:v>53368</c:v>
                </c:pt>
                <c:pt idx="36791">
                  <c:v>52359</c:v>
                </c:pt>
                <c:pt idx="36792">
                  <c:v>51349</c:v>
                </c:pt>
                <c:pt idx="36793">
                  <c:v>50339</c:v>
                </c:pt>
                <c:pt idx="36794">
                  <c:v>49330</c:v>
                </c:pt>
                <c:pt idx="36795">
                  <c:v>48320</c:v>
                </c:pt>
                <c:pt idx="36796">
                  <c:v>47311</c:v>
                </c:pt>
                <c:pt idx="36797">
                  <c:v>46301</c:v>
                </c:pt>
                <c:pt idx="36798">
                  <c:v>45292</c:v>
                </c:pt>
                <c:pt idx="36799">
                  <c:v>44282</c:v>
                </c:pt>
                <c:pt idx="36800">
                  <c:v>43273</c:v>
                </c:pt>
                <c:pt idx="36801">
                  <c:v>54187</c:v>
                </c:pt>
                <c:pt idx="36802">
                  <c:v>53177</c:v>
                </c:pt>
                <c:pt idx="36803">
                  <c:v>43082</c:v>
                </c:pt>
                <c:pt idx="36804">
                  <c:v>42072</c:v>
                </c:pt>
                <c:pt idx="36805">
                  <c:v>61103</c:v>
                </c:pt>
                <c:pt idx="36806">
                  <c:v>60116</c:v>
                </c:pt>
                <c:pt idx="36807">
                  <c:v>57155</c:v>
                </c:pt>
                <c:pt idx="36808">
                  <c:v>55181</c:v>
                </c:pt>
                <c:pt idx="36809">
                  <c:v>54194</c:v>
                </c:pt>
                <c:pt idx="36810">
                  <c:v>53207</c:v>
                </c:pt>
                <c:pt idx="36811">
                  <c:v>60786</c:v>
                </c:pt>
                <c:pt idx="36812">
                  <c:v>59799</c:v>
                </c:pt>
                <c:pt idx="36813">
                  <c:v>58812</c:v>
                </c:pt>
                <c:pt idx="36814">
                  <c:v>57825</c:v>
                </c:pt>
                <c:pt idx="36815">
                  <c:v>56838</c:v>
                </c:pt>
                <c:pt idx="36816">
                  <c:v>55851</c:v>
                </c:pt>
                <c:pt idx="36817">
                  <c:v>54864</c:v>
                </c:pt>
                <c:pt idx="36818">
                  <c:v>53877</c:v>
                </c:pt>
                <c:pt idx="36819">
                  <c:v>52890</c:v>
                </c:pt>
                <c:pt idx="36820">
                  <c:v>51904</c:v>
                </c:pt>
                <c:pt idx="36821">
                  <c:v>50917</c:v>
                </c:pt>
                <c:pt idx="36822">
                  <c:v>60469</c:v>
                </c:pt>
                <c:pt idx="36823">
                  <c:v>59482</c:v>
                </c:pt>
                <c:pt idx="36824">
                  <c:v>58495</c:v>
                </c:pt>
                <c:pt idx="36825">
                  <c:v>57508</c:v>
                </c:pt>
                <c:pt idx="36826">
                  <c:v>56522</c:v>
                </c:pt>
                <c:pt idx="36827">
                  <c:v>55535</c:v>
                </c:pt>
                <c:pt idx="36828">
                  <c:v>54548</c:v>
                </c:pt>
                <c:pt idx="36829">
                  <c:v>53561</c:v>
                </c:pt>
                <c:pt idx="36830">
                  <c:v>52574</c:v>
                </c:pt>
                <c:pt idx="36831">
                  <c:v>51587</c:v>
                </c:pt>
                <c:pt idx="36832">
                  <c:v>50600</c:v>
                </c:pt>
                <c:pt idx="36833">
                  <c:v>49613</c:v>
                </c:pt>
                <c:pt idx="36834">
                  <c:v>48626</c:v>
                </c:pt>
                <c:pt idx="36835">
                  <c:v>59166</c:v>
                </c:pt>
                <c:pt idx="36836">
                  <c:v>58179</c:v>
                </c:pt>
                <c:pt idx="36837">
                  <c:v>57192</c:v>
                </c:pt>
                <c:pt idx="36838">
                  <c:v>56205</c:v>
                </c:pt>
                <c:pt idx="36839">
                  <c:v>55218</c:v>
                </c:pt>
                <c:pt idx="36840">
                  <c:v>54231</c:v>
                </c:pt>
                <c:pt idx="36841">
                  <c:v>53244</c:v>
                </c:pt>
                <c:pt idx="36842">
                  <c:v>52257</c:v>
                </c:pt>
                <c:pt idx="36843">
                  <c:v>51270</c:v>
                </c:pt>
                <c:pt idx="36844">
                  <c:v>50283</c:v>
                </c:pt>
                <c:pt idx="36845">
                  <c:v>49296</c:v>
                </c:pt>
                <c:pt idx="36846">
                  <c:v>48309</c:v>
                </c:pt>
                <c:pt idx="36847">
                  <c:v>47322</c:v>
                </c:pt>
                <c:pt idx="36848">
                  <c:v>46335</c:v>
                </c:pt>
                <c:pt idx="36849">
                  <c:v>56875</c:v>
                </c:pt>
                <c:pt idx="36850">
                  <c:v>55888</c:v>
                </c:pt>
                <c:pt idx="36851">
                  <c:v>46019</c:v>
                </c:pt>
                <c:pt idx="36852">
                  <c:v>45032</c:v>
                </c:pt>
                <c:pt idx="36853">
                  <c:v>63387</c:v>
                </c:pt>
                <c:pt idx="36854">
                  <c:v>62332</c:v>
                </c:pt>
                <c:pt idx="36855">
                  <c:v>59164</c:v>
                </c:pt>
                <c:pt idx="36856">
                  <c:v>57053</c:v>
                </c:pt>
                <c:pt idx="36857">
                  <c:v>55997</c:v>
                </c:pt>
                <c:pt idx="36858">
                  <c:v>54941</c:v>
                </c:pt>
                <c:pt idx="36859">
                  <c:v>63107</c:v>
                </c:pt>
                <c:pt idx="36860">
                  <c:v>62051</c:v>
                </c:pt>
                <c:pt idx="36861">
                  <c:v>60995</c:v>
                </c:pt>
                <c:pt idx="36862">
                  <c:v>59939</c:v>
                </c:pt>
                <c:pt idx="36863">
                  <c:v>58884</c:v>
                </c:pt>
                <c:pt idx="36864">
                  <c:v>57828</c:v>
                </c:pt>
                <c:pt idx="36865">
                  <c:v>56772</c:v>
                </c:pt>
                <c:pt idx="36866">
                  <c:v>55716</c:v>
                </c:pt>
                <c:pt idx="36867">
                  <c:v>54661</c:v>
                </c:pt>
                <c:pt idx="36868">
                  <c:v>53605</c:v>
                </c:pt>
                <c:pt idx="36869">
                  <c:v>52549</c:v>
                </c:pt>
                <c:pt idx="36870">
                  <c:v>62826</c:v>
                </c:pt>
                <c:pt idx="36871">
                  <c:v>61770</c:v>
                </c:pt>
                <c:pt idx="36872">
                  <c:v>60714</c:v>
                </c:pt>
                <c:pt idx="36873">
                  <c:v>59659</c:v>
                </c:pt>
                <c:pt idx="36874">
                  <c:v>58603</c:v>
                </c:pt>
                <c:pt idx="36875">
                  <c:v>57547</c:v>
                </c:pt>
                <c:pt idx="36876">
                  <c:v>56491</c:v>
                </c:pt>
                <c:pt idx="36877">
                  <c:v>55436</c:v>
                </c:pt>
                <c:pt idx="36878">
                  <c:v>54380</c:v>
                </c:pt>
                <c:pt idx="36879">
                  <c:v>53324</c:v>
                </c:pt>
                <c:pt idx="36880">
                  <c:v>52268</c:v>
                </c:pt>
                <c:pt idx="36881">
                  <c:v>51213</c:v>
                </c:pt>
                <c:pt idx="36882">
                  <c:v>50157</c:v>
                </c:pt>
                <c:pt idx="36883">
                  <c:v>61489</c:v>
                </c:pt>
                <c:pt idx="36884">
                  <c:v>60434</c:v>
                </c:pt>
                <c:pt idx="36885">
                  <c:v>59378</c:v>
                </c:pt>
                <c:pt idx="36886">
                  <c:v>58322</c:v>
                </c:pt>
                <c:pt idx="36887">
                  <c:v>57266</c:v>
                </c:pt>
                <c:pt idx="36888">
                  <c:v>56211</c:v>
                </c:pt>
                <c:pt idx="36889">
                  <c:v>55155</c:v>
                </c:pt>
                <c:pt idx="36890">
                  <c:v>54099</c:v>
                </c:pt>
                <c:pt idx="36891">
                  <c:v>53043</c:v>
                </c:pt>
                <c:pt idx="36892">
                  <c:v>51988</c:v>
                </c:pt>
                <c:pt idx="36893">
                  <c:v>50932</c:v>
                </c:pt>
                <c:pt idx="36894">
                  <c:v>49876</c:v>
                </c:pt>
                <c:pt idx="36895">
                  <c:v>48820</c:v>
                </c:pt>
                <c:pt idx="36896">
                  <c:v>47765</c:v>
                </c:pt>
                <c:pt idx="36897">
                  <c:v>59097</c:v>
                </c:pt>
                <c:pt idx="36898">
                  <c:v>58041</c:v>
                </c:pt>
                <c:pt idx="36899">
                  <c:v>47484</c:v>
                </c:pt>
                <c:pt idx="36900">
                  <c:v>46428</c:v>
                </c:pt>
                <c:pt idx="36901">
                  <c:v>62794</c:v>
                </c:pt>
                <c:pt idx="36902">
                  <c:v>61725</c:v>
                </c:pt>
                <c:pt idx="36903">
                  <c:v>58518</c:v>
                </c:pt>
                <c:pt idx="36904">
                  <c:v>56380</c:v>
                </c:pt>
                <c:pt idx="36905">
                  <c:v>55311</c:v>
                </c:pt>
                <c:pt idx="36906">
                  <c:v>54241</c:v>
                </c:pt>
                <c:pt idx="36907">
                  <c:v>62551</c:v>
                </c:pt>
                <c:pt idx="36908">
                  <c:v>61482</c:v>
                </c:pt>
                <c:pt idx="36909">
                  <c:v>60413</c:v>
                </c:pt>
                <c:pt idx="36910">
                  <c:v>59344</c:v>
                </c:pt>
                <c:pt idx="36911">
                  <c:v>58275</c:v>
                </c:pt>
                <c:pt idx="36912">
                  <c:v>57206</c:v>
                </c:pt>
                <c:pt idx="36913">
                  <c:v>56136</c:v>
                </c:pt>
                <c:pt idx="36914">
                  <c:v>55067</c:v>
                </c:pt>
                <c:pt idx="36915">
                  <c:v>53998</c:v>
                </c:pt>
                <c:pt idx="36916">
                  <c:v>52929</c:v>
                </c:pt>
                <c:pt idx="36917">
                  <c:v>51860</c:v>
                </c:pt>
                <c:pt idx="36918">
                  <c:v>62308</c:v>
                </c:pt>
                <c:pt idx="36919">
                  <c:v>61239</c:v>
                </c:pt>
                <c:pt idx="36920">
                  <c:v>60170</c:v>
                </c:pt>
                <c:pt idx="36921">
                  <c:v>59101</c:v>
                </c:pt>
                <c:pt idx="36922">
                  <c:v>58031</c:v>
                </c:pt>
                <c:pt idx="36923">
                  <c:v>56962</c:v>
                </c:pt>
                <c:pt idx="36924">
                  <c:v>55893</c:v>
                </c:pt>
                <c:pt idx="36925">
                  <c:v>54824</c:v>
                </c:pt>
                <c:pt idx="36926">
                  <c:v>53755</c:v>
                </c:pt>
                <c:pt idx="36927">
                  <c:v>52686</c:v>
                </c:pt>
                <c:pt idx="36928">
                  <c:v>51617</c:v>
                </c:pt>
                <c:pt idx="36929">
                  <c:v>50548</c:v>
                </c:pt>
                <c:pt idx="36930">
                  <c:v>49479</c:v>
                </c:pt>
                <c:pt idx="36931">
                  <c:v>60996</c:v>
                </c:pt>
                <c:pt idx="36932">
                  <c:v>59926</c:v>
                </c:pt>
                <c:pt idx="36933">
                  <c:v>58857</c:v>
                </c:pt>
                <c:pt idx="36934">
                  <c:v>57788</c:v>
                </c:pt>
                <c:pt idx="36935">
                  <c:v>56719</c:v>
                </c:pt>
                <c:pt idx="36936">
                  <c:v>55650</c:v>
                </c:pt>
                <c:pt idx="36937">
                  <c:v>54581</c:v>
                </c:pt>
                <c:pt idx="36938">
                  <c:v>53512</c:v>
                </c:pt>
                <c:pt idx="36939">
                  <c:v>52443</c:v>
                </c:pt>
                <c:pt idx="36940">
                  <c:v>51374</c:v>
                </c:pt>
                <c:pt idx="36941">
                  <c:v>50304</c:v>
                </c:pt>
                <c:pt idx="36942">
                  <c:v>49235</c:v>
                </c:pt>
                <c:pt idx="36943">
                  <c:v>48166</c:v>
                </c:pt>
                <c:pt idx="36944">
                  <c:v>47097</c:v>
                </c:pt>
                <c:pt idx="36945">
                  <c:v>58614</c:v>
                </c:pt>
                <c:pt idx="36946">
                  <c:v>57545</c:v>
                </c:pt>
                <c:pt idx="36947">
                  <c:v>46854</c:v>
                </c:pt>
                <c:pt idx="36948">
                  <c:v>45785</c:v>
                </c:pt>
                <c:pt idx="36949">
                  <c:v>61763</c:v>
                </c:pt>
                <c:pt idx="36950">
                  <c:v>60698</c:v>
                </c:pt>
                <c:pt idx="36951">
                  <c:v>57501</c:v>
                </c:pt>
                <c:pt idx="36952">
                  <c:v>55370</c:v>
                </c:pt>
                <c:pt idx="36953">
                  <c:v>54304</c:v>
                </c:pt>
                <c:pt idx="36954">
                  <c:v>53238</c:v>
                </c:pt>
                <c:pt idx="36955">
                  <c:v>61545</c:v>
                </c:pt>
                <c:pt idx="36956">
                  <c:v>60480</c:v>
                </c:pt>
                <c:pt idx="36957">
                  <c:v>59414</c:v>
                </c:pt>
                <c:pt idx="36958">
                  <c:v>58348</c:v>
                </c:pt>
                <c:pt idx="36959">
                  <c:v>57283</c:v>
                </c:pt>
                <c:pt idx="36960">
                  <c:v>56217</c:v>
                </c:pt>
                <c:pt idx="36961">
                  <c:v>55151</c:v>
                </c:pt>
                <c:pt idx="36962">
                  <c:v>54086</c:v>
                </c:pt>
                <c:pt idx="36963">
                  <c:v>53020</c:v>
                </c:pt>
                <c:pt idx="36964">
                  <c:v>51955</c:v>
                </c:pt>
                <c:pt idx="36965">
                  <c:v>50889</c:v>
                </c:pt>
                <c:pt idx="36966">
                  <c:v>61327</c:v>
                </c:pt>
                <c:pt idx="36967">
                  <c:v>60261</c:v>
                </c:pt>
                <c:pt idx="36968">
                  <c:v>59196</c:v>
                </c:pt>
                <c:pt idx="36969">
                  <c:v>58130</c:v>
                </c:pt>
                <c:pt idx="36970">
                  <c:v>57065</c:v>
                </c:pt>
                <c:pt idx="36971">
                  <c:v>55999</c:v>
                </c:pt>
                <c:pt idx="36972">
                  <c:v>54933</c:v>
                </c:pt>
                <c:pt idx="36973">
                  <c:v>53868</c:v>
                </c:pt>
                <c:pt idx="36974">
                  <c:v>52802</c:v>
                </c:pt>
                <c:pt idx="36975">
                  <c:v>51737</c:v>
                </c:pt>
                <c:pt idx="36976">
                  <c:v>50671</c:v>
                </c:pt>
                <c:pt idx="36977">
                  <c:v>49605</c:v>
                </c:pt>
                <c:pt idx="36978">
                  <c:v>48540</c:v>
                </c:pt>
                <c:pt idx="36979">
                  <c:v>60043</c:v>
                </c:pt>
                <c:pt idx="36980">
                  <c:v>58978</c:v>
                </c:pt>
                <c:pt idx="36981">
                  <c:v>57912</c:v>
                </c:pt>
                <c:pt idx="36982">
                  <c:v>56846</c:v>
                </c:pt>
                <c:pt idx="36983">
                  <c:v>55781</c:v>
                </c:pt>
                <c:pt idx="36984">
                  <c:v>54715</c:v>
                </c:pt>
                <c:pt idx="36985">
                  <c:v>53650</c:v>
                </c:pt>
                <c:pt idx="36986">
                  <c:v>52584</c:v>
                </c:pt>
                <c:pt idx="36987">
                  <c:v>51518</c:v>
                </c:pt>
                <c:pt idx="36988">
                  <c:v>50453</c:v>
                </c:pt>
                <c:pt idx="36989">
                  <c:v>49387</c:v>
                </c:pt>
                <c:pt idx="36990">
                  <c:v>48322</c:v>
                </c:pt>
                <c:pt idx="36991">
                  <c:v>47256</c:v>
                </c:pt>
                <c:pt idx="36992">
                  <c:v>46190</c:v>
                </c:pt>
                <c:pt idx="36993">
                  <c:v>57694</c:v>
                </c:pt>
                <c:pt idx="36994">
                  <c:v>56628</c:v>
                </c:pt>
                <c:pt idx="36995">
                  <c:v>45972</c:v>
                </c:pt>
                <c:pt idx="36996">
                  <c:v>44907</c:v>
                </c:pt>
                <c:pt idx="36997">
                  <c:v>57979</c:v>
                </c:pt>
                <c:pt idx="36998">
                  <c:v>56970</c:v>
                </c:pt>
                <c:pt idx="36999">
                  <c:v>53941</c:v>
                </c:pt>
                <c:pt idx="37000">
                  <c:v>51922</c:v>
                </c:pt>
                <c:pt idx="37001">
                  <c:v>50912</c:v>
                </c:pt>
                <c:pt idx="37002">
                  <c:v>49903</c:v>
                </c:pt>
                <c:pt idx="37003">
                  <c:v>57788</c:v>
                </c:pt>
                <c:pt idx="37004">
                  <c:v>56779</c:v>
                </c:pt>
                <c:pt idx="37005">
                  <c:v>55769</c:v>
                </c:pt>
                <c:pt idx="37006">
                  <c:v>54760</c:v>
                </c:pt>
                <c:pt idx="37007">
                  <c:v>53750</c:v>
                </c:pt>
                <c:pt idx="37008">
                  <c:v>52740</c:v>
                </c:pt>
                <c:pt idx="37009">
                  <c:v>51731</c:v>
                </c:pt>
                <c:pt idx="37010">
                  <c:v>50721</c:v>
                </c:pt>
                <c:pt idx="37011">
                  <c:v>49712</c:v>
                </c:pt>
                <c:pt idx="37012">
                  <c:v>48702</c:v>
                </c:pt>
                <c:pt idx="37013">
                  <c:v>47693</c:v>
                </c:pt>
                <c:pt idx="37014">
                  <c:v>57597</c:v>
                </c:pt>
                <c:pt idx="37015">
                  <c:v>56588</c:v>
                </c:pt>
                <c:pt idx="37016">
                  <c:v>55578</c:v>
                </c:pt>
                <c:pt idx="37017">
                  <c:v>54569</c:v>
                </c:pt>
                <c:pt idx="37018">
                  <c:v>53559</c:v>
                </c:pt>
                <c:pt idx="37019">
                  <c:v>52550</c:v>
                </c:pt>
                <c:pt idx="37020">
                  <c:v>51540</c:v>
                </c:pt>
                <c:pt idx="37021">
                  <c:v>50530</c:v>
                </c:pt>
                <c:pt idx="37022">
                  <c:v>49521</c:v>
                </c:pt>
                <c:pt idx="37023">
                  <c:v>48511</c:v>
                </c:pt>
                <c:pt idx="37024">
                  <c:v>47502</c:v>
                </c:pt>
                <c:pt idx="37025">
                  <c:v>46492</c:v>
                </c:pt>
                <c:pt idx="37026">
                  <c:v>45483</c:v>
                </c:pt>
                <c:pt idx="37027">
                  <c:v>56397</c:v>
                </c:pt>
                <c:pt idx="37028">
                  <c:v>55387</c:v>
                </c:pt>
                <c:pt idx="37029">
                  <c:v>54378</c:v>
                </c:pt>
                <c:pt idx="37030">
                  <c:v>53368</c:v>
                </c:pt>
                <c:pt idx="37031">
                  <c:v>52359</c:v>
                </c:pt>
                <c:pt idx="37032">
                  <c:v>51349</c:v>
                </c:pt>
                <c:pt idx="37033">
                  <c:v>50339</c:v>
                </c:pt>
                <c:pt idx="37034">
                  <c:v>49330</c:v>
                </c:pt>
                <c:pt idx="37035">
                  <c:v>48320</c:v>
                </c:pt>
                <c:pt idx="37036">
                  <c:v>47311</c:v>
                </c:pt>
                <c:pt idx="37037">
                  <c:v>46301</c:v>
                </c:pt>
                <c:pt idx="37038">
                  <c:v>45292</c:v>
                </c:pt>
                <c:pt idx="37039">
                  <c:v>44282</c:v>
                </c:pt>
                <c:pt idx="37040">
                  <c:v>43273</c:v>
                </c:pt>
                <c:pt idx="37041">
                  <c:v>54187</c:v>
                </c:pt>
                <c:pt idx="37042">
                  <c:v>53177</c:v>
                </c:pt>
                <c:pt idx="37043">
                  <c:v>43082</c:v>
                </c:pt>
                <c:pt idx="37044">
                  <c:v>42072</c:v>
                </c:pt>
                <c:pt idx="37045">
                  <c:v>60225</c:v>
                </c:pt>
                <c:pt idx="37046">
                  <c:v>59231</c:v>
                </c:pt>
                <c:pt idx="37047">
                  <c:v>58237</c:v>
                </c:pt>
                <c:pt idx="37048">
                  <c:v>57243</c:v>
                </c:pt>
                <c:pt idx="37049">
                  <c:v>56249</c:v>
                </c:pt>
                <c:pt idx="37050">
                  <c:v>55255</c:v>
                </c:pt>
                <c:pt idx="37051">
                  <c:v>54261</c:v>
                </c:pt>
                <c:pt idx="37052">
                  <c:v>53267</c:v>
                </c:pt>
                <c:pt idx="37053">
                  <c:v>52273</c:v>
                </c:pt>
                <c:pt idx="37054">
                  <c:v>59936</c:v>
                </c:pt>
                <c:pt idx="37055">
                  <c:v>58942</c:v>
                </c:pt>
                <c:pt idx="37056">
                  <c:v>57948</c:v>
                </c:pt>
                <c:pt idx="37057">
                  <c:v>56954</c:v>
                </c:pt>
                <c:pt idx="37058">
                  <c:v>55960</c:v>
                </c:pt>
                <c:pt idx="37059">
                  <c:v>54966</c:v>
                </c:pt>
                <c:pt idx="37060">
                  <c:v>53972</c:v>
                </c:pt>
                <c:pt idx="37061">
                  <c:v>52978</c:v>
                </c:pt>
                <c:pt idx="37062">
                  <c:v>51984</c:v>
                </c:pt>
                <c:pt idx="37063">
                  <c:v>50990</c:v>
                </c:pt>
                <c:pt idx="37064">
                  <c:v>49996</c:v>
                </c:pt>
                <c:pt idx="37065">
                  <c:v>49002</c:v>
                </c:pt>
                <c:pt idx="37066">
                  <c:v>59647</c:v>
                </c:pt>
                <c:pt idx="37067">
                  <c:v>58653</c:v>
                </c:pt>
                <c:pt idx="37068">
                  <c:v>57659</c:v>
                </c:pt>
                <c:pt idx="37069">
                  <c:v>56665</c:v>
                </c:pt>
                <c:pt idx="37070">
                  <c:v>55671</c:v>
                </c:pt>
                <c:pt idx="37071">
                  <c:v>54677</c:v>
                </c:pt>
                <c:pt idx="37072">
                  <c:v>53683</c:v>
                </c:pt>
                <c:pt idx="37073">
                  <c:v>52689</c:v>
                </c:pt>
                <c:pt idx="37074">
                  <c:v>51695</c:v>
                </c:pt>
                <c:pt idx="37075">
                  <c:v>50701</c:v>
                </c:pt>
                <c:pt idx="37076">
                  <c:v>49707</c:v>
                </c:pt>
                <c:pt idx="37077">
                  <c:v>47719</c:v>
                </c:pt>
                <c:pt idx="37078">
                  <c:v>46725</c:v>
                </c:pt>
                <c:pt idx="37079">
                  <c:v>58365</c:v>
                </c:pt>
                <c:pt idx="37080">
                  <c:v>57371</c:v>
                </c:pt>
                <c:pt idx="37081">
                  <c:v>56377</c:v>
                </c:pt>
                <c:pt idx="37082">
                  <c:v>55383</c:v>
                </c:pt>
                <c:pt idx="37083">
                  <c:v>54388</c:v>
                </c:pt>
                <c:pt idx="37084">
                  <c:v>53394</c:v>
                </c:pt>
                <c:pt idx="37085">
                  <c:v>52400</c:v>
                </c:pt>
                <c:pt idx="37086">
                  <c:v>47430</c:v>
                </c:pt>
                <c:pt idx="37087">
                  <c:v>46436</c:v>
                </c:pt>
                <c:pt idx="37088">
                  <c:v>45442</c:v>
                </c:pt>
                <c:pt idx="37089">
                  <c:v>56088</c:v>
                </c:pt>
                <c:pt idx="37090">
                  <c:v>55094</c:v>
                </c:pt>
                <c:pt idx="37091">
                  <c:v>62395</c:v>
                </c:pt>
                <c:pt idx="37092">
                  <c:v>61337</c:v>
                </c:pt>
                <c:pt idx="37093">
                  <c:v>60279</c:v>
                </c:pt>
                <c:pt idx="37094">
                  <c:v>59221</c:v>
                </c:pt>
                <c:pt idx="37095">
                  <c:v>58163</c:v>
                </c:pt>
                <c:pt idx="37096">
                  <c:v>57105</c:v>
                </c:pt>
                <c:pt idx="37097">
                  <c:v>56047</c:v>
                </c:pt>
                <c:pt idx="37098">
                  <c:v>54989</c:v>
                </c:pt>
                <c:pt idx="37099">
                  <c:v>53931</c:v>
                </c:pt>
                <c:pt idx="37100">
                  <c:v>62140</c:v>
                </c:pt>
                <c:pt idx="37101">
                  <c:v>61082</c:v>
                </c:pt>
                <c:pt idx="37102">
                  <c:v>60024</c:v>
                </c:pt>
                <c:pt idx="37103">
                  <c:v>58966</c:v>
                </c:pt>
                <c:pt idx="37104">
                  <c:v>57908</c:v>
                </c:pt>
                <c:pt idx="37105">
                  <c:v>56850</c:v>
                </c:pt>
                <c:pt idx="37106">
                  <c:v>55792</c:v>
                </c:pt>
                <c:pt idx="37107">
                  <c:v>54734</c:v>
                </c:pt>
                <c:pt idx="37108">
                  <c:v>53676</c:v>
                </c:pt>
                <c:pt idx="37109">
                  <c:v>52618</c:v>
                </c:pt>
                <c:pt idx="37110">
                  <c:v>51560</c:v>
                </c:pt>
                <c:pt idx="37111">
                  <c:v>50502</c:v>
                </c:pt>
                <c:pt idx="37112">
                  <c:v>61884</c:v>
                </c:pt>
                <c:pt idx="37113">
                  <c:v>60826</c:v>
                </c:pt>
                <c:pt idx="37114">
                  <c:v>59768</c:v>
                </c:pt>
                <c:pt idx="37115">
                  <c:v>58710</c:v>
                </c:pt>
                <c:pt idx="37116">
                  <c:v>57652</c:v>
                </c:pt>
                <c:pt idx="37117">
                  <c:v>56594</c:v>
                </c:pt>
                <c:pt idx="37118">
                  <c:v>55536</c:v>
                </c:pt>
                <c:pt idx="37119">
                  <c:v>54478</c:v>
                </c:pt>
                <c:pt idx="37120">
                  <c:v>53420</c:v>
                </c:pt>
                <c:pt idx="37121">
                  <c:v>52362</c:v>
                </c:pt>
                <c:pt idx="37122">
                  <c:v>51304</c:v>
                </c:pt>
                <c:pt idx="37123">
                  <c:v>49188</c:v>
                </c:pt>
                <c:pt idx="37124">
                  <c:v>48130</c:v>
                </c:pt>
                <c:pt idx="37125">
                  <c:v>60570</c:v>
                </c:pt>
                <c:pt idx="37126">
                  <c:v>59512</c:v>
                </c:pt>
                <c:pt idx="37127">
                  <c:v>58454</c:v>
                </c:pt>
                <c:pt idx="37128">
                  <c:v>57396</c:v>
                </c:pt>
                <c:pt idx="37129">
                  <c:v>56338</c:v>
                </c:pt>
                <c:pt idx="37130">
                  <c:v>55280</c:v>
                </c:pt>
                <c:pt idx="37131">
                  <c:v>54222</c:v>
                </c:pt>
                <c:pt idx="37132">
                  <c:v>48932</c:v>
                </c:pt>
                <c:pt idx="37133">
                  <c:v>47874</c:v>
                </c:pt>
                <c:pt idx="37134">
                  <c:v>46816</c:v>
                </c:pt>
                <c:pt idx="37135">
                  <c:v>58199</c:v>
                </c:pt>
                <c:pt idx="37136">
                  <c:v>57141</c:v>
                </c:pt>
                <c:pt idx="37137">
                  <c:v>62185</c:v>
                </c:pt>
                <c:pt idx="37138">
                  <c:v>61118</c:v>
                </c:pt>
                <c:pt idx="37139">
                  <c:v>60052</c:v>
                </c:pt>
                <c:pt idx="37140">
                  <c:v>58986</c:v>
                </c:pt>
                <c:pt idx="37141">
                  <c:v>57919</c:v>
                </c:pt>
                <c:pt idx="37142">
                  <c:v>56853</c:v>
                </c:pt>
                <c:pt idx="37143">
                  <c:v>55786</c:v>
                </c:pt>
                <c:pt idx="37144">
                  <c:v>54720</c:v>
                </c:pt>
                <c:pt idx="37145">
                  <c:v>53653</c:v>
                </c:pt>
                <c:pt idx="37146">
                  <c:v>61949</c:v>
                </c:pt>
                <c:pt idx="37147">
                  <c:v>60882</c:v>
                </c:pt>
                <c:pt idx="37148">
                  <c:v>59816</c:v>
                </c:pt>
                <c:pt idx="37149">
                  <c:v>58749</c:v>
                </c:pt>
                <c:pt idx="37150">
                  <c:v>57683</c:v>
                </c:pt>
                <c:pt idx="37151">
                  <c:v>56616</c:v>
                </c:pt>
                <c:pt idx="37152">
                  <c:v>55550</c:v>
                </c:pt>
                <c:pt idx="37153">
                  <c:v>54484</c:v>
                </c:pt>
                <c:pt idx="37154">
                  <c:v>53417</c:v>
                </c:pt>
                <c:pt idx="37155">
                  <c:v>52351</c:v>
                </c:pt>
                <c:pt idx="37156">
                  <c:v>51284</c:v>
                </c:pt>
                <c:pt idx="37157">
                  <c:v>50218</c:v>
                </c:pt>
                <c:pt idx="37158">
                  <c:v>61712</c:v>
                </c:pt>
                <c:pt idx="37159">
                  <c:v>60646</c:v>
                </c:pt>
                <c:pt idx="37160">
                  <c:v>59580</c:v>
                </c:pt>
                <c:pt idx="37161">
                  <c:v>58513</c:v>
                </c:pt>
                <c:pt idx="37162">
                  <c:v>57447</c:v>
                </c:pt>
                <c:pt idx="37163">
                  <c:v>56380</c:v>
                </c:pt>
                <c:pt idx="37164">
                  <c:v>55314</c:v>
                </c:pt>
                <c:pt idx="37165">
                  <c:v>54247</c:v>
                </c:pt>
                <c:pt idx="37166">
                  <c:v>53181</c:v>
                </c:pt>
                <c:pt idx="37167">
                  <c:v>52114</c:v>
                </c:pt>
                <c:pt idx="37168">
                  <c:v>51048</c:v>
                </c:pt>
                <c:pt idx="37169">
                  <c:v>48915</c:v>
                </c:pt>
                <c:pt idx="37170">
                  <c:v>47849</c:v>
                </c:pt>
                <c:pt idx="37171">
                  <c:v>60410</c:v>
                </c:pt>
                <c:pt idx="37172">
                  <c:v>59343</c:v>
                </c:pt>
                <c:pt idx="37173">
                  <c:v>58277</c:v>
                </c:pt>
                <c:pt idx="37174">
                  <c:v>57210</c:v>
                </c:pt>
                <c:pt idx="37175">
                  <c:v>56144</c:v>
                </c:pt>
                <c:pt idx="37176">
                  <c:v>55077</c:v>
                </c:pt>
                <c:pt idx="37177">
                  <c:v>54011</c:v>
                </c:pt>
                <c:pt idx="37178">
                  <c:v>48679</c:v>
                </c:pt>
                <c:pt idx="37179">
                  <c:v>47612</c:v>
                </c:pt>
                <c:pt idx="37180">
                  <c:v>46546</c:v>
                </c:pt>
                <c:pt idx="37181">
                  <c:v>58041</c:v>
                </c:pt>
                <c:pt idx="37182">
                  <c:v>56974</c:v>
                </c:pt>
                <c:pt idx="37183">
                  <c:v>61716</c:v>
                </c:pt>
                <c:pt idx="37184">
                  <c:v>60657</c:v>
                </c:pt>
                <c:pt idx="37185">
                  <c:v>59598</c:v>
                </c:pt>
                <c:pt idx="37186">
                  <c:v>58538</c:v>
                </c:pt>
                <c:pt idx="37187">
                  <c:v>57479</c:v>
                </c:pt>
                <c:pt idx="37188">
                  <c:v>56420</c:v>
                </c:pt>
                <c:pt idx="37189">
                  <c:v>55360</c:v>
                </c:pt>
                <c:pt idx="37190">
                  <c:v>54301</c:v>
                </c:pt>
                <c:pt idx="37191">
                  <c:v>53242</c:v>
                </c:pt>
                <c:pt idx="37192">
                  <c:v>61483</c:v>
                </c:pt>
                <c:pt idx="37193">
                  <c:v>60424</c:v>
                </c:pt>
                <c:pt idx="37194">
                  <c:v>59364</c:v>
                </c:pt>
                <c:pt idx="37195">
                  <c:v>58305</c:v>
                </c:pt>
                <c:pt idx="37196">
                  <c:v>57246</c:v>
                </c:pt>
                <c:pt idx="37197">
                  <c:v>56187</c:v>
                </c:pt>
                <c:pt idx="37198">
                  <c:v>55127</c:v>
                </c:pt>
                <c:pt idx="37199">
                  <c:v>54068</c:v>
                </c:pt>
                <c:pt idx="37200">
                  <c:v>53009</c:v>
                </c:pt>
                <c:pt idx="37201">
                  <c:v>51949</c:v>
                </c:pt>
                <c:pt idx="37202">
                  <c:v>50890</c:v>
                </c:pt>
                <c:pt idx="37203">
                  <c:v>49831</c:v>
                </c:pt>
                <c:pt idx="37204">
                  <c:v>61250</c:v>
                </c:pt>
                <c:pt idx="37205">
                  <c:v>60191</c:v>
                </c:pt>
                <c:pt idx="37206">
                  <c:v>59131</c:v>
                </c:pt>
                <c:pt idx="37207">
                  <c:v>58072</c:v>
                </c:pt>
                <c:pt idx="37208">
                  <c:v>57013</c:v>
                </c:pt>
                <c:pt idx="37209">
                  <c:v>55953</c:v>
                </c:pt>
                <c:pt idx="37210">
                  <c:v>54894</c:v>
                </c:pt>
                <c:pt idx="37211">
                  <c:v>53835</c:v>
                </c:pt>
                <c:pt idx="37212">
                  <c:v>52775</c:v>
                </c:pt>
                <c:pt idx="37213">
                  <c:v>51716</c:v>
                </c:pt>
                <c:pt idx="37214">
                  <c:v>50657</c:v>
                </c:pt>
                <c:pt idx="37215">
                  <c:v>48538</c:v>
                </c:pt>
                <c:pt idx="37216">
                  <c:v>47479</c:v>
                </c:pt>
                <c:pt idx="37217">
                  <c:v>59958</c:v>
                </c:pt>
                <c:pt idx="37218">
                  <c:v>58898</c:v>
                </c:pt>
                <c:pt idx="37219">
                  <c:v>57839</c:v>
                </c:pt>
                <c:pt idx="37220">
                  <c:v>56780</c:v>
                </c:pt>
                <c:pt idx="37221">
                  <c:v>55720</c:v>
                </c:pt>
                <c:pt idx="37222">
                  <c:v>54661</c:v>
                </c:pt>
                <c:pt idx="37223">
                  <c:v>53602</c:v>
                </c:pt>
                <c:pt idx="37224">
                  <c:v>48305</c:v>
                </c:pt>
                <c:pt idx="37225">
                  <c:v>47246</c:v>
                </c:pt>
                <c:pt idx="37226">
                  <c:v>46187</c:v>
                </c:pt>
                <c:pt idx="37227">
                  <c:v>57606</c:v>
                </c:pt>
                <c:pt idx="37228">
                  <c:v>56547</c:v>
                </c:pt>
                <c:pt idx="37229">
                  <c:v>58781</c:v>
                </c:pt>
                <c:pt idx="37230">
                  <c:v>57780</c:v>
                </c:pt>
                <c:pt idx="37231">
                  <c:v>56779</c:v>
                </c:pt>
                <c:pt idx="37232">
                  <c:v>55778</c:v>
                </c:pt>
                <c:pt idx="37233">
                  <c:v>54778</c:v>
                </c:pt>
                <c:pt idx="37234">
                  <c:v>53777</c:v>
                </c:pt>
                <c:pt idx="37235">
                  <c:v>52776</c:v>
                </c:pt>
                <c:pt idx="37236">
                  <c:v>51775</c:v>
                </c:pt>
                <c:pt idx="37237">
                  <c:v>50775</c:v>
                </c:pt>
                <c:pt idx="37238">
                  <c:v>58546</c:v>
                </c:pt>
                <c:pt idx="37239">
                  <c:v>57545</c:v>
                </c:pt>
                <c:pt idx="37240">
                  <c:v>56544</c:v>
                </c:pt>
                <c:pt idx="37241">
                  <c:v>55544</c:v>
                </c:pt>
                <c:pt idx="37242">
                  <c:v>54543</c:v>
                </c:pt>
                <c:pt idx="37243">
                  <c:v>53542</c:v>
                </c:pt>
                <c:pt idx="37244">
                  <c:v>52541</c:v>
                </c:pt>
                <c:pt idx="37245">
                  <c:v>51541</c:v>
                </c:pt>
                <c:pt idx="37246">
                  <c:v>50540</c:v>
                </c:pt>
                <c:pt idx="37247">
                  <c:v>49539</c:v>
                </c:pt>
                <c:pt idx="37248">
                  <c:v>48538</c:v>
                </c:pt>
                <c:pt idx="37249">
                  <c:v>47538</c:v>
                </c:pt>
                <c:pt idx="37250">
                  <c:v>58311</c:v>
                </c:pt>
                <c:pt idx="37251">
                  <c:v>57311</c:v>
                </c:pt>
                <c:pt idx="37252">
                  <c:v>56310</c:v>
                </c:pt>
                <c:pt idx="37253">
                  <c:v>55309</c:v>
                </c:pt>
                <c:pt idx="37254">
                  <c:v>54308</c:v>
                </c:pt>
                <c:pt idx="37255">
                  <c:v>53308</c:v>
                </c:pt>
                <c:pt idx="37256">
                  <c:v>52307</c:v>
                </c:pt>
                <c:pt idx="37257">
                  <c:v>51306</c:v>
                </c:pt>
                <c:pt idx="37258">
                  <c:v>50305</c:v>
                </c:pt>
                <c:pt idx="37259">
                  <c:v>49305</c:v>
                </c:pt>
                <c:pt idx="37260">
                  <c:v>48304</c:v>
                </c:pt>
                <c:pt idx="37261">
                  <c:v>46302</c:v>
                </c:pt>
                <c:pt idx="37262">
                  <c:v>45302</c:v>
                </c:pt>
                <c:pt idx="37263">
                  <c:v>57076</c:v>
                </c:pt>
                <c:pt idx="37264">
                  <c:v>56075</c:v>
                </c:pt>
                <c:pt idx="37265">
                  <c:v>55074</c:v>
                </c:pt>
                <c:pt idx="37266">
                  <c:v>54074</c:v>
                </c:pt>
                <c:pt idx="37267">
                  <c:v>53073</c:v>
                </c:pt>
                <c:pt idx="37268">
                  <c:v>52072</c:v>
                </c:pt>
                <c:pt idx="37269">
                  <c:v>51071</c:v>
                </c:pt>
                <c:pt idx="37270">
                  <c:v>46068</c:v>
                </c:pt>
                <c:pt idx="37271">
                  <c:v>45067</c:v>
                </c:pt>
                <c:pt idx="37272">
                  <c:v>44066</c:v>
                </c:pt>
                <c:pt idx="37273">
                  <c:v>54840</c:v>
                </c:pt>
                <c:pt idx="37274">
                  <c:v>53839</c:v>
                </c:pt>
                <c:pt idx="37275">
                  <c:v>66642</c:v>
                </c:pt>
                <c:pt idx="37276">
                  <c:v>65671</c:v>
                </c:pt>
                <c:pt idx="37277">
                  <c:v>65359</c:v>
                </c:pt>
                <c:pt idx="37278">
                  <c:v>64387</c:v>
                </c:pt>
                <c:pt idx="37279">
                  <c:v>63104</c:v>
                </c:pt>
                <c:pt idx="37280">
                  <c:v>69086</c:v>
                </c:pt>
                <c:pt idx="37281">
                  <c:v>68062</c:v>
                </c:pt>
                <c:pt idx="37282">
                  <c:v>67768</c:v>
                </c:pt>
                <c:pt idx="37283">
                  <c:v>66744</c:v>
                </c:pt>
                <c:pt idx="37284">
                  <c:v>65426</c:v>
                </c:pt>
                <c:pt idx="37285">
                  <c:v>69228</c:v>
                </c:pt>
                <c:pt idx="37286">
                  <c:v>68183</c:v>
                </c:pt>
                <c:pt idx="37287">
                  <c:v>67922</c:v>
                </c:pt>
                <c:pt idx="37288">
                  <c:v>66877</c:v>
                </c:pt>
                <c:pt idx="37289">
                  <c:v>65571</c:v>
                </c:pt>
                <c:pt idx="37290">
                  <c:v>69115</c:v>
                </c:pt>
                <c:pt idx="37291">
                  <c:v>68059</c:v>
                </c:pt>
                <c:pt idx="37292">
                  <c:v>67820</c:v>
                </c:pt>
                <c:pt idx="37293">
                  <c:v>66764</c:v>
                </c:pt>
                <c:pt idx="37294">
                  <c:v>65470</c:v>
                </c:pt>
                <c:pt idx="37295">
                  <c:v>66453</c:v>
                </c:pt>
                <c:pt idx="37296">
                  <c:v>65422</c:v>
                </c:pt>
                <c:pt idx="37297">
                  <c:v>65220</c:v>
                </c:pt>
                <c:pt idx="37298">
                  <c:v>64190</c:v>
                </c:pt>
                <c:pt idx="37299">
                  <c:v>62957</c:v>
                </c:pt>
                <c:pt idx="37300">
                  <c:v>69197</c:v>
                </c:pt>
                <c:pt idx="37301">
                  <c:v>68208</c:v>
                </c:pt>
                <c:pt idx="37302">
                  <c:v>67910</c:v>
                </c:pt>
                <c:pt idx="37303">
                  <c:v>66920</c:v>
                </c:pt>
                <c:pt idx="37304">
                  <c:v>65633</c:v>
                </c:pt>
                <c:pt idx="37305">
                  <c:v>64345</c:v>
                </c:pt>
                <c:pt idx="37306">
                  <c:v>71784</c:v>
                </c:pt>
                <c:pt idx="37307">
                  <c:v>70738</c:v>
                </c:pt>
                <c:pt idx="37308">
                  <c:v>70464</c:v>
                </c:pt>
                <c:pt idx="37309">
                  <c:v>69418</c:v>
                </c:pt>
                <c:pt idx="37310">
                  <c:v>68099</c:v>
                </c:pt>
                <c:pt idx="37311">
                  <c:v>66779</c:v>
                </c:pt>
                <c:pt idx="37312">
                  <c:v>71547</c:v>
                </c:pt>
                <c:pt idx="37313">
                  <c:v>70492</c:v>
                </c:pt>
                <c:pt idx="37314">
                  <c:v>70242</c:v>
                </c:pt>
                <c:pt idx="37315">
                  <c:v>69187</c:v>
                </c:pt>
                <c:pt idx="37316">
                  <c:v>67882</c:v>
                </c:pt>
                <c:pt idx="37317">
                  <c:v>66578</c:v>
                </c:pt>
                <c:pt idx="37318">
                  <c:v>70900</c:v>
                </c:pt>
                <c:pt idx="37319">
                  <c:v>69849</c:v>
                </c:pt>
                <c:pt idx="37320">
                  <c:v>69612</c:v>
                </c:pt>
                <c:pt idx="37321">
                  <c:v>68561</c:v>
                </c:pt>
                <c:pt idx="37322">
                  <c:v>67273</c:v>
                </c:pt>
                <c:pt idx="37323">
                  <c:v>65984</c:v>
                </c:pt>
                <c:pt idx="37324">
                  <c:v>67361</c:v>
                </c:pt>
                <c:pt idx="37325">
                  <c:v>66360</c:v>
                </c:pt>
                <c:pt idx="37326">
                  <c:v>66139</c:v>
                </c:pt>
                <c:pt idx="37327">
                  <c:v>65138</c:v>
                </c:pt>
                <c:pt idx="37328">
                  <c:v>63916</c:v>
                </c:pt>
                <c:pt idx="37329">
                  <c:v>62694</c:v>
                </c:pt>
                <c:pt idx="37330">
                  <c:v>69531</c:v>
                </c:pt>
                <c:pt idx="37331">
                  <c:v>68534</c:v>
                </c:pt>
                <c:pt idx="37332">
                  <c:v>68240</c:v>
                </c:pt>
                <c:pt idx="37333">
                  <c:v>67243</c:v>
                </c:pt>
                <c:pt idx="37334">
                  <c:v>65952</c:v>
                </c:pt>
                <c:pt idx="37335">
                  <c:v>64661</c:v>
                </c:pt>
                <c:pt idx="37336">
                  <c:v>72052</c:v>
                </c:pt>
                <c:pt idx="37337">
                  <c:v>71000</c:v>
                </c:pt>
                <c:pt idx="37338">
                  <c:v>70729</c:v>
                </c:pt>
                <c:pt idx="37339">
                  <c:v>69677</c:v>
                </c:pt>
                <c:pt idx="37340">
                  <c:v>68355</c:v>
                </c:pt>
                <c:pt idx="37341">
                  <c:v>67032</c:v>
                </c:pt>
                <c:pt idx="37342">
                  <c:v>71681</c:v>
                </c:pt>
                <c:pt idx="37343">
                  <c:v>70623</c:v>
                </c:pt>
                <c:pt idx="37344">
                  <c:v>70374</c:v>
                </c:pt>
                <c:pt idx="37345">
                  <c:v>69316</c:v>
                </c:pt>
                <c:pt idx="37346">
                  <c:v>68009</c:v>
                </c:pt>
                <c:pt idx="37347">
                  <c:v>66703</c:v>
                </c:pt>
                <c:pt idx="37348">
                  <c:v>70883</c:v>
                </c:pt>
                <c:pt idx="37349">
                  <c:v>69834</c:v>
                </c:pt>
                <c:pt idx="37350">
                  <c:v>69593</c:v>
                </c:pt>
                <c:pt idx="37351">
                  <c:v>68544</c:v>
                </c:pt>
                <c:pt idx="37352">
                  <c:v>67255</c:v>
                </c:pt>
                <c:pt idx="37353">
                  <c:v>65965</c:v>
                </c:pt>
                <c:pt idx="37354">
                  <c:v>67139</c:v>
                </c:pt>
                <c:pt idx="37355">
                  <c:v>66146</c:v>
                </c:pt>
                <c:pt idx="37356">
                  <c:v>65917</c:v>
                </c:pt>
                <c:pt idx="37357">
                  <c:v>64924</c:v>
                </c:pt>
                <c:pt idx="37358">
                  <c:v>63702</c:v>
                </c:pt>
                <c:pt idx="37359">
                  <c:v>62479</c:v>
                </c:pt>
                <c:pt idx="37360">
                  <c:v>69898</c:v>
                </c:pt>
                <c:pt idx="37361">
                  <c:v>68884</c:v>
                </c:pt>
                <c:pt idx="37362">
                  <c:v>68610</c:v>
                </c:pt>
                <c:pt idx="37363">
                  <c:v>67596</c:v>
                </c:pt>
                <c:pt idx="37364">
                  <c:v>67321</c:v>
                </c:pt>
                <c:pt idx="37365">
                  <c:v>66307</c:v>
                </c:pt>
                <c:pt idx="37366">
                  <c:v>72442</c:v>
                </c:pt>
                <c:pt idx="37367">
                  <c:v>71375</c:v>
                </c:pt>
                <c:pt idx="37368">
                  <c:v>71120</c:v>
                </c:pt>
                <c:pt idx="37369">
                  <c:v>70052</c:v>
                </c:pt>
                <c:pt idx="37370">
                  <c:v>69798</c:v>
                </c:pt>
                <c:pt idx="37371">
                  <c:v>68730</c:v>
                </c:pt>
                <c:pt idx="37372">
                  <c:v>71863</c:v>
                </c:pt>
                <c:pt idx="37373">
                  <c:v>70798</c:v>
                </c:pt>
                <c:pt idx="37374">
                  <c:v>70556</c:v>
                </c:pt>
                <c:pt idx="37375">
                  <c:v>69491</c:v>
                </c:pt>
                <c:pt idx="37376">
                  <c:v>69249</c:v>
                </c:pt>
                <c:pt idx="37377">
                  <c:v>68184</c:v>
                </c:pt>
                <c:pt idx="37378">
                  <c:v>70813</c:v>
                </c:pt>
                <c:pt idx="37379">
                  <c:v>69767</c:v>
                </c:pt>
                <c:pt idx="37380">
                  <c:v>69523</c:v>
                </c:pt>
                <c:pt idx="37381">
                  <c:v>68477</c:v>
                </c:pt>
                <c:pt idx="37382">
                  <c:v>68233</c:v>
                </c:pt>
                <c:pt idx="37383">
                  <c:v>67187</c:v>
                </c:pt>
                <c:pt idx="37384">
                  <c:v>66707</c:v>
                </c:pt>
                <c:pt idx="37385">
                  <c:v>65730</c:v>
                </c:pt>
                <c:pt idx="37386">
                  <c:v>65485</c:v>
                </c:pt>
                <c:pt idx="37387">
                  <c:v>64508</c:v>
                </c:pt>
                <c:pt idx="37388">
                  <c:v>64264</c:v>
                </c:pt>
                <c:pt idx="37389">
                  <c:v>63286</c:v>
                </c:pt>
                <c:pt idx="37390">
                  <c:v>62645</c:v>
                </c:pt>
                <c:pt idx="37391">
                  <c:v>61651</c:v>
                </c:pt>
                <c:pt idx="37392">
                  <c:v>60657</c:v>
                </c:pt>
                <c:pt idx="37393">
                  <c:v>55687</c:v>
                </c:pt>
                <c:pt idx="37394">
                  <c:v>54693</c:v>
                </c:pt>
                <c:pt idx="37395">
                  <c:v>53699</c:v>
                </c:pt>
                <c:pt idx="37396">
                  <c:v>62352</c:v>
                </c:pt>
                <c:pt idx="37397">
                  <c:v>61358</c:v>
                </c:pt>
                <c:pt idx="37398">
                  <c:v>60364</c:v>
                </c:pt>
                <c:pt idx="37399">
                  <c:v>59370</c:v>
                </c:pt>
                <c:pt idx="37400">
                  <c:v>58376</c:v>
                </c:pt>
                <c:pt idx="37401">
                  <c:v>57382</c:v>
                </c:pt>
                <c:pt idx="37402">
                  <c:v>56388</c:v>
                </c:pt>
                <c:pt idx="37403">
                  <c:v>55394</c:v>
                </c:pt>
                <c:pt idx="37404">
                  <c:v>54400</c:v>
                </c:pt>
                <c:pt idx="37405">
                  <c:v>53406</c:v>
                </c:pt>
                <c:pt idx="37406">
                  <c:v>52412</c:v>
                </c:pt>
                <c:pt idx="37407">
                  <c:v>51418</c:v>
                </c:pt>
                <c:pt idx="37408">
                  <c:v>61065</c:v>
                </c:pt>
                <c:pt idx="37409">
                  <c:v>60071</c:v>
                </c:pt>
                <c:pt idx="37410">
                  <c:v>59077</c:v>
                </c:pt>
                <c:pt idx="37411">
                  <c:v>58083</c:v>
                </c:pt>
                <c:pt idx="37412">
                  <c:v>57089</c:v>
                </c:pt>
                <c:pt idx="37413">
                  <c:v>56095</c:v>
                </c:pt>
                <c:pt idx="37414">
                  <c:v>55101</c:v>
                </c:pt>
                <c:pt idx="37415">
                  <c:v>54107</c:v>
                </c:pt>
                <c:pt idx="37416">
                  <c:v>53113</c:v>
                </c:pt>
                <c:pt idx="37417">
                  <c:v>52119</c:v>
                </c:pt>
                <c:pt idx="37418">
                  <c:v>51125</c:v>
                </c:pt>
                <c:pt idx="37419">
                  <c:v>50131</c:v>
                </c:pt>
                <c:pt idx="37420">
                  <c:v>49137</c:v>
                </c:pt>
                <c:pt idx="37421">
                  <c:v>59778</c:v>
                </c:pt>
                <c:pt idx="37422">
                  <c:v>58784</c:v>
                </c:pt>
                <c:pt idx="37423">
                  <c:v>57790</c:v>
                </c:pt>
                <c:pt idx="37424">
                  <c:v>56796</c:v>
                </c:pt>
                <c:pt idx="37425">
                  <c:v>54808</c:v>
                </c:pt>
                <c:pt idx="37426">
                  <c:v>52820</c:v>
                </c:pt>
                <c:pt idx="37427">
                  <c:v>50832</c:v>
                </c:pt>
                <c:pt idx="37428">
                  <c:v>49838</c:v>
                </c:pt>
                <c:pt idx="37429">
                  <c:v>48844</c:v>
                </c:pt>
                <c:pt idx="37430">
                  <c:v>47850</c:v>
                </c:pt>
                <c:pt idx="37431">
                  <c:v>64939</c:v>
                </c:pt>
                <c:pt idx="37432">
                  <c:v>63882</c:v>
                </c:pt>
                <c:pt idx="37433">
                  <c:v>62826</c:v>
                </c:pt>
                <c:pt idx="37434">
                  <c:v>57543</c:v>
                </c:pt>
                <c:pt idx="37435">
                  <c:v>56486</c:v>
                </c:pt>
                <c:pt idx="37436">
                  <c:v>55430</c:v>
                </c:pt>
                <c:pt idx="37437">
                  <c:v>64676</c:v>
                </c:pt>
                <c:pt idx="37438">
                  <c:v>63619</c:v>
                </c:pt>
                <c:pt idx="37439">
                  <c:v>62563</c:v>
                </c:pt>
                <c:pt idx="37440">
                  <c:v>61506</c:v>
                </c:pt>
                <c:pt idx="37441">
                  <c:v>60449</c:v>
                </c:pt>
                <c:pt idx="37442">
                  <c:v>59393</c:v>
                </c:pt>
                <c:pt idx="37443">
                  <c:v>58336</c:v>
                </c:pt>
                <c:pt idx="37444">
                  <c:v>57280</c:v>
                </c:pt>
                <c:pt idx="37445">
                  <c:v>56223</c:v>
                </c:pt>
                <c:pt idx="37446">
                  <c:v>55167</c:v>
                </c:pt>
                <c:pt idx="37447">
                  <c:v>54110</c:v>
                </c:pt>
                <c:pt idx="37448">
                  <c:v>53053</c:v>
                </c:pt>
                <c:pt idx="37449">
                  <c:v>63356</c:v>
                </c:pt>
                <c:pt idx="37450">
                  <c:v>62300</c:v>
                </c:pt>
                <c:pt idx="37451">
                  <c:v>61243</c:v>
                </c:pt>
                <c:pt idx="37452">
                  <c:v>60186</c:v>
                </c:pt>
                <c:pt idx="37453">
                  <c:v>59130</c:v>
                </c:pt>
                <c:pt idx="37454">
                  <c:v>58073</c:v>
                </c:pt>
                <c:pt idx="37455">
                  <c:v>57017</c:v>
                </c:pt>
                <c:pt idx="37456">
                  <c:v>55960</c:v>
                </c:pt>
                <c:pt idx="37457">
                  <c:v>54904</c:v>
                </c:pt>
                <c:pt idx="37458">
                  <c:v>53847</c:v>
                </c:pt>
                <c:pt idx="37459">
                  <c:v>52790</c:v>
                </c:pt>
                <c:pt idx="37460">
                  <c:v>51734</c:v>
                </c:pt>
                <c:pt idx="37461">
                  <c:v>50677</c:v>
                </c:pt>
                <c:pt idx="37462">
                  <c:v>62037</c:v>
                </c:pt>
                <c:pt idx="37463">
                  <c:v>60980</c:v>
                </c:pt>
                <c:pt idx="37464">
                  <c:v>59923</c:v>
                </c:pt>
                <c:pt idx="37465">
                  <c:v>58867</c:v>
                </c:pt>
                <c:pt idx="37466">
                  <c:v>56754</c:v>
                </c:pt>
                <c:pt idx="37467">
                  <c:v>54641</c:v>
                </c:pt>
                <c:pt idx="37468">
                  <c:v>52528</c:v>
                </c:pt>
                <c:pt idx="37469">
                  <c:v>51471</c:v>
                </c:pt>
                <c:pt idx="37470">
                  <c:v>50414</c:v>
                </c:pt>
                <c:pt idx="37471">
                  <c:v>49358</c:v>
                </c:pt>
                <c:pt idx="37472">
                  <c:v>64603</c:v>
                </c:pt>
                <c:pt idx="37473">
                  <c:v>63538</c:v>
                </c:pt>
                <c:pt idx="37474">
                  <c:v>62472</c:v>
                </c:pt>
                <c:pt idx="37475">
                  <c:v>57145</c:v>
                </c:pt>
                <c:pt idx="37476">
                  <c:v>56079</c:v>
                </c:pt>
                <c:pt idx="37477">
                  <c:v>55014</c:v>
                </c:pt>
                <c:pt idx="37478">
                  <c:v>64364</c:v>
                </c:pt>
                <c:pt idx="37479">
                  <c:v>63298</c:v>
                </c:pt>
                <c:pt idx="37480">
                  <c:v>62233</c:v>
                </c:pt>
                <c:pt idx="37481">
                  <c:v>61167</c:v>
                </c:pt>
                <c:pt idx="37482">
                  <c:v>60102</c:v>
                </c:pt>
                <c:pt idx="37483">
                  <c:v>59037</c:v>
                </c:pt>
                <c:pt idx="37484">
                  <c:v>57971</c:v>
                </c:pt>
                <c:pt idx="37485">
                  <c:v>56906</c:v>
                </c:pt>
                <c:pt idx="37486">
                  <c:v>55840</c:v>
                </c:pt>
                <c:pt idx="37487">
                  <c:v>54775</c:v>
                </c:pt>
                <c:pt idx="37488">
                  <c:v>53709</c:v>
                </c:pt>
                <c:pt idx="37489">
                  <c:v>52644</c:v>
                </c:pt>
                <c:pt idx="37490">
                  <c:v>63059</c:v>
                </c:pt>
                <c:pt idx="37491">
                  <c:v>61994</c:v>
                </c:pt>
                <c:pt idx="37492">
                  <c:v>60928</c:v>
                </c:pt>
                <c:pt idx="37493">
                  <c:v>59863</c:v>
                </c:pt>
                <c:pt idx="37494">
                  <c:v>58797</c:v>
                </c:pt>
                <c:pt idx="37495">
                  <c:v>57732</c:v>
                </c:pt>
                <c:pt idx="37496">
                  <c:v>56666</c:v>
                </c:pt>
                <c:pt idx="37497">
                  <c:v>55601</c:v>
                </c:pt>
                <c:pt idx="37498">
                  <c:v>54535</c:v>
                </c:pt>
                <c:pt idx="37499">
                  <c:v>53470</c:v>
                </c:pt>
                <c:pt idx="37500">
                  <c:v>52405</c:v>
                </c:pt>
                <c:pt idx="37501">
                  <c:v>51339</c:v>
                </c:pt>
                <c:pt idx="37502">
                  <c:v>50274</c:v>
                </c:pt>
                <c:pt idx="37503">
                  <c:v>61754</c:v>
                </c:pt>
                <c:pt idx="37504">
                  <c:v>60689</c:v>
                </c:pt>
                <c:pt idx="37505">
                  <c:v>59624</c:v>
                </c:pt>
                <c:pt idx="37506">
                  <c:v>58558</c:v>
                </c:pt>
                <c:pt idx="37507">
                  <c:v>56427</c:v>
                </c:pt>
                <c:pt idx="37508">
                  <c:v>54296</c:v>
                </c:pt>
                <c:pt idx="37509">
                  <c:v>52165</c:v>
                </c:pt>
                <c:pt idx="37510">
                  <c:v>51100</c:v>
                </c:pt>
                <c:pt idx="37511">
                  <c:v>50034</c:v>
                </c:pt>
                <c:pt idx="37512">
                  <c:v>48969</c:v>
                </c:pt>
                <c:pt idx="37513">
                  <c:v>63927</c:v>
                </c:pt>
                <c:pt idx="37514">
                  <c:v>62868</c:v>
                </c:pt>
                <c:pt idx="37515">
                  <c:v>61809</c:v>
                </c:pt>
                <c:pt idx="37516">
                  <c:v>56512</c:v>
                </c:pt>
                <c:pt idx="37517">
                  <c:v>55453</c:v>
                </c:pt>
                <c:pt idx="37518">
                  <c:v>54394</c:v>
                </c:pt>
                <c:pt idx="37519">
                  <c:v>63698</c:v>
                </c:pt>
                <c:pt idx="37520">
                  <c:v>62639</c:v>
                </c:pt>
                <c:pt idx="37521">
                  <c:v>61580</c:v>
                </c:pt>
                <c:pt idx="37522">
                  <c:v>60520</c:v>
                </c:pt>
                <c:pt idx="37523">
                  <c:v>59461</c:v>
                </c:pt>
                <c:pt idx="37524">
                  <c:v>58402</c:v>
                </c:pt>
                <c:pt idx="37525">
                  <c:v>57343</c:v>
                </c:pt>
                <c:pt idx="37526">
                  <c:v>56283</c:v>
                </c:pt>
                <c:pt idx="37527">
                  <c:v>55224</c:v>
                </c:pt>
                <c:pt idx="37528">
                  <c:v>54165</c:v>
                </c:pt>
                <c:pt idx="37529">
                  <c:v>53105</c:v>
                </c:pt>
                <c:pt idx="37530">
                  <c:v>52046</c:v>
                </c:pt>
                <c:pt idx="37531">
                  <c:v>62410</c:v>
                </c:pt>
                <c:pt idx="37532">
                  <c:v>61351</c:v>
                </c:pt>
                <c:pt idx="37533">
                  <c:v>60291</c:v>
                </c:pt>
                <c:pt idx="37534">
                  <c:v>59232</c:v>
                </c:pt>
                <c:pt idx="37535">
                  <c:v>58173</c:v>
                </c:pt>
                <c:pt idx="37536">
                  <c:v>57114</c:v>
                </c:pt>
                <c:pt idx="37537">
                  <c:v>56054</c:v>
                </c:pt>
                <c:pt idx="37538">
                  <c:v>54995</c:v>
                </c:pt>
                <c:pt idx="37539">
                  <c:v>53936</c:v>
                </c:pt>
                <c:pt idx="37540">
                  <c:v>52876</c:v>
                </c:pt>
                <c:pt idx="37541">
                  <c:v>51817</c:v>
                </c:pt>
                <c:pt idx="37542">
                  <c:v>50758</c:v>
                </c:pt>
                <c:pt idx="37543">
                  <c:v>49698</c:v>
                </c:pt>
                <c:pt idx="37544">
                  <c:v>61122</c:v>
                </c:pt>
                <c:pt idx="37545">
                  <c:v>60063</c:v>
                </c:pt>
                <c:pt idx="37546">
                  <c:v>59003</c:v>
                </c:pt>
                <c:pt idx="37547">
                  <c:v>57944</c:v>
                </c:pt>
                <c:pt idx="37548">
                  <c:v>55825</c:v>
                </c:pt>
                <c:pt idx="37549">
                  <c:v>53707</c:v>
                </c:pt>
                <c:pt idx="37550">
                  <c:v>51588</c:v>
                </c:pt>
                <c:pt idx="37551">
                  <c:v>50529</c:v>
                </c:pt>
                <c:pt idx="37552">
                  <c:v>49470</c:v>
                </c:pt>
                <c:pt idx="37553">
                  <c:v>48410</c:v>
                </c:pt>
                <c:pt idx="37554">
                  <c:v>60603</c:v>
                </c:pt>
                <c:pt idx="37555">
                  <c:v>59600</c:v>
                </c:pt>
                <c:pt idx="37556">
                  <c:v>58597</c:v>
                </c:pt>
                <c:pt idx="37557">
                  <c:v>53581</c:v>
                </c:pt>
                <c:pt idx="37558">
                  <c:v>52578</c:v>
                </c:pt>
                <c:pt idx="37559">
                  <c:v>51575</c:v>
                </c:pt>
                <c:pt idx="37560">
                  <c:v>60384</c:v>
                </c:pt>
                <c:pt idx="37561">
                  <c:v>59381</c:v>
                </c:pt>
                <c:pt idx="37562">
                  <c:v>58378</c:v>
                </c:pt>
                <c:pt idx="37563">
                  <c:v>57375</c:v>
                </c:pt>
                <c:pt idx="37564">
                  <c:v>56372</c:v>
                </c:pt>
                <c:pt idx="37565">
                  <c:v>55369</c:v>
                </c:pt>
                <c:pt idx="37566">
                  <c:v>54366</c:v>
                </c:pt>
                <c:pt idx="37567">
                  <c:v>53362</c:v>
                </c:pt>
                <c:pt idx="37568">
                  <c:v>52359</c:v>
                </c:pt>
                <c:pt idx="37569">
                  <c:v>51356</c:v>
                </c:pt>
                <c:pt idx="37570">
                  <c:v>50353</c:v>
                </c:pt>
                <c:pt idx="37571">
                  <c:v>49350</c:v>
                </c:pt>
                <c:pt idx="37572">
                  <c:v>59162</c:v>
                </c:pt>
                <c:pt idx="37573">
                  <c:v>58159</c:v>
                </c:pt>
                <c:pt idx="37574">
                  <c:v>57156</c:v>
                </c:pt>
                <c:pt idx="37575">
                  <c:v>56153</c:v>
                </c:pt>
                <c:pt idx="37576">
                  <c:v>55150</c:v>
                </c:pt>
                <c:pt idx="37577">
                  <c:v>54147</c:v>
                </c:pt>
                <c:pt idx="37578">
                  <c:v>53144</c:v>
                </c:pt>
                <c:pt idx="37579">
                  <c:v>52141</c:v>
                </c:pt>
                <c:pt idx="37580">
                  <c:v>51137</c:v>
                </c:pt>
                <c:pt idx="37581">
                  <c:v>50134</c:v>
                </c:pt>
                <c:pt idx="37582">
                  <c:v>49131</c:v>
                </c:pt>
                <c:pt idx="37583">
                  <c:v>48128</c:v>
                </c:pt>
                <c:pt idx="37584">
                  <c:v>47125</c:v>
                </c:pt>
                <c:pt idx="37585">
                  <c:v>57940</c:v>
                </c:pt>
                <c:pt idx="37586">
                  <c:v>56937</c:v>
                </c:pt>
                <c:pt idx="37587">
                  <c:v>55934</c:v>
                </c:pt>
                <c:pt idx="37588">
                  <c:v>54931</c:v>
                </c:pt>
                <c:pt idx="37589">
                  <c:v>52925</c:v>
                </c:pt>
                <c:pt idx="37590">
                  <c:v>50919</c:v>
                </c:pt>
                <c:pt idx="37591">
                  <c:v>48912</c:v>
                </c:pt>
                <c:pt idx="37592">
                  <c:v>47909</c:v>
                </c:pt>
                <c:pt idx="37593">
                  <c:v>46906</c:v>
                </c:pt>
                <c:pt idx="37594">
                  <c:v>45903</c:v>
                </c:pt>
                <c:pt idx="37595">
                  <c:v>62639</c:v>
                </c:pt>
                <c:pt idx="37596">
                  <c:v>61645</c:v>
                </c:pt>
                <c:pt idx="37597">
                  <c:v>60650</c:v>
                </c:pt>
                <c:pt idx="37598">
                  <c:v>62347</c:v>
                </c:pt>
                <c:pt idx="37599">
                  <c:v>61352</c:v>
                </c:pt>
                <c:pt idx="37600">
                  <c:v>60358</c:v>
                </c:pt>
                <c:pt idx="37601">
                  <c:v>59364</c:v>
                </c:pt>
                <c:pt idx="37602">
                  <c:v>58369</c:v>
                </c:pt>
                <c:pt idx="37603">
                  <c:v>57375</c:v>
                </c:pt>
                <c:pt idx="37604">
                  <c:v>56381</c:v>
                </c:pt>
                <c:pt idx="37605">
                  <c:v>55386</c:v>
                </c:pt>
                <c:pt idx="37606">
                  <c:v>54392</c:v>
                </c:pt>
                <c:pt idx="37607">
                  <c:v>53397</c:v>
                </c:pt>
                <c:pt idx="37608">
                  <c:v>52403</c:v>
                </c:pt>
                <c:pt idx="37609">
                  <c:v>51409</c:v>
                </c:pt>
                <c:pt idx="37610">
                  <c:v>61060</c:v>
                </c:pt>
                <c:pt idx="37611">
                  <c:v>60066</c:v>
                </c:pt>
                <c:pt idx="37612">
                  <c:v>59071</c:v>
                </c:pt>
                <c:pt idx="37613">
                  <c:v>58077</c:v>
                </c:pt>
                <c:pt idx="37614">
                  <c:v>57083</c:v>
                </c:pt>
                <c:pt idx="37615">
                  <c:v>56088</c:v>
                </c:pt>
                <c:pt idx="37616">
                  <c:v>55094</c:v>
                </c:pt>
                <c:pt idx="37617">
                  <c:v>54100</c:v>
                </c:pt>
                <c:pt idx="37618">
                  <c:v>53105</c:v>
                </c:pt>
                <c:pt idx="37619">
                  <c:v>52111</c:v>
                </c:pt>
                <c:pt idx="37620">
                  <c:v>51116</c:v>
                </c:pt>
                <c:pt idx="37621">
                  <c:v>50122</c:v>
                </c:pt>
                <c:pt idx="37622">
                  <c:v>49128</c:v>
                </c:pt>
                <c:pt idx="37623">
                  <c:v>59773</c:v>
                </c:pt>
                <c:pt idx="37624">
                  <c:v>58779</c:v>
                </c:pt>
                <c:pt idx="37625">
                  <c:v>57785</c:v>
                </c:pt>
                <c:pt idx="37626">
                  <c:v>56790</c:v>
                </c:pt>
                <c:pt idx="37627">
                  <c:v>52813</c:v>
                </c:pt>
                <c:pt idx="37628">
                  <c:v>50824</c:v>
                </c:pt>
                <c:pt idx="37629">
                  <c:v>49830</c:v>
                </c:pt>
                <c:pt idx="37630">
                  <c:v>48835</c:v>
                </c:pt>
                <c:pt idx="37631">
                  <c:v>47841</c:v>
                </c:pt>
                <c:pt idx="37632">
                  <c:v>64960</c:v>
                </c:pt>
                <c:pt idx="37633">
                  <c:v>63901</c:v>
                </c:pt>
                <c:pt idx="37634">
                  <c:v>62843</c:v>
                </c:pt>
                <c:pt idx="37635">
                  <c:v>64698</c:v>
                </c:pt>
                <c:pt idx="37636">
                  <c:v>63640</c:v>
                </c:pt>
                <c:pt idx="37637">
                  <c:v>62582</c:v>
                </c:pt>
                <c:pt idx="37638">
                  <c:v>61524</c:v>
                </c:pt>
                <c:pt idx="37639">
                  <c:v>60466</c:v>
                </c:pt>
                <c:pt idx="37640">
                  <c:v>59408</c:v>
                </c:pt>
                <c:pt idx="37641">
                  <c:v>58350</c:v>
                </c:pt>
                <c:pt idx="37642">
                  <c:v>57292</c:v>
                </c:pt>
                <c:pt idx="37643">
                  <c:v>56234</c:v>
                </c:pt>
                <c:pt idx="37644">
                  <c:v>55176</c:v>
                </c:pt>
                <c:pt idx="37645">
                  <c:v>54118</c:v>
                </c:pt>
                <c:pt idx="37646">
                  <c:v>53060</c:v>
                </c:pt>
                <c:pt idx="37647">
                  <c:v>63379</c:v>
                </c:pt>
                <c:pt idx="37648">
                  <c:v>62321</c:v>
                </c:pt>
                <c:pt idx="37649">
                  <c:v>61263</c:v>
                </c:pt>
                <c:pt idx="37650">
                  <c:v>60205</c:v>
                </c:pt>
                <c:pt idx="37651">
                  <c:v>59147</c:v>
                </c:pt>
                <c:pt idx="37652">
                  <c:v>58089</c:v>
                </c:pt>
                <c:pt idx="37653">
                  <c:v>57031</c:v>
                </c:pt>
                <c:pt idx="37654">
                  <c:v>55973</c:v>
                </c:pt>
                <c:pt idx="37655">
                  <c:v>54915</c:v>
                </c:pt>
                <c:pt idx="37656">
                  <c:v>53856</c:v>
                </c:pt>
                <c:pt idx="37657">
                  <c:v>52798</c:v>
                </c:pt>
                <c:pt idx="37658">
                  <c:v>51740</c:v>
                </c:pt>
                <c:pt idx="37659">
                  <c:v>50682</c:v>
                </c:pt>
                <c:pt idx="37660">
                  <c:v>62060</c:v>
                </c:pt>
                <c:pt idx="37661">
                  <c:v>61002</c:v>
                </c:pt>
                <c:pt idx="37662">
                  <c:v>59944</c:v>
                </c:pt>
                <c:pt idx="37663">
                  <c:v>58885</c:v>
                </c:pt>
                <c:pt idx="37664">
                  <c:v>54653</c:v>
                </c:pt>
                <c:pt idx="37665">
                  <c:v>52537</c:v>
                </c:pt>
                <c:pt idx="37666">
                  <c:v>51479</c:v>
                </c:pt>
                <c:pt idx="37667">
                  <c:v>50421</c:v>
                </c:pt>
                <c:pt idx="37668">
                  <c:v>49363</c:v>
                </c:pt>
                <c:pt idx="37669">
                  <c:v>64631</c:v>
                </c:pt>
                <c:pt idx="37670">
                  <c:v>63564</c:v>
                </c:pt>
                <c:pt idx="37671">
                  <c:v>62497</c:v>
                </c:pt>
                <c:pt idx="37672">
                  <c:v>64393</c:v>
                </c:pt>
                <c:pt idx="37673">
                  <c:v>63326</c:v>
                </c:pt>
                <c:pt idx="37674">
                  <c:v>62259</c:v>
                </c:pt>
                <c:pt idx="37675">
                  <c:v>61192</c:v>
                </c:pt>
                <c:pt idx="37676">
                  <c:v>60125</c:v>
                </c:pt>
                <c:pt idx="37677">
                  <c:v>59058</c:v>
                </c:pt>
                <c:pt idx="37678">
                  <c:v>57991</c:v>
                </c:pt>
                <c:pt idx="37679">
                  <c:v>56924</c:v>
                </c:pt>
                <c:pt idx="37680">
                  <c:v>55857</c:v>
                </c:pt>
                <c:pt idx="37681">
                  <c:v>54790</c:v>
                </c:pt>
                <c:pt idx="37682">
                  <c:v>53724</c:v>
                </c:pt>
                <c:pt idx="37683">
                  <c:v>52657</c:v>
                </c:pt>
                <c:pt idx="37684">
                  <c:v>63089</c:v>
                </c:pt>
                <c:pt idx="37685">
                  <c:v>62022</c:v>
                </c:pt>
                <c:pt idx="37686">
                  <c:v>60955</c:v>
                </c:pt>
                <c:pt idx="37687">
                  <c:v>59888</c:v>
                </c:pt>
                <c:pt idx="37688">
                  <c:v>58821</c:v>
                </c:pt>
                <c:pt idx="37689">
                  <c:v>57754</c:v>
                </c:pt>
                <c:pt idx="37690">
                  <c:v>56687</c:v>
                </c:pt>
                <c:pt idx="37691">
                  <c:v>55620</c:v>
                </c:pt>
                <c:pt idx="37692">
                  <c:v>54553</c:v>
                </c:pt>
                <c:pt idx="37693">
                  <c:v>53486</c:v>
                </c:pt>
                <c:pt idx="37694">
                  <c:v>52419</c:v>
                </c:pt>
                <c:pt idx="37695">
                  <c:v>51352</c:v>
                </c:pt>
                <c:pt idx="37696">
                  <c:v>50285</c:v>
                </c:pt>
                <c:pt idx="37697">
                  <c:v>61784</c:v>
                </c:pt>
                <c:pt idx="37698">
                  <c:v>60717</c:v>
                </c:pt>
                <c:pt idx="37699">
                  <c:v>59650</c:v>
                </c:pt>
                <c:pt idx="37700">
                  <c:v>58583</c:v>
                </c:pt>
                <c:pt idx="37701">
                  <c:v>54315</c:v>
                </c:pt>
                <c:pt idx="37702">
                  <c:v>52181</c:v>
                </c:pt>
                <c:pt idx="37703">
                  <c:v>51114</c:v>
                </c:pt>
                <c:pt idx="37704">
                  <c:v>50047</c:v>
                </c:pt>
                <c:pt idx="37705">
                  <c:v>48980</c:v>
                </c:pt>
                <c:pt idx="37706">
                  <c:v>63955</c:v>
                </c:pt>
                <c:pt idx="37707">
                  <c:v>62894</c:v>
                </c:pt>
                <c:pt idx="37708">
                  <c:v>61834</c:v>
                </c:pt>
                <c:pt idx="37709">
                  <c:v>63726</c:v>
                </c:pt>
                <c:pt idx="37710">
                  <c:v>62666</c:v>
                </c:pt>
                <c:pt idx="37711">
                  <c:v>61606</c:v>
                </c:pt>
                <c:pt idx="37712">
                  <c:v>60545</c:v>
                </c:pt>
                <c:pt idx="37713">
                  <c:v>59485</c:v>
                </c:pt>
                <c:pt idx="37714">
                  <c:v>58424</c:v>
                </c:pt>
                <c:pt idx="37715">
                  <c:v>57364</c:v>
                </c:pt>
                <c:pt idx="37716">
                  <c:v>56304</c:v>
                </c:pt>
                <c:pt idx="37717">
                  <c:v>55243</c:v>
                </c:pt>
                <c:pt idx="37718">
                  <c:v>54183</c:v>
                </c:pt>
                <c:pt idx="37719">
                  <c:v>53122</c:v>
                </c:pt>
                <c:pt idx="37720">
                  <c:v>52062</c:v>
                </c:pt>
                <c:pt idx="37721">
                  <c:v>62438</c:v>
                </c:pt>
                <c:pt idx="37722">
                  <c:v>61378</c:v>
                </c:pt>
                <c:pt idx="37723">
                  <c:v>60317</c:v>
                </c:pt>
                <c:pt idx="37724">
                  <c:v>59257</c:v>
                </c:pt>
                <c:pt idx="37725">
                  <c:v>58196</c:v>
                </c:pt>
                <c:pt idx="37726">
                  <c:v>57136</c:v>
                </c:pt>
                <c:pt idx="37727">
                  <c:v>56076</c:v>
                </c:pt>
                <c:pt idx="37728">
                  <c:v>55015</c:v>
                </c:pt>
                <c:pt idx="37729">
                  <c:v>53955</c:v>
                </c:pt>
                <c:pt idx="37730">
                  <c:v>52894</c:v>
                </c:pt>
                <c:pt idx="37731">
                  <c:v>51834</c:v>
                </c:pt>
                <c:pt idx="37732">
                  <c:v>50774</c:v>
                </c:pt>
                <c:pt idx="37733">
                  <c:v>49713</c:v>
                </c:pt>
                <c:pt idx="37734">
                  <c:v>61150</c:v>
                </c:pt>
                <c:pt idx="37735">
                  <c:v>60089</c:v>
                </c:pt>
                <c:pt idx="37736">
                  <c:v>59029</c:v>
                </c:pt>
                <c:pt idx="37737">
                  <c:v>57968</c:v>
                </c:pt>
                <c:pt idx="37738">
                  <c:v>53727</c:v>
                </c:pt>
                <c:pt idx="37739">
                  <c:v>51606</c:v>
                </c:pt>
                <c:pt idx="37740">
                  <c:v>50546</c:v>
                </c:pt>
                <c:pt idx="37741">
                  <c:v>49485</c:v>
                </c:pt>
                <c:pt idx="37742">
                  <c:v>48425</c:v>
                </c:pt>
                <c:pt idx="37743">
                  <c:v>60610</c:v>
                </c:pt>
                <c:pt idx="37744">
                  <c:v>59607</c:v>
                </c:pt>
                <c:pt idx="37745">
                  <c:v>58604</c:v>
                </c:pt>
                <c:pt idx="37746">
                  <c:v>60390</c:v>
                </c:pt>
                <c:pt idx="37747">
                  <c:v>59387</c:v>
                </c:pt>
                <c:pt idx="37748">
                  <c:v>58385</c:v>
                </c:pt>
                <c:pt idx="37749">
                  <c:v>57382</c:v>
                </c:pt>
                <c:pt idx="37750">
                  <c:v>56379</c:v>
                </c:pt>
                <c:pt idx="37751">
                  <c:v>55376</c:v>
                </c:pt>
                <c:pt idx="37752">
                  <c:v>54373</c:v>
                </c:pt>
                <c:pt idx="37753">
                  <c:v>53370</c:v>
                </c:pt>
                <c:pt idx="37754">
                  <c:v>52367</c:v>
                </c:pt>
                <c:pt idx="37755">
                  <c:v>51365</c:v>
                </c:pt>
                <c:pt idx="37756">
                  <c:v>50362</c:v>
                </c:pt>
                <c:pt idx="37757">
                  <c:v>49359</c:v>
                </c:pt>
                <c:pt idx="37758">
                  <c:v>59168</c:v>
                </c:pt>
                <c:pt idx="37759">
                  <c:v>58165</c:v>
                </c:pt>
                <c:pt idx="37760">
                  <c:v>57162</c:v>
                </c:pt>
                <c:pt idx="37761">
                  <c:v>56159</c:v>
                </c:pt>
                <c:pt idx="37762">
                  <c:v>55157</c:v>
                </c:pt>
                <c:pt idx="37763">
                  <c:v>54154</c:v>
                </c:pt>
                <c:pt idx="37764">
                  <c:v>53151</c:v>
                </c:pt>
                <c:pt idx="37765">
                  <c:v>52148</c:v>
                </c:pt>
                <c:pt idx="37766">
                  <c:v>51145</c:v>
                </c:pt>
                <c:pt idx="37767">
                  <c:v>50142</c:v>
                </c:pt>
                <c:pt idx="37768">
                  <c:v>49139</c:v>
                </c:pt>
                <c:pt idx="37769">
                  <c:v>48137</c:v>
                </c:pt>
                <c:pt idx="37770">
                  <c:v>47134</c:v>
                </c:pt>
                <c:pt idx="37771">
                  <c:v>57946</c:v>
                </c:pt>
                <c:pt idx="37772">
                  <c:v>56943</c:v>
                </c:pt>
                <c:pt idx="37773">
                  <c:v>55940</c:v>
                </c:pt>
                <c:pt idx="37774">
                  <c:v>54937</c:v>
                </c:pt>
                <c:pt idx="37775">
                  <c:v>50926</c:v>
                </c:pt>
                <c:pt idx="37776">
                  <c:v>48920</c:v>
                </c:pt>
                <c:pt idx="37777">
                  <c:v>47917</c:v>
                </c:pt>
                <c:pt idx="37778">
                  <c:v>46914</c:v>
                </c:pt>
                <c:pt idx="37779">
                  <c:v>45912</c:v>
                </c:pt>
                <c:pt idx="37780">
                  <c:v>63889</c:v>
                </c:pt>
                <c:pt idx="37781">
                  <c:v>62894</c:v>
                </c:pt>
                <c:pt idx="37782">
                  <c:v>61900</c:v>
                </c:pt>
                <c:pt idx="37783">
                  <c:v>60905</c:v>
                </c:pt>
                <c:pt idx="37784">
                  <c:v>59911</c:v>
                </c:pt>
                <c:pt idx="37785">
                  <c:v>58916</c:v>
                </c:pt>
                <c:pt idx="37786">
                  <c:v>56927</c:v>
                </c:pt>
                <c:pt idx="37787">
                  <c:v>55933</c:v>
                </c:pt>
                <c:pt idx="37788">
                  <c:v>65549</c:v>
                </c:pt>
                <c:pt idx="37789">
                  <c:v>64554</c:v>
                </c:pt>
                <c:pt idx="37790">
                  <c:v>63560</c:v>
                </c:pt>
                <c:pt idx="37791">
                  <c:v>62565</c:v>
                </c:pt>
                <c:pt idx="37792">
                  <c:v>61571</c:v>
                </c:pt>
                <c:pt idx="37793">
                  <c:v>60576</c:v>
                </c:pt>
                <c:pt idx="37794">
                  <c:v>59582</c:v>
                </c:pt>
                <c:pt idx="37795">
                  <c:v>58587</c:v>
                </c:pt>
                <c:pt idx="37796">
                  <c:v>57593</c:v>
                </c:pt>
                <c:pt idx="37797">
                  <c:v>56598</c:v>
                </c:pt>
                <c:pt idx="37798">
                  <c:v>55604</c:v>
                </c:pt>
                <c:pt idx="37799">
                  <c:v>54609</c:v>
                </c:pt>
                <c:pt idx="37800">
                  <c:v>53615</c:v>
                </c:pt>
                <c:pt idx="37801">
                  <c:v>52620</c:v>
                </c:pt>
                <c:pt idx="37802">
                  <c:v>64226</c:v>
                </c:pt>
                <c:pt idx="37803">
                  <c:v>63231</c:v>
                </c:pt>
                <c:pt idx="37804">
                  <c:v>62237</c:v>
                </c:pt>
                <c:pt idx="37805">
                  <c:v>61242</c:v>
                </c:pt>
                <c:pt idx="37806">
                  <c:v>60248</c:v>
                </c:pt>
                <c:pt idx="37807">
                  <c:v>59253</c:v>
                </c:pt>
                <c:pt idx="37808">
                  <c:v>58259</c:v>
                </c:pt>
                <c:pt idx="37809">
                  <c:v>57264</c:v>
                </c:pt>
                <c:pt idx="37810">
                  <c:v>56270</c:v>
                </c:pt>
                <c:pt idx="37811">
                  <c:v>55275</c:v>
                </c:pt>
                <c:pt idx="37812">
                  <c:v>54281</c:v>
                </c:pt>
                <c:pt idx="37813">
                  <c:v>53286</c:v>
                </c:pt>
                <c:pt idx="37814">
                  <c:v>52292</c:v>
                </c:pt>
                <c:pt idx="37815">
                  <c:v>51297</c:v>
                </c:pt>
                <c:pt idx="37816">
                  <c:v>62902</c:v>
                </c:pt>
                <c:pt idx="37817">
                  <c:v>61908</c:v>
                </c:pt>
                <c:pt idx="37818">
                  <c:v>60913</c:v>
                </c:pt>
                <c:pt idx="37819">
                  <c:v>59919</c:v>
                </c:pt>
                <c:pt idx="37820">
                  <c:v>58924</c:v>
                </c:pt>
                <c:pt idx="37821">
                  <c:v>57930</c:v>
                </c:pt>
                <c:pt idx="37822">
                  <c:v>56935</c:v>
                </c:pt>
                <c:pt idx="37823">
                  <c:v>55941</c:v>
                </c:pt>
                <c:pt idx="37824">
                  <c:v>54946</c:v>
                </c:pt>
                <c:pt idx="37825">
                  <c:v>53952</c:v>
                </c:pt>
                <c:pt idx="37826">
                  <c:v>52957</c:v>
                </c:pt>
                <c:pt idx="37827">
                  <c:v>51963</c:v>
                </c:pt>
                <c:pt idx="37828">
                  <c:v>50968</c:v>
                </c:pt>
                <c:pt idx="37829">
                  <c:v>49974</c:v>
                </c:pt>
                <c:pt idx="37830">
                  <c:v>48979</c:v>
                </c:pt>
                <c:pt idx="37831">
                  <c:v>47985</c:v>
                </c:pt>
                <c:pt idx="37832">
                  <c:v>62573</c:v>
                </c:pt>
                <c:pt idx="37833">
                  <c:v>61579</c:v>
                </c:pt>
                <c:pt idx="37834">
                  <c:v>62245</c:v>
                </c:pt>
                <c:pt idx="37835">
                  <c:v>61250</c:v>
                </c:pt>
                <c:pt idx="37836">
                  <c:v>66325</c:v>
                </c:pt>
                <c:pt idx="37837">
                  <c:v>65260</c:v>
                </c:pt>
                <c:pt idx="37838">
                  <c:v>64194</c:v>
                </c:pt>
                <c:pt idx="37839">
                  <c:v>63129</c:v>
                </c:pt>
                <c:pt idx="37840">
                  <c:v>62064</c:v>
                </c:pt>
                <c:pt idx="37841">
                  <c:v>60998</c:v>
                </c:pt>
                <c:pt idx="37842">
                  <c:v>58868</c:v>
                </c:pt>
                <c:pt idx="37843">
                  <c:v>57802</c:v>
                </c:pt>
                <c:pt idx="37844">
                  <c:v>68166</c:v>
                </c:pt>
                <c:pt idx="37845">
                  <c:v>67100</c:v>
                </c:pt>
                <c:pt idx="37846">
                  <c:v>66035</c:v>
                </c:pt>
                <c:pt idx="37847">
                  <c:v>64970</c:v>
                </c:pt>
                <c:pt idx="37848">
                  <c:v>63904</c:v>
                </c:pt>
                <c:pt idx="37849">
                  <c:v>62839</c:v>
                </c:pt>
                <c:pt idx="37850">
                  <c:v>61774</c:v>
                </c:pt>
                <c:pt idx="37851">
                  <c:v>60708</c:v>
                </c:pt>
                <c:pt idx="37852">
                  <c:v>59643</c:v>
                </c:pt>
                <c:pt idx="37853">
                  <c:v>58578</c:v>
                </c:pt>
                <c:pt idx="37854">
                  <c:v>57512</c:v>
                </c:pt>
                <c:pt idx="37855">
                  <c:v>56447</c:v>
                </c:pt>
                <c:pt idx="37856">
                  <c:v>55382</c:v>
                </c:pt>
                <c:pt idx="37857">
                  <c:v>54316</c:v>
                </c:pt>
                <c:pt idx="37858">
                  <c:v>66810</c:v>
                </c:pt>
                <c:pt idx="37859">
                  <c:v>65745</c:v>
                </c:pt>
                <c:pt idx="37860">
                  <c:v>64680</c:v>
                </c:pt>
                <c:pt idx="37861">
                  <c:v>63614</c:v>
                </c:pt>
                <c:pt idx="37862">
                  <c:v>62549</c:v>
                </c:pt>
                <c:pt idx="37863">
                  <c:v>61484</c:v>
                </c:pt>
                <c:pt idx="37864">
                  <c:v>60418</c:v>
                </c:pt>
                <c:pt idx="37865">
                  <c:v>59353</c:v>
                </c:pt>
                <c:pt idx="37866">
                  <c:v>58288</c:v>
                </c:pt>
                <c:pt idx="37867">
                  <c:v>57222</c:v>
                </c:pt>
                <c:pt idx="37868">
                  <c:v>56157</c:v>
                </c:pt>
                <c:pt idx="37869">
                  <c:v>55092</c:v>
                </c:pt>
                <c:pt idx="37870">
                  <c:v>54026</c:v>
                </c:pt>
                <c:pt idx="37871">
                  <c:v>52961</c:v>
                </c:pt>
                <c:pt idx="37872">
                  <c:v>65455</c:v>
                </c:pt>
                <c:pt idx="37873">
                  <c:v>64390</c:v>
                </c:pt>
                <c:pt idx="37874">
                  <c:v>63324</c:v>
                </c:pt>
                <c:pt idx="37875">
                  <c:v>62259</c:v>
                </c:pt>
                <c:pt idx="37876">
                  <c:v>61194</c:v>
                </c:pt>
                <c:pt idx="37877">
                  <c:v>60128</c:v>
                </c:pt>
                <c:pt idx="37878">
                  <c:v>59063</c:v>
                </c:pt>
                <c:pt idx="37879">
                  <c:v>57998</c:v>
                </c:pt>
                <c:pt idx="37880">
                  <c:v>56932</c:v>
                </c:pt>
                <c:pt idx="37881">
                  <c:v>55867</c:v>
                </c:pt>
                <c:pt idx="37882">
                  <c:v>54801</c:v>
                </c:pt>
                <c:pt idx="37883">
                  <c:v>53736</c:v>
                </c:pt>
                <c:pt idx="37884">
                  <c:v>52671</c:v>
                </c:pt>
                <c:pt idx="37885">
                  <c:v>51605</c:v>
                </c:pt>
                <c:pt idx="37886">
                  <c:v>50540</c:v>
                </c:pt>
                <c:pt idx="37887">
                  <c:v>49475</c:v>
                </c:pt>
                <c:pt idx="37888">
                  <c:v>65165</c:v>
                </c:pt>
                <c:pt idx="37889">
                  <c:v>64100</c:v>
                </c:pt>
                <c:pt idx="37890">
                  <c:v>64875</c:v>
                </c:pt>
                <c:pt idx="37891">
                  <c:v>63810</c:v>
                </c:pt>
                <c:pt idx="37892">
                  <c:v>65390</c:v>
                </c:pt>
                <c:pt idx="37893">
                  <c:v>64315</c:v>
                </c:pt>
                <c:pt idx="37894">
                  <c:v>63240</c:v>
                </c:pt>
                <c:pt idx="37895">
                  <c:v>62165</c:v>
                </c:pt>
                <c:pt idx="37896">
                  <c:v>61090</c:v>
                </c:pt>
                <c:pt idx="37897">
                  <c:v>60015</c:v>
                </c:pt>
                <c:pt idx="37898">
                  <c:v>57864</c:v>
                </c:pt>
                <c:pt idx="37899">
                  <c:v>56789</c:v>
                </c:pt>
                <c:pt idx="37900">
                  <c:v>67293</c:v>
                </c:pt>
                <c:pt idx="37901">
                  <c:v>66218</c:v>
                </c:pt>
                <c:pt idx="37902">
                  <c:v>65143</c:v>
                </c:pt>
                <c:pt idx="37903">
                  <c:v>64068</c:v>
                </c:pt>
                <c:pt idx="37904">
                  <c:v>62993</c:v>
                </c:pt>
                <c:pt idx="37905">
                  <c:v>61918</c:v>
                </c:pt>
                <c:pt idx="37906">
                  <c:v>60842</c:v>
                </c:pt>
                <c:pt idx="37907">
                  <c:v>59767</c:v>
                </c:pt>
                <c:pt idx="37908">
                  <c:v>58692</c:v>
                </c:pt>
                <c:pt idx="37909">
                  <c:v>57617</c:v>
                </c:pt>
                <c:pt idx="37910">
                  <c:v>56542</c:v>
                </c:pt>
                <c:pt idx="37911">
                  <c:v>55467</c:v>
                </c:pt>
                <c:pt idx="37912">
                  <c:v>54392</c:v>
                </c:pt>
                <c:pt idx="37913">
                  <c:v>53316</c:v>
                </c:pt>
                <c:pt idx="37914">
                  <c:v>65971</c:v>
                </c:pt>
                <c:pt idx="37915">
                  <c:v>64896</c:v>
                </c:pt>
                <c:pt idx="37916">
                  <c:v>63821</c:v>
                </c:pt>
                <c:pt idx="37917">
                  <c:v>62746</c:v>
                </c:pt>
                <c:pt idx="37918">
                  <c:v>61670</c:v>
                </c:pt>
                <c:pt idx="37919">
                  <c:v>60595</c:v>
                </c:pt>
                <c:pt idx="37920">
                  <c:v>59520</c:v>
                </c:pt>
                <c:pt idx="37921">
                  <c:v>58445</c:v>
                </c:pt>
                <c:pt idx="37922">
                  <c:v>57370</c:v>
                </c:pt>
                <c:pt idx="37923">
                  <c:v>56295</c:v>
                </c:pt>
                <c:pt idx="37924">
                  <c:v>55219</c:v>
                </c:pt>
                <c:pt idx="37925">
                  <c:v>54144</c:v>
                </c:pt>
                <c:pt idx="37926">
                  <c:v>53069</c:v>
                </c:pt>
                <c:pt idx="37927">
                  <c:v>51994</c:v>
                </c:pt>
                <c:pt idx="37928">
                  <c:v>64649</c:v>
                </c:pt>
                <c:pt idx="37929">
                  <c:v>63573</c:v>
                </c:pt>
                <c:pt idx="37930">
                  <c:v>62498</c:v>
                </c:pt>
                <c:pt idx="37931">
                  <c:v>61423</c:v>
                </c:pt>
                <c:pt idx="37932">
                  <c:v>60348</c:v>
                </c:pt>
                <c:pt idx="37933">
                  <c:v>59273</c:v>
                </c:pt>
                <c:pt idx="37934">
                  <c:v>58198</c:v>
                </c:pt>
                <c:pt idx="37935">
                  <c:v>57122</c:v>
                </c:pt>
                <c:pt idx="37936">
                  <c:v>56047</c:v>
                </c:pt>
                <c:pt idx="37937">
                  <c:v>54972</c:v>
                </c:pt>
                <c:pt idx="37938">
                  <c:v>53897</c:v>
                </c:pt>
                <c:pt idx="37939">
                  <c:v>52822</c:v>
                </c:pt>
                <c:pt idx="37940">
                  <c:v>51747</c:v>
                </c:pt>
                <c:pt idx="37941">
                  <c:v>50672</c:v>
                </c:pt>
                <c:pt idx="37942">
                  <c:v>49596</c:v>
                </c:pt>
                <c:pt idx="37943">
                  <c:v>48521</c:v>
                </c:pt>
                <c:pt idx="37944">
                  <c:v>64401</c:v>
                </c:pt>
                <c:pt idx="37945">
                  <c:v>63326</c:v>
                </c:pt>
                <c:pt idx="37946">
                  <c:v>64154</c:v>
                </c:pt>
                <c:pt idx="37947">
                  <c:v>63079</c:v>
                </c:pt>
                <c:pt idx="37948">
                  <c:v>63919</c:v>
                </c:pt>
                <c:pt idx="37949">
                  <c:v>62852</c:v>
                </c:pt>
                <c:pt idx="37950">
                  <c:v>61786</c:v>
                </c:pt>
                <c:pt idx="37951">
                  <c:v>60719</c:v>
                </c:pt>
                <c:pt idx="37952">
                  <c:v>59652</c:v>
                </c:pt>
                <c:pt idx="37953">
                  <c:v>58586</c:v>
                </c:pt>
                <c:pt idx="37954">
                  <c:v>56453</c:v>
                </c:pt>
                <c:pt idx="37955">
                  <c:v>55386</c:v>
                </c:pt>
                <c:pt idx="37956">
                  <c:v>65834</c:v>
                </c:pt>
                <c:pt idx="37957">
                  <c:v>64768</c:v>
                </c:pt>
                <c:pt idx="37958">
                  <c:v>63701</c:v>
                </c:pt>
                <c:pt idx="37959">
                  <c:v>62635</c:v>
                </c:pt>
                <c:pt idx="37960">
                  <c:v>61568</c:v>
                </c:pt>
                <c:pt idx="37961">
                  <c:v>60502</c:v>
                </c:pt>
                <c:pt idx="37962">
                  <c:v>59435</c:v>
                </c:pt>
                <c:pt idx="37963">
                  <c:v>58369</c:v>
                </c:pt>
                <c:pt idx="37964">
                  <c:v>57302</c:v>
                </c:pt>
                <c:pt idx="37965">
                  <c:v>56235</c:v>
                </c:pt>
                <c:pt idx="37966">
                  <c:v>55169</c:v>
                </c:pt>
                <c:pt idx="37967">
                  <c:v>54102</c:v>
                </c:pt>
                <c:pt idx="37968">
                  <c:v>53036</c:v>
                </c:pt>
                <c:pt idx="37969">
                  <c:v>51969</c:v>
                </c:pt>
                <c:pt idx="37970">
                  <c:v>64550</c:v>
                </c:pt>
                <c:pt idx="37971">
                  <c:v>63484</c:v>
                </c:pt>
                <c:pt idx="37972">
                  <c:v>62417</c:v>
                </c:pt>
                <c:pt idx="37973">
                  <c:v>61351</c:v>
                </c:pt>
                <c:pt idx="37974">
                  <c:v>60284</c:v>
                </c:pt>
                <c:pt idx="37975">
                  <c:v>59218</c:v>
                </c:pt>
                <c:pt idx="37976">
                  <c:v>58151</c:v>
                </c:pt>
                <c:pt idx="37977">
                  <c:v>57085</c:v>
                </c:pt>
                <c:pt idx="37978">
                  <c:v>56018</c:v>
                </c:pt>
                <c:pt idx="37979">
                  <c:v>54952</c:v>
                </c:pt>
                <c:pt idx="37980">
                  <c:v>53885</c:v>
                </c:pt>
                <c:pt idx="37981">
                  <c:v>52819</c:v>
                </c:pt>
                <c:pt idx="37982">
                  <c:v>51752</c:v>
                </c:pt>
                <c:pt idx="37983">
                  <c:v>50685</c:v>
                </c:pt>
                <c:pt idx="37984">
                  <c:v>63266</c:v>
                </c:pt>
                <c:pt idx="37985">
                  <c:v>62200</c:v>
                </c:pt>
                <c:pt idx="37986">
                  <c:v>61133</c:v>
                </c:pt>
                <c:pt idx="37987">
                  <c:v>60067</c:v>
                </c:pt>
                <c:pt idx="37988">
                  <c:v>59000</c:v>
                </c:pt>
                <c:pt idx="37989">
                  <c:v>57934</c:v>
                </c:pt>
                <c:pt idx="37990">
                  <c:v>56867</c:v>
                </c:pt>
                <c:pt idx="37991">
                  <c:v>55801</c:v>
                </c:pt>
                <c:pt idx="37992">
                  <c:v>54734</c:v>
                </c:pt>
                <c:pt idx="37993">
                  <c:v>53668</c:v>
                </c:pt>
                <c:pt idx="37994">
                  <c:v>52601</c:v>
                </c:pt>
                <c:pt idx="37995">
                  <c:v>51535</c:v>
                </c:pt>
                <c:pt idx="37996">
                  <c:v>50468</c:v>
                </c:pt>
                <c:pt idx="37997">
                  <c:v>49402</c:v>
                </c:pt>
                <c:pt idx="37998">
                  <c:v>48335</c:v>
                </c:pt>
                <c:pt idx="37999">
                  <c:v>47268</c:v>
                </c:pt>
                <c:pt idx="38000">
                  <c:v>63049</c:v>
                </c:pt>
                <c:pt idx="38001">
                  <c:v>61982</c:v>
                </c:pt>
                <c:pt idx="38002">
                  <c:v>62831</c:v>
                </c:pt>
                <c:pt idx="38003">
                  <c:v>61765</c:v>
                </c:pt>
                <c:pt idx="38004">
                  <c:v>59367</c:v>
                </c:pt>
                <c:pt idx="38005">
                  <c:v>58367</c:v>
                </c:pt>
                <c:pt idx="38006">
                  <c:v>57367</c:v>
                </c:pt>
                <c:pt idx="38007">
                  <c:v>56366</c:v>
                </c:pt>
                <c:pt idx="38008">
                  <c:v>55366</c:v>
                </c:pt>
                <c:pt idx="38009">
                  <c:v>54366</c:v>
                </c:pt>
                <c:pt idx="38010">
                  <c:v>52365</c:v>
                </c:pt>
                <c:pt idx="38011">
                  <c:v>51365</c:v>
                </c:pt>
                <c:pt idx="38012">
                  <c:v>61181</c:v>
                </c:pt>
                <c:pt idx="38013">
                  <c:v>60181</c:v>
                </c:pt>
                <c:pt idx="38014">
                  <c:v>59181</c:v>
                </c:pt>
                <c:pt idx="38015">
                  <c:v>58180</c:v>
                </c:pt>
                <c:pt idx="38016">
                  <c:v>57180</c:v>
                </c:pt>
                <c:pt idx="38017">
                  <c:v>56179</c:v>
                </c:pt>
                <c:pt idx="38018">
                  <c:v>55179</c:v>
                </c:pt>
                <c:pt idx="38019">
                  <c:v>54179</c:v>
                </c:pt>
                <c:pt idx="38020">
                  <c:v>53178</c:v>
                </c:pt>
                <c:pt idx="38021">
                  <c:v>52178</c:v>
                </c:pt>
                <c:pt idx="38022">
                  <c:v>51178</c:v>
                </c:pt>
                <c:pt idx="38023">
                  <c:v>50177</c:v>
                </c:pt>
                <c:pt idx="38024">
                  <c:v>49177</c:v>
                </c:pt>
                <c:pt idx="38025">
                  <c:v>48177</c:v>
                </c:pt>
                <c:pt idx="38026">
                  <c:v>59994</c:v>
                </c:pt>
                <c:pt idx="38027">
                  <c:v>58994</c:v>
                </c:pt>
                <c:pt idx="38028">
                  <c:v>57993</c:v>
                </c:pt>
                <c:pt idx="38029">
                  <c:v>56993</c:v>
                </c:pt>
                <c:pt idx="38030">
                  <c:v>55993</c:v>
                </c:pt>
                <c:pt idx="38031">
                  <c:v>54992</c:v>
                </c:pt>
                <c:pt idx="38032">
                  <c:v>53992</c:v>
                </c:pt>
                <c:pt idx="38033">
                  <c:v>52992</c:v>
                </c:pt>
                <c:pt idx="38034">
                  <c:v>51991</c:v>
                </c:pt>
                <c:pt idx="38035">
                  <c:v>50991</c:v>
                </c:pt>
                <c:pt idx="38036">
                  <c:v>49991</c:v>
                </c:pt>
                <c:pt idx="38037">
                  <c:v>48990</c:v>
                </c:pt>
                <c:pt idx="38038">
                  <c:v>47990</c:v>
                </c:pt>
                <c:pt idx="38039">
                  <c:v>46990</c:v>
                </c:pt>
                <c:pt idx="38040">
                  <c:v>58807</c:v>
                </c:pt>
                <c:pt idx="38041">
                  <c:v>57807</c:v>
                </c:pt>
                <c:pt idx="38042">
                  <c:v>56806</c:v>
                </c:pt>
                <c:pt idx="38043">
                  <c:v>55806</c:v>
                </c:pt>
                <c:pt idx="38044">
                  <c:v>54806</c:v>
                </c:pt>
                <c:pt idx="38045">
                  <c:v>53805</c:v>
                </c:pt>
                <c:pt idx="38046">
                  <c:v>52805</c:v>
                </c:pt>
                <c:pt idx="38047">
                  <c:v>51805</c:v>
                </c:pt>
                <c:pt idx="38048">
                  <c:v>50804</c:v>
                </c:pt>
                <c:pt idx="38049">
                  <c:v>49804</c:v>
                </c:pt>
                <c:pt idx="38050">
                  <c:v>48804</c:v>
                </c:pt>
                <c:pt idx="38051">
                  <c:v>47803</c:v>
                </c:pt>
                <c:pt idx="38052">
                  <c:v>46803</c:v>
                </c:pt>
                <c:pt idx="38053">
                  <c:v>45803</c:v>
                </c:pt>
                <c:pt idx="38054">
                  <c:v>44802</c:v>
                </c:pt>
                <c:pt idx="38055">
                  <c:v>43802</c:v>
                </c:pt>
                <c:pt idx="38056">
                  <c:v>58620</c:v>
                </c:pt>
                <c:pt idx="38057">
                  <c:v>57620</c:v>
                </c:pt>
                <c:pt idx="38058">
                  <c:v>58434</c:v>
                </c:pt>
                <c:pt idx="38059">
                  <c:v>57433</c:v>
                </c:pt>
                <c:pt idx="38060">
                  <c:v>70992</c:v>
                </c:pt>
                <c:pt idx="38061">
                  <c:v>70642</c:v>
                </c:pt>
                <c:pt idx="38062">
                  <c:v>69657</c:v>
                </c:pt>
                <c:pt idx="38063">
                  <c:v>69308</c:v>
                </c:pt>
                <c:pt idx="38064">
                  <c:v>68323</c:v>
                </c:pt>
                <c:pt idx="38065">
                  <c:v>67337</c:v>
                </c:pt>
                <c:pt idx="38066">
                  <c:v>67973</c:v>
                </c:pt>
                <c:pt idx="38067">
                  <c:v>66988</c:v>
                </c:pt>
                <c:pt idx="38068">
                  <c:v>66003</c:v>
                </c:pt>
                <c:pt idx="38069">
                  <c:v>67624</c:v>
                </c:pt>
                <c:pt idx="38070">
                  <c:v>66638</c:v>
                </c:pt>
                <c:pt idx="38071">
                  <c:v>65653</c:v>
                </c:pt>
                <c:pt idx="38072">
                  <c:v>66289</c:v>
                </c:pt>
                <c:pt idx="38073">
                  <c:v>65939</c:v>
                </c:pt>
                <c:pt idx="38074">
                  <c:v>64954</c:v>
                </c:pt>
                <c:pt idx="38075">
                  <c:v>63969</c:v>
                </c:pt>
                <c:pt idx="38076">
                  <c:v>64605</c:v>
                </c:pt>
                <c:pt idx="38077">
                  <c:v>63620</c:v>
                </c:pt>
                <c:pt idx="38078">
                  <c:v>62635</c:v>
                </c:pt>
                <c:pt idx="38079">
                  <c:v>63270</c:v>
                </c:pt>
                <c:pt idx="38080">
                  <c:v>62285</c:v>
                </c:pt>
                <c:pt idx="38081">
                  <c:v>61586</c:v>
                </c:pt>
                <c:pt idx="38082">
                  <c:v>60601</c:v>
                </c:pt>
                <c:pt idx="38083">
                  <c:v>59616</c:v>
                </c:pt>
                <c:pt idx="38084">
                  <c:v>60251</c:v>
                </c:pt>
                <c:pt idx="38085">
                  <c:v>59266</c:v>
                </c:pt>
                <c:pt idx="38086">
                  <c:v>58917</c:v>
                </c:pt>
                <c:pt idx="38087">
                  <c:v>57932</c:v>
                </c:pt>
                <c:pt idx="38088">
                  <c:v>57582</c:v>
                </c:pt>
                <c:pt idx="38089">
                  <c:v>56597</c:v>
                </c:pt>
                <c:pt idx="38090">
                  <c:v>53928</c:v>
                </c:pt>
                <c:pt idx="38091">
                  <c:v>52243</c:v>
                </c:pt>
                <c:pt idx="38092">
                  <c:v>73479</c:v>
                </c:pt>
                <c:pt idx="38093">
                  <c:v>73149</c:v>
                </c:pt>
                <c:pt idx="38094">
                  <c:v>72112</c:v>
                </c:pt>
                <c:pt idx="38095">
                  <c:v>71782</c:v>
                </c:pt>
                <c:pt idx="38096">
                  <c:v>70744</c:v>
                </c:pt>
                <c:pt idx="38097">
                  <c:v>69706</c:v>
                </c:pt>
                <c:pt idx="38098">
                  <c:v>70414</c:v>
                </c:pt>
                <c:pt idx="38099">
                  <c:v>69376</c:v>
                </c:pt>
                <c:pt idx="38100">
                  <c:v>68339</c:v>
                </c:pt>
                <c:pt idx="38101">
                  <c:v>70084</c:v>
                </c:pt>
                <c:pt idx="38102">
                  <c:v>69047</c:v>
                </c:pt>
                <c:pt idx="38103">
                  <c:v>68009</c:v>
                </c:pt>
                <c:pt idx="38104">
                  <c:v>68717</c:v>
                </c:pt>
                <c:pt idx="38105">
                  <c:v>68387</c:v>
                </c:pt>
                <c:pt idx="38106">
                  <c:v>67349</c:v>
                </c:pt>
                <c:pt idx="38107">
                  <c:v>66311</c:v>
                </c:pt>
                <c:pt idx="38108">
                  <c:v>67019</c:v>
                </c:pt>
                <c:pt idx="38109">
                  <c:v>65981</c:v>
                </c:pt>
                <c:pt idx="38110">
                  <c:v>64944</c:v>
                </c:pt>
                <c:pt idx="38111">
                  <c:v>65652</c:v>
                </c:pt>
                <c:pt idx="38112">
                  <c:v>64614</c:v>
                </c:pt>
                <c:pt idx="38113">
                  <c:v>63954</c:v>
                </c:pt>
                <c:pt idx="38114">
                  <c:v>62916</c:v>
                </c:pt>
                <c:pt idx="38115">
                  <c:v>61879</c:v>
                </c:pt>
                <c:pt idx="38116">
                  <c:v>62586</c:v>
                </c:pt>
                <c:pt idx="38117">
                  <c:v>61549</c:v>
                </c:pt>
                <c:pt idx="38118">
                  <c:v>61219</c:v>
                </c:pt>
                <c:pt idx="38119">
                  <c:v>60181</c:v>
                </c:pt>
                <c:pt idx="38120">
                  <c:v>59851</c:v>
                </c:pt>
                <c:pt idx="38121">
                  <c:v>58813</c:v>
                </c:pt>
                <c:pt idx="38122">
                  <c:v>56078</c:v>
                </c:pt>
                <c:pt idx="38123">
                  <c:v>54381</c:v>
                </c:pt>
                <c:pt idx="38124">
                  <c:v>72584</c:v>
                </c:pt>
                <c:pt idx="38125">
                  <c:v>72303</c:v>
                </c:pt>
                <c:pt idx="38126">
                  <c:v>71252</c:v>
                </c:pt>
                <c:pt idx="38127">
                  <c:v>70971</c:v>
                </c:pt>
                <c:pt idx="38128">
                  <c:v>69921</c:v>
                </c:pt>
                <c:pt idx="38129">
                  <c:v>68870</c:v>
                </c:pt>
                <c:pt idx="38130">
                  <c:v>69639</c:v>
                </c:pt>
                <c:pt idx="38131">
                  <c:v>68589</c:v>
                </c:pt>
                <c:pt idx="38132">
                  <c:v>67539</c:v>
                </c:pt>
                <c:pt idx="38133">
                  <c:v>69358</c:v>
                </c:pt>
                <c:pt idx="38134">
                  <c:v>68308</c:v>
                </c:pt>
                <c:pt idx="38135">
                  <c:v>67257</c:v>
                </c:pt>
                <c:pt idx="38136">
                  <c:v>68027</c:v>
                </c:pt>
                <c:pt idx="38137">
                  <c:v>67746</c:v>
                </c:pt>
                <c:pt idx="38138">
                  <c:v>66695</c:v>
                </c:pt>
                <c:pt idx="38139">
                  <c:v>65645</c:v>
                </c:pt>
                <c:pt idx="38140">
                  <c:v>66414</c:v>
                </c:pt>
                <c:pt idx="38141">
                  <c:v>65364</c:v>
                </c:pt>
                <c:pt idx="38142">
                  <c:v>64313</c:v>
                </c:pt>
                <c:pt idx="38143">
                  <c:v>65083</c:v>
                </c:pt>
                <c:pt idx="38144">
                  <c:v>64032</c:v>
                </c:pt>
                <c:pt idx="38145">
                  <c:v>63470</c:v>
                </c:pt>
                <c:pt idx="38146">
                  <c:v>62419</c:v>
                </c:pt>
                <c:pt idx="38147">
                  <c:v>61369</c:v>
                </c:pt>
                <c:pt idx="38148">
                  <c:v>62138</c:v>
                </c:pt>
                <c:pt idx="38149">
                  <c:v>61088</c:v>
                </c:pt>
                <c:pt idx="38150">
                  <c:v>60807</c:v>
                </c:pt>
                <c:pt idx="38151">
                  <c:v>59756</c:v>
                </c:pt>
                <c:pt idx="38152">
                  <c:v>59475</c:v>
                </c:pt>
                <c:pt idx="38153">
                  <c:v>58425</c:v>
                </c:pt>
                <c:pt idx="38154">
                  <c:v>55762</c:v>
                </c:pt>
                <c:pt idx="38155">
                  <c:v>54149</c:v>
                </c:pt>
                <c:pt idx="38156">
                  <c:v>71227</c:v>
                </c:pt>
                <c:pt idx="38157">
                  <c:v>70986</c:v>
                </c:pt>
                <c:pt idx="38158">
                  <c:v>69935</c:v>
                </c:pt>
                <c:pt idx="38159">
                  <c:v>69694</c:v>
                </c:pt>
                <c:pt idx="38160">
                  <c:v>68644</c:v>
                </c:pt>
                <c:pt idx="38161">
                  <c:v>67593</c:v>
                </c:pt>
                <c:pt idx="38162">
                  <c:v>68403</c:v>
                </c:pt>
                <c:pt idx="38163">
                  <c:v>67352</c:v>
                </c:pt>
                <c:pt idx="38164">
                  <c:v>66302</c:v>
                </c:pt>
                <c:pt idx="38165">
                  <c:v>68162</c:v>
                </c:pt>
                <c:pt idx="38166">
                  <c:v>67112</c:v>
                </c:pt>
                <c:pt idx="38167">
                  <c:v>66061</c:v>
                </c:pt>
                <c:pt idx="38168">
                  <c:v>66871</c:v>
                </c:pt>
                <c:pt idx="38169">
                  <c:v>66630</c:v>
                </c:pt>
                <c:pt idx="38170">
                  <c:v>65579</c:v>
                </c:pt>
                <c:pt idx="38171">
                  <c:v>64529</c:v>
                </c:pt>
                <c:pt idx="38172">
                  <c:v>65339</c:v>
                </c:pt>
                <c:pt idx="38173">
                  <c:v>64288</c:v>
                </c:pt>
                <c:pt idx="38174">
                  <c:v>63237</c:v>
                </c:pt>
                <c:pt idx="38175">
                  <c:v>64047</c:v>
                </c:pt>
                <c:pt idx="38176">
                  <c:v>62996</c:v>
                </c:pt>
                <c:pt idx="38177">
                  <c:v>62515</c:v>
                </c:pt>
                <c:pt idx="38178">
                  <c:v>61464</c:v>
                </c:pt>
                <c:pt idx="38179">
                  <c:v>60414</c:v>
                </c:pt>
                <c:pt idx="38180">
                  <c:v>61224</c:v>
                </c:pt>
                <c:pt idx="38181">
                  <c:v>60173</c:v>
                </c:pt>
                <c:pt idx="38182">
                  <c:v>59932</c:v>
                </c:pt>
                <c:pt idx="38183">
                  <c:v>58881</c:v>
                </c:pt>
                <c:pt idx="38184">
                  <c:v>58641</c:v>
                </c:pt>
                <c:pt idx="38185">
                  <c:v>57590</c:v>
                </c:pt>
                <c:pt idx="38186">
                  <c:v>55007</c:v>
                </c:pt>
                <c:pt idx="38187">
                  <c:v>53475</c:v>
                </c:pt>
                <c:pt idx="38188">
                  <c:v>66749</c:v>
                </c:pt>
                <c:pt idx="38189">
                  <c:v>66566</c:v>
                </c:pt>
                <c:pt idx="38190">
                  <c:v>65557</c:v>
                </c:pt>
                <c:pt idx="38191">
                  <c:v>65374</c:v>
                </c:pt>
                <c:pt idx="38192">
                  <c:v>64365</c:v>
                </c:pt>
                <c:pt idx="38193">
                  <c:v>63357</c:v>
                </c:pt>
                <c:pt idx="38194">
                  <c:v>64182</c:v>
                </c:pt>
                <c:pt idx="38195">
                  <c:v>63173</c:v>
                </c:pt>
                <c:pt idx="38196">
                  <c:v>62165</c:v>
                </c:pt>
                <c:pt idx="38197">
                  <c:v>63998</c:v>
                </c:pt>
                <c:pt idx="38198">
                  <c:v>62990</c:v>
                </c:pt>
                <c:pt idx="38199">
                  <c:v>61981</c:v>
                </c:pt>
                <c:pt idx="38200">
                  <c:v>62806</c:v>
                </c:pt>
                <c:pt idx="38201">
                  <c:v>62623</c:v>
                </c:pt>
                <c:pt idx="38202">
                  <c:v>61614</c:v>
                </c:pt>
                <c:pt idx="38203">
                  <c:v>60606</c:v>
                </c:pt>
                <c:pt idx="38204">
                  <c:v>61431</c:v>
                </c:pt>
                <c:pt idx="38205">
                  <c:v>60423</c:v>
                </c:pt>
                <c:pt idx="38206">
                  <c:v>59414</c:v>
                </c:pt>
                <c:pt idx="38207">
                  <c:v>60239</c:v>
                </c:pt>
                <c:pt idx="38208">
                  <c:v>59231</c:v>
                </c:pt>
                <c:pt idx="38209">
                  <c:v>58864</c:v>
                </c:pt>
                <c:pt idx="38210">
                  <c:v>57855</c:v>
                </c:pt>
                <c:pt idx="38211">
                  <c:v>56847</c:v>
                </c:pt>
                <c:pt idx="38212">
                  <c:v>57672</c:v>
                </c:pt>
                <c:pt idx="38213">
                  <c:v>56663</c:v>
                </c:pt>
                <c:pt idx="38214">
                  <c:v>56480</c:v>
                </c:pt>
                <c:pt idx="38215">
                  <c:v>55471</c:v>
                </c:pt>
                <c:pt idx="38216">
                  <c:v>55288</c:v>
                </c:pt>
                <c:pt idx="38217">
                  <c:v>54279</c:v>
                </c:pt>
                <c:pt idx="38218">
                  <c:v>51895</c:v>
                </c:pt>
                <c:pt idx="38219">
                  <c:v>50520</c:v>
                </c:pt>
                <c:pt idx="38220">
                  <c:v>70644</c:v>
                </c:pt>
                <c:pt idx="38221">
                  <c:v>69310</c:v>
                </c:pt>
                <c:pt idx="38222">
                  <c:v>68338</c:v>
                </c:pt>
                <c:pt idx="38223">
                  <c:v>67975</c:v>
                </c:pt>
                <c:pt idx="38224">
                  <c:v>67003</c:v>
                </c:pt>
                <c:pt idx="38225">
                  <c:v>66640</c:v>
                </c:pt>
                <c:pt idx="38226">
                  <c:v>65668</c:v>
                </c:pt>
                <c:pt idx="38227">
                  <c:v>65305</c:v>
                </c:pt>
                <c:pt idx="38228">
                  <c:v>64334</c:v>
                </c:pt>
                <c:pt idx="38229">
                  <c:v>63971</c:v>
                </c:pt>
                <c:pt idx="38230">
                  <c:v>62999</c:v>
                </c:pt>
                <c:pt idx="38231">
                  <c:v>62636</c:v>
                </c:pt>
                <c:pt idx="38232">
                  <c:v>61664</c:v>
                </c:pt>
                <c:pt idx="38233">
                  <c:v>61301</c:v>
                </c:pt>
                <c:pt idx="38234">
                  <c:v>60329</c:v>
                </c:pt>
                <c:pt idx="38235">
                  <c:v>59966</c:v>
                </c:pt>
                <c:pt idx="38236">
                  <c:v>58995</c:v>
                </c:pt>
                <c:pt idx="38237">
                  <c:v>58632</c:v>
                </c:pt>
                <c:pt idx="38238">
                  <c:v>57660</c:v>
                </c:pt>
                <c:pt idx="38239">
                  <c:v>57297</c:v>
                </c:pt>
                <c:pt idx="38240">
                  <c:v>73202</c:v>
                </c:pt>
                <c:pt idx="38241">
                  <c:v>71833</c:v>
                </c:pt>
                <c:pt idx="38242">
                  <c:v>70808</c:v>
                </c:pt>
                <c:pt idx="38243">
                  <c:v>70464</c:v>
                </c:pt>
                <c:pt idx="38244">
                  <c:v>69439</c:v>
                </c:pt>
                <c:pt idx="38245">
                  <c:v>69094</c:v>
                </c:pt>
                <c:pt idx="38246">
                  <c:v>68069</c:v>
                </c:pt>
                <c:pt idx="38247">
                  <c:v>67725</c:v>
                </c:pt>
                <c:pt idx="38248">
                  <c:v>66700</c:v>
                </c:pt>
                <c:pt idx="38249">
                  <c:v>66356</c:v>
                </c:pt>
                <c:pt idx="38250">
                  <c:v>65331</c:v>
                </c:pt>
                <c:pt idx="38251">
                  <c:v>64987</c:v>
                </c:pt>
                <c:pt idx="38252">
                  <c:v>63962</c:v>
                </c:pt>
                <c:pt idx="38253">
                  <c:v>63618</c:v>
                </c:pt>
                <c:pt idx="38254">
                  <c:v>62593</c:v>
                </c:pt>
                <c:pt idx="38255">
                  <c:v>62248</c:v>
                </c:pt>
                <c:pt idx="38256">
                  <c:v>61223</c:v>
                </c:pt>
                <c:pt idx="38257">
                  <c:v>60879</c:v>
                </c:pt>
                <c:pt idx="38258">
                  <c:v>59854</c:v>
                </c:pt>
                <c:pt idx="38259">
                  <c:v>59510</c:v>
                </c:pt>
                <c:pt idx="38260">
                  <c:v>72479</c:v>
                </c:pt>
                <c:pt idx="38261">
                  <c:v>71148</c:v>
                </c:pt>
                <c:pt idx="38262">
                  <c:v>70101</c:v>
                </c:pt>
                <c:pt idx="38263">
                  <c:v>69816</c:v>
                </c:pt>
                <c:pt idx="38264">
                  <c:v>68770</c:v>
                </c:pt>
                <c:pt idx="38265">
                  <c:v>68485</c:v>
                </c:pt>
                <c:pt idx="38266">
                  <c:v>67438</c:v>
                </c:pt>
                <c:pt idx="38267">
                  <c:v>67153</c:v>
                </c:pt>
                <c:pt idx="38268">
                  <c:v>66107</c:v>
                </c:pt>
                <c:pt idx="38269">
                  <c:v>65821</c:v>
                </c:pt>
                <c:pt idx="38270">
                  <c:v>64775</c:v>
                </c:pt>
                <c:pt idx="38271">
                  <c:v>64490</c:v>
                </c:pt>
                <c:pt idx="38272">
                  <c:v>63443</c:v>
                </c:pt>
                <c:pt idx="38273">
                  <c:v>63158</c:v>
                </c:pt>
                <c:pt idx="38274">
                  <c:v>62112</c:v>
                </c:pt>
                <c:pt idx="38275">
                  <c:v>61827</c:v>
                </c:pt>
                <c:pt idx="38276">
                  <c:v>60780</c:v>
                </c:pt>
                <c:pt idx="38277">
                  <c:v>60495</c:v>
                </c:pt>
                <c:pt idx="38278">
                  <c:v>59449</c:v>
                </c:pt>
                <c:pt idx="38279">
                  <c:v>59163</c:v>
                </c:pt>
                <c:pt idx="38280">
                  <c:v>71235</c:v>
                </c:pt>
                <c:pt idx="38281">
                  <c:v>69947</c:v>
                </c:pt>
                <c:pt idx="38282">
                  <c:v>68891</c:v>
                </c:pt>
                <c:pt idx="38283">
                  <c:v>68659</c:v>
                </c:pt>
                <c:pt idx="38284">
                  <c:v>67603</c:v>
                </c:pt>
                <c:pt idx="38285">
                  <c:v>67372</c:v>
                </c:pt>
                <c:pt idx="38286">
                  <c:v>66316</c:v>
                </c:pt>
                <c:pt idx="38287">
                  <c:v>66084</c:v>
                </c:pt>
                <c:pt idx="38288">
                  <c:v>65028</c:v>
                </c:pt>
                <c:pt idx="38289">
                  <c:v>64796</c:v>
                </c:pt>
                <c:pt idx="38290">
                  <c:v>63740</c:v>
                </c:pt>
                <c:pt idx="38291">
                  <c:v>63509</c:v>
                </c:pt>
                <c:pt idx="38292">
                  <c:v>62453</c:v>
                </c:pt>
                <c:pt idx="38293">
                  <c:v>62221</c:v>
                </c:pt>
                <c:pt idx="38294">
                  <c:v>61165</c:v>
                </c:pt>
                <c:pt idx="38295">
                  <c:v>60933</c:v>
                </c:pt>
                <c:pt idx="38296">
                  <c:v>59877</c:v>
                </c:pt>
                <c:pt idx="38297">
                  <c:v>59645</c:v>
                </c:pt>
                <c:pt idx="38298">
                  <c:v>58590</c:v>
                </c:pt>
                <c:pt idx="38299">
                  <c:v>58358</c:v>
                </c:pt>
                <c:pt idx="38300">
                  <c:v>66915</c:v>
                </c:pt>
                <c:pt idx="38301">
                  <c:v>65733</c:v>
                </c:pt>
                <c:pt idx="38302">
                  <c:v>64705</c:v>
                </c:pt>
                <c:pt idx="38303">
                  <c:v>64550</c:v>
                </c:pt>
                <c:pt idx="38304">
                  <c:v>63523</c:v>
                </c:pt>
                <c:pt idx="38305">
                  <c:v>63368</c:v>
                </c:pt>
                <c:pt idx="38306">
                  <c:v>62341</c:v>
                </c:pt>
                <c:pt idx="38307">
                  <c:v>62186</c:v>
                </c:pt>
                <c:pt idx="38308">
                  <c:v>61158</c:v>
                </c:pt>
                <c:pt idx="38309">
                  <c:v>61004</c:v>
                </c:pt>
                <c:pt idx="38310">
                  <c:v>59976</c:v>
                </c:pt>
                <c:pt idx="38311">
                  <c:v>59822</c:v>
                </c:pt>
                <c:pt idx="38312">
                  <c:v>58794</c:v>
                </c:pt>
                <c:pt idx="38313">
                  <c:v>58640</c:v>
                </c:pt>
                <c:pt idx="38314">
                  <c:v>57612</c:v>
                </c:pt>
                <c:pt idx="38315">
                  <c:v>57458</c:v>
                </c:pt>
                <c:pt idx="38316">
                  <c:v>56430</c:v>
                </c:pt>
                <c:pt idx="38317">
                  <c:v>56276</c:v>
                </c:pt>
                <c:pt idx="38318">
                  <c:v>55248</c:v>
                </c:pt>
                <c:pt idx="38319">
                  <c:v>55094</c:v>
                </c:pt>
                <c:pt idx="38320">
                  <c:v>70937</c:v>
                </c:pt>
                <c:pt idx="38321">
                  <c:v>69945</c:v>
                </c:pt>
                <c:pt idx="38322">
                  <c:v>70601</c:v>
                </c:pt>
                <c:pt idx="38323">
                  <c:v>69609</c:v>
                </c:pt>
                <c:pt idx="38324">
                  <c:v>68617</c:v>
                </c:pt>
                <c:pt idx="38325">
                  <c:v>67625</c:v>
                </c:pt>
                <c:pt idx="38326">
                  <c:v>69273</c:v>
                </c:pt>
                <c:pt idx="38327">
                  <c:v>68281</c:v>
                </c:pt>
                <c:pt idx="38328">
                  <c:v>67289</c:v>
                </c:pt>
                <c:pt idx="38329">
                  <c:v>66297</c:v>
                </c:pt>
                <c:pt idx="38330">
                  <c:v>67946</c:v>
                </c:pt>
                <c:pt idx="38331">
                  <c:v>66954</c:v>
                </c:pt>
                <c:pt idx="38332">
                  <c:v>65961</c:v>
                </c:pt>
                <c:pt idx="38333">
                  <c:v>67610</c:v>
                </c:pt>
                <c:pt idx="38334">
                  <c:v>66618</c:v>
                </c:pt>
                <c:pt idx="38335">
                  <c:v>65626</c:v>
                </c:pt>
                <c:pt idx="38336">
                  <c:v>66283</c:v>
                </c:pt>
                <c:pt idx="38337">
                  <c:v>65290</c:v>
                </c:pt>
                <c:pt idx="38338">
                  <c:v>64298</c:v>
                </c:pt>
                <c:pt idx="38339">
                  <c:v>64955</c:v>
                </c:pt>
                <c:pt idx="38340">
                  <c:v>63963</c:v>
                </c:pt>
                <c:pt idx="38341">
                  <c:v>63627</c:v>
                </c:pt>
                <c:pt idx="38342">
                  <c:v>62635</c:v>
                </c:pt>
                <c:pt idx="38343">
                  <c:v>62300</c:v>
                </c:pt>
                <c:pt idx="38344">
                  <c:v>61307</c:v>
                </c:pt>
                <c:pt idx="38345">
                  <c:v>60972</c:v>
                </c:pt>
                <c:pt idx="38346">
                  <c:v>59980</c:v>
                </c:pt>
                <c:pt idx="38347">
                  <c:v>59644</c:v>
                </c:pt>
                <c:pt idx="38348">
                  <c:v>58652</c:v>
                </c:pt>
                <c:pt idx="38349">
                  <c:v>73426</c:v>
                </c:pt>
                <c:pt idx="38350">
                  <c:v>72381</c:v>
                </c:pt>
                <c:pt idx="38351">
                  <c:v>73111</c:v>
                </c:pt>
                <c:pt idx="38352">
                  <c:v>72066</c:v>
                </c:pt>
                <c:pt idx="38353">
                  <c:v>71021</c:v>
                </c:pt>
                <c:pt idx="38354">
                  <c:v>69975</c:v>
                </c:pt>
                <c:pt idx="38355">
                  <c:v>71751</c:v>
                </c:pt>
                <c:pt idx="38356">
                  <c:v>70706</c:v>
                </c:pt>
                <c:pt idx="38357">
                  <c:v>69661</c:v>
                </c:pt>
                <c:pt idx="38358">
                  <c:v>68615</c:v>
                </c:pt>
                <c:pt idx="38359">
                  <c:v>70391</c:v>
                </c:pt>
                <c:pt idx="38360">
                  <c:v>69346</c:v>
                </c:pt>
                <c:pt idx="38361">
                  <c:v>68300</c:v>
                </c:pt>
                <c:pt idx="38362">
                  <c:v>70076</c:v>
                </c:pt>
                <c:pt idx="38363">
                  <c:v>69031</c:v>
                </c:pt>
                <c:pt idx="38364">
                  <c:v>67985</c:v>
                </c:pt>
                <c:pt idx="38365">
                  <c:v>68716</c:v>
                </c:pt>
                <c:pt idx="38366">
                  <c:v>67670</c:v>
                </c:pt>
                <c:pt idx="38367">
                  <c:v>66625</c:v>
                </c:pt>
                <c:pt idx="38368">
                  <c:v>67355</c:v>
                </c:pt>
                <c:pt idx="38369">
                  <c:v>66310</c:v>
                </c:pt>
                <c:pt idx="38370">
                  <c:v>65995</c:v>
                </c:pt>
                <c:pt idx="38371">
                  <c:v>64950</c:v>
                </c:pt>
                <c:pt idx="38372">
                  <c:v>64635</c:v>
                </c:pt>
                <c:pt idx="38373">
                  <c:v>63590</c:v>
                </c:pt>
                <c:pt idx="38374">
                  <c:v>63275</c:v>
                </c:pt>
                <c:pt idx="38375">
                  <c:v>62229</c:v>
                </c:pt>
                <c:pt idx="38376">
                  <c:v>61915</c:v>
                </c:pt>
                <c:pt idx="38377">
                  <c:v>60869</c:v>
                </c:pt>
                <c:pt idx="38378">
                  <c:v>72521</c:v>
                </c:pt>
                <c:pt idx="38379">
                  <c:v>71466</c:v>
                </c:pt>
                <c:pt idx="38380">
                  <c:v>72251</c:v>
                </c:pt>
                <c:pt idx="38381">
                  <c:v>71195</c:v>
                </c:pt>
                <c:pt idx="38382">
                  <c:v>70140</c:v>
                </c:pt>
                <c:pt idx="38383">
                  <c:v>69085</c:v>
                </c:pt>
                <c:pt idx="38384">
                  <c:v>70925</c:v>
                </c:pt>
                <c:pt idx="38385">
                  <c:v>69870</c:v>
                </c:pt>
                <c:pt idx="38386">
                  <c:v>68814</c:v>
                </c:pt>
                <c:pt idx="38387">
                  <c:v>67759</c:v>
                </c:pt>
                <c:pt idx="38388">
                  <c:v>69599</c:v>
                </c:pt>
                <c:pt idx="38389">
                  <c:v>68544</c:v>
                </c:pt>
                <c:pt idx="38390">
                  <c:v>67488</c:v>
                </c:pt>
                <c:pt idx="38391">
                  <c:v>69329</c:v>
                </c:pt>
                <c:pt idx="38392">
                  <c:v>68273</c:v>
                </c:pt>
                <c:pt idx="38393">
                  <c:v>67218</c:v>
                </c:pt>
                <c:pt idx="38394">
                  <c:v>68003</c:v>
                </c:pt>
                <c:pt idx="38395">
                  <c:v>66947</c:v>
                </c:pt>
                <c:pt idx="38396">
                  <c:v>65892</c:v>
                </c:pt>
                <c:pt idx="38397">
                  <c:v>66677</c:v>
                </c:pt>
                <c:pt idx="38398">
                  <c:v>65622</c:v>
                </c:pt>
                <c:pt idx="38399">
                  <c:v>65351</c:v>
                </c:pt>
                <c:pt idx="38400">
                  <c:v>64296</c:v>
                </c:pt>
                <c:pt idx="38401">
                  <c:v>64025</c:v>
                </c:pt>
                <c:pt idx="38402">
                  <c:v>62970</c:v>
                </c:pt>
                <c:pt idx="38403">
                  <c:v>62699</c:v>
                </c:pt>
                <c:pt idx="38404">
                  <c:v>61644</c:v>
                </c:pt>
                <c:pt idx="38405">
                  <c:v>61374</c:v>
                </c:pt>
                <c:pt idx="38406">
                  <c:v>60318</c:v>
                </c:pt>
                <c:pt idx="38407">
                  <c:v>71107</c:v>
                </c:pt>
                <c:pt idx="38408">
                  <c:v>70055</c:v>
                </c:pt>
                <c:pt idx="38409">
                  <c:v>70872</c:v>
                </c:pt>
                <c:pt idx="38410">
                  <c:v>69820</c:v>
                </c:pt>
                <c:pt idx="38411">
                  <c:v>68768</c:v>
                </c:pt>
                <c:pt idx="38412">
                  <c:v>67716</c:v>
                </c:pt>
                <c:pt idx="38413">
                  <c:v>69585</c:v>
                </c:pt>
                <c:pt idx="38414">
                  <c:v>68533</c:v>
                </c:pt>
                <c:pt idx="38415">
                  <c:v>67481</c:v>
                </c:pt>
                <c:pt idx="38416">
                  <c:v>66429</c:v>
                </c:pt>
                <c:pt idx="38417">
                  <c:v>68298</c:v>
                </c:pt>
                <c:pt idx="38418">
                  <c:v>67246</c:v>
                </c:pt>
                <c:pt idx="38419">
                  <c:v>66194</c:v>
                </c:pt>
                <c:pt idx="38420">
                  <c:v>68063</c:v>
                </c:pt>
                <c:pt idx="38421">
                  <c:v>67011</c:v>
                </c:pt>
                <c:pt idx="38422">
                  <c:v>65959</c:v>
                </c:pt>
                <c:pt idx="38423">
                  <c:v>66776</c:v>
                </c:pt>
                <c:pt idx="38424">
                  <c:v>65724</c:v>
                </c:pt>
                <c:pt idx="38425">
                  <c:v>64672</c:v>
                </c:pt>
                <c:pt idx="38426">
                  <c:v>65489</c:v>
                </c:pt>
                <c:pt idx="38427">
                  <c:v>64437</c:v>
                </c:pt>
                <c:pt idx="38428">
                  <c:v>64202</c:v>
                </c:pt>
                <c:pt idx="38429">
                  <c:v>63150</c:v>
                </c:pt>
                <c:pt idx="38430">
                  <c:v>62915</c:v>
                </c:pt>
                <c:pt idx="38431">
                  <c:v>61863</c:v>
                </c:pt>
                <c:pt idx="38432">
                  <c:v>61628</c:v>
                </c:pt>
                <c:pt idx="38433">
                  <c:v>60576</c:v>
                </c:pt>
                <c:pt idx="38434">
                  <c:v>60341</c:v>
                </c:pt>
                <c:pt idx="38435">
                  <c:v>59289</c:v>
                </c:pt>
                <c:pt idx="38436">
                  <c:v>66549</c:v>
                </c:pt>
                <c:pt idx="38437">
                  <c:v>65545</c:v>
                </c:pt>
                <c:pt idx="38438">
                  <c:v>66364</c:v>
                </c:pt>
                <c:pt idx="38439">
                  <c:v>65359</c:v>
                </c:pt>
                <c:pt idx="38440">
                  <c:v>64355</c:v>
                </c:pt>
                <c:pt idx="38441">
                  <c:v>63351</c:v>
                </c:pt>
                <c:pt idx="38442">
                  <c:v>65174</c:v>
                </c:pt>
                <c:pt idx="38443">
                  <c:v>64170</c:v>
                </c:pt>
                <c:pt idx="38444">
                  <c:v>63166</c:v>
                </c:pt>
                <c:pt idx="38445">
                  <c:v>62162</c:v>
                </c:pt>
                <c:pt idx="38446">
                  <c:v>63985</c:v>
                </c:pt>
                <c:pt idx="38447">
                  <c:v>62981</c:v>
                </c:pt>
                <c:pt idx="38448">
                  <c:v>61976</c:v>
                </c:pt>
                <c:pt idx="38449">
                  <c:v>63800</c:v>
                </c:pt>
                <c:pt idx="38450">
                  <c:v>62795</c:v>
                </c:pt>
                <c:pt idx="38451">
                  <c:v>61791</c:v>
                </c:pt>
                <c:pt idx="38452">
                  <c:v>62610</c:v>
                </c:pt>
                <c:pt idx="38453">
                  <c:v>61606</c:v>
                </c:pt>
                <c:pt idx="38454">
                  <c:v>60602</c:v>
                </c:pt>
                <c:pt idx="38455">
                  <c:v>61421</c:v>
                </c:pt>
                <c:pt idx="38456">
                  <c:v>60417</c:v>
                </c:pt>
                <c:pt idx="38457">
                  <c:v>60231</c:v>
                </c:pt>
                <c:pt idx="38458">
                  <c:v>59227</c:v>
                </c:pt>
                <c:pt idx="38459">
                  <c:v>59042</c:v>
                </c:pt>
                <c:pt idx="38460">
                  <c:v>58038</c:v>
                </c:pt>
                <c:pt idx="38461">
                  <c:v>57853</c:v>
                </c:pt>
                <c:pt idx="38462">
                  <c:v>56848</c:v>
                </c:pt>
                <c:pt idx="38463">
                  <c:v>56663</c:v>
                </c:pt>
                <c:pt idx="38464">
                  <c:v>55659</c:v>
                </c:pt>
                <c:pt idx="38465">
                  <c:v>68989</c:v>
                </c:pt>
                <c:pt idx="38466">
                  <c:v>67976</c:v>
                </c:pt>
                <c:pt idx="38467">
                  <c:v>67656</c:v>
                </c:pt>
                <c:pt idx="38468">
                  <c:v>67337</c:v>
                </c:pt>
                <c:pt idx="38469">
                  <c:v>66324</c:v>
                </c:pt>
                <c:pt idx="38470">
                  <c:v>65311</c:v>
                </c:pt>
                <c:pt idx="38471">
                  <c:v>66004</c:v>
                </c:pt>
                <c:pt idx="38472">
                  <c:v>65684</c:v>
                </c:pt>
                <c:pt idx="38473">
                  <c:v>64671</c:v>
                </c:pt>
                <c:pt idx="38474">
                  <c:v>64351</c:v>
                </c:pt>
                <c:pt idx="38475">
                  <c:v>64031</c:v>
                </c:pt>
                <c:pt idx="38476">
                  <c:v>63018</c:v>
                </c:pt>
                <c:pt idx="38477">
                  <c:v>62005</c:v>
                </c:pt>
                <c:pt idx="38478">
                  <c:v>62698</c:v>
                </c:pt>
                <c:pt idx="38479">
                  <c:v>61685</c:v>
                </c:pt>
                <c:pt idx="38480">
                  <c:v>61365</c:v>
                </c:pt>
                <c:pt idx="38481">
                  <c:v>60352</c:v>
                </c:pt>
                <c:pt idx="38482">
                  <c:v>60032</c:v>
                </c:pt>
                <c:pt idx="38483">
                  <c:v>58699</c:v>
                </c:pt>
                <c:pt idx="38484">
                  <c:v>57686</c:v>
                </c:pt>
                <c:pt idx="38485">
                  <c:v>58379</c:v>
                </c:pt>
                <c:pt idx="38486">
                  <c:v>57366</c:v>
                </c:pt>
                <c:pt idx="38487">
                  <c:v>55713</c:v>
                </c:pt>
                <c:pt idx="38488">
                  <c:v>54381</c:v>
                </c:pt>
                <c:pt idx="38489">
                  <c:v>52035</c:v>
                </c:pt>
                <c:pt idx="38490">
                  <c:v>48036</c:v>
                </c:pt>
                <c:pt idx="38491">
                  <c:v>71561</c:v>
                </c:pt>
                <c:pt idx="38492">
                  <c:v>70498</c:v>
                </c:pt>
                <c:pt idx="38493">
                  <c:v>70189</c:v>
                </c:pt>
                <c:pt idx="38494">
                  <c:v>69879</c:v>
                </c:pt>
                <c:pt idx="38495">
                  <c:v>68816</c:v>
                </c:pt>
                <c:pt idx="38496">
                  <c:v>67753</c:v>
                </c:pt>
                <c:pt idx="38497">
                  <c:v>68507</c:v>
                </c:pt>
                <c:pt idx="38498">
                  <c:v>68197</c:v>
                </c:pt>
                <c:pt idx="38499">
                  <c:v>67134</c:v>
                </c:pt>
                <c:pt idx="38500">
                  <c:v>66825</c:v>
                </c:pt>
                <c:pt idx="38501">
                  <c:v>66515</c:v>
                </c:pt>
                <c:pt idx="38502">
                  <c:v>65452</c:v>
                </c:pt>
                <c:pt idx="38503">
                  <c:v>64389</c:v>
                </c:pt>
                <c:pt idx="38504">
                  <c:v>65143</c:v>
                </c:pt>
                <c:pt idx="38505">
                  <c:v>64080</c:v>
                </c:pt>
                <c:pt idx="38506">
                  <c:v>63770</c:v>
                </c:pt>
                <c:pt idx="38507">
                  <c:v>62707</c:v>
                </c:pt>
                <c:pt idx="38508">
                  <c:v>62398</c:v>
                </c:pt>
                <c:pt idx="38509">
                  <c:v>61025</c:v>
                </c:pt>
                <c:pt idx="38510">
                  <c:v>59962</c:v>
                </c:pt>
                <c:pt idx="38511">
                  <c:v>60716</c:v>
                </c:pt>
                <c:pt idx="38512">
                  <c:v>59653</c:v>
                </c:pt>
                <c:pt idx="38513">
                  <c:v>57971</c:v>
                </c:pt>
                <c:pt idx="38514">
                  <c:v>56598</c:v>
                </c:pt>
                <c:pt idx="38515">
                  <c:v>54163</c:v>
                </c:pt>
                <c:pt idx="38516">
                  <c:v>50045</c:v>
                </c:pt>
                <c:pt idx="38517">
                  <c:v>70408</c:v>
                </c:pt>
                <c:pt idx="38518">
                  <c:v>69346</c:v>
                </c:pt>
                <c:pt idx="38519">
                  <c:v>69071</c:v>
                </c:pt>
                <c:pt idx="38520">
                  <c:v>68795</c:v>
                </c:pt>
                <c:pt idx="38521">
                  <c:v>67733</c:v>
                </c:pt>
                <c:pt idx="38522">
                  <c:v>66671</c:v>
                </c:pt>
                <c:pt idx="38523">
                  <c:v>67457</c:v>
                </c:pt>
                <c:pt idx="38524">
                  <c:v>67181</c:v>
                </c:pt>
                <c:pt idx="38525">
                  <c:v>66119</c:v>
                </c:pt>
                <c:pt idx="38526">
                  <c:v>65844</c:v>
                </c:pt>
                <c:pt idx="38527">
                  <c:v>65568</c:v>
                </c:pt>
                <c:pt idx="38528">
                  <c:v>64506</c:v>
                </c:pt>
                <c:pt idx="38529">
                  <c:v>63444</c:v>
                </c:pt>
                <c:pt idx="38530">
                  <c:v>64230</c:v>
                </c:pt>
                <c:pt idx="38531">
                  <c:v>63168</c:v>
                </c:pt>
                <c:pt idx="38532">
                  <c:v>62893</c:v>
                </c:pt>
                <c:pt idx="38533">
                  <c:v>61831</c:v>
                </c:pt>
                <c:pt idx="38534">
                  <c:v>61555</c:v>
                </c:pt>
                <c:pt idx="38535">
                  <c:v>60217</c:v>
                </c:pt>
                <c:pt idx="38536">
                  <c:v>59156</c:v>
                </c:pt>
                <c:pt idx="38537">
                  <c:v>59942</c:v>
                </c:pt>
                <c:pt idx="38538">
                  <c:v>58880</c:v>
                </c:pt>
                <c:pt idx="38539">
                  <c:v>57266</c:v>
                </c:pt>
                <c:pt idx="38540">
                  <c:v>55929</c:v>
                </c:pt>
                <c:pt idx="38541">
                  <c:v>53529</c:v>
                </c:pt>
                <c:pt idx="38542">
                  <c:v>49517</c:v>
                </c:pt>
                <c:pt idx="38543">
                  <c:v>68689</c:v>
                </c:pt>
                <c:pt idx="38544">
                  <c:v>67644</c:v>
                </c:pt>
                <c:pt idx="38545">
                  <c:v>67393</c:v>
                </c:pt>
                <c:pt idx="38546">
                  <c:v>67141</c:v>
                </c:pt>
                <c:pt idx="38547">
                  <c:v>66096</c:v>
                </c:pt>
                <c:pt idx="38548">
                  <c:v>65050</c:v>
                </c:pt>
                <c:pt idx="38549">
                  <c:v>65844</c:v>
                </c:pt>
                <c:pt idx="38550">
                  <c:v>65593</c:v>
                </c:pt>
                <c:pt idx="38551">
                  <c:v>64548</c:v>
                </c:pt>
                <c:pt idx="38552">
                  <c:v>64296</c:v>
                </c:pt>
                <c:pt idx="38553">
                  <c:v>64045</c:v>
                </c:pt>
                <c:pt idx="38554">
                  <c:v>63000</c:v>
                </c:pt>
                <c:pt idx="38555">
                  <c:v>61954</c:v>
                </c:pt>
                <c:pt idx="38556">
                  <c:v>62748</c:v>
                </c:pt>
                <c:pt idx="38557">
                  <c:v>61703</c:v>
                </c:pt>
                <c:pt idx="38558">
                  <c:v>61451</c:v>
                </c:pt>
                <c:pt idx="38559">
                  <c:v>60406</c:v>
                </c:pt>
                <c:pt idx="38560">
                  <c:v>60155</c:v>
                </c:pt>
                <c:pt idx="38561">
                  <c:v>58858</c:v>
                </c:pt>
                <c:pt idx="38562">
                  <c:v>57812</c:v>
                </c:pt>
                <c:pt idx="38563">
                  <c:v>58606</c:v>
                </c:pt>
                <c:pt idx="38564">
                  <c:v>57561</c:v>
                </c:pt>
                <c:pt idx="38565">
                  <c:v>56013</c:v>
                </c:pt>
                <c:pt idx="38566">
                  <c:v>54716</c:v>
                </c:pt>
                <c:pt idx="38567">
                  <c:v>52373</c:v>
                </c:pt>
                <c:pt idx="38568">
                  <c:v>48482</c:v>
                </c:pt>
                <c:pt idx="38569">
                  <c:v>63697</c:v>
                </c:pt>
                <c:pt idx="38570">
                  <c:v>62716</c:v>
                </c:pt>
                <c:pt idx="38571">
                  <c:v>62504</c:v>
                </c:pt>
                <c:pt idx="38572">
                  <c:v>62293</c:v>
                </c:pt>
                <c:pt idx="38573">
                  <c:v>61311</c:v>
                </c:pt>
                <c:pt idx="38574">
                  <c:v>60330</c:v>
                </c:pt>
                <c:pt idx="38575">
                  <c:v>61100</c:v>
                </c:pt>
                <c:pt idx="38576">
                  <c:v>60889</c:v>
                </c:pt>
                <c:pt idx="38577">
                  <c:v>59907</c:v>
                </c:pt>
                <c:pt idx="38578">
                  <c:v>59696</c:v>
                </c:pt>
                <c:pt idx="38579">
                  <c:v>59484</c:v>
                </c:pt>
                <c:pt idx="38580">
                  <c:v>58503</c:v>
                </c:pt>
                <c:pt idx="38581">
                  <c:v>57521</c:v>
                </c:pt>
                <c:pt idx="38582">
                  <c:v>58291</c:v>
                </c:pt>
                <c:pt idx="38583">
                  <c:v>57310</c:v>
                </c:pt>
                <c:pt idx="38584">
                  <c:v>57098</c:v>
                </c:pt>
                <c:pt idx="38585">
                  <c:v>56117</c:v>
                </c:pt>
                <c:pt idx="38586">
                  <c:v>55906</c:v>
                </c:pt>
                <c:pt idx="38587">
                  <c:v>54713</c:v>
                </c:pt>
                <c:pt idx="38588">
                  <c:v>53731</c:v>
                </c:pt>
                <c:pt idx="38589">
                  <c:v>54501</c:v>
                </c:pt>
                <c:pt idx="38590">
                  <c:v>53520</c:v>
                </c:pt>
                <c:pt idx="38591">
                  <c:v>52115</c:v>
                </c:pt>
                <c:pt idx="38592">
                  <c:v>50922</c:v>
                </c:pt>
                <c:pt idx="38593">
                  <c:v>48748</c:v>
                </c:pt>
                <c:pt idx="38594">
                  <c:v>45169</c:v>
                </c:pt>
                <c:pt idx="38595">
                  <c:v>68895</c:v>
                </c:pt>
                <c:pt idx="38596">
                  <c:v>67578</c:v>
                </c:pt>
                <c:pt idx="38597">
                  <c:v>66600</c:v>
                </c:pt>
                <c:pt idx="38598">
                  <c:v>67239</c:v>
                </c:pt>
                <c:pt idx="38599">
                  <c:v>66261</c:v>
                </c:pt>
                <c:pt idx="38600">
                  <c:v>65283</c:v>
                </c:pt>
                <c:pt idx="38601">
                  <c:v>65922</c:v>
                </c:pt>
                <c:pt idx="38602">
                  <c:v>64944</c:v>
                </c:pt>
                <c:pt idx="38603">
                  <c:v>64604</c:v>
                </c:pt>
                <c:pt idx="38604">
                  <c:v>63626</c:v>
                </c:pt>
                <c:pt idx="38605">
                  <c:v>63287</c:v>
                </c:pt>
                <c:pt idx="38606">
                  <c:v>62309</c:v>
                </c:pt>
                <c:pt idx="38607">
                  <c:v>61970</c:v>
                </c:pt>
                <c:pt idx="38608">
                  <c:v>60992</c:v>
                </c:pt>
                <c:pt idx="38609">
                  <c:v>60653</c:v>
                </c:pt>
                <c:pt idx="38610">
                  <c:v>59675</c:v>
                </c:pt>
                <c:pt idx="38611">
                  <c:v>59336</c:v>
                </c:pt>
                <c:pt idx="38612">
                  <c:v>58358</c:v>
                </c:pt>
                <c:pt idx="38613">
                  <c:v>58018</c:v>
                </c:pt>
                <c:pt idx="38614">
                  <c:v>57040</c:v>
                </c:pt>
                <c:pt idx="38615">
                  <c:v>71445</c:v>
                </c:pt>
                <c:pt idx="38616">
                  <c:v>70096</c:v>
                </c:pt>
                <c:pt idx="38617">
                  <c:v>69061</c:v>
                </c:pt>
                <c:pt idx="38618">
                  <c:v>69781</c:v>
                </c:pt>
                <c:pt idx="38619">
                  <c:v>68746</c:v>
                </c:pt>
                <c:pt idx="38620">
                  <c:v>67711</c:v>
                </c:pt>
                <c:pt idx="38621">
                  <c:v>68431</c:v>
                </c:pt>
                <c:pt idx="38622">
                  <c:v>67396</c:v>
                </c:pt>
                <c:pt idx="38623">
                  <c:v>67081</c:v>
                </c:pt>
                <c:pt idx="38624">
                  <c:v>66047</c:v>
                </c:pt>
                <c:pt idx="38625">
                  <c:v>65732</c:v>
                </c:pt>
                <c:pt idx="38626">
                  <c:v>64697</c:v>
                </c:pt>
                <c:pt idx="38627">
                  <c:v>64382</c:v>
                </c:pt>
                <c:pt idx="38628">
                  <c:v>63347</c:v>
                </c:pt>
                <c:pt idx="38629">
                  <c:v>63032</c:v>
                </c:pt>
                <c:pt idx="38630">
                  <c:v>61998</c:v>
                </c:pt>
                <c:pt idx="38631">
                  <c:v>61683</c:v>
                </c:pt>
                <c:pt idx="38632">
                  <c:v>60648</c:v>
                </c:pt>
                <c:pt idx="38633">
                  <c:v>60333</c:v>
                </c:pt>
                <c:pt idx="38634">
                  <c:v>59298</c:v>
                </c:pt>
                <c:pt idx="38635">
                  <c:v>70868</c:v>
                </c:pt>
                <c:pt idx="38636">
                  <c:v>69548</c:v>
                </c:pt>
                <c:pt idx="38637">
                  <c:v>68498</c:v>
                </c:pt>
                <c:pt idx="38638">
                  <c:v>69279</c:v>
                </c:pt>
                <c:pt idx="38639">
                  <c:v>68228</c:v>
                </c:pt>
                <c:pt idx="38640">
                  <c:v>67178</c:v>
                </c:pt>
                <c:pt idx="38641">
                  <c:v>67959</c:v>
                </c:pt>
                <c:pt idx="38642">
                  <c:v>66908</c:v>
                </c:pt>
                <c:pt idx="38643">
                  <c:v>66639</c:v>
                </c:pt>
                <c:pt idx="38644">
                  <c:v>65588</c:v>
                </c:pt>
                <c:pt idx="38645">
                  <c:v>65319</c:v>
                </c:pt>
                <c:pt idx="38646">
                  <c:v>64268</c:v>
                </c:pt>
                <c:pt idx="38647">
                  <c:v>63999</c:v>
                </c:pt>
                <c:pt idx="38648">
                  <c:v>62948</c:v>
                </c:pt>
                <c:pt idx="38649">
                  <c:v>62679</c:v>
                </c:pt>
                <c:pt idx="38650">
                  <c:v>61628</c:v>
                </c:pt>
                <c:pt idx="38651">
                  <c:v>61359</c:v>
                </c:pt>
                <c:pt idx="38652">
                  <c:v>60308</c:v>
                </c:pt>
                <c:pt idx="38653">
                  <c:v>60039</c:v>
                </c:pt>
                <c:pt idx="38654">
                  <c:v>58988</c:v>
                </c:pt>
                <c:pt idx="38655">
                  <c:v>69840</c:v>
                </c:pt>
                <c:pt idx="38656">
                  <c:v>68554</c:v>
                </c:pt>
                <c:pt idx="38657">
                  <c:v>67501</c:v>
                </c:pt>
                <c:pt idx="38658">
                  <c:v>68321</c:v>
                </c:pt>
                <c:pt idx="38659">
                  <c:v>67267</c:v>
                </c:pt>
                <c:pt idx="38660">
                  <c:v>66214</c:v>
                </c:pt>
                <c:pt idx="38661">
                  <c:v>67034</c:v>
                </c:pt>
                <c:pt idx="38662">
                  <c:v>65981</c:v>
                </c:pt>
                <c:pt idx="38663">
                  <c:v>65748</c:v>
                </c:pt>
                <c:pt idx="38664">
                  <c:v>64694</c:v>
                </c:pt>
                <c:pt idx="38665">
                  <c:v>64461</c:v>
                </c:pt>
                <c:pt idx="38666">
                  <c:v>63408</c:v>
                </c:pt>
                <c:pt idx="38667">
                  <c:v>63175</c:v>
                </c:pt>
                <c:pt idx="38668">
                  <c:v>62121</c:v>
                </c:pt>
                <c:pt idx="38669">
                  <c:v>61888</c:v>
                </c:pt>
                <c:pt idx="38670">
                  <c:v>60835</c:v>
                </c:pt>
                <c:pt idx="38671">
                  <c:v>60602</c:v>
                </c:pt>
                <c:pt idx="38672">
                  <c:v>59548</c:v>
                </c:pt>
                <c:pt idx="38673">
                  <c:v>59315</c:v>
                </c:pt>
                <c:pt idx="38674">
                  <c:v>58262</c:v>
                </c:pt>
                <c:pt idx="38675">
                  <c:v>65792</c:v>
                </c:pt>
                <c:pt idx="38676">
                  <c:v>64596</c:v>
                </c:pt>
                <c:pt idx="38677">
                  <c:v>63584</c:v>
                </c:pt>
                <c:pt idx="38678">
                  <c:v>64413</c:v>
                </c:pt>
                <c:pt idx="38679">
                  <c:v>63400</c:v>
                </c:pt>
                <c:pt idx="38680">
                  <c:v>62388</c:v>
                </c:pt>
                <c:pt idx="38681">
                  <c:v>63217</c:v>
                </c:pt>
                <c:pt idx="38682">
                  <c:v>62204</c:v>
                </c:pt>
                <c:pt idx="38683">
                  <c:v>62020</c:v>
                </c:pt>
                <c:pt idx="38684">
                  <c:v>61008</c:v>
                </c:pt>
                <c:pt idx="38685">
                  <c:v>60824</c:v>
                </c:pt>
                <c:pt idx="38686">
                  <c:v>59812</c:v>
                </c:pt>
                <c:pt idx="38687">
                  <c:v>59628</c:v>
                </c:pt>
                <c:pt idx="38688">
                  <c:v>58616</c:v>
                </c:pt>
                <c:pt idx="38689">
                  <c:v>58432</c:v>
                </c:pt>
                <c:pt idx="38690">
                  <c:v>57420</c:v>
                </c:pt>
                <c:pt idx="38691">
                  <c:v>57236</c:v>
                </c:pt>
                <c:pt idx="38692">
                  <c:v>56224</c:v>
                </c:pt>
                <c:pt idx="38693">
                  <c:v>56040</c:v>
                </c:pt>
                <c:pt idx="38694">
                  <c:v>55028</c:v>
                </c:pt>
                <c:pt idx="38695">
                  <c:v>69447</c:v>
                </c:pt>
                <c:pt idx="38696">
                  <c:v>68134</c:v>
                </c:pt>
                <c:pt idx="38697">
                  <c:v>66821</c:v>
                </c:pt>
                <c:pt idx="38698">
                  <c:v>65817</c:v>
                </c:pt>
                <c:pt idx="38699">
                  <c:v>66511</c:v>
                </c:pt>
                <c:pt idx="38700">
                  <c:v>65507</c:v>
                </c:pt>
                <c:pt idx="38701">
                  <c:v>65198</c:v>
                </c:pt>
                <c:pt idx="38702">
                  <c:v>63884</c:v>
                </c:pt>
                <c:pt idx="38703">
                  <c:v>62880</c:v>
                </c:pt>
                <c:pt idx="38704">
                  <c:v>62571</c:v>
                </c:pt>
                <c:pt idx="38705">
                  <c:v>61258</c:v>
                </c:pt>
                <c:pt idx="38706">
                  <c:v>59944</c:v>
                </c:pt>
                <c:pt idx="38707">
                  <c:v>71883</c:v>
                </c:pt>
                <c:pt idx="38708">
                  <c:v>70538</c:v>
                </c:pt>
                <c:pt idx="38709">
                  <c:v>69193</c:v>
                </c:pt>
                <c:pt idx="38710">
                  <c:v>68135</c:v>
                </c:pt>
                <c:pt idx="38711">
                  <c:v>68905</c:v>
                </c:pt>
                <c:pt idx="38712">
                  <c:v>67847</c:v>
                </c:pt>
                <c:pt idx="38713">
                  <c:v>67560</c:v>
                </c:pt>
                <c:pt idx="38714">
                  <c:v>66214</c:v>
                </c:pt>
                <c:pt idx="38715">
                  <c:v>65157</c:v>
                </c:pt>
                <c:pt idx="38716">
                  <c:v>64869</c:v>
                </c:pt>
                <c:pt idx="38717">
                  <c:v>63524</c:v>
                </c:pt>
                <c:pt idx="38718">
                  <c:v>62179</c:v>
                </c:pt>
                <c:pt idx="38719">
                  <c:v>71012</c:v>
                </c:pt>
                <c:pt idx="38720">
                  <c:v>69694</c:v>
                </c:pt>
                <c:pt idx="38721">
                  <c:v>68376</c:v>
                </c:pt>
                <c:pt idx="38722">
                  <c:v>67318</c:v>
                </c:pt>
                <c:pt idx="38723">
                  <c:v>68117</c:v>
                </c:pt>
                <c:pt idx="38724">
                  <c:v>67058</c:v>
                </c:pt>
                <c:pt idx="38725">
                  <c:v>66799</c:v>
                </c:pt>
                <c:pt idx="38726">
                  <c:v>65481</c:v>
                </c:pt>
                <c:pt idx="38727">
                  <c:v>64423</c:v>
                </c:pt>
                <c:pt idx="38728">
                  <c:v>64164</c:v>
                </c:pt>
                <c:pt idx="38729">
                  <c:v>62846</c:v>
                </c:pt>
                <c:pt idx="38730">
                  <c:v>61528</c:v>
                </c:pt>
                <c:pt idx="38731">
                  <c:v>69664</c:v>
                </c:pt>
                <c:pt idx="38732">
                  <c:v>68376</c:v>
                </c:pt>
                <c:pt idx="38733">
                  <c:v>67089</c:v>
                </c:pt>
                <c:pt idx="38734">
                  <c:v>66044</c:v>
                </c:pt>
                <c:pt idx="38735">
                  <c:v>66847</c:v>
                </c:pt>
                <c:pt idx="38736">
                  <c:v>65802</c:v>
                </c:pt>
                <c:pt idx="38737">
                  <c:v>65560</c:v>
                </c:pt>
                <c:pt idx="38738">
                  <c:v>64272</c:v>
                </c:pt>
                <c:pt idx="38739">
                  <c:v>63227</c:v>
                </c:pt>
                <c:pt idx="38740">
                  <c:v>62985</c:v>
                </c:pt>
                <c:pt idx="38741">
                  <c:v>61698</c:v>
                </c:pt>
                <c:pt idx="38742">
                  <c:v>60410</c:v>
                </c:pt>
                <c:pt idx="38743">
                  <c:v>65211</c:v>
                </c:pt>
                <c:pt idx="38744">
                  <c:v>64009</c:v>
                </c:pt>
                <c:pt idx="38745">
                  <c:v>62808</c:v>
                </c:pt>
                <c:pt idx="38746">
                  <c:v>61824</c:v>
                </c:pt>
                <c:pt idx="38747">
                  <c:v>62590</c:v>
                </c:pt>
                <c:pt idx="38748">
                  <c:v>61606</c:v>
                </c:pt>
                <c:pt idx="38749">
                  <c:v>61388</c:v>
                </c:pt>
                <c:pt idx="38750">
                  <c:v>60187</c:v>
                </c:pt>
                <c:pt idx="38751">
                  <c:v>59204</c:v>
                </c:pt>
                <c:pt idx="38752">
                  <c:v>58986</c:v>
                </c:pt>
                <c:pt idx="38753">
                  <c:v>57784</c:v>
                </c:pt>
                <c:pt idx="38754">
                  <c:v>56583</c:v>
                </c:pt>
                <c:pt idx="38755">
                  <c:v>62386</c:v>
                </c:pt>
                <c:pt idx="38756">
                  <c:v>61324</c:v>
                </c:pt>
                <c:pt idx="38757">
                  <c:v>58136</c:v>
                </c:pt>
                <c:pt idx="38758">
                  <c:v>56012</c:v>
                </c:pt>
                <c:pt idx="38759">
                  <c:v>54949</c:v>
                </c:pt>
                <c:pt idx="38760">
                  <c:v>53887</c:v>
                </c:pt>
                <c:pt idx="38761">
                  <c:v>62145</c:v>
                </c:pt>
                <c:pt idx="38762">
                  <c:v>61082</c:v>
                </c:pt>
                <c:pt idx="38763">
                  <c:v>60020</c:v>
                </c:pt>
                <c:pt idx="38764">
                  <c:v>58958</c:v>
                </c:pt>
                <c:pt idx="38765">
                  <c:v>57895</c:v>
                </c:pt>
                <c:pt idx="38766">
                  <c:v>56833</c:v>
                </c:pt>
                <c:pt idx="38767">
                  <c:v>55770</c:v>
                </c:pt>
                <c:pt idx="38768">
                  <c:v>54708</c:v>
                </c:pt>
                <c:pt idx="38769">
                  <c:v>53645</c:v>
                </c:pt>
                <c:pt idx="38770">
                  <c:v>52583</c:v>
                </c:pt>
                <c:pt idx="38771">
                  <c:v>51521</c:v>
                </c:pt>
                <c:pt idx="38772">
                  <c:v>61904</c:v>
                </c:pt>
                <c:pt idx="38773">
                  <c:v>60841</c:v>
                </c:pt>
                <c:pt idx="38774">
                  <c:v>59779</c:v>
                </c:pt>
                <c:pt idx="38775">
                  <c:v>58716</c:v>
                </c:pt>
                <c:pt idx="38776">
                  <c:v>57654</c:v>
                </c:pt>
                <c:pt idx="38777">
                  <c:v>56591</c:v>
                </c:pt>
                <c:pt idx="38778">
                  <c:v>55529</c:v>
                </c:pt>
                <c:pt idx="38779">
                  <c:v>54467</c:v>
                </c:pt>
                <c:pt idx="38780">
                  <c:v>53404</c:v>
                </c:pt>
                <c:pt idx="38781">
                  <c:v>52342</c:v>
                </c:pt>
                <c:pt idx="38782">
                  <c:v>51279</c:v>
                </c:pt>
                <c:pt idx="38783">
                  <c:v>50217</c:v>
                </c:pt>
                <c:pt idx="38784">
                  <c:v>49154</c:v>
                </c:pt>
                <c:pt idx="38785">
                  <c:v>60600</c:v>
                </c:pt>
                <c:pt idx="38786">
                  <c:v>59538</c:v>
                </c:pt>
                <c:pt idx="38787">
                  <c:v>58475</c:v>
                </c:pt>
                <c:pt idx="38788">
                  <c:v>57413</c:v>
                </c:pt>
                <c:pt idx="38789">
                  <c:v>56350</c:v>
                </c:pt>
                <c:pt idx="38790">
                  <c:v>55288</c:v>
                </c:pt>
                <c:pt idx="38791">
                  <c:v>54225</c:v>
                </c:pt>
                <c:pt idx="38792">
                  <c:v>53163</c:v>
                </c:pt>
                <c:pt idx="38793">
                  <c:v>52101</c:v>
                </c:pt>
                <c:pt idx="38794">
                  <c:v>51038</c:v>
                </c:pt>
                <c:pt idx="38795">
                  <c:v>49976</c:v>
                </c:pt>
                <c:pt idx="38796">
                  <c:v>48913</c:v>
                </c:pt>
                <c:pt idx="38797">
                  <c:v>47851</c:v>
                </c:pt>
                <c:pt idx="38798">
                  <c:v>46788</c:v>
                </c:pt>
                <c:pt idx="38799">
                  <c:v>58234</c:v>
                </c:pt>
                <c:pt idx="38800">
                  <c:v>57171</c:v>
                </c:pt>
                <c:pt idx="38801">
                  <c:v>46547</c:v>
                </c:pt>
                <c:pt idx="38802">
                  <c:v>45485</c:v>
                </c:pt>
                <c:pt idx="38803">
                  <c:v>64605</c:v>
                </c:pt>
                <c:pt idx="38804">
                  <c:v>63477</c:v>
                </c:pt>
                <c:pt idx="38805">
                  <c:v>60095</c:v>
                </c:pt>
                <c:pt idx="38806">
                  <c:v>57841</c:v>
                </c:pt>
                <c:pt idx="38807">
                  <c:v>56713</c:v>
                </c:pt>
                <c:pt idx="38808">
                  <c:v>55586</c:v>
                </c:pt>
                <c:pt idx="38809">
                  <c:v>64396</c:v>
                </c:pt>
                <c:pt idx="38810">
                  <c:v>63268</c:v>
                </c:pt>
                <c:pt idx="38811">
                  <c:v>62141</c:v>
                </c:pt>
                <c:pt idx="38812">
                  <c:v>61014</c:v>
                </c:pt>
                <c:pt idx="38813">
                  <c:v>59886</c:v>
                </c:pt>
                <c:pt idx="38814">
                  <c:v>58759</c:v>
                </c:pt>
                <c:pt idx="38815">
                  <c:v>57631</c:v>
                </c:pt>
                <c:pt idx="38816">
                  <c:v>56504</c:v>
                </c:pt>
                <c:pt idx="38817">
                  <c:v>55377</c:v>
                </c:pt>
                <c:pt idx="38818">
                  <c:v>54249</c:v>
                </c:pt>
                <c:pt idx="38819">
                  <c:v>53122</c:v>
                </c:pt>
                <c:pt idx="38820">
                  <c:v>64187</c:v>
                </c:pt>
                <c:pt idx="38821">
                  <c:v>63059</c:v>
                </c:pt>
                <c:pt idx="38822">
                  <c:v>61932</c:v>
                </c:pt>
                <c:pt idx="38823">
                  <c:v>60804</c:v>
                </c:pt>
                <c:pt idx="38824">
                  <c:v>59677</c:v>
                </c:pt>
                <c:pt idx="38825">
                  <c:v>58550</c:v>
                </c:pt>
                <c:pt idx="38826">
                  <c:v>57422</c:v>
                </c:pt>
                <c:pt idx="38827">
                  <c:v>56295</c:v>
                </c:pt>
                <c:pt idx="38828">
                  <c:v>55168</c:v>
                </c:pt>
                <c:pt idx="38829">
                  <c:v>54040</c:v>
                </c:pt>
                <c:pt idx="38830">
                  <c:v>52913</c:v>
                </c:pt>
                <c:pt idx="38831">
                  <c:v>51786</c:v>
                </c:pt>
                <c:pt idx="38832">
                  <c:v>50658</c:v>
                </c:pt>
                <c:pt idx="38833">
                  <c:v>62850</c:v>
                </c:pt>
                <c:pt idx="38834">
                  <c:v>61723</c:v>
                </c:pt>
                <c:pt idx="38835">
                  <c:v>60595</c:v>
                </c:pt>
                <c:pt idx="38836">
                  <c:v>59468</c:v>
                </c:pt>
                <c:pt idx="38837">
                  <c:v>58341</c:v>
                </c:pt>
                <c:pt idx="38838">
                  <c:v>57213</c:v>
                </c:pt>
                <c:pt idx="38839">
                  <c:v>56086</c:v>
                </c:pt>
                <c:pt idx="38840">
                  <c:v>54959</c:v>
                </c:pt>
                <c:pt idx="38841">
                  <c:v>53831</c:v>
                </c:pt>
                <c:pt idx="38842">
                  <c:v>52704</c:v>
                </c:pt>
                <c:pt idx="38843">
                  <c:v>51576</c:v>
                </c:pt>
                <c:pt idx="38844">
                  <c:v>50449</c:v>
                </c:pt>
                <c:pt idx="38845">
                  <c:v>49322</c:v>
                </c:pt>
                <c:pt idx="38846">
                  <c:v>48194</c:v>
                </c:pt>
                <c:pt idx="38847">
                  <c:v>60386</c:v>
                </c:pt>
                <c:pt idx="38848">
                  <c:v>59259</c:v>
                </c:pt>
                <c:pt idx="38849">
                  <c:v>47985</c:v>
                </c:pt>
                <c:pt idx="38850">
                  <c:v>46858</c:v>
                </c:pt>
                <c:pt idx="38851">
                  <c:v>64015</c:v>
                </c:pt>
                <c:pt idx="38852">
                  <c:v>62874</c:v>
                </c:pt>
                <c:pt idx="38853">
                  <c:v>59451</c:v>
                </c:pt>
                <c:pt idx="38854">
                  <c:v>57169</c:v>
                </c:pt>
                <c:pt idx="38855">
                  <c:v>56029</c:v>
                </c:pt>
                <c:pt idx="38856">
                  <c:v>54888</c:v>
                </c:pt>
                <c:pt idx="38857">
                  <c:v>63843</c:v>
                </c:pt>
                <c:pt idx="38858">
                  <c:v>62703</c:v>
                </c:pt>
                <c:pt idx="38859">
                  <c:v>61562</c:v>
                </c:pt>
                <c:pt idx="38860">
                  <c:v>60421</c:v>
                </c:pt>
                <c:pt idx="38861">
                  <c:v>59280</c:v>
                </c:pt>
                <c:pt idx="38862">
                  <c:v>58139</c:v>
                </c:pt>
                <c:pt idx="38863">
                  <c:v>56998</c:v>
                </c:pt>
                <c:pt idx="38864">
                  <c:v>55857</c:v>
                </c:pt>
                <c:pt idx="38865">
                  <c:v>54716</c:v>
                </c:pt>
                <c:pt idx="38866">
                  <c:v>53575</c:v>
                </c:pt>
                <c:pt idx="38867">
                  <c:v>52434</c:v>
                </c:pt>
                <c:pt idx="38868">
                  <c:v>63672</c:v>
                </c:pt>
                <c:pt idx="38869">
                  <c:v>62531</c:v>
                </c:pt>
                <c:pt idx="38870">
                  <c:v>61390</c:v>
                </c:pt>
                <c:pt idx="38871">
                  <c:v>60249</c:v>
                </c:pt>
                <c:pt idx="38872">
                  <c:v>59108</c:v>
                </c:pt>
                <c:pt idx="38873">
                  <c:v>57967</c:v>
                </c:pt>
                <c:pt idx="38874">
                  <c:v>56827</c:v>
                </c:pt>
                <c:pt idx="38875">
                  <c:v>55686</c:v>
                </c:pt>
                <c:pt idx="38876">
                  <c:v>54545</c:v>
                </c:pt>
                <c:pt idx="38877">
                  <c:v>53404</c:v>
                </c:pt>
                <c:pt idx="38878">
                  <c:v>52263</c:v>
                </c:pt>
                <c:pt idx="38879">
                  <c:v>51122</c:v>
                </c:pt>
                <c:pt idx="38880">
                  <c:v>49981</c:v>
                </c:pt>
                <c:pt idx="38881">
                  <c:v>62360</c:v>
                </c:pt>
                <c:pt idx="38882">
                  <c:v>61219</c:v>
                </c:pt>
                <c:pt idx="38883">
                  <c:v>60078</c:v>
                </c:pt>
                <c:pt idx="38884">
                  <c:v>58937</c:v>
                </c:pt>
                <c:pt idx="38885">
                  <c:v>57796</c:v>
                </c:pt>
                <c:pt idx="38886">
                  <c:v>56655</c:v>
                </c:pt>
                <c:pt idx="38887">
                  <c:v>55514</c:v>
                </c:pt>
                <c:pt idx="38888">
                  <c:v>54373</c:v>
                </c:pt>
                <c:pt idx="38889">
                  <c:v>53232</c:v>
                </c:pt>
                <c:pt idx="38890">
                  <c:v>52092</c:v>
                </c:pt>
                <c:pt idx="38891">
                  <c:v>50951</c:v>
                </c:pt>
                <c:pt idx="38892">
                  <c:v>49810</c:v>
                </c:pt>
                <c:pt idx="38893">
                  <c:v>48669</c:v>
                </c:pt>
                <c:pt idx="38894">
                  <c:v>47528</c:v>
                </c:pt>
                <c:pt idx="38895">
                  <c:v>59906</c:v>
                </c:pt>
                <c:pt idx="38896">
                  <c:v>58766</c:v>
                </c:pt>
                <c:pt idx="38897">
                  <c:v>47356</c:v>
                </c:pt>
                <c:pt idx="38898">
                  <c:v>46216</c:v>
                </c:pt>
                <c:pt idx="38899">
                  <c:v>63065</c:v>
                </c:pt>
                <c:pt idx="38900">
                  <c:v>61923</c:v>
                </c:pt>
                <c:pt idx="38901">
                  <c:v>58496</c:v>
                </c:pt>
                <c:pt idx="38902">
                  <c:v>56212</c:v>
                </c:pt>
                <c:pt idx="38903">
                  <c:v>55070</c:v>
                </c:pt>
                <c:pt idx="38904">
                  <c:v>53928</c:v>
                </c:pt>
                <c:pt idx="38905">
                  <c:v>62923</c:v>
                </c:pt>
                <c:pt idx="38906">
                  <c:v>61781</c:v>
                </c:pt>
                <c:pt idx="38907">
                  <c:v>60639</c:v>
                </c:pt>
                <c:pt idx="38908">
                  <c:v>59497</c:v>
                </c:pt>
                <c:pt idx="38909">
                  <c:v>58355</c:v>
                </c:pt>
                <c:pt idx="38910">
                  <c:v>57213</c:v>
                </c:pt>
                <c:pt idx="38911">
                  <c:v>56070</c:v>
                </c:pt>
                <c:pt idx="38912">
                  <c:v>54928</c:v>
                </c:pt>
                <c:pt idx="38913">
                  <c:v>53786</c:v>
                </c:pt>
                <c:pt idx="38914">
                  <c:v>52644</c:v>
                </c:pt>
                <c:pt idx="38915">
                  <c:v>51502</c:v>
                </c:pt>
                <c:pt idx="38916">
                  <c:v>62782</c:v>
                </c:pt>
                <c:pt idx="38917">
                  <c:v>61640</c:v>
                </c:pt>
                <c:pt idx="38918">
                  <c:v>60498</c:v>
                </c:pt>
                <c:pt idx="38919">
                  <c:v>59355</c:v>
                </c:pt>
                <c:pt idx="38920">
                  <c:v>58213</c:v>
                </c:pt>
                <c:pt idx="38921">
                  <c:v>57071</c:v>
                </c:pt>
                <c:pt idx="38922">
                  <c:v>55929</c:v>
                </c:pt>
                <c:pt idx="38923">
                  <c:v>54787</c:v>
                </c:pt>
                <c:pt idx="38924">
                  <c:v>53644</c:v>
                </c:pt>
                <c:pt idx="38925">
                  <c:v>52502</c:v>
                </c:pt>
                <c:pt idx="38926">
                  <c:v>51360</c:v>
                </c:pt>
                <c:pt idx="38927">
                  <c:v>50218</c:v>
                </c:pt>
                <c:pt idx="38928">
                  <c:v>49076</c:v>
                </c:pt>
                <c:pt idx="38929">
                  <c:v>61498</c:v>
                </c:pt>
                <c:pt idx="38930">
                  <c:v>60356</c:v>
                </c:pt>
                <c:pt idx="38931">
                  <c:v>59214</c:v>
                </c:pt>
                <c:pt idx="38932">
                  <c:v>58072</c:v>
                </c:pt>
                <c:pt idx="38933">
                  <c:v>56929</c:v>
                </c:pt>
                <c:pt idx="38934">
                  <c:v>55787</c:v>
                </c:pt>
                <c:pt idx="38935">
                  <c:v>54645</c:v>
                </c:pt>
                <c:pt idx="38936">
                  <c:v>53503</c:v>
                </c:pt>
                <c:pt idx="38937">
                  <c:v>52361</c:v>
                </c:pt>
                <c:pt idx="38938">
                  <c:v>51218</c:v>
                </c:pt>
                <c:pt idx="38939">
                  <c:v>50076</c:v>
                </c:pt>
                <c:pt idx="38940">
                  <c:v>48934</c:v>
                </c:pt>
                <c:pt idx="38941">
                  <c:v>47792</c:v>
                </c:pt>
                <c:pt idx="38942">
                  <c:v>46650</c:v>
                </c:pt>
                <c:pt idx="38943">
                  <c:v>59072</c:v>
                </c:pt>
                <c:pt idx="38944">
                  <c:v>57930</c:v>
                </c:pt>
                <c:pt idx="38945">
                  <c:v>46508</c:v>
                </c:pt>
                <c:pt idx="38946">
                  <c:v>45366</c:v>
                </c:pt>
                <c:pt idx="38947">
                  <c:v>59380</c:v>
                </c:pt>
                <c:pt idx="38948">
                  <c:v>58288</c:v>
                </c:pt>
                <c:pt idx="38949">
                  <c:v>55012</c:v>
                </c:pt>
                <c:pt idx="38950">
                  <c:v>52829</c:v>
                </c:pt>
                <c:pt idx="38951">
                  <c:v>51737</c:v>
                </c:pt>
                <c:pt idx="38952">
                  <c:v>50645</c:v>
                </c:pt>
                <c:pt idx="38953">
                  <c:v>59272</c:v>
                </c:pt>
                <c:pt idx="38954">
                  <c:v>58180</c:v>
                </c:pt>
                <c:pt idx="38955">
                  <c:v>57088</c:v>
                </c:pt>
                <c:pt idx="38956">
                  <c:v>55996</c:v>
                </c:pt>
                <c:pt idx="38957">
                  <c:v>54904</c:v>
                </c:pt>
                <c:pt idx="38958">
                  <c:v>53812</c:v>
                </c:pt>
                <c:pt idx="38959">
                  <c:v>52720</c:v>
                </c:pt>
                <c:pt idx="38960">
                  <c:v>51628</c:v>
                </c:pt>
                <c:pt idx="38961">
                  <c:v>50536</c:v>
                </c:pt>
                <c:pt idx="38962">
                  <c:v>49444</c:v>
                </c:pt>
                <c:pt idx="38963">
                  <c:v>48352</c:v>
                </c:pt>
                <c:pt idx="38964">
                  <c:v>59163</c:v>
                </c:pt>
                <c:pt idx="38965">
                  <c:v>58071</c:v>
                </c:pt>
                <c:pt idx="38966">
                  <c:v>56979</c:v>
                </c:pt>
                <c:pt idx="38967">
                  <c:v>55887</c:v>
                </c:pt>
                <c:pt idx="38968">
                  <c:v>54795</c:v>
                </c:pt>
                <c:pt idx="38969">
                  <c:v>53703</c:v>
                </c:pt>
                <c:pt idx="38970">
                  <c:v>52611</c:v>
                </c:pt>
                <c:pt idx="38971">
                  <c:v>51520</c:v>
                </c:pt>
                <c:pt idx="38972">
                  <c:v>50428</c:v>
                </c:pt>
                <c:pt idx="38973">
                  <c:v>49336</c:v>
                </c:pt>
                <c:pt idx="38974">
                  <c:v>48244</c:v>
                </c:pt>
                <c:pt idx="38975">
                  <c:v>47152</c:v>
                </c:pt>
                <c:pt idx="38976">
                  <c:v>46060</c:v>
                </c:pt>
                <c:pt idx="38977">
                  <c:v>57963</c:v>
                </c:pt>
                <c:pt idx="38978">
                  <c:v>56871</c:v>
                </c:pt>
                <c:pt idx="38979">
                  <c:v>55779</c:v>
                </c:pt>
                <c:pt idx="38980">
                  <c:v>54687</c:v>
                </c:pt>
                <c:pt idx="38981">
                  <c:v>53595</c:v>
                </c:pt>
                <c:pt idx="38982">
                  <c:v>52503</c:v>
                </c:pt>
                <c:pt idx="38983">
                  <c:v>51411</c:v>
                </c:pt>
                <c:pt idx="38984">
                  <c:v>50319</c:v>
                </c:pt>
                <c:pt idx="38985">
                  <c:v>49227</c:v>
                </c:pt>
                <c:pt idx="38986">
                  <c:v>48135</c:v>
                </c:pt>
                <c:pt idx="38987">
                  <c:v>47043</c:v>
                </c:pt>
                <c:pt idx="38988">
                  <c:v>45951</c:v>
                </c:pt>
                <c:pt idx="38989">
                  <c:v>44859</c:v>
                </c:pt>
                <c:pt idx="38990">
                  <c:v>43767</c:v>
                </c:pt>
                <c:pt idx="38991">
                  <c:v>55670</c:v>
                </c:pt>
                <c:pt idx="38992">
                  <c:v>54578</c:v>
                </c:pt>
                <c:pt idx="38993">
                  <c:v>43659</c:v>
                </c:pt>
                <c:pt idx="38994">
                  <c:v>42567</c:v>
                </c:pt>
                <c:pt idx="38995">
                  <c:v>62386</c:v>
                </c:pt>
                <c:pt idx="38996">
                  <c:v>61324</c:v>
                </c:pt>
                <c:pt idx="38997">
                  <c:v>58136</c:v>
                </c:pt>
                <c:pt idx="38998">
                  <c:v>56012</c:v>
                </c:pt>
                <c:pt idx="38999">
                  <c:v>54949</c:v>
                </c:pt>
                <c:pt idx="39000">
                  <c:v>53887</c:v>
                </c:pt>
                <c:pt idx="39001">
                  <c:v>62145</c:v>
                </c:pt>
                <c:pt idx="39002">
                  <c:v>61082</c:v>
                </c:pt>
                <c:pt idx="39003">
                  <c:v>60020</c:v>
                </c:pt>
                <c:pt idx="39004">
                  <c:v>58958</c:v>
                </c:pt>
                <c:pt idx="39005">
                  <c:v>57895</c:v>
                </c:pt>
                <c:pt idx="39006">
                  <c:v>56833</c:v>
                </c:pt>
                <c:pt idx="39007">
                  <c:v>55770</c:v>
                </c:pt>
                <c:pt idx="39008">
                  <c:v>54708</c:v>
                </c:pt>
                <c:pt idx="39009">
                  <c:v>53645</c:v>
                </c:pt>
                <c:pt idx="39010">
                  <c:v>52583</c:v>
                </c:pt>
                <c:pt idx="39011">
                  <c:v>51521</c:v>
                </c:pt>
                <c:pt idx="39012">
                  <c:v>61904</c:v>
                </c:pt>
                <c:pt idx="39013">
                  <c:v>60841</c:v>
                </c:pt>
                <c:pt idx="39014">
                  <c:v>59779</c:v>
                </c:pt>
                <c:pt idx="39015">
                  <c:v>58716</c:v>
                </c:pt>
                <c:pt idx="39016">
                  <c:v>57654</c:v>
                </c:pt>
                <c:pt idx="39017">
                  <c:v>56591</c:v>
                </c:pt>
                <c:pt idx="39018">
                  <c:v>55529</c:v>
                </c:pt>
                <c:pt idx="39019">
                  <c:v>54467</c:v>
                </c:pt>
                <c:pt idx="39020">
                  <c:v>53404</c:v>
                </c:pt>
                <c:pt idx="39021">
                  <c:v>52342</c:v>
                </c:pt>
                <c:pt idx="39022">
                  <c:v>51279</c:v>
                </c:pt>
                <c:pt idx="39023">
                  <c:v>50217</c:v>
                </c:pt>
                <c:pt idx="39024">
                  <c:v>49154</c:v>
                </c:pt>
                <c:pt idx="39025">
                  <c:v>60600</c:v>
                </c:pt>
                <c:pt idx="39026">
                  <c:v>59538</c:v>
                </c:pt>
                <c:pt idx="39027">
                  <c:v>58475</c:v>
                </c:pt>
                <c:pt idx="39028">
                  <c:v>57413</c:v>
                </c:pt>
                <c:pt idx="39029">
                  <c:v>56350</c:v>
                </c:pt>
                <c:pt idx="39030">
                  <c:v>55288</c:v>
                </c:pt>
                <c:pt idx="39031">
                  <c:v>54225</c:v>
                </c:pt>
                <c:pt idx="39032">
                  <c:v>53163</c:v>
                </c:pt>
                <c:pt idx="39033">
                  <c:v>52101</c:v>
                </c:pt>
                <c:pt idx="39034">
                  <c:v>51038</c:v>
                </c:pt>
                <c:pt idx="39035">
                  <c:v>49976</c:v>
                </c:pt>
                <c:pt idx="39036">
                  <c:v>48913</c:v>
                </c:pt>
                <c:pt idx="39037">
                  <c:v>47851</c:v>
                </c:pt>
                <c:pt idx="39038">
                  <c:v>46788</c:v>
                </c:pt>
                <c:pt idx="39039">
                  <c:v>58234</c:v>
                </c:pt>
                <c:pt idx="39040">
                  <c:v>57171</c:v>
                </c:pt>
                <c:pt idx="39041">
                  <c:v>46547</c:v>
                </c:pt>
                <c:pt idx="39042">
                  <c:v>45485</c:v>
                </c:pt>
                <c:pt idx="39043">
                  <c:v>64605</c:v>
                </c:pt>
                <c:pt idx="39044">
                  <c:v>63477</c:v>
                </c:pt>
                <c:pt idx="39045">
                  <c:v>60095</c:v>
                </c:pt>
                <c:pt idx="39046">
                  <c:v>57841</c:v>
                </c:pt>
                <c:pt idx="39047">
                  <c:v>56713</c:v>
                </c:pt>
                <c:pt idx="39048">
                  <c:v>55586</c:v>
                </c:pt>
                <c:pt idx="39049">
                  <c:v>64396</c:v>
                </c:pt>
                <c:pt idx="39050">
                  <c:v>63268</c:v>
                </c:pt>
                <c:pt idx="39051">
                  <c:v>62141</c:v>
                </c:pt>
                <c:pt idx="39052">
                  <c:v>61014</c:v>
                </c:pt>
                <c:pt idx="39053">
                  <c:v>59886</c:v>
                </c:pt>
                <c:pt idx="39054">
                  <c:v>58759</c:v>
                </c:pt>
                <c:pt idx="39055">
                  <c:v>57631</c:v>
                </c:pt>
                <c:pt idx="39056">
                  <c:v>56504</c:v>
                </c:pt>
                <c:pt idx="39057">
                  <c:v>55377</c:v>
                </c:pt>
                <c:pt idx="39058">
                  <c:v>54249</c:v>
                </c:pt>
                <c:pt idx="39059">
                  <c:v>53122</c:v>
                </c:pt>
                <c:pt idx="39060">
                  <c:v>64187</c:v>
                </c:pt>
                <c:pt idx="39061">
                  <c:v>63059</c:v>
                </c:pt>
                <c:pt idx="39062">
                  <c:v>61932</c:v>
                </c:pt>
                <c:pt idx="39063">
                  <c:v>60804</c:v>
                </c:pt>
                <c:pt idx="39064">
                  <c:v>59677</c:v>
                </c:pt>
                <c:pt idx="39065">
                  <c:v>58550</c:v>
                </c:pt>
                <c:pt idx="39066">
                  <c:v>57422</c:v>
                </c:pt>
                <c:pt idx="39067">
                  <c:v>56295</c:v>
                </c:pt>
                <c:pt idx="39068">
                  <c:v>55168</c:v>
                </c:pt>
                <c:pt idx="39069">
                  <c:v>54040</c:v>
                </c:pt>
                <c:pt idx="39070">
                  <c:v>52913</c:v>
                </c:pt>
                <c:pt idx="39071">
                  <c:v>51786</c:v>
                </c:pt>
                <c:pt idx="39072">
                  <c:v>50658</c:v>
                </c:pt>
                <c:pt idx="39073">
                  <c:v>62850</c:v>
                </c:pt>
                <c:pt idx="39074">
                  <c:v>61723</c:v>
                </c:pt>
                <c:pt idx="39075">
                  <c:v>60595</c:v>
                </c:pt>
                <c:pt idx="39076">
                  <c:v>59468</c:v>
                </c:pt>
                <c:pt idx="39077">
                  <c:v>58341</c:v>
                </c:pt>
                <c:pt idx="39078">
                  <c:v>57213</c:v>
                </c:pt>
                <c:pt idx="39079">
                  <c:v>56086</c:v>
                </c:pt>
                <c:pt idx="39080">
                  <c:v>54959</c:v>
                </c:pt>
                <c:pt idx="39081">
                  <c:v>53831</c:v>
                </c:pt>
                <c:pt idx="39082">
                  <c:v>52704</c:v>
                </c:pt>
                <c:pt idx="39083">
                  <c:v>51576</c:v>
                </c:pt>
                <c:pt idx="39084">
                  <c:v>50449</c:v>
                </c:pt>
                <c:pt idx="39085">
                  <c:v>49322</c:v>
                </c:pt>
                <c:pt idx="39086">
                  <c:v>48194</c:v>
                </c:pt>
                <c:pt idx="39087">
                  <c:v>60386</c:v>
                </c:pt>
                <c:pt idx="39088">
                  <c:v>59259</c:v>
                </c:pt>
                <c:pt idx="39089">
                  <c:v>47985</c:v>
                </c:pt>
                <c:pt idx="39090">
                  <c:v>46858</c:v>
                </c:pt>
                <c:pt idx="39091">
                  <c:v>64015</c:v>
                </c:pt>
                <c:pt idx="39092">
                  <c:v>62874</c:v>
                </c:pt>
                <c:pt idx="39093">
                  <c:v>59451</c:v>
                </c:pt>
                <c:pt idx="39094">
                  <c:v>57169</c:v>
                </c:pt>
                <c:pt idx="39095">
                  <c:v>56029</c:v>
                </c:pt>
                <c:pt idx="39096">
                  <c:v>54888</c:v>
                </c:pt>
                <c:pt idx="39097">
                  <c:v>63843</c:v>
                </c:pt>
                <c:pt idx="39098">
                  <c:v>62703</c:v>
                </c:pt>
                <c:pt idx="39099">
                  <c:v>61562</c:v>
                </c:pt>
                <c:pt idx="39100">
                  <c:v>60421</c:v>
                </c:pt>
                <c:pt idx="39101">
                  <c:v>59280</c:v>
                </c:pt>
                <c:pt idx="39102">
                  <c:v>58139</c:v>
                </c:pt>
                <c:pt idx="39103">
                  <c:v>56998</c:v>
                </c:pt>
                <c:pt idx="39104">
                  <c:v>55857</c:v>
                </c:pt>
                <c:pt idx="39105">
                  <c:v>54716</c:v>
                </c:pt>
                <c:pt idx="39106">
                  <c:v>53575</c:v>
                </c:pt>
                <c:pt idx="39107">
                  <c:v>52434</c:v>
                </c:pt>
                <c:pt idx="39108">
                  <c:v>63672</c:v>
                </c:pt>
                <c:pt idx="39109">
                  <c:v>62531</c:v>
                </c:pt>
                <c:pt idx="39110">
                  <c:v>61390</c:v>
                </c:pt>
                <c:pt idx="39111">
                  <c:v>60249</c:v>
                </c:pt>
                <c:pt idx="39112">
                  <c:v>59108</c:v>
                </c:pt>
                <c:pt idx="39113">
                  <c:v>57967</c:v>
                </c:pt>
                <c:pt idx="39114">
                  <c:v>56827</c:v>
                </c:pt>
                <c:pt idx="39115">
                  <c:v>55686</c:v>
                </c:pt>
                <c:pt idx="39116">
                  <c:v>54545</c:v>
                </c:pt>
                <c:pt idx="39117">
                  <c:v>53404</c:v>
                </c:pt>
                <c:pt idx="39118">
                  <c:v>52263</c:v>
                </c:pt>
                <c:pt idx="39119">
                  <c:v>51122</c:v>
                </c:pt>
                <c:pt idx="39120">
                  <c:v>49981</c:v>
                </c:pt>
                <c:pt idx="39121">
                  <c:v>62360</c:v>
                </c:pt>
                <c:pt idx="39122">
                  <c:v>61219</c:v>
                </c:pt>
                <c:pt idx="39123">
                  <c:v>60078</c:v>
                </c:pt>
                <c:pt idx="39124">
                  <c:v>58937</c:v>
                </c:pt>
                <c:pt idx="39125">
                  <c:v>57796</c:v>
                </c:pt>
                <c:pt idx="39126">
                  <c:v>56655</c:v>
                </c:pt>
                <c:pt idx="39127">
                  <c:v>55514</c:v>
                </c:pt>
                <c:pt idx="39128">
                  <c:v>54373</c:v>
                </c:pt>
                <c:pt idx="39129">
                  <c:v>53232</c:v>
                </c:pt>
                <c:pt idx="39130">
                  <c:v>52092</c:v>
                </c:pt>
                <c:pt idx="39131">
                  <c:v>50951</c:v>
                </c:pt>
                <c:pt idx="39132">
                  <c:v>49810</c:v>
                </c:pt>
                <c:pt idx="39133">
                  <c:v>48669</c:v>
                </c:pt>
                <c:pt idx="39134">
                  <c:v>47528</c:v>
                </c:pt>
                <c:pt idx="39135">
                  <c:v>59906</c:v>
                </c:pt>
                <c:pt idx="39136">
                  <c:v>58766</c:v>
                </c:pt>
                <c:pt idx="39137">
                  <c:v>47356</c:v>
                </c:pt>
                <c:pt idx="39138">
                  <c:v>46216</c:v>
                </c:pt>
                <c:pt idx="39139">
                  <c:v>63065</c:v>
                </c:pt>
                <c:pt idx="39140">
                  <c:v>61923</c:v>
                </c:pt>
                <c:pt idx="39141">
                  <c:v>58496</c:v>
                </c:pt>
                <c:pt idx="39142">
                  <c:v>56212</c:v>
                </c:pt>
                <c:pt idx="39143">
                  <c:v>55070</c:v>
                </c:pt>
                <c:pt idx="39144">
                  <c:v>53928</c:v>
                </c:pt>
                <c:pt idx="39145">
                  <c:v>62923</c:v>
                </c:pt>
                <c:pt idx="39146">
                  <c:v>61781</c:v>
                </c:pt>
                <c:pt idx="39147">
                  <c:v>60639</c:v>
                </c:pt>
                <c:pt idx="39148">
                  <c:v>59497</c:v>
                </c:pt>
                <c:pt idx="39149">
                  <c:v>58355</c:v>
                </c:pt>
                <c:pt idx="39150">
                  <c:v>57213</c:v>
                </c:pt>
                <c:pt idx="39151">
                  <c:v>56070</c:v>
                </c:pt>
                <c:pt idx="39152">
                  <c:v>54928</c:v>
                </c:pt>
                <c:pt idx="39153">
                  <c:v>53786</c:v>
                </c:pt>
                <c:pt idx="39154">
                  <c:v>52644</c:v>
                </c:pt>
                <c:pt idx="39155">
                  <c:v>51502</c:v>
                </c:pt>
                <c:pt idx="39156">
                  <c:v>62782</c:v>
                </c:pt>
                <c:pt idx="39157">
                  <c:v>61640</c:v>
                </c:pt>
                <c:pt idx="39158">
                  <c:v>60498</c:v>
                </c:pt>
                <c:pt idx="39159">
                  <c:v>59355</c:v>
                </c:pt>
                <c:pt idx="39160">
                  <c:v>58213</c:v>
                </c:pt>
                <c:pt idx="39161">
                  <c:v>57071</c:v>
                </c:pt>
                <c:pt idx="39162">
                  <c:v>55929</c:v>
                </c:pt>
                <c:pt idx="39163">
                  <c:v>54787</c:v>
                </c:pt>
                <c:pt idx="39164">
                  <c:v>53644</c:v>
                </c:pt>
                <c:pt idx="39165">
                  <c:v>52502</c:v>
                </c:pt>
                <c:pt idx="39166">
                  <c:v>51360</c:v>
                </c:pt>
                <c:pt idx="39167">
                  <c:v>50218</c:v>
                </c:pt>
                <c:pt idx="39168">
                  <c:v>49076</c:v>
                </c:pt>
                <c:pt idx="39169">
                  <c:v>61498</c:v>
                </c:pt>
                <c:pt idx="39170">
                  <c:v>60356</c:v>
                </c:pt>
                <c:pt idx="39171">
                  <c:v>59214</c:v>
                </c:pt>
                <c:pt idx="39172">
                  <c:v>58072</c:v>
                </c:pt>
                <c:pt idx="39173">
                  <c:v>56929</c:v>
                </c:pt>
                <c:pt idx="39174">
                  <c:v>55787</c:v>
                </c:pt>
                <c:pt idx="39175">
                  <c:v>54645</c:v>
                </c:pt>
                <c:pt idx="39176">
                  <c:v>53503</c:v>
                </c:pt>
                <c:pt idx="39177">
                  <c:v>52361</c:v>
                </c:pt>
                <c:pt idx="39178">
                  <c:v>51218</c:v>
                </c:pt>
                <c:pt idx="39179">
                  <c:v>50076</c:v>
                </c:pt>
                <c:pt idx="39180">
                  <c:v>48934</c:v>
                </c:pt>
                <c:pt idx="39181">
                  <c:v>47792</c:v>
                </c:pt>
                <c:pt idx="39182">
                  <c:v>46650</c:v>
                </c:pt>
                <c:pt idx="39183">
                  <c:v>59072</c:v>
                </c:pt>
                <c:pt idx="39184">
                  <c:v>57930</c:v>
                </c:pt>
                <c:pt idx="39185">
                  <c:v>46508</c:v>
                </c:pt>
                <c:pt idx="39186">
                  <c:v>45366</c:v>
                </c:pt>
                <c:pt idx="39187">
                  <c:v>59380</c:v>
                </c:pt>
                <c:pt idx="39188">
                  <c:v>58288</c:v>
                </c:pt>
                <c:pt idx="39189">
                  <c:v>55012</c:v>
                </c:pt>
                <c:pt idx="39190">
                  <c:v>52829</c:v>
                </c:pt>
                <c:pt idx="39191">
                  <c:v>51737</c:v>
                </c:pt>
                <c:pt idx="39192">
                  <c:v>50645</c:v>
                </c:pt>
                <c:pt idx="39193">
                  <c:v>59272</c:v>
                </c:pt>
                <c:pt idx="39194">
                  <c:v>58180</c:v>
                </c:pt>
                <c:pt idx="39195">
                  <c:v>57088</c:v>
                </c:pt>
                <c:pt idx="39196">
                  <c:v>55996</c:v>
                </c:pt>
                <c:pt idx="39197">
                  <c:v>54904</c:v>
                </c:pt>
                <c:pt idx="39198">
                  <c:v>53812</c:v>
                </c:pt>
                <c:pt idx="39199">
                  <c:v>52720</c:v>
                </c:pt>
                <c:pt idx="39200">
                  <c:v>51628</c:v>
                </c:pt>
                <c:pt idx="39201">
                  <c:v>50536</c:v>
                </c:pt>
                <c:pt idx="39202">
                  <c:v>49444</c:v>
                </c:pt>
                <c:pt idx="39203">
                  <c:v>48352</c:v>
                </c:pt>
                <c:pt idx="39204">
                  <c:v>59163</c:v>
                </c:pt>
                <c:pt idx="39205">
                  <c:v>58071</c:v>
                </c:pt>
                <c:pt idx="39206">
                  <c:v>56979</c:v>
                </c:pt>
                <c:pt idx="39207">
                  <c:v>55887</c:v>
                </c:pt>
                <c:pt idx="39208">
                  <c:v>54795</c:v>
                </c:pt>
                <c:pt idx="39209">
                  <c:v>53703</c:v>
                </c:pt>
                <c:pt idx="39210">
                  <c:v>52611</c:v>
                </c:pt>
                <c:pt idx="39211">
                  <c:v>51520</c:v>
                </c:pt>
                <c:pt idx="39212">
                  <c:v>50428</c:v>
                </c:pt>
                <c:pt idx="39213">
                  <c:v>49336</c:v>
                </c:pt>
                <c:pt idx="39214">
                  <c:v>48244</c:v>
                </c:pt>
                <c:pt idx="39215">
                  <c:v>47152</c:v>
                </c:pt>
                <c:pt idx="39216">
                  <c:v>46060</c:v>
                </c:pt>
                <c:pt idx="39217">
                  <c:v>57963</c:v>
                </c:pt>
                <c:pt idx="39218">
                  <c:v>56871</c:v>
                </c:pt>
                <c:pt idx="39219">
                  <c:v>55779</c:v>
                </c:pt>
                <c:pt idx="39220">
                  <c:v>54687</c:v>
                </c:pt>
                <c:pt idx="39221">
                  <c:v>53595</c:v>
                </c:pt>
                <c:pt idx="39222">
                  <c:v>52503</c:v>
                </c:pt>
                <c:pt idx="39223">
                  <c:v>51411</c:v>
                </c:pt>
                <c:pt idx="39224">
                  <c:v>50319</c:v>
                </c:pt>
                <c:pt idx="39225">
                  <c:v>49227</c:v>
                </c:pt>
                <c:pt idx="39226">
                  <c:v>48135</c:v>
                </c:pt>
                <c:pt idx="39227">
                  <c:v>47043</c:v>
                </c:pt>
                <c:pt idx="39228">
                  <c:v>45951</c:v>
                </c:pt>
                <c:pt idx="39229">
                  <c:v>44859</c:v>
                </c:pt>
                <c:pt idx="39230">
                  <c:v>43767</c:v>
                </c:pt>
                <c:pt idx="39231">
                  <c:v>55670</c:v>
                </c:pt>
                <c:pt idx="39232">
                  <c:v>54578</c:v>
                </c:pt>
                <c:pt idx="39233">
                  <c:v>43659</c:v>
                </c:pt>
                <c:pt idx="39234">
                  <c:v>42567</c:v>
                </c:pt>
                <c:pt idx="39235">
                  <c:v>61586</c:v>
                </c:pt>
                <c:pt idx="39236">
                  <c:v>60516</c:v>
                </c:pt>
                <c:pt idx="39237">
                  <c:v>59447</c:v>
                </c:pt>
                <c:pt idx="39238">
                  <c:v>58377</c:v>
                </c:pt>
                <c:pt idx="39239">
                  <c:v>57307</c:v>
                </c:pt>
                <c:pt idx="39240">
                  <c:v>56238</c:v>
                </c:pt>
                <c:pt idx="39241">
                  <c:v>55168</c:v>
                </c:pt>
                <c:pt idx="39242">
                  <c:v>54098</c:v>
                </c:pt>
                <c:pt idx="39243">
                  <c:v>53029</c:v>
                </c:pt>
                <c:pt idx="39244">
                  <c:v>61373</c:v>
                </c:pt>
                <c:pt idx="39245">
                  <c:v>60303</c:v>
                </c:pt>
                <c:pt idx="39246">
                  <c:v>59234</c:v>
                </c:pt>
                <c:pt idx="39247">
                  <c:v>58164</c:v>
                </c:pt>
                <c:pt idx="39248">
                  <c:v>57094</c:v>
                </c:pt>
                <c:pt idx="39249">
                  <c:v>56025</c:v>
                </c:pt>
                <c:pt idx="39250">
                  <c:v>54955</c:v>
                </c:pt>
                <c:pt idx="39251">
                  <c:v>53885</c:v>
                </c:pt>
                <c:pt idx="39252">
                  <c:v>52816</c:v>
                </c:pt>
                <c:pt idx="39253">
                  <c:v>51746</c:v>
                </c:pt>
                <c:pt idx="39254">
                  <c:v>50676</c:v>
                </c:pt>
                <c:pt idx="39255">
                  <c:v>49607</c:v>
                </c:pt>
                <c:pt idx="39256">
                  <c:v>61160</c:v>
                </c:pt>
                <c:pt idx="39257">
                  <c:v>60090</c:v>
                </c:pt>
                <c:pt idx="39258">
                  <c:v>59021</c:v>
                </c:pt>
                <c:pt idx="39259">
                  <c:v>57951</c:v>
                </c:pt>
                <c:pt idx="39260">
                  <c:v>56881</c:v>
                </c:pt>
                <c:pt idx="39261">
                  <c:v>55812</c:v>
                </c:pt>
                <c:pt idx="39262">
                  <c:v>54742</c:v>
                </c:pt>
                <c:pt idx="39263">
                  <c:v>53672</c:v>
                </c:pt>
                <c:pt idx="39264">
                  <c:v>52603</c:v>
                </c:pt>
                <c:pt idx="39265">
                  <c:v>51533</c:v>
                </c:pt>
                <c:pt idx="39266">
                  <c:v>50463</c:v>
                </c:pt>
                <c:pt idx="39267">
                  <c:v>48324</c:v>
                </c:pt>
                <c:pt idx="39268">
                  <c:v>47254</c:v>
                </c:pt>
                <c:pt idx="39269">
                  <c:v>59877</c:v>
                </c:pt>
                <c:pt idx="39270">
                  <c:v>58807</c:v>
                </c:pt>
                <c:pt idx="39271">
                  <c:v>57738</c:v>
                </c:pt>
                <c:pt idx="39272">
                  <c:v>56668</c:v>
                </c:pt>
                <c:pt idx="39273">
                  <c:v>55598</c:v>
                </c:pt>
                <c:pt idx="39274">
                  <c:v>54529</c:v>
                </c:pt>
                <c:pt idx="39275">
                  <c:v>53459</c:v>
                </c:pt>
                <c:pt idx="39276">
                  <c:v>48111</c:v>
                </c:pt>
                <c:pt idx="39277">
                  <c:v>47041</c:v>
                </c:pt>
                <c:pt idx="39278">
                  <c:v>45971</c:v>
                </c:pt>
                <c:pt idx="39279">
                  <c:v>57525</c:v>
                </c:pt>
                <c:pt idx="39280">
                  <c:v>56455</c:v>
                </c:pt>
                <c:pt idx="39281">
                  <c:v>63686</c:v>
                </c:pt>
                <c:pt idx="39282">
                  <c:v>62556</c:v>
                </c:pt>
                <c:pt idx="39283">
                  <c:v>61427</c:v>
                </c:pt>
                <c:pt idx="39284">
                  <c:v>60297</c:v>
                </c:pt>
                <c:pt idx="39285">
                  <c:v>59167</c:v>
                </c:pt>
                <c:pt idx="39286">
                  <c:v>58038</c:v>
                </c:pt>
                <c:pt idx="39287">
                  <c:v>56908</c:v>
                </c:pt>
                <c:pt idx="39288">
                  <c:v>55778</c:v>
                </c:pt>
                <c:pt idx="39289">
                  <c:v>54649</c:v>
                </c:pt>
                <c:pt idx="39290">
                  <c:v>63502</c:v>
                </c:pt>
                <c:pt idx="39291">
                  <c:v>62372</c:v>
                </c:pt>
                <c:pt idx="39292">
                  <c:v>61243</c:v>
                </c:pt>
                <c:pt idx="39293">
                  <c:v>60113</c:v>
                </c:pt>
                <c:pt idx="39294">
                  <c:v>58983</c:v>
                </c:pt>
                <c:pt idx="39295">
                  <c:v>57854</c:v>
                </c:pt>
                <c:pt idx="39296">
                  <c:v>56724</c:v>
                </c:pt>
                <c:pt idx="39297">
                  <c:v>55594</c:v>
                </c:pt>
                <c:pt idx="39298">
                  <c:v>54465</c:v>
                </c:pt>
                <c:pt idx="39299">
                  <c:v>53335</c:v>
                </c:pt>
                <c:pt idx="39300">
                  <c:v>52205</c:v>
                </c:pt>
                <c:pt idx="39301">
                  <c:v>51075</c:v>
                </c:pt>
                <c:pt idx="39302">
                  <c:v>63318</c:v>
                </c:pt>
                <c:pt idx="39303">
                  <c:v>62189</c:v>
                </c:pt>
                <c:pt idx="39304">
                  <c:v>61059</c:v>
                </c:pt>
                <c:pt idx="39305">
                  <c:v>59929</c:v>
                </c:pt>
                <c:pt idx="39306">
                  <c:v>58799</c:v>
                </c:pt>
                <c:pt idx="39307">
                  <c:v>57670</c:v>
                </c:pt>
                <c:pt idx="39308">
                  <c:v>56540</c:v>
                </c:pt>
                <c:pt idx="39309">
                  <c:v>55410</c:v>
                </c:pt>
                <c:pt idx="39310">
                  <c:v>54281</c:v>
                </c:pt>
                <c:pt idx="39311">
                  <c:v>53151</c:v>
                </c:pt>
                <c:pt idx="39312">
                  <c:v>52021</c:v>
                </c:pt>
                <c:pt idx="39313">
                  <c:v>49762</c:v>
                </c:pt>
                <c:pt idx="39314">
                  <c:v>48632</c:v>
                </c:pt>
                <c:pt idx="39315">
                  <c:v>62005</c:v>
                </c:pt>
                <c:pt idx="39316">
                  <c:v>60875</c:v>
                </c:pt>
                <c:pt idx="39317">
                  <c:v>59745</c:v>
                </c:pt>
                <c:pt idx="39318">
                  <c:v>58615</c:v>
                </c:pt>
                <c:pt idx="39319">
                  <c:v>57486</c:v>
                </c:pt>
                <c:pt idx="39320">
                  <c:v>56356</c:v>
                </c:pt>
                <c:pt idx="39321">
                  <c:v>55226</c:v>
                </c:pt>
                <c:pt idx="39322">
                  <c:v>49578</c:v>
                </c:pt>
                <c:pt idx="39323">
                  <c:v>48448</c:v>
                </c:pt>
                <c:pt idx="39324">
                  <c:v>47318</c:v>
                </c:pt>
                <c:pt idx="39325">
                  <c:v>59561</c:v>
                </c:pt>
                <c:pt idx="39326">
                  <c:v>58431</c:v>
                </c:pt>
                <c:pt idx="39327">
                  <c:v>63477</c:v>
                </c:pt>
                <c:pt idx="39328">
                  <c:v>62339</c:v>
                </c:pt>
                <c:pt idx="39329">
                  <c:v>61200</c:v>
                </c:pt>
                <c:pt idx="39330">
                  <c:v>60062</c:v>
                </c:pt>
                <c:pt idx="39331">
                  <c:v>58924</c:v>
                </c:pt>
                <c:pt idx="39332">
                  <c:v>57786</c:v>
                </c:pt>
                <c:pt idx="39333">
                  <c:v>56648</c:v>
                </c:pt>
                <c:pt idx="39334">
                  <c:v>55509</c:v>
                </c:pt>
                <c:pt idx="39335">
                  <c:v>54371</c:v>
                </c:pt>
                <c:pt idx="39336">
                  <c:v>63312</c:v>
                </c:pt>
                <c:pt idx="39337">
                  <c:v>62174</c:v>
                </c:pt>
                <c:pt idx="39338">
                  <c:v>61036</c:v>
                </c:pt>
                <c:pt idx="39339">
                  <c:v>59898</c:v>
                </c:pt>
                <c:pt idx="39340">
                  <c:v>58760</c:v>
                </c:pt>
                <c:pt idx="39341">
                  <c:v>57621</c:v>
                </c:pt>
                <c:pt idx="39342">
                  <c:v>56483</c:v>
                </c:pt>
                <c:pt idx="39343">
                  <c:v>55345</c:v>
                </c:pt>
                <c:pt idx="39344">
                  <c:v>54207</c:v>
                </c:pt>
                <c:pt idx="39345">
                  <c:v>53068</c:v>
                </c:pt>
                <c:pt idx="39346">
                  <c:v>51930</c:v>
                </c:pt>
                <c:pt idx="39347">
                  <c:v>50792</c:v>
                </c:pt>
                <c:pt idx="39348">
                  <c:v>63148</c:v>
                </c:pt>
                <c:pt idx="39349">
                  <c:v>62010</c:v>
                </c:pt>
                <c:pt idx="39350">
                  <c:v>60872</c:v>
                </c:pt>
                <c:pt idx="39351">
                  <c:v>59733</c:v>
                </c:pt>
                <c:pt idx="39352">
                  <c:v>58595</c:v>
                </c:pt>
                <c:pt idx="39353">
                  <c:v>57457</c:v>
                </c:pt>
                <c:pt idx="39354">
                  <c:v>56319</c:v>
                </c:pt>
                <c:pt idx="39355">
                  <c:v>55180</c:v>
                </c:pt>
                <c:pt idx="39356">
                  <c:v>54042</c:v>
                </c:pt>
                <c:pt idx="39357">
                  <c:v>52904</c:v>
                </c:pt>
                <c:pt idx="39358">
                  <c:v>51766</c:v>
                </c:pt>
                <c:pt idx="39359">
                  <c:v>49489</c:v>
                </c:pt>
                <c:pt idx="39360">
                  <c:v>48351</c:v>
                </c:pt>
                <c:pt idx="39361">
                  <c:v>61845</c:v>
                </c:pt>
                <c:pt idx="39362">
                  <c:v>60707</c:v>
                </c:pt>
                <c:pt idx="39363">
                  <c:v>59569</c:v>
                </c:pt>
                <c:pt idx="39364">
                  <c:v>58431</c:v>
                </c:pt>
                <c:pt idx="39365">
                  <c:v>57292</c:v>
                </c:pt>
                <c:pt idx="39366">
                  <c:v>56154</c:v>
                </c:pt>
                <c:pt idx="39367">
                  <c:v>55016</c:v>
                </c:pt>
                <c:pt idx="39368">
                  <c:v>49325</c:v>
                </c:pt>
                <c:pt idx="39369">
                  <c:v>48187</c:v>
                </c:pt>
                <c:pt idx="39370">
                  <c:v>47048</c:v>
                </c:pt>
                <c:pt idx="39371">
                  <c:v>59404</c:v>
                </c:pt>
                <c:pt idx="39372">
                  <c:v>58266</c:v>
                </c:pt>
                <c:pt idx="39373">
                  <c:v>63092</c:v>
                </c:pt>
                <c:pt idx="39374">
                  <c:v>61957</c:v>
                </c:pt>
                <c:pt idx="39375">
                  <c:v>60821</c:v>
                </c:pt>
                <c:pt idx="39376">
                  <c:v>59685</c:v>
                </c:pt>
                <c:pt idx="39377">
                  <c:v>58549</c:v>
                </c:pt>
                <c:pt idx="39378">
                  <c:v>57413</c:v>
                </c:pt>
                <c:pt idx="39379">
                  <c:v>56278</c:v>
                </c:pt>
                <c:pt idx="39380">
                  <c:v>55142</c:v>
                </c:pt>
                <c:pt idx="39381">
                  <c:v>54006</c:v>
                </c:pt>
                <c:pt idx="39382">
                  <c:v>62936</c:v>
                </c:pt>
                <c:pt idx="39383">
                  <c:v>61800</c:v>
                </c:pt>
                <c:pt idx="39384">
                  <c:v>60664</c:v>
                </c:pt>
                <c:pt idx="39385">
                  <c:v>59528</c:v>
                </c:pt>
                <c:pt idx="39386">
                  <c:v>58393</c:v>
                </c:pt>
                <c:pt idx="39387">
                  <c:v>57257</c:v>
                </c:pt>
                <c:pt idx="39388">
                  <c:v>56121</c:v>
                </c:pt>
                <c:pt idx="39389">
                  <c:v>54985</c:v>
                </c:pt>
                <c:pt idx="39390">
                  <c:v>53850</c:v>
                </c:pt>
                <c:pt idx="39391">
                  <c:v>52714</c:v>
                </c:pt>
                <c:pt idx="39392">
                  <c:v>51578</c:v>
                </c:pt>
                <c:pt idx="39393">
                  <c:v>50442</c:v>
                </c:pt>
                <c:pt idx="39394">
                  <c:v>62779</c:v>
                </c:pt>
                <c:pt idx="39395">
                  <c:v>61643</c:v>
                </c:pt>
                <c:pt idx="39396">
                  <c:v>60508</c:v>
                </c:pt>
                <c:pt idx="39397">
                  <c:v>59372</c:v>
                </c:pt>
                <c:pt idx="39398">
                  <c:v>58236</c:v>
                </c:pt>
                <c:pt idx="39399">
                  <c:v>57100</c:v>
                </c:pt>
                <c:pt idx="39400">
                  <c:v>55965</c:v>
                </c:pt>
                <c:pt idx="39401">
                  <c:v>54829</c:v>
                </c:pt>
                <c:pt idx="39402">
                  <c:v>53693</c:v>
                </c:pt>
                <c:pt idx="39403">
                  <c:v>52557</c:v>
                </c:pt>
                <c:pt idx="39404">
                  <c:v>51421</c:v>
                </c:pt>
                <c:pt idx="39405">
                  <c:v>49150</c:v>
                </c:pt>
                <c:pt idx="39406">
                  <c:v>48014</c:v>
                </c:pt>
                <c:pt idx="39407">
                  <c:v>61487</c:v>
                </c:pt>
                <c:pt idx="39408">
                  <c:v>60351</c:v>
                </c:pt>
                <c:pt idx="39409">
                  <c:v>59215</c:v>
                </c:pt>
                <c:pt idx="39410">
                  <c:v>58079</c:v>
                </c:pt>
                <c:pt idx="39411">
                  <c:v>56944</c:v>
                </c:pt>
                <c:pt idx="39412">
                  <c:v>55808</c:v>
                </c:pt>
                <c:pt idx="39413">
                  <c:v>54672</c:v>
                </c:pt>
                <c:pt idx="39414">
                  <c:v>48993</c:v>
                </c:pt>
                <c:pt idx="39415">
                  <c:v>47857</c:v>
                </c:pt>
                <c:pt idx="39416">
                  <c:v>46722</c:v>
                </c:pt>
                <c:pt idx="39417">
                  <c:v>59059</c:v>
                </c:pt>
                <c:pt idx="39418">
                  <c:v>57923</c:v>
                </c:pt>
                <c:pt idx="39419">
                  <c:v>60259</c:v>
                </c:pt>
                <c:pt idx="39420">
                  <c:v>59176</c:v>
                </c:pt>
                <c:pt idx="39421">
                  <c:v>58094</c:v>
                </c:pt>
                <c:pt idx="39422">
                  <c:v>57011</c:v>
                </c:pt>
                <c:pt idx="39423">
                  <c:v>55928</c:v>
                </c:pt>
                <c:pt idx="39424">
                  <c:v>54845</c:v>
                </c:pt>
                <c:pt idx="39425">
                  <c:v>53762</c:v>
                </c:pt>
                <c:pt idx="39426">
                  <c:v>52679</c:v>
                </c:pt>
                <c:pt idx="39427">
                  <c:v>51596</c:v>
                </c:pt>
                <c:pt idx="39428">
                  <c:v>60107</c:v>
                </c:pt>
                <c:pt idx="39429">
                  <c:v>59024</c:v>
                </c:pt>
                <c:pt idx="39430">
                  <c:v>57941</c:v>
                </c:pt>
                <c:pt idx="39431">
                  <c:v>56858</c:v>
                </c:pt>
                <c:pt idx="39432">
                  <c:v>55775</c:v>
                </c:pt>
                <c:pt idx="39433">
                  <c:v>54692</c:v>
                </c:pt>
                <c:pt idx="39434">
                  <c:v>53609</c:v>
                </c:pt>
                <c:pt idx="39435">
                  <c:v>52527</c:v>
                </c:pt>
                <c:pt idx="39436">
                  <c:v>51444</c:v>
                </c:pt>
                <c:pt idx="39437">
                  <c:v>50361</c:v>
                </c:pt>
                <c:pt idx="39438">
                  <c:v>49278</c:v>
                </c:pt>
                <c:pt idx="39439">
                  <c:v>48195</c:v>
                </c:pt>
                <c:pt idx="39440">
                  <c:v>59954</c:v>
                </c:pt>
                <c:pt idx="39441">
                  <c:v>58872</c:v>
                </c:pt>
                <c:pt idx="39442">
                  <c:v>57789</c:v>
                </c:pt>
                <c:pt idx="39443">
                  <c:v>56706</c:v>
                </c:pt>
                <c:pt idx="39444">
                  <c:v>55623</c:v>
                </c:pt>
                <c:pt idx="39445">
                  <c:v>54540</c:v>
                </c:pt>
                <c:pt idx="39446">
                  <c:v>53457</c:v>
                </c:pt>
                <c:pt idx="39447">
                  <c:v>52374</c:v>
                </c:pt>
                <c:pt idx="39448">
                  <c:v>51291</c:v>
                </c:pt>
                <c:pt idx="39449">
                  <c:v>50208</c:v>
                </c:pt>
                <c:pt idx="39450">
                  <c:v>49125</c:v>
                </c:pt>
                <c:pt idx="39451">
                  <c:v>46960</c:v>
                </c:pt>
                <c:pt idx="39452">
                  <c:v>45877</c:v>
                </c:pt>
                <c:pt idx="39453">
                  <c:v>58719</c:v>
                </c:pt>
                <c:pt idx="39454">
                  <c:v>57636</c:v>
                </c:pt>
                <c:pt idx="39455">
                  <c:v>56553</c:v>
                </c:pt>
                <c:pt idx="39456">
                  <c:v>55470</c:v>
                </c:pt>
                <c:pt idx="39457">
                  <c:v>54387</c:v>
                </c:pt>
                <c:pt idx="39458">
                  <c:v>53305</c:v>
                </c:pt>
                <c:pt idx="39459">
                  <c:v>52222</c:v>
                </c:pt>
                <c:pt idx="39460">
                  <c:v>46807</c:v>
                </c:pt>
                <c:pt idx="39461">
                  <c:v>45724</c:v>
                </c:pt>
                <c:pt idx="39462">
                  <c:v>44641</c:v>
                </c:pt>
                <c:pt idx="39463">
                  <c:v>56401</c:v>
                </c:pt>
                <c:pt idx="39464">
                  <c:v>55318</c:v>
                </c:pt>
                <c:pt idx="39465">
                  <c:v>68578</c:v>
                </c:pt>
                <c:pt idx="39466">
                  <c:v>67530</c:v>
                </c:pt>
                <c:pt idx="39467">
                  <c:v>67295</c:v>
                </c:pt>
                <c:pt idx="39468">
                  <c:v>66246</c:v>
                </c:pt>
                <c:pt idx="39469">
                  <c:v>64962</c:v>
                </c:pt>
                <c:pt idx="39470">
                  <c:v>70894</c:v>
                </c:pt>
                <c:pt idx="39471">
                  <c:v>69798</c:v>
                </c:pt>
                <c:pt idx="39472">
                  <c:v>69576</c:v>
                </c:pt>
                <c:pt idx="39473">
                  <c:v>68480</c:v>
                </c:pt>
                <c:pt idx="39474">
                  <c:v>67162</c:v>
                </c:pt>
                <c:pt idx="39475">
                  <c:v>71008</c:v>
                </c:pt>
                <c:pt idx="39476">
                  <c:v>69893</c:v>
                </c:pt>
                <c:pt idx="39477">
                  <c:v>69702</c:v>
                </c:pt>
                <c:pt idx="39478">
                  <c:v>68586</c:v>
                </c:pt>
                <c:pt idx="39479">
                  <c:v>67280</c:v>
                </c:pt>
                <c:pt idx="39480">
                  <c:v>70976</c:v>
                </c:pt>
                <c:pt idx="39481">
                  <c:v>69846</c:v>
                </c:pt>
                <c:pt idx="39482">
                  <c:v>69682</c:v>
                </c:pt>
                <c:pt idx="39483">
                  <c:v>68551</c:v>
                </c:pt>
                <c:pt idx="39484">
                  <c:v>67257</c:v>
                </c:pt>
                <c:pt idx="39485">
                  <c:v>68445</c:v>
                </c:pt>
                <c:pt idx="39486">
                  <c:v>67334</c:v>
                </c:pt>
                <c:pt idx="39487">
                  <c:v>67212</c:v>
                </c:pt>
                <c:pt idx="39488">
                  <c:v>66102</c:v>
                </c:pt>
                <c:pt idx="39489">
                  <c:v>64869</c:v>
                </c:pt>
                <c:pt idx="39490">
                  <c:v>71316</c:v>
                </c:pt>
                <c:pt idx="39491">
                  <c:v>70248</c:v>
                </c:pt>
                <c:pt idx="39492">
                  <c:v>70028</c:v>
                </c:pt>
                <c:pt idx="39493">
                  <c:v>68961</c:v>
                </c:pt>
                <c:pt idx="39494">
                  <c:v>67673</c:v>
                </c:pt>
                <c:pt idx="39495">
                  <c:v>66386</c:v>
                </c:pt>
                <c:pt idx="39496">
                  <c:v>73751</c:v>
                </c:pt>
                <c:pt idx="39497">
                  <c:v>72632</c:v>
                </c:pt>
                <c:pt idx="39498">
                  <c:v>72431</c:v>
                </c:pt>
                <c:pt idx="39499">
                  <c:v>71312</c:v>
                </c:pt>
                <c:pt idx="39500">
                  <c:v>69993</c:v>
                </c:pt>
                <c:pt idx="39501">
                  <c:v>68673</c:v>
                </c:pt>
                <c:pt idx="39502">
                  <c:v>73477</c:v>
                </c:pt>
                <c:pt idx="39503">
                  <c:v>72351</c:v>
                </c:pt>
                <c:pt idx="39504">
                  <c:v>72173</c:v>
                </c:pt>
                <c:pt idx="39505">
                  <c:v>71046</c:v>
                </c:pt>
                <c:pt idx="39506">
                  <c:v>69741</c:v>
                </c:pt>
                <c:pt idx="39507">
                  <c:v>68437</c:v>
                </c:pt>
                <c:pt idx="39508">
                  <c:v>72918</c:v>
                </c:pt>
                <c:pt idx="39509">
                  <c:v>71792</c:v>
                </c:pt>
                <c:pt idx="39510">
                  <c:v>71630</c:v>
                </c:pt>
                <c:pt idx="39511">
                  <c:v>70503</c:v>
                </c:pt>
                <c:pt idx="39512">
                  <c:v>69215</c:v>
                </c:pt>
                <c:pt idx="39513">
                  <c:v>67927</c:v>
                </c:pt>
                <c:pt idx="39514">
                  <c:v>69506</c:v>
                </c:pt>
                <c:pt idx="39515">
                  <c:v>68425</c:v>
                </c:pt>
                <c:pt idx="39516">
                  <c:v>68284</c:v>
                </c:pt>
                <c:pt idx="39517">
                  <c:v>67203</c:v>
                </c:pt>
                <c:pt idx="39518">
                  <c:v>65981</c:v>
                </c:pt>
                <c:pt idx="39519">
                  <c:v>64759</c:v>
                </c:pt>
                <c:pt idx="39520">
                  <c:v>71627</c:v>
                </c:pt>
                <c:pt idx="39521">
                  <c:v>70553</c:v>
                </c:pt>
                <c:pt idx="39522">
                  <c:v>70336</c:v>
                </c:pt>
                <c:pt idx="39523">
                  <c:v>69262</c:v>
                </c:pt>
                <c:pt idx="39524">
                  <c:v>67970</c:v>
                </c:pt>
                <c:pt idx="39525">
                  <c:v>66679</c:v>
                </c:pt>
                <c:pt idx="39526">
                  <c:v>74004</c:v>
                </c:pt>
                <c:pt idx="39527">
                  <c:v>72880</c:v>
                </c:pt>
                <c:pt idx="39528">
                  <c:v>72682</c:v>
                </c:pt>
                <c:pt idx="39529">
                  <c:v>71557</c:v>
                </c:pt>
                <c:pt idx="39530">
                  <c:v>70235</c:v>
                </c:pt>
                <c:pt idx="39531">
                  <c:v>68912</c:v>
                </c:pt>
                <c:pt idx="39532">
                  <c:v>73608</c:v>
                </c:pt>
                <c:pt idx="39533">
                  <c:v>72479</c:v>
                </c:pt>
                <c:pt idx="39534">
                  <c:v>72302</c:v>
                </c:pt>
                <c:pt idx="39535">
                  <c:v>71173</c:v>
                </c:pt>
                <c:pt idx="39536">
                  <c:v>69866</c:v>
                </c:pt>
                <c:pt idx="39537">
                  <c:v>68559</c:v>
                </c:pt>
                <c:pt idx="39538">
                  <c:v>72910</c:v>
                </c:pt>
                <c:pt idx="39539">
                  <c:v>71786</c:v>
                </c:pt>
                <c:pt idx="39540">
                  <c:v>71621</c:v>
                </c:pt>
                <c:pt idx="39541">
                  <c:v>70497</c:v>
                </c:pt>
                <c:pt idx="39542">
                  <c:v>69207</c:v>
                </c:pt>
                <c:pt idx="39543">
                  <c:v>67917</c:v>
                </c:pt>
                <c:pt idx="39544">
                  <c:v>69303</c:v>
                </c:pt>
                <c:pt idx="39545">
                  <c:v>68230</c:v>
                </c:pt>
                <c:pt idx="39546">
                  <c:v>68081</c:v>
                </c:pt>
                <c:pt idx="39547">
                  <c:v>67008</c:v>
                </c:pt>
                <c:pt idx="39548">
                  <c:v>65786</c:v>
                </c:pt>
                <c:pt idx="39549">
                  <c:v>64564</c:v>
                </c:pt>
                <c:pt idx="39550">
                  <c:v>71999</c:v>
                </c:pt>
                <c:pt idx="39551">
                  <c:v>70907</c:v>
                </c:pt>
                <c:pt idx="39552">
                  <c:v>70711</c:v>
                </c:pt>
                <c:pt idx="39553">
                  <c:v>69619</c:v>
                </c:pt>
                <c:pt idx="39554">
                  <c:v>69422</c:v>
                </c:pt>
                <c:pt idx="39555">
                  <c:v>68331</c:v>
                </c:pt>
                <c:pt idx="39556">
                  <c:v>74395</c:v>
                </c:pt>
                <c:pt idx="39557">
                  <c:v>73255</c:v>
                </c:pt>
                <c:pt idx="39558">
                  <c:v>73073</c:v>
                </c:pt>
                <c:pt idx="39559">
                  <c:v>71933</c:v>
                </c:pt>
                <c:pt idx="39560">
                  <c:v>71751</c:v>
                </c:pt>
                <c:pt idx="39561">
                  <c:v>70611</c:v>
                </c:pt>
                <c:pt idx="39562">
                  <c:v>73794</c:v>
                </c:pt>
                <c:pt idx="39563">
                  <c:v>72658</c:v>
                </c:pt>
                <c:pt idx="39564">
                  <c:v>72487</c:v>
                </c:pt>
                <c:pt idx="39565">
                  <c:v>71351</c:v>
                </c:pt>
                <c:pt idx="39566">
                  <c:v>71180</c:v>
                </c:pt>
                <c:pt idx="39567">
                  <c:v>70044</c:v>
                </c:pt>
                <c:pt idx="39568">
                  <c:v>72847</c:v>
                </c:pt>
                <c:pt idx="39569">
                  <c:v>71725</c:v>
                </c:pt>
                <c:pt idx="39570">
                  <c:v>71557</c:v>
                </c:pt>
                <c:pt idx="39571">
                  <c:v>70436</c:v>
                </c:pt>
                <c:pt idx="39572">
                  <c:v>70267</c:v>
                </c:pt>
                <c:pt idx="39573">
                  <c:v>69146</c:v>
                </c:pt>
                <c:pt idx="39574">
                  <c:v>68873</c:v>
                </c:pt>
                <c:pt idx="39575">
                  <c:v>67816</c:v>
                </c:pt>
                <c:pt idx="39576">
                  <c:v>67652</c:v>
                </c:pt>
                <c:pt idx="39577">
                  <c:v>66594</c:v>
                </c:pt>
                <c:pt idx="39578">
                  <c:v>66430</c:v>
                </c:pt>
                <c:pt idx="39579">
                  <c:v>65372</c:v>
                </c:pt>
                <c:pt idx="39580">
                  <c:v>64078</c:v>
                </c:pt>
                <c:pt idx="39581">
                  <c:v>63008</c:v>
                </c:pt>
                <c:pt idx="39582">
                  <c:v>61939</c:v>
                </c:pt>
                <c:pt idx="39583">
                  <c:v>56592</c:v>
                </c:pt>
                <c:pt idx="39584">
                  <c:v>55522</c:v>
                </c:pt>
                <c:pt idx="39585">
                  <c:v>54453</c:v>
                </c:pt>
                <c:pt idx="39586">
                  <c:v>63860</c:v>
                </c:pt>
                <c:pt idx="39587">
                  <c:v>62791</c:v>
                </c:pt>
                <c:pt idx="39588">
                  <c:v>61721</c:v>
                </c:pt>
                <c:pt idx="39589">
                  <c:v>60652</c:v>
                </c:pt>
                <c:pt idx="39590">
                  <c:v>59582</c:v>
                </c:pt>
                <c:pt idx="39591">
                  <c:v>58513</c:v>
                </c:pt>
                <c:pt idx="39592">
                  <c:v>57443</c:v>
                </c:pt>
                <c:pt idx="39593">
                  <c:v>56374</c:v>
                </c:pt>
                <c:pt idx="39594">
                  <c:v>55305</c:v>
                </c:pt>
                <c:pt idx="39595">
                  <c:v>54235</c:v>
                </c:pt>
                <c:pt idx="39596">
                  <c:v>53166</c:v>
                </c:pt>
                <c:pt idx="39597">
                  <c:v>52096</c:v>
                </c:pt>
                <c:pt idx="39598">
                  <c:v>62573</c:v>
                </c:pt>
                <c:pt idx="39599">
                  <c:v>61503</c:v>
                </c:pt>
                <c:pt idx="39600">
                  <c:v>60434</c:v>
                </c:pt>
                <c:pt idx="39601">
                  <c:v>59365</c:v>
                </c:pt>
                <c:pt idx="39602">
                  <c:v>58295</c:v>
                </c:pt>
                <c:pt idx="39603">
                  <c:v>57226</c:v>
                </c:pt>
                <c:pt idx="39604">
                  <c:v>56156</c:v>
                </c:pt>
                <c:pt idx="39605">
                  <c:v>55087</c:v>
                </c:pt>
                <c:pt idx="39606">
                  <c:v>54018</c:v>
                </c:pt>
                <c:pt idx="39607">
                  <c:v>52948</c:v>
                </c:pt>
                <c:pt idx="39608">
                  <c:v>51879</c:v>
                </c:pt>
                <c:pt idx="39609">
                  <c:v>50809</c:v>
                </c:pt>
                <c:pt idx="39610">
                  <c:v>49740</c:v>
                </c:pt>
                <c:pt idx="39611">
                  <c:v>61286</c:v>
                </c:pt>
                <c:pt idx="39612">
                  <c:v>60216</c:v>
                </c:pt>
                <c:pt idx="39613">
                  <c:v>59147</c:v>
                </c:pt>
                <c:pt idx="39614">
                  <c:v>58078</c:v>
                </c:pt>
                <c:pt idx="39615">
                  <c:v>55939</c:v>
                </c:pt>
                <c:pt idx="39616">
                  <c:v>53800</c:v>
                </c:pt>
                <c:pt idx="39617">
                  <c:v>51661</c:v>
                </c:pt>
                <c:pt idx="39618">
                  <c:v>50592</c:v>
                </c:pt>
                <c:pt idx="39619">
                  <c:v>49522</c:v>
                </c:pt>
                <c:pt idx="39620">
                  <c:v>48453</c:v>
                </c:pt>
                <c:pt idx="39621">
                  <c:v>66299</c:v>
                </c:pt>
                <c:pt idx="39622">
                  <c:v>65170</c:v>
                </c:pt>
                <c:pt idx="39623">
                  <c:v>64042</c:v>
                </c:pt>
                <c:pt idx="39624">
                  <c:v>58402</c:v>
                </c:pt>
                <c:pt idx="39625">
                  <c:v>57273</c:v>
                </c:pt>
                <c:pt idx="39626">
                  <c:v>56145</c:v>
                </c:pt>
                <c:pt idx="39627">
                  <c:v>66107</c:v>
                </c:pt>
                <c:pt idx="39628">
                  <c:v>64979</c:v>
                </c:pt>
                <c:pt idx="39629">
                  <c:v>63851</c:v>
                </c:pt>
                <c:pt idx="39630">
                  <c:v>62723</c:v>
                </c:pt>
                <c:pt idx="39631">
                  <c:v>61595</c:v>
                </c:pt>
                <c:pt idx="39632">
                  <c:v>60466</c:v>
                </c:pt>
                <c:pt idx="39633">
                  <c:v>59338</c:v>
                </c:pt>
                <c:pt idx="39634">
                  <c:v>58210</c:v>
                </c:pt>
                <c:pt idx="39635">
                  <c:v>57082</c:v>
                </c:pt>
                <c:pt idx="39636">
                  <c:v>55954</c:v>
                </c:pt>
                <c:pt idx="39637">
                  <c:v>54826</c:v>
                </c:pt>
                <c:pt idx="39638">
                  <c:v>53698</c:v>
                </c:pt>
                <c:pt idx="39639">
                  <c:v>64788</c:v>
                </c:pt>
                <c:pt idx="39640">
                  <c:v>63659</c:v>
                </c:pt>
                <c:pt idx="39641">
                  <c:v>62531</c:v>
                </c:pt>
                <c:pt idx="39642">
                  <c:v>61403</c:v>
                </c:pt>
                <c:pt idx="39643">
                  <c:v>60275</c:v>
                </c:pt>
                <c:pt idx="39644">
                  <c:v>59147</c:v>
                </c:pt>
                <c:pt idx="39645">
                  <c:v>58019</c:v>
                </c:pt>
                <c:pt idx="39646">
                  <c:v>56891</c:v>
                </c:pt>
                <c:pt idx="39647">
                  <c:v>55762</c:v>
                </c:pt>
                <c:pt idx="39648">
                  <c:v>54634</c:v>
                </c:pt>
                <c:pt idx="39649">
                  <c:v>53506</c:v>
                </c:pt>
                <c:pt idx="39650">
                  <c:v>52378</c:v>
                </c:pt>
                <c:pt idx="39651">
                  <c:v>51250</c:v>
                </c:pt>
                <c:pt idx="39652">
                  <c:v>63468</c:v>
                </c:pt>
                <c:pt idx="39653">
                  <c:v>62340</c:v>
                </c:pt>
                <c:pt idx="39654">
                  <c:v>61212</c:v>
                </c:pt>
                <c:pt idx="39655">
                  <c:v>60084</c:v>
                </c:pt>
                <c:pt idx="39656">
                  <c:v>57827</c:v>
                </c:pt>
                <c:pt idx="39657">
                  <c:v>55571</c:v>
                </c:pt>
                <c:pt idx="39658">
                  <c:v>53315</c:v>
                </c:pt>
                <c:pt idx="39659">
                  <c:v>52187</c:v>
                </c:pt>
                <c:pt idx="39660">
                  <c:v>51059</c:v>
                </c:pt>
                <c:pt idx="39661">
                  <c:v>49930</c:v>
                </c:pt>
                <c:pt idx="39662">
                  <c:v>65967</c:v>
                </c:pt>
                <c:pt idx="39663">
                  <c:v>64830</c:v>
                </c:pt>
                <c:pt idx="39664">
                  <c:v>63692</c:v>
                </c:pt>
                <c:pt idx="39665">
                  <c:v>58006</c:v>
                </c:pt>
                <c:pt idx="39666">
                  <c:v>56869</c:v>
                </c:pt>
                <c:pt idx="39667">
                  <c:v>55732</c:v>
                </c:pt>
                <c:pt idx="39668">
                  <c:v>65799</c:v>
                </c:pt>
                <c:pt idx="39669">
                  <c:v>64662</c:v>
                </c:pt>
                <c:pt idx="39670">
                  <c:v>63525</c:v>
                </c:pt>
                <c:pt idx="39671">
                  <c:v>62388</c:v>
                </c:pt>
                <c:pt idx="39672">
                  <c:v>61250</c:v>
                </c:pt>
                <c:pt idx="39673">
                  <c:v>60113</c:v>
                </c:pt>
                <c:pt idx="39674">
                  <c:v>58976</c:v>
                </c:pt>
                <c:pt idx="39675">
                  <c:v>57839</c:v>
                </c:pt>
                <c:pt idx="39676">
                  <c:v>56701</c:v>
                </c:pt>
                <c:pt idx="39677">
                  <c:v>55564</c:v>
                </c:pt>
                <c:pt idx="39678">
                  <c:v>54427</c:v>
                </c:pt>
                <c:pt idx="39679">
                  <c:v>53290</c:v>
                </c:pt>
                <c:pt idx="39680">
                  <c:v>64495</c:v>
                </c:pt>
                <c:pt idx="39681">
                  <c:v>63357</c:v>
                </c:pt>
                <c:pt idx="39682">
                  <c:v>62220</c:v>
                </c:pt>
                <c:pt idx="39683">
                  <c:v>61083</c:v>
                </c:pt>
                <c:pt idx="39684">
                  <c:v>59946</c:v>
                </c:pt>
                <c:pt idx="39685">
                  <c:v>58808</c:v>
                </c:pt>
                <c:pt idx="39686">
                  <c:v>57671</c:v>
                </c:pt>
                <c:pt idx="39687">
                  <c:v>56534</c:v>
                </c:pt>
                <c:pt idx="39688">
                  <c:v>55397</c:v>
                </c:pt>
                <c:pt idx="39689">
                  <c:v>54260</c:v>
                </c:pt>
                <c:pt idx="39690">
                  <c:v>53122</c:v>
                </c:pt>
                <c:pt idx="39691">
                  <c:v>51985</c:v>
                </c:pt>
                <c:pt idx="39692">
                  <c:v>50848</c:v>
                </c:pt>
                <c:pt idx="39693">
                  <c:v>63190</c:v>
                </c:pt>
                <c:pt idx="39694">
                  <c:v>62053</c:v>
                </c:pt>
                <c:pt idx="39695">
                  <c:v>60915</c:v>
                </c:pt>
                <c:pt idx="39696">
                  <c:v>59778</c:v>
                </c:pt>
                <c:pt idx="39697">
                  <c:v>57504</c:v>
                </c:pt>
                <c:pt idx="39698">
                  <c:v>55229</c:v>
                </c:pt>
                <c:pt idx="39699">
                  <c:v>52955</c:v>
                </c:pt>
                <c:pt idx="39700">
                  <c:v>51818</c:v>
                </c:pt>
                <c:pt idx="39701">
                  <c:v>50680</c:v>
                </c:pt>
                <c:pt idx="39702">
                  <c:v>49543</c:v>
                </c:pt>
                <c:pt idx="39703">
                  <c:v>65383</c:v>
                </c:pt>
                <c:pt idx="39704">
                  <c:v>64247</c:v>
                </c:pt>
                <c:pt idx="39705">
                  <c:v>63111</c:v>
                </c:pt>
                <c:pt idx="39706">
                  <c:v>57432</c:v>
                </c:pt>
                <c:pt idx="39707">
                  <c:v>56296</c:v>
                </c:pt>
                <c:pt idx="39708">
                  <c:v>55160</c:v>
                </c:pt>
                <c:pt idx="39709">
                  <c:v>65231</c:v>
                </c:pt>
                <c:pt idx="39710">
                  <c:v>64095</c:v>
                </c:pt>
                <c:pt idx="39711">
                  <c:v>62959</c:v>
                </c:pt>
                <c:pt idx="39712">
                  <c:v>61823</c:v>
                </c:pt>
                <c:pt idx="39713">
                  <c:v>60687</c:v>
                </c:pt>
                <c:pt idx="39714">
                  <c:v>59551</c:v>
                </c:pt>
                <c:pt idx="39715">
                  <c:v>58415</c:v>
                </c:pt>
                <c:pt idx="39716">
                  <c:v>57279</c:v>
                </c:pt>
                <c:pt idx="39717">
                  <c:v>56143</c:v>
                </c:pt>
                <c:pt idx="39718">
                  <c:v>55007</c:v>
                </c:pt>
                <c:pt idx="39719">
                  <c:v>53872</c:v>
                </c:pt>
                <c:pt idx="39720">
                  <c:v>52736</c:v>
                </c:pt>
                <c:pt idx="39721">
                  <c:v>63943</c:v>
                </c:pt>
                <c:pt idx="39722">
                  <c:v>62807</c:v>
                </c:pt>
                <c:pt idx="39723">
                  <c:v>61671</c:v>
                </c:pt>
                <c:pt idx="39724">
                  <c:v>60535</c:v>
                </c:pt>
                <c:pt idx="39725">
                  <c:v>59399</c:v>
                </c:pt>
                <c:pt idx="39726">
                  <c:v>58263</c:v>
                </c:pt>
                <c:pt idx="39727">
                  <c:v>57127</c:v>
                </c:pt>
                <c:pt idx="39728">
                  <c:v>55991</c:v>
                </c:pt>
                <c:pt idx="39729">
                  <c:v>54855</c:v>
                </c:pt>
                <c:pt idx="39730">
                  <c:v>53719</c:v>
                </c:pt>
                <c:pt idx="39731">
                  <c:v>52583</c:v>
                </c:pt>
                <c:pt idx="39732">
                  <c:v>51447</c:v>
                </c:pt>
                <c:pt idx="39733">
                  <c:v>50311</c:v>
                </c:pt>
                <c:pt idx="39734">
                  <c:v>62654</c:v>
                </c:pt>
                <c:pt idx="39735">
                  <c:v>61518</c:v>
                </c:pt>
                <c:pt idx="39736">
                  <c:v>60382</c:v>
                </c:pt>
                <c:pt idx="39737">
                  <c:v>59246</c:v>
                </c:pt>
                <c:pt idx="39738">
                  <c:v>56975</c:v>
                </c:pt>
                <c:pt idx="39739">
                  <c:v>54703</c:v>
                </c:pt>
                <c:pt idx="39740">
                  <c:v>52431</c:v>
                </c:pt>
                <c:pt idx="39741">
                  <c:v>51295</c:v>
                </c:pt>
                <c:pt idx="39742">
                  <c:v>50159</c:v>
                </c:pt>
                <c:pt idx="39743">
                  <c:v>49023</c:v>
                </c:pt>
                <c:pt idx="39744">
                  <c:v>62172</c:v>
                </c:pt>
                <c:pt idx="39745">
                  <c:v>61086</c:v>
                </c:pt>
                <c:pt idx="39746">
                  <c:v>60001</c:v>
                </c:pt>
                <c:pt idx="39747">
                  <c:v>54572</c:v>
                </c:pt>
                <c:pt idx="39748">
                  <c:v>53486</c:v>
                </c:pt>
                <c:pt idx="39749">
                  <c:v>52401</c:v>
                </c:pt>
                <c:pt idx="39750">
                  <c:v>62036</c:v>
                </c:pt>
                <c:pt idx="39751">
                  <c:v>60950</c:v>
                </c:pt>
                <c:pt idx="39752">
                  <c:v>59864</c:v>
                </c:pt>
                <c:pt idx="39753">
                  <c:v>58779</c:v>
                </c:pt>
                <c:pt idx="39754">
                  <c:v>57693</c:v>
                </c:pt>
                <c:pt idx="39755">
                  <c:v>56607</c:v>
                </c:pt>
                <c:pt idx="39756">
                  <c:v>55522</c:v>
                </c:pt>
                <c:pt idx="39757">
                  <c:v>54436</c:v>
                </c:pt>
                <c:pt idx="39758">
                  <c:v>53350</c:v>
                </c:pt>
                <c:pt idx="39759">
                  <c:v>52265</c:v>
                </c:pt>
                <c:pt idx="39760">
                  <c:v>51179</c:v>
                </c:pt>
                <c:pt idx="39761">
                  <c:v>50093</c:v>
                </c:pt>
                <c:pt idx="39762">
                  <c:v>60814</c:v>
                </c:pt>
                <c:pt idx="39763">
                  <c:v>59728</c:v>
                </c:pt>
                <c:pt idx="39764">
                  <c:v>58643</c:v>
                </c:pt>
                <c:pt idx="39765">
                  <c:v>57557</c:v>
                </c:pt>
                <c:pt idx="39766">
                  <c:v>56471</c:v>
                </c:pt>
                <c:pt idx="39767">
                  <c:v>55385</c:v>
                </c:pt>
                <c:pt idx="39768">
                  <c:v>54300</c:v>
                </c:pt>
                <c:pt idx="39769">
                  <c:v>53214</c:v>
                </c:pt>
                <c:pt idx="39770">
                  <c:v>52128</c:v>
                </c:pt>
                <c:pt idx="39771">
                  <c:v>51043</c:v>
                </c:pt>
                <c:pt idx="39772">
                  <c:v>49957</c:v>
                </c:pt>
                <c:pt idx="39773">
                  <c:v>48871</c:v>
                </c:pt>
                <c:pt idx="39774">
                  <c:v>47786</c:v>
                </c:pt>
                <c:pt idx="39775">
                  <c:v>59592</c:v>
                </c:pt>
                <c:pt idx="39776">
                  <c:v>58506</c:v>
                </c:pt>
                <c:pt idx="39777">
                  <c:v>57421</c:v>
                </c:pt>
                <c:pt idx="39778">
                  <c:v>56335</c:v>
                </c:pt>
                <c:pt idx="39779">
                  <c:v>54164</c:v>
                </c:pt>
                <c:pt idx="39780">
                  <c:v>51992</c:v>
                </c:pt>
                <c:pt idx="39781">
                  <c:v>49821</c:v>
                </c:pt>
                <c:pt idx="39782">
                  <c:v>48735</c:v>
                </c:pt>
                <c:pt idx="39783">
                  <c:v>47649</c:v>
                </c:pt>
                <c:pt idx="39784">
                  <c:v>46564</c:v>
                </c:pt>
                <c:pt idx="39785">
                  <c:v>64075</c:v>
                </c:pt>
                <c:pt idx="39786">
                  <c:v>63005</c:v>
                </c:pt>
                <c:pt idx="39787">
                  <c:v>61935</c:v>
                </c:pt>
                <c:pt idx="39788">
                  <c:v>63858</c:v>
                </c:pt>
                <c:pt idx="39789">
                  <c:v>62788</c:v>
                </c:pt>
                <c:pt idx="39790">
                  <c:v>61718</c:v>
                </c:pt>
                <c:pt idx="39791">
                  <c:v>60649</c:v>
                </c:pt>
                <c:pt idx="39792">
                  <c:v>59579</c:v>
                </c:pt>
                <c:pt idx="39793">
                  <c:v>58509</c:v>
                </c:pt>
                <c:pt idx="39794">
                  <c:v>57439</c:v>
                </c:pt>
                <c:pt idx="39795">
                  <c:v>56369</c:v>
                </c:pt>
                <c:pt idx="39796">
                  <c:v>55299</c:v>
                </c:pt>
                <c:pt idx="39797">
                  <c:v>54229</c:v>
                </c:pt>
                <c:pt idx="39798">
                  <c:v>53159</c:v>
                </c:pt>
                <c:pt idx="39799">
                  <c:v>52089</c:v>
                </c:pt>
                <c:pt idx="39800">
                  <c:v>62572</c:v>
                </c:pt>
                <c:pt idx="39801">
                  <c:v>61502</c:v>
                </c:pt>
                <c:pt idx="39802">
                  <c:v>60432</c:v>
                </c:pt>
                <c:pt idx="39803">
                  <c:v>59362</c:v>
                </c:pt>
                <c:pt idx="39804">
                  <c:v>58292</c:v>
                </c:pt>
                <c:pt idx="39805">
                  <c:v>57222</c:v>
                </c:pt>
                <c:pt idx="39806">
                  <c:v>56152</c:v>
                </c:pt>
                <c:pt idx="39807">
                  <c:v>55082</c:v>
                </c:pt>
                <c:pt idx="39808">
                  <c:v>54012</c:v>
                </c:pt>
                <c:pt idx="39809">
                  <c:v>52942</c:v>
                </c:pt>
                <c:pt idx="39810">
                  <c:v>51872</c:v>
                </c:pt>
                <c:pt idx="39811">
                  <c:v>50802</c:v>
                </c:pt>
                <c:pt idx="39812">
                  <c:v>49732</c:v>
                </c:pt>
                <c:pt idx="39813">
                  <c:v>61285</c:v>
                </c:pt>
                <c:pt idx="39814">
                  <c:v>60215</c:v>
                </c:pt>
                <c:pt idx="39815">
                  <c:v>59145</c:v>
                </c:pt>
                <c:pt idx="39816">
                  <c:v>58075</c:v>
                </c:pt>
                <c:pt idx="39817">
                  <c:v>53795</c:v>
                </c:pt>
                <c:pt idx="39818">
                  <c:v>51656</c:v>
                </c:pt>
                <c:pt idx="39819">
                  <c:v>50586</c:v>
                </c:pt>
                <c:pt idx="39820">
                  <c:v>49516</c:v>
                </c:pt>
                <c:pt idx="39821">
                  <c:v>48446</c:v>
                </c:pt>
                <c:pt idx="39822">
                  <c:v>66322</c:v>
                </c:pt>
                <c:pt idx="39823">
                  <c:v>65192</c:v>
                </c:pt>
                <c:pt idx="39824">
                  <c:v>64062</c:v>
                </c:pt>
                <c:pt idx="39825">
                  <c:v>66132</c:v>
                </c:pt>
                <c:pt idx="39826">
                  <c:v>65002</c:v>
                </c:pt>
                <c:pt idx="39827">
                  <c:v>63872</c:v>
                </c:pt>
                <c:pt idx="39828">
                  <c:v>62743</c:v>
                </c:pt>
                <c:pt idx="39829">
                  <c:v>61613</c:v>
                </c:pt>
                <c:pt idx="39830">
                  <c:v>60483</c:v>
                </c:pt>
                <c:pt idx="39831">
                  <c:v>59353</c:v>
                </c:pt>
                <c:pt idx="39832">
                  <c:v>58224</c:v>
                </c:pt>
                <c:pt idx="39833">
                  <c:v>57094</c:v>
                </c:pt>
                <c:pt idx="39834">
                  <c:v>55964</c:v>
                </c:pt>
                <c:pt idx="39835">
                  <c:v>54835</c:v>
                </c:pt>
                <c:pt idx="39836">
                  <c:v>53705</c:v>
                </c:pt>
                <c:pt idx="39837">
                  <c:v>64813</c:v>
                </c:pt>
                <c:pt idx="39838">
                  <c:v>63683</c:v>
                </c:pt>
                <c:pt idx="39839">
                  <c:v>62553</c:v>
                </c:pt>
                <c:pt idx="39840">
                  <c:v>61423</c:v>
                </c:pt>
                <c:pt idx="39841">
                  <c:v>60294</c:v>
                </c:pt>
                <c:pt idx="39842">
                  <c:v>59164</c:v>
                </c:pt>
                <c:pt idx="39843">
                  <c:v>58034</c:v>
                </c:pt>
                <c:pt idx="39844">
                  <c:v>56904</c:v>
                </c:pt>
                <c:pt idx="39845">
                  <c:v>55775</c:v>
                </c:pt>
                <c:pt idx="39846">
                  <c:v>54645</c:v>
                </c:pt>
                <c:pt idx="39847">
                  <c:v>53515</c:v>
                </c:pt>
                <c:pt idx="39848">
                  <c:v>52385</c:v>
                </c:pt>
                <c:pt idx="39849">
                  <c:v>51256</c:v>
                </c:pt>
                <c:pt idx="39850">
                  <c:v>63493</c:v>
                </c:pt>
                <c:pt idx="39851">
                  <c:v>62364</c:v>
                </c:pt>
                <c:pt idx="39852">
                  <c:v>61234</c:v>
                </c:pt>
                <c:pt idx="39853">
                  <c:v>60104</c:v>
                </c:pt>
                <c:pt idx="39854">
                  <c:v>55585</c:v>
                </c:pt>
                <c:pt idx="39855">
                  <c:v>53326</c:v>
                </c:pt>
                <c:pt idx="39856">
                  <c:v>52196</c:v>
                </c:pt>
                <c:pt idx="39857">
                  <c:v>51066</c:v>
                </c:pt>
                <c:pt idx="39858">
                  <c:v>49936</c:v>
                </c:pt>
                <c:pt idx="39859">
                  <c:v>65995</c:v>
                </c:pt>
                <c:pt idx="39860">
                  <c:v>64857</c:v>
                </c:pt>
                <c:pt idx="39861">
                  <c:v>63718</c:v>
                </c:pt>
                <c:pt idx="39862">
                  <c:v>65830</c:v>
                </c:pt>
                <c:pt idx="39863">
                  <c:v>64691</c:v>
                </c:pt>
                <c:pt idx="39864">
                  <c:v>63552</c:v>
                </c:pt>
                <c:pt idx="39865">
                  <c:v>62413</c:v>
                </c:pt>
                <c:pt idx="39866">
                  <c:v>61274</c:v>
                </c:pt>
                <c:pt idx="39867">
                  <c:v>60136</c:v>
                </c:pt>
                <c:pt idx="39868">
                  <c:v>58997</c:v>
                </c:pt>
                <c:pt idx="39869">
                  <c:v>57858</c:v>
                </c:pt>
                <c:pt idx="39870">
                  <c:v>56719</c:v>
                </c:pt>
                <c:pt idx="39871">
                  <c:v>55581</c:v>
                </c:pt>
                <c:pt idx="39872">
                  <c:v>54442</c:v>
                </c:pt>
                <c:pt idx="39873">
                  <c:v>53303</c:v>
                </c:pt>
                <c:pt idx="39874">
                  <c:v>64525</c:v>
                </c:pt>
                <c:pt idx="39875">
                  <c:v>63386</c:v>
                </c:pt>
                <c:pt idx="39876">
                  <c:v>62247</c:v>
                </c:pt>
                <c:pt idx="39877">
                  <c:v>61109</c:v>
                </c:pt>
                <c:pt idx="39878">
                  <c:v>59970</c:v>
                </c:pt>
                <c:pt idx="39879">
                  <c:v>58831</c:v>
                </c:pt>
                <c:pt idx="39880">
                  <c:v>57692</c:v>
                </c:pt>
                <c:pt idx="39881">
                  <c:v>56553</c:v>
                </c:pt>
                <c:pt idx="39882">
                  <c:v>55415</c:v>
                </c:pt>
                <c:pt idx="39883">
                  <c:v>54276</c:v>
                </c:pt>
                <c:pt idx="39884">
                  <c:v>53137</c:v>
                </c:pt>
                <c:pt idx="39885">
                  <c:v>51998</c:v>
                </c:pt>
                <c:pt idx="39886">
                  <c:v>50859</c:v>
                </c:pt>
                <c:pt idx="39887">
                  <c:v>63220</c:v>
                </c:pt>
                <c:pt idx="39888">
                  <c:v>62081</c:v>
                </c:pt>
                <c:pt idx="39889">
                  <c:v>60943</c:v>
                </c:pt>
                <c:pt idx="39890">
                  <c:v>59804</c:v>
                </c:pt>
                <c:pt idx="39891">
                  <c:v>55249</c:v>
                </c:pt>
                <c:pt idx="39892">
                  <c:v>52971</c:v>
                </c:pt>
                <c:pt idx="39893">
                  <c:v>51832</c:v>
                </c:pt>
                <c:pt idx="39894">
                  <c:v>50694</c:v>
                </c:pt>
                <c:pt idx="39895">
                  <c:v>49555</c:v>
                </c:pt>
                <c:pt idx="39896">
                  <c:v>65410</c:v>
                </c:pt>
                <c:pt idx="39897">
                  <c:v>64273</c:v>
                </c:pt>
                <c:pt idx="39898">
                  <c:v>63136</c:v>
                </c:pt>
                <c:pt idx="39899">
                  <c:v>65258</c:v>
                </c:pt>
                <c:pt idx="39900">
                  <c:v>64121</c:v>
                </c:pt>
                <c:pt idx="39901">
                  <c:v>62984</c:v>
                </c:pt>
                <c:pt idx="39902">
                  <c:v>61847</c:v>
                </c:pt>
                <c:pt idx="39903">
                  <c:v>60710</c:v>
                </c:pt>
                <c:pt idx="39904">
                  <c:v>59573</c:v>
                </c:pt>
                <c:pt idx="39905">
                  <c:v>58436</c:v>
                </c:pt>
                <c:pt idx="39906">
                  <c:v>57299</c:v>
                </c:pt>
                <c:pt idx="39907">
                  <c:v>56162</c:v>
                </c:pt>
                <c:pt idx="39908">
                  <c:v>55025</c:v>
                </c:pt>
                <c:pt idx="39909">
                  <c:v>53888</c:v>
                </c:pt>
                <c:pt idx="39910">
                  <c:v>52751</c:v>
                </c:pt>
                <c:pt idx="39911">
                  <c:v>63970</c:v>
                </c:pt>
                <c:pt idx="39912">
                  <c:v>62833</c:v>
                </c:pt>
                <c:pt idx="39913">
                  <c:v>61696</c:v>
                </c:pt>
                <c:pt idx="39914">
                  <c:v>60559</c:v>
                </c:pt>
                <c:pt idx="39915">
                  <c:v>59422</c:v>
                </c:pt>
                <c:pt idx="39916">
                  <c:v>58285</c:v>
                </c:pt>
                <c:pt idx="39917">
                  <c:v>57148</c:v>
                </c:pt>
                <c:pt idx="39918">
                  <c:v>56011</c:v>
                </c:pt>
                <c:pt idx="39919">
                  <c:v>54874</c:v>
                </c:pt>
                <c:pt idx="39920">
                  <c:v>53737</c:v>
                </c:pt>
                <c:pt idx="39921">
                  <c:v>52600</c:v>
                </c:pt>
                <c:pt idx="39922">
                  <c:v>51463</c:v>
                </c:pt>
                <c:pt idx="39923">
                  <c:v>50326</c:v>
                </c:pt>
                <c:pt idx="39924">
                  <c:v>62681</c:v>
                </c:pt>
                <c:pt idx="39925">
                  <c:v>61544</c:v>
                </c:pt>
                <c:pt idx="39926">
                  <c:v>60407</c:v>
                </c:pt>
                <c:pt idx="39927">
                  <c:v>59270</c:v>
                </c:pt>
                <c:pt idx="39928">
                  <c:v>54722</c:v>
                </c:pt>
                <c:pt idx="39929">
                  <c:v>52448</c:v>
                </c:pt>
                <c:pt idx="39930">
                  <c:v>51312</c:v>
                </c:pt>
                <c:pt idx="39931">
                  <c:v>50175</c:v>
                </c:pt>
                <c:pt idx="39932">
                  <c:v>49038</c:v>
                </c:pt>
                <c:pt idx="39933">
                  <c:v>62176</c:v>
                </c:pt>
                <c:pt idx="39934">
                  <c:v>61090</c:v>
                </c:pt>
                <c:pt idx="39935">
                  <c:v>60005</c:v>
                </c:pt>
                <c:pt idx="39936">
                  <c:v>62039</c:v>
                </c:pt>
                <c:pt idx="39937">
                  <c:v>60953</c:v>
                </c:pt>
                <c:pt idx="39938">
                  <c:v>59868</c:v>
                </c:pt>
                <c:pt idx="39939">
                  <c:v>58783</c:v>
                </c:pt>
                <c:pt idx="39940">
                  <c:v>57698</c:v>
                </c:pt>
                <c:pt idx="39941">
                  <c:v>56612</c:v>
                </c:pt>
                <c:pt idx="39942">
                  <c:v>55527</c:v>
                </c:pt>
                <c:pt idx="39943">
                  <c:v>54442</c:v>
                </c:pt>
                <c:pt idx="39944">
                  <c:v>53356</c:v>
                </c:pt>
                <c:pt idx="39945">
                  <c:v>52271</c:v>
                </c:pt>
                <c:pt idx="39946">
                  <c:v>51186</c:v>
                </c:pt>
                <c:pt idx="39947">
                  <c:v>50101</c:v>
                </c:pt>
                <c:pt idx="39948">
                  <c:v>60816</c:v>
                </c:pt>
                <c:pt idx="39949">
                  <c:v>59731</c:v>
                </c:pt>
                <c:pt idx="39950">
                  <c:v>58646</c:v>
                </c:pt>
                <c:pt idx="39951">
                  <c:v>57561</c:v>
                </c:pt>
                <c:pt idx="39952">
                  <c:v>56475</c:v>
                </c:pt>
                <c:pt idx="39953">
                  <c:v>55390</c:v>
                </c:pt>
                <c:pt idx="39954">
                  <c:v>54305</c:v>
                </c:pt>
                <c:pt idx="39955">
                  <c:v>53220</c:v>
                </c:pt>
                <c:pt idx="39956">
                  <c:v>52134</c:v>
                </c:pt>
                <c:pt idx="39957">
                  <c:v>51049</c:v>
                </c:pt>
                <c:pt idx="39958">
                  <c:v>49964</c:v>
                </c:pt>
                <c:pt idx="39959">
                  <c:v>48878</c:v>
                </c:pt>
                <c:pt idx="39960">
                  <c:v>47793</c:v>
                </c:pt>
                <c:pt idx="39961">
                  <c:v>59594</c:v>
                </c:pt>
                <c:pt idx="39962">
                  <c:v>58509</c:v>
                </c:pt>
                <c:pt idx="39963">
                  <c:v>57424</c:v>
                </c:pt>
                <c:pt idx="39964">
                  <c:v>56338</c:v>
                </c:pt>
                <c:pt idx="39965">
                  <c:v>51997</c:v>
                </c:pt>
                <c:pt idx="39966">
                  <c:v>49827</c:v>
                </c:pt>
                <c:pt idx="39967">
                  <c:v>48741</c:v>
                </c:pt>
                <c:pt idx="39968">
                  <c:v>47656</c:v>
                </c:pt>
                <c:pt idx="39969">
                  <c:v>46571</c:v>
                </c:pt>
                <c:pt idx="39970">
                  <c:v>65354</c:v>
                </c:pt>
                <c:pt idx="39971">
                  <c:v>64283</c:v>
                </c:pt>
                <c:pt idx="39972">
                  <c:v>63211</c:v>
                </c:pt>
                <c:pt idx="39973">
                  <c:v>62140</c:v>
                </c:pt>
                <c:pt idx="39974">
                  <c:v>61068</c:v>
                </c:pt>
                <c:pt idx="39975">
                  <c:v>59996</c:v>
                </c:pt>
                <c:pt idx="39976">
                  <c:v>57853</c:v>
                </c:pt>
                <c:pt idx="39977">
                  <c:v>56781</c:v>
                </c:pt>
                <c:pt idx="39978">
                  <c:v>67246</c:v>
                </c:pt>
                <c:pt idx="39979">
                  <c:v>66174</c:v>
                </c:pt>
                <c:pt idx="39980">
                  <c:v>65103</c:v>
                </c:pt>
                <c:pt idx="39981">
                  <c:v>64031</c:v>
                </c:pt>
                <c:pt idx="39982">
                  <c:v>62959</c:v>
                </c:pt>
                <c:pt idx="39983">
                  <c:v>61888</c:v>
                </c:pt>
                <c:pt idx="39984">
                  <c:v>60816</c:v>
                </c:pt>
                <c:pt idx="39985">
                  <c:v>59745</c:v>
                </c:pt>
                <c:pt idx="39986">
                  <c:v>58673</c:v>
                </c:pt>
                <c:pt idx="39987">
                  <c:v>57601</c:v>
                </c:pt>
                <c:pt idx="39988">
                  <c:v>56530</c:v>
                </c:pt>
                <c:pt idx="39989">
                  <c:v>55458</c:v>
                </c:pt>
                <c:pt idx="39990">
                  <c:v>54386</c:v>
                </c:pt>
                <c:pt idx="39991">
                  <c:v>53315</c:v>
                </c:pt>
                <c:pt idx="39992">
                  <c:v>65923</c:v>
                </c:pt>
                <c:pt idx="39993">
                  <c:v>64851</c:v>
                </c:pt>
                <c:pt idx="39994">
                  <c:v>63779</c:v>
                </c:pt>
                <c:pt idx="39995">
                  <c:v>62708</c:v>
                </c:pt>
                <c:pt idx="39996">
                  <c:v>61636</c:v>
                </c:pt>
                <c:pt idx="39997">
                  <c:v>60565</c:v>
                </c:pt>
                <c:pt idx="39998">
                  <c:v>59493</c:v>
                </c:pt>
                <c:pt idx="39999">
                  <c:v>58421</c:v>
                </c:pt>
                <c:pt idx="40000">
                  <c:v>57350</c:v>
                </c:pt>
                <c:pt idx="40001">
                  <c:v>56278</c:v>
                </c:pt>
                <c:pt idx="40002">
                  <c:v>55206</c:v>
                </c:pt>
                <c:pt idx="40003">
                  <c:v>54135</c:v>
                </c:pt>
                <c:pt idx="40004">
                  <c:v>53063</c:v>
                </c:pt>
                <c:pt idx="40005">
                  <c:v>51991</c:v>
                </c:pt>
                <c:pt idx="40006">
                  <c:v>64599</c:v>
                </c:pt>
                <c:pt idx="40007">
                  <c:v>63528</c:v>
                </c:pt>
                <c:pt idx="40008">
                  <c:v>62456</c:v>
                </c:pt>
                <c:pt idx="40009">
                  <c:v>61384</c:v>
                </c:pt>
                <c:pt idx="40010">
                  <c:v>60313</c:v>
                </c:pt>
                <c:pt idx="40011">
                  <c:v>59241</c:v>
                </c:pt>
                <c:pt idx="40012">
                  <c:v>58170</c:v>
                </c:pt>
                <c:pt idx="40013">
                  <c:v>57098</c:v>
                </c:pt>
                <c:pt idx="40014">
                  <c:v>56026</c:v>
                </c:pt>
                <c:pt idx="40015">
                  <c:v>54955</c:v>
                </c:pt>
                <c:pt idx="40016">
                  <c:v>53883</c:v>
                </c:pt>
                <c:pt idx="40017">
                  <c:v>52811</c:v>
                </c:pt>
                <c:pt idx="40018">
                  <c:v>51740</c:v>
                </c:pt>
                <c:pt idx="40019">
                  <c:v>50668</c:v>
                </c:pt>
                <c:pt idx="40020">
                  <c:v>49596</c:v>
                </c:pt>
                <c:pt idx="40021">
                  <c:v>48525</c:v>
                </c:pt>
                <c:pt idx="40022">
                  <c:v>64348</c:v>
                </c:pt>
                <c:pt idx="40023">
                  <c:v>63276</c:v>
                </c:pt>
                <c:pt idx="40024">
                  <c:v>64096</c:v>
                </c:pt>
                <c:pt idx="40025">
                  <c:v>63024</c:v>
                </c:pt>
                <c:pt idx="40026">
                  <c:v>67697</c:v>
                </c:pt>
                <c:pt idx="40027">
                  <c:v>66559</c:v>
                </c:pt>
                <c:pt idx="40028">
                  <c:v>65422</c:v>
                </c:pt>
                <c:pt idx="40029">
                  <c:v>64284</c:v>
                </c:pt>
                <c:pt idx="40030">
                  <c:v>63147</c:v>
                </c:pt>
                <c:pt idx="40031">
                  <c:v>62009</c:v>
                </c:pt>
                <c:pt idx="40032">
                  <c:v>59734</c:v>
                </c:pt>
                <c:pt idx="40033">
                  <c:v>58596</c:v>
                </c:pt>
                <c:pt idx="40034">
                  <c:v>69754</c:v>
                </c:pt>
                <c:pt idx="40035">
                  <c:v>68616</c:v>
                </c:pt>
                <c:pt idx="40036">
                  <c:v>67479</c:v>
                </c:pt>
                <c:pt idx="40037">
                  <c:v>66341</c:v>
                </c:pt>
                <c:pt idx="40038">
                  <c:v>65204</c:v>
                </c:pt>
                <c:pt idx="40039">
                  <c:v>64066</c:v>
                </c:pt>
                <c:pt idx="40040">
                  <c:v>62929</c:v>
                </c:pt>
                <c:pt idx="40041">
                  <c:v>61791</c:v>
                </c:pt>
                <c:pt idx="40042">
                  <c:v>60654</c:v>
                </c:pt>
                <c:pt idx="40043">
                  <c:v>59516</c:v>
                </c:pt>
                <c:pt idx="40044">
                  <c:v>58379</c:v>
                </c:pt>
                <c:pt idx="40045">
                  <c:v>57241</c:v>
                </c:pt>
                <c:pt idx="40046">
                  <c:v>56103</c:v>
                </c:pt>
                <c:pt idx="40047">
                  <c:v>54966</c:v>
                </c:pt>
                <c:pt idx="40048">
                  <c:v>68399</c:v>
                </c:pt>
                <c:pt idx="40049">
                  <c:v>67261</c:v>
                </c:pt>
                <c:pt idx="40050">
                  <c:v>66123</c:v>
                </c:pt>
                <c:pt idx="40051">
                  <c:v>64986</c:v>
                </c:pt>
                <c:pt idx="40052">
                  <c:v>63848</c:v>
                </c:pt>
                <c:pt idx="40053">
                  <c:v>62711</c:v>
                </c:pt>
                <c:pt idx="40054">
                  <c:v>61573</c:v>
                </c:pt>
                <c:pt idx="40055">
                  <c:v>60436</c:v>
                </c:pt>
                <c:pt idx="40056">
                  <c:v>59298</c:v>
                </c:pt>
                <c:pt idx="40057">
                  <c:v>58161</c:v>
                </c:pt>
                <c:pt idx="40058">
                  <c:v>57023</c:v>
                </c:pt>
                <c:pt idx="40059">
                  <c:v>55886</c:v>
                </c:pt>
                <c:pt idx="40060">
                  <c:v>54748</c:v>
                </c:pt>
                <c:pt idx="40061">
                  <c:v>53610</c:v>
                </c:pt>
                <c:pt idx="40062">
                  <c:v>67043</c:v>
                </c:pt>
                <c:pt idx="40063">
                  <c:v>65906</c:v>
                </c:pt>
                <c:pt idx="40064">
                  <c:v>64768</c:v>
                </c:pt>
                <c:pt idx="40065">
                  <c:v>63631</c:v>
                </c:pt>
                <c:pt idx="40066">
                  <c:v>62493</c:v>
                </c:pt>
                <c:pt idx="40067">
                  <c:v>61355</c:v>
                </c:pt>
                <c:pt idx="40068">
                  <c:v>60218</c:v>
                </c:pt>
                <c:pt idx="40069">
                  <c:v>59080</c:v>
                </c:pt>
                <c:pt idx="40070">
                  <c:v>57943</c:v>
                </c:pt>
                <c:pt idx="40071">
                  <c:v>56805</c:v>
                </c:pt>
                <c:pt idx="40072">
                  <c:v>55668</c:v>
                </c:pt>
                <c:pt idx="40073">
                  <c:v>54530</c:v>
                </c:pt>
                <c:pt idx="40074">
                  <c:v>53393</c:v>
                </c:pt>
                <c:pt idx="40075">
                  <c:v>52255</c:v>
                </c:pt>
                <c:pt idx="40076">
                  <c:v>51118</c:v>
                </c:pt>
                <c:pt idx="40077">
                  <c:v>49980</c:v>
                </c:pt>
                <c:pt idx="40078">
                  <c:v>66825</c:v>
                </c:pt>
                <c:pt idx="40079">
                  <c:v>65688</c:v>
                </c:pt>
                <c:pt idx="40080">
                  <c:v>66607</c:v>
                </c:pt>
                <c:pt idx="40081">
                  <c:v>65470</c:v>
                </c:pt>
                <c:pt idx="40082">
                  <c:v>66752</c:v>
                </c:pt>
                <c:pt idx="40083">
                  <c:v>65606</c:v>
                </c:pt>
                <c:pt idx="40084">
                  <c:v>64459</c:v>
                </c:pt>
                <c:pt idx="40085">
                  <c:v>63312</c:v>
                </c:pt>
                <c:pt idx="40086">
                  <c:v>62165</c:v>
                </c:pt>
                <c:pt idx="40087">
                  <c:v>61018</c:v>
                </c:pt>
                <c:pt idx="40088">
                  <c:v>58725</c:v>
                </c:pt>
                <c:pt idx="40089">
                  <c:v>57578</c:v>
                </c:pt>
                <c:pt idx="40090">
                  <c:v>68870</c:v>
                </c:pt>
                <c:pt idx="40091">
                  <c:v>67724</c:v>
                </c:pt>
                <c:pt idx="40092">
                  <c:v>66577</c:v>
                </c:pt>
                <c:pt idx="40093">
                  <c:v>65430</c:v>
                </c:pt>
                <c:pt idx="40094">
                  <c:v>64283</c:v>
                </c:pt>
                <c:pt idx="40095">
                  <c:v>63136</c:v>
                </c:pt>
                <c:pt idx="40096">
                  <c:v>61989</c:v>
                </c:pt>
                <c:pt idx="40097">
                  <c:v>60843</c:v>
                </c:pt>
                <c:pt idx="40098">
                  <c:v>59696</c:v>
                </c:pt>
                <c:pt idx="40099">
                  <c:v>58549</c:v>
                </c:pt>
                <c:pt idx="40100">
                  <c:v>57402</c:v>
                </c:pt>
                <c:pt idx="40101">
                  <c:v>56255</c:v>
                </c:pt>
                <c:pt idx="40102">
                  <c:v>55108</c:v>
                </c:pt>
                <c:pt idx="40103">
                  <c:v>53962</c:v>
                </c:pt>
                <c:pt idx="40104">
                  <c:v>67548</c:v>
                </c:pt>
                <c:pt idx="40105">
                  <c:v>66401</c:v>
                </c:pt>
                <c:pt idx="40106">
                  <c:v>65254</c:v>
                </c:pt>
                <c:pt idx="40107">
                  <c:v>64108</c:v>
                </c:pt>
                <c:pt idx="40108">
                  <c:v>62961</c:v>
                </c:pt>
                <c:pt idx="40109">
                  <c:v>61814</c:v>
                </c:pt>
                <c:pt idx="40110">
                  <c:v>60667</c:v>
                </c:pt>
                <c:pt idx="40111">
                  <c:v>59520</c:v>
                </c:pt>
                <c:pt idx="40112">
                  <c:v>58373</c:v>
                </c:pt>
                <c:pt idx="40113">
                  <c:v>57227</c:v>
                </c:pt>
                <c:pt idx="40114">
                  <c:v>56080</c:v>
                </c:pt>
                <c:pt idx="40115">
                  <c:v>54933</c:v>
                </c:pt>
                <c:pt idx="40116">
                  <c:v>53786</c:v>
                </c:pt>
                <c:pt idx="40117">
                  <c:v>52639</c:v>
                </c:pt>
                <c:pt idx="40118">
                  <c:v>66226</c:v>
                </c:pt>
                <c:pt idx="40119">
                  <c:v>65079</c:v>
                </c:pt>
                <c:pt idx="40120">
                  <c:v>63932</c:v>
                </c:pt>
                <c:pt idx="40121">
                  <c:v>62785</c:v>
                </c:pt>
                <c:pt idx="40122">
                  <c:v>61638</c:v>
                </c:pt>
                <c:pt idx="40123">
                  <c:v>60491</c:v>
                </c:pt>
                <c:pt idx="40124">
                  <c:v>59345</c:v>
                </c:pt>
                <c:pt idx="40125">
                  <c:v>58198</c:v>
                </c:pt>
                <c:pt idx="40126">
                  <c:v>57051</c:v>
                </c:pt>
                <c:pt idx="40127">
                  <c:v>55904</c:v>
                </c:pt>
                <c:pt idx="40128">
                  <c:v>54757</c:v>
                </c:pt>
                <c:pt idx="40129">
                  <c:v>53610</c:v>
                </c:pt>
                <c:pt idx="40130">
                  <c:v>52464</c:v>
                </c:pt>
                <c:pt idx="40131">
                  <c:v>51317</c:v>
                </c:pt>
                <c:pt idx="40132">
                  <c:v>50170</c:v>
                </c:pt>
                <c:pt idx="40133">
                  <c:v>49023</c:v>
                </c:pt>
                <c:pt idx="40134">
                  <c:v>66050</c:v>
                </c:pt>
                <c:pt idx="40135">
                  <c:v>64903</c:v>
                </c:pt>
                <c:pt idx="40136">
                  <c:v>65874</c:v>
                </c:pt>
                <c:pt idx="40137">
                  <c:v>64728</c:v>
                </c:pt>
                <c:pt idx="40138">
                  <c:v>65358</c:v>
                </c:pt>
                <c:pt idx="40139">
                  <c:v>64216</c:v>
                </c:pt>
                <c:pt idx="40140">
                  <c:v>63074</c:v>
                </c:pt>
                <c:pt idx="40141">
                  <c:v>61931</c:v>
                </c:pt>
                <c:pt idx="40142">
                  <c:v>60789</c:v>
                </c:pt>
                <c:pt idx="40143">
                  <c:v>59647</c:v>
                </c:pt>
                <c:pt idx="40144">
                  <c:v>57362</c:v>
                </c:pt>
                <c:pt idx="40145">
                  <c:v>56220</c:v>
                </c:pt>
                <c:pt idx="40146">
                  <c:v>67501</c:v>
                </c:pt>
                <c:pt idx="40147">
                  <c:v>66359</c:v>
                </c:pt>
                <c:pt idx="40148">
                  <c:v>65217</c:v>
                </c:pt>
                <c:pt idx="40149">
                  <c:v>64074</c:v>
                </c:pt>
                <c:pt idx="40150">
                  <c:v>62932</c:v>
                </c:pt>
                <c:pt idx="40151">
                  <c:v>61790</c:v>
                </c:pt>
                <c:pt idx="40152">
                  <c:v>60647</c:v>
                </c:pt>
                <c:pt idx="40153">
                  <c:v>59505</c:v>
                </c:pt>
                <c:pt idx="40154">
                  <c:v>58363</c:v>
                </c:pt>
                <c:pt idx="40155">
                  <c:v>57221</c:v>
                </c:pt>
                <c:pt idx="40156">
                  <c:v>56078</c:v>
                </c:pt>
                <c:pt idx="40157">
                  <c:v>54936</c:v>
                </c:pt>
                <c:pt idx="40158">
                  <c:v>53794</c:v>
                </c:pt>
                <c:pt idx="40159">
                  <c:v>52651</c:v>
                </c:pt>
                <c:pt idx="40160">
                  <c:v>66217</c:v>
                </c:pt>
                <c:pt idx="40161">
                  <c:v>65075</c:v>
                </c:pt>
                <c:pt idx="40162">
                  <c:v>63933</c:v>
                </c:pt>
                <c:pt idx="40163">
                  <c:v>62790</c:v>
                </c:pt>
                <c:pt idx="40164">
                  <c:v>61648</c:v>
                </c:pt>
                <c:pt idx="40165">
                  <c:v>60506</c:v>
                </c:pt>
                <c:pt idx="40166">
                  <c:v>59363</c:v>
                </c:pt>
                <c:pt idx="40167">
                  <c:v>58221</c:v>
                </c:pt>
                <c:pt idx="40168">
                  <c:v>57079</c:v>
                </c:pt>
                <c:pt idx="40169">
                  <c:v>55937</c:v>
                </c:pt>
                <c:pt idx="40170">
                  <c:v>54794</c:v>
                </c:pt>
                <c:pt idx="40171">
                  <c:v>53652</c:v>
                </c:pt>
                <c:pt idx="40172">
                  <c:v>52510</c:v>
                </c:pt>
                <c:pt idx="40173">
                  <c:v>51367</c:v>
                </c:pt>
                <c:pt idx="40174">
                  <c:v>64933</c:v>
                </c:pt>
                <c:pt idx="40175">
                  <c:v>63791</c:v>
                </c:pt>
                <c:pt idx="40176">
                  <c:v>62649</c:v>
                </c:pt>
                <c:pt idx="40177">
                  <c:v>61506</c:v>
                </c:pt>
                <c:pt idx="40178">
                  <c:v>60364</c:v>
                </c:pt>
                <c:pt idx="40179">
                  <c:v>59222</c:v>
                </c:pt>
                <c:pt idx="40180">
                  <c:v>58079</c:v>
                </c:pt>
                <c:pt idx="40181">
                  <c:v>56937</c:v>
                </c:pt>
                <c:pt idx="40182">
                  <c:v>55795</c:v>
                </c:pt>
                <c:pt idx="40183">
                  <c:v>54653</c:v>
                </c:pt>
                <c:pt idx="40184">
                  <c:v>53510</c:v>
                </c:pt>
                <c:pt idx="40185">
                  <c:v>52368</c:v>
                </c:pt>
                <c:pt idx="40186">
                  <c:v>51226</c:v>
                </c:pt>
                <c:pt idx="40187">
                  <c:v>50083</c:v>
                </c:pt>
                <c:pt idx="40188">
                  <c:v>48941</c:v>
                </c:pt>
                <c:pt idx="40189">
                  <c:v>47799</c:v>
                </c:pt>
                <c:pt idx="40190">
                  <c:v>64791</c:v>
                </c:pt>
                <c:pt idx="40191">
                  <c:v>63649</c:v>
                </c:pt>
                <c:pt idx="40192">
                  <c:v>64650</c:v>
                </c:pt>
                <c:pt idx="40193">
                  <c:v>63508</c:v>
                </c:pt>
                <c:pt idx="40194">
                  <c:v>60905</c:v>
                </c:pt>
                <c:pt idx="40195">
                  <c:v>59823</c:v>
                </c:pt>
                <c:pt idx="40196">
                  <c:v>58742</c:v>
                </c:pt>
                <c:pt idx="40197">
                  <c:v>57661</c:v>
                </c:pt>
                <c:pt idx="40198">
                  <c:v>56580</c:v>
                </c:pt>
                <c:pt idx="40199">
                  <c:v>55498</c:v>
                </c:pt>
                <c:pt idx="40200">
                  <c:v>53336</c:v>
                </c:pt>
                <c:pt idx="40201">
                  <c:v>52255</c:v>
                </c:pt>
                <c:pt idx="40202">
                  <c:v>62961</c:v>
                </c:pt>
                <c:pt idx="40203">
                  <c:v>61880</c:v>
                </c:pt>
                <c:pt idx="40204">
                  <c:v>60799</c:v>
                </c:pt>
                <c:pt idx="40205">
                  <c:v>59717</c:v>
                </c:pt>
                <c:pt idx="40206">
                  <c:v>58636</c:v>
                </c:pt>
                <c:pt idx="40207">
                  <c:v>57555</c:v>
                </c:pt>
                <c:pt idx="40208">
                  <c:v>56474</c:v>
                </c:pt>
                <c:pt idx="40209">
                  <c:v>55392</c:v>
                </c:pt>
                <c:pt idx="40210">
                  <c:v>54311</c:v>
                </c:pt>
                <c:pt idx="40211">
                  <c:v>53230</c:v>
                </c:pt>
                <c:pt idx="40212">
                  <c:v>52149</c:v>
                </c:pt>
                <c:pt idx="40213">
                  <c:v>51067</c:v>
                </c:pt>
                <c:pt idx="40214">
                  <c:v>49986</c:v>
                </c:pt>
                <c:pt idx="40215">
                  <c:v>48905</c:v>
                </c:pt>
                <c:pt idx="40216">
                  <c:v>61774</c:v>
                </c:pt>
                <c:pt idx="40217">
                  <c:v>60693</c:v>
                </c:pt>
                <c:pt idx="40218">
                  <c:v>59612</c:v>
                </c:pt>
                <c:pt idx="40219">
                  <c:v>58530</c:v>
                </c:pt>
                <c:pt idx="40220">
                  <c:v>57449</c:v>
                </c:pt>
                <c:pt idx="40221">
                  <c:v>56368</c:v>
                </c:pt>
                <c:pt idx="40222">
                  <c:v>55287</c:v>
                </c:pt>
                <c:pt idx="40223">
                  <c:v>54205</c:v>
                </c:pt>
                <c:pt idx="40224">
                  <c:v>53124</c:v>
                </c:pt>
                <c:pt idx="40225">
                  <c:v>52043</c:v>
                </c:pt>
                <c:pt idx="40226">
                  <c:v>50962</c:v>
                </c:pt>
                <c:pt idx="40227">
                  <c:v>49880</c:v>
                </c:pt>
                <c:pt idx="40228">
                  <c:v>48799</c:v>
                </c:pt>
                <c:pt idx="40229">
                  <c:v>47718</c:v>
                </c:pt>
                <c:pt idx="40230">
                  <c:v>60587</c:v>
                </c:pt>
                <c:pt idx="40231">
                  <c:v>59506</c:v>
                </c:pt>
                <c:pt idx="40232">
                  <c:v>58425</c:v>
                </c:pt>
                <c:pt idx="40233">
                  <c:v>57343</c:v>
                </c:pt>
                <c:pt idx="40234">
                  <c:v>56262</c:v>
                </c:pt>
                <c:pt idx="40235">
                  <c:v>55181</c:v>
                </c:pt>
                <c:pt idx="40236">
                  <c:v>54100</c:v>
                </c:pt>
                <c:pt idx="40237">
                  <c:v>53018</c:v>
                </c:pt>
                <c:pt idx="40238">
                  <c:v>51937</c:v>
                </c:pt>
                <c:pt idx="40239">
                  <c:v>50856</c:v>
                </c:pt>
                <c:pt idx="40240">
                  <c:v>49775</c:v>
                </c:pt>
                <c:pt idx="40241">
                  <c:v>48693</c:v>
                </c:pt>
                <c:pt idx="40242">
                  <c:v>47612</c:v>
                </c:pt>
                <c:pt idx="40243">
                  <c:v>46531</c:v>
                </c:pt>
                <c:pt idx="40244">
                  <c:v>45450</c:v>
                </c:pt>
                <c:pt idx="40245">
                  <c:v>44368</c:v>
                </c:pt>
                <c:pt idx="40246">
                  <c:v>60481</c:v>
                </c:pt>
                <c:pt idx="40247">
                  <c:v>59400</c:v>
                </c:pt>
                <c:pt idx="40248">
                  <c:v>60375</c:v>
                </c:pt>
                <c:pt idx="40249">
                  <c:v>59294</c:v>
                </c:pt>
                <c:pt idx="40250">
                  <c:v>73002</c:v>
                </c:pt>
                <c:pt idx="40251">
                  <c:v>72730</c:v>
                </c:pt>
                <c:pt idx="40252">
                  <c:v>71667</c:v>
                </c:pt>
                <c:pt idx="40253">
                  <c:v>71395</c:v>
                </c:pt>
                <c:pt idx="40254">
                  <c:v>70333</c:v>
                </c:pt>
                <c:pt idx="40255">
                  <c:v>69270</c:v>
                </c:pt>
                <c:pt idx="40256">
                  <c:v>70061</c:v>
                </c:pt>
                <c:pt idx="40257">
                  <c:v>68998</c:v>
                </c:pt>
                <c:pt idx="40258">
                  <c:v>67936</c:v>
                </c:pt>
                <c:pt idx="40259">
                  <c:v>69788</c:v>
                </c:pt>
                <c:pt idx="40260">
                  <c:v>68726</c:v>
                </c:pt>
                <c:pt idx="40261">
                  <c:v>67663</c:v>
                </c:pt>
                <c:pt idx="40262">
                  <c:v>68454</c:v>
                </c:pt>
                <c:pt idx="40263">
                  <c:v>68181</c:v>
                </c:pt>
                <c:pt idx="40264">
                  <c:v>67119</c:v>
                </c:pt>
                <c:pt idx="40265">
                  <c:v>66057</c:v>
                </c:pt>
                <c:pt idx="40266">
                  <c:v>66847</c:v>
                </c:pt>
                <c:pt idx="40267">
                  <c:v>65784</c:v>
                </c:pt>
                <c:pt idx="40268">
                  <c:v>64722</c:v>
                </c:pt>
                <c:pt idx="40269">
                  <c:v>65512</c:v>
                </c:pt>
                <c:pt idx="40270">
                  <c:v>64450</c:v>
                </c:pt>
                <c:pt idx="40271">
                  <c:v>63905</c:v>
                </c:pt>
                <c:pt idx="40272">
                  <c:v>62843</c:v>
                </c:pt>
                <c:pt idx="40273">
                  <c:v>61780</c:v>
                </c:pt>
                <c:pt idx="40274">
                  <c:v>62571</c:v>
                </c:pt>
                <c:pt idx="40275">
                  <c:v>61508</c:v>
                </c:pt>
                <c:pt idx="40276">
                  <c:v>61236</c:v>
                </c:pt>
                <c:pt idx="40277">
                  <c:v>60174</c:v>
                </c:pt>
                <c:pt idx="40278">
                  <c:v>59901</c:v>
                </c:pt>
                <c:pt idx="40279">
                  <c:v>58839</c:v>
                </c:pt>
                <c:pt idx="40280">
                  <c:v>56170</c:v>
                </c:pt>
                <c:pt idx="40281">
                  <c:v>54563</c:v>
                </c:pt>
                <c:pt idx="40282">
                  <c:v>75348</c:v>
                </c:pt>
                <c:pt idx="40283">
                  <c:v>75090</c:v>
                </c:pt>
                <c:pt idx="40284">
                  <c:v>73981</c:v>
                </c:pt>
                <c:pt idx="40285">
                  <c:v>73723</c:v>
                </c:pt>
                <c:pt idx="40286">
                  <c:v>72613</c:v>
                </c:pt>
                <c:pt idx="40287">
                  <c:v>71504</c:v>
                </c:pt>
                <c:pt idx="40288">
                  <c:v>72355</c:v>
                </c:pt>
                <c:pt idx="40289">
                  <c:v>71246</c:v>
                </c:pt>
                <c:pt idx="40290">
                  <c:v>70136</c:v>
                </c:pt>
                <c:pt idx="40291">
                  <c:v>72097</c:v>
                </c:pt>
                <c:pt idx="40292">
                  <c:v>70988</c:v>
                </c:pt>
                <c:pt idx="40293">
                  <c:v>69878</c:v>
                </c:pt>
                <c:pt idx="40294">
                  <c:v>70730</c:v>
                </c:pt>
                <c:pt idx="40295">
                  <c:v>70472</c:v>
                </c:pt>
                <c:pt idx="40296">
                  <c:v>69362</c:v>
                </c:pt>
                <c:pt idx="40297">
                  <c:v>68252</c:v>
                </c:pt>
                <c:pt idx="40298">
                  <c:v>69104</c:v>
                </c:pt>
                <c:pt idx="40299">
                  <c:v>67994</c:v>
                </c:pt>
                <c:pt idx="40300">
                  <c:v>66885</c:v>
                </c:pt>
                <c:pt idx="40301">
                  <c:v>67736</c:v>
                </c:pt>
                <c:pt idx="40302">
                  <c:v>66627</c:v>
                </c:pt>
                <c:pt idx="40303">
                  <c:v>66111</c:v>
                </c:pt>
                <c:pt idx="40304">
                  <c:v>65001</c:v>
                </c:pt>
                <c:pt idx="40305">
                  <c:v>63892</c:v>
                </c:pt>
                <c:pt idx="40306">
                  <c:v>64743</c:v>
                </c:pt>
                <c:pt idx="40307">
                  <c:v>63633</c:v>
                </c:pt>
                <c:pt idx="40308">
                  <c:v>63375</c:v>
                </c:pt>
                <c:pt idx="40309">
                  <c:v>62266</c:v>
                </c:pt>
                <c:pt idx="40310">
                  <c:v>62008</c:v>
                </c:pt>
                <c:pt idx="40311">
                  <c:v>60898</c:v>
                </c:pt>
                <c:pt idx="40312">
                  <c:v>58163</c:v>
                </c:pt>
                <c:pt idx="40313">
                  <c:v>56537</c:v>
                </c:pt>
                <c:pt idx="40314">
                  <c:v>74429</c:v>
                </c:pt>
                <c:pt idx="40315">
                  <c:v>74219</c:v>
                </c:pt>
                <c:pt idx="40316">
                  <c:v>73098</c:v>
                </c:pt>
                <c:pt idx="40317">
                  <c:v>72888</c:v>
                </c:pt>
                <c:pt idx="40318">
                  <c:v>71766</c:v>
                </c:pt>
                <c:pt idx="40319">
                  <c:v>70645</c:v>
                </c:pt>
                <c:pt idx="40320">
                  <c:v>71556</c:v>
                </c:pt>
                <c:pt idx="40321">
                  <c:v>70435</c:v>
                </c:pt>
                <c:pt idx="40322">
                  <c:v>69313</c:v>
                </c:pt>
                <c:pt idx="40323">
                  <c:v>71346</c:v>
                </c:pt>
                <c:pt idx="40324">
                  <c:v>70225</c:v>
                </c:pt>
                <c:pt idx="40325">
                  <c:v>69103</c:v>
                </c:pt>
                <c:pt idx="40326">
                  <c:v>70014</c:v>
                </c:pt>
                <c:pt idx="40327">
                  <c:v>69804</c:v>
                </c:pt>
                <c:pt idx="40328">
                  <c:v>68683</c:v>
                </c:pt>
                <c:pt idx="40329">
                  <c:v>67561</c:v>
                </c:pt>
                <c:pt idx="40330">
                  <c:v>68473</c:v>
                </c:pt>
                <c:pt idx="40331">
                  <c:v>67351</c:v>
                </c:pt>
                <c:pt idx="40332">
                  <c:v>66230</c:v>
                </c:pt>
                <c:pt idx="40333">
                  <c:v>67141</c:v>
                </c:pt>
                <c:pt idx="40334">
                  <c:v>66020</c:v>
                </c:pt>
                <c:pt idx="40335">
                  <c:v>65599</c:v>
                </c:pt>
                <c:pt idx="40336">
                  <c:v>64478</c:v>
                </c:pt>
                <c:pt idx="40337">
                  <c:v>63357</c:v>
                </c:pt>
                <c:pt idx="40338">
                  <c:v>64268</c:v>
                </c:pt>
                <c:pt idx="40339">
                  <c:v>63146</c:v>
                </c:pt>
                <c:pt idx="40340">
                  <c:v>62936</c:v>
                </c:pt>
                <c:pt idx="40341">
                  <c:v>61815</c:v>
                </c:pt>
                <c:pt idx="40342">
                  <c:v>61605</c:v>
                </c:pt>
                <c:pt idx="40343">
                  <c:v>60483</c:v>
                </c:pt>
                <c:pt idx="40344">
                  <c:v>57820</c:v>
                </c:pt>
                <c:pt idx="40345">
                  <c:v>56279</c:v>
                </c:pt>
                <c:pt idx="40346">
                  <c:v>73167</c:v>
                </c:pt>
                <c:pt idx="40347">
                  <c:v>73000</c:v>
                </c:pt>
                <c:pt idx="40348">
                  <c:v>71875</c:v>
                </c:pt>
                <c:pt idx="40349">
                  <c:v>71709</c:v>
                </c:pt>
                <c:pt idx="40350">
                  <c:v>70584</c:v>
                </c:pt>
                <c:pt idx="40351">
                  <c:v>69458</c:v>
                </c:pt>
                <c:pt idx="40352">
                  <c:v>70418</c:v>
                </c:pt>
                <c:pt idx="40353">
                  <c:v>69292</c:v>
                </c:pt>
                <c:pt idx="40354">
                  <c:v>68167</c:v>
                </c:pt>
                <c:pt idx="40355">
                  <c:v>70251</c:v>
                </c:pt>
                <c:pt idx="40356">
                  <c:v>69126</c:v>
                </c:pt>
                <c:pt idx="40357">
                  <c:v>68001</c:v>
                </c:pt>
                <c:pt idx="40358">
                  <c:v>68960</c:v>
                </c:pt>
                <c:pt idx="40359">
                  <c:v>68794</c:v>
                </c:pt>
                <c:pt idx="40360">
                  <c:v>67669</c:v>
                </c:pt>
                <c:pt idx="40361">
                  <c:v>66543</c:v>
                </c:pt>
                <c:pt idx="40362">
                  <c:v>67502</c:v>
                </c:pt>
                <c:pt idx="40363">
                  <c:v>66377</c:v>
                </c:pt>
                <c:pt idx="40364">
                  <c:v>65252</c:v>
                </c:pt>
                <c:pt idx="40365">
                  <c:v>66211</c:v>
                </c:pt>
                <c:pt idx="40366">
                  <c:v>65086</c:v>
                </c:pt>
                <c:pt idx="40367">
                  <c:v>64753</c:v>
                </c:pt>
                <c:pt idx="40368">
                  <c:v>63628</c:v>
                </c:pt>
                <c:pt idx="40369">
                  <c:v>62503</c:v>
                </c:pt>
                <c:pt idx="40370">
                  <c:v>63462</c:v>
                </c:pt>
                <c:pt idx="40371">
                  <c:v>62337</c:v>
                </c:pt>
                <c:pt idx="40372">
                  <c:v>62170</c:v>
                </c:pt>
                <c:pt idx="40373">
                  <c:v>61045</c:v>
                </c:pt>
                <c:pt idx="40374">
                  <c:v>60879</c:v>
                </c:pt>
                <c:pt idx="40375">
                  <c:v>59754</c:v>
                </c:pt>
                <c:pt idx="40376">
                  <c:v>57171</c:v>
                </c:pt>
                <c:pt idx="40377">
                  <c:v>55713</c:v>
                </c:pt>
                <c:pt idx="40378">
                  <c:v>68830</c:v>
                </c:pt>
                <c:pt idx="40379">
                  <c:v>68727</c:v>
                </c:pt>
                <c:pt idx="40380">
                  <c:v>67638</c:v>
                </c:pt>
                <c:pt idx="40381">
                  <c:v>67535</c:v>
                </c:pt>
                <c:pt idx="40382">
                  <c:v>66446</c:v>
                </c:pt>
                <c:pt idx="40383">
                  <c:v>65358</c:v>
                </c:pt>
                <c:pt idx="40384">
                  <c:v>66343</c:v>
                </c:pt>
                <c:pt idx="40385">
                  <c:v>65254</c:v>
                </c:pt>
                <c:pt idx="40386">
                  <c:v>64166</c:v>
                </c:pt>
                <c:pt idx="40387">
                  <c:v>66240</c:v>
                </c:pt>
                <c:pt idx="40388">
                  <c:v>65151</c:v>
                </c:pt>
                <c:pt idx="40389">
                  <c:v>64062</c:v>
                </c:pt>
                <c:pt idx="40390">
                  <c:v>65048</c:v>
                </c:pt>
                <c:pt idx="40391">
                  <c:v>64944</c:v>
                </c:pt>
                <c:pt idx="40392">
                  <c:v>63856</c:v>
                </c:pt>
                <c:pt idx="40393">
                  <c:v>62767</c:v>
                </c:pt>
                <c:pt idx="40394">
                  <c:v>63752</c:v>
                </c:pt>
                <c:pt idx="40395">
                  <c:v>62664</c:v>
                </c:pt>
                <c:pt idx="40396">
                  <c:v>61575</c:v>
                </c:pt>
                <c:pt idx="40397">
                  <c:v>62560</c:v>
                </c:pt>
                <c:pt idx="40398">
                  <c:v>61472</c:v>
                </c:pt>
                <c:pt idx="40399">
                  <c:v>61265</c:v>
                </c:pt>
                <c:pt idx="40400">
                  <c:v>60177</c:v>
                </c:pt>
                <c:pt idx="40401">
                  <c:v>59088</c:v>
                </c:pt>
                <c:pt idx="40402">
                  <c:v>60073</c:v>
                </c:pt>
                <c:pt idx="40403">
                  <c:v>58985</c:v>
                </c:pt>
                <c:pt idx="40404">
                  <c:v>58881</c:v>
                </c:pt>
                <c:pt idx="40405">
                  <c:v>57793</c:v>
                </c:pt>
                <c:pt idx="40406">
                  <c:v>57689</c:v>
                </c:pt>
                <c:pt idx="40407">
                  <c:v>56601</c:v>
                </c:pt>
                <c:pt idx="40408">
                  <c:v>54217</c:v>
                </c:pt>
                <c:pt idx="40409">
                  <c:v>52921</c:v>
                </c:pt>
                <c:pt idx="40410">
                  <c:v>72602</c:v>
                </c:pt>
                <c:pt idx="40411">
                  <c:v>71267</c:v>
                </c:pt>
                <c:pt idx="40412">
                  <c:v>70220</c:v>
                </c:pt>
                <c:pt idx="40413">
                  <c:v>69932</c:v>
                </c:pt>
                <c:pt idx="40414">
                  <c:v>68885</c:v>
                </c:pt>
                <c:pt idx="40415">
                  <c:v>68597</c:v>
                </c:pt>
                <c:pt idx="40416">
                  <c:v>67550</c:v>
                </c:pt>
                <c:pt idx="40417">
                  <c:v>67263</c:v>
                </c:pt>
                <c:pt idx="40418">
                  <c:v>66216</c:v>
                </c:pt>
                <c:pt idx="40419">
                  <c:v>65928</c:v>
                </c:pt>
                <c:pt idx="40420">
                  <c:v>64881</c:v>
                </c:pt>
                <c:pt idx="40421">
                  <c:v>64593</c:v>
                </c:pt>
                <c:pt idx="40422">
                  <c:v>63546</c:v>
                </c:pt>
                <c:pt idx="40423">
                  <c:v>63258</c:v>
                </c:pt>
                <c:pt idx="40424">
                  <c:v>62211</c:v>
                </c:pt>
                <c:pt idx="40425">
                  <c:v>61924</c:v>
                </c:pt>
                <c:pt idx="40426">
                  <c:v>60877</c:v>
                </c:pt>
                <c:pt idx="40427">
                  <c:v>60589</c:v>
                </c:pt>
                <c:pt idx="40428">
                  <c:v>59542</c:v>
                </c:pt>
                <c:pt idx="40429">
                  <c:v>59254</c:v>
                </c:pt>
                <c:pt idx="40430">
                  <c:v>75038</c:v>
                </c:pt>
                <c:pt idx="40431">
                  <c:v>73669</c:v>
                </c:pt>
                <c:pt idx="40432">
                  <c:v>72573</c:v>
                </c:pt>
                <c:pt idx="40433">
                  <c:v>72300</c:v>
                </c:pt>
                <c:pt idx="40434">
                  <c:v>71204</c:v>
                </c:pt>
                <c:pt idx="40435">
                  <c:v>70931</c:v>
                </c:pt>
                <c:pt idx="40436">
                  <c:v>69835</c:v>
                </c:pt>
                <c:pt idx="40437">
                  <c:v>69562</c:v>
                </c:pt>
                <c:pt idx="40438">
                  <c:v>68466</c:v>
                </c:pt>
                <c:pt idx="40439">
                  <c:v>68192</c:v>
                </c:pt>
                <c:pt idx="40440">
                  <c:v>67097</c:v>
                </c:pt>
                <c:pt idx="40441">
                  <c:v>66823</c:v>
                </c:pt>
                <c:pt idx="40442">
                  <c:v>65728</c:v>
                </c:pt>
                <c:pt idx="40443">
                  <c:v>65454</c:v>
                </c:pt>
                <c:pt idx="40444">
                  <c:v>64358</c:v>
                </c:pt>
                <c:pt idx="40445">
                  <c:v>64085</c:v>
                </c:pt>
                <c:pt idx="40446">
                  <c:v>62989</c:v>
                </c:pt>
                <c:pt idx="40447">
                  <c:v>62716</c:v>
                </c:pt>
                <c:pt idx="40448">
                  <c:v>61620</c:v>
                </c:pt>
                <c:pt idx="40449">
                  <c:v>61346</c:v>
                </c:pt>
                <c:pt idx="40450">
                  <c:v>74315</c:v>
                </c:pt>
                <c:pt idx="40451">
                  <c:v>72983</c:v>
                </c:pt>
                <c:pt idx="40452">
                  <c:v>71866</c:v>
                </c:pt>
                <c:pt idx="40453">
                  <c:v>71651</c:v>
                </c:pt>
                <c:pt idx="40454">
                  <c:v>70535</c:v>
                </c:pt>
                <c:pt idx="40455">
                  <c:v>70320</c:v>
                </c:pt>
                <c:pt idx="40456">
                  <c:v>69203</c:v>
                </c:pt>
                <c:pt idx="40457">
                  <c:v>68988</c:v>
                </c:pt>
                <c:pt idx="40458">
                  <c:v>67871</c:v>
                </c:pt>
                <c:pt idx="40459">
                  <c:v>67657</c:v>
                </c:pt>
                <c:pt idx="40460">
                  <c:v>66540</c:v>
                </c:pt>
                <c:pt idx="40461">
                  <c:v>66325</c:v>
                </c:pt>
                <c:pt idx="40462">
                  <c:v>65208</c:v>
                </c:pt>
                <c:pt idx="40463">
                  <c:v>64993</c:v>
                </c:pt>
                <c:pt idx="40464">
                  <c:v>63877</c:v>
                </c:pt>
                <c:pt idx="40465">
                  <c:v>63662</c:v>
                </c:pt>
                <c:pt idx="40466">
                  <c:v>62545</c:v>
                </c:pt>
                <c:pt idx="40467">
                  <c:v>62330</c:v>
                </c:pt>
                <c:pt idx="40468">
                  <c:v>61213</c:v>
                </c:pt>
                <c:pt idx="40469">
                  <c:v>60999</c:v>
                </c:pt>
                <c:pt idx="40470">
                  <c:v>73185</c:v>
                </c:pt>
                <c:pt idx="40471">
                  <c:v>71897</c:v>
                </c:pt>
                <c:pt idx="40472">
                  <c:v>70766</c:v>
                </c:pt>
                <c:pt idx="40473">
                  <c:v>70609</c:v>
                </c:pt>
                <c:pt idx="40474">
                  <c:v>69478</c:v>
                </c:pt>
                <c:pt idx="40475">
                  <c:v>69322</c:v>
                </c:pt>
                <c:pt idx="40476">
                  <c:v>68191</c:v>
                </c:pt>
                <c:pt idx="40477">
                  <c:v>68034</c:v>
                </c:pt>
                <c:pt idx="40478">
                  <c:v>66903</c:v>
                </c:pt>
                <c:pt idx="40479">
                  <c:v>66746</c:v>
                </c:pt>
                <c:pt idx="40480">
                  <c:v>65615</c:v>
                </c:pt>
                <c:pt idx="40481">
                  <c:v>65459</c:v>
                </c:pt>
                <c:pt idx="40482">
                  <c:v>64328</c:v>
                </c:pt>
                <c:pt idx="40483">
                  <c:v>64171</c:v>
                </c:pt>
                <c:pt idx="40484">
                  <c:v>63040</c:v>
                </c:pt>
                <c:pt idx="40485">
                  <c:v>62883</c:v>
                </c:pt>
                <c:pt idx="40486">
                  <c:v>61752</c:v>
                </c:pt>
                <c:pt idx="40487">
                  <c:v>61595</c:v>
                </c:pt>
                <c:pt idx="40488">
                  <c:v>60465</c:v>
                </c:pt>
                <c:pt idx="40489">
                  <c:v>60308</c:v>
                </c:pt>
                <c:pt idx="40490">
                  <c:v>69034</c:v>
                </c:pt>
                <c:pt idx="40491">
                  <c:v>67852</c:v>
                </c:pt>
                <c:pt idx="40492">
                  <c:v>66743</c:v>
                </c:pt>
                <c:pt idx="40493">
                  <c:v>66670</c:v>
                </c:pt>
                <c:pt idx="40494">
                  <c:v>65560</c:v>
                </c:pt>
                <c:pt idx="40495">
                  <c:v>65488</c:v>
                </c:pt>
                <c:pt idx="40496">
                  <c:v>64378</c:v>
                </c:pt>
                <c:pt idx="40497">
                  <c:v>64306</c:v>
                </c:pt>
                <c:pt idx="40498">
                  <c:v>63196</c:v>
                </c:pt>
                <c:pt idx="40499">
                  <c:v>63124</c:v>
                </c:pt>
                <c:pt idx="40500">
                  <c:v>62014</c:v>
                </c:pt>
                <c:pt idx="40501">
                  <c:v>61941</c:v>
                </c:pt>
                <c:pt idx="40502">
                  <c:v>60832</c:v>
                </c:pt>
                <c:pt idx="40503">
                  <c:v>60759</c:v>
                </c:pt>
                <c:pt idx="40504">
                  <c:v>59650</c:v>
                </c:pt>
                <c:pt idx="40505">
                  <c:v>59577</c:v>
                </c:pt>
                <c:pt idx="40506">
                  <c:v>58468</c:v>
                </c:pt>
                <c:pt idx="40507">
                  <c:v>58395</c:v>
                </c:pt>
                <c:pt idx="40508">
                  <c:v>57286</c:v>
                </c:pt>
                <c:pt idx="40509">
                  <c:v>57213</c:v>
                </c:pt>
                <c:pt idx="40510">
                  <c:v>72928</c:v>
                </c:pt>
                <c:pt idx="40511">
                  <c:v>71860</c:v>
                </c:pt>
                <c:pt idx="40512">
                  <c:v>72669</c:v>
                </c:pt>
                <c:pt idx="40513">
                  <c:v>71601</c:v>
                </c:pt>
                <c:pt idx="40514">
                  <c:v>70532</c:v>
                </c:pt>
                <c:pt idx="40515">
                  <c:v>69463</c:v>
                </c:pt>
                <c:pt idx="40516">
                  <c:v>71342</c:v>
                </c:pt>
                <c:pt idx="40517">
                  <c:v>70273</c:v>
                </c:pt>
                <c:pt idx="40518">
                  <c:v>69204</c:v>
                </c:pt>
                <c:pt idx="40519">
                  <c:v>68135</c:v>
                </c:pt>
                <c:pt idx="40520">
                  <c:v>70014</c:v>
                </c:pt>
                <c:pt idx="40521">
                  <c:v>68945</c:v>
                </c:pt>
                <c:pt idx="40522">
                  <c:v>67877</c:v>
                </c:pt>
                <c:pt idx="40523">
                  <c:v>69755</c:v>
                </c:pt>
                <c:pt idx="40524">
                  <c:v>68686</c:v>
                </c:pt>
                <c:pt idx="40525">
                  <c:v>67618</c:v>
                </c:pt>
                <c:pt idx="40526">
                  <c:v>68427</c:v>
                </c:pt>
                <c:pt idx="40527">
                  <c:v>67359</c:v>
                </c:pt>
                <c:pt idx="40528">
                  <c:v>66290</c:v>
                </c:pt>
                <c:pt idx="40529">
                  <c:v>67100</c:v>
                </c:pt>
                <c:pt idx="40530">
                  <c:v>66031</c:v>
                </c:pt>
                <c:pt idx="40531">
                  <c:v>65772</c:v>
                </c:pt>
                <c:pt idx="40532">
                  <c:v>64703</c:v>
                </c:pt>
                <c:pt idx="40533">
                  <c:v>64444</c:v>
                </c:pt>
                <c:pt idx="40534">
                  <c:v>63376</c:v>
                </c:pt>
                <c:pt idx="40535">
                  <c:v>63117</c:v>
                </c:pt>
                <c:pt idx="40536">
                  <c:v>62048</c:v>
                </c:pt>
                <c:pt idx="40537">
                  <c:v>61789</c:v>
                </c:pt>
                <c:pt idx="40538">
                  <c:v>60720</c:v>
                </c:pt>
                <c:pt idx="40539">
                  <c:v>75281</c:v>
                </c:pt>
                <c:pt idx="40540">
                  <c:v>74164</c:v>
                </c:pt>
                <c:pt idx="40541">
                  <c:v>75037</c:v>
                </c:pt>
                <c:pt idx="40542">
                  <c:v>73921</c:v>
                </c:pt>
                <c:pt idx="40543">
                  <c:v>72804</c:v>
                </c:pt>
                <c:pt idx="40544">
                  <c:v>71687</c:v>
                </c:pt>
                <c:pt idx="40545">
                  <c:v>73677</c:v>
                </c:pt>
                <c:pt idx="40546">
                  <c:v>72561</c:v>
                </c:pt>
                <c:pt idx="40547">
                  <c:v>71444</c:v>
                </c:pt>
                <c:pt idx="40548">
                  <c:v>70327</c:v>
                </c:pt>
                <c:pt idx="40549">
                  <c:v>72317</c:v>
                </c:pt>
                <c:pt idx="40550">
                  <c:v>71200</c:v>
                </c:pt>
                <c:pt idx="40551">
                  <c:v>70084</c:v>
                </c:pt>
                <c:pt idx="40552">
                  <c:v>72073</c:v>
                </c:pt>
                <c:pt idx="40553">
                  <c:v>70957</c:v>
                </c:pt>
                <c:pt idx="40554">
                  <c:v>69840</c:v>
                </c:pt>
                <c:pt idx="40555">
                  <c:v>70713</c:v>
                </c:pt>
                <c:pt idx="40556">
                  <c:v>69596</c:v>
                </c:pt>
                <c:pt idx="40557">
                  <c:v>68480</c:v>
                </c:pt>
                <c:pt idx="40558">
                  <c:v>69353</c:v>
                </c:pt>
                <c:pt idx="40559">
                  <c:v>68236</c:v>
                </c:pt>
                <c:pt idx="40560">
                  <c:v>67993</c:v>
                </c:pt>
                <c:pt idx="40561">
                  <c:v>66876</c:v>
                </c:pt>
                <c:pt idx="40562">
                  <c:v>66632</c:v>
                </c:pt>
                <c:pt idx="40563">
                  <c:v>65516</c:v>
                </c:pt>
                <c:pt idx="40564">
                  <c:v>65272</c:v>
                </c:pt>
                <c:pt idx="40565">
                  <c:v>64155</c:v>
                </c:pt>
                <c:pt idx="40566">
                  <c:v>63912</c:v>
                </c:pt>
                <c:pt idx="40567">
                  <c:v>62795</c:v>
                </c:pt>
                <c:pt idx="40568">
                  <c:v>74365</c:v>
                </c:pt>
                <c:pt idx="40569">
                  <c:v>73238</c:v>
                </c:pt>
                <c:pt idx="40570">
                  <c:v>74165</c:v>
                </c:pt>
                <c:pt idx="40571">
                  <c:v>73039</c:v>
                </c:pt>
                <c:pt idx="40572">
                  <c:v>71912</c:v>
                </c:pt>
                <c:pt idx="40573">
                  <c:v>70786</c:v>
                </c:pt>
                <c:pt idx="40574">
                  <c:v>72839</c:v>
                </c:pt>
                <c:pt idx="40575">
                  <c:v>71713</c:v>
                </c:pt>
                <c:pt idx="40576">
                  <c:v>70586</c:v>
                </c:pt>
                <c:pt idx="40577">
                  <c:v>69460</c:v>
                </c:pt>
                <c:pt idx="40578">
                  <c:v>71513</c:v>
                </c:pt>
                <c:pt idx="40579">
                  <c:v>70387</c:v>
                </c:pt>
                <c:pt idx="40580">
                  <c:v>69261</c:v>
                </c:pt>
                <c:pt idx="40581">
                  <c:v>71314</c:v>
                </c:pt>
                <c:pt idx="40582">
                  <c:v>70187</c:v>
                </c:pt>
                <c:pt idx="40583">
                  <c:v>69061</c:v>
                </c:pt>
                <c:pt idx="40584">
                  <c:v>69988</c:v>
                </c:pt>
                <c:pt idx="40585">
                  <c:v>68862</c:v>
                </c:pt>
                <c:pt idx="40586">
                  <c:v>67735</c:v>
                </c:pt>
                <c:pt idx="40587">
                  <c:v>68662</c:v>
                </c:pt>
                <c:pt idx="40588">
                  <c:v>67536</c:v>
                </c:pt>
                <c:pt idx="40589">
                  <c:v>67336</c:v>
                </c:pt>
                <c:pt idx="40590">
                  <c:v>66210</c:v>
                </c:pt>
                <c:pt idx="40591">
                  <c:v>66010</c:v>
                </c:pt>
                <c:pt idx="40592">
                  <c:v>64884</c:v>
                </c:pt>
                <c:pt idx="40593">
                  <c:v>64684</c:v>
                </c:pt>
                <c:pt idx="40594">
                  <c:v>63558</c:v>
                </c:pt>
                <c:pt idx="40595">
                  <c:v>63359</c:v>
                </c:pt>
                <c:pt idx="40596">
                  <c:v>62232</c:v>
                </c:pt>
                <c:pt idx="40597">
                  <c:v>73056</c:v>
                </c:pt>
                <c:pt idx="40598">
                  <c:v>71929</c:v>
                </c:pt>
                <c:pt idx="40599">
                  <c:v>72896</c:v>
                </c:pt>
                <c:pt idx="40600">
                  <c:v>71769</c:v>
                </c:pt>
                <c:pt idx="40601">
                  <c:v>70643</c:v>
                </c:pt>
                <c:pt idx="40602">
                  <c:v>69516</c:v>
                </c:pt>
                <c:pt idx="40603">
                  <c:v>71609</c:v>
                </c:pt>
                <c:pt idx="40604">
                  <c:v>70482</c:v>
                </c:pt>
                <c:pt idx="40605">
                  <c:v>69356</c:v>
                </c:pt>
                <c:pt idx="40606">
                  <c:v>68229</c:v>
                </c:pt>
                <c:pt idx="40607">
                  <c:v>70322</c:v>
                </c:pt>
                <c:pt idx="40608">
                  <c:v>69195</c:v>
                </c:pt>
                <c:pt idx="40609">
                  <c:v>68069</c:v>
                </c:pt>
                <c:pt idx="40610">
                  <c:v>70162</c:v>
                </c:pt>
                <c:pt idx="40611">
                  <c:v>69035</c:v>
                </c:pt>
                <c:pt idx="40612">
                  <c:v>67908</c:v>
                </c:pt>
                <c:pt idx="40613">
                  <c:v>68875</c:v>
                </c:pt>
                <c:pt idx="40614">
                  <c:v>67748</c:v>
                </c:pt>
                <c:pt idx="40615">
                  <c:v>66622</c:v>
                </c:pt>
                <c:pt idx="40616">
                  <c:v>67588</c:v>
                </c:pt>
                <c:pt idx="40617">
                  <c:v>66461</c:v>
                </c:pt>
                <c:pt idx="40618">
                  <c:v>66301</c:v>
                </c:pt>
                <c:pt idx="40619">
                  <c:v>65174</c:v>
                </c:pt>
                <c:pt idx="40620">
                  <c:v>65014</c:v>
                </c:pt>
                <c:pt idx="40621">
                  <c:v>63888</c:v>
                </c:pt>
                <c:pt idx="40622">
                  <c:v>63727</c:v>
                </c:pt>
                <c:pt idx="40623">
                  <c:v>62601</c:v>
                </c:pt>
                <c:pt idx="40624">
                  <c:v>62440</c:v>
                </c:pt>
                <c:pt idx="40625">
                  <c:v>61314</c:v>
                </c:pt>
                <c:pt idx="40626">
                  <c:v>68648</c:v>
                </c:pt>
                <c:pt idx="40627">
                  <c:v>67563</c:v>
                </c:pt>
                <c:pt idx="40628">
                  <c:v>68544</c:v>
                </c:pt>
                <c:pt idx="40629">
                  <c:v>67459</c:v>
                </c:pt>
                <c:pt idx="40630">
                  <c:v>66374</c:v>
                </c:pt>
                <c:pt idx="40631">
                  <c:v>65289</c:v>
                </c:pt>
                <c:pt idx="40632">
                  <c:v>67354</c:v>
                </c:pt>
                <c:pt idx="40633">
                  <c:v>66269</c:v>
                </c:pt>
                <c:pt idx="40634">
                  <c:v>65184</c:v>
                </c:pt>
                <c:pt idx="40635">
                  <c:v>64099</c:v>
                </c:pt>
                <c:pt idx="40636">
                  <c:v>66165</c:v>
                </c:pt>
                <c:pt idx="40637">
                  <c:v>65080</c:v>
                </c:pt>
                <c:pt idx="40638">
                  <c:v>63995</c:v>
                </c:pt>
                <c:pt idx="40639">
                  <c:v>66060</c:v>
                </c:pt>
                <c:pt idx="40640">
                  <c:v>64975</c:v>
                </c:pt>
                <c:pt idx="40641">
                  <c:v>63891</c:v>
                </c:pt>
                <c:pt idx="40642">
                  <c:v>64871</c:v>
                </c:pt>
                <c:pt idx="40643">
                  <c:v>63786</c:v>
                </c:pt>
                <c:pt idx="40644">
                  <c:v>62701</c:v>
                </c:pt>
                <c:pt idx="40645">
                  <c:v>63682</c:v>
                </c:pt>
                <c:pt idx="40646">
                  <c:v>62597</c:v>
                </c:pt>
                <c:pt idx="40647">
                  <c:v>62492</c:v>
                </c:pt>
                <c:pt idx="40648">
                  <c:v>61407</c:v>
                </c:pt>
                <c:pt idx="40649">
                  <c:v>61303</c:v>
                </c:pt>
                <c:pt idx="40650">
                  <c:v>60218</c:v>
                </c:pt>
                <c:pt idx="40651">
                  <c:v>60113</c:v>
                </c:pt>
                <c:pt idx="40652">
                  <c:v>59028</c:v>
                </c:pt>
                <c:pt idx="40653">
                  <c:v>58924</c:v>
                </c:pt>
                <c:pt idx="40654">
                  <c:v>57839</c:v>
                </c:pt>
                <c:pt idx="40655">
                  <c:v>71019</c:v>
                </c:pt>
                <c:pt idx="40656">
                  <c:v>69928</c:v>
                </c:pt>
                <c:pt idx="40657">
                  <c:v>69686</c:v>
                </c:pt>
                <c:pt idx="40658">
                  <c:v>69444</c:v>
                </c:pt>
                <c:pt idx="40659">
                  <c:v>68353</c:v>
                </c:pt>
                <c:pt idx="40660">
                  <c:v>67262</c:v>
                </c:pt>
                <c:pt idx="40661">
                  <c:v>68111</c:v>
                </c:pt>
                <c:pt idx="40662">
                  <c:v>67869</c:v>
                </c:pt>
                <c:pt idx="40663">
                  <c:v>66778</c:v>
                </c:pt>
                <c:pt idx="40664">
                  <c:v>66536</c:v>
                </c:pt>
                <c:pt idx="40665">
                  <c:v>66295</c:v>
                </c:pt>
                <c:pt idx="40666">
                  <c:v>65204</c:v>
                </c:pt>
                <c:pt idx="40667">
                  <c:v>64112</c:v>
                </c:pt>
                <c:pt idx="40668">
                  <c:v>64962</c:v>
                </c:pt>
                <c:pt idx="40669">
                  <c:v>63871</c:v>
                </c:pt>
                <c:pt idx="40670">
                  <c:v>63629</c:v>
                </c:pt>
                <c:pt idx="40671">
                  <c:v>62538</c:v>
                </c:pt>
                <c:pt idx="40672">
                  <c:v>62296</c:v>
                </c:pt>
                <c:pt idx="40673">
                  <c:v>60963</c:v>
                </c:pt>
                <c:pt idx="40674">
                  <c:v>59872</c:v>
                </c:pt>
                <c:pt idx="40675">
                  <c:v>60721</c:v>
                </c:pt>
                <c:pt idx="40676">
                  <c:v>59630</c:v>
                </c:pt>
                <c:pt idx="40677">
                  <c:v>58055</c:v>
                </c:pt>
                <c:pt idx="40678">
                  <c:v>56722</c:v>
                </c:pt>
                <c:pt idx="40679">
                  <c:v>54298</c:v>
                </c:pt>
                <c:pt idx="40680">
                  <c:v>50300</c:v>
                </c:pt>
                <c:pt idx="40681">
                  <c:v>73434</c:v>
                </c:pt>
                <c:pt idx="40682">
                  <c:v>72299</c:v>
                </c:pt>
                <c:pt idx="40683">
                  <c:v>72061</c:v>
                </c:pt>
                <c:pt idx="40684">
                  <c:v>71824</c:v>
                </c:pt>
                <c:pt idx="40685">
                  <c:v>70689</c:v>
                </c:pt>
                <c:pt idx="40686">
                  <c:v>69554</c:v>
                </c:pt>
                <c:pt idx="40687">
                  <c:v>70451</c:v>
                </c:pt>
                <c:pt idx="40688">
                  <c:v>70214</c:v>
                </c:pt>
                <c:pt idx="40689">
                  <c:v>69079</c:v>
                </c:pt>
                <c:pt idx="40690">
                  <c:v>68841</c:v>
                </c:pt>
                <c:pt idx="40691">
                  <c:v>68604</c:v>
                </c:pt>
                <c:pt idx="40692">
                  <c:v>67469</c:v>
                </c:pt>
                <c:pt idx="40693">
                  <c:v>66334</c:v>
                </c:pt>
                <c:pt idx="40694">
                  <c:v>67232</c:v>
                </c:pt>
                <c:pt idx="40695">
                  <c:v>66096</c:v>
                </c:pt>
                <c:pt idx="40696">
                  <c:v>65859</c:v>
                </c:pt>
                <c:pt idx="40697">
                  <c:v>64724</c:v>
                </c:pt>
                <c:pt idx="40698">
                  <c:v>64487</c:v>
                </c:pt>
                <c:pt idx="40699">
                  <c:v>63114</c:v>
                </c:pt>
                <c:pt idx="40700">
                  <c:v>61979</c:v>
                </c:pt>
                <c:pt idx="40701">
                  <c:v>62877</c:v>
                </c:pt>
                <c:pt idx="40702">
                  <c:v>61741</c:v>
                </c:pt>
                <c:pt idx="40703">
                  <c:v>60132</c:v>
                </c:pt>
                <c:pt idx="40704">
                  <c:v>58759</c:v>
                </c:pt>
                <c:pt idx="40705">
                  <c:v>56251</c:v>
                </c:pt>
                <c:pt idx="40706">
                  <c:v>52134</c:v>
                </c:pt>
                <c:pt idx="40707">
                  <c:v>72255</c:v>
                </c:pt>
                <c:pt idx="40708">
                  <c:v>71122</c:v>
                </c:pt>
                <c:pt idx="40709">
                  <c:v>70917</c:v>
                </c:pt>
                <c:pt idx="40710">
                  <c:v>70712</c:v>
                </c:pt>
                <c:pt idx="40711">
                  <c:v>69579</c:v>
                </c:pt>
                <c:pt idx="40712">
                  <c:v>68447</c:v>
                </c:pt>
                <c:pt idx="40713">
                  <c:v>69375</c:v>
                </c:pt>
                <c:pt idx="40714">
                  <c:v>69170</c:v>
                </c:pt>
                <c:pt idx="40715">
                  <c:v>68037</c:v>
                </c:pt>
                <c:pt idx="40716">
                  <c:v>67832</c:v>
                </c:pt>
                <c:pt idx="40717">
                  <c:v>67627</c:v>
                </c:pt>
                <c:pt idx="40718">
                  <c:v>66495</c:v>
                </c:pt>
                <c:pt idx="40719">
                  <c:v>65362</c:v>
                </c:pt>
                <c:pt idx="40720">
                  <c:v>66290</c:v>
                </c:pt>
                <c:pt idx="40721">
                  <c:v>65157</c:v>
                </c:pt>
                <c:pt idx="40722">
                  <c:v>64952</c:v>
                </c:pt>
                <c:pt idx="40723">
                  <c:v>63819</c:v>
                </c:pt>
                <c:pt idx="40724">
                  <c:v>63615</c:v>
                </c:pt>
                <c:pt idx="40725">
                  <c:v>62277</c:v>
                </c:pt>
                <c:pt idx="40726">
                  <c:v>61144</c:v>
                </c:pt>
                <c:pt idx="40727">
                  <c:v>62072</c:v>
                </c:pt>
                <c:pt idx="40728">
                  <c:v>60939</c:v>
                </c:pt>
                <c:pt idx="40729">
                  <c:v>59397</c:v>
                </c:pt>
                <c:pt idx="40730">
                  <c:v>58059</c:v>
                </c:pt>
                <c:pt idx="40731">
                  <c:v>55589</c:v>
                </c:pt>
                <c:pt idx="40732">
                  <c:v>51576</c:v>
                </c:pt>
                <c:pt idx="40733">
                  <c:v>70629</c:v>
                </c:pt>
                <c:pt idx="40734">
                  <c:v>69509</c:v>
                </c:pt>
                <c:pt idx="40735">
                  <c:v>69332</c:v>
                </c:pt>
                <c:pt idx="40736">
                  <c:v>69155</c:v>
                </c:pt>
                <c:pt idx="40737">
                  <c:v>68035</c:v>
                </c:pt>
                <c:pt idx="40738">
                  <c:v>66915</c:v>
                </c:pt>
                <c:pt idx="40739">
                  <c:v>67858</c:v>
                </c:pt>
                <c:pt idx="40740">
                  <c:v>67682</c:v>
                </c:pt>
                <c:pt idx="40741">
                  <c:v>66562</c:v>
                </c:pt>
                <c:pt idx="40742">
                  <c:v>66385</c:v>
                </c:pt>
                <c:pt idx="40743">
                  <c:v>66208</c:v>
                </c:pt>
                <c:pt idx="40744">
                  <c:v>65088</c:v>
                </c:pt>
                <c:pt idx="40745">
                  <c:v>63968</c:v>
                </c:pt>
                <c:pt idx="40746">
                  <c:v>64911</c:v>
                </c:pt>
                <c:pt idx="40747">
                  <c:v>63791</c:v>
                </c:pt>
                <c:pt idx="40748">
                  <c:v>63615</c:v>
                </c:pt>
                <c:pt idx="40749">
                  <c:v>62494</c:v>
                </c:pt>
                <c:pt idx="40750">
                  <c:v>62318</c:v>
                </c:pt>
                <c:pt idx="40751">
                  <c:v>61021</c:v>
                </c:pt>
                <c:pt idx="40752">
                  <c:v>59900</c:v>
                </c:pt>
                <c:pt idx="40753">
                  <c:v>60844</c:v>
                </c:pt>
                <c:pt idx="40754">
                  <c:v>59724</c:v>
                </c:pt>
                <c:pt idx="40755">
                  <c:v>58250</c:v>
                </c:pt>
                <c:pt idx="40756">
                  <c:v>56954</c:v>
                </c:pt>
                <c:pt idx="40757">
                  <c:v>54536</c:v>
                </c:pt>
                <c:pt idx="40758">
                  <c:v>50646</c:v>
                </c:pt>
                <c:pt idx="40759">
                  <c:v>65763</c:v>
                </c:pt>
                <c:pt idx="40760">
                  <c:v>64702</c:v>
                </c:pt>
                <c:pt idx="40761">
                  <c:v>64570</c:v>
                </c:pt>
                <c:pt idx="40762">
                  <c:v>64438</c:v>
                </c:pt>
                <c:pt idx="40763">
                  <c:v>63377</c:v>
                </c:pt>
                <c:pt idx="40764">
                  <c:v>62316</c:v>
                </c:pt>
                <c:pt idx="40765">
                  <c:v>63245</c:v>
                </c:pt>
                <c:pt idx="40766">
                  <c:v>63113</c:v>
                </c:pt>
                <c:pt idx="40767">
                  <c:v>62052</c:v>
                </c:pt>
                <c:pt idx="40768">
                  <c:v>61920</c:v>
                </c:pt>
                <c:pt idx="40769">
                  <c:v>61789</c:v>
                </c:pt>
                <c:pt idx="40770">
                  <c:v>60727</c:v>
                </c:pt>
                <c:pt idx="40771">
                  <c:v>59666</c:v>
                </c:pt>
                <c:pt idx="40772">
                  <c:v>60596</c:v>
                </c:pt>
                <c:pt idx="40773">
                  <c:v>59535</c:v>
                </c:pt>
                <c:pt idx="40774">
                  <c:v>59403</c:v>
                </c:pt>
                <c:pt idx="40775">
                  <c:v>58342</c:v>
                </c:pt>
                <c:pt idx="40776">
                  <c:v>58210</c:v>
                </c:pt>
                <c:pt idx="40777">
                  <c:v>57017</c:v>
                </c:pt>
                <c:pt idx="40778">
                  <c:v>55956</c:v>
                </c:pt>
                <c:pt idx="40779">
                  <c:v>56885</c:v>
                </c:pt>
                <c:pt idx="40780">
                  <c:v>55824</c:v>
                </c:pt>
                <c:pt idx="40781">
                  <c:v>54499</c:v>
                </c:pt>
                <c:pt idx="40782">
                  <c:v>53306</c:v>
                </c:pt>
                <c:pt idx="40783">
                  <c:v>51052</c:v>
                </c:pt>
                <c:pt idx="40784">
                  <c:v>47473</c:v>
                </c:pt>
                <c:pt idx="40785">
                  <c:v>70930</c:v>
                </c:pt>
                <c:pt idx="40786">
                  <c:v>69613</c:v>
                </c:pt>
                <c:pt idx="40787">
                  <c:v>68556</c:v>
                </c:pt>
                <c:pt idx="40788">
                  <c:v>69352</c:v>
                </c:pt>
                <c:pt idx="40789">
                  <c:v>68295</c:v>
                </c:pt>
                <c:pt idx="40790">
                  <c:v>67239</c:v>
                </c:pt>
                <c:pt idx="40791">
                  <c:v>68035</c:v>
                </c:pt>
                <c:pt idx="40792">
                  <c:v>66978</c:v>
                </c:pt>
                <c:pt idx="40793">
                  <c:v>66717</c:v>
                </c:pt>
                <c:pt idx="40794">
                  <c:v>65661</c:v>
                </c:pt>
                <c:pt idx="40795">
                  <c:v>65400</c:v>
                </c:pt>
                <c:pt idx="40796">
                  <c:v>64344</c:v>
                </c:pt>
                <c:pt idx="40797">
                  <c:v>64083</c:v>
                </c:pt>
                <c:pt idx="40798">
                  <c:v>63027</c:v>
                </c:pt>
                <c:pt idx="40799">
                  <c:v>62766</c:v>
                </c:pt>
                <c:pt idx="40800">
                  <c:v>61710</c:v>
                </c:pt>
                <c:pt idx="40801">
                  <c:v>61449</c:v>
                </c:pt>
                <c:pt idx="40802">
                  <c:v>60392</c:v>
                </c:pt>
                <c:pt idx="40803">
                  <c:v>60131</c:v>
                </c:pt>
                <c:pt idx="40804">
                  <c:v>59075</c:v>
                </c:pt>
                <c:pt idx="40805">
                  <c:v>73336</c:v>
                </c:pt>
                <c:pt idx="40806">
                  <c:v>71986</c:v>
                </c:pt>
                <c:pt idx="40807">
                  <c:v>70879</c:v>
                </c:pt>
                <c:pt idx="40808">
                  <c:v>71744</c:v>
                </c:pt>
                <c:pt idx="40809">
                  <c:v>70637</c:v>
                </c:pt>
                <c:pt idx="40810">
                  <c:v>69529</c:v>
                </c:pt>
                <c:pt idx="40811">
                  <c:v>70394</c:v>
                </c:pt>
                <c:pt idx="40812">
                  <c:v>69287</c:v>
                </c:pt>
                <c:pt idx="40813">
                  <c:v>69045</c:v>
                </c:pt>
                <c:pt idx="40814">
                  <c:v>67937</c:v>
                </c:pt>
                <c:pt idx="40815">
                  <c:v>67695</c:v>
                </c:pt>
                <c:pt idx="40816">
                  <c:v>66588</c:v>
                </c:pt>
                <c:pt idx="40817">
                  <c:v>66345</c:v>
                </c:pt>
                <c:pt idx="40818">
                  <c:v>65238</c:v>
                </c:pt>
                <c:pt idx="40819">
                  <c:v>64996</c:v>
                </c:pt>
                <c:pt idx="40820">
                  <c:v>63888</c:v>
                </c:pt>
                <c:pt idx="40821">
                  <c:v>63646</c:v>
                </c:pt>
                <c:pt idx="40822">
                  <c:v>62538</c:v>
                </c:pt>
                <c:pt idx="40823">
                  <c:v>62296</c:v>
                </c:pt>
                <c:pt idx="40824">
                  <c:v>61189</c:v>
                </c:pt>
                <c:pt idx="40825">
                  <c:v>72724</c:v>
                </c:pt>
                <c:pt idx="40826">
                  <c:v>71404</c:v>
                </c:pt>
                <c:pt idx="40827">
                  <c:v>70282</c:v>
                </c:pt>
                <c:pt idx="40828">
                  <c:v>71205</c:v>
                </c:pt>
                <c:pt idx="40829">
                  <c:v>70084</c:v>
                </c:pt>
                <c:pt idx="40830">
                  <c:v>68962</c:v>
                </c:pt>
                <c:pt idx="40831">
                  <c:v>69885</c:v>
                </c:pt>
                <c:pt idx="40832">
                  <c:v>68764</c:v>
                </c:pt>
                <c:pt idx="40833">
                  <c:v>68565</c:v>
                </c:pt>
                <c:pt idx="40834">
                  <c:v>67444</c:v>
                </c:pt>
                <c:pt idx="40835">
                  <c:v>67245</c:v>
                </c:pt>
                <c:pt idx="40836">
                  <c:v>66124</c:v>
                </c:pt>
                <c:pt idx="40837">
                  <c:v>65925</c:v>
                </c:pt>
                <c:pt idx="40838">
                  <c:v>64804</c:v>
                </c:pt>
                <c:pt idx="40839">
                  <c:v>64605</c:v>
                </c:pt>
                <c:pt idx="40840">
                  <c:v>63484</c:v>
                </c:pt>
                <c:pt idx="40841">
                  <c:v>63285</c:v>
                </c:pt>
                <c:pt idx="40842">
                  <c:v>62164</c:v>
                </c:pt>
                <c:pt idx="40843">
                  <c:v>61965</c:v>
                </c:pt>
                <c:pt idx="40844">
                  <c:v>60844</c:v>
                </c:pt>
                <c:pt idx="40845">
                  <c:v>71777</c:v>
                </c:pt>
                <c:pt idx="40846">
                  <c:v>70491</c:v>
                </c:pt>
                <c:pt idx="40847">
                  <c:v>69363</c:v>
                </c:pt>
                <c:pt idx="40848">
                  <c:v>70332</c:v>
                </c:pt>
                <c:pt idx="40849">
                  <c:v>69204</c:v>
                </c:pt>
                <c:pt idx="40850">
                  <c:v>68076</c:v>
                </c:pt>
                <c:pt idx="40851">
                  <c:v>69045</c:v>
                </c:pt>
                <c:pt idx="40852">
                  <c:v>67918</c:v>
                </c:pt>
                <c:pt idx="40853">
                  <c:v>67759</c:v>
                </c:pt>
                <c:pt idx="40854">
                  <c:v>66631</c:v>
                </c:pt>
                <c:pt idx="40855">
                  <c:v>66472</c:v>
                </c:pt>
                <c:pt idx="40856">
                  <c:v>65345</c:v>
                </c:pt>
                <c:pt idx="40857">
                  <c:v>65186</c:v>
                </c:pt>
                <c:pt idx="40858">
                  <c:v>64058</c:v>
                </c:pt>
                <c:pt idx="40859">
                  <c:v>63899</c:v>
                </c:pt>
                <c:pt idx="40860">
                  <c:v>62772</c:v>
                </c:pt>
                <c:pt idx="40861">
                  <c:v>62613</c:v>
                </c:pt>
                <c:pt idx="40862">
                  <c:v>61485</c:v>
                </c:pt>
                <c:pt idx="40863">
                  <c:v>61326</c:v>
                </c:pt>
                <c:pt idx="40864">
                  <c:v>60199</c:v>
                </c:pt>
                <c:pt idx="40865">
                  <c:v>67854</c:v>
                </c:pt>
                <c:pt idx="40866">
                  <c:v>66658</c:v>
                </c:pt>
                <c:pt idx="40867">
                  <c:v>65566</c:v>
                </c:pt>
                <c:pt idx="40868">
                  <c:v>66553</c:v>
                </c:pt>
                <c:pt idx="40869">
                  <c:v>65462</c:v>
                </c:pt>
                <c:pt idx="40870">
                  <c:v>64370</c:v>
                </c:pt>
                <c:pt idx="40871">
                  <c:v>65357</c:v>
                </c:pt>
                <c:pt idx="40872">
                  <c:v>64266</c:v>
                </c:pt>
                <c:pt idx="40873">
                  <c:v>64161</c:v>
                </c:pt>
                <c:pt idx="40874">
                  <c:v>63070</c:v>
                </c:pt>
                <c:pt idx="40875">
                  <c:v>62965</c:v>
                </c:pt>
                <c:pt idx="40876">
                  <c:v>61874</c:v>
                </c:pt>
                <c:pt idx="40877">
                  <c:v>61769</c:v>
                </c:pt>
                <c:pt idx="40878">
                  <c:v>60677</c:v>
                </c:pt>
                <c:pt idx="40879">
                  <c:v>60573</c:v>
                </c:pt>
                <c:pt idx="40880">
                  <c:v>59481</c:v>
                </c:pt>
                <c:pt idx="40881">
                  <c:v>59377</c:v>
                </c:pt>
                <c:pt idx="40882">
                  <c:v>58285</c:v>
                </c:pt>
                <c:pt idx="40883">
                  <c:v>58181</c:v>
                </c:pt>
                <c:pt idx="40884">
                  <c:v>57089</c:v>
                </c:pt>
                <c:pt idx="40885">
                  <c:v>71440</c:v>
                </c:pt>
                <c:pt idx="40886">
                  <c:v>70126</c:v>
                </c:pt>
                <c:pt idx="40887">
                  <c:v>68813</c:v>
                </c:pt>
                <c:pt idx="40888">
                  <c:v>67732</c:v>
                </c:pt>
                <c:pt idx="40889">
                  <c:v>68580</c:v>
                </c:pt>
                <c:pt idx="40890">
                  <c:v>67499</c:v>
                </c:pt>
                <c:pt idx="40891">
                  <c:v>67267</c:v>
                </c:pt>
                <c:pt idx="40892">
                  <c:v>65953</c:v>
                </c:pt>
                <c:pt idx="40893">
                  <c:v>64872</c:v>
                </c:pt>
                <c:pt idx="40894">
                  <c:v>64640</c:v>
                </c:pt>
                <c:pt idx="40895">
                  <c:v>63326</c:v>
                </c:pt>
                <c:pt idx="40896">
                  <c:v>62013</c:v>
                </c:pt>
                <c:pt idx="40897">
                  <c:v>73749</c:v>
                </c:pt>
                <c:pt idx="40898">
                  <c:v>72403</c:v>
                </c:pt>
                <c:pt idx="40899">
                  <c:v>71058</c:v>
                </c:pt>
                <c:pt idx="40900">
                  <c:v>69929</c:v>
                </c:pt>
                <c:pt idx="40901">
                  <c:v>70842</c:v>
                </c:pt>
                <c:pt idx="40902">
                  <c:v>69713</c:v>
                </c:pt>
                <c:pt idx="40903">
                  <c:v>69497</c:v>
                </c:pt>
                <c:pt idx="40904">
                  <c:v>68152</c:v>
                </c:pt>
                <c:pt idx="40905">
                  <c:v>67023</c:v>
                </c:pt>
                <c:pt idx="40906">
                  <c:v>66806</c:v>
                </c:pt>
                <c:pt idx="40907">
                  <c:v>65461</c:v>
                </c:pt>
                <c:pt idx="40908">
                  <c:v>64116</c:v>
                </c:pt>
                <c:pt idx="40909">
                  <c:v>72868</c:v>
                </c:pt>
                <c:pt idx="40910">
                  <c:v>71550</c:v>
                </c:pt>
                <c:pt idx="40911">
                  <c:v>70232</c:v>
                </c:pt>
                <c:pt idx="40912">
                  <c:v>69102</c:v>
                </c:pt>
                <c:pt idx="40913">
                  <c:v>70044</c:v>
                </c:pt>
                <c:pt idx="40914">
                  <c:v>68914</c:v>
                </c:pt>
                <c:pt idx="40915">
                  <c:v>68727</c:v>
                </c:pt>
                <c:pt idx="40916">
                  <c:v>67409</c:v>
                </c:pt>
                <c:pt idx="40917">
                  <c:v>66279</c:v>
                </c:pt>
                <c:pt idx="40918">
                  <c:v>66091</c:v>
                </c:pt>
                <c:pt idx="40919">
                  <c:v>64773</c:v>
                </c:pt>
                <c:pt idx="40920">
                  <c:v>63455</c:v>
                </c:pt>
                <c:pt idx="40921">
                  <c:v>71629</c:v>
                </c:pt>
                <c:pt idx="40922">
                  <c:v>70342</c:v>
                </c:pt>
                <c:pt idx="40923">
                  <c:v>69055</c:v>
                </c:pt>
                <c:pt idx="40924">
                  <c:v>67934</c:v>
                </c:pt>
                <c:pt idx="40925">
                  <c:v>68888</c:v>
                </c:pt>
                <c:pt idx="40926">
                  <c:v>67767</c:v>
                </c:pt>
                <c:pt idx="40927">
                  <c:v>67601</c:v>
                </c:pt>
                <c:pt idx="40928">
                  <c:v>66314</c:v>
                </c:pt>
                <c:pt idx="40929">
                  <c:v>65193</c:v>
                </c:pt>
                <c:pt idx="40930">
                  <c:v>65026</c:v>
                </c:pt>
                <c:pt idx="40931">
                  <c:v>63739</c:v>
                </c:pt>
                <c:pt idx="40932">
                  <c:v>62452</c:v>
                </c:pt>
                <c:pt idx="40933">
                  <c:v>67318</c:v>
                </c:pt>
                <c:pt idx="40934">
                  <c:v>66116</c:v>
                </c:pt>
                <c:pt idx="40935">
                  <c:v>64915</c:v>
                </c:pt>
                <c:pt idx="40936">
                  <c:v>63851</c:v>
                </c:pt>
                <c:pt idx="40937">
                  <c:v>64778</c:v>
                </c:pt>
                <c:pt idx="40938">
                  <c:v>63714</c:v>
                </c:pt>
                <c:pt idx="40939">
                  <c:v>63577</c:v>
                </c:pt>
                <c:pt idx="40940">
                  <c:v>62375</c:v>
                </c:pt>
                <c:pt idx="40941">
                  <c:v>61311</c:v>
                </c:pt>
                <c:pt idx="40942">
                  <c:v>61174</c:v>
                </c:pt>
                <c:pt idx="40943">
                  <c:v>59972</c:v>
                </c:pt>
                <c:pt idx="40944">
                  <c:v>58771</c:v>
                </c:pt>
                <c:pt idx="40945">
                  <c:v>63678</c:v>
                </c:pt>
                <c:pt idx="40946">
                  <c:v>62540</c:v>
                </c:pt>
                <c:pt idx="40947">
                  <c:v>59124</c:v>
                </c:pt>
                <c:pt idx="40948">
                  <c:v>56848</c:v>
                </c:pt>
                <c:pt idx="40949">
                  <c:v>55709</c:v>
                </c:pt>
                <c:pt idx="40950">
                  <c:v>54571</c:v>
                </c:pt>
                <c:pt idx="40951">
                  <c:v>63513</c:v>
                </c:pt>
                <c:pt idx="40952">
                  <c:v>62375</c:v>
                </c:pt>
                <c:pt idx="40953">
                  <c:v>61236</c:v>
                </c:pt>
                <c:pt idx="40954">
                  <c:v>60098</c:v>
                </c:pt>
                <c:pt idx="40955">
                  <c:v>58959</c:v>
                </c:pt>
                <c:pt idx="40956">
                  <c:v>57821</c:v>
                </c:pt>
                <c:pt idx="40957">
                  <c:v>56682</c:v>
                </c:pt>
                <c:pt idx="40958">
                  <c:v>55544</c:v>
                </c:pt>
                <c:pt idx="40959">
                  <c:v>54405</c:v>
                </c:pt>
                <c:pt idx="40960">
                  <c:v>53267</c:v>
                </c:pt>
                <c:pt idx="40961">
                  <c:v>52129</c:v>
                </c:pt>
                <c:pt idx="40962">
                  <c:v>63348</c:v>
                </c:pt>
                <c:pt idx="40963">
                  <c:v>62209</c:v>
                </c:pt>
                <c:pt idx="40964">
                  <c:v>61071</c:v>
                </c:pt>
                <c:pt idx="40965">
                  <c:v>59932</c:v>
                </c:pt>
                <c:pt idx="40966">
                  <c:v>58794</c:v>
                </c:pt>
                <c:pt idx="40967">
                  <c:v>57656</c:v>
                </c:pt>
                <c:pt idx="40968">
                  <c:v>56517</c:v>
                </c:pt>
                <c:pt idx="40969">
                  <c:v>55379</c:v>
                </c:pt>
                <c:pt idx="40970">
                  <c:v>54240</c:v>
                </c:pt>
                <c:pt idx="40971">
                  <c:v>53102</c:v>
                </c:pt>
                <c:pt idx="40972">
                  <c:v>51963</c:v>
                </c:pt>
                <c:pt idx="40973">
                  <c:v>50825</c:v>
                </c:pt>
                <c:pt idx="40974">
                  <c:v>49686</c:v>
                </c:pt>
                <c:pt idx="40975">
                  <c:v>62044</c:v>
                </c:pt>
                <c:pt idx="40976">
                  <c:v>60906</c:v>
                </c:pt>
                <c:pt idx="40977">
                  <c:v>59767</c:v>
                </c:pt>
                <c:pt idx="40978">
                  <c:v>58629</c:v>
                </c:pt>
                <c:pt idx="40979">
                  <c:v>57490</c:v>
                </c:pt>
                <c:pt idx="40980">
                  <c:v>56352</c:v>
                </c:pt>
                <c:pt idx="40981">
                  <c:v>55213</c:v>
                </c:pt>
                <c:pt idx="40982">
                  <c:v>54075</c:v>
                </c:pt>
                <c:pt idx="40983">
                  <c:v>52937</c:v>
                </c:pt>
                <c:pt idx="40984">
                  <c:v>51798</c:v>
                </c:pt>
                <c:pt idx="40985">
                  <c:v>50660</c:v>
                </c:pt>
                <c:pt idx="40986">
                  <c:v>49521</c:v>
                </c:pt>
                <c:pt idx="40987">
                  <c:v>48383</c:v>
                </c:pt>
                <c:pt idx="40988">
                  <c:v>47244</c:v>
                </c:pt>
                <c:pt idx="40989">
                  <c:v>59602</c:v>
                </c:pt>
                <c:pt idx="40990">
                  <c:v>58464</c:v>
                </c:pt>
                <c:pt idx="40991">
                  <c:v>47079</c:v>
                </c:pt>
                <c:pt idx="40992">
                  <c:v>45941</c:v>
                </c:pt>
                <c:pt idx="40993">
                  <c:v>65814</c:v>
                </c:pt>
                <c:pt idx="40994">
                  <c:v>64615</c:v>
                </c:pt>
                <c:pt idx="40995">
                  <c:v>61020</c:v>
                </c:pt>
                <c:pt idx="40996">
                  <c:v>58623</c:v>
                </c:pt>
                <c:pt idx="40997">
                  <c:v>57424</c:v>
                </c:pt>
                <c:pt idx="40998">
                  <c:v>56226</c:v>
                </c:pt>
                <c:pt idx="40999">
                  <c:v>65676</c:v>
                </c:pt>
                <c:pt idx="41000">
                  <c:v>64477</c:v>
                </c:pt>
                <c:pt idx="41001">
                  <c:v>63279</c:v>
                </c:pt>
                <c:pt idx="41002">
                  <c:v>62080</c:v>
                </c:pt>
                <c:pt idx="41003">
                  <c:v>60882</c:v>
                </c:pt>
                <c:pt idx="41004">
                  <c:v>59683</c:v>
                </c:pt>
                <c:pt idx="41005">
                  <c:v>58485</c:v>
                </c:pt>
                <c:pt idx="41006">
                  <c:v>57286</c:v>
                </c:pt>
                <c:pt idx="41007">
                  <c:v>56088</c:v>
                </c:pt>
                <c:pt idx="41008">
                  <c:v>54889</c:v>
                </c:pt>
                <c:pt idx="41009">
                  <c:v>53691</c:v>
                </c:pt>
                <c:pt idx="41010">
                  <c:v>65538</c:v>
                </c:pt>
                <c:pt idx="41011">
                  <c:v>64339</c:v>
                </c:pt>
                <c:pt idx="41012">
                  <c:v>63141</c:v>
                </c:pt>
                <c:pt idx="41013">
                  <c:v>61942</c:v>
                </c:pt>
                <c:pt idx="41014">
                  <c:v>60744</c:v>
                </c:pt>
                <c:pt idx="41015">
                  <c:v>59545</c:v>
                </c:pt>
                <c:pt idx="41016">
                  <c:v>58347</c:v>
                </c:pt>
                <c:pt idx="41017">
                  <c:v>57148</c:v>
                </c:pt>
                <c:pt idx="41018">
                  <c:v>55950</c:v>
                </c:pt>
                <c:pt idx="41019">
                  <c:v>54751</c:v>
                </c:pt>
                <c:pt idx="41020">
                  <c:v>53553</c:v>
                </c:pt>
                <c:pt idx="41021">
                  <c:v>52354</c:v>
                </c:pt>
                <c:pt idx="41022">
                  <c:v>51156</c:v>
                </c:pt>
                <c:pt idx="41023">
                  <c:v>64201</c:v>
                </c:pt>
                <c:pt idx="41024">
                  <c:v>63003</c:v>
                </c:pt>
                <c:pt idx="41025">
                  <c:v>61804</c:v>
                </c:pt>
                <c:pt idx="41026">
                  <c:v>60606</c:v>
                </c:pt>
                <c:pt idx="41027">
                  <c:v>59407</c:v>
                </c:pt>
                <c:pt idx="41028">
                  <c:v>58209</c:v>
                </c:pt>
                <c:pt idx="41029">
                  <c:v>57010</c:v>
                </c:pt>
                <c:pt idx="41030">
                  <c:v>55812</c:v>
                </c:pt>
                <c:pt idx="41031">
                  <c:v>54613</c:v>
                </c:pt>
                <c:pt idx="41032">
                  <c:v>53415</c:v>
                </c:pt>
                <c:pt idx="41033">
                  <c:v>52216</c:v>
                </c:pt>
                <c:pt idx="41034">
                  <c:v>51018</c:v>
                </c:pt>
                <c:pt idx="41035">
                  <c:v>49819</c:v>
                </c:pt>
                <c:pt idx="41036">
                  <c:v>48621</c:v>
                </c:pt>
                <c:pt idx="41037">
                  <c:v>61666</c:v>
                </c:pt>
                <c:pt idx="41038">
                  <c:v>60468</c:v>
                </c:pt>
                <c:pt idx="41039">
                  <c:v>48483</c:v>
                </c:pt>
                <c:pt idx="41040">
                  <c:v>47285</c:v>
                </c:pt>
                <c:pt idx="41041">
                  <c:v>65220</c:v>
                </c:pt>
                <c:pt idx="41042">
                  <c:v>64008</c:v>
                </c:pt>
                <c:pt idx="41043">
                  <c:v>60372</c:v>
                </c:pt>
                <c:pt idx="41044">
                  <c:v>57949</c:v>
                </c:pt>
                <c:pt idx="41045">
                  <c:v>56737</c:v>
                </c:pt>
                <c:pt idx="41046">
                  <c:v>55525</c:v>
                </c:pt>
                <c:pt idx="41047">
                  <c:v>65119</c:v>
                </c:pt>
                <c:pt idx="41048">
                  <c:v>63907</c:v>
                </c:pt>
                <c:pt idx="41049">
                  <c:v>62695</c:v>
                </c:pt>
                <c:pt idx="41050">
                  <c:v>61484</c:v>
                </c:pt>
                <c:pt idx="41051">
                  <c:v>60272</c:v>
                </c:pt>
                <c:pt idx="41052">
                  <c:v>59060</c:v>
                </c:pt>
                <c:pt idx="41053">
                  <c:v>57848</c:v>
                </c:pt>
                <c:pt idx="41054">
                  <c:v>56637</c:v>
                </c:pt>
                <c:pt idx="41055">
                  <c:v>55425</c:v>
                </c:pt>
                <c:pt idx="41056">
                  <c:v>54213</c:v>
                </c:pt>
                <c:pt idx="41057">
                  <c:v>53001</c:v>
                </c:pt>
                <c:pt idx="41058">
                  <c:v>65018</c:v>
                </c:pt>
                <c:pt idx="41059">
                  <c:v>63807</c:v>
                </c:pt>
                <c:pt idx="41060">
                  <c:v>62595</c:v>
                </c:pt>
                <c:pt idx="41061">
                  <c:v>61383</c:v>
                </c:pt>
                <c:pt idx="41062">
                  <c:v>60171</c:v>
                </c:pt>
                <c:pt idx="41063">
                  <c:v>58960</c:v>
                </c:pt>
                <c:pt idx="41064">
                  <c:v>57748</c:v>
                </c:pt>
                <c:pt idx="41065">
                  <c:v>56536</c:v>
                </c:pt>
                <c:pt idx="41066">
                  <c:v>55324</c:v>
                </c:pt>
                <c:pt idx="41067">
                  <c:v>54112</c:v>
                </c:pt>
                <c:pt idx="41068">
                  <c:v>52901</c:v>
                </c:pt>
                <c:pt idx="41069">
                  <c:v>51689</c:v>
                </c:pt>
                <c:pt idx="41070">
                  <c:v>50477</c:v>
                </c:pt>
                <c:pt idx="41071">
                  <c:v>63706</c:v>
                </c:pt>
                <c:pt idx="41072">
                  <c:v>62494</c:v>
                </c:pt>
                <c:pt idx="41073">
                  <c:v>61283</c:v>
                </c:pt>
                <c:pt idx="41074">
                  <c:v>60071</c:v>
                </c:pt>
                <c:pt idx="41075">
                  <c:v>58859</c:v>
                </c:pt>
                <c:pt idx="41076">
                  <c:v>57647</c:v>
                </c:pt>
                <c:pt idx="41077">
                  <c:v>56435</c:v>
                </c:pt>
                <c:pt idx="41078">
                  <c:v>55224</c:v>
                </c:pt>
                <c:pt idx="41079">
                  <c:v>54012</c:v>
                </c:pt>
                <c:pt idx="41080">
                  <c:v>52800</c:v>
                </c:pt>
                <c:pt idx="41081">
                  <c:v>51588</c:v>
                </c:pt>
                <c:pt idx="41082">
                  <c:v>50377</c:v>
                </c:pt>
                <c:pt idx="41083">
                  <c:v>49165</c:v>
                </c:pt>
                <c:pt idx="41084">
                  <c:v>47953</c:v>
                </c:pt>
                <c:pt idx="41085">
                  <c:v>61182</c:v>
                </c:pt>
                <c:pt idx="41086">
                  <c:v>59970</c:v>
                </c:pt>
                <c:pt idx="41087">
                  <c:v>47852</c:v>
                </c:pt>
                <c:pt idx="41088">
                  <c:v>46641</c:v>
                </c:pt>
                <c:pt idx="41089">
                  <c:v>64340</c:v>
                </c:pt>
                <c:pt idx="41090">
                  <c:v>63123</c:v>
                </c:pt>
                <c:pt idx="41091">
                  <c:v>59471</c:v>
                </c:pt>
                <c:pt idx="41092">
                  <c:v>57037</c:v>
                </c:pt>
                <c:pt idx="41093">
                  <c:v>55820</c:v>
                </c:pt>
                <c:pt idx="41094">
                  <c:v>54603</c:v>
                </c:pt>
                <c:pt idx="41095">
                  <c:v>64273</c:v>
                </c:pt>
                <c:pt idx="41096">
                  <c:v>63056</c:v>
                </c:pt>
                <c:pt idx="41097">
                  <c:v>61839</c:v>
                </c:pt>
                <c:pt idx="41098">
                  <c:v>60622</c:v>
                </c:pt>
                <c:pt idx="41099">
                  <c:v>59405</c:v>
                </c:pt>
                <c:pt idx="41100">
                  <c:v>58188</c:v>
                </c:pt>
                <c:pt idx="41101">
                  <c:v>56970</c:v>
                </c:pt>
                <c:pt idx="41102">
                  <c:v>55753</c:v>
                </c:pt>
                <c:pt idx="41103">
                  <c:v>54536</c:v>
                </c:pt>
                <c:pt idx="41104">
                  <c:v>53319</c:v>
                </c:pt>
                <c:pt idx="41105">
                  <c:v>52102</c:v>
                </c:pt>
                <c:pt idx="41106">
                  <c:v>64207</c:v>
                </c:pt>
                <c:pt idx="41107">
                  <c:v>62990</c:v>
                </c:pt>
                <c:pt idx="41108">
                  <c:v>61773</c:v>
                </c:pt>
                <c:pt idx="41109">
                  <c:v>60555</c:v>
                </c:pt>
                <c:pt idx="41110">
                  <c:v>59338</c:v>
                </c:pt>
                <c:pt idx="41111">
                  <c:v>58121</c:v>
                </c:pt>
                <c:pt idx="41112">
                  <c:v>56904</c:v>
                </c:pt>
                <c:pt idx="41113">
                  <c:v>55687</c:v>
                </c:pt>
                <c:pt idx="41114">
                  <c:v>54469</c:v>
                </c:pt>
                <c:pt idx="41115">
                  <c:v>53252</c:v>
                </c:pt>
                <c:pt idx="41116">
                  <c:v>52035</c:v>
                </c:pt>
                <c:pt idx="41117">
                  <c:v>50818</c:v>
                </c:pt>
                <c:pt idx="41118">
                  <c:v>49601</c:v>
                </c:pt>
                <c:pt idx="41119">
                  <c:v>62923</c:v>
                </c:pt>
                <c:pt idx="41120">
                  <c:v>61706</c:v>
                </c:pt>
                <c:pt idx="41121">
                  <c:v>60489</c:v>
                </c:pt>
                <c:pt idx="41122">
                  <c:v>59272</c:v>
                </c:pt>
                <c:pt idx="41123">
                  <c:v>58054</c:v>
                </c:pt>
                <c:pt idx="41124">
                  <c:v>56837</c:v>
                </c:pt>
                <c:pt idx="41125">
                  <c:v>55620</c:v>
                </c:pt>
                <c:pt idx="41126">
                  <c:v>54403</c:v>
                </c:pt>
                <c:pt idx="41127">
                  <c:v>53186</c:v>
                </c:pt>
                <c:pt idx="41128">
                  <c:v>51968</c:v>
                </c:pt>
                <c:pt idx="41129">
                  <c:v>50751</c:v>
                </c:pt>
                <c:pt idx="41130">
                  <c:v>49534</c:v>
                </c:pt>
                <c:pt idx="41131">
                  <c:v>48317</c:v>
                </c:pt>
                <c:pt idx="41132">
                  <c:v>47100</c:v>
                </c:pt>
                <c:pt idx="41133">
                  <c:v>60422</c:v>
                </c:pt>
                <c:pt idx="41134">
                  <c:v>59205</c:v>
                </c:pt>
                <c:pt idx="41135">
                  <c:v>47033</c:v>
                </c:pt>
                <c:pt idx="41136">
                  <c:v>45816</c:v>
                </c:pt>
                <c:pt idx="41137">
                  <c:v>60766</c:v>
                </c:pt>
                <c:pt idx="41138">
                  <c:v>59592</c:v>
                </c:pt>
                <c:pt idx="41139">
                  <c:v>56072</c:v>
                </c:pt>
                <c:pt idx="41140">
                  <c:v>53725</c:v>
                </c:pt>
                <c:pt idx="41141">
                  <c:v>52552</c:v>
                </c:pt>
                <c:pt idx="41142">
                  <c:v>51378</c:v>
                </c:pt>
                <c:pt idx="41143">
                  <c:v>60739</c:v>
                </c:pt>
                <c:pt idx="41144">
                  <c:v>59565</c:v>
                </c:pt>
                <c:pt idx="41145">
                  <c:v>58392</c:v>
                </c:pt>
                <c:pt idx="41146">
                  <c:v>57218</c:v>
                </c:pt>
                <c:pt idx="41147">
                  <c:v>56045</c:v>
                </c:pt>
                <c:pt idx="41148">
                  <c:v>54871</c:v>
                </c:pt>
                <c:pt idx="41149">
                  <c:v>53698</c:v>
                </c:pt>
                <c:pt idx="41150">
                  <c:v>52525</c:v>
                </c:pt>
                <c:pt idx="41151">
                  <c:v>51351</c:v>
                </c:pt>
                <c:pt idx="41152">
                  <c:v>50178</c:v>
                </c:pt>
                <c:pt idx="41153">
                  <c:v>49004</c:v>
                </c:pt>
                <c:pt idx="41154">
                  <c:v>60712</c:v>
                </c:pt>
                <c:pt idx="41155">
                  <c:v>59538</c:v>
                </c:pt>
                <c:pt idx="41156">
                  <c:v>58365</c:v>
                </c:pt>
                <c:pt idx="41157">
                  <c:v>57191</c:v>
                </c:pt>
                <c:pt idx="41158">
                  <c:v>56018</c:v>
                </c:pt>
                <c:pt idx="41159">
                  <c:v>54844</c:v>
                </c:pt>
                <c:pt idx="41160">
                  <c:v>53671</c:v>
                </c:pt>
                <c:pt idx="41161">
                  <c:v>52498</c:v>
                </c:pt>
                <c:pt idx="41162">
                  <c:v>51324</c:v>
                </c:pt>
                <c:pt idx="41163">
                  <c:v>50151</c:v>
                </c:pt>
                <c:pt idx="41164">
                  <c:v>48977</c:v>
                </c:pt>
                <c:pt idx="41165">
                  <c:v>47804</c:v>
                </c:pt>
                <c:pt idx="41166">
                  <c:v>46630</c:v>
                </c:pt>
                <c:pt idx="41167">
                  <c:v>59511</c:v>
                </c:pt>
                <c:pt idx="41168">
                  <c:v>58338</c:v>
                </c:pt>
                <c:pt idx="41169">
                  <c:v>57164</c:v>
                </c:pt>
                <c:pt idx="41170">
                  <c:v>55991</c:v>
                </c:pt>
                <c:pt idx="41171">
                  <c:v>54817</c:v>
                </c:pt>
                <c:pt idx="41172">
                  <c:v>53644</c:v>
                </c:pt>
                <c:pt idx="41173">
                  <c:v>52470</c:v>
                </c:pt>
                <c:pt idx="41174">
                  <c:v>51297</c:v>
                </c:pt>
                <c:pt idx="41175">
                  <c:v>50124</c:v>
                </c:pt>
                <c:pt idx="41176">
                  <c:v>48950</c:v>
                </c:pt>
                <c:pt idx="41177">
                  <c:v>47777</c:v>
                </c:pt>
                <c:pt idx="41178">
                  <c:v>46603</c:v>
                </c:pt>
                <c:pt idx="41179">
                  <c:v>45430</c:v>
                </c:pt>
                <c:pt idx="41180">
                  <c:v>44256</c:v>
                </c:pt>
                <c:pt idx="41181">
                  <c:v>57137</c:v>
                </c:pt>
                <c:pt idx="41182">
                  <c:v>55964</c:v>
                </c:pt>
                <c:pt idx="41183">
                  <c:v>44229</c:v>
                </c:pt>
                <c:pt idx="41184">
                  <c:v>43056</c:v>
                </c:pt>
                <c:pt idx="41185">
                  <c:v>63678</c:v>
                </c:pt>
                <c:pt idx="41186">
                  <c:v>62540</c:v>
                </c:pt>
                <c:pt idx="41187">
                  <c:v>59124</c:v>
                </c:pt>
                <c:pt idx="41188">
                  <c:v>56848</c:v>
                </c:pt>
                <c:pt idx="41189">
                  <c:v>55709</c:v>
                </c:pt>
                <c:pt idx="41190">
                  <c:v>54571</c:v>
                </c:pt>
                <c:pt idx="41191">
                  <c:v>63513</c:v>
                </c:pt>
                <c:pt idx="41192">
                  <c:v>62375</c:v>
                </c:pt>
                <c:pt idx="41193">
                  <c:v>61236</c:v>
                </c:pt>
                <c:pt idx="41194">
                  <c:v>60098</c:v>
                </c:pt>
                <c:pt idx="41195">
                  <c:v>58959</c:v>
                </c:pt>
                <c:pt idx="41196">
                  <c:v>57821</c:v>
                </c:pt>
                <c:pt idx="41197">
                  <c:v>56682</c:v>
                </c:pt>
                <c:pt idx="41198">
                  <c:v>55544</c:v>
                </c:pt>
                <c:pt idx="41199">
                  <c:v>54405</c:v>
                </c:pt>
                <c:pt idx="41200">
                  <c:v>53267</c:v>
                </c:pt>
                <c:pt idx="41201">
                  <c:v>52129</c:v>
                </c:pt>
                <c:pt idx="41202">
                  <c:v>63348</c:v>
                </c:pt>
                <c:pt idx="41203">
                  <c:v>62209</c:v>
                </c:pt>
                <c:pt idx="41204">
                  <c:v>61071</c:v>
                </c:pt>
                <c:pt idx="41205">
                  <c:v>59932</c:v>
                </c:pt>
                <c:pt idx="41206">
                  <c:v>58794</c:v>
                </c:pt>
                <c:pt idx="41207">
                  <c:v>57656</c:v>
                </c:pt>
                <c:pt idx="41208">
                  <c:v>56517</c:v>
                </c:pt>
                <c:pt idx="41209">
                  <c:v>55379</c:v>
                </c:pt>
                <c:pt idx="41210">
                  <c:v>54240</c:v>
                </c:pt>
                <c:pt idx="41211">
                  <c:v>53102</c:v>
                </c:pt>
                <c:pt idx="41212">
                  <c:v>51963</c:v>
                </c:pt>
                <c:pt idx="41213">
                  <c:v>50825</c:v>
                </c:pt>
                <c:pt idx="41214">
                  <c:v>49686</c:v>
                </c:pt>
                <c:pt idx="41215">
                  <c:v>62044</c:v>
                </c:pt>
                <c:pt idx="41216">
                  <c:v>60906</c:v>
                </c:pt>
                <c:pt idx="41217">
                  <c:v>59767</c:v>
                </c:pt>
                <c:pt idx="41218">
                  <c:v>58629</c:v>
                </c:pt>
                <c:pt idx="41219">
                  <c:v>57490</c:v>
                </c:pt>
                <c:pt idx="41220">
                  <c:v>56352</c:v>
                </c:pt>
                <c:pt idx="41221">
                  <c:v>55213</c:v>
                </c:pt>
                <c:pt idx="41222">
                  <c:v>54075</c:v>
                </c:pt>
                <c:pt idx="41223">
                  <c:v>52937</c:v>
                </c:pt>
                <c:pt idx="41224">
                  <c:v>51798</c:v>
                </c:pt>
                <c:pt idx="41225">
                  <c:v>50660</c:v>
                </c:pt>
                <c:pt idx="41226">
                  <c:v>49521</c:v>
                </c:pt>
                <c:pt idx="41227">
                  <c:v>48383</c:v>
                </c:pt>
                <c:pt idx="41228">
                  <c:v>47244</c:v>
                </c:pt>
                <c:pt idx="41229">
                  <c:v>59602</c:v>
                </c:pt>
                <c:pt idx="41230">
                  <c:v>58464</c:v>
                </c:pt>
                <c:pt idx="41231">
                  <c:v>47079</c:v>
                </c:pt>
                <c:pt idx="41232">
                  <c:v>45941</c:v>
                </c:pt>
                <c:pt idx="41233">
                  <c:v>65814</c:v>
                </c:pt>
                <c:pt idx="41234">
                  <c:v>64615</c:v>
                </c:pt>
                <c:pt idx="41235">
                  <c:v>61020</c:v>
                </c:pt>
                <c:pt idx="41236">
                  <c:v>58623</c:v>
                </c:pt>
                <c:pt idx="41237">
                  <c:v>57424</c:v>
                </c:pt>
                <c:pt idx="41238">
                  <c:v>56226</c:v>
                </c:pt>
                <c:pt idx="41239">
                  <c:v>65676</c:v>
                </c:pt>
                <c:pt idx="41240">
                  <c:v>64477</c:v>
                </c:pt>
                <c:pt idx="41241">
                  <c:v>63279</c:v>
                </c:pt>
                <c:pt idx="41242">
                  <c:v>62080</c:v>
                </c:pt>
                <c:pt idx="41243">
                  <c:v>60882</c:v>
                </c:pt>
                <c:pt idx="41244">
                  <c:v>59683</c:v>
                </c:pt>
                <c:pt idx="41245">
                  <c:v>58485</c:v>
                </c:pt>
                <c:pt idx="41246">
                  <c:v>57286</c:v>
                </c:pt>
                <c:pt idx="41247">
                  <c:v>56088</c:v>
                </c:pt>
                <c:pt idx="41248">
                  <c:v>54889</c:v>
                </c:pt>
                <c:pt idx="41249">
                  <c:v>53691</c:v>
                </c:pt>
                <c:pt idx="41250">
                  <c:v>65538</c:v>
                </c:pt>
                <c:pt idx="41251">
                  <c:v>64339</c:v>
                </c:pt>
                <c:pt idx="41252">
                  <c:v>63141</c:v>
                </c:pt>
                <c:pt idx="41253">
                  <c:v>61942</c:v>
                </c:pt>
                <c:pt idx="41254">
                  <c:v>60744</c:v>
                </c:pt>
                <c:pt idx="41255">
                  <c:v>59545</c:v>
                </c:pt>
                <c:pt idx="41256">
                  <c:v>58347</c:v>
                </c:pt>
                <c:pt idx="41257">
                  <c:v>57148</c:v>
                </c:pt>
                <c:pt idx="41258">
                  <c:v>55950</c:v>
                </c:pt>
                <c:pt idx="41259">
                  <c:v>54751</c:v>
                </c:pt>
                <c:pt idx="41260">
                  <c:v>53553</c:v>
                </c:pt>
                <c:pt idx="41261">
                  <c:v>52354</c:v>
                </c:pt>
                <c:pt idx="41262">
                  <c:v>51156</c:v>
                </c:pt>
                <c:pt idx="41263">
                  <c:v>64201</c:v>
                </c:pt>
                <c:pt idx="41264">
                  <c:v>63003</c:v>
                </c:pt>
                <c:pt idx="41265">
                  <c:v>61804</c:v>
                </c:pt>
                <c:pt idx="41266">
                  <c:v>60606</c:v>
                </c:pt>
                <c:pt idx="41267">
                  <c:v>59407</c:v>
                </c:pt>
                <c:pt idx="41268">
                  <c:v>58209</c:v>
                </c:pt>
                <c:pt idx="41269">
                  <c:v>57010</c:v>
                </c:pt>
                <c:pt idx="41270">
                  <c:v>55812</c:v>
                </c:pt>
                <c:pt idx="41271">
                  <c:v>54613</c:v>
                </c:pt>
                <c:pt idx="41272">
                  <c:v>53415</c:v>
                </c:pt>
                <c:pt idx="41273">
                  <c:v>52216</c:v>
                </c:pt>
                <c:pt idx="41274">
                  <c:v>51018</c:v>
                </c:pt>
                <c:pt idx="41275">
                  <c:v>49819</c:v>
                </c:pt>
                <c:pt idx="41276">
                  <c:v>48621</c:v>
                </c:pt>
                <c:pt idx="41277">
                  <c:v>61666</c:v>
                </c:pt>
                <c:pt idx="41278">
                  <c:v>60468</c:v>
                </c:pt>
                <c:pt idx="41279">
                  <c:v>48483</c:v>
                </c:pt>
                <c:pt idx="41280">
                  <c:v>47285</c:v>
                </c:pt>
                <c:pt idx="41281">
                  <c:v>65220</c:v>
                </c:pt>
                <c:pt idx="41282">
                  <c:v>64008</c:v>
                </c:pt>
                <c:pt idx="41283">
                  <c:v>60372</c:v>
                </c:pt>
                <c:pt idx="41284">
                  <c:v>57949</c:v>
                </c:pt>
                <c:pt idx="41285">
                  <c:v>56737</c:v>
                </c:pt>
                <c:pt idx="41286">
                  <c:v>55525</c:v>
                </c:pt>
                <c:pt idx="41287">
                  <c:v>65119</c:v>
                </c:pt>
                <c:pt idx="41288">
                  <c:v>63907</c:v>
                </c:pt>
                <c:pt idx="41289">
                  <c:v>62695</c:v>
                </c:pt>
                <c:pt idx="41290">
                  <c:v>61484</c:v>
                </c:pt>
                <c:pt idx="41291">
                  <c:v>60272</c:v>
                </c:pt>
                <c:pt idx="41292">
                  <c:v>59060</c:v>
                </c:pt>
                <c:pt idx="41293">
                  <c:v>57848</c:v>
                </c:pt>
                <c:pt idx="41294">
                  <c:v>56637</c:v>
                </c:pt>
                <c:pt idx="41295">
                  <c:v>55425</c:v>
                </c:pt>
                <c:pt idx="41296">
                  <c:v>54213</c:v>
                </c:pt>
                <c:pt idx="41297">
                  <c:v>53001</c:v>
                </c:pt>
                <c:pt idx="41298">
                  <c:v>65018</c:v>
                </c:pt>
                <c:pt idx="41299">
                  <c:v>63807</c:v>
                </c:pt>
                <c:pt idx="41300">
                  <c:v>62595</c:v>
                </c:pt>
                <c:pt idx="41301">
                  <c:v>61383</c:v>
                </c:pt>
                <c:pt idx="41302">
                  <c:v>60171</c:v>
                </c:pt>
                <c:pt idx="41303">
                  <c:v>58960</c:v>
                </c:pt>
                <c:pt idx="41304">
                  <c:v>57748</c:v>
                </c:pt>
                <c:pt idx="41305">
                  <c:v>56536</c:v>
                </c:pt>
                <c:pt idx="41306">
                  <c:v>55324</c:v>
                </c:pt>
                <c:pt idx="41307">
                  <c:v>54112</c:v>
                </c:pt>
                <c:pt idx="41308">
                  <c:v>52901</c:v>
                </c:pt>
                <c:pt idx="41309">
                  <c:v>51689</c:v>
                </c:pt>
                <c:pt idx="41310">
                  <c:v>50477</c:v>
                </c:pt>
                <c:pt idx="41311">
                  <c:v>63706</c:v>
                </c:pt>
                <c:pt idx="41312">
                  <c:v>62494</c:v>
                </c:pt>
                <c:pt idx="41313">
                  <c:v>61283</c:v>
                </c:pt>
                <c:pt idx="41314">
                  <c:v>60071</c:v>
                </c:pt>
                <c:pt idx="41315">
                  <c:v>58859</c:v>
                </c:pt>
                <c:pt idx="41316">
                  <c:v>57647</c:v>
                </c:pt>
                <c:pt idx="41317">
                  <c:v>56435</c:v>
                </c:pt>
                <c:pt idx="41318">
                  <c:v>55224</c:v>
                </c:pt>
                <c:pt idx="41319">
                  <c:v>54012</c:v>
                </c:pt>
                <c:pt idx="41320">
                  <c:v>52800</c:v>
                </c:pt>
                <c:pt idx="41321">
                  <c:v>51588</c:v>
                </c:pt>
                <c:pt idx="41322">
                  <c:v>50377</c:v>
                </c:pt>
                <c:pt idx="41323">
                  <c:v>49165</c:v>
                </c:pt>
                <c:pt idx="41324">
                  <c:v>47953</c:v>
                </c:pt>
                <c:pt idx="41325">
                  <c:v>61182</c:v>
                </c:pt>
                <c:pt idx="41326">
                  <c:v>59970</c:v>
                </c:pt>
                <c:pt idx="41327">
                  <c:v>47852</c:v>
                </c:pt>
                <c:pt idx="41328">
                  <c:v>46641</c:v>
                </c:pt>
                <c:pt idx="41329">
                  <c:v>64340</c:v>
                </c:pt>
                <c:pt idx="41330">
                  <c:v>63123</c:v>
                </c:pt>
                <c:pt idx="41331">
                  <c:v>59471</c:v>
                </c:pt>
                <c:pt idx="41332">
                  <c:v>57037</c:v>
                </c:pt>
                <c:pt idx="41333">
                  <c:v>55820</c:v>
                </c:pt>
                <c:pt idx="41334">
                  <c:v>54603</c:v>
                </c:pt>
                <c:pt idx="41335">
                  <c:v>64273</c:v>
                </c:pt>
                <c:pt idx="41336">
                  <c:v>63056</c:v>
                </c:pt>
                <c:pt idx="41337">
                  <c:v>61839</c:v>
                </c:pt>
                <c:pt idx="41338">
                  <c:v>60622</c:v>
                </c:pt>
                <c:pt idx="41339">
                  <c:v>59405</c:v>
                </c:pt>
                <c:pt idx="41340">
                  <c:v>58188</c:v>
                </c:pt>
                <c:pt idx="41341">
                  <c:v>56970</c:v>
                </c:pt>
                <c:pt idx="41342">
                  <c:v>55753</c:v>
                </c:pt>
                <c:pt idx="41343">
                  <c:v>54536</c:v>
                </c:pt>
                <c:pt idx="41344">
                  <c:v>53319</c:v>
                </c:pt>
                <c:pt idx="41345">
                  <c:v>52102</c:v>
                </c:pt>
                <c:pt idx="41346">
                  <c:v>64207</c:v>
                </c:pt>
                <c:pt idx="41347">
                  <c:v>62990</c:v>
                </c:pt>
                <c:pt idx="41348">
                  <c:v>61773</c:v>
                </c:pt>
                <c:pt idx="41349">
                  <c:v>60555</c:v>
                </c:pt>
                <c:pt idx="41350">
                  <c:v>59338</c:v>
                </c:pt>
                <c:pt idx="41351">
                  <c:v>58121</c:v>
                </c:pt>
                <c:pt idx="41352">
                  <c:v>56904</c:v>
                </c:pt>
                <c:pt idx="41353">
                  <c:v>55687</c:v>
                </c:pt>
                <c:pt idx="41354">
                  <c:v>54469</c:v>
                </c:pt>
                <c:pt idx="41355">
                  <c:v>53252</c:v>
                </c:pt>
                <c:pt idx="41356">
                  <c:v>52035</c:v>
                </c:pt>
                <c:pt idx="41357">
                  <c:v>50818</c:v>
                </c:pt>
                <c:pt idx="41358">
                  <c:v>49601</c:v>
                </c:pt>
                <c:pt idx="41359">
                  <c:v>62923</c:v>
                </c:pt>
                <c:pt idx="41360">
                  <c:v>61706</c:v>
                </c:pt>
                <c:pt idx="41361">
                  <c:v>60489</c:v>
                </c:pt>
                <c:pt idx="41362">
                  <c:v>59272</c:v>
                </c:pt>
                <c:pt idx="41363">
                  <c:v>58054</c:v>
                </c:pt>
                <c:pt idx="41364">
                  <c:v>56837</c:v>
                </c:pt>
                <c:pt idx="41365">
                  <c:v>55620</c:v>
                </c:pt>
                <c:pt idx="41366">
                  <c:v>54403</c:v>
                </c:pt>
                <c:pt idx="41367">
                  <c:v>53186</c:v>
                </c:pt>
                <c:pt idx="41368">
                  <c:v>51968</c:v>
                </c:pt>
                <c:pt idx="41369">
                  <c:v>50751</c:v>
                </c:pt>
                <c:pt idx="41370">
                  <c:v>49534</c:v>
                </c:pt>
                <c:pt idx="41371">
                  <c:v>48317</c:v>
                </c:pt>
                <c:pt idx="41372">
                  <c:v>47100</c:v>
                </c:pt>
                <c:pt idx="41373">
                  <c:v>60422</c:v>
                </c:pt>
                <c:pt idx="41374">
                  <c:v>59205</c:v>
                </c:pt>
                <c:pt idx="41375">
                  <c:v>47033</c:v>
                </c:pt>
                <c:pt idx="41376">
                  <c:v>45816</c:v>
                </c:pt>
                <c:pt idx="41377">
                  <c:v>60766</c:v>
                </c:pt>
                <c:pt idx="41378">
                  <c:v>59592</c:v>
                </c:pt>
                <c:pt idx="41379">
                  <c:v>56072</c:v>
                </c:pt>
                <c:pt idx="41380">
                  <c:v>53725</c:v>
                </c:pt>
                <c:pt idx="41381">
                  <c:v>52552</c:v>
                </c:pt>
                <c:pt idx="41382">
                  <c:v>51378</c:v>
                </c:pt>
                <c:pt idx="41383">
                  <c:v>60739</c:v>
                </c:pt>
                <c:pt idx="41384">
                  <c:v>59565</c:v>
                </c:pt>
                <c:pt idx="41385">
                  <c:v>58392</c:v>
                </c:pt>
                <c:pt idx="41386">
                  <c:v>57218</c:v>
                </c:pt>
                <c:pt idx="41387">
                  <c:v>56045</c:v>
                </c:pt>
                <c:pt idx="41388">
                  <c:v>54871</c:v>
                </c:pt>
                <c:pt idx="41389">
                  <c:v>53698</c:v>
                </c:pt>
                <c:pt idx="41390">
                  <c:v>52525</c:v>
                </c:pt>
                <c:pt idx="41391">
                  <c:v>51351</c:v>
                </c:pt>
                <c:pt idx="41392">
                  <c:v>50178</c:v>
                </c:pt>
                <c:pt idx="41393">
                  <c:v>49004</c:v>
                </c:pt>
                <c:pt idx="41394">
                  <c:v>60712</c:v>
                </c:pt>
                <c:pt idx="41395">
                  <c:v>59538</c:v>
                </c:pt>
                <c:pt idx="41396">
                  <c:v>58365</c:v>
                </c:pt>
                <c:pt idx="41397">
                  <c:v>57191</c:v>
                </c:pt>
                <c:pt idx="41398">
                  <c:v>56018</c:v>
                </c:pt>
                <c:pt idx="41399">
                  <c:v>54844</c:v>
                </c:pt>
                <c:pt idx="41400">
                  <c:v>53671</c:v>
                </c:pt>
                <c:pt idx="41401">
                  <c:v>52498</c:v>
                </c:pt>
                <c:pt idx="41402">
                  <c:v>51324</c:v>
                </c:pt>
                <c:pt idx="41403">
                  <c:v>50151</c:v>
                </c:pt>
                <c:pt idx="41404">
                  <c:v>48977</c:v>
                </c:pt>
                <c:pt idx="41405">
                  <c:v>47804</c:v>
                </c:pt>
                <c:pt idx="41406">
                  <c:v>46630</c:v>
                </c:pt>
                <c:pt idx="41407">
                  <c:v>59511</c:v>
                </c:pt>
                <c:pt idx="41408">
                  <c:v>58338</c:v>
                </c:pt>
                <c:pt idx="41409">
                  <c:v>57164</c:v>
                </c:pt>
                <c:pt idx="41410">
                  <c:v>55991</c:v>
                </c:pt>
                <c:pt idx="41411">
                  <c:v>54817</c:v>
                </c:pt>
                <c:pt idx="41412">
                  <c:v>53644</c:v>
                </c:pt>
                <c:pt idx="41413">
                  <c:v>52470</c:v>
                </c:pt>
                <c:pt idx="41414">
                  <c:v>51297</c:v>
                </c:pt>
                <c:pt idx="41415">
                  <c:v>50124</c:v>
                </c:pt>
                <c:pt idx="41416">
                  <c:v>48950</c:v>
                </c:pt>
                <c:pt idx="41417">
                  <c:v>47777</c:v>
                </c:pt>
                <c:pt idx="41418">
                  <c:v>46603</c:v>
                </c:pt>
                <c:pt idx="41419">
                  <c:v>45430</c:v>
                </c:pt>
                <c:pt idx="41420">
                  <c:v>44256</c:v>
                </c:pt>
                <c:pt idx="41421">
                  <c:v>57137</c:v>
                </c:pt>
                <c:pt idx="41422">
                  <c:v>55964</c:v>
                </c:pt>
                <c:pt idx="41423">
                  <c:v>44229</c:v>
                </c:pt>
                <c:pt idx="41424">
                  <c:v>43056</c:v>
                </c:pt>
                <c:pt idx="41425">
                  <c:v>62958</c:v>
                </c:pt>
                <c:pt idx="41426">
                  <c:v>61812</c:v>
                </c:pt>
                <c:pt idx="41427">
                  <c:v>60666</c:v>
                </c:pt>
                <c:pt idx="41428">
                  <c:v>59520</c:v>
                </c:pt>
                <c:pt idx="41429">
                  <c:v>58374</c:v>
                </c:pt>
                <c:pt idx="41430">
                  <c:v>57228</c:v>
                </c:pt>
                <c:pt idx="41431">
                  <c:v>56083</c:v>
                </c:pt>
                <c:pt idx="41432">
                  <c:v>54937</c:v>
                </c:pt>
                <c:pt idx="41433">
                  <c:v>53791</c:v>
                </c:pt>
                <c:pt idx="41434">
                  <c:v>62821</c:v>
                </c:pt>
                <c:pt idx="41435">
                  <c:v>61675</c:v>
                </c:pt>
                <c:pt idx="41436">
                  <c:v>60529</c:v>
                </c:pt>
                <c:pt idx="41437">
                  <c:v>59383</c:v>
                </c:pt>
                <c:pt idx="41438">
                  <c:v>58237</c:v>
                </c:pt>
                <c:pt idx="41439">
                  <c:v>57091</c:v>
                </c:pt>
                <c:pt idx="41440">
                  <c:v>55946</c:v>
                </c:pt>
                <c:pt idx="41441">
                  <c:v>54800</c:v>
                </c:pt>
                <c:pt idx="41442">
                  <c:v>53654</c:v>
                </c:pt>
                <c:pt idx="41443">
                  <c:v>52508</c:v>
                </c:pt>
                <c:pt idx="41444">
                  <c:v>51362</c:v>
                </c:pt>
                <c:pt idx="41445">
                  <c:v>50216</c:v>
                </c:pt>
                <c:pt idx="41446">
                  <c:v>62684</c:v>
                </c:pt>
                <c:pt idx="41447">
                  <c:v>61538</c:v>
                </c:pt>
                <c:pt idx="41448">
                  <c:v>60392</c:v>
                </c:pt>
                <c:pt idx="41449">
                  <c:v>59246</c:v>
                </c:pt>
                <c:pt idx="41450">
                  <c:v>58100</c:v>
                </c:pt>
                <c:pt idx="41451">
                  <c:v>56955</c:v>
                </c:pt>
                <c:pt idx="41452">
                  <c:v>55809</c:v>
                </c:pt>
                <c:pt idx="41453">
                  <c:v>54663</c:v>
                </c:pt>
                <c:pt idx="41454">
                  <c:v>53517</c:v>
                </c:pt>
                <c:pt idx="41455">
                  <c:v>52371</c:v>
                </c:pt>
                <c:pt idx="41456">
                  <c:v>51225</c:v>
                </c:pt>
                <c:pt idx="41457">
                  <c:v>48933</c:v>
                </c:pt>
                <c:pt idx="41458">
                  <c:v>47788</c:v>
                </c:pt>
                <c:pt idx="41459">
                  <c:v>61401</c:v>
                </c:pt>
                <c:pt idx="41460">
                  <c:v>60255</c:v>
                </c:pt>
                <c:pt idx="41461">
                  <c:v>59109</c:v>
                </c:pt>
                <c:pt idx="41462">
                  <c:v>57964</c:v>
                </c:pt>
                <c:pt idx="41463">
                  <c:v>56818</c:v>
                </c:pt>
                <c:pt idx="41464">
                  <c:v>55672</c:v>
                </c:pt>
                <c:pt idx="41465">
                  <c:v>54526</c:v>
                </c:pt>
                <c:pt idx="41466">
                  <c:v>48797</c:v>
                </c:pt>
                <c:pt idx="41467">
                  <c:v>47651</c:v>
                </c:pt>
                <c:pt idx="41468">
                  <c:v>46505</c:v>
                </c:pt>
                <c:pt idx="41469">
                  <c:v>58972</c:v>
                </c:pt>
                <c:pt idx="41470">
                  <c:v>57827</c:v>
                </c:pt>
                <c:pt idx="41471">
                  <c:v>64970</c:v>
                </c:pt>
                <c:pt idx="41472">
                  <c:v>63769</c:v>
                </c:pt>
                <c:pt idx="41473">
                  <c:v>62568</c:v>
                </c:pt>
                <c:pt idx="41474">
                  <c:v>61367</c:v>
                </c:pt>
                <c:pt idx="41475">
                  <c:v>60166</c:v>
                </c:pt>
                <c:pt idx="41476">
                  <c:v>58965</c:v>
                </c:pt>
                <c:pt idx="41477">
                  <c:v>57764</c:v>
                </c:pt>
                <c:pt idx="41478">
                  <c:v>56563</c:v>
                </c:pt>
                <c:pt idx="41479">
                  <c:v>55362</c:v>
                </c:pt>
                <c:pt idx="41480">
                  <c:v>64857</c:v>
                </c:pt>
                <c:pt idx="41481">
                  <c:v>63656</c:v>
                </c:pt>
                <c:pt idx="41482">
                  <c:v>62455</c:v>
                </c:pt>
                <c:pt idx="41483">
                  <c:v>61254</c:v>
                </c:pt>
                <c:pt idx="41484">
                  <c:v>60053</c:v>
                </c:pt>
                <c:pt idx="41485">
                  <c:v>58852</c:v>
                </c:pt>
                <c:pt idx="41486">
                  <c:v>57651</c:v>
                </c:pt>
                <c:pt idx="41487">
                  <c:v>56450</c:v>
                </c:pt>
                <c:pt idx="41488">
                  <c:v>55249</c:v>
                </c:pt>
                <c:pt idx="41489">
                  <c:v>54048</c:v>
                </c:pt>
                <c:pt idx="41490">
                  <c:v>52847</c:v>
                </c:pt>
                <c:pt idx="41491">
                  <c:v>51646</c:v>
                </c:pt>
                <c:pt idx="41492">
                  <c:v>64745</c:v>
                </c:pt>
                <c:pt idx="41493">
                  <c:v>63544</c:v>
                </c:pt>
                <c:pt idx="41494">
                  <c:v>62343</c:v>
                </c:pt>
                <c:pt idx="41495">
                  <c:v>61142</c:v>
                </c:pt>
                <c:pt idx="41496">
                  <c:v>59940</c:v>
                </c:pt>
                <c:pt idx="41497">
                  <c:v>58739</c:v>
                </c:pt>
                <c:pt idx="41498">
                  <c:v>57538</c:v>
                </c:pt>
                <c:pt idx="41499">
                  <c:v>56337</c:v>
                </c:pt>
                <c:pt idx="41500">
                  <c:v>55136</c:v>
                </c:pt>
                <c:pt idx="41501">
                  <c:v>53935</c:v>
                </c:pt>
                <c:pt idx="41502">
                  <c:v>52734</c:v>
                </c:pt>
                <c:pt idx="41503">
                  <c:v>50332</c:v>
                </c:pt>
                <c:pt idx="41504">
                  <c:v>49131</c:v>
                </c:pt>
                <c:pt idx="41505">
                  <c:v>63431</c:v>
                </c:pt>
                <c:pt idx="41506">
                  <c:v>62230</c:v>
                </c:pt>
                <c:pt idx="41507">
                  <c:v>61029</c:v>
                </c:pt>
                <c:pt idx="41508">
                  <c:v>59828</c:v>
                </c:pt>
                <c:pt idx="41509">
                  <c:v>58627</c:v>
                </c:pt>
                <c:pt idx="41510">
                  <c:v>57426</c:v>
                </c:pt>
                <c:pt idx="41511">
                  <c:v>56225</c:v>
                </c:pt>
                <c:pt idx="41512">
                  <c:v>50220</c:v>
                </c:pt>
                <c:pt idx="41513">
                  <c:v>49019</c:v>
                </c:pt>
                <c:pt idx="41514">
                  <c:v>47818</c:v>
                </c:pt>
                <c:pt idx="41515">
                  <c:v>60916</c:v>
                </c:pt>
                <c:pt idx="41516">
                  <c:v>59715</c:v>
                </c:pt>
                <c:pt idx="41517">
                  <c:v>64754</c:v>
                </c:pt>
                <c:pt idx="41518">
                  <c:v>63544</c:v>
                </c:pt>
                <c:pt idx="41519">
                  <c:v>62335</c:v>
                </c:pt>
                <c:pt idx="41520">
                  <c:v>61126</c:v>
                </c:pt>
                <c:pt idx="41521">
                  <c:v>59917</c:v>
                </c:pt>
                <c:pt idx="41522">
                  <c:v>58708</c:v>
                </c:pt>
                <c:pt idx="41523">
                  <c:v>57499</c:v>
                </c:pt>
                <c:pt idx="41524">
                  <c:v>56289</c:v>
                </c:pt>
                <c:pt idx="41525">
                  <c:v>55080</c:v>
                </c:pt>
                <c:pt idx="41526">
                  <c:v>64660</c:v>
                </c:pt>
                <c:pt idx="41527">
                  <c:v>63451</c:v>
                </c:pt>
                <c:pt idx="41528">
                  <c:v>62242</c:v>
                </c:pt>
                <c:pt idx="41529">
                  <c:v>61033</c:v>
                </c:pt>
                <c:pt idx="41530">
                  <c:v>59823</c:v>
                </c:pt>
                <c:pt idx="41531">
                  <c:v>58614</c:v>
                </c:pt>
                <c:pt idx="41532">
                  <c:v>57405</c:v>
                </c:pt>
                <c:pt idx="41533">
                  <c:v>56196</c:v>
                </c:pt>
                <c:pt idx="41534">
                  <c:v>54987</c:v>
                </c:pt>
                <c:pt idx="41535">
                  <c:v>53778</c:v>
                </c:pt>
                <c:pt idx="41536">
                  <c:v>52568</c:v>
                </c:pt>
                <c:pt idx="41537">
                  <c:v>51359</c:v>
                </c:pt>
                <c:pt idx="41538">
                  <c:v>64566</c:v>
                </c:pt>
                <c:pt idx="41539">
                  <c:v>63357</c:v>
                </c:pt>
                <c:pt idx="41540">
                  <c:v>62148</c:v>
                </c:pt>
                <c:pt idx="41541">
                  <c:v>60939</c:v>
                </c:pt>
                <c:pt idx="41542">
                  <c:v>59730</c:v>
                </c:pt>
                <c:pt idx="41543">
                  <c:v>58521</c:v>
                </c:pt>
                <c:pt idx="41544">
                  <c:v>57312</c:v>
                </c:pt>
                <c:pt idx="41545">
                  <c:v>56102</c:v>
                </c:pt>
                <c:pt idx="41546">
                  <c:v>54893</c:v>
                </c:pt>
                <c:pt idx="41547">
                  <c:v>53684</c:v>
                </c:pt>
                <c:pt idx="41548">
                  <c:v>52475</c:v>
                </c:pt>
                <c:pt idx="41549">
                  <c:v>50057</c:v>
                </c:pt>
                <c:pt idx="41550">
                  <c:v>48847</c:v>
                </c:pt>
                <c:pt idx="41551">
                  <c:v>63264</c:v>
                </c:pt>
                <c:pt idx="41552">
                  <c:v>62055</c:v>
                </c:pt>
                <c:pt idx="41553">
                  <c:v>60845</c:v>
                </c:pt>
                <c:pt idx="41554">
                  <c:v>59636</c:v>
                </c:pt>
                <c:pt idx="41555">
                  <c:v>58427</c:v>
                </c:pt>
                <c:pt idx="41556">
                  <c:v>57218</c:v>
                </c:pt>
                <c:pt idx="41557">
                  <c:v>56009</c:v>
                </c:pt>
                <c:pt idx="41558">
                  <c:v>49963</c:v>
                </c:pt>
                <c:pt idx="41559">
                  <c:v>48754</c:v>
                </c:pt>
                <c:pt idx="41560">
                  <c:v>47545</c:v>
                </c:pt>
                <c:pt idx="41561">
                  <c:v>60752</c:v>
                </c:pt>
                <c:pt idx="41562">
                  <c:v>59543</c:v>
                </c:pt>
                <c:pt idx="41563">
                  <c:v>64440</c:v>
                </c:pt>
                <c:pt idx="41564">
                  <c:v>63230</c:v>
                </c:pt>
                <c:pt idx="41565">
                  <c:v>62019</c:v>
                </c:pt>
                <c:pt idx="41566">
                  <c:v>60808</c:v>
                </c:pt>
                <c:pt idx="41567">
                  <c:v>59598</c:v>
                </c:pt>
                <c:pt idx="41568">
                  <c:v>58387</c:v>
                </c:pt>
                <c:pt idx="41569">
                  <c:v>57176</c:v>
                </c:pt>
                <c:pt idx="41570">
                  <c:v>55966</c:v>
                </c:pt>
                <c:pt idx="41571">
                  <c:v>54755</c:v>
                </c:pt>
                <c:pt idx="41572">
                  <c:v>64358</c:v>
                </c:pt>
                <c:pt idx="41573">
                  <c:v>63148</c:v>
                </c:pt>
                <c:pt idx="41574">
                  <c:v>61937</c:v>
                </c:pt>
                <c:pt idx="41575">
                  <c:v>60726</c:v>
                </c:pt>
                <c:pt idx="41576">
                  <c:v>59516</c:v>
                </c:pt>
                <c:pt idx="41577">
                  <c:v>58305</c:v>
                </c:pt>
                <c:pt idx="41578">
                  <c:v>57095</c:v>
                </c:pt>
                <c:pt idx="41579">
                  <c:v>55884</c:v>
                </c:pt>
                <c:pt idx="41580">
                  <c:v>54673</c:v>
                </c:pt>
                <c:pt idx="41581">
                  <c:v>53463</c:v>
                </c:pt>
                <c:pt idx="41582">
                  <c:v>52252</c:v>
                </c:pt>
                <c:pt idx="41583">
                  <c:v>51041</c:v>
                </c:pt>
                <c:pt idx="41584">
                  <c:v>64277</c:v>
                </c:pt>
                <c:pt idx="41585">
                  <c:v>63066</c:v>
                </c:pt>
                <c:pt idx="41586">
                  <c:v>61855</c:v>
                </c:pt>
                <c:pt idx="41587">
                  <c:v>60645</c:v>
                </c:pt>
                <c:pt idx="41588">
                  <c:v>59434</c:v>
                </c:pt>
                <c:pt idx="41589">
                  <c:v>58223</c:v>
                </c:pt>
                <c:pt idx="41590">
                  <c:v>57013</c:v>
                </c:pt>
                <c:pt idx="41591">
                  <c:v>55802</c:v>
                </c:pt>
                <c:pt idx="41592">
                  <c:v>54591</c:v>
                </c:pt>
                <c:pt idx="41593">
                  <c:v>53381</c:v>
                </c:pt>
                <c:pt idx="41594">
                  <c:v>52170</c:v>
                </c:pt>
                <c:pt idx="41595">
                  <c:v>49749</c:v>
                </c:pt>
                <c:pt idx="41596">
                  <c:v>48538</c:v>
                </c:pt>
                <c:pt idx="41597">
                  <c:v>62984</c:v>
                </c:pt>
                <c:pt idx="41598">
                  <c:v>61774</c:v>
                </c:pt>
                <c:pt idx="41599">
                  <c:v>60563</c:v>
                </c:pt>
                <c:pt idx="41600">
                  <c:v>59352</c:v>
                </c:pt>
                <c:pt idx="41601">
                  <c:v>58142</c:v>
                </c:pt>
                <c:pt idx="41602">
                  <c:v>56931</c:v>
                </c:pt>
                <c:pt idx="41603">
                  <c:v>55720</c:v>
                </c:pt>
                <c:pt idx="41604">
                  <c:v>49667</c:v>
                </c:pt>
                <c:pt idx="41605">
                  <c:v>48456</c:v>
                </c:pt>
                <c:pt idx="41606">
                  <c:v>47246</c:v>
                </c:pt>
                <c:pt idx="41607">
                  <c:v>60481</c:v>
                </c:pt>
                <c:pt idx="41608">
                  <c:v>59271</c:v>
                </c:pt>
                <c:pt idx="41609">
                  <c:v>61719</c:v>
                </c:pt>
                <c:pt idx="41610">
                  <c:v>60555</c:v>
                </c:pt>
                <c:pt idx="41611">
                  <c:v>59391</c:v>
                </c:pt>
                <c:pt idx="41612">
                  <c:v>58227</c:v>
                </c:pt>
                <c:pt idx="41613">
                  <c:v>57063</c:v>
                </c:pt>
                <c:pt idx="41614">
                  <c:v>55899</c:v>
                </c:pt>
                <c:pt idx="41615">
                  <c:v>54735</c:v>
                </c:pt>
                <c:pt idx="41616">
                  <c:v>53571</c:v>
                </c:pt>
                <c:pt idx="41617">
                  <c:v>52407</c:v>
                </c:pt>
                <c:pt idx="41618">
                  <c:v>61647</c:v>
                </c:pt>
                <c:pt idx="41619">
                  <c:v>60483</c:v>
                </c:pt>
                <c:pt idx="41620">
                  <c:v>59319</c:v>
                </c:pt>
                <c:pt idx="41621">
                  <c:v>58155</c:v>
                </c:pt>
                <c:pt idx="41622">
                  <c:v>56991</c:v>
                </c:pt>
                <c:pt idx="41623">
                  <c:v>55827</c:v>
                </c:pt>
                <c:pt idx="41624">
                  <c:v>54663</c:v>
                </c:pt>
                <c:pt idx="41625">
                  <c:v>53499</c:v>
                </c:pt>
                <c:pt idx="41626">
                  <c:v>52335</c:v>
                </c:pt>
                <c:pt idx="41627">
                  <c:v>51171</c:v>
                </c:pt>
                <c:pt idx="41628">
                  <c:v>50007</c:v>
                </c:pt>
                <c:pt idx="41629">
                  <c:v>48843</c:v>
                </c:pt>
                <c:pt idx="41630">
                  <c:v>61576</c:v>
                </c:pt>
                <c:pt idx="41631">
                  <c:v>60412</c:v>
                </c:pt>
                <c:pt idx="41632">
                  <c:v>59248</c:v>
                </c:pt>
                <c:pt idx="41633">
                  <c:v>58084</c:v>
                </c:pt>
                <c:pt idx="41634">
                  <c:v>56920</c:v>
                </c:pt>
                <c:pt idx="41635">
                  <c:v>55756</c:v>
                </c:pt>
                <c:pt idx="41636">
                  <c:v>54592</c:v>
                </c:pt>
                <c:pt idx="41637">
                  <c:v>53428</c:v>
                </c:pt>
                <c:pt idx="41638">
                  <c:v>52264</c:v>
                </c:pt>
                <c:pt idx="41639">
                  <c:v>51100</c:v>
                </c:pt>
                <c:pt idx="41640">
                  <c:v>49936</c:v>
                </c:pt>
                <c:pt idx="41641">
                  <c:v>47608</c:v>
                </c:pt>
                <c:pt idx="41642">
                  <c:v>46444</c:v>
                </c:pt>
                <c:pt idx="41643">
                  <c:v>60340</c:v>
                </c:pt>
                <c:pt idx="41644">
                  <c:v>59176</c:v>
                </c:pt>
                <c:pt idx="41645">
                  <c:v>58012</c:v>
                </c:pt>
                <c:pt idx="41646">
                  <c:v>56848</c:v>
                </c:pt>
                <c:pt idx="41647">
                  <c:v>55685</c:v>
                </c:pt>
                <c:pt idx="41648">
                  <c:v>54521</c:v>
                </c:pt>
                <c:pt idx="41649">
                  <c:v>53357</c:v>
                </c:pt>
                <c:pt idx="41650">
                  <c:v>47537</c:v>
                </c:pt>
                <c:pt idx="41651">
                  <c:v>46373</c:v>
                </c:pt>
                <c:pt idx="41652">
                  <c:v>45209</c:v>
                </c:pt>
                <c:pt idx="41653">
                  <c:v>57941</c:v>
                </c:pt>
                <c:pt idx="41654">
                  <c:v>56777</c:v>
                </c:pt>
                <c:pt idx="41655">
                  <c:v>70537</c:v>
                </c:pt>
                <c:pt idx="41656">
                  <c:v>69410</c:v>
                </c:pt>
                <c:pt idx="41657">
                  <c:v>69253</c:v>
                </c:pt>
                <c:pt idx="41658">
                  <c:v>68126</c:v>
                </c:pt>
                <c:pt idx="41659">
                  <c:v>66842</c:v>
                </c:pt>
                <c:pt idx="41660">
                  <c:v>72696</c:v>
                </c:pt>
                <c:pt idx="41661">
                  <c:v>71528</c:v>
                </c:pt>
                <c:pt idx="41662">
                  <c:v>71378</c:v>
                </c:pt>
                <c:pt idx="41663">
                  <c:v>70210</c:v>
                </c:pt>
                <c:pt idx="41664">
                  <c:v>68892</c:v>
                </c:pt>
                <c:pt idx="41665">
                  <c:v>72772</c:v>
                </c:pt>
                <c:pt idx="41666">
                  <c:v>71585</c:v>
                </c:pt>
                <c:pt idx="41667">
                  <c:v>71465</c:v>
                </c:pt>
                <c:pt idx="41668">
                  <c:v>70279</c:v>
                </c:pt>
                <c:pt idx="41669">
                  <c:v>68973</c:v>
                </c:pt>
                <c:pt idx="41670">
                  <c:v>72806</c:v>
                </c:pt>
                <c:pt idx="41671">
                  <c:v>71603</c:v>
                </c:pt>
                <c:pt idx="41672">
                  <c:v>71512</c:v>
                </c:pt>
                <c:pt idx="41673">
                  <c:v>70308</c:v>
                </c:pt>
                <c:pt idx="41674">
                  <c:v>69014</c:v>
                </c:pt>
                <c:pt idx="41675">
                  <c:v>70415</c:v>
                </c:pt>
                <c:pt idx="41676">
                  <c:v>69226</c:v>
                </c:pt>
                <c:pt idx="41677">
                  <c:v>69183</c:v>
                </c:pt>
                <c:pt idx="41678">
                  <c:v>67993</c:v>
                </c:pt>
                <c:pt idx="41679">
                  <c:v>66761</c:v>
                </c:pt>
                <c:pt idx="41680">
                  <c:v>73465</c:v>
                </c:pt>
                <c:pt idx="41681">
                  <c:v>72318</c:v>
                </c:pt>
                <c:pt idx="41682">
                  <c:v>72178</c:v>
                </c:pt>
                <c:pt idx="41683">
                  <c:v>71030</c:v>
                </c:pt>
                <c:pt idx="41684">
                  <c:v>69743</c:v>
                </c:pt>
                <c:pt idx="41685">
                  <c:v>68455</c:v>
                </c:pt>
                <c:pt idx="41686">
                  <c:v>75710</c:v>
                </c:pt>
                <c:pt idx="41687">
                  <c:v>74519</c:v>
                </c:pt>
                <c:pt idx="41688">
                  <c:v>74391</c:v>
                </c:pt>
                <c:pt idx="41689">
                  <c:v>73200</c:v>
                </c:pt>
                <c:pt idx="41690">
                  <c:v>71880</c:v>
                </c:pt>
                <c:pt idx="41691">
                  <c:v>70560</c:v>
                </c:pt>
                <c:pt idx="41692">
                  <c:v>75389</c:v>
                </c:pt>
                <c:pt idx="41693">
                  <c:v>74191</c:v>
                </c:pt>
                <c:pt idx="41694">
                  <c:v>74084</c:v>
                </c:pt>
                <c:pt idx="41695">
                  <c:v>72886</c:v>
                </c:pt>
                <c:pt idx="41696">
                  <c:v>71582</c:v>
                </c:pt>
                <c:pt idx="41697">
                  <c:v>70277</c:v>
                </c:pt>
                <c:pt idx="41698">
                  <c:v>74903</c:v>
                </c:pt>
                <c:pt idx="41699">
                  <c:v>73704</c:v>
                </c:pt>
                <c:pt idx="41700">
                  <c:v>73615</c:v>
                </c:pt>
                <c:pt idx="41701">
                  <c:v>72415</c:v>
                </c:pt>
                <c:pt idx="41702">
                  <c:v>71127</c:v>
                </c:pt>
                <c:pt idx="41703">
                  <c:v>69839</c:v>
                </c:pt>
                <c:pt idx="41704">
                  <c:v>71639</c:v>
                </c:pt>
                <c:pt idx="41705">
                  <c:v>70479</c:v>
                </c:pt>
                <c:pt idx="41706">
                  <c:v>70417</c:v>
                </c:pt>
                <c:pt idx="41707">
                  <c:v>69257</c:v>
                </c:pt>
                <c:pt idx="41708">
                  <c:v>68035</c:v>
                </c:pt>
                <c:pt idx="41709">
                  <c:v>66813</c:v>
                </c:pt>
                <c:pt idx="41710">
                  <c:v>73736</c:v>
                </c:pt>
                <c:pt idx="41711">
                  <c:v>72583</c:v>
                </c:pt>
                <c:pt idx="41712">
                  <c:v>72445</c:v>
                </c:pt>
                <c:pt idx="41713">
                  <c:v>71292</c:v>
                </c:pt>
                <c:pt idx="41714">
                  <c:v>70001</c:v>
                </c:pt>
                <c:pt idx="41715">
                  <c:v>68710</c:v>
                </c:pt>
                <c:pt idx="41716">
                  <c:v>75947</c:v>
                </c:pt>
                <c:pt idx="41717">
                  <c:v>74750</c:v>
                </c:pt>
                <c:pt idx="41718">
                  <c:v>74624</c:v>
                </c:pt>
                <c:pt idx="41719">
                  <c:v>73428</c:v>
                </c:pt>
                <c:pt idx="41720">
                  <c:v>72105</c:v>
                </c:pt>
                <c:pt idx="41721">
                  <c:v>70783</c:v>
                </c:pt>
                <c:pt idx="41722">
                  <c:v>75517</c:v>
                </c:pt>
                <c:pt idx="41723">
                  <c:v>74317</c:v>
                </c:pt>
                <c:pt idx="41724">
                  <c:v>74210</c:v>
                </c:pt>
                <c:pt idx="41725">
                  <c:v>73010</c:v>
                </c:pt>
                <c:pt idx="41726">
                  <c:v>71703</c:v>
                </c:pt>
                <c:pt idx="41727">
                  <c:v>70397</c:v>
                </c:pt>
                <c:pt idx="41728">
                  <c:v>74900</c:v>
                </c:pt>
                <c:pt idx="41729">
                  <c:v>73702</c:v>
                </c:pt>
                <c:pt idx="41730">
                  <c:v>73610</c:v>
                </c:pt>
                <c:pt idx="41731">
                  <c:v>72412</c:v>
                </c:pt>
                <c:pt idx="41732">
                  <c:v>71123</c:v>
                </c:pt>
                <c:pt idx="41733">
                  <c:v>69833</c:v>
                </c:pt>
                <c:pt idx="41734">
                  <c:v>71440</c:v>
                </c:pt>
                <c:pt idx="41735">
                  <c:v>70288</c:v>
                </c:pt>
                <c:pt idx="41736">
                  <c:v>70218</c:v>
                </c:pt>
                <c:pt idx="41737">
                  <c:v>69066</c:v>
                </c:pt>
                <c:pt idx="41738">
                  <c:v>67843</c:v>
                </c:pt>
                <c:pt idx="41739">
                  <c:v>66621</c:v>
                </c:pt>
                <c:pt idx="41740">
                  <c:v>74110</c:v>
                </c:pt>
                <c:pt idx="41741">
                  <c:v>72940</c:v>
                </c:pt>
                <c:pt idx="41742">
                  <c:v>72822</c:v>
                </c:pt>
                <c:pt idx="41743">
                  <c:v>71652</c:v>
                </c:pt>
                <c:pt idx="41744">
                  <c:v>71533</c:v>
                </c:pt>
                <c:pt idx="41745">
                  <c:v>70363</c:v>
                </c:pt>
                <c:pt idx="41746">
                  <c:v>76335</c:v>
                </c:pt>
                <c:pt idx="41747">
                  <c:v>75124</c:v>
                </c:pt>
                <c:pt idx="41748">
                  <c:v>75013</c:v>
                </c:pt>
                <c:pt idx="41749">
                  <c:v>73801</c:v>
                </c:pt>
                <c:pt idx="41750">
                  <c:v>73691</c:v>
                </c:pt>
                <c:pt idx="41751">
                  <c:v>72479</c:v>
                </c:pt>
                <c:pt idx="41752">
                  <c:v>75703</c:v>
                </c:pt>
                <c:pt idx="41753">
                  <c:v>74497</c:v>
                </c:pt>
                <c:pt idx="41754">
                  <c:v>74396</c:v>
                </c:pt>
                <c:pt idx="41755">
                  <c:v>73190</c:v>
                </c:pt>
                <c:pt idx="41756">
                  <c:v>73089</c:v>
                </c:pt>
                <c:pt idx="41757">
                  <c:v>71883</c:v>
                </c:pt>
                <c:pt idx="41758">
                  <c:v>74842</c:v>
                </c:pt>
                <c:pt idx="41759">
                  <c:v>73647</c:v>
                </c:pt>
                <c:pt idx="41760">
                  <c:v>73553</c:v>
                </c:pt>
                <c:pt idx="41761">
                  <c:v>72357</c:v>
                </c:pt>
                <c:pt idx="41762">
                  <c:v>72263</c:v>
                </c:pt>
                <c:pt idx="41763">
                  <c:v>71067</c:v>
                </c:pt>
                <c:pt idx="41764">
                  <c:v>71016</c:v>
                </c:pt>
                <c:pt idx="41765">
                  <c:v>69879</c:v>
                </c:pt>
                <c:pt idx="41766">
                  <c:v>69795</c:v>
                </c:pt>
                <c:pt idx="41767">
                  <c:v>68658</c:v>
                </c:pt>
                <c:pt idx="41768">
                  <c:v>68573</c:v>
                </c:pt>
                <c:pt idx="41769">
                  <c:v>67436</c:v>
                </c:pt>
                <c:pt idx="41770">
                  <c:v>65521</c:v>
                </c:pt>
                <c:pt idx="41771">
                  <c:v>64376</c:v>
                </c:pt>
                <c:pt idx="41772">
                  <c:v>63231</c:v>
                </c:pt>
                <c:pt idx="41773">
                  <c:v>57504</c:v>
                </c:pt>
                <c:pt idx="41774">
                  <c:v>56358</c:v>
                </c:pt>
                <c:pt idx="41775">
                  <c:v>55213</c:v>
                </c:pt>
                <c:pt idx="41776">
                  <c:v>65380</c:v>
                </c:pt>
                <c:pt idx="41777">
                  <c:v>64234</c:v>
                </c:pt>
                <c:pt idx="41778">
                  <c:v>63089</c:v>
                </c:pt>
                <c:pt idx="41779">
                  <c:v>61944</c:v>
                </c:pt>
                <c:pt idx="41780">
                  <c:v>60798</c:v>
                </c:pt>
                <c:pt idx="41781">
                  <c:v>59653</c:v>
                </c:pt>
                <c:pt idx="41782">
                  <c:v>58507</c:v>
                </c:pt>
                <c:pt idx="41783">
                  <c:v>57362</c:v>
                </c:pt>
                <c:pt idx="41784">
                  <c:v>56217</c:v>
                </c:pt>
                <c:pt idx="41785">
                  <c:v>55071</c:v>
                </c:pt>
                <c:pt idx="41786">
                  <c:v>53926</c:v>
                </c:pt>
                <c:pt idx="41787">
                  <c:v>52780</c:v>
                </c:pt>
                <c:pt idx="41788">
                  <c:v>64093</c:v>
                </c:pt>
                <c:pt idx="41789">
                  <c:v>62947</c:v>
                </c:pt>
                <c:pt idx="41790">
                  <c:v>61802</c:v>
                </c:pt>
                <c:pt idx="41791">
                  <c:v>60657</c:v>
                </c:pt>
                <c:pt idx="41792">
                  <c:v>59511</c:v>
                </c:pt>
                <c:pt idx="41793">
                  <c:v>58366</c:v>
                </c:pt>
                <c:pt idx="41794">
                  <c:v>57220</c:v>
                </c:pt>
                <c:pt idx="41795">
                  <c:v>56075</c:v>
                </c:pt>
                <c:pt idx="41796">
                  <c:v>54929</c:v>
                </c:pt>
                <c:pt idx="41797">
                  <c:v>53784</c:v>
                </c:pt>
                <c:pt idx="41798">
                  <c:v>52639</c:v>
                </c:pt>
                <c:pt idx="41799">
                  <c:v>51493</c:v>
                </c:pt>
                <c:pt idx="41800">
                  <c:v>50348</c:v>
                </c:pt>
                <c:pt idx="41801">
                  <c:v>62806</c:v>
                </c:pt>
                <c:pt idx="41802">
                  <c:v>61660</c:v>
                </c:pt>
                <c:pt idx="41803">
                  <c:v>60515</c:v>
                </c:pt>
                <c:pt idx="41804">
                  <c:v>59370</c:v>
                </c:pt>
                <c:pt idx="41805">
                  <c:v>57079</c:v>
                </c:pt>
                <c:pt idx="41806">
                  <c:v>54788</c:v>
                </c:pt>
                <c:pt idx="41807">
                  <c:v>52497</c:v>
                </c:pt>
                <c:pt idx="41808">
                  <c:v>51352</c:v>
                </c:pt>
                <c:pt idx="41809">
                  <c:v>50206</c:v>
                </c:pt>
                <c:pt idx="41810">
                  <c:v>49061</c:v>
                </c:pt>
                <c:pt idx="41811">
                  <c:v>67652</c:v>
                </c:pt>
                <c:pt idx="41812">
                  <c:v>66452</c:v>
                </c:pt>
                <c:pt idx="41813">
                  <c:v>65253</c:v>
                </c:pt>
                <c:pt idx="41814">
                  <c:v>59256</c:v>
                </c:pt>
                <c:pt idx="41815">
                  <c:v>58057</c:v>
                </c:pt>
                <c:pt idx="41816">
                  <c:v>56857</c:v>
                </c:pt>
                <c:pt idx="41817">
                  <c:v>67531</c:v>
                </c:pt>
                <c:pt idx="41818">
                  <c:v>66332</c:v>
                </c:pt>
                <c:pt idx="41819">
                  <c:v>65133</c:v>
                </c:pt>
                <c:pt idx="41820">
                  <c:v>63933</c:v>
                </c:pt>
                <c:pt idx="41821">
                  <c:v>62734</c:v>
                </c:pt>
                <c:pt idx="41822">
                  <c:v>61535</c:v>
                </c:pt>
                <c:pt idx="41823">
                  <c:v>60335</c:v>
                </c:pt>
                <c:pt idx="41824">
                  <c:v>59136</c:v>
                </c:pt>
                <c:pt idx="41825">
                  <c:v>57937</c:v>
                </c:pt>
                <c:pt idx="41826">
                  <c:v>56737</c:v>
                </c:pt>
                <c:pt idx="41827">
                  <c:v>55538</c:v>
                </c:pt>
                <c:pt idx="41828">
                  <c:v>54339</c:v>
                </c:pt>
                <c:pt idx="41829">
                  <c:v>66212</c:v>
                </c:pt>
                <c:pt idx="41830">
                  <c:v>65013</c:v>
                </c:pt>
                <c:pt idx="41831">
                  <c:v>63813</c:v>
                </c:pt>
                <c:pt idx="41832">
                  <c:v>62614</c:v>
                </c:pt>
                <c:pt idx="41833">
                  <c:v>61415</c:v>
                </c:pt>
                <c:pt idx="41834">
                  <c:v>60215</c:v>
                </c:pt>
                <c:pt idx="41835">
                  <c:v>59016</c:v>
                </c:pt>
                <c:pt idx="41836">
                  <c:v>57816</c:v>
                </c:pt>
                <c:pt idx="41837">
                  <c:v>56617</c:v>
                </c:pt>
                <c:pt idx="41838">
                  <c:v>55418</c:v>
                </c:pt>
                <c:pt idx="41839">
                  <c:v>54218</c:v>
                </c:pt>
                <c:pt idx="41840">
                  <c:v>53019</c:v>
                </c:pt>
                <c:pt idx="41841">
                  <c:v>51820</c:v>
                </c:pt>
                <c:pt idx="41842">
                  <c:v>64892</c:v>
                </c:pt>
                <c:pt idx="41843">
                  <c:v>63693</c:v>
                </c:pt>
                <c:pt idx="41844">
                  <c:v>62494</c:v>
                </c:pt>
                <c:pt idx="41845">
                  <c:v>61294</c:v>
                </c:pt>
                <c:pt idx="41846">
                  <c:v>58896</c:v>
                </c:pt>
                <c:pt idx="41847">
                  <c:v>56497</c:v>
                </c:pt>
                <c:pt idx="41848">
                  <c:v>54098</c:v>
                </c:pt>
                <c:pt idx="41849">
                  <c:v>52899</c:v>
                </c:pt>
                <c:pt idx="41850">
                  <c:v>51699</c:v>
                </c:pt>
                <c:pt idx="41851">
                  <c:v>50500</c:v>
                </c:pt>
                <c:pt idx="41852">
                  <c:v>67315</c:v>
                </c:pt>
                <c:pt idx="41853">
                  <c:v>66107</c:v>
                </c:pt>
                <c:pt idx="41854">
                  <c:v>64899</c:v>
                </c:pt>
                <c:pt idx="41855">
                  <c:v>58858</c:v>
                </c:pt>
                <c:pt idx="41856">
                  <c:v>57649</c:v>
                </c:pt>
                <c:pt idx="41857">
                  <c:v>56441</c:v>
                </c:pt>
                <c:pt idx="41858">
                  <c:v>67218</c:v>
                </c:pt>
                <c:pt idx="41859">
                  <c:v>66010</c:v>
                </c:pt>
                <c:pt idx="41860">
                  <c:v>64802</c:v>
                </c:pt>
                <c:pt idx="41861">
                  <c:v>63594</c:v>
                </c:pt>
                <c:pt idx="41862">
                  <c:v>62386</c:v>
                </c:pt>
                <c:pt idx="41863">
                  <c:v>61178</c:v>
                </c:pt>
                <c:pt idx="41864">
                  <c:v>59969</c:v>
                </c:pt>
                <c:pt idx="41865">
                  <c:v>58761</c:v>
                </c:pt>
                <c:pt idx="41866">
                  <c:v>57553</c:v>
                </c:pt>
                <c:pt idx="41867">
                  <c:v>56345</c:v>
                </c:pt>
                <c:pt idx="41868">
                  <c:v>55137</c:v>
                </c:pt>
                <c:pt idx="41869">
                  <c:v>53928</c:v>
                </c:pt>
                <c:pt idx="41870">
                  <c:v>65914</c:v>
                </c:pt>
                <c:pt idx="41871">
                  <c:v>64706</c:v>
                </c:pt>
                <c:pt idx="41872">
                  <c:v>63497</c:v>
                </c:pt>
                <c:pt idx="41873">
                  <c:v>62289</c:v>
                </c:pt>
                <c:pt idx="41874">
                  <c:v>61081</c:v>
                </c:pt>
                <c:pt idx="41875">
                  <c:v>59873</c:v>
                </c:pt>
                <c:pt idx="41876">
                  <c:v>58665</c:v>
                </c:pt>
                <c:pt idx="41877">
                  <c:v>57456</c:v>
                </c:pt>
                <c:pt idx="41878">
                  <c:v>56248</c:v>
                </c:pt>
                <c:pt idx="41879">
                  <c:v>55040</c:v>
                </c:pt>
                <c:pt idx="41880">
                  <c:v>53832</c:v>
                </c:pt>
                <c:pt idx="41881">
                  <c:v>52624</c:v>
                </c:pt>
                <c:pt idx="41882">
                  <c:v>51415</c:v>
                </c:pt>
                <c:pt idx="41883">
                  <c:v>64609</c:v>
                </c:pt>
                <c:pt idx="41884">
                  <c:v>63401</c:v>
                </c:pt>
                <c:pt idx="41885">
                  <c:v>62193</c:v>
                </c:pt>
                <c:pt idx="41886">
                  <c:v>60985</c:v>
                </c:pt>
                <c:pt idx="41887">
                  <c:v>58568</c:v>
                </c:pt>
                <c:pt idx="41888">
                  <c:v>56152</c:v>
                </c:pt>
                <c:pt idx="41889">
                  <c:v>53735</c:v>
                </c:pt>
                <c:pt idx="41890">
                  <c:v>52527</c:v>
                </c:pt>
                <c:pt idx="41891">
                  <c:v>51319</c:v>
                </c:pt>
                <c:pt idx="41892">
                  <c:v>50111</c:v>
                </c:pt>
                <c:pt idx="41893">
                  <c:v>66809</c:v>
                </c:pt>
                <c:pt idx="41894">
                  <c:v>65598</c:v>
                </c:pt>
                <c:pt idx="41895">
                  <c:v>64387</c:v>
                </c:pt>
                <c:pt idx="41896">
                  <c:v>58332</c:v>
                </c:pt>
                <c:pt idx="41897">
                  <c:v>57121</c:v>
                </c:pt>
                <c:pt idx="41898">
                  <c:v>55910</c:v>
                </c:pt>
                <c:pt idx="41899">
                  <c:v>66732</c:v>
                </c:pt>
                <c:pt idx="41900">
                  <c:v>65521</c:v>
                </c:pt>
                <c:pt idx="41901">
                  <c:v>64310</c:v>
                </c:pt>
                <c:pt idx="41902">
                  <c:v>63099</c:v>
                </c:pt>
                <c:pt idx="41903">
                  <c:v>61888</c:v>
                </c:pt>
                <c:pt idx="41904">
                  <c:v>60677</c:v>
                </c:pt>
                <c:pt idx="41905">
                  <c:v>59466</c:v>
                </c:pt>
                <c:pt idx="41906">
                  <c:v>58255</c:v>
                </c:pt>
                <c:pt idx="41907">
                  <c:v>57044</c:v>
                </c:pt>
                <c:pt idx="41908">
                  <c:v>55833</c:v>
                </c:pt>
                <c:pt idx="41909">
                  <c:v>54622</c:v>
                </c:pt>
                <c:pt idx="41910">
                  <c:v>53411</c:v>
                </c:pt>
                <c:pt idx="41911">
                  <c:v>65443</c:v>
                </c:pt>
                <c:pt idx="41912">
                  <c:v>64232</c:v>
                </c:pt>
                <c:pt idx="41913">
                  <c:v>63021</c:v>
                </c:pt>
                <c:pt idx="41914">
                  <c:v>61810</c:v>
                </c:pt>
                <c:pt idx="41915">
                  <c:v>60600</c:v>
                </c:pt>
                <c:pt idx="41916">
                  <c:v>59389</c:v>
                </c:pt>
                <c:pt idx="41917">
                  <c:v>58178</c:v>
                </c:pt>
                <c:pt idx="41918">
                  <c:v>56967</c:v>
                </c:pt>
                <c:pt idx="41919">
                  <c:v>55756</c:v>
                </c:pt>
                <c:pt idx="41920">
                  <c:v>54545</c:v>
                </c:pt>
                <c:pt idx="41921">
                  <c:v>53334</c:v>
                </c:pt>
                <c:pt idx="41922">
                  <c:v>52123</c:v>
                </c:pt>
                <c:pt idx="41923">
                  <c:v>50912</c:v>
                </c:pt>
                <c:pt idx="41924">
                  <c:v>64155</c:v>
                </c:pt>
                <c:pt idx="41925">
                  <c:v>62944</c:v>
                </c:pt>
                <c:pt idx="41926">
                  <c:v>61733</c:v>
                </c:pt>
                <c:pt idx="41927">
                  <c:v>60522</c:v>
                </c:pt>
                <c:pt idx="41928">
                  <c:v>58100</c:v>
                </c:pt>
                <c:pt idx="41929">
                  <c:v>55678</c:v>
                </c:pt>
                <c:pt idx="41930">
                  <c:v>53256</c:v>
                </c:pt>
                <c:pt idx="41931">
                  <c:v>52045</c:v>
                </c:pt>
                <c:pt idx="41932">
                  <c:v>50834</c:v>
                </c:pt>
                <c:pt idx="41933">
                  <c:v>49624</c:v>
                </c:pt>
                <c:pt idx="41934">
                  <c:v>63719</c:v>
                </c:pt>
                <c:pt idx="41935">
                  <c:v>62552</c:v>
                </c:pt>
                <c:pt idx="41936">
                  <c:v>61385</c:v>
                </c:pt>
                <c:pt idx="41937">
                  <c:v>55549</c:v>
                </c:pt>
                <c:pt idx="41938">
                  <c:v>54382</c:v>
                </c:pt>
                <c:pt idx="41939">
                  <c:v>53215</c:v>
                </c:pt>
                <c:pt idx="41940">
                  <c:v>63664</c:v>
                </c:pt>
                <c:pt idx="41941">
                  <c:v>62497</c:v>
                </c:pt>
                <c:pt idx="41942">
                  <c:v>61330</c:v>
                </c:pt>
                <c:pt idx="41943">
                  <c:v>60163</c:v>
                </c:pt>
                <c:pt idx="41944">
                  <c:v>58996</c:v>
                </c:pt>
                <c:pt idx="41945">
                  <c:v>57829</c:v>
                </c:pt>
                <c:pt idx="41946">
                  <c:v>56662</c:v>
                </c:pt>
                <c:pt idx="41947">
                  <c:v>55494</c:v>
                </c:pt>
                <c:pt idx="41948">
                  <c:v>54327</c:v>
                </c:pt>
                <c:pt idx="41949">
                  <c:v>53160</c:v>
                </c:pt>
                <c:pt idx="41950">
                  <c:v>51993</c:v>
                </c:pt>
                <c:pt idx="41951">
                  <c:v>50826</c:v>
                </c:pt>
                <c:pt idx="41952">
                  <c:v>62442</c:v>
                </c:pt>
                <c:pt idx="41953">
                  <c:v>61275</c:v>
                </c:pt>
                <c:pt idx="41954">
                  <c:v>60108</c:v>
                </c:pt>
                <c:pt idx="41955">
                  <c:v>58941</c:v>
                </c:pt>
                <c:pt idx="41956">
                  <c:v>57774</c:v>
                </c:pt>
                <c:pt idx="41957">
                  <c:v>56607</c:v>
                </c:pt>
                <c:pt idx="41958">
                  <c:v>55440</c:v>
                </c:pt>
                <c:pt idx="41959">
                  <c:v>54273</c:v>
                </c:pt>
                <c:pt idx="41960">
                  <c:v>53105</c:v>
                </c:pt>
                <c:pt idx="41961">
                  <c:v>51938</c:v>
                </c:pt>
                <c:pt idx="41962">
                  <c:v>50771</c:v>
                </c:pt>
                <c:pt idx="41963">
                  <c:v>49604</c:v>
                </c:pt>
                <c:pt idx="41964">
                  <c:v>48437</c:v>
                </c:pt>
                <c:pt idx="41965">
                  <c:v>61220</c:v>
                </c:pt>
                <c:pt idx="41966">
                  <c:v>60053</c:v>
                </c:pt>
                <c:pt idx="41967">
                  <c:v>58886</c:v>
                </c:pt>
                <c:pt idx="41968">
                  <c:v>57719</c:v>
                </c:pt>
                <c:pt idx="41969">
                  <c:v>55385</c:v>
                </c:pt>
                <c:pt idx="41970">
                  <c:v>53051</c:v>
                </c:pt>
                <c:pt idx="41971">
                  <c:v>50716</c:v>
                </c:pt>
                <c:pt idx="41972">
                  <c:v>49549</c:v>
                </c:pt>
                <c:pt idx="41973">
                  <c:v>48382</c:v>
                </c:pt>
                <c:pt idx="41974">
                  <c:v>47215</c:v>
                </c:pt>
                <c:pt idx="41975">
                  <c:v>65522</c:v>
                </c:pt>
                <c:pt idx="41976">
                  <c:v>64376</c:v>
                </c:pt>
                <c:pt idx="41977">
                  <c:v>63230</c:v>
                </c:pt>
                <c:pt idx="41978">
                  <c:v>65382</c:v>
                </c:pt>
                <c:pt idx="41979">
                  <c:v>64235</c:v>
                </c:pt>
                <c:pt idx="41980">
                  <c:v>63089</c:v>
                </c:pt>
                <c:pt idx="41981">
                  <c:v>61943</c:v>
                </c:pt>
                <c:pt idx="41982">
                  <c:v>60797</c:v>
                </c:pt>
                <c:pt idx="41983">
                  <c:v>59651</c:v>
                </c:pt>
                <c:pt idx="41984">
                  <c:v>58505</c:v>
                </c:pt>
                <c:pt idx="41985">
                  <c:v>57359</c:v>
                </c:pt>
                <c:pt idx="41986">
                  <c:v>56213</c:v>
                </c:pt>
                <c:pt idx="41987">
                  <c:v>55067</c:v>
                </c:pt>
                <c:pt idx="41988">
                  <c:v>53920</c:v>
                </c:pt>
                <c:pt idx="41989">
                  <c:v>52774</c:v>
                </c:pt>
                <c:pt idx="41990">
                  <c:v>64095</c:v>
                </c:pt>
                <c:pt idx="41991">
                  <c:v>62949</c:v>
                </c:pt>
                <c:pt idx="41992">
                  <c:v>61803</c:v>
                </c:pt>
                <c:pt idx="41993">
                  <c:v>60657</c:v>
                </c:pt>
                <c:pt idx="41994">
                  <c:v>59510</c:v>
                </c:pt>
                <c:pt idx="41995">
                  <c:v>58364</c:v>
                </c:pt>
                <c:pt idx="41996">
                  <c:v>57218</c:v>
                </c:pt>
                <c:pt idx="41997">
                  <c:v>56072</c:v>
                </c:pt>
                <c:pt idx="41998">
                  <c:v>54926</c:v>
                </c:pt>
                <c:pt idx="41999">
                  <c:v>53780</c:v>
                </c:pt>
                <c:pt idx="42000">
                  <c:v>52634</c:v>
                </c:pt>
                <c:pt idx="42001">
                  <c:v>51488</c:v>
                </c:pt>
                <c:pt idx="42002">
                  <c:v>50342</c:v>
                </c:pt>
                <c:pt idx="42003">
                  <c:v>62808</c:v>
                </c:pt>
                <c:pt idx="42004">
                  <c:v>61662</c:v>
                </c:pt>
                <c:pt idx="42005">
                  <c:v>60516</c:v>
                </c:pt>
                <c:pt idx="42006">
                  <c:v>59370</c:v>
                </c:pt>
                <c:pt idx="42007">
                  <c:v>54785</c:v>
                </c:pt>
                <c:pt idx="42008">
                  <c:v>52493</c:v>
                </c:pt>
                <c:pt idx="42009">
                  <c:v>51347</c:v>
                </c:pt>
                <c:pt idx="42010">
                  <c:v>50201</c:v>
                </c:pt>
                <c:pt idx="42011">
                  <c:v>49055</c:v>
                </c:pt>
                <c:pt idx="42012">
                  <c:v>67676</c:v>
                </c:pt>
                <c:pt idx="42013">
                  <c:v>66475</c:v>
                </c:pt>
                <c:pt idx="42014">
                  <c:v>65274</c:v>
                </c:pt>
                <c:pt idx="42015">
                  <c:v>67558</c:v>
                </c:pt>
                <c:pt idx="42016">
                  <c:v>66356</c:v>
                </c:pt>
                <c:pt idx="42017">
                  <c:v>65155</c:v>
                </c:pt>
                <c:pt idx="42018">
                  <c:v>63954</c:v>
                </c:pt>
                <c:pt idx="42019">
                  <c:v>62753</c:v>
                </c:pt>
                <c:pt idx="42020">
                  <c:v>61552</c:v>
                </c:pt>
                <c:pt idx="42021">
                  <c:v>60351</c:v>
                </c:pt>
                <c:pt idx="42022">
                  <c:v>59150</c:v>
                </c:pt>
                <c:pt idx="42023">
                  <c:v>57949</c:v>
                </c:pt>
                <c:pt idx="42024">
                  <c:v>56748</c:v>
                </c:pt>
                <c:pt idx="42025">
                  <c:v>55547</c:v>
                </c:pt>
                <c:pt idx="42026">
                  <c:v>54346</c:v>
                </c:pt>
                <c:pt idx="42027">
                  <c:v>66238</c:v>
                </c:pt>
                <c:pt idx="42028">
                  <c:v>65037</c:v>
                </c:pt>
                <c:pt idx="42029">
                  <c:v>63836</c:v>
                </c:pt>
                <c:pt idx="42030">
                  <c:v>62635</c:v>
                </c:pt>
                <c:pt idx="42031">
                  <c:v>61434</c:v>
                </c:pt>
                <c:pt idx="42032">
                  <c:v>60233</c:v>
                </c:pt>
                <c:pt idx="42033">
                  <c:v>59032</c:v>
                </c:pt>
                <c:pt idx="42034">
                  <c:v>57831</c:v>
                </c:pt>
                <c:pt idx="42035">
                  <c:v>56630</c:v>
                </c:pt>
                <c:pt idx="42036">
                  <c:v>55429</c:v>
                </c:pt>
                <c:pt idx="42037">
                  <c:v>54228</c:v>
                </c:pt>
                <c:pt idx="42038">
                  <c:v>53027</c:v>
                </c:pt>
                <c:pt idx="42039">
                  <c:v>51826</c:v>
                </c:pt>
                <c:pt idx="42040">
                  <c:v>64919</c:v>
                </c:pt>
                <c:pt idx="42041">
                  <c:v>63718</c:v>
                </c:pt>
                <c:pt idx="42042">
                  <c:v>62517</c:v>
                </c:pt>
                <c:pt idx="42043">
                  <c:v>61316</c:v>
                </c:pt>
                <c:pt idx="42044">
                  <c:v>56512</c:v>
                </c:pt>
                <c:pt idx="42045">
                  <c:v>54110</c:v>
                </c:pt>
                <c:pt idx="42046">
                  <c:v>52909</c:v>
                </c:pt>
                <c:pt idx="42047">
                  <c:v>51708</c:v>
                </c:pt>
                <c:pt idx="42048">
                  <c:v>50507</c:v>
                </c:pt>
                <c:pt idx="42049">
                  <c:v>67344</c:v>
                </c:pt>
                <c:pt idx="42050">
                  <c:v>66134</c:v>
                </c:pt>
                <c:pt idx="42051">
                  <c:v>64924</c:v>
                </c:pt>
                <c:pt idx="42052">
                  <c:v>67249</c:v>
                </c:pt>
                <c:pt idx="42053">
                  <c:v>66039</c:v>
                </c:pt>
                <c:pt idx="42054">
                  <c:v>64829</c:v>
                </c:pt>
                <c:pt idx="42055">
                  <c:v>63620</c:v>
                </c:pt>
                <c:pt idx="42056">
                  <c:v>62410</c:v>
                </c:pt>
                <c:pt idx="42057">
                  <c:v>61200</c:v>
                </c:pt>
                <c:pt idx="42058">
                  <c:v>59990</c:v>
                </c:pt>
                <c:pt idx="42059">
                  <c:v>58781</c:v>
                </c:pt>
                <c:pt idx="42060">
                  <c:v>57571</c:v>
                </c:pt>
                <c:pt idx="42061">
                  <c:v>56361</c:v>
                </c:pt>
                <c:pt idx="42062">
                  <c:v>55151</c:v>
                </c:pt>
                <c:pt idx="42063">
                  <c:v>53942</c:v>
                </c:pt>
                <c:pt idx="42064">
                  <c:v>65944</c:v>
                </c:pt>
                <c:pt idx="42065">
                  <c:v>64734</c:v>
                </c:pt>
                <c:pt idx="42066">
                  <c:v>63525</c:v>
                </c:pt>
                <c:pt idx="42067">
                  <c:v>62315</c:v>
                </c:pt>
                <c:pt idx="42068">
                  <c:v>61105</c:v>
                </c:pt>
                <c:pt idx="42069">
                  <c:v>59895</c:v>
                </c:pt>
                <c:pt idx="42070">
                  <c:v>58686</c:v>
                </c:pt>
                <c:pt idx="42071">
                  <c:v>57476</c:v>
                </c:pt>
                <c:pt idx="42072">
                  <c:v>56266</c:v>
                </c:pt>
                <c:pt idx="42073">
                  <c:v>55056</c:v>
                </c:pt>
                <c:pt idx="42074">
                  <c:v>53847</c:v>
                </c:pt>
                <c:pt idx="42075">
                  <c:v>52637</c:v>
                </c:pt>
                <c:pt idx="42076">
                  <c:v>51427</c:v>
                </c:pt>
                <c:pt idx="42077">
                  <c:v>64640</c:v>
                </c:pt>
                <c:pt idx="42078">
                  <c:v>63430</c:v>
                </c:pt>
                <c:pt idx="42079">
                  <c:v>62220</c:v>
                </c:pt>
                <c:pt idx="42080">
                  <c:v>61010</c:v>
                </c:pt>
                <c:pt idx="42081">
                  <c:v>56171</c:v>
                </c:pt>
                <c:pt idx="42082">
                  <c:v>53752</c:v>
                </c:pt>
                <c:pt idx="42083">
                  <c:v>52542</c:v>
                </c:pt>
                <c:pt idx="42084">
                  <c:v>51332</c:v>
                </c:pt>
                <c:pt idx="42085">
                  <c:v>50123</c:v>
                </c:pt>
                <c:pt idx="42086">
                  <c:v>66835</c:v>
                </c:pt>
                <c:pt idx="42087">
                  <c:v>65623</c:v>
                </c:pt>
                <c:pt idx="42088">
                  <c:v>64411</c:v>
                </c:pt>
                <c:pt idx="42089">
                  <c:v>66759</c:v>
                </c:pt>
                <c:pt idx="42090">
                  <c:v>65547</c:v>
                </c:pt>
                <c:pt idx="42091">
                  <c:v>64335</c:v>
                </c:pt>
                <c:pt idx="42092">
                  <c:v>63123</c:v>
                </c:pt>
                <c:pt idx="42093">
                  <c:v>61911</c:v>
                </c:pt>
                <c:pt idx="42094">
                  <c:v>60699</c:v>
                </c:pt>
                <c:pt idx="42095">
                  <c:v>59487</c:v>
                </c:pt>
                <c:pt idx="42096">
                  <c:v>58275</c:v>
                </c:pt>
                <c:pt idx="42097">
                  <c:v>57063</c:v>
                </c:pt>
                <c:pt idx="42098">
                  <c:v>55851</c:v>
                </c:pt>
                <c:pt idx="42099">
                  <c:v>54639</c:v>
                </c:pt>
                <c:pt idx="42100">
                  <c:v>53427</c:v>
                </c:pt>
                <c:pt idx="42101">
                  <c:v>65470</c:v>
                </c:pt>
                <c:pt idx="42102">
                  <c:v>64258</c:v>
                </c:pt>
                <c:pt idx="42103">
                  <c:v>63046</c:v>
                </c:pt>
                <c:pt idx="42104">
                  <c:v>61834</c:v>
                </c:pt>
                <c:pt idx="42105">
                  <c:v>60622</c:v>
                </c:pt>
                <c:pt idx="42106">
                  <c:v>59410</c:v>
                </c:pt>
                <c:pt idx="42107">
                  <c:v>58198</c:v>
                </c:pt>
                <c:pt idx="42108">
                  <c:v>56986</c:v>
                </c:pt>
                <c:pt idx="42109">
                  <c:v>55774</c:v>
                </c:pt>
                <c:pt idx="42110">
                  <c:v>54562</c:v>
                </c:pt>
                <c:pt idx="42111">
                  <c:v>53350</c:v>
                </c:pt>
                <c:pt idx="42112">
                  <c:v>52138</c:v>
                </c:pt>
                <c:pt idx="42113">
                  <c:v>50926</c:v>
                </c:pt>
                <c:pt idx="42114">
                  <c:v>64182</c:v>
                </c:pt>
                <c:pt idx="42115">
                  <c:v>62970</c:v>
                </c:pt>
                <c:pt idx="42116">
                  <c:v>61758</c:v>
                </c:pt>
                <c:pt idx="42117">
                  <c:v>60546</c:v>
                </c:pt>
                <c:pt idx="42118">
                  <c:v>55698</c:v>
                </c:pt>
                <c:pt idx="42119">
                  <c:v>53274</c:v>
                </c:pt>
                <c:pt idx="42120">
                  <c:v>52062</c:v>
                </c:pt>
                <c:pt idx="42121">
                  <c:v>50850</c:v>
                </c:pt>
                <c:pt idx="42122">
                  <c:v>49638</c:v>
                </c:pt>
                <c:pt idx="42123">
                  <c:v>63721</c:v>
                </c:pt>
                <c:pt idx="42124">
                  <c:v>62555</c:v>
                </c:pt>
                <c:pt idx="42125">
                  <c:v>61388</c:v>
                </c:pt>
                <c:pt idx="42126">
                  <c:v>63666</c:v>
                </c:pt>
                <c:pt idx="42127">
                  <c:v>62499</c:v>
                </c:pt>
                <c:pt idx="42128">
                  <c:v>61332</c:v>
                </c:pt>
                <c:pt idx="42129">
                  <c:v>60166</c:v>
                </c:pt>
                <c:pt idx="42130">
                  <c:v>58999</c:v>
                </c:pt>
                <c:pt idx="42131">
                  <c:v>57832</c:v>
                </c:pt>
                <c:pt idx="42132">
                  <c:v>56666</c:v>
                </c:pt>
                <c:pt idx="42133">
                  <c:v>55499</c:v>
                </c:pt>
                <c:pt idx="42134">
                  <c:v>54333</c:v>
                </c:pt>
                <c:pt idx="42135">
                  <c:v>53166</c:v>
                </c:pt>
                <c:pt idx="42136">
                  <c:v>51999</c:v>
                </c:pt>
                <c:pt idx="42137">
                  <c:v>50833</c:v>
                </c:pt>
                <c:pt idx="42138">
                  <c:v>62443</c:v>
                </c:pt>
                <c:pt idx="42139">
                  <c:v>61277</c:v>
                </c:pt>
                <c:pt idx="42140">
                  <c:v>60110</c:v>
                </c:pt>
                <c:pt idx="42141">
                  <c:v>58943</c:v>
                </c:pt>
                <c:pt idx="42142">
                  <c:v>57777</c:v>
                </c:pt>
                <c:pt idx="42143">
                  <c:v>56610</c:v>
                </c:pt>
                <c:pt idx="42144">
                  <c:v>55444</c:v>
                </c:pt>
                <c:pt idx="42145">
                  <c:v>54277</c:v>
                </c:pt>
                <c:pt idx="42146">
                  <c:v>53110</c:v>
                </c:pt>
                <c:pt idx="42147">
                  <c:v>51944</c:v>
                </c:pt>
                <c:pt idx="42148">
                  <c:v>50777</c:v>
                </c:pt>
                <c:pt idx="42149">
                  <c:v>49611</c:v>
                </c:pt>
                <c:pt idx="42150">
                  <c:v>48444</c:v>
                </c:pt>
                <c:pt idx="42151">
                  <c:v>61221</c:v>
                </c:pt>
                <c:pt idx="42152">
                  <c:v>60054</c:v>
                </c:pt>
                <c:pt idx="42153">
                  <c:v>58888</c:v>
                </c:pt>
                <c:pt idx="42154">
                  <c:v>57721</c:v>
                </c:pt>
                <c:pt idx="42155">
                  <c:v>53055</c:v>
                </c:pt>
                <c:pt idx="42156">
                  <c:v>50722</c:v>
                </c:pt>
                <c:pt idx="42157">
                  <c:v>49555</c:v>
                </c:pt>
                <c:pt idx="42158">
                  <c:v>48388</c:v>
                </c:pt>
                <c:pt idx="42159">
                  <c:v>47222</c:v>
                </c:pt>
                <c:pt idx="42160">
                  <c:v>66827</c:v>
                </c:pt>
                <c:pt idx="42161">
                  <c:v>65677</c:v>
                </c:pt>
                <c:pt idx="42162">
                  <c:v>64528</c:v>
                </c:pt>
                <c:pt idx="42163">
                  <c:v>63379</c:v>
                </c:pt>
                <c:pt idx="42164">
                  <c:v>62230</c:v>
                </c:pt>
                <c:pt idx="42165">
                  <c:v>61081</c:v>
                </c:pt>
                <c:pt idx="42166">
                  <c:v>58783</c:v>
                </c:pt>
                <c:pt idx="42167">
                  <c:v>57634</c:v>
                </c:pt>
                <c:pt idx="42168">
                  <c:v>68951</c:v>
                </c:pt>
                <c:pt idx="42169">
                  <c:v>67801</c:v>
                </c:pt>
                <c:pt idx="42170">
                  <c:v>66652</c:v>
                </c:pt>
                <c:pt idx="42171">
                  <c:v>65503</c:v>
                </c:pt>
                <c:pt idx="42172">
                  <c:v>64354</c:v>
                </c:pt>
                <c:pt idx="42173">
                  <c:v>63205</c:v>
                </c:pt>
                <c:pt idx="42174">
                  <c:v>62056</c:v>
                </c:pt>
                <c:pt idx="42175">
                  <c:v>60907</c:v>
                </c:pt>
                <c:pt idx="42176">
                  <c:v>59758</c:v>
                </c:pt>
                <c:pt idx="42177">
                  <c:v>58608</c:v>
                </c:pt>
                <c:pt idx="42178">
                  <c:v>57459</c:v>
                </c:pt>
                <c:pt idx="42179">
                  <c:v>56310</c:v>
                </c:pt>
                <c:pt idx="42180">
                  <c:v>55161</c:v>
                </c:pt>
                <c:pt idx="42181">
                  <c:v>54012</c:v>
                </c:pt>
                <c:pt idx="42182">
                  <c:v>67627</c:v>
                </c:pt>
                <c:pt idx="42183">
                  <c:v>66478</c:v>
                </c:pt>
                <c:pt idx="42184">
                  <c:v>65329</c:v>
                </c:pt>
                <c:pt idx="42185">
                  <c:v>64180</c:v>
                </c:pt>
                <c:pt idx="42186">
                  <c:v>63031</c:v>
                </c:pt>
                <c:pt idx="42187">
                  <c:v>61882</c:v>
                </c:pt>
                <c:pt idx="42188">
                  <c:v>60732</c:v>
                </c:pt>
                <c:pt idx="42189">
                  <c:v>59583</c:v>
                </c:pt>
                <c:pt idx="42190">
                  <c:v>58434</c:v>
                </c:pt>
                <c:pt idx="42191">
                  <c:v>57285</c:v>
                </c:pt>
                <c:pt idx="42192">
                  <c:v>56136</c:v>
                </c:pt>
                <c:pt idx="42193">
                  <c:v>54987</c:v>
                </c:pt>
                <c:pt idx="42194">
                  <c:v>53838</c:v>
                </c:pt>
                <c:pt idx="42195">
                  <c:v>52689</c:v>
                </c:pt>
                <c:pt idx="42196">
                  <c:v>66304</c:v>
                </c:pt>
                <c:pt idx="42197">
                  <c:v>65155</c:v>
                </c:pt>
                <c:pt idx="42198">
                  <c:v>64006</c:v>
                </c:pt>
                <c:pt idx="42199">
                  <c:v>62857</c:v>
                </c:pt>
                <c:pt idx="42200">
                  <c:v>61707</c:v>
                </c:pt>
                <c:pt idx="42201">
                  <c:v>60558</c:v>
                </c:pt>
                <c:pt idx="42202">
                  <c:v>59409</c:v>
                </c:pt>
                <c:pt idx="42203">
                  <c:v>58260</c:v>
                </c:pt>
                <c:pt idx="42204">
                  <c:v>57111</c:v>
                </c:pt>
                <c:pt idx="42205">
                  <c:v>55962</c:v>
                </c:pt>
                <c:pt idx="42206">
                  <c:v>54813</c:v>
                </c:pt>
                <c:pt idx="42207">
                  <c:v>53664</c:v>
                </c:pt>
                <c:pt idx="42208">
                  <c:v>52514</c:v>
                </c:pt>
                <c:pt idx="42209">
                  <c:v>51365</c:v>
                </c:pt>
                <c:pt idx="42210">
                  <c:v>50216</c:v>
                </c:pt>
                <c:pt idx="42211">
                  <c:v>49067</c:v>
                </c:pt>
                <c:pt idx="42212">
                  <c:v>66130</c:v>
                </c:pt>
                <c:pt idx="42213">
                  <c:v>64981</c:v>
                </c:pt>
                <c:pt idx="42214">
                  <c:v>65956</c:v>
                </c:pt>
                <c:pt idx="42215">
                  <c:v>64806</c:v>
                </c:pt>
                <c:pt idx="42216">
                  <c:v>69055</c:v>
                </c:pt>
                <c:pt idx="42217">
                  <c:v>67846</c:v>
                </c:pt>
                <c:pt idx="42218">
                  <c:v>66637</c:v>
                </c:pt>
                <c:pt idx="42219">
                  <c:v>65428</c:v>
                </c:pt>
                <c:pt idx="42220">
                  <c:v>64219</c:v>
                </c:pt>
                <c:pt idx="42221">
                  <c:v>63010</c:v>
                </c:pt>
                <c:pt idx="42222">
                  <c:v>60592</c:v>
                </c:pt>
                <c:pt idx="42223">
                  <c:v>59383</c:v>
                </c:pt>
                <c:pt idx="42224">
                  <c:v>71327</c:v>
                </c:pt>
                <c:pt idx="42225">
                  <c:v>70118</c:v>
                </c:pt>
                <c:pt idx="42226">
                  <c:v>68909</c:v>
                </c:pt>
                <c:pt idx="42227">
                  <c:v>67700</c:v>
                </c:pt>
                <c:pt idx="42228">
                  <c:v>66491</c:v>
                </c:pt>
                <c:pt idx="42229">
                  <c:v>65282</c:v>
                </c:pt>
                <c:pt idx="42230">
                  <c:v>64073</c:v>
                </c:pt>
                <c:pt idx="42231">
                  <c:v>62864</c:v>
                </c:pt>
                <c:pt idx="42232">
                  <c:v>61655</c:v>
                </c:pt>
                <c:pt idx="42233">
                  <c:v>60445</c:v>
                </c:pt>
                <c:pt idx="42234">
                  <c:v>59236</c:v>
                </c:pt>
                <c:pt idx="42235">
                  <c:v>58027</c:v>
                </c:pt>
                <c:pt idx="42236">
                  <c:v>56818</c:v>
                </c:pt>
                <c:pt idx="42237">
                  <c:v>55609</c:v>
                </c:pt>
                <c:pt idx="42238">
                  <c:v>69971</c:v>
                </c:pt>
                <c:pt idx="42239">
                  <c:v>68762</c:v>
                </c:pt>
                <c:pt idx="42240">
                  <c:v>67553</c:v>
                </c:pt>
                <c:pt idx="42241">
                  <c:v>66344</c:v>
                </c:pt>
                <c:pt idx="42242">
                  <c:v>65135</c:v>
                </c:pt>
                <c:pt idx="42243">
                  <c:v>63926</c:v>
                </c:pt>
                <c:pt idx="42244">
                  <c:v>62717</c:v>
                </c:pt>
                <c:pt idx="42245">
                  <c:v>61508</c:v>
                </c:pt>
                <c:pt idx="42246">
                  <c:v>60299</c:v>
                </c:pt>
                <c:pt idx="42247">
                  <c:v>59090</c:v>
                </c:pt>
                <c:pt idx="42248">
                  <c:v>57881</c:v>
                </c:pt>
                <c:pt idx="42249">
                  <c:v>56672</c:v>
                </c:pt>
                <c:pt idx="42250">
                  <c:v>55463</c:v>
                </c:pt>
                <c:pt idx="42251">
                  <c:v>54254</c:v>
                </c:pt>
                <c:pt idx="42252">
                  <c:v>68616</c:v>
                </c:pt>
                <c:pt idx="42253">
                  <c:v>67407</c:v>
                </c:pt>
                <c:pt idx="42254">
                  <c:v>66198</c:v>
                </c:pt>
                <c:pt idx="42255">
                  <c:v>64989</c:v>
                </c:pt>
                <c:pt idx="42256">
                  <c:v>63780</c:v>
                </c:pt>
                <c:pt idx="42257">
                  <c:v>62571</c:v>
                </c:pt>
                <c:pt idx="42258">
                  <c:v>61362</c:v>
                </c:pt>
                <c:pt idx="42259">
                  <c:v>60153</c:v>
                </c:pt>
                <c:pt idx="42260">
                  <c:v>58944</c:v>
                </c:pt>
                <c:pt idx="42261">
                  <c:v>57735</c:v>
                </c:pt>
                <c:pt idx="42262">
                  <c:v>56526</c:v>
                </c:pt>
                <c:pt idx="42263">
                  <c:v>55317</c:v>
                </c:pt>
                <c:pt idx="42264">
                  <c:v>54108</c:v>
                </c:pt>
                <c:pt idx="42265">
                  <c:v>52899</c:v>
                </c:pt>
                <c:pt idx="42266">
                  <c:v>51690</c:v>
                </c:pt>
                <c:pt idx="42267">
                  <c:v>50480</c:v>
                </c:pt>
                <c:pt idx="42268">
                  <c:v>68470</c:v>
                </c:pt>
                <c:pt idx="42269">
                  <c:v>67261</c:v>
                </c:pt>
                <c:pt idx="42270">
                  <c:v>68323</c:v>
                </c:pt>
                <c:pt idx="42271">
                  <c:v>67114</c:v>
                </c:pt>
                <c:pt idx="42272">
                  <c:v>68095</c:v>
                </c:pt>
                <c:pt idx="42273">
                  <c:v>66877</c:v>
                </c:pt>
                <c:pt idx="42274">
                  <c:v>65660</c:v>
                </c:pt>
                <c:pt idx="42275">
                  <c:v>64442</c:v>
                </c:pt>
                <c:pt idx="42276">
                  <c:v>63225</c:v>
                </c:pt>
                <c:pt idx="42277">
                  <c:v>62007</c:v>
                </c:pt>
                <c:pt idx="42278">
                  <c:v>59572</c:v>
                </c:pt>
                <c:pt idx="42279">
                  <c:v>58355</c:v>
                </c:pt>
                <c:pt idx="42280">
                  <c:v>70425</c:v>
                </c:pt>
                <c:pt idx="42281">
                  <c:v>69208</c:v>
                </c:pt>
                <c:pt idx="42282">
                  <c:v>67990</c:v>
                </c:pt>
                <c:pt idx="42283">
                  <c:v>66773</c:v>
                </c:pt>
                <c:pt idx="42284">
                  <c:v>65555</c:v>
                </c:pt>
                <c:pt idx="42285">
                  <c:v>64338</c:v>
                </c:pt>
                <c:pt idx="42286">
                  <c:v>63120</c:v>
                </c:pt>
                <c:pt idx="42287">
                  <c:v>61903</c:v>
                </c:pt>
                <c:pt idx="42288">
                  <c:v>60685</c:v>
                </c:pt>
                <c:pt idx="42289">
                  <c:v>59468</c:v>
                </c:pt>
                <c:pt idx="42290">
                  <c:v>58250</c:v>
                </c:pt>
                <c:pt idx="42291">
                  <c:v>57033</c:v>
                </c:pt>
                <c:pt idx="42292">
                  <c:v>55815</c:v>
                </c:pt>
                <c:pt idx="42293">
                  <c:v>54598</c:v>
                </c:pt>
                <c:pt idx="42294">
                  <c:v>69103</c:v>
                </c:pt>
                <c:pt idx="42295">
                  <c:v>67885</c:v>
                </c:pt>
                <c:pt idx="42296">
                  <c:v>66668</c:v>
                </c:pt>
                <c:pt idx="42297">
                  <c:v>65450</c:v>
                </c:pt>
                <c:pt idx="42298">
                  <c:v>64233</c:v>
                </c:pt>
                <c:pt idx="42299">
                  <c:v>63015</c:v>
                </c:pt>
                <c:pt idx="42300">
                  <c:v>61798</c:v>
                </c:pt>
                <c:pt idx="42301">
                  <c:v>60580</c:v>
                </c:pt>
                <c:pt idx="42302">
                  <c:v>59363</c:v>
                </c:pt>
                <c:pt idx="42303">
                  <c:v>58145</c:v>
                </c:pt>
                <c:pt idx="42304">
                  <c:v>56928</c:v>
                </c:pt>
                <c:pt idx="42305">
                  <c:v>55710</c:v>
                </c:pt>
                <c:pt idx="42306">
                  <c:v>54493</c:v>
                </c:pt>
                <c:pt idx="42307">
                  <c:v>53275</c:v>
                </c:pt>
                <c:pt idx="42308">
                  <c:v>67780</c:v>
                </c:pt>
                <c:pt idx="42309">
                  <c:v>66563</c:v>
                </c:pt>
                <c:pt idx="42310">
                  <c:v>65345</c:v>
                </c:pt>
                <c:pt idx="42311">
                  <c:v>64128</c:v>
                </c:pt>
                <c:pt idx="42312">
                  <c:v>62910</c:v>
                </c:pt>
                <c:pt idx="42313">
                  <c:v>61693</c:v>
                </c:pt>
                <c:pt idx="42314">
                  <c:v>60475</c:v>
                </c:pt>
                <c:pt idx="42315">
                  <c:v>59258</c:v>
                </c:pt>
                <c:pt idx="42316">
                  <c:v>58040</c:v>
                </c:pt>
                <c:pt idx="42317">
                  <c:v>56823</c:v>
                </c:pt>
                <c:pt idx="42318">
                  <c:v>55605</c:v>
                </c:pt>
                <c:pt idx="42319">
                  <c:v>54388</c:v>
                </c:pt>
                <c:pt idx="42320">
                  <c:v>53170</c:v>
                </c:pt>
                <c:pt idx="42321">
                  <c:v>51953</c:v>
                </c:pt>
                <c:pt idx="42322">
                  <c:v>50735</c:v>
                </c:pt>
                <c:pt idx="42323">
                  <c:v>49518</c:v>
                </c:pt>
                <c:pt idx="42324">
                  <c:v>67675</c:v>
                </c:pt>
                <c:pt idx="42325">
                  <c:v>66458</c:v>
                </c:pt>
                <c:pt idx="42326">
                  <c:v>67570</c:v>
                </c:pt>
                <c:pt idx="42327">
                  <c:v>66353</c:v>
                </c:pt>
                <c:pt idx="42328">
                  <c:v>66769</c:v>
                </c:pt>
                <c:pt idx="42329">
                  <c:v>65552</c:v>
                </c:pt>
                <c:pt idx="42330">
                  <c:v>64336</c:v>
                </c:pt>
                <c:pt idx="42331">
                  <c:v>63119</c:v>
                </c:pt>
                <c:pt idx="42332">
                  <c:v>61903</c:v>
                </c:pt>
                <c:pt idx="42333">
                  <c:v>60686</c:v>
                </c:pt>
                <c:pt idx="42334">
                  <c:v>58253</c:v>
                </c:pt>
                <c:pt idx="42335">
                  <c:v>57037</c:v>
                </c:pt>
                <c:pt idx="42336">
                  <c:v>69135</c:v>
                </c:pt>
                <c:pt idx="42337">
                  <c:v>67918</c:v>
                </c:pt>
                <c:pt idx="42338">
                  <c:v>66702</c:v>
                </c:pt>
                <c:pt idx="42339">
                  <c:v>65485</c:v>
                </c:pt>
                <c:pt idx="42340">
                  <c:v>64268</c:v>
                </c:pt>
                <c:pt idx="42341">
                  <c:v>63052</c:v>
                </c:pt>
                <c:pt idx="42342">
                  <c:v>61835</c:v>
                </c:pt>
                <c:pt idx="42343">
                  <c:v>60619</c:v>
                </c:pt>
                <c:pt idx="42344">
                  <c:v>59402</c:v>
                </c:pt>
                <c:pt idx="42345">
                  <c:v>58186</c:v>
                </c:pt>
                <c:pt idx="42346">
                  <c:v>56969</c:v>
                </c:pt>
                <c:pt idx="42347">
                  <c:v>55753</c:v>
                </c:pt>
                <c:pt idx="42348">
                  <c:v>54536</c:v>
                </c:pt>
                <c:pt idx="42349">
                  <c:v>53320</c:v>
                </c:pt>
                <c:pt idx="42350">
                  <c:v>67851</c:v>
                </c:pt>
                <c:pt idx="42351">
                  <c:v>66634</c:v>
                </c:pt>
                <c:pt idx="42352">
                  <c:v>65418</c:v>
                </c:pt>
                <c:pt idx="42353">
                  <c:v>64201</c:v>
                </c:pt>
                <c:pt idx="42354">
                  <c:v>62984</c:v>
                </c:pt>
                <c:pt idx="42355">
                  <c:v>61768</c:v>
                </c:pt>
                <c:pt idx="42356">
                  <c:v>60551</c:v>
                </c:pt>
                <c:pt idx="42357">
                  <c:v>59335</c:v>
                </c:pt>
                <c:pt idx="42358">
                  <c:v>58118</c:v>
                </c:pt>
                <c:pt idx="42359">
                  <c:v>56902</c:v>
                </c:pt>
                <c:pt idx="42360">
                  <c:v>55685</c:v>
                </c:pt>
                <c:pt idx="42361">
                  <c:v>54469</c:v>
                </c:pt>
                <c:pt idx="42362">
                  <c:v>53252</c:v>
                </c:pt>
                <c:pt idx="42363">
                  <c:v>52036</c:v>
                </c:pt>
                <c:pt idx="42364">
                  <c:v>66567</c:v>
                </c:pt>
                <c:pt idx="42365">
                  <c:v>65350</c:v>
                </c:pt>
                <c:pt idx="42366">
                  <c:v>64134</c:v>
                </c:pt>
                <c:pt idx="42367">
                  <c:v>62917</c:v>
                </c:pt>
                <c:pt idx="42368">
                  <c:v>61701</c:v>
                </c:pt>
                <c:pt idx="42369">
                  <c:v>60484</c:v>
                </c:pt>
                <c:pt idx="42370">
                  <c:v>59267</c:v>
                </c:pt>
                <c:pt idx="42371">
                  <c:v>58051</c:v>
                </c:pt>
                <c:pt idx="42372">
                  <c:v>56834</c:v>
                </c:pt>
                <c:pt idx="42373">
                  <c:v>55618</c:v>
                </c:pt>
                <c:pt idx="42374">
                  <c:v>54401</c:v>
                </c:pt>
                <c:pt idx="42375">
                  <c:v>53185</c:v>
                </c:pt>
                <c:pt idx="42376">
                  <c:v>51968</c:v>
                </c:pt>
                <c:pt idx="42377">
                  <c:v>50752</c:v>
                </c:pt>
                <c:pt idx="42378">
                  <c:v>49535</c:v>
                </c:pt>
                <c:pt idx="42379">
                  <c:v>48319</c:v>
                </c:pt>
                <c:pt idx="42380">
                  <c:v>66499</c:v>
                </c:pt>
                <c:pt idx="42381">
                  <c:v>65283</c:v>
                </c:pt>
                <c:pt idx="42382">
                  <c:v>66432</c:v>
                </c:pt>
                <c:pt idx="42383">
                  <c:v>65215</c:v>
                </c:pt>
                <c:pt idx="42384">
                  <c:v>62430</c:v>
                </c:pt>
                <c:pt idx="42385">
                  <c:v>61268</c:v>
                </c:pt>
                <c:pt idx="42386">
                  <c:v>60107</c:v>
                </c:pt>
                <c:pt idx="42387">
                  <c:v>58945</c:v>
                </c:pt>
                <c:pt idx="42388">
                  <c:v>57784</c:v>
                </c:pt>
                <c:pt idx="42389">
                  <c:v>56622</c:v>
                </c:pt>
                <c:pt idx="42390">
                  <c:v>54299</c:v>
                </c:pt>
                <c:pt idx="42391">
                  <c:v>53138</c:v>
                </c:pt>
                <c:pt idx="42392">
                  <c:v>64727</c:v>
                </c:pt>
                <c:pt idx="42393">
                  <c:v>63566</c:v>
                </c:pt>
                <c:pt idx="42394">
                  <c:v>62404</c:v>
                </c:pt>
                <c:pt idx="42395">
                  <c:v>61243</c:v>
                </c:pt>
                <c:pt idx="42396">
                  <c:v>60081</c:v>
                </c:pt>
                <c:pt idx="42397">
                  <c:v>58920</c:v>
                </c:pt>
                <c:pt idx="42398">
                  <c:v>57758</c:v>
                </c:pt>
                <c:pt idx="42399">
                  <c:v>56597</c:v>
                </c:pt>
                <c:pt idx="42400">
                  <c:v>55435</c:v>
                </c:pt>
                <c:pt idx="42401">
                  <c:v>54274</c:v>
                </c:pt>
                <c:pt idx="42402">
                  <c:v>53112</c:v>
                </c:pt>
                <c:pt idx="42403">
                  <c:v>51950</c:v>
                </c:pt>
                <c:pt idx="42404">
                  <c:v>50789</c:v>
                </c:pt>
                <c:pt idx="42405">
                  <c:v>49627</c:v>
                </c:pt>
                <c:pt idx="42406">
                  <c:v>63540</c:v>
                </c:pt>
                <c:pt idx="42407">
                  <c:v>62379</c:v>
                </c:pt>
                <c:pt idx="42408">
                  <c:v>61217</c:v>
                </c:pt>
                <c:pt idx="42409">
                  <c:v>60056</c:v>
                </c:pt>
                <c:pt idx="42410">
                  <c:v>58894</c:v>
                </c:pt>
                <c:pt idx="42411">
                  <c:v>57733</c:v>
                </c:pt>
                <c:pt idx="42412">
                  <c:v>56571</c:v>
                </c:pt>
                <c:pt idx="42413">
                  <c:v>55409</c:v>
                </c:pt>
                <c:pt idx="42414">
                  <c:v>54248</c:v>
                </c:pt>
                <c:pt idx="42415">
                  <c:v>53086</c:v>
                </c:pt>
                <c:pt idx="42416">
                  <c:v>51925</c:v>
                </c:pt>
                <c:pt idx="42417">
                  <c:v>50763</c:v>
                </c:pt>
                <c:pt idx="42418">
                  <c:v>49602</c:v>
                </c:pt>
                <c:pt idx="42419">
                  <c:v>48440</c:v>
                </c:pt>
                <c:pt idx="42420">
                  <c:v>62353</c:v>
                </c:pt>
                <c:pt idx="42421">
                  <c:v>61192</c:v>
                </c:pt>
                <c:pt idx="42422">
                  <c:v>60030</c:v>
                </c:pt>
                <c:pt idx="42423">
                  <c:v>58868</c:v>
                </c:pt>
                <c:pt idx="42424">
                  <c:v>57707</c:v>
                </c:pt>
                <c:pt idx="42425">
                  <c:v>56545</c:v>
                </c:pt>
                <c:pt idx="42426">
                  <c:v>55384</c:v>
                </c:pt>
                <c:pt idx="42427">
                  <c:v>54222</c:v>
                </c:pt>
                <c:pt idx="42428">
                  <c:v>53061</c:v>
                </c:pt>
                <c:pt idx="42429">
                  <c:v>51899</c:v>
                </c:pt>
                <c:pt idx="42430">
                  <c:v>50738</c:v>
                </c:pt>
                <c:pt idx="42431">
                  <c:v>49576</c:v>
                </c:pt>
                <c:pt idx="42432">
                  <c:v>48415</c:v>
                </c:pt>
                <c:pt idx="42433">
                  <c:v>47253</c:v>
                </c:pt>
                <c:pt idx="42434">
                  <c:v>46092</c:v>
                </c:pt>
                <c:pt idx="42435">
                  <c:v>44930</c:v>
                </c:pt>
                <c:pt idx="42436">
                  <c:v>62327</c:v>
                </c:pt>
                <c:pt idx="42437">
                  <c:v>61166</c:v>
                </c:pt>
                <c:pt idx="42438">
                  <c:v>62302</c:v>
                </c:pt>
                <c:pt idx="42439">
                  <c:v>61140</c:v>
                </c:pt>
                <c:pt idx="42440">
                  <c:v>75028</c:v>
                </c:pt>
                <c:pt idx="42441">
                  <c:v>74834</c:v>
                </c:pt>
                <c:pt idx="42442">
                  <c:v>73693</c:v>
                </c:pt>
                <c:pt idx="42443">
                  <c:v>73499</c:v>
                </c:pt>
                <c:pt idx="42444">
                  <c:v>72359</c:v>
                </c:pt>
                <c:pt idx="42445">
                  <c:v>71218</c:v>
                </c:pt>
                <c:pt idx="42446">
                  <c:v>72164</c:v>
                </c:pt>
                <c:pt idx="42447">
                  <c:v>71024</c:v>
                </c:pt>
                <c:pt idx="42448">
                  <c:v>69884</c:v>
                </c:pt>
                <c:pt idx="42449">
                  <c:v>71970</c:v>
                </c:pt>
                <c:pt idx="42450">
                  <c:v>70830</c:v>
                </c:pt>
                <c:pt idx="42451">
                  <c:v>69689</c:v>
                </c:pt>
                <c:pt idx="42452">
                  <c:v>70635</c:v>
                </c:pt>
                <c:pt idx="42453">
                  <c:v>70441</c:v>
                </c:pt>
                <c:pt idx="42454">
                  <c:v>69301</c:v>
                </c:pt>
                <c:pt idx="42455">
                  <c:v>68160</c:v>
                </c:pt>
                <c:pt idx="42456">
                  <c:v>69107</c:v>
                </c:pt>
                <c:pt idx="42457">
                  <c:v>67966</c:v>
                </c:pt>
                <c:pt idx="42458">
                  <c:v>66826</c:v>
                </c:pt>
                <c:pt idx="42459">
                  <c:v>67772</c:v>
                </c:pt>
                <c:pt idx="42460">
                  <c:v>66631</c:v>
                </c:pt>
                <c:pt idx="42461">
                  <c:v>66243</c:v>
                </c:pt>
                <c:pt idx="42462">
                  <c:v>65103</c:v>
                </c:pt>
                <c:pt idx="42463">
                  <c:v>63962</c:v>
                </c:pt>
                <c:pt idx="42464">
                  <c:v>64908</c:v>
                </c:pt>
                <c:pt idx="42465">
                  <c:v>63768</c:v>
                </c:pt>
                <c:pt idx="42466">
                  <c:v>63574</c:v>
                </c:pt>
                <c:pt idx="42467">
                  <c:v>62433</c:v>
                </c:pt>
                <c:pt idx="42468">
                  <c:v>62239</c:v>
                </c:pt>
                <c:pt idx="42469">
                  <c:v>61099</c:v>
                </c:pt>
                <c:pt idx="42470">
                  <c:v>58429</c:v>
                </c:pt>
                <c:pt idx="42471">
                  <c:v>56900</c:v>
                </c:pt>
                <c:pt idx="42472">
                  <c:v>77209</c:v>
                </c:pt>
                <c:pt idx="42473">
                  <c:v>77023</c:v>
                </c:pt>
                <c:pt idx="42474">
                  <c:v>75841</c:v>
                </c:pt>
                <c:pt idx="42475">
                  <c:v>75655</c:v>
                </c:pt>
                <c:pt idx="42476">
                  <c:v>74474</c:v>
                </c:pt>
                <c:pt idx="42477">
                  <c:v>73293</c:v>
                </c:pt>
                <c:pt idx="42478">
                  <c:v>74287</c:v>
                </c:pt>
                <c:pt idx="42479">
                  <c:v>73106</c:v>
                </c:pt>
                <c:pt idx="42480">
                  <c:v>71925</c:v>
                </c:pt>
                <c:pt idx="42481">
                  <c:v>74101</c:v>
                </c:pt>
                <c:pt idx="42482">
                  <c:v>72920</c:v>
                </c:pt>
                <c:pt idx="42483">
                  <c:v>71739</c:v>
                </c:pt>
                <c:pt idx="42484">
                  <c:v>72733</c:v>
                </c:pt>
                <c:pt idx="42485">
                  <c:v>72547</c:v>
                </c:pt>
                <c:pt idx="42486">
                  <c:v>71366</c:v>
                </c:pt>
                <c:pt idx="42487">
                  <c:v>70184</c:v>
                </c:pt>
                <c:pt idx="42488">
                  <c:v>71179</c:v>
                </c:pt>
                <c:pt idx="42489">
                  <c:v>69998</c:v>
                </c:pt>
                <c:pt idx="42490">
                  <c:v>68817</c:v>
                </c:pt>
                <c:pt idx="42491">
                  <c:v>69812</c:v>
                </c:pt>
                <c:pt idx="42492">
                  <c:v>68630</c:v>
                </c:pt>
                <c:pt idx="42493">
                  <c:v>68258</c:v>
                </c:pt>
                <c:pt idx="42494">
                  <c:v>67076</c:v>
                </c:pt>
                <c:pt idx="42495">
                  <c:v>65895</c:v>
                </c:pt>
                <c:pt idx="42496">
                  <c:v>66890</c:v>
                </c:pt>
                <c:pt idx="42497">
                  <c:v>65709</c:v>
                </c:pt>
                <c:pt idx="42498">
                  <c:v>65522</c:v>
                </c:pt>
                <c:pt idx="42499">
                  <c:v>64341</c:v>
                </c:pt>
                <c:pt idx="42500">
                  <c:v>64155</c:v>
                </c:pt>
                <c:pt idx="42501">
                  <c:v>62974</c:v>
                </c:pt>
                <c:pt idx="42502">
                  <c:v>60238</c:v>
                </c:pt>
                <c:pt idx="42503">
                  <c:v>58684</c:v>
                </c:pt>
                <c:pt idx="42504">
                  <c:v>76256</c:v>
                </c:pt>
                <c:pt idx="42505">
                  <c:v>76117</c:v>
                </c:pt>
                <c:pt idx="42506">
                  <c:v>74925</c:v>
                </c:pt>
                <c:pt idx="42507">
                  <c:v>74785</c:v>
                </c:pt>
                <c:pt idx="42508">
                  <c:v>73593</c:v>
                </c:pt>
                <c:pt idx="42509">
                  <c:v>72402</c:v>
                </c:pt>
                <c:pt idx="42510">
                  <c:v>73454</c:v>
                </c:pt>
                <c:pt idx="42511">
                  <c:v>72262</c:v>
                </c:pt>
                <c:pt idx="42512">
                  <c:v>71070</c:v>
                </c:pt>
                <c:pt idx="42513">
                  <c:v>73314</c:v>
                </c:pt>
                <c:pt idx="42514">
                  <c:v>72122</c:v>
                </c:pt>
                <c:pt idx="42515">
                  <c:v>70930</c:v>
                </c:pt>
                <c:pt idx="42516">
                  <c:v>71982</c:v>
                </c:pt>
                <c:pt idx="42517">
                  <c:v>71842</c:v>
                </c:pt>
                <c:pt idx="42518">
                  <c:v>70651</c:v>
                </c:pt>
                <c:pt idx="42519">
                  <c:v>69459</c:v>
                </c:pt>
                <c:pt idx="42520">
                  <c:v>70511</c:v>
                </c:pt>
                <c:pt idx="42521">
                  <c:v>69319</c:v>
                </c:pt>
                <c:pt idx="42522">
                  <c:v>68127</c:v>
                </c:pt>
                <c:pt idx="42523">
                  <c:v>69179</c:v>
                </c:pt>
                <c:pt idx="42524">
                  <c:v>67987</c:v>
                </c:pt>
                <c:pt idx="42525">
                  <c:v>67708</c:v>
                </c:pt>
                <c:pt idx="42526">
                  <c:v>66516</c:v>
                </c:pt>
                <c:pt idx="42527">
                  <c:v>65324</c:v>
                </c:pt>
                <c:pt idx="42528">
                  <c:v>66376</c:v>
                </c:pt>
                <c:pt idx="42529">
                  <c:v>65184</c:v>
                </c:pt>
                <c:pt idx="42530">
                  <c:v>65045</c:v>
                </c:pt>
                <c:pt idx="42531">
                  <c:v>63853</c:v>
                </c:pt>
                <c:pt idx="42532">
                  <c:v>63713</c:v>
                </c:pt>
                <c:pt idx="42533">
                  <c:v>62521</c:v>
                </c:pt>
                <c:pt idx="42534">
                  <c:v>59858</c:v>
                </c:pt>
                <c:pt idx="42535">
                  <c:v>58387</c:v>
                </c:pt>
                <c:pt idx="42536">
                  <c:v>75071</c:v>
                </c:pt>
                <c:pt idx="42537">
                  <c:v>74979</c:v>
                </c:pt>
                <c:pt idx="42538">
                  <c:v>73780</c:v>
                </c:pt>
                <c:pt idx="42539">
                  <c:v>73687</c:v>
                </c:pt>
                <c:pt idx="42540">
                  <c:v>72489</c:v>
                </c:pt>
                <c:pt idx="42541">
                  <c:v>71290</c:v>
                </c:pt>
                <c:pt idx="42542">
                  <c:v>72396</c:v>
                </c:pt>
                <c:pt idx="42543">
                  <c:v>71197</c:v>
                </c:pt>
                <c:pt idx="42544">
                  <c:v>69999</c:v>
                </c:pt>
                <c:pt idx="42545">
                  <c:v>72303</c:v>
                </c:pt>
                <c:pt idx="42546">
                  <c:v>71104</c:v>
                </c:pt>
                <c:pt idx="42547">
                  <c:v>69906</c:v>
                </c:pt>
                <c:pt idx="42548">
                  <c:v>71011</c:v>
                </c:pt>
                <c:pt idx="42549">
                  <c:v>70919</c:v>
                </c:pt>
                <c:pt idx="42550">
                  <c:v>69720</c:v>
                </c:pt>
                <c:pt idx="42551">
                  <c:v>68521</c:v>
                </c:pt>
                <c:pt idx="42552">
                  <c:v>69627</c:v>
                </c:pt>
                <c:pt idx="42553">
                  <c:v>68429</c:v>
                </c:pt>
                <c:pt idx="42554">
                  <c:v>67230</c:v>
                </c:pt>
                <c:pt idx="42555">
                  <c:v>68336</c:v>
                </c:pt>
                <c:pt idx="42556">
                  <c:v>67137</c:v>
                </c:pt>
                <c:pt idx="42557">
                  <c:v>66951</c:v>
                </c:pt>
                <c:pt idx="42558">
                  <c:v>65753</c:v>
                </c:pt>
                <c:pt idx="42559">
                  <c:v>64554</c:v>
                </c:pt>
                <c:pt idx="42560">
                  <c:v>65660</c:v>
                </c:pt>
                <c:pt idx="42561">
                  <c:v>64461</c:v>
                </c:pt>
                <c:pt idx="42562">
                  <c:v>64368</c:v>
                </c:pt>
                <c:pt idx="42563">
                  <c:v>63170</c:v>
                </c:pt>
                <c:pt idx="42564">
                  <c:v>63077</c:v>
                </c:pt>
                <c:pt idx="42565">
                  <c:v>61878</c:v>
                </c:pt>
                <c:pt idx="42566">
                  <c:v>59296</c:v>
                </c:pt>
                <c:pt idx="42567">
                  <c:v>57911</c:v>
                </c:pt>
                <c:pt idx="42568">
                  <c:v>70886</c:v>
                </c:pt>
                <c:pt idx="42569">
                  <c:v>70861</c:v>
                </c:pt>
                <c:pt idx="42570">
                  <c:v>69694</c:v>
                </c:pt>
                <c:pt idx="42571">
                  <c:v>69670</c:v>
                </c:pt>
                <c:pt idx="42572">
                  <c:v>68502</c:v>
                </c:pt>
                <c:pt idx="42573">
                  <c:v>67334</c:v>
                </c:pt>
                <c:pt idx="42574">
                  <c:v>68478</c:v>
                </c:pt>
                <c:pt idx="42575">
                  <c:v>67310</c:v>
                </c:pt>
                <c:pt idx="42576">
                  <c:v>66142</c:v>
                </c:pt>
                <c:pt idx="42577">
                  <c:v>68453</c:v>
                </c:pt>
                <c:pt idx="42578">
                  <c:v>67286</c:v>
                </c:pt>
                <c:pt idx="42579">
                  <c:v>66118</c:v>
                </c:pt>
                <c:pt idx="42580">
                  <c:v>67261</c:v>
                </c:pt>
                <c:pt idx="42581">
                  <c:v>67237</c:v>
                </c:pt>
                <c:pt idx="42582">
                  <c:v>66069</c:v>
                </c:pt>
                <c:pt idx="42583">
                  <c:v>64902</c:v>
                </c:pt>
                <c:pt idx="42584">
                  <c:v>66045</c:v>
                </c:pt>
                <c:pt idx="42585">
                  <c:v>64877</c:v>
                </c:pt>
                <c:pt idx="42586">
                  <c:v>63710</c:v>
                </c:pt>
                <c:pt idx="42587">
                  <c:v>64853</c:v>
                </c:pt>
                <c:pt idx="42588">
                  <c:v>63685</c:v>
                </c:pt>
                <c:pt idx="42589">
                  <c:v>63637</c:v>
                </c:pt>
                <c:pt idx="42590">
                  <c:v>62469</c:v>
                </c:pt>
                <c:pt idx="42591">
                  <c:v>61302</c:v>
                </c:pt>
                <c:pt idx="42592">
                  <c:v>62445</c:v>
                </c:pt>
                <c:pt idx="42593">
                  <c:v>61277</c:v>
                </c:pt>
                <c:pt idx="42594">
                  <c:v>61253</c:v>
                </c:pt>
                <c:pt idx="42595">
                  <c:v>60085</c:v>
                </c:pt>
                <c:pt idx="42596">
                  <c:v>60061</c:v>
                </c:pt>
                <c:pt idx="42597">
                  <c:v>58893</c:v>
                </c:pt>
                <c:pt idx="42598">
                  <c:v>56509</c:v>
                </c:pt>
                <c:pt idx="42599">
                  <c:v>55293</c:v>
                </c:pt>
                <c:pt idx="42600">
                  <c:v>74580</c:v>
                </c:pt>
                <c:pt idx="42601">
                  <c:v>73245</c:v>
                </c:pt>
                <c:pt idx="42602">
                  <c:v>72122</c:v>
                </c:pt>
                <c:pt idx="42603">
                  <c:v>71910</c:v>
                </c:pt>
                <c:pt idx="42604">
                  <c:v>70787</c:v>
                </c:pt>
                <c:pt idx="42605">
                  <c:v>70576</c:v>
                </c:pt>
                <c:pt idx="42606">
                  <c:v>69453</c:v>
                </c:pt>
                <c:pt idx="42607">
                  <c:v>69241</c:v>
                </c:pt>
                <c:pt idx="42608">
                  <c:v>68118</c:v>
                </c:pt>
                <c:pt idx="42609">
                  <c:v>67906</c:v>
                </c:pt>
                <c:pt idx="42610">
                  <c:v>66783</c:v>
                </c:pt>
                <c:pt idx="42611">
                  <c:v>66571</c:v>
                </c:pt>
                <c:pt idx="42612">
                  <c:v>65448</c:v>
                </c:pt>
                <c:pt idx="42613">
                  <c:v>65237</c:v>
                </c:pt>
                <c:pt idx="42614">
                  <c:v>64114</c:v>
                </c:pt>
                <c:pt idx="42615">
                  <c:v>63902</c:v>
                </c:pt>
                <c:pt idx="42616">
                  <c:v>62779</c:v>
                </c:pt>
                <c:pt idx="42617">
                  <c:v>62567</c:v>
                </c:pt>
                <c:pt idx="42618">
                  <c:v>61444</c:v>
                </c:pt>
                <c:pt idx="42619">
                  <c:v>61232</c:v>
                </c:pt>
                <c:pt idx="42620">
                  <c:v>76866</c:v>
                </c:pt>
                <c:pt idx="42621">
                  <c:v>75497</c:v>
                </c:pt>
                <c:pt idx="42622">
                  <c:v>74331</c:v>
                </c:pt>
                <c:pt idx="42623">
                  <c:v>74128</c:v>
                </c:pt>
                <c:pt idx="42624">
                  <c:v>72962</c:v>
                </c:pt>
                <c:pt idx="42625">
                  <c:v>72759</c:v>
                </c:pt>
                <c:pt idx="42626">
                  <c:v>71593</c:v>
                </c:pt>
                <c:pt idx="42627">
                  <c:v>71390</c:v>
                </c:pt>
                <c:pt idx="42628">
                  <c:v>70224</c:v>
                </c:pt>
                <c:pt idx="42629">
                  <c:v>70020</c:v>
                </c:pt>
                <c:pt idx="42630">
                  <c:v>68855</c:v>
                </c:pt>
                <c:pt idx="42631">
                  <c:v>68651</c:v>
                </c:pt>
                <c:pt idx="42632">
                  <c:v>67485</c:v>
                </c:pt>
                <c:pt idx="42633">
                  <c:v>67282</c:v>
                </c:pt>
                <c:pt idx="42634">
                  <c:v>66116</c:v>
                </c:pt>
                <c:pt idx="42635">
                  <c:v>65913</c:v>
                </c:pt>
                <c:pt idx="42636">
                  <c:v>64747</c:v>
                </c:pt>
                <c:pt idx="42637">
                  <c:v>64544</c:v>
                </c:pt>
                <c:pt idx="42638">
                  <c:v>63378</c:v>
                </c:pt>
                <c:pt idx="42639">
                  <c:v>63175</c:v>
                </c:pt>
                <c:pt idx="42640">
                  <c:v>76130</c:v>
                </c:pt>
                <c:pt idx="42641">
                  <c:v>74799</c:v>
                </c:pt>
                <c:pt idx="42642">
                  <c:v>73612</c:v>
                </c:pt>
                <c:pt idx="42643">
                  <c:v>73467</c:v>
                </c:pt>
                <c:pt idx="42644">
                  <c:v>72280</c:v>
                </c:pt>
                <c:pt idx="42645">
                  <c:v>72136</c:v>
                </c:pt>
                <c:pt idx="42646">
                  <c:v>70949</c:v>
                </c:pt>
                <c:pt idx="42647">
                  <c:v>70804</c:v>
                </c:pt>
                <c:pt idx="42648">
                  <c:v>69617</c:v>
                </c:pt>
                <c:pt idx="42649">
                  <c:v>69472</c:v>
                </c:pt>
                <c:pt idx="42650">
                  <c:v>68286</c:v>
                </c:pt>
                <c:pt idx="42651">
                  <c:v>68141</c:v>
                </c:pt>
                <c:pt idx="42652">
                  <c:v>66954</c:v>
                </c:pt>
                <c:pt idx="42653">
                  <c:v>66809</c:v>
                </c:pt>
                <c:pt idx="42654">
                  <c:v>65622</c:v>
                </c:pt>
                <c:pt idx="42655">
                  <c:v>65477</c:v>
                </c:pt>
                <c:pt idx="42656">
                  <c:v>64291</c:v>
                </c:pt>
                <c:pt idx="42657">
                  <c:v>64146</c:v>
                </c:pt>
                <c:pt idx="42658">
                  <c:v>62959</c:v>
                </c:pt>
                <c:pt idx="42659">
                  <c:v>62814</c:v>
                </c:pt>
                <c:pt idx="42660">
                  <c:v>75101</c:v>
                </c:pt>
                <c:pt idx="42661">
                  <c:v>73814</c:v>
                </c:pt>
                <c:pt idx="42662">
                  <c:v>72609</c:v>
                </c:pt>
                <c:pt idx="42663">
                  <c:v>72526</c:v>
                </c:pt>
                <c:pt idx="42664">
                  <c:v>71321</c:v>
                </c:pt>
                <c:pt idx="42665">
                  <c:v>71238</c:v>
                </c:pt>
                <c:pt idx="42666">
                  <c:v>70034</c:v>
                </c:pt>
                <c:pt idx="42667">
                  <c:v>69950</c:v>
                </c:pt>
                <c:pt idx="42668">
                  <c:v>68746</c:v>
                </c:pt>
                <c:pt idx="42669">
                  <c:v>68663</c:v>
                </c:pt>
                <c:pt idx="42670">
                  <c:v>67458</c:v>
                </c:pt>
                <c:pt idx="42671">
                  <c:v>67375</c:v>
                </c:pt>
                <c:pt idx="42672">
                  <c:v>66171</c:v>
                </c:pt>
                <c:pt idx="42673">
                  <c:v>66087</c:v>
                </c:pt>
                <c:pt idx="42674">
                  <c:v>64883</c:v>
                </c:pt>
                <c:pt idx="42675">
                  <c:v>64800</c:v>
                </c:pt>
                <c:pt idx="42676">
                  <c:v>63595</c:v>
                </c:pt>
                <c:pt idx="42677">
                  <c:v>63512</c:v>
                </c:pt>
                <c:pt idx="42678">
                  <c:v>62307</c:v>
                </c:pt>
                <c:pt idx="42679">
                  <c:v>62224</c:v>
                </c:pt>
                <c:pt idx="42680">
                  <c:v>71136</c:v>
                </c:pt>
                <c:pt idx="42681">
                  <c:v>69954</c:v>
                </c:pt>
                <c:pt idx="42682">
                  <c:v>68764</c:v>
                </c:pt>
                <c:pt idx="42683">
                  <c:v>68772</c:v>
                </c:pt>
                <c:pt idx="42684">
                  <c:v>67582</c:v>
                </c:pt>
                <c:pt idx="42685">
                  <c:v>67590</c:v>
                </c:pt>
                <c:pt idx="42686">
                  <c:v>66400</c:v>
                </c:pt>
                <c:pt idx="42687">
                  <c:v>66408</c:v>
                </c:pt>
                <c:pt idx="42688">
                  <c:v>65218</c:v>
                </c:pt>
                <c:pt idx="42689">
                  <c:v>65226</c:v>
                </c:pt>
                <c:pt idx="42690">
                  <c:v>64036</c:v>
                </c:pt>
                <c:pt idx="42691">
                  <c:v>64044</c:v>
                </c:pt>
                <c:pt idx="42692">
                  <c:v>62854</c:v>
                </c:pt>
                <c:pt idx="42693">
                  <c:v>62862</c:v>
                </c:pt>
                <c:pt idx="42694">
                  <c:v>61672</c:v>
                </c:pt>
                <c:pt idx="42695">
                  <c:v>61680</c:v>
                </c:pt>
                <c:pt idx="42696">
                  <c:v>60489</c:v>
                </c:pt>
                <c:pt idx="42697">
                  <c:v>60498</c:v>
                </c:pt>
                <c:pt idx="42698">
                  <c:v>59307</c:v>
                </c:pt>
                <c:pt idx="42699">
                  <c:v>59315</c:v>
                </c:pt>
                <c:pt idx="42700">
                  <c:v>74934</c:v>
                </c:pt>
                <c:pt idx="42701">
                  <c:v>73788</c:v>
                </c:pt>
                <c:pt idx="42702">
                  <c:v>74752</c:v>
                </c:pt>
                <c:pt idx="42703">
                  <c:v>73606</c:v>
                </c:pt>
                <c:pt idx="42704">
                  <c:v>72460</c:v>
                </c:pt>
                <c:pt idx="42705">
                  <c:v>71314</c:v>
                </c:pt>
                <c:pt idx="42706">
                  <c:v>73424</c:v>
                </c:pt>
                <c:pt idx="42707">
                  <c:v>72279</c:v>
                </c:pt>
                <c:pt idx="42708">
                  <c:v>71133</c:v>
                </c:pt>
                <c:pt idx="42709">
                  <c:v>69987</c:v>
                </c:pt>
                <c:pt idx="42710">
                  <c:v>72097</c:v>
                </c:pt>
                <c:pt idx="42711">
                  <c:v>70951</c:v>
                </c:pt>
                <c:pt idx="42712">
                  <c:v>69805</c:v>
                </c:pt>
                <c:pt idx="42713">
                  <c:v>71915</c:v>
                </c:pt>
                <c:pt idx="42714">
                  <c:v>70769</c:v>
                </c:pt>
                <c:pt idx="42715">
                  <c:v>69623</c:v>
                </c:pt>
                <c:pt idx="42716">
                  <c:v>70587</c:v>
                </c:pt>
                <c:pt idx="42717">
                  <c:v>69441</c:v>
                </c:pt>
                <c:pt idx="42718">
                  <c:v>68295</c:v>
                </c:pt>
                <c:pt idx="42719">
                  <c:v>69260</c:v>
                </c:pt>
                <c:pt idx="42720">
                  <c:v>68114</c:v>
                </c:pt>
                <c:pt idx="42721">
                  <c:v>67932</c:v>
                </c:pt>
                <c:pt idx="42722">
                  <c:v>66786</c:v>
                </c:pt>
                <c:pt idx="42723">
                  <c:v>66604</c:v>
                </c:pt>
                <c:pt idx="42724">
                  <c:v>65458</c:v>
                </c:pt>
                <c:pt idx="42725">
                  <c:v>65277</c:v>
                </c:pt>
                <c:pt idx="42726">
                  <c:v>64131</c:v>
                </c:pt>
                <c:pt idx="42727">
                  <c:v>63949</c:v>
                </c:pt>
                <c:pt idx="42728">
                  <c:v>62803</c:v>
                </c:pt>
                <c:pt idx="42729">
                  <c:v>77124</c:v>
                </c:pt>
                <c:pt idx="42730">
                  <c:v>75937</c:v>
                </c:pt>
                <c:pt idx="42731">
                  <c:v>76952</c:v>
                </c:pt>
                <c:pt idx="42732">
                  <c:v>75764</c:v>
                </c:pt>
                <c:pt idx="42733">
                  <c:v>74577</c:v>
                </c:pt>
                <c:pt idx="42734">
                  <c:v>73389</c:v>
                </c:pt>
                <c:pt idx="42735">
                  <c:v>75591</c:v>
                </c:pt>
                <c:pt idx="42736">
                  <c:v>74404</c:v>
                </c:pt>
                <c:pt idx="42737">
                  <c:v>73216</c:v>
                </c:pt>
                <c:pt idx="42738">
                  <c:v>72029</c:v>
                </c:pt>
                <c:pt idx="42739">
                  <c:v>74231</c:v>
                </c:pt>
                <c:pt idx="42740">
                  <c:v>73044</c:v>
                </c:pt>
                <c:pt idx="42741">
                  <c:v>71856</c:v>
                </c:pt>
                <c:pt idx="42742">
                  <c:v>74058</c:v>
                </c:pt>
                <c:pt idx="42743">
                  <c:v>72871</c:v>
                </c:pt>
                <c:pt idx="42744">
                  <c:v>71683</c:v>
                </c:pt>
                <c:pt idx="42745">
                  <c:v>72698</c:v>
                </c:pt>
                <c:pt idx="42746">
                  <c:v>71511</c:v>
                </c:pt>
                <c:pt idx="42747">
                  <c:v>70323</c:v>
                </c:pt>
                <c:pt idx="42748">
                  <c:v>71338</c:v>
                </c:pt>
                <c:pt idx="42749">
                  <c:v>70150</c:v>
                </c:pt>
                <c:pt idx="42750">
                  <c:v>69978</c:v>
                </c:pt>
                <c:pt idx="42751">
                  <c:v>68790</c:v>
                </c:pt>
                <c:pt idx="42752">
                  <c:v>68617</c:v>
                </c:pt>
                <c:pt idx="42753">
                  <c:v>67430</c:v>
                </c:pt>
                <c:pt idx="42754">
                  <c:v>67257</c:v>
                </c:pt>
                <c:pt idx="42755">
                  <c:v>66070</c:v>
                </c:pt>
                <c:pt idx="42756">
                  <c:v>65897</c:v>
                </c:pt>
                <c:pt idx="42757">
                  <c:v>64709</c:v>
                </c:pt>
                <c:pt idx="42758">
                  <c:v>76187</c:v>
                </c:pt>
                <c:pt idx="42759">
                  <c:v>74990</c:v>
                </c:pt>
                <c:pt idx="42760">
                  <c:v>76057</c:v>
                </c:pt>
                <c:pt idx="42761">
                  <c:v>74861</c:v>
                </c:pt>
                <c:pt idx="42762">
                  <c:v>73664</c:v>
                </c:pt>
                <c:pt idx="42763">
                  <c:v>72468</c:v>
                </c:pt>
                <c:pt idx="42764">
                  <c:v>74731</c:v>
                </c:pt>
                <c:pt idx="42765">
                  <c:v>73535</c:v>
                </c:pt>
                <c:pt idx="42766">
                  <c:v>72338</c:v>
                </c:pt>
                <c:pt idx="42767">
                  <c:v>71142</c:v>
                </c:pt>
                <c:pt idx="42768">
                  <c:v>73405</c:v>
                </c:pt>
                <c:pt idx="42769">
                  <c:v>72209</c:v>
                </c:pt>
                <c:pt idx="42770">
                  <c:v>71013</c:v>
                </c:pt>
                <c:pt idx="42771">
                  <c:v>73276</c:v>
                </c:pt>
                <c:pt idx="42772">
                  <c:v>72080</c:v>
                </c:pt>
                <c:pt idx="42773">
                  <c:v>70883</c:v>
                </c:pt>
                <c:pt idx="42774">
                  <c:v>71950</c:v>
                </c:pt>
                <c:pt idx="42775">
                  <c:v>70754</c:v>
                </c:pt>
                <c:pt idx="42776">
                  <c:v>69557</c:v>
                </c:pt>
                <c:pt idx="42777">
                  <c:v>70624</c:v>
                </c:pt>
                <c:pt idx="42778">
                  <c:v>69428</c:v>
                </c:pt>
                <c:pt idx="42779">
                  <c:v>69298</c:v>
                </c:pt>
                <c:pt idx="42780">
                  <c:v>68102</c:v>
                </c:pt>
                <c:pt idx="42781">
                  <c:v>67972</c:v>
                </c:pt>
                <c:pt idx="42782">
                  <c:v>66776</c:v>
                </c:pt>
                <c:pt idx="42783">
                  <c:v>66647</c:v>
                </c:pt>
                <c:pt idx="42784">
                  <c:v>65450</c:v>
                </c:pt>
                <c:pt idx="42785">
                  <c:v>65321</c:v>
                </c:pt>
                <c:pt idx="42786">
                  <c:v>64124</c:v>
                </c:pt>
                <c:pt idx="42787">
                  <c:v>74970</c:v>
                </c:pt>
                <c:pt idx="42788">
                  <c:v>73770</c:v>
                </c:pt>
                <c:pt idx="42789">
                  <c:v>74884</c:v>
                </c:pt>
                <c:pt idx="42790">
                  <c:v>73683</c:v>
                </c:pt>
                <c:pt idx="42791">
                  <c:v>72483</c:v>
                </c:pt>
                <c:pt idx="42792">
                  <c:v>71282</c:v>
                </c:pt>
                <c:pt idx="42793">
                  <c:v>73597</c:v>
                </c:pt>
                <c:pt idx="42794">
                  <c:v>72396</c:v>
                </c:pt>
                <c:pt idx="42795">
                  <c:v>71196</c:v>
                </c:pt>
                <c:pt idx="42796">
                  <c:v>69995</c:v>
                </c:pt>
                <c:pt idx="42797">
                  <c:v>72310</c:v>
                </c:pt>
                <c:pt idx="42798">
                  <c:v>71109</c:v>
                </c:pt>
                <c:pt idx="42799">
                  <c:v>69909</c:v>
                </c:pt>
                <c:pt idx="42800">
                  <c:v>72223</c:v>
                </c:pt>
                <c:pt idx="42801">
                  <c:v>71023</c:v>
                </c:pt>
                <c:pt idx="42802">
                  <c:v>69822</c:v>
                </c:pt>
                <c:pt idx="42803">
                  <c:v>70936</c:v>
                </c:pt>
                <c:pt idx="42804">
                  <c:v>69736</c:v>
                </c:pt>
                <c:pt idx="42805">
                  <c:v>68535</c:v>
                </c:pt>
                <c:pt idx="42806">
                  <c:v>69649</c:v>
                </c:pt>
                <c:pt idx="42807">
                  <c:v>68449</c:v>
                </c:pt>
                <c:pt idx="42808">
                  <c:v>68362</c:v>
                </c:pt>
                <c:pt idx="42809">
                  <c:v>67162</c:v>
                </c:pt>
                <c:pt idx="42810">
                  <c:v>67075</c:v>
                </c:pt>
                <c:pt idx="42811">
                  <c:v>65875</c:v>
                </c:pt>
                <c:pt idx="42812">
                  <c:v>65788</c:v>
                </c:pt>
                <c:pt idx="42813">
                  <c:v>64588</c:v>
                </c:pt>
                <c:pt idx="42814">
                  <c:v>64501</c:v>
                </c:pt>
                <c:pt idx="42815">
                  <c:v>63301</c:v>
                </c:pt>
                <c:pt idx="42816">
                  <c:v>70727</c:v>
                </c:pt>
                <c:pt idx="42817">
                  <c:v>69562</c:v>
                </c:pt>
                <c:pt idx="42818">
                  <c:v>70703</c:v>
                </c:pt>
                <c:pt idx="42819">
                  <c:v>69538</c:v>
                </c:pt>
                <c:pt idx="42820">
                  <c:v>68373</c:v>
                </c:pt>
                <c:pt idx="42821">
                  <c:v>67208</c:v>
                </c:pt>
                <c:pt idx="42822">
                  <c:v>69513</c:v>
                </c:pt>
                <c:pt idx="42823">
                  <c:v>68349</c:v>
                </c:pt>
                <c:pt idx="42824">
                  <c:v>67184</c:v>
                </c:pt>
                <c:pt idx="42825">
                  <c:v>66019</c:v>
                </c:pt>
                <c:pt idx="42826">
                  <c:v>68324</c:v>
                </c:pt>
                <c:pt idx="42827">
                  <c:v>67159</c:v>
                </c:pt>
                <c:pt idx="42828">
                  <c:v>65994</c:v>
                </c:pt>
                <c:pt idx="42829">
                  <c:v>68300</c:v>
                </c:pt>
                <c:pt idx="42830">
                  <c:v>67135</c:v>
                </c:pt>
                <c:pt idx="42831">
                  <c:v>65970</c:v>
                </c:pt>
                <c:pt idx="42832">
                  <c:v>67110</c:v>
                </c:pt>
                <c:pt idx="42833">
                  <c:v>65945</c:v>
                </c:pt>
                <c:pt idx="42834">
                  <c:v>64780</c:v>
                </c:pt>
                <c:pt idx="42835">
                  <c:v>65921</c:v>
                </c:pt>
                <c:pt idx="42836">
                  <c:v>64756</c:v>
                </c:pt>
                <c:pt idx="42837">
                  <c:v>64731</c:v>
                </c:pt>
                <c:pt idx="42838">
                  <c:v>63566</c:v>
                </c:pt>
                <c:pt idx="42839">
                  <c:v>63542</c:v>
                </c:pt>
                <c:pt idx="42840">
                  <c:v>62377</c:v>
                </c:pt>
                <c:pt idx="42841">
                  <c:v>62353</c:v>
                </c:pt>
                <c:pt idx="42842">
                  <c:v>61188</c:v>
                </c:pt>
                <c:pt idx="42843">
                  <c:v>61163</c:v>
                </c:pt>
                <c:pt idx="42844">
                  <c:v>59998</c:v>
                </c:pt>
                <c:pt idx="42845">
                  <c:v>73076</c:v>
                </c:pt>
                <c:pt idx="42846">
                  <c:v>71906</c:v>
                </c:pt>
                <c:pt idx="42847">
                  <c:v>71743</c:v>
                </c:pt>
                <c:pt idx="42848">
                  <c:v>71580</c:v>
                </c:pt>
                <c:pt idx="42849">
                  <c:v>70410</c:v>
                </c:pt>
                <c:pt idx="42850">
                  <c:v>69240</c:v>
                </c:pt>
                <c:pt idx="42851">
                  <c:v>70247</c:v>
                </c:pt>
                <c:pt idx="42852">
                  <c:v>70085</c:v>
                </c:pt>
                <c:pt idx="42853">
                  <c:v>68914</c:v>
                </c:pt>
                <c:pt idx="42854">
                  <c:v>68752</c:v>
                </c:pt>
                <c:pt idx="42855">
                  <c:v>68589</c:v>
                </c:pt>
                <c:pt idx="42856">
                  <c:v>67419</c:v>
                </c:pt>
                <c:pt idx="42857">
                  <c:v>66249</c:v>
                </c:pt>
                <c:pt idx="42858">
                  <c:v>67256</c:v>
                </c:pt>
                <c:pt idx="42859">
                  <c:v>66086</c:v>
                </c:pt>
                <c:pt idx="42860">
                  <c:v>65923</c:v>
                </c:pt>
                <c:pt idx="42861">
                  <c:v>64753</c:v>
                </c:pt>
                <c:pt idx="42862">
                  <c:v>64590</c:v>
                </c:pt>
                <c:pt idx="42863">
                  <c:v>63257</c:v>
                </c:pt>
                <c:pt idx="42864">
                  <c:v>62087</c:v>
                </c:pt>
                <c:pt idx="42865">
                  <c:v>63094</c:v>
                </c:pt>
                <c:pt idx="42866">
                  <c:v>61924</c:v>
                </c:pt>
                <c:pt idx="42867">
                  <c:v>60429</c:v>
                </c:pt>
                <c:pt idx="42868">
                  <c:v>59096</c:v>
                </c:pt>
                <c:pt idx="42869">
                  <c:v>56593</c:v>
                </c:pt>
                <c:pt idx="42870">
                  <c:v>52594</c:v>
                </c:pt>
                <c:pt idx="42871">
                  <c:v>75292</c:v>
                </c:pt>
                <c:pt idx="42872">
                  <c:v>74086</c:v>
                </c:pt>
                <c:pt idx="42873">
                  <c:v>73920</c:v>
                </c:pt>
                <c:pt idx="42874">
                  <c:v>73754</c:v>
                </c:pt>
                <c:pt idx="42875">
                  <c:v>72547</c:v>
                </c:pt>
                <c:pt idx="42876">
                  <c:v>71341</c:v>
                </c:pt>
                <c:pt idx="42877">
                  <c:v>72381</c:v>
                </c:pt>
                <c:pt idx="42878">
                  <c:v>72216</c:v>
                </c:pt>
                <c:pt idx="42879">
                  <c:v>71009</c:v>
                </c:pt>
                <c:pt idx="42880">
                  <c:v>70843</c:v>
                </c:pt>
                <c:pt idx="42881">
                  <c:v>70677</c:v>
                </c:pt>
                <c:pt idx="42882">
                  <c:v>69471</c:v>
                </c:pt>
                <c:pt idx="42883">
                  <c:v>68264</c:v>
                </c:pt>
                <c:pt idx="42884">
                  <c:v>69305</c:v>
                </c:pt>
                <c:pt idx="42885">
                  <c:v>68098</c:v>
                </c:pt>
                <c:pt idx="42886">
                  <c:v>67932</c:v>
                </c:pt>
                <c:pt idx="42887">
                  <c:v>66726</c:v>
                </c:pt>
                <c:pt idx="42888">
                  <c:v>66560</c:v>
                </c:pt>
                <c:pt idx="42889">
                  <c:v>65187</c:v>
                </c:pt>
                <c:pt idx="42890">
                  <c:v>63981</c:v>
                </c:pt>
                <c:pt idx="42891">
                  <c:v>65021</c:v>
                </c:pt>
                <c:pt idx="42892">
                  <c:v>63815</c:v>
                </c:pt>
                <c:pt idx="42893">
                  <c:v>62276</c:v>
                </c:pt>
                <c:pt idx="42894">
                  <c:v>60904</c:v>
                </c:pt>
                <c:pt idx="42895">
                  <c:v>58325</c:v>
                </c:pt>
                <c:pt idx="42896">
                  <c:v>54207</c:v>
                </c:pt>
                <c:pt idx="42897">
                  <c:v>74076</c:v>
                </c:pt>
                <c:pt idx="42898">
                  <c:v>72873</c:v>
                </c:pt>
                <c:pt idx="42899">
                  <c:v>72739</c:v>
                </c:pt>
                <c:pt idx="42900">
                  <c:v>72604</c:v>
                </c:pt>
                <c:pt idx="42901">
                  <c:v>71401</c:v>
                </c:pt>
                <c:pt idx="42902">
                  <c:v>70198</c:v>
                </c:pt>
                <c:pt idx="42903">
                  <c:v>71266</c:v>
                </c:pt>
                <c:pt idx="42904">
                  <c:v>71132</c:v>
                </c:pt>
                <c:pt idx="42905">
                  <c:v>69929</c:v>
                </c:pt>
                <c:pt idx="42906">
                  <c:v>69794</c:v>
                </c:pt>
                <c:pt idx="42907">
                  <c:v>69659</c:v>
                </c:pt>
                <c:pt idx="42908">
                  <c:v>68456</c:v>
                </c:pt>
                <c:pt idx="42909">
                  <c:v>67254</c:v>
                </c:pt>
                <c:pt idx="42910">
                  <c:v>68322</c:v>
                </c:pt>
                <c:pt idx="42911">
                  <c:v>67119</c:v>
                </c:pt>
                <c:pt idx="42912">
                  <c:v>66984</c:v>
                </c:pt>
                <c:pt idx="42913">
                  <c:v>65781</c:v>
                </c:pt>
                <c:pt idx="42914">
                  <c:v>65646</c:v>
                </c:pt>
                <c:pt idx="42915">
                  <c:v>64309</c:v>
                </c:pt>
                <c:pt idx="42916">
                  <c:v>63106</c:v>
                </c:pt>
                <c:pt idx="42917">
                  <c:v>64174</c:v>
                </c:pt>
                <c:pt idx="42918">
                  <c:v>62971</c:v>
                </c:pt>
                <c:pt idx="42919">
                  <c:v>61499</c:v>
                </c:pt>
                <c:pt idx="42920">
                  <c:v>60161</c:v>
                </c:pt>
                <c:pt idx="42921">
                  <c:v>57621</c:v>
                </c:pt>
                <c:pt idx="42922">
                  <c:v>53608</c:v>
                </c:pt>
                <c:pt idx="42923">
                  <c:v>72537</c:v>
                </c:pt>
                <c:pt idx="42924">
                  <c:v>71343</c:v>
                </c:pt>
                <c:pt idx="42925">
                  <c:v>71240</c:v>
                </c:pt>
                <c:pt idx="42926">
                  <c:v>71137</c:v>
                </c:pt>
                <c:pt idx="42927">
                  <c:v>69943</c:v>
                </c:pt>
                <c:pt idx="42928">
                  <c:v>68749</c:v>
                </c:pt>
                <c:pt idx="42929">
                  <c:v>69840</c:v>
                </c:pt>
                <c:pt idx="42930">
                  <c:v>69737</c:v>
                </c:pt>
                <c:pt idx="42931">
                  <c:v>68543</c:v>
                </c:pt>
                <c:pt idx="42932">
                  <c:v>68440</c:v>
                </c:pt>
                <c:pt idx="42933">
                  <c:v>68336</c:v>
                </c:pt>
                <c:pt idx="42934">
                  <c:v>67143</c:v>
                </c:pt>
                <c:pt idx="42935">
                  <c:v>65949</c:v>
                </c:pt>
                <c:pt idx="42936">
                  <c:v>67040</c:v>
                </c:pt>
                <c:pt idx="42937">
                  <c:v>65846</c:v>
                </c:pt>
                <c:pt idx="42938">
                  <c:v>65743</c:v>
                </c:pt>
                <c:pt idx="42939">
                  <c:v>64549</c:v>
                </c:pt>
                <c:pt idx="42940">
                  <c:v>64446</c:v>
                </c:pt>
                <c:pt idx="42941">
                  <c:v>63149</c:v>
                </c:pt>
                <c:pt idx="42942">
                  <c:v>61955</c:v>
                </c:pt>
                <c:pt idx="42943">
                  <c:v>63046</c:v>
                </c:pt>
                <c:pt idx="42944">
                  <c:v>61852</c:v>
                </c:pt>
                <c:pt idx="42945">
                  <c:v>60452</c:v>
                </c:pt>
                <c:pt idx="42946">
                  <c:v>59155</c:v>
                </c:pt>
                <c:pt idx="42947">
                  <c:v>56664</c:v>
                </c:pt>
                <c:pt idx="42948">
                  <c:v>52774</c:v>
                </c:pt>
                <c:pt idx="42949">
                  <c:v>67831</c:v>
                </c:pt>
                <c:pt idx="42950">
                  <c:v>66690</c:v>
                </c:pt>
                <c:pt idx="42951">
                  <c:v>66638</c:v>
                </c:pt>
                <c:pt idx="42952">
                  <c:v>66586</c:v>
                </c:pt>
                <c:pt idx="42953">
                  <c:v>65445</c:v>
                </c:pt>
                <c:pt idx="42954">
                  <c:v>64304</c:v>
                </c:pt>
                <c:pt idx="42955">
                  <c:v>65393</c:v>
                </c:pt>
                <c:pt idx="42956">
                  <c:v>65340</c:v>
                </c:pt>
                <c:pt idx="42957">
                  <c:v>64200</c:v>
                </c:pt>
                <c:pt idx="42958">
                  <c:v>64147</c:v>
                </c:pt>
                <c:pt idx="42959">
                  <c:v>64095</c:v>
                </c:pt>
                <c:pt idx="42960">
                  <c:v>62954</c:v>
                </c:pt>
                <c:pt idx="42961">
                  <c:v>61814</c:v>
                </c:pt>
                <c:pt idx="42962">
                  <c:v>62902</c:v>
                </c:pt>
                <c:pt idx="42963">
                  <c:v>61761</c:v>
                </c:pt>
                <c:pt idx="42964">
                  <c:v>61709</c:v>
                </c:pt>
                <c:pt idx="42965">
                  <c:v>60568</c:v>
                </c:pt>
                <c:pt idx="42966">
                  <c:v>60516</c:v>
                </c:pt>
                <c:pt idx="42967">
                  <c:v>59323</c:v>
                </c:pt>
                <c:pt idx="42968">
                  <c:v>58183</c:v>
                </c:pt>
                <c:pt idx="42969">
                  <c:v>59271</c:v>
                </c:pt>
                <c:pt idx="42970">
                  <c:v>58130</c:v>
                </c:pt>
                <c:pt idx="42971">
                  <c:v>56885</c:v>
                </c:pt>
                <c:pt idx="42972">
                  <c:v>55692</c:v>
                </c:pt>
                <c:pt idx="42973">
                  <c:v>53358</c:v>
                </c:pt>
                <c:pt idx="42974">
                  <c:v>49779</c:v>
                </c:pt>
                <c:pt idx="42975">
                  <c:v>72995</c:v>
                </c:pt>
                <c:pt idx="42976">
                  <c:v>71677</c:v>
                </c:pt>
                <c:pt idx="42977">
                  <c:v>70542</c:v>
                </c:pt>
                <c:pt idx="42978">
                  <c:v>71496</c:v>
                </c:pt>
                <c:pt idx="42979">
                  <c:v>70360</c:v>
                </c:pt>
                <c:pt idx="42980">
                  <c:v>69225</c:v>
                </c:pt>
                <c:pt idx="42981">
                  <c:v>70179</c:v>
                </c:pt>
                <c:pt idx="42982">
                  <c:v>69043</c:v>
                </c:pt>
                <c:pt idx="42983">
                  <c:v>68862</c:v>
                </c:pt>
                <c:pt idx="42984">
                  <c:v>67726</c:v>
                </c:pt>
                <c:pt idx="42985">
                  <c:v>67544</c:v>
                </c:pt>
                <c:pt idx="42986">
                  <c:v>66409</c:v>
                </c:pt>
                <c:pt idx="42987">
                  <c:v>66227</c:v>
                </c:pt>
                <c:pt idx="42988">
                  <c:v>65092</c:v>
                </c:pt>
                <c:pt idx="42989">
                  <c:v>64910</c:v>
                </c:pt>
                <c:pt idx="42990">
                  <c:v>63774</c:v>
                </c:pt>
                <c:pt idx="42991">
                  <c:v>63593</c:v>
                </c:pt>
                <c:pt idx="42992">
                  <c:v>62457</c:v>
                </c:pt>
                <c:pt idx="42993">
                  <c:v>62276</c:v>
                </c:pt>
                <c:pt idx="42994">
                  <c:v>61140</c:v>
                </c:pt>
                <c:pt idx="42995">
                  <c:v>75221</c:v>
                </c:pt>
                <c:pt idx="42996">
                  <c:v>73871</c:v>
                </c:pt>
                <c:pt idx="42997">
                  <c:v>72691</c:v>
                </c:pt>
                <c:pt idx="42998">
                  <c:v>73701</c:v>
                </c:pt>
                <c:pt idx="42999">
                  <c:v>72521</c:v>
                </c:pt>
                <c:pt idx="43000">
                  <c:v>71341</c:v>
                </c:pt>
                <c:pt idx="43001">
                  <c:v>72351</c:v>
                </c:pt>
                <c:pt idx="43002">
                  <c:v>71171</c:v>
                </c:pt>
                <c:pt idx="43003">
                  <c:v>71002</c:v>
                </c:pt>
                <c:pt idx="43004">
                  <c:v>69822</c:v>
                </c:pt>
                <c:pt idx="43005">
                  <c:v>69652</c:v>
                </c:pt>
                <c:pt idx="43006">
                  <c:v>68472</c:v>
                </c:pt>
                <c:pt idx="43007">
                  <c:v>68302</c:v>
                </c:pt>
                <c:pt idx="43008">
                  <c:v>67122</c:v>
                </c:pt>
                <c:pt idx="43009">
                  <c:v>66953</c:v>
                </c:pt>
                <c:pt idx="43010">
                  <c:v>65773</c:v>
                </c:pt>
                <c:pt idx="43011">
                  <c:v>65603</c:v>
                </c:pt>
                <c:pt idx="43012">
                  <c:v>64423</c:v>
                </c:pt>
                <c:pt idx="43013">
                  <c:v>64253</c:v>
                </c:pt>
                <c:pt idx="43014">
                  <c:v>63073</c:v>
                </c:pt>
                <c:pt idx="43015">
                  <c:v>74561</c:v>
                </c:pt>
                <c:pt idx="43016">
                  <c:v>73241</c:v>
                </c:pt>
                <c:pt idx="43017">
                  <c:v>72049</c:v>
                </c:pt>
                <c:pt idx="43018">
                  <c:v>73114</c:v>
                </c:pt>
                <c:pt idx="43019">
                  <c:v>71921</c:v>
                </c:pt>
                <c:pt idx="43020">
                  <c:v>70729</c:v>
                </c:pt>
                <c:pt idx="43021">
                  <c:v>71794</c:v>
                </c:pt>
                <c:pt idx="43022">
                  <c:v>70601</c:v>
                </c:pt>
                <c:pt idx="43023">
                  <c:v>70473</c:v>
                </c:pt>
                <c:pt idx="43024">
                  <c:v>69281</c:v>
                </c:pt>
                <c:pt idx="43025">
                  <c:v>69153</c:v>
                </c:pt>
                <c:pt idx="43026">
                  <c:v>67961</c:v>
                </c:pt>
                <c:pt idx="43027">
                  <c:v>67833</c:v>
                </c:pt>
                <c:pt idx="43028">
                  <c:v>66641</c:v>
                </c:pt>
                <c:pt idx="43029">
                  <c:v>66513</c:v>
                </c:pt>
                <c:pt idx="43030">
                  <c:v>65321</c:v>
                </c:pt>
                <c:pt idx="43031">
                  <c:v>65193</c:v>
                </c:pt>
                <c:pt idx="43032">
                  <c:v>64001</c:v>
                </c:pt>
                <c:pt idx="43033">
                  <c:v>63873</c:v>
                </c:pt>
                <c:pt idx="43034">
                  <c:v>62681</c:v>
                </c:pt>
                <c:pt idx="43035">
                  <c:v>73684</c:v>
                </c:pt>
                <c:pt idx="43036">
                  <c:v>72397</c:v>
                </c:pt>
                <c:pt idx="43037">
                  <c:v>71196</c:v>
                </c:pt>
                <c:pt idx="43038">
                  <c:v>72312</c:v>
                </c:pt>
                <c:pt idx="43039">
                  <c:v>71111</c:v>
                </c:pt>
                <c:pt idx="43040">
                  <c:v>69910</c:v>
                </c:pt>
                <c:pt idx="43041">
                  <c:v>71026</c:v>
                </c:pt>
                <c:pt idx="43042">
                  <c:v>69824</c:v>
                </c:pt>
                <c:pt idx="43043">
                  <c:v>69739</c:v>
                </c:pt>
                <c:pt idx="43044">
                  <c:v>68538</c:v>
                </c:pt>
                <c:pt idx="43045">
                  <c:v>68453</c:v>
                </c:pt>
                <c:pt idx="43046">
                  <c:v>67251</c:v>
                </c:pt>
                <c:pt idx="43047">
                  <c:v>67166</c:v>
                </c:pt>
                <c:pt idx="43048">
                  <c:v>65965</c:v>
                </c:pt>
                <c:pt idx="43049">
                  <c:v>65880</c:v>
                </c:pt>
                <c:pt idx="43050">
                  <c:v>64678</c:v>
                </c:pt>
                <c:pt idx="43051">
                  <c:v>64593</c:v>
                </c:pt>
                <c:pt idx="43052">
                  <c:v>63392</c:v>
                </c:pt>
                <c:pt idx="43053">
                  <c:v>63307</c:v>
                </c:pt>
                <c:pt idx="43054">
                  <c:v>62105</c:v>
                </c:pt>
                <c:pt idx="43055">
                  <c:v>69904</c:v>
                </c:pt>
                <c:pt idx="43056">
                  <c:v>68708</c:v>
                </c:pt>
                <c:pt idx="43057">
                  <c:v>67538</c:v>
                </c:pt>
                <c:pt idx="43058">
                  <c:v>68683</c:v>
                </c:pt>
                <c:pt idx="43059">
                  <c:v>67512</c:v>
                </c:pt>
                <c:pt idx="43060">
                  <c:v>66342</c:v>
                </c:pt>
                <c:pt idx="43061">
                  <c:v>67486</c:v>
                </c:pt>
                <c:pt idx="43062">
                  <c:v>66316</c:v>
                </c:pt>
                <c:pt idx="43063">
                  <c:v>66290</c:v>
                </c:pt>
                <c:pt idx="43064">
                  <c:v>65120</c:v>
                </c:pt>
                <c:pt idx="43065">
                  <c:v>65094</c:v>
                </c:pt>
                <c:pt idx="43066">
                  <c:v>63924</c:v>
                </c:pt>
                <c:pt idx="43067">
                  <c:v>63898</c:v>
                </c:pt>
                <c:pt idx="43068">
                  <c:v>62728</c:v>
                </c:pt>
                <c:pt idx="43069">
                  <c:v>62702</c:v>
                </c:pt>
                <c:pt idx="43070">
                  <c:v>61532</c:v>
                </c:pt>
                <c:pt idx="43071">
                  <c:v>61506</c:v>
                </c:pt>
                <c:pt idx="43072">
                  <c:v>60336</c:v>
                </c:pt>
                <c:pt idx="43073">
                  <c:v>60310</c:v>
                </c:pt>
                <c:pt idx="43074">
                  <c:v>59139</c:v>
                </c:pt>
                <c:pt idx="43075">
                  <c:v>73444</c:v>
                </c:pt>
                <c:pt idx="43076">
                  <c:v>72130</c:v>
                </c:pt>
                <c:pt idx="43077">
                  <c:v>70817</c:v>
                </c:pt>
                <c:pt idx="43078">
                  <c:v>69659</c:v>
                </c:pt>
                <c:pt idx="43079">
                  <c:v>70661</c:v>
                </c:pt>
                <c:pt idx="43080">
                  <c:v>69503</c:v>
                </c:pt>
                <c:pt idx="43081">
                  <c:v>69348</c:v>
                </c:pt>
                <c:pt idx="43082">
                  <c:v>68034</c:v>
                </c:pt>
                <c:pt idx="43083">
                  <c:v>66877</c:v>
                </c:pt>
                <c:pt idx="43084">
                  <c:v>66721</c:v>
                </c:pt>
                <c:pt idx="43085">
                  <c:v>65408</c:v>
                </c:pt>
                <c:pt idx="43086">
                  <c:v>64094</c:v>
                </c:pt>
                <c:pt idx="43087">
                  <c:v>75605</c:v>
                </c:pt>
                <c:pt idx="43088">
                  <c:v>74260</c:v>
                </c:pt>
                <c:pt idx="43089">
                  <c:v>72915</c:v>
                </c:pt>
                <c:pt idx="43090">
                  <c:v>71714</c:v>
                </c:pt>
                <c:pt idx="43091">
                  <c:v>72770</c:v>
                </c:pt>
                <c:pt idx="43092">
                  <c:v>71570</c:v>
                </c:pt>
                <c:pt idx="43093">
                  <c:v>71425</c:v>
                </c:pt>
                <c:pt idx="43094">
                  <c:v>70080</c:v>
                </c:pt>
                <c:pt idx="43095">
                  <c:v>68879</c:v>
                </c:pt>
                <c:pt idx="43096">
                  <c:v>68734</c:v>
                </c:pt>
                <c:pt idx="43097">
                  <c:v>67389</c:v>
                </c:pt>
                <c:pt idx="43098">
                  <c:v>66044</c:v>
                </c:pt>
                <c:pt idx="43099">
                  <c:v>74705</c:v>
                </c:pt>
                <c:pt idx="43100">
                  <c:v>73387</c:v>
                </c:pt>
                <c:pt idx="43101">
                  <c:v>72069</c:v>
                </c:pt>
                <c:pt idx="43102">
                  <c:v>70868</c:v>
                </c:pt>
                <c:pt idx="43103">
                  <c:v>71952</c:v>
                </c:pt>
                <c:pt idx="43104">
                  <c:v>70751</c:v>
                </c:pt>
                <c:pt idx="43105">
                  <c:v>70634</c:v>
                </c:pt>
                <c:pt idx="43106">
                  <c:v>69316</c:v>
                </c:pt>
                <c:pt idx="43107">
                  <c:v>68116</c:v>
                </c:pt>
                <c:pt idx="43108">
                  <c:v>67998</c:v>
                </c:pt>
                <c:pt idx="43109">
                  <c:v>66681</c:v>
                </c:pt>
                <c:pt idx="43110">
                  <c:v>65363</c:v>
                </c:pt>
                <c:pt idx="43111">
                  <c:v>73557</c:v>
                </c:pt>
                <c:pt idx="43112">
                  <c:v>72270</c:v>
                </c:pt>
                <c:pt idx="43113">
                  <c:v>70983</c:v>
                </c:pt>
                <c:pt idx="43114">
                  <c:v>69787</c:v>
                </c:pt>
                <c:pt idx="43115">
                  <c:v>70891</c:v>
                </c:pt>
                <c:pt idx="43116">
                  <c:v>69695</c:v>
                </c:pt>
                <c:pt idx="43117">
                  <c:v>69603</c:v>
                </c:pt>
                <c:pt idx="43118">
                  <c:v>68316</c:v>
                </c:pt>
                <c:pt idx="43119">
                  <c:v>67121</c:v>
                </c:pt>
                <c:pt idx="43120">
                  <c:v>67029</c:v>
                </c:pt>
                <c:pt idx="43121">
                  <c:v>65741</c:v>
                </c:pt>
                <c:pt idx="43122">
                  <c:v>64454</c:v>
                </c:pt>
                <c:pt idx="43123">
                  <c:v>69397</c:v>
                </c:pt>
                <c:pt idx="43124">
                  <c:v>68196</c:v>
                </c:pt>
                <c:pt idx="43125">
                  <c:v>66994</c:v>
                </c:pt>
                <c:pt idx="43126">
                  <c:v>65850</c:v>
                </c:pt>
                <c:pt idx="43127">
                  <c:v>66937</c:v>
                </c:pt>
                <c:pt idx="43128">
                  <c:v>65793</c:v>
                </c:pt>
                <c:pt idx="43129">
                  <c:v>65736</c:v>
                </c:pt>
                <c:pt idx="43130">
                  <c:v>64535</c:v>
                </c:pt>
                <c:pt idx="43131">
                  <c:v>63390</c:v>
                </c:pt>
                <c:pt idx="43132">
                  <c:v>63333</c:v>
                </c:pt>
                <c:pt idx="43133">
                  <c:v>62132</c:v>
                </c:pt>
                <c:pt idx="43134">
                  <c:v>60930</c:v>
                </c:pt>
                <c:pt idx="43135">
                  <c:v>64983</c:v>
                </c:pt>
                <c:pt idx="43136">
                  <c:v>63768</c:v>
                </c:pt>
                <c:pt idx="43137">
                  <c:v>60122</c:v>
                </c:pt>
                <c:pt idx="43138">
                  <c:v>57692</c:v>
                </c:pt>
                <c:pt idx="43139">
                  <c:v>56477</c:v>
                </c:pt>
                <c:pt idx="43140">
                  <c:v>55262</c:v>
                </c:pt>
                <c:pt idx="43141">
                  <c:v>64895</c:v>
                </c:pt>
                <c:pt idx="43142">
                  <c:v>63680</c:v>
                </c:pt>
                <c:pt idx="43143">
                  <c:v>62464</c:v>
                </c:pt>
                <c:pt idx="43144">
                  <c:v>61249</c:v>
                </c:pt>
                <c:pt idx="43145">
                  <c:v>60034</c:v>
                </c:pt>
                <c:pt idx="43146">
                  <c:v>58819</c:v>
                </c:pt>
                <c:pt idx="43147">
                  <c:v>57604</c:v>
                </c:pt>
                <c:pt idx="43148">
                  <c:v>56388</c:v>
                </c:pt>
                <c:pt idx="43149">
                  <c:v>55173</c:v>
                </c:pt>
                <c:pt idx="43150">
                  <c:v>53958</c:v>
                </c:pt>
                <c:pt idx="43151">
                  <c:v>52743</c:v>
                </c:pt>
                <c:pt idx="43152">
                  <c:v>64806</c:v>
                </c:pt>
                <c:pt idx="43153">
                  <c:v>63591</c:v>
                </c:pt>
                <c:pt idx="43154">
                  <c:v>62376</c:v>
                </c:pt>
                <c:pt idx="43155">
                  <c:v>61161</c:v>
                </c:pt>
                <c:pt idx="43156">
                  <c:v>59946</c:v>
                </c:pt>
                <c:pt idx="43157">
                  <c:v>58730</c:v>
                </c:pt>
                <c:pt idx="43158">
                  <c:v>57515</c:v>
                </c:pt>
                <c:pt idx="43159">
                  <c:v>56300</c:v>
                </c:pt>
                <c:pt idx="43160">
                  <c:v>55085</c:v>
                </c:pt>
                <c:pt idx="43161">
                  <c:v>53870</c:v>
                </c:pt>
                <c:pt idx="43162">
                  <c:v>52654</c:v>
                </c:pt>
                <c:pt idx="43163">
                  <c:v>51439</c:v>
                </c:pt>
                <c:pt idx="43164">
                  <c:v>50224</c:v>
                </c:pt>
                <c:pt idx="43165">
                  <c:v>63503</c:v>
                </c:pt>
                <c:pt idx="43166">
                  <c:v>62288</c:v>
                </c:pt>
                <c:pt idx="43167">
                  <c:v>61072</c:v>
                </c:pt>
                <c:pt idx="43168">
                  <c:v>59857</c:v>
                </c:pt>
                <c:pt idx="43169">
                  <c:v>58642</c:v>
                </c:pt>
                <c:pt idx="43170">
                  <c:v>57427</c:v>
                </c:pt>
                <c:pt idx="43171">
                  <c:v>56211</c:v>
                </c:pt>
                <c:pt idx="43172">
                  <c:v>54996</c:v>
                </c:pt>
                <c:pt idx="43173">
                  <c:v>53781</c:v>
                </c:pt>
                <c:pt idx="43174">
                  <c:v>52566</c:v>
                </c:pt>
                <c:pt idx="43175">
                  <c:v>51351</c:v>
                </c:pt>
                <c:pt idx="43176">
                  <c:v>50135</c:v>
                </c:pt>
                <c:pt idx="43177">
                  <c:v>48920</c:v>
                </c:pt>
                <c:pt idx="43178">
                  <c:v>47705</c:v>
                </c:pt>
                <c:pt idx="43179">
                  <c:v>60984</c:v>
                </c:pt>
                <c:pt idx="43180">
                  <c:v>59769</c:v>
                </c:pt>
                <c:pt idx="43181">
                  <c:v>47617</c:v>
                </c:pt>
                <c:pt idx="43182">
                  <c:v>46401</c:v>
                </c:pt>
                <c:pt idx="43183">
                  <c:v>67018</c:v>
                </c:pt>
                <c:pt idx="43184">
                  <c:v>65748</c:v>
                </c:pt>
                <c:pt idx="43185">
                  <c:v>61941</c:v>
                </c:pt>
                <c:pt idx="43186">
                  <c:v>59402</c:v>
                </c:pt>
                <c:pt idx="43187">
                  <c:v>58133</c:v>
                </c:pt>
                <c:pt idx="43188">
                  <c:v>56863</c:v>
                </c:pt>
                <c:pt idx="43189">
                  <c:v>66951</c:v>
                </c:pt>
                <c:pt idx="43190">
                  <c:v>65681</c:v>
                </c:pt>
                <c:pt idx="43191">
                  <c:v>64412</c:v>
                </c:pt>
                <c:pt idx="43192">
                  <c:v>63143</c:v>
                </c:pt>
                <c:pt idx="43193">
                  <c:v>61873</c:v>
                </c:pt>
                <c:pt idx="43194">
                  <c:v>60604</c:v>
                </c:pt>
                <c:pt idx="43195">
                  <c:v>59335</c:v>
                </c:pt>
                <c:pt idx="43196">
                  <c:v>58065</c:v>
                </c:pt>
                <c:pt idx="43197">
                  <c:v>56796</c:v>
                </c:pt>
                <c:pt idx="43198">
                  <c:v>55527</c:v>
                </c:pt>
                <c:pt idx="43199">
                  <c:v>54258</c:v>
                </c:pt>
                <c:pt idx="43200">
                  <c:v>66884</c:v>
                </c:pt>
                <c:pt idx="43201">
                  <c:v>65614</c:v>
                </c:pt>
                <c:pt idx="43202">
                  <c:v>64345</c:v>
                </c:pt>
                <c:pt idx="43203">
                  <c:v>63076</c:v>
                </c:pt>
                <c:pt idx="43204">
                  <c:v>61806</c:v>
                </c:pt>
                <c:pt idx="43205">
                  <c:v>60537</c:v>
                </c:pt>
                <c:pt idx="43206">
                  <c:v>59268</c:v>
                </c:pt>
                <c:pt idx="43207">
                  <c:v>57998</c:v>
                </c:pt>
                <c:pt idx="43208">
                  <c:v>56729</c:v>
                </c:pt>
                <c:pt idx="43209">
                  <c:v>55460</c:v>
                </c:pt>
                <c:pt idx="43210">
                  <c:v>54190</c:v>
                </c:pt>
                <c:pt idx="43211">
                  <c:v>52921</c:v>
                </c:pt>
                <c:pt idx="43212">
                  <c:v>51652</c:v>
                </c:pt>
                <c:pt idx="43213">
                  <c:v>65547</c:v>
                </c:pt>
                <c:pt idx="43214">
                  <c:v>64278</c:v>
                </c:pt>
                <c:pt idx="43215">
                  <c:v>63008</c:v>
                </c:pt>
                <c:pt idx="43216">
                  <c:v>61739</c:v>
                </c:pt>
                <c:pt idx="43217">
                  <c:v>60470</c:v>
                </c:pt>
                <c:pt idx="43218">
                  <c:v>59200</c:v>
                </c:pt>
                <c:pt idx="43219">
                  <c:v>57931</c:v>
                </c:pt>
                <c:pt idx="43220">
                  <c:v>56662</c:v>
                </c:pt>
                <c:pt idx="43221">
                  <c:v>55393</c:v>
                </c:pt>
                <c:pt idx="43222">
                  <c:v>54123</c:v>
                </c:pt>
                <c:pt idx="43223">
                  <c:v>52854</c:v>
                </c:pt>
                <c:pt idx="43224">
                  <c:v>51585</c:v>
                </c:pt>
                <c:pt idx="43225">
                  <c:v>50315</c:v>
                </c:pt>
                <c:pt idx="43226">
                  <c:v>49046</c:v>
                </c:pt>
                <c:pt idx="43227">
                  <c:v>62941</c:v>
                </c:pt>
                <c:pt idx="43228">
                  <c:v>61672</c:v>
                </c:pt>
                <c:pt idx="43229">
                  <c:v>48979</c:v>
                </c:pt>
                <c:pt idx="43230">
                  <c:v>47710</c:v>
                </c:pt>
                <c:pt idx="43231">
                  <c:v>66412</c:v>
                </c:pt>
                <c:pt idx="43232">
                  <c:v>65130</c:v>
                </c:pt>
                <c:pt idx="43233">
                  <c:v>61284</c:v>
                </c:pt>
                <c:pt idx="43234">
                  <c:v>58721</c:v>
                </c:pt>
                <c:pt idx="43235">
                  <c:v>57439</c:v>
                </c:pt>
                <c:pt idx="43236">
                  <c:v>56157</c:v>
                </c:pt>
                <c:pt idx="43237">
                  <c:v>66382</c:v>
                </c:pt>
                <c:pt idx="43238">
                  <c:v>65100</c:v>
                </c:pt>
                <c:pt idx="43239">
                  <c:v>63818</c:v>
                </c:pt>
                <c:pt idx="43240">
                  <c:v>62536</c:v>
                </c:pt>
                <c:pt idx="43241">
                  <c:v>61254</c:v>
                </c:pt>
                <c:pt idx="43242">
                  <c:v>59972</c:v>
                </c:pt>
                <c:pt idx="43243">
                  <c:v>58690</c:v>
                </c:pt>
                <c:pt idx="43244">
                  <c:v>57408</c:v>
                </c:pt>
                <c:pt idx="43245">
                  <c:v>56126</c:v>
                </c:pt>
                <c:pt idx="43246">
                  <c:v>54844</c:v>
                </c:pt>
                <c:pt idx="43247">
                  <c:v>53563</c:v>
                </c:pt>
                <c:pt idx="43248">
                  <c:v>66351</c:v>
                </c:pt>
                <c:pt idx="43249">
                  <c:v>65069</c:v>
                </c:pt>
                <c:pt idx="43250">
                  <c:v>63788</c:v>
                </c:pt>
                <c:pt idx="43251">
                  <c:v>62506</c:v>
                </c:pt>
                <c:pt idx="43252">
                  <c:v>61224</c:v>
                </c:pt>
                <c:pt idx="43253">
                  <c:v>59942</c:v>
                </c:pt>
                <c:pt idx="43254">
                  <c:v>58660</c:v>
                </c:pt>
                <c:pt idx="43255">
                  <c:v>57378</c:v>
                </c:pt>
                <c:pt idx="43256">
                  <c:v>56096</c:v>
                </c:pt>
                <c:pt idx="43257">
                  <c:v>54814</c:v>
                </c:pt>
                <c:pt idx="43258">
                  <c:v>53532</c:v>
                </c:pt>
                <c:pt idx="43259">
                  <c:v>52250</c:v>
                </c:pt>
                <c:pt idx="43260">
                  <c:v>50968</c:v>
                </c:pt>
                <c:pt idx="43261">
                  <c:v>65039</c:v>
                </c:pt>
                <c:pt idx="43262">
                  <c:v>63757</c:v>
                </c:pt>
                <c:pt idx="43263">
                  <c:v>62475</c:v>
                </c:pt>
                <c:pt idx="43264">
                  <c:v>61193</c:v>
                </c:pt>
                <c:pt idx="43265">
                  <c:v>59911</c:v>
                </c:pt>
                <c:pt idx="43266">
                  <c:v>58629</c:v>
                </c:pt>
                <c:pt idx="43267">
                  <c:v>57347</c:v>
                </c:pt>
                <c:pt idx="43268">
                  <c:v>56066</c:v>
                </c:pt>
                <c:pt idx="43269">
                  <c:v>54784</c:v>
                </c:pt>
                <c:pt idx="43270">
                  <c:v>53502</c:v>
                </c:pt>
                <c:pt idx="43271">
                  <c:v>52220</c:v>
                </c:pt>
                <c:pt idx="43272">
                  <c:v>50938</c:v>
                </c:pt>
                <c:pt idx="43273">
                  <c:v>49656</c:v>
                </c:pt>
                <c:pt idx="43274">
                  <c:v>48374</c:v>
                </c:pt>
                <c:pt idx="43275">
                  <c:v>62445</c:v>
                </c:pt>
                <c:pt idx="43276">
                  <c:v>61163</c:v>
                </c:pt>
                <c:pt idx="43277">
                  <c:v>48344</c:v>
                </c:pt>
                <c:pt idx="43278">
                  <c:v>47062</c:v>
                </c:pt>
                <c:pt idx="43279">
                  <c:v>65587</c:v>
                </c:pt>
                <c:pt idx="43280">
                  <c:v>64297</c:v>
                </c:pt>
                <c:pt idx="43281">
                  <c:v>60425</c:v>
                </c:pt>
                <c:pt idx="43282">
                  <c:v>57844</c:v>
                </c:pt>
                <c:pt idx="43283">
                  <c:v>56554</c:v>
                </c:pt>
                <c:pt idx="43284">
                  <c:v>55263</c:v>
                </c:pt>
                <c:pt idx="43285">
                  <c:v>65594</c:v>
                </c:pt>
                <c:pt idx="43286">
                  <c:v>64304</c:v>
                </c:pt>
                <c:pt idx="43287">
                  <c:v>63013</c:v>
                </c:pt>
                <c:pt idx="43288">
                  <c:v>61723</c:v>
                </c:pt>
                <c:pt idx="43289">
                  <c:v>60432</c:v>
                </c:pt>
                <c:pt idx="43290">
                  <c:v>59141</c:v>
                </c:pt>
                <c:pt idx="43291">
                  <c:v>57851</c:v>
                </c:pt>
                <c:pt idx="43292">
                  <c:v>56560</c:v>
                </c:pt>
                <c:pt idx="43293">
                  <c:v>55270</c:v>
                </c:pt>
                <c:pt idx="43294">
                  <c:v>53979</c:v>
                </c:pt>
                <c:pt idx="43295">
                  <c:v>52689</c:v>
                </c:pt>
                <c:pt idx="43296">
                  <c:v>65601</c:v>
                </c:pt>
                <c:pt idx="43297">
                  <c:v>64311</c:v>
                </c:pt>
                <c:pt idx="43298">
                  <c:v>63020</c:v>
                </c:pt>
                <c:pt idx="43299">
                  <c:v>61729</c:v>
                </c:pt>
                <c:pt idx="43300">
                  <c:v>60439</c:v>
                </c:pt>
                <c:pt idx="43301">
                  <c:v>59148</c:v>
                </c:pt>
                <c:pt idx="43302">
                  <c:v>57858</c:v>
                </c:pt>
                <c:pt idx="43303">
                  <c:v>56567</c:v>
                </c:pt>
                <c:pt idx="43304">
                  <c:v>55277</c:v>
                </c:pt>
                <c:pt idx="43305">
                  <c:v>53986</c:v>
                </c:pt>
                <c:pt idx="43306">
                  <c:v>52695</c:v>
                </c:pt>
                <c:pt idx="43307">
                  <c:v>51405</c:v>
                </c:pt>
                <c:pt idx="43308">
                  <c:v>50114</c:v>
                </c:pt>
                <c:pt idx="43309">
                  <c:v>64317</c:v>
                </c:pt>
                <c:pt idx="43310">
                  <c:v>63027</c:v>
                </c:pt>
                <c:pt idx="43311">
                  <c:v>61736</c:v>
                </c:pt>
                <c:pt idx="43312">
                  <c:v>60446</c:v>
                </c:pt>
                <c:pt idx="43313">
                  <c:v>59155</c:v>
                </c:pt>
                <c:pt idx="43314">
                  <c:v>57864</c:v>
                </c:pt>
                <c:pt idx="43315">
                  <c:v>56574</c:v>
                </c:pt>
                <c:pt idx="43316">
                  <c:v>55283</c:v>
                </c:pt>
                <c:pt idx="43317">
                  <c:v>53993</c:v>
                </c:pt>
                <c:pt idx="43318">
                  <c:v>52702</c:v>
                </c:pt>
                <c:pt idx="43319">
                  <c:v>51412</c:v>
                </c:pt>
                <c:pt idx="43320">
                  <c:v>50121</c:v>
                </c:pt>
                <c:pt idx="43321">
                  <c:v>48831</c:v>
                </c:pt>
                <c:pt idx="43322">
                  <c:v>47540</c:v>
                </c:pt>
                <c:pt idx="43323">
                  <c:v>61743</c:v>
                </c:pt>
                <c:pt idx="43324">
                  <c:v>60452</c:v>
                </c:pt>
                <c:pt idx="43325">
                  <c:v>47547</c:v>
                </c:pt>
                <c:pt idx="43326">
                  <c:v>46256</c:v>
                </c:pt>
                <c:pt idx="43327">
                  <c:v>62131</c:v>
                </c:pt>
                <c:pt idx="43328">
                  <c:v>60877</c:v>
                </c:pt>
                <c:pt idx="43329">
                  <c:v>57116</c:v>
                </c:pt>
                <c:pt idx="43330">
                  <c:v>54608</c:v>
                </c:pt>
                <c:pt idx="43331">
                  <c:v>53355</c:v>
                </c:pt>
                <c:pt idx="43332">
                  <c:v>52101</c:v>
                </c:pt>
                <c:pt idx="43333">
                  <c:v>62184</c:v>
                </c:pt>
                <c:pt idx="43334">
                  <c:v>60930</c:v>
                </c:pt>
                <c:pt idx="43335">
                  <c:v>59677</c:v>
                </c:pt>
                <c:pt idx="43336">
                  <c:v>58423</c:v>
                </c:pt>
                <c:pt idx="43337">
                  <c:v>57169</c:v>
                </c:pt>
                <c:pt idx="43338">
                  <c:v>55915</c:v>
                </c:pt>
                <c:pt idx="43339">
                  <c:v>54662</c:v>
                </c:pt>
                <c:pt idx="43340">
                  <c:v>53408</c:v>
                </c:pt>
                <c:pt idx="43341">
                  <c:v>52154</c:v>
                </c:pt>
                <c:pt idx="43342">
                  <c:v>50900</c:v>
                </c:pt>
                <c:pt idx="43343">
                  <c:v>49647</c:v>
                </c:pt>
                <c:pt idx="43344">
                  <c:v>62237</c:v>
                </c:pt>
                <c:pt idx="43345">
                  <c:v>60984</c:v>
                </c:pt>
                <c:pt idx="43346">
                  <c:v>59730</c:v>
                </c:pt>
                <c:pt idx="43347">
                  <c:v>58476</c:v>
                </c:pt>
                <c:pt idx="43348">
                  <c:v>57222</c:v>
                </c:pt>
                <c:pt idx="43349">
                  <c:v>55969</c:v>
                </c:pt>
                <c:pt idx="43350">
                  <c:v>54715</c:v>
                </c:pt>
                <c:pt idx="43351">
                  <c:v>53461</c:v>
                </c:pt>
                <c:pt idx="43352">
                  <c:v>52207</c:v>
                </c:pt>
                <c:pt idx="43353">
                  <c:v>50954</c:v>
                </c:pt>
                <c:pt idx="43354">
                  <c:v>49700</c:v>
                </c:pt>
                <c:pt idx="43355">
                  <c:v>48446</c:v>
                </c:pt>
                <c:pt idx="43356">
                  <c:v>47192</c:v>
                </c:pt>
                <c:pt idx="43357">
                  <c:v>61037</c:v>
                </c:pt>
                <c:pt idx="43358">
                  <c:v>59783</c:v>
                </c:pt>
                <c:pt idx="43359">
                  <c:v>58529</c:v>
                </c:pt>
                <c:pt idx="43360">
                  <c:v>57276</c:v>
                </c:pt>
                <c:pt idx="43361">
                  <c:v>56022</c:v>
                </c:pt>
                <c:pt idx="43362">
                  <c:v>54768</c:v>
                </c:pt>
                <c:pt idx="43363">
                  <c:v>53514</c:v>
                </c:pt>
                <c:pt idx="43364">
                  <c:v>52261</c:v>
                </c:pt>
                <c:pt idx="43365">
                  <c:v>51007</c:v>
                </c:pt>
                <c:pt idx="43366">
                  <c:v>49753</c:v>
                </c:pt>
                <c:pt idx="43367">
                  <c:v>48499</c:v>
                </c:pt>
                <c:pt idx="43368">
                  <c:v>47246</c:v>
                </c:pt>
                <c:pt idx="43369">
                  <c:v>45992</c:v>
                </c:pt>
                <c:pt idx="43370">
                  <c:v>44738</c:v>
                </c:pt>
                <c:pt idx="43371">
                  <c:v>58583</c:v>
                </c:pt>
                <c:pt idx="43372">
                  <c:v>57329</c:v>
                </c:pt>
                <c:pt idx="43373">
                  <c:v>44791</c:v>
                </c:pt>
                <c:pt idx="43374">
                  <c:v>43538</c:v>
                </c:pt>
                <c:pt idx="43375">
                  <c:v>64983</c:v>
                </c:pt>
                <c:pt idx="43376">
                  <c:v>63768</c:v>
                </c:pt>
                <c:pt idx="43377">
                  <c:v>60122</c:v>
                </c:pt>
                <c:pt idx="43378">
                  <c:v>57692</c:v>
                </c:pt>
                <c:pt idx="43379">
                  <c:v>56477</c:v>
                </c:pt>
                <c:pt idx="43380">
                  <c:v>55262</c:v>
                </c:pt>
                <c:pt idx="43381">
                  <c:v>64895</c:v>
                </c:pt>
                <c:pt idx="43382">
                  <c:v>63680</c:v>
                </c:pt>
                <c:pt idx="43383">
                  <c:v>62464</c:v>
                </c:pt>
                <c:pt idx="43384">
                  <c:v>61249</c:v>
                </c:pt>
                <c:pt idx="43385">
                  <c:v>60034</c:v>
                </c:pt>
                <c:pt idx="43386">
                  <c:v>58819</c:v>
                </c:pt>
                <c:pt idx="43387">
                  <c:v>57604</c:v>
                </c:pt>
                <c:pt idx="43388">
                  <c:v>56388</c:v>
                </c:pt>
                <c:pt idx="43389">
                  <c:v>55173</c:v>
                </c:pt>
                <c:pt idx="43390">
                  <c:v>53958</c:v>
                </c:pt>
                <c:pt idx="43391">
                  <c:v>52743</c:v>
                </c:pt>
                <c:pt idx="43392">
                  <c:v>64806</c:v>
                </c:pt>
                <c:pt idx="43393">
                  <c:v>63591</c:v>
                </c:pt>
                <c:pt idx="43394">
                  <c:v>62376</c:v>
                </c:pt>
                <c:pt idx="43395">
                  <c:v>61161</c:v>
                </c:pt>
                <c:pt idx="43396">
                  <c:v>59946</c:v>
                </c:pt>
                <c:pt idx="43397">
                  <c:v>58730</c:v>
                </c:pt>
                <c:pt idx="43398">
                  <c:v>57515</c:v>
                </c:pt>
                <c:pt idx="43399">
                  <c:v>56300</c:v>
                </c:pt>
                <c:pt idx="43400">
                  <c:v>55085</c:v>
                </c:pt>
                <c:pt idx="43401">
                  <c:v>53870</c:v>
                </c:pt>
                <c:pt idx="43402">
                  <c:v>52654</c:v>
                </c:pt>
                <c:pt idx="43403">
                  <c:v>51439</c:v>
                </c:pt>
                <c:pt idx="43404">
                  <c:v>50224</c:v>
                </c:pt>
                <c:pt idx="43405">
                  <c:v>63503</c:v>
                </c:pt>
                <c:pt idx="43406">
                  <c:v>62288</c:v>
                </c:pt>
                <c:pt idx="43407">
                  <c:v>61072</c:v>
                </c:pt>
                <c:pt idx="43408">
                  <c:v>59857</c:v>
                </c:pt>
                <c:pt idx="43409">
                  <c:v>58642</c:v>
                </c:pt>
                <c:pt idx="43410">
                  <c:v>57427</c:v>
                </c:pt>
                <c:pt idx="43411">
                  <c:v>56211</c:v>
                </c:pt>
                <c:pt idx="43412">
                  <c:v>54996</c:v>
                </c:pt>
                <c:pt idx="43413">
                  <c:v>53781</c:v>
                </c:pt>
                <c:pt idx="43414">
                  <c:v>52566</c:v>
                </c:pt>
                <c:pt idx="43415">
                  <c:v>51351</c:v>
                </c:pt>
                <c:pt idx="43416">
                  <c:v>50135</c:v>
                </c:pt>
                <c:pt idx="43417">
                  <c:v>48920</c:v>
                </c:pt>
                <c:pt idx="43418">
                  <c:v>47705</c:v>
                </c:pt>
                <c:pt idx="43419">
                  <c:v>60984</c:v>
                </c:pt>
                <c:pt idx="43420">
                  <c:v>59769</c:v>
                </c:pt>
                <c:pt idx="43421">
                  <c:v>47617</c:v>
                </c:pt>
                <c:pt idx="43422">
                  <c:v>46401</c:v>
                </c:pt>
                <c:pt idx="43423">
                  <c:v>67018</c:v>
                </c:pt>
                <c:pt idx="43424">
                  <c:v>65748</c:v>
                </c:pt>
                <c:pt idx="43425">
                  <c:v>61941</c:v>
                </c:pt>
                <c:pt idx="43426">
                  <c:v>59402</c:v>
                </c:pt>
                <c:pt idx="43427">
                  <c:v>58133</c:v>
                </c:pt>
                <c:pt idx="43428">
                  <c:v>56863</c:v>
                </c:pt>
                <c:pt idx="43429">
                  <c:v>66951</c:v>
                </c:pt>
                <c:pt idx="43430">
                  <c:v>65681</c:v>
                </c:pt>
                <c:pt idx="43431">
                  <c:v>64412</c:v>
                </c:pt>
                <c:pt idx="43432">
                  <c:v>63143</c:v>
                </c:pt>
                <c:pt idx="43433">
                  <c:v>61873</c:v>
                </c:pt>
                <c:pt idx="43434">
                  <c:v>60604</c:v>
                </c:pt>
                <c:pt idx="43435">
                  <c:v>59335</c:v>
                </c:pt>
                <c:pt idx="43436">
                  <c:v>58065</c:v>
                </c:pt>
                <c:pt idx="43437">
                  <c:v>56796</c:v>
                </c:pt>
                <c:pt idx="43438">
                  <c:v>55527</c:v>
                </c:pt>
                <c:pt idx="43439">
                  <c:v>54258</c:v>
                </c:pt>
                <c:pt idx="43440">
                  <c:v>66884</c:v>
                </c:pt>
                <c:pt idx="43441">
                  <c:v>65614</c:v>
                </c:pt>
                <c:pt idx="43442">
                  <c:v>64345</c:v>
                </c:pt>
                <c:pt idx="43443">
                  <c:v>63076</c:v>
                </c:pt>
                <c:pt idx="43444">
                  <c:v>61806</c:v>
                </c:pt>
                <c:pt idx="43445">
                  <c:v>60537</c:v>
                </c:pt>
                <c:pt idx="43446">
                  <c:v>59268</c:v>
                </c:pt>
                <c:pt idx="43447">
                  <c:v>57998</c:v>
                </c:pt>
                <c:pt idx="43448">
                  <c:v>56729</c:v>
                </c:pt>
                <c:pt idx="43449">
                  <c:v>55460</c:v>
                </c:pt>
                <c:pt idx="43450">
                  <c:v>54190</c:v>
                </c:pt>
                <c:pt idx="43451">
                  <c:v>52921</c:v>
                </c:pt>
                <c:pt idx="43452">
                  <c:v>51652</c:v>
                </c:pt>
                <c:pt idx="43453">
                  <c:v>65547</c:v>
                </c:pt>
                <c:pt idx="43454">
                  <c:v>64278</c:v>
                </c:pt>
                <c:pt idx="43455">
                  <c:v>63008</c:v>
                </c:pt>
                <c:pt idx="43456">
                  <c:v>61739</c:v>
                </c:pt>
                <c:pt idx="43457">
                  <c:v>60470</c:v>
                </c:pt>
                <c:pt idx="43458">
                  <c:v>59200</c:v>
                </c:pt>
                <c:pt idx="43459">
                  <c:v>57931</c:v>
                </c:pt>
                <c:pt idx="43460">
                  <c:v>56662</c:v>
                </c:pt>
                <c:pt idx="43461">
                  <c:v>55393</c:v>
                </c:pt>
                <c:pt idx="43462">
                  <c:v>54123</c:v>
                </c:pt>
                <c:pt idx="43463">
                  <c:v>52854</c:v>
                </c:pt>
                <c:pt idx="43464">
                  <c:v>51585</c:v>
                </c:pt>
                <c:pt idx="43465">
                  <c:v>50315</c:v>
                </c:pt>
                <c:pt idx="43466">
                  <c:v>49046</c:v>
                </c:pt>
                <c:pt idx="43467">
                  <c:v>62941</c:v>
                </c:pt>
                <c:pt idx="43468">
                  <c:v>61672</c:v>
                </c:pt>
                <c:pt idx="43469">
                  <c:v>48979</c:v>
                </c:pt>
                <c:pt idx="43470">
                  <c:v>47710</c:v>
                </c:pt>
                <c:pt idx="43471">
                  <c:v>66412</c:v>
                </c:pt>
                <c:pt idx="43472">
                  <c:v>65130</c:v>
                </c:pt>
                <c:pt idx="43473">
                  <c:v>61284</c:v>
                </c:pt>
                <c:pt idx="43474">
                  <c:v>58721</c:v>
                </c:pt>
                <c:pt idx="43475">
                  <c:v>57439</c:v>
                </c:pt>
                <c:pt idx="43476">
                  <c:v>56157</c:v>
                </c:pt>
                <c:pt idx="43477">
                  <c:v>66382</c:v>
                </c:pt>
                <c:pt idx="43478">
                  <c:v>65100</c:v>
                </c:pt>
                <c:pt idx="43479">
                  <c:v>63818</c:v>
                </c:pt>
                <c:pt idx="43480">
                  <c:v>62536</c:v>
                </c:pt>
                <c:pt idx="43481">
                  <c:v>61254</c:v>
                </c:pt>
                <c:pt idx="43482">
                  <c:v>59972</c:v>
                </c:pt>
                <c:pt idx="43483">
                  <c:v>58690</c:v>
                </c:pt>
                <c:pt idx="43484">
                  <c:v>57408</c:v>
                </c:pt>
                <c:pt idx="43485">
                  <c:v>56126</c:v>
                </c:pt>
                <c:pt idx="43486">
                  <c:v>54844</c:v>
                </c:pt>
                <c:pt idx="43487">
                  <c:v>53563</c:v>
                </c:pt>
                <c:pt idx="43488">
                  <c:v>66351</c:v>
                </c:pt>
                <c:pt idx="43489">
                  <c:v>65069</c:v>
                </c:pt>
                <c:pt idx="43490">
                  <c:v>63788</c:v>
                </c:pt>
                <c:pt idx="43491">
                  <c:v>62506</c:v>
                </c:pt>
                <c:pt idx="43492">
                  <c:v>61224</c:v>
                </c:pt>
                <c:pt idx="43493">
                  <c:v>59942</c:v>
                </c:pt>
                <c:pt idx="43494">
                  <c:v>58660</c:v>
                </c:pt>
                <c:pt idx="43495">
                  <c:v>57378</c:v>
                </c:pt>
                <c:pt idx="43496">
                  <c:v>56096</c:v>
                </c:pt>
                <c:pt idx="43497">
                  <c:v>54814</c:v>
                </c:pt>
                <c:pt idx="43498">
                  <c:v>53532</c:v>
                </c:pt>
                <c:pt idx="43499">
                  <c:v>52250</c:v>
                </c:pt>
                <c:pt idx="43500">
                  <c:v>50968</c:v>
                </c:pt>
                <c:pt idx="43501">
                  <c:v>65039</c:v>
                </c:pt>
                <c:pt idx="43502">
                  <c:v>63757</c:v>
                </c:pt>
                <c:pt idx="43503">
                  <c:v>62475</c:v>
                </c:pt>
                <c:pt idx="43504">
                  <c:v>61193</c:v>
                </c:pt>
                <c:pt idx="43505">
                  <c:v>59911</c:v>
                </c:pt>
                <c:pt idx="43506">
                  <c:v>58629</c:v>
                </c:pt>
                <c:pt idx="43507">
                  <c:v>57347</c:v>
                </c:pt>
                <c:pt idx="43508">
                  <c:v>56066</c:v>
                </c:pt>
                <c:pt idx="43509">
                  <c:v>54784</c:v>
                </c:pt>
                <c:pt idx="43510">
                  <c:v>53502</c:v>
                </c:pt>
                <c:pt idx="43511">
                  <c:v>52220</c:v>
                </c:pt>
                <c:pt idx="43512">
                  <c:v>50938</c:v>
                </c:pt>
                <c:pt idx="43513">
                  <c:v>49656</c:v>
                </c:pt>
                <c:pt idx="43514">
                  <c:v>48374</c:v>
                </c:pt>
                <c:pt idx="43515">
                  <c:v>62445</c:v>
                </c:pt>
                <c:pt idx="43516">
                  <c:v>61163</c:v>
                </c:pt>
                <c:pt idx="43517">
                  <c:v>48344</c:v>
                </c:pt>
                <c:pt idx="43518">
                  <c:v>47062</c:v>
                </c:pt>
                <c:pt idx="43519">
                  <c:v>65587</c:v>
                </c:pt>
                <c:pt idx="43520">
                  <c:v>64297</c:v>
                </c:pt>
                <c:pt idx="43521">
                  <c:v>60425</c:v>
                </c:pt>
                <c:pt idx="43522">
                  <c:v>57844</c:v>
                </c:pt>
                <c:pt idx="43523">
                  <c:v>56554</c:v>
                </c:pt>
                <c:pt idx="43524">
                  <c:v>55263</c:v>
                </c:pt>
                <c:pt idx="43525">
                  <c:v>65594</c:v>
                </c:pt>
                <c:pt idx="43526">
                  <c:v>64304</c:v>
                </c:pt>
                <c:pt idx="43527">
                  <c:v>63013</c:v>
                </c:pt>
                <c:pt idx="43528">
                  <c:v>61723</c:v>
                </c:pt>
                <c:pt idx="43529">
                  <c:v>60432</c:v>
                </c:pt>
                <c:pt idx="43530">
                  <c:v>59141</c:v>
                </c:pt>
                <c:pt idx="43531">
                  <c:v>57851</c:v>
                </c:pt>
                <c:pt idx="43532">
                  <c:v>56560</c:v>
                </c:pt>
                <c:pt idx="43533">
                  <c:v>55270</c:v>
                </c:pt>
                <c:pt idx="43534">
                  <c:v>53979</c:v>
                </c:pt>
                <c:pt idx="43535">
                  <c:v>52689</c:v>
                </c:pt>
                <c:pt idx="43536">
                  <c:v>65601</c:v>
                </c:pt>
                <c:pt idx="43537">
                  <c:v>64311</c:v>
                </c:pt>
                <c:pt idx="43538">
                  <c:v>63020</c:v>
                </c:pt>
                <c:pt idx="43539">
                  <c:v>61729</c:v>
                </c:pt>
                <c:pt idx="43540">
                  <c:v>60439</c:v>
                </c:pt>
                <c:pt idx="43541">
                  <c:v>59148</c:v>
                </c:pt>
                <c:pt idx="43542">
                  <c:v>57858</c:v>
                </c:pt>
                <c:pt idx="43543">
                  <c:v>56567</c:v>
                </c:pt>
                <c:pt idx="43544">
                  <c:v>55277</c:v>
                </c:pt>
                <c:pt idx="43545">
                  <c:v>53986</c:v>
                </c:pt>
                <c:pt idx="43546">
                  <c:v>52695</c:v>
                </c:pt>
                <c:pt idx="43547">
                  <c:v>51405</c:v>
                </c:pt>
                <c:pt idx="43548">
                  <c:v>50114</c:v>
                </c:pt>
                <c:pt idx="43549">
                  <c:v>64317</c:v>
                </c:pt>
                <c:pt idx="43550">
                  <c:v>63027</c:v>
                </c:pt>
                <c:pt idx="43551">
                  <c:v>61736</c:v>
                </c:pt>
                <c:pt idx="43552">
                  <c:v>60446</c:v>
                </c:pt>
                <c:pt idx="43553">
                  <c:v>59155</c:v>
                </c:pt>
                <c:pt idx="43554">
                  <c:v>57864</c:v>
                </c:pt>
                <c:pt idx="43555">
                  <c:v>56574</c:v>
                </c:pt>
                <c:pt idx="43556">
                  <c:v>55283</c:v>
                </c:pt>
                <c:pt idx="43557">
                  <c:v>53993</c:v>
                </c:pt>
                <c:pt idx="43558">
                  <c:v>52702</c:v>
                </c:pt>
                <c:pt idx="43559">
                  <c:v>51412</c:v>
                </c:pt>
                <c:pt idx="43560">
                  <c:v>50121</c:v>
                </c:pt>
                <c:pt idx="43561">
                  <c:v>48831</c:v>
                </c:pt>
                <c:pt idx="43562">
                  <c:v>47540</c:v>
                </c:pt>
                <c:pt idx="43563">
                  <c:v>61743</c:v>
                </c:pt>
                <c:pt idx="43564">
                  <c:v>60452</c:v>
                </c:pt>
                <c:pt idx="43565">
                  <c:v>47547</c:v>
                </c:pt>
                <c:pt idx="43566">
                  <c:v>46256</c:v>
                </c:pt>
                <c:pt idx="43567">
                  <c:v>62131</c:v>
                </c:pt>
                <c:pt idx="43568">
                  <c:v>60877</c:v>
                </c:pt>
                <c:pt idx="43569">
                  <c:v>57116</c:v>
                </c:pt>
                <c:pt idx="43570">
                  <c:v>54608</c:v>
                </c:pt>
                <c:pt idx="43571">
                  <c:v>53355</c:v>
                </c:pt>
                <c:pt idx="43572">
                  <c:v>52101</c:v>
                </c:pt>
                <c:pt idx="43573">
                  <c:v>62184</c:v>
                </c:pt>
                <c:pt idx="43574">
                  <c:v>60930</c:v>
                </c:pt>
                <c:pt idx="43575">
                  <c:v>59677</c:v>
                </c:pt>
                <c:pt idx="43576">
                  <c:v>58423</c:v>
                </c:pt>
                <c:pt idx="43577">
                  <c:v>57169</c:v>
                </c:pt>
                <c:pt idx="43578">
                  <c:v>55915</c:v>
                </c:pt>
                <c:pt idx="43579">
                  <c:v>54662</c:v>
                </c:pt>
                <c:pt idx="43580">
                  <c:v>53408</c:v>
                </c:pt>
                <c:pt idx="43581">
                  <c:v>52154</c:v>
                </c:pt>
                <c:pt idx="43582">
                  <c:v>50900</c:v>
                </c:pt>
                <c:pt idx="43583">
                  <c:v>49647</c:v>
                </c:pt>
                <c:pt idx="43584">
                  <c:v>62237</c:v>
                </c:pt>
                <c:pt idx="43585">
                  <c:v>60984</c:v>
                </c:pt>
                <c:pt idx="43586">
                  <c:v>59730</c:v>
                </c:pt>
                <c:pt idx="43587">
                  <c:v>58476</c:v>
                </c:pt>
                <c:pt idx="43588">
                  <c:v>57222</c:v>
                </c:pt>
                <c:pt idx="43589">
                  <c:v>55969</c:v>
                </c:pt>
                <c:pt idx="43590">
                  <c:v>54715</c:v>
                </c:pt>
                <c:pt idx="43591">
                  <c:v>53461</c:v>
                </c:pt>
                <c:pt idx="43592">
                  <c:v>52207</c:v>
                </c:pt>
                <c:pt idx="43593">
                  <c:v>50954</c:v>
                </c:pt>
                <c:pt idx="43594">
                  <c:v>49700</c:v>
                </c:pt>
                <c:pt idx="43595">
                  <c:v>48446</c:v>
                </c:pt>
                <c:pt idx="43596">
                  <c:v>47192</c:v>
                </c:pt>
                <c:pt idx="43597">
                  <c:v>61037</c:v>
                </c:pt>
                <c:pt idx="43598">
                  <c:v>59783</c:v>
                </c:pt>
                <c:pt idx="43599">
                  <c:v>58529</c:v>
                </c:pt>
                <c:pt idx="43600">
                  <c:v>57276</c:v>
                </c:pt>
                <c:pt idx="43601">
                  <c:v>56022</c:v>
                </c:pt>
                <c:pt idx="43602">
                  <c:v>54768</c:v>
                </c:pt>
                <c:pt idx="43603">
                  <c:v>53514</c:v>
                </c:pt>
                <c:pt idx="43604">
                  <c:v>52261</c:v>
                </c:pt>
                <c:pt idx="43605">
                  <c:v>51007</c:v>
                </c:pt>
                <c:pt idx="43606">
                  <c:v>49753</c:v>
                </c:pt>
                <c:pt idx="43607">
                  <c:v>48499</c:v>
                </c:pt>
                <c:pt idx="43608">
                  <c:v>47246</c:v>
                </c:pt>
                <c:pt idx="43609">
                  <c:v>45992</c:v>
                </c:pt>
                <c:pt idx="43610">
                  <c:v>44738</c:v>
                </c:pt>
                <c:pt idx="43611">
                  <c:v>58583</c:v>
                </c:pt>
                <c:pt idx="43612">
                  <c:v>57329</c:v>
                </c:pt>
                <c:pt idx="43613">
                  <c:v>44791</c:v>
                </c:pt>
                <c:pt idx="43614">
                  <c:v>43538</c:v>
                </c:pt>
                <c:pt idx="43615">
                  <c:v>64345</c:v>
                </c:pt>
                <c:pt idx="43616">
                  <c:v>63122</c:v>
                </c:pt>
                <c:pt idx="43617">
                  <c:v>61899</c:v>
                </c:pt>
                <c:pt idx="43618">
                  <c:v>60676</c:v>
                </c:pt>
                <c:pt idx="43619">
                  <c:v>59453</c:v>
                </c:pt>
                <c:pt idx="43620">
                  <c:v>58230</c:v>
                </c:pt>
                <c:pt idx="43621">
                  <c:v>57007</c:v>
                </c:pt>
                <c:pt idx="43622">
                  <c:v>55784</c:v>
                </c:pt>
                <c:pt idx="43623">
                  <c:v>54561</c:v>
                </c:pt>
                <c:pt idx="43624">
                  <c:v>64285</c:v>
                </c:pt>
                <c:pt idx="43625">
                  <c:v>63062</c:v>
                </c:pt>
                <c:pt idx="43626">
                  <c:v>61839</c:v>
                </c:pt>
                <c:pt idx="43627">
                  <c:v>60616</c:v>
                </c:pt>
                <c:pt idx="43628">
                  <c:v>59393</c:v>
                </c:pt>
                <c:pt idx="43629">
                  <c:v>58170</c:v>
                </c:pt>
                <c:pt idx="43630">
                  <c:v>56947</c:v>
                </c:pt>
                <c:pt idx="43631">
                  <c:v>55724</c:v>
                </c:pt>
                <c:pt idx="43632">
                  <c:v>54501</c:v>
                </c:pt>
                <c:pt idx="43633">
                  <c:v>53279</c:v>
                </c:pt>
                <c:pt idx="43634">
                  <c:v>52056</c:v>
                </c:pt>
                <c:pt idx="43635">
                  <c:v>50833</c:v>
                </c:pt>
                <c:pt idx="43636">
                  <c:v>64225</c:v>
                </c:pt>
                <c:pt idx="43637">
                  <c:v>63002</c:v>
                </c:pt>
                <c:pt idx="43638">
                  <c:v>61779</c:v>
                </c:pt>
                <c:pt idx="43639">
                  <c:v>60556</c:v>
                </c:pt>
                <c:pt idx="43640">
                  <c:v>59333</c:v>
                </c:pt>
                <c:pt idx="43641">
                  <c:v>58110</c:v>
                </c:pt>
                <c:pt idx="43642">
                  <c:v>56887</c:v>
                </c:pt>
                <c:pt idx="43643">
                  <c:v>55664</c:v>
                </c:pt>
                <c:pt idx="43644">
                  <c:v>54442</c:v>
                </c:pt>
                <c:pt idx="43645">
                  <c:v>53219</c:v>
                </c:pt>
                <c:pt idx="43646">
                  <c:v>51996</c:v>
                </c:pt>
                <c:pt idx="43647">
                  <c:v>49550</c:v>
                </c:pt>
                <c:pt idx="43648">
                  <c:v>48327</c:v>
                </c:pt>
                <c:pt idx="43649">
                  <c:v>62942</c:v>
                </c:pt>
                <c:pt idx="43650">
                  <c:v>61719</c:v>
                </c:pt>
                <c:pt idx="43651">
                  <c:v>60496</c:v>
                </c:pt>
                <c:pt idx="43652">
                  <c:v>59273</c:v>
                </c:pt>
                <c:pt idx="43653">
                  <c:v>58050</c:v>
                </c:pt>
                <c:pt idx="43654">
                  <c:v>56828</c:v>
                </c:pt>
                <c:pt idx="43655">
                  <c:v>55605</c:v>
                </c:pt>
                <c:pt idx="43656">
                  <c:v>49490</c:v>
                </c:pt>
                <c:pt idx="43657">
                  <c:v>48267</c:v>
                </c:pt>
                <c:pt idx="43658">
                  <c:v>47044</c:v>
                </c:pt>
                <c:pt idx="43659">
                  <c:v>60436</c:v>
                </c:pt>
                <c:pt idx="43660">
                  <c:v>59213</c:v>
                </c:pt>
                <c:pt idx="43661">
                  <c:v>66251</c:v>
                </c:pt>
                <c:pt idx="43662">
                  <c:v>64978</c:v>
                </c:pt>
                <c:pt idx="43663">
                  <c:v>63706</c:v>
                </c:pt>
                <c:pt idx="43664">
                  <c:v>62434</c:v>
                </c:pt>
                <c:pt idx="43665">
                  <c:v>61162</c:v>
                </c:pt>
                <c:pt idx="43666">
                  <c:v>59890</c:v>
                </c:pt>
                <c:pt idx="43667">
                  <c:v>58617</c:v>
                </c:pt>
                <c:pt idx="43668">
                  <c:v>57345</c:v>
                </c:pt>
                <c:pt idx="43669">
                  <c:v>56073</c:v>
                </c:pt>
                <c:pt idx="43670">
                  <c:v>66209</c:v>
                </c:pt>
                <c:pt idx="43671">
                  <c:v>64937</c:v>
                </c:pt>
                <c:pt idx="43672">
                  <c:v>63665</c:v>
                </c:pt>
                <c:pt idx="43673">
                  <c:v>62392</c:v>
                </c:pt>
                <c:pt idx="43674">
                  <c:v>61120</c:v>
                </c:pt>
                <c:pt idx="43675">
                  <c:v>59848</c:v>
                </c:pt>
                <c:pt idx="43676">
                  <c:v>58576</c:v>
                </c:pt>
                <c:pt idx="43677">
                  <c:v>57304</c:v>
                </c:pt>
                <c:pt idx="43678">
                  <c:v>56032</c:v>
                </c:pt>
                <c:pt idx="43679">
                  <c:v>54759</c:v>
                </c:pt>
                <c:pt idx="43680">
                  <c:v>53487</c:v>
                </c:pt>
                <c:pt idx="43681">
                  <c:v>52215</c:v>
                </c:pt>
                <c:pt idx="43682">
                  <c:v>66168</c:v>
                </c:pt>
                <c:pt idx="43683">
                  <c:v>64895</c:v>
                </c:pt>
                <c:pt idx="43684">
                  <c:v>63623</c:v>
                </c:pt>
                <c:pt idx="43685">
                  <c:v>62351</c:v>
                </c:pt>
                <c:pt idx="43686">
                  <c:v>61079</c:v>
                </c:pt>
                <c:pt idx="43687">
                  <c:v>59807</c:v>
                </c:pt>
                <c:pt idx="43688">
                  <c:v>58534</c:v>
                </c:pt>
                <c:pt idx="43689">
                  <c:v>57262</c:v>
                </c:pt>
                <c:pt idx="43690">
                  <c:v>55990</c:v>
                </c:pt>
                <c:pt idx="43691">
                  <c:v>54718</c:v>
                </c:pt>
                <c:pt idx="43692">
                  <c:v>53446</c:v>
                </c:pt>
                <c:pt idx="43693">
                  <c:v>50901</c:v>
                </c:pt>
                <c:pt idx="43694">
                  <c:v>49629</c:v>
                </c:pt>
                <c:pt idx="43695">
                  <c:v>64854</c:v>
                </c:pt>
                <c:pt idx="43696">
                  <c:v>63582</c:v>
                </c:pt>
                <c:pt idx="43697">
                  <c:v>62309</c:v>
                </c:pt>
                <c:pt idx="43698">
                  <c:v>61037</c:v>
                </c:pt>
                <c:pt idx="43699">
                  <c:v>59765</c:v>
                </c:pt>
                <c:pt idx="43700">
                  <c:v>58493</c:v>
                </c:pt>
                <c:pt idx="43701">
                  <c:v>57221</c:v>
                </c:pt>
                <c:pt idx="43702">
                  <c:v>50860</c:v>
                </c:pt>
                <c:pt idx="43703">
                  <c:v>49588</c:v>
                </c:pt>
                <c:pt idx="43704">
                  <c:v>48316</c:v>
                </c:pt>
                <c:pt idx="43705">
                  <c:v>62268</c:v>
                </c:pt>
                <c:pt idx="43706">
                  <c:v>60996</c:v>
                </c:pt>
                <c:pt idx="43707">
                  <c:v>66019</c:v>
                </c:pt>
                <c:pt idx="43708">
                  <c:v>64739</c:v>
                </c:pt>
                <c:pt idx="43709">
                  <c:v>63460</c:v>
                </c:pt>
                <c:pt idx="43710">
                  <c:v>62180</c:v>
                </c:pt>
                <c:pt idx="43711">
                  <c:v>60901</c:v>
                </c:pt>
                <c:pt idx="43712">
                  <c:v>59621</c:v>
                </c:pt>
                <c:pt idx="43713">
                  <c:v>58342</c:v>
                </c:pt>
                <c:pt idx="43714">
                  <c:v>57063</c:v>
                </c:pt>
                <c:pt idx="43715">
                  <c:v>55783</c:v>
                </c:pt>
                <c:pt idx="43716">
                  <c:v>65995</c:v>
                </c:pt>
                <c:pt idx="43717">
                  <c:v>64716</c:v>
                </c:pt>
                <c:pt idx="43718">
                  <c:v>63436</c:v>
                </c:pt>
                <c:pt idx="43719">
                  <c:v>62157</c:v>
                </c:pt>
                <c:pt idx="43720">
                  <c:v>60878</c:v>
                </c:pt>
                <c:pt idx="43721">
                  <c:v>59598</c:v>
                </c:pt>
                <c:pt idx="43722">
                  <c:v>58319</c:v>
                </c:pt>
                <c:pt idx="43723">
                  <c:v>57039</c:v>
                </c:pt>
                <c:pt idx="43724">
                  <c:v>55760</c:v>
                </c:pt>
                <c:pt idx="43725">
                  <c:v>54480</c:v>
                </c:pt>
                <c:pt idx="43726">
                  <c:v>53201</c:v>
                </c:pt>
                <c:pt idx="43727">
                  <c:v>51922</c:v>
                </c:pt>
                <c:pt idx="43728">
                  <c:v>65972</c:v>
                </c:pt>
                <c:pt idx="43729">
                  <c:v>64693</c:v>
                </c:pt>
                <c:pt idx="43730">
                  <c:v>63413</c:v>
                </c:pt>
                <c:pt idx="43731">
                  <c:v>62134</c:v>
                </c:pt>
                <c:pt idx="43732">
                  <c:v>60854</c:v>
                </c:pt>
                <c:pt idx="43733">
                  <c:v>59575</c:v>
                </c:pt>
                <c:pt idx="43734">
                  <c:v>58295</c:v>
                </c:pt>
                <c:pt idx="43735">
                  <c:v>57016</c:v>
                </c:pt>
                <c:pt idx="43736">
                  <c:v>55737</c:v>
                </c:pt>
                <c:pt idx="43737">
                  <c:v>54457</c:v>
                </c:pt>
                <c:pt idx="43738">
                  <c:v>53178</c:v>
                </c:pt>
                <c:pt idx="43739">
                  <c:v>50619</c:v>
                </c:pt>
                <c:pt idx="43740">
                  <c:v>49339</c:v>
                </c:pt>
                <c:pt idx="43741">
                  <c:v>64669</c:v>
                </c:pt>
                <c:pt idx="43742">
                  <c:v>63390</c:v>
                </c:pt>
                <c:pt idx="43743">
                  <c:v>62111</c:v>
                </c:pt>
                <c:pt idx="43744">
                  <c:v>60831</c:v>
                </c:pt>
                <c:pt idx="43745">
                  <c:v>59552</c:v>
                </c:pt>
                <c:pt idx="43746">
                  <c:v>58272</c:v>
                </c:pt>
                <c:pt idx="43747">
                  <c:v>56993</c:v>
                </c:pt>
                <c:pt idx="43748">
                  <c:v>50596</c:v>
                </c:pt>
                <c:pt idx="43749">
                  <c:v>49316</c:v>
                </c:pt>
                <c:pt idx="43750">
                  <c:v>48037</c:v>
                </c:pt>
                <c:pt idx="43751">
                  <c:v>62087</c:v>
                </c:pt>
                <c:pt idx="43752">
                  <c:v>60808</c:v>
                </c:pt>
                <c:pt idx="43753">
                  <c:v>65759</c:v>
                </c:pt>
                <c:pt idx="43754">
                  <c:v>64475</c:v>
                </c:pt>
                <c:pt idx="43755">
                  <c:v>63191</c:v>
                </c:pt>
                <c:pt idx="43756">
                  <c:v>61907</c:v>
                </c:pt>
                <c:pt idx="43757">
                  <c:v>60623</c:v>
                </c:pt>
                <c:pt idx="43758">
                  <c:v>59339</c:v>
                </c:pt>
                <c:pt idx="43759">
                  <c:v>58055</c:v>
                </c:pt>
                <c:pt idx="43760">
                  <c:v>56771</c:v>
                </c:pt>
                <c:pt idx="43761">
                  <c:v>55487</c:v>
                </c:pt>
                <c:pt idx="43762">
                  <c:v>65750</c:v>
                </c:pt>
                <c:pt idx="43763">
                  <c:v>64466</c:v>
                </c:pt>
                <c:pt idx="43764">
                  <c:v>63182</c:v>
                </c:pt>
                <c:pt idx="43765">
                  <c:v>61898</c:v>
                </c:pt>
                <c:pt idx="43766">
                  <c:v>60615</c:v>
                </c:pt>
                <c:pt idx="43767">
                  <c:v>59331</c:v>
                </c:pt>
                <c:pt idx="43768">
                  <c:v>58047</c:v>
                </c:pt>
                <c:pt idx="43769">
                  <c:v>56763</c:v>
                </c:pt>
                <c:pt idx="43770">
                  <c:v>55479</c:v>
                </c:pt>
                <c:pt idx="43771">
                  <c:v>54195</c:v>
                </c:pt>
                <c:pt idx="43772">
                  <c:v>52911</c:v>
                </c:pt>
                <c:pt idx="43773">
                  <c:v>51627</c:v>
                </c:pt>
                <c:pt idx="43774">
                  <c:v>65742</c:v>
                </c:pt>
                <c:pt idx="43775">
                  <c:v>64458</c:v>
                </c:pt>
                <c:pt idx="43776">
                  <c:v>63174</c:v>
                </c:pt>
                <c:pt idx="43777">
                  <c:v>61890</c:v>
                </c:pt>
                <c:pt idx="43778">
                  <c:v>60606</c:v>
                </c:pt>
                <c:pt idx="43779">
                  <c:v>59322</c:v>
                </c:pt>
                <c:pt idx="43780">
                  <c:v>58038</c:v>
                </c:pt>
                <c:pt idx="43781">
                  <c:v>56754</c:v>
                </c:pt>
                <c:pt idx="43782">
                  <c:v>55470</c:v>
                </c:pt>
                <c:pt idx="43783">
                  <c:v>54187</c:v>
                </c:pt>
                <c:pt idx="43784">
                  <c:v>52903</c:v>
                </c:pt>
                <c:pt idx="43785">
                  <c:v>50335</c:v>
                </c:pt>
                <c:pt idx="43786">
                  <c:v>49051</c:v>
                </c:pt>
                <c:pt idx="43787">
                  <c:v>64449</c:v>
                </c:pt>
                <c:pt idx="43788">
                  <c:v>63165</c:v>
                </c:pt>
                <c:pt idx="43789">
                  <c:v>61881</c:v>
                </c:pt>
                <c:pt idx="43790">
                  <c:v>60598</c:v>
                </c:pt>
                <c:pt idx="43791">
                  <c:v>59314</c:v>
                </c:pt>
                <c:pt idx="43792">
                  <c:v>58030</c:v>
                </c:pt>
                <c:pt idx="43793">
                  <c:v>56746</c:v>
                </c:pt>
                <c:pt idx="43794">
                  <c:v>50326</c:v>
                </c:pt>
                <c:pt idx="43795">
                  <c:v>49042</c:v>
                </c:pt>
                <c:pt idx="43796">
                  <c:v>47759</c:v>
                </c:pt>
                <c:pt idx="43797">
                  <c:v>61873</c:v>
                </c:pt>
                <c:pt idx="43798">
                  <c:v>60589</c:v>
                </c:pt>
                <c:pt idx="43799">
                  <c:v>63152</c:v>
                </c:pt>
                <c:pt idx="43800">
                  <c:v>61909</c:v>
                </c:pt>
                <c:pt idx="43801">
                  <c:v>60665</c:v>
                </c:pt>
                <c:pt idx="43802">
                  <c:v>59421</c:v>
                </c:pt>
                <c:pt idx="43803">
                  <c:v>58178</c:v>
                </c:pt>
                <c:pt idx="43804">
                  <c:v>56934</c:v>
                </c:pt>
                <c:pt idx="43805">
                  <c:v>55690</c:v>
                </c:pt>
                <c:pt idx="43806">
                  <c:v>54447</c:v>
                </c:pt>
                <c:pt idx="43807">
                  <c:v>53203</c:v>
                </c:pt>
                <c:pt idx="43808">
                  <c:v>63160</c:v>
                </c:pt>
                <c:pt idx="43809">
                  <c:v>61917</c:v>
                </c:pt>
                <c:pt idx="43810">
                  <c:v>60673</c:v>
                </c:pt>
                <c:pt idx="43811">
                  <c:v>59430</c:v>
                </c:pt>
                <c:pt idx="43812">
                  <c:v>58186</c:v>
                </c:pt>
                <c:pt idx="43813">
                  <c:v>56942</c:v>
                </c:pt>
                <c:pt idx="43814">
                  <c:v>55699</c:v>
                </c:pt>
                <c:pt idx="43815">
                  <c:v>54455</c:v>
                </c:pt>
                <c:pt idx="43816">
                  <c:v>53211</c:v>
                </c:pt>
                <c:pt idx="43817">
                  <c:v>51968</c:v>
                </c:pt>
                <c:pt idx="43818">
                  <c:v>50724</c:v>
                </c:pt>
                <c:pt idx="43819">
                  <c:v>49481</c:v>
                </c:pt>
                <c:pt idx="43820">
                  <c:v>63169</c:v>
                </c:pt>
                <c:pt idx="43821">
                  <c:v>61925</c:v>
                </c:pt>
                <c:pt idx="43822">
                  <c:v>60681</c:v>
                </c:pt>
                <c:pt idx="43823">
                  <c:v>59438</c:v>
                </c:pt>
                <c:pt idx="43824">
                  <c:v>58194</c:v>
                </c:pt>
                <c:pt idx="43825">
                  <c:v>56951</c:v>
                </c:pt>
                <c:pt idx="43826">
                  <c:v>55707</c:v>
                </c:pt>
                <c:pt idx="43827">
                  <c:v>54463</c:v>
                </c:pt>
                <c:pt idx="43828">
                  <c:v>53220</c:v>
                </c:pt>
                <c:pt idx="43829">
                  <c:v>51976</c:v>
                </c:pt>
                <c:pt idx="43830">
                  <c:v>50733</c:v>
                </c:pt>
                <c:pt idx="43831">
                  <c:v>48245</c:v>
                </c:pt>
                <c:pt idx="43832">
                  <c:v>47002</c:v>
                </c:pt>
                <c:pt idx="43833">
                  <c:v>61933</c:v>
                </c:pt>
                <c:pt idx="43834">
                  <c:v>60690</c:v>
                </c:pt>
                <c:pt idx="43835">
                  <c:v>59446</c:v>
                </c:pt>
                <c:pt idx="43836">
                  <c:v>58203</c:v>
                </c:pt>
                <c:pt idx="43837">
                  <c:v>56959</c:v>
                </c:pt>
                <c:pt idx="43838">
                  <c:v>55715</c:v>
                </c:pt>
                <c:pt idx="43839">
                  <c:v>54472</c:v>
                </c:pt>
                <c:pt idx="43840">
                  <c:v>48254</c:v>
                </c:pt>
                <c:pt idx="43841">
                  <c:v>47010</c:v>
                </c:pt>
                <c:pt idx="43842">
                  <c:v>45766</c:v>
                </c:pt>
                <c:pt idx="43843">
                  <c:v>59454</c:v>
                </c:pt>
                <c:pt idx="43844">
                  <c:v>58211</c:v>
                </c:pt>
                <c:pt idx="43845">
                  <c:v>72530</c:v>
                </c:pt>
                <c:pt idx="43846">
                  <c:v>71324</c:v>
                </c:pt>
                <c:pt idx="43847">
                  <c:v>71246</c:v>
                </c:pt>
                <c:pt idx="43848">
                  <c:v>70040</c:v>
                </c:pt>
                <c:pt idx="43849">
                  <c:v>68756</c:v>
                </c:pt>
                <c:pt idx="43850">
                  <c:v>74499</c:v>
                </c:pt>
                <c:pt idx="43851">
                  <c:v>73259</c:v>
                </c:pt>
                <c:pt idx="43852">
                  <c:v>73181</c:v>
                </c:pt>
                <c:pt idx="43853">
                  <c:v>71941</c:v>
                </c:pt>
                <c:pt idx="43854">
                  <c:v>70623</c:v>
                </c:pt>
                <c:pt idx="43855">
                  <c:v>74524</c:v>
                </c:pt>
                <c:pt idx="43856">
                  <c:v>73268</c:v>
                </c:pt>
                <c:pt idx="43857">
                  <c:v>73218</c:v>
                </c:pt>
                <c:pt idx="43858">
                  <c:v>71961</c:v>
                </c:pt>
                <c:pt idx="43859">
                  <c:v>70655</c:v>
                </c:pt>
                <c:pt idx="43860">
                  <c:v>74605</c:v>
                </c:pt>
                <c:pt idx="43861">
                  <c:v>73329</c:v>
                </c:pt>
                <c:pt idx="43862">
                  <c:v>73310</c:v>
                </c:pt>
                <c:pt idx="43863">
                  <c:v>72035</c:v>
                </c:pt>
                <c:pt idx="43864">
                  <c:v>70740</c:v>
                </c:pt>
                <c:pt idx="43865">
                  <c:v>72363</c:v>
                </c:pt>
                <c:pt idx="43866">
                  <c:v>71095</c:v>
                </c:pt>
                <c:pt idx="43867">
                  <c:v>71130</c:v>
                </c:pt>
                <c:pt idx="43868">
                  <c:v>69863</c:v>
                </c:pt>
                <c:pt idx="43869">
                  <c:v>68630</c:v>
                </c:pt>
                <c:pt idx="43870">
                  <c:v>75635</c:v>
                </c:pt>
                <c:pt idx="43871">
                  <c:v>74407</c:v>
                </c:pt>
                <c:pt idx="43872">
                  <c:v>74348</c:v>
                </c:pt>
                <c:pt idx="43873">
                  <c:v>73120</c:v>
                </c:pt>
                <c:pt idx="43874">
                  <c:v>71832</c:v>
                </c:pt>
                <c:pt idx="43875">
                  <c:v>70545</c:v>
                </c:pt>
                <c:pt idx="43876">
                  <c:v>77668</c:v>
                </c:pt>
                <c:pt idx="43877">
                  <c:v>76405</c:v>
                </c:pt>
                <c:pt idx="43878">
                  <c:v>76349</c:v>
                </c:pt>
                <c:pt idx="43879">
                  <c:v>75085</c:v>
                </c:pt>
                <c:pt idx="43880">
                  <c:v>73765</c:v>
                </c:pt>
                <c:pt idx="43881">
                  <c:v>72445</c:v>
                </c:pt>
                <c:pt idx="43882">
                  <c:v>77288</c:v>
                </c:pt>
                <c:pt idx="43883">
                  <c:v>76020</c:v>
                </c:pt>
                <c:pt idx="43884">
                  <c:v>75983</c:v>
                </c:pt>
                <c:pt idx="43885">
                  <c:v>74715</c:v>
                </c:pt>
                <c:pt idx="43886">
                  <c:v>73411</c:v>
                </c:pt>
                <c:pt idx="43887">
                  <c:v>72106</c:v>
                </c:pt>
                <c:pt idx="43888">
                  <c:v>76851</c:v>
                </c:pt>
                <c:pt idx="43889">
                  <c:v>75580</c:v>
                </c:pt>
                <c:pt idx="43890">
                  <c:v>75563</c:v>
                </c:pt>
                <c:pt idx="43891">
                  <c:v>74291</c:v>
                </c:pt>
                <c:pt idx="43892">
                  <c:v>73003</c:v>
                </c:pt>
                <c:pt idx="43893">
                  <c:v>71715</c:v>
                </c:pt>
                <c:pt idx="43894">
                  <c:v>73737</c:v>
                </c:pt>
                <c:pt idx="43895">
                  <c:v>72499</c:v>
                </c:pt>
                <c:pt idx="43896">
                  <c:v>72515</c:v>
                </c:pt>
                <c:pt idx="43897">
                  <c:v>71277</c:v>
                </c:pt>
                <c:pt idx="43898">
                  <c:v>70055</c:v>
                </c:pt>
                <c:pt idx="43899">
                  <c:v>68833</c:v>
                </c:pt>
                <c:pt idx="43900">
                  <c:v>75890</c:v>
                </c:pt>
                <c:pt idx="43901">
                  <c:v>74658</c:v>
                </c:pt>
                <c:pt idx="43902">
                  <c:v>74599</c:v>
                </c:pt>
                <c:pt idx="43903">
                  <c:v>73367</c:v>
                </c:pt>
                <c:pt idx="43904">
                  <c:v>72076</c:v>
                </c:pt>
                <c:pt idx="43905">
                  <c:v>70784</c:v>
                </c:pt>
                <c:pt idx="43906">
                  <c:v>77890</c:v>
                </c:pt>
                <c:pt idx="43907">
                  <c:v>76622</c:v>
                </c:pt>
                <c:pt idx="43908">
                  <c:v>76568</c:v>
                </c:pt>
                <c:pt idx="43909">
                  <c:v>75299</c:v>
                </c:pt>
                <c:pt idx="43910">
                  <c:v>73977</c:v>
                </c:pt>
                <c:pt idx="43911">
                  <c:v>72654</c:v>
                </c:pt>
                <c:pt idx="43912">
                  <c:v>77412</c:v>
                </c:pt>
                <c:pt idx="43913">
                  <c:v>76142</c:v>
                </c:pt>
                <c:pt idx="43914">
                  <c:v>76105</c:v>
                </c:pt>
                <c:pt idx="43915">
                  <c:v>74835</c:v>
                </c:pt>
                <c:pt idx="43916">
                  <c:v>73528</c:v>
                </c:pt>
                <c:pt idx="43917">
                  <c:v>72221</c:v>
                </c:pt>
                <c:pt idx="43918">
                  <c:v>76858</c:v>
                </c:pt>
                <c:pt idx="43919">
                  <c:v>75587</c:v>
                </c:pt>
                <c:pt idx="43920">
                  <c:v>75568</c:v>
                </c:pt>
                <c:pt idx="43921">
                  <c:v>74298</c:v>
                </c:pt>
                <c:pt idx="43922">
                  <c:v>73008</c:v>
                </c:pt>
                <c:pt idx="43923">
                  <c:v>71718</c:v>
                </c:pt>
                <c:pt idx="43924">
                  <c:v>73566</c:v>
                </c:pt>
                <c:pt idx="43925">
                  <c:v>72335</c:v>
                </c:pt>
                <c:pt idx="43926">
                  <c:v>72344</c:v>
                </c:pt>
                <c:pt idx="43927">
                  <c:v>71113</c:v>
                </c:pt>
                <c:pt idx="43928">
                  <c:v>69891</c:v>
                </c:pt>
                <c:pt idx="43929">
                  <c:v>68669</c:v>
                </c:pt>
                <c:pt idx="43930">
                  <c:v>76270</c:v>
                </c:pt>
                <c:pt idx="43931">
                  <c:v>75020</c:v>
                </c:pt>
                <c:pt idx="43932">
                  <c:v>74981</c:v>
                </c:pt>
                <c:pt idx="43933">
                  <c:v>73731</c:v>
                </c:pt>
                <c:pt idx="43934">
                  <c:v>73693</c:v>
                </c:pt>
                <c:pt idx="43935">
                  <c:v>72443</c:v>
                </c:pt>
                <c:pt idx="43936">
                  <c:v>78274</c:v>
                </c:pt>
                <c:pt idx="43937">
                  <c:v>76991</c:v>
                </c:pt>
                <c:pt idx="43938">
                  <c:v>76952</c:v>
                </c:pt>
                <c:pt idx="43939">
                  <c:v>75669</c:v>
                </c:pt>
                <c:pt idx="43940">
                  <c:v>75630</c:v>
                </c:pt>
                <c:pt idx="43941">
                  <c:v>74346</c:v>
                </c:pt>
                <c:pt idx="43942">
                  <c:v>77597</c:v>
                </c:pt>
                <c:pt idx="43943">
                  <c:v>76320</c:v>
                </c:pt>
                <c:pt idx="43944">
                  <c:v>76290</c:v>
                </c:pt>
                <c:pt idx="43945">
                  <c:v>75013</c:v>
                </c:pt>
                <c:pt idx="43946">
                  <c:v>74983</c:v>
                </c:pt>
                <c:pt idx="43947">
                  <c:v>73706</c:v>
                </c:pt>
                <c:pt idx="43948">
                  <c:v>76806</c:v>
                </c:pt>
                <c:pt idx="43949">
                  <c:v>75538</c:v>
                </c:pt>
                <c:pt idx="43950">
                  <c:v>75516</c:v>
                </c:pt>
                <c:pt idx="43951">
                  <c:v>74248</c:v>
                </c:pt>
                <c:pt idx="43952">
                  <c:v>74226</c:v>
                </c:pt>
                <c:pt idx="43953">
                  <c:v>72958</c:v>
                </c:pt>
                <c:pt idx="43954">
                  <c:v>73157</c:v>
                </c:pt>
                <c:pt idx="43955">
                  <c:v>71941</c:v>
                </c:pt>
                <c:pt idx="43956">
                  <c:v>71935</c:v>
                </c:pt>
                <c:pt idx="43957">
                  <c:v>70719</c:v>
                </c:pt>
                <c:pt idx="43958">
                  <c:v>70713</c:v>
                </c:pt>
                <c:pt idx="43959">
                  <c:v>69497</c:v>
                </c:pt>
                <c:pt idx="43960">
                  <c:v>66983</c:v>
                </c:pt>
                <c:pt idx="43961">
                  <c:v>65760</c:v>
                </c:pt>
                <c:pt idx="43962">
                  <c:v>64538</c:v>
                </c:pt>
                <c:pt idx="43963">
                  <c:v>58426</c:v>
                </c:pt>
                <c:pt idx="43964">
                  <c:v>57204</c:v>
                </c:pt>
                <c:pt idx="43965">
                  <c:v>55982</c:v>
                </c:pt>
                <c:pt idx="43966">
                  <c:v>66918</c:v>
                </c:pt>
                <c:pt idx="43967">
                  <c:v>65696</c:v>
                </c:pt>
                <c:pt idx="43968">
                  <c:v>64473</c:v>
                </c:pt>
                <c:pt idx="43969">
                  <c:v>63251</c:v>
                </c:pt>
                <c:pt idx="43970">
                  <c:v>62029</c:v>
                </c:pt>
                <c:pt idx="43971">
                  <c:v>60806</c:v>
                </c:pt>
                <c:pt idx="43972">
                  <c:v>59584</c:v>
                </c:pt>
                <c:pt idx="43973">
                  <c:v>58362</c:v>
                </c:pt>
                <c:pt idx="43974">
                  <c:v>57139</c:v>
                </c:pt>
                <c:pt idx="43975">
                  <c:v>55917</c:v>
                </c:pt>
                <c:pt idx="43976">
                  <c:v>54695</c:v>
                </c:pt>
                <c:pt idx="43977">
                  <c:v>53472</c:v>
                </c:pt>
                <c:pt idx="43978">
                  <c:v>65631</c:v>
                </c:pt>
                <c:pt idx="43979">
                  <c:v>64409</c:v>
                </c:pt>
                <c:pt idx="43980">
                  <c:v>63186</c:v>
                </c:pt>
                <c:pt idx="43981">
                  <c:v>61964</c:v>
                </c:pt>
                <c:pt idx="43982">
                  <c:v>60742</c:v>
                </c:pt>
                <c:pt idx="43983">
                  <c:v>59519</c:v>
                </c:pt>
                <c:pt idx="43984">
                  <c:v>58297</c:v>
                </c:pt>
                <c:pt idx="43985">
                  <c:v>57075</c:v>
                </c:pt>
                <c:pt idx="43986">
                  <c:v>55852</c:v>
                </c:pt>
                <c:pt idx="43987">
                  <c:v>54630</c:v>
                </c:pt>
                <c:pt idx="43988">
                  <c:v>53408</c:v>
                </c:pt>
                <c:pt idx="43989">
                  <c:v>52185</c:v>
                </c:pt>
                <c:pt idx="43990">
                  <c:v>50963</c:v>
                </c:pt>
                <c:pt idx="43991">
                  <c:v>64344</c:v>
                </c:pt>
                <c:pt idx="43992">
                  <c:v>63122</c:v>
                </c:pt>
                <c:pt idx="43993">
                  <c:v>61899</c:v>
                </c:pt>
                <c:pt idx="43994">
                  <c:v>60677</c:v>
                </c:pt>
                <c:pt idx="43995">
                  <c:v>58232</c:v>
                </c:pt>
                <c:pt idx="43996">
                  <c:v>55788</c:v>
                </c:pt>
                <c:pt idx="43997">
                  <c:v>53343</c:v>
                </c:pt>
                <c:pt idx="43998">
                  <c:v>52121</c:v>
                </c:pt>
                <c:pt idx="43999">
                  <c:v>50898</c:v>
                </c:pt>
                <c:pt idx="44000">
                  <c:v>49676</c:v>
                </c:pt>
                <c:pt idx="44001">
                  <c:v>69002</c:v>
                </c:pt>
                <c:pt idx="44002">
                  <c:v>67732</c:v>
                </c:pt>
                <c:pt idx="44003">
                  <c:v>66461</c:v>
                </c:pt>
                <c:pt idx="44004">
                  <c:v>60109</c:v>
                </c:pt>
                <c:pt idx="44005">
                  <c:v>58839</c:v>
                </c:pt>
                <c:pt idx="44006">
                  <c:v>57568</c:v>
                </c:pt>
                <c:pt idx="44007">
                  <c:v>68953</c:v>
                </c:pt>
                <c:pt idx="44008">
                  <c:v>67683</c:v>
                </c:pt>
                <c:pt idx="44009">
                  <c:v>66412</c:v>
                </c:pt>
                <c:pt idx="44010">
                  <c:v>65142</c:v>
                </c:pt>
                <c:pt idx="44011">
                  <c:v>63871</c:v>
                </c:pt>
                <c:pt idx="44012">
                  <c:v>62601</c:v>
                </c:pt>
                <c:pt idx="44013">
                  <c:v>61331</c:v>
                </c:pt>
                <c:pt idx="44014">
                  <c:v>60060</c:v>
                </c:pt>
                <c:pt idx="44015">
                  <c:v>58790</c:v>
                </c:pt>
                <c:pt idx="44016">
                  <c:v>57519</c:v>
                </c:pt>
                <c:pt idx="44017">
                  <c:v>56249</c:v>
                </c:pt>
                <c:pt idx="44018">
                  <c:v>54978</c:v>
                </c:pt>
                <c:pt idx="44019">
                  <c:v>67634</c:v>
                </c:pt>
                <c:pt idx="44020">
                  <c:v>66363</c:v>
                </c:pt>
                <c:pt idx="44021">
                  <c:v>65093</c:v>
                </c:pt>
                <c:pt idx="44022">
                  <c:v>63822</c:v>
                </c:pt>
                <c:pt idx="44023">
                  <c:v>62552</c:v>
                </c:pt>
                <c:pt idx="44024">
                  <c:v>61281</c:v>
                </c:pt>
                <c:pt idx="44025">
                  <c:v>60011</c:v>
                </c:pt>
                <c:pt idx="44026">
                  <c:v>58741</c:v>
                </c:pt>
                <c:pt idx="44027">
                  <c:v>57470</c:v>
                </c:pt>
                <c:pt idx="44028">
                  <c:v>56200</c:v>
                </c:pt>
                <c:pt idx="44029">
                  <c:v>54929</c:v>
                </c:pt>
                <c:pt idx="44030">
                  <c:v>53659</c:v>
                </c:pt>
                <c:pt idx="44031">
                  <c:v>52388</c:v>
                </c:pt>
                <c:pt idx="44032">
                  <c:v>66314</c:v>
                </c:pt>
                <c:pt idx="44033">
                  <c:v>65044</c:v>
                </c:pt>
                <c:pt idx="44034">
                  <c:v>63773</c:v>
                </c:pt>
                <c:pt idx="44035">
                  <c:v>62503</c:v>
                </c:pt>
                <c:pt idx="44036">
                  <c:v>59962</c:v>
                </c:pt>
                <c:pt idx="44037">
                  <c:v>57421</c:v>
                </c:pt>
                <c:pt idx="44038">
                  <c:v>54880</c:v>
                </c:pt>
                <c:pt idx="44039">
                  <c:v>53610</c:v>
                </c:pt>
                <c:pt idx="44040">
                  <c:v>52339</c:v>
                </c:pt>
                <c:pt idx="44041">
                  <c:v>51069</c:v>
                </c:pt>
                <c:pt idx="44042">
                  <c:v>68651</c:v>
                </c:pt>
                <c:pt idx="44043">
                  <c:v>67373</c:v>
                </c:pt>
                <c:pt idx="44044">
                  <c:v>66094</c:v>
                </c:pt>
                <c:pt idx="44045">
                  <c:v>59702</c:v>
                </c:pt>
                <c:pt idx="44046">
                  <c:v>58423</c:v>
                </c:pt>
                <c:pt idx="44047">
                  <c:v>57145</c:v>
                </c:pt>
                <c:pt idx="44048">
                  <c:v>68625</c:v>
                </c:pt>
                <c:pt idx="44049">
                  <c:v>67347</c:v>
                </c:pt>
                <c:pt idx="44050">
                  <c:v>66068</c:v>
                </c:pt>
                <c:pt idx="44051">
                  <c:v>64790</c:v>
                </c:pt>
                <c:pt idx="44052">
                  <c:v>63511</c:v>
                </c:pt>
                <c:pt idx="44053">
                  <c:v>62233</c:v>
                </c:pt>
                <c:pt idx="44054">
                  <c:v>60954</c:v>
                </c:pt>
                <c:pt idx="44055">
                  <c:v>59675</c:v>
                </c:pt>
                <c:pt idx="44056">
                  <c:v>58397</c:v>
                </c:pt>
                <c:pt idx="44057">
                  <c:v>57118</c:v>
                </c:pt>
                <c:pt idx="44058">
                  <c:v>55840</c:v>
                </c:pt>
                <c:pt idx="44059">
                  <c:v>54561</c:v>
                </c:pt>
                <c:pt idx="44060">
                  <c:v>67320</c:v>
                </c:pt>
                <c:pt idx="44061">
                  <c:v>66042</c:v>
                </c:pt>
                <c:pt idx="44062">
                  <c:v>64763</c:v>
                </c:pt>
                <c:pt idx="44063">
                  <c:v>63485</c:v>
                </c:pt>
                <c:pt idx="44064">
                  <c:v>62206</c:v>
                </c:pt>
                <c:pt idx="44065">
                  <c:v>60928</c:v>
                </c:pt>
                <c:pt idx="44066">
                  <c:v>59649</c:v>
                </c:pt>
                <c:pt idx="44067">
                  <c:v>58371</c:v>
                </c:pt>
                <c:pt idx="44068">
                  <c:v>57092</c:v>
                </c:pt>
                <c:pt idx="44069">
                  <c:v>55814</c:v>
                </c:pt>
                <c:pt idx="44070">
                  <c:v>54535</c:v>
                </c:pt>
                <c:pt idx="44071">
                  <c:v>53257</c:v>
                </c:pt>
                <c:pt idx="44072">
                  <c:v>51978</c:v>
                </c:pt>
                <c:pt idx="44073">
                  <c:v>66016</c:v>
                </c:pt>
                <c:pt idx="44074">
                  <c:v>64737</c:v>
                </c:pt>
                <c:pt idx="44075">
                  <c:v>63459</c:v>
                </c:pt>
                <c:pt idx="44076">
                  <c:v>62180</c:v>
                </c:pt>
                <c:pt idx="44077">
                  <c:v>59623</c:v>
                </c:pt>
                <c:pt idx="44078">
                  <c:v>57066</c:v>
                </c:pt>
                <c:pt idx="44079">
                  <c:v>54509</c:v>
                </c:pt>
                <c:pt idx="44080">
                  <c:v>53231</c:v>
                </c:pt>
                <c:pt idx="44081">
                  <c:v>51952</c:v>
                </c:pt>
                <c:pt idx="44082">
                  <c:v>50673</c:v>
                </c:pt>
                <c:pt idx="44083">
                  <c:v>68203</c:v>
                </c:pt>
                <c:pt idx="44084">
                  <c:v>66919</c:v>
                </c:pt>
                <c:pt idx="44085">
                  <c:v>65635</c:v>
                </c:pt>
                <c:pt idx="44086">
                  <c:v>59213</c:v>
                </c:pt>
                <c:pt idx="44087">
                  <c:v>57929</c:v>
                </c:pt>
                <c:pt idx="44088">
                  <c:v>56644</c:v>
                </c:pt>
                <c:pt idx="44089">
                  <c:v>68200</c:v>
                </c:pt>
                <c:pt idx="44090">
                  <c:v>66915</c:v>
                </c:pt>
                <c:pt idx="44091">
                  <c:v>65631</c:v>
                </c:pt>
                <c:pt idx="44092">
                  <c:v>64347</c:v>
                </c:pt>
                <c:pt idx="44093">
                  <c:v>63062</c:v>
                </c:pt>
                <c:pt idx="44094">
                  <c:v>61778</c:v>
                </c:pt>
                <c:pt idx="44095">
                  <c:v>60493</c:v>
                </c:pt>
                <c:pt idx="44096">
                  <c:v>59209</c:v>
                </c:pt>
                <c:pt idx="44097">
                  <c:v>57925</c:v>
                </c:pt>
                <c:pt idx="44098">
                  <c:v>56640</c:v>
                </c:pt>
                <c:pt idx="44099">
                  <c:v>55356</c:v>
                </c:pt>
                <c:pt idx="44100">
                  <c:v>54072</c:v>
                </c:pt>
                <c:pt idx="44101">
                  <c:v>66911</c:v>
                </c:pt>
                <c:pt idx="44102">
                  <c:v>65627</c:v>
                </c:pt>
                <c:pt idx="44103">
                  <c:v>64343</c:v>
                </c:pt>
                <c:pt idx="44104">
                  <c:v>63058</c:v>
                </c:pt>
                <c:pt idx="44105">
                  <c:v>61774</c:v>
                </c:pt>
                <c:pt idx="44106">
                  <c:v>60490</c:v>
                </c:pt>
                <c:pt idx="44107">
                  <c:v>59205</c:v>
                </c:pt>
                <c:pt idx="44108">
                  <c:v>57921</c:v>
                </c:pt>
                <c:pt idx="44109">
                  <c:v>56636</c:v>
                </c:pt>
                <c:pt idx="44110">
                  <c:v>55352</c:v>
                </c:pt>
                <c:pt idx="44111">
                  <c:v>54068</c:v>
                </c:pt>
                <c:pt idx="44112">
                  <c:v>52783</c:v>
                </c:pt>
                <c:pt idx="44113">
                  <c:v>51499</c:v>
                </c:pt>
                <c:pt idx="44114">
                  <c:v>65623</c:v>
                </c:pt>
                <c:pt idx="44115">
                  <c:v>64339</c:v>
                </c:pt>
                <c:pt idx="44116">
                  <c:v>63054</c:v>
                </c:pt>
                <c:pt idx="44117">
                  <c:v>61770</c:v>
                </c:pt>
                <c:pt idx="44118">
                  <c:v>59201</c:v>
                </c:pt>
                <c:pt idx="44119">
                  <c:v>56633</c:v>
                </c:pt>
                <c:pt idx="44120">
                  <c:v>54064</c:v>
                </c:pt>
                <c:pt idx="44121">
                  <c:v>52779</c:v>
                </c:pt>
                <c:pt idx="44122">
                  <c:v>51495</c:v>
                </c:pt>
                <c:pt idx="44123">
                  <c:v>50211</c:v>
                </c:pt>
                <c:pt idx="44124">
                  <c:v>65238</c:v>
                </c:pt>
                <c:pt idx="44125">
                  <c:v>63991</c:v>
                </c:pt>
                <c:pt idx="44126">
                  <c:v>62744</c:v>
                </c:pt>
                <c:pt idx="44127">
                  <c:v>56509</c:v>
                </c:pt>
                <c:pt idx="44128">
                  <c:v>55261</c:v>
                </c:pt>
                <c:pt idx="44129">
                  <c:v>54014</c:v>
                </c:pt>
                <c:pt idx="44130">
                  <c:v>65263</c:v>
                </c:pt>
                <c:pt idx="44131">
                  <c:v>64016</c:v>
                </c:pt>
                <c:pt idx="44132">
                  <c:v>62769</c:v>
                </c:pt>
                <c:pt idx="44133">
                  <c:v>61522</c:v>
                </c:pt>
                <c:pt idx="44134">
                  <c:v>60275</c:v>
                </c:pt>
                <c:pt idx="44135">
                  <c:v>59028</c:v>
                </c:pt>
                <c:pt idx="44136">
                  <c:v>57781</c:v>
                </c:pt>
                <c:pt idx="44137">
                  <c:v>56534</c:v>
                </c:pt>
                <c:pt idx="44138">
                  <c:v>55287</c:v>
                </c:pt>
                <c:pt idx="44139">
                  <c:v>54040</c:v>
                </c:pt>
                <c:pt idx="44140">
                  <c:v>52793</c:v>
                </c:pt>
                <c:pt idx="44141">
                  <c:v>51546</c:v>
                </c:pt>
                <c:pt idx="44142">
                  <c:v>64041</c:v>
                </c:pt>
                <c:pt idx="44143">
                  <c:v>62794</c:v>
                </c:pt>
                <c:pt idx="44144">
                  <c:v>61547</c:v>
                </c:pt>
                <c:pt idx="44145">
                  <c:v>60300</c:v>
                </c:pt>
                <c:pt idx="44146">
                  <c:v>59053</c:v>
                </c:pt>
                <c:pt idx="44147">
                  <c:v>57806</c:v>
                </c:pt>
                <c:pt idx="44148">
                  <c:v>56559</c:v>
                </c:pt>
                <c:pt idx="44149">
                  <c:v>55312</c:v>
                </c:pt>
                <c:pt idx="44150">
                  <c:v>54065</c:v>
                </c:pt>
                <c:pt idx="44151">
                  <c:v>52818</c:v>
                </c:pt>
                <c:pt idx="44152">
                  <c:v>51571</c:v>
                </c:pt>
                <c:pt idx="44153">
                  <c:v>50324</c:v>
                </c:pt>
                <c:pt idx="44154">
                  <c:v>49077</c:v>
                </c:pt>
                <c:pt idx="44155">
                  <c:v>62819</c:v>
                </c:pt>
                <c:pt idx="44156">
                  <c:v>61572</c:v>
                </c:pt>
                <c:pt idx="44157">
                  <c:v>60325</c:v>
                </c:pt>
                <c:pt idx="44158">
                  <c:v>59078</c:v>
                </c:pt>
                <c:pt idx="44159">
                  <c:v>56584</c:v>
                </c:pt>
                <c:pt idx="44160">
                  <c:v>54090</c:v>
                </c:pt>
                <c:pt idx="44161">
                  <c:v>51596</c:v>
                </c:pt>
                <c:pt idx="44162">
                  <c:v>50349</c:v>
                </c:pt>
                <c:pt idx="44163">
                  <c:v>49102</c:v>
                </c:pt>
                <c:pt idx="44164">
                  <c:v>47855</c:v>
                </c:pt>
                <c:pt idx="44165">
                  <c:v>66985</c:v>
                </c:pt>
                <c:pt idx="44166">
                  <c:v>65762</c:v>
                </c:pt>
                <c:pt idx="44167">
                  <c:v>64539</c:v>
                </c:pt>
                <c:pt idx="44168">
                  <c:v>66922</c:v>
                </c:pt>
                <c:pt idx="44169">
                  <c:v>65699</c:v>
                </c:pt>
                <c:pt idx="44170">
                  <c:v>64475</c:v>
                </c:pt>
                <c:pt idx="44171">
                  <c:v>63252</c:v>
                </c:pt>
                <c:pt idx="44172">
                  <c:v>62029</c:v>
                </c:pt>
                <c:pt idx="44173">
                  <c:v>60806</c:v>
                </c:pt>
                <c:pt idx="44174">
                  <c:v>59583</c:v>
                </c:pt>
                <c:pt idx="44175">
                  <c:v>58360</c:v>
                </c:pt>
                <c:pt idx="44176">
                  <c:v>57137</c:v>
                </c:pt>
                <c:pt idx="44177">
                  <c:v>55914</c:v>
                </c:pt>
                <c:pt idx="44178">
                  <c:v>54691</c:v>
                </c:pt>
                <c:pt idx="44179">
                  <c:v>53467</c:v>
                </c:pt>
                <c:pt idx="44180">
                  <c:v>65635</c:v>
                </c:pt>
                <c:pt idx="44181">
                  <c:v>64412</c:v>
                </c:pt>
                <c:pt idx="44182">
                  <c:v>63189</c:v>
                </c:pt>
                <c:pt idx="44183">
                  <c:v>61966</c:v>
                </c:pt>
                <c:pt idx="44184">
                  <c:v>60743</c:v>
                </c:pt>
                <c:pt idx="44185">
                  <c:v>59519</c:v>
                </c:pt>
                <c:pt idx="44186">
                  <c:v>58296</c:v>
                </c:pt>
                <c:pt idx="44187">
                  <c:v>57073</c:v>
                </c:pt>
                <c:pt idx="44188">
                  <c:v>55850</c:v>
                </c:pt>
                <c:pt idx="44189">
                  <c:v>54627</c:v>
                </c:pt>
                <c:pt idx="44190">
                  <c:v>53404</c:v>
                </c:pt>
                <c:pt idx="44191">
                  <c:v>52181</c:v>
                </c:pt>
                <c:pt idx="44192">
                  <c:v>50958</c:v>
                </c:pt>
                <c:pt idx="44193">
                  <c:v>64348</c:v>
                </c:pt>
                <c:pt idx="44194">
                  <c:v>63125</c:v>
                </c:pt>
                <c:pt idx="44195">
                  <c:v>61902</c:v>
                </c:pt>
                <c:pt idx="44196">
                  <c:v>60679</c:v>
                </c:pt>
                <c:pt idx="44197">
                  <c:v>55787</c:v>
                </c:pt>
                <c:pt idx="44198">
                  <c:v>53340</c:v>
                </c:pt>
                <c:pt idx="44199">
                  <c:v>52117</c:v>
                </c:pt>
                <c:pt idx="44200">
                  <c:v>50894</c:v>
                </c:pt>
                <c:pt idx="44201">
                  <c:v>49671</c:v>
                </c:pt>
                <c:pt idx="44202">
                  <c:v>69027</c:v>
                </c:pt>
                <c:pt idx="44203">
                  <c:v>67755</c:v>
                </c:pt>
                <c:pt idx="44204">
                  <c:v>66483</c:v>
                </c:pt>
                <c:pt idx="44205">
                  <c:v>68980</c:v>
                </c:pt>
                <c:pt idx="44206">
                  <c:v>67708</c:v>
                </c:pt>
                <c:pt idx="44207">
                  <c:v>66435</c:v>
                </c:pt>
                <c:pt idx="44208">
                  <c:v>65163</c:v>
                </c:pt>
                <c:pt idx="44209">
                  <c:v>63891</c:v>
                </c:pt>
                <c:pt idx="44210">
                  <c:v>62619</c:v>
                </c:pt>
                <c:pt idx="44211">
                  <c:v>61347</c:v>
                </c:pt>
                <c:pt idx="44212">
                  <c:v>60075</c:v>
                </c:pt>
                <c:pt idx="44213">
                  <c:v>58803</c:v>
                </c:pt>
                <c:pt idx="44214">
                  <c:v>57531</c:v>
                </c:pt>
                <c:pt idx="44215">
                  <c:v>56258</c:v>
                </c:pt>
                <c:pt idx="44216">
                  <c:v>54986</c:v>
                </c:pt>
                <c:pt idx="44217">
                  <c:v>67660</c:v>
                </c:pt>
                <c:pt idx="44218">
                  <c:v>66388</c:v>
                </c:pt>
                <c:pt idx="44219">
                  <c:v>65116</c:v>
                </c:pt>
                <c:pt idx="44220">
                  <c:v>63844</c:v>
                </c:pt>
                <c:pt idx="44221">
                  <c:v>62572</c:v>
                </c:pt>
                <c:pt idx="44222">
                  <c:v>61300</c:v>
                </c:pt>
                <c:pt idx="44223">
                  <c:v>60028</c:v>
                </c:pt>
                <c:pt idx="44224">
                  <c:v>58755</c:v>
                </c:pt>
                <c:pt idx="44225">
                  <c:v>57483</c:v>
                </c:pt>
                <c:pt idx="44226">
                  <c:v>56211</c:v>
                </c:pt>
                <c:pt idx="44227">
                  <c:v>54939</c:v>
                </c:pt>
                <c:pt idx="44228">
                  <c:v>53667</c:v>
                </c:pt>
                <c:pt idx="44229">
                  <c:v>52395</c:v>
                </c:pt>
                <c:pt idx="44230">
                  <c:v>66341</c:v>
                </c:pt>
                <c:pt idx="44231">
                  <c:v>65069</c:v>
                </c:pt>
                <c:pt idx="44232">
                  <c:v>63797</c:v>
                </c:pt>
                <c:pt idx="44233">
                  <c:v>62525</c:v>
                </c:pt>
                <c:pt idx="44234">
                  <c:v>57436</c:v>
                </c:pt>
                <c:pt idx="44235">
                  <c:v>54892</c:v>
                </c:pt>
                <c:pt idx="44236">
                  <c:v>53620</c:v>
                </c:pt>
                <c:pt idx="44237">
                  <c:v>52348</c:v>
                </c:pt>
                <c:pt idx="44238">
                  <c:v>51076</c:v>
                </c:pt>
                <c:pt idx="44239">
                  <c:v>68680</c:v>
                </c:pt>
                <c:pt idx="44240">
                  <c:v>67400</c:v>
                </c:pt>
                <c:pt idx="44241">
                  <c:v>66120</c:v>
                </c:pt>
                <c:pt idx="44242">
                  <c:v>68655</c:v>
                </c:pt>
                <c:pt idx="44243">
                  <c:v>67375</c:v>
                </c:pt>
                <c:pt idx="44244">
                  <c:v>66095</c:v>
                </c:pt>
                <c:pt idx="44245">
                  <c:v>64815</c:v>
                </c:pt>
                <c:pt idx="44246">
                  <c:v>63535</c:v>
                </c:pt>
                <c:pt idx="44247">
                  <c:v>62255</c:v>
                </c:pt>
                <c:pt idx="44248">
                  <c:v>60975</c:v>
                </c:pt>
                <c:pt idx="44249">
                  <c:v>59695</c:v>
                </c:pt>
                <c:pt idx="44250">
                  <c:v>58415</c:v>
                </c:pt>
                <c:pt idx="44251">
                  <c:v>57135</c:v>
                </c:pt>
                <c:pt idx="44252">
                  <c:v>55855</c:v>
                </c:pt>
                <c:pt idx="44253">
                  <c:v>54575</c:v>
                </c:pt>
                <c:pt idx="44254">
                  <c:v>67351</c:v>
                </c:pt>
                <c:pt idx="44255">
                  <c:v>66071</c:v>
                </c:pt>
                <c:pt idx="44256">
                  <c:v>64791</c:v>
                </c:pt>
                <c:pt idx="44257">
                  <c:v>63510</c:v>
                </c:pt>
                <c:pt idx="44258">
                  <c:v>62230</c:v>
                </c:pt>
                <c:pt idx="44259">
                  <c:v>60950</c:v>
                </c:pt>
                <c:pt idx="44260">
                  <c:v>59670</c:v>
                </c:pt>
                <c:pt idx="44261">
                  <c:v>58390</c:v>
                </c:pt>
                <c:pt idx="44262">
                  <c:v>57110</c:v>
                </c:pt>
                <c:pt idx="44263">
                  <c:v>55830</c:v>
                </c:pt>
                <c:pt idx="44264">
                  <c:v>54550</c:v>
                </c:pt>
                <c:pt idx="44265">
                  <c:v>53270</c:v>
                </c:pt>
                <c:pt idx="44266">
                  <c:v>51990</c:v>
                </c:pt>
                <c:pt idx="44267">
                  <c:v>66046</c:v>
                </c:pt>
                <c:pt idx="44268">
                  <c:v>64766</c:v>
                </c:pt>
                <c:pt idx="44269">
                  <c:v>63486</c:v>
                </c:pt>
                <c:pt idx="44270">
                  <c:v>62206</c:v>
                </c:pt>
                <c:pt idx="44271">
                  <c:v>57085</c:v>
                </c:pt>
                <c:pt idx="44272">
                  <c:v>54525</c:v>
                </c:pt>
                <c:pt idx="44273">
                  <c:v>53245</c:v>
                </c:pt>
                <c:pt idx="44274">
                  <c:v>51965</c:v>
                </c:pt>
                <c:pt idx="44275">
                  <c:v>50685</c:v>
                </c:pt>
                <c:pt idx="44276">
                  <c:v>68229</c:v>
                </c:pt>
                <c:pt idx="44277">
                  <c:v>66944</c:v>
                </c:pt>
                <c:pt idx="44278">
                  <c:v>65658</c:v>
                </c:pt>
                <c:pt idx="44279">
                  <c:v>68226</c:v>
                </c:pt>
                <c:pt idx="44280">
                  <c:v>66941</c:v>
                </c:pt>
                <c:pt idx="44281">
                  <c:v>65655</c:v>
                </c:pt>
                <c:pt idx="44282">
                  <c:v>64370</c:v>
                </c:pt>
                <c:pt idx="44283">
                  <c:v>63085</c:v>
                </c:pt>
                <c:pt idx="44284">
                  <c:v>61799</c:v>
                </c:pt>
                <c:pt idx="44285">
                  <c:v>60514</c:v>
                </c:pt>
                <c:pt idx="44286">
                  <c:v>59228</c:v>
                </c:pt>
                <c:pt idx="44287">
                  <c:v>57943</c:v>
                </c:pt>
                <c:pt idx="44288">
                  <c:v>56658</c:v>
                </c:pt>
                <c:pt idx="44289">
                  <c:v>55372</c:v>
                </c:pt>
                <c:pt idx="44290">
                  <c:v>54087</c:v>
                </c:pt>
                <c:pt idx="44291">
                  <c:v>66938</c:v>
                </c:pt>
                <c:pt idx="44292">
                  <c:v>65652</c:v>
                </c:pt>
                <c:pt idx="44293">
                  <c:v>64367</c:v>
                </c:pt>
                <c:pt idx="44294">
                  <c:v>63082</c:v>
                </c:pt>
                <c:pt idx="44295">
                  <c:v>61796</c:v>
                </c:pt>
                <c:pt idx="44296">
                  <c:v>60511</c:v>
                </c:pt>
                <c:pt idx="44297">
                  <c:v>59225</c:v>
                </c:pt>
                <c:pt idx="44298">
                  <c:v>57940</c:v>
                </c:pt>
                <c:pt idx="44299">
                  <c:v>56655</c:v>
                </c:pt>
                <c:pt idx="44300">
                  <c:v>55369</c:v>
                </c:pt>
                <c:pt idx="44301">
                  <c:v>54084</c:v>
                </c:pt>
                <c:pt idx="44302">
                  <c:v>52798</c:v>
                </c:pt>
                <c:pt idx="44303">
                  <c:v>51513</c:v>
                </c:pt>
                <c:pt idx="44304">
                  <c:v>65649</c:v>
                </c:pt>
                <c:pt idx="44305">
                  <c:v>64364</c:v>
                </c:pt>
                <c:pt idx="44306">
                  <c:v>63078</c:v>
                </c:pt>
                <c:pt idx="44307">
                  <c:v>61793</c:v>
                </c:pt>
                <c:pt idx="44308">
                  <c:v>56652</c:v>
                </c:pt>
                <c:pt idx="44309">
                  <c:v>54081</c:v>
                </c:pt>
                <c:pt idx="44310">
                  <c:v>52795</c:v>
                </c:pt>
                <c:pt idx="44311">
                  <c:v>51510</c:v>
                </c:pt>
                <c:pt idx="44312">
                  <c:v>50225</c:v>
                </c:pt>
                <c:pt idx="44313">
                  <c:v>65240</c:v>
                </c:pt>
                <c:pt idx="44314">
                  <c:v>63993</c:v>
                </c:pt>
                <c:pt idx="44315">
                  <c:v>62747</c:v>
                </c:pt>
                <c:pt idx="44316">
                  <c:v>65264</c:v>
                </c:pt>
                <c:pt idx="44317">
                  <c:v>64018</c:v>
                </c:pt>
                <c:pt idx="44318">
                  <c:v>62771</c:v>
                </c:pt>
                <c:pt idx="44319">
                  <c:v>61525</c:v>
                </c:pt>
                <c:pt idx="44320">
                  <c:v>60278</c:v>
                </c:pt>
                <c:pt idx="44321">
                  <c:v>59031</c:v>
                </c:pt>
                <c:pt idx="44322">
                  <c:v>57785</c:v>
                </c:pt>
                <c:pt idx="44323">
                  <c:v>56538</c:v>
                </c:pt>
                <c:pt idx="44324">
                  <c:v>55292</c:v>
                </c:pt>
                <c:pt idx="44325">
                  <c:v>54045</c:v>
                </c:pt>
                <c:pt idx="44326">
                  <c:v>52799</c:v>
                </c:pt>
                <c:pt idx="44327">
                  <c:v>51552</c:v>
                </c:pt>
                <c:pt idx="44328">
                  <c:v>64042</c:v>
                </c:pt>
                <c:pt idx="44329">
                  <c:v>62795</c:v>
                </c:pt>
                <c:pt idx="44330">
                  <c:v>61549</c:v>
                </c:pt>
                <c:pt idx="44331">
                  <c:v>60302</c:v>
                </c:pt>
                <c:pt idx="44332">
                  <c:v>59056</c:v>
                </c:pt>
                <c:pt idx="44333">
                  <c:v>57809</c:v>
                </c:pt>
                <c:pt idx="44334">
                  <c:v>56563</c:v>
                </c:pt>
                <c:pt idx="44335">
                  <c:v>55316</c:v>
                </c:pt>
                <c:pt idx="44336">
                  <c:v>54070</c:v>
                </c:pt>
                <c:pt idx="44337">
                  <c:v>52823</c:v>
                </c:pt>
                <c:pt idx="44338">
                  <c:v>51576</c:v>
                </c:pt>
                <c:pt idx="44339">
                  <c:v>50330</c:v>
                </c:pt>
                <c:pt idx="44340">
                  <c:v>49083</c:v>
                </c:pt>
                <c:pt idx="44341">
                  <c:v>62820</c:v>
                </c:pt>
                <c:pt idx="44342">
                  <c:v>61573</c:v>
                </c:pt>
                <c:pt idx="44343">
                  <c:v>60327</c:v>
                </c:pt>
                <c:pt idx="44344">
                  <c:v>59080</c:v>
                </c:pt>
                <c:pt idx="44345">
                  <c:v>54094</c:v>
                </c:pt>
                <c:pt idx="44346">
                  <c:v>51601</c:v>
                </c:pt>
                <c:pt idx="44347">
                  <c:v>50354</c:v>
                </c:pt>
                <c:pt idx="44348">
                  <c:v>49108</c:v>
                </c:pt>
                <c:pt idx="44349">
                  <c:v>47861</c:v>
                </c:pt>
                <c:pt idx="44350">
                  <c:v>68311</c:v>
                </c:pt>
                <c:pt idx="44351">
                  <c:v>67084</c:v>
                </c:pt>
                <c:pt idx="44352">
                  <c:v>65857</c:v>
                </c:pt>
                <c:pt idx="44353">
                  <c:v>64629</c:v>
                </c:pt>
                <c:pt idx="44354">
                  <c:v>63402</c:v>
                </c:pt>
                <c:pt idx="44355">
                  <c:v>62175</c:v>
                </c:pt>
                <c:pt idx="44356">
                  <c:v>59720</c:v>
                </c:pt>
                <c:pt idx="44357">
                  <c:v>58493</c:v>
                </c:pt>
                <c:pt idx="44358">
                  <c:v>70670</c:v>
                </c:pt>
                <c:pt idx="44359">
                  <c:v>69442</c:v>
                </c:pt>
                <c:pt idx="44360">
                  <c:v>68215</c:v>
                </c:pt>
                <c:pt idx="44361">
                  <c:v>66988</c:v>
                </c:pt>
                <c:pt idx="44362">
                  <c:v>65761</c:v>
                </c:pt>
                <c:pt idx="44363">
                  <c:v>64533</c:v>
                </c:pt>
                <c:pt idx="44364">
                  <c:v>63306</c:v>
                </c:pt>
                <c:pt idx="44365">
                  <c:v>62079</c:v>
                </c:pt>
                <c:pt idx="44366">
                  <c:v>60852</c:v>
                </c:pt>
                <c:pt idx="44367">
                  <c:v>59624</c:v>
                </c:pt>
                <c:pt idx="44368">
                  <c:v>58397</c:v>
                </c:pt>
                <c:pt idx="44369">
                  <c:v>57170</c:v>
                </c:pt>
                <c:pt idx="44370">
                  <c:v>55943</c:v>
                </c:pt>
                <c:pt idx="44371">
                  <c:v>54715</c:v>
                </c:pt>
                <c:pt idx="44372">
                  <c:v>69346</c:v>
                </c:pt>
                <c:pt idx="44373">
                  <c:v>68119</c:v>
                </c:pt>
                <c:pt idx="44374">
                  <c:v>66892</c:v>
                </c:pt>
                <c:pt idx="44375">
                  <c:v>65665</c:v>
                </c:pt>
                <c:pt idx="44376">
                  <c:v>64437</c:v>
                </c:pt>
                <c:pt idx="44377">
                  <c:v>63210</c:v>
                </c:pt>
                <c:pt idx="44378">
                  <c:v>61983</c:v>
                </c:pt>
                <c:pt idx="44379">
                  <c:v>60756</c:v>
                </c:pt>
                <c:pt idx="44380">
                  <c:v>59528</c:v>
                </c:pt>
                <c:pt idx="44381">
                  <c:v>58301</c:v>
                </c:pt>
                <c:pt idx="44382">
                  <c:v>57074</c:v>
                </c:pt>
                <c:pt idx="44383">
                  <c:v>55846</c:v>
                </c:pt>
                <c:pt idx="44384">
                  <c:v>54619</c:v>
                </c:pt>
                <c:pt idx="44385">
                  <c:v>53392</c:v>
                </c:pt>
                <c:pt idx="44386">
                  <c:v>68023</c:v>
                </c:pt>
                <c:pt idx="44387">
                  <c:v>66796</c:v>
                </c:pt>
                <c:pt idx="44388">
                  <c:v>65569</c:v>
                </c:pt>
                <c:pt idx="44389">
                  <c:v>64341</c:v>
                </c:pt>
                <c:pt idx="44390">
                  <c:v>63114</c:v>
                </c:pt>
                <c:pt idx="44391">
                  <c:v>61887</c:v>
                </c:pt>
                <c:pt idx="44392">
                  <c:v>60659</c:v>
                </c:pt>
                <c:pt idx="44393">
                  <c:v>59432</c:v>
                </c:pt>
                <c:pt idx="44394">
                  <c:v>58205</c:v>
                </c:pt>
                <c:pt idx="44395">
                  <c:v>56978</c:v>
                </c:pt>
                <c:pt idx="44396">
                  <c:v>55750</c:v>
                </c:pt>
                <c:pt idx="44397">
                  <c:v>54523</c:v>
                </c:pt>
                <c:pt idx="44398">
                  <c:v>53296</c:v>
                </c:pt>
                <c:pt idx="44399">
                  <c:v>52069</c:v>
                </c:pt>
                <c:pt idx="44400">
                  <c:v>50841</c:v>
                </c:pt>
                <c:pt idx="44401">
                  <c:v>49614</c:v>
                </c:pt>
                <c:pt idx="44402">
                  <c:v>67927</c:v>
                </c:pt>
                <c:pt idx="44403">
                  <c:v>66700</c:v>
                </c:pt>
                <c:pt idx="44404">
                  <c:v>67831</c:v>
                </c:pt>
                <c:pt idx="44405">
                  <c:v>66604</c:v>
                </c:pt>
                <c:pt idx="44406">
                  <c:v>70405</c:v>
                </c:pt>
                <c:pt idx="44407">
                  <c:v>69125</c:v>
                </c:pt>
                <c:pt idx="44408">
                  <c:v>67845</c:v>
                </c:pt>
                <c:pt idx="44409">
                  <c:v>66565</c:v>
                </c:pt>
                <c:pt idx="44410">
                  <c:v>65285</c:v>
                </c:pt>
                <c:pt idx="44411">
                  <c:v>64005</c:v>
                </c:pt>
                <c:pt idx="44412">
                  <c:v>61445</c:v>
                </c:pt>
                <c:pt idx="44413">
                  <c:v>60165</c:v>
                </c:pt>
                <c:pt idx="44414">
                  <c:v>72890</c:v>
                </c:pt>
                <c:pt idx="44415">
                  <c:v>71610</c:v>
                </c:pt>
                <c:pt idx="44416">
                  <c:v>70330</c:v>
                </c:pt>
                <c:pt idx="44417">
                  <c:v>69050</c:v>
                </c:pt>
                <c:pt idx="44418">
                  <c:v>67770</c:v>
                </c:pt>
                <c:pt idx="44419">
                  <c:v>66490</c:v>
                </c:pt>
                <c:pt idx="44420">
                  <c:v>65210</c:v>
                </c:pt>
                <c:pt idx="44421">
                  <c:v>63930</c:v>
                </c:pt>
                <c:pt idx="44422">
                  <c:v>62650</c:v>
                </c:pt>
                <c:pt idx="44423">
                  <c:v>61369</c:v>
                </c:pt>
                <c:pt idx="44424">
                  <c:v>60089</c:v>
                </c:pt>
                <c:pt idx="44425">
                  <c:v>58809</c:v>
                </c:pt>
                <c:pt idx="44426">
                  <c:v>57529</c:v>
                </c:pt>
                <c:pt idx="44427">
                  <c:v>56249</c:v>
                </c:pt>
                <c:pt idx="44428">
                  <c:v>71535</c:v>
                </c:pt>
                <c:pt idx="44429">
                  <c:v>70255</c:v>
                </c:pt>
                <c:pt idx="44430">
                  <c:v>68975</c:v>
                </c:pt>
                <c:pt idx="44431">
                  <c:v>67695</c:v>
                </c:pt>
                <c:pt idx="44432">
                  <c:v>66415</c:v>
                </c:pt>
                <c:pt idx="44433">
                  <c:v>65134</c:v>
                </c:pt>
                <c:pt idx="44434">
                  <c:v>63854</c:v>
                </c:pt>
                <c:pt idx="44435">
                  <c:v>62574</c:v>
                </c:pt>
                <c:pt idx="44436">
                  <c:v>61294</c:v>
                </c:pt>
                <c:pt idx="44437">
                  <c:v>60014</c:v>
                </c:pt>
                <c:pt idx="44438">
                  <c:v>58734</c:v>
                </c:pt>
                <c:pt idx="44439">
                  <c:v>57454</c:v>
                </c:pt>
                <c:pt idx="44440">
                  <c:v>56174</c:v>
                </c:pt>
                <c:pt idx="44441">
                  <c:v>54894</c:v>
                </c:pt>
                <c:pt idx="44442">
                  <c:v>70180</c:v>
                </c:pt>
                <c:pt idx="44443">
                  <c:v>68900</c:v>
                </c:pt>
                <c:pt idx="44444">
                  <c:v>67619</c:v>
                </c:pt>
                <c:pt idx="44445">
                  <c:v>66339</c:v>
                </c:pt>
                <c:pt idx="44446">
                  <c:v>65059</c:v>
                </c:pt>
                <c:pt idx="44447">
                  <c:v>63779</c:v>
                </c:pt>
                <c:pt idx="44448">
                  <c:v>62499</c:v>
                </c:pt>
                <c:pt idx="44449">
                  <c:v>61219</c:v>
                </c:pt>
                <c:pt idx="44450">
                  <c:v>59939</c:v>
                </c:pt>
                <c:pt idx="44451">
                  <c:v>58659</c:v>
                </c:pt>
                <c:pt idx="44452">
                  <c:v>57379</c:v>
                </c:pt>
                <c:pt idx="44453">
                  <c:v>56098</c:v>
                </c:pt>
                <c:pt idx="44454">
                  <c:v>54818</c:v>
                </c:pt>
                <c:pt idx="44455">
                  <c:v>53538</c:v>
                </c:pt>
                <c:pt idx="44456">
                  <c:v>52258</c:v>
                </c:pt>
                <c:pt idx="44457">
                  <c:v>50978</c:v>
                </c:pt>
                <c:pt idx="44458">
                  <c:v>70104</c:v>
                </c:pt>
                <c:pt idx="44459">
                  <c:v>68824</c:v>
                </c:pt>
                <c:pt idx="44460">
                  <c:v>70029</c:v>
                </c:pt>
                <c:pt idx="44461">
                  <c:v>68749</c:v>
                </c:pt>
                <c:pt idx="44462">
                  <c:v>69423</c:v>
                </c:pt>
                <c:pt idx="44463">
                  <c:v>68136</c:v>
                </c:pt>
                <c:pt idx="44464">
                  <c:v>66848</c:v>
                </c:pt>
                <c:pt idx="44465">
                  <c:v>65561</c:v>
                </c:pt>
                <c:pt idx="44466">
                  <c:v>64274</c:v>
                </c:pt>
                <c:pt idx="44467">
                  <c:v>62986</c:v>
                </c:pt>
                <c:pt idx="44468">
                  <c:v>60411</c:v>
                </c:pt>
                <c:pt idx="44469">
                  <c:v>59124</c:v>
                </c:pt>
                <c:pt idx="44470">
                  <c:v>71963</c:v>
                </c:pt>
                <c:pt idx="44471">
                  <c:v>70676</c:v>
                </c:pt>
                <c:pt idx="44472">
                  <c:v>69388</c:v>
                </c:pt>
                <c:pt idx="44473">
                  <c:v>68101</c:v>
                </c:pt>
                <c:pt idx="44474">
                  <c:v>66813</c:v>
                </c:pt>
                <c:pt idx="44475">
                  <c:v>65526</c:v>
                </c:pt>
                <c:pt idx="44476">
                  <c:v>64239</c:v>
                </c:pt>
                <c:pt idx="44477">
                  <c:v>62951</c:v>
                </c:pt>
                <c:pt idx="44478">
                  <c:v>61664</c:v>
                </c:pt>
                <c:pt idx="44479">
                  <c:v>60376</c:v>
                </c:pt>
                <c:pt idx="44480">
                  <c:v>59089</c:v>
                </c:pt>
                <c:pt idx="44481">
                  <c:v>57801</c:v>
                </c:pt>
                <c:pt idx="44482">
                  <c:v>56514</c:v>
                </c:pt>
                <c:pt idx="44483">
                  <c:v>55227</c:v>
                </c:pt>
                <c:pt idx="44484">
                  <c:v>70641</c:v>
                </c:pt>
                <c:pt idx="44485">
                  <c:v>69353</c:v>
                </c:pt>
                <c:pt idx="44486">
                  <c:v>68066</c:v>
                </c:pt>
                <c:pt idx="44487">
                  <c:v>66778</c:v>
                </c:pt>
                <c:pt idx="44488">
                  <c:v>65491</c:v>
                </c:pt>
                <c:pt idx="44489">
                  <c:v>64203</c:v>
                </c:pt>
                <c:pt idx="44490">
                  <c:v>62916</c:v>
                </c:pt>
                <c:pt idx="44491">
                  <c:v>61629</c:v>
                </c:pt>
                <c:pt idx="44492">
                  <c:v>60341</c:v>
                </c:pt>
                <c:pt idx="44493">
                  <c:v>59054</c:v>
                </c:pt>
                <c:pt idx="44494">
                  <c:v>57766</c:v>
                </c:pt>
                <c:pt idx="44495">
                  <c:v>56479</c:v>
                </c:pt>
                <c:pt idx="44496">
                  <c:v>55192</c:v>
                </c:pt>
                <c:pt idx="44497">
                  <c:v>53904</c:v>
                </c:pt>
                <c:pt idx="44498">
                  <c:v>69318</c:v>
                </c:pt>
                <c:pt idx="44499">
                  <c:v>68031</c:v>
                </c:pt>
                <c:pt idx="44500">
                  <c:v>66743</c:v>
                </c:pt>
                <c:pt idx="44501">
                  <c:v>65456</c:v>
                </c:pt>
                <c:pt idx="44502">
                  <c:v>64168</c:v>
                </c:pt>
                <c:pt idx="44503">
                  <c:v>62881</c:v>
                </c:pt>
                <c:pt idx="44504">
                  <c:v>61594</c:v>
                </c:pt>
                <c:pt idx="44505">
                  <c:v>60306</c:v>
                </c:pt>
                <c:pt idx="44506">
                  <c:v>59019</c:v>
                </c:pt>
                <c:pt idx="44507">
                  <c:v>57731</c:v>
                </c:pt>
                <c:pt idx="44508">
                  <c:v>56444</c:v>
                </c:pt>
                <c:pt idx="44509">
                  <c:v>55157</c:v>
                </c:pt>
                <c:pt idx="44510">
                  <c:v>53869</c:v>
                </c:pt>
                <c:pt idx="44511">
                  <c:v>52582</c:v>
                </c:pt>
                <c:pt idx="44512">
                  <c:v>51294</c:v>
                </c:pt>
                <c:pt idx="44513">
                  <c:v>50007</c:v>
                </c:pt>
                <c:pt idx="44514">
                  <c:v>69283</c:v>
                </c:pt>
                <c:pt idx="44515">
                  <c:v>67996</c:v>
                </c:pt>
                <c:pt idx="44516">
                  <c:v>69248</c:v>
                </c:pt>
                <c:pt idx="44517">
                  <c:v>67961</c:v>
                </c:pt>
                <c:pt idx="44518">
                  <c:v>68151</c:v>
                </c:pt>
                <c:pt idx="44519">
                  <c:v>66862</c:v>
                </c:pt>
                <c:pt idx="44520">
                  <c:v>65573</c:v>
                </c:pt>
                <c:pt idx="44521">
                  <c:v>64284</c:v>
                </c:pt>
                <c:pt idx="44522">
                  <c:v>62994</c:v>
                </c:pt>
                <c:pt idx="44523">
                  <c:v>61705</c:v>
                </c:pt>
                <c:pt idx="44524">
                  <c:v>59126</c:v>
                </c:pt>
                <c:pt idx="44525">
                  <c:v>57837</c:v>
                </c:pt>
                <c:pt idx="44526">
                  <c:v>70735</c:v>
                </c:pt>
                <c:pt idx="44527">
                  <c:v>69446</c:v>
                </c:pt>
                <c:pt idx="44528">
                  <c:v>68157</c:v>
                </c:pt>
                <c:pt idx="44529">
                  <c:v>66867</c:v>
                </c:pt>
                <c:pt idx="44530">
                  <c:v>65578</c:v>
                </c:pt>
                <c:pt idx="44531">
                  <c:v>64289</c:v>
                </c:pt>
                <c:pt idx="44532">
                  <c:v>63000</c:v>
                </c:pt>
                <c:pt idx="44533">
                  <c:v>61710</c:v>
                </c:pt>
                <c:pt idx="44534">
                  <c:v>60421</c:v>
                </c:pt>
                <c:pt idx="44535">
                  <c:v>59132</c:v>
                </c:pt>
                <c:pt idx="44536">
                  <c:v>57842</c:v>
                </c:pt>
                <c:pt idx="44537">
                  <c:v>56553</c:v>
                </c:pt>
                <c:pt idx="44538">
                  <c:v>55264</c:v>
                </c:pt>
                <c:pt idx="44539">
                  <c:v>53974</c:v>
                </c:pt>
                <c:pt idx="44540">
                  <c:v>69451</c:v>
                </c:pt>
                <c:pt idx="44541">
                  <c:v>68162</c:v>
                </c:pt>
                <c:pt idx="44542">
                  <c:v>66873</c:v>
                </c:pt>
                <c:pt idx="44543">
                  <c:v>65583</c:v>
                </c:pt>
                <c:pt idx="44544">
                  <c:v>64294</c:v>
                </c:pt>
                <c:pt idx="44545">
                  <c:v>63005</c:v>
                </c:pt>
                <c:pt idx="44546">
                  <c:v>61716</c:v>
                </c:pt>
                <c:pt idx="44547">
                  <c:v>60426</c:v>
                </c:pt>
                <c:pt idx="44548">
                  <c:v>59137</c:v>
                </c:pt>
                <c:pt idx="44549">
                  <c:v>57848</c:v>
                </c:pt>
                <c:pt idx="44550">
                  <c:v>56558</c:v>
                </c:pt>
                <c:pt idx="44551">
                  <c:v>55269</c:v>
                </c:pt>
                <c:pt idx="44552">
                  <c:v>53980</c:v>
                </c:pt>
                <c:pt idx="44553">
                  <c:v>52691</c:v>
                </c:pt>
                <c:pt idx="44554">
                  <c:v>68167</c:v>
                </c:pt>
                <c:pt idx="44555">
                  <c:v>66878</c:v>
                </c:pt>
                <c:pt idx="44556">
                  <c:v>65589</c:v>
                </c:pt>
                <c:pt idx="44557">
                  <c:v>64300</c:v>
                </c:pt>
                <c:pt idx="44558">
                  <c:v>63010</c:v>
                </c:pt>
                <c:pt idx="44559">
                  <c:v>61721</c:v>
                </c:pt>
                <c:pt idx="44560">
                  <c:v>60432</c:v>
                </c:pt>
                <c:pt idx="44561">
                  <c:v>59142</c:v>
                </c:pt>
                <c:pt idx="44562">
                  <c:v>57853</c:v>
                </c:pt>
                <c:pt idx="44563">
                  <c:v>56564</c:v>
                </c:pt>
                <c:pt idx="44564">
                  <c:v>55274</c:v>
                </c:pt>
                <c:pt idx="44565">
                  <c:v>53985</c:v>
                </c:pt>
                <c:pt idx="44566">
                  <c:v>52696</c:v>
                </c:pt>
                <c:pt idx="44567">
                  <c:v>51407</c:v>
                </c:pt>
                <c:pt idx="44568">
                  <c:v>50117</c:v>
                </c:pt>
                <c:pt idx="44569">
                  <c:v>48828</c:v>
                </c:pt>
                <c:pt idx="44570">
                  <c:v>68173</c:v>
                </c:pt>
                <c:pt idx="44571">
                  <c:v>66883</c:v>
                </c:pt>
                <c:pt idx="44572">
                  <c:v>68178</c:v>
                </c:pt>
                <c:pt idx="44573">
                  <c:v>66889</c:v>
                </c:pt>
                <c:pt idx="44574">
                  <c:v>63941</c:v>
                </c:pt>
                <c:pt idx="44575">
                  <c:v>62700</c:v>
                </c:pt>
                <c:pt idx="44576">
                  <c:v>61458</c:v>
                </c:pt>
                <c:pt idx="44577">
                  <c:v>60217</c:v>
                </c:pt>
                <c:pt idx="44578">
                  <c:v>58976</c:v>
                </c:pt>
                <c:pt idx="44579">
                  <c:v>57735</c:v>
                </c:pt>
                <c:pt idx="44580">
                  <c:v>55253</c:v>
                </c:pt>
                <c:pt idx="44581">
                  <c:v>54012</c:v>
                </c:pt>
                <c:pt idx="44582">
                  <c:v>66477</c:v>
                </c:pt>
                <c:pt idx="44583">
                  <c:v>65236</c:v>
                </c:pt>
                <c:pt idx="44584">
                  <c:v>63995</c:v>
                </c:pt>
                <c:pt idx="44585">
                  <c:v>62753</c:v>
                </c:pt>
                <c:pt idx="44586">
                  <c:v>61512</c:v>
                </c:pt>
                <c:pt idx="44587">
                  <c:v>60271</c:v>
                </c:pt>
                <c:pt idx="44588">
                  <c:v>59030</c:v>
                </c:pt>
                <c:pt idx="44589">
                  <c:v>57789</c:v>
                </c:pt>
                <c:pt idx="44590">
                  <c:v>56548</c:v>
                </c:pt>
                <c:pt idx="44591">
                  <c:v>55307</c:v>
                </c:pt>
                <c:pt idx="44592">
                  <c:v>54066</c:v>
                </c:pt>
                <c:pt idx="44593">
                  <c:v>52825</c:v>
                </c:pt>
                <c:pt idx="44594">
                  <c:v>51584</c:v>
                </c:pt>
                <c:pt idx="44595">
                  <c:v>50343</c:v>
                </c:pt>
                <c:pt idx="44596">
                  <c:v>65290</c:v>
                </c:pt>
                <c:pt idx="44597">
                  <c:v>64048</c:v>
                </c:pt>
                <c:pt idx="44598">
                  <c:v>62807</c:v>
                </c:pt>
                <c:pt idx="44599">
                  <c:v>61566</c:v>
                </c:pt>
                <c:pt idx="44600">
                  <c:v>60325</c:v>
                </c:pt>
                <c:pt idx="44601">
                  <c:v>59084</c:v>
                </c:pt>
                <c:pt idx="44602">
                  <c:v>57843</c:v>
                </c:pt>
                <c:pt idx="44603">
                  <c:v>56602</c:v>
                </c:pt>
                <c:pt idx="44604">
                  <c:v>55361</c:v>
                </c:pt>
                <c:pt idx="44605">
                  <c:v>54120</c:v>
                </c:pt>
                <c:pt idx="44606">
                  <c:v>52879</c:v>
                </c:pt>
                <c:pt idx="44607">
                  <c:v>51638</c:v>
                </c:pt>
                <c:pt idx="44608">
                  <c:v>50397</c:v>
                </c:pt>
                <c:pt idx="44609">
                  <c:v>49156</c:v>
                </c:pt>
                <c:pt idx="44610">
                  <c:v>64102</c:v>
                </c:pt>
                <c:pt idx="44611">
                  <c:v>62861</c:v>
                </c:pt>
                <c:pt idx="44612">
                  <c:v>61620</c:v>
                </c:pt>
                <c:pt idx="44613">
                  <c:v>60379</c:v>
                </c:pt>
                <c:pt idx="44614">
                  <c:v>59138</c:v>
                </c:pt>
                <c:pt idx="44615">
                  <c:v>57897</c:v>
                </c:pt>
                <c:pt idx="44616">
                  <c:v>56656</c:v>
                </c:pt>
                <c:pt idx="44617">
                  <c:v>55415</c:v>
                </c:pt>
                <c:pt idx="44618">
                  <c:v>54174</c:v>
                </c:pt>
                <c:pt idx="44619">
                  <c:v>52933</c:v>
                </c:pt>
                <c:pt idx="44620">
                  <c:v>51692</c:v>
                </c:pt>
                <c:pt idx="44621">
                  <c:v>50451</c:v>
                </c:pt>
                <c:pt idx="44622">
                  <c:v>49210</c:v>
                </c:pt>
                <c:pt idx="44623">
                  <c:v>47969</c:v>
                </c:pt>
                <c:pt idx="44624">
                  <c:v>46728</c:v>
                </c:pt>
                <c:pt idx="44625">
                  <c:v>45487</c:v>
                </c:pt>
                <c:pt idx="44626">
                  <c:v>64156</c:v>
                </c:pt>
                <c:pt idx="44627">
                  <c:v>62915</c:v>
                </c:pt>
                <c:pt idx="44628">
                  <c:v>64210</c:v>
                </c:pt>
                <c:pt idx="44629">
                  <c:v>62969</c:v>
                </c:pt>
                <c:pt idx="44630">
                  <c:v>77100</c:v>
                </c:pt>
                <c:pt idx="44631">
                  <c:v>76985</c:v>
                </c:pt>
                <c:pt idx="44632">
                  <c:v>75765</c:v>
                </c:pt>
                <c:pt idx="44633">
                  <c:v>75650</c:v>
                </c:pt>
                <c:pt idx="44634">
                  <c:v>74430</c:v>
                </c:pt>
                <c:pt idx="44635">
                  <c:v>73210</c:v>
                </c:pt>
                <c:pt idx="44636">
                  <c:v>74316</c:v>
                </c:pt>
                <c:pt idx="44637">
                  <c:v>73096</c:v>
                </c:pt>
                <c:pt idx="44638">
                  <c:v>71876</c:v>
                </c:pt>
                <c:pt idx="44639">
                  <c:v>74201</c:v>
                </c:pt>
                <c:pt idx="44640">
                  <c:v>72981</c:v>
                </c:pt>
                <c:pt idx="44641">
                  <c:v>71761</c:v>
                </c:pt>
                <c:pt idx="44642">
                  <c:v>72867</c:v>
                </c:pt>
                <c:pt idx="44643">
                  <c:v>72752</c:v>
                </c:pt>
                <c:pt idx="44644">
                  <c:v>71532</c:v>
                </c:pt>
                <c:pt idx="44645">
                  <c:v>70312</c:v>
                </c:pt>
                <c:pt idx="44646">
                  <c:v>71417</c:v>
                </c:pt>
                <c:pt idx="44647">
                  <c:v>70197</c:v>
                </c:pt>
                <c:pt idx="44648">
                  <c:v>68977</c:v>
                </c:pt>
                <c:pt idx="44649">
                  <c:v>70083</c:v>
                </c:pt>
                <c:pt idx="44650">
                  <c:v>68863</c:v>
                </c:pt>
                <c:pt idx="44651">
                  <c:v>68633</c:v>
                </c:pt>
                <c:pt idx="44652">
                  <c:v>67413</c:v>
                </c:pt>
                <c:pt idx="44653">
                  <c:v>66193</c:v>
                </c:pt>
                <c:pt idx="44654">
                  <c:v>67299</c:v>
                </c:pt>
                <c:pt idx="44655">
                  <c:v>66079</c:v>
                </c:pt>
                <c:pt idx="44656">
                  <c:v>65964</c:v>
                </c:pt>
                <c:pt idx="44657">
                  <c:v>64744</c:v>
                </c:pt>
                <c:pt idx="44658">
                  <c:v>64629</c:v>
                </c:pt>
                <c:pt idx="44659">
                  <c:v>63409</c:v>
                </c:pt>
                <c:pt idx="44660">
                  <c:v>60740</c:v>
                </c:pt>
                <c:pt idx="44661">
                  <c:v>59291</c:v>
                </c:pt>
                <c:pt idx="44662">
                  <c:v>79071</c:v>
                </c:pt>
                <c:pt idx="44663">
                  <c:v>78956</c:v>
                </c:pt>
                <c:pt idx="44664">
                  <c:v>77703</c:v>
                </c:pt>
                <c:pt idx="44665">
                  <c:v>77589</c:v>
                </c:pt>
                <c:pt idx="44666">
                  <c:v>76336</c:v>
                </c:pt>
                <c:pt idx="44667">
                  <c:v>75083</c:v>
                </c:pt>
                <c:pt idx="44668">
                  <c:v>76221</c:v>
                </c:pt>
                <c:pt idx="44669">
                  <c:v>74968</c:v>
                </c:pt>
                <c:pt idx="44670">
                  <c:v>73715</c:v>
                </c:pt>
                <c:pt idx="44671">
                  <c:v>76106</c:v>
                </c:pt>
                <c:pt idx="44672">
                  <c:v>74853</c:v>
                </c:pt>
                <c:pt idx="44673">
                  <c:v>73601</c:v>
                </c:pt>
                <c:pt idx="44674">
                  <c:v>74739</c:v>
                </c:pt>
                <c:pt idx="44675">
                  <c:v>74624</c:v>
                </c:pt>
                <c:pt idx="44676">
                  <c:v>73371</c:v>
                </c:pt>
                <c:pt idx="44677">
                  <c:v>72118</c:v>
                </c:pt>
                <c:pt idx="44678">
                  <c:v>73256</c:v>
                </c:pt>
                <c:pt idx="44679">
                  <c:v>72003</c:v>
                </c:pt>
                <c:pt idx="44680">
                  <c:v>70751</c:v>
                </c:pt>
                <c:pt idx="44681">
                  <c:v>71888</c:v>
                </c:pt>
                <c:pt idx="44682">
                  <c:v>70636</c:v>
                </c:pt>
                <c:pt idx="44683">
                  <c:v>70406</c:v>
                </c:pt>
                <c:pt idx="44684">
                  <c:v>69153</c:v>
                </c:pt>
                <c:pt idx="44685">
                  <c:v>67900</c:v>
                </c:pt>
                <c:pt idx="44686">
                  <c:v>69038</c:v>
                </c:pt>
                <c:pt idx="44687">
                  <c:v>67786</c:v>
                </c:pt>
                <c:pt idx="44688">
                  <c:v>67671</c:v>
                </c:pt>
                <c:pt idx="44689">
                  <c:v>66418</c:v>
                </c:pt>
                <c:pt idx="44690">
                  <c:v>66303</c:v>
                </c:pt>
                <c:pt idx="44691">
                  <c:v>65050</c:v>
                </c:pt>
                <c:pt idx="44692">
                  <c:v>62315</c:v>
                </c:pt>
                <c:pt idx="44693">
                  <c:v>60833</c:v>
                </c:pt>
                <c:pt idx="44694">
                  <c:v>78071</c:v>
                </c:pt>
                <c:pt idx="44695">
                  <c:v>78000</c:v>
                </c:pt>
                <c:pt idx="44696">
                  <c:v>76739</c:v>
                </c:pt>
                <c:pt idx="44697">
                  <c:v>76669</c:v>
                </c:pt>
                <c:pt idx="44698">
                  <c:v>75407</c:v>
                </c:pt>
                <c:pt idx="44699">
                  <c:v>74146</c:v>
                </c:pt>
                <c:pt idx="44700">
                  <c:v>75337</c:v>
                </c:pt>
                <c:pt idx="44701">
                  <c:v>74076</c:v>
                </c:pt>
                <c:pt idx="44702">
                  <c:v>72814</c:v>
                </c:pt>
                <c:pt idx="44703">
                  <c:v>75267</c:v>
                </c:pt>
                <c:pt idx="44704">
                  <c:v>74006</c:v>
                </c:pt>
                <c:pt idx="44705">
                  <c:v>72744</c:v>
                </c:pt>
                <c:pt idx="44706">
                  <c:v>73936</c:v>
                </c:pt>
                <c:pt idx="44707">
                  <c:v>73866</c:v>
                </c:pt>
                <c:pt idx="44708">
                  <c:v>72604</c:v>
                </c:pt>
                <c:pt idx="44709">
                  <c:v>71343</c:v>
                </c:pt>
                <c:pt idx="44710">
                  <c:v>72534</c:v>
                </c:pt>
                <c:pt idx="44711">
                  <c:v>71273</c:v>
                </c:pt>
                <c:pt idx="44712">
                  <c:v>70011</c:v>
                </c:pt>
                <c:pt idx="44713">
                  <c:v>71203</c:v>
                </c:pt>
                <c:pt idx="44714">
                  <c:v>69941</c:v>
                </c:pt>
                <c:pt idx="44715">
                  <c:v>69801</c:v>
                </c:pt>
                <c:pt idx="44716">
                  <c:v>68539</c:v>
                </c:pt>
                <c:pt idx="44717">
                  <c:v>67278</c:v>
                </c:pt>
                <c:pt idx="44718">
                  <c:v>68469</c:v>
                </c:pt>
                <c:pt idx="44719">
                  <c:v>67208</c:v>
                </c:pt>
                <c:pt idx="44720">
                  <c:v>67138</c:v>
                </c:pt>
                <c:pt idx="44721">
                  <c:v>65876</c:v>
                </c:pt>
                <c:pt idx="44722">
                  <c:v>65806</c:v>
                </c:pt>
                <c:pt idx="44723">
                  <c:v>64545</c:v>
                </c:pt>
                <c:pt idx="44724">
                  <c:v>61882</c:v>
                </c:pt>
                <c:pt idx="44725">
                  <c:v>60480</c:v>
                </c:pt>
                <c:pt idx="44726">
                  <c:v>76945</c:v>
                </c:pt>
                <c:pt idx="44727">
                  <c:v>76924</c:v>
                </c:pt>
                <c:pt idx="44728">
                  <c:v>75654</c:v>
                </c:pt>
                <c:pt idx="44729">
                  <c:v>75633</c:v>
                </c:pt>
                <c:pt idx="44730">
                  <c:v>74362</c:v>
                </c:pt>
                <c:pt idx="44731">
                  <c:v>73092</c:v>
                </c:pt>
                <c:pt idx="44732">
                  <c:v>74341</c:v>
                </c:pt>
                <c:pt idx="44733">
                  <c:v>73071</c:v>
                </c:pt>
                <c:pt idx="44734">
                  <c:v>71800</c:v>
                </c:pt>
                <c:pt idx="44735">
                  <c:v>74321</c:v>
                </c:pt>
                <c:pt idx="44736">
                  <c:v>73050</c:v>
                </c:pt>
                <c:pt idx="44737">
                  <c:v>71779</c:v>
                </c:pt>
                <c:pt idx="44738">
                  <c:v>73029</c:v>
                </c:pt>
                <c:pt idx="44739">
                  <c:v>73008</c:v>
                </c:pt>
                <c:pt idx="44740">
                  <c:v>71738</c:v>
                </c:pt>
                <c:pt idx="44741">
                  <c:v>70467</c:v>
                </c:pt>
                <c:pt idx="44742">
                  <c:v>71717</c:v>
                </c:pt>
                <c:pt idx="44743">
                  <c:v>70446</c:v>
                </c:pt>
                <c:pt idx="44744">
                  <c:v>69176</c:v>
                </c:pt>
                <c:pt idx="44745">
                  <c:v>70425</c:v>
                </c:pt>
                <c:pt idx="44746">
                  <c:v>69155</c:v>
                </c:pt>
                <c:pt idx="44747">
                  <c:v>69113</c:v>
                </c:pt>
                <c:pt idx="44748">
                  <c:v>67843</c:v>
                </c:pt>
                <c:pt idx="44749">
                  <c:v>66572</c:v>
                </c:pt>
                <c:pt idx="44750">
                  <c:v>67822</c:v>
                </c:pt>
                <c:pt idx="44751">
                  <c:v>66551</c:v>
                </c:pt>
                <c:pt idx="44752">
                  <c:v>66530</c:v>
                </c:pt>
                <c:pt idx="44753">
                  <c:v>65260</c:v>
                </c:pt>
                <c:pt idx="44754">
                  <c:v>65239</c:v>
                </c:pt>
                <c:pt idx="44755">
                  <c:v>63968</c:v>
                </c:pt>
                <c:pt idx="44756">
                  <c:v>61385</c:v>
                </c:pt>
                <c:pt idx="44757">
                  <c:v>60073</c:v>
                </c:pt>
                <c:pt idx="44758">
                  <c:v>72931</c:v>
                </c:pt>
                <c:pt idx="44759">
                  <c:v>72985</c:v>
                </c:pt>
                <c:pt idx="44760">
                  <c:v>71739</c:v>
                </c:pt>
                <c:pt idx="44761">
                  <c:v>71793</c:v>
                </c:pt>
                <c:pt idx="44762">
                  <c:v>70547</c:v>
                </c:pt>
                <c:pt idx="44763">
                  <c:v>69300</c:v>
                </c:pt>
                <c:pt idx="44764">
                  <c:v>70601</c:v>
                </c:pt>
                <c:pt idx="44765">
                  <c:v>69355</c:v>
                </c:pt>
                <c:pt idx="44766">
                  <c:v>68108</c:v>
                </c:pt>
                <c:pt idx="44767">
                  <c:v>70655</c:v>
                </c:pt>
                <c:pt idx="44768">
                  <c:v>69409</c:v>
                </c:pt>
                <c:pt idx="44769">
                  <c:v>68163</c:v>
                </c:pt>
                <c:pt idx="44770">
                  <c:v>69463</c:v>
                </c:pt>
                <c:pt idx="44771">
                  <c:v>69518</c:v>
                </c:pt>
                <c:pt idx="44772">
                  <c:v>68271</c:v>
                </c:pt>
                <c:pt idx="44773">
                  <c:v>67025</c:v>
                </c:pt>
                <c:pt idx="44774">
                  <c:v>68326</c:v>
                </c:pt>
                <c:pt idx="44775">
                  <c:v>67080</c:v>
                </c:pt>
                <c:pt idx="44776">
                  <c:v>65833</c:v>
                </c:pt>
                <c:pt idx="44777">
                  <c:v>67134</c:v>
                </c:pt>
                <c:pt idx="44778">
                  <c:v>65888</c:v>
                </c:pt>
                <c:pt idx="44779">
                  <c:v>65996</c:v>
                </c:pt>
                <c:pt idx="44780">
                  <c:v>64750</c:v>
                </c:pt>
                <c:pt idx="44781">
                  <c:v>63504</c:v>
                </c:pt>
                <c:pt idx="44782">
                  <c:v>64804</c:v>
                </c:pt>
                <c:pt idx="44783">
                  <c:v>63558</c:v>
                </c:pt>
                <c:pt idx="44784">
                  <c:v>63612</c:v>
                </c:pt>
                <c:pt idx="44785">
                  <c:v>62366</c:v>
                </c:pt>
                <c:pt idx="44786">
                  <c:v>62420</c:v>
                </c:pt>
                <c:pt idx="44787">
                  <c:v>61174</c:v>
                </c:pt>
                <c:pt idx="44788">
                  <c:v>58790</c:v>
                </c:pt>
                <c:pt idx="44789">
                  <c:v>57653</c:v>
                </c:pt>
                <c:pt idx="44790">
                  <c:v>76586</c:v>
                </c:pt>
                <c:pt idx="44791">
                  <c:v>75251</c:v>
                </c:pt>
                <c:pt idx="44792">
                  <c:v>74051</c:v>
                </c:pt>
                <c:pt idx="44793">
                  <c:v>73917</c:v>
                </c:pt>
                <c:pt idx="44794">
                  <c:v>72717</c:v>
                </c:pt>
                <c:pt idx="44795">
                  <c:v>72582</c:v>
                </c:pt>
                <c:pt idx="44796">
                  <c:v>71382</c:v>
                </c:pt>
                <c:pt idx="44797">
                  <c:v>71247</c:v>
                </c:pt>
                <c:pt idx="44798">
                  <c:v>70047</c:v>
                </c:pt>
                <c:pt idx="44799">
                  <c:v>69912</c:v>
                </c:pt>
                <c:pt idx="44800">
                  <c:v>68712</c:v>
                </c:pt>
                <c:pt idx="44801">
                  <c:v>68578</c:v>
                </c:pt>
                <c:pt idx="44802">
                  <c:v>67378</c:v>
                </c:pt>
                <c:pt idx="44803">
                  <c:v>67243</c:v>
                </c:pt>
                <c:pt idx="44804">
                  <c:v>66043</c:v>
                </c:pt>
                <c:pt idx="44805">
                  <c:v>65908</c:v>
                </c:pt>
                <c:pt idx="44806">
                  <c:v>64708</c:v>
                </c:pt>
                <c:pt idx="44807">
                  <c:v>64573</c:v>
                </c:pt>
                <c:pt idx="44808">
                  <c:v>63373</c:v>
                </c:pt>
                <c:pt idx="44809">
                  <c:v>63239</c:v>
                </c:pt>
                <c:pt idx="44810">
                  <c:v>78693</c:v>
                </c:pt>
                <c:pt idx="44811">
                  <c:v>77324</c:v>
                </c:pt>
                <c:pt idx="44812">
                  <c:v>76088</c:v>
                </c:pt>
                <c:pt idx="44813">
                  <c:v>75955</c:v>
                </c:pt>
                <c:pt idx="44814">
                  <c:v>74719</c:v>
                </c:pt>
                <c:pt idx="44815">
                  <c:v>74586</c:v>
                </c:pt>
                <c:pt idx="44816">
                  <c:v>73349</c:v>
                </c:pt>
                <c:pt idx="44817">
                  <c:v>73216</c:v>
                </c:pt>
                <c:pt idx="44818">
                  <c:v>71980</c:v>
                </c:pt>
                <c:pt idx="44819">
                  <c:v>71847</c:v>
                </c:pt>
                <c:pt idx="44820">
                  <c:v>70611</c:v>
                </c:pt>
                <c:pt idx="44821">
                  <c:v>70478</c:v>
                </c:pt>
                <c:pt idx="44822">
                  <c:v>69242</c:v>
                </c:pt>
                <c:pt idx="44823">
                  <c:v>69109</c:v>
                </c:pt>
                <c:pt idx="44824">
                  <c:v>67873</c:v>
                </c:pt>
                <c:pt idx="44825">
                  <c:v>67740</c:v>
                </c:pt>
                <c:pt idx="44826">
                  <c:v>66504</c:v>
                </c:pt>
                <c:pt idx="44827">
                  <c:v>66371</c:v>
                </c:pt>
                <c:pt idx="44828">
                  <c:v>65134</c:v>
                </c:pt>
                <c:pt idx="44829">
                  <c:v>65001</c:v>
                </c:pt>
                <c:pt idx="44830">
                  <c:v>77933</c:v>
                </c:pt>
                <c:pt idx="44831">
                  <c:v>76601</c:v>
                </c:pt>
                <c:pt idx="44832">
                  <c:v>75345</c:v>
                </c:pt>
                <c:pt idx="44833">
                  <c:v>75269</c:v>
                </c:pt>
                <c:pt idx="44834">
                  <c:v>74013</c:v>
                </c:pt>
                <c:pt idx="44835">
                  <c:v>73938</c:v>
                </c:pt>
                <c:pt idx="44836">
                  <c:v>72682</c:v>
                </c:pt>
                <c:pt idx="44837">
                  <c:v>72606</c:v>
                </c:pt>
                <c:pt idx="44838">
                  <c:v>71350</c:v>
                </c:pt>
                <c:pt idx="44839">
                  <c:v>71275</c:v>
                </c:pt>
                <c:pt idx="44840">
                  <c:v>70018</c:v>
                </c:pt>
                <c:pt idx="44841">
                  <c:v>69943</c:v>
                </c:pt>
                <c:pt idx="44842">
                  <c:v>68687</c:v>
                </c:pt>
                <c:pt idx="44843">
                  <c:v>68611</c:v>
                </c:pt>
                <c:pt idx="44844">
                  <c:v>67355</c:v>
                </c:pt>
                <c:pt idx="44845">
                  <c:v>67280</c:v>
                </c:pt>
                <c:pt idx="44846">
                  <c:v>66024</c:v>
                </c:pt>
                <c:pt idx="44847">
                  <c:v>65948</c:v>
                </c:pt>
                <c:pt idx="44848">
                  <c:v>64692</c:v>
                </c:pt>
                <c:pt idx="44849">
                  <c:v>64617</c:v>
                </c:pt>
                <c:pt idx="44850">
                  <c:v>76982</c:v>
                </c:pt>
                <c:pt idx="44851">
                  <c:v>75694</c:v>
                </c:pt>
                <c:pt idx="44852">
                  <c:v>74417</c:v>
                </c:pt>
                <c:pt idx="44853">
                  <c:v>74407</c:v>
                </c:pt>
                <c:pt idx="44854">
                  <c:v>73130</c:v>
                </c:pt>
                <c:pt idx="44855">
                  <c:v>73119</c:v>
                </c:pt>
                <c:pt idx="44856">
                  <c:v>71842</c:v>
                </c:pt>
                <c:pt idx="44857">
                  <c:v>71831</c:v>
                </c:pt>
                <c:pt idx="44858">
                  <c:v>70554</c:v>
                </c:pt>
                <c:pt idx="44859">
                  <c:v>70543</c:v>
                </c:pt>
                <c:pt idx="44860">
                  <c:v>69267</c:v>
                </c:pt>
                <c:pt idx="44861">
                  <c:v>69256</c:v>
                </c:pt>
                <c:pt idx="44862">
                  <c:v>67979</c:v>
                </c:pt>
                <c:pt idx="44863">
                  <c:v>67968</c:v>
                </c:pt>
                <c:pt idx="44864">
                  <c:v>66691</c:v>
                </c:pt>
                <c:pt idx="44865">
                  <c:v>66680</c:v>
                </c:pt>
                <c:pt idx="44866">
                  <c:v>65403</c:v>
                </c:pt>
                <c:pt idx="44867">
                  <c:v>65393</c:v>
                </c:pt>
                <c:pt idx="44868">
                  <c:v>64116</c:v>
                </c:pt>
                <c:pt idx="44869">
                  <c:v>64105</c:v>
                </c:pt>
                <c:pt idx="44870">
                  <c:v>73212</c:v>
                </c:pt>
                <c:pt idx="44871">
                  <c:v>72030</c:v>
                </c:pt>
                <c:pt idx="44872">
                  <c:v>70760</c:v>
                </c:pt>
                <c:pt idx="44873">
                  <c:v>70848</c:v>
                </c:pt>
                <c:pt idx="44874">
                  <c:v>69578</c:v>
                </c:pt>
                <c:pt idx="44875">
                  <c:v>69666</c:v>
                </c:pt>
                <c:pt idx="44876">
                  <c:v>68396</c:v>
                </c:pt>
                <c:pt idx="44877">
                  <c:v>68484</c:v>
                </c:pt>
                <c:pt idx="44878">
                  <c:v>67214</c:v>
                </c:pt>
                <c:pt idx="44879">
                  <c:v>67302</c:v>
                </c:pt>
                <c:pt idx="44880">
                  <c:v>66032</c:v>
                </c:pt>
                <c:pt idx="44881">
                  <c:v>66120</c:v>
                </c:pt>
                <c:pt idx="44882">
                  <c:v>64850</c:v>
                </c:pt>
                <c:pt idx="44883">
                  <c:v>64938</c:v>
                </c:pt>
                <c:pt idx="44884">
                  <c:v>63668</c:v>
                </c:pt>
                <c:pt idx="44885">
                  <c:v>63756</c:v>
                </c:pt>
                <c:pt idx="44886">
                  <c:v>62485</c:v>
                </c:pt>
                <c:pt idx="44887">
                  <c:v>62573</c:v>
                </c:pt>
                <c:pt idx="44888">
                  <c:v>61303</c:v>
                </c:pt>
                <c:pt idx="44889">
                  <c:v>61391</c:v>
                </c:pt>
                <c:pt idx="44890">
                  <c:v>76966</c:v>
                </c:pt>
                <c:pt idx="44891">
                  <c:v>75742</c:v>
                </c:pt>
                <c:pt idx="44892">
                  <c:v>76862</c:v>
                </c:pt>
                <c:pt idx="44893">
                  <c:v>75638</c:v>
                </c:pt>
                <c:pt idx="44894">
                  <c:v>74414</c:v>
                </c:pt>
                <c:pt idx="44895">
                  <c:v>73190</c:v>
                </c:pt>
                <c:pt idx="44896">
                  <c:v>75535</c:v>
                </c:pt>
                <c:pt idx="44897">
                  <c:v>74311</c:v>
                </c:pt>
                <c:pt idx="44898">
                  <c:v>73086</c:v>
                </c:pt>
                <c:pt idx="44899">
                  <c:v>71862</c:v>
                </c:pt>
                <c:pt idx="44900">
                  <c:v>74207</c:v>
                </c:pt>
                <c:pt idx="44901">
                  <c:v>72983</c:v>
                </c:pt>
                <c:pt idx="44902">
                  <c:v>71759</c:v>
                </c:pt>
                <c:pt idx="44903">
                  <c:v>74103</c:v>
                </c:pt>
                <c:pt idx="44904">
                  <c:v>72879</c:v>
                </c:pt>
                <c:pt idx="44905">
                  <c:v>71655</c:v>
                </c:pt>
                <c:pt idx="44906">
                  <c:v>72776</c:v>
                </c:pt>
                <c:pt idx="44907">
                  <c:v>71552</c:v>
                </c:pt>
                <c:pt idx="44908">
                  <c:v>70327</c:v>
                </c:pt>
                <c:pt idx="44909">
                  <c:v>71448</c:v>
                </c:pt>
                <c:pt idx="44910">
                  <c:v>70224</c:v>
                </c:pt>
                <c:pt idx="44911">
                  <c:v>70120</c:v>
                </c:pt>
                <c:pt idx="44912">
                  <c:v>68896</c:v>
                </c:pt>
                <c:pt idx="44913">
                  <c:v>68793</c:v>
                </c:pt>
                <c:pt idx="44914">
                  <c:v>67568</c:v>
                </c:pt>
                <c:pt idx="44915">
                  <c:v>67465</c:v>
                </c:pt>
                <c:pt idx="44916">
                  <c:v>66241</c:v>
                </c:pt>
                <c:pt idx="44917">
                  <c:v>66137</c:v>
                </c:pt>
                <c:pt idx="44918">
                  <c:v>64913</c:v>
                </c:pt>
                <c:pt idx="44919">
                  <c:v>78964</c:v>
                </c:pt>
                <c:pt idx="44920">
                  <c:v>77705</c:v>
                </c:pt>
                <c:pt idx="44921">
                  <c:v>78862</c:v>
                </c:pt>
                <c:pt idx="44922">
                  <c:v>77604</c:v>
                </c:pt>
                <c:pt idx="44923">
                  <c:v>76345</c:v>
                </c:pt>
                <c:pt idx="44924">
                  <c:v>75087</c:v>
                </c:pt>
                <c:pt idx="44925">
                  <c:v>77502</c:v>
                </c:pt>
                <c:pt idx="44926">
                  <c:v>76243</c:v>
                </c:pt>
                <c:pt idx="44927">
                  <c:v>74985</c:v>
                </c:pt>
                <c:pt idx="44928">
                  <c:v>73727</c:v>
                </c:pt>
                <c:pt idx="44929">
                  <c:v>76141</c:v>
                </c:pt>
                <c:pt idx="44930">
                  <c:v>74883</c:v>
                </c:pt>
                <c:pt idx="44931">
                  <c:v>73625</c:v>
                </c:pt>
                <c:pt idx="44932">
                  <c:v>76039</c:v>
                </c:pt>
                <c:pt idx="44933">
                  <c:v>74781</c:v>
                </c:pt>
                <c:pt idx="44934">
                  <c:v>73523</c:v>
                </c:pt>
                <c:pt idx="44935">
                  <c:v>74679</c:v>
                </c:pt>
                <c:pt idx="44936">
                  <c:v>73421</c:v>
                </c:pt>
                <c:pt idx="44937">
                  <c:v>72163</c:v>
                </c:pt>
                <c:pt idx="44938">
                  <c:v>73319</c:v>
                </c:pt>
                <c:pt idx="44939">
                  <c:v>72061</c:v>
                </c:pt>
                <c:pt idx="44940">
                  <c:v>71959</c:v>
                </c:pt>
                <c:pt idx="44941">
                  <c:v>70700</c:v>
                </c:pt>
                <c:pt idx="44942">
                  <c:v>70598</c:v>
                </c:pt>
                <c:pt idx="44943">
                  <c:v>69340</c:v>
                </c:pt>
                <c:pt idx="44944">
                  <c:v>69238</c:v>
                </c:pt>
                <c:pt idx="44945">
                  <c:v>67980</c:v>
                </c:pt>
                <c:pt idx="44946">
                  <c:v>67878</c:v>
                </c:pt>
                <c:pt idx="44947">
                  <c:v>66620</c:v>
                </c:pt>
                <c:pt idx="44948">
                  <c:v>77994</c:v>
                </c:pt>
                <c:pt idx="44949">
                  <c:v>76728</c:v>
                </c:pt>
                <c:pt idx="44950">
                  <c:v>77934</c:v>
                </c:pt>
                <c:pt idx="44951">
                  <c:v>76668</c:v>
                </c:pt>
                <c:pt idx="44952">
                  <c:v>75402</c:v>
                </c:pt>
                <c:pt idx="44953">
                  <c:v>74136</c:v>
                </c:pt>
                <c:pt idx="44954">
                  <c:v>76608</c:v>
                </c:pt>
                <c:pt idx="44955">
                  <c:v>75342</c:v>
                </c:pt>
                <c:pt idx="44956">
                  <c:v>74076</c:v>
                </c:pt>
                <c:pt idx="44957">
                  <c:v>72810</c:v>
                </c:pt>
                <c:pt idx="44958">
                  <c:v>75282</c:v>
                </c:pt>
                <c:pt idx="44959">
                  <c:v>74016</c:v>
                </c:pt>
                <c:pt idx="44960">
                  <c:v>72750</c:v>
                </c:pt>
                <c:pt idx="44961">
                  <c:v>75222</c:v>
                </c:pt>
                <c:pt idx="44962">
                  <c:v>73956</c:v>
                </c:pt>
                <c:pt idx="44963">
                  <c:v>72691</c:v>
                </c:pt>
                <c:pt idx="44964">
                  <c:v>73897</c:v>
                </c:pt>
                <c:pt idx="44965">
                  <c:v>72631</c:v>
                </c:pt>
                <c:pt idx="44966">
                  <c:v>71365</c:v>
                </c:pt>
                <c:pt idx="44967">
                  <c:v>72571</c:v>
                </c:pt>
                <c:pt idx="44968">
                  <c:v>71305</c:v>
                </c:pt>
                <c:pt idx="44969">
                  <c:v>71245</c:v>
                </c:pt>
                <c:pt idx="44970">
                  <c:v>69979</c:v>
                </c:pt>
                <c:pt idx="44971">
                  <c:v>69919</c:v>
                </c:pt>
                <c:pt idx="44972">
                  <c:v>68653</c:v>
                </c:pt>
                <c:pt idx="44973">
                  <c:v>68593</c:v>
                </c:pt>
                <c:pt idx="44974">
                  <c:v>67327</c:v>
                </c:pt>
                <c:pt idx="44975">
                  <c:v>67267</c:v>
                </c:pt>
                <c:pt idx="44976">
                  <c:v>66001</c:v>
                </c:pt>
                <c:pt idx="44977">
                  <c:v>76849</c:v>
                </c:pt>
                <c:pt idx="44978">
                  <c:v>75576</c:v>
                </c:pt>
                <c:pt idx="44979">
                  <c:v>76835</c:v>
                </c:pt>
                <c:pt idx="44980">
                  <c:v>75562</c:v>
                </c:pt>
                <c:pt idx="44981">
                  <c:v>74289</c:v>
                </c:pt>
                <c:pt idx="44982">
                  <c:v>73016</c:v>
                </c:pt>
                <c:pt idx="44983">
                  <c:v>75548</c:v>
                </c:pt>
                <c:pt idx="44984">
                  <c:v>74275</c:v>
                </c:pt>
                <c:pt idx="44985">
                  <c:v>73002</c:v>
                </c:pt>
                <c:pt idx="44986">
                  <c:v>71729</c:v>
                </c:pt>
                <c:pt idx="44987">
                  <c:v>74261</c:v>
                </c:pt>
                <c:pt idx="44988">
                  <c:v>72988</c:v>
                </c:pt>
                <c:pt idx="44989">
                  <c:v>71715</c:v>
                </c:pt>
                <c:pt idx="44990">
                  <c:v>74246</c:v>
                </c:pt>
                <c:pt idx="44991">
                  <c:v>72974</c:v>
                </c:pt>
                <c:pt idx="44992">
                  <c:v>71701</c:v>
                </c:pt>
                <c:pt idx="44993">
                  <c:v>72960</c:v>
                </c:pt>
                <c:pt idx="44994">
                  <c:v>71687</c:v>
                </c:pt>
                <c:pt idx="44995">
                  <c:v>70414</c:v>
                </c:pt>
                <c:pt idx="44996">
                  <c:v>71673</c:v>
                </c:pt>
                <c:pt idx="44997">
                  <c:v>70400</c:v>
                </c:pt>
                <c:pt idx="44998">
                  <c:v>70386</c:v>
                </c:pt>
                <c:pt idx="44999">
                  <c:v>69113</c:v>
                </c:pt>
                <c:pt idx="45000">
                  <c:v>69099</c:v>
                </c:pt>
                <c:pt idx="45001">
                  <c:v>67826</c:v>
                </c:pt>
                <c:pt idx="45002">
                  <c:v>67812</c:v>
                </c:pt>
                <c:pt idx="45003">
                  <c:v>66539</c:v>
                </c:pt>
                <c:pt idx="45004">
                  <c:v>66525</c:v>
                </c:pt>
                <c:pt idx="45005">
                  <c:v>65252</c:v>
                </c:pt>
                <c:pt idx="45006">
                  <c:v>72787</c:v>
                </c:pt>
                <c:pt idx="45007">
                  <c:v>71542</c:v>
                </c:pt>
                <c:pt idx="45008">
                  <c:v>72841</c:v>
                </c:pt>
                <c:pt idx="45009">
                  <c:v>71597</c:v>
                </c:pt>
                <c:pt idx="45010">
                  <c:v>70353</c:v>
                </c:pt>
                <c:pt idx="45011">
                  <c:v>69109</c:v>
                </c:pt>
                <c:pt idx="45012">
                  <c:v>71652</c:v>
                </c:pt>
                <c:pt idx="45013">
                  <c:v>70408</c:v>
                </c:pt>
                <c:pt idx="45014">
                  <c:v>69164</c:v>
                </c:pt>
                <c:pt idx="45015">
                  <c:v>67920</c:v>
                </c:pt>
                <c:pt idx="45016">
                  <c:v>70462</c:v>
                </c:pt>
                <c:pt idx="45017">
                  <c:v>69218</c:v>
                </c:pt>
                <c:pt idx="45018">
                  <c:v>67974</c:v>
                </c:pt>
                <c:pt idx="45019">
                  <c:v>70517</c:v>
                </c:pt>
                <c:pt idx="45020">
                  <c:v>69273</c:v>
                </c:pt>
                <c:pt idx="45021">
                  <c:v>68029</c:v>
                </c:pt>
                <c:pt idx="45022">
                  <c:v>69328</c:v>
                </c:pt>
                <c:pt idx="45023">
                  <c:v>68084</c:v>
                </c:pt>
                <c:pt idx="45024">
                  <c:v>66840</c:v>
                </c:pt>
                <c:pt idx="45025">
                  <c:v>68138</c:v>
                </c:pt>
                <c:pt idx="45026">
                  <c:v>66894</c:v>
                </c:pt>
                <c:pt idx="45027">
                  <c:v>66949</c:v>
                </c:pt>
                <c:pt idx="45028">
                  <c:v>65705</c:v>
                </c:pt>
                <c:pt idx="45029">
                  <c:v>65760</c:v>
                </c:pt>
                <c:pt idx="45030">
                  <c:v>64515</c:v>
                </c:pt>
                <c:pt idx="45031">
                  <c:v>64570</c:v>
                </c:pt>
                <c:pt idx="45032">
                  <c:v>63326</c:v>
                </c:pt>
                <c:pt idx="45033">
                  <c:v>63381</c:v>
                </c:pt>
                <c:pt idx="45034">
                  <c:v>62137</c:v>
                </c:pt>
                <c:pt idx="45035">
                  <c:v>75161</c:v>
                </c:pt>
                <c:pt idx="45036">
                  <c:v>73911</c:v>
                </c:pt>
                <c:pt idx="45037">
                  <c:v>73828</c:v>
                </c:pt>
                <c:pt idx="45038">
                  <c:v>73746</c:v>
                </c:pt>
                <c:pt idx="45039">
                  <c:v>72496</c:v>
                </c:pt>
                <c:pt idx="45040">
                  <c:v>71245</c:v>
                </c:pt>
                <c:pt idx="45041">
                  <c:v>72413</c:v>
                </c:pt>
                <c:pt idx="45042">
                  <c:v>72330</c:v>
                </c:pt>
                <c:pt idx="45043">
                  <c:v>71080</c:v>
                </c:pt>
                <c:pt idx="45044">
                  <c:v>70998</c:v>
                </c:pt>
                <c:pt idx="45045">
                  <c:v>70915</c:v>
                </c:pt>
                <c:pt idx="45046">
                  <c:v>69665</c:v>
                </c:pt>
                <c:pt idx="45047">
                  <c:v>68414</c:v>
                </c:pt>
                <c:pt idx="45048">
                  <c:v>69582</c:v>
                </c:pt>
                <c:pt idx="45049">
                  <c:v>68332</c:v>
                </c:pt>
                <c:pt idx="45050">
                  <c:v>68249</c:v>
                </c:pt>
                <c:pt idx="45051">
                  <c:v>66999</c:v>
                </c:pt>
                <c:pt idx="45052">
                  <c:v>66916</c:v>
                </c:pt>
                <c:pt idx="45053">
                  <c:v>65583</c:v>
                </c:pt>
                <c:pt idx="45054">
                  <c:v>64333</c:v>
                </c:pt>
                <c:pt idx="45055">
                  <c:v>65501</c:v>
                </c:pt>
                <c:pt idx="45056">
                  <c:v>64250</c:v>
                </c:pt>
                <c:pt idx="45057">
                  <c:v>62835</c:v>
                </c:pt>
                <c:pt idx="45058">
                  <c:v>61502</c:v>
                </c:pt>
                <c:pt idx="45059">
                  <c:v>58919</c:v>
                </c:pt>
                <c:pt idx="45060">
                  <c:v>54920</c:v>
                </c:pt>
                <c:pt idx="45061">
                  <c:v>77145</c:v>
                </c:pt>
                <c:pt idx="45062">
                  <c:v>75867</c:v>
                </c:pt>
                <c:pt idx="45063">
                  <c:v>75772</c:v>
                </c:pt>
                <c:pt idx="45064">
                  <c:v>75678</c:v>
                </c:pt>
                <c:pt idx="45065">
                  <c:v>74400</c:v>
                </c:pt>
                <c:pt idx="45066">
                  <c:v>73122</c:v>
                </c:pt>
                <c:pt idx="45067">
                  <c:v>74305</c:v>
                </c:pt>
                <c:pt idx="45068">
                  <c:v>74210</c:v>
                </c:pt>
                <c:pt idx="45069">
                  <c:v>72933</c:v>
                </c:pt>
                <c:pt idx="45070">
                  <c:v>72838</c:v>
                </c:pt>
                <c:pt idx="45071">
                  <c:v>72743</c:v>
                </c:pt>
                <c:pt idx="45072">
                  <c:v>71465</c:v>
                </c:pt>
                <c:pt idx="45073">
                  <c:v>70188</c:v>
                </c:pt>
                <c:pt idx="45074">
                  <c:v>71371</c:v>
                </c:pt>
                <c:pt idx="45075">
                  <c:v>70093</c:v>
                </c:pt>
                <c:pt idx="45076">
                  <c:v>69998</c:v>
                </c:pt>
                <c:pt idx="45077">
                  <c:v>68720</c:v>
                </c:pt>
                <c:pt idx="45078">
                  <c:v>68626</c:v>
                </c:pt>
                <c:pt idx="45079">
                  <c:v>67253</c:v>
                </c:pt>
                <c:pt idx="45080">
                  <c:v>65975</c:v>
                </c:pt>
                <c:pt idx="45081">
                  <c:v>67159</c:v>
                </c:pt>
                <c:pt idx="45082">
                  <c:v>65881</c:v>
                </c:pt>
                <c:pt idx="45083">
                  <c:v>64414</c:v>
                </c:pt>
                <c:pt idx="45084">
                  <c:v>63041</c:v>
                </c:pt>
                <c:pt idx="45085">
                  <c:v>60391</c:v>
                </c:pt>
                <c:pt idx="45086">
                  <c:v>56273</c:v>
                </c:pt>
                <c:pt idx="45087">
                  <c:v>75881</c:v>
                </c:pt>
                <c:pt idx="45088">
                  <c:v>74609</c:v>
                </c:pt>
                <c:pt idx="45089">
                  <c:v>74543</c:v>
                </c:pt>
                <c:pt idx="45090">
                  <c:v>74478</c:v>
                </c:pt>
                <c:pt idx="45091">
                  <c:v>73206</c:v>
                </c:pt>
                <c:pt idx="45092">
                  <c:v>71934</c:v>
                </c:pt>
                <c:pt idx="45093">
                  <c:v>73140</c:v>
                </c:pt>
                <c:pt idx="45094">
                  <c:v>73075</c:v>
                </c:pt>
                <c:pt idx="45095">
                  <c:v>71803</c:v>
                </c:pt>
                <c:pt idx="45096">
                  <c:v>71737</c:v>
                </c:pt>
                <c:pt idx="45097">
                  <c:v>71672</c:v>
                </c:pt>
                <c:pt idx="45098">
                  <c:v>70400</c:v>
                </c:pt>
                <c:pt idx="45099">
                  <c:v>69128</c:v>
                </c:pt>
                <c:pt idx="45100">
                  <c:v>70335</c:v>
                </c:pt>
                <c:pt idx="45101">
                  <c:v>69062</c:v>
                </c:pt>
                <c:pt idx="45102">
                  <c:v>68997</c:v>
                </c:pt>
                <c:pt idx="45103">
                  <c:v>67725</c:v>
                </c:pt>
                <c:pt idx="45104">
                  <c:v>67659</c:v>
                </c:pt>
                <c:pt idx="45105">
                  <c:v>66322</c:v>
                </c:pt>
                <c:pt idx="45106">
                  <c:v>65049</c:v>
                </c:pt>
                <c:pt idx="45107">
                  <c:v>66256</c:v>
                </c:pt>
                <c:pt idx="45108">
                  <c:v>64984</c:v>
                </c:pt>
                <c:pt idx="45109">
                  <c:v>63581</c:v>
                </c:pt>
                <c:pt idx="45110">
                  <c:v>62244</c:v>
                </c:pt>
                <c:pt idx="45111">
                  <c:v>59634</c:v>
                </c:pt>
                <c:pt idx="45112">
                  <c:v>55621</c:v>
                </c:pt>
                <c:pt idx="45113">
                  <c:v>74408</c:v>
                </c:pt>
                <c:pt idx="45114">
                  <c:v>73142</c:v>
                </c:pt>
                <c:pt idx="45115">
                  <c:v>73111</c:v>
                </c:pt>
                <c:pt idx="45116">
                  <c:v>73080</c:v>
                </c:pt>
                <c:pt idx="45117">
                  <c:v>71814</c:v>
                </c:pt>
                <c:pt idx="45118">
                  <c:v>70548</c:v>
                </c:pt>
                <c:pt idx="45119">
                  <c:v>71783</c:v>
                </c:pt>
                <c:pt idx="45120">
                  <c:v>71752</c:v>
                </c:pt>
                <c:pt idx="45121">
                  <c:v>70486</c:v>
                </c:pt>
                <c:pt idx="45122">
                  <c:v>70455</c:v>
                </c:pt>
                <c:pt idx="45123">
                  <c:v>70423</c:v>
                </c:pt>
                <c:pt idx="45124">
                  <c:v>69158</c:v>
                </c:pt>
                <c:pt idx="45125">
                  <c:v>67892</c:v>
                </c:pt>
                <c:pt idx="45126">
                  <c:v>69126</c:v>
                </c:pt>
                <c:pt idx="45127">
                  <c:v>67861</c:v>
                </c:pt>
                <c:pt idx="45128">
                  <c:v>67830</c:v>
                </c:pt>
                <c:pt idx="45129">
                  <c:v>66564</c:v>
                </c:pt>
                <c:pt idx="45130">
                  <c:v>66533</c:v>
                </c:pt>
                <c:pt idx="45131">
                  <c:v>65236</c:v>
                </c:pt>
                <c:pt idx="45132">
                  <c:v>63970</c:v>
                </c:pt>
                <c:pt idx="45133">
                  <c:v>65205</c:v>
                </c:pt>
                <c:pt idx="45134">
                  <c:v>63939</c:v>
                </c:pt>
                <c:pt idx="45135">
                  <c:v>62611</c:v>
                </c:pt>
                <c:pt idx="45136">
                  <c:v>61314</c:v>
                </c:pt>
                <c:pt idx="45137">
                  <c:v>58751</c:v>
                </c:pt>
                <c:pt idx="45138">
                  <c:v>54861</c:v>
                </c:pt>
                <c:pt idx="45139">
                  <c:v>69882</c:v>
                </c:pt>
                <c:pt idx="45140">
                  <c:v>68662</c:v>
                </c:pt>
                <c:pt idx="45141">
                  <c:v>68689</c:v>
                </c:pt>
                <c:pt idx="45142">
                  <c:v>68715</c:v>
                </c:pt>
                <c:pt idx="45143">
                  <c:v>67496</c:v>
                </c:pt>
                <c:pt idx="45144">
                  <c:v>66276</c:v>
                </c:pt>
                <c:pt idx="45145">
                  <c:v>67522</c:v>
                </c:pt>
                <c:pt idx="45146">
                  <c:v>67549</c:v>
                </c:pt>
                <c:pt idx="45147">
                  <c:v>66329</c:v>
                </c:pt>
                <c:pt idx="45148">
                  <c:v>66356</c:v>
                </c:pt>
                <c:pt idx="45149">
                  <c:v>66382</c:v>
                </c:pt>
                <c:pt idx="45150">
                  <c:v>65163</c:v>
                </c:pt>
                <c:pt idx="45151">
                  <c:v>63943</c:v>
                </c:pt>
                <c:pt idx="45152">
                  <c:v>65190</c:v>
                </c:pt>
                <c:pt idx="45153">
                  <c:v>63970</c:v>
                </c:pt>
                <c:pt idx="45154">
                  <c:v>63997</c:v>
                </c:pt>
                <c:pt idx="45155">
                  <c:v>62777</c:v>
                </c:pt>
                <c:pt idx="45156">
                  <c:v>62804</c:v>
                </c:pt>
                <c:pt idx="45157">
                  <c:v>61611</c:v>
                </c:pt>
                <c:pt idx="45158">
                  <c:v>60391</c:v>
                </c:pt>
                <c:pt idx="45159">
                  <c:v>61637</c:v>
                </c:pt>
                <c:pt idx="45160">
                  <c:v>60418</c:v>
                </c:pt>
                <c:pt idx="45161">
                  <c:v>59251</c:v>
                </c:pt>
                <c:pt idx="45162">
                  <c:v>58058</c:v>
                </c:pt>
                <c:pt idx="45163">
                  <c:v>55646</c:v>
                </c:pt>
                <c:pt idx="45164">
                  <c:v>52067</c:v>
                </c:pt>
                <c:pt idx="45165">
                  <c:v>75080</c:v>
                </c:pt>
                <c:pt idx="45166">
                  <c:v>73763</c:v>
                </c:pt>
                <c:pt idx="45167">
                  <c:v>72547</c:v>
                </c:pt>
                <c:pt idx="45168">
                  <c:v>73661</c:v>
                </c:pt>
                <c:pt idx="45169">
                  <c:v>72445</c:v>
                </c:pt>
                <c:pt idx="45170">
                  <c:v>71230</c:v>
                </c:pt>
                <c:pt idx="45171">
                  <c:v>72344</c:v>
                </c:pt>
                <c:pt idx="45172">
                  <c:v>71128</c:v>
                </c:pt>
                <c:pt idx="45173">
                  <c:v>71027</c:v>
                </c:pt>
                <c:pt idx="45174">
                  <c:v>69811</c:v>
                </c:pt>
                <c:pt idx="45175">
                  <c:v>69710</c:v>
                </c:pt>
                <c:pt idx="45176">
                  <c:v>68494</c:v>
                </c:pt>
                <c:pt idx="45177">
                  <c:v>68393</c:v>
                </c:pt>
                <c:pt idx="45178">
                  <c:v>67177</c:v>
                </c:pt>
                <c:pt idx="45179">
                  <c:v>67075</c:v>
                </c:pt>
                <c:pt idx="45180">
                  <c:v>65859</c:v>
                </c:pt>
                <c:pt idx="45181">
                  <c:v>65758</c:v>
                </c:pt>
                <c:pt idx="45182">
                  <c:v>64542</c:v>
                </c:pt>
                <c:pt idx="45183">
                  <c:v>64441</c:v>
                </c:pt>
                <c:pt idx="45184">
                  <c:v>63225</c:v>
                </c:pt>
                <c:pt idx="45185">
                  <c:v>77103</c:v>
                </c:pt>
                <c:pt idx="45186">
                  <c:v>75754</c:v>
                </c:pt>
                <c:pt idx="45187">
                  <c:v>74501</c:v>
                </c:pt>
                <c:pt idx="45188">
                  <c:v>75656</c:v>
                </c:pt>
                <c:pt idx="45189">
                  <c:v>74404</c:v>
                </c:pt>
                <c:pt idx="45190">
                  <c:v>73152</c:v>
                </c:pt>
                <c:pt idx="45191">
                  <c:v>74307</c:v>
                </c:pt>
                <c:pt idx="45192">
                  <c:v>73054</c:v>
                </c:pt>
                <c:pt idx="45193">
                  <c:v>72957</c:v>
                </c:pt>
                <c:pt idx="45194">
                  <c:v>71705</c:v>
                </c:pt>
                <c:pt idx="45195">
                  <c:v>71607</c:v>
                </c:pt>
                <c:pt idx="45196">
                  <c:v>70355</c:v>
                </c:pt>
                <c:pt idx="45197">
                  <c:v>70258</c:v>
                </c:pt>
                <c:pt idx="45198">
                  <c:v>69005</c:v>
                </c:pt>
                <c:pt idx="45199">
                  <c:v>68908</c:v>
                </c:pt>
                <c:pt idx="45200">
                  <c:v>67656</c:v>
                </c:pt>
                <c:pt idx="45201">
                  <c:v>67558</c:v>
                </c:pt>
                <c:pt idx="45202">
                  <c:v>66306</c:v>
                </c:pt>
                <c:pt idx="45203">
                  <c:v>66209</c:v>
                </c:pt>
                <c:pt idx="45204">
                  <c:v>64956</c:v>
                </c:pt>
                <c:pt idx="45205">
                  <c:v>76388</c:v>
                </c:pt>
                <c:pt idx="45206">
                  <c:v>75068</c:v>
                </c:pt>
                <c:pt idx="45207">
                  <c:v>73805</c:v>
                </c:pt>
                <c:pt idx="45208">
                  <c:v>75010</c:v>
                </c:pt>
                <c:pt idx="45209">
                  <c:v>73748</c:v>
                </c:pt>
                <c:pt idx="45210">
                  <c:v>72485</c:v>
                </c:pt>
                <c:pt idx="45211">
                  <c:v>73690</c:v>
                </c:pt>
                <c:pt idx="45212">
                  <c:v>72428</c:v>
                </c:pt>
                <c:pt idx="45213">
                  <c:v>72370</c:v>
                </c:pt>
                <c:pt idx="45214">
                  <c:v>71108</c:v>
                </c:pt>
                <c:pt idx="45215">
                  <c:v>71050</c:v>
                </c:pt>
                <c:pt idx="45216">
                  <c:v>69788</c:v>
                </c:pt>
                <c:pt idx="45217">
                  <c:v>69730</c:v>
                </c:pt>
                <c:pt idx="45218">
                  <c:v>68468</c:v>
                </c:pt>
                <c:pt idx="45219">
                  <c:v>68410</c:v>
                </c:pt>
                <c:pt idx="45220">
                  <c:v>67148</c:v>
                </c:pt>
                <c:pt idx="45221">
                  <c:v>67090</c:v>
                </c:pt>
                <c:pt idx="45222">
                  <c:v>65828</c:v>
                </c:pt>
                <c:pt idx="45223">
                  <c:v>65770</c:v>
                </c:pt>
                <c:pt idx="45224">
                  <c:v>64508</c:v>
                </c:pt>
                <c:pt idx="45225">
                  <c:v>75555</c:v>
                </c:pt>
                <c:pt idx="45226">
                  <c:v>74269</c:v>
                </c:pt>
                <c:pt idx="45227">
                  <c:v>72996</c:v>
                </c:pt>
                <c:pt idx="45228">
                  <c:v>74256</c:v>
                </c:pt>
                <c:pt idx="45229">
                  <c:v>72982</c:v>
                </c:pt>
                <c:pt idx="45230">
                  <c:v>71709</c:v>
                </c:pt>
                <c:pt idx="45231">
                  <c:v>72969</c:v>
                </c:pt>
                <c:pt idx="45232">
                  <c:v>71696</c:v>
                </c:pt>
                <c:pt idx="45233">
                  <c:v>71682</c:v>
                </c:pt>
                <c:pt idx="45234">
                  <c:v>70409</c:v>
                </c:pt>
                <c:pt idx="45235">
                  <c:v>70396</c:v>
                </c:pt>
                <c:pt idx="45236">
                  <c:v>69123</c:v>
                </c:pt>
                <c:pt idx="45237">
                  <c:v>69109</c:v>
                </c:pt>
                <c:pt idx="45238">
                  <c:v>67836</c:v>
                </c:pt>
                <c:pt idx="45239">
                  <c:v>67823</c:v>
                </c:pt>
                <c:pt idx="45240">
                  <c:v>66550</c:v>
                </c:pt>
                <c:pt idx="45241">
                  <c:v>66536</c:v>
                </c:pt>
                <c:pt idx="45242">
                  <c:v>65263</c:v>
                </c:pt>
                <c:pt idx="45243">
                  <c:v>65250</c:v>
                </c:pt>
                <c:pt idx="45244">
                  <c:v>63977</c:v>
                </c:pt>
                <c:pt idx="45245">
                  <c:v>71920</c:v>
                </c:pt>
                <c:pt idx="45246">
                  <c:v>70724</c:v>
                </c:pt>
                <c:pt idx="45247">
                  <c:v>69476</c:v>
                </c:pt>
                <c:pt idx="45248">
                  <c:v>70776</c:v>
                </c:pt>
                <c:pt idx="45249">
                  <c:v>69528</c:v>
                </c:pt>
                <c:pt idx="45250">
                  <c:v>68280</c:v>
                </c:pt>
                <c:pt idx="45251">
                  <c:v>69580</c:v>
                </c:pt>
                <c:pt idx="45252">
                  <c:v>68332</c:v>
                </c:pt>
                <c:pt idx="45253">
                  <c:v>68384</c:v>
                </c:pt>
                <c:pt idx="45254">
                  <c:v>67136</c:v>
                </c:pt>
                <c:pt idx="45255">
                  <c:v>67188</c:v>
                </c:pt>
                <c:pt idx="45256">
                  <c:v>65940</c:v>
                </c:pt>
                <c:pt idx="45257">
                  <c:v>65992</c:v>
                </c:pt>
                <c:pt idx="45258">
                  <c:v>64744</c:v>
                </c:pt>
                <c:pt idx="45259">
                  <c:v>64796</c:v>
                </c:pt>
                <c:pt idx="45260">
                  <c:v>63548</c:v>
                </c:pt>
                <c:pt idx="45261">
                  <c:v>63600</c:v>
                </c:pt>
                <c:pt idx="45262">
                  <c:v>62352</c:v>
                </c:pt>
                <c:pt idx="45263">
                  <c:v>62404</c:v>
                </c:pt>
                <c:pt idx="45264">
                  <c:v>61156</c:v>
                </c:pt>
                <c:pt idx="45265">
                  <c:v>75472</c:v>
                </c:pt>
                <c:pt idx="45266">
                  <c:v>74159</c:v>
                </c:pt>
                <c:pt idx="45267">
                  <c:v>72846</c:v>
                </c:pt>
                <c:pt idx="45268">
                  <c:v>71610</c:v>
                </c:pt>
                <c:pt idx="45269">
                  <c:v>72768</c:v>
                </c:pt>
                <c:pt idx="45270">
                  <c:v>71532</c:v>
                </c:pt>
                <c:pt idx="45271">
                  <c:v>71455</c:v>
                </c:pt>
                <c:pt idx="45272">
                  <c:v>70141</c:v>
                </c:pt>
                <c:pt idx="45273">
                  <c:v>68905</c:v>
                </c:pt>
                <c:pt idx="45274">
                  <c:v>68828</c:v>
                </c:pt>
                <c:pt idx="45275">
                  <c:v>67514</c:v>
                </c:pt>
                <c:pt idx="45276">
                  <c:v>66201</c:v>
                </c:pt>
                <c:pt idx="45277">
                  <c:v>77460</c:v>
                </c:pt>
                <c:pt idx="45278">
                  <c:v>76115</c:v>
                </c:pt>
                <c:pt idx="45279">
                  <c:v>74770</c:v>
                </c:pt>
                <c:pt idx="45280">
                  <c:v>73498</c:v>
                </c:pt>
                <c:pt idx="45281">
                  <c:v>74696</c:v>
                </c:pt>
                <c:pt idx="45282">
                  <c:v>73425</c:v>
                </c:pt>
                <c:pt idx="45283">
                  <c:v>73351</c:v>
                </c:pt>
                <c:pt idx="45284">
                  <c:v>72006</c:v>
                </c:pt>
                <c:pt idx="45285">
                  <c:v>70734</c:v>
                </c:pt>
                <c:pt idx="45286">
                  <c:v>70661</c:v>
                </c:pt>
                <c:pt idx="45287">
                  <c:v>69316</c:v>
                </c:pt>
                <c:pt idx="45288">
                  <c:v>67970</c:v>
                </c:pt>
                <c:pt idx="45289">
                  <c:v>76529</c:v>
                </c:pt>
                <c:pt idx="45290">
                  <c:v>75211</c:v>
                </c:pt>
                <c:pt idx="45291">
                  <c:v>73893</c:v>
                </c:pt>
                <c:pt idx="45292">
                  <c:v>72622</c:v>
                </c:pt>
                <c:pt idx="45293">
                  <c:v>73846</c:v>
                </c:pt>
                <c:pt idx="45294">
                  <c:v>72575</c:v>
                </c:pt>
                <c:pt idx="45295">
                  <c:v>72528</c:v>
                </c:pt>
                <c:pt idx="45296">
                  <c:v>71211</c:v>
                </c:pt>
                <c:pt idx="45297">
                  <c:v>69940</c:v>
                </c:pt>
                <c:pt idx="45298">
                  <c:v>69893</c:v>
                </c:pt>
                <c:pt idx="45299">
                  <c:v>68575</c:v>
                </c:pt>
                <c:pt idx="45300">
                  <c:v>67257</c:v>
                </c:pt>
                <c:pt idx="45301">
                  <c:v>75450</c:v>
                </c:pt>
                <c:pt idx="45302">
                  <c:v>74163</c:v>
                </c:pt>
                <c:pt idx="45303">
                  <c:v>72875</c:v>
                </c:pt>
                <c:pt idx="45304">
                  <c:v>71607</c:v>
                </c:pt>
                <c:pt idx="45305">
                  <c:v>72856</c:v>
                </c:pt>
                <c:pt idx="45306">
                  <c:v>71588</c:v>
                </c:pt>
                <c:pt idx="45307">
                  <c:v>71569</c:v>
                </c:pt>
                <c:pt idx="45308">
                  <c:v>70281</c:v>
                </c:pt>
                <c:pt idx="45309">
                  <c:v>69013</c:v>
                </c:pt>
                <c:pt idx="45310">
                  <c:v>68994</c:v>
                </c:pt>
                <c:pt idx="45311">
                  <c:v>67707</c:v>
                </c:pt>
                <c:pt idx="45312">
                  <c:v>66419</c:v>
                </c:pt>
                <c:pt idx="45313">
                  <c:v>71450</c:v>
                </c:pt>
                <c:pt idx="45314">
                  <c:v>70248</c:v>
                </c:pt>
                <c:pt idx="45315">
                  <c:v>69047</c:v>
                </c:pt>
                <c:pt idx="45316">
                  <c:v>67824</c:v>
                </c:pt>
                <c:pt idx="45317">
                  <c:v>69069</c:v>
                </c:pt>
                <c:pt idx="45318">
                  <c:v>67846</c:v>
                </c:pt>
                <c:pt idx="45319">
                  <c:v>67868</c:v>
                </c:pt>
                <c:pt idx="45320">
                  <c:v>66666</c:v>
                </c:pt>
                <c:pt idx="45321">
                  <c:v>65443</c:v>
                </c:pt>
                <c:pt idx="45322">
                  <c:v>65465</c:v>
                </c:pt>
                <c:pt idx="45323">
                  <c:v>64263</c:v>
                </c:pt>
                <c:pt idx="45324">
                  <c:v>63062</c:v>
                </c:pt>
                <c:pt idx="45325">
                  <c:v>65865</c:v>
                </c:pt>
                <c:pt idx="45326">
                  <c:v>64598</c:v>
                </c:pt>
                <c:pt idx="45327">
                  <c:v>60797</c:v>
                </c:pt>
                <c:pt idx="45328">
                  <c:v>58263</c:v>
                </c:pt>
                <c:pt idx="45329">
                  <c:v>56996</c:v>
                </c:pt>
                <c:pt idx="45330">
                  <c:v>55729</c:v>
                </c:pt>
                <c:pt idx="45331">
                  <c:v>65829</c:v>
                </c:pt>
                <c:pt idx="45332">
                  <c:v>64562</c:v>
                </c:pt>
                <c:pt idx="45333">
                  <c:v>63295</c:v>
                </c:pt>
                <c:pt idx="45334">
                  <c:v>62028</c:v>
                </c:pt>
                <c:pt idx="45335">
                  <c:v>60760</c:v>
                </c:pt>
                <c:pt idx="45336">
                  <c:v>59493</c:v>
                </c:pt>
                <c:pt idx="45337">
                  <c:v>58226</c:v>
                </c:pt>
                <c:pt idx="45338">
                  <c:v>56959</c:v>
                </c:pt>
                <c:pt idx="45339">
                  <c:v>55692</c:v>
                </c:pt>
                <c:pt idx="45340">
                  <c:v>54425</c:v>
                </c:pt>
                <c:pt idx="45341">
                  <c:v>53158</c:v>
                </c:pt>
                <c:pt idx="45342">
                  <c:v>65792</c:v>
                </c:pt>
                <c:pt idx="45343">
                  <c:v>64525</c:v>
                </c:pt>
                <c:pt idx="45344">
                  <c:v>63258</c:v>
                </c:pt>
                <c:pt idx="45345">
                  <c:v>61991</c:v>
                </c:pt>
                <c:pt idx="45346">
                  <c:v>60724</c:v>
                </c:pt>
                <c:pt idx="45347">
                  <c:v>59457</c:v>
                </c:pt>
                <c:pt idx="45348">
                  <c:v>58190</c:v>
                </c:pt>
                <c:pt idx="45349">
                  <c:v>56923</c:v>
                </c:pt>
                <c:pt idx="45350">
                  <c:v>55655</c:v>
                </c:pt>
                <c:pt idx="45351">
                  <c:v>54388</c:v>
                </c:pt>
                <c:pt idx="45352">
                  <c:v>53121</c:v>
                </c:pt>
                <c:pt idx="45353">
                  <c:v>51854</c:v>
                </c:pt>
                <c:pt idx="45354">
                  <c:v>50587</c:v>
                </c:pt>
                <c:pt idx="45355">
                  <c:v>64489</c:v>
                </c:pt>
                <c:pt idx="45356">
                  <c:v>63221</c:v>
                </c:pt>
                <c:pt idx="45357">
                  <c:v>61954</c:v>
                </c:pt>
                <c:pt idx="45358">
                  <c:v>60687</c:v>
                </c:pt>
                <c:pt idx="45359">
                  <c:v>59420</c:v>
                </c:pt>
                <c:pt idx="45360">
                  <c:v>58153</c:v>
                </c:pt>
                <c:pt idx="45361">
                  <c:v>56886</c:v>
                </c:pt>
                <c:pt idx="45362">
                  <c:v>55619</c:v>
                </c:pt>
                <c:pt idx="45363">
                  <c:v>54352</c:v>
                </c:pt>
                <c:pt idx="45364">
                  <c:v>53085</c:v>
                </c:pt>
                <c:pt idx="45365">
                  <c:v>51818</c:v>
                </c:pt>
                <c:pt idx="45366">
                  <c:v>50550</c:v>
                </c:pt>
                <c:pt idx="45367">
                  <c:v>49283</c:v>
                </c:pt>
                <c:pt idx="45368">
                  <c:v>48016</c:v>
                </c:pt>
                <c:pt idx="45369">
                  <c:v>61918</c:v>
                </c:pt>
                <c:pt idx="45370">
                  <c:v>60651</c:v>
                </c:pt>
                <c:pt idx="45371">
                  <c:v>47980</c:v>
                </c:pt>
                <c:pt idx="45372">
                  <c:v>46713</c:v>
                </c:pt>
                <c:pt idx="45373">
                  <c:v>67827</c:v>
                </c:pt>
                <c:pt idx="45374">
                  <c:v>66510</c:v>
                </c:pt>
                <c:pt idx="45375">
                  <c:v>62559</c:v>
                </c:pt>
                <c:pt idx="45376">
                  <c:v>59925</c:v>
                </c:pt>
                <c:pt idx="45377">
                  <c:v>58609</c:v>
                </c:pt>
                <c:pt idx="45378">
                  <c:v>57292</c:v>
                </c:pt>
                <c:pt idx="45379">
                  <c:v>67807</c:v>
                </c:pt>
                <c:pt idx="45380">
                  <c:v>66490</c:v>
                </c:pt>
                <c:pt idx="45381">
                  <c:v>65174</c:v>
                </c:pt>
                <c:pt idx="45382">
                  <c:v>63857</c:v>
                </c:pt>
                <c:pt idx="45383">
                  <c:v>62540</c:v>
                </c:pt>
                <c:pt idx="45384">
                  <c:v>61223</c:v>
                </c:pt>
                <c:pt idx="45385">
                  <c:v>59906</c:v>
                </c:pt>
                <c:pt idx="45386">
                  <c:v>58589</c:v>
                </c:pt>
                <c:pt idx="45387">
                  <c:v>57272</c:v>
                </c:pt>
                <c:pt idx="45388">
                  <c:v>55955</c:v>
                </c:pt>
                <c:pt idx="45389">
                  <c:v>54638</c:v>
                </c:pt>
                <c:pt idx="45390">
                  <c:v>67788</c:v>
                </c:pt>
                <c:pt idx="45391">
                  <c:v>66471</c:v>
                </c:pt>
                <c:pt idx="45392">
                  <c:v>65154</c:v>
                </c:pt>
                <c:pt idx="45393">
                  <c:v>63837</c:v>
                </c:pt>
                <c:pt idx="45394">
                  <c:v>62520</c:v>
                </c:pt>
                <c:pt idx="45395">
                  <c:v>61203</c:v>
                </c:pt>
                <c:pt idx="45396">
                  <c:v>59886</c:v>
                </c:pt>
                <c:pt idx="45397">
                  <c:v>58569</c:v>
                </c:pt>
                <c:pt idx="45398">
                  <c:v>57253</c:v>
                </c:pt>
                <c:pt idx="45399">
                  <c:v>55936</c:v>
                </c:pt>
                <c:pt idx="45400">
                  <c:v>54619</c:v>
                </c:pt>
                <c:pt idx="45401">
                  <c:v>53302</c:v>
                </c:pt>
                <c:pt idx="45402">
                  <c:v>51985</c:v>
                </c:pt>
                <c:pt idx="45403">
                  <c:v>66451</c:v>
                </c:pt>
                <c:pt idx="45404">
                  <c:v>65134</c:v>
                </c:pt>
                <c:pt idx="45405">
                  <c:v>63818</c:v>
                </c:pt>
                <c:pt idx="45406">
                  <c:v>62501</c:v>
                </c:pt>
                <c:pt idx="45407">
                  <c:v>61184</c:v>
                </c:pt>
                <c:pt idx="45408">
                  <c:v>59867</c:v>
                </c:pt>
                <c:pt idx="45409">
                  <c:v>58550</c:v>
                </c:pt>
                <c:pt idx="45410">
                  <c:v>57233</c:v>
                </c:pt>
                <c:pt idx="45411">
                  <c:v>55916</c:v>
                </c:pt>
                <c:pt idx="45412">
                  <c:v>54599</c:v>
                </c:pt>
                <c:pt idx="45413">
                  <c:v>53282</c:v>
                </c:pt>
                <c:pt idx="45414">
                  <c:v>51965</c:v>
                </c:pt>
                <c:pt idx="45415">
                  <c:v>50648</c:v>
                </c:pt>
                <c:pt idx="45416">
                  <c:v>49332</c:v>
                </c:pt>
                <c:pt idx="45417">
                  <c:v>63798</c:v>
                </c:pt>
                <c:pt idx="45418">
                  <c:v>62481</c:v>
                </c:pt>
                <c:pt idx="45419">
                  <c:v>49312</c:v>
                </c:pt>
                <c:pt idx="45420">
                  <c:v>47995</c:v>
                </c:pt>
                <c:pt idx="45421">
                  <c:v>67211</c:v>
                </c:pt>
                <c:pt idx="45422">
                  <c:v>65883</c:v>
                </c:pt>
                <c:pt idx="45423">
                  <c:v>61896</c:v>
                </c:pt>
                <c:pt idx="45424">
                  <c:v>59238</c:v>
                </c:pt>
                <c:pt idx="45425">
                  <c:v>57909</c:v>
                </c:pt>
                <c:pt idx="45426">
                  <c:v>56580</c:v>
                </c:pt>
                <c:pt idx="45427">
                  <c:v>67228</c:v>
                </c:pt>
                <c:pt idx="45428">
                  <c:v>65899</c:v>
                </c:pt>
                <c:pt idx="45429">
                  <c:v>64570</c:v>
                </c:pt>
                <c:pt idx="45430">
                  <c:v>63241</c:v>
                </c:pt>
                <c:pt idx="45431">
                  <c:v>61912</c:v>
                </c:pt>
                <c:pt idx="45432">
                  <c:v>60583</c:v>
                </c:pt>
                <c:pt idx="45433">
                  <c:v>59254</c:v>
                </c:pt>
                <c:pt idx="45434">
                  <c:v>57925</c:v>
                </c:pt>
                <c:pt idx="45435">
                  <c:v>56597</c:v>
                </c:pt>
                <c:pt idx="45436">
                  <c:v>55268</c:v>
                </c:pt>
                <c:pt idx="45437">
                  <c:v>53939</c:v>
                </c:pt>
                <c:pt idx="45438">
                  <c:v>67245</c:v>
                </c:pt>
                <c:pt idx="45439">
                  <c:v>65916</c:v>
                </c:pt>
                <c:pt idx="45440">
                  <c:v>64587</c:v>
                </c:pt>
                <c:pt idx="45441">
                  <c:v>63258</c:v>
                </c:pt>
                <c:pt idx="45442">
                  <c:v>61929</c:v>
                </c:pt>
                <c:pt idx="45443">
                  <c:v>60600</c:v>
                </c:pt>
                <c:pt idx="45444">
                  <c:v>59271</c:v>
                </c:pt>
                <c:pt idx="45445">
                  <c:v>57942</c:v>
                </c:pt>
                <c:pt idx="45446">
                  <c:v>56613</c:v>
                </c:pt>
                <c:pt idx="45447">
                  <c:v>55284</c:v>
                </c:pt>
                <c:pt idx="45448">
                  <c:v>53955</c:v>
                </c:pt>
                <c:pt idx="45449">
                  <c:v>52626</c:v>
                </c:pt>
                <c:pt idx="45450">
                  <c:v>51297</c:v>
                </c:pt>
                <c:pt idx="45451">
                  <c:v>65932</c:v>
                </c:pt>
                <c:pt idx="45452">
                  <c:v>64603</c:v>
                </c:pt>
                <c:pt idx="45453">
                  <c:v>63274</c:v>
                </c:pt>
                <c:pt idx="45454">
                  <c:v>61946</c:v>
                </c:pt>
                <c:pt idx="45455">
                  <c:v>60617</c:v>
                </c:pt>
                <c:pt idx="45456">
                  <c:v>59288</c:v>
                </c:pt>
                <c:pt idx="45457">
                  <c:v>57959</c:v>
                </c:pt>
                <c:pt idx="45458">
                  <c:v>56630</c:v>
                </c:pt>
                <c:pt idx="45459">
                  <c:v>55301</c:v>
                </c:pt>
                <c:pt idx="45460">
                  <c:v>53972</c:v>
                </c:pt>
                <c:pt idx="45461">
                  <c:v>52643</c:v>
                </c:pt>
                <c:pt idx="45462">
                  <c:v>51314</c:v>
                </c:pt>
                <c:pt idx="45463">
                  <c:v>49985</c:v>
                </c:pt>
                <c:pt idx="45464">
                  <c:v>48656</c:v>
                </c:pt>
                <c:pt idx="45465">
                  <c:v>63291</c:v>
                </c:pt>
                <c:pt idx="45466">
                  <c:v>61962</c:v>
                </c:pt>
                <c:pt idx="45467">
                  <c:v>48673</c:v>
                </c:pt>
                <c:pt idx="45468">
                  <c:v>47344</c:v>
                </c:pt>
                <c:pt idx="45469">
                  <c:v>66419</c:v>
                </c:pt>
                <c:pt idx="45470">
                  <c:v>65080</c:v>
                </c:pt>
                <c:pt idx="45471">
                  <c:v>61061</c:v>
                </c:pt>
                <c:pt idx="45472">
                  <c:v>58382</c:v>
                </c:pt>
                <c:pt idx="45473">
                  <c:v>57043</c:v>
                </c:pt>
                <c:pt idx="45474">
                  <c:v>55703</c:v>
                </c:pt>
                <c:pt idx="45475">
                  <c:v>66475</c:v>
                </c:pt>
                <c:pt idx="45476">
                  <c:v>65135</c:v>
                </c:pt>
                <c:pt idx="45477">
                  <c:v>63796</c:v>
                </c:pt>
                <c:pt idx="45478">
                  <c:v>62456</c:v>
                </c:pt>
                <c:pt idx="45479">
                  <c:v>61117</c:v>
                </c:pt>
                <c:pt idx="45480">
                  <c:v>59777</c:v>
                </c:pt>
                <c:pt idx="45481">
                  <c:v>58438</c:v>
                </c:pt>
                <c:pt idx="45482">
                  <c:v>57098</c:v>
                </c:pt>
                <c:pt idx="45483">
                  <c:v>55759</c:v>
                </c:pt>
                <c:pt idx="45484">
                  <c:v>54419</c:v>
                </c:pt>
                <c:pt idx="45485">
                  <c:v>53080</c:v>
                </c:pt>
                <c:pt idx="45486">
                  <c:v>66531</c:v>
                </c:pt>
                <c:pt idx="45487">
                  <c:v>65191</c:v>
                </c:pt>
                <c:pt idx="45488">
                  <c:v>63852</c:v>
                </c:pt>
                <c:pt idx="45489">
                  <c:v>62512</c:v>
                </c:pt>
                <c:pt idx="45490">
                  <c:v>61173</c:v>
                </c:pt>
                <c:pt idx="45491">
                  <c:v>59833</c:v>
                </c:pt>
                <c:pt idx="45492">
                  <c:v>58494</c:v>
                </c:pt>
                <c:pt idx="45493">
                  <c:v>57154</c:v>
                </c:pt>
                <c:pt idx="45494">
                  <c:v>55815</c:v>
                </c:pt>
                <c:pt idx="45495">
                  <c:v>54475</c:v>
                </c:pt>
                <c:pt idx="45496">
                  <c:v>53136</c:v>
                </c:pt>
                <c:pt idx="45497">
                  <c:v>51796</c:v>
                </c:pt>
                <c:pt idx="45498">
                  <c:v>50457</c:v>
                </c:pt>
                <c:pt idx="45499">
                  <c:v>65247</c:v>
                </c:pt>
                <c:pt idx="45500">
                  <c:v>63907</c:v>
                </c:pt>
                <c:pt idx="45501">
                  <c:v>62568</c:v>
                </c:pt>
                <c:pt idx="45502">
                  <c:v>61228</c:v>
                </c:pt>
                <c:pt idx="45503">
                  <c:v>59889</c:v>
                </c:pt>
                <c:pt idx="45504">
                  <c:v>58549</c:v>
                </c:pt>
                <c:pt idx="45505">
                  <c:v>57210</c:v>
                </c:pt>
                <c:pt idx="45506">
                  <c:v>55870</c:v>
                </c:pt>
                <c:pt idx="45507">
                  <c:v>54531</c:v>
                </c:pt>
                <c:pt idx="45508">
                  <c:v>53191</c:v>
                </c:pt>
                <c:pt idx="45509">
                  <c:v>51852</c:v>
                </c:pt>
                <c:pt idx="45510">
                  <c:v>50512</c:v>
                </c:pt>
                <c:pt idx="45511">
                  <c:v>49173</c:v>
                </c:pt>
                <c:pt idx="45512">
                  <c:v>47834</c:v>
                </c:pt>
                <c:pt idx="45513">
                  <c:v>62624</c:v>
                </c:pt>
                <c:pt idx="45514">
                  <c:v>61284</c:v>
                </c:pt>
                <c:pt idx="45515">
                  <c:v>47889</c:v>
                </c:pt>
                <c:pt idx="45516">
                  <c:v>46550</c:v>
                </c:pt>
                <c:pt idx="45517">
                  <c:v>63043</c:v>
                </c:pt>
                <c:pt idx="45518">
                  <c:v>61736</c:v>
                </c:pt>
                <c:pt idx="45519">
                  <c:v>57813</c:v>
                </c:pt>
                <c:pt idx="45520">
                  <c:v>55199</c:v>
                </c:pt>
                <c:pt idx="45521">
                  <c:v>53891</c:v>
                </c:pt>
                <c:pt idx="45522">
                  <c:v>52584</c:v>
                </c:pt>
                <c:pt idx="45523">
                  <c:v>63150</c:v>
                </c:pt>
                <c:pt idx="45524">
                  <c:v>61843</c:v>
                </c:pt>
                <c:pt idx="45525">
                  <c:v>60535</c:v>
                </c:pt>
                <c:pt idx="45526">
                  <c:v>59228</c:v>
                </c:pt>
                <c:pt idx="45527">
                  <c:v>57920</c:v>
                </c:pt>
                <c:pt idx="45528">
                  <c:v>56613</c:v>
                </c:pt>
                <c:pt idx="45529">
                  <c:v>55305</c:v>
                </c:pt>
                <c:pt idx="45530">
                  <c:v>53998</c:v>
                </c:pt>
                <c:pt idx="45531">
                  <c:v>52691</c:v>
                </c:pt>
                <c:pt idx="45532">
                  <c:v>51383</c:v>
                </c:pt>
                <c:pt idx="45533">
                  <c:v>50076</c:v>
                </c:pt>
                <c:pt idx="45534">
                  <c:v>63257</c:v>
                </c:pt>
                <c:pt idx="45535">
                  <c:v>61950</c:v>
                </c:pt>
                <c:pt idx="45536">
                  <c:v>60642</c:v>
                </c:pt>
                <c:pt idx="45537">
                  <c:v>59335</c:v>
                </c:pt>
                <c:pt idx="45538">
                  <c:v>58027</c:v>
                </c:pt>
                <c:pt idx="45539">
                  <c:v>56720</c:v>
                </c:pt>
                <c:pt idx="45540">
                  <c:v>55412</c:v>
                </c:pt>
                <c:pt idx="45541">
                  <c:v>54105</c:v>
                </c:pt>
                <c:pt idx="45542">
                  <c:v>52798</c:v>
                </c:pt>
                <c:pt idx="45543">
                  <c:v>51490</c:v>
                </c:pt>
                <c:pt idx="45544">
                  <c:v>50183</c:v>
                </c:pt>
                <c:pt idx="45545">
                  <c:v>48875</c:v>
                </c:pt>
                <c:pt idx="45546">
                  <c:v>47568</c:v>
                </c:pt>
                <c:pt idx="45547">
                  <c:v>62056</c:v>
                </c:pt>
                <c:pt idx="45548">
                  <c:v>60749</c:v>
                </c:pt>
                <c:pt idx="45549">
                  <c:v>59442</c:v>
                </c:pt>
                <c:pt idx="45550">
                  <c:v>58134</c:v>
                </c:pt>
                <c:pt idx="45551">
                  <c:v>56827</c:v>
                </c:pt>
                <c:pt idx="45552">
                  <c:v>55519</c:v>
                </c:pt>
                <c:pt idx="45553">
                  <c:v>54212</c:v>
                </c:pt>
                <c:pt idx="45554">
                  <c:v>52904</c:v>
                </c:pt>
                <c:pt idx="45555">
                  <c:v>51597</c:v>
                </c:pt>
                <c:pt idx="45556">
                  <c:v>50290</c:v>
                </c:pt>
                <c:pt idx="45557">
                  <c:v>48982</c:v>
                </c:pt>
                <c:pt idx="45558">
                  <c:v>47675</c:v>
                </c:pt>
                <c:pt idx="45559">
                  <c:v>46367</c:v>
                </c:pt>
                <c:pt idx="45560">
                  <c:v>45060</c:v>
                </c:pt>
                <c:pt idx="45561">
                  <c:v>59549</c:v>
                </c:pt>
                <c:pt idx="45562">
                  <c:v>58241</c:v>
                </c:pt>
                <c:pt idx="45563">
                  <c:v>45167</c:v>
                </c:pt>
                <c:pt idx="45564">
                  <c:v>43859</c:v>
                </c:pt>
                <c:pt idx="45565">
                  <c:v>65865</c:v>
                </c:pt>
                <c:pt idx="45566">
                  <c:v>64598</c:v>
                </c:pt>
                <c:pt idx="45567">
                  <c:v>60797</c:v>
                </c:pt>
                <c:pt idx="45568">
                  <c:v>58263</c:v>
                </c:pt>
                <c:pt idx="45569">
                  <c:v>56996</c:v>
                </c:pt>
                <c:pt idx="45570">
                  <c:v>55729</c:v>
                </c:pt>
                <c:pt idx="45571">
                  <c:v>65829</c:v>
                </c:pt>
                <c:pt idx="45572">
                  <c:v>64562</c:v>
                </c:pt>
                <c:pt idx="45573">
                  <c:v>63295</c:v>
                </c:pt>
                <c:pt idx="45574">
                  <c:v>62028</c:v>
                </c:pt>
                <c:pt idx="45575">
                  <c:v>60760</c:v>
                </c:pt>
                <c:pt idx="45576">
                  <c:v>59493</c:v>
                </c:pt>
                <c:pt idx="45577">
                  <c:v>58226</c:v>
                </c:pt>
                <c:pt idx="45578">
                  <c:v>56959</c:v>
                </c:pt>
                <c:pt idx="45579">
                  <c:v>55692</c:v>
                </c:pt>
                <c:pt idx="45580">
                  <c:v>54425</c:v>
                </c:pt>
                <c:pt idx="45581">
                  <c:v>53158</c:v>
                </c:pt>
                <c:pt idx="45582">
                  <c:v>65792</c:v>
                </c:pt>
                <c:pt idx="45583">
                  <c:v>64525</c:v>
                </c:pt>
                <c:pt idx="45584">
                  <c:v>63258</c:v>
                </c:pt>
                <c:pt idx="45585">
                  <c:v>61991</c:v>
                </c:pt>
                <c:pt idx="45586">
                  <c:v>60724</c:v>
                </c:pt>
                <c:pt idx="45587">
                  <c:v>59457</c:v>
                </c:pt>
                <c:pt idx="45588">
                  <c:v>58190</c:v>
                </c:pt>
                <c:pt idx="45589">
                  <c:v>56923</c:v>
                </c:pt>
                <c:pt idx="45590">
                  <c:v>55655</c:v>
                </c:pt>
                <c:pt idx="45591">
                  <c:v>54388</c:v>
                </c:pt>
                <c:pt idx="45592">
                  <c:v>53121</c:v>
                </c:pt>
                <c:pt idx="45593">
                  <c:v>51854</c:v>
                </c:pt>
                <c:pt idx="45594">
                  <c:v>50587</c:v>
                </c:pt>
                <c:pt idx="45595">
                  <c:v>64489</c:v>
                </c:pt>
                <c:pt idx="45596">
                  <c:v>63221</c:v>
                </c:pt>
                <c:pt idx="45597">
                  <c:v>61954</c:v>
                </c:pt>
                <c:pt idx="45598">
                  <c:v>60687</c:v>
                </c:pt>
                <c:pt idx="45599">
                  <c:v>59420</c:v>
                </c:pt>
                <c:pt idx="45600">
                  <c:v>58153</c:v>
                </c:pt>
                <c:pt idx="45601">
                  <c:v>56886</c:v>
                </c:pt>
                <c:pt idx="45602">
                  <c:v>55619</c:v>
                </c:pt>
                <c:pt idx="45603">
                  <c:v>54352</c:v>
                </c:pt>
                <c:pt idx="45604">
                  <c:v>53085</c:v>
                </c:pt>
                <c:pt idx="45605">
                  <c:v>51818</c:v>
                </c:pt>
                <c:pt idx="45606">
                  <c:v>50550</c:v>
                </c:pt>
                <c:pt idx="45607">
                  <c:v>49283</c:v>
                </c:pt>
                <c:pt idx="45608">
                  <c:v>48016</c:v>
                </c:pt>
                <c:pt idx="45609">
                  <c:v>61918</c:v>
                </c:pt>
                <c:pt idx="45610">
                  <c:v>60651</c:v>
                </c:pt>
                <c:pt idx="45611">
                  <c:v>47980</c:v>
                </c:pt>
                <c:pt idx="45612">
                  <c:v>46713</c:v>
                </c:pt>
                <c:pt idx="45613">
                  <c:v>67827</c:v>
                </c:pt>
                <c:pt idx="45614">
                  <c:v>66510</c:v>
                </c:pt>
                <c:pt idx="45615">
                  <c:v>62559</c:v>
                </c:pt>
                <c:pt idx="45616">
                  <c:v>59925</c:v>
                </c:pt>
                <c:pt idx="45617">
                  <c:v>58609</c:v>
                </c:pt>
                <c:pt idx="45618">
                  <c:v>57292</c:v>
                </c:pt>
                <c:pt idx="45619">
                  <c:v>67807</c:v>
                </c:pt>
                <c:pt idx="45620">
                  <c:v>66490</c:v>
                </c:pt>
                <c:pt idx="45621">
                  <c:v>65174</c:v>
                </c:pt>
                <c:pt idx="45622">
                  <c:v>63857</c:v>
                </c:pt>
                <c:pt idx="45623">
                  <c:v>62540</c:v>
                </c:pt>
                <c:pt idx="45624">
                  <c:v>61223</c:v>
                </c:pt>
                <c:pt idx="45625">
                  <c:v>59906</c:v>
                </c:pt>
                <c:pt idx="45626">
                  <c:v>58589</c:v>
                </c:pt>
                <c:pt idx="45627">
                  <c:v>57272</c:v>
                </c:pt>
                <c:pt idx="45628">
                  <c:v>55955</c:v>
                </c:pt>
                <c:pt idx="45629">
                  <c:v>54638</c:v>
                </c:pt>
                <c:pt idx="45630">
                  <c:v>67788</c:v>
                </c:pt>
                <c:pt idx="45631">
                  <c:v>66471</c:v>
                </c:pt>
                <c:pt idx="45632">
                  <c:v>65154</c:v>
                </c:pt>
                <c:pt idx="45633">
                  <c:v>63837</c:v>
                </c:pt>
                <c:pt idx="45634">
                  <c:v>62520</c:v>
                </c:pt>
                <c:pt idx="45635">
                  <c:v>61203</c:v>
                </c:pt>
                <c:pt idx="45636">
                  <c:v>59886</c:v>
                </c:pt>
                <c:pt idx="45637">
                  <c:v>58569</c:v>
                </c:pt>
                <c:pt idx="45638">
                  <c:v>57253</c:v>
                </c:pt>
                <c:pt idx="45639">
                  <c:v>55936</c:v>
                </c:pt>
                <c:pt idx="45640">
                  <c:v>54619</c:v>
                </c:pt>
                <c:pt idx="45641">
                  <c:v>53302</c:v>
                </c:pt>
                <c:pt idx="45642">
                  <c:v>51985</c:v>
                </c:pt>
                <c:pt idx="45643">
                  <c:v>66451</c:v>
                </c:pt>
                <c:pt idx="45644">
                  <c:v>65134</c:v>
                </c:pt>
                <c:pt idx="45645">
                  <c:v>63818</c:v>
                </c:pt>
                <c:pt idx="45646">
                  <c:v>62501</c:v>
                </c:pt>
                <c:pt idx="45647">
                  <c:v>61184</c:v>
                </c:pt>
                <c:pt idx="45648">
                  <c:v>59867</c:v>
                </c:pt>
                <c:pt idx="45649">
                  <c:v>58550</c:v>
                </c:pt>
                <c:pt idx="45650">
                  <c:v>57233</c:v>
                </c:pt>
                <c:pt idx="45651">
                  <c:v>55916</c:v>
                </c:pt>
                <c:pt idx="45652">
                  <c:v>54599</c:v>
                </c:pt>
                <c:pt idx="45653">
                  <c:v>53282</c:v>
                </c:pt>
                <c:pt idx="45654">
                  <c:v>51965</c:v>
                </c:pt>
                <c:pt idx="45655">
                  <c:v>50648</c:v>
                </c:pt>
                <c:pt idx="45656">
                  <c:v>49332</c:v>
                </c:pt>
                <c:pt idx="45657">
                  <c:v>63798</c:v>
                </c:pt>
                <c:pt idx="45658">
                  <c:v>62481</c:v>
                </c:pt>
                <c:pt idx="45659">
                  <c:v>49312</c:v>
                </c:pt>
                <c:pt idx="45660">
                  <c:v>47995</c:v>
                </c:pt>
                <c:pt idx="45661">
                  <c:v>67211</c:v>
                </c:pt>
                <c:pt idx="45662">
                  <c:v>65883</c:v>
                </c:pt>
                <c:pt idx="45663">
                  <c:v>61896</c:v>
                </c:pt>
                <c:pt idx="45664">
                  <c:v>59238</c:v>
                </c:pt>
                <c:pt idx="45665">
                  <c:v>57909</c:v>
                </c:pt>
                <c:pt idx="45666">
                  <c:v>56580</c:v>
                </c:pt>
                <c:pt idx="45667">
                  <c:v>67228</c:v>
                </c:pt>
                <c:pt idx="45668">
                  <c:v>65899</c:v>
                </c:pt>
                <c:pt idx="45669">
                  <c:v>64570</c:v>
                </c:pt>
                <c:pt idx="45670">
                  <c:v>63241</c:v>
                </c:pt>
                <c:pt idx="45671">
                  <c:v>61912</c:v>
                </c:pt>
                <c:pt idx="45672">
                  <c:v>60583</c:v>
                </c:pt>
                <c:pt idx="45673">
                  <c:v>59254</c:v>
                </c:pt>
                <c:pt idx="45674">
                  <c:v>57925</c:v>
                </c:pt>
                <c:pt idx="45675">
                  <c:v>56597</c:v>
                </c:pt>
                <c:pt idx="45676">
                  <c:v>55268</c:v>
                </c:pt>
                <c:pt idx="45677">
                  <c:v>53939</c:v>
                </c:pt>
                <c:pt idx="45678">
                  <c:v>67245</c:v>
                </c:pt>
                <c:pt idx="45679">
                  <c:v>65916</c:v>
                </c:pt>
                <c:pt idx="45680">
                  <c:v>64587</c:v>
                </c:pt>
                <c:pt idx="45681">
                  <c:v>63258</c:v>
                </c:pt>
                <c:pt idx="45682">
                  <c:v>61929</c:v>
                </c:pt>
                <c:pt idx="45683">
                  <c:v>60600</c:v>
                </c:pt>
                <c:pt idx="45684">
                  <c:v>59271</c:v>
                </c:pt>
                <c:pt idx="45685">
                  <c:v>57942</c:v>
                </c:pt>
                <c:pt idx="45686">
                  <c:v>56613</c:v>
                </c:pt>
                <c:pt idx="45687">
                  <c:v>55284</c:v>
                </c:pt>
                <c:pt idx="45688">
                  <c:v>53955</c:v>
                </c:pt>
                <c:pt idx="45689">
                  <c:v>52626</c:v>
                </c:pt>
                <c:pt idx="45690">
                  <c:v>51297</c:v>
                </c:pt>
                <c:pt idx="45691">
                  <c:v>65932</c:v>
                </c:pt>
                <c:pt idx="45692">
                  <c:v>64603</c:v>
                </c:pt>
                <c:pt idx="45693">
                  <c:v>63274</c:v>
                </c:pt>
                <c:pt idx="45694">
                  <c:v>61946</c:v>
                </c:pt>
                <c:pt idx="45695">
                  <c:v>60617</c:v>
                </c:pt>
                <c:pt idx="45696">
                  <c:v>59288</c:v>
                </c:pt>
                <c:pt idx="45697">
                  <c:v>57959</c:v>
                </c:pt>
                <c:pt idx="45698">
                  <c:v>56630</c:v>
                </c:pt>
                <c:pt idx="45699">
                  <c:v>55301</c:v>
                </c:pt>
                <c:pt idx="45700">
                  <c:v>53972</c:v>
                </c:pt>
                <c:pt idx="45701">
                  <c:v>52643</c:v>
                </c:pt>
                <c:pt idx="45702">
                  <c:v>51314</c:v>
                </c:pt>
                <c:pt idx="45703">
                  <c:v>49985</c:v>
                </c:pt>
                <c:pt idx="45704">
                  <c:v>48656</c:v>
                </c:pt>
                <c:pt idx="45705">
                  <c:v>63291</c:v>
                </c:pt>
                <c:pt idx="45706">
                  <c:v>61962</c:v>
                </c:pt>
                <c:pt idx="45707">
                  <c:v>48673</c:v>
                </c:pt>
                <c:pt idx="45708">
                  <c:v>47344</c:v>
                </c:pt>
                <c:pt idx="45709">
                  <c:v>66419</c:v>
                </c:pt>
                <c:pt idx="45710">
                  <c:v>65080</c:v>
                </c:pt>
                <c:pt idx="45711">
                  <c:v>61061</c:v>
                </c:pt>
                <c:pt idx="45712">
                  <c:v>58382</c:v>
                </c:pt>
                <c:pt idx="45713">
                  <c:v>57043</c:v>
                </c:pt>
                <c:pt idx="45714">
                  <c:v>55703</c:v>
                </c:pt>
                <c:pt idx="45715">
                  <c:v>66475</c:v>
                </c:pt>
                <c:pt idx="45716">
                  <c:v>65135</c:v>
                </c:pt>
                <c:pt idx="45717">
                  <c:v>63796</c:v>
                </c:pt>
                <c:pt idx="45718">
                  <c:v>62456</c:v>
                </c:pt>
                <c:pt idx="45719">
                  <c:v>61117</c:v>
                </c:pt>
                <c:pt idx="45720">
                  <c:v>59777</c:v>
                </c:pt>
                <c:pt idx="45721">
                  <c:v>58438</c:v>
                </c:pt>
                <c:pt idx="45722">
                  <c:v>57098</c:v>
                </c:pt>
                <c:pt idx="45723">
                  <c:v>55759</c:v>
                </c:pt>
                <c:pt idx="45724">
                  <c:v>54419</c:v>
                </c:pt>
                <c:pt idx="45725">
                  <c:v>53080</c:v>
                </c:pt>
                <c:pt idx="45726">
                  <c:v>66531</c:v>
                </c:pt>
                <c:pt idx="45727">
                  <c:v>65191</c:v>
                </c:pt>
                <c:pt idx="45728">
                  <c:v>63852</c:v>
                </c:pt>
                <c:pt idx="45729">
                  <c:v>62512</c:v>
                </c:pt>
                <c:pt idx="45730">
                  <c:v>61173</c:v>
                </c:pt>
                <c:pt idx="45731">
                  <c:v>59833</c:v>
                </c:pt>
                <c:pt idx="45732">
                  <c:v>58494</c:v>
                </c:pt>
                <c:pt idx="45733">
                  <c:v>57154</c:v>
                </c:pt>
                <c:pt idx="45734">
                  <c:v>55815</c:v>
                </c:pt>
                <c:pt idx="45735">
                  <c:v>54475</c:v>
                </c:pt>
                <c:pt idx="45736">
                  <c:v>53136</c:v>
                </c:pt>
                <c:pt idx="45737">
                  <c:v>51796</c:v>
                </c:pt>
                <c:pt idx="45738">
                  <c:v>50457</c:v>
                </c:pt>
                <c:pt idx="45739">
                  <c:v>65247</c:v>
                </c:pt>
                <c:pt idx="45740">
                  <c:v>63907</c:v>
                </c:pt>
                <c:pt idx="45741">
                  <c:v>62568</c:v>
                </c:pt>
                <c:pt idx="45742">
                  <c:v>61228</c:v>
                </c:pt>
                <c:pt idx="45743">
                  <c:v>59889</c:v>
                </c:pt>
                <c:pt idx="45744">
                  <c:v>58549</c:v>
                </c:pt>
                <c:pt idx="45745">
                  <c:v>57210</c:v>
                </c:pt>
                <c:pt idx="45746">
                  <c:v>55870</c:v>
                </c:pt>
                <c:pt idx="45747">
                  <c:v>54531</c:v>
                </c:pt>
                <c:pt idx="45748">
                  <c:v>53191</c:v>
                </c:pt>
                <c:pt idx="45749">
                  <c:v>51852</c:v>
                </c:pt>
                <c:pt idx="45750">
                  <c:v>50512</c:v>
                </c:pt>
                <c:pt idx="45751">
                  <c:v>49173</c:v>
                </c:pt>
                <c:pt idx="45752">
                  <c:v>47834</c:v>
                </c:pt>
                <c:pt idx="45753">
                  <c:v>62624</c:v>
                </c:pt>
                <c:pt idx="45754">
                  <c:v>61284</c:v>
                </c:pt>
                <c:pt idx="45755">
                  <c:v>47889</c:v>
                </c:pt>
                <c:pt idx="45756">
                  <c:v>46550</c:v>
                </c:pt>
                <c:pt idx="45757">
                  <c:v>63043</c:v>
                </c:pt>
                <c:pt idx="45758">
                  <c:v>61736</c:v>
                </c:pt>
                <c:pt idx="45759">
                  <c:v>57813</c:v>
                </c:pt>
                <c:pt idx="45760">
                  <c:v>55199</c:v>
                </c:pt>
                <c:pt idx="45761">
                  <c:v>53891</c:v>
                </c:pt>
                <c:pt idx="45762">
                  <c:v>52584</c:v>
                </c:pt>
                <c:pt idx="45763">
                  <c:v>63150</c:v>
                </c:pt>
                <c:pt idx="45764">
                  <c:v>61843</c:v>
                </c:pt>
                <c:pt idx="45765">
                  <c:v>60535</c:v>
                </c:pt>
                <c:pt idx="45766">
                  <c:v>59228</c:v>
                </c:pt>
                <c:pt idx="45767">
                  <c:v>57920</c:v>
                </c:pt>
                <c:pt idx="45768">
                  <c:v>56613</c:v>
                </c:pt>
                <c:pt idx="45769">
                  <c:v>55305</c:v>
                </c:pt>
                <c:pt idx="45770">
                  <c:v>53998</c:v>
                </c:pt>
                <c:pt idx="45771">
                  <c:v>52691</c:v>
                </c:pt>
                <c:pt idx="45772">
                  <c:v>51383</c:v>
                </c:pt>
                <c:pt idx="45773">
                  <c:v>50076</c:v>
                </c:pt>
                <c:pt idx="45774">
                  <c:v>63257</c:v>
                </c:pt>
                <c:pt idx="45775">
                  <c:v>61950</c:v>
                </c:pt>
                <c:pt idx="45776">
                  <c:v>60642</c:v>
                </c:pt>
                <c:pt idx="45777">
                  <c:v>59335</c:v>
                </c:pt>
                <c:pt idx="45778">
                  <c:v>58027</c:v>
                </c:pt>
                <c:pt idx="45779">
                  <c:v>56720</c:v>
                </c:pt>
                <c:pt idx="45780">
                  <c:v>55412</c:v>
                </c:pt>
                <c:pt idx="45781">
                  <c:v>54105</c:v>
                </c:pt>
                <c:pt idx="45782">
                  <c:v>52798</c:v>
                </c:pt>
                <c:pt idx="45783">
                  <c:v>51490</c:v>
                </c:pt>
                <c:pt idx="45784">
                  <c:v>50183</c:v>
                </c:pt>
                <c:pt idx="45785">
                  <c:v>48875</c:v>
                </c:pt>
                <c:pt idx="45786">
                  <c:v>47568</c:v>
                </c:pt>
                <c:pt idx="45787">
                  <c:v>62056</c:v>
                </c:pt>
                <c:pt idx="45788">
                  <c:v>60749</c:v>
                </c:pt>
                <c:pt idx="45789">
                  <c:v>59442</c:v>
                </c:pt>
                <c:pt idx="45790">
                  <c:v>58134</c:v>
                </c:pt>
                <c:pt idx="45791">
                  <c:v>56827</c:v>
                </c:pt>
                <c:pt idx="45792">
                  <c:v>55519</c:v>
                </c:pt>
                <c:pt idx="45793">
                  <c:v>54212</c:v>
                </c:pt>
                <c:pt idx="45794">
                  <c:v>52904</c:v>
                </c:pt>
                <c:pt idx="45795">
                  <c:v>51597</c:v>
                </c:pt>
                <c:pt idx="45796">
                  <c:v>50290</c:v>
                </c:pt>
                <c:pt idx="45797">
                  <c:v>48982</c:v>
                </c:pt>
                <c:pt idx="45798">
                  <c:v>47675</c:v>
                </c:pt>
                <c:pt idx="45799">
                  <c:v>46367</c:v>
                </c:pt>
                <c:pt idx="45800">
                  <c:v>45060</c:v>
                </c:pt>
                <c:pt idx="45801">
                  <c:v>59549</c:v>
                </c:pt>
                <c:pt idx="45802">
                  <c:v>58241</c:v>
                </c:pt>
                <c:pt idx="45803">
                  <c:v>45167</c:v>
                </c:pt>
                <c:pt idx="45804">
                  <c:v>43859</c:v>
                </c:pt>
                <c:pt idx="45805">
                  <c:v>65283</c:v>
                </c:pt>
                <c:pt idx="45806">
                  <c:v>64008</c:v>
                </c:pt>
                <c:pt idx="45807">
                  <c:v>62733</c:v>
                </c:pt>
                <c:pt idx="45808">
                  <c:v>61458</c:v>
                </c:pt>
                <c:pt idx="45809">
                  <c:v>60183</c:v>
                </c:pt>
                <c:pt idx="45810">
                  <c:v>58908</c:v>
                </c:pt>
                <c:pt idx="45811">
                  <c:v>57633</c:v>
                </c:pt>
                <c:pt idx="45812">
                  <c:v>56357</c:v>
                </c:pt>
                <c:pt idx="45813">
                  <c:v>55082</c:v>
                </c:pt>
                <c:pt idx="45814">
                  <c:v>65275</c:v>
                </c:pt>
                <c:pt idx="45815">
                  <c:v>64000</c:v>
                </c:pt>
                <c:pt idx="45816">
                  <c:v>62725</c:v>
                </c:pt>
                <c:pt idx="45817">
                  <c:v>61450</c:v>
                </c:pt>
                <c:pt idx="45818">
                  <c:v>60175</c:v>
                </c:pt>
                <c:pt idx="45819">
                  <c:v>58900</c:v>
                </c:pt>
                <c:pt idx="45820">
                  <c:v>57625</c:v>
                </c:pt>
                <c:pt idx="45821">
                  <c:v>56350</c:v>
                </c:pt>
                <c:pt idx="45822">
                  <c:v>55075</c:v>
                </c:pt>
                <c:pt idx="45823">
                  <c:v>53800</c:v>
                </c:pt>
                <c:pt idx="45824">
                  <c:v>52525</c:v>
                </c:pt>
                <c:pt idx="45825">
                  <c:v>51250</c:v>
                </c:pt>
                <c:pt idx="45826">
                  <c:v>65267</c:v>
                </c:pt>
                <c:pt idx="45827">
                  <c:v>63992</c:v>
                </c:pt>
                <c:pt idx="45828">
                  <c:v>62717</c:v>
                </c:pt>
                <c:pt idx="45829">
                  <c:v>61442</c:v>
                </c:pt>
                <c:pt idx="45830">
                  <c:v>60167</c:v>
                </c:pt>
                <c:pt idx="45831">
                  <c:v>58892</c:v>
                </c:pt>
                <c:pt idx="45832">
                  <c:v>57617</c:v>
                </c:pt>
                <c:pt idx="45833">
                  <c:v>56342</c:v>
                </c:pt>
                <c:pt idx="45834">
                  <c:v>55067</c:v>
                </c:pt>
                <c:pt idx="45835">
                  <c:v>53792</c:v>
                </c:pt>
                <c:pt idx="45836">
                  <c:v>52517</c:v>
                </c:pt>
                <c:pt idx="45837">
                  <c:v>49967</c:v>
                </c:pt>
                <c:pt idx="45838">
                  <c:v>48692</c:v>
                </c:pt>
                <c:pt idx="45839">
                  <c:v>63984</c:v>
                </c:pt>
                <c:pt idx="45840">
                  <c:v>62709</c:v>
                </c:pt>
                <c:pt idx="45841">
                  <c:v>61434</c:v>
                </c:pt>
                <c:pt idx="45842">
                  <c:v>60159</c:v>
                </c:pt>
                <c:pt idx="45843">
                  <c:v>58884</c:v>
                </c:pt>
                <c:pt idx="45844">
                  <c:v>57609</c:v>
                </c:pt>
                <c:pt idx="45845">
                  <c:v>56334</c:v>
                </c:pt>
                <c:pt idx="45846">
                  <c:v>49959</c:v>
                </c:pt>
                <c:pt idx="45847">
                  <c:v>48684</c:v>
                </c:pt>
                <c:pt idx="45848">
                  <c:v>47409</c:v>
                </c:pt>
                <c:pt idx="45849">
                  <c:v>61427</c:v>
                </c:pt>
                <c:pt idx="45850">
                  <c:v>60152</c:v>
                </c:pt>
                <c:pt idx="45851">
                  <c:v>67111</c:v>
                </c:pt>
                <c:pt idx="45852">
                  <c:v>65791</c:v>
                </c:pt>
                <c:pt idx="45853">
                  <c:v>64471</c:v>
                </c:pt>
                <c:pt idx="45854">
                  <c:v>63151</c:v>
                </c:pt>
                <c:pt idx="45855">
                  <c:v>61831</c:v>
                </c:pt>
                <c:pt idx="45856">
                  <c:v>60511</c:v>
                </c:pt>
                <c:pt idx="45857">
                  <c:v>59191</c:v>
                </c:pt>
                <c:pt idx="45858">
                  <c:v>57871</c:v>
                </c:pt>
                <c:pt idx="45859">
                  <c:v>56551</c:v>
                </c:pt>
                <c:pt idx="45860">
                  <c:v>67118</c:v>
                </c:pt>
                <c:pt idx="45861">
                  <c:v>65798</c:v>
                </c:pt>
                <c:pt idx="45862">
                  <c:v>64478</c:v>
                </c:pt>
                <c:pt idx="45863">
                  <c:v>63158</c:v>
                </c:pt>
                <c:pt idx="45864">
                  <c:v>61838</c:v>
                </c:pt>
                <c:pt idx="45865">
                  <c:v>60518</c:v>
                </c:pt>
                <c:pt idx="45866">
                  <c:v>59198</c:v>
                </c:pt>
                <c:pt idx="45867">
                  <c:v>57878</c:v>
                </c:pt>
                <c:pt idx="45868">
                  <c:v>56558</c:v>
                </c:pt>
                <c:pt idx="45869">
                  <c:v>55238</c:v>
                </c:pt>
                <c:pt idx="45870">
                  <c:v>53918</c:v>
                </c:pt>
                <c:pt idx="45871">
                  <c:v>52598</c:v>
                </c:pt>
                <c:pt idx="45872">
                  <c:v>67124</c:v>
                </c:pt>
                <c:pt idx="45873">
                  <c:v>65804</c:v>
                </c:pt>
                <c:pt idx="45874">
                  <c:v>64484</c:v>
                </c:pt>
                <c:pt idx="45875">
                  <c:v>63164</c:v>
                </c:pt>
                <c:pt idx="45876">
                  <c:v>61844</c:v>
                </c:pt>
                <c:pt idx="45877">
                  <c:v>60524</c:v>
                </c:pt>
                <c:pt idx="45878">
                  <c:v>59204</c:v>
                </c:pt>
                <c:pt idx="45879">
                  <c:v>57884</c:v>
                </c:pt>
                <c:pt idx="45880">
                  <c:v>56564</c:v>
                </c:pt>
                <c:pt idx="45881">
                  <c:v>55244</c:v>
                </c:pt>
                <c:pt idx="45882">
                  <c:v>53924</c:v>
                </c:pt>
                <c:pt idx="45883">
                  <c:v>51284</c:v>
                </c:pt>
                <c:pt idx="45884">
                  <c:v>49964</c:v>
                </c:pt>
                <c:pt idx="45885">
                  <c:v>65810</c:v>
                </c:pt>
                <c:pt idx="45886">
                  <c:v>64490</c:v>
                </c:pt>
                <c:pt idx="45887">
                  <c:v>63170</c:v>
                </c:pt>
                <c:pt idx="45888">
                  <c:v>61850</c:v>
                </c:pt>
                <c:pt idx="45889">
                  <c:v>60530</c:v>
                </c:pt>
                <c:pt idx="45890">
                  <c:v>59210</c:v>
                </c:pt>
                <c:pt idx="45891">
                  <c:v>57890</c:v>
                </c:pt>
                <c:pt idx="45892">
                  <c:v>51290</c:v>
                </c:pt>
                <c:pt idx="45893">
                  <c:v>49970</c:v>
                </c:pt>
                <c:pt idx="45894">
                  <c:v>48650</c:v>
                </c:pt>
                <c:pt idx="45895">
                  <c:v>63177</c:v>
                </c:pt>
                <c:pt idx="45896">
                  <c:v>61857</c:v>
                </c:pt>
                <c:pt idx="45897">
                  <c:v>66867</c:v>
                </c:pt>
                <c:pt idx="45898">
                  <c:v>65540</c:v>
                </c:pt>
                <c:pt idx="45899">
                  <c:v>64213</c:v>
                </c:pt>
                <c:pt idx="45900">
                  <c:v>62887</c:v>
                </c:pt>
                <c:pt idx="45901">
                  <c:v>61560</c:v>
                </c:pt>
                <c:pt idx="45902">
                  <c:v>60234</c:v>
                </c:pt>
                <c:pt idx="45903">
                  <c:v>58907</c:v>
                </c:pt>
                <c:pt idx="45904">
                  <c:v>57581</c:v>
                </c:pt>
                <c:pt idx="45905">
                  <c:v>56254</c:v>
                </c:pt>
                <c:pt idx="45906">
                  <c:v>66890</c:v>
                </c:pt>
                <c:pt idx="45907">
                  <c:v>65564</c:v>
                </c:pt>
                <c:pt idx="45908">
                  <c:v>64237</c:v>
                </c:pt>
                <c:pt idx="45909">
                  <c:v>62911</c:v>
                </c:pt>
                <c:pt idx="45910">
                  <c:v>61584</c:v>
                </c:pt>
                <c:pt idx="45911">
                  <c:v>60258</c:v>
                </c:pt>
                <c:pt idx="45912">
                  <c:v>58931</c:v>
                </c:pt>
                <c:pt idx="45913">
                  <c:v>57605</c:v>
                </c:pt>
                <c:pt idx="45914">
                  <c:v>56278</c:v>
                </c:pt>
                <c:pt idx="45915">
                  <c:v>54952</c:v>
                </c:pt>
                <c:pt idx="45916">
                  <c:v>53625</c:v>
                </c:pt>
                <c:pt idx="45917">
                  <c:v>52298</c:v>
                </c:pt>
                <c:pt idx="45918">
                  <c:v>66914</c:v>
                </c:pt>
                <c:pt idx="45919">
                  <c:v>65588</c:v>
                </c:pt>
                <c:pt idx="45920">
                  <c:v>64261</c:v>
                </c:pt>
                <c:pt idx="45921">
                  <c:v>62935</c:v>
                </c:pt>
                <c:pt idx="45922">
                  <c:v>61608</c:v>
                </c:pt>
                <c:pt idx="45923">
                  <c:v>60282</c:v>
                </c:pt>
                <c:pt idx="45924">
                  <c:v>58955</c:v>
                </c:pt>
                <c:pt idx="45925">
                  <c:v>57628</c:v>
                </c:pt>
                <c:pt idx="45926">
                  <c:v>56302</c:v>
                </c:pt>
                <c:pt idx="45927">
                  <c:v>54975</c:v>
                </c:pt>
                <c:pt idx="45928">
                  <c:v>53649</c:v>
                </c:pt>
                <c:pt idx="45929">
                  <c:v>50996</c:v>
                </c:pt>
                <c:pt idx="45930">
                  <c:v>49669</c:v>
                </c:pt>
                <c:pt idx="45931">
                  <c:v>65612</c:v>
                </c:pt>
                <c:pt idx="45932">
                  <c:v>64285</c:v>
                </c:pt>
                <c:pt idx="45933">
                  <c:v>62959</c:v>
                </c:pt>
                <c:pt idx="45934">
                  <c:v>61632</c:v>
                </c:pt>
                <c:pt idx="45935">
                  <c:v>60305</c:v>
                </c:pt>
                <c:pt idx="45936">
                  <c:v>58979</c:v>
                </c:pt>
                <c:pt idx="45937">
                  <c:v>57652</c:v>
                </c:pt>
                <c:pt idx="45938">
                  <c:v>51020</c:v>
                </c:pt>
                <c:pt idx="45939">
                  <c:v>49693</c:v>
                </c:pt>
                <c:pt idx="45940">
                  <c:v>48367</c:v>
                </c:pt>
                <c:pt idx="45941">
                  <c:v>62982</c:v>
                </c:pt>
                <c:pt idx="45942">
                  <c:v>61656</c:v>
                </c:pt>
                <c:pt idx="45943">
                  <c:v>66638</c:v>
                </c:pt>
                <c:pt idx="45944">
                  <c:v>65305</c:v>
                </c:pt>
                <c:pt idx="45945">
                  <c:v>63972</c:v>
                </c:pt>
                <c:pt idx="45946">
                  <c:v>62639</c:v>
                </c:pt>
                <c:pt idx="45947">
                  <c:v>61307</c:v>
                </c:pt>
                <c:pt idx="45948">
                  <c:v>59974</c:v>
                </c:pt>
                <c:pt idx="45949">
                  <c:v>58641</c:v>
                </c:pt>
                <c:pt idx="45950">
                  <c:v>57308</c:v>
                </c:pt>
                <c:pt idx="45951">
                  <c:v>55976</c:v>
                </c:pt>
                <c:pt idx="45952">
                  <c:v>66678</c:v>
                </c:pt>
                <c:pt idx="45953">
                  <c:v>65345</c:v>
                </c:pt>
                <c:pt idx="45954">
                  <c:v>64012</c:v>
                </c:pt>
                <c:pt idx="45955">
                  <c:v>62680</c:v>
                </c:pt>
                <c:pt idx="45956">
                  <c:v>61347</c:v>
                </c:pt>
                <c:pt idx="45957">
                  <c:v>60014</c:v>
                </c:pt>
                <c:pt idx="45958">
                  <c:v>58681</c:v>
                </c:pt>
                <c:pt idx="45959">
                  <c:v>57349</c:v>
                </c:pt>
                <c:pt idx="45960">
                  <c:v>56016</c:v>
                </c:pt>
                <c:pt idx="45961">
                  <c:v>54683</c:v>
                </c:pt>
                <c:pt idx="45962">
                  <c:v>53351</c:v>
                </c:pt>
                <c:pt idx="45963">
                  <c:v>52018</c:v>
                </c:pt>
                <c:pt idx="45964">
                  <c:v>66718</c:v>
                </c:pt>
                <c:pt idx="45965">
                  <c:v>65385</c:v>
                </c:pt>
                <c:pt idx="45966">
                  <c:v>64053</c:v>
                </c:pt>
                <c:pt idx="45967">
                  <c:v>62720</c:v>
                </c:pt>
                <c:pt idx="45968">
                  <c:v>61387</c:v>
                </c:pt>
                <c:pt idx="45969">
                  <c:v>60055</c:v>
                </c:pt>
                <c:pt idx="45970">
                  <c:v>58722</c:v>
                </c:pt>
                <c:pt idx="45971">
                  <c:v>57389</c:v>
                </c:pt>
                <c:pt idx="45972">
                  <c:v>56056</c:v>
                </c:pt>
                <c:pt idx="45973">
                  <c:v>54724</c:v>
                </c:pt>
                <c:pt idx="45974">
                  <c:v>53391</c:v>
                </c:pt>
                <c:pt idx="45975">
                  <c:v>50725</c:v>
                </c:pt>
                <c:pt idx="45976">
                  <c:v>49393</c:v>
                </c:pt>
                <c:pt idx="45977">
                  <c:v>65426</c:v>
                </c:pt>
                <c:pt idx="45978">
                  <c:v>64093</c:v>
                </c:pt>
                <c:pt idx="45979">
                  <c:v>62760</c:v>
                </c:pt>
                <c:pt idx="45980">
                  <c:v>61428</c:v>
                </c:pt>
                <c:pt idx="45981">
                  <c:v>60095</c:v>
                </c:pt>
                <c:pt idx="45982">
                  <c:v>58762</c:v>
                </c:pt>
                <c:pt idx="45983">
                  <c:v>57429</c:v>
                </c:pt>
                <c:pt idx="45984">
                  <c:v>50766</c:v>
                </c:pt>
                <c:pt idx="45985">
                  <c:v>49433</c:v>
                </c:pt>
                <c:pt idx="45986">
                  <c:v>48100</c:v>
                </c:pt>
                <c:pt idx="45987">
                  <c:v>62801</c:v>
                </c:pt>
                <c:pt idx="45988">
                  <c:v>61468</c:v>
                </c:pt>
                <c:pt idx="45989">
                  <c:v>64110</c:v>
                </c:pt>
                <c:pt idx="45990">
                  <c:v>62813</c:v>
                </c:pt>
                <c:pt idx="45991">
                  <c:v>61516</c:v>
                </c:pt>
                <c:pt idx="45992">
                  <c:v>60219</c:v>
                </c:pt>
                <c:pt idx="45993">
                  <c:v>58922</c:v>
                </c:pt>
                <c:pt idx="45994">
                  <c:v>57626</c:v>
                </c:pt>
                <c:pt idx="45995">
                  <c:v>56329</c:v>
                </c:pt>
                <c:pt idx="45996">
                  <c:v>55032</c:v>
                </c:pt>
                <c:pt idx="45997">
                  <c:v>53735</c:v>
                </c:pt>
                <c:pt idx="45998">
                  <c:v>64171</c:v>
                </c:pt>
                <c:pt idx="45999">
                  <c:v>62874</c:v>
                </c:pt>
                <c:pt idx="46000">
                  <c:v>61577</c:v>
                </c:pt>
                <c:pt idx="46001">
                  <c:v>60281</c:v>
                </c:pt>
                <c:pt idx="46002">
                  <c:v>58984</c:v>
                </c:pt>
                <c:pt idx="46003">
                  <c:v>57687</c:v>
                </c:pt>
                <c:pt idx="46004">
                  <c:v>56390</c:v>
                </c:pt>
                <c:pt idx="46005">
                  <c:v>55093</c:v>
                </c:pt>
                <c:pt idx="46006">
                  <c:v>53797</c:v>
                </c:pt>
                <c:pt idx="46007">
                  <c:v>52500</c:v>
                </c:pt>
                <c:pt idx="46008">
                  <c:v>51203</c:v>
                </c:pt>
                <c:pt idx="46009">
                  <c:v>49906</c:v>
                </c:pt>
                <c:pt idx="46010">
                  <c:v>64233</c:v>
                </c:pt>
                <c:pt idx="46011">
                  <c:v>62936</c:v>
                </c:pt>
                <c:pt idx="46012">
                  <c:v>61639</c:v>
                </c:pt>
                <c:pt idx="46013">
                  <c:v>60342</c:v>
                </c:pt>
                <c:pt idx="46014">
                  <c:v>59045</c:v>
                </c:pt>
                <c:pt idx="46015">
                  <c:v>57748</c:v>
                </c:pt>
                <c:pt idx="46016">
                  <c:v>56452</c:v>
                </c:pt>
                <c:pt idx="46017">
                  <c:v>55155</c:v>
                </c:pt>
                <c:pt idx="46018">
                  <c:v>53858</c:v>
                </c:pt>
                <c:pt idx="46019">
                  <c:v>52561</c:v>
                </c:pt>
                <c:pt idx="46020">
                  <c:v>51264</c:v>
                </c:pt>
                <c:pt idx="46021">
                  <c:v>48671</c:v>
                </c:pt>
                <c:pt idx="46022">
                  <c:v>47374</c:v>
                </c:pt>
                <c:pt idx="46023">
                  <c:v>62997</c:v>
                </c:pt>
                <c:pt idx="46024">
                  <c:v>61700</c:v>
                </c:pt>
                <c:pt idx="46025">
                  <c:v>60404</c:v>
                </c:pt>
                <c:pt idx="46026">
                  <c:v>59107</c:v>
                </c:pt>
                <c:pt idx="46027">
                  <c:v>57810</c:v>
                </c:pt>
                <c:pt idx="46028">
                  <c:v>56513</c:v>
                </c:pt>
                <c:pt idx="46029">
                  <c:v>55216</c:v>
                </c:pt>
                <c:pt idx="46030">
                  <c:v>48732</c:v>
                </c:pt>
                <c:pt idx="46031">
                  <c:v>47435</c:v>
                </c:pt>
                <c:pt idx="46032">
                  <c:v>46139</c:v>
                </c:pt>
                <c:pt idx="46033">
                  <c:v>60465</c:v>
                </c:pt>
                <c:pt idx="46034">
                  <c:v>59168</c:v>
                </c:pt>
                <c:pt idx="46035">
                  <c:v>73875</c:v>
                </c:pt>
                <c:pt idx="46036">
                  <c:v>72614</c:v>
                </c:pt>
                <c:pt idx="46037">
                  <c:v>72591</c:v>
                </c:pt>
                <c:pt idx="46038">
                  <c:v>71331</c:v>
                </c:pt>
                <c:pt idx="46039">
                  <c:v>70047</c:v>
                </c:pt>
                <c:pt idx="46040">
                  <c:v>75712</c:v>
                </c:pt>
                <c:pt idx="46041">
                  <c:v>74423</c:v>
                </c:pt>
                <c:pt idx="46042">
                  <c:v>74394</c:v>
                </c:pt>
                <c:pt idx="46043">
                  <c:v>73105</c:v>
                </c:pt>
                <c:pt idx="46044">
                  <c:v>71787</c:v>
                </c:pt>
                <c:pt idx="46045">
                  <c:v>75700</c:v>
                </c:pt>
                <c:pt idx="46046">
                  <c:v>74396</c:v>
                </c:pt>
                <c:pt idx="46047">
                  <c:v>74394</c:v>
                </c:pt>
                <c:pt idx="46048">
                  <c:v>73090</c:v>
                </c:pt>
                <c:pt idx="46049">
                  <c:v>71784</c:v>
                </c:pt>
                <c:pt idx="46050">
                  <c:v>75804</c:v>
                </c:pt>
                <c:pt idx="46051">
                  <c:v>74480</c:v>
                </c:pt>
                <c:pt idx="46052">
                  <c:v>74509</c:v>
                </c:pt>
                <c:pt idx="46053">
                  <c:v>73186</c:v>
                </c:pt>
                <c:pt idx="46054">
                  <c:v>71891</c:v>
                </c:pt>
                <c:pt idx="46055">
                  <c:v>73659</c:v>
                </c:pt>
                <c:pt idx="46056">
                  <c:v>72340</c:v>
                </c:pt>
                <c:pt idx="46057">
                  <c:v>72426</c:v>
                </c:pt>
                <c:pt idx="46058">
                  <c:v>71107</c:v>
                </c:pt>
                <c:pt idx="46059">
                  <c:v>69874</c:v>
                </c:pt>
                <c:pt idx="46060">
                  <c:v>77098</c:v>
                </c:pt>
                <c:pt idx="46061">
                  <c:v>75816</c:v>
                </c:pt>
                <c:pt idx="46062">
                  <c:v>75810</c:v>
                </c:pt>
                <c:pt idx="46063">
                  <c:v>74528</c:v>
                </c:pt>
                <c:pt idx="46064">
                  <c:v>73241</c:v>
                </c:pt>
                <c:pt idx="46065">
                  <c:v>71953</c:v>
                </c:pt>
                <c:pt idx="46066">
                  <c:v>78985</c:v>
                </c:pt>
                <c:pt idx="46067">
                  <c:v>77673</c:v>
                </c:pt>
                <c:pt idx="46068">
                  <c:v>77665</c:v>
                </c:pt>
                <c:pt idx="46069">
                  <c:v>76353</c:v>
                </c:pt>
                <c:pt idx="46070">
                  <c:v>75033</c:v>
                </c:pt>
                <c:pt idx="46071">
                  <c:v>73713</c:v>
                </c:pt>
                <c:pt idx="46072">
                  <c:v>78563</c:v>
                </c:pt>
                <c:pt idx="46073">
                  <c:v>77248</c:v>
                </c:pt>
                <c:pt idx="46074">
                  <c:v>77258</c:v>
                </c:pt>
                <c:pt idx="46075">
                  <c:v>75943</c:v>
                </c:pt>
                <c:pt idx="46076">
                  <c:v>74639</c:v>
                </c:pt>
                <c:pt idx="46077">
                  <c:v>73334</c:v>
                </c:pt>
                <c:pt idx="46078">
                  <c:v>78151</c:v>
                </c:pt>
                <c:pt idx="46079">
                  <c:v>76831</c:v>
                </c:pt>
                <c:pt idx="46080">
                  <c:v>76863</c:v>
                </c:pt>
                <c:pt idx="46081">
                  <c:v>75543</c:v>
                </c:pt>
                <c:pt idx="46082">
                  <c:v>74255</c:v>
                </c:pt>
                <c:pt idx="46083">
                  <c:v>72966</c:v>
                </c:pt>
                <c:pt idx="46084">
                  <c:v>75134</c:v>
                </c:pt>
                <c:pt idx="46085">
                  <c:v>73845</c:v>
                </c:pt>
                <c:pt idx="46086">
                  <c:v>73912</c:v>
                </c:pt>
                <c:pt idx="46087">
                  <c:v>72623</c:v>
                </c:pt>
                <c:pt idx="46088">
                  <c:v>71401</c:v>
                </c:pt>
                <c:pt idx="46089">
                  <c:v>70179</c:v>
                </c:pt>
                <c:pt idx="46090">
                  <c:v>77343</c:v>
                </c:pt>
                <c:pt idx="46091">
                  <c:v>76057</c:v>
                </c:pt>
                <c:pt idx="46092">
                  <c:v>76052</c:v>
                </c:pt>
                <c:pt idx="46093">
                  <c:v>74766</c:v>
                </c:pt>
                <c:pt idx="46094">
                  <c:v>73474</c:v>
                </c:pt>
                <c:pt idx="46095">
                  <c:v>72183</c:v>
                </c:pt>
                <c:pt idx="46096">
                  <c:v>79198</c:v>
                </c:pt>
                <c:pt idx="46097">
                  <c:v>77881</c:v>
                </c:pt>
                <c:pt idx="46098">
                  <c:v>77875</c:v>
                </c:pt>
                <c:pt idx="46099">
                  <c:v>76558</c:v>
                </c:pt>
                <c:pt idx="46100">
                  <c:v>75236</c:v>
                </c:pt>
                <c:pt idx="46101">
                  <c:v>73913</c:v>
                </c:pt>
                <c:pt idx="46102">
                  <c:v>78684</c:v>
                </c:pt>
                <c:pt idx="46103">
                  <c:v>77367</c:v>
                </c:pt>
                <c:pt idx="46104">
                  <c:v>77377</c:v>
                </c:pt>
                <c:pt idx="46105">
                  <c:v>76060</c:v>
                </c:pt>
                <c:pt idx="46106">
                  <c:v>74753</c:v>
                </c:pt>
                <c:pt idx="46107">
                  <c:v>73446</c:v>
                </c:pt>
                <c:pt idx="46108">
                  <c:v>78163</c:v>
                </c:pt>
                <c:pt idx="46109">
                  <c:v>76845</c:v>
                </c:pt>
                <c:pt idx="46110">
                  <c:v>76874</c:v>
                </c:pt>
                <c:pt idx="46111">
                  <c:v>75555</c:v>
                </c:pt>
                <c:pt idx="46112">
                  <c:v>74265</c:v>
                </c:pt>
                <c:pt idx="46113">
                  <c:v>72976</c:v>
                </c:pt>
                <c:pt idx="46114">
                  <c:v>74982</c:v>
                </c:pt>
                <c:pt idx="46115">
                  <c:v>73698</c:v>
                </c:pt>
                <c:pt idx="46116">
                  <c:v>73760</c:v>
                </c:pt>
                <c:pt idx="46117">
                  <c:v>72476</c:v>
                </c:pt>
                <c:pt idx="46118">
                  <c:v>71254</c:v>
                </c:pt>
                <c:pt idx="46119">
                  <c:v>70032</c:v>
                </c:pt>
                <c:pt idx="46120">
                  <c:v>77725</c:v>
                </c:pt>
                <c:pt idx="46121">
                  <c:v>76421</c:v>
                </c:pt>
                <c:pt idx="46122">
                  <c:v>76437</c:v>
                </c:pt>
                <c:pt idx="46123">
                  <c:v>75133</c:v>
                </c:pt>
                <c:pt idx="46124">
                  <c:v>75148</c:v>
                </c:pt>
                <c:pt idx="46125">
                  <c:v>73844</c:v>
                </c:pt>
                <c:pt idx="46126">
                  <c:v>79578</c:v>
                </c:pt>
                <c:pt idx="46127">
                  <c:v>78246</c:v>
                </c:pt>
                <c:pt idx="46128">
                  <c:v>78255</c:v>
                </c:pt>
                <c:pt idx="46129">
                  <c:v>76924</c:v>
                </c:pt>
                <c:pt idx="46130">
                  <c:v>76933</c:v>
                </c:pt>
                <c:pt idx="46131">
                  <c:v>75602</c:v>
                </c:pt>
                <c:pt idx="46132">
                  <c:v>78867</c:v>
                </c:pt>
                <c:pt idx="46133">
                  <c:v>77544</c:v>
                </c:pt>
                <c:pt idx="46134">
                  <c:v>77560</c:v>
                </c:pt>
                <c:pt idx="46135">
                  <c:v>76237</c:v>
                </c:pt>
                <c:pt idx="46136">
                  <c:v>76254</c:v>
                </c:pt>
                <c:pt idx="46137">
                  <c:v>74930</c:v>
                </c:pt>
                <c:pt idx="46138">
                  <c:v>78115</c:v>
                </c:pt>
                <c:pt idx="46139">
                  <c:v>76798</c:v>
                </c:pt>
                <c:pt idx="46140">
                  <c:v>76825</c:v>
                </c:pt>
                <c:pt idx="46141">
                  <c:v>75508</c:v>
                </c:pt>
                <c:pt idx="46142">
                  <c:v>75535</c:v>
                </c:pt>
                <c:pt idx="46143">
                  <c:v>74219</c:v>
                </c:pt>
                <c:pt idx="46144">
                  <c:v>74583</c:v>
                </c:pt>
                <c:pt idx="46145">
                  <c:v>73313</c:v>
                </c:pt>
                <c:pt idx="46146">
                  <c:v>73361</c:v>
                </c:pt>
                <c:pt idx="46147">
                  <c:v>72092</c:v>
                </c:pt>
                <c:pt idx="46148">
                  <c:v>72139</c:v>
                </c:pt>
                <c:pt idx="46149">
                  <c:v>70870</c:v>
                </c:pt>
                <c:pt idx="46150">
                  <c:v>67971</c:v>
                </c:pt>
                <c:pt idx="46151">
                  <c:v>66697</c:v>
                </c:pt>
                <c:pt idx="46152">
                  <c:v>65422</c:v>
                </c:pt>
                <c:pt idx="46153">
                  <c:v>59051</c:v>
                </c:pt>
                <c:pt idx="46154">
                  <c:v>57776</c:v>
                </c:pt>
                <c:pt idx="46155">
                  <c:v>56502</c:v>
                </c:pt>
                <c:pt idx="46156">
                  <c:v>67958</c:v>
                </c:pt>
                <c:pt idx="46157">
                  <c:v>66684</c:v>
                </c:pt>
                <c:pt idx="46158">
                  <c:v>65410</c:v>
                </c:pt>
                <c:pt idx="46159">
                  <c:v>64135</c:v>
                </c:pt>
                <c:pt idx="46160">
                  <c:v>62861</c:v>
                </c:pt>
                <c:pt idx="46161">
                  <c:v>61587</c:v>
                </c:pt>
                <c:pt idx="46162">
                  <c:v>60312</c:v>
                </c:pt>
                <c:pt idx="46163">
                  <c:v>59038</c:v>
                </c:pt>
                <c:pt idx="46164">
                  <c:v>57764</c:v>
                </c:pt>
                <c:pt idx="46165">
                  <c:v>56489</c:v>
                </c:pt>
                <c:pt idx="46166">
                  <c:v>55215</c:v>
                </c:pt>
                <c:pt idx="46167">
                  <c:v>53941</c:v>
                </c:pt>
                <c:pt idx="46168">
                  <c:v>66671</c:v>
                </c:pt>
                <c:pt idx="46169">
                  <c:v>65397</c:v>
                </c:pt>
                <c:pt idx="46170">
                  <c:v>64123</c:v>
                </c:pt>
                <c:pt idx="46171">
                  <c:v>62848</c:v>
                </c:pt>
                <c:pt idx="46172">
                  <c:v>61574</c:v>
                </c:pt>
                <c:pt idx="46173">
                  <c:v>60300</c:v>
                </c:pt>
                <c:pt idx="46174">
                  <c:v>59025</c:v>
                </c:pt>
                <c:pt idx="46175">
                  <c:v>57751</c:v>
                </c:pt>
                <c:pt idx="46176">
                  <c:v>56477</c:v>
                </c:pt>
                <c:pt idx="46177">
                  <c:v>55202</c:v>
                </c:pt>
                <c:pt idx="46178">
                  <c:v>53928</c:v>
                </c:pt>
                <c:pt idx="46179">
                  <c:v>52653</c:v>
                </c:pt>
                <c:pt idx="46180">
                  <c:v>51379</c:v>
                </c:pt>
                <c:pt idx="46181">
                  <c:v>65384</c:v>
                </c:pt>
                <c:pt idx="46182">
                  <c:v>64110</c:v>
                </c:pt>
                <c:pt idx="46183">
                  <c:v>62836</c:v>
                </c:pt>
                <c:pt idx="46184">
                  <c:v>61561</c:v>
                </c:pt>
                <c:pt idx="46185">
                  <c:v>59013</c:v>
                </c:pt>
                <c:pt idx="46186">
                  <c:v>56464</c:v>
                </c:pt>
                <c:pt idx="46187">
                  <c:v>53915</c:v>
                </c:pt>
                <c:pt idx="46188">
                  <c:v>52641</c:v>
                </c:pt>
                <c:pt idx="46189">
                  <c:v>51366</c:v>
                </c:pt>
                <c:pt idx="46190">
                  <c:v>50092</c:v>
                </c:pt>
                <c:pt idx="46191">
                  <c:v>69910</c:v>
                </c:pt>
                <c:pt idx="46192">
                  <c:v>68592</c:v>
                </c:pt>
                <c:pt idx="46193">
                  <c:v>67274</c:v>
                </c:pt>
                <c:pt idx="46194">
                  <c:v>60683</c:v>
                </c:pt>
                <c:pt idx="46195">
                  <c:v>59364</c:v>
                </c:pt>
                <c:pt idx="46196">
                  <c:v>58046</c:v>
                </c:pt>
                <c:pt idx="46197">
                  <c:v>69909</c:v>
                </c:pt>
                <c:pt idx="46198">
                  <c:v>68591</c:v>
                </c:pt>
                <c:pt idx="46199">
                  <c:v>67273</c:v>
                </c:pt>
                <c:pt idx="46200">
                  <c:v>65954</c:v>
                </c:pt>
                <c:pt idx="46201">
                  <c:v>64636</c:v>
                </c:pt>
                <c:pt idx="46202">
                  <c:v>63318</c:v>
                </c:pt>
                <c:pt idx="46203">
                  <c:v>62000</c:v>
                </c:pt>
                <c:pt idx="46204">
                  <c:v>60681</c:v>
                </c:pt>
                <c:pt idx="46205">
                  <c:v>59363</c:v>
                </c:pt>
                <c:pt idx="46206">
                  <c:v>58045</c:v>
                </c:pt>
                <c:pt idx="46207">
                  <c:v>56727</c:v>
                </c:pt>
                <c:pt idx="46208">
                  <c:v>55408</c:v>
                </c:pt>
                <c:pt idx="46209">
                  <c:v>68590</c:v>
                </c:pt>
                <c:pt idx="46210">
                  <c:v>67271</c:v>
                </c:pt>
                <c:pt idx="46211">
                  <c:v>65953</c:v>
                </c:pt>
                <c:pt idx="46212">
                  <c:v>64635</c:v>
                </c:pt>
                <c:pt idx="46213">
                  <c:v>63317</c:v>
                </c:pt>
                <c:pt idx="46214">
                  <c:v>61998</c:v>
                </c:pt>
                <c:pt idx="46215">
                  <c:v>60680</c:v>
                </c:pt>
                <c:pt idx="46216">
                  <c:v>59362</c:v>
                </c:pt>
                <c:pt idx="46217">
                  <c:v>58044</c:v>
                </c:pt>
                <c:pt idx="46218">
                  <c:v>56725</c:v>
                </c:pt>
                <c:pt idx="46219">
                  <c:v>55407</c:v>
                </c:pt>
                <c:pt idx="46220">
                  <c:v>54089</c:v>
                </c:pt>
                <c:pt idx="46221">
                  <c:v>52771</c:v>
                </c:pt>
                <c:pt idx="46222">
                  <c:v>67270</c:v>
                </c:pt>
                <c:pt idx="46223">
                  <c:v>65952</c:v>
                </c:pt>
                <c:pt idx="46224">
                  <c:v>64634</c:v>
                </c:pt>
                <c:pt idx="46225">
                  <c:v>63315</c:v>
                </c:pt>
                <c:pt idx="46226">
                  <c:v>60679</c:v>
                </c:pt>
                <c:pt idx="46227">
                  <c:v>58042</c:v>
                </c:pt>
                <c:pt idx="46228">
                  <c:v>55406</c:v>
                </c:pt>
                <c:pt idx="46229">
                  <c:v>54088</c:v>
                </c:pt>
                <c:pt idx="46230">
                  <c:v>52769</c:v>
                </c:pt>
                <c:pt idx="46231">
                  <c:v>51451</c:v>
                </c:pt>
                <c:pt idx="46232">
                  <c:v>69547</c:v>
                </c:pt>
                <c:pt idx="46233">
                  <c:v>68221</c:v>
                </c:pt>
                <c:pt idx="46234">
                  <c:v>66896</c:v>
                </c:pt>
                <c:pt idx="46235">
                  <c:v>60267</c:v>
                </c:pt>
                <c:pt idx="46236">
                  <c:v>58942</c:v>
                </c:pt>
                <c:pt idx="46237">
                  <c:v>57616</c:v>
                </c:pt>
                <c:pt idx="46238">
                  <c:v>69568</c:v>
                </c:pt>
                <c:pt idx="46239">
                  <c:v>68242</c:v>
                </c:pt>
                <c:pt idx="46240">
                  <c:v>66917</c:v>
                </c:pt>
                <c:pt idx="46241">
                  <c:v>65591</c:v>
                </c:pt>
                <c:pt idx="46242">
                  <c:v>64265</c:v>
                </c:pt>
                <c:pt idx="46243">
                  <c:v>62940</c:v>
                </c:pt>
                <c:pt idx="46244">
                  <c:v>61614</c:v>
                </c:pt>
                <c:pt idx="46245">
                  <c:v>60288</c:v>
                </c:pt>
                <c:pt idx="46246">
                  <c:v>58963</c:v>
                </c:pt>
                <c:pt idx="46247">
                  <c:v>57637</c:v>
                </c:pt>
                <c:pt idx="46248">
                  <c:v>56311</c:v>
                </c:pt>
                <c:pt idx="46249">
                  <c:v>54986</c:v>
                </c:pt>
                <c:pt idx="46250">
                  <c:v>68263</c:v>
                </c:pt>
                <c:pt idx="46251">
                  <c:v>66938</c:v>
                </c:pt>
                <c:pt idx="46252">
                  <c:v>65612</c:v>
                </c:pt>
                <c:pt idx="46253">
                  <c:v>64286</c:v>
                </c:pt>
                <c:pt idx="46254">
                  <c:v>62961</c:v>
                </c:pt>
                <c:pt idx="46255">
                  <c:v>61635</c:v>
                </c:pt>
                <c:pt idx="46256">
                  <c:v>60309</c:v>
                </c:pt>
                <c:pt idx="46257">
                  <c:v>58984</c:v>
                </c:pt>
                <c:pt idx="46258">
                  <c:v>57658</c:v>
                </c:pt>
                <c:pt idx="46259">
                  <c:v>56332</c:v>
                </c:pt>
                <c:pt idx="46260">
                  <c:v>55007</c:v>
                </c:pt>
                <c:pt idx="46261">
                  <c:v>53681</c:v>
                </c:pt>
                <c:pt idx="46262">
                  <c:v>52355</c:v>
                </c:pt>
                <c:pt idx="46263">
                  <c:v>66959</c:v>
                </c:pt>
                <c:pt idx="46264">
                  <c:v>65633</c:v>
                </c:pt>
                <c:pt idx="46265">
                  <c:v>64307</c:v>
                </c:pt>
                <c:pt idx="46266">
                  <c:v>62982</c:v>
                </c:pt>
                <c:pt idx="46267">
                  <c:v>60330</c:v>
                </c:pt>
                <c:pt idx="46268">
                  <c:v>57679</c:v>
                </c:pt>
                <c:pt idx="46269">
                  <c:v>55028</c:v>
                </c:pt>
                <c:pt idx="46270">
                  <c:v>53702</c:v>
                </c:pt>
                <c:pt idx="46271">
                  <c:v>52376</c:v>
                </c:pt>
                <c:pt idx="46272">
                  <c:v>51051</c:v>
                </c:pt>
                <c:pt idx="46273">
                  <c:v>69133</c:v>
                </c:pt>
                <c:pt idx="46274">
                  <c:v>67800</c:v>
                </c:pt>
                <c:pt idx="46275">
                  <c:v>66467</c:v>
                </c:pt>
                <c:pt idx="46276">
                  <c:v>59800</c:v>
                </c:pt>
                <c:pt idx="46277">
                  <c:v>58467</c:v>
                </c:pt>
                <c:pt idx="46278">
                  <c:v>57134</c:v>
                </c:pt>
                <c:pt idx="46279">
                  <c:v>69178</c:v>
                </c:pt>
                <c:pt idx="46280">
                  <c:v>67845</c:v>
                </c:pt>
                <c:pt idx="46281">
                  <c:v>66512</c:v>
                </c:pt>
                <c:pt idx="46282">
                  <c:v>65178</c:v>
                </c:pt>
                <c:pt idx="46283">
                  <c:v>63845</c:v>
                </c:pt>
                <c:pt idx="46284">
                  <c:v>62512</c:v>
                </c:pt>
                <c:pt idx="46285">
                  <c:v>61178</c:v>
                </c:pt>
                <c:pt idx="46286">
                  <c:v>59845</c:v>
                </c:pt>
                <c:pt idx="46287">
                  <c:v>58512</c:v>
                </c:pt>
                <c:pt idx="46288">
                  <c:v>57179</c:v>
                </c:pt>
                <c:pt idx="46289">
                  <c:v>55845</c:v>
                </c:pt>
                <c:pt idx="46290">
                  <c:v>54512</c:v>
                </c:pt>
                <c:pt idx="46291">
                  <c:v>67890</c:v>
                </c:pt>
                <c:pt idx="46292">
                  <c:v>66557</c:v>
                </c:pt>
                <c:pt idx="46293">
                  <c:v>65223</c:v>
                </c:pt>
                <c:pt idx="46294">
                  <c:v>63890</c:v>
                </c:pt>
                <c:pt idx="46295">
                  <c:v>62557</c:v>
                </c:pt>
                <c:pt idx="46296">
                  <c:v>61223</c:v>
                </c:pt>
                <c:pt idx="46297">
                  <c:v>59890</c:v>
                </c:pt>
                <c:pt idx="46298">
                  <c:v>58557</c:v>
                </c:pt>
                <c:pt idx="46299">
                  <c:v>57224</c:v>
                </c:pt>
                <c:pt idx="46300">
                  <c:v>55890</c:v>
                </c:pt>
                <c:pt idx="46301">
                  <c:v>54557</c:v>
                </c:pt>
                <c:pt idx="46302">
                  <c:v>53224</c:v>
                </c:pt>
                <c:pt idx="46303">
                  <c:v>51890</c:v>
                </c:pt>
                <c:pt idx="46304">
                  <c:v>66602</c:v>
                </c:pt>
                <c:pt idx="46305">
                  <c:v>65268</c:v>
                </c:pt>
                <c:pt idx="46306">
                  <c:v>63935</c:v>
                </c:pt>
                <c:pt idx="46307">
                  <c:v>62602</c:v>
                </c:pt>
                <c:pt idx="46308">
                  <c:v>59935</c:v>
                </c:pt>
                <c:pt idx="46309">
                  <c:v>57269</c:v>
                </c:pt>
                <c:pt idx="46310">
                  <c:v>54602</c:v>
                </c:pt>
                <c:pt idx="46311">
                  <c:v>53269</c:v>
                </c:pt>
                <c:pt idx="46312">
                  <c:v>51935</c:v>
                </c:pt>
                <c:pt idx="46313">
                  <c:v>50602</c:v>
                </c:pt>
                <c:pt idx="46314">
                  <c:v>66252</c:v>
                </c:pt>
                <c:pt idx="46315">
                  <c:v>64952</c:v>
                </c:pt>
                <c:pt idx="46316">
                  <c:v>63651</c:v>
                </c:pt>
                <c:pt idx="46317">
                  <c:v>57149</c:v>
                </c:pt>
                <c:pt idx="46318">
                  <c:v>55849</c:v>
                </c:pt>
                <c:pt idx="46319">
                  <c:v>54548</c:v>
                </c:pt>
                <c:pt idx="46320">
                  <c:v>66331</c:v>
                </c:pt>
                <c:pt idx="46321">
                  <c:v>65030</c:v>
                </c:pt>
                <c:pt idx="46322">
                  <c:v>63730</c:v>
                </c:pt>
                <c:pt idx="46323">
                  <c:v>62430</c:v>
                </c:pt>
                <c:pt idx="46324">
                  <c:v>61129</c:v>
                </c:pt>
                <c:pt idx="46325">
                  <c:v>59829</c:v>
                </c:pt>
                <c:pt idx="46326">
                  <c:v>58528</c:v>
                </c:pt>
                <c:pt idx="46327">
                  <c:v>57228</c:v>
                </c:pt>
                <c:pt idx="46328">
                  <c:v>55927</c:v>
                </c:pt>
                <c:pt idx="46329">
                  <c:v>54627</c:v>
                </c:pt>
                <c:pt idx="46330">
                  <c:v>53326</c:v>
                </c:pt>
                <c:pt idx="46331">
                  <c:v>52026</c:v>
                </c:pt>
                <c:pt idx="46332">
                  <c:v>65109</c:v>
                </c:pt>
                <c:pt idx="46333">
                  <c:v>63809</c:v>
                </c:pt>
                <c:pt idx="46334">
                  <c:v>62508</c:v>
                </c:pt>
                <c:pt idx="46335">
                  <c:v>61208</c:v>
                </c:pt>
                <c:pt idx="46336">
                  <c:v>59907</c:v>
                </c:pt>
                <c:pt idx="46337">
                  <c:v>58607</c:v>
                </c:pt>
                <c:pt idx="46338">
                  <c:v>57306</c:v>
                </c:pt>
                <c:pt idx="46339">
                  <c:v>56006</c:v>
                </c:pt>
                <c:pt idx="46340">
                  <c:v>54705</c:v>
                </c:pt>
                <c:pt idx="46341">
                  <c:v>53405</c:v>
                </c:pt>
                <c:pt idx="46342">
                  <c:v>52105</c:v>
                </c:pt>
                <c:pt idx="46343">
                  <c:v>50804</c:v>
                </c:pt>
                <c:pt idx="46344">
                  <c:v>49504</c:v>
                </c:pt>
                <c:pt idx="46345">
                  <c:v>63887</c:v>
                </c:pt>
                <c:pt idx="46346">
                  <c:v>62587</c:v>
                </c:pt>
                <c:pt idx="46347">
                  <c:v>61286</c:v>
                </c:pt>
                <c:pt idx="46348">
                  <c:v>59986</c:v>
                </c:pt>
                <c:pt idx="46349">
                  <c:v>57385</c:v>
                </c:pt>
                <c:pt idx="46350">
                  <c:v>54784</c:v>
                </c:pt>
                <c:pt idx="46351">
                  <c:v>52183</c:v>
                </c:pt>
                <c:pt idx="46352">
                  <c:v>50883</c:v>
                </c:pt>
                <c:pt idx="46353">
                  <c:v>49582</c:v>
                </c:pt>
                <c:pt idx="46354">
                  <c:v>48282</c:v>
                </c:pt>
                <c:pt idx="46355">
                  <c:v>67975</c:v>
                </c:pt>
                <c:pt idx="46356">
                  <c:v>66700</c:v>
                </c:pt>
                <c:pt idx="46357">
                  <c:v>65424</c:v>
                </c:pt>
                <c:pt idx="46358">
                  <c:v>67963</c:v>
                </c:pt>
                <c:pt idx="46359">
                  <c:v>66688</c:v>
                </c:pt>
                <c:pt idx="46360">
                  <c:v>65413</c:v>
                </c:pt>
                <c:pt idx="46361">
                  <c:v>64138</c:v>
                </c:pt>
                <c:pt idx="46362">
                  <c:v>62863</c:v>
                </c:pt>
                <c:pt idx="46363">
                  <c:v>61587</c:v>
                </c:pt>
                <c:pt idx="46364">
                  <c:v>60312</c:v>
                </c:pt>
                <c:pt idx="46365">
                  <c:v>59037</c:v>
                </c:pt>
                <c:pt idx="46366">
                  <c:v>57762</c:v>
                </c:pt>
                <c:pt idx="46367">
                  <c:v>56487</c:v>
                </c:pt>
                <c:pt idx="46368">
                  <c:v>55211</c:v>
                </c:pt>
                <c:pt idx="46369">
                  <c:v>53936</c:v>
                </c:pt>
                <c:pt idx="46370">
                  <c:v>66677</c:v>
                </c:pt>
                <c:pt idx="46371">
                  <c:v>65402</c:v>
                </c:pt>
                <c:pt idx="46372">
                  <c:v>64126</c:v>
                </c:pt>
                <c:pt idx="46373">
                  <c:v>62851</c:v>
                </c:pt>
                <c:pt idx="46374">
                  <c:v>61576</c:v>
                </c:pt>
                <c:pt idx="46375">
                  <c:v>60301</c:v>
                </c:pt>
                <c:pt idx="46376">
                  <c:v>59026</c:v>
                </c:pt>
                <c:pt idx="46377">
                  <c:v>57750</c:v>
                </c:pt>
                <c:pt idx="46378">
                  <c:v>56475</c:v>
                </c:pt>
                <c:pt idx="46379">
                  <c:v>55200</c:v>
                </c:pt>
                <c:pt idx="46380">
                  <c:v>53925</c:v>
                </c:pt>
                <c:pt idx="46381">
                  <c:v>52650</c:v>
                </c:pt>
                <c:pt idx="46382">
                  <c:v>51374</c:v>
                </c:pt>
                <c:pt idx="46383">
                  <c:v>65390</c:v>
                </c:pt>
                <c:pt idx="46384">
                  <c:v>64115</c:v>
                </c:pt>
                <c:pt idx="46385">
                  <c:v>62840</c:v>
                </c:pt>
                <c:pt idx="46386">
                  <c:v>61564</c:v>
                </c:pt>
                <c:pt idx="46387">
                  <c:v>56464</c:v>
                </c:pt>
                <c:pt idx="46388">
                  <c:v>53913</c:v>
                </c:pt>
                <c:pt idx="46389">
                  <c:v>52638</c:v>
                </c:pt>
                <c:pt idx="46390">
                  <c:v>51363</c:v>
                </c:pt>
                <c:pt idx="46391">
                  <c:v>50088</c:v>
                </c:pt>
                <c:pt idx="46392">
                  <c:v>69935</c:v>
                </c:pt>
                <c:pt idx="46393">
                  <c:v>68615</c:v>
                </c:pt>
                <c:pt idx="46394">
                  <c:v>67295</c:v>
                </c:pt>
                <c:pt idx="46395">
                  <c:v>69936</c:v>
                </c:pt>
                <c:pt idx="46396">
                  <c:v>68616</c:v>
                </c:pt>
                <c:pt idx="46397">
                  <c:v>67296</c:v>
                </c:pt>
                <c:pt idx="46398">
                  <c:v>65976</c:v>
                </c:pt>
                <c:pt idx="46399">
                  <c:v>64656</c:v>
                </c:pt>
                <c:pt idx="46400">
                  <c:v>63336</c:v>
                </c:pt>
                <c:pt idx="46401">
                  <c:v>62016</c:v>
                </c:pt>
                <c:pt idx="46402">
                  <c:v>60696</c:v>
                </c:pt>
                <c:pt idx="46403">
                  <c:v>59376</c:v>
                </c:pt>
                <c:pt idx="46404">
                  <c:v>58056</c:v>
                </c:pt>
                <c:pt idx="46405">
                  <c:v>56736</c:v>
                </c:pt>
                <c:pt idx="46406">
                  <c:v>55416</c:v>
                </c:pt>
                <c:pt idx="46407">
                  <c:v>68616</c:v>
                </c:pt>
                <c:pt idx="46408">
                  <c:v>67296</c:v>
                </c:pt>
                <c:pt idx="46409">
                  <c:v>65977</c:v>
                </c:pt>
                <c:pt idx="46410">
                  <c:v>64657</c:v>
                </c:pt>
                <c:pt idx="46411">
                  <c:v>63337</c:v>
                </c:pt>
                <c:pt idx="46412">
                  <c:v>62017</c:v>
                </c:pt>
                <c:pt idx="46413">
                  <c:v>60697</c:v>
                </c:pt>
                <c:pt idx="46414">
                  <c:v>59377</c:v>
                </c:pt>
                <c:pt idx="46415">
                  <c:v>58057</c:v>
                </c:pt>
                <c:pt idx="46416">
                  <c:v>56737</c:v>
                </c:pt>
                <c:pt idx="46417">
                  <c:v>55417</c:v>
                </c:pt>
                <c:pt idx="46418">
                  <c:v>54097</c:v>
                </c:pt>
                <c:pt idx="46419">
                  <c:v>52777</c:v>
                </c:pt>
                <c:pt idx="46420">
                  <c:v>67297</c:v>
                </c:pt>
                <c:pt idx="46421">
                  <c:v>65977</c:v>
                </c:pt>
                <c:pt idx="46422">
                  <c:v>64657</c:v>
                </c:pt>
                <c:pt idx="46423">
                  <c:v>63337</c:v>
                </c:pt>
                <c:pt idx="46424">
                  <c:v>58058</c:v>
                </c:pt>
                <c:pt idx="46425">
                  <c:v>55418</c:v>
                </c:pt>
                <c:pt idx="46426">
                  <c:v>54098</c:v>
                </c:pt>
                <c:pt idx="46427">
                  <c:v>52778</c:v>
                </c:pt>
                <c:pt idx="46428">
                  <c:v>51458</c:v>
                </c:pt>
                <c:pt idx="46429">
                  <c:v>69575</c:v>
                </c:pt>
                <c:pt idx="46430">
                  <c:v>68248</c:v>
                </c:pt>
                <c:pt idx="46431">
                  <c:v>66921</c:v>
                </c:pt>
                <c:pt idx="46432">
                  <c:v>69598</c:v>
                </c:pt>
                <c:pt idx="46433">
                  <c:v>68271</c:v>
                </c:pt>
                <c:pt idx="46434">
                  <c:v>66944</c:v>
                </c:pt>
                <c:pt idx="46435">
                  <c:v>65616</c:v>
                </c:pt>
                <c:pt idx="46436">
                  <c:v>64289</c:v>
                </c:pt>
                <c:pt idx="46437">
                  <c:v>62962</c:v>
                </c:pt>
                <c:pt idx="46438">
                  <c:v>61635</c:v>
                </c:pt>
                <c:pt idx="46439">
                  <c:v>60308</c:v>
                </c:pt>
                <c:pt idx="46440">
                  <c:v>58980</c:v>
                </c:pt>
                <c:pt idx="46441">
                  <c:v>57653</c:v>
                </c:pt>
                <c:pt idx="46442">
                  <c:v>56326</c:v>
                </c:pt>
                <c:pt idx="46443">
                  <c:v>54999</c:v>
                </c:pt>
                <c:pt idx="46444">
                  <c:v>68293</c:v>
                </c:pt>
                <c:pt idx="46445">
                  <c:v>66966</c:v>
                </c:pt>
                <c:pt idx="46446">
                  <c:v>65639</c:v>
                </c:pt>
                <c:pt idx="46447">
                  <c:v>64312</c:v>
                </c:pt>
                <c:pt idx="46448">
                  <c:v>62985</c:v>
                </c:pt>
                <c:pt idx="46449">
                  <c:v>61657</c:v>
                </c:pt>
                <c:pt idx="46450">
                  <c:v>60330</c:v>
                </c:pt>
                <c:pt idx="46451">
                  <c:v>59003</c:v>
                </c:pt>
                <c:pt idx="46452">
                  <c:v>57676</c:v>
                </c:pt>
                <c:pt idx="46453">
                  <c:v>56348</c:v>
                </c:pt>
                <c:pt idx="46454">
                  <c:v>55021</c:v>
                </c:pt>
                <c:pt idx="46455">
                  <c:v>53694</c:v>
                </c:pt>
                <c:pt idx="46456">
                  <c:v>52367</c:v>
                </c:pt>
                <c:pt idx="46457">
                  <c:v>66989</c:v>
                </c:pt>
                <c:pt idx="46458">
                  <c:v>65661</c:v>
                </c:pt>
                <c:pt idx="46459">
                  <c:v>64334</c:v>
                </c:pt>
                <c:pt idx="46460">
                  <c:v>63007</c:v>
                </c:pt>
                <c:pt idx="46461">
                  <c:v>57698</c:v>
                </c:pt>
                <c:pt idx="46462">
                  <c:v>55044</c:v>
                </c:pt>
                <c:pt idx="46463">
                  <c:v>53717</c:v>
                </c:pt>
                <c:pt idx="46464">
                  <c:v>52389</c:v>
                </c:pt>
                <c:pt idx="46465">
                  <c:v>51062</c:v>
                </c:pt>
                <c:pt idx="46466">
                  <c:v>69159</c:v>
                </c:pt>
                <c:pt idx="46467">
                  <c:v>67824</c:v>
                </c:pt>
                <c:pt idx="46468">
                  <c:v>66490</c:v>
                </c:pt>
                <c:pt idx="46469">
                  <c:v>69204</c:v>
                </c:pt>
                <c:pt idx="46470">
                  <c:v>67870</c:v>
                </c:pt>
                <c:pt idx="46471">
                  <c:v>66536</c:v>
                </c:pt>
                <c:pt idx="46472">
                  <c:v>65202</c:v>
                </c:pt>
                <c:pt idx="46473">
                  <c:v>63867</c:v>
                </c:pt>
                <c:pt idx="46474">
                  <c:v>62533</c:v>
                </c:pt>
                <c:pt idx="46475">
                  <c:v>61199</c:v>
                </c:pt>
                <c:pt idx="46476">
                  <c:v>59864</c:v>
                </c:pt>
                <c:pt idx="46477">
                  <c:v>58530</c:v>
                </c:pt>
                <c:pt idx="46478">
                  <c:v>57196</c:v>
                </c:pt>
                <c:pt idx="46479">
                  <c:v>55861</c:v>
                </c:pt>
                <c:pt idx="46480">
                  <c:v>54527</c:v>
                </c:pt>
                <c:pt idx="46481">
                  <c:v>67916</c:v>
                </c:pt>
                <c:pt idx="46482">
                  <c:v>66582</c:v>
                </c:pt>
                <c:pt idx="46483">
                  <c:v>65247</c:v>
                </c:pt>
                <c:pt idx="46484">
                  <c:v>63913</c:v>
                </c:pt>
                <c:pt idx="46485">
                  <c:v>62579</c:v>
                </c:pt>
                <c:pt idx="46486">
                  <c:v>61244</c:v>
                </c:pt>
                <c:pt idx="46487">
                  <c:v>59910</c:v>
                </c:pt>
                <c:pt idx="46488">
                  <c:v>58576</c:v>
                </c:pt>
                <c:pt idx="46489">
                  <c:v>57242</c:v>
                </c:pt>
                <c:pt idx="46490">
                  <c:v>55907</c:v>
                </c:pt>
                <c:pt idx="46491">
                  <c:v>54573</c:v>
                </c:pt>
                <c:pt idx="46492">
                  <c:v>53239</c:v>
                </c:pt>
                <c:pt idx="46493">
                  <c:v>51904</c:v>
                </c:pt>
                <c:pt idx="46494">
                  <c:v>66628</c:v>
                </c:pt>
                <c:pt idx="46495">
                  <c:v>65293</c:v>
                </c:pt>
                <c:pt idx="46496">
                  <c:v>63959</c:v>
                </c:pt>
                <c:pt idx="46497">
                  <c:v>62625</c:v>
                </c:pt>
                <c:pt idx="46498">
                  <c:v>57287</c:v>
                </c:pt>
                <c:pt idx="46499">
                  <c:v>54619</c:v>
                </c:pt>
                <c:pt idx="46500">
                  <c:v>53285</c:v>
                </c:pt>
                <c:pt idx="46501">
                  <c:v>51950</c:v>
                </c:pt>
                <c:pt idx="46502">
                  <c:v>50616</c:v>
                </c:pt>
                <c:pt idx="46503">
                  <c:v>66254</c:v>
                </c:pt>
                <c:pt idx="46504">
                  <c:v>64954</c:v>
                </c:pt>
                <c:pt idx="46505">
                  <c:v>63654</c:v>
                </c:pt>
                <c:pt idx="46506">
                  <c:v>66332</c:v>
                </c:pt>
                <c:pt idx="46507">
                  <c:v>65032</c:v>
                </c:pt>
                <c:pt idx="46508">
                  <c:v>63732</c:v>
                </c:pt>
                <c:pt idx="46509">
                  <c:v>62432</c:v>
                </c:pt>
                <c:pt idx="46510">
                  <c:v>61132</c:v>
                </c:pt>
                <c:pt idx="46511">
                  <c:v>59832</c:v>
                </c:pt>
                <c:pt idx="46512">
                  <c:v>58532</c:v>
                </c:pt>
                <c:pt idx="46513">
                  <c:v>57232</c:v>
                </c:pt>
                <c:pt idx="46514">
                  <c:v>55932</c:v>
                </c:pt>
                <c:pt idx="46515">
                  <c:v>54633</c:v>
                </c:pt>
                <c:pt idx="46516">
                  <c:v>53333</c:v>
                </c:pt>
                <c:pt idx="46517">
                  <c:v>52033</c:v>
                </c:pt>
                <c:pt idx="46518">
                  <c:v>65110</c:v>
                </c:pt>
                <c:pt idx="46519">
                  <c:v>63810</c:v>
                </c:pt>
                <c:pt idx="46520">
                  <c:v>62510</c:v>
                </c:pt>
                <c:pt idx="46521">
                  <c:v>61210</c:v>
                </c:pt>
                <c:pt idx="46522">
                  <c:v>59910</c:v>
                </c:pt>
                <c:pt idx="46523">
                  <c:v>58610</c:v>
                </c:pt>
                <c:pt idx="46524">
                  <c:v>57310</c:v>
                </c:pt>
                <c:pt idx="46525">
                  <c:v>56010</c:v>
                </c:pt>
                <c:pt idx="46526">
                  <c:v>54710</c:v>
                </c:pt>
                <c:pt idx="46527">
                  <c:v>53410</c:v>
                </c:pt>
                <c:pt idx="46528">
                  <c:v>52110</c:v>
                </c:pt>
                <c:pt idx="46529">
                  <c:v>50810</c:v>
                </c:pt>
                <c:pt idx="46530">
                  <c:v>49511</c:v>
                </c:pt>
                <c:pt idx="46531">
                  <c:v>63888</c:v>
                </c:pt>
                <c:pt idx="46532">
                  <c:v>62588</c:v>
                </c:pt>
                <c:pt idx="46533">
                  <c:v>61288</c:v>
                </c:pt>
                <c:pt idx="46534">
                  <c:v>59988</c:v>
                </c:pt>
                <c:pt idx="46535">
                  <c:v>54788</c:v>
                </c:pt>
                <c:pt idx="46536">
                  <c:v>52188</c:v>
                </c:pt>
                <c:pt idx="46537">
                  <c:v>50888</c:v>
                </c:pt>
                <c:pt idx="46538">
                  <c:v>49588</c:v>
                </c:pt>
                <c:pt idx="46539">
                  <c:v>48288</c:v>
                </c:pt>
                <c:pt idx="46540">
                  <c:v>69318</c:v>
                </c:pt>
                <c:pt idx="46541">
                  <c:v>68037</c:v>
                </c:pt>
                <c:pt idx="46542">
                  <c:v>66757</c:v>
                </c:pt>
                <c:pt idx="46543">
                  <c:v>65477</c:v>
                </c:pt>
                <c:pt idx="46544">
                  <c:v>64197</c:v>
                </c:pt>
                <c:pt idx="46545">
                  <c:v>62916</c:v>
                </c:pt>
                <c:pt idx="46546">
                  <c:v>60356</c:v>
                </c:pt>
                <c:pt idx="46547">
                  <c:v>59076</c:v>
                </c:pt>
                <c:pt idx="46548">
                  <c:v>71835</c:v>
                </c:pt>
                <c:pt idx="46549">
                  <c:v>70555</c:v>
                </c:pt>
                <c:pt idx="46550">
                  <c:v>69274</c:v>
                </c:pt>
                <c:pt idx="46551">
                  <c:v>67994</c:v>
                </c:pt>
                <c:pt idx="46552">
                  <c:v>66714</c:v>
                </c:pt>
                <c:pt idx="46553">
                  <c:v>65434</c:v>
                </c:pt>
                <c:pt idx="46554">
                  <c:v>64154</c:v>
                </c:pt>
                <c:pt idx="46555">
                  <c:v>62873</c:v>
                </c:pt>
                <c:pt idx="46556">
                  <c:v>61593</c:v>
                </c:pt>
                <c:pt idx="46557">
                  <c:v>60313</c:v>
                </c:pt>
                <c:pt idx="46558">
                  <c:v>59033</c:v>
                </c:pt>
                <c:pt idx="46559">
                  <c:v>57752</c:v>
                </c:pt>
                <c:pt idx="46560">
                  <c:v>56472</c:v>
                </c:pt>
                <c:pt idx="46561">
                  <c:v>55192</c:v>
                </c:pt>
                <c:pt idx="46562">
                  <c:v>70512</c:v>
                </c:pt>
                <c:pt idx="46563">
                  <c:v>69231</c:v>
                </c:pt>
                <c:pt idx="46564">
                  <c:v>67951</c:v>
                </c:pt>
                <c:pt idx="46565">
                  <c:v>66671</c:v>
                </c:pt>
                <c:pt idx="46566">
                  <c:v>65391</c:v>
                </c:pt>
                <c:pt idx="46567">
                  <c:v>64110</c:v>
                </c:pt>
                <c:pt idx="46568">
                  <c:v>62830</c:v>
                </c:pt>
                <c:pt idx="46569">
                  <c:v>61550</c:v>
                </c:pt>
                <c:pt idx="46570">
                  <c:v>60270</c:v>
                </c:pt>
                <c:pt idx="46571">
                  <c:v>58990</c:v>
                </c:pt>
                <c:pt idx="46572">
                  <c:v>57709</c:v>
                </c:pt>
                <c:pt idx="46573">
                  <c:v>56429</c:v>
                </c:pt>
                <c:pt idx="46574">
                  <c:v>55149</c:v>
                </c:pt>
                <c:pt idx="46575">
                  <c:v>53869</c:v>
                </c:pt>
                <c:pt idx="46576">
                  <c:v>69188</c:v>
                </c:pt>
                <c:pt idx="46577">
                  <c:v>67908</c:v>
                </c:pt>
                <c:pt idx="46578">
                  <c:v>66628</c:v>
                </c:pt>
                <c:pt idx="46579">
                  <c:v>65348</c:v>
                </c:pt>
                <c:pt idx="46580">
                  <c:v>64067</c:v>
                </c:pt>
                <c:pt idx="46581">
                  <c:v>62787</c:v>
                </c:pt>
                <c:pt idx="46582">
                  <c:v>61507</c:v>
                </c:pt>
                <c:pt idx="46583">
                  <c:v>60227</c:v>
                </c:pt>
                <c:pt idx="46584">
                  <c:v>58946</c:v>
                </c:pt>
                <c:pt idx="46585">
                  <c:v>57666</c:v>
                </c:pt>
                <c:pt idx="46586">
                  <c:v>56386</c:v>
                </c:pt>
                <c:pt idx="46587">
                  <c:v>55106</c:v>
                </c:pt>
                <c:pt idx="46588">
                  <c:v>53825</c:v>
                </c:pt>
                <c:pt idx="46589">
                  <c:v>52545</c:v>
                </c:pt>
                <c:pt idx="46590">
                  <c:v>51265</c:v>
                </c:pt>
                <c:pt idx="46591">
                  <c:v>49985</c:v>
                </c:pt>
                <c:pt idx="46592">
                  <c:v>69145</c:v>
                </c:pt>
                <c:pt idx="46593">
                  <c:v>67865</c:v>
                </c:pt>
                <c:pt idx="46594">
                  <c:v>69102</c:v>
                </c:pt>
                <c:pt idx="46595">
                  <c:v>67822</c:v>
                </c:pt>
                <c:pt idx="46596">
                  <c:v>71313</c:v>
                </c:pt>
                <c:pt idx="46597">
                  <c:v>69985</c:v>
                </c:pt>
                <c:pt idx="46598">
                  <c:v>68657</c:v>
                </c:pt>
                <c:pt idx="46599">
                  <c:v>67329</c:v>
                </c:pt>
                <c:pt idx="46600">
                  <c:v>66001</c:v>
                </c:pt>
                <c:pt idx="46601">
                  <c:v>64673</c:v>
                </c:pt>
                <c:pt idx="46602">
                  <c:v>62018</c:v>
                </c:pt>
                <c:pt idx="46603">
                  <c:v>60690</c:v>
                </c:pt>
                <c:pt idx="46604">
                  <c:v>73941</c:v>
                </c:pt>
                <c:pt idx="46605">
                  <c:v>72613</c:v>
                </c:pt>
                <c:pt idx="46606">
                  <c:v>71285</c:v>
                </c:pt>
                <c:pt idx="46607">
                  <c:v>69957</c:v>
                </c:pt>
                <c:pt idx="46608">
                  <c:v>68629</c:v>
                </c:pt>
                <c:pt idx="46609">
                  <c:v>67302</c:v>
                </c:pt>
                <c:pt idx="46610">
                  <c:v>65974</c:v>
                </c:pt>
                <c:pt idx="46611">
                  <c:v>64646</c:v>
                </c:pt>
                <c:pt idx="46612">
                  <c:v>63318</c:v>
                </c:pt>
                <c:pt idx="46613">
                  <c:v>61990</c:v>
                </c:pt>
                <c:pt idx="46614">
                  <c:v>60662</c:v>
                </c:pt>
                <c:pt idx="46615">
                  <c:v>59334</c:v>
                </c:pt>
                <c:pt idx="46616">
                  <c:v>58007</c:v>
                </c:pt>
                <c:pt idx="46617">
                  <c:v>56679</c:v>
                </c:pt>
                <c:pt idx="46618">
                  <c:v>72585</c:v>
                </c:pt>
                <c:pt idx="46619">
                  <c:v>71258</c:v>
                </c:pt>
                <c:pt idx="46620">
                  <c:v>69930</c:v>
                </c:pt>
                <c:pt idx="46621">
                  <c:v>68602</c:v>
                </c:pt>
                <c:pt idx="46622">
                  <c:v>67274</c:v>
                </c:pt>
                <c:pt idx="46623">
                  <c:v>65946</c:v>
                </c:pt>
                <c:pt idx="46624">
                  <c:v>64618</c:v>
                </c:pt>
                <c:pt idx="46625">
                  <c:v>63290</c:v>
                </c:pt>
                <c:pt idx="46626">
                  <c:v>61963</c:v>
                </c:pt>
                <c:pt idx="46627">
                  <c:v>60635</c:v>
                </c:pt>
                <c:pt idx="46628">
                  <c:v>59307</c:v>
                </c:pt>
                <c:pt idx="46629">
                  <c:v>57979</c:v>
                </c:pt>
                <c:pt idx="46630">
                  <c:v>56651</c:v>
                </c:pt>
                <c:pt idx="46631">
                  <c:v>55323</c:v>
                </c:pt>
                <c:pt idx="46632">
                  <c:v>71230</c:v>
                </c:pt>
                <c:pt idx="46633">
                  <c:v>69902</c:v>
                </c:pt>
                <c:pt idx="46634">
                  <c:v>68574</c:v>
                </c:pt>
                <c:pt idx="46635">
                  <c:v>67246</c:v>
                </c:pt>
                <c:pt idx="46636">
                  <c:v>65919</c:v>
                </c:pt>
                <c:pt idx="46637">
                  <c:v>64591</c:v>
                </c:pt>
                <c:pt idx="46638">
                  <c:v>63263</c:v>
                </c:pt>
                <c:pt idx="46639">
                  <c:v>61935</c:v>
                </c:pt>
                <c:pt idx="46640">
                  <c:v>60607</c:v>
                </c:pt>
                <c:pt idx="46641">
                  <c:v>59279</c:v>
                </c:pt>
                <c:pt idx="46642">
                  <c:v>57951</c:v>
                </c:pt>
                <c:pt idx="46643">
                  <c:v>56624</c:v>
                </c:pt>
                <c:pt idx="46644">
                  <c:v>55296</c:v>
                </c:pt>
                <c:pt idx="46645">
                  <c:v>53968</c:v>
                </c:pt>
                <c:pt idx="46646">
                  <c:v>52640</c:v>
                </c:pt>
                <c:pt idx="46647">
                  <c:v>51312</c:v>
                </c:pt>
                <c:pt idx="46648">
                  <c:v>71202</c:v>
                </c:pt>
                <c:pt idx="46649">
                  <c:v>69875</c:v>
                </c:pt>
                <c:pt idx="46650">
                  <c:v>71175</c:v>
                </c:pt>
                <c:pt idx="46651">
                  <c:v>69847</c:v>
                </c:pt>
                <c:pt idx="46652">
                  <c:v>70313</c:v>
                </c:pt>
                <c:pt idx="46653">
                  <c:v>68979</c:v>
                </c:pt>
                <c:pt idx="46654">
                  <c:v>67645</c:v>
                </c:pt>
                <c:pt idx="46655">
                  <c:v>66310</c:v>
                </c:pt>
                <c:pt idx="46656">
                  <c:v>64976</c:v>
                </c:pt>
                <c:pt idx="46657">
                  <c:v>63642</c:v>
                </c:pt>
                <c:pt idx="46658">
                  <c:v>60973</c:v>
                </c:pt>
                <c:pt idx="46659">
                  <c:v>59639</c:v>
                </c:pt>
                <c:pt idx="46660">
                  <c:v>72993</c:v>
                </c:pt>
                <c:pt idx="46661">
                  <c:v>71659</c:v>
                </c:pt>
                <c:pt idx="46662">
                  <c:v>70325</c:v>
                </c:pt>
                <c:pt idx="46663">
                  <c:v>68991</c:v>
                </c:pt>
                <c:pt idx="46664">
                  <c:v>67656</c:v>
                </c:pt>
                <c:pt idx="46665">
                  <c:v>66322</c:v>
                </c:pt>
                <c:pt idx="46666">
                  <c:v>64988</c:v>
                </c:pt>
                <c:pt idx="46667">
                  <c:v>63654</c:v>
                </c:pt>
                <c:pt idx="46668">
                  <c:v>62319</c:v>
                </c:pt>
                <c:pt idx="46669">
                  <c:v>60985</c:v>
                </c:pt>
                <c:pt idx="46670">
                  <c:v>59651</c:v>
                </c:pt>
                <c:pt idx="46671">
                  <c:v>58317</c:v>
                </c:pt>
                <c:pt idx="46672">
                  <c:v>56982</c:v>
                </c:pt>
                <c:pt idx="46673">
                  <c:v>55648</c:v>
                </c:pt>
                <c:pt idx="46674">
                  <c:v>71671</c:v>
                </c:pt>
                <c:pt idx="46675">
                  <c:v>70337</c:v>
                </c:pt>
                <c:pt idx="46676">
                  <c:v>69002</c:v>
                </c:pt>
                <c:pt idx="46677">
                  <c:v>67668</c:v>
                </c:pt>
                <c:pt idx="46678">
                  <c:v>66334</c:v>
                </c:pt>
                <c:pt idx="46679">
                  <c:v>65000</c:v>
                </c:pt>
                <c:pt idx="46680">
                  <c:v>63665</c:v>
                </c:pt>
                <c:pt idx="46681">
                  <c:v>62331</c:v>
                </c:pt>
                <c:pt idx="46682">
                  <c:v>60997</c:v>
                </c:pt>
                <c:pt idx="46683">
                  <c:v>59663</c:v>
                </c:pt>
                <c:pt idx="46684">
                  <c:v>58328</c:v>
                </c:pt>
                <c:pt idx="46685">
                  <c:v>56994</c:v>
                </c:pt>
                <c:pt idx="46686">
                  <c:v>55660</c:v>
                </c:pt>
                <c:pt idx="46687">
                  <c:v>54326</c:v>
                </c:pt>
                <c:pt idx="46688">
                  <c:v>70348</c:v>
                </c:pt>
                <c:pt idx="46689">
                  <c:v>69014</c:v>
                </c:pt>
                <c:pt idx="46690">
                  <c:v>67680</c:v>
                </c:pt>
                <c:pt idx="46691">
                  <c:v>66346</c:v>
                </c:pt>
                <c:pt idx="46692">
                  <c:v>65011</c:v>
                </c:pt>
                <c:pt idx="46693">
                  <c:v>63677</c:v>
                </c:pt>
                <c:pt idx="46694">
                  <c:v>62343</c:v>
                </c:pt>
                <c:pt idx="46695">
                  <c:v>61009</c:v>
                </c:pt>
                <c:pt idx="46696">
                  <c:v>59675</c:v>
                </c:pt>
                <c:pt idx="46697">
                  <c:v>58340</c:v>
                </c:pt>
                <c:pt idx="46698">
                  <c:v>57006</c:v>
                </c:pt>
                <c:pt idx="46699">
                  <c:v>55672</c:v>
                </c:pt>
                <c:pt idx="46700">
                  <c:v>54338</c:v>
                </c:pt>
                <c:pt idx="46701">
                  <c:v>53003</c:v>
                </c:pt>
                <c:pt idx="46702">
                  <c:v>51669</c:v>
                </c:pt>
                <c:pt idx="46703">
                  <c:v>50335</c:v>
                </c:pt>
                <c:pt idx="46704">
                  <c:v>70360</c:v>
                </c:pt>
                <c:pt idx="46705">
                  <c:v>69026</c:v>
                </c:pt>
                <c:pt idx="46706">
                  <c:v>70372</c:v>
                </c:pt>
                <c:pt idx="46707">
                  <c:v>69038</c:v>
                </c:pt>
                <c:pt idx="46708">
                  <c:v>69074</c:v>
                </c:pt>
                <c:pt idx="46709">
                  <c:v>67736</c:v>
                </c:pt>
                <c:pt idx="46710">
                  <c:v>66399</c:v>
                </c:pt>
                <c:pt idx="46711">
                  <c:v>65061</c:v>
                </c:pt>
                <c:pt idx="46712">
                  <c:v>63723</c:v>
                </c:pt>
                <c:pt idx="46713">
                  <c:v>62385</c:v>
                </c:pt>
                <c:pt idx="46714">
                  <c:v>59709</c:v>
                </c:pt>
                <c:pt idx="46715">
                  <c:v>58371</c:v>
                </c:pt>
                <c:pt idx="46716">
                  <c:v>71804</c:v>
                </c:pt>
                <c:pt idx="46717">
                  <c:v>70466</c:v>
                </c:pt>
                <c:pt idx="46718">
                  <c:v>69128</c:v>
                </c:pt>
                <c:pt idx="46719">
                  <c:v>67790</c:v>
                </c:pt>
                <c:pt idx="46720">
                  <c:v>66452</c:v>
                </c:pt>
                <c:pt idx="46721">
                  <c:v>65115</c:v>
                </c:pt>
                <c:pt idx="46722">
                  <c:v>63777</c:v>
                </c:pt>
                <c:pt idx="46723">
                  <c:v>62439</c:v>
                </c:pt>
                <c:pt idx="46724">
                  <c:v>61101</c:v>
                </c:pt>
                <c:pt idx="46725">
                  <c:v>59763</c:v>
                </c:pt>
                <c:pt idx="46726">
                  <c:v>58425</c:v>
                </c:pt>
                <c:pt idx="46727">
                  <c:v>57087</c:v>
                </c:pt>
                <c:pt idx="46728">
                  <c:v>55750</c:v>
                </c:pt>
                <c:pt idx="46729">
                  <c:v>54412</c:v>
                </c:pt>
                <c:pt idx="46730">
                  <c:v>70520</c:v>
                </c:pt>
                <c:pt idx="46731">
                  <c:v>69182</c:v>
                </c:pt>
                <c:pt idx="46732">
                  <c:v>67844</c:v>
                </c:pt>
                <c:pt idx="46733">
                  <c:v>66506</c:v>
                </c:pt>
                <c:pt idx="46734">
                  <c:v>65169</c:v>
                </c:pt>
                <c:pt idx="46735">
                  <c:v>63831</c:v>
                </c:pt>
                <c:pt idx="46736">
                  <c:v>62493</c:v>
                </c:pt>
                <c:pt idx="46737">
                  <c:v>61155</c:v>
                </c:pt>
                <c:pt idx="46738">
                  <c:v>59817</c:v>
                </c:pt>
                <c:pt idx="46739">
                  <c:v>58479</c:v>
                </c:pt>
                <c:pt idx="46740">
                  <c:v>57141</c:v>
                </c:pt>
                <c:pt idx="46741">
                  <c:v>55803</c:v>
                </c:pt>
                <c:pt idx="46742">
                  <c:v>54466</c:v>
                </c:pt>
                <c:pt idx="46743">
                  <c:v>53128</c:v>
                </c:pt>
                <c:pt idx="46744">
                  <c:v>69236</c:v>
                </c:pt>
                <c:pt idx="46745">
                  <c:v>67898</c:v>
                </c:pt>
                <c:pt idx="46746">
                  <c:v>66560</c:v>
                </c:pt>
                <c:pt idx="46747">
                  <c:v>65222</c:v>
                </c:pt>
                <c:pt idx="46748">
                  <c:v>63885</c:v>
                </c:pt>
                <c:pt idx="46749">
                  <c:v>62547</c:v>
                </c:pt>
                <c:pt idx="46750">
                  <c:v>61209</c:v>
                </c:pt>
                <c:pt idx="46751">
                  <c:v>59871</c:v>
                </c:pt>
                <c:pt idx="46752">
                  <c:v>58533</c:v>
                </c:pt>
                <c:pt idx="46753">
                  <c:v>57195</c:v>
                </c:pt>
                <c:pt idx="46754">
                  <c:v>55857</c:v>
                </c:pt>
                <c:pt idx="46755">
                  <c:v>54519</c:v>
                </c:pt>
                <c:pt idx="46756">
                  <c:v>53182</c:v>
                </c:pt>
                <c:pt idx="46757">
                  <c:v>51844</c:v>
                </c:pt>
                <c:pt idx="46758">
                  <c:v>50506</c:v>
                </c:pt>
                <c:pt idx="46759">
                  <c:v>49168</c:v>
                </c:pt>
                <c:pt idx="46760">
                  <c:v>69290</c:v>
                </c:pt>
                <c:pt idx="46761">
                  <c:v>67952</c:v>
                </c:pt>
                <c:pt idx="46762">
                  <c:v>69344</c:v>
                </c:pt>
                <c:pt idx="46763">
                  <c:v>68006</c:v>
                </c:pt>
                <c:pt idx="46764">
                  <c:v>64955</c:v>
                </c:pt>
                <c:pt idx="46765">
                  <c:v>63661</c:v>
                </c:pt>
                <c:pt idx="46766">
                  <c:v>62366</c:v>
                </c:pt>
                <c:pt idx="46767">
                  <c:v>61072</c:v>
                </c:pt>
                <c:pt idx="46768">
                  <c:v>59778</c:v>
                </c:pt>
                <c:pt idx="46769">
                  <c:v>58483</c:v>
                </c:pt>
                <c:pt idx="46770">
                  <c:v>55894</c:v>
                </c:pt>
                <c:pt idx="46771">
                  <c:v>54600</c:v>
                </c:pt>
                <c:pt idx="46772">
                  <c:v>67652</c:v>
                </c:pt>
                <c:pt idx="46773">
                  <c:v>66357</c:v>
                </c:pt>
                <c:pt idx="46774">
                  <c:v>65063</c:v>
                </c:pt>
                <c:pt idx="46775">
                  <c:v>63768</c:v>
                </c:pt>
                <c:pt idx="46776">
                  <c:v>62474</c:v>
                </c:pt>
                <c:pt idx="46777">
                  <c:v>61179</c:v>
                </c:pt>
                <c:pt idx="46778">
                  <c:v>59885</c:v>
                </c:pt>
                <c:pt idx="46779">
                  <c:v>58590</c:v>
                </c:pt>
                <c:pt idx="46780">
                  <c:v>57296</c:v>
                </c:pt>
                <c:pt idx="46781">
                  <c:v>56002</c:v>
                </c:pt>
                <c:pt idx="46782">
                  <c:v>54707</c:v>
                </c:pt>
                <c:pt idx="46783">
                  <c:v>53413</c:v>
                </c:pt>
                <c:pt idx="46784">
                  <c:v>52118</c:v>
                </c:pt>
                <c:pt idx="46785">
                  <c:v>50824</c:v>
                </c:pt>
                <c:pt idx="46786">
                  <c:v>66464</c:v>
                </c:pt>
                <c:pt idx="46787">
                  <c:v>65170</c:v>
                </c:pt>
                <c:pt idx="46788">
                  <c:v>63876</c:v>
                </c:pt>
                <c:pt idx="46789">
                  <c:v>62581</c:v>
                </c:pt>
                <c:pt idx="46790">
                  <c:v>61287</c:v>
                </c:pt>
                <c:pt idx="46791">
                  <c:v>59992</c:v>
                </c:pt>
                <c:pt idx="46792">
                  <c:v>58698</c:v>
                </c:pt>
                <c:pt idx="46793">
                  <c:v>57403</c:v>
                </c:pt>
                <c:pt idx="46794">
                  <c:v>56109</c:v>
                </c:pt>
                <c:pt idx="46795">
                  <c:v>54814</c:v>
                </c:pt>
                <c:pt idx="46796">
                  <c:v>53520</c:v>
                </c:pt>
                <c:pt idx="46797">
                  <c:v>52226</c:v>
                </c:pt>
                <c:pt idx="46798">
                  <c:v>50931</c:v>
                </c:pt>
                <c:pt idx="46799">
                  <c:v>49637</c:v>
                </c:pt>
                <c:pt idx="46800">
                  <c:v>65277</c:v>
                </c:pt>
                <c:pt idx="46801">
                  <c:v>63983</c:v>
                </c:pt>
                <c:pt idx="46802">
                  <c:v>62688</c:v>
                </c:pt>
                <c:pt idx="46803">
                  <c:v>61394</c:v>
                </c:pt>
                <c:pt idx="46804">
                  <c:v>60100</c:v>
                </c:pt>
                <c:pt idx="46805">
                  <c:v>58805</c:v>
                </c:pt>
                <c:pt idx="46806">
                  <c:v>57511</c:v>
                </c:pt>
                <c:pt idx="46807">
                  <c:v>56216</c:v>
                </c:pt>
                <c:pt idx="46808">
                  <c:v>54922</c:v>
                </c:pt>
                <c:pt idx="46809">
                  <c:v>53627</c:v>
                </c:pt>
                <c:pt idx="46810">
                  <c:v>52333</c:v>
                </c:pt>
                <c:pt idx="46811">
                  <c:v>51038</c:v>
                </c:pt>
                <c:pt idx="46812">
                  <c:v>49744</c:v>
                </c:pt>
                <c:pt idx="46813">
                  <c:v>48450</c:v>
                </c:pt>
                <c:pt idx="46814">
                  <c:v>47155</c:v>
                </c:pt>
                <c:pt idx="46815">
                  <c:v>45861</c:v>
                </c:pt>
                <c:pt idx="46816">
                  <c:v>65385</c:v>
                </c:pt>
                <c:pt idx="46817">
                  <c:v>64090</c:v>
                </c:pt>
                <c:pt idx="46818">
                  <c:v>65492</c:v>
                </c:pt>
                <c:pt idx="46819">
                  <c:v>64198</c:v>
                </c:pt>
                <c:pt idx="46820">
                  <c:v>78497</c:v>
                </c:pt>
                <c:pt idx="46821">
                  <c:v>78436</c:v>
                </c:pt>
                <c:pt idx="46822">
                  <c:v>77162</c:v>
                </c:pt>
                <c:pt idx="46823">
                  <c:v>77101</c:v>
                </c:pt>
                <c:pt idx="46824">
                  <c:v>75827</c:v>
                </c:pt>
                <c:pt idx="46825">
                  <c:v>74553</c:v>
                </c:pt>
                <c:pt idx="46826">
                  <c:v>75766</c:v>
                </c:pt>
                <c:pt idx="46827">
                  <c:v>74493</c:v>
                </c:pt>
                <c:pt idx="46828">
                  <c:v>73219</c:v>
                </c:pt>
                <c:pt idx="46829">
                  <c:v>75706</c:v>
                </c:pt>
                <c:pt idx="46830">
                  <c:v>74432</c:v>
                </c:pt>
                <c:pt idx="46831">
                  <c:v>73158</c:v>
                </c:pt>
                <c:pt idx="46832">
                  <c:v>74371</c:v>
                </c:pt>
                <c:pt idx="46833">
                  <c:v>74310</c:v>
                </c:pt>
                <c:pt idx="46834">
                  <c:v>73036</c:v>
                </c:pt>
                <c:pt idx="46835">
                  <c:v>71762</c:v>
                </c:pt>
                <c:pt idx="46836">
                  <c:v>72975</c:v>
                </c:pt>
                <c:pt idx="46837">
                  <c:v>71702</c:v>
                </c:pt>
                <c:pt idx="46838">
                  <c:v>70428</c:v>
                </c:pt>
                <c:pt idx="46839">
                  <c:v>71641</c:v>
                </c:pt>
                <c:pt idx="46840">
                  <c:v>70367</c:v>
                </c:pt>
                <c:pt idx="46841">
                  <c:v>70245</c:v>
                </c:pt>
                <c:pt idx="46842">
                  <c:v>68971</c:v>
                </c:pt>
                <c:pt idx="46843">
                  <c:v>67698</c:v>
                </c:pt>
                <c:pt idx="46844">
                  <c:v>68911</c:v>
                </c:pt>
                <c:pt idx="46845">
                  <c:v>67637</c:v>
                </c:pt>
                <c:pt idx="46846">
                  <c:v>67576</c:v>
                </c:pt>
                <c:pt idx="46847">
                  <c:v>66302</c:v>
                </c:pt>
                <c:pt idx="46848">
                  <c:v>66241</c:v>
                </c:pt>
                <c:pt idx="46849">
                  <c:v>64967</c:v>
                </c:pt>
                <c:pt idx="46850">
                  <c:v>62298</c:v>
                </c:pt>
                <c:pt idx="46851">
                  <c:v>60903</c:v>
                </c:pt>
                <c:pt idx="46852">
                  <c:v>80324</c:v>
                </c:pt>
                <c:pt idx="46853">
                  <c:v>80257</c:v>
                </c:pt>
                <c:pt idx="46854">
                  <c:v>78956</c:v>
                </c:pt>
                <c:pt idx="46855">
                  <c:v>78889</c:v>
                </c:pt>
                <c:pt idx="46856">
                  <c:v>77588</c:v>
                </c:pt>
                <c:pt idx="46857">
                  <c:v>76287</c:v>
                </c:pt>
                <c:pt idx="46858">
                  <c:v>77522</c:v>
                </c:pt>
                <c:pt idx="46859">
                  <c:v>76221</c:v>
                </c:pt>
                <c:pt idx="46860">
                  <c:v>74920</c:v>
                </c:pt>
                <c:pt idx="46861">
                  <c:v>77455</c:v>
                </c:pt>
                <c:pt idx="46862">
                  <c:v>76154</c:v>
                </c:pt>
                <c:pt idx="46863">
                  <c:v>74853</c:v>
                </c:pt>
                <c:pt idx="46864">
                  <c:v>76087</c:v>
                </c:pt>
                <c:pt idx="46865">
                  <c:v>76021</c:v>
                </c:pt>
                <c:pt idx="46866">
                  <c:v>74720</c:v>
                </c:pt>
                <c:pt idx="46867">
                  <c:v>73419</c:v>
                </c:pt>
                <c:pt idx="46868">
                  <c:v>74653</c:v>
                </c:pt>
                <c:pt idx="46869">
                  <c:v>73352</c:v>
                </c:pt>
                <c:pt idx="46870">
                  <c:v>72051</c:v>
                </c:pt>
                <c:pt idx="46871">
                  <c:v>73286</c:v>
                </c:pt>
                <c:pt idx="46872">
                  <c:v>71985</c:v>
                </c:pt>
                <c:pt idx="46873">
                  <c:v>71851</c:v>
                </c:pt>
                <c:pt idx="46874">
                  <c:v>70550</c:v>
                </c:pt>
                <c:pt idx="46875">
                  <c:v>69249</c:v>
                </c:pt>
                <c:pt idx="46876">
                  <c:v>70484</c:v>
                </c:pt>
                <c:pt idx="46877">
                  <c:v>69183</c:v>
                </c:pt>
                <c:pt idx="46878">
                  <c:v>69116</c:v>
                </c:pt>
                <c:pt idx="46879">
                  <c:v>67815</c:v>
                </c:pt>
                <c:pt idx="46880">
                  <c:v>67748</c:v>
                </c:pt>
                <c:pt idx="46881">
                  <c:v>66447</c:v>
                </c:pt>
                <c:pt idx="46882">
                  <c:v>63712</c:v>
                </c:pt>
                <c:pt idx="46883">
                  <c:v>62278</c:v>
                </c:pt>
                <c:pt idx="46884">
                  <c:v>79288</c:v>
                </c:pt>
                <c:pt idx="46885">
                  <c:v>79265</c:v>
                </c:pt>
                <c:pt idx="46886">
                  <c:v>77957</c:v>
                </c:pt>
                <c:pt idx="46887">
                  <c:v>77934</c:v>
                </c:pt>
                <c:pt idx="46888">
                  <c:v>76625</c:v>
                </c:pt>
                <c:pt idx="46889">
                  <c:v>75317</c:v>
                </c:pt>
                <c:pt idx="46890">
                  <c:v>76602</c:v>
                </c:pt>
                <c:pt idx="46891">
                  <c:v>75294</c:v>
                </c:pt>
                <c:pt idx="46892">
                  <c:v>73985</c:v>
                </c:pt>
                <c:pt idx="46893">
                  <c:v>76579</c:v>
                </c:pt>
                <c:pt idx="46894">
                  <c:v>75270</c:v>
                </c:pt>
                <c:pt idx="46895">
                  <c:v>73962</c:v>
                </c:pt>
                <c:pt idx="46896">
                  <c:v>75247</c:v>
                </c:pt>
                <c:pt idx="46897">
                  <c:v>75224</c:v>
                </c:pt>
                <c:pt idx="46898">
                  <c:v>73916</c:v>
                </c:pt>
                <c:pt idx="46899">
                  <c:v>72607</c:v>
                </c:pt>
                <c:pt idx="46900">
                  <c:v>73892</c:v>
                </c:pt>
                <c:pt idx="46901">
                  <c:v>72584</c:v>
                </c:pt>
                <c:pt idx="46902">
                  <c:v>71276</c:v>
                </c:pt>
                <c:pt idx="46903">
                  <c:v>72561</c:v>
                </c:pt>
                <c:pt idx="46904">
                  <c:v>71253</c:v>
                </c:pt>
                <c:pt idx="46905">
                  <c:v>71206</c:v>
                </c:pt>
                <c:pt idx="46906">
                  <c:v>69898</c:v>
                </c:pt>
                <c:pt idx="46907">
                  <c:v>68589</c:v>
                </c:pt>
                <c:pt idx="46908">
                  <c:v>69874</c:v>
                </c:pt>
                <c:pt idx="46909">
                  <c:v>68566</c:v>
                </c:pt>
                <c:pt idx="46910">
                  <c:v>68543</c:v>
                </c:pt>
                <c:pt idx="46911">
                  <c:v>67235</c:v>
                </c:pt>
                <c:pt idx="46912">
                  <c:v>67211</c:v>
                </c:pt>
                <c:pt idx="46913">
                  <c:v>65903</c:v>
                </c:pt>
                <c:pt idx="46914">
                  <c:v>63240</c:v>
                </c:pt>
                <c:pt idx="46915">
                  <c:v>61885</c:v>
                </c:pt>
                <c:pt idx="46916">
                  <c:v>78194</c:v>
                </c:pt>
                <c:pt idx="46917">
                  <c:v>78222</c:v>
                </c:pt>
                <c:pt idx="46918">
                  <c:v>76903</c:v>
                </c:pt>
                <c:pt idx="46919">
                  <c:v>76930</c:v>
                </c:pt>
                <c:pt idx="46920">
                  <c:v>75612</c:v>
                </c:pt>
                <c:pt idx="46921">
                  <c:v>74293</c:v>
                </c:pt>
                <c:pt idx="46922">
                  <c:v>75639</c:v>
                </c:pt>
                <c:pt idx="46923">
                  <c:v>74320</c:v>
                </c:pt>
                <c:pt idx="46924">
                  <c:v>73001</c:v>
                </c:pt>
                <c:pt idx="46925">
                  <c:v>75666</c:v>
                </c:pt>
                <c:pt idx="46926">
                  <c:v>74347</c:v>
                </c:pt>
                <c:pt idx="46927">
                  <c:v>73029</c:v>
                </c:pt>
                <c:pt idx="46928">
                  <c:v>74375</c:v>
                </c:pt>
                <c:pt idx="46929">
                  <c:v>74402</c:v>
                </c:pt>
                <c:pt idx="46930">
                  <c:v>73083</c:v>
                </c:pt>
                <c:pt idx="46931">
                  <c:v>71765</c:v>
                </c:pt>
                <c:pt idx="46932">
                  <c:v>73110</c:v>
                </c:pt>
                <c:pt idx="46933">
                  <c:v>71792</c:v>
                </c:pt>
                <c:pt idx="46934">
                  <c:v>70473</c:v>
                </c:pt>
                <c:pt idx="46935">
                  <c:v>71819</c:v>
                </c:pt>
                <c:pt idx="46936">
                  <c:v>70500</c:v>
                </c:pt>
                <c:pt idx="46937">
                  <c:v>70555</c:v>
                </c:pt>
                <c:pt idx="46938">
                  <c:v>69236</c:v>
                </c:pt>
                <c:pt idx="46939">
                  <c:v>67917</c:v>
                </c:pt>
                <c:pt idx="46940">
                  <c:v>69263</c:v>
                </c:pt>
                <c:pt idx="46941">
                  <c:v>67945</c:v>
                </c:pt>
                <c:pt idx="46942">
                  <c:v>67972</c:v>
                </c:pt>
                <c:pt idx="46943">
                  <c:v>66653</c:v>
                </c:pt>
                <c:pt idx="46944">
                  <c:v>66680</c:v>
                </c:pt>
                <c:pt idx="46945">
                  <c:v>65362</c:v>
                </c:pt>
                <c:pt idx="46946">
                  <c:v>62779</c:v>
                </c:pt>
                <c:pt idx="46947">
                  <c:v>61515</c:v>
                </c:pt>
                <c:pt idx="46948">
                  <c:v>74292</c:v>
                </c:pt>
                <c:pt idx="46949">
                  <c:v>74399</c:v>
                </c:pt>
                <c:pt idx="46950">
                  <c:v>73100</c:v>
                </c:pt>
                <c:pt idx="46951">
                  <c:v>73207</c:v>
                </c:pt>
                <c:pt idx="46952">
                  <c:v>71908</c:v>
                </c:pt>
                <c:pt idx="46953">
                  <c:v>70609</c:v>
                </c:pt>
                <c:pt idx="46954">
                  <c:v>72015</c:v>
                </c:pt>
                <c:pt idx="46955">
                  <c:v>70716</c:v>
                </c:pt>
                <c:pt idx="46956">
                  <c:v>69417</c:v>
                </c:pt>
                <c:pt idx="46957">
                  <c:v>72121</c:v>
                </c:pt>
                <c:pt idx="46958">
                  <c:v>70823</c:v>
                </c:pt>
                <c:pt idx="46959">
                  <c:v>69524</c:v>
                </c:pt>
                <c:pt idx="46960">
                  <c:v>70929</c:v>
                </c:pt>
                <c:pt idx="46961">
                  <c:v>71036</c:v>
                </c:pt>
                <c:pt idx="46962">
                  <c:v>69737</c:v>
                </c:pt>
                <c:pt idx="46963">
                  <c:v>68439</c:v>
                </c:pt>
                <c:pt idx="46964">
                  <c:v>69844</c:v>
                </c:pt>
                <c:pt idx="46965">
                  <c:v>68545</c:v>
                </c:pt>
                <c:pt idx="46966">
                  <c:v>67247</c:v>
                </c:pt>
                <c:pt idx="46967">
                  <c:v>68652</c:v>
                </c:pt>
                <c:pt idx="46968">
                  <c:v>67354</c:v>
                </c:pt>
                <c:pt idx="46969">
                  <c:v>67567</c:v>
                </c:pt>
                <c:pt idx="46970">
                  <c:v>66268</c:v>
                </c:pt>
                <c:pt idx="46971">
                  <c:v>64970</c:v>
                </c:pt>
                <c:pt idx="46972">
                  <c:v>66375</c:v>
                </c:pt>
                <c:pt idx="46973">
                  <c:v>65076</c:v>
                </c:pt>
                <c:pt idx="46974">
                  <c:v>65183</c:v>
                </c:pt>
                <c:pt idx="46975">
                  <c:v>63884</c:v>
                </c:pt>
                <c:pt idx="46976">
                  <c:v>63991</c:v>
                </c:pt>
                <c:pt idx="46977">
                  <c:v>62692</c:v>
                </c:pt>
                <c:pt idx="46978">
                  <c:v>60308</c:v>
                </c:pt>
                <c:pt idx="46979">
                  <c:v>59223</c:v>
                </c:pt>
                <c:pt idx="46980">
                  <c:v>77943</c:v>
                </c:pt>
                <c:pt idx="46981">
                  <c:v>76608</c:v>
                </c:pt>
                <c:pt idx="46982">
                  <c:v>75356</c:v>
                </c:pt>
                <c:pt idx="46983">
                  <c:v>75274</c:v>
                </c:pt>
                <c:pt idx="46984">
                  <c:v>74021</c:v>
                </c:pt>
                <c:pt idx="46985">
                  <c:v>73939</c:v>
                </c:pt>
                <c:pt idx="46986">
                  <c:v>72687</c:v>
                </c:pt>
                <c:pt idx="46987">
                  <c:v>72604</c:v>
                </c:pt>
                <c:pt idx="46988">
                  <c:v>71352</c:v>
                </c:pt>
                <c:pt idx="46989">
                  <c:v>71269</c:v>
                </c:pt>
                <c:pt idx="46990">
                  <c:v>70017</c:v>
                </c:pt>
                <c:pt idx="46991">
                  <c:v>69935</c:v>
                </c:pt>
                <c:pt idx="46992">
                  <c:v>68682</c:v>
                </c:pt>
                <c:pt idx="46993">
                  <c:v>68600</c:v>
                </c:pt>
                <c:pt idx="46994">
                  <c:v>67348</c:v>
                </c:pt>
                <c:pt idx="46995">
                  <c:v>67265</c:v>
                </c:pt>
                <c:pt idx="46996">
                  <c:v>66013</c:v>
                </c:pt>
                <c:pt idx="46997">
                  <c:v>65930</c:v>
                </c:pt>
                <c:pt idx="46998">
                  <c:v>64678</c:v>
                </c:pt>
                <c:pt idx="46999">
                  <c:v>64596</c:v>
                </c:pt>
                <c:pt idx="47000">
                  <c:v>79922</c:v>
                </c:pt>
                <c:pt idx="47001">
                  <c:v>78553</c:v>
                </c:pt>
                <c:pt idx="47002">
                  <c:v>77270</c:v>
                </c:pt>
                <c:pt idx="47003">
                  <c:v>77184</c:v>
                </c:pt>
                <c:pt idx="47004">
                  <c:v>75901</c:v>
                </c:pt>
                <c:pt idx="47005">
                  <c:v>75815</c:v>
                </c:pt>
                <c:pt idx="47006">
                  <c:v>74531</c:v>
                </c:pt>
                <c:pt idx="47007">
                  <c:v>74446</c:v>
                </c:pt>
                <c:pt idx="47008">
                  <c:v>73162</c:v>
                </c:pt>
                <c:pt idx="47009">
                  <c:v>73076</c:v>
                </c:pt>
                <c:pt idx="47010">
                  <c:v>71793</c:v>
                </c:pt>
                <c:pt idx="47011">
                  <c:v>71707</c:v>
                </c:pt>
                <c:pt idx="47012">
                  <c:v>70424</c:v>
                </c:pt>
                <c:pt idx="47013">
                  <c:v>70338</c:v>
                </c:pt>
                <c:pt idx="47014">
                  <c:v>69055</c:v>
                </c:pt>
                <c:pt idx="47015">
                  <c:v>68969</c:v>
                </c:pt>
                <c:pt idx="47016">
                  <c:v>67685</c:v>
                </c:pt>
                <c:pt idx="47017">
                  <c:v>67600</c:v>
                </c:pt>
                <c:pt idx="47018">
                  <c:v>66316</c:v>
                </c:pt>
                <c:pt idx="47019">
                  <c:v>66231</c:v>
                </c:pt>
                <c:pt idx="47020">
                  <c:v>79142</c:v>
                </c:pt>
                <c:pt idx="47021">
                  <c:v>77810</c:v>
                </c:pt>
                <c:pt idx="47022">
                  <c:v>76508</c:v>
                </c:pt>
                <c:pt idx="47023">
                  <c:v>76479</c:v>
                </c:pt>
                <c:pt idx="47024">
                  <c:v>75176</c:v>
                </c:pt>
                <c:pt idx="47025">
                  <c:v>75147</c:v>
                </c:pt>
                <c:pt idx="47026">
                  <c:v>73844</c:v>
                </c:pt>
                <c:pt idx="47027">
                  <c:v>73815</c:v>
                </c:pt>
                <c:pt idx="47028">
                  <c:v>72513</c:v>
                </c:pt>
                <c:pt idx="47029">
                  <c:v>72484</c:v>
                </c:pt>
                <c:pt idx="47030">
                  <c:v>71181</c:v>
                </c:pt>
                <c:pt idx="47031">
                  <c:v>71152</c:v>
                </c:pt>
                <c:pt idx="47032">
                  <c:v>69850</c:v>
                </c:pt>
                <c:pt idx="47033">
                  <c:v>69821</c:v>
                </c:pt>
                <c:pt idx="47034">
                  <c:v>68518</c:v>
                </c:pt>
                <c:pt idx="47035">
                  <c:v>68489</c:v>
                </c:pt>
                <c:pt idx="47036">
                  <c:v>67186</c:v>
                </c:pt>
                <c:pt idx="47037">
                  <c:v>67157</c:v>
                </c:pt>
                <c:pt idx="47038">
                  <c:v>65855</c:v>
                </c:pt>
                <c:pt idx="47039">
                  <c:v>65826</c:v>
                </c:pt>
                <c:pt idx="47040">
                  <c:v>78237</c:v>
                </c:pt>
                <c:pt idx="47041">
                  <c:v>76949</c:v>
                </c:pt>
                <c:pt idx="47042">
                  <c:v>75624</c:v>
                </c:pt>
                <c:pt idx="47043">
                  <c:v>75661</c:v>
                </c:pt>
                <c:pt idx="47044">
                  <c:v>74336</c:v>
                </c:pt>
                <c:pt idx="47045">
                  <c:v>74374</c:v>
                </c:pt>
                <c:pt idx="47046">
                  <c:v>73048</c:v>
                </c:pt>
                <c:pt idx="47047">
                  <c:v>73086</c:v>
                </c:pt>
                <c:pt idx="47048">
                  <c:v>71761</c:v>
                </c:pt>
                <c:pt idx="47049">
                  <c:v>71798</c:v>
                </c:pt>
                <c:pt idx="47050">
                  <c:v>70473</c:v>
                </c:pt>
                <c:pt idx="47051">
                  <c:v>70511</c:v>
                </c:pt>
                <c:pt idx="47052">
                  <c:v>69185</c:v>
                </c:pt>
                <c:pt idx="47053">
                  <c:v>69223</c:v>
                </c:pt>
                <c:pt idx="47054">
                  <c:v>67898</c:v>
                </c:pt>
                <c:pt idx="47055">
                  <c:v>67935</c:v>
                </c:pt>
                <c:pt idx="47056">
                  <c:v>66610</c:v>
                </c:pt>
                <c:pt idx="47057">
                  <c:v>66647</c:v>
                </c:pt>
                <c:pt idx="47058">
                  <c:v>65322</c:v>
                </c:pt>
                <c:pt idx="47059">
                  <c:v>65360</c:v>
                </c:pt>
                <c:pt idx="47060">
                  <c:v>74599</c:v>
                </c:pt>
                <c:pt idx="47061">
                  <c:v>73416</c:v>
                </c:pt>
                <c:pt idx="47062">
                  <c:v>72093</c:v>
                </c:pt>
                <c:pt idx="47063">
                  <c:v>72234</c:v>
                </c:pt>
                <c:pt idx="47064">
                  <c:v>70911</c:v>
                </c:pt>
                <c:pt idx="47065">
                  <c:v>71052</c:v>
                </c:pt>
                <c:pt idx="47066">
                  <c:v>69729</c:v>
                </c:pt>
                <c:pt idx="47067">
                  <c:v>69870</c:v>
                </c:pt>
                <c:pt idx="47068">
                  <c:v>68547</c:v>
                </c:pt>
                <c:pt idx="47069">
                  <c:v>68688</c:v>
                </c:pt>
                <c:pt idx="47070">
                  <c:v>67365</c:v>
                </c:pt>
                <c:pt idx="47071">
                  <c:v>67506</c:v>
                </c:pt>
                <c:pt idx="47072">
                  <c:v>66183</c:v>
                </c:pt>
                <c:pt idx="47073">
                  <c:v>66324</c:v>
                </c:pt>
                <c:pt idx="47074">
                  <c:v>65000</c:v>
                </c:pt>
                <c:pt idx="47075">
                  <c:v>65142</c:v>
                </c:pt>
                <c:pt idx="47076">
                  <c:v>63818</c:v>
                </c:pt>
                <c:pt idx="47077">
                  <c:v>63960</c:v>
                </c:pt>
                <c:pt idx="47078">
                  <c:v>62636</c:v>
                </c:pt>
                <c:pt idx="47079">
                  <c:v>62778</c:v>
                </c:pt>
                <c:pt idx="47080">
                  <c:v>78352</c:v>
                </c:pt>
                <c:pt idx="47081">
                  <c:v>77074</c:v>
                </c:pt>
                <c:pt idx="47082">
                  <c:v>78301</c:v>
                </c:pt>
                <c:pt idx="47083">
                  <c:v>77024</c:v>
                </c:pt>
                <c:pt idx="47084">
                  <c:v>75747</c:v>
                </c:pt>
                <c:pt idx="47085">
                  <c:v>74469</c:v>
                </c:pt>
                <c:pt idx="47086">
                  <c:v>76974</c:v>
                </c:pt>
                <c:pt idx="47087">
                  <c:v>75696</c:v>
                </c:pt>
                <c:pt idx="47088">
                  <c:v>74419</c:v>
                </c:pt>
                <c:pt idx="47089">
                  <c:v>73142</c:v>
                </c:pt>
                <c:pt idx="47090">
                  <c:v>75646</c:v>
                </c:pt>
                <c:pt idx="47091">
                  <c:v>74369</c:v>
                </c:pt>
                <c:pt idx="47092">
                  <c:v>73091</c:v>
                </c:pt>
                <c:pt idx="47093">
                  <c:v>75596</c:v>
                </c:pt>
                <c:pt idx="47094">
                  <c:v>74318</c:v>
                </c:pt>
                <c:pt idx="47095">
                  <c:v>73041</c:v>
                </c:pt>
                <c:pt idx="47096">
                  <c:v>74268</c:v>
                </c:pt>
                <c:pt idx="47097">
                  <c:v>72991</c:v>
                </c:pt>
                <c:pt idx="47098">
                  <c:v>71713</c:v>
                </c:pt>
                <c:pt idx="47099">
                  <c:v>72940</c:v>
                </c:pt>
                <c:pt idx="47100">
                  <c:v>71663</c:v>
                </c:pt>
                <c:pt idx="47101">
                  <c:v>71613</c:v>
                </c:pt>
                <c:pt idx="47102">
                  <c:v>70335</c:v>
                </c:pt>
                <c:pt idx="47103">
                  <c:v>70285</c:v>
                </c:pt>
                <c:pt idx="47104">
                  <c:v>69008</c:v>
                </c:pt>
                <c:pt idx="47105">
                  <c:v>68957</c:v>
                </c:pt>
                <c:pt idx="47106">
                  <c:v>67680</c:v>
                </c:pt>
                <c:pt idx="47107">
                  <c:v>67630</c:v>
                </c:pt>
                <c:pt idx="47108">
                  <c:v>66352</c:v>
                </c:pt>
                <c:pt idx="47109">
                  <c:v>80202</c:v>
                </c:pt>
                <c:pt idx="47110">
                  <c:v>78896</c:v>
                </c:pt>
                <c:pt idx="47111">
                  <c:v>80148</c:v>
                </c:pt>
                <c:pt idx="47112">
                  <c:v>78842</c:v>
                </c:pt>
                <c:pt idx="47113">
                  <c:v>77536</c:v>
                </c:pt>
                <c:pt idx="47114">
                  <c:v>76230</c:v>
                </c:pt>
                <c:pt idx="47115">
                  <c:v>78787</c:v>
                </c:pt>
                <c:pt idx="47116">
                  <c:v>77481</c:v>
                </c:pt>
                <c:pt idx="47117">
                  <c:v>76175</c:v>
                </c:pt>
                <c:pt idx="47118">
                  <c:v>74870</c:v>
                </c:pt>
                <c:pt idx="47119">
                  <c:v>77427</c:v>
                </c:pt>
                <c:pt idx="47120">
                  <c:v>76121</c:v>
                </c:pt>
                <c:pt idx="47121">
                  <c:v>74815</c:v>
                </c:pt>
                <c:pt idx="47122">
                  <c:v>77373</c:v>
                </c:pt>
                <c:pt idx="47123">
                  <c:v>76067</c:v>
                </c:pt>
                <c:pt idx="47124">
                  <c:v>74761</c:v>
                </c:pt>
                <c:pt idx="47125">
                  <c:v>76012</c:v>
                </c:pt>
                <c:pt idx="47126">
                  <c:v>74707</c:v>
                </c:pt>
                <c:pt idx="47127">
                  <c:v>73401</c:v>
                </c:pt>
                <c:pt idx="47128">
                  <c:v>74652</c:v>
                </c:pt>
                <c:pt idx="47129">
                  <c:v>73346</c:v>
                </c:pt>
                <c:pt idx="47130">
                  <c:v>73292</c:v>
                </c:pt>
                <c:pt idx="47131">
                  <c:v>71986</c:v>
                </c:pt>
                <c:pt idx="47132">
                  <c:v>71932</c:v>
                </c:pt>
                <c:pt idx="47133">
                  <c:v>70626</c:v>
                </c:pt>
                <c:pt idx="47134">
                  <c:v>70571</c:v>
                </c:pt>
                <c:pt idx="47135">
                  <c:v>69266</c:v>
                </c:pt>
                <c:pt idx="47136">
                  <c:v>69211</c:v>
                </c:pt>
                <c:pt idx="47137">
                  <c:v>67905</c:v>
                </c:pt>
                <c:pt idx="47138">
                  <c:v>79206</c:v>
                </c:pt>
                <c:pt idx="47139">
                  <c:v>77893</c:v>
                </c:pt>
                <c:pt idx="47140">
                  <c:v>79192</c:v>
                </c:pt>
                <c:pt idx="47141">
                  <c:v>77880</c:v>
                </c:pt>
                <c:pt idx="47142">
                  <c:v>76567</c:v>
                </c:pt>
                <c:pt idx="47143">
                  <c:v>75255</c:v>
                </c:pt>
                <c:pt idx="47144">
                  <c:v>77866</c:v>
                </c:pt>
                <c:pt idx="47145">
                  <c:v>76554</c:v>
                </c:pt>
                <c:pt idx="47146">
                  <c:v>75241</c:v>
                </c:pt>
                <c:pt idx="47147">
                  <c:v>73929</c:v>
                </c:pt>
                <c:pt idx="47148">
                  <c:v>76541</c:v>
                </c:pt>
                <c:pt idx="47149">
                  <c:v>75228</c:v>
                </c:pt>
                <c:pt idx="47150">
                  <c:v>73915</c:v>
                </c:pt>
                <c:pt idx="47151">
                  <c:v>76527</c:v>
                </c:pt>
                <c:pt idx="47152">
                  <c:v>75215</c:v>
                </c:pt>
                <c:pt idx="47153">
                  <c:v>73902</c:v>
                </c:pt>
                <c:pt idx="47154">
                  <c:v>75201</c:v>
                </c:pt>
                <c:pt idx="47155">
                  <c:v>73889</c:v>
                </c:pt>
                <c:pt idx="47156">
                  <c:v>72576</c:v>
                </c:pt>
                <c:pt idx="47157">
                  <c:v>73875</c:v>
                </c:pt>
                <c:pt idx="47158">
                  <c:v>72563</c:v>
                </c:pt>
                <c:pt idx="47159">
                  <c:v>72550</c:v>
                </c:pt>
                <c:pt idx="47160">
                  <c:v>71237</c:v>
                </c:pt>
                <c:pt idx="47161">
                  <c:v>71224</c:v>
                </c:pt>
                <c:pt idx="47162">
                  <c:v>69911</c:v>
                </c:pt>
                <c:pt idx="47163">
                  <c:v>69898</c:v>
                </c:pt>
                <c:pt idx="47164">
                  <c:v>68585</c:v>
                </c:pt>
                <c:pt idx="47165">
                  <c:v>68572</c:v>
                </c:pt>
                <c:pt idx="47166">
                  <c:v>67259</c:v>
                </c:pt>
                <c:pt idx="47167">
                  <c:v>78105</c:v>
                </c:pt>
                <c:pt idx="47168">
                  <c:v>76784</c:v>
                </c:pt>
                <c:pt idx="47169">
                  <c:v>78139</c:v>
                </c:pt>
                <c:pt idx="47170">
                  <c:v>76818</c:v>
                </c:pt>
                <c:pt idx="47171">
                  <c:v>75497</c:v>
                </c:pt>
                <c:pt idx="47172">
                  <c:v>74176</c:v>
                </c:pt>
                <c:pt idx="47173">
                  <c:v>76852</c:v>
                </c:pt>
                <c:pt idx="47174">
                  <c:v>75531</c:v>
                </c:pt>
                <c:pt idx="47175">
                  <c:v>74210</c:v>
                </c:pt>
                <c:pt idx="47176">
                  <c:v>72889</c:v>
                </c:pt>
                <c:pt idx="47177">
                  <c:v>75565</c:v>
                </c:pt>
                <c:pt idx="47178">
                  <c:v>74244</c:v>
                </c:pt>
                <c:pt idx="47179">
                  <c:v>72923</c:v>
                </c:pt>
                <c:pt idx="47180">
                  <c:v>75599</c:v>
                </c:pt>
                <c:pt idx="47181">
                  <c:v>74278</c:v>
                </c:pt>
                <c:pt idx="47182">
                  <c:v>72957</c:v>
                </c:pt>
                <c:pt idx="47183">
                  <c:v>74312</c:v>
                </c:pt>
                <c:pt idx="47184">
                  <c:v>72991</c:v>
                </c:pt>
                <c:pt idx="47185">
                  <c:v>71670</c:v>
                </c:pt>
                <c:pt idx="47186">
                  <c:v>73025</c:v>
                </c:pt>
                <c:pt idx="47187">
                  <c:v>71704</c:v>
                </c:pt>
                <c:pt idx="47188">
                  <c:v>71738</c:v>
                </c:pt>
                <c:pt idx="47189">
                  <c:v>70417</c:v>
                </c:pt>
                <c:pt idx="47190">
                  <c:v>70451</c:v>
                </c:pt>
                <c:pt idx="47191">
                  <c:v>69130</c:v>
                </c:pt>
                <c:pt idx="47192">
                  <c:v>69164</c:v>
                </c:pt>
                <c:pt idx="47193">
                  <c:v>67843</c:v>
                </c:pt>
                <c:pt idx="47194">
                  <c:v>67877</c:v>
                </c:pt>
                <c:pt idx="47195">
                  <c:v>66556</c:v>
                </c:pt>
                <c:pt idx="47196">
                  <c:v>74175</c:v>
                </c:pt>
                <c:pt idx="47197">
                  <c:v>72878</c:v>
                </c:pt>
                <c:pt idx="47198">
                  <c:v>74283</c:v>
                </c:pt>
                <c:pt idx="47199">
                  <c:v>72986</c:v>
                </c:pt>
                <c:pt idx="47200">
                  <c:v>71688</c:v>
                </c:pt>
                <c:pt idx="47201">
                  <c:v>70391</c:v>
                </c:pt>
                <c:pt idx="47202">
                  <c:v>73094</c:v>
                </c:pt>
                <c:pt idx="47203">
                  <c:v>71796</c:v>
                </c:pt>
                <c:pt idx="47204">
                  <c:v>70499</c:v>
                </c:pt>
                <c:pt idx="47205">
                  <c:v>69201</c:v>
                </c:pt>
                <c:pt idx="47206">
                  <c:v>71904</c:v>
                </c:pt>
                <c:pt idx="47207">
                  <c:v>70607</c:v>
                </c:pt>
                <c:pt idx="47208">
                  <c:v>69309</c:v>
                </c:pt>
                <c:pt idx="47209">
                  <c:v>72012</c:v>
                </c:pt>
                <c:pt idx="47210">
                  <c:v>70715</c:v>
                </c:pt>
                <c:pt idx="47211">
                  <c:v>69417</c:v>
                </c:pt>
                <c:pt idx="47212">
                  <c:v>70823</c:v>
                </c:pt>
                <c:pt idx="47213">
                  <c:v>69526</c:v>
                </c:pt>
                <c:pt idx="47214">
                  <c:v>68228</c:v>
                </c:pt>
                <c:pt idx="47215">
                  <c:v>69634</c:v>
                </c:pt>
                <c:pt idx="47216">
                  <c:v>68336</c:v>
                </c:pt>
                <c:pt idx="47217">
                  <c:v>68444</c:v>
                </c:pt>
                <c:pt idx="47218">
                  <c:v>67147</c:v>
                </c:pt>
                <c:pt idx="47219">
                  <c:v>67255</c:v>
                </c:pt>
                <c:pt idx="47220">
                  <c:v>65957</c:v>
                </c:pt>
                <c:pt idx="47221">
                  <c:v>66065</c:v>
                </c:pt>
                <c:pt idx="47222">
                  <c:v>64768</c:v>
                </c:pt>
                <c:pt idx="47223">
                  <c:v>64876</c:v>
                </c:pt>
                <c:pt idx="47224">
                  <c:v>63579</c:v>
                </c:pt>
                <c:pt idx="47225">
                  <c:v>76566</c:v>
                </c:pt>
                <c:pt idx="47226">
                  <c:v>75262</c:v>
                </c:pt>
                <c:pt idx="47227">
                  <c:v>75233</c:v>
                </c:pt>
                <c:pt idx="47228">
                  <c:v>75205</c:v>
                </c:pt>
                <c:pt idx="47229">
                  <c:v>73900</c:v>
                </c:pt>
                <c:pt idx="47230">
                  <c:v>72596</c:v>
                </c:pt>
                <c:pt idx="47231">
                  <c:v>73872</c:v>
                </c:pt>
                <c:pt idx="47232">
                  <c:v>73843</c:v>
                </c:pt>
                <c:pt idx="47233">
                  <c:v>72539</c:v>
                </c:pt>
                <c:pt idx="47234">
                  <c:v>72511</c:v>
                </c:pt>
                <c:pt idx="47235">
                  <c:v>72482</c:v>
                </c:pt>
                <c:pt idx="47236">
                  <c:v>71178</c:v>
                </c:pt>
                <c:pt idx="47237">
                  <c:v>69873</c:v>
                </c:pt>
                <c:pt idx="47238">
                  <c:v>71149</c:v>
                </c:pt>
                <c:pt idx="47239">
                  <c:v>69845</c:v>
                </c:pt>
                <c:pt idx="47240">
                  <c:v>69816</c:v>
                </c:pt>
                <c:pt idx="47241">
                  <c:v>68512</c:v>
                </c:pt>
                <c:pt idx="47242">
                  <c:v>68483</c:v>
                </c:pt>
                <c:pt idx="47243">
                  <c:v>67150</c:v>
                </c:pt>
                <c:pt idx="47244">
                  <c:v>65846</c:v>
                </c:pt>
                <c:pt idx="47245">
                  <c:v>67122</c:v>
                </c:pt>
                <c:pt idx="47246">
                  <c:v>65817</c:v>
                </c:pt>
                <c:pt idx="47247">
                  <c:v>64456</c:v>
                </c:pt>
                <c:pt idx="47248">
                  <c:v>63123</c:v>
                </c:pt>
                <c:pt idx="47249">
                  <c:v>60486</c:v>
                </c:pt>
                <c:pt idx="47250">
                  <c:v>56487</c:v>
                </c:pt>
                <c:pt idx="47251">
                  <c:v>78390</c:v>
                </c:pt>
                <c:pt idx="47252">
                  <c:v>77064</c:v>
                </c:pt>
                <c:pt idx="47253">
                  <c:v>77017</c:v>
                </c:pt>
                <c:pt idx="47254">
                  <c:v>76970</c:v>
                </c:pt>
                <c:pt idx="47255">
                  <c:v>75645</c:v>
                </c:pt>
                <c:pt idx="47256">
                  <c:v>74319</c:v>
                </c:pt>
                <c:pt idx="47257">
                  <c:v>75598</c:v>
                </c:pt>
                <c:pt idx="47258">
                  <c:v>75551</c:v>
                </c:pt>
                <c:pt idx="47259">
                  <c:v>74225</c:v>
                </c:pt>
                <c:pt idx="47260">
                  <c:v>74179</c:v>
                </c:pt>
                <c:pt idx="47261">
                  <c:v>74132</c:v>
                </c:pt>
                <c:pt idx="47262">
                  <c:v>72806</c:v>
                </c:pt>
                <c:pt idx="47263">
                  <c:v>71480</c:v>
                </c:pt>
                <c:pt idx="47264">
                  <c:v>72759</c:v>
                </c:pt>
                <c:pt idx="47265">
                  <c:v>71434</c:v>
                </c:pt>
                <c:pt idx="47266">
                  <c:v>71387</c:v>
                </c:pt>
                <c:pt idx="47267">
                  <c:v>70061</c:v>
                </c:pt>
                <c:pt idx="47268">
                  <c:v>70014</c:v>
                </c:pt>
                <c:pt idx="47269">
                  <c:v>68642</c:v>
                </c:pt>
                <c:pt idx="47270">
                  <c:v>67316</c:v>
                </c:pt>
                <c:pt idx="47271">
                  <c:v>68595</c:v>
                </c:pt>
                <c:pt idx="47272">
                  <c:v>67269</c:v>
                </c:pt>
                <c:pt idx="47273">
                  <c:v>65850</c:v>
                </c:pt>
                <c:pt idx="47274">
                  <c:v>64477</c:v>
                </c:pt>
                <c:pt idx="47275">
                  <c:v>61779</c:v>
                </c:pt>
                <c:pt idx="47276">
                  <c:v>57662</c:v>
                </c:pt>
                <c:pt idx="47277">
                  <c:v>77092</c:v>
                </c:pt>
                <c:pt idx="47278">
                  <c:v>75773</c:v>
                </c:pt>
                <c:pt idx="47279">
                  <c:v>75754</c:v>
                </c:pt>
                <c:pt idx="47280">
                  <c:v>75735</c:v>
                </c:pt>
                <c:pt idx="47281">
                  <c:v>74417</c:v>
                </c:pt>
                <c:pt idx="47282">
                  <c:v>73098</c:v>
                </c:pt>
                <c:pt idx="47283">
                  <c:v>74398</c:v>
                </c:pt>
                <c:pt idx="47284">
                  <c:v>74379</c:v>
                </c:pt>
                <c:pt idx="47285">
                  <c:v>73060</c:v>
                </c:pt>
                <c:pt idx="47286">
                  <c:v>73041</c:v>
                </c:pt>
                <c:pt idx="47287">
                  <c:v>73023</c:v>
                </c:pt>
                <c:pt idx="47288">
                  <c:v>71704</c:v>
                </c:pt>
                <c:pt idx="47289">
                  <c:v>70385</c:v>
                </c:pt>
                <c:pt idx="47290">
                  <c:v>71685</c:v>
                </c:pt>
                <c:pt idx="47291">
                  <c:v>70366</c:v>
                </c:pt>
                <c:pt idx="47292">
                  <c:v>70347</c:v>
                </c:pt>
                <c:pt idx="47293">
                  <c:v>69029</c:v>
                </c:pt>
                <c:pt idx="47294">
                  <c:v>69010</c:v>
                </c:pt>
                <c:pt idx="47295">
                  <c:v>67672</c:v>
                </c:pt>
                <c:pt idx="47296">
                  <c:v>66353</c:v>
                </c:pt>
                <c:pt idx="47297">
                  <c:v>67653</c:v>
                </c:pt>
                <c:pt idx="47298">
                  <c:v>66335</c:v>
                </c:pt>
                <c:pt idx="47299">
                  <c:v>64978</c:v>
                </c:pt>
                <c:pt idx="47300">
                  <c:v>63641</c:v>
                </c:pt>
                <c:pt idx="47301">
                  <c:v>60984</c:v>
                </c:pt>
                <c:pt idx="47302">
                  <c:v>56972</c:v>
                </c:pt>
                <c:pt idx="47303">
                  <c:v>75655</c:v>
                </c:pt>
                <c:pt idx="47304">
                  <c:v>74342</c:v>
                </c:pt>
                <c:pt idx="47305">
                  <c:v>74358</c:v>
                </c:pt>
                <c:pt idx="47306">
                  <c:v>74375</c:v>
                </c:pt>
                <c:pt idx="47307">
                  <c:v>73061</c:v>
                </c:pt>
                <c:pt idx="47308">
                  <c:v>71748</c:v>
                </c:pt>
                <c:pt idx="47309">
                  <c:v>73078</c:v>
                </c:pt>
                <c:pt idx="47310">
                  <c:v>73095</c:v>
                </c:pt>
                <c:pt idx="47311">
                  <c:v>71781</c:v>
                </c:pt>
                <c:pt idx="47312">
                  <c:v>71798</c:v>
                </c:pt>
                <c:pt idx="47313">
                  <c:v>71815</c:v>
                </c:pt>
                <c:pt idx="47314">
                  <c:v>70501</c:v>
                </c:pt>
                <c:pt idx="47315">
                  <c:v>69187</c:v>
                </c:pt>
                <c:pt idx="47316">
                  <c:v>70518</c:v>
                </c:pt>
                <c:pt idx="47317">
                  <c:v>69204</c:v>
                </c:pt>
                <c:pt idx="47318">
                  <c:v>69221</c:v>
                </c:pt>
                <c:pt idx="47319">
                  <c:v>67907</c:v>
                </c:pt>
                <c:pt idx="47320">
                  <c:v>67924</c:v>
                </c:pt>
                <c:pt idx="47321">
                  <c:v>66627</c:v>
                </c:pt>
                <c:pt idx="47322">
                  <c:v>65314</c:v>
                </c:pt>
                <c:pt idx="47323">
                  <c:v>66644</c:v>
                </c:pt>
                <c:pt idx="47324">
                  <c:v>65330</c:v>
                </c:pt>
                <c:pt idx="47325">
                  <c:v>64050</c:v>
                </c:pt>
                <c:pt idx="47326">
                  <c:v>62753</c:v>
                </c:pt>
                <c:pt idx="47327">
                  <c:v>60143</c:v>
                </c:pt>
                <c:pt idx="47328">
                  <c:v>56252</c:v>
                </c:pt>
                <c:pt idx="47329">
                  <c:v>71249</c:v>
                </c:pt>
                <c:pt idx="47330">
                  <c:v>69977</c:v>
                </c:pt>
                <c:pt idx="47331">
                  <c:v>70056</c:v>
                </c:pt>
                <c:pt idx="47332">
                  <c:v>70135</c:v>
                </c:pt>
                <c:pt idx="47333">
                  <c:v>68863</c:v>
                </c:pt>
                <c:pt idx="47334">
                  <c:v>67591</c:v>
                </c:pt>
                <c:pt idx="47335">
                  <c:v>68942</c:v>
                </c:pt>
                <c:pt idx="47336">
                  <c:v>69021</c:v>
                </c:pt>
                <c:pt idx="47337">
                  <c:v>67749</c:v>
                </c:pt>
                <c:pt idx="47338">
                  <c:v>67828</c:v>
                </c:pt>
                <c:pt idx="47339">
                  <c:v>67907</c:v>
                </c:pt>
                <c:pt idx="47340">
                  <c:v>66635</c:v>
                </c:pt>
                <c:pt idx="47341">
                  <c:v>65363</c:v>
                </c:pt>
                <c:pt idx="47342">
                  <c:v>66714</c:v>
                </c:pt>
                <c:pt idx="47343">
                  <c:v>65442</c:v>
                </c:pt>
                <c:pt idx="47344">
                  <c:v>65521</c:v>
                </c:pt>
                <c:pt idx="47345">
                  <c:v>64249</c:v>
                </c:pt>
                <c:pt idx="47346">
                  <c:v>64328</c:v>
                </c:pt>
                <c:pt idx="47347">
                  <c:v>63135</c:v>
                </c:pt>
                <c:pt idx="47348">
                  <c:v>61863</c:v>
                </c:pt>
                <c:pt idx="47349">
                  <c:v>63214</c:v>
                </c:pt>
                <c:pt idx="47350">
                  <c:v>61942</c:v>
                </c:pt>
                <c:pt idx="47351">
                  <c:v>60829</c:v>
                </c:pt>
                <c:pt idx="47352">
                  <c:v>59636</c:v>
                </c:pt>
                <c:pt idx="47353">
                  <c:v>57171</c:v>
                </c:pt>
                <c:pt idx="47354">
                  <c:v>53592</c:v>
                </c:pt>
                <c:pt idx="47355">
                  <c:v>76485</c:v>
                </c:pt>
                <c:pt idx="47356">
                  <c:v>75168</c:v>
                </c:pt>
                <c:pt idx="47357">
                  <c:v>73898</c:v>
                </c:pt>
                <c:pt idx="47358">
                  <c:v>75120</c:v>
                </c:pt>
                <c:pt idx="47359">
                  <c:v>73851</c:v>
                </c:pt>
                <c:pt idx="47360">
                  <c:v>72581</c:v>
                </c:pt>
                <c:pt idx="47361">
                  <c:v>73803</c:v>
                </c:pt>
                <c:pt idx="47362">
                  <c:v>72533</c:v>
                </c:pt>
                <c:pt idx="47363">
                  <c:v>72486</c:v>
                </c:pt>
                <c:pt idx="47364">
                  <c:v>71216</c:v>
                </c:pt>
                <c:pt idx="47365">
                  <c:v>71169</c:v>
                </c:pt>
                <c:pt idx="47366">
                  <c:v>69899</c:v>
                </c:pt>
                <c:pt idx="47367">
                  <c:v>69852</c:v>
                </c:pt>
                <c:pt idx="47368">
                  <c:v>68582</c:v>
                </c:pt>
                <c:pt idx="47369">
                  <c:v>68535</c:v>
                </c:pt>
                <c:pt idx="47370">
                  <c:v>67265</c:v>
                </c:pt>
                <c:pt idx="47371">
                  <c:v>67217</c:v>
                </c:pt>
                <c:pt idx="47372">
                  <c:v>65947</c:v>
                </c:pt>
                <c:pt idx="47373">
                  <c:v>65900</c:v>
                </c:pt>
                <c:pt idx="47374">
                  <c:v>64630</c:v>
                </c:pt>
                <c:pt idx="47375">
                  <c:v>78370</c:v>
                </c:pt>
                <c:pt idx="47376">
                  <c:v>77020</c:v>
                </c:pt>
                <c:pt idx="47377">
                  <c:v>75719</c:v>
                </c:pt>
                <c:pt idx="47378">
                  <c:v>76971</c:v>
                </c:pt>
                <c:pt idx="47379">
                  <c:v>75670</c:v>
                </c:pt>
                <c:pt idx="47380">
                  <c:v>74369</c:v>
                </c:pt>
                <c:pt idx="47381">
                  <c:v>75622</c:v>
                </c:pt>
                <c:pt idx="47382">
                  <c:v>74321</c:v>
                </c:pt>
                <c:pt idx="47383">
                  <c:v>74272</c:v>
                </c:pt>
                <c:pt idx="47384">
                  <c:v>72971</c:v>
                </c:pt>
                <c:pt idx="47385">
                  <c:v>72922</c:v>
                </c:pt>
                <c:pt idx="47386">
                  <c:v>71621</c:v>
                </c:pt>
                <c:pt idx="47387">
                  <c:v>71573</c:v>
                </c:pt>
                <c:pt idx="47388">
                  <c:v>70271</c:v>
                </c:pt>
                <c:pt idx="47389">
                  <c:v>70223</c:v>
                </c:pt>
                <c:pt idx="47390">
                  <c:v>68922</c:v>
                </c:pt>
                <c:pt idx="47391">
                  <c:v>68873</c:v>
                </c:pt>
                <c:pt idx="47392">
                  <c:v>67572</c:v>
                </c:pt>
                <c:pt idx="47393">
                  <c:v>67524</c:v>
                </c:pt>
                <c:pt idx="47394">
                  <c:v>66222</c:v>
                </c:pt>
                <c:pt idx="47395">
                  <c:v>77614</c:v>
                </c:pt>
                <c:pt idx="47396">
                  <c:v>76294</c:v>
                </c:pt>
                <c:pt idx="47397">
                  <c:v>74984</c:v>
                </c:pt>
                <c:pt idx="47398">
                  <c:v>76283</c:v>
                </c:pt>
                <c:pt idx="47399">
                  <c:v>74974</c:v>
                </c:pt>
                <c:pt idx="47400">
                  <c:v>73664</c:v>
                </c:pt>
                <c:pt idx="47401">
                  <c:v>74963</c:v>
                </c:pt>
                <c:pt idx="47402">
                  <c:v>73654</c:v>
                </c:pt>
                <c:pt idx="47403">
                  <c:v>73643</c:v>
                </c:pt>
                <c:pt idx="47404">
                  <c:v>72334</c:v>
                </c:pt>
                <c:pt idx="47405">
                  <c:v>72323</c:v>
                </c:pt>
                <c:pt idx="47406">
                  <c:v>71014</c:v>
                </c:pt>
                <c:pt idx="47407">
                  <c:v>71003</c:v>
                </c:pt>
                <c:pt idx="47408">
                  <c:v>69694</c:v>
                </c:pt>
                <c:pt idx="47409">
                  <c:v>69683</c:v>
                </c:pt>
                <c:pt idx="47410">
                  <c:v>68374</c:v>
                </c:pt>
                <c:pt idx="47411">
                  <c:v>68363</c:v>
                </c:pt>
                <c:pt idx="47412">
                  <c:v>67054</c:v>
                </c:pt>
                <c:pt idx="47413">
                  <c:v>67043</c:v>
                </c:pt>
                <c:pt idx="47414">
                  <c:v>65734</c:v>
                </c:pt>
                <c:pt idx="47415">
                  <c:v>76804</c:v>
                </c:pt>
                <c:pt idx="47416">
                  <c:v>75518</c:v>
                </c:pt>
                <c:pt idx="47417">
                  <c:v>74197</c:v>
                </c:pt>
                <c:pt idx="47418">
                  <c:v>75552</c:v>
                </c:pt>
                <c:pt idx="47419">
                  <c:v>74231</c:v>
                </c:pt>
                <c:pt idx="47420">
                  <c:v>72910</c:v>
                </c:pt>
                <c:pt idx="47421">
                  <c:v>74266</c:v>
                </c:pt>
                <c:pt idx="47422">
                  <c:v>72945</c:v>
                </c:pt>
                <c:pt idx="47423">
                  <c:v>72979</c:v>
                </c:pt>
                <c:pt idx="47424">
                  <c:v>71658</c:v>
                </c:pt>
                <c:pt idx="47425">
                  <c:v>71693</c:v>
                </c:pt>
                <c:pt idx="47426">
                  <c:v>70372</c:v>
                </c:pt>
                <c:pt idx="47427">
                  <c:v>70406</c:v>
                </c:pt>
                <c:pt idx="47428">
                  <c:v>69085</c:v>
                </c:pt>
                <c:pt idx="47429">
                  <c:v>69120</c:v>
                </c:pt>
                <c:pt idx="47430">
                  <c:v>67799</c:v>
                </c:pt>
                <c:pt idx="47431">
                  <c:v>67833</c:v>
                </c:pt>
                <c:pt idx="47432">
                  <c:v>66512</c:v>
                </c:pt>
                <c:pt idx="47433">
                  <c:v>66547</c:v>
                </c:pt>
                <c:pt idx="47434">
                  <c:v>65226</c:v>
                </c:pt>
                <c:pt idx="47435">
                  <c:v>73263</c:v>
                </c:pt>
                <c:pt idx="47436">
                  <c:v>72067</c:v>
                </c:pt>
                <c:pt idx="47437">
                  <c:v>70768</c:v>
                </c:pt>
                <c:pt idx="47438">
                  <c:v>72171</c:v>
                </c:pt>
                <c:pt idx="47439">
                  <c:v>70871</c:v>
                </c:pt>
                <c:pt idx="47440">
                  <c:v>69572</c:v>
                </c:pt>
                <c:pt idx="47441">
                  <c:v>70975</c:v>
                </c:pt>
                <c:pt idx="47442">
                  <c:v>69675</c:v>
                </c:pt>
                <c:pt idx="47443">
                  <c:v>69779</c:v>
                </c:pt>
                <c:pt idx="47444">
                  <c:v>68479</c:v>
                </c:pt>
                <c:pt idx="47445">
                  <c:v>68583</c:v>
                </c:pt>
                <c:pt idx="47446">
                  <c:v>67283</c:v>
                </c:pt>
                <c:pt idx="47447">
                  <c:v>67387</c:v>
                </c:pt>
                <c:pt idx="47448">
                  <c:v>66087</c:v>
                </c:pt>
                <c:pt idx="47449">
                  <c:v>66191</c:v>
                </c:pt>
                <c:pt idx="47450">
                  <c:v>64891</c:v>
                </c:pt>
                <c:pt idx="47451">
                  <c:v>64995</c:v>
                </c:pt>
                <c:pt idx="47452">
                  <c:v>63695</c:v>
                </c:pt>
                <c:pt idx="47453">
                  <c:v>63798</c:v>
                </c:pt>
                <c:pt idx="47454">
                  <c:v>62499</c:v>
                </c:pt>
                <c:pt idx="47455">
                  <c:v>76857</c:v>
                </c:pt>
                <c:pt idx="47456">
                  <c:v>75544</c:v>
                </c:pt>
                <c:pt idx="47457">
                  <c:v>74230</c:v>
                </c:pt>
                <c:pt idx="47458">
                  <c:v>72941</c:v>
                </c:pt>
                <c:pt idx="47459">
                  <c:v>74206</c:v>
                </c:pt>
                <c:pt idx="47460">
                  <c:v>72917</c:v>
                </c:pt>
                <c:pt idx="47461">
                  <c:v>72892</c:v>
                </c:pt>
                <c:pt idx="47462">
                  <c:v>71579</c:v>
                </c:pt>
                <c:pt idx="47463">
                  <c:v>70290</c:v>
                </c:pt>
                <c:pt idx="47464">
                  <c:v>70266</c:v>
                </c:pt>
                <c:pt idx="47465">
                  <c:v>68952</c:v>
                </c:pt>
                <c:pt idx="47466">
                  <c:v>67639</c:v>
                </c:pt>
                <c:pt idx="47467">
                  <c:v>78710</c:v>
                </c:pt>
                <c:pt idx="47468">
                  <c:v>77365</c:v>
                </c:pt>
                <c:pt idx="47469">
                  <c:v>76019</c:v>
                </c:pt>
                <c:pt idx="47470">
                  <c:v>74700</c:v>
                </c:pt>
                <c:pt idx="47471">
                  <c:v>75994</c:v>
                </c:pt>
                <c:pt idx="47472">
                  <c:v>74674</c:v>
                </c:pt>
                <c:pt idx="47473">
                  <c:v>74649</c:v>
                </c:pt>
                <c:pt idx="47474">
                  <c:v>73304</c:v>
                </c:pt>
                <c:pt idx="47475">
                  <c:v>71984</c:v>
                </c:pt>
                <c:pt idx="47476">
                  <c:v>71958</c:v>
                </c:pt>
                <c:pt idx="47477">
                  <c:v>70613</c:v>
                </c:pt>
                <c:pt idx="47478">
                  <c:v>69268</c:v>
                </c:pt>
                <c:pt idx="47479">
                  <c:v>77752</c:v>
                </c:pt>
                <c:pt idx="47480">
                  <c:v>76435</c:v>
                </c:pt>
                <c:pt idx="47481">
                  <c:v>75117</c:v>
                </c:pt>
                <c:pt idx="47482">
                  <c:v>73799</c:v>
                </c:pt>
                <c:pt idx="47483">
                  <c:v>75117</c:v>
                </c:pt>
                <c:pt idx="47484">
                  <c:v>73799</c:v>
                </c:pt>
                <c:pt idx="47485">
                  <c:v>73799</c:v>
                </c:pt>
                <c:pt idx="47486">
                  <c:v>72481</c:v>
                </c:pt>
                <c:pt idx="47487">
                  <c:v>71164</c:v>
                </c:pt>
                <c:pt idx="47488">
                  <c:v>71164</c:v>
                </c:pt>
                <c:pt idx="47489">
                  <c:v>69846</c:v>
                </c:pt>
                <c:pt idx="47490">
                  <c:v>68528</c:v>
                </c:pt>
                <c:pt idx="47491">
                  <c:v>76716</c:v>
                </c:pt>
                <c:pt idx="47492">
                  <c:v>75428</c:v>
                </c:pt>
                <c:pt idx="47493">
                  <c:v>74141</c:v>
                </c:pt>
                <c:pt idx="47494">
                  <c:v>72824</c:v>
                </c:pt>
                <c:pt idx="47495">
                  <c:v>74170</c:v>
                </c:pt>
                <c:pt idx="47496">
                  <c:v>72854</c:v>
                </c:pt>
                <c:pt idx="47497">
                  <c:v>72883</c:v>
                </c:pt>
                <c:pt idx="47498">
                  <c:v>71596</c:v>
                </c:pt>
                <c:pt idx="47499">
                  <c:v>70279</c:v>
                </c:pt>
                <c:pt idx="47500">
                  <c:v>70308</c:v>
                </c:pt>
                <c:pt idx="47501">
                  <c:v>69021</c:v>
                </c:pt>
                <c:pt idx="47502">
                  <c:v>67734</c:v>
                </c:pt>
                <c:pt idx="47503">
                  <c:v>72834</c:v>
                </c:pt>
                <c:pt idx="47504">
                  <c:v>71633</c:v>
                </c:pt>
                <c:pt idx="47505">
                  <c:v>70431</c:v>
                </c:pt>
                <c:pt idx="47506">
                  <c:v>69155</c:v>
                </c:pt>
                <c:pt idx="47507">
                  <c:v>70506</c:v>
                </c:pt>
                <c:pt idx="47508">
                  <c:v>69230</c:v>
                </c:pt>
                <c:pt idx="47509">
                  <c:v>69305</c:v>
                </c:pt>
                <c:pt idx="47510">
                  <c:v>68103</c:v>
                </c:pt>
                <c:pt idx="47511">
                  <c:v>66827</c:v>
                </c:pt>
                <c:pt idx="47512">
                  <c:v>66902</c:v>
                </c:pt>
                <c:pt idx="47513">
                  <c:v>65701</c:v>
                </c:pt>
                <c:pt idx="47514">
                  <c:v>64499</c:v>
                </c:pt>
              </c:numCache>
            </c:numRef>
          </c:xVal>
          <c:yVal>
            <c:numRef>
              <c:f>'Optimized Zirlo'!$J$2:$J$47516</c:f>
              <c:numCache>
                <c:formatCode>General</c:formatCode>
                <c:ptCount val="47515"/>
                <c:pt idx="0">
                  <c:v>1.3420000000000001</c:v>
                </c:pt>
                <c:pt idx="1">
                  <c:v>1.3420000000000001</c:v>
                </c:pt>
                <c:pt idx="2">
                  <c:v>1.3420000000000001</c:v>
                </c:pt>
                <c:pt idx="3">
                  <c:v>1.3420000000000001</c:v>
                </c:pt>
                <c:pt idx="4">
                  <c:v>1.3420000000000001</c:v>
                </c:pt>
                <c:pt idx="5">
                  <c:v>1.3420000000000001</c:v>
                </c:pt>
                <c:pt idx="6">
                  <c:v>1.3420000000000001</c:v>
                </c:pt>
                <c:pt idx="7">
                  <c:v>1.3420000000000001</c:v>
                </c:pt>
                <c:pt idx="8">
                  <c:v>1.3420000000000001</c:v>
                </c:pt>
                <c:pt idx="9">
                  <c:v>1.3420000000000001</c:v>
                </c:pt>
                <c:pt idx="10">
                  <c:v>1.3420000000000001</c:v>
                </c:pt>
                <c:pt idx="11">
                  <c:v>1.3420000000000001</c:v>
                </c:pt>
                <c:pt idx="12">
                  <c:v>1.3420000000000001</c:v>
                </c:pt>
                <c:pt idx="13">
                  <c:v>1.3420000000000001</c:v>
                </c:pt>
                <c:pt idx="14">
                  <c:v>1.3420000000000001</c:v>
                </c:pt>
                <c:pt idx="15">
                  <c:v>1.3420000000000001</c:v>
                </c:pt>
                <c:pt idx="16">
                  <c:v>1.3420000000000001</c:v>
                </c:pt>
                <c:pt idx="17">
                  <c:v>1.3420000000000001</c:v>
                </c:pt>
                <c:pt idx="18">
                  <c:v>1.3420000000000001</c:v>
                </c:pt>
                <c:pt idx="19">
                  <c:v>1.3420000000000001</c:v>
                </c:pt>
                <c:pt idx="20">
                  <c:v>1.3420000000000001</c:v>
                </c:pt>
                <c:pt idx="21">
                  <c:v>1.3420000000000001</c:v>
                </c:pt>
                <c:pt idx="22">
                  <c:v>1.3420000000000001</c:v>
                </c:pt>
                <c:pt idx="23">
                  <c:v>1.3420000000000001</c:v>
                </c:pt>
                <c:pt idx="24">
                  <c:v>1.3420000000000001</c:v>
                </c:pt>
                <c:pt idx="25">
                  <c:v>1.3420000000000001</c:v>
                </c:pt>
                <c:pt idx="26">
                  <c:v>1.3420000000000001</c:v>
                </c:pt>
                <c:pt idx="27">
                  <c:v>1.3420000000000001</c:v>
                </c:pt>
                <c:pt idx="28">
                  <c:v>1.3420000000000001</c:v>
                </c:pt>
                <c:pt idx="29">
                  <c:v>1.3420000000000001</c:v>
                </c:pt>
                <c:pt idx="30">
                  <c:v>1.3420000000000001</c:v>
                </c:pt>
                <c:pt idx="31">
                  <c:v>1.3420000000000001</c:v>
                </c:pt>
                <c:pt idx="32">
                  <c:v>1.3420000000000001</c:v>
                </c:pt>
                <c:pt idx="33">
                  <c:v>1.3420000000000001</c:v>
                </c:pt>
                <c:pt idx="34">
                  <c:v>1.3420000000000001</c:v>
                </c:pt>
                <c:pt idx="35">
                  <c:v>1.3420000000000001</c:v>
                </c:pt>
                <c:pt idx="36">
                  <c:v>1.3420000000000001</c:v>
                </c:pt>
                <c:pt idx="37">
                  <c:v>1.3420000000000001</c:v>
                </c:pt>
                <c:pt idx="38">
                  <c:v>1.3420000000000001</c:v>
                </c:pt>
                <c:pt idx="39">
                  <c:v>1.3420000000000001</c:v>
                </c:pt>
                <c:pt idx="40">
                  <c:v>1.3420000000000001</c:v>
                </c:pt>
                <c:pt idx="41">
                  <c:v>1.3420000000000001</c:v>
                </c:pt>
                <c:pt idx="42">
                  <c:v>1.3420000000000001</c:v>
                </c:pt>
                <c:pt idx="43">
                  <c:v>1.3420000000000001</c:v>
                </c:pt>
                <c:pt idx="44">
                  <c:v>1.3420000000000001</c:v>
                </c:pt>
                <c:pt idx="45">
                  <c:v>1.3420000000000001</c:v>
                </c:pt>
                <c:pt idx="46">
                  <c:v>1.3420000000000001</c:v>
                </c:pt>
                <c:pt idx="47">
                  <c:v>1.3420000000000001</c:v>
                </c:pt>
                <c:pt idx="48">
                  <c:v>1.3420000000000001</c:v>
                </c:pt>
                <c:pt idx="49">
                  <c:v>1.3420000000000001</c:v>
                </c:pt>
                <c:pt idx="50">
                  <c:v>1.3420000000000001</c:v>
                </c:pt>
                <c:pt idx="51">
                  <c:v>1.3420000000000001</c:v>
                </c:pt>
                <c:pt idx="52">
                  <c:v>1.3420000000000001</c:v>
                </c:pt>
                <c:pt idx="53">
                  <c:v>1.3420000000000001</c:v>
                </c:pt>
                <c:pt idx="54">
                  <c:v>1.3420000000000001</c:v>
                </c:pt>
                <c:pt idx="55">
                  <c:v>1.3420000000000001</c:v>
                </c:pt>
                <c:pt idx="56">
                  <c:v>1.3420000000000001</c:v>
                </c:pt>
                <c:pt idx="57">
                  <c:v>1.3420000000000001</c:v>
                </c:pt>
                <c:pt idx="58">
                  <c:v>1.3420000000000001</c:v>
                </c:pt>
                <c:pt idx="59">
                  <c:v>1.3420000000000001</c:v>
                </c:pt>
                <c:pt idx="60">
                  <c:v>1.3420000000000001</c:v>
                </c:pt>
                <c:pt idx="61">
                  <c:v>1.3420000000000001</c:v>
                </c:pt>
                <c:pt idx="62">
                  <c:v>1.3420000000000001</c:v>
                </c:pt>
                <c:pt idx="63">
                  <c:v>1.3420000000000001</c:v>
                </c:pt>
                <c:pt idx="64">
                  <c:v>1.3420000000000001</c:v>
                </c:pt>
                <c:pt idx="65">
                  <c:v>1.3420000000000001</c:v>
                </c:pt>
                <c:pt idx="66">
                  <c:v>1.3420000000000001</c:v>
                </c:pt>
                <c:pt idx="67">
                  <c:v>1.3420000000000001</c:v>
                </c:pt>
                <c:pt idx="68">
                  <c:v>1.3420000000000001</c:v>
                </c:pt>
                <c:pt idx="69">
                  <c:v>1.3420000000000001</c:v>
                </c:pt>
                <c:pt idx="70">
                  <c:v>1.3420000000000001</c:v>
                </c:pt>
                <c:pt idx="71">
                  <c:v>1.3420000000000001</c:v>
                </c:pt>
                <c:pt idx="72">
                  <c:v>1.3420000000000001</c:v>
                </c:pt>
                <c:pt idx="73">
                  <c:v>1.3420000000000001</c:v>
                </c:pt>
                <c:pt idx="74">
                  <c:v>1.3420000000000001</c:v>
                </c:pt>
                <c:pt idx="75">
                  <c:v>1.3420000000000001</c:v>
                </c:pt>
                <c:pt idx="76">
                  <c:v>1.3420000000000001</c:v>
                </c:pt>
                <c:pt idx="77">
                  <c:v>1.3420000000000001</c:v>
                </c:pt>
                <c:pt idx="78">
                  <c:v>1.3420000000000001</c:v>
                </c:pt>
                <c:pt idx="79">
                  <c:v>1.3420000000000001</c:v>
                </c:pt>
                <c:pt idx="80">
                  <c:v>1.3420000000000001</c:v>
                </c:pt>
                <c:pt idx="81">
                  <c:v>1.3420000000000001</c:v>
                </c:pt>
                <c:pt idx="82">
                  <c:v>1.3420000000000001</c:v>
                </c:pt>
                <c:pt idx="83">
                  <c:v>1.3420000000000001</c:v>
                </c:pt>
                <c:pt idx="84">
                  <c:v>1.3420000000000001</c:v>
                </c:pt>
                <c:pt idx="85">
                  <c:v>1.3420000000000001</c:v>
                </c:pt>
                <c:pt idx="86">
                  <c:v>1.3420000000000001</c:v>
                </c:pt>
                <c:pt idx="87">
                  <c:v>1.3420000000000001</c:v>
                </c:pt>
                <c:pt idx="88">
                  <c:v>1.3420000000000001</c:v>
                </c:pt>
                <c:pt idx="89">
                  <c:v>1.3420000000000001</c:v>
                </c:pt>
                <c:pt idx="90">
                  <c:v>1.3420000000000001</c:v>
                </c:pt>
                <c:pt idx="91">
                  <c:v>1.3420000000000001</c:v>
                </c:pt>
                <c:pt idx="92">
                  <c:v>1.3420000000000001</c:v>
                </c:pt>
                <c:pt idx="93">
                  <c:v>1.3420000000000001</c:v>
                </c:pt>
                <c:pt idx="94">
                  <c:v>1.3420000000000001</c:v>
                </c:pt>
                <c:pt idx="95">
                  <c:v>1.3420000000000001</c:v>
                </c:pt>
                <c:pt idx="96">
                  <c:v>1.3420000000000001</c:v>
                </c:pt>
                <c:pt idx="97">
                  <c:v>1.3420000000000001</c:v>
                </c:pt>
                <c:pt idx="98">
                  <c:v>1.3420000000000001</c:v>
                </c:pt>
                <c:pt idx="99">
                  <c:v>1.3420000000000001</c:v>
                </c:pt>
                <c:pt idx="100">
                  <c:v>1.3420000000000001</c:v>
                </c:pt>
                <c:pt idx="101">
                  <c:v>1.3420000000000001</c:v>
                </c:pt>
                <c:pt idx="102">
                  <c:v>1.3420000000000001</c:v>
                </c:pt>
                <c:pt idx="103">
                  <c:v>1.3420000000000001</c:v>
                </c:pt>
                <c:pt idx="104">
                  <c:v>1.3420000000000001</c:v>
                </c:pt>
                <c:pt idx="105">
                  <c:v>1.3420000000000001</c:v>
                </c:pt>
                <c:pt idx="106">
                  <c:v>1.3420000000000001</c:v>
                </c:pt>
                <c:pt idx="107">
                  <c:v>1.3420000000000001</c:v>
                </c:pt>
                <c:pt idx="108">
                  <c:v>1.3420000000000001</c:v>
                </c:pt>
                <c:pt idx="109">
                  <c:v>1.3420000000000001</c:v>
                </c:pt>
                <c:pt idx="110">
                  <c:v>1.3420000000000001</c:v>
                </c:pt>
                <c:pt idx="111">
                  <c:v>1.3420000000000001</c:v>
                </c:pt>
                <c:pt idx="112">
                  <c:v>1.3420000000000001</c:v>
                </c:pt>
                <c:pt idx="113">
                  <c:v>1.3420000000000001</c:v>
                </c:pt>
                <c:pt idx="114">
                  <c:v>1.3420000000000001</c:v>
                </c:pt>
                <c:pt idx="115">
                  <c:v>1.3420000000000001</c:v>
                </c:pt>
                <c:pt idx="116">
                  <c:v>1.3420000000000001</c:v>
                </c:pt>
                <c:pt idx="117">
                  <c:v>1.3420000000000001</c:v>
                </c:pt>
                <c:pt idx="118">
                  <c:v>1.3420000000000001</c:v>
                </c:pt>
                <c:pt idx="119">
                  <c:v>1.3420000000000001</c:v>
                </c:pt>
                <c:pt idx="120">
                  <c:v>1.3420000000000001</c:v>
                </c:pt>
                <c:pt idx="121">
                  <c:v>1.3420000000000001</c:v>
                </c:pt>
                <c:pt idx="122">
                  <c:v>1.3420000000000001</c:v>
                </c:pt>
                <c:pt idx="123">
                  <c:v>1.3420000000000001</c:v>
                </c:pt>
                <c:pt idx="124">
                  <c:v>1.3420000000000001</c:v>
                </c:pt>
                <c:pt idx="125">
                  <c:v>1.3420000000000001</c:v>
                </c:pt>
                <c:pt idx="126">
                  <c:v>1.3420000000000001</c:v>
                </c:pt>
                <c:pt idx="127">
                  <c:v>1.3420000000000001</c:v>
                </c:pt>
                <c:pt idx="128">
                  <c:v>1.3420000000000001</c:v>
                </c:pt>
                <c:pt idx="129">
                  <c:v>1.3420000000000001</c:v>
                </c:pt>
                <c:pt idx="130">
                  <c:v>1.3420000000000001</c:v>
                </c:pt>
                <c:pt idx="131">
                  <c:v>1.3420000000000001</c:v>
                </c:pt>
                <c:pt idx="132">
                  <c:v>1.3420000000000001</c:v>
                </c:pt>
                <c:pt idx="133">
                  <c:v>1.3420000000000001</c:v>
                </c:pt>
                <c:pt idx="134">
                  <c:v>1.3420000000000001</c:v>
                </c:pt>
                <c:pt idx="135">
                  <c:v>1.3420000000000001</c:v>
                </c:pt>
                <c:pt idx="136">
                  <c:v>1.3420000000000001</c:v>
                </c:pt>
                <c:pt idx="137">
                  <c:v>1.3420000000000001</c:v>
                </c:pt>
                <c:pt idx="138">
                  <c:v>1.3420000000000001</c:v>
                </c:pt>
                <c:pt idx="139">
                  <c:v>1.3420000000000001</c:v>
                </c:pt>
                <c:pt idx="140">
                  <c:v>1.3420000000000001</c:v>
                </c:pt>
                <c:pt idx="141">
                  <c:v>1.3420000000000001</c:v>
                </c:pt>
                <c:pt idx="142">
                  <c:v>1.3420000000000001</c:v>
                </c:pt>
                <c:pt idx="143">
                  <c:v>1.3420000000000001</c:v>
                </c:pt>
                <c:pt idx="144">
                  <c:v>1.3420000000000001</c:v>
                </c:pt>
                <c:pt idx="145">
                  <c:v>1.3420000000000001</c:v>
                </c:pt>
                <c:pt idx="146">
                  <c:v>1.3420000000000001</c:v>
                </c:pt>
                <c:pt idx="147">
                  <c:v>1.3420000000000001</c:v>
                </c:pt>
                <c:pt idx="148">
                  <c:v>1.3420000000000001</c:v>
                </c:pt>
                <c:pt idx="149">
                  <c:v>1.3420000000000001</c:v>
                </c:pt>
                <c:pt idx="150">
                  <c:v>1.3420000000000001</c:v>
                </c:pt>
                <c:pt idx="151">
                  <c:v>1.3420000000000001</c:v>
                </c:pt>
                <c:pt idx="152">
                  <c:v>1.3420000000000001</c:v>
                </c:pt>
                <c:pt idx="153">
                  <c:v>1.3420000000000001</c:v>
                </c:pt>
                <c:pt idx="154">
                  <c:v>1.3420000000000001</c:v>
                </c:pt>
                <c:pt idx="155">
                  <c:v>1.3420000000000001</c:v>
                </c:pt>
                <c:pt idx="156">
                  <c:v>1.3420000000000001</c:v>
                </c:pt>
                <c:pt idx="157">
                  <c:v>1.3420000000000001</c:v>
                </c:pt>
                <c:pt idx="158">
                  <c:v>1.3420000000000001</c:v>
                </c:pt>
                <c:pt idx="159">
                  <c:v>1.3420000000000001</c:v>
                </c:pt>
                <c:pt idx="160">
                  <c:v>1.3420000000000001</c:v>
                </c:pt>
                <c:pt idx="161">
                  <c:v>1.3420000000000001</c:v>
                </c:pt>
                <c:pt idx="162">
                  <c:v>1.3420000000000001</c:v>
                </c:pt>
                <c:pt idx="163">
                  <c:v>1.3420000000000001</c:v>
                </c:pt>
                <c:pt idx="164">
                  <c:v>1.3420000000000001</c:v>
                </c:pt>
                <c:pt idx="165">
                  <c:v>1.3420000000000001</c:v>
                </c:pt>
                <c:pt idx="166">
                  <c:v>1.3420000000000001</c:v>
                </c:pt>
                <c:pt idx="167">
                  <c:v>1.3420000000000001</c:v>
                </c:pt>
                <c:pt idx="168">
                  <c:v>1.3420000000000001</c:v>
                </c:pt>
                <c:pt idx="169">
                  <c:v>1.3420000000000001</c:v>
                </c:pt>
                <c:pt idx="170">
                  <c:v>1.3420000000000001</c:v>
                </c:pt>
                <c:pt idx="171">
                  <c:v>1.3420000000000001</c:v>
                </c:pt>
                <c:pt idx="172">
                  <c:v>1.3420000000000001</c:v>
                </c:pt>
                <c:pt idx="173">
                  <c:v>1.3420000000000001</c:v>
                </c:pt>
                <c:pt idx="174">
                  <c:v>1.3420000000000001</c:v>
                </c:pt>
                <c:pt idx="175">
                  <c:v>1.3420000000000001</c:v>
                </c:pt>
                <c:pt idx="176">
                  <c:v>1.3420000000000001</c:v>
                </c:pt>
                <c:pt idx="177">
                  <c:v>1.3420000000000001</c:v>
                </c:pt>
                <c:pt idx="178">
                  <c:v>1.3420000000000001</c:v>
                </c:pt>
                <c:pt idx="179">
                  <c:v>1.3420000000000001</c:v>
                </c:pt>
                <c:pt idx="180">
                  <c:v>1.3420000000000001</c:v>
                </c:pt>
                <c:pt idx="181">
                  <c:v>1.3420000000000001</c:v>
                </c:pt>
                <c:pt idx="182">
                  <c:v>1.3420000000000001</c:v>
                </c:pt>
                <c:pt idx="183">
                  <c:v>1.3420000000000001</c:v>
                </c:pt>
                <c:pt idx="184">
                  <c:v>1.3420000000000001</c:v>
                </c:pt>
                <c:pt idx="185">
                  <c:v>1.3420000000000001</c:v>
                </c:pt>
                <c:pt idx="186">
                  <c:v>1.3420000000000001</c:v>
                </c:pt>
                <c:pt idx="187">
                  <c:v>1.3420000000000001</c:v>
                </c:pt>
                <c:pt idx="188">
                  <c:v>1.3420000000000001</c:v>
                </c:pt>
                <c:pt idx="189">
                  <c:v>1.3420000000000001</c:v>
                </c:pt>
                <c:pt idx="190">
                  <c:v>1.3420000000000001</c:v>
                </c:pt>
                <c:pt idx="191">
                  <c:v>1.3420000000000001</c:v>
                </c:pt>
                <c:pt idx="192">
                  <c:v>1.3420000000000001</c:v>
                </c:pt>
                <c:pt idx="193">
                  <c:v>1.3420000000000001</c:v>
                </c:pt>
                <c:pt idx="194">
                  <c:v>1.3420000000000001</c:v>
                </c:pt>
                <c:pt idx="195">
                  <c:v>1.3420000000000001</c:v>
                </c:pt>
                <c:pt idx="196">
                  <c:v>1.3420000000000001</c:v>
                </c:pt>
                <c:pt idx="197">
                  <c:v>1.3420000000000001</c:v>
                </c:pt>
                <c:pt idx="198">
                  <c:v>1.3420000000000001</c:v>
                </c:pt>
                <c:pt idx="199">
                  <c:v>1.3420000000000001</c:v>
                </c:pt>
                <c:pt idx="200">
                  <c:v>1.3420000000000001</c:v>
                </c:pt>
                <c:pt idx="201">
                  <c:v>1.3420000000000001</c:v>
                </c:pt>
                <c:pt idx="202">
                  <c:v>1.3420000000000001</c:v>
                </c:pt>
                <c:pt idx="203">
                  <c:v>1.3420000000000001</c:v>
                </c:pt>
                <c:pt idx="204">
                  <c:v>1.3420000000000001</c:v>
                </c:pt>
                <c:pt idx="205">
                  <c:v>1.3420000000000001</c:v>
                </c:pt>
                <c:pt idx="206">
                  <c:v>1.3420000000000001</c:v>
                </c:pt>
                <c:pt idx="207">
                  <c:v>1.3420000000000001</c:v>
                </c:pt>
                <c:pt idx="208">
                  <c:v>1.3420000000000001</c:v>
                </c:pt>
                <c:pt idx="209">
                  <c:v>1.3420000000000001</c:v>
                </c:pt>
                <c:pt idx="210">
                  <c:v>1.3420000000000001</c:v>
                </c:pt>
                <c:pt idx="211">
                  <c:v>1.3420000000000001</c:v>
                </c:pt>
                <c:pt idx="212">
                  <c:v>1.3420000000000001</c:v>
                </c:pt>
                <c:pt idx="213">
                  <c:v>1.3420000000000001</c:v>
                </c:pt>
                <c:pt idx="214">
                  <c:v>1.3420000000000001</c:v>
                </c:pt>
                <c:pt idx="215">
                  <c:v>1.3420000000000001</c:v>
                </c:pt>
                <c:pt idx="216">
                  <c:v>1.3420000000000001</c:v>
                </c:pt>
                <c:pt idx="217">
                  <c:v>1.3420000000000001</c:v>
                </c:pt>
                <c:pt idx="218">
                  <c:v>1.3420000000000001</c:v>
                </c:pt>
                <c:pt idx="219">
                  <c:v>1.3420000000000001</c:v>
                </c:pt>
                <c:pt idx="220">
                  <c:v>1.3420000000000001</c:v>
                </c:pt>
                <c:pt idx="221">
                  <c:v>1.3420000000000001</c:v>
                </c:pt>
                <c:pt idx="222">
                  <c:v>1.3420000000000001</c:v>
                </c:pt>
                <c:pt idx="223">
                  <c:v>1.3420000000000001</c:v>
                </c:pt>
                <c:pt idx="224">
                  <c:v>1.3420000000000001</c:v>
                </c:pt>
                <c:pt idx="225">
                  <c:v>1.3420000000000001</c:v>
                </c:pt>
                <c:pt idx="226">
                  <c:v>1.3420000000000001</c:v>
                </c:pt>
                <c:pt idx="227">
                  <c:v>1.3420000000000001</c:v>
                </c:pt>
                <c:pt idx="228">
                  <c:v>1.3420000000000001</c:v>
                </c:pt>
                <c:pt idx="229">
                  <c:v>1.3420000000000001</c:v>
                </c:pt>
                <c:pt idx="230">
                  <c:v>1.3420000000000001</c:v>
                </c:pt>
                <c:pt idx="231">
                  <c:v>1.3420000000000001</c:v>
                </c:pt>
                <c:pt idx="232">
                  <c:v>1.3420000000000001</c:v>
                </c:pt>
                <c:pt idx="233">
                  <c:v>1.3420000000000001</c:v>
                </c:pt>
                <c:pt idx="234">
                  <c:v>1.3420000000000001</c:v>
                </c:pt>
                <c:pt idx="235">
                  <c:v>1.3420000000000001</c:v>
                </c:pt>
                <c:pt idx="236">
                  <c:v>1.3420000000000001</c:v>
                </c:pt>
                <c:pt idx="237">
                  <c:v>1.3420000000000001</c:v>
                </c:pt>
                <c:pt idx="238">
                  <c:v>1.3420000000000001</c:v>
                </c:pt>
                <c:pt idx="239">
                  <c:v>1.3420000000000001</c:v>
                </c:pt>
                <c:pt idx="240">
                  <c:v>1.3420000000000001</c:v>
                </c:pt>
                <c:pt idx="241">
                  <c:v>1.3420000000000001</c:v>
                </c:pt>
                <c:pt idx="242">
                  <c:v>1.3420000000000001</c:v>
                </c:pt>
                <c:pt idx="243">
                  <c:v>1.3420000000000001</c:v>
                </c:pt>
                <c:pt idx="244">
                  <c:v>1.3420000000000001</c:v>
                </c:pt>
                <c:pt idx="245">
                  <c:v>1.3420000000000001</c:v>
                </c:pt>
                <c:pt idx="246">
                  <c:v>1.3420000000000001</c:v>
                </c:pt>
                <c:pt idx="247">
                  <c:v>1.3420000000000001</c:v>
                </c:pt>
                <c:pt idx="248">
                  <c:v>1.3420000000000001</c:v>
                </c:pt>
                <c:pt idx="249">
                  <c:v>1.3420000000000001</c:v>
                </c:pt>
                <c:pt idx="250">
                  <c:v>1.3420000000000001</c:v>
                </c:pt>
                <c:pt idx="251">
                  <c:v>1.3420000000000001</c:v>
                </c:pt>
                <c:pt idx="252">
                  <c:v>1.3420000000000001</c:v>
                </c:pt>
                <c:pt idx="253">
                  <c:v>1.3420000000000001</c:v>
                </c:pt>
                <c:pt idx="254">
                  <c:v>1.3420000000000001</c:v>
                </c:pt>
                <c:pt idx="255">
                  <c:v>1.3420000000000001</c:v>
                </c:pt>
                <c:pt idx="256">
                  <c:v>1.3420000000000001</c:v>
                </c:pt>
                <c:pt idx="257">
                  <c:v>1.3420000000000001</c:v>
                </c:pt>
                <c:pt idx="258">
                  <c:v>1.3420000000000001</c:v>
                </c:pt>
                <c:pt idx="259">
                  <c:v>1.3420000000000001</c:v>
                </c:pt>
                <c:pt idx="260">
                  <c:v>1.3420000000000001</c:v>
                </c:pt>
                <c:pt idx="261">
                  <c:v>1.3420000000000001</c:v>
                </c:pt>
                <c:pt idx="262">
                  <c:v>1.3420000000000001</c:v>
                </c:pt>
                <c:pt idx="263">
                  <c:v>1.3420000000000001</c:v>
                </c:pt>
                <c:pt idx="264">
                  <c:v>1.3420000000000001</c:v>
                </c:pt>
                <c:pt idx="265">
                  <c:v>1.3420000000000001</c:v>
                </c:pt>
                <c:pt idx="266">
                  <c:v>1.3420000000000001</c:v>
                </c:pt>
                <c:pt idx="267">
                  <c:v>1.3420000000000001</c:v>
                </c:pt>
                <c:pt idx="268">
                  <c:v>1.3420000000000001</c:v>
                </c:pt>
                <c:pt idx="269">
                  <c:v>1.3420000000000001</c:v>
                </c:pt>
                <c:pt idx="270">
                  <c:v>1.3420000000000001</c:v>
                </c:pt>
                <c:pt idx="271">
                  <c:v>1.3420000000000001</c:v>
                </c:pt>
                <c:pt idx="272">
                  <c:v>1.3420000000000001</c:v>
                </c:pt>
                <c:pt idx="273">
                  <c:v>1.3420000000000001</c:v>
                </c:pt>
                <c:pt idx="274">
                  <c:v>1.3420000000000001</c:v>
                </c:pt>
                <c:pt idx="275">
                  <c:v>1.3420000000000001</c:v>
                </c:pt>
                <c:pt idx="276">
                  <c:v>1.3420000000000001</c:v>
                </c:pt>
                <c:pt idx="277">
                  <c:v>1.3420000000000001</c:v>
                </c:pt>
                <c:pt idx="278">
                  <c:v>1.3420000000000001</c:v>
                </c:pt>
                <c:pt idx="279">
                  <c:v>1.3420000000000001</c:v>
                </c:pt>
                <c:pt idx="280">
                  <c:v>1.3420000000000001</c:v>
                </c:pt>
                <c:pt idx="281">
                  <c:v>1.3420000000000001</c:v>
                </c:pt>
                <c:pt idx="282">
                  <c:v>1.3420000000000001</c:v>
                </c:pt>
                <c:pt idx="283">
                  <c:v>1.3420000000000001</c:v>
                </c:pt>
                <c:pt idx="284">
                  <c:v>1.3420000000000001</c:v>
                </c:pt>
                <c:pt idx="285">
                  <c:v>1.3420000000000001</c:v>
                </c:pt>
                <c:pt idx="286">
                  <c:v>1.3420000000000001</c:v>
                </c:pt>
                <c:pt idx="287">
                  <c:v>1.3420000000000001</c:v>
                </c:pt>
                <c:pt idx="288">
                  <c:v>1.3420000000000001</c:v>
                </c:pt>
                <c:pt idx="289">
                  <c:v>1.3420000000000001</c:v>
                </c:pt>
                <c:pt idx="290">
                  <c:v>1.3420000000000001</c:v>
                </c:pt>
                <c:pt idx="291">
                  <c:v>1.3420000000000001</c:v>
                </c:pt>
                <c:pt idx="292">
                  <c:v>1.3420000000000001</c:v>
                </c:pt>
                <c:pt idx="293">
                  <c:v>1.3420000000000001</c:v>
                </c:pt>
                <c:pt idx="294">
                  <c:v>1.3420000000000001</c:v>
                </c:pt>
                <c:pt idx="295">
                  <c:v>1.3420000000000001</c:v>
                </c:pt>
                <c:pt idx="296">
                  <c:v>1.3420000000000001</c:v>
                </c:pt>
                <c:pt idx="297">
                  <c:v>1.3420000000000001</c:v>
                </c:pt>
                <c:pt idx="298">
                  <c:v>1.3420000000000001</c:v>
                </c:pt>
                <c:pt idx="299">
                  <c:v>1.3420000000000001</c:v>
                </c:pt>
                <c:pt idx="300">
                  <c:v>1.3420000000000001</c:v>
                </c:pt>
                <c:pt idx="301">
                  <c:v>1.3420000000000001</c:v>
                </c:pt>
                <c:pt idx="302">
                  <c:v>1.3420000000000001</c:v>
                </c:pt>
                <c:pt idx="303">
                  <c:v>1.3420000000000001</c:v>
                </c:pt>
                <c:pt idx="304">
                  <c:v>1.3420000000000001</c:v>
                </c:pt>
                <c:pt idx="305">
                  <c:v>1.3420000000000001</c:v>
                </c:pt>
                <c:pt idx="306">
                  <c:v>1.3420000000000001</c:v>
                </c:pt>
                <c:pt idx="307">
                  <c:v>1.3420000000000001</c:v>
                </c:pt>
                <c:pt idx="308">
                  <c:v>1.3420000000000001</c:v>
                </c:pt>
                <c:pt idx="309">
                  <c:v>1.3420000000000001</c:v>
                </c:pt>
                <c:pt idx="310">
                  <c:v>1.3420000000000001</c:v>
                </c:pt>
                <c:pt idx="311">
                  <c:v>1.3420000000000001</c:v>
                </c:pt>
                <c:pt idx="312">
                  <c:v>1.3420000000000001</c:v>
                </c:pt>
                <c:pt idx="313">
                  <c:v>1.3420000000000001</c:v>
                </c:pt>
                <c:pt idx="314">
                  <c:v>1.3420000000000001</c:v>
                </c:pt>
                <c:pt idx="315">
                  <c:v>1.3420000000000001</c:v>
                </c:pt>
                <c:pt idx="316">
                  <c:v>1.3420000000000001</c:v>
                </c:pt>
                <c:pt idx="317">
                  <c:v>1.3420000000000001</c:v>
                </c:pt>
                <c:pt idx="318">
                  <c:v>1.3420000000000001</c:v>
                </c:pt>
                <c:pt idx="319">
                  <c:v>1.3420000000000001</c:v>
                </c:pt>
                <c:pt idx="320">
                  <c:v>1.3420000000000001</c:v>
                </c:pt>
                <c:pt idx="321">
                  <c:v>1.3420000000000001</c:v>
                </c:pt>
                <c:pt idx="322">
                  <c:v>1.3420000000000001</c:v>
                </c:pt>
                <c:pt idx="323">
                  <c:v>1.3420000000000001</c:v>
                </c:pt>
                <c:pt idx="324">
                  <c:v>1.3420000000000001</c:v>
                </c:pt>
                <c:pt idx="325">
                  <c:v>1.3420000000000001</c:v>
                </c:pt>
                <c:pt idx="326">
                  <c:v>1.3420000000000001</c:v>
                </c:pt>
                <c:pt idx="327">
                  <c:v>1.3420000000000001</c:v>
                </c:pt>
                <c:pt idx="328">
                  <c:v>1.3420000000000001</c:v>
                </c:pt>
                <c:pt idx="329">
                  <c:v>1.3420000000000001</c:v>
                </c:pt>
                <c:pt idx="330">
                  <c:v>1.3420000000000001</c:v>
                </c:pt>
                <c:pt idx="331">
                  <c:v>1.3420000000000001</c:v>
                </c:pt>
                <c:pt idx="332">
                  <c:v>1.3420000000000001</c:v>
                </c:pt>
                <c:pt idx="333">
                  <c:v>1.3420000000000001</c:v>
                </c:pt>
                <c:pt idx="334">
                  <c:v>1.3420000000000001</c:v>
                </c:pt>
                <c:pt idx="335">
                  <c:v>1.3420000000000001</c:v>
                </c:pt>
                <c:pt idx="336">
                  <c:v>1.3420000000000001</c:v>
                </c:pt>
                <c:pt idx="337">
                  <c:v>1.3420000000000001</c:v>
                </c:pt>
                <c:pt idx="338">
                  <c:v>1.3420000000000001</c:v>
                </c:pt>
                <c:pt idx="339">
                  <c:v>1.3420000000000001</c:v>
                </c:pt>
                <c:pt idx="340">
                  <c:v>1.3420000000000001</c:v>
                </c:pt>
                <c:pt idx="341">
                  <c:v>1.3420000000000001</c:v>
                </c:pt>
                <c:pt idx="342">
                  <c:v>1.3420000000000001</c:v>
                </c:pt>
                <c:pt idx="343">
                  <c:v>1.3420000000000001</c:v>
                </c:pt>
                <c:pt idx="344">
                  <c:v>1.3420000000000001</c:v>
                </c:pt>
                <c:pt idx="345">
                  <c:v>1.3420000000000001</c:v>
                </c:pt>
                <c:pt idx="346">
                  <c:v>1.3420000000000001</c:v>
                </c:pt>
                <c:pt idx="347">
                  <c:v>1.3420000000000001</c:v>
                </c:pt>
                <c:pt idx="348">
                  <c:v>1.3420000000000001</c:v>
                </c:pt>
                <c:pt idx="349">
                  <c:v>1.3420000000000001</c:v>
                </c:pt>
                <c:pt idx="350">
                  <c:v>1.3420000000000001</c:v>
                </c:pt>
                <c:pt idx="351">
                  <c:v>1.3420000000000001</c:v>
                </c:pt>
                <c:pt idx="352">
                  <c:v>1.3420000000000001</c:v>
                </c:pt>
                <c:pt idx="353">
                  <c:v>1.3420000000000001</c:v>
                </c:pt>
                <c:pt idx="354">
                  <c:v>1.3420000000000001</c:v>
                </c:pt>
                <c:pt idx="355">
                  <c:v>1.3420000000000001</c:v>
                </c:pt>
                <c:pt idx="356">
                  <c:v>1.3420000000000001</c:v>
                </c:pt>
                <c:pt idx="357">
                  <c:v>1.3420000000000001</c:v>
                </c:pt>
                <c:pt idx="358">
                  <c:v>1.3420000000000001</c:v>
                </c:pt>
                <c:pt idx="359">
                  <c:v>1.3420000000000001</c:v>
                </c:pt>
                <c:pt idx="360">
                  <c:v>1.3420000000000001</c:v>
                </c:pt>
                <c:pt idx="361">
                  <c:v>1.3420000000000001</c:v>
                </c:pt>
                <c:pt idx="362">
                  <c:v>1.3420000000000001</c:v>
                </c:pt>
                <c:pt idx="363">
                  <c:v>1.3420000000000001</c:v>
                </c:pt>
                <c:pt idx="364">
                  <c:v>1.3420000000000001</c:v>
                </c:pt>
                <c:pt idx="365">
                  <c:v>1.3420000000000001</c:v>
                </c:pt>
                <c:pt idx="366">
                  <c:v>1.3420000000000001</c:v>
                </c:pt>
                <c:pt idx="367">
                  <c:v>1.3420000000000001</c:v>
                </c:pt>
                <c:pt idx="368">
                  <c:v>1.3420000000000001</c:v>
                </c:pt>
                <c:pt idx="369">
                  <c:v>1.3420000000000001</c:v>
                </c:pt>
                <c:pt idx="370">
                  <c:v>1.3420000000000001</c:v>
                </c:pt>
                <c:pt idx="371">
                  <c:v>1.3420000000000001</c:v>
                </c:pt>
                <c:pt idx="372">
                  <c:v>1.3420000000000001</c:v>
                </c:pt>
                <c:pt idx="373">
                  <c:v>1.3420000000000001</c:v>
                </c:pt>
                <c:pt idx="374">
                  <c:v>1.3420000000000001</c:v>
                </c:pt>
                <c:pt idx="375">
                  <c:v>1.3420000000000001</c:v>
                </c:pt>
                <c:pt idx="376">
                  <c:v>1.3420000000000001</c:v>
                </c:pt>
                <c:pt idx="377">
                  <c:v>1.3420000000000001</c:v>
                </c:pt>
                <c:pt idx="378">
                  <c:v>1.3420000000000001</c:v>
                </c:pt>
                <c:pt idx="379">
                  <c:v>1.3420000000000001</c:v>
                </c:pt>
                <c:pt idx="380">
                  <c:v>1.3420000000000001</c:v>
                </c:pt>
                <c:pt idx="381">
                  <c:v>1.3420000000000001</c:v>
                </c:pt>
                <c:pt idx="382">
                  <c:v>1.3420000000000001</c:v>
                </c:pt>
                <c:pt idx="383">
                  <c:v>1.3420000000000001</c:v>
                </c:pt>
                <c:pt idx="384">
                  <c:v>1.3420000000000001</c:v>
                </c:pt>
                <c:pt idx="385">
                  <c:v>1.3420000000000001</c:v>
                </c:pt>
                <c:pt idx="386">
                  <c:v>1.3420000000000001</c:v>
                </c:pt>
                <c:pt idx="387">
                  <c:v>1.3420000000000001</c:v>
                </c:pt>
                <c:pt idx="388">
                  <c:v>1.3420000000000001</c:v>
                </c:pt>
                <c:pt idx="389">
                  <c:v>1.3420000000000001</c:v>
                </c:pt>
                <c:pt idx="390">
                  <c:v>1.3420000000000001</c:v>
                </c:pt>
                <c:pt idx="391">
                  <c:v>1.3420000000000001</c:v>
                </c:pt>
                <c:pt idx="392">
                  <c:v>1.3420000000000001</c:v>
                </c:pt>
                <c:pt idx="393">
                  <c:v>1.3420000000000001</c:v>
                </c:pt>
                <c:pt idx="394">
                  <c:v>1.3420000000000001</c:v>
                </c:pt>
                <c:pt idx="395">
                  <c:v>1.3420000000000001</c:v>
                </c:pt>
                <c:pt idx="396">
                  <c:v>1.3420000000000001</c:v>
                </c:pt>
                <c:pt idx="397">
                  <c:v>1.3420000000000001</c:v>
                </c:pt>
                <c:pt idx="398">
                  <c:v>1.3420000000000001</c:v>
                </c:pt>
                <c:pt idx="399">
                  <c:v>1.3420000000000001</c:v>
                </c:pt>
                <c:pt idx="400">
                  <c:v>1.3420000000000001</c:v>
                </c:pt>
                <c:pt idx="401">
                  <c:v>1.3420000000000001</c:v>
                </c:pt>
                <c:pt idx="402">
                  <c:v>1.3420000000000001</c:v>
                </c:pt>
                <c:pt idx="403">
                  <c:v>1.3420000000000001</c:v>
                </c:pt>
                <c:pt idx="404">
                  <c:v>1.3420000000000001</c:v>
                </c:pt>
                <c:pt idx="405">
                  <c:v>1.3420000000000001</c:v>
                </c:pt>
                <c:pt idx="406">
                  <c:v>1.3420000000000001</c:v>
                </c:pt>
                <c:pt idx="407">
                  <c:v>1.3420000000000001</c:v>
                </c:pt>
                <c:pt idx="408">
                  <c:v>1.3420000000000001</c:v>
                </c:pt>
                <c:pt idx="409">
                  <c:v>1.3420000000000001</c:v>
                </c:pt>
                <c:pt idx="410">
                  <c:v>1.3420000000000001</c:v>
                </c:pt>
                <c:pt idx="411">
                  <c:v>1.3420000000000001</c:v>
                </c:pt>
                <c:pt idx="412">
                  <c:v>1.3420000000000001</c:v>
                </c:pt>
                <c:pt idx="413">
                  <c:v>1.3420000000000001</c:v>
                </c:pt>
                <c:pt idx="414">
                  <c:v>1.3420000000000001</c:v>
                </c:pt>
                <c:pt idx="415">
                  <c:v>1.3420000000000001</c:v>
                </c:pt>
                <c:pt idx="416">
                  <c:v>1.3420000000000001</c:v>
                </c:pt>
                <c:pt idx="417">
                  <c:v>1.3420000000000001</c:v>
                </c:pt>
                <c:pt idx="418">
                  <c:v>1.3420000000000001</c:v>
                </c:pt>
                <c:pt idx="419">
                  <c:v>1.3420000000000001</c:v>
                </c:pt>
                <c:pt idx="420">
                  <c:v>1.3420000000000001</c:v>
                </c:pt>
                <c:pt idx="421">
                  <c:v>1.3420000000000001</c:v>
                </c:pt>
                <c:pt idx="422">
                  <c:v>1.3420000000000001</c:v>
                </c:pt>
                <c:pt idx="423">
                  <c:v>1.3420000000000001</c:v>
                </c:pt>
                <c:pt idx="424">
                  <c:v>1.3420000000000001</c:v>
                </c:pt>
                <c:pt idx="425">
                  <c:v>1.3420000000000001</c:v>
                </c:pt>
                <c:pt idx="426">
                  <c:v>1.3420000000000001</c:v>
                </c:pt>
                <c:pt idx="427">
                  <c:v>1.3420000000000001</c:v>
                </c:pt>
                <c:pt idx="428">
                  <c:v>1.3420000000000001</c:v>
                </c:pt>
                <c:pt idx="429">
                  <c:v>1.3420000000000001</c:v>
                </c:pt>
                <c:pt idx="430">
                  <c:v>1.3420000000000001</c:v>
                </c:pt>
                <c:pt idx="431">
                  <c:v>1.3420000000000001</c:v>
                </c:pt>
                <c:pt idx="432">
                  <c:v>1.3420000000000001</c:v>
                </c:pt>
                <c:pt idx="433">
                  <c:v>1.3420000000000001</c:v>
                </c:pt>
                <c:pt idx="434">
                  <c:v>1.3420000000000001</c:v>
                </c:pt>
                <c:pt idx="435">
                  <c:v>1.3420000000000001</c:v>
                </c:pt>
                <c:pt idx="436">
                  <c:v>1.3420000000000001</c:v>
                </c:pt>
                <c:pt idx="437">
                  <c:v>1.3420000000000001</c:v>
                </c:pt>
                <c:pt idx="438">
                  <c:v>1.3420000000000001</c:v>
                </c:pt>
                <c:pt idx="439">
                  <c:v>1.3420000000000001</c:v>
                </c:pt>
                <c:pt idx="440">
                  <c:v>1.3420000000000001</c:v>
                </c:pt>
                <c:pt idx="441">
                  <c:v>1.3420000000000001</c:v>
                </c:pt>
                <c:pt idx="442">
                  <c:v>1.3420000000000001</c:v>
                </c:pt>
                <c:pt idx="443">
                  <c:v>1.3420000000000001</c:v>
                </c:pt>
                <c:pt idx="444">
                  <c:v>1.3420000000000001</c:v>
                </c:pt>
                <c:pt idx="445">
                  <c:v>1.3420000000000001</c:v>
                </c:pt>
                <c:pt idx="446">
                  <c:v>1.3420000000000001</c:v>
                </c:pt>
                <c:pt idx="447">
                  <c:v>1.3420000000000001</c:v>
                </c:pt>
                <c:pt idx="448">
                  <c:v>1.3420000000000001</c:v>
                </c:pt>
                <c:pt idx="449">
                  <c:v>1.3420000000000001</c:v>
                </c:pt>
                <c:pt idx="450">
                  <c:v>1.3420000000000001</c:v>
                </c:pt>
                <c:pt idx="451">
                  <c:v>1.3420000000000001</c:v>
                </c:pt>
                <c:pt idx="452">
                  <c:v>1.3420000000000001</c:v>
                </c:pt>
                <c:pt idx="453">
                  <c:v>1.3420000000000001</c:v>
                </c:pt>
                <c:pt idx="454">
                  <c:v>1.3420000000000001</c:v>
                </c:pt>
                <c:pt idx="455">
                  <c:v>1.3420000000000001</c:v>
                </c:pt>
                <c:pt idx="456">
                  <c:v>1.3420000000000001</c:v>
                </c:pt>
                <c:pt idx="457">
                  <c:v>1.3420000000000001</c:v>
                </c:pt>
                <c:pt idx="458">
                  <c:v>1.3420000000000001</c:v>
                </c:pt>
                <c:pt idx="459">
                  <c:v>1.3420000000000001</c:v>
                </c:pt>
                <c:pt idx="460">
                  <c:v>1.3420000000000001</c:v>
                </c:pt>
                <c:pt idx="461">
                  <c:v>1.3420000000000001</c:v>
                </c:pt>
                <c:pt idx="462">
                  <c:v>1.3420000000000001</c:v>
                </c:pt>
                <c:pt idx="463">
                  <c:v>1.3420000000000001</c:v>
                </c:pt>
                <c:pt idx="464">
                  <c:v>1.3420000000000001</c:v>
                </c:pt>
                <c:pt idx="465">
                  <c:v>1.3420000000000001</c:v>
                </c:pt>
                <c:pt idx="466">
                  <c:v>1.3420000000000001</c:v>
                </c:pt>
                <c:pt idx="467">
                  <c:v>1.3420000000000001</c:v>
                </c:pt>
                <c:pt idx="468">
                  <c:v>1.3420000000000001</c:v>
                </c:pt>
                <c:pt idx="469">
                  <c:v>1.3420000000000001</c:v>
                </c:pt>
                <c:pt idx="470">
                  <c:v>1.3420000000000001</c:v>
                </c:pt>
                <c:pt idx="471">
                  <c:v>1.3420000000000001</c:v>
                </c:pt>
                <c:pt idx="472">
                  <c:v>1.3420000000000001</c:v>
                </c:pt>
                <c:pt idx="473">
                  <c:v>1.3420000000000001</c:v>
                </c:pt>
                <c:pt idx="474">
                  <c:v>1.3420000000000001</c:v>
                </c:pt>
                <c:pt idx="475">
                  <c:v>1.3420000000000001</c:v>
                </c:pt>
                <c:pt idx="476">
                  <c:v>1.3420000000000001</c:v>
                </c:pt>
                <c:pt idx="477">
                  <c:v>1.3420000000000001</c:v>
                </c:pt>
                <c:pt idx="478">
                  <c:v>1.3420000000000001</c:v>
                </c:pt>
                <c:pt idx="479">
                  <c:v>1.3420000000000001</c:v>
                </c:pt>
                <c:pt idx="480">
                  <c:v>1.3420000000000001</c:v>
                </c:pt>
                <c:pt idx="481">
                  <c:v>1.3420000000000001</c:v>
                </c:pt>
                <c:pt idx="482">
                  <c:v>1.3420000000000001</c:v>
                </c:pt>
                <c:pt idx="483">
                  <c:v>1.3420000000000001</c:v>
                </c:pt>
                <c:pt idx="484">
                  <c:v>1.3420000000000001</c:v>
                </c:pt>
                <c:pt idx="485">
                  <c:v>1.3420000000000001</c:v>
                </c:pt>
                <c:pt idx="486">
                  <c:v>1.3420000000000001</c:v>
                </c:pt>
                <c:pt idx="487">
                  <c:v>1.3420000000000001</c:v>
                </c:pt>
                <c:pt idx="488">
                  <c:v>1.3420000000000001</c:v>
                </c:pt>
                <c:pt idx="489">
                  <c:v>1.3420000000000001</c:v>
                </c:pt>
                <c:pt idx="490">
                  <c:v>1.3420000000000001</c:v>
                </c:pt>
                <c:pt idx="491">
                  <c:v>1.3420000000000001</c:v>
                </c:pt>
                <c:pt idx="492">
                  <c:v>1.3420000000000001</c:v>
                </c:pt>
                <c:pt idx="493">
                  <c:v>1.3420000000000001</c:v>
                </c:pt>
                <c:pt idx="494">
                  <c:v>1.3420000000000001</c:v>
                </c:pt>
                <c:pt idx="495">
                  <c:v>1.3420000000000001</c:v>
                </c:pt>
                <c:pt idx="496">
                  <c:v>1.3420000000000001</c:v>
                </c:pt>
                <c:pt idx="497">
                  <c:v>1.3420000000000001</c:v>
                </c:pt>
                <c:pt idx="498">
                  <c:v>1.3420000000000001</c:v>
                </c:pt>
                <c:pt idx="499">
                  <c:v>1.3420000000000001</c:v>
                </c:pt>
                <c:pt idx="500">
                  <c:v>1.3420000000000001</c:v>
                </c:pt>
                <c:pt idx="501">
                  <c:v>1.3420000000000001</c:v>
                </c:pt>
                <c:pt idx="502">
                  <c:v>1.3420000000000001</c:v>
                </c:pt>
                <c:pt idx="503">
                  <c:v>1.3420000000000001</c:v>
                </c:pt>
                <c:pt idx="504">
                  <c:v>1.3420000000000001</c:v>
                </c:pt>
                <c:pt idx="505">
                  <c:v>1.3420000000000001</c:v>
                </c:pt>
                <c:pt idx="506">
                  <c:v>1.3420000000000001</c:v>
                </c:pt>
                <c:pt idx="507">
                  <c:v>1.3420000000000001</c:v>
                </c:pt>
                <c:pt idx="508">
                  <c:v>1.3420000000000001</c:v>
                </c:pt>
                <c:pt idx="509">
                  <c:v>1.3420000000000001</c:v>
                </c:pt>
                <c:pt idx="510">
                  <c:v>1.3420000000000001</c:v>
                </c:pt>
                <c:pt idx="511">
                  <c:v>1.3420000000000001</c:v>
                </c:pt>
                <c:pt idx="512">
                  <c:v>1.3420000000000001</c:v>
                </c:pt>
                <c:pt idx="513">
                  <c:v>1.3420000000000001</c:v>
                </c:pt>
                <c:pt idx="514">
                  <c:v>1.3420000000000001</c:v>
                </c:pt>
                <c:pt idx="515">
                  <c:v>1.3420000000000001</c:v>
                </c:pt>
                <c:pt idx="516">
                  <c:v>1.3420000000000001</c:v>
                </c:pt>
                <c:pt idx="517">
                  <c:v>1.3420000000000001</c:v>
                </c:pt>
                <c:pt idx="518">
                  <c:v>1.3420000000000001</c:v>
                </c:pt>
                <c:pt idx="519">
                  <c:v>1.3420000000000001</c:v>
                </c:pt>
                <c:pt idx="520">
                  <c:v>1.3420000000000001</c:v>
                </c:pt>
                <c:pt idx="521">
                  <c:v>1.3420000000000001</c:v>
                </c:pt>
                <c:pt idx="522">
                  <c:v>1.3420000000000001</c:v>
                </c:pt>
                <c:pt idx="523">
                  <c:v>1.3420000000000001</c:v>
                </c:pt>
                <c:pt idx="524">
                  <c:v>1.3420000000000001</c:v>
                </c:pt>
                <c:pt idx="525">
                  <c:v>1.3420000000000001</c:v>
                </c:pt>
                <c:pt idx="526">
                  <c:v>1.3420000000000001</c:v>
                </c:pt>
                <c:pt idx="527">
                  <c:v>1.3420000000000001</c:v>
                </c:pt>
                <c:pt idx="528">
                  <c:v>1.3420000000000001</c:v>
                </c:pt>
                <c:pt idx="529">
                  <c:v>1.3420000000000001</c:v>
                </c:pt>
                <c:pt idx="530">
                  <c:v>1.3420000000000001</c:v>
                </c:pt>
                <c:pt idx="531">
                  <c:v>1.3420000000000001</c:v>
                </c:pt>
                <c:pt idx="532">
                  <c:v>1.3420000000000001</c:v>
                </c:pt>
                <c:pt idx="533">
                  <c:v>1.3420000000000001</c:v>
                </c:pt>
                <c:pt idx="534">
                  <c:v>1.3420000000000001</c:v>
                </c:pt>
                <c:pt idx="535">
                  <c:v>1.3420000000000001</c:v>
                </c:pt>
                <c:pt idx="536">
                  <c:v>1.3420000000000001</c:v>
                </c:pt>
                <c:pt idx="537">
                  <c:v>1.3420000000000001</c:v>
                </c:pt>
                <c:pt idx="538">
                  <c:v>1.3420000000000001</c:v>
                </c:pt>
                <c:pt idx="539">
                  <c:v>1.3420000000000001</c:v>
                </c:pt>
                <c:pt idx="540">
                  <c:v>1.3420000000000001</c:v>
                </c:pt>
                <c:pt idx="541">
                  <c:v>1.3420000000000001</c:v>
                </c:pt>
                <c:pt idx="542">
                  <c:v>1.3420000000000001</c:v>
                </c:pt>
                <c:pt idx="543">
                  <c:v>1.3420000000000001</c:v>
                </c:pt>
                <c:pt idx="544">
                  <c:v>1.3420000000000001</c:v>
                </c:pt>
                <c:pt idx="545">
                  <c:v>1.3420000000000001</c:v>
                </c:pt>
                <c:pt idx="546">
                  <c:v>1.3420000000000001</c:v>
                </c:pt>
                <c:pt idx="547">
                  <c:v>1.3420000000000001</c:v>
                </c:pt>
                <c:pt idx="548">
                  <c:v>1.3420000000000001</c:v>
                </c:pt>
                <c:pt idx="549">
                  <c:v>1.3420000000000001</c:v>
                </c:pt>
                <c:pt idx="550">
                  <c:v>1.3420000000000001</c:v>
                </c:pt>
                <c:pt idx="551">
                  <c:v>1.3420000000000001</c:v>
                </c:pt>
                <c:pt idx="552">
                  <c:v>1.3420000000000001</c:v>
                </c:pt>
                <c:pt idx="553">
                  <c:v>1.3420000000000001</c:v>
                </c:pt>
                <c:pt idx="554">
                  <c:v>1.3420000000000001</c:v>
                </c:pt>
                <c:pt idx="555">
                  <c:v>1.3420000000000001</c:v>
                </c:pt>
                <c:pt idx="556">
                  <c:v>1.3420000000000001</c:v>
                </c:pt>
                <c:pt idx="557">
                  <c:v>1.3420000000000001</c:v>
                </c:pt>
                <c:pt idx="558">
                  <c:v>1.3420000000000001</c:v>
                </c:pt>
                <c:pt idx="559">
                  <c:v>1.3420000000000001</c:v>
                </c:pt>
                <c:pt idx="560">
                  <c:v>1.3420000000000001</c:v>
                </c:pt>
                <c:pt idx="561">
                  <c:v>1.3420000000000001</c:v>
                </c:pt>
                <c:pt idx="562">
                  <c:v>1.3420000000000001</c:v>
                </c:pt>
                <c:pt idx="563">
                  <c:v>1.3420000000000001</c:v>
                </c:pt>
                <c:pt idx="564">
                  <c:v>1.3420000000000001</c:v>
                </c:pt>
                <c:pt idx="565">
                  <c:v>1.3420000000000001</c:v>
                </c:pt>
                <c:pt idx="566">
                  <c:v>1.3420000000000001</c:v>
                </c:pt>
                <c:pt idx="567">
                  <c:v>1.3420000000000001</c:v>
                </c:pt>
                <c:pt idx="568">
                  <c:v>1.3420000000000001</c:v>
                </c:pt>
                <c:pt idx="569">
                  <c:v>1.3420000000000001</c:v>
                </c:pt>
                <c:pt idx="570">
                  <c:v>1.3420000000000001</c:v>
                </c:pt>
                <c:pt idx="571">
                  <c:v>1.3420000000000001</c:v>
                </c:pt>
                <c:pt idx="572">
                  <c:v>1.3420000000000001</c:v>
                </c:pt>
                <c:pt idx="573">
                  <c:v>1.3420000000000001</c:v>
                </c:pt>
                <c:pt idx="574">
                  <c:v>1.3420000000000001</c:v>
                </c:pt>
                <c:pt idx="575">
                  <c:v>1.3420000000000001</c:v>
                </c:pt>
                <c:pt idx="576">
                  <c:v>1.3420000000000001</c:v>
                </c:pt>
                <c:pt idx="577">
                  <c:v>1.3420000000000001</c:v>
                </c:pt>
                <c:pt idx="578">
                  <c:v>1.3420000000000001</c:v>
                </c:pt>
                <c:pt idx="579">
                  <c:v>1.3420000000000001</c:v>
                </c:pt>
                <c:pt idx="580">
                  <c:v>1.3420000000000001</c:v>
                </c:pt>
                <c:pt idx="581">
                  <c:v>1.3420000000000001</c:v>
                </c:pt>
                <c:pt idx="582">
                  <c:v>1.3420000000000001</c:v>
                </c:pt>
                <c:pt idx="583">
                  <c:v>1.3420000000000001</c:v>
                </c:pt>
                <c:pt idx="584">
                  <c:v>1.3420000000000001</c:v>
                </c:pt>
                <c:pt idx="585">
                  <c:v>1.3420000000000001</c:v>
                </c:pt>
                <c:pt idx="586">
                  <c:v>1.3420000000000001</c:v>
                </c:pt>
                <c:pt idx="587">
                  <c:v>1.3420000000000001</c:v>
                </c:pt>
                <c:pt idx="588">
                  <c:v>1.3420000000000001</c:v>
                </c:pt>
                <c:pt idx="589">
                  <c:v>1.3420000000000001</c:v>
                </c:pt>
                <c:pt idx="590">
                  <c:v>1.3420000000000001</c:v>
                </c:pt>
                <c:pt idx="591">
                  <c:v>1.3420000000000001</c:v>
                </c:pt>
                <c:pt idx="592">
                  <c:v>1.3420000000000001</c:v>
                </c:pt>
                <c:pt idx="593">
                  <c:v>1.3420000000000001</c:v>
                </c:pt>
                <c:pt idx="594">
                  <c:v>1.3420000000000001</c:v>
                </c:pt>
                <c:pt idx="595">
                  <c:v>1.3420000000000001</c:v>
                </c:pt>
                <c:pt idx="596">
                  <c:v>1.3420000000000001</c:v>
                </c:pt>
                <c:pt idx="597">
                  <c:v>1.3420000000000001</c:v>
                </c:pt>
                <c:pt idx="598">
                  <c:v>1.3420000000000001</c:v>
                </c:pt>
                <c:pt idx="599">
                  <c:v>1.3420000000000001</c:v>
                </c:pt>
                <c:pt idx="600">
                  <c:v>1.3420000000000001</c:v>
                </c:pt>
                <c:pt idx="601">
                  <c:v>1.3420000000000001</c:v>
                </c:pt>
                <c:pt idx="602">
                  <c:v>1.3420000000000001</c:v>
                </c:pt>
                <c:pt idx="603">
                  <c:v>1.3420000000000001</c:v>
                </c:pt>
                <c:pt idx="604">
                  <c:v>1.3420000000000001</c:v>
                </c:pt>
                <c:pt idx="605">
                  <c:v>1.3420000000000001</c:v>
                </c:pt>
                <c:pt idx="606">
                  <c:v>1.3420000000000001</c:v>
                </c:pt>
                <c:pt idx="607">
                  <c:v>1.3420000000000001</c:v>
                </c:pt>
                <c:pt idx="608">
                  <c:v>1.3420000000000001</c:v>
                </c:pt>
                <c:pt idx="609">
                  <c:v>1.3420000000000001</c:v>
                </c:pt>
                <c:pt idx="610">
                  <c:v>1.3420000000000001</c:v>
                </c:pt>
                <c:pt idx="611">
                  <c:v>1.3420000000000001</c:v>
                </c:pt>
                <c:pt idx="612">
                  <c:v>1.3420000000000001</c:v>
                </c:pt>
                <c:pt idx="613">
                  <c:v>1.3420000000000001</c:v>
                </c:pt>
                <c:pt idx="614">
                  <c:v>1.3420000000000001</c:v>
                </c:pt>
                <c:pt idx="615">
                  <c:v>1.3420000000000001</c:v>
                </c:pt>
                <c:pt idx="616">
                  <c:v>1.3420000000000001</c:v>
                </c:pt>
                <c:pt idx="617">
                  <c:v>1.3420000000000001</c:v>
                </c:pt>
                <c:pt idx="618">
                  <c:v>1.3420000000000001</c:v>
                </c:pt>
                <c:pt idx="619">
                  <c:v>1.3420000000000001</c:v>
                </c:pt>
                <c:pt idx="620">
                  <c:v>1.3420000000000001</c:v>
                </c:pt>
                <c:pt idx="621">
                  <c:v>1.3420000000000001</c:v>
                </c:pt>
                <c:pt idx="622">
                  <c:v>1.3420000000000001</c:v>
                </c:pt>
                <c:pt idx="623">
                  <c:v>1.3420000000000001</c:v>
                </c:pt>
                <c:pt idx="624">
                  <c:v>1.3420000000000001</c:v>
                </c:pt>
                <c:pt idx="625">
                  <c:v>1.3420000000000001</c:v>
                </c:pt>
                <c:pt idx="626">
                  <c:v>1.3420000000000001</c:v>
                </c:pt>
                <c:pt idx="627">
                  <c:v>1.3420000000000001</c:v>
                </c:pt>
                <c:pt idx="628">
                  <c:v>1.3420000000000001</c:v>
                </c:pt>
                <c:pt idx="629">
                  <c:v>1.3420000000000001</c:v>
                </c:pt>
                <c:pt idx="630">
                  <c:v>1.3420000000000001</c:v>
                </c:pt>
                <c:pt idx="631">
                  <c:v>1.3420000000000001</c:v>
                </c:pt>
                <c:pt idx="632">
                  <c:v>1.3420000000000001</c:v>
                </c:pt>
                <c:pt idx="633">
                  <c:v>1.3420000000000001</c:v>
                </c:pt>
                <c:pt idx="634">
                  <c:v>1.3420000000000001</c:v>
                </c:pt>
                <c:pt idx="635">
                  <c:v>1.3420000000000001</c:v>
                </c:pt>
                <c:pt idx="636">
                  <c:v>1.3420000000000001</c:v>
                </c:pt>
                <c:pt idx="637">
                  <c:v>1.3420000000000001</c:v>
                </c:pt>
                <c:pt idx="638">
                  <c:v>1.3420000000000001</c:v>
                </c:pt>
                <c:pt idx="639">
                  <c:v>1.3420000000000001</c:v>
                </c:pt>
                <c:pt idx="640">
                  <c:v>1.3420000000000001</c:v>
                </c:pt>
                <c:pt idx="641">
                  <c:v>1.3420000000000001</c:v>
                </c:pt>
                <c:pt idx="642">
                  <c:v>1.3420000000000001</c:v>
                </c:pt>
                <c:pt idx="643">
                  <c:v>1.3420000000000001</c:v>
                </c:pt>
                <c:pt idx="644">
                  <c:v>1.3420000000000001</c:v>
                </c:pt>
                <c:pt idx="645">
                  <c:v>1.3420000000000001</c:v>
                </c:pt>
                <c:pt idx="646">
                  <c:v>1.3420000000000001</c:v>
                </c:pt>
                <c:pt idx="647">
                  <c:v>1.3420000000000001</c:v>
                </c:pt>
                <c:pt idx="648">
                  <c:v>1.3420000000000001</c:v>
                </c:pt>
                <c:pt idx="649">
                  <c:v>1.3420000000000001</c:v>
                </c:pt>
                <c:pt idx="650">
                  <c:v>1.3420000000000001</c:v>
                </c:pt>
                <c:pt idx="651">
                  <c:v>1.3420000000000001</c:v>
                </c:pt>
                <c:pt idx="652">
                  <c:v>1.3420000000000001</c:v>
                </c:pt>
                <c:pt idx="653">
                  <c:v>1.3420000000000001</c:v>
                </c:pt>
                <c:pt idx="654">
                  <c:v>1.3420000000000001</c:v>
                </c:pt>
                <c:pt idx="655">
                  <c:v>1.3420000000000001</c:v>
                </c:pt>
                <c:pt idx="656">
                  <c:v>1.3420000000000001</c:v>
                </c:pt>
                <c:pt idx="657">
                  <c:v>1.3420000000000001</c:v>
                </c:pt>
                <c:pt idx="658">
                  <c:v>1.3420000000000001</c:v>
                </c:pt>
                <c:pt idx="659">
                  <c:v>1.3420000000000001</c:v>
                </c:pt>
                <c:pt idx="660">
                  <c:v>1.3420000000000001</c:v>
                </c:pt>
                <c:pt idx="661">
                  <c:v>1.3420000000000001</c:v>
                </c:pt>
                <c:pt idx="662">
                  <c:v>1.3420000000000001</c:v>
                </c:pt>
                <c:pt idx="663">
                  <c:v>1.3420000000000001</c:v>
                </c:pt>
                <c:pt idx="664">
                  <c:v>1.3420000000000001</c:v>
                </c:pt>
                <c:pt idx="665">
                  <c:v>1.3420000000000001</c:v>
                </c:pt>
                <c:pt idx="666">
                  <c:v>1.3420000000000001</c:v>
                </c:pt>
                <c:pt idx="667">
                  <c:v>1.3420000000000001</c:v>
                </c:pt>
                <c:pt idx="668">
                  <c:v>1.3420000000000001</c:v>
                </c:pt>
                <c:pt idx="669">
                  <c:v>1.3420000000000001</c:v>
                </c:pt>
                <c:pt idx="670">
                  <c:v>1.3420000000000001</c:v>
                </c:pt>
                <c:pt idx="671">
                  <c:v>1.3420000000000001</c:v>
                </c:pt>
                <c:pt idx="672">
                  <c:v>1.3420000000000001</c:v>
                </c:pt>
                <c:pt idx="673">
                  <c:v>1.3420000000000001</c:v>
                </c:pt>
                <c:pt idx="674">
                  <c:v>1.3420000000000001</c:v>
                </c:pt>
                <c:pt idx="675">
                  <c:v>1.3420000000000001</c:v>
                </c:pt>
                <c:pt idx="676">
                  <c:v>1.3420000000000001</c:v>
                </c:pt>
                <c:pt idx="677">
                  <c:v>1.3420000000000001</c:v>
                </c:pt>
                <c:pt idx="678">
                  <c:v>1.3420000000000001</c:v>
                </c:pt>
                <c:pt idx="679">
                  <c:v>1.3420000000000001</c:v>
                </c:pt>
                <c:pt idx="680">
                  <c:v>1.3420000000000001</c:v>
                </c:pt>
                <c:pt idx="681">
                  <c:v>1.3420000000000001</c:v>
                </c:pt>
                <c:pt idx="682">
                  <c:v>1.3420000000000001</c:v>
                </c:pt>
                <c:pt idx="683">
                  <c:v>1.3420000000000001</c:v>
                </c:pt>
                <c:pt idx="684">
                  <c:v>1.3420000000000001</c:v>
                </c:pt>
                <c:pt idx="685">
                  <c:v>1.3420000000000001</c:v>
                </c:pt>
                <c:pt idx="686">
                  <c:v>1.3420000000000001</c:v>
                </c:pt>
                <c:pt idx="687">
                  <c:v>1.3420000000000001</c:v>
                </c:pt>
                <c:pt idx="688">
                  <c:v>1.3420000000000001</c:v>
                </c:pt>
                <c:pt idx="689">
                  <c:v>1.3420000000000001</c:v>
                </c:pt>
                <c:pt idx="690">
                  <c:v>1.3420000000000001</c:v>
                </c:pt>
                <c:pt idx="691">
                  <c:v>1.3420000000000001</c:v>
                </c:pt>
                <c:pt idx="692">
                  <c:v>1.3420000000000001</c:v>
                </c:pt>
                <c:pt idx="693">
                  <c:v>1.3420000000000001</c:v>
                </c:pt>
                <c:pt idx="694">
                  <c:v>1.3420000000000001</c:v>
                </c:pt>
                <c:pt idx="695">
                  <c:v>1.3420000000000001</c:v>
                </c:pt>
                <c:pt idx="696">
                  <c:v>1.3420000000000001</c:v>
                </c:pt>
                <c:pt idx="697">
                  <c:v>1.3420000000000001</c:v>
                </c:pt>
                <c:pt idx="698">
                  <c:v>1.3420000000000001</c:v>
                </c:pt>
                <c:pt idx="699">
                  <c:v>1.3420000000000001</c:v>
                </c:pt>
                <c:pt idx="700">
                  <c:v>1.3420000000000001</c:v>
                </c:pt>
                <c:pt idx="701">
                  <c:v>1.3420000000000001</c:v>
                </c:pt>
                <c:pt idx="702">
                  <c:v>1.3420000000000001</c:v>
                </c:pt>
                <c:pt idx="703">
                  <c:v>1.3420000000000001</c:v>
                </c:pt>
                <c:pt idx="704">
                  <c:v>1.3420000000000001</c:v>
                </c:pt>
                <c:pt idx="705">
                  <c:v>1.3420000000000001</c:v>
                </c:pt>
                <c:pt idx="706">
                  <c:v>1.3420000000000001</c:v>
                </c:pt>
                <c:pt idx="707">
                  <c:v>1.3420000000000001</c:v>
                </c:pt>
                <c:pt idx="708">
                  <c:v>1.3420000000000001</c:v>
                </c:pt>
                <c:pt idx="709">
                  <c:v>1.3420000000000001</c:v>
                </c:pt>
                <c:pt idx="710">
                  <c:v>1.3420000000000001</c:v>
                </c:pt>
                <c:pt idx="711">
                  <c:v>1.3420000000000001</c:v>
                </c:pt>
                <c:pt idx="712">
                  <c:v>1.3420000000000001</c:v>
                </c:pt>
                <c:pt idx="713">
                  <c:v>1.3420000000000001</c:v>
                </c:pt>
                <c:pt idx="714">
                  <c:v>1.3420000000000001</c:v>
                </c:pt>
                <c:pt idx="715">
                  <c:v>1.3420000000000001</c:v>
                </c:pt>
                <c:pt idx="716">
                  <c:v>1.3420000000000001</c:v>
                </c:pt>
                <c:pt idx="717">
                  <c:v>1.3420000000000001</c:v>
                </c:pt>
                <c:pt idx="718">
                  <c:v>1.3420000000000001</c:v>
                </c:pt>
                <c:pt idx="719">
                  <c:v>1.3420000000000001</c:v>
                </c:pt>
                <c:pt idx="720">
                  <c:v>1.3420000000000001</c:v>
                </c:pt>
                <c:pt idx="721">
                  <c:v>1.3420000000000001</c:v>
                </c:pt>
                <c:pt idx="722">
                  <c:v>1.3420000000000001</c:v>
                </c:pt>
                <c:pt idx="723">
                  <c:v>1.3420000000000001</c:v>
                </c:pt>
                <c:pt idx="724">
                  <c:v>1.3420000000000001</c:v>
                </c:pt>
                <c:pt idx="725">
                  <c:v>1.3420000000000001</c:v>
                </c:pt>
                <c:pt idx="726">
                  <c:v>1.3420000000000001</c:v>
                </c:pt>
                <c:pt idx="727">
                  <c:v>1.3420000000000001</c:v>
                </c:pt>
                <c:pt idx="728">
                  <c:v>1.3420000000000001</c:v>
                </c:pt>
                <c:pt idx="729">
                  <c:v>1.3420000000000001</c:v>
                </c:pt>
                <c:pt idx="730">
                  <c:v>1.3420000000000001</c:v>
                </c:pt>
                <c:pt idx="731">
                  <c:v>1.3420000000000001</c:v>
                </c:pt>
                <c:pt idx="732">
                  <c:v>1.3420000000000001</c:v>
                </c:pt>
                <c:pt idx="733">
                  <c:v>1.3420000000000001</c:v>
                </c:pt>
                <c:pt idx="734">
                  <c:v>1.3420000000000001</c:v>
                </c:pt>
                <c:pt idx="735">
                  <c:v>1.3420000000000001</c:v>
                </c:pt>
                <c:pt idx="736">
                  <c:v>1.3420000000000001</c:v>
                </c:pt>
                <c:pt idx="737">
                  <c:v>1.3420000000000001</c:v>
                </c:pt>
                <c:pt idx="738">
                  <c:v>1.3420000000000001</c:v>
                </c:pt>
                <c:pt idx="739">
                  <c:v>1.3420000000000001</c:v>
                </c:pt>
                <c:pt idx="740">
                  <c:v>1.3420000000000001</c:v>
                </c:pt>
                <c:pt idx="741">
                  <c:v>1.3420000000000001</c:v>
                </c:pt>
                <c:pt idx="742">
                  <c:v>1.3420000000000001</c:v>
                </c:pt>
                <c:pt idx="743">
                  <c:v>1.3420000000000001</c:v>
                </c:pt>
                <c:pt idx="744">
                  <c:v>1.3420000000000001</c:v>
                </c:pt>
                <c:pt idx="745">
                  <c:v>1.3420000000000001</c:v>
                </c:pt>
                <c:pt idx="746">
                  <c:v>1.3420000000000001</c:v>
                </c:pt>
                <c:pt idx="747">
                  <c:v>1.3420000000000001</c:v>
                </c:pt>
                <c:pt idx="748">
                  <c:v>1.3420000000000001</c:v>
                </c:pt>
                <c:pt idx="749">
                  <c:v>1.3420000000000001</c:v>
                </c:pt>
                <c:pt idx="750">
                  <c:v>1.3420000000000001</c:v>
                </c:pt>
                <c:pt idx="751">
                  <c:v>1.3420000000000001</c:v>
                </c:pt>
                <c:pt idx="752">
                  <c:v>1.3420000000000001</c:v>
                </c:pt>
                <c:pt idx="753">
                  <c:v>1.3420000000000001</c:v>
                </c:pt>
                <c:pt idx="754">
                  <c:v>1.3420000000000001</c:v>
                </c:pt>
                <c:pt idx="755">
                  <c:v>1.3420000000000001</c:v>
                </c:pt>
                <c:pt idx="756">
                  <c:v>1.3420000000000001</c:v>
                </c:pt>
                <c:pt idx="757">
                  <c:v>1.3420000000000001</c:v>
                </c:pt>
                <c:pt idx="758">
                  <c:v>1.3420000000000001</c:v>
                </c:pt>
                <c:pt idx="759">
                  <c:v>1.3420000000000001</c:v>
                </c:pt>
                <c:pt idx="760">
                  <c:v>1.3420000000000001</c:v>
                </c:pt>
                <c:pt idx="761">
                  <c:v>1.3420000000000001</c:v>
                </c:pt>
                <c:pt idx="762">
                  <c:v>1.3420000000000001</c:v>
                </c:pt>
                <c:pt idx="763">
                  <c:v>1.3420000000000001</c:v>
                </c:pt>
                <c:pt idx="764">
                  <c:v>1.3420000000000001</c:v>
                </c:pt>
                <c:pt idx="765">
                  <c:v>1.3420000000000001</c:v>
                </c:pt>
                <c:pt idx="766">
                  <c:v>1.3420000000000001</c:v>
                </c:pt>
                <c:pt idx="767">
                  <c:v>1.3420000000000001</c:v>
                </c:pt>
                <c:pt idx="768">
                  <c:v>1.3420000000000001</c:v>
                </c:pt>
                <c:pt idx="769">
                  <c:v>1.3420000000000001</c:v>
                </c:pt>
                <c:pt idx="770">
                  <c:v>1.3420000000000001</c:v>
                </c:pt>
                <c:pt idx="771">
                  <c:v>1.3420000000000001</c:v>
                </c:pt>
                <c:pt idx="772">
                  <c:v>1.3420000000000001</c:v>
                </c:pt>
                <c:pt idx="773">
                  <c:v>1.3420000000000001</c:v>
                </c:pt>
                <c:pt idx="774">
                  <c:v>1.3420000000000001</c:v>
                </c:pt>
                <c:pt idx="775">
                  <c:v>1.3420000000000001</c:v>
                </c:pt>
                <c:pt idx="776">
                  <c:v>1.3420000000000001</c:v>
                </c:pt>
                <c:pt idx="777">
                  <c:v>1.3420000000000001</c:v>
                </c:pt>
                <c:pt idx="778">
                  <c:v>1.3420000000000001</c:v>
                </c:pt>
                <c:pt idx="779">
                  <c:v>1.3420000000000001</c:v>
                </c:pt>
                <c:pt idx="780">
                  <c:v>1.3420000000000001</c:v>
                </c:pt>
                <c:pt idx="781">
                  <c:v>1.3420000000000001</c:v>
                </c:pt>
                <c:pt idx="782">
                  <c:v>1.3420000000000001</c:v>
                </c:pt>
                <c:pt idx="783">
                  <c:v>1.3420000000000001</c:v>
                </c:pt>
                <c:pt idx="784">
                  <c:v>1.3420000000000001</c:v>
                </c:pt>
                <c:pt idx="785">
                  <c:v>1.3420000000000001</c:v>
                </c:pt>
                <c:pt idx="786">
                  <c:v>1.3420000000000001</c:v>
                </c:pt>
                <c:pt idx="787">
                  <c:v>1.3420000000000001</c:v>
                </c:pt>
                <c:pt idx="788">
                  <c:v>1.3420000000000001</c:v>
                </c:pt>
                <c:pt idx="789">
                  <c:v>1.3420000000000001</c:v>
                </c:pt>
                <c:pt idx="790">
                  <c:v>1.3420000000000001</c:v>
                </c:pt>
                <c:pt idx="791">
                  <c:v>1.3420000000000001</c:v>
                </c:pt>
                <c:pt idx="792">
                  <c:v>1.3420000000000001</c:v>
                </c:pt>
                <c:pt idx="793">
                  <c:v>1.3420000000000001</c:v>
                </c:pt>
                <c:pt idx="794">
                  <c:v>1.3420000000000001</c:v>
                </c:pt>
                <c:pt idx="795">
                  <c:v>1.3420000000000001</c:v>
                </c:pt>
                <c:pt idx="796">
                  <c:v>1.3420000000000001</c:v>
                </c:pt>
                <c:pt idx="797">
                  <c:v>1.3420000000000001</c:v>
                </c:pt>
                <c:pt idx="798">
                  <c:v>1.3420000000000001</c:v>
                </c:pt>
                <c:pt idx="799">
                  <c:v>1.3420000000000001</c:v>
                </c:pt>
                <c:pt idx="800">
                  <c:v>1.3420000000000001</c:v>
                </c:pt>
                <c:pt idx="801">
                  <c:v>1.3420000000000001</c:v>
                </c:pt>
                <c:pt idx="802">
                  <c:v>1.3420000000000001</c:v>
                </c:pt>
                <c:pt idx="803">
                  <c:v>1.3420000000000001</c:v>
                </c:pt>
                <c:pt idx="804">
                  <c:v>1.3420000000000001</c:v>
                </c:pt>
                <c:pt idx="805">
                  <c:v>1.3420000000000001</c:v>
                </c:pt>
                <c:pt idx="806">
                  <c:v>1.3420000000000001</c:v>
                </c:pt>
                <c:pt idx="807">
                  <c:v>1.3420000000000001</c:v>
                </c:pt>
                <c:pt idx="808">
                  <c:v>1.3420000000000001</c:v>
                </c:pt>
                <c:pt idx="809">
                  <c:v>1.3420000000000001</c:v>
                </c:pt>
                <c:pt idx="810">
                  <c:v>1.3420000000000001</c:v>
                </c:pt>
                <c:pt idx="811">
                  <c:v>1.3420000000000001</c:v>
                </c:pt>
                <c:pt idx="812">
                  <c:v>1.3420000000000001</c:v>
                </c:pt>
                <c:pt idx="813">
                  <c:v>1.3420000000000001</c:v>
                </c:pt>
                <c:pt idx="814">
                  <c:v>1.3420000000000001</c:v>
                </c:pt>
                <c:pt idx="815">
                  <c:v>1.3420000000000001</c:v>
                </c:pt>
                <c:pt idx="816">
                  <c:v>1.3420000000000001</c:v>
                </c:pt>
                <c:pt idx="817">
                  <c:v>1.3420000000000001</c:v>
                </c:pt>
                <c:pt idx="818">
                  <c:v>1.3420000000000001</c:v>
                </c:pt>
                <c:pt idx="819">
                  <c:v>1.3420000000000001</c:v>
                </c:pt>
                <c:pt idx="820">
                  <c:v>1.3420000000000001</c:v>
                </c:pt>
                <c:pt idx="821">
                  <c:v>1.3420000000000001</c:v>
                </c:pt>
                <c:pt idx="822">
                  <c:v>1.3420000000000001</c:v>
                </c:pt>
                <c:pt idx="823">
                  <c:v>1.3420000000000001</c:v>
                </c:pt>
                <c:pt idx="824">
                  <c:v>1.3420000000000001</c:v>
                </c:pt>
                <c:pt idx="825">
                  <c:v>1.3420000000000001</c:v>
                </c:pt>
                <c:pt idx="826">
                  <c:v>1.3420000000000001</c:v>
                </c:pt>
                <c:pt idx="827">
                  <c:v>1.3420000000000001</c:v>
                </c:pt>
                <c:pt idx="828">
                  <c:v>1.3420000000000001</c:v>
                </c:pt>
                <c:pt idx="829">
                  <c:v>1.3420000000000001</c:v>
                </c:pt>
                <c:pt idx="830">
                  <c:v>1.3420000000000001</c:v>
                </c:pt>
                <c:pt idx="831">
                  <c:v>1.3420000000000001</c:v>
                </c:pt>
                <c:pt idx="832">
                  <c:v>1.3420000000000001</c:v>
                </c:pt>
                <c:pt idx="833">
                  <c:v>1.3420000000000001</c:v>
                </c:pt>
                <c:pt idx="834">
                  <c:v>1.3420000000000001</c:v>
                </c:pt>
                <c:pt idx="835">
                  <c:v>1.3420000000000001</c:v>
                </c:pt>
                <c:pt idx="836">
                  <c:v>1.3420000000000001</c:v>
                </c:pt>
                <c:pt idx="837">
                  <c:v>1.3420000000000001</c:v>
                </c:pt>
                <c:pt idx="838">
                  <c:v>1.3420000000000001</c:v>
                </c:pt>
                <c:pt idx="839">
                  <c:v>1.3420000000000001</c:v>
                </c:pt>
                <c:pt idx="840">
                  <c:v>1.3420000000000001</c:v>
                </c:pt>
                <c:pt idx="841">
                  <c:v>1.3420000000000001</c:v>
                </c:pt>
                <c:pt idx="842">
                  <c:v>1.3420000000000001</c:v>
                </c:pt>
                <c:pt idx="843">
                  <c:v>1.3420000000000001</c:v>
                </c:pt>
                <c:pt idx="844">
                  <c:v>1.3420000000000001</c:v>
                </c:pt>
                <c:pt idx="845">
                  <c:v>1.3420000000000001</c:v>
                </c:pt>
                <c:pt idx="846">
                  <c:v>1.3420000000000001</c:v>
                </c:pt>
                <c:pt idx="847">
                  <c:v>1.3420000000000001</c:v>
                </c:pt>
                <c:pt idx="848">
                  <c:v>1.3420000000000001</c:v>
                </c:pt>
                <c:pt idx="849">
                  <c:v>1.3420000000000001</c:v>
                </c:pt>
                <c:pt idx="850">
                  <c:v>1.3420000000000001</c:v>
                </c:pt>
                <c:pt idx="851">
                  <c:v>1.3420000000000001</c:v>
                </c:pt>
                <c:pt idx="852">
                  <c:v>1.3420000000000001</c:v>
                </c:pt>
                <c:pt idx="853">
                  <c:v>1.3420000000000001</c:v>
                </c:pt>
                <c:pt idx="854">
                  <c:v>1.3420000000000001</c:v>
                </c:pt>
                <c:pt idx="855">
                  <c:v>1.3420000000000001</c:v>
                </c:pt>
                <c:pt idx="856">
                  <c:v>1.3420000000000001</c:v>
                </c:pt>
                <c:pt idx="857">
                  <c:v>1.3420000000000001</c:v>
                </c:pt>
                <c:pt idx="858">
                  <c:v>1.3420000000000001</c:v>
                </c:pt>
                <c:pt idx="859">
                  <c:v>1.3420000000000001</c:v>
                </c:pt>
                <c:pt idx="860">
                  <c:v>1.3420000000000001</c:v>
                </c:pt>
                <c:pt idx="861">
                  <c:v>1.3420000000000001</c:v>
                </c:pt>
                <c:pt idx="862">
                  <c:v>1.3420000000000001</c:v>
                </c:pt>
                <c:pt idx="863">
                  <c:v>1.3420000000000001</c:v>
                </c:pt>
                <c:pt idx="864">
                  <c:v>1.3420000000000001</c:v>
                </c:pt>
                <c:pt idx="865">
                  <c:v>1.3420000000000001</c:v>
                </c:pt>
                <c:pt idx="866">
                  <c:v>1.3420000000000001</c:v>
                </c:pt>
                <c:pt idx="867">
                  <c:v>1.3420000000000001</c:v>
                </c:pt>
                <c:pt idx="868">
                  <c:v>1.3420000000000001</c:v>
                </c:pt>
                <c:pt idx="869">
                  <c:v>1.3420000000000001</c:v>
                </c:pt>
                <c:pt idx="870">
                  <c:v>1.3420000000000001</c:v>
                </c:pt>
                <c:pt idx="871">
                  <c:v>1.3420000000000001</c:v>
                </c:pt>
                <c:pt idx="872">
                  <c:v>1.3420000000000001</c:v>
                </c:pt>
                <c:pt idx="873">
                  <c:v>1.3420000000000001</c:v>
                </c:pt>
                <c:pt idx="874">
                  <c:v>1.3420000000000001</c:v>
                </c:pt>
                <c:pt idx="875">
                  <c:v>1.3420000000000001</c:v>
                </c:pt>
                <c:pt idx="876">
                  <c:v>1.3420000000000001</c:v>
                </c:pt>
                <c:pt idx="877">
                  <c:v>1.3420000000000001</c:v>
                </c:pt>
                <c:pt idx="878">
                  <c:v>1.3420000000000001</c:v>
                </c:pt>
                <c:pt idx="879">
                  <c:v>1.3420000000000001</c:v>
                </c:pt>
                <c:pt idx="880">
                  <c:v>1.3420000000000001</c:v>
                </c:pt>
                <c:pt idx="881">
                  <c:v>1.3420000000000001</c:v>
                </c:pt>
                <c:pt idx="882">
                  <c:v>1.3420000000000001</c:v>
                </c:pt>
                <c:pt idx="883">
                  <c:v>1.3420000000000001</c:v>
                </c:pt>
                <c:pt idx="884">
                  <c:v>1.3420000000000001</c:v>
                </c:pt>
                <c:pt idx="885">
                  <c:v>1.3420000000000001</c:v>
                </c:pt>
                <c:pt idx="886">
                  <c:v>1.3420000000000001</c:v>
                </c:pt>
                <c:pt idx="887">
                  <c:v>1.3420000000000001</c:v>
                </c:pt>
                <c:pt idx="888">
                  <c:v>1.3420000000000001</c:v>
                </c:pt>
                <c:pt idx="889">
                  <c:v>1.3420000000000001</c:v>
                </c:pt>
                <c:pt idx="890">
                  <c:v>1.3420000000000001</c:v>
                </c:pt>
                <c:pt idx="891">
                  <c:v>1.3420000000000001</c:v>
                </c:pt>
                <c:pt idx="892">
                  <c:v>1.3420000000000001</c:v>
                </c:pt>
                <c:pt idx="893">
                  <c:v>1.3420000000000001</c:v>
                </c:pt>
                <c:pt idx="894">
                  <c:v>1.3420000000000001</c:v>
                </c:pt>
                <c:pt idx="895">
                  <c:v>1.3420000000000001</c:v>
                </c:pt>
                <c:pt idx="896">
                  <c:v>1.3420000000000001</c:v>
                </c:pt>
                <c:pt idx="897">
                  <c:v>1.3420000000000001</c:v>
                </c:pt>
                <c:pt idx="898">
                  <c:v>1.3420000000000001</c:v>
                </c:pt>
                <c:pt idx="899">
                  <c:v>1.3420000000000001</c:v>
                </c:pt>
                <c:pt idx="900">
                  <c:v>1.3420000000000001</c:v>
                </c:pt>
                <c:pt idx="901">
                  <c:v>1.3420000000000001</c:v>
                </c:pt>
                <c:pt idx="902">
                  <c:v>1.3420000000000001</c:v>
                </c:pt>
                <c:pt idx="903">
                  <c:v>1.3420000000000001</c:v>
                </c:pt>
                <c:pt idx="904">
                  <c:v>1.3420000000000001</c:v>
                </c:pt>
                <c:pt idx="905">
                  <c:v>1.3420000000000001</c:v>
                </c:pt>
                <c:pt idx="906">
                  <c:v>1.3420000000000001</c:v>
                </c:pt>
                <c:pt idx="907">
                  <c:v>1.3420000000000001</c:v>
                </c:pt>
                <c:pt idx="908">
                  <c:v>1.3420000000000001</c:v>
                </c:pt>
                <c:pt idx="909">
                  <c:v>1.3420000000000001</c:v>
                </c:pt>
                <c:pt idx="910">
                  <c:v>1.3420000000000001</c:v>
                </c:pt>
                <c:pt idx="911">
                  <c:v>1.3420000000000001</c:v>
                </c:pt>
                <c:pt idx="912">
                  <c:v>1.3420000000000001</c:v>
                </c:pt>
                <c:pt idx="913">
                  <c:v>1.3420000000000001</c:v>
                </c:pt>
                <c:pt idx="914">
                  <c:v>1.3420000000000001</c:v>
                </c:pt>
                <c:pt idx="915">
                  <c:v>1.3420000000000001</c:v>
                </c:pt>
                <c:pt idx="916">
                  <c:v>1.3420000000000001</c:v>
                </c:pt>
                <c:pt idx="917">
                  <c:v>1.3420000000000001</c:v>
                </c:pt>
                <c:pt idx="918">
                  <c:v>1.3420000000000001</c:v>
                </c:pt>
                <c:pt idx="919">
                  <c:v>1.3420000000000001</c:v>
                </c:pt>
                <c:pt idx="920">
                  <c:v>1.3420000000000001</c:v>
                </c:pt>
                <c:pt idx="921">
                  <c:v>1.3420000000000001</c:v>
                </c:pt>
                <c:pt idx="922">
                  <c:v>1.3420000000000001</c:v>
                </c:pt>
                <c:pt idx="923">
                  <c:v>1.3420000000000001</c:v>
                </c:pt>
                <c:pt idx="924">
                  <c:v>1.3420000000000001</c:v>
                </c:pt>
                <c:pt idx="925">
                  <c:v>1.3420000000000001</c:v>
                </c:pt>
                <c:pt idx="926">
                  <c:v>1.3420000000000001</c:v>
                </c:pt>
                <c:pt idx="927">
                  <c:v>1.3420000000000001</c:v>
                </c:pt>
                <c:pt idx="928">
                  <c:v>1.3420000000000001</c:v>
                </c:pt>
                <c:pt idx="929">
                  <c:v>1.3420000000000001</c:v>
                </c:pt>
                <c:pt idx="930">
                  <c:v>1.3420000000000001</c:v>
                </c:pt>
                <c:pt idx="931">
                  <c:v>1.3420000000000001</c:v>
                </c:pt>
                <c:pt idx="932">
                  <c:v>1.3420000000000001</c:v>
                </c:pt>
                <c:pt idx="933">
                  <c:v>1.3420000000000001</c:v>
                </c:pt>
                <c:pt idx="934">
                  <c:v>1.3420000000000001</c:v>
                </c:pt>
                <c:pt idx="935">
                  <c:v>1.3420000000000001</c:v>
                </c:pt>
                <c:pt idx="936">
                  <c:v>1.3420000000000001</c:v>
                </c:pt>
                <c:pt idx="937">
                  <c:v>1.3420000000000001</c:v>
                </c:pt>
                <c:pt idx="938">
                  <c:v>1.3420000000000001</c:v>
                </c:pt>
                <c:pt idx="939">
                  <c:v>1.3420000000000001</c:v>
                </c:pt>
                <c:pt idx="940">
                  <c:v>1.3420000000000001</c:v>
                </c:pt>
                <c:pt idx="941">
                  <c:v>1.3420000000000001</c:v>
                </c:pt>
                <c:pt idx="942">
                  <c:v>1.3420000000000001</c:v>
                </c:pt>
                <c:pt idx="943">
                  <c:v>1.3420000000000001</c:v>
                </c:pt>
                <c:pt idx="944">
                  <c:v>1.3420000000000001</c:v>
                </c:pt>
                <c:pt idx="945">
                  <c:v>1.3420000000000001</c:v>
                </c:pt>
                <c:pt idx="946">
                  <c:v>1.3420000000000001</c:v>
                </c:pt>
                <c:pt idx="947">
                  <c:v>1.3420000000000001</c:v>
                </c:pt>
                <c:pt idx="948">
                  <c:v>1.3420000000000001</c:v>
                </c:pt>
                <c:pt idx="949">
                  <c:v>1.3420000000000001</c:v>
                </c:pt>
                <c:pt idx="950">
                  <c:v>1.3420000000000001</c:v>
                </c:pt>
                <c:pt idx="951">
                  <c:v>1.3420000000000001</c:v>
                </c:pt>
                <c:pt idx="952">
                  <c:v>1.3420000000000001</c:v>
                </c:pt>
                <c:pt idx="953">
                  <c:v>1.3420000000000001</c:v>
                </c:pt>
                <c:pt idx="954">
                  <c:v>1.3420000000000001</c:v>
                </c:pt>
                <c:pt idx="955">
                  <c:v>1.3420000000000001</c:v>
                </c:pt>
                <c:pt idx="956">
                  <c:v>1.3420000000000001</c:v>
                </c:pt>
                <c:pt idx="957">
                  <c:v>1.3420000000000001</c:v>
                </c:pt>
                <c:pt idx="958">
                  <c:v>1.3420000000000001</c:v>
                </c:pt>
                <c:pt idx="959">
                  <c:v>1.3420000000000001</c:v>
                </c:pt>
                <c:pt idx="960">
                  <c:v>1.3420000000000001</c:v>
                </c:pt>
                <c:pt idx="961">
                  <c:v>1.3420000000000001</c:v>
                </c:pt>
                <c:pt idx="962">
                  <c:v>1.3420000000000001</c:v>
                </c:pt>
                <c:pt idx="963">
                  <c:v>1.3420000000000001</c:v>
                </c:pt>
                <c:pt idx="964">
                  <c:v>1.3420000000000001</c:v>
                </c:pt>
                <c:pt idx="965">
                  <c:v>1.3420000000000001</c:v>
                </c:pt>
                <c:pt idx="966">
                  <c:v>1.3420000000000001</c:v>
                </c:pt>
                <c:pt idx="967">
                  <c:v>1.3420000000000001</c:v>
                </c:pt>
                <c:pt idx="968">
                  <c:v>1.3420000000000001</c:v>
                </c:pt>
                <c:pt idx="969">
                  <c:v>1.3420000000000001</c:v>
                </c:pt>
                <c:pt idx="970">
                  <c:v>1.3420000000000001</c:v>
                </c:pt>
                <c:pt idx="971">
                  <c:v>1.3420000000000001</c:v>
                </c:pt>
                <c:pt idx="972">
                  <c:v>1.3420000000000001</c:v>
                </c:pt>
                <c:pt idx="973">
                  <c:v>1.3420000000000001</c:v>
                </c:pt>
                <c:pt idx="974">
                  <c:v>1.3420000000000001</c:v>
                </c:pt>
                <c:pt idx="975">
                  <c:v>1.3420000000000001</c:v>
                </c:pt>
                <c:pt idx="976">
                  <c:v>1.3420000000000001</c:v>
                </c:pt>
                <c:pt idx="977">
                  <c:v>1.3420000000000001</c:v>
                </c:pt>
                <c:pt idx="978">
                  <c:v>1.3420000000000001</c:v>
                </c:pt>
                <c:pt idx="979">
                  <c:v>1.3420000000000001</c:v>
                </c:pt>
                <c:pt idx="980">
                  <c:v>1.3420000000000001</c:v>
                </c:pt>
                <c:pt idx="981">
                  <c:v>1.3420000000000001</c:v>
                </c:pt>
                <c:pt idx="982">
                  <c:v>1.3420000000000001</c:v>
                </c:pt>
                <c:pt idx="983">
                  <c:v>1.3420000000000001</c:v>
                </c:pt>
                <c:pt idx="984">
                  <c:v>1.3420000000000001</c:v>
                </c:pt>
                <c:pt idx="985">
                  <c:v>1.3420000000000001</c:v>
                </c:pt>
                <c:pt idx="986">
                  <c:v>1.3420000000000001</c:v>
                </c:pt>
                <c:pt idx="987">
                  <c:v>1.3420000000000001</c:v>
                </c:pt>
                <c:pt idx="988">
                  <c:v>1.3420000000000001</c:v>
                </c:pt>
                <c:pt idx="989">
                  <c:v>1.3420000000000001</c:v>
                </c:pt>
                <c:pt idx="990">
                  <c:v>1.3420000000000001</c:v>
                </c:pt>
                <c:pt idx="991">
                  <c:v>1.3420000000000001</c:v>
                </c:pt>
                <c:pt idx="992">
                  <c:v>1.3420000000000001</c:v>
                </c:pt>
                <c:pt idx="993">
                  <c:v>1.3420000000000001</c:v>
                </c:pt>
                <c:pt idx="994">
                  <c:v>1.3420000000000001</c:v>
                </c:pt>
                <c:pt idx="995">
                  <c:v>1.3420000000000001</c:v>
                </c:pt>
                <c:pt idx="996">
                  <c:v>1.3420000000000001</c:v>
                </c:pt>
                <c:pt idx="997">
                  <c:v>1.3420000000000001</c:v>
                </c:pt>
                <c:pt idx="998">
                  <c:v>1.3420000000000001</c:v>
                </c:pt>
                <c:pt idx="999">
                  <c:v>1.3420000000000001</c:v>
                </c:pt>
                <c:pt idx="1000">
                  <c:v>1.3420000000000001</c:v>
                </c:pt>
                <c:pt idx="1001">
                  <c:v>1.3420000000000001</c:v>
                </c:pt>
                <c:pt idx="1002">
                  <c:v>1.3420000000000001</c:v>
                </c:pt>
                <c:pt idx="1003">
                  <c:v>1.3420000000000001</c:v>
                </c:pt>
                <c:pt idx="1004">
                  <c:v>1.3420000000000001</c:v>
                </c:pt>
                <c:pt idx="1005">
                  <c:v>1.3420000000000001</c:v>
                </c:pt>
                <c:pt idx="1006">
                  <c:v>1.3420000000000001</c:v>
                </c:pt>
                <c:pt idx="1007">
                  <c:v>1.3420000000000001</c:v>
                </c:pt>
                <c:pt idx="1008">
                  <c:v>1.3420000000000001</c:v>
                </c:pt>
                <c:pt idx="1009">
                  <c:v>1.3420000000000001</c:v>
                </c:pt>
                <c:pt idx="1010">
                  <c:v>1.3420000000000001</c:v>
                </c:pt>
                <c:pt idx="1011">
                  <c:v>1.3420000000000001</c:v>
                </c:pt>
                <c:pt idx="1012">
                  <c:v>1.3420000000000001</c:v>
                </c:pt>
                <c:pt idx="1013">
                  <c:v>1.3420000000000001</c:v>
                </c:pt>
                <c:pt idx="1014">
                  <c:v>1.3420000000000001</c:v>
                </c:pt>
                <c:pt idx="1015">
                  <c:v>1.3420000000000001</c:v>
                </c:pt>
                <c:pt idx="1016">
                  <c:v>1.3420000000000001</c:v>
                </c:pt>
                <c:pt idx="1017">
                  <c:v>1.3420000000000001</c:v>
                </c:pt>
                <c:pt idx="1018">
                  <c:v>1.3420000000000001</c:v>
                </c:pt>
                <c:pt idx="1019">
                  <c:v>1.3420000000000001</c:v>
                </c:pt>
                <c:pt idx="1020">
                  <c:v>1.3420000000000001</c:v>
                </c:pt>
                <c:pt idx="1021">
                  <c:v>1.3420000000000001</c:v>
                </c:pt>
                <c:pt idx="1022">
                  <c:v>1.3420000000000001</c:v>
                </c:pt>
                <c:pt idx="1023">
                  <c:v>1.3420000000000001</c:v>
                </c:pt>
                <c:pt idx="1024">
                  <c:v>1.3420000000000001</c:v>
                </c:pt>
                <c:pt idx="1025">
                  <c:v>1.3420000000000001</c:v>
                </c:pt>
                <c:pt idx="1026">
                  <c:v>1.3420000000000001</c:v>
                </c:pt>
                <c:pt idx="1027">
                  <c:v>1.3420000000000001</c:v>
                </c:pt>
                <c:pt idx="1028">
                  <c:v>1.3420000000000001</c:v>
                </c:pt>
                <c:pt idx="1029">
                  <c:v>1.3420000000000001</c:v>
                </c:pt>
                <c:pt idx="1030">
                  <c:v>1.3420000000000001</c:v>
                </c:pt>
                <c:pt idx="1031">
                  <c:v>1.3420000000000001</c:v>
                </c:pt>
                <c:pt idx="1032">
                  <c:v>1.3420000000000001</c:v>
                </c:pt>
                <c:pt idx="1033">
                  <c:v>1.3420000000000001</c:v>
                </c:pt>
                <c:pt idx="1034">
                  <c:v>1.3420000000000001</c:v>
                </c:pt>
                <c:pt idx="1035">
                  <c:v>1.3420000000000001</c:v>
                </c:pt>
                <c:pt idx="1036">
                  <c:v>1.3420000000000001</c:v>
                </c:pt>
                <c:pt idx="1037">
                  <c:v>1.3420000000000001</c:v>
                </c:pt>
                <c:pt idx="1038">
                  <c:v>1.3420000000000001</c:v>
                </c:pt>
                <c:pt idx="1039">
                  <c:v>1.3420000000000001</c:v>
                </c:pt>
                <c:pt idx="1040">
                  <c:v>1.3420000000000001</c:v>
                </c:pt>
                <c:pt idx="1041">
                  <c:v>1.3420000000000001</c:v>
                </c:pt>
                <c:pt idx="1042">
                  <c:v>1.3420000000000001</c:v>
                </c:pt>
                <c:pt idx="1043">
                  <c:v>1.3420000000000001</c:v>
                </c:pt>
                <c:pt idx="1044">
                  <c:v>1.3420000000000001</c:v>
                </c:pt>
                <c:pt idx="1045">
                  <c:v>1.3420000000000001</c:v>
                </c:pt>
                <c:pt idx="1046">
                  <c:v>1.3420000000000001</c:v>
                </c:pt>
                <c:pt idx="1047">
                  <c:v>1.3420000000000001</c:v>
                </c:pt>
                <c:pt idx="1048">
                  <c:v>1.3420000000000001</c:v>
                </c:pt>
                <c:pt idx="1049">
                  <c:v>1.3420000000000001</c:v>
                </c:pt>
                <c:pt idx="1050">
                  <c:v>1.3420000000000001</c:v>
                </c:pt>
                <c:pt idx="1051">
                  <c:v>1.3420000000000001</c:v>
                </c:pt>
                <c:pt idx="1052">
                  <c:v>1.3420000000000001</c:v>
                </c:pt>
                <c:pt idx="1053">
                  <c:v>1.3420000000000001</c:v>
                </c:pt>
                <c:pt idx="1054">
                  <c:v>1.3420000000000001</c:v>
                </c:pt>
                <c:pt idx="1055">
                  <c:v>1.3420000000000001</c:v>
                </c:pt>
                <c:pt idx="1056">
                  <c:v>1.3420000000000001</c:v>
                </c:pt>
                <c:pt idx="1057">
                  <c:v>1.3420000000000001</c:v>
                </c:pt>
                <c:pt idx="1058">
                  <c:v>1.3420000000000001</c:v>
                </c:pt>
                <c:pt idx="1059">
                  <c:v>1.3420000000000001</c:v>
                </c:pt>
                <c:pt idx="1060">
                  <c:v>1.3420000000000001</c:v>
                </c:pt>
                <c:pt idx="1061">
                  <c:v>1.3420000000000001</c:v>
                </c:pt>
                <c:pt idx="1062">
                  <c:v>1.3420000000000001</c:v>
                </c:pt>
                <c:pt idx="1063">
                  <c:v>1.3420000000000001</c:v>
                </c:pt>
                <c:pt idx="1064">
                  <c:v>1.3420000000000001</c:v>
                </c:pt>
                <c:pt idx="1065">
                  <c:v>1.3420000000000001</c:v>
                </c:pt>
                <c:pt idx="1066">
                  <c:v>1.3420000000000001</c:v>
                </c:pt>
                <c:pt idx="1067">
                  <c:v>1.3420000000000001</c:v>
                </c:pt>
                <c:pt idx="1068">
                  <c:v>1.3420000000000001</c:v>
                </c:pt>
                <c:pt idx="1069">
                  <c:v>1.3420000000000001</c:v>
                </c:pt>
                <c:pt idx="1070">
                  <c:v>1.3420000000000001</c:v>
                </c:pt>
                <c:pt idx="1071">
                  <c:v>1.3420000000000001</c:v>
                </c:pt>
                <c:pt idx="1072">
                  <c:v>1.3420000000000001</c:v>
                </c:pt>
                <c:pt idx="1073">
                  <c:v>1.3420000000000001</c:v>
                </c:pt>
                <c:pt idx="1074">
                  <c:v>1.3420000000000001</c:v>
                </c:pt>
                <c:pt idx="1075">
                  <c:v>1.3420000000000001</c:v>
                </c:pt>
                <c:pt idx="1076">
                  <c:v>1.3420000000000001</c:v>
                </c:pt>
                <c:pt idx="1077">
                  <c:v>1.3420000000000001</c:v>
                </c:pt>
                <c:pt idx="1078">
                  <c:v>1.3420000000000001</c:v>
                </c:pt>
                <c:pt idx="1079">
                  <c:v>1.3420000000000001</c:v>
                </c:pt>
                <c:pt idx="1080">
                  <c:v>1.3420000000000001</c:v>
                </c:pt>
                <c:pt idx="1081">
                  <c:v>1.3420000000000001</c:v>
                </c:pt>
                <c:pt idx="1082">
                  <c:v>1.3420000000000001</c:v>
                </c:pt>
                <c:pt idx="1083">
                  <c:v>1.3420000000000001</c:v>
                </c:pt>
                <c:pt idx="1084">
                  <c:v>1.3420000000000001</c:v>
                </c:pt>
                <c:pt idx="1085">
                  <c:v>1.3420000000000001</c:v>
                </c:pt>
                <c:pt idx="1086">
                  <c:v>1.3420000000000001</c:v>
                </c:pt>
                <c:pt idx="1087">
                  <c:v>1.3420000000000001</c:v>
                </c:pt>
                <c:pt idx="1088">
                  <c:v>1.3420000000000001</c:v>
                </c:pt>
                <c:pt idx="1089">
                  <c:v>1.3420000000000001</c:v>
                </c:pt>
                <c:pt idx="1090">
                  <c:v>1.3420000000000001</c:v>
                </c:pt>
                <c:pt idx="1091">
                  <c:v>1.3420000000000001</c:v>
                </c:pt>
                <c:pt idx="1092">
                  <c:v>1.3420000000000001</c:v>
                </c:pt>
                <c:pt idx="1093">
                  <c:v>1.3420000000000001</c:v>
                </c:pt>
                <c:pt idx="1094">
                  <c:v>1.3420000000000001</c:v>
                </c:pt>
                <c:pt idx="1095">
                  <c:v>1.3420000000000001</c:v>
                </c:pt>
                <c:pt idx="1096">
                  <c:v>1.3420000000000001</c:v>
                </c:pt>
                <c:pt idx="1097">
                  <c:v>1.3420000000000001</c:v>
                </c:pt>
                <c:pt idx="1098">
                  <c:v>1.3420000000000001</c:v>
                </c:pt>
                <c:pt idx="1099">
                  <c:v>1.3420000000000001</c:v>
                </c:pt>
                <c:pt idx="1100">
                  <c:v>1.3420000000000001</c:v>
                </c:pt>
                <c:pt idx="1101">
                  <c:v>1.3420000000000001</c:v>
                </c:pt>
                <c:pt idx="1102">
                  <c:v>1.3420000000000001</c:v>
                </c:pt>
                <c:pt idx="1103">
                  <c:v>1.3420000000000001</c:v>
                </c:pt>
                <c:pt idx="1104">
                  <c:v>1.3420000000000001</c:v>
                </c:pt>
                <c:pt idx="1105">
                  <c:v>1.3420000000000001</c:v>
                </c:pt>
                <c:pt idx="1106">
                  <c:v>1.3420000000000001</c:v>
                </c:pt>
                <c:pt idx="1107">
                  <c:v>1.3420000000000001</c:v>
                </c:pt>
                <c:pt idx="1108">
                  <c:v>1.3420000000000001</c:v>
                </c:pt>
                <c:pt idx="1109">
                  <c:v>1.3420000000000001</c:v>
                </c:pt>
                <c:pt idx="1110">
                  <c:v>1.3420000000000001</c:v>
                </c:pt>
                <c:pt idx="1111">
                  <c:v>1.3420000000000001</c:v>
                </c:pt>
                <c:pt idx="1112">
                  <c:v>1.3420000000000001</c:v>
                </c:pt>
                <c:pt idx="1113">
                  <c:v>1.3420000000000001</c:v>
                </c:pt>
                <c:pt idx="1114">
                  <c:v>1.3420000000000001</c:v>
                </c:pt>
                <c:pt idx="1115">
                  <c:v>1.3420000000000001</c:v>
                </c:pt>
                <c:pt idx="1116">
                  <c:v>1.3420000000000001</c:v>
                </c:pt>
                <c:pt idx="1117">
                  <c:v>1.3420000000000001</c:v>
                </c:pt>
                <c:pt idx="1118">
                  <c:v>1.3420000000000001</c:v>
                </c:pt>
                <c:pt idx="1119">
                  <c:v>1.3420000000000001</c:v>
                </c:pt>
                <c:pt idx="1120">
                  <c:v>1.3420000000000001</c:v>
                </c:pt>
                <c:pt idx="1121">
                  <c:v>1.3420000000000001</c:v>
                </c:pt>
                <c:pt idx="1122">
                  <c:v>1.3420000000000001</c:v>
                </c:pt>
                <c:pt idx="1123">
                  <c:v>1.3420000000000001</c:v>
                </c:pt>
                <c:pt idx="1124">
                  <c:v>1.3420000000000001</c:v>
                </c:pt>
                <c:pt idx="1125">
                  <c:v>1.3420000000000001</c:v>
                </c:pt>
                <c:pt idx="1126">
                  <c:v>1.3420000000000001</c:v>
                </c:pt>
                <c:pt idx="1127">
                  <c:v>1.3420000000000001</c:v>
                </c:pt>
                <c:pt idx="1128">
                  <c:v>1.3420000000000001</c:v>
                </c:pt>
                <c:pt idx="1129">
                  <c:v>1.3420000000000001</c:v>
                </c:pt>
                <c:pt idx="1130">
                  <c:v>1.3420000000000001</c:v>
                </c:pt>
                <c:pt idx="1131">
                  <c:v>1.3420000000000001</c:v>
                </c:pt>
                <c:pt idx="1132">
                  <c:v>1.3420000000000001</c:v>
                </c:pt>
                <c:pt idx="1133">
                  <c:v>1.3420000000000001</c:v>
                </c:pt>
                <c:pt idx="1134">
                  <c:v>1.3420000000000001</c:v>
                </c:pt>
                <c:pt idx="1135">
                  <c:v>1.3420000000000001</c:v>
                </c:pt>
                <c:pt idx="1136">
                  <c:v>1.3420000000000001</c:v>
                </c:pt>
                <c:pt idx="1137">
                  <c:v>1.3420000000000001</c:v>
                </c:pt>
                <c:pt idx="1138">
                  <c:v>1.3420000000000001</c:v>
                </c:pt>
                <c:pt idx="1139">
                  <c:v>1.3420000000000001</c:v>
                </c:pt>
                <c:pt idx="1140">
                  <c:v>1.3420000000000001</c:v>
                </c:pt>
                <c:pt idx="1141">
                  <c:v>1.3420000000000001</c:v>
                </c:pt>
                <c:pt idx="1142">
                  <c:v>1.3420000000000001</c:v>
                </c:pt>
                <c:pt idx="1143">
                  <c:v>1.3420000000000001</c:v>
                </c:pt>
                <c:pt idx="1144">
                  <c:v>1.3420000000000001</c:v>
                </c:pt>
                <c:pt idx="1145">
                  <c:v>1.3420000000000001</c:v>
                </c:pt>
                <c:pt idx="1146">
                  <c:v>1.3420000000000001</c:v>
                </c:pt>
                <c:pt idx="1147">
                  <c:v>1.3420000000000001</c:v>
                </c:pt>
                <c:pt idx="1148">
                  <c:v>1.3420000000000001</c:v>
                </c:pt>
                <c:pt idx="1149">
                  <c:v>1.3420000000000001</c:v>
                </c:pt>
                <c:pt idx="1150">
                  <c:v>1.3420000000000001</c:v>
                </c:pt>
                <c:pt idx="1151">
                  <c:v>1.3420000000000001</c:v>
                </c:pt>
                <c:pt idx="1152">
                  <c:v>1.3420000000000001</c:v>
                </c:pt>
                <c:pt idx="1153">
                  <c:v>1.3420000000000001</c:v>
                </c:pt>
                <c:pt idx="1154">
                  <c:v>1.3420000000000001</c:v>
                </c:pt>
                <c:pt idx="1155">
                  <c:v>1.3420000000000001</c:v>
                </c:pt>
                <c:pt idx="1156">
                  <c:v>1.3420000000000001</c:v>
                </c:pt>
                <c:pt idx="1157">
                  <c:v>1.3420000000000001</c:v>
                </c:pt>
                <c:pt idx="1158">
                  <c:v>1.3420000000000001</c:v>
                </c:pt>
                <c:pt idx="1159">
                  <c:v>1.3420000000000001</c:v>
                </c:pt>
                <c:pt idx="1160">
                  <c:v>1.3420000000000001</c:v>
                </c:pt>
                <c:pt idx="1161">
                  <c:v>1.3420000000000001</c:v>
                </c:pt>
                <c:pt idx="1162">
                  <c:v>1.3420000000000001</c:v>
                </c:pt>
                <c:pt idx="1163">
                  <c:v>1.3420000000000001</c:v>
                </c:pt>
                <c:pt idx="1164">
                  <c:v>1.3420000000000001</c:v>
                </c:pt>
                <c:pt idx="1165">
                  <c:v>1.3420000000000001</c:v>
                </c:pt>
                <c:pt idx="1166">
                  <c:v>1.3420000000000001</c:v>
                </c:pt>
                <c:pt idx="1167">
                  <c:v>1.3420000000000001</c:v>
                </c:pt>
                <c:pt idx="1168">
                  <c:v>1.3420000000000001</c:v>
                </c:pt>
                <c:pt idx="1169">
                  <c:v>1.3420000000000001</c:v>
                </c:pt>
                <c:pt idx="1170">
                  <c:v>1.3420000000000001</c:v>
                </c:pt>
                <c:pt idx="1171">
                  <c:v>1.3420000000000001</c:v>
                </c:pt>
                <c:pt idx="1172">
                  <c:v>1.3420000000000001</c:v>
                </c:pt>
                <c:pt idx="1173">
                  <c:v>1.3420000000000001</c:v>
                </c:pt>
                <c:pt idx="1174">
                  <c:v>1.3420000000000001</c:v>
                </c:pt>
                <c:pt idx="1175">
                  <c:v>1.3420000000000001</c:v>
                </c:pt>
                <c:pt idx="1176">
                  <c:v>1.3420000000000001</c:v>
                </c:pt>
                <c:pt idx="1177">
                  <c:v>1.3420000000000001</c:v>
                </c:pt>
                <c:pt idx="1178">
                  <c:v>1.3420000000000001</c:v>
                </c:pt>
                <c:pt idx="1179">
                  <c:v>1.3420000000000001</c:v>
                </c:pt>
                <c:pt idx="1180">
                  <c:v>1.3420000000000001</c:v>
                </c:pt>
                <c:pt idx="1181">
                  <c:v>1.3420000000000001</c:v>
                </c:pt>
                <c:pt idx="1182">
                  <c:v>1.3420000000000001</c:v>
                </c:pt>
                <c:pt idx="1183">
                  <c:v>1.3420000000000001</c:v>
                </c:pt>
                <c:pt idx="1184">
                  <c:v>1.3420000000000001</c:v>
                </c:pt>
                <c:pt idx="1185">
                  <c:v>1.3420000000000001</c:v>
                </c:pt>
                <c:pt idx="1186">
                  <c:v>1.3420000000000001</c:v>
                </c:pt>
                <c:pt idx="1187">
                  <c:v>1.3420000000000001</c:v>
                </c:pt>
                <c:pt idx="1188">
                  <c:v>1.3420000000000001</c:v>
                </c:pt>
                <c:pt idx="1189">
                  <c:v>1.3420000000000001</c:v>
                </c:pt>
                <c:pt idx="1190">
                  <c:v>1.3420000000000001</c:v>
                </c:pt>
                <c:pt idx="1191">
                  <c:v>1.3420000000000001</c:v>
                </c:pt>
                <c:pt idx="1192">
                  <c:v>1.3420000000000001</c:v>
                </c:pt>
                <c:pt idx="1193">
                  <c:v>1.3420000000000001</c:v>
                </c:pt>
                <c:pt idx="1194">
                  <c:v>1.3420000000000001</c:v>
                </c:pt>
                <c:pt idx="1195">
                  <c:v>1.3420000000000001</c:v>
                </c:pt>
                <c:pt idx="1196">
                  <c:v>1.3420000000000001</c:v>
                </c:pt>
                <c:pt idx="1197">
                  <c:v>1.3420000000000001</c:v>
                </c:pt>
                <c:pt idx="1198">
                  <c:v>1.3420000000000001</c:v>
                </c:pt>
                <c:pt idx="1199">
                  <c:v>1.3420000000000001</c:v>
                </c:pt>
                <c:pt idx="1200">
                  <c:v>1.3420000000000001</c:v>
                </c:pt>
                <c:pt idx="1201">
                  <c:v>1.3420000000000001</c:v>
                </c:pt>
                <c:pt idx="1202">
                  <c:v>1.3420000000000001</c:v>
                </c:pt>
                <c:pt idx="1203">
                  <c:v>1.3420000000000001</c:v>
                </c:pt>
                <c:pt idx="1204">
                  <c:v>1.3420000000000001</c:v>
                </c:pt>
                <c:pt idx="1205">
                  <c:v>1.3420000000000001</c:v>
                </c:pt>
                <c:pt idx="1206">
                  <c:v>1.3420000000000001</c:v>
                </c:pt>
                <c:pt idx="1207">
                  <c:v>1.3420000000000001</c:v>
                </c:pt>
                <c:pt idx="1208">
                  <c:v>1.3420000000000001</c:v>
                </c:pt>
                <c:pt idx="1209">
                  <c:v>1.3420000000000001</c:v>
                </c:pt>
                <c:pt idx="1210">
                  <c:v>1.3420000000000001</c:v>
                </c:pt>
                <c:pt idx="1211">
                  <c:v>1.3420000000000001</c:v>
                </c:pt>
                <c:pt idx="1212">
                  <c:v>1.3420000000000001</c:v>
                </c:pt>
                <c:pt idx="1213">
                  <c:v>1.3420000000000001</c:v>
                </c:pt>
                <c:pt idx="1214">
                  <c:v>1.3420000000000001</c:v>
                </c:pt>
                <c:pt idx="1215">
                  <c:v>1.3420000000000001</c:v>
                </c:pt>
                <c:pt idx="1216">
                  <c:v>1.3420000000000001</c:v>
                </c:pt>
                <c:pt idx="1217">
                  <c:v>1.3420000000000001</c:v>
                </c:pt>
                <c:pt idx="1218">
                  <c:v>1.3420000000000001</c:v>
                </c:pt>
                <c:pt idx="1219">
                  <c:v>1.3420000000000001</c:v>
                </c:pt>
                <c:pt idx="1220">
                  <c:v>1.3420000000000001</c:v>
                </c:pt>
                <c:pt idx="1221">
                  <c:v>1.3420000000000001</c:v>
                </c:pt>
                <c:pt idx="1222">
                  <c:v>1.3420000000000001</c:v>
                </c:pt>
                <c:pt idx="1223">
                  <c:v>1.3420000000000001</c:v>
                </c:pt>
                <c:pt idx="1224">
                  <c:v>1.3420000000000001</c:v>
                </c:pt>
                <c:pt idx="1225">
                  <c:v>1.3420000000000001</c:v>
                </c:pt>
                <c:pt idx="1226">
                  <c:v>1.3420000000000001</c:v>
                </c:pt>
                <c:pt idx="1227">
                  <c:v>1.3420000000000001</c:v>
                </c:pt>
                <c:pt idx="1228">
                  <c:v>1.3420000000000001</c:v>
                </c:pt>
                <c:pt idx="1229">
                  <c:v>1.3420000000000001</c:v>
                </c:pt>
                <c:pt idx="1230">
                  <c:v>1.3420000000000001</c:v>
                </c:pt>
                <c:pt idx="1231">
                  <c:v>1.3420000000000001</c:v>
                </c:pt>
                <c:pt idx="1232">
                  <c:v>1.3420000000000001</c:v>
                </c:pt>
                <c:pt idx="1233">
                  <c:v>1.3420000000000001</c:v>
                </c:pt>
                <c:pt idx="1234">
                  <c:v>1.3420000000000001</c:v>
                </c:pt>
                <c:pt idx="1235">
                  <c:v>1.3420000000000001</c:v>
                </c:pt>
                <c:pt idx="1236">
                  <c:v>1.3420000000000001</c:v>
                </c:pt>
                <c:pt idx="1237">
                  <c:v>1.3420000000000001</c:v>
                </c:pt>
                <c:pt idx="1238">
                  <c:v>1.3420000000000001</c:v>
                </c:pt>
                <c:pt idx="1239">
                  <c:v>1.3420000000000001</c:v>
                </c:pt>
                <c:pt idx="1240">
                  <c:v>1.3420000000000001</c:v>
                </c:pt>
                <c:pt idx="1241">
                  <c:v>1.3420000000000001</c:v>
                </c:pt>
                <c:pt idx="1242">
                  <c:v>1.3420000000000001</c:v>
                </c:pt>
                <c:pt idx="1243">
                  <c:v>1.3420000000000001</c:v>
                </c:pt>
                <c:pt idx="1244">
                  <c:v>1.3420000000000001</c:v>
                </c:pt>
                <c:pt idx="1245">
                  <c:v>1.3420000000000001</c:v>
                </c:pt>
                <c:pt idx="1246">
                  <c:v>1.3420000000000001</c:v>
                </c:pt>
                <c:pt idx="1247">
                  <c:v>1.3420000000000001</c:v>
                </c:pt>
                <c:pt idx="1248">
                  <c:v>1.3420000000000001</c:v>
                </c:pt>
                <c:pt idx="1249">
                  <c:v>1.3420000000000001</c:v>
                </c:pt>
                <c:pt idx="1250">
                  <c:v>1.3420000000000001</c:v>
                </c:pt>
                <c:pt idx="1251">
                  <c:v>1.3420000000000001</c:v>
                </c:pt>
                <c:pt idx="1252">
                  <c:v>1.3420000000000001</c:v>
                </c:pt>
                <c:pt idx="1253">
                  <c:v>1.3420000000000001</c:v>
                </c:pt>
                <c:pt idx="1254">
                  <c:v>1.3420000000000001</c:v>
                </c:pt>
                <c:pt idx="1255">
                  <c:v>1.3420000000000001</c:v>
                </c:pt>
                <c:pt idx="1256">
                  <c:v>1.3420000000000001</c:v>
                </c:pt>
                <c:pt idx="1257">
                  <c:v>1.3420000000000001</c:v>
                </c:pt>
                <c:pt idx="1258">
                  <c:v>1.3420000000000001</c:v>
                </c:pt>
                <c:pt idx="1259">
                  <c:v>1.3420000000000001</c:v>
                </c:pt>
                <c:pt idx="1260">
                  <c:v>1.3420000000000001</c:v>
                </c:pt>
                <c:pt idx="1261">
                  <c:v>1.3420000000000001</c:v>
                </c:pt>
                <c:pt idx="1262">
                  <c:v>1.3420000000000001</c:v>
                </c:pt>
                <c:pt idx="1263">
                  <c:v>1.3420000000000001</c:v>
                </c:pt>
                <c:pt idx="1264">
                  <c:v>1.3420000000000001</c:v>
                </c:pt>
                <c:pt idx="1265">
                  <c:v>1.3420000000000001</c:v>
                </c:pt>
                <c:pt idx="1266">
                  <c:v>1.3420000000000001</c:v>
                </c:pt>
                <c:pt idx="1267">
                  <c:v>1.3420000000000001</c:v>
                </c:pt>
                <c:pt idx="1268">
                  <c:v>1.3420000000000001</c:v>
                </c:pt>
                <c:pt idx="1269">
                  <c:v>1.3420000000000001</c:v>
                </c:pt>
                <c:pt idx="1270">
                  <c:v>1.3420000000000001</c:v>
                </c:pt>
                <c:pt idx="1271">
                  <c:v>1.3420000000000001</c:v>
                </c:pt>
                <c:pt idx="1272">
                  <c:v>1.3420000000000001</c:v>
                </c:pt>
                <c:pt idx="1273">
                  <c:v>1.3420000000000001</c:v>
                </c:pt>
                <c:pt idx="1274">
                  <c:v>1.3420000000000001</c:v>
                </c:pt>
                <c:pt idx="1275">
                  <c:v>1.3420000000000001</c:v>
                </c:pt>
                <c:pt idx="1276">
                  <c:v>1.3420000000000001</c:v>
                </c:pt>
                <c:pt idx="1277">
                  <c:v>1.3420000000000001</c:v>
                </c:pt>
                <c:pt idx="1278">
                  <c:v>1.3420000000000001</c:v>
                </c:pt>
                <c:pt idx="1279">
                  <c:v>1.3420000000000001</c:v>
                </c:pt>
                <c:pt idx="1280">
                  <c:v>1.3420000000000001</c:v>
                </c:pt>
                <c:pt idx="1281">
                  <c:v>1.3420000000000001</c:v>
                </c:pt>
                <c:pt idx="1282">
                  <c:v>1.3420000000000001</c:v>
                </c:pt>
                <c:pt idx="1283">
                  <c:v>1.3420000000000001</c:v>
                </c:pt>
                <c:pt idx="1284">
                  <c:v>1.3420000000000001</c:v>
                </c:pt>
                <c:pt idx="1285">
                  <c:v>1.3420000000000001</c:v>
                </c:pt>
                <c:pt idx="1286">
                  <c:v>1.3420000000000001</c:v>
                </c:pt>
                <c:pt idx="1287">
                  <c:v>1.3420000000000001</c:v>
                </c:pt>
                <c:pt idx="1288">
                  <c:v>1.3420000000000001</c:v>
                </c:pt>
                <c:pt idx="1289">
                  <c:v>1.3420000000000001</c:v>
                </c:pt>
                <c:pt idx="1290">
                  <c:v>1.3420000000000001</c:v>
                </c:pt>
                <c:pt idx="1291">
                  <c:v>1.3420000000000001</c:v>
                </c:pt>
                <c:pt idx="1292">
                  <c:v>1.3420000000000001</c:v>
                </c:pt>
                <c:pt idx="1293">
                  <c:v>1.3420000000000001</c:v>
                </c:pt>
                <c:pt idx="1294">
                  <c:v>1.3420000000000001</c:v>
                </c:pt>
                <c:pt idx="1295">
                  <c:v>1.3420000000000001</c:v>
                </c:pt>
                <c:pt idx="1296">
                  <c:v>1.3420000000000001</c:v>
                </c:pt>
                <c:pt idx="1297">
                  <c:v>1.3420000000000001</c:v>
                </c:pt>
                <c:pt idx="1298">
                  <c:v>1.3420000000000001</c:v>
                </c:pt>
                <c:pt idx="1299">
                  <c:v>1.3420000000000001</c:v>
                </c:pt>
                <c:pt idx="1300">
                  <c:v>1.3420000000000001</c:v>
                </c:pt>
                <c:pt idx="1301">
                  <c:v>1.3420000000000001</c:v>
                </c:pt>
                <c:pt idx="1302">
                  <c:v>1.3420000000000001</c:v>
                </c:pt>
                <c:pt idx="1303">
                  <c:v>1.3420000000000001</c:v>
                </c:pt>
                <c:pt idx="1304">
                  <c:v>1.3420000000000001</c:v>
                </c:pt>
                <c:pt idx="1305">
                  <c:v>1.3420000000000001</c:v>
                </c:pt>
                <c:pt idx="1306">
                  <c:v>1.3420000000000001</c:v>
                </c:pt>
                <c:pt idx="1307">
                  <c:v>1.3420000000000001</c:v>
                </c:pt>
                <c:pt idx="1308">
                  <c:v>1.3420000000000001</c:v>
                </c:pt>
                <c:pt idx="1309">
                  <c:v>1.3420000000000001</c:v>
                </c:pt>
                <c:pt idx="1310">
                  <c:v>1.3420000000000001</c:v>
                </c:pt>
                <c:pt idx="1311">
                  <c:v>1.3420000000000001</c:v>
                </c:pt>
                <c:pt idx="1312">
                  <c:v>1.3420000000000001</c:v>
                </c:pt>
                <c:pt idx="1313">
                  <c:v>1.3420000000000001</c:v>
                </c:pt>
                <c:pt idx="1314">
                  <c:v>1.3420000000000001</c:v>
                </c:pt>
                <c:pt idx="1315">
                  <c:v>1.3420000000000001</c:v>
                </c:pt>
                <c:pt idx="1316">
                  <c:v>1.3420000000000001</c:v>
                </c:pt>
                <c:pt idx="1317">
                  <c:v>1.3420000000000001</c:v>
                </c:pt>
                <c:pt idx="1318">
                  <c:v>1.3420000000000001</c:v>
                </c:pt>
                <c:pt idx="1319">
                  <c:v>1.3420000000000001</c:v>
                </c:pt>
                <c:pt idx="1320">
                  <c:v>1.3420000000000001</c:v>
                </c:pt>
                <c:pt idx="1321">
                  <c:v>1.3420000000000001</c:v>
                </c:pt>
                <c:pt idx="1322">
                  <c:v>1.3420000000000001</c:v>
                </c:pt>
                <c:pt idx="1323">
                  <c:v>1.3420000000000001</c:v>
                </c:pt>
                <c:pt idx="1324">
                  <c:v>1.3420000000000001</c:v>
                </c:pt>
                <c:pt idx="1325">
                  <c:v>1.3420000000000001</c:v>
                </c:pt>
                <c:pt idx="1326">
                  <c:v>1.3420000000000001</c:v>
                </c:pt>
                <c:pt idx="1327">
                  <c:v>1.3420000000000001</c:v>
                </c:pt>
                <c:pt idx="1328">
                  <c:v>1.3420000000000001</c:v>
                </c:pt>
                <c:pt idx="1329">
                  <c:v>1.3420000000000001</c:v>
                </c:pt>
                <c:pt idx="1330">
                  <c:v>1.3420000000000001</c:v>
                </c:pt>
                <c:pt idx="1331">
                  <c:v>1.3420000000000001</c:v>
                </c:pt>
                <c:pt idx="1332">
                  <c:v>1.3420000000000001</c:v>
                </c:pt>
                <c:pt idx="1333">
                  <c:v>1.3420000000000001</c:v>
                </c:pt>
                <c:pt idx="1334">
                  <c:v>1.3420000000000001</c:v>
                </c:pt>
                <c:pt idx="1335">
                  <c:v>1.3420000000000001</c:v>
                </c:pt>
                <c:pt idx="1336">
                  <c:v>1.3420000000000001</c:v>
                </c:pt>
                <c:pt idx="1337">
                  <c:v>1.3420000000000001</c:v>
                </c:pt>
                <c:pt idx="1338">
                  <c:v>1.3420000000000001</c:v>
                </c:pt>
                <c:pt idx="1339">
                  <c:v>1.3420000000000001</c:v>
                </c:pt>
                <c:pt idx="1340">
                  <c:v>1.3420000000000001</c:v>
                </c:pt>
                <c:pt idx="1341">
                  <c:v>1.3420000000000001</c:v>
                </c:pt>
                <c:pt idx="1342">
                  <c:v>1.3420000000000001</c:v>
                </c:pt>
                <c:pt idx="1343">
                  <c:v>1.3420000000000001</c:v>
                </c:pt>
                <c:pt idx="1344">
                  <c:v>1.3420000000000001</c:v>
                </c:pt>
                <c:pt idx="1345">
                  <c:v>1.3420000000000001</c:v>
                </c:pt>
                <c:pt idx="1346">
                  <c:v>1.3420000000000001</c:v>
                </c:pt>
                <c:pt idx="1347">
                  <c:v>1.3420000000000001</c:v>
                </c:pt>
                <c:pt idx="1348">
                  <c:v>1.3420000000000001</c:v>
                </c:pt>
                <c:pt idx="1349">
                  <c:v>1.3420000000000001</c:v>
                </c:pt>
                <c:pt idx="1350">
                  <c:v>1.3420000000000001</c:v>
                </c:pt>
                <c:pt idx="1351">
                  <c:v>1.3420000000000001</c:v>
                </c:pt>
                <c:pt idx="1352">
                  <c:v>1.3420000000000001</c:v>
                </c:pt>
                <c:pt idx="1353">
                  <c:v>1.3420000000000001</c:v>
                </c:pt>
                <c:pt idx="1354">
                  <c:v>1.3420000000000001</c:v>
                </c:pt>
                <c:pt idx="1355">
                  <c:v>1.3420000000000001</c:v>
                </c:pt>
                <c:pt idx="1356">
                  <c:v>1.3420000000000001</c:v>
                </c:pt>
                <c:pt idx="1357">
                  <c:v>1.3420000000000001</c:v>
                </c:pt>
                <c:pt idx="1358">
                  <c:v>1.3420000000000001</c:v>
                </c:pt>
                <c:pt idx="1359">
                  <c:v>1.3420000000000001</c:v>
                </c:pt>
                <c:pt idx="1360">
                  <c:v>1.3420000000000001</c:v>
                </c:pt>
                <c:pt idx="1361">
                  <c:v>1.3420000000000001</c:v>
                </c:pt>
                <c:pt idx="1362">
                  <c:v>1.3420000000000001</c:v>
                </c:pt>
                <c:pt idx="1363">
                  <c:v>1.3420000000000001</c:v>
                </c:pt>
                <c:pt idx="1364">
                  <c:v>1.3420000000000001</c:v>
                </c:pt>
                <c:pt idx="1365">
                  <c:v>1.3420000000000001</c:v>
                </c:pt>
                <c:pt idx="1366">
                  <c:v>1.3420000000000001</c:v>
                </c:pt>
                <c:pt idx="1367">
                  <c:v>1.3420000000000001</c:v>
                </c:pt>
                <c:pt idx="1368">
                  <c:v>1.3420000000000001</c:v>
                </c:pt>
                <c:pt idx="1369">
                  <c:v>1.3420000000000001</c:v>
                </c:pt>
                <c:pt idx="1370">
                  <c:v>1.3420000000000001</c:v>
                </c:pt>
                <c:pt idx="1371">
                  <c:v>1.3420000000000001</c:v>
                </c:pt>
                <c:pt idx="1372">
                  <c:v>1.3420000000000001</c:v>
                </c:pt>
                <c:pt idx="1373">
                  <c:v>1.3420000000000001</c:v>
                </c:pt>
                <c:pt idx="1374">
                  <c:v>1.3420000000000001</c:v>
                </c:pt>
                <c:pt idx="1375">
                  <c:v>1.3420000000000001</c:v>
                </c:pt>
                <c:pt idx="1376">
                  <c:v>1.3420000000000001</c:v>
                </c:pt>
                <c:pt idx="1377">
                  <c:v>1.3420000000000001</c:v>
                </c:pt>
                <c:pt idx="1378">
                  <c:v>1.3420000000000001</c:v>
                </c:pt>
                <c:pt idx="1379">
                  <c:v>1.3420000000000001</c:v>
                </c:pt>
                <c:pt idx="1380">
                  <c:v>1.3420000000000001</c:v>
                </c:pt>
                <c:pt idx="1381">
                  <c:v>1.3420000000000001</c:v>
                </c:pt>
                <c:pt idx="1382">
                  <c:v>1.3420000000000001</c:v>
                </c:pt>
                <c:pt idx="1383">
                  <c:v>1.3420000000000001</c:v>
                </c:pt>
                <c:pt idx="1384">
                  <c:v>1.3420000000000001</c:v>
                </c:pt>
                <c:pt idx="1385">
                  <c:v>1.3420000000000001</c:v>
                </c:pt>
                <c:pt idx="1386">
                  <c:v>1.3420000000000001</c:v>
                </c:pt>
                <c:pt idx="1387">
                  <c:v>1.3420000000000001</c:v>
                </c:pt>
                <c:pt idx="1388">
                  <c:v>1.3420000000000001</c:v>
                </c:pt>
                <c:pt idx="1389">
                  <c:v>1.3420000000000001</c:v>
                </c:pt>
                <c:pt idx="1390">
                  <c:v>1.3420000000000001</c:v>
                </c:pt>
                <c:pt idx="1391">
                  <c:v>1.3420000000000001</c:v>
                </c:pt>
                <c:pt idx="1392">
                  <c:v>1.3420000000000001</c:v>
                </c:pt>
                <c:pt idx="1393">
                  <c:v>1.3420000000000001</c:v>
                </c:pt>
                <c:pt idx="1394">
                  <c:v>1.3420000000000001</c:v>
                </c:pt>
                <c:pt idx="1395">
                  <c:v>1.3420000000000001</c:v>
                </c:pt>
                <c:pt idx="1396">
                  <c:v>1.3420000000000001</c:v>
                </c:pt>
                <c:pt idx="1397">
                  <c:v>1.3420000000000001</c:v>
                </c:pt>
                <c:pt idx="1398">
                  <c:v>1.3420000000000001</c:v>
                </c:pt>
                <c:pt idx="1399">
                  <c:v>1.3420000000000001</c:v>
                </c:pt>
                <c:pt idx="1400">
                  <c:v>1.3420000000000001</c:v>
                </c:pt>
                <c:pt idx="1401">
                  <c:v>1.3420000000000001</c:v>
                </c:pt>
                <c:pt idx="1402">
                  <c:v>1.3420000000000001</c:v>
                </c:pt>
                <c:pt idx="1403">
                  <c:v>1.3420000000000001</c:v>
                </c:pt>
                <c:pt idx="1404">
                  <c:v>1.3420000000000001</c:v>
                </c:pt>
                <c:pt idx="1405">
                  <c:v>1.3420000000000001</c:v>
                </c:pt>
                <c:pt idx="1406">
                  <c:v>1.3420000000000001</c:v>
                </c:pt>
                <c:pt idx="1407">
                  <c:v>1.3420000000000001</c:v>
                </c:pt>
                <c:pt idx="1408">
                  <c:v>1.3420000000000001</c:v>
                </c:pt>
                <c:pt idx="1409">
                  <c:v>1.3420000000000001</c:v>
                </c:pt>
                <c:pt idx="1410">
                  <c:v>1.3420000000000001</c:v>
                </c:pt>
                <c:pt idx="1411">
                  <c:v>1.3420000000000001</c:v>
                </c:pt>
                <c:pt idx="1412">
                  <c:v>1.3420000000000001</c:v>
                </c:pt>
                <c:pt idx="1413">
                  <c:v>1.3420000000000001</c:v>
                </c:pt>
                <c:pt idx="1414">
                  <c:v>1.3420000000000001</c:v>
                </c:pt>
                <c:pt idx="1415">
                  <c:v>1.3420000000000001</c:v>
                </c:pt>
                <c:pt idx="1416">
                  <c:v>1.3420000000000001</c:v>
                </c:pt>
                <c:pt idx="1417">
                  <c:v>1.3420000000000001</c:v>
                </c:pt>
                <c:pt idx="1418">
                  <c:v>1.3420000000000001</c:v>
                </c:pt>
                <c:pt idx="1419">
                  <c:v>1.3420000000000001</c:v>
                </c:pt>
                <c:pt idx="1420">
                  <c:v>1.3420000000000001</c:v>
                </c:pt>
                <c:pt idx="1421">
                  <c:v>1.3420000000000001</c:v>
                </c:pt>
                <c:pt idx="1422">
                  <c:v>1.3420000000000001</c:v>
                </c:pt>
                <c:pt idx="1423">
                  <c:v>1.3420000000000001</c:v>
                </c:pt>
                <c:pt idx="1424">
                  <c:v>1.3420000000000001</c:v>
                </c:pt>
                <c:pt idx="1425">
                  <c:v>1.3420000000000001</c:v>
                </c:pt>
                <c:pt idx="1426">
                  <c:v>1.3420000000000001</c:v>
                </c:pt>
                <c:pt idx="1427">
                  <c:v>1.3420000000000001</c:v>
                </c:pt>
                <c:pt idx="1428">
                  <c:v>1.3420000000000001</c:v>
                </c:pt>
                <c:pt idx="1429">
                  <c:v>1.3420000000000001</c:v>
                </c:pt>
                <c:pt idx="1430">
                  <c:v>1.3420000000000001</c:v>
                </c:pt>
                <c:pt idx="1431">
                  <c:v>1.3420000000000001</c:v>
                </c:pt>
                <c:pt idx="1432">
                  <c:v>1.3420000000000001</c:v>
                </c:pt>
                <c:pt idx="1433">
                  <c:v>1.3420000000000001</c:v>
                </c:pt>
                <c:pt idx="1434">
                  <c:v>1.3420000000000001</c:v>
                </c:pt>
                <c:pt idx="1435">
                  <c:v>1.3420000000000001</c:v>
                </c:pt>
                <c:pt idx="1436">
                  <c:v>1.3420000000000001</c:v>
                </c:pt>
                <c:pt idx="1437">
                  <c:v>1.3420000000000001</c:v>
                </c:pt>
                <c:pt idx="1438">
                  <c:v>1.3420000000000001</c:v>
                </c:pt>
                <c:pt idx="1439">
                  <c:v>1.3420000000000001</c:v>
                </c:pt>
                <c:pt idx="1440">
                  <c:v>1.3420000000000001</c:v>
                </c:pt>
                <c:pt idx="1441">
                  <c:v>1.3420000000000001</c:v>
                </c:pt>
                <c:pt idx="1442">
                  <c:v>1.3420000000000001</c:v>
                </c:pt>
                <c:pt idx="1443">
                  <c:v>1.3420000000000001</c:v>
                </c:pt>
                <c:pt idx="1444">
                  <c:v>1.3420000000000001</c:v>
                </c:pt>
                <c:pt idx="1445">
                  <c:v>1.3420000000000001</c:v>
                </c:pt>
                <c:pt idx="1446">
                  <c:v>1.3420000000000001</c:v>
                </c:pt>
                <c:pt idx="1447">
                  <c:v>1.3420000000000001</c:v>
                </c:pt>
                <c:pt idx="1448">
                  <c:v>1.3420000000000001</c:v>
                </c:pt>
                <c:pt idx="1449">
                  <c:v>1.3420000000000001</c:v>
                </c:pt>
                <c:pt idx="1450">
                  <c:v>1.3420000000000001</c:v>
                </c:pt>
                <c:pt idx="1451">
                  <c:v>1.3420000000000001</c:v>
                </c:pt>
                <c:pt idx="1452">
                  <c:v>1.3420000000000001</c:v>
                </c:pt>
                <c:pt idx="1453">
                  <c:v>1.3420000000000001</c:v>
                </c:pt>
                <c:pt idx="1454">
                  <c:v>1.3420000000000001</c:v>
                </c:pt>
                <c:pt idx="1455">
                  <c:v>1.3420000000000001</c:v>
                </c:pt>
                <c:pt idx="1456">
                  <c:v>1.3420000000000001</c:v>
                </c:pt>
                <c:pt idx="1457">
                  <c:v>1.3420000000000001</c:v>
                </c:pt>
                <c:pt idx="1458">
                  <c:v>1.3420000000000001</c:v>
                </c:pt>
                <c:pt idx="1459">
                  <c:v>1.3420000000000001</c:v>
                </c:pt>
                <c:pt idx="1460">
                  <c:v>1.3420000000000001</c:v>
                </c:pt>
                <c:pt idx="1461">
                  <c:v>1.3420000000000001</c:v>
                </c:pt>
                <c:pt idx="1462">
                  <c:v>1.3420000000000001</c:v>
                </c:pt>
                <c:pt idx="1463">
                  <c:v>1.3420000000000001</c:v>
                </c:pt>
                <c:pt idx="1464">
                  <c:v>1.3420000000000001</c:v>
                </c:pt>
                <c:pt idx="1465">
                  <c:v>1.3420000000000001</c:v>
                </c:pt>
                <c:pt idx="1466">
                  <c:v>1.3420000000000001</c:v>
                </c:pt>
                <c:pt idx="1467">
                  <c:v>1.3420000000000001</c:v>
                </c:pt>
                <c:pt idx="1468">
                  <c:v>1.3420000000000001</c:v>
                </c:pt>
                <c:pt idx="1469">
                  <c:v>1.3420000000000001</c:v>
                </c:pt>
                <c:pt idx="1470">
                  <c:v>1.3420000000000001</c:v>
                </c:pt>
                <c:pt idx="1471">
                  <c:v>1.3420000000000001</c:v>
                </c:pt>
                <c:pt idx="1472">
                  <c:v>1.3420000000000001</c:v>
                </c:pt>
                <c:pt idx="1473">
                  <c:v>1.3420000000000001</c:v>
                </c:pt>
                <c:pt idx="1474">
                  <c:v>1.3420000000000001</c:v>
                </c:pt>
                <c:pt idx="1475">
                  <c:v>1.3420000000000001</c:v>
                </c:pt>
                <c:pt idx="1476">
                  <c:v>1.3420000000000001</c:v>
                </c:pt>
                <c:pt idx="1477">
                  <c:v>1.3420000000000001</c:v>
                </c:pt>
                <c:pt idx="1478">
                  <c:v>1.3420000000000001</c:v>
                </c:pt>
                <c:pt idx="1479">
                  <c:v>1.3420000000000001</c:v>
                </c:pt>
                <c:pt idx="1480">
                  <c:v>1.3420000000000001</c:v>
                </c:pt>
                <c:pt idx="1481">
                  <c:v>1.3420000000000001</c:v>
                </c:pt>
                <c:pt idx="1482">
                  <c:v>1.3420000000000001</c:v>
                </c:pt>
                <c:pt idx="1483">
                  <c:v>1.3420000000000001</c:v>
                </c:pt>
                <c:pt idx="1484">
                  <c:v>1.3420000000000001</c:v>
                </c:pt>
                <c:pt idx="1485">
                  <c:v>1.3420000000000001</c:v>
                </c:pt>
                <c:pt idx="1486">
                  <c:v>1.3420000000000001</c:v>
                </c:pt>
                <c:pt idx="1487">
                  <c:v>1.3420000000000001</c:v>
                </c:pt>
                <c:pt idx="1488">
                  <c:v>1.3420000000000001</c:v>
                </c:pt>
                <c:pt idx="1489">
                  <c:v>1.3420000000000001</c:v>
                </c:pt>
                <c:pt idx="1490">
                  <c:v>1.3420000000000001</c:v>
                </c:pt>
                <c:pt idx="1491">
                  <c:v>1.3420000000000001</c:v>
                </c:pt>
                <c:pt idx="1492">
                  <c:v>1.3420000000000001</c:v>
                </c:pt>
                <c:pt idx="1493">
                  <c:v>1.3420000000000001</c:v>
                </c:pt>
                <c:pt idx="1494">
                  <c:v>1.3420000000000001</c:v>
                </c:pt>
                <c:pt idx="1495">
                  <c:v>1.3420000000000001</c:v>
                </c:pt>
                <c:pt idx="1496">
                  <c:v>1.3420000000000001</c:v>
                </c:pt>
                <c:pt idx="1497">
                  <c:v>1.3420000000000001</c:v>
                </c:pt>
                <c:pt idx="1498">
                  <c:v>1.3420000000000001</c:v>
                </c:pt>
                <c:pt idx="1499">
                  <c:v>1.3420000000000001</c:v>
                </c:pt>
                <c:pt idx="1500">
                  <c:v>1.3420000000000001</c:v>
                </c:pt>
                <c:pt idx="1501">
                  <c:v>1.3420000000000001</c:v>
                </c:pt>
                <c:pt idx="1502">
                  <c:v>1.3420000000000001</c:v>
                </c:pt>
                <c:pt idx="1503">
                  <c:v>1.3420000000000001</c:v>
                </c:pt>
                <c:pt idx="1504">
                  <c:v>1.3420000000000001</c:v>
                </c:pt>
                <c:pt idx="1505">
                  <c:v>1.3420000000000001</c:v>
                </c:pt>
                <c:pt idx="1506">
                  <c:v>1.3420000000000001</c:v>
                </c:pt>
                <c:pt idx="1507">
                  <c:v>1.3420000000000001</c:v>
                </c:pt>
                <c:pt idx="1508">
                  <c:v>1.3420000000000001</c:v>
                </c:pt>
                <c:pt idx="1509">
                  <c:v>1.3420000000000001</c:v>
                </c:pt>
                <c:pt idx="1510">
                  <c:v>1.3420000000000001</c:v>
                </c:pt>
                <c:pt idx="1511">
                  <c:v>1.3420000000000001</c:v>
                </c:pt>
                <c:pt idx="1512">
                  <c:v>1.3420000000000001</c:v>
                </c:pt>
                <c:pt idx="1513">
                  <c:v>1.3420000000000001</c:v>
                </c:pt>
                <c:pt idx="1514">
                  <c:v>1.3420000000000001</c:v>
                </c:pt>
                <c:pt idx="1515">
                  <c:v>1.3420000000000001</c:v>
                </c:pt>
                <c:pt idx="1516">
                  <c:v>1.3420000000000001</c:v>
                </c:pt>
                <c:pt idx="1517">
                  <c:v>1.3420000000000001</c:v>
                </c:pt>
                <c:pt idx="1518">
                  <c:v>1.3420000000000001</c:v>
                </c:pt>
                <c:pt idx="1519">
                  <c:v>1.3420000000000001</c:v>
                </c:pt>
                <c:pt idx="1520">
                  <c:v>1.3420000000000001</c:v>
                </c:pt>
                <c:pt idx="1521">
                  <c:v>1.3420000000000001</c:v>
                </c:pt>
                <c:pt idx="1522">
                  <c:v>1.3420000000000001</c:v>
                </c:pt>
                <c:pt idx="1523">
                  <c:v>1.3420000000000001</c:v>
                </c:pt>
                <c:pt idx="1524">
                  <c:v>1.3420000000000001</c:v>
                </c:pt>
                <c:pt idx="1525">
                  <c:v>1.3420000000000001</c:v>
                </c:pt>
                <c:pt idx="1526">
                  <c:v>1.3420000000000001</c:v>
                </c:pt>
                <c:pt idx="1527">
                  <c:v>1.3420000000000001</c:v>
                </c:pt>
                <c:pt idx="1528">
                  <c:v>1.3420000000000001</c:v>
                </c:pt>
                <c:pt idx="1529">
                  <c:v>1.3420000000000001</c:v>
                </c:pt>
                <c:pt idx="1530">
                  <c:v>1.3420000000000001</c:v>
                </c:pt>
                <c:pt idx="1531">
                  <c:v>1.3420000000000001</c:v>
                </c:pt>
                <c:pt idx="1532">
                  <c:v>1.3420000000000001</c:v>
                </c:pt>
                <c:pt idx="1533">
                  <c:v>1.3420000000000001</c:v>
                </c:pt>
                <c:pt idx="1534">
                  <c:v>1.3420000000000001</c:v>
                </c:pt>
                <c:pt idx="1535">
                  <c:v>1.3420000000000001</c:v>
                </c:pt>
                <c:pt idx="1536">
                  <c:v>1.3420000000000001</c:v>
                </c:pt>
                <c:pt idx="1537">
                  <c:v>1.3420000000000001</c:v>
                </c:pt>
                <c:pt idx="1538">
                  <c:v>1.3420000000000001</c:v>
                </c:pt>
                <c:pt idx="1539">
                  <c:v>1.3420000000000001</c:v>
                </c:pt>
                <c:pt idx="1540">
                  <c:v>1.3420000000000001</c:v>
                </c:pt>
                <c:pt idx="1541">
                  <c:v>1.3420000000000001</c:v>
                </c:pt>
                <c:pt idx="1542">
                  <c:v>1.3420000000000001</c:v>
                </c:pt>
                <c:pt idx="1543">
                  <c:v>1.3420000000000001</c:v>
                </c:pt>
                <c:pt idx="1544">
                  <c:v>1.3420000000000001</c:v>
                </c:pt>
                <c:pt idx="1545">
                  <c:v>1.3420000000000001</c:v>
                </c:pt>
                <c:pt idx="1546">
                  <c:v>1.3420000000000001</c:v>
                </c:pt>
                <c:pt idx="1547">
                  <c:v>1.3420000000000001</c:v>
                </c:pt>
                <c:pt idx="1548">
                  <c:v>1.3420000000000001</c:v>
                </c:pt>
                <c:pt idx="1549">
                  <c:v>1.3420000000000001</c:v>
                </c:pt>
                <c:pt idx="1550">
                  <c:v>1.3420000000000001</c:v>
                </c:pt>
                <c:pt idx="1551">
                  <c:v>1.3420000000000001</c:v>
                </c:pt>
                <c:pt idx="1552">
                  <c:v>1.3420000000000001</c:v>
                </c:pt>
                <c:pt idx="1553">
                  <c:v>1.3420000000000001</c:v>
                </c:pt>
                <c:pt idx="1554">
                  <c:v>1.3420000000000001</c:v>
                </c:pt>
                <c:pt idx="1555">
                  <c:v>1.3420000000000001</c:v>
                </c:pt>
                <c:pt idx="1556">
                  <c:v>1.3420000000000001</c:v>
                </c:pt>
                <c:pt idx="1557">
                  <c:v>1.3420000000000001</c:v>
                </c:pt>
                <c:pt idx="1558">
                  <c:v>1.3420000000000001</c:v>
                </c:pt>
                <c:pt idx="1559">
                  <c:v>1.3420000000000001</c:v>
                </c:pt>
                <c:pt idx="1560">
                  <c:v>1.3420000000000001</c:v>
                </c:pt>
                <c:pt idx="1561">
                  <c:v>1.3420000000000001</c:v>
                </c:pt>
                <c:pt idx="1562">
                  <c:v>1.3420000000000001</c:v>
                </c:pt>
                <c:pt idx="1563">
                  <c:v>1.3420000000000001</c:v>
                </c:pt>
                <c:pt idx="1564">
                  <c:v>1.3420000000000001</c:v>
                </c:pt>
                <c:pt idx="1565">
                  <c:v>1.3420000000000001</c:v>
                </c:pt>
                <c:pt idx="1566">
                  <c:v>1.3420000000000001</c:v>
                </c:pt>
                <c:pt idx="1567">
                  <c:v>1.3420000000000001</c:v>
                </c:pt>
                <c:pt idx="1568">
                  <c:v>1.3420000000000001</c:v>
                </c:pt>
                <c:pt idx="1569">
                  <c:v>1.3420000000000001</c:v>
                </c:pt>
                <c:pt idx="1570">
                  <c:v>1.3420000000000001</c:v>
                </c:pt>
                <c:pt idx="1571">
                  <c:v>1.3420000000000001</c:v>
                </c:pt>
                <c:pt idx="1572">
                  <c:v>1.3420000000000001</c:v>
                </c:pt>
                <c:pt idx="1573">
                  <c:v>1.3420000000000001</c:v>
                </c:pt>
                <c:pt idx="1574">
                  <c:v>1.3420000000000001</c:v>
                </c:pt>
                <c:pt idx="1575">
                  <c:v>1.3420000000000001</c:v>
                </c:pt>
                <c:pt idx="1576">
                  <c:v>1.3420000000000001</c:v>
                </c:pt>
                <c:pt idx="1577">
                  <c:v>1.3420000000000001</c:v>
                </c:pt>
                <c:pt idx="1578">
                  <c:v>1.3420000000000001</c:v>
                </c:pt>
                <c:pt idx="1579">
                  <c:v>1.3420000000000001</c:v>
                </c:pt>
                <c:pt idx="1580">
                  <c:v>1.3420000000000001</c:v>
                </c:pt>
                <c:pt idx="1581">
                  <c:v>1.3420000000000001</c:v>
                </c:pt>
                <c:pt idx="1582">
                  <c:v>1.3420000000000001</c:v>
                </c:pt>
                <c:pt idx="1583">
                  <c:v>1.3420000000000001</c:v>
                </c:pt>
                <c:pt idx="1584">
                  <c:v>1.3420000000000001</c:v>
                </c:pt>
                <c:pt idx="1585">
                  <c:v>1.3420000000000001</c:v>
                </c:pt>
                <c:pt idx="1586">
                  <c:v>1.3420000000000001</c:v>
                </c:pt>
                <c:pt idx="1587">
                  <c:v>1.3420000000000001</c:v>
                </c:pt>
                <c:pt idx="1588">
                  <c:v>1.3420000000000001</c:v>
                </c:pt>
                <c:pt idx="1589">
                  <c:v>1.3420000000000001</c:v>
                </c:pt>
                <c:pt idx="1590">
                  <c:v>1.3420000000000001</c:v>
                </c:pt>
                <c:pt idx="1591">
                  <c:v>1.3420000000000001</c:v>
                </c:pt>
                <c:pt idx="1592">
                  <c:v>1.3420000000000001</c:v>
                </c:pt>
                <c:pt idx="1593">
                  <c:v>1.3420000000000001</c:v>
                </c:pt>
                <c:pt idx="1594">
                  <c:v>1.3420000000000001</c:v>
                </c:pt>
                <c:pt idx="1595">
                  <c:v>1.3420000000000001</c:v>
                </c:pt>
                <c:pt idx="1596">
                  <c:v>1.3420000000000001</c:v>
                </c:pt>
                <c:pt idx="1597">
                  <c:v>1.3420000000000001</c:v>
                </c:pt>
                <c:pt idx="1598">
                  <c:v>1.3420000000000001</c:v>
                </c:pt>
                <c:pt idx="1599">
                  <c:v>1.3420000000000001</c:v>
                </c:pt>
                <c:pt idx="1600">
                  <c:v>1.3420000000000001</c:v>
                </c:pt>
                <c:pt idx="1601">
                  <c:v>1.3420000000000001</c:v>
                </c:pt>
                <c:pt idx="1602">
                  <c:v>1.3420000000000001</c:v>
                </c:pt>
                <c:pt idx="1603">
                  <c:v>1.3420000000000001</c:v>
                </c:pt>
                <c:pt idx="1604">
                  <c:v>1.3420000000000001</c:v>
                </c:pt>
                <c:pt idx="1605">
                  <c:v>1.3420000000000001</c:v>
                </c:pt>
                <c:pt idx="1606">
                  <c:v>1.3420000000000001</c:v>
                </c:pt>
                <c:pt idx="1607">
                  <c:v>1.3420000000000001</c:v>
                </c:pt>
                <c:pt idx="1608">
                  <c:v>1.3420000000000001</c:v>
                </c:pt>
                <c:pt idx="1609">
                  <c:v>1.3420000000000001</c:v>
                </c:pt>
                <c:pt idx="1610">
                  <c:v>1.3420000000000001</c:v>
                </c:pt>
                <c:pt idx="1611">
                  <c:v>1.3420000000000001</c:v>
                </c:pt>
                <c:pt idx="1612">
                  <c:v>1.3420000000000001</c:v>
                </c:pt>
                <c:pt idx="1613">
                  <c:v>1.3420000000000001</c:v>
                </c:pt>
                <c:pt idx="1614">
                  <c:v>1.3420000000000001</c:v>
                </c:pt>
                <c:pt idx="1615">
                  <c:v>1.3420000000000001</c:v>
                </c:pt>
                <c:pt idx="1616">
                  <c:v>1.3420000000000001</c:v>
                </c:pt>
                <c:pt idx="1617">
                  <c:v>1.3420000000000001</c:v>
                </c:pt>
                <c:pt idx="1618">
                  <c:v>1.3420000000000001</c:v>
                </c:pt>
                <c:pt idx="1619">
                  <c:v>1.3420000000000001</c:v>
                </c:pt>
                <c:pt idx="1620">
                  <c:v>1.3420000000000001</c:v>
                </c:pt>
                <c:pt idx="1621">
                  <c:v>1.3420000000000001</c:v>
                </c:pt>
                <c:pt idx="1622">
                  <c:v>1.3420000000000001</c:v>
                </c:pt>
                <c:pt idx="1623">
                  <c:v>1.3420000000000001</c:v>
                </c:pt>
                <c:pt idx="1624">
                  <c:v>1.3420000000000001</c:v>
                </c:pt>
                <c:pt idx="1625">
                  <c:v>1.3420000000000001</c:v>
                </c:pt>
                <c:pt idx="1626">
                  <c:v>1.3420000000000001</c:v>
                </c:pt>
                <c:pt idx="1627">
                  <c:v>1.3420000000000001</c:v>
                </c:pt>
                <c:pt idx="1628">
                  <c:v>1.3420000000000001</c:v>
                </c:pt>
                <c:pt idx="1629">
                  <c:v>1.3420000000000001</c:v>
                </c:pt>
                <c:pt idx="1630">
                  <c:v>1.3420000000000001</c:v>
                </c:pt>
                <c:pt idx="1631">
                  <c:v>1.3420000000000001</c:v>
                </c:pt>
                <c:pt idx="1632">
                  <c:v>1.3420000000000001</c:v>
                </c:pt>
                <c:pt idx="1633">
                  <c:v>1.3420000000000001</c:v>
                </c:pt>
                <c:pt idx="1634">
                  <c:v>1.3420000000000001</c:v>
                </c:pt>
                <c:pt idx="1635">
                  <c:v>1.3420000000000001</c:v>
                </c:pt>
                <c:pt idx="1636">
                  <c:v>1.3420000000000001</c:v>
                </c:pt>
                <c:pt idx="1637">
                  <c:v>1.3420000000000001</c:v>
                </c:pt>
                <c:pt idx="1638">
                  <c:v>1.3420000000000001</c:v>
                </c:pt>
                <c:pt idx="1639">
                  <c:v>1.3420000000000001</c:v>
                </c:pt>
                <c:pt idx="1640">
                  <c:v>1.3420000000000001</c:v>
                </c:pt>
                <c:pt idx="1641">
                  <c:v>1.3420000000000001</c:v>
                </c:pt>
                <c:pt idx="1642">
                  <c:v>1.3420000000000001</c:v>
                </c:pt>
                <c:pt idx="1643">
                  <c:v>1.3420000000000001</c:v>
                </c:pt>
                <c:pt idx="1644">
                  <c:v>1.3420000000000001</c:v>
                </c:pt>
                <c:pt idx="1645">
                  <c:v>1.3420000000000001</c:v>
                </c:pt>
                <c:pt idx="1646">
                  <c:v>1.3420000000000001</c:v>
                </c:pt>
                <c:pt idx="1647">
                  <c:v>1.3420000000000001</c:v>
                </c:pt>
                <c:pt idx="1648">
                  <c:v>1.3420000000000001</c:v>
                </c:pt>
                <c:pt idx="1649">
                  <c:v>1.3420000000000001</c:v>
                </c:pt>
                <c:pt idx="1650">
                  <c:v>1.3420000000000001</c:v>
                </c:pt>
                <c:pt idx="1651">
                  <c:v>1.3420000000000001</c:v>
                </c:pt>
                <c:pt idx="1652">
                  <c:v>1.3420000000000001</c:v>
                </c:pt>
                <c:pt idx="1653">
                  <c:v>1.3420000000000001</c:v>
                </c:pt>
                <c:pt idx="1654">
                  <c:v>1.3420000000000001</c:v>
                </c:pt>
                <c:pt idx="1655">
                  <c:v>1.3420000000000001</c:v>
                </c:pt>
                <c:pt idx="1656">
                  <c:v>1.3420000000000001</c:v>
                </c:pt>
                <c:pt idx="1657">
                  <c:v>1.3420000000000001</c:v>
                </c:pt>
                <c:pt idx="1658">
                  <c:v>1.3420000000000001</c:v>
                </c:pt>
                <c:pt idx="1659">
                  <c:v>1.3420000000000001</c:v>
                </c:pt>
                <c:pt idx="1660">
                  <c:v>1.3420000000000001</c:v>
                </c:pt>
                <c:pt idx="1661">
                  <c:v>1.3420000000000001</c:v>
                </c:pt>
                <c:pt idx="1662">
                  <c:v>1.3420000000000001</c:v>
                </c:pt>
                <c:pt idx="1663">
                  <c:v>1.3420000000000001</c:v>
                </c:pt>
                <c:pt idx="1664">
                  <c:v>1.3420000000000001</c:v>
                </c:pt>
                <c:pt idx="1665">
                  <c:v>1.3420000000000001</c:v>
                </c:pt>
                <c:pt idx="1666">
                  <c:v>1.3420000000000001</c:v>
                </c:pt>
                <c:pt idx="1667">
                  <c:v>1.3420000000000001</c:v>
                </c:pt>
                <c:pt idx="1668">
                  <c:v>1.3420000000000001</c:v>
                </c:pt>
                <c:pt idx="1669">
                  <c:v>1.3420000000000001</c:v>
                </c:pt>
                <c:pt idx="1670">
                  <c:v>1.3420000000000001</c:v>
                </c:pt>
                <c:pt idx="1671">
                  <c:v>1.3420000000000001</c:v>
                </c:pt>
                <c:pt idx="1672">
                  <c:v>1.3420000000000001</c:v>
                </c:pt>
                <c:pt idx="1673">
                  <c:v>1.3420000000000001</c:v>
                </c:pt>
                <c:pt idx="1674">
                  <c:v>1.3420000000000001</c:v>
                </c:pt>
                <c:pt idx="1675">
                  <c:v>1.3420000000000001</c:v>
                </c:pt>
                <c:pt idx="1676">
                  <c:v>1.3420000000000001</c:v>
                </c:pt>
                <c:pt idx="1677">
                  <c:v>1.3420000000000001</c:v>
                </c:pt>
                <c:pt idx="1678">
                  <c:v>1.3420000000000001</c:v>
                </c:pt>
                <c:pt idx="1679">
                  <c:v>1.3420000000000001</c:v>
                </c:pt>
                <c:pt idx="1680">
                  <c:v>1.3420000000000001</c:v>
                </c:pt>
                <c:pt idx="1681">
                  <c:v>1.3420000000000001</c:v>
                </c:pt>
                <c:pt idx="1682">
                  <c:v>1.3420000000000001</c:v>
                </c:pt>
                <c:pt idx="1683">
                  <c:v>1.3420000000000001</c:v>
                </c:pt>
                <c:pt idx="1684">
                  <c:v>1.3420000000000001</c:v>
                </c:pt>
                <c:pt idx="1685">
                  <c:v>1.3420000000000001</c:v>
                </c:pt>
                <c:pt idx="1686">
                  <c:v>1.3420000000000001</c:v>
                </c:pt>
                <c:pt idx="1687">
                  <c:v>1.3420000000000001</c:v>
                </c:pt>
                <c:pt idx="1688">
                  <c:v>1.3420000000000001</c:v>
                </c:pt>
                <c:pt idx="1689">
                  <c:v>1.3420000000000001</c:v>
                </c:pt>
                <c:pt idx="1690">
                  <c:v>1.3420000000000001</c:v>
                </c:pt>
                <c:pt idx="1691">
                  <c:v>1.3420000000000001</c:v>
                </c:pt>
                <c:pt idx="1692">
                  <c:v>1.3420000000000001</c:v>
                </c:pt>
                <c:pt idx="1693">
                  <c:v>1.3420000000000001</c:v>
                </c:pt>
                <c:pt idx="1694">
                  <c:v>1.3420000000000001</c:v>
                </c:pt>
                <c:pt idx="1695">
                  <c:v>1.3420000000000001</c:v>
                </c:pt>
                <c:pt idx="1696">
                  <c:v>1.3420000000000001</c:v>
                </c:pt>
                <c:pt idx="1697">
                  <c:v>1.3420000000000001</c:v>
                </c:pt>
                <c:pt idx="1698">
                  <c:v>1.3420000000000001</c:v>
                </c:pt>
                <c:pt idx="1699">
                  <c:v>1.3420000000000001</c:v>
                </c:pt>
                <c:pt idx="1700">
                  <c:v>1.3420000000000001</c:v>
                </c:pt>
                <c:pt idx="1701">
                  <c:v>1.3420000000000001</c:v>
                </c:pt>
                <c:pt idx="1702">
                  <c:v>1.3420000000000001</c:v>
                </c:pt>
                <c:pt idx="1703">
                  <c:v>1.3420000000000001</c:v>
                </c:pt>
                <c:pt idx="1704">
                  <c:v>1.3420000000000001</c:v>
                </c:pt>
                <c:pt idx="1705">
                  <c:v>1.3420000000000001</c:v>
                </c:pt>
                <c:pt idx="1706">
                  <c:v>1.3420000000000001</c:v>
                </c:pt>
                <c:pt idx="1707">
                  <c:v>1.3420000000000001</c:v>
                </c:pt>
                <c:pt idx="1708">
                  <c:v>1.3420000000000001</c:v>
                </c:pt>
                <c:pt idx="1709">
                  <c:v>1.3420000000000001</c:v>
                </c:pt>
                <c:pt idx="1710">
                  <c:v>1.3420000000000001</c:v>
                </c:pt>
                <c:pt idx="1711">
                  <c:v>1.3420000000000001</c:v>
                </c:pt>
                <c:pt idx="1712">
                  <c:v>1.3420000000000001</c:v>
                </c:pt>
                <c:pt idx="1713">
                  <c:v>1.3420000000000001</c:v>
                </c:pt>
                <c:pt idx="1714">
                  <c:v>1.3420000000000001</c:v>
                </c:pt>
                <c:pt idx="1715">
                  <c:v>1.3420000000000001</c:v>
                </c:pt>
                <c:pt idx="1716">
                  <c:v>1.3420000000000001</c:v>
                </c:pt>
                <c:pt idx="1717">
                  <c:v>1.3420000000000001</c:v>
                </c:pt>
                <c:pt idx="1718">
                  <c:v>1.3420000000000001</c:v>
                </c:pt>
                <c:pt idx="1719">
                  <c:v>1.3420000000000001</c:v>
                </c:pt>
                <c:pt idx="1720">
                  <c:v>1.3420000000000001</c:v>
                </c:pt>
                <c:pt idx="1721">
                  <c:v>1.3420000000000001</c:v>
                </c:pt>
                <c:pt idx="1722">
                  <c:v>1.3420000000000001</c:v>
                </c:pt>
                <c:pt idx="1723">
                  <c:v>1.3420000000000001</c:v>
                </c:pt>
                <c:pt idx="1724">
                  <c:v>1.3420000000000001</c:v>
                </c:pt>
                <c:pt idx="1725">
                  <c:v>1.3420000000000001</c:v>
                </c:pt>
                <c:pt idx="1726">
                  <c:v>1.3420000000000001</c:v>
                </c:pt>
                <c:pt idx="1727">
                  <c:v>1.3420000000000001</c:v>
                </c:pt>
                <c:pt idx="1728">
                  <c:v>1.3420000000000001</c:v>
                </c:pt>
                <c:pt idx="1729">
                  <c:v>1.3420000000000001</c:v>
                </c:pt>
                <c:pt idx="1730">
                  <c:v>1.3420000000000001</c:v>
                </c:pt>
                <c:pt idx="1731">
                  <c:v>1.3420000000000001</c:v>
                </c:pt>
                <c:pt idx="1732">
                  <c:v>1.3420000000000001</c:v>
                </c:pt>
                <c:pt idx="1733">
                  <c:v>1.3420000000000001</c:v>
                </c:pt>
                <c:pt idx="1734">
                  <c:v>1.3420000000000001</c:v>
                </c:pt>
                <c:pt idx="1735">
                  <c:v>1.3420000000000001</c:v>
                </c:pt>
                <c:pt idx="1736">
                  <c:v>1.3420000000000001</c:v>
                </c:pt>
                <c:pt idx="1737">
                  <c:v>1.3420000000000001</c:v>
                </c:pt>
                <c:pt idx="1738">
                  <c:v>1.3420000000000001</c:v>
                </c:pt>
                <c:pt idx="1739">
                  <c:v>1.3420000000000001</c:v>
                </c:pt>
                <c:pt idx="1740">
                  <c:v>1.3420000000000001</c:v>
                </c:pt>
                <c:pt idx="1741">
                  <c:v>1.3420000000000001</c:v>
                </c:pt>
                <c:pt idx="1742">
                  <c:v>1.3420000000000001</c:v>
                </c:pt>
                <c:pt idx="1743">
                  <c:v>1.3420000000000001</c:v>
                </c:pt>
                <c:pt idx="1744">
                  <c:v>1.3420000000000001</c:v>
                </c:pt>
                <c:pt idx="1745">
                  <c:v>1.3420000000000001</c:v>
                </c:pt>
                <c:pt idx="1746">
                  <c:v>1.3420000000000001</c:v>
                </c:pt>
                <c:pt idx="1747">
                  <c:v>1.3420000000000001</c:v>
                </c:pt>
                <c:pt idx="1748">
                  <c:v>1.3420000000000001</c:v>
                </c:pt>
                <c:pt idx="1749">
                  <c:v>1.3420000000000001</c:v>
                </c:pt>
                <c:pt idx="1750">
                  <c:v>1.3420000000000001</c:v>
                </c:pt>
                <c:pt idx="1751">
                  <c:v>1.3420000000000001</c:v>
                </c:pt>
                <c:pt idx="1752">
                  <c:v>1.3420000000000001</c:v>
                </c:pt>
                <c:pt idx="1753">
                  <c:v>1.3420000000000001</c:v>
                </c:pt>
                <c:pt idx="1754">
                  <c:v>1.3420000000000001</c:v>
                </c:pt>
                <c:pt idx="1755">
                  <c:v>1.3420000000000001</c:v>
                </c:pt>
                <c:pt idx="1756">
                  <c:v>1.3420000000000001</c:v>
                </c:pt>
                <c:pt idx="1757">
                  <c:v>1.3420000000000001</c:v>
                </c:pt>
                <c:pt idx="1758">
                  <c:v>1.3420000000000001</c:v>
                </c:pt>
                <c:pt idx="1759">
                  <c:v>1.3420000000000001</c:v>
                </c:pt>
                <c:pt idx="1760">
                  <c:v>1.3420000000000001</c:v>
                </c:pt>
                <c:pt idx="1761">
                  <c:v>1.3420000000000001</c:v>
                </c:pt>
                <c:pt idx="1762">
                  <c:v>1.3420000000000001</c:v>
                </c:pt>
                <c:pt idx="1763">
                  <c:v>1.3420000000000001</c:v>
                </c:pt>
                <c:pt idx="1764">
                  <c:v>1.3420000000000001</c:v>
                </c:pt>
                <c:pt idx="1765">
                  <c:v>1.3420000000000001</c:v>
                </c:pt>
                <c:pt idx="1766">
                  <c:v>1.3420000000000001</c:v>
                </c:pt>
                <c:pt idx="1767">
                  <c:v>1.3420000000000001</c:v>
                </c:pt>
                <c:pt idx="1768">
                  <c:v>1.3420000000000001</c:v>
                </c:pt>
                <c:pt idx="1769">
                  <c:v>1.3420000000000001</c:v>
                </c:pt>
                <c:pt idx="1770">
                  <c:v>1.3420000000000001</c:v>
                </c:pt>
                <c:pt idx="1771">
                  <c:v>1.3420000000000001</c:v>
                </c:pt>
                <c:pt idx="1772">
                  <c:v>1.3420000000000001</c:v>
                </c:pt>
                <c:pt idx="1773">
                  <c:v>1.3420000000000001</c:v>
                </c:pt>
                <c:pt idx="1774">
                  <c:v>1.3420000000000001</c:v>
                </c:pt>
                <c:pt idx="1775">
                  <c:v>1.3420000000000001</c:v>
                </c:pt>
                <c:pt idx="1776">
                  <c:v>1.3420000000000001</c:v>
                </c:pt>
                <c:pt idx="1777">
                  <c:v>1.3420000000000001</c:v>
                </c:pt>
                <c:pt idx="1778">
                  <c:v>1.3420000000000001</c:v>
                </c:pt>
                <c:pt idx="1779">
                  <c:v>1.3420000000000001</c:v>
                </c:pt>
                <c:pt idx="1780">
                  <c:v>1.3420000000000001</c:v>
                </c:pt>
                <c:pt idx="1781">
                  <c:v>1.3420000000000001</c:v>
                </c:pt>
                <c:pt idx="1782">
                  <c:v>1.3420000000000001</c:v>
                </c:pt>
                <c:pt idx="1783">
                  <c:v>1.3420000000000001</c:v>
                </c:pt>
                <c:pt idx="1784">
                  <c:v>1.3420000000000001</c:v>
                </c:pt>
                <c:pt idx="1785">
                  <c:v>1.3420000000000001</c:v>
                </c:pt>
                <c:pt idx="1786">
                  <c:v>1.3420000000000001</c:v>
                </c:pt>
                <c:pt idx="1787">
                  <c:v>1.3420000000000001</c:v>
                </c:pt>
                <c:pt idx="1788">
                  <c:v>1.3420000000000001</c:v>
                </c:pt>
                <c:pt idx="1789">
                  <c:v>1.3420000000000001</c:v>
                </c:pt>
                <c:pt idx="1790">
                  <c:v>1.3420000000000001</c:v>
                </c:pt>
                <c:pt idx="1791">
                  <c:v>1.3420000000000001</c:v>
                </c:pt>
                <c:pt idx="1792">
                  <c:v>1.3420000000000001</c:v>
                </c:pt>
                <c:pt idx="1793">
                  <c:v>1.3420000000000001</c:v>
                </c:pt>
                <c:pt idx="1794">
                  <c:v>1.3420000000000001</c:v>
                </c:pt>
                <c:pt idx="1795">
                  <c:v>1.3420000000000001</c:v>
                </c:pt>
                <c:pt idx="1796">
                  <c:v>1.3420000000000001</c:v>
                </c:pt>
                <c:pt idx="1797">
                  <c:v>1.3420000000000001</c:v>
                </c:pt>
                <c:pt idx="1798">
                  <c:v>1.3420000000000001</c:v>
                </c:pt>
                <c:pt idx="1799">
                  <c:v>1.3420000000000001</c:v>
                </c:pt>
                <c:pt idx="1800">
                  <c:v>1.3420000000000001</c:v>
                </c:pt>
                <c:pt idx="1801">
                  <c:v>1.3420000000000001</c:v>
                </c:pt>
                <c:pt idx="1802">
                  <c:v>1.3420000000000001</c:v>
                </c:pt>
                <c:pt idx="1803">
                  <c:v>1.3420000000000001</c:v>
                </c:pt>
                <c:pt idx="1804">
                  <c:v>1.3420000000000001</c:v>
                </c:pt>
                <c:pt idx="1805">
                  <c:v>1.3420000000000001</c:v>
                </c:pt>
                <c:pt idx="1806">
                  <c:v>1.3420000000000001</c:v>
                </c:pt>
                <c:pt idx="1807">
                  <c:v>1.3420000000000001</c:v>
                </c:pt>
                <c:pt idx="1808">
                  <c:v>1.3420000000000001</c:v>
                </c:pt>
                <c:pt idx="1809">
                  <c:v>1.3420000000000001</c:v>
                </c:pt>
                <c:pt idx="1810">
                  <c:v>1.3420000000000001</c:v>
                </c:pt>
                <c:pt idx="1811">
                  <c:v>1.3420000000000001</c:v>
                </c:pt>
                <c:pt idx="1812">
                  <c:v>1.3420000000000001</c:v>
                </c:pt>
                <c:pt idx="1813">
                  <c:v>1.3420000000000001</c:v>
                </c:pt>
                <c:pt idx="1814">
                  <c:v>1.3420000000000001</c:v>
                </c:pt>
                <c:pt idx="1815">
                  <c:v>1.3420000000000001</c:v>
                </c:pt>
                <c:pt idx="1816">
                  <c:v>1.3420000000000001</c:v>
                </c:pt>
                <c:pt idx="1817">
                  <c:v>1.3420000000000001</c:v>
                </c:pt>
                <c:pt idx="1818">
                  <c:v>1.3420000000000001</c:v>
                </c:pt>
                <c:pt idx="1819">
                  <c:v>1.3420000000000001</c:v>
                </c:pt>
                <c:pt idx="1820">
                  <c:v>1.3420000000000001</c:v>
                </c:pt>
                <c:pt idx="1821">
                  <c:v>1.3420000000000001</c:v>
                </c:pt>
                <c:pt idx="1822">
                  <c:v>1.3420000000000001</c:v>
                </c:pt>
                <c:pt idx="1823">
                  <c:v>1.3420000000000001</c:v>
                </c:pt>
                <c:pt idx="1824">
                  <c:v>1.3420000000000001</c:v>
                </c:pt>
                <c:pt idx="1825">
                  <c:v>1.3420000000000001</c:v>
                </c:pt>
                <c:pt idx="1826">
                  <c:v>1.3420000000000001</c:v>
                </c:pt>
                <c:pt idx="1827">
                  <c:v>1.3420000000000001</c:v>
                </c:pt>
                <c:pt idx="1828">
                  <c:v>1.3420000000000001</c:v>
                </c:pt>
                <c:pt idx="1829">
                  <c:v>1.3420000000000001</c:v>
                </c:pt>
                <c:pt idx="1830">
                  <c:v>1.3420000000000001</c:v>
                </c:pt>
                <c:pt idx="1831">
                  <c:v>1.3420000000000001</c:v>
                </c:pt>
                <c:pt idx="1832">
                  <c:v>1.3420000000000001</c:v>
                </c:pt>
                <c:pt idx="1833">
                  <c:v>1.3420000000000001</c:v>
                </c:pt>
                <c:pt idx="1834">
                  <c:v>1.3420000000000001</c:v>
                </c:pt>
                <c:pt idx="1835">
                  <c:v>1.3420000000000001</c:v>
                </c:pt>
                <c:pt idx="1836">
                  <c:v>1.3420000000000001</c:v>
                </c:pt>
                <c:pt idx="1837">
                  <c:v>1.3420000000000001</c:v>
                </c:pt>
                <c:pt idx="1838">
                  <c:v>1.3420000000000001</c:v>
                </c:pt>
                <c:pt idx="1839">
                  <c:v>1.3420000000000001</c:v>
                </c:pt>
                <c:pt idx="1840">
                  <c:v>1.3420000000000001</c:v>
                </c:pt>
                <c:pt idx="1841">
                  <c:v>1.3420000000000001</c:v>
                </c:pt>
                <c:pt idx="1842">
                  <c:v>1.3420000000000001</c:v>
                </c:pt>
                <c:pt idx="1843">
                  <c:v>1.3420000000000001</c:v>
                </c:pt>
                <c:pt idx="1844">
                  <c:v>1.3420000000000001</c:v>
                </c:pt>
                <c:pt idx="1845">
                  <c:v>1.3420000000000001</c:v>
                </c:pt>
                <c:pt idx="1846">
                  <c:v>1.3420000000000001</c:v>
                </c:pt>
                <c:pt idx="1847">
                  <c:v>1.3420000000000001</c:v>
                </c:pt>
                <c:pt idx="1848">
                  <c:v>1.3420000000000001</c:v>
                </c:pt>
                <c:pt idx="1849">
                  <c:v>1.3420000000000001</c:v>
                </c:pt>
                <c:pt idx="1850">
                  <c:v>1.3420000000000001</c:v>
                </c:pt>
                <c:pt idx="1851">
                  <c:v>1.3420000000000001</c:v>
                </c:pt>
                <c:pt idx="1852">
                  <c:v>1.3420000000000001</c:v>
                </c:pt>
                <c:pt idx="1853">
                  <c:v>1.3420000000000001</c:v>
                </c:pt>
                <c:pt idx="1854">
                  <c:v>1.3420000000000001</c:v>
                </c:pt>
                <c:pt idx="1855">
                  <c:v>1.3420000000000001</c:v>
                </c:pt>
                <c:pt idx="1856">
                  <c:v>1.3420000000000001</c:v>
                </c:pt>
                <c:pt idx="1857">
                  <c:v>1.3420000000000001</c:v>
                </c:pt>
                <c:pt idx="1858">
                  <c:v>1.3420000000000001</c:v>
                </c:pt>
                <c:pt idx="1859">
                  <c:v>1.3420000000000001</c:v>
                </c:pt>
                <c:pt idx="1860">
                  <c:v>1.3420000000000001</c:v>
                </c:pt>
                <c:pt idx="1861">
                  <c:v>1.3420000000000001</c:v>
                </c:pt>
                <c:pt idx="1862">
                  <c:v>1.3420000000000001</c:v>
                </c:pt>
                <c:pt idx="1863">
                  <c:v>1.3420000000000001</c:v>
                </c:pt>
                <c:pt idx="1864">
                  <c:v>1.3420000000000001</c:v>
                </c:pt>
                <c:pt idx="1865">
                  <c:v>1.3420000000000001</c:v>
                </c:pt>
                <c:pt idx="1866">
                  <c:v>1.3420000000000001</c:v>
                </c:pt>
                <c:pt idx="1867">
                  <c:v>1.3420000000000001</c:v>
                </c:pt>
                <c:pt idx="1868">
                  <c:v>1.3420000000000001</c:v>
                </c:pt>
                <c:pt idx="1869">
                  <c:v>1.3420000000000001</c:v>
                </c:pt>
                <c:pt idx="1870">
                  <c:v>1.3420000000000001</c:v>
                </c:pt>
                <c:pt idx="1871">
                  <c:v>1.3420000000000001</c:v>
                </c:pt>
                <c:pt idx="1872">
                  <c:v>1.3420000000000001</c:v>
                </c:pt>
                <c:pt idx="1873">
                  <c:v>1.3420000000000001</c:v>
                </c:pt>
                <c:pt idx="1874">
                  <c:v>1.3420000000000001</c:v>
                </c:pt>
                <c:pt idx="1875">
                  <c:v>1.3420000000000001</c:v>
                </c:pt>
                <c:pt idx="1876">
                  <c:v>1.3420000000000001</c:v>
                </c:pt>
                <c:pt idx="1877">
                  <c:v>1.3420000000000001</c:v>
                </c:pt>
                <c:pt idx="1878">
                  <c:v>1.3420000000000001</c:v>
                </c:pt>
                <c:pt idx="1879">
                  <c:v>1.3420000000000001</c:v>
                </c:pt>
                <c:pt idx="1880">
                  <c:v>1.3420000000000001</c:v>
                </c:pt>
                <c:pt idx="1881">
                  <c:v>1.3420000000000001</c:v>
                </c:pt>
                <c:pt idx="1882">
                  <c:v>1.3420000000000001</c:v>
                </c:pt>
                <c:pt idx="1883">
                  <c:v>1.3420000000000001</c:v>
                </c:pt>
                <c:pt idx="1884">
                  <c:v>1.3420000000000001</c:v>
                </c:pt>
                <c:pt idx="1885">
                  <c:v>1.3420000000000001</c:v>
                </c:pt>
                <c:pt idx="1886">
                  <c:v>1.3420000000000001</c:v>
                </c:pt>
                <c:pt idx="1887">
                  <c:v>1.3420000000000001</c:v>
                </c:pt>
                <c:pt idx="1888">
                  <c:v>1.3420000000000001</c:v>
                </c:pt>
                <c:pt idx="1889">
                  <c:v>1.3420000000000001</c:v>
                </c:pt>
                <c:pt idx="1890">
                  <c:v>1.3420000000000001</c:v>
                </c:pt>
                <c:pt idx="1891">
                  <c:v>1.3420000000000001</c:v>
                </c:pt>
                <c:pt idx="1892">
                  <c:v>1.3420000000000001</c:v>
                </c:pt>
                <c:pt idx="1893">
                  <c:v>1.3420000000000001</c:v>
                </c:pt>
                <c:pt idx="1894">
                  <c:v>1.3420000000000001</c:v>
                </c:pt>
                <c:pt idx="1895">
                  <c:v>1.3420000000000001</c:v>
                </c:pt>
                <c:pt idx="1896">
                  <c:v>1.3420000000000001</c:v>
                </c:pt>
                <c:pt idx="1897">
                  <c:v>1.3420000000000001</c:v>
                </c:pt>
                <c:pt idx="1898">
                  <c:v>1.3420000000000001</c:v>
                </c:pt>
                <c:pt idx="1899">
                  <c:v>1.3420000000000001</c:v>
                </c:pt>
                <c:pt idx="1900">
                  <c:v>1.3420000000000001</c:v>
                </c:pt>
                <c:pt idx="1901">
                  <c:v>1.3420000000000001</c:v>
                </c:pt>
                <c:pt idx="1902">
                  <c:v>1.3420000000000001</c:v>
                </c:pt>
                <c:pt idx="1903">
                  <c:v>1.3420000000000001</c:v>
                </c:pt>
                <c:pt idx="1904">
                  <c:v>1.3420000000000001</c:v>
                </c:pt>
                <c:pt idx="1905">
                  <c:v>1.3420000000000001</c:v>
                </c:pt>
                <c:pt idx="1906">
                  <c:v>1.3420000000000001</c:v>
                </c:pt>
                <c:pt idx="1907">
                  <c:v>1.3420000000000001</c:v>
                </c:pt>
                <c:pt idx="1908">
                  <c:v>1.3420000000000001</c:v>
                </c:pt>
                <c:pt idx="1909">
                  <c:v>1.3420000000000001</c:v>
                </c:pt>
                <c:pt idx="1910">
                  <c:v>1.3420000000000001</c:v>
                </c:pt>
                <c:pt idx="1911">
                  <c:v>1.3420000000000001</c:v>
                </c:pt>
                <c:pt idx="1912">
                  <c:v>1.3420000000000001</c:v>
                </c:pt>
                <c:pt idx="1913">
                  <c:v>1.3420000000000001</c:v>
                </c:pt>
                <c:pt idx="1914">
                  <c:v>1.3420000000000001</c:v>
                </c:pt>
                <c:pt idx="1915">
                  <c:v>1.3420000000000001</c:v>
                </c:pt>
                <c:pt idx="1916">
                  <c:v>1.3420000000000001</c:v>
                </c:pt>
                <c:pt idx="1917">
                  <c:v>1.3420000000000001</c:v>
                </c:pt>
                <c:pt idx="1918">
                  <c:v>1.3420000000000001</c:v>
                </c:pt>
                <c:pt idx="1919">
                  <c:v>1.3420000000000001</c:v>
                </c:pt>
                <c:pt idx="1920">
                  <c:v>1.3420000000000001</c:v>
                </c:pt>
                <c:pt idx="1921">
                  <c:v>1.3420000000000001</c:v>
                </c:pt>
                <c:pt idx="1922">
                  <c:v>1.3420000000000001</c:v>
                </c:pt>
                <c:pt idx="1923">
                  <c:v>1.3420000000000001</c:v>
                </c:pt>
                <c:pt idx="1924">
                  <c:v>1.3420000000000001</c:v>
                </c:pt>
                <c:pt idx="1925">
                  <c:v>1.3420000000000001</c:v>
                </c:pt>
                <c:pt idx="1926">
                  <c:v>1.3420000000000001</c:v>
                </c:pt>
                <c:pt idx="1927">
                  <c:v>1.3420000000000001</c:v>
                </c:pt>
                <c:pt idx="1928">
                  <c:v>1.3420000000000001</c:v>
                </c:pt>
                <c:pt idx="1929">
                  <c:v>1.3420000000000001</c:v>
                </c:pt>
                <c:pt idx="1930">
                  <c:v>1.3420000000000001</c:v>
                </c:pt>
                <c:pt idx="1931">
                  <c:v>1.3420000000000001</c:v>
                </c:pt>
                <c:pt idx="1932">
                  <c:v>1.3420000000000001</c:v>
                </c:pt>
                <c:pt idx="1933">
                  <c:v>1.3420000000000001</c:v>
                </c:pt>
                <c:pt idx="1934">
                  <c:v>1.3420000000000001</c:v>
                </c:pt>
                <c:pt idx="1935">
                  <c:v>1.3420000000000001</c:v>
                </c:pt>
                <c:pt idx="1936">
                  <c:v>1.3420000000000001</c:v>
                </c:pt>
                <c:pt idx="1937">
                  <c:v>1.3420000000000001</c:v>
                </c:pt>
                <c:pt idx="1938">
                  <c:v>1.3420000000000001</c:v>
                </c:pt>
                <c:pt idx="1939">
                  <c:v>1.3420000000000001</c:v>
                </c:pt>
                <c:pt idx="1940">
                  <c:v>1.3420000000000001</c:v>
                </c:pt>
                <c:pt idx="1941">
                  <c:v>1.3420000000000001</c:v>
                </c:pt>
                <c:pt idx="1942">
                  <c:v>1.3420000000000001</c:v>
                </c:pt>
                <c:pt idx="1943">
                  <c:v>1.3420000000000001</c:v>
                </c:pt>
                <c:pt idx="1944">
                  <c:v>1.3420000000000001</c:v>
                </c:pt>
                <c:pt idx="1945">
                  <c:v>1.3420000000000001</c:v>
                </c:pt>
                <c:pt idx="1946">
                  <c:v>1.3420000000000001</c:v>
                </c:pt>
                <c:pt idx="1947">
                  <c:v>1.3420000000000001</c:v>
                </c:pt>
                <c:pt idx="1948">
                  <c:v>1.3420000000000001</c:v>
                </c:pt>
                <c:pt idx="1949">
                  <c:v>1.3420000000000001</c:v>
                </c:pt>
                <c:pt idx="1950">
                  <c:v>1.3420000000000001</c:v>
                </c:pt>
                <c:pt idx="1951">
                  <c:v>1.3420000000000001</c:v>
                </c:pt>
                <c:pt idx="1952">
                  <c:v>1.3420000000000001</c:v>
                </c:pt>
                <c:pt idx="1953">
                  <c:v>1.3420000000000001</c:v>
                </c:pt>
                <c:pt idx="1954">
                  <c:v>1.3420000000000001</c:v>
                </c:pt>
                <c:pt idx="1955">
                  <c:v>1.3420000000000001</c:v>
                </c:pt>
                <c:pt idx="1956">
                  <c:v>1.3420000000000001</c:v>
                </c:pt>
                <c:pt idx="1957">
                  <c:v>1.3420000000000001</c:v>
                </c:pt>
                <c:pt idx="1958">
                  <c:v>1.3420000000000001</c:v>
                </c:pt>
                <c:pt idx="1959">
                  <c:v>1.3420000000000001</c:v>
                </c:pt>
                <c:pt idx="1960">
                  <c:v>1.3420000000000001</c:v>
                </c:pt>
                <c:pt idx="1961">
                  <c:v>1.3420000000000001</c:v>
                </c:pt>
                <c:pt idx="1962">
                  <c:v>1.3420000000000001</c:v>
                </c:pt>
                <c:pt idx="1963">
                  <c:v>1.3420000000000001</c:v>
                </c:pt>
                <c:pt idx="1964">
                  <c:v>1.3420000000000001</c:v>
                </c:pt>
                <c:pt idx="1965">
                  <c:v>1.3420000000000001</c:v>
                </c:pt>
                <c:pt idx="1966">
                  <c:v>1.3420000000000001</c:v>
                </c:pt>
                <c:pt idx="1967">
                  <c:v>1.3420000000000001</c:v>
                </c:pt>
                <c:pt idx="1968">
                  <c:v>1.3420000000000001</c:v>
                </c:pt>
                <c:pt idx="1969">
                  <c:v>1.3420000000000001</c:v>
                </c:pt>
                <c:pt idx="1970">
                  <c:v>1.3420000000000001</c:v>
                </c:pt>
                <c:pt idx="1971">
                  <c:v>1.3420000000000001</c:v>
                </c:pt>
                <c:pt idx="1972">
                  <c:v>1.3420000000000001</c:v>
                </c:pt>
                <c:pt idx="1973">
                  <c:v>1.3420000000000001</c:v>
                </c:pt>
                <c:pt idx="1974">
                  <c:v>1.3420000000000001</c:v>
                </c:pt>
                <c:pt idx="1975">
                  <c:v>1.3420000000000001</c:v>
                </c:pt>
                <c:pt idx="1976">
                  <c:v>1.3420000000000001</c:v>
                </c:pt>
                <c:pt idx="1977">
                  <c:v>1.3420000000000001</c:v>
                </c:pt>
                <c:pt idx="1978">
                  <c:v>1.3420000000000001</c:v>
                </c:pt>
                <c:pt idx="1979">
                  <c:v>1.3420000000000001</c:v>
                </c:pt>
                <c:pt idx="1980">
                  <c:v>1.3420000000000001</c:v>
                </c:pt>
                <c:pt idx="1981">
                  <c:v>1.3420000000000001</c:v>
                </c:pt>
                <c:pt idx="1982">
                  <c:v>1.3420000000000001</c:v>
                </c:pt>
                <c:pt idx="1983">
                  <c:v>1.3420000000000001</c:v>
                </c:pt>
                <c:pt idx="1984">
                  <c:v>1.3420000000000001</c:v>
                </c:pt>
                <c:pt idx="1985">
                  <c:v>1.3420000000000001</c:v>
                </c:pt>
                <c:pt idx="1986">
                  <c:v>1.3420000000000001</c:v>
                </c:pt>
                <c:pt idx="1987">
                  <c:v>1.3420000000000001</c:v>
                </c:pt>
                <c:pt idx="1988">
                  <c:v>1.3420000000000001</c:v>
                </c:pt>
                <c:pt idx="1989">
                  <c:v>1.3420000000000001</c:v>
                </c:pt>
                <c:pt idx="1990">
                  <c:v>1.3420000000000001</c:v>
                </c:pt>
                <c:pt idx="1991">
                  <c:v>1.3420000000000001</c:v>
                </c:pt>
                <c:pt idx="1992">
                  <c:v>1.3420000000000001</c:v>
                </c:pt>
                <c:pt idx="1993">
                  <c:v>1.3420000000000001</c:v>
                </c:pt>
                <c:pt idx="1994">
                  <c:v>1.3420000000000001</c:v>
                </c:pt>
                <c:pt idx="1995">
                  <c:v>1.3420000000000001</c:v>
                </c:pt>
                <c:pt idx="1996">
                  <c:v>1.3420000000000001</c:v>
                </c:pt>
                <c:pt idx="1997">
                  <c:v>1.3420000000000001</c:v>
                </c:pt>
                <c:pt idx="1998">
                  <c:v>1.3420000000000001</c:v>
                </c:pt>
                <c:pt idx="1999">
                  <c:v>1.3420000000000001</c:v>
                </c:pt>
                <c:pt idx="2000">
                  <c:v>1.3420000000000001</c:v>
                </c:pt>
                <c:pt idx="2001">
                  <c:v>1.3420000000000001</c:v>
                </c:pt>
                <c:pt idx="2002">
                  <c:v>1.3420000000000001</c:v>
                </c:pt>
                <c:pt idx="2003">
                  <c:v>1.3420000000000001</c:v>
                </c:pt>
                <c:pt idx="2004">
                  <c:v>1.3420000000000001</c:v>
                </c:pt>
                <c:pt idx="2005">
                  <c:v>1.3420000000000001</c:v>
                </c:pt>
                <c:pt idx="2006">
                  <c:v>1.3420000000000001</c:v>
                </c:pt>
                <c:pt idx="2007">
                  <c:v>1.3420000000000001</c:v>
                </c:pt>
                <c:pt idx="2008">
                  <c:v>1.3420000000000001</c:v>
                </c:pt>
                <c:pt idx="2009">
                  <c:v>1.3420000000000001</c:v>
                </c:pt>
                <c:pt idx="2010">
                  <c:v>1.3420000000000001</c:v>
                </c:pt>
                <c:pt idx="2011">
                  <c:v>1.3420000000000001</c:v>
                </c:pt>
                <c:pt idx="2012">
                  <c:v>1.3420000000000001</c:v>
                </c:pt>
                <c:pt idx="2013">
                  <c:v>1.3420000000000001</c:v>
                </c:pt>
                <c:pt idx="2014">
                  <c:v>1.3420000000000001</c:v>
                </c:pt>
                <c:pt idx="2015">
                  <c:v>1.3420000000000001</c:v>
                </c:pt>
                <c:pt idx="2016">
                  <c:v>1.3420000000000001</c:v>
                </c:pt>
                <c:pt idx="2017">
                  <c:v>1.3420000000000001</c:v>
                </c:pt>
                <c:pt idx="2018">
                  <c:v>1.3420000000000001</c:v>
                </c:pt>
                <c:pt idx="2019">
                  <c:v>1.3420000000000001</c:v>
                </c:pt>
                <c:pt idx="2020">
                  <c:v>1.3420000000000001</c:v>
                </c:pt>
                <c:pt idx="2021">
                  <c:v>1.3420000000000001</c:v>
                </c:pt>
                <c:pt idx="2022">
                  <c:v>1.3420000000000001</c:v>
                </c:pt>
                <c:pt idx="2023">
                  <c:v>1.3420000000000001</c:v>
                </c:pt>
                <c:pt idx="2024">
                  <c:v>1.3420000000000001</c:v>
                </c:pt>
                <c:pt idx="2025">
                  <c:v>1.3420000000000001</c:v>
                </c:pt>
                <c:pt idx="2026">
                  <c:v>1.3420000000000001</c:v>
                </c:pt>
                <c:pt idx="2027">
                  <c:v>1.3420000000000001</c:v>
                </c:pt>
                <c:pt idx="2028">
                  <c:v>1.3420000000000001</c:v>
                </c:pt>
                <c:pt idx="2029">
                  <c:v>1.3420000000000001</c:v>
                </c:pt>
                <c:pt idx="2030">
                  <c:v>1.3420000000000001</c:v>
                </c:pt>
                <c:pt idx="2031">
                  <c:v>1.3420000000000001</c:v>
                </c:pt>
                <c:pt idx="2032">
                  <c:v>1.3420000000000001</c:v>
                </c:pt>
                <c:pt idx="2033">
                  <c:v>1.3420000000000001</c:v>
                </c:pt>
                <c:pt idx="2034">
                  <c:v>1.3420000000000001</c:v>
                </c:pt>
                <c:pt idx="2035">
                  <c:v>1.3420000000000001</c:v>
                </c:pt>
                <c:pt idx="2036">
                  <c:v>1.3420000000000001</c:v>
                </c:pt>
                <c:pt idx="2037">
                  <c:v>1.3420000000000001</c:v>
                </c:pt>
                <c:pt idx="2038">
                  <c:v>1.3420000000000001</c:v>
                </c:pt>
                <c:pt idx="2039">
                  <c:v>1.3420000000000001</c:v>
                </c:pt>
                <c:pt idx="2040">
                  <c:v>1.3420000000000001</c:v>
                </c:pt>
                <c:pt idx="2041">
                  <c:v>1.3420000000000001</c:v>
                </c:pt>
                <c:pt idx="2042">
                  <c:v>1.3420000000000001</c:v>
                </c:pt>
                <c:pt idx="2043">
                  <c:v>1.3420000000000001</c:v>
                </c:pt>
                <c:pt idx="2044">
                  <c:v>1.3420000000000001</c:v>
                </c:pt>
                <c:pt idx="2045">
                  <c:v>1.3420000000000001</c:v>
                </c:pt>
                <c:pt idx="2046">
                  <c:v>1.3420000000000001</c:v>
                </c:pt>
                <c:pt idx="2047">
                  <c:v>1.3420000000000001</c:v>
                </c:pt>
                <c:pt idx="2048">
                  <c:v>1.3420000000000001</c:v>
                </c:pt>
                <c:pt idx="2049">
                  <c:v>1.3420000000000001</c:v>
                </c:pt>
                <c:pt idx="2050">
                  <c:v>1.3420000000000001</c:v>
                </c:pt>
                <c:pt idx="2051">
                  <c:v>1.3420000000000001</c:v>
                </c:pt>
                <c:pt idx="2052">
                  <c:v>1.3420000000000001</c:v>
                </c:pt>
                <c:pt idx="2053">
                  <c:v>1.3420000000000001</c:v>
                </c:pt>
                <c:pt idx="2054">
                  <c:v>1.3420000000000001</c:v>
                </c:pt>
                <c:pt idx="2055">
                  <c:v>1.3420000000000001</c:v>
                </c:pt>
                <c:pt idx="2056">
                  <c:v>1.3420000000000001</c:v>
                </c:pt>
                <c:pt idx="2057">
                  <c:v>1.3420000000000001</c:v>
                </c:pt>
                <c:pt idx="2058">
                  <c:v>1.3420000000000001</c:v>
                </c:pt>
                <c:pt idx="2059">
                  <c:v>1.3420000000000001</c:v>
                </c:pt>
                <c:pt idx="2060">
                  <c:v>1.3420000000000001</c:v>
                </c:pt>
                <c:pt idx="2061">
                  <c:v>1.3420000000000001</c:v>
                </c:pt>
                <c:pt idx="2062">
                  <c:v>1.3420000000000001</c:v>
                </c:pt>
                <c:pt idx="2063">
                  <c:v>1.3420000000000001</c:v>
                </c:pt>
                <c:pt idx="2064">
                  <c:v>1.3420000000000001</c:v>
                </c:pt>
                <c:pt idx="2065">
                  <c:v>1.3420000000000001</c:v>
                </c:pt>
                <c:pt idx="2066">
                  <c:v>1.3420000000000001</c:v>
                </c:pt>
                <c:pt idx="2067">
                  <c:v>1.3420000000000001</c:v>
                </c:pt>
                <c:pt idx="2068">
                  <c:v>1.3420000000000001</c:v>
                </c:pt>
                <c:pt idx="2069">
                  <c:v>1.3420000000000001</c:v>
                </c:pt>
                <c:pt idx="2070">
                  <c:v>1.3420000000000001</c:v>
                </c:pt>
                <c:pt idx="2071">
                  <c:v>1.3420000000000001</c:v>
                </c:pt>
                <c:pt idx="2072">
                  <c:v>1.3420000000000001</c:v>
                </c:pt>
                <c:pt idx="2073">
                  <c:v>1.3420000000000001</c:v>
                </c:pt>
                <c:pt idx="2074">
                  <c:v>1.3420000000000001</c:v>
                </c:pt>
                <c:pt idx="2075">
                  <c:v>1.3420000000000001</c:v>
                </c:pt>
                <c:pt idx="2076">
                  <c:v>1.3420000000000001</c:v>
                </c:pt>
                <c:pt idx="2077">
                  <c:v>1.3420000000000001</c:v>
                </c:pt>
                <c:pt idx="2078">
                  <c:v>1.3420000000000001</c:v>
                </c:pt>
                <c:pt idx="2079">
                  <c:v>1.3420000000000001</c:v>
                </c:pt>
                <c:pt idx="2080">
                  <c:v>1.3420000000000001</c:v>
                </c:pt>
                <c:pt idx="2081">
                  <c:v>1.3420000000000001</c:v>
                </c:pt>
                <c:pt idx="2082">
                  <c:v>1.3420000000000001</c:v>
                </c:pt>
                <c:pt idx="2083">
                  <c:v>1.3420000000000001</c:v>
                </c:pt>
                <c:pt idx="2084">
                  <c:v>1.3420000000000001</c:v>
                </c:pt>
                <c:pt idx="2085">
                  <c:v>1.3420000000000001</c:v>
                </c:pt>
                <c:pt idx="2086">
                  <c:v>1.3420000000000001</c:v>
                </c:pt>
                <c:pt idx="2087">
                  <c:v>1.3420000000000001</c:v>
                </c:pt>
                <c:pt idx="2088">
                  <c:v>1.3420000000000001</c:v>
                </c:pt>
                <c:pt idx="2089">
                  <c:v>1.3420000000000001</c:v>
                </c:pt>
                <c:pt idx="2090">
                  <c:v>1.3420000000000001</c:v>
                </c:pt>
                <c:pt idx="2091">
                  <c:v>1.3420000000000001</c:v>
                </c:pt>
                <c:pt idx="2092">
                  <c:v>1.3420000000000001</c:v>
                </c:pt>
                <c:pt idx="2093">
                  <c:v>1.3420000000000001</c:v>
                </c:pt>
                <c:pt idx="2094">
                  <c:v>1.3420000000000001</c:v>
                </c:pt>
                <c:pt idx="2095">
                  <c:v>1.3420000000000001</c:v>
                </c:pt>
                <c:pt idx="2096">
                  <c:v>1.3420000000000001</c:v>
                </c:pt>
                <c:pt idx="2097">
                  <c:v>1.3420000000000001</c:v>
                </c:pt>
                <c:pt idx="2098">
                  <c:v>1.3420000000000001</c:v>
                </c:pt>
                <c:pt idx="2099">
                  <c:v>1.3420000000000001</c:v>
                </c:pt>
                <c:pt idx="2100">
                  <c:v>1.3420000000000001</c:v>
                </c:pt>
                <c:pt idx="2101">
                  <c:v>1.3420000000000001</c:v>
                </c:pt>
                <c:pt idx="2102">
                  <c:v>1.3420000000000001</c:v>
                </c:pt>
                <c:pt idx="2103">
                  <c:v>1.3420000000000001</c:v>
                </c:pt>
                <c:pt idx="2104">
                  <c:v>1.3420000000000001</c:v>
                </c:pt>
                <c:pt idx="2105">
                  <c:v>1.3420000000000001</c:v>
                </c:pt>
                <c:pt idx="2106">
                  <c:v>1.3420000000000001</c:v>
                </c:pt>
                <c:pt idx="2107">
                  <c:v>1.3420000000000001</c:v>
                </c:pt>
                <c:pt idx="2108">
                  <c:v>1.3420000000000001</c:v>
                </c:pt>
                <c:pt idx="2109">
                  <c:v>1.3420000000000001</c:v>
                </c:pt>
                <c:pt idx="2110">
                  <c:v>1.3420000000000001</c:v>
                </c:pt>
                <c:pt idx="2111">
                  <c:v>1.3420000000000001</c:v>
                </c:pt>
                <c:pt idx="2112">
                  <c:v>1.3420000000000001</c:v>
                </c:pt>
                <c:pt idx="2113">
                  <c:v>1.3420000000000001</c:v>
                </c:pt>
                <c:pt idx="2114">
                  <c:v>1.3420000000000001</c:v>
                </c:pt>
                <c:pt idx="2115">
                  <c:v>1.3420000000000001</c:v>
                </c:pt>
                <c:pt idx="2116">
                  <c:v>1.3420000000000001</c:v>
                </c:pt>
                <c:pt idx="2117">
                  <c:v>1.3420000000000001</c:v>
                </c:pt>
                <c:pt idx="2118">
                  <c:v>1.3420000000000001</c:v>
                </c:pt>
                <c:pt idx="2119">
                  <c:v>1.3420000000000001</c:v>
                </c:pt>
                <c:pt idx="2120">
                  <c:v>1.3420000000000001</c:v>
                </c:pt>
                <c:pt idx="2121">
                  <c:v>1.3420000000000001</c:v>
                </c:pt>
                <c:pt idx="2122">
                  <c:v>1.3420000000000001</c:v>
                </c:pt>
                <c:pt idx="2123">
                  <c:v>1.3420000000000001</c:v>
                </c:pt>
                <c:pt idx="2124">
                  <c:v>1.3420000000000001</c:v>
                </c:pt>
                <c:pt idx="2125">
                  <c:v>1.3420000000000001</c:v>
                </c:pt>
                <c:pt idx="2126">
                  <c:v>1.3420000000000001</c:v>
                </c:pt>
                <c:pt idx="2127">
                  <c:v>1.3420000000000001</c:v>
                </c:pt>
                <c:pt idx="2128">
                  <c:v>1.3420000000000001</c:v>
                </c:pt>
                <c:pt idx="2129">
                  <c:v>1.3420000000000001</c:v>
                </c:pt>
                <c:pt idx="2130">
                  <c:v>1.3420000000000001</c:v>
                </c:pt>
                <c:pt idx="2131">
                  <c:v>1.3420000000000001</c:v>
                </c:pt>
                <c:pt idx="2132">
                  <c:v>1.3420000000000001</c:v>
                </c:pt>
                <c:pt idx="2133">
                  <c:v>1.3420000000000001</c:v>
                </c:pt>
                <c:pt idx="2134">
                  <c:v>1.3420000000000001</c:v>
                </c:pt>
                <c:pt idx="2135">
                  <c:v>1.3420000000000001</c:v>
                </c:pt>
                <c:pt idx="2136">
                  <c:v>1.3420000000000001</c:v>
                </c:pt>
                <c:pt idx="2137">
                  <c:v>1.3420000000000001</c:v>
                </c:pt>
                <c:pt idx="2138">
                  <c:v>1.3420000000000001</c:v>
                </c:pt>
                <c:pt idx="2139">
                  <c:v>1.3420000000000001</c:v>
                </c:pt>
                <c:pt idx="2140">
                  <c:v>1.3420000000000001</c:v>
                </c:pt>
                <c:pt idx="2141">
                  <c:v>1.3420000000000001</c:v>
                </c:pt>
                <c:pt idx="2142">
                  <c:v>1.3420000000000001</c:v>
                </c:pt>
                <c:pt idx="2143">
                  <c:v>1.3420000000000001</c:v>
                </c:pt>
                <c:pt idx="2144">
                  <c:v>1.3420000000000001</c:v>
                </c:pt>
                <c:pt idx="2145">
                  <c:v>1.3420000000000001</c:v>
                </c:pt>
                <c:pt idx="2146">
                  <c:v>1.3420000000000001</c:v>
                </c:pt>
                <c:pt idx="2147">
                  <c:v>1.3420000000000001</c:v>
                </c:pt>
                <c:pt idx="2148">
                  <c:v>1.3420000000000001</c:v>
                </c:pt>
                <c:pt idx="2149">
                  <c:v>1.3420000000000001</c:v>
                </c:pt>
                <c:pt idx="2150">
                  <c:v>1.3420000000000001</c:v>
                </c:pt>
                <c:pt idx="2151">
                  <c:v>1.3420000000000001</c:v>
                </c:pt>
                <c:pt idx="2152">
                  <c:v>1.3420000000000001</c:v>
                </c:pt>
                <c:pt idx="2153">
                  <c:v>1.3420000000000001</c:v>
                </c:pt>
                <c:pt idx="2154">
                  <c:v>1.3420000000000001</c:v>
                </c:pt>
                <c:pt idx="2155">
                  <c:v>1.3420000000000001</c:v>
                </c:pt>
                <c:pt idx="2156">
                  <c:v>1.3420000000000001</c:v>
                </c:pt>
                <c:pt idx="2157">
                  <c:v>1.3420000000000001</c:v>
                </c:pt>
                <c:pt idx="2158">
                  <c:v>1.3420000000000001</c:v>
                </c:pt>
                <c:pt idx="2159">
                  <c:v>1.3420000000000001</c:v>
                </c:pt>
                <c:pt idx="2160">
                  <c:v>1.3420000000000001</c:v>
                </c:pt>
                <c:pt idx="2161">
                  <c:v>1.3420000000000001</c:v>
                </c:pt>
                <c:pt idx="2162">
                  <c:v>1.3420000000000001</c:v>
                </c:pt>
                <c:pt idx="2163">
                  <c:v>1.3420000000000001</c:v>
                </c:pt>
                <c:pt idx="2164">
                  <c:v>1.3420000000000001</c:v>
                </c:pt>
                <c:pt idx="2165">
                  <c:v>1.3420000000000001</c:v>
                </c:pt>
                <c:pt idx="2166">
                  <c:v>1.3420000000000001</c:v>
                </c:pt>
                <c:pt idx="2167">
                  <c:v>1.3420000000000001</c:v>
                </c:pt>
                <c:pt idx="2168">
                  <c:v>1.3420000000000001</c:v>
                </c:pt>
                <c:pt idx="2169">
                  <c:v>1.3420000000000001</c:v>
                </c:pt>
                <c:pt idx="2170">
                  <c:v>1.3420000000000001</c:v>
                </c:pt>
                <c:pt idx="2171">
                  <c:v>1.3420000000000001</c:v>
                </c:pt>
                <c:pt idx="2172">
                  <c:v>1.3420000000000001</c:v>
                </c:pt>
                <c:pt idx="2173">
                  <c:v>1.3420000000000001</c:v>
                </c:pt>
                <c:pt idx="2174">
                  <c:v>1.3420000000000001</c:v>
                </c:pt>
                <c:pt idx="2175">
                  <c:v>1.3420000000000001</c:v>
                </c:pt>
                <c:pt idx="2176">
                  <c:v>1.3420000000000001</c:v>
                </c:pt>
                <c:pt idx="2177">
                  <c:v>1.3420000000000001</c:v>
                </c:pt>
                <c:pt idx="2178">
                  <c:v>1.3420000000000001</c:v>
                </c:pt>
                <c:pt idx="2179">
                  <c:v>1.3420000000000001</c:v>
                </c:pt>
                <c:pt idx="2180">
                  <c:v>1.3420000000000001</c:v>
                </c:pt>
                <c:pt idx="2181">
                  <c:v>1.3420000000000001</c:v>
                </c:pt>
                <c:pt idx="2182">
                  <c:v>1.3420000000000001</c:v>
                </c:pt>
                <c:pt idx="2183">
                  <c:v>1.3420000000000001</c:v>
                </c:pt>
                <c:pt idx="2184">
                  <c:v>1.3420000000000001</c:v>
                </c:pt>
                <c:pt idx="2185">
                  <c:v>1.3420000000000001</c:v>
                </c:pt>
                <c:pt idx="2186">
                  <c:v>1.3420000000000001</c:v>
                </c:pt>
                <c:pt idx="2187">
                  <c:v>1.3420000000000001</c:v>
                </c:pt>
                <c:pt idx="2188">
                  <c:v>1.3420000000000001</c:v>
                </c:pt>
                <c:pt idx="2189">
                  <c:v>1.3420000000000001</c:v>
                </c:pt>
                <c:pt idx="2190">
                  <c:v>1.3420000000000001</c:v>
                </c:pt>
                <c:pt idx="2191">
                  <c:v>1.3420000000000001</c:v>
                </c:pt>
                <c:pt idx="2192">
                  <c:v>1.3420000000000001</c:v>
                </c:pt>
                <c:pt idx="2193">
                  <c:v>1.3420000000000001</c:v>
                </c:pt>
                <c:pt idx="2194">
                  <c:v>1.3420000000000001</c:v>
                </c:pt>
                <c:pt idx="2195">
                  <c:v>1.3420000000000001</c:v>
                </c:pt>
                <c:pt idx="2196">
                  <c:v>1.3420000000000001</c:v>
                </c:pt>
                <c:pt idx="2197">
                  <c:v>1.3420000000000001</c:v>
                </c:pt>
                <c:pt idx="2198">
                  <c:v>1.3420000000000001</c:v>
                </c:pt>
                <c:pt idx="2199">
                  <c:v>1.3420000000000001</c:v>
                </c:pt>
                <c:pt idx="2200">
                  <c:v>1.3420000000000001</c:v>
                </c:pt>
                <c:pt idx="2201">
                  <c:v>1.3420000000000001</c:v>
                </c:pt>
                <c:pt idx="2202">
                  <c:v>1.3420000000000001</c:v>
                </c:pt>
                <c:pt idx="2203">
                  <c:v>1.3420000000000001</c:v>
                </c:pt>
                <c:pt idx="2204">
                  <c:v>1.3420000000000001</c:v>
                </c:pt>
                <c:pt idx="2205">
                  <c:v>1.3420000000000001</c:v>
                </c:pt>
                <c:pt idx="2206">
                  <c:v>1.3420000000000001</c:v>
                </c:pt>
                <c:pt idx="2207">
                  <c:v>1.3420000000000001</c:v>
                </c:pt>
                <c:pt idx="2208">
                  <c:v>1.3420000000000001</c:v>
                </c:pt>
                <c:pt idx="2209">
                  <c:v>1.3420000000000001</c:v>
                </c:pt>
                <c:pt idx="2210">
                  <c:v>1.3420000000000001</c:v>
                </c:pt>
                <c:pt idx="2211">
                  <c:v>1.3420000000000001</c:v>
                </c:pt>
                <c:pt idx="2212">
                  <c:v>1.3420000000000001</c:v>
                </c:pt>
                <c:pt idx="2213">
                  <c:v>1.3420000000000001</c:v>
                </c:pt>
                <c:pt idx="2214">
                  <c:v>1.3420000000000001</c:v>
                </c:pt>
                <c:pt idx="2215">
                  <c:v>1.3420000000000001</c:v>
                </c:pt>
                <c:pt idx="2216">
                  <c:v>1.3420000000000001</c:v>
                </c:pt>
                <c:pt idx="2217">
                  <c:v>1.3420000000000001</c:v>
                </c:pt>
                <c:pt idx="2218">
                  <c:v>1.3420000000000001</c:v>
                </c:pt>
                <c:pt idx="2219">
                  <c:v>1.3420000000000001</c:v>
                </c:pt>
                <c:pt idx="2220">
                  <c:v>1.3420000000000001</c:v>
                </c:pt>
                <c:pt idx="2221">
                  <c:v>1.3420000000000001</c:v>
                </c:pt>
                <c:pt idx="2222">
                  <c:v>1.3420000000000001</c:v>
                </c:pt>
                <c:pt idx="2223">
                  <c:v>1.3420000000000001</c:v>
                </c:pt>
                <c:pt idx="2224">
                  <c:v>1.3420000000000001</c:v>
                </c:pt>
                <c:pt idx="2225">
                  <c:v>1.3420000000000001</c:v>
                </c:pt>
                <c:pt idx="2226">
                  <c:v>1.3420000000000001</c:v>
                </c:pt>
                <c:pt idx="2227">
                  <c:v>1.3420000000000001</c:v>
                </c:pt>
                <c:pt idx="2228">
                  <c:v>1.3420000000000001</c:v>
                </c:pt>
                <c:pt idx="2229">
                  <c:v>1.3420000000000001</c:v>
                </c:pt>
                <c:pt idx="2230">
                  <c:v>1.3420000000000001</c:v>
                </c:pt>
                <c:pt idx="2231">
                  <c:v>1.3420000000000001</c:v>
                </c:pt>
                <c:pt idx="2232">
                  <c:v>1.3420000000000001</c:v>
                </c:pt>
                <c:pt idx="2233">
                  <c:v>1.3420000000000001</c:v>
                </c:pt>
                <c:pt idx="2234">
                  <c:v>1.3420000000000001</c:v>
                </c:pt>
                <c:pt idx="2235">
                  <c:v>1.3420000000000001</c:v>
                </c:pt>
                <c:pt idx="2236">
                  <c:v>1.3420000000000001</c:v>
                </c:pt>
                <c:pt idx="2237">
                  <c:v>1.3420000000000001</c:v>
                </c:pt>
                <c:pt idx="2238">
                  <c:v>1.3420000000000001</c:v>
                </c:pt>
                <c:pt idx="2239">
                  <c:v>1.3420000000000001</c:v>
                </c:pt>
                <c:pt idx="2240">
                  <c:v>1.3420000000000001</c:v>
                </c:pt>
                <c:pt idx="2241">
                  <c:v>1.3420000000000001</c:v>
                </c:pt>
                <c:pt idx="2242">
                  <c:v>1.3420000000000001</c:v>
                </c:pt>
                <c:pt idx="2243">
                  <c:v>1.3420000000000001</c:v>
                </c:pt>
                <c:pt idx="2244">
                  <c:v>1.3420000000000001</c:v>
                </c:pt>
                <c:pt idx="2245">
                  <c:v>1.3420000000000001</c:v>
                </c:pt>
                <c:pt idx="2246">
                  <c:v>1.3420000000000001</c:v>
                </c:pt>
                <c:pt idx="2247">
                  <c:v>1.3420000000000001</c:v>
                </c:pt>
                <c:pt idx="2248">
                  <c:v>1.3420000000000001</c:v>
                </c:pt>
                <c:pt idx="2249">
                  <c:v>1.3420000000000001</c:v>
                </c:pt>
                <c:pt idx="2250">
                  <c:v>1.3420000000000001</c:v>
                </c:pt>
                <c:pt idx="2251">
                  <c:v>1.3420000000000001</c:v>
                </c:pt>
                <c:pt idx="2252">
                  <c:v>1.3420000000000001</c:v>
                </c:pt>
                <c:pt idx="2253">
                  <c:v>1.3420000000000001</c:v>
                </c:pt>
                <c:pt idx="2254">
                  <c:v>1.3420000000000001</c:v>
                </c:pt>
                <c:pt idx="2255">
                  <c:v>1.3420000000000001</c:v>
                </c:pt>
                <c:pt idx="2256">
                  <c:v>1.3420000000000001</c:v>
                </c:pt>
                <c:pt idx="2257">
                  <c:v>1.3420000000000001</c:v>
                </c:pt>
                <c:pt idx="2258">
                  <c:v>1.3420000000000001</c:v>
                </c:pt>
                <c:pt idx="2259">
                  <c:v>1.3420000000000001</c:v>
                </c:pt>
                <c:pt idx="2260">
                  <c:v>1.3420000000000001</c:v>
                </c:pt>
                <c:pt idx="2261">
                  <c:v>1.3420000000000001</c:v>
                </c:pt>
                <c:pt idx="2262">
                  <c:v>1.3420000000000001</c:v>
                </c:pt>
                <c:pt idx="2263">
                  <c:v>1.3420000000000001</c:v>
                </c:pt>
                <c:pt idx="2264">
                  <c:v>1.3420000000000001</c:v>
                </c:pt>
                <c:pt idx="2265">
                  <c:v>1.3420000000000001</c:v>
                </c:pt>
                <c:pt idx="2266">
                  <c:v>1.3420000000000001</c:v>
                </c:pt>
                <c:pt idx="2267">
                  <c:v>1.3420000000000001</c:v>
                </c:pt>
                <c:pt idx="2268">
                  <c:v>1.3420000000000001</c:v>
                </c:pt>
                <c:pt idx="2269">
                  <c:v>1.3420000000000001</c:v>
                </c:pt>
                <c:pt idx="2270">
                  <c:v>1.3420000000000001</c:v>
                </c:pt>
                <c:pt idx="2271">
                  <c:v>1.3420000000000001</c:v>
                </c:pt>
                <c:pt idx="2272">
                  <c:v>1.3420000000000001</c:v>
                </c:pt>
                <c:pt idx="2273">
                  <c:v>1.3420000000000001</c:v>
                </c:pt>
                <c:pt idx="2274">
                  <c:v>1.3420000000000001</c:v>
                </c:pt>
                <c:pt idx="2275">
                  <c:v>1.3420000000000001</c:v>
                </c:pt>
                <c:pt idx="2276">
                  <c:v>1.3420000000000001</c:v>
                </c:pt>
                <c:pt idx="2277">
                  <c:v>1.3420000000000001</c:v>
                </c:pt>
                <c:pt idx="2278">
                  <c:v>1.3420000000000001</c:v>
                </c:pt>
                <c:pt idx="2279">
                  <c:v>1.3420000000000001</c:v>
                </c:pt>
                <c:pt idx="2280">
                  <c:v>1.3420000000000001</c:v>
                </c:pt>
                <c:pt idx="2281">
                  <c:v>1.3420000000000001</c:v>
                </c:pt>
                <c:pt idx="2282">
                  <c:v>1.3420000000000001</c:v>
                </c:pt>
                <c:pt idx="2283">
                  <c:v>1.3420000000000001</c:v>
                </c:pt>
                <c:pt idx="2284">
                  <c:v>1.3420000000000001</c:v>
                </c:pt>
                <c:pt idx="2285">
                  <c:v>1.3420000000000001</c:v>
                </c:pt>
                <c:pt idx="2286">
                  <c:v>1.3420000000000001</c:v>
                </c:pt>
                <c:pt idx="2287">
                  <c:v>1.3420000000000001</c:v>
                </c:pt>
                <c:pt idx="2288">
                  <c:v>1.3420000000000001</c:v>
                </c:pt>
                <c:pt idx="2289">
                  <c:v>1.3420000000000001</c:v>
                </c:pt>
                <c:pt idx="2290">
                  <c:v>1.3420000000000001</c:v>
                </c:pt>
                <c:pt idx="2291">
                  <c:v>1.3420000000000001</c:v>
                </c:pt>
                <c:pt idx="2292">
                  <c:v>1.3420000000000001</c:v>
                </c:pt>
                <c:pt idx="2293">
                  <c:v>1.3420000000000001</c:v>
                </c:pt>
                <c:pt idx="2294">
                  <c:v>1.3420000000000001</c:v>
                </c:pt>
                <c:pt idx="2295">
                  <c:v>1.3420000000000001</c:v>
                </c:pt>
                <c:pt idx="2296">
                  <c:v>1.3420000000000001</c:v>
                </c:pt>
                <c:pt idx="2297">
                  <c:v>1.3420000000000001</c:v>
                </c:pt>
                <c:pt idx="2298">
                  <c:v>1.3420000000000001</c:v>
                </c:pt>
                <c:pt idx="2299">
                  <c:v>1.3420000000000001</c:v>
                </c:pt>
                <c:pt idx="2300">
                  <c:v>1.3420000000000001</c:v>
                </c:pt>
                <c:pt idx="2301">
                  <c:v>1.3420000000000001</c:v>
                </c:pt>
                <c:pt idx="2302">
                  <c:v>1.3420000000000001</c:v>
                </c:pt>
                <c:pt idx="2303">
                  <c:v>1.3420000000000001</c:v>
                </c:pt>
                <c:pt idx="2304">
                  <c:v>1.3420000000000001</c:v>
                </c:pt>
                <c:pt idx="2305">
                  <c:v>1.3420000000000001</c:v>
                </c:pt>
                <c:pt idx="2306">
                  <c:v>1.3420000000000001</c:v>
                </c:pt>
                <c:pt idx="2307">
                  <c:v>1.3420000000000001</c:v>
                </c:pt>
                <c:pt idx="2308">
                  <c:v>1.3420000000000001</c:v>
                </c:pt>
                <c:pt idx="2309">
                  <c:v>1.3420000000000001</c:v>
                </c:pt>
                <c:pt idx="2310">
                  <c:v>1.3420000000000001</c:v>
                </c:pt>
                <c:pt idx="2311">
                  <c:v>1.3420000000000001</c:v>
                </c:pt>
                <c:pt idx="2312">
                  <c:v>1.3420000000000001</c:v>
                </c:pt>
                <c:pt idx="2313">
                  <c:v>1.3420000000000001</c:v>
                </c:pt>
                <c:pt idx="2314">
                  <c:v>1.3420000000000001</c:v>
                </c:pt>
                <c:pt idx="2315">
                  <c:v>1.3420000000000001</c:v>
                </c:pt>
                <c:pt idx="2316">
                  <c:v>1.3420000000000001</c:v>
                </c:pt>
                <c:pt idx="2317">
                  <c:v>1.3420000000000001</c:v>
                </c:pt>
                <c:pt idx="2318">
                  <c:v>1.3420000000000001</c:v>
                </c:pt>
                <c:pt idx="2319">
                  <c:v>1.3420000000000001</c:v>
                </c:pt>
                <c:pt idx="2320">
                  <c:v>1.3420000000000001</c:v>
                </c:pt>
                <c:pt idx="2321">
                  <c:v>1.3420000000000001</c:v>
                </c:pt>
                <c:pt idx="2322">
                  <c:v>1.3420000000000001</c:v>
                </c:pt>
                <c:pt idx="2323">
                  <c:v>1.3420000000000001</c:v>
                </c:pt>
                <c:pt idx="2324">
                  <c:v>1.3420000000000001</c:v>
                </c:pt>
                <c:pt idx="2325">
                  <c:v>1.3420000000000001</c:v>
                </c:pt>
                <c:pt idx="2326">
                  <c:v>1.3420000000000001</c:v>
                </c:pt>
                <c:pt idx="2327">
                  <c:v>1.3420000000000001</c:v>
                </c:pt>
                <c:pt idx="2328">
                  <c:v>1.3420000000000001</c:v>
                </c:pt>
                <c:pt idx="2329">
                  <c:v>1.3420000000000001</c:v>
                </c:pt>
                <c:pt idx="2330">
                  <c:v>1.3420000000000001</c:v>
                </c:pt>
                <c:pt idx="2331">
                  <c:v>1.3420000000000001</c:v>
                </c:pt>
                <c:pt idx="2332">
                  <c:v>1.3420000000000001</c:v>
                </c:pt>
                <c:pt idx="2333">
                  <c:v>1.3420000000000001</c:v>
                </c:pt>
                <c:pt idx="2334">
                  <c:v>1.3420000000000001</c:v>
                </c:pt>
                <c:pt idx="2335">
                  <c:v>1.3420000000000001</c:v>
                </c:pt>
                <c:pt idx="2336">
                  <c:v>1.3420000000000001</c:v>
                </c:pt>
                <c:pt idx="2337">
                  <c:v>1.3420000000000001</c:v>
                </c:pt>
                <c:pt idx="2338">
                  <c:v>1.3420000000000001</c:v>
                </c:pt>
                <c:pt idx="2339">
                  <c:v>1.3420000000000001</c:v>
                </c:pt>
                <c:pt idx="2340">
                  <c:v>1.3420000000000001</c:v>
                </c:pt>
                <c:pt idx="2341">
                  <c:v>1.3420000000000001</c:v>
                </c:pt>
                <c:pt idx="2342">
                  <c:v>1.3420000000000001</c:v>
                </c:pt>
                <c:pt idx="2343">
                  <c:v>1.3420000000000001</c:v>
                </c:pt>
                <c:pt idx="2344">
                  <c:v>1.3420000000000001</c:v>
                </c:pt>
                <c:pt idx="2345">
                  <c:v>1.3420000000000001</c:v>
                </c:pt>
                <c:pt idx="2346">
                  <c:v>1.3420000000000001</c:v>
                </c:pt>
                <c:pt idx="2347">
                  <c:v>1.3420000000000001</c:v>
                </c:pt>
                <c:pt idx="2348">
                  <c:v>1.3420000000000001</c:v>
                </c:pt>
                <c:pt idx="2349">
                  <c:v>1.3420000000000001</c:v>
                </c:pt>
                <c:pt idx="2350">
                  <c:v>1.3420000000000001</c:v>
                </c:pt>
                <c:pt idx="2351">
                  <c:v>1.3420000000000001</c:v>
                </c:pt>
                <c:pt idx="2352">
                  <c:v>1.3420000000000001</c:v>
                </c:pt>
                <c:pt idx="2353">
                  <c:v>1.3420000000000001</c:v>
                </c:pt>
                <c:pt idx="2354">
                  <c:v>1.3420000000000001</c:v>
                </c:pt>
                <c:pt idx="2355">
                  <c:v>1.3420000000000001</c:v>
                </c:pt>
                <c:pt idx="2356">
                  <c:v>1.3420000000000001</c:v>
                </c:pt>
                <c:pt idx="2357">
                  <c:v>1.3420000000000001</c:v>
                </c:pt>
                <c:pt idx="2358">
                  <c:v>1.3420000000000001</c:v>
                </c:pt>
                <c:pt idx="2359">
                  <c:v>1.3420000000000001</c:v>
                </c:pt>
                <c:pt idx="2360">
                  <c:v>1.3420000000000001</c:v>
                </c:pt>
                <c:pt idx="2361">
                  <c:v>1.3420000000000001</c:v>
                </c:pt>
                <c:pt idx="2362">
                  <c:v>1.3420000000000001</c:v>
                </c:pt>
                <c:pt idx="2363">
                  <c:v>1.3420000000000001</c:v>
                </c:pt>
                <c:pt idx="2364">
                  <c:v>1.3420000000000001</c:v>
                </c:pt>
                <c:pt idx="2365">
                  <c:v>1.3420000000000001</c:v>
                </c:pt>
                <c:pt idx="2366">
                  <c:v>1.3420000000000001</c:v>
                </c:pt>
                <c:pt idx="2367">
                  <c:v>1.3420000000000001</c:v>
                </c:pt>
                <c:pt idx="2368">
                  <c:v>1.3420000000000001</c:v>
                </c:pt>
                <c:pt idx="2369">
                  <c:v>1.3420000000000001</c:v>
                </c:pt>
                <c:pt idx="2370">
                  <c:v>1.3420000000000001</c:v>
                </c:pt>
                <c:pt idx="2371">
                  <c:v>1.3420000000000001</c:v>
                </c:pt>
                <c:pt idx="2372">
                  <c:v>1.3420000000000001</c:v>
                </c:pt>
                <c:pt idx="2373">
                  <c:v>1.3420000000000001</c:v>
                </c:pt>
                <c:pt idx="2374">
                  <c:v>1.3420000000000001</c:v>
                </c:pt>
                <c:pt idx="2375">
                  <c:v>1.3420000000000001</c:v>
                </c:pt>
                <c:pt idx="2376">
                  <c:v>1.3420000000000001</c:v>
                </c:pt>
                <c:pt idx="2377">
                  <c:v>1.3420000000000001</c:v>
                </c:pt>
                <c:pt idx="2378">
                  <c:v>1.3420000000000001</c:v>
                </c:pt>
                <c:pt idx="2379">
                  <c:v>1.3420000000000001</c:v>
                </c:pt>
                <c:pt idx="2380">
                  <c:v>1.3420000000000001</c:v>
                </c:pt>
                <c:pt idx="2381">
                  <c:v>1.3420000000000001</c:v>
                </c:pt>
                <c:pt idx="2382">
                  <c:v>1.3420000000000001</c:v>
                </c:pt>
                <c:pt idx="2383">
                  <c:v>1.3420000000000001</c:v>
                </c:pt>
                <c:pt idx="2384">
                  <c:v>1.3420000000000001</c:v>
                </c:pt>
                <c:pt idx="2385">
                  <c:v>1.3420000000000001</c:v>
                </c:pt>
                <c:pt idx="2386">
                  <c:v>1.3420000000000001</c:v>
                </c:pt>
                <c:pt idx="2387">
                  <c:v>1.3420000000000001</c:v>
                </c:pt>
                <c:pt idx="2388">
                  <c:v>1.3420000000000001</c:v>
                </c:pt>
                <c:pt idx="2389">
                  <c:v>1.3420000000000001</c:v>
                </c:pt>
                <c:pt idx="2390">
                  <c:v>1.3420000000000001</c:v>
                </c:pt>
                <c:pt idx="2391">
                  <c:v>1.3420000000000001</c:v>
                </c:pt>
                <c:pt idx="2392">
                  <c:v>1.3420000000000001</c:v>
                </c:pt>
                <c:pt idx="2393">
                  <c:v>1.3420000000000001</c:v>
                </c:pt>
                <c:pt idx="2394">
                  <c:v>1.3420000000000001</c:v>
                </c:pt>
                <c:pt idx="2395">
                  <c:v>1.3420000000000001</c:v>
                </c:pt>
                <c:pt idx="2396">
                  <c:v>1.3420000000000001</c:v>
                </c:pt>
                <c:pt idx="2397">
                  <c:v>1.3420000000000001</c:v>
                </c:pt>
                <c:pt idx="2398">
                  <c:v>1.3420000000000001</c:v>
                </c:pt>
                <c:pt idx="2399">
                  <c:v>1.3420000000000001</c:v>
                </c:pt>
                <c:pt idx="2400">
                  <c:v>1.3420000000000001</c:v>
                </c:pt>
                <c:pt idx="2401">
                  <c:v>1.3420000000000001</c:v>
                </c:pt>
                <c:pt idx="2402">
                  <c:v>1.3420000000000001</c:v>
                </c:pt>
                <c:pt idx="2403">
                  <c:v>1.3420000000000001</c:v>
                </c:pt>
                <c:pt idx="2404">
                  <c:v>1.3420000000000001</c:v>
                </c:pt>
                <c:pt idx="2405">
                  <c:v>1.3420000000000001</c:v>
                </c:pt>
                <c:pt idx="2406">
                  <c:v>1.3420000000000001</c:v>
                </c:pt>
                <c:pt idx="2407">
                  <c:v>1.3420000000000001</c:v>
                </c:pt>
                <c:pt idx="2408">
                  <c:v>1.3420000000000001</c:v>
                </c:pt>
                <c:pt idx="2409">
                  <c:v>1.3420000000000001</c:v>
                </c:pt>
                <c:pt idx="2410">
                  <c:v>1.3420000000000001</c:v>
                </c:pt>
                <c:pt idx="2411">
                  <c:v>1.3420000000000001</c:v>
                </c:pt>
                <c:pt idx="2412">
                  <c:v>1.3420000000000001</c:v>
                </c:pt>
                <c:pt idx="2413">
                  <c:v>1.3420000000000001</c:v>
                </c:pt>
                <c:pt idx="2414">
                  <c:v>1.3420000000000001</c:v>
                </c:pt>
                <c:pt idx="2415">
                  <c:v>1.3420000000000001</c:v>
                </c:pt>
                <c:pt idx="2416">
                  <c:v>1.3420000000000001</c:v>
                </c:pt>
                <c:pt idx="2417">
                  <c:v>1.3420000000000001</c:v>
                </c:pt>
                <c:pt idx="2418">
                  <c:v>1.3420000000000001</c:v>
                </c:pt>
                <c:pt idx="2419">
                  <c:v>1.3420000000000001</c:v>
                </c:pt>
                <c:pt idx="2420">
                  <c:v>1.3420000000000001</c:v>
                </c:pt>
                <c:pt idx="2421">
                  <c:v>1.3420000000000001</c:v>
                </c:pt>
                <c:pt idx="2422">
                  <c:v>1.3420000000000001</c:v>
                </c:pt>
                <c:pt idx="2423">
                  <c:v>1.3420000000000001</c:v>
                </c:pt>
                <c:pt idx="2424">
                  <c:v>1.3420000000000001</c:v>
                </c:pt>
                <c:pt idx="2425">
                  <c:v>1.3420000000000001</c:v>
                </c:pt>
                <c:pt idx="2426">
                  <c:v>1.3420000000000001</c:v>
                </c:pt>
                <c:pt idx="2427">
                  <c:v>1.3420000000000001</c:v>
                </c:pt>
                <c:pt idx="2428">
                  <c:v>1.3420000000000001</c:v>
                </c:pt>
                <c:pt idx="2429">
                  <c:v>1.3420000000000001</c:v>
                </c:pt>
                <c:pt idx="2430">
                  <c:v>1.3420000000000001</c:v>
                </c:pt>
                <c:pt idx="2431">
                  <c:v>1.3420000000000001</c:v>
                </c:pt>
                <c:pt idx="2432">
                  <c:v>1.3420000000000001</c:v>
                </c:pt>
                <c:pt idx="2433">
                  <c:v>1.3420000000000001</c:v>
                </c:pt>
                <c:pt idx="2434">
                  <c:v>1.3420000000000001</c:v>
                </c:pt>
                <c:pt idx="2435">
                  <c:v>1.3420000000000001</c:v>
                </c:pt>
                <c:pt idx="2436">
                  <c:v>1.3420000000000001</c:v>
                </c:pt>
                <c:pt idx="2437">
                  <c:v>1.3420000000000001</c:v>
                </c:pt>
                <c:pt idx="2438">
                  <c:v>1.3420000000000001</c:v>
                </c:pt>
                <c:pt idx="2439">
                  <c:v>1.3420000000000001</c:v>
                </c:pt>
                <c:pt idx="2440">
                  <c:v>1.3420000000000001</c:v>
                </c:pt>
                <c:pt idx="2441">
                  <c:v>1.3420000000000001</c:v>
                </c:pt>
                <c:pt idx="2442">
                  <c:v>1.3420000000000001</c:v>
                </c:pt>
                <c:pt idx="2443">
                  <c:v>1.3420000000000001</c:v>
                </c:pt>
                <c:pt idx="2444">
                  <c:v>1.3420000000000001</c:v>
                </c:pt>
                <c:pt idx="2445">
                  <c:v>1.3420000000000001</c:v>
                </c:pt>
                <c:pt idx="2446">
                  <c:v>1.3420000000000001</c:v>
                </c:pt>
                <c:pt idx="2447">
                  <c:v>1.3420000000000001</c:v>
                </c:pt>
                <c:pt idx="2448">
                  <c:v>1.3420000000000001</c:v>
                </c:pt>
                <c:pt idx="2449">
                  <c:v>1.3420000000000001</c:v>
                </c:pt>
                <c:pt idx="2450">
                  <c:v>1.3420000000000001</c:v>
                </c:pt>
                <c:pt idx="2451">
                  <c:v>1.3420000000000001</c:v>
                </c:pt>
                <c:pt idx="2452">
                  <c:v>1.3420000000000001</c:v>
                </c:pt>
                <c:pt idx="2453">
                  <c:v>1.3420000000000001</c:v>
                </c:pt>
                <c:pt idx="2454">
                  <c:v>1.3420000000000001</c:v>
                </c:pt>
                <c:pt idx="2455">
                  <c:v>1.3420000000000001</c:v>
                </c:pt>
                <c:pt idx="2456">
                  <c:v>1.3420000000000001</c:v>
                </c:pt>
                <c:pt idx="2457">
                  <c:v>1.3420000000000001</c:v>
                </c:pt>
                <c:pt idx="2458">
                  <c:v>1.3420000000000001</c:v>
                </c:pt>
                <c:pt idx="2459">
                  <c:v>1.3420000000000001</c:v>
                </c:pt>
                <c:pt idx="2460">
                  <c:v>1.3420000000000001</c:v>
                </c:pt>
                <c:pt idx="2461">
                  <c:v>1.3420000000000001</c:v>
                </c:pt>
                <c:pt idx="2462">
                  <c:v>1.3420000000000001</c:v>
                </c:pt>
                <c:pt idx="2463">
                  <c:v>1.3420000000000001</c:v>
                </c:pt>
                <c:pt idx="2464">
                  <c:v>1.3420000000000001</c:v>
                </c:pt>
                <c:pt idx="2465">
                  <c:v>1.3420000000000001</c:v>
                </c:pt>
                <c:pt idx="2466">
                  <c:v>1.3420000000000001</c:v>
                </c:pt>
                <c:pt idx="2467">
                  <c:v>1.3420000000000001</c:v>
                </c:pt>
                <c:pt idx="2468">
                  <c:v>1.3420000000000001</c:v>
                </c:pt>
                <c:pt idx="2469">
                  <c:v>1.3420000000000001</c:v>
                </c:pt>
                <c:pt idx="2470">
                  <c:v>1.3420000000000001</c:v>
                </c:pt>
                <c:pt idx="2471">
                  <c:v>1.3420000000000001</c:v>
                </c:pt>
                <c:pt idx="2472">
                  <c:v>1.3420000000000001</c:v>
                </c:pt>
                <c:pt idx="2473">
                  <c:v>1.3420000000000001</c:v>
                </c:pt>
                <c:pt idx="2474">
                  <c:v>1.3420000000000001</c:v>
                </c:pt>
                <c:pt idx="2475">
                  <c:v>1.3420000000000001</c:v>
                </c:pt>
                <c:pt idx="2476">
                  <c:v>1.3420000000000001</c:v>
                </c:pt>
                <c:pt idx="2477">
                  <c:v>1.3420000000000001</c:v>
                </c:pt>
                <c:pt idx="2478">
                  <c:v>1.3420000000000001</c:v>
                </c:pt>
                <c:pt idx="2479">
                  <c:v>1.3420000000000001</c:v>
                </c:pt>
                <c:pt idx="2480">
                  <c:v>1.3420000000000001</c:v>
                </c:pt>
                <c:pt idx="2481">
                  <c:v>1.3420000000000001</c:v>
                </c:pt>
                <c:pt idx="2482">
                  <c:v>1.3420000000000001</c:v>
                </c:pt>
                <c:pt idx="2483">
                  <c:v>1.3420000000000001</c:v>
                </c:pt>
                <c:pt idx="2484">
                  <c:v>1.3420000000000001</c:v>
                </c:pt>
                <c:pt idx="2485">
                  <c:v>1.3420000000000001</c:v>
                </c:pt>
                <c:pt idx="2486">
                  <c:v>1.3420000000000001</c:v>
                </c:pt>
                <c:pt idx="2487">
                  <c:v>1.3420000000000001</c:v>
                </c:pt>
                <c:pt idx="2488">
                  <c:v>1.3420000000000001</c:v>
                </c:pt>
                <c:pt idx="2489">
                  <c:v>1.3420000000000001</c:v>
                </c:pt>
                <c:pt idx="2490">
                  <c:v>1.3420000000000001</c:v>
                </c:pt>
                <c:pt idx="2491">
                  <c:v>1.3420000000000001</c:v>
                </c:pt>
                <c:pt idx="2492">
                  <c:v>1.3420000000000001</c:v>
                </c:pt>
                <c:pt idx="2493">
                  <c:v>1.3420000000000001</c:v>
                </c:pt>
                <c:pt idx="2494">
                  <c:v>1.3420000000000001</c:v>
                </c:pt>
                <c:pt idx="2495">
                  <c:v>1.3420000000000001</c:v>
                </c:pt>
                <c:pt idx="2496">
                  <c:v>1.3420000000000001</c:v>
                </c:pt>
                <c:pt idx="2497">
                  <c:v>1.3420000000000001</c:v>
                </c:pt>
                <c:pt idx="2498">
                  <c:v>1.3420000000000001</c:v>
                </c:pt>
                <c:pt idx="2499">
                  <c:v>1.3420000000000001</c:v>
                </c:pt>
                <c:pt idx="2500">
                  <c:v>1.3420000000000001</c:v>
                </c:pt>
                <c:pt idx="2501">
                  <c:v>1.3420000000000001</c:v>
                </c:pt>
                <c:pt idx="2502">
                  <c:v>1.3420000000000001</c:v>
                </c:pt>
                <c:pt idx="2503">
                  <c:v>1.3420000000000001</c:v>
                </c:pt>
                <c:pt idx="2504">
                  <c:v>1.3420000000000001</c:v>
                </c:pt>
                <c:pt idx="2505">
                  <c:v>1.3420000000000001</c:v>
                </c:pt>
                <c:pt idx="2506">
                  <c:v>1.3420000000000001</c:v>
                </c:pt>
                <c:pt idx="2507">
                  <c:v>1.3420000000000001</c:v>
                </c:pt>
                <c:pt idx="2508">
                  <c:v>1.3420000000000001</c:v>
                </c:pt>
                <c:pt idx="2509">
                  <c:v>1.3420000000000001</c:v>
                </c:pt>
                <c:pt idx="2510">
                  <c:v>1.3420000000000001</c:v>
                </c:pt>
                <c:pt idx="2511">
                  <c:v>1.3420000000000001</c:v>
                </c:pt>
                <c:pt idx="2512">
                  <c:v>1.3420000000000001</c:v>
                </c:pt>
                <c:pt idx="2513">
                  <c:v>1.3420000000000001</c:v>
                </c:pt>
                <c:pt idx="2514">
                  <c:v>1.3420000000000001</c:v>
                </c:pt>
                <c:pt idx="2515">
                  <c:v>1.3420000000000001</c:v>
                </c:pt>
                <c:pt idx="2516">
                  <c:v>1.3420000000000001</c:v>
                </c:pt>
                <c:pt idx="2517">
                  <c:v>1.3420000000000001</c:v>
                </c:pt>
                <c:pt idx="2518">
                  <c:v>1.3420000000000001</c:v>
                </c:pt>
                <c:pt idx="2519">
                  <c:v>1.3420000000000001</c:v>
                </c:pt>
                <c:pt idx="2520">
                  <c:v>1.3420000000000001</c:v>
                </c:pt>
                <c:pt idx="2521">
                  <c:v>1.3420000000000001</c:v>
                </c:pt>
                <c:pt idx="2522">
                  <c:v>1.3420000000000001</c:v>
                </c:pt>
                <c:pt idx="2523">
                  <c:v>1.3420000000000001</c:v>
                </c:pt>
                <c:pt idx="2524">
                  <c:v>1.3420000000000001</c:v>
                </c:pt>
                <c:pt idx="2525">
                  <c:v>1.3420000000000001</c:v>
                </c:pt>
                <c:pt idx="2526">
                  <c:v>1.3420000000000001</c:v>
                </c:pt>
                <c:pt idx="2527">
                  <c:v>1.3420000000000001</c:v>
                </c:pt>
                <c:pt idx="2528">
                  <c:v>1.3420000000000001</c:v>
                </c:pt>
                <c:pt idx="2529">
                  <c:v>1.3420000000000001</c:v>
                </c:pt>
                <c:pt idx="2530">
                  <c:v>1.3420000000000001</c:v>
                </c:pt>
                <c:pt idx="2531">
                  <c:v>1.3420000000000001</c:v>
                </c:pt>
                <c:pt idx="2532">
                  <c:v>1.3420000000000001</c:v>
                </c:pt>
                <c:pt idx="2533">
                  <c:v>1.3420000000000001</c:v>
                </c:pt>
                <c:pt idx="2534">
                  <c:v>1.3420000000000001</c:v>
                </c:pt>
                <c:pt idx="2535">
                  <c:v>1.3420000000000001</c:v>
                </c:pt>
                <c:pt idx="2536">
                  <c:v>1.3420000000000001</c:v>
                </c:pt>
                <c:pt idx="2537">
                  <c:v>1.3420000000000001</c:v>
                </c:pt>
                <c:pt idx="2538">
                  <c:v>1.3420000000000001</c:v>
                </c:pt>
                <c:pt idx="2539">
                  <c:v>1.3420000000000001</c:v>
                </c:pt>
                <c:pt idx="2540">
                  <c:v>1.3420000000000001</c:v>
                </c:pt>
                <c:pt idx="2541">
                  <c:v>1.3420000000000001</c:v>
                </c:pt>
                <c:pt idx="2542">
                  <c:v>1.3420000000000001</c:v>
                </c:pt>
                <c:pt idx="2543">
                  <c:v>1.3420000000000001</c:v>
                </c:pt>
                <c:pt idx="2544">
                  <c:v>1.3420000000000001</c:v>
                </c:pt>
                <c:pt idx="2545">
                  <c:v>1.3420000000000001</c:v>
                </c:pt>
                <c:pt idx="2546">
                  <c:v>1.3420000000000001</c:v>
                </c:pt>
                <c:pt idx="2547">
                  <c:v>1.3420000000000001</c:v>
                </c:pt>
                <c:pt idx="2548">
                  <c:v>1.3420000000000001</c:v>
                </c:pt>
                <c:pt idx="2549">
                  <c:v>1.3420000000000001</c:v>
                </c:pt>
                <c:pt idx="2550">
                  <c:v>1.3420000000000001</c:v>
                </c:pt>
                <c:pt idx="2551">
                  <c:v>1.3420000000000001</c:v>
                </c:pt>
                <c:pt idx="2552">
                  <c:v>1.3420000000000001</c:v>
                </c:pt>
                <c:pt idx="2553">
                  <c:v>1.3420000000000001</c:v>
                </c:pt>
                <c:pt idx="2554">
                  <c:v>1.3420000000000001</c:v>
                </c:pt>
                <c:pt idx="2555">
                  <c:v>1.3420000000000001</c:v>
                </c:pt>
                <c:pt idx="2556">
                  <c:v>1.3420000000000001</c:v>
                </c:pt>
                <c:pt idx="2557">
                  <c:v>1.3420000000000001</c:v>
                </c:pt>
                <c:pt idx="2558">
                  <c:v>1.3420000000000001</c:v>
                </c:pt>
                <c:pt idx="2559">
                  <c:v>1.3420000000000001</c:v>
                </c:pt>
                <c:pt idx="2560">
                  <c:v>1.3420000000000001</c:v>
                </c:pt>
                <c:pt idx="2561">
                  <c:v>1.3420000000000001</c:v>
                </c:pt>
                <c:pt idx="2562">
                  <c:v>1.3420000000000001</c:v>
                </c:pt>
                <c:pt idx="2563">
                  <c:v>1.3420000000000001</c:v>
                </c:pt>
                <c:pt idx="2564">
                  <c:v>1.3420000000000001</c:v>
                </c:pt>
                <c:pt idx="2565">
                  <c:v>1.3420000000000001</c:v>
                </c:pt>
                <c:pt idx="2566">
                  <c:v>1.3420000000000001</c:v>
                </c:pt>
                <c:pt idx="2567">
                  <c:v>1.3420000000000001</c:v>
                </c:pt>
                <c:pt idx="2568">
                  <c:v>1.3420000000000001</c:v>
                </c:pt>
                <c:pt idx="2569">
                  <c:v>1.3420000000000001</c:v>
                </c:pt>
                <c:pt idx="2570">
                  <c:v>1.3420000000000001</c:v>
                </c:pt>
                <c:pt idx="2571">
                  <c:v>1.3420000000000001</c:v>
                </c:pt>
                <c:pt idx="2572">
                  <c:v>1.3420000000000001</c:v>
                </c:pt>
                <c:pt idx="2573">
                  <c:v>1.3420000000000001</c:v>
                </c:pt>
                <c:pt idx="2574">
                  <c:v>1.3420000000000001</c:v>
                </c:pt>
                <c:pt idx="2575">
                  <c:v>1.3420000000000001</c:v>
                </c:pt>
                <c:pt idx="2576">
                  <c:v>1.3420000000000001</c:v>
                </c:pt>
                <c:pt idx="2577">
                  <c:v>1.3420000000000001</c:v>
                </c:pt>
                <c:pt idx="2578">
                  <c:v>1.3420000000000001</c:v>
                </c:pt>
                <c:pt idx="2579">
                  <c:v>1.3420000000000001</c:v>
                </c:pt>
                <c:pt idx="2580">
                  <c:v>1.3420000000000001</c:v>
                </c:pt>
                <c:pt idx="2581">
                  <c:v>1.3420000000000001</c:v>
                </c:pt>
                <c:pt idx="2582">
                  <c:v>1.3420000000000001</c:v>
                </c:pt>
                <c:pt idx="2583">
                  <c:v>1.3420000000000001</c:v>
                </c:pt>
                <c:pt idx="2584">
                  <c:v>1.3420000000000001</c:v>
                </c:pt>
                <c:pt idx="2585">
                  <c:v>1.3420000000000001</c:v>
                </c:pt>
                <c:pt idx="2586">
                  <c:v>1.3420000000000001</c:v>
                </c:pt>
                <c:pt idx="2587">
                  <c:v>1.3420000000000001</c:v>
                </c:pt>
                <c:pt idx="2588">
                  <c:v>1.3420000000000001</c:v>
                </c:pt>
                <c:pt idx="2589">
                  <c:v>1.3420000000000001</c:v>
                </c:pt>
                <c:pt idx="2590">
                  <c:v>1.3420000000000001</c:v>
                </c:pt>
                <c:pt idx="2591">
                  <c:v>1.3420000000000001</c:v>
                </c:pt>
                <c:pt idx="2592">
                  <c:v>1.3420000000000001</c:v>
                </c:pt>
                <c:pt idx="2593">
                  <c:v>1.3420000000000001</c:v>
                </c:pt>
                <c:pt idx="2594">
                  <c:v>1.3420000000000001</c:v>
                </c:pt>
                <c:pt idx="2595">
                  <c:v>1.3420000000000001</c:v>
                </c:pt>
                <c:pt idx="2596">
                  <c:v>1.3420000000000001</c:v>
                </c:pt>
                <c:pt idx="2597">
                  <c:v>1.3420000000000001</c:v>
                </c:pt>
                <c:pt idx="2598">
                  <c:v>1.3420000000000001</c:v>
                </c:pt>
                <c:pt idx="2599">
                  <c:v>1.3420000000000001</c:v>
                </c:pt>
                <c:pt idx="2600">
                  <c:v>1.3420000000000001</c:v>
                </c:pt>
                <c:pt idx="2601">
                  <c:v>1.3420000000000001</c:v>
                </c:pt>
                <c:pt idx="2602">
                  <c:v>1.3420000000000001</c:v>
                </c:pt>
                <c:pt idx="2603">
                  <c:v>1.3420000000000001</c:v>
                </c:pt>
                <c:pt idx="2604">
                  <c:v>1.3420000000000001</c:v>
                </c:pt>
                <c:pt idx="2605">
                  <c:v>1.3420000000000001</c:v>
                </c:pt>
                <c:pt idx="2606">
                  <c:v>1.3420000000000001</c:v>
                </c:pt>
                <c:pt idx="2607">
                  <c:v>1.3420000000000001</c:v>
                </c:pt>
                <c:pt idx="2608">
                  <c:v>1.3420000000000001</c:v>
                </c:pt>
                <c:pt idx="2609">
                  <c:v>1.3420000000000001</c:v>
                </c:pt>
                <c:pt idx="2610">
                  <c:v>1.3420000000000001</c:v>
                </c:pt>
                <c:pt idx="2611">
                  <c:v>1.3420000000000001</c:v>
                </c:pt>
                <c:pt idx="2612">
                  <c:v>1.3420000000000001</c:v>
                </c:pt>
                <c:pt idx="2613">
                  <c:v>1.3420000000000001</c:v>
                </c:pt>
                <c:pt idx="2614">
                  <c:v>1.3420000000000001</c:v>
                </c:pt>
                <c:pt idx="2615">
                  <c:v>1.3420000000000001</c:v>
                </c:pt>
                <c:pt idx="2616">
                  <c:v>1.3420000000000001</c:v>
                </c:pt>
                <c:pt idx="2617">
                  <c:v>1.3420000000000001</c:v>
                </c:pt>
                <c:pt idx="2618">
                  <c:v>1.3420000000000001</c:v>
                </c:pt>
                <c:pt idx="2619">
                  <c:v>1.3420000000000001</c:v>
                </c:pt>
                <c:pt idx="2620">
                  <c:v>1.3420000000000001</c:v>
                </c:pt>
                <c:pt idx="2621">
                  <c:v>1.3420000000000001</c:v>
                </c:pt>
                <c:pt idx="2622">
                  <c:v>1.3420000000000001</c:v>
                </c:pt>
                <c:pt idx="2623">
                  <c:v>1.3420000000000001</c:v>
                </c:pt>
                <c:pt idx="2624">
                  <c:v>1.3420000000000001</c:v>
                </c:pt>
                <c:pt idx="2625">
                  <c:v>1.3420000000000001</c:v>
                </c:pt>
                <c:pt idx="2626">
                  <c:v>1.3420000000000001</c:v>
                </c:pt>
                <c:pt idx="2627">
                  <c:v>1.3420000000000001</c:v>
                </c:pt>
                <c:pt idx="2628">
                  <c:v>1.3420000000000001</c:v>
                </c:pt>
                <c:pt idx="2629">
                  <c:v>1.3420000000000001</c:v>
                </c:pt>
                <c:pt idx="2630">
                  <c:v>1.3420000000000001</c:v>
                </c:pt>
                <c:pt idx="2631">
                  <c:v>1.3420000000000001</c:v>
                </c:pt>
                <c:pt idx="2632">
                  <c:v>1.3420000000000001</c:v>
                </c:pt>
                <c:pt idx="2633">
                  <c:v>1.3420000000000001</c:v>
                </c:pt>
                <c:pt idx="2634">
                  <c:v>1.3420000000000001</c:v>
                </c:pt>
                <c:pt idx="2635">
                  <c:v>1.3420000000000001</c:v>
                </c:pt>
                <c:pt idx="2636">
                  <c:v>1.3420000000000001</c:v>
                </c:pt>
                <c:pt idx="2637">
                  <c:v>1.3420000000000001</c:v>
                </c:pt>
                <c:pt idx="2638">
                  <c:v>1.3420000000000001</c:v>
                </c:pt>
                <c:pt idx="2639">
                  <c:v>1.3420000000000001</c:v>
                </c:pt>
                <c:pt idx="2640">
                  <c:v>1.3420000000000001</c:v>
                </c:pt>
                <c:pt idx="2641">
                  <c:v>1.3420000000000001</c:v>
                </c:pt>
                <c:pt idx="2642">
                  <c:v>1.3420000000000001</c:v>
                </c:pt>
                <c:pt idx="2643">
                  <c:v>1.3420000000000001</c:v>
                </c:pt>
                <c:pt idx="2644">
                  <c:v>1.3420000000000001</c:v>
                </c:pt>
                <c:pt idx="2645">
                  <c:v>1.3420000000000001</c:v>
                </c:pt>
                <c:pt idx="2646">
                  <c:v>1.3420000000000001</c:v>
                </c:pt>
                <c:pt idx="2647">
                  <c:v>1.3420000000000001</c:v>
                </c:pt>
                <c:pt idx="2648">
                  <c:v>1.3420000000000001</c:v>
                </c:pt>
                <c:pt idx="2649">
                  <c:v>1.3420000000000001</c:v>
                </c:pt>
                <c:pt idx="2650">
                  <c:v>1.3420000000000001</c:v>
                </c:pt>
                <c:pt idx="2651">
                  <c:v>1.3420000000000001</c:v>
                </c:pt>
                <c:pt idx="2652">
                  <c:v>1.3420000000000001</c:v>
                </c:pt>
                <c:pt idx="2653">
                  <c:v>1.3420000000000001</c:v>
                </c:pt>
                <c:pt idx="2654">
                  <c:v>1.3420000000000001</c:v>
                </c:pt>
                <c:pt idx="2655">
                  <c:v>1.3420000000000001</c:v>
                </c:pt>
                <c:pt idx="2656">
                  <c:v>1.3420000000000001</c:v>
                </c:pt>
                <c:pt idx="2657">
                  <c:v>1.3420000000000001</c:v>
                </c:pt>
                <c:pt idx="2658">
                  <c:v>1.3420000000000001</c:v>
                </c:pt>
                <c:pt idx="2659">
                  <c:v>1.3420000000000001</c:v>
                </c:pt>
                <c:pt idx="2660">
                  <c:v>1.3420000000000001</c:v>
                </c:pt>
                <c:pt idx="2661">
                  <c:v>1.3420000000000001</c:v>
                </c:pt>
                <c:pt idx="2662">
                  <c:v>1.3420000000000001</c:v>
                </c:pt>
                <c:pt idx="2663">
                  <c:v>1.3420000000000001</c:v>
                </c:pt>
                <c:pt idx="2664">
                  <c:v>1.3420000000000001</c:v>
                </c:pt>
                <c:pt idx="2665">
                  <c:v>1.3420000000000001</c:v>
                </c:pt>
                <c:pt idx="2666">
                  <c:v>1.3420000000000001</c:v>
                </c:pt>
                <c:pt idx="2667">
                  <c:v>1.3420000000000001</c:v>
                </c:pt>
                <c:pt idx="2668">
                  <c:v>1.3420000000000001</c:v>
                </c:pt>
                <c:pt idx="2669">
                  <c:v>1.3420000000000001</c:v>
                </c:pt>
                <c:pt idx="2670">
                  <c:v>1.3420000000000001</c:v>
                </c:pt>
                <c:pt idx="2671">
                  <c:v>1.3420000000000001</c:v>
                </c:pt>
                <c:pt idx="2672">
                  <c:v>1.3420000000000001</c:v>
                </c:pt>
                <c:pt idx="2673">
                  <c:v>1.3420000000000001</c:v>
                </c:pt>
                <c:pt idx="2674">
                  <c:v>1.3420000000000001</c:v>
                </c:pt>
                <c:pt idx="2675">
                  <c:v>1.3420000000000001</c:v>
                </c:pt>
                <c:pt idx="2676">
                  <c:v>1.3420000000000001</c:v>
                </c:pt>
                <c:pt idx="2677">
                  <c:v>1.3420000000000001</c:v>
                </c:pt>
                <c:pt idx="2678">
                  <c:v>1.3420000000000001</c:v>
                </c:pt>
                <c:pt idx="2679">
                  <c:v>1.3420000000000001</c:v>
                </c:pt>
                <c:pt idx="2680">
                  <c:v>1.3420000000000001</c:v>
                </c:pt>
                <c:pt idx="2681">
                  <c:v>1.3420000000000001</c:v>
                </c:pt>
                <c:pt idx="2682">
                  <c:v>1.3420000000000001</c:v>
                </c:pt>
                <c:pt idx="2683">
                  <c:v>1.3420000000000001</c:v>
                </c:pt>
                <c:pt idx="2684">
                  <c:v>1.3420000000000001</c:v>
                </c:pt>
                <c:pt idx="2685">
                  <c:v>1.3420000000000001</c:v>
                </c:pt>
                <c:pt idx="2686">
                  <c:v>1.3420000000000001</c:v>
                </c:pt>
                <c:pt idx="2687">
                  <c:v>1.3420000000000001</c:v>
                </c:pt>
                <c:pt idx="2688">
                  <c:v>1.3420000000000001</c:v>
                </c:pt>
                <c:pt idx="2689">
                  <c:v>1.3420000000000001</c:v>
                </c:pt>
                <c:pt idx="2690">
                  <c:v>1.3420000000000001</c:v>
                </c:pt>
                <c:pt idx="2691">
                  <c:v>1.3420000000000001</c:v>
                </c:pt>
                <c:pt idx="2692">
                  <c:v>1.3420000000000001</c:v>
                </c:pt>
                <c:pt idx="2693">
                  <c:v>1.3420000000000001</c:v>
                </c:pt>
                <c:pt idx="2694">
                  <c:v>1.3420000000000001</c:v>
                </c:pt>
                <c:pt idx="2695">
                  <c:v>1.3420000000000001</c:v>
                </c:pt>
                <c:pt idx="2696">
                  <c:v>1.3420000000000001</c:v>
                </c:pt>
                <c:pt idx="2697">
                  <c:v>1.3420000000000001</c:v>
                </c:pt>
                <c:pt idx="2698">
                  <c:v>1.3420000000000001</c:v>
                </c:pt>
                <c:pt idx="2699">
                  <c:v>1.3420000000000001</c:v>
                </c:pt>
                <c:pt idx="2700">
                  <c:v>1.3420000000000001</c:v>
                </c:pt>
                <c:pt idx="2701">
                  <c:v>1.3420000000000001</c:v>
                </c:pt>
                <c:pt idx="2702">
                  <c:v>1.3420000000000001</c:v>
                </c:pt>
                <c:pt idx="2703">
                  <c:v>1.3420000000000001</c:v>
                </c:pt>
                <c:pt idx="2704">
                  <c:v>1.3420000000000001</c:v>
                </c:pt>
                <c:pt idx="2705">
                  <c:v>1.3420000000000001</c:v>
                </c:pt>
                <c:pt idx="2706">
                  <c:v>1.3420000000000001</c:v>
                </c:pt>
                <c:pt idx="2707">
                  <c:v>1.3420000000000001</c:v>
                </c:pt>
                <c:pt idx="2708">
                  <c:v>1.3420000000000001</c:v>
                </c:pt>
                <c:pt idx="2709">
                  <c:v>1.3420000000000001</c:v>
                </c:pt>
                <c:pt idx="2710">
                  <c:v>1.3420000000000001</c:v>
                </c:pt>
                <c:pt idx="2711">
                  <c:v>1.3420000000000001</c:v>
                </c:pt>
                <c:pt idx="2712">
                  <c:v>1.3420000000000001</c:v>
                </c:pt>
                <c:pt idx="2713">
                  <c:v>1.3420000000000001</c:v>
                </c:pt>
                <c:pt idx="2714">
                  <c:v>1.3420000000000001</c:v>
                </c:pt>
                <c:pt idx="2715">
                  <c:v>1.3420000000000001</c:v>
                </c:pt>
                <c:pt idx="2716">
                  <c:v>1.3420000000000001</c:v>
                </c:pt>
                <c:pt idx="2717">
                  <c:v>1.3420000000000001</c:v>
                </c:pt>
                <c:pt idx="2718">
                  <c:v>1.3420000000000001</c:v>
                </c:pt>
                <c:pt idx="2719">
                  <c:v>1.3420000000000001</c:v>
                </c:pt>
                <c:pt idx="2720">
                  <c:v>1.3420000000000001</c:v>
                </c:pt>
                <c:pt idx="2721">
                  <c:v>1.3420000000000001</c:v>
                </c:pt>
                <c:pt idx="2722">
                  <c:v>1.3420000000000001</c:v>
                </c:pt>
                <c:pt idx="2723">
                  <c:v>1.3420000000000001</c:v>
                </c:pt>
                <c:pt idx="2724">
                  <c:v>1.3420000000000001</c:v>
                </c:pt>
                <c:pt idx="2725">
                  <c:v>1.3420000000000001</c:v>
                </c:pt>
                <c:pt idx="2726">
                  <c:v>1.3420000000000001</c:v>
                </c:pt>
                <c:pt idx="2727">
                  <c:v>1.3420000000000001</c:v>
                </c:pt>
                <c:pt idx="2728">
                  <c:v>1.3420000000000001</c:v>
                </c:pt>
                <c:pt idx="2729">
                  <c:v>1.3420000000000001</c:v>
                </c:pt>
                <c:pt idx="2730">
                  <c:v>1.3420000000000001</c:v>
                </c:pt>
                <c:pt idx="2731">
                  <c:v>1.3420000000000001</c:v>
                </c:pt>
                <c:pt idx="2732">
                  <c:v>1.3420000000000001</c:v>
                </c:pt>
                <c:pt idx="2733">
                  <c:v>1.3420000000000001</c:v>
                </c:pt>
                <c:pt idx="2734">
                  <c:v>1.3420000000000001</c:v>
                </c:pt>
                <c:pt idx="2735">
                  <c:v>1.3420000000000001</c:v>
                </c:pt>
                <c:pt idx="2736">
                  <c:v>1.3420000000000001</c:v>
                </c:pt>
                <c:pt idx="2737">
                  <c:v>1.3420000000000001</c:v>
                </c:pt>
                <c:pt idx="2738">
                  <c:v>1.3420000000000001</c:v>
                </c:pt>
                <c:pt idx="2739">
                  <c:v>1.3420000000000001</c:v>
                </c:pt>
                <c:pt idx="2740">
                  <c:v>1.3420000000000001</c:v>
                </c:pt>
                <c:pt idx="2741">
                  <c:v>1.3420000000000001</c:v>
                </c:pt>
                <c:pt idx="2742">
                  <c:v>1.3420000000000001</c:v>
                </c:pt>
                <c:pt idx="2743">
                  <c:v>1.3420000000000001</c:v>
                </c:pt>
                <c:pt idx="2744">
                  <c:v>1.3420000000000001</c:v>
                </c:pt>
                <c:pt idx="2745">
                  <c:v>1.3420000000000001</c:v>
                </c:pt>
                <c:pt idx="2746">
                  <c:v>1.3420000000000001</c:v>
                </c:pt>
                <c:pt idx="2747">
                  <c:v>1.3420000000000001</c:v>
                </c:pt>
                <c:pt idx="2748">
                  <c:v>1.3420000000000001</c:v>
                </c:pt>
                <c:pt idx="2749">
                  <c:v>1.3420000000000001</c:v>
                </c:pt>
                <c:pt idx="2750">
                  <c:v>1.3420000000000001</c:v>
                </c:pt>
                <c:pt idx="2751">
                  <c:v>1.3420000000000001</c:v>
                </c:pt>
                <c:pt idx="2752">
                  <c:v>1.3420000000000001</c:v>
                </c:pt>
                <c:pt idx="2753">
                  <c:v>1.3420000000000001</c:v>
                </c:pt>
                <c:pt idx="2754">
                  <c:v>1.3420000000000001</c:v>
                </c:pt>
                <c:pt idx="2755">
                  <c:v>1.3420000000000001</c:v>
                </c:pt>
                <c:pt idx="2756">
                  <c:v>1.3420000000000001</c:v>
                </c:pt>
                <c:pt idx="2757">
                  <c:v>1.3420000000000001</c:v>
                </c:pt>
                <c:pt idx="2758">
                  <c:v>1.3420000000000001</c:v>
                </c:pt>
                <c:pt idx="2759">
                  <c:v>1.3420000000000001</c:v>
                </c:pt>
                <c:pt idx="2760">
                  <c:v>1.3420000000000001</c:v>
                </c:pt>
                <c:pt idx="2761">
                  <c:v>1.3420000000000001</c:v>
                </c:pt>
                <c:pt idx="2762">
                  <c:v>1.3420000000000001</c:v>
                </c:pt>
                <c:pt idx="2763">
                  <c:v>1.3420000000000001</c:v>
                </c:pt>
                <c:pt idx="2764">
                  <c:v>1.3420000000000001</c:v>
                </c:pt>
                <c:pt idx="2765">
                  <c:v>1.3420000000000001</c:v>
                </c:pt>
                <c:pt idx="2766">
                  <c:v>1.3420000000000001</c:v>
                </c:pt>
                <c:pt idx="2767">
                  <c:v>1.3420000000000001</c:v>
                </c:pt>
                <c:pt idx="2768">
                  <c:v>1.3420000000000001</c:v>
                </c:pt>
                <c:pt idx="2769">
                  <c:v>1.3420000000000001</c:v>
                </c:pt>
                <c:pt idx="2770">
                  <c:v>1.3420000000000001</c:v>
                </c:pt>
                <c:pt idx="2771">
                  <c:v>1.3420000000000001</c:v>
                </c:pt>
                <c:pt idx="2772">
                  <c:v>1.3420000000000001</c:v>
                </c:pt>
                <c:pt idx="2773">
                  <c:v>1.3420000000000001</c:v>
                </c:pt>
                <c:pt idx="2774">
                  <c:v>1.3420000000000001</c:v>
                </c:pt>
                <c:pt idx="2775">
                  <c:v>1.3420000000000001</c:v>
                </c:pt>
                <c:pt idx="2776">
                  <c:v>1.3420000000000001</c:v>
                </c:pt>
                <c:pt idx="2777">
                  <c:v>1.3420000000000001</c:v>
                </c:pt>
                <c:pt idx="2778">
                  <c:v>1.3420000000000001</c:v>
                </c:pt>
                <c:pt idx="2779">
                  <c:v>1.3420000000000001</c:v>
                </c:pt>
                <c:pt idx="2780">
                  <c:v>1.3420000000000001</c:v>
                </c:pt>
                <c:pt idx="2781">
                  <c:v>1.3420000000000001</c:v>
                </c:pt>
                <c:pt idx="2782">
                  <c:v>1.3420000000000001</c:v>
                </c:pt>
                <c:pt idx="2783">
                  <c:v>1.3420000000000001</c:v>
                </c:pt>
                <c:pt idx="2784">
                  <c:v>1.3420000000000001</c:v>
                </c:pt>
                <c:pt idx="2785">
                  <c:v>1.3420000000000001</c:v>
                </c:pt>
                <c:pt idx="2786">
                  <c:v>1.3420000000000001</c:v>
                </c:pt>
                <c:pt idx="2787">
                  <c:v>1.3420000000000001</c:v>
                </c:pt>
                <c:pt idx="2788">
                  <c:v>1.3420000000000001</c:v>
                </c:pt>
                <c:pt idx="2789">
                  <c:v>1.3420000000000001</c:v>
                </c:pt>
                <c:pt idx="2790">
                  <c:v>1.3420000000000001</c:v>
                </c:pt>
                <c:pt idx="2791">
                  <c:v>1.3420000000000001</c:v>
                </c:pt>
                <c:pt idx="2792">
                  <c:v>1.3420000000000001</c:v>
                </c:pt>
                <c:pt idx="2793">
                  <c:v>1.3420000000000001</c:v>
                </c:pt>
                <c:pt idx="2794">
                  <c:v>1.3420000000000001</c:v>
                </c:pt>
                <c:pt idx="2795">
                  <c:v>1.3420000000000001</c:v>
                </c:pt>
                <c:pt idx="2796">
                  <c:v>1.3420000000000001</c:v>
                </c:pt>
                <c:pt idx="2797">
                  <c:v>1.3420000000000001</c:v>
                </c:pt>
                <c:pt idx="2798">
                  <c:v>1.3420000000000001</c:v>
                </c:pt>
                <c:pt idx="2799">
                  <c:v>1.3420000000000001</c:v>
                </c:pt>
                <c:pt idx="2800">
                  <c:v>1.3420000000000001</c:v>
                </c:pt>
                <c:pt idx="2801">
                  <c:v>1.3420000000000001</c:v>
                </c:pt>
                <c:pt idx="2802">
                  <c:v>1.3420000000000001</c:v>
                </c:pt>
                <c:pt idx="2803">
                  <c:v>1.3420000000000001</c:v>
                </c:pt>
                <c:pt idx="2804">
                  <c:v>1.3420000000000001</c:v>
                </c:pt>
                <c:pt idx="2805">
                  <c:v>1.3420000000000001</c:v>
                </c:pt>
                <c:pt idx="2806">
                  <c:v>1.3420000000000001</c:v>
                </c:pt>
                <c:pt idx="2807">
                  <c:v>1.3420000000000001</c:v>
                </c:pt>
                <c:pt idx="2808">
                  <c:v>1.3420000000000001</c:v>
                </c:pt>
                <c:pt idx="2809">
                  <c:v>1.3420000000000001</c:v>
                </c:pt>
                <c:pt idx="2810">
                  <c:v>1.3420000000000001</c:v>
                </c:pt>
                <c:pt idx="2811">
                  <c:v>1.3420000000000001</c:v>
                </c:pt>
                <c:pt idx="2812">
                  <c:v>1.3420000000000001</c:v>
                </c:pt>
                <c:pt idx="2813">
                  <c:v>1.3420000000000001</c:v>
                </c:pt>
                <c:pt idx="2814">
                  <c:v>1.3420000000000001</c:v>
                </c:pt>
                <c:pt idx="2815">
                  <c:v>1.3420000000000001</c:v>
                </c:pt>
                <c:pt idx="2816">
                  <c:v>1.3420000000000001</c:v>
                </c:pt>
                <c:pt idx="2817">
                  <c:v>1.3420000000000001</c:v>
                </c:pt>
                <c:pt idx="2818">
                  <c:v>1.3420000000000001</c:v>
                </c:pt>
                <c:pt idx="2819">
                  <c:v>1.3420000000000001</c:v>
                </c:pt>
                <c:pt idx="2820">
                  <c:v>1.3420000000000001</c:v>
                </c:pt>
                <c:pt idx="2821">
                  <c:v>1.3420000000000001</c:v>
                </c:pt>
                <c:pt idx="2822">
                  <c:v>1.3420000000000001</c:v>
                </c:pt>
                <c:pt idx="2823">
                  <c:v>1.3420000000000001</c:v>
                </c:pt>
                <c:pt idx="2824">
                  <c:v>1.3420000000000001</c:v>
                </c:pt>
                <c:pt idx="2825">
                  <c:v>1.3420000000000001</c:v>
                </c:pt>
                <c:pt idx="2826">
                  <c:v>1.3420000000000001</c:v>
                </c:pt>
                <c:pt idx="2827">
                  <c:v>1.3420000000000001</c:v>
                </c:pt>
                <c:pt idx="2828">
                  <c:v>1.3420000000000001</c:v>
                </c:pt>
                <c:pt idx="2829">
                  <c:v>1.3420000000000001</c:v>
                </c:pt>
                <c:pt idx="2830">
                  <c:v>1.3420000000000001</c:v>
                </c:pt>
                <c:pt idx="2831">
                  <c:v>1.3420000000000001</c:v>
                </c:pt>
                <c:pt idx="2832">
                  <c:v>1.3420000000000001</c:v>
                </c:pt>
                <c:pt idx="2833">
                  <c:v>1.3420000000000001</c:v>
                </c:pt>
                <c:pt idx="2834">
                  <c:v>1.3420000000000001</c:v>
                </c:pt>
                <c:pt idx="2835">
                  <c:v>1.3420000000000001</c:v>
                </c:pt>
                <c:pt idx="2836">
                  <c:v>1.3420000000000001</c:v>
                </c:pt>
                <c:pt idx="2837">
                  <c:v>1.3420000000000001</c:v>
                </c:pt>
                <c:pt idx="2838">
                  <c:v>1.3420000000000001</c:v>
                </c:pt>
                <c:pt idx="2839">
                  <c:v>1.3420000000000001</c:v>
                </c:pt>
                <c:pt idx="2840">
                  <c:v>1.3420000000000001</c:v>
                </c:pt>
                <c:pt idx="2841">
                  <c:v>1.3420000000000001</c:v>
                </c:pt>
                <c:pt idx="2842">
                  <c:v>1.3420000000000001</c:v>
                </c:pt>
                <c:pt idx="2843">
                  <c:v>1.3420000000000001</c:v>
                </c:pt>
                <c:pt idx="2844">
                  <c:v>1.3420000000000001</c:v>
                </c:pt>
                <c:pt idx="2845">
                  <c:v>1.3420000000000001</c:v>
                </c:pt>
                <c:pt idx="2846">
                  <c:v>1.3420000000000001</c:v>
                </c:pt>
                <c:pt idx="2847">
                  <c:v>1.3420000000000001</c:v>
                </c:pt>
                <c:pt idx="2848">
                  <c:v>1.3420000000000001</c:v>
                </c:pt>
                <c:pt idx="2849">
                  <c:v>1.3420000000000001</c:v>
                </c:pt>
                <c:pt idx="2850">
                  <c:v>1.3420000000000001</c:v>
                </c:pt>
                <c:pt idx="2851">
                  <c:v>1.3420000000000001</c:v>
                </c:pt>
                <c:pt idx="2852">
                  <c:v>1.3420000000000001</c:v>
                </c:pt>
                <c:pt idx="2853">
                  <c:v>1.3420000000000001</c:v>
                </c:pt>
                <c:pt idx="2854">
                  <c:v>1.3420000000000001</c:v>
                </c:pt>
                <c:pt idx="2855">
                  <c:v>1.3420000000000001</c:v>
                </c:pt>
                <c:pt idx="2856">
                  <c:v>1.3420000000000001</c:v>
                </c:pt>
                <c:pt idx="2857">
                  <c:v>1.3420000000000001</c:v>
                </c:pt>
                <c:pt idx="2858">
                  <c:v>1.3420000000000001</c:v>
                </c:pt>
                <c:pt idx="2859">
                  <c:v>1.3420000000000001</c:v>
                </c:pt>
                <c:pt idx="2860">
                  <c:v>1.3420000000000001</c:v>
                </c:pt>
                <c:pt idx="2861">
                  <c:v>1.3420000000000001</c:v>
                </c:pt>
                <c:pt idx="2862">
                  <c:v>1.3420000000000001</c:v>
                </c:pt>
                <c:pt idx="2863">
                  <c:v>1.3420000000000001</c:v>
                </c:pt>
                <c:pt idx="2864">
                  <c:v>1.3420000000000001</c:v>
                </c:pt>
                <c:pt idx="2865">
                  <c:v>1.3420000000000001</c:v>
                </c:pt>
                <c:pt idx="2866">
                  <c:v>1.3420000000000001</c:v>
                </c:pt>
                <c:pt idx="2867">
                  <c:v>1.3420000000000001</c:v>
                </c:pt>
                <c:pt idx="2868">
                  <c:v>1.3420000000000001</c:v>
                </c:pt>
                <c:pt idx="2869">
                  <c:v>1.3420000000000001</c:v>
                </c:pt>
                <c:pt idx="2870">
                  <c:v>1.3420000000000001</c:v>
                </c:pt>
                <c:pt idx="2871">
                  <c:v>1.3420000000000001</c:v>
                </c:pt>
                <c:pt idx="2872">
                  <c:v>1.3420000000000001</c:v>
                </c:pt>
                <c:pt idx="2873">
                  <c:v>1.3420000000000001</c:v>
                </c:pt>
                <c:pt idx="2874">
                  <c:v>1.3420000000000001</c:v>
                </c:pt>
                <c:pt idx="2875">
                  <c:v>1.3420000000000001</c:v>
                </c:pt>
                <c:pt idx="2876">
                  <c:v>1.3420000000000001</c:v>
                </c:pt>
                <c:pt idx="2877">
                  <c:v>1.3420000000000001</c:v>
                </c:pt>
                <c:pt idx="2878">
                  <c:v>1.3420000000000001</c:v>
                </c:pt>
                <c:pt idx="2879">
                  <c:v>1.3420000000000001</c:v>
                </c:pt>
                <c:pt idx="2880">
                  <c:v>1.3420000000000001</c:v>
                </c:pt>
                <c:pt idx="2881">
                  <c:v>1.3420000000000001</c:v>
                </c:pt>
                <c:pt idx="2882">
                  <c:v>1.3420000000000001</c:v>
                </c:pt>
                <c:pt idx="2883">
                  <c:v>1.3420000000000001</c:v>
                </c:pt>
                <c:pt idx="2884">
                  <c:v>1.3420000000000001</c:v>
                </c:pt>
                <c:pt idx="2885">
                  <c:v>1.3420000000000001</c:v>
                </c:pt>
                <c:pt idx="2886">
                  <c:v>1.3420000000000001</c:v>
                </c:pt>
                <c:pt idx="2887">
                  <c:v>1.3420000000000001</c:v>
                </c:pt>
                <c:pt idx="2888">
                  <c:v>1.3420000000000001</c:v>
                </c:pt>
                <c:pt idx="2889">
                  <c:v>1.3420000000000001</c:v>
                </c:pt>
                <c:pt idx="2890">
                  <c:v>1.3420000000000001</c:v>
                </c:pt>
                <c:pt idx="2891">
                  <c:v>1.3420000000000001</c:v>
                </c:pt>
                <c:pt idx="2892">
                  <c:v>1.3420000000000001</c:v>
                </c:pt>
                <c:pt idx="2893">
                  <c:v>1.3420000000000001</c:v>
                </c:pt>
                <c:pt idx="2894">
                  <c:v>1.3420000000000001</c:v>
                </c:pt>
                <c:pt idx="2895">
                  <c:v>1.3420000000000001</c:v>
                </c:pt>
                <c:pt idx="2896">
                  <c:v>1.3420000000000001</c:v>
                </c:pt>
                <c:pt idx="2897">
                  <c:v>1.3420000000000001</c:v>
                </c:pt>
                <c:pt idx="2898">
                  <c:v>1.3420000000000001</c:v>
                </c:pt>
                <c:pt idx="2899">
                  <c:v>1.3420000000000001</c:v>
                </c:pt>
                <c:pt idx="2900">
                  <c:v>1.3420000000000001</c:v>
                </c:pt>
                <c:pt idx="2901">
                  <c:v>1.3420000000000001</c:v>
                </c:pt>
                <c:pt idx="2902">
                  <c:v>1.3420000000000001</c:v>
                </c:pt>
                <c:pt idx="2903">
                  <c:v>1.3420000000000001</c:v>
                </c:pt>
                <c:pt idx="2904">
                  <c:v>1.3420000000000001</c:v>
                </c:pt>
                <c:pt idx="2905">
                  <c:v>1.3420000000000001</c:v>
                </c:pt>
                <c:pt idx="2906">
                  <c:v>1.3420000000000001</c:v>
                </c:pt>
                <c:pt idx="2907">
                  <c:v>1.3420000000000001</c:v>
                </c:pt>
                <c:pt idx="2908">
                  <c:v>1.3420000000000001</c:v>
                </c:pt>
                <c:pt idx="2909">
                  <c:v>1.3420000000000001</c:v>
                </c:pt>
                <c:pt idx="2910">
                  <c:v>1.3420000000000001</c:v>
                </c:pt>
                <c:pt idx="2911">
                  <c:v>1.3420000000000001</c:v>
                </c:pt>
                <c:pt idx="2912">
                  <c:v>1.3420000000000001</c:v>
                </c:pt>
                <c:pt idx="2913">
                  <c:v>1.3420000000000001</c:v>
                </c:pt>
                <c:pt idx="2914">
                  <c:v>1.3420000000000001</c:v>
                </c:pt>
                <c:pt idx="2915">
                  <c:v>1.3420000000000001</c:v>
                </c:pt>
                <c:pt idx="2916">
                  <c:v>1.3420000000000001</c:v>
                </c:pt>
                <c:pt idx="2917">
                  <c:v>1.3420000000000001</c:v>
                </c:pt>
                <c:pt idx="2918">
                  <c:v>1.3420000000000001</c:v>
                </c:pt>
                <c:pt idx="2919">
                  <c:v>1.3420000000000001</c:v>
                </c:pt>
                <c:pt idx="2920">
                  <c:v>1.3420000000000001</c:v>
                </c:pt>
                <c:pt idx="2921">
                  <c:v>1.3420000000000001</c:v>
                </c:pt>
                <c:pt idx="2922">
                  <c:v>1.3420000000000001</c:v>
                </c:pt>
                <c:pt idx="2923">
                  <c:v>1.3420000000000001</c:v>
                </c:pt>
                <c:pt idx="2924">
                  <c:v>1.3420000000000001</c:v>
                </c:pt>
                <c:pt idx="2925">
                  <c:v>1.3420000000000001</c:v>
                </c:pt>
                <c:pt idx="2926">
                  <c:v>1.3420000000000001</c:v>
                </c:pt>
                <c:pt idx="2927">
                  <c:v>1.3420000000000001</c:v>
                </c:pt>
                <c:pt idx="2928">
                  <c:v>1.3420000000000001</c:v>
                </c:pt>
                <c:pt idx="2929">
                  <c:v>1.3420000000000001</c:v>
                </c:pt>
                <c:pt idx="2930">
                  <c:v>1.3420000000000001</c:v>
                </c:pt>
                <c:pt idx="2931">
                  <c:v>1.3420000000000001</c:v>
                </c:pt>
                <c:pt idx="2932">
                  <c:v>1.3420000000000001</c:v>
                </c:pt>
                <c:pt idx="2933">
                  <c:v>1.3420000000000001</c:v>
                </c:pt>
                <c:pt idx="2934">
                  <c:v>1.3420000000000001</c:v>
                </c:pt>
                <c:pt idx="2935">
                  <c:v>1.3420000000000001</c:v>
                </c:pt>
                <c:pt idx="2936">
                  <c:v>1.3420000000000001</c:v>
                </c:pt>
                <c:pt idx="2937">
                  <c:v>1.3420000000000001</c:v>
                </c:pt>
                <c:pt idx="2938">
                  <c:v>1.3420000000000001</c:v>
                </c:pt>
                <c:pt idx="2939">
                  <c:v>1.3420000000000001</c:v>
                </c:pt>
                <c:pt idx="2940">
                  <c:v>1.3420000000000001</c:v>
                </c:pt>
                <c:pt idx="2941">
                  <c:v>1.3420000000000001</c:v>
                </c:pt>
                <c:pt idx="2942">
                  <c:v>1.3420000000000001</c:v>
                </c:pt>
                <c:pt idx="2943">
                  <c:v>1.3420000000000001</c:v>
                </c:pt>
                <c:pt idx="2944">
                  <c:v>1.3420000000000001</c:v>
                </c:pt>
                <c:pt idx="2945">
                  <c:v>1.3420000000000001</c:v>
                </c:pt>
                <c:pt idx="2946">
                  <c:v>1.3420000000000001</c:v>
                </c:pt>
                <c:pt idx="2947">
                  <c:v>1.3420000000000001</c:v>
                </c:pt>
                <c:pt idx="2948">
                  <c:v>1.3420000000000001</c:v>
                </c:pt>
                <c:pt idx="2949">
                  <c:v>1.3420000000000001</c:v>
                </c:pt>
                <c:pt idx="2950">
                  <c:v>1.3420000000000001</c:v>
                </c:pt>
                <c:pt idx="2951">
                  <c:v>1.3420000000000001</c:v>
                </c:pt>
                <c:pt idx="2952">
                  <c:v>1.3420000000000001</c:v>
                </c:pt>
                <c:pt idx="2953">
                  <c:v>1.3420000000000001</c:v>
                </c:pt>
                <c:pt idx="2954">
                  <c:v>1.3420000000000001</c:v>
                </c:pt>
                <c:pt idx="2955">
                  <c:v>1.3420000000000001</c:v>
                </c:pt>
                <c:pt idx="2956">
                  <c:v>1.3420000000000001</c:v>
                </c:pt>
                <c:pt idx="2957">
                  <c:v>1.3420000000000001</c:v>
                </c:pt>
                <c:pt idx="2958">
                  <c:v>1.3420000000000001</c:v>
                </c:pt>
                <c:pt idx="2959">
                  <c:v>1.3420000000000001</c:v>
                </c:pt>
                <c:pt idx="2960">
                  <c:v>1.3420000000000001</c:v>
                </c:pt>
                <c:pt idx="2961">
                  <c:v>1.3420000000000001</c:v>
                </c:pt>
                <c:pt idx="2962">
                  <c:v>1.3420000000000001</c:v>
                </c:pt>
                <c:pt idx="2963">
                  <c:v>1.3420000000000001</c:v>
                </c:pt>
                <c:pt idx="2964">
                  <c:v>1.3420000000000001</c:v>
                </c:pt>
                <c:pt idx="2965">
                  <c:v>1.3420000000000001</c:v>
                </c:pt>
                <c:pt idx="2966">
                  <c:v>1.3420000000000001</c:v>
                </c:pt>
                <c:pt idx="2967">
                  <c:v>1.3420000000000001</c:v>
                </c:pt>
                <c:pt idx="2968">
                  <c:v>1.3420000000000001</c:v>
                </c:pt>
                <c:pt idx="2969">
                  <c:v>1.3420000000000001</c:v>
                </c:pt>
                <c:pt idx="2970">
                  <c:v>1.3420000000000001</c:v>
                </c:pt>
                <c:pt idx="2971">
                  <c:v>1.3420000000000001</c:v>
                </c:pt>
                <c:pt idx="2972">
                  <c:v>1.3420000000000001</c:v>
                </c:pt>
                <c:pt idx="2973">
                  <c:v>1.3420000000000001</c:v>
                </c:pt>
                <c:pt idx="2974">
                  <c:v>1.3420000000000001</c:v>
                </c:pt>
                <c:pt idx="2975">
                  <c:v>1.3420000000000001</c:v>
                </c:pt>
                <c:pt idx="2976">
                  <c:v>1.3420000000000001</c:v>
                </c:pt>
                <c:pt idx="2977">
                  <c:v>1.3420000000000001</c:v>
                </c:pt>
                <c:pt idx="2978">
                  <c:v>1.3420000000000001</c:v>
                </c:pt>
                <c:pt idx="2979">
                  <c:v>1.3420000000000001</c:v>
                </c:pt>
                <c:pt idx="2980">
                  <c:v>1.3420000000000001</c:v>
                </c:pt>
                <c:pt idx="2981">
                  <c:v>1.3420000000000001</c:v>
                </c:pt>
                <c:pt idx="2982">
                  <c:v>1.3420000000000001</c:v>
                </c:pt>
                <c:pt idx="2983">
                  <c:v>1.3420000000000001</c:v>
                </c:pt>
                <c:pt idx="2984">
                  <c:v>1.3420000000000001</c:v>
                </c:pt>
                <c:pt idx="2985">
                  <c:v>1.3420000000000001</c:v>
                </c:pt>
                <c:pt idx="2986">
                  <c:v>1.3420000000000001</c:v>
                </c:pt>
                <c:pt idx="2987">
                  <c:v>1.3420000000000001</c:v>
                </c:pt>
                <c:pt idx="2988">
                  <c:v>1.3420000000000001</c:v>
                </c:pt>
                <c:pt idx="2989">
                  <c:v>1.3420000000000001</c:v>
                </c:pt>
                <c:pt idx="2990">
                  <c:v>1.3420000000000001</c:v>
                </c:pt>
                <c:pt idx="2991">
                  <c:v>1.3420000000000001</c:v>
                </c:pt>
                <c:pt idx="2992">
                  <c:v>1.3420000000000001</c:v>
                </c:pt>
                <c:pt idx="2993">
                  <c:v>1.3420000000000001</c:v>
                </c:pt>
                <c:pt idx="2994">
                  <c:v>1.3420000000000001</c:v>
                </c:pt>
                <c:pt idx="2995">
                  <c:v>1.3420000000000001</c:v>
                </c:pt>
                <c:pt idx="2996">
                  <c:v>1.3420000000000001</c:v>
                </c:pt>
                <c:pt idx="2997">
                  <c:v>1.3420000000000001</c:v>
                </c:pt>
                <c:pt idx="2998">
                  <c:v>1.3420000000000001</c:v>
                </c:pt>
                <c:pt idx="2999">
                  <c:v>1.3420000000000001</c:v>
                </c:pt>
                <c:pt idx="3000">
                  <c:v>1.3420000000000001</c:v>
                </c:pt>
                <c:pt idx="3001">
                  <c:v>1.3420000000000001</c:v>
                </c:pt>
                <c:pt idx="3002">
                  <c:v>1.3420000000000001</c:v>
                </c:pt>
                <c:pt idx="3003">
                  <c:v>1.3420000000000001</c:v>
                </c:pt>
                <c:pt idx="3004">
                  <c:v>1.3420000000000001</c:v>
                </c:pt>
                <c:pt idx="3005">
                  <c:v>1.3420000000000001</c:v>
                </c:pt>
                <c:pt idx="3006">
                  <c:v>1.3420000000000001</c:v>
                </c:pt>
                <c:pt idx="3007">
                  <c:v>1.3420000000000001</c:v>
                </c:pt>
                <c:pt idx="3008">
                  <c:v>1.3420000000000001</c:v>
                </c:pt>
                <c:pt idx="3009">
                  <c:v>1.3420000000000001</c:v>
                </c:pt>
                <c:pt idx="3010">
                  <c:v>1.3420000000000001</c:v>
                </c:pt>
                <c:pt idx="3011">
                  <c:v>1.3420000000000001</c:v>
                </c:pt>
                <c:pt idx="3012">
                  <c:v>1.3420000000000001</c:v>
                </c:pt>
                <c:pt idx="3013">
                  <c:v>1.3420000000000001</c:v>
                </c:pt>
                <c:pt idx="3014">
                  <c:v>1.3420000000000001</c:v>
                </c:pt>
                <c:pt idx="3015">
                  <c:v>1.3420000000000001</c:v>
                </c:pt>
                <c:pt idx="3016">
                  <c:v>1.3420000000000001</c:v>
                </c:pt>
                <c:pt idx="3017">
                  <c:v>1.3420000000000001</c:v>
                </c:pt>
                <c:pt idx="3018">
                  <c:v>1.3420000000000001</c:v>
                </c:pt>
                <c:pt idx="3019">
                  <c:v>1.3420000000000001</c:v>
                </c:pt>
                <c:pt idx="3020">
                  <c:v>1.3420000000000001</c:v>
                </c:pt>
                <c:pt idx="3021">
                  <c:v>1.3420000000000001</c:v>
                </c:pt>
                <c:pt idx="3022">
                  <c:v>1.3420000000000001</c:v>
                </c:pt>
                <c:pt idx="3023">
                  <c:v>1.3420000000000001</c:v>
                </c:pt>
                <c:pt idx="3024">
                  <c:v>1.3420000000000001</c:v>
                </c:pt>
                <c:pt idx="3025">
                  <c:v>1.3420000000000001</c:v>
                </c:pt>
                <c:pt idx="3026">
                  <c:v>1.3420000000000001</c:v>
                </c:pt>
                <c:pt idx="3027">
                  <c:v>1.3420000000000001</c:v>
                </c:pt>
                <c:pt idx="3028">
                  <c:v>1.3420000000000001</c:v>
                </c:pt>
                <c:pt idx="3029">
                  <c:v>1.3420000000000001</c:v>
                </c:pt>
                <c:pt idx="3030">
                  <c:v>1.3420000000000001</c:v>
                </c:pt>
                <c:pt idx="3031">
                  <c:v>1.3420000000000001</c:v>
                </c:pt>
                <c:pt idx="3032">
                  <c:v>1.3420000000000001</c:v>
                </c:pt>
                <c:pt idx="3033">
                  <c:v>1.3420000000000001</c:v>
                </c:pt>
                <c:pt idx="3034">
                  <c:v>1.3420000000000001</c:v>
                </c:pt>
                <c:pt idx="3035">
                  <c:v>1.3420000000000001</c:v>
                </c:pt>
                <c:pt idx="3036">
                  <c:v>1.3420000000000001</c:v>
                </c:pt>
                <c:pt idx="3037">
                  <c:v>1.3420000000000001</c:v>
                </c:pt>
                <c:pt idx="3038">
                  <c:v>1.3420000000000001</c:v>
                </c:pt>
                <c:pt idx="3039">
                  <c:v>1.3420000000000001</c:v>
                </c:pt>
                <c:pt idx="3040">
                  <c:v>1.3420000000000001</c:v>
                </c:pt>
                <c:pt idx="3041">
                  <c:v>1.3420000000000001</c:v>
                </c:pt>
                <c:pt idx="3042">
                  <c:v>1.3420000000000001</c:v>
                </c:pt>
                <c:pt idx="3043">
                  <c:v>1.3420000000000001</c:v>
                </c:pt>
                <c:pt idx="3044">
                  <c:v>1.3420000000000001</c:v>
                </c:pt>
                <c:pt idx="3045">
                  <c:v>1.3420000000000001</c:v>
                </c:pt>
                <c:pt idx="3046">
                  <c:v>1.3420000000000001</c:v>
                </c:pt>
                <c:pt idx="3047">
                  <c:v>1.3420000000000001</c:v>
                </c:pt>
                <c:pt idx="3048">
                  <c:v>1.3420000000000001</c:v>
                </c:pt>
                <c:pt idx="3049">
                  <c:v>1.3420000000000001</c:v>
                </c:pt>
                <c:pt idx="3050">
                  <c:v>1.3420000000000001</c:v>
                </c:pt>
                <c:pt idx="3051">
                  <c:v>1.3420000000000001</c:v>
                </c:pt>
                <c:pt idx="3052">
                  <c:v>1.3420000000000001</c:v>
                </c:pt>
                <c:pt idx="3053">
                  <c:v>1.3420000000000001</c:v>
                </c:pt>
                <c:pt idx="3054">
                  <c:v>1.3420000000000001</c:v>
                </c:pt>
                <c:pt idx="3055">
                  <c:v>1.3420000000000001</c:v>
                </c:pt>
                <c:pt idx="3056">
                  <c:v>1.3420000000000001</c:v>
                </c:pt>
                <c:pt idx="3057">
                  <c:v>1.3420000000000001</c:v>
                </c:pt>
                <c:pt idx="3058">
                  <c:v>1.3420000000000001</c:v>
                </c:pt>
                <c:pt idx="3059">
                  <c:v>1.3420000000000001</c:v>
                </c:pt>
                <c:pt idx="3060">
                  <c:v>1.3420000000000001</c:v>
                </c:pt>
                <c:pt idx="3061">
                  <c:v>1.3420000000000001</c:v>
                </c:pt>
                <c:pt idx="3062">
                  <c:v>1.3420000000000001</c:v>
                </c:pt>
                <c:pt idx="3063">
                  <c:v>1.3420000000000001</c:v>
                </c:pt>
                <c:pt idx="3064">
                  <c:v>1.3420000000000001</c:v>
                </c:pt>
                <c:pt idx="3065">
                  <c:v>1.3420000000000001</c:v>
                </c:pt>
                <c:pt idx="3066">
                  <c:v>1.3420000000000001</c:v>
                </c:pt>
                <c:pt idx="3067">
                  <c:v>1.3420000000000001</c:v>
                </c:pt>
                <c:pt idx="3068">
                  <c:v>1.3420000000000001</c:v>
                </c:pt>
                <c:pt idx="3069">
                  <c:v>1.3420000000000001</c:v>
                </c:pt>
                <c:pt idx="3070">
                  <c:v>1.3420000000000001</c:v>
                </c:pt>
                <c:pt idx="3071">
                  <c:v>1.3420000000000001</c:v>
                </c:pt>
                <c:pt idx="3072">
                  <c:v>1.3420000000000001</c:v>
                </c:pt>
                <c:pt idx="3073">
                  <c:v>1.3420000000000001</c:v>
                </c:pt>
                <c:pt idx="3074">
                  <c:v>1.3420000000000001</c:v>
                </c:pt>
                <c:pt idx="3075">
                  <c:v>1.3420000000000001</c:v>
                </c:pt>
                <c:pt idx="3076">
                  <c:v>1.3420000000000001</c:v>
                </c:pt>
                <c:pt idx="3077">
                  <c:v>1.3420000000000001</c:v>
                </c:pt>
                <c:pt idx="3078">
                  <c:v>1.3420000000000001</c:v>
                </c:pt>
                <c:pt idx="3079">
                  <c:v>1.3420000000000001</c:v>
                </c:pt>
                <c:pt idx="3080">
                  <c:v>1.3420000000000001</c:v>
                </c:pt>
                <c:pt idx="3081">
                  <c:v>1.3420000000000001</c:v>
                </c:pt>
                <c:pt idx="3082">
                  <c:v>1.3420000000000001</c:v>
                </c:pt>
                <c:pt idx="3083">
                  <c:v>1.3420000000000001</c:v>
                </c:pt>
                <c:pt idx="3084">
                  <c:v>1.3420000000000001</c:v>
                </c:pt>
                <c:pt idx="3085">
                  <c:v>1.3420000000000001</c:v>
                </c:pt>
                <c:pt idx="3086">
                  <c:v>1.3420000000000001</c:v>
                </c:pt>
                <c:pt idx="3087">
                  <c:v>1.3420000000000001</c:v>
                </c:pt>
                <c:pt idx="3088">
                  <c:v>1.3420000000000001</c:v>
                </c:pt>
                <c:pt idx="3089">
                  <c:v>1.3420000000000001</c:v>
                </c:pt>
                <c:pt idx="3090">
                  <c:v>1.3420000000000001</c:v>
                </c:pt>
                <c:pt idx="3091">
                  <c:v>1.3420000000000001</c:v>
                </c:pt>
                <c:pt idx="3092">
                  <c:v>1.3420000000000001</c:v>
                </c:pt>
                <c:pt idx="3093">
                  <c:v>1.3420000000000001</c:v>
                </c:pt>
                <c:pt idx="3094">
                  <c:v>1.3420000000000001</c:v>
                </c:pt>
                <c:pt idx="3095">
                  <c:v>1.3420000000000001</c:v>
                </c:pt>
                <c:pt idx="3096">
                  <c:v>1.3420000000000001</c:v>
                </c:pt>
                <c:pt idx="3097">
                  <c:v>1.3420000000000001</c:v>
                </c:pt>
                <c:pt idx="3098">
                  <c:v>1.3420000000000001</c:v>
                </c:pt>
                <c:pt idx="3099">
                  <c:v>1.3420000000000001</c:v>
                </c:pt>
                <c:pt idx="3100">
                  <c:v>1.3420000000000001</c:v>
                </c:pt>
                <c:pt idx="3101">
                  <c:v>1.3420000000000001</c:v>
                </c:pt>
                <c:pt idx="3102">
                  <c:v>1.3420000000000001</c:v>
                </c:pt>
                <c:pt idx="3103">
                  <c:v>1.3420000000000001</c:v>
                </c:pt>
                <c:pt idx="3104">
                  <c:v>1.3420000000000001</c:v>
                </c:pt>
                <c:pt idx="3105">
                  <c:v>1.3420000000000001</c:v>
                </c:pt>
                <c:pt idx="3106">
                  <c:v>1.3420000000000001</c:v>
                </c:pt>
                <c:pt idx="3107">
                  <c:v>1.3420000000000001</c:v>
                </c:pt>
                <c:pt idx="3108">
                  <c:v>1.3420000000000001</c:v>
                </c:pt>
                <c:pt idx="3109">
                  <c:v>1.3420000000000001</c:v>
                </c:pt>
                <c:pt idx="3110">
                  <c:v>1.3420000000000001</c:v>
                </c:pt>
                <c:pt idx="3111">
                  <c:v>1.3420000000000001</c:v>
                </c:pt>
                <c:pt idx="3112">
                  <c:v>1.3420000000000001</c:v>
                </c:pt>
                <c:pt idx="3113">
                  <c:v>1.3420000000000001</c:v>
                </c:pt>
                <c:pt idx="3114">
                  <c:v>1.3420000000000001</c:v>
                </c:pt>
                <c:pt idx="3115">
                  <c:v>1.3420000000000001</c:v>
                </c:pt>
                <c:pt idx="3116">
                  <c:v>1.3420000000000001</c:v>
                </c:pt>
                <c:pt idx="3117">
                  <c:v>1.3420000000000001</c:v>
                </c:pt>
                <c:pt idx="3118">
                  <c:v>1.3420000000000001</c:v>
                </c:pt>
                <c:pt idx="3119">
                  <c:v>1.3420000000000001</c:v>
                </c:pt>
                <c:pt idx="3120">
                  <c:v>1.3420000000000001</c:v>
                </c:pt>
                <c:pt idx="3121">
                  <c:v>1.3420000000000001</c:v>
                </c:pt>
                <c:pt idx="3122">
                  <c:v>1.3420000000000001</c:v>
                </c:pt>
                <c:pt idx="3123">
                  <c:v>1.3420000000000001</c:v>
                </c:pt>
                <c:pt idx="3124">
                  <c:v>1.3420000000000001</c:v>
                </c:pt>
                <c:pt idx="3125">
                  <c:v>1.3420000000000001</c:v>
                </c:pt>
                <c:pt idx="3126">
                  <c:v>1.3420000000000001</c:v>
                </c:pt>
                <c:pt idx="3127">
                  <c:v>1.3420000000000001</c:v>
                </c:pt>
                <c:pt idx="3128">
                  <c:v>1.3420000000000001</c:v>
                </c:pt>
                <c:pt idx="3129">
                  <c:v>1.3420000000000001</c:v>
                </c:pt>
                <c:pt idx="3130">
                  <c:v>1.3420000000000001</c:v>
                </c:pt>
                <c:pt idx="3131">
                  <c:v>1.3420000000000001</c:v>
                </c:pt>
                <c:pt idx="3132">
                  <c:v>1.3420000000000001</c:v>
                </c:pt>
                <c:pt idx="3133">
                  <c:v>1.3420000000000001</c:v>
                </c:pt>
                <c:pt idx="3134">
                  <c:v>1.3420000000000001</c:v>
                </c:pt>
                <c:pt idx="3135">
                  <c:v>1.3420000000000001</c:v>
                </c:pt>
                <c:pt idx="3136">
                  <c:v>1.3420000000000001</c:v>
                </c:pt>
                <c:pt idx="3137">
                  <c:v>1.3420000000000001</c:v>
                </c:pt>
                <c:pt idx="3138">
                  <c:v>1.3420000000000001</c:v>
                </c:pt>
                <c:pt idx="3139">
                  <c:v>1.3420000000000001</c:v>
                </c:pt>
                <c:pt idx="3140">
                  <c:v>1.3420000000000001</c:v>
                </c:pt>
                <c:pt idx="3141">
                  <c:v>1.3420000000000001</c:v>
                </c:pt>
                <c:pt idx="3142">
                  <c:v>1.3420000000000001</c:v>
                </c:pt>
                <c:pt idx="3143">
                  <c:v>1.3420000000000001</c:v>
                </c:pt>
                <c:pt idx="3144">
                  <c:v>1.3420000000000001</c:v>
                </c:pt>
                <c:pt idx="3145">
                  <c:v>1.3420000000000001</c:v>
                </c:pt>
                <c:pt idx="3146">
                  <c:v>1.3420000000000001</c:v>
                </c:pt>
                <c:pt idx="3147">
                  <c:v>1.3420000000000001</c:v>
                </c:pt>
                <c:pt idx="3148">
                  <c:v>1.3420000000000001</c:v>
                </c:pt>
                <c:pt idx="3149">
                  <c:v>1.3420000000000001</c:v>
                </c:pt>
                <c:pt idx="3150">
                  <c:v>1.3420000000000001</c:v>
                </c:pt>
                <c:pt idx="3151">
                  <c:v>1.3420000000000001</c:v>
                </c:pt>
                <c:pt idx="3152">
                  <c:v>1.3420000000000001</c:v>
                </c:pt>
                <c:pt idx="3153">
                  <c:v>1.3420000000000001</c:v>
                </c:pt>
                <c:pt idx="3154">
                  <c:v>1.3420000000000001</c:v>
                </c:pt>
                <c:pt idx="3155">
                  <c:v>1.3420000000000001</c:v>
                </c:pt>
                <c:pt idx="3156">
                  <c:v>1.3420000000000001</c:v>
                </c:pt>
                <c:pt idx="3157">
                  <c:v>1.3420000000000001</c:v>
                </c:pt>
                <c:pt idx="3158">
                  <c:v>1.3420000000000001</c:v>
                </c:pt>
                <c:pt idx="3159">
                  <c:v>1.3420000000000001</c:v>
                </c:pt>
                <c:pt idx="3160">
                  <c:v>1.3420000000000001</c:v>
                </c:pt>
                <c:pt idx="3161">
                  <c:v>1.3420000000000001</c:v>
                </c:pt>
                <c:pt idx="3162">
                  <c:v>1.3420000000000001</c:v>
                </c:pt>
                <c:pt idx="3163">
                  <c:v>1.3420000000000001</c:v>
                </c:pt>
                <c:pt idx="3164">
                  <c:v>1.3420000000000001</c:v>
                </c:pt>
                <c:pt idx="3165">
                  <c:v>1.3420000000000001</c:v>
                </c:pt>
                <c:pt idx="3166">
                  <c:v>1.3420000000000001</c:v>
                </c:pt>
                <c:pt idx="3167">
                  <c:v>1.3420000000000001</c:v>
                </c:pt>
                <c:pt idx="3168">
                  <c:v>1.3420000000000001</c:v>
                </c:pt>
                <c:pt idx="3169">
                  <c:v>1.3420000000000001</c:v>
                </c:pt>
                <c:pt idx="3170">
                  <c:v>1.3420000000000001</c:v>
                </c:pt>
                <c:pt idx="3171">
                  <c:v>1.3420000000000001</c:v>
                </c:pt>
                <c:pt idx="3172">
                  <c:v>1.3420000000000001</c:v>
                </c:pt>
                <c:pt idx="3173">
                  <c:v>1.3420000000000001</c:v>
                </c:pt>
                <c:pt idx="3174">
                  <c:v>1.3420000000000001</c:v>
                </c:pt>
                <c:pt idx="3175">
                  <c:v>1.3420000000000001</c:v>
                </c:pt>
                <c:pt idx="3176">
                  <c:v>1.3420000000000001</c:v>
                </c:pt>
                <c:pt idx="3177">
                  <c:v>1.3420000000000001</c:v>
                </c:pt>
                <c:pt idx="3178">
                  <c:v>1.3420000000000001</c:v>
                </c:pt>
                <c:pt idx="3179">
                  <c:v>1.3420000000000001</c:v>
                </c:pt>
                <c:pt idx="3180">
                  <c:v>1.3420000000000001</c:v>
                </c:pt>
                <c:pt idx="3181">
                  <c:v>1.3420000000000001</c:v>
                </c:pt>
                <c:pt idx="3182">
                  <c:v>1.3420000000000001</c:v>
                </c:pt>
                <c:pt idx="3183">
                  <c:v>1.3420000000000001</c:v>
                </c:pt>
                <c:pt idx="3184">
                  <c:v>1.3420000000000001</c:v>
                </c:pt>
                <c:pt idx="3185">
                  <c:v>1.3420000000000001</c:v>
                </c:pt>
                <c:pt idx="3186">
                  <c:v>1.3420000000000001</c:v>
                </c:pt>
                <c:pt idx="3187">
                  <c:v>1.3420000000000001</c:v>
                </c:pt>
                <c:pt idx="3188">
                  <c:v>1.3420000000000001</c:v>
                </c:pt>
                <c:pt idx="3189">
                  <c:v>1.3420000000000001</c:v>
                </c:pt>
                <c:pt idx="3190">
                  <c:v>1.3420000000000001</c:v>
                </c:pt>
                <c:pt idx="3191">
                  <c:v>1.3420000000000001</c:v>
                </c:pt>
                <c:pt idx="3192">
                  <c:v>1.3420000000000001</c:v>
                </c:pt>
                <c:pt idx="3193">
                  <c:v>1.3420000000000001</c:v>
                </c:pt>
                <c:pt idx="3194">
                  <c:v>1.3420000000000001</c:v>
                </c:pt>
                <c:pt idx="3195">
                  <c:v>1.3420000000000001</c:v>
                </c:pt>
                <c:pt idx="3196">
                  <c:v>1.3420000000000001</c:v>
                </c:pt>
                <c:pt idx="3197">
                  <c:v>1.3420000000000001</c:v>
                </c:pt>
                <c:pt idx="3198">
                  <c:v>1.3420000000000001</c:v>
                </c:pt>
                <c:pt idx="3199">
                  <c:v>1.3420000000000001</c:v>
                </c:pt>
                <c:pt idx="3200">
                  <c:v>1.3420000000000001</c:v>
                </c:pt>
                <c:pt idx="3201">
                  <c:v>1.3420000000000001</c:v>
                </c:pt>
                <c:pt idx="3202">
                  <c:v>1.3420000000000001</c:v>
                </c:pt>
                <c:pt idx="3203">
                  <c:v>1.3420000000000001</c:v>
                </c:pt>
                <c:pt idx="3204">
                  <c:v>1.3420000000000001</c:v>
                </c:pt>
                <c:pt idx="3205">
                  <c:v>1.3420000000000001</c:v>
                </c:pt>
                <c:pt idx="3206">
                  <c:v>1.3420000000000001</c:v>
                </c:pt>
                <c:pt idx="3207">
                  <c:v>1.3420000000000001</c:v>
                </c:pt>
                <c:pt idx="3208">
                  <c:v>1.3420000000000001</c:v>
                </c:pt>
                <c:pt idx="3209">
                  <c:v>1.3420000000000001</c:v>
                </c:pt>
                <c:pt idx="3210">
                  <c:v>1.3420000000000001</c:v>
                </c:pt>
                <c:pt idx="3211">
                  <c:v>1.3420000000000001</c:v>
                </c:pt>
                <c:pt idx="3212">
                  <c:v>1.3420000000000001</c:v>
                </c:pt>
                <c:pt idx="3213">
                  <c:v>1.3420000000000001</c:v>
                </c:pt>
                <c:pt idx="3214">
                  <c:v>1.3420000000000001</c:v>
                </c:pt>
                <c:pt idx="3215">
                  <c:v>1.3420000000000001</c:v>
                </c:pt>
                <c:pt idx="3216">
                  <c:v>1.3420000000000001</c:v>
                </c:pt>
                <c:pt idx="3217">
                  <c:v>1.3420000000000001</c:v>
                </c:pt>
                <c:pt idx="3218">
                  <c:v>1.3420000000000001</c:v>
                </c:pt>
                <c:pt idx="3219">
                  <c:v>1.3420000000000001</c:v>
                </c:pt>
                <c:pt idx="3220">
                  <c:v>1.3420000000000001</c:v>
                </c:pt>
                <c:pt idx="3221">
                  <c:v>1.3420000000000001</c:v>
                </c:pt>
                <c:pt idx="3222">
                  <c:v>1.3420000000000001</c:v>
                </c:pt>
                <c:pt idx="3223">
                  <c:v>1.3420000000000001</c:v>
                </c:pt>
                <c:pt idx="3224">
                  <c:v>1.3420000000000001</c:v>
                </c:pt>
                <c:pt idx="3225">
                  <c:v>1.3420000000000001</c:v>
                </c:pt>
                <c:pt idx="3226">
                  <c:v>1.3420000000000001</c:v>
                </c:pt>
                <c:pt idx="3227">
                  <c:v>1.3420000000000001</c:v>
                </c:pt>
                <c:pt idx="3228">
                  <c:v>1.3420000000000001</c:v>
                </c:pt>
                <c:pt idx="3229">
                  <c:v>1.3420000000000001</c:v>
                </c:pt>
                <c:pt idx="3230">
                  <c:v>1.3420000000000001</c:v>
                </c:pt>
                <c:pt idx="3231">
                  <c:v>1.3420000000000001</c:v>
                </c:pt>
                <c:pt idx="3232">
                  <c:v>1.3420000000000001</c:v>
                </c:pt>
                <c:pt idx="3233">
                  <c:v>1.3420000000000001</c:v>
                </c:pt>
                <c:pt idx="3234">
                  <c:v>1.3420000000000001</c:v>
                </c:pt>
                <c:pt idx="3235">
                  <c:v>1.3420000000000001</c:v>
                </c:pt>
                <c:pt idx="3236">
                  <c:v>1.3420000000000001</c:v>
                </c:pt>
                <c:pt idx="3237">
                  <c:v>1.3420000000000001</c:v>
                </c:pt>
                <c:pt idx="3238">
                  <c:v>1.3420000000000001</c:v>
                </c:pt>
                <c:pt idx="3239">
                  <c:v>1.3420000000000001</c:v>
                </c:pt>
                <c:pt idx="3240">
                  <c:v>1.3420000000000001</c:v>
                </c:pt>
                <c:pt idx="3241">
                  <c:v>1.3420000000000001</c:v>
                </c:pt>
                <c:pt idx="3242">
                  <c:v>1.3420000000000001</c:v>
                </c:pt>
                <c:pt idx="3243">
                  <c:v>1.3420000000000001</c:v>
                </c:pt>
                <c:pt idx="3244">
                  <c:v>1.3420000000000001</c:v>
                </c:pt>
                <c:pt idx="3245">
                  <c:v>1.3420000000000001</c:v>
                </c:pt>
                <c:pt idx="3246">
                  <c:v>1.3420000000000001</c:v>
                </c:pt>
                <c:pt idx="3247">
                  <c:v>1.3420000000000001</c:v>
                </c:pt>
                <c:pt idx="3248">
                  <c:v>1.3420000000000001</c:v>
                </c:pt>
                <c:pt idx="3249">
                  <c:v>1.3420000000000001</c:v>
                </c:pt>
                <c:pt idx="3250">
                  <c:v>1.3420000000000001</c:v>
                </c:pt>
                <c:pt idx="3251">
                  <c:v>1.3420000000000001</c:v>
                </c:pt>
                <c:pt idx="3252">
                  <c:v>1.3420000000000001</c:v>
                </c:pt>
                <c:pt idx="3253">
                  <c:v>1.3420000000000001</c:v>
                </c:pt>
                <c:pt idx="3254">
                  <c:v>1.3420000000000001</c:v>
                </c:pt>
                <c:pt idx="3255">
                  <c:v>1.3420000000000001</c:v>
                </c:pt>
                <c:pt idx="3256">
                  <c:v>1.3420000000000001</c:v>
                </c:pt>
                <c:pt idx="3257">
                  <c:v>1.3420000000000001</c:v>
                </c:pt>
                <c:pt idx="3258">
                  <c:v>1.3420000000000001</c:v>
                </c:pt>
                <c:pt idx="3259">
                  <c:v>1.3420000000000001</c:v>
                </c:pt>
                <c:pt idx="3260">
                  <c:v>1.3420000000000001</c:v>
                </c:pt>
                <c:pt idx="3261">
                  <c:v>1.3420000000000001</c:v>
                </c:pt>
                <c:pt idx="3262">
                  <c:v>1.3420000000000001</c:v>
                </c:pt>
                <c:pt idx="3263">
                  <c:v>1.3420000000000001</c:v>
                </c:pt>
                <c:pt idx="3264">
                  <c:v>1.3420000000000001</c:v>
                </c:pt>
                <c:pt idx="3265">
                  <c:v>1.3420000000000001</c:v>
                </c:pt>
                <c:pt idx="3266">
                  <c:v>1.3420000000000001</c:v>
                </c:pt>
                <c:pt idx="3267">
                  <c:v>1.3420000000000001</c:v>
                </c:pt>
                <c:pt idx="3268">
                  <c:v>1.3420000000000001</c:v>
                </c:pt>
                <c:pt idx="3269">
                  <c:v>1.3420000000000001</c:v>
                </c:pt>
                <c:pt idx="3270">
                  <c:v>1.3420000000000001</c:v>
                </c:pt>
                <c:pt idx="3271">
                  <c:v>1.3420000000000001</c:v>
                </c:pt>
                <c:pt idx="3272">
                  <c:v>1.3420000000000001</c:v>
                </c:pt>
                <c:pt idx="3273">
                  <c:v>1.3420000000000001</c:v>
                </c:pt>
                <c:pt idx="3274">
                  <c:v>1.3420000000000001</c:v>
                </c:pt>
                <c:pt idx="3275">
                  <c:v>1.3420000000000001</c:v>
                </c:pt>
                <c:pt idx="3276">
                  <c:v>1.3420000000000001</c:v>
                </c:pt>
                <c:pt idx="3277">
                  <c:v>1.3420000000000001</c:v>
                </c:pt>
                <c:pt idx="3278">
                  <c:v>1.3420000000000001</c:v>
                </c:pt>
                <c:pt idx="3279">
                  <c:v>1.3420000000000001</c:v>
                </c:pt>
                <c:pt idx="3280">
                  <c:v>1.3420000000000001</c:v>
                </c:pt>
                <c:pt idx="3281">
                  <c:v>1.3420000000000001</c:v>
                </c:pt>
                <c:pt idx="3282">
                  <c:v>1.3420000000000001</c:v>
                </c:pt>
                <c:pt idx="3283">
                  <c:v>1.3420000000000001</c:v>
                </c:pt>
                <c:pt idx="3284">
                  <c:v>1.3420000000000001</c:v>
                </c:pt>
                <c:pt idx="3285">
                  <c:v>1.3420000000000001</c:v>
                </c:pt>
                <c:pt idx="3286">
                  <c:v>1.3420000000000001</c:v>
                </c:pt>
                <c:pt idx="3287">
                  <c:v>1.3420000000000001</c:v>
                </c:pt>
                <c:pt idx="3288">
                  <c:v>1.3420000000000001</c:v>
                </c:pt>
                <c:pt idx="3289">
                  <c:v>1.3420000000000001</c:v>
                </c:pt>
                <c:pt idx="3290">
                  <c:v>1.3420000000000001</c:v>
                </c:pt>
                <c:pt idx="3291">
                  <c:v>1.3420000000000001</c:v>
                </c:pt>
                <c:pt idx="3292">
                  <c:v>1.3420000000000001</c:v>
                </c:pt>
                <c:pt idx="3293">
                  <c:v>1.3420000000000001</c:v>
                </c:pt>
                <c:pt idx="3294">
                  <c:v>1.3420000000000001</c:v>
                </c:pt>
                <c:pt idx="3295">
                  <c:v>1.3420000000000001</c:v>
                </c:pt>
                <c:pt idx="3296">
                  <c:v>1.3420000000000001</c:v>
                </c:pt>
                <c:pt idx="3297">
                  <c:v>1.3420000000000001</c:v>
                </c:pt>
                <c:pt idx="3298">
                  <c:v>1.3420000000000001</c:v>
                </c:pt>
                <c:pt idx="3299">
                  <c:v>1.3420000000000001</c:v>
                </c:pt>
                <c:pt idx="3300">
                  <c:v>1.3420000000000001</c:v>
                </c:pt>
                <c:pt idx="3301">
                  <c:v>1.3420000000000001</c:v>
                </c:pt>
                <c:pt idx="3302">
                  <c:v>1.3420000000000001</c:v>
                </c:pt>
                <c:pt idx="3303">
                  <c:v>1.3420000000000001</c:v>
                </c:pt>
                <c:pt idx="3304">
                  <c:v>1.3420000000000001</c:v>
                </c:pt>
                <c:pt idx="3305">
                  <c:v>1.3420000000000001</c:v>
                </c:pt>
                <c:pt idx="3306">
                  <c:v>1.3420000000000001</c:v>
                </c:pt>
                <c:pt idx="3307">
                  <c:v>1.3420000000000001</c:v>
                </c:pt>
                <c:pt idx="3308">
                  <c:v>1.3420000000000001</c:v>
                </c:pt>
                <c:pt idx="3309">
                  <c:v>1.3420000000000001</c:v>
                </c:pt>
                <c:pt idx="3310">
                  <c:v>1.3420000000000001</c:v>
                </c:pt>
                <c:pt idx="3311">
                  <c:v>1.3420000000000001</c:v>
                </c:pt>
                <c:pt idx="3312">
                  <c:v>1.3420000000000001</c:v>
                </c:pt>
                <c:pt idx="3313">
                  <c:v>1.3420000000000001</c:v>
                </c:pt>
                <c:pt idx="3314">
                  <c:v>1.3420000000000001</c:v>
                </c:pt>
                <c:pt idx="3315">
                  <c:v>1.3420000000000001</c:v>
                </c:pt>
                <c:pt idx="3316">
                  <c:v>1.3420000000000001</c:v>
                </c:pt>
                <c:pt idx="3317">
                  <c:v>1.3420000000000001</c:v>
                </c:pt>
                <c:pt idx="3318">
                  <c:v>1.3420000000000001</c:v>
                </c:pt>
                <c:pt idx="3319">
                  <c:v>1.3420000000000001</c:v>
                </c:pt>
                <c:pt idx="3320">
                  <c:v>1.3420000000000001</c:v>
                </c:pt>
                <c:pt idx="3321">
                  <c:v>1.3420000000000001</c:v>
                </c:pt>
                <c:pt idx="3322">
                  <c:v>1.3420000000000001</c:v>
                </c:pt>
                <c:pt idx="3323">
                  <c:v>1.3420000000000001</c:v>
                </c:pt>
                <c:pt idx="3324">
                  <c:v>1.3420000000000001</c:v>
                </c:pt>
                <c:pt idx="3325">
                  <c:v>1.3420000000000001</c:v>
                </c:pt>
                <c:pt idx="3326">
                  <c:v>1.3420000000000001</c:v>
                </c:pt>
                <c:pt idx="3327">
                  <c:v>1.3420000000000001</c:v>
                </c:pt>
                <c:pt idx="3328">
                  <c:v>1.3420000000000001</c:v>
                </c:pt>
                <c:pt idx="3329">
                  <c:v>1.3420000000000001</c:v>
                </c:pt>
                <c:pt idx="3330">
                  <c:v>1.3420000000000001</c:v>
                </c:pt>
                <c:pt idx="3331">
                  <c:v>1.3420000000000001</c:v>
                </c:pt>
                <c:pt idx="3332">
                  <c:v>1.3420000000000001</c:v>
                </c:pt>
                <c:pt idx="3333">
                  <c:v>1.3420000000000001</c:v>
                </c:pt>
                <c:pt idx="3334">
                  <c:v>1.3420000000000001</c:v>
                </c:pt>
                <c:pt idx="3335">
                  <c:v>1.3420000000000001</c:v>
                </c:pt>
                <c:pt idx="3336">
                  <c:v>1.3420000000000001</c:v>
                </c:pt>
                <c:pt idx="3337">
                  <c:v>1.3420000000000001</c:v>
                </c:pt>
                <c:pt idx="3338">
                  <c:v>1.3420000000000001</c:v>
                </c:pt>
                <c:pt idx="3339">
                  <c:v>1.3420000000000001</c:v>
                </c:pt>
                <c:pt idx="3340">
                  <c:v>1.3420000000000001</c:v>
                </c:pt>
                <c:pt idx="3341">
                  <c:v>1.3420000000000001</c:v>
                </c:pt>
                <c:pt idx="3342">
                  <c:v>1.3420000000000001</c:v>
                </c:pt>
                <c:pt idx="3343">
                  <c:v>1.3420000000000001</c:v>
                </c:pt>
                <c:pt idx="3344">
                  <c:v>1.3420000000000001</c:v>
                </c:pt>
                <c:pt idx="3345">
                  <c:v>1.3420000000000001</c:v>
                </c:pt>
                <c:pt idx="3346">
                  <c:v>1.3420000000000001</c:v>
                </c:pt>
                <c:pt idx="3347">
                  <c:v>1.3420000000000001</c:v>
                </c:pt>
                <c:pt idx="3348">
                  <c:v>1.3420000000000001</c:v>
                </c:pt>
                <c:pt idx="3349">
                  <c:v>1.3420000000000001</c:v>
                </c:pt>
                <c:pt idx="3350">
                  <c:v>1.3420000000000001</c:v>
                </c:pt>
                <c:pt idx="3351">
                  <c:v>1.3420000000000001</c:v>
                </c:pt>
                <c:pt idx="3352">
                  <c:v>1.3420000000000001</c:v>
                </c:pt>
                <c:pt idx="3353">
                  <c:v>1.3420000000000001</c:v>
                </c:pt>
                <c:pt idx="3354">
                  <c:v>1.3420000000000001</c:v>
                </c:pt>
                <c:pt idx="3355">
                  <c:v>1.3420000000000001</c:v>
                </c:pt>
                <c:pt idx="3356">
                  <c:v>1.3420000000000001</c:v>
                </c:pt>
                <c:pt idx="3357">
                  <c:v>1.3420000000000001</c:v>
                </c:pt>
                <c:pt idx="3358">
                  <c:v>1.3420000000000001</c:v>
                </c:pt>
                <c:pt idx="3359">
                  <c:v>1.3420000000000001</c:v>
                </c:pt>
                <c:pt idx="3360">
                  <c:v>1.3420000000000001</c:v>
                </c:pt>
                <c:pt idx="3361">
                  <c:v>1.3420000000000001</c:v>
                </c:pt>
                <c:pt idx="3362">
                  <c:v>1.3420000000000001</c:v>
                </c:pt>
                <c:pt idx="3363">
                  <c:v>1.3420000000000001</c:v>
                </c:pt>
                <c:pt idx="3364">
                  <c:v>1.3420000000000001</c:v>
                </c:pt>
                <c:pt idx="3365">
                  <c:v>1.3420000000000001</c:v>
                </c:pt>
                <c:pt idx="3366">
                  <c:v>1.3420000000000001</c:v>
                </c:pt>
                <c:pt idx="3367">
                  <c:v>1.3420000000000001</c:v>
                </c:pt>
                <c:pt idx="3368">
                  <c:v>1.3420000000000001</c:v>
                </c:pt>
                <c:pt idx="3369">
                  <c:v>1.3420000000000001</c:v>
                </c:pt>
                <c:pt idx="3370">
                  <c:v>1.3420000000000001</c:v>
                </c:pt>
                <c:pt idx="3371">
                  <c:v>1.3420000000000001</c:v>
                </c:pt>
                <c:pt idx="3372">
                  <c:v>1.3420000000000001</c:v>
                </c:pt>
                <c:pt idx="3373">
                  <c:v>1.3420000000000001</c:v>
                </c:pt>
                <c:pt idx="3374">
                  <c:v>1.3420000000000001</c:v>
                </c:pt>
                <c:pt idx="3375">
                  <c:v>1.3420000000000001</c:v>
                </c:pt>
                <c:pt idx="3376">
                  <c:v>1.3420000000000001</c:v>
                </c:pt>
                <c:pt idx="3377">
                  <c:v>1.3420000000000001</c:v>
                </c:pt>
                <c:pt idx="3378">
                  <c:v>1.3420000000000001</c:v>
                </c:pt>
                <c:pt idx="3379">
                  <c:v>1.3420000000000001</c:v>
                </c:pt>
                <c:pt idx="3380">
                  <c:v>1.3420000000000001</c:v>
                </c:pt>
                <c:pt idx="3381">
                  <c:v>1.3420000000000001</c:v>
                </c:pt>
                <c:pt idx="3382">
                  <c:v>1.3420000000000001</c:v>
                </c:pt>
                <c:pt idx="3383">
                  <c:v>1.3420000000000001</c:v>
                </c:pt>
                <c:pt idx="3384">
                  <c:v>1.3420000000000001</c:v>
                </c:pt>
                <c:pt idx="3385">
                  <c:v>1.3420000000000001</c:v>
                </c:pt>
                <c:pt idx="3386">
                  <c:v>1.3420000000000001</c:v>
                </c:pt>
                <c:pt idx="3387">
                  <c:v>1.3420000000000001</c:v>
                </c:pt>
                <c:pt idx="3388">
                  <c:v>1.3420000000000001</c:v>
                </c:pt>
                <c:pt idx="3389">
                  <c:v>1.3420000000000001</c:v>
                </c:pt>
                <c:pt idx="3390">
                  <c:v>1.3420000000000001</c:v>
                </c:pt>
                <c:pt idx="3391">
                  <c:v>1.3420000000000001</c:v>
                </c:pt>
                <c:pt idx="3392">
                  <c:v>1.3420000000000001</c:v>
                </c:pt>
                <c:pt idx="3393">
                  <c:v>1.3420000000000001</c:v>
                </c:pt>
                <c:pt idx="3394">
                  <c:v>1.3420000000000001</c:v>
                </c:pt>
                <c:pt idx="3395">
                  <c:v>1.3420000000000001</c:v>
                </c:pt>
                <c:pt idx="3396">
                  <c:v>1.3420000000000001</c:v>
                </c:pt>
                <c:pt idx="3397">
                  <c:v>1.3420000000000001</c:v>
                </c:pt>
                <c:pt idx="3398">
                  <c:v>1.3420000000000001</c:v>
                </c:pt>
                <c:pt idx="3399">
                  <c:v>1.3420000000000001</c:v>
                </c:pt>
                <c:pt idx="3400">
                  <c:v>1.3420000000000001</c:v>
                </c:pt>
                <c:pt idx="3401">
                  <c:v>1.3420000000000001</c:v>
                </c:pt>
                <c:pt idx="3402">
                  <c:v>1.3420000000000001</c:v>
                </c:pt>
                <c:pt idx="3403">
                  <c:v>1.3420000000000001</c:v>
                </c:pt>
                <c:pt idx="3404">
                  <c:v>1.3420000000000001</c:v>
                </c:pt>
                <c:pt idx="3405">
                  <c:v>1.3420000000000001</c:v>
                </c:pt>
                <c:pt idx="3406">
                  <c:v>1.3420000000000001</c:v>
                </c:pt>
                <c:pt idx="3407">
                  <c:v>1.3420000000000001</c:v>
                </c:pt>
                <c:pt idx="3408">
                  <c:v>1.3420000000000001</c:v>
                </c:pt>
                <c:pt idx="3409">
                  <c:v>1.3420000000000001</c:v>
                </c:pt>
                <c:pt idx="3410">
                  <c:v>1.3420000000000001</c:v>
                </c:pt>
                <c:pt idx="3411">
                  <c:v>1.3420000000000001</c:v>
                </c:pt>
                <c:pt idx="3412">
                  <c:v>1.3420000000000001</c:v>
                </c:pt>
                <c:pt idx="3413">
                  <c:v>1.3420000000000001</c:v>
                </c:pt>
                <c:pt idx="3414">
                  <c:v>1.3420000000000001</c:v>
                </c:pt>
                <c:pt idx="3415">
                  <c:v>1.3420000000000001</c:v>
                </c:pt>
                <c:pt idx="3416">
                  <c:v>1.3420000000000001</c:v>
                </c:pt>
                <c:pt idx="3417">
                  <c:v>1.3420000000000001</c:v>
                </c:pt>
                <c:pt idx="3418">
                  <c:v>1.3420000000000001</c:v>
                </c:pt>
                <c:pt idx="3419">
                  <c:v>1.3420000000000001</c:v>
                </c:pt>
                <c:pt idx="3420">
                  <c:v>1.3420000000000001</c:v>
                </c:pt>
                <c:pt idx="3421">
                  <c:v>1.3420000000000001</c:v>
                </c:pt>
                <c:pt idx="3422">
                  <c:v>1.3420000000000001</c:v>
                </c:pt>
                <c:pt idx="3423">
                  <c:v>1.3420000000000001</c:v>
                </c:pt>
                <c:pt idx="3424">
                  <c:v>1.3420000000000001</c:v>
                </c:pt>
                <c:pt idx="3425">
                  <c:v>1.3420000000000001</c:v>
                </c:pt>
                <c:pt idx="3426">
                  <c:v>1.3420000000000001</c:v>
                </c:pt>
                <c:pt idx="3427">
                  <c:v>1.3420000000000001</c:v>
                </c:pt>
                <c:pt idx="3428">
                  <c:v>1.3420000000000001</c:v>
                </c:pt>
                <c:pt idx="3429">
                  <c:v>1.3420000000000001</c:v>
                </c:pt>
                <c:pt idx="3430">
                  <c:v>1.3420000000000001</c:v>
                </c:pt>
                <c:pt idx="3431">
                  <c:v>1.3420000000000001</c:v>
                </c:pt>
                <c:pt idx="3432">
                  <c:v>1.3420000000000001</c:v>
                </c:pt>
                <c:pt idx="3433">
                  <c:v>1.3420000000000001</c:v>
                </c:pt>
                <c:pt idx="3434">
                  <c:v>1.3420000000000001</c:v>
                </c:pt>
                <c:pt idx="3435">
                  <c:v>1.3420000000000001</c:v>
                </c:pt>
                <c:pt idx="3436">
                  <c:v>1.3420000000000001</c:v>
                </c:pt>
                <c:pt idx="3437">
                  <c:v>1.3420000000000001</c:v>
                </c:pt>
                <c:pt idx="3438">
                  <c:v>1.3420000000000001</c:v>
                </c:pt>
                <c:pt idx="3439">
                  <c:v>1.3420000000000001</c:v>
                </c:pt>
                <c:pt idx="3440">
                  <c:v>1.3420000000000001</c:v>
                </c:pt>
                <c:pt idx="3441">
                  <c:v>1.3420000000000001</c:v>
                </c:pt>
                <c:pt idx="3442">
                  <c:v>1.3420000000000001</c:v>
                </c:pt>
                <c:pt idx="3443">
                  <c:v>1.3420000000000001</c:v>
                </c:pt>
                <c:pt idx="3444">
                  <c:v>1.3420000000000001</c:v>
                </c:pt>
                <c:pt idx="3445">
                  <c:v>1.3420000000000001</c:v>
                </c:pt>
                <c:pt idx="3446">
                  <c:v>1.3420000000000001</c:v>
                </c:pt>
                <c:pt idx="3447">
                  <c:v>1.3420000000000001</c:v>
                </c:pt>
                <c:pt idx="3448">
                  <c:v>1.3420000000000001</c:v>
                </c:pt>
                <c:pt idx="3449">
                  <c:v>1.3420000000000001</c:v>
                </c:pt>
                <c:pt idx="3450">
                  <c:v>1.3420000000000001</c:v>
                </c:pt>
                <c:pt idx="3451">
                  <c:v>1.3420000000000001</c:v>
                </c:pt>
                <c:pt idx="3452">
                  <c:v>1.3420000000000001</c:v>
                </c:pt>
                <c:pt idx="3453">
                  <c:v>1.3420000000000001</c:v>
                </c:pt>
                <c:pt idx="3454">
                  <c:v>1.3420000000000001</c:v>
                </c:pt>
                <c:pt idx="3455">
                  <c:v>1.3420000000000001</c:v>
                </c:pt>
                <c:pt idx="3456">
                  <c:v>1.3420000000000001</c:v>
                </c:pt>
                <c:pt idx="3457">
                  <c:v>1.3420000000000001</c:v>
                </c:pt>
                <c:pt idx="3458">
                  <c:v>1.3420000000000001</c:v>
                </c:pt>
                <c:pt idx="3459">
                  <c:v>1.3420000000000001</c:v>
                </c:pt>
                <c:pt idx="3460">
                  <c:v>1.3420000000000001</c:v>
                </c:pt>
                <c:pt idx="3461">
                  <c:v>1.3420000000000001</c:v>
                </c:pt>
                <c:pt idx="3462">
                  <c:v>1.3420000000000001</c:v>
                </c:pt>
                <c:pt idx="3463">
                  <c:v>1.3420000000000001</c:v>
                </c:pt>
                <c:pt idx="3464">
                  <c:v>1.3420000000000001</c:v>
                </c:pt>
                <c:pt idx="3465">
                  <c:v>1.3420000000000001</c:v>
                </c:pt>
                <c:pt idx="3466">
                  <c:v>1.3420000000000001</c:v>
                </c:pt>
                <c:pt idx="3467">
                  <c:v>1.3420000000000001</c:v>
                </c:pt>
                <c:pt idx="3468">
                  <c:v>1.3420000000000001</c:v>
                </c:pt>
                <c:pt idx="3469">
                  <c:v>1.3420000000000001</c:v>
                </c:pt>
                <c:pt idx="3470">
                  <c:v>1.3420000000000001</c:v>
                </c:pt>
                <c:pt idx="3471">
                  <c:v>1.3420000000000001</c:v>
                </c:pt>
                <c:pt idx="3472">
                  <c:v>1.3420000000000001</c:v>
                </c:pt>
                <c:pt idx="3473">
                  <c:v>1.3420000000000001</c:v>
                </c:pt>
                <c:pt idx="3474">
                  <c:v>1.3420000000000001</c:v>
                </c:pt>
                <c:pt idx="3475">
                  <c:v>1.3420000000000001</c:v>
                </c:pt>
                <c:pt idx="3476">
                  <c:v>1.3420000000000001</c:v>
                </c:pt>
                <c:pt idx="3477">
                  <c:v>1.3420000000000001</c:v>
                </c:pt>
                <c:pt idx="3478">
                  <c:v>1.3420000000000001</c:v>
                </c:pt>
                <c:pt idx="3479">
                  <c:v>1.3420000000000001</c:v>
                </c:pt>
                <c:pt idx="3480">
                  <c:v>1.3420000000000001</c:v>
                </c:pt>
                <c:pt idx="3481">
                  <c:v>1.3420000000000001</c:v>
                </c:pt>
                <c:pt idx="3482">
                  <c:v>1.3420000000000001</c:v>
                </c:pt>
                <c:pt idx="3483">
                  <c:v>1.3420000000000001</c:v>
                </c:pt>
                <c:pt idx="3484">
                  <c:v>1.3420000000000001</c:v>
                </c:pt>
                <c:pt idx="3485">
                  <c:v>1.3420000000000001</c:v>
                </c:pt>
                <c:pt idx="3486">
                  <c:v>1.3420000000000001</c:v>
                </c:pt>
                <c:pt idx="3487">
                  <c:v>1.3420000000000001</c:v>
                </c:pt>
                <c:pt idx="3488">
                  <c:v>1.3420000000000001</c:v>
                </c:pt>
                <c:pt idx="3489">
                  <c:v>1.3420000000000001</c:v>
                </c:pt>
                <c:pt idx="3490">
                  <c:v>1.3420000000000001</c:v>
                </c:pt>
                <c:pt idx="3491">
                  <c:v>1.3420000000000001</c:v>
                </c:pt>
                <c:pt idx="3492">
                  <c:v>1.3420000000000001</c:v>
                </c:pt>
                <c:pt idx="3493">
                  <c:v>1.3420000000000001</c:v>
                </c:pt>
                <c:pt idx="3494">
                  <c:v>1.3420000000000001</c:v>
                </c:pt>
                <c:pt idx="3495">
                  <c:v>1.3420000000000001</c:v>
                </c:pt>
                <c:pt idx="3496">
                  <c:v>1.3420000000000001</c:v>
                </c:pt>
                <c:pt idx="3497">
                  <c:v>1.3420000000000001</c:v>
                </c:pt>
                <c:pt idx="3498">
                  <c:v>1.3420000000000001</c:v>
                </c:pt>
                <c:pt idx="3499">
                  <c:v>1.3420000000000001</c:v>
                </c:pt>
                <c:pt idx="3500">
                  <c:v>1.3420000000000001</c:v>
                </c:pt>
                <c:pt idx="3501">
                  <c:v>1.3420000000000001</c:v>
                </c:pt>
                <c:pt idx="3502">
                  <c:v>1.3420000000000001</c:v>
                </c:pt>
                <c:pt idx="3503">
                  <c:v>1.3420000000000001</c:v>
                </c:pt>
                <c:pt idx="3504">
                  <c:v>1.3420000000000001</c:v>
                </c:pt>
                <c:pt idx="3505">
                  <c:v>1.3420000000000001</c:v>
                </c:pt>
                <c:pt idx="3506">
                  <c:v>1.3420000000000001</c:v>
                </c:pt>
                <c:pt idx="3507">
                  <c:v>1.3420000000000001</c:v>
                </c:pt>
                <c:pt idx="3508">
                  <c:v>1.3420000000000001</c:v>
                </c:pt>
                <c:pt idx="3509">
                  <c:v>1.3420000000000001</c:v>
                </c:pt>
                <c:pt idx="3510">
                  <c:v>1.3420000000000001</c:v>
                </c:pt>
                <c:pt idx="3511">
                  <c:v>1.3420000000000001</c:v>
                </c:pt>
                <c:pt idx="3512">
                  <c:v>1.3420000000000001</c:v>
                </c:pt>
                <c:pt idx="3513">
                  <c:v>1.3420000000000001</c:v>
                </c:pt>
                <c:pt idx="3514">
                  <c:v>1.3420000000000001</c:v>
                </c:pt>
                <c:pt idx="3515">
                  <c:v>1.3420000000000001</c:v>
                </c:pt>
                <c:pt idx="3516">
                  <c:v>1.3420000000000001</c:v>
                </c:pt>
                <c:pt idx="3517">
                  <c:v>1.3420000000000001</c:v>
                </c:pt>
                <c:pt idx="3518">
                  <c:v>1.3420000000000001</c:v>
                </c:pt>
                <c:pt idx="3519">
                  <c:v>1.3420000000000001</c:v>
                </c:pt>
                <c:pt idx="3520">
                  <c:v>1.3420000000000001</c:v>
                </c:pt>
                <c:pt idx="3521">
                  <c:v>1.3420000000000001</c:v>
                </c:pt>
                <c:pt idx="3522">
                  <c:v>1.3420000000000001</c:v>
                </c:pt>
                <c:pt idx="3523">
                  <c:v>1.3420000000000001</c:v>
                </c:pt>
                <c:pt idx="3524">
                  <c:v>1.3420000000000001</c:v>
                </c:pt>
                <c:pt idx="3525">
                  <c:v>1.3420000000000001</c:v>
                </c:pt>
                <c:pt idx="3526">
                  <c:v>1.3420000000000001</c:v>
                </c:pt>
                <c:pt idx="3527">
                  <c:v>1.3420000000000001</c:v>
                </c:pt>
                <c:pt idx="3528">
                  <c:v>1.3420000000000001</c:v>
                </c:pt>
                <c:pt idx="3529">
                  <c:v>1.3420000000000001</c:v>
                </c:pt>
                <c:pt idx="3530">
                  <c:v>1.3420000000000001</c:v>
                </c:pt>
                <c:pt idx="3531">
                  <c:v>1.3420000000000001</c:v>
                </c:pt>
                <c:pt idx="3532">
                  <c:v>1.3420000000000001</c:v>
                </c:pt>
                <c:pt idx="3533">
                  <c:v>1.3420000000000001</c:v>
                </c:pt>
                <c:pt idx="3534">
                  <c:v>1.3420000000000001</c:v>
                </c:pt>
                <c:pt idx="3535">
                  <c:v>1.3420000000000001</c:v>
                </c:pt>
                <c:pt idx="3536">
                  <c:v>1.3420000000000001</c:v>
                </c:pt>
                <c:pt idx="3537">
                  <c:v>1.3420000000000001</c:v>
                </c:pt>
                <c:pt idx="3538">
                  <c:v>1.3420000000000001</c:v>
                </c:pt>
                <c:pt idx="3539">
                  <c:v>1.3420000000000001</c:v>
                </c:pt>
                <c:pt idx="3540">
                  <c:v>1.3420000000000001</c:v>
                </c:pt>
                <c:pt idx="3541">
                  <c:v>1.3420000000000001</c:v>
                </c:pt>
                <c:pt idx="3542">
                  <c:v>1.3420000000000001</c:v>
                </c:pt>
                <c:pt idx="3543">
                  <c:v>1.3420000000000001</c:v>
                </c:pt>
                <c:pt idx="3544">
                  <c:v>1.3420000000000001</c:v>
                </c:pt>
                <c:pt idx="3545">
                  <c:v>1.3420000000000001</c:v>
                </c:pt>
                <c:pt idx="3546">
                  <c:v>1.3420000000000001</c:v>
                </c:pt>
                <c:pt idx="3547">
                  <c:v>1.3420000000000001</c:v>
                </c:pt>
                <c:pt idx="3548">
                  <c:v>1.3420000000000001</c:v>
                </c:pt>
                <c:pt idx="3549">
                  <c:v>1.3420000000000001</c:v>
                </c:pt>
                <c:pt idx="3550">
                  <c:v>1.3420000000000001</c:v>
                </c:pt>
                <c:pt idx="3551">
                  <c:v>1.3420000000000001</c:v>
                </c:pt>
                <c:pt idx="3552">
                  <c:v>1.3420000000000001</c:v>
                </c:pt>
                <c:pt idx="3553">
                  <c:v>1.3420000000000001</c:v>
                </c:pt>
                <c:pt idx="3554">
                  <c:v>1.3420000000000001</c:v>
                </c:pt>
                <c:pt idx="3555">
                  <c:v>1.3420000000000001</c:v>
                </c:pt>
                <c:pt idx="3556">
                  <c:v>1.3420000000000001</c:v>
                </c:pt>
                <c:pt idx="3557">
                  <c:v>1.3420000000000001</c:v>
                </c:pt>
                <c:pt idx="3558">
                  <c:v>1.3420000000000001</c:v>
                </c:pt>
                <c:pt idx="3559">
                  <c:v>1.3420000000000001</c:v>
                </c:pt>
                <c:pt idx="3560">
                  <c:v>1.3420000000000001</c:v>
                </c:pt>
                <c:pt idx="3561">
                  <c:v>1.3420000000000001</c:v>
                </c:pt>
                <c:pt idx="3562">
                  <c:v>1.3420000000000001</c:v>
                </c:pt>
                <c:pt idx="3563">
                  <c:v>1.3420000000000001</c:v>
                </c:pt>
                <c:pt idx="3564">
                  <c:v>1.3420000000000001</c:v>
                </c:pt>
                <c:pt idx="3565">
                  <c:v>1.3420000000000001</c:v>
                </c:pt>
                <c:pt idx="3566">
                  <c:v>1.3420000000000001</c:v>
                </c:pt>
                <c:pt idx="3567">
                  <c:v>1.3420000000000001</c:v>
                </c:pt>
                <c:pt idx="3568">
                  <c:v>1.3420000000000001</c:v>
                </c:pt>
                <c:pt idx="3569">
                  <c:v>1.3420000000000001</c:v>
                </c:pt>
                <c:pt idx="3570">
                  <c:v>1.3420000000000001</c:v>
                </c:pt>
                <c:pt idx="3571">
                  <c:v>1.3420000000000001</c:v>
                </c:pt>
                <c:pt idx="3572">
                  <c:v>1.3420000000000001</c:v>
                </c:pt>
                <c:pt idx="3573">
                  <c:v>1.3420000000000001</c:v>
                </c:pt>
                <c:pt idx="3574">
                  <c:v>1.3420000000000001</c:v>
                </c:pt>
                <c:pt idx="3575">
                  <c:v>1.3420000000000001</c:v>
                </c:pt>
                <c:pt idx="3576">
                  <c:v>1.3420000000000001</c:v>
                </c:pt>
                <c:pt idx="3577">
                  <c:v>1.3420000000000001</c:v>
                </c:pt>
                <c:pt idx="3578">
                  <c:v>1.3420000000000001</c:v>
                </c:pt>
                <c:pt idx="3579">
                  <c:v>1.3420000000000001</c:v>
                </c:pt>
                <c:pt idx="3580">
                  <c:v>1.3420000000000001</c:v>
                </c:pt>
                <c:pt idx="3581">
                  <c:v>1.3420000000000001</c:v>
                </c:pt>
                <c:pt idx="3582">
                  <c:v>1.3420000000000001</c:v>
                </c:pt>
                <c:pt idx="3583">
                  <c:v>1.3420000000000001</c:v>
                </c:pt>
                <c:pt idx="3584">
                  <c:v>1.3420000000000001</c:v>
                </c:pt>
                <c:pt idx="3585">
                  <c:v>1.3420000000000001</c:v>
                </c:pt>
                <c:pt idx="3586">
                  <c:v>1.3420000000000001</c:v>
                </c:pt>
                <c:pt idx="3587">
                  <c:v>1.3420000000000001</c:v>
                </c:pt>
                <c:pt idx="3588">
                  <c:v>1.3420000000000001</c:v>
                </c:pt>
                <c:pt idx="3589">
                  <c:v>1.3420000000000001</c:v>
                </c:pt>
                <c:pt idx="3590">
                  <c:v>1.3420000000000001</c:v>
                </c:pt>
                <c:pt idx="3591">
                  <c:v>1.3420000000000001</c:v>
                </c:pt>
                <c:pt idx="3592">
                  <c:v>1.3420000000000001</c:v>
                </c:pt>
                <c:pt idx="3593">
                  <c:v>1.3420000000000001</c:v>
                </c:pt>
                <c:pt idx="3594">
                  <c:v>1.3420000000000001</c:v>
                </c:pt>
                <c:pt idx="3595">
                  <c:v>1.3420000000000001</c:v>
                </c:pt>
                <c:pt idx="3596">
                  <c:v>1.3420000000000001</c:v>
                </c:pt>
                <c:pt idx="3597">
                  <c:v>1.3420000000000001</c:v>
                </c:pt>
                <c:pt idx="3598">
                  <c:v>1.3420000000000001</c:v>
                </c:pt>
                <c:pt idx="3599">
                  <c:v>1.3420000000000001</c:v>
                </c:pt>
                <c:pt idx="3600">
                  <c:v>1.3420000000000001</c:v>
                </c:pt>
                <c:pt idx="3601">
                  <c:v>1.3420000000000001</c:v>
                </c:pt>
                <c:pt idx="3602">
                  <c:v>1.3420000000000001</c:v>
                </c:pt>
                <c:pt idx="3603">
                  <c:v>1.3420000000000001</c:v>
                </c:pt>
                <c:pt idx="3604">
                  <c:v>1.3420000000000001</c:v>
                </c:pt>
                <c:pt idx="3605">
                  <c:v>1.3420000000000001</c:v>
                </c:pt>
                <c:pt idx="3606">
                  <c:v>1.3420000000000001</c:v>
                </c:pt>
                <c:pt idx="3607">
                  <c:v>1.3420000000000001</c:v>
                </c:pt>
                <c:pt idx="3608">
                  <c:v>1.3420000000000001</c:v>
                </c:pt>
                <c:pt idx="3609">
                  <c:v>1.3420000000000001</c:v>
                </c:pt>
                <c:pt idx="3610">
                  <c:v>1.3420000000000001</c:v>
                </c:pt>
                <c:pt idx="3611">
                  <c:v>1.3420000000000001</c:v>
                </c:pt>
                <c:pt idx="3612">
                  <c:v>1.3420000000000001</c:v>
                </c:pt>
                <c:pt idx="3613">
                  <c:v>1.3420000000000001</c:v>
                </c:pt>
                <c:pt idx="3614">
                  <c:v>1.3420000000000001</c:v>
                </c:pt>
                <c:pt idx="3615">
                  <c:v>1.3420000000000001</c:v>
                </c:pt>
                <c:pt idx="3616">
                  <c:v>1.3420000000000001</c:v>
                </c:pt>
                <c:pt idx="3617">
                  <c:v>1.3420000000000001</c:v>
                </c:pt>
                <c:pt idx="3618">
                  <c:v>1.3420000000000001</c:v>
                </c:pt>
                <c:pt idx="3619">
                  <c:v>1.3420000000000001</c:v>
                </c:pt>
                <c:pt idx="3620">
                  <c:v>1.3420000000000001</c:v>
                </c:pt>
                <c:pt idx="3621">
                  <c:v>1.3420000000000001</c:v>
                </c:pt>
                <c:pt idx="3622">
                  <c:v>1.3420000000000001</c:v>
                </c:pt>
                <c:pt idx="3623">
                  <c:v>1.3420000000000001</c:v>
                </c:pt>
                <c:pt idx="3624">
                  <c:v>1.3420000000000001</c:v>
                </c:pt>
                <c:pt idx="3625">
                  <c:v>1.3420000000000001</c:v>
                </c:pt>
                <c:pt idx="3626">
                  <c:v>1.3420000000000001</c:v>
                </c:pt>
                <c:pt idx="3627">
                  <c:v>1.3420000000000001</c:v>
                </c:pt>
                <c:pt idx="3628">
                  <c:v>1.3420000000000001</c:v>
                </c:pt>
                <c:pt idx="3629">
                  <c:v>1.3420000000000001</c:v>
                </c:pt>
                <c:pt idx="3630">
                  <c:v>1.3420000000000001</c:v>
                </c:pt>
                <c:pt idx="3631">
                  <c:v>1.3420000000000001</c:v>
                </c:pt>
                <c:pt idx="3632">
                  <c:v>1.3420000000000001</c:v>
                </c:pt>
                <c:pt idx="3633">
                  <c:v>1.3420000000000001</c:v>
                </c:pt>
                <c:pt idx="3634">
                  <c:v>1.3420000000000001</c:v>
                </c:pt>
                <c:pt idx="3635">
                  <c:v>1.3420000000000001</c:v>
                </c:pt>
                <c:pt idx="3636">
                  <c:v>1.3420000000000001</c:v>
                </c:pt>
                <c:pt idx="3637">
                  <c:v>1.3420000000000001</c:v>
                </c:pt>
                <c:pt idx="3638">
                  <c:v>1.3420000000000001</c:v>
                </c:pt>
                <c:pt idx="3639">
                  <c:v>1.3420000000000001</c:v>
                </c:pt>
                <c:pt idx="3640">
                  <c:v>1.3420000000000001</c:v>
                </c:pt>
                <c:pt idx="3641">
                  <c:v>1.3420000000000001</c:v>
                </c:pt>
                <c:pt idx="3642">
                  <c:v>1.3420000000000001</c:v>
                </c:pt>
                <c:pt idx="3643">
                  <c:v>1.3420000000000001</c:v>
                </c:pt>
                <c:pt idx="3644">
                  <c:v>1.3420000000000001</c:v>
                </c:pt>
                <c:pt idx="3645">
                  <c:v>1.3420000000000001</c:v>
                </c:pt>
                <c:pt idx="3646">
                  <c:v>1.3420000000000001</c:v>
                </c:pt>
                <c:pt idx="3647">
                  <c:v>1.3420000000000001</c:v>
                </c:pt>
                <c:pt idx="3648">
                  <c:v>1.3420000000000001</c:v>
                </c:pt>
                <c:pt idx="3649">
                  <c:v>1.3420000000000001</c:v>
                </c:pt>
                <c:pt idx="3650">
                  <c:v>1.3420000000000001</c:v>
                </c:pt>
                <c:pt idx="3651">
                  <c:v>1.3420000000000001</c:v>
                </c:pt>
                <c:pt idx="3652">
                  <c:v>1.3420000000000001</c:v>
                </c:pt>
                <c:pt idx="3653">
                  <c:v>1.3420000000000001</c:v>
                </c:pt>
                <c:pt idx="3654">
                  <c:v>1.3420000000000001</c:v>
                </c:pt>
                <c:pt idx="3655">
                  <c:v>1.3420000000000001</c:v>
                </c:pt>
                <c:pt idx="3656">
                  <c:v>1.3420000000000001</c:v>
                </c:pt>
                <c:pt idx="3657">
                  <c:v>1.3420000000000001</c:v>
                </c:pt>
                <c:pt idx="3658">
                  <c:v>1.3420000000000001</c:v>
                </c:pt>
                <c:pt idx="3659">
                  <c:v>1.3420000000000001</c:v>
                </c:pt>
                <c:pt idx="3660">
                  <c:v>1.3420000000000001</c:v>
                </c:pt>
                <c:pt idx="3661">
                  <c:v>1.3420000000000001</c:v>
                </c:pt>
                <c:pt idx="3662">
                  <c:v>1.3420000000000001</c:v>
                </c:pt>
                <c:pt idx="3663">
                  <c:v>1.3420000000000001</c:v>
                </c:pt>
                <c:pt idx="3664">
                  <c:v>1.3420000000000001</c:v>
                </c:pt>
                <c:pt idx="3665">
                  <c:v>1.3420000000000001</c:v>
                </c:pt>
                <c:pt idx="3666">
                  <c:v>1.3420000000000001</c:v>
                </c:pt>
                <c:pt idx="3667">
                  <c:v>1.3420000000000001</c:v>
                </c:pt>
                <c:pt idx="3668">
                  <c:v>1.3420000000000001</c:v>
                </c:pt>
                <c:pt idx="3669">
                  <c:v>1.3420000000000001</c:v>
                </c:pt>
                <c:pt idx="3670">
                  <c:v>1.3420000000000001</c:v>
                </c:pt>
                <c:pt idx="3671">
                  <c:v>1.3420000000000001</c:v>
                </c:pt>
                <c:pt idx="3672">
                  <c:v>1.3420000000000001</c:v>
                </c:pt>
                <c:pt idx="3673">
                  <c:v>1.3420000000000001</c:v>
                </c:pt>
                <c:pt idx="3674">
                  <c:v>1.3420000000000001</c:v>
                </c:pt>
                <c:pt idx="3675">
                  <c:v>1.3420000000000001</c:v>
                </c:pt>
                <c:pt idx="3676">
                  <c:v>1.3420000000000001</c:v>
                </c:pt>
                <c:pt idx="3677">
                  <c:v>1.3420000000000001</c:v>
                </c:pt>
                <c:pt idx="3678">
                  <c:v>1.3420000000000001</c:v>
                </c:pt>
                <c:pt idx="3679">
                  <c:v>1.3420000000000001</c:v>
                </c:pt>
                <c:pt idx="3680">
                  <c:v>1.3420000000000001</c:v>
                </c:pt>
                <c:pt idx="3681">
                  <c:v>1.3420000000000001</c:v>
                </c:pt>
                <c:pt idx="3682">
                  <c:v>1.3420000000000001</c:v>
                </c:pt>
                <c:pt idx="3683">
                  <c:v>1.3420000000000001</c:v>
                </c:pt>
                <c:pt idx="3684">
                  <c:v>1.3420000000000001</c:v>
                </c:pt>
                <c:pt idx="3685">
                  <c:v>1.3420000000000001</c:v>
                </c:pt>
                <c:pt idx="3686">
                  <c:v>1.3420000000000001</c:v>
                </c:pt>
                <c:pt idx="3687">
                  <c:v>1.3420000000000001</c:v>
                </c:pt>
                <c:pt idx="3688">
                  <c:v>1.3420000000000001</c:v>
                </c:pt>
                <c:pt idx="3689">
                  <c:v>1.3420000000000001</c:v>
                </c:pt>
                <c:pt idx="3690">
                  <c:v>1.3420000000000001</c:v>
                </c:pt>
                <c:pt idx="3691">
                  <c:v>1.3420000000000001</c:v>
                </c:pt>
                <c:pt idx="3692">
                  <c:v>1.3420000000000001</c:v>
                </c:pt>
                <c:pt idx="3693">
                  <c:v>1.3420000000000001</c:v>
                </c:pt>
                <c:pt idx="3694">
                  <c:v>1.3420000000000001</c:v>
                </c:pt>
                <c:pt idx="3695">
                  <c:v>1.3420000000000001</c:v>
                </c:pt>
                <c:pt idx="3696">
                  <c:v>1.3420000000000001</c:v>
                </c:pt>
                <c:pt idx="3697">
                  <c:v>1.3420000000000001</c:v>
                </c:pt>
                <c:pt idx="3698">
                  <c:v>1.3420000000000001</c:v>
                </c:pt>
                <c:pt idx="3699">
                  <c:v>1.3420000000000001</c:v>
                </c:pt>
                <c:pt idx="3700">
                  <c:v>1.3420000000000001</c:v>
                </c:pt>
                <c:pt idx="3701">
                  <c:v>1.3420000000000001</c:v>
                </c:pt>
                <c:pt idx="3702">
                  <c:v>1.3420000000000001</c:v>
                </c:pt>
                <c:pt idx="3703">
                  <c:v>1.3420000000000001</c:v>
                </c:pt>
                <c:pt idx="3704">
                  <c:v>1.3420000000000001</c:v>
                </c:pt>
                <c:pt idx="3705">
                  <c:v>1.3420000000000001</c:v>
                </c:pt>
                <c:pt idx="3706">
                  <c:v>1.3420000000000001</c:v>
                </c:pt>
                <c:pt idx="3707">
                  <c:v>1.3420000000000001</c:v>
                </c:pt>
                <c:pt idx="3708">
                  <c:v>1.3420000000000001</c:v>
                </c:pt>
                <c:pt idx="3709">
                  <c:v>1.3420000000000001</c:v>
                </c:pt>
                <c:pt idx="3710">
                  <c:v>1.3420000000000001</c:v>
                </c:pt>
                <c:pt idx="3711">
                  <c:v>1.3420000000000001</c:v>
                </c:pt>
                <c:pt idx="3712">
                  <c:v>1.3420000000000001</c:v>
                </c:pt>
                <c:pt idx="3713">
                  <c:v>1.3420000000000001</c:v>
                </c:pt>
                <c:pt idx="3714">
                  <c:v>1.3420000000000001</c:v>
                </c:pt>
                <c:pt idx="3715">
                  <c:v>1.3420000000000001</c:v>
                </c:pt>
                <c:pt idx="3716">
                  <c:v>1.3420000000000001</c:v>
                </c:pt>
                <c:pt idx="3717">
                  <c:v>1.3420000000000001</c:v>
                </c:pt>
                <c:pt idx="3718">
                  <c:v>1.3420000000000001</c:v>
                </c:pt>
                <c:pt idx="3719">
                  <c:v>1.3420000000000001</c:v>
                </c:pt>
                <c:pt idx="3720">
                  <c:v>1.3420000000000001</c:v>
                </c:pt>
                <c:pt idx="3721">
                  <c:v>1.3420000000000001</c:v>
                </c:pt>
                <c:pt idx="3722">
                  <c:v>1.3420000000000001</c:v>
                </c:pt>
                <c:pt idx="3723">
                  <c:v>1.3420000000000001</c:v>
                </c:pt>
                <c:pt idx="3724">
                  <c:v>1.3420000000000001</c:v>
                </c:pt>
                <c:pt idx="3725">
                  <c:v>1.3420000000000001</c:v>
                </c:pt>
                <c:pt idx="3726">
                  <c:v>1.3420000000000001</c:v>
                </c:pt>
                <c:pt idx="3727">
                  <c:v>1.3420000000000001</c:v>
                </c:pt>
                <c:pt idx="3728">
                  <c:v>1.3420000000000001</c:v>
                </c:pt>
                <c:pt idx="3729">
                  <c:v>1.3420000000000001</c:v>
                </c:pt>
                <c:pt idx="3730">
                  <c:v>1.3420000000000001</c:v>
                </c:pt>
                <c:pt idx="3731">
                  <c:v>1.3420000000000001</c:v>
                </c:pt>
                <c:pt idx="3732">
                  <c:v>1.3420000000000001</c:v>
                </c:pt>
                <c:pt idx="3733">
                  <c:v>1.3420000000000001</c:v>
                </c:pt>
                <c:pt idx="3734">
                  <c:v>1.3420000000000001</c:v>
                </c:pt>
                <c:pt idx="3735">
                  <c:v>1.3420000000000001</c:v>
                </c:pt>
                <c:pt idx="3736">
                  <c:v>1.3420000000000001</c:v>
                </c:pt>
                <c:pt idx="3737">
                  <c:v>1.3420000000000001</c:v>
                </c:pt>
                <c:pt idx="3738">
                  <c:v>1.3420000000000001</c:v>
                </c:pt>
                <c:pt idx="3739">
                  <c:v>1.3420000000000001</c:v>
                </c:pt>
                <c:pt idx="3740">
                  <c:v>1.3420000000000001</c:v>
                </c:pt>
                <c:pt idx="3741">
                  <c:v>1.3420000000000001</c:v>
                </c:pt>
                <c:pt idx="3742">
                  <c:v>1.3420000000000001</c:v>
                </c:pt>
                <c:pt idx="3743">
                  <c:v>1.3420000000000001</c:v>
                </c:pt>
                <c:pt idx="3744">
                  <c:v>1.3420000000000001</c:v>
                </c:pt>
                <c:pt idx="3745">
                  <c:v>1.3420000000000001</c:v>
                </c:pt>
                <c:pt idx="3746">
                  <c:v>1.3420000000000001</c:v>
                </c:pt>
                <c:pt idx="3747">
                  <c:v>1.3420000000000001</c:v>
                </c:pt>
                <c:pt idx="3748">
                  <c:v>1.3420000000000001</c:v>
                </c:pt>
                <c:pt idx="3749">
                  <c:v>1.3420000000000001</c:v>
                </c:pt>
                <c:pt idx="3750">
                  <c:v>1.3420000000000001</c:v>
                </c:pt>
                <c:pt idx="3751">
                  <c:v>1.3420000000000001</c:v>
                </c:pt>
                <c:pt idx="3752">
                  <c:v>1.3420000000000001</c:v>
                </c:pt>
                <c:pt idx="3753">
                  <c:v>1.3420000000000001</c:v>
                </c:pt>
                <c:pt idx="3754">
                  <c:v>1.3420000000000001</c:v>
                </c:pt>
                <c:pt idx="3755">
                  <c:v>1.3420000000000001</c:v>
                </c:pt>
                <c:pt idx="3756">
                  <c:v>1.3420000000000001</c:v>
                </c:pt>
                <c:pt idx="3757">
                  <c:v>1.3420000000000001</c:v>
                </c:pt>
                <c:pt idx="3758">
                  <c:v>1.3420000000000001</c:v>
                </c:pt>
                <c:pt idx="3759">
                  <c:v>1.3420000000000001</c:v>
                </c:pt>
                <c:pt idx="3760">
                  <c:v>1.3420000000000001</c:v>
                </c:pt>
                <c:pt idx="3761">
                  <c:v>1.3420000000000001</c:v>
                </c:pt>
                <c:pt idx="3762">
                  <c:v>1.3420000000000001</c:v>
                </c:pt>
                <c:pt idx="3763">
                  <c:v>1.3420000000000001</c:v>
                </c:pt>
                <c:pt idx="3764">
                  <c:v>1.3420000000000001</c:v>
                </c:pt>
                <c:pt idx="3765">
                  <c:v>1.3420000000000001</c:v>
                </c:pt>
                <c:pt idx="3766">
                  <c:v>1.3420000000000001</c:v>
                </c:pt>
                <c:pt idx="3767">
                  <c:v>1.3420000000000001</c:v>
                </c:pt>
                <c:pt idx="3768">
                  <c:v>1.3420000000000001</c:v>
                </c:pt>
                <c:pt idx="3769">
                  <c:v>1.3420000000000001</c:v>
                </c:pt>
                <c:pt idx="3770">
                  <c:v>1.3420000000000001</c:v>
                </c:pt>
                <c:pt idx="3771">
                  <c:v>1.3420000000000001</c:v>
                </c:pt>
                <c:pt idx="3772">
                  <c:v>1.3420000000000001</c:v>
                </c:pt>
                <c:pt idx="3773">
                  <c:v>1.3420000000000001</c:v>
                </c:pt>
                <c:pt idx="3774">
                  <c:v>1.3420000000000001</c:v>
                </c:pt>
                <c:pt idx="3775">
                  <c:v>1.3420000000000001</c:v>
                </c:pt>
                <c:pt idx="3776">
                  <c:v>1.3420000000000001</c:v>
                </c:pt>
                <c:pt idx="3777">
                  <c:v>1.3420000000000001</c:v>
                </c:pt>
                <c:pt idx="3778">
                  <c:v>1.3420000000000001</c:v>
                </c:pt>
                <c:pt idx="3779">
                  <c:v>1.3420000000000001</c:v>
                </c:pt>
                <c:pt idx="3780">
                  <c:v>1.3420000000000001</c:v>
                </c:pt>
                <c:pt idx="3781">
                  <c:v>1.3420000000000001</c:v>
                </c:pt>
                <c:pt idx="3782">
                  <c:v>1.3420000000000001</c:v>
                </c:pt>
                <c:pt idx="3783">
                  <c:v>1.3420000000000001</c:v>
                </c:pt>
                <c:pt idx="3784">
                  <c:v>1.3420000000000001</c:v>
                </c:pt>
                <c:pt idx="3785">
                  <c:v>1.3420000000000001</c:v>
                </c:pt>
                <c:pt idx="3786">
                  <c:v>1.3420000000000001</c:v>
                </c:pt>
                <c:pt idx="3787">
                  <c:v>1.3420000000000001</c:v>
                </c:pt>
                <c:pt idx="3788">
                  <c:v>1.3420000000000001</c:v>
                </c:pt>
                <c:pt idx="3789">
                  <c:v>1.3420000000000001</c:v>
                </c:pt>
                <c:pt idx="3790">
                  <c:v>1.3420000000000001</c:v>
                </c:pt>
                <c:pt idx="3791">
                  <c:v>1.3420000000000001</c:v>
                </c:pt>
                <c:pt idx="3792">
                  <c:v>1.3420000000000001</c:v>
                </c:pt>
                <c:pt idx="3793">
                  <c:v>1.3420000000000001</c:v>
                </c:pt>
                <c:pt idx="3794">
                  <c:v>1.3420000000000001</c:v>
                </c:pt>
                <c:pt idx="3795">
                  <c:v>1.3420000000000001</c:v>
                </c:pt>
                <c:pt idx="3796">
                  <c:v>1.3420000000000001</c:v>
                </c:pt>
                <c:pt idx="3797">
                  <c:v>1.3420000000000001</c:v>
                </c:pt>
                <c:pt idx="3798">
                  <c:v>1.3420000000000001</c:v>
                </c:pt>
                <c:pt idx="3799">
                  <c:v>1.3420000000000001</c:v>
                </c:pt>
                <c:pt idx="3800">
                  <c:v>1.3420000000000001</c:v>
                </c:pt>
                <c:pt idx="3801">
                  <c:v>1.3420000000000001</c:v>
                </c:pt>
                <c:pt idx="3802">
                  <c:v>1.3420000000000001</c:v>
                </c:pt>
                <c:pt idx="3803">
                  <c:v>1.3420000000000001</c:v>
                </c:pt>
                <c:pt idx="3804">
                  <c:v>1.3420000000000001</c:v>
                </c:pt>
                <c:pt idx="3805">
                  <c:v>1.3420000000000001</c:v>
                </c:pt>
                <c:pt idx="3806">
                  <c:v>1.3420000000000001</c:v>
                </c:pt>
                <c:pt idx="3807">
                  <c:v>1.3420000000000001</c:v>
                </c:pt>
                <c:pt idx="3808">
                  <c:v>1.3420000000000001</c:v>
                </c:pt>
                <c:pt idx="3809">
                  <c:v>1.3420000000000001</c:v>
                </c:pt>
                <c:pt idx="3810">
                  <c:v>1.3420000000000001</c:v>
                </c:pt>
                <c:pt idx="3811">
                  <c:v>1.3420000000000001</c:v>
                </c:pt>
                <c:pt idx="3812">
                  <c:v>1.3420000000000001</c:v>
                </c:pt>
                <c:pt idx="3813">
                  <c:v>1.3420000000000001</c:v>
                </c:pt>
                <c:pt idx="3814">
                  <c:v>1.3420000000000001</c:v>
                </c:pt>
                <c:pt idx="3815">
                  <c:v>1.3420000000000001</c:v>
                </c:pt>
                <c:pt idx="3816">
                  <c:v>1.3420000000000001</c:v>
                </c:pt>
                <c:pt idx="3817">
                  <c:v>1.3420000000000001</c:v>
                </c:pt>
                <c:pt idx="3818">
                  <c:v>1.3420000000000001</c:v>
                </c:pt>
                <c:pt idx="3819">
                  <c:v>1.3420000000000001</c:v>
                </c:pt>
                <c:pt idx="3820">
                  <c:v>1.3420000000000001</c:v>
                </c:pt>
                <c:pt idx="3821">
                  <c:v>1.3420000000000001</c:v>
                </c:pt>
                <c:pt idx="3822">
                  <c:v>1.3420000000000001</c:v>
                </c:pt>
                <c:pt idx="3823">
                  <c:v>1.3420000000000001</c:v>
                </c:pt>
                <c:pt idx="3824">
                  <c:v>1.3420000000000001</c:v>
                </c:pt>
                <c:pt idx="3825">
                  <c:v>1.3420000000000001</c:v>
                </c:pt>
                <c:pt idx="3826">
                  <c:v>1.3420000000000001</c:v>
                </c:pt>
                <c:pt idx="3827">
                  <c:v>1.3420000000000001</c:v>
                </c:pt>
                <c:pt idx="3828">
                  <c:v>1.3420000000000001</c:v>
                </c:pt>
                <c:pt idx="3829">
                  <c:v>1.3420000000000001</c:v>
                </c:pt>
                <c:pt idx="3830">
                  <c:v>1.3420000000000001</c:v>
                </c:pt>
                <c:pt idx="3831">
                  <c:v>1.3420000000000001</c:v>
                </c:pt>
                <c:pt idx="3832">
                  <c:v>1.3420000000000001</c:v>
                </c:pt>
                <c:pt idx="3833">
                  <c:v>1.3420000000000001</c:v>
                </c:pt>
                <c:pt idx="3834">
                  <c:v>1.3420000000000001</c:v>
                </c:pt>
                <c:pt idx="3835">
                  <c:v>1.3420000000000001</c:v>
                </c:pt>
                <c:pt idx="3836">
                  <c:v>1.3420000000000001</c:v>
                </c:pt>
                <c:pt idx="3837">
                  <c:v>1.3420000000000001</c:v>
                </c:pt>
                <c:pt idx="3838">
                  <c:v>1.3420000000000001</c:v>
                </c:pt>
                <c:pt idx="3839">
                  <c:v>1.3420000000000001</c:v>
                </c:pt>
                <c:pt idx="3840">
                  <c:v>1.3420000000000001</c:v>
                </c:pt>
                <c:pt idx="3841">
                  <c:v>1.3420000000000001</c:v>
                </c:pt>
                <c:pt idx="3842">
                  <c:v>1.3420000000000001</c:v>
                </c:pt>
                <c:pt idx="3843">
                  <c:v>1.3420000000000001</c:v>
                </c:pt>
                <c:pt idx="3844">
                  <c:v>1.3420000000000001</c:v>
                </c:pt>
                <c:pt idx="3845">
                  <c:v>1.3420000000000001</c:v>
                </c:pt>
                <c:pt idx="3846">
                  <c:v>1.3420000000000001</c:v>
                </c:pt>
                <c:pt idx="3847">
                  <c:v>1.3420000000000001</c:v>
                </c:pt>
                <c:pt idx="3848">
                  <c:v>1.3420000000000001</c:v>
                </c:pt>
                <c:pt idx="3849">
                  <c:v>1.3420000000000001</c:v>
                </c:pt>
                <c:pt idx="3850">
                  <c:v>1.3420000000000001</c:v>
                </c:pt>
                <c:pt idx="3851">
                  <c:v>1.3420000000000001</c:v>
                </c:pt>
                <c:pt idx="3852">
                  <c:v>1.3420000000000001</c:v>
                </c:pt>
                <c:pt idx="3853">
                  <c:v>1.3420000000000001</c:v>
                </c:pt>
                <c:pt idx="3854">
                  <c:v>1.3420000000000001</c:v>
                </c:pt>
                <c:pt idx="3855">
                  <c:v>1.3420000000000001</c:v>
                </c:pt>
                <c:pt idx="3856">
                  <c:v>1.3420000000000001</c:v>
                </c:pt>
                <c:pt idx="3857">
                  <c:v>1.3420000000000001</c:v>
                </c:pt>
                <c:pt idx="3858">
                  <c:v>1.3420000000000001</c:v>
                </c:pt>
                <c:pt idx="3859">
                  <c:v>1.3420000000000001</c:v>
                </c:pt>
                <c:pt idx="3860">
                  <c:v>1.3420000000000001</c:v>
                </c:pt>
                <c:pt idx="3861">
                  <c:v>1.3420000000000001</c:v>
                </c:pt>
                <c:pt idx="3862">
                  <c:v>1.3420000000000001</c:v>
                </c:pt>
                <c:pt idx="3863">
                  <c:v>1.3420000000000001</c:v>
                </c:pt>
                <c:pt idx="3864">
                  <c:v>1.3420000000000001</c:v>
                </c:pt>
                <c:pt idx="3865">
                  <c:v>1.3420000000000001</c:v>
                </c:pt>
                <c:pt idx="3866">
                  <c:v>1.3420000000000001</c:v>
                </c:pt>
                <c:pt idx="3867">
                  <c:v>1.3420000000000001</c:v>
                </c:pt>
                <c:pt idx="3868">
                  <c:v>1.3420000000000001</c:v>
                </c:pt>
                <c:pt idx="3869">
                  <c:v>1.3420000000000001</c:v>
                </c:pt>
                <c:pt idx="3870">
                  <c:v>1.3420000000000001</c:v>
                </c:pt>
                <c:pt idx="3871">
                  <c:v>1.3420000000000001</c:v>
                </c:pt>
                <c:pt idx="3872">
                  <c:v>1.3420000000000001</c:v>
                </c:pt>
                <c:pt idx="3873">
                  <c:v>1.3420000000000001</c:v>
                </c:pt>
                <c:pt idx="3874">
                  <c:v>1.3420000000000001</c:v>
                </c:pt>
                <c:pt idx="3875">
                  <c:v>1.3420000000000001</c:v>
                </c:pt>
                <c:pt idx="3876">
                  <c:v>1.3420000000000001</c:v>
                </c:pt>
                <c:pt idx="3877">
                  <c:v>1.3420000000000001</c:v>
                </c:pt>
                <c:pt idx="3878">
                  <c:v>1.3420000000000001</c:v>
                </c:pt>
                <c:pt idx="3879">
                  <c:v>1.3420000000000001</c:v>
                </c:pt>
                <c:pt idx="3880">
                  <c:v>1.3420000000000001</c:v>
                </c:pt>
                <c:pt idx="3881">
                  <c:v>1.3420000000000001</c:v>
                </c:pt>
                <c:pt idx="3882">
                  <c:v>1.3420000000000001</c:v>
                </c:pt>
                <c:pt idx="3883">
                  <c:v>1.3420000000000001</c:v>
                </c:pt>
                <c:pt idx="3884">
                  <c:v>1.3420000000000001</c:v>
                </c:pt>
                <c:pt idx="3885">
                  <c:v>1.3420000000000001</c:v>
                </c:pt>
                <c:pt idx="3886">
                  <c:v>1.3420000000000001</c:v>
                </c:pt>
                <c:pt idx="3887">
                  <c:v>1.3420000000000001</c:v>
                </c:pt>
                <c:pt idx="3888">
                  <c:v>1.3420000000000001</c:v>
                </c:pt>
                <c:pt idx="3889">
                  <c:v>1.3420000000000001</c:v>
                </c:pt>
                <c:pt idx="3890">
                  <c:v>1.3420000000000001</c:v>
                </c:pt>
                <c:pt idx="3891">
                  <c:v>1.3420000000000001</c:v>
                </c:pt>
                <c:pt idx="3892">
                  <c:v>1.3420000000000001</c:v>
                </c:pt>
                <c:pt idx="3893">
                  <c:v>1.3420000000000001</c:v>
                </c:pt>
                <c:pt idx="3894">
                  <c:v>1.3420000000000001</c:v>
                </c:pt>
                <c:pt idx="3895">
                  <c:v>1.3420000000000001</c:v>
                </c:pt>
                <c:pt idx="3896">
                  <c:v>1.3420000000000001</c:v>
                </c:pt>
                <c:pt idx="3897">
                  <c:v>1.3420000000000001</c:v>
                </c:pt>
                <c:pt idx="3898">
                  <c:v>1.3420000000000001</c:v>
                </c:pt>
                <c:pt idx="3899">
                  <c:v>1.3420000000000001</c:v>
                </c:pt>
                <c:pt idx="3900">
                  <c:v>1.3420000000000001</c:v>
                </c:pt>
                <c:pt idx="3901">
                  <c:v>1.3420000000000001</c:v>
                </c:pt>
                <c:pt idx="3902">
                  <c:v>1.3420000000000001</c:v>
                </c:pt>
                <c:pt idx="3903">
                  <c:v>1.3420000000000001</c:v>
                </c:pt>
                <c:pt idx="3904">
                  <c:v>1.3420000000000001</c:v>
                </c:pt>
                <c:pt idx="3905">
                  <c:v>1.3420000000000001</c:v>
                </c:pt>
                <c:pt idx="3906">
                  <c:v>1.3420000000000001</c:v>
                </c:pt>
                <c:pt idx="3907">
                  <c:v>1.3420000000000001</c:v>
                </c:pt>
                <c:pt idx="3908">
                  <c:v>1.3420000000000001</c:v>
                </c:pt>
                <c:pt idx="3909">
                  <c:v>1.3420000000000001</c:v>
                </c:pt>
                <c:pt idx="3910">
                  <c:v>1.3420000000000001</c:v>
                </c:pt>
                <c:pt idx="3911">
                  <c:v>1.3420000000000001</c:v>
                </c:pt>
                <c:pt idx="3912">
                  <c:v>1.3420000000000001</c:v>
                </c:pt>
                <c:pt idx="3913">
                  <c:v>1.3420000000000001</c:v>
                </c:pt>
                <c:pt idx="3914">
                  <c:v>1.3420000000000001</c:v>
                </c:pt>
                <c:pt idx="3915">
                  <c:v>1.3420000000000001</c:v>
                </c:pt>
                <c:pt idx="3916">
                  <c:v>1.3420000000000001</c:v>
                </c:pt>
                <c:pt idx="3917">
                  <c:v>1.3420000000000001</c:v>
                </c:pt>
                <c:pt idx="3918">
                  <c:v>1.3420000000000001</c:v>
                </c:pt>
                <c:pt idx="3919">
                  <c:v>1.3420000000000001</c:v>
                </c:pt>
                <c:pt idx="3920">
                  <c:v>1.3420000000000001</c:v>
                </c:pt>
                <c:pt idx="3921">
                  <c:v>1.3420000000000001</c:v>
                </c:pt>
                <c:pt idx="3922">
                  <c:v>1.3420000000000001</c:v>
                </c:pt>
                <c:pt idx="3923">
                  <c:v>1.3420000000000001</c:v>
                </c:pt>
                <c:pt idx="3924">
                  <c:v>1.3420000000000001</c:v>
                </c:pt>
                <c:pt idx="3925">
                  <c:v>1.3420000000000001</c:v>
                </c:pt>
                <c:pt idx="3926">
                  <c:v>1.3420000000000001</c:v>
                </c:pt>
                <c:pt idx="3927">
                  <c:v>1.3420000000000001</c:v>
                </c:pt>
                <c:pt idx="3928">
                  <c:v>1.3420000000000001</c:v>
                </c:pt>
                <c:pt idx="3929">
                  <c:v>1.3420000000000001</c:v>
                </c:pt>
                <c:pt idx="3930">
                  <c:v>1.3420000000000001</c:v>
                </c:pt>
                <c:pt idx="3931">
                  <c:v>1.3420000000000001</c:v>
                </c:pt>
                <c:pt idx="3932">
                  <c:v>1.3420000000000001</c:v>
                </c:pt>
                <c:pt idx="3933">
                  <c:v>1.3420000000000001</c:v>
                </c:pt>
                <c:pt idx="3934">
                  <c:v>1.3420000000000001</c:v>
                </c:pt>
                <c:pt idx="3935">
                  <c:v>1.3420000000000001</c:v>
                </c:pt>
                <c:pt idx="3936">
                  <c:v>1.3420000000000001</c:v>
                </c:pt>
                <c:pt idx="3937">
                  <c:v>1.3420000000000001</c:v>
                </c:pt>
                <c:pt idx="3938">
                  <c:v>1.3420000000000001</c:v>
                </c:pt>
                <c:pt idx="3939">
                  <c:v>1.3420000000000001</c:v>
                </c:pt>
                <c:pt idx="3940">
                  <c:v>1.3420000000000001</c:v>
                </c:pt>
                <c:pt idx="3941">
                  <c:v>1.3420000000000001</c:v>
                </c:pt>
                <c:pt idx="3942">
                  <c:v>1.3420000000000001</c:v>
                </c:pt>
                <c:pt idx="3943">
                  <c:v>1.3420000000000001</c:v>
                </c:pt>
                <c:pt idx="3944">
                  <c:v>1.3420000000000001</c:v>
                </c:pt>
                <c:pt idx="3945">
                  <c:v>1.3420000000000001</c:v>
                </c:pt>
                <c:pt idx="3946">
                  <c:v>1.3420000000000001</c:v>
                </c:pt>
                <c:pt idx="3947">
                  <c:v>1.3420000000000001</c:v>
                </c:pt>
                <c:pt idx="3948">
                  <c:v>1.3420000000000001</c:v>
                </c:pt>
                <c:pt idx="3949">
                  <c:v>1.3420000000000001</c:v>
                </c:pt>
                <c:pt idx="3950">
                  <c:v>1.3420000000000001</c:v>
                </c:pt>
                <c:pt idx="3951">
                  <c:v>1.3420000000000001</c:v>
                </c:pt>
                <c:pt idx="3952">
                  <c:v>1.3420000000000001</c:v>
                </c:pt>
                <c:pt idx="3953">
                  <c:v>1.3420000000000001</c:v>
                </c:pt>
                <c:pt idx="3954">
                  <c:v>1.3420000000000001</c:v>
                </c:pt>
                <c:pt idx="3955">
                  <c:v>1.3420000000000001</c:v>
                </c:pt>
                <c:pt idx="3956">
                  <c:v>1.3420000000000001</c:v>
                </c:pt>
                <c:pt idx="3957">
                  <c:v>1.3420000000000001</c:v>
                </c:pt>
                <c:pt idx="3958">
                  <c:v>1.3420000000000001</c:v>
                </c:pt>
                <c:pt idx="3959">
                  <c:v>1.3420000000000001</c:v>
                </c:pt>
                <c:pt idx="3960">
                  <c:v>1.3420000000000001</c:v>
                </c:pt>
                <c:pt idx="3961">
                  <c:v>1.3420000000000001</c:v>
                </c:pt>
                <c:pt idx="3962">
                  <c:v>1.3420000000000001</c:v>
                </c:pt>
                <c:pt idx="3963">
                  <c:v>1.3420000000000001</c:v>
                </c:pt>
                <c:pt idx="3964">
                  <c:v>1.3420000000000001</c:v>
                </c:pt>
                <c:pt idx="3965">
                  <c:v>1.3420000000000001</c:v>
                </c:pt>
                <c:pt idx="3966">
                  <c:v>1.3420000000000001</c:v>
                </c:pt>
                <c:pt idx="3967">
                  <c:v>1.3420000000000001</c:v>
                </c:pt>
                <c:pt idx="3968">
                  <c:v>1.3420000000000001</c:v>
                </c:pt>
                <c:pt idx="3969">
                  <c:v>1.3420000000000001</c:v>
                </c:pt>
                <c:pt idx="3970">
                  <c:v>1.3420000000000001</c:v>
                </c:pt>
                <c:pt idx="3971">
                  <c:v>1.3420000000000001</c:v>
                </c:pt>
                <c:pt idx="3972">
                  <c:v>1.3420000000000001</c:v>
                </c:pt>
                <c:pt idx="3973">
                  <c:v>1.3420000000000001</c:v>
                </c:pt>
                <c:pt idx="3974">
                  <c:v>1.3420000000000001</c:v>
                </c:pt>
                <c:pt idx="3975">
                  <c:v>1.3420000000000001</c:v>
                </c:pt>
                <c:pt idx="3976">
                  <c:v>1.3420000000000001</c:v>
                </c:pt>
                <c:pt idx="3977">
                  <c:v>1.3420000000000001</c:v>
                </c:pt>
                <c:pt idx="3978">
                  <c:v>1.3420000000000001</c:v>
                </c:pt>
                <c:pt idx="3979">
                  <c:v>1.3420000000000001</c:v>
                </c:pt>
                <c:pt idx="3980">
                  <c:v>1.3420000000000001</c:v>
                </c:pt>
                <c:pt idx="3981">
                  <c:v>1.3420000000000001</c:v>
                </c:pt>
                <c:pt idx="3982">
                  <c:v>1.3420000000000001</c:v>
                </c:pt>
                <c:pt idx="3983">
                  <c:v>1.3420000000000001</c:v>
                </c:pt>
                <c:pt idx="3984">
                  <c:v>1.3420000000000001</c:v>
                </c:pt>
                <c:pt idx="3985">
                  <c:v>1.3420000000000001</c:v>
                </c:pt>
                <c:pt idx="3986">
                  <c:v>1.3420000000000001</c:v>
                </c:pt>
                <c:pt idx="3987">
                  <c:v>1.3420000000000001</c:v>
                </c:pt>
                <c:pt idx="3988">
                  <c:v>1.3420000000000001</c:v>
                </c:pt>
                <c:pt idx="3989">
                  <c:v>1.3420000000000001</c:v>
                </c:pt>
                <c:pt idx="3990">
                  <c:v>1.3420000000000001</c:v>
                </c:pt>
                <c:pt idx="3991">
                  <c:v>1.3420000000000001</c:v>
                </c:pt>
                <c:pt idx="3992">
                  <c:v>1.3420000000000001</c:v>
                </c:pt>
                <c:pt idx="3993">
                  <c:v>1.3420000000000001</c:v>
                </c:pt>
                <c:pt idx="3994">
                  <c:v>1.3420000000000001</c:v>
                </c:pt>
                <c:pt idx="3995">
                  <c:v>1.3420000000000001</c:v>
                </c:pt>
                <c:pt idx="3996">
                  <c:v>1.3420000000000001</c:v>
                </c:pt>
                <c:pt idx="3997">
                  <c:v>1.3420000000000001</c:v>
                </c:pt>
                <c:pt idx="3998">
                  <c:v>1.3420000000000001</c:v>
                </c:pt>
                <c:pt idx="3999">
                  <c:v>1.3420000000000001</c:v>
                </c:pt>
                <c:pt idx="4000">
                  <c:v>1.3420000000000001</c:v>
                </c:pt>
                <c:pt idx="4001">
                  <c:v>1.3420000000000001</c:v>
                </c:pt>
                <c:pt idx="4002">
                  <c:v>1.3420000000000001</c:v>
                </c:pt>
                <c:pt idx="4003">
                  <c:v>1.3420000000000001</c:v>
                </c:pt>
                <c:pt idx="4004">
                  <c:v>1.3420000000000001</c:v>
                </c:pt>
                <c:pt idx="4005">
                  <c:v>1.3420000000000001</c:v>
                </c:pt>
                <c:pt idx="4006">
                  <c:v>1.3420000000000001</c:v>
                </c:pt>
                <c:pt idx="4007">
                  <c:v>1.3420000000000001</c:v>
                </c:pt>
                <c:pt idx="4008">
                  <c:v>1.3420000000000001</c:v>
                </c:pt>
                <c:pt idx="4009">
                  <c:v>1.3420000000000001</c:v>
                </c:pt>
                <c:pt idx="4010">
                  <c:v>1.3420000000000001</c:v>
                </c:pt>
                <c:pt idx="4011">
                  <c:v>1.3420000000000001</c:v>
                </c:pt>
                <c:pt idx="4012">
                  <c:v>1.3420000000000001</c:v>
                </c:pt>
                <c:pt idx="4013">
                  <c:v>1.3420000000000001</c:v>
                </c:pt>
                <c:pt idx="4014">
                  <c:v>1.3420000000000001</c:v>
                </c:pt>
                <c:pt idx="4015">
                  <c:v>1.3420000000000001</c:v>
                </c:pt>
                <c:pt idx="4016">
                  <c:v>1.3420000000000001</c:v>
                </c:pt>
                <c:pt idx="4017">
                  <c:v>1.3420000000000001</c:v>
                </c:pt>
                <c:pt idx="4018">
                  <c:v>1.3420000000000001</c:v>
                </c:pt>
                <c:pt idx="4019">
                  <c:v>1.3420000000000001</c:v>
                </c:pt>
                <c:pt idx="4020">
                  <c:v>1.3420000000000001</c:v>
                </c:pt>
                <c:pt idx="4021">
                  <c:v>1.3420000000000001</c:v>
                </c:pt>
                <c:pt idx="4022">
                  <c:v>1.3420000000000001</c:v>
                </c:pt>
                <c:pt idx="4023">
                  <c:v>1.3420000000000001</c:v>
                </c:pt>
                <c:pt idx="4024">
                  <c:v>1.3420000000000001</c:v>
                </c:pt>
                <c:pt idx="4025">
                  <c:v>1.3420000000000001</c:v>
                </c:pt>
                <c:pt idx="4026">
                  <c:v>1.3420000000000001</c:v>
                </c:pt>
                <c:pt idx="4027">
                  <c:v>1.3420000000000001</c:v>
                </c:pt>
                <c:pt idx="4028">
                  <c:v>1.3420000000000001</c:v>
                </c:pt>
                <c:pt idx="4029">
                  <c:v>1.3420000000000001</c:v>
                </c:pt>
                <c:pt idx="4030">
                  <c:v>1.3420000000000001</c:v>
                </c:pt>
                <c:pt idx="4031">
                  <c:v>1.3420000000000001</c:v>
                </c:pt>
                <c:pt idx="4032">
                  <c:v>1.3420000000000001</c:v>
                </c:pt>
                <c:pt idx="4033">
                  <c:v>1.3420000000000001</c:v>
                </c:pt>
                <c:pt idx="4034">
                  <c:v>1.3420000000000001</c:v>
                </c:pt>
                <c:pt idx="4035">
                  <c:v>1.3420000000000001</c:v>
                </c:pt>
                <c:pt idx="4036">
                  <c:v>1.3420000000000001</c:v>
                </c:pt>
                <c:pt idx="4037">
                  <c:v>1.3420000000000001</c:v>
                </c:pt>
                <c:pt idx="4038">
                  <c:v>1.3420000000000001</c:v>
                </c:pt>
                <c:pt idx="4039">
                  <c:v>1.3420000000000001</c:v>
                </c:pt>
                <c:pt idx="4040">
                  <c:v>1.3420000000000001</c:v>
                </c:pt>
                <c:pt idx="4041">
                  <c:v>1.3420000000000001</c:v>
                </c:pt>
                <c:pt idx="4042">
                  <c:v>1.3420000000000001</c:v>
                </c:pt>
                <c:pt idx="4043">
                  <c:v>1.3420000000000001</c:v>
                </c:pt>
                <c:pt idx="4044">
                  <c:v>1.3420000000000001</c:v>
                </c:pt>
                <c:pt idx="4045">
                  <c:v>1.3420000000000001</c:v>
                </c:pt>
                <c:pt idx="4046">
                  <c:v>1.3420000000000001</c:v>
                </c:pt>
                <c:pt idx="4047">
                  <c:v>1.3420000000000001</c:v>
                </c:pt>
                <c:pt idx="4048">
                  <c:v>1.3420000000000001</c:v>
                </c:pt>
                <c:pt idx="4049">
                  <c:v>1.3420000000000001</c:v>
                </c:pt>
                <c:pt idx="4050">
                  <c:v>1.3420000000000001</c:v>
                </c:pt>
                <c:pt idx="4051">
                  <c:v>1.3420000000000001</c:v>
                </c:pt>
                <c:pt idx="4052">
                  <c:v>1.3420000000000001</c:v>
                </c:pt>
                <c:pt idx="4053">
                  <c:v>1.3420000000000001</c:v>
                </c:pt>
                <c:pt idx="4054">
                  <c:v>1.3420000000000001</c:v>
                </c:pt>
                <c:pt idx="4055">
                  <c:v>1.3420000000000001</c:v>
                </c:pt>
                <c:pt idx="4056">
                  <c:v>1.3420000000000001</c:v>
                </c:pt>
                <c:pt idx="4057">
                  <c:v>1.3420000000000001</c:v>
                </c:pt>
                <c:pt idx="4058">
                  <c:v>1.3420000000000001</c:v>
                </c:pt>
                <c:pt idx="4059">
                  <c:v>1.3420000000000001</c:v>
                </c:pt>
                <c:pt idx="4060">
                  <c:v>1.3420000000000001</c:v>
                </c:pt>
                <c:pt idx="4061">
                  <c:v>1.3420000000000001</c:v>
                </c:pt>
                <c:pt idx="4062">
                  <c:v>1.3420000000000001</c:v>
                </c:pt>
                <c:pt idx="4063">
                  <c:v>1.3420000000000001</c:v>
                </c:pt>
                <c:pt idx="4064">
                  <c:v>1.3420000000000001</c:v>
                </c:pt>
                <c:pt idx="4065">
                  <c:v>1.3420000000000001</c:v>
                </c:pt>
                <c:pt idx="4066">
                  <c:v>1.3420000000000001</c:v>
                </c:pt>
                <c:pt idx="4067">
                  <c:v>1.3420000000000001</c:v>
                </c:pt>
                <c:pt idx="4068">
                  <c:v>1.3420000000000001</c:v>
                </c:pt>
                <c:pt idx="4069">
                  <c:v>1.3420000000000001</c:v>
                </c:pt>
                <c:pt idx="4070">
                  <c:v>1.3420000000000001</c:v>
                </c:pt>
                <c:pt idx="4071">
                  <c:v>1.3420000000000001</c:v>
                </c:pt>
                <c:pt idx="4072">
                  <c:v>1.3420000000000001</c:v>
                </c:pt>
                <c:pt idx="4073">
                  <c:v>1.3420000000000001</c:v>
                </c:pt>
                <c:pt idx="4074">
                  <c:v>1.3420000000000001</c:v>
                </c:pt>
                <c:pt idx="4075">
                  <c:v>1.3420000000000001</c:v>
                </c:pt>
                <c:pt idx="4076">
                  <c:v>1.3420000000000001</c:v>
                </c:pt>
                <c:pt idx="4077">
                  <c:v>1.3420000000000001</c:v>
                </c:pt>
                <c:pt idx="4078">
                  <c:v>1.3420000000000001</c:v>
                </c:pt>
                <c:pt idx="4079">
                  <c:v>1.3420000000000001</c:v>
                </c:pt>
                <c:pt idx="4080">
                  <c:v>1.3420000000000001</c:v>
                </c:pt>
                <c:pt idx="4081">
                  <c:v>1.3420000000000001</c:v>
                </c:pt>
                <c:pt idx="4082">
                  <c:v>1.3420000000000001</c:v>
                </c:pt>
                <c:pt idx="4083">
                  <c:v>1.3420000000000001</c:v>
                </c:pt>
                <c:pt idx="4084">
                  <c:v>1.3420000000000001</c:v>
                </c:pt>
                <c:pt idx="4085">
                  <c:v>1.3420000000000001</c:v>
                </c:pt>
                <c:pt idx="4086">
                  <c:v>1.3420000000000001</c:v>
                </c:pt>
                <c:pt idx="4087">
                  <c:v>1.3420000000000001</c:v>
                </c:pt>
                <c:pt idx="4088">
                  <c:v>1.3420000000000001</c:v>
                </c:pt>
                <c:pt idx="4089">
                  <c:v>1.3420000000000001</c:v>
                </c:pt>
                <c:pt idx="4090">
                  <c:v>1.3420000000000001</c:v>
                </c:pt>
                <c:pt idx="4091">
                  <c:v>1.3420000000000001</c:v>
                </c:pt>
                <c:pt idx="4092">
                  <c:v>1.3420000000000001</c:v>
                </c:pt>
                <c:pt idx="4093">
                  <c:v>1.3420000000000001</c:v>
                </c:pt>
                <c:pt idx="4094">
                  <c:v>1.3420000000000001</c:v>
                </c:pt>
                <c:pt idx="4095">
                  <c:v>1.3420000000000001</c:v>
                </c:pt>
                <c:pt idx="4096">
                  <c:v>1.3420000000000001</c:v>
                </c:pt>
                <c:pt idx="4097">
                  <c:v>1.3420000000000001</c:v>
                </c:pt>
                <c:pt idx="4098">
                  <c:v>1.3420000000000001</c:v>
                </c:pt>
                <c:pt idx="4099">
                  <c:v>1.3420000000000001</c:v>
                </c:pt>
                <c:pt idx="4100">
                  <c:v>1.3420000000000001</c:v>
                </c:pt>
                <c:pt idx="4101">
                  <c:v>1.3420000000000001</c:v>
                </c:pt>
                <c:pt idx="4102">
                  <c:v>1.3420000000000001</c:v>
                </c:pt>
                <c:pt idx="4103">
                  <c:v>1.3420000000000001</c:v>
                </c:pt>
                <c:pt idx="4104">
                  <c:v>1.3420000000000001</c:v>
                </c:pt>
                <c:pt idx="4105">
                  <c:v>1.3420000000000001</c:v>
                </c:pt>
                <c:pt idx="4106">
                  <c:v>1.3420000000000001</c:v>
                </c:pt>
                <c:pt idx="4107">
                  <c:v>1.3420000000000001</c:v>
                </c:pt>
                <c:pt idx="4108">
                  <c:v>1.3420000000000001</c:v>
                </c:pt>
                <c:pt idx="4109">
                  <c:v>1.3420000000000001</c:v>
                </c:pt>
                <c:pt idx="4110">
                  <c:v>1.3420000000000001</c:v>
                </c:pt>
                <c:pt idx="4111">
                  <c:v>1.3420000000000001</c:v>
                </c:pt>
                <c:pt idx="4112">
                  <c:v>1.3420000000000001</c:v>
                </c:pt>
                <c:pt idx="4113">
                  <c:v>1.3420000000000001</c:v>
                </c:pt>
                <c:pt idx="4114">
                  <c:v>1.3420000000000001</c:v>
                </c:pt>
                <c:pt idx="4115">
                  <c:v>1.3420000000000001</c:v>
                </c:pt>
                <c:pt idx="4116">
                  <c:v>1.3420000000000001</c:v>
                </c:pt>
                <c:pt idx="4117">
                  <c:v>1.3420000000000001</c:v>
                </c:pt>
                <c:pt idx="4118">
                  <c:v>1.3420000000000001</c:v>
                </c:pt>
                <c:pt idx="4119">
                  <c:v>1.3420000000000001</c:v>
                </c:pt>
                <c:pt idx="4120">
                  <c:v>1.3420000000000001</c:v>
                </c:pt>
                <c:pt idx="4121">
                  <c:v>1.3420000000000001</c:v>
                </c:pt>
                <c:pt idx="4122">
                  <c:v>1.3420000000000001</c:v>
                </c:pt>
                <c:pt idx="4123">
                  <c:v>1.3420000000000001</c:v>
                </c:pt>
                <c:pt idx="4124">
                  <c:v>1.3420000000000001</c:v>
                </c:pt>
                <c:pt idx="4125">
                  <c:v>1.3420000000000001</c:v>
                </c:pt>
                <c:pt idx="4126">
                  <c:v>1.3420000000000001</c:v>
                </c:pt>
                <c:pt idx="4127">
                  <c:v>1.3420000000000001</c:v>
                </c:pt>
                <c:pt idx="4128">
                  <c:v>1.3420000000000001</c:v>
                </c:pt>
                <c:pt idx="4129">
                  <c:v>1.3420000000000001</c:v>
                </c:pt>
                <c:pt idx="4130">
                  <c:v>1.3420000000000001</c:v>
                </c:pt>
                <c:pt idx="4131">
                  <c:v>1.3420000000000001</c:v>
                </c:pt>
                <c:pt idx="4132">
                  <c:v>1.3420000000000001</c:v>
                </c:pt>
                <c:pt idx="4133">
                  <c:v>1.3420000000000001</c:v>
                </c:pt>
                <c:pt idx="4134">
                  <c:v>1.3420000000000001</c:v>
                </c:pt>
                <c:pt idx="4135">
                  <c:v>1.3420000000000001</c:v>
                </c:pt>
                <c:pt idx="4136">
                  <c:v>1.3420000000000001</c:v>
                </c:pt>
                <c:pt idx="4137">
                  <c:v>1.3420000000000001</c:v>
                </c:pt>
                <c:pt idx="4138">
                  <c:v>1.3420000000000001</c:v>
                </c:pt>
                <c:pt idx="4139">
                  <c:v>1.3420000000000001</c:v>
                </c:pt>
                <c:pt idx="4140">
                  <c:v>1.3420000000000001</c:v>
                </c:pt>
                <c:pt idx="4141">
                  <c:v>1.3420000000000001</c:v>
                </c:pt>
                <c:pt idx="4142">
                  <c:v>1.3420000000000001</c:v>
                </c:pt>
                <c:pt idx="4143">
                  <c:v>1.3420000000000001</c:v>
                </c:pt>
                <c:pt idx="4144">
                  <c:v>1.3420000000000001</c:v>
                </c:pt>
                <c:pt idx="4145">
                  <c:v>1.3420000000000001</c:v>
                </c:pt>
                <c:pt idx="4146">
                  <c:v>1.3420000000000001</c:v>
                </c:pt>
                <c:pt idx="4147">
                  <c:v>1.3420000000000001</c:v>
                </c:pt>
                <c:pt idx="4148">
                  <c:v>1.3420000000000001</c:v>
                </c:pt>
                <c:pt idx="4149">
                  <c:v>1.3420000000000001</c:v>
                </c:pt>
                <c:pt idx="4150">
                  <c:v>1.3420000000000001</c:v>
                </c:pt>
                <c:pt idx="4151">
                  <c:v>1.3420000000000001</c:v>
                </c:pt>
                <c:pt idx="4152">
                  <c:v>1.3420000000000001</c:v>
                </c:pt>
                <c:pt idx="4153">
                  <c:v>1.3420000000000001</c:v>
                </c:pt>
                <c:pt idx="4154">
                  <c:v>1.3420000000000001</c:v>
                </c:pt>
                <c:pt idx="4155">
                  <c:v>1.3420000000000001</c:v>
                </c:pt>
                <c:pt idx="4156">
                  <c:v>1.3420000000000001</c:v>
                </c:pt>
                <c:pt idx="4157">
                  <c:v>1.3420000000000001</c:v>
                </c:pt>
                <c:pt idx="4158">
                  <c:v>1.3420000000000001</c:v>
                </c:pt>
                <c:pt idx="4159">
                  <c:v>1.3420000000000001</c:v>
                </c:pt>
                <c:pt idx="4160">
                  <c:v>1.3420000000000001</c:v>
                </c:pt>
                <c:pt idx="4161">
                  <c:v>1.3420000000000001</c:v>
                </c:pt>
                <c:pt idx="4162">
                  <c:v>1.3420000000000001</c:v>
                </c:pt>
                <c:pt idx="4163">
                  <c:v>1.3420000000000001</c:v>
                </c:pt>
                <c:pt idx="4164">
                  <c:v>1.3420000000000001</c:v>
                </c:pt>
                <c:pt idx="4165">
                  <c:v>1.3420000000000001</c:v>
                </c:pt>
                <c:pt idx="4166">
                  <c:v>1.3420000000000001</c:v>
                </c:pt>
                <c:pt idx="4167">
                  <c:v>1.3420000000000001</c:v>
                </c:pt>
                <c:pt idx="4168">
                  <c:v>1.3420000000000001</c:v>
                </c:pt>
                <c:pt idx="4169">
                  <c:v>1.3420000000000001</c:v>
                </c:pt>
                <c:pt idx="4170">
                  <c:v>1.3420000000000001</c:v>
                </c:pt>
                <c:pt idx="4171">
                  <c:v>1.3420000000000001</c:v>
                </c:pt>
                <c:pt idx="4172">
                  <c:v>1.3420000000000001</c:v>
                </c:pt>
                <c:pt idx="4173">
                  <c:v>1.3420000000000001</c:v>
                </c:pt>
                <c:pt idx="4174">
                  <c:v>1.3420000000000001</c:v>
                </c:pt>
                <c:pt idx="4175">
                  <c:v>1.3420000000000001</c:v>
                </c:pt>
                <c:pt idx="4176">
                  <c:v>1.3420000000000001</c:v>
                </c:pt>
                <c:pt idx="4177">
                  <c:v>1.3420000000000001</c:v>
                </c:pt>
                <c:pt idx="4178">
                  <c:v>1.3420000000000001</c:v>
                </c:pt>
                <c:pt idx="4179">
                  <c:v>1.3420000000000001</c:v>
                </c:pt>
                <c:pt idx="4180">
                  <c:v>1.3420000000000001</c:v>
                </c:pt>
                <c:pt idx="4181">
                  <c:v>1.3420000000000001</c:v>
                </c:pt>
                <c:pt idx="4182">
                  <c:v>1.3420000000000001</c:v>
                </c:pt>
                <c:pt idx="4183">
                  <c:v>1.3420000000000001</c:v>
                </c:pt>
                <c:pt idx="4184">
                  <c:v>1.3420000000000001</c:v>
                </c:pt>
                <c:pt idx="4185">
                  <c:v>1.3420000000000001</c:v>
                </c:pt>
                <c:pt idx="4186">
                  <c:v>1.3420000000000001</c:v>
                </c:pt>
                <c:pt idx="4187">
                  <c:v>1.3420000000000001</c:v>
                </c:pt>
                <c:pt idx="4188">
                  <c:v>1.3420000000000001</c:v>
                </c:pt>
                <c:pt idx="4189">
                  <c:v>1.3420000000000001</c:v>
                </c:pt>
                <c:pt idx="4190">
                  <c:v>1.3420000000000001</c:v>
                </c:pt>
                <c:pt idx="4191">
                  <c:v>1.3420000000000001</c:v>
                </c:pt>
                <c:pt idx="4192">
                  <c:v>1.3420000000000001</c:v>
                </c:pt>
                <c:pt idx="4193">
                  <c:v>1.3420000000000001</c:v>
                </c:pt>
                <c:pt idx="4194">
                  <c:v>1.3420000000000001</c:v>
                </c:pt>
                <c:pt idx="4195">
                  <c:v>1.3420000000000001</c:v>
                </c:pt>
                <c:pt idx="4196">
                  <c:v>1.3420000000000001</c:v>
                </c:pt>
                <c:pt idx="4197">
                  <c:v>1.3420000000000001</c:v>
                </c:pt>
                <c:pt idx="4198">
                  <c:v>1.3420000000000001</c:v>
                </c:pt>
                <c:pt idx="4199">
                  <c:v>1.3420000000000001</c:v>
                </c:pt>
                <c:pt idx="4200">
                  <c:v>1.3420000000000001</c:v>
                </c:pt>
                <c:pt idx="4201">
                  <c:v>1.3420000000000001</c:v>
                </c:pt>
                <c:pt idx="4202">
                  <c:v>1.3420000000000001</c:v>
                </c:pt>
                <c:pt idx="4203">
                  <c:v>1.3420000000000001</c:v>
                </c:pt>
                <c:pt idx="4204">
                  <c:v>1.3420000000000001</c:v>
                </c:pt>
                <c:pt idx="4205">
                  <c:v>1.3420000000000001</c:v>
                </c:pt>
                <c:pt idx="4206">
                  <c:v>1.3420000000000001</c:v>
                </c:pt>
                <c:pt idx="4207">
                  <c:v>1.3420000000000001</c:v>
                </c:pt>
                <c:pt idx="4208">
                  <c:v>1.3420000000000001</c:v>
                </c:pt>
                <c:pt idx="4209">
                  <c:v>1.3420000000000001</c:v>
                </c:pt>
                <c:pt idx="4210">
                  <c:v>1.3420000000000001</c:v>
                </c:pt>
                <c:pt idx="4211">
                  <c:v>1.3420000000000001</c:v>
                </c:pt>
                <c:pt idx="4212">
                  <c:v>1.3420000000000001</c:v>
                </c:pt>
                <c:pt idx="4213">
                  <c:v>1.3420000000000001</c:v>
                </c:pt>
                <c:pt idx="4214">
                  <c:v>1.3420000000000001</c:v>
                </c:pt>
                <c:pt idx="4215">
                  <c:v>1.3420000000000001</c:v>
                </c:pt>
                <c:pt idx="4216">
                  <c:v>1.3420000000000001</c:v>
                </c:pt>
                <c:pt idx="4217">
                  <c:v>1.3420000000000001</c:v>
                </c:pt>
                <c:pt idx="4218">
                  <c:v>1.3420000000000001</c:v>
                </c:pt>
                <c:pt idx="4219">
                  <c:v>1.3420000000000001</c:v>
                </c:pt>
                <c:pt idx="4220">
                  <c:v>1.3420000000000001</c:v>
                </c:pt>
                <c:pt idx="4221">
                  <c:v>1.3420000000000001</c:v>
                </c:pt>
                <c:pt idx="4222">
                  <c:v>1.3420000000000001</c:v>
                </c:pt>
                <c:pt idx="4223">
                  <c:v>1.3420000000000001</c:v>
                </c:pt>
                <c:pt idx="4224">
                  <c:v>1.3420000000000001</c:v>
                </c:pt>
                <c:pt idx="4225">
                  <c:v>1.3420000000000001</c:v>
                </c:pt>
                <c:pt idx="4226">
                  <c:v>1.3420000000000001</c:v>
                </c:pt>
                <c:pt idx="4227">
                  <c:v>1.3420000000000001</c:v>
                </c:pt>
                <c:pt idx="4228">
                  <c:v>1.3420000000000001</c:v>
                </c:pt>
                <c:pt idx="4229">
                  <c:v>1.3420000000000001</c:v>
                </c:pt>
                <c:pt idx="4230">
                  <c:v>1.3420000000000001</c:v>
                </c:pt>
                <c:pt idx="4231">
                  <c:v>1.3420000000000001</c:v>
                </c:pt>
                <c:pt idx="4232">
                  <c:v>1.3420000000000001</c:v>
                </c:pt>
                <c:pt idx="4233">
                  <c:v>1.3420000000000001</c:v>
                </c:pt>
                <c:pt idx="4234">
                  <c:v>1.3420000000000001</c:v>
                </c:pt>
                <c:pt idx="4235">
                  <c:v>1.3420000000000001</c:v>
                </c:pt>
                <c:pt idx="4236">
                  <c:v>1.3420000000000001</c:v>
                </c:pt>
                <c:pt idx="4237">
                  <c:v>1.3420000000000001</c:v>
                </c:pt>
                <c:pt idx="4238">
                  <c:v>1.3420000000000001</c:v>
                </c:pt>
                <c:pt idx="4239">
                  <c:v>1.3420000000000001</c:v>
                </c:pt>
                <c:pt idx="4240">
                  <c:v>1.3420000000000001</c:v>
                </c:pt>
                <c:pt idx="4241">
                  <c:v>1.3420000000000001</c:v>
                </c:pt>
                <c:pt idx="4242">
                  <c:v>1.3420000000000001</c:v>
                </c:pt>
                <c:pt idx="4243">
                  <c:v>1.3420000000000001</c:v>
                </c:pt>
                <c:pt idx="4244">
                  <c:v>1.3420000000000001</c:v>
                </c:pt>
                <c:pt idx="4245">
                  <c:v>1.3420000000000001</c:v>
                </c:pt>
                <c:pt idx="4246">
                  <c:v>1.3420000000000001</c:v>
                </c:pt>
                <c:pt idx="4247">
                  <c:v>1.3420000000000001</c:v>
                </c:pt>
                <c:pt idx="4248">
                  <c:v>1.3420000000000001</c:v>
                </c:pt>
                <c:pt idx="4249">
                  <c:v>1.3420000000000001</c:v>
                </c:pt>
                <c:pt idx="4250">
                  <c:v>1.3420000000000001</c:v>
                </c:pt>
                <c:pt idx="4251">
                  <c:v>1.3420000000000001</c:v>
                </c:pt>
                <c:pt idx="4252">
                  <c:v>1.3420000000000001</c:v>
                </c:pt>
                <c:pt idx="4253">
                  <c:v>1.3420000000000001</c:v>
                </c:pt>
                <c:pt idx="4254">
                  <c:v>1.3420000000000001</c:v>
                </c:pt>
                <c:pt idx="4255">
                  <c:v>1.3420000000000001</c:v>
                </c:pt>
                <c:pt idx="4256">
                  <c:v>1.3420000000000001</c:v>
                </c:pt>
                <c:pt idx="4257">
                  <c:v>1.3420000000000001</c:v>
                </c:pt>
                <c:pt idx="4258">
                  <c:v>1.3420000000000001</c:v>
                </c:pt>
                <c:pt idx="4259">
                  <c:v>1.3420000000000001</c:v>
                </c:pt>
                <c:pt idx="4260">
                  <c:v>1.3420000000000001</c:v>
                </c:pt>
                <c:pt idx="4261">
                  <c:v>1.3420000000000001</c:v>
                </c:pt>
                <c:pt idx="4262">
                  <c:v>1.3420000000000001</c:v>
                </c:pt>
                <c:pt idx="4263">
                  <c:v>1.3420000000000001</c:v>
                </c:pt>
                <c:pt idx="4264">
                  <c:v>1.3420000000000001</c:v>
                </c:pt>
                <c:pt idx="4265">
                  <c:v>1.3420000000000001</c:v>
                </c:pt>
                <c:pt idx="4266">
                  <c:v>1.3420000000000001</c:v>
                </c:pt>
                <c:pt idx="4267">
                  <c:v>1.3420000000000001</c:v>
                </c:pt>
                <c:pt idx="4268">
                  <c:v>1.3420000000000001</c:v>
                </c:pt>
                <c:pt idx="4269">
                  <c:v>1.3420000000000001</c:v>
                </c:pt>
                <c:pt idx="4270">
                  <c:v>1.3420000000000001</c:v>
                </c:pt>
                <c:pt idx="4271">
                  <c:v>1.3420000000000001</c:v>
                </c:pt>
                <c:pt idx="4272">
                  <c:v>1.3420000000000001</c:v>
                </c:pt>
                <c:pt idx="4273">
                  <c:v>1.3420000000000001</c:v>
                </c:pt>
                <c:pt idx="4274">
                  <c:v>1.3420000000000001</c:v>
                </c:pt>
                <c:pt idx="4275">
                  <c:v>1.3420000000000001</c:v>
                </c:pt>
                <c:pt idx="4276">
                  <c:v>1.3420000000000001</c:v>
                </c:pt>
                <c:pt idx="4277">
                  <c:v>1.3420000000000001</c:v>
                </c:pt>
                <c:pt idx="4278">
                  <c:v>1.3420000000000001</c:v>
                </c:pt>
                <c:pt idx="4279">
                  <c:v>1.3420000000000001</c:v>
                </c:pt>
                <c:pt idx="4280">
                  <c:v>1.3420000000000001</c:v>
                </c:pt>
                <c:pt idx="4281">
                  <c:v>1.3420000000000001</c:v>
                </c:pt>
                <c:pt idx="4282">
                  <c:v>1.3420000000000001</c:v>
                </c:pt>
                <c:pt idx="4283">
                  <c:v>1.3420000000000001</c:v>
                </c:pt>
                <c:pt idx="4284">
                  <c:v>1.3420000000000001</c:v>
                </c:pt>
                <c:pt idx="4285">
                  <c:v>1.3420000000000001</c:v>
                </c:pt>
                <c:pt idx="4286">
                  <c:v>1.3420000000000001</c:v>
                </c:pt>
                <c:pt idx="4287">
                  <c:v>1.3420000000000001</c:v>
                </c:pt>
                <c:pt idx="4288">
                  <c:v>1.3420000000000001</c:v>
                </c:pt>
                <c:pt idx="4289">
                  <c:v>1.3420000000000001</c:v>
                </c:pt>
                <c:pt idx="4290">
                  <c:v>1.3420000000000001</c:v>
                </c:pt>
                <c:pt idx="4291">
                  <c:v>1.3420000000000001</c:v>
                </c:pt>
                <c:pt idx="4292">
                  <c:v>1.3420000000000001</c:v>
                </c:pt>
                <c:pt idx="4293">
                  <c:v>1.3420000000000001</c:v>
                </c:pt>
                <c:pt idx="4294">
                  <c:v>1.3420000000000001</c:v>
                </c:pt>
                <c:pt idx="4295">
                  <c:v>1.3420000000000001</c:v>
                </c:pt>
                <c:pt idx="4296">
                  <c:v>1.3420000000000001</c:v>
                </c:pt>
                <c:pt idx="4297">
                  <c:v>1.3420000000000001</c:v>
                </c:pt>
                <c:pt idx="4298">
                  <c:v>1.3420000000000001</c:v>
                </c:pt>
                <c:pt idx="4299">
                  <c:v>1.3420000000000001</c:v>
                </c:pt>
                <c:pt idx="4300">
                  <c:v>1.3420000000000001</c:v>
                </c:pt>
                <c:pt idx="4301">
                  <c:v>1.3420000000000001</c:v>
                </c:pt>
                <c:pt idx="4302">
                  <c:v>1.3420000000000001</c:v>
                </c:pt>
                <c:pt idx="4303">
                  <c:v>1.3420000000000001</c:v>
                </c:pt>
                <c:pt idx="4304">
                  <c:v>1.3420000000000001</c:v>
                </c:pt>
                <c:pt idx="4305">
                  <c:v>1.3420000000000001</c:v>
                </c:pt>
                <c:pt idx="4306">
                  <c:v>1.3420000000000001</c:v>
                </c:pt>
                <c:pt idx="4307">
                  <c:v>1.3420000000000001</c:v>
                </c:pt>
                <c:pt idx="4308">
                  <c:v>1.3420000000000001</c:v>
                </c:pt>
                <c:pt idx="4309">
                  <c:v>1.3420000000000001</c:v>
                </c:pt>
                <c:pt idx="4310">
                  <c:v>1.3420000000000001</c:v>
                </c:pt>
                <c:pt idx="4311">
                  <c:v>1.3420000000000001</c:v>
                </c:pt>
                <c:pt idx="4312">
                  <c:v>1.3420000000000001</c:v>
                </c:pt>
                <c:pt idx="4313">
                  <c:v>1.3420000000000001</c:v>
                </c:pt>
                <c:pt idx="4314">
                  <c:v>1.3420000000000001</c:v>
                </c:pt>
                <c:pt idx="4315">
                  <c:v>1.3420000000000001</c:v>
                </c:pt>
                <c:pt idx="4316">
                  <c:v>1.3420000000000001</c:v>
                </c:pt>
                <c:pt idx="4317">
                  <c:v>1.3420000000000001</c:v>
                </c:pt>
                <c:pt idx="4318">
                  <c:v>1.3420000000000001</c:v>
                </c:pt>
                <c:pt idx="4319">
                  <c:v>1.3420000000000001</c:v>
                </c:pt>
                <c:pt idx="4320">
                  <c:v>1.3420000000000001</c:v>
                </c:pt>
                <c:pt idx="4321">
                  <c:v>1.3420000000000001</c:v>
                </c:pt>
                <c:pt idx="4322">
                  <c:v>1.3420000000000001</c:v>
                </c:pt>
                <c:pt idx="4323">
                  <c:v>1.3420000000000001</c:v>
                </c:pt>
                <c:pt idx="4324">
                  <c:v>1.3420000000000001</c:v>
                </c:pt>
                <c:pt idx="4325">
                  <c:v>1.3420000000000001</c:v>
                </c:pt>
                <c:pt idx="4326">
                  <c:v>1.3420000000000001</c:v>
                </c:pt>
                <c:pt idx="4327">
                  <c:v>1.3420000000000001</c:v>
                </c:pt>
                <c:pt idx="4328">
                  <c:v>1.3420000000000001</c:v>
                </c:pt>
                <c:pt idx="4329">
                  <c:v>1.3420000000000001</c:v>
                </c:pt>
                <c:pt idx="4330">
                  <c:v>1.3420000000000001</c:v>
                </c:pt>
                <c:pt idx="4331">
                  <c:v>1.3420000000000001</c:v>
                </c:pt>
                <c:pt idx="4332">
                  <c:v>1.3420000000000001</c:v>
                </c:pt>
                <c:pt idx="4333">
                  <c:v>1.3420000000000001</c:v>
                </c:pt>
                <c:pt idx="4334">
                  <c:v>1.3420000000000001</c:v>
                </c:pt>
                <c:pt idx="4335">
                  <c:v>1.3420000000000001</c:v>
                </c:pt>
                <c:pt idx="4336">
                  <c:v>1.3420000000000001</c:v>
                </c:pt>
                <c:pt idx="4337">
                  <c:v>1.3420000000000001</c:v>
                </c:pt>
                <c:pt idx="4338">
                  <c:v>1.3420000000000001</c:v>
                </c:pt>
                <c:pt idx="4339">
                  <c:v>1.3420000000000001</c:v>
                </c:pt>
                <c:pt idx="4340">
                  <c:v>1.3420000000000001</c:v>
                </c:pt>
                <c:pt idx="4341">
                  <c:v>1.3420000000000001</c:v>
                </c:pt>
                <c:pt idx="4342">
                  <c:v>1.3420000000000001</c:v>
                </c:pt>
                <c:pt idx="4343">
                  <c:v>1.3420000000000001</c:v>
                </c:pt>
                <c:pt idx="4344">
                  <c:v>1.3420000000000001</c:v>
                </c:pt>
                <c:pt idx="4345">
                  <c:v>1.3420000000000001</c:v>
                </c:pt>
                <c:pt idx="4346">
                  <c:v>1.3420000000000001</c:v>
                </c:pt>
                <c:pt idx="4347">
                  <c:v>1.3420000000000001</c:v>
                </c:pt>
                <c:pt idx="4348">
                  <c:v>1.3420000000000001</c:v>
                </c:pt>
                <c:pt idx="4349">
                  <c:v>1.3420000000000001</c:v>
                </c:pt>
                <c:pt idx="4350">
                  <c:v>1.3420000000000001</c:v>
                </c:pt>
                <c:pt idx="4351">
                  <c:v>1.3420000000000001</c:v>
                </c:pt>
                <c:pt idx="4352">
                  <c:v>1.3420000000000001</c:v>
                </c:pt>
                <c:pt idx="4353">
                  <c:v>1.3420000000000001</c:v>
                </c:pt>
                <c:pt idx="4354">
                  <c:v>1.3420000000000001</c:v>
                </c:pt>
                <c:pt idx="4355">
                  <c:v>1.3420000000000001</c:v>
                </c:pt>
                <c:pt idx="4356">
                  <c:v>1.3420000000000001</c:v>
                </c:pt>
                <c:pt idx="4357">
                  <c:v>1.3420000000000001</c:v>
                </c:pt>
                <c:pt idx="4358">
                  <c:v>1.3420000000000001</c:v>
                </c:pt>
                <c:pt idx="4359">
                  <c:v>1.3420000000000001</c:v>
                </c:pt>
                <c:pt idx="4360">
                  <c:v>1.3420000000000001</c:v>
                </c:pt>
                <c:pt idx="4361">
                  <c:v>1.3420000000000001</c:v>
                </c:pt>
                <c:pt idx="4362">
                  <c:v>1.3420000000000001</c:v>
                </c:pt>
                <c:pt idx="4363">
                  <c:v>1.3420000000000001</c:v>
                </c:pt>
                <c:pt idx="4364">
                  <c:v>1.3420000000000001</c:v>
                </c:pt>
                <c:pt idx="4365">
                  <c:v>1.3420000000000001</c:v>
                </c:pt>
                <c:pt idx="4366">
                  <c:v>1.3420000000000001</c:v>
                </c:pt>
                <c:pt idx="4367">
                  <c:v>1.3420000000000001</c:v>
                </c:pt>
                <c:pt idx="4368">
                  <c:v>1.3420000000000001</c:v>
                </c:pt>
                <c:pt idx="4369">
                  <c:v>1.3420000000000001</c:v>
                </c:pt>
                <c:pt idx="4370">
                  <c:v>1.3420000000000001</c:v>
                </c:pt>
                <c:pt idx="4371">
                  <c:v>1.3420000000000001</c:v>
                </c:pt>
                <c:pt idx="4372">
                  <c:v>1.3420000000000001</c:v>
                </c:pt>
                <c:pt idx="4373">
                  <c:v>1.3420000000000001</c:v>
                </c:pt>
                <c:pt idx="4374">
                  <c:v>1.3420000000000001</c:v>
                </c:pt>
                <c:pt idx="4375">
                  <c:v>1.3420000000000001</c:v>
                </c:pt>
                <c:pt idx="4376">
                  <c:v>1.3420000000000001</c:v>
                </c:pt>
                <c:pt idx="4377">
                  <c:v>1.3420000000000001</c:v>
                </c:pt>
                <c:pt idx="4378">
                  <c:v>1.3420000000000001</c:v>
                </c:pt>
                <c:pt idx="4379">
                  <c:v>1.3420000000000001</c:v>
                </c:pt>
                <c:pt idx="4380">
                  <c:v>1.3420000000000001</c:v>
                </c:pt>
                <c:pt idx="4381">
                  <c:v>1.3420000000000001</c:v>
                </c:pt>
                <c:pt idx="4382">
                  <c:v>1.3420000000000001</c:v>
                </c:pt>
                <c:pt idx="4383">
                  <c:v>1.3420000000000001</c:v>
                </c:pt>
                <c:pt idx="4384">
                  <c:v>1.3420000000000001</c:v>
                </c:pt>
                <c:pt idx="4385">
                  <c:v>1.3420000000000001</c:v>
                </c:pt>
                <c:pt idx="4386">
                  <c:v>1.3420000000000001</c:v>
                </c:pt>
                <c:pt idx="4387">
                  <c:v>1.3420000000000001</c:v>
                </c:pt>
                <c:pt idx="4388">
                  <c:v>1.3420000000000001</c:v>
                </c:pt>
                <c:pt idx="4389">
                  <c:v>1.3420000000000001</c:v>
                </c:pt>
                <c:pt idx="4390">
                  <c:v>1.3420000000000001</c:v>
                </c:pt>
                <c:pt idx="4391">
                  <c:v>1.3420000000000001</c:v>
                </c:pt>
                <c:pt idx="4392">
                  <c:v>1.3420000000000001</c:v>
                </c:pt>
                <c:pt idx="4393">
                  <c:v>1.3420000000000001</c:v>
                </c:pt>
                <c:pt idx="4394">
                  <c:v>1.3420000000000001</c:v>
                </c:pt>
                <c:pt idx="4395">
                  <c:v>1.3420000000000001</c:v>
                </c:pt>
                <c:pt idx="4396">
                  <c:v>1.3420000000000001</c:v>
                </c:pt>
                <c:pt idx="4397">
                  <c:v>1.3420000000000001</c:v>
                </c:pt>
                <c:pt idx="4398">
                  <c:v>1.3420000000000001</c:v>
                </c:pt>
                <c:pt idx="4399">
                  <c:v>1.3420000000000001</c:v>
                </c:pt>
                <c:pt idx="4400">
                  <c:v>1.3420000000000001</c:v>
                </c:pt>
                <c:pt idx="4401">
                  <c:v>1.3420000000000001</c:v>
                </c:pt>
                <c:pt idx="4402">
                  <c:v>1.3420000000000001</c:v>
                </c:pt>
                <c:pt idx="4403">
                  <c:v>1.3420000000000001</c:v>
                </c:pt>
                <c:pt idx="4404">
                  <c:v>1.3420000000000001</c:v>
                </c:pt>
                <c:pt idx="4405">
                  <c:v>1.3420000000000001</c:v>
                </c:pt>
                <c:pt idx="4406">
                  <c:v>1.3420000000000001</c:v>
                </c:pt>
                <c:pt idx="4407">
                  <c:v>1.3420000000000001</c:v>
                </c:pt>
                <c:pt idx="4408">
                  <c:v>1.3420000000000001</c:v>
                </c:pt>
                <c:pt idx="4409">
                  <c:v>1.3420000000000001</c:v>
                </c:pt>
                <c:pt idx="4410">
                  <c:v>1.3420000000000001</c:v>
                </c:pt>
                <c:pt idx="4411">
                  <c:v>1.3420000000000001</c:v>
                </c:pt>
                <c:pt idx="4412">
                  <c:v>1.3420000000000001</c:v>
                </c:pt>
                <c:pt idx="4413">
                  <c:v>1.3420000000000001</c:v>
                </c:pt>
                <c:pt idx="4414">
                  <c:v>1.3420000000000001</c:v>
                </c:pt>
                <c:pt idx="4415">
                  <c:v>1.3420000000000001</c:v>
                </c:pt>
                <c:pt idx="4416">
                  <c:v>1.3420000000000001</c:v>
                </c:pt>
                <c:pt idx="4417">
                  <c:v>1.3420000000000001</c:v>
                </c:pt>
                <c:pt idx="4418">
                  <c:v>1.3420000000000001</c:v>
                </c:pt>
                <c:pt idx="4419">
                  <c:v>1.3420000000000001</c:v>
                </c:pt>
                <c:pt idx="4420">
                  <c:v>1.3420000000000001</c:v>
                </c:pt>
                <c:pt idx="4421">
                  <c:v>1.3420000000000001</c:v>
                </c:pt>
                <c:pt idx="4422">
                  <c:v>1.3420000000000001</c:v>
                </c:pt>
                <c:pt idx="4423">
                  <c:v>1.3420000000000001</c:v>
                </c:pt>
                <c:pt idx="4424">
                  <c:v>1.3420000000000001</c:v>
                </c:pt>
                <c:pt idx="4425">
                  <c:v>1.3420000000000001</c:v>
                </c:pt>
                <c:pt idx="4426">
                  <c:v>1.3420000000000001</c:v>
                </c:pt>
                <c:pt idx="4427">
                  <c:v>1.3420000000000001</c:v>
                </c:pt>
                <c:pt idx="4428">
                  <c:v>1.3420000000000001</c:v>
                </c:pt>
                <c:pt idx="4429">
                  <c:v>1.3420000000000001</c:v>
                </c:pt>
                <c:pt idx="4430">
                  <c:v>1.3420000000000001</c:v>
                </c:pt>
                <c:pt idx="4431">
                  <c:v>1.3420000000000001</c:v>
                </c:pt>
                <c:pt idx="4432">
                  <c:v>1.3420000000000001</c:v>
                </c:pt>
                <c:pt idx="4433">
                  <c:v>1.3420000000000001</c:v>
                </c:pt>
                <c:pt idx="4434">
                  <c:v>1.3420000000000001</c:v>
                </c:pt>
                <c:pt idx="4435">
                  <c:v>1.3420000000000001</c:v>
                </c:pt>
                <c:pt idx="4436">
                  <c:v>1.3420000000000001</c:v>
                </c:pt>
                <c:pt idx="4437">
                  <c:v>1.3420000000000001</c:v>
                </c:pt>
                <c:pt idx="4438">
                  <c:v>1.3420000000000001</c:v>
                </c:pt>
                <c:pt idx="4439">
                  <c:v>1.3420000000000001</c:v>
                </c:pt>
                <c:pt idx="4440">
                  <c:v>1.3420000000000001</c:v>
                </c:pt>
                <c:pt idx="4441">
                  <c:v>1.3420000000000001</c:v>
                </c:pt>
                <c:pt idx="4442">
                  <c:v>1.3420000000000001</c:v>
                </c:pt>
                <c:pt idx="4443">
                  <c:v>1.3420000000000001</c:v>
                </c:pt>
                <c:pt idx="4444">
                  <c:v>1.3420000000000001</c:v>
                </c:pt>
                <c:pt idx="4445">
                  <c:v>1.3420000000000001</c:v>
                </c:pt>
                <c:pt idx="4446">
                  <c:v>1.3420000000000001</c:v>
                </c:pt>
                <c:pt idx="4447">
                  <c:v>1.3420000000000001</c:v>
                </c:pt>
                <c:pt idx="4448">
                  <c:v>1.3420000000000001</c:v>
                </c:pt>
                <c:pt idx="4449">
                  <c:v>1.3420000000000001</c:v>
                </c:pt>
                <c:pt idx="4450">
                  <c:v>1.3420000000000001</c:v>
                </c:pt>
                <c:pt idx="4451">
                  <c:v>1.3420000000000001</c:v>
                </c:pt>
                <c:pt idx="4452">
                  <c:v>1.3420000000000001</c:v>
                </c:pt>
                <c:pt idx="4453">
                  <c:v>1.3420000000000001</c:v>
                </c:pt>
                <c:pt idx="4454">
                  <c:v>1.3420000000000001</c:v>
                </c:pt>
                <c:pt idx="4455">
                  <c:v>1.3420000000000001</c:v>
                </c:pt>
                <c:pt idx="4456">
                  <c:v>1.3420000000000001</c:v>
                </c:pt>
                <c:pt idx="4457">
                  <c:v>1.3420000000000001</c:v>
                </c:pt>
                <c:pt idx="4458">
                  <c:v>1.3420000000000001</c:v>
                </c:pt>
                <c:pt idx="4459">
                  <c:v>1.3420000000000001</c:v>
                </c:pt>
                <c:pt idx="4460">
                  <c:v>1.3420000000000001</c:v>
                </c:pt>
                <c:pt idx="4461">
                  <c:v>1.3420000000000001</c:v>
                </c:pt>
                <c:pt idx="4462">
                  <c:v>1.3420000000000001</c:v>
                </c:pt>
                <c:pt idx="4463">
                  <c:v>1.3420000000000001</c:v>
                </c:pt>
                <c:pt idx="4464">
                  <c:v>1.3420000000000001</c:v>
                </c:pt>
                <c:pt idx="4465">
                  <c:v>1.3420000000000001</c:v>
                </c:pt>
                <c:pt idx="4466">
                  <c:v>1.3420000000000001</c:v>
                </c:pt>
                <c:pt idx="4467">
                  <c:v>1.3420000000000001</c:v>
                </c:pt>
                <c:pt idx="4468">
                  <c:v>1.3420000000000001</c:v>
                </c:pt>
                <c:pt idx="4469">
                  <c:v>1.3420000000000001</c:v>
                </c:pt>
                <c:pt idx="4470">
                  <c:v>1.3420000000000001</c:v>
                </c:pt>
                <c:pt idx="4471">
                  <c:v>1.3420000000000001</c:v>
                </c:pt>
                <c:pt idx="4472">
                  <c:v>1.3420000000000001</c:v>
                </c:pt>
                <c:pt idx="4473">
                  <c:v>1.3420000000000001</c:v>
                </c:pt>
                <c:pt idx="4474">
                  <c:v>1.3420000000000001</c:v>
                </c:pt>
                <c:pt idx="4475">
                  <c:v>1.3420000000000001</c:v>
                </c:pt>
                <c:pt idx="4476">
                  <c:v>1.3420000000000001</c:v>
                </c:pt>
                <c:pt idx="4477">
                  <c:v>1.3420000000000001</c:v>
                </c:pt>
                <c:pt idx="4478">
                  <c:v>1.3420000000000001</c:v>
                </c:pt>
                <c:pt idx="4479">
                  <c:v>1.3420000000000001</c:v>
                </c:pt>
                <c:pt idx="4480">
                  <c:v>1.3420000000000001</c:v>
                </c:pt>
                <c:pt idx="4481">
                  <c:v>1.3420000000000001</c:v>
                </c:pt>
                <c:pt idx="4482">
                  <c:v>1.3420000000000001</c:v>
                </c:pt>
                <c:pt idx="4483">
                  <c:v>1.3420000000000001</c:v>
                </c:pt>
                <c:pt idx="4484">
                  <c:v>1.3420000000000001</c:v>
                </c:pt>
                <c:pt idx="4485">
                  <c:v>1.3420000000000001</c:v>
                </c:pt>
                <c:pt idx="4486">
                  <c:v>1.3420000000000001</c:v>
                </c:pt>
                <c:pt idx="4487">
                  <c:v>1.3420000000000001</c:v>
                </c:pt>
                <c:pt idx="4488">
                  <c:v>1.3420000000000001</c:v>
                </c:pt>
                <c:pt idx="4489">
                  <c:v>1.3420000000000001</c:v>
                </c:pt>
                <c:pt idx="4490">
                  <c:v>1.3420000000000001</c:v>
                </c:pt>
                <c:pt idx="4491">
                  <c:v>1.3420000000000001</c:v>
                </c:pt>
                <c:pt idx="4492">
                  <c:v>1.3420000000000001</c:v>
                </c:pt>
                <c:pt idx="4493">
                  <c:v>1.3420000000000001</c:v>
                </c:pt>
                <c:pt idx="4494">
                  <c:v>1.3420000000000001</c:v>
                </c:pt>
                <c:pt idx="4495">
                  <c:v>1.3420000000000001</c:v>
                </c:pt>
                <c:pt idx="4496">
                  <c:v>1.3420000000000001</c:v>
                </c:pt>
                <c:pt idx="4497">
                  <c:v>1.3420000000000001</c:v>
                </c:pt>
                <c:pt idx="4498">
                  <c:v>1.3420000000000001</c:v>
                </c:pt>
                <c:pt idx="4499">
                  <c:v>1.3420000000000001</c:v>
                </c:pt>
                <c:pt idx="4500">
                  <c:v>1.3420000000000001</c:v>
                </c:pt>
                <c:pt idx="4501">
                  <c:v>1.3420000000000001</c:v>
                </c:pt>
                <c:pt idx="4502">
                  <c:v>1.3420000000000001</c:v>
                </c:pt>
                <c:pt idx="4503">
                  <c:v>1.3420000000000001</c:v>
                </c:pt>
                <c:pt idx="4504">
                  <c:v>1.3420000000000001</c:v>
                </c:pt>
                <c:pt idx="4505">
                  <c:v>1.3420000000000001</c:v>
                </c:pt>
                <c:pt idx="4506">
                  <c:v>1.3420000000000001</c:v>
                </c:pt>
                <c:pt idx="4507">
                  <c:v>1.3420000000000001</c:v>
                </c:pt>
                <c:pt idx="4508">
                  <c:v>1.3420000000000001</c:v>
                </c:pt>
                <c:pt idx="4509">
                  <c:v>1.3420000000000001</c:v>
                </c:pt>
                <c:pt idx="4510">
                  <c:v>1.3420000000000001</c:v>
                </c:pt>
                <c:pt idx="4511">
                  <c:v>1.3420000000000001</c:v>
                </c:pt>
                <c:pt idx="4512">
                  <c:v>1.3420000000000001</c:v>
                </c:pt>
                <c:pt idx="4513">
                  <c:v>1.3420000000000001</c:v>
                </c:pt>
                <c:pt idx="4514">
                  <c:v>1.3420000000000001</c:v>
                </c:pt>
                <c:pt idx="4515">
                  <c:v>1.3420000000000001</c:v>
                </c:pt>
                <c:pt idx="4516">
                  <c:v>1.3420000000000001</c:v>
                </c:pt>
                <c:pt idx="4517">
                  <c:v>1.3420000000000001</c:v>
                </c:pt>
                <c:pt idx="4518">
                  <c:v>1.3420000000000001</c:v>
                </c:pt>
                <c:pt idx="4519">
                  <c:v>1.3420000000000001</c:v>
                </c:pt>
                <c:pt idx="4520">
                  <c:v>1.3420000000000001</c:v>
                </c:pt>
                <c:pt idx="4521">
                  <c:v>1.3420000000000001</c:v>
                </c:pt>
                <c:pt idx="4522">
                  <c:v>1.3420000000000001</c:v>
                </c:pt>
                <c:pt idx="4523">
                  <c:v>1.3420000000000001</c:v>
                </c:pt>
                <c:pt idx="4524">
                  <c:v>1.3420000000000001</c:v>
                </c:pt>
                <c:pt idx="4525">
                  <c:v>1.3420000000000001</c:v>
                </c:pt>
                <c:pt idx="4526">
                  <c:v>1.3420000000000001</c:v>
                </c:pt>
                <c:pt idx="4527">
                  <c:v>1.3420000000000001</c:v>
                </c:pt>
                <c:pt idx="4528">
                  <c:v>1.3420000000000001</c:v>
                </c:pt>
                <c:pt idx="4529">
                  <c:v>1.3420000000000001</c:v>
                </c:pt>
                <c:pt idx="4530">
                  <c:v>1.3420000000000001</c:v>
                </c:pt>
                <c:pt idx="4531">
                  <c:v>1.3420000000000001</c:v>
                </c:pt>
                <c:pt idx="4532">
                  <c:v>1.3420000000000001</c:v>
                </c:pt>
                <c:pt idx="4533">
                  <c:v>1.3420000000000001</c:v>
                </c:pt>
                <c:pt idx="4534">
                  <c:v>1.3420000000000001</c:v>
                </c:pt>
                <c:pt idx="4535">
                  <c:v>1.3420000000000001</c:v>
                </c:pt>
                <c:pt idx="4536">
                  <c:v>1.3420000000000001</c:v>
                </c:pt>
                <c:pt idx="4537">
                  <c:v>1.3420000000000001</c:v>
                </c:pt>
                <c:pt idx="4538">
                  <c:v>1.3420000000000001</c:v>
                </c:pt>
                <c:pt idx="4539">
                  <c:v>1.3420000000000001</c:v>
                </c:pt>
                <c:pt idx="4540">
                  <c:v>1.3420000000000001</c:v>
                </c:pt>
                <c:pt idx="4541">
                  <c:v>1.3420000000000001</c:v>
                </c:pt>
                <c:pt idx="4542">
                  <c:v>1.3420000000000001</c:v>
                </c:pt>
                <c:pt idx="4543">
                  <c:v>1.3420000000000001</c:v>
                </c:pt>
                <c:pt idx="4544">
                  <c:v>1.3420000000000001</c:v>
                </c:pt>
                <c:pt idx="4545">
                  <c:v>1.3420000000000001</c:v>
                </c:pt>
                <c:pt idx="4546">
                  <c:v>1.3420000000000001</c:v>
                </c:pt>
                <c:pt idx="4547">
                  <c:v>1.3420000000000001</c:v>
                </c:pt>
                <c:pt idx="4548">
                  <c:v>1.3420000000000001</c:v>
                </c:pt>
                <c:pt idx="4549">
                  <c:v>1.3420000000000001</c:v>
                </c:pt>
                <c:pt idx="4550">
                  <c:v>1.3420000000000001</c:v>
                </c:pt>
                <c:pt idx="4551">
                  <c:v>1.3420000000000001</c:v>
                </c:pt>
                <c:pt idx="4552">
                  <c:v>1.3420000000000001</c:v>
                </c:pt>
                <c:pt idx="4553">
                  <c:v>1.3420000000000001</c:v>
                </c:pt>
                <c:pt idx="4554">
                  <c:v>1.3420000000000001</c:v>
                </c:pt>
                <c:pt idx="4555">
                  <c:v>1.3420000000000001</c:v>
                </c:pt>
                <c:pt idx="4556">
                  <c:v>1.3420000000000001</c:v>
                </c:pt>
                <c:pt idx="4557">
                  <c:v>1.3420000000000001</c:v>
                </c:pt>
                <c:pt idx="4558">
                  <c:v>1.3420000000000001</c:v>
                </c:pt>
                <c:pt idx="4559">
                  <c:v>1.3420000000000001</c:v>
                </c:pt>
                <c:pt idx="4560">
                  <c:v>1.3420000000000001</c:v>
                </c:pt>
                <c:pt idx="4561">
                  <c:v>1.3420000000000001</c:v>
                </c:pt>
                <c:pt idx="4562">
                  <c:v>1.3420000000000001</c:v>
                </c:pt>
                <c:pt idx="4563">
                  <c:v>1.3420000000000001</c:v>
                </c:pt>
                <c:pt idx="4564">
                  <c:v>1.3420000000000001</c:v>
                </c:pt>
                <c:pt idx="4565">
                  <c:v>1.3420000000000001</c:v>
                </c:pt>
                <c:pt idx="4566">
                  <c:v>1.3420000000000001</c:v>
                </c:pt>
                <c:pt idx="4567">
                  <c:v>1.3420000000000001</c:v>
                </c:pt>
                <c:pt idx="4568">
                  <c:v>1.3420000000000001</c:v>
                </c:pt>
                <c:pt idx="4569">
                  <c:v>1.3420000000000001</c:v>
                </c:pt>
                <c:pt idx="4570">
                  <c:v>1.3420000000000001</c:v>
                </c:pt>
                <c:pt idx="4571">
                  <c:v>1.3420000000000001</c:v>
                </c:pt>
                <c:pt idx="4572">
                  <c:v>1.3420000000000001</c:v>
                </c:pt>
                <c:pt idx="4573">
                  <c:v>1.3420000000000001</c:v>
                </c:pt>
                <c:pt idx="4574">
                  <c:v>1.3420000000000001</c:v>
                </c:pt>
                <c:pt idx="4575">
                  <c:v>1.3420000000000001</c:v>
                </c:pt>
                <c:pt idx="4576">
                  <c:v>1.3420000000000001</c:v>
                </c:pt>
                <c:pt idx="4577">
                  <c:v>1.3420000000000001</c:v>
                </c:pt>
                <c:pt idx="4578">
                  <c:v>1.3420000000000001</c:v>
                </c:pt>
                <c:pt idx="4579">
                  <c:v>1.3420000000000001</c:v>
                </c:pt>
                <c:pt idx="4580">
                  <c:v>1.3420000000000001</c:v>
                </c:pt>
                <c:pt idx="4581">
                  <c:v>1.3420000000000001</c:v>
                </c:pt>
                <c:pt idx="4582">
                  <c:v>1.3420000000000001</c:v>
                </c:pt>
                <c:pt idx="4583">
                  <c:v>1.3420000000000001</c:v>
                </c:pt>
                <c:pt idx="4584">
                  <c:v>1.3420000000000001</c:v>
                </c:pt>
                <c:pt idx="4585">
                  <c:v>1.3420000000000001</c:v>
                </c:pt>
                <c:pt idx="4586">
                  <c:v>1.3420000000000001</c:v>
                </c:pt>
                <c:pt idx="4587">
                  <c:v>1.3420000000000001</c:v>
                </c:pt>
                <c:pt idx="4588">
                  <c:v>1.3420000000000001</c:v>
                </c:pt>
                <c:pt idx="4589">
                  <c:v>1.3420000000000001</c:v>
                </c:pt>
                <c:pt idx="4590">
                  <c:v>1.3420000000000001</c:v>
                </c:pt>
                <c:pt idx="4591">
                  <c:v>1.3420000000000001</c:v>
                </c:pt>
                <c:pt idx="4592">
                  <c:v>1.3420000000000001</c:v>
                </c:pt>
                <c:pt idx="4593">
                  <c:v>1.3420000000000001</c:v>
                </c:pt>
                <c:pt idx="4594">
                  <c:v>1.3420000000000001</c:v>
                </c:pt>
                <c:pt idx="4595">
                  <c:v>1.3420000000000001</c:v>
                </c:pt>
                <c:pt idx="4596">
                  <c:v>1.3420000000000001</c:v>
                </c:pt>
                <c:pt idx="4597">
                  <c:v>1.3420000000000001</c:v>
                </c:pt>
                <c:pt idx="4598">
                  <c:v>1.3420000000000001</c:v>
                </c:pt>
                <c:pt idx="4599">
                  <c:v>1.3420000000000001</c:v>
                </c:pt>
                <c:pt idx="4600">
                  <c:v>1.3420000000000001</c:v>
                </c:pt>
                <c:pt idx="4601">
                  <c:v>1.3420000000000001</c:v>
                </c:pt>
                <c:pt idx="4602">
                  <c:v>1.3420000000000001</c:v>
                </c:pt>
                <c:pt idx="4603">
                  <c:v>1.3420000000000001</c:v>
                </c:pt>
                <c:pt idx="4604">
                  <c:v>1.3420000000000001</c:v>
                </c:pt>
                <c:pt idx="4605">
                  <c:v>1.3420000000000001</c:v>
                </c:pt>
                <c:pt idx="4606">
                  <c:v>1.3420000000000001</c:v>
                </c:pt>
                <c:pt idx="4607">
                  <c:v>1.3420000000000001</c:v>
                </c:pt>
                <c:pt idx="4608">
                  <c:v>1.3420000000000001</c:v>
                </c:pt>
                <c:pt idx="4609">
                  <c:v>1.3420000000000001</c:v>
                </c:pt>
                <c:pt idx="4610">
                  <c:v>1.3420000000000001</c:v>
                </c:pt>
                <c:pt idx="4611">
                  <c:v>1.3420000000000001</c:v>
                </c:pt>
                <c:pt idx="4612">
                  <c:v>1.3420000000000001</c:v>
                </c:pt>
                <c:pt idx="4613">
                  <c:v>1.3420000000000001</c:v>
                </c:pt>
                <c:pt idx="4614">
                  <c:v>1.3420000000000001</c:v>
                </c:pt>
                <c:pt idx="4615">
                  <c:v>1.3420000000000001</c:v>
                </c:pt>
                <c:pt idx="4616">
                  <c:v>1.3420000000000001</c:v>
                </c:pt>
                <c:pt idx="4617">
                  <c:v>1.3420000000000001</c:v>
                </c:pt>
                <c:pt idx="4618">
                  <c:v>1.3420000000000001</c:v>
                </c:pt>
                <c:pt idx="4619">
                  <c:v>1.3420000000000001</c:v>
                </c:pt>
                <c:pt idx="4620">
                  <c:v>1.3420000000000001</c:v>
                </c:pt>
                <c:pt idx="4621">
                  <c:v>1.3420000000000001</c:v>
                </c:pt>
                <c:pt idx="4622">
                  <c:v>1.3420000000000001</c:v>
                </c:pt>
                <c:pt idx="4623">
                  <c:v>1.3420000000000001</c:v>
                </c:pt>
                <c:pt idx="4624">
                  <c:v>1.3420000000000001</c:v>
                </c:pt>
                <c:pt idx="4625">
                  <c:v>1.3420000000000001</c:v>
                </c:pt>
                <c:pt idx="4626">
                  <c:v>1.3420000000000001</c:v>
                </c:pt>
                <c:pt idx="4627">
                  <c:v>1.3420000000000001</c:v>
                </c:pt>
                <c:pt idx="4628">
                  <c:v>1.3420000000000001</c:v>
                </c:pt>
                <c:pt idx="4629">
                  <c:v>1.3420000000000001</c:v>
                </c:pt>
                <c:pt idx="4630">
                  <c:v>1.3420000000000001</c:v>
                </c:pt>
                <c:pt idx="4631">
                  <c:v>1.3420000000000001</c:v>
                </c:pt>
                <c:pt idx="4632">
                  <c:v>1.3420000000000001</c:v>
                </c:pt>
                <c:pt idx="4633">
                  <c:v>1.3420000000000001</c:v>
                </c:pt>
                <c:pt idx="4634">
                  <c:v>1.3420000000000001</c:v>
                </c:pt>
                <c:pt idx="4635">
                  <c:v>1.3420000000000001</c:v>
                </c:pt>
                <c:pt idx="4636">
                  <c:v>1.3420000000000001</c:v>
                </c:pt>
                <c:pt idx="4637">
                  <c:v>1.3420000000000001</c:v>
                </c:pt>
                <c:pt idx="4638">
                  <c:v>1.3420000000000001</c:v>
                </c:pt>
                <c:pt idx="4639">
                  <c:v>1.3420000000000001</c:v>
                </c:pt>
                <c:pt idx="4640">
                  <c:v>1.3420000000000001</c:v>
                </c:pt>
                <c:pt idx="4641">
                  <c:v>1.3420000000000001</c:v>
                </c:pt>
                <c:pt idx="4642">
                  <c:v>1.3420000000000001</c:v>
                </c:pt>
                <c:pt idx="4643">
                  <c:v>1.3420000000000001</c:v>
                </c:pt>
                <c:pt idx="4644">
                  <c:v>1.3420000000000001</c:v>
                </c:pt>
                <c:pt idx="4645">
                  <c:v>1.3420000000000001</c:v>
                </c:pt>
                <c:pt idx="4646">
                  <c:v>1.3420000000000001</c:v>
                </c:pt>
                <c:pt idx="4647">
                  <c:v>1.3420000000000001</c:v>
                </c:pt>
                <c:pt idx="4648">
                  <c:v>1.3420000000000001</c:v>
                </c:pt>
                <c:pt idx="4649">
                  <c:v>1.3420000000000001</c:v>
                </c:pt>
                <c:pt idx="4650">
                  <c:v>1.3420000000000001</c:v>
                </c:pt>
                <c:pt idx="4651">
                  <c:v>1.3420000000000001</c:v>
                </c:pt>
                <c:pt idx="4652">
                  <c:v>1.3420000000000001</c:v>
                </c:pt>
                <c:pt idx="4653">
                  <c:v>1.3420000000000001</c:v>
                </c:pt>
                <c:pt idx="4654">
                  <c:v>1.3420000000000001</c:v>
                </c:pt>
                <c:pt idx="4655">
                  <c:v>1.3420000000000001</c:v>
                </c:pt>
                <c:pt idx="4656">
                  <c:v>1.3420000000000001</c:v>
                </c:pt>
                <c:pt idx="4657">
                  <c:v>1.3420000000000001</c:v>
                </c:pt>
                <c:pt idx="4658">
                  <c:v>1.3420000000000001</c:v>
                </c:pt>
                <c:pt idx="4659">
                  <c:v>1.3420000000000001</c:v>
                </c:pt>
                <c:pt idx="4660">
                  <c:v>1.3420000000000001</c:v>
                </c:pt>
                <c:pt idx="4661">
                  <c:v>1.3420000000000001</c:v>
                </c:pt>
                <c:pt idx="4662">
                  <c:v>1.3420000000000001</c:v>
                </c:pt>
                <c:pt idx="4663">
                  <c:v>1.3420000000000001</c:v>
                </c:pt>
                <c:pt idx="4664">
                  <c:v>1.3420000000000001</c:v>
                </c:pt>
                <c:pt idx="4665">
                  <c:v>1.3420000000000001</c:v>
                </c:pt>
                <c:pt idx="4666">
                  <c:v>1.3420000000000001</c:v>
                </c:pt>
                <c:pt idx="4667">
                  <c:v>1.3420000000000001</c:v>
                </c:pt>
                <c:pt idx="4668">
                  <c:v>1.3420000000000001</c:v>
                </c:pt>
                <c:pt idx="4669">
                  <c:v>1.3420000000000001</c:v>
                </c:pt>
                <c:pt idx="4670">
                  <c:v>1.3420000000000001</c:v>
                </c:pt>
                <c:pt idx="4671">
                  <c:v>1.3420000000000001</c:v>
                </c:pt>
                <c:pt idx="4672">
                  <c:v>1.3420000000000001</c:v>
                </c:pt>
                <c:pt idx="4673">
                  <c:v>1.3420000000000001</c:v>
                </c:pt>
                <c:pt idx="4674">
                  <c:v>1.3420000000000001</c:v>
                </c:pt>
                <c:pt idx="4675">
                  <c:v>1.3420000000000001</c:v>
                </c:pt>
                <c:pt idx="4676">
                  <c:v>1.3420000000000001</c:v>
                </c:pt>
                <c:pt idx="4677">
                  <c:v>1.3420000000000001</c:v>
                </c:pt>
                <c:pt idx="4678">
                  <c:v>1.3420000000000001</c:v>
                </c:pt>
                <c:pt idx="4679">
                  <c:v>1.3420000000000001</c:v>
                </c:pt>
                <c:pt idx="4680">
                  <c:v>1.3420000000000001</c:v>
                </c:pt>
                <c:pt idx="4681">
                  <c:v>1.3420000000000001</c:v>
                </c:pt>
                <c:pt idx="4682">
                  <c:v>1.3420000000000001</c:v>
                </c:pt>
                <c:pt idx="4683">
                  <c:v>1.3420000000000001</c:v>
                </c:pt>
                <c:pt idx="4684">
                  <c:v>1.3420000000000001</c:v>
                </c:pt>
                <c:pt idx="4685">
                  <c:v>1.3420000000000001</c:v>
                </c:pt>
                <c:pt idx="4686">
                  <c:v>1.3420000000000001</c:v>
                </c:pt>
                <c:pt idx="4687">
                  <c:v>1.3420000000000001</c:v>
                </c:pt>
                <c:pt idx="4688">
                  <c:v>1.3420000000000001</c:v>
                </c:pt>
                <c:pt idx="4689">
                  <c:v>1.3420000000000001</c:v>
                </c:pt>
                <c:pt idx="4690">
                  <c:v>1.3420000000000001</c:v>
                </c:pt>
                <c:pt idx="4691">
                  <c:v>1.3420000000000001</c:v>
                </c:pt>
                <c:pt idx="4692">
                  <c:v>1.3420000000000001</c:v>
                </c:pt>
                <c:pt idx="4693">
                  <c:v>1.3420000000000001</c:v>
                </c:pt>
                <c:pt idx="4694">
                  <c:v>1.3420000000000001</c:v>
                </c:pt>
                <c:pt idx="4695">
                  <c:v>1.3420000000000001</c:v>
                </c:pt>
                <c:pt idx="4696">
                  <c:v>1.3420000000000001</c:v>
                </c:pt>
                <c:pt idx="4697">
                  <c:v>1.3420000000000001</c:v>
                </c:pt>
                <c:pt idx="4698">
                  <c:v>1.3420000000000001</c:v>
                </c:pt>
                <c:pt idx="4699">
                  <c:v>1.3420000000000001</c:v>
                </c:pt>
                <c:pt idx="4700">
                  <c:v>1.3420000000000001</c:v>
                </c:pt>
                <c:pt idx="4701">
                  <c:v>1.3420000000000001</c:v>
                </c:pt>
                <c:pt idx="4702">
                  <c:v>1.3420000000000001</c:v>
                </c:pt>
                <c:pt idx="4703">
                  <c:v>1.3420000000000001</c:v>
                </c:pt>
                <c:pt idx="4704">
                  <c:v>1.3420000000000001</c:v>
                </c:pt>
                <c:pt idx="4705">
                  <c:v>1.3420000000000001</c:v>
                </c:pt>
                <c:pt idx="4706">
                  <c:v>1.3420000000000001</c:v>
                </c:pt>
                <c:pt idx="4707">
                  <c:v>1.3420000000000001</c:v>
                </c:pt>
                <c:pt idx="4708">
                  <c:v>1.3420000000000001</c:v>
                </c:pt>
                <c:pt idx="4709">
                  <c:v>1.3420000000000001</c:v>
                </c:pt>
                <c:pt idx="4710">
                  <c:v>1.3420000000000001</c:v>
                </c:pt>
                <c:pt idx="4711">
                  <c:v>1.3420000000000001</c:v>
                </c:pt>
                <c:pt idx="4712">
                  <c:v>1.3420000000000001</c:v>
                </c:pt>
                <c:pt idx="4713">
                  <c:v>1.3420000000000001</c:v>
                </c:pt>
                <c:pt idx="4714">
                  <c:v>1.3420000000000001</c:v>
                </c:pt>
                <c:pt idx="4715">
                  <c:v>1.3420000000000001</c:v>
                </c:pt>
                <c:pt idx="4716">
                  <c:v>1.3420000000000001</c:v>
                </c:pt>
                <c:pt idx="4717">
                  <c:v>1.3420000000000001</c:v>
                </c:pt>
                <c:pt idx="4718">
                  <c:v>1.3420000000000001</c:v>
                </c:pt>
                <c:pt idx="4719">
                  <c:v>1.3420000000000001</c:v>
                </c:pt>
                <c:pt idx="4720">
                  <c:v>1.3420000000000001</c:v>
                </c:pt>
                <c:pt idx="4721">
                  <c:v>1.3420000000000001</c:v>
                </c:pt>
                <c:pt idx="4722">
                  <c:v>1.3420000000000001</c:v>
                </c:pt>
                <c:pt idx="4723">
                  <c:v>1.3420000000000001</c:v>
                </c:pt>
                <c:pt idx="4724">
                  <c:v>1.3420000000000001</c:v>
                </c:pt>
                <c:pt idx="4725">
                  <c:v>1.3420000000000001</c:v>
                </c:pt>
                <c:pt idx="4726">
                  <c:v>1.3420000000000001</c:v>
                </c:pt>
                <c:pt idx="4727">
                  <c:v>1.3420000000000001</c:v>
                </c:pt>
                <c:pt idx="4728">
                  <c:v>1.3420000000000001</c:v>
                </c:pt>
                <c:pt idx="4729">
                  <c:v>1.3420000000000001</c:v>
                </c:pt>
                <c:pt idx="4730">
                  <c:v>1.3420000000000001</c:v>
                </c:pt>
                <c:pt idx="4731">
                  <c:v>1.3420000000000001</c:v>
                </c:pt>
                <c:pt idx="4732">
                  <c:v>1.3420000000000001</c:v>
                </c:pt>
                <c:pt idx="4733">
                  <c:v>1.3420000000000001</c:v>
                </c:pt>
                <c:pt idx="4734">
                  <c:v>1.3420000000000001</c:v>
                </c:pt>
                <c:pt idx="4735">
                  <c:v>1.3420000000000001</c:v>
                </c:pt>
                <c:pt idx="4736">
                  <c:v>1.3420000000000001</c:v>
                </c:pt>
                <c:pt idx="4737">
                  <c:v>1.3420000000000001</c:v>
                </c:pt>
                <c:pt idx="4738">
                  <c:v>1.3420000000000001</c:v>
                </c:pt>
                <c:pt idx="4739">
                  <c:v>1.3420000000000001</c:v>
                </c:pt>
                <c:pt idx="4740">
                  <c:v>1.3420000000000001</c:v>
                </c:pt>
                <c:pt idx="4741">
                  <c:v>1.3420000000000001</c:v>
                </c:pt>
                <c:pt idx="4742">
                  <c:v>1.3420000000000001</c:v>
                </c:pt>
                <c:pt idx="4743">
                  <c:v>1.3420000000000001</c:v>
                </c:pt>
                <c:pt idx="4744">
                  <c:v>1.3420000000000001</c:v>
                </c:pt>
                <c:pt idx="4745">
                  <c:v>1.3420000000000001</c:v>
                </c:pt>
                <c:pt idx="4746">
                  <c:v>1.3420000000000001</c:v>
                </c:pt>
                <c:pt idx="4747">
                  <c:v>1.3420000000000001</c:v>
                </c:pt>
                <c:pt idx="4748">
                  <c:v>1.3420000000000001</c:v>
                </c:pt>
                <c:pt idx="4749">
                  <c:v>1.3420000000000001</c:v>
                </c:pt>
                <c:pt idx="4750">
                  <c:v>1.3420000000000001</c:v>
                </c:pt>
                <c:pt idx="4751">
                  <c:v>1.3420000000000001</c:v>
                </c:pt>
                <c:pt idx="4752">
                  <c:v>1.3420000000000001</c:v>
                </c:pt>
                <c:pt idx="4753">
                  <c:v>1.3420000000000001</c:v>
                </c:pt>
                <c:pt idx="4754">
                  <c:v>1.3420000000000001</c:v>
                </c:pt>
                <c:pt idx="4755">
                  <c:v>1.3420000000000001</c:v>
                </c:pt>
                <c:pt idx="4756">
                  <c:v>1.3420000000000001</c:v>
                </c:pt>
                <c:pt idx="4757">
                  <c:v>1.3420000000000001</c:v>
                </c:pt>
                <c:pt idx="4758">
                  <c:v>1.3420000000000001</c:v>
                </c:pt>
                <c:pt idx="4759">
                  <c:v>1.3420000000000001</c:v>
                </c:pt>
                <c:pt idx="4760">
                  <c:v>1.3420000000000001</c:v>
                </c:pt>
                <c:pt idx="4761">
                  <c:v>1.3420000000000001</c:v>
                </c:pt>
                <c:pt idx="4762">
                  <c:v>1.3420000000000001</c:v>
                </c:pt>
                <c:pt idx="4763">
                  <c:v>1.3420000000000001</c:v>
                </c:pt>
                <c:pt idx="4764">
                  <c:v>1.3420000000000001</c:v>
                </c:pt>
                <c:pt idx="4765">
                  <c:v>1.3420000000000001</c:v>
                </c:pt>
                <c:pt idx="4766">
                  <c:v>1.3420000000000001</c:v>
                </c:pt>
                <c:pt idx="4767">
                  <c:v>1.3420000000000001</c:v>
                </c:pt>
                <c:pt idx="4768">
                  <c:v>1.3420000000000001</c:v>
                </c:pt>
                <c:pt idx="4769">
                  <c:v>1.3420000000000001</c:v>
                </c:pt>
                <c:pt idx="4770">
                  <c:v>1.3420000000000001</c:v>
                </c:pt>
                <c:pt idx="4771">
                  <c:v>1.3420000000000001</c:v>
                </c:pt>
                <c:pt idx="4772">
                  <c:v>1.3420000000000001</c:v>
                </c:pt>
                <c:pt idx="4773">
                  <c:v>1.3420000000000001</c:v>
                </c:pt>
                <c:pt idx="4774">
                  <c:v>1.3420000000000001</c:v>
                </c:pt>
                <c:pt idx="4775">
                  <c:v>1.3420000000000001</c:v>
                </c:pt>
                <c:pt idx="4776">
                  <c:v>1.3420000000000001</c:v>
                </c:pt>
                <c:pt idx="4777">
                  <c:v>1.3420000000000001</c:v>
                </c:pt>
                <c:pt idx="4778">
                  <c:v>1.3420000000000001</c:v>
                </c:pt>
                <c:pt idx="4779">
                  <c:v>1.3420000000000001</c:v>
                </c:pt>
                <c:pt idx="4780">
                  <c:v>1.3420000000000001</c:v>
                </c:pt>
                <c:pt idx="4781">
                  <c:v>1.3420000000000001</c:v>
                </c:pt>
                <c:pt idx="4782">
                  <c:v>1.3420000000000001</c:v>
                </c:pt>
                <c:pt idx="4783">
                  <c:v>1.3420000000000001</c:v>
                </c:pt>
                <c:pt idx="4784">
                  <c:v>1.3420000000000001</c:v>
                </c:pt>
                <c:pt idx="4785">
                  <c:v>1.3420000000000001</c:v>
                </c:pt>
                <c:pt idx="4786">
                  <c:v>1.3420000000000001</c:v>
                </c:pt>
                <c:pt idx="4787">
                  <c:v>1.3420000000000001</c:v>
                </c:pt>
                <c:pt idx="4788">
                  <c:v>1.3420000000000001</c:v>
                </c:pt>
                <c:pt idx="4789">
                  <c:v>1.3420000000000001</c:v>
                </c:pt>
                <c:pt idx="4790">
                  <c:v>1.3420000000000001</c:v>
                </c:pt>
                <c:pt idx="4791">
                  <c:v>1.3420000000000001</c:v>
                </c:pt>
                <c:pt idx="4792">
                  <c:v>1.3420000000000001</c:v>
                </c:pt>
                <c:pt idx="4793">
                  <c:v>1.3420000000000001</c:v>
                </c:pt>
                <c:pt idx="4794">
                  <c:v>1.3420000000000001</c:v>
                </c:pt>
                <c:pt idx="4795">
                  <c:v>1.3420000000000001</c:v>
                </c:pt>
                <c:pt idx="4796">
                  <c:v>1.3420000000000001</c:v>
                </c:pt>
                <c:pt idx="4797">
                  <c:v>1.3420000000000001</c:v>
                </c:pt>
                <c:pt idx="4798">
                  <c:v>1.3420000000000001</c:v>
                </c:pt>
                <c:pt idx="4799">
                  <c:v>1.3420000000000001</c:v>
                </c:pt>
                <c:pt idx="4800">
                  <c:v>1.3420000000000001</c:v>
                </c:pt>
                <c:pt idx="4801">
                  <c:v>1.3420000000000001</c:v>
                </c:pt>
                <c:pt idx="4802">
                  <c:v>1.3420000000000001</c:v>
                </c:pt>
                <c:pt idx="4803">
                  <c:v>1.3420000000000001</c:v>
                </c:pt>
                <c:pt idx="4804">
                  <c:v>1.3420000000000001</c:v>
                </c:pt>
                <c:pt idx="4805">
                  <c:v>1.3420000000000001</c:v>
                </c:pt>
                <c:pt idx="4806">
                  <c:v>1.3420000000000001</c:v>
                </c:pt>
                <c:pt idx="4807">
                  <c:v>1.3420000000000001</c:v>
                </c:pt>
                <c:pt idx="4808">
                  <c:v>1.3420000000000001</c:v>
                </c:pt>
                <c:pt idx="4809">
                  <c:v>1.3420000000000001</c:v>
                </c:pt>
                <c:pt idx="4810">
                  <c:v>1.3420000000000001</c:v>
                </c:pt>
                <c:pt idx="4811">
                  <c:v>1.3420000000000001</c:v>
                </c:pt>
                <c:pt idx="4812">
                  <c:v>1.3420000000000001</c:v>
                </c:pt>
                <c:pt idx="4813">
                  <c:v>1.3420000000000001</c:v>
                </c:pt>
                <c:pt idx="4814">
                  <c:v>1.3420000000000001</c:v>
                </c:pt>
                <c:pt idx="4815">
                  <c:v>1.3420000000000001</c:v>
                </c:pt>
                <c:pt idx="4816">
                  <c:v>1.3420000000000001</c:v>
                </c:pt>
                <c:pt idx="4817">
                  <c:v>1.3420000000000001</c:v>
                </c:pt>
                <c:pt idx="4818">
                  <c:v>1.3420000000000001</c:v>
                </c:pt>
                <c:pt idx="4819">
                  <c:v>1.3420000000000001</c:v>
                </c:pt>
                <c:pt idx="4820">
                  <c:v>1.3420000000000001</c:v>
                </c:pt>
                <c:pt idx="4821">
                  <c:v>1.3420000000000001</c:v>
                </c:pt>
                <c:pt idx="4822">
                  <c:v>1.3420000000000001</c:v>
                </c:pt>
                <c:pt idx="4823">
                  <c:v>1.3420000000000001</c:v>
                </c:pt>
                <c:pt idx="4824">
                  <c:v>1.3420000000000001</c:v>
                </c:pt>
                <c:pt idx="4825">
                  <c:v>1.3420000000000001</c:v>
                </c:pt>
                <c:pt idx="4826">
                  <c:v>1.3420000000000001</c:v>
                </c:pt>
                <c:pt idx="4827">
                  <c:v>1.3420000000000001</c:v>
                </c:pt>
                <c:pt idx="4828">
                  <c:v>1.3420000000000001</c:v>
                </c:pt>
                <c:pt idx="4829">
                  <c:v>1.3420000000000001</c:v>
                </c:pt>
                <c:pt idx="4830">
                  <c:v>1.3420000000000001</c:v>
                </c:pt>
                <c:pt idx="4831">
                  <c:v>1.3420000000000001</c:v>
                </c:pt>
                <c:pt idx="4832">
                  <c:v>1.3420000000000001</c:v>
                </c:pt>
                <c:pt idx="4833">
                  <c:v>1.3420000000000001</c:v>
                </c:pt>
                <c:pt idx="4834">
                  <c:v>1.3420000000000001</c:v>
                </c:pt>
                <c:pt idx="4835">
                  <c:v>1.3420000000000001</c:v>
                </c:pt>
                <c:pt idx="4836">
                  <c:v>1.3420000000000001</c:v>
                </c:pt>
                <c:pt idx="4837">
                  <c:v>1.3420000000000001</c:v>
                </c:pt>
                <c:pt idx="4838">
                  <c:v>1.3420000000000001</c:v>
                </c:pt>
                <c:pt idx="4839">
                  <c:v>1.3420000000000001</c:v>
                </c:pt>
                <c:pt idx="4840">
                  <c:v>1.3420000000000001</c:v>
                </c:pt>
                <c:pt idx="4841">
                  <c:v>1.3420000000000001</c:v>
                </c:pt>
                <c:pt idx="4842">
                  <c:v>1.3420000000000001</c:v>
                </c:pt>
                <c:pt idx="4843">
                  <c:v>1.3420000000000001</c:v>
                </c:pt>
                <c:pt idx="4844">
                  <c:v>1.3420000000000001</c:v>
                </c:pt>
                <c:pt idx="4845">
                  <c:v>1.3420000000000001</c:v>
                </c:pt>
                <c:pt idx="4846">
                  <c:v>1.3420000000000001</c:v>
                </c:pt>
                <c:pt idx="4847">
                  <c:v>1.3420000000000001</c:v>
                </c:pt>
                <c:pt idx="4848">
                  <c:v>1.3420000000000001</c:v>
                </c:pt>
                <c:pt idx="4849">
                  <c:v>1.3420000000000001</c:v>
                </c:pt>
                <c:pt idx="4850">
                  <c:v>1.3420000000000001</c:v>
                </c:pt>
                <c:pt idx="4851">
                  <c:v>1.3420000000000001</c:v>
                </c:pt>
                <c:pt idx="4852">
                  <c:v>1.3420000000000001</c:v>
                </c:pt>
                <c:pt idx="4853">
                  <c:v>1.3420000000000001</c:v>
                </c:pt>
                <c:pt idx="4854">
                  <c:v>1.3420000000000001</c:v>
                </c:pt>
                <c:pt idx="4855">
                  <c:v>1.3420000000000001</c:v>
                </c:pt>
                <c:pt idx="4856">
                  <c:v>1.3420000000000001</c:v>
                </c:pt>
                <c:pt idx="4857">
                  <c:v>1.3420000000000001</c:v>
                </c:pt>
                <c:pt idx="4858">
                  <c:v>1.3420000000000001</c:v>
                </c:pt>
                <c:pt idx="4859">
                  <c:v>1.3420000000000001</c:v>
                </c:pt>
                <c:pt idx="4860">
                  <c:v>1.3420000000000001</c:v>
                </c:pt>
                <c:pt idx="4861">
                  <c:v>1.3420000000000001</c:v>
                </c:pt>
                <c:pt idx="4862">
                  <c:v>1.3420000000000001</c:v>
                </c:pt>
                <c:pt idx="4863">
                  <c:v>1.3420000000000001</c:v>
                </c:pt>
                <c:pt idx="4864">
                  <c:v>1.3420000000000001</c:v>
                </c:pt>
                <c:pt idx="4865">
                  <c:v>1.3420000000000001</c:v>
                </c:pt>
                <c:pt idx="4866">
                  <c:v>1.3420000000000001</c:v>
                </c:pt>
                <c:pt idx="4867">
                  <c:v>1.3420000000000001</c:v>
                </c:pt>
                <c:pt idx="4868">
                  <c:v>1.3420000000000001</c:v>
                </c:pt>
                <c:pt idx="4869">
                  <c:v>1.3420000000000001</c:v>
                </c:pt>
                <c:pt idx="4870">
                  <c:v>1.3420000000000001</c:v>
                </c:pt>
                <c:pt idx="4871">
                  <c:v>1.3420000000000001</c:v>
                </c:pt>
                <c:pt idx="4872">
                  <c:v>1.3420000000000001</c:v>
                </c:pt>
                <c:pt idx="4873">
                  <c:v>1.3420000000000001</c:v>
                </c:pt>
                <c:pt idx="4874">
                  <c:v>1.3420000000000001</c:v>
                </c:pt>
                <c:pt idx="4875">
                  <c:v>1.3420000000000001</c:v>
                </c:pt>
                <c:pt idx="4876">
                  <c:v>1.3420000000000001</c:v>
                </c:pt>
                <c:pt idx="4877">
                  <c:v>1.3420000000000001</c:v>
                </c:pt>
                <c:pt idx="4878">
                  <c:v>1.3420000000000001</c:v>
                </c:pt>
                <c:pt idx="4879">
                  <c:v>1.3420000000000001</c:v>
                </c:pt>
                <c:pt idx="4880">
                  <c:v>1.3420000000000001</c:v>
                </c:pt>
                <c:pt idx="4881">
                  <c:v>1.3420000000000001</c:v>
                </c:pt>
                <c:pt idx="4882">
                  <c:v>1.3420000000000001</c:v>
                </c:pt>
                <c:pt idx="4883">
                  <c:v>1.3420000000000001</c:v>
                </c:pt>
                <c:pt idx="4884">
                  <c:v>1.3420000000000001</c:v>
                </c:pt>
                <c:pt idx="4885">
                  <c:v>1.3420000000000001</c:v>
                </c:pt>
                <c:pt idx="4886">
                  <c:v>1.3420000000000001</c:v>
                </c:pt>
                <c:pt idx="4887">
                  <c:v>1.3420000000000001</c:v>
                </c:pt>
                <c:pt idx="4888">
                  <c:v>1.3420000000000001</c:v>
                </c:pt>
                <c:pt idx="4889">
                  <c:v>1.3420000000000001</c:v>
                </c:pt>
                <c:pt idx="4890">
                  <c:v>1.3420000000000001</c:v>
                </c:pt>
                <c:pt idx="4891">
                  <c:v>1.3420000000000001</c:v>
                </c:pt>
                <c:pt idx="4892">
                  <c:v>1.3420000000000001</c:v>
                </c:pt>
                <c:pt idx="4893">
                  <c:v>1.3420000000000001</c:v>
                </c:pt>
                <c:pt idx="4894">
                  <c:v>1.3420000000000001</c:v>
                </c:pt>
                <c:pt idx="4895">
                  <c:v>1.3420000000000001</c:v>
                </c:pt>
                <c:pt idx="4896">
                  <c:v>1.3420000000000001</c:v>
                </c:pt>
                <c:pt idx="4897">
                  <c:v>1.3420000000000001</c:v>
                </c:pt>
                <c:pt idx="4898">
                  <c:v>1.3420000000000001</c:v>
                </c:pt>
                <c:pt idx="4899">
                  <c:v>1.3420000000000001</c:v>
                </c:pt>
                <c:pt idx="4900">
                  <c:v>1.3420000000000001</c:v>
                </c:pt>
                <c:pt idx="4901">
                  <c:v>1.3420000000000001</c:v>
                </c:pt>
                <c:pt idx="4902">
                  <c:v>1.3420000000000001</c:v>
                </c:pt>
                <c:pt idx="4903">
                  <c:v>1.3420000000000001</c:v>
                </c:pt>
                <c:pt idx="4904">
                  <c:v>1.3420000000000001</c:v>
                </c:pt>
                <c:pt idx="4905">
                  <c:v>1.3420000000000001</c:v>
                </c:pt>
                <c:pt idx="4906">
                  <c:v>1.3420000000000001</c:v>
                </c:pt>
                <c:pt idx="4907">
                  <c:v>1.3420000000000001</c:v>
                </c:pt>
                <c:pt idx="4908">
                  <c:v>1.3420000000000001</c:v>
                </c:pt>
                <c:pt idx="4909">
                  <c:v>1.3420000000000001</c:v>
                </c:pt>
                <c:pt idx="4910">
                  <c:v>1.3420000000000001</c:v>
                </c:pt>
                <c:pt idx="4911">
                  <c:v>1.3420000000000001</c:v>
                </c:pt>
                <c:pt idx="4912">
                  <c:v>1.3420000000000001</c:v>
                </c:pt>
                <c:pt idx="4913">
                  <c:v>1.3420000000000001</c:v>
                </c:pt>
                <c:pt idx="4914">
                  <c:v>1.3420000000000001</c:v>
                </c:pt>
                <c:pt idx="4915">
                  <c:v>1.3420000000000001</c:v>
                </c:pt>
                <c:pt idx="4916">
                  <c:v>1.3420000000000001</c:v>
                </c:pt>
                <c:pt idx="4917">
                  <c:v>1.3420000000000001</c:v>
                </c:pt>
                <c:pt idx="4918">
                  <c:v>1.3420000000000001</c:v>
                </c:pt>
                <c:pt idx="4919">
                  <c:v>1.3420000000000001</c:v>
                </c:pt>
                <c:pt idx="4920">
                  <c:v>1.3420000000000001</c:v>
                </c:pt>
                <c:pt idx="4921">
                  <c:v>1.3420000000000001</c:v>
                </c:pt>
                <c:pt idx="4922">
                  <c:v>1.3420000000000001</c:v>
                </c:pt>
                <c:pt idx="4923">
                  <c:v>1.3420000000000001</c:v>
                </c:pt>
                <c:pt idx="4924">
                  <c:v>1.3420000000000001</c:v>
                </c:pt>
                <c:pt idx="4925">
                  <c:v>1.3420000000000001</c:v>
                </c:pt>
                <c:pt idx="4926">
                  <c:v>1.3420000000000001</c:v>
                </c:pt>
                <c:pt idx="4927">
                  <c:v>1.3420000000000001</c:v>
                </c:pt>
                <c:pt idx="4928">
                  <c:v>1.3420000000000001</c:v>
                </c:pt>
                <c:pt idx="4929">
                  <c:v>1.3420000000000001</c:v>
                </c:pt>
                <c:pt idx="4930">
                  <c:v>1.3420000000000001</c:v>
                </c:pt>
                <c:pt idx="4931">
                  <c:v>1.3420000000000001</c:v>
                </c:pt>
                <c:pt idx="4932">
                  <c:v>1.3420000000000001</c:v>
                </c:pt>
                <c:pt idx="4933">
                  <c:v>1.3420000000000001</c:v>
                </c:pt>
                <c:pt idx="4934">
                  <c:v>1.3420000000000001</c:v>
                </c:pt>
                <c:pt idx="4935">
                  <c:v>1.3420000000000001</c:v>
                </c:pt>
                <c:pt idx="4936">
                  <c:v>1.3420000000000001</c:v>
                </c:pt>
                <c:pt idx="4937">
                  <c:v>1.3420000000000001</c:v>
                </c:pt>
                <c:pt idx="4938">
                  <c:v>1.3420000000000001</c:v>
                </c:pt>
                <c:pt idx="4939">
                  <c:v>1.3420000000000001</c:v>
                </c:pt>
                <c:pt idx="4940">
                  <c:v>1.3420000000000001</c:v>
                </c:pt>
                <c:pt idx="4941">
                  <c:v>1.3420000000000001</c:v>
                </c:pt>
                <c:pt idx="4942">
                  <c:v>1.3420000000000001</c:v>
                </c:pt>
                <c:pt idx="4943">
                  <c:v>1.3420000000000001</c:v>
                </c:pt>
                <c:pt idx="4944">
                  <c:v>1.3420000000000001</c:v>
                </c:pt>
                <c:pt idx="4945">
                  <c:v>1.3420000000000001</c:v>
                </c:pt>
                <c:pt idx="4946">
                  <c:v>1.3420000000000001</c:v>
                </c:pt>
                <c:pt idx="4947">
                  <c:v>1.3420000000000001</c:v>
                </c:pt>
                <c:pt idx="4948">
                  <c:v>1.3420000000000001</c:v>
                </c:pt>
                <c:pt idx="4949">
                  <c:v>1.3420000000000001</c:v>
                </c:pt>
                <c:pt idx="4950">
                  <c:v>1.3420000000000001</c:v>
                </c:pt>
                <c:pt idx="4951">
                  <c:v>1.3420000000000001</c:v>
                </c:pt>
                <c:pt idx="4952">
                  <c:v>1.3420000000000001</c:v>
                </c:pt>
                <c:pt idx="4953">
                  <c:v>1.3420000000000001</c:v>
                </c:pt>
                <c:pt idx="4954">
                  <c:v>1.3420000000000001</c:v>
                </c:pt>
                <c:pt idx="4955">
                  <c:v>1.3420000000000001</c:v>
                </c:pt>
                <c:pt idx="4956">
                  <c:v>1.3420000000000001</c:v>
                </c:pt>
                <c:pt idx="4957">
                  <c:v>1.3420000000000001</c:v>
                </c:pt>
                <c:pt idx="4958">
                  <c:v>1.3420000000000001</c:v>
                </c:pt>
                <c:pt idx="4959">
                  <c:v>1.3420000000000001</c:v>
                </c:pt>
                <c:pt idx="4960">
                  <c:v>1.3420000000000001</c:v>
                </c:pt>
                <c:pt idx="4961">
                  <c:v>1.3420000000000001</c:v>
                </c:pt>
                <c:pt idx="4962">
                  <c:v>1.3420000000000001</c:v>
                </c:pt>
                <c:pt idx="4963">
                  <c:v>1.3420000000000001</c:v>
                </c:pt>
                <c:pt idx="4964">
                  <c:v>1.3420000000000001</c:v>
                </c:pt>
                <c:pt idx="4965">
                  <c:v>1.3420000000000001</c:v>
                </c:pt>
                <c:pt idx="4966">
                  <c:v>1.3420000000000001</c:v>
                </c:pt>
                <c:pt idx="4967">
                  <c:v>1.3420000000000001</c:v>
                </c:pt>
                <c:pt idx="4968">
                  <c:v>1.3420000000000001</c:v>
                </c:pt>
                <c:pt idx="4969">
                  <c:v>1.3420000000000001</c:v>
                </c:pt>
                <c:pt idx="4970">
                  <c:v>1.3420000000000001</c:v>
                </c:pt>
                <c:pt idx="4971">
                  <c:v>1.3420000000000001</c:v>
                </c:pt>
                <c:pt idx="4972">
                  <c:v>1.3420000000000001</c:v>
                </c:pt>
                <c:pt idx="4973">
                  <c:v>1.3420000000000001</c:v>
                </c:pt>
                <c:pt idx="4974">
                  <c:v>1.3420000000000001</c:v>
                </c:pt>
                <c:pt idx="4975">
                  <c:v>1.3420000000000001</c:v>
                </c:pt>
                <c:pt idx="4976">
                  <c:v>1.3420000000000001</c:v>
                </c:pt>
                <c:pt idx="4977">
                  <c:v>1.3420000000000001</c:v>
                </c:pt>
                <c:pt idx="4978">
                  <c:v>1.3420000000000001</c:v>
                </c:pt>
                <c:pt idx="4979">
                  <c:v>1.3420000000000001</c:v>
                </c:pt>
                <c:pt idx="4980">
                  <c:v>1.3420000000000001</c:v>
                </c:pt>
                <c:pt idx="4981">
                  <c:v>1.3420000000000001</c:v>
                </c:pt>
                <c:pt idx="4982">
                  <c:v>1.3420000000000001</c:v>
                </c:pt>
                <c:pt idx="4983">
                  <c:v>1.3420000000000001</c:v>
                </c:pt>
                <c:pt idx="4984">
                  <c:v>1.3420000000000001</c:v>
                </c:pt>
                <c:pt idx="4985">
                  <c:v>1.3420000000000001</c:v>
                </c:pt>
                <c:pt idx="4986">
                  <c:v>1.3420000000000001</c:v>
                </c:pt>
                <c:pt idx="4987">
                  <c:v>1.3420000000000001</c:v>
                </c:pt>
                <c:pt idx="4988">
                  <c:v>1.3420000000000001</c:v>
                </c:pt>
                <c:pt idx="4989">
                  <c:v>1.3420000000000001</c:v>
                </c:pt>
                <c:pt idx="4990">
                  <c:v>1.3420000000000001</c:v>
                </c:pt>
                <c:pt idx="4991">
                  <c:v>1.3420000000000001</c:v>
                </c:pt>
                <c:pt idx="4992">
                  <c:v>1.3420000000000001</c:v>
                </c:pt>
                <c:pt idx="4993">
                  <c:v>1.3420000000000001</c:v>
                </c:pt>
                <c:pt idx="4994">
                  <c:v>1.3420000000000001</c:v>
                </c:pt>
                <c:pt idx="4995">
                  <c:v>1.3420000000000001</c:v>
                </c:pt>
                <c:pt idx="4996">
                  <c:v>1.3420000000000001</c:v>
                </c:pt>
                <c:pt idx="4997">
                  <c:v>1.3420000000000001</c:v>
                </c:pt>
                <c:pt idx="4998">
                  <c:v>1.3420000000000001</c:v>
                </c:pt>
                <c:pt idx="4999">
                  <c:v>1.3420000000000001</c:v>
                </c:pt>
                <c:pt idx="5000">
                  <c:v>1.3420000000000001</c:v>
                </c:pt>
                <c:pt idx="5001">
                  <c:v>1.3420000000000001</c:v>
                </c:pt>
                <c:pt idx="5002">
                  <c:v>1.3420000000000001</c:v>
                </c:pt>
                <c:pt idx="5003">
                  <c:v>1.3420000000000001</c:v>
                </c:pt>
                <c:pt idx="5004">
                  <c:v>1.3420000000000001</c:v>
                </c:pt>
                <c:pt idx="5005">
                  <c:v>1.3420000000000001</c:v>
                </c:pt>
                <c:pt idx="5006">
                  <c:v>1.3420000000000001</c:v>
                </c:pt>
                <c:pt idx="5007">
                  <c:v>1.3420000000000001</c:v>
                </c:pt>
                <c:pt idx="5008">
                  <c:v>1.3420000000000001</c:v>
                </c:pt>
                <c:pt idx="5009">
                  <c:v>1.3420000000000001</c:v>
                </c:pt>
                <c:pt idx="5010">
                  <c:v>1.3420000000000001</c:v>
                </c:pt>
                <c:pt idx="5011">
                  <c:v>1.3420000000000001</c:v>
                </c:pt>
                <c:pt idx="5012">
                  <c:v>1.3420000000000001</c:v>
                </c:pt>
                <c:pt idx="5013">
                  <c:v>1.3420000000000001</c:v>
                </c:pt>
                <c:pt idx="5014">
                  <c:v>1.3420000000000001</c:v>
                </c:pt>
                <c:pt idx="5015">
                  <c:v>1.3420000000000001</c:v>
                </c:pt>
                <c:pt idx="5016">
                  <c:v>1.3420000000000001</c:v>
                </c:pt>
                <c:pt idx="5017">
                  <c:v>1.3420000000000001</c:v>
                </c:pt>
                <c:pt idx="5018">
                  <c:v>1.3420000000000001</c:v>
                </c:pt>
                <c:pt idx="5019">
                  <c:v>1.3420000000000001</c:v>
                </c:pt>
                <c:pt idx="5020">
                  <c:v>1.3420000000000001</c:v>
                </c:pt>
                <c:pt idx="5021">
                  <c:v>1.3420000000000001</c:v>
                </c:pt>
                <c:pt idx="5022">
                  <c:v>1.3420000000000001</c:v>
                </c:pt>
                <c:pt idx="5023">
                  <c:v>1.3420000000000001</c:v>
                </c:pt>
                <c:pt idx="5024">
                  <c:v>1.3420000000000001</c:v>
                </c:pt>
                <c:pt idx="5025">
                  <c:v>1.3420000000000001</c:v>
                </c:pt>
                <c:pt idx="5026">
                  <c:v>1.3420000000000001</c:v>
                </c:pt>
                <c:pt idx="5027">
                  <c:v>1.3420000000000001</c:v>
                </c:pt>
                <c:pt idx="5028">
                  <c:v>1.3420000000000001</c:v>
                </c:pt>
                <c:pt idx="5029">
                  <c:v>1.3420000000000001</c:v>
                </c:pt>
                <c:pt idx="5030">
                  <c:v>1.3420000000000001</c:v>
                </c:pt>
                <c:pt idx="5031">
                  <c:v>1.3420000000000001</c:v>
                </c:pt>
                <c:pt idx="5032">
                  <c:v>1.3420000000000001</c:v>
                </c:pt>
                <c:pt idx="5033">
                  <c:v>1.3420000000000001</c:v>
                </c:pt>
                <c:pt idx="5034">
                  <c:v>1.3420000000000001</c:v>
                </c:pt>
                <c:pt idx="5035">
                  <c:v>1.3420000000000001</c:v>
                </c:pt>
                <c:pt idx="5036">
                  <c:v>1.3420000000000001</c:v>
                </c:pt>
                <c:pt idx="5037">
                  <c:v>1.3420000000000001</c:v>
                </c:pt>
                <c:pt idx="5038">
                  <c:v>1.3420000000000001</c:v>
                </c:pt>
                <c:pt idx="5039">
                  <c:v>1.3420000000000001</c:v>
                </c:pt>
                <c:pt idx="5040">
                  <c:v>1.3420000000000001</c:v>
                </c:pt>
                <c:pt idx="5041">
                  <c:v>1.3420000000000001</c:v>
                </c:pt>
                <c:pt idx="5042">
                  <c:v>1.3420000000000001</c:v>
                </c:pt>
                <c:pt idx="5043">
                  <c:v>1.3420000000000001</c:v>
                </c:pt>
                <c:pt idx="5044">
                  <c:v>1.3420000000000001</c:v>
                </c:pt>
                <c:pt idx="5045">
                  <c:v>1.3420000000000001</c:v>
                </c:pt>
                <c:pt idx="5046">
                  <c:v>1.3420000000000001</c:v>
                </c:pt>
                <c:pt idx="5047">
                  <c:v>1.3420000000000001</c:v>
                </c:pt>
                <c:pt idx="5048">
                  <c:v>1.3420000000000001</c:v>
                </c:pt>
                <c:pt idx="5049">
                  <c:v>1.3420000000000001</c:v>
                </c:pt>
                <c:pt idx="5050">
                  <c:v>1.3420000000000001</c:v>
                </c:pt>
                <c:pt idx="5051">
                  <c:v>1.3420000000000001</c:v>
                </c:pt>
                <c:pt idx="5052">
                  <c:v>1.3420000000000001</c:v>
                </c:pt>
                <c:pt idx="5053">
                  <c:v>1.3420000000000001</c:v>
                </c:pt>
                <c:pt idx="5054">
                  <c:v>1.3420000000000001</c:v>
                </c:pt>
                <c:pt idx="5055">
                  <c:v>1.3420000000000001</c:v>
                </c:pt>
                <c:pt idx="5056">
                  <c:v>1.3420000000000001</c:v>
                </c:pt>
                <c:pt idx="5057">
                  <c:v>1.3420000000000001</c:v>
                </c:pt>
                <c:pt idx="5058">
                  <c:v>1.3420000000000001</c:v>
                </c:pt>
                <c:pt idx="5059">
                  <c:v>1.3420000000000001</c:v>
                </c:pt>
                <c:pt idx="5060">
                  <c:v>1.3420000000000001</c:v>
                </c:pt>
                <c:pt idx="5061">
                  <c:v>1.3420000000000001</c:v>
                </c:pt>
                <c:pt idx="5062">
                  <c:v>1.3420000000000001</c:v>
                </c:pt>
                <c:pt idx="5063">
                  <c:v>1.3420000000000001</c:v>
                </c:pt>
                <c:pt idx="5064">
                  <c:v>1.3420000000000001</c:v>
                </c:pt>
                <c:pt idx="5065">
                  <c:v>1.3420000000000001</c:v>
                </c:pt>
                <c:pt idx="5066">
                  <c:v>1.3420000000000001</c:v>
                </c:pt>
                <c:pt idx="5067">
                  <c:v>1.3420000000000001</c:v>
                </c:pt>
                <c:pt idx="5068">
                  <c:v>1.3420000000000001</c:v>
                </c:pt>
                <c:pt idx="5069">
                  <c:v>1.3420000000000001</c:v>
                </c:pt>
                <c:pt idx="5070">
                  <c:v>1.3420000000000001</c:v>
                </c:pt>
                <c:pt idx="5071">
                  <c:v>1.3420000000000001</c:v>
                </c:pt>
                <c:pt idx="5072">
                  <c:v>1.3420000000000001</c:v>
                </c:pt>
                <c:pt idx="5073">
                  <c:v>1.3420000000000001</c:v>
                </c:pt>
                <c:pt idx="5074">
                  <c:v>1.3420000000000001</c:v>
                </c:pt>
                <c:pt idx="5075">
                  <c:v>1.3420000000000001</c:v>
                </c:pt>
                <c:pt idx="5076">
                  <c:v>1.3420000000000001</c:v>
                </c:pt>
                <c:pt idx="5077">
                  <c:v>1.3420000000000001</c:v>
                </c:pt>
                <c:pt idx="5078">
                  <c:v>1.3420000000000001</c:v>
                </c:pt>
                <c:pt idx="5079">
                  <c:v>1.3420000000000001</c:v>
                </c:pt>
                <c:pt idx="5080">
                  <c:v>1.3420000000000001</c:v>
                </c:pt>
                <c:pt idx="5081">
                  <c:v>1.3420000000000001</c:v>
                </c:pt>
                <c:pt idx="5082">
                  <c:v>1.3420000000000001</c:v>
                </c:pt>
                <c:pt idx="5083">
                  <c:v>1.3420000000000001</c:v>
                </c:pt>
                <c:pt idx="5084">
                  <c:v>1.3420000000000001</c:v>
                </c:pt>
                <c:pt idx="5085">
                  <c:v>1.3420000000000001</c:v>
                </c:pt>
                <c:pt idx="5086">
                  <c:v>1.3420000000000001</c:v>
                </c:pt>
                <c:pt idx="5087">
                  <c:v>1.3420000000000001</c:v>
                </c:pt>
                <c:pt idx="5088">
                  <c:v>1.3420000000000001</c:v>
                </c:pt>
                <c:pt idx="5089">
                  <c:v>1.3420000000000001</c:v>
                </c:pt>
                <c:pt idx="5090">
                  <c:v>1.3420000000000001</c:v>
                </c:pt>
                <c:pt idx="5091">
                  <c:v>1.3420000000000001</c:v>
                </c:pt>
                <c:pt idx="5092">
                  <c:v>1.3420000000000001</c:v>
                </c:pt>
                <c:pt idx="5093">
                  <c:v>1.3420000000000001</c:v>
                </c:pt>
                <c:pt idx="5094">
                  <c:v>1.3420000000000001</c:v>
                </c:pt>
                <c:pt idx="5095">
                  <c:v>1.3420000000000001</c:v>
                </c:pt>
                <c:pt idx="5096">
                  <c:v>1.3420000000000001</c:v>
                </c:pt>
                <c:pt idx="5097">
                  <c:v>1.3420000000000001</c:v>
                </c:pt>
                <c:pt idx="5098">
                  <c:v>1.3420000000000001</c:v>
                </c:pt>
                <c:pt idx="5099">
                  <c:v>1.3420000000000001</c:v>
                </c:pt>
                <c:pt idx="5100">
                  <c:v>1.3420000000000001</c:v>
                </c:pt>
                <c:pt idx="5101">
                  <c:v>1.3420000000000001</c:v>
                </c:pt>
                <c:pt idx="5102">
                  <c:v>1.3420000000000001</c:v>
                </c:pt>
                <c:pt idx="5103">
                  <c:v>1.3420000000000001</c:v>
                </c:pt>
                <c:pt idx="5104">
                  <c:v>1.3420000000000001</c:v>
                </c:pt>
                <c:pt idx="5105">
                  <c:v>1.3420000000000001</c:v>
                </c:pt>
                <c:pt idx="5106">
                  <c:v>1.3420000000000001</c:v>
                </c:pt>
                <c:pt idx="5107">
                  <c:v>1.3420000000000001</c:v>
                </c:pt>
                <c:pt idx="5108">
                  <c:v>1.3420000000000001</c:v>
                </c:pt>
                <c:pt idx="5109">
                  <c:v>1.3420000000000001</c:v>
                </c:pt>
                <c:pt idx="5110">
                  <c:v>1.3420000000000001</c:v>
                </c:pt>
                <c:pt idx="5111">
                  <c:v>1.3420000000000001</c:v>
                </c:pt>
                <c:pt idx="5112">
                  <c:v>1.3420000000000001</c:v>
                </c:pt>
                <c:pt idx="5113">
                  <c:v>1.3420000000000001</c:v>
                </c:pt>
                <c:pt idx="5114">
                  <c:v>1.3420000000000001</c:v>
                </c:pt>
                <c:pt idx="5115">
                  <c:v>1.3420000000000001</c:v>
                </c:pt>
                <c:pt idx="5116">
                  <c:v>1.3420000000000001</c:v>
                </c:pt>
                <c:pt idx="5117">
                  <c:v>1.3420000000000001</c:v>
                </c:pt>
                <c:pt idx="5118">
                  <c:v>1.3420000000000001</c:v>
                </c:pt>
                <c:pt idx="5119">
                  <c:v>1.3420000000000001</c:v>
                </c:pt>
                <c:pt idx="5120">
                  <c:v>1.3420000000000001</c:v>
                </c:pt>
                <c:pt idx="5121">
                  <c:v>1.3420000000000001</c:v>
                </c:pt>
                <c:pt idx="5122">
                  <c:v>1.3420000000000001</c:v>
                </c:pt>
                <c:pt idx="5123">
                  <c:v>1.3420000000000001</c:v>
                </c:pt>
                <c:pt idx="5124">
                  <c:v>1.3420000000000001</c:v>
                </c:pt>
                <c:pt idx="5125">
                  <c:v>1.3420000000000001</c:v>
                </c:pt>
                <c:pt idx="5126">
                  <c:v>1.3420000000000001</c:v>
                </c:pt>
                <c:pt idx="5127">
                  <c:v>1.3420000000000001</c:v>
                </c:pt>
                <c:pt idx="5128">
                  <c:v>1.3420000000000001</c:v>
                </c:pt>
                <c:pt idx="5129">
                  <c:v>1.3420000000000001</c:v>
                </c:pt>
                <c:pt idx="5130">
                  <c:v>1.3420000000000001</c:v>
                </c:pt>
                <c:pt idx="5131">
                  <c:v>1.3420000000000001</c:v>
                </c:pt>
                <c:pt idx="5132">
                  <c:v>1.3420000000000001</c:v>
                </c:pt>
                <c:pt idx="5133">
                  <c:v>1.3420000000000001</c:v>
                </c:pt>
                <c:pt idx="5134">
                  <c:v>1.3420000000000001</c:v>
                </c:pt>
                <c:pt idx="5135">
                  <c:v>1.3420000000000001</c:v>
                </c:pt>
                <c:pt idx="5136">
                  <c:v>1.3420000000000001</c:v>
                </c:pt>
                <c:pt idx="5137">
                  <c:v>1.3420000000000001</c:v>
                </c:pt>
                <c:pt idx="5138">
                  <c:v>1.3420000000000001</c:v>
                </c:pt>
                <c:pt idx="5139">
                  <c:v>1.3420000000000001</c:v>
                </c:pt>
                <c:pt idx="5140">
                  <c:v>1.3420000000000001</c:v>
                </c:pt>
                <c:pt idx="5141">
                  <c:v>1.3420000000000001</c:v>
                </c:pt>
                <c:pt idx="5142">
                  <c:v>1.3420000000000001</c:v>
                </c:pt>
                <c:pt idx="5143">
                  <c:v>1.3420000000000001</c:v>
                </c:pt>
                <c:pt idx="5144">
                  <c:v>1.3420000000000001</c:v>
                </c:pt>
                <c:pt idx="5145">
                  <c:v>1.3420000000000001</c:v>
                </c:pt>
                <c:pt idx="5146">
                  <c:v>1.3420000000000001</c:v>
                </c:pt>
                <c:pt idx="5147">
                  <c:v>1.3420000000000001</c:v>
                </c:pt>
                <c:pt idx="5148">
                  <c:v>1.3420000000000001</c:v>
                </c:pt>
                <c:pt idx="5149">
                  <c:v>1.3420000000000001</c:v>
                </c:pt>
                <c:pt idx="5150">
                  <c:v>1.3420000000000001</c:v>
                </c:pt>
                <c:pt idx="5151">
                  <c:v>1.3420000000000001</c:v>
                </c:pt>
                <c:pt idx="5152">
                  <c:v>1.3420000000000001</c:v>
                </c:pt>
                <c:pt idx="5153">
                  <c:v>1.3420000000000001</c:v>
                </c:pt>
                <c:pt idx="5154">
                  <c:v>1.3420000000000001</c:v>
                </c:pt>
                <c:pt idx="5155">
                  <c:v>1.3420000000000001</c:v>
                </c:pt>
                <c:pt idx="5156">
                  <c:v>1.3420000000000001</c:v>
                </c:pt>
                <c:pt idx="5157">
                  <c:v>1.3420000000000001</c:v>
                </c:pt>
                <c:pt idx="5158">
                  <c:v>1.3420000000000001</c:v>
                </c:pt>
                <c:pt idx="5159">
                  <c:v>1.3420000000000001</c:v>
                </c:pt>
                <c:pt idx="5160">
                  <c:v>1.3420000000000001</c:v>
                </c:pt>
                <c:pt idx="5161">
                  <c:v>1.3420000000000001</c:v>
                </c:pt>
                <c:pt idx="5162">
                  <c:v>1.3420000000000001</c:v>
                </c:pt>
                <c:pt idx="5163">
                  <c:v>1.3420000000000001</c:v>
                </c:pt>
                <c:pt idx="5164">
                  <c:v>1.3420000000000001</c:v>
                </c:pt>
                <c:pt idx="5165">
                  <c:v>1.3420000000000001</c:v>
                </c:pt>
                <c:pt idx="5166">
                  <c:v>1.3420000000000001</c:v>
                </c:pt>
                <c:pt idx="5167">
                  <c:v>1.3420000000000001</c:v>
                </c:pt>
                <c:pt idx="5168">
                  <c:v>1.3420000000000001</c:v>
                </c:pt>
                <c:pt idx="5169">
                  <c:v>1.3420000000000001</c:v>
                </c:pt>
                <c:pt idx="5170">
                  <c:v>1.3420000000000001</c:v>
                </c:pt>
                <c:pt idx="5171">
                  <c:v>1.3420000000000001</c:v>
                </c:pt>
                <c:pt idx="5172">
                  <c:v>1.3420000000000001</c:v>
                </c:pt>
                <c:pt idx="5173">
                  <c:v>1.3420000000000001</c:v>
                </c:pt>
                <c:pt idx="5174">
                  <c:v>1.3420000000000001</c:v>
                </c:pt>
                <c:pt idx="5175">
                  <c:v>1.3420000000000001</c:v>
                </c:pt>
                <c:pt idx="5176">
                  <c:v>1.3420000000000001</c:v>
                </c:pt>
                <c:pt idx="5177">
                  <c:v>1.3420000000000001</c:v>
                </c:pt>
                <c:pt idx="5178">
                  <c:v>1.3420000000000001</c:v>
                </c:pt>
                <c:pt idx="5179">
                  <c:v>1.3420000000000001</c:v>
                </c:pt>
                <c:pt idx="5180">
                  <c:v>1.3420000000000001</c:v>
                </c:pt>
                <c:pt idx="5181">
                  <c:v>1.3420000000000001</c:v>
                </c:pt>
                <c:pt idx="5182">
                  <c:v>1.3420000000000001</c:v>
                </c:pt>
                <c:pt idx="5183">
                  <c:v>1.3420000000000001</c:v>
                </c:pt>
                <c:pt idx="5184">
                  <c:v>1.3420000000000001</c:v>
                </c:pt>
                <c:pt idx="5185">
                  <c:v>1.3420000000000001</c:v>
                </c:pt>
                <c:pt idx="5186">
                  <c:v>1.3420000000000001</c:v>
                </c:pt>
                <c:pt idx="5187">
                  <c:v>1.3420000000000001</c:v>
                </c:pt>
                <c:pt idx="5188">
                  <c:v>1.3420000000000001</c:v>
                </c:pt>
                <c:pt idx="5189">
                  <c:v>1.3420000000000001</c:v>
                </c:pt>
                <c:pt idx="5190">
                  <c:v>1.3420000000000001</c:v>
                </c:pt>
                <c:pt idx="5191">
                  <c:v>1.3420000000000001</c:v>
                </c:pt>
                <c:pt idx="5192">
                  <c:v>1.3420000000000001</c:v>
                </c:pt>
                <c:pt idx="5193">
                  <c:v>1.3420000000000001</c:v>
                </c:pt>
                <c:pt idx="5194">
                  <c:v>1.3420000000000001</c:v>
                </c:pt>
                <c:pt idx="5195">
                  <c:v>1.3420000000000001</c:v>
                </c:pt>
                <c:pt idx="5196">
                  <c:v>1.3420000000000001</c:v>
                </c:pt>
                <c:pt idx="5197">
                  <c:v>1.3420000000000001</c:v>
                </c:pt>
                <c:pt idx="5198">
                  <c:v>1.3420000000000001</c:v>
                </c:pt>
                <c:pt idx="5199">
                  <c:v>1.3420000000000001</c:v>
                </c:pt>
                <c:pt idx="5200">
                  <c:v>1.3420000000000001</c:v>
                </c:pt>
                <c:pt idx="5201">
                  <c:v>1.3420000000000001</c:v>
                </c:pt>
                <c:pt idx="5202">
                  <c:v>1.3420000000000001</c:v>
                </c:pt>
                <c:pt idx="5203">
                  <c:v>1.3420000000000001</c:v>
                </c:pt>
                <c:pt idx="5204">
                  <c:v>1.3420000000000001</c:v>
                </c:pt>
                <c:pt idx="5205">
                  <c:v>1.3420000000000001</c:v>
                </c:pt>
                <c:pt idx="5206">
                  <c:v>1.3420000000000001</c:v>
                </c:pt>
                <c:pt idx="5207">
                  <c:v>1.3420000000000001</c:v>
                </c:pt>
                <c:pt idx="5208">
                  <c:v>1.3420000000000001</c:v>
                </c:pt>
                <c:pt idx="5209">
                  <c:v>1.3420000000000001</c:v>
                </c:pt>
                <c:pt idx="5210">
                  <c:v>1.3420000000000001</c:v>
                </c:pt>
                <c:pt idx="5211">
                  <c:v>1.3420000000000001</c:v>
                </c:pt>
                <c:pt idx="5212">
                  <c:v>1.3420000000000001</c:v>
                </c:pt>
                <c:pt idx="5213">
                  <c:v>1.3420000000000001</c:v>
                </c:pt>
                <c:pt idx="5214">
                  <c:v>1.3420000000000001</c:v>
                </c:pt>
                <c:pt idx="5215">
                  <c:v>1.3420000000000001</c:v>
                </c:pt>
                <c:pt idx="5216">
                  <c:v>1.3420000000000001</c:v>
                </c:pt>
                <c:pt idx="5217">
                  <c:v>1.3420000000000001</c:v>
                </c:pt>
                <c:pt idx="5218">
                  <c:v>1.3420000000000001</c:v>
                </c:pt>
                <c:pt idx="5219">
                  <c:v>1.3420000000000001</c:v>
                </c:pt>
                <c:pt idx="5220">
                  <c:v>1.3420000000000001</c:v>
                </c:pt>
                <c:pt idx="5221">
                  <c:v>1.3420000000000001</c:v>
                </c:pt>
                <c:pt idx="5222">
                  <c:v>1.3420000000000001</c:v>
                </c:pt>
                <c:pt idx="5223">
                  <c:v>1.3420000000000001</c:v>
                </c:pt>
                <c:pt idx="5224">
                  <c:v>1.3420000000000001</c:v>
                </c:pt>
                <c:pt idx="5225">
                  <c:v>1.3420000000000001</c:v>
                </c:pt>
                <c:pt idx="5226">
                  <c:v>1.3420000000000001</c:v>
                </c:pt>
                <c:pt idx="5227">
                  <c:v>1.3420000000000001</c:v>
                </c:pt>
                <c:pt idx="5228">
                  <c:v>1.3420000000000001</c:v>
                </c:pt>
                <c:pt idx="5229">
                  <c:v>1.3420000000000001</c:v>
                </c:pt>
                <c:pt idx="5230">
                  <c:v>1.3420000000000001</c:v>
                </c:pt>
                <c:pt idx="5231">
                  <c:v>1.3420000000000001</c:v>
                </c:pt>
                <c:pt idx="5232">
                  <c:v>1.3420000000000001</c:v>
                </c:pt>
                <c:pt idx="5233">
                  <c:v>1.3420000000000001</c:v>
                </c:pt>
                <c:pt idx="5234">
                  <c:v>1.3420000000000001</c:v>
                </c:pt>
                <c:pt idx="5235">
                  <c:v>1.3420000000000001</c:v>
                </c:pt>
                <c:pt idx="5236">
                  <c:v>1.3420000000000001</c:v>
                </c:pt>
                <c:pt idx="5237">
                  <c:v>1.3420000000000001</c:v>
                </c:pt>
                <c:pt idx="5238">
                  <c:v>1.3420000000000001</c:v>
                </c:pt>
                <c:pt idx="5239">
                  <c:v>1.3420000000000001</c:v>
                </c:pt>
                <c:pt idx="5240">
                  <c:v>1.3420000000000001</c:v>
                </c:pt>
                <c:pt idx="5241">
                  <c:v>1.3420000000000001</c:v>
                </c:pt>
                <c:pt idx="5242">
                  <c:v>1.3420000000000001</c:v>
                </c:pt>
                <c:pt idx="5243">
                  <c:v>1.3420000000000001</c:v>
                </c:pt>
                <c:pt idx="5244">
                  <c:v>1.3420000000000001</c:v>
                </c:pt>
                <c:pt idx="5245">
                  <c:v>1.3420000000000001</c:v>
                </c:pt>
                <c:pt idx="5246">
                  <c:v>1.3420000000000001</c:v>
                </c:pt>
                <c:pt idx="5247">
                  <c:v>1.3420000000000001</c:v>
                </c:pt>
                <c:pt idx="5248">
                  <c:v>1.3420000000000001</c:v>
                </c:pt>
                <c:pt idx="5249">
                  <c:v>1.3420000000000001</c:v>
                </c:pt>
                <c:pt idx="5250">
                  <c:v>1.3420000000000001</c:v>
                </c:pt>
                <c:pt idx="5251">
                  <c:v>1.3420000000000001</c:v>
                </c:pt>
                <c:pt idx="5252">
                  <c:v>1.3420000000000001</c:v>
                </c:pt>
                <c:pt idx="5253">
                  <c:v>1.3420000000000001</c:v>
                </c:pt>
                <c:pt idx="5254">
                  <c:v>1.3420000000000001</c:v>
                </c:pt>
                <c:pt idx="5255">
                  <c:v>1.3420000000000001</c:v>
                </c:pt>
                <c:pt idx="5256">
                  <c:v>1.3420000000000001</c:v>
                </c:pt>
                <c:pt idx="5257">
                  <c:v>1.3420000000000001</c:v>
                </c:pt>
                <c:pt idx="5258">
                  <c:v>1.3420000000000001</c:v>
                </c:pt>
                <c:pt idx="5259">
                  <c:v>1.3420000000000001</c:v>
                </c:pt>
                <c:pt idx="5260">
                  <c:v>1.3420000000000001</c:v>
                </c:pt>
                <c:pt idx="5261">
                  <c:v>1.3420000000000001</c:v>
                </c:pt>
                <c:pt idx="5262">
                  <c:v>1.3420000000000001</c:v>
                </c:pt>
                <c:pt idx="5263">
                  <c:v>1.3420000000000001</c:v>
                </c:pt>
                <c:pt idx="5264">
                  <c:v>1.3420000000000001</c:v>
                </c:pt>
                <c:pt idx="5265">
                  <c:v>1.3420000000000001</c:v>
                </c:pt>
                <c:pt idx="5266">
                  <c:v>1.3420000000000001</c:v>
                </c:pt>
                <c:pt idx="5267">
                  <c:v>1.3420000000000001</c:v>
                </c:pt>
                <c:pt idx="5268">
                  <c:v>1.3420000000000001</c:v>
                </c:pt>
                <c:pt idx="5269">
                  <c:v>1.3420000000000001</c:v>
                </c:pt>
                <c:pt idx="5270">
                  <c:v>1.3420000000000001</c:v>
                </c:pt>
                <c:pt idx="5271">
                  <c:v>1.3420000000000001</c:v>
                </c:pt>
                <c:pt idx="5272">
                  <c:v>1.3420000000000001</c:v>
                </c:pt>
                <c:pt idx="5273">
                  <c:v>1.3420000000000001</c:v>
                </c:pt>
                <c:pt idx="5274">
                  <c:v>1.3420000000000001</c:v>
                </c:pt>
                <c:pt idx="5275">
                  <c:v>1.3420000000000001</c:v>
                </c:pt>
                <c:pt idx="5276">
                  <c:v>1.3420000000000001</c:v>
                </c:pt>
                <c:pt idx="5277">
                  <c:v>1.3420000000000001</c:v>
                </c:pt>
                <c:pt idx="5278">
                  <c:v>1.3420000000000001</c:v>
                </c:pt>
                <c:pt idx="5279">
                  <c:v>1.3420000000000001</c:v>
                </c:pt>
                <c:pt idx="5280">
                  <c:v>1.3420000000000001</c:v>
                </c:pt>
                <c:pt idx="5281">
                  <c:v>1.3420000000000001</c:v>
                </c:pt>
                <c:pt idx="5282">
                  <c:v>1.3420000000000001</c:v>
                </c:pt>
                <c:pt idx="5283">
                  <c:v>1.3420000000000001</c:v>
                </c:pt>
                <c:pt idx="5284">
                  <c:v>1.3420000000000001</c:v>
                </c:pt>
                <c:pt idx="5285">
                  <c:v>1.3420000000000001</c:v>
                </c:pt>
                <c:pt idx="5286">
                  <c:v>1.3420000000000001</c:v>
                </c:pt>
                <c:pt idx="5287">
                  <c:v>1.3420000000000001</c:v>
                </c:pt>
                <c:pt idx="5288">
                  <c:v>1.3420000000000001</c:v>
                </c:pt>
                <c:pt idx="5289">
                  <c:v>1.3420000000000001</c:v>
                </c:pt>
                <c:pt idx="5290">
                  <c:v>1.3420000000000001</c:v>
                </c:pt>
                <c:pt idx="5291">
                  <c:v>1.3420000000000001</c:v>
                </c:pt>
                <c:pt idx="5292">
                  <c:v>1.3420000000000001</c:v>
                </c:pt>
                <c:pt idx="5293">
                  <c:v>1.3420000000000001</c:v>
                </c:pt>
                <c:pt idx="5294">
                  <c:v>1.3420000000000001</c:v>
                </c:pt>
                <c:pt idx="5295">
                  <c:v>1.3420000000000001</c:v>
                </c:pt>
                <c:pt idx="5296">
                  <c:v>1.3420000000000001</c:v>
                </c:pt>
                <c:pt idx="5297">
                  <c:v>1.3420000000000001</c:v>
                </c:pt>
                <c:pt idx="5298">
                  <c:v>1.3420000000000001</c:v>
                </c:pt>
                <c:pt idx="5299">
                  <c:v>1.3420000000000001</c:v>
                </c:pt>
                <c:pt idx="5300">
                  <c:v>1.3420000000000001</c:v>
                </c:pt>
                <c:pt idx="5301">
                  <c:v>1.3420000000000001</c:v>
                </c:pt>
                <c:pt idx="5302">
                  <c:v>1.3420000000000001</c:v>
                </c:pt>
                <c:pt idx="5303">
                  <c:v>1.3420000000000001</c:v>
                </c:pt>
                <c:pt idx="5304">
                  <c:v>1.3420000000000001</c:v>
                </c:pt>
                <c:pt idx="5305">
                  <c:v>1.3420000000000001</c:v>
                </c:pt>
                <c:pt idx="5306">
                  <c:v>1.3420000000000001</c:v>
                </c:pt>
                <c:pt idx="5307">
                  <c:v>1.3420000000000001</c:v>
                </c:pt>
                <c:pt idx="5308">
                  <c:v>1.3420000000000001</c:v>
                </c:pt>
                <c:pt idx="5309">
                  <c:v>1.3420000000000001</c:v>
                </c:pt>
                <c:pt idx="5310">
                  <c:v>1.3420000000000001</c:v>
                </c:pt>
                <c:pt idx="5311">
                  <c:v>1.3420000000000001</c:v>
                </c:pt>
                <c:pt idx="5312">
                  <c:v>1.3420000000000001</c:v>
                </c:pt>
                <c:pt idx="5313">
                  <c:v>1.3420000000000001</c:v>
                </c:pt>
                <c:pt idx="5314">
                  <c:v>1.3420000000000001</c:v>
                </c:pt>
                <c:pt idx="5315">
                  <c:v>1.3420000000000001</c:v>
                </c:pt>
                <c:pt idx="5316">
                  <c:v>1.3420000000000001</c:v>
                </c:pt>
                <c:pt idx="5317">
                  <c:v>1.3420000000000001</c:v>
                </c:pt>
                <c:pt idx="5318">
                  <c:v>1.3420000000000001</c:v>
                </c:pt>
                <c:pt idx="5319">
                  <c:v>1.3420000000000001</c:v>
                </c:pt>
                <c:pt idx="5320">
                  <c:v>1.3420000000000001</c:v>
                </c:pt>
                <c:pt idx="5321">
                  <c:v>1.3420000000000001</c:v>
                </c:pt>
                <c:pt idx="5322">
                  <c:v>1.3420000000000001</c:v>
                </c:pt>
                <c:pt idx="5323">
                  <c:v>1.3420000000000001</c:v>
                </c:pt>
                <c:pt idx="5324">
                  <c:v>1.3420000000000001</c:v>
                </c:pt>
                <c:pt idx="5325">
                  <c:v>1.3420000000000001</c:v>
                </c:pt>
                <c:pt idx="5326">
                  <c:v>1.3420000000000001</c:v>
                </c:pt>
                <c:pt idx="5327">
                  <c:v>1.3420000000000001</c:v>
                </c:pt>
                <c:pt idx="5328">
                  <c:v>1.3420000000000001</c:v>
                </c:pt>
                <c:pt idx="5329">
                  <c:v>1.3420000000000001</c:v>
                </c:pt>
                <c:pt idx="5330">
                  <c:v>1.3420000000000001</c:v>
                </c:pt>
                <c:pt idx="5331">
                  <c:v>1.3420000000000001</c:v>
                </c:pt>
                <c:pt idx="5332">
                  <c:v>1.3420000000000001</c:v>
                </c:pt>
                <c:pt idx="5333">
                  <c:v>1.3420000000000001</c:v>
                </c:pt>
                <c:pt idx="5334">
                  <c:v>1.3420000000000001</c:v>
                </c:pt>
                <c:pt idx="5335">
                  <c:v>1.3420000000000001</c:v>
                </c:pt>
                <c:pt idx="5336">
                  <c:v>1.3420000000000001</c:v>
                </c:pt>
                <c:pt idx="5337">
                  <c:v>1.3420000000000001</c:v>
                </c:pt>
                <c:pt idx="5338">
                  <c:v>1.3420000000000001</c:v>
                </c:pt>
                <c:pt idx="5339">
                  <c:v>1.3420000000000001</c:v>
                </c:pt>
                <c:pt idx="5340">
                  <c:v>1.3420000000000001</c:v>
                </c:pt>
                <c:pt idx="5341">
                  <c:v>1.3420000000000001</c:v>
                </c:pt>
                <c:pt idx="5342">
                  <c:v>1.3420000000000001</c:v>
                </c:pt>
                <c:pt idx="5343">
                  <c:v>1.3420000000000001</c:v>
                </c:pt>
                <c:pt idx="5344">
                  <c:v>1.3420000000000001</c:v>
                </c:pt>
                <c:pt idx="5345">
                  <c:v>1.3420000000000001</c:v>
                </c:pt>
                <c:pt idx="5346">
                  <c:v>1.3420000000000001</c:v>
                </c:pt>
                <c:pt idx="5347">
                  <c:v>1.3420000000000001</c:v>
                </c:pt>
                <c:pt idx="5348">
                  <c:v>1.3420000000000001</c:v>
                </c:pt>
                <c:pt idx="5349">
                  <c:v>1.3420000000000001</c:v>
                </c:pt>
                <c:pt idx="5350">
                  <c:v>1.3420000000000001</c:v>
                </c:pt>
                <c:pt idx="5351">
                  <c:v>1.3420000000000001</c:v>
                </c:pt>
                <c:pt idx="5352">
                  <c:v>1.3420000000000001</c:v>
                </c:pt>
                <c:pt idx="5353">
                  <c:v>1.3420000000000001</c:v>
                </c:pt>
                <c:pt idx="5354">
                  <c:v>1.3420000000000001</c:v>
                </c:pt>
                <c:pt idx="5355">
                  <c:v>1.3420000000000001</c:v>
                </c:pt>
                <c:pt idx="5356">
                  <c:v>1.3420000000000001</c:v>
                </c:pt>
                <c:pt idx="5357">
                  <c:v>1.3420000000000001</c:v>
                </c:pt>
                <c:pt idx="5358">
                  <c:v>1.3420000000000001</c:v>
                </c:pt>
                <c:pt idx="5359">
                  <c:v>1.3420000000000001</c:v>
                </c:pt>
                <c:pt idx="5360">
                  <c:v>1.3420000000000001</c:v>
                </c:pt>
                <c:pt idx="5361">
                  <c:v>1.3420000000000001</c:v>
                </c:pt>
                <c:pt idx="5362">
                  <c:v>1.3420000000000001</c:v>
                </c:pt>
                <c:pt idx="5363">
                  <c:v>1.3420000000000001</c:v>
                </c:pt>
                <c:pt idx="5364">
                  <c:v>1.3420000000000001</c:v>
                </c:pt>
                <c:pt idx="5365">
                  <c:v>1.3420000000000001</c:v>
                </c:pt>
                <c:pt idx="5366">
                  <c:v>1.3420000000000001</c:v>
                </c:pt>
                <c:pt idx="5367">
                  <c:v>1.3420000000000001</c:v>
                </c:pt>
                <c:pt idx="5368">
                  <c:v>1.3420000000000001</c:v>
                </c:pt>
                <c:pt idx="5369">
                  <c:v>1.3420000000000001</c:v>
                </c:pt>
                <c:pt idx="5370">
                  <c:v>1.3420000000000001</c:v>
                </c:pt>
                <c:pt idx="5371">
                  <c:v>1.3420000000000001</c:v>
                </c:pt>
                <c:pt idx="5372">
                  <c:v>1.3420000000000001</c:v>
                </c:pt>
                <c:pt idx="5373">
                  <c:v>1.3420000000000001</c:v>
                </c:pt>
                <c:pt idx="5374">
                  <c:v>1.3420000000000001</c:v>
                </c:pt>
                <c:pt idx="5375">
                  <c:v>1.3420000000000001</c:v>
                </c:pt>
                <c:pt idx="5376">
                  <c:v>1.3420000000000001</c:v>
                </c:pt>
                <c:pt idx="5377">
                  <c:v>1.3420000000000001</c:v>
                </c:pt>
                <c:pt idx="5378">
                  <c:v>1.3420000000000001</c:v>
                </c:pt>
                <c:pt idx="5379">
                  <c:v>1.3420000000000001</c:v>
                </c:pt>
                <c:pt idx="5380">
                  <c:v>1.3420000000000001</c:v>
                </c:pt>
                <c:pt idx="5381">
                  <c:v>1.3420000000000001</c:v>
                </c:pt>
                <c:pt idx="5382">
                  <c:v>1.3420000000000001</c:v>
                </c:pt>
                <c:pt idx="5383">
                  <c:v>1.3420000000000001</c:v>
                </c:pt>
                <c:pt idx="5384">
                  <c:v>1.3420000000000001</c:v>
                </c:pt>
                <c:pt idx="5385">
                  <c:v>1.3420000000000001</c:v>
                </c:pt>
                <c:pt idx="5386">
                  <c:v>1.3420000000000001</c:v>
                </c:pt>
                <c:pt idx="5387">
                  <c:v>1.3420000000000001</c:v>
                </c:pt>
                <c:pt idx="5388">
                  <c:v>1.3420000000000001</c:v>
                </c:pt>
                <c:pt idx="5389">
                  <c:v>1.3420000000000001</c:v>
                </c:pt>
                <c:pt idx="5390">
                  <c:v>1.3420000000000001</c:v>
                </c:pt>
                <c:pt idx="5391">
                  <c:v>1.3420000000000001</c:v>
                </c:pt>
                <c:pt idx="5392">
                  <c:v>1.3420000000000001</c:v>
                </c:pt>
                <c:pt idx="5393">
                  <c:v>1.3420000000000001</c:v>
                </c:pt>
                <c:pt idx="5394">
                  <c:v>1.3420000000000001</c:v>
                </c:pt>
                <c:pt idx="5395">
                  <c:v>1.3420000000000001</c:v>
                </c:pt>
                <c:pt idx="5396">
                  <c:v>1.3420000000000001</c:v>
                </c:pt>
                <c:pt idx="5397">
                  <c:v>1.3420000000000001</c:v>
                </c:pt>
                <c:pt idx="5398">
                  <c:v>1.3420000000000001</c:v>
                </c:pt>
                <c:pt idx="5399">
                  <c:v>1.3420000000000001</c:v>
                </c:pt>
                <c:pt idx="5400">
                  <c:v>1.3420000000000001</c:v>
                </c:pt>
                <c:pt idx="5401">
                  <c:v>1.3420000000000001</c:v>
                </c:pt>
                <c:pt idx="5402">
                  <c:v>1.3420000000000001</c:v>
                </c:pt>
                <c:pt idx="5403">
                  <c:v>1.3420000000000001</c:v>
                </c:pt>
                <c:pt idx="5404">
                  <c:v>1.3420000000000001</c:v>
                </c:pt>
                <c:pt idx="5405">
                  <c:v>1.3420000000000001</c:v>
                </c:pt>
                <c:pt idx="5406">
                  <c:v>1.3420000000000001</c:v>
                </c:pt>
                <c:pt idx="5407">
                  <c:v>1.3420000000000001</c:v>
                </c:pt>
                <c:pt idx="5408">
                  <c:v>1.3420000000000001</c:v>
                </c:pt>
                <c:pt idx="5409">
                  <c:v>1.3420000000000001</c:v>
                </c:pt>
                <c:pt idx="5410">
                  <c:v>1.3420000000000001</c:v>
                </c:pt>
                <c:pt idx="5411">
                  <c:v>1.3420000000000001</c:v>
                </c:pt>
                <c:pt idx="5412">
                  <c:v>1.3420000000000001</c:v>
                </c:pt>
                <c:pt idx="5413">
                  <c:v>1.3420000000000001</c:v>
                </c:pt>
                <c:pt idx="5414">
                  <c:v>1.3420000000000001</c:v>
                </c:pt>
                <c:pt idx="5415">
                  <c:v>1.3420000000000001</c:v>
                </c:pt>
                <c:pt idx="5416">
                  <c:v>1.3420000000000001</c:v>
                </c:pt>
                <c:pt idx="5417">
                  <c:v>1.3420000000000001</c:v>
                </c:pt>
                <c:pt idx="5418">
                  <c:v>1.3420000000000001</c:v>
                </c:pt>
                <c:pt idx="5419">
                  <c:v>1.3420000000000001</c:v>
                </c:pt>
                <c:pt idx="5420">
                  <c:v>1.3420000000000001</c:v>
                </c:pt>
                <c:pt idx="5421">
                  <c:v>1.3420000000000001</c:v>
                </c:pt>
                <c:pt idx="5422">
                  <c:v>1.3420000000000001</c:v>
                </c:pt>
                <c:pt idx="5423">
                  <c:v>1.3420000000000001</c:v>
                </c:pt>
                <c:pt idx="5424">
                  <c:v>1.3420000000000001</c:v>
                </c:pt>
                <c:pt idx="5425">
                  <c:v>1.3420000000000001</c:v>
                </c:pt>
                <c:pt idx="5426">
                  <c:v>1.3420000000000001</c:v>
                </c:pt>
                <c:pt idx="5427">
                  <c:v>1.3420000000000001</c:v>
                </c:pt>
                <c:pt idx="5428">
                  <c:v>1.3420000000000001</c:v>
                </c:pt>
                <c:pt idx="5429">
                  <c:v>1.3420000000000001</c:v>
                </c:pt>
                <c:pt idx="5430">
                  <c:v>1.3420000000000001</c:v>
                </c:pt>
                <c:pt idx="5431">
                  <c:v>1.3420000000000001</c:v>
                </c:pt>
                <c:pt idx="5432">
                  <c:v>1.3420000000000001</c:v>
                </c:pt>
                <c:pt idx="5433">
                  <c:v>1.3420000000000001</c:v>
                </c:pt>
                <c:pt idx="5434">
                  <c:v>1.3420000000000001</c:v>
                </c:pt>
                <c:pt idx="5435">
                  <c:v>1.3420000000000001</c:v>
                </c:pt>
                <c:pt idx="5436">
                  <c:v>1.3420000000000001</c:v>
                </c:pt>
                <c:pt idx="5437">
                  <c:v>1.3420000000000001</c:v>
                </c:pt>
                <c:pt idx="5438">
                  <c:v>1.3420000000000001</c:v>
                </c:pt>
                <c:pt idx="5439">
                  <c:v>1.3420000000000001</c:v>
                </c:pt>
                <c:pt idx="5440">
                  <c:v>1.3420000000000001</c:v>
                </c:pt>
                <c:pt idx="5441">
                  <c:v>1.3420000000000001</c:v>
                </c:pt>
                <c:pt idx="5442">
                  <c:v>1.3420000000000001</c:v>
                </c:pt>
                <c:pt idx="5443">
                  <c:v>1.3420000000000001</c:v>
                </c:pt>
                <c:pt idx="5444">
                  <c:v>1.3420000000000001</c:v>
                </c:pt>
                <c:pt idx="5445">
                  <c:v>1.3420000000000001</c:v>
                </c:pt>
                <c:pt idx="5446">
                  <c:v>1.3420000000000001</c:v>
                </c:pt>
                <c:pt idx="5447">
                  <c:v>1.3420000000000001</c:v>
                </c:pt>
                <c:pt idx="5448">
                  <c:v>1.3420000000000001</c:v>
                </c:pt>
                <c:pt idx="5449">
                  <c:v>1.3420000000000001</c:v>
                </c:pt>
                <c:pt idx="5450">
                  <c:v>1.3420000000000001</c:v>
                </c:pt>
                <c:pt idx="5451">
                  <c:v>1.3420000000000001</c:v>
                </c:pt>
                <c:pt idx="5452">
                  <c:v>1.3420000000000001</c:v>
                </c:pt>
                <c:pt idx="5453">
                  <c:v>1.3420000000000001</c:v>
                </c:pt>
                <c:pt idx="5454">
                  <c:v>1.3420000000000001</c:v>
                </c:pt>
                <c:pt idx="5455">
                  <c:v>1.3420000000000001</c:v>
                </c:pt>
                <c:pt idx="5456">
                  <c:v>1.3420000000000001</c:v>
                </c:pt>
                <c:pt idx="5457">
                  <c:v>1.3420000000000001</c:v>
                </c:pt>
                <c:pt idx="5458">
                  <c:v>1.3420000000000001</c:v>
                </c:pt>
                <c:pt idx="5459">
                  <c:v>1.3420000000000001</c:v>
                </c:pt>
                <c:pt idx="5460">
                  <c:v>1.3420000000000001</c:v>
                </c:pt>
                <c:pt idx="5461">
                  <c:v>1.3420000000000001</c:v>
                </c:pt>
                <c:pt idx="5462">
                  <c:v>1.3420000000000001</c:v>
                </c:pt>
                <c:pt idx="5463">
                  <c:v>1.3420000000000001</c:v>
                </c:pt>
                <c:pt idx="5464">
                  <c:v>1.3420000000000001</c:v>
                </c:pt>
                <c:pt idx="5465">
                  <c:v>1.3420000000000001</c:v>
                </c:pt>
                <c:pt idx="5466">
                  <c:v>1.3420000000000001</c:v>
                </c:pt>
                <c:pt idx="5467">
                  <c:v>1.3420000000000001</c:v>
                </c:pt>
                <c:pt idx="5468">
                  <c:v>1.3420000000000001</c:v>
                </c:pt>
                <c:pt idx="5469">
                  <c:v>1.3420000000000001</c:v>
                </c:pt>
                <c:pt idx="5470">
                  <c:v>1.3420000000000001</c:v>
                </c:pt>
                <c:pt idx="5471">
                  <c:v>1.3420000000000001</c:v>
                </c:pt>
                <c:pt idx="5472">
                  <c:v>1.3420000000000001</c:v>
                </c:pt>
                <c:pt idx="5473">
                  <c:v>1.3420000000000001</c:v>
                </c:pt>
                <c:pt idx="5474">
                  <c:v>1.3420000000000001</c:v>
                </c:pt>
                <c:pt idx="5475">
                  <c:v>1.3420000000000001</c:v>
                </c:pt>
                <c:pt idx="5476">
                  <c:v>1.3420000000000001</c:v>
                </c:pt>
                <c:pt idx="5477">
                  <c:v>1.3420000000000001</c:v>
                </c:pt>
                <c:pt idx="5478">
                  <c:v>1.3420000000000001</c:v>
                </c:pt>
                <c:pt idx="5479">
                  <c:v>1.3420000000000001</c:v>
                </c:pt>
                <c:pt idx="5480">
                  <c:v>1.3420000000000001</c:v>
                </c:pt>
                <c:pt idx="5481">
                  <c:v>1.3420000000000001</c:v>
                </c:pt>
                <c:pt idx="5482">
                  <c:v>1.3420000000000001</c:v>
                </c:pt>
                <c:pt idx="5483">
                  <c:v>1.3420000000000001</c:v>
                </c:pt>
                <c:pt idx="5484">
                  <c:v>1.3420000000000001</c:v>
                </c:pt>
                <c:pt idx="5485">
                  <c:v>1.3420000000000001</c:v>
                </c:pt>
                <c:pt idx="5486">
                  <c:v>1.3420000000000001</c:v>
                </c:pt>
                <c:pt idx="5487">
                  <c:v>1.3420000000000001</c:v>
                </c:pt>
                <c:pt idx="5488">
                  <c:v>1.3420000000000001</c:v>
                </c:pt>
                <c:pt idx="5489">
                  <c:v>1.3420000000000001</c:v>
                </c:pt>
                <c:pt idx="5490">
                  <c:v>1.3420000000000001</c:v>
                </c:pt>
                <c:pt idx="5491">
                  <c:v>1.3420000000000001</c:v>
                </c:pt>
                <c:pt idx="5492">
                  <c:v>1.3420000000000001</c:v>
                </c:pt>
                <c:pt idx="5493">
                  <c:v>1.3420000000000001</c:v>
                </c:pt>
                <c:pt idx="5494">
                  <c:v>1.3420000000000001</c:v>
                </c:pt>
                <c:pt idx="5495">
                  <c:v>1.3420000000000001</c:v>
                </c:pt>
                <c:pt idx="5496">
                  <c:v>1.3420000000000001</c:v>
                </c:pt>
                <c:pt idx="5497">
                  <c:v>1.3420000000000001</c:v>
                </c:pt>
                <c:pt idx="5498">
                  <c:v>1.3420000000000001</c:v>
                </c:pt>
                <c:pt idx="5499">
                  <c:v>1.3420000000000001</c:v>
                </c:pt>
                <c:pt idx="5500">
                  <c:v>1.3420000000000001</c:v>
                </c:pt>
                <c:pt idx="5501">
                  <c:v>1.3420000000000001</c:v>
                </c:pt>
                <c:pt idx="5502">
                  <c:v>1.3420000000000001</c:v>
                </c:pt>
                <c:pt idx="5503">
                  <c:v>1.3420000000000001</c:v>
                </c:pt>
                <c:pt idx="5504">
                  <c:v>1.3420000000000001</c:v>
                </c:pt>
                <c:pt idx="5505">
                  <c:v>1.3420000000000001</c:v>
                </c:pt>
                <c:pt idx="5506">
                  <c:v>1.3420000000000001</c:v>
                </c:pt>
                <c:pt idx="5507">
                  <c:v>1.3420000000000001</c:v>
                </c:pt>
                <c:pt idx="5508">
                  <c:v>1.3420000000000001</c:v>
                </c:pt>
                <c:pt idx="5509">
                  <c:v>1.3420000000000001</c:v>
                </c:pt>
                <c:pt idx="5510">
                  <c:v>1.3420000000000001</c:v>
                </c:pt>
                <c:pt idx="5511">
                  <c:v>1.3420000000000001</c:v>
                </c:pt>
                <c:pt idx="5512">
                  <c:v>1.3420000000000001</c:v>
                </c:pt>
                <c:pt idx="5513">
                  <c:v>1.3420000000000001</c:v>
                </c:pt>
                <c:pt idx="5514">
                  <c:v>1.3420000000000001</c:v>
                </c:pt>
                <c:pt idx="5515">
                  <c:v>1.3420000000000001</c:v>
                </c:pt>
                <c:pt idx="5516">
                  <c:v>1.3420000000000001</c:v>
                </c:pt>
                <c:pt idx="5517">
                  <c:v>1.3420000000000001</c:v>
                </c:pt>
                <c:pt idx="5518">
                  <c:v>1.3420000000000001</c:v>
                </c:pt>
                <c:pt idx="5519">
                  <c:v>1.3420000000000001</c:v>
                </c:pt>
                <c:pt idx="5520">
                  <c:v>1.3420000000000001</c:v>
                </c:pt>
                <c:pt idx="5521">
                  <c:v>1.3420000000000001</c:v>
                </c:pt>
                <c:pt idx="5522">
                  <c:v>1.3420000000000001</c:v>
                </c:pt>
                <c:pt idx="5523">
                  <c:v>1.3420000000000001</c:v>
                </c:pt>
                <c:pt idx="5524">
                  <c:v>1.3420000000000001</c:v>
                </c:pt>
                <c:pt idx="5525">
                  <c:v>1.3420000000000001</c:v>
                </c:pt>
                <c:pt idx="5526">
                  <c:v>1.3420000000000001</c:v>
                </c:pt>
                <c:pt idx="5527">
                  <c:v>1.3420000000000001</c:v>
                </c:pt>
                <c:pt idx="5528">
                  <c:v>1.3420000000000001</c:v>
                </c:pt>
                <c:pt idx="5529">
                  <c:v>1.3420000000000001</c:v>
                </c:pt>
                <c:pt idx="5530">
                  <c:v>1.3420000000000001</c:v>
                </c:pt>
                <c:pt idx="5531">
                  <c:v>1.3420000000000001</c:v>
                </c:pt>
                <c:pt idx="5532">
                  <c:v>1.3420000000000001</c:v>
                </c:pt>
                <c:pt idx="5533">
                  <c:v>1.3420000000000001</c:v>
                </c:pt>
                <c:pt idx="5534">
                  <c:v>1.3420000000000001</c:v>
                </c:pt>
                <c:pt idx="5535">
                  <c:v>1.3420000000000001</c:v>
                </c:pt>
                <c:pt idx="5536">
                  <c:v>1.3420000000000001</c:v>
                </c:pt>
                <c:pt idx="5537">
                  <c:v>1.3420000000000001</c:v>
                </c:pt>
                <c:pt idx="5538">
                  <c:v>1.3420000000000001</c:v>
                </c:pt>
                <c:pt idx="5539">
                  <c:v>1.3420000000000001</c:v>
                </c:pt>
                <c:pt idx="5540">
                  <c:v>1.3420000000000001</c:v>
                </c:pt>
                <c:pt idx="5541">
                  <c:v>1.3420000000000001</c:v>
                </c:pt>
                <c:pt idx="5542">
                  <c:v>1.3420000000000001</c:v>
                </c:pt>
                <c:pt idx="5543">
                  <c:v>1.3420000000000001</c:v>
                </c:pt>
                <c:pt idx="5544">
                  <c:v>1.3420000000000001</c:v>
                </c:pt>
                <c:pt idx="5545">
                  <c:v>1.3420000000000001</c:v>
                </c:pt>
                <c:pt idx="5546">
                  <c:v>1.3420000000000001</c:v>
                </c:pt>
                <c:pt idx="5547">
                  <c:v>1.3420000000000001</c:v>
                </c:pt>
                <c:pt idx="5548">
                  <c:v>1.3420000000000001</c:v>
                </c:pt>
                <c:pt idx="5549">
                  <c:v>1.3420000000000001</c:v>
                </c:pt>
                <c:pt idx="5550">
                  <c:v>1.3420000000000001</c:v>
                </c:pt>
                <c:pt idx="5551">
                  <c:v>1.3420000000000001</c:v>
                </c:pt>
                <c:pt idx="5552">
                  <c:v>1.3420000000000001</c:v>
                </c:pt>
                <c:pt idx="5553">
                  <c:v>1.3420000000000001</c:v>
                </c:pt>
                <c:pt idx="5554">
                  <c:v>1.3420000000000001</c:v>
                </c:pt>
                <c:pt idx="5555">
                  <c:v>1.3420000000000001</c:v>
                </c:pt>
                <c:pt idx="5556">
                  <c:v>1.3420000000000001</c:v>
                </c:pt>
                <c:pt idx="5557">
                  <c:v>1.3420000000000001</c:v>
                </c:pt>
                <c:pt idx="5558">
                  <c:v>1.3420000000000001</c:v>
                </c:pt>
                <c:pt idx="5559">
                  <c:v>1.3420000000000001</c:v>
                </c:pt>
                <c:pt idx="5560">
                  <c:v>1.3420000000000001</c:v>
                </c:pt>
                <c:pt idx="5561">
                  <c:v>1.3420000000000001</c:v>
                </c:pt>
                <c:pt idx="5562">
                  <c:v>1.3420000000000001</c:v>
                </c:pt>
                <c:pt idx="5563">
                  <c:v>1.3420000000000001</c:v>
                </c:pt>
                <c:pt idx="5564">
                  <c:v>1.3420000000000001</c:v>
                </c:pt>
                <c:pt idx="5565">
                  <c:v>1.3420000000000001</c:v>
                </c:pt>
                <c:pt idx="5566">
                  <c:v>1.3420000000000001</c:v>
                </c:pt>
                <c:pt idx="5567">
                  <c:v>1.3420000000000001</c:v>
                </c:pt>
                <c:pt idx="5568">
                  <c:v>1.3420000000000001</c:v>
                </c:pt>
                <c:pt idx="5569">
                  <c:v>1.3420000000000001</c:v>
                </c:pt>
                <c:pt idx="5570">
                  <c:v>1.3420000000000001</c:v>
                </c:pt>
                <c:pt idx="5571">
                  <c:v>1.3420000000000001</c:v>
                </c:pt>
                <c:pt idx="5572">
                  <c:v>1.3420000000000001</c:v>
                </c:pt>
                <c:pt idx="5573">
                  <c:v>1.3420000000000001</c:v>
                </c:pt>
                <c:pt idx="5574">
                  <c:v>1.3420000000000001</c:v>
                </c:pt>
                <c:pt idx="5575">
                  <c:v>1.3420000000000001</c:v>
                </c:pt>
                <c:pt idx="5576">
                  <c:v>1.3420000000000001</c:v>
                </c:pt>
                <c:pt idx="5577">
                  <c:v>1.3420000000000001</c:v>
                </c:pt>
                <c:pt idx="5578">
                  <c:v>1.3420000000000001</c:v>
                </c:pt>
                <c:pt idx="5579">
                  <c:v>1.3420000000000001</c:v>
                </c:pt>
                <c:pt idx="5580">
                  <c:v>1.3420000000000001</c:v>
                </c:pt>
                <c:pt idx="5581">
                  <c:v>1.3420000000000001</c:v>
                </c:pt>
                <c:pt idx="5582">
                  <c:v>1.3420000000000001</c:v>
                </c:pt>
                <c:pt idx="5583">
                  <c:v>1.3420000000000001</c:v>
                </c:pt>
                <c:pt idx="5584">
                  <c:v>1.3420000000000001</c:v>
                </c:pt>
                <c:pt idx="5585">
                  <c:v>1.3420000000000001</c:v>
                </c:pt>
                <c:pt idx="5586">
                  <c:v>1.3420000000000001</c:v>
                </c:pt>
                <c:pt idx="5587">
                  <c:v>1.3420000000000001</c:v>
                </c:pt>
                <c:pt idx="5588">
                  <c:v>1.3420000000000001</c:v>
                </c:pt>
                <c:pt idx="5589">
                  <c:v>1.3420000000000001</c:v>
                </c:pt>
                <c:pt idx="5590">
                  <c:v>1.3420000000000001</c:v>
                </c:pt>
                <c:pt idx="5591">
                  <c:v>1.3420000000000001</c:v>
                </c:pt>
                <c:pt idx="5592">
                  <c:v>1.3420000000000001</c:v>
                </c:pt>
                <c:pt idx="5593">
                  <c:v>1.3420000000000001</c:v>
                </c:pt>
                <c:pt idx="5594">
                  <c:v>1.3420000000000001</c:v>
                </c:pt>
                <c:pt idx="5595">
                  <c:v>1.3420000000000001</c:v>
                </c:pt>
                <c:pt idx="5596">
                  <c:v>1.3420000000000001</c:v>
                </c:pt>
                <c:pt idx="5597">
                  <c:v>1.3420000000000001</c:v>
                </c:pt>
                <c:pt idx="5598">
                  <c:v>1.3420000000000001</c:v>
                </c:pt>
                <c:pt idx="5599">
                  <c:v>1.3420000000000001</c:v>
                </c:pt>
                <c:pt idx="5600">
                  <c:v>1.3420000000000001</c:v>
                </c:pt>
                <c:pt idx="5601">
                  <c:v>1.3420000000000001</c:v>
                </c:pt>
                <c:pt idx="5602">
                  <c:v>1.3420000000000001</c:v>
                </c:pt>
                <c:pt idx="5603">
                  <c:v>1.3420000000000001</c:v>
                </c:pt>
                <c:pt idx="5604">
                  <c:v>1.3420000000000001</c:v>
                </c:pt>
                <c:pt idx="5605">
                  <c:v>1.3420000000000001</c:v>
                </c:pt>
                <c:pt idx="5606">
                  <c:v>1.3420000000000001</c:v>
                </c:pt>
                <c:pt idx="5607">
                  <c:v>1.3420000000000001</c:v>
                </c:pt>
                <c:pt idx="5608">
                  <c:v>1.3420000000000001</c:v>
                </c:pt>
                <c:pt idx="5609">
                  <c:v>1.3420000000000001</c:v>
                </c:pt>
                <c:pt idx="5610">
                  <c:v>1.3420000000000001</c:v>
                </c:pt>
                <c:pt idx="5611">
                  <c:v>1.3420000000000001</c:v>
                </c:pt>
                <c:pt idx="5612">
                  <c:v>1.3420000000000001</c:v>
                </c:pt>
                <c:pt idx="5613">
                  <c:v>1.3420000000000001</c:v>
                </c:pt>
                <c:pt idx="5614">
                  <c:v>1.3420000000000001</c:v>
                </c:pt>
                <c:pt idx="5615">
                  <c:v>1.3420000000000001</c:v>
                </c:pt>
                <c:pt idx="5616">
                  <c:v>1.3420000000000001</c:v>
                </c:pt>
                <c:pt idx="5617">
                  <c:v>1.3420000000000001</c:v>
                </c:pt>
                <c:pt idx="5618">
                  <c:v>1.3420000000000001</c:v>
                </c:pt>
                <c:pt idx="5619">
                  <c:v>1.3420000000000001</c:v>
                </c:pt>
                <c:pt idx="5620">
                  <c:v>1.3420000000000001</c:v>
                </c:pt>
                <c:pt idx="5621">
                  <c:v>1.3420000000000001</c:v>
                </c:pt>
                <c:pt idx="5622">
                  <c:v>1.3420000000000001</c:v>
                </c:pt>
                <c:pt idx="5623">
                  <c:v>1.3420000000000001</c:v>
                </c:pt>
                <c:pt idx="5624">
                  <c:v>1.3420000000000001</c:v>
                </c:pt>
                <c:pt idx="5625">
                  <c:v>1.3420000000000001</c:v>
                </c:pt>
                <c:pt idx="5626">
                  <c:v>1.3420000000000001</c:v>
                </c:pt>
                <c:pt idx="5627">
                  <c:v>1.3420000000000001</c:v>
                </c:pt>
                <c:pt idx="5628">
                  <c:v>1.3420000000000001</c:v>
                </c:pt>
                <c:pt idx="5629">
                  <c:v>1.3420000000000001</c:v>
                </c:pt>
                <c:pt idx="5630">
                  <c:v>1.3420000000000001</c:v>
                </c:pt>
                <c:pt idx="5631">
                  <c:v>1.3420000000000001</c:v>
                </c:pt>
                <c:pt idx="5632">
                  <c:v>1.3420000000000001</c:v>
                </c:pt>
                <c:pt idx="5633">
                  <c:v>1.3420000000000001</c:v>
                </c:pt>
                <c:pt idx="5634">
                  <c:v>1.3420000000000001</c:v>
                </c:pt>
                <c:pt idx="5635">
                  <c:v>1.3420000000000001</c:v>
                </c:pt>
                <c:pt idx="5636">
                  <c:v>1.3420000000000001</c:v>
                </c:pt>
                <c:pt idx="5637">
                  <c:v>1.3420000000000001</c:v>
                </c:pt>
                <c:pt idx="5638">
                  <c:v>1.3420000000000001</c:v>
                </c:pt>
                <c:pt idx="5639">
                  <c:v>1.3420000000000001</c:v>
                </c:pt>
                <c:pt idx="5640">
                  <c:v>1.3420000000000001</c:v>
                </c:pt>
                <c:pt idx="5641">
                  <c:v>1.3420000000000001</c:v>
                </c:pt>
                <c:pt idx="5642">
                  <c:v>1.3420000000000001</c:v>
                </c:pt>
                <c:pt idx="5643">
                  <c:v>1.3420000000000001</c:v>
                </c:pt>
                <c:pt idx="5644">
                  <c:v>1.3420000000000001</c:v>
                </c:pt>
                <c:pt idx="5645">
                  <c:v>1.3420000000000001</c:v>
                </c:pt>
                <c:pt idx="5646">
                  <c:v>1.3420000000000001</c:v>
                </c:pt>
                <c:pt idx="5647">
                  <c:v>1.3420000000000001</c:v>
                </c:pt>
                <c:pt idx="5648">
                  <c:v>1.3420000000000001</c:v>
                </c:pt>
                <c:pt idx="5649">
                  <c:v>1.3420000000000001</c:v>
                </c:pt>
                <c:pt idx="5650">
                  <c:v>1.3420000000000001</c:v>
                </c:pt>
                <c:pt idx="5651">
                  <c:v>1.3420000000000001</c:v>
                </c:pt>
                <c:pt idx="5652">
                  <c:v>1.3420000000000001</c:v>
                </c:pt>
                <c:pt idx="5653">
                  <c:v>1.3420000000000001</c:v>
                </c:pt>
                <c:pt idx="5654">
                  <c:v>1.3420000000000001</c:v>
                </c:pt>
                <c:pt idx="5655">
                  <c:v>1.3420000000000001</c:v>
                </c:pt>
                <c:pt idx="5656">
                  <c:v>1.3420000000000001</c:v>
                </c:pt>
                <c:pt idx="5657">
                  <c:v>1.3420000000000001</c:v>
                </c:pt>
                <c:pt idx="5658">
                  <c:v>1.3420000000000001</c:v>
                </c:pt>
                <c:pt idx="5659">
                  <c:v>1.3420000000000001</c:v>
                </c:pt>
                <c:pt idx="5660">
                  <c:v>1.3420000000000001</c:v>
                </c:pt>
                <c:pt idx="5661">
                  <c:v>1.3420000000000001</c:v>
                </c:pt>
                <c:pt idx="5662">
                  <c:v>1.3420000000000001</c:v>
                </c:pt>
                <c:pt idx="5663">
                  <c:v>1.3420000000000001</c:v>
                </c:pt>
                <c:pt idx="5664">
                  <c:v>1.3420000000000001</c:v>
                </c:pt>
                <c:pt idx="5665">
                  <c:v>1.3420000000000001</c:v>
                </c:pt>
                <c:pt idx="5666">
                  <c:v>1.3420000000000001</c:v>
                </c:pt>
                <c:pt idx="5667">
                  <c:v>1.3420000000000001</c:v>
                </c:pt>
                <c:pt idx="5668">
                  <c:v>1.3420000000000001</c:v>
                </c:pt>
                <c:pt idx="5669">
                  <c:v>1.3420000000000001</c:v>
                </c:pt>
                <c:pt idx="5670">
                  <c:v>1.3420000000000001</c:v>
                </c:pt>
                <c:pt idx="5671">
                  <c:v>1.3420000000000001</c:v>
                </c:pt>
                <c:pt idx="5672">
                  <c:v>1.3420000000000001</c:v>
                </c:pt>
                <c:pt idx="5673">
                  <c:v>1.3420000000000001</c:v>
                </c:pt>
                <c:pt idx="5674">
                  <c:v>1.3420000000000001</c:v>
                </c:pt>
                <c:pt idx="5675">
                  <c:v>1.3420000000000001</c:v>
                </c:pt>
                <c:pt idx="5676">
                  <c:v>1.3420000000000001</c:v>
                </c:pt>
                <c:pt idx="5677">
                  <c:v>1.3420000000000001</c:v>
                </c:pt>
                <c:pt idx="5678">
                  <c:v>1.3420000000000001</c:v>
                </c:pt>
                <c:pt idx="5679">
                  <c:v>1.3420000000000001</c:v>
                </c:pt>
                <c:pt idx="5680">
                  <c:v>1.3420000000000001</c:v>
                </c:pt>
                <c:pt idx="5681">
                  <c:v>1.3420000000000001</c:v>
                </c:pt>
                <c:pt idx="5682">
                  <c:v>1.3420000000000001</c:v>
                </c:pt>
                <c:pt idx="5683">
                  <c:v>1.3420000000000001</c:v>
                </c:pt>
                <c:pt idx="5684">
                  <c:v>1.3420000000000001</c:v>
                </c:pt>
                <c:pt idx="5685">
                  <c:v>1.3420000000000001</c:v>
                </c:pt>
                <c:pt idx="5686">
                  <c:v>1.3420000000000001</c:v>
                </c:pt>
                <c:pt idx="5687">
                  <c:v>1.3420000000000001</c:v>
                </c:pt>
                <c:pt idx="5688">
                  <c:v>1.3420000000000001</c:v>
                </c:pt>
                <c:pt idx="5689">
                  <c:v>1.3420000000000001</c:v>
                </c:pt>
                <c:pt idx="5690">
                  <c:v>1.3420000000000001</c:v>
                </c:pt>
                <c:pt idx="5691">
                  <c:v>1.3420000000000001</c:v>
                </c:pt>
                <c:pt idx="5692">
                  <c:v>1.3420000000000001</c:v>
                </c:pt>
                <c:pt idx="5693">
                  <c:v>1.3420000000000001</c:v>
                </c:pt>
                <c:pt idx="5694">
                  <c:v>1.3420000000000001</c:v>
                </c:pt>
                <c:pt idx="5695">
                  <c:v>1.3420000000000001</c:v>
                </c:pt>
                <c:pt idx="5696">
                  <c:v>1.3420000000000001</c:v>
                </c:pt>
                <c:pt idx="5697">
                  <c:v>1.3420000000000001</c:v>
                </c:pt>
                <c:pt idx="5698">
                  <c:v>1.3420000000000001</c:v>
                </c:pt>
                <c:pt idx="5699">
                  <c:v>1.3420000000000001</c:v>
                </c:pt>
                <c:pt idx="5700">
                  <c:v>1.3420000000000001</c:v>
                </c:pt>
                <c:pt idx="5701">
                  <c:v>1.3420000000000001</c:v>
                </c:pt>
                <c:pt idx="5702">
                  <c:v>1.3420000000000001</c:v>
                </c:pt>
                <c:pt idx="5703">
                  <c:v>1.3420000000000001</c:v>
                </c:pt>
                <c:pt idx="5704">
                  <c:v>1.3420000000000001</c:v>
                </c:pt>
                <c:pt idx="5705">
                  <c:v>1.3420000000000001</c:v>
                </c:pt>
                <c:pt idx="5706">
                  <c:v>1.3420000000000001</c:v>
                </c:pt>
                <c:pt idx="5707">
                  <c:v>1.3420000000000001</c:v>
                </c:pt>
                <c:pt idx="5708">
                  <c:v>1.3420000000000001</c:v>
                </c:pt>
                <c:pt idx="5709">
                  <c:v>1.3420000000000001</c:v>
                </c:pt>
                <c:pt idx="5710">
                  <c:v>1.3420000000000001</c:v>
                </c:pt>
                <c:pt idx="5711">
                  <c:v>1.3420000000000001</c:v>
                </c:pt>
                <c:pt idx="5712">
                  <c:v>1.3420000000000001</c:v>
                </c:pt>
                <c:pt idx="5713">
                  <c:v>1.3420000000000001</c:v>
                </c:pt>
                <c:pt idx="5714">
                  <c:v>1.3420000000000001</c:v>
                </c:pt>
                <c:pt idx="5715">
                  <c:v>1.3420000000000001</c:v>
                </c:pt>
                <c:pt idx="5716">
                  <c:v>1.3420000000000001</c:v>
                </c:pt>
                <c:pt idx="5717">
                  <c:v>1.3420000000000001</c:v>
                </c:pt>
                <c:pt idx="5718">
                  <c:v>1.3420000000000001</c:v>
                </c:pt>
                <c:pt idx="5719">
                  <c:v>1.3420000000000001</c:v>
                </c:pt>
                <c:pt idx="5720">
                  <c:v>1.3420000000000001</c:v>
                </c:pt>
                <c:pt idx="5721">
                  <c:v>1.3420000000000001</c:v>
                </c:pt>
                <c:pt idx="5722">
                  <c:v>1.3420000000000001</c:v>
                </c:pt>
                <c:pt idx="5723">
                  <c:v>1.3420000000000001</c:v>
                </c:pt>
                <c:pt idx="5724">
                  <c:v>1.3420000000000001</c:v>
                </c:pt>
                <c:pt idx="5725">
                  <c:v>1.3420000000000001</c:v>
                </c:pt>
                <c:pt idx="5726">
                  <c:v>1.3420000000000001</c:v>
                </c:pt>
                <c:pt idx="5727">
                  <c:v>1.3420000000000001</c:v>
                </c:pt>
                <c:pt idx="5728">
                  <c:v>1.3420000000000001</c:v>
                </c:pt>
                <c:pt idx="5729">
                  <c:v>1.3420000000000001</c:v>
                </c:pt>
                <c:pt idx="5730">
                  <c:v>1.3420000000000001</c:v>
                </c:pt>
                <c:pt idx="5731">
                  <c:v>1.3420000000000001</c:v>
                </c:pt>
                <c:pt idx="5732">
                  <c:v>1.3420000000000001</c:v>
                </c:pt>
                <c:pt idx="5733">
                  <c:v>1.3420000000000001</c:v>
                </c:pt>
                <c:pt idx="5734">
                  <c:v>1.3420000000000001</c:v>
                </c:pt>
                <c:pt idx="5735">
                  <c:v>1.3420000000000001</c:v>
                </c:pt>
                <c:pt idx="5736">
                  <c:v>1.3420000000000001</c:v>
                </c:pt>
                <c:pt idx="5737">
                  <c:v>1.3420000000000001</c:v>
                </c:pt>
                <c:pt idx="5738">
                  <c:v>1.3420000000000001</c:v>
                </c:pt>
                <c:pt idx="5739">
                  <c:v>1.3420000000000001</c:v>
                </c:pt>
                <c:pt idx="5740">
                  <c:v>1.3420000000000001</c:v>
                </c:pt>
                <c:pt idx="5741">
                  <c:v>1.3420000000000001</c:v>
                </c:pt>
                <c:pt idx="5742">
                  <c:v>1.3420000000000001</c:v>
                </c:pt>
                <c:pt idx="5743">
                  <c:v>1.3420000000000001</c:v>
                </c:pt>
                <c:pt idx="5744">
                  <c:v>1.3420000000000001</c:v>
                </c:pt>
                <c:pt idx="5745">
                  <c:v>1.3420000000000001</c:v>
                </c:pt>
                <c:pt idx="5746">
                  <c:v>1.3420000000000001</c:v>
                </c:pt>
                <c:pt idx="5747">
                  <c:v>1.3420000000000001</c:v>
                </c:pt>
                <c:pt idx="5748">
                  <c:v>1.3420000000000001</c:v>
                </c:pt>
                <c:pt idx="5749">
                  <c:v>1.3420000000000001</c:v>
                </c:pt>
                <c:pt idx="5750">
                  <c:v>1.3420000000000001</c:v>
                </c:pt>
                <c:pt idx="5751">
                  <c:v>1.3420000000000001</c:v>
                </c:pt>
                <c:pt idx="5752">
                  <c:v>1.3420000000000001</c:v>
                </c:pt>
                <c:pt idx="5753">
                  <c:v>1.3420000000000001</c:v>
                </c:pt>
                <c:pt idx="5754">
                  <c:v>1.3420000000000001</c:v>
                </c:pt>
                <c:pt idx="5755">
                  <c:v>1.3420000000000001</c:v>
                </c:pt>
                <c:pt idx="5756">
                  <c:v>1.3420000000000001</c:v>
                </c:pt>
                <c:pt idx="5757">
                  <c:v>1.3420000000000001</c:v>
                </c:pt>
                <c:pt idx="5758">
                  <c:v>1.3420000000000001</c:v>
                </c:pt>
                <c:pt idx="5759">
                  <c:v>1.3420000000000001</c:v>
                </c:pt>
                <c:pt idx="5760">
                  <c:v>1.3420000000000001</c:v>
                </c:pt>
                <c:pt idx="5761">
                  <c:v>1.3420000000000001</c:v>
                </c:pt>
                <c:pt idx="5762">
                  <c:v>1.3420000000000001</c:v>
                </c:pt>
                <c:pt idx="5763">
                  <c:v>1.3420000000000001</c:v>
                </c:pt>
                <c:pt idx="5764">
                  <c:v>1.3420000000000001</c:v>
                </c:pt>
                <c:pt idx="5765">
                  <c:v>1.3420000000000001</c:v>
                </c:pt>
                <c:pt idx="5766">
                  <c:v>1.3420000000000001</c:v>
                </c:pt>
                <c:pt idx="5767">
                  <c:v>1.3420000000000001</c:v>
                </c:pt>
                <c:pt idx="5768">
                  <c:v>1.3420000000000001</c:v>
                </c:pt>
                <c:pt idx="5769">
                  <c:v>1.3420000000000001</c:v>
                </c:pt>
                <c:pt idx="5770">
                  <c:v>1.3420000000000001</c:v>
                </c:pt>
                <c:pt idx="5771">
                  <c:v>1.3420000000000001</c:v>
                </c:pt>
                <c:pt idx="5772">
                  <c:v>1.3420000000000001</c:v>
                </c:pt>
                <c:pt idx="5773">
                  <c:v>1.3420000000000001</c:v>
                </c:pt>
                <c:pt idx="5774">
                  <c:v>1.3420000000000001</c:v>
                </c:pt>
                <c:pt idx="5775">
                  <c:v>1.3420000000000001</c:v>
                </c:pt>
                <c:pt idx="5776">
                  <c:v>1.3420000000000001</c:v>
                </c:pt>
                <c:pt idx="5777">
                  <c:v>1.3420000000000001</c:v>
                </c:pt>
                <c:pt idx="5778">
                  <c:v>1.3420000000000001</c:v>
                </c:pt>
                <c:pt idx="5779">
                  <c:v>1.3420000000000001</c:v>
                </c:pt>
                <c:pt idx="5780">
                  <c:v>1.3420000000000001</c:v>
                </c:pt>
                <c:pt idx="5781">
                  <c:v>1.3420000000000001</c:v>
                </c:pt>
                <c:pt idx="5782">
                  <c:v>1.3420000000000001</c:v>
                </c:pt>
                <c:pt idx="5783">
                  <c:v>1.3420000000000001</c:v>
                </c:pt>
                <c:pt idx="5784">
                  <c:v>1.3420000000000001</c:v>
                </c:pt>
                <c:pt idx="5785">
                  <c:v>1.3420000000000001</c:v>
                </c:pt>
                <c:pt idx="5786">
                  <c:v>1.3420000000000001</c:v>
                </c:pt>
                <c:pt idx="5787">
                  <c:v>1.3420000000000001</c:v>
                </c:pt>
                <c:pt idx="5788">
                  <c:v>1.3420000000000001</c:v>
                </c:pt>
                <c:pt idx="5789">
                  <c:v>1.3420000000000001</c:v>
                </c:pt>
                <c:pt idx="5790">
                  <c:v>1.3420000000000001</c:v>
                </c:pt>
                <c:pt idx="5791">
                  <c:v>1.3420000000000001</c:v>
                </c:pt>
                <c:pt idx="5792">
                  <c:v>1.3420000000000001</c:v>
                </c:pt>
                <c:pt idx="5793">
                  <c:v>1.3420000000000001</c:v>
                </c:pt>
                <c:pt idx="5794">
                  <c:v>1.3420000000000001</c:v>
                </c:pt>
                <c:pt idx="5795">
                  <c:v>1.3420000000000001</c:v>
                </c:pt>
                <c:pt idx="5796">
                  <c:v>1.3420000000000001</c:v>
                </c:pt>
                <c:pt idx="5797">
                  <c:v>1.3420000000000001</c:v>
                </c:pt>
                <c:pt idx="5798">
                  <c:v>1.3420000000000001</c:v>
                </c:pt>
                <c:pt idx="5799">
                  <c:v>1.3420000000000001</c:v>
                </c:pt>
                <c:pt idx="5800">
                  <c:v>1.3420000000000001</c:v>
                </c:pt>
                <c:pt idx="5801">
                  <c:v>1.3420000000000001</c:v>
                </c:pt>
                <c:pt idx="5802">
                  <c:v>1.3420000000000001</c:v>
                </c:pt>
                <c:pt idx="5803">
                  <c:v>1.3420000000000001</c:v>
                </c:pt>
                <c:pt idx="5804">
                  <c:v>1.3420000000000001</c:v>
                </c:pt>
                <c:pt idx="5805">
                  <c:v>1.3420000000000001</c:v>
                </c:pt>
                <c:pt idx="5806">
                  <c:v>1.3420000000000001</c:v>
                </c:pt>
                <c:pt idx="5807">
                  <c:v>1.3420000000000001</c:v>
                </c:pt>
                <c:pt idx="5808">
                  <c:v>1.3420000000000001</c:v>
                </c:pt>
                <c:pt idx="5809">
                  <c:v>1.3420000000000001</c:v>
                </c:pt>
                <c:pt idx="5810">
                  <c:v>1.3420000000000001</c:v>
                </c:pt>
                <c:pt idx="5811">
                  <c:v>1.3420000000000001</c:v>
                </c:pt>
                <c:pt idx="5812">
                  <c:v>1.3420000000000001</c:v>
                </c:pt>
                <c:pt idx="5813">
                  <c:v>1.3420000000000001</c:v>
                </c:pt>
                <c:pt idx="5814">
                  <c:v>1.3420000000000001</c:v>
                </c:pt>
                <c:pt idx="5815">
                  <c:v>1.3420000000000001</c:v>
                </c:pt>
                <c:pt idx="5816">
                  <c:v>1.3420000000000001</c:v>
                </c:pt>
                <c:pt idx="5817">
                  <c:v>1.3420000000000001</c:v>
                </c:pt>
                <c:pt idx="5818">
                  <c:v>1.3420000000000001</c:v>
                </c:pt>
                <c:pt idx="5819">
                  <c:v>1.3420000000000001</c:v>
                </c:pt>
                <c:pt idx="5820">
                  <c:v>1.3420000000000001</c:v>
                </c:pt>
                <c:pt idx="5821">
                  <c:v>1.3420000000000001</c:v>
                </c:pt>
                <c:pt idx="5822">
                  <c:v>1.3420000000000001</c:v>
                </c:pt>
                <c:pt idx="5823">
                  <c:v>1.3420000000000001</c:v>
                </c:pt>
                <c:pt idx="5824">
                  <c:v>1.3420000000000001</c:v>
                </c:pt>
                <c:pt idx="5825">
                  <c:v>1.3420000000000001</c:v>
                </c:pt>
                <c:pt idx="5826">
                  <c:v>1.3420000000000001</c:v>
                </c:pt>
                <c:pt idx="5827">
                  <c:v>1.3420000000000001</c:v>
                </c:pt>
                <c:pt idx="5828">
                  <c:v>1.3420000000000001</c:v>
                </c:pt>
                <c:pt idx="5829">
                  <c:v>1.3420000000000001</c:v>
                </c:pt>
                <c:pt idx="5830">
                  <c:v>1.3420000000000001</c:v>
                </c:pt>
                <c:pt idx="5831">
                  <c:v>1.3420000000000001</c:v>
                </c:pt>
                <c:pt idx="5832">
                  <c:v>1.3420000000000001</c:v>
                </c:pt>
                <c:pt idx="5833">
                  <c:v>1.3420000000000001</c:v>
                </c:pt>
                <c:pt idx="5834">
                  <c:v>1.3420000000000001</c:v>
                </c:pt>
                <c:pt idx="5835">
                  <c:v>1.3420000000000001</c:v>
                </c:pt>
                <c:pt idx="5836">
                  <c:v>1.3420000000000001</c:v>
                </c:pt>
                <c:pt idx="5837">
                  <c:v>1.3420000000000001</c:v>
                </c:pt>
                <c:pt idx="5838">
                  <c:v>1.3420000000000001</c:v>
                </c:pt>
                <c:pt idx="5839">
                  <c:v>1.3420000000000001</c:v>
                </c:pt>
                <c:pt idx="5840">
                  <c:v>1.3420000000000001</c:v>
                </c:pt>
                <c:pt idx="5841">
                  <c:v>1.3420000000000001</c:v>
                </c:pt>
                <c:pt idx="5842">
                  <c:v>1.3420000000000001</c:v>
                </c:pt>
                <c:pt idx="5843">
                  <c:v>1.3420000000000001</c:v>
                </c:pt>
                <c:pt idx="5844">
                  <c:v>1.3420000000000001</c:v>
                </c:pt>
                <c:pt idx="5845">
                  <c:v>1.3420000000000001</c:v>
                </c:pt>
                <c:pt idx="5846">
                  <c:v>1.3420000000000001</c:v>
                </c:pt>
                <c:pt idx="5847">
                  <c:v>1.3420000000000001</c:v>
                </c:pt>
                <c:pt idx="5848">
                  <c:v>1.3420000000000001</c:v>
                </c:pt>
                <c:pt idx="5849">
                  <c:v>1.3420000000000001</c:v>
                </c:pt>
                <c:pt idx="5850">
                  <c:v>1.3420000000000001</c:v>
                </c:pt>
                <c:pt idx="5851">
                  <c:v>1.3420000000000001</c:v>
                </c:pt>
                <c:pt idx="5852">
                  <c:v>1.3420000000000001</c:v>
                </c:pt>
                <c:pt idx="5853">
                  <c:v>1.3420000000000001</c:v>
                </c:pt>
                <c:pt idx="5854">
                  <c:v>1.3420000000000001</c:v>
                </c:pt>
                <c:pt idx="5855">
                  <c:v>1.3420000000000001</c:v>
                </c:pt>
                <c:pt idx="5856">
                  <c:v>1.3420000000000001</c:v>
                </c:pt>
                <c:pt idx="5857">
                  <c:v>1.3420000000000001</c:v>
                </c:pt>
                <c:pt idx="5858">
                  <c:v>1.3420000000000001</c:v>
                </c:pt>
                <c:pt idx="5859">
                  <c:v>1.3420000000000001</c:v>
                </c:pt>
                <c:pt idx="5860">
                  <c:v>1.3420000000000001</c:v>
                </c:pt>
                <c:pt idx="5861">
                  <c:v>1.3420000000000001</c:v>
                </c:pt>
                <c:pt idx="5862">
                  <c:v>1.3420000000000001</c:v>
                </c:pt>
                <c:pt idx="5863">
                  <c:v>1.3420000000000001</c:v>
                </c:pt>
                <c:pt idx="5864">
                  <c:v>1.3420000000000001</c:v>
                </c:pt>
                <c:pt idx="5865">
                  <c:v>1.3420000000000001</c:v>
                </c:pt>
                <c:pt idx="5866">
                  <c:v>1.3420000000000001</c:v>
                </c:pt>
                <c:pt idx="5867">
                  <c:v>1.3420000000000001</c:v>
                </c:pt>
                <c:pt idx="5868">
                  <c:v>1.3420000000000001</c:v>
                </c:pt>
                <c:pt idx="5869">
                  <c:v>1.3420000000000001</c:v>
                </c:pt>
                <c:pt idx="5870">
                  <c:v>1.3420000000000001</c:v>
                </c:pt>
                <c:pt idx="5871">
                  <c:v>1.3420000000000001</c:v>
                </c:pt>
                <c:pt idx="5872">
                  <c:v>1.3420000000000001</c:v>
                </c:pt>
                <c:pt idx="5873">
                  <c:v>1.3420000000000001</c:v>
                </c:pt>
                <c:pt idx="5874">
                  <c:v>1.3420000000000001</c:v>
                </c:pt>
                <c:pt idx="5875">
                  <c:v>1.3420000000000001</c:v>
                </c:pt>
                <c:pt idx="5876">
                  <c:v>1.3420000000000001</c:v>
                </c:pt>
                <c:pt idx="5877">
                  <c:v>1.3420000000000001</c:v>
                </c:pt>
                <c:pt idx="5878">
                  <c:v>1.3420000000000001</c:v>
                </c:pt>
                <c:pt idx="5879">
                  <c:v>1.3420000000000001</c:v>
                </c:pt>
                <c:pt idx="5880">
                  <c:v>1.3420000000000001</c:v>
                </c:pt>
                <c:pt idx="5881">
                  <c:v>1.3420000000000001</c:v>
                </c:pt>
                <c:pt idx="5882">
                  <c:v>1.3420000000000001</c:v>
                </c:pt>
                <c:pt idx="5883">
                  <c:v>1.3420000000000001</c:v>
                </c:pt>
                <c:pt idx="5884">
                  <c:v>1.3420000000000001</c:v>
                </c:pt>
                <c:pt idx="5885">
                  <c:v>1.3420000000000001</c:v>
                </c:pt>
                <c:pt idx="5886">
                  <c:v>1.3420000000000001</c:v>
                </c:pt>
                <c:pt idx="5887">
                  <c:v>1.3420000000000001</c:v>
                </c:pt>
                <c:pt idx="5888">
                  <c:v>1.3420000000000001</c:v>
                </c:pt>
                <c:pt idx="5889">
                  <c:v>1.3420000000000001</c:v>
                </c:pt>
                <c:pt idx="5890">
                  <c:v>1.3420000000000001</c:v>
                </c:pt>
                <c:pt idx="5891">
                  <c:v>1.3420000000000001</c:v>
                </c:pt>
                <c:pt idx="5892">
                  <c:v>1.3420000000000001</c:v>
                </c:pt>
                <c:pt idx="5893">
                  <c:v>1.3420000000000001</c:v>
                </c:pt>
                <c:pt idx="5894">
                  <c:v>1.3420000000000001</c:v>
                </c:pt>
                <c:pt idx="5895">
                  <c:v>1.3420000000000001</c:v>
                </c:pt>
                <c:pt idx="5896">
                  <c:v>1.3420000000000001</c:v>
                </c:pt>
                <c:pt idx="5897">
                  <c:v>1.3420000000000001</c:v>
                </c:pt>
                <c:pt idx="5898">
                  <c:v>1.3420000000000001</c:v>
                </c:pt>
                <c:pt idx="5899">
                  <c:v>1.3420000000000001</c:v>
                </c:pt>
                <c:pt idx="5900">
                  <c:v>1.3420000000000001</c:v>
                </c:pt>
                <c:pt idx="5901">
                  <c:v>1.3420000000000001</c:v>
                </c:pt>
                <c:pt idx="5902">
                  <c:v>1.3420000000000001</c:v>
                </c:pt>
                <c:pt idx="5903">
                  <c:v>1.3420000000000001</c:v>
                </c:pt>
                <c:pt idx="5904">
                  <c:v>1.3420000000000001</c:v>
                </c:pt>
                <c:pt idx="5905">
                  <c:v>1.3420000000000001</c:v>
                </c:pt>
                <c:pt idx="5906">
                  <c:v>1.3420000000000001</c:v>
                </c:pt>
                <c:pt idx="5907">
                  <c:v>1.3420000000000001</c:v>
                </c:pt>
                <c:pt idx="5908">
                  <c:v>1.3420000000000001</c:v>
                </c:pt>
                <c:pt idx="5909">
                  <c:v>1.3420000000000001</c:v>
                </c:pt>
                <c:pt idx="5910">
                  <c:v>1.3420000000000001</c:v>
                </c:pt>
                <c:pt idx="5911">
                  <c:v>1.3420000000000001</c:v>
                </c:pt>
                <c:pt idx="5912">
                  <c:v>1.3420000000000001</c:v>
                </c:pt>
                <c:pt idx="5913">
                  <c:v>1.3420000000000001</c:v>
                </c:pt>
                <c:pt idx="5914">
                  <c:v>1.3420000000000001</c:v>
                </c:pt>
                <c:pt idx="5915">
                  <c:v>1.3420000000000001</c:v>
                </c:pt>
                <c:pt idx="5916">
                  <c:v>1.3420000000000001</c:v>
                </c:pt>
                <c:pt idx="5917">
                  <c:v>1.3420000000000001</c:v>
                </c:pt>
                <c:pt idx="5918">
                  <c:v>1.3420000000000001</c:v>
                </c:pt>
                <c:pt idx="5919">
                  <c:v>1.3420000000000001</c:v>
                </c:pt>
                <c:pt idx="5920">
                  <c:v>1.3420000000000001</c:v>
                </c:pt>
                <c:pt idx="5921">
                  <c:v>1.3420000000000001</c:v>
                </c:pt>
                <c:pt idx="5922">
                  <c:v>1.3420000000000001</c:v>
                </c:pt>
                <c:pt idx="5923">
                  <c:v>1.3420000000000001</c:v>
                </c:pt>
                <c:pt idx="5924">
                  <c:v>1.3420000000000001</c:v>
                </c:pt>
                <c:pt idx="5925">
                  <c:v>1.3420000000000001</c:v>
                </c:pt>
                <c:pt idx="5926">
                  <c:v>1.3420000000000001</c:v>
                </c:pt>
                <c:pt idx="5927">
                  <c:v>1.3420000000000001</c:v>
                </c:pt>
                <c:pt idx="5928">
                  <c:v>1.3420000000000001</c:v>
                </c:pt>
                <c:pt idx="5929">
                  <c:v>1.3420000000000001</c:v>
                </c:pt>
                <c:pt idx="5930">
                  <c:v>1.3420000000000001</c:v>
                </c:pt>
                <c:pt idx="5931">
                  <c:v>1.3420000000000001</c:v>
                </c:pt>
                <c:pt idx="5932">
                  <c:v>1.3420000000000001</c:v>
                </c:pt>
                <c:pt idx="5933">
                  <c:v>1.3420000000000001</c:v>
                </c:pt>
                <c:pt idx="5934">
                  <c:v>1.3420000000000001</c:v>
                </c:pt>
                <c:pt idx="5935">
                  <c:v>1.3420000000000001</c:v>
                </c:pt>
                <c:pt idx="5936">
                  <c:v>1.3420000000000001</c:v>
                </c:pt>
                <c:pt idx="5937">
                  <c:v>1.3420000000000001</c:v>
                </c:pt>
                <c:pt idx="5938">
                  <c:v>1.3420000000000001</c:v>
                </c:pt>
                <c:pt idx="5939">
                  <c:v>1.3420000000000001</c:v>
                </c:pt>
                <c:pt idx="5940">
                  <c:v>1.3420000000000001</c:v>
                </c:pt>
                <c:pt idx="5941">
                  <c:v>1.3420000000000001</c:v>
                </c:pt>
                <c:pt idx="5942">
                  <c:v>1.3420000000000001</c:v>
                </c:pt>
                <c:pt idx="5943">
                  <c:v>1.3420000000000001</c:v>
                </c:pt>
                <c:pt idx="5944">
                  <c:v>1.3420000000000001</c:v>
                </c:pt>
                <c:pt idx="5945">
                  <c:v>1.3420000000000001</c:v>
                </c:pt>
                <c:pt idx="5946">
                  <c:v>1.3420000000000001</c:v>
                </c:pt>
                <c:pt idx="5947">
                  <c:v>1.3420000000000001</c:v>
                </c:pt>
                <c:pt idx="5948">
                  <c:v>1.3420000000000001</c:v>
                </c:pt>
                <c:pt idx="5949">
                  <c:v>1.3420000000000001</c:v>
                </c:pt>
                <c:pt idx="5950">
                  <c:v>1.3420000000000001</c:v>
                </c:pt>
                <c:pt idx="5951">
                  <c:v>1.3420000000000001</c:v>
                </c:pt>
                <c:pt idx="5952">
                  <c:v>1.3420000000000001</c:v>
                </c:pt>
                <c:pt idx="5953">
                  <c:v>1.3420000000000001</c:v>
                </c:pt>
                <c:pt idx="5954">
                  <c:v>1.3420000000000001</c:v>
                </c:pt>
                <c:pt idx="5955">
                  <c:v>1.3420000000000001</c:v>
                </c:pt>
                <c:pt idx="5956">
                  <c:v>1.3420000000000001</c:v>
                </c:pt>
                <c:pt idx="5957">
                  <c:v>1.3420000000000001</c:v>
                </c:pt>
                <c:pt idx="5958">
                  <c:v>1.3420000000000001</c:v>
                </c:pt>
                <c:pt idx="5959">
                  <c:v>1.3420000000000001</c:v>
                </c:pt>
                <c:pt idx="5960">
                  <c:v>1.3420000000000001</c:v>
                </c:pt>
                <c:pt idx="5961">
                  <c:v>1.3420000000000001</c:v>
                </c:pt>
                <c:pt idx="5962">
                  <c:v>1.3420000000000001</c:v>
                </c:pt>
                <c:pt idx="5963">
                  <c:v>1.3420000000000001</c:v>
                </c:pt>
                <c:pt idx="5964">
                  <c:v>1.3420000000000001</c:v>
                </c:pt>
                <c:pt idx="5965">
                  <c:v>1.3420000000000001</c:v>
                </c:pt>
                <c:pt idx="5966">
                  <c:v>1.3420000000000001</c:v>
                </c:pt>
                <c:pt idx="5967">
                  <c:v>1.3420000000000001</c:v>
                </c:pt>
                <c:pt idx="5968">
                  <c:v>1.3420000000000001</c:v>
                </c:pt>
                <c:pt idx="5969">
                  <c:v>1.3420000000000001</c:v>
                </c:pt>
                <c:pt idx="5970">
                  <c:v>1.3420000000000001</c:v>
                </c:pt>
                <c:pt idx="5971">
                  <c:v>1.3420000000000001</c:v>
                </c:pt>
                <c:pt idx="5972">
                  <c:v>1.3420000000000001</c:v>
                </c:pt>
                <c:pt idx="5973">
                  <c:v>1.3420000000000001</c:v>
                </c:pt>
                <c:pt idx="5974">
                  <c:v>1.3420000000000001</c:v>
                </c:pt>
                <c:pt idx="5975">
                  <c:v>1.3420000000000001</c:v>
                </c:pt>
                <c:pt idx="5976">
                  <c:v>1.3420000000000001</c:v>
                </c:pt>
                <c:pt idx="5977">
                  <c:v>1.3420000000000001</c:v>
                </c:pt>
                <c:pt idx="5978">
                  <c:v>1.3420000000000001</c:v>
                </c:pt>
                <c:pt idx="5979">
                  <c:v>1.3420000000000001</c:v>
                </c:pt>
                <c:pt idx="5980">
                  <c:v>1.3420000000000001</c:v>
                </c:pt>
                <c:pt idx="5981">
                  <c:v>1.3420000000000001</c:v>
                </c:pt>
                <c:pt idx="5982">
                  <c:v>1.3420000000000001</c:v>
                </c:pt>
                <c:pt idx="5983">
                  <c:v>1.3420000000000001</c:v>
                </c:pt>
                <c:pt idx="5984">
                  <c:v>1.3420000000000001</c:v>
                </c:pt>
                <c:pt idx="5985">
                  <c:v>1.3420000000000001</c:v>
                </c:pt>
                <c:pt idx="5986">
                  <c:v>1.3420000000000001</c:v>
                </c:pt>
                <c:pt idx="5987">
                  <c:v>1.3420000000000001</c:v>
                </c:pt>
                <c:pt idx="5988">
                  <c:v>1.3420000000000001</c:v>
                </c:pt>
                <c:pt idx="5989">
                  <c:v>1.3420000000000001</c:v>
                </c:pt>
                <c:pt idx="5990">
                  <c:v>1.3420000000000001</c:v>
                </c:pt>
                <c:pt idx="5991">
                  <c:v>1.3420000000000001</c:v>
                </c:pt>
                <c:pt idx="5992">
                  <c:v>1.3420000000000001</c:v>
                </c:pt>
                <c:pt idx="5993">
                  <c:v>1.3420000000000001</c:v>
                </c:pt>
                <c:pt idx="5994">
                  <c:v>1.3420000000000001</c:v>
                </c:pt>
                <c:pt idx="5995">
                  <c:v>1.3420000000000001</c:v>
                </c:pt>
                <c:pt idx="5996">
                  <c:v>1.3420000000000001</c:v>
                </c:pt>
                <c:pt idx="5997">
                  <c:v>1.3420000000000001</c:v>
                </c:pt>
                <c:pt idx="5998">
                  <c:v>1.3420000000000001</c:v>
                </c:pt>
                <c:pt idx="5999">
                  <c:v>1.3420000000000001</c:v>
                </c:pt>
                <c:pt idx="6000">
                  <c:v>1.3420000000000001</c:v>
                </c:pt>
                <c:pt idx="6001">
                  <c:v>1.3420000000000001</c:v>
                </c:pt>
                <c:pt idx="6002">
                  <c:v>1.3420000000000001</c:v>
                </c:pt>
                <c:pt idx="6003">
                  <c:v>1.3420000000000001</c:v>
                </c:pt>
                <c:pt idx="6004">
                  <c:v>1.3420000000000001</c:v>
                </c:pt>
                <c:pt idx="6005">
                  <c:v>1.3420000000000001</c:v>
                </c:pt>
                <c:pt idx="6006">
                  <c:v>1.3420000000000001</c:v>
                </c:pt>
                <c:pt idx="6007">
                  <c:v>1.3420000000000001</c:v>
                </c:pt>
                <c:pt idx="6008">
                  <c:v>1.3420000000000001</c:v>
                </c:pt>
                <c:pt idx="6009">
                  <c:v>1.3420000000000001</c:v>
                </c:pt>
                <c:pt idx="6010">
                  <c:v>1.3420000000000001</c:v>
                </c:pt>
                <c:pt idx="6011">
                  <c:v>1.3420000000000001</c:v>
                </c:pt>
                <c:pt idx="6012">
                  <c:v>1.3420000000000001</c:v>
                </c:pt>
                <c:pt idx="6013">
                  <c:v>1.3420000000000001</c:v>
                </c:pt>
                <c:pt idx="6014">
                  <c:v>1.3420000000000001</c:v>
                </c:pt>
                <c:pt idx="6015">
                  <c:v>1.3420000000000001</c:v>
                </c:pt>
                <c:pt idx="6016">
                  <c:v>1.3420000000000001</c:v>
                </c:pt>
                <c:pt idx="6017">
                  <c:v>1.3420000000000001</c:v>
                </c:pt>
                <c:pt idx="6018">
                  <c:v>1.3420000000000001</c:v>
                </c:pt>
                <c:pt idx="6019">
                  <c:v>1.3420000000000001</c:v>
                </c:pt>
                <c:pt idx="6020">
                  <c:v>1.3420000000000001</c:v>
                </c:pt>
                <c:pt idx="6021">
                  <c:v>1.3420000000000001</c:v>
                </c:pt>
                <c:pt idx="6022">
                  <c:v>1.3420000000000001</c:v>
                </c:pt>
                <c:pt idx="6023">
                  <c:v>1.3420000000000001</c:v>
                </c:pt>
                <c:pt idx="6024">
                  <c:v>1.3420000000000001</c:v>
                </c:pt>
                <c:pt idx="6025">
                  <c:v>1.3420000000000001</c:v>
                </c:pt>
                <c:pt idx="6026">
                  <c:v>1.3420000000000001</c:v>
                </c:pt>
                <c:pt idx="6027">
                  <c:v>1.3420000000000001</c:v>
                </c:pt>
                <c:pt idx="6028">
                  <c:v>1.3420000000000001</c:v>
                </c:pt>
                <c:pt idx="6029">
                  <c:v>1.3420000000000001</c:v>
                </c:pt>
                <c:pt idx="6030">
                  <c:v>1.3420000000000001</c:v>
                </c:pt>
                <c:pt idx="6031">
                  <c:v>1.3420000000000001</c:v>
                </c:pt>
                <c:pt idx="6032">
                  <c:v>1.3420000000000001</c:v>
                </c:pt>
                <c:pt idx="6033">
                  <c:v>1.3420000000000001</c:v>
                </c:pt>
                <c:pt idx="6034">
                  <c:v>1.3420000000000001</c:v>
                </c:pt>
                <c:pt idx="6035">
                  <c:v>1.3420000000000001</c:v>
                </c:pt>
                <c:pt idx="6036">
                  <c:v>1.3420000000000001</c:v>
                </c:pt>
                <c:pt idx="6037">
                  <c:v>1.3420000000000001</c:v>
                </c:pt>
                <c:pt idx="6038">
                  <c:v>1.3420000000000001</c:v>
                </c:pt>
                <c:pt idx="6039">
                  <c:v>1.3420000000000001</c:v>
                </c:pt>
                <c:pt idx="6040">
                  <c:v>1.3420000000000001</c:v>
                </c:pt>
                <c:pt idx="6041">
                  <c:v>1.3420000000000001</c:v>
                </c:pt>
                <c:pt idx="6042">
                  <c:v>1.3420000000000001</c:v>
                </c:pt>
                <c:pt idx="6043">
                  <c:v>1.3420000000000001</c:v>
                </c:pt>
                <c:pt idx="6044">
                  <c:v>1.3420000000000001</c:v>
                </c:pt>
                <c:pt idx="6045">
                  <c:v>1.3420000000000001</c:v>
                </c:pt>
                <c:pt idx="6046">
                  <c:v>1.3420000000000001</c:v>
                </c:pt>
                <c:pt idx="6047">
                  <c:v>1.3420000000000001</c:v>
                </c:pt>
                <c:pt idx="6048">
                  <c:v>1.3420000000000001</c:v>
                </c:pt>
                <c:pt idx="6049">
                  <c:v>1.3420000000000001</c:v>
                </c:pt>
                <c:pt idx="6050">
                  <c:v>1.3420000000000001</c:v>
                </c:pt>
                <c:pt idx="6051">
                  <c:v>1.3420000000000001</c:v>
                </c:pt>
                <c:pt idx="6052">
                  <c:v>1.3420000000000001</c:v>
                </c:pt>
                <c:pt idx="6053">
                  <c:v>1.3420000000000001</c:v>
                </c:pt>
                <c:pt idx="6054">
                  <c:v>1.3420000000000001</c:v>
                </c:pt>
                <c:pt idx="6055">
                  <c:v>1.3420000000000001</c:v>
                </c:pt>
                <c:pt idx="6056">
                  <c:v>1.3420000000000001</c:v>
                </c:pt>
                <c:pt idx="6057">
                  <c:v>1.3420000000000001</c:v>
                </c:pt>
                <c:pt idx="6058">
                  <c:v>1.3420000000000001</c:v>
                </c:pt>
                <c:pt idx="6059">
                  <c:v>1.3420000000000001</c:v>
                </c:pt>
                <c:pt idx="6060">
                  <c:v>1.3420000000000001</c:v>
                </c:pt>
                <c:pt idx="6061">
                  <c:v>1.3420000000000001</c:v>
                </c:pt>
                <c:pt idx="6062">
                  <c:v>1.3420000000000001</c:v>
                </c:pt>
                <c:pt idx="6063">
                  <c:v>1.3420000000000001</c:v>
                </c:pt>
                <c:pt idx="6064">
                  <c:v>1.3420000000000001</c:v>
                </c:pt>
                <c:pt idx="6065">
                  <c:v>1.3420000000000001</c:v>
                </c:pt>
                <c:pt idx="6066">
                  <c:v>1.3420000000000001</c:v>
                </c:pt>
                <c:pt idx="6067">
                  <c:v>1.3420000000000001</c:v>
                </c:pt>
                <c:pt idx="6068">
                  <c:v>1.3420000000000001</c:v>
                </c:pt>
                <c:pt idx="6069">
                  <c:v>1.3420000000000001</c:v>
                </c:pt>
                <c:pt idx="6070">
                  <c:v>1.3420000000000001</c:v>
                </c:pt>
                <c:pt idx="6071">
                  <c:v>1.3420000000000001</c:v>
                </c:pt>
                <c:pt idx="6072">
                  <c:v>1.3420000000000001</c:v>
                </c:pt>
                <c:pt idx="6073">
                  <c:v>1.3420000000000001</c:v>
                </c:pt>
                <c:pt idx="6074">
                  <c:v>1.3420000000000001</c:v>
                </c:pt>
                <c:pt idx="6075">
                  <c:v>1.3420000000000001</c:v>
                </c:pt>
                <c:pt idx="6076">
                  <c:v>1.3420000000000001</c:v>
                </c:pt>
                <c:pt idx="6077">
                  <c:v>1.3420000000000001</c:v>
                </c:pt>
                <c:pt idx="6078">
                  <c:v>1.3420000000000001</c:v>
                </c:pt>
                <c:pt idx="6079">
                  <c:v>1.3420000000000001</c:v>
                </c:pt>
                <c:pt idx="6080">
                  <c:v>1.3420000000000001</c:v>
                </c:pt>
                <c:pt idx="6081">
                  <c:v>1.3420000000000001</c:v>
                </c:pt>
                <c:pt idx="6082">
                  <c:v>1.3420000000000001</c:v>
                </c:pt>
                <c:pt idx="6083">
                  <c:v>1.3420000000000001</c:v>
                </c:pt>
                <c:pt idx="6084">
                  <c:v>1.3420000000000001</c:v>
                </c:pt>
                <c:pt idx="6085">
                  <c:v>1.3420000000000001</c:v>
                </c:pt>
                <c:pt idx="6086">
                  <c:v>1.3420000000000001</c:v>
                </c:pt>
                <c:pt idx="6087">
                  <c:v>1.3420000000000001</c:v>
                </c:pt>
                <c:pt idx="6088">
                  <c:v>1.3420000000000001</c:v>
                </c:pt>
                <c:pt idx="6089">
                  <c:v>1.3420000000000001</c:v>
                </c:pt>
                <c:pt idx="6090">
                  <c:v>1.3420000000000001</c:v>
                </c:pt>
                <c:pt idx="6091">
                  <c:v>1.3420000000000001</c:v>
                </c:pt>
                <c:pt idx="6092">
                  <c:v>1.3420000000000001</c:v>
                </c:pt>
                <c:pt idx="6093">
                  <c:v>1.3420000000000001</c:v>
                </c:pt>
                <c:pt idx="6094">
                  <c:v>1.3420000000000001</c:v>
                </c:pt>
                <c:pt idx="6095">
                  <c:v>1.3420000000000001</c:v>
                </c:pt>
                <c:pt idx="6096">
                  <c:v>1.3420000000000001</c:v>
                </c:pt>
                <c:pt idx="6097">
                  <c:v>1.3420000000000001</c:v>
                </c:pt>
                <c:pt idx="6098">
                  <c:v>1.3420000000000001</c:v>
                </c:pt>
                <c:pt idx="6099">
                  <c:v>1.3420000000000001</c:v>
                </c:pt>
                <c:pt idx="6100">
                  <c:v>1.3420000000000001</c:v>
                </c:pt>
                <c:pt idx="6101">
                  <c:v>1.3420000000000001</c:v>
                </c:pt>
                <c:pt idx="6102">
                  <c:v>1.3420000000000001</c:v>
                </c:pt>
                <c:pt idx="6103">
                  <c:v>1.3420000000000001</c:v>
                </c:pt>
                <c:pt idx="6104">
                  <c:v>1.3420000000000001</c:v>
                </c:pt>
                <c:pt idx="6105">
                  <c:v>1.3420000000000001</c:v>
                </c:pt>
                <c:pt idx="6106">
                  <c:v>1.3420000000000001</c:v>
                </c:pt>
                <c:pt idx="6107">
                  <c:v>1.3420000000000001</c:v>
                </c:pt>
                <c:pt idx="6108">
                  <c:v>1.3420000000000001</c:v>
                </c:pt>
                <c:pt idx="6109">
                  <c:v>1.3420000000000001</c:v>
                </c:pt>
                <c:pt idx="6110">
                  <c:v>1.3420000000000001</c:v>
                </c:pt>
                <c:pt idx="6111">
                  <c:v>1.3420000000000001</c:v>
                </c:pt>
                <c:pt idx="6112">
                  <c:v>1.3420000000000001</c:v>
                </c:pt>
                <c:pt idx="6113">
                  <c:v>1.3420000000000001</c:v>
                </c:pt>
                <c:pt idx="6114">
                  <c:v>1.3420000000000001</c:v>
                </c:pt>
                <c:pt idx="6115">
                  <c:v>1.3420000000000001</c:v>
                </c:pt>
                <c:pt idx="6116">
                  <c:v>1.3420000000000001</c:v>
                </c:pt>
                <c:pt idx="6117">
                  <c:v>1.3420000000000001</c:v>
                </c:pt>
                <c:pt idx="6118">
                  <c:v>1.3420000000000001</c:v>
                </c:pt>
                <c:pt idx="6119">
                  <c:v>1.3420000000000001</c:v>
                </c:pt>
                <c:pt idx="6120">
                  <c:v>1.3420000000000001</c:v>
                </c:pt>
                <c:pt idx="6121">
                  <c:v>1.3420000000000001</c:v>
                </c:pt>
                <c:pt idx="6122">
                  <c:v>1.3420000000000001</c:v>
                </c:pt>
                <c:pt idx="6123">
                  <c:v>1.3420000000000001</c:v>
                </c:pt>
                <c:pt idx="6124">
                  <c:v>1.3420000000000001</c:v>
                </c:pt>
                <c:pt idx="6125">
                  <c:v>1.3420000000000001</c:v>
                </c:pt>
                <c:pt idx="6126">
                  <c:v>1.3420000000000001</c:v>
                </c:pt>
                <c:pt idx="6127">
                  <c:v>1.3420000000000001</c:v>
                </c:pt>
                <c:pt idx="6128">
                  <c:v>1.3420000000000001</c:v>
                </c:pt>
                <c:pt idx="6129">
                  <c:v>1.3420000000000001</c:v>
                </c:pt>
                <c:pt idx="6130">
                  <c:v>1.3420000000000001</c:v>
                </c:pt>
                <c:pt idx="6131">
                  <c:v>1.3420000000000001</c:v>
                </c:pt>
                <c:pt idx="6132">
                  <c:v>1.3420000000000001</c:v>
                </c:pt>
                <c:pt idx="6133">
                  <c:v>1.3420000000000001</c:v>
                </c:pt>
                <c:pt idx="6134">
                  <c:v>1.3420000000000001</c:v>
                </c:pt>
                <c:pt idx="6135">
                  <c:v>1.3420000000000001</c:v>
                </c:pt>
                <c:pt idx="6136">
                  <c:v>1.3420000000000001</c:v>
                </c:pt>
                <c:pt idx="6137">
                  <c:v>1.3420000000000001</c:v>
                </c:pt>
                <c:pt idx="6138">
                  <c:v>1.3420000000000001</c:v>
                </c:pt>
                <c:pt idx="6139">
                  <c:v>1.3420000000000001</c:v>
                </c:pt>
                <c:pt idx="6140">
                  <c:v>1.3420000000000001</c:v>
                </c:pt>
                <c:pt idx="6141">
                  <c:v>1.3420000000000001</c:v>
                </c:pt>
                <c:pt idx="6142">
                  <c:v>1.3420000000000001</c:v>
                </c:pt>
                <c:pt idx="6143">
                  <c:v>1.3420000000000001</c:v>
                </c:pt>
                <c:pt idx="6144">
                  <c:v>1.3420000000000001</c:v>
                </c:pt>
                <c:pt idx="6145">
                  <c:v>1.3420000000000001</c:v>
                </c:pt>
                <c:pt idx="6146">
                  <c:v>1.3420000000000001</c:v>
                </c:pt>
                <c:pt idx="6147">
                  <c:v>1.3420000000000001</c:v>
                </c:pt>
                <c:pt idx="6148">
                  <c:v>1.3420000000000001</c:v>
                </c:pt>
                <c:pt idx="6149">
                  <c:v>1.3420000000000001</c:v>
                </c:pt>
                <c:pt idx="6150">
                  <c:v>1.3420000000000001</c:v>
                </c:pt>
                <c:pt idx="6151">
                  <c:v>1.3420000000000001</c:v>
                </c:pt>
                <c:pt idx="6152">
                  <c:v>1.3420000000000001</c:v>
                </c:pt>
                <c:pt idx="6153">
                  <c:v>1.3420000000000001</c:v>
                </c:pt>
                <c:pt idx="6154">
                  <c:v>1.3420000000000001</c:v>
                </c:pt>
                <c:pt idx="6155">
                  <c:v>1.3420000000000001</c:v>
                </c:pt>
                <c:pt idx="6156">
                  <c:v>1.3420000000000001</c:v>
                </c:pt>
                <c:pt idx="6157">
                  <c:v>1.3420000000000001</c:v>
                </c:pt>
                <c:pt idx="6158">
                  <c:v>1.3420000000000001</c:v>
                </c:pt>
                <c:pt idx="6159">
                  <c:v>1.3420000000000001</c:v>
                </c:pt>
                <c:pt idx="6160">
                  <c:v>1.3420000000000001</c:v>
                </c:pt>
                <c:pt idx="6161">
                  <c:v>1.3420000000000001</c:v>
                </c:pt>
                <c:pt idx="6162">
                  <c:v>1.3420000000000001</c:v>
                </c:pt>
                <c:pt idx="6163">
                  <c:v>1.3420000000000001</c:v>
                </c:pt>
                <c:pt idx="6164">
                  <c:v>1.3420000000000001</c:v>
                </c:pt>
                <c:pt idx="6165">
                  <c:v>1.3420000000000001</c:v>
                </c:pt>
                <c:pt idx="6166">
                  <c:v>1.3420000000000001</c:v>
                </c:pt>
                <c:pt idx="6167">
                  <c:v>1.3420000000000001</c:v>
                </c:pt>
                <c:pt idx="6168">
                  <c:v>1.3420000000000001</c:v>
                </c:pt>
                <c:pt idx="6169">
                  <c:v>1.3420000000000001</c:v>
                </c:pt>
                <c:pt idx="6170">
                  <c:v>1.3420000000000001</c:v>
                </c:pt>
                <c:pt idx="6171">
                  <c:v>1.3420000000000001</c:v>
                </c:pt>
                <c:pt idx="6172">
                  <c:v>1.3420000000000001</c:v>
                </c:pt>
                <c:pt idx="6173">
                  <c:v>1.3420000000000001</c:v>
                </c:pt>
                <c:pt idx="6174">
                  <c:v>1.3420000000000001</c:v>
                </c:pt>
                <c:pt idx="6175">
                  <c:v>1.3420000000000001</c:v>
                </c:pt>
                <c:pt idx="6176">
                  <c:v>1.3420000000000001</c:v>
                </c:pt>
                <c:pt idx="6177">
                  <c:v>1.3420000000000001</c:v>
                </c:pt>
                <c:pt idx="6178">
                  <c:v>1.3420000000000001</c:v>
                </c:pt>
                <c:pt idx="6179">
                  <c:v>1.3420000000000001</c:v>
                </c:pt>
                <c:pt idx="6180">
                  <c:v>1.3420000000000001</c:v>
                </c:pt>
                <c:pt idx="6181">
                  <c:v>1.3420000000000001</c:v>
                </c:pt>
                <c:pt idx="6182">
                  <c:v>1.3420000000000001</c:v>
                </c:pt>
                <c:pt idx="6183">
                  <c:v>1.3420000000000001</c:v>
                </c:pt>
                <c:pt idx="6184">
                  <c:v>1.3420000000000001</c:v>
                </c:pt>
                <c:pt idx="6185">
                  <c:v>1.3420000000000001</c:v>
                </c:pt>
                <c:pt idx="6186">
                  <c:v>1.3420000000000001</c:v>
                </c:pt>
                <c:pt idx="6187">
                  <c:v>1.3420000000000001</c:v>
                </c:pt>
                <c:pt idx="6188">
                  <c:v>1.3420000000000001</c:v>
                </c:pt>
                <c:pt idx="6189">
                  <c:v>1.3420000000000001</c:v>
                </c:pt>
                <c:pt idx="6190">
                  <c:v>1.3420000000000001</c:v>
                </c:pt>
                <c:pt idx="6191">
                  <c:v>1.3420000000000001</c:v>
                </c:pt>
                <c:pt idx="6192">
                  <c:v>1.3420000000000001</c:v>
                </c:pt>
                <c:pt idx="6193">
                  <c:v>1.3420000000000001</c:v>
                </c:pt>
                <c:pt idx="6194">
                  <c:v>1.3420000000000001</c:v>
                </c:pt>
                <c:pt idx="6195">
                  <c:v>1.3420000000000001</c:v>
                </c:pt>
                <c:pt idx="6196">
                  <c:v>1.3420000000000001</c:v>
                </c:pt>
                <c:pt idx="6197">
                  <c:v>1.3420000000000001</c:v>
                </c:pt>
                <c:pt idx="6198">
                  <c:v>1.3420000000000001</c:v>
                </c:pt>
                <c:pt idx="6199">
                  <c:v>1.3420000000000001</c:v>
                </c:pt>
                <c:pt idx="6200">
                  <c:v>1.3420000000000001</c:v>
                </c:pt>
                <c:pt idx="6201">
                  <c:v>1.3420000000000001</c:v>
                </c:pt>
                <c:pt idx="6202">
                  <c:v>1.3420000000000001</c:v>
                </c:pt>
                <c:pt idx="6203">
                  <c:v>1.3420000000000001</c:v>
                </c:pt>
                <c:pt idx="6204">
                  <c:v>1.3420000000000001</c:v>
                </c:pt>
                <c:pt idx="6205">
                  <c:v>1.3420000000000001</c:v>
                </c:pt>
                <c:pt idx="6206">
                  <c:v>1.3420000000000001</c:v>
                </c:pt>
                <c:pt idx="6207">
                  <c:v>1.3420000000000001</c:v>
                </c:pt>
                <c:pt idx="6208">
                  <c:v>1.3420000000000001</c:v>
                </c:pt>
                <c:pt idx="6209">
                  <c:v>1.3420000000000001</c:v>
                </c:pt>
                <c:pt idx="6210">
                  <c:v>1.3420000000000001</c:v>
                </c:pt>
                <c:pt idx="6211">
                  <c:v>1.3420000000000001</c:v>
                </c:pt>
                <c:pt idx="6212">
                  <c:v>1.3420000000000001</c:v>
                </c:pt>
                <c:pt idx="6213">
                  <c:v>1.3420000000000001</c:v>
                </c:pt>
                <c:pt idx="6214">
                  <c:v>1.3420000000000001</c:v>
                </c:pt>
                <c:pt idx="6215">
                  <c:v>1.3420000000000001</c:v>
                </c:pt>
                <c:pt idx="6216">
                  <c:v>1.3420000000000001</c:v>
                </c:pt>
                <c:pt idx="6217">
                  <c:v>1.3420000000000001</c:v>
                </c:pt>
                <c:pt idx="6218">
                  <c:v>1.3420000000000001</c:v>
                </c:pt>
                <c:pt idx="6219">
                  <c:v>1.3420000000000001</c:v>
                </c:pt>
                <c:pt idx="6220">
                  <c:v>1.3420000000000001</c:v>
                </c:pt>
                <c:pt idx="6221">
                  <c:v>1.3420000000000001</c:v>
                </c:pt>
                <c:pt idx="6222">
                  <c:v>1.3420000000000001</c:v>
                </c:pt>
                <c:pt idx="6223">
                  <c:v>1.3420000000000001</c:v>
                </c:pt>
                <c:pt idx="6224">
                  <c:v>1.3420000000000001</c:v>
                </c:pt>
                <c:pt idx="6225">
                  <c:v>1.3420000000000001</c:v>
                </c:pt>
                <c:pt idx="6226">
                  <c:v>1.3420000000000001</c:v>
                </c:pt>
                <c:pt idx="6227">
                  <c:v>1.3420000000000001</c:v>
                </c:pt>
                <c:pt idx="6228">
                  <c:v>1.3420000000000001</c:v>
                </c:pt>
                <c:pt idx="6229">
                  <c:v>1.3420000000000001</c:v>
                </c:pt>
                <c:pt idx="6230">
                  <c:v>1.3420000000000001</c:v>
                </c:pt>
                <c:pt idx="6231">
                  <c:v>1.3420000000000001</c:v>
                </c:pt>
                <c:pt idx="6232">
                  <c:v>1.3420000000000001</c:v>
                </c:pt>
                <c:pt idx="6233">
                  <c:v>1.3420000000000001</c:v>
                </c:pt>
                <c:pt idx="6234">
                  <c:v>1.3420000000000001</c:v>
                </c:pt>
                <c:pt idx="6235">
                  <c:v>1.3420000000000001</c:v>
                </c:pt>
                <c:pt idx="6236">
                  <c:v>1.3420000000000001</c:v>
                </c:pt>
                <c:pt idx="6237">
                  <c:v>1.3420000000000001</c:v>
                </c:pt>
                <c:pt idx="6238">
                  <c:v>1.3420000000000001</c:v>
                </c:pt>
                <c:pt idx="6239">
                  <c:v>1.3420000000000001</c:v>
                </c:pt>
                <c:pt idx="6240">
                  <c:v>1.3420000000000001</c:v>
                </c:pt>
                <c:pt idx="6241">
                  <c:v>1.3420000000000001</c:v>
                </c:pt>
                <c:pt idx="6242">
                  <c:v>1.3420000000000001</c:v>
                </c:pt>
                <c:pt idx="6243">
                  <c:v>1.3420000000000001</c:v>
                </c:pt>
                <c:pt idx="6244">
                  <c:v>1.3420000000000001</c:v>
                </c:pt>
                <c:pt idx="6245">
                  <c:v>1.3420000000000001</c:v>
                </c:pt>
                <c:pt idx="6246">
                  <c:v>1.3420000000000001</c:v>
                </c:pt>
                <c:pt idx="6247">
                  <c:v>1.3420000000000001</c:v>
                </c:pt>
                <c:pt idx="6248">
                  <c:v>1.3420000000000001</c:v>
                </c:pt>
                <c:pt idx="6249">
                  <c:v>1.3420000000000001</c:v>
                </c:pt>
                <c:pt idx="6250">
                  <c:v>1.3420000000000001</c:v>
                </c:pt>
                <c:pt idx="6251">
                  <c:v>1.3420000000000001</c:v>
                </c:pt>
                <c:pt idx="6252">
                  <c:v>1.3420000000000001</c:v>
                </c:pt>
                <c:pt idx="6253">
                  <c:v>1.3420000000000001</c:v>
                </c:pt>
                <c:pt idx="6254">
                  <c:v>1.3420000000000001</c:v>
                </c:pt>
                <c:pt idx="6255">
                  <c:v>1.3420000000000001</c:v>
                </c:pt>
                <c:pt idx="6256">
                  <c:v>1.3420000000000001</c:v>
                </c:pt>
                <c:pt idx="6257">
                  <c:v>1.3420000000000001</c:v>
                </c:pt>
                <c:pt idx="6258">
                  <c:v>1.3420000000000001</c:v>
                </c:pt>
                <c:pt idx="6259">
                  <c:v>1.3420000000000001</c:v>
                </c:pt>
                <c:pt idx="6260">
                  <c:v>1.3420000000000001</c:v>
                </c:pt>
                <c:pt idx="6261">
                  <c:v>1.3420000000000001</c:v>
                </c:pt>
                <c:pt idx="6262">
                  <c:v>1.3420000000000001</c:v>
                </c:pt>
                <c:pt idx="6263">
                  <c:v>1.3420000000000001</c:v>
                </c:pt>
                <c:pt idx="6264">
                  <c:v>1.3420000000000001</c:v>
                </c:pt>
                <c:pt idx="6265">
                  <c:v>1.3420000000000001</c:v>
                </c:pt>
                <c:pt idx="6266">
                  <c:v>1.3420000000000001</c:v>
                </c:pt>
                <c:pt idx="6267">
                  <c:v>1.3420000000000001</c:v>
                </c:pt>
                <c:pt idx="6268">
                  <c:v>1.3420000000000001</c:v>
                </c:pt>
                <c:pt idx="6269">
                  <c:v>1.3420000000000001</c:v>
                </c:pt>
                <c:pt idx="6270">
                  <c:v>1.3420000000000001</c:v>
                </c:pt>
                <c:pt idx="6271">
                  <c:v>1.3420000000000001</c:v>
                </c:pt>
                <c:pt idx="6272">
                  <c:v>1.3420000000000001</c:v>
                </c:pt>
                <c:pt idx="6273">
                  <c:v>1.3420000000000001</c:v>
                </c:pt>
                <c:pt idx="6274">
                  <c:v>1.3420000000000001</c:v>
                </c:pt>
                <c:pt idx="6275">
                  <c:v>1.3420000000000001</c:v>
                </c:pt>
                <c:pt idx="6276">
                  <c:v>1.3420000000000001</c:v>
                </c:pt>
                <c:pt idx="6277">
                  <c:v>1.3420000000000001</c:v>
                </c:pt>
                <c:pt idx="6278">
                  <c:v>1.3420000000000001</c:v>
                </c:pt>
                <c:pt idx="6279">
                  <c:v>1.3420000000000001</c:v>
                </c:pt>
                <c:pt idx="6280">
                  <c:v>1.3420000000000001</c:v>
                </c:pt>
                <c:pt idx="6281">
                  <c:v>1.3420000000000001</c:v>
                </c:pt>
                <c:pt idx="6282">
                  <c:v>1.3420000000000001</c:v>
                </c:pt>
                <c:pt idx="6283">
                  <c:v>1.3420000000000001</c:v>
                </c:pt>
                <c:pt idx="6284">
                  <c:v>1.3420000000000001</c:v>
                </c:pt>
                <c:pt idx="6285">
                  <c:v>1.3420000000000001</c:v>
                </c:pt>
                <c:pt idx="6286">
                  <c:v>1.3420000000000001</c:v>
                </c:pt>
                <c:pt idx="6287">
                  <c:v>1.3420000000000001</c:v>
                </c:pt>
                <c:pt idx="6288">
                  <c:v>1.3420000000000001</c:v>
                </c:pt>
                <c:pt idx="6289">
                  <c:v>1.3420000000000001</c:v>
                </c:pt>
                <c:pt idx="6290">
                  <c:v>1.3420000000000001</c:v>
                </c:pt>
                <c:pt idx="6291">
                  <c:v>1.3420000000000001</c:v>
                </c:pt>
                <c:pt idx="6292">
                  <c:v>1.3420000000000001</c:v>
                </c:pt>
                <c:pt idx="6293">
                  <c:v>1.3420000000000001</c:v>
                </c:pt>
                <c:pt idx="6294">
                  <c:v>1.3420000000000001</c:v>
                </c:pt>
                <c:pt idx="6295">
                  <c:v>1.3420000000000001</c:v>
                </c:pt>
                <c:pt idx="6296">
                  <c:v>1.3420000000000001</c:v>
                </c:pt>
                <c:pt idx="6297">
                  <c:v>1.3420000000000001</c:v>
                </c:pt>
                <c:pt idx="6298">
                  <c:v>1.3420000000000001</c:v>
                </c:pt>
                <c:pt idx="6299">
                  <c:v>1.3420000000000001</c:v>
                </c:pt>
                <c:pt idx="6300">
                  <c:v>1.3420000000000001</c:v>
                </c:pt>
                <c:pt idx="6301">
                  <c:v>1.3420000000000001</c:v>
                </c:pt>
                <c:pt idx="6302">
                  <c:v>1.3420000000000001</c:v>
                </c:pt>
                <c:pt idx="6303">
                  <c:v>1.3420000000000001</c:v>
                </c:pt>
                <c:pt idx="6304">
                  <c:v>1.3420000000000001</c:v>
                </c:pt>
                <c:pt idx="6305">
                  <c:v>1.3420000000000001</c:v>
                </c:pt>
                <c:pt idx="6306">
                  <c:v>1.3420000000000001</c:v>
                </c:pt>
                <c:pt idx="6307">
                  <c:v>1.3420000000000001</c:v>
                </c:pt>
                <c:pt idx="6308">
                  <c:v>1.3420000000000001</c:v>
                </c:pt>
                <c:pt idx="6309">
                  <c:v>1.3420000000000001</c:v>
                </c:pt>
                <c:pt idx="6310">
                  <c:v>1.3420000000000001</c:v>
                </c:pt>
                <c:pt idx="6311">
                  <c:v>1.3420000000000001</c:v>
                </c:pt>
                <c:pt idx="6312">
                  <c:v>1.3420000000000001</c:v>
                </c:pt>
                <c:pt idx="6313">
                  <c:v>1.3420000000000001</c:v>
                </c:pt>
                <c:pt idx="6314">
                  <c:v>1.3420000000000001</c:v>
                </c:pt>
                <c:pt idx="6315">
                  <c:v>1.3420000000000001</c:v>
                </c:pt>
                <c:pt idx="6316">
                  <c:v>1.3420000000000001</c:v>
                </c:pt>
                <c:pt idx="6317">
                  <c:v>1.3420000000000001</c:v>
                </c:pt>
                <c:pt idx="6318">
                  <c:v>1.3420000000000001</c:v>
                </c:pt>
                <c:pt idx="6319">
                  <c:v>1.3420000000000001</c:v>
                </c:pt>
                <c:pt idx="6320">
                  <c:v>1.3420000000000001</c:v>
                </c:pt>
                <c:pt idx="6321">
                  <c:v>1.3420000000000001</c:v>
                </c:pt>
                <c:pt idx="6322">
                  <c:v>1.3420000000000001</c:v>
                </c:pt>
                <c:pt idx="6323">
                  <c:v>1.3420000000000001</c:v>
                </c:pt>
                <c:pt idx="6324">
                  <c:v>1.3420000000000001</c:v>
                </c:pt>
                <c:pt idx="6325">
                  <c:v>1.3420000000000001</c:v>
                </c:pt>
                <c:pt idx="6326">
                  <c:v>1.3420000000000001</c:v>
                </c:pt>
                <c:pt idx="6327">
                  <c:v>1.3420000000000001</c:v>
                </c:pt>
                <c:pt idx="6328">
                  <c:v>1.3420000000000001</c:v>
                </c:pt>
                <c:pt idx="6329">
                  <c:v>1.3420000000000001</c:v>
                </c:pt>
                <c:pt idx="6330">
                  <c:v>1.3420000000000001</c:v>
                </c:pt>
                <c:pt idx="6331">
                  <c:v>1.3420000000000001</c:v>
                </c:pt>
                <c:pt idx="6332">
                  <c:v>1.3420000000000001</c:v>
                </c:pt>
                <c:pt idx="6333">
                  <c:v>1.3420000000000001</c:v>
                </c:pt>
                <c:pt idx="6334">
                  <c:v>1.3420000000000001</c:v>
                </c:pt>
                <c:pt idx="6335">
                  <c:v>1.3420000000000001</c:v>
                </c:pt>
                <c:pt idx="6336">
                  <c:v>1.3420000000000001</c:v>
                </c:pt>
                <c:pt idx="6337">
                  <c:v>1.3420000000000001</c:v>
                </c:pt>
                <c:pt idx="6338">
                  <c:v>1.3420000000000001</c:v>
                </c:pt>
                <c:pt idx="6339">
                  <c:v>1.3420000000000001</c:v>
                </c:pt>
                <c:pt idx="6340">
                  <c:v>1.3420000000000001</c:v>
                </c:pt>
                <c:pt idx="6341">
                  <c:v>1.3420000000000001</c:v>
                </c:pt>
                <c:pt idx="6342">
                  <c:v>1.3420000000000001</c:v>
                </c:pt>
                <c:pt idx="6343">
                  <c:v>1.3420000000000001</c:v>
                </c:pt>
                <c:pt idx="6344">
                  <c:v>1.3420000000000001</c:v>
                </c:pt>
                <c:pt idx="6345">
                  <c:v>1.3420000000000001</c:v>
                </c:pt>
                <c:pt idx="6346">
                  <c:v>1.3420000000000001</c:v>
                </c:pt>
                <c:pt idx="6347">
                  <c:v>1.3420000000000001</c:v>
                </c:pt>
                <c:pt idx="6348">
                  <c:v>1.3420000000000001</c:v>
                </c:pt>
                <c:pt idx="6349">
                  <c:v>1.3420000000000001</c:v>
                </c:pt>
                <c:pt idx="6350">
                  <c:v>1.3420000000000001</c:v>
                </c:pt>
                <c:pt idx="6351">
                  <c:v>1.3420000000000001</c:v>
                </c:pt>
                <c:pt idx="6352">
                  <c:v>1.3420000000000001</c:v>
                </c:pt>
                <c:pt idx="6353">
                  <c:v>1.3420000000000001</c:v>
                </c:pt>
                <c:pt idx="6354">
                  <c:v>1.3420000000000001</c:v>
                </c:pt>
                <c:pt idx="6355">
                  <c:v>1.3420000000000001</c:v>
                </c:pt>
                <c:pt idx="6356">
                  <c:v>1.3420000000000001</c:v>
                </c:pt>
                <c:pt idx="6357">
                  <c:v>1.3420000000000001</c:v>
                </c:pt>
                <c:pt idx="6358">
                  <c:v>1.3420000000000001</c:v>
                </c:pt>
                <c:pt idx="6359">
                  <c:v>1.3420000000000001</c:v>
                </c:pt>
                <c:pt idx="6360">
                  <c:v>1.3420000000000001</c:v>
                </c:pt>
                <c:pt idx="6361">
                  <c:v>1.3420000000000001</c:v>
                </c:pt>
                <c:pt idx="6362">
                  <c:v>1.3420000000000001</c:v>
                </c:pt>
                <c:pt idx="6363">
                  <c:v>1.3420000000000001</c:v>
                </c:pt>
                <c:pt idx="6364">
                  <c:v>1.3420000000000001</c:v>
                </c:pt>
                <c:pt idx="6365">
                  <c:v>1.3420000000000001</c:v>
                </c:pt>
                <c:pt idx="6366">
                  <c:v>1.3420000000000001</c:v>
                </c:pt>
                <c:pt idx="6367">
                  <c:v>1.3420000000000001</c:v>
                </c:pt>
                <c:pt idx="6368">
                  <c:v>1.3420000000000001</c:v>
                </c:pt>
                <c:pt idx="6369">
                  <c:v>1.3420000000000001</c:v>
                </c:pt>
                <c:pt idx="6370">
                  <c:v>1.3420000000000001</c:v>
                </c:pt>
                <c:pt idx="6371">
                  <c:v>1.3420000000000001</c:v>
                </c:pt>
                <c:pt idx="6372">
                  <c:v>1.3420000000000001</c:v>
                </c:pt>
                <c:pt idx="6373">
                  <c:v>1.3420000000000001</c:v>
                </c:pt>
                <c:pt idx="6374">
                  <c:v>1.3420000000000001</c:v>
                </c:pt>
                <c:pt idx="6375">
                  <c:v>1.3420000000000001</c:v>
                </c:pt>
                <c:pt idx="6376">
                  <c:v>1.3420000000000001</c:v>
                </c:pt>
                <c:pt idx="6377">
                  <c:v>1.3420000000000001</c:v>
                </c:pt>
                <c:pt idx="6378">
                  <c:v>1.3420000000000001</c:v>
                </c:pt>
                <c:pt idx="6379">
                  <c:v>1.3420000000000001</c:v>
                </c:pt>
                <c:pt idx="6380">
                  <c:v>1.3420000000000001</c:v>
                </c:pt>
                <c:pt idx="6381">
                  <c:v>1.3420000000000001</c:v>
                </c:pt>
                <c:pt idx="6382">
                  <c:v>1.3420000000000001</c:v>
                </c:pt>
                <c:pt idx="6383">
                  <c:v>1.3420000000000001</c:v>
                </c:pt>
                <c:pt idx="6384">
                  <c:v>1.3420000000000001</c:v>
                </c:pt>
                <c:pt idx="6385">
                  <c:v>1.3420000000000001</c:v>
                </c:pt>
                <c:pt idx="6386">
                  <c:v>1.3420000000000001</c:v>
                </c:pt>
                <c:pt idx="6387">
                  <c:v>1.3420000000000001</c:v>
                </c:pt>
                <c:pt idx="6388">
                  <c:v>1.3420000000000001</c:v>
                </c:pt>
                <c:pt idx="6389">
                  <c:v>1.3420000000000001</c:v>
                </c:pt>
                <c:pt idx="6390">
                  <c:v>1.3420000000000001</c:v>
                </c:pt>
                <c:pt idx="6391">
                  <c:v>1.3420000000000001</c:v>
                </c:pt>
                <c:pt idx="6392">
                  <c:v>1.3420000000000001</c:v>
                </c:pt>
                <c:pt idx="6393">
                  <c:v>1.3420000000000001</c:v>
                </c:pt>
                <c:pt idx="6394">
                  <c:v>1.3420000000000001</c:v>
                </c:pt>
                <c:pt idx="6395">
                  <c:v>1.3420000000000001</c:v>
                </c:pt>
                <c:pt idx="6396">
                  <c:v>1.3420000000000001</c:v>
                </c:pt>
                <c:pt idx="6397">
                  <c:v>1.3420000000000001</c:v>
                </c:pt>
                <c:pt idx="6398">
                  <c:v>1.3420000000000001</c:v>
                </c:pt>
                <c:pt idx="6399">
                  <c:v>1.3420000000000001</c:v>
                </c:pt>
                <c:pt idx="6400">
                  <c:v>1.3420000000000001</c:v>
                </c:pt>
                <c:pt idx="6401">
                  <c:v>1.3420000000000001</c:v>
                </c:pt>
                <c:pt idx="6402">
                  <c:v>1.3420000000000001</c:v>
                </c:pt>
                <c:pt idx="6403">
                  <c:v>1.3420000000000001</c:v>
                </c:pt>
                <c:pt idx="6404">
                  <c:v>1.3420000000000001</c:v>
                </c:pt>
                <c:pt idx="6405">
                  <c:v>1.3420000000000001</c:v>
                </c:pt>
                <c:pt idx="6406">
                  <c:v>1.3420000000000001</c:v>
                </c:pt>
                <c:pt idx="6407">
                  <c:v>1.3420000000000001</c:v>
                </c:pt>
                <c:pt idx="6408">
                  <c:v>1.3420000000000001</c:v>
                </c:pt>
                <c:pt idx="6409">
                  <c:v>1.3420000000000001</c:v>
                </c:pt>
                <c:pt idx="6410">
                  <c:v>1.3420000000000001</c:v>
                </c:pt>
                <c:pt idx="6411">
                  <c:v>1.3420000000000001</c:v>
                </c:pt>
                <c:pt idx="6412">
                  <c:v>1.3420000000000001</c:v>
                </c:pt>
                <c:pt idx="6413">
                  <c:v>1.3420000000000001</c:v>
                </c:pt>
                <c:pt idx="6414">
                  <c:v>1.3420000000000001</c:v>
                </c:pt>
                <c:pt idx="6415">
                  <c:v>1.3420000000000001</c:v>
                </c:pt>
                <c:pt idx="6416">
                  <c:v>1.3420000000000001</c:v>
                </c:pt>
                <c:pt idx="6417">
                  <c:v>1.3420000000000001</c:v>
                </c:pt>
                <c:pt idx="6418">
                  <c:v>1.3420000000000001</c:v>
                </c:pt>
                <c:pt idx="6419">
                  <c:v>1.3420000000000001</c:v>
                </c:pt>
                <c:pt idx="6420">
                  <c:v>1.3420000000000001</c:v>
                </c:pt>
                <c:pt idx="6421">
                  <c:v>1.3420000000000001</c:v>
                </c:pt>
                <c:pt idx="6422">
                  <c:v>1.3420000000000001</c:v>
                </c:pt>
                <c:pt idx="6423">
                  <c:v>1.3420000000000001</c:v>
                </c:pt>
                <c:pt idx="6424">
                  <c:v>1.3420000000000001</c:v>
                </c:pt>
                <c:pt idx="6425">
                  <c:v>1.3420000000000001</c:v>
                </c:pt>
                <c:pt idx="6426">
                  <c:v>1.3420000000000001</c:v>
                </c:pt>
                <c:pt idx="6427">
                  <c:v>1.3420000000000001</c:v>
                </c:pt>
                <c:pt idx="6428">
                  <c:v>1.3420000000000001</c:v>
                </c:pt>
                <c:pt idx="6429">
                  <c:v>1.3420000000000001</c:v>
                </c:pt>
                <c:pt idx="6430">
                  <c:v>1.3420000000000001</c:v>
                </c:pt>
                <c:pt idx="6431">
                  <c:v>1.3420000000000001</c:v>
                </c:pt>
                <c:pt idx="6432">
                  <c:v>1.3420000000000001</c:v>
                </c:pt>
                <c:pt idx="6433">
                  <c:v>1.3420000000000001</c:v>
                </c:pt>
                <c:pt idx="6434">
                  <c:v>1.3420000000000001</c:v>
                </c:pt>
                <c:pt idx="6435">
                  <c:v>1.3420000000000001</c:v>
                </c:pt>
                <c:pt idx="6436">
                  <c:v>1.3420000000000001</c:v>
                </c:pt>
                <c:pt idx="6437">
                  <c:v>1.3420000000000001</c:v>
                </c:pt>
                <c:pt idx="6438">
                  <c:v>1.3420000000000001</c:v>
                </c:pt>
                <c:pt idx="6439">
                  <c:v>1.3420000000000001</c:v>
                </c:pt>
                <c:pt idx="6440">
                  <c:v>1.3420000000000001</c:v>
                </c:pt>
                <c:pt idx="6441">
                  <c:v>1.3420000000000001</c:v>
                </c:pt>
                <c:pt idx="6442">
                  <c:v>1.3420000000000001</c:v>
                </c:pt>
                <c:pt idx="6443">
                  <c:v>1.3420000000000001</c:v>
                </c:pt>
                <c:pt idx="6444">
                  <c:v>1.3420000000000001</c:v>
                </c:pt>
                <c:pt idx="6445">
                  <c:v>1.3420000000000001</c:v>
                </c:pt>
                <c:pt idx="6446">
                  <c:v>1.3420000000000001</c:v>
                </c:pt>
                <c:pt idx="6447">
                  <c:v>1.3420000000000001</c:v>
                </c:pt>
                <c:pt idx="6448">
                  <c:v>1.3420000000000001</c:v>
                </c:pt>
                <c:pt idx="6449">
                  <c:v>1.3420000000000001</c:v>
                </c:pt>
                <c:pt idx="6450">
                  <c:v>1.3420000000000001</c:v>
                </c:pt>
                <c:pt idx="6451">
                  <c:v>1.3420000000000001</c:v>
                </c:pt>
                <c:pt idx="6452">
                  <c:v>1.3420000000000001</c:v>
                </c:pt>
                <c:pt idx="6453">
                  <c:v>1.3420000000000001</c:v>
                </c:pt>
                <c:pt idx="6454">
                  <c:v>1.3420000000000001</c:v>
                </c:pt>
                <c:pt idx="6455">
                  <c:v>1.3420000000000001</c:v>
                </c:pt>
                <c:pt idx="6456">
                  <c:v>1.3420000000000001</c:v>
                </c:pt>
                <c:pt idx="6457">
                  <c:v>1.3420000000000001</c:v>
                </c:pt>
                <c:pt idx="6458">
                  <c:v>1.3420000000000001</c:v>
                </c:pt>
                <c:pt idx="6459">
                  <c:v>1.3420000000000001</c:v>
                </c:pt>
                <c:pt idx="6460">
                  <c:v>1.3420000000000001</c:v>
                </c:pt>
                <c:pt idx="6461">
                  <c:v>1.3420000000000001</c:v>
                </c:pt>
                <c:pt idx="6462">
                  <c:v>1.3420000000000001</c:v>
                </c:pt>
                <c:pt idx="6463">
                  <c:v>1.3420000000000001</c:v>
                </c:pt>
                <c:pt idx="6464">
                  <c:v>1.3420000000000001</c:v>
                </c:pt>
                <c:pt idx="6465">
                  <c:v>1.3420000000000001</c:v>
                </c:pt>
                <c:pt idx="6466">
                  <c:v>1.3420000000000001</c:v>
                </c:pt>
                <c:pt idx="6467">
                  <c:v>1.3420000000000001</c:v>
                </c:pt>
                <c:pt idx="6468">
                  <c:v>1.3420000000000001</c:v>
                </c:pt>
                <c:pt idx="6469">
                  <c:v>1.3420000000000001</c:v>
                </c:pt>
                <c:pt idx="6470">
                  <c:v>1.3420000000000001</c:v>
                </c:pt>
                <c:pt idx="6471">
                  <c:v>1.3420000000000001</c:v>
                </c:pt>
                <c:pt idx="6472">
                  <c:v>1.3420000000000001</c:v>
                </c:pt>
                <c:pt idx="6473">
                  <c:v>1.3420000000000001</c:v>
                </c:pt>
                <c:pt idx="6474">
                  <c:v>1.3420000000000001</c:v>
                </c:pt>
                <c:pt idx="6475">
                  <c:v>1.3420000000000001</c:v>
                </c:pt>
                <c:pt idx="6476">
                  <c:v>1.3420000000000001</c:v>
                </c:pt>
                <c:pt idx="6477">
                  <c:v>1.3420000000000001</c:v>
                </c:pt>
                <c:pt idx="6478">
                  <c:v>1.3420000000000001</c:v>
                </c:pt>
                <c:pt idx="6479">
                  <c:v>1.3420000000000001</c:v>
                </c:pt>
                <c:pt idx="6480">
                  <c:v>1.3420000000000001</c:v>
                </c:pt>
                <c:pt idx="6481">
                  <c:v>1.3420000000000001</c:v>
                </c:pt>
                <c:pt idx="6482">
                  <c:v>1.3420000000000001</c:v>
                </c:pt>
                <c:pt idx="6483">
                  <c:v>1.3420000000000001</c:v>
                </c:pt>
                <c:pt idx="6484">
                  <c:v>1.3420000000000001</c:v>
                </c:pt>
                <c:pt idx="6485">
                  <c:v>1.3420000000000001</c:v>
                </c:pt>
                <c:pt idx="6486">
                  <c:v>1.3420000000000001</c:v>
                </c:pt>
                <c:pt idx="6487">
                  <c:v>1.3420000000000001</c:v>
                </c:pt>
                <c:pt idx="6488">
                  <c:v>1.3420000000000001</c:v>
                </c:pt>
                <c:pt idx="6489">
                  <c:v>1.3420000000000001</c:v>
                </c:pt>
                <c:pt idx="6490">
                  <c:v>1.3420000000000001</c:v>
                </c:pt>
                <c:pt idx="6491">
                  <c:v>1.3420000000000001</c:v>
                </c:pt>
                <c:pt idx="6492">
                  <c:v>1.3420000000000001</c:v>
                </c:pt>
                <c:pt idx="6493">
                  <c:v>1.3420000000000001</c:v>
                </c:pt>
                <c:pt idx="6494">
                  <c:v>1.3420000000000001</c:v>
                </c:pt>
                <c:pt idx="6495">
                  <c:v>1.3420000000000001</c:v>
                </c:pt>
                <c:pt idx="6496">
                  <c:v>1.3420000000000001</c:v>
                </c:pt>
                <c:pt idx="6497">
                  <c:v>1.3420000000000001</c:v>
                </c:pt>
                <c:pt idx="6498">
                  <c:v>1.3420000000000001</c:v>
                </c:pt>
                <c:pt idx="6499">
                  <c:v>1.3420000000000001</c:v>
                </c:pt>
                <c:pt idx="6500">
                  <c:v>1.3420000000000001</c:v>
                </c:pt>
                <c:pt idx="6501">
                  <c:v>1.3420000000000001</c:v>
                </c:pt>
                <c:pt idx="6502">
                  <c:v>1.3420000000000001</c:v>
                </c:pt>
                <c:pt idx="6503">
                  <c:v>1.3420000000000001</c:v>
                </c:pt>
                <c:pt idx="6504">
                  <c:v>1.3420000000000001</c:v>
                </c:pt>
                <c:pt idx="6505">
                  <c:v>1.3420000000000001</c:v>
                </c:pt>
                <c:pt idx="6506">
                  <c:v>1.3420000000000001</c:v>
                </c:pt>
                <c:pt idx="6507">
                  <c:v>1.3420000000000001</c:v>
                </c:pt>
                <c:pt idx="6508">
                  <c:v>1.3420000000000001</c:v>
                </c:pt>
                <c:pt idx="6509">
                  <c:v>1.3420000000000001</c:v>
                </c:pt>
                <c:pt idx="6510">
                  <c:v>1.3420000000000001</c:v>
                </c:pt>
                <c:pt idx="6511">
                  <c:v>1.3420000000000001</c:v>
                </c:pt>
                <c:pt idx="6512">
                  <c:v>1.3420000000000001</c:v>
                </c:pt>
                <c:pt idx="6513">
                  <c:v>1.3420000000000001</c:v>
                </c:pt>
                <c:pt idx="6514">
                  <c:v>1.3420000000000001</c:v>
                </c:pt>
                <c:pt idx="6515">
                  <c:v>1.3420000000000001</c:v>
                </c:pt>
                <c:pt idx="6516">
                  <c:v>1.3420000000000001</c:v>
                </c:pt>
                <c:pt idx="6517">
                  <c:v>1.3420000000000001</c:v>
                </c:pt>
                <c:pt idx="6518">
                  <c:v>1.3420000000000001</c:v>
                </c:pt>
                <c:pt idx="6519">
                  <c:v>1.3420000000000001</c:v>
                </c:pt>
                <c:pt idx="6520">
                  <c:v>1.3420000000000001</c:v>
                </c:pt>
                <c:pt idx="6521">
                  <c:v>1.3420000000000001</c:v>
                </c:pt>
                <c:pt idx="6522">
                  <c:v>1.3420000000000001</c:v>
                </c:pt>
                <c:pt idx="6523">
                  <c:v>1.3420000000000001</c:v>
                </c:pt>
                <c:pt idx="6524">
                  <c:v>1.3420000000000001</c:v>
                </c:pt>
                <c:pt idx="6525">
                  <c:v>1.3420000000000001</c:v>
                </c:pt>
                <c:pt idx="6526">
                  <c:v>1.3420000000000001</c:v>
                </c:pt>
                <c:pt idx="6527">
                  <c:v>1.3420000000000001</c:v>
                </c:pt>
                <c:pt idx="6528">
                  <c:v>1.3420000000000001</c:v>
                </c:pt>
                <c:pt idx="6529">
                  <c:v>1.3420000000000001</c:v>
                </c:pt>
                <c:pt idx="6530">
                  <c:v>1.3420000000000001</c:v>
                </c:pt>
                <c:pt idx="6531">
                  <c:v>1.3420000000000001</c:v>
                </c:pt>
                <c:pt idx="6532">
                  <c:v>1.3420000000000001</c:v>
                </c:pt>
                <c:pt idx="6533">
                  <c:v>1.3420000000000001</c:v>
                </c:pt>
                <c:pt idx="6534">
                  <c:v>1.3420000000000001</c:v>
                </c:pt>
                <c:pt idx="6535">
                  <c:v>1.3420000000000001</c:v>
                </c:pt>
                <c:pt idx="6536">
                  <c:v>1.3420000000000001</c:v>
                </c:pt>
                <c:pt idx="6537">
                  <c:v>1.3420000000000001</c:v>
                </c:pt>
                <c:pt idx="6538">
                  <c:v>1.3420000000000001</c:v>
                </c:pt>
                <c:pt idx="6539">
                  <c:v>1.3420000000000001</c:v>
                </c:pt>
                <c:pt idx="6540">
                  <c:v>1.3420000000000001</c:v>
                </c:pt>
                <c:pt idx="6541">
                  <c:v>1.3420000000000001</c:v>
                </c:pt>
                <c:pt idx="6542">
                  <c:v>1.3420000000000001</c:v>
                </c:pt>
                <c:pt idx="6543">
                  <c:v>1.3420000000000001</c:v>
                </c:pt>
                <c:pt idx="6544">
                  <c:v>1.3420000000000001</c:v>
                </c:pt>
                <c:pt idx="6545">
                  <c:v>1.3420000000000001</c:v>
                </c:pt>
                <c:pt idx="6546">
                  <c:v>1.3420000000000001</c:v>
                </c:pt>
                <c:pt idx="6547">
                  <c:v>1.3420000000000001</c:v>
                </c:pt>
                <c:pt idx="6548">
                  <c:v>1.3420000000000001</c:v>
                </c:pt>
                <c:pt idx="6549">
                  <c:v>1.3420000000000001</c:v>
                </c:pt>
                <c:pt idx="6550">
                  <c:v>1.3420000000000001</c:v>
                </c:pt>
                <c:pt idx="6551">
                  <c:v>1.3420000000000001</c:v>
                </c:pt>
                <c:pt idx="6552">
                  <c:v>1.3420000000000001</c:v>
                </c:pt>
                <c:pt idx="6553">
                  <c:v>1.3420000000000001</c:v>
                </c:pt>
                <c:pt idx="6554">
                  <c:v>1.3420000000000001</c:v>
                </c:pt>
                <c:pt idx="6555">
                  <c:v>1.3420000000000001</c:v>
                </c:pt>
                <c:pt idx="6556">
                  <c:v>1.3420000000000001</c:v>
                </c:pt>
                <c:pt idx="6557">
                  <c:v>1.3420000000000001</c:v>
                </c:pt>
                <c:pt idx="6558">
                  <c:v>1.3420000000000001</c:v>
                </c:pt>
                <c:pt idx="6559">
                  <c:v>1.3420000000000001</c:v>
                </c:pt>
                <c:pt idx="6560">
                  <c:v>1.3420000000000001</c:v>
                </c:pt>
                <c:pt idx="6561">
                  <c:v>1.3420000000000001</c:v>
                </c:pt>
                <c:pt idx="6562">
                  <c:v>1.3420000000000001</c:v>
                </c:pt>
                <c:pt idx="6563">
                  <c:v>1.3420000000000001</c:v>
                </c:pt>
                <c:pt idx="6564">
                  <c:v>1.3420000000000001</c:v>
                </c:pt>
                <c:pt idx="6565">
                  <c:v>1.3420000000000001</c:v>
                </c:pt>
                <c:pt idx="6566">
                  <c:v>1.3420000000000001</c:v>
                </c:pt>
                <c:pt idx="6567">
                  <c:v>1.3420000000000001</c:v>
                </c:pt>
                <c:pt idx="6568">
                  <c:v>1.3420000000000001</c:v>
                </c:pt>
                <c:pt idx="6569">
                  <c:v>1.3420000000000001</c:v>
                </c:pt>
                <c:pt idx="6570">
                  <c:v>1.3420000000000001</c:v>
                </c:pt>
                <c:pt idx="6571">
                  <c:v>1.3420000000000001</c:v>
                </c:pt>
                <c:pt idx="6572">
                  <c:v>1.3420000000000001</c:v>
                </c:pt>
                <c:pt idx="6573">
                  <c:v>1.3420000000000001</c:v>
                </c:pt>
                <c:pt idx="6574">
                  <c:v>1.3420000000000001</c:v>
                </c:pt>
                <c:pt idx="6575">
                  <c:v>1.3420000000000001</c:v>
                </c:pt>
                <c:pt idx="6576">
                  <c:v>1.3420000000000001</c:v>
                </c:pt>
                <c:pt idx="6577">
                  <c:v>1.3420000000000001</c:v>
                </c:pt>
                <c:pt idx="6578">
                  <c:v>1.3420000000000001</c:v>
                </c:pt>
                <c:pt idx="6579">
                  <c:v>1.3420000000000001</c:v>
                </c:pt>
                <c:pt idx="6580">
                  <c:v>1.3420000000000001</c:v>
                </c:pt>
                <c:pt idx="6581">
                  <c:v>1.3420000000000001</c:v>
                </c:pt>
                <c:pt idx="6582">
                  <c:v>1.3420000000000001</c:v>
                </c:pt>
                <c:pt idx="6583">
                  <c:v>1.3420000000000001</c:v>
                </c:pt>
                <c:pt idx="6584">
                  <c:v>1.3420000000000001</c:v>
                </c:pt>
                <c:pt idx="6585">
                  <c:v>1.3420000000000001</c:v>
                </c:pt>
                <c:pt idx="6586">
                  <c:v>1.3420000000000001</c:v>
                </c:pt>
                <c:pt idx="6587">
                  <c:v>1.3420000000000001</c:v>
                </c:pt>
                <c:pt idx="6588">
                  <c:v>1.3420000000000001</c:v>
                </c:pt>
                <c:pt idx="6589">
                  <c:v>1.3420000000000001</c:v>
                </c:pt>
                <c:pt idx="6590">
                  <c:v>1.3420000000000001</c:v>
                </c:pt>
                <c:pt idx="6591">
                  <c:v>1.3420000000000001</c:v>
                </c:pt>
                <c:pt idx="6592">
                  <c:v>1.3420000000000001</c:v>
                </c:pt>
                <c:pt idx="6593">
                  <c:v>1.3420000000000001</c:v>
                </c:pt>
                <c:pt idx="6594">
                  <c:v>1.3420000000000001</c:v>
                </c:pt>
                <c:pt idx="6595">
                  <c:v>1.3420000000000001</c:v>
                </c:pt>
                <c:pt idx="6596">
                  <c:v>1.3420000000000001</c:v>
                </c:pt>
                <c:pt idx="6597">
                  <c:v>1.3420000000000001</c:v>
                </c:pt>
                <c:pt idx="6598">
                  <c:v>1.3420000000000001</c:v>
                </c:pt>
                <c:pt idx="6599">
                  <c:v>1.3420000000000001</c:v>
                </c:pt>
                <c:pt idx="6600">
                  <c:v>1.3420000000000001</c:v>
                </c:pt>
                <c:pt idx="6601">
                  <c:v>1.3420000000000001</c:v>
                </c:pt>
                <c:pt idx="6602">
                  <c:v>1.3420000000000001</c:v>
                </c:pt>
                <c:pt idx="6603">
                  <c:v>1.3420000000000001</c:v>
                </c:pt>
                <c:pt idx="6604">
                  <c:v>1.3420000000000001</c:v>
                </c:pt>
                <c:pt idx="6605">
                  <c:v>1.3420000000000001</c:v>
                </c:pt>
                <c:pt idx="6606">
                  <c:v>1.3420000000000001</c:v>
                </c:pt>
                <c:pt idx="6607">
                  <c:v>1.3420000000000001</c:v>
                </c:pt>
                <c:pt idx="6608">
                  <c:v>1.3420000000000001</c:v>
                </c:pt>
                <c:pt idx="6609">
                  <c:v>1.3420000000000001</c:v>
                </c:pt>
                <c:pt idx="6610">
                  <c:v>1.3420000000000001</c:v>
                </c:pt>
                <c:pt idx="6611">
                  <c:v>1.3420000000000001</c:v>
                </c:pt>
                <c:pt idx="6612">
                  <c:v>1.3420000000000001</c:v>
                </c:pt>
                <c:pt idx="6613">
                  <c:v>1.3420000000000001</c:v>
                </c:pt>
                <c:pt idx="6614">
                  <c:v>1.3420000000000001</c:v>
                </c:pt>
                <c:pt idx="6615">
                  <c:v>1.3420000000000001</c:v>
                </c:pt>
                <c:pt idx="6616">
                  <c:v>1.3420000000000001</c:v>
                </c:pt>
                <c:pt idx="6617">
                  <c:v>1.3420000000000001</c:v>
                </c:pt>
                <c:pt idx="6618">
                  <c:v>1.3420000000000001</c:v>
                </c:pt>
                <c:pt idx="6619">
                  <c:v>1.3420000000000001</c:v>
                </c:pt>
                <c:pt idx="6620">
                  <c:v>1.3420000000000001</c:v>
                </c:pt>
                <c:pt idx="6621">
                  <c:v>1.3420000000000001</c:v>
                </c:pt>
                <c:pt idx="6622">
                  <c:v>1.3420000000000001</c:v>
                </c:pt>
                <c:pt idx="6623">
                  <c:v>1.3420000000000001</c:v>
                </c:pt>
                <c:pt idx="6624">
                  <c:v>1.3420000000000001</c:v>
                </c:pt>
                <c:pt idx="6625">
                  <c:v>1.3420000000000001</c:v>
                </c:pt>
                <c:pt idx="6626">
                  <c:v>1.3420000000000001</c:v>
                </c:pt>
                <c:pt idx="6627">
                  <c:v>1.3420000000000001</c:v>
                </c:pt>
                <c:pt idx="6628">
                  <c:v>1.3420000000000001</c:v>
                </c:pt>
                <c:pt idx="6629">
                  <c:v>1.3420000000000001</c:v>
                </c:pt>
                <c:pt idx="6630">
                  <c:v>1.3420000000000001</c:v>
                </c:pt>
                <c:pt idx="6631">
                  <c:v>1.3420000000000001</c:v>
                </c:pt>
                <c:pt idx="6632">
                  <c:v>1.3420000000000001</c:v>
                </c:pt>
                <c:pt idx="6633">
                  <c:v>1.3420000000000001</c:v>
                </c:pt>
                <c:pt idx="6634">
                  <c:v>1.3420000000000001</c:v>
                </c:pt>
                <c:pt idx="6635">
                  <c:v>1.3420000000000001</c:v>
                </c:pt>
                <c:pt idx="6636">
                  <c:v>1.3420000000000001</c:v>
                </c:pt>
                <c:pt idx="6637">
                  <c:v>1.3420000000000001</c:v>
                </c:pt>
                <c:pt idx="6638">
                  <c:v>1.3420000000000001</c:v>
                </c:pt>
                <c:pt idx="6639">
                  <c:v>1.3420000000000001</c:v>
                </c:pt>
                <c:pt idx="6640">
                  <c:v>1.3420000000000001</c:v>
                </c:pt>
                <c:pt idx="6641">
                  <c:v>1.3420000000000001</c:v>
                </c:pt>
                <c:pt idx="6642">
                  <c:v>1.3420000000000001</c:v>
                </c:pt>
                <c:pt idx="6643">
                  <c:v>1.3420000000000001</c:v>
                </c:pt>
                <c:pt idx="6644">
                  <c:v>1.3420000000000001</c:v>
                </c:pt>
                <c:pt idx="6645">
                  <c:v>1.3420000000000001</c:v>
                </c:pt>
                <c:pt idx="6646">
                  <c:v>1.3420000000000001</c:v>
                </c:pt>
                <c:pt idx="6647">
                  <c:v>1.3420000000000001</c:v>
                </c:pt>
                <c:pt idx="6648">
                  <c:v>1.3420000000000001</c:v>
                </c:pt>
                <c:pt idx="6649">
                  <c:v>1.3420000000000001</c:v>
                </c:pt>
                <c:pt idx="6650">
                  <c:v>1.3420000000000001</c:v>
                </c:pt>
                <c:pt idx="6651">
                  <c:v>1.3420000000000001</c:v>
                </c:pt>
                <c:pt idx="6652">
                  <c:v>1.3420000000000001</c:v>
                </c:pt>
                <c:pt idx="6653">
                  <c:v>1.3420000000000001</c:v>
                </c:pt>
                <c:pt idx="6654">
                  <c:v>1.3420000000000001</c:v>
                </c:pt>
                <c:pt idx="6655">
                  <c:v>1.3420000000000001</c:v>
                </c:pt>
                <c:pt idx="6656">
                  <c:v>1.3420000000000001</c:v>
                </c:pt>
                <c:pt idx="6657">
                  <c:v>1.3420000000000001</c:v>
                </c:pt>
                <c:pt idx="6658">
                  <c:v>1.3420000000000001</c:v>
                </c:pt>
                <c:pt idx="6659">
                  <c:v>1.3420000000000001</c:v>
                </c:pt>
                <c:pt idx="6660">
                  <c:v>1.3420000000000001</c:v>
                </c:pt>
                <c:pt idx="6661">
                  <c:v>1.3420000000000001</c:v>
                </c:pt>
                <c:pt idx="6662">
                  <c:v>1.3420000000000001</c:v>
                </c:pt>
                <c:pt idx="6663">
                  <c:v>1.3420000000000001</c:v>
                </c:pt>
                <c:pt idx="6664">
                  <c:v>1.3420000000000001</c:v>
                </c:pt>
                <c:pt idx="6665">
                  <c:v>1.3420000000000001</c:v>
                </c:pt>
                <c:pt idx="6666">
                  <c:v>1.3420000000000001</c:v>
                </c:pt>
                <c:pt idx="6667">
                  <c:v>1.3420000000000001</c:v>
                </c:pt>
                <c:pt idx="6668">
                  <c:v>1.3420000000000001</c:v>
                </c:pt>
                <c:pt idx="6669">
                  <c:v>1.3420000000000001</c:v>
                </c:pt>
                <c:pt idx="6670">
                  <c:v>1.3420000000000001</c:v>
                </c:pt>
                <c:pt idx="6671">
                  <c:v>1.3420000000000001</c:v>
                </c:pt>
                <c:pt idx="6672">
                  <c:v>1.3420000000000001</c:v>
                </c:pt>
                <c:pt idx="6673">
                  <c:v>1.3420000000000001</c:v>
                </c:pt>
                <c:pt idx="6674">
                  <c:v>1.3420000000000001</c:v>
                </c:pt>
                <c:pt idx="6675">
                  <c:v>1.3420000000000001</c:v>
                </c:pt>
                <c:pt idx="6676">
                  <c:v>1.3420000000000001</c:v>
                </c:pt>
                <c:pt idx="6677">
                  <c:v>1.3420000000000001</c:v>
                </c:pt>
                <c:pt idx="6678">
                  <c:v>1.3420000000000001</c:v>
                </c:pt>
                <c:pt idx="6679">
                  <c:v>1.3420000000000001</c:v>
                </c:pt>
                <c:pt idx="6680">
                  <c:v>1.3420000000000001</c:v>
                </c:pt>
                <c:pt idx="6681">
                  <c:v>1.3420000000000001</c:v>
                </c:pt>
                <c:pt idx="6682">
                  <c:v>1.3420000000000001</c:v>
                </c:pt>
                <c:pt idx="6683">
                  <c:v>1.3420000000000001</c:v>
                </c:pt>
                <c:pt idx="6684">
                  <c:v>1.3420000000000001</c:v>
                </c:pt>
                <c:pt idx="6685">
                  <c:v>1.3420000000000001</c:v>
                </c:pt>
                <c:pt idx="6686">
                  <c:v>1.3420000000000001</c:v>
                </c:pt>
                <c:pt idx="6687">
                  <c:v>1.3420000000000001</c:v>
                </c:pt>
                <c:pt idx="6688">
                  <c:v>1.3420000000000001</c:v>
                </c:pt>
                <c:pt idx="6689">
                  <c:v>1.3420000000000001</c:v>
                </c:pt>
                <c:pt idx="6690">
                  <c:v>1.3420000000000001</c:v>
                </c:pt>
                <c:pt idx="6691">
                  <c:v>1.3420000000000001</c:v>
                </c:pt>
                <c:pt idx="6692">
                  <c:v>1.3420000000000001</c:v>
                </c:pt>
                <c:pt idx="6693">
                  <c:v>1.3420000000000001</c:v>
                </c:pt>
                <c:pt idx="6694">
                  <c:v>1.3420000000000001</c:v>
                </c:pt>
                <c:pt idx="6695">
                  <c:v>1.3420000000000001</c:v>
                </c:pt>
                <c:pt idx="6696">
                  <c:v>1.3420000000000001</c:v>
                </c:pt>
                <c:pt idx="6697">
                  <c:v>1.3420000000000001</c:v>
                </c:pt>
                <c:pt idx="6698">
                  <c:v>1.3420000000000001</c:v>
                </c:pt>
                <c:pt idx="6699">
                  <c:v>1.3420000000000001</c:v>
                </c:pt>
                <c:pt idx="6700">
                  <c:v>1.3420000000000001</c:v>
                </c:pt>
                <c:pt idx="6701">
                  <c:v>1.3420000000000001</c:v>
                </c:pt>
                <c:pt idx="6702">
                  <c:v>1.3420000000000001</c:v>
                </c:pt>
                <c:pt idx="6703">
                  <c:v>1.3420000000000001</c:v>
                </c:pt>
                <c:pt idx="6704">
                  <c:v>1.3420000000000001</c:v>
                </c:pt>
                <c:pt idx="6705">
                  <c:v>1.3420000000000001</c:v>
                </c:pt>
                <c:pt idx="6706">
                  <c:v>1.3420000000000001</c:v>
                </c:pt>
                <c:pt idx="6707">
                  <c:v>1.3420000000000001</c:v>
                </c:pt>
                <c:pt idx="6708">
                  <c:v>1.3420000000000001</c:v>
                </c:pt>
                <c:pt idx="6709">
                  <c:v>1.3420000000000001</c:v>
                </c:pt>
                <c:pt idx="6710">
                  <c:v>1.3420000000000001</c:v>
                </c:pt>
                <c:pt idx="6711">
                  <c:v>1.3420000000000001</c:v>
                </c:pt>
                <c:pt idx="6712">
                  <c:v>1.3420000000000001</c:v>
                </c:pt>
                <c:pt idx="6713">
                  <c:v>1.3420000000000001</c:v>
                </c:pt>
                <c:pt idx="6714">
                  <c:v>1.3420000000000001</c:v>
                </c:pt>
                <c:pt idx="6715">
                  <c:v>1.3420000000000001</c:v>
                </c:pt>
                <c:pt idx="6716">
                  <c:v>1.3420000000000001</c:v>
                </c:pt>
                <c:pt idx="6717">
                  <c:v>1.3420000000000001</c:v>
                </c:pt>
                <c:pt idx="6718">
                  <c:v>1.3420000000000001</c:v>
                </c:pt>
                <c:pt idx="6719">
                  <c:v>1.3420000000000001</c:v>
                </c:pt>
                <c:pt idx="6720">
                  <c:v>1.3420000000000001</c:v>
                </c:pt>
                <c:pt idx="6721">
                  <c:v>1.3420000000000001</c:v>
                </c:pt>
                <c:pt idx="6722">
                  <c:v>1.3420000000000001</c:v>
                </c:pt>
                <c:pt idx="6723">
                  <c:v>1.3420000000000001</c:v>
                </c:pt>
                <c:pt idx="6724">
                  <c:v>1.3420000000000001</c:v>
                </c:pt>
                <c:pt idx="6725">
                  <c:v>1.3420000000000001</c:v>
                </c:pt>
                <c:pt idx="6726">
                  <c:v>1.3420000000000001</c:v>
                </c:pt>
                <c:pt idx="6727">
                  <c:v>1.3420000000000001</c:v>
                </c:pt>
                <c:pt idx="6728">
                  <c:v>1.3420000000000001</c:v>
                </c:pt>
                <c:pt idx="6729">
                  <c:v>1.3420000000000001</c:v>
                </c:pt>
                <c:pt idx="6730">
                  <c:v>1.3420000000000001</c:v>
                </c:pt>
                <c:pt idx="6731">
                  <c:v>1.3420000000000001</c:v>
                </c:pt>
                <c:pt idx="6732">
                  <c:v>1.3420000000000001</c:v>
                </c:pt>
                <c:pt idx="6733">
                  <c:v>1.3420000000000001</c:v>
                </c:pt>
                <c:pt idx="6734">
                  <c:v>1.3420000000000001</c:v>
                </c:pt>
                <c:pt idx="6735">
                  <c:v>1.3420000000000001</c:v>
                </c:pt>
                <c:pt idx="6736">
                  <c:v>1.3420000000000001</c:v>
                </c:pt>
                <c:pt idx="6737">
                  <c:v>1.3420000000000001</c:v>
                </c:pt>
                <c:pt idx="6738">
                  <c:v>1.3420000000000001</c:v>
                </c:pt>
                <c:pt idx="6739">
                  <c:v>1.3420000000000001</c:v>
                </c:pt>
                <c:pt idx="6740">
                  <c:v>1.3420000000000001</c:v>
                </c:pt>
                <c:pt idx="6741">
                  <c:v>1.3420000000000001</c:v>
                </c:pt>
                <c:pt idx="6742">
                  <c:v>1.3420000000000001</c:v>
                </c:pt>
                <c:pt idx="6743">
                  <c:v>1.3420000000000001</c:v>
                </c:pt>
                <c:pt idx="6744">
                  <c:v>1.3420000000000001</c:v>
                </c:pt>
                <c:pt idx="6745">
                  <c:v>1.3420000000000001</c:v>
                </c:pt>
                <c:pt idx="6746">
                  <c:v>1.3420000000000001</c:v>
                </c:pt>
                <c:pt idx="6747">
                  <c:v>1.3420000000000001</c:v>
                </c:pt>
                <c:pt idx="6748">
                  <c:v>1.3420000000000001</c:v>
                </c:pt>
                <c:pt idx="6749">
                  <c:v>1.3420000000000001</c:v>
                </c:pt>
                <c:pt idx="6750">
                  <c:v>1.3420000000000001</c:v>
                </c:pt>
                <c:pt idx="6751">
                  <c:v>1.3420000000000001</c:v>
                </c:pt>
                <c:pt idx="6752">
                  <c:v>1.3420000000000001</c:v>
                </c:pt>
                <c:pt idx="6753">
                  <c:v>1.3420000000000001</c:v>
                </c:pt>
                <c:pt idx="6754">
                  <c:v>1.3420000000000001</c:v>
                </c:pt>
                <c:pt idx="6755">
                  <c:v>1.3420000000000001</c:v>
                </c:pt>
                <c:pt idx="6756">
                  <c:v>1.3420000000000001</c:v>
                </c:pt>
                <c:pt idx="6757">
                  <c:v>1.3420000000000001</c:v>
                </c:pt>
                <c:pt idx="6758">
                  <c:v>1.3420000000000001</c:v>
                </c:pt>
                <c:pt idx="6759">
                  <c:v>1.3420000000000001</c:v>
                </c:pt>
                <c:pt idx="6760">
                  <c:v>1.3420000000000001</c:v>
                </c:pt>
                <c:pt idx="6761">
                  <c:v>1.3420000000000001</c:v>
                </c:pt>
                <c:pt idx="6762">
                  <c:v>1.3420000000000001</c:v>
                </c:pt>
                <c:pt idx="6763">
                  <c:v>1.3420000000000001</c:v>
                </c:pt>
                <c:pt idx="6764">
                  <c:v>1.3420000000000001</c:v>
                </c:pt>
                <c:pt idx="6765">
                  <c:v>1.3420000000000001</c:v>
                </c:pt>
                <c:pt idx="6766">
                  <c:v>1.3420000000000001</c:v>
                </c:pt>
                <c:pt idx="6767">
                  <c:v>1.3420000000000001</c:v>
                </c:pt>
                <c:pt idx="6768">
                  <c:v>1.3420000000000001</c:v>
                </c:pt>
                <c:pt idx="6769">
                  <c:v>1.3420000000000001</c:v>
                </c:pt>
                <c:pt idx="6770">
                  <c:v>1.3420000000000001</c:v>
                </c:pt>
                <c:pt idx="6771">
                  <c:v>1.3420000000000001</c:v>
                </c:pt>
                <c:pt idx="6772">
                  <c:v>1.3420000000000001</c:v>
                </c:pt>
                <c:pt idx="6773">
                  <c:v>1.3420000000000001</c:v>
                </c:pt>
                <c:pt idx="6774">
                  <c:v>1.3420000000000001</c:v>
                </c:pt>
                <c:pt idx="6775">
                  <c:v>1.3420000000000001</c:v>
                </c:pt>
                <c:pt idx="6776">
                  <c:v>1.3420000000000001</c:v>
                </c:pt>
                <c:pt idx="6777">
                  <c:v>1.3420000000000001</c:v>
                </c:pt>
                <c:pt idx="6778">
                  <c:v>1.3420000000000001</c:v>
                </c:pt>
                <c:pt idx="6779">
                  <c:v>1.3420000000000001</c:v>
                </c:pt>
                <c:pt idx="6780">
                  <c:v>1.3420000000000001</c:v>
                </c:pt>
                <c:pt idx="6781">
                  <c:v>1.3420000000000001</c:v>
                </c:pt>
                <c:pt idx="6782">
                  <c:v>1.3420000000000001</c:v>
                </c:pt>
                <c:pt idx="6783">
                  <c:v>1.3420000000000001</c:v>
                </c:pt>
                <c:pt idx="6784">
                  <c:v>1.3420000000000001</c:v>
                </c:pt>
                <c:pt idx="6785">
                  <c:v>1.3420000000000001</c:v>
                </c:pt>
                <c:pt idx="6786">
                  <c:v>1.3420000000000001</c:v>
                </c:pt>
                <c:pt idx="6787">
                  <c:v>1.3420000000000001</c:v>
                </c:pt>
                <c:pt idx="6788">
                  <c:v>1.3420000000000001</c:v>
                </c:pt>
                <c:pt idx="6789">
                  <c:v>1.3420000000000001</c:v>
                </c:pt>
                <c:pt idx="6790">
                  <c:v>1.3420000000000001</c:v>
                </c:pt>
                <c:pt idx="6791">
                  <c:v>1.3420000000000001</c:v>
                </c:pt>
                <c:pt idx="6792">
                  <c:v>1.3420000000000001</c:v>
                </c:pt>
                <c:pt idx="6793">
                  <c:v>1.3420000000000001</c:v>
                </c:pt>
                <c:pt idx="6794">
                  <c:v>1.3420000000000001</c:v>
                </c:pt>
                <c:pt idx="6795">
                  <c:v>1.3420000000000001</c:v>
                </c:pt>
                <c:pt idx="6796">
                  <c:v>1.3420000000000001</c:v>
                </c:pt>
                <c:pt idx="6797">
                  <c:v>1.3420000000000001</c:v>
                </c:pt>
                <c:pt idx="6798">
                  <c:v>1.3420000000000001</c:v>
                </c:pt>
                <c:pt idx="6799">
                  <c:v>1.3420000000000001</c:v>
                </c:pt>
                <c:pt idx="6800">
                  <c:v>1.3420000000000001</c:v>
                </c:pt>
                <c:pt idx="6801">
                  <c:v>1.3420000000000001</c:v>
                </c:pt>
                <c:pt idx="6802">
                  <c:v>1.3420000000000001</c:v>
                </c:pt>
                <c:pt idx="6803">
                  <c:v>1.3420000000000001</c:v>
                </c:pt>
                <c:pt idx="6804">
                  <c:v>1.3420000000000001</c:v>
                </c:pt>
                <c:pt idx="6805">
                  <c:v>1.3420000000000001</c:v>
                </c:pt>
                <c:pt idx="6806">
                  <c:v>1.3420000000000001</c:v>
                </c:pt>
                <c:pt idx="6807">
                  <c:v>1.3420000000000001</c:v>
                </c:pt>
                <c:pt idx="6808">
                  <c:v>1.3420000000000001</c:v>
                </c:pt>
                <c:pt idx="6809">
                  <c:v>1.3420000000000001</c:v>
                </c:pt>
                <c:pt idx="6810">
                  <c:v>1.3420000000000001</c:v>
                </c:pt>
                <c:pt idx="6811">
                  <c:v>1.3420000000000001</c:v>
                </c:pt>
                <c:pt idx="6812">
                  <c:v>1.3420000000000001</c:v>
                </c:pt>
                <c:pt idx="6813">
                  <c:v>1.3420000000000001</c:v>
                </c:pt>
                <c:pt idx="6814">
                  <c:v>1.3420000000000001</c:v>
                </c:pt>
                <c:pt idx="6815">
                  <c:v>1.3420000000000001</c:v>
                </c:pt>
                <c:pt idx="6816">
                  <c:v>1.3420000000000001</c:v>
                </c:pt>
                <c:pt idx="6817">
                  <c:v>1.3420000000000001</c:v>
                </c:pt>
                <c:pt idx="6818">
                  <c:v>1.3420000000000001</c:v>
                </c:pt>
                <c:pt idx="6819">
                  <c:v>1.3420000000000001</c:v>
                </c:pt>
                <c:pt idx="6820">
                  <c:v>1.3420000000000001</c:v>
                </c:pt>
                <c:pt idx="6821">
                  <c:v>1.3420000000000001</c:v>
                </c:pt>
                <c:pt idx="6822">
                  <c:v>1.3420000000000001</c:v>
                </c:pt>
                <c:pt idx="6823">
                  <c:v>1.3420000000000001</c:v>
                </c:pt>
                <c:pt idx="6824">
                  <c:v>1.3420000000000001</c:v>
                </c:pt>
                <c:pt idx="6825">
                  <c:v>1.3420000000000001</c:v>
                </c:pt>
                <c:pt idx="6826">
                  <c:v>1.3420000000000001</c:v>
                </c:pt>
                <c:pt idx="6827">
                  <c:v>1.3420000000000001</c:v>
                </c:pt>
                <c:pt idx="6828">
                  <c:v>1.3420000000000001</c:v>
                </c:pt>
                <c:pt idx="6829">
                  <c:v>1.3420000000000001</c:v>
                </c:pt>
                <c:pt idx="6830">
                  <c:v>1.3420000000000001</c:v>
                </c:pt>
                <c:pt idx="6831">
                  <c:v>1.3420000000000001</c:v>
                </c:pt>
                <c:pt idx="6832">
                  <c:v>1.3420000000000001</c:v>
                </c:pt>
                <c:pt idx="6833">
                  <c:v>1.3420000000000001</c:v>
                </c:pt>
                <c:pt idx="6834">
                  <c:v>1.3420000000000001</c:v>
                </c:pt>
                <c:pt idx="6835">
                  <c:v>1.3420000000000001</c:v>
                </c:pt>
                <c:pt idx="6836">
                  <c:v>1.3420000000000001</c:v>
                </c:pt>
                <c:pt idx="6837">
                  <c:v>1.3420000000000001</c:v>
                </c:pt>
                <c:pt idx="6838">
                  <c:v>1.3420000000000001</c:v>
                </c:pt>
                <c:pt idx="6839">
                  <c:v>1.3420000000000001</c:v>
                </c:pt>
                <c:pt idx="6840">
                  <c:v>1.3420000000000001</c:v>
                </c:pt>
                <c:pt idx="6841">
                  <c:v>1.3420000000000001</c:v>
                </c:pt>
                <c:pt idx="6842">
                  <c:v>1.3420000000000001</c:v>
                </c:pt>
                <c:pt idx="6843">
                  <c:v>1.3420000000000001</c:v>
                </c:pt>
                <c:pt idx="6844">
                  <c:v>1.3420000000000001</c:v>
                </c:pt>
                <c:pt idx="6845">
                  <c:v>1.3420000000000001</c:v>
                </c:pt>
                <c:pt idx="6846">
                  <c:v>1.3420000000000001</c:v>
                </c:pt>
                <c:pt idx="6847">
                  <c:v>1.3420000000000001</c:v>
                </c:pt>
                <c:pt idx="6848">
                  <c:v>1.3420000000000001</c:v>
                </c:pt>
                <c:pt idx="6849">
                  <c:v>1.3420000000000001</c:v>
                </c:pt>
                <c:pt idx="6850">
                  <c:v>1.3420000000000001</c:v>
                </c:pt>
                <c:pt idx="6851">
                  <c:v>1.3420000000000001</c:v>
                </c:pt>
                <c:pt idx="6852">
                  <c:v>1.3420000000000001</c:v>
                </c:pt>
                <c:pt idx="6853">
                  <c:v>1.3420000000000001</c:v>
                </c:pt>
                <c:pt idx="6854">
                  <c:v>1.3420000000000001</c:v>
                </c:pt>
                <c:pt idx="6855">
                  <c:v>1.3420000000000001</c:v>
                </c:pt>
                <c:pt idx="6856">
                  <c:v>1.3420000000000001</c:v>
                </c:pt>
                <c:pt idx="6857">
                  <c:v>1.3420000000000001</c:v>
                </c:pt>
                <c:pt idx="6858">
                  <c:v>1.3420000000000001</c:v>
                </c:pt>
                <c:pt idx="6859">
                  <c:v>1.3420000000000001</c:v>
                </c:pt>
                <c:pt idx="6860">
                  <c:v>1.3420000000000001</c:v>
                </c:pt>
                <c:pt idx="6861">
                  <c:v>1.3420000000000001</c:v>
                </c:pt>
                <c:pt idx="6862">
                  <c:v>1.3420000000000001</c:v>
                </c:pt>
                <c:pt idx="6863">
                  <c:v>1.3420000000000001</c:v>
                </c:pt>
                <c:pt idx="6864">
                  <c:v>1.3420000000000001</c:v>
                </c:pt>
                <c:pt idx="6865">
                  <c:v>1.3420000000000001</c:v>
                </c:pt>
                <c:pt idx="6866">
                  <c:v>1.3420000000000001</c:v>
                </c:pt>
                <c:pt idx="6867">
                  <c:v>1.3420000000000001</c:v>
                </c:pt>
                <c:pt idx="6868">
                  <c:v>1.3420000000000001</c:v>
                </c:pt>
                <c:pt idx="6869">
                  <c:v>1.3420000000000001</c:v>
                </c:pt>
                <c:pt idx="6870">
                  <c:v>1.3420000000000001</c:v>
                </c:pt>
                <c:pt idx="6871">
                  <c:v>1.3420000000000001</c:v>
                </c:pt>
                <c:pt idx="6872">
                  <c:v>1.3420000000000001</c:v>
                </c:pt>
                <c:pt idx="6873">
                  <c:v>1.3420000000000001</c:v>
                </c:pt>
                <c:pt idx="6874">
                  <c:v>1.3420000000000001</c:v>
                </c:pt>
                <c:pt idx="6875">
                  <c:v>1.3420000000000001</c:v>
                </c:pt>
                <c:pt idx="6876">
                  <c:v>1.3420000000000001</c:v>
                </c:pt>
                <c:pt idx="6877">
                  <c:v>1.3420000000000001</c:v>
                </c:pt>
                <c:pt idx="6878">
                  <c:v>1.3420000000000001</c:v>
                </c:pt>
                <c:pt idx="6879">
                  <c:v>1.3420000000000001</c:v>
                </c:pt>
                <c:pt idx="6880">
                  <c:v>1.3420000000000001</c:v>
                </c:pt>
                <c:pt idx="6881">
                  <c:v>1.3420000000000001</c:v>
                </c:pt>
                <c:pt idx="6882">
                  <c:v>1.3420000000000001</c:v>
                </c:pt>
                <c:pt idx="6883">
                  <c:v>1.3420000000000001</c:v>
                </c:pt>
                <c:pt idx="6884">
                  <c:v>1.3420000000000001</c:v>
                </c:pt>
                <c:pt idx="6885">
                  <c:v>1.3420000000000001</c:v>
                </c:pt>
                <c:pt idx="6886">
                  <c:v>1.3420000000000001</c:v>
                </c:pt>
                <c:pt idx="6887">
                  <c:v>1.3420000000000001</c:v>
                </c:pt>
                <c:pt idx="6888">
                  <c:v>1.3420000000000001</c:v>
                </c:pt>
                <c:pt idx="6889">
                  <c:v>1.3420000000000001</c:v>
                </c:pt>
                <c:pt idx="6890">
                  <c:v>1.3420000000000001</c:v>
                </c:pt>
                <c:pt idx="6891">
                  <c:v>1.3420000000000001</c:v>
                </c:pt>
                <c:pt idx="6892">
                  <c:v>1.3420000000000001</c:v>
                </c:pt>
                <c:pt idx="6893">
                  <c:v>1.3420000000000001</c:v>
                </c:pt>
                <c:pt idx="6894">
                  <c:v>1.3420000000000001</c:v>
                </c:pt>
                <c:pt idx="6895">
                  <c:v>1.3420000000000001</c:v>
                </c:pt>
                <c:pt idx="6896">
                  <c:v>1.3420000000000001</c:v>
                </c:pt>
                <c:pt idx="6897">
                  <c:v>1.3420000000000001</c:v>
                </c:pt>
                <c:pt idx="6898">
                  <c:v>1.3420000000000001</c:v>
                </c:pt>
                <c:pt idx="6899">
                  <c:v>1.3420000000000001</c:v>
                </c:pt>
                <c:pt idx="6900">
                  <c:v>1.3420000000000001</c:v>
                </c:pt>
                <c:pt idx="6901">
                  <c:v>1.3420000000000001</c:v>
                </c:pt>
                <c:pt idx="6902">
                  <c:v>1.3420000000000001</c:v>
                </c:pt>
                <c:pt idx="6903">
                  <c:v>1.3420000000000001</c:v>
                </c:pt>
                <c:pt idx="6904">
                  <c:v>1.3420000000000001</c:v>
                </c:pt>
                <c:pt idx="6905">
                  <c:v>1.3420000000000001</c:v>
                </c:pt>
                <c:pt idx="6906">
                  <c:v>1.3420000000000001</c:v>
                </c:pt>
                <c:pt idx="6907">
                  <c:v>1.3420000000000001</c:v>
                </c:pt>
                <c:pt idx="6908">
                  <c:v>1.3420000000000001</c:v>
                </c:pt>
                <c:pt idx="6909">
                  <c:v>1.3420000000000001</c:v>
                </c:pt>
                <c:pt idx="6910">
                  <c:v>1.3420000000000001</c:v>
                </c:pt>
                <c:pt idx="6911">
                  <c:v>1.3420000000000001</c:v>
                </c:pt>
                <c:pt idx="6912">
                  <c:v>1.3420000000000001</c:v>
                </c:pt>
                <c:pt idx="6913">
                  <c:v>1.3420000000000001</c:v>
                </c:pt>
                <c:pt idx="6914">
                  <c:v>1.3420000000000001</c:v>
                </c:pt>
                <c:pt idx="6915">
                  <c:v>1.3420000000000001</c:v>
                </c:pt>
                <c:pt idx="6916">
                  <c:v>1.3420000000000001</c:v>
                </c:pt>
                <c:pt idx="6917">
                  <c:v>1.3420000000000001</c:v>
                </c:pt>
                <c:pt idx="6918">
                  <c:v>1.3420000000000001</c:v>
                </c:pt>
                <c:pt idx="6919">
                  <c:v>1.3420000000000001</c:v>
                </c:pt>
                <c:pt idx="6920">
                  <c:v>1.3420000000000001</c:v>
                </c:pt>
                <c:pt idx="6921">
                  <c:v>1.3420000000000001</c:v>
                </c:pt>
                <c:pt idx="6922">
                  <c:v>1.3420000000000001</c:v>
                </c:pt>
                <c:pt idx="6923">
                  <c:v>1.3420000000000001</c:v>
                </c:pt>
                <c:pt idx="6924">
                  <c:v>1.3420000000000001</c:v>
                </c:pt>
                <c:pt idx="6925">
                  <c:v>1.3420000000000001</c:v>
                </c:pt>
                <c:pt idx="6926">
                  <c:v>1.3420000000000001</c:v>
                </c:pt>
                <c:pt idx="6927">
                  <c:v>1.3420000000000001</c:v>
                </c:pt>
                <c:pt idx="6928">
                  <c:v>1.3420000000000001</c:v>
                </c:pt>
                <c:pt idx="6929">
                  <c:v>1.3420000000000001</c:v>
                </c:pt>
                <c:pt idx="6930">
                  <c:v>1.3420000000000001</c:v>
                </c:pt>
                <c:pt idx="6931">
                  <c:v>1.3420000000000001</c:v>
                </c:pt>
                <c:pt idx="6932">
                  <c:v>1.3420000000000001</c:v>
                </c:pt>
                <c:pt idx="6933">
                  <c:v>1.3420000000000001</c:v>
                </c:pt>
                <c:pt idx="6934">
                  <c:v>1.3420000000000001</c:v>
                </c:pt>
                <c:pt idx="6935">
                  <c:v>1.3420000000000001</c:v>
                </c:pt>
                <c:pt idx="6936">
                  <c:v>1.3420000000000001</c:v>
                </c:pt>
                <c:pt idx="6937">
                  <c:v>1.3420000000000001</c:v>
                </c:pt>
                <c:pt idx="6938">
                  <c:v>1.3420000000000001</c:v>
                </c:pt>
                <c:pt idx="6939">
                  <c:v>1.3420000000000001</c:v>
                </c:pt>
                <c:pt idx="6940">
                  <c:v>1.3420000000000001</c:v>
                </c:pt>
                <c:pt idx="6941">
                  <c:v>1.3420000000000001</c:v>
                </c:pt>
                <c:pt idx="6942">
                  <c:v>1.3420000000000001</c:v>
                </c:pt>
                <c:pt idx="6943">
                  <c:v>1.3420000000000001</c:v>
                </c:pt>
                <c:pt idx="6944">
                  <c:v>1.3420000000000001</c:v>
                </c:pt>
                <c:pt idx="6945">
                  <c:v>1.3420000000000001</c:v>
                </c:pt>
                <c:pt idx="6946">
                  <c:v>1.3420000000000001</c:v>
                </c:pt>
                <c:pt idx="6947">
                  <c:v>1.3420000000000001</c:v>
                </c:pt>
                <c:pt idx="6948">
                  <c:v>1.3420000000000001</c:v>
                </c:pt>
                <c:pt idx="6949">
                  <c:v>1.3420000000000001</c:v>
                </c:pt>
                <c:pt idx="6950">
                  <c:v>1.3420000000000001</c:v>
                </c:pt>
                <c:pt idx="6951">
                  <c:v>1.3420000000000001</c:v>
                </c:pt>
                <c:pt idx="6952">
                  <c:v>1.3420000000000001</c:v>
                </c:pt>
                <c:pt idx="6953">
                  <c:v>1.3420000000000001</c:v>
                </c:pt>
                <c:pt idx="6954">
                  <c:v>1.3420000000000001</c:v>
                </c:pt>
                <c:pt idx="6955">
                  <c:v>1.3420000000000001</c:v>
                </c:pt>
                <c:pt idx="6956">
                  <c:v>1.3420000000000001</c:v>
                </c:pt>
                <c:pt idx="6957">
                  <c:v>1.3420000000000001</c:v>
                </c:pt>
                <c:pt idx="6958">
                  <c:v>1.3420000000000001</c:v>
                </c:pt>
                <c:pt idx="6959">
                  <c:v>1.3420000000000001</c:v>
                </c:pt>
                <c:pt idx="6960">
                  <c:v>1.3420000000000001</c:v>
                </c:pt>
                <c:pt idx="6961">
                  <c:v>1.3420000000000001</c:v>
                </c:pt>
                <c:pt idx="6962">
                  <c:v>1.3420000000000001</c:v>
                </c:pt>
                <c:pt idx="6963">
                  <c:v>1.3420000000000001</c:v>
                </c:pt>
                <c:pt idx="6964">
                  <c:v>1.3420000000000001</c:v>
                </c:pt>
                <c:pt idx="6965">
                  <c:v>1.3420000000000001</c:v>
                </c:pt>
                <c:pt idx="6966">
                  <c:v>1.3420000000000001</c:v>
                </c:pt>
                <c:pt idx="6967">
                  <c:v>1.3420000000000001</c:v>
                </c:pt>
                <c:pt idx="6968">
                  <c:v>1.3420000000000001</c:v>
                </c:pt>
                <c:pt idx="6969">
                  <c:v>1.3420000000000001</c:v>
                </c:pt>
                <c:pt idx="6970">
                  <c:v>1.3420000000000001</c:v>
                </c:pt>
                <c:pt idx="6971">
                  <c:v>1.3420000000000001</c:v>
                </c:pt>
                <c:pt idx="6972">
                  <c:v>1.3420000000000001</c:v>
                </c:pt>
                <c:pt idx="6973">
                  <c:v>1.3420000000000001</c:v>
                </c:pt>
                <c:pt idx="6974">
                  <c:v>1.3420000000000001</c:v>
                </c:pt>
                <c:pt idx="6975">
                  <c:v>1.3420000000000001</c:v>
                </c:pt>
                <c:pt idx="6976">
                  <c:v>1.3420000000000001</c:v>
                </c:pt>
                <c:pt idx="6977">
                  <c:v>1.3420000000000001</c:v>
                </c:pt>
                <c:pt idx="6978">
                  <c:v>1.3420000000000001</c:v>
                </c:pt>
                <c:pt idx="6979">
                  <c:v>1.3420000000000001</c:v>
                </c:pt>
                <c:pt idx="6980">
                  <c:v>1.3420000000000001</c:v>
                </c:pt>
                <c:pt idx="6981">
                  <c:v>1.3420000000000001</c:v>
                </c:pt>
                <c:pt idx="6982">
                  <c:v>1.3420000000000001</c:v>
                </c:pt>
                <c:pt idx="6983">
                  <c:v>1.3420000000000001</c:v>
                </c:pt>
                <c:pt idx="6984">
                  <c:v>1.3420000000000001</c:v>
                </c:pt>
                <c:pt idx="6985">
                  <c:v>1.3420000000000001</c:v>
                </c:pt>
                <c:pt idx="6986">
                  <c:v>1.3420000000000001</c:v>
                </c:pt>
                <c:pt idx="6987">
                  <c:v>1.3420000000000001</c:v>
                </c:pt>
                <c:pt idx="6988">
                  <c:v>1.3420000000000001</c:v>
                </c:pt>
                <c:pt idx="6989">
                  <c:v>1.3420000000000001</c:v>
                </c:pt>
                <c:pt idx="6990">
                  <c:v>1.3420000000000001</c:v>
                </c:pt>
                <c:pt idx="6991">
                  <c:v>1.3420000000000001</c:v>
                </c:pt>
                <c:pt idx="6992">
                  <c:v>1.3420000000000001</c:v>
                </c:pt>
                <c:pt idx="6993">
                  <c:v>1.3420000000000001</c:v>
                </c:pt>
                <c:pt idx="6994">
                  <c:v>1.3420000000000001</c:v>
                </c:pt>
                <c:pt idx="6995">
                  <c:v>1.3420000000000001</c:v>
                </c:pt>
                <c:pt idx="6996">
                  <c:v>1.3420000000000001</c:v>
                </c:pt>
                <c:pt idx="6997">
                  <c:v>1.3420000000000001</c:v>
                </c:pt>
                <c:pt idx="6998">
                  <c:v>1.3420000000000001</c:v>
                </c:pt>
                <c:pt idx="6999">
                  <c:v>1.3420000000000001</c:v>
                </c:pt>
                <c:pt idx="7000">
                  <c:v>1.3420000000000001</c:v>
                </c:pt>
                <c:pt idx="7001">
                  <c:v>1.3420000000000001</c:v>
                </c:pt>
                <c:pt idx="7002">
                  <c:v>1.3420000000000001</c:v>
                </c:pt>
                <c:pt idx="7003">
                  <c:v>1.3420000000000001</c:v>
                </c:pt>
                <c:pt idx="7004">
                  <c:v>1.3420000000000001</c:v>
                </c:pt>
                <c:pt idx="7005">
                  <c:v>1.3420000000000001</c:v>
                </c:pt>
                <c:pt idx="7006">
                  <c:v>1.3420000000000001</c:v>
                </c:pt>
                <c:pt idx="7007">
                  <c:v>1.3420000000000001</c:v>
                </c:pt>
                <c:pt idx="7008">
                  <c:v>1.3420000000000001</c:v>
                </c:pt>
                <c:pt idx="7009">
                  <c:v>1.3420000000000001</c:v>
                </c:pt>
                <c:pt idx="7010">
                  <c:v>1.3420000000000001</c:v>
                </c:pt>
                <c:pt idx="7011">
                  <c:v>1.3420000000000001</c:v>
                </c:pt>
                <c:pt idx="7012">
                  <c:v>1.3420000000000001</c:v>
                </c:pt>
                <c:pt idx="7013">
                  <c:v>1.3420000000000001</c:v>
                </c:pt>
                <c:pt idx="7014">
                  <c:v>1.3420000000000001</c:v>
                </c:pt>
                <c:pt idx="7015">
                  <c:v>1.3420000000000001</c:v>
                </c:pt>
                <c:pt idx="7016">
                  <c:v>1.3420000000000001</c:v>
                </c:pt>
                <c:pt idx="7017">
                  <c:v>1.3420000000000001</c:v>
                </c:pt>
                <c:pt idx="7018">
                  <c:v>1.3420000000000001</c:v>
                </c:pt>
                <c:pt idx="7019">
                  <c:v>1.3420000000000001</c:v>
                </c:pt>
                <c:pt idx="7020">
                  <c:v>1.3420000000000001</c:v>
                </c:pt>
                <c:pt idx="7021">
                  <c:v>1.3420000000000001</c:v>
                </c:pt>
                <c:pt idx="7022">
                  <c:v>1.3420000000000001</c:v>
                </c:pt>
                <c:pt idx="7023">
                  <c:v>1.3420000000000001</c:v>
                </c:pt>
                <c:pt idx="7024">
                  <c:v>1.3420000000000001</c:v>
                </c:pt>
                <c:pt idx="7025">
                  <c:v>1.3420000000000001</c:v>
                </c:pt>
                <c:pt idx="7026">
                  <c:v>1.3420000000000001</c:v>
                </c:pt>
                <c:pt idx="7027">
                  <c:v>1.3420000000000001</c:v>
                </c:pt>
                <c:pt idx="7028">
                  <c:v>1.3420000000000001</c:v>
                </c:pt>
                <c:pt idx="7029">
                  <c:v>1.3420000000000001</c:v>
                </c:pt>
                <c:pt idx="7030">
                  <c:v>1.3420000000000001</c:v>
                </c:pt>
                <c:pt idx="7031">
                  <c:v>1.3420000000000001</c:v>
                </c:pt>
                <c:pt idx="7032">
                  <c:v>1.3420000000000001</c:v>
                </c:pt>
                <c:pt idx="7033">
                  <c:v>1.3420000000000001</c:v>
                </c:pt>
                <c:pt idx="7034">
                  <c:v>1.3420000000000001</c:v>
                </c:pt>
                <c:pt idx="7035">
                  <c:v>1.3420000000000001</c:v>
                </c:pt>
                <c:pt idx="7036">
                  <c:v>1.3420000000000001</c:v>
                </c:pt>
                <c:pt idx="7037">
                  <c:v>1.3420000000000001</c:v>
                </c:pt>
                <c:pt idx="7038">
                  <c:v>1.3420000000000001</c:v>
                </c:pt>
                <c:pt idx="7039">
                  <c:v>1.3420000000000001</c:v>
                </c:pt>
                <c:pt idx="7040">
                  <c:v>1.3420000000000001</c:v>
                </c:pt>
                <c:pt idx="7041">
                  <c:v>1.3420000000000001</c:v>
                </c:pt>
                <c:pt idx="7042">
                  <c:v>1.3420000000000001</c:v>
                </c:pt>
                <c:pt idx="7043">
                  <c:v>1.3420000000000001</c:v>
                </c:pt>
                <c:pt idx="7044">
                  <c:v>1.3420000000000001</c:v>
                </c:pt>
                <c:pt idx="7045">
                  <c:v>1.3420000000000001</c:v>
                </c:pt>
                <c:pt idx="7046">
                  <c:v>1.3420000000000001</c:v>
                </c:pt>
                <c:pt idx="7047">
                  <c:v>1.3420000000000001</c:v>
                </c:pt>
                <c:pt idx="7048">
                  <c:v>1.3420000000000001</c:v>
                </c:pt>
                <c:pt idx="7049">
                  <c:v>1.3420000000000001</c:v>
                </c:pt>
                <c:pt idx="7050">
                  <c:v>1.3420000000000001</c:v>
                </c:pt>
                <c:pt idx="7051">
                  <c:v>1.3420000000000001</c:v>
                </c:pt>
                <c:pt idx="7052">
                  <c:v>1.3420000000000001</c:v>
                </c:pt>
                <c:pt idx="7053">
                  <c:v>1.3420000000000001</c:v>
                </c:pt>
                <c:pt idx="7054">
                  <c:v>1.3420000000000001</c:v>
                </c:pt>
                <c:pt idx="7055">
                  <c:v>1.3420000000000001</c:v>
                </c:pt>
                <c:pt idx="7056">
                  <c:v>1.3420000000000001</c:v>
                </c:pt>
                <c:pt idx="7057">
                  <c:v>1.3420000000000001</c:v>
                </c:pt>
                <c:pt idx="7058">
                  <c:v>1.3420000000000001</c:v>
                </c:pt>
                <c:pt idx="7059">
                  <c:v>1.3420000000000001</c:v>
                </c:pt>
                <c:pt idx="7060">
                  <c:v>1.3420000000000001</c:v>
                </c:pt>
                <c:pt idx="7061">
                  <c:v>1.3420000000000001</c:v>
                </c:pt>
                <c:pt idx="7062">
                  <c:v>1.3420000000000001</c:v>
                </c:pt>
                <c:pt idx="7063">
                  <c:v>1.3420000000000001</c:v>
                </c:pt>
                <c:pt idx="7064">
                  <c:v>1.3420000000000001</c:v>
                </c:pt>
                <c:pt idx="7065">
                  <c:v>1.3420000000000001</c:v>
                </c:pt>
                <c:pt idx="7066">
                  <c:v>1.3420000000000001</c:v>
                </c:pt>
                <c:pt idx="7067">
                  <c:v>1.3420000000000001</c:v>
                </c:pt>
                <c:pt idx="7068">
                  <c:v>1.3420000000000001</c:v>
                </c:pt>
                <c:pt idx="7069">
                  <c:v>1.3420000000000001</c:v>
                </c:pt>
                <c:pt idx="7070">
                  <c:v>1.3420000000000001</c:v>
                </c:pt>
                <c:pt idx="7071">
                  <c:v>1.3420000000000001</c:v>
                </c:pt>
                <c:pt idx="7072">
                  <c:v>1.3420000000000001</c:v>
                </c:pt>
                <c:pt idx="7073">
                  <c:v>1.3420000000000001</c:v>
                </c:pt>
                <c:pt idx="7074">
                  <c:v>1.3420000000000001</c:v>
                </c:pt>
                <c:pt idx="7075">
                  <c:v>1.3420000000000001</c:v>
                </c:pt>
                <c:pt idx="7076">
                  <c:v>1.3420000000000001</c:v>
                </c:pt>
                <c:pt idx="7077">
                  <c:v>1.3420000000000001</c:v>
                </c:pt>
                <c:pt idx="7078">
                  <c:v>1.3420000000000001</c:v>
                </c:pt>
                <c:pt idx="7079">
                  <c:v>1.3420000000000001</c:v>
                </c:pt>
                <c:pt idx="7080">
                  <c:v>1.3420000000000001</c:v>
                </c:pt>
                <c:pt idx="7081">
                  <c:v>1.3420000000000001</c:v>
                </c:pt>
                <c:pt idx="7082">
                  <c:v>1.3420000000000001</c:v>
                </c:pt>
                <c:pt idx="7083">
                  <c:v>1.3420000000000001</c:v>
                </c:pt>
                <c:pt idx="7084">
                  <c:v>1.3420000000000001</c:v>
                </c:pt>
                <c:pt idx="7085">
                  <c:v>1.3420000000000001</c:v>
                </c:pt>
                <c:pt idx="7086">
                  <c:v>1.3420000000000001</c:v>
                </c:pt>
                <c:pt idx="7087">
                  <c:v>1.3420000000000001</c:v>
                </c:pt>
                <c:pt idx="7088">
                  <c:v>1.3420000000000001</c:v>
                </c:pt>
                <c:pt idx="7089">
                  <c:v>1.3420000000000001</c:v>
                </c:pt>
                <c:pt idx="7090">
                  <c:v>1.3420000000000001</c:v>
                </c:pt>
                <c:pt idx="7091">
                  <c:v>1.3420000000000001</c:v>
                </c:pt>
                <c:pt idx="7092">
                  <c:v>1.3420000000000001</c:v>
                </c:pt>
                <c:pt idx="7093">
                  <c:v>1.3420000000000001</c:v>
                </c:pt>
                <c:pt idx="7094">
                  <c:v>1.3420000000000001</c:v>
                </c:pt>
                <c:pt idx="7095">
                  <c:v>1.3420000000000001</c:v>
                </c:pt>
                <c:pt idx="7096">
                  <c:v>1.3420000000000001</c:v>
                </c:pt>
                <c:pt idx="7097">
                  <c:v>1.3420000000000001</c:v>
                </c:pt>
                <c:pt idx="7098">
                  <c:v>1.3420000000000001</c:v>
                </c:pt>
                <c:pt idx="7099">
                  <c:v>1.3420000000000001</c:v>
                </c:pt>
                <c:pt idx="7100">
                  <c:v>1.3420000000000001</c:v>
                </c:pt>
                <c:pt idx="7101">
                  <c:v>1.3420000000000001</c:v>
                </c:pt>
                <c:pt idx="7102">
                  <c:v>1.3420000000000001</c:v>
                </c:pt>
                <c:pt idx="7103">
                  <c:v>1.3420000000000001</c:v>
                </c:pt>
                <c:pt idx="7104">
                  <c:v>1.3420000000000001</c:v>
                </c:pt>
                <c:pt idx="7105">
                  <c:v>1.3420000000000001</c:v>
                </c:pt>
                <c:pt idx="7106">
                  <c:v>1.3420000000000001</c:v>
                </c:pt>
                <c:pt idx="7107">
                  <c:v>1.3420000000000001</c:v>
                </c:pt>
                <c:pt idx="7108">
                  <c:v>1.3420000000000001</c:v>
                </c:pt>
                <c:pt idx="7109">
                  <c:v>1.3420000000000001</c:v>
                </c:pt>
                <c:pt idx="7110">
                  <c:v>1.3420000000000001</c:v>
                </c:pt>
                <c:pt idx="7111">
                  <c:v>1.3420000000000001</c:v>
                </c:pt>
                <c:pt idx="7112">
                  <c:v>1.3420000000000001</c:v>
                </c:pt>
                <c:pt idx="7113">
                  <c:v>1.3420000000000001</c:v>
                </c:pt>
                <c:pt idx="7114">
                  <c:v>1.3420000000000001</c:v>
                </c:pt>
                <c:pt idx="7115">
                  <c:v>1.3420000000000001</c:v>
                </c:pt>
                <c:pt idx="7116">
                  <c:v>1.3420000000000001</c:v>
                </c:pt>
                <c:pt idx="7117">
                  <c:v>1.3420000000000001</c:v>
                </c:pt>
                <c:pt idx="7118">
                  <c:v>1.3420000000000001</c:v>
                </c:pt>
                <c:pt idx="7119">
                  <c:v>1.3420000000000001</c:v>
                </c:pt>
                <c:pt idx="7120">
                  <c:v>1.3420000000000001</c:v>
                </c:pt>
                <c:pt idx="7121">
                  <c:v>1.3420000000000001</c:v>
                </c:pt>
                <c:pt idx="7122">
                  <c:v>1.3420000000000001</c:v>
                </c:pt>
                <c:pt idx="7123">
                  <c:v>1.3420000000000001</c:v>
                </c:pt>
                <c:pt idx="7124">
                  <c:v>1.3420000000000001</c:v>
                </c:pt>
                <c:pt idx="7125">
                  <c:v>1.3420000000000001</c:v>
                </c:pt>
                <c:pt idx="7126">
                  <c:v>1.3420000000000001</c:v>
                </c:pt>
                <c:pt idx="7127">
                  <c:v>1.3420000000000001</c:v>
                </c:pt>
                <c:pt idx="7128">
                  <c:v>1.3420000000000001</c:v>
                </c:pt>
                <c:pt idx="7129">
                  <c:v>1.3420000000000001</c:v>
                </c:pt>
                <c:pt idx="7130">
                  <c:v>1.3420000000000001</c:v>
                </c:pt>
                <c:pt idx="7131">
                  <c:v>1.3420000000000001</c:v>
                </c:pt>
                <c:pt idx="7132">
                  <c:v>1.3420000000000001</c:v>
                </c:pt>
                <c:pt idx="7133">
                  <c:v>1.3420000000000001</c:v>
                </c:pt>
                <c:pt idx="7134">
                  <c:v>1.3420000000000001</c:v>
                </c:pt>
                <c:pt idx="7135">
                  <c:v>1.3420000000000001</c:v>
                </c:pt>
                <c:pt idx="7136">
                  <c:v>1.3420000000000001</c:v>
                </c:pt>
                <c:pt idx="7137">
                  <c:v>1.3420000000000001</c:v>
                </c:pt>
                <c:pt idx="7138">
                  <c:v>1.3420000000000001</c:v>
                </c:pt>
                <c:pt idx="7139">
                  <c:v>1.3420000000000001</c:v>
                </c:pt>
                <c:pt idx="7140">
                  <c:v>1.3420000000000001</c:v>
                </c:pt>
                <c:pt idx="7141">
                  <c:v>1.3420000000000001</c:v>
                </c:pt>
                <c:pt idx="7142">
                  <c:v>1.3420000000000001</c:v>
                </c:pt>
                <c:pt idx="7143">
                  <c:v>1.3420000000000001</c:v>
                </c:pt>
                <c:pt idx="7144">
                  <c:v>1.3420000000000001</c:v>
                </c:pt>
                <c:pt idx="7145">
                  <c:v>1.3420000000000001</c:v>
                </c:pt>
                <c:pt idx="7146">
                  <c:v>1.3420000000000001</c:v>
                </c:pt>
                <c:pt idx="7147">
                  <c:v>1.3420000000000001</c:v>
                </c:pt>
                <c:pt idx="7148">
                  <c:v>1.3420000000000001</c:v>
                </c:pt>
                <c:pt idx="7149">
                  <c:v>1.3420000000000001</c:v>
                </c:pt>
                <c:pt idx="7150">
                  <c:v>1.3420000000000001</c:v>
                </c:pt>
                <c:pt idx="7151">
                  <c:v>1.3420000000000001</c:v>
                </c:pt>
                <c:pt idx="7152">
                  <c:v>1.3420000000000001</c:v>
                </c:pt>
                <c:pt idx="7153">
                  <c:v>1.3420000000000001</c:v>
                </c:pt>
                <c:pt idx="7154">
                  <c:v>1.3420000000000001</c:v>
                </c:pt>
                <c:pt idx="7155">
                  <c:v>1.3420000000000001</c:v>
                </c:pt>
                <c:pt idx="7156">
                  <c:v>1.3420000000000001</c:v>
                </c:pt>
                <c:pt idx="7157">
                  <c:v>1.3420000000000001</c:v>
                </c:pt>
                <c:pt idx="7158">
                  <c:v>1.3420000000000001</c:v>
                </c:pt>
                <c:pt idx="7159">
                  <c:v>1.3420000000000001</c:v>
                </c:pt>
                <c:pt idx="7160">
                  <c:v>1.3420000000000001</c:v>
                </c:pt>
                <c:pt idx="7161">
                  <c:v>1.3420000000000001</c:v>
                </c:pt>
                <c:pt idx="7162">
                  <c:v>1.3420000000000001</c:v>
                </c:pt>
                <c:pt idx="7163">
                  <c:v>1.3420000000000001</c:v>
                </c:pt>
                <c:pt idx="7164">
                  <c:v>1.3420000000000001</c:v>
                </c:pt>
                <c:pt idx="7165">
                  <c:v>1.3420000000000001</c:v>
                </c:pt>
                <c:pt idx="7166">
                  <c:v>1.3420000000000001</c:v>
                </c:pt>
                <c:pt idx="7167">
                  <c:v>1.3420000000000001</c:v>
                </c:pt>
                <c:pt idx="7168">
                  <c:v>1.3420000000000001</c:v>
                </c:pt>
                <c:pt idx="7169">
                  <c:v>1.3420000000000001</c:v>
                </c:pt>
                <c:pt idx="7170">
                  <c:v>1.3420000000000001</c:v>
                </c:pt>
                <c:pt idx="7171">
                  <c:v>1.3420000000000001</c:v>
                </c:pt>
                <c:pt idx="7172">
                  <c:v>1.3420000000000001</c:v>
                </c:pt>
                <c:pt idx="7173">
                  <c:v>1.3420000000000001</c:v>
                </c:pt>
                <c:pt idx="7174">
                  <c:v>1.3420000000000001</c:v>
                </c:pt>
                <c:pt idx="7175">
                  <c:v>1.3420000000000001</c:v>
                </c:pt>
                <c:pt idx="7176">
                  <c:v>1.3420000000000001</c:v>
                </c:pt>
                <c:pt idx="7177">
                  <c:v>1.3420000000000001</c:v>
                </c:pt>
                <c:pt idx="7178">
                  <c:v>1.3420000000000001</c:v>
                </c:pt>
                <c:pt idx="7179">
                  <c:v>1.3420000000000001</c:v>
                </c:pt>
                <c:pt idx="7180">
                  <c:v>1.3420000000000001</c:v>
                </c:pt>
                <c:pt idx="7181">
                  <c:v>1.3420000000000001</c:v>
                </c:pt>
                <c:pt idx="7182">
                  <c:v>1.3420000000000001</c:v>
                </c:pt>
                <c:pt idx="7183">
                  <c:v>1.3420000000000001</c:v>
                </c:pt>
                <c:pt idx="7184">
                  <c:v>1.3420000000000001</c:v>
                </c:pt>
                <c:pt idx="7185">
                  <c:v>1.3420000000000001</c:v>
                </c:pt>
                <c:pt idx="7186">
                  <c:v>1.3420000000000001</c:v>
                </c:pt>
                <c:pt idx="7187">
                  <c:v>1.3420000000000001</c:v>
                </c:pt>
                <c:pt idx="7188">
                  <c:v>1.3420000000000001</c:v>
                </c:pt>
                <c:pt idx="7189">
                  <c:v>1.3420000000000001</c:v>
                </c:pt>
                <c:pt idx="7190">
                  <c:v>1.3420000000000001</c:v>
                </c:pt>
                <c:pt idx="7191">
                  <c:v>1.3420000000000001</c:v>
                </c:pt>
                <c:pt idx="7192">
                  <c:v>1.3420000000000001</c:v>
                </c:pt>
                <c:pt idx="7193">
                  <c:v>1.3420000000000001</c:v>
                </c:pt>
                <c:pt idx="7194">
                  <c:v>1.3420000000000001</c:v>
                </c:pt>
                <c:pt idx="7195">
                  <c:v>1.3420000000000001</c:v>
                </c:pt>
                <c:pt idx="7196">
                  <c:v>1.3420000000000001</c:v>
                </c:pt>
                <c:pt idx="7197">
                  <c:v>1.3420000000000001</c:v>
                </c:pt>
                <c:pt idx="7198">
                  <c:v>1.3420000000000001</c:v>
                </c:pt>
                <c:pt idx="7199">
                  <c:v>1.3420000000000001</c:v>
                </c:pt>
                <c:pt idx="7200">
                  <c:v>1.3420000000000001</c:v>
                </c:pt>
                <c:pt idx="7201">
                  <c:v>1.3420000000000001</c:v>
                </c:pt>
                <c:pt idx="7202">
                  <c:v>1.3420000000000001</c:v>
                </c:pt>
                <c:pt idx="7203">
                  <c:v>1.3420000000000001</c:v>
                </c:pt>
                <c:pt idx="7204">
                  <c:v>1.3420000000000001</c:v>
                </c:pt>
                <c:pt idx="7205">
                  <c:v>1.3420000000000001</c:v>
                </c:pt>
                <c:pt idx="7206">
                  <c:v>1.3420000000000001</c:v>
                </c:pt>
                <c:pt idx="7207">
                  <c:v>1.3420000000000001</c:v>
                </c:pt>
                <c:pt idx="7208">
                  <c:v>1.3420000000000001</c:v>
                </c:pt>
                <c:pt idx="7209">
                  <c:v>1.3420000000000001</c:v>
                </c:pt>
                <c:pt idx="7210">
                  <c:v>1.3420000000000001</c:v>
                </c:pt>
                <c:pt idx="7211">
                  <c:v>1.3420000000000001</c:v>
                </c:pt>
                <c:pt idx="7212">
                  <c:v>1.3420000000000001</c:v>
                </c:pt>
                <c:pt idx="7213">
                  <c:v>1.3420000000000001</c:v>
                </c:pt>
                <c:pt idx="7214">
                  <c:v>1.3420000000000001</c:v>
                </c:pt>
                <c:pt idx="7215">
                  <c:v>1.3420000000000001</c:v>
                </c:pt>
                <c:pt idx="7216">
                  <c:v>1.3420000000000001</c:v>
                </c:pt>
                <c:pt idx="7217">
                  <c:v>1.3420000000000001</c:v>
                </c:pt>
                <c:pt idx="7218">
                  <c:v>1.3420000000000001</c:v>
                </c:pt>
                <c:pt idx="7219">
                  <c:v>1.3420000000000001</c:v>
                </c:pt>
                <c:pt idx="7220">
                  <c:v>1.3420000000000001</c:v>
                </c:pt>
                <c:pt idx="7221">
                  <c:v>1.3420000000000001</c:v>
                </c:pt>
                <c:pt idx="7222">
                  <c:v>1.3420000000000001</c:v>
                </c:pt>
                <c:pt idx="7223">
                  <c:v>1.3420000000000001</c:v>
                </c:pt>
                <c:pt idx="7224">
                  <c:v>1.3420000000000001</c:v>
                </c:pt>
                <c:pt idx="7225">
                  <c:v>1.3420000000000001</c:v>
                </c:pt>
                <c:pt idx="7226">
                  <c:v>1.3420000000000001</c:v>
                </c:pt>
                <c:pt idx="7227">
                  <c:v>1.3420000000000001</c:v>
                </c:pt>
                <c:pt idx="7228">
                  <c:v>1.3420000000000001</c:v>
                </c:pt>
                <c:pt idx="7229">
                  <c:v>1.3420000000000001</c:v>
                </c:pt>
                <c:pt idx="7230">
                  <c:v>1.3420000000000001</c:v>
                </c:pt>
                <c:pt idx="7231">
                  <c:v>1.3420000000000001</c:v>
                </c:pt>
                <c:pt idx="7232">
                  <c:v>1.3420000000000001</c:v>
                </c:pt>
                <c:pt idx="7233">
                  <c:v>1.3420000000000001</c:v>
                </c:pt>
                <c:pt idx="7234">
                  <c:v>1.3420000000000001</c:v>
                </c:pt>
                <c:pt idx="7235">
                  <c:v>1.3420000000000001</c:v>
                </c:pt>
                <c:pt idx="7236">
                  <c:v>1.3420000000000001</c:v>
                </c:pt>
                <c:pt idx="7237">
                  <c:v>1.3420000000000001</c:v>
                </c:pt>
                <c:pt idx="7238">
                  <c:v>1.3420000000000001</c:v>
                </c:pt>
                <c:pt idx="7239">
                  <c:v>1.3420000000000001</c:v>
                </c:pt>
                <c:pt idx="7240">
                  <c:v>1.3420000000000001</c:v>
                </c:pt>
                <c:pt idx="7241">
                  <c:v>1.3420000000000001</c:v>
                </c:pt>
                <c:pt idx="7242">
                  <c:v>1.3420000000000001</c:v>
                </c:pt>
                <c:pt idx="7243">
                  <c:v>1.3420000000000001</c:v>
                </c:pt>
                <c:pt idx="7244">
                  <c:v>1.3420000000000001</c:v>
                </c:pt>
                <c:pt idx="7245">
                  <c:v>1.3420000000000001</c:v>
                </c:pt>
                <c:pt idx="7246">
                  <c:v>1.3420000000000001</c:v>
                </c:pt>
                <c:pt idx="7247">
                  <c:v>1.3420000000000001</c:v>
                </c:pt>
                <c:pt idx="7248">
                  <c:v>1.3420000000000001</c:v>
                </c:pt>
                <c:pt idx="7249">
                  <c:v>1.3420000000000001</c:v>
                </c:pt>
                <c:pt idx="7250">
                  <c:v>1.3420000000000001</c:v>
                </c:pt>
                <c:pt idx="7251">
                  <c:v>1.3420000000000001</c:v>
                </c:pt>
                <c:pt idx="7252">
                  <c:v>1.3420000000000001</c:v>
                </c:pt>
                <c:pt idx="7253">
                  <c:v>1.3420000000000001</c:v>
                </c:pt>
                <c:pt idx="7254">
                  <c:v>1.3420000000000001</c:v>
                </c:pt>
                <c:pt idx="7255">
                  <c:v>1.3420000000000001</c:v>
                </c:pt>
                <c:pt idx="7256">
                  <c:v>1.3420000000000001</c:v>
                </c:pt>
                <c:pt idx="7257">
                  <c:v>1.3420000000000001</c:v>
                </c:pt>
                <c:pt idx="7258">
                  <c:v>1.3420000000000001</c:v>
                </c:pt>
                <c:pt idx="7259">
                  <c:v>1.3420000000000001</c:v>
                </c:pt>
                <c:pt idx="7260">
                  <c:v>1.3420000000000001</c:v>
                </c:pt>
                <c:pt idx="7261">
                  <c:v>1.3420000000000001</c:v>
                </c:pt>
                <c:pt idx="7262">
                  <c:v>1.3420000000000001</c:v>
                </c:pt>
                <c:pt idx="7263">
                  <c:v>1.3420000000000001</c:v>
                </c:pt>
                <c:pt idx="7264">
                  <c:v>1.3420000000000001</c:v>
                </c:pt>
                <c:pt idx="7265">
                  <c:v>1.3420000000000001</c:v>
                </c:pt>
                <c:pt idx="7266">
                  <c:v>1.3420000000000001</c:v>
                </c:pt>
                <c:pt idx="7267">
                  <c:v>1.3420000000000001</c:v>
                </c:pt>
                <c:pt idx="7268">
                  <c:v>1.3420000000000001</c:v>
                </c:pt>
                <c:pt idx="7269">
                  <c:v>1.3420000000000001</c:v>
                </c:pt>
                <c:pt idx="7270">
                  <c:v>1.3420000000000001</c:v>
                </c:pt>
                <c:pt idx="7271">
                  <c:v>1.3420000000000001</c:v>
                </c:pt>
                <c:pt idx="7272">
                  <c:v>1.3420000000000001</c:v>
                </c:pt>
                <c:pt idx="7273">
                  <c:v>1.3420000000000001</c:v>
                </c:pt>
                <c:pt idx="7274">
                  <c:v>1.3420000000000001</c:v>
                </c:pt>
                <c:pt idx="7275">
                  <c:v>1.3420000000000001</c:v>
                </c:pt>
                <c:pt idx="7276">
                  <c:v>1.3420000000000001</c:v>
                </c:pt>
                <c:pt idx="7277">
                  <c:v>1.3420000000000001</c:v>
                </c:pt>
                <c:pt idx="7278">
                  <c:v>1.3420000000000001</c:v>
                </c:pt>
                <c:pt idx="7279">
                  <c:v>1.3420000000000001</c:v>
                </c:pt>
                <c:pt idx="7280">
                  <c:v>1.3420000000000001</c:v>
                </c:pt>
                <c:pt idx="7281">
                  <c:v>1.3420000000000001</c:v>
                </c:pt>
                <c:pt idx="7282">
                  <c:v>1.3420000000000001</c:v>
                </c:pt>
                <c:pt idx="7283">
                  <c:v>1.3420000000000001</c:v>
                </c:pt>
                <c:pt idx="7284">
                  <c:v>1.3420000000000001</c:v>
                </c:pt>
                <c:pt idx="7285">
                  <c:v>1.3420000000000001</c:v>
                </c:pt>
                <c:pt idx="7286">
                  <c:v>1.3420000000000001</c:v>
                </c:pt>
                <c:pt idx="7287">
                  <c:v>1.3420000000000001</c:v>
                </c:pt>
                <c:pt idx="7288">
                  <c:v>1.3420000000000001</c:v>
                </c:pt>
                <c:pt idx="7289">
                  <c:v>1.3420000000000001</c:v>
                </c:pt>
                <c:pt idx="7290">
                  <c:v>1.3420000000000001</c:v>
                </c:pt>
                <c:pt idx="7291">
                  <c:v>1.3420000000000001</c:v>
                </c:pt>
                <c:pt idx="7292">
                  <c:v>1.3420000000000001</c:v>
                </c:pt>
                <c:pt idx="7293">
                  <c:v>1.3420000000000001</c:v>
                </c:pt>
                <c:pt idx="7294">
                  <c:v>1.3420000000000001</c:v>
                </c:pt>
                <c:pt idx="7295">
                  <c:v>1.3420000000000001</c:v>
                </c:pt>
                <c:pt idx="7296">
                  <c:v>1.3420000000000001</c:v>
                </c:pt>
                <c:pt idx="7297">
                  <c:v>1.3420000000000001</c:v>
                </c:pt>
                <c:pt idx="7298">
                  <c:v>1.3420000000000001</c:v>
                </c:pt>
                <c:pt idx="7299">
                  <c:v>1.3420000000000001</c:v>
                </c:pt>
                <c:pt idx="7300">
                  <c:v>1.3420000000000001</c:v>
                </c:pt>
                <c:pt idx="7301">
                  <c:v>1.3420000000000001</c:v>
                </c:pt>
                <c:pt idx="7302">
                  <c:v>1.3420000000000001</c:v>
                </c:pt>
                <c:pt idx="7303">
                  <c:v>1.3420000000000001</c:v>
                </c:pt>
                <c:pt idx="7304">
                  <c:v>1.3420000000000001</c:v>
                </c:pt>
                <c:pt idx="7305">
                  <c:v>1.3420000000000001</c:v>
                </c:pt>
                <c:pt idx="7306">
                  <c:v>1.3420000000000001</c:v>
                </c:pt>
                <c:pt idx="7307">
                  <c:v>1.3420000000000001</c:v>
                </c:pt>
                <c:pt idx="7308">
                  <c:v>1.3420000000000001</c:v>
                </c:pt>
                <c:pt idx="7309">
                  <c:v>1.3420000000000001</c:v>
                </c:pt>
                <c:pt idx="7310">
                  <c:v>1.3420000000000001</c:v>
                </c:pt>
                <c:pt idx="7311">
                  <c:v>1.3420000000000001</c:v>
                </c:pt>
                <c:pt idx="7312">
                  <c:v>1.3420000000000001</c:v>
                </c:pt>
                <c:pt idx="7313">
                  <c:v>1.3420000000000001</c:v>
                </c:pt>
                <c:pt idx="7314">
                  <c:v>1.3420000000000001</c:v>
                </c:pt>
                <c:pt idx="7315">
                  <c:v>1.3420000000000001</c:v>
                </c:pt>
                <c:pt idx="7316">
                  <c:v>1.3420000000000001</c:v>
                </c:pt>
                <c:pt idx="7317">
                  <c:v>1.3420000000000001</c:v>
                </c:pt>
                <c:pt idx="7318">
                  <c:v>1.3420000000000001</c:v>
                </c:pt>
                <c:pt idx="7319">
                  <c:v>1.3420000000000001</c:v>
                </c:pt>
                <c:pt idx="7320">
                  <c:v>1.3420000000000001</c:v>
                </c:pt>
                <c:pt idx="7321">
                  <c:v>1.3420000000000001</c:v>
                </c:pt>
                <c:pt idx="7322">
                  <c:v>1.3420000000000001</c:v>
                </c:pt>
                <c:pt idx="7323">
                  <c:v>1.3420000000000001</c:v>
                </c:pt>
                <c:pt idx="7324">
                  <c:v>1.3420000000000001</c:v>
                </c:pt>
                <c:pt idx="7325">
                  <c:v>1.3420000000000001</c:v>
                </c:pt>
                <c:pt idx="7326">
                  <c:v>1.3420000000000001</c:v>
                </c:pt>
                <c:pt idx="7327">
                  <c:v>1.3420000000000001</c:v>
                </c:pt>
                <c:pt idx="7328">
                  <c:v>1.3420000000000001</c:v>
                </c:pt>
                <c:pt idx="7329">
                  <c:v>1.3420000000000001</c:v>
                </c:pt>
                <c:pt idx="7330">
                  <c:v>1.3420000000000001</c:v>
                </c:pt>
                <c:pt idx="7331">
                  <c:v>1.3420000000000001</c:v>
                </c:pt>
                <c:pt idx="7332">
                  <c:v>1.3420000000000001</c:v>
                </c:pt>
                <c:pt idx="7333">
                  <c:v>1.3420000000000001</c:v>
                </c:pt>
                <c:pt idx="7334">
                  <c:v>1.3420000000000001</c:v>
                </c:pt>
                <c:pt idx="7335">
                  <c:v>1.3420000000000001</c:v>
                </c:pt>
                <c:pt idx="7336">
                  <c:v>1.3420000000000001</c:v>
                </c:pt>
                <c:pt idx="7337">
                  <c:v>1.3420000000000001</c:v>
                </c:pt>
                <c:pt idx="7338">
                  <c:v>1.3420000000000001</c:v>
                </c:pt>
                <c:pt idx="7339">
                  <c:v>1.3420000000000001</c:v>
                </c:pt>
                <c:pt idx="7340">
                  <c:v>1.3420000000000001</c:v>
                </c:pt>
                <c:pt idx="7341">
                  <c:v>1.3420000000000001</c:v>
                </c:pt>
                <c:pt idx="7342">
                  <c:v>1.3420000000000001</c:v>
                </c:pt>
                <c:pt idx="7343">
                  <c:v>1.3420000000000001</c:v>
                </c:pt>
                <c:pt idx="7344">
                  <c:v>1.3420000000000001</c:v>
                </c:pt>
                <c:pt idx="7345">
                  <c:v>1.3420000000000001</c:v>
                </c:pt>
                <c:pt idx="7346">
                  <c:v>1.3420000000000001</c:v>
                </c:pt>
                <c:pt idx="7347">
                  <c:v>1.3420000000000001</c:v>
                </c:pt>
                <c:pt idx="7348">
                  <c:v>1.3420000000000001</c:v>
                </c:pt>
                <c:pt idx="7349">
                  <c:v>1.3420000000000001</c:v>
                </c:pt>
                <c:pt idx="7350">
                  <c:v>1.3420000000000001</c:v>
                </c:pt>
                <c:pt idx="7351">
                  <c:v>1.3420000000000001</c:v>
                </c:pt>
                <c:pt idx="7352">
                  <c:v>1.3420000000000001</c:v>
                </c:pt>
                <c:pt idx="7353">
                  <c:v>1.3420000000000001</c:v>
                </c:pt>
                <c:pt idx="7354">
                  <c:v>1.3420000000000001</c:v>
                </c:pt>
                <c:pt idx="7355">
                  <c:v>1.3420000000000001</c:v>
                </c:pt>
                <c:pt idx="7356">
                  <c:v>1.3420000000000001</c:v>
                </c:pt>
                <c:pt idx="7357">
                  <c:v>1.3420000000000001</c:v>
                </c:pt>
                <c:pt idx="7358">
                  <c:v>1.3420000000000001</c:v>
                </c:pt>
                <c:pt idx="7359">
                  <c:v>1.3420000000000001</c:v>
                </c:pt>
                <c:pt idx="7360">
                  <c:v>1.3420000000000001</c:v>
                </c:pt>
                <c:pt idx="7361">
                  <c:v>1.3420000000000001</c:v>
                </c:pt>
                <c:pt idx="7362">
                  <c:v>1.3420000000000001</c:v>
                </c:pt>
                <c:pt idx="7363">
                  <c:v>1.3420000000000001</c:v>
                </c:pt>
                <c:pt idx="7364">
                  <c:v>1.3420000000000001</c:v>
                </c:pt>
                <c:pt idx="7365">
                  <c:v>1.3420000000000001</c:v>
                </c:pt>
                <c:pt idx="7366">
                  <c:v>1.3420000000000001</c:v>
                </c:pt>
                <c:pt idx="7367">
                  <c:v>1.3420000000000001</c:v>
                </c:pt>
                <c:pt idx="7368">
                  <c:v>1.3420000000000001</c:v>
                </c:pt>
                <c:pt idx="7369">
                  <c:v>1.3420000000000001</c:v>
                </c:pt>
                <c:pt idx="7370">
                  <c:v>1.3420000000000001</c:v>
                </c:pt>
                <c:pt idx="7371">
                  <c:v>1.3420000000000001</c:v>
                </c:pt>
                <c:pt idx="7372">
                  <c:v>1.3420000000000001</c:v>
                </c:pt>
                <c:pt idx="7373">
                  <c:v>1.3420000000000001</c:v>
                </c:pt>
                <c:pt idx="7374">
                  <c:v>1.3420000000000001</c:v>
                </c:pt>
                <c:pt idx="7375">
                  <c:v>1.3420000000000001</c:v>
                </c:pt>
                <c:pt idx="7376">
                  <c:v>1.3420000000000001</c:v>
                </c:pt>
                <c:pt idx="7377">
                  <c:v>1.3420000000000001</c:v>
                </c:pt>
                <c:pt idx="7378">
                  <c:v>1.3420000000000001</c:v>
                </c:pt>
                <c:pt idx="7379">
                  <c:v>1.3420000000000001</c:v>
                </c:pt>
                <c:pt idx="7380">
                  <c:v>1.3420000000000001</c:v>
                </c:pt>
                <c:pt idx="7381">
                  <c:v>1.3420000000000001</c:v>
                </c:pt>
                <c:pt idx="7382">
                  <c:v>1.3420000000000001</c:v>
                </c:pt>
                <c:pt idx="7383">
                  <c:v>1.3420000000000001</c:v>
                </c:pt>
                <c:pt idx="7384">
                  <c:v>1.3420000000000001</c:v>
                </c:pt>
                <c:pt idx="7385">
                  <c:v>1.3420000000000001</c:v>
                </c:pt>
                <c:pt idx="7386">
                  <c:v>1.3420000000000001</c:v>
                </c:pt>
                <c:pt idx="7387">
                  <c:v>1.3420000000000001</c:v>
                </c:pt>
                <c:pt idx="7388">
                  <c:v>1.3420000000000001</c:v>
                </c:pt>
                <c:pt idx="7389">
                  <c:v>1.3420000000000001</c:v>
                </c:pt>
                <c:pt idx="7390">
                  <c:v>1.3420000000000001</c:v>
                </c:pt>
                <c:pt idx="7391">
                  <c:v>1.3420000000000001</c:v>
                </c:pt>
                <c:pt idx="7392">
                  <c:v>1.3420000000000001</c:v>
                </c:pt>
                <c:pt idx="7393">
                  <c:v>1.3420000000000001</c:v>
                </c:pt>
                <c:pt idx="7394">
                  <c:v>1.3420000000000001</c:v>
                </c:pt>
                <c:pt idx="7395">
                  <c:v>1.3420000000000001</c:v>
                </c:pt>
                <c:pt idx="7396">
                  <c:v>1.3420000000000001</c:v>
                </c:pt>
                <c:pt idx="7397">
                  <c:v>1.3420000000000001</c:v>
                </c:pt>
                <c:pt idx="7398">
                  <c:v>1.3420000000000001</c:v>
                </c:pt>
                <c:pt idx="7399">
                  <c:v>1.3420000000000001</c:v>
                </c:pt>
                <c:pt idx="7400">
                  <c:v>1.3420000000000001</c:v>
                </c:pt>
                <c:pt idx="7401">
                  <c:v>1.3420000000000001</c:v>
                </c:pt>
                <c:pt idx="7402">
                  <c:v>1.3420000000000001</c:v>
                </c:pt>
                <c:pt idx="7403">
                  <c:v>1.3420000000000001</c:v>
                </c:pt>
                <c:pt idx="7404">
                  <c:v>1.3420000000000001</c:v>
                </c:pt>
                <c:pt idx="7405">
                  <c:v>1.3420000000000001</c:v>
                </c:pt>
                <c:pt idx="7406">
                  <c:v>1.3420000000000001</c:v>
                </c:pt>
                <c:pt idx="7407">
                  <c:v>1.3420000000000001</c:v>
                </c:pt>
                <c:pt idx="7408">
                  <c:v>1.3420000000000001</c:v>
                </c:pt>
                <c:pt idx="7409">
                  <c:v>1.3420000000000001</c:v>
                </c:pt>
                <c:pt idx="7410">
                  <c:v>1.3420000000000001</c:v>
                </c:pt>
                <c:pt idx="7411">
                  <c:v>1.3420000000000001</c:v>
                </c:pt>
                <c:pt idx="7412">
                  <c:v>1.3420000000000001</c:v>
                </c:pt>
                <c:pt idx="7413">
                  <c:v>1.3420000000000001</c:v>
                </c:pt>
                <c:pt idx="7414">
                  <c:v>1.3420000000000001</c:v>
                </c:pt>
                <c:pt idx="7415">
                  <c:v>1.3420000000000001</c:v>
                </c:pt>
                <c:pt idx="7416">
                  <c:v>1.3420000000000001</c:v>
                </c:pt>
                <c:pt idx="7417">
                  <c:v>1.3420000000000001</c:v>
                </c:pt>
                <c:pt idx="7418">
                  <c:v>1.3420000000000001</c:v>
                </c:pt>
                <c:pt idx="7419">
                  <c:v>1.3420000000000001</c:v>
                </c:pt>
                <c:pt idx="7420">
                  <c:v>1.3420000000000001</c:v>
                </c:pt>
                <c:pt idx="7421">
                  <c:v>1.3420000000000001</c:v>
                </c:pt>
                <c:pt idx="7422">
                  <c:v>1.3420000000000001</c:v>
                </c:pt>
                <c:pt idx="7423">
                  <c:v>1.3420000000000001</c:v>
                </c:pt>
                <c:pt idx="7424">
                  <c:v>1.3420000000000001</c:v>
                </c:pt>
                <c:pt idx="7425">
                  <c:v>1.3420000000000001</c:v>
                </c:pt>
                <c:pt idx="7426">
                  <c:v>1.3420000000000001</c:v>
                </c:pt>
                <c:pt idx="7427">
                  <c:v>1.3420000000000001</c:v>
                </c:pt>
                <c:pt idx="7428">
                  <c:v>1.3420000000000001</c:v>
                </c:pt>
                <c:pt idx="7429">
                  <c:v>1.3420000000000001</c:v>
                </c:pt>
                <c:pt idx="7430">
                  <c:v>1.3420000000000001</c:v>
                </c:pt>
                <c:pt idx="7431">
                  <c:v>1.3420000000000001</c:v>
                </c:pt>
                <c:pt idx="7432">
                  <c:v>1.3420000000000001</c:v>
                </c:pt>
                <c:pt idx="7433">
                  <c:v>1.3420000000000001</c:v>
                </c:pt>
                <c:pt idx="7434">
                  <c:v>1.3420000000000001</c:v>
                </c:pt>
                <c:pt idx="7435">
                  <c:v>1.3420000000000001</c:v>
                </c:pt>
                <c:pt idx="7436">
                  <c:v>1.3420000000000001</c:v>
                </c:pt>
                <c:pt idx="7437">
                  <c:v>1.3420000000000001</c:v>
                </c:pt>
                <c:pt idx="7438">
                  <c:v>1.3420000000000001</c:v>
                </c:pt>
                <c:pt idx="7439">
                  <c:v>1.3420000000000001</c:v>
                </c:pt>
                <c:pt idx="7440">
                  <c:v>1.3420000000000001</c:v>
                </c:pt>
                <c:pt idx="7441">
                  <c:v>1.3420000000000001</c:v>
                </c:pt>
                <c:pt idx="7442">
                  <c:v>1.3420000000000001</c:v>
                </c:pt>
                <c:pt idx="7443">
                  <c:v>1.3420000000000001</c:v>
                </c:pt>
                <c:pt idx="7444">
                  <c:v>1.3420000000000001</c:v>
                </c:pt>
                <c:pt idx="7445">
                  <c:v>1.3420000000000001</c:v>
                </c:pt>
                <c:pt idx="7446">
                  <c:v>1.3420000000000001</c:v>
                </c:pt>
                <c:pt idx="7447">
                  <c:v>1.3420000000000001</c:v>
                </c:pt>
                <c:pt idx="7448">
                  <c:v>1.3420000000000001</c:v>
                </c:pt>
                <c:pt idx="7449">
                  <c:v>1.3420000000000001</c:v>
                </c:pt>
                <c:pt idx="7450">
                  <c:v>1.3420000000000001</c:v>
                </c:pt>
                <c:pt idx="7451">
                  <c:v>1.3420000000000001</c:v>
                </c:pt>
                <c:pt idx="7452">
                  <c:v>1.3420000000000001</c:v>
                </c:pt>
                <c:pt idx="7453">
                  <c:v>1.3420000000000001</c:v>
                </c:pt>
                <c:pt idx="7454">
                  <c:v>1.3420000000000001</c:v>
                </c:pt>
                <c:pt idx="7455">
                  <c:v>1.3420000000000001</c:v>
                </c:pt>
                <c:pt idx="7456">
                  <c:v>1.3420000000000001</c:v>
                </c:pt>
                <c:pt idx="7457">
                  <c:v>1.3420000000000001</c:v>
                </c:pt>
                <c:pt idx="7458">
                  <c:v>1.3420000000000001</c:v>
                </c:pt>
                <c:pt idx="7459">
                  <c:v>1.3420000000000001</c:v>
                </c:pt>
                <c:pt idx="7460">
                  <c:v>1.3420000000000001</c:v>
                </c:pt>
                <c:pt idx="7461">
                  <c:v>1.3420000000000001</c:v>
                </c:pt>
                <c:pt idx="7462">
                  <c:v>1.3420000000000001</c:v>
                </c:pt>
                <c:pt idx="7463">
                  <c:v>1.3420000000000001</c:v>
                </c:pt>
                <c:pt idx="7464">
                  <c:v>1.3420000000000001</c:v>
                </c:pt>
                <c:pt idx="7465">
                  <c:v>1.3420000000000001</c:v>
                </c:pt>
                <c:pt idx="7466">
                  <c:v>1.3420000000000001</c:v>
                </c:pt>
                <c:pt idx="7467">
                  <c:v>1.3420000000000001</c:v>
                </c:pt>
                <c:pt idx="7468">
                  <c:v>1.3420000000000001</c:v>
                </c:pt>
                <c:pt idx="7469">
                  <c:v>1.3420000000000001</c:v>
                </c:pt>
                <c:pt idx="7470">
                  <c:v>1.3420000000000001</c:v>
                </c:pt>
                <c:pt idx="7471">
                  <c:v>1.3420000000000001</c:v>
                </c:pt>
                <c:pt idx="7472">
                  <c:v>1.3420000000000001</c:v>
                </c:pt>
                <c:pt idx="7473">
                  <c:v>1.3420000000000001</c:v>
                </c:pt>
                <c:pt idx="7474">
                  <c:v>1.3420000000000001</c:v>
                </c:pt>
                <c:pt idx="7475">
                  <c:v>1.3420000000000001</c:v>
                </c:pt>
                <c:pt idx="7476">
                  <c:v>1.3420000000000001</c:v>
                </c:pt>
                <c:pt idx="7477">
                  <c:v>1.3420000000000001</c:v>
                </c:pt>
                <c:pt idx="7478">
                  <c:v>1.3420000000000001</c:v>
                </c:pt>
                <c:pt idx="7479">
                  <c:v>1.3420000000000001</c:v>
                </c:pt>
                <c:pt idx="7480">
                  <c:v>1.3420000000000001</c:v>
                </c:pt>
                <c:pt idx="7481">
                  <c:v>1.3420000000000001</c:v>
                </c:pt>
                <c:pt idx="7482">
                  <c:v>1.3420000000000001</c:v>
                </c:pt>
                <c:pt idx="7483">
                  <c:v>1.3420000000000001</c:v>
                </c:pt>
                <c:pt idx="7484">
                  <c:v>1.3420000000000001</c:v>
                </c:pt>
                <c:pt idx="7485">
                  <c:v>1.3420000000000001</c:v>
                </c:pt>
                <c:pt idx="7486">
                  <c:v>1.3420000000000001</c:v>
                </c:pt>
                <c:pt idx="7487">
                  <c:v>1.3420000000000001</c:v>
                </c:pt>
                <c:pt idx="7488">
                  <c:v>1.3420000000000001</c:v>
                </c:pt>
                <c:pt idx="7489">
                  <c:v>1.3420000000000001</c:v>
                </c:pt>
                <c:pt idx="7490">
                  <c:v>1.3420000000000001</c:v>
                </c:pt>
                <c:pt idx="7491">
                  <c:v>1.3420000000000001</c:v>
                </c:pt>
                <c:pt idx="7492">
                  <c:v>1.3420000000000001</c:v>
                </c:pt>
                <c:pt idx="7493">
                  <c:v>1.3420000000000001</c:v>
                </c:pt>
                <c:pt idx="7494">
                  <c:v>1.3420000000000001</c:v>
                </c:pt>
                <c:pt idx="7495">
                  <c:v>1.3420000000000001</c:v>
                </c:pt>
                <c:pt idx="7496">
                  <c:v>1.3420000000000001</c:v>
                </c:pt>
                <c:pt idx="7497">
                  <c:v>1.3420000000000001</c:v>
                </c:pt>
                <c:pt idx="7498">
                  <c:v>1.3420000000000001</c:v>
                </c:pt>
                <c:pt idx="7499">
                  <c:v>1.3420000000000001</c:v>
                </c:pt>
                <c:pt idx="7500">
                  <c:v>1.3420000000000001</c:v>
                </c:pt>
                <c:pt idx="7501">
                  <c:v>1.3420000000000001</c:v>
                </c:pt>
                <c:pt idx="7502">
                  <c:v>1.3420000000000001</c:v>
                </c:pt>
                <c:pt idx="7503">
                  <c:v>1.3420000000000001</c:v>
                </c:pt>
                <c:pt idx="7504">
                  <c:v>1.3420000000000001</c:v>
                </c:pt>
                <c:pt idx="7505">
                  <c:v>1.3420000000000001</c:v>
                </c:pt>
                <c:pt idx="7506">
                  <c:v>1.3420000000000001</c:v>
                </c:pt>
                <c:pt idx="7507">
                  <c:v>1.3420000000000001</c:v>
                </c:pt>
                <c:pt idx="7508">
                  <c:v>1.3420000000000001</c:v>
                </c:pt>
                <c:pt idx="7509">
                  <c:v>1.3420000000000001</c:v>
                </c:pt>
                <c:pt idx="7510">
                  <c:v>1.3420000000000001</c:v>
                </c:pt>
                <c:pt idx="7511">
                  <c:v>1.3420000000000001</c:v>
                </c:pt>
                <c:pt idx="7512">
                  <c:v>1.3420000000000001</c:v>
                </c:pt>
                <c:pt idx="7513">
                  <c:v>1.3420000000000001</c:v>
                </c:pt>
                <c:pt idx="7514">
                  <c:v>1.3420000000000001</c:v>
                </c:pt>
                <c:pt idx="7515">
                  <c:v>1.3420000000000001</c:v>
                </c:pt>
                <c:pt idx="7516">
                  <c:v>1.3420000000000001</c:v>
                </c:pt>
                <c:pt idx="7517">
                  <c:v>1.3420000000000001</c:v>
                </c:pt>
                <c:pt idx="7518">
                  <c:v>1.3420000000000001</c:v>
                </c:pt>
                <c:pt idx="7519">
                  <c:v>1.3420000000000001</c:v>
                </c:pt>
                <c:pt idx="7520">
                  <c:v>1.3420000000000001</c:v>
                </c:pt>
                <c:pt idx="7521">
                  <c:v>1.3420000000000001</c:v>
                </c:pt>
                <c:pt idx="7522">
                  <c:v>1.3420000000000001</c:v>
                </c:pt>
                <c:pt idx="7523">
                  <c:v>1.3420000000000001</c:v>
                </c:pt>
                <c:pt idx="7524">
                  <c:v>1.3420000000000001</c:v>
                </c:pt>
                <c:pt idx="7525">
                  <c:v>1.3420000000000001</c:v>
                </c:pt>
                <c:pt idx="7526">
                  <c:v>1.3420000000000001</c:v>
                </c:pt>
                <c:pt idx="7527">
                  <c:v>1.3420000000000001</c:v>
                </c:pt>
                <c:pt idx="7528">
                  <c:v>1.3420000000000001</c:v>
                </c:pt>
                <c:pt idx="7529">
                  <c:v>1.3420000000000001</c:v>
                </c:pt>
                <c:pt idx="7530">
                  <c:v>1.3420000000000001</c:v>
                </c:pt>
                <c:pt idx="7531">
                  <c:v>1.3420000000000001</c:v>
                </c:pt>
                <c:pt idx="7532">
                  <c:v>1.3420000000000001</c:v>
                </c:pt>
                <c:pt idx="7533">
                  <c:v>1.3420000000000001</c:v>
                </c:pt>
                <c:pt idx="7534">
                  <c:v>1.3420000000000001</c:v>
                </c:pt>
                <c:pt idx="7535">
                  <c:v>1.3420000000000001</c:v>
                </c:pt>
                <c:pt idx="7536">
                  <c:v>1.3420000000000001</c:v>
                </c:pt>
                <c:pt idx="7537">
                  <c:v>1.3420000000000001</c:v>
                </c:pt>
                <c:pt idx="7538">
                  <c:v>1.3420000000000001</c:v>
                </c:pt>
                <c:pt idx="7539">
                  <c:v>1.3420000000000001</c:v>
                </c:pt>
                <c:pt idx="7540">
                  <c:v>1.3420000000000001</c:v>
                </c:pt>
                <c:pt idx="7541">
                  <c:v>1.3420000000000001</c:v>
                </c:pt>
                <c:pt idx="7542">
                  <c:v>1.3420000000000001</c:v>
                </c:pt>
                <c:pt idx="7543">
                  <c:v>1.3420000000000001</c:v>
                </c:pt>
                <c:pt idx="7544">
                  <c:v>1.3420000000000001</c:v>
                </c:pt>
                <c:pt idx="7545">
                  <c:v>1.3420000000000001</c:v>
                </c:pt>
                <c:pt idx="7546">
                  <c:v>1.3420000000000001</c:v>
                </c:pt>
                <c:pt idx="7547">
                  <c:v>1.3420000000000001</c:v>
                </c:pt>
                <c:pt idx="7548">
                  <c:v>1.3420000000000001</c:v>
                </c:pt>
                <c:pt idx="7549">
                  <c:v>1.3420000000000001</c:v>
                </c:pt>
                <c:pt idx="7550">
                  <c:v>1.3420000000000001</c:v>
                </c:pt>
                <c:pt idx="7551">
                  <c:v>1.3420000000000001</c:v>
                </c:pt>
                <c:pt idx="7552">
                  <c:v>1.3420000000000001</c:v>
                </c:pt>
                <c:pt idx="7553">
                  <c:v>1.3420000000000001</c:v>
                </c:pt>
                <c:pt idx="7554">
                  <c:v>1.3420000000000001</c:v>
                </c:pt>
                <c:pt idx="7555">
                  <c:v>1.3420000000000001</c:v>
                </c:pt>
                <c:pt idx="7556">
                  <c:v>1.3420000000000001</c:v>
                </c:pt>
                <c:pt idx="7557">
                  <c:v>1.3420000000000001</c:v>
                </c:pt>
                <c:pt idx="7558">
                  <c:v>1.3420000000000001</c:v>
                </c:pt>
                <c:pt idx="7559">
                  <c:v>1.3420000000000001</c:v>
                </c:pt>
                <c:pt idx="7560">
                  <c:v>1.3420000000000001</c:v>
                </c:pt>
                <c:pt idx="7561">
                  <c:v>1.3420000000000001</c:v>
                </c:pt>
                <c:pt idx="7562">
                  <c:v>1.3420000000000001</c:v>
                </c:pt>
                <c:pt idx="7563">
                  <c:v>1.3420000000000001</c:v>
                </c:pt>
                <c:pt idx="7564">
                  <c:v>1.3420000000000001</c:v>
                </c:pt>
                <c:pt idx="7565">
                  <c:v>1.3420000000000001</c:v>
                </c:pt>
                <c:pt idx="7566">
                  <c:v>1.3420000000000001</c:v>
                </c:pt>
                <c:pt idx="7567">
                  <c:v>1.3420000000000001</c:v>
                </c:pt>
                <c:pt idx="7568">
                  <c:v>1.3420000000000001</c:v>
                </c:pt>
                <c:pt idx="7569">
                  <c:v>1.3420000000000001</c:v>
                </c:pt>
                <c:pt idx="7570">
                  <c:v>1.3420000000000001</c:v>
                </c:pt>
                <c:pt idx="7571">
                  <c:v>1.3420000000000001</c:v>
                </c:pt>
                <c:pt idx="7572">
                  <c:v>1.3420000000000001</c:v>
                </c:pt>
                <c:pt idx="7573">
                  <c:v>1.3420000000000001</c:v>
                </c:pt>
                <c:pt idx="7574">
                  <c:v>1.3420000000000001</c:v>
                </c:pt>
                <c:pt idx="7575">
                  <c:v>1.3420000000000001</c:v>
                </c:pt>
                <c:pt idx="7576">
                  <c:v>1.3420000000000001</c:v>
                </c:pt>
                <c:pt idx="7577">
                  <c:v>1.3420000000000001</c:v>
                </c:pt>
                <c:pt idx="7578">
                  <c:v>1.3420000000000001</c:v>
                </c:pt>
                <c:pt idx="7579">
                  <c:v>1.3420000000000001</c:v>
                </c:pt>
                <c:pt idx="7580">
                  <c:v>1.3420000000000001</c:v>
                </c:pt>
                <c:pt idx="7581">
                  <c:v>1.3420000000000001</c:v>
                </c:pt>
                <c:pt idx="7582">
                  <c:v>1.3420000000000001</c:v>
                </c:pt>
                <c:pt idx="7583">
                  <c:v>1.3420000000000001</c:v>
                </c:pt>
                <c:pt idx="7584">
                  <c:v>1.3420000000000001</c:v>
                </c:pt>
                <c:pt idx="7585">
                  <c:v>1.3420000000000001</c:v>
                </c:pt>
                <c:pt idx="7586">
                  <c:v>1.3420000000000001</c:v>
                </c:pt>
                <c:pt idx="7587">
                  <c:v>1.3420000000000001</c:v>
                </c:pt>
                <c:pt idx="7588">
                  <c:v>1.3420000000000001</c:v>
                </c:pt>
                <c:pt idx="7589">
                  <c:v>1.3420000000000001</c:v>
                </c:pt>
                <c:pt idx="7590">
                  <c:v>1.3420000000000001</c:v>
                </c:pt>
                <c:pt idx="7591">
                  <c:v>1.3420000000000001</c:v>
                </c:pt>
                <c:pt idx="7592">
                  <c:v>1.3420000000000001</c:v>
                </c:pt>
                <c:pt idx="7593">
                  <c:v>1.3420000000000001</c:v>
                </c:pt>
                <c:pt idx="7594">
                  <c:v>1.3420000000000001</c:v>
                </c:pt>
                <c:pt idx="7595">
                  <c:v>1.3420000000000001</c:v>
                </c:pt>
                <c:pt idx="7596">
                  <c:v>1.3420000000000001</c:v>
                </c:pt>
                <c:pt idx="7597">
                  <c:v>1.3420000000000001</c:v>
                </c:pt>
                <c:pt idx="7598">
                  <c:v>1.3420000000000001</c:v>
                </c:pt>
                <c:pt idx="7599">
                  <c:v>1.3420000000000001</c:v>
                </c:pt>
                <c:pt idx="7600">
                  <c:v>1.3420000000000001</c:v>
                </c:pt>
                <c:pt idx="7601">
                  <c:v>1.3420000000000001</c:v>
                </c:pt>
                <c:pt idx="7602">
                  <c:v>1.3420000000000001</c:v>
                </c:pt>
                <c:pt idx="7603">
                  <c:v>1.3420000000000001</c:v>
                </c:pt>
                <c:pt idx="7604">
                  <c:v>1.3420000000000001</c:v>
                </c:pt>
                <c:pt idx="7605">
                  <c:v>1.3420000000000001</c:v>
                </c:pt>
                <c:pt idx="7606">
                  <c:v>1.3420000000000001</c:v>
                </c:pt>
                <c:pt idx="7607">
                  <c:v>1.3420000000000001</c:v>
                </c:pt>
                <c:pt idx="7608">
                  <c:v>1.3420000000000001</c:v>
                </c:pt>
                <c:pt idx="7609">
                  <c:v>1.3420000000000001</c:v>
                </c:pt>
                <c:pt idx="7610">
                  <c:v>1.3420000000000001</c:v>
                </c:pt>
                <c:pt idx="7611">
                  <c:v>1.3420000000000001</c:v>
                </c:pt>
                <c:pt idx="7612">
                  <c:v>1.3420000000000001</c:v>
                </c:pt>
                <c:pt idx="7613">
                  <c:v>1.3420000000000001</c:v>
                </c:pt>
                <c:pt idx="7614">
                  <c:v>1.3420000000000001</c:v>
                </c:pt>
                <c:pt idx="7615">
                  <c:v>1.3420000000000001</c:v>
                </c:pt>
                <c:pt idx="7616">
                  <c:v>1.3420000000000001</c:v>
                </c:pt>
                <c:pt idx="7617">
                  <c:v>1.3420000000000001</c:v>
                </c:pt>
                <c:pt idx="7618">
                  <c:v>1.3420000000000001</c:v>
                </c:pt>
                <c:pt idx="7619">
                  <c:v>1.3420000000000001</c:v>
                </c:pt>
                <c:pt idx="7620">
                  <c:v>1.3420000000000001</c:v>
                </c:pt>
                <c:pt idx="7621">
                  <c:v>1.3420000000000001</c:v>
                </c:pt>
                <c:pt idx="7622">
                  <c:v>1.3420000000000001</c:v>
                </c:pt>
                <c:pt idx="7623">
                  <c:v>1.3420000000000001</c:v>
                </c:pt>
                <c:pt idx="7624">
                  <c:v>1.3420000000000001</c:v>
                </c:pt>
                <c:pt idx="7625">
                  <c:v>1.3420000000000001</c:v>
                </c:pt>
                <c:pt idx="7626">
                  <c:v>1.3420000000000001</c:v>
                </c:pt>
                <c:pt idx="7627">
                  <c:v>1.3420000000000001</c:v>
                </c:pt>
                <c:pt idx="7628">
                  <c:v>1.3420000000000001</c:v>
                </c:pt>
                <c:pt idx="7629">
                  <c:v>1.3420000000000001</c:v>
                </c:pt>
                <c:pt idx="7630">
                  <c:v>1.3420000000000001</c:v>
                </c:pt>
                <c:pt idx="7631">
                  <c:v>1.3420000000000001</c:v>
                </c:pt>
                <c:pt idx="7632">
                  <c:v>1.3420000000000001</c:v>
                </c:pt>
                <c:pt idx="7633">
                  <c:v>1.3420000000000001</c:v>
                </c:pt>
                <c:pt idx="7634">
                  <c:v>1.3420000000000001</c:v>
                </c:pt>
                <c:pt idx="7635">
                  <c:v>1.3420000000000001</c:v>
                </c:pt>
                <c:pt idx="7636">
                  <c:v>1.3420000000000001</c:v>
                </c:pt>
                <c:pt idx="7637">
                  <c:v>1.3420000000000001</c:v>
                </c:pt>
                <c:pt idx="7638">
                  <c:v>1.3420000000000001</c:v>
                </c:pt>
                <c:pt idx="7639">
                  <c:v>1.3420000000000001</c:v>
                </c:pt>
                <c:pt idx="7640">
                  <c:v>1.3420000000000001</c:v>
                </c:pt>
                <c:pt idx="7641">
                  <c:v>1.3420000000000001</c:v>
                </c:pt>
                <c:pt idx="7642">
                  <c:v>1.3420000000000001</c:v>
                </c:pt>
                <c:pt idx="7643">
                  <c:v>1.3420000000000001</c:v>
                </c:pt>
                <c:pt idx="7644">
                  <c:v>1.3420000000000001</c:v>
                </c:pt>
                <c:pt idx="7645">
                  <c:v>1.3420000000000001</c:v>
                </c:pt>
                <c:pt idx="7646">
                  <c:v>1.3420000000000001</c:v>
                </c:pt>
                <c:pt idx="7647">
                  <c:v>1.3420000000000001</c:v>
                </c:pt>
                <c:pt idx="7648">
                  <c:v>1.3420000000000001</c:v>
                </c:pt>
                <c:pt idx="7649">
                  <c:v>1.3420000000000001</c:v>
                </c:pt>
                <c:pt idx="7650">
                  <c:v>1.3420000000000001</c:v>
                </c:pt>
                <c:pt idx="7651">
                  <c:v>1.3420000000000001</c:v>
                </c:pt>
                <c:pt idx="7652">
                  <c:v>1.3420000000000001</c:v>
                </c:pt>
                <c:pt idx="7653">
                  <c:v>1.3420000000000001</c:v>
                </c:pt>
                <c:pt idx="7654">
                  <c:v>1.3420000000000001</c:v>
                </c:pt>
                <c:pt idx="7655">
                  <c:v>1.3420000000000001</c:v>
                </c:pt>
                <c:pt idx="7656">
                  <c:v>1.3420000000000001</c:v>
                </c:pt>
                <c:pt idx="7657">
                  <c:v>1.3420000000000001</c:v>
                </c:pt>
                <c:pt idx="7658">
                  <c:v>1.3420000000000001</c:v>
                </c:pt>
                <c:pt idx="7659">
                  <c:v>1.3420000000000001</c:v>
                </c:pt>
                <c:pt idx="7660">
                  <c:v>1.3420000000000001</c:v>
                </c:pt>
                <c:pt idx="7661">
                  <c:v>1.3420000000000001</c:v>
                </c:pt>
                <c:pt idx="7662">
                  <c:v>1.3420000000000001</c:v>
                </c:pt>
                <c:pt idx="7663">
                  <c:v>1.3420000000000001</c:v>
                </c:pt>
                <c:pt idx="7664">
                  <c:v>1.3420000000000001</c:v>
                </c:pt>
                <c:pt idx="7665">
                  <c:v>1.3420000000000001</c:v>
                </c:pt>
                <c:pt idx="7666">
                  <c:v>1.3420000000000001</c:v>
                </c:pt>
                <c:pt idx="7667">
                  <c:v>1.3420000000000001</c:v>
                </c:pt>
                <c:pt idx="7668">
                  <c:v>1.3420000000000001</c:v>
                </c:pt>
                <c:pt idx="7669">
                  <c:v>1.3420000000000001</c:v>
                </c:pt>
                <c:pt idx="7670">
                  <c:v>1.3420000000000001</c:v>
                </c:pt>
                <c:pt idx="7671">
                  <c:v>1.3420000000000001</c:v>
                </c:pt>
                <c:pt idx="7672">
                  <c:v>1.3420000000000001</c:v>
                </c:pt>
                <c:pt idx="7673">
                  <c:v>1.3420000000000001</c:v>
                </c:pt>
                <c:pt idx="7674">
                  <c:v>1.3420000000000001</c:v>
                </c:pt>
                <c:pt idx="7675">
                  <c:v>1.3420000000000001</c:v>
                </c:pt>
                <c:pt idx="7676">
                  <c:v>1.3420000000000001</c:v>
                </c:pt>
                <c:pt idx="7677">
                  <c:v>1.3420000000000001</c:v>
                </c:pt>
                <c:pt idx="7678">
                  <c:v>1.3420000000000001</c:v>
                </c:pt>
                <c:pt idx="7679">
                  <c:v>1.3420000000000001</c:v>
                </c:pt>
                <c:pt idx="7680">
                  <c:v>1.3420000000000001</c:v>
                </c:pt>
                <c:pt idx="7681">
                  <c:v>1.3420000000000001</c:v>
                </c:pt>
                <c:pt idx="7682">
                  <c:v>1.3420000000000001</c:v>
                </c:pt>
                <c:pt idx="7683">
                  <c:v>1.3420000000000001</c:v>
                </c:pt>
                <c:pt idx="7684">
                  <c:v>1.3420000000000001</c:v>
                </c:pt>
                <c:pt idx="7685">
                  <c:v>1.3420000000000001</c:v>
                </c:pt>
                <c:pt idx="7686">
                  <c:v>1.3420000000000001</c:v>
                </c:pt>
                <c:pt idx="7687">
                  <c:v>1.3420000000000001</c:v>
                </c:pt>
                <c:pt idx="7688">
                  <c:v>1.3420000000000001</c:v>
                </c:pt>
                <c:pt idx="7689">
                  <c:v>1.3420000000000001</c:v>
                </c:pt>
                <c:pt idx="7690">
                  <c:v>1.3420000000000001</c:v>
                </c:pt>
                <c:pt idx="7691">
                  <c:v>1.3420000000000001</c:v>
                </c:pt>
                <c:pt idx="7692">
                  <c:v>1.3420000000000001</c:v>
                </c:pt>
                <c:pt idx="7693">
                  <c:v>1.3420000000000001</c:v>
                </c:pt>
                <c:pt idx="7694">
                  <c:v>1.3420000000000001</c:v>
                </c:pt>
                <c:pt idx="7695">
                  <c:v>1.3420000000000001</c:v>
                </c:pt>
                <c:pt idx="7696">
                  <c:v>1.3420000000000001</c:v>
                </c:pt>
                <c:pt idx="7697">
                  <c:v>1.3420000000000001</c:v>
                </c:pt>
                <c:pt idx="7698">
                  <c:v>1.3420000000000001</c:v>
                </c:pt>
                <c:pt idx="7699">
                  <c:v>1.3420000000000001</c:v>
                </c:pt>
                <c:pt idx="7700">
                  <c:v>1.3420000000000001</c:v>
                </c:pt>
                <c:pt idx="7701">
                  <c:v>1.3420000000000001</c:v>
                </c:pt>
                <c:pt idx="7702">
                  <c:v>1.3420000000000001</c:v>
                </c:pt>
                <c:pt idx="7703">
                  <c:v>1.3420000000000001</c:v>
                </c:pt>
                <c:pt idx="7704">
                  <c:v>1.3420000000000001</c:v>
                </c:pt>
                <c:pt idx="7705">
                  <c:v>1.3420000000000001</c:v>
                </c:pt>
                <c:pt idx="7706">
                  <c:v>1.3420000000000001</c:v>
                </c:pt>
                <c:pt idx="7707">
                  <c:v>1.3420000000000001</c:v>
                </c:pt>
                <c:pt idx="7708">
                  <c:v>1.3420000000000001</c:v>
                </c:pt>
                <c:pt idx="7709">
                  <c:v>1.3420000000000001</c:v>
                </c:pt>
                <c:pt idx="7710">
                  <c:v>1.3420000000000001</c:v>
                </c:pt>
                <c:pt idx="7711">
                  <c:v>1.3420000000000001</c:v>
                </c:pt>
                <c:pt idx="7712">
                  <c:v>1.3420000000000001</c:v>
                </c:pt>
                <c:pt idx="7713">
                  <c:v>1.3420000000000001</c:v>
                </c:pt>
                <c:pt idx="7714">
                  <c:v>1.3420000000000001</c:v>
                </c:pt>
                <c:pt idx="7715">
                  <c:v>1.3420000000000001</c:v>
                </c:pt>
                <c:pt idx="7716">
                  <c:v>1.3420000000000001</c:v>
                </c:pt>
                <c:pt idx="7717">
                  <c:v>1.3420000000000001</c:v>
                </c:pt>
                <c:pt idx="7718">
                  <c:v>1.3420000000000001</c:v>
                </c:pt>
                <c:pt idx="7719">
                  <c:v>1.3420000000000001</c:v>
                </c:pt>
                <c:pt idx="7720">
                  <c:v>1.3420000000000001</c:v>
                </c:pt>
                <c:pt idx="7721">
                  <c:v>1.3420000000000001</c:v>
                </c:pt>
                <c:pt idx="7722">
                  <c:v>1.3420000000000001</c:v>
                </c:pt>
                <c:pt idx="7723">
                  <c:v>1.3420000000000001</c:v>
                </c:pt>
                <c:pt idx="7724">
                  <c:v>1.3420000000000001</c:v>
                </c:pt>
                <c:pt idx="7725">
                  <c:v>1.3420000000000001</c:v>
                </c:pt>
                <c:pt idx="7726">
                  <c:v>1.3420000000000001</c:v>
                </c:pt>
                <c:pt idx="7727">
                  <c:v>1.3420000000000001</c:v>
                </c:pt>
                <c:pt idx="7728">
                  <c:v>1.3420000000000001</c:v>
                </c:pt>
                <c:pt idx="7729">
                  <c:v>1.3420000000000001</c:v>
                </c:pt>
                <c:pt idx="7730">
                  <c:v>1.3420000000000001</c:v>
                </c:pt>
                <c:pt idx="7731">
                  <c:v>1.3420000000000001</c:v>
                </c:pt>
                <c:pt idx="7732">
                  <c:v>1.3420000000000001</c:v>
                </c:pt>
                <c:pt idx="7733">
                  <c:v>1.3420000000000001</c:v>
                </c:pt>
                <c:pt idx="7734">
                  <c:v>1.3420000000000001</c:v>
                </c:pt>
                <c:pt idx="7735">
                  <c:v>1.3420000000000001</c:v>
                </c:pt>
                <c:pt idx="7736">
                  <c:v>1.3420000000000001</c:v>
                </c:pt>
                <c:pt idx="7737">
                  <c:v>1.3420000000000001</c:v>
                </c:pt>
                <c:pt idx="7738">
                  <c:v>1.3420000000000001</c:v>
                </c:pt>
                <c:pt idx="7739">
                  <c:v>1.3420000000000001</c:v>
                </c:pt>
                <c:pt idx="7740">
                  <c:v>1.3420000000000001</c:v>
                </c:pt>
                <c:pt idx="7741">
                  <c:v>1.3420000000000001</c:v>
                </c:pt>
                <c:pt idx="7742">
                  <c:v>1.3420000000000001</c:v>
                </c:pt>
                <c:pt idx="7743">
                  <c:v>1.3420000000000001</c:v>
                </c:pt>
                <c:pt idx="7744">
                  <c:v>1.3420000000000001</c:v>
                </c:pt>
                <c:pt idx="7745">
                  <c:v>1.3420000000000001</c:v>
                </c:pt>
                <c:pt idx="7746">
                  <c:v>1.3420000000000001</c:v>
                </c:pt>
                <c:pt idx="7747">
                  <c:v>1.3420000000000001</c:v>
                </c:pt>
                <c:pt idx="7748">
                  <c:v>1.3420000000000001</c:v>
                </c:pt>
                <c:pt idx="7749">
                  <c:v>1.3420000000000001</c:v>
                </c:pt>
                <c:pt idx="7750">
                  <c:v>1.3420000000000001</c:v>
                </c:pt>
                <c:pt idx="7751">
                  <c:v>1.3420000000000001</c:v>
                </c:pt>
                <c:pt idx="7752">
                  <c:v>1.3420000000000001</c:v>
                </c:pt>
                <c:pt idx="7753">
                  <c:v>1.3420000000000001</c:v>
                </c:pt>
                <c:pt idx="7754">
                  <c:v>1.3420000000000001</c:v>
                </c:pt>
                <c:pt idx="7755">
                  <c:v>1.3420000000000001</c:v>
                </c:pt>
                <c:pt idx="7756">
                  <c:v>1.3420000000000001</c:v>
                </c:pt>
                <c:pt idx="7757">
                  <c:v>1.3420000000000001</c:v>
                </c:pt>
                <c:pt idx="7758">
                  <c:v>1.3420000000000001</c:v>
                </c:pt>
                <c:pt idx="7759">
                  <c:v>1.3420000000000001</c:v>
                </c:pt>
                <c:pt idx="7760">
                  <c:v>1.3420000000000001</c:v>
                </c:pt>
                <c:pt idx="7761">
                  <c:v>1.3420000000000001</c:v>
                </c:pt>
                <c:pt idx="7762">
                  <c:v>1.3420000000000001</c:v>
                </c:pt>
                <c:pt idx="7763">
                  <c:v>1.3420000000000001</c:v>
                </c:pt>
                <c:pt idx="7764">
                  <c:v>1.3420000000000001</c:v>
                </c:pt>
                <c:pt idx="7765">
                  <c:v>1.3420000000000001</c:v>
                </c:pt>
                <c:pt idx="7766">
                  <c:v>1.3420000000000001</c:v>
                </c:pt>
                <c:pt idx="7767">
                  <c:v>1.3420000000000001</c:v>
                </c:pt>
                <c:pt idx="7768">
                  <c:v>1.3420000000000001</c:v>
                </c:pt>
                <c:pt idx="7769">
                  <c:v>1.3420000000000001</c:v>
                </c:pt>
                <c:pt idx="7770">
                  <c:v>1.3420000000000001</c:v>
                </c:pt>
                <c:pt idx="7771">
                  <c:v>1.3420000000000001</c:v>
                </c:pt>
                <c:pt idx="7772">
                  <c:v>1.3420000000000001</c:v>
                </c:pt>
                <c:pt idx="7773">
                  <c:v>1.3420000000000001</c:v>
                </c:pt>
                <c:pt idx="7774">
                  <c:v>1.3420000000000001</c:v>
                </c:pt>
                <c:pt idx="7775">
                  <c:v>1.3420000000000001</c:v>
                </c:pt>
                <c:pt idx="7776">
                  <c:v>1.3420000000000001</c:v>
                </c:pt>
                <c:pt idx="7777">
                  <c:v>1.3420000000000001</c:v>
                </c:pt>
                <c:pt idx="7778">
                  <c:v>1.3420000000000001</c:v>
                </c:pt>
                <c:pt idx="7779">
                  <c:v>1.3420000000000001</c:v>
                </c:pt>
                <c:pt idx="7780">
                  <c:v>1.3420000000000001</c:v>
                </c:pt>
                <c:pt idx="7781">
                  <c:v>1.3420000000000001</c:v>
                </c:pt>
                <c:pt idx="7782">
                  <c:v>1.3420000000000001</c:v>
                </c:pt>
                <c:pt idx="7783">
                  <c:v>1.3420000000000001</c:v>
                </c:pt>
                <c:pt idx="7784">
                  <c:v>1.3420000000000001</c:v>
                </c:pt>
                <c:pt idx="7785">
                  <c:v>1.3420000000000001</c:v>
                </c:pt>
                <c:pt idx="7786">
                  <c:v>1.3420000000000001</c:v>
                </c:pt>
                <c:pt idx="7787">
                  <c:v>1.3420000000000001</c:v>
                </c:pt>
                <c:pt idx="7788">
                  <c:v>1.3420000000000001</c:v>
                </c:pt>
                <c:pt idx="7789">
                  <c:v>1.3420000000000001</c:v>
                </c:pt>
                <c:pt idx="7790">
                  <c:v>1.3420000000000001</c:v>
                </c:pt>
                <c:pt idx="7791">
                  <c:v>1.3420000000000001</c:v>
                </c:pt>
                <c:pt idx="7792">
                  <c:v>1.3420000000000001</c:v>
                </c:pt>
                <c:pt idx="7793">
                  <c:v>1.3420000000000001</c:v>
                </c:pt>
                <c:pt idx="7794">
                  <c:v>1.3420000000000001</c:v>
                </c:pt>
                <c:pt idx="7795">
                  <c:v>1.3420000000000001</c:v>
                </c:pt>
                <c:pt idx="7796">
                  <c:v>1.3420000000000001</c:v>
                </c:pt>
                <c:pt idx="7797">
                  <c:v>1.3420000000000001</c:v>
                </c:pt>
                <c:pt idx="7798">
                  <c:v>1.3420000000000001</c:v>
                </c:pt>
                <c:pt idx="7799">
                  <c:v>1.3420000000000001</c:v>
                </c:pt>
                <c:pt idx="7800">
                  <c:v>1.3420000000000001</c:v>
                </c:pt>
                <c:pt idx="7801">
                  <c:v>1.3420000000000001</c:v>
                </c:pt>
                <c:pt idx="7802">
                  <c:v>1.3420000000000001</c:v>
                </c:pt>
                <c:pt idx="7803">
                  <c:v>1.3420000000000001</c:v>
                </c:pt>
                <c:pt idx="7804">
                  <c:v>1.3420000000000001</c:v>
                </c:pt>
                <c:pt idx="7805">
                  <c:v>1.3420000000000001</c:v>
                </c:pt>
                <c:pt idx="7806">
                  <c:v>1.3420000000000001</c:v>
                </c:pt>
                <c:pt idx="7807">
                  <c:v>1.3420000000000001</c:v>
                </c:pt>
                <c:pt idx="7808">
                  <c:v>1.3420000000000001</c:v>
                </c:pt>
                <c:pt idx="7809">
                  <c:v>1.3420000000000001</c:v>
                </c:pt>
                <c:pt idx="7810">
                  <c:v>1.3420000000000001</c:v>
                </c:pt>
                <c:pt idx="7811">
                  <c:v>1.3420000000000001</c:v>
                </c:pt>
                <c:pt idx="7812">
                  <c:v>1.3420000000000001</c:v>
                </c:pt>
                <c:pt idx="7813">
                  <c:v>1.3420000000000001</c:v>
                </c:pt>
                <c:pt idx="7814">
                  <c:v>1.3420000000000001</c:v>
                </c:pt>
                <c:pt idx="7815">
                  <c:v>1.3420000000000001</c:v>
                </c:pt>
                <c:pt idx="7816">
                  <c:v>1.3420000000000001</c:v>
                </c:pt>
                <c:pt idx="7817">
                  <c:v>1.3420000000000001</c:v>
                </c:pt>
                <c:pt idx="7818">
                  <c:v>1.3420000000000001</c:v>
                </c:pt>
                <c:pt idx="7819">
                  <c:v>1.3420000000000001</c:v>
                </c:pt>
                <c:pt idx="7820">
                  <c:v>1.3420000000000001</c:v>
                </c:pt>
                <c:pt idx="7821">
                  <c:v>1.3420000000000001</c:v>
                </c:pt>
                <c:pt idx="7822">
                  <c:v>1.3420000000000001</c:v>
                </c:pt>
                <c:pt idx="7823">
                  <c:v>1.3420000000000001</c:v>
                </c:pt>
                <c:pt idx="7824">
                  <c:v>1.3420000000000001</c:v>
                </c:pt>
                <c:pt idx="7825">
                  <c:v>1.3420000000000001</c:v>
                </c:pt>
                <c:pt idx="7826">
                  <c:v>1.3420000000000001</c:v>
                </c:pt>
                <c:pt idx="7827">
                  <c:v>1.3420000000000001</c:v>
                </c:pt>
                <c:pt idx="7828">
                  <c:v>1.3420000000000001</c:v>
                </c:pt>
                <c:pt idx="7829">
                  <c:v>1.3420000000000001</c:v>
                </c:pt>
                <c:pt idx="7830">
                  <c:v>1.3420000000000001</c:v>
                </c:pt>
                <c:pt idx="7831">
                  <c:v>1.3420000000000001</c:v>
                </c:pt>
                <c:pt idx="7832">
                  <c:v>1.3420000000000001</c:v>
                </c:pt>
                <c:pt idx="7833">
                  <c:v>1.3420000000000001</c:v>
                </c:pt>
                <c:pt idx="7834">
                  <c:v>1.3420000000000001</c:v>
                </c:pt>
                <c:pt idx="7835">
                  <c:v>1.3420000000000001</c:v>
                </c:pt>
                <c:pt idx="7836">
                  <c:v>1.3420000000000001</c:v>
                </c:pt>
                <c:pt idx="7837">
                  <c:v>1.3420000000000001</c:v>
                </c:pt>
                <c:pt idx="7838">
                  <c:v>1.3420000000000001</c:v>
                </c:pt>
                <c:pt idx="7839">
                  <c:v>1.3420000000000001</c:v>
                </c:pt>
                <c:pt idx="7840">
                  <c:v>1.3420000000000001</c:v>
                </c:pt>
                <c:pt idx="7841">
                  <c:v>1.3420000000000001</c:v>
                </c:pt>
                <c:pt idx="7842">
                  <c:v>1.3420000000000001</c:v>
                </c:pt>
                <c:pt idx="7843">
                  <c:v>1.3420000000000001</c:v>
                </c:pt>
                <c:pt idx="7844">
                  <c:v>1.3420000000000001</c:v>
                </c:pt>
                <c:pt idx="7845">
                  <c:v>1.3420000000000001</c:v>
                </c:pt>
                <c:pt idx="7846">
                  <c:v>1.3420000000000001</c:v>
                </c:pt>
                <c:pt idx="7847">
                  <c:v>1.3420000000000001</c:v>
                </c:pt>
                <c:pt idx="7848">
                  <c:v>1.3420000000000001</c:v>
                </c:pt>
                <c:pt idx="7849">
                  <c:v>1.3420000000000001</c:v>
                </c:pt>
                <c:pt idx="7850">
                  <c:v>1.3420000000000001</c:v>
                </c:pt>
                <c:pt idx="7851">
                  <c:v>1.3420000000000001</c:v>
                </c:pt>
                <c:pt idx="7852">
                  <c:v>1.3420000000000001</c:v>
                </c:pt>
                <c:pt idx="7853">
                  <c:v>1.3420000000000001</c:v>
                </c:pt>
                <c:pt idx="7854">
                  <c:v>1.3420000000000001</c:v>
                </c:pt>
                <c:pt idx="7855">
                  <c:v>1.3420000000000001</c:v>
                </c:pt>
                <c:pt idx="7856">
                  <c:v>1.3420000000000001</c:v>
                </c:pt>
                <c:pt idx="7857">
                  <c:v>1.3420000000000001</c:v>
                </c:pt>
                <c:pt idx="7858">
                  <c:v>1.3420000000000001</c:v>
                </c:pt>
                <c:pt idx="7859">
                  <c:v>1.3420000000000001</c:v>
                </c:pt>
                <c:pt idx="7860">
                  <c:v>1.3420000000000001</c:v>
                </c:pt>
                <c:pt idx="7861">
                  <c:v>1.3420000000000001</c:v>
                </c:pt>
                <c:pt idx="7862">
                  <c:v>1.3420000000000001</c:v>
                </c:pt>
                <c:pt idx="7863">
                  <c:v>1.3420000000000001</c:v>
                </c:pt>
                <c:pt idx="7864">
                  <c:v>1.3420000000000001</c:v>
                </c:pt>
                <c:pt idx="7865">
                  <c:v>1.3420000000000001</c:v>
                </c:pt>
                <c:pt idx="7866">
                  <c:v>1.3420000000000001</c:v>
                </c:pt>
                <c:pt idx="7867">
                  <c:v>1.3420000000000001</c:v>
                </c:pt>
                <c:pt idx="7868">
                  <c:v>1.3420000000000001</c:v>
                </c:pt>
                <c:pt idx="7869">
                  <c:v>1.3420000000000001</c:v>
                </c:pt>
                <c:pt idx="7870">
                  <c:v>1.3420000000000001</c:v>
                </c:pt>
                <c:pt idx="7871">
                  <c:v>1.3420000000000001</c:v>
                </c:pt>
                <c:pt idx="7872">
                  <c:v>1.3420000000000001</c:v>
                </c:pt>
                <c:pt idx="7873">
                  <c:v>1.3420000000000001</c:v>
                </c:pt>
                <c:pt idx="7874">
                  <c:v>1.3420000000000001</c:v>
                </c:pt>
                <c:pt idx="7875">
                  <c:v>1.3420000000000001</c:v>
                </c:pt>
                <c:pt idx="7876">
                  <c:v>1.3420000000000001</c:v>
                </c:pt>
                <c:pt idx="7877">
                  <c:v>1.3420000000000001</c:v>
                </c:pt>
                <c:pt idx="7878">
                  <c:v>1.3420000000000001</c:v>
                </c:pt>
                <c:pt idx="7879">
                  <c:v>1.3420000000000001</c:v>
                </c:pt>
                <c:pt idx="7880">
                  <c:v>1.3420000000000001</c:v>
                </c:pt>
                <c:pt idx="7881">
                  <c:v>1.3420000000000001</c:v>
                </c:pt>
                <c:pt idx="7882">
                  <c:v>1.3420000000000001</c:v>
                </c:pt>
                <c:pt idx="7883">
                  <c:v>1.3420000000000001</c:v>
                </c:pt>
                <c:pt idx="7884">
                  <c:v>1.3420000000000001</c:v>
                </c:pt>
                <c:pt idx="7885">
                  <c:v>1.3420000000000001</c:v>
                </c:pt>
                <c:pt idx="7886">
                  <c:v>1.3420000000000001</c:v>
                </c:pt>
                <c:pt idx="7887">
                  <c:v>1.3420000000000001</c:v>
                </c:pt>
                <c:pt idx="7888">
                  <c:v>1.3420000000000001</c:v>
                </c:pt>
                <c:pt idx="7889">
                  <c:v>1.3420000000000001</c:v>
                </c:pt>
                <c:pt idx="7890">
                  <c:v>1.3420000000000001</c:v>
                </c:pt>
                <c:pt idx="7891">
                  <c:v>1.3420000000000001</c:v>
                </c:pt>
                <c:pt idx="7892">
                  <c:v>1.3420000000000001</c:v>
                </c:pt>
                <c:pt idx="7893">
                  <c:v>1.3420000000000001</c:v>
                </c:pt>
                <c:pt idx="7894">
                  <c:v>1.3420000000000001</c:v>
                </c:pt>
                <c:pt idx="7895">
                  <c:v>1.3420000000000001</c:v>
                </c:pt>
                <c:pt idx="7896">
                  <c:v>1.3420000000000001</c:v>
                </c:pt>
                <c:pt idx="7897">
                  <c:v>1.3420000000000001</c:v>
                </c:pt>
                <c:pt idx="7898">
                  <c:v>1.3420000000000001</c:v>
                </c:pt>
                <c:pt idx="7899">
                  <c:v>1.3420000000000001</c:v>
                </c:pt>
                <c:pt idx="7900">
                  <c:v>1.3420000000000001</c:v>
                </c:pt>
                <c:pt idx="7901">
                  <c:v>1.3420000000000001</c:v>
                </c:pt>
                <c:pt idx="7902">
                  <c:v>1.3420000000000001</c:v>
                </c:pt>
                <c:pt idx="7903">
                  <c:v>1.3420000000000001</c:v>
                </c:pt>
                <c:pt idx="7904">
                  <c:v>1.3420000000000001</c:v>
                </c:pt>
                <c:pt idx="7905">
                  <c:v>1.3420000000000001</c:v>
                </c:pt>
                <c:pt idx="7906">
                  <c:v>1.3420000000000001</c:v>
                </c:pt>
                <c:pt idx="7907">
                  <c:v>1.3420000000000001</c:v>
                </c:pt>
                <c:pt idx="7908">
                  <c:v>1.3420000000000001</c:v>
                </c:pt>
                <c:pt idx="7909">
                  <c:v>1.3420000000000001</c:v>
                </c:pt>
                <c:pt idx="7910">
                  <c:v>1.3420000000000001</c:v>
                </c:pt>
                <c:pt idx="7911">
                  <c:v>1.3420000000000001</c:v>
                </c:pt>
                <c:pt idx="7912">
                  <c:v>1.3420000000000001</c:v>
                </c:pt>
                <c:pt idx="7913">
                  <c:v>1.3420000000000001</c:v>
                </c:pt>
                <c:pt idx="7914">
                  <c:v>1.3420000000000001</c:v>
                </c:pt>
                <c:pt idx="7915">
                  <c:v>1.3420000000000001</c:v>
                </c:pt>
                <c:pt idx="7916">
                  <c:v>1.3420000000000001</c:v>
                </c:pt>
                <c:pt idx="7917">
                  <c:v>1.3420000000000001</c:v>
                </c:pt>
                <c:pt idx="7918">
                  <c:v>1.3420000000000001</c:v>
                </c:pt>
                <c:pt idx="7919">
                  <c:v>1.3420000000000001</c:v>
                </c:pt>
                <c:pt idx="7920">
                  <c:v>1.3420000000000001</c:v>
                </c:pt>
                <c:pt idx="7921">
                  <c:v>1.3420000000000001</c:v>
                </c:pt>
                <c:pt idx="7922">
                  <c:v>1.3420000000000001</c:v>
                </c:pt>
                <c:pt idx="7923">
                  <c:v>1.3420000000000001</c:v>
                </c:pt>
                <c:pt idx="7924">
                  <c:v>1.3420000000000001</c:v>
                </c:pt>
                <c:pt idx="7925">
                  <c:v>1.3420000000000001</c:v>
                </c:pt>
                <c:pt idx="7926">
                  <c:v>1.3420000000000001</c:v>
                </c:pt>
                <c:pt idx="7927">
                  <c:v>1.3420000000000001</c:v>
                </c:pt>
                <c:pt idx="7928">
                  <c:v>1.3420000000000001</c:v>
                </c:pt>
                <c:pt idx="7929">
                  <c:v>1.3420000000000001</c:v>
                </c:pt>
                <c:pt idx="7930">
                  <c:v>1.3420000000000001</c:v>
                </c:pt>
                <c:pt idx="7931">
                  <c:v>1.3420000000000001</c:v>
                </c:pt>
                <c:pt idx="7932">
                  <c:v>1.3420000000000001</c:v>
                </c:pt>
                <c:pt idx="7933">
                  <c:v>1.3420000000000001</c:v>
                </c:pt>
                <c:pt idx="7934">
                  <c:v>1.3420000000000001</c:v>
                </c:pt>
                <c:pt idx="7935">
                  <c:v>1.3420000000000001</c:v>
                </c:pt>
                <c:pt idx="7936">
                  <c:v>1.3420000000000001</c:v>
                </c:pt>
                <c:pt idx="7937">
                  <c:v>1.3420000000000001</c:v>
                </c:pt>
                <c:pt idx="7938">
                  <c:v>1.3420000000000001</c:v>
                </c:pt>
                <c:pt idx="7939">
                  <c:v>1.3420000000000001</c:v>
                </c:pt>
                <c:pt idx="7940">
                  <c:v>1.3420000000000001</c:v>
                </c:pt>
                <c:pt idx="7941">
                  <c:v>1.3420000000000001</c:v>
                </c:pt>
                <c:pt idx="7942">
                  <c:v>1.3420000000000001</c:v>
                </c:pt>
                <c:pt idx="7943">
                  <c:v>1.3420000000000001</c:v>
                </c:pt>
                <c:pt idx="7944">
                  <c:v>1.3420000000000001</c:v>
                </c:pt>
                <c:pt idx="7945">
                  <c:v>1.3420000000000001</c:v>
                </c:pt>
                <c:pt idx="7946">
                  <c:v>1.3420000000000001</c:v>
                </c:pt>
                <c:pt idx="7947">
                  <c:v>1.3420000000000001</c:v>
                </c:pt>
                <c:pt idx="7948">
                  <c:v>1.3420000000000001</c:v>
                </c:pt>
                <c:pt idx="7949">
                  <c:v>1.3420000000000001</c:v>
                </c:pt>
                <c:pt idx="7950">
                  <c:v>1.3420000000000001</c:v>
                </c:pt>
                <c:pt idx="7951">
                  <c:v>1.3420000000000001</c:v>
                </c:pt>
                <c:pt idx="7952">
                  <c:v>1.3420000000000001</c:v>
                </c:pt>
                <c:pt idx="7953">
                  <c:v>1.3420000000000001</c:v>
                </c:pt>
                <c:pt idx="7954">
                  <c:v>1.3420000000000001</c:v>
                </c:pt>
                <c:pt idx="7955">
                  <c:v>1.3420000000000001</c:v>
                </c:pt>
                <c:pt idx="7956">
                  <c:v>1.3420000000000001</c:v>
                </c:pt>
                <c:pt idx="7957">
                  <c:v>1.3420000000000001</c:v>
                </c:pt>
                <c:pt idx="7958">
                  <c:v>1.3420000000000001</c:v>
                </c:pt>
                <c:pt idx="7959">
                  <c:v>1.3420000000000001</c:v>
                </c:pt>
                <c:pt idx="7960">
                  <c:v>1.3420000000000001</c:v>
                </c:pt>
                <c:pt idx="7961">
                  <c:v>1.3420000000000001</c:v>
                </c:pt>
                <c:pt idx="7962">
                  <c:v>1.3420000000000001</c:v>
                </c:pt>
                <c:pt idx="7963">
                  <c:v>1.3420000000000001</c:v>
                </c:pt>
                <c:pt idx="7964">
                  <c:v>1.3420000000000001</c:v>
                </c:pt>
                <c:pt idx="7965">
                  <c:v>1.3420000000000001</c:v>
                </c:pt>
                <c:pt idx="7966">
                  <c:v>1.3420000000000001</c:v>
                </c:pt>
                <c:pt idx="7967">
                  <c:v>1.3420000000000001</c:v>
                </c:pt>
                <c:pt idx="7968">
                  <c:v>1.3420000000000001</c:v>
                </c:pt>
                <c:pt idx="7969">
                  <c:v>1.3420000000000001</c:v>
                </c:pt>
                <c:pt idx="7970">
                  <c:v>1.3420000000000001</c:v>
                </c:pt>
                <c:pt idx="7971">
                  <c:v>1.3420000000000001</c:v>
                </c:pt>
                <c:pt idx="7972">
                  <c:v>1.3420000000000001</c:v>
                </c:pt>
                <c:pt idx="7973">
                  <c:v>1.3420000000000001</c:v>
                </c:pt>
                <c:pt idx="7974">
                  <c:v>1.3420000000000001</c:v>
                </c:pt>
                <c:pt idx="7975">
                  <c:v>1.3420000000000001</c:v>
                </c:pt>
                <c:pt idx="7976">
                  <c:v>1.3420000000000001</c:v>
                </c:pt>
                <c:pt idx="7977">
                  <c:v>1.3420000000000001</c:v>
                </c:pt>
                <c:pt idx="7978">
                  <c:v>1.3420000000000001</c:v>
                </c:pt>
                <c:pt idx="7979">
                  <c:v>1.3420000000000001</c:v>
                </c:pt>
                <c:pt idx="7980">
                  <c:v>1.3420000000000001</c:v>
                </c:pt>
                <c:pt idx="7981">
                  <c:v>1.3420000000000001</c:v>
                </c:pt>
                <c:pt idx="7982">
                  <c:v>1.3420000000000001</c:v>
                </c:pt>
                <c:pt idx="7983">
                  <c:v>1.3420000000000001</c:v>
                </c:pt>
                <c:pt idx="7984">
                  <c:v>1.3420000000000001</c:v>
                </c:pt>
                <c:pt idx="7985">
                  <c:v>1.3420000000000001</c:v>
                </c:pt>
                <c:pt idx="7986">
                  <c:v>1.3420000000000001</c:v>
                </c:pt>
                <c:pt idx="7987">
                  <c:v>1.3420000000000001</c:v>
                </c:pt>
                <c:pt idx="7988">
                  <c:v>1.3420000000000001</c:v>
                </c:pt>
                <c:pt idx="7989">
                  <c:v>1.3420000000000001</c:v>
                </c:pt>
                <c:pt idx="7990">
                  <c:v>1.3420000000000001</c:v>
                </c:pt>
                <c:pt idx="7991">
                  <c:v>1.3420000000000001</c:v>
                </c:pt>
                <c:pt idx="7992">
                  <c:v>1.3420000000000001</c:v>
                </c:pt>
                <c:pt idx="7993">
                  <c:v>1.3420000000000001</c:v>
                </c:pt>
                <c:pt idx="7994">
                  <c:v>1.3420000000000001</c:v>
                </c:pt>
                <c:pt idx="7995">
                  <c:v>1.3420000000000001</c:v>
                </c:pt>
                <c:pt idx="7996">
                  <c:v>1.3420000000000001</c:v>
                </c:pt>
                <c:pt idx="7997">
                  <c:v>1.3420000000000001</c:v>
                </c:pt>
                <c:pt idx="7998">
                  <c:v>1.3420000000000001</c:v>
                </c:pt>
                <c:pt idx="7999">
                  <c:v>1.3420000000000001</c:v>
                </c:pt>
                <c:pt idx="8000">
                  <c:v>1.3420000000000001</c:v>
                </c:pt>
                <c:pt idx="8001">
                  <c:v>1.3420000000000001</c:v>
                </c:pt>
                <c:pt idx="8002">
                  <c:v>1.3420000000000001</c:v>
                </c:pt>
                <c:pt idx="8003">
                  <c:v>1.3420000000000001</c:v>
                </c:pt>
                <c:pt idx="8004">
                  <c:v>1.3420000000000001</c:v>
                </c:pt>
                <c:pt idx="8005">
                  <c:v>1.3420000000000001</c:v>
                </c:pt>
                <c:pt idx="8006">
                  <c:v>1.3420000000000001</c:v>
                </c:pt>
                <c:pt idx="8007">
                  <c:v>1.3420000000000001</c:v>
                </c:pt>
                <c:pt idx="8008">
                  <c:v>1.3420000000000001</c:v>
                </c:pt>
                <c:pt idx="8009">
                  <c:v>1.3420000000000001</c:v>
                </c:pt>
                <c:pt idx="8010">
                  <c:v>1.3420000000000001</c:v>
                </c:pt>
                <c:pt idx="8011">
                  <c:v>1.3420000000000001</c:v>
                </c:pt>
                <c:pt idx="8012">
                  <c:v>1.3420000000000001</c:v>
                </c:pt>
                <c:pt idx="8013">
                  <c:v>1.3420000000000001</c:v>
                </c:pt>
                <c:pt idx="8014">
                  <c:v>1.3420000000000001</c:v>
                </c:pt>
                <c:pt idx="8015">
                  <c:v>1.3420000000000001</c:v>
                </c:pt>
                <c:pt idx="8016">
                  <c:v>1.3420000000000001</c:v>
                </c:pt>
                <c:pt idx="8017">
                  <c:v>1.3420000000000001</c:v>
                </c:pt>
                <c:pt idx="8018">
                  <c:v>1.3420000000000001</c:v>
                </c:pt>
                <c:pt idx="8019">
                  <c:v>1.3420000000000001</c:v>
                </c:pt>
                <c:pt idx="8020">
                  <c:v>1.3420000000000001</c:v>
                </c:pt>
                <c:pt idx="8021">
                  <c:v>1.3420000000000001</c:v>
                </c:pt>
                <c:pt idx="8022">
                  <c:v>1.3420000000000001</c:v>
                </c:pt>
                <c:pt idx="8023">
                  <c:v>1.3420000000000001</c:v>
                </c:pt>
                <c:pt idx="8024">
                  <c:v>1.3420000000000001</c:v>
                </c:pt>
                <c:pt idx="8025">
                  <c:v>1.3420000000000001</c:v>
                </c:pt>
                <c:pt idx="8026">
                  <c:v>1.3420000000000001</c:v>
                </c:pt>
                <c:pt idx="8027">
                  <c:v>1.3420000000000001</c:v>
                </c:pt>
                <c:pt idx="8028">
                  <c:v>1.3420000000000001</c:v>
                </c:pt>
                <c:pt idx="8029">
                  <c:v>1.3420000000000001</c:v>
                </c:pt>
                <c:pt idx="8030">
                  <c:v>1.3420000000000001</c:v>
                </c:pt>
                <c:pt idx="8031">
                  <c:v>1.3420000000000001</c:v>
                </c:pt>
                <c:pt idx="8032">
                  <c:v>1.3420000000000001</c:v>
                </c:pt>
                <c:pt idx="8033">
                  <c:v>1.3420000000000001</c:v>
                </c:pt>
                <c:pt idx="8034">
                  <c:v>1.3420000000000001</c:v>
                </c:pt>
                <c:pt idx="8035">
                  <c:v>1.3420000000000001</c:v>
                </c:pt>
                <c:pt idx="8036">
                  <c:v>1.3420000000000001</c:v>
                </c:pt>
                <c:pt idx="8037">
                  <c:v>1.3420000000000001</c:v>
                </c:pt>
                <c:pt idx="8038">
                  <c:v>1.3420000000000001</c:v>
                </c:pt>
                <c:pt idx="8039">
                  <c:v>1.3420000000000001</c:v>
                </c:pt>
                <c:pt idx="8040">
                  <c:v>1.3420000000000001</c:v>
                </c:pt>
                <c:pt idx="8041">
                  <c:v>1.3420000000000001</c:v>
                </c:pt>
                <c:pt idx="8042">
                  <c:v>1.3420000000000001</c:v>
                </c:pt>
                <c:pt idx="8043">
                  <c:v>1.3420000000000001</c:v>
                </c:pt>
                <c:pt idx="8044">
                  <c:v>1.3420000000000001</c:v>
                </c:pt>
                <c:pt idx="8045">
                  <c:v>1.3420000000000001</c:v>
                </c:pt>
                <c:pt idx="8046">
                  <c:v>1.3420000000000001</c:v>
                </c:pt>
                <c:pt idx="8047">
                  <c:v>1.3420000000000001</c:v>
                </c:pt>
                <c:pt idx="8048">
                  <c:v>1.3420000000000001</c:v>
                </c:pt>
                <c:pt idx="8049">
                  <c:v>1.3420000000000001</c:v>
                </c:pt>
                <c:pt idx="8050">
                  <c:v>1.3420000000000001</c:v>
                </c:pt>
                <c:pt idx="8051">
                  <c:v>1.3420000000000001</c:v>
                </c:pt>
                <c:pt idx="8052">
                  <c:v>1.3420000000000001</c:v>
                </c:pt>
                <c:pt idx="8053">
                  <c:v>1.3420000000000001</c:v>
                </c:pt>
                <c:pt idx="8054">
                  <c:v>1.3420000000000001</c:v>
                </c:pt>
                <c:pt idx="8055">
                  <c:v>1.3420000000000001</c:v>
                </c:pt>
                <c:pt idx="8056">
                  <c:v>1.3420000000000001</c:v>
                </c:pt>
                <c:pt idx="8057">
                  <c:v>1.3420000000000001</c:v>
                </c:pt>
                <c:pt idx="8058">
                  <c:v>1.3420000000000001</c:v>
                </c:pt>
                <c:pt idx="8059">
                  <c:v>1.3420000000000001</c:v>
                </c:pt>
                <c:pt idx="8060">
                  <c:v>1.3420000000000001</c:v>
                </c:pt>
                <c:pt idx="8061">
                  <c:v>1.3420000000000001</c:v>
                </c:pt>
                <c:pt idx="8062">
                  <c:v>1.3420000000000001</c:v>
                </c:pt>
                <c:pt idx="8063">
                  <c:v>1.3420000000000001</c:v>
                </c:pt>
                <c:pt idx="8064">
                  <c:v>1.3420000000000001</c:v>
                </c:pt>
                <c:pt idx="8065">
                  <c:v>1.3420000000000001</c:v>
                </c:pt>
                <c:pt idx="8066">
                  <c:v>1.3420000000000001</c:v>
                </c:pt>
                <c:pt idx="8067">
                  <c:v>1.3420000000000001</c:v>
                </c:pt>
                <c:pt idx="8068">
                  <c:v>1.3420000000000001</c:v>
                </c:pt>
                <c:pt idx="8069">
                  <c:v>1.3420000000000001</c:v>
                </c:pt>
                <c:pt idx="8070">
                  <c:v>1.3420000000000001</c:v>
                </c:pt>
                <c:pt idx="8071">
                  <c:v>1.3420000000000001</c:v>
                </c:pt>
                <c:pt idx="8072">
                  <c:v>1.3420000000000001</c:v>
                </c:pt>
                <c:pt idx="8073">
                  <c:v>1.3420000000000001</c:v>
                </c:pt>
                <c:pt idx="8074">
                  <c:v>1.3420000000000001</c:v>
                </c:pt>
                <c:pt idx="8075">
                  <c:v>1.3420000000000001</c:v>
                </c:pt>
                <c:pt idx="8076">
                  <c:v>1.3420000000000001</c:v>
                </c:pt>
                <c:pt idx="8077">
                  <c:v>1.3420000000000001</c:v>
                </c:pt>
                <c:pt idx="8078">
                  <c:v>1.3420000000000001</c:v>
                </c:pt>
                <c:pt idx="8079">
                  <c:v>1.3420000000000001</c:v>
                </c:pt>
                <c:pt idx="8080">
                  <c:v>1.3420000000000001</c:v>
                </c:pt>
                <c:pt idx="8081">
                  <c:v>1.3420000000000001</c:v>
                </c:pt>
                <c:pt idx="8082">
                  <c:v>1.3420000000000001</c:v>
                </c:pt>
                <c:pt idx="8083">
                  <c:v>1.3420000000000001</c:v>
                </c:pt>
                <c:pt idx="8084">
                  <c:v>1.3420000000000001</c:v>
                </c:pt>
                <c:pt idx="8085">
                  <c:v>1.3420000000000001</c:v>
                </c:pt>
                <c:pt idx="8086">
                  <c:v>1.3420000000000001</c:v>
                </c:pt>
                <c:pt idx="8087">
                  <c:v>1.3420000000000001</c:v>
                </c:pt>
                <c:pt idx="8088">
                  <c:v>1.3420000000000001</c:v>
                </c:pt>
                <c:pt idx="8089">
                  <c:v>1.3420000000000001</c:v>
                </c:pt>
                <c:pt idx="8090">
                  <c:v>1.3420000000000001</c:v>
                </c:pt>
                <c:pt idx="8091">
                  <c:v>1.3420000000000001</c:v>
                </c:pt>
                <c:pt idx="8092">
                  <c:v>1.3420000000000001</c:v>
                </c:pt>
                <c:pt idx="8093">
                  <c:v>1.3420000000000001</c:v>
                </c:pt>
                <c:pt idx="8094">
                  <c:v>1.3420000000000001</c:v>
                </c:pt>
                <c:pt idx="8095">
                  <c:v>1.3420000000000001</c:v>
                </c:pt>
                <c:pt idx="8096">
                  <c:v>1.3420000000000001</c:v>
                </c:pt>
                <c:pt idx="8097">
                  <c:v>1.3420000000000001</c:v>
                </c:pt>
                <c:pt idx="8098">
                  <c:v>1.3420000000000001</c:v>
                </c:pt>
                <c:pt idx="8099">
                  <c:v>1.3420000000000001</c:v>
                </c:pt>
                <c:pt idx="8100">
                  <c:v>1.3420000000000001</c:v>
                </c:pt>
                <c:pt idx="8101">
                  <c:v>1.3420000000000001</c:v>
                </c:pt>
                <c:pt idx="8102">
                  <c:v>1.3420000000000001</c:v>
                </c:pt>
                <c:pt idx="8103">
                  <c:v>1.3420000000000001</c:v>
                </c:pt>
                <c:pt idx="8104">
                  <c:v>1.3420000000000001</c:v>
                </c:pt>
                <c:pt idx="8105">
                  <c:v>1.3420000000000001</c:v>
                </c:pt>
                <c:pt idx="8106">
                  <c:v>1.3420000000000001</c:v>
                </c:pt>
                <c:pt idx="8107">
                  <c:v>1.3420000000000001</c:v>
                </c:pt>
                <c:pt idx="8108">
                  <c:v>1.3420000000000001</c:v>
                </c:pt>
                <c:pt idx="8109">
                  <c:v>1.3420000000000001</c:v>
                </c:pt>
                <c:pt idx="8110">
                  <c:v>1.3420000000000001</c:v>
                </c:pt>
                <c:pt idx="8111">
                  <c:v>1.3420000000000001</c:v>
                </c:pt>
                <c:pt idx="8112">
                  <c:v>1.3420000000000001</c:v>
                </c:pt>
                <c:pt idx="8113">
                  <c:v>1.3420000000000001</c:v>
                </c:pt>
                <c:pt idx="8114">
                  <c:v>1.3420000000000001</c:v>
                </c:pt>
                <c:pt idx="8115">
                  <c:v>1.3420000000000001</c:v>
                </c:pt>
                <c:pt idx="8116">
                  <c:v>1.3420000000000001</c:v>
                </c:pt>
                <c:pt idx="8117">
                  <c:v>1.3420000000000001</c:v>
                </c:pt>
                <c:pt idx="8118">
                  <c:v>1.3420000000000001</c:v>
                </c:pt>
                <c:pt idx="8119">
                  <c:v>1.3420000000000001</c:v>
                </c:pt>
                <c:pt idx="8120">
                  <c:v>1.3420000000000001</c:v>
                </c:pt>
                <c:pt idx="8121">
                  <c:v>1.3420000000000001</c:v>
                </c:pt>
                <c:pt idx="8122">
                  <c:v>1.3420000000000001</c:v>
                </c:pt>
                <c:pt idx="8123">
                  <c:v>1.3420000000000001</c:v>
                </c:pt>
                <c:pt idx="8124">
                  <c:v>1.3420000000000001</c:v>
                </c:pt>
                <c:pt idx="8125">
                  <c:v>1.3420000000000001</c:v>
                </c:pt>
                <c:pt idx="8126">
                  <c:v>1.3420000000000001</c:v>
                </c:pt>
                <c:pt idx="8127">
                  <c:v>1.3420000000000001</c:v>
                </c:pt>
                <c:pt idx="8128">
                  <c:v>1.3420000000000001</c:v>
                </c:pt>
                <c:pt idx="8129">
                  <c:v>1.3420000000000001</c:v>
                </c:pt>
                <c:pt idx="8130">
                  <c:v>1.3420000000000001</c:v>
                </c:pt>
                <c:pt idx="8131">
                  <c:v>1.3420000000000001</c:v>
                </c:pt>
                <c:pt idx="8132">
                  <c:v>1.3420000000000001</c:v>
                </c:pt>
                <c:pt idx="8133">
                  <c:v>1.3420000000000001</c:v>
                </c:pt>
                <c:pt idx="8134">
                  <c:v>1.3420000000000001</c:v>
                </c:pt>
                <c:pt idx="8135">
                  <c:v>1.3420000000000001</c:v>
                </c:pt>
                <c:pt idx="8136">
                  <c:v>1.3420000000000001</c:v>
                </c:pt>
                <c:pt idx="8137">
                  <c:v>1.3420000000000001</c:v>
                </c:pt>
                <c:pt idx="8138">
                  <c:v>1.3420000000000001</c:v>
                </c:pt>
                <c:pt idx="8139">
                  <c:v>1.3420000000000001</c:v>
                </c:pt>
                <c:pt idx="8140">
                  <c:v>1.3420000000000001</c:v>
                </c:pt>
                <c:pt idx="8141">
                  <c:v>1.3420000000000001</c:v>
                </c:pt>
                <c:pt idx="8142">
                  <c:v>1.3420000000000001</c:v>
                </c:pt>
                <c:pt idx="8143">
                  <c:v>1.3420000000000001</c:v>
                </c:pt>
                <c:pt idx="8144">
                  <c:v>1.3420000000000001</c:v>
                </c:pt>
                <c:pt idx="8145">
                  <c:v>1.3420000000000001</c:v>
                </c:pt>
                <c:pt idx="8146">
                  <c:v>1.3420000000000001</c:v>
                </c:pt>
                <c:pt idx="8147">
                  <c:v>1.3420000000000001</c:v>
                </c:pt>
                <c:pt idx="8148">
                  <c:v>1.3420000000000001</c:v>
                </c:pt>
                <c:pt idx="8149">
                  <c:v>1.3420000000000001</c:v>
                </c:pt>
                <c:pt idx="8150">
                  <c:v>1.3420000000000001</c:v>
                </c:pt>
                <c:pt idx="8151">
                  <c:v>1.3420000000000001</c:v>
                </c:pt>
                <c:pt idx="8152">
                  <c:v>1.3420000000000001</c:v>
                </c:pt>
                <c:pt idx="8153">
                  <c:v>1.3420000000000001</c:v>
                </c:pt>
                <c:pt idx="8154">
                  <c:v>1.3420000000000001</c:v>
                </c:pt>
                <c:pt idx="8155">
                  <c:v>1.3420000000000001</c:v>
                </c:pt>
                <c:pt idx="8156">
                  <c:v>1.3420000000000001</c:v>
                </c:pt>
                <c:pt idx="8157">
                  <c:v>1.3420000000000001</c:v>
                </c:pt>
                <c:pt idx="8158">
                  <c:v>1.3420000000000001</c:v>
                </c:pt>
                <c:pt idx="8159">
                  <c:v>1.3420000000000001</c:v>
                </c:pt>
                <c:pt idx="8160">
                  <c:v>1.3420000000000001</c:v>
                </c:pt>
                <c:pt idx="8161">
                  <c:v>1.3420000000000001</c:v>
                </c:pt>
                <c:pt idx="8162">
                  <c:v>1.3420000000000001</c:v>
                </c:pt>
                <c:pt idx="8163">
                  <c:v>1.3420000000000001</c:v>
                </c:pt>
                <c:pt idx="8164">
                  <c:v>1.3420000000000001</c:v>
                </c:pt>
                <c:pt idx="8165">
                  <c:v>1.3420000000000001</c:v>
                </c:pt>
                <c:pt idx="8166">
                  <c:v>1.3420000000000001</c:v>
                </c:pt>
                <c:pt idx="8167">
                  <c:v>1.3420000000000001</c:v>
                </c:pt>
                <c:pt idx="8168">
                  <c:v>1.3420000000000001</c:v>
                </c:pt>
                <c:pt idx="8169">
                  <c:v>1.3420000000000001</c:v>
                </c:pt>
                <c:pt idx="8170">
                  <c:v>1.3420000000000001</c:v>
                </c:pt>
                <c:pt idx="8171">
                  <c:v>1.3420000000000001</c:v>
                </c:pt>
                <c:pt idx="8172">
                  <c:v>1.3420000000000001</c:v>
                </c:pt>
                <c:pt idx="8173">
                  <c:v>1.3420000000000001</c:v>
                </c:pt>
                <c:pt idx="8174">
                  <c:v>1.3420000000000001</c:v>
                </c:pt>
                <c:pt idx="8175">
                  <c:v>1.3420000000000001</c:v>
                </c:pt>
                <c:pt idx="8176">
                  <c:v>1.3420000000000001</c:v>
                </c:pt>
                <c:pt idx="8177">
                  <c:v>1.3420000000000001</c:v>
                </c:pt>
                <c:pt idx="8178">
                  <c:v>1.3420000000000001</c:v>
                </c:pt>
                <c:pt idx="8179">
                  <c:v>1.3420000000000001</c:v>
                </c:pt>
                <c:pt idx="8180">
                  <c:v>1.3420000000000001</c:v>
                </c:pt>
                <c:pt idx="8181">
                  <c:v>1.3420000000000001</c:v>
                </c:pt>
                <c:pt idx="8182">
                  <c:v>1.3420000000000001</c:v>
                </c:pt>
                <c:pt idx="8183">
                  <c:v>1.3420000000000001</c:v>
                </c:pt>
                <c:pt idx="8184">
                  <c:v>1.3420000000000001</c:v>
                </c:pt>
                <c:pt idx="8185">
                  <c:v>1.3420000000000001</c:v>
                </c:pt>
                <c:pt idx="8186">
                  <c:v>1.3420000000000001</c:v>
                </c:pt>
                <c:pt idx="8187">
                  <c:v>1.3420000000000001</c:v>
                </c:pt>
                <c:pt idx="8188">
                  <c:v>1.3420000000000001</c:v>
                </c:pt>
                <c:pt idx="8189">
                  <c:v>1.3420000000000001</c:v>
                </c:pt>
                <c:pt idx="8190">
                  <c:v>1.3420000000000001</c:v>
                </c:pt>
                <c:pt idx="8191">
                  <c:v>1.3420000000000001</c:v>
                </c:pt>
                <c:pt idx="8192">
                  <c:v>1.3420000000000001</c:v>
                </c:pt>
                <c:pt idx="8193">
                  <c:v>1.3420000000000001</c:v>
                </c:pt>
                <c:pt idx="8194">
                  <c:v>1.3420000000000001</c:v>
                </c:pt>
                <c:pt idx="8195">
                  <c:v>1.3420000000000001</c:v>
                </c:pt>
                <c:pt idx="8196">
                  <c:v>1.3420000000000001</c:v>
                </c:pt>
                <c:pt idx="8197">
                  <c:v>1.3420000000000001</c:v>
                </c:pt>
                <c:pt idx="8198">
                  <c:v>1.3420000000000001</c:v>
                </c:pt>
                <c:pt idx="8199">
                  <c:v>1.3420000000000001</c:v>
                </c:pt>
                <c:pt idx="8200">
                  <c:v>1.3420000000000001</c:v>
                </c:pt>
                <c:pt idx="8201">
                  <c:v>1.3420000000000001</c:v>
                </c:pt>
                <c:pt idx="8202">
                  <c:v>1.3420000000000001</c:v>
                </c:pt>
                <c:pt idx="8203">
                  <c:v>1.3420000000000001</c:v>
                </c:pt>
                <c:pt idx="8204">
                  <c:v>1.3420000000000001</c:v>
                </c:pt>
                <c:pt idx="8205">
                  <c:v>1.3420000000000001</c:v>
                </c:pt>
                <c:pt idx="8206">
                  <c:v>1.3420000000000001</c:v>
                </c:pt>
                <c:pt idx="8207">
                  <c:v>1.3420000000000001</c:v>
                </c:pt>
                <c:pt idx="8208">
                  <c:v>1.3420000000000001</c:v>
                </c:pt>
                <c:pt idx="8209">
                  <c:v>1.3420000000000001</c:v>
                </c:pt>
                <c:pt idx="8210">
                  <c:v>1.3420000000000001</c:v>
                </c:pt>
                <c:pt idx="8211">
                  <c:v>1.3420000000000001</c:v>
                </c:pt>
                <c:pt idx="8212">
                  <c:v>1.3420000000000001</c:v>
                </c:pt>
                <c:pt idx="8213">
                  <c:v>1.3420000000000001</c:v>
                </c:pt>
                <c:pt idx="8214">
                  <c:v>1.3420000000000001</c:v>
                </c:pt>
                <c:pt idx="8215">
                  <c:v>1.3420000000000001</c:v>
                </c:pt>
                <c:pt idx="8216">
                  <c:v>1.3420000000000001</c:v>
                </c:pt>
                <c:pt idx="8217">
                  <c:v>1.3420000000000001</c:v>
                </c:pt>
                <c:pt idx="8218">
                  <c:v>1.3420000000000001</c:v>
                </c:pt>
                <c:pt idx="8219">
                  <c:v>1.3420000000000001</c:v>
                </c:pt>
                <c:pt idx="8220">
                  <c:v>1.3420000000000001</c:v>
                </c:pt>
                <c:pt idx="8221">
                  <c:v>1.3420000000000001</c:v>
                </c:pt>
                <c:pt idx="8222">
                  <c:v>1.3420000000000001</c:v>
                </c:pt>
                <c:pt idx="8223">
                  <c:v>1.3420000000000001</c:v>
                </c:pt>
                <c:pt idx="8224">
                  <c:v>1.3420000000000001</c:v>
                </c:pt>
                <c:pt idx="8225">
                  <c:v>1.3420000000000001</c:v>
                </c:pt>
                <c:pt idx="8226">
                  <c:v>1.3420000000000001</c:v>
                </c:pt>
                <c:pt idx="8227">
                  <c:v>1.3420000000000001</c:v>
                </c:pt>
                <c:pt idx="8228">
                  <c:v>1.3420000000000001</c:v>
                </c:pt>
                <c:pt idx="8229">
                  <c:v>1.3420000000000001</c:v>
                </c:pt>
                <c:pt idx="8230">
                  <c:v>1.3420000000000001</c:v>
                </c:pt>
                <c:pt idx="8231">
                  <c:v>1.3420000000000001</c:v>
                </c:pt>
                <c:pt idx="8232">
                  <c:v>1.3420000000000001</c:v>
                </c:pt>
                <c:pt idx="8233">
                  <c:v>1.3420000000000001</c:v>
                </c:pt>
                <c:pt idx="8234">
                  <c:v>1.3420000000000001</c:v>
                </c:pt>
                <c:pt idx="8235">
                  <c:v>1.3420000000000001</c:v>
                </c:pt>
                <c:pt idx="8236">
                  <c:v>1.3420000000000001</c:v>
                </c:pt>
                <c:pt idx="8237">
                  <c:v>1.3420000000000001</c:v>
                </c:pt>
                <c:pt idx="8238">
                  <c:v>1.3420000000000001</c:v>
                </c:pt>
                <c:pt idx="8239">
                  <c:v>1.3420000000000001</c:v>
                </c:pt>
                <c:pt idx="8240">
                  <c:v>1.3420000000000001</c:v>
                </c:pt>
                <c:pt idx="8241">
                  <c:v>1.3420000000000001</c:v>
                </c:pt>
                <c:pt idx="8242">
                  <c:v>1.3420000000000001</c:v>
                </c:pt>
                <c:pt idx="8243">
                  <c:v>1.3420000000000001</c:v>
                </c:pt>
                <c:pt idx="8244">
                  <c:v>1.3420000000000001</c:v>
                </c:pt>
                <c:pt idx="8245">
                  <c:v>1.3420000000000001</c:v>
                </c:pt>
                <c:pt idx="8246">
                  <c:v>1.3420000000000001</c:v>
                </c:pt>
                <c:pt idx="8247">
                  <c:v>1.3420000000000001</c:v>
                </c:pt>
                <c:pt idx="8248">
                  <c:v>1.3420000000000001</c:v>
                </c:pt>
                <c:pt idx="8249">
                  <c:v>1.3420000000000001</c:v>
                </c:pt>
                <c:pt idx="8250">
                  <c:v>1.3420000000000001</c:v>
                </c:pt>
                <c:pt idx="8251">
                  <c:v>1.3420000000000001</c:v>
                </c:pt>
                <c:pt idx="8252">
                  <c:v>1.3420000000000001</c:v>
                </c:pt>
                <c:pt idx="8253">
                  <c:v>1.3420000000000001</c:v>
                </c:pt>
                <c:pt idx="8254">
                  <c:v>1.3420000000000001</c:v>
                </c:pt>
                <c:pt idx="8255">
                  <c:v>1.3420000000000001</c:v>
                </c:pt>
                <c:pt idx="8256">
                  <c:v>1.3420000000000001</c:v>
                </c:pt>
                <c:pt idx="8257">
                  <c:v>1.3420000000000001</c:v>
                </c:pt>
                <c:pt idx="8258">
                  <c:v>1.3420000000000001</c:v>
                </c:pt>
                <c:pt idx="8259">
                  <c:v>1.3420000000000001</c:v>
                </c:pt>
                <c:pt idx="8260">
                  <c:v>1.3420000000000001</c:v>
                </c:pt>
                <c:pt idx="8261">
                  <c:v>1.3420000000000001</c:v>
                </c:pt>
                <c:pt idx="8262">
                  <c:v>1.3420000000000001</c:v>
                </c:pt>
                <c:pt idx="8263">
                  <c:v>1.3420000000000001</c:v>
                </c:pt>
                <c:pt idx="8264">
                  <c:v>1.3420000000000001</c:v>
                </c:pt>
                <c:pt idx="8265">
                  <c:v>1.3420000000000001</c:v>
                </c:pt>
                <c:pt idx="8266">
                  <c:v>1.3420000000000001</c:v>
                </c:pt>
                <c:pt idx="8267">
                  <c:v>1.3420000000000001</c:v>
                </c:pt>
                <c:pt idx="8268">
                  <c:v>1.3420000000000001</c:v>
                </c:pt>
                <c:pt idx="8269">
                  <c:v>1.3420000000000001</c:v>
                </c:pt>
                <c:pt idx="8270">
                  <c:v>1.3420000000000001</c:v>
                </c:pt>
                <c:pt idx="8271">
                  <c:v>1.3420000000000001</c:v>
                </c:pt>
                <c:pt idx="8272">
                  <c:v>1.3420000000000001</c:v>
                </c:pt>
                <c:pt idx="8273">
                  <c:v>1.3420000000000001</c:v>
                </c:pt>
                <c:pt idx="8274">
                  <c:v>1.3420000000000001</c:v>
                </c:pt>
                <c:pt idx="8275">
                  <c:v>1.3420000000000001</c:v>
                </c:pt>
                <c:pt idx="8276">
                  <c:v>1.3420000000000001</c:v>
                </c:pt>
                <c:pt idx="8277">
                  <c:v>1.3420000000000001</c:v>
                </c:pt>
                <c:pt idx="8278">
                  <c:v>1.3420000000000001</c:v>
                </c:pt>
                <c:pt idx="8279">
                  <c:v>1.3420000000000001</c:v>
                </c:pt>
                <c:pt idx="8280">
                  <c:v>1.3420000000000001</c:v>
                </c:pt>
                <c:pt idx="8281">
                  <c:v>1.3420000000000001</c:v>
                </c:pt>
                <c:pt idx="8282">
                  <c:v>1.3420000000000001</c:v>
                </c:pt>
                <c:pt idx="8283">
                  <c:v>1.3420000000000001</c:v>
                </c:pt>
                <c:pt idx="8284">
                  <c:v>1.3420000000000001</c:v>
                </c:pt>
                <c:pt idx="8285">
                  <c:v>1.3420000000000001</c:v>
                </c:pt>
                <c:pt idx="8286">
                  <c:v>1.3420000000000001</c:v>
                </c:pt>
                <c:pt idx="8287">
                  <c:v>1.3420000000000001</c:v>
                </c:pt>
                <c:pt idx="8288">
                  <c:v>1.3420000000000001</c:v>
                </c:pt>
                <c:pt idx="8289">
                  <c:v>1.3420000000000001</c:v>
                </c:pt>
                <c:pt idx="8290">
                  <c:v>1.3420000000000001</c:v>
                </c:pt>
                <c:pt idx="8291">
                  <c:v>1.3420000000000001</c:v>
                </c:pt>
                <c:pt idx="8292">
                  <c:v>1.3420000000000001</c:v>
                </c:pt>
                <c:pt idx="8293">
                  <c:v>1.3420000000000001</c:v>
                </c:pt>
                <c:pt idx="8294">
                  <c:v>1.3420000000000001</c:v>
                </c:pt>
                <c:pt idx="8295">
                  <c:v>1.3420000000000001</c:v>
                </c:pt>
                <c:pt idx="8296">
                  <c:v>1.3420000000000001</c:v>
                </c:pt>
                <c:pt idx="8297">
                  <c:v>1.3420000000000001</c:v>
                </c:pt>
                <c:pt idx="8298">
                  <c:v>1.3420000000000001</c:v>
                </c:pt>
                <c:pt idx="8299">
                  <c:v>1.3420000000000001</c:v>
                </c:pt>
                <c:pt idx="8300">
                  <c:v>1.3420000000000001</c:v>
                </c:pt>
                <c:pt idx="8301">
                  <c:v>1.3420000000000001</c:v>
                </c:pt>
                <c:pt idx="8302">
                  <c:v>1.3420000000000001</c:v>
                </c:pt>
                <c:pt idx="8303">
                  <c:v>1.3420000000000001</c:v>
                </c:pt>
                <c:pt idx="8304">
                  <c:v>1.3420000000000001</c:v>
                </c:pt>
                <c:pt idx="8305">
                  <c:v>1.3420000000000001</c:v>
                </c:pt>
                <c:pt idx="8306">
                  <c:v>1.3420000000000001</c:v>
                </c:pt>
                <c:pt idx="8307">
                  <c:v>1.3420000000000001</c:v>
                </c:pt>
                <c:pt idx="8308">
                  <c:v>1.3420000000000001</c:v>
                </c:pt>
                <c:pt idx="8309">
                  <c:v>1.3420000000000001</c:v>
                </c:pt>
                <c:pt idx="8310">
                  <c:v>1.3420000000000001</c:v>
                </c:pt>
                <c:pt idx="8311">
                  <c:v>1.3420000000000001</c:v>
                </c:pt>
                <c:pt idx="8312">
                  <c:v>1.3420000000000001</c:v>
                </c:pt>
                <c:pt idx="8313">
                  <c:v>1.3420000000000001</c:v>
                </c:pt>
                <c:pt idx="8314">
                  <c:v>1.3420000000000001</c:v>
                </c:pt>
                <c:pt idx="8315">
                  <c:v>1.3420000000000001</c:v>
                </c:pt>
                <c:pt idx="8316">
                  <c:v>1.3420000000000001</c:v>
                </c:pt>
                <c:pt idx="8317">
                  <c:v>1.3420000000000001</c:v>
                </c:pt>
                <c:pt idx="8318">
                  <c:v>1.3420000000000001</c:v>
                </c:pt>
                <c:pt idx="8319">
                  <c:v>1.3420000000000001</c:v>
                </c:pt>
                <c:pt idx="8320">
                  <c:v>1.3420000000000001</c:v>
                </c:pt>
                <c:pt idx="8321">
                  <c:v>1.3420000000000001</c:v>
                </c:pt>
                <c:pt idx="8322">
                  <c:v>1.3420000000000001</c:v>
                </c:pt>
                <c:pt idx="8323">
                  <c:v>1.3420000000000001</c:v>
                </c:pt>
                <c:pt idx="8324">
                  <c:v>1.3420000000000001</c:v>
                </c:pt>
                <c:pt idx="8325">
                  <c:v>1.3420000000000001</c:v>
                </c:pt>
                <c:pt idx="8326">
                  <c:v>1.3420000000000001</c:v>
                </c:pt>
                <c:pt idx="8327">
                  <c:v>1.3420000000000001</c:v>
                </c:pt>
                <c:pt idx="8328">
                  <c:v>1.3420000000000001</c:v>
                </c:pt>
                <c:pt idx="8329">
                  <c:v>1.3420000000000001</c:v>
                </c:pt>
                <c:pt idx="8330">
                  <c:v>1.3420000000000001</c:v>
                </c:pt>
                <c:pt idx="8331">
                  <c:v>1.3420000000000001</c:v>
                </c:pt>
                <c:pt idx="8332">
                  <c:v>1.3420000000000001</c:v>
                </c:pt>
                <c:pt idx="8333">
                  <c:v>1.3420000000000001</c:v>
                </c:pt>
                <c:pt idx="8334">
                  <c:v>1.3420000000000001</c:v>
                </c:pt>
                <c:pt idx="8335">
                  <c:v>1.3420000000000001</c:v>
                </c:pt>
                <c:pt idx="8336">
                  <c:v>1.3420000000000001</c:v>
                </c:pt>
                <c:pt idx="8337">
                  <c:v>1.3420000000000001</c:v>
                </c:pt>
                <c:pt idx="8338">
                  <c:v>1.3420000000000001</c:v>
                </c:pt>
                <c:pt idx="8339">
                  <c:v>1.3420000000000001</c:v>
                </c:pt>
                <c:pt idx="8340">
                  <c:v>1.3420000000000001</c:v>
                </c:pt>
                <c:pt idx="8341">
                  <c:v>1.3420000000000001</c:v>
                </c:pt>
                <c:pt idx="8342">
                  <c:v>1.3420000000000001</c:v>
                </c:pt>
                <c:pt idx="8343">
                  <c:v>1.3420000000000001</c:v>
                </c:pt>
                <c:pt idx="8344">
                  <c:v>1.3420000000000001</c:v>
                </c:pt>
                <c:pt idx="8345">
                  <c:v>1.3420000000000001</c:v>
                </c:pt>
                <c:pt idx="8346">
                  <c:v>1.3420000000000001</c:v>
                </c:pt>
                <c:pt idx="8347">
                  <c:v>1.3420000000000001</c:v>
                </c:pt>
                <c:pt idx="8348">
                  <c:v>1.3420000000000001</c:v>
                </c:pt>
                <c:pt idx="8349">
                  <c:v>1.3420000000000001</c:v>
                </c:pt>
                <c:pt idx="8350">
                  <c:v>1.3420000000000001</c:v>
                </c:pt>
                <c:pt idx="8351">
                  <c:v>1.3420000000000001</c:v>
                </c:pt>
                <c:pt idx="8352">
                  <c:v>1.3420000000000001</c:v>
                </c:pt>
                <c:pt idx="8353">
                  <c:v>1.3420000000000001</c:v>
                </c:pt>
                <c:pt idx="8354">
                  <c:v>1.3420000000000001</c:v>
                </c:pt>
                <c:pt idx="8355">
                  <c:v>1.3420000000000001</c:v>
                </c:pt>
                <c:pt idx="8356">
                  <c:v>1.3420000000000001</c:v>
                </c:pt>
                <c:pt idx="8357">
                  <c:v>1.3420000000000001</c:v>
                </c:pt>
                <c:pt idx="8358">
                  <c:v>1.3420000000000001</c:v>
                </c:pt>
                <c:pt idx="8359">
                  <c:v>1.3420000000000001</c:v>
                </c:pt>
                <c:pt idx="8360">
                  <c:v>1.3420000000000001</c:v>
                </c:pt>
                <c:pt idx="8361">
                  <c:v>1.3420000000000001</c:v>
                </c:pt>
                <c:pt idx="8362">
                  <c:v>1.3420000000000001</c:v>
                </c:pt>
                <c:pt idx="8363">
                  <c:v>1.3420000000000001</c:v>
                </c:pt>
                <c:pt idx="8364">
                  <c:v>1.3420000000000001</c:v>
                </c:pt>
                <c:pt idx="8365">
                  <c:v>1.3420000000000001</c:v>
                </c:pt>
                <c:pt idx="8366">
                  <c:v>1.3420000000000001</c:v>
                </c:pt>
                <c:pt idx="8367">
                  <c:v>1.3420000000000001</c:v>
                </c:pt>
                <c:pt idx="8368">
                  <c:v>1.3420000000000001</c:v>
                </c:pt>
                <c:pt idx="8369">
                  <c:v>1.3420000000000001</c:v>
                </c:pt>
                <c:pt idx="8370">
                  <c:v>1.3420000000000001</c:v>
                </c:pt>
                <c:pt idx="8371">
                  <c:v>1.3420000000000001</c:v>
                </c:pt>
                <c:pt idx="8372">
                  <c:v>1.3420000000000001</c:v>
                </c:pt>
                <c:pt idx="8373">
                  <c:v>1.3420000000000001</c:v>
                </c:pt>
                <c:pt idx="8374">
                  <c:v>1.3420000000000001</c:v>
                </c:pt>
                <c:pt idx="8375">
                  <c:v>1.3420000000000001</c:v>
                </c:pt>
                <c:pt idx="8376">
                  <c:v>1.3420000000000001</c:v>
                </c:pt>
                <c:pt idx="8377">
                  <c:v>1.3420000000000001</c:v>
                </c:pt>
                <c:pt idx="8378">
                  <c:v>1.3420000000000001</c:v>
                </c:pt>
                <c:pt idx="8379">
                  <c:v>1.3420000000000001</c:v>
                </c:pt>
                <c:pt idx="8380">
                  <c:v>1.3420000000000001</c:v>
                </c:pt>
                <c:pt idx="8381">
                  <c:v>1.3420000000000001</c:v>
                </c:pt>
                <c:pt idx="8382">
                  <c:v>1.3420000000000001</c:v>
                </c:pt>
                <c:pt idx="8383">
                  <c:v>1.3420000000000001</c:v>
                </c:pt>
                <c:pt idx="8384">
                  <c:v>1.3420000000000001</c:v>
                </c:pt>
                <c:pt idx="8385">
                  <c:v>1.3420000000000001</c:v>
                </c:pt>
                <c:pt idx="8386">
                  <c:v>1.3420000000000001</c:v>
                </c:pt>
                <c:pt idx="8387">
                  <c:v>1.3420000000000001</c:v>
                </c:pt>
                <c:pt idx="8388">
                  <c:v>1.3420000000000001</c:v>
                </c:pt>
                <c:pt idx="8389">
                  <c:v>1.3420000000000001</c:v>
                </c:pt>
                <c:pt idx="8390">
                  <c:v>1.3420000000000001</c:v>
                </c:pt>
                <c:pt idx="8391">
                  <c:v>1.3420000000000001</c:v>
                </c:pt>
                <c:pt idx="8392">
                  <c:v>1.3420000000000001</c:v>
                </c:pt>
                <c:pt idx="8393">
                  <c:v>1.3420000000000001</c:v>
                </c:pt>
                <c:pt idx="8394">
                  <c:v>1.3420000000000001</c:v>
                </c:pt>
                <c:pt idx="8395">
                  <c:v>1.3420000000000001</c:v>
                </c:pt>
                <c:pt idx="8396">
                  <c:v>1.3420000000000001</c:v>
                </c:pt>
                <c:pt idx="8397">
                  <c:v>1.3420000000000001</c:v>
                </c:pt>
                <c:pt idx="8398">
                  <c:v>1.3420000000000001</c:v>
                </c:pt>
                <c:pt idx="8399">
                  <c:v>1.3420000000000001</c:v>
                </c:pt>
                <c:pt idx="8400">
                  <c:v>1.3420000000000001</c:v>
                </c:pt>
                <c:pt idx="8401">
                  <c:v>1.3420000000000001</c:v>
                </c:pt>
                <c:pt idx="8402">
                  <c:v>1.3420000000000001</c:v>
                </c:pt>
                <c:pt idx="8403">
                  <c:v>1.3420000000000001</c:v>
                </c:pt>
                <c:pt idx="8404">
                  <c:v>1.3420000000000001</c:v>
                </c:pt>
                <c:pt idx="8405">
                  <c:v>1.3420000000000001</c:v>
                </c:pt>
                <c:pt idx="8406">
                  <c:v>1.3420000000000001</c:v>
                </c:pt>
                <c:pt idx="8407">
                  <c:v>1.3420000000000001</c:v>
                </c:pt>
                <c:pt idx="8408">
                  <c:v>1.3420000000000001</c:v>
                </c:pt>
                <c:pt idx="8409">
                  <c:v>1.3420000000000001</c:v>
                </c:pt>
                <c:pt idx="8410">
                  <c:v>1.3420000000000001</c:v>
                </c:pt>
                <c:pt idx="8411">
                  <c:v>1.3420000000000001</c:v>
                </c:pt>
                <c:pt idx="8412">
                  <c:v>1.3420000000000001</c:v>
                </c:pt>
                <c:pt idx="8413">
                  <c:v>1.3420000000000001</c:v>
                </c:pt>
                <c:pt idx="8414">
                  <c:v>1.3420000000000001</c:v>
                </c:pt>
                <c:pt idx="8415">
                  <c:v>1.3420000000000001</c:v>
                </c:pt>
                <c:pt idx="8416">
                  <c:v>1.3420000000000001</c:v>
                </c:pt>
                <c:pt idx="8417">
                  <c:v>1.3420000000000001</c:v>
                </c:pt>
                <c:pt idx="8418">
                  <c:v>1.3420000000000001</c:v>
                </c:pt>
                <c:pt idx="8419">
                  <c:v>1.3420000000000001</c:v>
                </c:pt>
                <c:pt idx="8420">
                  <c:v>1.3420000000000001</c:v>
                </c:pt>
                <c:pt idx="8421">
                  <c:v>1.3420000000000001</c:v>
                </c:pt>
                <c:pt idx="8422">
                  <c:v>1.3420000000000001</c:v>
                </c:pt>
                <c:pt idx="8423">
                  <c:v>1.3420000000000001</c:v>
                </c:pt>
                <c:pt idx="8424">
                  <c:v>1.3420000000000001</c:v>
                </c:pt>
                <c:pt idx="8425">
                  <c:v>1.3420000000000001</c:v>
                </c:pt>
                <c:pt idx="8426">
                  <c:v>1.3420000000000001</c:v>
                </c:pt>
                <c:pt idx="8427">
                  <c:v>1.3420000000000001</c:v>
                </c:pt>
                <c:pt idx="8428">
                  <c:v>1.3420000000000001</c:v>
                </c:pt>
                <c:pt idx="8429">
                  <c:v>1.3420000000000001</c:v>
                </c:pt>
                <c:pt idx="8430">
                  <c:v>1.3420000000000001</c:v>
                </c:pt>
                <c:pt idx="8431">
                  <c:v>1.3420000000000001</c:v>
                </c:pt>
                <c:pt idx="8432">
                  <c:v>1.3420000000000001</c:v>
                </c:pt>
                <c:pt idx="8433">
                  <c:v>1.3420000000000001</c:v>
                </c:pt>
                <c:pt idx="8434">
                  <c:v>1.3420000000000001</c:v>
                </c:pt>
                <c:pt idx="8435">
                  <c:v>1.3420000000000001</c:v>
                </c:pt>
                <c:pt idx="8436">
                  <c:v>1.3420000000000001</c:v>
                </c:pt>
                <c:pt idx="8437">
                  <c:v>1.3420000000000001</c:v>
                </c:pt>
                <c:pt idx="8438">
                  <c:v>1.3420000000000001</c:v>
                </c:pt>
                <c:pt idx="8439">
                  <c:v>1.3420000000000001</c:v>
                </c:pt>
                <c:pt idx="8440">
                  <c:v>1.3420000000000001</c:v>
                </c:pt>
                <c:pt idx="8441">
                  <c:v>1.3420000000000001</c:v>
                </c:pt>
                <c:pt idx="8442">
                  <c:v>1.3420000000000001</c:v>
                </c:pt>
                <c:pt idx="8443">
                  <c:v>1.3420000000000001</c:v>
                </c:pt>
                <c:pt idx="8444">
                  <c:v>1.3420000000000001</c:v>
                </c:pt>
                <c:pt idx="8445">
                  <c:v>1.3420000000000001</c:v>
                </c:pt>
                <c:pt idx="8446">
                  <c:v>1.3420000000000001</c:v>
                </c:pt>
                <c:pt idx="8447">
                  <c:v>1.3420000000000001</c:v>
                </c:pt>
                <c:pt idx="8448">
                  <c:v>1.3420000000000001</c:v>
                </c:pt>
                <c:pt idx="8449">
                  <c:v>1.3420000000000001</c:v>
                </c:pt>
                <c:pt idx="8450">
                  <c:v>1.3420000000000001</c:v>
                </c:pt>
                <c:pt idx="8451">
                  <c:v>1.3420000000000001</c:v>
                </c:pt>
                <c:pt idx="8452">
                  <c:v>1.3420000000000001</c:v>
                </c:pt>
                <c:pt idx="8453">
                  <c:v>1.3420000000000001</c:v>
                </c:pt>
                <c:pt idx="8454">
                  <c:v>1.3420000000000001</c:v>
                </c:pt>
                <c:pt idx="8455">
                  <c:v>1.3420000000000001</c:v>
                </c:pt>
                <c:pt idx="8456">
                  <c:v>1.3420000000000001</c:v>
                </c:pt>
                <c:pt idx="8457">
                  <c:v>1.3420000000000001</c:v>
                </c:pt>
                <c:pt idx="8458">
                  <c:v>1.3420000000000001</c:v>
                </c:pt>
                <c:pt idx="8459">
                  <c:v>1.3420000000000001</c:v>
                </c:pt>
                <c:pt idx="8460">
                  <c:v>1.3420000000000001</c:v>
                </c:pt>
                <c:pt idx="8461">
                  <c:v>1.3420000000000001</c:v>
                </c:pt>
                <c:pt idx="8462">
                  <c:v>1.3420000000000001</c:v>
                </c:pt>
                <c:pt idx="8463">
                  <c:v>1.3420000000000001</c:v>
                </c:pt>
                <c:pt idx="8464">
                  <c:v>1.3420000000000001</c:v>
                </c:pt>
                <c:pt idx="8465">
                  <c:v>1.3420000000000001</c:v>
                </c:pt>
                <c:pt idx="8466">
                  <c:v>1.3420000000000001</c:v>
                </c:pt>
                <c:pt idx="8467">
                  <c:v>1.3420000000000001</c:v>
                </c:pt>
                <c:pt idx="8468">
                  <c:v>1.3420000000000001</c:v>
                </c:pt>
                <c:pt idx="8469">
                  <c:v>1.3420000000000001</c:v>
                </c:pt>
                <c:pt idx="8470">
                  <c:v>1.3420000000000001</c:v>
                </c:pt>
                <c:pt idx="8471">
                  <c:v>1.3420000000000001</c:v>
                </c:pt>
                <c:pt idx="8472">
                  <c:v>1.3420000000000001</c:v>
                </c:pt>
                <c:pt idx="8473">
                  <c:v>1.3420000000000001</c:v>
                </c:pt>
                <c:pt idx="8474">
                  <c:v>1.3420000000000001</c:v>
                </c:pt>
                <c:pt idx="8475">
                  <c:v>1.3420000000000001</c:v>
                </c:pt>
                <c:pt idx="8476">
                  <c:v>1.3420000000000001</c:v>
                </c:pt>
                <c:pt idx="8477">
                  <c:v>1.3420000000000001</c:v>
                </c:pt>
                <c:pt idx="8478">
                  <c:v>1.3420000000000001</c:v>
                </c:pt>
                <c:pt idx="8479">
                  <c:v>1.3420000000000001</c:v>
                </c:pt>
                <c:pt idx="8480">
                  <c:v>1.3420000000000001</c:v>
                </c:pt>
                <c:pt idx="8481">
                  <c:v>1.3420000000000001</c:v>
                </c:pt>
                <c:pt idx="8482">
                  <c:v>1.3420000000000001</c:v>
                </c:pt>
                <c:pt idx="8483">
                  <c:v>1.3420000000000001</c:v>
                </c:pt>
                <c:pt idx="8484">
                  <c:v>1.3420000000000001</c:v>
                </c:pt>
                <c:pt idx="8485">
                  <c:v>1.3420000000000001</c:v>
                </c:pt>
                <c:pt idx="8486">
                  <c:v>1.3420000000000001</c:v>
                </c:pt>
                <c:pt idx="8487">
                  <c:v>1.3420000000000001</c:v>
                </c:pt>
                <c:pt idx="8488">
                  <c:v>1.3420000000000001</c:v>
                </c:pt>
                <c:pt idx="8489">
                  <c:v>1.3420000000000001</c:v>
                </c:pt>
                <c:pt idx="8490">
                  <c:v>1.3420000000000001</c:v>
                </c:pt>
                <c:pt idx="8491">
                  <c:v>1.3420000000000001</c:v>
                </c:pt>
                <c:pt idx="8492">
                  <c:v>1.3420000000000001</c:v>
                </c:pt>
                <c:pt idx="8493">
                  <c:v>1.3420000000000001</c:v>
                </c:pt>
                <c:pt idx="8494">
                  <c:v>1.3420000000000001</c:v>
                </c:pt>
                <c:pt idx="8495">
                  <c:v>1.3420000000000001</c:v>
                </c:pt>
                <c:pt idx="8496">
                  <c:v>1.3420000000000001</c:v>
                </c:pt>
                <c:pt idx="8497">
                  <c:v>1.3420000000000001</c:v>
                </c:pt>
                <c:pt idx="8498">
                  <c:v>1.3420000000000001</c:v>
                </c:pt>
                <c:pt idx="8499">
                  <c:v>1.3420000000000001</c:v>
                </c:pt>
                <c:pt idx="8500">
                  <c:v>1.3420000000000001</c:v>
                </c:pt>
                <c:pt idx="8501">
                  <c:v>1.3420000000000001</c:v>
                </c:pt>
                <c:pt idx="8502">
                  <c:v>1.3420000000000001</c:v>
                </c:pt>
                <c:pt idx="8503">
                  <c:v>1.3420000000000001</c:v>
                </c:pt>
                <c:pt idx="8504">
                  <c:v>1.3420000000000001</c:v>
                </c:pt>
                <c:pt idx="8505">
                  <c:v>1.3420000000000001</c:v>
                </c:pt>
                <c:pt idx="8506">
                  <c:v>1.3420000000000001</c:v>
                </c:pt>
                <c:pt idx="8507">
                  <c:v>1.3420000000000001</c:v>
                </c:pt>
                <c:pt idx="8508">
                  <c:v>1.3420000000000001</c:v>
                </c:pt>
                <c:pt idx="8509">
                  <c:v>1.3420000000000001</c:v>
                </c:pt>
                <c:pt idx="8510">
                  <c:v>1.3420000000000001</c:v>
                </c:pt>
                <c:pt idx="8511">
                  <c:v>1.3420000000000001</c:v>
                </c:pt>
                <c:pt idx="8512">
                  <c:v>1.3420000000000001</c:v>
                </c:pt>
                <c:pt idx="8513">
                  <c:v>1.3420000000000001</c:v>
                </c:pt>
                <c:pt idx="8514">
                  <c:v>1.3420000000000001</c:v>
                </c:pt>
                <c:pt idx="8515">
                  <c:v>1.3420000000000001</c:v>
                </c:pt>
                <c:pt idx="8516">
                  <c:v>1.3420000000000001</c:v>
                </c:pt>
                <c:pt idx="8517">
                  <c:v>1.3420000000000001</c:v>
                </c:pt>
                <c:pt idx="8518">
                  <c:v>1.3420000000000001</c:v>
                </c:pt>
                <c:pt idx="8519">
                  <c:v>1.3420000000000001</c:v>
                </c:pt>
                <c:pt idx="8520">
                  <c:v>1.3420000000000001</c:v>
                </c:pt>
                <c:pt idx="8521">
                  <c:v>1.3420000000000001</c:v>
                </c:pt>
                <c:pt idx="8522">
                  <c:v>1.3420000000000001</c:v>
                </c:pt>
                <c:pt idx="8523">
                  <c:v>1.3420000000000001</c:v>
                </c:pt>
                <c:pt idx="8524">
                  <c:v>1.3420000000000001</c:v>
                </c:pt>
                <c:pt idx="8525">
                  <c:v>1.3420000000000001</c:v>
                </c:pt>
                <c:pt idx="8526">
                  <c:v>1.3420000000000001</c:v>
                </c:pt>
                <c:pt idx="8527">
                  <c:v>1.3420000000000001</c:v>
                </c:pt>
                <c:pt idx="8528">
                  <c:v>1.3420000000000001</c:v>
                </c:pt>
                <c:pt idx="8529">
                  <c:v>1.3420000000000001</c:v>
                </c:pt>
                <c:pt idx="8530">
                  <c:v>1.3420000000000001</c:v>
                </c:pt>
                <c:pt idx="8531">
                  <c:v>1.3420000000000001</c:v>
                </c:pt>
                <c:pt idx="8532">
                  <c:v>1.3420000000000001</c:v>
                </c:pt>
                <c:pt idx="8533">
                  <c:v>1.3420000000000001</c:v>
                </c:pt>
                <c:pt idx="8534">
                  <c:v>1.3420000000000001</c:v>
                </c:pt>
                <c:pt idx="8535">
                  <c:v>1.3420000000000001</c:v>
                </c:pt>
                <c:pt idx="8536">
                  <c:v>1.3420000000000001</c:v>
                </c:pt>
                <c:pt idx="8537">
                  <c:v>1.3420000000000001</c:v>
                </c:pt>
                <c:pt idx="8538">
                  <c:v>1.3420000000000001</c:v>
                </c:pt>
                <c:pt idx="8539">
                  <c:v>1.3420000000000001</c:v>
                </c:pt>
                <c:pt idx="8540">
                  <c:v>1.3420000000000001</c:v>
                </c:pt>
                <c:pt idx="8541">
                  <c:v>1.3420000000000001</c:v>
                </c:pt>
                <c:pt idx="8542">
                  <c:v>1.3420000000000001</c:v>
                </c:pt>
                <c:pt idx="8543">
                  <c:v>1.3420000000000001</c:v>
                </c:pt>
                <c:pt idx="8544">
                  <c:v>1.3420000000000001</c:v>
                </c:pt>
                <c:pt idx="8545">
                  <c:v>1.3420000000000001</c:v>
                </c:pt>
                <c:pt idx="8546">
                  <c:v>1.3420000000000001</c:v>
                </c:pt>
                <c:pt idx="8547">
                  <c:v>1.3420000000000001</c:v>
                </c:pt>
                <c:pt idx="8548">
                  <c:v>1.3420000000000001</c:v>
                </c:pt>
                <c:pt idx="8549">
                  <c:v>1.3420000000000001</c:v>
                </c:pt>
                <c:pt idx="8550">
                  <c:v>1.3420000000000001</c:v>
                </c:pt>
                <c:pt idx="8551">
                  <c:v>1.3420000000000001</c:v>
                </c:pt>
                <c:pt idx="8552">
                  <c:v>1.3420000000000001</c:v>
                </c:pt>
                <c:pt idx="8553">
                  <c:v>1.3420000000000001</c:v>
                </c:pt>
                <c:pt idx="8554">
                  <c:v>1.3420000000000001</c:v>
                </c:pt>
                <c:pt idx="8555">
                  <c:v>1.3420000000000001</c:v>
                </c:pt>
                <c:pt idx="8556">
                  <c:v>1.3420000000000001</c:v>
                </c:pt>
                <c:pt idx="8557">
                  <c:v>1.3420000000000001</c:v>
                </c:pt>
                <c:pt idx="8558">
                  <c:v>1.3420000000000001</c:v>
                </c:pt>
                <c:pt idx="8559">
                  <c:v>1.3420000000000001</c:v>
                </c:pt>
                <c:pt idx="8560">
                  <c:v>1.3420000000000001</c:v>
                </c:pt>
                <c:pt idx="8561">
                  <c:v>1.3420000000000001</c:v>
                </c:pt>
                <c:pt idx="8562">
                  <c:v>1.3420000000000001</c:v>
                </c:pt>
                <c:pt idx="8563">
                  <c:v>1.3420000000000001</c:v>
                </c:pt>
                <c:pt idx="8564">
                  <c:v>1.3420000000000001</c:v>
                </c:pt>
                <c:pt idx="8565">
                  <c:v>1.3420000000000001</c:v>
                </c:pt>
                <c:pt idx="8566">
                  <c:v>1.3420000000000001</c:v>
                </c:pt>
                <c:pt idx="8567">
                  <c:v>1.3420000000000001</c:v>
                </c:pt>
                <c:pt idx="8568">
                  <c:v>1.3420000000000001</c:v>
                </c:pt>
                <c:pt idx="8569">
                  <c:v>1.3420000000000001</c:v>
                </c:pt>
                <c:pt idx="8570">
                  <c:v>1.3420000000000001</c:v>
                </c:pt>
                <c:pt idx="8571">
                  <c:v>1.3420000000000001</c:v>
                </c:pt>
                <c:pt idx="8572">
                  <c:v>1.3420000000000001</c:v>
                </c:pt>
                <c:pt idx="8573">
                  <c:v>1.3420000000000001</c:v>
                </c:pt>
                <c:pt idx="8574">
                  <c:v>1.3420000000000001</c:v>
                </c:pt>
                <c:pt idx="8575">
                  <c:v>1.3420000000000001</c:v>
                </c:pt>
                <c:pt idx="8576">
                  <c:v>1.3420000000000001</c:v>
                </c:pt>
                <c:pt idx="8577">
                  <c:v>1.3420000000000001</c:v>
                </c:pt>
                <c:pt idx="8578">
                  <c:v>1.3420000000000001</c:v>
                </c:pt>
                <c:pt idx="8579">
                  <c:v>1.3420000000000001</c:v>
                </c:pt>
                <c:pt idx="8580">
                  <c:v>1.3420000000000001</c:v>
                </c:pt>
                <c:pt idx="8581">
                  <c:v>1.3420000000000001</c:v>
                </c:pt>
                <c:pt idx="8582">
                  <c:v>1.3420000000000001</c:v>
                </c:pt>
                <c:pt idx="8583">
                  <c:v>1.3420000000000001</c:v>
                </c:pt>
                <c:pt idx="8584">
                  <c:v>1.3420000000000001</c:v>
                </c:pt>
                <c:pt idx="8585">
                  <c:v>1.3420000000000001</c:v>
                </c:pt>
                <c:pt idx="8586">
                  <c:v>1.3420000000000001</c:v>
                </c:pt>
                <c:pt idx="8587">
                  <c:v>1.3420000000000001</c:v>
                </c:pt>
                <c:pt idx="8588">
                  <c:v>1.3420000000000001</c:v>
                </c:pt>
                <c:pt idx="8589">
                  <c:v>1.3420000000000001</c:v>
                </c:pt>
                <c:pt idx="8590">
                  <c:v>1.3420000000000001</c:v>
                </c:pt>
                <c:pt idx="8591">
                  <c:v>1.3420000000000001</c:v>
                </c:pt>
                <c:pt idx="8592">
                  <c:v>1.3420000000000001</c:v>
                </c:pt>
                <c:pt idx="8593">
                  <c:v>1.3420000000000001</c:v>
                </c:pt>
                <c:pt idx="8594">
                  <c:v>1.3420000000000001</c:v>
                </c:pt>
                <c:pt idx="8595">
                  <c:v>1.3420000000000001</c:v>
                </c:pt>
                <c:pt idx="8596">
                  <c:v>1.3420000000000001</c:v>
                </c:pt>
                <c:pt idx="8597">
                  <c:v>1.3420000000000001</c:v>
                </c:pt>
                <c:pt idx="8598">
                  <c:v>1.3420000000000001</c:v>
                </c:pt>
                <c:pt idx="8599">
                  <c:v>1.3420000000000001</c:v>
                </c:pt>
                <c:pt idx="8600">
                  <c:v>1.3420000000000001</c:v>
                </c:pt>
                <c:pt idx="8601">
                  <c:v>1.3420000000000001</c:v>
                </c:pt>
                <c:pt idx="8602">
                  <c:v>1.3420000000000001</c:v>
                </c:pt>
                <c:pt idx="8603">
                  <c:v>1.3420000000000001</c:v>
                </c:pt>
                <c:pt idx="8604">
                  <c:v>1.3420000000000001</c:v>
                </c:pt>
                <c:pt idx="8605">
                  <c:v>1.3420000000000001</c:v>
                </c:pt>
                <c:pt idx="8606">
                  <c:v>1.3420000000000001</c:v>
                </c:pt>
                <c:pt idx="8607">
                  <c:v>1.3420000000000001</c:v>
                </c:pt>
                <c:pt idx="8608">
                  <c:v>1.3420000000000001</c:v>
                </c:pt>
                <c:pt idx="8609">
                  <c:v>1.3420000000000001</c:v>
                </c:pt>
                <c:pt idx="8610">
                  <c:v>1.3420000000000001</c:v>
                </c:pt>
                <c:pt idx="8611">
                  <c:v>1.3420000000000001</c:v>
                </c:pt>
                <c:pt idx="8612">
                  <c:v>1.3420000000000001</c:v>
                </c:pt>
                <c:pt idx="8613">
                  <c:v>1.3420000000000001</c:v>
                </c:pt>
                <c:pt idx="8614">
                  <c:v>1.3420000000000001</c:v>
                </c:pt>
                <c:pt idx="8615">
                  <c:v>1.3420000000000001</c:v>
                </c:pt>
                <c:pt idx="8616">
                  <c:v>1.3420000000000001</c:v>
                </c:pt>
                <c:pt idx="8617">
                  <c:v>1.3420000000000001</c:v>
                </c:pt>
                <c:pt idx="8618">
                  <c:v>1.3420000000000001</c:v>
                </c:pt>
                <c:pt idx="8619">
                  <c:v>1.3420000000000001</c:v>
                </c:pt>
                <c:pt idx="8620">
                  <c:v>1.3420000000000001</c:v>
                </c:pt>
                <c:pt idx="8621">
                  <c:v>1.3420000000000001</c:v>
                </c:pt>
                <c:pt idx="8622">
                  <c:v>1.3420000000000001</c:v>
                </c:pt>
                <c:pt idx="8623">
                  <c:v>1.3420000000000001</c:v>
                </c:pt>
                <c:pt idx="8624">
                  <c:v>1.3420000000000001</c:v>
                </c:pt>
                <c:pt idx="8625">
                  <c:v>1.3420000000000001</c:v>
                </c:pt>
                <c:pt idx="8626">
                  <c:v>1.3420000000000001</c:v>
                </c:pt>
                <c:pt idx="8627">
                  <c:v>1.3420000000000001</c:v>
                </c:pt>
                <c:pt idx="8628">
                  <c:v>1.3420000000000001</c:v>
                </c:pt>
                <c:pt idx="8629">
                  <c:v>1.3420000000000001</c:v>
                </c:pt>
                <c:pt idx="8630">
                  <c:v>1.3420000000000001</c:v>
                </c:pt>
                <c:pt idx="8631">
                  <c:v>1.3420000000000001</c:v>
                </c:pt>
                <c:pt idx="8632">
                  <c:v>1.3420000000000001</c:v>
                </c:pt>
                <c:pt idx="8633">
                  <c:v>1.3420000000000001</c:v>
                </c:pt>
                <c:pt idx="8634">
                  <c:v>1.3420000000000001</c:v>
                </c:pt>
                <c:pt idx="8635">
                  <c:v>1.3420000000000001</c:v>
                </c:pt>
                <c:pt idx="8636">
                  <c:v>1.3420000000000001</c:v>
                </c:pt>
                <c:pt idx="8637">
                  <c:v>1.3420000000000001</c:v>
                </c:pt>
                <c:pt idx="8638">
                  <c:v>1.3420000000000001</c:v>
                </c:pt>
                <c:pt idx="8639">
                  <c:v>1.3420000000000001</c:v>
                </c:pt>
                <c:pt idx="8640">
                  <c:v>1.3420000000000001</c:v>
                </c:pt>
                <c:pt idx="8641">
                  <c:v>1.3420000000000001</c:v>
                </c:pt>
                <c:pt idx="8642">
                  <c:v>1.3420000000000001</c:v>
                </c:pt>
                <c:pt idx="8643">
                  <c:v>1.3420000000000001</c:v>
                </c:pt>
                <c:pt idx="8644">
                  <c:v>1.3420000000000001</c:v>
                </c:pt>
                <c:pt idx="8645">
                  <c:v>1.3420000000000001</c:v>
                </c:pt>
                <c:pt idx="8646">
                  <c:v>1.3420000000000001</c:v>
                </c:pt>
                <c:pt idx="8647">
                  <c:v>1.3420000000000001</c:v>
                </c:pt>
                <c:pt idx="8648">
                  <c:v>1.3420000000000001</c:v>
                </c:pt>
                <c:pt idx="8649">
                  <c:v>1.3420000000000001</c:v>
                </c:pt>
                <c:pt idx="8650">
                  <c:v>1.3420000000000001</c:v>
                </c:pt>
                <c:pt idx="8651">
                  <c:v>1.3420000000000001</c:v>
                </c:pt>
                <c:pt idx="8652">
                  <c:v>1.3420000000000001</c:v>
                </c:pt>
                <c:pt idx="8653">
                  <c:v>1.3420000000000001</c:v>
                </c:pt>
                <c:pt idx="8654">
                  <c:v>1.3420000000000001</c:v>
                </c:pt>
                <c:pt idx="8655">
                  <c:v>1.3420000000000001</c:v>
                </c:pt>
                <c:pt idx="8656">
                  <c:v>1.3420000000000001</c:v>
                </c:pt>
                <c:pt idx="8657">
                  <c:v>1.3420000000000001</c:v>
                </c:pt>
                <c:pt idx="8658">
                  <c:v>1.3420000000000001</c:v>
                </c:pt>
                <c:pt idx="8659">
                  <c:v>1.3420000000000001</c:v>
                </c:pt>
                <c:pt idx="8660">
                  <c:v>1.3420000000000001</c:v>
                </c:pt>
                <c:pt idx="8661">
                  <c:v>1.3420000000000001</c:v>
                </c:pt>
                <c:pt idx="8662">
                  <c:v>1.3420000000000001</c:v>
                </c:pt>
                <c:pt idx="8663">
                  <c:v>1.3420000000000001</c:v>
                </c:pt>
                <c:pt idx="8664">
                  <c:v>1.3420000000000001</c:v>
                </c:pt>
                <c:pt idx="8665">
                  <c:v>1.3420000000000001</c:v>
                </c:pt>
                <c:pt idx="8666">
                  <c:v>1.3420000000000001</c:v>
                </c:pt>
                <c:pt idx="8667">
                  <c:v>1.3420000000000001</c:v>
                </c:pt>
                <c:pt idx="8668">
                  <c:v>1.3420000000000001</c:v>
                </c:pt>
                <c:pt idx="8669">
                  <c:v>1.3420000000000001</c:v>
                </c:pt>
                <c:pt idx="8670">
                  <c:v>1.3420000000000001</c:v>
                </c:pt>
                <c:pt idx="8671">
                  <c:v>1.3420000000000001</c:v>
                </c:pt>
                <c:pt idx="8672">
                  <c:v>1.3420000000000001</c:v>
                </c:pt>
                <c:pt idx="8673">
                  <c:v>1.3420000000000001</c:v>
                </c:pt>
                <c:pt idx="8674">
                  <c:v>1.3420000000000001</c:v>
                </c:pt>
                <c:pt idx="8675">
                  <c:v>1.3420000000000001</c:v>
                </c:pt>
                <c:pt idx="8676">
                  <c:v>1.3420000000000001</c:v>
                </c:pt>
                <c:pt idx="8677">
                  <c:v>1.3420000000000001</c:v>
                </c:pt>
                <c:pt idx="8678">
                  <c:v>1.3420000000000001</c:v>
                </c:pt>
                <c:pt idx="8679">
                  <c:v>1.3420000000000001</c:v>
                </c:pt>
                <c:pt idx="8680">
                  <c:v>1.3420000000000001</c:v>
                </c:pt>
                <c:pt idx="8681">
                  <c:v>1.3420000000000001</c:v>
                </c:pt>
                <c:pt idx="8682">
                  <c:v>1.3420000000000001</c:v>
                </c:pt>
                <c:pt idx="8683">
                  <c:v>1.3420000000000001</c:v>
                </c:pt>
                <c:pt idx="8684">
                  <c:v>1.3420000000000001</c:v>
                </c:pt>
                <c:pt idx="8685">
                  <c:v>1.3420000000000001</c:v>
                </c:pt>
                <c:pt idx="8686">
                  <c:v>1.3420000000000001</c:v>
                </c:pt>
                <c:pt idx="8687">
                  <c:v>1.3420000000000001</c:v>
                </c:pt>
                <c:pt idx="8688">
                  <c:v>1.3420000000000001</c:v>
                </c:pt>
                <c:pt idx="8689">
                  <c:v>1.3420000000000001</c:v>
                </c:pt>
                <c:pt idx="8690">
                  <c:v>1.3420000000000001</c:v>
                </c:pt>
                <c:pt idx="8691">
                  <c:v>1.3420000000000001</c:v>
                </c:pt>
                <c:pt idx="8692">
                  <c:v>1.3420000000000001</c:v>
                </c:pt>
                <c:pt idx="8693">
                  <c:v>1.3420000000000001</c:v>
                </c:pt>
                <c:pt idx="8694">
                  <c:v>1.3420000000000001</c:v>
                </c:pt>
                <c:pt idx="8695">
                  <c:v>1.3420000000000001</c:v>
                </c:pt>
                <c:pt idx="8696">
                  <c:v>1.3420000000000001</c:v>
                </c:pt>
                <c:pt idx="8697">
                  <c:v>1.3420000000000001</c:v>
                </c:pt>
                <c:pt idx="8698">
                  <c:v>1.3420000000000001</c:v>
                </c:pt>
                <c:pt idx="8699">
                  <c:v>1.3420000000000001</c:v>
                </c:pt>
                <c:pt idx="8700">
                  <c:v>1.3420000000000001</c:v>
                </c:pt>
                <c:pt idx="8701">
                  <c:v>1.3420000000000001</c:v>
                </c:pt>
                <c:pt idx="8702">
                  <c:v>1.3420000000000001</c:v>
                </c:pt>
                <c:pt idx="8703">
                  <c:v>1.3420000000000001</c:v>
                </c:pt>
                <c:pt idx="8704">
                  <c:v>1.3420000000000001</c:v>
                </c:pt>
                <c:pt idx="8705">
                  <c:v>1.3420000000000001</c:v>
                </c:pt>
                <c:pt idx="8706">
                  <c:v>1.3420000000000001</c:v>
                </c:pt>
                <c:pt idx="8707">
                  <c:v>1.3420000000000001</c:v>
                </c:pt>
                <c:pt idx="8708">
                  <c:v>1.3420000000000001</c:v>
                </c:pt>
                <c:pt idx="8709">
                  <c:v>1.3420000000000001</c:v>
                </c:pt>
                <c:pt idx="8710">
                  <c:v>1.3420000000000001</c:v>
                </c:pt>
                <c:pt idx="8711">
                  <c:v>1.3420000000000001</c:v>
                </c:pt>
                <c:pt idx="8712">
                  <c:v>1.3420000000000001</c:v>
                </c:pt>
                <c:pt idx="8713">
                  <c:v>1.3420000000000001</c:v>
                </c:pt>
                <c:pt idx="8714">
                  <c:v>1.3420000000000001</c:v>
                </c:pt>
                <c:pt idx="8715">
                  <c:v>1.3420000000000001</c:v>
                </c:pt>
                <c:pt idx="8716">
                  <c:v>1.3420000000000001</c:v>
                </c:pt>
                <c:pt idx="8717">
                  <c:v>1.3420000000000001</c:v>
                </c:pt>
                <c:pt idx="8718">
                  <c:v>1.3420000000000001</c:v>
                </c:pt>
                <c:pt idx="8719">
                  <c:v>1.3420000000000001</c:v>
                </c:pt>
                <c:pt idx="8720">
                  <c:v>1.3420000000000001</c:v>
                </c:pt>
                <c:pt idx="8721">
                  <c:v>1.3420000000000001</c:v>
                </c:pt>
                <c:pt idx="8722">
                  <c:v>1.3420000000000001</c:v>
                </c:pt>
                <c:pt idx="8723">
                  <c:v>1.3420000000000001</c:v>
                </c:pt>
                <c:pt idx="8724">
                  <c:v>1.3420000000000001</c:v>
                </c:pt>
                <c:pt idx="8725">
                  <c:v>1.3420000000000001</c:v>
                </c:pt>
                <c:pt idx="8726">
                  <c:v>1.3420000000000001</c:v>
                </c:pt>
                <c:pt idx="8727">
                  <c:v>1.3420000000000001</c:v>
                </c:pt>
                <c:pt idx="8728">
                  <c:v>1.3420000000000001</c:v>
                </c:pt>
                <c:pt idx="8729">
                  <c:v>1.3420000000000001</c:v>
                </c:pt>
                <c:pt idx="8730">
                  <c:v>1.3420000000000001</c:v>
                </c:pt>
                <c:pt idx="8731">
                  <c:v>1.3420000000000001</c:v>
                </c:pt>
                <c:pt idx="8732">
                  <c:v>1.3420000000000001</c:v>
                </c:pt>
                <c:pt idx="8733">
                  <c:v>1.3420000000000001</c:v>
                </c:pt>
                <c:pt idx="8734">
                  <c:v>1.3420000000000001</c:v>
                </c:pt>
                <c:pt idx="8735">
                  <c:v>1.3420000000000001</c:v>
                </c:pt>
                <c:pt idx="8736">
                  <c:v>1.3420000000000001</c:v>
                </c:pt>
                <c:pt idx="8737">
                  <c:v>1.3420000000000001</c:v>
                </c:pt>
                <c:pt idx="8738">
                  <c:v>1.3420000000000001</c:v>
                </c:pt>
                <c:pt idx="8739">
                  <c:v>1.3420000000000001</c:v>
                </c:pt>
                <c:pt idx="8740">
                  <c:v>1.3420000000000001</c:v>
                </c:pt>
                <c:pt idx="8741">
                  <c:v>1.3420000000000001</c:v>
                </c:pt>
                <c:pt idx="8742">
                  <c:v>1.3420000000000001</c:v>
                </c:pt>
                <c:pt idx="8743">
                  <c:v>1.3420000000000001</c:v>
                </c:pt>
                <c:pt idx="8744">
                  <c:v>1.3420000000000001</c:v>
                </c:pt>
                <c:pt idx="8745">
                  <c:v>1.3420000000000001</c:v>
                </c:pt>
                <c:pt idx="8746">
                  <c:v>1.3420000000000001</c:v>
                </c:pt>
                <c:pt idx="8747">
                  <c:v>1.3420000000000001</c:v>
                </c:pt>
                <c:pt idx="8748">
                  <c:v>1.3420000000000001</c:v>
                </c:pt>
                <c:pt idx="8749">
                  <c:v>1.3420000000000001</c:v>
                </c:pt>
                <c:pt idx="8750">
                  <c:v>1.3420000000000001</c:v>
                </c:pt>
                <c:pt idx="8751">
                  <c:v>1.3420000000000001</c:v>
                </c:pt>
                <c:pt idx="8752">
                  <c:v>1.3420000000000001</c:v>
                </c:pt>
                <c:pt idx="8753">
                  <c:v>1.3420000000000001</c:v>
                </c:pt>
                <c:pt idx="8754">
                  <c:v>1.3420000000000001</c:v>
                </c:pt>
                <c:pt idx="8755">
                  <c:v>1.3420000000000001</c:v>
                </c:pt>
                <c:pt idx="8756">
                  <c:v>1.3420000000000001</c:v>
                </c:pt>
                <c:pt idx="8757">
                  <c:v>1.3420000000000001</c:v>
                </c:pt>
                <c:pt idx="8758">
                  <c:v>1.3420000000000001</c:v>
                </c:pt>
                <c:pt idx="8759">
                  <c:v>1.3420000000000001</c:v>
                </c:pt>
                <c:pt idx="8760">
                  <c:v>1.3420000000000001</c:v>
                </c:pt>
                <c:pt idx="8761">
                  <c:v>1.3420000000000001</c:v>
                </c:pt>
                <c:pt idx="8762">
                  <c:v>1.3420000000000001</c:v>
                </c:pt>
                <c:pt idx="8763">
                  <c:v>1.3420000000000001</c:v>
                </c:pt>
                <c:pt idx="8764">
                  <c:v>1.3420000000000001</c:v>
                </c:pt>
                <c:pt idx="8765">
                  <c:v>1.3420000000000001</c:v>
                </c:pt>
                <c:pt idx="8766">
                  <c:v>1.3420000000000001</c:v>
                </c:pt>
                <c:pt idx="8767">
                  <c:v>1.3420000000000001</c:v>
                </c:pt>
                <c:pt idx="8768">
                  <c:v>1.3420000000000001</c:v>
                </c:pt>
                <c:pt idx="8769">
                  <c:v>1.3420000000000001</c:v>
                </c:pt>
                <c:pt idx="8770">
                  <c:v>1.3420000000000001</c:v>
                </c:pt>
                <c:pt idx="8771">
                  <c:v>1.3420000000000001</c:v>
                </c:pt>
                <c:pt idx="8772">
                  <c:v>1.3420000000000001</c:v>
                </c:pt>
                <c:pt idx="8773">
                  <c:v>1.3420000000000001</c:v>
                </c:pt>
                <c:pt idx="8774">
                  <c:v>1.3420000000000001</c:v>
                </c:pt>
                <c:pt idx="8775">
                  <c:v>1.3420000000000001</c:v>
                </c:pt>
                <c:pt idx="8776">
                  <c:v>1.3420000000000001</c:v>
                </c:pt>
                <c:pt idx="8777">
                  <c:v>1.3420000000000001</c:v>
                </c:pt>
                <c:pt idx="8778">
                  <c:v>1.3420000000000001</c:v>
                </c:pt>
                <c:pt idx="8779">
                  <c:v>1.3420000000000001</c:v>
                </c:pt>
                <c:pt idx="8780">
                  <c:v>1.3420000000000001</c:v>
                </c:pt>
                <c:pt idx="8781">
                  <c:v>1.3420000000000001</c:v>
                </c:pt>
                <c:pt idx="8782">
                  <c:v>1.3420000000000001</c:v>
                </c:pt>
                <c:pt idx="8783">
                  <c:v>1.3420000000000001</c:v>
                </c:pt>
                <c:pt idx="8784">
                  <c:v>1.3420000000000001</c:v>
                </c:pt>
                <c:pt idx="8785">
                  <c:v>1.3420000000000001</c:v>
                </c:pt>
                <c:pt idx="8786">
                  <c:v>1.3420000000000001</c:v>
                </c:pt>
                <c:pt idx="8787">
                  <c:v>1.3420000000000001</c:v>
                </c:pt>
                <c:pt idx="8788">
                  <c:v>1.3420000000000001</c:v>
                </c:pt>
                <c:pt idx="8789">
                  <c:v>1.3420000000000001</c:v>
                </c:pt>
                <c:pt idx="8790">
                  <c:v>1.3420000000000001</c:v>
                </c:pt>
                <c:pt idx="8791">
                  <c:v>1.3420000000000001</c:v>
                </c:pt>
                <c:pt idx="8792">
                  <c:v>1.3420000000000001</c:v>
                </c:pt>
                <c:pt idx="8793">
                  <c:v>1.3420000000000001</c:v>
                </c:pt>
                <c:pt idx="8794">
                  <c:v>1.3420000000000001</c:v>
                </c:pt>
                <c:pt idx="8795">
                  <c:v>1.3420000000000001</c:v>
                </c:pt>
                <c:pt idx="8796">
                  <c:v>1.3420000000000001</c:v>
                </c:pt>
                <c:pt idx="8797">
                  <c:v>1.3420000000000001</c:v>
                </c:pt>
                <c:pt idx="8798">
                  <c:v>1.3420000000000001</c:v>
                </c:pt>
                <c:pt idx="8799">
                  <c:v>1.3420000000000001</c:v>
                </c:pt>
                <c:pt idx="8800">
                  <c:v>1.3420000000000001</c:v>
                </c:pt>
                <c:pt idx="8801">
                  <c:v>1.3420000000000001</c:v>
                </c:pt>
                <c:pt idx="8802">
                  <c:v>1.3420000000000001</c:v>
                </c:pt>
                <c:pt idx="8803">
                  <c:v>1.3420000000000001</c:v>
                </c:pt>
                <c:pt idx="8804">
                  <c:v>1.3420000000000001</c:v>
                </c:pt>
                <c:pt idx="8805">
                  <c:v>1.3420000000000001</c:v>
                </c:pt>
                <c:pt idx="8806">
                  <c:v>1.3420000000000001</c:v>
                </c:pt>
                <c:pt idx="8807">
                  <c:v>1.3420000000000001</c:v>
                </c:pt>
                <c:pt idx="8808">
                  <c:v>1.3420000000000001</c:v>
                </c:pt>
                <c:pt idx="8809">
                  <c:v>1.3420000000000001</c:v>
                </c:pt>
                <c:pt idx="8810">
                  <c:v>1.3420000000000001</c:v>
                </c:pt>
                <c:pt idx="8811">
                  <c:v>1.3420000000000001</c:v>
                </c:pt>
                <c:pt idx="8812">
                  <c:v>1.3420000000000001</c:v>
                </c:pt>
                <c:pt idx="8813">
                  <c:v>1.3420000000000001</c:v>
                </c:pt>
                <c:pt idx="8814">
                  <c:v>1.3420000000000001</c:v>
                </c:pt>
                <c:pt idx="8815">
                  <c:v>1.3420000000000001</c:v>
                </c:pt>
                <c:pt idx="8816">
                  <c:v>1.3420000000000001</c:v>
                </c:pt>
                <c:pt idx="8817">
                  <c:v>1.3420000000000001</c:v>
                </c:pt>
                <c:pt idx="8818">
                  <c:v>1.3420000000000001</c:v>
                </c:pt>
                <c:pt idx="8819">
                  <c:v>1.3420000000000001</c:v>
                </c:pt>
                <c:pt idx="8820">
                  <c:v>1.3420000000000001</c:v>
                </c:pt>
                <c:pt idx="8821">
                  <c:v>1.3420000000000001</c:v>
                </c:pt>
                <c:pt idx="8822">
                  <c:v>1.3420000000000001</c:v>
                </c:pt>
                <c:pt idx="8823">
                  <c:v>1.3420000000000001</c:v>
                </c:pt>
                <c:pt idx="8824">
                  <c:v>1.3420000000000001</c:v>
                </c:pt>
                <c:pt idx="8825">
                  <c:v>1.3420000000000001</c:v>
                </c:pt>
                <c:pt idx="8826">
                  <c:v>1.3420000000000001</c:v>
                </c:pt>
                <c:pt idx="8827">
                  <c:v>1.3420000000000001</c:v>
                </c:pt>
                <c:pt idx="8828">
                  <c:v>1.3420000000000001</c:v>
                </c:pt>
                <c:pt idx="8829">
                  <c:v>1.3420000000000001</c:v>
                </c:pt>
                <c:pt idx="8830">
                  <c:v>1.3420000000000001</c:v>
                </c:pt>
                <c:pt idx="8831">
                  <c:v>1.3420000000000001</c:v>
                </c:pt>
                <c:pt idx="8832">
                  <c:v>1.3420000000000001</c:v>
                </c:pt>
                <c:pt idx="8833">
                  <c:v>1.3420000000000001</c:v>
                </c:pt>
                <c:pt idx="8834">
                  <c:v>1.3420000000000001</c:v>
                </c:pt>
                <c:pt idx="8835">
                  <c:v>1.3420000000000001</c:v>
                </c:pt>
                <c:pt idx="8836">
                  <c:v>1.3420000000000001</c:v>
                </c:pt>
                <c:pt idx="8837">
                  <c:v>1.3420000000000001</c:v>
                </c:pt>
                <c:pt idx="8838">
                  <c:v>1.3420000000000001</c:v>
                </c:pt>
                <c:pt idx="8839">
                  <c:v>1.3420000000000001</c:v>
                </c:pt>
                <c:pt idx="8840">
                  <c:v>1.3420000000000001</c:v>
                </c:pt>
                <c:pt idx="8841">
                  <c:v>1.3420000000000001</c:v>
                </c:pt>
                <c:pt idx="8842">
                  <c:v>1.3420000000000001</c:v>
                </c:pt>
                <c:pt idx="8843">
                  <c:v>1.3420000000000001</c:v>
                </c:pt>
                <c:pt idx="8844">
                  <c:v>1.3420000000000001</c:v>
                </c:pt>
                <c:pt idx="8845">
                  <c:v>1.3420000000000001</c:v>
                </c:pt>
                <c:pt idx="8846">
                  <c:v>1.3420000000000001</c:v>
                </c:pt>
                <c:pt idx="8847">
                  <c:v>1.3420000000000001</c:v>
                </c:pt>
                <c:pt idx="8848">
                  <c:v>1.3420000000000001</c:v>
                </c:pt>
                <c:pt idx="8849">
                  <c:v>1.3420000000000001</c:v>
                </c:pt>
                <c:pt idx="8850">
                  <c:v>1.3420000000000001</c:v>
                </c:pt>
                <c:pt idx="8851">
                  <c:v>1.3420000000000001</c:v>
                </c:pt>
                <c:pt idx="8852">
                  <c:v>1.3420000000000001</c:v>
                </c:pt>
                <c:pt idx="8853">
                  <c:v>1.3420000000000001</c:v>
                </c:pt>
                <c:pt idx="8854">
                  <c:v>1.3420000000000001</c:v>
                </c:pt>
                <c:pt idx="8855">
                  <c:v>1.3420000000000001</c:v>
                </c:pt>
                <c:pt idx="8856">
                  <c:v>1.3420000000000001</c:v>
                </c:pt>
                <c:pt idx="8857">
                  <c:v>1.3420000000000001</c:v>
                </c:pt>
                <c:pt idx="8858">
                  <c:v>1.3420000000000001</c:v>
                </c:pt>
                <c:pt idx="8859">
                  <c:v>1.3420000000000001</c:v>
                </c:pt>
                <c:pt idx="8860">
                  <c:v>1.3420000000000001</c:v>
                </c:pt>
                <c:pt idx="8861">
                  <c:v>1.3420000000000001</c:v>
                </c:pt>
                <c:pt idx="8862">
                  <c:v>1.3420000000000001</c:v>
                </c:pt>
                <c:pt idx="8863">
                  <c:v>1.3420000000000001</c:v>
                </c:pt>
                <c:pt idx="8864">
                  <c:v>1.3420000000000001</c:v>
                </c:pt>
                <c:pt idx="8865">
                  <c:v>1.3420000000000001</c:v>
                </c:pt>
                <c:pt idx="8866">
                  <c:v>1.3420000000000001</c:v>
                </c:pt>
                <c:pt idx="8867">
                  <c:v>1.3420000000000001</c:v>
                </c:pt>
                <c:pt idx="8868">
                  <c:v>1.3420000000000001</c:v>
                </c:pt>
                <c:pt idx="8869">
                  <c:v>1.3420000000000001</c:v>
                </c:pt>
                <c:pt idx="8870">
                  <c:v>1.3420000000000001</c:v>
                </c:pt>
                <c:pt idx="8871">
                  <c:v>1.3420000000000001</c:v>
                </c:pt>
                <c:pt idx="8872">
                  <c:v>1.3420000000000001</c:v>
                </c:pt>
                <c:pt idx="8873">
                  <c:v>1.3420000000000001</c:v>
                </c:pt>
                <c:pt idx="8874">
                  <c:v>1.3420000000000001</c:v>
                </c:pt>
                <c:pt idx="8875">
                  <c:v>1.3420000000000001</c:v>
                </c:pt>
                <c:pt idx="8876">
                  <c:v>1.3420000000000001</c:v>
                </c:pt>
                <c:pt idx="8877">
                  <c:v>1.3420000000000001</c:v>
                </c:pt>
                <c:pt idx="8878">
                  <c:v>1.3420000000000001</c:v>
                </c:pt>
                <c:pt idx="8879">
                  <c:v>1.3420000000000001</c:v>
                </c:pt>
                <c:pt idx="8880">
                  <c:v>1.3420000000000001</c:v>
                </c:pt>
                <c:pt idx="8881">
                  <c:v>1.3420000000000001</c:v>
                </c:pt>
                <c:pt idx="8882">
                  <c:v>1.3420000000000001</c:v>
                </c:pt>
                <c:pt idx="8883">
                  <c:v>1.3420000000000001</c:v>
                </c:pt>
                <c:pt idx="8884">
                  <c:v>1.3420000000000001</c:v>
                </c:pt>
                <c:pt idx="8885">
                  <c:v>1.3420000000000001</c:v>
                </c:pt>
                <c:pt idx="8886">
                  <c:v>1.3420000000000001</c:v>
                </c:pt>
                <c:pt idx="8887">
                  <c:v>1.3420000000000001</c:v>
                </c:pt>
                <c:pt idx="8888">
                  <c:v>1.3420000000000001</c:v>
                </c:pt>
                <c:pt idx="8889">
                  <c:v>1.3420000000000001</c:v>
                </c:pt>
                <c:pt idx="8890">
                  <c:v>1.3420000000000001</c:v>
                </c:pt>
                <c:pt idx="8891">
                  <c:v>1.3420000000000001</c:v>
                </c:pt>
                <c:pt idx="8892">
                  <c:v>1.3420000000000001</c:v>
                </c:pt>
                <c:pt idx="8893">
                  <c:v>1.3420000000000001</c:v>
                </c:pt>
                <c:pt idx="8894">
                  <c:v>1.3420000000000001</c:v>
                </c:pt>
                <c:pt idx="8895">
                  <c:v>1.3420000000000001</c:v>
                </c:pt>
                <c:pt idx="8896">
                  <c:v>1.3420000000000001</c:v>
                </c:pt>
                <c:pt idx="8897">
                  <c:v>1.3420000000000001</c:v>
                </c:pt>
                <c:pt idx="8898">
                  <c:v>1.3420000000000001</c:v>
                </c:pt>
                <c:pt idx="8899">
                  <c:v>1.3420000000000001</c:v>
                </c:pt>
                <c:pt idx="8900">
                  <c:v>1.3420000000000001</c:v>
                </c:pt>
                <c:pt idx="8901">
                  <c:v>1.3420000000000001</c:v>
                </c:pt>
                <c:pt idx="8902">
                  <c:v>1.3420000000000001</c:v>
                </c:pt>
                <c:pt idx="8903">
                  <c:v>1.3420000000000001</c:v>
                </c:pt>
                <c:pt idx="8904">
                  <c:v>1.3420000000000001</c:v>
                </c:pt>
                <c:pt idx="8905">
                  <c:v>1.3420000000000001</c:v>
                </c:pt>
                <c:pt idx="8906">
                  <c:v>1.3420000000000001</c:v>
                </c:pt>
                <c:pt idx="8907">
                  <c:v>1.3420000000000001</c:v>
                </c:pt>
                <c:pt idx="8908">
                  <c:v>1.3420000000000001</c:v>
                </c:pt>
                <c:pt idx="8909">
                  <c:v>1.3420000000000001</c:v>
                </c:pt>
                <c:pt idx="8910">
                  <c:v>1.3420000000000001</c:v>
                </c:pt>
                <c:pt idx="8911">
                  <c:v>1.3420000000000001</c:v>
                </c:pt>
                <c:pt idx="8912">
                  <c:v>1.3420000000000001</c:v>
                </c:pt>
                <c:pt idx="8913">
                  <c:v>1.3420000000000001</c:v>
                </c:pt>
                <c:pt idx="8914">
                  <c:v>1.3420000000000001</c:v>
                </c:pt>
                <c:pt idx="8915">
                  <c:v>1.3420000000000001</c:v>
                </c:pt>
                <c:pt idx="8916">
                  <c:v>1.3420000000000001</c:v>
                </c:pt>
                <c:pt idx="8917">
                  <c:v>1.3420000000000001</c:v>
                </c:pt>
                <c:pt idx="8918">
                  <c:v>1.3420000000000001</c:v>
                </c:pt>
                <c:pt idx="8919">
                  <c:v>1.3420000000000001</c:v>
                </c:pt>
                <c:pt idx="8920">
                  <c:v>1.3420000000000001</c:v>
                </c:pt>
                <c:pt idx="8921">
                  <c:v>1.3420000000000001</c:v>
                </c:pt>
                <c:pt idx="8922">
                  <c:v>1.3420000000000001</c:v>
                </c:pt>
                <c:pt idx="8923">
                  <c:v>1.3420000000000001</c:v>
                </c:pt>
                <c:pt idx="8924">
                  <c:v>1.3420000000000001</c:v>
                </c:pt>
                <c:pt idx="8925">
                  <c:v>1.3420000000000001</c:v>
                </c:pt>
                <c:pt idx="8926">
                  <c:v>1.3420000000000001</c:v>
                </c:pt>
                <c:pt idx="8927">
                  <c:v>1.3420000000000001</c:v>
                </c:pt>
                <c:pt idx="8928">
                  <c:v>1.3420000000000001</c:v>
                </c:pt>
                <c:pt idx="8929">
                  <c:v>1.3420000000000001</c:v>
                </c:pt>
                <c:pt idx="8930">
                  <c:v>1.3420000000000001</c:v>
                </c:pt>
                <c:pt idx="8931">
                  <c:v>1.3420000000000001</c:v>
                </c:pt>
                <c:pt idx="8932">
                  <c:v>1.3420000000000001</c:v>
                </c:pt>
                <c:pt idx="8933">
                  <c:v>1.3420000000000001</c:v>
                </c:pt>
                <c:pt idx="8934">
                  <c:v>1.3420000000000001</c:v>
                </c:pt>
                <c:pt idx="8935">
                  <c:v>1.3420000000000001</c:v>
                </c:pt>
                <c:pt idx="8936">
                  <c:v>1.3420000000000001</c:v>
                </c:pt>
                <c:pt idx="8937">
                  <c:v>1.3420000000000001</c:v>
                </c:pt>
                <c:pt idx="8938">
                  <c:v>1.3420000000000001</c:v>
                </c:pt>
                <c:pt idx="8939">
                  <c:v>1.3420000000000001</c:v>
                </c:pt>
                <c:pt idx="8940">
                  <c:v>1.3420000000000001</c:v>
                </c:pt>
                <c:pt idx="8941">
                  <c:v>1.3420000000000001</c:v>
                </c:pt>
                <c:pt idx="8942">
                  <c:v>1.3420000000000001</c:v>
                </c:pt>
                <c:pt idx="8943">
                  <c:v>1.3420000000000001</c:v>
                </c:pt>
                <c:pt idx="8944">
                  <c:v>1.3420000000000001</c:v>
                </c:pt>
                <c:pt idx="8945">
                  <c:v>1.3420000000000001</c:v>
                </c:pt>
                <c:pt idx="8946">
                  <c:v>1.3420000000000001</c:v>
                </c:pt>
                <c:pt idx="8947">
                  <c:v>1.3420000000000001</c:v>
                </c:pt>
                <c:pt idx="8948">
                  <c:v>1.3420000000000001</c:v>
                </c:pt>
                <c:pt idx="8949">
                  <c:v>1.3420000000000001</c:v>
                </c:pt>
                <c:pt idx="8950">
                  <c:v>1.3420000000000001</c:v>
                </c:pt>
                <c:pt idx="8951">
                  <c:v>1.3420000000000001</c:v>
                </c:pt>
                <c:pt idx="8952">
                  <c:v>1.3420000000000001</c:v>
                </c:pt>
                <c:pt idx="8953">
                  <c:v>1.3420000000000001</c:v>
                </c:pt>
                <c:pt idx="8954">
                  <c:v>1.3420000000000001</c:v>
                </c:pt>
                <c:pt idx="8955">
                  <c:v>1.3420000000000001</c:v>
                </c:pt>
                <c:pt idx="8956">
                  <c:v>1.3420000000000001</c:v>
                </c:pt>
                <c:pt idx="8957">
                  <c:v>1.3420000000000001</c:v>
                </c:pt>
                <c:pt idx="8958">
                  <c:v>1.3420000000000001</c:v>
                </c:pt>
                <c:pt idx="8959">
                  <c:v>1.3420000000000001</c:v>
                </c:pt>
                <c:pt idx="8960">
                  <c:v>1.3420000000000001</c:v>
                </c:pt>
                <c:pt idx="8961">
                  <c:v>1.3420000000000001</c:v>
                </c:pt>
                <c:pt idx="8962">
                  <c:v>1.3420000000000001</c:v>
                </c:pt>
                <c:pt idx="8963">
                  <c:v>1.3420000000000001</c:v>
                </c:pt>
                <c:pt idx="8964">
                  <c:v>1.3420000000000001</c:v>
                </c:pt>
                <c:pt idx="8965">
                  <c:v>1.3420000000000001</c:v>
                </c:pt>
                <c:pt idx="8966">
                  <c:v>1.3420000000000001</c:v>
                </c:pt>
                <c:pt idx="8967">
                  <c:v>1.3420000000000001</c:v>
                </c:pt>
                <c:pt idx="8968">
                  <c:v>1.3420000000000001</c:v>
                </c:pt>
                <c:pt idx="8969">
                  <c:v>1.3420000000000001</c:v>
                </c:pt>
                <c:pt idx="8970">
                  <c:v>1.3420000000000001</c:v>
                </c:pt>
                <c:pt idx="8971">
                  <c:v>1.3420000000000001</c:v>
                </c:pt>
                <c:pt idx="8972">
                  <c:v>1.3420000000000001</c:v>
                </c:pt>
                <c:pt idx="8973">
                  <c:v>1.3420000000000001</c:v>
                </c:pt>
                <c:pt idx="8974">
                  <c:v>1.3420000000000001</c:v>
                </c:pt>
                <c:pt idx="8975">
                  <c:v>1.3420000000000001</c:v>
                </c:pt>
                <c:pt idx="8976">
                  <c:v>1.3420000000000001</c:v>
                </c:pt>
                <c:pt idx="8977">
                  <c:v>1.3420000000000001</c:v>
                </c:pt>
                <c:pt idx="8978">
                  <c:v>1.3420000000000001</c:v>
                </c:pt>
                <c:pt idx="8979">
                  <c:v>1.3420000000000001</c:v>
                </c:pt>
                <c:pt idx="8980">
                  <c:v>1.3420000000000001</c:v>
                </c:pt>
                <c:pt idx="8981">
                  <c:v>1.3420000000000001</c:v>
                </c:pt>
                <c:pt idx="8982">
                  <c:v>1.3420000000000001</c:v>
                </c:pt>
                <c:pt idx="8983">
                  <c:v>1.3420000000000001</c:v>
                </c:pt>
                <c:pt idx="8984">
                  <c:v>1.3420000000000001</c:v>
                </c:pt>
                <c:pt idx="8985">
                  <c:v>1.3420000000000001</c:v>
                </c:pt>
                <c:pt idx="8986">
                  <c:v>1.3420000000000001</c:v>
                </c:pt>
                <c:pt idx="8987">
                  <c:v>1.3420000000000001</c:v>
                </c:pt>
                <c:pt idx="8988">
                  <c:v>1.3420000000000001</c:v>
                </c:pt>
                <c:pt idx="8989">
                  <c:v>1.3420000000000001</c:v>
                </c:pt>
                <c:pt idx="8990">
                  <c:v>1.3420000000000001</c:v>
                </c:pt>
                <c:pt idx="8991">
                  <c:v>1.3420000000000001</c:v>
                </c:pt>
                <c:pt idx="8992">
                  <c:v>1.3420000000000001</c:v>
                </c:pt>
                <c:pt idx="8993">
                  <c:v>1.3420000000000001</c:v>
                </c:pt>
                <c:pt idx="8994">
                  <c:v>1.3420000000000001</c:v>
                </c:pt>
                <c:pt idx="8995">
                  <c:v>1.3420000000000001</c:v>
                </c:pt>
                <c:pt idx="8996">
                  <c:v>1.3420000000000001</c:v>
                </c:pt>
                <c:pt idx="8997">
                  <c:v>1.3420000000000001</c:v>
                </c:pt>
                <c:pt idx="8998">
                  <c:v>1.3420000000000001</c:v>
                </c:pt>
                <c:pt idx="8999">
                  <c:v>1.3420000000000001</c:v>
                </c:pt>
                <c:pt idx="9000">
                  <c:v>1.3420000000000001</c:v>
                </c:pt>
                <c:pt idx="9001">
                  <c:v>1.3420000000000001</c:v>
                </c:pt>
                <c:pt idx="9002">
                  <c:v>1.3420000000000001</c:v>
                </c:pt>
                <c:pt idx="9003">
                  <c:v>1.3420000000000001</c:v>
                </c:pt>
                <c:pt idx="9004">
                  <c:v>1.3420000000000001</c:v>
                </c:pt>
                <c:pt idx="9005">
                  <c:v>1.3420000000000001</c:v>
                </c:pt>
                <c:pt idx="9006">
                  <c:v>1.3420000000000001</c:v>
                </c:pt>
                <c:pt idx="9007">
                  <c:v>1.3420000000000001</c:v>
                </c:pt>
                <c:pt idx="9008">
                  <c:v>1.3420000000000001</c:v>
                </c:pt>
                <c:pt idx="9009">
                  <c:v>1.3420000000000001</c:v>
                </c:pt>
                <c:pt idx="9010">
                  <c:v>1.3420000000000001</c:v>
                </c:pt>
                <c:pt idx="9011">
                  <c:v>1.3420000000000001</c:v>
                </c:pt>
                <c:pt idx="9012">
                  <c:v>1.3420000000000001</c:v>
                </c:pt>
                <c:pt idx="9013">
                  <c:v>1.3420000000000001</c:v>
                </c:pt>
                <c:pt idx="9014">
                  <c:v>1.3420000000000001</c:v>
                </c:pt>
                <c:pt idx="9015">
                  <c:v>1.3420000000000001</c:v>
                </c:pt>
                <c:pt idx="9016">
                  <c:v>1.3420000000000001</c:v>
                </c:pt>
                <c:pt idx="9017">
                  <c:v>1.3420000000000001</c:v>
                </c:pt>
                <c:pt idx="9018">
                  <c:v>1.3420000000000001</c:v>
                </c:pt>
                <c:pt idx="9019">
                  <c:v>1.3420000000000001</c:v>
                </c:pt>
                <c:pt idx="9020">
                  <c:v>1.3420000000000001</c:v>
                </c:pt>
                <c:pt idx="9021">
                  <c:v>1.3420000000000001</c:v>
                </c:pt>
                <c:pt idx="9022">
                  <c:v>1.3420000000000001</c:v>
                </c:pt>
                <c:pt idx="9023">
                  <c:v>1.3420000000000001</c:v>
                </c:pt>
                <c:pt idx="9024">
                  <c:v>1.3420000000000001</c:v>
                </c:pt>
                <c:pt idx="9025">
                  <c:v>1.3420000000000001</c:v>
                </c:pt>
                <c:pt idx="9026">
                  <c:v>1.3420000000000001</c:v>
                </c:pt>
                <c:pt idx="9027">
                  <c:v>1.3420000000000001</c:v>
                </c:pt>
                <c:pt idx="9028">
                  <c:v>1.3420000000000001</c:v>
                </c:pt>
                <c:pt idx="9029">
                  <c:v>1.3420000000000001</c:v>
                </c:pt>
                <c:pt idx="9030">
                  <c:v>1.3420000000000001</c:v>
                </c:pt>
                <c:pt idx="9031">
                  <c:v>1.3420000000000001</c:v>
                </c:pt>
                <c:pt idx="9032">
                  <c:v>1.3420000000000001</c:v>
                </c:pt>
                <c:pt idx="9033">
                  <c:v>1.3420000000000001</c:v>
                </c:pt>
                <c:pt idx="9034">
                  <c:v>1.3420000000000001</c:v>
                </c:pt>
                <c:pt idx="9035">
                  <c:v>1.3420000000000001</c:v>
                </c:pt>
                <c:pt idx="9036">
                  <c:v>1.3420000000000001</c:v>
                </c:pt>
                <c:pt idx="9037">
                  <c:v>1.3420000000000001</c:v>
                </c:pt>
                <c:pt idx="9038">
                  <c:v>1.3420000000000001</c:v>
                </c:pt>
                <c:pt idx="9039">
                  <c:v>1.3420000000000001</c:v>
                </c:pt>
                <c:pt idx="9040">
                  <c:v>1.3420000000000001</c:v>
                </c:pt>
                <c:pt idx="9041">
                  <c:v>1.3420000000000001</c:v>
                </c:pt>
                <c:pt idx="9042">
                  <c:v>1.3420000000000001</c:v>
                </c:pt>
                <c:pt idx="9043">
                  <c:v>1.3420000000000001</c:v>
                </c:pt>
                <c:pt idx="9044">
                  <c:v>1.3420000000000001</c:v>
                </c:pt>
                <c:pt idx="9045">
                  <c:v>1.3420000000000001</c:v>
                </c:pt>
                <c:pt idx="9046">
                  <c:v>1.3420000000000001</c:v>
                </c:pt>
                <c:pt idx="9047">
                  <c:v>1.3420000000000001</c:v>
                </c:pt>
                <c:pt idx="9048">
                  <c:v>1.3420000000000001</c:v>
                </c:pt>
                <c:pt idx="9049">
                  <c:v>1.3420000000000001</c:v>
                </c:pt>
                <c:pt idx="9050">
                  <c:v>1.3420000000000001</c:v>
                </c:pt>
                <c:pt idx="9051">
                  <c:v>1.3420000000000001</c:v>
                </c:pt>
                <c:pt idx="9052">
                  <c:v>1.3420000000000001</c:v>
                </c:pt>
                <c:pt idx="9053">
                  <c:v>1.3420000000000001</c:v>
                </c:pt>
                <c:pt idx="9054">
                  <c:v>1.3420000000000001</c:v>
                </c:pt>
                <c:pt idx="9055">
                  <c:v>1.3420000000000001</c:v>
                </c:pt>
                <c:pt idx="9056">
                  <c:v>1.3420000000000001</c:v>
                </c:pt>
                <c:pt idx="9057">
                  <c:v>1.3420000000000001</c:v>
                </c:pt>
                <c:pt idx="9058">
                  <c:v>1.3420000000000001</c:v>
                </c:pt>
                <c:pt idx="9059">
                  <c:v>1.3420000000000001</c:v>
                </c:pt>
                <c:pt idx="9060">
                  <c:v>1.3420000000000001</c:v>
                </c:pt>
                <c:pt idx="9061">
                  <c:v>1.3420000000000001</c:v>
                </c:pt>
                <c:pt idx="9062">
                  <c:v>1.3420000000000001</c:v>
                </c:pt>
                <c:pt idx="9063">
                  <c:v>1.3420000000000001</c:v>
                </c:pt>
                <c:pt idx="9064">
                  <c:v>1.3420000000000001</c:v>
                </c:pt>
                <c:pt idx="9065">
                  <c:v>1.3420000000000001</c:v>
                </c:pt>
                <c:pt idx="9066">
                  <c:v>1.3420000000000001</c:v>
                </c:pt>
                <c:pt idx="9067">
                  <c:v>1.3420000000000001</c:v>
                </c:pt>
                <c:pt idx="9068">
                  <c:v>1.3420000000000001</c:v>
                </c:pt>
                <c:pt idx="9069">
                  <c:v>1.3420000000000001</c:v>
                </c:pt>
                <c:pt idx="9070">
                  <c:v>1.3420000000000001</c:v>
                </c:pt>
                <c:pt idx="9071">
                  <c:v>1.3420000000000001</c:v>
                </c:pt>
                <c:pt idx="9072">
                  <c:v>1.3420000000000001</c:v>
                </c:pt>
                <c:pt idx="9073">
                  <c:v>1.3420000000000001</c:v>
                </c:pt>
                <c:pt idx="9074">
                  <c:v>1.3420000000000001</c:v>
                </c:pt>
                <c:pt idx="9075">
                  <c:v>1.3420000000000001</c:v>
                </c:pt>
                <c:pt idx="9076">
                  <c:v>1.3420000000000001</c:v>
                </c:pt>
                <c:pt idx="9077">
                  <c:v>1.3420000000000001</c:v>
                </c:pt>
                <c:pt idx="9078">
                  <c:v>1.3420000000000001</c:v>
                </c:pt>
                <c:pt idx="9079">
                  <c:v>1.3420000000000001</c:v>
                </c:pt>
                <c:pt idx="9080">
                  <c:v>1.3420000000000001</c:v>
                </c:pt>
                <c:pt idx="9081">
                  <c:v>1.3420000000000001</c:v>
                </c:pt>
                <c:pt idx="9082">
                  <c:v>1.3420000000000001</c:v>
                </c:pt>
                <c:pt idx="9083">
                  <c:v>1.3420000000000001</c:v>
                </c:pt>
                <c:pt idx="9084">
                  <c:v>1.3420000000000001</c:v>
                </c:pt>
                <c:pt idx="9085">
                  <c:v>1.3420000000000001</c:v>
                </c:pt>
                <c:pt idx="9086">
                  <c:v>1.3420000000000001</c:v>
                </c:pt>
                <c:pt idx="9087">
                  <c:v>1.3420000000000001</c:v>
                </c:pt>
                <c:pt idx="9088">
                  <c:v>1.3420000000000001</c:v>
                </c:pt>
                <c:pt idx="9089">
                  <c:v>1.3420000000000001</c:v>
                </c:pt>
                <c:pt idx="9090">
                  <c:v>1.3420000000000001</c:v>
                </c:pt>
                <c:pt idx="9091">
                  <c:v>1.3420000000000001</c:v>
                </c:pt>
                <c:pt idx="9092">
                  <c:v>1.3420000000000001</c:v>
                </c:pt>
                <c:pt idx="9093">
                  <c:v>1.3420000000000001</c:v>
                </c:pt>
                <c:pt idx="9094">
                  <c:v>1.3420000000000001</c:v>
                </c:pt>
                <c:pt idx="9095">
                  <c:v>1.3420000000000001</c:v>
                </c:pt>
                <c:pt idx="9096">
                  <c:v>1.3420000000000001</c:v>
                </c:pt>
                <c:pt idx="9097">
                  <c:v>1.3420000000000001</c:v>
                </c:pt>
                <c:pt idx="9098">
                  <c:v>1.3420000000000001</c:v>
                </c:pt>
                <c:pt idx="9099">
                  <c:v>1.3420000000000001</c:v>
                </c:pt>
                <c:pt idx="9100">
                  <c:v>1.3420000000000001</c:v>
                </c:pt>
                <c:pt idx="9101">
                  <c:v>1.3420000000000001</c:v>
                </c:pt>
                <c:pt idx="9102">
                  <c:v>1.3420000000000001</c:v>
                </c:pt>
                <c:pt idx="9103">
                  <c:v>1.3420000000000001</c:v>
                </c:pt>
                <c:pt idx="9104">
                  <c:v>1.3420000000000001</c:v>
                </c:pt>
                <c:pt idx="9105">
                  <c:v>1.3420000000000001</c:v>
                </c:pt>
                <c:pt idx="9106">
                  <c:v>1.3420000000000001</c:v>
                </c:pt>
                <c:pt idx="9107">
                  <c:v>1.3420000000000001</c:v>
                </c:pt>
                <c:pt idx="9108">
                  <c:v>1.3420000000000001</c:v>
                </c:pt>
                <c:pt idx="9109">
                  <c:v>1.3420000000000001</c:v>
                </c:pt>
                <c:pt idx="9110">
                  <c:v>1.3420000000000001</c:v>
                </c:pt>
                <c:pt idx="9111">
                  <c:v>1.3420000000000001</c:v>
                </c:pt>
                <c:pt idx="9112">
                  <c:v>1.3420000000000001</c:v>
                </c:pt>
                <c:pt idx="9113">
                  <c:v>1.3420000000000001</c:v>
                </c:pt>
                <c:pt idx="9114">
                  <c:v>1.3420000000000001</c:v>
                </c:pt>
                <c:pt idx="9115">
                  <c:v>1.3420000000000001</c:v>
                </c:pt>
                <c:pt idx="9116">
                  <c:v>1.3420000000000001</c:v>
                </c:pt>
                <c:pt idx="9117">
                  <c:v>1.3420000000000001</c:v>
                </c:pt>
                <c:pt idx="9118">
                  <c:v>1.3420000000000001</c:v>
                </c:pt>
                <c:pt idx="9119">
                  <c:v>1.3420000000000001</c:v>
                </c:pt>
                <c:pt idx="9120">
                  <c:v>1.3420000000000001</c:v>
                </c:pt>
                <c:pt idx="9121">
                  <c:v>1.3420000000000001</c:v>
                </c:pt>
                <c:pt idx="9122">
                  <c:v>1.3420000000000001</c:v>
                </c:pt>
                <c:pt idx="9123">
                  <c:v>1.3420000000000001</c:v>
                </c:pt>
                <c:pt idx="9124">
                  <c:v>1.3420000000000001</c:v>
                </c:pt>
                <c:pt idx="9125">
                  <c:v>1.3420000000000001</c:v>
                </c:pt>
                <c:pt idx="9126">
                  <c:v>1.3420000000000001</c:v>
                </c:pt>
                <c:pt idx="9127">
                  <c:v>1.3420000000000001</c:v>
                </c:pt>
                <c:pt idx="9128">
                  <c:v>1.3420000000000001</c:v>
                </c:pt>
                <c:pt idx="9129">
                  <c:v>1.3420000000000001</c:v>
                </c:pt>
                <c:pt idx="9130">
                  <c:v>1.3420000000000001</c:v>
                </c:pt>
                <c:pt idx="9131">
                  <c:v>1.3420000000000001</c:v>
                </c:pt>
                <c:pt idx="9132">
                  <c:v>1.3420000000000001</c:v>
                </c:pt>
                <c:pt idx="9133">
                  <c:v>1.3420000000000001</c:v>
                </c:pt>
                <c:pt idx="9134">
                  <c:v>1.3420000000000001</c:v>
                </c:pt>
                <c:pt idx="9135">
                  <c:v>1.3420000000000001</c:v>
                </c:pt>
                <c:pt idx="9136">
                  <c:v>1.3420000000000001</c:v>
                </c:pt>
                <c:pt idx="9137">
                  <c:v>1.3420000000000001</c:v>
                </c:pt>
                <c:pt idx="9138">
                  <c:v>1.3420000000000001</c:v>
                </c:pt>
                <c:pt idx="9139">
                  <c:v>1.3420000000000001</c:v>
                </c:pt>
                <c:pt idx="9140">
                  <c:v>1.3420000000000001</c:v>
                </c:pt>
                <c:pt idx="9141">
                  <c:v>1.3420000000000001</c:v>
                </c:pt>
                <c:pt idx="9142">
                  <c:v>1.3420000000000001</c:v>
                </c:pt>
                <c:pt idx="9143">
                  <c:v>1.3420000000000001</c:v>
                </c:pt>
                <c:pt idx="9144">
                  <c:v>1.3420000000000001</c:v>
                </c:pt>
                <c:pt idx="9145">
                  <c:v>1.3420000000000001</c:v>
                </c:pt>
                <c:pt idx="9146">
                  <c:v>1.3420000000000001</c:v>
                </c:pt>
                <c:pt idx="9147">
                  <c:v>1.3420000000000001</c:v>
                </c:pt>
                <c:pt idx="9148">
                  <c:v>1.3420000000000001</c:v>
                </c:pt>
                <c:pt idx="9149">
                  <c:v>1.3420000000000001</c:v>
                </c:pt>
                <c:pt idx="9150">
                  <c:v>1.3420000000000001</c:v>
                </c:pt>
                <c:pt idx="9151">
                  <c:v>1.3420000000000001</c:v>
                </c:pt>
                <c:pt idx="9152">
                  <c:v>1.3420000000000001</c:v>
                </c:pt>
                <c:pt idx="9153">
                  <c:v>1.3420000000000001</c:v>
                </c:pt>
                <c:pt idx="9154">
                  <c:v>1.3420000000000001</c:v>
                </c:pt>
                <c:pt idx="9155">
                  <c:v>1.3420000000000001</c:v>
                </c:pt>
                <c:pt idx="9156">
                  <c:v>1.3420000000000001</c:v>
                </c:pt>
                <c:pt idx="9157">
                  <c:v>1.3420000000000001</c:v>
                </c:pt>
                <c:pt idx="9158">
                  <c:v>1.3420000000000001</c:v>
                </c:pt>
                <c:pt idx="9159">
                  <c:v>1.3420000000000001</c:v>
                </c:pt>
                <c:pt idx="9160">
                  <c:v>1.3420000000000001</c:v>
                </c:pt>
                <c:pt idx="9161">
                  <c:v>1.3420000000000001</c:v>
                </c:pt>
                <c:pt idx="9162">
                  <c:v>1.3420000000000001</c:v>
                </c:pt>
                <c:pt idx="9163">
                  <c:v>1.3420000000000001</c:v>
                </c:pt>
                <c:pt idx="9164">
                  <c:v>1.3420000000000001</c:v>
                </c:pt>
                <c:pt idx="9165">
                  <c:v>1.3420000000000001</c:v>
                </c:pt>
                <c:pt idx="9166">
                  <c:v>1.3420000000000001</c:v>
                </c:pt>
                <c:pt idx="9167">
                  <c:v>1.3420000000000001</c:v>
                </c:pt>
                <c:pt idx="9168">
                  <c:v>1.3420000000000001</c:v>
                </c:pt>
                <c:pt idx="9169">
                  <c:v>1.3420000000000001</c:v>
                </c:pt>
                <c:pt idx="9170">
                  <c:v>1.3420000000000001</c:v>
                </c:pt>
                <c:pt idx="9171">
                  <c:v>1.3420000000000001</c:v>
                </c:pt>
                <c:pt idx="9172">
                  <c:v>1.3420000000000001</c:v>
                </c:pt>
                <c:pt idx="9173">
                  <c:v>1.3420000000000001</c:v>
                </c:pt>
                <c:pt idx="9174">
                  <c:v>1.3420000000000001</c:v>
                </c:pt>
                <c:pt idx="9175">
                  <c:v>1.3420000000000001</c:v>
                </c:pt>
                <c:pt idx="9176">
                  <c:v>1.3420000000000001</c:v>
                </c:pt>
                <c:pt idx="9177">
                  <c:v>1.3420000000000001</c:v>
                </c:pt>
                <c:pt idx="9178">
                  <c:v>1.3420000000000001</c:v>
                </c:pt>
                <c:pt idx="9179">
                  <c:v>1.3420000000000001</c:v>
                </c:pt>
                <c:pt idx="9180">
                  <c:v>1.3420000000000001</c:v>
                </c:pt>
                <c:pt idx="9181">
                  <c:v>1.3420000000000001</c:v>
                </c:pt>
                <c:pt idx="9182">
                  <c:v>1.3420000000000001</c:v>
                </c:pt>
                <c:pt idx="9183">
                  <c:v>1.3420000000000001</c:v>
                </c:pt>
                <c:pt idx="9184">
                  <c:v>1.3420000000000001</c:v>
                </c:pt>
                <c:pt idx="9185">
                  <c:v>1.3420000000000001</c:v>
                </c:pt>
                <c:pt idx="9186">
                  <c:v>1.3420000000000001</c:v>
                </c:pt>
                <c:pt idx="9187">
                  <c:v>1.3420000000000001</c:v>
                </c:pt>
                <c:pt idx="9188">
                  <c:v>1.3420000000000001</c:v>
                </c:pt>
                <c:pt idx="9189">
                  <c:v>1.3420000000000001</c:v>
                </c:pt>
                <c:pt idx="9190">
                  <c:v>1.3420000000000001</c:v>
                </c:pt>
                <c:pt idx="9191">
                  <c:v>1.3420000000000001</c:v>
                </c:pt>
                <c:pt idx="9192">
                  <c:v>1.3420000000000001</c:v>
                </c:pt>
                <c:pt idx="9193">
                  <c:v>1.3420000000000001</c:v>
                </c:pt>
                <c:pt idx="9194">
                  <c:v>1.3420000000000001</c:v>
                </c:pt>
                <c:pt idx="9195">
                  <c:v>1.3420000000000001</c:v>
                </c:pt>
                <c:pt idx="9196">
                  <c:v>1.3420000000000001</c:v>
                </c:pt>
                <c:pt idx="9197">
                  <c:v>1.3420000000000001</c:v>
                </c:pt>
                <c:pt idx="9198">
                  <c:v>1.3420000000000001</c:v>
                </c:pt>
                <c:pt idx="9199">
                  <c:v>1.3420000000000001</c:v>
                </c:pt>
                <c:pt idx="9200">
                  <c:v>1.3420000000000001</c:v>
                </c:pt>
                <c:pt idx="9201">
                  <c:v>1.3420000000000001</c:v>
                </c:pt>
                <c:pt idx="9202">
                  <c:v>1.3420000000000001</c:v>
                </c:pt>
                <c:pt idx="9203">
                  <c:v>1.3420000000000001</c:v>
                </c:pt>
                <c:pt idx="9204">
                  <c:v>1.3420000000000001</c:v>
                </c:pt>
                <c:pt idx="9205">
                  <c:v>1.3420000000000001</c:v>
                </c:pt>
                <c:pt idx="9206">
                  <c:v>1.3420000000000001</c:v>
                </c:pt>
                <c:pt idx="9207">
                  <c:v>1.3420000000000001</c:v>
                </c:pt>
                <c:pt idx="9208">
                  <c:v>1.3420000000000001</c:v>
                </c:pt>
                <c:pt idx="9209">
                  <c:v>1.3420000000000001</c:v>
                </c:pt>
                <c:pt idx="9210">
                  <c:v>1.3420000000000001</c:v>
                </c:pt>
                <c:pt idx="9211">
                  <c:v>1.3420000000000001</c:v>
                </c:pt>
                <c:pt idx="9212">
                  <c:v>1.3420000000000001</c:v>
                </c:pt>
                <c:pt idx="9213">
                  <c:v>1.3420000000000001</c:v>
                </c:pt>
                <c:pt idx="9214">
                  <c:v>1.3420000000000001</c:v>
                </c:pt>
                <c:pt idx="9215">
                  <c:v>1.3420000000000001</c:v>
                </c:pt>
                <c:pt idx="9216">
                  <c:v>1.3420000000000001</c:v>
                </c:pt>
                <c:pt idx="9217">
                  <c:v>1.3420000000000001</c:v>
                </c:pt>
                <c:pt idx="9218">
                  <c:v>1.3420000000000001</c:v>
                </c:pt>
                <c:pt idx="9219">
                  <c:v>1.3420000000000001</c:v>
                </c:pt>
                <c:pt idx="9220">
                  <c:v>1.3420000000000001</c:v>
                </c:pt>
                <c:pt idx="9221">
                  <c:v>1.3420000000000001</c:v>
                </c:pt>
                <c:pt idx="9222">
                  <c:v>1.3420000000000001</c:v>
                </c:pt>
                <c:pt idx="9223">
                  <c:v>1.3420000000000001</c:v>
                </c:pt>
                <c:pt idx="9224">
                  <c:v>1.3420000000000001</c:v>
                </c:pt>
                <c:pt idx="9225">
                  <c:v>1.3420000000000001</c:v>
                </c:pt>
                <c:pt idx="9226">
                  <c:v>1.3420000000000001</c:v>
                </c:pt>
                <c:pt idx="9227">
                  <c:v>1.3420000000000001</c:v>
                </c:pt>
                <c:pt idx="9228">
                  <c:v>1.3420000000000001</c:v>
                </c:pt>
                <c:pt idx="9229">
                  <c:v>1.3420000000000001</c:v>
                </c:pt>
                <c:pt idx="9230">
                  <c:v>1.3420000000000001</c:v>
                </c:pt>
                <c:pt idx="9231">
                  <c:v>1.3420000000000001</c:v>
                </c:pt>
                <c:pt idx="9232">
                  <c:v>1.3420000000000001</c:v>
                </c:pt>
                <c:pt idx="9233">
                  <c:v>1.3420000000000001</c:v>
                </c:pt>
                <c:pt idx="9234">
                  <c:v>1.3420000000000001</c:v>
                </c:pt>
                <c:pt idx="9235">
                  <c:v>1.3420000000000001</c:v>
                </c:pt>
                <c:pt idx="9236">
                  <c:v>1.3420000000000001</c:v>
                </c:pt>
                <c:pt idx="9237">
                  <c:v>1.3420000000000001</c:v>
                </c:pt>
                <c:pt idx="9238">
                  <c:v>1.3420000000000001</c:v>
                </c:pt>
                <c:pt idx="9239">
                  <c:v>1.3420000000000001</c:v>
                </c:pt>
                <c:pt idx="9240">
                  <c:v>1.3420000000000001</c:v>
                </c:pt>
                <c:pt idx="9241">
                  <c:v>1.3420000000000001</c:v>
                </c:pt>
                <c:pt idx="9242">
                  <c:v>1.3420000000000001</c:v>
                </c:pt>
                <c:pt idx="9243">
                  <c:v>1.3420000000000001</c:v>
                </c:pt>
                <c:pt idx="9244">
                  <c:v>1.3420000000000001</c:v>
                </c:pt>
                <c:pt idx="9245">
                  <c:v>1.3420000000000001</c:v>
                </c:pt>
                <c:pt idx="9246">
                  <c:v>1.3420000000000001</c:v>
                </c:pt>
                <c:pt idx="9247">
                  <c:v>1.3420000000000001</c:v>
                </c:pt>
                <c:pt idx="9248">
                  <c:v>1.3420000000000001</c:v>
                </c:pt>
                <c:pt idx="9249">
                  <c:v>1.3420000000000001</c:v>
                </c:pt>
                <c:pt idx="9250">
                  <c:v>1.3420000000000001</c:v>
                </c:pt>
                <c:pt idx="9251">
                  <c:v>1.3420000000000001</c:v>
                </c:pt>
                <c:pt idx="9252">
                  <c:v>1.3420000000000001</c:v>
                </c:pt>
                <c:pt idx="9253">
                  <c:v>1.3420000000000001</c:v>
                </c:pt>
                <c:pt idx="9254">
                  <c:v>1.3420000000000001</c:v>
                </c:pt>
                <c:pt idx="9255">
                  <c:v>1.3420000000000001</c:v>
                </c:pt>
                <c:pt idx="9256">
                  <c:v>1.3420000000000001</c:v>
                </c:pt>
                <c:pt idx="9257">
                  <c:v>1.3420000000000001</c:v>
                </c:pt>
                <c:pt idx="9258">
                  <c:v>1.3420000000000001</c:v>
                </c:pt>
                <c:pt idx="9259">
                  <c:v>1.3420000000000001</c:v>
                </c:pt>
                <c:pt idx="9260">
                  <c:v>1.3420000000000001</c:v>
                </c:pt>
                <c:pt idx="9261">
                  <c:v>1.3420000000000001</c:v>
                </c:pt>
                <c:pt idx="9262">
                  <c:v>1.3420000000000001</c:v>
                </c:pt>
                <c:pt idx="9263">
                  <c:v>1.3420000000000001</c:v>
                </c:pt>
                <c:pt idx="9264">
                  <c:v>1.3420000000000001</c:v>
                </c:pt>
                <c:pt idx="9265">
                  <c:v>1.3420000000000001</c:v>
                </c:pt>
                <c:pt idx="9266">
                  <c:v>1.3420000000000001</c:v>
                </c:pt>
                <c:pt idx="9267">
                  <c:v>1.3420000000000001</c:v>
                </c:pt>
                <c:pt idx="9268">
                  <c:v>1.3420000000000001</c:v>
                </c:pt>
                <c:pt idx="9269">
                  <c:v>1.3420000000000001</c:v>
                </c:pt>
                <c:pt idx="9270">
                  <c:v>1.3420000000000001</c:v>
                </c:pt>
                <c:pt idx="9271">
                  <c:v>1.3420000000000001</c:v>
                </c:pt>
                <c:pt idx="9272">
                  <c:v>1.3420000000000001</c:v>
                </c:pt>
                <c:pt idx="9273">
                  <c:v>1.3420000000000001</c:v>
                </c:pt>
                <c:pt idx="9274">
                  <c:v>1.3420000000000001</c:v>
                </c:pt>
                <c:pt idx="9275">
                  <c:v>1.3420000000000001</c:v>
                </c:pt>
                <c:pt idx="9276">
                  <c:v>1.3420000000000001</c:v>
                </c:pt>
                <c:pt idx="9277">
                  <c:v>1.3420000000000001</c:v>
                </c:pt>
                <c:pt idx="9278">
                  <c:v>1.3420000000000001</c:v>
                </c:pt>
                <c:pt idx="9279">
                  <c:v>1.3420000000000001</c:v>
                </c:pt>
                <c:pt idx="9280">
                  <c:v>1.3420000000000001</c:v>
                </c:pt>
                <c:pt idx="9281">
                  <c:v>1.3420000000000001</c:v>
                </c:pt>
                <c:pt idx="9282">
                  <c:v>1.3420000000000001</c:v>
                </c:pt>
                <c:pt idx="9283">
                  <c:v>1.3420000000000001</c:v>
                </c:pt>
                <c:pt idx="9284">
                  <c:v>1.3420000000000001</c:v>
                </c:pt>
                <c:pt idx="9285">
                  <c:v>1.3420000000000001</c:v>
                </c:pt>
                <c:pt idx="9286">
                  <c:v>1.3420000000000001</c:v>
                </c:pt>
                <c:pt idx="9287">
                  <c:v>1.3420000000000001</c:v>
                </c:pt>
                <c:pt idx="9288">
                  <c:v>1.3420000000000001</c:v>
                </c:pt>
                <c:pt idx="9289">
                  <c:v>1.3420000000000001</c:v>
                </c:pt>
                <c:pt idx="9290">
                  <c:v>1.3420000000000001</c:v>
                </c:pt>
                <c:pt idx="9291">
                  <c:v>1.3420000000000001</c:v>
                </c:pt>
                <c:pt idx="9292">
                  <c:v>1.3420000000000001</c:v>
                </c:pt>
                <c:pt idx="9293">
                  <c:v>1.3420000000000001</c:v>
                </c:pt>
                <c:pt idx="9294">
                  <c:v>1.3420000000000001</c:v>
                </c:pt>
                <c:pt idx="9295">
                  <c:v>1.3420000000000001</c:v>
                </c:pt>
                <c:pt idx="9296">
                  <c:v>1.3420000000000001</c:v>
                </c:pt>
                <c:pt idx="9297">
                  <c:v>1.3420000000000001</c:v>
                </c:pt>
                <c:pt idx="9298">
                  <c:v>1.3420000000000001</c:v>
                </c:pt>
                <c:pt idx="9299">
                  <c:v>1.3420000000000001</c:v>
                </c:pt>
                <c:pt idx="9300">
                  <c:v>1.3420000000000001</c:v>
                </c:pt>
                <c:pt idx="9301">
                  <c:v>1.3420000000000001</c:v>
                </c:pt>
                <c:pt idx="9302">
                  <c:v>1.3420000000000001</c:v>
                </c:pt>
                <c:pt idx="9303">
                  <c:v>1.3420000000000001</c:v>
                </c:pt>
                <c:pt idx="9304">
                  <c:v>1.3420000000000001</c:v>
                </c:pt>
                <c:pt idx="9305">
                  <c:v>1.3420000000000001</c:v>
                </c:pt>
                <c:pt idx="9306">
                  <c:v>1.3420000000000001</c:v>
                </c:pt>
                <c:pt idx="9307">
                  <c:v>1.3420000000000001</c:v>
                </c:pt>
                <c:pt idx="9308">
                  <c:v>1.3420000000000001</c:v>
                </c:pt>
                <c:pt idx="9309">
                  <c:v>1.3420000000000001</c:v>
                </c:pt>
                <c:pt idx="9310">
                  <c:v>1.3420000000000001</c:v>
                </c:pt>
                <c:pt idx="9311">
                  <c:v>1.3420000000000001</c:v>
                </c:pt>
                <c:pt idx="9312">
                  <c:v>1.3420000000000001</c:v>
                </c:pt>
                <c:pt idx="9313">
                  <c:v>1.3420000000000001</c:v>
                </c:pt>
                <c:pt idx="9314">
                  <c:v>1.3420000000000001</c:v>
                </c:pt>
                <c:pt idx="9315">
                  <c:v>1.3420000000000001</c:v>
                </c:pt>
                <c:pt idx="9316">
                  <c:v>1.3420000000000001</c:v>
                </c:pt>
                <c:pt idx="9317">
                  <c:v>1.3420000000000001</c:v>
                </c:pt>
                <c:pt idx="9318">
                  <c:v>1.3420000000000001</c:v>
                </c:pt>
                <c:pt idx="9319">
                  <c:v>1.3420000000000001</c:v>
                </c:pt>
                <c:pt idx="9320">
                  <c:v>1.3420000000000001</c:v>
                </c:pt>
                <c:pt idx="9321">
                  <c:v>1.3420000000000001</c:v>
                </c:pt>
                <c:pt idx="9322">
                  <c:v>1.3420000000000001</c:v>
                </c:pt>
                <c:pt idx="9323">
                  <c:v>1.3420000000000001</c:v>
                </c:pt>
                <c:pt idx="9324">
                  <c:v>1.3420000000000001</c:v>
                </c:pt>
                <c:pt idx="9325">
                  <c:v>1.3420000000000001</c:v>
                </c:pt>
                <c:pt idx="9326">
                  <c:v>1.3420000000000001</c:v>
                </c:pt>
                <c:pt idx="9327">
                  <c:v>1.3420000000000001</c:v>
                </c:pt>
                <c:pt idx="9328">
                  <c:v>1.3420000000000001</c:v>
                </c:pt>
                <c:pt idx="9329">
                  <c:v>1.3420000000000001</c:v>
                </c:pt>
                <c:pt idx="9330">
                  <c:v>1.3420000000000001</c:v>
                </c:pt>
                <c:pt idx="9331">
                  <c:v>1.3420000000000001</c:v>
                </c:pt>
                <c:pt idx="9332">
                  <c:v>1.3420000000000001</c:v>
                </c:pt>
                <c:pt idx="9333">
                  <c:v>1.3420000000000001</c:v>
                </c:pt>
                <c:pt idx="9334">
                  <c:v>1.3420000000000001</c:v>
                </c:pt>
                <c:pt idx="9335">
                  <c:v>1.3420000000000001</c:v>
                </c:pt>
                <c:pt idx="9336">
                  <c:v>1.3420000000000001</c:v>
                </c:pt>
                <c:pt idx="9337">
                  <c:v>1.3420000000000001</c:v>
                </c:pt>
                <c:pt idx="9338">
                  <c:v>1.3420000000000001</c:v>
                </c:pt>
                <c:pt idx="9339">
                  <c:v>1.3420000000000001</c:v>
                </c:pt>
                <c:pt idx="9340">
                  <c:v>1.3420000000000001</c:v>
                </c:pt>
                <c:pt idx="9341">
                  <c:v>1.3420000000000001</c:v>
                </c:pt>
                <c:pt idx="9342">
                  <c:v>1.3420000000000001</c:v>
                </c:pt>
                <c:pt idx="9343">
                  <c:v>1.3420000000000001</c:v>
                </c:pt>
                <c:pt idx="9344">
                  <c:v>1.3420000000000001</c:v>
                </c:pt>
                <c:pt idx="9345">
                  <c:v>1.3420000000000001</c:v>
                </c:pt>
                <c:pt idx="9346">
                  <c:v>1.3420000000000001</c:v>
                </c:pt>
                <c:pt idx="9347">
                  <c:v>1.3420000000000001</c:v>
                </c:pt>
                <c:pt idx="9348">
                  <c:v>1.3420000000000001</c:v>
                </c:pt>
                <c:pt idx="9349">
                  <c:v>1.3420000000000001</c:v>
                </c:pt>
                <c:pt idx="9350">
                  <c:v>1.3420000000000001</c:v>
                </c:pt>
                <c:pt idx="9351">
                  <c:v>1.3420000000000001</c:v>
                </c:pt>
                <c:pt idx="9352">
                  <c:v>1.3420000000000001</c:v>
                </c:pt>
                <c:pt idx="9353">
                  <c:v>1.3420000000000001</c:v>
                </c:pt>
                <c:pt idx="9354">
                  <c:v>1.3420000000000001</c:v>
                </c:pt>
                <c:pt idx="9355">
                  <c:v>1.3420000000000001</c:v>
                </c:pt>
                <c:pt idx="9356">
                  <c:v>1.3420000000000001</c:v>
                </c:pt>
                <c:pt idx="9357">
                  <c:v>1.3420000000000001</c:v>
                </c:pt>
                <c:pt idx="9358">
                  <c:v>1.3420000000000001</c:v>
                </c:pt>
                <c:pt idx="9359">
                  <c:v>1.3420000000000001</c:v>
                </c:pt>
                <c:pt idx="9360">
                  <c:v>1.3420000000000001</c:v>
                </c:pt>
                <c:pt idx="9361">
                  <c:v>1.3420000000000001</c:v>
                </c:pt>
                <c:pt idx="9362">
                  <c:v>1.3420000000000001</c:v>
                </c:pt>
                <c:pt idx="9363">
                  <c:v>1.3420000000000001</c:v>
                </c:pt>
                <c:pt idx="9364">
                  <c:v>1.3420000000000001</c:v>
                </c:pt>
                <c:pt idx="9365">
                  <c:v>1.3420000000000001</c:v>
                </c:pt>
                <c:pt idx="9366">
                  <c:v>1.3420000000000001</c:v>
                </c:pt>
                <c:pt idx="9367">
                  <c:v>1.3420000000000001</c:v>
                </c:pt>
                <c:pt idx="9368">
                  <c:v>1.3420000000000001</c:v>
                </c:pt>
                <c:pt idx="9369">
                  <c:v>1.3420000000000001</c:v>
                </c:pt>
                <c:pt idx="9370">
                  <c:v>1.3420000000000001</c:v>
                </c:pt>
                <c:pt idx="9371">
                  <c:v>1.3420000000000001</c:v>
                </c:pt>
                <c:pt idx="9372">
                  <c:v>1.3420000000000001</c:v>
                </c:pt>
                <c:pt idx="9373">
                  <c:v>1.3420000000000001</c:v>
                </c:pt>
                <c:pt idx="9374">
                  <c:v>1.3420000000000001</c:v>
                </c:pt>
                <c:pt idx="9375">
                  <c:v>1.3420000000000001</c:v>
                </c:pt>
                <c:pt idx="9376">
                  <c:v>1.3420000000000001</c:v>
                </c:pt>
                <c:pt idx="9377">
                  <c:v>1.3420000000000001</c:v>
                </c:pt>
                <c:pt idx="9378">
                  <c:v>1.3420000000000001</c:v>
                </c:pt>
                <c:pt idx="9379">
                  <c:v>1.3420000000000001</c:v>
                </c:pt>
                <c:pt idx="9380">
                  <c:v>1.3420000000000001</c:v>
                </c:pt>
                <c:pt idx="9381">
                  <c:v>1.3420000000000001</c:v>
                </c:pt>
                <c:pt idx="9382">
                  <c:v>1.3420000000000001</c:v>
                </c:pt>
                <c:pt idx="9383">
                  <c:v>1.3420000000000001</c:v>
                </c:pt>
                <c:pt idx="9384">
                  <c:v>1.3420000000000001</c:v>
                </c:pt>
                <c:pt idx="9385">
                  <c:v>1.3420000000000001</c:v>
                </c:pt>
                <c:pt idx="9386">
                  <c:v>1.3420000000000001</c:v>
                </c:pt>
                <c:pt idx="9387">
                  <c:v>1.3420000000000001</c:v>
                </c:pt>
                <c:pt idx="9388">
                  <c:v>1.3420000000000001</c:v>
                </c:pt>
                <c:pt idx="9389">
                  <c:v>1.3420000000000001</c:v>
                </c:pt>
                <c:pt idx="9390">
                  <c:v>1.3420000000000001</c:v>
                </c:pt>
                <c:pt idx="9391">
                  <c:v>1.3420000000000001</c:v>
                </c:pt>
                <c:pt idx="9392">
                  <c:v>1.3420000000000001</c:v>
                </c:pt>
                <c:pt idx="9393">
                  <c:v>1.3420000000000001</c:v>
                </c:pt>
                <c:pt idx="9394">
                  <c:v>1.3420000000000001</c:v>
                </c:pt>
                <c:pt idx="9395">
                  <c:v>1.3420000000000001</c:v>
                </c:pt>
                <c:pt idx="9396">
                  <c:v>1.3420000000000001</c:v>
                </c:pt>
                <c:pt idx="9397">
                  <c:v>1.3420000000000001</c:v>
                </c:pt>
                <c:pt idx="9398">
                  <c:v>1.3420000000000001</c:v>
                </c:pt>
                <c:pt idx="9399">
                  <c:v>1.3420000000000001</c:v>
                </c:pt>
                <c:pt idx="9400">
                  <c:v>1.3420000000000001</c:v>
                </c:pt>
                <c:pt idx="9401">
                  <c:v>1.3420000000000001</c:v>
                </c:pt>
                <c:pt idx="9402">
                  <c:v>1.3420000000000001</c:v>
                </c:pt>
                <c:pt idx="9403">
                  <c:v>1.3420000000000001</c:v>
                </c:pt>
                <c:pt idx="9404">
                  <c:v>1.3420000000000001</c:v>
                </c:pt>
                <c:pt idx="9405">
                  <c:v>1.3420000000000001</c:v>
                </c:pt>
                <c:pt idx="9406">
                  <c:v>1.3420000000000001</c:v>
                </c:pt>
                <c:pt idx="9407">
                  <c:v>1.3420000000000001</c:v>
                </c:pt>
                <c:pt idx="9408">
                  <c:v>1.3420000000000001</c:v>
                </c:pt>
                <c:pt idx="9409">
                  <c:v>1.3420000000000001</c:v>
                </c:pt>
                <c:pt idx="9410">
                  <c:v>1.3420000000000001</c:v>
                </c:pt>
                <c:pt idx="9411">
                  <c:v>1.3420000000000001</c:v>
                </c:pt>
                <c:pt idx="9412">
                  <c:v>1.3420000000000001</c:v>
                </c:pt>
                <c:pt idx="9413">
                  <c:v>1.3420000000000001</c:v>
                </c:pt>
                <c:pt idx="9414">
                  <c:v>1.3420000000000001</c:v>
                </c:pt>
                <c:pt idx="9415">
                  <c:v>1.3420000000000001</c:v>
                </c:pt>
                <c:pt idx="9416">
                  <c:v>1.3420000000000001</c:v>
                </c:pt>
                <c:pt idx="9417">
                  <c:v>1.3420000000000001</c:v>
                </c:pt>
                <c:pt idx="9418">
                  <c:v>1.3420000000000001</c:v>
                </c:pt>
                <c:pt idx="9419">
                  <c:v>1.3420000000000001</c:v>
                </c:pt>
                <c:pt idx="9420">
                  <c:v>1.3420000000000001</c:v>
                </c:pt>
                <c:pt idx="9421">
                  <c:v>1.3420000000000001</c:v>
                </c:pt>
                <c:pt idx="9422">
                  <c:v>1.3420000000000001</c:v>
                </c:pt>
                <c:pt idx="9423">
                  <c:v>1.3420000000000001</c:v>
                </c:pt>
                <c:pt idx="9424">
                  <c:v>1.3420000000000001</c:v>
                </c:pt>
                <c:pt idx="9425">
                  <c:v>1.3420000000000001</c:v>
                </c:pt>
                <c:pt idx="9426">
                  <c:v>1.3420000000000001</c:v>
                </c:pt>
                <c:pt idx="9427">
                  <c:v>1.3420000000000001</c:v>
                </c:pt>
                <c:pt idx="9428">
                  <c:v>1.3420000000000001</c:v>
                </c:pt>
                <c:pt idx="9429">
                  <c:v>1.3420000000000001</c:v>
                </c:pt>
                <c:pt idx="9430">
                  <c:v>1.3420000000000001</c:v>
                </c:pt>
                <c:pt idx="9431">
                  <c:v>1.3420000000000001</c:v>
                </c:pt>
                <c:pt idx="9432">
                  <c:v>1.3420000000000001</c:v>
                </c:pt>
                <c:pt idx="9433">
                  <c:v>1.3420000000000001</c:v>
                </c:pt>
                <c:pt idx="9434">
                  <c:v>1.3420000000000001</c:v>
                </c:pt>
                <c:pt idx="9435">
                  <c:v>1.3420000000000001</c:v>
                </c:pt>
                <c:pt idx="9436">
                  <c:v>1.3420000000000001</c:v>
                </c:pt>
                <c:pt idx="9437">
                  <c:v>1.3420000000000001</c:v>
                </c:pt>
                <c:pt idx="9438">
                  <c:v>1.3420000000000001</c:v>
                </c:pt>
                <c:pt idx="9439">
                  <c:v>1.3420000000000001</c:v>
                </c:pt>
                <c:pt idx="9440">
                  <c:v>1.3420000000000001</c:v>
                </c:pt>
                <c:pt idx="9441">
                  <c:v>1.3420000000000001</c:v>
                </c:pt>
                <c:pt idx="9442">
                  <c:v>1.3420000000000001</c:v>
                </c:pt>
                <c:pt idx="9443">
                  <c:v>1.3420000000000001</c:v>
                </c:pt>
                <c:pt idx="9444">
                  <c:v>1.3420000000000001</c:v>
                </c:pt>
                <c:pt idx="9445">
                  <c:v>1.3420000000000001</c:v>
                </c:pt>
                <c:pt idx="9446">
                  <c:v>1.3420000000000001</c:v>
                </c:pt>
                <c:pt idx="9447">
                  <c:v>1.3420000000000001</c:v>
                </c:pt>
                <c:pt idx="9448">
                  <c:v>1.3420000000000001</c:v>
                </c:pt>
                <c:pt idx="9449">
                  <c:v>1.3420000000000001</c:v>
                </c:pt>
                <c:pt idx="9450">
                  <c:v>1.3420000000000001</c:v>
                </c:pt>
                <c:pt idx="9451">
                  <c:v>1.3420000000000001</c:v>
                </c:pt>
                <c:pt idx="9452">
                  <c:v>1.3420000000000001</c:v>
                </c:pt>
                <c:pt idx="9453">
                  <c:v>1.3420000000000001</c:v>
                </c:pt>
                <c:pt idx="9454">
                  <c:v>1.3420000000000001</c:v>
                </c:pt>
                <c:pt idx="9455">
                  <c:v>1.3420000000000001</c:v>
                </c:pt>
                <c:pt idx="9456">
                  <c:v>1.3420000000000001</c:v>
                </c:pt>
                <c:pt idx="9457">
                  <c:v>1.3420000000000001</c:v>
                </c:pt>
                <c:pt idx="9458">
                  <c:v>1.3420000000000001</c:v>
                </c:pt>
                <c:pt idx="9459">
                  <c:v>1.3420000000000001</c:v>
                </c:pt>
                <c:pt idx="9460">
                  <c:v>1.3420000000000001</c:v>
                </c:pt>
                <c:pt idx="9461">
                  <c:v>1.3420000000000001</c:v>
                </c:pt>
                <c:pt idx="9462">
                  <c:v>1.3420000000000001</c:v>
                </c:pt>
                <c:pt idx="9463">
                  <c:v>1.3420000000000001</c:v>
                </c:pt>
                <c:pt idx="9464">
                  <c:v>1.3420000000000001</c:v>
                </c:pt>
                <c:pt idx="9465">
                  <c:v>1.3420000000000001</c:v>
                </c:pt>
                <c:pt idx="9466">
                  <c:v>1.3420000000000001</c:v>
                </c:pt>
                <c:pt idx="9467">
                  <c:v>1.3420000000000001</c:v>
                </c:pt>
                <c:pt idx="9468">
                  <c:v>1.3420000000000001</c:v>
                </c:pt>
                <c:pt idx="9469">
                  <c:v>1.3420000000000001</c:v>
                </c:pt>
                <c:pt idx="9470">
                  <c:v>1.3420000000000001</c:v>
                </c:pt>
                <c:pt idx="9471">
                  <c:v>1.3420000000000001</c:v>
                </c:pt>
                <c:pt idx="9472">
                  <c:v>1.3420000000000001</c:v>
                </c:pt>
                <c:pt idx="9473">
                  <c:v>1.3420000000000001</c:v>
                </c:pt>
                <c:pt idx="9474">
                  <c:v>1.3420000000000001</c:v>
                </c:pt>
                <c:pt idx="9475">
                  <c:v>1.3420000000000001</c:v>
                </c:pt>
                <c:pt idx="9476">
                  <c:v>1.3420000000000001</c:v>
                </c:pt>
                <c:pt idx="9477">
                  <c:v>1.3420000000000001</c:v>
                </c:pt>
                <c:pt idx="9478">
                  <c:v>1.3420000000000001</c:v>
                </c:pt>
                <c:pt idx="9479">
                  <c:v>1.3420000000000001</c:v>
                </c:pt>
                <c:pt idx="9480">
                  <c:v>1.3420000000000001</c:v>
                </c:pt>
                <c:pt idx="9481">
                  <c:v>1.3420000000000001</c:v>
                </c:pt>
                <c:pt idx="9482">
                  <c:v>1.3420000000000001</c:v>
                </c:pt>
                <c:pt idx="9483">
                  <c:v>1.3420000000000001</c:v>
                </c:pt>
                <c:pt idx="9484">
                  <c:v>1.3420000000000001</c:v>
                </c:pt>
                <c:pt idx="9485">
                  <c:v>1.3420000000000001</c:v>
                </c:pt>
                <c:pt idx="9486">
                  <c:v>1.3420000000000001</c:v>
                </c:pt>
                <c:pt idx="9487">
                  <c:v>1.3420000000000001</c:v>
                </c:pt>
                <c:pt idx="9488">
                  <c:v>1.3420000000000001</c:v>
                </c:pt>
                <c:pt idx="9489">
                  <c:v>1.3420000000000001</c:v>
                </c:pt>
                <c:pt idx="9490">
                  <c:v>1.3420000000000001</c:v>
                </c:pt>
                <c:pt idx="9491">
                  <c:v>1.3420000000000001</c:v>
                </c:pt>
                <c:pt idx="9492">
                  <c:v>1.3420000000000001</c:v>
                </c:pt>
                <c:pt idx="9493">
                  <c:v>1.3420000000000001</c:v>
                </c:pt>
                <c:pt idx="9494">
                  <c:v>1.3420000000000001</c:v>
                </c:pt>
                <c:pt idx="9495">
                  <c:v>1.3420000000000001</c:v>
                </c:pt>
                <c:pt idx="9496">
                  <c:v>1.3420000000000001</c:v>
                </c:pt>
                <c:pt idx="9497">
                  <c:v>1.3420000000000001</c:v>
                </c:pt>
                <c:pt idx="9498">
                  <c:v>1.3420000000000001</c:v>
                </c:pt>
                <c:pt idx="9499">
                  <c:v>1.3420000000000001</c:v>
                </c:pt>
                <c:pt idx="9500">
                  <c:v>1.3420000000000001</c:v>
                </c:pt>
                <c:pt idx="9501">
                  <c:v>1.3420000000000001</c:v>
                </c:pt>
                <c:pt idx="9502">
                  <c:v>1.3420000000000001</c:v>
                </c:pt>
                <c:pt idx="9503">
                  <c:v>1.3420000000000001</c:v>
                </c:pt>
                <c:pt idx="9504">
                  <c:v>1.3420000000000001</c:v>
                </c:pt>
                <c:pt idx="9505">
                  <c:v>1.3420000000000001</c:v>
                </c:pt>
                <c:pt idx="9506">
                  <c:v>1.3420000000000001</c:v>
                </c:pt>
                <c:pt idx="9507">
                  <c:v>1.3420000000000001</c:v>
                </c:pt>
                <c:pt idx="9508">
                  <c:v>1.3420000000000001</c:v>
                </c:pt>
                <c:pt idx="9509">
                  <c:v>1.3420000000000001</c:v>
                </c:pt>
                <c:pt idx="9510">
                  <c:v>1.3420000000000001</c:v>
                </c:pt>
                <c:pt idx="9511">
                  <c:v>1.3420000000000001</c:v>
                </c:pt>
                <c:pt idx="9512">
                  <c:v>1.3420000000000001</c:v>
                </c:pt>
                <c:pt idx="9513">
                  <c:v>1.3420000000000001</c:v>
                </c:pt>
                <c:pt idx="9514">
                  <c:v>1.3420000000000001</c:v>
                </c:pt>
                <c:pt idx="9515">
                  <c:v>1.3420000000000001</c:v>
                </c:pt>
                <c:pt idx="9516">
                  <c:v>1.3420000000000001</c:v>
                </c:pt>
                <c:pt idx="9517">
                  <c:v>1.3420000000000001</c:v>
                </c:pt>
                <c:pt idx="9518">
                  <c:v>1.3420000000000001</c:v>
                </c:pt>
                <c:pt idx="9519">
                  <c:v>1.3420000000000001</c:v>
                </c:pt>
                <c:pt idx="9520">
                  <c:v>1.3420000000000001</c:v>
                </c:pt>
                <c:pt idx="9521">
                  <c:v>1.3420000000000001</c:v>
                </c:pt>
                <c:pt idx="9522">
                  <c:v>1.3420000000000001</c:v>
                </c:pt>
                <c:pt idx="9523">
                  <c:v>1.3420000000000001</c:v>
                </c:pt>
                <c:pt idx="9524">
                  <c:v>1.3420000000000001</c:v>
                </c:pt>
                <c:pt idx="9525">
                  <c:v>1.3420000000000001</c:v>
                </c:pt>
                <c:pt idx="9526">
                  <c:v>1.3420000000000001</c:v>
                </c:pt>
                <c:pt idx="9527">
                  <c:v>1.3420000000000001</c:v>
                </c:pt>
                <c:pt idx="9528">
                  <c:v>1.3420000000000001</c:v>
                </c:pt>
                <c:pt idx="9529">
                  <c:v>1.3420000000000001</c:v>
                </c:pt>
                <c:pt idx="9530">
                  <c:v>1.3420000000000001</c:v>
                </c:pt>
                <c:pt idx="9531">
                  <c:v>1.3420000000000001</c:v>
                </c:pt>
                <c:pt idx="9532">
                  <c:v>1.3420000000000001</c:v>
                </c:pt>
                <c:pt idx="9533">
                  <c:v>1.3420000000000001</c:v>
                </c:pt>
                <c:pt idx="9534">
                  <c:v>1.3420000000000001</c:v>
                </c:pt>
                <c:pt idx="9535">
                  <c:v>1.3420000000000001</c:v>
                </c:pt>
                <c:pt idx="9536">
                  <c:v>1.3420000000000001</c:v>
                </c:pt>
                <c:pt idx="9537">
                  <c:v>1.3420000000000001</c:v>
                </c:pt>
                <c:pt idx="9538">
                  <c:v>1.3420000000000001</c:v>
                </c:pt>
                <c:pt idx="9539">
                  <c:v>1.3420000000000001</c:v>
                </c:pt>
                <c:pt idx="9540">
                  <c:v>1.3420000000000001</c:v>
                </c:pt>
                <c:pt idx="9541">
                  <c:v>1.3420000000000001</c:v>
                </c:pt>
                <c:pt idx="9542">
                  <c:v>1.3420000000000001</c:v>
                </c:pt>
                <c:pt idx="9543">
                  <c:v>1.3420000000000001</c:v>
                </c:pt>
                <c:pt idx="9544">
                  <c:v>1.3420000000000001</c:v>
                </c:pt>
                <c:pt idx="9545">
                  <c:v>1.3420000000000001</c:v>
                </c:pt>
                <c:pt idx="9546">
                  <c:v>1.3420000000000001</c:v>
                </c:pt>
                <c:pt idx="9547">
                  <c:v>1.3420000000000001</c:v>
                </c:pt>
                <c:pt idx="9548">
                  <c:v>1.3420000000000001</c:v>
                </c:pt>
                <c:pt idx="9549">
                  <c:v>1.3420000000000001</c:v>
                </c:pt>
                <c:pt idx="9550">
                  <c:v>1.3420000000000001</c:v>
                </c:pt>
                <c:pt idx="9551">
                  <c:v>1.3420000000000001</c:v>
                </c:pt>
                <c:pt idx="9552">
                  <c:v>1.3420000000000001</c:v>
                </c:pt>
                <c:pt idx="9553">
                  <c:v>1.3420000000000001</c:v>
                </c:pt>
                <c:pt idx="9554">
                  <c:v>1.3420000000000001</c:v>
                </c:pt>
                <c:pt idx="9555">
                  <c:v>1.3420000000000001</c:v>
                </c:pt>
                <c:pt idx="9556">
                  <c:v>1.3420000000000001</c:v>
                </c:pt>
                <c:pt idx="9557">
                  <c:v>1.3420000000000001</c:v>
                </c:pt>
                <c:pt idx="9558">
                  <c:v>1.3420000000000001</c:v>
                </c:pt>
                <c:pt idx="9559">
                  <c:v>1.3420000000000001</c:v>
                </c:pt>
                <c:pt idx="9560">
                  <c:v>1.3420000000000001</c:v>
                </c:pt>
                <c:pt idx="9561">
                  <c:v>1.3420000000000001</c:v>
                </c:pt>
                <c:pt idx="9562">
                  <c:v>1.3420000000000001</c:v>
                </c:pt>
                <c:pt idx="9563">
                  <c:v>1.3420000000000001</c:v>
                </c:pt>
                <c:pt idx="9564">
                  <c:v>1.3420000000000001</c:v>
                </c:pt>
                <c:pt idx="9565">
                  <c:v>1.3420000000000001</c:v>
                </c:pt>
                <c:pt idx="9566">
                  <c:v>1.3420000000000001</c:v>
                </c:pt>
                <c:pt idx="9567">
                  <c:v>1.3420000000000001</c:v>
                </c:pt>
                <c:pt idx="9568">
                  <c:v>1.3420000000000001</c:v>
                </c:pt>
                <c:pt idx="9569">
                  <c:v>1.3420000000000001</c:v>
                </c:pt>
                <c:pt idx="9570">
                  <c:v>1.3420000000000001</c:v>
                </c:pt>
                <c:pt idx="9571">
                  <c:v>1.3420000000000001</c:v>
                </c:pt>
                <c:pt idx="9572">
                  <c:v>1.3420000000000001</c:v>
                </c:pt>
                <c:pt idx="9573">
                  <c:v>1.3420000000000001</c:v>
                </c:pt>
                <c:pt idx="9574">
                  <c:v>1.3420000000000001</c:v>
                </c:pt>
                <c:pt idx="9575">
                  <c:v>1.3420000000000001</c:v>
                </c:pt>
                <c:pt idx="9576">
                  <c:v>1.3420000000000001</c:v>
                </c:pt>
                <c:pt idx="9577">
                  <c:v>1.3420000000000001</c:v>
                </c:pt>
                <c:pt idx="9578">
                  <c:v>1.3420000000000001</c:v>
                </c:pt>
                <c:pt idx="9579">
                  <c:v>1.3420000000000001</c:v>
                </c:pt>
                <c:pt idx="9580">
                  <c:v>1.3420000000000001</c:v>
                </c:pt>
                <c:pt idx="9581">
                  <c:v>1.3420000000000001</c:v>
                </c:pt>
                <c:pt idx="9582">
                  <c:v>1.3420000000000001</c:v>
                </c:pt>
                <c:pt idx="9583">
                  <c:v>1.3420000000000001</c:v>
                </c:pt>
                <c:pt idx="9584">
                  <c:v>1.3420000000000001</c:v>
                </c:pt>
                <c:pt idx="9585">
                  <c:v>1.3420000000000001</c:v>
                </c:pt>
                <c:pt idx="9586">
                  <c:v>1.3420000000000001</c:v>
                </c:pt>
                <c:pt idx="9587">
                  <c:v>1.3420000000000001</c:v>
                </c:pt>
                <c:pt idx="9588">
                  <c:v>1.3420000000000001</c:v>
                </c:pt>
                <c:pt idx="9589">
                  <c:v>1.3420000000000001</c:v>
                </c:pt>
                <c:pt idx="9590">
                  <c:v>1.3420000000000001</c:v>
                </c:pt>
                <c:pt idx="9591">
                  <c:v>1.3420000000000001</c:v>
                </c:pt>
                <c:pt idx="9592">
                  <c:v>1.3420000000000001</c:v>
                </c:pt>
                <c:pt idx="9593">
                  <c:v>1.3420000000000001</c:v>
                </c:pt>
                <c:pt idx="9594">
                  <c:v>1.3420000000000001</c:v>
                </c:pt>
                <c:pt idx="9595">
                  <c:v>1.3420000000000001</c:v>
                </c:pt>
                <c:pt idx="9596">
                  <c:v>1.3420000000000001</c:v>
                </c:pt>
                <c:pt idx="9597">
                  <c:v>1.3420000000000001</c:v>
                </c:pt>
                <c:pt idx="9598">
                  <c:v>1.3420000000000001</c:v>
                </c:pt>
                <c:pt idx="9599">
                  <c:v>1.3420000000000001</c:v>
                </c:pt>
                <c:pt idx="9600">
                  <c:v>1.3420000000000001</c:v>
                </c:pt>
                <c:pt idx="9601">
                  <c:v>1.3420000000000001</c:v>
                </c:pt>
                <c:pt idx="9602">
                  <c:v>1.3420000000000001</c:v>
                </c:pt>
                <c:pt idx="9603">
                  <c:v>1.3420000000000001</c:v>
                </c:pt>
                <c:pt idx="9604">
                  <c:v>1.3420000000000001</c:v>
                </c:pt>
                <c:pt idx="9605">
                  <c:v>1.3420000000000001</c:v>
                </c:pt>
                <c:pt idx="9606">
                  <c:v>1.3420000000000001</c:v>
                </c:pt>
                <c:pt idx="9607">
                  <c:v>1.3420000000000001</c:v>
                </c:pt>
                <c:pt idx="9608">
                  <c:v>1.3420000000000001</c:v>
                </c:pt>
                <c:pt idx="9609">
                  <c:v>1.3420000000000001</c:v>
                </c:pt>
                <c:pt idx="9610">
                  <c:v>1.3420000000000001</c:v>
                </c:pt>
                <c:pt idx="9611">
                  <c:v>1.3420000000000001</c:v>
                </c:pt>
                <c:pt idx="9612">
                  <c:v>1.3420000000000001</c:v>
                </c:pt>
                <c:pt idx="9613">
                  <c:v>1.3420000000000001</c:v>
                </c:pt>
                <c:pt idx="9614">
                  <c:v>1.3420000000000001</c:v>
                </c:pt>
                <c:pt idx="9615">
                  <c:v>1.3420000000000001</c:v>
                </c:pt>
                <c:pt idx="9616">
                  <c:v>1.3420000000000001</c:v>
                </c:pt>
                <c:pt idx="9617">
                  <c:v>1.3420000000000001</c:v>
                </c:pt>
                <c:pt idx="9618">
                  <c:v>1.3420000000000001</c:v>
                </c:pt>
                <c:pt idx="9619">
                  <c:v>1.3420000000000001</c:v>
                </c:pt>
                <c:pt idx="9620">
                  <c:v>1.3420000000000001</c:v>
                </c:pt>
                <c:pt idx="9621">
                  <c:v>1.3420000000000001</c:v>
                </c:pt>
                <c:pt idx="9622">
                  <c:v>1.3420000000000001</c:v>
                </c:pt>
                <c:pt idx="9623">
                  <c:v>1.3420000000000001</c:v>
                </c:pt>
                <c:pt idx="9624">
                  <c:v>1.3420000000000001</c:v>
                </c:pt>
                <c:pt idx="9625">
                  <c:v>1.3420000000000001</c:v>
                </c:pt>
                <c:pt idx="9626">
                  <c:v>1.3420000000000001</c:v>
                </c:pt>
                <c:pt idx="9627">
                  <c:v>1.3420000000000001</c:v>
                </c:pt>
                <c:pt idx="9628">
                  <c:v>1.3420000000000001</c:v>
                </c:pt>
                <c:pt idx="9629">
                  <c:v>1.3420000000000001</c:v>
                </c:pt>
                <c:pt idx="9630">
                  <c:v>1.3420000000000001</c:v>
                </c:pt>
                <c:pt idx="9631">
                  <c:v>1.3420000000000001</c:v>
                </c:pt>
                <c:pt idx="9632">
                  <c:v>1.3420000000000001</c:v>
                </c:pt>
                <c:pt idx="9633">
                  <c:v>1.3420000000000001</c:v>
                </c:pt>
                <c:pt idx="9634">
                  <c:v>1.3420000000000001</c:v>
                </c:pt>
                <c:pt idx="9635">
                  <c:v>1.3420000000000001</c:v>
                </c:pt>
                <c:pt idx="9636">
                  <c:v>1.3420000000000001</c:v>
                </c:pt>
                <c:pt idx="9637">
                  <c:v>1.3420000000000001</c:v>
                </c:pt>
                <c:pt idx="9638">
                  <c:v>1.3420000000000001</c:v>
                </c:pt>
                <c:pt idx="9639">
                  <c:v>1.3420000000000001</c:v>
                </c:pt>
                <c:pt idx="9640">
                  <c:v>1.3420000000000001</c:v>
                </c:pt>
                <c:pt idx="9641">
                  <c:v>1.3420000000000001</c:v>
                </c:pt>
                <c:pt idx="9642">
                  <c:v>1.3420000000000001</c:v>
                </c:pt>
                <c:pt idx="9643">
                  <c:v>1.3420000000000001</c:v>
                </c:pt>
                <c:pt idx="9644">
                  <c:v>1.3420000000000001</c:v>
                </c:pt>
                <c:pt idx="9645">
                  <c:v>1.3420000000000001</c:v>
                </c:pt>
                <c:pt idx="9646">
                  <c:v>1.3420000000000001</c:v>
                </c:pt>
                <c:pt idx="9647">
                  <c:v>1.3420000000000001</c:v>
                </c:pt>
                <c:pt idx="9648">
                  <c:v>1.3420000000000001</c:v>
                </c:pt>
                <c:pt idx="9649">
                  <c:v>1.3420000000000001</c:v>
                </c:pt>
                <c:pt idx="9650">
                  <c:v>1.3420000000000001</c:v>
                </c:pt>
                <c:pt idx="9651">
                  <c:v>1.3420000000000001</c:v>
                </c:pt>
                <c:pt idx="9652">
                  <c:v>1.3420000000000001</c:v>
                </c:pt>
                <c:pt idx="9653">
                  <c:v>1.3420000000000001</c:v>
                </c:pt>
                <c:pt idx="9654">
                  <c:v>1.3420000000000001</c:v>
                </c:pt>
                <c:pt idx="9655">
                  <c:v>1.3420000000000001</c:v>
                </c:pt>
                <c:pt idx="9656">
                  <c:v>1.3420000000000001</c:v>
                </c:pt>
                <c:pt idx="9657">
                  <c:v>1.3420000000000001</c:v>
                </c:pt>
                <c:pt idx="9658">
                  <c:v>1.3420000000000001</c:v>
                </c:pt>
                <c:pt idx="9659">
                  <c:v>1.3420000000000001</c:v>
                </c:pt>
                <c:pt idx="9660">
                  <c:v>1.3420000000000001</c:v>
                </c:pt>
                <c:pt idx="9661">
                  <c:v>1.3420000000000001</c:v>
                </c:pt>
                <c:pt idx="9662">
                  <c:v>1.3420000000000001</c:v>
                </c:pt>
                <c:pt idx="9663">
                  <c:v>1.3420000000000001</c:v>
                </c:pt>
                <c:pt idx="9664">
                  <c:v>1.3420000000000001</c:v>
                </c:pt>
                <c:pt idx="9665">
                  <c:v>1.3420000000000001</c:v>
                </c:pt>
                <c:pt idx="9666">
                  <c:v>1.3420000000000001</c:v>
                </c:pt>
                <c:pt idx="9667">
                  <c:v>1.3420000000000001</c:v>
                </c:pt>
                <c:pt idx="9668">
                  <c:v>1.3420000000000001</c:v>
                </c:pt>
                <c:pt idx="9669">
                  <c:v>1.3420000000000001</c:v>
                </c:pt>
                <c:pt idx="9670">
                  <c:v>1.3420000000000001</c:v>
                </c:pt>
                <c:pt idx="9671">
                  <c:v>1.3420000000000001</c:v>
                </c:pt>
                <c:pt idx="9672">
                  <c:v>1.3420000000000001</c:v>
                </c:pt>
                <c:pt idx="9673">
                  <c:v>1.3420000000000001</c:v>
                </c:pt>
                <c:pt idx="9674">
                  <c:v>1.3420000000000001</c:v>
                </c:pt>
                <c:pt idx="9675">
                  <c:v>1.3420000000000001</c:v>
                </c:pt>
                <c:pt idx="9676">
                  <c:v>1.3420000000000001</c:v>
                </c:pt>
                <c:pt idx="9677">
                  <c:v>1.3420000000000001</c:v>
                </c:pt>
                <c:pt idx="9678">
                  <c:v>1.3420000000000001</c:v>
                </c:pt>
                <c:pt idx="9679">
                  <c:v>1.3420000000000001</c:v>
                </c:pt>
                <c:pt idx="9680">
                  <c:v>1.3420000000000001</c:v>
                </c:pt>
                <c:pt idx="9681">
                  <c:v>1.3420000000000001</c:v>
                </c:pt>
                <c:pt idx="9682">
                  <c:v>1.3420000000000001</c:v>
                </c:pt>
                <c:pt idx="9683">
                  <c:v>1.3420000000000001</c:v>
                </c:pt>
                <c:pt idx="9684">
                  <c:v>1.3420000000000001</c:v>
                </c:pt>
                <c:pt idx="9685">
                  <c:v>1.3420000000000001</c:v>
                </c:pt>
                <c:pt idx="9686">
                  <c:v>1.3420000000000001</c:v>
                </c:pt>
                <c:pt idx="9687">
                  <c:v>1.3420000000000001</c:v>
                </c:pt>
                <c:pt idx="9688">
                  <c:v>1.3420000000000001</c:v>
                </c:pt>
                <c:pt idx="9689">
                  <c:v>1.3420000000000001</c:v>
                </c:pt>
                <c:pt idx="9690">
                  <c:v>1.3420000000000001</c:v>
                </c:pt>
                <c:pt idx="9691">
                  <c:v>1.3420000000000001</c:v>
                </c:pt>
                <c:pt idx="9692">
                  <c:v>1.3420000000000001</c:v>
                </c:pt>
                <c:pt idx="9693">
                  <c:v>1.3420000000000001</c:v>
                </c:pt>
                <c:pt idx="9694">
                  <c:v>1.3420000000000001</c:v>
                </c:pt>
                <c:pt idx="9695">
                  <c:v>1.3420000000000001</c:v>
                </c:pt>
                <c:pt idx="9696">
                  <c:v>1.3420000000000001</c:v>
                </c:pt>
                <c:pt idx="9697">
                  <c:v>1.3420000000000001</c:v>
                </c:pt>
                <c:pt idx="9698">
                  <c:v>1.3420000000000001</c:v>
                </c:pt>
                <c:pt idx="9699">
                  <c:v>1.3420000000000001</c:v>
                </c:pt>
                <c:pt idx="9700">
                  <c:v>1.3420000000000001</c:v>
                </c:pt>
                <c:pt idx="9701">
                  <c:v>1.3420000000000001</c:v>
                </c:pt>
                <c:pt idx="9702">
                  <c:v>1.3420000000000001</c:v>
                </c:pt>
                <c:pt idx="9703">
                  <c:v>1.3420000000000001</c:v>
                </c:pt>
                <c:pt idx="9704">
                  <c:v>1.3420000000000001</c:v>
                </c:pt>
                <c:pt idx="9705">
                  <c:v>1.3420000000000001</c:v>
                </c:pt>
                <c:pt idx="9706">
                  <c:v>1.3420000000000001</c:v>
                </c:pt>
                <c:pt idx="9707">
                  <c:v>1.3420000000000001</c:v>
                </c:pt>
                <c:pt idx="9708">
                  <c:v>1.3420000000000001</c:v>
                </c:pt>
                <c:pt idx="9709">
                  <c:v>1.3420000000000001</c:v>
                </c:pt>
                <c:pt idx="9710">
                  <c:v>1.3420000000000001</c:v>
                </c:pt>
                <c:pt idx="9711">
                  <c:v>1.3420000000000001</c:v>
                </c:pt>
                <c:pt idx="9712">
                  <c:v>1.3420000000000001</c:v>
                </c:pt>
                <c:pt idx="9713">
                  <c:v>1.3420000000000001</c:v>
                </c:pt>
                <c:pt idx="9714">
                  <c:v>1.3420000000000001</c:v>
                </c:pt>
                <c:pt idx="9715">
                  <c:v>1.3420000000000001</c:v>
                </c:pt>
                <c:pt idx="9716">
                  <c:v>1.3420000000000001</c:v>
                </c:pt>
                <c:pt idx="9717">
                  <c:v>1.3420000000000001</c:v>
                </c:pt>
                <c:pt idx="9718">
                  <c:v>1.3420000000000001</c:v>
                </c:pt>
                <c:pt idx="9719">
                  <c:v>1.3420000000000001</c:v>
                </c:pt>
                <c:pt idx="9720">
                  <c:v>1.3420000000000001</c:v>
                </c:pt>
                <c:pt idx="9721">
                  <c:v>1.3420000000000001</c:v>
                </c:pt>
                <c:pt idx="9722">
                  <c:v>1.3420000000000001</c:v>
                </c:pt>
                <c:pt idx="9723">
                  <c:v>1.3420000000000001</c:v>
                </c:pt>
                <c:pt idx="9724">
                  <c:v>1.3420000000000001</c:v>
                </c:pt>
                <c:pt idx="9725">
                  <c:v>1.3420000000000001</c:v>
                </c:pt>
                <c:pt idx="9726">
                  <c:v>1.3420000000000001</c:v>
                </c:pt>
                <c:pt idx="9727">
                  <c:v>1.3420000000000001</c:v>
                </c:pt>
                <c:pt idx="9728">
                  <c:v>1.3420000000000001</c:v>
                </c:pt>
                <c:pt idx="9729">
                  <c:v>1.3420000000000001</c:v>
                </c:pt>
                <c:pt idx="9730">
                  <c:v>1.3420000000000001</c:v>
                </c:pt>
                <c:pt idx="9731">
                  <c:v>1.3420000000000001</c:v>
                </c:pt>
                <c:pt idx="9732">
                  <c:v>1.3420000000000001</c:v>
                </c:pt>
                <c:pt idx="9733">
                  <c:v>1.3420000000000001</c:v>
                </c:pt>
                <c:pt idx="9734">
                  <c:v>1.3420000000000001</c:v>
                </c:pt>
                <c:pt idx="9735">
                  <c:v>1.3420000000000001</c:v>
                </c:pt>
                <c:pt idx="9736">
                  <c:v>1.3420000000000001</c:v>
                </c:pt>
                <c:pt idx="9737">
                  <c:v>1.3420000000000001</c:v>
                </c:pt>
                <c:pt idx="9738">
                  <c:v>1.3420000000000001</c:v>
                </c:pt>
                <c:pt idx="9739">
                  <c:v>1.3420000000000001</c:v>
                </c:pt>
                <c:pt idx="9740">
                  <c:v>1.3420000000000001</c:v>
                </c:pt>
                <c:pt idx="9741">
                  <c:v>1.3420000000000001</c:v>
                </c:pt>
                <c:pt idx="9742">
                  <c:v>1.3420000000000001</c:v>
                </c:pt>
                <c:pt idx="9743">
                  <c:v>1.3420000000000001</c:v>
                </c:pt>
                <c:pt idx="9744">
                  <c:v>1.3420000000000001</c:v>
                </c:pt>
                <c:pt idx="9745">
                  <c:v>1.3420000000000001</c:v>
                </c:pt>
                <c:pt idx="9746">
                  <c:v>1.3420000000000001</c:v>
                </c:pt>
                <c:pt idx="9747">
                  <c:v>1.3420000000000001</c:v>
                </c:pt>
                <c:pt idx="9748">
                  <c:v>1.3420000000000001</c:v>
                </c:pt>
                <c:pt idx="9749">
                  <c:v>1.3420000000000001</c:v>
                </c:pt>
                <c:pt idx="9750">
                  <c:v>1.3420000000000001</c:v>
                </c:pt>
                <c:pt idx="9751">
                  <c:v>1.3420000000000001</c:v>
                </c:pt>
                <c:pt idx="9752">
                  <c:v>1.3420000000000001</c:v>
                </c:pt>
                <c:pt idx="9753">
                  <c:v>1.3420000000000001</c:v>
                </c:pt>
                <c:pt idx="9754">
                  <c:v>1.3420000000000001</c:v>
                </c:pt>
                <c:pt idx="9755">
                  <c:v>1.3420000000000001</c:v>
                </c:pt>
                <c:pt idx="9756">
                  <c:v>1.3420000000000001</c:v>
                </c:pt>
                <c:pt idx="9757">
                  <c:v>1.3420000000000001</c:v>
                </c:pt>
                <c:pt idx="9758">
                  <c:v>1.3420000000000001</c:v>
                </c:pt>
                <c:pt idx="9759">
                  <c:v>1.3420000000000001</c:v>
                </c:pt>
                <c:pt idx="9760">
                  <c:v>1.3420000000000001</c:v>
                </c:pt>
                <c:pt idx="9761">
                  <c:v>1.3420000000000001</c:v>
                </c:pt>
                <c:pt idx="9762">
                  <c:v>1.3420000000000001</c:v>
                </c:pt>
                <c:pt idx="9763">
                  <c:v>1.3420000000000001</c:v>
                </c:pt>
                <c:pt idx="9764">
                  <c:v>1.3420000000000001</c:v>
                </c:pt>
                <c:pt idx="9765">
                  <c:v>1.3420000000000001</c:v>
                </c:pt>
                <c:pt idx="9766">
                  <c:v>1.3420000000000001</c:v>
                </c:pt>
                <c:pt idx="9767">
                  <c:v>1.3420000000000001</c:v>
                </c:pt>
                <c:pt idx="9768">
                  <c:v>1.3420000000000001</c:v>
                </c:pt>
                <c:pt idx="9769">
                  <c:v>1.3420000000000001</c:v>
                </c:pt>
                <c:pt idx="9770">
                  <c:v>1.3420000000000001</c:v>
                </c:pt>
                <c:pt idx="9771">
                  <c:v>1.3420000000000001</c:v>
                </c:pt>
                <c:pt idx="9772">
                  <c:v>1.3420000000000001</c:v>
                </c:pt>
                <c:pt idx="9773">
                  <c:v>1.3420000000000001</c:v>
                </c:pt>
                <c:pt idx="9774">
                  <c:v>1.3420000000000001</c:v>
                </c:pt>
                <c:pt idx="9775">
                  <c:v>1.3420000000000001</c:v>
                </c:pt>
                <c:pt idx="9776">
                  <c:v>1.3420000000000001</c:v>
                </c:pt>
                <c:pt idx="9777">
                  <c:v>1.3420000000000001</c:v>
                </c:pt>
                <c:pt idx="9778">
                  <c:v>1.3420000000000001</c:v>
                </c:pt>
                <c:pt idx="9779">
                  <c:v>1.3420000000000001</c:v>
                </c:pt>
                <c:pt idx="9780">
                  <c:v>1.3420000000000001</c:v>
                </c:pt>
                <c:pt idx="9781">
                  <c:v>1.3420000000000001</c:v>
                </c:pt>
                <c:pt idx="9782">
                  <c:v>1.3420000000000001</c:v>
                </c:pt>
                <c:pt idx="9783">
                  <c:v>1.3420000000000001</c:v>
                </c:pt>
                <c:pt idx="9784">
                  <c:v>1.3420000000000001</c:v>
                </c:pt>
                <c:pt idx="9785">
                  <c:v>1.3420000000000001</c:v>
                </c:pt>
                <c:pt idx="9786">
                  <c:v>1.3420000000000001</c:v>
                </c:pt>
                <c:pt idx="9787">
                  <c:v>1.3420000000000001</c:v>
                </c:pt>
                <c:pt idx="9788">
                  <c:v>1.3420000000000001</c:v>
                </c:pt>
                <c:pt idx="9789">
                  <c:v>1.3420000000000001</c:v>
                </c:pt>
                <c:pt idx="9790">
                  <c:v>1.3420000000000001</c:v>
                </c:pt>
                <c:pt idx="9791">
                  <c:v>1.3420000000000001</c:v>
                </c:pt>
                <c:pt idx="9792">
                  <c:v>1.3420000000000001</c:v>
                </c:pt>
                <c:pt idx="9793">
                  <c:v>1.3420000000000001</c:v>
                </c:pt>
                <c:pt idx="9794">
                  <c:v>1.3420000000000001</c:v>
                </c:pt>
                <c:pt idx="9795">
                  <c:v>1.3420000000000001</c:v>
                </c:pt>
                <c:pt idx="9796">
                  <c:v>1.3420000000000001</c:v>
                </c:pt>
                <c:pt idx="9797">
                  <c:v>1.3420000000000001</c:v>
                </c:pt>
                <c:pt idx="9798">
                  <c:v>1.3420000000000001</c:v>
                </c:pt>
                <c:pt idx="9799">
                  <c:v>1.3420000000000001</c:v>
                </c:pt>
                <c:pt idx="9800">
                  <c:v>1.3420000000000001</c:v>
                </c:pt>
                <c:pt idx="9801">
                  <c:v>1.3420000000000001</c:v>
                </c:pt>
                <c:pt idx="9802">
                  <c:v>1.3420000000000001</c:v>
                </c:pt>
                <c:pt idx="9803">
                  <c:v>1.3420000000000001</c:v>
                </c:pt>
                <c:pt idx="9804">
                  <c:v>1.3420000000000001</c:v>
                </c:pt>
                <c:pt idx="9805">
                  <c:v>1.3420000000000001</c:v>
                </c:pt>
                <c:pt idx="9806">
                  <c:v>1.3420000000000001</c:v>
                </c:pt>
                <c:pt idx="9807">
                  <c:v>1.3420000000000001</c:v>
                </c:pt>
                <c:pt idx="9808">
                  <c:v>1.3420000000000001</c:v>
                </c:pt>
                <c:pt idx="9809">
                  <c:v>1.3420000000000001</c:v>
                </c:pt>
                <c:pt idx="9810">
                  <c:v>1.3420000000000001</c:v>
                </c:pt>
                <c:pt idx="9811">
                  <c:v>1.3420000000000001</c:v>
                </c:pt>
                <c:pt idx="9812">
                  <c:v>1.3420000000000001</c:v>
                </c:pt>
                <c:pt idx="9813">
                  <c:v>1.3420000000000001</c:v>
                </c:pt>
                <c:pt idx="9814">
                  <c:v>1.3420000000000001</c:v>
                </c:pt>
                <c:pt idx="9815">
                  <c:v>1.3420000000000001</c:v>
                </c:pt>
                <c:pt idx="9816">
                  <c:v>1.3420000000000001</c:v>
                </c:pt>
                <c:pt idx="9817">
                  <c:v>1.3420000000000001</c:v>
                </c:pt>
                <c:pt idx="9818">
                  <c:v>1.3420000000000001</c:v>
                </c:pt>
                <c:pt idx="9819">
                  <c:v>1.3420000000000001</c:v>
                </c:pt>
                <c:pt idx="9820">
                  <c:v>1.3420000000000001</c:v>
                </c:pt>
                <c:pt idx="9821">
                  <c:v>1.3420000000000001</c:v>
                </c:pt>
                <c:pt idx="9822">
                  <c:v>1.3420000000000001</c:v>
                </c:pt>
                <c:pt idx="9823">
                  <c:v>1.3420000000000001</c:v>
                </c:pt>
                <c:pt idx="9824">
                  <c:v>1.3420000000000001</c:v>
                </c:pt>
                <c:pt idx="9825">
                  <c:v>1.3420000000000001</c:v>
                </c:pt>
                <c:pt idx="9826">
                  <c:v>1.3420000000000001</c:v>
                </c:pt>
                <c:pt idx="9827">
                  <c:v>1.3420000000000001</c:v>
                </c:pt>
                <c:pt idx="9828">
                  <c:v>1.3420000000000001</c:v>
                </c:pt>
                <c:pt idx="9829">
                  <c:v>1.3420000000000001</c:v>
                </c:pt>
                <c:pt idx="9830">
                  <c:v>1.3420000000000001</c:v>
                </c:pt>
                <c:pt idx="9831">
                  <c:v>1.3420000000000001</c:v>
                </c:pt>
                <c:pt idx="9832">
                  <c:v>1.3420000000000001</c:v>
                </c:pt>
                <c:pt idx="9833">
                  <c:v>1.3420000000000001</c:v>
                </c:pt>
                <c:pt idx="9834">
                  <c:v>1.3420000000000001</c:v>
                </c:pt>
                <c:pt idx="9835">
                  <c:v>1.3420000000000001</c:v>
                </c:pt>
                <c:pt idx="9836">
                  <c:v>1.3420000000000001</c:v>
                </c:pt>
                <c:pt idx="9837">
                  <c:v>1.3420000000000001</c:v>
                </c:pt>
                <c:pt idx="9838">
                  <c:v>1.3420000000000001</c:v>
                </c:pt>
                <c:pt idx="9839">
                  <c:v>1.3420000000000001</c:v>
                </c:pt>
                <c:pt idx="9840">
                  <c:v>1.3420000000000001</c:v>
                </c:pt>
                <c:pt idx="9841">
                  <c:v>1.3420000000000001</c:v>
                </c:pt>
                <c:pt idx="9842">
                  <c:v>1.3420000000000001</c:v>
                </c:pt>
                <c:pt idx="9843">
                  <c:v>1.3420000000000001</c:v>
                </c:pt>
                <c:pt idx="9844">
                  <c:v>1.3420000000000001</c:v>
                </c:pt>
                <c:pt idx="9845">
                  <c:v>1.3420000000000001</c:v>
                </c:pt>
                <c:pt idx="9846">
                  <c:v>1.3420000000000001</c:v>
                </c:pt>
                <c:pt idx="9847">
                  <c:v>1.3420000000000001</c:v>
                </c:pt>
                <c:pt idx="9848">
                  <c:v>1.3420000000000001</c:v>
                </c:pt>
                <c:pt idx="9849">
                  <c:v>1.3420000000000001</c:v>
                </c:pt>
                <c:pt idx="9850">
                  <c:v>1.3420000000000001</c:v>
                </c:pt>
                <c:pt idx="9851">
                  <c:v>1.3420000000000001</c:v>
                </c:pt>
                <c:pt idx="9852">
                  <c:v>1.3420000000000001</c:v>
                </c:pt>
                <c:pt idx="9853">
                  <c:v>1.3420000000000001</c:v>
                </c:pt>
                <c:pt idx="9854">
                  <c:v>1.3420000000000001</c:v>
                </c:pt>
                <c:pt idx="9855">
                  <c:v>1.3420000000000001</c:v>
                </c:pt>
                <c:pt idx="9856">
                  <c:v>1.3420000000000001</c:v>
                </c:pt>
                <c:pt idx="9857">
                  <c:v>1.3420000000000001</c:v>
                </c:pt>
                <c:pt idx="9858">
                  <c:v>1.3420000000000001</c:v>
                </c:pt>
                <c:pt idx="9859">
                  <c:v>1.3420000000000001</c:v>
                </c:pt>
                <c:pt idx="9860">
                  <c:v>1.3420000000000001</c:v>
                </c:pt>
                <c:pt idx="9861">
                  <c:v>1.3420000000000001</c:v>
                </c:pt>
                <c:pt idx="9862">
                  <c:v>1.3420000000000001</c:v>
                </c:pt>
                <c:pt idx="9863">
                  <c:v>1.3420000000000001</c:v>
                </c:pt>
                <c:pt idx="9864">
                  <c:v>1.3420000000000001</c:v>
                </c:pt>
                <c:pt idx="9865">
                  <c:v>1.3420000000000001</c:v>
                </c:pt>
                <c:pt idx="9866">
                  <c:v>1.3420000000000001</c:v>
                </c:pt>
                <c:pt idx="9867">
                  <c:v>1.3420000000000001</c:v>
                </c:pt>
                <c:pt idx="9868">
                  <c:v>1.3420000000000001</c:v>
                </c:pt>
                <c:pt idx="9869">
                  <c:v>1.3420000000000001</c:v>
                </c:pt>
                <c:pt idx="9870">
                  <c:v>1.3420000000000001</c:v>
                </c:pt>
                <c:pt idx="9871">
                  <c:v>1.3420000000000001</c:v>
                </c:pt>
                <c:pt idx="9872">
                  <c:v>1.3420000000000001</c:v>
                </c:pt>
                <c:pt idx="9873">
                  <c:v>1.3420000000000001</c:v>
                </c:pt>
                <c:pt idx="9874">
                  <c:v>1.3420000000000001</c:v>
                </c:pt>
                <c:pt idx="9875">
                  <c:v>1.3420000000000001</c:v>
                </c:pt>
                <c:pt idx="9876">
                  <c:v>1.3420000000000001</c:v>
                </c:pt>
                <c:pt idx="9877">
                  <c:v>1.3420000000000001</c:v>
                </c:pt>
                <c:pt idx="9878">
                  <c:v>1.3420000000000001</c:v>
                </c:pt>
                <c:pt idx="9879">
                  <c:v>1.3420000000000001</c:v>
                </c:pt>
                <c:pt idx="9880">
                  <c:v>1.3420000000000001</c:v>
                </c:pt>
                <c:pt idx="9881">
                  <c:v>1.3420000000000001</c:v>
                </c:pt>
                <c:pt idx="9882">
                  <c:v>1.3420000000000001</c:v>
                </c:pt>
                <c:pt idx="9883">
                  <c:v>1.3420000000000001</c:v>
                </c:pt>
                <c:pt idx="9884">
                  <c:v>1.3420000000000001</c:v>
                </c:pt>
                <c:pt idx="9885">
                  <c:v>1.3420000000000001</c:v>
                </c:pt>
                <c:pt idx="9886">
                  <c:v>1.3420000000000001</c:v>
                </c:pt>
                <c:pt idx="9887">
                  <c:v>1.3420000000000001</c:v>
                </c:pt>
                <c:pt idx="9888">
                  <c:v>1.3420000000000001</c:v>
                </c:pt>
                <c:pt idx="9889">
                  <c:v>1.3420000000000001</c:v>
                </c:pt>
                <c:pt idx="9890">
                  <c:v>1.3420000000000001</c:v>
                </c:pt>
                <c:pt idx="9891">
                  <c:v>1.3420000000000001</c:v>
                </c:pt>
                <c:pt idx="9892">
                  <c:v>1.3420000000000001</c:v>
                </c:pt>
                <c:pt idx="9893">
                  <c:v>1.3420000000000001</c:v>
                </c:pt>
                <c:pt idx="9894">
                  <c:v>1.3420000000000001</c:v>
                </c:pt>
                <c:pt idx="9895">
                  <c:v>1.3420000000000001</c:v>
                </c:pt>
                <c:pt idx="9896">
                  <c:v>1.3420000000000001</c:v>
                </c:pt>
                <c:pt idx="9897">
                  <c:v>1.3420000000000001</c:v>
                </c:pt>
                <c:pt idx="9898">
                  <c:v>1.3420000000000001</c:v>
                </c:pt>
                <c:pt idx="9899">
                  <c:v>1.3420000000000001</c:v>
                </c:pt>
                <c:pt idx="9900">
                  <c:v>1.3420000000000001</c:v>
                </c:pt>
                <c:pt idx="9901">
                  <c:v>1.3420000000000001</c:v>
                </c:pt>
                <c:pt idx="9902">
                  <c:v>1.3420000000000001</c:v>
                </c:pt>
                <c:pt idx="9903">
                  <c:v>1.3420000000000001</c:v>
                </c:pt>
                <c:pt idx="9904">
                  <c:v>1.3420000000000001</c:v>
                </c:pt>
                <c:pt idx="9905">
                  <c:v>1.3420000000000001</c:v>
                </c:pt>
                <c:pt idx="9906">
                  <c:v>1.3420000000000001</c:v>
                </c:pt>
                <c:pt idx="9907">
                  <c:v>1.3420000000000001</c:v>
                </c:pt>
                <c:pt idx="9908">
                  <c:v>1.3420000000000001</c:v>
                </c:pt>
                <c:pt idx="9909">
                  <c:v>1.3420000000000001</c:v>
                </c:pt>
                <c:pt idx="9910">
                  <c:v>1.3420000000000001</c:v>
                </c:pt>
                <c:pt idx="9911">
                  <c:v>1.3420000000000001</c:v>
                </c:pt>
                <c:pt idx="9912">
                  <c:v>1.3420000000000001</c:v>
                </c:pt>
                <c:pt idx="9913">
                  <c:v>1.3420000000000001</c:v>
                </c:pt>
                <c:pt idx="9914">
                  <c:v>1.3420000000000001</c:v>
                </c:pt>
                <c:pt idx="9915">
                  <c:v>1.3420000000000001</c:v>
                </c:pt>
                <c:pt idx="9916">
                  <c:v>1.3420000000000001</c:v>
                </c:pt>
                <c:pt idx="9917">
                  <c:v>1.3420000000000001</c:v>
                </c:pt>
                <c:pt idx="9918">
                  <c:v>1.3420000000000001</c:v>
                </c:pt>
                <c:pt idx="9919">
                  <c:v>1.3420000000000001</c:v>
                </c:pt>
                <c:pt idx="9920">
                  <c:v>1.3420000000000001</c:v>
                </c:pt>
                <c:pt idx="9921">
                  <c:v>1.3420000000000001</c:v>
                </c:pt>
                <c:pt idx="9922">
                  <c:v>1.3420000000000001</c:v>
                </c:pt>
                <c:pt idx="9923">
                  <c:v>1.3420000000000001</c:v>
                </c:pt>
                <c:pt idx="9924">
                  <c:v>1.3420000000000001</c:v>
                </c:pt>
                <c:pt idx="9925">
                  <c:v>1.3420000000000001</c:v>
                </c:pt>
                <c:pt idx="9926">
                  <c:v>1.3420000000000001</c:v>
                </c:pt>
                <c:pt idx="9927">
                  <c:v>1.3420000000000001</c:v>
                </c:pt>
                <c:pt idx="9928">
                  <c:v>1.3420000000000001</c:v>
                </c:pt>
                <c:pt idx="9929">
                  <c:v>1.3420000000000001</c:v>
                </c:pt>
                <c:pt idx="9930">
                  <c:v>1.3420000000000001</c:v>
                </c:pt>
                <c:pt idx="9931">
                  <c:v>1.3420000000000001</c:v>
                </c:pt>
                <c:pt idx="9932">
                  <c:v>1.3420000000000001</c:v>
                </c:pt>
                <c:pt idx="9933">
                  <c:v>1.3420000000000001</c:v>
                </c:pt>
                <c:pt idx="9934">
                  <c:v>1.3420000000000001</c:v>
                </c:pt>
                <c:pt idx="9935">
                  <c:v>1.3420000000000001</c:v>
                </c:pt>
                <c:pt idx="9936">
                  <c:v>1.3420000000000001</c:v>
                </c:pt>
                <c:pt idx="9937">
                  <c:v>1.3420000000000001</c:v>
                </c:pt>
                <c:pt idx="9938">
                  <c:v>1.3420000000000001</c:v>
                </c:pt>
                <c:pt idx="9939">
                  <c:v>1.3420000000000001</c:v>
                </c:pt>
                <c:pt idx="9940">
                  <c:v>1.3420000000000001</c:v>
                </c:pt>
                <c:pt idx="9941">
                  <c:v>1.3420000000000001</c:v>
                </c:pt>
                <c:pt idx="9942">
                  <c:v>1.3420000000000001</c:v>
                </c:pt>
                <c:pt idx="9943">
                  <c:v>1.3420000000000001</c:v>
                </c:pt>
                <c:pt idx="9944">
                  <c:v>1.3420000000000001</c:v>
                </c:pt>
                <c:pt idx="9945">
                  <c:v>1.3420000000000001</c:v>
                </c:pt>
                <c:pt idx="9946">
                  <c:v>1.3420000000000001</c:v>
                </c:pt>
                <c:pt idx="9947">
                  <c:v>1.3420000000000001</c:v>
                </c:pt>
                <c:pt idx="9948">
                  <c:v>1.3420000000000001</c:v>
                </c:pt>
                <c:pt idx="9949">
                  <c:v>1.3420000000000001</c:v>
                </c:pt>
                <c:pt idx="9950">
                  <c:v>1.3420000000000001</c:v>
                </c:pt>
                <c:pt idx="9951">
                  <c:v>1.3420000000000001</c:v>
                </c:pt>
                <c:pt idx="9952">
                  <c:v>1.3420000000000001</c:v>
                </c:pt>
                <c:pt idx="9953">
                  <c:v>1.3420000000000001</c:v>
                </c:pt>
                <c:pt idx="9954">
                  <c:v>1.3420000000000001</c:v>
                </c:pt>
                <c:pt idx="9955">
                  <c:v>1.3420000000000001</c:v>
                </c:pt>
                <c:pt idx="9956">
                  <c:v>1.3420000000000001</c:v>
                </c:pt>
                <c:pt idx="9957">
                  <c:v>1.3420000000000001</c:v>
                </c:pt>
                <c:pt idx="9958">
                  <c:v>1.3420000000000001</c:v>
                </c:pt>
                <c:pt idx="9959">
                  <c:v>1.3420000000000001</c:v>
                </c:pt>
                <c:pt idx="9960">
                  <c:v>1.3420000000000001</c:v>
                </c:pt>
                <c:pt idx="9961">
                  <c:v>1.3420000000000001</c:v>
                </c:pt>
                <c:pt idx="9962">
                  <c:v>1.3420000000000001</c:v>
                </c:pt>
                <c:pt idx="9963">
                  <c:v>1.3420000000000001</c:v>
                </c:pt>
                <c:pt idx="9964">
                  <c:v>1.3420000000000001</c:v>
                </c:pt>
                <c:pt idx="9965">
                  <c:v>1.3420000000000001</c:v>
                </c:pt>
                <c:pt idx="9966">
                  <c:v>1.3420000000000001</c:v>
                </c:pt>
                <c:pt idx="9967">
                  <c:v>1.3420000000000001</c:v>
                </c:pt>
                <c:pt idx="9968">
                  <c:v>1.3420000000000001</c:v>
                </c:pt>
                <c:pt idx="9969">
                  <c:v>1.3420000000000001</c:v>
                </c:pt>
                <c:pt idx="9970">
                  <c:v>1.3420000000000001</c:v>
                </c:pt>
                <c:pt idx="9971">
                  <c:v>1.3420000000000001</c:v>
                </c:pt>
                <c:pt idx="9972">
                  <c:v>1.3420000000000001</c:v>
                </c:pt>
                <c:pt idx="9973">
                  <c:v>1.3420000000000001</c:v>
                </c:pt>
                <c:pt idx="9974">
                  <c:v>1.3420000000000001</c:v>
                </c:pt>
                <c:pt idx="9975">
                  <c:v>1.3420000000000001</c:v>
                </c:pt>
                <c:pt idx="9976">
                  <c:v>1.3420000000000001</c:v>
                </c:pt>
                <c:pt idx="9977">
                  <c:v>1.3420000000000001</c:v>
                </c:pt>
                <c:pt idx="9978">
                  <c:v>1.3420000000000001</c:v>
                </c:pt>
                <c:pt idx="9979">
                  <c:v>1.3420000000000001</c:v>
                </c:pt>
                <c:pt idx="9980">
                  <c:v>1.3420000000000001</c:v>
                </c:pt>
                <c:pt idx="9981">
                  <c:v>1.3420000000000001</c:v>
                </c:pt>
                <c:pt idx="9982">
                  <c:v>1.3420000000000001</c:v>
                </c:pt>
                <c:pt idx="9983">
                  <c:v>1.3420000000000001</c:v>
                </c:pt>
                <c:pt idx="9984">
                  <c:v>1.3420000000000001</c:v>
                </c:pt>
                <c:pt idx="9985">
                  <c:v>1.3420000000000001</c:v>
                </c:pt>
                <c:pt idx="9986">
                  <c:v>1.3420000000000001</c:v>
                </c:pt>
                <c:pt idx="9987">
                  <c:v>1.3420000000000001</c:v>
                </c:pt>
                <c:pt idx="9988">
                  <c:v>1.3420000000000001</c:v>
                </c:pt>
                <c:pt idx="9989">
                  <c:v>1.3420000000000001</c:v>
                </c:pt>
                <c:pt idx="9990">
                  <c:v>1.3420000000000001</c:v>
                </c:pt>
                <c:pt idx="9991">
                  <c:v>1.3420000000000001</c:v>
                </c:pt>
                <c:pt idx="9992">
                  <c:v>1.3420000000000001</c:v>
                </c:pt>
                <c:pt idx="9993">
                  <c:v>1.3420000000000001</c:v>
                </c:pt>
                <c:pt idx="9994">
                  <c:v>1.3420000000000001</c:v>
                </c:pt>
                <c:pt idx="9995">
                  <c:v>1.3420000000000001</c:v>
                </c:pt>
                <c:pt idx="9996">
                  <c:v>1.3420000000000001</c:v>
                </c:pt>
                <c:pt idx="9997">
                  <c:v>1.3420000000000001</c:v>
                </c:pt>
                <c:pt idx="9998">
                  <c:v>1.3420000000000001</c:v>
                </c:pt>
                <c:pt idx="9999">
                  <c:v>1.3420000000000001</c:v>
                </c:pt>
                <c:pt idx="10000">
                  <c:v>1.3420000000000001</c:v>
                </c:pt>
                <c:pt idx="10001">
                  <c:v>1.3420000000000001</c:v>
                </c:pt>
                <c:pt idx="10002">
                  <c:v>1.3420000000000001</c:v>
                </c:pt>
                <c:pt idx="10003">
                  <c:v>1.3420000000000001</c:v>
                </c:pt>
                <c:pt idx="10004">
                  <c:v>1.3420000000000001</c:v>
                </c:pt>
                <c:pt idx="10005">
                  <c:v>1.3420000000000001</c:v>
                </c:pt>
                <c:pt idx="10006">
                  <c:v>1.3420000000000001</c:v>
                </c:pt>
                <c:pt idx="10007">
                  <c:v>1.3420000000000001</c:v>
                </c:pt>
                <c:pt idx="10008">
                  <c:v>1.3420000000000001</c:v>
                </c:pt>
                <c:pt idx="10009">
                  <c:v>1.3420000000000001</c:v>
                </c:pt>
                <c:pt idx="10010">
                  <c:v>1.3420000000000001</c:v>
                </c:pt>
                <c:pt idx="10011">
                  <c:v>1.3420000000000001</c:v>
                </c:pt>
                <c:pt idx="10012">
                  <c:v>1.3420000000000001</c:v>
                </c:pt>
                <c:pt idx="10013">
                  <c:v>1.3420000000000001</c:v>
                </c:pt>
                <c:pt idx="10014">
                  <c:v>1.3420000000000001</c:v>
                </c:pt>
                <c:pt idx="10015">
                  <c:v>1.3420000000000001</c:v>
                </c:pt>
                <c:pt idx="10016">
                  <c:v>1.3420000000000001</c:v>
                </c:pt>
                <c:pt idx="10017">
                  <c:v>1.3420000000000001</c:v>
                </c:pt>
                <c:pt idx="10018">
                  <c:v>1.3420000000000001</c:v>
                </c:pt>
                <c:pt idx="10019">
                  <c:v>1.3420000000000001</c:v>
                </c:pt>
                <c:pt idx="10020">
                  <c:v>1.3420000000000001</c:v>
                </c:pt>
                <c:pt idx="10021">
                  <c:v>1.3420000000000001</c:v>
                </c:pt>
                <c:pt idx="10022">
                  <c:v>1.3420000000000001</c:v>
                </c:pt>
                <c:pt idx="10023">
                  <c:v>1.3420000000000001</c:v>
                </c:pt>
                <c:pt idx="10024">
                  <c:v>1.3420000000000001</c:v>
                </c:pt>
                <c:pt idx="10025">
                  <c:v>1.3420000000000001</c:v>
                </c:pt>
                <c:pt idx="10026">
                  <c:v>1.3420000000000001</c:v>
                </c:pt>
                <c:pt idx="10027">
                  <c:v>1.3420000000000001</c:v>
                </c:pt>
                <c:pt idx="10028">
                  <c:v>1.3420000000000001</c:v>
                </c:pt>
                <c:pt idx="10029">
                  <c:v>1.3420000000000001</c:v>
                </c:pt>
                <c:pt idx="10030">
                  <c:v>1.3420000000000001</c:v>
                </c:pt>
                <c:pt idx="10031">
                  <c:v>1.3420000000000001</c:v>
                </c:pt>
                <c:pt idx="10032">
                  <c:v>1.3420000000000001</c:v>
                </c:pt>
                <c:pt idx="10033">
                  <c:v>1.3420000000000001</c:v>
                </c:pt>
                <c:pt idx="10034">
                  <c:v>1.3420000000000001</c:v>
                </c:pt>
                <c:pt idx="10035">
                  <c:v>1.3420000000000001</c:v>
                </c:pt>
                <c:pt idx="10036">
                  <c:v>1.3420000000000001</c:v>
                </c:pt>
                <c:pt idx="10037">
                  <c:v>1.3420000000000001</c:v>
                </c:pt>
                <c:pt idx="10038">
                  <c:v>1.3420000000000001</c:v>
                </c:pt>
                <c:pt idx="10039">
                  <c:v>1.3420000000000001</c:v>
                </c:pt>
                <c:pt idx="10040">
                  <c:v>1.3420000000000001</c:v>
                </c:pt>
                <c:pt idx="10041">
                  <c:v>1.3420000000000001</c:v>
                </c:pt>
                <c:pt idx="10042">
                  <c:v>1.3420000000000001</c:v>
                </c:pt>
                <c:pt idx="10043">
                  <c:v>1.3420000000000001</c:v>
                </c:pt>
                <c:pt idx="10044">
                  <c:v>1.3420000000000001</c:v>
                </c:pt>
                <c:pt idx="10045">
                  <c:v>1.3420000000000001</c:v>
                </c:pt>
                <c:pt idx="10046">
                  <c:v>1.3420000000000001</c:v>
                </c:pt>
                <c:pt idx="10047">
                  <c:v>1.3420000000000001</c:v>
                </c:pt>
                <c:pt idx="10048">
                  <c:v>1.3420000000000001</c:v>
                </c:pt>
                <c:pt idx="10049">
                  <c:v>1.3420000000000001</c:v>
                </c:pt>
                <c:pt idx="10050">
                  <c:v>1.3420000000000001</c:v>
                </c:pt>
                <c:pt idx="10051">
                  <c:v>1.3420000000000001</c:v>
                </c:pt>
                <c:pt idx="10052">
                  <c:v>1.3420000000000001</c:v>
                </c:pt>
                <c:pt idx="10053">
                  <c:v>1.3420000000000001</c:v>
                </c:pt>
                <c:pt idx="10054">
                  <c:v>1.3420000000000001</c:v>
                </c:pt>
                <c:pt idx="10055">
                  <c:v>1.3420000000000001</c:v>
                </c:pt>
                <c:pt idx="10056">
                  <c:v>1.3420000000000001</c:v>
                </c:pt>
                <c:pt idx="10057">
                  <c:v>1.3420000000000001</c:v>
                </c:pt>
                <c:pt idx="10058">
                  <c:v>1.3420000000000001</c:v>
                </c:pt>
                <c:pt idx="10059">
                  <c:v>1.3420000000000001</c:v>
                </c:pt>
                <c:pt idx="10060">
                  <c:v>1.3420000000000001</c:v>
                </c:pt>
                <c:pt idx="10061">
                  <c:v>1.3420000000000001</c:v>
                </c:pt>
                <c:pt idx="10062">
                  <c:v>1.3420000000000001</c:v>
                </c:pt>
                <c:pt idx="10063">
                  <c:v>1.3420000000000001</c:v>
                </c:pt>
                <c:pt idx="10064">
                  <c:v>1.3420000000000001</c:v>
                </c:pt>
                <c:pt idx="10065">
                  <c:v>1.3420000000000001</c:v>
                </c:pt>
                <c:pt idx="10066">
                  <c:v>1.3420000000000001</c:v>
                </c:pt>
                <c:pt idx="10067">
                  <c:v>1.3420000000000001</c:v>
                </c:pt>
                <c:pt idx="10068">
                  <c:v>1.3420000000000001</c:v>
                </c:pt>
                <c:pt idx="10069">
                  <c:v>1.3420000000000001</c:v>
                </c:pt>
                <c:pt idx="10070">
                  <c:v>1.3420000000000001</c:v>
                </c:pt>
                <c:pt idx="10071">
                  <c:v>1.3420000000000001</c:v>
                </c:pt>
                <c:pt idx="10072">
                  <c:v>1.3420000000000001</c:v>
                </c:pt>
                <c:pt idx="10073">
                  <c:v>1.3420000000000001</c:v>
                </c:pt>
                <c:pt idx="10074">
                  <c:v>1.3420000000000001</c:v>
                </c:pt>
                <c:pt idx="10075">
                  <c:v>1.3420000000000001</c:v>
                </c:pt>
                <c:pt idx="10076">
                  <c:v>1.3420000000000001</c:v>
                </c:pt>
                <c:pt idx="10077">
                  <c:v>1.3420000000000001</c:v>
                </c:pt>
                <c:pt idx="10078">
                  <c:v>1.3420000000000001</c:v>
                </c:pt>
                <c:pt idx="10079">
                  <c:v>1.3420000000000001</c:v>
                </c:pt>
                <c:pt idx="10080">
                  <c:v>1.3420000000000001</c:v>
                </c:pt>
                <c:pt idx="10081">
                  <c:v>1.3420000000000001</c:v>
                </c:pt>
                <c:pt idx="10082">
                  <c:v>1.3420000000000001</c:v>
                </c:pt>
                <c:pt idx="10083">
                  <c:v>1.3420000000000001</c:v>
                </c:pt>
                <c:pt idx="10084">
                  <c:v>1.3420000000000001</c:v>
                </c:pt>
                <c:pt idx="10085">
                  <c:v>1.3420000000000001</c:v>
                </c:pt>
                <c:pt idx="10086">
                  <c:v>1.3420000000000001</c:v>
                </c:pt>
                <c:pt idx="10087">
                  <c:v>1.3420000000000001</c:v>
                </c:pt>
                <c:pt idx="10088">
                  <c:v>1.3420000000000001</c:v>
                </c:pt>
                <c:pt idx="10089">
                  <c:v>1.3420000000000001</c:v>
                </c:pt>
                <c:pt idx="10090">
                  <c:v>1.3420000000000001</c:v>
                </c:pt>
                <c:pt idx="10091">
                  <c:v>1.3420000000000001</c:v>
                </c:pt>
                <c:pt idx="10092">
                  <c:v>1.3420000000000001</c:v>
                </c:pt>
                <c:pt idx="10093">
                  <c:v>1.3420000000000001</c:v>
                </c:pt>
                <c:pt idx="10094">
                  <c:v>1.3420000000000001</c:v>
                </c:pt>
                <c:pt idx="10095">
                  <c:v>1.3420000000000001</c:v>
                </c:pt>
                <c:pt idx="10096">
                  <c:v>1.3420000000000001</c:v>
                </c:pt>
                <c:pt idx="10097">
                  <c:v>1.3420000000000001</c:v>
                </c:pt>
                <c:pt idx="10098">
                  <c:v>1.3420000000000001</c:v>
                </c:pt>
                <c:pt idx="10099">
                  <c:v>1.3420000000000001</c:v>
                </c:pt>
                <c:pt idx="10100">
                  <c:v>1.3420000000000001</c:v>
                </c:pt>
                <c:pt idx="10101">
                  <c:v>1.3420000000000001</c:v>
                </c:pt>
                <c:pt idx="10102">
                  <c:v>1.3420000000000001</c:v>
                </c:pt>
                <c:pt idx="10103">
                  <c:v>1.3420000000000001</c:v>
                </c:pt>
                <c:pt idx="10104">
                  <c:v>1.3420000000000001</c:v>
                </c:pt>
                <c:pt idx="10105">
                  <c:v>1.3420000000000001</c:v>
                </c:pt>
                <c:pt idx="10106">
                  <c:v>1.3420000000000001</c:v>
                </c:pt>
                <c:pt idx="10107">
                  <c:v>1.3420000000000001</c:v>
                </c:pt>
                <c:pt idx="10108">
                  <c:v>1.3420000000000001</c:v>
                </c:pt>
                <c:pt idx="10109">
                  <c:v>1.3420000000000001</c:v>
                </c:pt>
                <c:pt idx="10110">
                  <c:v>1.3420000000000001</c:v>
                </c:pt>
                <c:pt idx="10111">
                  <c:v>1.3420000000000001</c:v>
                </c:pt>
                <c:pt idx="10112">
                  <c:v>1.3420000000000001</c:v>
                </c:pt>
                <c:pt idx="10113">
                  <c:v>1.3420000000000001</c:v>
                </c:pt>
                <c:pt idx="10114">
                  <c:v>1.3420000000000001</c:v>
                </c:pt>
                <c:pt idx="10115">
                  <c:v>1.3420000000000001</c:v>
                </c:pt>
                <c:pt idx="10116">
                  <c:v>1.3420000000000001</c:v>
                </c:pt>
                <c:pt idx="10117">
                  <c:v>1.3420000000000001</c:v>
                </c:pt>
                <c:pt idx="10118">
                  <c:v>1.3420000000000001</c:v>
                </c:pt>
                <c:pt idx="10119">
                  <c:v>1.3420000000000001</c:v>
                </c:pt>
                <c:pt idx="10120">
                  <c:v>1.3420000000000001</c:v>
                </c:pt>
                <c:pt idx="10121">
                  <c:v>1.3420000000000001</c:v>
                </c:pt>
                <c:pt idx="10122">
                  <c:v>1.3420000000000001</c:v>
                </c:pt>
                <c:pt idx="10123">
                  <c:v>1.3420000000000001</c:v>
                </c:pt>
                <c:pt idx="10124">
                  <c:v>1.3420000000000001</c:v>
                </c:pt>
                <c:pt idx="10125">
                  <c:v>1.3420000000000001</c:v>
                </c:pt>
                <c:pt idx="10126">
                  <c:v>1.3420000000000001</c:v>
                </c:pt>
                <c:pt idx="10127">
                  <c:v>1.3420000000000001</c:v>
                </c:pt>
                <c:pt idx="10128">
                  <c:v>1.3420000000000001</c:v>
                </c:pt>
                <c:pt idx="10129">
                  <c:v>1.3420000000000001</c:v>
                </c:pt>
                <c:pt idx="10130">
                  <c:v>1.3420000000000001</c:v>
                </c:pt>
                <c:pt idx="10131">
                  <c:v>1.3420000000000001</c:v>
                </c:pt>
                <c:pt idx="10132">
                  <c:v>1.3420000000000001</c:v>
                </c:pt>
                <c:pt idx="10133">
                  <c:v>1.3420000000000001</c:v>
                </c:pt>
                <c:pt idx="10134">
                  <c:v>1.3420000000000001</c:v>
                </c:pt>
                <c:pt idx="10135">
                  <c:v>1.3420000000000001</c:v>
                </c:pt>
                <c:pt idx="10136">
                  <c:v>1.3420000000000001</c:v>
                </c:pt>
                <c:pt idx="10137">
                  <c:v>1.3420000000000001</c:v>
                </c:pt>
                <c:pt idx="10138">
                  <c:v>1.3420000000000001</c:v>
                </c:pt>
                <c:pt idx="10139">
                  <c:v>1.3420000000000001</c:v>
                </c:pt>
                <c:pt idx="10140">
                  <c:v>1.3420000000000001</c:v>
                </c:pt>
                <c:pt idx="10141">
                  <c:v>1.3420000000000001</c:v>
                </c:pt>
                <c:pt idx="10142">
                  <c:v>1.3420000000000001</c:v>
                </c:pt>
                <c:pt idx="10143">
                  <c:v>1.3420000000000001</c:v>
                </c:pt>
                <c:pt idx="10144">
                  <c:v>1.3420000000000001</c:v>
                </c:pt>
                <c:pt idx="10145">
                  <c:v>1.3420000000000001</c:v>
                </c:pt>
                <c:pt idx="10146">
                  <c:v>1.3420000000000001</c:v>
                </c:pt>
                <c:pt idx="10147">
                  <c:v>1.3420000000000001</c:v>
                </c:pt>
                <c:pt idx="10148">
                  <c:v>1.3420000000000001</c:v>
                </c:pt>
                <c:pt idx="10149">
                  <c:v>1.3420000000000001</c:v>
                </c:pt>
                <c:pt idx="10150">
                  <c:v>1.3420000000000001</c:v>
                </c:pt>
                <c:pt idx="10151">
                  <c:v>1.3420000000000001</c:v>
                </c:pt>
                <c:pt idx="10152">
                  <c:v>1.3420000000000001</c:v>
                </c:pt>
                <c:pt idx="10153">
                  <c:v>1.3420000000000001</c:v>
                </c:pt>
                <c:pt idx="10154">
                  <c:v>1.3420000000000001</c:v>
                </c:pt>
                <c:pt idx="10155">
                  <c:v>1.3420000000000001</c:v>
                </c:pt>
                <c:pt idx="10156">
                  <c:v>1.3420000000000001</c:v>
                </c:pt>
                <c:pt idx="10157">
                  <c:v>1.3420000000000001</c:v>
                </c:pt>
                <c:pt idx="10158">
                  <c:v>1.3420000000000001</c:v>
                </c:pt>
                <c:pt idx="10159">
                  <c:v>1.3420000000000001</c:v>
                </c:pt>
                <c:pt idx="10160">
                  <c:v>1.3420000000000001</c:v>
                </c:pt>
                <c:pt idx="10161">
                  <c:v>1.3420000000000001</c:v>
                </c:pt>
                <c:pt idx="10162">
                  <c:v>1.3420000000000001</c:v>
                </c:pt>
                <c:pt idx="10163">
                  <c:v>1.3420000000000001</c:v>
                </c:pt>
                <c:pt idx="10164">
                  <c:v>1.3420000000000001</c:v>
                </c:pt>
                <c:pt idx="10165">
                  <c:v>1.3420000000000001</c:v>
                </c:pt>
                <c:pt idx="10166">
                  <c:v>1.3420000000000001</c:v>
                </c:pt>
                <c:pt idx="10167">
                  <c:v>1.3420000000000001</c:v>
                </c:pt>
                <c:pt idx="10168">
                  <c:v>1.3420000000000001</c:v>
                </c:pt>
                <c:pt idx="10169">
                  <c:v>1.3420000000000001</c:v>
                </c:pt>
                <c:pt idx="10170">
                  <c:v>1.3420000000000001</c:v>
                </c:pt>
                <c:pt idx="10171">
                  <c:v>1.3420000000000001</c:v>
                </c:pt>
                <c:pt idx="10172">
                  <c:v>1.3420000000000001</c:v>
                </c:pt>
                <c:pt idx="10173">
                  <c:v>1.3420000000000001</c:v>
                </c:pt>
                <c:pt idx="10174">
                  <c:v>1.3420000000000001</c:v>
                </c:pt>
                <c:pt idx="10175">
                  <c:v>1.3420000000000001</c:v>
                </c:pt>
                <c:pt idx="10176">
                  <c:v>1.3420000000000001</c:v>
                </c:pt>
                <c:pt idx="10177">
                  <c:v>1.3420000000000001</c:v>
                </c:pt>
                <c:pt idx="10178">
                  <c:v>1.3420000000000001</c:v>
                </c:pt>
                <c:pt idx="10179">
                  <c:v>1.3420000000000001</c:v>
                </c:pt>
                <c:pt idx="10180">
                  <c:v>1.3420000000000001</c:v>
                </c:pt>
                <c:pt idx="10181">
                  <c:v>1.3420000000000001</c:v>
                </c:pt>
                <c:pt idx="10182">
                  <c:v>1.3420000000000001</c:v>
                </c:pt>
                <c:pt idx="10183">
                  <c:v>1.3420000000000001</c:v>
                </c:pt>
                <c:pt idx="10184">
                  <c:v>1.3420000000000001</c:v>
                </c:pt>
                <c:pt idx="10185">
                  <c:v>1.3420000000000001</c:v>
                </c:pt>
                <c:pt idx="10186">
                  <c:v>1.3420000000000001</c:v>
                </c:pt>
                <c:pt idx="10187">
                  <c:v>1.3420000000000001</c:v>
                </c:pt>
                <c:pt idx="10188">
                  <c:v>1.3420000000000001</c:v>
                </c:pt>
                <c:pt idx="10189">
                  <c:v>1.3420000000000001</c:v>
                </c:pt>
                <c:pt idx="10190">
                  <c:v>1.3420000000000001</c:v>
                </c:pt>
                <c:pt idx="10191">
                  <c:v>1.3420000000000001</c:v>
                </c:pt>
                <c:pt idx="10192">
                  <c:v>1.3420000000000001</c:v>
                </c:pt>
                <c:pt idx="10193">
                  <c:v>1.3420000000000001</c:v>
                </c:pt>
                <c:pt idx="10194">
                  <c:v>1.3420000000000001</c:v>
                </c:pt>
                <c:pt idx="10195">
                  <c:v>1.3420000000000001</c:v>
                </c:pt>
                <c:pt idx="10196">
                  <c:v>1.3420000000000001</c:v>
                </c:pt>
                <c:pt idx="10197">
                  <c:v>1.3420000000000001</c:v>
                </c:pt>
                <c:pt idx="10198">
                  <c:v>1.3420000000000001</c:v>
                </c:pt>
                <c:pt idx="10199">
                  <c:v>1.3420000000000001</c:v>
                </c:pt>
                <c:pt idx="10200">
                  <c:v>1.3420000000000001</c:v>
                </c:pt>
                <c:pt idx="10201">
                  <c:v>1.3420000000000001</c:v>
                </c:pt>
                <c:pt idx="10202">
                  <c:v>1.3420000000000001</c:v>
                </c:pt>
                <c:pt idx="10203">
                  <c:v>1.3420000000000001</c:v>
                </c:pt>
                <c:pt idx="10204">
                  <c:v>1.3420000000000001</c:v>
                </c:pt>
                <c:pt idx="10205">
                  <c:v>1.3420000000000001</c:v>
                </c:pt>
                <c:pt idx="10206">
                  <c:v>1.3420000000000001</c:v>
                </c:pt>
                <c:pt idx="10207">
                  <c:v>1.3420000000000001</c:v>
                </c:pt>
                <c:pt idx="10208">
                  <c:v>1.3420000000000001</c:v>
                </c:pt>
                <c:pt idx="10209">
                  <c:v>1.3420000000000001</c:v>
                </c:pt>
                <c:pt idx="10210">
                  <c:v>1.3420000000000001</c:v>
                </c:pt>
                <c:pt idx="10211">
                  <c:v>1.3420000000000001</c:v>
                </c:pt>
                <c:pt idx="10212">
                  <c:v>1.3420000000000001</c:v>
                </c:pt>
                <c:pt idx="10213">
                  <c:v>1.3420000000000001</c:v>
                </c:pt>
                <c:pt idx="10214">
                  <c:v>1.3420000000000001</c:v>
                </c:pt>
                <c:pt idx="10215">
                  <c:v>1.3420000000000001</c:v>
                </c:pt>
                <c:pt idx="10216">
                  <c:v>1.3420000000000001</c:v>
                </c:pt>
                <c:pt idx="10217">
                  <c:v>1.3420000000000001</c:v>
                </c:pt>
                <c:pt idx="10218">
                  <c:v>1.3420000000000001</c:v>
                </c:pt>
                <c:pt idx="10219">
                  <c:v>1.3420000000000001</c:v>
                </c:pt>
                <c:pt idx="10220">
                  <c:v>1.3420000000000001</c:v>
                </c:pt>
                <c:pt idx="10221">
                  <c:v>1.3420000000000001</c:v>
                </c:pt>
                <c:pt idx="10222">
                  <c:v>1.3420000000000001</c:v>
                </c:pt>
                <c:pt idx="10223">
                  <c:v>1.3420000000000001</c:v>
                </c:pt>
                <c:pt idx="10224">
                  <c:v>1.3420000000000001</c:v>
                </c:pt>
                <c:pt idx="10225">
                  <c:v>1.3420000000000001</c:v>
                </c:pt>
                <c:pt idx="10226">
                  <c:v>1.3420000000000001</c:v>
                </c:pt>
                <c:pt idx="10227">
                  <c:v>1.3420000000000001</c:v>
                </c:pt>
                <c:pt idx="10228">
                  <c:v>1.3420000000000001</c:v>
                </c:pt>
                <c:pt idx="10229">
                  <c:v>1.3420000000000001</c:v>
                </c:pt>
                <c:pt idx="10230">
                  <c:v>1.3420000000000001</c:v>
                </c:pt>
                <c:pt idx="10231">
                  <c:v>1.3420000000000001</c:v>
                </c:pt>
                <c:pt idx="10232">
                  <c:v>1.3420000000000001</c:v>
                </c:pt>
                <c:pt idx="10233">
                  <c:v>1.3420000000000001</c:v>
                </c:pt>
                <c:pt idx="10234">
                  <c:v>1.3420000000000001</c:v>
                </c:pt>
                <c:pt idx="10235">
                  <c:v>1.3420000000000001</c:v>
                </c:pt>
                <c:pt idx="10236">
                  <c:v>1.3420000000000001</c:v>
                </c:pt>
                <c:pt idx="10237">
                  <c:v>1.3420000000000001</c:v>
                </c:pt>
                <c:pt idx="10238">
                  <c:v>1.3420000000000001</c:v>
                </c:pt>
                <c:pt idx="10239">
                  <c:v>1.3420000000000001</c:v>
                </c:pt>
                <c:pt idx="10240">
                  <c:v>1.3420000000000001</c:v>
                </c:pt>
                <c:pt idx="10241">
                  <c:v>1.3420000000000001</c:v>
                </c:pt>
                <c:pt idx="10242">
                  <c:v>1.3420000000000001</c:v>
                </c:pt>
                <c:pt idx="10243">
                  <c:v>1.3420000000000001</c:v>
                </c:pt>
                <c:pt idx="10244">
                  <c:v>1.3420000000000001</c:v>
                </c:pt>
                <c:pt idx="10245">
                  <c:v>1.3420000000000001</c:v>
                </c:pt>
                <c:pt idx="10246">
                  <c:v>1.3420000000000001</c:v>
                </c:pt>
                <c:pt idx="10247">
                  <c:v>1.3420000000000001</c:v>
                </c:pt>
                <c:pt idx="10248">
                  <c:v>1.3420000000000001</c:v>
                </c:pt>
                <c:pt idx="10249">
                  <c:v>1.3420000000000001</c:v>
                </c:pt>
                <c:pt idx="10250">
                  <c:v>1.3420000000000001</c:v>
                </c:pt>
                <c:pt idx="10251">
                  <c:v>1.3420000000000001</c:v>
                </c:pt>
                <c:pt idx="10252">
                  <c:v>1.3420000000000001</c:v>
                </c:pt>
                <c:pt idx="10253">
                  <c:v>1.3420000000000001</c:v>
                </c:pt>
                <c:pt idx="10254">
                  <c:v>1.3420000000000001</c:v>
                </c:pt>
                <c:pt idx="10255">
                  <c:v>1.3420000000000001</c:v>
                </c:pt>
                <c:pt idx="10256">
                  <c:v>1.3420000000000001</c:v>
                </c:pt>
                <c:pt idx="10257">
                  <c:v>1.3420000000000001</c:v>
                </c:pt>
                <c:pt idx="10258">
                  <c:v>1.3420000000000001</c:v>
                </c:pt>
                <c:pt idx="10259">
                  <c:v>1.3420000000000001</c:v>
                </c:pt>
                <c:pt idx="10260">
                  <c:v>1.3420000000000001</c:v>
                </c:pt>
                <c:pt idx="10261">
                  <c:v>1.3420000000000001</c:v>
                </c:pt>
                <c:pt idx="10262">
                  <c:v>1.3420000000000001</c:v>
                </c:pt>
                <c:pt idx="10263">
                  <c:v>1.3420000000000001</c:v>
                </c:pt>
                <c:pt idx="10264">
                  <c:v>1.3420000000000001</c:v>
                </c:pt>
                <c:pt idx="10265">
                  <c:v>1.3420000000000001</c:v>
                </c:pt>
                <c:pt idx="10266">
                  <c:v>1.3420000000000001</c:v>
                </c:pt>
                <c:pt idx="10267">
                  <c:v>1.3420000000000001</c:v>
                </c:pt>
                <c:pt idx="10268">
                  <c:v>1.3420000000000001</c:v>
                </c:pt>
                <c:pt idx="10269">
                  <c:v>1.3420000000000001</c:v>
                </c:pt>
                <c:pt idx="10270">
                  <c:v>1.3420000000000001</c:v>
                </c:pt>
                <c:pt idx="10271">
                  <c:v>1.3420000000000001</c:v>
                </c:pt>
                <c:pt idx="10272">
                  <c:v>1.3420000000000001</c:v>
                </c:pt>
                <c:pt idx="10273">
                  <c:v>1.3420000000000001</c:v>
                </c:pt>
                <c:pt idx="10274">
                  <c:v>1.3420000000000001</c:v>
                </c:pt>
                <c:pt idx="10275">
                  <c:v>1.3420000000000001</c:v>
                </c:pt>
                <c:pt idx="10276">
                  <c:v>1.3420000000000001</c:v>
                </c:pt>
                <c:pt idx="10277">
                  <c:v>1.3420000000000001</c:v>
                </c:pt>
                <c:pt idx="10278">
                  <c:v>1.3420000000000001</c:v>
                </c:pt>
                <c:pt idx="10279">
                  <c:v>1.3420000000000001</c:v>
                </c:pt>
                <c:pt idx="10280">
                  <c:v>1.3420000000000001</c:v>
                </c:pt>
                <c:pt idx="10281">
                  <c:v>1.3420000000000001</c:v>
                </c:pt>
                <c:pt idx="10282">
                  <c:v>1.3420000000000001</c:v>
                </c:pt>
                <c:pt idx="10283">
                  <c:v>1.3420000000000001</c:v>
                </c:pt>
                <c:pt idx="10284">
                  <c:v>1.3420000000000001</c:v>
                </c:pt>
                <c:pt idx="10285">
                  <c:v>1.32011012306374</c:v>
                </c:pt>
                <c:pt idx="10286">
                  <c:v>1.3302996911975</c:v>
                </c:pt>
                <c:pt idx="10287">
                  <c:v>1.3420000000000001</c:v>
                </c:pt>
                <c:pt idx="10288">
                  <c:v>1.3420000000000001</c:v>
                </c:pt>
                <c:pt idx="10289">
                  <c:v>1.3420000000000001</c:v>
                </c:pt>
                <c:pt idx="10290">
                  <c:v>1.3420000000000001</c:v>
                </c:pt>
                <c:pt idx="10291">
                  <c:v>1.3420000000000001</c:v>
                </c:pt>
                <c:pt idx="10292">
                  <c:v>1.3420000000000001</c:v>
                </c:pt>
                <c:pt idx="10293">
                  <c:v>1.3420000000000001</c:v>
                </c:pt>
                <c:pt idx="10294">
                  <c:v>1.3420000000000001</c:v>
                </c:pt>
                <c:pt idx="10295">
                  <c:v>1.3420000000000001</c:v>
                </c:pt>
                <c:pt idx="10296">
                  <c:v>1.3420000000000001</c:v>
                </c:pt>
                <c:pt idx="10297">
                  <c:v>1.3420000000000001</c:v>
                </c:pt>
                <c:pt idx="10298">
                  <c:v>1.3420000000000001</c:v>
                </c:pt>
                <c:pt idx="10299">
                  <c:v>1.3420000000000001</c:v>
                </c:pt>
                <c:pt idx="10300">
                  <c:v>1.3420000000000001</c:v>
                </c:pt>
                <c:pt idx="10301">
                  <c:v>1.3420000000000001</c:v>
                </c:pt>
                <c:pt idx="10302">
                  <c:v>1.3420000000000001</c:v>
                </c:pt>
                <c:pt idx="10303">
                  <c:v>1.3420000000000001</c:v>
                </c:pt>
                <c:pt idx="10304">
                  <c:v>1.3420000000000001</c:v>
                </c:pt>
                <c:pt idx="10305">
                  <c:v>1.3420000000000001</c:v>
                </c:pt>
                <c:pt idx="10306">
                  <c:v>1.3420000000000001</c:v>
                </c:pt>
                <c:pt idx="10307">
                  <c:v>1.3420000000000001</c:v>
                </c:pt>
                <c:pt idx="10308">
                  <c:v>1.3420000000000001</c:v>
                </c:pt>
                <c:pt idx="10309">
                  <c:v>1.3420000000000001</c:v>
                </c:pt>
                <c:pt idx="10310">
                  <c:v>1.3420000000000001</c:v>
                </c:pt>
                <c:pt idx="10311">
                  <c:v>1.3420000000000001</c:v>
                </c:pt>
                <c:pt idx="10312">
                  <c:v>1.3420000000000001</c:v>
                </c:pt>
                <c:pt idx="10313">
                  <c:v>1.3420000000000001</c:v>
                </c:pt>
                <c:pt idx="10314">
                  <c:v>1.3420000000000001</c:v>
                </c:pt>
                <c:pt idx="10315">
                  <c:v>1.3420000000000001</c:v>
                </c:pt>
                <c:pt idx="10316">
                  <c:v>1.3420000000000001</c:v>
                </c:pt>
                <c:pt idx="10317">
                  <c:v>1.3420000000000001</c:v>
                </c:pt>
                <c:pt idx="10318">
                  <c:v>1.3420000000000001</c:v>
                </c:pt>
                <c:pt idx="10319">
                  <c:v>1.3420000000000001</c:v>
                </c:pt>
                <c:pt idx="10320">
                  <c:v>1.3420000000000001</c:v>
                </c:pt>
                <c:pt idx="10321">
                  <c:v>1.3420000000000001</c:v>
                </c:pt>
                <c:pt idx="10322">
                  <c:v>1.3420000000000001</c:v>
                </c:pt>
                <c:pt idx="10323">
                  <c:v>1.3420000000000001</c:v>
                </c:pt>
                <c:pt idx="10324">
                  <c:v>1.3420000000000001</c:v>
                </c:pt>
                <c:pt idx="10325">
                  <c:v>1.3420000000000001</c:v>
                </c:pt>
                <c:pt idx="10326">
                  <c:v>1.3420000000000001</c:v>
                </c:pt>
                <c:pt idx="10327">
                  <c:v>1.3420000000000001</c:v>
                </c:pt>
                <c:pt idx="10328">
                  <c:v>1.3420000000000001</c:v>
                </c:pt>
                <c:pt idx="10329">
                  <c:v>1.3420000000000001</c:v>
                </c:pt>
                <c:pt idx="10330">
                  <c:v>1.3420000000000001</c:v>
                </c:pt>
                <c:pt idx="10331">
                  <c:v>1.3420000000000001</c:v>
                </c:pt>
                <c:pt idx="10332">
                  <c:v>1.3420000000000001</c:v>
                </c:pt>
                <c:pt idx="10333">
                  <c:v>1.32058180186218</c:v>
                </c:pt>
                <c:pt idx="10334">
                  <c:v>1.33075726029297</c:v>
                </c:pt>
                <c:pt idx="10335">
                  <c:v>1.3420000000000001</c:v>
                </c:pt>
                <c:pt idx="10336">
                  <c:v>1.3420000000000001</c:v>
                </c:pt>
                <c:pt idx="10337">
                  <c:v>1.3420000000000001</c:v>
                </c:pt>
                <c:pt idx="10338">
                  <c:v>1.3420000000000001</c:v>
                </c:pt>
                <c:pt idx="10339">
                  <c:v>1.3420000000000001</c:v>
                </c:pt>
                <c:pt idx="10340">
                  <c:v>1.3420000000000001</c:v>
                </c:pt>
                <c:pt idx="10341">
                  <c:v>1.3420000000000001</c:v>
                </c:pt>
                <c:pt idx="10342">
                  <c:v>1.3420000000000001</c:v>
                </c:pt>
                <c:pt idx="10343">
                  <c:v>1.3420000000000001</c:v>
                </c:pt>
                <c:pt idx="10344">
                  <c:v>1.3420000000000001</c:v>
                </c:pt>
                <c:pt idx="10345">
                  <c:v>1.3420000000000001</c:v>
                </c:pt>
                <c:pt idx="10346">
                  <c:v>1.3420000000000001</c:v>
                </c:pt>
                <c:pt idx="10347">
                  <c:v>1.3420000000000001</c:v>
                </c:pt>
                <c:pt idx="10348">
                  <c:v>1.3420000000000001</c:v>
                </c:pt>
                <c:pt idx="10349">
                  <c:v>1.3420000000000001</c:v>
                </c:pt>
                <c:pt idx="10350">
                  <c:v>1.3420000000000001</c:v>
                </c:pt>
                <c:pt idx="10351">
                  <c:v>1.3420000000000001</c:v>
                </c:pt>
                <c:pt idx="10352">
                  <c:v>1.3420000000000001</c:v>
                </c:pt>
                <c:pt idx="10353">
                  <c:v>1.3420000000000001</c:v>
                </c:pt>
                <c:pt idx="10354">
                  <c:v>1.3420000000000001</c:v>
                </c:pt>
                <c:pt idx="10355">
                  <c:v>1.3420000000000001</c:v>
                </c:pt>
                <c:pt idx="10356">
                  <c:v>1.3420000000000001</c:v>
                </c:pt>
                <c:pt idx="10357">
                  <c:v>1.3420000000000001</c:v>
                </c:pt>
                <c:pt idx="10358">
                  <c:v>1.3420000000000001</c:v>
                </c:pt>
                <c:pt idx="10359">
                  <c:v>1.3420000000000001</c:v>
                </c:pt>
                <c:pt idx="10360">
                  <c:v>1.3420000000000001</c:v>
                </c:pt>
                <c:pt idx="10361">
                  <c:v>1.3420000000000001</c:v>
                </c:pt>
                <c:pt idx="10362">
                  <c:v>1.3420000000000001</c:v>
                </c:pt>
                <c:pt idx="10363">
                  <c:v>1.3420000000000001</c:v>
                </c:pt>
                <c:pt idx="10364">
                  <c:v>1.3420000000000001</c:v>
                </c:pt>
                <c:pt idx="10365">
                  <c:v>1.3420000000000001</c:v>
                </c:pt>
                <c:pt idx="10366">
                  <c:v>1.3420000000000001</c:v>
                </c:pt>
                <c:pt idx="10367">
                  <c:v>1.3420000000000001</c:v>
                </c:pt>
                <c:pt idx="10368">
                  <c:v>1.3420000000000001</c:v>
                </c:pt>
                <c:pt idx="10369">
                  <c:v>1.3420000000000001</c:v>
                </c:pt>
                <c:pt idx="10370">
                  <c:v>1.3420000000000001</c:v>
                </c:pt>
                <c:pt idx="10371">
                  <c:v>1.3420000000000001</c:v>
                </c:pt>
                <c:pt idx="10372">
                  <c:v>1.3420000000000001</c:v>
                </c:pt>
                <c:pt idx="10373">
                  <c:v>1.3420000000000001</c:v>
                </c:pt>
                <c:pt idx="10374">
                  <c:v>1.3420000000000001</c:v>
                </c:pt>
                <c:pt idx="10375">
                  <c:v>1.3420000000000001</c:v>
                </c:pt>
                <c:pt idx="10376">
                  <c:v>1.3420000000000001</c:v>
                </c:pt>
                <c:pt idx="10377">
                  <c:v>1.3420000000000001</c:v>
                </c:pt>
                <c:pt idx="10378">
                  <c:v>1.3420000000000001</c:v>
                </c:pt>
                <c:pt idx="10379">
                  <c:v>1.3420000000000001</c:v>
                </c:pt>
                <c:pt idx="10380">
                  <c:v>1.3420000000000001</c:v>
                </c:pt>
                <c:pt idx="10381">
                  <c:v>1.3227195224369199</c:v>
                </c:pt>
                <c:pt idx="10382">
                  <c:v>1.3327659926200801</c:v>
                </c:pt>
                <c:pt idx="10383">
                  <c:v>1.3420000000000001</c:v>
                </c:pt>
                <c:pt idx="10384">
                  <c:v>1.3420000000000001</c:v>
                </c:pt>
                <c:pt idx="10385">
                  <c:v>1.3420000000000001</c:v>
                </c:pt>
                <c:pt idx="10386">
                  <c:v>1.3420000000000001</c:v>
                </c:pt>
                <c:pt idx="10387">
                  <c:v>1.3420000000000001</c:v>
                </c:pt>
                <c:pt idx="10388">
                  <c:v>1.3420000000000001</c:v>
                </c:pt>
                <c:pt idx="10389">
                  <c:v>1.3420000000000001</c:v>
                </c:pt>
                <c:pt idx="10390">
                  <c:v>1.3420000000000001</c:v>
                </c:pt>
                <c:pt idx="10391">
                  <c:v>1.3420000000000001</c:v>
                </c:pt>
                <c:pt idx="10392">
                  <c:v>1.3420000000000001</c:v>
                </c:pt>
                <c:pt idx="10393">
                  <c:v>1.3420000000000001</c:v>
                </c:pt>
                <c:pt idx="10394">
                  <c:v>1.3420000000000001</c:v>
                </c:pt>
                <c:pt idx="10395">
                  <c:v>1.3420000000000001</c:v>
                </c:pt>
                <c:pt idx="10396">
                  <c:v>1.3420000000000001</c:v>
                </c:pt>
                <c:pt idx="10397">
                  <c:v>1.3420000000000001</c:v>
                </c:pt>
                <c:pt idx="10398">
                  <c:v>1.3420000000000001</c:v>
                </c:pt>
                <c:pt idx="10399">
                  <c:v>1.3420000000000001</c:v>
                </c:pt>
                <c:pt idx="10400">
                  <c:v>1.3420000000000001</c:v>
                </c:pt>
                <c:pt idx="10401">
                  <c:v>1.3420000000000001</c:v>
                </c:pt>
                <c:pt idx="10402">
                  <c:v>1.3420000000000001</c:v>
                </c:pt>
                <c:pt idx="10403">
                  <c:v>1.3420000000000001</c:v>
                </c:pt>
                <c:pt idx="10404">
                  <c:v>1.3420000000000001</c:v>
                </c:pt>
                <c:pt idx="10405">
                  <c:v>1.3420000000000001</c:v>
                </c:pt>
                <c:pt idx="10406">
                  <c:v>1.3420000000000001</c:v>
                </c:pt>
                <c:pt idx="10407">
                  <c:v>1.3420000000000001</c:v>
                </c:pt>
                <c:pt idx="10408">
                  <c:v>1.3420000000000001</c:v>
                </c:pt>
                <c:pt idx="10409">
                  <c:v>1.3420000000000001</c:v>
                </c:pt>
                <c:pt idx="10410">
                  <c:v>1.3420000000000001</c:v>
                </c:pt>
                <c:pt idx="10411">
                  <c:v>1.3420000000000001</c:v>
                </c:pt>
                <c:pt idx="10412">
                  <c:v>1.3420000000000001</c:v>
                </c:pt>
                <c:pt idx="10413">
                  <c:v>1.3420000000000001</c:v>
                </c:pt>
                <c:pt idx="10414">
                  <c:v>1.3420000000000001</c:v>
                </c:pt>
                <c:pt idx="10415">
                  <c:v>1.3420000000000001</c:v>
                </c:pt>
                <c:pt idx="10416">
                  <c:v>1.3420000000000001</c:v>
                </c:pt>
                <c:pt idx="10417">
                  <c:v>1.3420000000000001</c:v>
                </c:pt>
                <c:pt idx="10418">
                  <c:v>1.3420000000000001</c:v>
                </c:pt>
                <c:pt idx="10419">
                  <c:v>1.3420000000000001</c:v>
                </c:pt>
                <c:pt idx="10420">
                  <c:v>1.3420000000000001</c:v>
                </c:pt>
                <c:pt idx="10421">
                  <c:v>1.3420000000000001</c:v>
                </c:pt>
                <c:pt idx="10422">
                  <c:v>1.3420000000000001</c:v>
                </c:pt>
                <c:pt idx="10423">
                  <c:v>1.3420000000000001</c:v>
                </c:pt>
                <c:pt idx="10424">
                  <c:v>1.3420000000000001</c:v>
                </c:pt>
                <c:pt idx="10425">
                  <c:v>1.3420000000000001</c:v>
                </c:pt>
                <c:pt idx="10426">
                  <c:v>1.3420000000000001</c:v>
                </c:pt>
                <c:pt idx="10427">
                  <c:v>1.3420000000000001</c:v>
                </c:pt>
                <c:pt idx="10428">
                  <c:v>1.3420000000000001</c:v>
                </c:pt>
                <c:pt idx="10429">
                  <c:v>1.3256035962242301</c:v>
                </c:pt>
                <c:pt idx="10430">
                  <c:v>1.3354611290038401</c:v>
                </c:pt>
                <c:pt idx="10431">
                  <c:v>1.3420000000000001</c:v>
                </c:pt>
                <c:pt idx="10432">
                  <c:v>1.3420000000000001</c:v>
                </c:pt>
                <c:pt idx="10433">
                  <c:v>1.3420000000000001</c:v>
                </c:pt>
                <c:pt idx="10434">
                  <c:v>1.3420000000000001</c:v>
                </c:pt>
                <c:pt idx="10435">
                  <c:v>1.3420000000000001</c:v>
                </c:pt>
                <c:pt idx="10436">
                  <c:v>1.3420000000000001</c:v>
                </c:pt>
                <c:pt idx="10437">
                  <c:v>1.3420000000000001</c:v>
                </c:pt>
                <c:pt idx="10438">
                  <c:v>1.3420000000000001</c:v>
                </c:pt>
                <c:pt idx="10439">
                  <c:v>1.3420000000000001</c:v>
                </c:pt>
                <c:pt idx="10440">
                  <c:v>1.3420000000000001</c:v>
                </c:pt>
                <c:pt idx="10441">
                  <c:v>1.3420000000000001</c:v>
                </c:pt>
                <c:pt idx="10442">
                  <c:v>1.3420000000000001</c:v>
                </c:pt>
                <c:pt idx="10443">
                  <c:v>1.3420000000000001</c:v>
                </c:pt>
                <c:pt idx="10444">
                  <c:v>1.3420000000000001</c:v>
                </c:pt>
                <c:pt idx="10445">
                  <c:v>1.3420000000000001</c:v>
                </c:pt>
                <c:pt idx="10446">
                  <c:v>1.3420000000000001</c:v>
                </c:pt>
                <c:pt idx="10447">
                  <c:v>1.3420000000000001</c:v>
                </c:pt>
                <c:pt idx="10448">
                  <c:v>1.3420000000000001</c:v>
                </c:pt>
                <c:pt idx="10449">
                  <c:v>1.3420000000000001</c:v>
                </c:pt>
                <c:pt idx="10450">
                  <c:v>1.3420000000000001</c:v>
                </c:pt>
                <c:pt idx="10451">
                  <c:v>1.3420000000000001</c:v>
                </c:pt>
                <c:pt idx="10452">
                  <c:v>1.3420000000000001</c:v>
                </c:pt>
                <c:pt idx="10453">
                  <c:v>1.3420000000000001</c:v>
                </c:pt>
                <c:pt idx="10454">
                  <c:v>1.3420000000000001</c:v>
                </c:pt>
                <c:pt idx="10455">
                  <c:v>1.3420000000000001</c:v>
                </c:pt>
                <c:pt idx="10456">
                  <c:v>1.3420000000000001</c:v>
                </c:pt>
                <c:pt idx="10457">
                  <c:v>1.3420000000000001</c:v>
                </c:pt>
                <c:pt idx="10458">
                  <c:v>1.3420000000000001</c:v>
                </c:pt>
                <c:pt idx="10459">
                  <c:v>1.3420000000000001</c:v>
                </c:pt>
                <c:pt idx="10460">
                  <c:v>1.3420000000000001</c:v>
                </c:pt>
                <c:pt idx="10461">
                  <c:v>1.3420000000000001</c:v>
                </c:pt>
                <c:pt idx="10462">
                  <c:v>1.3420000000000001</c:v>
                </c:pt>
                <c:pt idx="10463">
                  <c:v>1.3420000000000001</c:v>
                </c:pt>
                <c:pt idx="10464">
                  <c:v>1.3420000000000001</c:v>
                </c:pt>
                <c:pt idx="10465">
                  <c:v>1.3420000000000001</c:v>
                </c:pt>
                <c:pt idx="10466">
                  <c:v>1.3420000000000001</c:v>
                </c:pt>
                <c:pt idx="10467">
                  <c:v>1.3420000000000001</c:v>
                </c:pt>
                <c:pt idx="10468">
                  <c:v>1.3420000000000001</c:v>
                </c:pt>
                <c:pt idx="10469">
                  <c:v>1.3420000000000001</c:v>
                </c:pt>
                <c:pt idx="10470">
                  <c:v>1.3420000000000001</c:v>
                </c:pt>
                <c:pt idx="10471">
                  <c:v>1.3420000000000001</c:v>
                </c:pt>
                <c:pt idx="10472">
                  <c:v>1.3420000000000001</c:v>
                </c:pt>
                <c:pt idx="10473">
                  <c:v>1.3420000000000001</c:v>
                </c:pt>
                <c:pt idx="10474">
                  <c:v>1.3420000000000001</c:v>
                </c:pt>
                <c:pt idx="10475">
                  <c:v>1.3420000000000001</c:v>
                </c:pt>
                <c:pt idx="10476">
                  <c:v>1.3420000000000001</c:v>
                </c:pt>
                <c:pt idx="10477">
                  <c:v>1.3300746562467101</c:v>
                </c:pt>
                <c:pt idx="10478">
                  <c:v>1.33963996412625</c:v>
                </c:pt>
                <c:pt idx="10479">
                  <c:v>1.3420000000000001</c:v>
                </c:pt>
                <c:pt idx="10480">
                  <c:v>1.3420000000000001</c:v>
                </c:pt>
                <c:pt idx="10481">
                  <c:v>1.3420000000000001</c:v>
                </c:pt>
                <c:pt idx="10482">
                  <c:v>1.3420000000000001</c:v>
                </c:pt>
                <c:pt idx="10483">
                  <c:v>1.3420000000000001</c:v>
                </c:pt>
                <c:pt idx="10484">
                  <c:v>1.3420000000000001</c:v>
                </c:pt>
                <c:pt idx="10485">
                  <c:v>1.3420000000000001</c:v>
                </c:pt>
                <c:pt idx="10486">
                  <c:v>1.3420000000000001</c:v>
                </c:pt>
                <c:pt idx="10487">
                  <c:v>1.3420000000000001</c:v>
                </c:pt>
                <c:pt idx="10488">
                  <c:v>1.3420000000000001</c:v>
                </c:pt>
                <c:pt idx="10489">
                  <c:v>1.3420000000000001</c:v>
                </c:pt>
                <c:pt idx="10490">
                  <c:v>1.3420000000000001</c:v>
                </c:pt>
                <c:pt idx="10491">
                  <c:v>1.3420000000000001</c:v>
                </c:pt>
                <c:pt idx="10492">
                  <c:v>1.3420000000000001</c:v>
                </c:pt>
                <c:pt idx="10493">
                  <c:v>1.3420000000000001</c:v>
                </c:pt>
                <c:pt idx="10494">
                  <c:v>1.3420000000000001</c:v>
                </c:pt>
                <c:pt idx="10495">
                  <c:v>1.3420000000000001</c:v>
                </c:pt>
                <c:pt idx="10496">
                  <c:v>1.3420000000000001</c:v>
                </c:pt>
                <c:pt idx="10497">
                  <c:v>1.3420000000000001</c:v>
                </c:pt>
                <c:pt idx="10498">
                  <c:v>1.3420000000000001</c:v>
                </c:pt>
                <c:pt idx="10499">
                  <c:v>1.3420000000000001</c:v>
                </c:pt>
                <c:pt idx="10500">
                  <c:v>1.3420000000000001</c:v>
                </c:pt>
                <c:pt idx="10501">
                  <c:v>1.3420000000000001</c:v>
                </c:pt>
                <c:pt idx="10502">
                  <c:v>1.3420000000000001</c:v>
                </c:pt>
                <c:pt idx="10503">
                  <c:v>1.3420000000000001</c:v>
                </c:pt>
                <c:pt idx="10504">
                  <c:v>1.3420000000000001</c:v>
                </c:pt>
                <c:pt idx="10505">
                  <c:v>1.3420000000000001</c:v>
                </c:pt>
                <c:pt idx="10506">
                  <c:v>1.3420000000000001</c:v>
                </c:pt>
                <c:pt idx="10507">
                  <c:v>1.3420000000000001</c:v>
                </c:pt>
                <c:pt idx="10508">
                  <c:v>1.3420000000000001</c:v>
                </c:pt>
                <c:pt idx="10509">
                  <c:v>1.3420000000000001</c:v>
                </c:pt>
                <c:pt idx="10510">
                  <c:v>1.3420000000000001</c:v>
                </c:pt>
                <c:pt idx="10511">
                  <c:v>1.3420000000000001</c:v>
                </c:pt>
                <c:pt idx="10512">
                  <c:v>1.3420000000000001</c:v>
                </c:pt>
                <c:pt idx="10513">
                  <c:v>1.3420000000000001</c:v>
                </c:pt>
                <c:pt idx="10514">
                  <c:v>1.3420000000000001</c:v>
                </c:pt>
                <c:pt idx="10515">
                  <c:v>1.3420000000000001</c:v>
                </c:pt>
                <c:pt idx="10516">
                  <c:v>1.3420000000000001</c:v>
                </c:pt>
                <c:pt idx="10517">
                  <c:v>1.3420000000000001</c:v>
                </c:pt>
                <c:pt idx="10518">
                  <c:v>1.3420000000000001</c:v>
                </c:pt>
                <c:pt idx="10519">
                  <c:v>1.3420000000000001</c:v>
                </c:pt>
                <c:pt idx="10520">
                  <c:v>1.3420000000000001</c:v>
                </c:pt>
                <c:pt idx="10521">
                  <c:v>1.3420000000000001</c:v>
                </c:pt>
                <c:pt idx="10522">
                  <c:v>1.3420000000000001</c:v>
                </c:pt>
                <c:pt idx="10523">
                  <c:v>1.3420000000000001</c:v>
                </c:pt>
                <c:pt idx="10524">
                  <c:v>1.3420000000000001</c:v>
                </c:pt>
                <c:pt idx="10525">
                  <c:v>1.32011012306374</c:v>
                </c:pt>
                <c:pt idx="10526">
                  <c:v>1.3302996911975</c:v>
                </c:pt>
                <c:pt idx="10527">
                  <c:v>1.3420000000000001</c:v>
                </c:pt>
                <c:pt idx="10528">
                  <c:v>1.3420000000000001</c:v>
                </c:pt>
                <c:pt idx="10529">
                  <c:v>1.3420000000000001</c:v>
                </c:pt>
                <c:pt idx="10530">
                  <c:v>1.3420000000000001</c:v>
                </c:pt>
                <c:pt idx="10531">
                  <c:v>1.3420000000000001</c:v>
                </c:pt>
                <c:pt idx="10532">
                  <c:v>1.3420000000000001</c:v>
                </c:pt>
                <c:pt idx="10533">
                  <c:v>1.3420000000000001</c:v>
                </c:pt>
                <c:pt idx="10534">
                  <c:v>1.3420000000000001</c:v>
                </c:pt>
                <c:pt idx="10535">
                  <c:v>1.3420000000000001</c:v>
                </c:pt>
                <c:pt idx="10536">
                  <c:v>1.3420000000000001</c:v>
                </c:pt>
                <c:pt idx="10537">
                  <c:v>1.3420000000000001</c:v>
                </c:pt>
                <c:pt idx="10538">
                  <c:v>1.3420000000000001</c:v>
                </c:pt>
                <c:pt idx="10539">
                  <c:v>1.3420000000000001</c:v>
                </c:pt>
                <c:pt idx="10540">
                  <c:v>1.3420000000000001</c:v>
                </c:pt>
                <c:pt idx="10541">
                  <c:v>1.3420000000000001</c:v>
                </c:pt>
                <c:pt idx="10542">
                  <c:v>1.3420000000000001</c:v>
                </c:pt>
                <c:pt idx="10543">
                  <c:v>1.3420000000000001</c:v>
                </c:pt>
                <c:pt idx="10544">
                  <c:v>1.3420000000000001</c:v>
                </c:pt>
                <c:pt idx="10545">
                  <c:v>1.3420000000000001</c:v>
                </c:pt>
                <c:pt idx="10546">
                  <c:v>1.3420000000000001</c:v>
                </c:pt>
                <c:pt idx="10547">
                  <c:v>1.3420000000000001</c:v>
                </c:pt>
                <c:pt idx="10548">
                  <c:v>1.3420000000000001</c:v>
                </c:pt>
                <c:pt idx="10549">
                  <c:v>1.3420000000000001</c:v>
                </c:pt>
                <c:pt idx="10550">
                  <c:v>1.3420000000000001</c:v>
                </c:pt>
                <c:pt idx="10551">
                  <c:v>1.3420000000000001</c:v>
                </c:pt>
                <c:pt idx="10552">
                  <c:v>1.3420000000000001</c:v>
                </c:pt>
                <c:pt idx="10553">
                  <c:v>1.3420000000000001</c:v>
                </c:pt>
                <c:pt idx="10554">
                  <c:v>1.3420000000000001</c:v>
                </c:pt>
                <c:pt idx="10555">
                  <c:v>1.3420000000000001</c:v>
                </c:pt>
                <c:pt idx="10556">
                  <c:v>1.3420000000000001</c:v>
                </c:pt>
                <c:pt idx="10557">
                  <c:v>1.3420000000000001</c:v>
                </c:pt>
                <c:pt idx="10558">
                  <c:v>1.3420000000000001</c:v>
                </c:pt>
                <c:pt idx="10559">
                  <c:v>1.3420000000000001</c:v>
                </c:pt>
                <c:pt idx="10560">
                  <c:v>1.3420000000000001</c:v>
                </c:pt>
                <c:pt idx="10561">
                  <c:v>1.3420000000000001</c:v>
                </c:pt>
                <c:pt idx="10562">
                  <c:v>1.3420000000000001</c:v>
                </c:pt>
                <c:pt idx="10563">
                  <c:v>1.3420000000000001</c:v>
                </c:pt>
                <c:pt idx="10564">
                  <c:v>1.3420000000000001</c:v>
                </c:pt>
                <c:pt idx="10565">
                  <c:v>1.3420000000000001</c:v>
                </c:pt>
                <c:pt idx="10566">
                  <c:v>1.3420000000000001</c:v>
                </c:pt>
                <c:pt idx="10567">
                  <c:v>1.3420000000000001</c:v>
                </c:pt>
                <c:pt idx="10568">
                  <c:v>1.3420000000000001</c:v>
                </c:pt>
                <c:pt idx="10569">
                  <c:v>1.3420000000000001</c:v>
                </c:pt>
                <c:pt idx="10570">
                  <c:v>1.3420000000000001</c:v>
                </c:pt>
                <c:pt idx="10571">
                  <c:v>1.3420000000000001</c:v>
                </c:pt>
                <c:pt idx="10572">
                  <c:v>1.3420000000000001</c:v>
                </c:pt>
                <c:pt idx="10573">
                  <c:v>1.32058180186218</c:v>
                </c:pt>
                <c:pt idx="10574">
                  <c:v>1.33075726029297</c:v>
                </c:pt>
                <c:pt idx="10575">
                  <c:v>1.3420000000000001</c:v>
                </c:pt>
                <c:pt idx="10576">
                  <c:v>1.3420000000000001</c:v>
                </c:pt>
                <c:pt idx="10577">
                  <c:v>1.3420000000000001</c:v>
                </c:pt>
                <c:pt idx="10578">
                  <c:v>1.3420000000000001</c:v>
                </c:pt>
                <c:pt idx="10579">
                  <c:v>1.3420000000000001</c:v>
                </c:pt>
                <c:pt idx="10580">
                  <c:v>1.3420000000000001</c:v>
                </c:pt>
                <c:pt idx="10581">
                  <c:v>1.3420000000000001</c:v>
                </c:pt>
                <c:pt idx="10582">
                  <c:v>1.3420000000000001</c:v>
                </c:pt>
                <c:pt idx="10583">
                  <c:v>1.3420000000000001</c:v>
                </c:pt>
                <c:pt idx="10584">
                  <c:v>1.3420000000000001</c:v>
                </c:pt>
                <c:pt idx="10585">
                  <c:v>1.3420000000000001</c:v>
                </c:pt>
                <c:pt idx="10586">
                  <c:v>1.3420000000000001</c:v>
                </c:pt>
                <c:pt idx="10587">
                  <c:v>1.3420000000000001</c:v>
                </c:pt>
                <c:pt idx="10588">
                  <c:v>1.3420000000000001</c:v>
                </c:pt>
                <c:pt idx="10589">
                  <c:v>1.3420000000000001</c:v>
                </c:pt>
                <c:pt idx="10590">
                  <c:v>1.3420000000000001</c:v>
                </c:pt>
                <c:pt idx="10591">
                  <c:v>1.3420000000000001</c:v>
                </c:pt>
                <c:pt idx="10592">
                  <c:v>1.3420000000000001</c:v>
                </c:pt>
                <c:pt idx="10593">
                  <c:v>1.3420000000000001</c:v>
                </c:pt>
                <c:pt idx="10594">
                  <c:v>1.3420000000000001</c:v>
                </c:pt>
                <c:pt idx="10595">
                  <c:v>1.3420000000000001</c:v>
                </c:pt>
                <c:pt idx="10596">
                  <c:v>1.3420000000000001</c:v>
                </c:pt>
                <c:pt idx="10597">
                  <c:v>1.3420000000000001</c:v>
                </c:pt>
                <c:pt idx="10598">
                  <c:v>1.3420000000000001</c:v>
                </c:pt>
                <c:pt idx="10599">
                  <c:v>1.3420000000000001</c:v>
                </c:pt>
                <c:pt idx="10600">
                  <c:v>1.3420000000000001</c:v>
                </c:pt>
                <c:pt idx="10601">
                  <c:v>1.3420000000000001</c:v>
                </c:pt>
                <c:pt idx="10602">
                  <c:v>1.3420000000000001</c:v>
                </c:pt>
                <c:pt idx="10603">
                  <c:v>1.3420000000000001</c:v>
                </c:pt>
                <c:pt idx="10604">
                  <c:v>1.3420000000000001</c:v>
                </c:pt>
                <c:pt idx="10605">
                  <c:v>1.3420000000000001</c:v>
                </c:pt>
                <c:pt idx="10606">
                  <c:v>1.3420000000000001</c:v>
                </c:pt>
                <c:pt idx="10607">
                  <c:v>1.3420000000000001</c:v>
                </c:pt>
                <c:pt idx="10608">
                  <c:v>1.3420000000000001</c:v>
                </c:pt>
                <c:pt idx="10609">
                  <c:v>1.3420000000000001</c:v>
                </c:pt>
                <c:pt idx="10610">
                  <c:v>1.3420000000000001</c:v>
                </c:pt>
                <c:pt idx="10611">
                  <c:v>1.3420000000000001</c:v>
                </c:pt>
                <c:pt idx="10612">
                  <c:v>1.3420000000000001</c:v>
                </c:pt>
                <c:pt idx="10613">
                  <c:v>1.3420000000000001</c:v>
                </c:pt>
                <c:pt idx="10614">
                  <c:v>1.3420000000000001</c:v>
                </c:pt>
                <c:pt idx="10615">
                  <c:v>1.3420000000000001</c:v>
                </c:pt>
                <c:pt idx="10616">
                  <c:v>1.3420000000000001</c:v>
                </c:pt>
                <c:pt idx="10617">
                  <c:v>1.3420000000000001</c:v>
                </c:pt>
                <c:pt idx="10618">
                  <c:v>1.3420000000000001</c:v>
                </c:pt>
                <c:pt idx="10619">
                  <c:v>1.3420000000000001</c:v>
                </c:pt>
                <c:pt idx="10620">
                  <c:v>1.3420000000000001</c:v>
                </c:pt>
                <c:pt idx="10621">
                  <c:v>1.3227195224369199</c:v>
                </c:pt>
                <c:pt idx="10622">
                  <c:v>1.3327659926200801</c:v>
                </c:pt>
                <c:pt idx="10623">
                  <c:v>1.3420000000000001</c:v>
                </c:pt>
                <c:pt idx="10624">
                  <c:v>1.3420000000000001</c:v>
                </c:pt>
                <c:pt idx="10625">
                  <c:v>1.3420000000000001</c:v>
                </c:pt>
                <c:pt idx="10626">
                  <c:v>1.3420000000000001</c:v>
                </c:pt>
                <c:pt idx="10627">
                  <c:v>1.3420000000000001</c:v>
                </c:pt>
                <c:pt idx="10628">
                  <c:v>1.3420000000000001</c:v>
                </c:pt>
                <c:pt idx="10629">
                  <c:v>1.3420000000000001</c:v>
                </c:pt>
                <c:pt idx="10630">
                  <c:v>1.3420000000000001</c:v>
                </c:pt>
                <c:pt idx="10631">
                  <c:v>1.3420000000000001</c:v>
                </c:pt>
                <c:pt idx="10632">
                  <c:v>1.3420000000000001</c:v>
                </c:pt>
                <c:pt idx="10633">
                  <c:v>1.3420000000000001</c:v>
                </c:pt>
                <c:pt idx="10634">
                  <c:v>1.3420000000000001</c:v>
                </c:pt>
                <c:pt idx="10635">
                  <c:v>1.3420000000000001</c:v>
                </c:pt>
                <c:pt idx="10636">
                  <c:v>1.3420000000000001</c:v>
                </c:pt>
                <c:pt idx="10637">
                  <c:v>1.3420000000000001</c:v>
                </c:pt>
                <c:pt idx="10638">
                  <c:v>1.3420000000000001</c:v>
                </c:pt>
                <c:pt idx="10639">
                  <c:v>1.3420000000000001</c:v>
                </c:pt>
                <c:pt idx="10640">
                  <c:v>1.3420000000000001</c:v>
                </c:pt>
                <c:pt idx="10641">
                  <c:v>1.3420000000000001</c:v>
                </c:pt>
                <c:pt idx="10642">
                  <c:v>1.3420000000000001</c:v>
                </c:pt>
                <c:pt idx="10643">
                  <c:v>1.3420000000000001</c:v>
                </c:pt>
                <c:pt idx="10644">
                  <c:v>1.3420000000000001</c:v>
                </c:pt>
                <c:pt idx="10645">
                  <c:v>1.3420000000000001</c:v>
                </c:pt>
                <c:pt idx="10646">
                  <c:v>1.3420000000000001</c:v>
                </c:pt>
                <c:pt idx="10647">
                  <c:v>1.3420000000000001</c:v>
                </c:pt>
                <c:pt idx="10648">
                  <c:v>1.3420000000000001</c:v>
                </c:pt>
                <c:pt idx="10649">
                  <c:v>1.3420000000000001</c:v>
                </c:pt>
                <c:pt idx="10650">
                  <c:v>1.3420000000000001</c:v>
                </c:pt>
                <c:pt idx="10651">
                  <c:v>1.3420000000000001</c:v>
                </c:pt>
                <c:pt idx="10652">
                  <c:v>1.3420000000000001</c:v>
                </c:pt>
                <c:pt idx="10653">
                  <c:v>1.3420000000000001</c:v>
                </c:pt>
                <c:pt idx="10654">
                  <c:v>1.3420000000000001</c:v>
                </c:pt>
                <c:pt idx="10655">
                  <c:v>1.3420000000000001</c:v>
                </c:pt>
                <c:pt idx="10656">
                  <c:v>1.3420000000000001</c:v>
                </c:pt>
                <c:pt idx="10657">
                  <c:v>1.3420000000000001</c:v>
                </c:pt>
                <c:pt idx="10658">
                  <c:v>1.3420000000000001</c:v>
                </c:pt>
                <c:pt idx="10659">
                  <c:v>1.3420000000000001</c:v>
                </c:pt>
                <c:pt idx="10660">
                  <c:v>1.3420000000000001</c:v>
                </c:pt>
                <c:pt idx="10661">
                  <c:v>1.3420000000000001</c:v>
                </c:pt>
                <c:pt idx="10662">
                  <c:v>1.3420000000000001</c:v>
                </c:pt>
                <c:pt idx="10663">
                  <c:v>1.3420000000000001</c:v>
                </c:pt>
                <c:pt idx="10664">
                  <c:v>1.3420000000000001</c:v>
                </c:pt>
                <c:pt idx="10665">
                  <c:v>1.3420000000000001</c:v>
                </c:pt>
                <c:pt idx="10666">
                  <c:v>1.3420000000000001</c:v>
                </c:pt>
                <c:pt idx="10667">
                  <c:v>1.3420000000000001</c:v>
                </c:pt>
                <c:pt idx="10668">
                  <c:v>1.3420000000000001</c:v>
                </c:pt>
                <c:pt idx="10669">
                  <c:v>1.3256035962242301</c:v>
                </c:pt>
                <c:pt idx="10670">
                  <c:v>1.3354611290038401</c:v>
                </c:pt>
                <c:pt idx="10671">
                  <c:v>1.3420000000000001</c:v>
                </c:pt>
                <c:pt idx="10672">
                  <c:v>1.3420000000000001</c:v>
                </c:pt>
                <c:pt idx="10673">
                  <c:v>1.3420000000000001</c:v>
                </c:pt>
                <c:pt idx="10674">
                  <c:v>1.3420000000000001</c:v>
                </c:pt>
                <c:pt idx="10675">
                  <c:v>1.3420000000000001</c:v>
                </c:pt>
                <c:pt idx="10676">
                  <c:v>1.3420000000000001</c:v>
                </c:pt>
                <c:pt idx="10677">
                  <c:v>1.3420000000000001</c:v>
                </c:pt>
                <c:pt idx="10678">
                  <c:v>1.3420000000000001</c:v>
                </c:pt>
                <c:pt idx="10679">
                  <c:v>1.3420000000000001</c:v>
                </c:pt>
                <c:pt idx="10680">
                  <c:v>1.3420000000000001</c:v>
                </c:pt>
                <c:pt idx="10681">
                  <c:v>1.3420000000000001</c:v>
                </c:pt>
                <c:pt idx="10682">
                  <c:v>1.3420000000000001</c:v>
                </c:pt>
                <c:pt idx="10683">
                  <c:v>1.3420000000000001</c:v>
                </c:pt>
                <c:pt idx="10684">
                  <c:v>1.3420000000000001</c:v>
                </c:pt>
                <c:pt idx="10685">
                  <c:v>1.3420000000000001</c:v>
                </c:pt>
                <c:pt idx="10686">
                  <c:v>1.3420000000000001</c:v>
                </c:pt>
                <c:pt idx="10687">
                  <c:v>1.3420000000000001</c:v>
                </c:pt>
                <c:pt idx="10688">
                  <c:v>1.3420000000000001</c:v>
                </c:pt>
                <c:pt idx="10689">
                  <c:v>1.3420000000000001</c:v>
                </c:pt>
                <c:pt idx="10690">
                  <c:v>1.3420000000000001</c:v>
                </c:pt>
                <c:pt idx="10691">
                  <c:v>1.3420000000000001</c:v>
                </c:pt>
                <c:pt idx="10692">
                  <c:v>1.3420000000000001</c:v>
                </c:pt>
                <c:pt idx="10693">
                  <c:v>1.3420000000000001</c:v>
                </c:pt>
                <c:pt idx="10694">
                  <c:v>1.3420000000000001</c:v>
                </c:pt>
                <c:pt idx="10695">
                  <c:v>1.3420000000000001</c:v>
                </c:pt>
                <c:pt idx="10696">
                  <c:v>1.3420000000000001</c:v>
                </c:pt>
                <c:pt idx="10697">
                  <c:v>1.3420000000000001</c:v>
                </c:pt>
                <c:pt idx="10698">
                  <c:v>1.3420000000000001</c:v>
                </c:pt>
                <c:pt idx="10699">
                  <c:v>1.3420000000000001</c:v>
                </c:pt>
                <c:pt idx="10700">
                  <c:v>1.3420000000000001</c:v>
                </c:pt>
                <c:pt idx="10701">
                  <c:v>1.3420000000000001</c:v>
                </c:pt>
                <c:pt idx="10702">
                  <c:v>1.3420000000000001</c:v>
                </c:pt>
                <c:pt idx="10703">
                  <c:v>1.3420000000000001</c:v>
                </c:pt>
                <c:pt idx="10704">
                  <c:v>1.3420000000000001</c:v>
                </c:pt>
                <c:pt idx="10705">
                  <c:v>1.3420000000000001</c:v>
                </c:pt>
                <c:pt idx="10706">
                  <c:v>1.3420000000000001</c:v>
                </c:pt>
                <c:pt idx="10707">
                  <c:v>1.3420000000000001</c:v>
                </c:pt>
                <c:pt idx="10708">
                  <c:v>1.3420000000000001</c:v>
                </c:pt>
                <c:pt idx="10709">
                  <c:v>1.3420000000000001</c:v>
                </c:pt>
                <c:pt idx="10710">
                  <c:v>1.3420000000000001</c:v>
                </c:pt>
                <c:pt idx="10711">
                  <c:v>1.3420000000000001</c:v>
                </c:pt>
                <c:pt idx="10712">
                  <c:v>1.3420000000000001</c:v>
                </c:pt>
                <c:pt idx="10713">
                  <c:v>1.3420000000000001</c:v>
                </c:pt>
                <c:pt idx="10714">
                  <c:v>1.3420000000000001</c:v>
                </c:pt>
                <c:pt idx="10715">
                  <c:v>1.3420000000000001</c:v>
                </c:pt>
                <c:pt idx="10716">
                  <c:v>1.3420000000000001</c:v>
                </c:pt>
                <c:pt idx="10717">
                  <c:v>1.3300746562467101</c:v>
                </c:pt>
                <c:pt idx="10718">
                  <c:v>1.33963996412625</c:v>
                </c:pt>
                <c:pt idx="10719">
                  <c:v>1.3420000000000001</c:v>
                </c:pt>
                <c:pt idx="10720">
                  <c:v>1.3420000000000001</c:v>
                </c:pt>
                <c:pt idx="10721">
                  <c:v>1.3420000000000001</c:v>
                </c:pt>
                <c:pt idx="10722">
                  <c:v>1.3420000000000001</c:v>
                </c:pt>
                <c:pt idx="10723">
                  <c:v>1.3420000000000001</c:v>
                </c:pt>
                <c:pt idx="10724">
                  <c:v>1.3420000000000001</c:v>
                </c:pt>
                <c:pt idx="10725">
                  <c:v>1.3420000000000001</c:v>
                </c:pt>
                <c:pt idx="10726">
                  <c:v>1.3420000000000001</c:v>
                </c:pt>
                <c:pt idx="10727">
                  <c:v>1.3420000000000001</c:v>
                </c:pt>
                <c:pt idx="10728">
                  <c:v>1.3420000000000001</c:v>
                </c:pt>
                <c:pt idx="10729">
                  <c:v>1.3420000000000001</c:v>
                </c:pt>
                <c:pt idx="10730">
                  <c:v>1.3420000000000001</c:v>
                </c:pt>
                <c:pt idx="10731">
                  <c:v>1.3420000000000001</c:v>
                </c:pt>
                <c:pt idx="10732">
                  <c:v>1.3420000000000001</c:v>
                </c:pt>
                <c:pt idx="10733">
                  <c:v>1.3420000000000001</c:v>
                </c:pt>
                <c:pt idx="10734">
                  <c:v>1.3420000000000001</c:v>
                </c:pt>
                <c:pt idx="10735">
                  <c:v>1.3420000000000001</c:v>
                </c:pt>
                <c:pt idx="10736">
                  <c:v>1.3420000000000001</c:v>
                </c:pt>
                <c:pt idx="10737">
                  <c:v>1.3420000000000001</c:v>
                </c:pt>
                <c:pt idx="10738">
                  <c:v>1.3420000000000001</c:v>
                </c:pt>
                <c:pt idx="10739">
                  <c:v>1.3420000000000001</c:v>
                </c:pt>
                <c:pt idx="10740">
                  <c:v>1.3420000000000001</c:v>
                </c:pt>
                <c:pt idx="10741">
                  <c:v>1.3420000000000001</c:v>
                </c:pt>
                <c:pt idx="10742">
                  <c:v>1.3420000000000001</c:v>
                </c:pt>
                <c:pt idx="10743">
                  <c:v>1.3420000000000001</c:v>
                </c:pt>
                <c:pt idx="10744">
                  <c:v>1.3420000000000001</c:v>
                </c:pt>
                <c:pt idx="10745">
                  <c:v>1.3420000000000001</c:v>
                </c:pt>
                <c:pt idx="10746">
                  <c:v>1.3420000000000001</c:v>
                </c:pt>
                <c:pt idx="10747">
                  <c:v>1.3420000000000001</c:v>
                </c:pt>
                <c:pt idx="10748">
                  <c:v>1.3420000000000001</c:v>
                </c:pt>
                <c:pt idx="10749">
                  <c:v>1.3420000000000001</c:v>
                </c:pt>
                <c:pt idx="10750">
                  <c:v>1.3420000000000001</c:v>
                </c:pt>
                <c:pt idx="10751">
                  <c:v>1.3420000000000001</c:v>
                </c:pt>
                <c:pt idx="10752">
                  <c:v>1.3420000000000001</c:v>
                </c:pt>
                <c:pt idx="10753">
                  <c:v>1.3420000000000001</c:v>
                </c:pt>
                <c:pt idx="10754">
                  <c:v>1.3420000000000001</c:v>
                </c:pt>
                <c:pt idx="10755">
                  <c:v>1.3420000000000001</c:v>
                </c:pt>
                <c:pt idx="10756">
                  <c:v>1.3420000000000001</c:v>
                </c:pt>
                <c:pt idx="10757">
                  <c:v>1.3420000000000001</c:v>
                </c:pt>
                <c:pt idx="10758">
                  <c:v>1.3420000000000001</c:v>
                </c:pt>
                <c:pt idx="10759">
                  <c:v>1.3420000000000001</c:v>
                </c:pt>
                <c:pt idx="10760">
                  <c:v>1.3420000000000001</c:v>
                </c:pt>
                <c:pt idx="10761">
                  <c:v>1.3420000000000001</c:v>
                </c:pt>
                <c:pt idx="10762">
                  <c:v>1.3420000000000001</c:v>
                </c:pt>
                <c:pt idx="10763">
                  <c:v>1.3420000000000001</c:v>
                </c:pt>
                <c:pt idx="10764">
                  <c:v>1.3420000000000001</c:v>
                </c:pt>
                <c:pt idx="10765">
                  <c:v>1.3420000000000001</c:v>
                </c:pt>
                <c:pt idx="10766">
                  <c:v>1.3420000000000001</c:v>
                </c:pt>
                <c:pt idx="10767">
                  <c:v>1.3420000000000001</c:v>
                </c:pt>
                <c:pt idx="10768">
                  <c:v>1.3420000000000001</c:v>
                </c:pt>
                <c:pt idx="10769">
                  <c:v>1.3420000000000001</c:v>
                </c:pt>
                <c:pt idx="10770">
                  <c:v>1.3420000000000001</c:v>
                </c:pt>
                <c:pt idx="10771">
                  <c:v>1.3420000000000001</c:v>
                </c:pt>
                <c:pt idx="10772">
                  <c:v>1.3420000000000001</c:v>
                </c:pt>
                <c:pt idx="10773">
                  <c:v>1.3420000000000001</c:v>
                </c:pt>
                <c:pt idx="10774">
                  <c:v>1.3420000000000001</c:v>
                </c:pt>
                <c:pt idx="10775">
                  <c:v>1.3420000000000001</c:v>
                </c:pt>
                <c:pt idx="10776">
                  <c:v>1.3420000000000001</c:v>
                </c:pt>
                <c:pt idx="10777">
                  <c:v>1.3420000000000001</c:v>
                </c:pt>
                <c:pt idx="10778">
                  <c:v>1.3420000000000001</c:v>
                </c:pt>
                <c:pt idx="10779">
                  <c:v>1.3420000000000001</c:v>
                </c:pt>
                <c:pt idx="10780">
                  <c:v>1.3420000000000001</c:v>
                </c:pt>
                <c:pt idx="10781">
                  <c:v>1.3420000000000001</c:v>
                </c:pt>
                <c:pt idx="10782">
                  <c:v>1.3420000000000001</c:v>
                </c:pt>
                <c:pt idx="10783">
                  <c:v>1.3420000000000001</c:v>
                </c:pt>
                <c:pt idx="10784">
                  <c:v>1.3420000000000001</c:v>
                </c:pt>
                <c:pt idx="10785">
                  <c:v>1.3420000000000001</c:v>
                </c:pt>
                <c:pt idx="10786">
                  <c:v>1.3420000000000001</c:v>
                </c:pt>
                <c:pt idx="10787">
                  <c:v>1.3420000000000001</c:v>
                </c:pt>
                <c:pt idx="10788">
                  <c:v>1.3420000000000001</c:v>
                </c:pt>
                <c:pt idx="10789">
                  <c:v>1.3420000000000001</c:v>
                </c:pt>
                <c:pt idx="10790">
                  <c:v>1.3420000000000001</c:v>
                </c:pt>
                <c:pt idx="10791">
                  <c:v>1.3420000000000001</c:v>
                </c:pt>
                <c:pt idx="10792">
                  <c:v>1.3420000000000001</c:v>
                </c:pt>
                <c:pt idx="10793">
                  <c:v>1.3420000000000001</c:v>
                </c:pt>
                <c:pt idx="10794">
                  <c:v>1.3420000000000001</c:v>
                </c:pt>
                <c:pt idx="10795">
                  <c:v>1.3420000000000001</c:v>
                </c:pt>
                <c:pt idx="10796">
                  <c:v>1.3420000000000001</c:v>
                </c:pt>
                <c:pt idx="10797">
                  <c:v>1.3420000000000001</c:v>
                </c:pt>
                <c:pt idx="10798">
                  <c:v>1.3420000000000001</c:v>
                </c:pt>
                <c:pt idx="10799">
                  <c:v>1.3420000000000001</c:v>
                </c:pt>
                <c:pt idx="10800">
                  <c:v>1.3420000000000001</c:v>
                </c:pt>
                <c:pt idx="10801">
                  <c:v>1.3420000000000001</c:v>
                </c:pt>
                <c:pt idx="10802">
                  <c:v>1.3420000000000001</c:v>
                </c:pt>
                <c:pt idx="10803">
                  <c:v>1.3420000000000001</c:v>
                </c:pt>
                <c:pt idx="10804">
                  <c:v>1.3420000000000001</c:v>
                </c:pt>
                <c:pt idx="10805">
                  <c:v>1.3420000000000001</c:v>
                </c:pt>
                <c:pt idx="10806">
                  <c:v>1.3420000000000001</c:v>
                </c:pt>
                <c:pt idx="10807">
                  <c:v>1.3420000000000001</c:v>
                </c:pt>
                <c:pt idx="10808">
                  <c:v>1.3420000000000001</c:v>
                </c:pt>
                <c:pt idx="10809">
                  <c:v>1.3420000000000001</c:v>
                </c:pt>
                <c:pt idx="10810">
                  <c:v>1.3420000000000001</c:v>
                </c:pt>
                <c:pt idx="10811">
                  <c:v>1.3420000000000001</c:v>
                </c:pt>
                <c:pt idx="10812">
                  <c:v>1.3420000000000001</c:v>
                </c:pt>
                <c:pt idx="10813">
                  <c:v>1.3420000000000001</c:v>
                </c:pt>
                <c:pt idx="10814">
                  <c:v>1.3420000000000001</c:v>
                </c:pt>
                <c:pt idx="10815">
                  <c:v>1.3420000000000001</c:v>
                </c:pt>
                <c:pt idx="10816">
                  <c:v>1.3420000000000001</c:v>
                </c:pt>
                <c:pt idx="10817">
                  <c:v>1.3420000000000001</c:v>
                </c:pt>
                <c:pt idx="10818">
                  <c:v>1.3420000000000001</c:v>
                </c:pt>
                <c:pt idx="10819">
                  <c:v>1.3420000000000001</c:v>
                </c:pt>
                <c:pt idx="10820">
                  <c:v>1.3420000000000001</c:v>
                </c:pt>
                <c:pt idx="10821">
                  <c:v>1.3420000000000001</c:v>
                </c:pt>
                <c:pt idx="10822">
                  <c:v>1.3420000000000001</c:v>
                </c:pt>
                <c:pt idx="10823">
                  <c:v>1.3420000000000001</c:v>
                </c:pt>
                <c:pt idx="10824">
                  <c:v>1.3420000000000001</c:v>
                </c:pt>
                <c:pt idx="10825">
                  <c:v>1.3420000000000001</c:v>
                </c:pt>
                <c:pt idx="10826">
                  <c:v>1.3420000000000001</c:v>
                </c:pt>
                <c:pt idx="10827">
                  <c:v>1.3420000000000001</c:v>
                </c:pt>
                <c:pt idx="10828">
                  <c:v>1.3420000000000001</c:v>
                </c:pt>
                <c:pt idx="10829">
                  <c:v>1.3420000000000001</c:v>
                </c:pt>
                <c:pt idx="10830">
                  <c:v>1.3420000000000001</c:v>
                </c:pt>
                <c:pt idx="10831">
                  <c:v>1.3420000000000001</c:v>
                </c:pt>
                <c:pt idx="10832">
                  <c:v>1.3420000000000001</c:v>
                </c:pt>
                <c:pt idx="10833">
                  <c:v>1.3420000000000001</c:v>
                </c:pt>
                <c:pt idx="10834">
                  <c:v>1.3420000000000001</c:v>
                </c:pt>
                <c:pt idx="10835">
                  <c:v>1.3420000000000001</c:v>
                </c:pt>
                <c:pt idx="10836">
                  <c:v>1.3420000000000001</c:v>
                </c:pt>
                <c:pt idx="10837">
                  <c:v>1.3420000000000001</c:v>
                </c:pt>
                <c:pt idx="10838">
                  <c:v>1.3420000000000001</c:v>
                </c:pt>
                <c:pt idx="10839">
                  <c:v>1.3420000000000001</c:v>
                </c:pt>
                <c:pt idx="10840">
                  <c:v>1.3420000000000001</c:v>
                </c:pt>
                <c:pt idx="10841">
                  <c:v>1.3420000000000001</c:v>
                </c:pt>
                <c:pt idx="10842">
                  <c:v>1.3420000000000001</c:v>
                </c:pt>
                <c:pt idx="10843">
                  <c:v>1.3420000000000001</c:v>
                </c:pt>
                <c:pt idx="10844">
                  <c:v>1.3420000000000001</c:v>
                </c:pt>
                <c:pt idx="10845">
                  <c:v>1.3420000000000001</c:v>
                </c:pt>
                <c:pt idx="10846">
                  <c:v>1.3420000000000001</c:v>
                </c:pt>
                <c:pt idx="10847">
                  <c:v>1.3420000000000001</c:v>
                </c:pt>
                <c:pt idx="10848">
                  <c:v>1.3420000000000001</c:v>
                </c:pt>
                <c:pt idx="10849">
                  <c:v>1.3420000000000001</c:v>
                </c:pt>
                <c:pt idx="10850">
                  <c:v>1.3420000000000001</c:v>
                </c:pt>
                <c:pt idx="10851">
                  <c:v>1.3420000000000001</c:v>
                </c:pt>
                <c:pt idx="10852">
                  <c:v>1.3420000000000001</c:v>
                </c:pt>
                <c:pt idx="10853">
                  <c:v>1.3420000000000001</c:v>
                </c:pt>
                <c:pt idx="10854">
                  <c:v>1.3420000000000001</c:v>
                </c:pt>
                <c:pt idx="10855">
                  <c:v>1.3420000000000001</c:v>
                </c:pt>
                <c:pt idx="10856">
                  <c:v>1.3420000000000001</c:v>
                </c:pt>
                <c:pt idx="10857">
                  <c:v>1.3420000000000001</c:v>
                </c:pt>
                <c:pt idx="10858">
                  <c:v>1.3420000000000001</c:v>
                </c:pt>
                <c:pt idx="10859">
                  <c:v>1.3420000000000001</c:v>
                </c:pt>
                <c:pt idx="10860">
                  <c:v>1.3420000000000001</c:v>
                </c:pt>
                <c:pt idx="10861">
                  <c:v>1.3420000000000001</c:v>
                </c:pt>
                <c:pt idx="10862">
                  <c:v>1.3420000000000001</c:v>
                </c:pt>
                <c:pt idx="10863">
                  <c:v>1.3420000000000001</c:v>
                </c:pt>
                <c:pt idx="10864">
                  <c:v>1.3420000000000001</c:v>
                </c:pt>
                <c:pt idx="10865">
                  <c:v>1.3420000000000001</c:v>
                </c:pt>
                <c:pt idx="10866">
                  <c:v>1.3420000000000001</c:v>
                </c:pt>
                <c:pt idx="10867">
                  <c:v>1.3420000000000001</c:v>
                </c:pt>
                <c:pt idx="10868">
                  <c:v>1.3420000000000001</c:v>
                </c:pt>
                <c:pt idx="10869">
                  <c:v>1.3420000000000001</c:v>
                </c:pt>
                <c:pt idx="10870">
                  <c:v>1.3420000000000001</c:v>
                </c:pt>
                <c:pt idx="10871">
                  <c:v>1.3420000000000001</c:v>
                </c:pt>
                <c:pt idx="10872">
                  <c:v>1.3420000000000001</c:v>
                </c:pt>
                <c:pt idx="10873">
                  <c:v>1.3420000000000001</c:v>
                </c:pt>
                <c:pt idx="10874">
                  <c:v>1.3420000000000001</c:v>
                </c:pt>
                <c:pt idx="10875">
                  <c:v>1.3420000000000001</c:v>
                </c:pt>
                <c:pt idx="10876">
                  <c:v>1.3420000000000001</c:v>
                </c:pt>
                <c:pt idx="10877">
                  <c:v>1.3420000000000001</c:v>
                </c:pt>
                <c:pt idx="10878">
                  <c:v>1.3420000000000001</c:v>
                </c:pt>
                <c:pt idx="10879">
                  <c:v>1.3420000000000001</c:v>
                </c:pt>
                <c:pt idx="10880">
                  <c:v>1.3420000000000001</c:v>
                </c:pt>
                <c:pt idx="10881">
                  <c:v>1.3420000000000001</c:v>
                </c:pt>
                <c:pt idx="10882">
                  <c:v>1.3420000000000001</c:v>
                </c:pt>
                <c:pt idx="10883">
                  <c:v>1.3420000000000001</c:v>
                </c:pt>
                <c:pt idx="10884">
                  <c:v>1.3420000000000001</c:v>
                </c:pt>
                <c:pt idx="10885">
                  <c:v>1.3420000000000001</c:v>
                </c:pt>
                <c:pt idx="10886">
                  <c:v>1.3420000000000001</c:v>
                </c:pt>
                <c:pt idx="10887">
                  <c:v>1.3420000000000001</c:v>
                </c:pt>
                <c:pt idx="10888">
                  <c:v>1.3420000000000001</c:v>
                </c:pt>
                <c:pt idx="10889">
                  <c:v>1.3420000000000001</c:v>
                </c:pt>
                <c:pt idx="10890">
                  <c:v>1.3420000000000001</c:v>
                </c:pt>
                <c:pt idx="10891">
                  <c:v>1.3420000000000001</c:v>
                </c:pt>
                <c:pt idx="10892">
                  <c:v>1.3420000000000001</c:v>
                </c:pt>
                <c:pt idx="10893">
                  <c:v>1.3420000000000001</c:v>
                </c:pt>
                <c:pt idx="10894">
                  <c:v>1.3420000000000001</c:v>
                </c:pt>
                <c:pt idx="10895">
                  <c:v>1.3420000000000001</c:v>
                </c:pt>
                <c:pt idx="10896">
                  <c:v>1.3420000000000001</c:v>
                </c:pt>
                <c:pt idx="10897">
                  <c:v>1.3420000000000001</c:v>
                </c:pt>
                <c:pt idx="10898">
                  <c:v>1.3420000000000001</c:v>
                </c:pt>
                <c:pt idx="10899">
                  <c:v>1.3420000000000001</c:v>
                </c:pt>
                <c:pt idx="10900">
                  <c:v>1.3420000000000001</c:v>
                </c:pt>
                <c:pt idx="10901">
                  <c:v>1.3420000000000001</c:v>
                </c:pt>
                <c:pt idx="10902">
                  <c:v>1.3420000000000001</c:v>
                </c:pt>
                <c:pt idx="10903">
                  <c:v>1.3420000000000001</c:v>
                </c:pt>
                <c:pt idx="10904">
                  <c:v>1.3420000000000001</c:v>
                </c:pt>
                <c:pt idx="10905">
                  <c:v>1.3420000000000001</c:v>
                </c:pt>
                <c:pt idx="10906">
                  <c:v>1.3420000000000001</c:v>
                </c:pt>
                <c:pt idx="10907">
                  <c:v>1.3420000000000001</c:v>
                </c:pt>
                <c:pt idx="10908">
                  <c:v>1.3420000000000001</c:v>
                </c:pt>
                <c:pt idx="10909">
                  <c:v>1.3420000000000001</c:v>
                </c:pt>
                <c:pt idx="10910">
                  <c:v>1.3420000000000001</c:v>
                </c:pt>
                <c:pt idx="10911">
                  <c:v>1.3420000000000001</c:v>
                </c:pt>
                <c:pt idx="10912">
                  <c:v>1.3420000000000001</c:v>
                </c:pt>
                <c:pt idx="10913">
                  <c:v>1.3420000000000001</c:v>
                </c:pt>
                <c:pt idx="10914">
                  <c:v>1.3420000000000001</c:v>
                </c:pt>
                <c:pt idx="10915">
                  <c:v>1.3420000000000001</c:v>
                </c:pt>
                <c:pt idx="10916">
                  <c:v>1.3420000000000001</c:v>
                </c:pt>
                <c:pt idx="10917">
                  <c:v>1.3420000000000001</c:v>
                </c:pt>
                <c:pt idx="10918">
                  <c:v>1.3420000000000001</c:v>
                </c:pt>
                <c:pt idx="10919">
                  <c:v>1.3420000000000001</c:v>
                </c:pt>
                <c:pt idx="10920">
                  <c:v>1.3420000000000001</c:v>
                </c:pt>
                <c:pt idx="10921">
                  <c:v>1.3420000000000001</c:v>
                </c:pt>
                <c:pt idx="10922">
                  <c:v>1.3420000000000001</c:v>
                </c:pt>
                <c:pt idx="10923">
                  <c:v>1.3420000000000001</c:v>
                </c:pt>
                <c:pt idx="10924">
                  <c:v>1.3420000000000001</c:v>
                </c:pt>
                <c:pt idx="10925">
                  <c:v>1.3420000000000001</c:v>
                </c:pt>
                <c:pt idx="10926">
                  <c:v>1.3420000000000001</c:v>
                </c:pt>
                <c:pt idx="10927">
                  <c:v>1.3420000000000001</c:v>
                </c:pt>
                <c:pt idx="10928">
                  <c:v>1.3420000000000001</c:v>
                </c:pt>
                <c:pt idx="10929">
                  <c:v>1.3420000000000001</c:v>
                </c:pt>
                <c:pt idx="10930">
                  <c:v>1.3420000000000001</c:v>
                </c:pt>
                <c:pt idx="10931">
                  <c:v>1.3420000000000001</c:v>
                </c:pt>
                <c:pt idx="10932">
                  <c:v>1.3420000000000001</c:v>
                </c:pt>
                <c:pt idx="10933">
                  <c:v>1.3420000000000001</c:v>
                </c:pt>
                <c:pt idx="10934">
                  <c:v>1.3420000000000001</c:v>
                </c:pt>
                <c:pt idx="10935">
                  <c:v>1.3420000000000001</c:v>
                </c:pt>
                <c:pt idx="10936">
                  <c:v>1.3420000000000001</c:v>
                </c:pt>
                <c:pt idx="10937">
                  <c:v>1.3420000000000001</c:v>
                </c:pt>
                <c:pt idx="10938">
                  <c:v>1.3420000000000001</c:v>
                </c:pt>
                <c:pt idx="10939">
                  <c:v>1.3420000000000001</c:v>
                </c:pt>
                <c:pt idx="10940">
                  <c:v>1.3420000000000001</c:v>
                </c:pt>
                <c:pt idx="10941">
                  <c:v>1.3420000000000001</c:v>
                </c:pt>
                <c:pt idx="10942">
                  <c:v>1.3420000000000001</c:v>
                </c:pt>
                <c:pt idx="10943">
                  <c:v>1.3420000000000001</c:v>
                </c:pt>
                <c:pt idx="10944">
                  <c:v>1.3420000000000001</c:v>
                </c:pt>
                <c:pt idx="10945">
                  <c:v>1.3420000000000001</c:v>
                </c:pt>
                <c:pt idx="10946">
                  <c:v>1.3420000000000001</c:v>
                </c:pt>
                <c:pt idx="10947">
                  <c:v>1.3420000000000001</c:v>
                </c:pt>
                <c:pt idx="10948">
                  <c:v>1.3420000000000001</c:v>
                </c:pt>
                <c:pt idx="10949">
                  <c:v>1.3420000000000001</c:v>
                </c:pt>
                <c:pt idx="10950">
                  <c:v>1.3420000000000001</c:v>
                </c:pt>
                <c:pt idx="10951">
                  <c:v>1.3420000000000001</c:v>
                </c:pt>
                <c:pt idx="10952">
                  <c:v>1.3420000000000001</c:v>
                </c:pt>
                <c:pt idx="10953">
                  <c:v>1.3420000000000001</c:v>
                </c:pt>
                <c:pt idx="10954">
                  <c:v>1.3420000000000001</c:v>
                </c:pt>
                <c:pt idx="10955">
                  <c:v>1.3420000000000001</c:v>
                </c:pt>
                <c:pt idx="10956">
                  <c:v>1.3420000000000001</c:v>
                </c:pt>
                <c:pt idx="10957">
                  <c:v>1.3420000000000001</c:v>
                </c:pt>
                <c:pt idx="10958">
                  <c:v>1.3420000000000001</c:v>
                </c:pt>
                <c:pt idx="10959">
                  <c:v>1.3420000000000001</c:v>
                </c:pt>
                <c:pt idx="10960">
                  <c:v>1.3420000000000001</c:v>
                </c:pt>
                <c:pt idx="10961">
                  <c:v>1.3420000000000001</c:v>
                </c:pt>
                <c:pt idx="10962">
                  <c:v>1.3420000000000001</c:v>
                </c:pt>
                <c:pt idx="10963">
                  <c:v>1.3420000000000001</c:v>
                </c:pt>
                <c:pt idx="10964">
                  <c:v>1.3420000000000001</c:v>
                </c:pt>
                <c:pt idx="10965">
                  <c:v>1.3420000000000001</c:v>
                </c:pt>
                <c:pt idx="10966">
                  <c:v>1.3420000000000001</c:v>
                </c:pt>
                <c:pt idx="10967">
                  <c:v>1.3420000000000001</c:v>
                </c:pt>
                <c:pt idx="10968">
                  <c:v>1.3420000000000001</c:v>
                </c:pt>
                <c:pt idx="10969">
                  <c:v>1.3420000000000001</c:v>
                </c:pt>
                <c:pt idx="10970">
                  <c:v>1.3420000000000001</c:v>
                </c:pt>
                <c:pt idx="10971">
                  <c:v>1.3420000000000001</c:v>
                </c:pt>
                <c:pt idx="10972">
                  <c:v>1.3420000000000001</c:v>
                </c:pt>
                <c:pt idx="10973">
                  <c:v>1.3420000000000001</c:v>
                </c:pt>
                <c:pt idx="10974">
                  <c:v>1.3420000000000001</c:v>
                </c:pt>
                <c:pt idx="10975">
                  <c:v>1.3420000000000001</c:v>
                </c:pt>
                <c:pt idx="10976">
                  <c:v>1.3420000000000001</c:v>
                </c:pt>
                <c:pt idx="10977">
                  <c:v>1.3420000000000001</c:v>
                </c:pt>
                <c:pt idx="10978">
                  <c:v>1.3420000000000001</c:v>
                </c:pt>
                <c:pt idx="10979">
                  <c:v>1.3420000000000001</c:v>
                </c:pt>
                <c:pt idx="10980">
                  <c:v>1.3420000000000001</c:v>
                </c:pt>
                <c:pt idx="10981">
                  <c:v>1.3420000000000001</c:v>
                </c:pt>
                <c:pt idx="10982">
                  <c:v>1.3420000000000001</c:v>
                </c:pt>
                <c:pt idx="10983">
                  <c:v>1.3420000000000001</c:v>
                </c:pt>
                <c:pt idx="10984">
                  <c:v>1.3420000000000001</c:v>
                </c:pt>
                <c:pt idx="10985">
                  <c:v>1.3420000000000001</c:v>
                </c:pt>
                <c:pt idx="10986">
                  <c:v>1.3420000000000001</c:v>
                </c:pt>
                <c:pt idx="10987">
                  <c:v>1.3420000000000001</c:v>
                </c:pt>
                <c:pt idx="10988">
                  <c:v>1.3420000000000001</c:v>
                </c:pt>
                <c:pt idx="10989">
                  <c:v>1.3420000000000001</c:v>
                </c:pt>
                <c:pt idx="10990">
                  <c:v>1.3420000000000001</c:v>
                </c:pt>
                <c:pt idx="10991">
                  <c:v>1.3420000000000001</c:v>
                </c:pt>
                <c:pt idx="10992">
                  <c:v>1.3420000000000001</c:v>
                </c:pt>
                <c:pt idx="10993">
                  <c:v>1.3420000000000001</c:v>
                </c:pt>
                <c:pt idx="10994">
                  <c:v>1.3420000000000001</c:v>
                </c:pt>
                <c:pt idx="10995">
                  <c:v>1.21766190816048</c:v>
                </c:pt>
                <c:pt idx="10996">
                  <c:v>1.24267471103984</c:v>
                </c:pt>
                <c:pt idx="10997">
                  <c:v>1.2681132558059001</c:v>
                </c:pt>
                <c:pt idx="10998">
                  <c:v>1.2905387411675799</c:v>
                </c:pt>
                <c:pt idx="10999">
                  <c:v>1.3314589824948899</c:v>
                </c:pt>
                <c:pt idx="11000">
                  <c:v>1.2155159375918401</c:v>
                </c:pt>
                <c:pt idx="11001">
                  <c:v>1.2407096295361799</c:v>
                </c:pt>
                <c:pt idx="11002">
                  <c:v>1.2661503904018601</c:v>
                </c:pt>
                <c:pt idx="11003">
                  <c:v>1.28873957795688</c:v>
                </c:pt>
                <c:pt idx="11004">
                  <c:v>1.3298037546600701</c:v>
                </c:pt>
                <c:pt idx="11005">
                  <c:v>1.2175401021937999</c:v>
                </c:pt>
                <c:pt idx="11006">
                  <c:v>1.2426057233236001</c:v>
                </c:pt>
                <c:pt idx="11007">
                  <c:v>1.26797768546029</c:v>
                </c:pt>
                <c:pt idx="11008">
                  <c:v>1.2904497380181801</c:v>
                </c:pt>
                <c:pt idx="11009">
                  <c:v>1.33134949755496</c:v>
                </c:pt>
                <c:pt idx="11010">
                  <c:v>1.2210591859020901</c:v>
                </c:pt>
                <c:pt idx="11011">
                  <c:v>1.2458655608137099</c:v>
                </c:pt>
                <c:pt idx="11012">
                  <c:v>1.27116994793251</c:v>
                </c:pt>
                <c:pt idx="11013">
                  <c:v>1.2934151478764699</c:v>
                </c:pt>
                <c:pt idx="11014">
                  <c:v>1.3340431144501701</c:v>
                </c:pt>
                <c:pt idx="11015">
                  <c:v>1.2284109723925101</c:v>
                </c:pt>
                <c:pt idx="11016">
                  <c:v>1.25269424200441</c:v>
                </c:pt>
                <c:pt idx="11017">
                  <c:v>1.2778602106269601</c:v>
                </c:pt>
                <c:pt idx="11018">
                  <c:v>1.29960978804498</c:v>
                </c:pt>
                <c:pt idx="11019">
                  <c:v>1.33968175736381</c:v>
                </c:pt>
                <c:pt idx="11020">
                  <c:v>1.17180346173407</c:v>
                </c:pt>
                <c:pt idx="11021">
                  <c:v>1.20287407994215</c:v>
                </c:pt>
                <c:pt idx="11022">
                  <c:v>1.2268069032829301</c:v>
                </c:pt>
                <c:pt idx="11023">
                  <c:v>1.25481902678657</c:v>
                </c:pt>
                <c:pt idx="11024">
                  <c:v>1.2994116371131601</c:v>
                </c:pt>
                <c:pt idx="11025">
                  <c:v>1.33724970271122</c:v>
                </c:pt>
                <c:pt idx="11026">
                  <c:v>1.16964840294281</c:v>
                </c:pt>
                <c:pt idx="11027">
                  <c:v>1.20091675983687</c:v>
                </c:pt>
                <c:pt idx="11028">
                  <c:v>1.2248253770898201</c:v>
                </c:pt>
                <c:pt idx="11029">
                  <c:v>1.2530149373980699</c:v>
                </c:pt>
                <c:pt idx="11030">
                  <c:v>1.29774767129722</c:v>
                </c:pt>
                <c:pt idx="11031">
                  <c:v>1.3357046717410299</c:v>
                </c:pt>
                <c:pt idx="11032">
                  <c:v>1.1707754866211999</c:v>
                </c:pt>
                <c:pt idx="11033">
                  <c:v>1.20198660582966</c:v>
                </c:pt>
                <c:pt idx="11034">
                  <c:v>1.2258376870427601</c:v>
                </c:pt>
                <c:pt idx="11035">
                  <c:v>1.25396682962606</c:v>
                </c:pt>
                <c:pt idx="11036">
                  <c:v>1.2986069422386901</c:v>
                </c:pt>
                <c:pt idx="11037">
                  <c:v>1.3364785632257099</c:v>
                </c:pt>
                <c:pt idx="11038">
                  <c:v>1.1733181865832301</c:v>
                </c:pt>
                <c:pt idx="11039">
                  <c:v>1.20433007528548</c:v>
                </c:pt>
                <c:pt idx="11040">
                  <c:v>1.2281494354753699</c:v>
                </c:pt>
                <c:pt idx="11041">
                  <c:v>1.25611013019278</c:v>
                </c:pt>
                <c:pt idx="11042">
                  <c:v>1.3005514442522801</c:v>
                </c:pt>
                <c:pt idx="11043">
                  <c:v>1.33824950612739</c:v>
                </c:pt>
                <c:pt idx="11044">
                  <c:v>1.17873424201054</c:v>
                </c:pt>
                <c:pt idx="11045">
                  <c:v>1.20933570070094</c:v>
                </c:pt>
                <c:pt idx="11046">
                  <c:v>1.2330884221429299</c:v>
                </c:pt>
                <c:pt idx="11047">
                  <c:v>1.26065815957633</c:v>
                </c:pt>
                <c:pt idx="11048">
                  <c:v>1.3046999018525001</c:v>
                </c:pt>
                <c:pt idx="11049">
                  <c:v>1.3420000000000001</c:v>
                </c:pt>
                <c:pt idx="11050">
                  <c:v>1.1707841859522199</c:v>
                </c:pt>
                <c:pt idx="11051">
                  <c:v>1.2026923063908701</c:v>
                </c:pt>
                <c:pt idx="11052">
                  <c:v>1.2266090152087299</c:v>
                </c:pt>
                <c:pt idx="11053">
                  <c:v>1.25464750723618</c:v>
                </c:pt>
                <c:pt idx="11054">
                  <c:v>1.29924815445672</c:v>
                </c:pt>
                <c:pt idx="11055">
                  <c:v>1.3370943353823801</c:v>
                </c:pt>
                <c:pt idx="11056">
                  <c:v>1.1688013651856799</c:v>
                </c:pt>
                <c:pt idx="11057">
                  <c:v>1.2008829081088901</c:v>
                </c:pt>
                <c:pt idx="11058">
                  <c:v>1.22477381108294</c:v>
                </c:pt>
                <c:pt idx="11059">
                  <c:v>1.2529736826749001</c:v>
                </c:pt>
                <c:pt idx="11060">
                  <c:v>1.29770456406257</c:v>
                </c:pt>
                <c:pt idx="11061">
                  <c:v>1.33566287489873</c:v>
                </c:pt>
                <c:pt idx="11062">
                  <c:v>1.1698170003875701</c:v>
                </c:pt>
                <c:pt idx="11063">
                  <c:v>1.2018280395494201</c:v>
                </c:pt>
                <c:pt idx="11064">
                  <c:v>1.2256837086730601</c:v>
                </c:pt>
                <c:pt idx="11065">
                  <c:v>1.25382880727877</c:v>
                </c:pt>
                <c:pt idx="11066">
                  <c:v>1.2984748416243499</c:v>
                </c:pt>
                <c:pt idx="11067">
                  <c:v>1.3363558220203</c:v>
                </c:pt>
                <c:pt idx="11068">
                  <c:v>1.1723000444127101</c:v>
                </c:pt>
                <c:pt idx="11069">
                  <c:v>1.2041334735420699</c:v>
                </c:pt>
                <c:pt idx="11070">
                  <c:v>1.22795768573397</c:v>
                </c:pt>
                <c:pt idx="11071">
                  <c:v>1.25592666733531</c:v>
                </c:pt>
                <c:pt idx="11072">
                  <c:v>1.30038000241625</c:v>
                </c:pt>
                <c:pt idx="11073">
                  <c:v>1.3381039854357499</c:v>
                </c:pt>
                <c:pt idx="11074">
                  <c:v>1.17756596394283</c:v>
                </c:pt>
                <c:pt idx="11075">
                  <c:v>1.20898393557281</c:v>
                </c:pt>
                <c:pt idx="11076">
                  <c:v>1.2327490508632499</c:v>
                </c:pt>
                <c:pt idx="11077">
                  <c:v>1.26034294969612</c:v>
                </c:pt>
                <c:pt idx="11078">
                  <c:v>1.30441719283297</c:v>
                </c:pt>
                <c:pt idx="11079">
                  <c:v>1.3417989563997601</c:v>
                </c:pt>
                <c:pt idx="11080">
                  <c:v>1.1763103049702499</c:v>
                </c:pt>
                <c:pt idx="11081">
                  <c:v>1.2073128800694199</c:v>
                </c:pt>
                <c:pt idx="11082">
                  <c:v>1.23116410625474</c:v>
                </c:pt>
                <c:pt idx="11083">
                  <c:v>1.2582666330516401</c:v>
                </c:pt>
                <c:pt idx="11084">
                  <c:v>1.2781366841473401</c:v>
                </c:pt>
                <c:pt idx="11085">
                  <c:v>1.30270965779569</c:v>
                </c:pt>
                <c:pt idx="11086">
                  <c:v>1.1736369907285</c:v>
                </c:pt>
                <c:pt idx="11087">
                  <c:v>1.20486571272086</c:v>
                </c:pt>
                <c:pt idx="11088">
                  <c:v>1.2286934787216699</c:v>
                </c:pt>
                <c:pt idx="11089">
                  <c:v>1.2560181528649501</c:v>
                </c:pt>
                <c:pt idx="11090">
                  <c:v>1.27586477942085</c:v>
                </c:pt>
                <c:pt idx="11091">
                  <c:v>1.30063872091654</c:v>
                </c:pt>
                <c:pt idx="11092">
                  <c:v>1.1737363853015199</c:v>
                </c:pt>
                <c:pt idx="11093">
                  <c:v>1.20497880448593</c:v>
                </c:pt>
                <c:pt idx="11094">
                  <c:v>1.2287784269508399</c:v>
                </c:pt>
                <c:pt idx="11095">
                  <c:v>1.2561118270996701</c:v>
                </c:pt>
                <c:pt idx="11096">
                  <c:v>1.2759366582893199</c:v>
                </c:pt>
                <c:pt idx="11097">
                  <c:v>1.3007150202108899</c:v>
                </c:pt>
                <c:pt idx="11098">
                  <c:v>1.17530467213221</c:v>
                </c:pt>
                <c:pt idx="11099">
                  <c:v>1.20642422253073</c:v>
                </c:pt>
                <c:pt idx="11100">
                  <c:v>1.23020977427476</c:v>
                </c:pt>
                <c:pt idx="11101">
                  <c:v>1.2574227189512399</c:v>
                </c:pt>
                <c:pt idx="11102">
                  <c:v>1.2772414023274801</c:v>
                </c:pt>
                <c:pt idx="11103">
                  <c:v>1.30191630979191</c:v>
                </c:pt>
                <c:pt idx="11104">
                  <c:v>1.17917716750997</c:v>
                </c:pt>
                <c:pt idx="11105">
                  <c:v>1.20998804147051</c:v>
                </c:pt>
                <c:pt idx="11106">
                  <c:v>1.2337469396431899</c:v>
                </c:pt>
                <c:pt idx="11107">
                  <c:v>1.2606910289723501</c:v>
                </c:pt>
                <c:pt idx="11108">
                  <c:v>1.28047983265217</c:v>
                </c:pt>
                <c:pt idx="11109">
                  <c:v>1.3048906877462301</c:v>
                </c:pt>
                <c:pt idx="11110">
                  <c:v>1.2909114245756099</c:v>
                </c:pt>
                <c:pt idx="11111">
                  <c:v>1.3040165617978601</c:v>
                </c:pt>
                <c:pt idx="11112">
                  <c:v>1.31558848179185</c:v>
                </c:pt>
                <c:pt idx="11113">
                  <c:v>1.3420000000000001</c:v>
                </c:pt>
                <c:pt idx="11114">
                  <c:v>1.3420000000000001</c:v>
                </c:pt>
                <c:pt idx="11115">
                  <c:v>1.3420000000000001</c:v>
                </c:pt>
                <c:pt idx="11116">
                  <c:v>1.3217167116781801</c:v>
                </c:pt>
                <c:pt idx="11117">
                  <c:v>1.3350511283906601</c:v>
                </c:pt>
                <c:pt idx="11118">
                  <c:v>1.3420000000000001</c:v>
                </c:pt>
                <c:pt idx="11119">
                  <c:v>1.3420000000000001</c:v>
                </c:pt>
                <c:pt idx="11120">
                  <c:v>1.3420000000000001</c:v>
                </c:pt>
                <c:pt idx="11121">
                  <c:v>1.3420000000000001</c:v>
                </c:pt>
                <c:pt idx="11122">
                  <c:v>1.3420000000000001</c:v>
                </c:pt>
                <c:pt idx="11123">
                  <c:v>1.3420000000000001</c:v>
                </c:pt>
                <c:pt idx="11124">
                  <c:v>1.3420000000000001</c:v>
                </c:pt>
                <c:pt idx="11125">
                  <c:v>1.3420000000000001</c:v>
                </c:pt>
                <c:pt idx="11126">
                  <c:v>1.3420000000000001</c:v>
                </c:pt>
                <c:pt idx="11127">
                  <c:v>1.3420000000000001</c:v>
                </c:pt>
                <c:pt idx="11128">
                  <c:v>1.3420000000000001</c:v>
                </c:pt>
                <c:pt idx="11129">
                  <c:v>1.3420000000000001</c:v>
                </c:pt>
                <c:pt idx="11130">
                  <c:v>1.3420000000000001</c:v>
                </c:pt>
                <c:pt idx="11131">
                  <c:v>1.3420000000000001</c:v>
                </c:pt>
                <c:pt idx="11132">
                  <c:v>1.3420000000000001</c:v>
                </c:pt>
                <c:pt idx="11133">
                  <c:v>1.3420000000000001</c:v>
                </c:pt>
                <c:pt idx="11134">
                  <c:v>1.3420000000000001</c:v>
                </c:pt>
                <c:pt idx="11135">
                  <c:v>1.3420000000000001</c:v>
                </c:pt>
                <c:pt idx="11136">
                  <c:v>1.3420000000000001</c:v>
                </c:pt>
                <c:pt idx="11137">
                  <c:v>1.3420000000000001</c:v>
                </c:pt>
                <c:pt idx="11138">
                  <c:v>1.3420000000000001</c:v>
                </c:pt>
                <c:pt idx="11139">
                  <c:v>1.3420000000000001</c:v>
                </c:pt>
                <c:pt idx="11140">
                  <c:v>1.3420000000000001</c:v>
                </c:pt>
                <c:pt idx="11141">
                  <c:v>1.3420000000000001</c:v>
                </c:pt>
                <c:pt idx="11142">
                  <c:v>1.3420000000000001</c:v>
                </c:pt>
                <c:pt idx="11143">
                  <c:v>1.3420000000000001</c:v>
                </c:pt>
                <c:pt idx="11144">
                  <c:v>1.3420000000000001</c:v>
                </c:pt>
                <c:pt idx="11145">
                  <c:v>1.3420000000000001</c:v>
                </c:pt>
                <c:pt idx="11146">
                  <c:v>1.3420000000000001</c:v>
                </c:pt>
                <c:pt idx="11147">
                  <c:v>1.3420000000000001</c:v>
                </c:pt>
                <c:pt idx="11148">
                  <c:v>1.3420000000000001</c:v>
                </c:pt>
                <c:pt idx="11149">
                  <c:v>1.3420000000000001</c:v>
                </c:pt>
                <c:pt idx="11150">
                  <c:v>1.3420000000000001</c:v>
                </c:pt>
                <c:pt idx="11151">
                  <c:v>1.2910147089569499</c:v>
                </c:pt>
                <c:pt idx="11152">
                  <c:v>1.30412535598538</c:v>
                </c:pt>
                <c:pt idx="11153">
                  <c:v>1.3157131884234601</c:v>
                </c:pt>
                <c:pt idx="11154">
                  <c:v>1.3420000000000001</c:v>
                </c:pt>
                <c:pt idx="11155">
                  <c:v>1.3420000000000001</c:v>
                </c:pt>
                <c:pt idx="11156">
                  <c:v>1.3420000000000001</c:v>
                </c:pt>
                <c:pt idx="11157">
                  <c:v>1.3217932371555801</c:v>
                </c:pt>
                <c:pt idx="11158">
                  <c:v>1.33513498575296</c:v>
                </c:pt>
                <c:pt idx="11159">
                  <c:v>1.3420000000000001</c:v>
                </c:pt>
                <c:pt idx="11160">
                  <c:v>1.3420000000000001</c:v>
                </c:pt>
                <c:pt idx="11161">
                  <c:v>1.3420000000000001</c:v>
                </c:pt>
                <c:pt idx="11162">
                  <c:v>1.3420000000000001</c:v>
                </c:pt>
                <c:pt idx="11163">
                  <c:v>1.3420000000000001</c:v>
                </c:pt>
                <c:pt idx="11164">
                  <c:v>1.3420000000000001</c:v>
                </c:pt>
                <c:pt idx="11165">
                  <c:v>1.3420000000000001</c:v>
                </c:pt>
                <c:pt idx="11166">
                  <c:v>1.3420000000000001</c:v>
                </c:pt>
                <c:pt idx="11167">
                  <c:v>1.3420000000000001</c:v>
                </c:pt>
                <c:pt idx="11168">
                  <c:v>1.3420000000000001</c:v>
                </c:pt>
                <c:pt idx="11169">
                  <c:v>1.3420000000000001</c:v>
                </c:pt>
                <c:pt idx="11170">
                  <c:v>1.3420000000000001</c:v>
                </c:pt>
                <c:pt idx="11171">
                  <c:v>1.3420000000000001</c:v>
                </c:pt>
                <c:pt idx="11172">
                  <c:v>1.3420000000000001</c:v>
                </c:pt>
                <c:pt idx="11173">
                  <c:v>1.3420000000000001</c:v>
                </c:pt>
                <c:pt idx="11174">
                  <c:v>1.3420000000000001</c:v>
                </c:pt>
                <c:pt idx="11175">
                  <c:v>1.3420000000000001</c:v>
                </c:pt>
                <c:pt idx="11176">
                  <c:v>1.3420000000000001</c:v>
                </c:pt>
                <c:pt idx="11177">
                  <c:v>1.3420000000000001</c:v>
                </c:pt>
                <c:pt idx="11178">
                  <c:v>1.3420000000000001</c:v>
                </c:pt>
                <c:pt idx="11179">
                  <c:v>1.3420000000000001</c:v>
                </c:pt>
                <c:pt idx="11180">
                  <c:v>1.3420000000000001</c:v>
                </c:pt>
                <c:pt idx="11181">
                  <c:v>1.3420000000000001</c:v>
                </c:pt>
                <c:pt idx="11182">
                  <c:v>1.3420000000000001</c:v>
                </c:pt>
                <c:pt idx="11183">
                  <c:v>1.3420000000000001</c:v>
                </c:pt>
                <c:pt idx="11184">
                  <c:v>1.3420000000000001</c:v>
                </c:pt>
                <c:pt idx="11185">
                  <c:v>1.3420000000000001</c:v>
                </c:pt>
                <c:pt idx="11186">
                  <c:v>1.3420000000000001</c:v>
                </c:pt>
                <c:pt idx="11187">
                  <c:v>1.3420000000000001</c:v>
                </c:pt>
                <c:pt idx="11188">
                  <c:v>1.3420000000000001</c:v>
                </c:pt>
                <c:pt idx="11189">
                  <c:v>1.3420000000000001</c:v>
                </c:pt>
                <c:pt idx="11190">
                  <c:v>1.3420000000000001</c:v>
                </c:pt>
                <c:pt idx="11191">
                  <c:v>1.3420000000000001</c:v>
                </c:pt>
                <c:pt idx="11192">
                  <c:v>1.29245522201257</c:v>
                </c:pt>
                <c:pt idx="11193">
                  <c:v>1.30548213462256</c:v>
                </c:pt>
                <c:pt idx="11194">
                  <c:v>1.3169890472788801</c:v>
                </c:pt>
                <c:pt idx="11195">
                  <c:v>1.3420000000000001</c:v>
                </c:pt>
                <c:pt idx="11196">
                  <c:v>1.3420000000000001</c:v>
                </c:pt>
                <c:pt idx="11197">
                  <c:v>1.3420000000000001</c:v>
                </c:pt>
                <c:pt idx="11198">
                  <c:v>1.3231810349885</c:v>
                </c:pt>
                <c:pt idx="11199">
                  <c:v>1.3364341195826599</c:v>
                </c:pt>
                <c:pt idx="11200">
                  <c:v>1.3420000000000001</c:v>
                </c:pt>
                <c:pt idx="11201">
                  <c:v>1.3420000000000001</c:v>
                </c:pt>
                <c:pt idx="11202">
                  <c:v>1.3420000000000001</c:v>
                </c:pt>
                <c:pt idx="11203">
                  <c:v>1.3420000000000001</c:v>
                </c:pt>
                <c:pt idx="11204">
                  <c:v>1.3420000000000001</c:v>
                </c:pt>
                <c:pt idx="11205">
                  <c:v>1.3420000000000001</c:v>
                </c:pt>
                <c:pt idx="11206">
                  <c:v>1.3420000000000001</c:v>
                </c:pt>
                <c:pt idx="11207">
                  <c:v>1.3420000000000001</c:v>
                </c:pt>
                <c:pt idx="11208">
                  <c:v>1.3420000000000001</c:v>
                </c:pt>
                <c:pt idx="11209">
                  <c:v>1.3420000000000001</c:v>
                </c:pt>
                <c:pt idx="11210">
                  <c:v>1.3420000000000001</c:v>
                </c:pt>
                <c:pt idx="11211">
                  <c:v>1.3420000000000001</c:v>
                </c:pt>
                <c:pt idx="11212">
                  <c:v>1.3420000000000001</c:v>
                </c:pt>
                <c:pt idx="11213">
                  <c:v>1.3420000000000001</c:v>
                </c:pt>
                <c:pt idx="11214">
                  <c:v>1.3420000000000001</c:v>
                </c:pt>
                <c:pt idx="11215">
                  <c:v>1.3420000000000001</c:v>
                </c:pt>
                <c:pt idx="11216">
                  <c:v>1.3420000000000001</c:v>
                </c:pt>
                <c:pt idx="11217">
                  <c:v>1.3420000000000001</c:v>
                </c:pt>
                <c:pt idx="11218">
                  <c:v>1.3420000000000001</c:v>
                </c:pt>
                <c:pt idx="11219">
                  <c:v>1.3420000000000001</c:v>
                </c:pt>
                <c:pt idx="11220">
                  <c:v>1.3420000000000001</c:v>
                </c:pt>
                <c:pt idx="11221">
                  <c:v>1.3420000000000001</c:v>
                </c:pt>
                <c:pt idx="11222">
                  <c:v>1.3420000000000001</c:v>
                </c:pt>
                <c:pt idx="11223">
                  <c:v>1.3420000000000001</c:v>
                </c:pt>
                <c:pt idx="11224">
                  <c:v>1.3420000000000001</c:v>
                </c:pt>
                <c:pt idx="11225">
                  <c:v>1.3420000000000001</c:v>
                </c:pt>
                <c:pt idx="11226">
                  <c:v>1.3420000000000001</c:v>
                </c:pt>
                <c:pt idx="11227">
                  <c:v>1.3420000000000001</c:v>
                </c:pt>
                <c:pt idx="11228">
                  <c:v>1.3420000000000001</c:v>
                </c:pt>
                <c:pt idx="11229">
                  <c:v>1.3420000000000001</c:v>
                </c:pt>
                <c:pt idx="11230">
                  <c:v>1.3420000000000001</c:v>
                </c:pt>
                <c:pt idx="11231">
                  <c:v>1.3420000000000001</c:v>
                </c:pt>
                <c:pt idx="11232">
                  <c:v>1.3420000000000001</c:v>
                </c:pt>
                <c:pt idx="11233">
                  <c:v>1.2946555267094599</c:v>
                </c:pt>
                <c:pt idx="11234">
                  <c:v>1.3075336775277</c:v>
                </c:pt>
                <c:pt idx="11235">
                  <c:v>1.3189038923818099</c:v>
                </c:pt>
                <c:pt idx="11236">
                  <c:v>1.3420000000000001</c:v>
                </c:pt>
                <c:pt idx="11237">
                  <c:v>1.3420000000000001</c:v>
                </c:pt>
                <c:pt idx="11238">
                  <c:v>1.3420000000000001</c:v>
                </c:pt>
                <c:pt idx="11239">
                  <c:v>1.32530861397453</c:v>
                </c:pt>
                <c:pt idx="11240">
                  <c:v>1.33842147029244</c:v>
                </c:pt>
                <c:pt idx="11241">
                  <c:v>1.3420000000000001</c:v>
                </c:pt>
                <c:pt idx="11242">
                  <c:v>1.3420000000000001</c:v>
                </c:pt>
                <c:pt idx="11243">
                  <c:v>1.3420000000000001</c:v>
                </c:pt>
                <c:pt idx="11244">
                  <c:v>1.3420000000000001</c:v>
                </c:pt>
                <c:pt idx="11245">
                  <c:v>1.3420000000000001</c:v>
                </c:pt>
                <c:pt idx="11246">
                  <c:v>1.3420000000000001</c:v>
                </c:pt>
                <c:pt idx="11247">
                  <c:v>1.3420000000000001</c:v>
                </c:pt>
                <c:pt idx="11248">
                  <c:v>1.3420000000000001</c:v>
                </c:pt>
                <c:pt idx="11249">
                  <c:v>1.3420000000000001</c:v>
                </c:pt>
                <c:pt idx="11250">
                  <c:v>1.3420000000000001</c:v>
                </c:pt>
                <c:pt idx="11251">
                  <c:v>1.3420000000000001</c:v>
                </c:pt>
                <c:pt idx="11252">
                  <c:v>1.3420000000000001</c:v>
                </c:pt>
                <c:pt idx="11253">
                  <c:v>1.3420000000000001</c:v>
                </c:pt>
                <c:pt idx="11254">
                  <c:v>1.3420000000000001</c:v>
                </c:pt>
                <c:pt idx="11255">
                  <c:v>1.3420000000000001</c:v>
                </c:pt>
                <c:pt idx="11256">
                  <c:v>1.3420000000000001</c:v>
                </c:pt>
                <c:pt idx="11257">
                  <c:v>1.3420000000000001</c:v>
                </c:pt>
                <c:pt idx="11258">
                  <c:v>1.3420000000000001</c:v>
                </c:pt>
                <c:pt idx="11259">
                  <c:v>1.3420000000000001</c:v>
                </c:pt>
                <c:pt idx="11260">
                  <c:v>1.3420000000000001</c:v>
                </c:pt>
                <c:pt idx="11261">
                  <c:v>1.3420000000000001</c:v>
                </c:pt>
                <c:pt idx="11262">
                  <c:v>1.3420000000000001</c:v>
                </c:pt>
                <c:pt idx="11263">
                  <c:v>1.3420000000000001</c:v>
                </c:pt>
                <c:pt idx="11264">
                  <c:v>1.3420000000000001</c:v>
                </c:pt>
                <c:pt idx="11265">
                  <c:v>1.3420000000000001</c:v>
                </c:pt>
                <c:pt idx="11266">
                  <c:v>1.3420000000000001</c:v>
                </c:pt>
                <c:pt idx="11267">
                  <c:v>1.3420000000000001</c:v>
                </c:pt>
                <c:pt idx="11268">
                  <c:v>1.3420000000000001</c:v>
                </c:pt>
                <c:pt idx="11269">
                  <c:v>1.3420000000000001</c:v>
                </c:pt>
                <c:pt idx="11270">
                  <c:v>1.3420000000000001</c:v>
                </c:pt>
                <c:pt idx="11271">
                  <c:v>1.3420000000000001</c:v>
                </c:pt>
                <c:pt idx="11272">
                  <c:v>1.3420000000000001</c:v>
                </c:pt>
                <c:pt idx="11273">
                  <c:v>1.3420000000000001</c:v>
                </c:pt>
                <c:pt idx="11274">
                  <c:v>1.2982374780347099</c:v>
                </c:pt>
                <c:pt idx="11275">
                  <c:v>1.3108807627730801</c:v>
                </c:pt>
                <c:pt idx="11276">
                  <c:v>1.32202712063288</c:v>
                </c:pt>
                <c:pt idx="11277">
                  <c:v>1.3420000000000001</c:v>
                </c:pt>
                <c:pt idx="11278">
                  <c:v>1.3420000000000001</c:v>
                </c:pt>
                <c:pt idx="11279">
                  <c:v>1.3420000000000001</c:v>
                </c:pt>
                <c:pt idx="11280">
                  <c:v>1.3287844633425001</c:v>
                </c:pt>
                <c:pt idx="11281">
                  <c:v>1.34166014136997</c:v>
                </c:pt>
                <c:pt idx="11282">
                  <c:v>1.3420000000000001</c:v>
                </c:pt>
                <c:pt idx="11283">
                  <c:v>1.3420000000000001</c:v>
                </c:pt>
                <c:pt idx="11284">
                  <c:v>1.3420000000000001</c:v>
                </c:pt>
                <c:pt idx="11285">
                  <c:v>1.3420000000000001</c:v>
                </c:pt>
                <c:pt idx="11286">
                  <c:v>1.3420000000000001</c:v>
                </c:pt>
                <c:pt idx="11287">
                  <c:v>1.3420000000000001</c:v>
                </c:pt>
                <c:pt idx="11288">
                  <c:v>1.3420000000000001</c:v>
                </c:pt>
                <c:pt idx="11289">
                  <c:v>1.3420000000000001</c:v>
                </c:pt>
                <c:pt idx="11290">
                  <c:v>1.3420000000000001</c:v>
                </c:pt>
                <c:pt idx="11291">
                  <c:v>1.3420000000000001</c:v>
                </c:pt>
                <c:pt idx="11292">
                  <c:v>1.3420000000000001</c:v>
                </c:pt>
                <c:pt idx="11293">
                  <c:v>1.3420000000000001</c:v>
                </c:pt>
                <c:pt idx="11294">
                  <c:v>1.3420000000000001</c:v>
                </c:pt>
                <c:pt idx="11295">
                  <c:v>1.3420000000000001</c:v>
                </c:pt>
                <c:pt idx="11296">
                  <c:v>1.3420000000000001</c:v>
                </c:pt>
                <c:pt idx="11297">
                  <c:v>1.3420000000000001</c:v>
                </c:pt>
                <c:pt idx="11298">
                  <c:v>1.3420000000000001</c:v>
                </c:pt>
                <c:pt idx="11299">
                  <c:v>1.3420000000000001</c:v>
                </c:pt>
                <c:pt idx="11300">
                  <c:v>1.3420000000000001</c:v>
                </c:pt>
                <c:pt idx="11301">
                  <c:v>1.3420000000000001</c:v>
                </c:pt>
                <c:pt idx="11302">
                  <c:v>1.3420000000000001</c:v>
                </c:pt>
                <c:pt idx="11303">
                  <c:v>1.3420000000000001</c:v>
                </c:pt>
                <c:pt idx="11304">
                  <c:v>1.3420000000000001</c:v>
                </c:pt>
                <c:pt idx="11305">
                  <c:v>1.3420000000000001</c:v>
                </c:pt>
                <c:pt idx="11306">
                  <c:v>1.3420000000000001</c:v>
                </c:pt>
                <c:pt idx="11307">
                  <c:v>1.3420000000000001</c:v>
                </c:pt>
                <c:pt idx="11308">
                  <c:v>1.3420000000000001</c:v>
                </c:pt>
                <c:pt idx="11309">
                  <c:v>1.3420000000000001</c:v>
                </c:pt>
                <c:pt idx="11310">
                  <c:v>1.3420000000000001</c:v>
                </c:pt>
                <c:pt idx="11311">
                  <c:v>1.3420000000000001</c:v>
                </c:pt>
                <c:pt idx="11312">
                  <c:v>1.3420000000000001</c:v>
                </c:pt>
                <c:pt idx="11313">
                  <c:v>1.3420000000000001</c:v>
                </c:pt>
                <c:pt idx="11314">
                  <c:v>1.3420000000000001</c:v>
                </c:pt>
                <c:pt idx="11315">
                  <c:v>1.29104941857268</c:v>
                </c:pt>
                <c:pt idx="11316">
                  <c:v>1.3041456975633401</c:v>
                </c:pt>
                <c:pt idx="11317">
                  <c:v>1.31570935844325</c:v>
                </c:pt>
                <c:pt idx="11318">
                  <c:v>1.32185139186538</c:v>
                </c:pt>
                <c:pt idx="11319">
                  <c:v>1.3351769608525501</c:v>
                </c:pt>
                <c:pt idx="11320">
                  <c:v>1.3420000000000001</c:v>
                </c:pt>
                <c:pt idx="11321">
                  <c:v>1.3420000000000001</c:v>
                </c:pt>
                <c:pt idx="11322">
                  <c:v>1.3420000000000001</c:v>
                </c:pt>
                <c:pt idx="11323">
                  <c:v>1.3420000000000001</c:v>
                </c:pt>
                <c:pt idx="11324">
                  <c:v>1.3420000000000001</c:v>
                </c:pt>
                <c:pt idx="11325">
                  <c:v>1.3420000000000001</c:v>
                </c:pt>
                <c:pt idx="11326">
                  <c:v>1.3420000000000001</c:v>
                </c:pt>
                <c:pt idx="11327">
                  <c:v>1.3420000000000001</c:v>
                </c:pt>
                <c:pt idx="11328">
                  <c:v>1.3420000000000001</c:v>
                </c:pt>
                <c:pt idx="11329">
                  <c:v>1.3420000000000001</c:v>
                </c:pt>
                <c:pt idx="11330">
                  <c:v>1.3420000000000001</c:v>
                </c:pt>
                <c:pt idx="11331">
                  <c:v>1.3420000000000001</c:v>
                </c:pt>
                <c:pt idx="11332">
                  <c:v>1.3420000000000001</c:v>
                </c:pt>
                <c:pt idx="11333">
                  <c:v>1.3420000000000001</c:v>
                </c:pt>
                <c:pt idx="11334">
                  <c:v>1.3420000000000001</c:v>
                </c:pt>
                <c:pt idx="11335">
                  <c:v>1.3420000000000001</c:v>
                </c:pt>
                <c:pt idx="11336">
                  <c:v>1.3420000000000001</c:v>
                </c:pt>
                <c:pt idx="11337">
                  <c:v>1.3420000000000001</c:v>
                </c:pt>
                <c:pt idx="11338">
                  <c:v>1.3420000000000001</c:v>
                </c:pt>
                <c:pt idx="11339">
                  <c:v>1.3420000000000001</c:v>
                </c:pt>
                <c:pt idx="11340">
                  <c:v>1.3420000000000001</c:v>
                </c:pt>
                <c:pt idx="11341">
                  <c:v>1.3420000000000001</c:v>
                </c:pt>
                <c:pt idx="11342">
                  <c:v>1.3420000000000001</c:v>
                </c:pt>
                <c:pt idx="11343">
                  <c:v>1.3420000000000001</c:v>
                </c:pt>
                <c:pt idx="11344">
                  <c:v>1.3420000000000001</c:v>
                </c:pt>
                <c:pt idx="11345">
                  <c:v>1.3420000000000001</c:v>
                </c:pt>
                <c:pt idx="11346">
                  <c:v>1.3420000000000001</c:v>
                </c:pt>
                <c:pt idx="11347">
                  <c:v>1.3420000000000001</c:v>
                </c:pt>
                <c:pt idx="11348">
                  <c:v>1.3420000000000001</c:v>
                </c:pt>
                <c:pt idx="11349">
                  <c:v>1.3420000000000001</c:v>
                </c:pt>
                <c:pt idx="11350">
                  <c:v>1.3420000000000001</c:v>
                </c:pt>
                <c:pt idx="11351">
                  <c:v>1.3420000000000001</c:v>
                </c:pt>
                <c:pt idx="11352">
                  <c:v>1.29117782528433</c:v>
                </c:pt>
                <c:pt idx="11353">
                  <c:v>1.3042759120657801</c:v>
                </c:pt>
                <c:pt idx="11354">
                  <c:v>1.31585194456318</c:v>
                </c:pt>
                <c:pt idx="11355">
                  <c:v>1.3219534834465201</c:v>
                </c:pt>
                <c:pt idx="11356">
                  <c:v>1.3352828723644099</c:v>
                </c:pt>
                <c:pt idx="11357">
                  <c:v>1.3420000000000001</c:v>
                </c:pt>
                <c:pt idx="11358">
                  <c:v>1.3420000000000001</c:v>
                </c:pt>
                <c:pt idx="11359">
                  <c:v>1.3420000000000001</c:v>
                </c:pt>
                <c:pt idx="11360">
                  <c:v>1.3420000000000001</c:v>
                </c:pt>
                <c:pt idx="11361">
                  <c:v>1.3420000000000001</c:v>
                </c:pt>
                <c:pt idx="11362">
                  <c:v>1.3420000000000001</c:v>
                </c:pt>
                <c:pt idx="11363">
                  <c:v>1.3420000000000001</c:v>
                </c:pt>
                <c:pt idx="11364">
                  <c:v>1.3420000000000001</c:v>
                </c:pt>
                <c:pt idx="11365">
                  <c:v>1.3420000000000001</c:v>
                </c:pt>
                <c:pt idx="11366">
                  <c:v>1.3420000000000001</c:v>
                </c:pt>
                <c:pt idx="11367">
                  <c:v>1.3420000000000001</c:v>
                </c:pt>
                <c:pt idx="11368">
                  <c:v>1.3420000000000001</c:v>
                </c:pt>
                <c:pt idx="11369">
                  <c:v>1.3420000000000001</c:v>
                </c:pt>
                <c:pt idx="11370">
                  <c:v>1.3420000000000001</c:v>
                </c:pt>
                <c:pt idx="11371">
                  <c:v>1.3420000000000001</c:v>
                </c:pt>
                <c:pt idx="11372">
                  <c:v>1.3420000000000001</c:v>
                </c:pt>
                <c:pt idx="11373">
                  <c:v>1.3420000000000001</c:v>
                </c:pt>
                <c:pt idx="11374">
                  <c:v>1.3420000000000001</c:v>
                </c:pt>
                <c:pt idx="11375">
                  <c:v>1.3420000000000001</c:v>
                </c:pt>
                <c:pt idx="11376">
                  <c:v>1.3420000000000001</c:v>
                </c:pt>
                <c:pt idx="11377">
                  <c:v>1.3420000000000001</c:v>
                </c:pt>
                <c:pt idx="11378">
                  <c:v>1.3420000000000001</c:v>
                </c:pt>
                <c:pt idx="11379">
                  <c:v>1.3420000000000001</c:v>
                </c:pt>
                <c:pt idx="11380">
                  <c:v>1.3420000000000001</c:v>
                </c:pt>
                <c:pt idx="11381">
                  <c:v>1.3420000000000001</c:v>
                </c:pt>
                <c:pt idx="11382">
                  <c:v>1.3420000000000001</c:v>
                </c:pt>
                <c:pt idx="11383">
                  <c:v>1.3420000000000001</c:v>
                </c:pt>
                <c:pt idx="11384">
                  <c:v>1.3420000000000001</c:v>
                </c:pt>
                <c:pt idx="11385">
                  <c:v>1.3420000000000001</c:v>
                </c:pt>
                <c:pt idx="11386">
                  <c:v>1.3420000000000001</c:v>
                </c:pt>
                <c:pt idx="11387">
                  <c:v>1.3420000000000001</c:v>
                </c:pt>
                <c:pt idx="11388">
                  <c:v>1.3420000000000001</c:v>
                </c:pt>
                <c:pt idx="11389">
                  <c:v>1.29256817252611</c:v>
                </c:pt>
                <c:pt idx="11390">
                  <c:v>1.3055820846496999</c:v>
                </c:pt>
                <c:pt idx="11391">
                  <c:v>1.31708578051139</c:v>
                </c:pt>
                <c:pt idx="11392">
                  <c:v>1.32328655990483</c:v>
                </c:pt>
                <c:pt idx="11393">
                  <c:v>1.3365403939306399</c:v>
                </c:pt>
                <c:pt idx="11394">
                  <c:v>1.3420000000000001</c:v>
                </c:pt>
                <c:pt idx="11395">
                  <c:v>1.3420000000000001</c:v>
                </c:pt>
                <c:pt idx="11396">
                  <c:v>1.3420000000000001</c:v>
                </c:pt>
                <c:pt idx="11397">
                  <c:v>1.3420000000000001</c:v>
                </c:pt>
                <c:pt idx="11398">
                  <c:v>1.3420000000000001</c:v>
                </c:pt>
                <c:pt idx="11399">
                  <c:v>1.3420000000000001</c:v>
                </c:pt>
                <c:pt idx="11400">
                  <c:v>1.3420000000000001</c:v>
                </c:pt>
                <c:pt idx="11401">
                  <c:v>1.3420000000000001</c:v>
                </c:pt>
                <c:pt idx="11402">
                  <c:v>1.3420000000000001</c:v>
                </c:pt>
                <c:pt idx="11403">
                  <c:v>1.3420000000000001</c:v>
                </c:pt>
                <c:pt idx="11404">
                  <c:v>1.3420000000000001</c:v>
                </c:pt>
                <c:pt idx="11405">
                  <c:v>1.3420000000000001</c:v>
                </c:pt>
                <c:pt idx="11406">
                  <c:v>1.3420000000000001</c:v>
                </c:pt>
                <c:pt idx="11407">
                  <c:v>1.3420000000000001</c:v>
                </c:pt>
                <c:pt idx="11408">
                  <c:v>1.3420000000000001</c:v>
                </c:pt>
                <c:pt idx="11409">
                  <c:v>1.3420000000000001</c:v>
                </c:pt>
                <c:pt idx="11410">
                  <c:v>1.3420000000000001</c:v>
                </c:pt>
                <c:pt idx="11411">
                  <c:v>1.3420000000000001</c:v>
                </c:pt>
                <c:pt idx="11412">
                  <c:v>1.3420000000000001</c:v>
                </c:pt>
                <c:pt idx="11413">
                  <c:v>1.3420000000000001</c:v>
                </c:pt>
                <c:pt idx="11414">
                  <c:v>1.3420000000000001</c:v>
                </c:pt>
                <c:pt idx="11415">
                  <c:v>1.3420000000000001</c:v>
                </c:pt>
                <c:pt idx="11416">
                  <c:v>1.3420000000000001</c:v>
                </c:pt>
                <c:pt idx="11417">
                  <c:v>1.3420000000000001</c:v>
                </c:pt>
                <c:pt idx="11418">
                  <c:v>1.3420000000000001</c:v>
                </c:pt>
                <c:pt idx="11419">
                  <c:v>1.3420000000000001</c:v>
                </c:pt>
                <c:pt idx="11420">
                  <c:v>1.3420000000000001</c:v>
                </c:pt>
                <c:pt idx="11421">
                  <c:v>1.3420000000000001</c:v>
                </c:pt>
                <c:pt idx="11422">
                  <c:v>1.3420000000000001</c:v>
                </c:pt>
                <c:pt idx="11423">
                  <c:v>1.3420000000000001</c:v>
                </c:pt>
                <c:pt idx="11424">
                  <c:v>1.3420000000000001</c:v>
                </c:pt>
                <c:pt idx="11425">
                  <c:v>1.3420000000000001</c:v>
                </c:pt>
                <c:pt idx="11426">
                  <c:v>1.2946860053462199</c:v>
                </c:pt>
                <c:pt idx="11427">
                  <c:v>1.30756289343708</c:v>
                </c:pt>
                <c:pt idx="11428">
                  <c:v>1.31892956473207</c:v>
                </c:pt>
                <c:pt idx="11429">
                  <c:v>1.3253342877538401</c:v>
                </c:pt>
                <c:pt idx="11430">
                  <c:v>1.3384504692508301</c:v>
                </c:pt>
                <c:pt idx="11431">
                  <c:v>1.3420000000000001</c:v>
                </c:pt>
                <c:pt idx="11432">
                  <c:v>1.3420000000000001</c:v>
                </c:pt>
                <c:pt idx="11433">
                  <c:v>1.3420000000000001</c:v>
                </c:pt>
                <c:pt idx="11434">
                  <c:v>1.3420000000000001</c:v>
                </c:pt>
                <c:pt idx="11435">
                  <c:v>1.3420000000000001</c:v>
                </c:pt>
                <c:pt idx="11436">
                  <c:v>1.3420000000000001</c:v>
                </c:pt>
                <c:pt idx="11437">
                  <c:v>1.3420000000000001</c:v>
                </c:pt>
                <c:pt idx="11438">
                  <c:v>1.3420000000000001</c:v>
                </c:pt>
                <c:pt idx="11439">
                  <c:v>1.3420000000000001</c:v>
                </c:pt>
                <c:pt idx="11440">
                  <c:v>1.3420000000000001</c:v>
                </c:pt>
                <c:pt idx="11441">
                  <c:v>1.3420000000000001</c:v>
                </c:pt>
                <c:pt idx="11442">
                  <c:v>1.3420000000000001</c:v>
                </c:pt>
                <c:pt idx="11443">
                  <c:v>1.3420000000000001</c:v>
                </c:pt>
                <c:pt idx="11444">
                  <c:v>1.3420000000000001</c:v>
                </c:pt>
                <c:pt idx="11445">
                  <c:v>1.3420000000000001</c:v>
                </c:pt>
                <c:pt idx="11446">
                  <c:v>1.3420000000000001</c:v>
                </c:pt>
                <c:pt idx="11447">
                  <c:v>1.3420000000000001</c:v>
                </c:pt>
                <c:pt idx="11448">
                  <c:v>1.3420000000000001</c:v>
                </c:pt>
                <c:pt idx="11449">
                  <c:v>1.3420000000000001</c:v>
                </c:pt>
                <c:pt idx="11450">
                  <c:v>1.3420000000000001</c:v>
                </c:pt>
                <c:pt idx="11451">
                  <c:v>1.3420000000000001</c:v>
                </c:pt>
                <c:pt idx="11452">
                  <c:v>1.3420000000000001</c:v>
                </c:pt>
                <c:pt idx="11453">
                  <c:v>1.3420000000000001</c:v>
                </c:pt>
                <c:pt idx="11454">
                  <c:v>1.3420000000000001</c:v>
                </c:pt>
                <c:pt idx="11455">
                  <c:v>1.3420000000000001</c:v>
                </c:pt>
                <c:pt idx="11456">
                  <c:v>1.3420000000000001</c:v>
                </c:pt>
                <c:pt idx="11457">
                  <c:v>1.3420000000000001</c:v>
                </c:pt>
                <c:pt idx="11458">
                  <c:v>1.3420000000000001</c:v>
                </c:pt>
                <c:pt idx="11459">
                  <c:v>1.3420000000000001</c:v>
                </c:pt>
                <c:pt idx="11460">
                  <c:v>1.3420000000000001</c:v>
                </c:pt>
                <c:pt idx="11461">
                  <c:v>1.3420000000000001</c:v>
                </c:pt>
                <c:pt idx="11462">
                  <c:v>1.3420000000000001</c:v>
                </c:pt>
                <c:pt idx="11463">
                  <c:v>1.29811812195771</c:v>
                </c:pt>
                <c:pt idx="11464">
                  <c:v>1.31076523706814</c:v>
                </c:pt>
                <c:pt idx="11465">
                  <c:v>1.3219270215975001</c:v>
                </c:pt>
                <c:pt idx="11466">
                  <c:v>1.3286668301881801</c:v>
                </c:pt>
                <c:pt idx="11467">
                  <c:v>1.3415511600280501</c:v>
                </c:pt>
                <c:pt idx="11468">
                  <c:v>1.3420000000000001</c:v>
                </c:pt>
                <c:pt idx="11469">
                  <c:v>1.3420000000000001</c:v>
                </c:pt>
                <c:pt idx="11470">
                  <c:v>1.3420000000000001</c:v>
                </c:pt>
                <c:pt idx="11471">
                  <c:v>1.3420000000000001</c:v>
                </c:pt>
                <c:pt idx="11472">
                  <c:v>1.3420000000000001</c:v>
                </c:pt>
                <c:pt idx="11473">
                  <c:v>1.3420000000000001</c:v>
                </c:pt>
                <c:pt idx="11474">
                  <c:v>1.3420000000000001</c:v>
                </c:pt>
                <c:pt idx="11475">
                  <c:v>1.3420000000000001</c:v>
                </c:pt>
                <c:pt idx="11476">
                  <c:v>1.3420000000000001</c:v>
                </c:pt>
                <c:pt idx="11477">
                  <c:v>1.3420000000000001</c:v>
                </c:pt>
                <c:pt idx="11478">
                  <c:v>1.3420000000000001</c:v>
                </c:pt>
                <c:pt idx="11479">
                  <c:v>1.3420000000000001</c:v>
                </c:pt>
                <c:pt idx="11480">
                  <c:v>1.3420000000000001</c:v>
                </c:pt>
                <c:pt idx="11481">
                  <c:v>1.3420000000000001</c:v>
                </c:pt>
                <c:pt idx="11482">
                  <c:v>1.3420000000000001</c:v>
                </c:pt>
                <c:pt idx="11483">
                  <c:v>1.3420000000000001</c:v>
                </c:pt>
                <c:pt idx="11484">
                  <c:v>1.3420000000000001</c:v>
                </c:pt>
                <c:pt idx="11485">
                  <c:v>1.3420000000000001</c:v>
                </c:pt>
                <c:pt idx="11486">
                  <c:v>1.3420000000000001</c:v>
                </c:pt>
                <c:pt idx="11487">
                  <c:v>1.3420000000000001</c:v>
                </c:pt>
                <c:pt idx="11488">
                  <c:v>1.3420000000000001</c:v>
                </c:pt>
                <c:pt idx="11489">
                  <c:v>1.3420000000000001</c:v>
                </c:pt>
                <c:pt idx="11490">
                  <c:v>1.3420000000000001</c:v>
                </c:pt>
                <c:pt idx="11491">
                  <c:v>1.3420000000000001</c:v>
                </c:pt>
                <c:pt idx="11492">
                  <c:v>1.3420000000000001</c:v>
                </c:pt>
                <c:pt idx="11493">
                  <c:v>1.3420000000000001</c:v>
                </c:pt>
                <c:pt idx="11494">
                  <c:v>1.3420000000000001</c:v>
                </c:pt>
                <c:pt idx="11495">
                  <c:v>1.3420000000000001</c:v>
                </c:pt>
                <c:pt idx="11496">
                  <c:v>1.3420000000000001</c:v>
                </c:pt>
                <c:pt idx="11497">
                  <c:v>1.3420000000000001</c:v>
                </c:pt>
                <c:pt idx="11498">
                  <c:v>1.3420000000000001</c:v>
                </c:pt>
                <c:pt idx="11499">
                  <c:v>1.3420000000000001</c:v>
                </c:pt>
                <c:pt idx="11500">
                  <c:v>1.29857289278559</c:v>
                </c:pt>
                <c:pt idx="11501">
                  <c:v>1.3110271579061801</c:v>
                </c:pt>
                <c:pt idx="11502">
                  <c:v>1.32294049027577</c:v>
                </c:pt>
                <c:pt idx="11503">
                  <c:v>1.3332105149226099</c:v>
                </c:pt>
                <c:pt idx="11504">
                  <c:v>1.34173724861982</c:v>
                </c:pt>
                <c:pt idx="11505">
                  <c:v>1.3420000000000001</c:v>
                </c:pt>
                <c:pt idx="11506">
                  <c:v>1.3420000000000001</c:v>
                </c:pt>
                <c:pt idx="11507">
                  <c:v>1.3420000000000001</c:v>
                </c:pt>
                <c:pt idx="11508">
                  <c:v>1.2960353791194901</c:v>
                </c:pt>
                <c:pt idx="11509">
                  <c:v>1.3123665258513899</c:v>
                </c:pt>
                <c:pt idx="11510">
                  <c:v>1.32739775703805</c:v>
                </c:pt>
                <c:pt idx="11511">
                  <c:v>1.34004899184281</c:v>
                </c:pt>
                <c:pt idx="11512">
                  <c:v>1.3420000000000001</c:v>
                </c:pt>
                <c:pt idx="11513">
                  <c:v>1.3420000000000001</c:v>
                </c:pt>
                <c:pt idx="11514">
                  <c:v>1.3420000000000001</c:v>
                </c:pt>
                <c:pt idx="11515">
                  <c:v>1.3420000000000001</c:v>
                </c:pt>
                <c:pt idx="11516">
                  <c:v>1.3420000000000001</c:v>
                </c:pt>
                <c:pt idx="11517">
                  <c:v>1.3420000000000001</c:v>
                </c:pt>
                <c:pt idx="11518">
                  <c:v>1.3420000000000001</c:v>
                </c:pt>
                <c:pt idx="11519">
                  <c:v>1.3420000000000001</c:v>
                </c:pt>
                <c:pt idx="11520">
                  <c:v>1.3420000000000001</c:v>
                </c:pt>
                <c:pt idx="11521">
                  <c:v>1.3420000000000001</c:v>
                </c:pt>
                <c:pt idx="11522">
                  <c:v>1.3366281659419299</c:v>
                </c:pt>
                <c:pt idx="11523">
                  <c:v>1.3420000000000001</c:v>
                </c:pt>
                <c:pt idx="11524">
                  <c:v>1.3420000000000001</c:v>
                </c:pt>
                <c:pt idx="11525">
                  <c:v>1.3420000000000001</c:v>
                </c:pt>
                <c:pt idx="11526">
                  <c:v>1.3420000000000001</c:v>
                </c:pt>
                <c:pt idx="11527">
                  <c:v>1.3420000000000001</c:v>
                </c:pt>
                <c:pt idx="11528">
                  <c:v>1.3420000000000001</c:v>
                </c:pt>
                <c:pt idx="11529">
                  <c:v>1.3420000000000001</c:v>
                </c:pt>
                <c:pt idx="11530">
                  <c:v>1.3420000000000001</c:v>
                </c:pt>
                <c:pt idx="11531">
                  <c:v>1.3420000000000001</c:v>
                </c:pt>
                <c:pt idx="11532">
                  <c:v>1.3420000000000001</c:v>
                </c:pt>
                <c:pt idx="11533">
                  <c:v>1.3420000000000001</c:v>
                </c:pt>
                <c:pt idx="11534">
                  <c:v>1.3420000000000001</c:v>
                </c:pt>
                <c:pt idx="11535">
                  <c:v>1.3420000000000001</c:v>
                </c:pt>
                <c:pt idx="11536">
                  <c:v>1.3420000000000001</c:v>
                </c:pt>
                <c:pt idx="11537">
                  <c:v>1.3420000000000001</c:v>
                </c:pt>
                <c:pt idx="11538">
                  <c:v>1.3420000000000001</c:v>
                </c:pt>
                <c:pt idx="11539">
                  <c:v>1.3420000000000001</c:v>
                </c:pt>
                <c:pt idx="11540">
                  <c:v>1.3420000000000001</c:v>
                </c:pt>
                <c:pt idx="11541">
                  <c:v>1.3420000000000001</c:v>
                </c:pt>
                <c:pt idx="11542">
                  <c:v>1.3420000000000001</c:v>
                </c:pt>
                <c:pt idx="11543">
                  <c:v>1.3420000000000001</c:v>
                </c:pt>
                <c:pt idx="11544">
                  <c:v>1.3420000000000001</c:v>
                </c:pt>
                <c:pt idx="11545">
                  <c:v>1.3420000000000001</c:v>
                </c:pt>
                <c:pt idx="11546">
                  <c:v>1.3420000000000001</c:v>
                </c:pt>
                <c:pt idx="11547">
                  <c:v>1.3420000000000001</c:v>
                </c:pt>
                <c:pt idx="11548">
                  <c:v>1.3420000000000001</c:v>
                </c:pt>
                <c:pt idx="11549">
                  <c:v>1.3420000000000001</c:v>
                </c:pt>
                <c:pt idx="11550">
                  <c:v>1.3420000000000001</c:v>
                </c:pt>
                <c:pt idx="11551">
                  <c:v>1.3420000000000001</c:v>
                </c:pt>
                <c:pt idx="11552">
                  <c:v>1.3420000000000001</c:v>
                </c:pt>
                <c:pt idx="11553">
                  <c:v>1.3420000000000001</c:v>
                </c:pt>
                <c:pt idx="11554">
                  <c:v>1.3420000000000001</c:v>
                </c:pt>
                <c:pt idx="11555">
                  <c:v>1.3420000000000001</c:v>
                </c:pt>
                <c:pt idx="11556">
                  <c:v>1.2987948998893</c:v>
                </c:pt>
                <c:pt idx="11557">
                  <c:v>1.3112528297747901</c:v>
                </c:pt>
                <c:pt idx="11558">
                  <c:v>1.32316327720635</c:v>
                </c:pt>
                <c:pt idx="11559">
                  <c:v>1.33344213333546</c:v>
                </c:pt>
                <c:pt idx="11560">
                  <c:v>1.34196380844735</c:v>
                </c:pt>
                <c:pt idx="11561">
                  <c:v>1.3420000000000001</c:v>
                </c:pt>
                <c:pt idx="11562">
                  <c:v>1.3420000000000001</c:v>
                </c:pt>
                <c:pt idx="11563">
                  <c:v>1.3420000000000001</c:v>
                </c:pt>
                <c:pt idx="11564">
                  <c:v>1.2961994346000301</c:v>
                </c:pt>
                <c:pt idx="11565">
                  <c:v>1.3125355080626899</c:v>
                </c:pt>
                <c:pt idx="11566">
                  <c:v>1.32758070526989</c:v>
                </c:pt>
                <c:pt idx="11567">
                  <c:v>1.3402335796232201</c:v>
                </c:pt>
                <c:pt idx="11568">
                  <c:v>1.3420000000000001</c:v>
                </c:pt>
                <c:pt idx="11569">
                  <c:v>1.3420000000000001</c:v>
                </c:pt>
                <c:pt idx="11570">
                  <c:v>1.3420000000000001</c:v>
                </c:pt>
                <c:pt idx="11571">
                  <c:v>1.3420000000000001</c:v>
                </c:pt>
                <c:pt idx="11572">
                  <c:v>1.3420000000000001</c:v>
                </c:pt>
                <c:pt idx="11573">
                  <c:v>1.3420000000000001</c:v>
                </c:pt>
                <c:pt idx="11574">
                  <c:v>1.3420000000000001</c:v>
                </c:pt>
                <c:pt idx="11575">
                  <c:v>1.3420000000000001</c:v>
                </c:pt>
                <c:pt idx="11576">
                  <c:v>1.3420000000000001</c:v>
                </c:pt>
                <c:pt idx="11577">
                  <c:v>1.3420000000000001</c:v>
                </c:pt>
                <c:pt idx="11578">
                  <c:v>1.33675209507444</c:v>
                </c:pt>
                <c:pt idx="11579">
                  <c:v>1.3420000000000001</c:v>
                </c:pt>
                <c:pt idx="11580">
                  <c:v>1.3420000000000001</c:v>
                </c:pt>
                <c:pt idx="11581">
                  <c:v>1.3420000000000001</c:v>
                </c:pt>
                <c:pt idx="11582">
                  <c:v>1.3420000000000001</c:v>
                </c:pt>
                <c:pt idx="11583">
                  <c:v>1.3420000000000001</c:v>
                </c:pt>
                <c:pt idx="11584">
                  <c:v>1.3420000000000001</c:v>
                </c:pt>
                <c:pt idx="11585">
                  <c:v>1.3420000000000001</c:v>
                </c:pt>
                <c:pt idx="11586">
                  <c:v>1.3420000000000001</c:v>
                </c:pt>
                <c:pt idx="11587">
                  <c:v>1.3420000000000001</c:v>
                </c:pt>
                <c:pt idx="11588">
                  <c:v>1.3420000000000001</c:v>
                </c:pt>
                <c:pt idx="11589">
                  <c:v>1.3420000000000001</c:v>
                </c:pt>
                <c:pt idx="11590">
                  <c:v>1.3420000000000001</c:v>
                </c:pt>
                <c:pt idx="11591">
                  <c:v>1.3420000000000001</c:v>
                </c:pt>
                <c:pt idx="11592">
                  <c:v>1.3420000000000001</c:v>
                </c:pt>
                <c:pt idx="11593">
                  <c:v>1.3420000000000001</c:v>
                </c:pt>
                <c:pt idx="11594">
                  <c:v>1.3420000000000001</c:v>
                </c:pt>
                <c:pt idx="11595">
                  <c:v>1.3420000000000001</c:v>
                </c:pt>
                <c:pt idx="11596">
                  <c:v>1.3420000000000001</c:v>
                </c:pt>
                <c:pt idx="11597">
                  <c:v>1.3420000000000001</c:v>
                </c:pt>
                <c:pt idx="11598">
                  <c:v>1.3420000000000001</c:v>
                </c:pt>
                <c:pt idx="11599">
                  <c:v>1.3420000000000001</c:v>
                </c:pt>
                <c:pt idx="11600">
                  <c:v>1.3420000000000001</c:v>
                </c:pt>
                <c:pt idx="11601">
                  <c:v>1.3420000000000001</c:v>
                </c:pt>
                <c:pt idx="11602">
                  <c:v>1.3420000000000001</c:v>
                </c:pt>
                <c:pt idx="11603">
                  <c:v>1.3420000000000001</c:v>
                </c:pt>
                <c:pt idx="11604">
                  <c:v>1.3420000000000001</c:v>
                </c:pt>
                <c:pt idx="11605">
                  <c:v>1.3420000000000001</c:v>
                </c:pt>
                <c:pt idx="11606">
                  <c:v>1.3420000000000001</c:v>
                </c:pt>
                <c:pt idx="11607">
                  <c:v>1.3420000000000001</c:v>
                </c:pt>
                <c:pt idx="11608">
                  <c:v>1.3420000000000001</c:v>
                </c:pt>
                <c:pt idx="11609">
                  <c:v>1.3420000000000001</c:v>
                </c:pt>
                <c:pt idx="11610">
                  <c:v>1.3420000000000001</c:v>
                </c:pt>
                <c:pt idx="11611">
                  <c:v>1.3420000000000001</c:v>
                </c:pt>
                <c:pt idx="11612">
                  <c:v>1.3013065556886101</c:v>
                </c:pt>
                <c:pt idx="11613">
                  <c:v>1.31361836252528</c:v>
                </c:pt>
                <c:pt idx="11614">
                  <c:v>1.32538585602916</c:v>
                </c:pt>
                <c:pt idx="11615">
                  <c:v>1.335520720311</c:v>
                </c:pt>
                <c:pt idx="11616">
                  <c:v>1.3420000000000001</c:v>
                </c:pt>
                <c:pt idx="11617">
                  <c:v>1.3420000000000001</c:v>
                </c:pt>
                <c:pt idx="11618">
                  <c:v>1.3420000000000001</c:v>
                </c:pt>
                <c:pt idx="11619">
                  <c:v>1.3420000000000001</c:v>
                </c:pt>
                <c:pt idx="11620">
                  <c:v>1.2989626654586399</c:v>
                </c:pt>
                <c:pt idx="11621">
                  <c:v>1.3151296755308599</c:v>
                </c:pt>
                <c:pt idx="11622">
                  <c:v>1.3300085032101601</c:v>
                </c:pt>
                <c:pt idx="11623">
                  <c:v>1.3420000000000001</c:v>
                </c:pt>
                <c:pt idx="11624">
                  <c:v>1.3420000000000001</c:v>
                </c:pt>
                <c:pt idx="11625">
                  <c:v>1.3420000000000001</c:v>
                </c:pt>
                <c:pt idx="11626">
                  <c:v>1.3420000000000001</c:v>
                </c:pt>
                <c:pt idx="11627">
                  <c:v>1.3420000000000001</c:v>
                </c:pt>
                <c:pt idx="11628">
                  <c:v>1.3420000000000001</c:v>
                </c:pt>
                <c:pt idx="11629">
                  <c:v>1.3420000000000001</c:v>
                </c:pt>
                <c:pt idx="11630">
                  <c:v>1.3420000000000001</c:v>
                </c:pt>
                <c:pt idx="11631">
                  <c:v>1.3420000000000001</c:v>
                </c:pt>
                <c:pt idx="11632">
                  <c:v>1.3420000000000001</c:v>
                </c:pt>
                <c:pt idx="11633">
                  <c:v>1.3420000000000001</c:v>
                </c:pt>
                <c:pt idx="11634">
                  <c:v>1.33926319654491</c:v>
                </c:pt>
                <c:pt idx="11635">
                  <c:v>1.3420000000000001</c:v>
                </c:pt>
                <c:pt idx="11636">
                  <c:v>1.3420000000000001</c:v>
                </c:pt>
                <c:pt idx="11637">
                  <c:v>1.3420000000000001</c:v>
                </c:pt>
                <c:pt idx="11638">
                  <c:v>1.3420000000000001</c:v>
                </c:pt>
                <c:pt idx="11639">
                  <c:v>1.3420000000000001</c:v>
                </c:pt>
                <c:pt idx="11640">
                  <c:v>1.3420000000000001</c:v>
                </c:pt>
                <c:pt idx="11641">
                  <c:v>1.3420000000000001</c:v>
                </c:pt>
                <c:pt idx="11642">
                  <c:v>1.3420000000000001</c:v>
                </c:pt>
                <c:pt idx="11643">
                  <c:v>1.3420000000000001</c:v>
                </c:pt>
                <c:pt idx="11644">
                  <c:v>1.3420000000000001</c:v>
                </c:pt>
                <c:pt idx="11645">
                  <c:v>1.3420000000000001</c:v>
                </c:pt>
                <c:pt idx="11646">
                  <c:v>1.3420000000000001</c:v>
                </c:pt>
                <c:pt idx="11647">
                  <c:v>1.3420000000000001</c:v>
                </c:pt>
                <c:pt idx="11648">
                  <c:v>1.3420000000000001</c:v>
                </c:pt>
                <c:pt idx="11649">
                  <c:v>1.3420000000000001</c:v>
                </c:pt>
                <c:pt idx="11650">
                  <c:v>1.3420000000000001</c:v>
                </c:pt>
                <c:pt idx="11651">
                  <c:v>1.3420000000000001</c:v>
                </c:pt>
                <c:pt idx="11652">
                  <c:v>1.3420000000000001</c:v>
                </c:pt>
                <c:pt idx="11653">
                  <c:v>1.3420000000000001</c:v>
                </c:pt>
                <c:pt idx="11654">
                  <c:v>1.3420000000000001</c:v>
                </c:pt>
                <c:pt idx="11655">
                  <c:v>1.3420000000000001</c:v>
                </c:pt>
                <c:pt idx="11656">
                  <c:v>1.3420000000000001</c:v>
                </c:pt>
                <c:pt idx="11657">
                  <c:v>1.3420000000000001</c:v>
                </c:pt>
                <c:pt idx="11658">
                  <c:v>1.3420000000000001</c:v>
                </c:pt>
                <c:pt idx="11659">
                  <c:v>1.3420000000000001</c:v>
                </c:pt>
                <c:pt idx="11660">
                  <c:v>1.3420000000000001</c:v>
                </c:pt>
                <c:pt idx="11661">
                  <c:v>1.3420000000000001</c:v>
                </c:pt>
                <c:pt idx="11662">
                  <c:v>1.3420000000000001</c:v>
                </c:pt>
                <c:pt idx="11663">
                  <c:v>1.3420000000000001</c:v>
                </c:pt>
                <c:pt idx="11664">
                  <c:v>1.3420000000000001</c:v>
                </c:pt>
                <c:pt idx="11665">
                  <c:v>1.3420000000000001</c:v>
                </c:pt>
                <c:pt idx="11666">
                  <c:v>1.3420000000000001</c:v>
                </c:pt>
                <c:pt idx="11667">
                  <c:v>1.3420000000000001</c:v>
                </c:pt>
                <c:pt idx="11668">
                  <c:v>1.3047232615686899</c:v>
                </c:pt>
                <c:pt idx="11669">
                  <c:v>1.31681739163154</c:v>
                </c:pt>
                <c:pt idx="11670">
                  <c:v>1.32837802702035</c:v>
                </c:pt>
                <c:pt idx="11671">
                  <c:v>1.33831430814742</c:v>
                </c:pt>
                <c:pt idx="11672">
                  <c:v>1.3420000000000001</c:v>
                </c:pt>
                <c:pt idx="11673">
                  <c:v>1.3420000000000001</c:v>
                </c:pt>
                <c:pt idx="11674">
                  <c:v>1.3420000000000001</c:v>
                </c:pt>
                <c:pt idx="11675">
                  <c:v>1.3420000000000001</c:v>
                </c:pt>
                <c:pt idx="11676">
                  <c:v>1.30276346298247</c:v>
                </c:pt>
                <c:pt idx="11677">
                  <c:v>1.3186766379136801</c:v>
                </c:pt>
                <c:pt idx="11678">
                  <c:v>1.33331672099184</c:v>
                </c:pt>
                <c:pt idx="11679">
                  <c:v>1.3420000000000001</c:v>
                </c:pt>
                <c:pt idx="11680">
                  <c:v>1.3420000000000001</c:v>
                </c:pt>
                <c:pt idx="11681">
                  <c:v>1.3420000000000001</c:v>
                </c:pt>
                <c:pt idx="11682">
                  <c:v>1.3420000000000001</c:v>
                </c:pt>
                <c:pt idx="11683">
                  <c:v>1.3420000000000001</c:v>
                </c:pt>
                <c:pt idx="11684">
                  <c:v>1.3420000000000001</c:v>
                </c:pt>
                <c:pt idx="11685">
                  <c:v>1.3420000000000001</c:v>
                </c:pt>
                <c:pt idx="11686">
                  <c:v>1.3420000000000001</c:v>
                </c:pt>
                <c:pt idx="11687">
                  <c:v>1.3420000000000001</c:v>
                </c:pt>
                <c:pt idx="11688">
                  <c:v>1.3420000000000001</c:v>
                </c:pt>
                <c:pt idx="11689">
                  <c:v>1.3420000000000001</c:v>
                </c:pt>
                <c:pt idx="11690">
                  <c:v>1.3420000000000001</c:v>
                </c:pt>
                <c:pt idx="11691">
                  <c:v>1.3420000000000001</c:v>
                </c:pt>
                <c:pt idx="11692">
                  <c:v>1.3420000000000001</c:v>
                </c:pt>
                <c:pt idx="11693">
                  <c:v>1.3420000000000001</c:v>
                </c:pt>
                <c:pt idx="11694">
                  <c:v>1.3420000000000001</c:v>
                </c:pt>
                <c:pt idx="11695">
                  <c:v>1.3420000000000001</c:v>
                </c:pt>
                <c:pt idx="11696">
                  <c:v>1.3420000000000001</c:v>
                </c:pt>
                <c:pt idx="11697">
                  <c:v>1.3420000000000001</c:v>
                </c:pt>
                <c:pt idx="11698">
                  <c:v>1.3420000000000001</c:v>
                </c:pt>
                <c:pt idx="11699">
                  <c:v>1.3420000000000001</c:v>
                </c:pt>
                <c:pt idx="11700">
                  <c:v>1.3420000000000001</c:v>
                </c:pt>
                <c:pt idx="11701">
                  <c:v>1.3420000000000001</c:v>
                </c:pt>
                <c:pt idx="11702">
                  <c:v>1.3420000000000001</c:v>
                </c:pt>
                <c:pt idx="11703">
                  <c:v>1.3420000000000001</c:v>
                </c:pt>
                <c:pt idx="11704">
                  <c:v>1.3420000000000001</c:v>
                </c:pt>
                <c:pt idx="11705">
                  <c:v>1.3420000000000001</c:v>
                </c:pt>
                <c:pt idx="11706">
                  <c:v>1.3420000000000001</c:v>
                </c:pt>
                <c:pt idx="11707">
                  <c:v>1.3420000000000001</c:v>
                </c:pt>
                <c:pt idx="11708">
                  <c:v>1.3420000000000001</c:v>
                </c:pt>
                <c:pt idx="11709">
                  <c:v>1.3420000000000001</c:v>
                </c:pt>
                <c:pt idx="11710">
                  <c:v>1.3420000000000001</c:v>
                </c:pt>
                <c:pt idx="11711">
                  <c:v>1.3420000000000001</c:v>
                </c:pt>
                <c:pt idx="11712">
                  <c:v>1.3420000000000001</c:v>
                </c:pt>
                <c:pt idx="11713">
                  <c:v>1.3420000000000001</c:v>
                </c:pt>
                <c:pt idx="11714">
                  <c:v>1.3420000000000001</c:v>
                </c:pt>
                <c:pt idx="11715">
                  <c:v>1.3420000000000001</c:v>
                </c:pt>
                <c:pt idx="11716">
                  <c:v>1.3420000000000001</c:v>
                </c:pt>
                <c:pt idx="11717">
                  <c:v>1.3420000000000001</c:v>
                </c:pt>
                <c:pt idx="11718">
                  <c:v>1.3420000000000001</c:v>
                </c:pt>
                <c:pt idx="11719">
                  <c:v>1.3420000000000001</c:v>
                </c:pt>
                <c:pt idx="11720">
                  <c:v>1.3420000000000001</c:v>
                </c:pt>
                <c:pt idx="11721">
                  <c:v>1.3420000000000001</c:v>
                </c:pt>
                <c:pt idx="11722">
                  <c:v>1.3420000000000001</c:v>
                </c:pt>
                <c:pt idx="11723">
                  <c:v>1.3420000000000001</c:v>
                </c:pt>
                <c:pt idx="11724">
                  <c:v>1.31005793119144</c:v>
                </c:pt>
                <c:pt idx="11725">
                  <c:v>1.32181282047997</c:v>
                </c:pt>
                <c:pt idx="11726">
                  <c:v>1.33303522449821</c:v>
                </c:pt>
                <c:pt idx="11727">
                  <c:v>1.3420000000000001</c:v>
                </c:pt>
                <c:pt idx="11728">
                  <c:v>1.3420000000000001</c:v>
                </c:pt>
                <c:pt idx="11729">
                  <c:v>1.3420000000000001</c:v>
                </c:pt>
                <c:pt idx="11730">
                  <c:v>1.3420000000000001</c:v>
                </c:pt>
                <c:pt idx="11731">
                  <c:v>1.3420000000000001</c:v>
                </c:pt>
                <c:pt idx="11732">
                  <c:v>1.3087203313014</c:v>
                </c:pt>
                <c:pt idx="11733">
                  <c:v>1.3242301606638101</c:v>
                </c:pt>
                <c:pt idx="11734">
                  <c:v>1.3384960541851301</c:v>
                </c:pt>
                <c:pt idx="11735">
                  <c:v>1.3420000000000001</c:v>
                </c:pt>
                <c:pt idx="11736">
                  <c:v>1.3420000000000001</c:v>
                </c:pt>
                <c:pt idx="11737">
                  <c:v>1.3420000000000001</c:v>
                </c:pt>
                <c:pt idx="11738">
                  <c:v>1.3420000000000001</c:v>
                </c:pt>
                <c:pt idx="11739">
                  <c:v>1.3420000000000001</c:v>
                </c:pt>
                <c:pt idx="11740">
                  <c:v>1.3420000000000001</c:v>
                </c:pt>
                <c:pt idx="11741">
                  <c:v>1.3420000000000001</c:v>
                </c:pt>
                <c:pt idx="11742">
                  <c:v>1.3420000000000001</c:v>
                </c:pt>
                <c:pt idx="11743">
                  <c:v>1.3420000000000001</c:v>
                </c:pt>
                <c:pt idx="11744">
                  <c:v>1.3420000000000001</c:v>
                </c:pt>
                <c:pt idx="11745">
                  <c:v>1.3420000000000001</c:v>
                </c:pt>
                <c:pt idx="11746">
                  <c:v>1.3420000000000001</c:v>
                </c:pt>
                <c:pt idx="11747">
                  <c:v>1.3420000000000001</c:v>
                </c:pt>
                <c:pt idx="11748">
                  <c:v>1.3420000000000001</c:v>
                </c:pt>
                <c:pt idx="11749">
                  <c:v>1.3420000000000001</c:v>
                </c:pt>
                <c:pt idx="11750">
                  <c:v>1.3420000000000001</c:v>
                </c:pt>
                <c:pt idx="11751">
                  <c:v>1.3420000000000001</c:v>
                </c:pt>
                <c:pt idx="11752">
                  <c:v>1.3420000000000001</c:v>
                </c:pt>
                <c:pt idx="11753">
                  <c:v>1.3420000000000001</c:v>
                </c:pt>
                <c:pt idx="11754">
                  <c:v>1.3420000000000001</c:v>
                </c:pt>
                <c:pt idx="11755">
                  <c:v>1.3420000000000001</c:v>
                </c:pt>
                <c:pt idx="11756">
                  <c:v>1.3420000000000001</c:v>
                </c:pt>
                <c:pt idx="11757">
                  <c:v>1.3420000000000001</c:v>
                </c:pt>
                <c:pt idx="11758">
                  <c:v>1.3420000000000001</c:v>
                </c:pt>
                <c:pt idx="11759">
                  <c:v>1.3420000000000001</c:v>
                </c:pt>
                <c:pt idx="11760">
                  <c:v>1.3420000000000001</c:v>
                </c:pt>
                <c:pt idx="11761">
                  <c:v>1.3420000000000001</c:v>
                </c:pt>
                <c:pt idx="11762">
                  <c:v>1.3420000000000001</c:v>
                </c:pt>
                <c:pt idx="11763">
                  <c:v>1.3420000000000001</c:v>
                </c:pt>
                <c:pt idx="11764">
                  <c:v>1.3420000000000001</c:v>
                </c:pt>
                <c:pt idx="11765">
                  <c:v>1.3420000000000001</c:v>
                </c:pt>
                <c:pt idx="11766">
                  <c:v>1.3420000000000001</c:v>
                </c:pt>
                <c:pt idx="11767">
                  <c:v>1.3420000000000001</c:v>
                </c:pt>
                <c:pt idx="11768">
                  <c:v>1.3420000000000001</c:v>
                </c:pt>
                <c:pt idx="11769">
                  <c:v>1.3420000000000001</c:v>
                </c:pt>
                <c:pt idx="11770">
                  <c:v>1.3420000000000001</c:v>
                </c:pt>
                <c:pt idx="11771">
                  <c:v>1.3420000000000001</c:v>
                </c:pt>
                <c:pt idx="11772">
                  <c:v>1.3420000000000001</c:v>
                </c:pt>
                <c:pt idx="11773">
                  <c:v>1.3420000000000001</c:v>
                </c:pt>
                <c:pt idx="11774">
                  <c:v>1.3420000000000001</c:v>
                </c:pt>
                <c:pt idx="11775">
                  <c:v>1.3420000000000001</c:v>
                </c:pt>
                <c:pt idx="11776">
                  <c:v>1.3420000000000001</c:v>
                </c:pt>
                <c:pt idx="11777">
                  <c:v>1.3420000000000001</c:v>
                </c:pt>
                <c:pt idx="11778">
                  <c:v>1.3420000000000001</c:v>
                </c:pt>
                <c:pt idx="11779">
                  <c:v>1.3420000000000001</c:v>
                </c:pt>
                <c:pt idx="11780">
                  <c:v>1.1385193457088501</c:v>
                </c:pt>
                <c:pt idx="11781">
                  <c:v>1.16643984284811</c:v>
                </c:pt>
                <c:pt idx="11782">
                  <c:v>1.19902009982312</c:v>
                </c:pt>
                <c:pt idx="11783">
                  <c:v>1.2213331275361901</c:v>
                </c:pt>
                <c:pt idx="11784">
                  <c:v>1.2507906187350799</c:v>
                </c:pt>
                <c:pt idx="11785">
                  <c:v>1.27458106052153</c:v>
                </c:pt>
                <c:pt idx="11786">
                  <c:v>1.26908904444613</c:v>
                </c:pt>
                <c:pt idx="11787">
                  <c:v>1.29512780664898</c:v>
                </c:pt>
                <c:pt idx="11788">
                  <c:v>1.31700518117183</c:v>
                </c:pt>
                <c:pt idx="11789">
                  <c:v>1.2822040128538801</c:v>
                </c:pt>
                <c:pt idx="11790">
                  <c:v>1.31024080365988</c:v>
                </c:pt>
                <c:pt idx="11791">
                  <c:v>1.33347050212496</c:v>
                </c:pt>
                <c:pt idx="11792">
                  <c:v>1.3202276992792099</c:v>
                </c:pt>
                <c:pt idx="11793">
                  <c:v>1.3270479777859201</c:v>
                </c:pt>
                <c:pt idx="11794">
                  <c:v>1.3420000000000001</c:v>
                </c:pt>
                <c:pt idx="11795">
                  <c:v>1.3420000000000001</c:v>
                </c:pt>
                <c:pt idx="11796">
                  <c:v>1.3420000000000001</c:v>
                </c:pt>
                <c:pt idx="11797">
                  <c:v>1.3420000000000001</c:v>
                </c:pt>
                <c:pt idx="11798">
                  <c:v>1.3420000000000001</c:v>
                </c:pt>
                <c:pt idx="11799">
                  <c:v>1.3420000000000001</c:v>
                </c:pt>
                <c:pt idx="11800">
                  <c:v>1.3420000000000001</c:v>
                </c:pt>
                <c:pt idx="11801">
                  <c:v>1.3420000000000001</c:v>
                </c:pt>
                <c:pt idx="11802">
                  <c:v>1.3420000000000001</c:v>
                </c:pt>
                <c:pt idx="11803">
                  <c:v>1.3420000000000001</c:v>
                </c:pt>
                <c:pt idx="11804">
                  <c:v>1.3420000000000001</c:v>
                </c:pt>
                <c:pt idx="11805">
                  <c:v>1.3420000000000001</c:v>
                </c:pt>
                <c:pt idx="11806">
                  <c:v>1.3420000000000001</c:v>
                </c:pt>
                <c:pt idx="11807">
                  <c:v>1.3420000000000001</c:v>
                </c:pt>
                <c:pt idx="11808">
                  <c:v>1.3420000000000001</c:v>
                </c:pt>
                <c:pt idx="11809">
                  <c:v>1.3420000000000001</c:v>
                </c:pt>
                <c:pt idx="11810">
                  <c:v>1.3420000000000001</c:v>
                </c:pt>
                <c:pt idx="11811">
                  <c:v>1.3420000000000001</c:v>
                </c:pt>
                <c:pt idx="11812">
                  <c:v>1.1361661371279901</c:v>
                </c:pt>
                <c:pt idx="11813">
                  <c:v>1.1640571158415101</c:v>
                </c:pt>
                <c:pt idx="11814">
                  <c:v>1.1968488623845399</c:v>
                </c:pt>
                <c:pt idx="11815">
                  <c:v>1.2191424527965</c:v>
                </c:pt>
                <c:pt idx="11816">
                  <c:v>1.2487991586323699</c:v>
                </c:pt>
                <c:pt idx="11817">
                  <c:v>1.2727503593242799</c:v>
                </c:pt>
                <c:pt idx="11818">
                  <c:v>1.26706123453874</c:v>
                </c:pt>
                <c:pt idx="11819">
                  <c:v>1.2932881051588101</c:v>
                </c:pt>
                <c:pt idx="11820">
                  <c:v>1.31532553841532</c:v>
                </c:pt>
                <c:pt idx="11821">
                  <c:v>1.2801177235102701</c:v>
                </c:pt>
                <c:pt idx="11822">
                  <c:v>1.30835706434838</c:v>
                </c:pt>
                <c:pt idx="11823">
                  <c:v>1.3317596051863401</c:v>
                </c:pt>
                <c:pt idx="11824">
                  <c:v>1.3182841044883</c:v>
                </c:pt>
                <c:pt idx="11825">
                  <c:v>1.32503119403801</c:v>
                </c:pt>
                <c:pt idx="11826">
                  <c:v>1.3420000000000001</c:v>
                </c:pt>
                <c:pt idx="11827">
                  <c:v>1.3420000000000001</c:v>
                </c:pt>
                <c:pt idx="11828">
                  <c:v>1.3420000000000001</c:v>
                </c:pt>
                <c:pt idx="11829">
                  <c:v>1.3420000000000001</c:v>
                </c:pt>
                <c:pt idx="11830">
                  <c:v>1.3420000000000001</c:v>
                </c:pt>
                <c:pt idx="11831">
                  <c:v>1.3420000000000001</c:v>
                </c:pt>
                <c:pt idx="11832">
                  <c:v>1.3420000000000001</c:v>
                </c:pt>
                <c:pt idx="11833">
                  <c:v>1.3420000000000001</c:v>
                </c:pt>
                <c:pt idx="11834">
                  <c:v>1.3420000000000001</c:v>
                </c:pt>
                <c:pt idx="11835">
                  <c:v>1.3420000000000001</c:v>
                </c:pt>
                <c:pt idx="11836">
                  <c:v>1.3420000000000001</c:v>
                </c:pt>
                <c:pt idx="11837">
                  <c:v>1.3420000000000001</c:v>
                </c:pt>
                <c:pt idx="11838">
                  <c:v>1.3420000000000001</c:v>
                </c:pt>
                <c:pt idx="11839">
                  <c:v>1.3420000000000001</c:v>
                </c:pt>
                <c:pt idx="11840">
                  <c:v>1.3420000000000001</c:v>
                </c:pt>
                <c:pt idx="11841">
                  <c:v>1.3420000000000001</c:v>
                </c:pt>
                <c:pt idx="11842">
                  <c:v>1.3420000000000001</c:v>
                </c:pt>
                <c:pt idx="11843">
                  <c:v>1.3420000000000001</c:v>
                </c:pt>
                <c:pt idx="11844">
                  <c:v>1.1407074284062699</c:v>
                </c:pt>
                <c:pt idx="11845">
                  <c:v>1.16850637417708</c:v>
                </c:pt>
                <c:pt idx="11846">
                  <c:v>1.2009748484464899</c:v>
                </c:pt>
                <c:pt idx="11847">
                  <c:v>1.2231983645453799</c:v>
                </c:pt>
                <c:pt idx="11848">
                  <c:v>1.25254875627766</c:v>
                </c:pt>
                <c:pt idx="11849">
                  <c:v>1.2762459448260901</c:v>
                </c:pt>
                <c:pt idx="11850">
                  <c:v>1.2707508332552999</c:v>
                </c:pt>
                <c:pt idx="11851">
                  <c:v>1.29669588554747</c:v>
                </c:pt>
                <c:pt idx="11852">
                  <c:v>1.31849126697555</c:v>
                </c:pt>
                <c:pt idx="11853">
                  <c:v>1.28379139903448</c:v>
                </c:pt>
                <c:pt idx="11854">
                  <c:v>1.3117245839873799</c:v>
                </c:pt>
                <c:pt idx="11855">
                  <c:v>1.3348761544477901</c:v>
                </c:pt>
                <c:pt idx="11856">
                  <c:v>1.3216424815024601</c:v>
                </c:pt>
                <c:pt idx="11857">
                  <c:v>1.32840367414927</c:v>
                </c:pt>
                <c:pt idx="11858">
                  <c:v>1.3420000000000001</c:v>
                </c:pt>
                <c:pt idx="11859">
                  <c:v>1.3420000000000001</c:v>
                </c:pt>
                <c:pt idx="11860">
                  <c:v>1.3420000000000001</c:v>
                </c:pt>
                <c:pt idx="11861">
                  <c:v>1.3420000000000001</c:v>
                </c:pt>
                <c:pt idx="11862">
                  <c:v>1.3420000000000001</c:v>
                </c:pt>
                <c:pt idx="11863">
                  <c:v>1.3420000000000001</c:v>
                </c:pt>
                <c:pt idx="11864">
                  <c:v>1.3420000000000001</c:v>
                </c:pt>
                <c:pt idx="11865">
                  <c:v>1.3420000000000001</c:v>
                </c:pt>
                <c:pt idx="11866">
                  <c:v>1.3420000000000001</c:v>
                </c:pt>
                <c:pt idx="11867">
                  <c:v>1.3420000000000001</c:v>
                </c:pt>
                <c:pt idx="11868">
                  <c:v>1.3420000000000001</c:v>
                </c:pt>
                <c:pt idx="11869">
                  <c:v>1.3420000000000001</c:v>
                </c:pt>
                <c:pt idx="11870">
                  <c:v>1.3420000000000001</c:v>
                </c:pt>
                <c:pt idx="11871">
                  <c:v>1.3420000000000001</c:v>
                </c:pt>
                <c:pt idx="11872">
                  <c:v>1.3420000000000001</c:v>
                </c:pt>
                <c:pt idx="11873">
                  <c:v>1.3420000000000001</c:v>
                </c:pt>
                <c:pt idx="11874">
                  <c:v>1.3420000000000001</c:v>
                </c:pt>
                <c:pt idx="11875">
                  <c:v>1.3420000000000001</c:v>
                </c:pt>
                <c:pt idx="11876">
                  <c:v>1.1473765675041701</c:v>
                </c:pt>
                <c:pt idx="11877">
                  <c:v>1.1750858567862299</c:v>
                </c:pt>
                <c:pt idx="11878">
                  <c:v>1.2070479489440999</c:v>
                </c:pt>
                <c:pt idx="11879">
                  <c:v>1.2291982480896799</c:v>
                </c:pt>
                <c:pt idx="11880">
                  <c:v>1.2580771628482701</c:v>
                </c:pt>
                <c:pt idx="11881">
                  <c:v>1.2813753383340301</c:v>
                </c:pt>
                <c:pt idx="11882">
                  <c:v>1.2762348331378099</c:v>
                </c:pt>
                <c:pt idx="11883">
                  <c:v>1.30174730223596</c:v>
                </c:pt>
                <c:pt idx="11884">
                  <c:v>1.3231643415300101</c:v>
                </c:pt>
                <c:pt idx="11885">
                  <c:v>1.2892724459210201</c:v>
                </c:pt>
                <c:pt idx="11886">
                  <c:v>1.3167369943485501</c:v>
                </c:pt>
                <c:pt idx="11887">
                  <c:v>1.3394956199631201</c:v>
                </c:pt>
                <c:pt idx="11888">
                  <c:v>1.3266849405578101</c:v>
                </c:pt>
                <c:pt idx="11889">
                  <c:v>1.3334981955615399</c:v>
                </c:pt>
                <c:pt idx="11890">
                  <c:v>1.3420000000000001</c:v>
                </c:pt>
                <c:pt idx="11891">
                  <c:v>1.3420000000000001</c:v>
                </c:pt>
                <c:pt idx="11892">
                  <c:v>1.3420000000000001</c:v>
                </c:pt>
                <c:pt idx="11893">
                  <c:v>1.3420000000000001</c:v>
                </c:pt>
                <c:pt idx="11894">
                  <c:v>1.3420000000000001</c:v>
                </c:pt>
                <c:pt idx="11895">
                  <c:v>1.3420000000000001</c:v>
                </c:pt>
                <c:pt idx="11896">
                  <c:v>1.3420000000000001</c:v>
                </c:pt>
                <c:pt idx="11897">
                  <c:v>1.3420000000000001</c:v>
                </c:pt>
                <c:pt idx="11898">
                  <c:v>1.3420000000000001</c:v>
                </c:pt>
                <c:pt idx="11899">
                  <c:v>1.3420000000000001</c:v>
                </c:pt>
                <c:pt idx="11900">
                  <c:v>1.3420000000000001</c:v>
                </c:pt>
                <c:pt idx="11901">
                  <c:v>1.3420000000000001</c:v>
                </c:pt>
                <c:pt idx="11902">
                  <c:v>1.3420000000000001</c:v>
                </c:pt>
                <c:pt idx="11903">
                  <c:v>1.3420000000000001</c:v>
                </c:pt>
                <c:pt idx="11904">
                  <c:v>1.3420000000000001</c:v>
                </c:pt>
                <c:pt idx="11905">
                  <c:v>1.3420000000000001</c:v>
                </c:pt>
                <c:pt idx="11906">
                  <c:v>1.3420000000000001</c:v>
                </c:pt>
                <c:pt idx="11907">
                  <c:v>1.3420000000000001</c:v>
                </c:pt>
                <c:pt idx="11908">
                  <c:v>1.1594803309872399</c:v>
                </c:pt>
                <c:pt idx="11909">
                  <c:v>1.1870059081236299</c:v>
                </c:pt>
                <c:pt idx="11910">
                  <c:v>1.2180405887733501</c:v>
                </c:pt>
                <c:pt idx="11911">
                  <c:v>1.2400701141086199</c:v>
                </c:pt>
                <c:pt idx="11912">
                  <c:v>1.2680869764923</c:v>
                </c:pt>
                <c:pt idx="11913">
                  <c:v>1.2906551563058599</c:v>
                </c:pt>
                <c:pt idx="11914">
                  <c:v>1.28616155885211</c:v>
                </c:pt>
                <c:pt idx="11915">
                  <c:v>1.31088272049668</c:v>
                </c:pt>
                <c:pt idx="11916">
                  <c:v>1.3316212466893</c:v>
                </c:pt>
                <c:pt idx="11917">
                  <c:v>1.29920240324812</c:v>
                </c:pt>
                <c:pt idx="11918">
                  <c:v>1.3258268626626499</c:v>
                </c:pt>
                <c:pt idx="11919">
                  <c:v>1.3420000000000001</c:v>
                </c:pt>
                <c:pt idx="11920">
                  <c:v>1.33581287356514</c:v>
                </c:pt>
                <c:pt idx="11921">
                  <c:v>1.3420000000000001</c:v>
                </c:pt>
                <c:pt idx="11922">
                  <c:v>1.3420000000000001</c:v>
                </c:pt>
                <c:pt idx="11923">
                  <c:v>1.3420000000000001</c:v>
                </c:pt>
                <c:pt idx="11924">
                  <c:v>1.3420000000000001</c:v>
                </c:pt>
                <c:pt idx="11925">
                  <c:v>1.3420000000000001</c:v>
                </c:pt>
                <c:pt idx="11926">
                  <c:v>1.3420000000000001</c:v>
                </c:pt>
                <c:pt idx="11927">
                  <c:v>1.3420000000000001</c:v>
                </c:pt>
                <c:pt idx="11928">
                  <c:v>1.3420000000000001</c:v>
                </c:pt>
                <c:pt idx="11929">
                  <c:v>1.3420000000000001</c:v>
                </c:pt>
                <c:pt idx="11930">
                  <c:v>1.3420000000000001</c:v>
                </c:pt>
                <c:pt idx="11931">
                  <c:v>1.3420000000000001</c:v>
                </c:pt>
                <c:pt idx="11932">
                  <c:v>1.3420000000000001</c:v>
                </c:pt>
                <c:pt idx="11933">
                  <c:v>1.3420000000000001</c:v>
                </c:pt>
                <c:pt idx="11934">
                  <c:v>1.3420000000000001</c:v>
                </c:pt>
                <c:pt idx="11935">
                  <c:v>1.3420000000000001</c:v>
                </c:pt>
                <c:pt idx="11936">
                  <c:v>1.3420000000000001</c:v>
                </c:pt>
                <c:pt idx="11937">
                  <c:v>1.3420000000000001</c:v>
                </c:pt>
                <c:pt idx="11938">
                  <c:v>1.3420000000000001</c:v>
                </c:pt>
                <c:pt idx="11939">
                  <c:v>1.3420000000000001</c:v>
                </c:pt>
                <c:pt idx="11940">
                  <c:v>1.1366576207794299</c:v>
                </c:pt>
                <c:pt idx="11941">
                  <c:v>1.1966540905380201</c:v>
                </c:pt>
                <c:pt idx="11942">
                  <c:v>1.22408961132107</c:v>
                </c:pt>
                <c:pt idx="11943">
                  <c:v>1.24786306868477</c:v>
                </c:pt>
                <c:pt idx="11944">
                  <c:v>1.2727493739536999</c:v>
                </c:pt>
                <c:pt idx="11945">
                  <c:v>1.2924405520238</c:v>
                </c:pt>
                <c:pt idx="11946">
                  <c:v>1.31453033025891</c:v>
                </c:pt>
                <c:pt idx="11947">
                  <c:v>1.33013873218395</c:v>
                </c:pt>
                <c:pt idx="11948">
                  <c:v>1.3420000000000001</c:v>
                </c:pt>
                <c:pt idx="11949">
                  <c:v>1.3420000000000001</c:v>
                </c:pt>
                <c:pt idx="11950">
                  <c:v>1.3420000000000001</c:v>
                </c:pt>
                <c:pt idx="11951">
                  <c:v>1.3420000000000001</c:v>
                </c:pt>
                <c:pt idx="11952">
                  <c:v>1.3420000000000001</c:v>
                </c:pt>
                <c:pt idx="11953">
                  <c:v>1.3420000000000001</c:v>
                </c:pt>
                <c:pt idx="11954">
                  <c:v>1.3420000000000001</c:v>
                </c:pt>
                <c:pt idx="11955">
                  <c:v>1.3420000000000001</c:v>
                </c:pt>
                <c:pt idx="11956">
                  <c:v>1.3420000000000001</c:v>
                </c:pt>
                <c:pt idx="11957">
                  <c:v>1.3420000000000001</c:v>
                </c:pt>
                <c:pt idx="11958">
                  <c:v>1.3420000000000001</c:v>
                </c:pt>
                <c:pt idx="11959">
                  <c:v>1.3420000000000001</c:v>
                </c:pt>
                <c:pt idx="11960">
                  <c:v>1.13481608397099</c:v>
                </c:pt>
                <c:pt idx="11961">
                  <c:v>1.1949544507018499</c:v>
                </c:pt>
                <c:pt idx="11962">
                  <c:v>1.2225383136677299</c:v>
                </c:pt>
                <c:pt idx="11963">
                  <c:v>1.2462934045305001</c:v>
                </c:pt>
                <c:pt idx="11964">
                  <c:v>1.2713166421684401</c:v>
                </c:pt>
                <c:pt idx="11965">
                  <c:v>1.29098575787793</c:v>
                </c:pt>
                <c:pt idx="11966">
                  <c:v>1.3132017393544999</c:v>
                </c:pt>
                <c:pt idx="11967">
                  <c:v>1.3287832907661301</c:v>
                </c:pt>
                <c:pt idx="11968">
                  <c:v>1.3420000000000001</c:v>
                </c:pt>
                <c:pt idx="11969">
                  <c:v>1.3420000000000001</c:v>
                </c:pt>
                <c:pt idx="11970">
                  <c:v>1.3420000000000001</c:v>
                </c:pt>
                <c:pt idx="11971">
                  <c:v>1.3420000000000001</c:v>
                </c:pt>
                <c:pt idx="11972">
                  <c:v>1.3420000000000001</c:v>
                </c:pt>
                <c:pt idx="11973">
                  <c:v>1.3420000000000001</c:v>
                </c:pt>
                <c:pt idx="11974">
                  <c:v>1.3420000000000001</c:v>
                </c:pt>
                <c:pt idx="11975">
                  <c:v>1.3420000000000001</c:v>
                </c:pt>
                <c:pt idx="11976">
                  <c:v>1.3420000000000001</c:v>
                </c:pt>
                <c:pt idx="11977">
                  <c:v>1.3420000000000001</c:v>
                </c:pt>
                <c:pt idx="11978">
                  <c:v>1.3420000000000001</c:v>
                </c:pt>
                <c:pt idx="11979">
                  <c:v>1.3420000000000001</c:v>
                </c:pt>
                <c:pt idx="11980">
                  <c:v>1.14129405161234</c:v>
                </c:pt>
                <c:pt idx="11981">
                  <c:v>1.20084133567002</c:v>
                </c:pt>
                <c:pt idx="11982">
                  <c:v>1.22801052589612</c:v>
                </c:pt>
                <c:pt idx="11983">
                  <c:v>1.2516669828125999</c:v>
                </c:pt>
                <c:pt idx="11984">
                  <c:v>1.2762986553431599</c:v>
                </c:pt>
                <c:pt idx="11985">
                  <c:v>1.2958900426115001</c:v>
                </c:pt>
                <c:pt idx="11986">
                  <c:v>1.3177450656719401</c:v>
                </c:pt>
                <c:pt idx="11987">
                  <c:v>1.3332722621914299</c:v>
                </c:pt>
                <c:pt idx="11988">
                  <c:v>1.3420000000000001</c:v>
                </c:pt>
                <c:pt idx="11989">
                  <c:v>1.3420000000000001</c:v>
                </c:pt>
                <c:pt idx="11990">
                  <c:v>1.3420000000000001</c:v>
                </c:pt>
                <c:pt idx="11991">
                  <c:v>1.3420000000000001</c:v>
                </c:pt>
                <c:pt idx="11992">
                  <c:v>1.3420000000000001</c:v>
                </c:pt>
                <c:pt idx="11993">
                  <c:v>1.3420000000000001</c:v>
                </c:pt>
                <c:pt idx="11994">
                  <c:v>1.3420000000000001</c:v>
                </c:pt>
                <c:pt idx="11995">
                  <c:v>1.3420000000000001</c:v>
                </c:pt>
                <c:pt idx="11996">
                  <c:v>1.3420000000000001</c:v>
                </c:pt>
                <c:pt idx="11997">
                  <c:v>1.3420000000000001</c:v>
                </c:pt>
                <c:pt idx="11998">
                  <c:v>1.3420000000000001</c:v>
                </c:pt>
                <c:pt idx="11999">
                  <c:v>1.3420000000000001</c:v>
                </c:pt>
                <c:pt idx="12000">
                  <c:v>1.1503317502381001</c:v>
                </c:pt>
                <c:pt idx="12001">
                  <c:v>1.20907966069788</c:v>
                </c:pt>
                <c:pt idx="12002">
                  <c:v>1.2356422387647501</c:v>
                </c:pt>
                <c:pt idx="12003">
                  <c:v>1.25918060161671</c:v>
                </c:pt>
                <c:pt idx="12004">
                  <c:v>1.28325107021722</c:v>
                </c:pt>
                <c:pt idx="12005">
                  <c:v>1.3027498879093999</c:v>
                </c:pt>
                <c:pt idx="12006">
                  <c:v>1.32410129584887</c:v>
                </c:pt>
                <c:pt idx="12007">
                  <c:v>1.33957414923355</c:v>
                </c:pt>
                <c:pt idx="12008">
                  <c:v>1.3420000000000001</c:v>
                </c:pt>
                <c:pt idx="12009">
                  <c:v>1.3420000000000001</c:v>
                </c:pt>
                <c:pt idx="12010">
                  <c:v>1.3420000000000001</c:v>
                </c:pt>
                <c:pt idx="12011">
                  <c:v>1.3420000000000001</c:v>
                </c:pt>
                <c:pt idx="12012">
                  <c:v>1.3420000000000001</c:v>
                </c:pt>
                <c:pt idx="12013">
                  <c:v>1.3420000000000001</c:v>
                </c:pt>
                <c:pt idx="12014">
                  <c:v>1.3420000000000001</c:v>
                </c:pt>
                <c:pt idx="12015">
                  <c:v>1.3420000000000001</c:v>
                </c:pt>
                <c:pt idx="12016">
                  <c:v>1.3420000000000001</c:v>
                </c:pt>
                <c:pt idx="12017">
                  <c:v>1.3420000000000001</c:v>
                </c:pt>
                <c:pt idx="12018">
                  <c:v>1.3420000000000001</c:v>
                </c:pt>
                <c:pt idx="12019">
                  <c:v>1.3420000000000001</c:v>
                </c:pt>
                <c:pt idx="12020">
                  <c:v>1.1661658449941099</c:v>
                </c:pt>
                <c:pt idx="12021">
                  <c:v>1.2234745249696599</c:v>
                </c:pt>
                <c:pt idx="12022">
                  <c:v>1.2489947907634</c:v>
                </c:pt>
                <c:pt idx="12023">
                  <c:v>1.27230245968017</c:v>
                </c:pt>
                <c:pt idx="12024">
                  <c:v>1.2954016032831199</c:v>
                </c:pt>
                <c:pt idx="12025">
                  <c:v>1.3147260811618899</c:v>
                </c:pt>
                <c:pt idx="12026">
                  <c:v>1.3351859024525199</c:v>
                </c:pt>
                <c:pt idx="12027">
                  <c:v>1.3420000000000001</c:v>
                </c:pt>
                <c:pt idx="12028">
                  <c:v>1.3420000000000001</c:v>
                </c:pt>
                <c:pt idx="12029">
                  <c:v>1.3420000000000001</c:v>
                </c:pt>
                <c:pt idx="12030">
                  <c:v>1.3420000000000001</c:v>
                </c:pt>
                <c:pt idx="12031">
                  <c:v>1.3420000000000001</c:v>
                </c:pt>
                <c:pt idx="12032">
                  <c:v>1.3420000000000001</c:v>
                </c:pt>
                <c:pt idx="12033">
                  <c:v>1.3420000000000001</c:v>
                </c:pt>
                <c:pt idx="12034">
                  <c:v>1.3420000000000001</c:v>
                </c:pt>
                <c:pt idx="12035">
                  <c:v>1.3420000000000001</c:v>
                </c:pt>
                <c:pt idx="12036">
                  <c:v>1.3420000000000001</c:v>
                </c:pt>
                <c:pt idx="12037">
                  <c:v>1.3420000000000001</c:v>
                </c:pt>
                <c:pt idx="12038">
                  <c:v>1.3420000000000001</c:v>
                </c:pt>
                <c:pt idx="12039">
                  <c:v>1.3420000000000001</c:v>
                </c:pt>
                <c:pt idx="12040">
                  <c:v>1.1436145544235701</c:v>
                </c:pt>
                <c:pt idx="12041">
                  <c:v>1.1738599151707101</c:v>
                </c:pt>
                <c:pt idx="12042">
                  <c:v>1.1706331344163901</c:v>
                </c:pt>
                <c:pt idx="12043">
                  <c:v>1.2024125586051</c:v>
                </c:pt>
                <c:pt idx="12044">
                  <c:v>1.2295933384668301</c:v>
                </c:pt>
                <c:pt idx="12045">
                  <c:v>1.25352639408122</c:v>
                </c:pt>
                <c:pt idx="12046">
                  <c:v>1.2246750948399101</c:v>
                </c:pt>
                <c:pt idx="12047">
                  <c:v>1.2532928017749401</c:v>
                </c:pt>
                <c:pt idx="12048">
                  <c:v>1.2779392106017</c:v>
                </c:pt>
                <c:pt idx="12049">
                  <c:v>1.29915801359893</c:v>
                </c:pt>
                <c:pt idx="12050">
                  <c:v>1.2715434284726199</c:v>
                </c:pt>
                <c:pt idx="12051">
                  <c:v>1.2975690348577</c:v>
                </c:pt>
                <c:pt idx="12052">
                  <c:v>1.3194390561892999</c:v>
                </c:pt>
                <c:pt idx="12053">
                  <c:v>1.2846077660765101</c:v>
                </c:pt>
                <c:pt idx="12054">
                  <c:v>1.3117858982686801</c:v>
                </c:pt>
                <c:pt idx="12055">
                  <c:v>1.33584544512798</c:v>
                </c:pt>
                <c:pt idx="12056">
                  <c:v>1.32256832031833</c:v>
                </c:pt>
                <c:pt idx="12057">
                  <c:v>1.3420000000000001</c:v>
                </c:pt>
                <c:pt idx="12058">
                  <c:v>1.3420000000000001</c:v>
                </c:pt>
                <c:pt idx="12059">
                  <c:v>1.3420000000000001</c:v>
                </c:pt>
                <c:pt idx="12060">
                  <c:v>1.3420000000000001</c:v>
                </c:pt>
                <c:pt idx="12061">
                  <c:v>1.3420000000000001</c:v>
                </c:pt>
                <c:pt idx="12062">
                  <c:v>1.3420000000000001</c:v>
                </c:pt>
                <c:pt idx="12063">
                  <c:v>1.3420000000000001</c:v>
                </c:pt>
                <c:pt idx="12064">
                  <c:v>1.3420000000000001</c:v>
                </c:pt>
                <c:pt idx="12065">
                  <c:v>1.3420000000000001</c:v>
                </c:pt>
                <c:pt idx="12066">
                  <c:v>1.3420000000000001</c:v>
                </c:pt>
                <c:pt idx="12067">
                  <c:v>1.3420000000000001</c:v>
                </c:pt>
                <c:pt idx="12068">
                  <c:v>1.3420000000000001</c:v>
                </c:pt>
                <c:pt idx="12069">
                  <c:v>1.1414562652644999</c:v>
                </c:pt>
                <c:pt idx="12070">
                  <c:v>1.1718928398367301</c:v>
                </c:pt>
                <c:pt idx="12071">
                  <c:v>1.16846209505828</c:v>
                </c:pt>
                <c:pt idx="12072">
                  <c:v>1.20043894151755</c:v>
                </c:pt>
                <c:pt idx="12073">
                  <c:v>1.22778528294057</c:v>
                </c:pt>
                <c:pt idx="12074">
                  <c:v>1.2518638372483899</c:v>
                </c:pt>
                <c:pt idx="12075">
                  <c:v>1.22265569005256</c:v>
                </c:pt>
                <c:pt idx="12076">
                  <c:v>1.25146489081346</c:v>
                </c:pt>
                <c:pt idx="12077">
                  <c:v>1.27626794427363</c:v>
                </c:pt>
                <c:pt idx="12078">
                  <c:v>1.2976365998755199</c:v>
                </c:pt>
                <c:pt idx="12079">
                  <c:v>1.2696792352116399</c:v>
                </c:pt>
                <c:pt idx="12080">
                  <c:v>1.2958736861755999</c:v>
                </c:pt>
                <c:pt idx="12081">
                  <c:v>1.3179009163136599</c:v>
                </c:pt>
                <c:pt idx="12082">
                  <c:v>1.28269567363106</c:v>
                </c:pt>
                <c:pt idx="12083">
                  <c:v>1.3100592284600601</c:v>
                </c:pt>
                <c:pt idx="12084">
                  <c:v>1.3342799824459399</c:v>
                </c:pt>
                <c:pt idx="12085">
                  <c:v>1.32078014204588</c:v>
                </c:pt>
                <c:pt idx="12086">
                  <c:v>1.3420000000000001</c:v>
                </c:pt>
                <c:pt idx="12087">
                  <c:v>1.3420000000000001</c:v>
                </c:pt>
                <c:pt idx="12088">
                  <c:v>1.3420000000000001</c:v>
                </c:pt>
                <c:pt idx="12089">
                  <c:v>1.3420000000000001</c:v>
                </c:pt>
                <c:pt idx="12090">
                  <c:v>1.3420000000000001</c:v>
                </c:pt>
                <c:pt idx="12091">
                  <c:v>1.3420000000000001</c:v>
                </c:pt>
                <c:pt idx="12092">
                  <c:v>1.3420000000000001</c:v>
                </c:pt>
                <c:pt idx="12093">
                  <c:v>1.3420000000000001</c:v>
                </c:pt>
                <c:pt idx="12094">
                  <c:v>1.3420000000000001</c:v>
                </c:pt>
                <c:pt idx="12095">
                  <c:v>1.3420000000000001</c:v>
                </c:pt>
                <c:pt idx="12096">
                  <c:v>1.3420000000000001</c:v>
                </c:pt>
                <c:pt idx="12097">
                  <c:v>1.3420000000000001</c:v>
                </c:pt>
                <c:pt idx="12098">
                  <c:v>1.14584879035962</c:v>
                </c:pt>
                <c:pt idx="12099">
                  <c:v>1.1759829151691401</c:v>
                </c:pt>
                <c:pt idx="12100">
                  <c:v>1.1727696126343801</c:v>
                </c:pt>
                <c:pt idx="12101">
                  <c:v>1.20442619569885</c:v>
                </c:pt>
                <c:pt idx="12102">
                  <c:v>1.23150040766424</c:v>
                </c:pt>
                <c:pt idx="12103">
                  <c:v>1.2553289953236</c:v>
                </c:pt>
                <c:pt idx="12104">
                  <c:v>1.2265875286871699</c:v>
                </c:pt>
                <c:pt idx="12105">
                  <c:v>1.2550989291407699</c:v>
                </c:pt>
                <c:pt idx="12106">
                  <c:v>1.2796407241693599</c:v>
                </c:pt>
                <c:pt idx="12107">
                  <c:v>1.3007770732086199</c:v>
                </c:pt>
                <c:pt idx="12108">
                  <c:v>1.2732635957595799</c:v>
                </c:pt>
                <c:pt idx="12109">
                  <c:v>1.29918361337872</c:v>
                </c:pt>
                <c:pt idx="12110">
                  <c:v>1.3209654306740199</c:v>
                </c:pt>
                <c:pt idx="12111">
                  <c:v>1.2862489507766399</c:v>
                </c:pt>
                <c:pt idx="12112">
                  <c:v>1.31333828834921</c:v>
                </c:pt>
                <c:pt idx="12113">
                  <c:v>1.33730039171101</c:v>
                </c:pt>
                <c:pt idx="12114">
                  <c:v>1.3240400773277201</c:v>
                </c:pt>
                <c:pt idx="12115">
                  <c:v>1.3420000000000001</c:v>
                </c:pt>
                <c:pt idx="12116">
                  <c:v>1.3420000000000001</c:v>
                </c:pt>
                <c:pt idx="12117">
                  <c:v>1.3420000000000001</c:v>
                </c:pt>
                <c:pt idx="12118">
                  <c:v>1.3420000000000001</c:v>
                </c:pt>
                <c:pt idx="12119">
                  <c:v>1.3420000000000001</c:v>
                </c:pt>
                <c:pt idx="12120">
                  <c:v>1.3420000000000001</c:v>
                </c:pt>
                <c:pt idx="12121">
                  <c:v>1.3420000000000001</c:v>
                </c:pt>
                <c:pt idx="12122">
                  <c:v>1.3420000000000001</c:v>
                </c:pt>
                <c:pt idx="12123">
                  <c:v>1.3420000000000001</c:v>
                </c:pt>
                <c:pt idx="12124">
                  <c:v>1.3420000000000001</c:v>
                </c:pt>
                <c:pt idx="12125">
                  <c:v>1.3420000000000001</c:v>
                </c:pt>
                <c:pt idx="12126">
                  <c:v>1.3420000000000001</c:v>
                </c:pt>
                <c:pt idx="12127">
                  <c:v>1.1523399588882099</c:v>
                </c:pt>
                <c:pt idx="12128">
                  <c:v>1.1820059405121599</c:v>
                </c:pt>
                <c:pt idx="12129">
                  <c:v>1.17917457811531</c:v>
                </c:pt>
                <c:pt idx="12130">
                  <c:v>1.21034210776514</c:v>
                </c:pt>
                <c:pt idx="12131">
                  <c:v>1.2369807564805899</c:v>
                </c:pt>
                <c:pt idx="12132">
                  <c:v>1.26041057902832</c:v>
                </c:pt>
                <c:pt idx="12133">
                  <c:v>1.2324389505672999</c:v>
                </c:pt>
                <c:pt idx="12134">
                  <c:v>1.26049485037664</c:v>
                </c:pt>
                <c:pt idx="12135">
                  <c:v>1.2846300649601701</c:v>
                </c:pt>
                <c:pt idx="12136">
                  <c:v>1.3054013345170901</c:v>
                </c:pt>
                <c:pt idx="12137">
                  <c:v>1.27861078568717</c:v>
                </c:pt>
                <c:pt idx="12138">
                  <c:v>1.3041094410065901</c:v>
                </c:pt>
                <c:pt idx="12139">
                  <c:v>1.3255188544824501</c:v>
                </c:pt>
                <c:pt idx="12140">
                  <c:v>1.29160893747821</c:v>
                </c:pt>
                <c:pt idx="12141">
                  <c:v>1.3182428177777401</c:v>
                </c:pt>
                <c:pt idx="12142">
                  <c:v>1.34180655329733</c:v>
                </c:pt>
                <c:pt idx="12143">
                  <c:v>1.32896649116321</c:v>
                </c:pt>
                <c:pt idx="12144">
                  <c:v>1.3420000000000001</c:v>
                </c:pt>
                <c:pt idx="12145">
                  <c:v>1.3420000000000001</c:v>
                </c:pt>
                <c:pt idx="12146">
                  <c:v>1.3420000000000001</c:v>
                </c:pt>
                <c:pt idx="12147">
                  <c:v>1.3420000000000001</c:v>
                </c:pt>
                <c:pt idx="12148">
                  <c:v>1.3420000000000001</c:v>
                </c:pt>
                <c:pt idx="12149">
                  <c:v>1.3420000000000001</c:v>
                </c:pt>
                <c:pt idx="12150">
                  <c:v>1.3420000000000001</c:v>
                </c:pt>
                <c:pt idx="12151">
                  <c:v>1.3420000000000001</c:v>
                </c:pt>
                <c:pt idx="12152">
                  <c:v>1.3420000000000001</c:v>
                </c:pt>
                <c:pt idx="12153">
                  <c:v>1.3420000000000001</c:v>
                </c:pt>
                <c:pt idx="12154">
                  <c:v>1.3420000000000001</c:v>
                </c:pt>
                <c:pt idx="12155">
                  <c:v>1.3420000000000001</c:v>
                </c:pt>
                <c:pt idx="12156">
                  <c:v>1.1639533129055399</c:v>
                </c:pt>
                <c:pt idx="12157">
                  <c:v>1.1927832657583901</c:v>
                </c:pt>
                <c:pt idx="12158">
                  <c:v>1.19064230572027</c:v>
                </c:pt>
                <c:pt idx="12159">
                  <c:v>1.2209288389952899</c:v>
                </c:pt>
                <c:pt idx="12160">
                  <c:v>1.2467847168166399</c:v>
                </c:pt>
                <c:pt idx="12161">
                  <c:v>1.2695205026235099</c:v>
                </c:pt>
                <c:pt idx="12162">
                  <c:v>1.24290969379016</c:v>
                </c:pt>
                <c:pt idx="12163">
                  <c:v>1.2701407701291401</c:v>
                </c:pt>
                <c:pt idx="12164">
                  <c:v>1.2935589095322599</c:v>
                </c:pt>
                <c:pt idx="12165">
                  <c:v>1.3136826770074199</c:v>
                </c:pt>
                <c:pt idx="12166">
                  <c:v>1.28818671828805</c:v>
                </c:pt>
                <c:pt idx="12167">
                  <c:v>1.31291882701208</c:v>
                </c:pt>
                <c:pt idx="12168">
                  <c:v>1.33366721684654</c:v>
                </c:pt>
                <c:pt idx="12169">
                  <c:v>1.3011952183403299</c:v>
                </c:pt>
                <c:pt idx="12170">
                  <c:v>1.3270226254568001</c:v>
                </c:pt>
                <c:pt idx="12171">
                  <c:v>1.3420000000000001</c:v>
                </c:pt>
                <c:pt idx="12172">
                  <c:v>1.3377823411491501</c:v>
                </c:pt>
                <c:pt idx="12173">
                  <c:v>1.3420000000000001</c:v>
                </c:pt>
                <c:pt idx="12174">
                  <c:v>1.3420000000000001</c:v>
                </c:pt>
                <c:pt idx="12175">
                  <c:v>1.3420000000000001</c:v>
                </c:pt>
                <c:pt idx="12176">
                  <c:v>1.3420000000000001</c:v>
                </c:pt>
                <c:pt idx="12177">
                  <c:v>1.3420000000000001</c:v>
                </c:pt>
                <c:pt idx="12178">
                  <c:v>1.3420000000000001</c:v>
                </c:pt>
                <c:pt idx="12179">
                  <c:v>1.3420000000000001</c:v>
                </c:pt>
                <c:pt idx="12180">
                  <c:v>1.3420000000000001</c:v>
                </c:pt>
                <c:pt idx="12181">
                  <c:v>1.3420000000000001</c:v>
                </c:pt>
                <c:pt idx="12182">
                  <c:v>1.3420000000000001</c:v>
                </c:pt>
                <c:pt idx="12183">
                  <c:v>1.3420000000000001</c:v>
                </c:pt>
                <c:pt idx="12184">
                  <c:v>1.3420000000000001</c:v>
                </c:pt>
                <c:pt idx="12185">
                  <c:v>1.2557327815621</c:v>
                </c:pt>
                <c:pt idx="12186">
                  <c:v>1.28019789444097</c:v>
                </c:pt>
                <c:pt idx="12187">
                  <c:v>1.2997918954074501</c:v>
                </c:pt>
                <c:pt idx="12188">
                  <c:v>1.31567156602559</c:v>
                </c:pt>
                <c:pt idx="12189">
                  <c:v>1.33788575656882</c:v>
                </c:pt>
                <c:pt idx="12190">
                  <c:v>1.3420000000000001</c:v>
                </c:pt>
                <c:pt idx="12191">
                  <c:v>1.3420000000000001</c:v>
                </c:pt>
                <c:pt idx="12192">
                  <c:v>1.3420000000000001</c:v>
                </c:pt>
                <c:pt idx="12193">
                  <c:v>1.3420000000000001</c:v>
                </c:pt>
                <c:pt idx="12194">
                  <c:v>1.3420000000000001</c:v>
                </c:pt>
                <c:pt idx="12195">
                  <c:v>1.3420000000000001</c:v>
                </c:pt>
                <c:pt idx="12196">
                  <c:v>1.3420000000000001</c:v>
                </c:pt>
                <c:pt idx="12197">
                  <c:v>1.3420000000000001</c:v>
                </c:pt>
                <c:pt idx="12198">
                  <c:v>1.3420000000000001</c:v>
                </c:pt>
                <c:pt idx="12199">
                  <c:v>1.3420000000000001</c:v>
                </c:pt>
                <c:pt idx="12200">
                  <c:v>1.3420000000000001</c:v>
                </c:pt>
                <c:pt idx="12201">
                  <c:v>1.3420000000000001</c:v>
                </c:pt>
                <c:pt idx="12202">
                  <c:v>1.3420000000000001</c:v>
                </c:pt>
                <c:pt idx="12203">
                  <c:v>1.3420000000000001</c:v>
                </c:pt>
                <c:pt idx="12204">
                  <c:v>1.3420000000000001</c:v>
                </c:pt>
                <c:pt idx="12205">
                  <c:v>1.3420000000000001</c:v>
                </c:pt>
                <c:pt idx="12206">
                  <c:v>1.3420000000000001</c:v>
                </c:pt>
                <c:pt idx="12207">
                  <c:v>1.3420000000000001</c:v>
                </c:pt>
                <c:pt idx="12208">
                  <c:v>1.3420000000000001</c:v>
                </c:pt>
                <c:pt idx="12209">
                  <c:v>1.3420000000000001</c:v>
                </c:pt>
                <c:pt idx="12210">
                  <c:v>1.3420000000000001</c:v>
                </c:pt>
                <c:pt idx="12211">
                  <c:v>1.2522675327373001</c:v>
                </c:pt>
                <c:pt idx="12212">
                  <c:v>1.2770199419852799</c:v>
                </c:pt>
                <c:pt idx="12213">
                  <c:v>1.2966081375576399</c:v>
                </c:pt>
                <c:pt idx="12214">
                  <c:v>1.3124582435177601</c:v>
                </c:pt>
                <c:pt idx="12215">
                  <c:v>1.3349506279330701</c:v>
                </c:pt>
                <c:pt idx="12216">
                  <c:v>1.3420000000000001</c:v>
                </c:pt>
                <c:pt idx="12217">
                  <c:v>1.3420000000000001</c:v>
                </c:pt>
                <c:pt idx="12218">
                  <c:v>1.3420000000000001</c:v>
                </c:pt>
                <c:pt idx="12219">
                  <c:v>1.3420000000000001</c:v>
                </c:pt>
                <c:pt idx="12220">
                  <c:v>1.3420000000000001</c:v>
                </c:pt>
                <c:pt idx="12221">
                  <c:v>1.3420000000000001</c:v>
                </c:pt>
                <c:pt idx="12222">
                  <c:v>1.3420000000000001</c:v>
                </c:pt>
                <c:pt idx="12223">
                  <c:v>1.3420000000000001</c:v>
                </c:pt>
                <c:pt idx="12224">
                  <c:v>1.3420000000000001</c:v>
                </c:pt>
                <c:pt idx="12225">
                  <c:v>1.3420000000000001</c:v>
                </c:pt>
                <c:pt idx="12226">
                  <c:v>1.3420000000000001</c:v>
                </c:pt>
                <c:pt idx="12227">
                  <c:v>1.3420000000000001</c:v>
                </c:pt>
                <c:pt idx="12228">
                  <c:v>1.3420000000000001</c:v>
                </c:pt>
                <c:pt idx="12229">
                  <c:v>1.3420000000000001</c:v>
                </c:pt>
                <c:pt idx="12230">
                  <c:v>1.3420000000000001</c:v>
                </c:pt>
                <c:pt idx="12231">
                  <c:v>1.3420000000000001</c:v>
                </c:pt>
                <c:pt idx="12232">
                  <c:v>1.3420000000000001</c:v>
                </c:pt>
                <c:pt idx="12233">
                  <c:v>1.3420000000000001</c:v>
                </c:pt>
                <c:pt idx="12234">
                  <c:v>1.3420000000000001</c:v>
                </c:pt>
                <c:pt idx="12235">
                  <c:v>1.3420000000000001</c:v>
                </c:pt>
                <c:pt idx="12236">
                  <c:v>1.3420000000000001</c:v>
                </c:pt>
                <c:pt idx="12237">
                  <c:v>1.25449166697431</c:v>
                </c:pt>
                <c:pt idx="12238">
                  <c:v>1.2790832059142001</c:v>
                </c:pt>
                <c:pt idx="12239">
                  <c:v>1.2986222625416599</c:v>
                </c:pt>
                <c:pt idx="12240">
                  <c:v>1.3144408539663801</c:v>
                </c:pt>
                <c:pt idx="12241">
                  <c:v>1.3367912269259801</c:v>
                </c:pt>
                <c:pt idx="12242">
                  <c:v>1.3420000000000001</c:v>
                </c:pt>
                <c:pt idx="12243">
                  <c:v>1.3420000000000001</c:v>
                </c:pt>
                <c:pt idx="12244">
                  <c:v>1.3420000000000001</c:v>
                </c:pt>
                <c:pt idx="12245">
                  <c:v>1.3420000000000001</c:v>
                </c:pt>
                <c:pt idx="12246">
                  <c:v>1.3420000000000001</c:v>
                </c:pt>
                <c:pt idx="12247">
                  <c:v>1.3420000000000001</c:v>
                </c:pt>
                <c:pt idx="12248">
                  <c:v>1.3420000000000001</c:v>
                </c:pt>
                <c:pt idx="12249">
                  <c:v>1.3420000000000001</c:v>
                </c:pt>
                <c:pt idx="12250">
                  <c:v>1.3420000000000001</c:v>
                </c:pt>
                <c:pt idx="12251">
                  <c:v>1.3420000000000001</c:v>
                </c:pt>
                <c:pt idx="12252">
                  <c:v>1.3420000000000001</c:v>
                </c:pt>
                <c:pt idx="12253">
                  <c:v>1.3420000000000001</c:v>
                </c:pt>
                <c:pt idx="12254">
                  <c:v>1.3420000000000001</c:v>
                </c:pt>
                <c:pt idx="12255">
                  <c:v>1.3420000000000001</c:v>
                </c:pt>
                <c:pt idx="12256">
                  <c:v>1.3420000000000001</c:v>
                </c:pt>
                <c:pt idx="12257">
                  <c:v>1.3420000000000001</c:v>
                </c:pt>
                <c:pt idx="12258">
                  <c:v>1.3420000000000001</c:v>
                </c:pt>
                <c:pt idx="12259">
                  <c:v>1.3420000000000001</c:v>
                </c:pt>
                <c:pt idx="12260">
                  <c:v>1.3420000000000001</c:v>
                </c:pt>
                <c:pt idx="12261">
                  <c:v>1.3420000000000001</c:v>
                </c:pt>
                <c:pt idx="12262">
                  <c:v>1.3420000000000001</c:v>
                </c:pt>
                <c:pt idx="12263">
                  <c:v>1.25856760025985</c:v>
                </c:pt>
                <c:pt idx="12264">
                  <c:v>1.28286001919265</c:v>
                </c:pt>
                <c:pt idx="12265">
                  <c:v>1.3023514698711001</c:v>
                </c:pt>
                <c:pt idx="12266">
                  <c:v>1.3181479174337001</c:v>
                </c:pt>
                <c:pt idx="12267">
                  <c:v>1.3401996604039901</c:v>
                </c:pt>
                <c:pt idx="12268">
                  <c:v>1.3420000000000001</c:v>
                </c:pt>
                <c:pt idx="12269">
                  <c:v>1.3420000000000001</c:v>
                </c:pt>
                <c:pt idx="12270">
                  <c:v>1.3420000000000001</c:v>
                </c:pt>
                <c:pt idx="12271">
                  <c:v>1.3420000000000001</c:v>
                </c:pt>
                <c:pt idx="12272">
                  <c:v>1.3420000000000001</c:v>
                </c:pt>
                <c:pt idx="12273">
                  <c:v>1.3420000000000001</c:v>
                </c:pt>
                <c:pt idx="12274">
                  <c:v>1.3420000000000001</c:v>
                </c:pt>
                <c:pt idx="12275">
                  <c:v>1.3420000000000001</c:v>
                </c:pt>
                <c:pt idx="12276">
                  <c:v>1.3420000000000001</c:v>
                </c:pt>
                <c:pt idx="12277">
                  <c:v>1.3420000000000001</c:v>
                </c:pt>
                <c:pt idx="12278">
                  <c:v>1.3420000000000001</c:v>
                </c:pt>
                <c:pt idx="12279">
                  <c:v>1.3420000000000001</c:v>
                </c:pt>
                <c:pt idx="12280">
                  <c:v>1.3420000000000001</c:v>
                </c:pt>
                <c:pt idx="12281">
                  <c:v>1.3420000000000001</c:v>
                </c:pt>
                <c:pt idx="12282">
                  <c:v>1.3420000000000001</c:v>
                </c:pt>
                <c:pt idx="12283">
                  <c:v>1.3420000000000001</c:v>
                </c:pt>
                <c:pt idx="12284">
                  <c:v>1.3420000000000001</c:v>
                </c:pt>
                <c:pt idx="12285">
                  <c:v>1.3420000000000001</c:v>
                </c:pt>
                <c:pt idx="12286">
                  <c:v>1.3420000000000001</c:v>
                </c:pt>
                <c:pt idx="12287">
                  <c:v>1.3420000000000001</c:v>
                </c:pt>
                <c:pt idx="12288">
                  <c:v>1.3420000000000001</c:v>
                </c:pt>
                <c:pt idx="12289">
                  <c:v>1.2668771547478701</c:v>
                </c:pt>
                <c:pt idx="12290">
                  <c:v>1.2905324371256599</c:v>
                </c:pt>
                <c:pt idx="12291">
                  <c:v>1.3099397955588401</c:v>
                </c:pt>
                <c:pt idx="12292">
                  <c:v>1.3256835049767299</c:v>
                </c:pt>
                <c:pt idx="12293">
                  <c:v>1.3420000000000001</c:v>
                </c:pt>
                <c:pt idx="12294">
                  <c:v>1.3420000000000001</c:v>
                </c:pt>
                <c:pt idx="12295">
                  <c:v>1.3420000000000001</c:v>
                </c:pt>
                <c:pt idx="12296">
                  <c:v>1.3420000000000001</c:v>
                </c:pt>
                <c:pt idx="12297">
                  <c:v>1.3420000000000001</c:v>
                </c:pt>
                <c:pt idx="12298">
                  <c:v>1.3420000000000001</c:v>
                </c:pt>
                <c:pt idx="12299">
                  <c:v>1.3420000000000001</c:v>
                </c:pt>
                <c:pt idx="12300">
                  <c:v>1.3420000000000001</c:v>
                </c:pt>
                <c:pt idx="12301">
                  <c:v>1.3420000000000001</c:v>
                </c:pt>
                <c:pt idx="12302">
                  <c:v>1.3420000000000001</c:v>
                </c:pt>
                <c:pt idx="12303">
                  <c:v>1.3420000000000001</c:v>
                </c:pt>
                <c:pt idx="12304">
                  <c:v>1.3420000000000001</c:v>
                </c:pt>
                <c:pt idx="12305">
                  <c:v>1.3420000000000001</c:v>
                </c:pt>
                <c:pt idx="12306">
                  <c:v>1.3420000000000001</c:v>
                </c:pt>
                <c:pt idx="12307">
                  <c:v>1.3420000000000001</c:v>
                </c:pt>
                <c:pt idx="12308">
                  <c:v>1.3420000000000001</c:v>
                </c:pt>
                <c:pt idx="12309">
                  <c:v>1.3420000000000001</c:v>
                </c:pt>
                <c:pt idx="12310">
                  <c:v>1.3420000000000001</c:v>
                </c:pt>
                <c:pt idx="12311">
                  <c:v>1.3420000000000001</c:v>
                </c:pt>
                <c:pt idx="12312">
                  <c:v>1.3420000000000001</c:v>
                </c:pt>
                <c:pt idx="12313">
                  <c:v>1.3420000000000001</c:v>
                </c:pt>
                <c:pt idx="12314">
                  <c:v>1.3420000000000001</c:v>
                </c:pt>
                <c:pt idx="12315">
                  <c:v>1.2028239106112899</c:v>
                </c:pt>
                <c:pt idx="12316">
                  <c:v>1.2544389283184301</c:v>
                </c:pt>
                <c:pt idx="12317">
                  <c:v>1.2781210191908601</c:v>
                </c:pt>
                <c:pt idx="12318">
                  <c:v>1.27270262209605</c:v>
                </c:pt>
                <c:pt idx="12319">
                  <c:v>1.2986205125182</c:v>
                </c:pt>
                <c:pt idx="12320">
                  <c:v>1.31953220985943</c:v>
                </c:pt>
                <c:pt idx="12321">
                  <c:v>1.31286735523673</c:v>
                </c:pt>
                <c:pt idx="12322">
                  <c:v>1.3359726947542501</c:v>
                </c:pt>
                <c:pt idx="12323">
                  <c:v>1.3420000000000001</c:v>
                </c:pt>
                <c:pt idx="12324">
                  <c:v>1.3420000000000001</c:v>
                </c:pt>
                <c:pt idx="12325">
                  <c:v>1.3420000000000001</c:v>
                </c:pt>
                <c:pt idx="12326">
                  <c:v>1.3420000000000001</c:v>
                </c:pt>
                <c:pt idx="12327">
                  <c:v>1.3420000000000001</c:v>
                </c:pt>
                <c:pt idx="12328">
                  <c:v>1.3420000000000001</c:v>
                </c:pt>
                <c:pt idx="12329">
                  <c:v>1.3420000000000001</c:v>
                </c:pt>
                <c:pt idx="12330">
                  <c:v>1.3420000000000001</c:v>
                </c:pt>
                <c:pt idx="12331">
                  <c:v>1.3420000000000001</c:v>
                </c:pt>
                <c:pt idx="12332">
                  <c:v>1.3420000000000001</c:v>
                </c:pt>
                <c:pt idx="12333">
                  <c:v>1.3420000000000001</c:v>
                </c:pt>
                <c:pt idx="12334">
                  <c:v>1.3420000000000001</c:v>
                </c:pt>
                <c:pt idx="12335">
                  <c:v>1.2010930288809301</c:v>
                </c:pt>
                <c:pt idx="12336">
                  <c:v>1.25284270051388</c:v>
                </c:pt>
                <c:pt idx="12337">
                  <c:v>1.2766624792716299</c:v>
                </c:pt>
                <c:pt idx="12338">
                  <c:v>1.27106307401221</c:v>
                </c:pt>
                <c:pt idx="12339">
                  <c:v>1.2971439195762</c:v>
                </c:pt>
                <c:pt idx="12340">
                  <c:v>1.3181833451504801</c:v>
                </c:pt>
                <c:pt idx="12341">
                  <c:v>1.31134617316035</c:v>
                </c:pt>
                <c:pt idx="12342">
                  <c:v>1.3345936291864999</c:v>
                </c:pt>
                <c:pt idx="12343">
                  <c:v>1.3420000000000001</c:v>
                </c:pt>
                <c:pt idx="12344">
                  <c:v>1.3420000000000001</c:v>
                </c:pt>
                <c:pt idx="12345">
                  <c:v>1.3420000000000001</c:v>
                </c:pt>
                <c:pt idx="12346">
                  <c:v>1.3420000000000001</c:v>
                </c:pt>
                <c:pt idx="12347">
                  <c:v>1.3420000000000001</c:v>
                </c:pt>
                <c:pt idx="12348">
                  <c:v>1.3420000000000001</c:v>
                </c:pt>
                <c:pt idx="12349">
                  <c:v>1.3420000000000001</c:v>
                </c:pt>
                <c:pt idx="12350">
                  <c:v>1.3420000000000001</c:v>
                </c:pt>
                <c:pt idx="12351">
                  <c:v>1.3420000000000001</c:v>
                </c:pt>
                <c:pt idx="12352">
                  <c:v>1.3420000000000001</c:v>
                </c:pt>
                <c:pt idx="12353">
                  <c:v>1.3420000000000001</c:v>
                </c:pt>
                <c:pt idx="12354">
                  <c:v>1.3420000000000001</c:v>
                </c:pt>
                <c:pt idx="12355">
                  <c:v>1.2044546382597401</c:v>
                </c:pt>
                <c:pt idx="12356">
                  <c:v>1.25588904789885</c:v>
                </c:pt>
                <c:pt idx="12357">
                  <c:v>1.2795048487129299</c:v>
                </c:pt>
                <c:pt idx="12358">
                  <c:v>1.2740523629975899</c:v>
                </c:pt>
                <c:pt idx="12359">
                  <c:v>1.2999103957543701</c:v>
                </c:pt>
                <c:pt idx="12360">
                  <c:v>1.32076532172185</c:v>
                </c:pt>
                <c:pt idx="12361">
                  <c:v>1.31406776486236</c:v>
                </c:pt>
                <c:pt idx="12362">
                  <c:v>1.3371193900801199</c:v>
                </c:pt>
                <c:pt idx="12363">
                  <c:v>1.3420000000000001</c:v>
                </c:pt>
                <c:pt idx="12364">
                  <c:v>1.3420000000000001</c:v>
                </c:pt>
                <c:pt idx="12365">
                  <c:v>1.3420000000000001</c:v>
                </c:pt>
                <c:pt idx="12366">
                  <c:v>1.3420000000000001</c:v>
                </c:pt>
                <c:pt idx="12367">
                  <c:v>1.3420000000000001</c:v>
                </c:pt>
                <c:pt idx="12368">
                  <c:v>1.3420000000000001</c:v>
                </c:pt>
                <c:pt idx="12369">
                  <c:v>1.3420000000000001</c:v>
                </c:pt>
                <c:pt idx="12370">
                  <c:v>1.3420000000000001</c:v>
                </c:pt>
                <c:pt idx="12371">
                  <c:v>1.3420000000000001</c:v>
                </c:pt>
                <c:pt idx="12372">
                  <c:v>1.3420000000000001</c:v>
                </c:pt>
                <c:pt idx="12373">
                  <c:v>1.3420000000000001</c:v>
                </c:pt>
                <c:pt idx="12374">
                  <c:v>1.3420000000000001</c:v>
                </c:pt>
                <c:pt idx="12375">
                  <c:v>1.2095527234875001</c:v>
                </c:pt>
                <c:pt idx="12376">
                  <c:v>1.26052340695492</c:v>
                </c:pt>
                <c:pt idx="12377">
                  <c:v>1.28380924353184</c:v>
                </c:pt>
                <c:pt idx="12378">
                  <c:v>1.2786405893142301</c:v>
                </c:pt>
                <c:pt idx="12379">
                  <c:v>1.30413658868279</c:v>
                </c:pt>
                <c:pt idx="12380">
                  <c:v>1.3246910057782399</c:v>
                </c:pt>
                <c:pt idx="12381">
                  <c:v>1.31826794336945</c:v>
                </c:pt>
                <c:pt idx="12382">
                  <c:v>1.34098781920105</c:v>
                </c:pt>
                <c:pt idx="12383">
                  <c:v>1.3420000000000001</c:v>
                </c:pt>
                <c:pt idx="12384">
                  <c:v>1.3420000000000001</c:v>
                </c:pt>
                <c:pt idx="12385">
                  <c:v>1.3420000000000001</c:v>
                </c:pt>
                <c:pt idx="12386">
                  <c:v>1.3420000000000001</c:v>
                </c:pt>
                <c:pt idx="12387">
                  <c:v>1.3420000000000001</c:v>
                </c:pt>
                <c:pt idx="12388">
                  <c:v>1.3420000000000001</c:v>
                </c:pt>
                <c:pt idx="12389">
                  <c:v>1.3420000000000001</c:v>
                </c:pt>
                <c:pt idx="12390">
                  <c:v>1.3420000000000001</c:v>
                </c:pt>
                <c:pt idx="12391">
                  <c:v>1.3420000000000001</c:v>
                </c:pt>
                <c:pt idx="12392">
                  <c:v>1.3420000000000001</c:v>
                </c:pt>
                <c:pt idx="12393">
                  <c:v>1.3420000000000001</c:v>
                </c:pt>
                <c:pt idx="12394">
                  <c:v>1.3420000000000001</c:v>
                </c:pt>
                <c:pt idx="12395">
                  <c:v>1.21880724138776</c:v>
                </c:pt>
                <c:pt idx="12396">
                  <c:v>1.2689423771820501</c:v>
                </c:pt>
                <c:pt idx="12397">
                  <c:v>1.2916220351947501</c:v>
                </c:pt>
                <c:pt idx="12398">
                  <c:v>1.2869776482281401</c:v>
                </c:pt>
                <c:pt idx="12399">
                  <c:v>1.3118117509888101</c:v>
                </c:pt>
                <c:pt idx="12400">
                  <c:v>1.3318141285160401</c:v>
                </c:pt>
                <c:pt idx="12401">
                  <c:v>1.3259077884282799</c:v>
                </c:pt>
                <c:pt idx="12402">
                  <c:v>1.3420000000000001</c:v>
                </c:pt>
                <c:pt idx="12403">
                  <c:v>1.3420000000000001</c:v>
                </c:pt>
                <c:pt idx="12404">
                  <c:v>1.3420000000000001</c:v>
                </c:pt>
                <c:pt idx="12405">
                  <c:v>1.3420000000000001</c:v>
                </c:pt>
                <c:pt idx="12406">
                  <c:v>1.3420000000000001</c:v>
                </c:pt>
                <c:pt idx="12407">
                  <c:v>1.3420000000000001</c:v>
                </c:pt>
                <c:pt idx="12408">
                  <c:v>1.3420000000000001</c:v>
                </c:pt>
                <c:pt idx="12409">
                  <c:v>1.3420000000000001</c:v>
                </c:pt>
                <c:pt idx="12410">
                  <c:v>1.3420000000000001</c:v>
                </c:pt>
                <c:pt idx="12411">
                  <c:v>1.3420000000000001</c:v>
                </c:pt>
                <c:pt idx="12412">
                  <c:v>1.3420000000000001</c:v>
                </c:pt>
                <c:pt idx="12413">
                  <c:v>1.3420000000000001</c:v>
                </c:pt>
                <c:pt idx="12414">
                  <c:v>1.3420000000000001</c:v>
                </c:pt>
                <c:pt idx="12415">
                  <c:v>1.2073858316288</c:v>
                </c:pt>
                <c:pt idx="12416">
                  <c:v>1.25800323565654</c:v>
                </c:pt>
                <c:pt idx="12417">
                  <c:v>1.3020199798546199</c:v>
                </c:pt>
                <c:pt idx="12418">
                  <c:v>1.3228574457337801</c:v>
                </c:pt>
                <c:pt idx="12419">
                  <c:v>1.3170391541950199</c:v>
                </c:pt>
                <c:pt idx="12420">
                  <c:v>1.3392317416356101</c:v>
                </c:pt>
                <c:pt idx="12421">
                  <c:v>1.3420000000000001</c:v>
                </c:pt>
                <c:pt idx="12422">
                  <c:v>1.3420000000000001</c:v>
                </c:pt>
                <c:pt idx="12423">
                  <c:v>1.3420000000000001</c:v>
                </c:pt>
                <c:pt idx="12424">
                  <c:v>1.3420000000000001</c:v>
                </c:pt>
                <c:pt idx="12425">
                  <c:v>1.3420000000000001</c:v>
                </c:pt>
                <c:pt idx="12426">
                  <c:v>1.3420000000000001</c:v>
                </c:pt>
                <c:pt idx="12427">
                  <c:v>1.2058711631501</c:v>
                </c:pt>
                <c:pt idx="12428">
                  <c:v>1.25659656131347</c:v>
                </c:pt>
                <c:pt idx="12429">
                  <c:v>1.3007268667223599</c:v>
                </c:pt>
                <c:pt idx="12430">
                  <c:v>1.32167825830498</c:v>
                </c:pt>
                <c:pt idx="12431">
                  <c:v>1.31570351340436</c:v>
                </c:pt>
                <c:pt idx="12432">
                  <c:v>1.33802279400862</c:v>
                </c:pt>
                <c:pt idx="12433">
                  <c:v>1.3420000000000001</c:v>
                </c:pt>
                <c:pt idx="12434">
                  <c:v>1.3420000000000001</c:v>
                </c:pt>
                <c:pt idx="12435">
                  <c:v>1.3420000000000001</c:v>
                </c:pt>
                <c:pt idx="12436">
                  <c:v>1.3420000000000001</c:v>
                </c:pt>
                <c:pt idx="12437">
                  <c:v>1.3420000000000001</c:v>
                </c:pt>
                <c:pt idx="12438">
                  <c:v>1.3420000000000001</c:v>
                </c:pt>
                <c:pt idx="12439">
                  <c:v>1.2081263324375</c:v>
                </c:pt>
                <c:pt idx="12440">
                  <c:v>1.25864130812488</c:v>
                </c:pt>
                <c:pt idx="12441">
                  <c:v>1.3025816307523701</c:v>
                </c:pt>
                <c:pt idx="12442">
                  <c:v>1.3234104818089001</c:v>
                </c:pt>
                <c:pt idx="12443">
                  <c:v>1.3175277714592699</c:v>
                </c:pt>
                <c:pt idx="12444">
                  <c:v>1.3397151319754801</c:v>
                </c:pt>
                <c:pt idx="12445">
                  <c:v>1.3420000000000001</c:v>
                </c:pt>
                <c:pt idx="12446">
                  <c:v>1.3420000000000001</c:v>
                </c:pt>
                <c:pt idx="12447">
                  <c:v>1.3420000000000001</c:v>
                </c:pt>
                <c:pt idx="12448">
                  <c:v>1.3420000000000001</c:v>
                </c:pt>
                <c:pt idx="12449">
                  <c:v>1.3420000000000001</c:v>
                </c:pt>
                <c:pt idx="12450">
                  <c:v>1.3420000000000001</c:v>
                </c:pt>
                <c:pt idx="12451">
                  <c:v>1.21186588221273</c:v>
                </c:pt>
                <c:pt idx="12452">
                  <c:v>1.2620478666421</c:v>
                </c:pt>
                <c:pt idx="12453">
                  <c:v>1.30568871582046</c:v>
                </c:pt>
                <c:pt idx="12454">
                  <c:v>1.3262884037979199</c:v>
                </c:pt>
                <c:pt idx="12455">
                  <c:v>1.3206212019358801</c:v>
                </c:pt>
                <c:pt idx="12456">
                  <c:v>1.3420000000000001</c:v>
                </c:pt>
                <c:pt idx="12457">
                  <c:v>1.3420000000000001</c:v>
                </c:pt>
                <c:pt idx="12458">
                  <c:v>1.3420000000000001</c:v>
                </c:pt>
                <c:pt idx="12459">
                  <c:v>1.3420000000000001</c:v>
                </c:pt>
                <c:pt idx="12460">
                  <c:v>1.3420000000000001</c:v>
                </c:pt>
                <c:pt idx="12461">
                  <c:v>1.3420000000000001</c:v>
                </c:pt>
                <c:pt idx="12462">
                  <c:v>1.3420000000000001</c:v>
                </c:pt>
                <c:pt idx="12463">
                  <c:v>1.2186215571662</c:v>
                </c:pt>
                <c:pt idx="12464">
                  <c:v>1.2682211592813399</c:v>
                </c:pt>
                <c:pt idx="12465">
                  <c:v>1.31131818012144</c:v>
                </c:pt>
                <c:pt idx="12466">
                  <c:v>1.33150536758996</c:v>
                </c:pt>
                <c:pt idx="12467">
                  <c:v>1.3262262758724099</c:v>
                </c:pt>
                <c:pt idx="12468">
                  <c:v>1.3420000000000001</c:v>
                </c:pt>
                <c:pt idx="12469">
                  <c:v>1.3420000000000001</c:v>
                </c:pt>
                <c:pt idx="12470">
                  <c:v>1.3420000000000001</c:v>
                </c:pt>
                <c:pt idx="12471">
                  <c:v>1.3420000000000001</c:v>
                </c:pt>
                <c:pt idx="12472">
                  <c:v>1.3420000000000001</c:v>
                </c:pt>
                <c:pt idx="12473">
                  <c:v>1.3420000000000001</c:v>
                </c:pt>
                <c:pt idx="12474">
                  <c:v>1.3420000000000001</c:v>
                </c:pt>
                <c:pt idx="12475">
                  <c:v>1.3119678995928501</c:v>
                </c:pt>
                <c:pt idx="12476">
                  <c:v>1.32283981169109</c:v>
                </c:pt>
                <c:pt idx="12477">
                  <c:v>1.3420000000000001</c:v>
                </c:pt>
                <c:pt idx="12478">
                  <c:v>1.3420000000000001</c:v>
                </c:pt>
                <c:pt idx="12479">
                  <c:v>1.3420000000000001</c:v>
                </c:pt>
                <c:pt idx="12480">
                  <c:v>1.3420000000000001</c:v>
                </c:pt>
                <c:pt idx="12481">
                  <c:v>1.3420000000000001</c:v>
                </c:pt>
                <c:pt idx="12482">
                  <c:v>1.3420000000000001</c:v>
                </c:pt>
                <c:pt idx="12483">
                  <c:v>1.3420000000000001</c:v>
                </c:pt>
                <c:pt idx="12484">
                  <c:v>1.3420000000000001</c:v>
                </c:pt>
                <c:pt idx="12485">
                  <c:v>1.3420000000000001</c:v>
                </c:pt>
                <c:pt idx="12486">
                  <c:v>1.3420000000000001</c:v>
                </c:pt>
                <c:pt idx="12487">
                  <c:v>1.3420000000000001</c:v>
                </c:pt>
                <c:pt idx="12488">
                  <c:v>1.3420000000000001</c:v>
                </c:pt>
                <c:pt idx="12489">
                  <c:v>1.3420000000000001</c:v>
                </c:pt>
                <c:pt idx="12490">
                  <c:v>1.3420000000000001</c:v>
                </c:pt>
                <c:pt idx="12491">
                  <c:v>1.3420000000000001</c:v>
                </c:pt>
                <c:pt idx="12492">
                  <c:v>1.3420000000000001</c:v>
                </c:pt>
                <c:pt idx="12493">
                  <c:v>1.3420000000000001</c:v>
                </c:pt>
                <c:pt idx="12494">
                  <c:v>1.3420000000000001</c:v>
                </c:pt>
                <c:pt idx="12495">
                  <c:v>1.3420000000000001</c:v>
                </c:pt>
                <c:pt idx="12496">
                  <c:v>1.3420000000000001</c:v>
                </c:pt>
                <c:pt idx="12497">
                  <c:v>1.3420000000000001</c:v>
                </c:pt>
                <c:pt idx="12498">
                  <c:v>1.3420000000000001</c:v>
                </c:pt>
                <c:pt idx="12499">
                  <c:v>1.3420000000000001</c:v>
                </c:pt>
                <c:pt idx="12500">
                  <c:v>1.3420000000000001</c:v>
                </c:pt>
                <c:pt idx="12501">
                  <c:v>1.3420000000000001</c:v>
                </c:pt>
                <c:pt idx="12502">
                  <c:v>1.3420000000000001</c:v>
                </c:pt>
                <c:pt idx="12503">
                  <c:v>1.3420000000000001</c:v>
                </c:pt>
                <c:pt idx="12504">
                  <c:v>1.3420000000000001</c:v>
                </c:pt>
                <c:pt idx="12505">
                  <c:v>1.3420000000000001</c:v>
                </c:pt>
                <c:pt idx="12506">
                  <c:v>1.3420000000000001</c:v>
                </c:pt>
                <c:pt idx="12507">
                  <c:v>1.3420000000000001</c:v>
                </c:pt>
                <c:pt idx="12508">
                  <c:v>1.3420000000000001</c:v>
                </c:pt>
                <c:pt idx="12509">
                  <c:v>1.3420000000000001</c:v>
                </c:pt>
                <c:pt idx="12510">
                  <c:v>1.3420000000000001</c:v>
                </c:pt>
                <c:pt idx="12511">
                  <c:v>1.3420000000000001</c:v>
                </c:pt>
                <c:pt idx="12512">
                  <c:v>1.3420000000000001</c:v>
                </c:pt>
                <c:pt idx="12513">
                  <c:v>1.3420000000000001</c:v>
                </c:pt>
                <c:pt idx="12514">
                  <c:v>1.3420000000000001</c:v>
                </c:pt>
                <c:pt idx="12515">
                  <c:v>1.3420000000000001</c:v>
                </c:pt>
                <c:pt idx="12516">
                  <c:v>1.3420000000000001</c:v>
                </c:pt>
                <c:pt idx="12517">
                  <c:v>1.3420000000000001</c:v>
                </c:pt>
                <c:pt idx="12518">
                  <c:v>1.3420000000000001</c:v>
                </c:pt>
                <c:pt idx="12519">
                  <c:v>1.3420000000000001</c:v>
                </c:pt>
                <c:pt idx="12520">
                  <c:v>1.3420000000000001</c:v>
                </c:pt>
                <c:pt idx="12521">
                  <c:v>1.3420000000000001</c:v>
                </c:pt>
                <c:pt idx="12522">
                  <c:v>1.3420000000000001</c:v>
                </c:pt>
                <c:pt idx="12523">
                  <c:v>1.3116683363377</c:v>
                </c:pt>
                <c:pt idx="12524">
                  <c:v>1.32258896438246</c:v>
                </c:pt>
                <c:pt idx="12525">
                  <c:v>1.3420000000000001</c:v>
                </c:pt>
                <c:pt idx="12526">
                  <c:v>1.3420000000000001</c:v>
                </c:pt>
                <c:pt idx="12527">
                  <c:v>1.3420000000000001</c:v>
                </c:pt>
                <c:pt idx="12528">
                  <c:v>1.3420000000000001</c:v>
                </c:pt>
                <c:pt idx="12529">
                  <c:v>1.3419418954617099</c:v>
                </c:pt>
                <c:pt idx="12530">
                  <c:v>1.3420000000000001</c:v>
                </c:pt>
                <c:pt idx="12531">
                  <c:v>1.3420000000000001</c:v>
                </c:pt>
                <c:pt idx="12532">
                  <c:v>1.3420000000000001</c:v>
                </c:pt>
                <c:pt idx="12533">
                  <c:v>1.3420000000000001</c:v>
                </c:pt>
                <c:pt idx="12534">
                  <c:v>1.3420000000000001</c:v>
                </c:pt>
                <c:pt idx="12535">
                  <c:v>1.3420000000000001</c:v>
                </c:pt>
                <c:pt idx="12536">
                  <c:v>1.3420000000000001</c:v>
                </c:pt>
                <c:pt idx="12537">
                  <c:v>1.3420000000000001</c:v>
                </c:pt>
                <c:pt idx="12538">
                  <c:v>1.3420000000000001</c:v>
                </c:pt>
                <c:pt idx="12539">
                  <c:v>1.3420000000000001</c:v>
                </c:pt>
                <c:pt idx="12540">
                  <c:v>1.3420000000000001</c:v>
                </c:pt>
                <c:pt idx="12541">
                  <c:v>1.3420000000000001</c:v>
                </c:pt>
                <c:pt idx="12542">
                  <c:v>1.3420000000000001</c:v>
                </c:pt>
                <c:pt idx="12543">
                  <c:v>1.3420000000000001</c:v>
                </c:pt>
                <c:pt idx="12544">
                  <c:v>1.3420000000000001</c:v>
                </c:pt>
                <c:pt idx="12545">
                  <c:v>1.3420000000000001</c:v>
                </c:pt>
                <c:pt idx="12546">
                  <c:v>1.3420000000000001</c:v>
                </c:pt>
                <c:pt idx="12547">
                  <c:v>1.3420000000000001</c:v>
                </c:pt>
                <c:pt idx="12548">
                  <c:v>1.3420000000000001</c:v>
                </c:pt>
                <c:pt idx="12549">
                  <c:v>1.3420000000000001</c:v>
                </c:pt>
                <c:pt idx="12550">
                  <c:v>1.3420000000000001</c:v>
                </c:pt>
                <c:pt idx="12551">
                  <c:v>1.3420000000000001</c:v>
                </c:pt>
                <c:pt idx="12552">
                  <c:v>1.3420000000000001</c:v>
                </c:pt>
                <c:pt idx="12553">
                  <c:v>1.3420000000000001</c:v>
                </c:pt>
                <c:pt idx="12554">
                  <c:v>1.3420000000000001</c:v>
                </c:pt>
                <c:pt idx="12555">
                  <c:v>1.3420000000000001</c:v>
                </c:pt>
                <c:pt idx="12556">
                  <c:v>1.3420000000000001</c:v>
                </c:pt>
                <c:pt idx="12557">
                  <c:v>1.3420000000000001</c:v>
                </c:pt>
                <c:pt idx="12558">
                  <c:v>1.3420000000000001</c:v>
                </c:pt>
                <c:pt idx="12559">
                  <c:v>1.3420000000000001</c:v>
                </c:pt>
                <c:pt idx="12560">
                  <c:v>1.3420000000000001</c:v>
                </c:pt>
                <c:pt idx="12561">
                  <c:v>1.3420000000000001</c:v>
                </c:pt>
                <c:pt idx="12562">
                  <c:v>1.3420000000000001</c:v>
                </c:pt>
                <c:pt idx="12563">
                  <c:v>1.3420000000000001</c:v>
                </c:pt>
                <c:pt idx="12564">
                  <c:v>1.3420000000000001</c:v>
                </c:pt>
                <c:pt idx="12565">
                  <c:v>1.3420000000000001</c:v>
                </c:pt>
                <c:pt idx="12566">
                  <c:v>1.3420000000000001</c:v>
                </c:pt>
                <c:pt idx="12567">
                  <c:v>1.3420000000000001</c:v>
                </c:pt>
                <c:pt idx="12568">
                  <c:v>1.3420000000000001</c:v>
                </c:pt>
                <c:pt idx="12569">
                  <c:v>1.3420000000000001</c:v>
                </c:pt>
                <c:pt idx="12570">
                  <c:v>1.3420000000000001</c:v>
                </c:pt>
                <c:pt idx="12571">
                  <c:v>1.31336449383413</c:v>
                </c:pt>
                <c:pt idx="12572">
                  <c:v>1.3241896881580599</c:v>
                </c:pt>
                <c:pt idx="12573">
                  <c:v>1.3420000000000001</c:v>
                </c:pt>
                <c:pt idx="12574">
                  <c:v>1.3420000000000001</c:v>
                </c:pt>
                <c:pt idx="12575">
                  <c:v>1.3420000000000001</c:v>
                </c:pt>
                <c:pt idx="12576">
                  <c:v>1.3420000000000001</c:v>
                </c:pt>
                <c:pt idx="12577">
                  <c:v>1.3420000000000001</c:v>
                </c:pt>
                <c:pt idx="12578">
                  <c:v>1.3420000000000001</c:v>
                </c:pt>
                <c:pt idx="12579">
                  <c:v>1.3420000000000001</c:v>
                </c:pt>
                <c:pt idx="12580">
                  <c:v>1.3420000000000001</c:v>
                </c:pt>
                <c:pt idx="12581">
                  <c:v>1.3420000000000001</c:v>
                </c:pt>
                <c:pt idx="12582">
                  <c:v>1.3420000000000001</c:v>
                </c:pt>
                <c:pt idx="12583">
                  <c:v>1.3420000000000001</c:v>
                </c:pt>
                <c:pt idx="12584">
                  <c:v>1.3420000000000001</c:v>
                </c:pt>
                <c:pt idx="12585">
                  <c:v>1.3420000000000001</c:v>
                </c:pt>
                <c:pt idx="12586">
                  <c:v>1.3420000000000001</c:v>
                </c:pt>
                <c:pt idx="12587">
                  <c:v>1.3420000000000001</c:v>
                </c:pt>
                <c:pt idx="12588">
                  <c:v>1.3420000000000001</c:v>
                </c:pt>
                <c:pt idx="12589">
                  <c:v>1.3420000000000001</c:v>
                </c:pt>
                <c:pt idx="12590">
                  <c:v>1.3420000000000001</c:v>
                </c:pt>
                <c:pt idx="12591">
                  <c:v>1.3420000000000001</c:v>
                </c:pt>
                <c:pt idx="12592">
                  <c:v>1.3420000000000001</c:v>
                </c:pt>
                <c:pt idx="12593">
                  <c:v>1.3420000000000001</c:v>
                </c:pt>
                <c:pt idx="12594">
                  <c:v>1.3420000000000001</c:v>
                </c:pt>
                <c:pt idx="12595">
                  <c:v>1.3420000000000001</c:v>
                </c:pt>
                <c:pt idx="12596">
                  <c:v>1.3420000000000001</c:v>
                </c:pt>
                <c:pt idx="12597">
                  <c:v>1.3420000000000001</c:v>
                </c:pt>
                <c:pt idx="12598">
                  <c:v>1.3420000000000001</c:v>
                </c:pt>
                <c:pt idx="12599">
                  <c:v>1.3420000000000001</c:v>
                </c:pt>
                <c:pt idx="12600">
                  <c:v>1.3420000000000001</c:v>
                </c:pt>
                <c:pt idx="12601">
                  <c:v>1.3420000000000001</c:v>
                </c:pt>
                <c:pt idx="12602">
                  <c:v>1.3420000000000001</c:v>
                </c:pt>
                <c:pt idx="12603">
                  <c:v>1.3420000000000001</c:v>
                </c:pt>
                <c:pt idx="12604">
                  <c:v>1.3420000000000001</c:v>
                </c:pt>
                <c:pt idx="12605">
                  <c:v>1.3420000000000001</c:v>
                </c:pt>
                <c:pt idx="12606">
                  <c:v>1.3420000000000001</c:v>
                </c:pt>
                <c:pt idx="12607">
                  <c:v>1.3420000000000001</c:v>
                </c:pt>
                <c:pt idx="12608">
                  <c:v>1.3420000000000001</c:v>
                </c:pt>
                <c:pt idx="12609">
                  <c:v>1.3420000000000001</c:v>
                </c:pt>
                <c:pt idx="12610">
                  <c:v>1.3420000000000001</c:v>
                </c:pt>
                <c:pt idx="12611">
                  <c:v>1.3420000000000001</c:v>
                </c:pt>
                <c:pt idx="12612">
                  <c:v>1.3420000000000001</c:v>
                </c:pt>
                <c:pt idx="12613">
                  <c:v>1.3420000000000001</c:v>
                </c:pt>
                <c:pt idx="12614">
                  <c:v>1.3420000000000001</c:v>
                </c:pt>
                <c:pt idx="12615">
                  <c:v>1.3420000000000001</c:v>
                </c:pt>
                <c:pt idx="12616">
                  <c:v>1.3420000000000001</c:v>
                </c:pt>
                <c:pt idx="12617">
                  <c:v>1.3420000000000001</c:v>
                </c:pt>
                <c:pt idx="12618">
                  <c:v>1.3420000000000001</c:v>
                </c:pt>
                <c:pt idx="12619">
                  <c:v>1.31623253627777</c:v>
                </c:pt>
                <c:pt idx="12620">
                  <c:v>1.32686701478795</c:v>
                </c:pt>
                <c:pt idx="12621">
                  <c:v>1.3420000000000001</c:v>
                </c:pt>
                <c:pt idx="12622">
                  <c:v>1.3420000000000001</c:v>
                </c:pt>
                <c:pt idx="12623">
                  <c:v>1.3420000000000001</c:v>
                </c:pt>
                <c:pt idx="12624">
                  <c:v>1.3420000000000001</c:v>
                </c:pt>
                <c:pt idx="12625">
                  <c:v>1.3420000000000001</c:v>
                </c:pt>
                <c:pt idx="12626">
                  <c:v>1.3420000000000001</c:v>
                </c:pt>
                <c:pt idx="12627">
                  <c:v>1.3420000000000001</c:v>
                </c:pt>
                <c:pt idx="12628">
                  <c:v>1.3420000000000001</c:v>
                </c:pt>
                <c:pt idx="12629">
                  <c:v>1.3420000000000001</c:v>
                </c:pt>
                <c:pt idx="12630">
                  <c:v>1.3420000000000001</c:v>
                </c:pt>
                <c:pt idx="12631">
                  <c:v>1.3420000000000001</c:v>
                </c:pt>
                <c:pt idx="12632">
                  <c:v>1.3420000000000001</c:v>
                </c:pt>
                <c:pt idx="12633">
                  <c:v>1.3420000000000001</c:v>
                </c:pt>
                <c:pt idx="12634">
                  <c:v>1.3420000000000001</c:v>
                </c:pt>
                <c:pt idx="12635">
                  <c:v>1.3420000000000001</c:v>
                </c:pt>
                <c:pt idx="12636">
                  <c:v>1.3420000000000001</c:v>
                </c:pt>
                <c:pt idx="12637">
                  <c:v>1.3420000000000001</c:v>
                </c:pt>
                <c:pt idx="12638">
                  <c:v>1.3420000000000001</c:v>
                </c:pt>
                <c:pt idx="12639">
                  <c:v>1.3420000000000001</c:v>
                </c:pt>
                <c:pt idx="12640">
                  <c:v>1.3420000000000001</c:v>
                </c:pt>
                <c:pt idx="12641">
                  <c:v>1.3420000000000001</c:v>
                </c:pt>
                <c:pt idx="12642">
                  <c:v>1.3420000000000001</c:v>
                </c:pt>
                <c:pt idx="12643">
                  <c:v>1.3420000000000001</c:v>
                </c:pt>
                <c:pt idx="12644">
                  <c:v>1.3420000000000001</c:v>
                </c:pt>
                <c:pt idx="12645">
                  <c:v>1.3420000000000001</c:v>
                </c:pt>
                <c:pt idx="12646">
                  <c:v>1.3420000000000001</c:v>
                </c:pt>
                <c:pt idx="12647">
                  <c:v>1.3420000000000001</c:v>
                </c:pt>
                <c:pt idx="12648">
                  <c:v>1.3420000000000001</c:v>
                </c:pt>
                <c:pt idx="12649">
                  <c:v>1.3420000000000001</c:v>
                </c:pt>
                <c:pt idx="12650">
                  <c:v>1.3420000000000001</c:v>
                </c:pt>
                <c:pt idx="12651">
                  <c:v>1.3420000000000001</c:v>
                </c:pt>
                <c:pt idx="12652">
                  <c:v>1.3420000000000001</c:v>
                </c:pt>
                <c:pt idx="12653">
                  <c:v>1.3420000000000001</c:v>
                </c:pt>
                <c:pt idx="12654">
                  <c:v>1.3420000000000001</c:v>
                </c:pt>
                <c:pt idx="12655">
                  <c:v>1.3420000000000001</c:v>
                </c:pt>
                <c:pt idx="12656">
                  <c:v>1.3420000000000001</c:v>
                </c:pt>
                <c:pt idx="12657">
                  <c:v>1.3420000000000001</c:v>
                </c:pt>
                <c:pt idx="12658">
                  <c:v>1.3420000000000001</c:v>
                </c:pt>
                <c:pt idx="12659">
                  <c:v>1.3420000000000001</c:v>
                </c:pt>
                <c:pt idx="12660">
                  <c:v>1.3420000000000001</c:v>
                </c:pt>
                <c:pt idx="12661">
                  <c:v>1.3420000000000001</c:v>
                </c:pt>
                <c:pt idx="12662">
                  <c:v>1.3420000000000001</c:v>
                </c:pt>
                <c:pt idx="12663">
                  <c:v>1.3420000000000001</c:v>
                </c:pt>
                <c:pt idx="12664">
                  <c:v>1.3420000000000001</c:v>
                </c:pt>
                <c:pt idx="12665">
                  <c:v>1.3420000000000001</c:v>
                </c:pt>
                <c:pt idx="12666">
                  <c:v>1.3420000000000001</c:v>
                </c:pt>
                <c:pt idx="12667">
                  <c:v>1.32090650184076</c:v>
                </c:pt>
                <c:pt idx="12668">
                  <c:v>1.33122137439321</c:v>
                </c:pt>
                <c:pt idx="12669">
                  <c:v>1.3420000000000001</c:v>
                </c:pt>
                <c:pt idx="12670">
                  <c:v>1.3420000000000001</c:v>
                </c:pt>
                <c:pt idx="12671">
                  <c:v>1.3420000000000001</c:v>
                </c:pt>
                <c:pt idx="12672">
                  <c:v>1.3420000000000001</c:v>
                </c:pt>
                <c:pt idx="12673">
                  <c:v>1.3420000000000001</c:v>
                </c:pt>
                <c:pt idx="12674">
                  <c:v>1.3420000000000001</c:v>
                </c:pt>
                <c:pt idx="12675">
                  <c:v>1.3420000000000001</c:v>
                </c:pt>
                <c:pt idx="12676">
                  <c:v>1.3420000000000001</c:v>
                </c:pt>
                <c:pt idx="12677">
                  <c:v>1.3420000000000001</c:v>
                </c:pt>
                <c:pt idx="12678">
                  <c:v>1.3420000000000001</c:v>
                </c:pt>
                <c:pt idx="12679">
                  <c:v>1.3420000000000001</c:v>
                </c:pt>
                <c:pt idx="12680">
                  <c:v>1.3420000000000001</c:v>
                </c:pt>
                <c:pt idx="12681">
                  <c:v>1.3420000000000001</c:v>
                </c:pt>
                <c:pt idx="12682">
                  <c:v>1.3420000000000001</c:v>
                </c:pt>
                <c:pt idx="12683">
                  <c:v>1.3420000000000001</c:v>
                </c:pt>
                <c:pt idx="12684">
                  <c:v>1.3420000000000001</c:v>
                </c:pt>
                <c:pt idx="12685">
                  <c:v>1.3420000000000001</c:v>
                </c:pt>
                <c:pt idx="12686">
                  <c:v>1.3420000000000001</c:v>
                </c:pt>
                <c:pt idx="12687">
                  <c:v>1.3420000000000001</c:v>
                </c:pt>
                <c:pt idx="12688">
                  <c:v>1.3420000000000001</c:v>
                </c:pt>
                <c:pt idx="12689">
                  <c:v>1.3420000000000001</c:v>
                </c:pt>
                <c:pt idx="12690">
                  <c:v>1.3420000000000001</c:v>
                </c:pt>
                <c:pt idx="12691">
                  <c:v>1.3420000000000001</c:v>
                </c:pt>
                <c:pt idx="12692">
                  <c:v>1.3420000000000001</c:v>
                </c:pt>
                <c:pt idx="12693">
                  <c:v>1.3420000000000001</c:v>
                </c:pt>
                <c:pt idx="12694">
                  <c:v>1.3420000000000001</c:v>
                </c:pt>
                <c:pt idx="12695">
                  <c:v>1.3420000000000001</c:v>
                </c:pt>
                <c:pt idx="12696">
                  <c:v>1.3420000000000001</c:v>
                </c:pt>
                <c:pt idx="12697">
                  <c:v>1.3420000000000001</c:v>
                </c:pt>
                <c:pt idx="12698">
                  <c:v>1.3420000000000001</c:v>
                </c:pt>
                <c:pt idx="12699">
                  <c:v>1.3420000000000001</c:v>
                </c:pt>
                <c:pt idx="12700">
                  <c:v>1.3420000000000001</c:v>
                </c:pt>
                <c:pt idx="12701">
                  <c:v>1.3420000000000001</c:v>
                </c:pt>
                <c:pt idx="12702">
                  <c:v>1.3420000000000001</c:v>
                </c:pt>
                <c:pt idx="12703">
                  <c:v>1.3420000000000001</c:v>
                </c:pt>
                <c:pt idx="12704">
                  <c:v>1.3420000000000001</c:v>
                </c:pt>
                <c:pt idx="12705">
                  <c:v>1.3420000000000001</c:v>
                </c:pt>
                <c:pt idx="12706">
                  <c:v>1.3420000000000001</c:v>
                </c:pt>
                <c:pt idx="12707">
                  <c:v>1.3420000000000001</c:v>
                </c:pt>
                <c:pt idx="12708">
                  <c:v>1.3420000000000001</c:v>
                </c:pt>
                <c:pt idx="12709">
                  <c:v>1.3420000000000001</c:v>
                </c:pt>
                <c:pt idx="12710">
                  <c:v>1.3420000000000001</c:v>
                </c:pt>
                <c:pt idx="12711">
                  <c:v>1.3420000000000001</c:v>
                </c:pt>
                <c:pt idx="12712">
                  <c:v>1.3420000000000001</c:v>
                </c:pt>
                <c:pt idx="12713">
                  <c:v>1.3420000000000001</c:v>
                </c:pt>
                <c:pt idx="12714">
                  <c:v>1.3420000000000001</c:v>
                </c:pt>
                <c:pt idx="12715">
                  <c:v>1.3119678995928501</c:v>
                </c:pt>
                <c:pt idx="12716">
                  <c:v>1.32283981169109</c:v>
                </c:pt>
                <c:pt idx="12717">
                  <c:v>1.3420000000000001</c:v>
                </c:pt>
                <c:pt idx="12718">
                  <c:v>1.3420000000000001</c:v>
                </c:pt>
                <c:pt idx="12719">
                  <c:v>1.3420000000000001</c:v>
                </c:pt>
                <c:pt idx="12720">
                  <c:v>1.3420000000000001</c:v>
                </c:pt>
                <c:pt idx="12721">
                  <c:v>1.3420000000000001</c:v>
                </c:pt>
                <c:pt idx="12722">
                  <c:v>1.3420000000000001</c:v>
                </c:pt>
                <c:pt idx="12723">
                  <c:v>1.3420000000000001</c:v>
                </c:pt>
                <c:pt idx="12724">
                  <c:v>1.3420000000000001</c:v>
                </c:pt>
                <c:pt idx="12725">
                  <c:v>1.3420000000000001</c:v>
                </c:pt>
                <c:pt idx="12726">
                  <c:v>1.3420000000000001</c:v>
                </c:pt>
                <c:pt idx="12727">
                  <c:v>1.3420000000000001</c:v>
                </c:pt>
                <c:pt idx="12728">
                  <c:v>1.3420000000000001</c:v>
                </c:pt>
                <c:pt idx="12729">
                  <c:v>1.3420000000000001</c:v>
                </c:pt>
                <c:pt idx="12730">
                  <c:v>1.3420000000000001</c:v>
                </c:pt>
                <c:pt idx="12731">
                  <c:v>1.3420000000000001</c:v>
                </c:pt>
                <c:pt idx="12732">
                  <c:v>1.3420000000000001</c:v>
                </c:pt>
                <c:pt idx="12733">
                  <c:v>1.3420000000000001</c:v>
                </c:pt>
                <c:pt idx="12734">
                  <c:v>1.3420000000000001</c:v>
                </c:pt>
                <c:pt idx="12735">
                  <c:v>1.3420000000000001</c:v>
                </c:pt>
                <c:pt idx="12736">
                  <c:v>1.3420000000000001</c:v>
                </c:pt>
                <c:pt idx="12737">
                  <c:v>1.3420000000000001</c:v>
                </c:pt>
                <c:pt idx="12738">
                  <c:v>1.3420000000000001</c:v>
                </c:pt>
                <c:pt idx="12739">
                  <c:v>1.3420000000000001</c:v>
                </c:pt>
                <c:pt idx="12740">
                  <c:v>1.3420000000000001</c:v>
                </c:pt>
                <c:pt idx="12741">
                  <c:v>1.3420000000000001</c:v>
                </c:pt>
                <c:pt idx="12742">
                  <c:v>1.3420000000000001</c:v>
                </c:pt>
                <c:pt idx="12743">
                  <c:v>1.3420000000000001</c:v>
                </c:pt>
                <c:pt idx="12744">
                  <c:v>1.3420000000000001</c:v>
                </c:pt>
                <c:pt idx="12745">
                  <c:v>1.3420000000000001</c:v>
                </c:pt>
                <c:pt idx="12746">
                  <c:v>1.3420000000000001</c:v>
                </c:pt>
                <c:pt idx="12747">
                  <c:v>1.3420000000000001</c:v>
                </c:pt>
                <c:pt idx="12748">
                  <c:v>1.3420000000000001</c:v>
                </c:pt>
                <c:pt idx="12749">
                  <c:v>1.3420000000000001</c:v>
                </c:pt>
                <c:pt idx="12750">
                  <c:v>1.3420000000000001</c:v>
                </c:pt>
                <c:pt idx="12751">
                  <c:v>1.3420000000000001</c:v>
                </c:pt>
                <c:pt idx="12752">
                  <c:v>1.3420000000000001</c:v>
                </c:pt>
                <c:pt idx="12753">
                  <c:v>1.3420000000000001</c:v>
                </c:pt>
                <c:pt idx="12754">
                  <c:v>1.3420000000000001</c:v>
                </c:pt>
                <c:pt idx="12755">
                  <c:v>1.3420000000000001</c:v>
                </c:pt>
                <c:pt idx="12756">
                  <c:v>1.3420000000000001</c:v>
                </c:pt>
                <c:pt idx="12757">
                  <c:v>1.3420000000000001</c:v>
                </c:pt>
                <c:pt idx="12758">
                  <c:v>1.3420000000000001</c:v>
                </c:pt>
                <c:pt idx="12759">
                  <c:v>1.3420000000000001</c:v>
                </c:pt>
                <c:pt idx="12760">
                  <c:v>1.3420000000000001</c:v>
                </c:pt>
                <c:pt idx="12761">
                  <c:v>1.3420000000000001</c:v>
                </c:pt>
                <c:pt idx="12762">
                  <c:v>1.3420000000000001</c:v>
                </c:pt>
                <c:pt idx="12763">
                  <c:v>1.3116683363377</c:v>
                </c:pt>
                <c:pt idx="12764">
                  <c:v>1.32258896438246</c:v>
                </c:pt>
                <c:pt idx="12765">
                  <c:v>1.3420000000000001</c:v>
                </c:pt>
                <c:pt idx="12766">
                  <c:v>1.3420000000000001</c:v>
                </c:pt>
                <c:pt idx="12767">
                  <c:v>1.3420000000000001</c:v>
                </c:pt>
                <c:pt idx="12768">
                  <c:v>1.3420000000000001</c:v>
                </c:pt>
                <c:pt idx="12769">
                  <c:v>1.3419418954617099</c:v>
                </c:pt>
                <c:pt idx="12770">
                  <c:v>1.3420000000000001</c:v>
                </c:pt>
                <c:pt idx="12771">
                  <c:v>1.3420000000000001</c:v>
                </c:pt>
                <c:pt idx="12772">
                  <c:v>1.3420000000000001</c:v>
                </c:pt>
                <c:pt idx="12773">
                  <c:v>1.3420000000000001</c:v>
                </c:pt>
                <c:pt idx="12774">
                  <c:v>1.3420000000000001</c:v>
                </c:pt>
                <c:pt idx="12775">
                  <c:v>1.3420000000000001</c:v>
                </c:pt>
                <c:pt idx="12776">
                  <c:v>1.3420000000000001</c:v>
                </c:pt>
                <c:pt idx="12777">
                  <c:v>1.3420000000000001</c:v>
                </c:pt>
                <c:pt idx="12778">
                  <c:v>1.3420000000000001</c:v>
                </c:pt>
                <c:pt idx="12779">
                  <c:v>1.3420000000000001</c:v>
                </c:pt>
                <c:pt idx="12780">
                  <c:v>1.3420000000000001</c:v>
                </c:pt>
                <c:pt idx="12781">
                  <c:v>1.3420000000000001</c:v>
                </c:pt>
                <c:pt idx="12782">
                  <c:v>1.3420000000000001</c:v>
                </c:pt>
                <c:pt idx="12783">
                  <c:v>1.3420000000000001</c:v>
                </c:pt>
                <c:pt idx="12784">
                  <c:v>1.3420000000000001</c:v>
                </c:pt>
                <c:pt idx="12785">
                  <c:v>1.3420000000000001</c:v>
                </c:pt>
                <c:pt idx="12786">
                  <c:v>1.3420000000000001</c:v>
                </c:pt>
                <c:pt idx="12787">
                  <c:v>1.3420000000000001</c:v>
                </c:pt>
                <c:pt idx="12788">
                  <c:v>1.3420000000000001</c:v>
                </c:pt>
                <c:pt idx="12789">
                  <c:v>1.3420000000000001</c:v>
                </c:pt>
                <c:pt idx="12790">
                  <c:v>1.3420000000000001</c:v>
                </c:pt>
                <c:pt idx="12791">
                  <c:v>1.3420000000000001</c:v>
                </c:pt>
                <c:pt idx="12792">
                  <c:v>1.3420000000000001</c:v>
                </c:pt>
                <c:pt idx="12793">
                  <c:v>1.3420000000000001</c:v>
                </c:pt>
                <c:pt idx="12794">
                  <c:v>1.3420000000000001</c:v>
                </c:pt>
                <c:pt idx="12795">
                  <c:v>1.3420000000000001</c:v>
                </c:pt>
                <c:pt idx="12796">
                  <c:v>1.3420000000000001</c:v>
                </c:pt>
                <c:pt idx="12797">
                  <c:v>1.3420000000000001</c:v>
                </c:pt>
                <c:pt idx="12798">
                  <c:v>1.3420000000000001</c:v>
                </c:pt>
                <c:pt idx="12799">
                  <c:v>1.3420000000000001</c:v>
                </c:pt>
                <c:pt idx="12800">
                  <c:v>1.3420000000000001</c:v>
                </c:pt>
                <c:pt idx="12801">
                  <c:v>1.3420000000000001</c:v>
                </c:pt>
                <c:pt idx="12802">
                  <c:v>1.3420000000000001</c:v>
                </c:pt>
                <c:pt idx="12803">
                  <c:v>1.3420000000000001</c:v>
                </c:pt>
                <c:pt idx="12804">
                  <c:v>1.3420000000000001</c:v>
                </c:pt>
                <c:pt idx="12805">
                  <c:v>1.3420000000000001</c:v>
                </c:pt>
                <c:pt idx="12806">
                  <c:v>1.3420000000000001</c:v>
                </c:pt>
                <c:pt idx="12807">
                  <c:v>1.3420000000000001</c:v>
                </c:pt>
                <c:pt idx="12808">
                  <c:v>1.3420000000000001</c:v>
                </c:pt>
                <c:pt idx="12809">
                  <c:v>1.3420000000000001</c:v>
                </c:pt>
                <c:pt idx="12810">
                  <c:v>1.3420000000000001</c:v>
                </c:pt>
                <c:pt idx="12811">
                  <c:v>1.31336449383413</c:v>
                </c:pt>
                <c:pt idx="12812">
                  <c:v>1.3241896881580599</c:v>
                </c:pt>
                <c:pt idx="12813">
                  <c:v>1.3420000000000001</c:v>
                </c:pt>
                <c:pt idx="12814">
                  <c:v>1.3420000000000001</c:v>
                </c:pt>
                <c:pt idx="12815">
                  <c:v>1.3420000000000001</c:v>
                </c:pt>
                <c:pt idx="12816">
                  <c:v>1.3420000000000001</c:v>
                </c:pt>
                <c:pt idx="12817">
                  <c:v>1.3420000000000001</c:v>
                </c:pt>
                <c:pt idx="12818">
                  <c:v>1.3420000000000001</c:v>
                </c:pt>
                <c:pt idx="12819">
                  <c:v>1.3420000000000001</c:v>
                </c:pt>
                <c:pt idx="12820">
                  <c:v>1.3420000000000001</c:v>
                </c:pt>
                <c:pt idx="12821">
                  <c:v>1.3420000000000001</c:v>
                </c:pt>
                <c:pt idx="12822">
                  <c:v>1.3420000000000001</c:v>
                </c:pt>
                <c:pt idx="12823">
                  <c:v>1.3420000000000001</c:v>
                </c:pt>
                <c:pt idx="12824">
                  <c:v>1.3420000000000001</c:v>
                </c:pt>
                <c:pt idx="12825">
                  <c:v>1.3420000000000001</c:v>
                </c:pt>
                <c:pt idx="12826">
                  <c:v>1.3420000000000001</c:v>
                </c:pt>
                <c:pt idx="12827">
                  <c:v>1.3420000000000001</c:v>
                </c:pt>
                <c:pt idx="12828">
                  <c:v>1.3420000000000001</c:v>
                </c:pt>
                <c:pt idx="12829">
                  <c:v>1.3420000000000001</c:v>
                </c:pt>
                <c:pt idx="12830">
                  <c:v>1.3420000000000001</c:v>
                </c:pt>
                <c:pt idx="12831">
                  <c:v>1.3420000000000001</c:v>
                </c:pt>
                <c:pt idx="12832">
                  <c:v>1.3420000000000001</c:v>
                </c:pt>
                <c:pt idx="12833">
                  <c:v>1.3420000000000001</c:v>
                </c:pt>
                <c:pt idx="12834">
                  <c:v>1.3420000000000001</c:v>
                </c:pt>
                <c:pt idx="12835">
                  <c:v>1.3420000000000001</c:v>
                </c:pt>
                <c:pt idx="12836">
                  <c:v>1.3420000000000001</c:v>
                </c:pt>
                <c:pt idx="12837">
                  <c:v>1.3420000000000001</c:v>
                </c:pt>
                <c:pt idx="12838">
                  <c:v>1.3420000000000001</c:v>
                </c:pt>
                <c:pt idx="12839">
                  <c:v>1.3420000000000001</c:v>
                </c:pt>
                <c:pt idx="12840">
                  <c:v>1.3420000000000001</c:v>
                </c:pt>
                <c:pt idx="12841">
                  <c:v>1.3420000000000001</c:v>
                </c:pt>
                <c:pt idx="12842">
                  <c:v>1.3420000000000001</c:v>
                </c:pt>
                <c:pt idx="12843">
                  <c:v>1.3420000000000001</c:v>
                </c:pt>
                <c:pt idx="12844">
                  <c:v>1.3420000000000001</c:v>
                </c:pt>
                <c:pt idx="12845">
                  <c:v>1.3420000000000001</c:v>
                </c:pt>
                <c:pt idx="12846">
                  <c:v>1.3420000000000001</c:v>
                </c:pt>
                <c:pt idx="12847">
                  <c:v>1.3420000000000001</c:v>
                </c:pt>
                <c:pt idx="12848">
                  <c:v>1.3420000000000001</c:v>
                </c:pt>
                <c:pt idx="12849">
                  <c:v>1.3420000000000001</c:v>
                </c:pt>
                <c:pt idx="12850">
                  <c:v>1.3420000000000001</c:v>
                </c:pt>
                <c:pt idx="12851">
                  <c:v>1.3420000000000001</c:v>
                </c:pt>
                <c:pt idx="12852">
                  <c:v>1.3420000000000001</c:v>
                </c:pt>
                <c:pt idx="12853">
                  <c:v>1.3420000000000001</c:v>
                </c:pt>
                <c:pt idx="12854">
                  <c:v>1.3420000000000001</c:v>
                </c:pt>
                <c:pt idx="12855">
                  <c:v>1.3420000000000001</c:v>
                </c:pt>
                <c:pt idx="12856">
                  <c:v>1.3420000000000001</c:v>
                </c:pt>
                <c:pt idx="12857">
                  <c:v>1.3420000000000001</c:v>
                </c:pt>
                <c:pt idx="12858">
                  <c:v>1.3420000000000001</c:v>
                </c:pt>
                <c:pt idx="12859">
                  <c:v>1.31623253627777</c:v>
                </c:pt>
                <c:pt idx="12860">
                  <c:v>1.32686701478795</c:v>
                </c:pt>
                <c:pt idx="12861">
                  <c:v>1.3420000000000001</c:v>
                </c:pt>
                <c:pt idx="12862">
                  <c:v>1.3420000000000001</c:v>
                </c:pt>
                <c:pt idx="12863">
                  <c:v>1.3420000000000001</c:v>
                </c:pt>
                <c:pt idx="12864">
                  <c:v>1.3420000000000001</c:v>
                </c:pt>
                <c:pt idx="12865">
                  <c:v>1.3420000000000001</c:v>
                </c:pt>
                <c:pt idx="12866">
                  <c:v>1.3420000000000001</c:v>
                </c:pt>
                <c:pt idx="12867">
                  <c:v>1.3420000000000001</c:v>
                </c:pt>
                <c:pt idx="12868">
                  <c:v>1.3420000000000001</c:v>
                </c:pt>
                <c:pt idx="12869">
                  <c:v>1.3420000000000001</c:v>
                </c:pt>
                <c:pt idx="12870">
                  <c:v>1.3420000000000001</c:v>
                </c:pt>
                <c:pt idx="12871">
                  <c:v>1.3420000000000001</c:v>
                </c:pt>
                <c:pt idx="12872">
                  <c:v>1.3420000000000001</c:v>
                </c:pt>
                <c:pt idx="12873">
                  <c:v>1.3420000000000001</c:v>
                </c:pt>
                <c:pt idx="12874">
                  <c:v>1.3420000000000001</c:v>
                </c:pt>
                <c:pt idx="12875">
                  <c:v>1.3420000000000001</c:v>
                </c:pt>
                <c:pt idx="12876">
                  <c:v>1.3420000000000001</c:v>
                </c:pt>
                <c:pt idx="12877">
                  <c:v>1.3420000000000001</c:v>
                </c:pt>
                <c:pt idx="12878">
                  <c:v>1.3420000000000001</c:v>
                </c:pt>
                <c:pt idx="12879">
                  <c:v>1.3420000000000001</c:v>
                </c:pt>
                <c:pt idx="12880">
                  <c:v>1.3420000000000001</c:v>
                </c:pt>
                <c:pt idx="12881">
                  <c:v>1.3420000000000001</c:v>
                </c:pt>
                <c:pt idx="12882">
                  <c:v>1.3420000000000001</c:v>
                </c:pt>
                <c:pt idx="12883">
                  <c:v>1.3420000000000001</c:v>
                </c:pt>
                <c:pt idx="12884">
                  <c:v>1.3420000000000001</c:v>
                </c:pt>
                <c:pt idx="12885">
                  <c:v>1.3420000000000001</c:v>
                </c:pt>
                <c:pt idx="12886">
                  <c:v>1.3420000000000001</c:v>
                </c:pt>
                <c:pt idx="12887">
                  <c:v>1.3420000000000001</c:v>
                </c:pt>
                <c:pt idx="12888">
                  <c:v>1.3420000000000001</c:v>
                </c:pt>
                <c:pt idx="12889">
                  <c:v>1.3420000000000001</c:v>
                </c:pt>
                <c:pt idx="12890">
                  <c:v>1.3420000000000001</c:v>
                </c:pt>
                <c:pt idx="12891">
                  <c:v>1.3420000000000001</c:v>
                </c:pt>
                <c:pt idx="12892">
                  <c:v>1.3420000000000001</c:v>
                </c:pt>
                <c:pt idx="12893">
                  <c:v>1.3420000000000001</c:v>
                </c:pt>
                <c:pt idx="12894">
                  <c:v>1.3420000000000001</c:v>
                </c:pt>
                <c:pt idx="12895">
                  <c:v>1.3420000000000001</c:v>
                </c:pt>
                <c:pt idx="12896">
                  <c:v>1.3420000000000001</c:v>
                </c:pt>
                <c:pt idx="12897">
                  <c:v>1.3420000000000001</c:v>
                </c:pt>
                <c:pt idx="12898">
                  <c:v>1.3420000000000001</c:v>
                </c:pt>
                <c:pt idx="12899">
                  <c:v>1.3420000000000001</c:v>
                </c:pt>
                <c:pt idx="12900">
                  <c:v>1.3420000000000001</c:v>
                </c:pt>
                <c:pt idx="12901">
                  <c:v>1.3420000000000001</c:v>
                </c:pt>
                <c:pt idx="12902">
                  <c:v>1.3420000000000001</c:v>
                </c:pt>
                <c:pt idx="12903">
                  <c:v>1.3420000000000001</c:v>
                </c:pt>
                <c:pt idx="12904">
                  <c:v>1.3420000000000001</c:v>
                </c:pt>
                <c:pt idx="12905">
                  <c:v>1.3420000000000001</c:v>
                </c:pt>
                <c:pt idx="12906">
                  <c:v>1.3420000000000001</c:v>
                </c:pt>
                <c:pt idx="12907">
                  <c:v>1.32090650184076</c:v>
                </c:pt>
                <c:pt idx="12908">
                  <c:v>1.33122137439321</c:v>
                </c:pt>
                <c:pt idx="12909">
                  <c:v>1.3420000000000001</c:v>
                </c:pt>
                <c:pt idx="12910">
                  <c:v>1.3420000000000001</c:v>
                </c:pt>
                <c:pt idx="12911">
                  <c:v>1.3420000000000001</c:v>
                </c:pt>
                <c:pt idx="12912">
                  <c:v>1.3420000000000001</c:v>
                </c:pt>
                <c:pt idx="12913">
                  <c:v>1.3420000000000001</c:v>
                </c:pt>
                <c:pt idx="12914">
                  <c:v>1.3420000000000001</c:v>
                </c:pt>
                <c:pt idx="12915">
                  <c:v>1.3420000000000001</c:v>
                </c:pt>
                <c:pt idx="12916">
                  <c:v>1.3420000000000001</c:v>
                </c:pt>
                <c:pt idx="12917">
                  <c:v>1.3420000000000001</c:v>
                </c:pt>
                <c:pt idx="12918">
                  <c:v>1.3420000000000001</c:v>
                </c:pt>
                <c:pt idx="12919">
                  <c:v>1.3420000000000001</c:v>
                </c:pt>
                <c:pt idx="12920">
                  <c:v>1.3420000000000001</c:v>
                </c:pt>
                <c:pt idx="12921">
                  <c:v>1.3420000000000001</c:v>
                </c:pt>
                <c:pt idx="12922">
                  <c:v>1.3420000000000001</c:v>
                </c:pt>
                <c:pt idx="12923">
                  <c:v>1.3420000000000001</c:v>
                </c:pt>
                <c:pt idx="12924">
                  <c:v>1.3420000000000001</c:v>
                </c:pt>
                <c:pt idx="12925">
                  <c:v>1.3420000000000001</c:v>
                </c:pt>
                <c:pt idx="12926">
                  <c:v>1.3420000000000001</c:v>
                </c:pt>
                <c:pt idx="12927">
                  <c:v>1.3420000000000001</c:v>
                </c:pt>
                <c:pt idx="12928">
                  <c:v>1.3420000000000001</c:v>
                </c:pt>
                <c:pt idx="12929">
                  <c:v>1.3420000000000001</c:v>
                </c:pt>
                <c:pt idx="12930">
                  <c:v>1.3420000000000001</c:v>
                </c:pt>
                <c:pt idx="12931">
                  <c:v>1.3420000000000001</c:v>
                </c:pt>
                <c:pt idx="12932">
                  <c:v>1.3420000000000001</c:v>
                </c:pt>
                <c:pt idx="12933">
                  <c:v>1.3420000000000001</c:v>
                </c:pt>
                <c:pt idx="12934">
                  <c:v>1.3420000000000001</c:v>
                </c:pt>
                <c:pt idx="12935">
                  <c:v>1.3420000000000001</c:v>
                </c:pt>
                <c:pt idx="12936">
                  <c:v>1.3420000000000001</c:v>
                </c:pt>
                <c:pt idx="12937">
                  <c:v>1.3420000000000001</c:v>
                </c:pt>
                <c:pt idx="12938">
                  <c:v>1.3420000000000001</c:v>
                </c:pt>
                <c:pt idx="12939">
                  <c:v>1.3420000000000001</c:v>
                </c:pt>
                <c:pt idx="12940">
                  <c:v>1.3420000000000001</c:v>
                </c:pt>
                <c:pt idx="12941">
                  <c:v>1.3420000000000001</c:v>
                </c:pt>
                <c:pt idx="12942">
                  <c:v>1.3420000000000001</c:v>
                </c:pt>
                <c:pt idx="12943">
                  <c:v>1.3420000000000001</c:v>
                </c:pt>
                <c:pt idx="12944">
                  <c:v>1.3420000000000001</c:v>
                </c:pt>
                <c:pt idx="12945">
                  <c:v>1.3420000000000001</c:v>
                </c:pt>
                <c:pt idx="12946">
                  <c:v>1.3420000000000001</c:v>
                </c:pt>
                <c:pt idx="12947">
                  <c:v>1.3420000000000001</c:v>
                </c:pt>
                <c:pt idx="12948">
                  <c:v>1.3420000000000001</c:v>
                </c:pt>
                <c:pt idx="12949">
                  <c:v>1.3420000000000001</c:v>
                </c:pt>
                <c:pt idx="12950">
                  <c:v>1.3420000000000001</c:v>
                </c:pt>
                <c:pt idx="12951">
                  <c:v>1.3420000000000001</c:v>
                </c:pt>
                <c:pt idx="12952">
                  <c:v>1.3420000000000001</c:v>
                </c:pt>
                <c:pt idx="12953">
                  <c:v>1.3420000000000001</c:v>
                </c:pt>
                <c:pt idx="12954">
                  <c:v>1.3420000000000001</c:v>
                </c:pt>
                <c:pt idx="12955">
                  <c:v>1.3337271599789799</c:v>
                </c:pt>
                <c:pt idx="12956">
                  <c:v>1.3420000000000001</c:v>
                </c:pt>
                <c:pt idx="12957">
                  <c:v>1.3420000000000001</c:v>
                </c:pt>
                <c:pt idx="12958">
                  <c:v>1.3420000000000001</c:v>
                </c:pt>
                <c:pt idx="12959">
                  <c:v>1.3420000000000001</c:v>
                </c:pt>
                <c:pt idx="12960">
                  <c:v>1.3420000000000001</c:v>
                </c:pt>
                <c:pt idx="12961">
                  <c:v>1.3420000000000001</c:v>
                </c:pt>
                <c:pt idx="12962">
                  <c:v>1.3420000000000001</c:v>
                </c:pt>
                <c:pt idx="12963">
                  <c:v>1.3420000000000001</c:v>
                </c:pt>
                <c:pt idx="12964">
                  <c:v>1.3420000000000001</c:v>
                </c:pt>
                <c:pt idx="12965">
                  <c:v>1.3420000000000001</c:v>
                </c:pt>
                <c:pt idx="12966">
                  <c:v>1.3420000000000001</c:v>
                </c:pt>
                <c:pt idx="12967">
                  <c:v>1.3420000000000001</c:v>
                </c:pt>
                <c:pt idx="12968">
                  <c:v>1.3420000000000001</c:v>
                </c:pt>
                <c:pt idx="12969">
                  <c:v>1.3420000000000001</c:v>
                </c:pt>
                <c:pt idx="12970">
                  <c:v>1.3420000000000001</c:v>
                </c:pt>
                <c:pt idx="12971">
                  <c:v>1.3420000000000001</c:v>
                </c:pt>
                <c:pt idx="12972">
                  <c:v>1.3420000000000001</c:v>
                </c:pt>
                <c:pt idx="12973">
                  <c:v>1.3420000000000001</c:v>
                </c:pt>
                <c:pt idx="12974">
                  <c:v>1.3420000000000001</c:v>
                </c:pt>
                <c:pt idx="12975">
                  <c:v>1.3420000000000001</c:v>
                </c:pt>
                <c:pt idx="12976">
                  <c:v>1.3420000000000001</c:v>
                </c:pt>
                <c:pt idx="12977">
                  <c:v>1.3420000000000001</c:v>
                </c:pt>
                <c:pt idx="12978">
                  <c:v>1.3420000000000001</c:v>
                </c:pt>
                <c:pt idx="12979">
                  <c:v>1.3420000000000001</c:v>
                </c:pt>
                <c:pt idx="12980">
                  <c:v>1.3420000000000001</c:v>
                </c:pt>
                <c:pt idx="12981">
                  <c:v>1.3420000000000001</c:v>
                </c:pt>
                <c:pt idx="12982">
                  <c:v>1.3420000000000001</c:v>
                </c:pt>
                <c:pt idx="12983">
                  <c:v>1.3420000000000001</c:v>
                </c:pt>
                <c:pt idx="12984">
                  <c:v>1.3420000000000001</c:v>
                </c:pt>
                <c:pt idx="12985">
                  <c:v>1.3420000000000001</c:v>
                </c:pt>
                <c:pt idx="12986">
                  <c:v>1.3420000000000001</c:v>
                </c:pt>
                <c:pt idx="12987">
                  <c:v>1.3420000000000001</c:v>
                </c:pt>
                <c:pt idx="12988">
                  <c:v>1.3420000000000001</c:v>
                </c:pt>
                <c:pt idx="12989">
                  <c:v>1.3420000000000001</c:v>
                </c:pt>
                <c:pt idx="12990">
                  <c:v>1.3420000000000001</c:v>
                </c:pt>
                <c:pt idx="12991">
                  <c:v>1.3420000000000001</c:v>
                </c:pt>
                <c:pt idx="12992">
                  <c:v>1.3420000000000001</c:v>
                </c:pt>
                <c:pt idx="12993">
                  <c:v>1.3420000000000001</c:v>
                </c:pt>
                <c:pt idx="12994">
                  <c:v>1.3420000000000001</c:v>
                </c:pt>
                <c:pt idx="12995">
                  <c:v>1.3420000000000001</c:v>
                </c:pt>
                <c:pt idx="12996">
                  <c:v>1.3420000000000001</c:v>
                </c:pt>
                <c:pt idx="12997">
                  <c:v>1.3420000000000001</c:v>
                </c:pt>
                <c:pt idx="12998">
                  <c:v>1.3420000000000001</c:v>
                </c:pt>
                <c:pt idx="12999">
                  <c:v>1.3420000000000001</c:v>
                </c:pt>
                <c:pt idx="13000">
                  <c:v>1.3420000000000001</c:v>
                </c:pt>
                <c:pt idx="13001">
                  <c:v>1.33324447871722</c:v>
                </c:pt>
                <c:pt idx="13002">
                  <c:v>1.3420000000000001</c:v>
                </c:pt>
                <c:pt idx="13003">
                  <c:v>1.3420000000000001</c:v>
                </c:pt>
                <c:pt idx="13004">
                  <c:v>1.3420000000000001</c:v>
                </c:pt>
                <c:pt idx="13005">
                  <c:v>1.3420000000000001</c:v>
                </c:pt>
                <c:pt idx="13006">
                  <c:v>1.3420000000000001</c:v>
                </c:pt>
                <c:pt idx="13007">
                  <c:v>1.3420000000000001</c:v>
                </c:pt>
                <c:pt idx="13008">
                  <c:v>1.3420000000000001</c:v>
                </c:pt>
                <c:pt idx="13009">
                  <c:v>1.3420000000000001</c:v>
                </c:pt>
                <c:pt idx="13010">
                  <c:v>1.3420000000000001</c:v>
                </c:pt>
                <c:pt idx="13011">
                  <c:v>1.3420000000000001</c:v>
                </c:pt>
                <c:pt idx="13012">
                  <c:v>1.3420000000000001</c:v>
                </c:pt>
                <c:pt idx="13013">
                  <c:v>1.3420000000000001</c:v>
                </c:pt>
                <c:pt idx="13014">
                  <c:v>1.3420000000000001</c:v>
                </c:pt>
                <c:pt idx="13015">
                  <c:v>1.3420000000000001</c:v>
                </c:pt>
                <c:pt idx="13016">
                  <c:v>1.3420000000000001</c:v>
                </c:pt>
                <c:pt idx="13017">
                  <c:v>1.3420000000000001</c:v>
                </c:pt>
                <c:pt idx="13018">
                  <c:v>1.3420000000000001</c:v>
                </c:pt>
                <c:pt idx="13019">
                  <c:v>1.3420000000000001</c:v>
                </c:pt>
                <c:pt idx="13020">
                  <c:v>1.3420000000000001</c:v>
                </c:pt>
                <c:pt idx="13021">
                  <c:v>1.3420000000000001</c:v>
                </c:pt>
                <c:pt idx="13022">
                  <c:v>1.3420000000000001</c:v>
                </c:pt>
                <c:pt idx="13023">
                  <c:v>1.3420000000000001</c:v>
                </c:pt>
                <c:pt idx="13024">
                  <c:v>1.3420000000000001</c:v>
                </c:pt>
                <c:pt idx="13025">
                  <c:v>1.3420000000000001</c:v>
                </c:pt>
                <c:pt idx="13026">
                  <c:v>1.3420000000000001</c:v>
                </c:pt>
                <c:pt idx="13027">
                  <c:v>1.3420000000000001</c:v>
                </c:pt>
                <c:pt idx="13028">
                  <c:v>1.3420000000000001</c:v>
                </c:pt>
                <c:pt idx="13029">
                  <c:v>1.3420000000000001</c:v>
                </c:pt>
                <c:pt idx="13030">
                  <c:v>1.3420000000000001</c:v>
                </c:pt>
                <c:pt idx="13031">
                  <c:v>1.3420000000000001</c:v>
                </c:pt>
                <c:pt idx="13032">
                  <c:v>1.3420000000000001</c:v>
                </c:pt>
                <c:pt idx="13033">
                  <c:v>1.3420000000000001</c:v>
                </c:pt>
                <c:pt idx="13034">
                  <c:v>1.3420000000000001</c:v>
                </c:pt>
                <c:pt idx="13035">
                  <c:v>1.3420000000000001</c:v>
                </c:pt>
                <c:pt idx="13036">
                  <c:v>1.3420000000000001</c:v>
                </c:pt>
                <c:pt idx="13037">
                  <c:v>1.3420000000000001</c:v>
                </c:pt>
                <c:pt idx="13038">
                  <c:v>1.3420000000000001</c:v>
                </c:pt>
                <c:pt idx="13039">
                  <c:v>1.3420000000000001</c:v>
                </c:pt>
                <c:pt idx="13040">
                  <c:v>1.3420000000000001</c:v>
                </c:pt>
                <c:pt idx="13041">
                  <c:v>1.3420000000000001</c:v>
                </c:pt>
                <c:pt idx="13042">
                  <c:v>1.3420000000000001</c:v>
                </c:pt>
                <c:pt idx="13043">
                  <c:v>1.3420000000000001</c:v>
                </c:pt>
                <c:pt idx="13044">
                  <c:v>1.3420000000000001</c:v>
                </c:pt>
                <c:pt idx="13045">
                  <c:v>1.3420000000000001</c:v>
                </c:pt>
                <c:pt idx="13046">
                  <c:v>1.3420000000000001</c:v>
                </c:pt>
                <c:pt idx="13047">
                  <c:v>1.3338111632048399</c:v>
                </c:pt>
                <c:pt idx="13048">
                  <c:v>1.3420000000000001</c:v>
                </c:pt>
                <c:pt idx="13049">
                  <c:v>1.3420000000000001</c:v>
                </c:pt>
                <c:pt idx="13050">
                  <c:v>1.3420000000000001</c:v>
                </c:pt>
                <c:pt idx="13051">
                  <c:v>1.3420000000000001</c:v>
                </c:pt>
                <c:pt idx="13052">
                  <c:v>1.3420000000000001</c:v>
                </c:pt>
                <c:pt idx="13053">
                  <c:v>1.3420000000000001</c:v>
                </c:pt>
                <c:pt idx="13054">
                  <c:v>1.3420000000000001</c:v>
                </c:pt>
                <c:pt idx="13055">
                  <c:v>1.3420000000000001</c:v>
                </c:pt>
                <c:pt idx="13056">
                  <c:v>1.3420000000000001</c:v>
                </c:pt>
                <c:pt idx="13057">
                  <c:v>1.3420000000000001</c:v>
                </c:pt>
                <c:pt idx="13058">
                  <c:v>1.3420000000000001</c:v>
                </c:pt>
                <c:pt idx="13059">
                  <c:v>1.3420000000000001</c:v>
                </c:pt>
                <c:pt idx="13060">
                  <c:v>1.3420000000000001</c:v>
                </c:pt>
                <c:pt idx="13061">
                  <c:v>1.3420000000000001</c:v>
                </c:pt>
                <c:pt idx="13062">
                  <c:v>1.3420000000000001</c:v>
                </c:pt>
                <c:pt idx="13063">
                  <c:v>1.3420000000000001</c:v>
                </c:pt>
                <c:pt idx="13064">
                  <c:v>1.3420000000000001</c:v>
                </c:pt>
                <c:pt idx="13065">
                  <c:v>1.3420000000000001</c:v>
                </c:pt>
                <c:pt idx="13066">
                  <c:v>1.3420000000000001</c:v>
                </c:pt>
                <c:pt idx="13067">
                  <c:v>1.3420000000000001</c:v>
                </c:pt>
                <c:pt idx="13068">
                  <c:v>1.3420000000000001</c:v>
                </c:pt>
                <c:pt idx="13069">
                  <c:v>1.3420000000000001</c:v>
                </c:pt>
                <c:pt idx="13070">
                  <c:v>1.3420000000000001</c:v>
                </c:pt>
                <c:pt idx="13071">
                  <c:v>1.3420000000000001</c:v>
                </c:pt>
                <c:pt idx="13072">
                  <c:v>1.3420000000000001</c:v>
                </c:pt>
                <c:pt idx="13073">
                  <c:v>1.3420000000000001</c:v>
                </c:pt>
                <c:pt idx="13074">
                  <c:v>1.3420000000000001</c:v>
                </c:pt>
                <c:pt idx="13075">
                  <c:v>1.3420000000000001</c:v>
                </c:pt>
                <c:pt idx="13076">
                  <c:v>1.3420000000000001</c:v>
                </c:pt>
                <c:pt idx="13077">
                  <c:v>1.3420000000000001</c:v>
                </c:pt>
                <c:pt idx="13078">
                  <c:v>1.3420000000000001</c:v>
                </c:pt>
                <c:pt idx="13079">
                  <c:v>1.3420000000000001</c:v>
                </c:pt>
                <c:pt idx="13080">
                  <c:v>1.3420000000000001</c:v>
                </c:pt>
                <c:pt idx="13081">
                  <c:v>1.3420000000000001</c:v>
                </c:pt>
                <c:pt idx="13082">
                  <c:v>1.3420000000000001</c:v>
                </c:pt>
                <c:pt idx="13083">
                  <c:v>1.3420000000000001</c:v>
                </c:pt>
                <c:pt idx="13084">
                  <c:v>1.3420000000000001</c:v>
                </c:pt>
                <c:pt idx="13085">
                  <c:v>1.3420000000000001</c:v>
                </c:pt>
                <c:pt idx="13086">
                  <c:v>1.3420000000000001</c:v>
                </c:pt>
                <c:pt idx="13087">
                  <c:v>1.3420000000000001</c:v>
                </c:pt>
                <c:pt idx="13088">
                  <c:v>1.3420000000000001</c:v>
                </c:pt>
                <c:pt idx="13089">
                  <c:v>1.3420000000000001</c:v>
                </c:pt>
                <c:pt idx="13090">
                  <c:v>1.3420000000000001</c:v>
                </c:pt>
                <c:pt idx="13091">
                  <c:v>1.3420000000000001</c:v>
                </c:pt>
                <c:pt idx="13092">
                  <c:v>1.3420000000000001</c:v>
                </c:pt>
                <c:pt idx="13093">
                  <c:v>1.3352598935476301</c:v>
                </c:pt>
                <c:pt idx="13094">
                  <c:v>1.3420000000000001</c:v>
                </c:pt>
                <c:pt idx="13095">
                  <c:v>1.3420000000000001</c:v>
                </c:pt>
                <c:pt idx="13096">
                  <c:v>1.3420000000000001</c:v>
                </c:pt>
                <c:pt idx="13097">
                  <c:v>1.3420000000000001</c:v>
                </c:pt>
                <c:pt idx="13098">
                  <c:v>1.3420000000000001</c:v>
                </c:pt>
                <c:pt idx="13099">
                  <c:v>1.3420000000000001</c:v>
                </c:pt>
                <c:pt idx="13100">
                  <c:v>1.3420000000000001</c:v>
                </c:pt>
                <c:pt idx="13101">
                  <c:v>1.3420000000000001</c:v>
                </c:pt>
                <c:pt idx="13102">
                  <c:v>1.3420000000000001</c:v>
                </c:pt>
                <c:pt idx="13103">
                  <c:v>1.3420000000000001</c:v>
                </c:pt>
                <c:pt idx="13104">
                  <c:v>1.3420000000000001</c:v>
                </c:pt>
                <c:pt idx="13105">
                  <c:v>1.3420000000000001</c:v>
                </c:pt>
                <c:pt idx="13106">
                  <c:v>1.3420000000000001</c:v>
                </c:pt>
                <c:pt idx="13107">
                  <c:v>1.3420000000000001</c:v>
                </c:pt>
                <c:pt idx="13108">
                  <c:v>1.3420000000000001</c:v>
                </c:pt>
                <c:pt idx="13109">
                  <c:v>1.3420000000000001</c:v>
                </c:pt>
                <c:pt idx="13110">
                  <c:v>1.3420000000000001</c:v>
                </c:pt>
                <c:pt idx="13111">
                  <c:v>1.3420000000000001</c:v>
                </c:pt>
                <c:pt idx="13112">
                  <c:v>1.3420000000000001</c:v>
                </c:pt>
                <c:pt idx="13113">
                  <c:v>1.3420000000000001</c:v>
                </c:pt>
                <c:pt idx="13114">
                  <c:v>1.3420000000000001</c:v>
                </c:pt>
                <c:pt idx="13115">
                  <c:v>1.3420000000000001</c:v>
                </c:pt>
                <c:pt idx="13116">
                  <c:v>1.3420000000000001</c:v>
                </c:pt>
                <c:pt idx="13117">
                  <c:v>1.3420000000000001</c:v>
                </c:pt>
                <c:pt idx="13118">
                  <c:v>1.3420000000000001</c:v>
                </c:pt>
                <c:pt idx="13119">
                  <c:v>1.3420000000000001</c:v>
                </c:pt>
                <c:pt idx="13120">
                  <c:v>1.3420000000000001</c:v>
                </c:pt>
                <c:pt idx="13121">
                  <c:v>1.3420000000000001</c:v>
                </c:pt>
                <c:pt idx="13122">
                  <c:v>1.3420000000000001</c:v>
                </c:pt>
                <c:pt idx="13123">
                  <c:v>1.3420000000000001</c:v>
                </c:pt>
                <c:pt idx="13124">
                  <c:v>1.3420000000000001</c:v>
                </c:pt>
                <c:pt idx="13125">
                  <c:v>1.3420000000000001</c:v>
                </c:pt>
                <c:pt idx="13126">
                  <c:v>1.3420000000000001</c:v>
                </c:pt>
                <c:pt idx="13127">
                  <c:v>1.3420000000000001</c:v>
                </c:pt>
                <c:pt idx="13128">
                  <c:v>1.3420000000000001</c:v>
                </c:pt>
                <c:pt idx="13129">
                  <c:v>1.3420000000000001</c:v>
                </c:pt>
                <c:pt idx="13130">
                  <c:v>1.3420000000000001</c:v>
                </c:pt>
                <c:pt idx="13131">
                  <c:v>1.3420000000000001</c:v>
                </c:pt>
                <c:pt idx="13132">
                  <c:v>1.3420000000000001</c:v>
                </c:pt>
                <c:pt idx="13133">
                  <c:v>1.3420000000000001</c:v>
                </c:pt>
                <c:pt idx="13134">
                  <c:v>1.3420000000000001</c:v>
                </c:pt>
                <c:pt idx="13135">
                  <c:v>1.3420000000000001</c:v>
                </c:pt>
                <c:pt idx="13136">
                  <c:v>1.3420000000000001</c:v>
                </c:pt>
                <c:pt idx="13137">
                  <c:v>1.3420000000000001</c:v>
                </c:pt>
                <c:pt idx="13138">
                  <c:v>1.3420000000000001</c:v>
                </c:pt>
                <c:pt idx="13139">
                  <c:v>1.3377298601932599</c:v>
                </c:pt>
                <c:pt idx="13140">
                  <c:v>1.3420000000000001</c:v>
                </c:pt>
                <c:pt idx="13141">
                  <c:v>1.3420000000000001</c:v>
                </c:pt>
                <c:pt idx="13142">
                  <c:v>1.3420000000000001</c:v>
                </c:pt>
                <c:pt idx="13143">
                  <c:v>1.3420000000000001</c:v>
                </c:pt>
                <c:pt idx="13144">
                  <c:v>1.3420000000000001</c:v>
                </c:pt>
                <c:pt idx="13145">
                  <c:v>1.3420000000000001</c:v>
                </c:pt>
                <c:pt idx="13146">
                  <c:v>1.3420000000000001</c:v>
                </c:pt>
                <c:pt idx="13147">
                  <c:v>1.3420000000000001</c:v>
                </c:pt>
                <c:pt idx="13148">
                  <c:v>1.3420000000000001</c:v>
                </c:pt>
                <c:pt idx="13149">
                  <c:v>1.3420000000000001</c:v>
                </c:pt>
                <c:pt idx="13150">
                  <c:v>1.3420000000000001</c:v>
                </c:pt>
                <c:pt idx="13151">
                  <c:v>1.3420000000000001</c:v>
                </c:pt>
                <c:pt idx="13152">
                  <c:v>1.3420000000000001</c:v>
                </c:pt>
                <c:pt idx="13153">
                  <c:v>1.3420000000000001</c:v>
                </c:pt>
                <c:pt idx="13154">
                  <c:v>1.3420000000000001</c:v>
                </c:pt>
                <c:pt idx="13155">
                  <c:v>1.3420000000000001</c:v>
                </c:pt>
                <c:pt idx="13156">
                  <c:v>1.3420000000000001</c:v>
                </c:pt>
                <c:pt idx="13157">
                  <c:v>1.3420000000000001</c:v>
                </c:pt>
                <c:pt idx="13158">
                  <c:v>1.3420000000000001</c:v>
                </c:pt>
                <c:pt idx="13159">
                  <c:v>1.3420000000000001</c:v>
                </c:pt>
                <c:pt idx="13160">
                  <c:v>1.3420000000000001</c:v>
                </c:pt>
                <c:pt idx="13161">
                  <c:v>1.3420000000000001</c:v>
                </c:pt>
                <c:pt idx="13162">
                  <c:v>1.3420000000000001</c:v>
                </c:pt>
                <c:pt idx="13163">
                  <c:v>1.3420000000000001</c:v>
                </c:pt>
                <c:pt idx="13164">
                  <c:v>1.3420000000000001</c:v>
                </c:pt>
                <c:pt idx="13165">
                  <c:v>1.3420000000000001</c:v>
                </c:pt>
                <c:pt idx="13166">
                  <c:v>1.3420000000000001</c:v>
                </c:pt>
                <c:pt idx="13167">
                  <c:v>1.3420000000000001</c:v>
                </c:pt>
                <c:pt idx="13168">
                  <c:v>1.3420000000000001</c:v>
                </c:pt>
                <c:pt idx="13169">
                  <c:v>1.3420000000000001</c:v>
                </c:pt>
                <c:pt idx="13170">
                  <c:v>1.3420000000000001</c:v>
                </c:pt>
                <c:pt idx="13171">
                  <c:v>1.3420000000000001</c:v>
                </c:pt>
                <c:pt idx="13172">
                  <c:v>1.3420000000000001</c:v>
                </c:pt>
                <c:pt idx="13173">
                  <c:v>1.3420000000000001</c:v>
                </c:pt>
                <c:pt idx="13174">
                  <c:v>1.3420000000000001</c:v>
                </c:pt>
                <c:pt idx="13175">
                  <c:v>1.3420000000000001</c:v>
                </c:pt>
                <c:pt idx="13176">
                  <c:v>1.3420000000000001</c:v>
                </c:pt>
                <c:pt idx="13177">
                  <c:v>1.3420000000000001</c:v>
                </c:pt>
                <c:pt idx="13178">
                  <c:v>1.3420000000000001</c:v>
                </c:pt>
                <c:pt idx="13179">
                  <c:v>1.3420000000000001</c:v>
                </c:pt>
                <c:pt idx="13180">
                  <c:v>1.3420000000000001</c:v>
                </c:pt>
                <c:pt idx="13181">
                  <c:v>1.3420000000000001</c:v>
                </c:pt>
                <c:pt idx="13182">
                  <c:v>1.3420000000000001</c:v>
                </c:pt>
                <c:pt idx="13183">
                  <c:v>1.3420000000000001</c:v>
                </c:pt>
                <c:pt idx="13184">
                  <c:v>1.3420000000000001</c:v>
                </c:pt>
                <c:pt idx="13185">
                  <c:v>1.20247722754853</c:v>
                </c:pt>
                <c:pt idx="13186">
                  <c:v>1.22882503627581</c:v>
                </c:pt>
                <c:pt idx="13187">
                  <c:v>1.2541228497452599</c:v>
                </c:pt>
                <c:pt idx="13188">
                  <c:v>1.2777911120798999</c:v>
                </c:pt>
                <c:pt idx="13189">
                  <c:v>1.3196873879279201</c:v>
                </c:pt>
                <c:pt idx="13190">
                  <c:v>1.1990481029180899</c:v>
                </c:pt>
                <c:pt idx="13191">
                  <c:v>1.2256819000761501</c:v>
                </c:pt>
                <c:pt idx="13192">
                  <c:v>1.25096638241741</c:v>
                </c:pt>
                <c:pt idx="13193">
                  <c:v>1.27490536307529</c:v>
                </c:pt>
                <c:pt idx="13194">
                  <c:v>1.31702709483169</c:v>
                </c:pt>
                <c:pt idx="13195">
                  <c:v>1.20008721263297</c:v>
                </c:pt>
                <c:pt idx="13196">
                  <c:v>1.2266727013998799</c:v>
                </c:pt>
                <c:pt idx="13197">
                  <c:v>1.2518973557845099</c:v>
                </c:pt>
                <c:pt idx="13198">
                  <c:v>1.27579320434854</c:v>
                </c:pt>
                <c:pt idx="13199">
                  <c:v>1.31781653451384</c:v>
                </c:pt>
                <c:pt idx="13200">
                  <c:v>1.2033078900985801</c:v>
                </c:pt>
                <c:pt idx="13201">
                  <c:v>1.22966365798667</c:v>
                </c:pt>
                <c:pt idx="13202">
                  <c:v>1.2548123487134</c:v>
                </c:pt>
                <c:pt idx="13203">
                  <c:v>1.27850871696143</c:v>
                </c:pt>
                <c:pt idx="13204">
                  <c:v>1.3202837699088801</c:v>
                </c:pt>
                <c:pt idx="13205">
                  <c:v>1.21067923526744</c:v>
                </c:pt>
                <c:pt idx="13206">
                  <c:v>1.2365133171145699</c:v>
                </c:pt>
                <c:pt idx="13207">
                  <c:v>1.26153257417344</c:v>
                </c:pt>
                <c:pt idx="13208">
                  <c:v>1.28473292153617</c:v>
                </c:pt>
                <c:pt idx="13209">
                  <c:v>1.32595874059134</c:v>
                </c:pt>
                <c:pt idx="13210">
                  <c:v>1.15395813560932</c:v>
                </c:pt>
                <c:pt idx="13211">
                  <c:v>1.18665000297501</c:v>
                </c:pt>
                <c:pt idx="13212">
                  <c:v>1.21031263495911</c:v>
                </c:pt>
                <c:pt idx="13213">
                  <c:v>1.23983885778597</c:v>
                </c:pt>
                <c:pt idx="13214">
                  <c:v>1.2855591816146399</c:v>
                </c:pt>
                <c:pt idx="13215">
                  <c:v>1.32436480028439</c:v>
                </c:pt>
                <c:pt idx="13216">
                  <c:v>1.1501214288166499</c:v>
                </c:pt>
                <c:pt idx="13217">
                  <c:v>1.18314742391573</c:v>
                </c:pt>
                <c:pt idx="13218">
                  <c:v>1.20676426856357</c:v>
                </c:pt>
                <c:pt idx="13219">
                  <c:v>1.23661493572593</c:v>
                </c:pt>
                <c:pt idx="13220">
                  <c:v>1.282571793877</c:v>
                </c:pt>
                <c:pt idx="13221">
                  <c:v>1.3215882692563801</c:v>
                </c:pt>
                <c:pt idx="13222">
                  <c:v>1.15012712627656</c:v>
                </c:pt>
                <c:pt idx="13223">
                  <c:v>1.1831859520977801</c:v>
                </c:pt>
                <c:pt idx="13224">
                  <c:v>1.2067421105446401</c:v>
                </c:pt>
                <c:pt idx="13225">
                  <c:v>1.2366256984038899</c:v>
                </c:pt>
                <c:pt idx="13226">
                  <c:v>1.28256258018641</c:v>
                </c:pt>
                <c:pt idx="13227">
                  <c:v>1.32155672096877</c:v>
                </c:pt>
                <c:pt idx="13228">
                  <c:v>1.1524415759201001</c:v>
                </c:pt>
                <c:pt idx="13229">
                  <c:v>1.1853353197539001</c:v>
                </c:pt>
                <c:pt idx="13230">
                  <c:v>1.2088479035038699</c:v>
                </c:pt>
                <c:pt idx="13231">
                  <c:v>1.2385777208320301</c:v>
                </c:pt>
                <c:pt idx="13232">
                  <c:v>1.28434145552399</c:v>
                </c:pt>
                <c:pt idx="13233">
                  <c:v>1.3231840126594401</c:v>
                </c:pt>
                <c:pt idx="13234">
                  <c:v>1.1581317758407501</c:v>
                </c:pt>
                <c:pt idx="13235">
                  <c:v>1.1905936294228801</c:v>
                </c:pt>
                <c:pt idx="13236">
                  <c:v>1.21405016563311</c:v>
                </c:pt>
                <c:pt idx="13237">
                  <c:v>1.24337563986578</c:v>
                </c:pt>
                <c:pt idx="13238">
                  <c:v>1.28872068308416</c:v>
                </c:pt>
                <c:pt idx="13239">
                  <c:v>1.3272086941363599</c:v>
                </c:pt>
                <c:pt idx="13240">
                  <c:v>1.1526070780131801</c:v>
                </c:pt>
                <c:pt idx="13241">
                  <c:v>1.18617713853527</c:v>
                </c:pt>
                <c:pt idx="13242">
                  <c:v>1.2098321794376701</c:v>
                </c:pt>
                <c:pt idx="13243">
                  <c:v>1.2394071065582399</c:v>
                </c:pt>
                <c:pt idx="13244">
                  <c:v>1.28514684555072</c:v>
                </c:pt>
                <c:pt idx="13245">
                  <c:v>1.3239853717948999</c:v>
                </c:pt>
                <c:pt idx="13246">
                  <c:v>1.1489905908514999</c:v>
                </c:pt>
                <c:pt idx="13247">
                  <c:v>1.18287891586738</c:v>
                </c:pt>
                <c:pt idx="13248">
                  <c:v>1.20648544678379</c:v>
                </c:pt>
                <c:pt idx="13249">
                  <c:v>1.23636532323891</c:v>
                </c:pt>
                <c:pt idx="13250">
                  <c:v>1.2823361326848299</c:v>
                </c:pt>
                <c:pt idx="13251">
                  <c:v>1.32137452255004</c:v>
                </c:pt>
                <c:pt idx="13252">
                  <c:v>1.1490778635710901</c:v>
                </c:pt>
                <c:pt idx="13253">
                  <c:v>1.1829865627629299</c:v>
                </c:pt>
                <c:pt idx="13254">
                  <c:v>1.20654056359939</c:v>
                </c:pt>
                <c:pt idx="13255">
                  <c:v>1.23644158444506</c:v>
                </c:pt>
                <c:pt idx="13256">
                  <c:v>1.28238754200794</c:v>
                </c:pt>
                <c:pt idx="13257">
                  <c:v>1.32140103897047</c:v>
                </c:pt>
                <c:pt idx="13258">
                  <c:v>1.15157852320742</c:v>
                </c:pt>
                <c:pt idx="13259">
                  <c:v>1.1852960228343701</c:v>
                </c:pt>
                <c:pt idx="13260">
                  <c:v>1.2088181657103201</c:v>
                </c:pt>
                <c:pt idx="13261">
                  <c:v>1.23854715991165</c:v>
                </c:pt>
                <c:pt idx="13262">
                  <c:v>1.28431099938985</c:v>
                </c:pt>
                <c:pt idx="13263">
                  <c:v>1.32316230365386</c:v>
                </c:pt>
                <c:pt idx="13264">
                  <c:v>1.1573412508285601</c:v>
                </c:pt>
                <c:pt idx="13265">
                  <c:v>1.1906005410140199</c:v>
                </c:pt>
                <c:pt idx="13266">
                  <c:v>1.21408621062733</c:v>
                </c:pt>
                <c:pt idx="13267">
                  <c:v>1.2433903994484901</c:v>
                </c:pt>
                <c:pt idx="13268">
                  <c:v>1.28874235485319</c:v>
                </c:pt>
                <c:pt idx="13269">
                  <c:v>1.3272439634751201</c:v>
                </c:pt>
                <c:pt idx="13270">
                  <c:v>1.15780437042505</c:v>
                </c:pt>
                <c:pt idx="13271">
                  <c:v>1.1904732462716401</c:v>
                </c:pt>
                <c:pt idx="13272">
                  <c:v>1.2140577377353099</c:v>
                </c:pt>
                <c:pt idx="13273">
                  <c:v>1.24272160919436</c:v>
                </c:pt>
                <c:pt idx="13274">
                  <c:v>1.2622966080756199</c:v>
                </c:pt>
                <c:pt idx="13275">
                  <c:v>1.2883301173797199</c:v>
                </c:pt>
                <c:pt idx="13276">
                  <c:v>1.15358484018055</c:v>
                </c:pt>
                <c:pt idx="13277">
                  <c:v>1.1866264390022701</c:v>
                </c:pt>
                <c:pt idx="13278">
                  <c:v>1.2101632612544599</c:v>
                </c:pt>
                <c:pt idx="13279">
                  <c:v>1.2391688570944399</c:v>
                </c:pt>
                <c:pt idx="13280">
                  <c:v>1.2586944040892301</c:v>
                </c:pt>
                <c:pt idx="13281">
                  <c:v>1.28505851169413</c:v>
                </c:pt>
                <c:pt idx="13282">
                  <c:v>1.15299960409993</c:v>
                </c:pt>
                <c:pt idx="13283">
                  <c:v>1.1861156447808301</c:v>
                </c:pt>
                <c:pt idx="13284">
                  <c:v>1.2096164060695</c:v>
                </c:pt>
                <c:pt idx="13285">
                  <c:v>1.23868682955308</c:v>
                </c:pt>
                <c:pt idx="13286">
                  <c:v>1.2581817069037899</c:v>
                </c:pt>
                <c:pt idx="13287">
                  <c:v>1.28460309329233</c:v>
                </c:pt>
                <c:pt idx="13288">
                  <c:v>1.15481537132417</c:v>
                </c:pt>
                <c:pt idx="13289">
                  <c:v>1.18778435787668</c:v>
                </c:pt>
                <c:pt idx="13290">
                  <c:v>1.2112792465695501</c:v>
                </c:pt>
                <c:pt idx="13291">
                  <c:v>1.24020643462707</c:v>
                </c:pt>
                <c:pt idx="13292">
                  <c:v>1.2597031425829199</c:v>
                </c:pt>
                <c:pt idx="13293">
                  <c:v>1.28599960069454</c:v>
                </c:pt>
                <c:pt idx="13294">
                  <c:v>1.1594630768132199</c:v>
                </c:pt>
                <c:pt idx="13295">
                  <c:v>1.19205060979677</c:v>
                </c:pt>
                <c:pt idx="13296">
                  <c:v>1.2155390972172999</c:v>
                </c:pt>
                <c:pt idx="13297">
                  <c:v>1.2441291106211301</c:v>
                </c:pt>
                <c:pt idx="13298">
                  <c:v>1.2636165676506399</c:v>
                </c:pt>
                <c:pt idx="13299">
                  <c:v>1.2895915216678899</c:v>
                </c:pt>
                <c:pt idx="13300">
                  <c:v>1.28084749652343</c:v>
                </c:pt>
                <c:pt idx="13301">
                  <c:v>1.2947800312795299</c:v>
                </c:pt>
                <c:pt idx="13302">
                  <c:v>1.30711450112645</c:v>
                </c:pt>
                <c:pt idx="13303">
                  <c:v>1.3420000000000001</c:v>
                </c:pt>
                <c:pt idx="13304">
                  <c:v>1.3420000000000001</c:v>
                </c:pt>
                <c:pt idx="13305">
                  <c:v>1.3420000000000001</c:v>
                </c:pt>
                <c:pt idx="13306">
                  <c:v>1.31169481633221</c:v>
                </c:pt>
                <c:pt idx="13307">
                  <c:v>1.32585931149022</c:v>
                </c:pt>
                <c:pt idx="13308">
                  <c:v>1.3384753220916801</c:v>
                </c:pt>
                <c:pt idx="13309">
                  <c:v>1.3420000000000001</c:v>
                </c:pt>
                <c:pt idx="13310">
                  <c:v>1.3420000000000001</c:v>
                </c:pt>
                <c:pt idx="13311">
                  <c:v>1.3420000000000001</c:v>
                </c:pt>
                <c:pt idx="13312">
                  <c:v>1.3420000000000001</c:v>
                </c:pt>
                <c:pt idx="13313">
                  <c:v>1.3420000000000001</c:v>
                </c:pt>
                <c:pt idx="13314">
                  <c:v>1.3420000000000001</c:v>
                </c:pt>
                <c:pt idx="13315">
                  <c:v>1.3420000000000001</c:v>
                </c:pt>
                <c:pt idx="13316">
                  <c:v>1.3420000000000001</c:v>
                </c:pt>
                <c:pt idx="13317">
                  <c:v>1.3420000000000001</c:v>
                </c:pt>
                <c:pt idx="13318">
                  <c:v>1.3420000000000001</c:v>
                </c:pt>
                <c:pt idx="13319">
                  <c:v>1.3420000000000001</c:v>
                </c:pt>
                <c:pt idx="13320">
                  <c:v>1.3420000000000001</c:v>
                </c:pt>
                <c:pt idx="13321">
                  <c:v>1.3420000000000001</c:v>
                </c:pt>
                <c:pt idx="13322">
                  <c:v>1.3420000000000001</c:v>
                </c:pt>
                <c:pt idx="13323">
                  <c:v>1.3420000000000001</c:v>
                </c:pt>
                <c:pt idx="13324">
                  <c:v>1.3420000000000001</c:v>
                </c:pt>
                <c:pt idx="13325">
                  <c:v>1.3420000000000001</c:v>
                </c:pt>
                <c:pt idx="13326">
                  <c:v>1.3420000000000001</c:v>
                </c:pt>
                <c:pt idx="13327">
                  <c:v>1.3420000000000001</c:v>
                </c:pt>
                <c:pt idx="13328">
                  <c:v>1.3420000000000001</c:v>
                </c:pt>
                <c:pt idx="13329">
                  <c:v>1.3420000000000001</c:v>
                </c:pt>
                <c:pt idx="13330">
                  <c:v>1.3420000000000001</c:v>
                </c:pt>
                <c:pt idx="13331">
                  <c:v>1.3420000000000001</c:v>
                </c:pt>
                <c:pt idx="13332">
                  <c:v>1.3420000000000001</c:v>
                </c:pt>
                <c:pt idx="13333">
                  <c:v>1.3420000000000001</c:v>
                </c:pt>
                <c:pt idx="13334">
                  <c:v>1.3420000000000001</c:v>
                </c:pt>
                <c:pt idx="13335">
                  <c:v>1.3420000000000001</c:v>
                </c:pt>
                <c:pt idx="13336">
                  <c:v>1.3420000000000001</c:v>
                </c:pt>
                <c:pt idx="13337">
                  <c:v>1.3420000000000001</c:v>
                </c:pt>
                <c:pt idx="13338">
                  <c:v>1.3420000000000001</c:v>
                </c:pt>
                <c:pt idx="13339">
                  <c:v>1.3420000000000001</c:v>
                </c:pt>
                <c:pt idx="13340">
                  <c:v>1.3420000000000001</c:v>
                </c:pt>
                <c:pt idx="13341">
                  <c:v>1.2801346630414301</c:v>
                </c:pt>
                <c:pt idx="13342">
                  <c:v>1.29413801985537</c:v>
                </c:pt>
                <c:pt idx="13343">
                  <c:v>1.3065487673812499</c:v>
                </c:pt>
                <c:pt idx="13344">
                  <c:v>1.3420000000000001</c:v>
                </c:pt>
                <c:pt idx="13345">
                  <c:v>1.3420000000000001</c:v>
                </c:pt>
                <c:pt idx="13346">
                  <c:v>1.3420000000000001</c:v>
                </c:pt>
                <c:pt idx="13347">
                  <c:v>1.3109603631040001</c:v>
                </c:pt>
                <c:pt idx="13348">
                  <c:v>1.3252048880713401</c:v>
                </c:pt>
                <c:pt idx="13349">
                  <c:v>1.3378871510467201</c:v>
                </c:pt>
                <c:pt idx="13350">
                  <c:v>1.3420000000000001</c:v>
                </c:pt>
                <c:pt idx="13351">
                  <c:v>1.3420000000000001</c:v>
                </c:pt>
                <c:pt idx="13352">
                  <c:v>1.3420000000000001</c:v>
                </c:pt>
                <c:pt idx="13353">
                  <c:v>1.3420000000000001</c:v>
                </c:pt>
                <c:pt idx="13354">
                  <c:v>1.3420000000000001</c:v>
                </c:pt>
                <c:pt idx="13355">
                  <c:v>1.3420000000000001</c:v>
                </c:pt>
                <c:pt idx="13356">
                  <c:v>1.3420000000000001</c:v>
                </c:pt>
                <c:pt idx="13357">
                  <c:v>1.3420000000000001</c:v>
                </c:pt>
                <c:pt idx="13358">
                  <c:v>1.3420000000000001</c:v>
                </c:pt>
                <c:pt idx="13359">
                  <c:v>1.3420000000000001</c:v>
                </c:pt>
                <c:pt idx="13360">
                  <c:v>1.3420000000000001</c:v>
                </c:pt>
                <c:pt idx="13361">
                  <c:v>1.3420000000000001</c:v>
                </c:pt>
                <c:pt idx="13362">
                  <c:v>1.3420000000000001</c:v>
                </c:pt>
                <c:pt idx="13363">
                  <c:v>1.3420000000000001</c:v>
                </c:pt>
                <c:pt idx="13364">
                  <c:v>1.3420000000000001</c:v>
                </c:pt>
                <c:pt idx="13365">
                  <c:v>1.3420000000000001</c:v>
                </c:pt>
                <c:pt idx="13366">
                  <c:v>1.3420000000000001</c:v>
                </c:pt>
                <c:pt idx="13367">
                  <c:v>1.3420000000000001</c:v>
                </c:pt>
                <c:pt idx="13368">
                  <c:v>1.3420000000000001</c:v>
                </c:pt>
                <c:pt idx="13369">
                  <c:v>1.3420000000000001</c:v>
                </c:pt>
                <c:pt idx="13370">
                  <c:v>1.3420000000000001</c:v>
                </c:pt>
                <c:pt idx="13371">
                  <c:v>1.3420000000000001</c:v>
                </c:pt>
                <c:pt idx="13372">
                  <c:v>1.3420000000000001</c:v>
                </c:pt>
                <c:pt idx="13373">
                  <c:v>1.3420000000000001</c:v>
                </c:pt>
                <c:pt idx="13374">
                  <c:v>1.3420000000000001</c:v>
                </c:pt>
                <c:pt idx="13375">
                  <c:v>1.3420000000000001</c:v>
                </c:pt>
                <c:pt idx="13376">
                  <c:v>1.3420000000000001</c:v>
                </c:pt>
                <c:pt idx="13377">
                  <c:v>1.3420000000000001</c:v>
                </c:pt>
                <c:pt idx="13378">
                  <c:v>1.3420000000000001</c:v>
                </c:pt>
                <c:pt idx="13379">
                  <c:v>1.3420000000000001</c:v>
                </c:pt>
                <c:pt idx="13380">
                  <c:v>1.3420000000000001</c:v>
                </c:pt>
                <c:pt idx="13381">
                  <c:v>1.3420000000000001</c:v>
                </c:pt>
                <c:pt idx="13382">
                  <c:v>1.2811949850067099</c:v>
                </c:pt>
                <c:pt idx="13383">
                  <c:v>1.29514168878696</c:v>
                </c:pt>
                <c:pt idx="13384">
                  <c:v>1.30749664027738</c:v>
                </c:pt>
                <c:pt idx="13385">
                  <c:v>1.3420000000000001</c:v>
                </c:pt>
                <c:pt idx="13386">
                  <c:v>1.3420000000000001</c:v>
                </c:pt>
                <c:pt idx="13387">
                  <c:v>1.3420000000000001</c:v>
                </c:pt>
                <c:pt idx="13388">
                  <c:v>1.3119618671673201</c:v>
                </c:pt>
                <c:pt idx="13389">
                  <c:v>1.3261520270768901</c:v>
                </c:pt>
                <c:pt idx="13390">
                  <c:v>1.3387810026057301</c:v>
                </c:pt>
                <c:pt idx="13391">
                  <c:v>1.3420000000000001</c:v>
                </c:pt>
                <c:pt idx="13392">
                  <c:v>1.3420000000000001</c:v>
                </c:pt>
                <c:pt idx="13393">
                  <c:v>1.3420000000000001</c:v>
                </c:pt>
                <c:pt idx="13394">
                  <c:v>1.3420000000000001</c:v>
                </c:pt>
                <c:pt idx="13395">
                  <c:v>1.3420000000000001</c:v>
                </c:pt>
                <c:pt idx="13396">
                  <c:v>1.3420000000000001</c:v>
                </c:pt>
                <c:pt idx="13397">
                  <c:v>1.3420000000000001</c:v>
                </c:pt>
                <c:pt idx="13398">
                  <c:v>1.3420000000000001</c:v>
                </c:pt>
                <c:pt idx="13399">
                  <c:v>1.3420000000000001</c:v>
                </c:pt>
                <c:pt idx="13400">
                  <c:v>1.3420000000000001</c:v>
                </c:pt>
                <c:pt idx="13401">
                  <c:v>1.3420000000000001</c:v>
                </c:pt>
                <c:pt idx="13402">
                  <c:v>1.3420000000000001</c:v>
                </c:pt>
                <c:pt idx="13403">
                  <c:v>1.3420000000000001</c:v>
                </c:pt>
                <c:pt idx="13404">
                  <c:v>1.3420000000000001</c:v>
                </c:pt>
                <c:pt idx="13405">
                  <c:v>1.3420000000000001</c:v>
                </c:pt>
                <c:pt idx="13406">
                  <c:v>1.3420000000000001</c:v>
                </c:pt>
                <c:pt idx="13407">
                  <c:v>1.3420000000000001</c:v>
                </c:pt>
                <c:pt idx="13408">
                  <c:v>1.3420000000000001</c:v>
                </c:pt>
                <c:pt idx="13409">
                  <c:v>1.3420000000000001</c:v>
                </c:pt>
                <c:pt idx="13410">
                  <c:v>1.3420000000000001</c:v>
                </c:pt>
                <c:pt idx="13411">
                  <c:v>1.3420000000000001</c:v>
                </c:pt>
                <c:pt idx="13412">
                  <c:v>1.3420000000000001</c:v>
                </c:pt>
                <c:pt idx="13413">
                  <c:v>1.3420000000000001</c:v>
                </c:pt>
                <c:pt idx="13414">
                  <c:v>1.3420000000000001</c:v>
                </c:pt>
                <c:pt idx="13415">
                  <c:v>1.3420000000000001</c:v>
                </c:pt>
                <c:pt idx="13416">
                  <c:v>1.3420000000000001</c:v>
                </c:pt>
                <c:pt idx="13417">
                  <c:v>1.3420000000000001</c:v>
                </c:pt>
                <c:pt idx="13418">
                  <c:v>1.3420000000000001</c:v>
                </c:pt>
                <c:pt idx="13419">
                  <c:v>1.3420000000000001</c:v>
                </c:pt>
                <c:pt idx="13420">
                  <c:v>1.3420000000000001</c:v>
                </c:pt>
                <c:pt idx="13421">
                  <c:v>1.3420000000000001</c:v>
                </c:pt>
                <c:pt idx="13422">
                  <c:v>1.3420000000000001</c:v>
                </c:pt>
                <c:pt idx="13423">
                  <c:v>1.2835194838016799</c:v>
                </c:pt>
                <c:pt idx="13424">
                  <c:v>1.29730911065043</c:v>
                </c:pt>
                <c:pt idx="13425">
                  <c:v>1.30951960862339</c:v>
                </c:pt>
                <c:pt idx="13426">
                  <c:v>1.3420000000000001</c:v>
                </c:pt>
                <c:pt idx="13427">
                  <c:v>1.3420000000000001</c:v>
                </c:pt>
                <c:pt idx="13428">
                  <c:v>1.3420000000000001</c:v>
                </c:pt>
                <c:pt idx="13429">
                  <c:v>1.3142210721387999</c:v>
                </c:pt>
                <c:pt idx="13430">
                  <c:v>1.3282553553110501</c:v>
                </c:pt>
                <c:pt idx="13431">
                  <c:v>1.34074183268731</c:v>
                </c:pt>
                <c:pt idx="13432">
                  <c:v>1.3420000000000001</c:v>
                </c:pt>
                <c:pt idx="13433">
                  <c:v>1.3420000000000001</c:v>
                </c:pt>
                <c:pt idx="13434">
                  <c:v>1.3420000000000001</c:v>
                </c:pt>
                <c:pt idx="13435">
                  <c:v>1.3420000000000001</c:v>
                </c:pt>
                <c:pt idx="13436">
                  <c:v>1.3420000000000001</c:v>
                </c:pt>
                <c:pt idx="13437">
                  <c:v>1.3420000000000001</c:v>
                </c:pt>
                <c:pt idx="13438">
                  <c:v>1.3420000000000001</c:v>
                </c:pt>
                <c:pt idx="13439">
                  <c:v>1.3420000000000001</c:v>
                </c:pt>
                <c:pt idx="13440">
                  <c:v>1.3420000000000001</c:v>
                </c:pt>
                <c:pt idx="13441">
                  <c:v>1.3420000000000001</c:v>
                </c:pt>
                <c:pt idx="13442">
                  <c:v>1.3420000000000001</c:v>
                </c:pt>
                <c:pt idx="13443">
                  <c:v>1.3420000000000001</c:v>
                </c:pt>
                <c:pt idx="13444">
                  <c:v>1.3420000000000001</c:v>
                </c:pt>
                <c:pt idx="13445">
                  <c:v>1.3420000000000001</c:v>
                </c:pt>
                <c:pt idx="13446">
                  <c:v>1.3420000000000001</c:v>
                </c:pt>
                <c:pt idx="13447">
                  <c:v>1.3420000000000001</c:v>
                </c:pt>
                <c:pt idx="13448">
                  <c:v>1.3420000000000001</c:v>
                </c:pt>
                <c:pt idx="13449">
                  <c:v>1.3420000000000001</c:v>
                </c:pt>
                <c:pt idx="13450">
                  <c:v>1.3420000000000001</c:v>
                </c:pt>
                <c:pt idx="13451">
                  <c:v>1.3420000000000001</c:v>
                </c:pt>
                <c:pt idx="13452">
                  <c:v>1.3420000000000001</c:v>
                </c:pt>
                <c:pt idx="13453">
                  <c:v>1.3420000000000001</c:v>
                </c:pt>
                <c:pt idx="13454">
                  <c:v>1.3420000000000001</c:v>
                </c:pt>
                <c:pt idx="13455">
                  <c:v>1.3420000000000001</c:v>
                </c:pt>
                <c:pt idx="13456">
                  <c:v>1.3420000000000001</c:v>
                </c:pt>
                <c:pt idx="13457">
                  <c:v>1.3420000000000001</c:v>
                </c:pt>
                <c:pt idx="13458">
                  <c:v>1.3420000000000001</c:v>
                </c:pt>
                <c:pt idx="13459">
                  <c:v>1.3420000000000001</c:v>
                </c:pt>
                <c:pt idx="13460">
                  <c:v>1.3420000000000001</c:v>
                </c:pt>
                <c:pt idx="13461">
                  <c:v>1.3420000000000001</c:v>
                </c:pt>
                <c:pt idx="13462">
                  <c:v>1.3420000000000001</c:v>
                </c:pt>
                <c:pt idx="13463">
                  <c:v>1.3420000000000001</c:v>
                </c:pt>
                <c:pt idx="13464">
                  <c:v>1.28747752319775</c:v>
                </c:pt>
                <c:pt idx="13465">
                  <c:v>1.30099286968547</c:v>
                </c:pt>
                <c:pt idx="13466">
                  <c:v>1.3129500137110801</c:v>
                </c:pt>
                <c:pt idx="13467">
                  <c:v>1.3420000000000001</c:v>
                </c:pt>
                <c:pt idx="13468">
                  <c:v>1.3420000000000001</c:v>
                </c:pt>
                <c:pt idx="13469">
                  <c:v>1.3420000000000001</c:v>
                </c:pt>
                <c:pt idx="13470">
                  <c:v>1.31807701708083</c:v>
                </c:pt>
                <c:pt idx="13471">
                  <c:v>1.33184111006142</c:v>
                </c:pt>
                <c:pt idx="13472">
                  <c:v>1.3420000000000001</c:v>
                </c:pt>
                <c:pt idx="13473">
                  <c:v>1.3420000000000001</c:v>
                </c:pt>
                <c:pt idx="13474">
                  <c:v>1.3420000000000001</c:v>
                </c:pt>
                <c:pt idx="13475">
                  <c:v>1.3420000000000001</c:v>
                </c:pt>
                <c:pt idx="13476">
                  <c:v>1.3420000000000001</c:v>
                </c:pt>
                <c:pt idx="13477">
                  <c:v>1.3420000000000001</c:v>
                </c:pt>
                <c:pt idx="13478">
                  <c:v>1.3420000000000001</c:v>
                </c:pt>
                <c:pt idx="13479">
                  <c:v>1.3420000000000001</c:v>
                </c:pt>
                <c:pt idx="13480">
                  <c:v>1.3420000000000001</c:v>
                </c:pt>
                <c:pt idx="13481">
                  <c:v>1.3420000000000001</c:v>
                </c:pt>
                <c:pt idx="13482">
                  <c:v>1.3420000000000001</c:v>
                </c:pt>
                <c:pt idx="13483">
                  <c:v>1.3420000000000001</c:v>
                </c:pt>
                <c:pt idx="13484">
                  <c:v>1.3420000000000001</c:v>
                </c:pt>
                <c:pt idx="13485">
                  <c:v>1.3420000000000001</c:v>
                </c:pt>
                <c:pt idx="13486">
                  <c:v>1.3420000000000001</c:v>
                </c:pt>
                <c:pt idx="13487">
                  <c:v>1.3420000000000001</c:v>
                </c:pt>
                <c:pt idx="13488">
                  <c:v>1.3420000000000001</c:v>
                </c:pt>
                <c:pt idx="13489">
                  <c:v>1.3420000000000001</c:v>
                </c:pt>
                <c:pt idx="13490">
                  <c:v>1.3420000000000001</c:v>
                </c:pt>
                <c:pt idx="13491">
                  <c:v>1.3420000000000001</c:v>
                </c:pt>
                <c:pt idx="13492">
                  <c:v>1.3420000000000001</c:v>
                </c:pt>
                <c:pt idx="13493">
                  <c:v>1.3420000000000001</c:v>
                </c:pt>
                <c:pt idx="13494">
                  <c:v>1.3420000000000001</c:v>
                </c:pt>
                <c:pt idx="13495">
                  <c:v>1.3420000000000001</c:v>
                </c:pt>
                <c:pt idx="13496">
                  <c:v>1.3420000000000001</c:v>
                </c:pt>
                <c:pt idx="13497">
                  <c:v>1.3420000000000001</c:v>
                </c:pt>
                <c:pt idx="13498">
                  <c:v>1.3420000000000001</c:v>
                </c:pt>
                <c:pt idx="13499">
                  <c:v>1.3420000000000001</c:v>
                </c:pt>
                <c:pt idx="13500">
                  <c:v>1.3420000000000001</c:v>
                </c:pt>
                <c:pt idx="13501">
                  <c:v>1.3420000000000001</c:v>
                </c:pt>
                <c:pt idx="13502">
                  <c:v>1.3420000000000001</c:v>
                </c:pt>
                <c:pt idx="13503">
                  <c:v>1.3420000000000001</c:v>
                </c:pt>
                <c:pt idx="13504">
                  <c:v>1.3420000000000001</c:v>
                </c:pt>
                <c:pt idx="13505">
                  <c:v>1.2810148761567099</c:v>
                </c:pt>
                <c:pt idx="13506">
                  <c:v>1.2949304303110001</c:v>
                </c:pt>
                <c:pt idx="13507">
                  <c:v>1.3072559587211701</c:v>
                </c:pt>
                <c:pt idx="13508">
                  <c:v>1.3118505187201399</c:v>
                </c:pt>
                <c:pt idx="13509">
                  <c:v>1.3260053406313099</c:v>
                </c:pt>
                <c:pt idx="13510">
                  <c:v>1.33860590459341</c:v>
                </c:pt>
                <c:pt idx="13511">
                  <c:v>1.3420000000000001</c:v>
                </c:pt>
                <c:pt idx="13512">
                  <c:v>1.3420000000000001</c:v>
                </c:pt>
                <c:pt idx="13513">
                  <c:v>1.3420000000000001</c:v>
                </c:pt>
                <c:pt idx="13514">
                  <c:v>1.3420000000000001</c:v>
                </c:pt>
                <c:pt idx="13515">
                  <c:v>1.3420000000000001</c:v>
                </c:pt>
                <c:pt idx="13516">
                  <c:v>1.3420000000000001</c:v>
                </c:pt>
                <c:pt idx="13517">
                  <c:v>1.3420000000000001</c:v>
                </c:pt>
                <c:pt idx="13518">
                  <c:v>1.3420000000000001</c:v>
                </c:pt>
                <c:pt idx="13519">
                  <c:v>1.3420000000000001</c:v>
                </c:pt>
                <c:pt idx="13520">
                  <c:v>1.3420000000000001</c:v>
                </c:pt>
                <c:pt idx="13521">
                  <c:v>1.3420000000000001</c:v>
                </c:pt>
                <c:pt idx="13522">
                  <c:v>1.3420000000000001</c:v>
                </c:pt>
                <c:pt idx="13523">
                  <c:v>1.3420000000000001</c:v>
                </c:pt>
                <c:pt idx="13524">
                  <c:v>1.3420000000000001</c:v>
                </c:pt>
                <c:pt idx="13525">
                  <c:v>1.3420000000000001</c:v>
                </c:pt>
                <c:pt idx="13526">
                  <c:v>1.3420000000000001</c:v>
                </c:pt>
                <c:pt idx="13527">
                  <c:v>1.3420000000000001</c:v>
                </c:pt>
                <c:pt idx="13528">
                  <c:v>1.3420000000000001</c:v>
                </c:pt>
                <c:pt idx="13529">
                  <c:v>1.3420000000000001</c:v>
                </c:pt>
                <c:pt idx="13530">
                  <c:v>1.3420000000000001</c:v>
                </c:pt>
                <c:pt idx="13531">
                  <c:v>1.3420000000000001</c:v>
                </c:pt>
                <c:pt idx="13532">
                  <c:v>1.3420000000000001</c:v>
                </c:pt>
                <c:pt idx="13533">
                  <c:v>1.3420000000000001</c:v>
                </c:pt>
                <c:pt idx="13534">
                  <c:v>1.3420000000000001</c:v>
                </c:pt>
                <c:pt idx="13535">
                  <c:v>1.3420000000000001</c:v>
                </c:pt>
                <c:pt idx="13536">
                  <c:v>1.3420000000000001</c:v>
                </c:pt>
                <c:pt idx="13537">
                  <c:v>1.3420000000000001</c:v>
                </c:pt>
                <c:pt idx="13538">
                  <c:v>1.3420000000000001</c:v>
                </c:pt>
                <c:pt idx="13539">
                  <c:v>1.3420000000000001</c:v>
                </c:pt>
                <c:pt idx="13540">
                  <c:v>1.3420000000000001</c:v>
                </c:pt>
                <c:pt idx="13541">
                  <c:v>1.3420000000000001</c:v>
                </c:pt>
                <c:pt idx="13542">
                  <c:v>1.2803008549060799</c:v>
                </c:pt>
                <c:pt idx="13543">
                  <c:v>1.29429123882319</c:v>
                </c:pt>
                <c:pt idx="13544">
                  <c:v>1.3066898076056499</c:v>
                </c:pt>
                <c:pt idx="13545">
                  <c:v>1.31111724100615</c:v>
                </c:pt>
                <c:pt idx="13546">
                  <c:v>1.32534920282033</c:v>
                </c:pt>
                <c:pt idx="13547">
                  <c:v>1.33801974389485</c:v>
                </c:pt>
                <c:pt idx="13548">
                  <c:v>1.3420000000000001</c:v>
                </c:pt>
                <c:pt idx="13549">
                  <c:v>1.3420000000000001</c:v>
                </c:pt>
                <c:pt idx="13550">
                  <c:v>1.3420000000000001</c:v>
                </c:pt>
                <c:pt idx="13551">
                  <c:v>1.3420000000000001</c:v>
                </c:pt>
                <c:pt idx="13552">
                  <c:v>1.3420000000000001</c:v>
                </c:pt>
                <c:pt idx="13553">
                  <c:v>1.3420000000000001</c:v>
                </c:pt>
                <c:pt idx="13554">
                  <c:v>1.3420000000000001</c:v>
                </c:pt>
                <c:pt idx="13555">
                  <c:v>1.3420000000000001</c:v>
                </c:pt>
                <c:pt idx="13556">
                  <c:v>1.3420000000000001</c:v>
                </c:pt>
                <c:pt idx="13557">
                  <c:v>1.3420000000000001</c:v>
                </c:pt>
                <c:pt idx="13558">
                  <c:v>1.3420000000000001</c:v>
                </c:pt>
                <c:pt idx="13559">
                  <c:v>1.3420000000000001</c:v>
                </c:pt>
                <c:pt idx="13560">
                  <c:v>1.3420000000000001</c:v>
                </c:pt>
                <c:pt idx="13561">
                  <c:v>1.3420000000000001</c:v>
                </c:pt>
                <c:pt idx="13562">
                  <c:v>1.3420000000000001</c:v>
                </c:pt>
                <c:pt idx="13563">
                  <c:v>1.3420000000000001</c:v>
                </c:pt>
                <c:pt idx="13564">
                  <c:v>1.3420000000000001</c:v>
                </c:pt>
                <c:pt idx="13565">
                  <c:v>1.3420000000000001</c:v>
                </c:pt>
                <c:pt idx="13566">
                  <c:v>1.3420000000000001</c:v>
                </c:pt>
                <c:pt idx="13567">
                  <c:v>1.3420000000000001</c:v>
                </c:pt>
                <c:pt idx="13568">
                  <c:v>1.3420000000000001</c:v>
                </c:pt>
                <c:pt idx="13569">
                  <c:v>1.3420000000000001</c:v>
                </c:pt>
                <c:pt idx="13570">
                  <c:v>1.3420000000000001</c:v>
                </c:pt>
                <c:pt idx="13571">
                  <c:v>1.3420000000000001</c:v>
                </c:pt>
                <c:pt idx="13572">
                  <c:v>1.3420000000000001</c:v>
                </c:pt>
                <c:pt idx="13573">
                  <c:v>1.3420000000000001</c:v>
                </c:pt>
                <c:pt idx="13574">
                  <c:v>1.3420000000000001</c:v>
                </c:pt>
                <c:pt idx="13575">
                  <c:v>1.3420000000000001</c:v>
                </c:pt>
                <c:pt idx="13576">
                  <c:v>1.3420000000000001</c:v>
                </c:pt>
                <c:pt idx="13577">
                  <c:v>1.3420000000000001</c:v>
                </c:pt>
                <c:pt idx="13578">
                  <c:v>1.3420000000000001</c:v>
                </c:pt>
                <c:pt idx="13579">
                  <c:v>1.2812903159422599</c:v>
                </c:pt>
                <c:pt idx="13580">
                  <c:v>1.29523131877302</c:v>
                </c:pt>
                <c:pt idx="13581">
                  <c:v>1.3075761810214299</c:v>
                </c:pt>
                <c:pt idx="13582">
                  <c:v>1.3120512859681499</c:v>
                </c:pt>
                <c:pt idx="13583">
                  <c:v>1.3262359135611901</c:v>
                </c:pt>
                <c:pt idx="13584">
                  <c:v>1.3388617417331099</c:v>
                </c:pt>
                <c:pt idx="13585">
                  <c:v>1.3420000000000001</c:v>
                </c:pt>
                <c:pt idx="13586">
                  <c:v>1.3420000000000001</c:v>
                </c:pt>
                <c:pt idx="13587">
                  <c:v>1.3420000000000001</c:v>
                </c:pt>
                <c:pt idx="13588">
                  <c:v>1.3420000000000001</c:v>
                </c:pt>
                <c:pt idx="13589">
                  <c:v>1.3420000000000001</c:v>
                </c:pt>
                <c:pt idx="13590">
                  <c:v>1.3420000000000001</c:v>
                </c:pt>
                <c:pt idx="13591">
                  <c:v>1.3420000000000001</c:v>
                </c:pt>
                <c:pt idx="13592">
                  <c:v>1.3420000000000001</c:v>
                </c:pt>
                <c:pt idx="13593">
                  <c:v>1.3420000000000001</c:v>
                </c:pt>
                <c:pt idx="13594">
                  <c:v>1.3420000000000001</c:v>
                </c:pt>
                <c:pt idx="13595">
                  <c:v>1.3420000000000001</c:v>
                </c:pt>
                <c:pt idx="13596">
                  <c:v>1.3420000000000001</c:v>
                </c:pt>
                <c:pt idx="13597">
                  <c:v>1.3420000000000001</c:v>
                </c:pt>
                <c:pt idx="13598">
                  <c:v>1.3420000000000001</c:v>
                </c:pt>
                <c:pt idx="13599">
                  <c:v>1.3420000000000001</c:v>
                </c:pt>
                <c:pt idx="13600">
                  <c:v>1.3420000000000001</c:v>
                </c:pt>
                <c:pt idx="13601">
                  <c:v>1.3420000000000001</c:v>
                </c:pt>
                <c:pt idx="13602">
                  <c:v>1.3420000000000001</c:v>
                </c:pt>
                <c:pt idx="13603">
                  <c:v>1.3420000000000001</c:v>
                </c:pt>
                <c:pt idx="13604">
                  <c:v>1.3420000000000001</c:v>
                </c:pt>
                <c:pt idx="13605">
                  <c:v>1.3420000000000001</c:v>
                </c:pt>
                <c:pt idx="13606">
                  <c:v>1.3420000000000001</c:v>
                </c:pt>
                <c:pt idx="13607">
                  <c:v>1.3420000000000001</c:v>
                </c:pt>
                <c:pt idx="13608">
                  <c:v>1.3420000000000001</c:v>
                </c:pt>
                <c:pt idx="13609">
                  <c:v>1.3420000000000001</c:v>
                </c:pt>
                <c:pt idx="13610">
                  <c:v>1.3420000000000001</c:v>
                </c:pt>
                <c:pt idx="13611">
                  <c:v>1.3420000000000001</c:v>
                </c:pt>
                <c:pt idx="13612">
                  <c:v>1.3420000000000001</c:v>
                </c:pt>
                <c:pt idx="13613">
                  <c:v>1.3420000000000001</c:v>
                </c:pt>
                <c:pt idx="13614">
                  <c:v>1.3420000000000001</c:v>
                </c:pt>
                <c:pt idx="13615">
                  <c:v>1.3420000000000001</c:v>
                </c:pt>
                <c:pt idx="13616">
                  <c:v>1.28352503087039</c:v>
                </c:pt>
                <c:pt idx="13617">
                  <c:v>1.2973067108099099</c:v>
                </c:pt>
                <c:pt idx="13618">
                  <c:v>1.30952111989736</c:v>
                </c:pt>
                <c:pt idx="13619">
                  <c:v>1.31422339093901</c:v>
                </c:pt>
                <c:pt idx="13620">
                  <c:v>1.32825491056682</c:v>
                </c:pt>
                <c:pt idx="13621">
                  <c:v>1.34074513401791</c:v>
                </c:pt>
                <c:pt idx="13622">
                  <c:v>1.3420000000000001</c:v>
                </c:pt>
                <c:pt idx="13623">
                  <c:v>1.3420000000000001</c:v>
                </c:pt>
                <c:pt idx="13624">
                  <c:v>1.3420000000000001</c:v>
                </c:pt>
                <c:pt idx="13625">
                  <c:v>1.3420000000000001</c:v>
                </c:pt>
                <c:pt idx="13626">
                  <c:v>1.3420000000000001</c:v>
                </c:pt>
                <c:pt idx="13627">
                  <c:v>1.3420000000000001</c:v>
                </c:pt>
                <c:pt idx="13628">
                  <c:v>1.3420000000000001</c:v>
                </c:pt>
                <c:pt idx="13629">
                  <c:v>1.3420000000000001</c:v>
                </c:pt>
                <c:pt idx="13630">
                  <c:v>1.3420000000000001</c:v>
                </c:pt>
                <c:pt idx="13631">
                  <c:v>1.3420000000000001</c:v>
                </c:pt>
                <c:pt idx="13632">
                  <c:v>1.3420000000000001</c:v>
                </c:pt>
                <c:pt idx="13633">
                  <c:v>1.3420000000000001</c:v>
                </c:pt>
                <c:pt idx="13634">
                  <c:v>1.3420000000000001</c:v>
                </c:pt>
                <c:pt idx="13635">
                  <c:v>1.3420000000000001</c:v>
                </c:pt>
                <c:pt idx="13636">
                  <c:v>1.3420000000000001</c:v>
                </c:pt>
                <c:pt idx="13637">
                  <c:v>1.3420000000000001</c:v>
                </c:pt>
                <c:pt idx="13638">
                  <c:v>1.3420000000000001</c:v>
                </c:pt>
                <c:pt idx="13639">
                  <c:v>1.3420000000000001</c:v>
                </c:pt>
                <c:pt idx="13640">
                  <c:v>1.3420000000000001</c:v>
                </c:pt>
                <c:pt idx="13641">
                  <c:v>1.3420000000000001</c:v>
                </c:pt>
                <c:pt idx="13642">
                  <c:v>1.3420000000000001</c:v>
                </c:pt>
                <c:pt idx="13643">
                  <c:v>1.3420000000000001</c:v>
                </c:pt>
                <c:pt idx="13644">
                  <c:v>1.3420000000000001</c:v>
                </c:pt>
                <c:pt idx="13645">
                  <c:v>1.3420000000000001</c:v>
                </c:pt>
                <c:pt idx="13646">
                  <c:v>1.3420000000000001</c:v>
                </c:pt>
                <c:pt idx="13647">
                  <c:v>1.3420000000000001</c:v>
                </c:pt>
                <c:pt idx="13648">
                  <c:v>1.3420000000000001</c:v>
                </c:pt>
                <c:pt idx="13649">
                  <c:v>1.3420000000000001</c:v>
                </c:pt>
                <c:pt idx="13650">
                  <c:v>1.3420000000000001</c:v>
                </c:pt>
                <c:pt idx="13651">
                  <c:v>1.3420000000000001</c:v>
                </c:pt>
                <c:pt idx="13652">
                  <c:v>1.3420000000000001</c:v>
                </c:pt>
                <c:pt idx="13653">
                  <c:v>1.2873287955572701</c:v>
                </c:pt>
                <c:pt idx="13654">
                  <c:v>1.30086348080293</c:v>
                </c:pt>
                <c:pt idx="13655">
                  <c:v>1.31282933453826</c:v>
                </c:pt>
                <c:pt idx="13656">
                  <c:v>1.31793864397641</c:v>
                </c:pt>
                <c:pt idx="13657">
                  <c:v>1.3317121775153899</c:v>
                </c:pt>
                <c:pt idx="13658">
                  <c:v>1.3420000000000001</c:v>
                </c:pt>
                <c:pt idx="13659">
                  <c:v>1.3420000000000001</c:v>
                </c:pt>
                <c:pt idx="13660">
                  <c:v>1.3420000000000001</c:v>
                </c:pt>
                <c:pt idx="13661">
                  <c:v>1.3420000000000001</c:v>
                </c:pt>
                <c:pt idx="13662">
                  <c:v>1.3420000000000001</c:v>
                </c:pt>
                <c:pt idx="13663">
                  <c:v>1.3420000000000001</c:v>
                </c:pt>
                <c:pt idx="13664">
                  <c:v>1.3420000000000001</c:v>
                </c:pt>
                <c:pt idx="13665">
                  <c:v>1.3420000000000001</c:v>
                </c:pt>
                <c:pt idx="13666">
                  <c:v>1.3420000000000001</c:v>
                </c:pt>
                <c:pt idx="13667">
                  <c:v>1.3420000000000001</c:v>
                </c:pt>
                <c:pt idx="13668">
                  <c:v>1.3420000000000001</c:v>
                </c:pt>
                <c:pt idx="13669">
                  <c:v>1.3420000000000001</c:v>
                </c:pt>
                <c:pt idx="13670">
                  <c:v>1.3420000000000001</c:v>
                </c:pt>
                <c:pt idx="13671">
                  <c:v>1.3420000000000001</c:v>
                </c:pt>
                <c:pt idx="13672">
                  <c:v>1.3420000000000001</c:v>
                </c:pt>
                <c:pt idx="13673">
                  <c:v>1.3420000000000001</c:v>
                </c:pt>
                <c:pt idx="13674">
                  <c:v>1.3420000000000001</c:v>
                </c:pt>
                <c:pt idx="13675">
                  <c:v>1.3420000000000001</c:v>
                </c:pt>
                <c:pt idx="13676">
                  <c:v>1.3420000000000001</c:v>
                </c:pt>
                <c:pt idx="13677">
                  <c:v>1.3420000000000001</c:v>
                </c:pt>
                <c:pt idx="13678">
                  <c:v>1.3420000000000001</c:v>
                </c:pt>
                <c:pt idx="13679">
                  <c:v>1.3420000000000001</c:v>
                </c:pt>
                <c:pt idx="13680">
                  <c:v>1.3420000000000001</c:v>
                </c:pt>
                <c:pt idx="13681">
                  <c:v>1.3420000000000001</c:v>
                </c:pt>
                <c:pt idx="13682">
                  <c:v>1.3420000000000001</c:v>
                </c:pt>
                <c:pt idx="13683">
                  <c:v>1.3420000000000001</c:v>
                </c:pt>
                <c:pt idx="13684">
                  <c:v>1.3420000000000001</c:v>
                </c:pt>
                <c:pt idx="13685">
                  <c:v>1.3420000000000001</c:v>
                </c:pt>
                <c:pt idx="13686">
                  <c:v>1.3420000000000001</c:v>
                </c:pt>
                <c:pt idx="13687">
                  <c:v>1.3420000000000001</c:v>
                </c:pt>
                <c:pt idx="13688">
                  <c:v>1.3420000000000001</c:v>
                </c:pt>
                <c:pt idx="13689">
                  <c:v>1.3420000000000001</c:v>
                </c:pt>
                <c:pt idx="13690">
                  <c:v>1.28918120262309</c:v>
                </c:pt>
                <c:pt idx="13691">
                  <c:v>1.3023983905733301</c:v>
                </c:pt>
                <c:pt idx="13692">
                  <c:v>1.3150357205026499</c:v>
                </c:pt>
                <c:pt idx="13693">
                  <c:v>1.3259756550452999</c:v>
                </c:pt>
                <c:pt idx="13694">
                  <c:v>1.33510812382227</c:v>
                </c:pt>
                <c:pt idx="13695">
                  <c:v>1.3420000000000001</c:v>
                </c:pt>
                <c:pt idx="13696">
                  <c:v>1.3420000000000001</c:v>
                </c:pt>
                <c:pt idx="13697">
                  <c:v>1.3420000000000001</c:v>
                </c:pt>
                <c:pt idx="13698">
                  <c:v>1.2848422664541399</c:v>
                </c:pt>
                <c:pt idx="13699">
                  <c:v>1.3021087449047499</c:v>
                </c:pt>
                <c:pt idx="13700">
                  <c:v>1.31800566055545</c:v>
                </c:pt>
                <c:pt idx="13701">
                  <c:v>1.3314287433555201</c:v>
                </c:pt>
                <c:pt idx="13702">
                  <c:v>1.3420000000000001</c:v>
                </c:pt>
                <c:pt idx="13703">
                  <c:v>1.3420000000000001</c:v>
                </c:pt>
                <c:pt idx="13704">
                  <c:v>1.3420000000000001</c:v>
                </c:pt>
                <c:pt idx="13705">
                  <c:v>1.3420000000000001</c:v>
                </c:pt>
                <c:pt idx="13706">
                  <c:v>1.3420000000000001</c:v>
                </c:pt>
                <c:pt idx="13707">
                  <c:v>1.3420000000000001</c:v>
                </c:pt>
                <c:pt idx="13708">
                  <c:v>1.3420000000000001</c:v>
                </c:pt>
                <c:pt idx="13709">
                  <c:v>1.3420000000000001</c:v>
                </c:pt>
                <c:pt idx="13710">
                  <c:v>1.3420000000000001</c:v>
                </c:pt>
                <c:pt idx="13711">
                  <c:v>1.3420000000000001</c:v>
                </c:pt>
                <c:pt idx="13712">
                  <c:v>1.3263106844810399</c:v>
                </c:pt>
                <c:pt idx="13713">
                  <c:v>1.3420000000000001</c:v>
                </c:pt>
                <c:pt idx="13714">
                  <c:v>1.3420000000000001</c:v>
                </c:pt>
                <c:pt idx="13715">
                  <c:v>1.3420000000000001</c:v>
                </c:pt>
                <c:pt idx="13716">
                  <c:v>1.3420000000000001</c:v>
                </c:pt>
                <c:pt idx="13717">
                  <c:v>1.3420000000000001</c:v>
                </c:pt>
                <c:pt idx="13718">
                  <c:v>1.3420000000000001</c:v>
                </c:pt>
                <c:pt idx="13719">
                  <c:v>1.3420000000000001</c:v>
                </c:pt>
                <c:pt idx="13720">
                  <c:v>1.3420000000000001</c:v>
                </c:pt>
                <c:pt idx="13721">
                  <c:v>1.3420000000000001</c:v>
                </c:pt>
                <c:pt idx="13722">
                  <c:v>1.3420000000000001</c:v>
                </c:pt>
                <c:pt idx="13723">
                  <c:v>1.3420000000000001</c:v>
                </c:pt>
                <c:pt idx="13724">
                  <c:v>1.3420000000000001</c:v>
                </c:pt>
                <c:pt idx="13725">
                  <c:v>1.3420000000000001</c:v>
                </c:pt>
                <c:pt idx="13726">
                  <c:v>1.3420000000000001</c:v>
                </c:pt>
                <c:pt idx="13727">
                  <c:v>1.3420000000000001</c:v>
                </c:pt>
                <c:pt idx="13728">
                  <c:v>1.3420000000000001</c:v>
                </c:pt>
                <c:pt idx="13729">
                  <c:v>1.3420000000000001</c:v>
                </c:pt>
                <c:pt idx="13730">
                  <c:v>1.3420000000000001</c:v>
                </c:pt>
                <c:pt idx="13731">
                  <c:v>1.3420000000000001</c:v>
                </c:pt>
                <c:pt idx="13732">
                  <c:v>1.3420000000000001</c:v>
                </c:pt>
                <c:pt idx="13733">
                  <c:v>1.3420000000000001</c:v>
                </c:pt>
                <c:pt idx="13734">
                  <c:v>1.3420000000000001</c:v>
                </c:pt>
                <c:pt idx="13735">
                  <c:v>1.3420000000000001</c:v>
                </c:pt>
                <c:pt idx="13736">
                  <c:v>1.3420000000000001</c:v>
                </c:pt>
                <c:pt idx="13737">
                  <c:v>1.3420000000000001</c:v>
                </c:pt>
                <c:pt idx="13738">
                  <c:v>1.3420000000000001</c:v>
                </c:pt>
                <c:pt idx="13739">
                  <c:v>1.3420000000000001</c:v>
                </c:pt>
                <c:pt idx="13740">
                  <c:v>1.3420000000000001</c:v>
                </c:pt>
                <c:pt idx="13741">
                  <c:v>1.3420000000000001</c:v>
                </c:pt>
                <c:pt idx="13742">
                  <c:v>1.3420000000000001</c:v>
                </c:pt>
                <c:pt idx="13743">
                  <c:v>1.3420000000000001</c:v>
                </c:pt>
                <c:pt idx="13744">
                  <c:v>1.3420000000000001</c:v>
                </c:pt>
                <c:pt idx="13745">
                  <c:v>1.3420000000000001</c:v>
                </c:pt>
                <c:pt idx="13746">
                  <c:v>1.2883729785242299</c:v>
                </c:pt>
                <c:pt idx="13747">
                  <c:v>1.3016764310189699</c:v>
                </c:pt>
                <c:pt idx="13748">
                  <c:v>1.3143957275034699</c:v>
                </c:pt>
                <c:pt idx="13749">
                  <c:v>1.3254035619398501</c:v>
                </c:pt>
                <c:pt idx="13750">
                  <c:v>1.33459696160629</c:v>
                </c:pt>
                <c:pt idx="13751">
                  <c:v>1.3420000000000001</c:v>
                </c:pt>
                <c:pt idx="13752">
                  <c:v>1.3420000000000001</c:v>
                </c:pt>
                <c:pt idx="13753">
                  <c:v>1.3420000000000001</c:v>
                </c:pt>
                <c:pt idx="13754">
                  <c:v>1.28378424416305</c:v>
                </c:pt>
                <c:pt idx="13755">
                  <c:v>1.30115626598245</c:v>
                </c:pt>
                <c:pt idx="13756">
                  <c:v>1.3171605284958601</c:v>
                </c:pt>
                <c:pt idx="13757">
                  <c:v>1.3306685121431301</c:v>
                </c:pt>
                <c:pt idx="13758">
                  <c:v>1.3420000000000001</c:v>
                </c:pt>
                <c:pt idx="13759">
                  <c:v>1.3420000000000001</c:v>
                </c:pt>
                <c:pt idx="13760">
                  <c:v>1.3420000000000001</c:v>
                </c:pt>
                <c:pt idx="13761">
                  <c:v>1.3420000000000001</c:v>
                </c:pt>
                <c:pt idx="13762">
                  <c:v>1.3420000000000001</c:v>
                </c:pt>
                <c:pt idx="13763">
                  <c:v>1.3420000000000001</c:v>
                </c:pt>
                <c:pt idx="13764">
                  <c:v>1.3420000000000001</c:v>
                </c:pt>
                <c:pt idx="13765">
                  <c:v>1.3420000000000001</c:v>
                </c:pt>
                <c:pt idx="13766">
                  <c:v>1.3420000000000001</c:v>
                </c:pt>
                <c:pt idx="13767">
                  <c:v>1.3420000000000001</c:v>
                </c:pt>
                <c:pt idx="13768">
                  <c:v>1.3253089660595501</c:v>
                </c:pt>
                <c:pt idx="13769">
                  <c:v>1.3413737905183101</c:v>
                </c:pt>
                <c:pt idx="13770">
                  <c:v>1.3420000000000001</c:v>
                </c:pt>
                <c:pt idx="13771">
                  <c:v>1.3420000000000001</c:v>
                </c:pt>
                <c:pt idx="13772">
                  <c:v>1.3420000000000001</c:v>
                </c:pt>
                <c:pt idx="13773">
                  <c:v>1.3420000000000001</c:v>
                </c:pt>
                <c:pt idx="13774">
                  <c:v>1.3420000000000001</c:v>
                </c:pt>
                <c:pt idx="13775">
                  <c:v>1.3420000000000001</c:v>
                </c:pt>
                <c:pt idx="13776">
                  <c:v>1.3420000000000001</c:v>
                </c:pt>
                <c:pt idx="13777">
                  <c:v>1.3420000000000001</c:v>
                </c:pt>
                <c:pt idx="13778">
                  <c:v>1.3420000000000001</c:v>
                </c:pt>
                <c:pt idx="13779">
                  <c:v>1.3420000000000001</c:v>
                </c:pt>
                <c:pt idx="13780">
                  <c:v>1.3420000000000001</c:v>
                </c:pt>
                <c:pt idx="13781">
                  <c:v>1.3420000000000001</c:v>
                </c:pt>
                <c:pt idx="13782">
                  <c:v>1.3420000000000001</c:v>
                </c:pt>
                <c:pt idx="13783">
                  <c:v>1.3420000000000001</c:v>
                </c:pt>
                <c:pt idx="13784">
                  <c:v>1.3420000000000001</c:v>
                </c:pt>
                <c:pt idx="13785">
                  <c:v>1.3420000000000001</c:v>
                </c:pt>
                <c:pt idx="13786">
                  <c:v>1.3420000000000001</c:v>
                </c:pt>
                <c:pt idx="13787">
                  <c:v>1.3420000000000001</c:v>
                </c:pt>
                <c:pt idx="13788">
                  <c:v>1.3420000000000001</c:v>
                </c:pt>
                <c:pt idx="13789">
                  <c:v>1.3420000000000001</c:v>
                </c:pt>
                <c:pt idx="13790">
                  <c:v>1.3420000000000001</c:v>
                </c:pt>
                <c:pt idx="13791">
                  <c:v>1.3420000000000001</c:v>
                </c:pt>
                <c:pt idx="13792">
                  <c:v>1.3420000000000001</c:v>
                </c:pt>
                <c:pt idx="13793">
                  <c:v>1.3420000000000001</c:v>
                </c:pt>
                <c:pt idx="13794">
                  <c:v>1.3420000000000001</c:v>
                </c:pt>
                <c:pt idx="13795">
                  <c:v>1.3420000000000001</c:v>
                </c:pt>
                <c:pt idx="13796">
                  <c:v>1.3420000000000001</c:v>
                </c:pt>
                <c:pt idx="13797">
                  <c:v>1.3420000000000001</c:v>
                </c:pt>
                <c:pt idx="13798">
                  <c:v>1.3420000000000001</c:v>
                </c:pt>
                <c:pt idx="13799">
                  <c:v>1.3420000000000001</c:v>
                </c:pt>
                <c:pt idx="13800">
                  <c:v>1.3420000000000001</c:v>
                </c:pt>
                <c:pt idx="13801">
                  <c:v>1.3420000000000001</c:v>
                </c:pt>
                <c:pt idx="13802">
                  <c:v>1.29027398586731</c:v>
                </c:pt>
                <c:pt idx="13803">
                  <c:v>1.3034750538102899</c:v>
                </c:pt>
                <c:pt idx="13804">
                  <c:v>1.3160932309262501</c:v>
                </c:pt>
                <c:pt idx="13805">
                  <c:v>1.32700147957804</c:v>
                </c:pt>
                <c:pt idx="13806">
                  <c:v>1.3361124841505501</c:v>
                </c:pt>
                <c:pt idx="13807">
                  <c:v>1.3420000000000001</c:v>
                </c:pt>
                <c:pt idx="13808">
                  <c:v>1.3420000000000001</c:v>
                </c:pt>
                <c:pt idx="13809">
                  <c:v>1.3420000000000001</c:v>
                </c:pt>
                <c:pt idx="13810">
                  <c:v>1.28582947508288</c:v>
                </c:pt>
                <c:pt idx="13811">
                  <c:v>1.30308625297888</c:v>
                </c:pt>
                <c:pt idx="13812">
                  <c:v>1.3189806891732501</c:v>
                </c:pt>
                <c:pt idx="13813">
                  <c:v>1.3323896844723</c:v>
                </c:pt>
                <c:pt idx="13814">
                  <c:v>1.3420000000000001</c:v>
                </c:pt>
                <c:pt idx="13815">
                  <c:v>1.3420000000000001</c:v>
                </c:pt>
                <c:pt idx="13816">
                  <c:v>1.3420000000000001</c:v>
                </c:pt>
                <c:pt idx="13817">
                  <c:v>1.3420000000000001</c:v>
                </c:pt>
                <c:pt idx="13818">
                  <c:v>1.3420000000000001</c:v>
                </c:pt>
                <c:pt idx="13819">
                  <c:v>1.3420000000000001</c:v>
                </c:pt>
                <c:pt idx="13820">
                  <c:v>1.3420000000000001</c:v>
                </c:pt>
                <c:pt idx="13821">
                  <c:v>1.3420000000000001</c:v>
                </c:pt>
                <c:pt idx="13822">
                  <c:v>1.3420000000000001</c:v>
                </c:pt>
                <c:pt idx="13823">
                  <c:v>1.3420000000000001</c:v>
                </c:pt>
                <c:pt idx="13824">
                  <c:v>1.3271625248586001</c:v>
                </c:pt>
                <c:pt idx="13825">
                  <c:v>1.3420000000000001</c:v>
                </c:pt>
                <c:pt idx="13826">
                  <c:v>1.3420000000000001</c:v>
                </c:pt>
                <c:pt idx="13827">
                  <c:v>1.3420000000000001</c:v>
                </c:pt>
                <c:pt idx="13828">
                  <c:v>1.3420000000000001</c:v>
                </c:pt>
                <c:pt idx="13829">
                  <c:v>1.3420000000000001</c:v>
                </c:pt>
                <c:pt idx="13830">
                  <c:v>1.3420000000000001</c:v>
                </c:pt>
                <c:pt idx="13831">
                  <c:v>1.3420000000000001</c:v>
                </c:pt>
                <c:pt idx="13832">
                  <c:v>1.3420000000000001</c:v>
                </c:pt>
                <c:pt idx="13833">
                  <c:v>1.3420000000000001</c:v>
                </c:pt>
                <c:pt idx="13834">
                  <c:v>1.3420000000000001</c:v>
                </c:pt>
                <c:pt idx="13835">
                  <c:v>1.3420000000000001</c:v>
                </c:pt>
                <c:pt idx="13836">
                  <c:v>1.3420000000000001</c:v>
                </c:pt>
                <c:pt idx="13837">
                  <c:v>1.3420000000000001</c:v>
                </c:pt>
                <c:pt idx="13838">
                  <c:v>1.3420000000000001</c:v>
                </c:pt>
                <c:pt idx="13839">
                  <c:v>1.3420000000000001</c:v>
                </c:pt>
                <c:pt idx="13840">
                  <c:v>1.3420000000000001</c:v>
                </c:pt>
                <c:pt idx="13841">
                  <c:v>1.3420000000000001</c:v>
                </c:pt>
                <c:pt idx="13842">
                  <c:v>1.3420000000000001</c:v>
                </c:pt>
                <c:pt idx="13843">
                  <c:v>1.3420000000000001</c:v>
                </c:pt>
                <c:pt idx="13844">
                  <c:v>1.3420000000000001</c:v>
                </c:pt>
                <c:pt idx="13845">
                  <c:v>1.3420000000000001</c:v>
                </c:pt>
                <c:pt idx="13846">
                  <c:v>1.3420000000000001</c:v>
                </c:pt>
                <c:pt idx="13847">
                  <c:v>1.3420000000000001</c:v>
                </c:pt>
                <c:pt idx="13848">
                  <c:v>1.3420000000000001</c:v>
                </c:pt>
                <c:pt idx="13849">
                  <c:v>1.3420000000000001</c:v>
                </c:pt>
                <c:pt idx="13850">
                  <c:v>1.3420000000000001</c:v>
                </c:pt>
                <c:pt idx="13851">
                  <c:v>1.3420000000000001</c:v>
                </c:pt>
                <c:pt idx="13852">
                  <c:v>1.3420000000000001</c:v>
                </c:pt>
                <c:pt idx="13853">
                  <c:v>1.3420000000000001</c:v>
                </c:pt>
                <c:pt idx="13854">
                  <c:v>1.3420000000000001</c:v>
                </c:pt>
                <c:pt idx="13855">
                  <c:v>1.3420000000000001</c:v>
                </c:pt>
                <c:pt idx="13856">
                  <c:v>1.3420000000000001</c:v>
                </c:pt>
                <c:pt idx="13857">
                  <c:v>1.3420000000000001</c:v>
                </c:pt>
                <c:pt idx="13858">
                  <c:v>1.2935749574861599</c:v>
                </c:pt>
                <c:pt idx="13859">
                  <c:v>1.3065696163126399</c:v>
                </c:pt>
                <c:pt idx="13860">
                  <c:v>1.3189786868161</c:v>
                </c:pt>
                <c:pt idx="13861">
                  <c:v>1.32970542373513</c:v>
                </c:pt>
                <c:pt idx="13862">
                  <c:v>1.3386380284678101</c:v>
                </c:pt>
                <c:pt idx="13863">
                  <c:v>1.3420000000000001</c:v>
                </c:pt>
                <c:pt idx="13864">
                  <c:v>1.3420000000000001</c:v>
                </c:pt>
                <c:pt idx="13865">
                  <c:v>1.3420000000000001</c:v>
                </c:pt>
                <c:pt idx="13866">
                  <c:v>1.28951385746314</c:v>
                </c:pt>
                <c:pt idx="13867">
                  <c:v>1.3065219252464899</c:v>
                </c:pt>
                <c:pt idx="13868">
                  <c:v>1.3221825003851899</c:v>
                </c:pt>
                <c:pt idx="13869">
                  <c:v>1.3353879946251499</c:v>
                </c:pt>
                <c:pt idx="13870">
                  <c:v>1.3420000000000001</c:v>
                </c:pt>
                <c:pt idx="13871">
                  <c:v>1.3420000000000001</c:v>
                </c:pt>
                <c:pt idx="13872">
                  <c:v>1.3420000000000001</c:v>
                </c:pt>
                <c:pt idx="13873">
                  <c:v>1.3420000000000001</c:v>
                </c:pt>
                <c:pt idx="13874">
                  <c:v>1.3420000000000001</c:v>
                </c:pt>
                <c:pt idx="13875">
                  <c:v>1.3420000000000001</c:v>
                </c:pt>
                <c:pt idx="13876">
                  <c:v>1.3420000000000001</c:v>
                </c:pt>
                <c:pt idx="13877">
                  <c:v>1.3420000000000001</c:v>
                </c:pt>
                <c:pt idx="13878">
                  <c:v>1.3420000000000001</c:v>
                </c:pt>
                <c:pt idx="13879">
                  <c:v>1.3420000000000001</c:v>
                </c:pt>
                <c:pt idx="13880">
                  <c:v>1.3305183746434599</c:v>
                </c:pt>
                <c:pt idx="13881">
                  <c:v>1.3420000000000001</c:v>
                </c:pt>
                <c:pt idx="13882">
                  <c:v>1.3420000000000001</c:v>
                </c:pt>
                <c:pt idx="13883">
                  <c:v>1.3420000000000001</c:v>
                </c:pt>
                <c:pt idx="13884">
                  <c:v>1.3420000000000001</c:v>
                </c:pt>
                <c:pt idx="13885">
                  <c:v>1.3420000000000001</c:v>
                </c:pt>
                <c:pt idx="13886">
                  <c:v>1.3420000000000001</c:v>
                </c:pt>
                <c:pt idx="13887">
                  <c:v>1.3420000000000001</c:v>
                </c:pt>
                <c:pt idx="13888">
                  <c:v>1.3420000000000001</c:v>
                </c:pt>
                <c:pt idx="13889">
                  <c:v>1.3420000000000001</c:v>
                </c:pt>
                <c:pt idx="13890">
                  <c:v>1.3420000000000001</c:v>
                </c:pt>
                <c:pt idx="13891">
                  <c:v>1.3420000000000001</c:v>
                </c:pt>
                <c:pt idx="13892">
                  <c:v>1.3420000000000001</c:v>
                </c:pt>
                <c:pt idx="13893">
                  <c:v>1.3420000000000001</c:v>
                </c:pt>
                <c:pt idx="13894">
                  <c:v>1.3420000000000001</c:v>
                </c:pt>
                <c:pt idx="13895">
                  <c:v>1.3420000000000001</c:v>
                </c:pt>
                <c:pt idx="13896">
                  <c:v>1.3420000000000001</c:v>
                </c:pt>
                <c:pt idx="13897">
                  <c:v>1.3420000000000001</c:v>
                </c:pt>
                <c:pt idx="13898">
                  <c:v>1.3420000000000001</c:v>
                </c:pt>
                <c:pt idx="13899">
                  <c:v>1.3420000000000001</c:v>
                </c:pt>
                <c:pt idx="13900">
                  <c:v>1.3420000000000001</c:v>
                </c:pt>
                <c:pt idx="13901">
                  <c:v>1.3420000000000001</c:v>
                </c:pt>
                <c:pt idx="13902">
                  <c:v>1.3420000000000001</c:v>
                </c:pt>
                <c:pt idx="13903">
                  <c:v>1.3420000000000001</c:v>
                </c:pt>
                <c:pt idx="13904">
                  <c:v>1.3420000000000001</c:v>
                </c:pt>
                <c:pt idx="13905">
                  <c:v>1.3420000000000001</c:v>
                </c:pt>
                <c:pt idx="13906">
                  <c:v>1.3420000000000001</c:v>
                </c:pt>
                <c:pt idx="13907">
                  <c:v>1.3420000000000001</c:v>
                </c:pt>
                <c:pt idx="13908">
                  <c:v>1.3420000000000001</c:v>
                </c:pt>
                <c:pt idx="13909">
                  <c:v>1.3420000000000001</c:v>
                </c:pt>
                <c:pt idx="13910">
                  <c:v>1.3420000000000001</c:v>
                </c:pt>
                <c:pt idx="13911">
                  <c:v>1.3420000000000001</c:v>
                </c:pt>
                <c:pt idx="13912">
                  <c:v>1.3420000000000001</c:v>
                </c:pt>
                <c:pt idx="13913">
                  <c:v>1.3420000000000001</c:v>
                </c:pt>
                <c:pt idx="13914">
                  <c:v>1.29913303286682</c:v>
                </c:pt>
                <c:pt idx="13915">
                  <c:v>1.3117642884557199</c:v>
                </c:pt>
                <c:pt idx="13916">
                  <c:v>1.32381879067119</c:v>
                </c:pt>
                <c:pt idx="13917">
                  <c:v>1.33421958520724</c:v>
                </c:pt>
                <c:pt idx="13918">
                  <c:v>1.3420000000000001</c:v>
                </c:pt>
                <c:pt idx="13919">
                  <c:v>1.3420000000000001</c:v>
                </c:pt>
                <c:pt idx="13920">
                  <c:v>1.3420000000000001</c:v>
                </c:pt>
                <c:pt idx="13921">
                  <c:v>1.3420000000000001</c:v>
                </c:pt>
                <c:pt idx="13922">
                  <c:v>1.2957571082836701</c:v>
                </c:pt>
                <c:pt idx="13923">
                  <c:v>1.31233906639704</c:v>
                </c:pt>
                <c:pt idx="13924">
                  <c:v>1.32759775641926</c:v>
                </c:pt>
                <c:pt idx="13925">
                  <c:v>1.3404388989623901</c:v>
                </c:pt>
                <c:pt idx="13926">
                  <c:v>1.3420000000000001</c:v>
                </c:pt>
                <c:pt idx="13927">
                  <c:v>1.3420000000000001</c:v>
                </c:pt>
                <c:pt idx="13928">
                  <c:v>1.3420000000000001</c:v>
                </c:pt>
                <c:pt idx="13929">
                  <c:v>1.3420000000000001</c:v>
                </c:pt>
                <c:pt idx="13930">
                  <c:v>1.3420000000000001</c:v>
                </c:pt>
                <c:pt idx="13931">
                  <c:v>1.3420000000000001</c:v>
                </c:pt>
                <c:pt idx="13932">
                  <c:v>1.3420000000000001</c:v>
                </c:pt>
                <c:pt idx="13933">
                  <c:v>1.3420000000000001</c:v>
                </c:pt>
                <c:pt idx="13934">
                  <c:v>1.3420000000000001</c:v>
                </c:pt>
                <c:pt idx="13935">
                  <c:v>1.3420000000000001</c:v>
                </c:pt>
                <c:pt idx="13936">
                  <c:v>1.3362047000888899</c:v>
                </c:pt>
                <c:pt idx="13937">
                  <c:v>1.3420000000000001</c:v>
                </c:pt>
                <c:pt idx="13938">
                  <c:v>1.3420000000000001</c:v>
                </c:pt>
                <c:pt idx="13939">
                  <c:v>1.3420000000000001</c:v>
                </c:pt>
                <c:pt idx="13940">
                  <c:v>1.3420000000000001</c:v>
                </c:pt>
                <c:pt idx="13941">
                  <c:v>1.3420000000000001</c:v>
                </c:pt>
                <c:pt idx="13942">
                  <c:v>1.3420000000000001</c:v>
                </c:pt>
                <c:pt idx="13943">
                  <c:v>1.3420000000000001</c:v>
                </c:pt>
                <c:pt idx="13944">
                  <c:v>1.3420000000000001</c:v>
                </c:pt>
                <c:pt idx="13945">
                  <c:v>1.3420000000000001</c:v>
                </c:pt>
                <c:pt idx="13946">
                  <c:v>1.3420000000000001</c:v>
                </c:pt>
                <c:pt idx="13947">
                  <c:v>1.3420000000000001</c:v>
                </c:pt>
                <c:pt idx="13948">
                  <c:v>1.3420000000000001</c:v>
                </c:pt>
                <c:pt idx="13949">
                  <c:v>1.3420000000000001</c:v>
                </c:pt>
                <c:pt idx="13950">
                  <c:v>1.3420000000000001</c:v>
                </c:pt>
                <c:pt idx="13951">
                  <c:v>1.3420000000000001</c:v>
                </c:pt>
                <c:pt idx="13952">
                  <c:v>1.3420000000000001</c:v>
                </c:pt>
                <c:pt idx="13953">
                  <c:v>1.3420000000000001</c:v>
                </c:pt>
                <c:pt idx="13954">
                  <c:v>1.3420000000000001</c:v>
                </c:pt>
                <c:pt idx="13955">
                  <c:v>1.3420000000000001</c:v>
                </c:pt>
                <c:pt idx="13956">
                  <c:v>1.3420000000000001</c:v>
                </c:pt>
                <c:pt idx="13957">
                  <c:v>1.3420000000000001</c:v>
                </c:pt>
                <c:pt idx="13958">
                  <c:v>1.3420000000000001</c:v>
                </c:pt>
                <c:pt idx="13959">
                  <c:v>1.3420000000000001</c:v>
                </c:pt>
                <c:pt idx="13960">
                  <c:v>1.3420000000000001</c:v>
                </c:pt>
                <c:pt idx="13961">
                  <c:v>1.3420000000000001</c:v>
                </c:pt>
                <c:pt idx="13962">
                  <c:v>1.3420000000000001</c:v>
                </c:pt>
                <c:pt idx="13963">
                  <c:v>1.3420000000000001</c:v>
                </c:pt>
                <c:pt idx="13964">
                  <c:v>1.3420000000000001</c:v>
                </c:pt>
                <c:pt idx="13965">
                  <c:v>1.3420000000000001</c:v>
                </c:pt>
                <c:pt idx="13966">
                  <c:v>1.3420000000000001</c:v>
                </c:pt>
                <c:pt idx="13967">
                  <c:v>1.3420000000000001</c:v>
                </c:pt>
                <c:pt idx="13968">
                  <c:v>1.3420000000000001</c:v>
                </c:pt>
                <c:pt idx="13969">
                  <c:v>1.3420000000000001</c:v>
                </c:pt>
                <c:pt idx="13970">
                  <c:v>1.1211813796483401</c:v>
                </c:pt>
                <c:pt idx="13971">
                  <c:v>1.1488238792185601</c:v>
                </c:pt>
                <c:pt idx="13972">
                  <c:v>1.1830317470354701</c:v>
                </c:pt>
                <c:pt idx="13973">
                  <c:v>1.20502307189346</c:v>
                </c:pt>
                <c:pt idx="13974">
                  <c:v>1.2360140435070699</c:v>
                </c:pt>
                <c:pt idx="13975">
                  <c:v>1.2611030659253299</c:v>
                </c:pt>
                <c:pt idx="13976">
                  <c:v>1.25395308741283</c:v>
                </c:pt>
                <c:pt idx="13977">
                  <c:v>1.28142900477991</c:v>
                </c:pt>
                <c:pt idx="13978">
                  <c:v>1.30455049059562</c:v>
                </c:pt>
                <c:pt idx="13979">
                  <c:v>1.2665538819286599</c:v>
                </c:pt>
                <c:pt idx="13980">
                  <c:v>1.29616035309288</c:v>
                </c:pt>
                <c:pt idx="13981">
                  <c:v>1.32073551631177</c:v>
                </c:pt>
                <c:pt idx="13982">
                  <c:v>1.30559130585991</c:v>
                </c:pt>
                <c:pt idx="13983">
                  <c:v>1.31171552814734</c:v>
                </c:pt>
                <c:pt idx="13984">
                  <c:v>1.3394505258685401</c:v>
                </c:pt>
                <c:pt idx="13985">
                  <c:v>1.3420000000000001</c:v>
                </c:pt>
                <c:pt idx="13986">
                  <c:v>1.3420000000000001</c:v>
                </c:pt>
                <c:pt idx="13987">
                  <c:v>1.3420000000000001</c:v>
                </c:pt>
                <c:pt idx="13988">
                  <c:v>1.3420000000000001</c:v>
                </c:pt>
                <c:pt idx="13989">
                  <c:v>1.3420000000000001</c:v>
                </c:pt>
                <c:pt idx="13990">
                  <c:v>1.3420000000000001</c:v>
                </c:pt>
                <c:pt idx="13991">
                  <c:v>1.3420000000000001</c:v>
                </c:pt>
                <c:pt idx="13992">
                  <c:v>1.3420000000000001</c:v>
                </c:pt>
                <c:pt idx="13993">
                  <c:v>1.3420000000000001</c:v>
                </c:pt>
                <c:pt idx="13994">
                  <c:v>1.3420000000000001</c:v>
                </c:pt>
                <c:pt idx="13995">
                  <c:v>1.3420000000000001</c:v>
                </c:pt>
                <c:pt idx="13996">
                  <c:v>1.3420000000000001</c:v>
                </c:pt>
                <c:pt idx="13997">
                  <c:v>1.3420000000000001</c:v>
                </c:pt>
                <c:pt idx="13998">
                  <c:v>1.3420000000000001</c:v>
                </c:pt>
                <c:pt idx="13999">
                  <c:v>1.3420000000000001</c:v>
                </c:pt>
                <c:pt idx="14000">
                  <c:v>1.3420000000000001</c:v>
                </c:pt>
                <c:pt idx="14001">
                  <c:v>1.3420000000000001</c:v>
                </c:pt>
                <c:pt idx="14002">
                  <c:v>1.11725110988915</c:v>
                </c:pt>
                <c:pt idx="14003">
                  <c:v>1.1448492574595199</c:v>
                </c:pt>
                <c:pt idx="14004">
                  <c:v>1.17941160786146</c:v>
                </c:pt>
                <c:pt idx="14005">
                  <c:v>1.2013373359541899</c:v>
                </c:pt>
                <c:pt idx="14006">
                  <c:v>1.2326728371050899</c:v>
                </c:pt>
                <c:pt idx="14007">
                  <c:v>1.25804649538288</c:v>
                </c:pt>
                <c:pt idx="14008">
                  <c:v>1.2505521088756</c:v>
                </c:pt>
                <c:pt idx="14009">
                  <c:v>1.2783358718364599</c:v>
                </c:pt>
                <c:pt idx="14010">
                  <c:v>1.3017283833945801</c:v>
                </c:pt>
                <c:pt idx="14011">
                  <c:v>1.2630478434221699</c:v>
                </c:pt>
                <c:pt idx="14012">
                  <c:v>1.29299689646535</c:v>
                </c:pt>
                <c:pt idx="14013">
                  <c:v>1.3178645310968999</c:v>
                </c:pt>
                <c:pt idx="14014">
                  <c:v>1.3023104442587301</c:v>
                </c:pt>
                <c:pt idx="14015">
                  <c:v>1.30829880303281</c:v>
                </c:pt>
                <c:pt idx="14016">
                  <c:v>1.3363805243273901</c:v>
                </c:pt>
                <c:pt idx="14017">
                  <c:v>1.3420000000000001</c:v>
                </c:pt>
                <c:pt idx="14018">
                  <c:v>1.3401731237313099</c:v>
                </c:pt>
                <c:pt idx="14019">
                  <c:v>1.3420000000000001</c:v>
                </c:pt>
                <c:pt idx="14020">
                  <c:v>1.3420000000000001</c:v>
                </c:pt>
                <c:pt idx="14021">
                  <c:v>1.3420000000000001</c:v>
                </c:pt>
                <c:pt idx="14022">
                  <c:v>1.3420000000000001</c:v>
                </c:pt>
                <c:pt idx="14023">
                  <c:v>1.3420000000000001</c:v>
                </c:pt>
                <c:pt idx="14024">
                  <c:v>1.3420000000000001</c:v>
                </c:pt>
                <c:pt idx="14025">
                  <c:v>1.3420000000000001</c:v>
                </c:pt>
                <c:pt idx="14026">
                  <c:v>1.3420000000000001</c:v>
                </c:pt>
                <c:pt idx="14027">
                  <c:v>1.3420000000000001</c:v>
                </c:pt>
                <c:pt idx="14028">
                  <c:v>1.3420000000000001</c:v>
                </c:pt>
                <c:pt idx="14029">
                  <c:v>1.3420000000000001</c:v>
                </c:pt>
                <c:pt idx="14030">
                  <c:v>1.3420000000000001</c:v>
                </c:pt>
                <c:pt idx="14031">
                  <c:v>1.3420000000000001</c:v>
                </c:pt>
                <c:pt idx="14032">
                  <c:v>1.3420000000000001</c:v>
                </c:pt>
                <c:pt idx="14033">
                  <c:v>1.3420000000000001</c:v>
                </c:pt>
                <c:pt idx="14034">
                  <c:v>1.1205755328643801</c:v>
                </c:pt>
                <c:pt idx="14035">
                  <c:v>1.14807300202539</c:v>
                </c:pt>
                <c:pt idx="14036">
                  <c:v>1.1824154805103899</c:v>
                </c:pt>
                <c:pt idx="14037">
                  <c:v>1.2042750898415899</c:v>
                </c:pt>
                <c:pt idx="14038">
                  <c:v>1.2354006730834299</c:v>
                </c:pt>
                <c:pt idx="14039">
                  <c:v>1.26060135876754</c:v>
                </c:pt>
                <c:pt idx="14040">
                  <c:v>1.25320405693366</c:v>
                </c:pt>
                <c:pt idx="14041">
                  <c:v>1.28080295929766</c:v>
                </c:pt>
                <c:pt idx="14042">
                  <c:v>1.3040370081394299</c:v>
                </c:pt>
                <c:pt idx="14043">
                  <c:v>1.26564933943266</c:v>
                </c:pt>
                <c:pt idx="14044">
                  <c:v>1.2954057939618799</c:v>
                </c:pt>
                <c:pt idx="14045">
                  <c:v>1.32010548458282</c:v>
                </c:pt>
                <c:pt idx="14046">
                  <c:v>1.30468786237829</c:v>
                </c:pt>
                <c:pt idx="14047">
                  <c:v>1.3106442284873501</c:v>
                </c:pt>
                <c:pt idx="14048">
                  <c:v>1.33854368541511</c:v>
                </c:pt>
                <c:pt idx="14049">
                  <c:v>1.3420000000000001</c:v>
                </c:pt>
                <c:pt idx="14050">
                  <c:v>1.3420000000000001</c:v>
                </c:pt>
                <c:pt idx="14051">
                  <c:v>1.3420000000000001</c:v>
                </c:pt>
                <c:pt idx="14052">
                  <c:v>1.3420000000000001</c:v>
                </c:pt>
                <c:pt idx="14053">
                  <c:v>1.3420000000000001</c:v>
                </c:pt>
                <c:pt idx="14054">
                  <c:v>1.3420000000000001</c:v>
                </c:pt>
                <c:pt idx="14055">
                  <c:v>1.3420000000000001</c:v>
                </c:pt>
                <c:pt idx="14056">
                  <c:v>1.3420000000000001</c:v>
                </c:pt>
                <c:pt idx="14057">
                  <c:v>1.3420000000000001</c:v>
                </c:pt>
                <c:pt idx="14058">
                  <c:v>1.3420000000000001</c:v>
                </c:pt>
                <c:pt idx="14059">
                  <c:v>1.3420000000000001</c:v>
                </c:pt>
                <c:pt idx="14060">
                  <c:v>1.3420000000000001</c:v>
                </c:pt>
                <c:pt idx="14061">
                  <c:v>1.3420000000000001</c:v>
                </c:pt>
                <c:pt idx="14062">
                  <c:v>1.3420000000000001</c:v>
                </c:pt>
                <c:pt idx="14063">
                  <c:v>1.3420000000000001</c:v>
                </c:pt>
                <c:pt idx="14064">
                  <c:v>1.3420000000000001</c:v>
                </c:pt>
                <c:pt idx="14065">
                  <c:v>1.3420000000000001</c:v>
                </c:pt>
                <c:pt idx="14066">
                  <c:v>1.126898191527</c:v>
                </c:pt>
                <c:pt idx="14067">
                  <c:v>1.1543065941488599</c:v>
                </c:pt>
                <c:pt idx="14068">
                  <c:v>1.1881724732627501</c:v>
                </c:pt>
                <c:pt idx="14069">
                  <c:v>1.2099666156672599</c:v>
                </c:pt>
                <c:pt idx="14070">
                  <c:v>1.24065594385418</c:v>
                </c:pt>
                <c:pt idx="14071">
                  <c:v>1.2654787763616</c:v>
                </c:pt>
                <c:pt idx="14072">
                  <c:v>1.2584129085160001</c:v>
                </c:pt>
                <c:pt idx="14073">
                  <c:v>1.2856024765949301</c:v>
                </c:pt>
                <c:pt idx="14074">
                  <c:v>1.3084780449375299</c:v>
                </c:pt>
                <c:pt idx="14075">
                  <c:v>1.27085858427467</c:v>
                </c:pt>
                <c:pt idx="14076">
                  <c:v>1.3001716636259499</c:v>
                </c:pt>
                <c:pt idx="14077">
                  <c:v>1.3244990954508</c:v>
                </c:pt>
                <c:pt idx="14078">
                  <c:v>1.30948611220707</c:v>
                </c:pt>
                <c:pt idx="14079">
                  <c:v>1.3154949578052599</c:v>
                </c:pt>
                <c:pt idx="14080">
                  <c:v>1.3420000000000001</c:v>
                </c:pt>
                <c:pt idx="14081">
                  <c:v>1.3420000000000001</c:v>
                </c:pt>
                <c:pt idx="14082">
                  <c:v>1.3420000000000001</c:v>
                </c:pt>
                <c:pt idx="14083">
                  <c:v>1.3420000000000001</c:v>
                </c:pt>
                <c:pt idx="14084">
                  <c:v>1.3420000000000001</c:v>
                </c:pt>
                <c:pt idx="14085">
                  <c:v>1.3420000000000001</c:v>
                </c:pt>
                <c:pt idx="14086">
                  <c:v>1.3420000000000001</c:v>
                </c:pt>
                <c:pt idx="14087">
                  <c:v>1.3420000000000001</c:v>
                </c:pt>
                <c:pt idx="14088">
                  <c:v>1.3420000000000001</c:v>
                </c:pt>
                <c:pt idx="14089">
                  <c:v>1.3420000000000001</c:v>
                </c:pt>
                <c:pt idx="14090">
                  <c:v>1.3420000000000001</c:v>
                </c:pt>
                <c:pt idx="14091">
                  <c:v>1.3420000000000001</c:v>
                </c:pt>
                <c:pt idx="14092">
                  <c:v>1.3420000000000001</c:v>
                </c:pt>
                <c:pt idx="14093">
                  <c:v>1.3420000000000001</c:v>
                </c:pt>
                <c:pt idx="14094">
                  <c:v>1.3420000000000001</c:v>
                </c:pt>
                <c:pt idx="14095">
                  <c:v>1.3420000000000001</c:v>
                </c:pt>
                <c:pt idx="14096">
                  <c:v>1.3420000000000001</c:v>
                </c:pt>
                <c:pt idx="14097">
                  <c:v>1.3420000000000001</c:v>
                </c:pt>
                <c:pt idx="14098">
                  <c:v>1.1390190461015399</c:v>
                </c:pt>
                <c:pt idx="14099">
                  <c:v>1.1662835240354701</c:v>
                </c:pt>
                <c:pt idx="14100">
                  <c:v>1.1992115823105001</c:v>
                </c:pt>
                <c:pt idx="14101">
                  <c:v>1.22090367199853</c:v>
                </c:pt>
                <c:pt idx="14102">
                  <c:v>1.2507189101148699</c:v>
                </c:pt>
                <c:pt idx="14103">
                  <c:v>1.2748077699379401</c:v>
                </c:pt>
                <c:pt idx="14104">
                  <c:v>1.2684186213900801</c:v>
                </c:pt>
                <c:pt idx="14105">
                  <c:v>1.2948108646583301</c:v>
                </c:pt>
                <c:pt idx="14106">
                  <c:v>1.3169944792241499</c:v>
                </c:pt>
                <c:pt idx="14107">
                  <c:v>1.280902554536</c:v>
                </c:pt>
                <c:pt idx="14108">
                  <c:v>1.3093513434024899</c:v>
                </c:pt>
                <c:pt idx="14109">
                  <c:v>1.33293951967803</c:v>
                </c:pt>
                <c:pt idx="14110">
                  <c:v>1.3187218204411999</c:v>
                </c:pt>
                <c:pt idx="14111">
                  <c:v>1.32487561391918</c:v>
                </c:pt>
                <c:pt idx="14112">
                  <c:v>1.3420000000000001</c:v>
                </c:pt>
                <c:pt idx="14113">
                  <c:v>1.3420000000000001</c:v>
                </c:pt>
                <c:pt idx="14114">
                  <c:v>1.3420000000000001</c:v>
                </c:pt>
                <c:pt idx="14115">
                  <c:v>1.3420000000000001</c:v>
                </c:pt>
                <c:pt idx="14116">
                  <c:v>1.3420000000000001</c:v>
                </c:pt>
                <c:pt idx="14117">
                  <c:v>1.3420000000000001</c:v>
                </c:pt>
                <c:pt idx="14118">
                  <c:v>1.3420000000000001</c:v>
                </c:pt>
                <c:pt idx="14119">
                  <c:v>1.3420000000000001</c:v>
                </c:pt>
                <c:pt idx="14120">
                  <c:v>1.3420000000000001</c:v>
                </c:pt>
                <c:pt idx="14121">
                  <c:v>1.3420000000000001</c:v>
                </c:pt>
                <c:pt idx="14122">
                  <c:v>1.3420000000000001</c:v>
                </c:pt>
                <c:pt idx="14123">
                  <c:v>1.3420000000000001</c:v>
                </c:pt>
                <c:pt idx="14124">
                  <c:v>1.3420000000000001</c:v>
                </c:pt>
                <c:pt idx="14125">
                  <c:v>1.3420000000000001</c:v>
                </c:pt>
                <c:pt idx="14126">
                  <c:v>1.3420000000000001</c:v>
                </c:pt>
                <c:pt idx="14127">
                  <c:v>1.3420000000000001</c:v>
                </c:pt>
                <c:pt idx="14128">
                  <c:v>1.3420000000000001</c:v>
                </c:pt>
                <c:pt idx="14129">
                  <c:v>1.3420000000000001</c:v>
                </c:pt>
                <c:pt idx="14130">
                  <c:v>1.11915979204205</c:v>
                </c:pt>
                <c:pt idx="14131">
                  <c:v>1.18049477744291</c:v>
                </c:pt>
                <c:pt idx="14132">
                  <c:v>1.20935503420043</c:v>
                </c:pt>
                <c:pt idx="14133">
                  <c:v>1.2328998963637801</c:v>
                </c:pt>
                <c:pt idx="14134">
                  <c:v>1.2591265180799001</c:v>
                </c:pt>
                <c:pt idx="14135">
                  <c:v>1.2785648082624399</c:v>
                </c:pt>
                <c:pt idx="14136">
                  <c:v>1.3019121718240301</c:v>
                </c:pt>
                <c:pt idx="14137">
                  <c:v>1.31720403055297</c:v>
                </c:pt>
                <c:pt idx="14138">
                  <c:v>1.3392750475030299</c:v>
                </c:pt>
                <c:pt idx="14139">
                  <c:v>1.3420000000000001</c:v>
                </c:pt>
                <c:pt idx="14140">
                  <c:v>1.3420000000000001</c:v>
                </c:pt>
                <c:pt idx="14141">
                  <c:v>1.3420000000000001</c:v>
                </c:pt>
                <c:pt idx="14142">
                  <c:v>1.3420000000000001</c:v>
                </c:pt>
                <c:pt idx="14143">
                  <c:v>1.3420000000000001</c:v>
                </c:pt>
                <c:pt idx="14144">
                  <c:v>1.3420000000000001</c:v>
                </c:pt>
                <c:pt idx="14145">
                  <c:v>1.3420000000000001</c:v>
                </c:pt>
                <c:pt idx="14146">
                  <c:v>1.3420000000000001</c:v>
                </c:pt>
                <c:pt idx="14147">
                  <c:v>1.3420000000000001</c:v>
                </c:pt>
                <c:pt idx="14148">
                  <c:v>1.3420000000000001</c:v>
                </c:pt>
                <c:pt idx="14149">
                  <c:v>1.3420000000000001</c:v>
                </c:pt>
                <c:pt idx="14150">
                  <c:v>1.1158398167657</c:v>
                </c:pt>
                <c:pt idx="14151">
                  <c:v>1.1774361140974301</c:v>
                </c:pt>
                <c:pt idx="14152">
                  <c:v>1.2065555126748999</c:v>
                </c:pt>
                <c:pt idx="14153">
                  <c:v>1.23006977354353</c:v>
                </c:pt>
                <c:pt idx="14154">
                  <c:v>1.25655426438813</c:v>
                </c:pt>
                <c:pt idx="14155">
                  <c:v>1.2759397208838901</c:v>
                </c:pt>
                <c:pt idx="14156">
                  <c:v>1.2995187673590201</c:v>
                </c:pt>
                <c:pt idx="14157">
                  <c:v>1.3147565485411901</c:v>
                </c:pt>
                <c:pt idx="14158">
                  <c:v>1.33705223158498</c:v>
                </c:pt>
                <c:pt idx="14159">
                  <c:v>1.3420000000000001</c:v>
                </c:pt>
                <c:pt idx="14160">
                  <c:v>1.3420000000000001</c:v>
                </c:pt>
                <c:pt idx="14161">
                  <c:v>1.3420000000000001</c:v>
                </c:pt>
                <c:pt idx="14162">
                  <c:v>1.3420000000000001</c:v>
                </c:pt>
                <c:pt idx="14163">
                  <c:v>1.3420000000000001</c:v>
                </c:pt>
                <c:pt idx="14164">
                  <c:v>1.3420000000000001</c:v>
                </c:pt>
                <c:pt idx="14165">
                  <c:v>1.3420000000000001</c:v>
                </c:pt>
                <c:pt idx="14166">
                  <c:v>1.3420000000000001</c:v>
                </c:pt>
                <c:pt idx="14167">
                  <c:v>1.3420000000000001</c:v>
                </c:pt>
                <c:pt idx="14168">
                  <c:v>1.3420000000000001</c:v>
                </c:pt>
                <c:pt idx="14169">
                  <c:v>1.3420000000000001</c:v>
                </c:pt>
                <c:pt idx="14170">
                  <c:v>1.1211345227657901</c:v>
                </c:pt>
                <c:pt idx="14171">
                  <c:v>1.1822421844717099</c:v>
                </c:pt>
                <c:pt idx="14172">
                  <c:v>1.21104013786947</c:v>
                </c:pt>
                <c:pt idx="14173">
                  <c:v>1.2344447573014901</c:v>
                </c:pt>
                <c:pt idx="14174">
                  <c:v>1.26062500840095</c:v>
                </c:pt>
                <c:pt idx="14175">
                  <c:v>1.27992694698982</c:v>
                </c:pt>
                <c:pt idx="14176">
                  <c:v>1.30322554881605</c:v>
                </c:pt>
                <c:pt idx="14177">
                  <c:v>1.31840564122977</c:v>
                </c:pt>
                <c:pt idx="14178">
                  <c:v>1.3404372092831001</c:v>
                </c:pt>
                <c:pt idx="14179">
                  <c:v>1.3420000000000001</c:v>
                </c:pt>
                <c:pt idx="14180">
                  <c:v>1.3420000000000001</c:v>
                </c:pt>
                <c:pt idx="14181">
                  <c:v>1.3420000000000001</c:v>
                </c:pt>
                <c:pt idx="14182">
                  <c:v>1.3420000000000001</c:v>
                </c:pt>
                <c:pt idx="14183">
                  <c:v>1.3420000000000001</c:v>
                </c:pt>
                <c:pt idx="14184">
                  <c:v>1.3420000000000001</c:v>
                </c:pt>
                <c:pt idx="14185">
                  <c:v>1.3420000000000001</c:v>
                </c:pt>
                <c:pt idx="14186">
                  <c:v>1.3420000000000001</c:v>
                </c:pt>
                <c:pt idx="14187">
                  <c:v>1.3420000000000001</c:v>
                </c:pt>
                <c:pt idx="14188">
                  <c:v>1.3420000000000001</c:v>
                </c:pt>
                <c:pt idx="14189">
                  <c:v>1.3420000000000001</c:v>
                </c:pt>
                <c:pt idx="14190">
                  <c:v>1.12983134743346</c:v>
                </c:pt>
                <c:pt idx="14191">
                  <c:v>1.19017350474657</c:v>
                </c:pt>
                <c:pt idx="14192">
                  <c:v>1.21838788748891</c:v>
                </c:pt>
                <c:pt idx="14193">
                  <c:v>1.2416879556782501</c:v>
                </c:pt>
                <c:pt idx="14194">
                  <c:v>1.26732735473903</c:v>
                </c:pt>
                <c:pt idx="14195">
                  <c:v>1.2865562457140201</c:v>
                </c:pt>
                <c:pt idx="14196">
                  <c:v>1.30936071360371</c:v>
                </c:pt>
                <c:pt idx="14197">
                  <c:v>1.3244964164330399</c:v>
                </c:pt>
                <c:pt idx="14198">
                  <c:v>1.3420000000000001</c:v>
                </c:pt>
                <c:pt idx="14199">
                  <c:v>1.3420000000000001</c:v>
                </c:pt>
                <c:pt idx="14200">
                  <c:v>1.3420000000000001</c:v>
                </c:pt>
                <c:pt idx="14201">
                  <c:v>1.3420000000000001</c:v>
                </c:pt>
                <c:pt idx="14202">
                  <c:v>1.3420000000000001</c:v>
                </c:pt>
                <c:pt idx="14203">
                  <c:v>1.3420000000000001</c:v>
                </c:pt>
                <c:pt idx="14204">
                  <c:v>1.3420000000000001</c:v>
                </c:pt>
                <c:pt idx="14205">
                  <c:v>1.3420000000000001</c:v>
                </c:pt>
                <c:pt idx="14206">
                  <c:v>1.3420000000000001</c:v>
                </c:pt>
                <c:pt idx="14207">
                  <c:v>1.3420000000000001</c:v>
                </c:pt>
                <c:pt idx="14208">
                  <c:v>1.3420000000000001</c:v>
                </c:pt>
                <c:pt idx="14209">
                  <c:v>1.3420000000000001</c:v>
                </c:pt>
                <c:pt idx="14210">
                  <c:v>1.14561267086954</c:v>
                </c:pt>
                <c:pt idx="14211">
                  <c:v>1.2045480697731099</c:v>
                </c:pt>
                <c:pt idx="14212">
                  <c:v>1.2317190861490099</c:v>
                </c:pt>
                <c:pt idx="14213">
                  <c:v>1.2548234825475399</c:v>
                </c:pt>
                <c:pt idx="14214">
                  <c:v>1.2794792740448999</c:v>
                </c:pt>
                <c:pt idx="14215">
                  <c:v>1.2985583566976899</c:v>
                </c:pt>
                <c:pt idx="14216">
                  <c:v>1.32047248621292</c:v>
                </c:pt>
                <c:pt idx="14217">
                  <c:v>1.3355180154659301</c:v>
                </c:pt>
                <c:pt idx="14218">
                  <c:v>1.3420000000000001</c:v>
                </c:pt>
                <c:pt idx="14219">
                  <c:v>1.3420000000000001</c:v>
                </c:pt>
                <c:pt idx="14220">
                  <c:v>1.3420000000000001</c:v>
                </c:pt>
                <c:pt idx="14221">
                  <c:v>1.3420000000000001</c:v>
                </c:pt>
                <c:pt idx="14222">
                  <c:v>1.3420000000000001</c:v>
                </c:pt>
                <c:pt idx="14223">
                  <c:v>1.3420000000000001</c:v>
                </c:pt>
                <c:pt idx="14224">
                  <c:v>1.3420000000000001</c:v>
                </c:pt>
                <c:pt idx="14225">
                  <c:v>1.3420000000000001</c:v>
                </c:pt>
                <c:pt idx="14226">
                  <c:v>1.3420000000000001</c:v>
                </c:pt>
                <c:pt idx="14227">
                  <c:v>1.3420000000000001</c:v>
                </c:pt>
                <c:pt idx="14228">
                  <c:v>1.3420000000000001</c:v>
                </c:pt>
                <c:pt idx="14229">
                  <c:v>1.3420000000000001</c:v>
                </c:pt>
                <c:pt idx="14230">
                  <c:v>1.12597562191676</c:v>
                </c:pt>
                <c:pt idx="14231">
                  <c:v>1.15774811909902</c:v>
                </c:pt>
                <c:pt idx="14232">
                  <c:v>1.1527090342566</c:v>
                </c:pt>
                <c:pt idx="14233">
                  <c:v>1.18612403475579</c:v>
                </c:pt>
                <c:pt idx="14234">
                  <c:v>1.21474452216163</c:v>
                </c:pt>
                <c:pt idx="14235">
                  <c:v>1.23996125964113</c:v>
                </c:pt>
                <c:pt idx="14236">
                  <c:v>1.2080604287946901</c:v>
                </c:pt>
                <c:pt idx="14237">
                  <c:v>1.2382235920045299</c:v>
                </c:pt>
                <c:pt idx="14238">
                  <c:v>1.26423157917125</c:v>
                </c:pt>
                <c:pt idx="14239">
                  <c:v>1.28665291566749</c:v>
                </c:pt>
                <c:pt idx="14240">
                  <c:v>1.2561162233341101</c:v>
                </c:pt>
                <c:pt idx="14241">
                  <c:v>1.28360820109342</c:v>
                </c:pt>
                <c:pt idx="14242">
                  <c:v>1.3067400355031</c:v>
                </c:pt>
                <c:pt idx="14243">
                  <c:v>1.26865556665791</c:v>
                </c:pt>
                <c:pt idx="14244">
                  <c:v>1.29741149666406</c:v>
                </c:pt>
                <c:pt idx="14245">
                  <c:v>1.32287593775937</c:v>
                </c:pt>
                <c:pt idx="14246">
                  <c:v>1.3076586762245299</c:v>
                </c:pt>
                <c:pt idx="14247">
                  <c:v>1.33349597870009</c:v>
                </c:pt>
                <c:pt idx="14248">
                  <c:v>1.3420000000000001</c:v>
                </c:pt>
                <c:pt idx="14249">
                  <c:v>1.3406327922160599</c:v>
                </c:pt>
                <c:pt idx="14250">
                  <c:v>1.3420000000000001</c:v>
                </c:pt>
                <c:pt idx="14251">
                  <c:v>1.3420000000000001</c:v>
                </c:pt>
                <c:pt idx="14252">
                  <c:v>1.3420000000000001</c:v>
                </c:pt>
                <c:pt idx="14253">
                  <c:v>1.3420000000000001</c:v>
                </c:pt>
                <c:pt idx="14254">
                  <c:v>1.3420000000000001</c:v>
                </c:pt>
                <c:pt idx="14255">
                  <c:v>1.3420000000000001</c:v>
                </c:pt>
                <c:pt idx="14256">
                  <c:v>1.3420000000000001</c:v>
                </c:pt>
                <c:pt idx="14257">
                  <c:v>1.3420000000000001</c:v>
                </c:pt>
                <c:pt idx="14258">
                  <c:v>1.3420000000000001</c:v>
                </c:pt>
                <c:pt idx="14259">
                  <c:v>1.1223077327033699</c:v>
                </c:pt>
                <c:pt idx="14260">
                  <c:v>1.15439119239983</c:v>
                </c:pt>
                <c:pt idx="14261">
                  <c:v>1.14899339179406</c:v>
                </c:pt>
                <c:pt idx="14262">
                  <c:v>1.18273536604023</c:v>
                </c:pt>
                <c:pt idx="14263">
                  <c:v>1.21165214924672</c:v>
                </c:pt>
                <c:pt idx="14264">
                  <c:v>1.2371324896917599</c:v>
                </c:pt>
                <c:pt idx="14265">
                  <c:v>1.20460623047063</c:v>
                </c:pt>
                <c:pt idx="14266">
                  <c:v>1.23509215663851</c:v>
                </c:pt>
                <c:pt idx="14267">
                  <c:v>1.2613727327039801</c:v>
                </c:pt>
                <c:pt idx="14268">
                  <c:v>1.2840395735355301</c:v>
                </c:pt>
                <c:pt idx="14269">
                  <c:v>1.25291757215712</c:v>
                </c:pt>
                <c:pt idx="14270">
                  <c:v>1.2807032726279699</c:v>
                </c:pt>
                <c:pt idx="14271">
                  <c:v>1.3041010030142901</c:v>
                </c:pt>
                <c:pt idx="14272">
                  <c:v>1.2653559908476699</c:v>
                </c:pt>
                <c:pt idx="14273">
                  <c:v>1.29443966716166</c:v>
                </c:pt>
                <c:pt idx="14274">
                  <c:v>1.3201853126260701</c:v>
                </c:pt>
                <c:pt idx="14275">
                  <c:v>1.30457905806955</c:v>
                </c:pt>
                <c:pt idx="14276">
                  <c:v>1.3307172077065601</c:v>
                </c:pt>
                <c:pt idx="14277">
                  <c:v>1.3420000000000001</c:v>
                </c:pt>
                <c:pt idx="14278">
                  <c:v>1.3377382863093299</c:v>
                </c:pt>
                <c:pt idx="14279">
                  <c:v>1.3420000000000001</c:v>
                </c:pt>
                <c:pt idx="14280">
                  <c:v>1.3420000000000001</c:v>
                </c:pt>
                <c:pt idx="14281">
                  <c:v>1.3420000000000001</c:v>
                </c:pt>
                <c:pt idx="14282">
                  <c:v>1.3420000000000001</c:v>
                </c:pt>
                <c:pt idx="14283">
                  <c:v>1.3420000000000001</c:v>
                </c:pt>
                <c:pt idx="14284">
                  <c:v>1.3420000000000001</c:v>
                </c:pt>
                <c:pt idx="14285">
                  <c:v>1.3420000000000001</c:v>
                </c:pt>
                <c:pt idx="14286">
                  <c:v>1.3420000000000001</c:v>
                </c:pt>
                <c:pt idx="14287">
                  <c:v>1.3420000000000001</c:v>
                </c:pt>
                <c:pt idx="14288">
                  <c:v>1.12568426778736</c:v>
                </c:pt>
                <c:pt idx="14289">
                  <c:v>1.15755030490967</c:v>
                </c:pt>
                <c:pt idx="14290">
                  <c:v>1.1522702905167499</c:v>
                </c:pt>
                <c:pt idx="14291">
                  <c:v>1.1858006316452401</c:v>
                </c:pt>
                <c:pt idx="14292">
                  <c:v>1.21450768329549</c:v>
                </c:pt>
                <c:pt idx="14293">
                  <c:v>1.23980961285081</c:v>
                </c:pt>
                <c:pt idx="14294">
                  <c:v>1.2075910280364801</c:v>
                </c:pt>
                <c:pt idx="14295">
                  <c:v>1.2378644371860701</c:v>
                </c:pt>
                <c:pt idx="14296">
                  <c:v>1.2639659931376099</c:v>
                </c:pt>
                <c:pt idx="14297">
                  <c:v>1.2864657566204101</c:v>
                </c:pt>
                <c:pt idx="14298">
                  <c:v>1.25562999610407</c:v>
                </c:pt>
                <c:pt idx="14299">
                  <c:v>1.2832210630228</c:v>
                </c:pt>
                <c:pt idx="14300">
                  <c:v>1.3064562297721101</c:v>
                </c:pt>
                <c:pt idx="14301">
                  <c:v>1.26803358109783</c:v>
                </c:pt>
                <c:pt idx="14302">
                  <c:v>1.2969126821508601</c:v>
                </c:pt>
                <c:pt idx="14303">
                  <c:v>1.32247542419181</c:v>
                </c:pt>
                <c:pt idx="14304">
                  <c:v>1.30702010215063</c:v>
                </c:pt>
                <c:pt idx="14305">
                  <c:v>1.3329744243413699</c:v>
                </c:pt>
                <c:pt idx="14306">
                  <c:v>1.3420000000000001</c:v>
                </c:pt>
                <c:pt idx="14307">
                  <c:v>1.3399695868374499</c:v>
                </c:pt>
                <c:pt idx="14308">
                  <c:v>1.3420000000000001</c:v>
                </c:pt>
                <c:pt idx="14309">
                  <c:v>1.3420000000000001</c:v>
                </c:pt>
                <c:pt idx="14310">
                  <c:v>1.3420000000000001</c:v>
                </c:pt>
                <c:pt idx="14311">
                  <c:v>1.3420000000000001</c:v>
                </c:pt>
                <c:pt idx="14312">
                  <c:v>1.3420000000000001</c:v>
                </c:pt>
                <c:pt idx="14313">
                  <c:v>1.3420000000000001</c:v>
                </c:pt>
                <c:pt idx="14314">
                  <c:v>1.3420000000000001</c:v>
                </c:pt>
                <c:pt idx="14315">
                  <c:v>1.3420000000000001</c:v>
                </c:pt>
                <c:pt idx="14316">
                  <c:v>1.3420000000000001</c:v>
                </c:pt>
                <c:pt idx="14317">
                  <c:v>1.13201026572129</c:v>
                </c:pt>
                <c:pt idx="14318">
                  <c:v>1.1634275483730701</c:v>
                </c:pt>
                <c:pt idx="14319">
                  <c:v>1.1585334155257201</c:v>
                </c:pt>
                <c:pt idx="14320">
                  <c:v>1.1915756455686799</c:v>
                </c:pt>
                <c:pt idx="14321">
                  <c:v>1.2198637341082399</c:v>
                </c:pt>
                <c:pt idx="14322">
                  <c:v>1.2447812888378</c:v>
                </c:pt>
                <c:pt idx="14323">
                  <c:v>1.21332266472801</c:v>
                </c:pt>
                <c:pt idx="14324">
                  <c:v>1.2431481259986501</c:v>
                </c:pt>
                <c:pt idx="14325">
                  <c:v>1.2688494632951699</c:v>
                </c:pt>
                <c:pt idx="14326">
                  <c:v>1.2909962386624101</c:v>
                </c:pt>
                <c:pt idx="14327">
                  <c:v>1.26087592840524</c:v>
                </c:pt>
                <c:pt idx="14328">
                  <c:v>1.2880517006507599</c:v>
                </c:pt>
                <c:pt idx="14329">
                  <c:v>1.31091924528647</c:v>
                </c:pt>
                <c:pt idx="14330">
                  <c:v>1.2732945061035199</c:v>
                </c:pt>
                <c:pt idx="14331">
                  <c:v>1.3017317636477801</c:v>
                </c:pt>
                <c:pt idx="14332">
                  <c:v>1.32690090587701</c:v>
                </c:pt>
                <c:pt idx="14333">
                  <c:v>1.31186320178809</c:v>
                </c:pt>
                <c:pt idx="14334">
                  <c:v>1.3374090216404799</c:v>
                </c:pt>
                <c:pt idx="14335">
                  <c:v>1.3420000000000001</c:v>
                </c:pt>
                <c:pt idx="14336">
                  <c:v>1.3420000000000001</c:v>
                </c:pt>
                <c:pt idx="14337">
                  <c:v>1.3420000000000001</c:v>
                </c:pt>
                <c:pt idx="14338">
                  <c:v>1.3420000000000001</c:v>
                </c:pt>
                <c:pt idx="14339">
                  <c:v>1.3420000000000001</c:v>
                </c:pt>
                <c:pt idx="14340">
                  <c:v>1.3420000000000001</c:v>
                </c:pt>
                <c:pt idx="14341">
                  <c:v>1.3420000000000001</c:v>
                </c:pt>
                <c:pt idx="14342">
                  <c:v>1.3420000000000001</c:v>
                </c:pt>
                <c:pt idx="14343">
                  <c:v>1.3420000000000001</c:v>
                </c:pt>
                <c:pt idx="14344">
                  <c:v>1.3420000000000001</c:v>
                </c:pt>
                <c:pt idx="14345">
                  <c:v>1.3420000000000001</c:v>
                </c:pt>
                <c:pt idx="14346">
                  <c:v>1.14387252894192</c:v>
                </c:pt>
                <c:pt idx="14347">
                  <c:v>1.17443491376847</c:v>
                </c:pt>
                <c:pt idx="14348">
                  <c:v>1.1702729609188001</c:v>
                </c:pt>
                <c:pt idx="14349">
                  <c:v>1.2024124438519499</c:v>
                </c:pt>
                <c:pt idx="14350">
                  <c:v>1.22989699162996</c:v>
                </c:pt>
                <c:pt idx="14351">
                  <c:v>1.2540846284101601</c:v>
                </c:pt>
                <c:pt idx="14352">
                  <c:v>1.2240746038974699</c:v>
                </c:pt>
                <c:pt idx="14353">
                  <c:v>1.2530424340904001</c:v>
                </c:pt>
                <c:pt idx="14354">
                  <c:v>1.2779971421210501</c:v>
                </c:pt>
                <c:pt idx="14355">
                  <c:v>1.29947662932772</c:v>
                </c:pt>
                <c:pt idx="14356">
                  <c:v>1.27072149012659</c:v>
                </c:pt>
                <c:pt idx="14357">
                  <c:v>1.29710611231702</c:v>
                </c:pt>
                <c:pt idx="14358">
                  <c:v>1.31927538863605</c:v>
                </c:pt>
                <c:pt idx="14359">
                  <c:v>1.2831832418175899</c:v>
                </c:pt>
                <c:pt idx="14360">
                  <c:v>1.31077789376651</c:v>
                </c:pt>
                <c:pt idx="14361">
                  <c:v>1.3351929881962501</c:v>
                </c:pt>
                <c:pt idx="14362">
                  <c:v>1.32096942460488</c:v>
                </c:pt>
                <c:pt idx="14363">
                  <c:v>1.3420000000000001</c:v>
                </c:pt>
                <c:pt idx="14364">
                  <c:v>1.3420000000000001</c:v>
                </c:pt>
                <c:pt idx="14365">
                  <c:v>1.3420000000000001</c:v>
                </c:pt>
                <c:pt idx="14366">
                  <c:v>1.3420000000000001</c:v>
                </c:pt>
                <c:pt idx="14367">
                  <c:v>1.3420000000000001</c:v>
                </c:pt>
                <c:pt idx="14368">
                  <c:v>1.3420000000000001</c:v>
                </c:pt>
                <c:pt idx="14369">
                  <c:v>1.3420000000000001</c:v>
                </c:pt>
                <c:pt idx="14370">
                  <c:v>1.3420000000000001</c:v>
                </c:pt>
                <c:pt idx="14371">
                  <c:v>1.3420000000000001</c:v>
                </c:pt>
                <c:pt idx="14372">
                  <c:v>1.3420000000000001</c:v>
                </c:pt>
                <c:pt idx="14373">
                  <c:v>1.3420000000000001</c:v>
                </c:pt>
                <c:pt idx="14374">
                  <c:v>1.3420000000000001</c:v>
                </c:pt>
                <c:pt idx="14375">
                  <c:v>1.24050292850394</c:v>
                </c:pt>
                <c:pt idx="14376">
                  <c:v>1.26633931139316</c:v>
                </c:pt>
                <c:pt idx="14377">
                  <c:v>1.2856856204773801</c:v>
                </c:pt>
                <c:pt idx="14378">
                  <c:v>1.3012209587552099</c:v>
                </c:pt>
                <c:pt idx="14379">
                  <c:v>1.32478423058382</c:v>
                </c:pt>
                <c:pt idx="14380">
                  <c:v>1.3420000000000001</c:v>
                </c:pt>
                <c:pt idx="14381">
                  <c:v>1.3371321137551799</c:v>
                </c:pt>
                <c:pt idx="14382">
                  <c:v>1.3420000000000001</c:v>
                </c:pt>
                <c:pt idx="14383">
                  <c:v>1.3420000000000001</c:v>
                </c:pt>
                <c:pt idx="14384">
                  <c:v>1.3420000000000001</c:v>
                </c:pt>
                <c:pt idx="14385">
                  <c:v>1.3420000000000001</c:v>
                </c:pt>
                <c:pt idx="14386">
                  <c:v>1.3420000000000001</c:v>
                </c:pt>
                <c:pt idx="14387">
                  <c:v>1.3420000000000001</c:v>
                </c:pt>
                <c:pt idx="14388">
                  <c:v>1.3420000000000001</c:v>
                </c:pt>
                <c:pt idx="14389">
                  <c:v>1.3420000000000001</c:v>
                </c:pt>
                <c:pt idx="14390">
                  <c:v>1.3420000000000001</c:v>
                </c:pt>
                <c:pt idx="14391">
                  <c:v>1.3420000000000001</c:v>
                </c:pt>
                <c:pt idx="14392">
                  <c:v>1.3420000000000001</c:v>
                </c:pt>
                <c:pt idx="14393">
                  <c:v>1.3420000000000001</c:v>
                </c:pt>
                <c:pt idx="14394">
                  <c:v>1.3420000000000001</c:v>
                </c:pt>
                <c:pt idx="14395">
                  <c:v>1.3420000000000001</c:v>
                </c:pt>
                <c:pt idx="14396">
                  <c:v>1.3420000000000001</c:v>
                </c:pt>
                <c:pt idx="14397">
                  <c:v>1.3420000000000001</c:v>
                </c:pt>
                <c:pt idx="14398">
                  <c:v>1.3420000000000001</c:v>
                </c:pt>
                <c:pt idx="14399">
                  <c:v>1.3420000000000001</c:v>
                </c:pt>
                <c:pt idx="14400">
                  <c:v>1.3420000000000001</c:v>
                </c:pt>
                <c:pt idx="14401">
                  <c:v>1.23578714317454</c:v>
                </c:pt>
                <c:pt idx="14402">
                  <c:v>1.2620156598459</c:v>
                </c:pt>
                <c:pt idx="14403">
                  <c:v>1.2813318253652</c:v>
                </c:pt>
                <c:pt idx="14404">
                  <c:v>1.2968051381114201</c:v>
                </c:pt>
                <c:pt idx="14405">
                  <c:v>1.3207655420269599</c:v>
                </c:pt>
                <c:pt idx="14406">
                  <c:v>1.34194847675892</c:v>
                </c:pt>
                <c:pt idx="14407">
                  <c:v>1.33304419783473</c:v>
                </c:pt>
                <c:pt idx="14408">
                  <c:v>1.3408840249264</c:v>
                </c:pt>
                <c:pt idx="14409">
                  <c:v>1.3420000000000001</c:v>
                </c:pt>
                <c:pt idx="14410">
                  <c:v>1.3420000000000001</c:v>
                </c:pt>
                <c:pt idx="14411">
                  <c:v>1.3420000000000001</c:v>
                </c:pt>
                <c:pt idx="14412">
                  <c:v>1.3420000000000001</c:v>
                </c:pt>
                <c:pt idx="14413">
                  <c:v>1.3420000000000001</c:v>
                </c:pt>
                <c:pt idx="14414">
                  <c:v>1.3420000000000001</c:v>
                </c:pt>
                <c:pt idx="14415">
                  <c:v>1.3420000000000001</c:v>
                </c:pt>
                <c:pt idx="14416">
                  <c:v>1.3420000000000001</c:v>
                </c:pt>
                <c:pt idx="14417">
                  <c:v>1.3420000000000001</c:v>
                </c:pt>
                <c:pt idx="14418">
                  <c:v>1.3420000000000001</c:v>
                </c:pt>
                <c:pt idx="14419">
                  <c:v>1.3420000000000001</c:v>
                </c:pt>
                <c:pt idx="14420">
                  <c:v>1.3420000000000001</c:v>
                </c:pt>
                <c:pt idx="14421">
                  <c:v>1.3420000000000001</c:v>
                </c:pt>
                <c:pt idx="14422">
                  <c:v>1.3420000000000001</c:v>
                </c:pt>
                <c:pt idx="14423">
                  <c:v>1.3420000000000001</c:v>
                </c:pt>
                <c:pt idx="14424">
                  <c:v>1.3420000000000001</c:v>
                </c:pt>
                <c:pt idx="14425">
                  <c:v>1.3420000000000001</c:v>
                </c:pt>
                <c:pt idx="14426">
                  <c:v>1.3420000000000001</c:v>
                </c:pt>
                <c:pt idx="14427">
                  <c:v>1.23726980327703</c:v>
                </c:pt>
                <c:pt idx="14428">
                  <c:v>1.26340852467409</c:v>
                </c:pt>
                <c:pt idx="14429">
                  <c:v>1.2826778387553801</c:v>
                </c:pt>
                <c:pt idx="14430">
                  <c:v>1.2981025692261601</c:v>
                </c:pt>
                <c:pt idx="14431">
                  <c:v>1.3219754643777399</c:v>
                </c:pt>
                <c:pt idx="14432">
                  <c:v>1.3420000000000001</c:v>
                </c:pt>
                <c:pt idx="14433">
                  <c:v>1.33421251242826</c:v>
                </c:pt>
                <c:pt idx="14434">
                  <c:v>1.3420000000000001</c:v>
                </c:pt>
                <c:pt idx="14435">
                  <c:v>1.3420000000000001</c:v>
                </c:pt>
                <c:pt idx="14436">
                  <c:v>1.3420000000000001</c:v>
                </c:pt>
                <c:pt idx="14437">
                  <c:v>1.3420000000000001</c:v>
                </c:pt>
                <c:pt idx="14438">
                  <c:v>1.3420000000000001</c:v>
                </c:pt>
                <c:pt idx="14439">
                  <c:v>1.3420000000000001</c:v>
                </c:pt>
                <c:pt idx="14440">
                  <c:v>1.3420000000000001</c:v>
                </c:pt>
                <c:pt idx="14441">
                  <c:v>1.3420000000000001</c:v>
                </c:pt>
                <c:pt idx="14442">
                  <c:v>1.3420000000000001</c:v>
                </c:pt>
                <c:pt idx="14443">
                  <c:v>1.3420000000000001</c:v>
                </c:pt>
                <c:pt idx="14444">
                  <c:v>1.3420000000000001</c:v>
                </c:pt>
                <c:pt idx="14445">
                  <c:v>1.3420000000000001</c:v>
                </c:pt>
                <c:pt idx="14446">
                  <c:v>1.3420000000000001</c:v>
                </c:pt>
                <c:pt idx="14447">
                  <c:v>1.3420000000000001</c:v>
                </c:pt>
                <c:pt idx="14448">
                  <c:v>1.3420000000000001</c:v>
                </c:pt>
                <c:pt idx="14449">
                  <c:v>1.3420000000000001</c:v>
                </c:pt>
                <c:pt idx="14450">
                  <c:v>1.3420000000000001</c:v>
                </c:pt>
                <c:pt idx="14451">
                  <c:v>1.3420000000000001</c:v>
                </c:pt>
                <c:pt idx="14452">
                  <c:v>1.3420000000000001</c:v>
                </c:pt>
                <c:pt idx="14453">
                  <c:v>1.2413625053525299</c:v>
                </c:pt>
                <c:pt idx="14454">
                  <c:v>1.2671973109658099</c:v>
                </c:pt>
                <c:pt idx="14455">
                  <c:v>1.28642170114952</c:v>
                </c:pt>
                <c:pt idx="14456">
                  <c:v>1.30183472211939</c:v>
                </c:pt>
                <c:pt idx="14457">
                  <c:v>1.3254100316306601</c:v>
                </c:pt>
                <c:pt idx="14458">
                  <c:v>1.3420000000000001</c:v>
                </c:pt>
                <c:pt idx="14459">
                  <c:v>1.3376499658849901</c:v>
                </c:pt>
                <c:pt idx="14460">
                  <c:v>1.3420000000000001</c:v>
                </c:pt>
                <c:pt idx="14461">
                  <c:v>1.3420000000000001</c:v>
                </c:pt>
                <c:pt idx="14462">
                  <c:v>1.3420000000000001</c:v>
                </c:pt>
                <c:pt idx="14463">
                  <c:v>1.3420000000000001</c:v>
                </c:pt>
                <c:pt idx="14464">
                  <c:v>1.3420000000000001</c:v>
                </c:pt>
                <c:pt idx="14465">
                  <c:v>1.3420000000000001</c:v>
                </c:pt>
                <c:pt idx="14466">
                  <c:v>1.3420000000000001</c:v>
                </c:pt>
                <c:pt idx="14467">
                  <c:v>1.3420000000000001</c:v>
                </c:pt>
                <c:pt idx="14468">
                  <c:v>1.3420000000000001</c:v>
                </c:pt>
                <c:pt idx="14469">
                  <c:v>1.3420000000000001</c:v>
                </c:pt>
                <c:pt idx="14470">
                  <c:v>1.3420000000000001</c:v>
                </c:pt>
                <c:pt idx="14471">
                  <c:v>1.3420000000000001</c:v>
                </c:pt>
                <c:pt idx="14472">
                  <c:v>1.3420000000000001</c:v>
                </c:pt>
                <c:pt idx="14473">
                  <c:v>1.3420000000000001</c:v>
                </c:pt>
                <c:pt idx="14474">
                  <c:v>1.3420000000000001</c:v>
                </c:pt>
                <c:pt idx="14475">
                  <c:v>1.3420000000000001</c:v>
                </c:pt>
                <c:pt idx="14476">
                  <c:v>1.3420000000000001</c:v>
                </c:pt>
                <c:pt idx="14477">
                  <c:v>1.3420000000000001</c:v>
                </c:pt>
                <c:pt idx="14478">
                  <c:v>1.3420000000000001</c:v>
                </c:pt>
                <c:pt idx="14479">
                  <c:v>1.25003933965115</c:v>
                </c:pt>
                <c:pt idx="14480">
                  <c:v>1.27520614736365</c:v>
                </c:pt>
                <c:pt idx="14481">
                  <c:v>1.29436275974499</c:v>
                </c:pt>
                <c:pt idx="14482">
                  <c:v>1.3097494187140899</c:v>
                </c:pt>
                <c:pt idx="14483">
                  <c:v>1.33269352808587</c:v>
                </c:pt>
                <c:pt idx="14484">
                  <c:v>1.3420000000000001</c:v>
                </c:pt>
                <c:pt idx="14485">
                  <c:v>1.3420000000000001</c:v>
                </c:pt>
                <c:pt idx="14486">
                  <c:v>1.3420000000000001</c:v>
                </c:pt>
                <c:pt idx="14487">
                  <c:v>1.3420000000000001</c:v>
                </c:pt>
                <c:pt idx="14488">
                  <c:v>1.3420000000000001</c:v>
                </c:pt>
                <c:pt idx="14489">
                  <c:v>1.3420000000000001</c:v>
                </c:pt>
                <c:pt idx="14490">
                  <c:v>1.3420000000000001</c:v>
                </c:pt>
                <c:pt idx="14491">
                  <c:v>1.3420000000000001</c:v>
                </c:pt>
                <c:pt idx="14492">
                  <c:v>1.3420000000000001</c:v>
                </c:pt>
                <c:pt idx="14493">
                  <c:v>1.3420000000000001</c:v>
                </c:pt>
                <c:pt idx="14494">
                  <c:v>1.3420000000000001</c:v>
                </c:pt>
                <c:pt idx="14495">
                  <c:v>1.3420000000000001</c:v>
                </c:pt>
                <c:pt idx="14496">
                  <c:v>1.3420000000000001</c:v>
                </c:pt>
                <c:pt idx="14497">
                  <c:v>1.3420000000000001</c:v>
                </c:pt>
                <c:pt idx="14498">
                  <c:v>1.3420000000000001</c:v>
                </c:pt>
                <c:pt idx="14499">
                  <c:v>1.3420000000000001</c:v>
                </c:pt>
                <c:pt idx="14500">
                  <c:v>1.3420000000000001</c:v>
                </c:pt>
                <c:pt idx="14501">
                  <c:v>1.3420000000000001</c:v>
                </c:pt>
                <c:pt idx="14502">
                  <c:v>1.3420000000000001</c:v>
                </c:pt>
                <c:pt idx="14503">
                  <c:v>1.3420000000000001</c:v>
                </c:pt>
                <c:pt idx="14504">
                  <c:v>1.3420000000000001</c:v>
                </c:pt>
                <c:pt idx="14505">
                  <c:v>1.1871398201590999</c:v>
                </c:pt>
                <c:pt idx="14506">
                  <c:v>1.2399541090664801</c:v>
                </c:pt>
                <c:pt idx="14507">
                  <c:v>1.2649121298205399</c:v>
                </c:pt>
                <c:pt idx="14508">
                  <c:v>1.25787173896121</c:v>
                </c:pt>
                <c:pt idx="14509">
                  <c:v>1.28520210636179</c:v>
                </c:pt>
                <c:pt idx="14510">
                  <c:v>1.3072993515212901</c:v>
                </c:pt>
                <c:pt idx="14511">
                  <c:v>1.2990496884428799</c:v>
                </c:pt>
                <c:pt idx="14512">
                  <c:v>1.3234696823605101</c:v>
                </c:pt>
                <c:pt idx="14513">
                  <c:v>1.3350171279710099</c:v>
                </c:pt>
                <c:pt idx="14514">
                  <c:v>1.3420000000000001</c:v>
                </c:pt>
                <c:pt idx="14515">
                  <c:v>1.3420000000000001</c:v>
                </c:pt>
                <c:pt idx="14516">
                  <c:v>1.3420000000000001</c:v>
                </c:pt>
                <c:pt idx="14517">
                  <c:v>1.3420000000000001</c:v>
                </c:pt>
                <c:pt idx="14518">
                  <c:v>1.3420000000000001</c:v>
                </c:pt>
                <c:pt idx="14519">
                  <c:v>1.3420000000000001</c:v>
                </c:pt>
                <c:pt idx="14520">
                  <c:v>1.3420000000000001</c:v>
                </c:pt>
                <c:pt idx="14521">
                  <c:v>1.3420000000000001</c:v>
                </c:pt>
                <c:pt idx="14522">
                  <c:v>1.3420000000000001</c:v>
                </c:pt>
                <c:pt idx="14523">
                  <c:v>1.3420000000000001</c:v>
                </c:pt>
                <c:pt idx="14524">
                  <c:v>1.3420000000000001</c:v>
                </c:pt>
                <c:pt idx="14525">
                  <c:v>1.18390831031851</c:v>
                </c:pt>
                <c:pt idx="14526">
                  <c:v>1.23696202459407</c:v>
                </c:pt>
                <c:pt idx="14527">
                  <c:v>1.26219180944465</c:v>
                </c:pt>
                <c:pt idx="14528">
                  <c:v>1.2548149315694901</c:v>
                </c:pt>
                <c:pt idx="14529">
                  <c:v>1.2824308617892299</c:v>
                </c:pt>
                <c:pt idx="14530">
                  <c:v>1.3047736310917599</c:v>
                </c:pt>
                <c:pt idx="14531">
                  <c:v>1.29620672757782</c:v>
                </c:pt>
                <c:pt idx="14532">
                  <c:v>1.3208981480259301</c:v>
                </c:pt>
                <c:pt idx="14533">
                  <c:v>1.33235568060868</c:v>
                </c:pt>
                <c:pt idx="14534">
                  <c:v>1.3420000000000001</c:v>
                </c:pt>
                <c:pt idx="14535">
                  <c:v>1.3420000000000001</c:v>
                </c:pt>
                <c:pt idx="14536">
                  <c:v>1.3420000000000001</c:v>
                </c:pt>
                <c:pt idx="14537">
                  <c:v>1.3420000000000001</c:v>
                </c:pt>
                <c:pt idx="14538">
                  <c:v>1.3420000000000001</c:v>
                </c:pt>
                <c:pt idx="14539">
                  <c:v>1.3420000000000001</c:v>
                </c:pt>
                <c:pt idx="14540">
                  <c:v>1.3420000000000001</c:v>
                </c:pt>
                <c:pt idx="14541">
                  <c:v>1.3420000000000001</c:v>
                </c:pt>
                <c:pt idx="14542">
                  <c:v>1.3420000000000001</c:v>
                </c:pt>
                <c:pt idx="14543">
                  <c:v>1.3420000000000001</c:v>
                </c:pt>
                <c:pt idx="14544">
                  <c:v>1.3420000000000001</c:v>
                </c:pt>
                <c:pt idx="14545">
                  <c:v>1.1860598716659301</c:v>
                </c:pt>
                <c:pt idx="14546">
                  <c:v>1.23890511855107</c:v>
                </c:pt>
                <c:pt idx="14547">
                  <c:v>1.2640144521893899</c:v>
                </c:pt>
                <c:pt idx="14548">
                  <c:v>1.2566795978655001</c:v>
                </c:pt>
                <c:pt idx="14549">
                  <c:v>1.28418087922112</c:v>
                </c:pt>
                <c:pt idx="14550">
                  <c:v>1.3064231692131301</c:v>
                </c:pt>
                <c:pt idx="14551">
                  <c:v>1.29788607408721</c:v>
                </c:pt>
                <c:pt idx="14552">
                  <c:v>1.3224752418435399</c:v>
                </c:pt>
                <c:pt idx="14553">
                  <c:v>1.33387915361534</c:v>
                </c:pt>
                <c:pt idx="14554">
                  <c:v>1.3420000000000001</c:v>
                </c:pt>
                <c:pt idx="14555">
                  <c:v>1.3420000000000001</c:v>
                </c:pt>
                <c:pt idx="14556">
                  <c:v>1.3420000000000001</c:v>
                </c:pt>
                <c:pt idx="14557">
                  <c:v>1.3420000000000001</c:v>
                </c:pt>
                <c:pt idx="14558">
                  <c:v>1.3420000000000001</c:v>
                </c:pt>
                <c:pt idx="14559">
                  <c:v>1.3420000000000001</c:v>
                </c:pt>
                <c:pt idx="14560">
                  <c:v>1.3420000000000001</c:v>
                </c:pt>
                <c:pt idx="14561">
                  <c:v>1.3420000000000001</c:v>
                </c:pt>
                <c:pt idx="14562">
                  <c:v>1.3420000000000001</c:v>
                </c:pt>
                <c:pt idx="14563">
                  <c:v>1.3420000000000001</c:v>
                </c:pt>
                <c:pt idx="14564">
                  <c:v>1.3420000000000001</c:v>
                </c:pt>
                <c:pt idx="14565">
                  <c:v>1.19067182838217</c:v>
                </c:pt>
                <c:pt idx="14566">
                  <c:v>1.2431079939601799</c:v>
                </c:pt>
                <c:pt idx="14567">
                  <c:v>1.26792247217892</c:v>
                </c:pt>
                <c:pt idx="14568">
                  <c:v>1.2608299183434299</c:v>
                </c:pt>
                <c:pt idx="14569">
                  <c:v>1.2880076262439399</c:v>
                </c:pt>
                <c:pt idx="14570">
                  <c:v>1.3099886148056701</c:v>
                </c:pt>
                <c:pt idx="14571">
                  <c:v>1.3016864943808799</c:v>
                </c:pt>
                <c:pt idx="14572">
                  <c:v>1.3259858818124399</c:v>
                </c:pt>
                <c:pt idx="14573">
                  <c:v>1.3373673722172399</c:v>
                </c:pt>
                <c:pt idx="14574">
                  <c:v>1.3420000000000001</c:v>
                </c:pt>
                <c:pt idx="14575">
                  <c:v>1.3420000000000001</c:v>
                </c:pt>
                <c:pt idx="14576">
                  <c:v>1.3420000000000001</c:v>
                </c:pt>
                <c:pt idx="14577">
                  <c:v>1.3420000000000001</c:v>
                </c:pt>
                <c:pt idx="14578">
                  <c:v>1.3420000000000001</c:v>
                </c:pt>
                <c:pt idx="14579">
                  <c:v>1.3420000000000001</c:v>
                </c:pt>
                <c:pt idx="14580">
                  <c:v>1.3420000000000001</c:v>
                </c:pt>
                <c:pt idx="14581">
                  <c:v>1.3420000000000001</c:v>
                </c:pt>
                <c:pt idx="14582">
                  <c:v>1.3420000000000001</c:v>
                </c:pt>
                <c:pt idx="14583">
                  <c:v>1.3420000000000001</c:v>
                </c:pt>
                <c:pt idx="14584">
                  <c:v>1.3420000000000001</c:v>
                </c:pt>
                <c:pt idx="14585">
                  <c:v>1.19978116984084</c:v>
                </c:pt>
                <c:pt idx="14586">
                  <c:v>1.2514007276679999</c:v>
                </c:pt>
                <c:pt idx="14587">
                  <c:v>1.27562009137248</c:v>
                </c:pt>
                <c:pt idx="14588">
                  <c:v>1.2690612103280901</c:v>
                </c:pt>
                <c:pt idx="14589">
                  <c:v>1.2955874886322001</c:v>
                </c:pt>
                <c:pt idx="14590">
                  <c:v>1.3170173192411401</c:v>
                </c:pt>
                <c:pt idx="14591">
                  <c:v>1.3092417629090001</c:v>
                </c:pt>
                <c:pt idx="14592">
                  <c:v>1.3329346788288601</c:v>
                </c:pt>
                <c:pt idx="14593">
                  <c:v>1.3420000000000001</c:v>
                </c:pt>
                <c:pt idx="14594">
                  <c:v>1.3420000000000001</c:v>
                </c:pt>
                <c:pt idx="14595">
                  <c:v>1.3420000000000001</c:v>
                </c:pt>
                <c:pt idx="14596">
                  <c:v>1.3420000000000001</c:v>
                </c:pt>
                <c:pt idx="14597">
                  <c:v>1.3420000000000001</c:v>
                </c:pt>
                <c:pt idx="14598">
                  <c:v>1.3420000000000001</c:v>
                </c:pt>
                <c:pt idx="14599">
                  <c:v>1.3420000000000001</c:v>
                </c:pt>
                <c:pt idx="14600">
                  <c:v>1.3420000000000001</c:v>
                </c:pt>
                <c:pt idx="14601">
                  <c:v>1.3420000000000001</c:v>
                </c:pt>
                <c:pt idx="14602">
                  <c:v>1.3420000000000001</c:v>
                </c:pt>
                <c:pt idx="14603">
                  <c:v>1.3420000000000001</c:v>
                </c:pt>
                <c:pt idx="14604">
                  <c:v>1.3420000000000001</c:v>
                </c:pt>
                <c:pt idx="14605">
                  <c:v>1.1909758764301299</c:v>
                </c:pt>
                <c:pt idx="14606">
                  <c:v>1.24283462407212</c:v>
                </c:pt>
                <c:pt idx="14607">
                  <c:v>1.28797911367704</c:v>
                </c:pt>
                <c:pt idx="14608">
                  <c:v>1.31006999224179</c:v>
                </c:pt>
                <c:pt idx="14609">
                  <c:v>1.3026180411705199</c:v>
                </c:pt>
                <c:pt idx="14610">
                  <c:v>1.3261668383387399</c:v>
                </c:pt>
                <c:pt idx="14611">
                  <c:v>1.3384996652097201</c:v>
                </c:pt>
                <c:pt idx="14612">
                  <c:v>1.3420000000000001</c:v>
                </c:pt>
                <c:pt idx="14613">
                  <c:v>1.3420000000000001</c:v>
                </c:pt>
                <c:pt idx="14614">
                  <c:v>1.3420000000000001</c:v>
                </c:pt>
                <c:pt idx="14615">
                  <c:v>1.3420000000000001</c:v>
                </c:pt>
                <c:pt idx="14616">
                  <c:v>1.3420000000000001</c:v>
                </c:pt>
                <c:pt idx="14617">
                  <c:v>1.1881563075855099</c:v>
                </c:pt>
                <c:pt idx="14618">
                  <c:v>1.24022010180116</c:v>
                </c:pt>
                <c:pt idx="14619">
                  <c:v>1.28555916326317</c:v>
                </c:pt>
                <c:pt idx="14620">
                  <c:v>1.3078655818234199</c:v>
                </c:pt>
                <c:pt idx="14621">
                  <c:v>1.3001377841652499</c:v>
                </c:pt>
                <c:pt idx="14622">
                  <c:v>1.3239083391366799</c:v>
                </c:pt>
                <c:pt idx="14623">
                  <c:v>1.33618303256636</c:v>
                </c:pt>
                <c:pt idx="14624">
                  <c:v>1.3420000000000001</c:v>
                </c:pt>
                <c:pt idx="14625">
                  <c:v>1.3420000000000001</c:v>
                </c:pt>
                <c:pt idx="14626">
                  <c:v>1.3420000000000001</c:v>
                </c:pt>
                <c:pt idx="14627">
                  <c:v>1.3420000000000001</c:v>
                </c:pt>
                <c:pt idx="14628">
                  <c:v>1.3420000000000001</c:v>
                </c:pt>
                <c:pt idx="14629">
                  <c:v>1.18968777597943</c:v>
                </c:pt>
                <c:pt idx="14630">
                  <c:v>1.24160020325464</c:v>
                </c:pt>
                <c:pt idx="14631">
                  <c:v>1.2868098938214401</c:v>
                </c:pt>
                <c:pt idx="14632">
                  <c:v>1.3090375444734299</c:v>
                </c:pt>
                <c:pt idx="14633">
                  <c:v>1.3013410992807499</c:v>
                </c:pt>
                <c:pt idx="14634">
                  <c:v>1.3250418693161099</c:v>
                </c:pt>
                <c:pt idx="14635">
                  <c:v>1.33727327693081</c:v>
                </c:pt>
                <c:pt idx="14636">
                  <c:v>1.3420000000000001</c:v>
                </c:pt>
                <c:pt idx="14637">
                  <c:v>1.3420000000000001</c:v>
                </c:pt>
                <c:pt idx="14638">
                  <c:v>1.3420000000000001</c:v>
                </c:pt>
                <c:pt idx="14639">
                  <c:v>1.3420000000000001</c:v>
                </c:pt>
                <c:pt idx="14640">
                  <c:v>1.3420000000000001</c:v>
                </c:pt>
                <c:pt idx="14641">
                  <c:v>1.1935263460132</c:v>
                </c:pt>
                <c:pt idx="14642">
                  <c:v>1.2451041761931101</c:v>
                </c:pt>
                <c:pt idx="14643">
                  <c:v>1.29002021011365</c:v>
                </c:pt>
                <c:pt idx="14644">
                  <c:v>1.31200584842846</c:v>
                </c:pt>
                <c:pt idx="14645">
                  <c:v>1.3045418369086601</c:v>
                </c:pt>
                <c:pt idx="14646">
                  <c:v>1.3279896694564399</c:v>
                </c:pt>
                <c:pt idx="14647">
                  <c:v>1.3402174940156699</c:v>
                </c:pt>
                <c:pt idx="14648">
                  <c:v>1.3420000000000001</c:v>
                </c:pt>
                <c:pt idx="14649">
                  <c:v>1.3420000000000001</c:v>
                </c:pt>
                <c:pt idx="14650">
                  <c:v>1.3420000000000001</c:v>
                </c:pt>
                <c:pt idx="14651">
                  <c:v>1.3420000000000001</c:v>
                </c:pt>
                <c:pt idx="14652">
                  <c:v>1.3420000000000001</c:v>
                </c:pt>
                <c:pt idx="14653">
                  <c:v>1.2007410160510701</c:v>
                </c:pt>
                <c:pt idx="14654">
                  <c:v>1.25170372500531</c:v>
                </c:pt>
                <c:pt idx="14655">
                  <c:v>1.2960535737653101</c:v>
                </c:pt>
                <c:pt idx="14656">
                  <c:v>1.3175820440518899</c:v>
                </c:pt>
                <c:pt idx="14657">
                  <c:v>1.31057107622756</c:v>
                </c:pt>
                <c:pt idx="14658">
                  <c:v>1.3335351588009801</c:v>
                </c:pt>
                <c:pt idx="14659">
                  <c:v>1.3420000000000001</c:v>
                </c:pt>
                <c:pt idx="14660">
                  <c:v>1.3420000000000001</c:v>
                </c:pt>
                <c:pt idx="14661">
                  <c:v>1.3420000000000001</c:v>
                </c:pt>
                <c:pt idx="14662">
                  <c:v>1.3420000000000001</c:v>
                </c:pt>
                <c:pt idx="14663">
                  <c:v>1.3420000000000001</c:v>
                </c:pt>
                <c:pt idx="14664">
                  <c:v>1.3420000000000001</c:v>
                </c:pt>
                <c:pt idx="14665">
                  <c:v>1.3037677590882699</c:v>
                </c:pt>
                <c:pt idx="14666">
                  <c:v>1.31532596284702</c:v>
                </c:pt>
                <c:pt idx="14667">
                  <c:v>1.3418219296149401</c:v>
                </c:pt>
                <c:pt idx="14668">
                  <c:v>1.3420000000000001</c:v>
                </c:pt>
                <c:pt idx="14669">
                  <c:v>1.3420000000000001</c:v>
                </c:pt>
                <c:pt idx="14670">
                  <c:v>1.3420000000000001</c:v>
                </c:pt>
                <c:pt idx="14671">
                  <c:v>1.3341171919536601</c:v>
                </c:pt>
                <c:pt idx="14672">
                  <c:v>1.3420000000000001</c:v>
                </c:pt>
                <c:pt idx="14673">
                  <c:v>1.3420000000000001</c:v>
                </c:pt>
                <c:pt idx="14674">
                  <c:v>1.3420000000000001</c:v>
                </c:pt>
                <c:pt idx="14675">
                  <c:v>1.3420000000000001</c:v>
                </c:pt>
                <c:pt idx="14676">
                  <c:v>1.3420000000000001</c:v>
                </c:pt>
                <c:pt idx="14677">
                  <c:v>1.3420000000000001</c:v>
                </c:pt>
                <c:pt idx="14678">
                  <c:v>1.3420000000000001</c:v>
                </c:pt>
                <c:pt idx="14679">
                  <c:v>1.3420000000000001</c:v>
                </c:pt>
                <c:pt idx="14680">
                  <c:v>1.3420000000000001</c:v>
                </c:pt>
                <c:pt idx="14681">
                  <c:v>1.3420000000000001</c:v>
                </c:pt>
                <c:pt idx="14682">
                  <c:v>1.3420000000000001</c:v>
                </c:pt>
                <c:pt idx="14683">
                  <c:v>1.3420000000000001</c:v>
                </c:pt>
                <c:pt idx="14684">
                  <c:v>1.3420000000000001</c:v>
                </c:pt>
                <c:pt idx="14685">
                  <c:v>1.3420000000000001</c:v>
                </c:pt>
                <c:pt idx="14686">
                  <c:v>1.3420000000000001</c:v>
                </c:pt>
                <c:pt idx="14687">
                  <c:v>1.3420000000000001</c:v>
                </c:pt>
                <c:pt idx="14688">
                  <c:v>1.3420000000000001</c:v>
                </c:pt>
                <c:pt idx="14689">
                  <c:v>1.3420000000000001</c:v>
                </c:pt>
                <c:pt idx="14690">
                  <c:v>1.3420000000000001</c:v>
                </c:pt>
                <c:pt idx="14691">
                  <c:v>1.3420000000000001</c:v>
                </c:pt>
                <c:pt idx="14692">
                  <c:v>1.3420000000000001</c:v>
                </c:pt>
                <c:pt idx="14693">
                  <c:v>1.3420000000000001</c:v>
                </c:pt>
                <c:pt idx="14694">
                  <c:v>1.3420000000000001</c:v>
                </c:pt>
                <c:pt idx="14695">
                  <c:v>1.3420000000000001</c:v>
                </c:pt>
                <c:pt idx="14696">
                  <c:v>1.3420000000000001</c:v>
                </c:pt>
                <c:pt idx="14697">
                  <c:v>1.3420000000000001</c:v>
                </c:pt>
                <c:pt idx="14698">
                  <c:v>1.3420000000000001</c:v>
                </c:pt>
                <c:pt idx="14699">
                  <c:v>1.3420000000000001</c:v>
                </c:pt>
                <c:pt idx="14700">
                  <c:v>1.3420000000000001</c:v>
                </c:pt>
                <c:pt idx="14701">
                  <c:v>1.3420000000000001</c:v>
                </c:pt>
                <c:pt idx="14702">
                  <c:v>1.3420000000000001</c:v>
                </c:pt>
                <c:pt idx="14703">
                  <c:v>1.3420000000000001</c:v>
                </c:pt>
                <c:pt idx="14704">
                  <c:v>1.3420000000000001</c:v>
                </c:pt>
                <c:pt idx="14705">
                  <c:v>1.3420000000000001</c:v>
                </c:pt>
                <c:pt idx="14706">
                  <c:v>1.3420000000000001</c:v>
                </c:pt>
                <c:pt idx="14707">
                  <c:v>1.3420000000000001</c:v>
                </c:pt>
                <c:pt idx="14708">
                  <c:v>1.3420000000000001</c:v>
                </c:pt>
                <c:pt idx="14709">
                  <c:v>1.3420000000000001</c:v>
                </c:pt>
                <c:pt idx="14710">
                  <c:v>1.3420000000000001</c:v>
                </c:pt>
                <c:pt idx="14711">
                  <c:v>1.3420000000000001</c:v>
                </c:pt>
                <c:pt idx="14712">
                  <c:v>1.3420000000000001</c:v>
                </c:pt>
                <c:pt idx="14713">
                  <c:v>1.30257463651717</c:v>
                </c:pt>
                <c:pt idx="14714">
                  <c:v>1.31424649699282</c:v>
                </c:pt>
                <c:pt idx="14715">
                  <c:v>1.3410484565499901</c:v>
                </c:pt>
                <c:pt idx="14716">
                  <c:v>1.3420000000000001</c:v>
                </c:pt>
                <c:pt idx="14717">
                  <c:v>1.3420000000000001</c:v>
                </c:pt>
                <c:pt idx="14718">
                  <c:v>1.3420000000000001</c:v>
                </c:pt>
                <c:pt idx="14719">
                  <c:v>1.33288580683005</c:v>
                </c:pt>
                <c:pt idx="14720">
                  <c:v>1.3420000000000001</c:v>
                </c:pt>
                <c:pt idx="14721">
                  <c:v>1.3420000000000001</c:v>
                </c:pt>
                <c:pt idx="14722">
                  <c:v>1.3420000000000001</c:v>
                </c:pt>
                <c:pt idx="14723">
                  <c:v>1.3420000000000001</c:v>
                </c:pt>
                <c:pt idx="14724">
                  <c:v>1.3420000000000001</c:v>
                </c:pt>
                <c:pt idx="14725">
                  <c:v>1.3420000000000001</c:v>
                </c:pt>
                <c:pt idx="14726">
                  <c:v>1.3420000000000001</c:v>
                </c:pt>
                <c:pt idx="14727">
                  <c:v>1.3420000000000001</c:v>
                </c:pt>
                <c:pt idx="14728">
                  <c:v>1.3420000000000001</c:v>
                </c:pt>
                <c:pt idx="14729">
                  <c:v>1.3420000000000001</c:v>
                </c:pt>
                <c:pt idx="14730">
                  <c:v>1.3420000000000001</c:v>
                </c:pt>
                <c:pt idx="14731">
                  <c:v>1.3420000000000001</c:v>
                </c:pt>
                <c:pt idx="14732">
                  <c:v>1.3420000000000001</c:v>
                </c:pt>
                <c:pt idx="14733">
                  <c:v>1.3420000000000001</c:v>
                </c:pt>
                <c:pt idx="14734">
                  <c:v>1.3420000000000001</c:v>
                </c:pt>
                <c:pt idx="14735">
                  <c:v>1.3420000000000001</c:v>
                </c:pt>
                <c:pt idx="14736">
                  <c:v>1.3420000000000001</c:v>
                </c:pt>
                <c:pt idx="14737">
                  <c:v>1.3420000000000001</c:v>
                </c:pt>
                <c:pt idx="14738">
                  <c:v>1.3420000000000001</c:v>
                </c:pt>
                <c:pt idx="14739">
                  <c:v>1.3420000000000001</c:v>
                </c:pt>
                <c:pt idx="14740">
                  <c:v>1.3420000000000001</c:v>
                </c:pt>
                <c:pt idx="14741">
                  <c:v>1.3420000000000001</c:v>
                </c:pt>
                <c:pt idx="14742">
                  <c:v>1.3420000000000001</c:v>
                </c:pt>
                <c:pt idx="14743">
                  <c:v>1.3420000000000001</c:v>
                </c:pt>
                <c:pt idx="14744">
                  <c:v>1.3420000000000001</c:v>
                </c:pt>
                <c:pt idx="14745">
                  <c:v>1.3420000000000001</c:v>
                </c:pt>
                <c:pt idx="14746">
                  <c:v>1.3420000000000001</c:v>
                </c:pt>
                <c:pt idx="14747">
                  <c:v>1.3420000000000001</c:v>
                </c:pt>
                <c:pt idx="14748">
                  <c:v>1.3420000000000001</c:v>
                </c:pt>
                <c:pt idx="14749">
                  <c:v>1.3420000000000001</c:v>
                </c:pt>
                <c:pt idx="14750">
                  <c:v>1.3420000000000001</c:v>
                </c:pt>
                <c:pt idx="14751">
                  <c:v>1.3420000000000001</c:v>
                </c:pt>
                <c:pt idx="14752">
                  <c:v>1.3420000000000001</c:v>
                </c:pt>
                <c:pt idx="14753">
                  <c:v>1.3420000000000001</c:v>
                </c:pt>
                <c:pt idx="14754">
                  <c:v>1.3420000000000001</c:v>
                </c:pt>
                <c:pt idx="14755">
                  <c:v>1.3420000000000001</c:v>
                </c:pt>
                <c:pt idx="14756">
                  <c:v>1.3420000000000001</c:v>
                </c:pt>
                <c:pt idx="14757">
                  <c:v>1.3420000000000001</c:v>
                </c:pt>
                <c:pt idx="14758">
                  <c:v>1.3420000000000001</c:v>
                </c:pt>
                <c:pt idx="14759">
                  <c:v>1.3420000000000001</c:v>
                </c:pt>
                <c:pt idx="14760">
                  <c:v>1.3420000000000001</c:v>
                </c:pt>
                <c:pt idx="14761">
                  <c:v>1.3038505066800601</c:v>
                </c:pt>
                <c:pt idx="14762">
                  <c:v>1.3154594798003501</c:v>
                </c:pt>
                <c:pt idx="14763">
                  <c:v>1.3420000000000001</c:v>
                </c:pt>
                <c:pt idx="14764">
                  <c:v>1.3420000000000001</c:v>
                </c:pt>
                <c:pt idx="14765">
                  <c:v>1.3420000000000001</c:v>
                </c:pt>
                <c:pt idx="14766">
                  <c:v>1.3420000000000001</c:v>
                </c:pt>
                <c:pt idx="14767">
                  <c:v>1.33409891676046</c:v>
                </c:pt>
                <c:pt idx="14768">
                  <c:v>1.3420000000000001</c:v>
                </c:pt>
                <c:pt idx="14769">
                  <c:v>1.3420000000000001</c:v>
                </c:pt>
                <c:pt idx="14770">
                  <c:v>1.3420000000000001</c:v>
                </c:pt>
                <c:pt idx="14771">
                  <c:v>1.3420000000000001</c:v>
                </c:pt>
                <c:pt idx="14772">
                  <c:v>1.3420000000000001</c:v>
                </c:pt>
                <c:pt idx="14773">
                  <c:v>1.3420000000000001</c:v>
                </c:pt>
                <c:pt idx="14774">
                  <c:v>1.3420000000000001</c:v>
                </c:pt>
                <c:pt idx="14775">
                  <c:v>1.3420000000000001</c:v>
                </c:pt>
                <c:pt idx="14776">
                  <c:v>1.3420000000000001</c:v>
                </c:pt>
                <c:pt idx="14777">
                  <c:v>1.3420000000000001</c:v>
                </c:pt>
                <c:pt idx="14778">
                  <c:v>1.3420000000000001</c:v>
                </c:pt>
                <c:pt idx="14779">
                  <c:v>1.3420000000000001</c:v>
                </c:pt>
                <c:pt idx="14780">
                  <c:v>1.3420000000000001</c:v>
                </c:pt>
                <c:pt idx="14781">
                  <c:v>1.3420000000000001</c:v>
                </c:pt>
                <c:pt idx="14782">
                  <c:v>1.3420000000000001</c:v>
                </c:pt>
                <c:pt idx="14783">
                  <c:v>1.3420000000000001</c:v>
                </c:pt>
                <c:pt idx="14784">
                  <c:v>1.3420000000000001</c:v>
                </c:pt>
                <c:pt idx="14785">
                  <c:v>1.3420000000000001</c:v>
                </c:pt>
                <c:pt idx="14786">
                  <c:v>1.3420000000000001</c:v>
                </c:pt>
                <c:pt idx="14787">
                  <c:v>1.3420000000000001</c:v>
                </c:pt>
                <c:pt idx="14788">
                  <c:v>1.3420000000000001</c:v>
                </c:pt>
                <c:pt idx="14789">
                  <c:v>1.3420000000000001</c:v>
                </c:pt>
                <c:pt idx="14790">
                  <c:v>1.3420000000000001</c:v>
                </c:pt>
                <c:pt idx="14791">
                  <c:v>1.3420000000000001</c:v>
                </c:pt>
                <c:pt idx="14792">
                  <c:v>1.3420000000000001</c:v>
                </c:pt>
                <c:pt idx="14793">
                  <c:v>1.3420000000000001</c:v>
                </c:pt>
                <c:pt idx="14794">
                  <c:v>1.3420000000000001</c:v>
                </c:pt>
                <c:pt idx="14795">
                  <c:v>1.3420000000000001</c:v>
                </c:pt>
                <c:pt idx="14796">
                  <c:v>1.3420000000000001</c:v>
                </c:pt>
                <c:pt idx="14797">
                  <c:v>1.3420000000000001</c:v>
                </c:pt>
                <c:pt idx="14798">
                  <c:v>1.3420000000000001</c:v>
                </c:pt>
                <c:pt idx="14799">
                  <c:v>1.3420000000000001</c:v>
                </c:pt>
                <c:pt idx="14800">
                  <c:v>1.3420000000000001</c:v>
                </c:pt>
                <c:pt idx="14801">
                  <c:v>1.3420000000000001</c:v>
                </c:pt>
                <c:pt idx="14802">
                  <c:v>1.3420000000000001</c:v>
                </c:pt>
                <c:pt idx="14803">
                  <c:v>1.3420000000000001</c:v>
                </c:pt>
                <c:pt idx="14804">
                  <c:v>1.3420000000000001</c:v>
                </c:pt>
                <c:pt idx="14805">
                  <c:v>1.3420000000000001</c:v>
                </c:pt>
                <c:pt idx="14806">
                  <c:v>1.3420000000000001</c:v>
                </c:pt>
                <c:pt idx="14807">
                  <c:v>1.3420000000000001</c:v>
                </c:pt>
                <c:pt idx="14808">
                  <c:v>1.3420000000000001</c:v>
                </c:pt>
                <c:pt idx="14809">
                  <c:v>1.3068070132195899</c:v>
                </c:pt>
                <c:pt idx="14810">
                  <c:v>1.3182209246038801</c:v>
                </c:pt>
                <c:pt idx="14811">
                  <c:v>1.3420000000000001</c:v>
                </c:pt>
                <c:pt idx="14812">
                  <c:v>1.3420000000000001</c:v>
                </c:pt>
                <c:pt idx="14813">
                  <c:v>1.3420000000000001</c:v>
                </c:pt>
                <c:pt idx="14814">
                  <c:v>1.3420000000000001</c:v>
                </c:pt>
                <c:pt idx="14815">
                  <c:v>1.33697222563615</c:v>
                </c:pt>
                <c:pt idx="14816">
                  <c:v>1.3420000000000001</c:v>
                </c:pt>
                <c:pt idx="14817">
                  <c:v>1.3420000000000001</c:v>
                </c:pt>
                <c:pt idx="14818">
                  <c:v>1.3420000000000001</c:v>
                </c:pt>
                <c:pt idx="14819">
                  <c:v>1.3420000000000001</c:v>
                </c:pt>
                <c:pt idx="14820">
                  <c:v>1.3420000000000001</c:v>
                </c:pt>
                <c:pt idx="14821">
                  <c:v>1.3420000000000001</c:v>
                </c:pt>
                <c:pt idx="14822">
                  <c:v>1.3420000000000001</c:v>
                </c:pt>
                <c:pt idx="14823">
                  <c:v>1.3420000000000001</c:v>
                </c:pt>
                <c:pt idx="14824">
                  <c:v>1.3420000000000001</c:v>
                </c:pt>
                <c:pt idx="14825">
                  <c:v>1.3420000000000001</c:v>
                </c:pt>
                <c:pt idx="14826">
                  <c:v>1.3420000000000001</c:v>
                </c:pt>
                <c:pt idx="14827">
                  <c:v>1.3420000000000001</c:v>
                </c:pt>
                <c:pt idx="14828">
                  <c:v>1.3420000000000001</c:v>
                </c:pt>
                <c:pt idx="14829">
                  <c:v>1.3420000000000001</c:v>
                </c:pt>
                <c:pt idx="14830">
                  <c:v>1.3420000000000001</c:v>
                </c:pt>
                <c:pt idx="14831">
                  <c:v>1.3420000000000001</c:v>
                </c:pt>
                <c:pt idx="14832">
                  <c:v>1.3420000000000001</c:v>
                </c:pt>
                <c:pt idx="14833">
                  <c:v>1.3420000000000001</c:v>
                </c:pt>
                <c:pt idx="14834">
                  <c:v>1.3420000000000001</c:v>
                </c:pt>
                <c:pt idx="14835">
                  <c:v>1.3420000000000001</c:v>
                </c:pt>
                <c:pt idx="14836">
                  <c:v>1.3420000000000001</c:v>
                </c:pt>
                <c:pt idx="14837">
                  <c:v>1.3420000000000001</c:v>
                </c:pt>
                <c:pt idx="14838">
                  <c:v>1.3420000000000001</c:v>
                </c:pt>
                <c:pt idx="14839">
                  <c:v>1.3420000000000001</c:v>
                </c:pt>
                <c:pt idx="14840">
                  <c:v>1.3420000000000001</c:v>
                </c:pt>
                <c:pt idx="14841">
                  <c:v>1.3420000000000001</c:v>
                </c:pt>
                <c:pt idx="14842">
                  <c:v>1.3420000000000001</c:v>
                </c:pt>
                <c:pt idx="14843">
                  <c:v>1.3420000000000001</c:v>
                </c:pt>
                <c:pt idx="14844">
                  <c:v>1.3420000000000001</c:v>
                </c:pt>
                <c:pt idx="14845">
                  <c:v>1.3420000000000001</c:v>
                </c:pt>
                <c:pt idx="14846">
                  <c:v>1.3420000000000001</c:v>
                </c:pt>
                <c:pt idx="14847">
                  <c:v>1.3420000000000001</c:v>
                </c:pt>
                <c:pt idx="14848">
                  <c:v>1.3420000000000001</c:v>
                </c:pt>
                <c:pt idx="14849">
                  <c:v>1.3420000000000001</c:v>
                </c:pt>
                <c:pt idx="14850">
                  <c:v>1.3420000000000001</c:v>
                </c:pt>
                <c:pt idx="14851">
                  <c:v>1.3420000000000001</c:v>
                </c:pt>
                <c:pt idx="14852">
                  <c:v>1.3420000000000001</c:v>
                </c:pt>
                <c:pt idx="14853">
                  <c:v>1.3420000000000001</c:v>
                </c:pt>
                <c:pt idx="14854">
                  <c:v>1.3420000000000001</c:v>
                </c:pt>
                <c:pt idx="14855">
                  <c:v>1.3420000000000001</c:v>
                </c:pt>
                <c:pt idx="14856">
                  <c:v>1.3420000000000001</c:v>
                </c:pt>
                <c:pt idx="14857">
                  <c:v>1.31187467980955</c:v>
                </c:pt>
                <c:pt idx="14858">
                  <c:v>1.32293757275652</c:v>
                </c:pt>
                <c:pt idx="14859">
                  <c:v>1.3420000000000001</c:v>
                </c:pt>
                <c:pt idx="14860">
                  <c:v>1.3420000000000001</c:v>
                </c:pt>
                <c:pt idx="14861">
                  <c:v>1.3420000000000001</c:v>
                </c:pt>
                <c:pt idx="14862">
                  <c:v>1.3420000000000001</c:v>
                </c:pt>
                <c:pt idx="14863">
                  <c:v>1.3418992281842601</c:v>
                </c:pt>
                <c:pt idx="14864">
                  <c:v>1.3420000000000001</c:v>
                </c:pt>
                <c:pt idx="14865">
                  <c:v>1.3420000000000001</c:v>
                </c:pt>
                <c:pt idx="14866">
                  <c:v>1.3420000000000001</c:v>
                </c:pt>
                <c:pt idx="14867">
                  <c:v>1.3420000000000001</c:v>
                </c:pt>
                <c:pt idx="14868">
                  <c:v>1.3420000000000001</c:v>
                </c:pt>
                <c:pt idx="14869">
                  <c:v>1.3420000000000001</c:v>
                </c:pt>
                <c:pt idx="14870">
                  <c:v>1.3420000000000001</c:v>
                </c:pt>
                <c:pt idx="14871">
                  <c:v>1.3420000000000001</c:v>
                </c:pt>
                <c:pt idx="14872">
                  <c:v>1.3420000000000001</c:v>
                </c:pt>
                <c:pt idx="14873">
                  <c:v>1.3420000000000001</c:v>
                </c:pt>
                <c:pt idx="14874">
                  <c:v>1.3420000000000001</c:v>
                </c:pt>
                <c:pt idx="14875">
                  <c:v>1.3420000000000001</c:v>
                </c:pt>
                <c:pt idx="14876">
                  <c:v>1.3420000000000001</c:v>
                </c:pt>
                <c:pt idx="14877">
                  <c:v>1.3420000000000001</c:v>
                </c:pt>
                <c:pt idx="14878">
                  <c:v>1.3420000000000001</c:v>
                </c:pt>
                <c:pt idx="14879">
                  <c:v>1.3420000000000001</c:v>
                </c:pt>
                <c:pt idx="14880">
                  <c:v>1.3420000000000001</c:v>
                </c:pt>
                <c:pt idx="14881">
                  <c:v>1.3420000000000001</c:v>
                </c:pt>
                <c:pt idx="14882">
                  <c:v>1.3420000000000001</c:v>
                </c:pt>
                <c:pt idx="14883">
                  <c:v>1.3420000000000001</c:v>
                </c:pt>
                <c:pt idx="14884">
                  <c:v>1.3420000000000001</c:v>
                </c:pt>
                <c:pt idx="14885">
                  <c:v>1.3420000000000001</c:v>
                </c:pt>
                <c:pt idx="14886">
                  <c:v>1.3420000000000001</c:v>
                </c:pt>
                <c:pt idx="14887">
                  <c:v>1.3420000000000001</c:v>
                </c:pt>
                <c:pt idx="14888">
                  <c:v>1.3420000000000001</c:v>
                </c:pt>
                <c:pt idx="14889">
                  <c:v>1.3420000000000001</c:v>
                </c:pt>
                <c:pt idx="14890">
                  <c:v>1.3420000000000001</c:v>
                </c:pt>
                <c:pt idx="14891">
                  <c:v>1.3420000000000001</c:v>
                </c:pt>
                <c:pt idx="14892">
                  <c:v>1.3420000000000001</c:v>
                </c:pt>
                <c:pt idx="14893">
                  <c:v>1.3420000000000001</c:v>
                </c:pt>
                <c:pt idx="14894">
                  <c:v>1.3420000000000001</c:v>
                </c:pt>
                <c:pt idx="14895">
                  <c:v>1.3420000000000001</c:v>
                </c:pt>
                <c:pt idx="14896">
                  <c:v>1.3420000000000001</c:v>
                </c:pt>
                <c:pt idx="14897">
                  <c:v>1.3420000000000001</c:v>
                </c:pt>
                <c:pt idx="14898">
                  <c:v>1.3420000000000001</c:v>
                </c:pt>
                <c:pt idx="14899">
                  <c:v>1.3420000000000001</c:v>
                </c:pt>
                <c:pt idx="14900">
                  <c:v>1.3420000000000001</c:v>
                </c:pt>
                <c:pt idx="14901">
                  <c:v>1.3420000000000001</c:v>
                </c:pt>
                <c:pt idx="14902">
                  <c:v>1.3420000000000001</c:v>
                </c:pt>
                <c:pt idx="14903">
                  <c:v>1.3420000000000001</c:v>
                </c:pt>
                <c:pt idx="14904">
                  <c:v>1.3420000000000001</c:v>
                </c:pt>
                <c:pt idx="14905">
                  <c:v>1.3037677590882699</c:v>
                </c:pt>
                <c:pt idx="14906">
                  <c:v>1.31532596284702</c:v>
                </c:pt>
                <c:pt idx="14907">
                  <c:v>1.3418219296149401</c:v>
                </c:pt>
                <c:pt idx="14908">
                  <c:v>1.3420000000000001</c:v>
                </c:pt>
                <c:pt idx="14909">
                  <c:v>1.3420000000000001</c:v>
                </c:pt>
                <c:pt idx="14910">
                  <c:v>1.3420000000000001</c:v>
                </c:pt>
                <c:pt idx="14911">
                  <c:v>1.3341171919536601</c:v>
                </c:pt>
                <c:pt idx="14912">
                  <c:v>1.3420000000000001</c:v>
                </c:pt>
                <c:pt idx="14913">
                  <c:v>1.3420000000000001</c:v>
                </c:pt>
                <c:pt idx="14914">
                  <c:v>1.3420000000000001</c:v>
                </c:pt>
                <c:pt idx="14915">
                  <c:v>1.3420000000000001</c:v>
                </c:pt>
                <c:pt idx="14916">
                  <c:v>1.3420000000000001</c:v>
                </c:pt>
                <c:pt idx="14917">
                  <c:v>1.3420000000000001</c:v>
                </c:pt>
                <c:pt idx="14918">
                  <c:v>1.3420000000000001</c:v>
                </c:pt>
                <c:pt idx="14919">
                  <c:v>1.3420000000000001</c:v>
                </c:pt>
                <c:pt idx="14920">
                  <c:v>1.3420000000000001</c:v>
                </c:pt>
                <c:pt idx="14921">
                  <c:v>1.3420000000000001</c:v>
                </c:pt>
                <c:pt idx="14922">
                  <c:v>1.3420000000000001</c:v>
                </c:pt>
                <c:pt idx="14923">
                  <c:v>1.3420000000000001</c:v>
                </c:pt>
                <c:pt idx="14924">
                  <c:v>1.3420000000000001</c:v>
                </c:pt>
                <c:pt idx="14925">
                  <c:v>1.3420000000000001</c:v>
                </c:pt>
                <c:pt idx="14926">
                  <c:v>1.3420000000000001</c:v>
                </c:pt>
                <c:pt idx="14927">
                  <c:v>1.3420000000000001</c:v>
                </c:pt>
                <c:pt idx="14928">
                  <c:v>1.3420000000000001</c:v>
                </c:pt>
                <c:pt idx="14929">
                  <c:v>1.3420000000000001</c:v>
                </c:pt>
                <c:pt idx="14930">
                  <c:v>1.3420000000000001</c:v>
                </c:pt>
                <c:pt idx="14931">
                  <c:v>1.3420000000000001</c:v>
                </c:pt>
                <c:pt idx="14932">
                  <c:v>1.3420000000000001</c:v>
                </c:pt>
                <c:pt idx="14933">
                  <c:v>1.3420000000000001</c:v>
                </c:pt>
                <c:pt idx="14934">
                  <c:v>1.3420000000000001</c:v>
                </c:pt>
                <c:pt idx="14935">
                  <c:v>1.3420000000000001</c:v>
                </c:pt>
                <c:pt idx="14936">
                  <c:v>1.3420000000000001</c:v>
                </c:pt>
                <c:pt idx="14937">
                  <c:v>1.3420000000000001</c:v>
                </c:pt>
                <c:pt idx="14938">
                  <c:v>1.3420000000000001</c:v>
                </c:pt>
                <c:pt idx="14939">
                  <c:v>1.3420000000000001</c:v>
                </c:pt>
                <c:pt idx="14940">
                  <c:v>1.3420000000000001</c:v>
                </c:pt>
                <c:pt idx="14941">
                  <c:v>1.3420000000000001</c:v>
                </c:pt>
                <c:pt idx="14942">
                  <c:v>1.3420000000000001</c:v>
                </c:pt>
                <c:pt idx="14943">
                  <c:v>1.3420000000000001</c:v>
                </c:pt>
                <c:pt idx="14944">
                  <c:v>1.3420000000000001</c:v>
                </c:pt>
                <c:pt idx="14945">
                  <c:v>1.3420000000000001</c:v>
                </c:pt>
                <c:pt idx="14946">
                  <c:v>1.3420000000000001</c:v>
                </c:pt>
                <c:pt idx="14947">
                  <c:v>1.3420000000000001</c:v>
                </c:pt>
                <c:pt idx="14948">
                  <c:v>1.3420000000000001</c:v>
                </c:pt>
                <c:pt idx="14949">
                  <c:v>1.3420000000000001</c:v>
                </c:pt>
                <c:pt idx="14950">
                  <c:v>1.3420000000000001</c:v>
                </c:pt>
                <c:pt idx="14951">
                  <c:v>1.3420000000000001</c:v>
                </c:pt>
                <c:pt idx="14952">
                  <c:v>1.3420000000000001</c:v>
                </c:pt>
                <c:pt idx="14953">
                  <c:v>1.30257463651717</c:v>
                </c:pt>
                <c:pt idx="14954">
                  <c:v>1.31424649699282</c:v>
                </c:pt>
                <c:pt idx="14955">
                  <c:v>1.3410484565499901</c:v>
                </c:pt>
                <c:pt idx="14956">
                  <c:v>1.3420000000000001</c:v>
                </c:pt>
                <c:pt idx="14957">
                  <c:v>1.3420000000000001</c:v>
                </c:pt>
                <c:pt idx="14958">
                  <c:v>1.3420000000000001</c:v>
                </c:pt>
                <c:pt idx="14959">
                  <c:v>1.33288580683005</c:v>
                </c:pt>
                <c:pt idx="14960">
                  <c:v>1.3420000000000001</c:v>
                </c:pt>
                <c:pt idx="14961">
                  <c:v>1.3420000000000001</c:v>
                </c:pt>
                <c:pt idx="14962">
                  <c:v>1.3420000000000001</c:v>
                </c:pt>
                <c:pt idx="14963">
                  <c:v>1.3420000000000001</c:v>
                </c:pt>
                <c:pt idx="14964">
                  <c:v>1.3420000000000001</c:v>
                </c:pt>
                <c:pt idx="14965">
                  <c:v>1.3420000000000001</c:v>
                </c:pt>
                <c:pt idx="14966">
                  <c:v>1.3420000000000001</c:v>
                </c:pt>
                <c:pt idx="14967">
                  <c:v>1.3420000000000001</c:v>
                </c:pt>
                <c:pt idx="14968">
                  <c:v>1.3420000000000001</c:v>
                </c:pt>
                <c:pt idx="14969">
                  <c:v>1.3420000000000001</c:v>
                </c:pt>
                <c:pt idx="14970">
                  <c:v>1.3420000000000001</c:v>
                </c:pt>
                <c:pt idx="14971">
                  <c:v>1.3420000000000001</c:v>
                </c:pt>
                <c:pt idx="14972">
                  <c:v>1.3420000000000001</c:v>
                </c:pt>
                <c:pt idx="14973">
                  <c:v>1.3420000000000001</c:v>
                </c:pt>
                <c:pt idx="14974">
                  <c:v>1.3420000000000001</c:v>
                </c:pt>
                <c:pt idx="14975">
                  <c:v>1.3420000000000001</c:v>
                </c:pt>
                <c:pt idx="14976">
                  <c:v>1.3420000000000001</c:v>
                </c:pt>
                <c:pt idx="14977">
                  <c:v>1.3420000000000001</c:v>
                </c:pt>
                <c:pt idx="14978">
                  <c:v>1.3420000000000001</c:v>
                </c:pt>
                <c:pt idx="14979">
                  <c:v>1.3420000000000001</c:v>
                </c:pt>
                <c:pt idx="14980">
                  <c:v>1.3420000000000001</c:v>
                </c:pt>
                <c:pt idx="14981">
                  <c:v>1.3420000000000001</c:v>
                </c:pt>
                <c:pt idx="14982">
                  <c:v>1.3420000000000001</c:v>
                </c:pt>
                <c:pt idx="14983">
                  <c:v>1.3420000000000001</c:v>
                </c:pt>
                <c:pt idx="14984">
                  <c:v>1.3420000000000001</c:v>
                </c:pt>
                <c:pt idx="14985">
                  <c:v>1.3420000000000001</c:v>
                </c:pt>
                <c:pt idx="14986">
                  <c:v>1.3420000000000001</c:v>
                </c:pt>
                <c:pt idx="14987">
                  <c:v>1.3420000000000001</c:v>
                </c:pt>
                <c:pt idx="14988">
                  <c:v>1.3420000000000001</c:v>
                </c:pt>
                <c:pt idx="14989">
                  <c:v>1.3420000000000001</c:v>
                </c:pt>
                <c:pt idx="14990">
                  <c:v>1.3420000000000001</c:v>
                </c:pt>
                <c:pt idx="14991">
                  <c:v>1.3420000000000001</c:v>
                </c:pt>
                <c:pt idx="14992">
                  <c:v>1.3420000000000001</c:v>
                </c:pt>
                <c:pt idx="14993">
                  <c:v>1.3420000000000001</c:v>
                </c:pt>
                <c:pt idx="14994">
                  <c:v>1.3420000000000001</c:v>
                </c:pt>
                <c:pt idx="14995">
                  <c:v>1.3420000000000001</c:v>
                </c:pt>
                <c:pt idx="14996">
                  <c:v>1.3420000000000001</c:v>
                </c:pt>
                <c:pt idx="14997">
                  <c:v>1.3420000000000001</c:v>
                </c:pt>
                <c:pt idx="14998">
                  <c:v>1.3420000000000001</c:v>
                </c:pt>
                <c:pt idx="14999">
                  <c:v>1.3420000000000001</c:v>
                </c:pt>
                <c:pt idx="15000">
                  <c:v>1.3420000000000001</c:v>
                </c:pt>
                <c:pt idx="15001">
                  <c:v>1.3038505066800601</c:v>
                </c:pt>
                <c:pt idx="15002">
                  <c:v>1.3154594798003501</c:v>
                </c:pt>
                <c:pt idx="15003">
                  <c:v>1.3420000000000001</c:v>
                </c:pt>
                <c:pt idx="15004">
                  <c:v>1.3420000000000001</c:v>
                </c:pt>
                <c:pt idx="15005">
                  <c:v>1.3420000000000001</c:v>
                </c:pt>
                <c:pt idx="15006">
                  <c:v>1.3420000000000001</c:v>
                </c:pt>
                <c:pt idx="15007">
                  <c:v>1.33409891676046</c:v>
                </c:pt>
                <c:pt idx="15008">
                  <c:v>1.3420000000000001</c:v>
                </c:pt>
                <c:pt idx="15009">
                  <c:v>1.3420000000000001</c:v>
                </c:pt>
                <c:pt idx="15010">
                  <c:v>1.3420000000000001</c:v>
                </c:pt>
                <c:pt idx="15011">
                  <c:v>1.3420000000000001</c:v>
                </c:pt>
                <c:pt idx="15012">
                  <c:v>1.3420000000000001</c:v>
                </c:pt>
                <c:pt idx="15013">
                  <c:v>1.3420000000000001</c:v>
                </c:pt>
                <c:pt idx="15014">
                  <c:v>1.3420000000000001</c:v>
                </c:pt>
                <c:pt idx="15015">
                  <c:v>1.3420000000000001</c:v>
                </c:pt>
                <c:pt idx="15016">
                  <c:v>1.3420000000000001</c:v>
                </c:pt>
                <c:pt idx="15017">
                  <c:v>1.3420000000000001</c:v>
                </c:pt>
                <c:pt idx="15018">
                  <c:v>1.3420000000000001</c:v>
                </c:pt>
                <c:pt idx="15019">
                  <c:v>1.3420000000000001</c:v>
                </c:pt>
                <c:pt idx="15020">
                  <c:v>1.3420000000000001</c:v>
                </c:pt>
                <c:pt idx="15021">
                  <c:v>1.3420000000000001</c:v>
                </c:pt>
                <c:pt idx="15022">
                  <c:v>1.3420000000000001</c:v>
                </c:pt>
                <c:pt idx="15023">
                  <c:v>1.3420000000000001</c:v>
                </c:pt>
                <c:pt idx="15024">
                  <c:v>1.3420000000000001</c:v>
                </c:pt>
                <c:pt idx="15025">
                  <c:v>1.3420000000000001</c:v>
                </c:pt>
                <c:pt idx="15026">
                  <c:v>1.3420000000000001</c:v>
                </c:pt>
                <c:pt idx="15027">
                  <c:v>1.3420000000000001</c:v>
                </c:pt>
                <c:pt idx="15028">
                  <c:v>1.3420000000000001</c:v>
                </c:pt>
                <c:pt idx="15029">
                  <c:v>1.3420000000000001</c:v>
                </c:pt>
                <c:pt idx="15030">
                  <c:v>1.3420000000000001</c:v>
                </c:pt>
                <c:pt idx="15031">
                  <c:v>1.3420000000000001</c:v>
                </c:pt>
                <c:pt idx="15032">
                  <c:v>1.3420000000000001</c:v>
                </c:pt>
                <c:pt idx="15033">
                  <c:v>1.3420000000000001</c:v>
                </c:pt>
                <c:pt idx="15034">
                  <c:v>1.3420000000000001</c:v>
                </c:pt>
                <c:pt idx="15035">
                  <c:v>1.3420000000000001</c:v>
                </c:pt>
                <c:pt idx="15036">
                  <c:v>1.3420000000000001</c:v>
                </c:pt>
                <c:pt idx="15037">
                  <c:v>1.3420000000000001</c:v>
                </c:pt>
                <c:pt idx="15038">
                  <c:v>1.3420000000000001</c:v>
                </c:pt>
                <c:pt idx="15039">
                  <c:v>1.3420000000000001</c:v>
                </c:pt>
                <c:pt idx="15040">
                  <c:v>1.3420000000000001</c:v>
                </c:pt>
                <c:pt idx="15041">
                  <c:v>1.3420000000000001</c:v>
                </c:pt>
                <c:pt idx="15042">
                  <c:v>1.3420000000000001</c:v>
                </c:pt>
                <c:pt idx="15043">
                  <c:v>1.3420000000000001</c:v>
                </c:pt>
                <c:pt idx="15044">
                  <c:v>1.3420000000000001</c:v>
                </c:pt>
                <c:pt idx="15045">
                  <c:v>1.3420000000000001</c:v>
                </c:pt>
                <c:pt idx="15046">
                  <c:v>1.3420000000000001</c:v>
                </c:pt>
                <c:pt idx="15047">
                  <c:v>1.3420000000000001</c:v>
                </c:pt>
                <c:pt idx="15048">
                  <c:v>1.3420000000000001</c:v>
                </c:pt>
                <c:pt idx="15049">
                  <c:v>1.3068070132195899</c:v>
                </c:pt>
                <c:pt idx="15050">
                  <c:v>1.3182209246038801</c:v>
                </c:pt>
                <c:pt idx="15051">
                  <c:v>1.3420000000000001</c:v>
                </c:pt>
                <c:pt idx="15052">
                  <c:v>1.3420000000000001</c:v>
                </c:pt>
                <c:pt idx="15053">
                  <c:v>1.3420000000000001</c:v>
                </c:pt>
                <c:pt idx="15054">
                  <c:v>1.3420000000000001</c:v>
                </c:pt>
                <c:pt idx="15055">
                  <c:v>1.33697222563615</c:v>
                </c:pt>
                <c:pt idx="15056">
                  <c:v>1.3420000000000001</c:v>
                </c:pt>
                <c:pt idx="15057">
                  <c:v>1.3420000000000001</c:v>
                </c:pt>
                <c:pt idx="15058">
                  <c:v>1.3420000000000001</c:v>
                </c:pt>
                <c:pt idx="15059">
                  <c:v>1.3420000000000001</c:v>
                </c:pt>
                <c:pt idx="15060">
                  <c:v>1.3420000000000001</c:v>
                </c:pt>
                <c:pt idx="15061">
                  <c:v>1.3420000000000001</c:v>
                </c:pt>
                <c:pt idx="15062">
                  <c:v>1.3420000000000001</c:v>
                </c:pt>
                <c:pt idx="15063">
                  <c:v>1.3420000000000001</c:v>
                </c:pt>
                <c:pt idx="15064">
                  <c:v>1.3420000000000001</c:v>
                </c:pt>
                <c:pt idx="15065">
                  <c:v>1.3420000000000001</c:v>
                </c:pt>
                <c:pt idx="15066">
                  <c:v>1.3420000000000001</c:v>
                </c:pt>
                <c:pt idx="15067">
                  <c:v>1.3420000000000001</c:v>
                </c:pt>
                <c:pt idx="15068">
                  <c:v>1.3420000000000001</c:v>
                </c:pt>
                <c:pt idx="15069">
                  <c:v>1.3420000000000001</c:v>
                </c:pt>
                <c:pt idx="15070">
                  <c:v>1.3420000000000001</c:v>
                </c:pt>
                <c:pt idx="15071">
                  <c:v>1.3420000000000001</c:v>
                </c:pt>
                <c:pt idx="15072">
                  <c:v>1.3420000000000001</c:v>
                </c:pt>
                <c:pt idx="15073">
                  <c:v>1.3420000000000001</c:v>
                </c:pt>
                <c:pt idx="15074">
                  <c:v>1.3420000000000001</c:v>
                </c:pt>
                <c:pt idx="15075">
                  <c:v>1.3420000000000001</c:v>
                </c:pt>
                <c:pt idx="15076">
                  <c:v>1.3420000000000001</c:v>
                </c:pt>
                <c:pt idx="15077">
                  <c:v>1.3420000000000001</c:v>
                </c:pt>
                <c:pt idx="15078">
                  <c:v>1.3420000000000001</c:v>
                </c:pt>
                <c:pt idx="15079">
                  <c:v>1.3420000000000001</c:v>
                </c:pt>
                <c:pt idx="15080">
                  <c:v>1.3420000000000001</c:v>
                </c:pt>
                <c:pt idx="15081">
                  <c:v>1.3420000000000001</c:v>
                </c:pt>
                <c:pt idx="15082">
                  <c:v>1.3420000000000001</c:v>
                </c:pt>
                <c:pt idx="15083">
                  <c:v>1.3420000000000001</c:v>
                </c:pt>
                <c:pt idx="15084">
                  <c:v>1.3420000000000001</c:v>
                </c:pt>
                <c:pt idx="15085">
                  <c:v>1.3420000000000001</c:v>
                </c:pt>
                <c:pt idx="15086">
                  <c:v>1.3420000000000001</c:v>
                </c:pt>
                <c:pt idx="15087">
                  <c:v>1.3420000000000001</c:v>
                </c:pt>
                <c:pt idx="15088">
                  <c:v>1.3420000000000001</c:v>
                </c:pt>
                <c:pt idx="15089">
                  <c:v>1.3420000000000001</c:v>
                </c:pt>
                <c:pt idx="15090">
                  <c:v>1.3420000000000001</c:v>
                </c:pt>
                <c:pt idx="15091">
                  <c:v>1.3420000000000001</c:v>
                </c:pt>
                <c:pt idx="15092">
                  <c:v>1.3420000000000001</c:v>
                </c:pt>
                <c:pt idx="15093">
                  <c:v>1.3420000000000001</c:v>
                </c:pt>
                <c:pt idx="15094">
                  <c:v>1.3420000000000001</c:v>
                </c:pt>
                <c:pt idx="15095">
                  <c:v>1.3420000000000001</c:v>
                </c:pt>
                <c:pt idx="15096">
                  <c:v>1.3420000000000001</c:v>
                </c:pt>
                <c:pt idx="15097">
                  <c:v>1.31187467980955</c:v>
                </c:pt>
                <c:pt idx="15098">
                  <c:v>1.32293757275652</c:v>
                </c:pt>
                <c:pt idx="15099">
                  <c:v>1.3420000000000001</c:v>
                </c:pt>
                <c:pt idx="15100">
                  <c:v>1.3420000000000001</c:v>
                </c:pt>
                <c:pt idx="15101">
                  <c:v>1.3420000000000001</c:v>
                </c:pt>
                <c:pt idx="15102">
                  <c:v>1.3420000000000001</c:v>
                </c:pt>
                <c:pt idx="15103">
                  <c:v>1.3418992281842601</c:v>
                </c:pt>
                <c:pt idx="15104">
                  <c:v>1.3420000000000001</c:v>
                </c:pt>
                <c:pt idx="15105">
                  <c:v>1.3420000000000001</c:v>
                </c:pt>
                <c:pt idx="15106">
                  <c:v>1.3420000000000001</c:v>
                </c:pt>
                <c:pt idx="15107">
                  <c:v>1.3420000000000001</c:v>
                </c:pt>
                <c:pt idx="15108">
                  <c:v>1.3420000000000001</c:v>
                </c:pt>
                <c:pt idx="15109">
                  <c:v>1.3420000000000001</c:v>
                </c:pt>
                <c:pt idx="15110">
                  <c:v>1.3420000000000001</c:v>
                </c:pt>
                <c:pt idx="15111">
                  <c:v>1.3420000000000001</c:v>
                </c:pt>
                <c:pt idx="15112">
                  <c:v>1.3420000000000001</c:v>
                </c:pt>
                <c:pt idx="15113">
                  <c:v>1.3420000000000001</c:v>
                </c:pt>
                <c:pt idx="15114">
                  <c:v>1.3420000000000001</c:v>
                </c:pt>
                <c:pt idx="15115">
                  <c:v>1.3420000000000001</c:v>
                </c:pt>
                <c:pt idx="15116">
                  <c:v>1.3420000000000001</c:v>
                </c:pt>
                <c:pt idx="15117">
                  <c:v>1.3420000000000001</c:v>
                </c:pt>
                <c:pt idx="15118">
                  <c:v>1.3420000000000001</c:v>
                </c:pt>
                <c:pt idx="15119">
                  <c:v>1.3420000000000001</c:v>
                </c:pt>
                <c:pt idx="15120">
                  <c:v>1.3420000000000001</c:v>
                </c:pt>
                <c:pt idx="15121">
                  <c:v>1.3420000000000001</c:v>
                </c:pt>
                <c:pt idx="15122">
                  <c:v>1.3420000000000001</c:v>
                </c:pt>
                <c:pt idx="15123">
                  <c:v>1.3420000000000001</c:v>
                </c:pt>
                <c:pt idx="15124">
                  <c:v>1.3420000000000001</c:v>
                </c:pt>
                <c:pt idx="15125">
                  <c:v>1.3420000000000001</c:v>
                </c:pt>
                <c:pt idx="15126">
                  <c:v>1.3420000000000001</c:v>
                </c:pt>
                <c:pt idx="15127">
                  <c:v>1.3420000000000001</c:v>
                </c:pt>
                <c:pt idx="15128">
                  <c:v>1.3420000000000001</c:v>
                </c:pt>
                <c:pt idx="15129">
                  <c:v>1.3420000000000001</c:v>
                </c:pt>
                <c:pt idx="15130">
                  <c:v>1.3420000000000001</c:v>
                </c:pt>
                <c:pt idx="15131">
                  <c:v>1.3420000000000001</c:v>
                </c:pt>
                <c:pt idx="15132">
                  <c:v>1.3420000000000001</c:v>
                </c:pt>
                <c:pt idx="15133">
                  <c:v>1.3420000000000001</c:v>
                </c:pt>
                <c:pt idx="15134">
                  <c:v>1.3420000000000001</c:v>
                </c:pt>
                <c:pt idx="15135">
                  <c:v>1.3420000000000001</c:v>
                </c:pt>
                <c:pt idx="15136">
                  <c:v>1.3420000000000001</c:v>
                </c:pt>
                <c:pt idx="15137">
                  <c:v>1.3420000000000001</c:v>
                </c:pt>
                <c:pt idx="15138">
                  <c:v>1.3420000000000001</c:v>
                </c:pt>
                <c:pt idx="15139">
                  <c:v>1.3420000000000001</c:v>
                </c:pt>
                <c:pt idx="15140">
                  <c:v>1.3420000000000001</c:v>
                </c:pt>
                <c:pt idx="15141">
                  <c:v>1.3420000000000001</c:v>
                </c:pt>
                <c:pt idx="15142">
                  <c:v>1.3420000000000001</c:v>
                </c:pt>
                <c:pt idx="15143">
                  <c:v>1.3420000000000001</c:v>
                </c:pt>
                <c:pt idx="15144">
                  <c:v>1.3420000000000001</c:v>
                </c:pt>
                <c:pt idx="15145">
                  <c:v>1.32514321919509</c:v>
                </c:pt>
                <c:pt idx="15146">
                  <c:v>1.33774239094737</c:v>
                </c:pt>
                <c:pt idx="15147">
                  <c:v>1.3420000000000001</c:v>
                </c:pt>
                <c:pt idx="15148">
                  <c:v>1.3420000000000001</c:v>
                </c:pt>
                <c:pt idx="15149">
                  <c:v>1.3420000000000001</c:v>
                </c:pt>
                <c:pt idx="15150">
                  <c:v>1.3420000000000001</c:v>
                </c:pt>
                <c:pt idx="15151">
                  <c:v>1.3420000000000001</c:v>
                </c:pt>
                <c:pt idx="15152">
                  <c:v>1.3420000000000001</c:v>
                </c:pt>
                <c:pt idx="15153">
                  <c:v>1.3420000000000001</c:v>
                </c:pt>
                <c:pt idx="15154">
                  <c:v>1.3420000000000001</c:v>
                </c:pt>
                <c:pt idx="15155">
                  <c:v>1.3420000000000001</c:v>
                </c:pt>
                <c:pt idx="15156">
                  <c:v>1.3420000000000001</c:v>
                </c:pt>
                <c:pt idx="15157">
                  <c:v>1.3420000000000001</c:v>
                </c:pt>
                <c:pt idx="15158">
                  <c:v>1.3420000000000001</c:v>
                </c:pt>
                <c:pt idx="15159">
                  <c:v>1.3420000000000001</c:v>
                </c:pt>
                <c:pt idx="15160">
                  <c:v>1.3420000000000001</c:v>
                </c:pt>
                <c:pt idx="15161">
                  <c:v>1.3420000000000001</c:v>
                </c:pt>
                <c:pt idx="15162">
                  <c:v>1.3420000000000001</c:v>
                </c:pt>
                <c:pt idx="15163">
                  <c:v>1.3420000000000001</c:v>
                </c:pt>
                <c:pt idx="15164">
                  <c:v>1.3420000000000001</c:v>
                </c:pt>
                <c:pt idx="15165">
                  <c:v>1.3420000000000001</c:v>
                </c:pt>
                <c:pt idx="15166">
                  <c:v>1.3420000000000001</c:v>
                </c:pt>
                <c:pt idx="15167">
                  <c:v>1.3420000000000001</c:v>
                </c:pt>
                <c:pt idx="15168">
                  <c:v>1.3420000000000001</c:v>
                </c:pt>
                <c:pt idx="15169">
                  <c:v>1.3420000000000001</c:v>
                </c:pt>
                <c:pt idx="15170">
                  <c:v>1.3420000000000001</c:v>
                </c:pt>
                <c:pt idx="15171">
                  <c:v>1.3420000000000001</c:v>
                </c:pt>
                <c:pt idx="15172">
                  <c:v>1.3420000000000001</c:v>
                </c:pt>
                <c:pt idx="15173">
                  <c:v>1.3420000000000001</c:v>
                </c:pt>
                <c:pt idx="15174">
                  <c:v>1.3420000000000001</c:v>
                </c:pt>
                <c:pt idx="15175">
                  <c:v>1.3420000000000001</c:v>
                </c:pt>
                <c:pt idx="15176">
                  <c:v>1.3420000000000001</c:v>
                </c:pt>
                <c:pt idx="15177">
                  <c:v>1.3420000000000001</c:v>
                </c:pt>
                <c:pt idx="15178">
                  <c:v>1.3420000000000001</c:v>
                </c:pt>
                <c:pt idx="15179">
                  <c:v>1.3420000000000001</c:v>
                </c:pt>
                <c:pt idx="15180">
                  <c:v>1.3420000000000001</c:v>
                </c:pt>
                <c:pt idx="15181">
                  <c:v>1.3420000000000001</c:v>
                </c:pt>
                <c:pt idx="15182">
                  <c:v>1.3420000000000001</c:v>
                </c:pt>
                <c:pt idx="15183">
                  <c:v>1.3420000000000001</c:v>
                </c:pt>
                <c:pt idx="15184">
                  <c:v>1.3420000000000001</c:v>
                </c:pt>
                <c:pt idx="15185">
                  <c:v>1.3420000000000001</c:v>
                </c:pt>
                <c:pt idx="15186">
                  <c:v>1.3420000000000001</c:v>
                </c:pt>
                <c:pt idx="15187">
                  <c:v>1.3420000000000001</c:v>
                </c:pt>
                <c:pt idx="15188">
                  <c:v>1.3420000000000001</c:v>
                </c:pt>
                <c:pt idx="15189">
                  <c:v>1.3420000000000001</c:v>
                </c:pt>
                <c:pt idx="15190">
                  <c:v>1.3420000000000001</c:v>
                </c:pt>
                <c:pt idx="15191">
                  <c:v>1.3237806132844301</c:v>
                </c:pt>
                <c:pt idx="15192">
                  <c:v>1.3365068882039</c:v>
                </c:pt>
                <c:pt idx="15193">
                  <c:v>1.3420000000000001</c:v>
                </c:pt>
                <c:pt idx="15194">
                  <c:v>1.3420000000000001</c:v>
                </c:pt>
                <c:pt idx="15195">
                  <c:v>1.3420000000000001</c:v>
                </c:pt>
                <c:pt idx="15196">
                  <c:v>1.3420000000000001</c:v>
                </c:pt>
                <c:pt idx="15197">
                  <c:v>1.3420000000000001</c:v>
                </c:pt>
                <c:pt idx="15198">
                  <c:v>1.3420000000000001</c:v>
                </c:pt>
                <c:pt idx="15199">
                  <c:v>1.3420000000000001</c:v>
                </c:pt>
                <c:pt idx="15200">
                  <c:v>1.3420000000000001</c:v>
                </c:pt>
                <c:pt idx="15201">
                  <c:v>1.3420000000000001</c:v>
                </c:pt>
                <c:pt idx="15202">
                  <c:v>1.3420000000000001</c:v>
                </c:pt>
                <c:pt idx="15203">
                  <c:v>1.3420000000000001</c:v>
                </c:pt>
                <c:pt idx="15204">
                  <c:v>1.3420000000000001</c:v>
                </c:pt>
                <c:pt idx="15205">
                  <c:v>1.3420000000000001</c:v>
                </c:pt>
                <c:pt idx="15206">
                  <c:v>1.3420000000000001</c:v>
                </c:pt>
                <c:pt idx="15207">
                  <c:v>1.3420000000000001</c:v>
                </c:pt>
                <c:pt idx="15208">
                  <c:v>1.3420000000000001</c:v>
                </c:pt>
                <c:pt idx="15209">
                  <c:v>1.3420000000000001</c:v>
                </c:pt>
                <c:pt idx="15210">
                  <c:v>1.3420000000000001</c:v>
                </c:pt>
                <c:pt idx="15211">
                  <c:v>1.3420000000000001</c:v>
                </c:pt>
                <c:pt idx="15212">
                  <c:v>1.3420000000000001</c:v>
                </c:pt>
                <c:pt idx="15213">
                  <c:v>1.3420000000000001</c:v>
                </c:pt>
                <c:pt idx="15214">
                  <c:v>1.3420000000000001</c:v>
                </c:pt>
                <c:pt idx="15215">
                  <c:v>1.3420000000000001</c:v>
                </c:pt>
                <c:pt idx="15216">
                  <c:v>1.3420000000000001</c:v>
                </c:pt>
                <c:pt idx="15217">
                  <c:v>1.3420000000000001</c:v>
                </c:pt>
                <c:pt idx="15218">
                  <c:v>1.3420000000000001</c:v>
                </c:pt>
                <c:pt idx="15219">
                  <c:v>1.3420000000000001</c:v>
                </c:pt>
                <c:pt idx="15220">
                  <c:v>1.3420000000000001</c:v>
                </c:pt>
                <c:pt idx="15221">
                  <c:v>1.3420000000000001</c:v>
                </c:pt>
                <c:pt idx="15222">
                  <c:v>1.3420000000000001</c:v>
                </c:pt>
                <c:pt idx="15223">
                  <c:v>1.3420000000000001</c:v>
                </c:pt>
                <c:pt idx="15224">
                  <c:v>1.3420000000000001</c:v>
                </c:pt>
                <c:pt idx="15225">
                  <c:v>1.3420000000000001</c:v>
                </c:pt>
                <c:pt idx="15226">
                  <c:v>1.3420000000000001</c:v>
                </c:pt>
                <c:pt idx="15227">
                  <c:v>1.3420000000000001</c:v>
                </c:pt>
                <c:pt idx="15228">
                  <c:v>1.3420000000000001</c:v>
                </c:pt>
                <c:pt idx="15229">
                  <c:v>1.3420000000000001</c:v>
                </c:pt>
                <c:pt idx="15230">
                  <c:v>1.3420000000000001</c:v>
                </c:pt>
                <c:pt idx="15231">
                  <c:v>1.3420000000000001</c:v>
                </c:pt>
                <c:pt idx="15232">
                  <c:v>1.3420000000000001</c:v>
                </c:pt>
                <c:pt idx="15233">
                  <c:v>1.3420000000000001</c:v>
                </c:pt>
                <c:pt idx="15234">
                  <c:v>1.3420000000000001</c:v>
                </c:pt>
                <c:pt idx="15235">
                  <c:v>1.3420000000000001</c:v>
                </c:pt>
                <c:pt idx="15236">
                  <c:v>1.3420000000000001</c:v>
                </c:pt>
                <c:pt idx="15237">
                  <c:v>1.3240403191635199</c:v>
                </c:pt>
                <c:pt idx="15238">
                  <c:v>1.3367610675111901</c:v>
                </c:pt>
                <c:pt idx="15239">
                  <c:v>1.3420000000000001</c:v>
                </c:pt>
                <c:pt idx="15240">
                  <c:v>1.3420000000000001</c:v>
                </c:pt>
                <c:pt idx="15241">
                  <c:v>1.3420000000000001</c:v>
                </c:pt>
                <c:pt idx="15242">
                  <c:v>1.3420000000000001</c:v>
                </c:pt>
                <c:pt idx="15243">
                  <c:v>1.3420000000000001</c:v>
                </c:pt>
                <c:pt idx="15244">
                  <c:v>1.3420000000000001</c:v>
                </c:pt>
                <c:pt idx="15245">
                  <c:v>1.3420000000000001</c:v>
                </c:pt>
                <c:pt idx="15246">
                  <c:v>1.3420000000000001</c:v>
                </c:pt>
                <c:pt idx="15247">
                  <c:v>1.3420000000000001</c:v>
                </c:pt>
                <c:pt idx="15248">
                  <c:v>1.3420000000000001</c:v>
                </c:pt>
                <c:pt idx="15249">
                  <c:v>1.3420000000000001</c:v>
                </c:pt>
                <c:pt idx="15250">
                  <c:v>1.3420000000000001</c:v>
                </c:pt>
                <c:pt idx="15251">
                  <c:v>1.3420000000000001</c:v>
                </c:pt>
                <c:pt idx="15252">
                  <c:v>1.3420000000000001</c:v>
                </c:pt>
                <c:pt idx="15253">
                  <c:v>1.3420000000000001</c:v>
                </c:pt>
                <c:pt idx="15254">
                  <c:v>1.3420000000000001</c:v>
                </c:pt>
                <c:pt idx="15255">
                  <c:v>1.3420000000000001</c:v>
                </c:pt>
                <c:pt idx="15256">
                  <c:v>1.3420000000000001</c:v>
                </c:pt>
                <c:pt idx="15257">
                  <c:v>1.3420000000000001</c:v>
                </c:pt>
                <c:pt idx="15258">
                  <c:v>1.3420000000000001</c:v>
                </c:pt>
                <c:pt idx="15259">
                  <c:v>1.3420000000000001</c:v>
                </c:pt>
                <c:pt idx="15260">
                  <c:v>1.3420000000000001</c:v>
                </c:pt>
                <c:pt idx="15261">
                  <c:v>1.3420000000000001</c:v>
                </c:pt>
                <c:pt idx="15262">
                  <c:v>1.3420000000000001</c:v>
                </c:pt>
                <c:pt idx="15263">
                  <c:v>1.3420000000000001</c:v>
                </c:pt>
                <c:pt idx="15264">
                  <c:v>1.3420000000000001</c:v>
                </c:pt>
                <c:pt idx="15265">
                  <c:v>1.3420000000000001</c:v>
                </c:pt>
                <c:pt idx="15266">
                  <c:v>1.3420000000000001</c:v>
                </c:pt>
                <c:pt idx="15267">
                  <c:v>1.3420000000000001</c:v>
                </c:pt>
                <c:pt idx="15268">
                  <c:v>1.3420000000000001</c:v>
                </c:pt>
                <c:pt idx="15269">
                  <c:v>1.3420000000000001</c:v>
                </c:pt>
                <c:pt idx="15270">
                  <c:v>1.3420000000000001</c:v>
                </c:pt>
                <c:pt idx="15271">
                  <c:v>1.3420000000000001</c:v>
                </c:pt>
                <c:pt idx="15272">
                  <c:v>1.3420000000000001</c:v>
                </c:pt>
                <c:pt idx="15273">
                  <c:v>1.3420000000000001</c:v>
                </c:pt>
                <c:pt idx="15274">
                  <c:v>1.3420000000000001</c:v>
                </c:pt>
                <c:pt idx="15275">
                  <c:v>1.3420000000000001</c:v>
                </c:pt>
                <c:pt idx="15276">
                  <c:v>1.3420000000000001</c:v>
                </c:pt>
                <c:pt idx="15277">
                  <c:v>1.3420000000000001</c:v>
                </c:pt>
                <c:pt idx="15278">
                  <c:v>1.3420000000000001</c:v>
                </c:pt>
                <c:pt idx="15279">
                  <c:v>1.3420000000000001</c:v>
                </c:pt>
                <c:pt idx="15280">
                  <c:v>1.3420000000000001</c:v>
                </c:pt>
                <c:pt idx="15281">
                  <c:v>1.3420000000000001</c:v>
                </c:pt>
                <c:pt idx="15282">
                  <c:v>1.3420000000000001</c:v>
                </c:pt>
                <c:pt idx="15283">
                  <c:v>1.32572045181957</c:v>
                </c:pt>
                <c:pt idx="15284">
                  <c:v>1.33831694365028</c:v>
                </c:pt>
                <c:pt idx="15285">
                  <c:v>1.3420000000000001</c:v>
                </c:pt>
                <c:pt idx="15286">
                  <c:v>1.3420000000000001</c:v>
                </c:pt>
                <c:pt idx="15287">
                  <c:v>1.3420000000000001</c:v>
                </c:pt>
                <c:pt idx="15288">
                  <c:v>1.3420000000000001</c:v>
                </c:pt>
                <c:pt idx="15289">
                  <c:v>1.3420000000000001</c:v>
                </c:pt>
                <c:pt idx="15290">
                  <c:v>1.3420000000000001</c:v>
                </c:pt>
                <c:pt idx="15291">
                  <c:v>1.3420000000000001</c:v>
                </c:pt>
                <c:pt idx="15292">
                  <c:v>1.3420000000000001</c:v>
                </c:pt>
                <c:pt idx="15293">
                  <c:v>1.3420000000000001</c:v>
                </c:pt>
                <c:pt idx="15294">
                  <c:v>1.3420000000000001</c:v>
                </c:pt>
                <c:pt idx="15295">
                  <c:v>1.3420000000000001</c:v>
                </c:pt>
                <c:pt idx="15296">
                  <c:v>1.3420000000000001</c:v>
                </c:pt>
                <c:pt idx="15297">
                  <c:v>1.3420000000000001</c:v>
                </c:pt>
                <c:pt idx="15298">
                  <c:v>1.3420000000000001</c:v>
                </c:pt>
                <c:pt idx="15299">
                  <c:v>1.3420000000000001</c:v>
                </c:pt>
                <c:pt idx="15300">
                  <c:v>1.3420000000000001</c:v>
                </c:pt>
                <c:pt idx="15301">
                  <c:v>1.3420000000000001</c:v>
                </c:pt>
                <c:pt idx="15302">
                  <c:v>1.3420000000000001</c:v>
                </c:pt>
                <c:pt idx="15303">
                  <c:v>1.3420000000000001</c:v>
                </c:pt>
                <c:pt idx="15304">
                  <c:v>1.3420000000000001</c:v>
                </c:pt>
                <c:pt idx="15305">
                  <c:v>1.3420000000000001</c:v>
                </c:pt>
                <c:pt idx="15306">
                  <c:v>1.3420000000000001</c:v>
                </c:pt>
                <c:pt idx="15307">
                  <c:v>1.3420000000000001</c:v>
                </c:pt>
                <c:pt idx="15308">
                  <c:v>1.3420000000000001</c:v>
                </c:pt>
                <c:pt idx="15309">
                  <c:v>1.3420000000000001</c:v>
                </c:pt>
                <c:pt idx="15310">
                  <c:v>1.3420000000000001</c:v>
                </c:pt>
                <c:pt idx="15311">
                  <c:v>1.3420000000000001</c:v>
                </c:pt>
                <c:pt idx="15312">
                  <c:v>1.3420000000000001</c:v>
                </c:pt>
                <c:pt idx="15313">
                  <c:v>1.3420000000000001</c:v>
                </c:pt>
                <c:pt idx="15314">
                  <c:v>1.3420000000000001</c:v>
                </c:pt>
                <c:pt idx="15315">
                  <c:v>1.3420000000000001</c:v>
                </c:pt>
                <c:pt idx="15316">
                  <c:v>1.3420000000000001</c:v>
                </c:pt>
                <c:pt idx="15317">
                  <c:v>1.3420000000000001</c:v>
                </c:pt>
                <c:pt idx="15318">
                  <c:v>1.3420000000000001</c:v>
                </c:pt>
                <c:pt idx="15319">
                  <c:v>1.3420000000000001</c:v>
                </c:pt>
                <c:pt idx="15320">
                  <c:v>1.3420000000000001</c:v>
                </c:pt>
                <c:pt idx="15321">
                  <c:v>1.3420000000000001</c:v>
                </c:pt>
                <c:pt idx="15322">
                  <c:v>1.3420000000000001</c:v>
                </c:pt>
                <c:pt idx="15323">
                  <c:v>1.3420000000000001</c:v>
                </c:pt>
                <c:pt idx="15324">
                  <c:v>1.3420000000000001</c:v>
                </c:pt>
                <c:pt idx="15325">
                  <c:v>1.3420000000000001</c:v>
                </c:pt>
                <c:pt idx="15326">
                  <c:v>1.3420000000000001</c:v>
                </c:pt>
                <c:pt idx="15327">
                  <c:v>1.3420000000000001</c:v>
                </c:pt>
                <c:pt idx="15328">
                  <c:v>1.3420000000000001</c:v>
                </c:pt>
                <c:pt idx="15329">
                  <c:v>1.32875177858755</c:v>
                </c:pt>
                <c:pt idx="15330">
                  <c:v>1.34112323564508</c:v>
                </c:pt>
                <c:pt idx="15331">
                  <c:v>1.3420000000000001</c:v>
                </c:pt>
                <c:pt idx="15332">
                  <c:v>1.3420000000000001</c:v>
                </c:pt>
                <c:pt idx="15333">
                  <c:v>1.3420000000000001</c:v>
                </c:pt>
                <c:pt idx="15334">
                  <c:v>1.3420000000000001</c:v>
                </c:pt>
                <c:pt idx="15335">
                  <c:v>1.3420000000000001</c:v>
                </c:pt>
                <c:pt idx="15336">
                  <c:v>1.3420000000000001</c:v>
                </c:pt>
                <c:pt idx="15337">
                  <c:v>1.3420000000000001</c:v>
                </c:pt>
                <c:pt idx="15338">
                  <c:v>1.3420000000000001</c:v>
                </c:pt>
                <c:pt idx="15339">
                  <c:v>1.3420000000000001</c:v>
                </c:pt>
                <c:pt idx="15340">
                  <c:v>1.3420000000000001</c:v>
                </c:pt>
                <c:pt idx="15341">
                  <c:v>1.3420000000000001</c:v>
                </c:pt>
                <c:pt idx="15342">
                  <c:v>1.3420000000000001</c:v>
                </c:pt>
                <c:pt idx="15343">
                  <c:v>1.3420000000000001</c:v>
                </c:pt>
                <c:pt idx="15344">
                  <c:v>1.3420000000000001</c:v>
                </c:pt>
                <c:pt idx="15345">
                  <c:v>1.3420000000000001</c:v>
                </c:pt>
                <c:pt idx="15346">
                  <c:v>1.3420000000000001</c:v>
                </c:pt>
                <c:pt idx="15347">
                  <c:v>1.3420000000000001</c:v>
                </c:pt>
                <c:pt idx="15348">
                  <c:v>1.3420000000000001</c:v>
                </c:pt>
                <c:pt idx="15349">
                  <c:v>1.3420000000000001</c:v>
                </c:pt>
                <c:pt idx="15350">
                  <c:v>1.3420000000000001</c:v>
                </c:pt>
                <c:pt idx="15351">
                  <c:v>1.3420000000000001</c:v>
                </c:pt>
                <c:pt idx="15352">
                  <c:v>1.3420000000000001</c:v>
                </c:pt>
                <c:pt idx="15353">
                  <c:v>1.3420000000000001</c:v>
                </c:pt>
                <c:pt idx="15354">
                  <c:v>1.3420000000000001</c:v>
                </c:pt>
                <c:pt idx="15355">
                  <c:v>1.3420000000000001</c:v>
                </c:pt>
                <c:pt idx="15356">
                  <c:v>1.3420000000000001</c:v>
                </c:pt>
                <c:pt idx="15357">
                  <c:v>1.3420000000000001</c:v>
                </c:pt>
                <c:pt idx="15358">
                  <c:v>1.3420000000000001</c:v>
                </c:pt>
                <c:pt idx="15359">
                  <c:v>1.3420000000000001</c:v>
                </c:pt>
                <c:pt idx="15360">
                  <c:v>1.3420000000000001</c:v>
                </c:pt>
                <c:pt idx="15361">
                  <c:v>1.3420000000000001</c:v>
                </c:pt>
                <c:pt idx="15362">
                  <c:v>1.3420000000000001</c:v>
                </c:pt>
                <c:pt idx="15363">
                  <c:v>1.3420000000000001</c:v>
                </c:pt>
                <c:pt idx="15364">
                  <c:v>1.3420000000000001</c:v>
                </c:pt>
                <c:pt idx="15365">
                  <c:v>1.3420000000000001</c:v>
                </c:pt>
                <c:pt idx="15366">
                  <c:v>1.3420000000000001</c:v>
                </c:pt>
                <c:pt idx="15367">
                  <c:v>1.3420000000000001</c:v>
                </c:pt>
                <c:pt idx="15368">
                  <c:v>1.3420000000000001</c:v>
                </c:pt>
                <c:pt idx="15369">
                  <c:v>1.3420000000000001</c:v>
                </c:pt>
                <c:pt idx="15370">
                  <c:v>1.3420000000000001</c:v>
                </c:pt>
                <c:pt idx="15371">
                  <c:v>1.3420000000000001</c:v>
                </c:pt>
                <c:pt idx="15372">
                  <c:v>1.3420000000000001</c:v>
                </c:pt>
                <c:pt idx="15373">
                  <c:v>1.3420000000000001</c:v>
                </c:pt>
                <c:pt idx="15374">
                  <c:v>1.3420000000000001</c:v>
                </c:pt>
                <c:pt idx="15375">
                  <c:v>1.18737429179016</c:v>
                </c:pt>
                <c:pt idx="15376">
                  <c:v>1.21502244151324</c:v>
                </c:pt>
                <c:pt idx="15377">
                  <c:v>1.2401815387116399</c:v>
                </c:pt>
                <c:pt idx="15378">
                  <c:v>1.26508633971454</c:v>
                </c:pt>
                <c:pt idx="15379">
                  <c:v>1.3079489916859299</c:v>
                </c:pt>
                <c:pt idx="15380">
                  <c:v>1.18234815313353</c:v>
                </c:pt>
                <c:pt idx="15381">
                  <c:v>1.21043319824474</c:v>
                </c:pt>
                <c:pt idx="15382">
                  <c:v>1.23555630522978</c:v>
                </c:pt>
                <c:pt idx="15383">
                  <c:v>1.26085781472667</c:v>
                </c:pt>
                <c:pt idx="15384">
                  <c:v>1.3040456762080599</c:v>
                </c:pt>
                <c:pt idx="15385">
                  <c:v>1.18237489657094</c:v>
                </c:pt>
                <c:pt idx="15386">
                  <c:v>1.21049888848123</c:v>
                </c:pt>
                <c:pt idx="15387">
                  <c:v>1.23555630522978</c:v>
                </c:pt>
                <c:pt idx="15388">
                  <c:v>1.26088878663616</c:v>
                </c:pt>
                <c:pt idx="15389">
                  <c:v>1.3040529191825001</c:v>
                </c:pt>
                <c:pt idx="15390">
                  <c:v>1.18544733523991</c:v>
                </c:pt>
                <c:pt idx="15391">
                  <c:v>1.2133550887357001</c:v>
                </c:pt>
                <c:pt idx="15392">
                  <c:v>1.23834812344171</c:v>
                </c:pt>
                <c:pt idx="15393">
                  <c:v>1.26348525448848</c:v>
                </c:pt>
                <c:pt idx="15394">
                  <c:v>1.3064144453556299</c:v>
                </c:pt>
                <c:pt idx="15395">
                  <c:v>1.1931825892001799</c:v>
                </c:pt>
                <c:pt idx="15396">
                  <c:v>1.2205205102725201</c:v>
                </c:pt>
                <c:pt idx="15397">
                  <c:v>1.24540801402491</c:v>
                </c:pt>
                <c:pt idx="15398">
                  <c:v>1.2700179693526299</c:v>
                </c:pt>
                <c:pt idx="15399">
                  <c:v>1.3123836264805999</c:v>
                </c:pt>
                <c:pt idx="15400">
                  <c:v>1.13604652365846</c:v>
                </c:pt>
                <c:pt idx="15401">
                  <c:v>1.1703341016981299</c:v>
                </c:pt>
                <c:pt idx="15402">
                  <c:v>1.1937338891279301</c:v>
                </c:pt>
                <c:pt idx="15403">
                  <c:v>1.22477077106965</c:v>
                </c:pt>
                <c:pt idx="15404">
                  <c:v>1.2716084685892399</c:v>
                </c:pt>
                <c:pt idx="15405">
                  <c:v>1.3113887390786101</c:v>
                </c:pt>
                <c:pt idx="15406">
                  <c:v>1.1301474247943599</c:v>
                </c:pt>
                <c:pt idx="15407">
                  <c:v>1.16495743453531</c:v>
                </c:pt>
                <c:pt idx="15408">
                  <c:v>1.1882721261484801</c:v>
                </c:pt>
                <c:pt idx="15409">
                  <c:v>1.21981235816416</c:v>
                </c:pt>
                <c:pt idx="15410">
                  <c:v>1.26700464264934</c:v>
                </c:pt>
                <c:pt idx="15411">
                  <c:v>1.3071134157384501</c:v>
                </c:pt>
                <c:pt idx="15412">
                  <c:v>1.1290781140561901</c:v>
                </c:pt>
                <c:pt idx="15413">
                  <c:v>1.1640059496217401</c:v>
                </c:pt>
                <c:pt idx="15414">
                  <c:v>1.1872564597177999</c:v>
                </c:pt>
                <c:pt idx="15415">
                  <c:v>1.21891024425326</c:v>
                </c:pt>
                <c:pt idx="15416">
                  <c:v>1.26615935934109</c:v>
                </c:pt>
                <c:pt idx="15417">
                  <c:v>1.3062986765672899</c:v>
                </c:pt>
                <c:pt idx="15418">
                  <c:v>1.13147388979981</c:v>
                </c:pt>
                <c:pt idx="15419">
                  <c:v>1.1662270228753899</c:v>
                </c:pt>
                <c:pt idx="15420">
                  <c:v>1.1894426270381999</c:v>
                </c:pt>
                <c:pt idx="15421">
                  <c:v>1.2209329172368599</c:v>
                </c:pt>
                <c:pt idx="15422">
                  <c:v>1.26800728012464</c:v>
                </c:pt>
                <c:pt idx="15423">
                  <c:v>1.30799338813956</c:v>
                </c:pt>
                <c:pt idx="15424">
                  <c:v>1.13797638490248</c:v>
                </c:pt>
                <c:pt idx="15425">
                  <c:v>1.17222971545427</c:v>
                </c:pt>
                <c:pt idx="15426">
                  <c:v>1.19540677033418</c:v>
                </c:pt>
                <c:pt idx="15427">
                  <c:v>1.2264268975272301</c:v>
                </c:pt>
                <c:pt idx="15428">
                  <c:v>1.2730383742234801</c:v>
                </c:pt>
                <c:pt idx="15429">
                  <c:v>1.31263091985659</c:v>
                </c:pt>
                <c:pt idx="15430">
                  <c:v>1.13436046231954</c:v>
                </c:pt>
                <c:pt idx="15431">
                  <c:v>1.1695754204570901</c:v>
                </c:pt>
                <c:pt idx="15432">
                  <c:v>1.19295845477673</c:v>
                </c:pt>
                <c:pt idx="15433">
                  <c:v>1.2240748019069501</c:v>
                </c:pt>
                <c:pt idx="15434">
                  <c:v>1.27095106900014</c:v>
                </c:pt>
                <c:pt idx="15435">
                  <c:v>1.31078841032055</c:v>
                </c:pt>
                <c:pt idx="15436">
                  <c:v>1.12879467673985</c:v>
                </c:pt>
                <c:pt idx="15437">
                  <c:v>1.1645123427323401</c:v>
                </c:pt>
                <c:pt idx="15438">
                  <c:v>1.1878143963143399</c:v>
                </c:pt>
                <c:pt idx="15439">
                  <c:v>1.2193913953467199</c:v>
                </c:pt>
                <c:pt idx="15440">
                  <c:v>1.2666254177660901</c:v>
                </c:pt>
                <c:pt idx="15441">
                  <c:v>1.3067520675453701</c:v>
                </c:pt>
                <c:pt idx="15442">
                  <c:v>1.12801456446793</c:v>
                </c:pt>
                <c:pt idx="15443">
                  <c:v>1.16382895024121</c:v>
                </c:pt>
                <c:pt idx="15444">
                  <c:v>1.18706937772705</c:v>
                </c:pt>
                <c:pt idx="15445">
                  <c:v>1.21874665429067</c:v>
                </c:pt>
                <c:pt idx="15446">
                  <c:v>1.2659954891568099</c:v>
                </c:pt>
                <c:pt idx="15447">
                  <c:v>1.3061532312931701</c:v>
                </c:pt>
                <c:pt idx="15448">
                  <c:v>1.1307906747646901</c:v>
                </c:pt>
                <c:pt idx="15449">
                  <c:v>1.16638660735746</c:v>
                </c:pt>
                <c:pt idx="15450">
                  <c:v>1.1896153986415099</c:v>
                </c:pt>
                <c:pt idx="15451">
                  <c:v>1.2210856031810999</c:v>
                </c:pt>
                <c:pt idx="15452">
                  <c:v>1.2681461295205101</c:v>
                </c:pt>
                <c:pt idx="15453">
                  <c:v>1.30812915511255</c:v>
                </c:pt>
                <c:pt idx="15454">
                  <c:v>1.1375278222040299</c:v>
                </c:pt>
                <c:pt idx="15455">
                  <c:v>1.17258025011366</c:v>
                </c:pt>
                <c:pt idx="15456">
                  <c:v>1.19578498007693</c:v>
                </c:pt>
                <c:pt idx="15457">
                  <c:v>1.2267583210527999</c:v>
                </c:pt>
                <c:pt idx="15458">
                  <c:v>1.2733525767418701</c:v>
                </c:pt>
                <c:pt idx="15459">
                  <c:v>1.3129302327440699</c:v>
                </c:pt>
                <c:pt idx="15460">
                  <c:v>1.1392459348186199</c:v>
                </c:pt>
                <c:pt idx="15461">
                  <c:v>1.17358936710352</c:v>
                </c:pt>
                <c:pt idx="15462">
                  <c:v>1.19690504680802</c:v>
                </c:pt>
                <c:pt idx="15463">
                  <c:v>1.2271068604484801</c:v>
                </c:pt>
                <c:pt idx="15464">
                  <c:v>1.24638537383961</c:v>
                </c:pt>
                <c:pt idx="15465">
                  <c:v>1.2738916017539299</c:v>
                </c:pt>
                <c:pt idx="15466">
                  <c:v>1.13313914327335</c:v>
                </c:pt>
                <c:pt idx="15467">
                  <c:v>1.1680069807673601</c:v>
                </c:pt>
                <c:pt idx="15468">
                  <c:v>1.1912508494488001</c:v>
                </c:pt>
                <c:pt idx="15469">
                  <c:v>1.2219535069654801</c:v>
                </c:pt>
                <c:pt idx="15470">
                  <c:v>1.24115540871397</c:v>
                </c:pt>
                <c:pt idx="15471">
                  <c:v>1.2691279483057101</c:v>
                </c:pt>
                <c:pt idx="15472">
                  <c:v>1.1319054152114001</c:v>
                </c:pt>
                <c:pt idx="15473">
                  <c:v>1.1669048487946301</c:v>
                </c:pt>
                <c:pt idx="15474">
                  <c:v>1.1901043708099099</c:v>
                </c:pt>
                <c:pt idx="15475">
                  <c:v>1.2209248715201599</c:v>
                </c:pt>
                <c:pt idx="15476">
                  <c:v>1.2400870079933699</c:v>
                </c:pt>
                <c:pt idx="15477">
                  <c:v>1.2681669386919801</c:v>
                </c:pt>
                <c:pt idx="15478">
                  <c:v>1.1342469173440799</c:v>
                </c:pt>
                <c:pt idx="15479">
                  <c:v>1.16904336323491</c:v>
                </c:pt>
                <c:pt idx="15480">
                  <c:v>1.19224806234279</c:v>
                </c:pt>
                <c:pt idx="15481">
                  <c:v>1.2228897563802901</c:v>
                </c:pt>
                <c:pt idx="15482">
                  <c:v>1.24205685941263</c:v>
                </c:pt>
                <c:pt idx="15483">
                  <c:v>1.2699779657953301</c:v>
                </c:pt>
                <c:pt idx="15484">
                  <c:v>1.14013060850974</c:v>
                </c:pt>
                <c:pt idx="15485">
                  <c:v>1.1744500524164401</c:v>
                </c:pt>
                <c:pt idx="15486">
                  <c:v>1.1976668600186799</c:v>
                </c:pt>
                <c:pt idx="15487">
                  <c:v>1.2278647190729199</c:v>
                </c:pt>
                <c:pt idx="15488">
                  <c:v>1.2470509564034999</c:v>
                </c:pt>
                <c:pt idx="15489">
                  <c:v>1.27454056703652</c:v>
                </c:pt>
                <c:pt idx="15490">
                  <c:v>1.27075625952182</c:v>
                </c:pt>
                <c:pt idx="15491">
                  <c:v>1.2855109591587199</c:v>
                </c:pt>
                <c:pt idx="15492">
                  <c:v>1.2986106077525601</c:v>
                </c:pt>
                <c:pt idx="15493">
                  <c:v>1.3420000000000001</c:v>
                </c:pt>
                <c:pt idx="15494">
                  <c:v>1.3420000000000001</c:v>
                </c:pt>
                <c:pt idx="15495">
                  <c:v>1.3420000000000001</c:v>
                </c:pt>
                <c:pt idx="15496">
                  <c:v>1.30163464080934</c:v>
                </c:pt>
                <c:pt idx="15497">
                  <c:v>1.31663811857281</c:v>
                </c:pt>
                <c:pt idx="15498">
                  <c:v>1.33001772909487</c:v>
                </c:pt>
                <c:pt idx="15499">
                  <c:v>1.3416677173543201</c:v>
                </c:pt>
                <c:pt idx="15500">
                  <c:v>1.3420000000000001</c:v>
                </c:pt>
                <c:pt idx="15501">
                  <c:v>1.3420000000000001</c:v>
                </c:pt>
                <c:pt idx="15502">
                  <c:v>1.3420000000000001</c:v>
                </c:pt>
                <c:pt idx="15503">
                  <c:v>1.3420000000000001</c:v>
                </c:pt>
                <c:pt idx="15504">
                  <c:v>1.3420000000000001</c:v>
                </c:pt>
                <c:pt idx="15505">
                  <c:v>1.3420000000000001</c:v>
                </c:pt>
                <c:pt idx="15506">
                  <c:v>1.3420000000000001</c:v>
                </c:pt>
                <c:pt idx="15507">
                  <c:v>1.3420000000000001</c:v>
                </c:pt>
                <c:pt idx="15508">
                  <c:v>1.3420000000000001</c:v>
                </c:pt>
                <c:pt idx="15509">
                  <c:v>1.3420000000000001</c:v>
                </c:pt>
                <c:pt idx="15510">
                  <c:v>1.3420000000000001</c:v>
                </c:pt>
                <c:pt idx="15511">
                  <c:v>1.3420000000000001</c:v>
                </c:pt>
                <c:pt idx="15512">
                  <c:v>1.3420000000000001</c:v>
                </c:pt>
                <c:pt idx="15513">
                  <c:v>1.3420000000000001</c:v>
                </c:pt>
                <c:pt idx="15514">
                  <c:v>1.3420000000000001</c:v>
                </c:pt>
                <c:pt idx="15515">
                  <c:v>1.3420000000000001</c:v>
                </c:pt>
                <c:pt idx="15516">
                  <c:v>1.3420000000000001</c:v>
                </c:pt>
                <c:pt idx="15517">
                  <c:v>1.3420000000000001</c:v>
                </c:pt>
                <c:pt idx="15518">
                  <c:v>1.3420000000000001</c:v>
                </c:pt>
                <c:pt idx="15519">
                  <c:v>1.3420000000000001</c:v>
                </c:pt>
                <c:pt idx="15520">
                  <c:v>1.3420000000000001</c:v>
                </c:pt>
                <c:pt idx="15521">
                  <c:v>1.3420000000000001</c:v>
                </c:pt>
                <c:pt idx="15522">
                  <c:v>1.3420000000000001</c:v>
                </c:pt>
                <c:pt idx="15523">
                  <c:v>1.3420000000000001</c:v>
                </c:pt>
                <c:pt idx="15524">
                  <c:v>1.3420000000000001</c:v>
                </c:pt>
                <c:pt idx="15525">
                  <c:v>1.3420000000000001</c:v>
                </c:pt>
                <c:pt idx="15526">
                  <c:v>1.3420000000000001</c:v>
                </c:pt>
                <c:pt idx="15527">
                  <c:v>1.3420000000000001</c:v>
                </c:pt>
                <c:pt idx="15528">
                  <c:v>1.3420000000000001</c:v>
                </c:pt>
                <c:pt idx="15529">
                  <c:v>1.3420000000000001</c:v>
                </c:pt>
                <c:pt idx="15530">
                  <c:v>1.3420000000000001</c:v>
                </c:pt>
                <c:pt idx="15531">
                  <c:v>1.2690521744005001</c:v>
                </c:pt>
                <c:pt idx="15532">
                  <c:v>1.2839541997367401</c:v>
                </c:pt>
                <c:pt idx="15533">
                  <c:v>1.29720067916374</c:v>
                </c:pt>
                <c:pt idx="15534">
                  <c:v>1.3420000000000001</c:v>
                </c:pt>
                <c:pt idx="15535">
                  <c:v>1.3420000000000001</c:v>
                </c:pt>
                <c:pt idx="15536">
                  <c:v>1.3420000000000001</c:v>
                </c:pt>
                <c:pt idx="15537">
                  <c:v>1.2999106078228799</c:v>
                </c:pt>
                <c:pt idx="15538">
                  <c:v>1.31507152830952</c:v>
                </c:pt>
                <c:pt idx="15539">
                  <c:v>1.3285950444238199</c:v>
                </c:pt>
                <c:pt idx="15540">
                  <c:v>1.34037605714095</c:v>
                </c:pt>
                <c:pt idx="15541">
                  <c:v>1.3420000000000001</c:v>
                </c:pt>
                <c:pt idx="15542">
                  <c:v>1.3420000000000001</c:v>
                </c:pt>
                <c:pt idx="15543">
                  <c:v>1.3420000000000001</c:v>
                </c:pt>
                <c:pt idx="15544">
                  <c:v>1.3420000000000001</c:v>
                </c:pt>
                <c:pt idx="15545">
                  <c:v>1.3420000000000001</c:v>
                </c:pt>
                <c:pt idx="15546">
                  <c:v>1.3420000000000001</c:v>
                </c:pt>
                <c:pt idx="15547">
                  <c:v>1.3420000000000001</c:v>
                </c:pt>
                <c:pt idx="15548">
                  <c:v>1.3420000000000001</c:v>
                </c:pt>
                <c:pt idx="15549">
                  <c:v>1.34041781046026</c:v>
                </c:pt>
                <c:pt idx="15550">
                  <c:v>1.3420000000000001</c:v>
                </c:pt>
                <c:pt idx="15551">
                  <c:v>1.3420000000000001</c:v>
                </c:pt>
                <c:pt idx="15552">
                  <c:v>1.3420000000000001</c:v>
                </c:pt>
                <c:pt idx="15553">
                  <c:v>1.3420000000000001</c:v>
                </c:pt>
                <c:pt idx="15554">
                  <c:v>1.3420000000000001</c:v>
                </c:pt>
                <c:pt idx="15555">
                  <c:v>1.3420000000000001</c:v>
                </c:pt>
                <c:pt idx="15556">
                  <c:v>1.3420000000000001</c:v>
                </c:pt>
                <c:pt idx="15557">
                  <c:v>1.3420000000000001</c:v>
                </c:pt>
                <c:pt idx="15558">
                  <c:v>1.3420000000000001</c:v>
                </c:pt>
                <c:pt idx="15559">
                  <c:v>1.3420000000000001</c:v>
                </c:pt>
                <c:pt idx="15560">
                  <c:v>1.3420000000000001</c:v>
                </c:pt>
                <c:pt idx="15561">
                  <c:v>1.3420000000000001</c:v>
                </c:pt>
                <c:pt idx="15562">
                  <c:v>1.3420000000000001</c:v>
                </c:pt>
                <c:pt idx="15563">
                  <c:v>1.3420000000000001</c:v>
                </c:pt>
                <c:pt idx="15564">
                  <c:v>1.3420000000000001</c:v>
                </c:pt>
                <c:pt idx="15565">
                  <c:v>1.3420000000000001</c:v>
                </c:pt>
                <c:pt idx="15566">
                  <c:v>1.3420000000000001</c:v>
                </c:pt>
                <c:pt idx="15567">
                  <c:v>1.3420000000000001</c:v>
                </c:pt>
                <c:pt idx="15568">
                  <c:v>1.3420000000000001</c:v>
                </c:pt>
                <c:pt idx="15569">
                  <c:v>1.3420000000000001</c:v>
                </c:pt>
                <c:pt idx="15570">
                  <c:v>1.3420000000000001</c:v>
                </c:pt>
                <c:pt idx="15571">
                  <c:v>1.3420000000000001</c:v>
                </c:pt>
                <c:pt idx="15572">
                  <c:v>1.26972751332908</c:v>
                </c:pt>
                <c:pt idx="15573">
                  <c:v>1.2846065790497101</c:v>
                </c:pt>
                <c:pt idx="15574">
                  <c:v>1.2978287190690401</c:v>
                </c:pt>
                <c:pt idx="15575">
                  <c:v>1.3420000000000001</c:v>
                </c:pt>
                <c:pt idx="15576">
                  <c:v>1.3420000000000001</c:v>
                </c:pt>
                <c:pt idx="15577">
                  <c:v>1.3420000000000001</c:v>
                </c:pt>
                <c:pt idx="15578">
                  <c:v>1.30054173207959</c:v>
                </c:pt>
                <c:pt idx="15579">
                  <c:v>1.3156750139304101</c:v>
                </c:pt>
                <c:pt idx="15580">
                  <c:v>1.3291762970901699</c:v>
                </c:pt>
                <c:pt idx="15581">
                  <c:v>1.3409298968863399</c:v>
                </c:pt>
                <c:pt idx="15582">
                  <c:v>1.3420000000000001</c:v>
                </c:pt>
                <c:pt idx="15583">
                  <c:v>1.3420000000000001</c:v>
                </c:pt>
                <c:pt idx="15584">
                  <c:v>1.3420000000000001</c:v>
                </c:pt>
                <c:pt idx="15585">
                  <c:v>1.3420000000000001</c:v>
                </c:pt>
                <c:pt idx="15586">
                  <c:v>1.3420000000000001</c:v>
                </c:pt>
                <c:pt idx="15587">
                  <c:v>1.3420000000000001</c:v>
                </c:pt>
                <c:pt idx="15588">
                  <c:v>1.3420000000000001</c:v>
                </c:pt>
                <c:pt idx="15589">
                  <c:v>1.3420000000000001</c:v>
                </c:pt>
                <c:pt idx="15590">
                  <c:v>1.3409767925195999</c:v>
                </c:pt>
                <c:pt idx="15591">
                  <c:v>1.3420000000000001</c:v>
                </c:pt>
                <c:pt idx="15592">
                  <c:v>1.3420000000000001</c:v>
                </c:pt>
                <c:pt idx="15593">
                  <c:v>1.3420000000000001</c:v>
                </c:pt>
                <c:pt idx="15594">
                  <c:v>1.3420000000000001</c:v>
                </c:pt>
                <c:pt idx="15595">
                  <c:v>1.3420000000000001</c:v>
                </c:pt>
                <c:pt idx="15596">
                  <c:v>1.3420000000000001</c:v>
                </c:pt>
                <c:pt idx="15597">
                  <c:v>1.3420000000000001</c:v>
                </c:pt>
                <c:pt idx="15598">
                  <c:v>1.3420000000000001</c:v>
                </c:pt>
                <c:pt idx="15599">
                  <c:v>1.3420000000000001</c:v>
                </c:pt>
                <c:pt idx="15600">
                  <c:v>1.3420000000000001</c:v>
                </c:pt>
                <c:pt idx="15601">
                  <c:v>1.3420000000000001</c:v>
                </c:pt>
                <c:pt idx="15602">
                  <c:v>1.3420000000000001</c:v>
                </c:pt>
                <c:pt idx="15603">
                  <c:v>1.3420000000000001</c:v>
                </c:pt>
                <c:pt idx="15604">
                  <c:v>1.3420000000000001</c:v>
                </c:pt>
                <c:pt idx="15605">
                  <c:v>1.3420000000000001</c:v>
                </c:pt>
                <c:pt idx="15606">
                  <c:v>1.3420000000000001</c:v>
                </c:pt>
                <c:pt idx="15607">
                  <c:v>1.3420000000000001</c:v>
                </c:pt>
                <c:pt idx="15608">
                  <c:v>1.3420000000000001</c:v>
                </c:pt>
                <c:pt idx="15609">
                  <c:v>1.3420000000000001</c:v>
                </c:pt>
                <c:pt idx="15610">
                  <c:v>1.3420000000000001</c:v>
                </c:pt>
                <c:pt idx="15611">
                  <c:v>1.3420000000000001</c:v>
                </c:pt>
                <c:pt idx="15612">
                  <c:v>1.3420000000000001</c:v>
                </c:pt>
                <c:pt idx="15613">
                  <c:v>1.2722954749003801</c:v>
                </c:pt>
                <c:pt idx="15614">
                  <c:v>1.2869988061887201</c:v>
                </c:pt>
                <c:pt idx="15615">
                  <c:v>1.3000524078092699</c:v>
                </c:pt>
                <c:pt idx="15616">
                  <c:v>1.3420000000000001</c:v>
                </c:pt>
                <c:pt idx="15617">
                  <c:v>1.3420000000000001</c:v>
                </c:pt>
                <c:pt idx="15618">
                  <c:v>1.3420000000000001</c:v>
                </c:pt>
                <c:pt idx="15619">
                  <c:v>1.30304530516212</c:v>
                </c:pt>
                <c:pt idx="15620">
                  <c:v>1.3180034599216299</c:v>
                </c:pt>
                <c:pt idx="15621">
                  <c:v>1.33133809847788</c:v>
                </c:pt>
                <c:pt idx="15622">
                  <c:v>1.3420000000000001</c:v>
                </c:pt>
                <c:pt idx="15623">
                  <c:v>1.3420000000000001</c:v>
                </c:pt>
                <c:pt idx="15624">
                  <c:v>1.3420000000000001</c:v>
                </c:pt>
                <c:pt idx="15625">
                  <c:v>1.3420000000000001</c:v>
                </c:pt>
                <c:pt idx="15626">
                  <c:v>1.3420000000000001</c:v>
                </c:pt>
                <c:pt idx="15627">
                  <c:v>1.3420000000000001</c:v>
                </c:pt>
                <c:pt idx="15628">
                  <c:v>1.3420000000000001</c:v>
                </c:pt>
                <c:pt idx="15629">
                  <c:v>1.3420000000000001</c:v>
                </c:pt>
                <c:pt idx="15630">
                  <c:v>1.3420000000000001</c:v>
                </c:pt>
                <c:pt idx="15631">
                  <c:v>1.3420000000000001</c:v>
                </c:pt>
                <c:pt idx="15632">
                  <c:v>1.3420000000000001</c:v>
                </c:pt>
                <c:pt idx="15633">
                  <c:v>1.3420000000000001</c:v>
                </c:pt>
                <c:pt idx="15634">
                  <c:v>1.3420000000000001</c:v>
                </c:pt>
                <c:pt idx="15635">
                  <c:v>1.3420000000000001</c:v>
                </c:pt>
                <c:pt idx="15636">
                  <c:v>1.3420000000000001</c:v>
                </c:pt>
                <c:pt idx="15637">
                  <c:v>1.3420000000000001</c:v>
                </c:pt>
                <c:pt idx="15638">
                  <c:v>1.3420000000000001</c:v>
                </c:pt>
                <c:pt idx="15639">
                  <c:v>1.3420000000000001</c:v>
                </c:pt>
                <c:pt idx="15640">
                  <c:v>1.3420000000000001</c:v>
                </c:pt>
                <c:pt idx="15641">
                  <c:v>1.3420000000000001</c:v>
                </c:pt>
                <c:pt idx="15642">
                  <c:v>1.3420000000000001</c:v>
                </c:pt>
                <c:pt idx="15643">
                  <c:v>1.3420000000000001</c:v>
                </c:pt>
                <c:pt idx="15644">
                  <c:v>1.3420000000000001</c:v>
                </c:pt>
                <c:pt idx="15645">
                  <c:v>1.3420000000000001</c:v>
                </c:pt>
                <c:pt idx="15646">
                  <c:v>1.3420000000000001</c:v>
                </c:pt>
                <c:pt idx="15647">
                  <c:v>1.3420000000000001</c:v>
                </c:pt>
                <c:pt idx="15648">
                  <c:v>1.3420000000000001</c:v>
                </c:pt>
                <c:pt idx="15649">
                  <c:v>1.3420000000000001</c:v>
                </c:pt>
                <c:pt idx="15650">
                  <c:v>1.3420000000000001</c:v>
                </c:pt>
                <c:pt idx="15651">
                  <c:v>1.3420000000000001</c:v>
                </c:pt>
                <c:pt idx="15652">
                  <c:v>1.3420000000000001</c:v>
                </c:pt>
                <c:pt idx="15653">
                  <c:v>1.3420000000000001</c:v>
                </c:pt>
                <c:pt idx="15654">
                  <c:v>1.2768527421975799</c:v>
                </c:pt>
                <c:pt idx="15655">
                  <c:v>1.29122929142041</c:v>
                </c:pt>
                <c:pt idx="15656">
                  <c:v>1.3039808344219499</c:v>
                </c:pt>
                <c:pt idx="15657">
                  <c:v>1.3420000000000001</c:v>
                </c:pt>
                <c:pt idx="15658">
                  <c:v>1.3420000000000001</c:v>
                </c:pt>
                <c:pt idx="15659">
                  <c:v>1.3420000000000001</c:v>
                </c:pt>
                <c:pt idx="15660">
                  <c:v>1.30750611471589</c:v>
                </c:pt>
                <c:pt idx="15661">
                  <c:v>1.3221335978631701</c:v>
                </c:pt>
                <c:pt idx="15662">
                  <c:v>1.33517347420762</c:v>
                </c:pt>
                <c:pt idx="15663">
                  <c:v>1.3420000000000001</c:v>
                </c:pt>
                <c:pt idx="15664">
                  <c:v>1.3420000000000001</c:v>
                </c:pt>
                <c:pt idx="15665">
                  <c:v>1.3420000000000001</c:v>
                </c:pt>
                <c:pt idx="15666">
                  <c:v>1.3420000000000001</c:v>
                </c:pt>
                <c:pt idx="15667">
                  <c:v>1.3420000000000001</c:v>
                </c:pt>
                <c:pt idx="15668">
                  <c:v>1.3420000000000001</c:v>
                </c:pt>
                <c:pt idx="15669">
                  <c:v>1.3420000000000001</c:v>
                </c:pt>
                <c:pt idx="15670">
                  <c:v>1.3420000000000001</c:v>
                </c:pt>
                <c:pt idx="15671">
                  <c:v>1.3420000000000001</c:v>
                </c:pt>
                <c:pt idx="15672">
                  <c:v>1.3420000000000001</c:v>
                </c:pt>
                <c:pt idx="15673">
                  <c:v>1.3420000000000001</c:v>
                </c:pt>
                <c:pt idx="15674">
                  <c:v>1.3420000000000001</c:v>
                </c:pt>
                <c:pt idx="15675">
                  <c:v>1.3420000000000001</c:v>
                </c:pt>
                <c:pt idx="15676">
                  <c:v>1.3420000000000001</c:v>
                </c:pt>
                <c:pt idx="15677">
                  <c:v>1.3420000000000001</c:v>
                </c:pt>
                <c:pt idx="15678">
                  <c:v>1.3420000000000001</c:v>
                </c:pt>
                <c:pt idx="15679">
                  <c:v>1.3420000000000001</c:v>
                </c:pt>
                <c:pt idx="15680">
                  <c:v>1.3420000000000001</c:v>
                </c:pt>
                <c:pt idx="15681">
                  <c:v>1.3420000000000001</c:v>
                </c:pt>
                <c:pt idx="15682">
                  <c:v>1.3420000000000001</c:v>
                </c:pt>
                <c:pt idx="15683">
                  <c:v>1.3420000000000001</c:v>
                </c:pt>
                <c:pt idx="15684">
                  <c:v>1.3420000000000001</c:v>
                </c:pt>
                <c:pt idx="15685">
                  <c:v>1.3420000000000001</c:v>
                </c:pt>
                <c:pt idx="15686">
                  <c:v>1.3420000000000001</c:v>
                </c:pt>
                <c:pt idx="15687">
                  <c:v>1.3420000000000001</c:v>
                </c:pt>
                <c:pt idx="15688">
                  <c:v>1.3420000000000001</c:v>
                </c:pt>
                <c:pt idx="15689">
                  <c:v>1.3420000000000001</c:v>
                </c:pt>
                <c:pt idx="15690">
                  <c:v>1.3420000000000001</c:v>
                </c:pt>
                <c:pt idx="15691">
                  <c:v>1.3420000000000001</c:v>
                </c:pt>
                <c:pt idx="15692">
                  <c:v>1.3420000000000001</c:v>
                </c:pt>
                <c:pt idx="15693">
                  <c:v>1.3420000000000001</c:v>
                </c:pt>
                <c:pt idx="15694">
                  <c:v>1.3420000000000001</c:v>
                </c:pt>
                <c:pt idx="15695">
                  <c:v>1.2709307847776901</c:v>
                </c:pt>
                <c:pt idx="15696">
                  <c:v>1.2856753411583099</c:v>
                </c:pt>
                <c:pt idx="15697">
                  <c:v>1.29875868420709</c:v>
                </c:pt>
                <c:pt idx="15698">
                  <c:v>1.3018111740135301</c:v>
                </c:pt>
                <c:pt idx="15699">
                  <c:v>1.3167974839137799</c:v>
                </c:pt>
                <c:pt idx="15700">
                  <c:v>1.3301611662109101</c:v>
                </c:pt>
                <c:pt idx="15701">
                  <c:v>1.34180725173048</c:v>
                </c:pt>
                <c:pt idx="15702">
                  <c:v>1.3420000000000001</c:v>
                </c:pt>
                <c:pt idx="15703">
                  <c:v>1.3420000000000001</c:v>
                </c:pt>
                <c:pt idx="15704">
                  <c:v>1.3420000000000001</c:v>
                </c:pt>
                <c:pt idx="15705">
                  <c:v>1.3420000000000001</c:v>
                </c:pt>
                <c:pt idx="15706">
                  <c:v>1.3420000000000001</c:v>
                </c:pt>
                <c:pt idx="15707">
                  <c:v>1.3420000000000001</c:v>
                </c:pt>
                <c:pt idx="15708">
                  <c:v>1.3420000000000001</c:v>
                </c:pt>
                <c:pt idx="15709">
                  <c:v>1.3420000000000001</c:v>
                </c:pt>
                <c:pt idx="15710">
                  <c:v>1.3420000000000001</c:v>
                </c:pt>
                <c:pt idx="15711">
                  <c:v>1.3420000000000001</c:v>
                </c:pt>
                <c:pt idx="15712">
                  <c:v>1.3420000000000001</c:v>
                </c:pt>
                <c:pt idx="15713">
                  <c:v>1.3420000000000001</c:v>
                </c:pt>
                <c:pt idx="15714">
                  <c:v>1.3420000000000001</c:v>
                </c:pt>
                <c:pt idx="15715">
                  <c:v>1.3420000000000001</c:v>
                </c:pt>
                <c:pt idx="15716">
                  <c:v>1.3420000000000001</c:v>
                </c:pt>
                <c:pt idx="15717">
                  <c:v>1.3420000000000001</c:v>
                </c:pt>
                <c:pt idx="15718">
                  <c:v>1.3420000000000001</c:v>
                </c:pt>
                <c:pt idx="15719">
                  <c:v>1.3420000000000001</c:v>
                </c:pt>
                <c:pt idx="15720">
                  <c:v>1.3420000000000001</c:v>
                </c:pt>
                <c:pt idx="15721">
                  <c:v>1.3420000000000001</c:v>
                </c:pt>
                <c:pt idx="15722">
                  <c:v>1.3420000000000001</c:v>
                </c:pt>
                <c:pt idx="15723">
                  <c:v>1.3420000000000001</c:v>
                </c:pt>
                <c:pt idx="15724">
                  <c:v>1.3420000000000001</c:v>
                </c:pt>
                <c:pt idx="15725">
                  <c:v>1.3420000000000001</c:v>
                </c:pt>
                <c:pt idx="15726">
                  <c:v>1.3420000000000001</c:v>
                </c:pt>
                <c:pt idx="15727">
                  <c:v>1.3420000000000001</c:v>
                </c:pt>
                <c:pt idx="15728">
                  <c:v>1.3420000000000001</c:v>
                </c:pt>
                <c:pt idx="15729">
                  <c:v>1.3420000000000001</c:v>
                </c:pt>
                <c:pt idx="15730">
                  <c:v>1.3420000000000001</c:v>
                </c:pt>
                <c:pt idx="15731">
                  <c:v>1.3420000000000001</c:v>
                </c:pt>
                <c:pt idx="15732">
                  <c:v>1.2692001446266199</c:v>
                </c:pt>
                <c:pt idx="15733">
                  <c:v>1.2840963266899601</c:v>
                </c:pt>
                <c:pt idx="15734">
                  <c:v>1.29733062795591</c:v>
                </c:pt>
                <c:pt idx="15735">
                  <c:v>1.3000642315245701</c:v>
                </c:pt>
                <c:pt idx="15736">
                  <c:v>1.3152123742755799</c:v>
                </c:pt>
                <c:pt idx="15737">
                  <c:v>1.3287239663375701</c:v>
                </c:pt>
                <c:pt idx="15738">
                  <c:v>1.34049221630042</c:v>
                </c:pt>
                <c:pt idx="15739">
                  <c:v>1.3420000000000001</c:v>
                </c:pt>
                <c:pt idx="15740">
                  <c:v>1.3420000000000001</c:v>
                </c:pt>
                <c:pt idx="15741">
                  <c:v>1.3420000000000001</c:v>
                </c:pt>
                <c:pt idx="15742">
                  <c:v>1.3420000000000001</c:v>
                </c:pt>
                <c:pt idx="15743">
                  <c:v>1.3420000000000001</c:v>
                </c:pt>
                <c:pt idx="15744">
                  <c:v>1.3420000000000001</c:v>
                </c:pt>
                <c:pt idx="15745">
                  <c:v>1.3420000000000001</c:v>
                </c:pt>
                <c:pt idx="15746">
                  <c:v>1.3420000000000001</c:v>
                </c:pt>
                <c:pt idx="15747">
                  <c:v>1.3405474989591299</c:v>
                </c:pt>
                <c:pt idx="15748">
                  <c:v>1.3420000000000001</c:v>
                </c:pt>
                <c:pt idx="15749">
                  <c:v>1.3420000000000001</c:v>
                </c:pt>
                <c:pt idx="15750">
                  <c:v>1.3420000000000001</c:v>
                </c:pt>
                <c:pt idx="15751">
                  <c:v>1.3420000000000001</c:v>
                </c:pt>
                <c:pt idx="15752">
                  <c:v>1.3420000000000001</c:v>
                </c:pt>
                <c:pt idx="15753">
                  <c:v>1.3420000000000001</c:v>
                </c:pt>
                <c:pt idx="15754">
                  <c:v>1.3420000000000001</c:v>
                </c:pt>
                <c:pt idx="15755">
                  <c:v>1.3420000000000001</c:v>
                </c:pt>
                <c:pt idx="15756">
                  <c:v>1.3420000000000001</c:v>
                </c:pt>
                <c:pt idx="15757">
                  <c:v>1.3420000000000001</c:v>
                </c:pt>
                <c:pt idx="15758">
                  <c:v>1.3420000000000001</c:v>
                </c:pt>
                <c:pt idx="15759">
                  <c:v>1.3420000000000001</c:v>
                </c:pt>
                <c:pt idx="15760">
                  <c:v>1.3420000000000001</c:v>
                </c:pt>
                <c:pt idx="15761">
                  <c:v>1.3420000000000001</c:v>
                </c:pt>
                <c:pt idx="15762">
                  <c:v>1.3420000000000001</c:v>
                </c:pt>
                <c:pt idx="15763">
                  <c:v>1.3420000000000001</c:v>
                </c:pt>
                <c:pt idx="15764">
                  <c:v>1.3420000000000001</c:v>
                </c:pt>
                <c:pt idx="15765">
                  <c:v>1.3420000000000001</c:v>
                </c:pt>
                <c:pt idx="15766">
                  <c:v>1.3420000000000001</c:v>
                </c:pt>
                <c:pt idx="15767">
                  <c:v>1.3420000000000001</c:v>
                </c:pt>
                <c:pt idx="15768">
                  <c:v>1.3420000000000001</c:v>
                </c:pt>
                <c:pt idx="15769">
                  <c:v>1.26980549871283</c:v>
                </c:pt>
                <c:pt idx="15770">
                  <c:v>1.2846791355217499</c:v>
                </c:pt>
                <c:pt idx="15771">
                  <c:v>1.29789128648783</c:v>
                </c:pt>
                <c:pt idx="15772">
                  <c:v>1.3006220714974099</c:v>
                </c:pt>
                <c:pt idx="15773">
                  <c:v>1.3157498797113401</c:v>
                </c:pt>
                <c:pt idx="15774">
                  <c:v>1.32924157366314</c:v>
                </c:pt>
                <c:pt idx="15775">
                  <c:v>1.3409922806633301</c:v>
                </c:pt>
                <c:pt idx="15776">
                  <c:v>1.3420000000000001</c:v>
                </c:pt>
                <c:pt idx="15777">
                  <c:v>1.3420000000000001</c:v>
                </c:pt>
                <c:pt idx="15778">
                  <c:v>1.3420000000000001</c:v>
                </c:pt>
                <c:pt idx="15779">
                  <c:v>1.3420000000000001</c:v>
                </c:pt>
                <c:pt idx="15780">
                  <c:v>1.3420000000000001</c:v>
                </c:pt>
                <c:pt idx="15781">
                  <c:v>1.3420000000000001</c:v>
                </c:pt>
                <c:pt idx="15782">
                  <c:v>1.3420000000000001</c:v>
                </c:pt>
                <c:pt idx="15783">
                  <c:v>1.3420000000000001</c:v>
                </c:pt>
                <c:pt idx="15784">
                  <c:v>1.34104328380069</c:v>
                </c:pt>
                <c:pt idx="15785">
                  <c:v>1.3420000000000001</c:v>
                </c:pt>
                <c:pt idx="15786">
                  <c:v>1.3420000000000001</c:v>
                </c:pt>
                <c:pt idx="15787">
                  <c:v>1.3420000000000001</c:v>
                </c:pt>
                <c:pt idx="15788">
                  <c:v>1.3420000000000001</c:v>
                </c:pt>
                <c:pt idx="15789">
                  <c:v>1.3420000000000001</c:v>
                </c:pt>
                <c:pt idx="15790">
                  <c:v>1.3420000000000001</c:v>
                </c:pt>
                <c:pt idx="15791">
                  <c:v>1.3420000000000001</c:v>
                </c:pt>
                <c:pt idx="15792">
                  <c:v>1.3420000000000001</c:v>
                </c:pt>
                <c:pt idx="15793">
                  <c:v>1.3420000000000001</c:v>
                </c:pt>
                <c:pt idx="15794">
                  <c:v>1.3420000000000001</c:v>
                </c:pt>
                <c:pt idx="15795">
                  <c:v>1.3420000000000001</c:v>
                </c:pt>
                <c:pt idx="15796">
                  <c:v>1.3420000000000001</c:v>
                </c:pt>
                <c:pt idx="15797">
                  <c:v>1.3420000000000001</c:v>
                </c:pt>
                <c:pt idx="15798">
                  <c:v>1.3420000000000001</c:v>
                </c:pt>
                <c:pt idx="15799">
                  <c:v>1.3420000000000001</c:v>
                </c:pt>
                <c:pt idx="15800">
                  <c:v>1.3420000000000001</c:v>
                </c:pt>
                <c:pt idx="15801">
                  <c:v>1.3420000000000001</c:v>
                </c:pt>
                <c:pt idx="15802">
                  <c:v>1.3420000000000001</c:v>
                </c:pt>
                <c:pt idx="15803">
                  <c:v>1.3420000000000001</c:v>
                </c:pt>
                <c:pt idx="15804">
                  <c:v>1.3420000000000001</c:v>
                </c:pt>
                <c:pt idx="15805">
                  <c:v>1.3420000000000001</c:v>
                </c:pt>
                <c:pt idx="15806">
                  <c:v>1.27227639662846</c:v>
                </c:pt>
                <c:pt idx="15807">
                  <c:v>1.2869791010885401</c:v>
                </c:pt>
                <c:pt idx="15808">
                  <c:v>1.3000300043639701</c:v>
                </c:pt>
                <c:pt idx="15809">
                  <c:v>1.3030245548703401</c:v>
                </c:pt>
                <c:pt idx="15810">
                  <c:v>1.3179870461893599</c:v>
                </c:pt>
                <c:pt idx="15811">
                  <c:v>1.33131927994553</c:v>
                </c:pt>
                <c:pt idx="15812">
                  <c:v>1.3420000000000001</c:v>
                </c:pt>
                <c:pt idx="15813">
                  <c:v>1.3420000000000001</c:v>
                </c:pt>
                <c:pt idx="15814">
                  <c:v>1.3420000000000001</c:v>
                </c:pt>
                <c:pt idx="15815">
                  <c:v>1.3420000000000001</c:v>
                </c:pt>
                <c:pt idx="15816">
                  <c:v>1.3420000000000001</c:v>
                </c:pt>
                <c:pt idx="15817">
                  <c:v>1.3420000000000001</c:v>
                </c:pt>
                <c:pt idx="15818">
                  <c:v>1.3420000000000001</c:v>
                </c:pt>
                <c:pt idx="15819">
                  <c:v>1.3420000000000001</c:v>
                </c:pt>
                <c:pt idx="15820">
                  <c:v>1.3420000000000001</c:v>
                </c:pt>
                <c:pt idx="15821">
                  <c:v>1.3420000000000001</c:v>
                </c:pt>
                <c:pt idx="15822">
                  <c:v>1.3420000000000001</c:v>
                </c:pt>
                <c:pt idx="15823">
                  <c:v>1.3420000000000001</c:v>
                </c:pt>
                <c:pt idx="15824">
                  <c:v>1.3420000000000001</c:v>
                </c:pt>
                <c:pt idx="15825">
                  <c:v>1.3420000000000001</c:v>
                </c:pt>
                <c:pt idx="15826">
                  <c:v>1.3420000000000001</c:v>
                </c:pt>
                <c:pt idx="15827">
                  <c:v>1.3420000000000001</c:v>
                </c:pt>
                <c:pt idx="15828">
                  <c:v>1.3420000000000001</c:v>
                </c:pt>
                <c:pt idx="15829">
                  <c:v>1.3420000000000001</c:v>
                </c:pt>
                <c:pt idx="15830">
                  <c:v>1.3420000000000001</c:v>
                </c:pt>
                <c:pt idx="15831">
                  <c:v>1.3420000000000001</c:v>
                </c:pt>
                <c:pt idx="15832">
                  <c:v>1.3420000000000001</c:v>
                </c:pt>
                <c:pt idx="15833">
                  <c:v>1.3420000000000001</c:v>
                </c:pt>
                <c:pt idx="15834">
                  <c:v>1.3420000000000001</c:v>
                </c:pt>
                <c:pt idx="15835">
                  <c:v>1.3420000000000001</c:v>
                </c:pt>
                <c:pt idx="15836">
                  <c:v>1.3420000000000001</c:v>
                </c:pt>
                <c:pt idx="15837">
                  <c:v>1.3420000000000001</c:v>
                </c:pt>
                <c:pt idx="15838">
                  <c:v>1.3420000000000001</c:v>
                </c:pt>
                <c:pt idx="15839">
                  <c:v>1.3420000000000001</c:v>
                </c:pt>
                <c:pt idx="15840">
                  <c:v>1.3420000000000001</c:v>
                </c:pt>
                <c:pt idx="15841">
                  <c:v>1.3420000000000001</c:v>
                </c:pt>
                <c:pt idx="15842">
                  <c:v>1.3420000000000001</c:v>
                </c:pt>
                <c:pt idx="15843">
                  <c:v>1.2766899872170601</c:v>
                </c:pt>
                <c:pt idx="15844">
                  <c:v>1.29108615720933</c:v>
                </c:pt>
                <c:pt idx="15845">
                  <c:v>1.3038468450154601</c:v>
                </c:pt>
                <c:pt idx="15846">
                  <c:v>1.3073471950884901</c:v>
                </c:pt>
                <c:pt idx="15847">
                  <c:v>1.3219986412465601</c:v>
                </c:pt>
                <c:pt idx="15848">
                  <c:v>1.33504287027432</c:v>
                </c:pt>
                <c:pt idx="15849">
                  <c:v>1.3420000000000001</c:v>
                </c:pt>
                <c:pt idx="15850">
                  <c:v>1.3420000000000001</c:v>
                </c:pt>
                <c:pt idx="15851">
                  <c:v>1.3420000000000001</c:v>
                </c:pt>
                <c:pt idx="15852">
                  <c:v>1.3420000000000001</c:v>
                </c:pt>
                <c:pt idx="15853">
                  <c:v>1.3420000000000001</c:v>
                </c:pt>
                <c:pt idx="15854">
                  <c:v>1.3420000000000001</c:v>
                </c:pt>
                <c:pt idx="15855">
                  <c:v>1.3420000000000001</c:v>
                </c:pt>
                <c:pt idx="15856">
                  <c:v>1.3420000000000001</c:v>
                </c:pt>
                <c:pt idx="15857">
                  <c:v>1.3420000000000001</c:v>
                </c:pt>
                <c:pt idx="15858">
                  <c:v>1.3420000000000001</c:v>
                </c:pt>
                <c:pt idx="15859">
                  <c:v>1.3420000000000001</c:v>
                </c:pt>
                <c:pt idx="15860">
                  <c:v>1.3420000000000001</c:v>
                </c:pt>
                <c:pt idx="15861">
                  <c:v>1.3420000000000001</c:v>
                </c:pt>
                <c:pt idx="15862">
                  <c:v>1.3420000000000001</c:v>
                </c:pt>
                <c:pt idx="15863">
                  <c:v>1.3420000000000001</c:v>
                </c:pt>
                <c:pt idx="15864">
                  <c:v>1.3420000000000001</c:v>
                </c:pt>
                <c:pt idx="15865">
                  <c:v>1.3420000000000001</c:v>
                </c:pt>
                <c:pt idx="15866">
                  <c:v>1.3420000000000001</c:v>
                </c:pt>
                <c:pt idx="15867">
                  <c:v>1.3420000000000001</c:v>
                </c:pt>
                <c:pt idx="15868">
                  <c:v>1.3420000000000001</c:v>
                </c:pt>
                <c:pt idx="15869">
                  <c:v>1.3420000000000001</c:v>
                </c:pt>
                <c:pt idx="15870">
                  <c:v>1.3420000000000001</c:v>
                </c:pt>
                <c:pt idx="15871">
                  <c:v>1.3420000000000001</c:v>
                </c:pt>
                <c:pt idx="15872">
                  <c:v>1.3420000000000001</c:v>
                </c:pt>
                <c:pt idx="15873">
                  <c:v>1.3420000000000001</c:v>
                </c:pt>
                <c:pt idx="15874">
                  <c:v>1.3420000000000001</c:v>
                </c:pt>
                <c:pt idx="15875">
                  <c:v>1.3420000000000001</c:v>
                </c:pt>
                <c:pt idx="15876">
                  <c:v>1.3420000000000001</c:v>
                </c:pt>
                <c:pt idx="15877">
                  <c:v>1.3420000000000001</c:v>
                </c:pt>
                <c:pt idx="15878">
                  <c:v>1.3420000000000001</c:v>
                </c:pt>
                <c:pt idx="15879">
                  <c:v>1.3420000000000001</c:v>
                </c:pt>
                <c:pt idx="15880">
                  <c:v>1.27971035005728</c:v>
                </c:pt>
                <c:pt idx="15881">
                  <c:v>1.29369439733097</c:v>
                </c:pt>
                <c:pt idx="15882">
                  <c:v>1.3070600106430399</c:v>
                </c:pt>
                <c:pt idx="15883">
                  <c:v>1.31866782323055</c:v>
                </c:pt>
                <c:pt idx="15884">
                  <c:v>1.3284106418503601</c:v>
                </c:pt>
                <c:pt idx="15885">
                  <c:v>1.33731144715897</c:v>
                </c:pt>
                <c:pt idx="15886">
                  <c:v>1.3420000000000001</c:v>
                </c:pt>
                <c:pt idx="15887">
                  <c:v>1.3420000000000001</c:v>
                </c:pt>
                <c:pt idx="15888">
                  <c:v>1.2735618403545801</c:v>
                </c:pt>
                <c:pt idx="15889">
                  <c:v>1.29176680799359</c:v>
                </c:pt>
                <c:pt idx="15890">
                  <c:v>1.30853316432808</c:v>
                </c:pt>
                <c:pt idx="15891">
                  <c:v>1.32273214385406</c:v>
                </c:pt>
                <c:pt idx="15892">
                  <c:v>1.33632479358755</c:v>
                </c:pt>
                <c:pt idx="15893">
                  <c:v>1.3420000000000001</c:v>
                </c:pt>
                <c:pt idx="15894">
                  <c:v>1.3420000000000001</c:v>
                </c:pt>
                <c:pt idx="15895">
                  <c:v>1.3420000000000001</c:v>
                </c:pt>
                <c:pt idx="15896">
                  <c:v>1.3420000000000001</c:v>
                </c:pt>
                <c:pt idx="15897">
                  <c:v>1.3420000000000001</c:v>
                </c:pt>
                <c:pt idx="15898">
                  <c:v>1.3420000000000001</c:v>
                </c:pt>
                <c:pt idx="15899">
                  <c:v>1.3420000000000001</c:v>
                </c:pt>
                <c:pt idx="15900">
                  <c:v>1.3420000000000001</c:v>
                </c:pt>
                <c:pt idx="15901">
                  <c:v>1.3420000000000001</c:v>
                </c:pt>
                <c:pt idx="15902">
                  <c:v>1.31590102924935</c:v>
                </c:pt>
                <c:pt idx="15903">
                  <c:v>1.3327378965291501</c:v>
                </c:pt>
                <c:pt idx="15904">
                  <c:v>1.3420000000000001</c:v>
                </c:pt>
                <c:pt idx="15905">
                  <c:v>1.3420000000000001</c:v>
                </c:pt>
                <c:pt idx="15906">
                  <c:v>1.3420000000000001</c:v>
                </c:pt>
                <c:pt idx="15907">
                  <c:v>1.3420000000000001</c:v>
                </c:pt>
                <c:pt idx="15908">
                  <c:v>1.3420000000000001</c:v>
                </c:pt>
                <c:pt idx="15909">
                  <c:v>1.3420000000000001</c:v>
                </c:pt>
                <c:pt idx="15910">
                  <c:v>1.3420000000000001</c:v>
                </c:pt>
                <c:pt idx="15911">
                  <c:v>1.3420000000000001</c:v>
                </c:pt>
                <c:pt idx="15912">
                  <c:v>1.3420000000000001</c:v>
                </c:pt>
                <c:pt idx="15913">
                  <c:v>1.3420000000000001</c:v>
                </c:pt>
                <c:pt idx="15914">
                  <c:v>1.3420000000000001</c:v>
                </c:pt>
                <c:pt idx="15915">
                  <c:v>1.3420000000000001</c:v>
                </c:pt>
                <c:pt idx="15916">
                  <c:v>1.3420000000000001</c:v>
                </c:pt>
                <c:pt idx="15917">
                  <c:v>1.3420000000000001</c:v>
                </c:pt>
                <c:pt idx="15918">
                  <c:v>1.3420000000000001</c:v>
                </c:pt>
                <c:pt idx="15919">
                  <c:v>1.3420000000000001</c:v>
                </c:pt>
                <c:pt idx="15920">
                  <c:v>1.3420000000000001</c:v>
                </c:pt>
                <c:pt idx="15921">
                  <c:v>1.3420000000000001</c:v>
                </c:pt>
                <c:pt idx="15922">
                  <c:v>1.3420000000000001</c:v>
                </c:pt>
                <c:pt idx="15923">
                  <c:v>1.3420000000000001</c:v>
                </c:pt>
                <c:pt idx="15924">
                  <c:v>1.3420000000000001</c:v>
                </c:pt>
                <c:pt idx="15925">
                  <c:v>1.3420000000000001</c:v>
                </c:pt>
                <c:pt idx="15926">
                  <c:v>1.3420000000000001</c:v>
                </c:pt>
                <c:pt idx="15927">
                  <c:v>1.3420000000000001</c:v>
                </c:pt>
                <c:pt idx="15928">
                  <c:v>1.3420000000000001</c:v>
                </c:pt>
                <c:pt idx="15929">
                  <c:v>1.3420000000000001</c:v>
                </c:pt>
                <c:pt idx="15930">
                  <c:v>1.3420000000000001</c:v>
                </c:pt>
                <c:pt idx="15931">
                  <c:v>1.3420000000000001</c:v>
                </c:pt>
                <c:pt idx="15932">
                  <c:v>1.3420000000000001</c:v>
                </c:pt>
                <c:pt idx="15933">
                  <c:v>1.3420000000000001</c:v>
                </c:pt>
                <c:pt idx="15934">
                  <c:v>1.3420000000000001</c:v>
                </c:pt>
                <c:pt idx="15935">
                  <c:v>1.3420000000000001</c:v>
                </c:pt>
                <c:pt idx="15936">
                  <c:v>1.27773496731916</c:v>
                </c:pt>
                <c:pt idx="15937">
                  <c:v>1.2919037018906001</c:v>
                </c:pt>
                <c:pt idx="15938">
                  <c:v>1.3054319847000699</c:v>
                </c:pt>
                <c:pt idx="15939">
                  <c:v>1.3171941631731301</c:v>
                </c:pt>
                <c:pt idx="15940">
                  <c:v>1.32707120283247</c:v>
                </c:pt>
                <c:pt idx="15941">
                  <c:v>1.33610812295202</c:v>
                </c:pt>
                <c:pt idx="15942">
                  <c:v>1.3420000000000001</c:v>
                </c:pt>
                <c:pt idx="15943">
                  <c:v>1.3420000000000001</c:v>
                </c:pt>
                <c:pt idx="15944">
                  <c:v>1.27112437725645</c:v>
                </c:pt>
                <c:pt idx="15945">
                  <c:v>1.2895464915364501</c:v>
                </c:pt>
                <c:pt idx="15946">
                  <c:v>1.30652395810064</c:v>
                </c:pt>
                <c:pt idx="15947">
                  <c:v>1.32090048682945</c:v>
                </c:pt>
                <c:pt idx="15948">
                  <c:v>1.3346659194267001</c:v>
                </c:pt>
                <c:pt idx="15949">
                  <c:v>1.3420000000000001</c:v>
                </c:pt>
                <c:pt idx="15950">
                  <c:v>1.3420000000000001</c:v>
                </c:pt>
                <c:pt idx="15951">
                  <c:v>1.3420000000000001</c:v>
                </c:pt>
                <c:pt idx="15952">
                  <c:v>1.3420000000000001</c:v>
                </c:pt>
                <c:pt idx="15953">
                  <c:v>1.3420000000000001</c:v>
                </c:pt>
                <c:pt idx="15954">
                  <c:v>1.3420000000000001</c:v>
                </c:pt>
                <c:pt idx="15955">
                  <c:v>1.3420000000000001</c:v>
                </c:pt>
                <c:pt idx="15956">
                  <c:v>1.3420000000000001</c:v>
                </c:pt>
                <c:pt idx="15957">
                  <c:v>1.3420000000000001</c:v>
                </c:pt>
                <c:pt idx="15958">
                  <c:v>1.3136339858257</c:v>
                </c:pt>
                <c:pt idx="15959">
                  <c:v>1.3306921760463</c:v>
                </c:pt>
                <c:pt idx="15960">
                  <c:v>1.3420000000000001</c:v>
                </c:pt>
                <c:pt idx="15961">
                  <c:v>1.3420000000000001</c:v>
                </c:pt>
                <c:pt idx="15962">
                  <c:v>1.3420000000000001</c:v>
                </c:pt>
                <c:pt idx="15963">
                  <c:v>1.3420000000000001</c:v>
                </c:pt>
                <c:pt idx="15964">
                  <c:v>1.3420000000000001</c:v>
                </c:pt>
                <c:pt idx="15965">
                  <c:v>1.3420000000000001</c:v>
                </c:pt>
                <c:pt idx="15966">
                  <c:v>1.3420000000000001</c:v>
                </c:pt>
                <c:pt idx="15967">
                  <c:v>1.3420000000000001</c:v>
                </c:pt>
                <c:pt idx="15968">
                  <c:v>1.3420000000000001</c:v>
                </c:pt>
                <c:pt idx="15969">
                  <c:v>1.3420000000000001</c:v>
                </c:pt>
                <c:pt idx="15970">
                  <c:v>1.3420000000000001</c:v>
                </c:pt>
                <c:pt idx="15971">
                  <c:v>1.3420000000000001</c:v>
                </c:pt>
                <c:pt idx="15972">
                  <c:v>1.3420000000000001</c:v>
                </c:pt>
                <c:pt idx="15973">
                  <c:v>1.3420000000000001</c:v>
                </c:pt>
                <c:pt idx="15974">
                  <c:v>1.3420000000000001</c:v>
                </c:pt>
                <c:pt idx="15975">
                  <c:v>1.3420000000000001</c:v>
                </c:pt>
                <c:pt idx="15976">
                  <c:v>1.3420000000000001</c:v>
                </c:pt>
                <c:pt idx="15977">
                  <c:v>1.3420000000000001</c:v>
                </c:pt>
                <c:pt idx="15978">
                  <c:v>1.3420000000000001</c:v>
                </c:pt>
                <c:pt idx="15979">
                  <c:v>1.3420000000000001</c:v>
                </c:pt>
                <c:pt idx="15980">
                  <c:v>1.3420000000000001</c:v>
                </c:pt>
                <c:pt idx="15981">
                  <c:v>1.3420000000000001</c:v>
                </c:pt>
                <c:pt idx="15982">
                  <c:v>1.3420000000000001</c:v>
                </c:pt>
                <c:pt idx="15983">
                  <c:v>1.3420000000000001</c:v>
                </c:pt>
                <c:pt idx="15984">
                  <c:v>1.3420000000000001</c:v>
                </c:pt>
                <c:pt idx="15985">
                  <c:v>1.3420000000000001</c:v>
                </c:pt>
                <c:pt idx="15986">
                  <c:v>1.3420000000000001</c:v>
                </c:pt>
                <c:pt idx="15987">
                  <c:v>1.3420000000000001</c:v>
                </c:pt>
                <c:pt idx="15988">
                  <c:v>1.3420000000000001</c:v>
                </c:pt>
                <c:pt idx="15989">
                  <c:v>1.3420000000000001</c:v>
                </c:pt>
                <c:pt idx="15990">
                  <c:v>1.3420000000000001</c:v>
                </c:pt>
                <c:pt idx="15991">
                  <c:v>1.3420000000000001</c:v>
                </c:pt>
                <c:pt idx="15992">
                  <c:v>1.2790617480798201</c:v>
                </c:pt>
                <c:pt idx="15993">
                  <c:v>1.2931702760400099</c:v>
                </c:pt>
                <c:pt idx="15994">
                  <c:v>1.30664405540763</c:v>
                </c:pt>
                <c:pt idx="15995">
                  <c:v>1.31833709386866</c:v>
                </c:pt>
                <c:pt idx="15996">
                  <c:v>1.32816555528804</c:v>
                </c:pt>
                <c:pt idx="15997">
                  <c:v>1.33714751044296</c:v>
                </c:pt>
                <c:pt idx="15998">
                  <c:v>1.3420000000000001</c:v>
                </c:pt>
                <c:pt idx="15999">
                  <c:v>1.3420000000000001</c:v>
                </c:pt>
                <c:pt idx="16000">
                  <c:v>1.2724980148946701</c:v>
                </c:pt>
                <c:pt idx="16001">
                  <c:v>1.2908628366292301</c:v>
                </c:pt>
                <c:pt idx="16002">
                  <c:v>1.3077777737552201</c:v>
                </c:pt>
                <c:pt idx="16003">
                  <c:v>1.3220974837120401</c:v>
                </c:pt>
                <c:pt idx="16004">
                  <c:v>1.3358011989165399</c:v>
                </c:pt>
                <c:pt idx="16005">
                  <c:v>1.3420000000000001</c:v>
                </c:pt>
                <c:pt idx="16006">
                  <c:v>1.3420000000000001</c:v>
                </c:pt>
                <c:pt idx="16007">
                  <c:v>1.3420000000000001</c:v>
                </c:pt>
                <c:pt idx="16008">
                  <c:v>1.3420000000000001</c:v>
                </c:pt>
                <c:pt idx="16009">
                  <c:v>1.3420000000000001</c:v>
                </c:pt>
                <c:pt idx="16010">
                  <c:v>1.3420000000000001</c:v>
                </c:pt>
                <c:pt idx="16011">
                  <c:v>1.3420000000000001</c:v>
                </c:pt>
                <c:pt idx="16012">
                  <c:v>1.3420000000000001</c:v>
                </c:pt>
                <c:pt idx="16013">
                  <c:v>1.3420000000000001</c:v>
                </c:pt>
                <c:pt idx="16014">
                  <c:v>1.3148786571176101</c:v>
                </c:pt>
                <c:pt idx="16015">
                  <c:v>1.3318671813035401</c:v>
                </c:pt>
                <c:pt idx="16016">
                  <c:v>1.3420000000000001</c:v>
                </c:pt>
                <c:pt idx="16017">
                  <c:v>1.3420000000000001</c:v>
                </c:pt>
                <c:pt idx="16018">
                  <c:v>1.3420000000000001</c:v>
                </c:pt>
                <c:pt idx="16019">
                  <c:v>1.3420000000000001</c:v>
                </c:pt>
                <c:pt idx="16020">
                  <c:v>1.3420000000000001</c:v>
                </c:pt>
                <c:pt idx="16021">
                  <c:v>1.3420000000000001</c:v>
                </c:pt>
                <c:pt idx="16022">
                  <c:v>1.3420000000000001</c:v>
                </c:pt>
                <c:pt idx="16023">
                  <c:v>1.3420000000000001</c:v>
                </c:pt>
                <c:pt idx="16024">
                  <c:v>1.3420000000000001</c:v>
                </c:pt>
                <c:pt idx="16025">
                  <c:v>1.3420000000000001</c:v>
                </c:pt>
                <c:pt idx="16026">
                  <c:v>1.3420000000000001</c:v>
                </c:pt>
                <c:pt idx="16027">
                  <c:v>1.3420000000000001</c:v>
                </c:pt>
                <c:pt idx="16028">
                  <c:v>1.3420000000000001</c:v>
                </c:pt>
                <c:pt idx="16029">
                  <c:v>1.3420000000000001</c:v>
                </c:pt>
                <c:pt idx="16030">
                  <c:v>1.3420000000000001</c:v>
                </c:pt>
                <c:pt idx="16031">
                  <c:v>1.3420000000000001</c:v>
                </c:pt>
                <c:pt idx="16032">
                  <c:v>1.3420000000000001</c:v>
                </c:pt>
                <c:pt idx="16033">
                  <c:v>1.3420000000000001</c:v>
                </c:pt>
                <c:pt idx="16034">
                  <c:v>1.3420000000000001</c:v>
                </c:pt>
                <c:pt idx="16035">
                  <c:v>1.3420000000000001</c:v>
                </c:pt>
                <c:pt idx="16036">
                  <c:v>1.3420000000000001</c:v>
                </c:pt>
                <c:pt idx="16037">
                  <c:v>1.3420000000000001</c:v>
                </c:pt>
                <c:pt idx="16038">
                  <c:v>1.3420000000000001</c:v>
                </c:pt>
                <c:pt idx="16039">
                  <c:v>1.3420000000000001</c:v>
                </c:pt>
                <c:pt idx="16040">
                  <c:v>1.3420000000000001</c:v>
                </c:pt>
                <c:pt idx="16041">
                  <c:v>1.3420000000000001</c:v>
                </c:pt>
                <c:pt idx="16042">
                  <c:v>1.3420000000000001</c:v>
                </c:pt>
                <c:pt idx="16043">
                  <c:v>1.3420000000000001</c:v>
                </c:pt>
                <c:pt idx="16044">
                  <c:v>1.3420000000000001</c:v>
                </c:pt>
                <c:pt idx="16045">
                  <c:v>1.3420000000000001</c:v>
                </c:pt>
                <c:pt idx="16046">
                  <c:v>1.3420000000000001</c:v>
                </c:pt>
                <c:pt idx="16047">
                  <c:v>1.3420000000000001</c:v>
                </c:pt>
                <c:pt idx="16048">
                  <c:v>1.28240527233151</c:v>
                </c:pt>
                <c:pt idx="16049">
                  <c:v>1.29629376252495</c:v>
                </c:pt>
                <c:pt idx="16050">
                  <c:v>1.3095590251457601</c:v>
                </c:pt>
                <c:pt idx="16051">
                  <c:v>1.32106478139678</c:v>
                </c:pt>
                <c:pt idx="16052">
                  <c:v>1.3307094919851701</c:v>
                </c:pt>
                <c:pt idx="16053">
                  <c:v>1.3395139496017401</c:v>
                </c:pt>
                <c:pt idx="16054">
                  <c:v>1.3420000000000001</c:v>
                </c:pt>
                <c:pt idx="16055">
                  <c:v>1.3420000000000001</c:v>
                </c:pt>
                <c:pt idx="16056">
                  <c:v>1.2762496696467001</c:v>
                </c:pt>
                <c:pt idx="16057">
                  <c:v>1.2943570971152201</c:v>
                </c:pt>
                <c:pt idx="16058">
                  <c:v>1.3110300099999901</c:v>
                </c:pt>
                <c:pt idx="16059">
                  <c:v>1.3251387530938501</c:v>
                </c:pt>
                <c:pt idx="16060">
                  <c:v>1.33863664273567</c:v>
                </c:pt>
                <c:pt idx="16061">
                  <c:v>1.3420000000000001</c:v>
                </c:pt>
                <c:pt idx="16062">
                  <c:v>1.3420000000000001</c:v>
                </c:pt>
                <c:pt idx="16063">
                  <c:v>1.3420000000000001</c:v>
                </c:pt>
                <c:pt idx="16064">
                  <c:v>1.3420000000000001</c:v>
                </c:pt>
                <c:pt idx="16065">
                  <c:v>1.3420000000000001</c:v>
                </c:pt>
                <c:pt idx="16066">
                  <c:v>1.3420000000000001</c:v>
                </c:pt>
                <c:pt idx="16067">
                  <c:v>1.3420000000000001</c:v>
                </c:pt>
                <c:pt idx="16068">
                  <c:v>1.3420000000000001</c:v>
                </c:pt>
                <c:pt idx="16069">
                  <c:v>1.3420000000000001</c:v>
                </c:pt>
                <c:pt idx="16070">
                  <c:v>1.31829503220139</c:v>
                </c:pt>
                <c:pt idx="16071">
                  <c:v>1.3350486429491899</c:v>
                </c:pt>
                <c:pt idx="16072">
                  <c:v>1.3420000000000001</c:v>
                </c:pt>
                <c:pt idx="16073">
                  <c:v>1.3420000000000001</c:v>
                </c:pt>
                <c:pt idx="16074">
                  <c:v>1.3420000000000001</c:v>
                </c:pt>
                <c:pt idx="16075">
                  <c:v>1.3420000000000001</c:v>
                </c:pt>
                <c:pt idx="16076">
                  <c:v>1.3420000000000001</c:v>
                </c:pt>
                <c:pt idx="16077">
                  <c:v>1.3420000000000001</c:v>
                </c:pt>
                <c:pt idx="16078">
                  <c:v>1.3420000000000001</c:v>
                </c:pt>
                <c:pt idx="16079">
                  <c:v>1.3420000000000001</c:v>
                </c:pt>
                <c:pt idx="16080">
                  <c:v>1.3420000000000001</c:v>
                </c:pt>
                <c:pt idx="16081">
                  <c:v>1.3420000000000001</c:v>
                </c:pt>
                <c:pt idx="16082">
                  <c:v>1.3420000000000001</c:v>
                </c:pt>
                <c:pt idx="16083">
                  <c:v>1.3420000000000001</c:v>
                </c:pt>
                <c:pt idx="16084">
                  <c:v>1.3420000000000001</c:v>
                </c:pt>
                <c:pt idx="16085">
                  <c:v>1.3420000000000001</c:v>
                </c:pt>
                <c:pt idx="16086">
                  <c:v>1.3420000000000001</c:v>
                </c:pt>
                <c:pt idx="16087">
                  <c:v>1.3420000000000001</c:v>
                </c:pt>
                <c:pt idx="16088">
                  <c:v>1.3420000000000001</c:v>
                </c:pt>
                <c:pt idx="16089">
                  <c:v>1.3420000000000001</c:v>
                </c:pt>
                <c:pt idx="16090">
                  <c:v>1.3420000000000001</c:v>
                </c:pt>
                <c:pt idx="16091">
                  <c:v>1.3420000000000001</c:v>
                </c:pt>
                <c:pt idx="16092">
                  <c:v>1.3420000000000001</c:v>
                </c:pt>
                <c:pt idx="16093">
                  <c:v>1.3420000000000001</c:v>
                </c:pt>
                <c:pt idx="16094">
                  <c:v>1.3420000000000001</c:v>
                </c:pt>
                <c:pt idx="16095">
                  <c:v>1.3420000000000001</c:v>
                </c:pt>
                <c:pt idx="16096">
                  <c:v>1.3420000000000001</c:v>
                </c:pt>
                <c:pt idx="16097">
                  <c:v>1.3420000000000001</c:v>
                </c:pt>
                <c:pt idx="16098">
                  <c:v>1.3420000000000001</c:v>
                </c:pt>
                <c:pt idx="16099">
                  <c:v>1.3420000000000001</c:v>
                </c:pt>
                <c:pt idx="16100">
                  <c:v>1.3420000000000001</c:v>
                </c:pt>
                <c:pt idx="16101">
                  <c:v>1.3420000000000001</c:v>
                </c:pt>
                <c:pt idx="16102">
                  <c:v>1.3420000000000001</c:v>
                </c:pt>
                <c:pt idx="16103">
                  <c:v>1.3420000000000001</c:v>
                </c:pt>
                <c:pt idx="16104">
                  <c:v>1.2884192738604701</c:v>
                </c:pt>
                <c:pt idx="16105">
                  <c:v>1.3019066090668701</c:v>
                </c:pt>
                <c:pt idx="16106">
                  <c:v>1.3147746410424901</c:v>
                </c:pt>
                <c:pt idx="16107">
                  <c:v>1.3259218908444901</c:v>
                </c:pt>
                <c:pt idx="16108">
                  <c:v>1.3352361007689999</c:v>
                </c:pt>
                <c:pt idx="16109">
                  <c:v>1.3420000000000001</c:v>
                </c:pt>
                <c:pt idx="16110">
                  <c:v>1.3420000000000001</c:v>
                </c:pt>
                <c:pt idx="16111">
                  <c:v>1.3420000000000001</c:v>
                </c:pt>
                <c:pt idx="16112">
                  <c:v>1.2830536919806499</c:v>
                </c:pt>
                <c:pt idx="16113">
                  <c:v>1.3006809112398701</c:v>
                </c:pt>
                <c:pt idx="16114">
                  <c:v>1.3169085598905801</c:v>
                </c:pt>
                <c:pt idx="16115">
                  <c:v>1.3306139310699301</c:v>
                </c:pt>
                <c:pt idx="16116">
                  <c:v>1.3420000000000001</c:v>
                </c:pt>
                <c:pt idx="16117">
                  <c:v>1.3420000000000001</c:v>
                </c:pt>
                <c:pt idx="16118">
                  <c:v>1.3420000000000001</c:v>
                </c:pt>
                <c:pt idx="16119">
                  <c:v>1.3420000000000001</c:v>
                </c:pt>
                <c:pt idx="16120">
                  <c:v>1.3420000000000001</c:v>
                </c:pt>
                <c:pt idx="16121">
                  <c:v>1.3420000000000001</c:v>
                </c:pt>
                <c:pt idx="16122">
                  <c:v>1.3420000000000001</c:v>
                </c:pt>
                <c:pt idx="16123">
                  <c:v>1.3420000000000001</c:v>
                </c:pt>
                <c:pt idx="16124">
                  <c:v>1.3420000000000001</c:v>
                </c:pt>
                <c:pt idx="16125">
                  <c:v>1.3420000000000001</c:v>
                </c:pt>
                <c:pt idx="16126">
                  <c:v>1.3245055965222701</c:v>
                </c:pt>
                <c:pt idx="16127">
                  <c:v>1.34081286588425</c:v>
                </c:pt>
                <c:pt idx="16128">
                  <c:v>1.3420000000000001</c:v>
                </c:pt>
                <c:pt idx="16129">
                  <c:v>1.3420000000000001</c:v>
                </c:pt>
                <c:pt idx="16130">
                  <c:v>1.3420000000000001</c:v>
                </c:pt>
                <c:pt idx="16131">
                  <c:v>1.3420000000000001</c:v>
                </c:pt>
                <c:pt idx="16132">
                  <c:v>1.3420000000000001</c:v>
                </c:pt>
                <c:pt idx="16133">
                  <c:v>1.3420000000000001</c:v>
                </c:pt>
                <c:pt idx="16134">
                  <c:v>1.3420000000000001</c:v>
                </c:pt>
                <c:pt idx="16135">
                  <c:v>1.3420000000000001</c:v>
                </c:pt>
                <c:pt idx="16136">
                  <c:v>1.3420000000000001</c:v>
                </c:pt>
                <c:pt idx="16137">
                  <c:v>1.3420000000000001</c:v>
                </c:pt>
                <c:pt idx="16138">
                  <c:v>1.3420000000000001</c:v>
                </c:pt>
                <c:pt idx="16139">
                  <c:v>1.3420000000000001</c:v>
                </c:pt>
                <c:pt idx="16140">
                  <c:v>1.3420000000000001</c:v>
                </c:pt>
                <c:pt idx="16141">
                  <c:v>1.3420000000000001</c:v>
                </c:pt>
                <c:pt idx="16142">
                  <c:v>1.3420000000000001</c:v>
                </c:pt>
                <c:pt idx="16143">
                  <c:v>1.3420000000000001</c:v>
                </c:pt>
                <c:pt idx="16144">
                  <c:v>1.3420000000000001</c:v>
                </c:pt>
                <c:pt idx="16145">
                  <c:v>1.3420000000000001</c:v>
                </c:pt>
                <c:pt idx="16146">
                  <c:v>1.3420000000000001</c:v>
                </c:pt>
                <c:pt idx="16147">
                  <c:v>1.3420000000000001</c:v>
                </c:pt>
                <c:pt idx="16148">
                  <c:v>1.3420000000000001</c:v>
                </c:pt>
                <c:pt idx="16149">
                  <c:v>1.3420000000000001</c:v>
                </c:pt>
                <c:pt idx="16150">
                  <c:v>1.3420000000000001</c:v>
                </c:pt>
                <c:pt idx="16151">
                  <c:v>1.3420000000000001</c:v>
                </c:pt>
                <c:pt idx="16152">
                  <c:v>1.3420000000000001</c:v>
                </c:pt>
                <c:pt idx="16153">
                  <c:v>1.3420000000000001</c:v>
                </c:pt>
                <c:pt idx="16154">
                  <c:v>1.3420000000000001</c:v>
                </c:pt>
                <c:pt idx="16155">
                  <c:v>1.3420000000000001</c:v>
                </c:pt>
                <c:pt idx="16156">
                  <c:v>1.3420000000000001</c:v>
                </c:pt>
                <c:pt idx="16157">
                  <c:v>1.3420000000000001</c:v>
                </c:pt>
                <c:pt idx="16158">
                  <c:v>1.3420000000000001</c:v>
                </c:pt>
                <c:pt idx="16159">
                  <c:v>1.3420000000000001</c:v>
                </c:pt>
                <c:pt idx="16160">
                  <c:v>1.1038759298194301</c:v>
                </c:pt>
                <c:pt idx="16161">
                  <c:v>1.1312456357695699</c:v>
                </c:pt>
                <c:pt idx="16162">
                  <c:v>1.16705040687696</c:v>
                </c:pt>
                <c:pt idx="16163">
                  <c:v>1.1887170224658901</c:v>
                </c:pt>
                <c:pt idx="16164">
                  <c:v>1.22124099920275</c:v>
                </c:pt>
                <c:pt idx="16165">
                  <c:v>1.2476156772546301</c:v>
                </c:pt>
                <c:pt idx="16166">
                  <c:v>1.2388261103676299</c:v>
                </c:pt>
                <c:pt idx="16167">
                  <c:v>1.26772483579157</c:v>
                </c:pt>
                <c:pt idx="16168">
                  <c:v>1.2920727060146799</c:v>
                </c:pt>
                <c:pt idx="16169">
                  <c:v>1.2509116322954399</c:v>
                </c:pt>
                <c:pt idx="16170">
                  <c:v>1.28207969150464</c:v>
                </c:pt>
                <c:pt idx="16171">
                  <c:v>1.30798166905158</c:v>
                </c:pt>
                <c:pt idx="16172">
                  <c:v>1.29095378743679</c:v>
                </c:pt>
                <c:pt idx="16173">
                  <c:v>1.29638233907746</c:v>
                </c:pt>
                <c:pt idx="16174">
                  <c:v>1.3257048763616099</c:v>
                </c:pt>
                <c:pt idx="16175">
                  <c:v>1.3420000000000001</c:v>
                </c:pt>
                <c:pt idx="16176">
                  <c:v>1.32891345993294</c:v>
                </c:pt>
                <c:pt idx="16177">
                  <c:v>1.3420000000000001</c:v>
                </c:pt>
                <c:pt idx="16178">
                  <c:v>1.3420000000000001</c:v>
                </c:pt>
                <c:pt idx="16179">
                  <c:v>1.3420000000000001</c:v>
                </c:pt>
                <c:pt idx="16180">
                  <c:v>1.3420000000000001</c:v>
                </c:pt>
                <c:pt idx="16181">
                  <c:v>1.3420000000000001</c:v>
                </c:pt>
                <c:pt idx="16182">
                  <c:v>1.3420000000000001</c:v>
                </c:pt>
                <c:pt idx="16183">
                  <c:v>1.3420000000000001</c:v>
                </c:pt>
                <c:pt idx="16184">
                  <c:v>1.3420000000000001</c:v>
                </c:pt>
                <c:pt idx="16185">
                  <c:v>1.3420000000000001</c:v>
                </c:pt>
                <c:pt idx="16186">
                  <c:v>1.3420000000000001</c:v>
                </c:pt>
                <c:pt idx="16187">
                  <c:v>1.3420000000000001</c:v>
                </c:pt>
                <c:pt idx="16188">
                  <c:v>1.3420000000000001</c:v>
                </c:pt>
                <c:pt idx="16189">
                  <c:v>1.3420000000000001</c:v>
                </c:pt>
                <c:pt idx="16190">
                  <c:v>1.3420000000000001</c:v>
                </c:pt>
                <c:pt idx="16191">
                  <c:v>1.3420000000000001</c:v>
                </c:pt>
                <c:pt idx="16192">
                  <c:v>1.0980758838114599</c:v>
                </c:pt>
                <c:pt idx="16193">
                  <c:v>1.12536660795721</c:v>
                </c:pt>
                <c:pt idx="16194">
                  <c:v>1.1616997899527399</c:v>
                </c:pt>
                <c:pt idx="16195">
                  <c:v>1.1832695648495399</c:v>
                </c:pt>
                <c:pt idx="16196">
                  <c:v>1.21629515331072</c:v>
                </c:pt>
                <c:pt idx="16197">
                  <c:v>1.24309616700981</c:v>
                </c:pt>
                <c:pt idx="16198">
                  <c:v>1.2337781893923601</c:v>
                </c:pt>
                <c:pt idx="16199">
                  <c:v>1.2631326874369999</c:v>
                </c:pt>
                <c:pt idx="16200">
                  <c:v>1.2878945192615601</c:v>
                </c:pt>
                <c:pt idx="16201">
                  <c:v>1.2456988733094501</c:v>
                </c:pt>
                <c:pt idx="16202">
                  <c:v>1.2773799037729101</c:v>
                </c:pt>
                <c:pt idx="16203">
                  <c:v>1.3037208174553401</c:v>
                </c:pt>
                <c:pt idx="16204">
                  <c:v>1.2860800131263199</c:v>
                </c:pt>
                <c:pt idx="16205">
                  <c:v>1.2912941720234401</c:v>
                </c:pt>
                <c:pt idx="16206">
                  <c:v>1.3211365894257101</c:v>
                </c:pt>
                <c:pt idx="16207">
                  <c:v>1.3420000000000001</c:v>
                </c:pt>
                <c:pt idx="16208">
                  <c:v>1.32411382125263</c:v>
                </c:pt>
                <c:pt idx="16209">
                  <c:v>1.3420000000000001</c:v>
                </c:pt>
                <c:pt idx="16210">
                  <c:v>1.3420000000000001</c:v>
                </c:pt>
                <c:pt idx="16211">
                  <c:v>1.3420000000000001</c:v>
                </c:pt>
                <c:pt idx="16212">
                  <c:v>1.3420000000000001</c:v>
                </c:pt>
                <c:pt idx="16213">
                  <c:v>1.3420000000000001</c:v>
                </c:pt>
                <c:pt idx="16214">
                  <c:v>1.3420000000000001</c:v>
                </c:pt>
                <c:pt idx="16215">
                  <c:v>1.3420000000000001</c:v>
                </c:pt>
                <c:pt idx="16216">
                  <c:v>1.3420000000000001</c:v>
                </c:pt>
                <c:pt idx="16217">
                  <c:v>1.3420000000000001</c:v>
                </c:pt>
                <c:pt idx="16218">
                  <c:v>1.3420000000000001</c:v>
                </c:pt>
                <c:pt idx="16219">
                  <c:v>1.3420000000000001</c:v>
                </c:pt>
                <c:pt idx="16220">
                  <c:v>1.3420000000000001</c:v>
                </c:pt>
                <c:pt idx="16221">
                  <c:v>1.3420000000000001</c:v>
                </c:pt>
                <c:pt idx="16222">
                  <c:v>1.3420000000000001</c:v>
                </c:pt>
                <c:pt idx="16223">
                  <c:v>1.3420000000000001</c:v>
                </c:pt>
                <c:pt idx="16224">
                  <c:v>1.10020002267242</c:v>
                </c:pt>
                <c:pt idx="16225">
                  <c:v>1.1273908301486</c:v>
                </c:pt>
                <c:pt idx="16226">
                  <c:v>1.1636119231539299</c:v>
                </c:pt>
                <c:pt idx="16227">
                  <c:v>1.18509418170813</c:v>
                </c:pt>
                <c:pt idx="16228">
                  <c:v>1.2180117320192401</c:v>
                </c:pt>
                <c:pt idx="16229">
                  <c:v>1.2447260773640001</c:v>
                </c:pt>
                <c:pt idx="16230">
                  <c:v>1.2354113572399901</c:v>
                </c:pt>
                <c:pt idx="16231">
                  <c:v>1.26467488988808</c:v>
                </c:pt>
                <c:pt idx="16232">
                  <c:v>1.28935243389774</c:v>
                </c:pt>
                <c:pt idx="16233">
                  <c:v>1.2472637220900999</c:v>
                </c:pt>
                <c:pt idx="16234">
                  <c:v>1.2788391493910101</c:v>
                </c:pt>
                <c:pt idx="16235">
                  <c:v>1.3051068000138899</c:v>
                </c:pt>
                <c:pt idx="16236">
                  <c:v>1.2874790005404699</c:v>
                </c:pt>
                <c:pt idx="16237">
                  <c:v>1.29263113256046</c:v>
                </c:pt>
                <c:pt idx="16238">
                  <c:v>1.3223937907336201</c:v>
                </c:pt>
                <c:pt idx="16239">
                  <c:v>1.3420000000000001</c:v>
                </c:pt>
                <c:pt idx="16240">
                  <c:v>1.32531443175924</c:v>
                </c:pt>
                <c:pt idx="16241">
                  <c:v>1.3420000000000001</c:v>
                </c:pt>
                <c:pt idx="16242">
                  <c:v>1.3420000000000001</c:v>
                </c:pt>
                <c:pt idx="16243">
                  <c:v>1.3420000000000001</c:v>
                </c:pt>
                <c:pt idx="16244">
                  <c:v>1.3420000000000001</c:v>
                </c:pt>
                <c:pt idx="16245">
                  <c:v>1.3420000000000001</c:v>
                </c:pt>
                <c:pt idx="16246">
                  <c:v>1.3420000000000001</c:v>
                </c:pt>
                <c:pt idx="16247">
                  <c:v>1.3420000000000001</c:v>
                </c:pt>
                <c:pt idx="16248">
                  <c:v>1.3420000000000001</c:v>
                </c:pt>
                <c:pt idx="16249">
                  <c:v>1.3420000000000001</c:v>
                </c:pt>
                <c:pt idx="16250">
                  <c:v>1.3420000000000001</c:v>
                </c:pt>
                <c:pt idx="16251">
                  <c:v>1.3420000000000001</c:v>
                </c:pt>
                <c:pt idx="16252">
                  <c:v>1.3420000000000001</c:v>
                </c:pt>
                <c:pt idx="16253">
                  <c:v>1.3420000000000001</c:v>
                </c:pt>
                <c:pt idx="16254">
                  <c:v>1.3420000000000001</c:v>
                </c:pt>
                <c:pt idx="16255">
                  <c:v>1.3420000000000001</c:v>
                </c:pt>
                <c:pt idx="16256">
                  <c:v>1.10637516848402</c:v>
                </c:pt>
                <c:pt idx="16257">
                  <c:v>1.13349168018571</c:v>
                </c:pt>
                <c:pt idx="16258">
                  <c:v>1.1692448659500301</c:v>
                </c:pt>
                <c:pt idx="16259">
                  <c:v>1.19068294915831</c:v>
                </c:pt>
                <c:pt idx="16260">
                  <c:v>1.2231628077049199</c:v>
                </c:pt>
                <c:pt idx="16261">
                  <c:v>1.2495040088257401</c:v>
                </c:pt>
                <c:pt idx="16262">
                  <c:v>1.2405276027282901</c:v>
                </c:pt>
                <c:pt idx="16263">
                  <c:v>1.2693865771980499</c:v>
                </c:pt>
                <c:pt idx="16264">
                  <c:v>1.2937165364594501</c:v>
                </c:pt>
                <c:pt idx="16265">
                  <c:v>1.2523911093781199</c:v>
                </c:pt>
                <c:pt idx="16266">
                  <c:v>1.2835354392325899</c:v>
                </c:pt>
                <c:pt idx="16267">
                  <c:v>1.3094339333885201</c:v>
                </c:pt>
                <c:pt idx="16268">
                  <c:v>1.2922177400553501</c:v>
                </c:pt>
                <c:pt idx="16269">
                  <c:v>1.2974323775007099</c:v>
                </c:pt>
                <c:pt idx="16270">
                  <c:v>1.32676312627239</c:v>
                </c:pt>
                <c:pt idx="16271">
                  <c:v>1.3420000000000001</c:v>
                </c:pt>
                <c:pt idx="16272">
                  <c:v>1.32976514734864</c:v>
                </c:pt>
                <c:pt idx="16273">
                  <c:v>1.3420000000000001</c:v>
                </c:pt>
                <c:pt idx="16274">
                  <c:v>1.3420000000000001</c:v>
                </c:pt>
                <c:pt idx="16275">
                  <c:v>1.3420000000000001</c:v>
                </c:pt>
                <c:pt idx="16276">
                  <c:v>1.3420000000000001</c:v>
                </c:pt>
                <c:pt idx="16277">
                  <c:v>1.3420000000000001</c:v>
                </c:pt>
                <c:pt idx="16278">
                  <c:v>1.3420000000000001</c:v>
                </c:pt>
                <c:pt idx="16279">
                  <c:v>1.3420000000000001</c:v>
                </c:pt>
                <c:pt idx="16280">
                  <c:v>1.3420000000000001</c:v>
                </c:pt>
                <c:pt idx="16281">
                  <c:v>1.3420000000000001</c:v>
                </c:pt>
                <c:pt idx="16282">
                  <c:v>1.3420000000000001</c:v>
                </c:pt>
                <c:pt idx="16283">
                  <c:v>1.3420000000000001</c:v>
                </c:pt>
                <c:pt idx="16284">
                  <c:v>1.3420000000000001</c:v>
                </c:pt>
                <c:pt idx="16285">
                  <c:v>1.3420000000000001</c:v>
                </c:pt>
                <c:pt idx="16286">
                  <c:v>1.3420000000000001</c:v>
                </c:pt>
                <c:pt idx="16287">
                  <c:v>1.3420000000000001</c:v>
                </c:pt>
                <c:pt idx="16288">
                  <c:v>1.1189312816864501</c:v>
                </c:pt>
                <c:pt idx="16289">
                  <c:v>1.14592309254632</c:v>
                </c:pt>
                <c:pt idx="16290">
                  <c:v>1.1807070393110499</c:v>
                </c:pt>
                <c:pt idx="16291">
                  <c:v>1.2020627803183399</c:v>
                </c:pt>
                <c:pt idx="16292">
                  <c:v>1.23362658840219</c:v>
                </c:pt>
                <c:pt idx="16293">
                  <c:v>1.25919678807355</c:v>
                </c:pt>
                <c:pt idx="16294">
                  <c:v>1.25096245739971</c:v>
                </c:pt>
                <c:pt idx="16295">
                  <c:v>1.2789824978286699</c:v>
                </c:pt>
                <c:pt idx="16296">
                  <c:v>1.30257615937535</c:v>
                </c:pt>
                <c:pt idx="16297">
                  <c:v>1.26288851612789</c:v>
                </c:pt>
                <c:pt idx="16298">
                  <c:v>1.29313058600243</c:v>
                </c:pt>
                <c:pt idx="16299">
                  <c:v>1.3182414354982801</c:v>
                </c:pt>
                <c:pt idx="16300">
                  <c:v>1.3019020098707501</c:v>
                </c:pt>
                <c:pt idx="16301">
                  <c:v>1.3072920857402801</c:v>
                </c:pt>
                <c:pt idx="16302">
                  <c:v>1.33573409560178</c:v>
                </c:pt>
                <c:pt idx="16303">
                  <c:v>1.3420000000000001</c:v>
                </c:pt>
                <c:pt idx="16304">
                  <c:v>1.33894107699706</c:v>
                </c:pt>
                <c:pt idx="16305">
                  <c:v>1.3420000000000001</c:v>
                </c:pt>
                <c:pt idx="16306">
                  <c:v>1.3420000000000001</c:v>
                </c:pt>
                <c:pt idx="16307">
                  <c:v>1.3420000000000001</c:v>
                </c:pt>
                <c:pt idx="16308">
                  <c:v>1.3420000000000001</c:v>
                </c:pt>
                <c:pt idx="16309">
                  <c:v>1.3420000000000001</c:v>
                </c:pt>
                <c:pt idx="16310">
                  <c:v>1.3420000000000001</c:v>
                </c:pt>
                <c:pt idx="16311">
                  <c:v>1.3420000000000001</c:v>
                </c:pt>
                <c:pt idx="16312">
                  <c:v>1.3420000000000001</c:v>
                </c:pt>
                <c:pt idx="16313">
                  <c:v>1.3420000000000001</c:v>
                </c:pt>
                <c:pt idx="16314">
                  <c:v>1.3420000000000001</c:v>
                </c:pt>
                <c:pt idx="16315">
                  <c:v>1.3420000000000001</c:v>
                </c:pt>
                <c:pt idx="16316">
                  <c:v>1.3420000000000001</c:v>
                </c:pt>
                <c:pt idx="16317">
                  <c:v>1.3420000000000001</c:v>
                </c:pt>
                <c:pt idx="16318">
                  <c:v>1.3420000000000001</c:v>
                </c:pt>
                <c:pt idx="16319">
                  <c:v>1.3420000000000001</c:v>
                </c:pt>
                <c:pt idx="16320">
                  <c:v>1.10183022057679</c:v>
                </c:pt>
                <c:pt idx="16321">
                  <c:v>1.16447671531584</c:v>
                </c:pt>
                <c:pt idx="16322">
                  <c:v>1.19473865652117</c:v>
                </c:pt>
                <c:pt idx="16323">
                  <c:v>1.21806470554449</c:v>
                </c:pt>
                <c:pt idx="16324">
                  <c:v>1.24561939082795</c:v>
                </c:pt>
                <c:pt idx="16325">
                  <c:v>1.2647989927682901</c:v>
                </c:pt>
                <c:pt idx="16326">
                  <c:v>1.2893797578889701</c:v>
                </c:pt>
                <c:pt idx="16327">
                  <c:v>1.3043579707372801</c:v>
                </c:pt>
                <c:pt idx="16328">
                  <c:v>1.32763185098337</c:v>
                </c:pt>
                <c:pt idx="16329">
                  <c:v>1.3393260197113099</c:v>
                </c:pt>
                <c:pt idx="16330">
                  <c:v>1.3420000000000001</c:v>
                </c:pt>
                <c:pt idx="16331">
                  <c:v>1.3420000000000001</c:v>
                </c:pt>
                <c:pt idx="16332">
                  <c:v>1.3420000000000001</c:v>
                </c:pt>
                <c:pt idx="16333">
                  <c:v>1.3420000000000001</c:v>
                </c:pt>
                <c:pt idx="16334">
                  <c:v>1.3420000000000001</c:v>
                </c:pt>
                <c:pt idx="16335">
                  <c:v>1.3420000000000001</c:v>
                </c:pt>
                <c:pt idx="16336">
                  <c:v>1.3420000000000001</c:v>
                </c:pt>
                <c:pt idx="16337">
                  <c:v>1.3420000000000001</c:v>
                </c:pt>
                <c:pt idx="16338">
                  <c:v>1.3420000000000001</c:v>
                </c:pt>
                <c:pt idx="16339">
                  <c:v>1.3420000000000001</c:v>
                </c:pt>
                <c:pt idx="16340">
                  <c:v>1.09671532966931</c:v>
                </c:pt>
                <c:pt idx="16341">
                  <c:v>1.1597550756681001</c:v>
                </c:pt>
                <c:pt idx="16342">
                  <c:v>1.19042396031354</c:v>
                </c:pt>
                <c:pt idx="16343">
                  <c:v>1.2136822010832999</c:v>
                </c:pt>
                <c:pt idx="16344">
                  <c:v>1.2416283496474201</c:v>
                </c:pt>
                <c:pt idx="16345">
                  <c:v>1.26073104564562</c:v>
                </c:pt>
                <c:pt idx="16346">
                  <c:v>1.2856756241493299</c:v>
                </c:pt>
                <c:pt idx="16347">
                  <c:v>1.30056998845968</c:v>
                </c:pt>
                <c:pt idx="16348">
                  <c:v>1.3241897443316499</c:v>
                </c:pt>
                <c:pt idx="16349">
                  <c:v>1.3357830509998001</c:v>
                </c:pt>
                <c:pt idx="16350">
                  <c:v>1.3420000000000001</c:v>
                </c:pt>
                <c:pt idx="16351">
                  <c:v>1.3420000000000001</c:v>
                </c:pt>
                <c:pt idx="16352">
                  <c:v>1.3420000000000001</c:v>
                </c:pt>
                <c:pt idx="16353">
                  <c:v>1.3420000000000001</c:v>
                </c:pt>
                <c:pt idx="16354">
                  <c:v>1.3420000000000001</c:v>
                </c:pt>
                <c:pt idx="16355">
                  <c:v>1.3420000000000001</c:v>
                </c:pt>
                <c:pt idx="16356">
                  <c:v>1.3420000000000001</c:v>
                </c:pt>
                <c:pt idx="16357">
                  <c:v>1.3420000000000001</c:v>
                </c:pt>
                <c:pt idx="16358">
                  <c:v>1.3420000000000001</c:v>
                </c:pt>
                <c:pt idx="16359">
                  <c:v>1.3420000000000001</c:v>
                </c:pt>
                <c:pt idx="16360">
                  <c:v>1.10077933169264</c:v>
                </c:pt>
                <c:pt idx="16361">
                  <c:v>1.1634256225159501</c:v>
                </c:pt>
                <c:pt idx="16362">
                  <c:v>1.19386697184074</c:v>
                </c:pt>
                <c:pt idx="16363">
                  <c:v>1.2170224778456999</c:v>
                </c:pt>
                <c:pt idx="16364">
                  <c:v>1.2447517044129199</c:v>
                </c:pt>
                <c:pt idx="16365">
                  <c:v>1.2637664478085699</c:v>
                </c:pt>
                <c:pt idx="16366">
                  <c:v>1.2885113580151799</c:v>
                </c:pt>
                <c:pt idx="16367">
                  <c:v>1.30333184972996</c:v>
                </c:pt>
                <c:pt idx="16368">
                  <c:v>1.3267722540443401</c:v>
                </c:pt>
                <c:pt idx="16369">
                  <c:v>1.33831044639934</c:v>
                </c:pt>
                <c:pt idx="16370">
                  <c:v>1.3420000000000001</c:v>
                </c:pt>
                <c:pt idx="16371">
                  <c:v>1.3420000000000001</c:v>
                </c:pt>
                <c:pt idx="16372">
                  <c:v>1.3420000000000001</c:v>
                </c:pt>
                <c:pt idx="16373">
                  <c:v>1.3420000000000001</c:v>
                </c:pt>
                <c:pt idx="16374">
                  <c:v>1.3420000000000001</c:v>
                </c:pt>
                <c:pt idx="16375">
                  <c:v>1.3420000000000001</c:v>
                </c:pt>
                <c:pt idx="16376">
                  <c:v>1.3420000000000001</c:v>
                </c:pt>
                <c:pt idx="16377">
                  <c:v>1.3420000000000001</c:v>
                </c:pt>
                <c:pt idx="16378">
                  <c:v>1.3420000000000001</c:v>
                </c:pt>
                <c:pt idx="16379">
                  <c:v>1.3420000000000001</c:v>
                </c:pt>
                <c:pt idx="16380">
                  <c:v>1.10924906448579</c:v>
                </c:pt>
                <c:pt idx="16381">
                  <c:v>1.1711720446790901</c:v>
                </c:pt>
                <c:pt idx="16382">
                  <c:v>1.2010382284335499</c:v>
                </c:pt>
                <c:pt idx="16383">
                  <c:v>1.2241001037021799</c:v>
                </c:pt>
                <c:pt idx="16384">
                  <c:v>1.2513030203450399</c:v>
                </c:pt>
                <c:pt idx="16385">
                  <c:v>1.2702545292938601</c:v>
                </c:pt>
                <c:pt idx="16386">
                  <c:v>1.29451705094766</c:v>
                </c:pt>
                <c:pt idx="16387">
                  <c:v>1.3093085992651601</c:v>
                </c:pt>
                <c:pt idx="16388">
                  <c:v>1.33227143513969</c:v>
                </c:pt>
                <c:pt idx="16389">
                  <c:v>1.3420000000000001</c:v>
                </c:pt>
                <c:pt idx="16390">
                  <c:v>1.3420000000000001</c:v>
                </c:pt>
                <c:pt idx="16391">
                  <c:v>1.3420000000000001</c:v>
                </c:pt>
                <c:pt idx="16392">
                  <c:v>1.3420000000000001</c:v>
                </c:pt>
                <c:pt idx="16393">
                  <c:v>1.3420000000000001</c:v>
                </c:pt>
                <c:pt idx="16394">
                  <c:v>1.3420000000000001</c:v>
                </c:pt>
                <c:pt idx="16395">
                  <c:v>1.3420000000000001</c:v>
                </c:pt>
                <c:pt idx="16396">
                  <c:v>1.3420000000000001</c:v>
                </c:pt>
                <c:pt idx="16397">
                  <c:v>1.3420000000000001</c:v>
                </c:pt>
                <c:pt idx="16398">
                  <c:v>1.3420000000000001</c:v>
                </c:pt>
                <c:pt idx="16399">
                  <c:v>1.3420000000000001</c:v>
                </c:pt>
                <c:pt idx="16400">
                  <c:v>1.1253026933738599</c:v>
                </c:pt>
                <c:pt idx="16401">
                  <c:v>1.1858262142264699</c:v>
                </c:pt>
                <c:pt idx="16402">
                  <c:v>1.21462535911888</c:v>
                </c:pt>
                <c:pt idx="16403">
                  <c:v>1.2375270567583201</c:v>
                </c:pt>
                <c:pt idx="16404">
                  <c:v>1.2637122966409</c:v>
                </c:pt>
                <c:pt idx="16405">
                  <c:v>1.28254756710525</c:v>
                </c:pt>
                <c:pt idx="16406">
                  <c:v>1.3058778539426801</c:v>
                </c:pt>
                <c:pt idx="16407">
                  <c:v>1.32061952848052</c:v>
                </c:pt>
                <c:pt idx="16408">
                  <c:v>1.3420000000000001</c:v>
                </c:pt>
                <c:pt idx="16409">
                  <c:v>1.3420000000000001</c:v>
                </c:pt>
                <c:pt idx="16410">
                  <c:v>1.3420000000000001</c:v>
                </c:pt>
                <c:pt idx="16411">
                  <c:v>1.3420000000000001</c:v>
                </c:pt>
                <c:pt idx="16412">
                  <c:v>1.3420000000000001</c:v>
                </c:pt>
                <c:pt idx="16413">
                  <c:v>1.3420000000000001</c:v>
                </c:pt>
                <c:pt idx="16414">
                  <c:v>1.3420000000000001</c:v>
                </c:pt>
                <c:pt idx="16415">
                  <c:v>1.3420000000000001</c:v>
                </c:pt>
                <c:pt idx="16416">
                  <c:v>1.3420000000000001</c:v>
                </c:pt>
                <c:pt idx="16417">
                  <c:v>1.3420000000000001</c:v>
                </c:pt>
                <c:pt idx="16418">
                  <c:v>1.3420000000000001</c:v>
                </c:pt>
                <c:pt idx="16419">
                  <c:v>1.3420000000000001</c:v>
                </c:pt>
                <c:pt idx="16420">
                  <c:v>1.1084217269379999</c:v>
                </c:pt>
                <c:pt idx="16421">
                  <c:v>1.1417067031546899</c:v>
                </c:pt>
                <c:pt idx="16422">
                  <c:v>1.13486502265792</c:v>
                </c:pt>
                <c:pt idx="16423">
                  <c:v>1.1698909241380799</c:v>
                </c:pt>
                <c:pt idx="16424">
                  <c:v>1.1999321753088501</c:v>
                </c:pt>
                <c:pt idx="16425">
                  <c:v>1.2264257140644299</c:v>
                </c:pt>
                <c:pt idx="16426">
                  <c:v>1.1915061401139599</c:v>
                </c:pt>
                <c:pt idx="16427">
                  <c:v>1.2231943804551</c:v>
                </c:pt>
                <c:pt idx="16428">
                  <c:v>1.25054832628929</c:v>
                </c:pt>
                <c:pt idx="16429">
                  <c:v>1.2741601293654301</c:v>
                </c:pt>
                <c:pt idx="16430">
                  <c:v>1.2407260911815201</c:v>
                </c:pt>
                <c:pt idx="16431">
                  <c:v>1.26966792704714</c:v>
                </c:pt>
                <c:pt idx="16432">
                  <c:v>1.29407057896615</c:v>
                </c:pt>
                <c:pt idx="16433">
                  <c:v>1.25275546546827</c:v>
                </c:pt>
                <c:pt idx="16434">
                  <c:v>1.2830703856719201</c:v>
                </c:pt>
                <c:pt idx="16435">
                  <c:v>1.3099253507614199</c:v>
                </c:pt>
                <c:pt idx="16436">
                  <c:v>1.2927814552052801</c:v>
                </c:pt>
                <c:pt idx="16437">
                  <c:v>1.32009362694156</c:v>
                </c:pt>
                <c:pt idx="16438">
                  <c:v>1.3420000000000001</c:v>
                </c:pt>
                <c:pt idx="16439">
                  <c:v>1.32663563509765</c:v>
                </c:pt>
                <c:pt idx="16440">
                  <c:v>1.3420000000000001</c:v>
                </c:pt>
                <c:pt idx="16441">
                  <c:v>1.3420000000000001</c:v>
                </c:pt>
                <c:pt idx="16442">
                  <c:v>1.3420000000000001</c:v>
                </c:pt>
                <c:pt idx="16443">
                  <c:v>1.3420000000000001</c:v>
                </c:pt>
                <c:pt idx="16444">
                  <c:v>1.3420000000000001</c:v>
                </c:pt>
                <c:pt idx="16445">
                  <c:v>1.3420000000000001</c:v>
                </c:pt>
                <c:pt idx="16446">
                  <c:v>1.3420000000000001</c:v>
                </c:pt>
                <c:pt idx="16447">
                  <c:v>1.3420000000000001</c:v>
                </c:pt>
                <c:pt idx="16448">
                  <c:v>1.3420000000000001</c:v>
                </c:pt>
                <c:pt idx="16449">
                  <c:v>1.1029418711587899</c:v>
                </c:pt>
                <c:pt idx="16450">
                  <c:v>1.1366861614030901</c:v>
                </c:pt>
                <c:pt idx="16451">
                  <c:v>1.12930128491883</c:v>
                </c:pt>
                <c:pt idx="16452">
                  <c:v>1.1648223386672101</c:v>
                </c:pt>
                <c:pt idx="16453">
                  <c:v>1.1953009499396301</c:v>
                </c:pt>
                <c:pt idx="16454">
                  <c:v>1.2221933666268701</c:v>
                </c:pt>
                <c:pt idx="16455">
                  <c:v>1.1863412385971299</c:v>
                </c:pt>
                <c:pt idx="16456">
                  <c:v>1.21850397332537</c:v>
                </c:pt>
                <c:pt idx="16457">
                  <c:v>1.24626494270574</c:v>
                </c:pt>
                <c:pt idx="16458">
                  <c:v>1.2702488634556</c:v>
                </c:pt>
                <c:pt idx="16459">
                  <c:v>1.23593465226795</c:v>
                </c:pt>
                <c:pt idx="16460">
                  <c:v>1.2653223454990601</c:v>
                </c:pt>
                <c:pt idx="16461">
                  <c:v>1.2901093494445</c:v>
                </c:pt>
                <c:pt idx="16462">
                  <c:v>1.24780440375109</c:v>
                </c:pt>
                <c:pt idx="16463">
                  <c:v>1.27860340875558</c:v>
                </c:pt>
                <c:pt idx="16464">
                  <c:v>1.30588639972006</c:v>
                </c:pt>
                <c:pt idx="16465">
                  <c:v>1.2881545890566199</c:v>
                </c:pt>
                <c:pt idx="16466">
                  <c:v>1.31591522709814</c:v>
                </c:pt>
                <c:pt idx="16467">
                  <c:v>1.3399809649641199</c:v>
                </c:pt>
                <c:pt idx="16468">
                  <c:v>1.3222900802422199</c:v>
                </c:pt>
                <c:pt idx="16469">
                  <c:v>1.3420000000000001</c:v>
                </c:pt>
                <c:pt idx="16470">
                  <c:v>1.3420000000000001</c:v>
                </c:pt>
                <c:pt idx="16471">
                  <c:v>1.3420000000000001</c:v>
                </c:pt>
                <c:pt idx="16472">
                  <c:v>1.3420000000000001</c:v>
                </c:pt>
                <c:pt idx="16473">
                  <c:v>1.3420000000000001</c:v>
                </c:pt>
                <c:pt idx="16474">
                  <c:v>1.3420000000000001</c:v>
                </c:pt>
                <c:pt idx="16475">
                  <c:v>1.3420000000000001</c:v>
                </c:pt>
                <c:pt idx="16476">
                  <c:v>1.3420000000000001</c:v>
                </c:pt>
                <c:pt idx="16477">
                  <c:v>1.3420000000000001</c:v>
                </c:pt>
                <c:pt idx="16478">
                  <c:v>1.10529731786229</c:v>
                </c:pt>
                <c:pt idx="16479">
                  <c:v>1.13890737535008</c:v>
                </c:pt>
                <c:pt idx="16480">
                  <c:v>1.131570697558</c:v>
                </c:pt>
                <c:pt idx="16481">
                  <c:v>1.1669504647809501</c:v>
                </c:pt>
                <c:pt idx="16482">
                  <c:v>1.19730532480312</c:v>
                </c:pt>
                <c:pt idx="16483">
                  <c:v>1.22408901241965</c:v>
                </c:pt>
                <c:pt idx="16484">
                  <c:v>1.1883819136548699</c:v>
                </c:pt>
                <c:pt idx="16485">
                  <c:v>1.22042321814093</c:v>
                </c:pt>
                <c:pt idx="16486">
                  <c:v>1.2480776520124399</c:v>
                </c:pt>
                <c:pt idx="16487">
                  <c:v>1.27195868051028</c:v>
                </c:pt>
                <c:pt idx="16488">
                  <c:v>1.2377842796679801</c:v>
                </c:pt>
                <c:pt idx="16489">
                  <c:v>1.26705499362973</c:v>
                </c:pt>
                <c:pt idx="16490">
                  <c:v>1.2917395241883001</c:v>
                </c:pt>
                <c:pt idx="16491">
                  <c:v>1.2495925576900799</c:v>
                </c:pt>
                <c:pt idx="16492">
                  <c:v>1.2802778601442699</c:v>
                </c:pt>
                <c:pt idx="16493">
                  <c:v>1.3074518627275999</c:v>
                </c:pt>
                <c:pt idx="16494">
                  <c:v>1.28977745701119</c:v>
                </c:pt>
                <c:pt idx="16495">
                  <c:v>1.31743152073058</c:v>
                </c:pt>
                <c:pt idx="16496">
                  <c:v>1.34140154774654</c:v>
                </c:pt>
                <c:pt idx="16497">
                  <c:v>1.3237573942708301</c:v>
                </c:pt>
                <c:pt idx="16498">
                  <c:v>1.3420000000000001</c:v>
                </c:pt>
                <c:pt idx="16499">
                  <c:v>1.3420000000000001</c:v>
                </c:pt>
                <c:pt idx="16500">
                  <c:v>1.3420000000000001</c:v>
                </c:pt>
                <c:pt idx="16501">
                  <c:v>1.3420000000000001</c:v>
                </c:pt>
                <c:pt idx="16502">
                  <c:v>1.3420000000000001</c:v>
                </c:pt>
                <c:pt idx="16503">
                  <c:v>1.3420000000000001</c:v>
                </c:pt>
                <c:pt idx="16504">
                  <c:v>1.3420000000000001</c:v>
                </c:pt>
                <c:pt idx="16505">
                  <c:v>1.3420000000000001</c:v>
                </c:pt>
                <c:pt idx="16506">
                  <c:v>1.3420000000000001</c:v>
                </c:pt>
                <c:pt idx="16507">
                  <c:v>1.11166226307793</c:v>
                </c:pt>
                <c:pt idx="16508">
                  <c:v>1.14481508901718</c:v>
                </c:pt>
                <c:pt idx="16509">
                  <c:v>1.13787304979502</c:v>
                </c:pt>
                <c:pt idx="16510">
                  <c:v>1.17277313461564</c:v>
                </c:pt>
                <c:pt idx="16511">
                  <c:v>1.20269957447724</c:v>
                </c:pt>
                <c:pt idx="16512">
                  <c:v>1.22908968246525</c:v>
                </c:pt>
                <c:pt idx="16513">
                  <c:v>1.1941700470965999</c:v>
                </c:pt>
                <c:pt idx="16514">
                  <c:v>1.22575298574895</c:v>
                </c:pt>
                <c:pt idx="16515">
                  <c:v>1.2530051209845401</c:v>
                </c:pt>
                <c:pt idx="16516">
                  <c:v>1.27652349834947</c:v>
                </c:pt>
                <c:pt idx="16517">
                  <c:v>1.2430926353518399</c:v>
                </c:pt>
                <c:pt idx="16518">
                  <c:v>1.2719371047241701</c:v>
                </c:pt>
                <c:pt idx="16519">
                  <c:v>1.2962508951832401</c:v>
                </c:pt>
                <c:pt idx="16520">
                  <c:v>1.25493315871211</c:v>
                </c:pt>
                <c:pt idx="16521">
                  <c:v>1.28516401166091</c:v>
                </c:pt>
                <c:pt idx="16522">
                  <c:v>1.3119329172796701</c:v>
                </c:pt>
                <c:pt idx="16523">
                  <c:v>1.29470431322339</c:v>
                </c:pt>
                <c:pt idx="16524">
                  <c:v>1.3219367471580299</c:v>
                </c:pt>
                <c:pt idx="16525">
                  <c:v>1.3420000000000001</c:v>
                </c:pt>
                <c:pt idx="16526">
                  <c:v>1.3283265990498101</c:v>
                </c:pt>
                <c:pt idx="16527">
                  <c:v>1.3420000000000001</c:v>
                </c:pt>
                <c:pt idx="16528">
                  <c:v>1.3420000000000001</c:v>
                </c:pt>
                <c:pt idx="16529">
                  <c:v>1.3420000000000001</c:v>
                </c:pt>
                <c:pt idx="16530">
                  <c:v>1.3420000000000001</c:v>
                </c:pt>
                <c:pt idx="16531">
                  <c:v>1.3420000000000001</c:v>
                </c:pt>
                <c:pt idx="16532">
                  <c:v>1.3420000000000001</c:v>
                </c:pt>
                <c:pt idx="16533">
                  <c:v>1.3420000000000001</c:v>
                </c:pt>
                <c:pt idx="16534">
                  <c:v>1.3420000000000001</c:v>
                </c:pt>
                <c:pt idx="16535">
                  <c:v>1.3420000000000001</c:v>
                </c:pt>
                <c:pt idx="16536">
                  <c:v>1.12411637445418</c:v>
                </c:pt>
                <c:pt idx="16537">
                  <c:v>1.1563610852533699</c:v>
                </c:pt>
                <c:pt idx="16538">
                  <c:v>1.1502282793172101</c:v>
                </c:pt>
                <c:pt idx="16539">
                  <c:v>1.1841679534618801</c:v>
                </c:pt>
                <c:pt idx="16540">
                  <c:v>1.2132381791655</c:v>
                </c:pt>
                <c:pt idx="16541">
                  <c:v>1.2388586355667801</c:v>
                </c:pt>
                <c:pt idx="16542">
                  <c:v>1.2055130498235</c:v>
                </c:pt>
                <c:pt idx="16543">
                  <c:v>1.23618945863666</c:v>
                </c:pt>
                <c:pt idx="16544">
                  <c:v>1.2626344999536601</c:v>
                </c:pt>
                <c:pt idx="16545">
                  <c:v>1.28543857266527</c:v>
                </c:pt>
                <c:pt idx="16546">
                  <c:v>1.2535044241334901</c:v>
                </c:pt>
                <c:pt idx="16547">
                  <c:v>1.281500976527</c:v>
                </c:pt>
                <c:pt idx="16548">
                  <c:v>1.3050735079379701</c:v>
                </c:pt>
                <c:pt idx="16549">
                  <c:v>1.2654267658582301</c:v>
                </c:pt>
                <c:pt idx="16550">
                  <c:v>1.2947530134848899</c:v>
                </c:pt>
                <c:pt idx="16551">
                  <c:v>1.32071137639641</c:v>
                </c:pt>
                <c:pt idx="16552">
                  <c:v>1.30439172462624</c:v>
                </c:pt>
                <c:pt idx="16553">
                  <c:v>1.3307915267580199</c:v>
                </c:pt>
                <c:pt idx="16554">
                  <c:v>1.3420000000000001</c:v>
                </c:pt>
                <c:pt idx="16555">
                  <c:v>1.3373183597505001</c:v>
                </c:pt>
                <c:pt idx="16556">
                  <c:v>1.3420000000000001</c:v>
                </c:pt>
                <c:pt idx="16557">
                  <c:v>1.3420000000000001</c:v>
                </c:pt>
                <c:pt idx="16558">
                  <c:v>1.3420000000000001</c:v>
                </c:pt>
                <c:pt idx="16559">
                  <c:v>1.3420000000000001</c:v>
                </c:pt>
                <c:pt idx="16560">
                  <c:v>1.3420000000000001</c:v>
                </c:pt>
                <c:pt idx="16561">
                  <c:v>1.3420000000000001</c:v>
                </c:pt>
                <c:pt idx="16562">
                  <c:v>1.3420000000000001</c:v>
                </c:pt>
                <c:pt idx="16563">
                  <c:v>1.3420000000000001</c:v>
                </c:pt>
                <c:pt idx="16564">
                  <c:v>1.3420000000000001</c:v>
                </c:pt>
                <c:pt idx="16565">
                  <c:v>1.2253078631401599</c:v>
                </c:pt>
                <c:pt idx="16566">
                  <c:v>1.2525075461461399</c:v>
                </c:pt>
                <c:pt idx="16567">
                  <c:v>1.27160237640885</c:v>
                </c:pt>
                <c:pt idx="16568">
                  <c:v>1.2867907294018901</c:v>
                </c:pt>
                <c:pt idx="16569">
                  <c:v>1.3116967890367099</c:v>
                </c:pt>
                <c:pt idx="16570">
                  <c:v>1.3337379198022199</c:v>
                </c:pt>
                <c:pt idx="16571">
                  <c:v>1.3236641314492099</c:v>
                </c:pt>
                <c:pt idx="16572">
                  <c:v>1.33106913486064</c:v>
                </c:pt>
                <c:pt idx="16573">
                  <c:v>1.3420000000000001</c:v>
                </c:pt>
                <c:pt idx="16574">
                  <c:v>1.3420000000000001</c:v>
                </c:pt>
                <c:pt idx="16575">
                  <c:v>1.3420000000000001</c:v>
                </c:pt>
                <c:pt idx="16576">
                  <c:v>1.3420000000000001</c:v>
                </c:pt>
                <c:pt idx="16577">
                  <c:v>1.3420000000000001</c:v>
                </c:pt>
                <c:pt idx="16578">
                  <c:v>1.3420000000000001</c:v>
                </c:pt>
                <c:pt idx="16579">
                  <c:v>1.3420000000000001</c:v>
                </c:pt>
                <c:pt idx="16580">
                  <c:v>1.3420000000000001</c:v>
                </c:pt>
                <c:pt idx="16581">
                  <c:v>1.3420000000000001</c:v>
                </c:pt>
                <c:pt idx="16582">
                  <c:v>1.3420000000000001</c:v>
                </c:pt>
                <c:pt idx="16583">
                  <c:v>1.3420000000000001</c:v>
                </c:pt>
                <c:pt idx="16584">
                  <c:v>1.3420000000000001</c:v>
                </c:pt>
                <c:pt idx="16585">
                  <c:v>1.3420000000000001</c:v>
                </c:pt>
                <c:pt idx="16586">
                  <c:v>1.3420000000000001</c:v>
                </c:pt>
                <c:pt idx="16587">
                  <c:v>1.3420000000000001</c:v>
                </c:pt>
                <c:pt idx="16588">
                  <c:v>1.3420000000000001</c:v>
                </c:pt>
                <c:pt idx="16589">
                  <c:v>1.3420000000000001</c:v>
                </c:pt>
                <c:pt idx="16590">
                  <c:v>1.3420000000000001</c:v>
                </c:pt>
                <c:pt idx="16591">
                  <c:v>1.2190733367861699</c:v>
                </c:pt>
                <c:pt idx="16592">
                  <c:v>1.2468037954904201</c:v>
                </c:pt>
                <c:pt idx="16593">
                  <c:v>1.2658427754264601</c:v>
                </c:pt>
                <c:pt idx="16594">
                  <c:v>1.28093373216478</c:v>
                </c:pt>
                <c:pt idx="16595">
                  <c:v>1.3063605019640601</c:v>
                </c:pt>
                <c:pt idx="16596">
                  <c:v>1.3288665394741399</c:v>
                </c:pt>
                <c:pt idx="16597">
                  <c:v>1.3182124046833901</c:v>
                </c:pt>
                <c:pt idx="16598">
                  <c:v>1.3254423317520101</c:v>
                </c:pt>
                <c:pt idx="16599">
                  <c:v>1.3420000000000001</c:v>
                </c:pt>
                <c:pt idx="16600">
                  <c:v>1.3420000000000001</c:v>
                </c:pt>
                <c:pt idx="16601">
                  <c:v>1.3420000000000001</c:v>
                </c:pt>
                <c:pt idx="16602">
                  <c:v>1.3420000000000001</c:v>
                </c:pt>
                <c:pt idx="16603">
                  <c:v>1.3420000000000001</c:v>
                </c:pt>
                <c:pt idx="16604">
                  <c:v>1.3420000000000001</c:v>
                </c:pt>
                <c:pt idx="16605">
                  <c:v>1.3420000000000001</c:v>
                </c:pt>
                <c:pt idx="16606">
                  <c:v>1.3420000000000001</c:v>
                </c:pt>
                <c:pt idx="16607">
                  <c:v>1.3420000000000001</c:v>
                </c:pt>
                <c:pt idx="16608">
                  <c:v>1.3420000000000001</c:v>
                </c:pt>
                <c:pt idx="16609">
                  <c:v>1.3420000000000001</c:v>
                </c:pt>
                <c:pt idx="16610">
                  <c:v>1.3420000000000001</c:v>
                </c:pt>
                <c:pt idx="16611">
                  <c:v>1.3420000000000001</c:v>
                </c:pt>
                <c:pt idx="16612">
                  <c:v>1.3420000000000001</c:v>
                </c:pt>
                <c:pt idx="16613">
                  <c:v>1.3420000000000001</c:v>
                </c:pt>
                <c:pt idx="16614">
                  <c:v>1.3420000000000001</c:v>
                </c:pt>
                <c:pt idx="16615">
                  <c:v>1.3420000000000001</c:v>
                </c:pt>
                <c:pt idx="16616">
                  <c:v>1.3420000000000001</c:v>
                </c:pt>
                <c:pt idx="16617">
                  <c:v>1.2198356087967099</c:v>
                </c:pt>
                <c:pt idx="16618">
                  <c:v>1.2475301455693899</c:v>
                </c:pt>
                <c:pt idx="16619">
                  <c:v>1.26650988569961</c:v>
                </c:pt>
                <c:pt idx="16620">
                  <c:v>1.28154301565872</c:v>
                </c:pt>
                <c:pt idx="16621">
                  <c:v>1.3069562851284799</c:v>
                </c:pt>
                <c:pt idx="16622">
                  <c:v>1.3294422323362101</c:v>
                </c:pt>
                <c:pt idx="16623">
                  <c:v>1.3187549117880799</c:v>
                </c:pt>
                <c:pt idx="16624">
                  <c:v>1.3259332889728399</c:v>
                </c:pt>
                <c:pt idx="16625">
                  <c:v>1.3420000000000001</c:v>
                </c:pt>
                <c:pt idx="16626">
                  <c:v>1.3420000000000001</c:v>
                </c:pt>
                <c:pt idx="16627">
                  <c:v>1.3420000000000001</c:v>
                </c:pt>
                <c:pt idx="16628">
                  <c:v>1.3420000000000001</c:v>
                </c:pt>
                <c:pt idx="16629">
                  <c:v>1.3420000000000001</c:v>
                </c:pt>
                <c:pt idx="16630">
                  <c:v>1.3420000000000001</c:v>
                </c:pt>
                <c:pt idx="16631">
                  <c:v>1.3420000000000001</c:v>
                </c:pt>
                <c:pt idx="16632">
                  <c:v>1.3420000000000001</c:v>
                </c:pt>
                <c:pt idx="16633">
                  <c:v>1.3420000000000001</c:v>
                </c:pt>
                <c:pt idx="16634">
                  <c:v>1.3420000000000001</c:v>
                </c:pt>
                <c:pt idx="16635">
                  <c:v>1.3420000000000001</c:v>
                </c:pt>
                <c:pt idx="16636">
                  <c:v>1.3420000000000001</c:v>
                </c:pt>
                <c:pt idx="16637">
                  <c:v>1.3420000000000001</c:v>
                </c:pt>
                <c:pt idx="16638">
                  <c:v>1.3420000000000001</c:v>
                </c:pt>
                <c:pt idx="16639">
                  <c:v>1.3420000000000001</c:v>
                </c:pt>
                <c:pt idx="16640">
                  <c:v>1.3420000000000001</c:v>
                </c:pt>
                <c:pt idx="16641">
                  <c:v>1.3420000000000001</c:v>
                </c:pt>
                <c:pt idx="16642">
                  <c:v>1.3420000000000001</c:v>
                </c:pt>
                <c:pt idx="16643">
                  <c:v>1.22409921627609</c:v>
                </c:pt>
                <c:pt idx="16644">
                  <c:v>1.2514773802052299</c:v>
                </c:pt>
                <c:pt idx="16645">
                  <c:v>1.27042620000184</c:v>
                </c:pt>
                <c:pt idx="16646">
                  <c:v>1.2854556714899701</c:v>
                </c:pt>
                <c:pt idx="16647">
                  <c:v>1.3105499559385501</c:v>
                </c:pt>
                <c:pt idx="16648">
                  <c:v>1.3327567772319</c:v>
                </c:pt>
                <c:pt idx="16649">
                  <c:v>1.32235996152847</c:v>
                </c:pt>
                <c:pt idx="16650">
                  <c:v>1.3295874160834</c:v>
                </c:pt>
                <c:pt idx="16651">
                  <c:v>1.3420000000000001</c:v>
                </c:pt>
                <c:pt idx="16652">
                  <c:v>1.3420000000000001</c:v>
                </c:pt>
                <c:pt idx="16653">
                  <c:v>1.3420000000000001</c:v>
                </c:pt>
                <c:pt idx="16654">
                  <c:v>1.3420000000000001</c:v>
                </c:pt>
                <c:pt idx="16655">
                  <c:v>1.3420000000000001</c:v>
                </c:pt>
                <c:pt idx="16656">
                  <c:v>1.3420000000000001</c:v>
                </c:pt>
                <c:pt idx="16657">
                  <c:v>1.3420000000000001</c:v>
                </c:pt>
                <c:pt idx="16658">
                  <c:v>1.3420000000000001</c:v>
                </c:pt>
                <c:pt idx="16659">
                  <c:v>1.3420000000000001</c:v>
                </c:pt>
                <c:pt idx="16660">
                  <c:v>1.3420000000000001</c:v>
                </c:pt>
                <c:pt idx="16661">
                  <c:v>1.3420000000000001</c:v>
                </c:pt>
                <c:pt idx="16662">
                  <c:v>1.3420000000000001</c:v>
                </c:pt>
                <c:pt idx="16663">
                  <c:v>1.3420000000000001</c:v>
                </c:pt>
                <c:pt idx="16664">
                  <c:v>1.3420000000000001</c:v>
                </c:pt>
                <c:pt idx="16665">
                  <c:v>1.3420000000000001</c:v>
                </c:pt>
                <c:pt idx="16666">
                  <c:v>1.3420000000000001</c:v>
                </c:pt>
                <c:pt idx="16667">
                  <c:v>1.3420000000000001</c:v>
                </c:pt>
                <c:pt idx="16668">
                  <c:v>1.3420000000000001</c:v>
                </c:pt>
                <c:pt idx="16669">
                  <c:v>1.2334610209463099</c:v>
                </c:pt>
                <c:pt idx="16670">
                  <c:v>1.2601009531521301</c:v>
                </c:pt>
                <c:pt idx="16671">
                  <c:v>1.2790147658100699</c:v>
                </c:pt>
                <c:pt idx="16672">
                  <c:v>1.2940468208904199</c:v>
                </c:pt>
                <c:pt idx="16673">
                  <c:v>1.3184388061338399</c:v>
                </c:pt>
                <c:pt idx="16674">
                  <c:v>1.3400166958975599</c:v>
                </c:pt>
                <c:pt idx="16675">
                  <c:v>1.3302917331213799</c:v>
                </c:pt>
                <c:pt idx="16676">
                  <c:v>1.33763983276846</c:v>
                </c:pt>
                <c:pt idx="16677">
                  <c:v>1.3420000000000001</c:v>
                </c:pt>
                <c:pt idx="16678">
                  <c:v>1.3420000000000001</c:v>
                </c:pt>
                <c:pt idx="16679">
                  <c:v>1.3420000000000001</c:v>
                </c:pt>
                <c:pt idx="16680">
                  <c:v>1.3420000000000001</c:v>
                </c:pt>
                <c:pt idx="16681">
                  <c:v>1.3420000000000001</c:v>
                </c:pt>
                <c:pt idx="16682">
                  <c:v>1.3420000000000001</c:v>
                </c:pt>
                <c:pt idx="16683">
                  <c:v>1.3420000000000001</c:v>
                </c:pt>
                <c:pt idx="16684">
                  <c:v>1.3420000000000001</c:v>
                </c:pt>
                <c:pt idx="16685">
                  <c:v>1.3420000000000001</c:v>
                </c:pt>
                <c:pt idx="16686">
                  <c:v>1.3420000000000001</c:v>
                </c:pt>
                <c:pt idx="16687">
                  <c:v>1.3420000000000001</c:v>
                </c:pt>
                <c:pt idx="16688">
                  <c:v>1.3420000000000001</c:v>
                </c:pt>
                <c:pt idx="16689">
                  <c:v>1.3420000000000001</c:v>
                </c:pt>
                <c:pt idx="16690">
                  <c:v>1.3420000000000001</c:v>
                </c:pt>
                <c:pt idx="16691">
                  <c:v>1.3420000000000001</c:v>
                </c:pt>
                <c:pt idx="16692">
                  <c:v>1.3420000000000001</c:v>
                </c:pt>
                <c:pt idx="16693">
                  <c:v>1.3420000000000001</c:v>
                </c:pt>
                <c:pt idx="16694">
                  <c:v>1.3420000000000001</c:v>
                </c:pt>
                <c:pt idx="16695">
                  <c:v>1.1714395473210399</c:v>
                </c:pt>
                <c:pt idx="16696">
                  <c:v>1.2254436502771</c:v>
                </c:pt>
                <c:pt idx="16697">
                  <c:v>1.25168216767069</c:v>
                </c:pt>
                <c:pt idx="16698">
                  <c:v>1.2430208068756099</c:v>
                </c:pt>
                <c:pt idx="16699">
                  <c:v>1.2717515902265899</c:v>
                </c:pt>
                <c:pt idx="16700">
                  <c:v>1.29504019150116</c:v>
                </c:pt>
                <c:pt idx="16701">
                  <c:v>1.28520527124961</c:v>
                </c:pt>
                <c:pt idx="16702">
                  <c:v>1.3109444843878399</c:v>
                </c:pt>
                <c:pt idx="16703">
                  <c:v>1.3220800466593801</c:v>
                </c:pt>
                <c:pt idx="16704">
                  <c:v>1.3420000000000001</c:v>
                </c:pt>
                <c:pt idx="16705">
                  <c:v>1.3420000000000001</c:v>
                </c:pt>
                <c:pt idx="16706">
                  <c:v>1.3420000000000001</c:v>
                </c:pt>
                <c:pt idx="16707">
                  <c:v>1.3420000000000001</c:v>
                </c:pt>
                <c:pt idx="16708">
                  <c:v>1.3420000000000001</c:v>
                </c:pt>
                <c:pt idx="16709">
                  <c:v>1.3420000000000001</c:v>
                </c:pt>
                <c:pt idx="16710">
                  <c:v>1.3420000000000001</c:v>
                </c:pt>
                <c:pt idx="16711">
                  <c:v>1.3420000000000001</c:v>
                </c:pt>
                <c:pt idx="16712">
                  <c:v>1.3420000000000001</c:v>
                </c:pt>
                <c:pt idx="16713">
                  <c:v>1.3420000000000001</c:v>
                </c:pt>
                <c:pt idx="16714">
                  <c:v>1.3420000000000001</c:v>
                </c:pt>
                <c:pt idx="16715">
                  <c:v>1.1662962212612999</c:v>
                </c:pt>
                <c:pt idx="16716">
                  <c:v>1.2206892902494499</c:v>
                </c:pt>
                <c:pt idx="16717">
                  <c:v>1.2473341248024401</c:v>
                </c:pt>
                <c:pt idx="16718">
                  <c:v>1.2381473484277901</c:v>
                </c:pt>
                <c:pt idx="16719">
                  <c:v>1.2673367952055099</c:v>
                </c:pt>
                <c:pt idx="16720">
                  <c:v>1.2910110656617499</c:v>
                </c:pt>
                <c:pt idx="16721">
                  <c:v>1.2806663998896299</c:v>
                </c:pt>
                <c:pt idx="16722">
                  <c:v>1.30683282241347</c:v>
                </c:pt>
                <c:pt idx="16723">
                  <c:v>1.31783862786727</c:v>
                </c:pt>
                <c:pt idx="16724">
                  <c:v>1.3417285678983999</c:v>
                </c:pt>
                <c:pt idx="16725">
                  <c:v>1.3420000000000001</c:v>
                </c:pt>
                <c:pt idx="16726">
                  <c:v>1.3420000000000001</c:v>
                </c:pt>
                <c:pt idx="16727">
                  <c:v>1.3420000000000001</c:v>
                </c:pt>
                <c:pt idx="16728">
                  <c:v>1.3420000000000001</c:v>
                </c:pt>
                <c:pt idx="16729">
                  <c:v>1.3420000000000001</c:v>
                </c:pt>
                <c:pt idx="16730">
                  <c:v>1.3420000000000001</c:v>
                </c:pt>
                <c:pt idx="16731">
                  <c:v>1.3420000000000001</c:v>
                </c:pt>
                <c:pt idx="16732">
                  <c:v>1.3420000000000001</c:v>
                </c:pt>
                <c:pt idx="16733">
                  <c:v>1.3420000000000001</c:v>
                </c:pt>
                <c:pt idx="16734">
                  <c:v>1.3420000000000001</c:v>
                </c:pt>
                <c:pt idx="16735">
                  <c:v>1.16719998361827</c:v>
                </c:pt>
                <c:pt idx="16736">
                  <c:v>1.22147645562301</c:v>
                </c:pt>
                <c:pt idx="16737">
                  <c:v>1.24811546225238</c:v>
                </c:pt>
                <c:pt idx="16738">
                  <c:v>1.23885202840554</c:v>
                </c:pt>
                <c:pt idx="16739">
                  <c:v>1.2680275315515199</c:v>
                </c:pt>
                <c:pt idx="16740">
                  <c:v>1.2916930046850199</c:v>
                </c:pt>
                <c:pt idx="16741">
                  <c:v>1.2812692366871701</c:v>
                </c:pt>
                <c:pt idx="16742">
                  <c:v>1.30742727516396</c:v>
                </c:pt>
                <c:pt idx="16743">
                  <c:v>1.3183539720861299</c:v>
                </c:pt>
                <c:pt idx="16744">
                  <c:v>1.3420000000000001</c:v>
                </c:pt>
                <c:pt idx="16745">
                  <c:v>1.3420000000000001</c:v>
                </c:pt>
                <c:pt idx="16746">
                  <c:v>1.3420000000000001</c:v>
                </c:pt>
                <c:pt idx="16747">
                  <c:v>1.3420000000000001</c:v>
                </c:pt>
                <c:pt idx="16748">
                  <c:v>1.3420000000000001</c:v>
                </c:pt>
                <c:pt idx="16749">
                  <c:v>1.3420000000000001</c:v>
                </c:pt>
                <c:pt idx="16750">
                  <c:v>1.3420000000000001</c:v>
                </c:pt>
                <c:pt idx="16751">
                  <c:v>1.3420000000000001</c:v>
                </c:pt>
                <c:pt idx="16752">
                  <c:v>1.3420000000000001</c:v>
                </c:pt>
                <c:pt idx="16753">
                  <c:v>1.3420000000000001</c:v>
                </c:pt>
                <c:pt idx="16754">
                  <c:v>1.3420000000000001</c:v>
                </c:pt>
                <c:pt idx="16755">
                  <c:v>1.17158089536558</c:v>
                </c:pt>
                <c:pt idx="16756">
                  <c:v>1.2254666171191</c:v>
                </c:pt>
                <c:pt idx="16757">
                  <c:v>1.25182665067499</c:v>
                </c:pt>
                <c:pt idx="16758">
                  <c:v>1.24279617708255</c:v>
                </c:pt>
                <c:pt idx="16759">
                  <c:v>1.27167233182505</c:v>
                </c:pt>
                <c:pt idx="16760">
                  <c:v>1.2950827434310099</c:v>
                </c:pt>
                <c:pt idx="16761">
                  <c:v>1.2848929414605601</c:v>
                </c:pt>
                <c:pt idx="16762">
                  <c:v>1.3107683126138601</c:v>
                </c:pt>
                <c:pt idx="16763">
                  <c:v>1.3216771285247999</c:v>
                </c:pt>
                <c:pt idx="16764">
                  <c:v>1.3420000000000001</c:v>
                </c:pt>
                <c:pt idx="16765">
                  <c:v>1.3420000000000001</c:v>
                </c:pt>
                <c:pt idx="16766">
                  <c:v>1.3420000000000001</c:v>
                </c:pt>
                <c:pt idx="16767">
                  <c:v>1.3420000000000001</c:v>
                </c:pt>
                <c:pt idx="16768">
                  <c:v>1.3420000000000001</c:v>
                </c:pt>
                <c:pt idx="16769">
                  <c:v>1.3420000000000001</c:v>
                </c:pt>
                <c:pt idx="16770">
                  <c:v>1.3420000000000001</c:v>
                </c:pt>
                <c:pt idx="16771">
                  <c:v>1.3420000000000001</c:v>
                </c:pt>
                <c:pt idx="16772">
                  <c:v>1.3420000000000001</c:v>
                </c:pt>
                <c:pt idx="16773">
                  <c:v>1.3420000000000001</c:v>
                </c:pt>
                <c:pt idx="16774">
                  <c:v>1.3420000000000001</c:v>
                </c:pt>
                <c:pt idx="16775">
                  <c:v>1.1810912849200299</c:v>
                </c:pt>
                <c:pt idx="16776">
                  <c:v>1.2341537268028999</c:v>
                </c:pt>
                <c:pt idx="16777">
                  <c:v>1.2598721129129999</c:v>
                </c:pt>
                <c:pt idx="16778">
                  <c:v>1.25145015008414</c:v>
                </c:pt>
                <c:pt idx="16779">
                  <c:v>1.27962379968022</c:v>
                </c:pt>
                <c:pt idx="16780">
                  <c:v>1.3024456206780299</c:v>
                </c:pt>
                <c:pt idx="16781">
                  <c:v>1.29284830366063</c:v>
                </c:pt>
                <c:pt idx="16782">
                  <c:v>1.31808205259766</c:v>
                </c:pt>
                <c:pt idx="16783">
                  <c:v>1.3290142316617499</c:v>
                </c:pt>
                <c:pt idx="16784">
                  <c:v>1.3420000000000001</c:v>
                </c:pt>
                <c:pt idx="16785">
                  <c:v>1.3420000000000001</c:v>
                </c:pt>
                <c:pt idx="16786">
                  <c:v>1.3420000000000001</c:v>
                </c:pt>
                <c:pt idx="16787">
                  <c:v>1.3420000000000001</c:v>
                </c:pt>
                <c:pt idx="16788">
                  <c:v>1.3420000000000001</c:v>
                </c:pt>
                <c:pt idx="16789">
                  <c:v>1.3420000000000001</c:v>
                </c:pt>
                <c:pt idx="16790">
                  <c:v>1.3420000000000001</c:v>
                </c:pt>
                <c:pt idx="16791">
                  <c:v>1.3420000000000001</c:v>
                </c:pt>
                <c:pt idx="16792">
                  <c:v>1.3420000000000001</c:v>
                </c:pt>
                <c:pt idx="16793">
                  <c:v>1.3420000000000001</c:v>
                </c:pt>
                <c:pt idx="16794">
                  <c:v>1.3420000000000001</c:v>
                </c:pt>
                <c:pt idx="16795">
                  <c:v>1.1745005467773599</c:v>
                </c:pt>
                <c:pt idx="16796">
                  <c:v>1.2275858968520701</c:v>
                </c:pt>
                <c:pt idx="16797">
                  <c:v>1.2738623237151301</c:v>
                </c:pt>
                <c:pt idx="16798">
                  <c:v>1.29719216481077</c:v>
                </c:pt>
                <c:pt idx="16799">
                  <c:v>1.28811973773022</c:v>
                </c:pt>
                <c:pt idx="16800">
                  <c:v>1.3130171636563801</c:v>
                </c:pt>
                <c:pt idx="16801">
                  <c:v>1.3249656766568501</c:v>
                </c:pt>
                <c:pt idx="16802">
                  <c:v>1.3420000000000001</c:v>
                </c:pt>
                <c:pt idx="16803">
                  <c:v>1.3420000000000001</c:v>
                </c:pt>
                <c:pt idx="16804">
                  <c:v>1.3420000000000001</c:v>
                </c:pt>
                <c:pt idx="16805">
                  <c:v>1.3420000000000001</c:v>
                </c:pt>
                <c:pt idx="16806">
                  <c:v>1.3420000000000001</c:v>
                </c:pt>
                <c:pt idx="16807">
                  <c:v>1.1700529340413099</c:v>
                </c:pt>
                <c:pt idx="16808">
                  <c:v>1.22347057408369</c:v>
                </c:pt>
                <c:pt idx="16809">
                  <c:v>1.27004241418248</c:v>
                </c:pt>
                <c:pt idx="16810">
                  <c:v>1.2937225012339899</c:v>
                </c:pt>
                <c:pt idx="16811">
                  <c:v>1.28420411682944</c:v>
                </c:pt>
                <c:pt idx="16812">
                  <c:v>1.3094673077910199</c:v>
                </c:pt>
                <c:pt idx="16813">
                  <c:v>1.3213142769105599</c:v>
                </c:pt>
                <c:pt idx="16814">
                  <c:v>1.3420000000000001</c:v>
                </c:pt>
                <c:pt idx="16815">
                  <c:v>1.3420000000000001</c:v>
                </c:pt>
                <c:pt idx="16816">
                  <c:v>1.3420000000000001</c:v>
                </c:pt>
                <c:pt idx="16817">
                  <c:v>1.3420000000000001</c:v>
                </c:pt>
                <c:pt idx="16818">
                  <c:v>1.3420000000000001</c:v>
                </c:pt>
                <c:pt idx="16819">
                  <c:v>1.1708919135687199</c:v>
                </c:pt>
                <c:pt idx="16820">
                  <c:v>1.22422183956463</c:v>
                </c:pt>
                <c:pt idx="16821">
                  <c:v>1.27071405781585</c:v>
                </c:pt>
                <c:pt idx="16822">
                  <c:v>1.2943570420430399</c:v>
                </c:pt>
                <c:pt idx="16823">
                  <c:v>1.2848187630292001</c:v>
                </c:pt>
                <c:pt idx="16824">
                  <c:v>1.3100578389408799</c:v>
                </c:pt>
                <c:pt idx="16825">
                  <c:v>1.3218513377422201</c:v>
                </c:pt>
                <c:pt idx="16826">
                  <c:v>1.3420000000000001</c:v>
                </c:pt>
                <c:pt idx="16827">
                  <c:v>1.3420000000000001</c:v>
                </c:pt>
                <c:pt idx="16828">
                  <c:v>1.3420000000000001</c:v>
                </c:pt>
                <c:pt idx="16829">
                  <c:v>1.3420000000000001</c:v>
                </c:pt>
                <c:pt idx="16830">
                  <c:v>1.3420000000000001</c:v>
                </c:pt>
                <c:pt idx="16831">
                  <c:v>1.17506471075037</c:v>
                </c:pt>
                <c:pt idx="16832">
                  <c:v>1.22803311743313</c:v>
                </c:pt>
                <c:pt idx="16833">
                  <c:v>1.2742071408602</c:v>
                </c:pt>
                <c:pt idx="16834">
                  <c:v>1.2975864995684701</c:v>
                </c:pt>
                <c:pt idx="16835">
                  <c:v>1.28832612638678</c:v>
                </c:pt>
                <c:pt idx="16836">
                  <c:v>1.3132808284558299</c:v>
                </c:pt>
                <c:pt idx="16837">
                  <c:v>1.32508689798377</c:v>
                </c:pt>
                <c:pt idx="16838">
                  <c:v>1.3420000000000001</c:v>
                </c:pt>
                <c:pt idx="16839">
                  <c:v>1.3420000000000001</c:v>
                </c:pt>
                <c:pt idx="16840">
                  <c:v>1.3420000000000001</c:v>
                </c:pt>
                <c:pt idx="16841">
                  <c:v>1.3420000000000001</c:v>
                </c:pt>
                <c:pt idx="16842">
                  <c:v>1.3420000000000001</c:v>
                </c:pt>
                <c:pt idx="16843">
                  <c:v>1.1831492044388701</c:v>
                </c:pt>
                <c:pt idx="16844">
                  <c:v>1.23545676098115</c:v>
                </c:pt>
                <c:pt idx="16845">
                  <c:v>1.2810124661348601</c:v>
                </c:pt>
                <c:pt idx="16846">
                  <c:v>1.30386529252843</c:v>
                </c:pt>
                <c:pt idx="16847">
                  <c:v>1.29515817382799</c:v>
                </c:pt>
                <c:pt idx="16848">
                  <c:v>1.31954598617754</c:v>
                </c:pt>
                <c:pt idx="16849">
                  <c:v>1.33139670371954</c:v>
                </c:pt>
                <c:pt idx="16850">
                  <c:v>1.3420000000000001</c:v>
                </c:pt>
                <c:pt idx="16851">
                  <c:v>1.3420000000000001</c:v>
                </c:pt>
                <c:pt idx="16852">
                  <c:v>1.3420000000000001</c:v>
                </c:pt>
                <c:pt idx="16853">
                  <c:v>1.3420000000000001</c:v>
                </c:pt>
                <c:pt idx="16854">
                  <c:v>1.3420000000000001</c:v>
                </c:pt>
                <c:pt idx="16855">
                  <c:v>1.2955038493736299</c:v>
                </c:pt>
                <c:pt idx="16856">
                  <c:v>1.3077457746796399</c:v>
                </c:pt>
                <c:pt idx="16857">
                  <c:v>1.3360320767584399</c:v>
                </c:pt>
                <c:pt idx="16858">
                  <c:v>1.3420000000000001</c:v>
                </c:pt>
                <c:pt idx="16859">
                  <c:v>1.3420000000000001</c:v>
                </c:pt>
                <c:pt idx="16860">
                  <c:v>1.3420000000000001</c:v>
                </c:pt>
                <c:pt idx="16861">
                  <c:v>1.32588226430901</c:v>
                </c:pt>
                <c:pt idx="16862">
                  <c:v>1.33729474686918</c:v>
                </c:pt>
                <c:pt idx="16863">
                  <c:v>1.3420000000000001</c:v>
                </c:pt>
                <c:pt idx="16864">
                  <c:v>1.3420000000000001</c:v>
                </c:pt>
                <c:pt idx="16865">
                  <c:v>1.3420000000000001</c:v>
                </c:pt>
                <c:pt idx="16866">
                  <c:v>1.3420000000000001</c:v>
                </c:pt>
                <c:pt idx="16867">
                  <c:v>1.3420000000000001</c:v>
                </c:pt>
                <c:pt idx="16868">
                  <c:v>1.3420000000000001</c:v>
                </c:pt>
                <c:pt idx="16869">
                  <c:v>1.3420000000000001</c:v>
                </c:pt>
                <c:pt idx="16870">
                  <c:v>1.3420000000000001</c:v>
                </c:pt>
                <c:pt idx="16871">
                  <c:v>1.3420000000000001</c:v>
                </c:pt>
                <c:pt idx="16872">
                  <c:v>1.3420000000000001</c:v>
                </c:pt>
                <c:pt idx="16873">
                  <c:v>1.3420000000000001</c:v>
                </c:pt>
                <c:pt idx="16874">
                  <c:v>1.3420000000000001</c:v>
                </c:pt>
                <c:pt idx="16875">
                  <c:v>1.3420000000000001</c:v>
                </c:pt>
                <c:pt idx="16876">
                  <c:v>1.3420000000000001</c:v>
                </c:pt>
                <c:pt idx="16877">
                  <c:v>1.3420000000000001</c:v>
                </c:pt>
                <c:pt idx="16878">
                  <c:v>1.3420000000000001</c:v>
                </c:pt>
                <c:pt idx="16879">
                  <c:v>1.3420000000000001</c:v>
                </c:pt>
                <c:pt idx="16880">
                  <c:v>1.3420000000000001</c:v>
                </c:pt>
                <c:pt idx="16881">
                  <c:v>1.3420000000000001</c:v>
                </c:pt>
                <c:pt idx="16882">
                  <c:v>1.3420000000000001</c:v>
                </c:pt>
                <c:pt idx="16883">
                  <c:v>1.3420000000000001</c:v>
                </c:pt>
                <c:pt idx="16884">
                  <c:v>1.3420000000000001</c:v>
                </c:pt>
                <c:pt idx="16885">
                  <c:v>1.3420000000000001</c:v>
                </c:pt>
                <c:pt idx="16886">
                  <c:v>1.3420000000000001</c:v>
                </c:pt>
                <c:pt idx="16887">
                  <c:v>1.3420000000000001</c:v>
                </c:pt>
                <c:pt idx="16888">
                  <c:v>1.3420000000000001</c:v>
                </c:pt>
                <c:pt idx="16889">
                  <c:v>1.3420000000000001</c:v>
                </c:pt>
                <c:pt idx="16890">
                  <c:v>1.3420000000000001</c:v>
                </c:pt>
                <c:pt idx="16891">
                  <c:v>1.3420000000000001</c:v>
                </c:pt>
                <c:pt idx="16892">
                  <c:v>1.3420000000000001</c:v>
                </c:pt>
                <c:pt idx="16893">
                  <c:v>1.3420000000000001</c:v>
                </c:pt>
                <c:pt idx="16894">
                  <c:v>1.3420000000000001</c:v>
                </c:pt>
                <c:pt idx="16895">
                  <c:v>1.3420000000000001</c:v>
                </c:pt>
                <c:pt idx="16896">
                  <c:v>1.3420000000000001</c:v>
                </c:pt>
                <c:pt idx="16897">
                  <c:v>1.3420000000000001</c:v>
                </c:pt>
                <c:pt idx="16898">
                  <c:v>1.3420000000000001</c:v>
                </c:pt>
                <c:pt idx="16899">
                  <c:v>1.3420000000000001</c:v>
                </c:pt>
                <c:pt idx="16900">
                  <c:v>1.3420000000000001</c:v>
                </c:pt>
                <c:pt idx="16901">
                  <c:v>1.3420000000000001</c:v>
                </c:pt>
                <c:pt idx="16902">
                  <c:v>1.3420000000000001</c:v>
                </c:pt>
                <c:pt idx="16903">
                  <c:v>1.29344644933437</c:v>
                </c:pt>
                <c:pt idx="16904">
                  <c:v>1.3058780085827899</c:v>
                </c:pt>
                <c:pt idx="16905">
                  <c:v>1.33463976596195</c:v>
                </c:pt>
                <c:pt idx="16906">
                  <c:v>1.3420000000000001</c:v>
                </c:pt>
                <c:pt idx="16907">
                  <c:v>1.3420000000000001</c:v>
                </c:pt>
                <c:pt idx="16908">
                  <c:v>1.3420000000000001</c:v>
                </c:pt>
                <c:pt idx="16909">
                  <c:v>1.3238048214497</c:v>
                </c:pt>
                <c:pt idx="16910">
                  <c:v>1.3353968416947299</c:v>
                </c:pt>
                <c:pt idx="16911">
                  <c:v>1.3420000000000001</c:v>
                </c:pt>
                <c:pt idx="16912">
                  <c:v>1.3420000000000001</c:v>
                </c:pt>
                <c:pt idx="16913">
                  <c:v>1.3420000000000001</c:v>
                </c:pt>
                <c:pt idx="16914">
                  <c:v>1.3420000000000001</c:v>
                </c:pt>
                <c:pt idx="16915">
                  <c:v>1.3420000000000001</c:v>
                </c:pt>
                <c:pt idx="16916">
                  <c:v>1.3420000000000001</c:v>
                </c:pt>
                <c:pt idx="16917">
                  <c:v>1.3420000000000001</c:v>
                </c:pt>
                <c:pt idx="16918">
                  <c:v>1.3420000000000001</c:v>
                </c:pt>
                <c:pt idx="16919">
                  <c:v>1.3420000000000001</c:v>
                </c:pt>
                <c:pt idx="16920">
                  <c:v>1.3420000000000001</c:v>
                </c:pt>
                <c:pt idx="16921">
                  <c:v>1.3420000000000001</c:v>
                </c:pt>
                <c:pt idx="16922">
                  <c:v>1.3420000000000001</c:v>
                </c:pt>
                <c:pt idx="16923">
                  <c:v>1.3420000000000001</c:v>
                </c:pt>
                <c:pt idx="16924">
                  <c:v>1.3420000000000001</c:v>
                </c:pt>
                <c:pt idx="16925">
                  <c:v>1.3420000000000001</c:v>
                </c:pt>
                <c:pt idx="16926">
                  <c:v>1.3420000000000001</c:v>
                </c:pt>
                <c:pt idx="16927">
                  <c:v>1.3420000000000001</c:v>
                </c:pt>
                <c:pt idx="16928">
                  <c:v>1.3420000000000001</c:v>
                </c:pt>
                <c:pt idx="16929">
                  <c:v>1.3420000000000001</c:v>
                </c:pt>
                <c:pt idx="16930">
                  <c:v>1.3420000000000001</c:v>
                </c:pt>
                <c:pt idx="16931">
                  <c:v>1.3420000000000001</c:v>
                </c:pt>
                <c:pt idx="16932">
                  <c:v>1.3420000000000001</c:v>
                </c:pt>
                <c:pt idx="16933">
                  <c:v>1.3420000000000001</c:v>
                </c:pt>
                <c:pt idx="16934">
                  <c:v>1.3420000000000001</c:v>
                </c:pt>
                <c:pt idx="16935">
                  <c:v>1.3420000000000001</c:v>
                </c:pt>
                <c:pt idx="16936">
                  <c:v>1.3420000000000001</c:v>
                </c:pt>
                <c:pt idx="16937">
                  <c:v>1.3420000000000001</c:v>
                </c:pt>
                <c:pt idx="16938">
                  <c:v>1.3420000000000001</c:v>
                </c:pt>
                <c:pt idx="16939">
                  <c:v>1.3420000000000001</c:v>
                </c:pt>
                <c:pt idx="16940">
                  <c:v>1.3420000000000001</c:v>
                </c:pt>
                <c:pt idx="16941">
                  <c:v>1.3420000000000001</c:v>
                </c:pt>
                <c:pt idx="16942">
                  <c:v>1.3420000000000001</c:v>
                </c:pt>
                <c:pt idx="16943">
                  <c:v>1.3420000000000001</c:v>
                </c:pt>
                <c:pt idx="16944">
                  <c:v>1.3420000000000001</c:v>
                </c:pt>
                <c:pt idx="16945">
                  <c:v>1.3420000000000001</c:v>
                </c:pt>
                <c:pt idx="16946">
                  <c:v>1.3420000000000001</c:v>
                </c:pt>
                <c:pt idx="16947">
                  <c:v>1.3420000000000001</c:v>
                </c:pt>
                <c:pt idx="16948">
                  <c:v>1.3420000000000001</c:v>
                </c:pt>
                <c:pt idx="16949">
                  <c:v>1.3420000000000001</c:v>
                </c:pt>
                <c:pt idx="16950">
                  <c:v>1.3420000000000001</c:v>
                </c:pt>
                <c:pt idx="16951">
                  <c:v>1.2943639918818399</c:v>
                </c:pt>
                <c:pt idx="16952">
                  <c:v>1.30675689896342</c:v>
                </c:pt>
                <c:pt idx="16953">
                  <c:v>1.3354099870223</c:v>
                </c:pt>
                <c:pt idx="16954">
                  <c:v>1.3420000000000001</c:v>
                </c:pt>
                <c:pt idx="16955">
                  <c:v>1.3420000000000001</c:v>
                </c:pt>
                <c:pt idx="16956">
                  <c:v>1.3420000000000001</c:v>
                </c:pt>
                <c:pt idx="16957">
                  <c:v>1.3246630679554401</c:v>
                </c:pt>
                <c:pt idx="16958">
                  <c:v>1.3362238284055401</c:v>
                </c:pt>
                <c:pt idx="16959">
                  <c:v>1.3420000000000001</c:v>
                </c:pt>
                <c:pt idx="16960">
                  <c:v>1.3420000000000001</c:v>
                </c:pt>
                <c:pt idx="16961">
                  <c:v>1.3420000000000001</c:v>
                </c:pt>
                <c:pt idx="16962">
                  <c:v>1.3420000000000001</c:v>
                </c:pt>
                <c:pt idx="16963">
                  <c:v>1.3420000000000001</c:v>
                </c:pt>
                <c:pt idx="16964">
                  <c:v>1.3420000000000001</c:v>
                </c:pt>
                <c:pt idx="16965">
                  <c:v>1.3420000000000001</c:v>
                </c:pt>
                <c:pt idx="16966">
                  <c:v>1.3420000000000001</c:v>
                </c:pt>
                <c:pt idx="16967">
                  <c:v>1.3420000000000001</c:v>
                </c:pt>
                <c:pt idx="16968">
                  <c:v>1.3420000000000001</c:v>
                </c:pt>
                <c:pt idx="16969">
                  <c:v>1.3420000000000001</c:v>
                </c:pt>
                <c:pt idx="16970">
                  <c:v>1.3420000000000001</c:v>
                </c:pt>
                <c:pt idx="16971">
                  <c:v>1.3420000000000001</c:v>
                </c:pt>
                <c:pt idx="16972">
                  <c:v>1.3420000000000001</c:v>
                </c:pt>
                <c:pt idx="16973">
                  <c:v>1.3420000000000001</c:v>
                </c:pt>
                <c:pt idx="16974">
                  <c:v>1.3420000000000001</c:v>
                </c:pt>
                <c:pt idx="16975">
                  <c:v>1.3420000000000001</c:v>
                </c:pt>
                <c:pt idx="16976">
                  <c:v>1.3420000000000001</c:v>
                </c:pt>
                <c:pt idx="16977">
                  <c:v>1.3420000000000001</c:v>
                </c:pt>
                <c:pt idx="16978">
                  <c:v>1.3420000000000001</c:v>
                </c:pt>
                <c:pt idx="16979">
                  <c:v>1.3420000000000001</c:v>
                </c:pt>
                <c:pt idx="16980">
                  <c:v>1.3420000000000001</c:v>
                </c:pt>
                <c:pt idx="16981">
                  <c:v>1.3420000000000001</c:v>
                </c:pt>
                <c:pt idx="16982">
                  <c:v>1.3420000000000001</c:v>
                </c:pt>
                <c:pt idx="16983">
                  <c:v>1.3420000000000001</c:v>
                </c:pt>
                <c:pt idx="16984">
                  <c:v>1.3420000000000001</c:v>
                </c:pt>
                <c:pt idx="16985">
                  <c:v>1.3420000000000001</c:v>
                </c:pt>
                <c:pt idx="16986">
                  <c:v>1.3420000000000001</c:v>
                </c:pt>
                <c:pt idx="16987">
                  <c:v>1.3420000000000001</c:v>
                </c:pt>
                <c:pt idx="16988">
                  <c:v>1.3420000000000001</c:v>
                </c:pt>
                <c:pt idx="16989">
                  <c:v>1.3420000000000001</c:v>
                </c:pt>
                <c:pt idx="16990">
                  <c:v>1.3420000000000001</c:v>
                </c:pt>
                <c:pt idx="16991">
                  <c:v>1.3420000000000001</c:v>
                </c:pt>
                <c:pt idx="16992">
                  <c:v>1.3420000000000001</c:v>
                </c:pt>
                <c:pt idx="16993">
                  <c:v>1.3420000000000001</c:v>
                </c:pt>
                <c:pt idx="16994">
                  <c:v>1.3420000000000001</c:v>
                </c:pt>
                <c:pt idx="16995">
                  <c:v>1.3420000000000001</c:v>
                </c:pt>
                <c:pt idx="16996">
                  <c:v>1.3420000000000001</c:v>
                </c:pt>
                <c:pt idx="16997">
                  <c:v>1.3420000000000001</c:v>
                </c:pt>
                <c:pt idx="16998">
                  <c:v>1.3420000000000001</c:v>
                </c:pt>
                <c:pt idx="16999">
                  <c:v>1.29745461392309</c:v>
                </c:pt>
                <c:pt idx="17000">
                  <c:v>1.30962767175075</c:v>
                </c:pt>
                <c:pt idx="17001">
                  <c:v>1.3377096733507601</c:v>
                </c:pt>
                <c:pt idx="17002">
                  <c:v>1.3420000000000001</c:v>
                </c:pt>
                <c:pt idx="17003">
                  <c:v>1.3420000000000001</c:v>
                </c:pt>
                <c:pt idx="17004">
                  <c:v>1.3420000000000001</c:v>
                </c:pt>
                <c:pt idx="17005">
                  <c:v>1.32766153159588</c:v>
                </c:pt>
                <c:pt idx="17006">
                  <c:v>1.3390219943237101</c:v>
                </c:pt>
                <c:pt idx="17007">
                  <c:v>1.3420000000000001</c:v>
                </c:pt>
                <c:pt idx="17008">
                  <c:v>1.3420000000000001</c:v>
                </c:pt>
                <c:pt idx="17009">
                  <c:v>1.3420000000000001</c:v>
                </c:pt>
                <c:pt idx="17010">
                  <c:v>1.3420000000000001</c:v>
                </c:pt>
                <c:pt idx="17011">
                  <c:v>1.3420000000000001</c:v>
                </c:pt>
                <c:pt idx="17012">
                  <c:v>1.3420000000000001</c:v>
                </c:pt>
                <c:pt idx="17013">
                  <c:v>1.3420000000000001</c:v>
                </c:pt>
                <c:pt idx="17014">
                  <c:v>1.3420000000000001</c:v>
                </c:pt>
                <c:pt idx="17015">
                  <c:v>1.3420000000000001</c:v>
                </c:pt>
                <c:pt idx="17016">
                  <c:v>1.3420000000000001</c:v>
                </c:pt>
                <c:pt idx="17017">
                  <c:v>1.3420000000000001</c:v>
                </c:pt>
                <c:pt idx="17018">
                  <c:v>1.3420000000000001</c:v>
                </c:pt>
                <c:pt idx="17019">
                  <c:v>1.3420000000000001</c:v>
                </c:pt>
                <c:pt idx="17020">
                  <c:v>1.3420000000000001</c:v>
                </c:pt>
                <c:pt idx="17021">
                  <c:v>1.3420000000000001</c:v>
                </c:pt>
                <c:pt idx="17022">
                  <c:v>1.3420000000000001</c:v>
                </c:pt>
                <c:pt idx="17023">
                  <c:v>1.3420000000000001</c:v>
                </c:pt>
                <c:pt idx="17024">
                  <c:v>1.3420000000000001</c:v>
                </c:pt>
                <c:pt idx="17025">
                  <c:v>1.3420000000000001</c:v>
                </c:pt>
                <c:pt idx="17026">
                  <c:v>1.3420000000000001</c:v>
                </c:pt>
                <c:pt idx="17027">
                  <c:v>1.3420000000000001</c:v>
                </c:pt>
                <c:pt idx="17028">
                  <c:v>1.3420000000000001</c:v>
                </c:pt>
                <c:pt idx="17029">
                  <c:v>1.3420000000000001</c:v>
                </c:pt>
                <c:pt idx="17030">
                  <c:v>1.3420000000000001</c:v>
                </c:pt>
                <c:pt idx="17031">
                  <c:v>1.3420000000000001</c:v>
                </c:pt>
                <c:pt idx="17032">
                  <c:v>1.3420000000000001</c:v>
                </c:pt>
                <c:pt idx="17033">
                  <c:v>1.3420000000000001</c:v>
                </c:pt>
                <c:pt idx="17034">
                  <c:v>1.3420000000000001</c:v>
                </c:pt>
                <c:pt idx="17035">
                  <c:v>1.3420000000000001</c:v>
                </c:pt>
                <c:pt idx="17036">
                  <c:v>1.3420000000000001</c:v>
                </c:pt>
                <c:pt idx="17037">
                  <c:v>1.3420000000000001</c:v>
                </c:pt>
                <c:pt idx="17038">
                  <c:v>1.3420000000000001</c:v>
                </c:pt>
                <c:pt idx="17039">
                  <c:v>1.3420000000000001</c:v>
                </c:pt>
                <c:pt idx="17040">
                  <c:v>1.3420000000000001</c:v>
                </c:pt>
                <c:pt idx="17041">
                  <c:v>1.3420000000000001</c:v>
                </c:pt>
                <c:pt idx="17042">
                  <c:v>1.3420000000000001</c:v>
                </c:pt>
                <c:pt idx="17043">
                  <c:v>1.3420000000000001</c:v>
                </c:pt>
                <c:pt idx="17044">
                  <c:v>1.3420000000000001</c:v>
                </c:pt>
                <c:pt idx="17045">
                  <c:v>1.3420000000000001</c:v>
                </c:pt>
                <c:pt idx="17046">
                  <c:v>1.3420000000000001</c:v>
                </c:pt>
                <c:pt idx="17047">
                  <c:v>1.30294266066037</c:v>
                </c:pt>
                <c:pt idx="17048">
                  <c:v>1.3147323764146599</c:v>
                </c:pt>
                <c:pt idx="17049">
                  <c:v>1.34178335494752</c:v>
                </c:pt>
                <c:pt idx="17050">
                  <c:v>1.3420000000000001</c:v>
                </c:pt>
                <c:pt idx="17051">
                  <c:v>1.3420000000000001</c:v>
                </c:pt>
                <c:pt idx="17052">
                  <c:v>1.3420000000000001</c:v>
                </c:pt>
                <c:pt idx="17053">
                  <c:v>1.33302182299102</c:v>
                </c:pt>
                <c:pt idx="17054">
                  <c:v>1.3420000000000001</c:v>
                </c:pt>
                <c:pt idx="17055">
                  <c:v>1.3420000000000001</c:v>
                </c:pt>
                <c:pt idx="17056">
                  <c:v>1.3420000000000001</c:v>
                </c:pt>
                <c:pt idx="17057">
                  <c:v>1.3420000000000001</c:v>
                </c:pt>
                <c:pt idx="17058">
                  <c:v>1.3420000000000001</c:v>
                </c:pt>
                <c:pt idx="17059">
                  <c:v>1.3420000000000001</c:v>
                </c:pt>
                <c:pt idx="17060">
                  <c:v>1.3420000000000001</c:v>
                </c:pt>
                <c:pt idx="17061">
                  <c:v>1.3420000000000001</c:v>
                </c:pt>
                <c:pt idx="17062">
                  <c:v>1.3420000000000001</c:v>
                </c:pt>
                <c:pt idx="17063">
                  <c:v>1.3420000000000001</c:v>
                </c:pt>
                <c:pt idx="17064">
                  <c:v>1.3420000000000001</c:v>
                </c:pt>
                <c:pt idx="17065">
                  <c:v>1.3420000000000001</c:v>
                </c:pt>
                <c:pt idx="17066">
                  <c:v>1.3420000000000001</c:v>
                </c:pt>
                <c:pt idx="17067">
                  <c:v>1.3420000000000001</c:v>
                </c:pt>
                <c:pt idx="17068">
                  <c:v>1.3420000000000001</c:v>
                </c:pt>
                <c:pt idx="17069">
                  <c:v>1.3420000000000001</c:v>
                </c:pt>
                <c:pt idx="17070">
                  <c:v>1.3420000000000001</c:v>
                </c:pt>
                <c:pt idx="17071">
                  <c:v>1.3420000000000001</c:v>
                </c:pt>
                <c:pt idx="17072">
                  <c:v>1.3420000000000001</c:v>
                </c:pt>
                <c:pt idx="17073">
                  <c:v>1.3420000000000001</c:v>
                </c:pt>
                <c:pt idx="17074">
                  <c:v>1.3420000000000001</c:v>
                </c:pt>
                <c:pt idx="17075">
                  <c:v>1.3420000000000001</c:v>
                </c:pt>
                <c:pt idx="17076">
                  <c:v>1.3420000000000001</c:v>
                </c:pt>
                <c:pt idx="17077">
                  <c:v>1.3420000000000001</c:v>
                </c:pt>
                <c:pt idx="17078">
                  <c:v>1.3420000000000001</c:v>
                </c:pt>
                <c:pt idx="17079">
                  <c:v>1.3420000000000001</c:v>
                </c:pt>
                <c:pt idx="17080">
                  <c:v>1.3420000000000001</c:v>
                </c:pt>
                <c:pt idx="17081">
                  <c:v>1.3420000000000001</c:v>
                </c:pt>
                <c:pt idx="17082">
                  <c:v>1.3420000000000001</c:v>
                </c:pt>
                <c:pt idx="17083">
                  <c:v>1.3420000000000001</c:v>
                </c:pt>
                <c:pt idx="17084">
                  <c:v>1.3420000000000001</c:v>
                </c:pt>
                <c:pt idx="17085">
                  <c:v>1.3420000000000001</c:v>
                </c:pt>
                <c:pt idx="17086">
                  <c:v>1.3420000000000001</c:v>
                </c:pt>
                <c:pt idx="17087">
                  <c:v>1.3420000000000001</c:v>
                </c:pt>
                <c:pt idx="17088">
                  <c:v>1.3420000000000001</c:v>
                </c:pt>
                <c:pt idx="17089">
                  <c:v>1.3420000000000001</c:v>
                </c:pt>
                <c:pt idx="17090">
                  <c:v>1.3420000000000001</c:v>
                </c:pt>
                <c:pt idx="17091">
                  <c:v>1.3420000000000001</c:v>
                </c:pt>
                <c:pt idx="17092">
                  <c:v>1.3420000000000001</c:v>
                </c:pt>
                <c:pt idx="17093">
                  <c:v>1.3420000000000001</c:v>
                </c:pt>
                <c:pt idx="17094">
                  <c:v>1.3420000000000001</c:v>
                </c:pt>
                <c:pt idx="17095">
                  <c:v>1.2955038493736299</c:v>
                </c:pt>
                <c:pt idx="17096">
                  <c:v>1.3077457746796399</c:v>
                </c:pt>
                <c:pt idx="17097">
                  <c:v>1.3360320767584399</c:v>
                </c:pt>
                <c:pt idx="17098">
                  <c:v>1.3420000000000001</c:v>
                </c:pt>
                <c:pt idx="17099">
                  <c:v>1.3420000000000001</c:v>
                </c:pt>
                <c:pt idx="17100">
                  <c:v>1.3420000000000001</c:v>
                </c:pt>
                <c:pt idx="17101">
                  <c:v>1.32588226430901</c:v>
                </c:pt>
                <c:pt idx="17102">
                  <c:v>1.33729474686918</c:v>
                </c:pt>
                <c:pt idx="17103">
                  <c:v>1.3420000000000001</c:v>
                </c:pt>
                <c:pt idx="17104">
                  <c:v>1.3420000000000001</c:v>
                </c:pt>
                <c:pt idx="17105">
                  <c:v>1.3420000000000001</c:v>
                </c:pt>
                <c:pt idx="17106">
                  <c:v>1.3420000000000001</c:v>
                </c:pt>
                <c:pt idx="17107">
                  <c:v>1.3420000000000001</c:v>
                </c:pt>
                <c:pt idx="17108">
                  <c:v>1.3420000000000001</c:v>
                </c:pt>
                <c:pt idx="17109">
                  <c:v>1.3420000000000001</c:v>
                </c:pt>
                <c:pt idx="17110">
                  <c:v>1.3420000000000001</c:v>
                </c:pt>
                <c:pt idx="17111">
                  <c:v>1.3420000000000001</c:v>
                </c:pt>
                <c:pt idx="17112">
                  <c:v>1.3420000000000001</c:v>
                </c:pt>
                <c:pt idx="17113">
                  <c:v>1.3420000000000001</c:v>
                </c:pt>
                <c:pt idx="17114">
                  <c:v>1.3420000000000001</c:v>
                </c:pt>
                <c:pt idx="17115">
                  <c:v>1.3420000000000001</c:v>
                </c:pt>
                <c:pt idx="17116">
                  <c:v>1.3420000000000001</c:v>
                </c:pt>
                <c:pt idx="17117">
                  <c:v>1.3420000000000001</c:v>
                </c:pt>
                <c:pt idx="17118">
                  <c:v>1.3420000000000001</c:v>
                </c:pt>
                <c:pt idx="17119">
                  <c:v>1.3420000000000001</c:v>
                </c:pt>
                <c:pt idx="17120">
                  <c:v>1.3420000000000001</c:v>
                </c:pt>
                <c:pt idx="17121">
                  <c:v>1.3420000000000001</c:v>
                </c:pt>
                <c:pt idx="17122">
                  <c:v>1.3420000000000001</c:v>
                </c:pt>
                <c:pt idx="17123">
                  <c:v>1.3420000000000001</c:v>
                </c:pt>
                <c:pt idx="17124">
                  <c:v>1.3420000000000001</c:v>
                </c:pt>
                <c:pt idx="17125">
                  <c:v>1.3420000000000001</c:v>
                </c:pt>
                <c:pt idx="17126">
                  <c:v>1.3420000000000001</c:v>
                </c:pt>
                <c:pt idx="17127">
                  <c:v>1.3420000000000001</c:v>
                </c:pt>
                <c:pt idx="17128">
                  <c:v>1.3420000000000001</c:v>
                </c:pt>
                <c:pt idx="17129">
                  <c:v>1.3420000000000001</c:v>
                </c:pt>
                <c:pt idx="17130">
                  <c:v>1.3420000000000001</c:v>
                </c:pt>
                <c:pt idx="17131">
                  <c:v>1.3420000000000001</c:v>
                </c:pt>
                <c:pt idx="17132">
                  <c:v>1.3420000000000001</c:v>
                </c:pt>
                <c:pt idx="17133">
                  <c:v>1.3420000000000001</c:v>
                </c:pt>
                <c:pt idx="17134">
                  <c:v>1.3420000000000001</c:v>
                </c:pt>
                <c:pt idx="17135">
                  <c:v>1.3420000000000001</c:v>
                </c:pt>
                <c:pt idx="17136">
                  <c:v>1.3420000000000001</c:v>
                </c:pt>
                <c:pt idx="17137">
                  <c:v>1.3420000000000001</c:v>
                </c:pt>
                <c:pt idx="17138">
                  <c:v>1.3420000000000001</c:v>
                </c:pt>
                <c:pt idx="17139">
                  <c:v>1.3420000000000001</c:v>
                </c:pt>
                <c:pt idx="17140">
                  <c:v>1.3420000000000001</c:v>
                </c:pt>
                <c:pt idx="17141">
                  <c:v>1.3420000000000001</c:v>
                </c:pt>
                <c:pt idx="17142">
                  <c:v>1.3420000000000001</c:v>
                </c:pt>
                <c:pt idx="17143">
                  <c:v>1.29344644933437</c:v>
                </c:pt>
                <c:pt idx="17144">
                  <c:v>1.3058780085827899</c:v>
                </c:pt>
                <c:pt idx="17145">
                  <c:v>1.33463976596195</c:v>
                </c:pt>
                <c:pt idx="17146">
                  <c:v>1.3420000000000001</c:v>
                </c:pt>
                <c:pt idx="17147">
                  <c:v>1.3420000000000001</c:v>
                </c:pt>
                <c:pt idx="17148">
                  <c:v>1.3420000000000001</c:v>
                </c:pt>
                <c:pt idx="17149">
                  <c:v>1.3238048214497</c:v>
                </c:pt>
                <c:pt idx="17150">
                  <c:v>1.3353968416947299</c:v>
                </c:pt>
                <c:pt idx="17151">
                  <c:v>1.3420000000000001</c:v>
                </c:pt>
                <c:pt idx="17152">
                  <c:v>1.3420000000000001</c:v>
                </c:pt>
                <c:pt idx="17153">
                  <c:v>1.3420000000000001</c:v>
                </c:pt>
                <c:pt idx="17154">
                  <c:v>1.3420000000000001</c:v>
                </c:pt>
                <c:pt idx="17155">
                  <c:v>1.3420000000000001</c:v>
                </c:pt>
                <c:pt idx="17156">
                  <c:v>1.3420000000000001</c:v>
                </c:pt>
                <c:pt idx="17157">
                  <c:v>1.3420000000000001</c:v>
                </c:pt>
                <c:pt idx="17158">
                  <c:v>1.3420000000000001</c:v>
                </c:pt>
                <c:pt idx="17159">
                  <c:v>1.3420000000000001</c:v>
                </c:pt>
                <c:pt idx="17160">
                  <c:v>1.3420000000000001</c:v>
                </c:pt>
                <c:pt idx="17161">
                  <c:v>1.3420000000000001</c:v>
                </c:pt>
                <c:pt idx="17162">
                  <c:v>1.3420000000000001</c:v>
                </c:pt>
                <c:pt idx="17163">
                  <c:v>1.3420000000000001</c:v>
                </c:pt>
                <c:pt idx="17164">
                  <c:v>1.3420000000000001</c:v>
                </c:pt>
                <c:pt idx="17165">
                  <c:v>1.3420000000000001</c:v>
                </c:pt>
                <c:pt idx="17166">
                  <c:v>1.3420000000000001</c:v>
                </c:pt>
                <c:pt idx="17167">
                  <c:v>1.3420000000000001</c:v>
                </c:pt>
                <c:pt idx="17168">
                  <c:v>1.3420000000000001</c:v>
                </c:pt>
                <c:pt idx="17169">
                  <c:v>1.3420000000000001</c:v>
                </c:pt>
                <c:pt idx="17170">
                  <c:v>1.3420000000000001</c:v>
                </c:pt>
                <c:pt idx="17171">
                  <c:v>1.3420000000000001</c:v>
                </c:pt>
                <c:pt idx="17172">
                  <c:v>1.3420000000000001</c:v>
                </c:pt>
                <c:pt idx="17173">
                  <c:v>1.3420000000000001</c:v>
                </c:pt>
                <c:pt idx="17174">
                  <c:v>1.3420000000000001</c:v>
                </c:pt>
                <c:pt idx="17175">
                  <c:v>1.3420000000000001</c:v>
                </c:pt>
                <c:pt idx="17176">
                  <c:v>1.3420000000000001</c:v>
                </c:pt>
                <c:pt idx="17177">
                  <c:v>1.3420000000000001</c:v>
                </c:pt>
                <c:pt idx="17178">
                  <c:v>1.3420000000000001</c:v>
                </c:pt>
                <c:pt idx="17179">
                  <c:v>1.3420000000000001</c:v>
                </c:pt>
                <c:pt idx="17180">
                  <c:v>1.3420000000000001</c:v>
                </c:pt>
                <c:pt idx="17181">
                  <c:v>1.3420000000000001</c:v>
                </c:pt>
                <c:pt idx="17182">
                  <c:v>1.3420000000000001</c:v>
                </c:pt>
                <c:pt idx="17183">
                  <c:v>1.3420000000000001</c:v>
                </c:pt>
                <c:pt idx="17184">
                  <c:v>1.3420000000000001</c:v>
                </c:pt>
                <c:pt idx="17185">
                  <c:v>1.3420000000000001</c:v>
                </c:pt>
                <c:pt idx="17186">
                  <c:v>1.3420000000000001</c:v>
                </c:pt>
                <c:pt idx="17187">
                  <c:v>1.3420000000000001</c:v>
                </c:pt>
                <c:pt idx="17188">
                  <c:v>1.3420000000000001</c:v>
                </c:pt>
                <c:pt idx="17189">
                  <c:v>1.3420000000000001</c:v>
                </c:pt>
                <c:pt idx="17190">
                  <c:v>1.3420000000000001</c:v>
                </c:pt>
                <c:pt idx="17191">
                  <c:v>1.2943639918818399</c:v>
                </c:pt>
                <c:pt idx="17192">
                  <c:v>1.30675689896342</c:v>
                </c:pt>
                <c:pt idx="17193">
                  <c:v>1.3354099870223</c:v>
                </c:pt>
                <c:pt idx="17194">
                  <c:v>1.3420000000000001</c:v>
                </c:pt>
                <c:pt idx="17195">
                  <c:v>1.3420000000000001</c:v>
                </c:pt>
                <c:pt idx="17196">
                  <c:v>1.3420000000000001</c:v>
                </c:pt>
                <c:pt idx="17197">
                  <c:v>1.3246630679554401</c:v>
                </c:pt>
                <c:pt idx="17198">
                  <c:v>1.3362238284055401</c:v>
                </c:pt>
                <c:pt idx="17199">
                  <c:v>1.3420000000000001</c:v>
                </c:pt>
                <c:pt idx="17200">
                  <c:v>1.3420000000000001</c:v>
                </c:pt>
                <c:pt idx="17201">
                  <c:v>1.3420000000000001</c:v>
                </c:pt>
                <c:pt idx="17202">
                  <c:v>1.3420000000000001</c:v>
                </c:pt>
                <c:pt idx="17203">
                  <c:v>1.3420000000000001</c:v>
                </c:pt>
                <c:pt idx="17204">
                  <c:v>1.3420000000000001</c:v>
                </c:pt>
                <c:pt idx="17205">
                  <c:v>1.3420000000000001</c:v>
                </c:pt>
                <c:pt idx="17206">
                  <c:v>1.3420000000000001</c:v>
                </c:pt>
                <c:pt idx="17207">
                  <c:v>1.3420000000000001</c:v>
                </c:pt>
                <c:pt idx="17208">
                  <c:v>1.3420000000000001</c:v>
                </c:pt>
                <c:pt idx="17209">
                  <c:v>1.3420000000000001</c:v>
                </c:pt>
                <c:pt idx="17210">
                  <c:v>1.3420000000000001</c:v>
                </c:pt>
                <c:pt idx="17211">
                  <c:v>1.3420000000000001</c:v>
                </c:pt>
                <c:pt idx="17212">
                  <c:v>1.3420000000000001</c:v>
                </c:pt>
                <c:pt idx="17213">
                  <c:v>1.3420000000000001</c:v>
                </c:pt>
                <c:pt idx="17214">
                  <c:v>1.3420000000000001</c:v>
                </c:pt>
                <c:pt idx="17215">
                  <c:v>1.3420000000000001</c:v>
                </c:pt>
                <c:pt idx="17216">
                  <c:v>1.3420000000000001</c:v>
                </c:pt>
                <c:pt idx="17217">
                  <c:v>1.3420000000000001</c:v>
                </c:pt>
                <c:pt idx="17218">
                  <c:v>1.3420000000000001</c:v>
                </c:pt>
                <c:pt idx="17219">
                  <c:v>1.3420000000000001</c:v>
                </c:pt>
                <c:pt idx="17220">
                  <c:v>1.3420000000000001</c:v>
                </c:pt>
                <c:pt idx="17221">
                  <c:v>1.3420000000000001</c:v>
                </c:pt>
                <c:pt idx="17222">
                  <c:v>1.3420000000000001</c:v>
                </c:pt>
                <c:pt idx="17223">
                  <c:v>1.3420000000000001</c:v>
                </c:pt>
                <c:pt idx="17224">
                  <c:v>1.3420000000000001</c:v>
                </c:pt>
                <c:pt idx="17225">
                  <c:v>1.3420000000000001</c:v>
                </c:pt>
                <c:pt idx="17226">
                  <c:v>1.3420000000000001</c:v>
                </c:pt>
                <c:pt idx="17227">
                  <c:v>1.3420000000000001</c:v>
                </c:pt>
                <c:pt idx="17228">
                  <c:v>1.3420000000000001</c:v>
                </c:pt>
                <c:pt idx="17229">
                  <c:v>1.3420000000000001</c:v>
                </c:pt>
                <c:pt idx="17230">
                  <c:v>1.3420000000000001</c:v>
                </c:pt>
                <c:pt idx="17231">
                  <c:v>1.3420000000000001</c:v>
                </c:pt>
                <c:pt idx="17232">
                  <c:v>1.3420000000000001</c:v>
                </c:pt>
                <c:pt idx="17233">
                  <c:v>1.3420000000000001</c:v>
                </c:pt>
                <c:pt idx="17234">
                  <c:v>1.3420000000000001</c:v>
                </c:pt>
                <c:pt idx="17235">
                  <c:v>1.3420000000000001</c:v>
                </c:pt>
                <c:pt idx="17236">
                  <c:v>1.3420000000000001</c:v>
                </c:pt>
                <c:pt idx="17237">
                  <c:v>1.3420000000000001</c:v>
                </c:pt>
                <c:pt idx="17238">
                  <c:v>1.3420000000000001</c:v>
                </c:pt>
                <c:pt idx="17239">
                  <c:v>1.29745461392309</c:v>
                </c:pt>
                <c:pt idx="17240">
                  <c:v>1.30962767175075</c:v>
                </c:pt>
                <c:pt idx="17241">
                  <c:v>1.3377096733507601</c:v>
                </c:pt>
                <c:pt idx="17242">
                  <c:v>1.3420000000000001</c:v>
                </c:pt>
                <c:pt idx="17243">
                  <c:v>1.3420000000000001</c:v>
                </c:pt>
                <c:pt idx="17244">
                  <c:v>1.3420000000000001</c:v>
                </c:pt>
                <c:pt idx="17245">
                  <c:v>1.32766153159588</c:v>
                </c:pt>
                <c:pt idx="17246">
                  <c:v>1.3390219943237101</c:v>
                </c:pt>
                <c:pt idx="17247">
                  <c:v>1.3420000000000001</c:v>
                </c:pt>
                <c:pt idx="17248">
                  <c:v>1.3420000000000001</c:v>
                </c:pt>
                <c:pt idx="17249">
                  <c:v>1.3420000000000001</c:v>
                </c:pt>
                <c:pt idx="17250">
                  <c:v>1.3420000000000001</c:v>
                </c:pt>
                <c:pt idx="17251">
                  <c:v>1.3420000000000001</c:v>
                </c:pt>
                <c:pt idx="17252">
                  <c:v>1.3420000000000001</c:v>
                </c:pt>
                <c:pt idx="17253">
                  <c:v>1.3420000000000001</c:v>
                </c:pt>
                <c:pt idx="17254">
                  <c:v>1.3420000000000001</c:v>
                </c:pt>
                <c:pt idx="17255">
                  <c:v>1.3420000000000001</c:v>
                </c:pt>
                <c:pt idx="17256">
                  <c:v>1.3420000000000001</c:v>
                </c:pt>
                <c:pt idx="17257">
                  <c:v>1.3420000000000001</c:v>
                </c:pt>
                <c:pt idx="17258">
                  <c:v>1.3420000000000001</c:v>
                </c:pt>
                <c:pt idx="17259">
                  <c:v>1.3420000000000001</c:v>
                </c:pt>
                <c:pt idx="17260">
                  <c:v>1.3420000000000001</c:v>
                </c:pt>
                <c:pt idx="17261">
                  <c:v>1.3420000000000001</c:v>
                </c:pt>
                <c:pt idx="17262">
                  <c:v>1.3420000000000001</c:v>
                </c:pt>
                <c:pt idx="17263">
                  <c:v>1.3420000000000001</c:v>
                </c:pt>
                <c:pt idx="17264">
                  <c:v>1.3420000000000001</c:v>
                </c:pt>
                <c:pt idx="17265">
                  <c:v>1.3420000000000001</c:v>
                </c:pt>
                <c:pt idx="17266">
                  <c:v>1.3420000000000001</c:v>
                </c:pt>
                <c:pt idx="17267">
                  <c:v>1.3420000000000001</c:v>
                </c:pt>
                <c:pt idx="17268">
                  <c:v>1.3420000000000001</c:v>
                </c:pt>
                <c:pt idx="17269">
                  <c:v>1.3420000000000001</c:v>
                </c:pt>
                <c:pt idx="17270">
                  <c:v>1.3420000000000001</c:v>
                </c:pt>
                <c:pt idx="17271">
                  <c:v>1.3420000000000001</c:v>
                </c:pt>
                <c:pt idx="17272">
                  <c:v>1.3420000000000001</c:v>
                </c:pt>
                <c:pt idx="17273">
                  <c:v>1.3420000000000001</c:v>
                </c:pt>
                <c:pt idx="17274">
                  <c:v>1.3420000000000001</c:v>
                </c:pt>
                <c:pt idx="17275">
                  <c:v>1.3420000000000001</c:v>
                </c:pt>
                <c:pt idx="17276">
                  <c:v>1.3420000000000001</c:v>
                </c:pt>
                <c:pt idx="17277">
                  <c:v>1.3420000000000001</c:v>
                </c:pt>
                <c:pt idx="17278">
                  <c:v>1.3420000000000001</c:v>
                </c:pt>
                <c:pt idx="17279">
                  <c:v>1.3420000000000001</c:v>
                </c:pt>
                <c:pt idx="17280">
                  <c:v>1.3420000000000001</c:v>
                </c:pt>
                <c:pt idx="17281">
                  <c:v>1.3420000000000001</c:v>
                </c:pt>
                <c:pt idx="17282">
                  <c:v>1.3420000000000001</c:v>
                </c:pt>
                <c:pt idx="17283">
                  <c:v>1.3420000000000001</c:v>
                </c:pt>
                <c:pt idx="17284">
                  <c:v>1.3420000000000001</c:v>
                </c:pt>
                <c:pt idx="17285">
                  <c:v>1.3420000000000001</c:v>
                </c:pt>
                <c:pt idx="17286">
                  <c:v>1.3420000000000001</c:v>
                </c:pt>
                <c:pt idx="17287">
                  <c:v>1.30294266066037</c:v>
                </c:pt>
                <c:pt idx="17288">
                  <c:v>1.3147323764146599</c:v>
                </c:pt>
                <c:pt idx="17289">
                  <c:v>1.34178335494752</c:v>
                </c:pt>
                <c:pt idx="17290">
                  <c:v>1.3420000000000001</c:v>
                </c:pt>
                <c:pt idx="17291">
                  <c:v>1.3420000000000001</c:v>
                </c:pt>
                <c:pt idx="17292">
                  <c:v>1.3420000000000001</c:v>
                </c:pt>
                <c:pt idx="17293">
                  <c:v>1.33302182299102</c:v>
                </c:pt>
                <c:pt idx="17294">
                  <c:v>1.3420000000000001</c:v>
                </c:pt>
                <c:pt idx="17295">
                  <c:v>1.3420000000000001</c:v>
                </c:pt>
                <c:pt idx="17296">
                  <c:v>1.3420000000000001</c:v>
                </c:pt>
                <c:pt idx="17297">
                  <c:v>1.3420000000000001</c:v>
                </c:pt>
                <c:pt idx="17298">
                  <c:v>1.3420000000000001</c:v>
                </c:pt>
                <c:pt idx="17299">
                  <c:v>1.3420000000000001</c:v>
                </c:pt>
                <c:pt idx="17300">
                  <c:v>1.3420000000000001</c:v>
                </c:pt>
                <c:pt idx="17301">
                  <c:v>1.3420000000000001</c:v>
                </c:pt>
                <c:pt idx="17302">
                  <c:v>1.3420000000000001</c:v>
                </c:pt>
                <c:pt idx="17303">
                  <c:v>1.3420000000000001</c:v>
                </c:pt>
                <c:pt idx="17304">
                  <c:v>1.3420000000000001</c:v>
                </c:pt>
                <c:pt idx="17305">
                  <c:v>1.3420000000000001</c:v>
                </c:pt>
                <c:pt idx="17306">
                  <c:v>1.3420000000000001</c:v>
                </c:pt>
                <c:pt idx="17307">
                  <c:v>1.3420000000000001</c:v>
                </c:pt>
                <c:pt idx="17308">
                  <c:v>1.3420000000000001</c:v>
                </c:pt>
                <c:pt idx="17309">
                  <c:v>1.3420000000000001</c:v>
                </c:pt>
                <c:pt idx="17310">
                  <c:v>1.3420000000000001</c:v>
                </c:pt>
                <c:pt idx="17311">
                  <c:v>1.3420000000000001</c:v>
                </c:pt>
                <c:pt idx="17312">
                  <c:v>1.3420000000000001</c:v>
                </c:pt>
                <c:pt idx="17313">
                  <c:v>1.3420000000000001</c:v>
                </c:pt>
                <c:pt idx="17314">
                  <c:v>1.3420000000000001</c:v>
                </c:pt>
                <c:pt idx="17315">
                  <c:v>1.3420000000000001</c:v>
                </c:pt>
                <c:pt idx="17316">
                  <c:v>1.3420000000000001</c:v>
                </c:pt>
                <c:pt idx="17317">
                  <c:v>1.3420000000000001</c:v>
                </c:pt>
                <c:pt idx="17318">
                  <c:v>1.3420000000000001</c:v>
                </c:pt>
                <c:pt idx="17319">
                  <c:v>1.3420000000000001</c:v>
                </c:pt>
                <c:pt idx="17320">
                  <c:v>1.3420000000000001</c:v>
                </c:pt>
                <c:pt idx="17321">
                  <c:v>1.3420000000000001</c:v>
                </c:pt>
                <c:pt idx="17322">
                  <c:v>1.3420000000000001</c:v>
                </c:pt>
                <c:pt idx="17323">
                  <c:v>1.3420000000000001</c:v>
                </c:pt>
                <c:pt idx="17324">
                  <c:v>1.3420000000000001</c:v>
                </c:pt>
                <c:pt idx="17325">
                  <c:v>1.3420000000000001</c:v>
                </c:pt>
                <c:pt idx="17326">
                  <c:v>1.3420000000000001</c:v>
                </c:pt>
                <c:pt idx="17327">
                  <c:v>1.3420000000000001</c:v>
                </c:pt>
                <c:pt idx="17328">
                  <c:v>1.3420000000000001</c:v>
                </c:pt>
                <c:pt idx="17329">
                  <c:v>1.3420000000000001</c:v>
                </c:pt>
                <c:pt idx="17330">
                  <c:v>1.3420000000000001</c:v>
                </c:pt>
                <c:pt idx="17331">
                  <c:v>1.3420000000000001</c:v>
                </c:pt>
                <c:pt idx="17332">
                  <c:v>1.3420000000000001</c:v>
                </c:pt>
                <c:pt idx="17333">
                  <c:v>1.3420000000000001</c:v>
                </c:pt>
                <c:pt idx="17334">
                  <c:v>1.3420000000000001</c:v>
                </c:pt>
                <c:pt idx="17335">
                  <c:v>1.31650013372688</c:v>
                </c:pt>
                <c:pt idx="17336">
                  <c:v>1.3298290153963099</c:v>
                </c:pt>
                <c:pt idx="17337">
                  <c:v>1.3401821824984601</c:v>
                </c:pt>
                <c:pt idx="17338">
                  <c:v>1.3420000000000001</c:v>
                </c:pt>
                <c:pt idx="17339">
                  <c:v>1.3420000000000001</c:v>
                </c:pt>
                <c:pt idx="17340">
                  <c:v>1.3420000000000001</c:v>
                </c:pt>
                <c:pt idx="17341">
                  <c:v>1.3420000000000001</c:v>
                </c:pt>
                <c:pt idx="17342">
                  <c:v>1.3420000000000001</c:v>
                </c:pt>
                <c:pt idx="17343">
                  <c:v>1.3420000000000001</c:v>
                </c:pt>
                <c:pt idx="17344">
                  <c:v>1.3420000000000001</c:v>
                </c:pt>
                <c:pt idx="17345">
                  <c:v>1.3420000000000001</c:v>
                </c:pt>
                <c:pt idx="17346">
                  <c:v>1.3420000000000001</c:v>
                </c:pt>
                <c:pt idx="17347">
                  <c:v>1.3420000000000001</c:v>
                </c:pt>
                <c:pt idx="17348">
                  <c:v>1.3420000000000001</c:v>
                </c:pt>
                <c:pt idx="17349">
                  <c:v>1.3420000000000001</c:v>
                </c:pt>
                <c:pt idx="17350">
                  <c:v>1.3420000000000001</c:v>
                </c:pt>
                <c:pt idx="17351">
                  <c:v>1.3420000000000001</c:v>
                </c:pt>
                <c:pt idx="17352">
                  <c:v>1.3420000000000001</c:v>
                </c:pt>
                <c:pt idx="17353">
                  <c:v>1.3420000000000001</c:v>
                </c:pt>
                <c:pt idx="17354">
                  <c:v>1.3420000000000001</c:v>
                </c:pt>
                <c:pt idx="17355">
                  <c:v>1.3420000000000001</c:v>
                </c:pt>
                <c:pt idx="17356">
                  <c:v>1.3420000000000001</c:v>
                </c:pt>
                <c:pt idx="17357">
                  <c:v>1.3420000000000001</c:v>
                </c:pt>
                <c:pt idx="17358">
                  <c:v>1.3420000000000001</c:v>
                </c:pt>
                <c:pt idx="17359">
                  <c:v>1.3420000000000001</c:v>
                </c:pt>
                <c:pt idx="17360">
                  <c:v>1.3420000000000001</c:v>
                </c:pt>
                <c:pt idx="17361">
                  <c:v>1.3420000000000001</c:v>
                </c:pt>
                <c:pt idx="17362">
                  <c:v>1.3420000000000001</c:v>
                </c:pt>
                <c:pt idx="17363">
                  <c:v>1.3420000000000001</c:v>
                </c:pt>
                <c:pt idx="17364">
                  <c:v>1.3420000000000001</c:v>
                </c:pt>
                <c:pt idx="17365">
                  <c:v>1.3420000000000001</c:v>
                </c:pt>
                <c:pt idx="17366">
                  <c:v>1.3420000000000001</c:v>
                </c:pt>
                <c:pt idx="17367">
                  <c:v>1.3420000000000001</c:v>
                </c:pt>
                <c:pt idx="17368">
                  <c:v>1.3420000000000001</c:v>
                </c:pt>
                <c:pt idx="17369">
                  <c:v>1.3420000000000001</c:v>
                </c:pt>
                <c:pt idx="17370">
                  <c:v>1.3420000000000001</c:v>
                </c:pt>
                <c:pt idx="17371">
                  <c:v>1.3420000000000001</c:v>
                </c:pt>
                <c:pt idx="17372">
                  <c:v>1.3420000000000001</c:v>
                </c:pt>
                <c:pt idx="17373">
                  <c:v>1.3420000000000001</c:v>
                </c:pt>
                <c:pt idx="17374">
                  <c:v>1.3420000000000001</c:v>
                </c:pt>
                <c:pt idx="17375">
                  <c:v>1.3420000000000001</c:v>
                </c:pt>
                <c:pt idx="17376">
                  <c:v>1.3420000000000001</c:v>
                </c:pt>
                <c:pt idx="17377">
                  <c:v>1.3420000000000001</c:v>
                </c:pt>
                <c:pt idx="17378">
                  <c:v>1.3420000000000001</c:v>
                </c:pt>
                <c:pt idx="17379">
                  <c:v>1.3420000000000001</c:v>
                </c:pt>
                <c:pt idx="17380">
                  <c:v>1.3420000000000001</c:v>
                </c:pt>
                <c:pt idx="17381">
                  <c:v>1.3142927860973801</c:v>
                </c:pt>
                <c:pt idx="17382">
                  <c:v>1.3278216335689901</c:v>
                </c:pt>
                <c:pt idx="17383">
                  <c:v>1.3383506418608999</c:v>
                </c:pt>
                <c:pt idx="17384">
                  <c:v>1.3420000000000001</c:v>
                </c:pt>
                <c:pt idx="17385">
                  <c:v>1.3420000000000001</c:v>
                </c:pt>
                <c:pt idx="17386">
                  <c:v>1.3420000000000001</c:v>
                </c:pt>
                <c:pt idx="17387">
                  <c:v>1.3420000000000001</c:v>
                </c:pt>
                <c:pt idx="17388">
                  <c:v>1.3420000000000001</c:v>
                </c:pt>
                <c:pt idx="17389">
                  <c:v>1.3420000000000001</c:v>
                </c:pt>
                <c:pt idx="17390">
                  <c:v>1.34090082332293</c:v>
                </c:pt>
                <c:pt idx="17391">
                  <c:v>1.3420000000000001</c:v>
                </c:pt>
                <c:pt idx="17392">
                  <c:v>1.3420000000000001</c:v>
                </c:pt>
                <c:pt idx="17393">
                  <c:v>1.3420000000000001</c:v>
                </c:pt>
                <c:pt idx="17394">
                  <c:v>1.3420000000000001</c:v>
                </c:pt>
                <c:pt idx="17395">
                  <c:v>1.3420000000000001</c:v>
                </c:pt>
                <c:pt idx="17396">
                  <c:v>1.3420000000000001</c:v>
                </c:pt>
                <c:pt idx="17397">
                  <c:v>1.3420000000000001</c:v>
                </c:pt>
                <c:pt idx="17398">
                  <c:v>1.3420000000000001</c:v>
                </c:pt>
                <c:pt idx="17399">
                  <c:v>1.3420000000000001</c:v>
                </c:pt>
                <c:pt idx="17400">
                  <c:v>1.3420000000000001</c:v>
                </c:pt>
                <c:pt idx="17401">
                  <c:v>1.3420000000000001</c:v>
                </c:pt>
                <c:pt idx="17402">
                  <c:v>1.3420000000000001</c:v>
                </c:pt>
                <c:pt idx="17403">
                  <c:v>1.3420000000000001</c:v>
                </c:pt>
                <c:pt idx="17404">
                  <c:v>1.3420000000000001</c:v>
                </c:pt>
                <c:pt idx="17405">
                  <c:v>1.3420000000000001</c:v>
                </c:pt>
                <c:pt idx="17406">
                  <c:v>1.3420000000000001</c:v>
                </c:pt>
                <c:pt idx="17407">
                  <c:v>1.3420000000000001</c:v>
                </c:pt>
                <c:pt idx="17408">
                  <c:v>1.3420000000000001</c:v>
                </c:pt>
                <c:pt idx="17409">
                  <c:v>1.3420000000000001</c:v>
                </c:pt>
                <c:pt idx="17410">
                  <c:v>1.3420000000000001</c:v>
                </c:pt>
                <c:pt idx="17411">
                  <c:v>1.3420000000000001</c:v>
                </c:pt>
                <c:pt idx="17412">
                  <c:v>1.3420000000000001</c:v>
                </c:pt>
                <c:pt idx="17413">
                  <c:v>1.3420000000000001</c:v>
                </c:pt>
                <c:pt idx="17414">
                  <c:v>1.3420000000000001</c:v>
                </c:pt>
                <c:pt idx="17415">
                  <c:v>1.3420000000000001</c:v>
                </c:pt>
                <c:pt idx="17416">
                  <c:v>1.3420000000000001</c:v>
                </c:pt>
                <c:pt idx="17417">
                  <c:v>1.3420000000000001</c:v>
                </c:pt>
                <c:pt idx="17418">
                  <c:v>1.3420000000000001</c:v>
                </c:pt>
                <c:pt idx="17419">
                  <c:v>1.3420000000000001</c:v>
                </c:pt>
                <c:pt idx="17420">
                  <c:v>1.3420000000000001</c:v>
                </c:pt>
                <c:pt idx="17421">
                  <c:v>1.3420000000000001</c:v>
                </c:pt>
                <c:pt idx="17422">
                  <c:v>1.3420000000000001</c:v>
                </c:pt>
                <c:pt idx="17423">
                  <c:v>1.3420000000000001</c:v>
                </c:pt>
                <c:pt idx="17424">
                  <c:v>1.3420000000000001</c:v>
                </c:pt>
                <c:pt idx="17425">
                  <c:v>1.3420000000000001</c:v>
                </c:pt>
                <c:pt idx="17426">
                  <c:v>1.3420000000000001</c:v>
                </c:pt>
                <c:pt idx="17427">
                  <c:v>1.31429912206522</c:v>
                </c:pt>
                <c:pt idx="17428">
                  <c:v>1.3278366556508501</c:v>
                </c:pt>
                <c:pt idx="17429">
                  <c:v>1.3383786046372499</c:v>
                </c:pt>
                <c:pt idx="17430">
                  <c:v>1.3420000000000001</c:v>
                </c:pt>
                <c:pt idx="17431">
                  <c:v>1.3420000000000001</c:v>
                </c:pt>
                <c:pt idx="17432">
                  <c:v>1.3420000000000001</c:v>
                </c:pt>
                <c:pt idx="17433">
                  <c:v>1.3420000000000001</c:v>
                </c:pt>
                <c:pt idx="17434">
                  <c:v>1.3420000000000001</c:v>
                </c:pt>
                <c:pt idx="17435">
                  <c:v>1.3420000000000001</c:v>
                </c:pt>
                <c:pt idx="17436">
                  <c:v>1.3408651807363501</c:v>
                </c:pt>
                <c:pt idx="17437">
                  <c:v>1.3420000000000001</c:v>
                </c:pt>
                <c:pt idx="17438">
                  <c:v>1.3420000000000001</c:v>
                </c:pt>
                <c:pt idx="17439">
                  <c:v>1.3420000000000001</c:v>
                </c:pt>
                <c:pt idx="17440">
                  <c:v>1.3420000000000001</c:v>
                </c:pt>
                <c:pt idx="17441">
                  <c:v>1.3420000000000001</c:v>
                </c:pt>
                <c:pt idx="17442">
                  <c:v>1.3420000000000001</c:v>
                </c:pt>
                <c:pt idx="17443">
                  <c:v>1.3420000000000001</c:v>
                </c:pt>
                <c:pt idx="17444">
                  <c:v>1.3420000000000001</c:v>
                </c:pt>
                <c:pt idx="17445">
                  <c:v>1.3420000000000001</c:v>
                </c:pt>
                <c:pt idx="17446">
                  <c:v>1.3420000000000001</c:v>
                </c:pt>
                <c:pt idx="17447">
                  <c:v>1.3420000000000001</c:v>
                </c:pt>
                <c:pt idx="17448">
                  <c:v>1.3420000000000001</c:v>
                </c:pt>
                <c:pt idx="17449">
                  <c:v>1.3420000000000001</c:v>
                </c:pt>
                <c:pt idx="17450">
                  <c:v>1.3420000000000001</c:v>
                </c:pt>
                <c:pt idx="17451">
                  <c:v>1.3420000000000001</c:v>
                </c:pt>
                <c:pt idx="17452">
                  <c:v>1.3420000000000001</c:v>
                </c:pt>
                <c:pt idx="17453">
                  <c:v>1.3420000000000001</c:v>
                </c:pt>
                <c:pt idx="17454">
                  <c:v>1.3420000000000001</c:v>
                </c:pt>
                <c:pt idx="17455">
                  <c:v>1.3420000000000001</c:v>
                </c:pt>
                <c:pt idx="17456">
                  <c:v>1.3420000000000001</c:v>
                </c:pt>
                <c:pt idx="17457">
                  <c:v>1.3420000000000001</c:v>
                </c:pt>
                <c:pt idx="17458">
                  <c:v>1.3420000000000001</c:v>
                </c:pt>
                <c:pt idx="17459">
                  <c:v>1.3420000000000001</c:v>
                </c:pt>
                <c:pt idx="17460">
                  <c:v>1.3420000000000001</c:v>
                </c:pt>
                <c:pt idx="17461">
                  <c:v>1.3420000000000001</c:v>
                </c:pt>
                <c:pt idx="17462">
                  <c:v>1.3420000000000001</c:v>
                </c:pt>
                <c:pt idx="17463">
                  <c:v>1.3420000000000001</c:v>
                </c:pt>
                <c:pt idx="17464">
                  <c:v>1.3420000000000001</c:v>
                </c:pt>
                <c:pt idx="17465">
                  <c:v>1.3420000000000001</c:v>
                </c:pt>
                <c:pt idx="17466">
                  <c:v>1.3420000000000001</c:v>
                </c:pt>
                <c:pt idx="17467">
                  <c:v>1.3420000000000001</c:v>
                </c:pt>
                <c:pt idx="17468">
                  <c:v>1.3420000000000001</c:v>
                </c:pt>
                <c:pt idx="17469">
                  <c:v>1.3420000000000001</c:v>
                </c:pt>
                <c:pt idx="17470">
                  <c:v>1.3420000000000001</c:v>
                </c:pt>
                <c:pt idx="17471">
                  <c:v>1.3420000000000001</c:v>
                </c:pt>
                <c:pt idx="17472">
                  <c:v>1.3420000000000001</c:v>
                </c:pt>
                <c:pt idx="17473">
                  <c:v>1.3162407424429501</c:v>
                </c:pt>
                <c:pt idx="17474">
                  <c:v>1.32963500489505</c:v>
                </c:pt>
                <c:pt idx="17475">
                  <c:v>1.3400512085355201</c:v>
                </c:pt>
                <c:pt idx="17476">
                  <c:v>1.3420000000000001</c:v>
                </c:pt>
                <c:pt idx="17477">
                  <c:v>1.3420000000000001</c:v>
                </c:pt>
                <c:pt idx="17478">
                  <c:v>1.3420000000000001</c:v>
                </c:pt>
                <c:pt idx="17479">
                  <c:v>1.3420000000000001</c:v>
                </c:pt>
                <c:pt idx="17480">
                  <c:v>1.3420000000000001</c:v>
                </c:pt>
                <c:pt idx="17481">
                  <c:v>1.3420000000000001</c:v>
                </c:pt>
                <c:pt idx="17482">
                  <c:v>1.3420000000000001</c:v>
                </c:pt>
                <c:pt idx="17483">
                  <c:v>1.3420000000000001</c:v>
                </c:pt>
                <c:pt idx="17484">
                  <c:v>1.3420000000000001</c:v>
                </c:pt>
                <c:pt idx="17485">
                  <c:v>1.3420000000000001</c:v>
                </c:pt>
                <c:pt idx="17486">
                  <c:v>1.3420000000000001</c:v>
                </c:pt>
                <c:pt idx="17487">
                  <c:v>1.3420000000000001</c:v>
                </c:pt>
                <c:pt idx="17488">
                  <c:v>1.3420000000000001</c:v>
                </c:pt>
                <c:pt idx="17489">
                  <c:v>1.3420000000000001</c:v>
                </c:pt>
                <c:pt idx="17490">
                  <c:v>1.3420000000000001</c:v>
                </c:pt>
                <c:pt idx="17491">
                  <c:v>1.3420000000000001</c:v>
                </c:pt>
                <c:pt idx="17492">
                  <c:v>1.3420000000000001</c:v>
                </c:pt>
                <c:pt idx="17493">
                  <c:v>1.3420000000000001</c:v>
                </c:pt>
                <c:pt idx="17494">
                  <c:v>1.3420000000000001</c:v>
                </c:pt>
                <c:pt idx="17495">
                  <c:v>1.3420000000000001</c:v>
                </c:pt>
                <c:pt idx="17496">
                  <c:v>1.3420000000000001</c:v>
                </c:pt>
                <c:pt idx="17497">
                  <c:v>1.3420000000000001</c:v>
                </c:pt>
                <c:pt idx="17498">
                  <c:v>1.3420000000000001</c:v>
                </c:pt>
                <c:pt idx="17499">
                  <c:v>1.3420000000000001</c:v>
                </c:pt>
                <c:pt idx="17500">
                  <c:v>1.3420000000000001</c:v>
                </c:pt>
                <c:pt idx="17501">
                  <c:v>1.3420000000000001</c:v>
                </c:pt>
                <c:pt idx="17502">
                  <c:v>1.3420000000000001</c:v>
                </c:pt>
                <c:pt idx="17503">
                  <c:v>1.3420000000000001</c:v>
                </c:pt>
                <c:pt idx="17504">
                  <c:v>1.3420000000000001</c:v>
                </c:pt>
                <c:pt idx="17505">
                  <c:v>1.3420000000000001</c:v>
                </c:pt>
                <c:pt idx="17506">
                  <c:v>1.3420000000000001</c:v>
                </c:pt>
                <c:pt idx="17507">
                  <c:v>1.3420000000000001</c:v>
                </c:pt>
                <c:pt idx="17508">
                  <c:v>1.3420000000000001</c:v>
                </c:pt>
                <c:pt idx="17509">
                  <c:v>1.3420000000000001</c:v>
                </c:pt>
                <c:pt idx="17510">
                  <c:v>1.3420000000000001</c:v>
                </c:pt>
                <c:pt idx="17511">
                  <c:v>1.3420000000000001</c:v>
                </c:pt>
                <c:pt idx="17512">
                  <c:v>1.3420000000000001</c:v>
                </c:pt>
                <c:pt idx="17513">
                  <c:v>1.3420000000000001</c:v>
                </c:pt>
                <c:pt idx="17514">
                  <c:v>1.3420000000000001</c:v>
                </c:pt>
                <c:pt idx="17515">
                  <c:v>1.3420000000000001</c:v>
                </c:pt>
                <c:pt idx="17516">
                  <c:v>1.3420000000000001</c:v>
                </c:pt>
                <c:pt idx="17517">
                  <c:v>1.3420000000000001</c:v>
                </c:pt>
                <c:pt idx="17518">
                  <c:v>1.3420000000000001</c:v>
                </c:pt>
                <c:pt idx="17519">
                  <c:v>1.3198563440425699</c:v>
                </c:pt>
                <c:pt idx="17520">
                  <c:v>1.3329760257387999</c:v>
                </c:pt>
                <c:pt idx="17521">
                  <c:v>1.3420000000000001</c:v>
                </c:pt>
                <c:pt idx="17522">
                  <c:v>1.3420000000000001</c:v>
                </c:pt>
                <c:pt idx="17523">
                  <c:v>1.3420000000000001</c:v>
                </c:pt>
                <c:pt idx="17524">
                  <c:v>1.3420000000000001</c:v>
                </c:pt>
                <c:pt idx="17525">
                  <c:v>1.3420000000000001</c:v>
                </c:pt>
                <c:pt idx="17526">
                  <c:v>1.3420000000000001</c:v>
                </c:pt>
                <c:pt idx="17527">
                  <c:v>1.3420000000000001</c:v>
                </c:pt>
                <c:pt idx="17528">
                  <c:v>1.3420000000000001</c:v>
                </c:pt>
                <c:pt idx="17529">
                  <c:v>1.3420000000000001</c:v>
                </c:pt>
                <c:pt idx="17530">
                  <c:v>1.3420000000000001</c:v>
                </c:pt>
                <c:pt idx="17531">
                  <c:v>1.3420000000000001</c:v>
                </c:pt>
                <c:pt idx="17532">
                  <c:v>1.3420000000000001</c:v>
                </c:pt>
                <c:pt idx="17533">
                  <c:v>1.3420000000000001</c:v>
                </c:pt>
                <c:pt idx="17534">
                  <c:v>1.3420000000000001</c:v>
                </c:pt>
                <c:pt idx="17535">
                  <c:v>1.3420000000000001</c:v>
                </c:pt>
                <c:pt idx="17536">
                  <c:v>1.3420000000000001</c:v>
                </c:pt>
                <c:pt idx="17537">
                  <c:v>1.3420000000000001</c:v>
                </c:pt>
                <c:pt idx="17538">
                  <c:v>1.3420000000000001</c:v>
                </c:pt>
                <c:pt idx="17539">
                  <c:v>1.3420000000000001</c:v>
                </c:pt>
                <c:pt idx="17540">
                  <c:v>1.3420000000000001</c:v>
                </c:pt>
                <c:pt idx="17541">
                  <c:v>1.3420000000000001</c:v>
                </c:pt>
                <c:pt idx="17542">
                  <c:v>1.3420000000000001</c:v>
                </c:pt>
                <c:pt idx="17543">
                  <c:v>1.3420000000000001</c:v>
                </c:pt>
                <c:pt idx="17544">
                  <c:v>1.3420000000000001</c:v>
                </c:pt>
                <c:pt idx="17545">
                  <c:v>1.3420000000000001</c:v>
                </c:pt>
                <c:pt idx="17546">
                  <c:v>1.3420000000000001</c:v>
                </c:pt>
                <c:pt idx="17547">
                  <c:v>1.3420000000000001</c:v>
                </c:pt>
                <c:pt idx="17548">
                  <c:v>1.3420000000000001</c:v>
                </c:pt>
                <c:pt idx="17549">
                  <c:v>1.3420000000000001</c:v>
                </c:pt>
                <c:pt idx="17550">
                  <c:v>1.3420000000000001</c:v>
                </c:pt>
                <c:pt idx="17551">
                  <c:v>1.3420000000000001</c:v>
                </c:pt>
                <c:pt idx="17552">
                  <c:v>1.3420000000000001</c:v>
                </c:pt>
                <c:pt idx="17553">
                  <c:v>1.3420000000000001</c:v>
                </c:pt>
                <c:pt idx="17554">
                  <c:v>1.3420000000000001</c:v>
                </c:pt>
                <c:pt idx="17555">
                  <c:v>1.3420000000000001</c:v>
                </c:pt>
                <c:pt idx="17556">
                  <c:v>1.3420000000000001</c:v>
                </c:pt>
                <c:pt idx="17557">
                  <c:v>1.3420000000000001</c:v>
                </c:pt>
                <c:pt idx="17558">
                  <c:v>1.3420000000000001</c:v>
                </c:pt>
                <c:pt idx="17559">
                  <c:v>1.3420000000000001</c:v>
                </c:pt>
                <c:pt idx="17560">
                  <c:v>1.3420000000000001</c:v>
                </c:pt>
                <c:pt idx="17561">
                  <c:v>1.3420000000000001</c:v>
                </c:pt>
                <c:pt idx="17562">
                  <c:v>1.3420000000000001</c:v>
                </c:pt>
                <c:pt idx="17563">
                  <c:v>1.3420000000000001</c:v>
                </c:pt>
                <c:pt idx="17564">
                  <c:v>1.3420000000000001</c:v>
                </c:pt>
                <c:pt idx="17565">
                  <c:v>1.1721958068888401</c:v>
                </c:pt>
                <c:pt idx="17566">
                  <c:v>1.2011591423779</c:v>
                </c:pt>
                <c:pt idx="17567">
                  <c:v>1.22617669272989</c:v>
                </c:pt>
                <c:pt idx="17568">
                  <c:v>1.25230962531376</c:v>
                </c:pt>
                <c:pt idx="17569">
                  <c:v>1.2961305805759</c:v>
                </c:pt>
                <c:pt idx="17570">
                  <c:v>1.16561035380139</c:v>
                </c:pt>
                <c:pt idx="17571">
                  <c:v>1.1951395138747301</c:v>
                </c:pt>
                <c:pt idx="17572">
                  <c:v>1.22009902036157</c:v>
                </c:pt>
                <c:pt idx="17573">
                  <c:v>1.2467587208500299</c:v>
                </c:pt>
                <c:pt idx="17574">
                  <c:v>1.29100873324299</c:v>
                </c:pt>
                <c:pt idx="17575">
                  <c:v>1.1647260471174401</c:v>
                </c:pt>
                <c:pt idx="17576">
                  <c:v>1.1943663771891799</c:v>
                </c:pt>
                <c:pt idx="17577">
                  <c:v>1.2192600959544799</c:v>
                </c:pt>
                <c:pt idx="17578">
                  <c:v>1.24601867685512</c:v>
                </c:pt>
                <c:pt idx="17579">
                  <c:v>1.2902983122906899</c:v>
                </c:pt>
                <c:pt idx="17580">
                  <c:v>1.16774585858953</c:v>
                </c:pt>
                <c:pt idx="17581">
                  <c:v>1.1971705340032901</c:v>
                </c:pt>
                <c:pt idx="17582">
                  <c:v>1.2220088263528399</c:v>
                </c:pt>
                <c:pt idx="17583">
                  <c:v>1.2485721418632101</c:v>
                </c:pt>
                <c:pt idx="17584">
                  <c:v>1.29263117616867</c:v>
                </c:pt>
                <c:pt idx="17585">
                  <c:v>1.1759439419308899</c:v>
                </c:pt>
                <c:pt idx="17586">
                  <c:v>1.2047635466040001</c:v>
                </c:pt>
                <c:pt idx="17587">
                  <c:v>1.22950808502525</c:v>
                </c:pt>
                <c:pt idx="17588">
                  <c:v>1.2555014951477499</c:v>
                </c:pt>
                <c:pt idx="17589">
                  <c:v>1.2989760671242301</c:v>
                </c:pt>
                <c:pt idx="17590">
                  <c:v>1.1179786773670299</c:v>
                </c:pt>
                <c:pt idx="17591">
                  <c:v>1.1538589922823601</c:v>
                </c:pt>
                <c:pt idx="17592">
                  <c:v>1.1769872138728701</c:v>
                </c:pt>
                <c:pt idx="17593">
                  <c:v>1.20955198911971</c:v>
                </c:pt>
                <c:pt idx="17594">
                  <c:v>1.25750123456651</c:v>
                </c:pt>
                <c:pt idx="17595">
                  <c:v>1.29826695601522</c:v>
                </c:pt>
                <c:pt idx="17596">
                  <c:v>1.1101648190894</c:v>
                </c:pt>
                <c:pt idx="17597">
                  <c:v>1.1467339691921901</c:v>
                </c:pt>
                <c:pt idx="17598">
                  <c:v>1.1697455546753299</c:v>
                </c:pt>
                <c:pt idx="17599">
                  <c:v>1.20295613540387</c:v>
                </c:pt>
                <c:pt idx="17600">
                  <c:v>1.2513912926448101</c:v>
                </c:pt>
                <c:pt idx="17601">
                  <c:v>1.29257960380912</c:v>
                </c:pt>
                <c:pt idx="17602">
                  <c:v>1.10820679665994</c:v>
                </c:pt>
                <c:pt idx="17603">
                  <c:v>1.1449750866511801</c:v>
                </c:pt>
                <c:pt idx="17604">
                  <c:v>1.16791559652401</c:v>
                </c:pt>
                <c:pt idx="17605">
                  <c:v>1.2013164278169399</c:v>
                </c:pt>
                <c:pt idx="17606">
                  <c:v>1.24984863715746</c:v>
                </c:pt>
                <c:pt idx="17607">
                  <c:v>1.2911238169361801</c:v>
                </c:pt>
                <c:pt idx="17608">
                  <c:v>1.1108208528019401</c:v>
                </c:pt>
                <c:pt idx="17609">
                  <c:v>1.1473892272358199</c:v>
                </c:pt>
                <c:pt idx="17610">
                  <c:v>1.1703091948495601</c:v>
                </c:pt>
                <c:pt idx="17611">
                  <c:v>1.2035220599754599</c:v>
                </c:pt>
                <c:pt idx="17612">
                  <c:v>1.2518772511318399</c:v>
                </c:pt>
                <c:pt idx="17613">
                  <c:v>1.29298297297298</c:v>
                </c:pt>
                <c:pt idx="17614">
                  <c:v>1.1182202258227401</c:v>
                </c:pt>
                <c:pt idx="17615">
                  <c:v>1.1542094130198</c:v>
                </c:pt>
                <c:pt idx="17616">
                  <c:v>1.1771149313936</c:v>
                </c:pt>
                <c:pt idx="17617">
                  <c:v>1.2097807816175099</c:v>
                </c:pt>
                <c:pt idx="17618">
                  <c:v>1.2576247070269</c:v>
                </c:pt>
                <c:pt idx="17619">
                  <c:v>1.2982940396250799</c:v>
                </c:pt>
                <c:pt idx="17620">
                  <c:v>1.11600193721067</c:v>
                </c:pt>
                <c:pt idx="17621">
                  <c:v>1.15286455086024</c:v>
                </c:pt>
                <c:pt idx="17622">
                  <c:v>1.1759748306622999</c:v>
                </c:pt>
                <c:pt idx="17623">
                  <c:v>1.20863762958793</c:v>
                </c:pt>
                <c:pt idx="17624">
                  <c:v>1.2566485648988801</c:v>
                </c:pt>
                <c:pt idx="17625">
                  <c:v>1.29747040891886</c:v>
                </c:pt>
                <c:pt idx="17626">
                  <c:v>1.10860407039001</c:v>
                </c:pt>
                <c:pt idx="17627">
                  <c:v>1.1461246222119299</c:v>
                </c:pt>
                <c:pt idx="17628">
                  <c:v>1.16912113700034</c:v>
                </c:pt>
                <c:pt idx="17629">
                  <c:v>1.20239111417179</c:v>
                </c:pt>
                <c:pt idx="17630">
                  <c:v>1.2508710191316299</c:v>
                </c:pt>
                <c:pt idx="17631">
                  <c:v>1.29208686645147</c:v>
                </c:pt>
                <c:pt idx="17632">
                  <c:v>1.10711094895433</c:v>
                </c:pt>
                <c:pt idx="17633">
                  <c:v>1.14479398024804</c:v>
                </c:pt>
                <c:pt idx="17634">
                  <c:v>1.1677257318210501</c:v>
                </c:pt>
                <c:pt idx="17635">
                  <c:v>1.20114083060643</c:v>
                </c:pt>
                <c:pt idx="17636">
                  <c:v>1.2496883529276199</c:v>
                </c:pt>
                <c:pt idx="17637">
                  <c:v>1.29097459314868</c:v>
                </c:pt>
                <c:pt idx="17638">
                  <c:v>1.110276933348</c:v>
                </c:pt>
                <c:pt idx="17639">
                  <c:v>1.1477089465230299</c:v>
                </c:pt>
                <c:pt idx="17640">
                  <c:v>1.17063782499721</c:v>
                </c:pt>
                <c:pt idx="17641">
                  <c:v>1.2038143806871</c:v>
                </c:pt>
                <c:pt idx="17642">
                  <c:v>1.25214525356324</c:v>
                </c:pt>
                <c:pt idx="17643">
                  <c:v>1.29324604978755</c:v>
                </c:pt>
                <c:pt idx="17644">
                  <c:v>1.1180592953067701</c:v>
                </c:pt>
                <c:pt idx="17645">
                  <c:v>1.1548428944937399</c:v>
                </c:pt>
                <c:pt idx="17646">
                  <c:v>1.1777848751115101</c:v>
                </c:pt>
                <c:pt idx="17647">
                  <c:v>1.21038185271929</c:v>
                </c:pt>
                <c:pt idx="17648">
                  <c:v>1.2581883288064799</c:v>
                </c:pt>
                <c:pt idx="17649">
                  <c:v>1.2988250433213999</c:v>
                </c:pt>
                <c:pt idx="17650">
                  <c:v>1.12063935776218</c:v>
                </c:pt>
                <c:pt idx="17651">
                  <c:v>1.15662917914647</c:v>
                </c:pt>
                <c:pt idx="17652">
                  <c:v>1.1796748522267599</c:v>
                </c:pt>
                <c:pt idx="17653">
                  <c:v>1.2114173562844299</c:v>
                </c:pt>
                <c:pt idx="17654">
                  <c:v>1.23040622332692</c:v>
                </c:pt>
                <c:pt idx="17655">
                  <c:v>1.25936625926317</c:v>
                </c:pt>
                <c:pt idx="17656">
                  <c:v>1.1126779726295699</c:v>
                </c:pt>
                <c:pt idx="17657">
                  <c:v>1.14935503042193</c:v>
                </c:pt>
                <c:pt idx="17658">
                  <c:v>1.1723052010847299</c:v>
                </c:pt>
                <c:pt idx="17659">
                  <c:v>1.20470088052817</c:v>
                </c:pt>
                <c:pt idx="17660">
                  <c:v>1.22357078788827</c:v>
                </c:pt>
                <c:pt idx="17661">
                  <c:v>1.2531507475314501</c:v>
                </c:pt>
                <c:pt idx="17662">
                  <c:v>1.11093500856734</c:v>
                </c:pt>
                <c:pt idx="17663">
                  <c:v>1.14778314219253</c:v>
                </c:pt>
                <c:pt idx="17664">
                  <c:v>1.1706868692115</c:v>
                </c:pt>
                <c:pt idx="17665">
                  <c:v>1.20322926208564</c:v>
                </c:pt>
                <c:pt idx="17666">
                  <c:v>1.22206435884408</c:v>
                </c:pt>
                <c:pt idx="17667">
                  <c:v>1.25177935666518</c:v>
                </c:pt>
                <c:pt idx="17668">
                  <c:v>1.1138920986987699</c:v>
                </c:pt>
                <c:pt idx="17669">
                  <c:v>1.15049565036484</c:v>
                </c:pt>
                <c:pt idx="17670">
                  <c:v>1.1734128900993299</c:v>
                </c:pt>
                <c:pt idx="17671">
                  <c:v>1.20572841553376</c:v>
                </c:pt>
                <c:pt idx="17672">
                  <c:v>1.22457760010133</c:v>
                </c:pt>
                <c:pt idx="17673">
                  <c:v>1.25408796310606</c:v>
                </c:pt>
                <c:pt idx="17674">
                  <c:v>1.1211336872353199</c:v>
                </c:pt>
                <c:pt idx="17675">
                  <c:v>1.1571344600961899</c:v>
                </c:pt>
                <c:pt idx="17676">
                  <c:v>1.18008839406446</c:v>
                </c:pt>
                <c:pt idx="17677">
                  <c:v>1.2118419660065101</c:v>
                </c:pt>
                <c:pt idx="17678">
                  <c:v>1.23073645180019</c:v>
                </c:pt>
                <c:pt idx="17679">
                  <c:v>1.2597184163122099</c:v>
                </c:pt>
                <c:pt idx="17680">
                  <c:v>1.26060936061548</c:v>
                </c:pt>
                <c:pt idx="17681">
                  <c:v>1.27618887271466</c:v>
                </c:pt>
                <c:pt idx="17682">
                  <c:v>1.29004989701038</c:v>
                </c:pt>
                <c:pt idx="17683">
                  <c:v>1.33958362338611</c:v>
                </c:pt>
                <c:pt idx="17684">
                  <c:v>1.3420000000000001</c:v>
                </c:pt>
                <c:pt idx="17685">
                  <c:v>1.3420000000000001</c:v>
                </c:pt>
                <c:pt idx="17686">
                  <c:v>1.29151641046842</c:v>
                </c:pt>
                <c:pt idx="17687">
                  <c:v>1.30736156354717</c:v>
                </c:pt>
                <c:pt idx="17688">
                  <c:v>1.32150797358498</c:v>
                </c:pt>
                <c:pt idx="17689">
                  <c:v>1.33385855679707</c:v>
                </c:pt>
                <c:pt idx="17690">
                  <c:v>1.3420000000000001</c:v>
                </c:pt>
                <c:pt idx="17691">
                  <c:v>1.3420000000000001</c:v>
                </c:pt>
                <c:pt idx="17692">
                  <c:v>1.3420000000000001</c:v>
                </c:pt>
                <c:pt idx="17693">
                  <c:v>1.3420000000000001</c:v>
                </c:pt>
                <c:pt idx="17694">
                  <c:v>1.3420000000000001</c:v>
                </c:pt>
                <c:pt idx="17695">
                  <c:v>1.3420000000000001</c:v>
                </c:pt>
                <c:pt idx="17696">
                  <c:v>1.3420000000000001</c:v>
                </c:pt>
                <c:pt idx="17697">
                  <c:v>1.3420000000000001</c:v>
                </c:pt>
                <c:pt idx="17698">
                  <c:v>1.3327144053522899</c:v>
                </c:pt>
                <c:pt idx="17699">
                  <c:v>1.3420000000000001</c:v>
                </c:pt>
                <c:pt idx="17700">
                  <c:v>1.3420000000000001</c:v>
                </c:pt>
                <c:pt idx="17701">
                  <c:v>1.3420000000000001</c:v>
                </c:pt>
                <c:pt idx="17702">
                  <c:v>1.3420000000000001</c:v>
                </c:pt>
                <c:pt idx="17703">
                  <c:v>1.3420000000000001</c:v>
                </c:pt>
                <c:pt idx="17704">
                  <c:v>1.3420000000000001</c:v>
                </c:pt>
                <c:pt idx="17705">
                  <c:v>1.3420000000000001</c:v>
                </c:pt>
                <c:pt idx="17706">
                  <c:v>1.3420000000000001</c:v>
                </c:pt>
                <c:pt idx="17707">
                  <c:v>1.3420000000000001</c:v>
                </c:pt>
                <c:pt idx="17708">
                  <c:v>1.3420000000000001</c:v>
                </c:pt>
                <c:pt idx="17709">
                  <c:v>1.3420000000000001</c:v>
                </c:pt>
                <c:pt idx="17710">
                  <c:v>1.3420000000000001</c:v>
                </c:pt>
                <c:pt idx="17711">
                  <c:v>1.3420000000000001</c:v>
                </c:pt>
                <c:pt idx="17712">
                  <c:v>1.3420000000000001</c:v>
                </c:pt>
                <c:pt idx="17713">
                  <c:v>1.3420000000000001</c:v>
                </c:pt>
                <c:pt idx="17714">
                  <c:v>1.3420000000000001</c:v>
                </c:pt>
                <c:pt idx="17715">
                  <c:v>1.3420000000000001</c:v>
                </c:pt>
                <c:pt idx="17716">
                  <c:v>1.3420000000000001</c:v>
                </c:pt>
                <c:pt idx="17717">
                  <c:v>1.3420000000000001</c:v>
                </c:pt>
                <c:pt idx="17718">
                  <c:v>1.3420000000000001</c:v>
                </c:pt>
                <c:pt idx="17719">
                  <c:v>1.3420000000000001</c:v>
                </c:pt>
                <c:pt idx="17720">
                  <c:v>1.3420000000000001</c:v>
                </c:pt>
                <c:pt idx="17721">
                  <c:v>1.25794070743528</c:v>
                </c:pt>
                <c:pt idx="17722">
                  <c:v>1.27374866767645</c:v>
                </c:pt>
                <c:pt idx="17723">
                  <c:v>1.28782514761996</c:v>
                </c:pt>
                <c:pt idx="17724">
                  <c:v>1.3382138568736399</c:v>
                </c:pt>
                <c:pt idx="17725">
                  <c:v>1.3420000000000001</c:v>
                </c:pt>
                <c:pt idx="17726">
                  <c:v>1.3420000000000001</c:v>
                </c:pt>
                <c:pt idx="17727">
                  <c:v>1.2888487070042001</c:v>
                </c:pt>
                <c:pt idx="17728">
                  <c:v>1.30491928222246</c:v>
                </c:pt>
                <c:pt idx="17729">
                  <c:v>1.3192785713314801</c:v>
                </c:pt>
                <c:pt idx="17730">
                  <c:v>1.3318233337084</c:v>
                </c:pt>
                <c:pt idx="17731">
                  <c:v>1.3420000000000001</c:v>
                </c:pt>
                <c:pt idx="17732">
                  <c:v>1.3420000000000001</c:v>
                </c:pt>
                <c:pt idx="17733">
                  <c:v>1.3420000000000001</c:v>
                </c:pt>
                <c:pt idx="17734">
                  <c:v>1.3420000000000001</c:v>
                </c:pt>
                <c:pt idx="17735">
                  <c:v>1.3420000000000001</c:v>
                </c:pt>
                <c:pt idx="17736">
                  <c:v>1.3420000000000001</c:v>
                </c:pt>
                <c:pt idx="17737">
                  <c:v>1.3420000000000001</c:v>
                </c:pt>
                <c:pt idx="17738">
                  <c:v>1.3420000000000001</c:v>
                </c:pt>
                <c:pt idx="17739">
                  <c:v>1.3302475707314001</c:v>
                </c:pt>
                <c:pt idx="17740">
                  <c:v>1.3420000000000001</c:v>
                </c:pt>
                <c:pt idx="17741">
                  <c:v>1.3420000000000001</c:v>
                </c:pt>
                <c:pt idx="17742">
                  <c:v>1.3420000000000001</c:v>
                </c:pt>
                <c:pt idx="17743">
                  <c:v>1.3420000000000001</c:v>
                </c:pt>
                <c:pt idx="17744">
                  <c:v>1.3420000000000001</c:v>
                </c:pt>
                <c:pt idx="17745">
                  <c:v>1.3420000000000001</c:v>
                </c:pt>
                <c:pt idx="17746">
                  <c:v>1.3420000000000001</c:v>
                </c:pt>
                <c:pt idx="17747">
                  <c:v>1.3420000000000001</c:v>
                </c:pt>
                <c:pt idx="17748">
                  <c:v>1.3420000000000001</c:v>
                </c:pt>
                <c:pt idx="17749">
                  <c:v>1.3420000000000001</c:v>
                </c:pt>
                <c:pt idx="17750">
                  <c:v>1.3420000000000001</c:v>
                </c:pt>
                <c:pt idx="17751">
                  <c:v>1.3420000000000001</c:v>
                </c:pt>
                <c:pt idx="17752">
                  <c:v>1.3420000000000001</c:v>
                </c:pt>
                <c:pt idx="17753">
                  <c:v>1.3420000000000001</c:v>
                </c:pt>
                <c:pt idx="17754">
                  <c:v>1.3420000000000001</c:v>
                </c:pt>
                <c:pt idx="17755">
                  <c:v>1.3420000000000001</c:v>
                </c:pt>
                <c:pt idx="17756">
                  <c:v>1.3420000000000001</c:v>
                </c:pt>
                <c:pt idx="17757">
                  <c:v>1.3420000000000001</c:v>
                </c:pt>
                <c:pt idx="17758">
                  <c:v>1.3420000000000001</c:v>
                </c:pt>
                <c:pt idx="17759">
                  <c:v>1.3420000000000001</c:v>
                </c:pt>
                <c:pt idx="17760">
                  <c:v>1.3420000000000001</c:v>
                </c:pt>
                <c:pt idx="17761">
                  <c:v>1.3420000000000001</c:v>
                </c:pt>
                <c:pt idx="17762">
                  <c:v>1.25830568821405</c:v>
                </c:pt>
                <c:pt idx="17763">
                  <c:v>1.27410787879414</c:v>
                </c:pt>
                <c:pt idx="17764">
                  <c:v>1.2881827035375999</c:v>
                </c:pt>
                <c:pt idx="17765">
                  <c:v>1.3385252967693799</c:v>
                </c:pt>
                <c:pt idx="17766">
                  <c:v>1.3420000000000001</c:v>
                </c:pt>
                <c:pt idx="17767">
                  <c:v>1.3420000000000001</c:v>
                </c:pt>
                <c:pt idx="17768">
                  <c:v>1.28916669400219</c:v>
                </c:pt>
                <c:pt idx="17769">
                  <c:v>1.30523396645622</c:v>
                </c:pt>
                <c:pt idx="17770">
                  <c:v>1.3195936127974901</c:v>
                </c:pt>
                <c:pt idx="17771">
                  <c:v>1.3321378514136899</c:v>
                </c:pt>
                <c:pt idx="17772">
                  <c:v>1.3420000000000001</c:v>
                </c:pt>
                <c:pt idx="17773">
                  <c:v>1.3420000000000001</c:v>
                </c:pt>
                <c:pt idx="17774">
                  <c:v>1.3420000000000001</c:v>
                </c:pt>
                <c:pt idx="17775">
                  <c:v>1.3420000000000001</c:v>
                </c:pt>
                <c:pt idx="17776">
                  <c:v>1.3420000000000001</c:v>
                </c:pt>
                <c:pt idx="17777">
                  <c:v>1.3420000000000001</c:v>
                </c:pt>
                <c:pt idx="17778">
                  <c:v>1.3420000000000001</c:v>
                </c:pt>
                <c:pt idx="17779">
                  <c:v>1.3420000000000001</c:v>
                </c:pt>
                <c:pt idx="17780">
                  <c:v>1.33052645968629</c:v>
                </c:pt>
                <c:pt idx="17781">
                  <c:v>1.3420000000000001</c:v>
                </c:pt>
                <c:pt idx="17782">
                  <c:v>1.3420000000000001</c:v>
                </c:pt>
                <c:pt idx="17783">
                  <c:v>1.3420000000000001</c:v>
                </c:pt>
                <c:pt idx="17784">
                  <c:v>1.3420000000000001</c:v>
                </c:pt>
                <c:pt idx="17785">
                  <c:v>1.3420000000000001</c:v>
                </c:pt>
                <c:pt idx="17786">
                  <c:v>1.3420000000000001</c:v>
                </c:pt>
                <c:pt idx="17787">
                  <c:v>1.3420000000000001</c:v>
                </c:pt>
                <c:pt idx="17788">
                  <c:v>1.3420000000000001</c:v>
                </c:pt>
                <c:pt idx="17789">
                  <c:v>1.3420000000000001</c:v>
                </c:pt>
                <c:pt idx="17790">
                  <c:v>1.3420000000000001</c:v>
                </c:pt>
                <c:pt idx="17791">
                  <c:v>1.3420000000000001</c:v>
                </c:pt>
                <c:pt idx="17792">
                  <c:v>1.3420000000000001</c:v>
                </c:pt>
                <c:pt idx="17793">
                  <c:v>1.3420000000000001</c:v>
                </c:pt>
                <c:pt idx="17794">
                  <c:v>1.3420000000000001</c:v>
                </c:pt>
                <c:pt idx="17795">
                  <c:v>1.3420000000000001</c:v>
                </c:pt>
                <c:pt idx="17796">
                  <c:v>1.3420000000000001</c:v>
                </c:pt>
                <c:pt idx="17797">
                  <c:v>1.3420000000000001</c:v>
                </c:pt>
                <c:pt idx="17798">
                  <c:v>1.3420000000000001</c:v>
                </c:pt>
                <c:pt idx="17799">
                  <c:v>1.3420000000000001</c:v>
                </c:pt>
                <c:pt idx="17800">
                  <c:v>1.3420000000000001</c:v>
                </c:pt>
                <c:pt idx="17801">
                  <c:v>1.3420000000000001</c:v>
                </c:pt>
                <c:pt idx="17802">
                  <c:v>1.3420000000000001</c:v>
                </c:pt>
                <c:pt idx="17803">
                  <c:v>1.2611502697935899</c:v>
                </c:pt>
                <c:pt idx="17804">
                  <c:v>1.27675046292795</c:v>
                </c:pt>
                <c:pt idx="17805">
                  <c:v>1.2906390329292801</c:v>
                </c:pt>
                <c:pt idx="17806">
                  <c:v>1.3401873415751699</c:v>
                </c:pt>
                <c:pt idx="17807">
                  <c:v>1.3420000000000001</c:v>
                </c:pt>
                <c:pt idx="17808">
                  <c:v>1.3420000000000001</c:v>
                </c:pt>
                <c:pt idx="17809">
                  <c:v>1.2919459053389499</c:v>
                </c:pt>
                <c:pt idx="17810">
                  <c:v>1.3078180725487401</c:v>
                </c:pt>
                <c:pt idx="17811">
                  <c:v>1.3219862635728299</c:v>
                </c:pt>
                <c:pt idx="17812">
                  <c:v>1.3343603479897199</c:v>
                </c:pt>
                <c:pt idx="17813">
                  <c:v>1.3420000000000001</c:v>
                </c:pt>
                <c:pt idx="17814">
                  <c:v>1.3420000000000001</c:v>
                </c:pt>
                <c:pt idx="17815">
                  <c:v>1.3420000000000001</c:v>
                </c:pt>
                <c:pt idx="17816">
                  <c:v>1.3420000000000001</c:v>
                </c:pt>
                <c:pt idx="17817">
                  <c:v>1.3420000000000001</c:v>
                </c:pt>
                <c:pt idx="17818">
                  <c:v>1.3420000000000001</c:v>
                </c:pt>
                <c:pt idx="17819">
                  <c:v>1.3420000000000001</c:v>
                </c:pt>
                <c:pt idx="17820">
                  <c:v>1.3420000000000001</c:v>
                </c:pt>
                <c:pt idx="17821">
                  <c:v>1.3330688843282701</c:v>
                </c:pt>
                <c:pt idx="17822">
                  <c:v>1.3420000000000001</c:v>
                </c:pt>
                <c:pt idx="17823">
                  <c:v>1.3420000000000001</c:v>
                </c:pt>
                <c:pt idx="17824">
                  <c:v>1.3420000000000001</c:v>
                </c:pt>
                <c:pt idx="17825">
                  <c:v>1.3420000000000001</c:v>
                </c:pt>
                <c:pt idx="17826">
                  <c:v>1.3420000000000001</c:v>
                </c:pt>
                <c:pt idx="17827">
                  <c:v>1.3420000000000001</c:v>
                </c:pt>
                <c:pt idx="17828">
                  <c:v>1.3420000000000001</c:v>
                </c:pt>
                <c:pt idx="17829">
                  <c:v>1.3420000000000001</c:v>
                </c:pt>
                <c:pt idx="17830">
                  <c:v>1.3420000000000001</c:v>
                </c:pt>
                <c:pt idx="17831">
                  <c:v>1.3420000000000001</c:v>
                </c:pt>
                <c:pt idx="17832">
                  <c:v>1.3420000000000001</c:v>
                </c:pt>
                <c:pt idx="17833">
                  <c:v>1.3420000000000001</c:v>
                </c:pt>
                <c:pt idx="17834">
                  <c:v>1.3420000000000001</c:v>
                </c:pt>
                <c:pt idx="17835">
                  <c:v>1.3420000000000001</c:v>
                </c:pt>
                <c:pt idx="17836">
                  <c:v>1.3420000000000001</c:v>
                </c:pt>
                <c:pt idx="17837">
                  <c:v>1.3420000000000001</c:v>
                </c:pt>
                <c:pt idx="17838">
                  <c:v>1.3420000000000001</c:v>
                </c:pt>
                <c:pt idx="17839">
                  <c:v>1.3420000000000001</c:v>
                </c:pt>
                <c:pt idx="17840">
                  <c:v>1.3420000000000001</c:v>
                </c:pt>
                <c:pt idx="17841">
                  <c:v>1.3420000000000001</c:v>
                </c:pt>
                <c:pt idx="17842">
                  <c:v>1.3420000000000001</c:v>
                </c:pt>
                <c:pt idx="17843">
                  <c:v>1.3420000000000001</c:v>
                </c:pt>
                <c:pt idx="17844">
                  <c:v>1.2663241964818299</c:v>
                </c:pt>
                <c:pt idx="17845">
                  <c:v>1.2815596647762799</c:v>
                </c:pt>
                <c:pt idx="17846">
                  <c:v>1.29509024966874</c:v>
                </c:pt>
                <c:pt idx="17847">
                  <c:v>1.3420000000000001</c:v>
                </c:pt>
                <c:pt idx="17848">
                  <c:v>1.3420000000000001</c:v>
                </c:pt>
                <c:pt idx="17849">
                  <c:v>1.3420000000000001</c:v>
                </c:pt>
                <c:pt idx="17850">
                  <c:v>1.29703486261599</c:v>
                </c:pt>
                <c:pt idx="17851">
                  <c:v>1.31252282700472</c:v>
                </c:pt>
                <c:pt idx="17852">
                  <c:v>1.32635338411263</c:v>
                </c:pt>
                <c:pt idx="17853">
                  <c:v>1.3384093251415501</c:v>
                </c:pt>
                <c:pt idx="17854">
                  <c:v>1.3420000000000001</c:v>
                </c:pt>
                <c:pt idx="17855">
                  <c:v>1.3420000000000001</c:v>
                </c:pt>
                <c:pt idx="17856">
                  <c:v>1.3420000000000001</c:v>
                </c:pt>
                <c:pt idx="17857">
                  <c:v>1.3420000000000001</c:v>
                </c:pt>
                <c:pt idx="17858">
                  <c:v>1.3420000000000001</c:v>
                </c:pt>
                <c:pt idx="17859">
                  <c:v>1.3420000000000001</c:v>
                </c:pt>
                <c:pt idx="17860">
                  <c:v>1.3420000000000001</c:v>
                </c:pt>
                <c:pt idx="17861">
                  <c:v>1.3420000000000001</c:v>
                </c:pt>
                <c:pt idx="17862">
                  <c:v>1.33771172456151</c:v>
                </c:pt>
                <c:pt idx="17863">
                  <c:v>1.3420000000000001</c:v>
                </c:pt>
                <c:pt idx="17864">
                  <c:v>1.3420000000000001</c:v>
                </c:pt>
                <c:pt idx="17865">
                  <c:v>1.3420000000000001</c:v>
                </c:pt>
                <c:pt idx="17866">
                  <c:v>1.3420000000000001</c:v>
                </c:pt>
                <c:pt idx="17867">
                  <c:v>1.3420000000000001</c:v>
                </c:pt>
                <c:pt idx="17868">
                  <c:v>1.3420000000000001</c:v>
                </c:pt>
                <c:pt idx="17869">
                  <c:v>1.3420000000000001</c:v>
                </c:pt>
                <c:pt idx="17870">
                  <c:v>1.3420000000000001</c:v>
                </c:pt>
                <c:pt idx="17871">
                  <c:v>1.3420000000000001</c:v>
                </c:pt>
                <c:pt idx="17872">
                  <c:v>1.3420000000000001</c:v>
                </c:pt>
                <c:pt idx="17873">
                  <c:v>1.3420000000000001</c:v>
                </c:pt>
                <c:pt idx="17874">
                  <c:v>1.3420000000000001</c:v>
                </c:pt>
                <c:pt idx="17875">
                  <c:v>1.3420000000000001</c:v>
                </c:pt>
                <c:pt idx="17876">
                  <c:v>1.3420000000000001</c:v>
                </c:pt>
                <c:pt idx="17877">
                  <c:v>1.3420000000000001</c:v>
                </c:pt>
                <c:pt idx="17878">
                  <c:v>1.3420000000000001</c:v>
                </c:pt>
                <c:pt idx="17879">
                  <c:v>1.3420000000000001</c:v>
                </c:pt>
                <c:pt idx="17880">
                  <c:v>1.3420000000000001</c:v>
                </c:pt>
                <c:pt idx="17881">
                  <c:v>1.3420000000000001</c:v>
                </c:pt>
                <c:pt idx="17882">
                  <c:v>1.3420000000000001</c:v>
                </c:pt>
                <c:pt idx="17883">
                  <c:v>1.3420000000000001</c:v>
                </c:pt>
                <c:pt idx="17884">
                  <c:v>1.3420000000000001</c:v>
                </c:pt>
                <c:pt idx="17885">
                  <c:v>1.26079095979859</c:v>
                </c:pt>
                <c:pt idx="17886">
                  <c:v>1.2763600456139199</c:v>
                </c:pt>
                <c:pt idx="17887">
                  <c:v>1.2902045360812799</c:v>
                </c:pt>
                <c:pt idx="17888">
                  <c:v>1.2916997809347599</c:v>
                </c:pt>
                <c:pt idx="17889">
                  <c:v>1.3075274865023301</c:v>
                </c:pt>
                <c:pt idx="17890">
                  <c:v>1.32165771079951</c:v>
                </c:pt>
                <c:pt idx="17891">
                  <c:v>1.3340042447053799</c:v>
                </c:pt>
                <c:pt idx="17892">
                  <c:v>1.3420000000000001</c:v>
                </c:pt>
                <c:pt idx="17893">
                  <c:v>1.3420000000000001</c:v>
                </c:pt>
                <c:pt idx="17894">
                  <c:v>1.3420000000000001</c:v>
                </c:pt>
                <c:pt idx="17895">
                  <c:v>1.3420000000000001</c:v>
                </c:pt>
                <c:pt idx="17896">
                  <c:v>1.3420000000000001</c:v>
                </c:pt>
                <c:pt idx="17897">
                  <c:v>1.3420000000000001</c:v>
                </c:pt>
                <c:pt idx="17898">
                  <c:v>1.3420000000000001</c:v>
                </c:pt>
                <c:pt idx="17899">
                  <c:v>1.3420000000000001</c:v>
                </c:pt>
                <c:pt idx="17900">
                  <c:v>1.3328809067671401</c:v>
                </c:pt>
                <c:pt idx="17901">
                  <c:v>1.3420000000000001</c:v>
                </c:pt>
                <c:pt idx="17902">
                  <c:v>1.3420000000000001</c:v>
                </c:pt>
                <c:pt idx="17903">
                  <c:v>1.3420000000000001</c:v>
                </c:pt>
                <c:pt idx="17904">
                  <c:v>1.3420000000000001</c:v>
                </c:pt>
                <c:pt idx="17905">
                  <c:v>1.3420000000000001</c:v>
                </c:pt>
                <c:pt idx="17906">
                  <c:v>1.3420000000000001</c:v>
                </c:pt>
                <c:pt idx="17907">
                  <c:v>1.3420000000000001</c:v>
                </c:pt>
                <c:pt idx="17908">
                  <c:v>1.3420000000000001</c:v>
                </c:pt>
                <c:pt idx="17909">
                  <c:v>1.3420000000000001</c:v>
                </c:pt>
                <c:pt idx="17910">
                  <c:v>1.3420000000000001</c:v>
                </c:pt>
                <c:pt idx="17911">
                  <c:v>1.3420000000000001</c:v>
                </c:pt>
                <c:pt idx="17912">
                  <c:v>1.3420000000000001</c:v>
                </c:pt>
                <c:pt idx="17913">
                  <c:v>1.3420000000000001</c:v>
                </c:pt>
                <c:pt idx="17914">
                  <c:v>1.3420000000000001</c:v>
                </c:pt>
                <c:pt idx="17915">
                  <c:v>1.3420000000000001</c:v>
                </c:pt>
                <c:pt idx="17916">
                  <c:v>1.3420000000000001</c:v>
                </c:pt>
                <c:pt idx="17917">
                  <c:v>1.3420000000000001</c:v>
                </c:pt>
                <c:pt idx="17918">
                  <c:v>1.3420000000000001</c:v>
                </c:pt>
                <c:pt idx="17919">
                  <c:v>1.3420000000000001</c:v>
                </c:pt>
                <c:pt idx="17920">
                  <c:v>1.3420000000000001</c:v>
                </c:pt>
                <c:pt idx="17921">
                  <c:v>1.3420000000000001</c:v>
                </c:pt>
                <c:pt idx="17922">
                  <c:v>1.2580848117603201</c:v>
                </c:pt>
                <c:pt idx="17923">
                  <c:v>1.27388668438226</c:v>
                </c:pt>
                <c:pt idx="17924">
                  <c:v>1.2879507892239901</c:v>
                </c:pt>
                <c:pt idx="17925">
                  <c:v>1.28898573135636</c:v>
                </c:pt>
                <c:pt idx="17926">
                  <c:v>1.30505023711185</c:v>
                </c:pt>
                <c:pt idx="17927">
                  <c:v>1.31939760093484</c:v>
                </c:pt>
                <c:pt idx="17928">
                  <c:v>1.33193580763455</c:v>
                </c:pt>
                <c:pt idx="17929">
                  <c:v>1.3420000000000001</c:v>
                </c:pt>
                <c:pt idx="17930">
                  <c:v>1.3420000000000001</c:v>
                </c:pt>
                <c:pt idx="17931">
                  <c:v>1.3420000000000001</c:v>
                </c:pt>
                <c:pt idx="17932">
                  <c:v>1.3420000000000001</c:v>
                </c:pt>
                <c:pt idx="17933">
                  <c:v>1.3420000000000001</c:v>
                </c:pt>
                <c:pt idx="17934">
                  <c:v>1.3420000000000001</c:v>
                </c:pt>
                <c:pt idx="17935">
                  <c:v>1.3420000000000001</c:v>
                </c:pt>
                <c:pt idx="17936">
                  <c:v>1.3420000000000001</c:v>
                </c:pt>
                <c:pt idx="17937">
                  <c:v>1.3303743643161801</c:v>
                </c:pt>
                <c:pt idx="17938">
                  <c:v>1.3420000000000001</c:v>
                </c:pt>
                <c:pt idx="17939">
                  <c:v>1.3420000000000001</c:v>
                </c:pt>
                <c:pt idx="17940">
                  <c:v>1.3420000000000001</c:v>
                </c:pt>
                <c:pt idx="17941">
                  <c:v>1.3420000000000001</c:v>
                </c:pt>
                <c:pt idx="17942">
                  <c:v>1.3420000000000001</c:v>
                </c:pt>
                <c:pt idx="17943">
                  <c:v>1.3420000000000001</c:v>
                </c:pt>
                <c:pt idx="17944">
                  <c:v>1.3420000000000001</c:v>
                </c:pt>
                <c:pt idx="17945">
                  <c:v>1.3420000000000001</c:v>
                </c:pt>
                <c:pt idx="17946">
                  <c:v>1.3420000000000001</c:v>
                </c:pt>
                <c:pt idx="17947">
                  <c:v>1.3420000000000001</c:v>
                </c:pt>
                <c:pt idx="17948">
                  <c:v>1.3420000000000001</c:v>
                </c:pt>
                <c:pt idx="17949">
                  <c:v>1.3420000000000001</c:v>
                </c:pt>
                <c:pt idx="17950">
                  <c:v>1.3420000000000001</c:v>
                </c:pt>
                <c:pt idx="17951">
                  <c:v>1.3420000000000001</c:v>
                </c:pt>
                <c:pt idx="17952">
                  <c:v>1.3420000000000001</c:v>
                </c:pt>
                <c:pt idx="17953">
                  <c:v>1.3420000000000001</c:v>
                </c:pt>
                <c:pt idx="17954">
                  <c:v>1.3420000000000001</c:v>
                </c:pt>
                <c:pt idx="17955">
                  <c:v>1.3420000000000001</c:v>
                </c:pt>
                <c:pt idx="17956">
                  <c:v>1.3420000000000001</c:v>
                </c:pt>
                <c:pt idx="17957">
                  <c:v>1.3420000000000001</c:v>
                </c:pt>
                <c:pt idx="17958">
                  <c:v>1.3420000000000001</c:v>
                </c:pt>
                <c:pt idx="17959">
                  <c:v>1.2583665120454099</c:v>
                </c:pt>
                <c:pt idx="17960">
                  <c:v>1.2741704293332901</c:v>
                </c:pt>
                <c:pt idx="17961">
                  <c:v>1.28824187963186</c:v>
                </c:pt>
                <c:pt idx="17962">
                  <c:v>1.28923131949833</c:v>
                </c:pt>
                <c:pt idx="17963">
                  <c:v>1.30529339550351</c:v>
                </c:pt>
                <c:pt idx="17964">
                  <c:v>1.3196498654125499</c:v>
                </c:pt>
                <c:pt idx="17965">
                  <c:v>1.3321849588241399</c:v>
                </c:pt>
                <c:pt idx="17966">
                  <c:v>1.3420000000000001</c:v>
                </c:pt>
                <c:pt idx="17967">
                  <c:v>1.3420000000000001</c:v>
                </c:pt>
                <c:pt idx="17968">
                  <c:v>1.3420000000000001</c:v>
                </c:pt>
                <c:pt idx="17969">
                  <c:v>1.3420000000000001</c:v>
                </c:pt>
                <c:pt idx="17970">
                  <c:v>1.3420000000000001</c:v>
                </c:pt>
                <c:pt idx="17971">
                  <c:v>1.3420000000000001</c:v>
                </c:pt>
                <c:pt idx="17972">
                  <c:v>1.3420000000000001</c:v>
                </c:pt>
                <c:pt idx="17973">
                  <c:v>1.3420000000000001</c:v>
                </c:pt>
                <c:pt idx="17974">
                  <c:v>1.33057866798499</c:v>
                </c:pt>
                <c:pt idx="17975">
                  <c:v>1.3420000000000001</c:v>
                </c:pt>
                <c:pt idx="17976">
                  <c:v>1.3420000000000001</c:v>
                </c:pt>
                <c:pt idx="17977">
                  <c:v>1.3420000000000001</c:v>
                </c:pt>
                <c:pt idx="17978">
                  <c:v>1.3420000000000001</c:v>
                </c:pt>
                <c:pt idx="17979">
                  <c:v>1.3420000000000001</c:v>
                </c:pt>
                <c:pt idx="17980">
                  <c:v>1.3420000000000001</c:v>
                </c:pt>
                <c:pt idx="17981">
                  <c:v>1.3420000000000001</c:v>
                </c:pt>
                <c:pt idx="17982">
                  <c:v>1.3420000000000001</c:v>
                </c:pt>
                <c:pt idx="17983">
                  <c:v>1.3420000000000001</c:v>
                </c:pt>
                <c:pt idx="17984">
                  <c:v>1.3420000000000001</c:v>
                </c:pt>
                <c:pt idx="17985">
                  <c:v>1.3420000000000001</c:v>
                </c:pt>
                <c:pt idx="17986">
                  <c:v>1.3420000000000001</c:v>
                </c:pt>
                <c:pt idx="17987">
                  <c:v>1.3420000000000001</c:v>
                </c:pt>
                <c:pt idx="17988">
                  <c:v>1.3420000000000001</c:v>
                </c:pt>
                <c:pt idx="17989">
                  <c:v>1.3420000000000001</c:v>
                </c:pt>
                <c:pt idx="17990">
                  <c:v>1.3420000000000001</c:v>
                </c:pt>
                <c:pt idx="17991">
                  <c:v>1.3420000000000001</c:v>
                </c:pt>
                <c:pt idx="17992">
                  <c:v>1.3420000000000001</c:v>
                </c:pt>
                <c:pt idx="17993">
                  <c:v>1.3420000000000001</c:v>
                </c:pt>
                <c:pt idx="17994">
                  <c:v>1.3420000000000001</c:v>
                </c:pt>
                <c:pt idx="17995">
                  <c:v>1.3420000000000001</c:v>
                </c:pt>
                <c:pt idx="17996">
                  <c:v>1.2611139738905901</c:v>
                </c:pt>
                <c:pt idx="17997">
                  <c:v>1.27671360889935</c:v>
                </c:pt>
                <c:pt idx="17998">
                  <c:v>1.2906064437387199</c:v>
                </c:pt>
                <c:pt idx="17999">
                  <c:v>1.29190908662952</c:v>
                </c:pt>
                <c:pt idx="18000">
                  <c:v>1.3077858283858299</c:v>
                </c:pt>
                <c:pt idx="18001">
                  <c:v>1.3219581972399801</c:v>
                </c:pt>
                <c:pt idx="18002">
                  <c:v>1.3343344953988201</c:v>
                </c:pt>
                <c:pt idx="18003">
                  <c:v>1.3420000000000001</c:v>
                </c:pt>
                <c:pt idx="18004">
                  <c:v>1.3420000000000001</c:v>
                </c:pt>
                <c:pt idx="18005">
                  <c:v>1.3420000000000001</c:v>
                </c:pt>
                <c:pt idx="18006">
                  <c:v>1.3420000000000001</c:v>
                </c:pt>
                <c:pt idx="18007">
                  <c:v>1.3420000000000001</c:v>
                </c:pt>
                <c:pt idx="18008">
                  <c:v>1.3420000000000001</c:v>
                </c:pt>
                <c:pt idx="18009">
                  <c:v>1.3420000000000001</c:v>
                </c:pt>
                <c:pt idx="18010">
                  <c:v>1.3420000000000001</c:v>
                </c:pt>
                <c:pt idx="18011">
                  <c:v>1.3330341792102101</c:v>
                </c:pt>
                <c:pt idx="18012">
                  <c:v>1.3420000000000001</c:v>
                </c:pt>
                <c:pt idx="18013">
                  <c:v>1.3420000000000001</c:v>
                </c:pt>
                <c:pt idx="18014">
                  <c:v>1.3420000000000001</c:v>
                </c:pt>
                <c:pt idx="18015">
                  <c:v>1.3420000000000001</c:v>
                </c:pt>
                <c:pt idx="18016">
                  <c:v>1.3420000000000001</c:v>
                </c:pt>
                <c:pt idx="18017">
                  <c:v>1.3420000000000001</c:v>
                </c:pt>
                <c:pt idx="18018">
                  <c:v>1.3420000000000001</c:v>
                </c:pt>
                <c:pt idx="18019">
                  <c:v>1.3420000000000001</c:v>
                </c:pt>
                <c:pt idx="18020">
                  <c:v>1.3420000000000001</c:v>
                </c:pt>
                <c:pt idx="18021">
                  <c:v>1.3420000000000001</c:v>
                </c:pt>
                <c:pt idx="18022">
                  <c:v>1.3420000000000001</c:v>
                </c:pt>
                <c:pt idx="18023">
                  <c:v>1.3420000000000001</c:v>
                </c:pt>
                <c:pt idx="18024">
                  <c:v>1.3420000000000001</c:v>
                </c:pt>
                <c:pt idx="18025">
                  <c:v>1.3420000000000001</c:v>
                </c:pt>
                <c:pt idx="18026">
                  <c:v>1.3420000000000001</c:v>
                </c:pt>
                <c:pt idx="18027">
                  <c:v>1.3420000000000001</c:v>
                </c:pt>
                <c:pt idx="18028">
                  <c:v>1.3420000000000001</c:v>
                </c:pt>
                <c:pt idx="18029">
                  <c:v>1.3420000000000001</c:v>
                </c:pt>
                <c:pt idx="18030">
                  <c:v>1.3420000000000001</c:v>
                </c:pt>
                <c:pt idx="18031">
                  <c:v>1.3420000000000001</c:v>
                </c:pt>
                <c:pt idx="18032">
                  <c:v>1.3420000000000001</c:v>
                </c:pt>
                <c:pt idx="18033">
                  <c:v>1.2661625403290799</c:v>
                </c:pt>
                <c:pt idx="18034">
                  <c:v>1.2814029037605399</c:v>
                </c:pt>
                <c:pt idx="18035">
                  <c:v>1.29495013481678</c:v>
                </c:pt>
                <c:pt idx="18036">
                  <c:v>1.29686976262545</c:v>
                </c:pt>
                <c:pt idx="18037">
                  <c:v>1.3123750462306201</c:v>
                </c:pt>
                <c:pt idx="18038">
                  <c:v>1.32621029236868</c:v>
                </c:pt>
                <c:pt idx="18039">
                  <c:v>1.3382767544173799</c:v>
                </c:pt>
                <c:pt idx="18040">
                  <c:v>1.3420000000000001</c:v>
                </c:pt>
                <c:pt idx="18041">
                  <c:v>1.3420000000000001</c:v>
                </c:pt>
                <c:pt idx="18042">
                  <c:v>1.3420000000000001</c:v>
                </c:pt>
                <c:pt idx="18043">
                  <c:v>1.3420000000000001</c:v>
                </c:pt>
                <c:pt idx="18044">
                  <c:v>1.3420000000000001</c:v>
                </c:pt>
                <c:pt idx="18045">
                  <c:v>1.3420000000000001</c:v>
                </c:pt>
                <c:pt idx="18046">
                  <c:v>1.3420000000000001</c:v>
                </c:pt>
                <c:pt idx="18047">
                  <c:v>1.3420000000000001</c:v>
                </c:pt>
                <c:pt idx="18048">
                  <c:v>1.33756007873048</c:v>
                </c:pt>
                <c:pt idx="18049">
                  <c:v>1.3420000000000001</c:v>
                </c:pt>
                <c:pt idx="18050">
                  <c:v>1.3420000000000001</c:v>
                </c:pt>
                <c:pt idx="18051">
                  <c:v>1.3420000000000001</c:v>
                </c:pt>
                <c:pt idx="18052">
                  <c:v>1.3420000000000001</c:v>
                </c:pt>
                <c:pt idx="18053">
                  <c:v>1.3420000000000001</c:v>
                </c:pt>
                <c:pt idx="18054">
                  <c:v>1.3420000000000001</c:v>
                </c:pt>
                <c:pt idx="18055">
                  <c:v>1.3420000000000001</c:v>
                </c:pt>
                <c:pt idx="18056">
                  <c:v>1.3420000000000001</c:v>
                </c:pt>
                <c:pt idx="18057">
                  <c:v>1.3420000000000001</c:v>
                </c:pt>
                <c:pt idx="18058">
                  <c:v>1.3420000000000001</c:v>
                </c:pt>
                <c:pt idx="18059">
                  <c:v>1.3420000000000001</c:v>
                </c:pt>
                <c:pt idx="18060">
                  <c:v>1.3420000000000001</c:v>
                </c:pt>
                <c:pt idx="18061">
                  <c:v>1.3420000000000001</c:v>
                </c:pt>
                <c:pt idx="18062">
                  <c:v>1.3420000000000001</c:v>
                </c:pt>
                <c:pt idx="18063">
                  <c:v>1.3420000000000001</c:v>
                </c:pt>
                <c:pt idx="18064">
                  <c:v>1.3420000000000001</c:v>
                </c:pt>
                <c:pt idx="18065">
                  <c:v>1.3420000000000001</c:v>
                </c:pt>
                <c:pt idx="18066">
                  <c:v>1.3420000000000001</c:v>
                </c:pt>
                <c:pt idx="18067">
                  <c:v>1.3420000000000001</c:v>
                </c:pt>
                <c:pt idx="18068">
                  <c:v>1.3420000000000001</c:v>
                </c:pt>
                <c:pt idx="18069">
                  <c:v>1.3420000000000001</c:v>
                </c:pt>
                <c:pt idx="18070">
                  <c:v>1.27014776034383</c:v>
                </c:pt>
                <c:pt idx="18071">
                  <c:v>1.2849027984146999</c:v>
                </c:pt>
                <c:pt idx="18072">
                  <c:v>1.29900118939275</c:v>
                </c:pt>
                <c:pt idx="18073">
                  <c:v>1.3112814906185599</c:v>
                </c:pt>
                <c:pt idx="18074">
                  <c:v>1.3216392752559301</c:v>
                </c:pt>
                <c:pt idx="18075">
                  <c:v>1.3311216226053</c:v>
                </c:pt>
                <c:pt idx="18076">
                  <c:v>1.3420000000000001</c:v>
                </c:pt>
                <c:pt idx="18077">
                  <c:v>1.3420000000000001</c:v>
                </c:pt>
                <c:pt idx="18078">
                  <c:v>1.26218170640228</c:v>
                </c:pt>
                <c:pt idx="18079">
                  <c:v>1.28132857087276</c:v>
                </c:pt>
                <c:pt idx="18080">
                  <c:v>1.29896838073925</c:v>
                </c:pt>
                <c:pt idx="18081">
                  <c:v>1.3139475283725299</c:v>
                </c:pt>
                <c:pt idx="18082">
                  <c:v>1.32827968047489</c:v>
                </c:pt>
                <c:pt idx="18083">
                  <c:v>1.34081747007243</c:v>
                </c:pt>
                <c:pt idx="18084">
                  <c:v>1.3420000000000001</c:v>
                </c:pt>
                <c:pt idx="18085">
                  <c:v>1.3420000000000001</c:v>
                </c:pt>
                <c:pt idx="18086">
                  <c:v>1.3420000000000001</c:v>
                </c:pt>
                <c:pt idx="18087">
                  <c:v>1.3420000000000001</c:v>
                </c:pt>
                <c:pt idx="18088">
                  <c:v>1.3420000000000001</c:v>
                </c:pt>
                <c:pt idx="18089">
                  <c:v>1.3420000000000001</c:v>
                </c:pt>
                <c:pt idx="18090">
                  <c:v>1.3420000000000001</c:v>
                </c:pt>
                <c:pt idx="18091">
                  <c:v>1.3420000000000001</c:v>
                </c:pt>
                <c:pt idx="18092">
                  <c:v>1.30540092662936</c:v>
                </c:pt>
                <c:pt idx="18093">
                  <c:v>1.3231294213582001</c:v>
                </c:pt>
                <c:pt idx="18094">
                  <c:v>1.3392860409693801</c:v>
                </c:pt>
                <c:pt idx="18095">
                  <c:v>1.3420000000000001</c:v>
                </c:pt>
                <c:pt idx="18096">
                  <c:v>1.3420000000000001</c:v>
                </c:pt>
                <c:pt idx="18097">
                  <c:v>1.3420000000000001</c:v>
                </c:pt>
                <c:pt idx="18098">
                  <c:v>1.3420000000000001</c:v>
                </c:pt>
                <c:pt idx="18099">
                  <c:v>1.3420000000000001</c:v>
                </c:pt>
                <c:pt idx="18100">
                  <c:v>1.3420000000000001</c:v>
                </c:pt>
                <c:pt idx="18101">
                  <c:v>1.3420000000000001</c:v>
                </c:pt>
                <c:pt idx="18102">
                  <c:v>1.3420000000000001</c:v>
                </c:pt>
                <c:pt idx="18103">
                  <c:v>1.3420000000000001</c:v>
                </c:pt>
                <c:pt idx="18104">
                  <c:v>1.3420000000000001</c:v>
                </c:pt>
                <c:pt idx="18105">
                  <c:v>1.3420000000000001</c:v>
                </c:pt>
                <c:pt idx="18106">
                  <c:v>1.3420000000000001</c:v>
                </c:pt>
                <c:pt idx="18107">
                  <c:v>1.3420000000000001</c:v>
                </c:pt>
                <c:pt idx="18108">
                  <c:v>1.3420000000000001</c:v>
                </c:pt>
                <c:pt idx="18109">
                  <c:v>1.3420000000000001</c:v>
                </c:pt>
                <c:pt idx="18110">
                  <c:v>1.3420000000000001</c:v>
                </c:pt>
                <c:pt idx="18111">
                  <c:v>1.3420000000000001</c:v>
                </c:pt>
                <c:pt idx="18112">
                  <c:v>1.3420000000000001</c:v>
                </c:pt>
                <c:pt idx="18113">
                  <c:v>1.3420000000000001</c:v>
                </c:pt>
                <c:pt idx="18114">
                  <c:v>1.3420000000000001</c:v>
                </c:pt>
                <c:pt idx="18115">
                  <c:v>1.3420000000000001</c:v>
                </c:pt>
                <c:pt idx="18116">
                  <c:v>1.3420000000000001</c:v>
                </c:pt>
                <c:pt idx="18117">
                  <c:v>1.3420000000000001</c:v>
                </c:pt>
                <c:pt idx="18118">
                  <c:v>1.3420000000000001</c:v>
                </c:pt>
                <c:pt idx="18119">
                  <c:v>1.3420000000000001</c:v>
                </c:pt>
                <c:pt idx="18120">
                  <c:v>1.3420000000000001</c:v>
                </c:pt>
                <c:pt idx="18121">
                  <c:v>1.3420000000000001</c:v>
                </c:pt>
                <c:pt idx="18122">
                  <c:v>1.3420000000000001</c:v>
                </c:pt>
                <c:pt idx="18123">
                  <c:v>1.3420000000000001</c:v>
                </c:pt>
                <c:pt idx="18124">
                  <c:v>1.3420000000000001</c:v>
                </c:pt>
                <c:pt idx="18125">
                  <c:v>1.3420000000000001</c:v>
                </c:pt>
                <c:pt idx="18126">
                  <c:v>1.26706713172994</c:v>
                </c:pt>
                <c:pt idx="18127">
                  <c:v>1.2820886699413501</c:v>
                </c:pt>
                <c:pt idx="18128">
                  <c:v>1.2964405057857999</c:v>
                </c:pt>
                <c:pt idx="18129">
                  <c:v>1.3089465001328999</c:v>
                </c:pt>
                <c:pt idx="18130">
                  <c:v>1.3195098420151301</c:v>
                </c:pt>
                <c:pt idx="18131">
                  <c:v>1.3291960794830799</c:v>
                </c:pt>
                <c:pt idx="18132">
                  <c:v>1.3420000000000001</c:v>
                </c:pt>
                <c:pt idx="18133">
                  <c:v>1.3420000000000001</c:v>
                </c:pt>
                <c:pt idx="18134">
                  <c:v>1.25843322038321</c:v>
                </c:pt>
                <c:pt idx="18135">
                  <c:v>1.2779107316940299</c:v>
                </c:pt>
                <c:pt idx="18136">
                  <c:v>1.29585451468417</c:v>
                </c:pt>
                <c:pt idx="18137">
                  <c:v>1.31110034986224</c:v>
                </c:pt>
                <c:pt idx="18138">
                  <c:v>1.32569004160818</c:v>
                </c:pt>
                <c:pt idx="18139">
                  <c:v>1.3384607427702599</c:v>
                </c:pt>
                <c:pt idx="18140">
                  <c:v>1.3420000000000001</c:v>
                </c:pt>
                <c:pt idx="18141">
                  <c:v>1.3420000000000001</c:v>
                </c:pt>
                <c:pt idx="18142">
                  <c:v>1.3420000000000001</c:v>
                </c:pt>
                <c:pt idx="18143">
                  <c:v>1.3420000000000001</c:v>
                </c:pt>
                <c:pt idx="18144">
                  <c:v>1.3420000000000001</c:v>
                </c:pt>
                <c:pt idx="18145">
                  <c:v>1.3420000000000001</c:v>
                </c:pt>
                <c:pt idx="18146">
                  <c:v>1.3420000000000001</c:v>
                </c:pt>
                <c:pt idx="18147">
                  <c:v>1.3420000000000001</c:v>
                </c:pt>
                <c:pt idx="18148">
                  <c:v>1.3019301021532399</c:v>
                </c:pt>
                <c:pt idx="18149">
                  <c:v>1.31997505329488</c:v>
                </c:pt>
                <c:pt idx="18150">
                  <c:v>1.3364193760222101</c:v>
                </c:pt>
                <c:pt idx="18151">
                  <c:v>1.3420000000000001</c:v>
                </c:pt>
                <c:pt idx="18152">
                  <c:v>1.3420000000000001</c:v>
                </c:pt>
                <c:pt idx="18153">
                  <c:v>1.3420000000000001</c:v>
                </c:pt>
                <c:pt idx="18154">
                  <c:v>1.3420000000000001</c:v>
                </c:pt>
                <c:pt idx="18155">
                  <c:v>1.3420000000000001</c:v>
                </c:pt>
                <c:pt idx="18156">
                  <c:v>1.3420000000000001</c:v>
                </c:pt>
                <c:pt idx="18157">
                  <c:v>1.3420000000000001</c:v>
                </c:pt>
                <c:pt idx="18158">
                  <c:v>1.3420000000000001</c:v>
                </c:pt>
                <c:pt idx="18159">
                  <c:v>1.3420000000000001</c:v>
                </c:pt>
                <c:pt idx="18160">
                  <c:v>1.3420000000000001</c:v>
                </c:pt>
                <c:pt idx="18161">
                  <c:v>1.3420000000000001</c:v>
                </c:pt>
                <c:pt idx="18162">
                  <c:v>1.3405429123841599</c:v>
                </c:pt>
                <c:pt idx="18163">
                  <c:v>1.3420000000000001</c:v>
                </c:pt>
                <c:pt idx="18164">
                  <c:v>1.3420000000000001</c:v>
                </c:pt>
                <c:pt idx="18165">
                  <c:v>1.3420000000000001</c:v>
                </c:pt>
                <c:pt idx="18166">
                  <c:v>1.3420000000000001</c:v>
                </c:pt>
                <c:pt idx="18167">
                  <c:v>1.3420000000000001</c:v>
                </c:pt>
                <c:pt idx="18168">
                  <c:v>1.3420000000000001</c:v>
                </c:pt>
                <c:pt idx="18169">
                  <c:v>1.3420000000000001</c:v>
                </c:pt>
                <c:pt idx="18170">
                  <c:v>1.3420000000000001</c:v>
                </c:pt>
                <c:pt idx="18171">
                  <c:v>1.3420000000000001</c:v>
                </c:pt>
                <c:pt idx="18172">
                  <c:v>1.3420000000000001</c:v>
                </c:pt>
                <c:pt idx="18173">
                  <c:v>1.3420000000000001</c:v>
                </c:pt>
                <c:pt idx="18174">
                  <c:v>1.3420000000000001</c:v>
                </c:pt>
                <c:pt idx="18175">
                  <c:v>1.3420000000000001</c:v>
                </c:pt>
                <c:pt idx="18176">
                  <c:v>1.3420000000000001</c:v>
                </c:pt>
                <c:pt idx="18177">
                  <c:v>1.3420000000000001</c:v>
                </c:pt>
                <c:pt idx="18178">
                  <c:v>1.3420000000000001</c:v>
                </c:pt>
                <c:pt idx="18179">
                  <c:v>1.3420000000000001</c:v>
                </c:pt>
                <c:pt idx="18180">
                  <c:v>1.3420000000000001</c:v>
                </c:pt>
                <c:pt idx="18181">
                  <c:v>1.3420000000000001</c:v>
                </c:pt>
                <c:pt idx="18182">
                  <c:v>1.26789965232343</c:v>
                </c:pt>
                <c:pt idx="18183">
                  <c:v>1.2829066973076</c:v>
                </c:pt>
                <c:pt idx="18184">
                  <c:v>1.2972284239437</c:v>
                </c:pt>
                <c:pt idx="18185">
                  <c:v>1.3097061923386699</c:v>
                </c:pt>
                <c:pt idx="18186">
                  <c:v>1.3202466808558599</c:v>
                </c:pt>
                <c:pt idx="18187">
                  <c:v>1.3299025050029201</c:v>
                </c:pt>
                <c:pt idx="18188">
                  <c:v>1.3420000000000001</c:v>
                </c:pt>
                <c:pt idx="18189">
                  <c:v>1.3420000000000001</c:v>
                </c:pt>
                <c:pt idx="18190">
                  <c:v>1.25924730963672</c:v>
                </c:pt>
                <c:pt idx="18191">
                  <c:v>1.27870001245456</c:v>
                </c:pt>
                <c:pt idx="18192">
                  <c:v>1.2966245210394101</c:v>
                </c:pt>
                <c:pt idx="18193">
                  <c:v>1.3118524173660699</c:v>
                </c:pt>
                <c:pt idx="18194">
                  <c:v>1.3264112615177299</c:v>
                </c:pt>
                <c:pt idx="18195">
                  <c:v>1.33915773136198</c:v>
                </c:pt>
                <c:pt idx="18196">
                  <c:v>1.3420000000000001</c:v>
                </c:pt>
                <c:pt idx="18197">
                  <c:v>1.3420000000000001</c:v>
                </c:pt>
                <c:pt idx="18198">
                  <c:v>1.3420000000000001</c:v>
                </c:pt>
                <c:pt idx="18199">
                  <c:v>1.3420000000000001</c:v>
                </c:pt>
                <c:pt idx="18200">
                  <c:v>1.3420000000000001</c:v>
                </c:pt>
                <c:pt idx="18201">
                  <c:v>1.3420000000000001</c:v>
                </c:pt>
                <c:pt idx="18202">
                  <c:v>1.3420000000000001</c:v>
                </c:pt>
                <c:pt idx="18203">
                  <c:v>1.3420000000000001</c:v>
                </c:pt>
                <c:pt idx="18204">
                  <c:v>1.30264909925275</c:v>
                </c:pt>
                <c:pt idx="18205">
                  <c:v>1.3206741439515099</c:v>
                </c:pt>
                <c:pt idx="18206">
                  <c:v>1.3370918227178299</c:v>
                </c:pt>
                <c:pt idx="18207">
                  <c:v>1.3420000000000001</c:v>
                </c:pt>
                <c:pt idx="18208">
                  <c:v>1.3420000000000001</c:v>
                </c:pt>
                <c:pt idx="18209">
                  <c:v>1.3420000000000001</c:v>
                </c:pt>
                <c:pt idx="18210">
                  <c:v>1.3420000000000001</c:v>
                </c:pt>
                <c:pt idx="18211">
                  <c:v>1.3420000000000001</c:v>
                </c:pt>
                <c:pt idx="18212">
                  <c:v>1.3420000000000001</c:v>
                </c:pt>
                <c:pt idx="18213">
                  <c:v>1.3420000000000001</c:v>
                </c:pt>
                <c:pt idx="18214">
                  <c:v>1.3420000000000001</c:v>
                </c:pt>
                <c:pt idx="18215">
                  <c:v>1.3420000000000001</c:v>
                </c:pt>
                <c:pt idx="18216">
                  <c:v>1.3420000000000001</c:v>
                </c:pt>
                <c:pt idx="18217">
                  <c:v>1.3420000000000001</c:v>
                </c:pt>
                <c:pt idx="18218">
                  <c:v>1.3411729529907901</c:v>
                </c:pt>
                <c:pt idx="18219">
                  <c:v>1.3420000000000001</c:v>
                </c:pt>
                <c:pt idx="18220">
                  <c:v>1.3420000000000001</c:v>
                </c:pt>
                <c:pt idx="18221">
                  <c:v>1.3420000000000001</c:v>
                </c:pt>
                <c:pt idx="18222">
                  <c:v>1.3420000000000001</c:v>
                </c:pt>
                <c:pt idx="18223">
                  <c:v>1.3420000000000001</c:v>
                </c:pt>
                <c:pt idx="18224">
                  <c:v>1.3420000000000001</c:v>
                </c:pt>
                <c:pt idx="18225">
                  <c:v>1.3420000000000001</c:v>
                </c:pt>
                <c:pt idx="18226">
                  <c:v>1.3420000000000001</c:v>
                </c:pt>
                <c:pt idx="18227">
                  <c:v>1.3420000000000001</c:v>
                </c:pt>
                <c:pt idx="18228">
                  <c:v>1.3420000000000001</c:v>
                </c:pt>
                <c:pt idx="18229">
                  <c:v>1.3420000000000001</c:v>
                </c:pt>
                <c:pt idx="18230">
                  <c:v>1.3420000000000001</c:v>
                </c:pt>
                <c:pt idx="18231">
                  <c:v>1.3420000000000001</c:v>
                </c:pt>
                <c:pt idx="18232">
                  <c:v>1.3420000000000001</c:v>
                </c:pt>
                <c:pt idx="18233">
                  <c:v>1.3420000000000001</c:v>
                </c:pt>
                <c:pt idx="18234">
                  <c:v>1.3420000000000001</c:v>
                </c:pt>
                <c:pt idx="18235">
                  <c:v>1.3420000000000001</c:v>
                </c:pt>
                <c:pt idx="18236">
                  <c:v>1.3420000000000001</c:v>
                </c:pt>
                <c:pt idx="18237">
                  <c:v>1.3420000000000001</c:v>
                </c:pt>
                <c:pt idx="18238">
                  <c:v>1.27134106442951</c:v>
                </c:pt>
                <c:pt idx="18239">
                  <c:v>1.28611303002119</c:v>
                </c:pt>
                <c:pt idx="18240">
                  <c:v>1.3002187158353999</c:v>
                </c:pt>
                <c:pt idx="18241">
                  <c:v>1.3124960394471199</c:v>
                </c:pt>
                <c:pt idx="18242">
                  <c:v>1.32284667528926</c:v>
                </c:pt>
                <c:pt idx="18243">
                  <c:v>1.33231942200205</c:v>
                </c:pt>
                <c:pt idx="18244">
                  <c:v>1.3420000000000001</c:v>
                </c:pt>
                <c:pt idx="18245">
                  <c:v>1.3420000000000001</c:v>
                </c:pt>
                <c:pt idx="18246">
                  <c:v>1.26312262852408</c:v>
                </c:pt>
                <c:pt idx="18247">
                  <c:v>1.2823071429949999</c:v>
                </c:pt>
                <c:pt idx="18248">
                  <c:v>1.29997959724121</c:v>
                </c:pt>
                <c:pt idx="18249">
                  <c:v>1.31498117575147</c:v>
                </c:pt>
                <c:pt idx="18250">
                  <c:v>1.3293260803200599</c:v>
                </c:pt>
                <c:pt idx="18251">
                  <c:v>1.3418755447828701</c:v>
                </c:pt>
                <c:pt idx="18252">
                  <c:v>1.3420000000000001</c:v>
                </c:pt>
                <c:pt idx="18253">
                  <c:v>1.3420000000000001</c:v>
                </c:pt>
                <c:pt idx="18254">
                  <c:v>1.3420000000000001</c:v>
                </c:pt>
                <c:pt idx="18255">
                  <c:v>1.3420000000000001</c:v>
                </c:pt>
                <c:pt idx="18256">
                  <c:v>1.3420000000000001</c:v>
                </c:pt>
                <c:pt idx="18257">
                  <c:v>1.3420000000000001</c:v>
                </c:pt>
                <c:pt idx="18258">
                  <c:v>1.3420000000000001</c:v>
                </c:pt>
                <c:pt idx="18259">
                  <c:v>1.3420000000000001</c:v>
                </c:pt>
                <c:pt idx="18260">
                  <c:v>1.30619111141218</c:v>
                </c:pt>
                <c:pt idx="18261">
                  <c:v>1.32396392614673</c:v>
                </c:pt>
                <c:pt idx="18262">
                  <c:v>1.3401511366477401</c:v>
                </c:pt>
                <c:pt idx="18263">
                  <c:v>1.3420000000000001</c:v>
                </c:pt>
                <c:pt idx="18264">
                  <c:v>1.3420000000000001</c:v>
                </c:pt>
                <c:pt idx="18265">
                  <c:v>1.3420000000000001</c:v>
                </c:pt>
                <c:pt idx="18266">
                  <c:v>1.3420000000000001</c:v>
                </c:pt>
                <c:pt idx="18267">
                  <c:v>1.3420000000000001</c:v>
                </c:pt>
                <c:pt idx="18268">
                  <c:v>1.3420000000000001</c:v>
                </c:pt>
                <c:pt idx="18269">
                  <c:v>1.3420000000000001</c:v>
                </c:pt>
                <c:pt idx="18270">
                  <c:v>1.3420000000000001</c:v>
                </c:pt>
                <c:pt idx="18271">
                  <c:v>1.3420000000000001</c:v>
                </c:pt>
                <c:pt idx="18272">
                  <c:v>1.3420000000000001</c:v>
                </c:pt>
                <c:pt idx="18273">
                  <c:v>1.3420000000000001</c:v>
                </c:pt>
                <c:pt idx="18274">
                  <c:v>1.3420000000000001</c:v>
                </c:pt>
                <c:pt idx="18275">
                  <c:v>1.3420000000000001</c:v>
                </c:pt>
                <c:pt idx="18276">
                  <c:v>1.3420000000000001</c:v>
                </c:pt>
                <c:pt idx="18277">
                  <c:v>1.3420000000000001</c:v>
                </c:pt>
                <c:pt idx="18278">
                  <c:v>1.3420000000000001</c:v>
                </c:pt>
                <c:pt idx="18279">
                  <c:v>1.3420000000000001</c:v>
                </c:pt>
                <c:pt idx="18280">
                  <c:v>1.3420000000000001</c:v>
                </c:pt>
                <c:pt idx="18281">
                  <c:v>1.3420000000000001</c:v>
                </c:pt>
                <c:pt idx="18282">
                  <c:v>1.3420000000000001</c:v>
                </c:pt>
                <c:pt idx="18283">
                  <c:v>1.3420000000000001</c:v>
                </c:pt>
                <c:pt idx="18284">
                  <c:v>1.3420000000000001</c:v>
                </c:pt>
                <c:pt idx="18285">
                  <c:v>1.3420000000000001</c:v>
                </c:pt>
                <c:pt idx="18286">
                  <c:v>1.3420000000000001</c:v>
                </c:pt>
                <c:pt idx="18287">
                  <c:v>1.3420000000000001</c:v>
                </c:pt>
                <c:pt idx="18288">
                  <c:v>1.3420000000000001</c:v>
                </c:pt>
                <c:pt idx="18289">
                  <c:v>1.3420000000000001</c:v>
                </c:pt>
                <c:pt idx="18290">
                  <c:v>1.3420000000000001</c:v>
                </c:pt>
                <c:pt idx="18291">
                  <c:v>1.3420000000000001</c:v>
                </c:pt>
                <c:pt idx="18292">
                  <c:v>1.3420000000000001</c:v>
                </c:pt>
                <c:pt idx="18293">
                  <c:v>1.3420000000000001</c:v>
                </c:pt>
                <c:pt idx="18294">
                  <c:v>1.2778469254686999</c:v>
                </c:pt>
                <c:pt idx="18295">
                  <c:v>1.2921723591458401</c:v>
                </c:pt>
                <c:pt idx="18296">
                  <c:v>1.30584458396097</c:v>
                </c:pt>
                <c:pt idx="18297">
                  <c:v>1.3177235740526301</c:v>
                </c:pt>
                <c:pt idx="18298">
                  <c:v>1.3277138552183101</c:v>
                </c:pt>
                <c:pt idx="18299">
                  <c:v>1.3368290792129001</c:v>
                </c:pt>
                <c:pt idx="18300">
                  <c:v>1.3420000000000001</c:v>
                </c:pt>
                <c:pt idx="18301">
                  <c:v>1.3420000000000001</c:v>
                </c:pt>
                <c:pt idx="18302">
                  <c:v>1.27052250003669</c:v>
                </c:pt>
                <c:pt idx="18303">
                  <c:v>1.28917924974318</c:v>
                </c:pt>
                <c:pt idx="18304">
                  <c:v>1.3063552171736701</c:v>
                </c:pt>
                <c:pt idx="18305">
                  <c:v>1.32091395993071</c:v>
                </c:pt>
                <c:pt idx="18306">
                  <c:v>1.3348313033955701</c:v>
                </c:pt>
                <c:pt idx="18307">
                  <c:v>1.3420000000000001</c:v>
                </c:pt>
                <c:pt idx="18308">
                  <c:v>1.3420000000000001</c:v>
                </c:pt>
                <c:pt idx="18309">
                  <c:v>1.3420000000000001</c:v>
                </c:pt>
                <c:pt idx="18310">
                  <c:v>1.3420000000000001</c:v>
                </c:pt>
                <c:pt idx="18311">
                  <c:v>1.3420000000000001</c:v>
                </c:pt>
                <c:pt idx="18312">
                  <c:v>1.3420000000000001</c:v>
                </c:pt>
                <c:pt idx="18313">
                  <c:v>1.3420000000000001</c:v>
                </c:pt>
                <c:pt idx="18314">
                  <c:v>1.3420000000000001</c:v>
                </c:pt>
                <c:pt idx="18315">
                  <c:v>1.3420000000000001</c:v>
                </c:pt>
                <c:pt idx="18316">
                  <c:v>1.3129587500206299</c:v>
                </c:pt>
                <c:pt idx="18317">
                  <c:v>1.3302394100438499</c:v>
                </c:pt>
                <c:pt idx="18318">
                  <c:v>1.3420000000000001</c:v>
                </c:pt>
                <c:pt idx="18319">
                  <c:v>1.3420000000000001</c:v>
                </c:pt>
                <c:pt idx="18320">
                  <c:v>1.3420000000000001</c:v>
                </c:pt>
                <c:pt idx="18321">
                  <c:v>1.3420000000000001</c:v>
                </c:pt>
                <c:pt idx="18322">
                  <c:v>1.3420000000000001</c:v>
                </c:pt>
                <c:pt idx="18323">
                  <c:v>1.3420000000000001</c:v>
                </c:pt>
                <c:pt idx="18324">
                  <c:v>1.3420000000000001</c:v>
                </c:pt>
                <c:pt idx="18325">
                  <c:v>1.3420000000000001</c:v>
                </c:pt>
                <c:pt idx="18326">
                  <c:v>1.3420000000000001</c:v>
                </c:pt>
                <c:pt idx="18327">
                  <c:v>1.3420000000000001</c:v>
                </c:pt>
                <c:pt idx="18328">
                  <c:v>1.3420000000000001</c:v>
                </c:pt>
                <c:pt idx="18329">
                  <c:v>1.3420000000000001</c:v>
                </c:pt>
                <c:pt idx="18330">
                  <c:v>1.3420000000000001</c:v>
                </c:pt>
                <c:pt idx="18331">
                  <c:v>1.3420000000000001</c:v>
                </c:pt>
                <c:pt idx="18332">
                  <c:v>1.3420000000000001</c:v>
                </c:pt>
                <c:pt idx="18333">
                  <c:v>1.3420000000000001</c:v>
                </c:pt>
                <c:pt idx="18334">
                  <c:v>1.3420000000000001</c:v>
                </c:pt>
                <c:pt idx="18335">
                  <c:v>1.3420000000000001</c:v>
                </c:pt>
                <c:pt idx="18336">
                  <c:v>1.3420000000000001</c:v>
                </c:pt>
                <c:pt idx="18337">
                  <c:v>1.3420000000000001</c:v>
                </c:pt>
                <c:pt idx="18338">
                  <c:v>1.3420000000000001</c:v>
                </c:pt>
                <c:pt idx="18339">
                  <c:v>1.3420000000000001</c:v>
                </c:pt>
                <c:pt idx="18340">
                  <c:v>1.3420000000000001</c:v>
                </c:pt>
                <c:pt idx="18341">
                  <c:v>1.3420000000000001</c:v>
                </c:pt>
                <c:pt idx="18342">
                  <c:v>1.3420000000000001</c:v>
                </c:pt>
                <c:pt idx="18343">
                  <c:v>1.3420000000000001</c:v>
                </c:pt>
                <c:pt idx="18344">
                  <c:v>1.3420000000000001</c:v>
                </c:pt>
                <c:pt idx="18345">
                  <c:v>1.3420000000000001</c:v>
                </c:pt>
                <c:pt idx="18346">
                  <c:v>1.3420000000000001</c:v>
                </c:pt>
                <c:pt idx="18347">
                  <c:v>1.3420000000000001</c:v>
                </c:pt>
                <c:pt idx="18348">
                  <c:v>1.3420000000000001</c:v>
                </c:pt>
                <c:pt idx="18349">
                  <c:v>1.3420000000000001</c:v>
                </c:pt>
                <c:pt idx="18350">
                  <c:v>1.0864635538711001</c:v>
                </c:pt>
                <c:pt idx="18351">
                  <c:v>1.1135686856376701</c:v>
                </c:pt>
                <c:pt idx="18352">
                  <c:v>1.1509734346343199</c:v>
                </c:pt>
                <c:pt idx="18353">
                  <c:v>1.1723143170007899</c:v>
                </c:pt>
                <c:pt idx="18354">
                  <c:v>1.2063600929349301</c:v>
                </c:pt>
                <c:pt idx="18355">
                  <c:v>1.23402832334173</c:v>
                </c:pt>
                <c:pt idx="18356">
                  <c:v>1.2235903484697099</c:v>
                </c:pt>
                <c:pt idx="18357">
                  <c:v>1.2539043333890401</c:v>
                </c:pt>
                <c:pt idx="18358">
                  <c:v>1.2794951010853399</c:v>
                </c:pt>
                <c:pt idx="18359">
                  <c:v>1.23516003943025</c:v>
                </c:pt>
                <c:pt idx="18360">
                  <c:v>1.26788904847227</c:v>
                </c:pt>
                <c:pt idx="18361">
                  <c:v>1.2951266036737099</c:v>
                </c:pt>
                <c:pt idx="18362">
                  <c:v>1.27620529899843</c:v>
                </c:pt>
                <c:pt idx="18363">
                  <c:v>1.28093753075802</c:v>
                </c:pt>
                <c:pt idx="18364">
                  <c:v>1.31184807337307</c:v>
                </c:pt>
                <c:pt idx="18365">
                  <c:v>1.33913135137729</c:v>
                </c:pt>
                <c:pt idx="18366">
                  <c:v>1.31432266136621</c:v>
                </c:pt>
                <c:pt idx="18367">
                  <c:v>1.3420000000000001</c:v>
                </c:pt>
                <c:pt idx="18368">
                  <c:v>1.3420000000000001</c:v>
                </c:pt>
                <c:pt idx="18369">
                  <c:v>1.3420000000000001</c:v>
                </c:pt>
                <c:pt idx="18370">
                  <c:v>1.3420000000000001</c:v>
                </c:pt>
                <c:pt idx="18371">
                  <c:v>1.3420000000000001</c:v>
                </c:pt>
                <c:pt idx="18372">
                  <c:v>1.3420000000000001</c:v>
                </c:pt>
                <c:pt idx="18373">
                  <c:v>1.3420000000000001</c:v>
                </c:pt>
                <c:pt idx="18374">
                  <c:v>1.3420000000000001</c:v>
                </c:pt>
                <c:pt idx="18375">
                  <c:v>1.3420000000000001</c:v>
                </c:pt>
                <c:pt idx="18376">
                  <c:v>1.3420000000000001</c:v>
                </c:pt>
                <c:pt idx="18377">
                  <c:v>1.3420000000000001</c:v>
                </c:pt>
                <c:pt idx="18378">
                  <c:v>1.3420000000000001</c:v>
                </c:pt>
                <c:pt idx="18379">
                  <c:v>1.3420000000000001</c:v>
                </c:pt>
                <c:pt idx="18380">
                  <c:v>1.3420000000000001</c:v>
                </c:pt>
                <c:pt idx="18381">
                  <c:v>1.3420000000000001</c:v>
                </c:pt>
                <c:pt idx="18382">
                  <c:v>1.07892588601739</c:v>
                </c:pt>
                <c:pt idx="18383">
                  <c:v>1.1059159438147099</c:v>
                </c:pt>
                <c:pt idx="18384">
                  <c:v>1.14400226321726</c:v>
                </c:pt>
                <c:pt idx="18385">
                  <c:v>1.1652146180902401</c:v>
                </c:pt>
                <c:pt idx="18386">
                  <c:v>1.19990901303011</c:v>
                </c:pt>
                <c:pt idx="18387">
                  <c:v>1.2281294338987301</c:v>
                </c:pt>
                <c:pt idx="18388">
                  <c:v>1.21700274176419</c:v>
                </c:pt>
                <c:pt idx="18389">
                  <c:v>1.2479255989017599</c:v>
                </c:pt>
                <c:pt idx="18390">
                  <c:v>1.27403652560991</c:v>
                </c:pt>
                <c:pt idx="18391">
                  <c:v>1.22835706640672</c:v>
                </c:pt>
                <c:pt idx="18392">
                  <c:v>1.2617508552313901</c:v>
                </c:pt>
                <c:pt idx="18393">
                  <c:v>1.2895581492046899</c:v>
                </c:pt>
                <c:pt idx="18394">
                  <c:v>1.2698384106821601</c:v>
                </c:pt>
                <c:pt idx="18395">
                  <c:v>1.2742882186281199</c:v>
                </c:pt>
                <c:pt idx="18396">
                  <c:v>1.3058736925365499</c:v>
                </c:pt>
                <c:pt idx="18397">
                  <c:v>1.33375712129621</c:v>
                </c:pt>
                <c:pt idx="18398">
                  <c:v>1.3080447028954101</c:v>
                </c:pt>
                <c:pt idx="18399">
                  <c:v>1.3372350333671399</c:v>
                </c:pt>
                <c:pt idx="18400">
                  <c:v>1.3420000000000001</c:v>
                </c:pt>
                <c:pt idx="18401">
                  <c:v>1.33626835420391</c:v>
                </c:pt>
                <c:pt idx="18402">
                  <c:v>1.3420000000000001</c:v>
                </c:pt>
                <c:pt idx="18403">
                  <c:v>1.3420000000000001</c:v>
                </c:pt>
                <c:pt idx="18404">
                  <c:v>1.3420000000000001</c:v>
                </c:pt>
                <c:pt idx="18405">
                  <c:v>1.3420000000000001</c:v>
                </c:pt>
                <c:pt idx="18406">
                  <c:v>1.3420000000000001</c:v>
                </c:pt>
                <c:pt idx="18407">
                  <c:v>1.3420000000000001</c:v>
                </c:pt>
                <c:pt idx="18408">
                  <c:v>1.3420000000000001</c:v>
                </c:pt>
                <c:pt idx="18409">
                  <c:v>1.3420000000000001</c:v>
                </c:pt>
                <c:pt idx="18410">
                  <c:v>1.3420000000000001</c:v>
                </c:pt>
                <c:pt idx="18411">
                  <c:v>1.3420000000000001</c:v>
                </c:pt>
                <c:pt idx="18412">
                  <c:v>1.3420000000000001</c:v>
                </c:pt>
                <c:pt idx="18413">
                  <c:v>1.3420000000000001</c:v>
                </c:pt>
                <c:pt idx="18414">
                  <c:v>1.08001918215138</c:v>
                </c:pt>
                <c:pt idx="18415">
                  <c:v>1.1069069213868601</c:v>
                </c:pt>
                <c:pt idx="18416">
                  <c:v>1.14497694172939</c:v>
                </c:pt>
                <c:pt idx="18417">
                  <c:v>1.1660952984261801</c:v>
                </c:pt>
                <c:pt idx="18418">
                  <c:v>1.2007554588201701</c:v>
                </c:pt>
                <c:pt idx="18419">
                  <c:v>1.22896663729262</c:v>
                </c:pt>
                <c:pt idx="18420">
                  <c:v>1.21775683977805</c:v>
                </c:pt>
                <c:pt idx="18421">
                  <c:v>1.2486652803893801</c:v>
                </c:pt>
                <c:pt idx="18422">
                  <c:v>1.27475804219997</c:v>
                </c:pt>
                <c:pt idx="18423">
                  <c:v>1.22902532073691</c:v>
                </c:pt>
                <c:pt idx="18424">
                  <c:v>1.2624039625146199</c:v>
                </c:pt>
                <c:pt idx="18425">
                  <c:v>1.29020189650437</c:v>
                </c:pt>
                <c:pt idx="18426">
                  <c:v>1.27041085925816</c:v>
                </c:pt>
                <c:pt idx="18427">
                  <c:v>1.2747712019936801</c:v>
                </c:pt>
                <c:pt idx="18428">
                  <c:v>1.30635277059303</c:v>
                </c:pt>
                <c:pt idx="18429">
                  <c:v>1.3342384714784601</c:v>
                </c:pt>
                <c:pt idx="18430">
                  <c:v>1.3084372899527501</c:v>
                </c:pt>
                <c:pt idx="18431">
                  <c:v>1.3376423699234199</c:v>
                </c:pt>
                <c:pt idx="18432">
                  <c:v>1.3420000000000001</c:v>
                </c:pt>
                <c:pt idx="18433">
                  <c:v>1.33659259274586</c:v>
                </c:pt>
                <c:pt idx="18434">
                  <c:v>1.3420000000000001</c:v>
                </c:pt>
                <c:pt idx="18435">
                  <c:v>1.3420000000000001</c:v>
                </c:pt>
                <c:pt idx="18436">
                  <c:v>1.3420000000000001</c:v>
                </c:pt>
                <c:pt idx="18437">
                  <c:v>1.3420000000000001</c:v>
                </c:pt>
                <c:pt idx="18438">
                  <c:v>1.3420000000000001</c:v>
                </c:pt>
                <c:pt idx="18439">
                  <c:v>1.3420000000000001</c:v>
                </c:pt>
                <c:pt idx="18440">
                  <c:v>1.3420000000000001</c:v>
                </c:pt>
                <c:pt idx="18441">
                  <c:v>1.3420000000000001</c:v>
                </c:pt>
                <c:pt idx="18442">
                  <c:v>1.3420000000000001</c:v>
                </c:pt>
                <c:pt idx="18443">
                  <c:v>1.3420000000000001</c:v>
                </c:pt>
                <c:pt idx="18444">
                  <c:v>1.3420000000000001</c:v>
                </c:pt>
                <c:pt idx="18445">
                  <c:v>1.3420000000000001</c:v>
                </c:pt>
                <c:pt idx="18446">
                  <c:v>1.08615283884707</c:v>
                </c:pt>
                <c:pt idx="18447">
                  <c:v>1.11298759074833</c:v>
                </c:pt>
                <c:pt idx="18448">
                  <c:v>1.1505835367003301</c:v>
                </c:pt>
                <c:pt idx="18449">
                  <c:v>1.17165984771521</c:v>
                </c:pt>
                <c:pt idx="18450">
                  <c:v>1.2058923424804</c:v>
                </c:pt>
                <c:pt idx="18451">
                  <c:v>1.23373068558485</c:v>
                </c:pt>
                <c:pt idx="18452">
                  <c:v>1.22286894340831</c:v>
                </c:pt>
                <c:pt idx="18453">
                  <c:v>1.2533725662650099</c:v>
                </c:pt>
                <c:pt idx="18454">
                  <c:v>1.2791169422806801</c:v>
                </c:pt>
                <c:pt idx="18455">
                  <c:v>1.23416667714497</c:v>
                </c:pt>
                <c:pt idx="18456">
                  <c:v>1.2671055512373</c:v>
                </c:pt>
                <c:pt idx="18457">
                  <c:v>1.2945328357069299</c:v>
                </c:pt>
                <c:pt idx="18458">
                  <c:v>1.2751574672627499</c:v>
                </c:pt>
                <c:pt idx="18459">
                  <c:v>1.2795908226234101</c:v>
                </c:pt>
                <c:pt idx="18460">
                  <c:v>1.3107516555933101</c:v>
                </c:pt>
                <c:pt idx="18461">
                  <c:v>1.33825488332733</c:v>
                </c:pt>
                <c:pt idx="18462">
                  <c:v>1.3129284152421601</c:v>
                </c:pt>
                <c:pt idx="18463">
                  <c:v>1.34172627130001</c:v>
                </c:pt>
                <c:pt idx="18464">
                  <c:v>1.3420000000000001</c:v>
                </c:pt>
                <c:pt idx="18465">
                  <c:v>1.3407924750665501</c:v>
                </c:pt>
                <c:pt idx="18466">
                  <c:v>1.3420000000000001</c:v>
                </c:pt>
                <c:pt idx="18467">
                  <c:v>1.3420000000000001</c:v>
                </c:pt>
                <c:pt idx="18468">
                  <c:v>1.3420000000000001</c:v>
                </c:pt>
                <c:pt idx="18469">
                  <c:v>1.3420000000000001</c:v>
                </c:pt>
                <c:pt idx="18470">
                  <c:v>1.3420000000000001</c:v>
                </c:pt>
                <c:pt idx="18471">
                  <c:v>1.3420000000000001</c:v>
                </c:pt>
                <c:pt idx="18472">
                  <c:v>1.3420000000000001</c:v>
                </c:pt>
                <c:pt idx="18473">
                  <c:v>1.3420000000000001</c:v>
                </c:pt>
                <c:pt idx="18474">
                  <c:v>1.3420000000000001</c:v>
                </c:pt>
                <c:pt idx="18475">
                  <c:v>1.3420000000000001</c:v>
                </c:pt>
                <c:pt idx="18476">
                  <c:v>1.3420000000000001</c:v>
                </c:pt>
                <c:pt idx="18477">
                  <c:v>1.3420000000000001</c:v>
                </c:pt>
                <c:pt idx="18478">
                  <c:v>1.0991800015407001</c:v>
                </c:pt>
                <c:pt idx="18479">
                  <c:v>1.12591797260716</c:v>
                </c:pt>
                <c:pt idx="18480">
                  <c:v>1.16249365155963</c:v>
                </c:pt>
                <c:pt idx="18481">
                  <c:v>1.1835418188743201</c:v>
                </c:pt>
                <c:pt idx="18482">
                  <c:v>1.2168056548944099</c:v>
                </c:pt>
                <c:pt idx="18483">
                  <c:v>1.24382688381415</c:v>
                </c:pt>
                <c:pt idx="18484">
                  <c:v>1.2337884661762999</c:v>
                </c:pt>
                <c:pt idx="18485">
                  <c:v>1.2633940435684201</c:v>
                </c:pt>
                <c:pt idx="18486">
                  <c:v>1.2883709727918899</c:v>
                </c:pt>
                <c:pt idx="18487">
                  <c:v>1.2451724107215101</c:v>
                </c:pt>
                <c:pt idx="18488">
                  <c:v>1.2771607764645601</c:v>
                </c:pt>
                <c:pt idx="18489">
                  <c:v>1.30375706662036</c:v>
                </c:pt>
                <c:pt idx="18490">
                  <c:v>1.28534145999634</c:v>
                </c:pt>
                <c:pt idx="18491">
                  <c:v>1.2899881916437499</c:v>
                </c:pt>
                <c:pt idx="18492">
                  <c:v>1.3201999169779699</c:v>
                </c:pt>
                <c:pt idx="18493">
                  <c:v>1.3420000000000001</c:v>
                </c:pt>
                <c:pt idx="18494">
                  <c:v>1.3226207146161899</c:v>
                </c:pt>
                <c:pt idx="18495">
                  <c:v>1.3420000000000001</c:v>
                </c:pt>
                <c:pt idx="18496">
                  <c:v>1.3420000000000001</c:v>
                </c:pt>
                <c:pt idx="18497">
                  <c:v>1.3420000000000001</c:v>
                </c:pt>
                <c:pt idx="18498">
                  <c:v>1.3420000000000001</c:v>
                </c:pt>
                <c:pt idx="18499">
                  <c:v>1.3420000000000001</c:v>
                </c:pt>
                <c:pt idx="18500">
                  <c:v>1.3420000000000001</c:v>
                </c:pt>
                <c:pt idx="18501">
                  <c:v>1.3420000000000001</c:v>
                </c:pt>
                <c:pt idx="18502">
                  <c:v>1.3420000000000001</c:v>
                </c:pt>
                <c:pt idx="18503">
                  <c:v>1.3420000000000001</c:v>
                </c:pt>
                <c:pt idx="18504">
                  <c:v>1.3420000000000001</c:v>
                </c:pt>
                <c:pt idx="18505">
                  <c:v>1.3420000000000001</c:v>
                </c:pt>
                <c:pt idx="18506">
                  <c:v>1.3420000000000001</c:v>
                </c:pt>
                <c:pt idx="18507">
                  <c:v>1.3420000000000001</c:v>
                </c:pt>
                <c:pt idx="18508">
                  <c:v>1.3420000000000001</c:v>
                </c:pt>
                <c:pt idx="18509">
                  <c:v>1.3420000000000001</c:v>
                </c:pt>
                <c:pt idx="18510">
                  <c:v>1.0844690961876899</c:v>
                </c:pt>
                <c:pt idx="18511">
                  <c:v>1.1484152484963099</c:v>
                </c:pt>
                <c:pt idx="18512">
                  <c:v>1.18006525390678</c:v>
                </c:pt>
                <c:pt idx="18513">
                  <c:v>1.20316192711281</c:v>
                </c:pt>
                <c:pt idx="18514">
                  <c:v>1.23204263958049</c:v>
                </c:pt>
                <c:pt idx="18515">
                  <c:v>1.25096162028561</c:v>
                </c:pt>
                <c:pt idx="18516">
                  <c:v>1.27678281703389</c:v>
                </c:pt>
                <c:pt idx="18517">
                  <c:v>1.29145245165404</c:v>
                </c:pt>
                <c:pt idx="18518">
                  <c:v>1.31592292928481</c:v>
                </c:pt>
                <c:pt idx="18519">
                  <c:v>1.3272660761946899</c:v>
                </c:pt>
                <c:pt idx="18520">
                  <c:v>1.3420000000000001</c:v>
                </c:pt>
                <c:pt idx="18521">
                  <c:v>1.3420000000000001</c:v>
                </c:pt>
                <c:pt idx="18522">
                  <c:v>1.3420000000000001</c:v>
                </c:pt>
                <c:pt idx="18523">
                  <c:v>1.3420000000000001</c:v>
                </c:pt>
                <c:pt idx="18524">
                  <c:v>1.3420000000000001</c:v>
                </c:pt>
                <c:pt idx="18525">
                  <c:v>1.3420000000000001</c:v>
                </c:pt>
                <c:pt idx="18526">
                  <c:v>1.3420000000000001</c:v>
                </c:pt>
                <c:pt idx="18527">
                  <c:v>1.3420000000000001</c:v>
                </c:pt>
                <c:pt idx="18528">
                  <c:v>1.3420000000000001</c:v>
                </c:pt>
                <c:pt idx="18529">
                  <c:v>1.3420000000000001</c:v>
                </c:pt>
                <c:pt idx="18530">
                  <c:v>1.0776701126692501</c:v>
                </c:pt>
                <c:pt idx="18531">
                  <c:v>1.14212160250451</c:v>
                </c:pt>
                <c:pt idx="18532">
                  <c:v>1.1743182683109901</c:v>
                </c:pt>
                <c:pt idx="18533">
                  <c:v>1.1973253188392801</c:v>
                </c:pt>
                <c:pt idx="18534">
                  <c:v>1.2267228768373599</c:v>
                </c:pt>
                <c:pt idx="18535">
                  <c:v>1.2455474604986301</c:v>
                </c:pt>
                <c:pt idx="18536">
                  <c:v>1.27184275365679</c:v>
                </c:pt>
                <c:pt idx="18537">
                  <c:v>1.28639854898703</c:v>
                </c:pt>
                <c:pt idx="18538">
                  <c:v>1.3113298032009599</c:v>
                </c:pt>
                <c:pt idx="18539">
                  <c:v>1.3225378233646099</c:v>
                </c:pt>
                <c:pt idx="18540">
                  <c:v>1.3420000000000001</c:v>
                </c:pt>
                <c:pt idx="18541">
                  <c:v>1.3420000000000001</c:v>
                </c:pt>
                <c:pt idx="18542">
                  <c:v>1.3420000000000001</c:v>
                </c:pt>
                <c:pt idx="18543">
                  <c:v>1.3420000000000001</c:v>
                </c:pt>
                <c:pt idx="18544">
                  <c:v>1.3420000000000001</c:v>
                </c:pt>
                <c:pt idx="18545">
                  <c:v>1.3420000000000001</c:v>
                </c:pt>
                <c:pt idx="18546">
                  <c:v>1.3420000000000001</c:v>
                </c:pt>
                <c:pt idx="18547">
                  <c:v>1.3420000000000001</c:v>
                </c:pt>
                <c:pt idx="18548">
                  <c:v>1.3420000000000001</c:v>
                </c:pt>
                <c:pt idx="18549">
                  <c:v>1.3420000000000001</c:v>
                </c:pt>
                <c:pt idx="18550">
                  <c:v>1.0806369008555701</c:v>
                </c:pt>
                <c:pt idx="18551">
                  <c:v>1.1448036193011399</c:v>
                </c:pt>
                <c:pt idx="18552">
                  <c:v>1.1768488356917799</c:v>
                </c:pt>
                <c:pt idx="18553">
                  <c:v>1.1997573282293901</c:v>
                </c:pt>
                <c:pt idx="18554">
                  <c:v>1.2290017596690499</c:v>
                </c:pt>
                <c:pt idx="18555">
                  <c:v>1.2477323218463101</c:v>
                </c:pt>
                <c:pt idx="18556">
                  <c:v>1.2739087788283301</c:v>
                </c:pt>
                <c:pt idx="18557">
                  <c:v>1.28838048085068</c:v>
                </c:pt>
                <c:pt idx="18558">
                  <c:v>1.31319660036777</c:v>
                </c:pt>
                <c:pt idx="18559">
                  <c:v>1.32433661618598</c:v>
                </c:pt>
                <c:pt idx="18560">
                  <c:v>1.3420000000000001</c:v>
                </c:pt>
                <c:pt idx="18561">
                  <c:v>1.3420000000000001</c:v>
                </c:pt>
                <c:pt idx="18562">
                  <c:v>1.3420000000000001</c:v>
                </c:pt>
                <c:pt idx="18563">
                  <c:v>1.3420000000000001</c:v>
                </c:pt>
                <c:pt idx="18564">
                  <c:v>1.3420000000000001</c:v>
                </c:pt>
                <c:pt idx="18565">
                  <c:v>1.3420000000000001</c:v>
                </c:pt>
                <c:pt idx="18566">
                  <c:v>1.3420000000000001</c:v>
                </c:pt>
                <c:pt idx="18567">
                  <c:v>1.3420000000000001</c:v>
                </c:pt>
                <c:pt idx="18568">
                  <c:v>1.3420000000000001</c:v>
                </c:pt>
                <c:pt idx="18569">
                  <c:v>1.3420000000000001</c:v>
                </c:pt>
                <c:pt idx="18570">
                  <c:v>1.0889586968541201</c:v>
                </c:pt>
                <c:pt idx="18571">
                  <c:v>1.1524204516660801</c:v>
                </c:pt>
                <c:pt idx="18572">
                  <c:v>1.1839041806249799</c:v>
                </c:pt>
                <c:pt idx="18573">
                  <c:v>1.2067283056686899</c:v>
                </c:pt>
                <c:pt idx="18574">
                  <c:v>1.23546525501089</c:v>
                </c:pt>
                <c:pt idx="18575">
                  <c:v>1.25414091117684</c:v>
                </c:pt>
                <c:pt idx="18576">
                  <c:v>1.2798292375806499</c:v>
                </c:pt>
                <c:pt idx="18577">
                  <c:v>1.2942866271801401</c:v>
                </c:pt>
                <c:pt idx="18578">
                  <c:v>1.3186390010857201</c:v>
                </c:pt>
                <c:pt idx="18579">
                  <c:v>1.3297795283612699</c:v>
                </c:pt>
                <c:pt idx="18580">
                  <c:v>1.3420000000000001</c:v>
                </c:pt>
                <c:pt idx="18581">
                  <c:v>1.3420000000000001</c:v>
                </c:pt>
                <c:pt idx="18582">
                  <c:v>1.3420000000000001</c:v>
                </c:pt>
                <c:pt idx="18583">
                  <c:v>1.3420000000000001</c:v>
                </c:pt>
                <c:pt idx="18584">
                  <c:v>1.3420000000000001</c:v>
                </c:pt>
                <c:pt idx="18585">
                  <c:v>1.3420000000000001</c:v>
                </c:pt>
                <c:pt idx="18586">
                  <c:v>1.3420000000000001</c:v>
                </c:pt>
                <c:pt idx="18587">
                  <c:v>1.3420000000000001</c:v>
                </c:pt>
                <c:pt idx="18588">
                  <c:v>1.3420000000000001</c:v>
                </c:pt>
                <c:pt idx="18589">
                  <c:v>1.3420000000000001</c:v>
                </c:pt>
                <c:pt idx="18590">
                  <c:v>1.10531236512451</c:v>
                </c:pt>
                <c:pt idx="18591">
                  <c:v>1.1673800250241899</c:v>
                </c:pt>
                <c:pt idx="18592">
                  <c:v>1.1977551684385801</c:v>
                </c:pt>
                <c:pt idx="18593">
                  <c:v>1.22045357564741</c:v>
                </c:pt>
                <c:pt idx="18594">
                  <c:v>1.2481474088756701</c:v>
                </c:pt>
                <c:pt idx="18595">
                  <c:v>1.26673141791104</c:v>
                </c:pt>
                <c:pt idx="18596">
                  <c:v>1.2914682238488</c:v>
                </c:pt>
                <c:pt idx="18597">
                  <c:v>1.30590043707727</c:v>
                </c:pt>
                <c:pt idx="18598">
                  <c:v>1.3293237592537099</c:v>
                </c:pt>
                <c:pt idx="18599">
                  <c:v>1.34050164023343</c:v>
                </c:pt>
                <c:pt idx="18600">
                  <c:v>1.3420000000000001</c:v>
                </c:pt>
                <c:pt idx="18601">
                  <c:v>1.3420000000000001</c:v>
                </c:pt>
                <c:pt idx="18602">
                  <c:v>1.3420000000000001</c:v>
                </c:pt>
                <c:pt idx="18603">
                  <c:v>1.3420000000000001</c:v>
                </c:pt>
                <c:pt idx="18604">
                  <c:v>1.3420000000000001</c:v>
                </c:pt>
                <c:pt idx="18605">
                  <c:v>1.3420000000000001</c:v>
                </c:pt>
                <c:pt idx="18606">
                  <c:v>1.3420000000000001</c:v>
                </c:pt>
                <c:pt idx="18607">
                  <c:v>1.3420000000000001</c:v>
                </c:pt>
                <c:pt idx="18608">
                  <c:v>1.3420000000000001</c:v>
                </c:pt>
                <c:pt idx="18609">
                  <c:v>1.3420000000000001</c:v>
                </c:pt>
                <c:pt idx="18610">
                  <c:v>1.0908222296199599</c:v>
                </c:pt>
                <c:pt idx="18611">
                  <c:v>1.1255933671868801</c:v>
                </c:pt>
                <c:pt idx="18612">
                  <c:v>1.1169642379486</c:v>
                </c:pt>
                <c:pt idx="18613">
                  <c:v>1.15360119963908</c:v>
                </c:pt>
                <c:pt idx="18614">
                  <c:v>1.1850581573382399</c:v>
                </c:pt>
                <c:pt idx="18615">
                  <c:v>1.2128261248047001</c:v>
                </c:pt>
                <c:pt idx="18616">
                  <c:v>1.17488515326464</c:v>
                </c:pt>
                <c:pt idx="18617">
                  <c:v>1.2080933162449601</c:v>
                </c:pt>
                <c:pt idx="18618">
                  <c:v>1.2367910822688899</c:v>
                </c:pt>
                <c:pt idx="18619">
                  <c:v>1.2616005256350999</c:v>
                </c:pt>
                <c:pt idx="18620">
                  <c:v>1.2252787769270901</c:v>
                </c:pt>
                <c:pt idx="18621">
                  <c:v>1.25566693326073</c:v>
                </c:pt>
                <c:pt idx="18622">
                  <c:v>1.28131803706905</c:v>
                </c:pt>
                <c:pt idx="18623">
                  <c:v>1.23678176435764</c:v>
                </c:pt>
                <c:pt idx="18624">
                  <c:v>1.26865229250789</c:v>
                </c:pt>
                <c:pt idx="18625">
                  <c:v>1.29690406011572</c:v>
                </c:pt>
                <c:pt idx="18626">
                  <c:v>1.2778413236127</c:v>
                </c:pt>
                <c:pt idx="18627">
                  <c:v>1.30661221683984</c:v>
                </c:pt>
                <c:pt idx="18628">
                  <c:v>1.3315657024109999</c:v>
                </c:pt>
                <c:pt idx="18629">
                  <c:v>1.31257234498749</c:v>
                </c:pt>
                <c:pt idx="18630">
                  <c:v>1.33991281712178</c:v>
                </c:pt>
                <c:pt idx="18631">
                  <c:v>1.3420000000000001</c:v>
                </c:pt>
                <c:pt idx="18632">
                  <c:v>1.3420000000000001</c:v>
                </c:pt>
                <c:pt idx="18633">
                  <c:v>1.3420000000000001</c:v>
                </c:pt>
                <c:pt idx="18634">
                  <c:v>1.3420000000000001</c:v>
                </c:pt>
                <c:pt idx="18635">
                  <c:v>1.3420000000000001</c:v>
                </c:pt>
                <c:pt idx="18636">
                  <c:v>1.3420000000000001</c:v>
                </c:pt>
                <c:pt idx="18637">
                  <c:v>1.3420000000000001</c:v>
                </c:pt>
                <c:pt idx="18638">
                  <c:v>1.3420000000000001</c:v>
                </c:pt>
                <c:pt idx="18639">
                  <c:v>1.08363252555455</c:v>
                </c:pt>
                <c:pt idx="18640">
                  <c:v>1.1190111152184301</c:v>
                </c:pt>
                <c:pt idx="18641">
                  <c:v>1.10967217372181</c:v>
                </c:pt>
                <c:pt idx="18642">
                  <c:v>1.14694410316569</c:v>
                </c:pt>
                <c:pt idx="18643">
                  <c:v>1.178971195713</c:v>
                </c:pt>
                <c:pt idx="18644">
                  <c:v>1.2072585723455</c:v>
                </c:pt>
                <c:pt idx="18645">
                  <c:v>1.1681010136055501</c:v>
                </c:pt>
                <c:pt idx="18646">
                  <c:v>1.2019263751288001</c:v>
                </c:pt>
                <c:pt idx="18647">
                  <c:v>1.23116557279109</c:v>
                </c:pt>
                <c:pt idx="18648">
                  <c:v>1.25645281231707</c:v>
                </c:pt>
                <c:pt idx="18649">
                  <c:v>1.2189690789119301</c:v>
                </c:pt>
                <c:pt idx="18650">
                  <c:v>1.2499474584180299</c:v>
                </c:pt>
                <c:pt idx="18651">
                  <c:v>1.2761095745840401</c:v>
                </c:pt>
                <c:pt idx="18652">
                  <c:v>1.23027881500011</c:v>
                </c:pt>
                <c:pt idx="18653">
                  <c:v>1.2627798657648901</c:v>
                </c:pt>
                <c:pt idx="18654">
                  <c:v>1.2915843237678599</c:v>
                </c:pt>
                <c:pt idx="18655">
                  <c:v>1.2717509095932999</c:v>
                </c:pt>
                <c:pt idx="18656">
                  <c:v>1.3011165182128399</c:v>
                </c:pt>
                <c:pt idx="18657">
                  <c:v>1.3265934892304301</c:v>
                </c:pt>
                <c:pt idx="18658">
                  <c:v>1.3068393767773101</c:v>
                </c:pt>
                <c:pt idx="18659">
                  <c:v>1.3347570806160201</c:v>
                </c:pt>
                <c:pt idx="18660">
                  <c:v>1.33819247937721</c:v>
                </c:pt>
                <c:pt idx="18661">
                  <c:v>1.3420000000000001</c:v>
                </c:pt>
                <c:pt idx="18662">
                  <c:v>1.3420000000000001</c:v>
                </c:pt>
                <c:pt idx="18663">
                  <c:v>1.3420000000000001</c:v>
                </c:pt>
                <c:pt idx="18664">
                  <c:v>1.3420000000000001</c:v>
                </c:pt>
                <c:pt idx="18665">
                  <c:v>1.3420000000000001</c:v>
                </c:pt>
                <c:pt idx="18666">
                  <c:v>1.3420000000000001</c:v>
                </c:pt>
                <c:pt idx="18667">
                  <c:v>1.3420000000000001</c:v>
                </c:pt>
                <c:pt idx="18668">
                  <c:v>1.0851140387028599</c:v>
                </c:pt>
                <c:pt idx="18669">
                  <c:v>1.1204321419963399</c:v>
                </c:pt>
                <c:pt idx="18670">
                  <c:v>1.11106030216923</c:v>
                </c:pt>
                <c:pt idx="18671">
                  <c:v>1.1482694376177101</c:v>
                </c:pt>
                <c:pt idx="18672">
                  <c:v>1.1802419285413199</c:v>
                </c:pt>
                <c:pt idx="18673">
                  <c:v>1.2084753557005099</c:v>
                </c:pt>
                <c:pt idx="18674">
                  <c:v>1.16934663873194</c:v>
                </c:pt>
                <c:pt idx="18675">
                  <c:v>1.2031153721038801</c:v>
                </c:pt>
                <c:pt idx="18676">
                  <c:v>1.2323051637204601</c:v>
                </c:pt>
                <c:pt idx="18677">
                  <c:v>1.2575400453044601</c:v>
                </c:pt>
                <c:pt idx="18678">
                  <c:v>1.2200774747910299</c:v>
                </c:pt>
                <c:pt idx="18679">
                  <c:v>1.2510004579104399</c:v>
                </c:pt>
                <c:pt idx="18680">
                  <c:v>1.2771133455799699</c:v>
                </c:pt>
                <c:pt idx="18681">
                  <c:v>1.23130731353706</c:v>
                </c:pt>
                <c:pt idx="18682">
                  <c:v>1.2637608572338399</c:v>
                </c:pt>
                <c:pt idx="18683">
                  <c:v>1.2925223361329301</c:v>
                </c:pt>
                <c:pt idx="18684">
                  <c:v>1.27266861300663</c:v>
                </c:pt>
                <c:pt idx="18685">
                  <c:v>1.30198927138788</c:v>
                </c:pt>
                <c:pt idx="18686">
                  <c:v>1.3274311661392499</c:v>
                </c:pt>
                <c:pt idx="18687">
                  <c:v>1.3076480584176899</c:v>
                </c:pt>
                <c:pt idx="18688">
                  <c:v>1.33553592053078</c:v>
                </c:pt>
                <c:pt idx="18689">
                  <c:v>1.3389116030850201</c:v>
                </c:pt>
                <c:pt idx="18690">
                  <c:v>1.3420000000000001</c:v>
                </c:pt>
                <c:pt idx="18691">
                  <c:v>1.3420000000000001</c:v>
                </c:pt>
                <c:pt idx="18692">
                  <c:v>1.3420000000000001</c:v>
                </c:pt>
                <c:pt idx="18693">
                  <c:v>1.3420000000000001</c:v>
                </c:pt>
                <c:pt idx="18694">
                  <c:v>1.3420000000000001</c:v>
                </c:pt>
                <c:pt idx="18695">
                  <c:v>1.3420000000000001</c:v>
                </c:pt>
                <c:pt idx="18696">
                  <c:v>1.3420000000000001</c:v>
                </c:pt>
                <c:pt idx="18697">
                  <c:v>1.09158228083219</c:v>
                </c:pt>
                <c:pt idx="18698">
                  <c:v>1.1264319480782801</c:v>
                </c:pt>
                <c:pt idx="18699">
                  <c:v>1.11748283141399</c:v>
                </c:pt>
                <c:pt idx="18700">
                  <c:v>1.1541993011340199</c:v>
                </c:pt>
                <c:pt idx="18701">
                  <c:v>1.1857312616541</c:v>
                </c:pt>
                <c:pt idx="18702">
                  <c:v>1.21356723242304</c:v>
                </c:pt>
                <c:pt idx="18703">
                  <c:v>1.17524946842959</c:v>
                </c:pt>
                <c:pt idx="18704">
                  <c:v>1.2085544261741299</c:v>
                </c:pt>
                <c:pt idx="18705">
                  <c:v>1.2373291964074999</c:v>
                </c:pt>
                <c:pt idx="18706">
                  <c:v>1.2621966296651499</c:v>
                </c:pt>
                <c:pt idx="18707">
                  <c:v>1.2255101719678201</c:v>
                </c:pt>
                <c:pt idx="18708">
                  <c:v>1.2559926628456799</c:v>
                </c:pt>
                <c:pt idx="18709">
                  <c:v>1.2817287513939699</c:v>
                </c:pt>
                <c:pt idx="18710">
                  <c:v>1.23678110515546</c:v>
                </c:pt>
                <c:pt idx="18711">
                  <c:v>1.2687718361184199</c:v>
                </c:pt>
                <c:pt idx="18712">
                  <c:v>1.29711346996722</c:v>
                </c:pt>
                <c:pt idx="18713">
                  <c:v>1.2777293065673301</c:v>
                </c:pt>
                <c:pt idx="18714">
                  <c:v>1.30661912722088</c:v>
                </c:pt>
                <c:pt idx="18715">
                  <c:v>1.33167745158835</c:v>
                </c:pt>
                <c:pt idx="18716">
                  <c:v>1.31235829577017</c:v>
                </c:pt>
                <c:pt idx="18717">
                  <c:v>1.33982174893186</c:v>
                </c:pt>
                <c:pt idx="18718">
                  <c:v>1.3420000000000001</c:v>
                </c:pt>
                <c:pt idx="18719">
                  <c:v>1.3420000000000001</c:v>
                </c:pt>
                <c:pt idx="18720">
                  <c:v>1.3420000000000001</c:v>
                </c:pt>
                <c:pt idx="18721">
                  <c:v>1.3420000000000001</c:v>
                </c:pt>
                <c:pt idx="18722">
                  <c:v>1.3420000000000001</c:v>
                </c:pt>
                <c:pt idx="18723">
                  <c:v>1.3420000000000001</c:v>
                </c:pt>
                <c:pt idx="18724">
                  <c:v>1.3420000000000001</c:v>
                </c:pt>
                <c:pt idx="18725">
                  <c:v>1.3420000000000001</c:v>
                </c:pt>
                <c:pt idx="18726">
                  <c:v>1.1046593028307099</c:v>
                </c:pt>
                <c:pt idx="18727">
                  <c:v>1.1385479260156901</c:v>
                </c:pt>
                <c:pt idx="18728">
                  <c:v>1.13050267460914</c:v>
                </c:pt>
                <c:pt idx="18729">
                  <c:v>1.1662002999771599</c:v>
                </c:pt>
                <c:pt idx="18730">
                  <c:v>1.19681373814404</c:v>
                </c:pt>
                <c:pt idx="18731">
                  <c:v>1.22383128793051</c:v>
                </c:pt>
                <c:pt idx="18732">
                  <c:v>1.18722977202419</c:v>
                </c:pt>
                <c:pt idx="18733">
                  <c:v>1.2195611627546701</c:v>
                </c:pt>
                <c:pt idx="18734">
                  <c:v>1.24748448532478</c:v>
                </c:pt>
                <c:pt idx="18735">
                  <c:v>1.27158954287514</c:v>
                </c:pt>
                <c:pt idx="18736">
                  <c:v>1.2365318301725601</c:v>
                </c:pt>
                <c:pt idx="18737">
                  <c:v>1.26610849532855</c:v>
                </c:pt>
                <c:pt idx="18738">
                  <c:v>1.2910441623708599</c:v>
                </c:pt>
                <c:pt idx="18739">
                  <c:v>1.2479219565871</c:v>
                </c:pt>
                <c:pt idx="18740">
                  <c:v>1.27894492547092</c:v>
                </c:pt>
                <c:pt idx="18741">
                  <c:v>1.30641823765473</c:v>
                </c:pt>
                <c:pt idx="18742">
                  <c:v>1.2880380829762299</c:v>
                </c:pt>
                <c:pt idx="18743">
                  <c:v>1.3160334420375801</c:v>
                </c:pt>
                <c:pt idx="18744">
                  <c:v>1.3402903000174999</c:v>
                </c:pt>
                <c:pt idx="18745">
                  <c:v>1.32194877545149</c:v>
                </c:pt>
                <c:pt idx="18746">
                  <c:v>1.3420000000000001</c:v>
                </c:pt>
                <c:pt idx="18747">
                  <c:v>1.3420000000000001</c:v>
                </c:pt>
                <c:pt idx="18748">
                  <c:v>1.3420000000000001</c:v>
                </c:pt>
                <c:pt idx="18749">
                  <c:v>1.3420000000000001</c:v>
                </c:pt>
                <c:pt idx="18750">
                  <c:v>1.3420000000000001</c:v>
                </c:pt>
                <c:pt idx="18751">
                  <c:v>1.3420000000000001</c:v>
                </c:pt>
                <c:pt idx="18752">
                  <c:v>1.3420000000000001</c:v>
                </c:pt>
                <c:pt idx="18753">
                  <c:v>1.3420000000000001</c:v>
                </c:pt>
                <c:pt idx="18754">
                  <c:v>1.3420000000000001</c:v>
                </c:pt>
                <c:pt idx="18755">
                  <c:v>1.21006090764851</c:v>
                </c:pt>
                <c:pt idx="18756">
                  <c:v>1.23862030879593</c:v>
                </c:pt>
                <c:pt idx="18757">
                  <c:v>1.2574617403316599</c:v>
                </c:pt>
                <c:pt idx="18758">
                  <c:v>1.2723016733735</c:v>
                </c:pt>
                <c:pt idx="18759">
                  <c:v>1.2985486173127601</c:v>
                </c:pt>
                <c:pt idx="18760">
                  <c:v>1.32178292782</c:v>
                </c:pt>
                <c:pt idx="18761">
                  <c:v>1.3101271060500199</c:v>
                </c:pt>
                <c:pt idx="18762">
                  <c:v>1.31698390673723</c:v>
                </c:pt>
                <c:pt idx="18763">
                  <c:v>1.3420000000000001</c:v>
                </c:pt>
                <c:pt idx="18764">
                  <c:v>1.3420000000000001</c:v>
                </c:pt>
                <c:pt idx="18765">
                  <c:v>1.3420000000000001</c:v>
                </c:pt>
                <c:pt idx="18766">
                  <c:v>1.3420000000000001</c:v>
                </c:pt>
                <c:pt idx="18767">
                  <c:v>1.3420000000000001</c:v>
                </c:pt>
                <c:pt idx="18768">
                  <c:v>1.3420000000000001</c:v>
                </c:pt>
                <c:pt idx="18769">
                  <c:v>1.3420000000000001</c:v>
                </c:pt>
                <c:pt idx="18770">
                  <c:v>1.3420000000000001</c:v>
                </c:pt>
                <c:pt idx="18771">
                  <c:v>1.3420000000000001</c:v>
                </c:pt>
                <c:pt idx="18772">
                  <c:v>1.3420000000000001</c:v>
                </c:pt>
                <c:pt idx="18773">
                  <c:v>1.3420000000000001</c:v>
                </c:pt>
                <c:pt idx="18774">
                  <c:v>1.3420000000000001</c:v>
                </c:pt>
                <c:pt idx="18775">
                  <c:v>1.3420000000000001</c:v>
                </c:pt>
                <c:pt idx="18776">
                  <c:v>1.3420000000000001</c:v>
                </c:pt>
                <c:pt idx="18777">
                  <c:v>1.3420000000000001</c:v>
                </c:pt>
                <c:pt idx="18778">
                  <c:v>1.3420000000000001</c:v>
                </c:pt>
                <c:pt idx="18779">
                  <c:v>1.3420000000000001</c:v>
                </c:pt>
                <c:pt idx="18780">
                  <c:v>1.3420000000000001</c:v>
                </c:pt>
                <c:pt idx="18781">
                  <c:v>1.2023656191412799</c:v>
                </c:pt>
                <c:pt idx="18782">
                  <c:v>1.2315735220481601</c:v>
                </c:pt>
                <c:pt idx="18783">
                  <c:v>1.25033369361859</c:v>
                </c:pt>
                <c:pt idx="18784">
                  <c:v>1.26504160078585</c:v>
                </c:pt>
                <c:pt idx="18785">
                  <c:v>1.2919413645393201</c:v>
                </c:pt>
                <c:pt idx="18786">
                  <c:v>1.31575299398648</c:v>
                </c:pt>
                <c:pt idx="18787">
                  <c:v>1.3033658626592299</c:v>
                </c:pt>
                <c:pt idx="18788">
                  <c:v>1.30998668019798</c:v>
                </c:pt>
                <c:pt idx="18789">
                  <c:v>1.3360294682604501</c:v>
                </c:pt>
                <c:pt idx="18790">
                  <c:v>1.3403819512573301</c:v>
                </c:pt>
                <c:pt idx="18791">
                  <c:v>1.3402436335360099</c:v>
                </c:pt>
                <c:pt idx="18792">
                  <c:v>1.3420000000000001</c:v>
                </c:pt>
                <c:pt idx="18793">
                  <c:v>1.3420000000000001</c:v>
                </c:pt>
                <c:pt idx="18794">
                  <c:v>1.3420000000000001</c:v>
                </c:pt>
                <c:pt idx="18795">
                  <c:v>1.3420000000000001</c:v>
                </c:pt>
                <c:pt idx="18796">
                  <c:v>1.3420000000000001</c:v>
                </c:pt>
                <c:pt idx="18797">
                  <c:v>1.3420000000000001</c:v>
                </c:pt>
                <c:pt idx="18798">
                  <c:v>1.3420000000000001</c:v>
                </c:pt>
                <c:pt idx="18799">
                  <c:v>1.3420000000000001</c:v>
                </c:pt>
                <c:pt idx="18800">
                  <c:v>1.3420000000000001</c:v>
                </c:pt>
                <c:pt idx="18801">
                  <c:v>1.3420000000000001</c:v>
                </c:pt>
                <c:pt idx="18802">
                  <c:v>1.3420000000000001</c:v>
                </c:pt>
                <c:pt idx="18803">
                  <c:v>1.3420000000000001</c:v>
                </c:pt>
                <c:pt idx="18804">
                  <c:v>1.3420000000000001</c:v>
                </c:pt>
                <c:pt idx="18805">
                  <c:v>1.3420000000000001</c:v>
                </c:pt>
                <c:pt idx="18806">
                  <c:v>1.3420000000000001</c:v>
                </c:pt>
                <c:pt idx="18807">
                  <c:v>1.20249543122334</c:v>
                </c:pt>
                <c:pt idx="18808">
                  <c:v>1.23173019982927</c:v>
                </c:pt>
                <c:pt idx="18809">
                  <c:v>1.2504316726373299</c:v>
                </c:pt>
                <c:pt idx="18810">
                  <c:v>1.26507136670527</c:v>
                </c:pt>
                <c:pt idx="18811">
                  <c:v>1.2919971926157401</c:v>
                </c:pt>
                <c:pt idx="18812">
                  <c:v>1.31583699378065</c:v>
                </c:pt>
                <c:pt idx="18813">
                  <c:v>1.3033631599175499</c:v>
                </c:pt>
                <c:pt idx="18814">
                  <c:v>1.30992090076877</c:v>
                </c:pt>
                <c:pt idx="18815">
                  <c:v>1.3360033400153299</c:v>
                </c:pt>
                <c:pt idx="18816">
                  <c:v>1.3402833837083501</c:v>
                </c:pt>
                <c:pt idx="18817">
                  <c:v>1.34007245784032</c:v>
                </c:pt>
                <c:pt idx="18818">
                  <c:v>1.3420000000000001</c:v>
                </c:pt>
                <c:pt idx="18819">
                  <c:v>1.3420000000000001</c:v>
                </c:pt>
                <c:pt idx="18820">
                  <c:v>1.3420000000000001</c:v>
                </c:pt>
                <c:pt idx="18821">
                  <c:v>1.3420000000000001</c:v>
                </c:pt>
                <c:pt idx="18822">
                  <c:v>1.3420000000000001</c:v>
                </c:pt>
                <c:pt idx="18823">
                  <c:v>1.3420000000000001</c:v>
                </c:pt>
                <c:pt idx="18824">
                  <c:v>1.3420000000000001</c:v>
                </c:pt>
                <c:pt idx="18825">
                  <c:v>1.3420000000000001</c:v>
                </c:pt>
                <c:pt idx="18826">
                  <c:v>1.3420000000000001</c:v>
                </c:pt>
                <c:pt idx="18827">
                  <c:v>1.3420000000000001</c:v>
                </c:pt>
                <c:pt idx="18828">
                  <c:v>1.3420000000000001</c:v>
                </c:pt>
                <c:pt idx="18829">
                  <c:v>1.3420000000000001</c:v>
                </c:pt>
                <c:pt idx="18830">
                  <c:v>1.3420000000000001</c:v>
                </c:pt>
                <c:pt idx="18831">
                  <c:v>1.3420000000000001</c:v>
                </c:pt>
                <c:pt idx="18832">
                  <c:v>1.3420000000000001</c:v>
                </c:pt>
                <c:pt idx="18833">
                  <c:v>1.20701430347251</c:v>
                </c:pt>
                <c:pt idx="18834">
                  <c:v>1.23590116750917</c:v>
                </c:pt>
                <c:pt idx="18835">
                  <c:v>1.2545841842830401</c:v>
                </c:pt>
                <c:pt idx="18836">
                  <c:v>1.26923436730439</c:v>
                </c:pt>
                <c:pt idx="18837">
                  <c:v>1.2958230937984201</c:v>
                </c:pt>
                <c:pt idx="18838">
                  <c:v>1.3193610028600899</c:v>
                </c:pt>
                <c:pt idx="18839">
                  <c:v>1.30720805805568</c:v>
                </c:pt>
                <c:pt idx="18840">
                  <c:v>1.3138325203241601</c:v>
                </c:pt>
                <c:pt idx="18841">
                  <c:v>1.33957532402878</c:v>
                </c:pt>
                <c:pt idx="18842">
                  <c:v>1.3420000000000001</c:v>
                </c:pt>
                <c:pt idx="18843">
                  <c:v>1.3420000000000001</c:v>
                </c:pt>
                <c:pt idx="18844">
                  <c:v>1.3420000000000001</c:v>
                </c:pt>
                <c:pt idx="18845">
                  <c:v>1.3420000000000001</c:v>
                </c:pt>
                <c:pt idx="18846">
                  <c:v>1.3420000000000001</c:v>
                </c:pt>
                <c:pt idx="18847">
                  <c:v>1.3420000000000001</c:v>
                </c:pt>
                <c:pt idx="18848">
                  <c:v>1.3420000000000001</c:v>
                </c:pt>
                <c:pt idx="18849">
                  <c:v>1.3420000000000001</c:v>
                </c:pt>
                <c:pt idx="18850">
                  <c:v>1.3420000000000001</c:v>
                </c:pt>
                <c:pt idx="18851">
                  <c:v>1.3420000000000001</c:v>
                </c:pt>
                <c:pt idx="18852">
                  <c:v>1.3420000000000001</c:v>
                </c:pt>
                <c:pt idx="18853">
                  <c:v>1.3420000000000001</c:v>
                </c:pt>
                <c:pt idx="18854">
                  <c:v>1.3420000000000001</c:v>
                </c:pt>
                <c:pt idx="18855">
                  <c:v>1.3420000000000001</c:v>
                </c:pt>
                <c:pt idx="18856">
                  <c:v>1.3420000000000001</c:v>
                </c:pt>
                <c:pt idx="18857">
                  <c:v>1.3420000000000001</c:v>
                </c:pt>
                <c:pt idx="18858">
                  <c:v>1.3420000000000001</c:v>
                </c:pt>
                <c:pt idx="18859">
                  <c:v>1.21711250457388</c:v>
                </c:pt>
                <c:pt idx="18860">
                  <c:v>1.2452056140846299</c:v>
                </c:pt>
                <c:pt idx="18861">
                  <c:v>1.26386871748902</c:v>
                </c:pt>
                <c:pt idx="18862">
                  <c:v>1.2785567564722999</c:v>
                </c:pt>
                <c:pt idx="18863">
                  <c:v>1.30437781910355</c:v>
                </c:pt>
                <c:pt idx="18864">
                  <c:v>1.3272269542819199</c:v>
                </c:pt>
                <c:pt idx="18865">
                  <c:v>1.3158345370097799</c:v>
                </c:pt>
                <c:pt idx="18866">
                  <c:v>1.3226249328409101</c:v>
                </c:pt>
                <c:pt idx="18867">
                  <c:v>1.3420000000000001</c:v>
                </c:pt>
                <c:pt idx="18868">
                  <c:v>1.3420000000000001</c:v>
                </c:pt>
                <c:pt idx="18869">
                  <c:v>1.3420000000000001</c:v>
                </c:pt>
                <c:pt idx="18870">
                  <c:v>1.3420000000000001</c:v>
                </c:pt>
                <c:pt idx="18871">
                  <c:v>1.3420000000000001</c:v>
                </c:pt>
                <c:pt idx="18872">
                  <c:v>1.3420000000000001</c:v>
                </c:pt>
                <c:pt idx="18873">
                  <c:v>1.3420000000000001</c:v>
                </c:pt>
                <c:pt idx="18874">
                  <c:v>1.3420000000000001</c:v>
                </c:pt>
                <c:pt idx="18875">
                  <c:v>1.3420000000000001</c:v>
                </c:pt>
                <c:pt idx="18876">
                  <c:v>1.3420000000000001</c:v>
                </c:pt>
                <c:pt idx="18877">
                  <c:v>1.3420000000000001</c:v>
                </c:pt>
                <c:pt idx="18878">
                  <c:v>1.3420000000000001</c:v>
                </c:pt>
                <c:pt idx="18879">
                  <c:v>1.3420000000000001</c:v>
                </c:pt>
                <c:pt idx="18880">
                  <c:v>1.3420000000000001</c:v>
                </c:pt>
                <c:pt idx="18881">
                  <c:v>1.3420000000000001</c:v>
                </c:pt>
                <c:pt idx="18882">
                  <c:v>1.3420000000000001</c:v>
                </c:pt>
                <c:pt idx="18883">
                  <c:v>1.3420000000000001</c:v>
                </c:pt>
                <c:pt idx="18884">
                  <c:v>1.3420000000000001</c:v>
                </c:pt>
                <c:pt idx="18885">
                  <c:v>1.15556760210145</c:v>
                </c:pt>
                <c:pt idx="18886">
                  <c:v>1.2107635625200199</c:v>
                </c:pt>
                <c:pt idx="18887">
                  <c:v>1.2382786288356</c:v>
                </c:pt>
                <c:pt idx="18888">
                  <c:v>1.22799993090367</c:v>
                </c:pt>
                <c:pt idx="18889">
                  <c:v>1.25813525995552</c:v>
                </c:pt>
                <c:pt idx="18890">
                  <c:v>1.2826132196863</c:v>
                </c:pt>
                <c:pt idx="18891">
                  <c:v>1.2711941506740101</c:v>
                </c:pt>
                <c:pt idx="18892">
                  <c:v>1.29825107220366</c:v>
                </c:pt>
                <c:pt idx="18893">
                  <c:v>1.3089804962991101</c:v>
                </c:pt>
                <c:pt idx="18894">
                  <c:v>1.3337156662944301</c:v>
                </c:pt>
                <c:pt idx="18895">
                  <c:v>1.3420000000000001</c:v>
                </c:pt>
                <c:pt idx="18896">
                  <c:v>1.3420000000000001</c:v>
                </c:pt>
                <c:pt idx="18897">
                  <c:v>1.3420000000000001</c:v>
                </c:pt>
                <c:pt idx="18898">
                  <c:v>1.3420000000000001</c:v>
                </c:pt>
                <c:pt idx="18899">
                  <c:v>1.3420000000000001</c:v>
                </c:pt>
                <c:pt idx="18900">
                  <c:v>1.3420000000000001</c:v>
                </c:pt>
                <c:pt idx="18901">
                  <c:v>1.3420000000000001</c:v>
                </c:pt>
                <c:pt idx="18902">
                  <c:v>1.3420000000000001</c:v>
                </c:pt>
                <c:pt idx="18903">
                  <c:v>1.3420000000000001</c:v>
                </c:pt>
                <c:pt idx="18904">
                  <c:v>1.3420000000000001</c:v>
                </c:pt>
                <c:pt idx="18905">
                  <c:v>1.1486445605598501</c:v>
                </c:pt>
                <c:pt idx="18906">
                  <c:v>1.2043504323635199</c:v>
                </c:pt>
                <c:pt idx="18907">
                  <c:v>1.23242808398349</c:v>
                </c:pt>
                <c:pt idx="18908">
                  <c:v>1.2214369099970299</c:v>
                </c:pt>
                <c:pt idx="18909">
                  <c:v>1.25218546841254</c:v>
                </c:pt>
                <c:pt idx="18910">
                  <c:v>1.2771810240441499</c:v>
                </c:pt>
                <c:pt idx="18911">
                  <c:v>1.2650758003259599</c:v>
                </c:pt>
                <c:pt idx="18912">
                  <c:v>1.2927058739822701</c:v>
                </c:pt>
                <c:pt idx="18913">
                  <c:v>1.30325260178493</c:v>
                </c:pt>
                <c:pt idx="18914">
                  <c:v>1.3285387120974701</c:v>
                </c:pt>
                <c:pt idx="18915">
                  <c:v>1.3367595602129401</c:v>
                </c:pt>
                <c:pt idx="18916">
                  <c:v>1.3420000000000001</c:v>
                </c:pt>
                <c:pt idx="18917">
                  <c:v>1.3420000000000001</c:v>
                </c:pt>
                <c:pt idx="18918">
                  <c:v>1.3420000000000001</c:v>
                </c:pt>
                <c:pt idx="18919">
                  <c:v>1.3420000000000001</c:v>
                </c:pt>
                <c:pt idx="18920">
                  <c:v>1.3420000000000001</c:v>
                </c:pt>
                <c:pt idx="18921">
                  <c:v>1.3420000000000001</c:v>
                </c:pt>
                <c:pt idx="18922">
                  <c:v>1.3420000000000001</c:v>
                </c:pt>
                <c:pt idx="18923">
                  <c:v>1.3420000000000001</c:v>
                </c:pt>
                <c:pt idx="18924">
                  <c:v>1.3420000000000001</c:v>
                </c:pt>
                <c:pt idx="18925">
                  <c:v>1.14850079071974</c:v>
                </c:pt>
                <c:pt idx="18926">
                  <c:v>1.2041808631516999</c:v>
                </c:pt>
                <c:pt idx="18927">
                  <c:v>1.2323097973666</c:v>
                </c:pt>
                <c:pt idx="18928">
                  <c:v>1.2211551347357199</c:v>
                </c:pt>
                <c:pt idx="18929">
                  <c:v>1.2519854504375501</c:v>
                </c:pt>
                <c:pt idx="18930">
                  <c:v>1.2770394809402399</c:v>
                </c:pt>
                <c:pt idx="18931">
                  <c:v>1.2647625533114599</c:v>
                </c:pt>
                <c:pt idx="18932">
                  <c:v>1.29247362870283</c:v>
                </c:pt>
                <c:pt idx="18933">
                  <c:v>1.3029222932848199</c:v>
                </c:pt>
                <c:pt idx="18934">
                  <c:v>1.32828197986181</c:v>
                </c:pt>
                <c:pt idx="18935">
                  <c:v>1.33640698129605</c:v>
                </c:pt>
                <c:pt idx="18936">
                  <c:v>1.3420000000000001</c:v>
                </c:pt>
                <c:pt idx="18937">
                  <c:v>1.3420000000000001</c:v>
                </c:pt>
                <c:pt idx="18938">
                  <c:v>1.3420000000000001</c:v>
                </c:pt>
                <c:pt idx="18939">
                  <c:v>1.3420000000000001</c:v>
                </c:pt>
                <c:pt idx="18940">
                  <c:v>1.3420000000000001</c:v>
                </c:pt>
                <c:pt idx="18941">
                  <c:v>1.3420000000000001</c:v>
                </c:pt>
                <c:pt idx="18942">
                  <c:v>1.3420000000000001</c:v>
                </c:pt>
                <c:pt idx="18943">
                  <c:v>1.3420000000000001</c:v>
                </c:pt>
                <c:pt idx="18944">
                  <c:v>1.3420000000000001</c:v>
                </c:pt>
                <c:pt idx="18945">
                  <c:v>1.1527762346195101</c:v>
                </c:pt>
                <c:pt idx="18946">
                  <c:v>1.2080902389621899</c:v>
                </c:pt>
                <c:pt idx="18947">
                  <c:v>1.2359490023855599</c:v>
                </c:pt>
                <c:pt idx="18948">
                  <c:v>1.22503079815627</c:v>
                </c:pt>
                <c:pt idx="18949">
                  <c:v>1.25555525346596</c:v>
                </c:pt>
                <c:pt idx="18950">
                  <c:v>1.2803618651822199</c:v>
                </c:pt>
                <c:pt idx="18951">
                  <c:v>1.26832271760982</c:v>
                </c:pt>
                <c:pt idx="18952">
                  <c:v>1.2957584912582201</c:v>
                </c:pt>
                <c:pt idx="18953">
                  <c:v>1.3061998357654601</c:v>
                </c:pt>
                <c:pt idx="18954">
                  <c:v>1.33129572236383</c:v>
                </c:pt>
                <c:pt idx="18955">
                  <c:v>1.3394269769611999</c:v>
                </c:pt>
                <c:pt idx="18956">
                  <c:v>1.3420000000000001</c:v>
                </c:pt>
                <c:pt idx="18957">
                  <c:v>1.3420000000000001</c:v>
                </c:pt>
                <c:pt idx="18958">
                  <c:v>1.3420000000000001</c:v>
                </c:pt>
                <c:pt idx="18959">
                  <c:v>1.3420000000000001</c:v>
                </c:pt>
                <c:pt idx="18960">
                  <c:v>1.3420000000000001</c:v>
                </c:pt>
                <c:pt idx="18961">
                  <c:v>1.3420000000000001</c:v>
                </c:pt>
                <c:pt idx="18962">
                  <c:v>1.3420000000000001</c:v>
                </c:pt>
                <c:pt idx="18963">
                  <c:v>1.3420000000000001</c:v>
                </c:pt>
                <c:pt idx="18964">
                  <c:v>1.3420000000000001</c:v>
                </c:pt>
                <c:pt idx="18965">
                  <c:v>1.1627591734088401</c:v>
                </c:pt>
                <c:pt idx="18966">
                  <c:v>1.2172304698460299</c:v>
                </c:pt>
                <c:pt idx="18967">
                  <c:v>1.2444065062153</c:v>
                </c:pt>
                <c:pt idx="18968">
                  <c:v>1.23416442033022</c:v>
                </c:pt>
                <c:pt idx="18969">
                  <c:v>1.26394815022421</c:v>
                </c:pt>
                <c:pt idx="18970">
                  <c:v>1.2881257358862701</c:v>
                </c:pt>
                <c:pt idx="18971">
                  <c:v>1.27674649829314</c:v>
                </c:pt>
                <c:pt idx="18972">
                  <c:v>1.30348844417123</c:v>
                </c:pt>
                <c:pt idx="18973">
                  <c:v>1.3139802269127101</c:v>
                </c:pt>
                <c:pt idx="18974">
                  <c:v>1.33843165269605</c:v>
                </c:pt>
                <c:pt idx="18975">
                  <c:v>1.3420000000000001</c:v>
                </c:pt>
                <c:pt idx="18976">
                  <c:v>1.3420000000000001</c:v>
                </c:pt>
                <c:pt idx="18977">
                  <c:v>1.3420000000000001</c:v>
                </c:pt>
                <c:pt idx="18978">
                  <c:v>1.3420000000000001</c:v>
                </c:pt>
                <c:pt idx="18979">
                  <c:v>1.3420000000000001</c:v>
                </c:pt>
                <c:pt idx="18980">
                  <c:v>1.3420000000000001</c:v>
                </c:pt>
                <c:pt idx="18981">
                  <c:v>1.3420000000000001</c:v>
                </c:pt>
                <c:pt idx="18982">
                  <c:v>1.3420000000000001</c:v>
                </c:pt>
                <c:pt idx="18983">
                  <c:v>1.3420000000000001</c:v>
                </c:pt>
                <c:pt idx="18984">
                  <c:v>1.3420000000000001</c:v>
                </c:pt>
                <c:pt idx="18985">
                  <c:v>1.15794603532632</c:v>
                </c:pt>
                <c:pt idx="18986">
                  <c:v>1.2122602580766899</c:v>
                </c:pt>
                <c:pt idx="18987">
                  <c:v>1.2596573274646199</c:v>
                </c:pt>
                <c:pt idx="18988">
                  <c:v>1.2842334480811599</c:v>
                </c:pt>
                <c:pt idx="18989">
                  <c:v>1.2735396254331399</c:v>
                </c:pt>
                <c:pt idx="18990">
                  <c:v>1.2997851037119501</c:v>
                </c:pt>
                <c:pt idx="18991">
                  <c:v>1.3113479871934399</c:v>
                </c:pt>
                <c:pt idx="18992">
                  <c:v>1.3420000000000001</c:v>
                </c:pt>
                <c:pt idx="18993">
                  <c:v>1.3420000000000001</c:v>
                </c:pt>
                <c:pt idx="18994">
                  <c:v>1.3420000000000001</c:v>
                </c:pt>
                <c:pt idx="18995">
                  <c:v>1.3420000000000001</c:v>
                </c:pt>
                <c:pt idx="18996">
                  <c:v>1.3420000000000001</c:v>
                </c:pt>
                <c:pt idx="18997">
                  <c:v>1.1519028096747099</c:v>
                </c:pt>
                <c:pt idx="18998">
                  <c:v>1.2066635491922399</c:v>
                </c:pt>
                <c:pt idx="18999">
                  <c:v>1.25446828400458</c:v>
                </c:pt>
                <c:pt idx="19000">
                  <c:v>1.2795042044715501</c:v>
                </c:pt>
                <c:pt idx="19001">
                  <c:v>1.2682130408921699</c:v>
                </c:pt>
                <c:pt idx="19002">
                  <c:v>1.2949504592832399</c:v>
                </c:pt>
                <c:pt idx="19003">
                  <c:v>1.3063762898123199</c:v>
                </c:pt>
                <c:pt idx="19004">
                  <c:v>1.3389014606091201</c:v>
                </c:pt>
                <c:pt idx="19005">
                  <c:v>1.3420000000000001</c:v>
                </c:pt>
                <c:pt idx="19006">
                  <c:v>1.3420000000000001</c:v>
                </c:pt>
                <c:pt idx="19007">
                  <c:v>1.3420000000000001</c:v>
                </c:pt>
                <c:pt idx="19008">
                  <c:v>1.3420000000000001</c:v>
                </c:pt>
                <c:pt idx="19009">
                  <c:v>1.15216990450273</c:v>
                </c:pt>
                <c:pt idx="19010">
                  <c:v>1.20688853092157</c:v>
                </c:pt>
                <c:pt idx="19011">
                  <c:v>1.25464047389708</c:v>
                </c:pt>
                <c:pt idx="19012">
                  <c:v>1.27969679591515</c:v>
                </c:pt>
                <c:pt idx="19013">
                  <c:v>1.26833257952748</c:v>
                </c:pt>
                <c:pt idx="19014">
                  <c:v>1.2950851334423501</c:v>
                </c:pt>
                <c:pt idx="19015">
                  <c:v>1.30645369988621</c:v>
                </c:pt>
                <c:pt idx="19016">
                  <c:v>1.3389473138930299</c:v>
                </c:pt>
                <c:pt idx="19017">
                  <c:v>1.3420000000000001</c:v>
                </c:pt>
                <c:pt idx="19018">
                  <c:v>1.3420000000000001</c:v>
                </c:pt>
                <c:pt idx="19019">
                  <c:v>1.3420000000000001</c:v>
                </c:pt>
                <c:pt idx="19020">
                  <c:v>1.3420000000000001</c:v>
                </c:pt>
                <c:pt idx="19021">
                  <c:v>1.15675603999011</c:v>
                </c:pt>
                <c:pt idx="19022">
                  <c:v>1.21108893262568</c:v>
                </c:pt>
                <c:pt idx="19023">
                  <c:v>1.2585074733606501</c:v>
                </c:pt>
                <c:pt idx="19024">
                  <c:v>1.28326051266425</c:v>
                </c:pt>
                <c:pt idx="19025">
                  <c:v>1.2722215289273999</c:v>
                </c:pt>
                <c:pt idx="19026">
                  <c:v>1.2986615048341901</c:v>
                </c:pt>
                <c:pt idx="19027">
                  <c:v>1.3100578154142599</c:v>
                </c:pt>
                <c:pt idx="19028">
                  <c:v>1.3420000000000001</c:v>
                </c:pt>
                <c:pt idx="19029">
                  <c:v>1.3420000000000001</c:v>
                </c:pt>
                <c:pt idx="19030">
                  <c:v>1.3420000000000001</c:v>
                </c:pt>
                <c:pt idx="19031">
                  <c:v>1.3420000000000001</c:v>
                </c:pt>
                <c:pt idx="19032">
                  <c:v>1.3420000000000001</c:v>
                </c:pt>
                <c:pt idx="19033">
                  <c:v>1.16582303659381</c:v>
                </c:pt>
                <c:pt idx="19034">
                  <c:v>1.2194335698377601</c:v>
                </c:pt>
                <c:pt idx="19035">
                  <c:v>1.2661759758876401</c:v>
                </c:pt>
                <c:pt idx="19036">
                  <c:v>1.29032994589628</c:v>
                </c:pt>
                <c:pt idx="19037">
                  <c:v>1.27995297586901</c:v>
                </c:pt>
                <c:pt idx="19038">
                  <c:v>1.30573907301918</c:v>
                </c:pt>
                <c:pt idx="19039">
                  <c:v>1.3172093163360901</c:v>
                </c:pt>
                <c:pt idx="19040">
                  <c:v>1.3420000000000001</c:v>
                </c:pt>
                <c:pt idx="19041">
                  <c:v>1.3420000000000001</c:v>
                </c:pt>
                <c:pt idx="19042">
                  <c:v>1.3420000000000001</c:v>
                </c:pt>
                <c:pt idx="19043">
                  <c:v>1.3420000000000001</c:v>
                </c:pt>
                <c:pt idx="19044">
                  <c:v>1.3420000000000001</c:v>
                </c:pt>
                <c:pt idx="19045">
                  <c:v>1.2870367019253699</c:v>
                </c:pt>
                <c:pt idx="19046">
                  <c:v>1.2999762586169401</c:v>
                </c:pt>
                <c:pt idx="19047">
                  <c:v>1.33007895914998</c:v>
                </c:pt>
                <c:pt idx="19048">
                  <c:v>1.3420000000000001</c:v>
                </c:pt>
                <c:pt idx="19049">
                  <c:v>1.3420000000000001</c:v>
                </c:pt>
                <c:pt idx="19050">
                  <c:v>1.3420000000000001</c:v>
                </c:pt>
                <c:pt idx="19051">
                  <c:v>1.3174447657223001</c:v>
                </c:pt>
                <c:pt idx="19052">
                  <c:v>1.32953148161742</c:v>
                </c:pt>
                <c:pt idx="19053">
                  <c:v>1.34192373526083</c:v>
                </c:pt>
                <c:pt idx="19054">
                  <c:v>1.3420000000000001</c:v>
                </c:pt>
                <c:pt idx="19055">
                  <c:v>1.3420000000000001</c:v>
                </c:pt>
                <c:pt idx="19056">
                  <c:v>1.3420000000000001</c:v>
                </c:pt>
                <c:pt idx="19057">
                  <c:v>1.3420000000000001</c:v>
                </c:pt>
                <c:pt idx="19058">
                  <c:v>1.3420000000000001</c:v>
                </c:pt>
                <c:pt idx="19059">
                  <c:v>1.3420000000000001</c:v>
                </c:pt>
                <c:pt idx="19060">
                  <c:v>1.3420000000000001</c:v>
                </c:pt>
                <c:pt idx="19061">
                  <c:v>1.3420000000000001</c:v>
                </c:pt>
                <c:pt idx="19062">
                  <c:v>1.3418442067293599</c:v>
                </c:pt>
                <c:pt idx="19063">
                  <c:v>1.3420000000000001</c:v>
                </c:pt>
                <c:pt idx="19064">
                  <c:v>1.3420000000000001</c:v>
                </c:pt>
                <c:pt idx="19065">
                  <c:v>1.3420000000000001</c:v>
                </c:pt>
                <c:pt idx="19066">
                  <c:v>1.3420000000000001</c:v>
                </c:pt>
                <c:pt idx="19067">
                  <c:v>1.3420000000000001</c:v>
                </c:pt>
                <c:pt idx="19068">
                  <c:v>1.3420000000000001</c:v>
                </c:pt>
                <c:pt idx="19069">
                  <c:v>1.3420000000000001</c:v>
                </c:pt>
                <c:pt idx="19070">
                  <c:v>1.3420000000000001</c:v>
                </c:pt>
                <c:pt idx="19071">
                  <c:v>1.3420000000000001</c:v>
                </c:pt>
                <c:pt idx="19072">
                  <c:v>1.3420000000000001</c:v>
                </c:pt>
                <c:pt idx="19073">
                  <c:v>1.3420000000000001</c:v>
                </c:pt>
                <c:pt idx="19074">
                  <c:v>1.3420000000000001</c:v>
                </c:pt>
                <c:pt idx="19075">
                  <c:v>1.3420000000000001</c:v>
                </c:pt>
                <c:pt idx="19076">
                  <c:v>1.3420000000000001</c:v>
                </c:pt>
                <c:pt idx="19077">
                  <c:v>1.3420000000000001</c:v>
                </c:pt>
                <c:pt idx="19078">
                  <c:v>1.3420000000000001</c:v>
                </c:pt>
                <c:pt idx="19079">
                  <c:v>1.3420000000000001</c:v>
                </c:pt>
                <c:pt idx="19080">
                  <c:v>1.3420000000000001</c:v>
                </c:pt>
                <c:pt idx="19081">
                  <c:v>1.3420000000000001</c:v>
                </c:pt>
                <c:pt idx="19082">
                  <c:v>1.3420000000000001</c:v>
                </c:pt>
                <c:pt idx="19083">
                  <c:v>1.3420000000000001</c:v>
                </c:pt>
                <c:pt idx="19084">
                  <c:v>1.3420000000000001</c:v>
                </c:pt>
                <c:pt idx="19085">
                  <c:v>1.3420000000000001</c:v>
                </c:pt>
                <c:pt idx="19086">
                  <c:v>1.3420000000000001</c:v>
                </c:pt>
                <c:pt idx="19087">
                  <c:v>1.3420000000000001</c:v>
                </c:pt>
                <c:pt idx="19088">
                  <c:v>1.3420000000000001</c:v>
                </c:pt>
                <c:pt idx="19089">
                  <c:v>1.3420000000000001</c:v>
                </c:pt>
                <c:pt idx="19090">
                  <c:v>1.3420000000000001</c:v>
                </c:pt>
                <c:pt idx="19091">
                  <c:v>1.3420000000000001</c:v>
                </c:pt>
                <c:pt idx="19092">
                  <c:v>1.3420000000000001</c:v>
                </c:pt>
                <c:pt idx="19093">
                  <c:v>1.2842780232915301</c:v>
                </c:pt>
                <c:pt idx="19094">
                  <c:v>1.29745873428606</c:v>
                </c:pt>
                <c:pt idx="19095">
                  <c:v>1.32819560566497</c:v>
                </c:pt>
                <c:pt idx="19096">
                  <c:v>1.3420000000000001</c:v>
                </c:pt>
                <c:pt idx="19097">
                  <c:v>1.3420000000000001</c:v>
                </c:pt>
                <c:pt idx="19098">
                  <c:v>1.3420000000000001</c:v>
                </c:pt>
                <c:pt idx="19099">
                  <c:v>1.31466904341494</c:v>
                </c:pt>
                <c:pt idx="19100">
                  <c:v>1.32699101749183</c:v>
                </c:pt>
                <c:pt idx="19101">
                  <c:v>1.33962248246167</c:v>
                </c:pt>
                <c:pt idx="19102">
                  <c:v>1.3420000000000001</c:v>
                </c:pt>
                <c:pt idx="19103">
                  <c:v>1.3420000000000001</c:v>
                </c:pt>
                <c:pt idx="19104">
                  <c:v>1.3420000000000001</c:v>
                </c:pt>
                <c:pt idx="19105">
                  <c:v>1.3420000000000001</c:v>
                </c:pt>
                <c:pt idx="19106">
                  <c:v>1.3420000000000001</c:v>
                </c:pt>
                <c:pt idx="19107">
                  <c:v>1.3420000000000001</c:v>
                </c:pt>
                <c:pt idx="19108">
                  <c:v>1.3420000000000001</c:v>
                </c:pt>
                <c:pt idx="19109">
                  <c:v>1.3420000000000001</c:v>
                </c:pt>
                <c:pt idx="19110">
                  <c:v>1.3390350512577101</c:v>
                </c:pt>
                <c:pt idx="19111">
                  <c:v>1.3420000000000001</c:v>
                </c:pt>
                <c:pt idx="19112">
                  <c:v>1.3420000000000001</c:v>
                </c:pt>
                <c:pt idx="19113">
                  <c:v>1.3420000000000001</c:v>
                </c:pt>
                <c:pt idx="19114">
                  <c:v>1.3420000000000001</c:v>
                </c:pt>
                <c:pt idx="19115">
                  <c:v>1.3420000000000001</c:v>
                </c:pt>
                <c:pt idx="19116">
                  <c:v>1.3420000000000001</c:v>
                </c:pt>
                <c:pt idx="19117">
                  <c:v>1.3420000000000001</c:v>
                </c:pt>
                <c:pt idx="19118">
                  <c:v>1.3420000000000001</c:v>
                </c:pt>
                <c:pt idx="19119">
                  <c:v>1.3420000000000001</c:v>
                </c:pt>
                <c:pt idx="19120">
                  <c:v>1.3420000000000001</c:v>
                </c:pt>
                <c:pt idx="19121">
                  <c:v>1.3420000000000001</c:v>
                </c:pt>
                <c:pt idx="19122">
                  <c:v>1.3420000000000001</c:v>
                </c:pt>
                <c:pt idx="19123">
                  <c:v>1.3420000000000001</c:v>
                </c:pt>
                <c:pt idx="19124">
                  <c:v>1.3420000000000001</c:v>
                </c:pt>
                <c:pt idx="19125">
                  <c:v>1.3420000000000001</c:v>
                </c:pt>
                <c:pt idx="19126">
                  <c:v>1.3420000000000001</c:v>
                </c:pt>
                <c:pt idx="19127">
                  <c:v>1.3420000000000001</c:v>
                </c:pt>
                <c:pt idx="19128">
                  <c:v>1.3420000000000001</c:v>
                </c:pt>
                <c:pt idx="19129">
                  <c:v>1.3420000000000001</c:v>
                </c:pt>
                <c:pt idx="19130">
                  <c:v>1.3420000000000001</c:v>
                </c:pt>
                <c:pt idx="19131">
                  <c:v>1.3420000000000001</c:v>
                </c:pt>
                <c:pt idx="19132">
                  <c:v>1.3420000000000001</c:v>
                </c:pt>
                <c:pt idx="19133">
                  <c:v>1.3420000000000001</c:v>
                </c:pt>
                <c:pt idx="19134">
                  <c:v>1.3420000000000001</c:v>
                </c:pt>
                <c:pt idx="19135">
                  <c:v>1.3420000000000001</c:v>
                </c:pt>
                <c:pt idx="19136">
                  <c:v>1.3420000000000001</c:v>
                </c:pt>
                <c:pt idx="19137">
                  <c:v>1.3420000000000001</c:v>
                </c:pt>
                <c:pt idx="19138">
                  <c:v>1.3420000000000001</c:v>
                </c:pt>
                <c:pt idx="19139">
                  <c:v>1.3420000000000001</c:v>
                </c:pt>
                <c:pt idx="19140">
                  <c:v>1.3420000000000001</c:v>
                </c:pt>
                <c:pt idx="19141">
                  <c:v>1.2849834933686299</c:v>
                </c:pt>
                <c:pt idx="19142">
                  <c:v>1.29814573883887</c:v>
                </c:pt>
                <c:pt idx="19143">
                  <c:v>1.32880422878209</c:v>
                </c:pt>
                <c:pt idx="19144">
                  <c:v>1.3420000000000001</c:v>
                </c:pt>
                <c:pt idx="19145">
                  <c:v>1.3420000000000001</c:v>
                </c:pt>
                <c:pt idx="19146">
                  <c:v>1.3420000000000001</c:v>
                </c:pt>
                <c:pt idx="19147">
                  <c:v>1.3153221800816299</c:v>
                </c:pt>
                <c:pt idx="19148">
                  <c:v>1.3276316954045699</c:v>
                </c:pt>
                <c:pt idx="19149">
                  <c:v>1.34023092066062</c:v>
                </c:pt>
                <c:pt idx="19150">
                  <c:v>1.3420000000000001</c:v>
                </c:pt>
                <c:pt idx="19151">
                  <c:v>1.3420000000000001</c:v>
                </c:pt>
                <c:pt idx="19152">
                  <c:v>1.3420000000000001</c:v>
                </c:pt>
                <c:pt idx="19153">
                  <c:v>1.3420000000000001</c:v>
                </c:pt>
                <c:pt idx="19154">
                  <c:v>1.3420000000000001</c:v>
                </c:pt>
                <c:pt idx="19155">
                  <c:v>1.3420000000000001</c:v>
                </c:pt>
                <c:pt idx="19156">
                  <c:v>1.3420000000000001</c:v>
                </c:pt>
                <c:pt idx="19157">
                  <c:v>1.3420000000000001</c:v>
                </c:pt>
                <c:pt idx="19158">
                  <c:v>1.3396415504614501</c:v>
                </c:pt>
                <c:pt idx="19159">
                  <c:v>1.3420000000000001</c:v>
                </c:pt>
                <c:pt idx="19160">
                  <c:v>1.3420000000000001</c:v>
                </c:pt>
                <c:pt idx="19161">
                  <c:v>1.3420000000000001</c:v>
                </c:pt>
                <c:pt idx="19162">
                  <c:v>1.3420000000000001</c:v>
                </c:pt>
                <c:pt idx="19163">
                  <c:v>1.3420000000000001</c:v>
                </c:pt>
                <c:pt idx="19164">
                  <c:v>1.3420000000000001</c:v>
                </c:pt>
                <c:pt idx="19165">
                  <c:v>1.3420000000000001</c:v>
                </c:pt>
                <c:pt idx="19166">
                  <c:v>1.3420000000000001</c:v>
                </c:pt>
                <c:pt idx="19167">
                  <c:v>1.3420000000000001</c:v>
                </c:pt>
                <c:pt idx="19168">
                  <c:v>1.3420000000000001</c:v>
                </c:pt>
                <c:pt idx="19169">
                  <c:v>1.3420000000000001</c:v>
                </c:pt>
                <c:pt idx="19170">
                  <c:v>1.3420000000000001</c:v>
                </c:pt>
                <c:pt idx="19171">
                  <c:v>1.3420000000000001</c:v>
                </c:pt>
                <c:pt idx="19172">
                  <c:v>1.3420000000000001</c:v>
                </c:pt>
                <c:pt idx="19173">
                  <c:v>1.3420000000000001</c:v>
                </c:pt>
                <c:pt idx="19174">
                  <c:v>1.3420000000000001</c:v>
                </c:pt>
                <c:pt idx="19175">
                  <c:v>1.3420000000000001</c:v>
                </c:pt>
                <c:pt idx="19176">
                  <c:v>1.3420000000000001</c:v>
                </c:pt>
                <c:pt idx="19177">
                  <c:v>1.3420000000000001</c:v>
                </c:pt>
                <c:pt idx="19178">
                  <c:v>1.3420000000000001</c:v>
                </c:pt>
                <c:pt idx="19179">
                  <c:v>1.3420000000000001</c:v>
                </c:pt>
                <c:pt idx="19180">
                  <c:v>1.3420000000000001</c:v>
                </c:pt>
                <c:pt idx="19181">
                  <c:v>1.3420000000000001</c:v>
                </c:pt>
                <c:pt idx="19182">
                  <c:v>1.3420000000000001</c:v>
                </c:pt>
                <c:pt idx="19183">
                  <c:v>1.3420000000000001</c:v>
                </c:pt>
                <c:pt idx="19184">
                  <c:v>1.3420000000000001</c:v>
                </c:pt>
                <c:pt idx="19185">
                  <c:v>1.3420000000000001</c:v>
                </c:pt>
                <c:pt idx="19186">
                  <c:v>1.3420000000000001</c:v>
                </c:pt>
                <c:pt idx="19187">
                  <c:v>1.3420000000000001</c:v>
                </c:pt>
                <c:pt idx="19188">
                  <c:v>1.3420000000000001</c:v>
                </c:pt>
                <c:pt idx="19189">
                  <c:v>1.2882477193669599</c:v>
                </c:pt>
                <c:pt idx="19190">
                  <c:v>1.30117752021855</c:v>
                </c:pt>
                <c:pt idx="19191">
                  <c:v>1.3312210057234299</c:v>
                </c:pt>
                <c:pt idx="19192">
                  <c:v>1.3420000000000001</c:v>
                </c:pt>
                <c:pt idx="19193">
                  <c:v>1.3420000000000001</c:v>
                </c:pt>
                <c:pt idx="19194">
                  <c:v>1.3420000000000001</c:v>
                </c:pt>
                <c:pt idx="19195">
                  <c:v>1.31851395534203</c:v>
                </c:pt>
                <c:pt idx="19196">
                  <c:v>1.33059791986835</c:v>
                </c:pt>
                <c:pt idx="19197">
                  <c:v>1.3420000000000001</c:v>
                </c:pt>
                <c:pt idx="19198">
                  <c:v>1.3420000000000001</c:v>
                </c:pt>
                <c:pt idx="19199">
                  <c:v>1.3420000000000001</c:v>
                </c:pt>
                <c:pt idx="19200">
                  <c:v>1.3420000000000001</c:v>
                </c:pt>
                <c:pt idx="19201">
                  <c:v>1.3420000000000001</c:v>
                </c:pt>
                <c:pt idx="19202">
                  <c:v>1.3420000000000001</c:v>
                </c:pt>
                <c:pt idx="19203">
                  <c:v>1.3420000000000001</c:v>
                </c:pt>
                <c:pt idx="19204">
                  <c:v>1.3420000000000001</c:v>
                </c:pt>
                <c:pt idx="19205">
                  <c:v>1.3420000000000001</c:v>
                </c:pt>
                <c:pt idx="19206">
                  <c:v>1.3420000000000001</c:v>
                </c:pt>
                <c:pt idx="19207">
                  <c:v>1.3420000000000001</c:v>
                </c:pt>
                <c:pt idx="19208">
                  <c:v>1.3420000000000001</c:v>
                </c:pt>
                <c:pt idx="19209">
                  <c:v>1.3420000000000001</c:v>
                </c:pt>
                <c:pt idx="19210">
                  <c:v>1.3420000000000001</c:v>
                </c:pt>
                <c:pt idx="19211">
                  <c:v>1.3420000000000001</c:v>
                </c:pt>
                <c:pt idx="19212">
                  <c:v>1.3420000000000001</c:v>
                </c:pt>
                <c:pt idx="19213">
                  <c:v>1.3420000000000001</c:v>
                </c:pt>
                <c:pt idx="19214">
                  <c:v>1.3420000000000001</c:v>
                </c:pt>
                <c:pt idx="19215">
                  <c:v>1.3420000000000001</c:v>
                </c:pt>
                <c:pt idx="19216">
                  <c:v>1.3420000000000001</c:v>
                </c:pt>
                <c:pt idx="19217">
                  <c:v>1.3420000000000001</c:v>
                </c:pt>
                <c:pt idx="19218">
                  <c:v>1.3420000000000001</c:v>
                </c:pt>
                <c:pt idx="19219">
                  <c:v>1.3420000000000001</c:v>
                </c:pt>
                <c:pt idx="19220">
                  <c:v>1.3420000000000001</c:v>
                </c:pt>
                <c:pt idx="19221">
                  <c:v>1.3420000000000001</c:v>
                </c:pt>
                <c:pt idx="19222">
                  <c:v>1.3420000000000001</c:v>
                </c:pt>
                <c:pt idx="19223">
                  <c:v>1.3420000000000001</c:v>
                </c:pt>
                <c:pt idx="19224">
                  <c:v>1.3420000000000001</c:v>
                </c:pt>
                <c:pt idx="19225">
                  <c:v>1.3420000000000001</c:v>
                </c:pt>
                <c:pt idx="19226">
                  <c:v>1.3420000000000001</c:v>
                </c:pt>
                <c:pt idx="19227">
                  <c:v>1.3420000000000001</c:v>
                </c:pt>
                <c:pt idx="19228">
                  <c:v>1.3420000000000001</c:v>
                </c:pt>
                <c:pt idx="19229">
                  <c:v>1.3420000000000001</c:v>
                </c:pt>
                <c:pt idx="19230">
                  <c:v>1.3420000000000001</c:v>
                </c:pt>
                <c:pt idx="19231">
                  <c:v>1.3420000000000001</c:v>
                </c:pt>
                <c:pt idx="19232">
                  <c:v>1.3420000000000001</c:v>
                </c:pt>
                <c:pt idx="19233">
                  <c:v>1.3420000000000001</c:v>
                </c:pt>
                <c:pt idx="19234">
                  <c:v>1.3420000000000001</c:v>
                </c:pt>
                <c:pt idx="19235">
                  <c:v>1.3420000000000001</c:v>
                </c:pt>
                <c:pt idx="19236">
                  <c:v>1.3420000000000001</c:v>
                </c:pt>
                <c:pt idx="19237">
                  <c:v>1.2941515808678501</c:v>
                </c:pt>
                <c:pt idx="19238">
                  <c:v>1.3066598659003199</c:v>
                </c:pt>
                <c:pt idx="19239">
                  <c:v>1.3355786222767601</c:v>
                </c:pt>
                <c:pt idx="19240">
                  <c:v>1.3420000000000001</c:v>
                </c:pt>
                <c:pt idx="19241">
                  <c:v>1.3420000000000001</c:v>
                </c:pt>
                <c:pt idx="19242">
                  <c:v>1.3420000000000001</c:v>
                </c:pt>
                <c:pt idx="19243">
                  <c:v>1.32429113246024</c:v>
                </c:pt>
                <c:pt idx="19244">
                  <c:v>1.3359803815968401</c:v>
                </c:pt>
                <c:pt idx="19245">
                  <c:v>1.3420000000000001</c:v>
                </c:pt>
                <c:pt idx="19246">
                  <c:v>1.3420000000000001</c:v>
                </c:pt>
                <c:pt idx="19247">
                  <c:v>1.3420000000000001</c:v>
                </c:pt>
                <c:pt idx="19248">
                  <c:v>1.3420000000000001</c:v>
                </c:pt>
                <c:pt idx="19249">
                  <c:v>1.3420000000000001</c:v>
                </c:pt>
                <c:pt idx="19250">
                  <c:v>1.3420000000000001</c:v>
                </c:pt>
                <c:pt idx="19251">
                  <c:v>1.3420000000000001</c:v>
                </c:pt>
                <c:pt idx="19252">
                  <c:v>1.3420000000000001</c:v>
                </c:pt>
                <c:pt idx="19253">
                  <c:v>1.3420000000000001</c:v>
                </c:pt>
                <c:pt idx="19254">
                  <c:v>1.3420000000000001</c:v>
                </c:pt>
                <c:pt idx="19255">
                  <c:v>1.3420000000000001</c:v>
                </c:pt>
                <c:pt idx="19256">
                  <c:v>1.3420000000000001</c:v>
                </c:pt>
                <c:pt idx="19257">
                  <c:v>1.3420000000000001</c:v>
                </c:pt>
                <c:pt idx="19258">
                  <c:v>1.3420000000000001</c:v>
                </c:pt>
                <c:pt idx="19259">
                  <c:v>1.3420000000000001</c:v>
                </c:pt>
                <c:pt idx="19260">
                  <c:v>1.3420000000000001</c:v>
                </c:pt>
                <c:pt idx="19261">
                  <c:v>1.3420000000000001</c:v>
                </c:pt>
                <c:pt idx="19262">
                  <c:v>1.3420000000000001</c:v>
                </c:pt>
                <c:pt idx="19263">
                  <c:v>1.3420000000000001</c:v>
                </c:pt>
                <c:pt idx="19264">
                  <c:v>1.3420000000000001</c:v>
                </c:pt>
                <c:pt idx="19265">
                  <c:v>1.3420000000000001</c:v>
                </c:pt>
                <c:pt idx="19266">
                  <c:v>1.3420000000000001</c:v>
                </c:pt>
                <c:pt idx="19267">
                  <c:v>1.3420000000000001</c:v>
                </c:pt>
                <c:pt idx="19268">
                  <c:v>1.3420000000000001</c:v>
                </c:pt>
                <c:pt idx="19269">
                  <c:v>1.3420000000000001</c:v>
                </c:pt>
                <c:pt idx="19270">
                  <c:v>1.3420000000000001</c:v>
                </c:pt>
                <c:pt idx="19271">
                  <c:v>1.3420000000000001</c:v>
                </c:pt>
                <c:pt idx="19272">
                  <c:v>1.3420000000000001</c:v>
                </c:pt>
                <c:pt idx="19273">
                  <c:v>1.3420000000000001</c:v>
                </c:pt>
                <c:pt idx="19274">
                  <c:v>1.3420000000000001</c:v>
                </c:pt>
                <c:pt idx="19275">
                  <c:v>1.3420000000000001</c:v>
                </c:pt>
                <c:pt idx="19276">
                  <c:v>1.3420000000000001</c:v>
                </c:pt>
                <c:pt idx="19277">
                  <c:v>1.3420000000000001</c:v>
                </c:pt>
                <c:pt idx="19278">
                  <c:v>1.3420000000000001</c:v>
                </c:pt>
                <c:pt idx="19279">
                  <c:v>1.3420000000000001</c:v>
                </c:pt>
                <c:pt idx="19280">
                  <c:v>1.3420000000000001</c:v>
                </c:pt>
                <c:pt idx="19281">
                  <c:v>1.3420000000000001</c:v>
                </c:pt>
                <c:pt idx="19282">
                  <c:v>1.3420000000000001</c:v>
                </c:pt>
                <c:pt idx="19283">
                  <c:v>1.3420000000000001</c:v>
                </c:pt>
                <c:pt idx="19284">
                  <c:v>1.3420000000000001</c:v>
                </c:pt>
                <c:pt idx="19285">
                  <c:v>1.2870367019253699</c:v>
                </c:pt>
                <c:pt idx="19286">
                  <c:v>1.2999762586169401</c:v>
                </c:pt>
                <c:pt idx="19287">
                  <c:v>1.33007895914998</c:v>
                </c:pt>
                <c:pt idx="19288">
                  <c:v>1.3420000000000001</c:v>
                </c:pt>
                <c:pt idx="19289">
                  <c:v>1.3420000000000001</c:v>
                </c:pt>
                <c:pt idx="19290">
                  <c:v>1.3420000000000001</c:v>
                </c:pt>
                <c:pt idx="19291">
                  <c:v>1.3174447657223001</c:v>
                </c:pt>
                <c:pt idx="19292">
                  <c:v>1.32953148161742</c:v>
                </c:pt>
                <c:pt idx="19293">
                  <c:v>1.34192373526083</c:v>
                </c:pt>
                <c:pt idx="19294">
                  <c:v>1.3420000000000001</c:v>
                </c:pt>
                <c:pt idx="19295">
                  <c:v>1.3420000000000001</c:v>
                </c:pt>
                <c:pt idx="19296">
                  <c:v>1.3420000000000001</c:v>
                </c:pt>
                <c:pt idx="19297">
                  <c:v>1.3420000000000001</c:v>
                </c:pt>
                <c:pt idx="19298">
                  <c:v>1.3420000000000001</c:v>
                </c:pt>
                <c:pt idx="19299">
                  <c:v>1.3420000000000001</c:v>
                </c:pt>
                <c:pt idx="19300">
                  <c:v>1.3420000000000001</c:v>
                </c:pt>
                <c:pt idx="19301">
                  <c:v>1.3420000000000001</c:v>
                </c:pt>
                <c:pt idx="19302">
                  <c:v>1.3418442067293599</c:v>
                </c:pt>
                <c:pt idx="19303">
                  <c:v>1.3420000000000001</c:v>
                </c:pt>
                <c:pt idx="19304">
                  <c:v>1.3420000000000001</c:v>
                </c:pt>
                <c:pt idx="19305">
                  <c:v>1.3420000000000001</c:v>
                </c:pt>
                <c:pt idx="19306">
                  <c:v>1.3420000000000001</c:v>
                </c:pt>
                <c:pt idx="19307">
                  <c:v>1.3420000000000001</c:v>
                </c:pt>
                <c:pt idx="19308">
                  <c:v>1.3420000000000001</c:v>
                </c:pt>
                <c:pt idx="19309">
                  <c:v>1.3420000000000001</c:v>
                </c:pt>
                <c:pt idx="19310">
                  <c:v>1.3420000000000001</c:v>
                </c:pt>
                <c:pt idx="19311">
                  <c:v>1.3420000000000001</c:v>
                </c:pt>
                <c:pt idx="19312">
                  <c:v>1.3420000000000001</c:v>
                </c:pt>
                <c:pt idx="19313">
                  <c:v>1.3420000000000001</c:v>
                </c:pt>
                <c:pt idx="19314">
                  <c:v>1.3420000000000001</c:v>
                </c:pt>
                <c:pt idx="19315">
                  <c:v>1.3420000000000001</c:v>
                </c:pt>
                <c:pt idx="19316">
                  <c:v>1.3420000000000001</c:v>
                </c:pt>
                <c:pt idx="19317">
                  <c:v>1.3420000000000001</c:v>
                </c:pt>
                <c:pt idx="19318">
                  <c:v>1.3420000000000001</c:v>
                </c:pt>
                <c:pt idx="19319">
                  <c:v>1.3420000000000001</c:v>
                </c:pt>
                <c:pt idx="19320">
                  <c:v>1.3420000000000001</c:v>
                </c:pt>
                <c:pt idx="19321">
                  <c:v>1.3420000000000001</c:v>
                </c:pt>
                <c:pt idx="19322">
                  <c:v>1.3420000000000001</c:v>
                </c:pt>
                <c:pt idx="19323">
                  <c:v>1.3420000000000001</c:v>
                </c:pt>
                <c:pt idx="19324">
                  <c:v>1.3420000000000001</c:v>
                </c:pt>
                <c:pt idx="19325">
                  <c:v>1.3420000000000001</c:v>
                </c:pt>
                <c:pt idx="19326">
                  <c:v>1.3420000000000001</c:v>
                </c:pt>
                <c:pt idx="19327">
                  <c:v>1.3420000000000001</c:v>
                </c:pt>
                <c:pt idx="19328">
                  <c:v>1.3420000000000001</c:v>
                </c:pt>
                <c:pt idx="19329">
                  <c:v>1.3420000000000001</c:v>
                </c:pt>
                <c:pt idx="19330">
                  <c:v>1.3420000000000001</c:v>
                </c:pt>
                <c:pt idx="19331">
                  <c:v>1.3420000000000001</c:v>
                </c:pt>
                <c:pt idx="19332">
                  <c:v>1.3420000000000001</c:v>
                </c:pt>
                <c:pt idx="19333">
                  <c:v>1.2842780232915301</c:v>
                </c:pt>
                <c:pt idx="19334">
                  <c:v>1.29745873428606</c:v>
                </c:pt>
                <c:pt idx="19335">
                  <c:v>1.32819560566497</c:v>
                </c:pt>
                <c:pt idx="19336">
                  <c:v>1.3420000000000001</c:v>
                </c:pt>
                <c:pt idx="19337">
                  <c:v>1.3420000000000001</c:v>
                </c:pt>
                <c:pt idx="19338">
                  <c:v>1.3420000000000001</c:v>
                </c:pt>
                <c:pt idx="19339">
                  <c:v>1.31466904341494</c:v>
                </c:pt>
                <c:pt idx="19340">
                  <c:v>1.32699101749183</c:v>
                </c:pt>
                <c:pt idx="19341">
                  <c:v>1.33962248246167</c:v>
                </c:pt>
                <c:pt idx="19342">
                  <c:v>1.3420000000000001</c:v>
                </c:pt>
                <c:pt idx="19343">
                  <c:v>1.3420000000000001</c:v>
                </c:pt>
                <c:pt idx="19344">
                  <c:v>1.3420000000000001</c:v>
                </c:pt>
                <c:pt idx="19345">
                  <c:v>1.3420000000000001</c:v>
                </c:pt>
                <c:pt idx="19346">
                  <c:v>1.3420000000000001</c:v>
                </c:pt>
                <c:pt idx="19347">
                  <c:v>1.3420000000000001</c:v>
                </c:pt>
                <c:pt idx="19348">
                  <c:v>1.3420000000000001</c:v>
                </c:pt>
                <c:pt idx="19349">
                  <c:v>1.3420000000000001</c:v>
                </c:pt>
                <c:pt idx="19350">
                  <c:v>1.3390350512577101</c:v>
                </c:pt>
                <c:pt idx="19351">
                  <c:v>1.3420000000000001</c:v>
                </c:pt>
                <c:pt idx="19352">
                  <c:v>1.3420000000000001</c:v>
                </c:pt>
                <c:pt idx="19353">
                  <c:v>1.3420000000000001</c:v>
                </c:pt>
                <c:pt idx="19354">
                  <c:v>1.3420000000000001</c:v>
                </c:pt>
                <c:pt idx="19355">
                  <c:v>1.3420000000000001</c:v>
                </c:pt>
                <c:pt idx="19356">
                  <c:v>1.3420000000000001</c:v>
                </c:pt>
                <c:pt idx="19357">
                  <c:v>1.3420000000000001</c:v>
                </c:pt>
                <c:pt idx="19358">
                  <c:v>1.3420000000000001</c:v>
                </c:pt>
                <c:pt idx="19359">
                  <c:v>1.3420000000000001</c:v>
                </c:pt>
                <c:pt idx="19360">
                  <c:v>1.3420000000000001</c:v>
                </c:pt>
                <c:pt idx="19361">
                  <c:v>1.3420000000000001</c:v>
                </c:pt>
                <c:pt idx="19362">
                  <c:v>1.3420000000000001</c:v>
                </c:pt>
                <c:pt idx="19363">
                  <c:v>1.3420000000000001</c:v>
                </c:pt>
                <c:pt idx="19364">
                  <c:v>1.3420000000000001</c:v>
                </c:pt>
                <c:pt idx="19365">
                  <c:v>1.3420000000000001</c:v>
                </c:pt>
                <c:pt idx="19366">
                  <c:v>1.3420000000000001</c:v>
                </c:pt>
                <c:pt idx="19367">
                  <c:v>1.3420000000000001</c:v>
                </c:pt>
                <c:pt idx="19368">
                  <c:v>1.3420000000000001</c:v>
                </c:pt>
                <c:pt idx="19369">
                  <c:v>1.3420000000000001</c:v>
                </c:pt>
                <c:pt idx="19370">
                  <c:v>1.3420000000000001</c:v>
                </c:pt>
                <c:pt idx="19371">
                  <c:v>1.3420000000000001</c:v>
                </c:pt>
                <c:pt idx="19372">
                  <c:v>1.3420000000000001</c:v>
                </c:pt>
                <c:pt idx="19373">
                  <c:v>1.3420000000000001</c:v>
                </c:pt>
                <c:pt idx="19374">
                  <c:v>1.3420000000000001</c:v>
                </c:pt>
                <c:pt idx="19375">
                  <c:v>1.3420000000000001</c:v>
                </c:pt>
                <c:pt idx="19376">
                  <c:v>1.3420000000000001</c:v>
                </c:pt>
                <c:pt idx="19377">
                  <c:v>1.3420000000000001</c:v>
                </c:pt>
                <c:pt idx="19378">
                  <c:v>1.3420000000000001</c:v>
                </c:pt>
                <c:pt idx="19379">
                  <c:v>1.3420000000000001</c:v>
                </c:pt>
                <c:pt idx="19380">
                  <c:v>1.3420000000000001</c:v>
                </c:pt>
                <c:pt idx="19381">
                  <c:v>1.2849834933686299</c:v>
                </c:pt>
                <c:pt idx="19382">
                  <c:v>1.29814573883887</c:v>
                </c:pt>
                <c:pt idx="19383">
                  <c:v>1.32880422878209</c:v>
                </c:pt>
                <c:pt idx="19384">
                  <c:v>1.3420000000000001</c:v>
                </c:pt>
                <c:pt idx="19385">
                  <c:v>1.3420000000000001</c:v>
                </c:pt>
                <c:pt idx="19386">
                  <c:v>1.3420000000000001</c:v>
                </c:pt>
                <c:pt idx="19387">
                  <c:v>1.3153221800816299</c:v>
                </c:pt>
                <c:pt idx="19388">
                  <c:v>1.3276316954045699</c:v>
                </c:pt>
                <c:pt idx="19389">
                  <c:v>1.34023092066062</c:v>
                </c:pt>
                <c:pt idx="19390">
                  <c:v>1.3420000000000001</c:v>
                </c:pt>
                <c:pt idx="19391">
                  <c:v>1.3420000000000001</c:v>
                </c:pt>
                <c:pt idx="19392">
                  <c:v>1.3420000000000001</c:v>
                </c:pt>
                <c:pt idx="19393">
                  <c:v>1.3420000000000001</c:v>
                </c:pt>
                <c:pt idx="19394">
                  <c:v>1.3420000000000001</c:v>
                </c:pt>
                <c:pt idx="19395">
                  <c:v>1.3420000000000001</c:v>
                </c:pt>
                <c:pt idx="19396">
                  <c:v>1.3420000000000001</c:v>
                </c:pt>
                <c:pt idx="19397">
                  <c:v>1.3420000000000001</c:v>
                </c:pt>
                <c:pt idx="19398">
                  <c:v>1.3396415504614501</c:v>
                </c:pt>
                <c:pt idx="19399">
                  <c:v>1.3420000000000001</c:v>
                </c:pt>
                <c:pt idx="19400">
                  <c:v>1.3420000000000001</c:v>
                </c:pt>
                <c:pt idx="19401">
                  <c:v>1.3420000000000001</c:v>
                </c:pt>
                <c:pt idx="19402">
                  <c:v>1.3420000000000001</c:v>
                </c:pt>
                <c:pt idx="19403">
                  <c:v>1.3420000000000001</c:v>
                </c:pt>
                <c:pt idx="19404">
                  <c:v>1.3420000000000001</c:v>
                </c:pt>
                <c:pt idx="19405">
                  <c:v>1.3420000000000001</c:v>
                </c:pt>
                <c:pt idx="19406">
                  <c:v>1.3420000000000001</c:v>
                </c:pt>
                <c:pt idx="19407">
                  <c:v>1.3420000000000001</c:v>
                </c:pt>
                <c:pt idx="19408">
                  <c:v>1.3420000000000001</c:v>
                </c:pt>
                <c:pt idx="19409">
                  <c:v>1.3420000000000001</c:v>
                </c:pt>
                <c:pt idx="19410">
                  <c:v>1.3420000000000001</c:v>
                </c:pt>
                <c:pt idx="19411">
                  <c:v>1.3420000000000001</c:v>
                </c:pt>
                <c:pt idx="19412">
                  <c:v>1.3420000000000001</c:v>
                </c:pt>
                <c:pt idx="19413">
                  <c:v>1.3420000000000001</c:v>
                </c:pt>
                <c:pt idx="19414">
                  <c:v>1.3420000000000001</c:v>
                </c:pt>
                <c:pt idx="19415">
                  <c:v>1.3420000000000001</c:v>
                </c:pt>
                <c:pt idx="19416">
                  <c:v>1.3420000000000001</c:v>
                </c:pt>
                <c:pt idx="19417">
                  <c:v>1.3420000000000001</c:v>
                </c:pt>
                <c:pt idx="19418">
                  <c:v>1.3420000000000001</c:v>
                </c:pt>
                <c:pt idx="19419">
                  <c:v>1.3420000000000001</c:v>
                </c:pt>
                <c:pt idx="19420">
                  <c:v>1.3420000000000001</c:v>
                </c:pt>
                <c:pt idx="19421">
                  <c:v>1.3420000000000001</c:v>
                </c:pt>
                <c:pt idx="19422">
                  <c:v>1.3420000000000001</c:v>
                </c:pt>
                <c:pt idx="19423">
                  <c:v>1.3420000000000001</c:v>
                </c:pt>
                <c:pt idx="19424">
                  <c:v>1.3420000000000001</c:v>
                </c:pt>
                <c:pt idx="19425">
                  <c:v>1.3420000000000001</c:v>
                </c:pt>
                <c:pt idx="19426">
                  <c:v>1.3420000000000001</c:v>
                </c:pt>
                <c:pt idx="19427">
                  <c:v>1.3420000000000001</c:v>
                </c:pt>
                <c:pt idx="19428">
                  <c:v>1.3420000000000001</c:v>
                </c:pt>
                <c:pt idx="19429">
                  <c:v>1.2882477193669599</c:v>
                </c:pt>
                <c:pt idx="19430">
                  <c:v>1.30117752021855</c:v>
                </c:pt>
                <c:pt idx="19431">
                  <c:v>1.3312210057234299</c:v>
                </c:pt>
                <c:pt idx="19432">
                  <c:v>1.3420000000000001</c:v>
                </c:pt>
                <c:pt idx="19433">
                  <c:v>1.3420000000000001</c:v>
                </c:pt>
                <c:pt idx="19434">
                  <c:v>1.3420000000000001</c:v>
                </c:pt>
                <c:pt idx="19435">
                  <c:v>1.31851395534203</c:v>
                </c:pt>
                <c:pt idx="19436">
                  <c:v>1.33059791986835</c:v>
                </c:pt>
                <c:pt idx="19437">
                  <c:v>1.3420000000000001</c:v>
                </c:pt>
                <c:pt idx="19438">
                  <c:v>1.3420000000000001</c:v>
                </c:pt>
                <c:pt idx="19439">
                  <c:v>1.3420000000000001</c:v>
                </c:pt>
                <c:pt idx="19440">
                  <c:v>1.3420000000000001</c:v>
                </c:pt>
                <c:pt idx="19441">
                  <c:v>1.3420000000000001</c:v>
                </c:pt>
                <c:pt idx="19442">
                  <c:v>1.3420000000000001</c:v>
                </c:pt>
                <c:pt idx="19443">
                  <c:v>1.3420000000000001</c:v>
                </c:pt>
                <c:pt idx="19444">
                  <c:v>1.3420000000000001</c:v>
                </c:pt>
                <c:pt idx="19445">
                  <c:v>1.3420000000000001</c:v>
                </c:pt>
                <c:pt idx="19446">
                  <c:v>1.3420000000000001</c:v>
                </c:pt>
                <c:pt idx="19447">
                  <c:v>1.3420000000000001</c:v>
                </c:pt>
                <c:pt idx="19448">
                  <c:v>1.3420000000000001</c:v>
                </c:pt>
                <c:pt idx="19449">
                  <c:v>1.3420000000000001</c:v>
                </c:pt>
                <c:pt idx="19450">
                  <c:v>1.3420000000000001</c:v>
                </c:pt>
                <c:pt idx="19451">
                  <c:v>1.3420000000000001</c:v>
                </c:pt>
                <c:pt idx="19452">
                  <c:v>1.3420000000000001</c:v>
                </c:pt>
                <c:pt idx="19453">
                  <c:v>1.3420000000000001</c:v>
                </c:pt>
                <c:pt idx="19454">
                  <c:v>1.3420000000000001</c:v>
                </c:pt>
                <c:pt idx="19455">
                  <c:v>1.3420000000000001</c:v>
                </c:pt>
                <c:pt idx="19456">
                  <c:v>1.3420000000000001</c:v>
                </c:pt>
                <c:pt idx="19457">
                  <c:v>1.3420000000000001</c:v>
                </c:pt>
                <c:pt idx="19458">
                  <c:v>1.3420000000000001</c:v>
                </c:pt>
                <c:pt idx="19459">
                  <c:v>1.3420000000000001</c:v>
                </c:pt>
                <c:pt idx="19460">
                  <c:v>1.3420000000000001</c:v>
                </c:pt>
                <c:pt idx="19461">
                  <c:v>1.3420000000000001</c:v>
                </c:pt>
                <c:pt idx="19462">
                  <c:v>1.3420000000000001</c:v>
                </c:pt>
                <c:pt idx="19463">
                  <c:v>1.3420000000000001</c:v>
                </c:pt>
                <c:pt idx="19464">
                  <c:v>1.3420000000000001</c:v>
                </c:pt>
                <c:pt idx="19465">
                  <c:v>1.3420000000000001</c:v>
                </c:pt>
                <c:pt idx="19466">
                  <c:v>1.3420000000000001</c:v>
                </c:pt>
                <c:pt idx="19467">
                  <c:v>1.3420000000000001</c:v>
                </c:pt>
                <c:pt idx="19468">
                  <c:v>1.3420000000000001</c:v>
                </c:pt>
                <c:pt idx="19469">
                  <c:v>1.3420000000000001</c:v>
                </c:pt>
                <c:pt idx="19470">
                  <c:v>1.3420000000000001</c:v>
                </c:pt>
                <c:pt idx="19471">
                  <c:v>1.3420000000000001</c:v>
                </c:pt>
                <c:pt idx="19472">
                  <c:v>1.3420000000000001</c:v>
                </c:pt>
                <c:pt idx="19473">
                  <c:v>1.3420000000000001</c:v>
                </c:pt>
                <c:pt idx="19474">
                  <c:v>1.3420000000000001</c:v>
                </c:pt>
                <c:pt idx="19475">
                  <c:v>1.3420000000000001</c:v>
                </c:pt>
                <c:pt idx="19476">
                  <c:v>1.3420000000000001</c:v>
                </c:pt>
                <c:pt idx="19477">
                  <c:v>1.2941515808678501</c:v>
                </c:pt>
                <c:pt idx="19478">
                  <c:v>1.3066598659003199</c:v>
                </c:pt>
                <c:pt idx="19479">
                  <c:v>1.3355786222767601</c:v>
                </c:pt>
                <c:pt idx="19480">
                  <c:v>1.3420000000000001</c:v>
                </c:pt>
                <c:pt idx="19481">
                  <c:v>1.3420000000000001</c:v>
                </c:pt>
                <c:pt idx="19482">
                  <c:v>1.3420000000000001</c:v>
                </c:pt>
                <c:pt idx="19483">
                  <c:v>1.32429113246024</c:v>
                </c:pt>
                <c:pt idx="19484">
                  <c:v>1.3359803815968401</c:v>
                </c:pt>
                <c:pt idx="19485">
                  <c:v>1.3420000000000001</c:v>
                </c:pt>
                <c:pt idx="19486">
                  <c:v>1.3420000000000001</c:v>
                </c:pt>
                <c:pt idx="19487">
                  <c:v>1.3420000000000001</c:v>
                </c:pt>
                <c:pt idx="19488">
                  <c:v>1.3420000000000001</c:v>
                </c:pt>
                <c:pt idx="19489">
                  <c:v>1.3420000000000001</c:v>
                </c:pt>
                <c:pt idx="19490">
                  <c:v>1.3420000000000001</c:v>
                </c:pt>
                <c:pt idx="19491">
                  <c:v>1.3420000000000001</c:v>
                </c:pt>
                <c:pt idx="19492">
                  <c:v>1.3420000000000001</c:v>
                </c:pt>
                <c:pt idx="19493">
                  <c:v>1.3420000000000001</c:v>
                </c:pt>
                <c:pt idx="19494">
                  <c:v>1.3420000000000001</c:v>
                </c:pt>
                <c:pt idx="19495">
                  <c:v>1.3420000000000001</c:v>
                </c:pt>
                <c:pt idx="19496">
                  <c:v>1.3420000000000001</c:v>
                </c:pt>
                <c:pt idx="19497">
                  <c:v>1.3420000000000001</c:v>
                </c:pt>
                <c:pt idx="19498">
                  <c:v>1.3420000000000001</c:v>
                </c:pt>
                <c:pt idx="19499">
                  <c:v>1.3420000000000001</c:v>
                </c:pt>
                <c:pt idx="19500">
                  <c:v>1.3420000000000001</c:v>
                </c:pt>
                <c:pt idx="19501">
                  <c:v>1.3420000000000001</c:v>
                </c:pt>
                <c:pt idx="19502">
                  <c:v>1.3420000000000001</c:v>
                </c:pt>
                <c:pt idx="19503">
                  <c:v>1.3420000000000001</c:v>
                </c:pt>
                <c:pt idx="19504">
                  <c:v>1.3420000000000001</c:v>
                </c:pt>
                <c:pt idx="19505">
                  <c:v>1.3420000000000001</c:v>
                </c:pt>
                <c:pt idx="19506">
                  <c:v>1.3420000000000001</c:v>
                </c:pt>
                <c:pt idx="19507">
                  <c:v>1.3420000000000001</c:v>
                </c:pt>
                <c:pt idx="19508">
                  <c:v>1.3420000000000001</c:v>
                </c:pt>
                <c:pt idx="19509">
                  <c:v>1.3420000000000001</c:v>
                </c:pt>
                <c:pt idx="19510">
                  <c:v>1.3420000000000001</c:v>
                </c:pt>
                <c:pt idx="19511">
                  <c:v>1.3420000000000001</c:v>
                </c:pt>
                <c:pt idx="19512">
                  <c:v>1.3420000000000001</c:v>
                </c:pt>
                <c:pt idx="19513">
                  <c:v>1.3420000000000001</c:v>
                </c:pt>
                <c:pt idx="19514">
                  <c:v>1.3420000000000001</c:v>
                </c:pt>
                <c:pt idx="19515">
                  <c:v>1.3420000000000001</c:v>
                </c:pt>
                <c:pt idx="19516">
                  <c:v>1.3420000000000001</c:v>
                </c:pt>
                <c:pt idx="19517">
                  <c:v>1.3420000000000001</c:v>
                </c:pt>
                <c:pt idx="19518">
                  <c:v>1.3420000000000001</c:v>
                </c:pt>
                <c:pt idx="19519">
                  <c:v>1.3420000000000001</c:v>
                </c:pt>
                <c:pt idx="19520">
                  <c:v>1.3420000000000001</c:v>
                </c:pt>
                <c:pt idx="19521">
                  <c:v>1.3420000000000001</c:v>
                </c:pt>
                <c:pt idx="19522">
                  <c:v>1.3420000000000001</c:v>
                </c:pt>
                <c:pt idx="19523">
                  <c:v>1.3420000000000001</c:v>
                </c:pt>
                <c:pt idx="19524">
                  <c:v>1.3420000000000001</c:v>
                </c:pt>
                <c:pt idx="19525">
                  <c:v>1.30765498051629</c:v>
                </c:pt>
                <c:pt idx="19526">
                  <c:v>1.32172144240209</c:v>
                </c:pt>
                <c:pt idx="19527">
                  <c:v>1.3327349659772101</c:v>
                </c:pt>
                <c:pt idx="19528">
                  <c:v>1.3420000000000001</c:v>
                </c:pt>
                <c:pt idx="19529">
                  <c:v>1.3420000000000001</c:v>
                </c:pt>
                <c:pt idx="19530">
                  <c:v>1.3420000000000001</c:v>
                </c:pt>
                <c:pt idx="19531">
                  <c:v>1.3420000000000001</c:v>
                </c:pt>
                <c:pt idx="19532">
                  <c:v>1.3420000000000001</c:v>
                </c:pt>
                <c:pt idx="19533">
                  <c:v>1.3420000000000001</c:v>
                </c:pt>
                <c:pt idx="19534">
                  <c:v>1.3342916489224701</c:v>
                </c:pt>
                <c:pt idx="19535">
                  <c:v>1.3420000000000001</c:v>
                </c:pt>
                <c:pt idx="19536">
                  <c:v>1.3420000000000001</c:v>
                </c:pt>
                <c:pt idx="19537">
                  <c:v>1.3420000000000001</c:v>
                </c:pt>
                <c:pt idx="19538">
                  <c:v>1.3420000000000001</c:v>
                </c:pt>
                <c:pt idx="19539">
                  <c:v>1.3420000000000001</c:v>
                </c:pt>
                <c:pt idx="19540">
                  <c:v>1.3420000000000001</c:v>
                </c:pt>
                <c:pt idx="19541">
                  <c:v>1.3420000000000001</c:v>
                </c:pt>
                <c:pt idx="19542">
                  <c:v>1.3420000000000001</c:v>
                </c:pt>
                <c:pt idx="19543">
                  <c:v>1.3420000000000001</c:v>
                </c:pt>
                <c:pt idx="19544">
                  <c:v>1.3420000000000001</c:v>
                </c:pt>
                <c:pt idx="19545">
                  <c:v>1.3420000000000001</c:v>
                </c:pt>
                <c:pt idx="19546">
                  <c:v>1.3420000000000001</c:v>
                </c:pt>
                <c:pt idx="19547">
                  <c:v>1.3420000000000001</c:v>
                </c:pt>
                <c:pt idx="19548">
                  <c:v>1.3420000000000001</c:v>
                </c:pt>
                <c:pt idx="19549">
                  <c:v>1.3420000000000001</c:v>
                </c:pt>
                <c:pt idx="19550">
                  <c:v>1.3420000000000001</c:v>
                </c:pt>
                <c:pt idx="19551">
                  <c:v>1.3420000000000001</c:v>
                </c:pt>
                <c:pt idx="19552">
                  <c:v>1.3420000000000001</c:v>
                </c:pt>
                <c:pt idx="19553">
                  <c:v>1.3420000000000001</c:v>
                </c:pt>
                <c:pt idx="19554">
                  <c:v>1.3420000000000001</c:v>
                </c:pt>
                <c:pt idx="19555">
                  <c:v>1.3420000000000001</c:v>
                </c:pt>
                <c:pt idx="19556">
                  <c:v>1.3420000000000001</c:v>
                </c:pt>
                <c:pt idx="19557">
                  <c:v>1.3420000000000001</c:v>
                </c:pt>
                <c:pt idx="19558">
                  <c:v>1.3420000000000001</c:v>
                </c:pt>
                <c:pt idx="19559">
                  <c:v>1.3420000000000001</c:v>
                </c:pt>
                <c:pt idx="19560">
                  <c:v>1.3420000000000001</c:v>
                </c:pt>
                <c:pt idx="19561">
                  <c:v>1.3420000000000001</c:v>
                </c:pt>
                <c:pt idx="19562">
                  <c:v>1.3420000000000001</c:v>
                </c:pt>
                <c:pt idx="19563">
                  <c:v>1.3420000000000001</c:v>
                </c:pt>
                <c:pt idx="19564">
                  <c:v>1.3420000000000001</c:v>
                </c:pt>
                <c:pt idx="19565">
                  <c:v>1.3420000000000001</c:v>
                </c:pt>
                <c:pt idx="19566">
                  <c:v>1.3420000000000001</c:v>
                </c:pt>
                <c:pt idx="19567">
                  <c:v>1.3420000000000001</c:v>
                </c:pt>
                <c:pt idx="19568">
                  <c:v>1.3420000000000001</c:v>
                </c:pt>
                <c:pt idx="19569">
                  <c:v>1.3420000000000001</c:v>
                </c:pt>
                <c:pt idx="19570">
                  <c:v>1.3420000000000001</c:v>
                </c:pt>
                <c:pt idx="19571">
                  <c:v>1.30473717264119</c:v>
                </c:pt>
                <c:pt idx="19572">
                  <c:v>1.31905894258824</c:v>
                </c:pt>
                <c:pt idx="19573">
                  <c:v>1.33029660586013</c:v>
                </c:pt>
                <c:pt idx="19574">
                  <c:v>1.3418029246887699</c:v>
                </c:pt>
                <c:pt idx="19575">
                  <c:v>1.3420000000000001</c:v>
                </c:pt>
                <c:pt idx="19576">
                  <c:v>1.3420000000000001</c:v>
                </c:pt>
                <c:pt idx="19577">
                  <c:v>1.3420000000000001</c:v>
                </c:pt>
                <c:pt idx="19578">
                  <c:v>1.3420000000000001</c:v>
                </c:pt>
                <c:pt idx="19579">
                  <c:v>1.3420000000000001</c:v>
                </c:pt>
                <c:pt idx="19580">
                  <c:v>1.33135742928009</c:v>
                </c:pt>
                <c:pt idx="19581">
                  <c:v>1.3420000000000001</c:v>
                </c:pt>
                <c:pt idx="19582">
                  <c:v>1.3420000000000001</c:v>
                </c:pt>
                <c:pt idx="19583">
                  <c:v>1.3420000000000001</c:v>
                </c:pt>
                <c:pt idx="19584">
                  <c:v>1.3420000000000001</c:v>
                </c:pt>
                <c:pt idx="19585">
                  <c:v>1.3420000000000001</c:v>
                </c:pt>
                <c:pt idx="19586">
                  <c:v>1.3420000000000001</c:v>
                </c:pt>
                <c:pt idx="19587">
                  <c:v>1.3420000000000001</c:v>
                </c:pt>
                <c:pt idx="19588">
                  <c:v>1.3420000000000001</c:v>
                </c:pt>
                <c:pt idx="19589">
                  <c:v>1.3420000000000001</c:v>
                </c:pt>
                <c:pt idx="19590">
                  <c:v>1.3420000000000001</c:v>
                </c:pt>
                <c:pt idx="19591">
                  <c:v>1.3420000000000001</c:v>
                </c:pt>
                <c:pt idx="19592">
                  <c:v>1.3420000000000001</c:v>
                </c:pt>
                <c:pt idx="19593">
                  <c:v>1.3420000000000001</c:v>
                </c:pt>
                <c:pt idx="19594">
                  <c:v>1.3420000000000001</c:v>
                </c:pt>
                <c:pt idx="19595">
                  <c:v>1.3420000000000001</c:v>
                </c:pt>
                <c:pt idx="19596">
                  <c:v>1.3420000000000001</c:v>
                </c:pt>
                <c:pt idx="19597">
                  <c:v>1.3420000000000001</c:v>
                </c:pt>
                <c:pt idx="19598">
                  <c:v>1.3420000000000001</c:v>
                </c:pt>
                <c:pt idx="19599">
                  <c:v>1.3420000000000001</c:v>
                </c:pt>
                <c:pt idx="19600">
                  <c:v>1.3420000000000001</c:v>
                </c:pt>
                <c:pt idx="19601">
                  <c:v>1.3420000000000001</c:v>
                </c:pt>
                <c:pt idx="19602">
                  <c:v>1.3420000000000001</c:v>
                </c:pt>
                <c:pt idx="19603">
                  <c:v>1.3420000000000001</c:v>
                </c:pt>
                <c:pt idx="19604">
                  <c:v>1.3420000000000001</c:v>
                </c:pt>
                <c:pt idx="19605">
                  <c:v>1.3420000000000001</c:v>
                </c:pt>
                <c:pt idx="19606">
                  <c:v>1.3420000000000001</c:v>
                </c:pt>
                <c:pt idx="19607">
                  <c:v>1.3420000000000001</c:v>
                </c:pt>
                <c:pt idx="19608">
                  <c:v>1.3420000000000001</c:v>
                </c:pt>
                <c:pt idx="19609">
                  <c:v>1.3420000000000001</c:v>
                </c:pt>
                <c:pt idx="19610">
                  <c:v>1.3420000000000001</c:v>
                </c:pt>
                <c:pt idx="19611">
                  <c:v>1.3420000000000001</c:v>
                </c:pt>
                <c:pt idx="19612">
                  <c:v>1.3420000000000001</c:v>
                </c:pt>
                <c:pt idx="19613">
                  <c:v>1.3420000000000001</c:v>
                </c:pt>
                <c:pt idx="19614">
                  <c:v>1.3420000000000001</c:v>
                </c:pt>
                <c:pt idx="19615">
                  <c:v>1.3420000000000001</c:v>
                </c:pt>
                <c:pt idx="19616">
                  <c:v>1.3420000000000001</c:v>
                </c:pt>
                <c:pt idx="19617">
                  <c:v>1.30462580644367</c:v>
                </c:pt>
                <c:pt idx="19618">
                  <c:v>1.31897854652375</c:v>
                </c:pt>
                <c:pt idx="19619">
                  <c:v>1.3302317033459501</c:v>
                </c:pt>
                <c:pt idx="19620">
                  <c:v>1.3417562456047201</c:v>
                </c:pt>
                <c:pt idx="19621">
                  <c:v>1.3420000000000001</c:v>
                </c:pt>
                <c:pt idx="19622">
                  <c:v>1.3420000000000001</c:v>
                </c:pt>
                <c:pt idx="19623">
                  <c:v>1.3420000000000001</c:v>
                </c:pt>
                <c:pt idx="19624">
                  <c:v>1.3420000000000001</c:v>
                </c:pt>
                <c:pt idx="19625">
                  <c:v>1.3420000000000001</c:v>
                </c:pt>
                <c:pt idx="19626">
                  <c:v>1.3312171355089699</c:v>
                </c:pt>
                <c:pt idx="19627">
                  <c:v>1.3420000000000001</c:v>
                </c:pt>
                <c:pt idx="19628">
                  <c:v>1.3420000000000001</c:v>
                </c:pt>
                <c:pt idx="19629">
                  <c:v>1.3420000000000001</c:v>
                </c:pt>
                <c:pt idx="19630">
                  <c:v>1.3420000000000001</c:v>
                </c:pt>
                <c:pt idx="19631">
                  <c:v>1.3420000000000001</c:v>
                </c:pt>
                <c:pt idx="19632">
                  <c:v>1.3420000000000001</c:v>
                </c:pt>
                <c:pt idx="19633">
                  <c:v>1.3420000000000001</c:v>
                </c:pt>
                <c:pt idx="19634">
                  <c:v>1.3420000000000001</c:v>
                </c:pt>
                <c:pt idx="19635">
                  <c:v>1.3420000000000001</c:v>
                </c:pt>
                <c:pt idx="19636">
                  <c:v>1.3420000000000001</c:v>
                </c:pt>
                <c:pt idx="19637">
                  <c:v>1.3420000000000001</c:v>
                </c:pt>
                <c:pt idx="19638">
                  <c:v>1.3420000000000001</c:v>
                </c:pt>
                <c:pt idx="19639">
                  <c:v>1.3420000000000001</c:v>
                </c:pt>
                <c:pt idx="19640">
                  <c:v>1.3420000000000001</c:v>
                </c:pt>
                <c:pt idx="19641">
                  <c:v>1.3420000000000001</c:v>
                </c:pt>
                <c:pt idx="19642">
                  <c:v>1.3420000000000001</c:v>
                </c:pt>
                <c:pt idx="19643">
                  <c:v>1.3420000000000001</c:v>
                </c:pt>
                <c:pt idx="19644">
                  <c:v>1.3420000000000001</c:v>
                </c:pt>
                <c:pt idx="19645">
                  <c:v>1.3420000000000001</c:v>
                </c:pt>
                <c:pt idx="19646">
                  <c:v>1.3420000000000001</c:v>
                </c:pt>
                <c:pt idx="19647">
                  <c:v>1.3420000000000001</c:v>
                </c:pt>
                <c:pt idx="19648">
                  <c:v>1.3420000000000001</c:v>
                </c:pt>
                <c:pt idx="19649">
                  <c:v>1.3420000000000001</c:v>
                </c:pt>
                <c:pt idx="19650">
                  <c:v>1.3420000000000001</c:v>
                </c:pt>
                <c:pt idx="19651">
                  <c:v>1.3420000000000001</c:v>
                </c:pt>
                <c:pt idx="19652">
                  <c:v>1.3420000000000001</c:v>
                </c:pt>
                <c:pt idx="19653">
                  <c:v>1.3420000000000001</c:v>
                </c:pt>
                <c:pt idx="19654">
                  <c:v>1.3420000000000001</c:v>
                </c:pt>
                <c:pt idx="19655">
                  <c:v>1.3420000000000001</c:v>
                </c:pt>
                <c:pt idx="19656">
                  <c:v>1.3420000000000001</c:v>
                </c:pt>
                <c:pt idx="19657">
                  <c:v>1.3420000000000001</c:v>
                </c:pt>
                <c:pt idx="19658">
                  <c:v>1.3420000000000001</c:v>
                </c:pt>
                <c:pt idx="19659">
                  <c:v>1.3420000000000001</c:v>
                </c:pt>
                <c:pt idx="19660">
                  <c:v>1.3420000000000001</c:v>
                </c:pt>
                <c:pt idx="19661">
                  <c:v>1.3420000000000001</c:v>
                </c:pt>
                <c:pt idx="19662">
                  <c:v>1.3420000000000001</c:v>
                </c:pt>
                <c:pt idx="19663">
                  <c:v>1.3068907897962501</c:v>
                </c:pt>
                <c:pt idx="19664">
                  <c:v>1.3210673059890701</c:v>
                </c:pt>
                <c:pt idx="19665">
                  <c:v>1.3321712926478</c:v>
                </c:pt>
                <c:pt idx="19666">
                  <c:v>1.3420000000000001</c:v>
                </c:pt>
                <c:pt idx="19667">
                  <c:v>1.3420000000000001</c:v>
                </c:pt>
                <c:pt idx="19668">
                  <c:v>1.3420000000000001</c:v>
                </c:pt>
                <c:pt idx="19669">
                  <c:v>1.3420000000000001</c:v>
                </c:pt>
                <c:pt idx="19670">
                  <c:v>1.3420000000000001</c:v>
                </c:pt>
                <c:pt idx="19671">
                  <c:v>1.3420000000000001</c:v>
                </c:pt>
                <c:pt idx="19672">
                  <c:v>1.3334474047606799</c:v>
                </c:pt>
                <c:pt idx="19673">
                  <c:v>1.3420000000000001</c:v>
                </c:pt>
                <c:pt idx="19674">
                  <c:v>1.3420000000000001</c:v>
                </c:pt>
                <c:pt idx="19675">
                  <c:v>1.3420000000000001</c:v>
                </c:pt>
                <c:pt idx="19676">
                  <c:v>1.3420000000000001</c:v>
                </c:pt>
                <c:pt idx="19677">
                  <c:v>1.3420000000000001</c:v>
                </c:pt>
                <c:pt idx="19678">
                  <c:v>1.3420000000000001</c:v>
                </c:pt>
                <c:pt idx="19679">
                  <c:v>1.3420000000000001</c:v>
                </c:pt>
                <c:pt idx="19680">
                  <c:v>1.3420000000000001</c:v>
                </c:pt>
                <c:pt idx="19681">
                  <c:v>1.3420000000000001</c:v>
                </c:pt>
                <c:pt idx="19682">
                  <c:v>1.3420000000000001</c:v>
                </c:pt>
                <c:pt idx="19683">
                  <c:v>1.3420000000000001</c:v>
                </c:pt>
                <c:pt idx="19684">
                  <c:v>1.3420000000000001</c:v>
                </c:pt>
                <c:pt idx="19685">
                  <c:v>1.3420000000000001</c:v>
                </c:pt>
                <c:pt idx="19686">
                  <c:v>1.3420000000000001</c:v>
                </c:pt>
                <c:pt idx="19687">
                  <c:v>1.3420000000000001</c:v>
                </c:pt>
                <c:pt idx="19688">
                  <c:v>1.3420000000000001</c:v>
                </c:pt>
                <c:pt idx="19689">
                  <c:v>1.3420000000000001</c:v>
                </c:pt>
                <c:pt idx="19690">
                  <c:v>1.3420000000000001</c:v>
                </c:pt>
                <c:pt idx="19691">
                  <c:v>1.3420000000000001</c:v>
                </c:pt>
                <c:pt idx="19692">
                  <c:v>1.3420000000000001</c:v>
                </c:pt>
                <c:pt idx="19693">
                  <c:v>1.3420000000000001</c:v>
                </c:pt>
                <c:pt idx="19694">
                  <c:v>1.3420000000000001</c:v>
                </c:pt>
                <c:pt idx="19695">
                  <c:v>1.3420000000000001</c:v>
                </c:pt>
                <c:pt idx="19696">
                  <c:v>1.3420000000000001</c:v>
                </c:pt>
                <c:pt idx="19697">
                  <c:v>1.3420000000000001</c:v>
                </c:pt>
                <c:pt idx="19698">
                  <c:v>1.3420000000000001</c:v>
                </c:pt>
                <c:pt idx="19699">
                  <c:v>1.3420000000000001</c:v>
                </c:pt>
                <c:pt idx="19700">
                  <c:v>1.3420000000000001</c:v>
                </c:pt>
                <c:pt idx="19701">
                  <c:v>1.3420000000000001</c:v>
                </c:pt>
                <c:pt idx="19702">
                  <c:v>1.3420000000000001</c:v>
                </c:pt>
                <c:pt idx="19703">
                  <c:v>1.3420000000000001</c:v>
                </c:pt>
                <c:pt idx="19704">
                  <c:v>1.3420000000000001</c:v>
                </c:pt>
                <c:pt idx="19705">
                  <c:v>1.3420000000000001</c:v>
                </c:pt>
                <c:pt idx="19706">
                  <c:v>1.3420000000000001</c:v>
                </c:pt>
                <c:pt idx="19707">
                  <c:v>1.3420000000000001</c:v>
                </c:pt>
                <c:pt idx="19708">
                  <c:v>1.3420000000000001</c:v>
                </c:pt>
                <c:pt idx="19709">
                  <c:v>1.3111028761441399</c:v>
                </c:pt>
                <c:pt idx="19710">
                  <c:v>1.32494884840227</c:v>
                </c:pt>
                <c:pt idx="19711">
                  <c:v>1.33576832146673</c:v>
                </c:pt>
                <c:pt idx="19712">
                  <c:v>1.3420000000000001</c:v>
                </c:pt>
                <c:pt idx="19713">
                  <c:v>1.3420000000000001</c:v>
                </c:pt>
                <c:pt idx="19714">
                  <c:v>1.3420000000000001</c:v>
                </c:pt>
                <c:pt idx="19715">
                  <c:v>1.3420000000000001</c:v>
                </c:pt>
                <c:pt idx="19716">
                  <c:v>1.3420000000000001</c:v>
                </c:pt>
                <c:pt idx="19717">
                  <c:v>1.3420000000000001</c:v>
                </c:pt>
                <c:pt idx="19718">
                  <c:v>1.33761371878625</c:v>
                </c:pt>
                <c:pt idx="19719">
                  <c:v>1.3420000000000001</c:v>
                </c:pt>
                <c:pt idx="19720">
                  <c:v>1.3420000000000001</c:v>
                </c:pt>
                <c:pt idx="19721">
                  <c:v>1.3420000000000001</c:v>
                </c:pt>
                <c:pt idx="19722">
                  <c:v>1.3420000000000001</c:v>
                </c:pt>
                <c:pt idx="19723">
                  <c:v>1.3420000000000001</c:v>
                </c:pt>
                <c:pt idx="19724">
                  <c:v>1.3420000000000001</c:v>
                </c:pt>
                <c:pt idx="19725">
                  <c:v>1.3420000000000001</c:v>
                </c:pt>
                <c:pt idx="19726">
                  <c:v>1.3420000000000001</c:v>
                </c:pt>
                <c:pt idx="19727">
                  <c:v>1.3420000000000001</c:v>
                </c:pt>
                <c:pt idx="19728">
                  <c:v>1.3420000000000001</c:v>
                </c:pt>
                <c:pt idx="19729">
                  <c:v>1.3420000000000001</c:v>
                </c:pt>
                <c:pt idx="19730">
                  <c:v>1.3420000000000001</c:v>
                </c:pt>
                <c:pt idx="19731">
                  <c:v>1.3420000000000001</c:v>
                </c:pt>
                <c:pt idx="19732">
                  <c:v>1.3420000000000001</c:v>
                </c:pt>
                <c:pt idx="19733">
                  <c:v>1.3420000000000001</c:v>
                </c:pt>
                <c:pt idx="19734">
                  <c:v>1.3420000000000001</c:v>
                </c:pt>
                <c:pt idx="19735">
                  <c:v>1.3420000000000001</c:v>
                </c:pt>
                <c:pt idx="19736">
                  <c:v>1.3420000000000001</c:v>
                </c:pt>
                <c:pt idx="19737">
                  <c:v>1.3420000000000001</c:v>
                </c:pt>
                <c:pt idx="19738">
                  <c:v>1.3420000000000001</c:v>
                </c:pt>
                <c:pt idx="19739">
                  <c:v>1.3420000000000001</c:v>
                </c:pt>
                <c:pt idx="19740">
                  <c:v>1.3420000000000001</c:v>
                </c:pt>
                <c:pt idx="19741">
                  <c:v>1.3420000000000001</c:v>
                </c:pt>
                <c:pt idx="19742">
                  <c:v>1.3420000000000001</c:v>
                </c:pt>
                <c:pt idx="19743">
                  <c:v>1.3420000000000001</c:v>
                </c:pt>
                <c:pt idx="19744">
                  <c:v>1.3420000000000001</c:v>
                </c:pt>
                <c:pt idx="19745">
                  <c:v>1.3420000000000001</c:v>
                </c:pt>
                <c:pt idx="19746">
                  <c:v>1.3420000000000001</c:v>
                </c:pt>
                <c:pt idx="19747">
                  <c:v>1.3420000000000001</c:v>
                </c:pt>
                <c:pt idx="19748">
                  <c:v>1.3420000000000001</c:v>
                </c:pt>
                <c:pt idx="19749">
                  <c:v>1.3420000000000001</c:v>
                </c:pt>
                <c:pt idx="19750">
                  <c:v>1.3420000000000001</c:v>
                </c:pt>
                <c:pt idx="19751">
                  <c:v>1.3420000000000001</c:v>
                </c:pt>
                <c:pt idx="19752">
                  <c:v>1.3420000000000001</c:v>
                </c:pt>
                <c:pt idx="19753">
                  <c:v>1.3420000000000001</c:v>
                </c:pt>
                <c:pt idx="19754">
                  <c:v>1.3420000000000001</c:v>
                </c:pt>
                <c:pt idx="19755">
                  <c:v>1.15654651229706</c:v>
                </c:pt>
                <c:pt idx="19756">
                  <c:v>1.1868495629515801</c:v>
                </c:pt>
                <c:pt idx="19757">
                  <c:v>1.21171843093114</c:v>
                </c:pt>
                <c:pt idx="19758">
                  <c:v>1.2391128414514501</c:v>
                </c:pt>
                <c:pt idx="19759">
                  <c:v>1.2839241152452101</c:v>
                </c:pt>
                <c:pt idx="19760">
                  <c:v>1.1488208878703301</c:v>
                </c:pt>
                <c:pt idx="19761">
                  <c:v>1.1797712878775299</c:v>
                </c:pt>
                <c:pt idx="19762">
                  <c:v>1.20458155980415</c:v>
                </c:pt>
                <c:pt idx="19763">
                  <c:v>1.2325806311407299</c:v>
                </c:pt>
                <c:pt idx="19764">
                  <c:v>1.2778907168142</c:v>
                </c:pt>
                <c:pt idx="19765">
                  <c:v>1.1474108360897599</c:v>
                </c:pt>
                <c:pt idx="19766">
                  <c:v>1.1785247952175</c:v>
                </c:pt>
                <c:pt idx="19767">
                  <c:v>1.2032585293445901</c:v>
                </c:pt>
                <c:pt idx="19768">
                  <c:v>1.2314056664737001</c:v>
                </c:pt>
                <c:pt idx="19769">
                  <c:v>1.2767796921858401</c:v>
                </c:pt>
                <c:pt idx="19770">
                  <c:v>1.1505470245192699</c:v>
                </c:pt>
                <c:pt idx="19771">
                  <c:v>1.1814300434324501</c:v>
                </c:pt>
                <c:pt idx="19772">
                  <c:v>1.20612018508452</c:v>
                </c:pt>
                <c:pt idx="19773">
                  <c:v>1.2340646352006499</c:v>
                </c:pt>
                <c:pt idx="19774">
                  <c:v>1.2792073705587499</c:v>
                </c:pt>
                <c:pt idx="19775">
                  <c:v>1.15918544352414</c:v>
                </c:pt>
                <c:pt idx="19776">
                  <c:v>1.18942971533501</c:v>
                </c:pt>
                <c:pt idx="19777">
                  <c:v>1.2140384064030401</c:v>
                </c:pt>
                <c:pt idx="19778">
                  <c:v>1.24137198112515</c:v>
                </c:pt>
                <c:pt idx="19779">
                  <c:v>1.2859177901054499</c:v>
                </c:pt>
                <c:pt idx="19780">
                  <c:v>1.0993315139850901</c:v>
                </c:pt>
                <c:pt idx="19781">
                  <c:v>1.1368494722199001</c:v>
                </c:pt>
                <c:pt idx="19782">
                  <c:v>1.1597058422152</c:v>
                </c:pt>
                <c:pt idx="19783">
                  <c:v>1.19381008090537</c:v>
                </c:pt>
                <c:pt idx="19784">
                  <c:v>1.2429146945104399</c:v>
                </c:pt>
                <c:pt idx="19785">
                  <c:v>1.2846771214055499</c:v>
                </c:pt>
                <c:pt idx="19786">
                  <c:v>1.09006868461476</c:v>
                </c:pt>
                <c:pt idx="19787">
                  <c:v>1.12839456306373</c:v>
                </c:pt>
                <c:pt idx="19788">
                  <c:v>1.1511124666858099</c:v>
                </c:pt>
                <c:pt idx="19789">
                  <c:v>1.1859858390923601</c:v>
                </c:pt>
                <c:pt idx="19790">
                  <c:v>1.23565295626529</c:v>
                </c:pt>
                <c:pt idx="19791">
                  <c:v>1.27792030355271</c:v>
                </c:pt>
                <c:pt idx="19792">
                  <c:v>1.0876944846983301</c:v>
                </c:pt>
                <c:pt idx="19793">
                  <c:v>1.1262481802028801</c:v>
                </c:pt>
                <c:pt idx="19794">
                  <c:v>1.1488880748794901</c:v>
                </c:pt>
                <c:pt idx="19795">
                  <c:v>1.18398778851759</c:v>
                </c:pt>
                <c:pt idx="19796">
                  <c:v>1.2337787518002601</c:v>
                </c:pt>
                <c:pt idx="19797">
                  <c:v>1.2761564492975901</c:v>
                </c:pt>
                <c:pt idx="19798">
                  <c:v>1.0907250861900399</c:v>
                </c:pt>
                <c:pt idx="19799">
                  <c:v>1.1290441538477001</c:v>
                </c:pt>
                <c:pt idx="19800">
                  <c:v>1.1516733825527501</c:v>
                </c:pt>
                <c:pt idx="19801">
                  <c:v>1.1865513377046999</c:v>
                </c:pt>
                <c:pt idx="19802">
                  <c:v>1.2361355204761999</c:v>
                </c:pt>
                <c:pt idx="19803">
                  <c:v>1.27833155193723</c:v>
                </c:pt>
                <c:pt idx="19804">
                  <c:v>1.09903770815031</c:v>
                </c:pt>
                <c:pt idx="19805">
                  <c:v>1.1366993776645899</c:v>
                </c:pt>
                <c:pt idx="19806">
                  <c:v>1.15933724467321</c:v>
                </c:pt>
                <c:pt idx="19807">
                  <c:v>1.19359212553797</c:v>
                </c:pt>
                <c:pt idx="19808">
                  <c:v>1.2426237284097501</c:v>
                </c:pt>
                <c:pt idx="19809">
                  <c:v>1.28433255114842</c:v>
                </c:pt>
                <c:pt idx="19810">
                  <c:v>1.09715511222088</c:v>
                </c:pt>
                <c:pt idx="19811">
                  <c:v>1.1356961831997201</c:v>
                </c:pt>
                <c:pt idx="19812">
                  <c:v>1.1585233352637101</c:v>
                </c:pt>
                <c:pt idx="19813">
                  <c:v>1.1927481866745699</c:v>
                </c:pt>
                <c:pt idx="19814">
                  <c:v>1.24191685713431</c:v>
                </c:pt>
                <c:pt idx="19815">
                  <c:v>1.2837521980075199</c:v>
                </c:pt>
                <c:pt idx="19816">
                  <c:v>1.0882774913487601</c:v>
                </c:pt>
                <c:pt idx="19817">
                  <c:v>1.1275989692241799</c:v>
                </c:pt>
                <c:pt idx="19818">
                  <c:v>1.1502999714770801</c:v>
                </c:pt>
                <c:pt idx="19819">
                  <c:v>1.18524802104285</c:v>
                </c:pt>
                <c:pt idx="19820">
                  <c:v>1.2349722691909299</c:v>
                </c:pt>
                <c:pt idx="19821">
                  <c:v>1.27727796503934</c:v>
                </c:pt>
                <c:pt idx="19822">
                  <c:v>1.0864850257924099</c:v>
                </c:pt>
                <c:pt idx="19823">
                  <c:v>1.12598512053055</c:v>
                </c:pt>
                <c:pt idx="19824">
                  <c:v>1.14861923167543</c:v>
                </c:pt>
                <c:pt idx="19825">
                  <c:v>1.1837442329054499</c:v>
                </c:pt>
                <c:pt idx="19826">
                  <c:v>1.23354764634549</c:v>
                </c:pt>
                <c:pt idx="19827">
                  <c:v>1.2759411438795101</c:v>
                </c:pt>
                <c:pt idx="19828">
                  <c:v>1.0902263055450701</c:v>
                </c:pt>
                <c:pt idx="19829">
                  <c:v>1.1294253209284399</c:v>
                </c:pt>
                <c:pt idx="19830">
                  <c:v>1.1520613589998601</c:v>
                </c:pt>
                <c:pt idx="19831">
                  <c:v>1.1869004238021501</c:v>
                </c:pt>
                <c:pt idx="19832">
                  <c:v>1.2364634954959901</c:v>
                </c:pt>
                <c:pt idx="19833">
                  <c:v>1.27864362935511</c:v>
                </c:pt>
                <c:pt idx="19834">
                  <c:v>1.09911233112327</c:v>
                </c:pt>
                <c:pt idx="19835">
                  <c:v>1.1375662116630001</c:v>
                </c:pt>
                <c:pt idx="19836">
                  <c:v>1.16025020866189</c:v>
                </c:pt>
                <c:pt idx="19837">
                  <c:v>1.1944004365835801</c:v>
                </c:pt>
                <c:pt idx="19838">
                  <c:v>1.24338710791754</c:v>
                </c:pt>
                <c:pt idx="19839">
                  <c:v>1.28504930188919</c:v>
                </c:pt>
                <c:pt idx="19840">
                  <c:v>1.1015643672923601</c:v>
                </c:pt>
                <c:pt idx="19841">
                  <c:v>1.1392293742459001</c:v>
                </c:pt>
                <c:pt idx="19842">
                  <c:v>1.1620034427964401</c:v>
                </c:pt>
                <c:pt idx="19843">
                  <c:v>1.19531613229544</c:v>
                </c:pt>
                <c:pt idx="19844">
                  <c:v>1.2139968093819999</c:v>
                </c:pt>
                <c:pt idx="19845">
                  <c:v>1.2444417262235301</c:v>
                </c:pt>
                <c:pt idx="19846">
                  <c:v>1.09210715194949</c:v>
                </c:pt>
                <c:pt idx="19847">
                  <c:v>1.13058936461582</c:v>
                </c:pt>
                <c:pt idx="19848">
                  <c:v>1.15323872914322</c:v>
                </c:pt>
                <c:pt idx="19849">
                  <c:v>1.18731163916255</c:v>
                </c:pt>
                <c:pt idx="19850">
                  <c:v>1.20585891693808</c:v>
                </c:pt>
                <c:pt idx="19851">
                  <c:v>1.2370346205497</c:v>
                </c:pt>
                <c:pt idx="19852">
                  <c:v>1.09024275569484</c:v>
                </c:pt>
                <c:pt idx="19853">
                  <c:v>1.12889709650753</c:v>
                </c:pt>
                <c:pt idx="19854">
                  <c:v>1.15149880235405</c:v>
                </c:pt>
                <c:pt idx="19855">
                  <c:v>1.18573588822638</c:v>
                </c:pt>
                <c:pt idx="19856">
                  <c:v>1.20423920339278</c:v>
                </c:pt>
                <c:pt idx="19857">
                  <c:v>1.23556636557114</c:v>
                </c:pt>
                <c:pt idx="19858">
                  <c:v>1.0939864697317501</c:v>
                </c:pt>
                <c:pt idx="19859">
                  <c:v>1.1323298528914401</c:v>
                </c:pt>
                <c:pt idx="19860">
                  <c:v>1.1549666047440399</c:v>
                </c:pt>
                <c:pt idx="19861">
                  <c:v>1.1889057318652301</c:v>
                </c:pt>
                <c:pt idx="19862">
                  <c:v>1.20744489516622</c:v>
                </c:pt>
                <c:pt idx="19863">
                  <c:v>1.2384997464379801</c:v>
                </c:pt>
                <c:pt idx="19864">
                  <c:v>1.10260104806048</c:v>
                </c:pt>
                <c:pt idx="19865">
                  <c:v>1.14022687326975</c:v>
                </c:pt>
                <c:pt idx="19866">
                  <c:v>1.1629236875600999</c:v>
                </c:pt>
                <c:pt idx="19867">
                  <c:v>1.19620083907897</c:v>
                </c:pt>
                <c:pt idx="19868">
                  <c:v>1.2148100421702099</c:v>
                </c:pt>
                <c:pt idx="19869">
                  <c:v>1.2452313671783299</c:v>
                </c:pt>
                <c:pt idx="19870">
                  <c:v>1.25023391811214</c:v>
                </c:pt>
                <c:pt idx="19871">
                  <c:v>1.2666528998586799</c:v>
                </c:pt>
                <c:pt idx="19872">
                  <c:v>1.28128950005414</c:v>
                </c:pt>
                <c:pt idx="19873">
                  <c:v>1.33400528185964</c:v>
                </c:pt>
                <c:pt idx="19874">
                  <c:v>1.33968040661368</c:v>
                </c:pt>
                <c:pt idx="19875">
                  <c:v>1.3420000000000001</c:v>
                </c:pt>
                <c:pt idx="19876">
                  <c:v>1.2811765006493501</c:v>
                </c:pt>
                <c:pt idx="19877">
                  <c:v>1.2978713787310701</c:v>
                </c:pt>
                <c:pt idx="19878">
                  <c:v>1.3127990191921901</c:v>
                </c:pt>
                <c:pt idx="19879">
                  <c:v>1.3258639323383501</c:v>
                </c:pt>
                <c:pt idx="19880">
                  <c:v>1.33697634453146</c:v>
                </c:pt>
                <c:pt idx="19881">
                  <c:v>1.3420000000000001</c:v>
                </c:pt>
                <c:pt idx="19882">
                  <c:v>1.3420000000000001</c:v>
                </c:pt>
                <c:pt idx="19883">
                  <c:v>1.3420000000000001</c:v>
                </c:pt>
                <c:pt idx="19884">
                  <c:v>1.3420000000000001</c:v>
                </c:pt>
                <c:pt idx="19885">
                  <c:v>1.3420000000000001</c:v>
                </c:pt>
                <c:pt idx="19886">
                  <c:v>1.3420000000000001</c:v>
                </c:pt>
                <c:pt idx="19887">
                  <c:v>1.3420000000000001</c:v>
                </c:pt>
                <c:pt idx="19888">
                  <c:v>1.3232032897199499</c:v>
                </c:pt>
                <c:pt idx="19889">
                  <c:v>1.33830475074956</c:v>
                </c:pt>
                <c:pt idx="19890">
                  <c:v>1.3420000000000001</c:v>
                </c:pt>
                <c:pt idx="19891">
                  <c:v>1.3420000000000001</c:v>
                </c:pt>
                <c:pt idx="19892">
                  <c:v>1.3420000000000001</c:v>
                </c:pt>
                <c:pt idx="19893">
                  <c:v>1.3420000000000001</c:v>
                </c:pt>
                <c:pt idx="19894">
                  <c:v>1.3420000000000001</c:v>
                </c:pt>
                <c:pt idx="19895">
                  <c:v>1.3420000000000001</c:v>
                </c:pt>
                <c:pt idx="19896">
                  <c:v>1.3420000000000001</c:v>
                </c:pt>
                <c:pt idx="19897">
                  <c:v>1.3420000000000001</c:v>
                </c:pt>
                <c:pt idx="19898">
                  <c:v>1.3420000000000001</c:v>
                </c:pt>
                <c:pt idx="19899">
                  <c:v>1.3420000000000001</c:v>
                </c:pt>
                <c:pt idx="19900">
                  <c:v>1.3420000000000001</c:v>
                </c:pt>
                <c:pt idx="19901">
                  <c:v>1.3420000000000001</c:v>
                </c:pt>
                <c:pt idx="19902">
                  <c:v>1.3420000000000001</c:v>
                </c:pt>
                <c:pt idx="19903">
                  <c:v>1.3420000000000001</c:v>
                </c:pt>
                <c:pt idx="19904">
                  <c:v>1.3420000000000001</c:v>
                </c:pt>
                <c:pt idx="19905">
                  <c:v>1.3420000000000001</c:v>
                </c:pt>
                <c:pt idx="19906">
                  <c:v>1.3420000000000001</c:v>
                </c:pt>
                <c:pt idx="19907">
                  <c:v>1.3420000000000001</c:v>
                </c:pt>
                <c:pt idx="19908">
                  <c:v>1.3420000000000001</c:v>
                </c:pt>
                <c:pt idx="19909">
                  <c:v>1.3420000000000001</c:v>
                </c:pt>
                <c:pt idx="19910">
                  <c:v>1.3420000000000001</c:v>
                </c:pt>
                <c:pt idx="19911">
                  <c:v>1.2467660707899899</c:v>
                </c:pt>
                <c:pt idx="19912">
                  <c:v>1.26347432847209</c:v>
                </c:pt>
                <c:pt idx="19913">
                  <c:v>1.2783896099091001</c:v>
                </c:pt>
                <c:pt idx="19914">
                  <c:v>1.3321933430798401</c:v>
                </c:pt>
                <c:pt idx="19915">
                  <c:v>1.3380400891417901</c:v>
                </c:pt>
                <c:pt idx="19916">
                  <c:v>1.3420000000000001</c:v>
                </c:pt>
                <c:pt idx="19917">
                  <c:v>1.2777087338647199</c:v>
                </c:pt>
                <c:pt idx="19918">
                  <c:v>1.29469084362304</c:v>
                </c:pt>
                <c:pt idx="19919">
                  <c:v>1.30989465472714</c:v>
                </c:pt>
                <c:pt idx="19920">
                  <c:v>1.32320592507966</c:v>
                </c:pt>
                <c:pt idx="19921">
                  <c:v>1.3345480114063299</c:v>
                </c:pt>
                <c:pt idx="19922">
                  <c:v>1.3420000000000001</c:v>
                </c:pt>
                <c:pt idx="19923">
                  <c:v>1.3420000000000001</c:v>
                </c:pt>
                <c:pt idx="19924">
                  <c:v>1.3420000000000001</c:v>
                </c:pt>
                <c:pt idx="19925">
                  <c:v>1.3420000000000001</c:v>
                </c:pt>
                <c:pt idx="19926">
                  <c:v>1.3420000000000001</c:v>
                </c:pt>
                <c:pt idx="19927">
                  <c:v>1.3420000000000001</c:v>
                </c:pt>
                <c:pt idx="19928">
                  <c:v>1.3420000000000001</c:v>
                </c:pt>
                <c:pt idx="19929">
                  <c:v>1.3200128617456199</c:v>
                </c:pt>
                <c:pt idx="19930">
                  <c:v>1.33537794521646</c:v>
                </c:pt>
                <c:pt idx="19931">
                  <c:v>1.3420000000000001</c:v>
                </c:pt>
                <c:pt idx="19932">
                  <c:v>1.3420000000000001</c:v>
                </c:pt>
                <c:pt idx="19933">
                  <c:v>1.3420000000000001</c:v>
                </c:pt>
                <c:pt idx="19934">
                  <c:v>1.3420000000000001</c:v>
                </c:pt>
                <c:pt idx="19935">
                  <c:v>1.3420000000000001</c:v>
                </c:pt>
                <c:pt idx="19936">
                  <c:v>1.3420000000000001</c:v>
                </c:pt>
                <c:pt idx="19937">
                  <c:v>1.3420000000000001</c:v>
                </c:pt>
                <c:pt idx="19938">
                  <c:v>1.3420000000000001</c:v>
                </c:pt>
                <c:pt idx="19939">
                  <c:v>1.3420000000000001</c:v>
                </c:pt>
                <c:pt idx="19940">
                  <c:v>1.3420000000000001</c:v>
                </c:pt>
                <c:pt idx="19941">
                  <c:v>1.3420000000000001</c:v>
                </c:pt>
                <c:pt idx="19942">
                  <c:v>1.3420000000000001</c:v>
                </c:pt>
                <c:pt idx="19943">
                  <c:v>1.3420000000000001</c:v>
                </c:pt>
                <c:pt idx="19944">
                  <c:v>1.3420000000000001</c:v>
                </c:pt>
                <c:pt idx="19945">
                  <c:v>1.3420000000000001</c:v>
                </c:pt>
                <c:pt idx="19946">
                  <c:v>1.3420000000000001</c:v>
                </c:pt>
                <c:pt idx="19947">
                  <c:v>1.3420000000000001</c:v>
                </c:pt>
                <c:pt idx="19948">
                  <c:v>1.3420000000000001</c:v>
                </c:pt>
                <c:pt idx="19949">
                  <c:v>1.3420000000000001</c:v>
                </c:pt>
                <c:pt idx="19950">
                  <c:v>1.3420000000000001</c:v>
                </c:pt>
                <c:pt idx="19951">
                  <c:v>1.3420000000000001</c:v>
                </c:pt>
                <c:pt idx="19952">
                  <c:v>1.2469860469840499</c:v>
                </c:pt>
                <c:pt idx="19953">
                  <c:v>1.2637005163375701</c:v>
                </c:pt>
                <c:pt idx="19954">
                  <c:v>1.2786188608743301</c:v>
                </c:pt>
                <c:pt idx="19955">
                  <c:v>1.3324140067376</c:v>
                </c:pt>
                <c:pt idx="19956">
                  <c:v>1.33826710823183</c:v>
                </c:pt>
                <c:pt idx="19957">
                  <c:v>1.3420000000000001</c:v>
                </c:pt>
                <c:pt idx="19958">
                  <c:v>1.27789025103763</c:v>
                </c:pt>
                <c:pt idx="19959">
                  <c:v>1.29488064542269</c:v>
                </c:pt>
                <c:pt idx="19960">
                  <c:v>1.3100832292267399</c:v>
                </c:pt>
                <c:pt idx="19961">
                  <c:v>1.32340448669264</c:v>
                </c:pt>
                <c:pt idx="19962">
                  <c:v>1.3347446788200199</c:v>
                </c:pt>
                <c:pt idx="19963">
                  <c:v>1.3420000000000001</c:v>
                </c:pt>
                <c:pt idx="19964">
                  <c:v>1.3420000000000001</c:v>
                </c:pt>
                <c:pt idx="19965">
                  <c:v>1.3420000000000001</c:v>
                </c:pt>
                <c:pt idx="19966">
                  <c:v>1.3420000000000001</c:v>
                </c:pt>
                <c:pt idx="19967">
                  <c:v>1.3420000000000001</c:v>
                </c:pt>
                <c:pt idx="19968">
                  <c:v>1.3420000000000001</c:v>
                </c:pt>
                <c:pt idx="19969">
                  <c:v>1.3420000000000001</c:v>
                </c:pt>
                <c:pt idx="19970">
                  <c:v>1.32015533065174</c:v>
                </c:pt>
                <c:pt idx="19971">
                  <c:v>1.3355383221385799</c:v>
                </c:pt>
                <c:pt idx="19972">
                  <c:v>1.3420000000000001</c:v>
                </c:pt>
                <c:pt idx="19973">
                  <c:v>1.3420000000000001</c:v>
                </c:pt>
                <c:pt idx="19974">
                  <c:v>1.3420000000000001</c:v>
                </c:pt>
                <c:pt idx="19975">
                  <c:v>1.3420000000000001</c:v>
                </c:pt>
                <c:pt idx="19976">
                  <c:v>1.3420000000000001</c:v>
                </c:pt>
                <c:pt idx="19977">
                  <c:v>1.3420000000000001</c:v>
                </c:pt>
                <c:pt idx="19978">
                  <c:v>1.3420000000000001</c:v>
                </c:pt>
                <c:pt idx="19979">
                  <c:v>1.3420000000000001</c:v>
                </c:pt>
                <c:pt idx="19980">
                  <c:v>1.3420000000000001</c:v>
                </c:pt>
                <c:pt idx="19981">
                  <c:v>1.3420000000000001</c:v>
                </c:pt>
                <c:pt idx="19982">
                  <c:v>1.3420000000000001</c:v>
                </c:pt>
                <c:pt idx="19983">
                  <c:v>1.3420000000000001</c:v>
                </c:pt>
                <c:pt idx="19984">
                  <c:v>1.3420000000000001</c:v>
                </c:pt>
                <c:pt idx="19985">
                  <c:v>1.3420000000000001</c:v>
                </c:pt>
                <c:pt idx="19986">
                  <c:v>1.3420000000000001</c:v>
                </c:pt>
                <c:pt idx="19987">
                  <c:v>1.3420000000000001</c:v>
                </c:pt>
                <c:pt idx="19988">
                  <c:v>1.3420000000000001</c:v>
                </c:pt>
                <c:pt idx="19989">
                  <c:v>1.3420000000000001</c:v>
                </c:pt>
                <c:pt idx="19990">
                  <c:v>1.3420000000000001</c:v>
                </c:pt>
                <c:pt idx="19991">
                  <c:v>1.3420000000000001</c:v>
                </c:pt>
                <c:pt idx="19992">
                  <c:v>1.3420000000000001</c:v>
                </c:pt>
                <c:pt idx="19993">
                  <c:v>1.2501545587201801</c:v>
                </c:pt>
                <c:pt idx="19994">
                  <c:v>1.26664674132086</c:v>
                </c:pt>
                <c:pt idx="19995">
                  <c:v>1.28134652918772</c:v>
                </c:pt>
                <c:pt idx="19996">
                  <c:v>1.3342497903254</c:v>
                </c:pt>
                <c:pt idx="19997">
                  <c:v>1.33994994108359</c:v>
                </c:pt>
                <c:pt idx="19998">
                  <c:v>1.3420000000000001</c:v>
                </c:pt>
                <c:pt idx="19999">
                  <c:v>1.28100324038554</c:v>
                </c:pt>
                <c:pt idx="20000">
                  <c:v>1.2977639325988199</c:v>
                </c:pt>
                <c:pt idx="20001">
                  <c:v>1.31276187290903</c:v>
                </c:pt>
                <c:pt idx="20002">
                  <c:v>1.32588280544337</c:v>
                </c:pt>
                <c:pt idx="20003">
                  <c:v>1.33705018981196</c:v>
                </c:pt>
                <c:pt idx="20004">
                  <c:v>1.3420000000000001</c:v>
                </c:pt>
                <c:pt idx="20005">
                  <c:v>1.3420000000000001</c:v>
                </c:pt>
                <c:pt idx="20006">
                  <c:v>1.3420000000000001</c:v>
                </c:pt>
                <c:pt idx="20007">
                  <c:v>1.3420000000000001</c:v>
                </c:pt>
                <c:pt idx="20008">
                  <c:v>1.3420000000000001</c:v>
                </c:pt>
                <c:pt idx="20009">
                  <c:v>1.3420000000000001</c:v>
                </c:pt>
                <c:pt idx="20010">
                  <c:v>1.3420000000000001</c:v>
                </c:pt>
                <c:pt idx="20011">
                  <c:v>1.3230073142172201</c:v>
                </c:pt>
                <c:pt idx="20012">
                  <c:v>1.3381788289776999</c:v>
                </c:pt>
                <c:pt idx="20013">
                  <c:v>1.3420000000000001</c:v>
                </c:pt>
                <c:pt idx="20014">
                  <c:v>1.3420000000000001</c:v>
                </c:pt>
                <c:pt idx="20015">
                  <c:v>1.3420000000000001</c:v>
                </c:pt>
                <c:pt idx="20016">
                  <c:v>1.3420000000000001</c:v>
                </c:pt>
                <c:pt idx="20017">
                  <c:v>1.3420000000000001</c:v>
                </c:pt>
                <c:pt idx="20018">
                  <c:v>1.3420000000000001</c:v>
                </c:pt>
                <c:pt idx="20019">
                  <c:v>1.3420000000000001</c:v>
                </c:pt>
                <c:pt idx="20020">
                  <c:v>1.3420000000000001</c:v>
                </c:pt>
                <c:pt idx="20021">
                  <c:v>1.3420000000000001</c:v>
                </c:pt>
                <c:pt idx="20022">
                  <c:v>1.3420000000000001</c:v>
                </c:pt>
                <c:pt idx="20023">
                  <c:v>1.3420000000000001</c:v>
                </c:pt>
                <c:pt idx="20024">
                  <c:v>1.3420000000000001</c:v>
                </c:pt>
                <c:pt idx="20025">
                  <c:v>1.3420000000000001</c:v>
                </c:pt>
                <c:pt idx="20026">
                  <c:v>1.3420000000000001</c:v>
                </c:pt>
                <c:pt idx="20027">
                  <c:v>1.3420000000000001</c:v>
                </c:pt>
                <c:pt idx="20028">
                  <c:v>1.3420000000000001</c:v>
                </c:pt>
                <c:pt idx="20029">
                  <c:v>1.3420000000000001</c:v>
                </c:pt>
                <c:pt idx="20030">
                  <c:v>1.3420000000000001</c:v>
                </c:pt>
                <c:pt idx="20031">
                  <c:v>1.3420000000000001</c:v>
                </c:pt>
                <c:pt idx="20032">
                  <c:v>1.3420000000000001</c:v>
                </c:pt>
                <c:pt idx="20033">
                  <c:v>1.3420000000000001</c:v>
                </c:pt>
                <c:pt idx="20034">
                  <c:v>1.25596560274323</c:v>
                </c:pt>
                <c:pt idx="20035">
                  <c:v>1.2720338433013001</c:v>
                </c:pt>
                <c:pt idx="20036">
                  <c:v>1.28633402788488</c:v>
                </c:pt>
                <c:pt idx="20037">
                  <c:v>1.33758781971268</c:v>
                </c:pt>
                <c:pt idx="20038">
                  <c:v>1.3420000000000001</c:v>
                </c:pt>
                <c:pt idx="20039">
                  <c:v>1.3420000000000001</c:v>
                </c:pt>
                <c:pt idx="20040">
                  <c:v>1.2867258093940801</c:v>
                </c:pt>
                <c:pt idx="20041">
                  <c:v>1.3030556561914599</c:v>
                </c:pt>
                <c:pt idx="20042">
                  <c:v>1.31766044445111</c:v>
                </c:pt>
                <c:pt idx="20043">
                  <c:v>1.3304245864808799</c:v>
                </c:pt>
                <c:pt idx="20044">
                  <c:v>1.34125083815521</c:v>
                </c:pt>
                <c:pt idx="20045">
                  <c:v>1.3420000000000001</c:v>
                </c:pt>
                <c:pt idx="20046">
                  <c:v>1.3420000000000001</c:v>
                </c:pt>
                <c:pt idx="20047">
                  <c:v>1.3420000000000001</c:v>
                </c:pt>
                <c:pt idx="20048">
                  <c:v>1.3420000000000001</c:v>
                </c:pt>
                <c:pt idx="20049">
                  <c:v>1.3420000000000001</c:v>
                </c:pt>
                <c:pt idx="20050">
                  <c:v>1.3420000000000001</c:v>
                </c:pt>
                <c:pt idx="20051">
                  <c:v>1.3420000000000001</c:v>
                </c:pt>
                <c:pt idx="20052">
                  <c:v>1.32824288898937</c:v>
                </c:pt>
                <c:pt idx="20053">
                  <c:v>1.3420000000000001</c:v>
                </c:pt>
                <c:pt idx="20054">
                  <c:v>1.3420000000000001</c:v>
                </c:pt>
                <c:pt idx="20055">
                  <c:v>1.3420000000000001</c:v>
                </c:pt>
                <c:pt idx="20056">
                  <c:v>1.3420000000000001</c:v>
                </c:pt>
                <c:pt idx="20057">
                  <c:v>1.3420000000000001</c:v>
                </c:pt>
                <c:pt idx="20058">
                  <c:v>1.3420000000000001</c:v>
                </c:pt>
                <c:pt idx="20059">
                  <c:v>1.3420000000000001</c:v>
                </c:pt>
                <c:pt idx="20060">
                  <c:v>1.3420000000000001</c:v>
                </c:pt>
                <c:pt idx="20061">
                  <c:v>1.3420000000000001</c:v>
                </c:pt>
                <c:pt idx="20062">
                  <c:v>1.3420000000000001</c:v>
                </c:pt>
                <c:pt idx="20063">
                  <c:v>1.3420000000000001</c:v>
                </c:pt>
                <c:pt idx="20064">
                  <c:v>1.3420000000000001</c:v>
                </c:pt>
                <c:pt idx="20065">
                  <c:v>1.3420000000000001</c:v>
                </c:pt>
                <c:pt idx="20066">
                  <c:v>1.3420000000000001</c:v>
                </c:pt>
                <c:pt idx="20067">
                  <c:v>1.3420000000000001</c:v>
                </c:pt>
                <c:pt idx="20068">
                  <c:v>1.3420000000000001</c:v>
                </c:pt>
                <c:pt idx="20069">
                  <c:v>1.3420000000000001</c:v>
                </c:pt>
                <c:pt idx="20070">
                  <c:v>1.3420000000000001</c:v>
                </c:pt>
                <c:pt idx="20071">
                  <c:v>1.3420000000000001</c:v>
                </c:pt>
                <c:pt idx="20072">
                  <c:v>1.3420000000000001</c:v>
                </c:pt>
                <c:pt idx="20073">
                  <c:v>1.3420000000000001</c:v>
                </c:pt>
                <c:pt idx="20074">
                  <c:v>1.3420000000000001</c:v>
                </c:pt>
                <c:pt idx="20075">
                  <c:v>1.2504225140249601</c:v>
                </c:pt>
                <c:pt idx="20076">
                  <c:v>1.26682375582297</c:v>
                </c:pt>
                <c:pt idx="20077">
                  <c:v>1.2814506388281099</c:v>
                </c:pt>
                <c:pt idx="20078">
                  <c:v>1.2813666388247</c:v>
                </c:pt>
                <c:pt idx="20079">
                  <c:v>1.2980371611971699</c:v>
                </c:pt>
                <c:pt idx="20080">
                  <c:v>1.3129550011148301</c:v>
                </c:pt>
                <c:pt idx="20081">
                  <c:v>1.3260157250855</c:v>
                </c:pt>
                <c:pt idx="20082">
                  <c:v>1.33711387594839</c:v>
                </c:pt>
                <c:pt idx="20083">
                  <c:v>1.3420000000000001</c:v>
                </c:pt>
                <c:pt idx="20084">
                  <c:v>1.3420000000000001</c:v>
                </c:pt>
                <c:pt idx="20085">
                  <c:v>1.3420000000000001</c:v>
                </c:pt>
                <c:pt idx="20086">
                  <c:v>1.3420000000000001</c:v>
                </c:pt>
                <c:pt idx="20087">
                  <c:v>1.3420000000000001</c:v>
                </c:pt>
                <c:pt idx="20088">
                  <c:v>1.3420000000000001</c:v>
                </c:pt>
                <c:pt idx="20089">
                  <c:v>1.3420000000000001</c:v>
                </c:pt>
                <c:pt idx="20090">
                  <c:v>1.32337625529933</c:v>
                </c:pt>
                <c:pt idx="20091">
                  <c:v>1.33846138887489</c:v>
                </c:pt>
                <c:pt idx="20092">
                  <c:v>1.3420000000000001</c:v>
                </c:pt>
                <c:pt idx="20093">
                  <c:v>1.3420000000000001</c:v>
                </c:pt>
                <c:pt idx="20094">
                  <c:v>1.3420000000000001</c:v>
                </c:pt>
                <c:pt idx="20095">
                  <c:v>1.3420000000000001</c:v>
                </c:pt>
                <c:pt idx="20096">
                  <c:v>1.3420000000000001</c:v>
                </c:pt>
                <c:pt idx="20097">
                  <c:v>1.3420000000000001</c:v>
                </c:pt>
                <c:pt idx="20098">
                  <c:v>1.3420000000000001</c:v>
                </c:pt>
                <c:pt idx="20099">
                  <c:v>1.3420000000000001</c:v>
                </c:pt>
                <c:pt idx="20100">
                  <c:v>1.3420000000000001</c:v>
                </c:pt>
                <c:pt idx="20101">
                  <c:v>1.3420000000000001</c:v>
                </c:pt>
                <c:pt idx="20102">
                  <c:v>1.3420000000000001</c:v>
                </c:pt>
                <c:pt idx="20103">
                  <c:v>1.3420000000000001</c:v>
                </c:pt>
                <c:pt idx="20104">
                  <c:v>1.3420000000000001</c:v>
                </c:pt>
                <c:pt idx="20105">
                  <c:v>1.3420000000000001</c:v>
                </c:pt>
                <c:pt idx="20106">
                  <c:v>1.3420000000000001</c:v>
                </c:pt>
                <c:pt idx="20107">
                  <c:v>1.3420000000000001</c:v>
                </c:pt>
                <c:pt idx="20108">
                  <c:v>1.3420000000000001</c:v>
                </c:pt>
                <c:pt idx="20109">
                  <c:v>1.3420000000000001</c:v>
                </c:pt>
                <c:pt idx="20110">
                  <c:v>1.3420000000000001</c:v>
                </c:pt>
                <c:pt idx="20111">
                  <c:v>1.3420000000000001</c:v>
                </c:pt>
                <c:pt idx="20112">
                  <c:v>1.24689934085161</c:v>
                </c:pt>
                <c:pt idx="20113">
                  <c:v>1.2636014702502401</c:v>
                </c:pt>
                <c:pt idx="20114">
                  <c:v>1.27850435660648</c:v>
                </c:pt>
                <c:pt idx="20115">
                  <c:v>1.2778426921775501</c:v>
                </c:pt>
                <c:pt idx="20116">
                  <c:v>1.2948184729654999</c:v>
                </c:pt>
                <c:pt idx="20117">
                  <c:v>1.3100039030550601</c:v>
                </c:pt>
                <c:pt idx="20118">
                  <c:v>1.32331476772069</c:v>
                </c:pt>
                <c:pt idx="20119">
                  <c:v>1.3346462405785799</c:v>
                </c:pt>
                <c:pt idx="20120">
                  <c:v>1.3420000000000001</c:v>
                </c:pt>
                <c:pt idx="20121">
                  <c:v>1.3420000000000001</c:v>
                </c:pt>
                <c:pt idx="20122">
                  <c:v>1.3420000000000001</c:v>
                </c:pt>
                <c:pt idx="20123">
                  <c:v>1.3420000000000001</c:v>
                </c:pt>
                <c:pt idx="20124">
                  <c:v>1.3420000000000001</c:v>
                </c:pt>
                <c:pt idx="20125">
                  <c:v>1.3420000000000001</c:v>
                </c:pt>
                <c:pt idx="20126">
                  <c:v>1.3420000000000001</c:v>
                </c:pt>
                <c:pt idx="20127">
                  <c:v>1.32012456505946</c:v>
                </c:pt>
                <c:pt idx="20128">
                  <c:v>1.3354885323979599</c:v>
                </c:pt>
                <c:pt idx="20129">
                  <c:v>1.3420000000000001</c:v>
                </c:pt>
                <c:pt idx="20130">
                  <c:v>1.3420000000000001</c:v>
                </c:pt>
                <c:pt idx="20131">
                  <c:v>1.3420000000000001</c:v>
                </c:pt>
                <c:pt idx="20132">
                  <c:v>1.3420000000000001</c:v>
                </c:pt>
                <c:pt idx="20133">
                  <c:v>1.3420000000000001</c:v>
                </c:pt>
                <c:pt idx="20134">
                  <c:v>1.3420000000000001</c:v>
                </c:pt>
                <c:pt idx="20135">
                  <c:v>1.3420000000000001</c:v>
                </c:pt>
                <c:pt idx="20136">
                  <c:v>1.3420000000000001</c:v>
                </c:pt>
                <c:pt idx="20137">
                  <c:v>1.3420000000000001</c:v>
                </c:pt>
                <c:pt idx="20138">
                  <c:v>1.3420000000000001</c:v>
                </c:pt>
                <c:pt idx="20139">
                  <c:v>1.3420000000000001</c:v>
                </c:pt>
                <c:pt idx="20140">
                  <c:v>1.3420000000000001</c:v>
                </c:pt>
                <c:pt idx="20141">
                  <c:v>1.3420000000000001</c:v>
                </c:pt>
                <c:pt idx="20142">
                  <c:v>1.3420000000000001</c:v>
                </c:pt>
                <c:pt idx="20143">
                  <c:v>1.3420000000000001</c:v>
                </c:pt>
                <c:pt idx="20144">
                  <c:v>1.3420000000000001</c:v>
                </c:pt>
                <c:pt idx="20145">
                  <c:v>1.3420000000000001</c:v>
                </c:pt>
                <c:pt idx="20146">
                  <c:v>1.3420000000000001</c:v>
                </c:pt>
                <c:pt idx="20147">
                  <c:v>1.3420000000000001</c:v>
                </c:pt>
                <c:pt idx="20148">
                  <c:v>1.3420000000000001</c:v>
                </c:pt>
                <c:pt idx="20149">
                  <c:v>1.2470369462168001</c:v>
                </c:pt>
                <c:pt idx="20150">
                  <c:v>1.2637462707654199</c:v>
                </c:pt>
                <c:pt idx="20151">
                  <c:v>1.2786612897651299</c:v>
                </c:pt>
                <c:pt idx="20152">
                  <c:v>1.2779393055305599</c:v>
                </c:pt>
                <c:pt idx="20153">
                  <c:v>1.29492476497724</c:v>
                </c:pt>
                <c:pt idx="20154">
                  <c:v>1.31013052180238</c:v>
                </c:pt>
                <c:pt idx="20155">
                  <c:v>1.32344863036826</c:v>
                </c:pt>
                <c:pt idx="20156">
                  <c:v>1.33478450502117</c:v>
                </c:pt>
                <c:pt idx="20157">
                  <c:v>1.3420000000000001</c:v>
                </c:pt>
                <c:pt idx="20158">
                  <c:v>1.3420000000000001</c:v>
                </c:pt>
                <c:pt idx="20159">
                  <c:v>1.3420000000000001</c:v>
                </c:pt>
                <c:pt idx="20160">
                  <c:v>1.3420000000000001</c:v>
                </c:pt>
                <c:pt idx="20161">
                  <c:v>1.3420000000000001</c:v>
                </c:pt>
                <c:pt idx="20162">
                  <c:v>1.3420000000000001</c:v>
                </c:pt>
                <c:pt idx="20163">
                  <c:v>1.3420000000000001</c:v>
                </c:pt>
                <c:pt idx="20164">
                  <c:v>1.32019953037084</c:v>
                </c:pt>
                <c:pt idx="20165">
                  <c:v>1.3355795071374399</c:v>
                </c:pt>
                <c:pt idx="20166">
                  <c:v>1.3420000000000001</c:v>
                </c:pt>
                <c:pt idx="20167">
                  <c:v>1.3420000000000001</c:v>
                </c:pt>
                <c:pt idx="20168">
                  <c:v>1.3420000000000001</c:v>
                </c:pt>
                <c:pt idx="20169">
                  <c:v>1.3420000000000001</c:v>
                </c:pt>
                <c:pt idx="20170">
                  <c:v>1.3420000000000001</c:v>
                </c:pt>
                <c:pt idx="20171">
                  <c:v>1.3420000000000001</c:v>
                </c:pt>
                <c:pt idx="20172">
                  <c:v>1.3420000000000001</c:v>
                </c:pt>
                <c:pt idx="20173">
                  <c:v>1.3420000000000001</c:v>
                </c:pt>
                <c:pt idx="20174">
                  <c:v>1.3420000000000001</c:v>
                </c:pt>
                <c:pt idx="20175">
                  <c:v>1.3420000000000001</c:v>
                </c:pt>
                <c:pt idx="20176">
                  <c:v>1.3420000000000001</c:v>
                </c:pt>
                <c:pt idx="20177">
                  <c:v>1.3420000000000001</c:v>
                </c:pt>
                <c:pt idx="20178">
                  <c:v>1.3420000000000001</c:v>
                </c:pt>
                <c:pt idx="20179">
                  <c:v>1.3420000000000001</c:v>
                </c:pt>
                <c:pt idx="20180">
                  <c:v>1.3420000000000001</c:v>
                </c:pt>
                <c:pt idx="20181">
                  <c:v>1.3420000000000001</c:v>
                </c:pt>
                <c:pt idx="20182">
                  <c:v>1.3420000000000001</c:v>
                </c:pt>
                <c:pt idx="20183">
                  <c:v>1.3420000000000001</c:v>
                </c:pt>
                <c:pt idx="20184">
                  <c:v>1.3420000000000001</c:v>
                </c:pt>
                <c:pt idx="20185">
                  <c:v>1.3420000000000001</c:v>
                </c:pt>
                <c:pt idx="20186">
                  <c:v>1.25011544100745</c:v>
                </c:pt>
                <c:pt idx="20187">
                  <c:v>1.26659978260191</c:v>
                </c:pt>
                <c:pt idx="20188">
                  <c:v>1.28131054830785</c:v>
                </c:pt>
                <c:pt idx="20189">
                  <c:v>1.28095721786574</c:v>
                </c:pt>
                <c:pt idx="20190">
                  <c:v>1.2977224896172199</c:v>
                </c:pt>
                <c:pt idx="20191">
                  <c:v>1.3127246027342401</c:v>
                </c:pt>
                <c:pt idx="20192">
                  <c:v>1.3258540177921001</c:v>
                </c:pt>
                <c:pt idx="20193">
                  <c:v>1.3370141293650299</c:v>
                </c:pt>
                <c:pt idx="20194">
                  <c:v>1.3420000000000001</c:v>
                </c:pt>
                <c:pt idx="20195">
                  <c:v>1.3420000000000001</c:v>
                </c:pt>
                <c:pt idx="20196">
                  <c:v>1.3420000000000001</c:v>
                </c:pt>
                <c:pt idx="20197">
                  <c:v>1.3420000000000001</c:v>
                </c:pt>
                <c:pt idx="20198">
                  <c:v>1.3420000000000001</c:v>
                </c:pt>
                <c:pt idx="20199">
                  <c:v>1.3420000000000001</c:v>
                </c:pt>
                <c:pt idx="20200">
                  <c:v>1.3420000000000001</c:v>
                </c:pt>
                <c:pt idx="20201">
                  <c:v>1.3229642110119899</c:v>
                </c:pt>
                <c:pt idx="20202">
                  <c:v>1.338140043034</c:v>
                </c:pt>
                <c:pt idx="20203">
                  <c:v>1.3420000000000001</c:v>
                </c:pt>
                <c:pt idx="20204">
                  <c:v>1.3420000000000001</c:v>
                </c:pt>
                <c:pt idx="20205">
                  <c:v>1.3420000000000001</c:v>
                </c:pt>
                <c:pt idx="20206">
                  <c:v>1.3420000000000001</c:v>
                </c:pt>
                <c:pt idx="20207">
                  <c:v>1.3420000000000001</c:v>
                </c:pt>
                <c:pt idx="20208">
                  <c:v>1.3420000000000001</c:v>
                </c:pt>
                <c:pt idx="20209">
                  <c:v>1.3420000000000001</c:v>
                </c:pt>
                <c:pt idx="20210">
                  <c:v>1.3420000000000001</c:v>
                </c:pt>
                <c:pt idx="20211">
                  <c:v>1.3420000000000001</c:v>
                </c:pt>
                <c:pt idx="20212">
                  <c:v>1.3420000000000001</c:v>
                </c:pt>
                <c:pt idx="20213">
                  <c:v>1.3420000000000001</c:v>
                </c:pt>
                <c:pt idx="20214">
                  <c:v>1.3420000000000001</c:v>
                </c:pt>
                <c:pt idx="20215">
                  <c:v>1.3420000000000001</c:v>
                </c:pt>
                <c:pt idx="20216">
                  <c:v>1.3420000000000001</c:v>
                </c:pt>
                <c:pt idx="20217">
                  <c:v>1.3420000000000001</c:v>
                </c:pt>
                <c:pt idx="20218">
                  <c:v>1.3420000000000001</c:v>
                </c:pt>
                <c:pt idx="20219">
                  <c:v>1.3420000000000001</c:v>
                </c:pt>
                <c:pt idx="20220">
                  <c:v>1.3420000000000001</c:v>
                </c:pt>
                <c:pt idx="20221">
                  <c:v>1.3420000000000001</c:v>
                </c:pt>
                <c:pt idx="20222">
                  <c:v>1.3420000000000001</c:v>
                </c:pt>
                <c:pt idx="20223">
                  <c:v>1.2558050261840501</c:v>
                </c:pt>
                <c:pt idx="20224">
                  <c:v>1.2718708107457699</c:v>
                </c:pt>
                <c:pt idx="20225">
                  <c:v>1.28618782763172</c:v>
                </c:pt>
                <c:pt idx="20226">
                  <c:v>1.2865616338836501</c:v>
                </c:pt>
                <c:pt idx="20227">
                  <c:v>1.3029087940142201</c:v>
                </c:pt>
                <c:pt idx="20228">
                  <c:v>1.31751817992858</c:v>
                </c:pt>
                <c:pt idx="20229">
                  <c:v>1.33029274082949</c:v>
                </c:pt>
                <c:pt idx="20230">
                  <c:v>1.34113322088667</c:v>
                </c:pt>
                <c:pt idx="20231">
                  <c:v>1.3420000000000001</c:v>
                </c:pt>
                <c:pt idx="20232">
                  <c:v>1.3420000000000001</c:v>
                </c:pt>
                <c:pt idx="20233">
                  <c:v>1.3420000000000001</c:v>
                </c:pt>
                <c:pt idx="20234">
                  <c:v>1.3420000000000001</c:v>
                </c:pt>
                <c:pt idx="20235">
                  <c:v>1.3420000000000001</c:v>
                </c:pt>
                <c:pt idx="20236">
                  <c:v>1.3420000000000001</c:v>
                </c:pt>
                <c:pt idx="20237">
                  <c:v>1.3420000000000001</c:v>
                </c:pt>
                <c:pt idx="20238">
                  <c:v>1.3280920256845401</c:v>
                </c:pt>
                <c:pt idx="20239">
                  <c:v>1.3420000000000001</c:v>
                </c:pt>
                <c:pt idx="20240">
                  <c:v>1.3420000000000001</c:v>
                </c:pt>
                <c:pt idx="20241">
                  <c:v>1.3420000000000001</c:v>
                </c:pt>
                <c:pt idx="20242">
                  <c:v>1.3420000000000001</c:v>
                </c:pt>
                <c:pt idx="20243">
                  <c:v>1.3420000000000001</c:v>
                </c:pt>
                <c:pt idx="20244">
                  <c:v>1.3420000000000001</c:v>
                </c:pt>
                <c:pt idx="20245">
                  <c:v>1.3420000000000001</c:v>
                </c:pt>
                <c:pt idx="20246">
                  <c:v>1.3420000000000001</c:v>
                </c:pt>
                <c:pt idx="20247">
                  <c:v>1.3420000000000001</c:v>
                </c:pt>
                <c:pt idx="20248">
                  <c:v>1.3420000000000001</c:v>
                </c:pt>
                <c:pt idx="20249">
                  <c:v>1.3420000000000001</c:v>
                </c:pt>
                <c:pt idx="20250">
                  <c:v>1.3420000000000001</c:v>
                </c:pt>
                <c:pt idx="20251">
                  <c:v>1.3420000000000001</c:v>
                </c:pt>
                <c:pt idx="20252">
                  <c:v>1.3420000000000001</c:v>
                </c:pt>
                <c:pt idx="20253">
                  <c:v>1.3420000000000001</c:v>
                </c:pt>
                <c:pt idx="20254">
                  <c:v>1.3420000000000001</c:v>
                </c:pt>
                <c:pt idx="20255">
                  <c:v>1.3420000000000001</c:v>
                </c:pt>
                <c:pt idx="20256">
                  <c:v>1.3420000000000001</c:v>
                </c:pt>
                <c:pt idx="20257">
                  <c:v>1.3420000000000001</c:v>
                </c:pt>
                <c:pt idx="20258">
                  <c:v>1.3420000000000001</c:v>
                </c:pt>
                <c:pt idx="20259">
                  <c:v>1.3420000000000001</c:v>
                </c:pt>
                <c:pt idx="20260">
                  <c:v>1.2603145815332599</c:v>
                </c:pt>
                <c:pt idx="20261">
                  <c:v>1.27586321734667</c:v>
                </c:pt>
                <c:pt idx="20262">
                  <c:v>1.29070989606811</c:v>
                </c:pt>
                <c:pt idx="20263">
                  <c:v>1.3036773680160201</c:v>
                </c:pt>
                <c:pt idx="20264">
                  <c:v>1.31467011010415</c:v>
                </c:pt>
                <c:pt idx="20265">
                  <c:v>1.32474720985164</c:v>
                </c:pt>
                <c:pt idx="20266">
                  <c:v>1.3407980192185101</c:v>
                </c:pt>
                <c:pt idx="20267">
                  <c:v>1.3420000000000001</c:v>
                </c:pt>
                <c:pt idx="20268">
                  <c:v>1.2504832102254</c:v>
                </c:pt>
                <c:pt idx="20269">
                  <c:v>1.2705972277875801</c:v>
                </c:pt>
                <c:pt idx="20270">
                  <c:v>1.2891282128333299</c:v>
                </c:pt>
                <c:pt idx="20271">
                  <c:v>1.3049103593456</c:v>
                </c:pt>
                <c:pt idx="20272">
                  <c:v>1.31999803779528</c:v>
                </c:pt>
                <c:pt idx="20273">
                  <c:v>1.33322557453232</c:v>
                </c:pt>
                <c:pt idx="20274">
                  <c:v>1.3420000000000001</c:v>
                </c:pt>
                <c:pt idx="20275">
                  <c:v>1.3420000000000001</c:v>
                </c:pt>
                <c:pt idx="20276">
                  <c:v>1.3420000000000001</c:v>
                </c:pt>
                <c:pt idx="20277">
                  <c:v>1.3420000000000001</c:v>
                </c:pt>
                <c:pt idx="20278">
                  <c:v>1.3420000000000001</c:v>
                </c:pt>
                <c:pt idx="20279">
                  <c:v>1.3420000000000001</c:v>
                </c:pt>
                <c:pt idx="20280">
                  <c:v>1.3420000000000001</c:v>
                </c:pt>
                <c:pt idx="20281">
                  <c:v>1.3420000000000001</c:v>
                </c:pt>
                <c:pt idx="20282">
                  <c:v>1.2946082175784299</c:v>
                </c:pt>
                <c:pt idx="20283">
                  <c:v>1.31324654569302</c:v>
                </c:pt>
                <c:pt idx="20284">
                  <c:v>1.3302407230551401</c:v>
                </c:pt>
                <c:pt idx="20285">
                  <c:v>1.3420000000000001</c:v>
                </c:pt>
                <c:pt idx="20286">
                  <c:v>1.3420000000000001</c:v>
                </c:pt>
                <c:pt idx="20287">
                  <c:v>1.3420000000000001</c:v>
                </c:pt>
                <c:pt idx="20288">
                  <c:v>1.3420000000000001</c:v>
                </c:pt>
                <c:pt idx="20289">
                  <c:v>1.3420000000000001</c:v>
                </c:pt>
                <c:pt idx="20290">
                  <c:v>1.3420000000000001</c:v>
                </c:pt>
                <c:pt idx="20291">
                  <c:v>1.3420000000000001</c:v>
                </c:pt>
                <c:pt idx="20292">
                  <c:v>1.3420000000000001</c:v>
                </c:pt>
                <c:pt idx="20293">
                  <c:v>1.3420000000000001</c:v>
                </c:pt>
                <c:pt idx="20294">
                  <c:v>1.3420000000000001</c:v>
                </c:pt>
                <c:pt idx="20295">
                  <c:v>1.3420000000000001</c:v>
                </c:pt>
                <c:pt idx="20296">
                  <c:v>1.3337936412410001</c:v>
                </c:pt>
                <c:pt idx="20297">
                  <c:v>1.3420000000000001</c:v>
                </c:pt>
                <c:pt idx="20298">
                  <c:v>1.3420000000000001</c:v>
                </c:pt>
                <c:pt idx="20299">
                  <c:v>1.3420000000000001</c:v>
                </c:pt>
                <c:pt idx="20300">
                  <c:v>1.3420000000000001</c:v>
                </c:pt>
                <c:pt idx="20301">
                  <c:v>1.3420000000000001</c:v>
                </c:pt>
                <c:pt idx="20302">
                  <c:v>1.3420000000000001</c:v>
                </c:pt>
                <c:pt idx="20303">
                  <c:v>1.3420000000000001</c:v>
                </c:pt>
                <c:pt idx="20304">
                  <c:v>1.3420000000000001</c:v>
                </c:pt>
                <c:pt idx="20305">
                  <c:v>1.3420000000000001</c:v>
                </c:pt>
                <c:pt idx="20306">
                  <c:v>1.3420000000000001</c:v>
                </c:pt>
                <c:pt idx="20307">
                  <c:v>1.3420000000000001</c:v>
                </c:pt>
                <c:pt idx="20308">
                  <c:v>1.3420000000000001</c:v>
                </c:pt>
                <c:pt idx="20309">
                  <c:v>1.3420000000000001</c:v>
                </c:pt>
                <c:pt idx="20310">
                  <c:v>1.3420000000000001</c:v>
                </c:pt>
                <c:pt idx="20311">
                  <c:v>1.3420000000000001</c:v>
                </c:pt>
                <c:pt idx="20312">
                  <c:v>1.3420000000000001</c:v>
                </c:pt>
                <c:pt idx="20313">
                  <c:v>1.3420000000000001</c:v>
                </c:pt>
                <c:pt idx="20314">
                  <c:v>1.3420000000000001</c:v>
                </c:pt>
                <c:pt idx="20315">
                  <c:v>1.3420000000000001</c:v>
                </c:pt>
                <c:pt idx="20316">
                  <c:v>1.25633001616276</c:v>
                </c:pt>
                <c:pt idx="20317">
                  <c:v>1.2722126684008499</c:v>
                </c:pt>
                <c:pt idx="20318">
                  <c:v>1.2873774601085499</c:v>
                </c:pt>
                <c:pt idx="20319">
                  <c:v>1.30063646035332</c:v>
                </c:pt>
                <c:pt idx="20320">
                  <c:v>1.3118952385904199</c:v>
                </c:pt>
                <c:pt idx="20321">
                  <c:v>1.3222280882698201</c:v>
                </c:pt>
                <c:pt idx="20322">
                  <c:v>1.3387287195031601</c:v>
                </c:pt>
                <c:pt idx="20323">
                  <c:v>1.3420000000000001</c:v>
                </c:pt>
                <c:pt idx="20324">
                  <c:v>1.2456776455496501</c:v>
                </c:pt>
                <c:pt idx="20325">
                  <c:v>1.2661969093131</c:v>
                </c:pt>
                <c:pt idx="20326">
                  <c:v>1.2851211794179001</c:v>
                </c:pt>
                <c:pt idx="20327">
                  <c:v>1.3012379521186299</c:v>
                </c:pt>
                <c:pt idx="20328">
                  <c:v>1.31664818172187</c:v>
                </c:pt>
                <c:pt idx="20329">
                  <c:v>1.33017416797735</c:v>
                </c:pt>
                <c:pt idx="20330">
                  <c:v>1.34170807977624</c:v>
                </c:pt>
                <c:pt idx="20331">
                  <c:v>1.3420000000000001</c:v>
                </c:pt>
                <c:pt idx="20332">
                  <c:v>1.3420000000000001</c:v>
                </c:pt>
                <c:pt idx="20333">
                  <c:v>1.3420000000000001</c:v>
                </c:pt>
                <c:pt idx="20334">
                  <c:v>1.3420000000000001</c:v>
                </c:pt>
                <c:pt idx="20335">
                  <c:v>1.3420000000000001</c:v>
                </c:pt>
                <c:pt idx="20336">
                  <c:v>1.3420000000000001</c:v>
                </c:pt>
                <c:pt idx="20337">
                  <c:v>1.3420000000000001</c:v>
                </c:pt>
                <c:pt idx="20338">
                  <c:v>1.2901537779287899</c:v>
                </c:pt>
                <c:pt idx="20339">
                  <c:v>1.30919282290426</c:v>
                </c:pt>
                <c:pt idx="20340">
                  <c:v>1.32654652820356</c:v>
                </c:pt>
                <c:pt idx="20341">
                  <c:v>1.3410077756710099</c:v>
                </c:pt>
                <c:pt idx="20342">
                  <c:v>1.3420000000000001</c:v>
                </c:pt>
                <c:pt idx="20343">
                  <c:v>1.3420000000000001</c:v>
                </c:pt>
                <c:pt idx="20344">
                  <c:v>1.3420000000000001</c:v>
                </c:pt>
                <c:pt idx="20345">
                  <c:v>1.3420000000000001</c:v>
                </c:pt>
                <c:pt idx="20346">
                  <c:v>1.3420000000000001</c:v>
                </c:pt>
                <c:pt idx="20347">
                  <c:v>1.3420000000000001</c:v>
                </c:pt>
                <c:pt idx="20348">
                  <c:v>1.3420000000000001</c:v>
                </c:pt>
                <c:pt idx="20349">
                  <c:v>1.3420000000000001</c:v>
                </c:pt>
                <c:pt idx="20350">
                  <c:v>1.3420000000000001</c:v>
                </c:pt>
                <c:pt idx="20351">
                  <c:v>1.3420000000000001</c:v>
                </c:pt>
                <c:pt idx="20352">
                  <c:v>1.3296746597848099</c:v>
                </c:pt>
                <c:pt idx="20353">
                  <c:v>1.3420000000000001</c:v>
                </c:pt>
                <c:pt idx="20354">
                  <c:v>1.3420000000000001</c:v>
                </c:pt>
                <c:pt idx="20355">
                  <c:v>1.3420000000000001</c:v>
                </c:pt>
                <c:pt idx="20356">
                  <c:v>1.3420000000000001</c:v>
                </c:pt>
                <c:pt idx="20357">
                  <c:v>1.3420000000000001</c:v>
                </c:pt>
                <c:pt idx="20358">
                  <c:v>1.3420000000000001</c:v>
                </c:pt>
                <c:pt idx="20359">
                  <c:v>1.3420000000000001</c:v>
                </c:pt>
                <c:pt idx="20360">
                  <c:v>1.3420000000000001</c:v>
                </c:pt>
                <c:pt idx="20361">
                  <c:v>1.3420000000000001</c:v>
                </c:pt>
                <c:pt idx="20362">
                  <c:v>1.3420000000000001</c:v>
                </c:pt>
                <c:pt idx="20363">
                  <c:v>1.3420000000000001</c:v>
                </c:pt>
                <c:pt idx="20364">
                  <c:v>1.3420000000000001</c:v>
                </c:pt>
                <c:pt idx="20365">
                  <c:v>1.3420000000000001</c:v>
                </c:pt>
                <c:pt idx="20366">
                  <c:v>1.3420000000000001</c:v>
                </c:pt>
                <c:pt idx="20367">
                  <c:v>1.3420000000000001</c:v>
                </c:pt>
                <c:pt idx="20368">
                  <c:v>1.3420000000000001</c:v>
                </c:pt>
                <c:pt idx="20369">
                  <c:v>1.3420000000000001</c:v>
                </c:pt>
                <c:pt idx="20370">
                  <c:v>1.3420000000000001</c:v>
                </c:pt>
                <c:pt idx="20371">
                  <c:v>1.3420000000000001</c:v>
                </c:pt>
                <c:pt idx="20372">
                  <c:v>1.2568762950652199</c:v>
                </c:pt>
                <c:pt idx="20373">
                  <c:v>1.2727571794961401</c:v>
                </c:pt>
                <c:pt idx="20374">
                  <c:v>1.2879171766608799</c:v>
                </c:pt>
                <c:pt idx="20375">
                  <c:v>1.3011652237523299</c:v>
                </c:pt>
                <c:pt idx="20376">
                  <c:v>1.31240499344887</c:v>
                </c:pt>
                <c:pt idx="20377">
                  <c:v>1.32272907502729</c:v>
                </c:pt>
                <c:pt idx="20378">
                  <c:v>1.3391980261966401</c:v>
                </c:pt>
                <c:pt idx="20379">
                  <c:v>1.3420000000000001</c:v>
                </c:pt>
                <c:pt idx="20380">
                  <c:v>1.24616081722816</c:v>
                </c:pt>
                <c:pt idx="20381">
                  <c:v>1.26668502858881</c:v>
                </c:pt>
                <c:pt idx="20382">
                  <c:v>1.28560505000504</c:v>
                </c:pt>
                <c:pt idx="20383">
                  <c:v>1.3017170388810999</c:v>
                </c:pt>
                <c:pt idx="20384">
                  <c:v>1.3171212482839201</c:v>
                </c:pt>
                <c:pt idx="20385">
                  <c:v>1.33064014156827</c:v>
                </c:pt>
                <c:pt idx="20386">
                  <c:v>1.3420000000000001</c:v>
                </c:pt>
                <c:pt idx="20387">
                  <c:v>1.3420000000000001</c:v>
                </c:pt>
                <c:pt idx="20388">
                  <c:v>1.3420000000000001</c:v>
                </c:pt>
                <c:pt idx="20389">
                  <c:v>1.3420000000000001</c:v>
                </c:pt>
                <c:pt idx="20390">
                  <c:v>1.3420000000000001</c:v>
                </c:pt>
                <c:pt idx="20391">
                  <c:v>1.3420000000000001</c:v>
                </c:pt>
                <c:pt idx="20392">
                  <c:v>1.3420000000000001</c:v>
                </c:pt>
                <c:pt idx="20393">
                  <c:v>1.3420000000000001</c:v>
                </c:pt>
                <c:pt idx="20394">
                  <c:v>1.2905705754038701</c:v>
                </c:pt>
                <c:pt idx="20395">
                  <c:v>1.3096112612086599</c:v>
                </c:pt>
                <c:pt idx="20396">
                  <c:v>1.3269642699861199</c:v>
                </c:pt>
                <c:pt idx="20397">
                  <c:v>1.3414287591510099</c:v>
                </c:pt>
                <c:pt idx="20398">
                  <c:v>1.3420000000000001</c:v>
                </c:pt>
                <c:pt idx="20399">
                  <c:v>1.3420000000000001</c:v>
                </c:pt>
                <c:pt idx="20400">
                  <c:v>1.3420000000000001</c:v>
                </c:pt>
                <c:pt idx="20401">
                  <c:v>1.3420000000000001</c:v>
                </c:pt>
                <c:pt idx="20402">
                  <c:v>1.3420000000000001</c:v>
                </c:pt>
                <c:pt idx="20403">
                  <c:v>1.3420000000000001</c:v>
                </c:pt>
                <c:pt idx="20404">
                  <c:v>1.3420000000000001</c:v>
                </c:pt>
                <c:pt idx="20405">
                  <c:v>1.3420000000000001</c:v>
                </c:pt>
                <c:pt idx="20406">
                  <c:v>1.3420000000000001</c:v>
                </c:pt>
                <c:pt idx="20407">
                  <c:v>1.3420000000000001</c:v>
                </c:pt>
                <c:pt idx="20408">
                  <c:v>1.3300345564104199</c:v>
                </c:pt>
                <c:pt idx="20409">
                  <c:v>1.3420000000000001</c:v>
                </c:pt>
                <c:pt idx="20410">
                  <c:v>1.3420000000000001</c:v>
                </c:pt>
                <c:pt idx="20411">
                  <c:v>1.3420000000000001</c:v>
                </c:pt>
                <c:pt idx="20412">
                  <c:v>1.3420000000000001</c:v>
                </c:pt>
                <c:pt idx="20413">
                  <c:v>1.3420000000000001</c:v>
                </c:pt>
                <c:pt idx="20414">
                  <c:v>1.3420000000000001</c:v>
                </c:pt>
                <c:pt idx="20415">
                  <c:v>1.3420000000000001</c:v>
                </c:pt>
                <c:pt idx="20416">
                  <c:v>1.3420000000000001</c:v>
                </c:pt>
                <c:pt idx="20417">
                  <c:v>1.3420000000000001</c:v>
                </c:pt>
                <c:pt idx="20418">
                  <c:v>1.3420000000000001</c:v>
                </c:pt>
                <c:pt idx="20419">
                  <c:v>1.3420000000000001</c:v>
                </c:pt>
                <c:pt idx="20420">
                  <c:v>1.3420000000000001</c:v>
                </c:pt>
                <c:pt idx="20421">
                  <c:v>1.3420000000000001</c:v>
                </c:pt>
                <c:pt idx="20422">
                  <c:v>1.3420000000000001</c:v>
                </c:pt>
                <c:pt idx="20423">
                  <c:v>1.3420000000000001</c:v>
                </c:pt>
                <c:pt idx="20424">
                  <c:v>1.3420000000000001</c:v>
                </c:pt>
                <c:pt idx="20425">
                  <c:v>1.3420000000000001</c:v>
                </c:pt>
                <c:pt idx="20426">
                  <c:v>1.3420000000000001</c:v>
                </c:pt>
                <c:pt idx="20427">
                  <c:v>1.3420000000000001</c:v>
                </c:pt>
                <c:pt idx="20428">
                  <c:v>1.26049968591414</c:v>
                </c:pt>
                <c:pt idx="20429">
                  <c:v>1.27612805719192</c:v>
                </c:pt>
                <c:pt idx="20430">
                  <c:v>1.29105576593604</c:v>
                </c:pt>
                <c:pt idx="20431">
                  <c:v>1.3040884433437601</c:v>
                </c:pt>
                <c:pt idx="20432">
                  <c:v>1.3151307566511401</c:v>
                </c:pt>
                <c:pt idx="20433">
                  <c:v>1.3252587700587</c:v>
                </c:pt>
                <c:pt idx="20434">
                  <c:v>1.3413637498017399</c:v>
                </c:pt>
                <c:pt idx="20435">
                  <c:v>1.3420000000000001</c:v>
                </c:pt>
                <c:pt idx="20436">
                  <c:v>1.25026659569205</c:v>
                </c:pt>
                <c:pt idx="20437">
                  <c:v>1.27050119539208</c:v>
                </c:pt>
                <c:pt idx="20438">
                  <c:v>1.28914923093176</c:v>
                </c:pt>
                <c:pt idx="20439">
                  <c:v>1.3050231972208799</c:v>
                </c:pt>
                <c:pt idx="20440">
                  <c:v>1.3201902417293001</c:v>
                </c:pt>
                <c:pt idx="20441">
                  <c:v>1.3334967451494799</c:v>
                </c:pt>
                <c:pt idx="20442">
                  <c:v>1.3420000000000001</c:v>
                </c:pt>
                <c:pt idx="20443">
                  <c:v>1.3420000000000001</c:v>
                </c:pt>
                <c:pt idx="20444">
                  <c:v>1.3420000000000001</c:v>
                </c:pt>
                <c:pt idx="20445">
                  <c:v>1.3420000000000001</c:v>
                </c:pt>
                <c:pt idx="20446">
                  <c:v>1.3420000000000001</c:v>
                </c:pt>
                <c:pt idx="20447">
                  <c:v>1.3420000000000001</c:v>
                </c:pt>
                <c:pt idx="20448">
                  <c:v>1.3420000000000001</c:v>
                </c:pt>
                <c:pt idx="20449">
                  <c:v>1.3420000000000001</c:v>
                </c:pt>
                <c:pt idx="20450">
                  <c:v>1.2943303184898101</c:v>
                </c:pt>
                <c:pt idx="20451">
                  <c:v>1.31309795160516</c:v>
                </c:pt>
                <c:pt idx="20452">
                  <c:v>1.33020141624076</c:v>
                </c:pt>
                <c:pt idx="20453">
                  <c:v>1.3420000000000001</c:v>
                </c:pt>
                <c:pt idx="20454">
                  <c:v>1.3420000000000001</c:v>
                </c:pt>
                <c:pt idx="20455">
                  <c:v>1.3420000000000001</c:v>
                </c:pt>
                <c:pt idx="20456">
                  <c:v>1.3420000000000001</c:v>
                </c:pt>
                <c:pt idx="20457">
                  <c:v>1.3420000000000001</c:v>
                </c:pt>
                <c:pt idx="20458">
                  <c:v>1.3420000000000001</c:v>
                </c:pt>
                <c:pt idx="20459">
                  <c:v>1.3420000000000001</c:v>
                </c:pt>
                <c:pt idx="20460">
                  <c:v>1.3420000000000001</c:v>
                </c:pt>
                <c:pt idx="20461">
                  <c:v>1.3420000000000001</c:v>
                </c:pt>
                <c:pt idx="20462">
                  <c:v>1.3420000000000001</c:v>
                </c:pt>
                <c:pt idx="20463">
                  <c:v>1.3420000000000001</c:v>
                </c:pt>
                <c:pt idx="20464">
                  <c:v>1.3334731922327501</c:v>
                </c:pt>
                <c:pt idx="20465">
                  <c:v>1.3420000000000001</c:v>
                </c:pt>
                <c:pt idx="20466">
                  <c:v>1.3420000000000001</c:v>
                </c:pt>
                <c:pt idx="20467">
                  <c:v>1.3420000000000001</c:v>
                </c:pt>
                <c:pt idx="20468">
                  <c:v>1.3420000000000001</c:v>
                </c:pt>
                <c:pt idx="20469">
                  <c:v>1.3420000000000001</c:v>
                </c:pt>
                <c:pt idx="20470">
                  <c:v>1.3420000000000001</c:v>
                </c:pt>
                <c:pt idx="20471">
                  <c:v>1.3420000000000001</c:v>
                </c:pt>
                <c:pt idx="20472">
                  <c:v>1.3420000000000001</c:v>
                </c:pt>
                <c:pt idx="20473">
                  <c:v>1.3420000000000001</c:v>
                </c:pt>
                <c:pt idx="20474">
                  <c:v>1.3420000000000001</c:v>
                </c:pt>
                <c:pt idx="20475">
                  <c:v>1.3420000000000001</c:v>
                </c:pt>
                <c:pt idx="20476">
                  <c:v>1.3420000000000001</c:v>
                </c:pt>
                <c:pt idx="20477">
                  <c:v>1.3420000000000001</c:v>
                </c:pt>
                <c:pt idx="20478">
                  <c:v>1.3420000000000001</c:v>
                </c:pt>
                <c:pt idx="20479">
                  <c:v>1.3420000000000001</c:v>
                </c:pt>
                <c:pt idx="20480">
                  <c:v>1.3420000000000001</c:v>
                </c:pt>
                <c:pt idx="20481">
                  <c:v>1.3420000000000001</c:v>
                </c:pt>
                <c:pt idx="20482">
                  <c:v>1.3420000000000001</c:v>
                </c:pt>
                <c:pt idx="20483">
                  <c:v>1.3420000000000001</c:v>
                </c:pt>
                <c:pt idx="20484">
                  <c:v>1.26749616487978</c:v>
                </c:pt>
                <c:pt idx="20485">
                  <c:v>1.28263974027204</c:v>
                </c:pt>
                <c:pt idx="20486">
                  <c:v>1.2970907457506899</c:v>
                </c:pt>
                <c:pt idx="20487">
                  <c:v>1.30969228599362</c:v>
                </c:pt>
                <c:pt idx="20488">
                  <c:v>1.3203308727534799</c:v>
                </c:pt>
                <c:pt idx="20489">
                  <c:v>1.33007337320063</c:v>
                </c:pt>
                <c:pt idx="20490">
                  <c:v>1.3420000000000001</c:v>
                </c:pt>
                <c:pt idx="20491">
                  <c:v>1.3420000000000001</c:v>
                </c:pt>
                <c:pt idx="20492">
                  <c:v>1.2582752679639599</c:v>
                </c:pt>
                <c:pt idx="20493">
                  <c:v>1.27791995505782</c:v>
                </c:pt>
                <c:pt idx="20494">
                  <c:v>1.29602783308603</c:v>
                </c:pt>
                <c:pt idx="20495">
                  <c:v>1.3114127620326701</c:v>
                </c:pt>
                <c:pt idx="20496">
                  <c:v>1.32611480803482</c:v>
                </c:pt>
                <c:pt idx="20497">
                  <c:v>1.3389851393163701</c:v>
                </c:pt>
                <c:pt idx="20498">
                  <c:v>1.3420000000000001</c:v>
                </c:pt>
                <c:pt idx="20499">
                  <c:v>1.3420000000000001</c:v>
                </c:pt>
                <c:pt idx="20500">
                  <c:v>1.3420000000000001</c:v>
                </c:pt>
                <c:pt idx="20501">
                  <c:v>1.3420000000000001</c:v>
                </c:pt>
                <c:pt idx="20502">
                  <c:v>1.3420000000000001</c:v>
                </c:pt>
                <c:pt idx="20503">
                  <c:v>1.3420000000000001</c:v>
                </c:pt>
                <c:pt idx="20504">
                  <c:v>1.3420000000000001</c:v>
                </c:pt>
                <c:pt idx="20505">
                  <c:v>1.3420000000000001</c:v>
                </c:pt>
                <c:pt idx="20506">
                  <c:v>1.30166742433543</c:v>
                </c:pt>
                <c:pt idx="20507">
                  <c:v>1.3198902834880599</c:v>
                </c:pt>
                <c:pt idx="20508">
                  <c:v>1.33648207443847</c:v>
                </c:pt>
                <c:pt idx="20509">
                  <c:v>1.3420000000000001</c:v>
                </c:pt>
                <c:pt idx="20510">
                  <c:v>1.3420000000000001</c:v>
                </c:pt>
                <c:pt idx="20511">
                  <c:v>1.3420000000000001</c:v>
                </c:pt>
                <c:pt idx="20512">
                  <c:v>1.3420000000000001</c:v>
                </c:pt>
                <c:pt idx="20513">
                  <c:v>1.3420000000000001</c:v>
                </c:pt>
                <c:pt idx="20514">
                  <c:v>1.3420000000000001</c:v>
                </c:pt>
                <c:pt idx="20515">
                  <c:v>1.3420000000000001</c:v>
                </c:pt>
                <c:pt idx="20516">
                  <c:v>1.3420000000000001</c:v>
                </c:pt>
                <c:pt idx="20517">
                  <c:v>1.3420000000000001</c:v>
                </c:pt>
                <c:pt idx="20518">
                  <c:v>1.3420000000000001</c:v>
                </c:pt>
                <c:pt idx="20519">
                  <c:v>1.3420000000000001</c:v>
                </c:pt>
                <c:pt idx="20520">
                  <c:v>1.3401953106640201</c:v>
                </c:pt>
                <c:pt idx="20521">
                  <c:v>1.3420000000000001</c:v>
                </c:pt>
                <c:pt idx="20522">
                  <c:v>1.3420000000000001</c:v>
                </c:pt>
                <c:pt idx="20523">
                  <c:v>1.3420000000000001</c:v>
                </c:pt>
                <c:pt idx="20524">
                  <c:v>1.3420000000000001</c:v>
                </c:pt>
                <c:pt idx="20525">
                  <c:v>1.3420000000000001</c:v>
                </c:pt>
                <c:pt idx="20526">
                  <c:v>1.3420000000000001</c:v>
                </c:pt>
                <c:pt idx="20527">
                  <c:v>1.3420000000000001</c:v>
                </c:pt>
                <c:pt idx="20528">
                  <c:v>1.3420000000000001</c:v>
                </c:pt>
                <c:pt idx="20529">
                  <c:v>1.3420000000000001</c:v>
                </c:pt>
                <c:pt idx="20530">
                  <c:v>1.3420000000000001</c:v>
                </c:pt>
                <c:pt idx="20531">
                  <c:v>1.3420000000000001</c:v>
                </c:pt>
                <c:pt idx="20532">
                  <c:v>1.3420000000000001</c:v>
                </c:pt>
                <c:pt idx="20533">
                  <c:v>1.3420000000000001</c:v>
                </c:pt>
                <c:pt idx="20534">
                  <c:v>1.3420000000000001</c:v>
                </c:pt>
                <c:pt idx="20535">
                  <c:v>1.3420000000000001</c:v>
                </c:pt>
                <c:pt idx="20536">
                  <c:v>1.3420000000000001</c:v>
                </c:pt>
                <c:pt idx="20537">
                  <c:v>1.3420000000000001</c:v>
                </c:pt>
                <c:pt idx="20538">
                  <c:v>1.3420000000000001</c:v>
                </c:pt>
                <c:pt idx="20539">
                  <c:v>1.3420000000000001</c:v>
                </c:pt>
                <c:pt idx="20540">
                  <c:v>1.06859526830072</c:v>
                </c:pt>
                <c:pt idx="20541">
                  <c:v>1.0954151963613099</c:v>
                </c:pt>
                <c:pt idx="20542">
                  <c:v>1.13445129580993</c:v>
                </c:pt>
                <c:pt idx="20543">
                  <c:v>1.1554633361934401</c:v>
                </c:pt>
                <c:pt idx="20544">
                  <c:v>1.19104729027637</c:v>
                </c:pt>
                <c:pt idx="20545">
                  <c:v>1.2200399961480799</c:v>
                </c:pt>
                <c:pt idx="20546">
                  <c:v>1.20791871419617</c:v>
                </c:pt>
                <c:pt idx="20547">
                  <c:v>1.2396885866090701</c:v>
                </c:pt>
                <c:pt idx="20548">
                  <c:v>1.26653857337425</c:v>
                </c:pt>
                <c:pt idx="20549">
                  <c:v>1.2189655209738299</c:v>
                </c:pt>
                <c:pt idx="20550">
                  <c:v>1.2532832295571701</c:v>
                </c:pt>
                <c:pt idx="20551">
                  <c:v>1.28188930933935</c:v>
                </c:pt>
                <c:pt idx="20552">
                  <c:v>1.2610329696893701</c:v>
                </c:pt>
                <c:pt idx="20553">
                  <c:v>1.26505775134506</c:v>
                </c:pt>
                <c:pt idx="20554">
                  <c:v>1.2975857271428299</c:v>
                </c:pt>
                <c:pt idx="20555">
                  <c:v>1.32630691599429</c:v>
                </c:pt>
                <c:pt idx="20556">
                  <c:v>1.2993065054266899</c:v>
                </c:pt>
                <c:pt idx="20557">
                  <c:v>1.32941368937469</c:v>
                </c:pt>
                <c:pt idx="20558">
                  <c:v>1.3420000000000001</c:v>
                </c:pt>
                <c:pt idx="20559">
                  <c:v>1.32794770169432</c:v>
                </c:pt>
                <c:pt idx="20560">
                  <c:v>1.3420000000000001</c:v>
                </c:pt>
                <c:pt idx="20561">
                  <c:v>1.3420000000000001</c:v>
                </c:pt>
                <c:pt idx="20562">
                  <c:v>1.3420000000000001</c:v>
                </c:pt>
                <c:pt idx="20563">
                  <c:v>1.3420000000000001</c:v>
                </c:pt>
                <c:pt idx="20564">
                  <c:v>1.3420000000000001</c:v>
                </c:pt>
                <c:pt idx="20565">
                  <c:v>1.3420000000000001</c:v>
                </c:pt>
                <c:pt idx="20566">
                  <c:v>1.3420000000000001</c:v>
                </c:pt>
                <c:pt idx="20567">
                  <c:v>1.3420000000000001</c:v>
                </c:pt>
                <c:pt idx="20568">
                  <c:v>1.3420000000000001</c:v>
                </c:pt>
                <c:pt idx="20569">
                  <c:v>1.3420000000000001</c:v>
                </c:pt>
                <c:pt idx="20570">
                  <c:v>1.3420000000000001</c:v>
                </c:pt>
                <c:pt idx="20571">
                  <c:v>1.3420000000000001</c:v>
                </c:pt>
                <c:pt idx="20572">
                  <c:v>1.0597675708424901</c:v>
                </c:pt>
                <c:pt idx="20573">
                  <c:v>1.08646439099256</c:v>
                </c:pt>
                <c:pt idx="20574">
                  <c:v>1.1262876441080001</c:v>
                </c:pt>
                <c:pt idx="20575">
                  <c:v>1.1471418429765901</c:v>
                </c:pt>
                <c:pt idx="20576">
                  <c:v>1.18349319062601</c:v>
                </c:pt>
                <c:pt idx="20577">
                  <c:v>1.2131258652321899</c:v>
                </c:pt>
                <c:pt idx="20578">
                  <c:v>1.200197152246</c:v>
                </c:pt>
                <c:pt idx="20579">
                  <c:v>1.2326655253576799</c:v>
                </c:pt>
                <c:pt idx="20580">
                  <c:v>1.2601285088134599</c:v>
                </c:pt>
                <c:pt idx="20581">
                  <c:v>1.21098625241153</c:v>
                </c:pt>
                <c:pt idx="20582">
                  <c:v>1.2460829710753301</c:v>
                </c:pt>
                <c:pt idx="20583">
                  <c:v>1.2753510764354801</c:v>
                </c:pt>
                <c:pt idx="20584">
                  <c:v>1.25355897685966</c:v>
                </c:pt>
                <c:pt idx="20585">
                  <c:v>1.25724677646905</c:v>
                </c:pt>
                <c:pt idx="20586">
                  <c:v>1.2905666737241299</c:v>
                </c:pt>
                <c:pt idx="20587">
                  <c:v>1.31999312307159</c:v>
                </c:pt>
                <c:pt idx="20588">
                  <c:v>1.29193338517988</c:v>
                </c:pt>
                <c:pt idx="20589">
                  <c:v>1.32278992270518</c:v>
                </c:pt>
                <c:pt idx="20590">
                  <c:v>1.3420000000000001</c:v>
                </c:pt>
                <c:pt idx="20591">
                  <c:v>1.3209298228136099</c:v>
                </c:pt>
                <c:pt idx="20592">
                  <c:v>1.3420000000000001</c:v>
                </c:pt>
                <c:pt idx="20593">
                  <c:v>1.3420000000000001</c:v>
                </c:pt>
                <c:pt idx="20594">
                  <c:v>1.3420000000000001</c:v>
                </c:pt>
                <c:pt idx="20595">
                  <c:v>1.3420000000000001</c:v>
                </c:pt>
                <c:pt idx="20596">
                  <c:v>1.3420000000000001</c:v>
                </c:pt>
                <c:pt idx="20597">
                  <c:v>1.3420000000000001</c:v>
                </c:pt>
                <c:pt idx="20598">
                  <c:v>1.3420000000000001</c:v>
                </c:pt>
                <c:pt idx="20599">
                  <c:v>1.3420000000000001</c:v>
                </c:pt>
                <c:pt idx="20600">
                  <c:v>1.3420000000000001</c:v>
                </c:pt>
                <c:pt idx="20601">
                  <c:v>1.3420000000000001</c:v>
                </c:pt>
                <c:pt idx="20602">
                  <c:v>1.3420000000000001</c:v>
                </c:pt>
                <c:pt idx="20603">
                  <c:v>1.3420000000000001</c:v>
                </c:pt>
                <c:pt idx="20604">
                  <c:v>1.0602518244266299</c:v>
                </c:pt>
                <c:pt idx="20605">
                  <c:v>1.08684406369565</c:v>
                </c:pt>
                <c:pt idx="20606">
                  <c:v>1.1266961137417599</c:v>
                </c:pt>
                <c:pt idx="20607">
                  <c:v>1.1474519593786201</c:v>
                </c:pt>
                <c:pt idx="20608">
                  <c:v>1.18382006819085</c:v>
                </c:pt>
                <c:pt idx="20609">
                  <c:v>1.2134796458169601</c:v>
                </c:pt>
                <c:pt idx="20610">
                  <c:v>1.2004336024559099</c:v>
                </c:pt>
                <c:pt idx="20611">
                  <c:v>1.2329343848429899</c:v>
                </c:pt>
                <c:pt idx="20612">
                  <c:v>1.2604200616699699</c:v>
                </c:pt>
                <c:pt idx="20613">
                  <c:v>1.2111263364932101</c:v>
                </c:pt>
                <c:pt idx="20614">
                  <c:v>1.2462511566960099</c:v>
                </c:pt>
                <c:pt idx="20615">
                  <c:v>1.2755539599669099</c:v>
                </c:pt>
                <c:pt idx="20616">
                  <c:v>1.2536416659187399</c:v>
                </c:pt>
                <c:pt idx="20617">
                  <c:v>1.25723139785005</c:v>
                </c:pt>
                <c:pt idx="20618">
                  <c:v>1.2905902882805</c:v>
                </c:pt>
                <c:pt idx="20619">
                  <c:v>1.3200573019297701</c:v>
                </c:pt>
                <c:pt idx="20620">
                  <c:v>1.2918602523831599</c:v>
                </c:pt>
                <c:pt idx="20621">
                  <c:v>1.32277220089137</c:v>
                </c:pt>
                <c:pt idx="20622">
                  <c:v>1.3420000000000001</c:v>
                </c:pt>
                <c:pt idx="20623">
                  <c:v>1.3208091669522899</c:v>
                </c:pt>
                <c:pt idx="20624">
                  <c:v>1.3420000000000001</c:v>
                </c:pt>
                <c:pt idx="20625">
                  <c:v>1.3420000000000001</c:v>
                </c:pt>
                <c:pt idx="20626">
                  <c:v>1.3420000000000001</c:v>
                </c:pt>
                <c:pt idx="20627">
                  <c:v>1.3420000000000001</c:v>
                </c:pt>
                <c:pt idx="20628">
                  <c:v>1.3420000000000001</c:v>
                </c:pt>
                <c:pt idx="20629">
                  <c:v>1.3420000000000001</c:v>
                </c:pt>
                <c:pt idx="20630">
                  <c:v>1.3420000000000001</c:v>
                </c:pt>
                <c:pt idx="20631">
                  <c:v>1.3420000000000001</c:v>
                </c:pt>
                <c:pt idx="20632">
                  <c:v>1.3420000000000001</c:v>
                </c:pt>
                <c:pt idx="20633">
                  <c:v>1.3420000000000001</c:v>
                </c:pt>
                <c:pt idx="20634">
                  <c:v>1.3420000000000001</c:v>
                </c:pt>
                <c:pt idx="20635">
                  <c:v>1.3420000000000001</c:v>
                </c:pt>
                <c:pt idx="20636">
                  <c:v>1.0664974047281801</c:v>
                </c:pt>
                <c:pt idx="20637">
                  <c:v>1.09303572757221</c:v>
                </c:pt>
                <c:pt idx="20638">
                  <c:v>1.13240913603414</c:v>
                </c:pt>
                <c:pt idx="20639">
                  <c:v>1.15314782470632</c:v>
                </c:pt>
                <c:pt idx="20640">
                  <c:v>1.1890736470154299</c:v>
                </c:pt>
                <c:pt idx="20641">
                  <c:v>1.2183389452951701</c:v>
                </c:pt>
                <c:pt idx="20642">
                  <c:v>1.20567023739686</c:v>
                </c:pt>
                <c:pt idx="20643">
                  <c:v>1.2377510972453201</c:v>
                </c:pt>
                <c:pt idx="20644">
                  <c:v>1.26487489029968</c:v>
                </c:pt>
                <c:pt idx="20645">
                  <c:v>1.2164092826372199</c:v>
                </c:pt>
                <c:pt idx="20646">
                  <c:v>1.2510848997461399</c:v>
                </c:pt>
                <c:pt idx="20647">
                  <c:v>1.2799946240912601</c:v>
                </c:pt>
                <c:pt idx="20648">
                  <c:v>1.2585303324475301</c:v>
                </c:pt>
                <c:pt idx="20649">
                  <c:v>1.2622120265502601</c:v>
                </c:pt>
                <c:pt idx="20650">
                  <c:v>1.29513076413842</c:v>
                </c:pt>
                <c:pt idx="20651">
                  <c:v>1.3242045037133401</c:v>
                </c:pt>
                <c:pt idx="20652">
                  <c:v>1.29650525434553</c:v>
                </c:pt>
                <c:pt idx="20653">
                  <c:v>1.32699749529619</c:v>
                </c:pt>
                <c:pt idx="20654">
                  <c:v>1.3420000000000001</c:v>
                </c:pt>
                <c:pt idx="20655">
                  <c:v>1.3251703033467299</c:v>
                </c:pt>
                <c:pt idx="20656">
                  <c:v>1.3420000000000001</c:v>
                </c:pt>
                <c:pt idx="20657">
                  <c:v>1.3420000000000001</c:v>
                </c:pt>
                <c:pt idx="20658">
                  <c:v>1.3420000000000001</c:v>
                </c:pt>
                <c:pt idx="20659">
                  <c:v>1.3420000000000001</c:v>
                </c:pt>
                <c:pt idx="20660">
                  <c:v>1.3420000000000001</c:v>
                </c:pt>
                <c:pt idx="20661">
                  <c:v>1.3420000000000001</c:v>
                </c:pt>
                <c:pt idx="20662">
                  <c:v>1.3420000000000001</c:v>
                </c:pt>
                <c:pt idx="20663">
                  <c:v>1.3420000000000001</c:v>
                </c:pt>
                <c:pt idx="20664">
                  <c:v>1.3420000000000001</c:v>
                </c:pt>
                <c:pt idx="20665">
                  <c:v>1.3420000000000001</c:v>
                </c:pt>
                <c:pt idx="20666">
                  <c:v>1.3420000000000001</c:v>
                </c:pt>
                <c:pt idx="20667">
                  <c:v>1.3420000000000001</c:v>
                </c:pt>
                <c:pt idx="20668">
                  <c:v>1.0799474303371299</c:v>
                </c:pt>
                <c:pt idx="20669">
                  <c:v>1.1064259755286301</c:v>
                </c:pt>
                <c:pt idx="20670">
                  <c:v>1.14474046896563</c:v>
                </c:pt>
                <c:pt idx="20671">
                  <c:v>1.16546976690116</c:v>
                </c:pt>
                <c:pt idx="20672">
                  <c:v>1.2003872800002899</c:v>
                </c:pt>
                <c:pt idx="20673">
                  <c:v>1.2288072861355299</c:v>
                </c:pt>
                <c:pt idx="20674">
                  <c:v>1.21701699283655</c:v>
                </c:pt>
                <c:pt idx="20675">
                  <c:v>1.2481676457687101</c:v>
                </c:pt>
                <c:pt idx="20676">
                  <c:v>1.27448034443183</c:v>
                </c:pt>
                <c:pt idx="20677">
                  <c:v>1.2278817651844001</c:v>
                </c:pt>
                <c:pt idx="20678">
                  <c:v>1.2615543942332299</c:v>
                </c:pt>
                <c:pt idx="20679">
                  <c:v>1.2896003581501001</c:v>
                </c:pt>
                <c:pt idx="20680">
                  <c:v>1.2691678789769101</c:v>
                </c:pt>
                <c:pt idx="20681">
                  <c:v>1.2731000552384599</c:v>
                </c:pt>
                <c:pt idx="20682">
                  <c:v>1.30502010701973</c:v>
                </c:pt>
                <c:pt idx="20683">
                  <c:v>1.33319936125022</c:v>
                </c:pt>
                <c:pt idx="20684">
                  <c:v>1.3066837904005399</c:v>
                </c:pt>
                <c:pt idx="20685">
                  <c:v>1.33622240195528</c:v>
                </c:pt>
                <c:pt idx="20686">
                  <c:v>1.3420000000000001</c:v>
                </c:pt>
                <c:pt idx="20687">
                  <c:v>1.3347405515050901</c:v>
                </c:pt>
                <c:pt idx="20688">
                  <c:v>1.3420000000000001</c:v>
                </c:pt>
                <c:pt idx="20689">
                  <c:v>1.3420000000000001</c:v>
                </c:pt>
                <c:pt idx="20690">
                  <c:v>1.3420000000000001</c:v>
                </c:pt>
                <c:pt idx="20691">
                  <c:v>1.3420000000000001</c:v>
                </c:pt>
                <c:pt idx="20692">
                  <c:v>1.3420000000000001</c:v>
                </c:pt>
                <c:pt idx="20693">
                  <c:v>1.3420000000000001</c:v>
                </c:pt>
                <c:pt idx="20694">
                  <c:v>1.3420000000000001</c:v>
                </c:pt>
                <c:pt idx="20695">
                  <c:v>1.3420000000000001</c:v>
                </c:pt>
                <c:pt idx="20696">
                  <c:v>1.3420000000000001</c:v>
                </c:pt>
                <c:pt idx="20697">
                  <c:v>1.3420000000000001</c:v>
                </c:pt>
                <c:pt idx="20698">
                  <c:v>1.3420000000000001</c:v>
                </c:pt>
                <c:pt idx="20699">
                  <c:v>1.3420000000000001</c:v>
                </c:pt>
                <c:pt idx="20700">
                  <c:v>1.0667245763928599</c:v>
                </c:pt>
                <c:pt idx="20701">
                  <c:v>1.13198421696928</c:v>
                </c:pt>
                <c:pt idx="20702">
                  <c:v>1.1650491945321</c:v>
                </c:pt>
                <c:pt idx="20703">
                  <c:v>1.1879210698192799</c:v>
                </c:pt>
                <c:pt idx="20704">
                  <c:v>1.2181316773667901</c:v>
                </c:pt>
                <c:pt idx="20705">
                  <c:v>1.2367936305004501</c:v>
                </c:pt>
                <c:pt idx="20706">
                  <c:v>1.2638753587901499</c:v>
                </c:pt>
                <c:pt idx="20707">
                  <c:v>1.2782241926187701</c:v>
                </c:pt>
                <c:pt idx="20708">
                  <c:v>1.3039193348953899</c:v>
                </c:pt>
                <c:pt idx="20709">
                  <c:v>1.31489866365974</c:v>
                </c:pt>
                <c:pt idx="20710">
                  <c:v>1.33804513337839</c:v>
                </c:pt>
                <c:pt idx="20711">
                  <c:v>1.3420000000000001</c:v>
                </c:pt>
                <c:pt idx="20712">
                  <c:v>1.3420000000000001</c:v>
                </c:pt>
                <c:pt idx="20713">
                  <c:v>1.3420000000000001</c:v>
                </c:pt>
                <c:pt idx="20714">
                  <c:v>1.3420000000000001</c:v>
                </c:pt>
                <c:pt idx="20715">
                  <c:v>1.3420000000000001</c:v>
                </c:pt>
                <c:pt idx="20716">
                  <c:v>1.3420000000000001</c:v>
                </c:pt>
                <c:pt idx="20717">
                  <c:v>1.3420000000000001</c:v>
                </c:pt>
                <c:pt idx="20718">
                  <c:v>1.3420000000000001</c:v>
                </c:pt>
                <c:pt idx="20719">
                  <c:v>1.3420000000000001</c:v>
                </c:pt>
                <c:pt idx="20720">
                  <c:v>1.05871441193868</c:v>
                </c:pt>
                <c:pt idx="20721">
                  <c:v>1.12456227042979</c:v>
                </c:pt>
                <c:pt idx="20722">
                  <c:v>1.15825573399768</c:v>
                </c:pt>
                <c:pt idx="20723">
                  <c:v>1.18102379217499</c:v>
                </c:pt>
                <c:pt idx="20724">
                  <c:v>1.2118536763754799</c:v>
                </c:pt>
                <c:pt idx="20725">
                  <c:v>1.23038991757042</c:v>
                </c:pt>
                <c:pt idx="20726">
                  <c:v>1.2580348310062801</c:v>
                </c:pt>
                <c:pt idx="20727">
                  <c:v>1.2722498845510399</c:v>
                </c:pt>
                <c:pt idx="20728">
                  <c:v>1.29848602990699</c:v>
                </c:pt>
                <c:pt idx="20729">
                  <c:v>1.30930705722011</c:v>
                </c:pt>
                <c:pt idx="20730">
                  <c:v>1.3329657691511201</c:v>
                </c:pt>
                <c:pt idx="20731">
                  <c:v>1.3414096780451501</c:v>
                </c:pt>
                <c:pt idx="20732">
                  <c:v>1.3420000000000001</c:v>
                </c:pt>
                <c:pt idx="20733">
                  <c:v>1.3420000000000001</c:v>
                </c:pt>
                <c:pt idx="20734">
                  <c:v>1.3420000000000001</c:v>
                </c:pt>
                <c:pt idx="20735">
                  <c:v>1.3420000000000001</c:v>
                </c:pt>
                <c:pt idx="20736">
                  <c:v>1.3420000000000001</c:v>
                </c:pt>
                <c:pt idx="20737">
                  <c:v>1.3420000000000001</c:v>
                </c:pt>
                <c:pt idx="20738">
                  <c:v>1.3420000000000001</c:v>
                </c:pt>
                <c:pt idx="20739">
                  <c:v>1.3420000000000001</c:v>
                </c:pt>
                <c:pt idx="20740">
                  <c:v>1.06097107725618</c:v>
                </c:pt>
                <c:pt idx="20741">
                  <c:v>1.1265950280241099</c:v>
                </c:pt>
                <c:pt idx="20742">
                  <c:v>1.1601864933283099</c:v>
                </c:pt>
                <c:pt idx="20743">
                  <c:v>1.1828529951836899</c:v>
                </c:pt>
                <c:pt idx="20744">
                  <c:v>1.2135839790707399</c:v>
                </c:pt>
                <c:pt idx="20745">
                  <c:v>1.2320362447504001</c:v>
                </c:pt>
                <c:pt idx="20746">
                  <c:v>1.2595908303280099</c:v>
                </c:pt>
                <c:pt idx="20747">
                  <c:v>1.27372166009761</c:v>
                </c:pt>
                <c:pt idx="20748">
                  <c:v>1.29989081481319</c:v>
                </c:pt>
                <c:pt idx="20749">
                  <c:v>1.3106415527261699</c:v>
                </c:pt>
                <c:pt idx="20750">
                  <c:v>1.3342331507554499</c:v>
                </c:pt>
                <c:pt idx="20751">
                  <c:v>1.3420000000000001</c:v>
                </c:pt>
                <c:pt idx="20752">
                  <c:v>1.3420000000000001</c:v>
                </c:pt>
                <c:pt idx="20753">
                  <c:v>1.3420000000000001</c:v>
                </c:pt>
                <c:pt idx="20754">
                  <c:v>1.3420000000000001</c:v>
                </c:pt>
                <c:pt idx="20755">
                  <c:v>1.3420000000000001</c:v>
                </c:pt>
                <c:pt idx="20756">
                  <c:v>1.3420000000000001</c:v>
                </c:pt>
                <c:pt idx="20757">
                  <c:v>1.3420000000000001</c:v>
                </c:pt>
                <c:pt idx="20758">
                  <c:v>1.3420000000000001</c:v>
                </c:pt>
                <c:pt idx="20759">
                  <c:v>1.3420000000000001</c:v>
                </c:pt>
                <c:pt idx="20760">
                  <c:v>1.0692352969383001</c:v>
                </c:pt>
                <c:pt idx="20761">
                  <c:v>1.13416531285613</c:v>
                </c:pt>
                <c:pt idx="20762">
                  <c:v>1.16721276215404</c:v>
                </c:pt>
                <c:pt idx="20763">
                  <c:v>1.1898097642918299</c:v>
                </c:pt>
                <c:pt idx="20764">
                  <c:v>1.2200169099037299</c:v>
                </c:pt>
                <c:pt idx="20765">
                  <c:v>1.23843600591374</c:v>
                </c:pt>
                <c:pt idx="20766">
                  <c:v>1.2655070606924099</c:v>
                </c:pt>
                <c:pt idx="20767">
                  <c:v>1.2796296770339399</c:v>
                </c:pt>
                <c:pt idx="20768">
                  <c:v>1.30533178924037</c:v>
                </c:pt>
                <c:pt idx="20769">
                  <c:v>1.31609539290824</c:v>
                </c:pt>
                <c:pt idx="20770">
                  <c:v>1.33925290180511</c:v>
                </c:pt>
                <c:pt idx="20771">
                  <c:v>1.3420000000000001</c:v>
                </c:pt>
                <c:pt idx="20772">
                  <c:v>1.3420000000000001</c:v>
                </c:pt>
                <c:pt idx="20773">
                  <c:v>1.3420000000000001</c:v>
                </c:pt>
                <c:pt idx="20774">
                  <c:v>1.3420000000000001</c:v>
                </c:pt>
                <c:pt idx="20775">
                  <c:v>1.3420000000000001</c:v>
                </c:pt>
                <c:pt idx="20776">
                  <c:v>1.3420000000000001</c:v>
                </c:pt>
                <c:pt idx="20777">
                  <c:v>1.3420000000000001</c:v>
                </c:pt>
                <c:pt idx="20778">
                  <c:v>1.3420000000000001</c:v>
                </c:pt>
                <c:pt idx="20779">
                  <c:v>1.3420000000000001</c:v>
                </c:pt>
                <c:pt idx="20780">
                  <c:v>1.08576437304018</c:v>
                </c:pt>
                <c:pt idx="20781">
                  <c:v>1.14933270035554</c:v>
                </c:pt>
                <c:pt idx="20782">
                  <c:v>1.1812441358043599</c:v>
                </c:pt>
                <c:pt idx="20783">
                  <c:v>1.2037433991978499</c:v>
                </c:pt>
                <c:pt idx="20784">
                  <c:v>1.23288610575532</c:v>
                </c:pt>
                <c:pt idx="20785">
                  <c:v>1.2512404330023501</c:v>
                </c:pt>
                <c:pt idx="20786">
                  <c:v>1.2773303714661799</c:v>
                </c:pt>
                <c:pt idx="20787">
                  <c:v>1.29146061882823</c:v>
                </c:pt>
                <c:pt idx="20788">
                  <c:v>1.31620354829708</c:v>
                </c:pt>
                <c:pt idx="20789">
                  <c:v>1.3270300096244501</c:v>
                </c:pt>
                <c:pt idx="20790">
                  <c:v>1.3420000000000001</c:v>
                </c:pt>
                <c:pt idx="20791">
                  <c:v>1.3420000000000001</c:v>
                </c:pt>
                <c:pt idx="20792">
                  <c:v>1.3420000000000001</c:v>
                </c:pt>
                <c:pt idx="20793">
                  <c:v>1.3420000000000001</c:v>
                </c:pt>
                <c:pt idx="20794">
                  <c:v>1.3420000000000001</c:v>
                </c:pt>
                <c:pt idx="20795">
                  <c:v>1.3420000000000001</c:v>
                </c:pt>
                <c:pt idx="20796">
                  <c:v>1.3420000000000001</c:v>
                </c:pt>
                <c:pt idx="20797">
                  <c:v>1.3420000000000001</c:v>
                </c:pt>
                <c:pt idx="20798">
                  <c:v>1.3420000000000001</c:v>
                </c:pt>
                <c:pt idx="20799">
                  <c:v>1.3420000000000001</c:v>
                </c:pt>
                <c:pt idx="20800">
                  <c:v>1.0728377004730401</c:v>
                </c:pt>
                <c:pt idx="20801">
                  <c:v>1.10912002424235</c:v>
                </c:pt>
                <c:pt idx="20802">
                  <c:v>1.0986839392724901</c:v>
                </c:pt>
                <c:pt idx="20803">
                  <c:v>1.1369314149321299</c:v>
                </c:pt>
                <c:pt idx="20804">
                  <c:v>1.16983092327551</c:v>
                </c:pt>
                <c:pt idx="20805">
                  <c:v>1.19889200016508</c:v>
                </c:pt>
                <c:pt idx="20806">
                  <c:v>1.1578971436069001</c:v>
                </c:pt>
                <c:pt idx="20807">
                  <c:v>1.19264425110988</c:v>
                </c:pt>
                <c:pt idx="20808">
                  <c:v>1.2227051464001999</c:v>
                </c:pt>
                <c:pt idx="20809">
                  <c:v>1.24872389930921</c:v>
                </c:pt>
                <c:pt idx="20810">
                  <c:v>1.2094626943659199</c:v>
                </c:pt>
                <c:pt idx="20811">
                  <c:v>1.2413260838220399</c:v>
                </c:pt>
                <c:pt idx="20812">
                  <c:v>1.2682530705924699</c:v>
                </c:pt>
                <c:pt idx="20813">
                  <c:v>1.2204402322244901</c:v>
                </c:pt>
                <c:pt idx="20814">
                  <c:v>1.25389575286626</c:v>
                </c:pt>
                <c:pt idx="20815">
                  <c:v>1.2835522184836401</c:v>
                </c:pt>
                <c:pt idx="20816">
                  <c:v>1.26254019425149</c:v>
                </c:pt>
                <c:pt idx="20817">
                  <c:v>1.2928069070661801</c:v>
                </c:pt>
                <c:pt idx="20818">
                  <c:v>1.31907054969072</c:v>
                </c:pt>
                <c:pt idx="20819">
                  <c:v>1.29816197829479</c:v>
                </c:pt>
                <c:pt idx="20820">
                  <c:v>1.3269590157218301</c:v>
                </c:pt>
                <c:pt idx="20821">
                  <c:v>1.33000346717093</c:v>
                </c:pt>
                <c:pt idx="20822">
                  <c:v>1.3420000000000001</c:v>
                </c:pt>
                <c:pt idx="20823">
                  <c:v>1.3420000000000001</c:v>
                </c:pt>
                <c:pt idx="20824">
                  <c:v>1.3420000000000001</c:v>
                </c:pt>
                <c:pt idx="20825">
                  <c:v>1.3420000000000001</c:v>
                </c:pt>
                <c:pt idx="20826">
                  <c:v>1.3420000000000001</c:v>
                </c:pt>
                <c:pt idx="20827">
                  <c:v>1.3420000000000001</c:v>
                </c:pt>
                <c:pt idx="20828">
                  <c:v>1.3420000000000001</c:v>
                </c:pt>
                <c:pt idx="20829">
                  <c:v>1.06435453634914</c:v>
                </c:pt>
                <c:pt idx="20830">
                  <c:v>1.1013506927136101</c:v>
                </c:pt>
                <c:pt idx="20831">
                  <c:v>1.0900725285131601</c:v>
                </c:pt>
                <c:pt idx="20832">
                  <c:v>1.12907729830023</c:v>
                </c:pt>
                <c:pt idx="20833">
                  <c:v>1.16264046539974</c:v>
                </c:pt>
                <c:pt idx="20834">
                  <c:v>1.1923142902321899</c:v>
                </c:pt>
                <c:pt idx="20835">
                  <c:v>1.1498794365557601</c:v>
                </c:pt>
                <c:pt idx="20836">
                  <c:v>1.18535334635821</c:v>
                </c:pt>
                <c:pt idx="20837">
                  <c:v>1.2160538150126301</c:v>
                </c:pt>
                <c:pt idx="20838">
                  <c:v>1.24263857997186</c:v>
                </c:pt>
                <c:pt idx="20839">
                  <c:v>1.2020148960742101</c:v>
                </c:pt>
                <c:pt idx="20840">
                  <c:v>1.2345511571594101</c:v>
                </c:pt>
                <c:pt idx="20841">
                  <c:v>1.26208244534909</c:v>
                </c:pt>
                <c:pt idx="20842">
                  <c:v>1.21275039776562</c:v>
                </c:pt>
                <c:pt idx="20843">
                  <c:v>1.24694181808455</c:v>
                </c:pt>
                <c:pt idx="20844">
                  <c:v>1.2772601807592301</c:v>
                </c:pt>
                <c:pt idx="20845">
                  <c:v>1.2553336597787199</c:v>
                </c:pt>
                <c:pt idx="20846">
                  <c:v>1.28629555467515</c:v>
                </c:pt>
                <c:pt idx="20847">
                  <c:v>1.3131785428476499</c:v>
                </c:pt>
                <c:pt idx="20848">
                  <c:v>1.2913809661726301</c:v>
                </c:pt>
                <c:pt idx="20849">
                  <c:v>1.32085398873406</c:v>
                </c:pt>
                <c:pt idx="20850">
                  <c:v>1.3236099508928001</c:v>
                </c:pt>
                <c:pt idx="20851">
                  <c:v>1.3420000000000001</c:v>
                </c:pt>
                <c:pt idx="20852">
                  <c:v>1.3420000000000001</c:v>
                </c:pt>
                <c:pt idx="20853">
                  <c:v>1.3420000000000001</c:v>
                </c:pt>
                <c:pt idx="20854">
                  <c:v>1.3420000000000001</c:v>
                </c:pt>
                <c:pt idx="20855">
                  <c:v>1.3420000000000001</c:v>
                </c:pt>
                <c:pt idx="20856">
                  <c:v>1.3420000000000001</c:v>
                </c:pt>
                <c:pt idx="20857">
                  <c:v>1.3420000000000001</c:v>
                </c:pt>
                <c:pt idx="20858">
                  <c:v>1.0653152224011999</c:v>
                </c:pt>
                <c:pt idx="20859">
                  <c:v>1.1022887189611601</c:v>
                </c:pt>
                <c:pt idx="20860">
                  <c:v>1.0909432752124899</c:v>
                </c:pt>
                <c:pt idx="20861">
                  <c:v>1.1299255116662801</c:v>
                </c:pt>
                <c:pt idx="20862">
                  <c:v>1.16346954985005</c:v>
                </c:pt>
                <c:pt idx="20863">
                  <c:v>1.1931217952300599</c:v>
                </c:pt>
                <c:pt idx="20864">
                  <c:v>1.1506499555788201</c:v>
                </c:pt>
                <c:pt idx="20865">
                  <c:v>1.18610503516858</c:v>
                </c:pt>
                <c:pt idx="20866">
                  <c:v>1.2167819797483299</c:v>
                </c:pt>
                <c:pt idx="20867">
                  <c:v>1.2433515605480201</c:v>
                </c:pt>
                <c:pt idx="20868">
                  <c:v>1.20268663628912</c:v>
                </c:pt>
                <c:pt idx="20869">
                  <c:v>1.23521005019948</c:v>
                </c:pt>
                <c:pt idx="20870">
                  <c:v>1.26272255457835</c:v>
                </c:pt>
                <c:pt idx="20871">
                  <c:v>1.21333842344135</c:v>
                </c:pt>
                <c:pt idx="20872">
                  <c:v>1.2475199461117099</c:v>
                </c:pt>
                <c:pt idx="20873">
                  <c:v>1.2778290059847</c:v>
                </c:pt>
                <c:pt idx="20874">
                  <c:v>1.2558441643573699</c:v>
                </c:pt>
                <c:pt idx="20875">
                  <c:v>1.28679591051937</c:v>
                </c:pt>
                <c:pt idx="20876">
                  <c:v>1.31367455685152</c:v>
                </c:pt>
                <c:pt idx="20877">
                  <c:v>1.29181107817646</c:v>
                </c:pt>
                <c:pt idx="20878">
                  <c:v>1.32128801736239</c:v>
                </c:pt>
                <c:pt idx="20879">
                  <c:v>1.3239768139553101</c:v>
                </c:pt>
                <c:pt idx="20880">
                  <c:v>1.3420000000000001</c:v>
                </c:pt>
                <c:pt idx="20881">
                  <c:v>1.3420000000000001</c:v>
                </c:pt>
                <c:pt idx="20882">
                  <c:v>1.3420000000000001</c:v>
                </c:pt>
                <c:pt idx="20883">
                  <c:v>1.3420000000000001</c:v>
                </c:pt>
                <c:pt idx="20884">
                  <c:v>1.3420000000000001</c:v>
                </c:pt>
                <c:pt idx="20885">
                  <c:v>1.3420000000000001</c:v>
                </c:pt>
                <c:pt idx="20886">
                  <c:v>1.3420000000000001</c:v>
                </c:pt>
                <c:pt idx="20887">
                  <c:v>1.0719988882617899</c:v>
                </c:pt>
                <c:pt idx="20888">
                  <c:v>1.10847896415624</c:v>
                </c:pt>
                <c:pt idx="20889">
                  <c:v>1.0975952407357501</c:v>
                </c:pt>
                <c:pt idx="20890">
                  <c:v>1.13606644339897</c:v>
                </c:pt>
                <c:pt idx="20891">
                  <c:v>1.1691448613584501</c:v>
                </c:pt>
                <c:pt idx="20892">
                  <c:v>1.1983840032470301</c:v>
                </c:pt>
                <c:pt idx="20893">
                  <c:v>1.1567774946146301</c:v>
                </c:pt>
                <c:pt idx="20894">
                  <c:v>1.19174968734715</c:v>
                </c:pt>
                <c:pt idx="20895">
                  <c:v>1.2219941044075999</c:v>
                </c:pt>
                <c:pt idx="20896">
                  <c:v>1.2481730143506999</c:v>
                </c:pt>
                <c:pt idx="20897">
                  <c:v>1.2083304309921199</c:v>
                </c:pt>
                <c:pt idx="20898">
                  <c:v>1.24040174086433</c:v>
                </c:pt>
                <c:pt idx="20899">
                  <c:v>1.2675129335500701</c:v>
                </c:pt>
                <c:pt idx="20900">
                  <c:v>1.2190547546435999</c:v>
                </c:pt>
                <c:pt idx="20901">
                  <c:v>1.2527439516001899</c:v>
                </c:pt>
                <c:pt idx="20902">
                  <c:v>1.28261338328218</c:v>
                </c:pt>
                <c:pt idx="20903">
                  <c:v>1.2611410643888701</c:v>
                </c:pt>
                <c:pt idx="20904">
                  <c:v>1.2916328890345501</c:v>
                </c:pt>
                <c:pt idx="20905">
                  <c:v>1.318108504574</c:v>
                </c:pt>
                <c:pt idx="20906">
                  <c:v>1.29674502013795</c:v>
                </c:pt>
                <c:pt idx="20907">
                  <c:v>1.32577518840548</c:v>
                </c:pt>
                <c:pt idx="20908">
                  <c:v>1.3285723809230401</c:v>
                </c:pt>
                <c:pt idx="20909">
                  <c:v>1.3420000000000001</c:v>
                </c:pt>
                <c:pt idx="20910">
                  <c:v>1.3420000000000001</c:v>
                </c:pt>
                <c:pt idx="20911">
                  <c:v>1.3420000000000001</c:v>
                </c:pt>
                <c:pt idx="20912">
                  <c:v>1.3420000000000001</c:v>
                </c:pt>
                <c:pt idx="20913">
                  <c:v>1.3420000000000001</c:v>
                </c:pt>
                <c:pt idx="20914">
                  <c:v>1.3420000000000001</c:v>
                </c:pt>
                <c:pt idx="20915">
                  <c:v>1.3420000000000001</c:v>
                </c:pt>
                <c:pt idx="20916">
                  <c:v>1.08565414711931</c:v>
                </c:pt>
                <c:pt idx="20917">
                  <c:v>1.1211230465855999</c:v>
                </c:pt>
                <c:pt idx="20918">
                  <c:v>1.1112255100620501</c:v>
                </c:pt>
                <c:pt idx="20919">
                  <c:v>1.14861455621537</c:v>
                </c:pt>
                <c:pt idx="20920">
                  <c:v>1.1807417852997399</c:v>
                </c:pt>
                <c:pt idx="20921">
                  <c:v>1.2091076178195601</c:v>
                </c:pt>
                <c:pt idx="20922">
                  <c:v>1.16933655411781</c:v>
                </c:pt>
                <c:pt idx="20923">
                  <c:v>1.20328957082058</c:v>
                </c:pt>
                <c:pt idx="20924">
                  <c:v>1.2326323951373801</c:v>
                </c:pt>
                <c:pt idx="20925">
                  <c:v>1.2580035604684601</c:v>
                </c:pt>
                <c:pt idx="20926">
                  <c:v>1.21991640389095</c:v>
                </c:pt>
                <c:pt idx="20927">
                  <c:v>1.2510197603739299</c:v>
                </c:pt>
                <c:pt idx="20928">
                  <c:v>1.27729669523163</c:v>
                </c:pt>
                <c:pt idx="20929">
                  <c:v>1.2307889437185799</c:v>
                </c:pt>
                <c:pt idx="20930">
                  <c:v>1.26345907110803</c:v>
                </c:pt>
                <c:pt idx="20931">
                  <c:v>1.29240581737319</c:v>
                </c:pt>
                <c:pt idx="20932">
                  <c:v>1.27202121457588</c:v>
                </c:pt>
                <c:pt idx="20933">
                  <c:v>1.30156052619756</c:v>
                </c:pt>
                <c:pt idx="20934">
                  <c:v>1.32718950824565</c:v>
                </c:pt>
                <c:pt idx="20935">
                  <c:v>1.30688749544925</c:v>
                </c:pt>
                <c:pt idx="20936">
                  <c:v>1.3349942492462401</c:v>
                </c:pt>
                <c:pt idx="20937">
                  <c:v>1.33803894862023</c:v>
                </c:pt>
                <c:pt idx="20938">
                  <c:v>1.3420000000000001</c:v>
                </c:pt>
                <c:pt idx="20939">
                  <c:v>1.3420000000000001</c:v>
                </c:pt>
                <c:pt idx="20940">
                  <c:v>1.3420000000000001</c:v>
                </c:pt>
                <c:pt idx="20941">
                  <c:v>1.3420000000000001</c:v>
                </c:pt>
                <c:pt idx="20942">
                  <c:v>1.3420000000000001</c:v>
                </c:pt>
                <c:pt idx="20943">
                  <c:v>1.3420000000000001</c:v>
                </c:pt>
                <c:pt idx="20944">
                  <c:v>1.3420000000000001</c:v>
                </c:pt>
                <c:pt idx="20945">
                  <c:v>1.1944490162375501</c:v>
                </c:pt>
                <c:pt idx="20946">
                  <c:v>1.2243878342425001</c:v>
                </c:pt>
                <c:pt idx="20947">
                  <c:v>1.2429729202790001</c:v>
                </c:pt>
                <c:pt idx="20948">
                  <c:v>1.2574671414277501</c:v>
                </c:pt>
                <c:pt idx="20949">
                  <c:v>1.2850689569268201</c:v>
                </c:pt>
                <c:pt idx="20950">
                  <c:v>1.30953017935696</c:v>
                </c:pt>
                <c:pt idx="20951">
                  <c:v>1.2962597453156499</c:v>
                </c:pt>
                <c:pt idx="20952">
                  <c:v>1.30254636179685</c:v>
                </c:pt>
                <c:pt idx="20953">
                  <c:v>1.3293376274547799</c:v>
                </c:pt>
                <c:pt idx="20954">
                  <c:v>1.33333701070227</c:v>
                </c:pt>
                <c:pt idx="20955">
                  <c:v>1.33273488501924</c:v>
                </c:pt>
                <c:pt idx="20956">
                  <c:v>1.3420000000000001</c:v>
                </c:pt>
                <c:pt idx="20957">
                  <c:v>1.3420000000000001</c:v>
                </c:pt>
                <c:pt idx="20958">
                  <c:v>1.3420000000000001</c:v>
                </c:pt>
                <c:pt idx="20959">
                  <c:v>1.3420000000000001</c:v>
                </c:pt>
                <c:pt idx="20960">
                  <c:v>1.3420000000000001</c:v>
                </c:pt>
                <c:pt idx="20961">
                  <c:v>1.3420000000000001</c:v>
                </c:pt>
                <c:pt idx="20962">
                  <c:v>1.3420000000000001</c:v>
                </c:pt>
                <c:pt idx="20963">
                  <c:v>1.3420000000000001</c:v>
                </c:pt>
                <c:pt idx="20964">
                  <c:v>1.3420000000000001</c:v>
                </c:pt>
                <c:pt idx="20965">
                  <c:v>1.3420000000000001</c:v>
                </c:pt>
                <c:pt idx="20966">
                  <c:v>1.3420000000000001</c:v>
                </c:pt>
                <c:pt idx="20967">
                  <c:v>1.3420000000000001</c:v>
                </c:pt>
                <c:pt idx="20968">
                  <c:v>1.3420000000000001</c:v>
                </c:pt>
                <c:pt idx="20969">
                  <c:v>1.3420000000000001</c:v>
                </c:pt>
                <c:pt idx="20970">
                  <c:v>1.3420000000000001</c:v>
                </c:pt>
                <c:pt idx="20971">
                  <c:v>1.1855737795627801</c:v>
                </c:pt>
                <c:pt idx="20972">
                  <c:v>1.2162611856876</c:v>
                </c:pt>
                <c:pt idx="20973">
                  <c:v>1.2347495310260199</c:v>
                </c:pt>
                <c:pt idx="20974">
                  <c:v>1.2490745855251399</c:v>
                </c:pt>
                <c:pt idx="20975">
                  <c:v>1.27742995956424</c:v>
                </c:pt>
                <c:pt idx="20976">
                  <c:v>1.30255274426201</c:v>
                </c:pt>
                <c:pt idx="20977">
                  <c:v>1.2884338017771599</c:v>
                </c:pt>
                <c:pt idx="20978">
                  <c:v>1.2944462103343</c:v>
                </c:pt>
                <c:pt idx="20979">
                  <c:v>1.3219925978445899</c:v>
                </c:pt>
                <c:pt idx="20980">
                  <c:v>1.32570104295611</c:v>
                </c:pt>
                <c:pt idx="20981">
                  <c:v>1.32468449698331</c:v>
                </c:pt>
                <c:pt idx="20982">
                  <c:v>1.3420000000000001</c:v>
                </c:pt>
                <c:pt idx="20983">
                  <c:v>1.3420000000000001</c:v>
                </c:pt>
                <c:pt idx="20984">
                  <c:v>1.3420000000000001</c:v>
                </c:pt>
                <c:pt idx="20985">
                  <c:v>1.3420000000000001</c:v>
                </c:pt>
                <c:pt idx="20986">
                  <c:v>1.3420000000000001</c:v>
                </c:pt>
                <c:pt idx="20987">
                  <c:v>1.3420000000000001</c:v>
                </c:pt>
                <c:pt idx="20988">
                  <c:v>1.3420000000000001</c:v>
                </c:pt>
                <c:pt idx="20989">
                  <c:v>1.3420000000000001</c:v>
                </c:pt>
                <c:pt idx="20990">
                  <c:v>1.3420000000000001</c:v>
                </c:pt>
                <c:pt idx="20991">
                  <c:v>1.3420000000000001</c:v>
                </c:pt>
                <c:pt idx="20992">
                  <c:v>1.3420000000000001</c:v>
                </c:pt>
                <c:pt idx="20993">
                  <c:v>1.3420000000000001</c:v>
                </c:pt>
                <c:pt idx="20994">
                  <c:v>1.3420000000000001</c:v>
                </c:pt>
                <c:pt idx="20995">
                  <c:v>1.3420000000000001</c:v>
                </c:pt>
                <c:pt idx="20996">
                  <c:v>1.3420000000000001</c:v>
                </c:pt>
                <c:pt idx="20997">
                  <c:v>1.1853897464596601</c:v>
                </c:pt>
                <c:pt idx="20998">
                  <c:v>1.2161271618457401</c:v>
                </c:pt>
                <c:pt idx="20999">
                  <c:v>1.23455168225479</c:v>
                </c:pt>
                <c:pt idx="21000">
                  <c:v>1.24880899562213</c:v>
                </c:pt>
                <c:pt idx="21001">
                  <c:v>1.2772197684330799</c:v>
                </c:pt>
                <c:pt idx="21002">
                  <c:v>1.3023908648932201</c:v>
                </c:pt>
                <c:pt idx="21003">
                  <c:v>1.28815767520125</c:v>
                </c:pt>
                <c:pt idx="21004">
                  <c:v>1.2940966704919501</c:v>
                </c:pt>
                <c:pt idx="21005">
                  <c:v>1.3217058123860199</c:v>
                </c:pt>
                <c:pt idx="21006">
                  <c:v>1.3253371337657001</c:v>
                </c:pt>
                <c:pt idx="21007">
                  <c:v>1.3242466705282101</c:v>
                </c:pt>
                <c:pt idx="21008">
                  <c:v>1.3420000000000001</c:v>
                </c:pt>
                <c:pt idx="21009">
                  <c:v>1.3420000000000001</c:v>
                </c:pt>
                <c:pt idx="21010">
                  <c:v>1.3420000000000001</c:v>
                </c:pt>
                <c:pt idx="21011">
                  <c:v>1.3420000000000001</c:v>
                </c:pt>
                <c:pt idx="21012">
                  <c:v>1.3420000000000001</c:v>
                </c:pt>
                <c:pt idx="21013">
                  <c:v>1.3420000000000001</c:v>
                </c:pt>
                <c:pt idx="21014">
                  <c:v>1.3420000000000001</c:v>
                </c:pt>
                <c:pt idx="21015">
                  <c:v>1.3420000000000001</c:v>
                </c:pt>
                <c:pt idx="21016">
                  <c:v>1.3420000000000001</c:v>
                </c:pt>
                <c:pt idx="21017">
                  <c:v>1.3420000000000001</c:v>
                </c:pt>
                <c:pt idx="21018">
                  <c:v>1.3420000000000001</c:v>
                </c:pt>
                <c:pt idx="21019">
                  <c:v>1.3420000000000001</c:v>
                </c:pt>
                <c:pt idx="21020">
                  <c:v>1.3420000000000001</c:v>
                </c:pt>
                <c:pt idx="21021">
                  <c:v>1.3420000000000001</c:v>
                </c:pt>
                <c:pt idx="21022">
                  <c:v>1.3420000000000001</c:v>
                </c:pt>
                <c:pt idx="21023">
                  <c:v>1.19028104996815</c:v>
                </c:pt>
                <c:pt idx="21024">
                  <c:v>1.22064118846873</c:v>
                </c:pt>
                <c:pt idx="21025">
                  <c:v>1.2390567752728601</c:v>
                </c:pt>
                <c:pt idx="21026">
                  <c:v>1.2533441192699999</c:v>
                </c:pt>
                <c:pt idx="21027">
                  <c:v>1.2813795653268401</c:v>
                </c:pt>
                <c:pt idx="21028">
                  <c:v>1.3062210421389699</c:v>
                </c:pt>
                <c:pt idx="21029">
                  <c:v>1.29235647930083</c:v>
                </c:pt>
                <c:pt idx="21030">
                  <c:v>1.29839325078888</c:v>
                </c:pt>
                <c:pt idx="21031">
                  <c:v>1.3256221814728599</c:v>
                </c:pt>
                <c:pt idx="21032">
                  <c:v>1.3293576846425601</c:v>
                </c:pt>
                <c:pt idx="21033">
                  <c:v>1.3284128115638001</c:v>
                </c:pt>
                <c:pt idx="21034">
                  <c:v>1.3420000000000001</c:v>
                </c:pt>
                <c:pt idx="21035">
                  <c:v>1.3420000000000001</c:v>
                </c:pt>
                <c:pt idx="21036">
                  <c:v>1.3420000000000001</c:v>
                </c:pt>
                <c:pt idx="21037">
                  <c:v>1.3420000000000001</c:v>
                </c:pt>
                <c:pt idx="21038">
                  <c:v>1.3420000000000001</c:v>
                </c:pt>
                <c:pt idx="21039">
                  <c:v>1.3420000000000001</c:v>
                </c:pt>
                <c:pt idx="21040">
                  <c:v>1.3420000000000001</c:v>
                </c:pt>
                <c:pt idx="21041">
                  <c:v>1.3420000000000001</c:v>
                </c:pt>
                <c:pt idx="21042">
                  <c:v>1.3420000000000001</c:v>
                </c:pt>
                <c:pt idx="21043">
                  <c:v>1.3420000000000001</c:v>
                </c:pt>
                <c:pt idx="21044">
                  <c:v>1.3420000000000001</c:v>
                </c:pt>
                <c:pt idx="21045">
                  <c:v>1.3420000000000001</c:v>
                </c:pt>
                <c:pt idx="21046">
                  <c:v>1.3420000000000001</c:v>
                </c:pt>
                <c:pt idx="21047">
                  <c:v>1.3420000000000001</c:v>
                </c:pt>
                <c:pt idx="21048">
                  <c:v>1.3420000000000001</c:v>
                </c:pt>
                <c:pt idx="21049">
                  <c:v>1.20115210668604</c:v>
                </c:pt>
                <c:pt idx="21050">
                  <c:v>1.23063835533217</c:v>
                </c:pt>
                <c:pt idx="21051">
                  <c:v>1.2490718061755</c:v>
                </c:pt>
                <c:pt idx="21052">
                  <c:v>1.26342391846443</c:v>
                </c:pt>
                <c:pt idx="21053">
                  <c:v>1.2906254040703</c:v>
                </c:pt>
                <c:pt idx="21054">
                  <c:v>1.3147042128477699</c:v>
                </c:pt>
                <c:pt idx="21055">
                  <c:v>1.30170266059881</c:v>
                </c:pt>
                <c:pt idx="21056">
                  <c:v>1.30793546309721</c:v>
                </c:pt>
                <c:pt idx="21057">
                  <c:v>1.3343300897164501</c:v>
                </c:pt>
                <c:pt idx="21058">
                  <c:v>1.33829190024613</c:v>
                </c:pt>
                <c:pt idx="21059">
                  <c:v>1.3377048207683799</c:v>
                </c:pt>
                <c:pt idx="21060">
                  <c:v>1.3420000000000001</c:v>
                </c:pt>
                <c:pt idx="21061">
                  <c:v>1.3420000000000001</c:v>
                </c:pt>
                <c:pt idx="21062">
                  <c:v>1.3420000000000001</c:v>
                </c:pt>
                <c:pt idx="21063">
                  <c:v>1.3420000000000001</c:v>
                </c:pt>
                <c:pt idx="21064">
                  <c:v>1.3420000000000001</c:v>
                </c:pt>
                <c:pt idx="21065">
                  <c:v>1.3420000000000001</c:v>
                </c:pt>
                <c:pt idx="21066">
                  <c:v>1.3420000000000001</c:v>
                </c:pt>
                <c:pt idx="21067">
                  <c:v>1.3420000000000001</c:v>
                </c:pt>
                <c:pt idx="21068">
                  <c:v>1.3420000000000001</c:v>
                </c:pt>
                <c:pt idx="21069">
                  <c:v>1.3420000000000001</c:v>
                </c:pt>
                <c:pt idx="21070">
                  <c:v>1.3420000000000001</c:v>
                </c:pt>
                <c:pt idx="21071">
                  <c:v>1.3420000000000001</c:v>
                </c:pt>
                <c:pt idx="21072">
                  <c:v>1.3420000000000001</c:v>
                </c:pt>
                <c:pt idx="21073">
                  <c:v>1.3420000000000001</c:v>
                </c:pt>
                <c:pt idx="21074">
                  <c:v>1.3420000000000001</c:v>
                </c:pt>
                <c:pt idx="21075">
                  <c:v>1.13912144821782</c:v>
                </c:pt>
                <c:pt idx="21076">
                  <c:v>1.1955486967228199</c:v>
                </c:pt>
                <c:pt idx="21077">
                  <c:v>1.2243770672337799</c:v>
                </c:pt>
                <c:pt idx="21078">
                  <c:v>1.2124177915296599</c:v>
                </c:pt>
                <c:pt idx="21079">
                  <c:v>1.2440137308573</c:v>
                </c:pt>
                <c:pt idx="21080">
                  <c:v>1.2697170463093199</c:v>
                </c:pt>
                <c:pt idx="21081">
                  <c:v>1.25665803161088</c:v>
                </c:pt>
                <c:pt idx="21082">
                  <c:v>1.2850726406692099</c:v>
                </c:pt>
                <c:pt idx="21083">
                  <c:v>1.2953829402193999</c:v>
                </c:pt>
                <c:pt idx="21084">
                  <c:v>1.3214078496739601</c:v>
                </c:pt>
                <c:pt idx="21085">
                  <c:v>1.3293778112375001</c:v>
                </c:pt>
                <c:pt idx="21086">
                  <c:v>1.3420000000000001</c:v>
                </c:pt>
                <c:pt idx="21087">
                  <c:v>1.3420000000000001</c:v>
                </c:pt>
                <c:pt idx="21088">
                  <c:v>1.3420000000000001</c:v>
                </c:pt>
                <c:pt idx="21089">
                  <c:v>1.3420000000000001</c:v>
                </c:pt>
                <c:pt idx="21090">
                  <c:v>1.3420000000000001</c:v>
                </c:pt>
                <c:pt idx="21091">
                  <c:v>1.3420000000000001</c:v>
                </c:pt>
                <c:pt idx="21092">
                  <c:v>1.3420000000000001</c:v>
                </c:pt>
                <c:pt idx="21093">
                  <c:v>1.3420000000000001</c:v>
                </c:pt>
                <c:pt idx="21094">
                  <c:v>1.3420000000000001</c:v>
                </c:pt>
                <c:pt idx="21095">
                  <c:v>1.13090619890283</c:v>
                </c:pt>
                <c:pt idx="21096">
                  <c:v>1.1879253995452701</c:v>
                </c:pt>
                <c:pt idx="21097">
                  <c:v>1.2174166124554999</c:v>
                </c:pt>
                <c:pt idx="21098">
                  <c:v>1.20462496084686</c:v>
                </c:pt>
                <c:pt idx="21099">
                  <c:v>1.2369359384229801</c:v>
                </c:pt>
                <c:pt idx="21100">
                  <c:v>1.2632582458161901</c:v>
                </c:pt>
                <c:pt idx="21101">
                  <c:v>1.24937998159297</c:v>
                </c:pt>
                <c:pt idx="21102">
                  <c:v>1.2784789368537699</c:v>
                </c:pt>
                <c:pt idx="21103">
                  <c:v>1.28857324173665</c:v>
                </c:pt>
                <c:pt idx="21104">
                  <c:v>1.31524225437161</c:v>
                </c:pt>
                <c:pt idx="21105">
                  <c:v>1.3229846136832499</c:v>
                </c:pt>
                <c:pt idx="21106">
                  <c:v>1.3420000000000001</c:v>
                </c:pt>
                <c:pt idx="21107">
                  <c:v>1.3420000000000001</c:v>
                </c:pt>
                <c:pt idx="21108">
                  <c:v>1.3420000000000001</c:v>
                </c:pt>
                <c:pt idx="21109">
                  <c:v>1.3420000000000001</c:v>
                </c:pt>
                <c:pt idx="21110">
                  <c:v>1.3420000000000001</c:v>
                </c:pt>
                <c:pt idx="21111">
                  <c:v>1.3420000000000001</c:v>
                </c:pt>
                <c:pt idx="21112">
                  <c:v>1.3420000000000001</c:v>
                </c:pt>
                <c:pt idx="21113">
                  <c:v>1.3420000000000001</c:v>
                </c:pt>
                <c:pt idx="21114">
                  <c:v>1.3420000000000001</c:v>
                </c:pt>
                <c:pt idx="21115">
                  <c:v>1.1301569948493799</c:v>
                </c:pt>
                <c:pt idx="21116">
                  <c:v>1.18719891393128</c:v>
                </c:pt>
                <c:pt idx="21117">
                  <c:v>1.2167997481289401</c:v>
                </c:pt>
                <c:pt idx="21118">
                  <c:v>1.20379018145143</c:v>
                </c:pt>
                <c:pt idx="21119">
                  <c:v>1.2362224816398899</c:v>
                </c:pt>
                <c:pt idx="21120">
                  <c:v>1.26265042656172</c:v>
                </c:pt>
                <c:pt idx="21121">
                  <c:v>1.2485541046479001</c:v>
                </c:pt>
                <c:pt idx="21122">
                  <c:v>1.27777102588433</c:v>
                </c:pt>
                <c:pt idx="21123">
                  <c:v>1.28776022149794</c:v>
                </c:pt>
                <c:pt idx="21124">
                  <c:v>1.3145572911854599</c:v>
                </c:pt>
                <c:pt idx="21125">
                  <c:v>1.32218922054897</c:v>
                </c:pt>
                <c:pt idx="21126">
                  <c:v>1.3420000000000001</c:v>
                </c:pt>
                <c:pt idx="21127">
                  <c:v>1.3420000000000001</c:v>
                </c:pt>
                <c:pt idx="21128">
                  <c:v>1.3420000000000001</c:v>
                </c:pt>
                <c:pt idx="21129">
                  <c:v>1.3420000000000001</c:v>
                </c:pt>
                <c:pt idx="21130">
                  <c:v>1.3420000000000001</c:v>
                </c:pt>
                <c:pt idx="21131">
                  <c:v>1.3420000000000001</c:v>
                </c:pt>
                <c:pt idx="21132">
                  <c:v>1.3420000000000001</c:v>
                </c:pt>
                <c:pt idx="21133">
                  <c:v>1.3420000000000001</c:v>
                </c:pt>
                <c:pt idx="21134">
                  <c:v>1.3420000000000001</c:v>
                </c:pt>
                <c:pt idx="21135">
                  <c:v>1.13454661786258</c:v>
                </c:pt>
                <c:pt idx="21136">
                  <c:v>1.1912143916209299</c:v>
                </c:pt>
                <c:pt idx="21137">
                  <c:v>1.22052200224977</c:v>
                </c:pt>
                <c:pt idx="21138">
                  <c:v>1.2077811960788201</c:v>
                </c:pt>
                <c:pt idx="21139">
                  <c:v>1.2399054336898101</c:v>
                </c:pt>
                <c:pt idx="21140">
                  <c:v>1.2660632438566699</c:v>
                </c:pt>
                <c:pt idx="21141">
                  <c:v>1.2522368438529901</c:v>
                </c:pt>
                <c:pt idx="21142">
                  <c:v>1.2811610437167</c:v>
                </c:pt>
                <c:pt idx="21143">
                  <c:v>1.29115219900791</c:v>
                </c:pt>
                <c:pt idx="21144">
                  <c:v>1.31767515877157</c:v>
                </c:pt>
                <c:pt idx="21145">
                  <c:v>1.325329248783</c:v>
                </c:pt>
                <c:pt idx="21146">
                  <c:v>1.3420000000000001</c:v>
                </c:pt>
                <c:pt idx="21147">
                  <c:v>1.3420000000000001</c:v>
                </c:pt>
                <c:pt idx="21148">
                  <c:v>1.3420000000000001</c:v>
                </c:pt>
                <c:pt idx="21149">
                  <c:v>1.3420000000000001</c:v>
                </c:pt>
                <c:pt idx="21150">
                  <c:v>1.3420000000000001</c:v>
                </c:pt>
                <c:pt idx="21151">
                  <c:v>1.3420000000000001</c:v>
                </c:pt>
                <c:pt idx="21152">
                  <c:v>1.3420000000000001</c:v>
                </c:pt>
                <c:pt idx="21153">
                  <c:v>1.3420000000000001</c:v>
                </c:pt>
                <c:pt idx="21154">
                  <c:v>1.3420000000000001</c:v>
                </c:pt>
                <c:pt idx="21155">
                  <c:v>1.1449874567452301</c:v>
                </c:pt>
                <c:pt idx="21156">
                  <c:v>1.2007936428847299</c:v>
                </c:pt>
                <c:pt idx="21157">
                  <c:v>1.2293868344179</c:v>
                </c:pt>
                <c:pt idx="21158">
                  <c:v>1.21738038083046</c:v>
                </c:pt>
                <c:pt idx="21159">
                  <c:v>1.2487119611555599</c:v>
                </c:pt>
                <c:pt idx="21160">
                  <c:v>1.2742097012406799</c:v>
                </c:pt>
                <c:pt idx="21161">
                  <c:v>1.26110903734032</c:v>
                </c:pt>
                <c:pt idx="21162">
                  <c:v>1.28929537305072</c:v>
                </c:pt>
                <c:pt idx="21163">
                  <c:v>1.2993711408631601</c:v>
                </c:pt>
                <c:pt idx="21164">
                  <c:v>1.32519288214121</c:v>
                </c:pt>
                <c:pt idx="21165">
                  <c:v>1.3329473676974799</c:v>
                </c:pt>
                <c:pt idx="21166">
                  <c:v>1.3420000000000001</c:v>
                </c:pt>
                <c:pt idx="21167">
                  <c:v>1.3420000000000001</c:v>
                </c:pt>
                <c:pt idx="21168">
                  <c:v>1.3420000000000001</c:v>
                </c:pt>
                <c:pt idx="21169">
                  <c:v>1.3420000000000001</c:v>
                </c:pt>
                <c:pt idx="21170">
                  <c:v>1.3420000000000001</c:v>
                </c:pt>
                <c:pt idx="21171">
                  <c:v>1.3420000000000001</c:v>
                </c:pt>
                <c:pt idx="21172">
                  <c:v>1.3420000000000001</c:v>
                </c:pt>
                <c:pt idx="21173">
                  <c:v>1.3420000000000001</c:v>
                </c:pt>
                <c:pt idx="21174">
                  <c:v>1.3420000000000001</c:v>
                </c:pt>
                <c:pt idx="21175">
                  <c:v>1.14098092128519</c:v>
                </c:pt>
                <c:pt idx="21176">
                  <c:v>1.1965421075989</c:v>
                </c:pt>
                <c:pt idx="21177">
                  <c:v>1.2450712340524199</c:v>
                </c:pt>
                <c:pt idx="21178">
                  <c:v>1.2709293045421699</c:v>
                </c:pt>
                <c:pt idx="21179">
                  <c:v>1.25857365241969</c:v>
                </c:pt>
                <c:pt idx="21180">
                  <c:v>1.2861972843982299</c:v>
                </c:pt>
                <c:pt idx="21181">
                  <c:v>1.2973622034016601</c:v>
                </c:pt>
                <c:pt idx="21182">
                  <c:v>1.3304322616967801</c:v>
                </c:pt>
                <c:pt idx="21183">
                  <c:v>1.3420000000000001</c:v>
                </c:pt>
                <c:pt idx="21184">
                  <c:v>1.3420000000000001</c:v>
                </c:pt>
                <c:pt idx="21185">
                  <c:v>1.3420000000000001</c:v>
                </c:pt>
                <c:pt idx="21186">
                  <c:v>1.3420000000000001</c:v>
                </c:pt>
                <c:pt idx="21187">
                  <c:v>1.1336094926110101</c:v>
                </c:pt>
                <c:pt idx="21188">
                  <c:v>1.1897093582511999</c:v>
                </c:pt>
                <c:pt idx="21189">
                  <c:v>1.23873157957192</c:v>
                </c:pt>
                <c:pt idx="21190">
                  <c:v>1.26513808894294</c:v>
                </c:pt>
                <c:pt idx="21191">
                  <c:v>1.2520678826338401</c:v>
                </c:pt>
                <c:pt idx="21192">
                  <c:v>1.2802799388533299</c:v>
                </c:pt>
                <c:pt idx="21193">
                  <c:v>1.29127865174762</c:v>
                </c:pt>
                <c:pt idx="21194">
                  <c:v>1.32471626782612</c:v>
                </c:pt>
                <c:pt idx="21195">
                  <c:v>1.3420000000000001</c:v>
                </c:pt>
                <c:pt idx="21196">
                  <c:v>1.3420000000000001</c:v>
                </c:pt>
                <c:pt idx="21197">
                  <c:v>1.3420000000000001</c:v>
                </c:pt>
                <c:pt idx="21198">
                  <c:v>1.3420000000000001</c:v>
                </c:pt>
                <c:pt idx="21199">
                  <c:v>1.13361593560277</c:v>
                </c:pt>
                <c:pt idx="21200">
                  <c:v>1.1896956675483501</c:v>
                </c:pt>
                <c:pt idx="21201">
                  <c:v>1.2386996646472499</c:v>
                </c:pt>
                <c:pt idx="21202">
                  <c:v>1.2651338282318201</c:v>
                </c:pt>
                <c:pt idx="21203">
                  <c:v>1.2519771460369</c:v>
                </c:pt>
                <c:pt idx="21204">
                  <c:v>1.2802267668009899</c:v>
                </c:pt>
                <c:pt idx="21205">
                  <c:v>1.29116878153934</c:v>
                </c:pt>
                <c:pt idx="21206">
                  <c:v>1.32458230851021</c:v>
                </c:pt>
                <c:pt idx="21207">
                  <c:v>1.3420000000000001</c:v>
                </c:pt>
                <c:pt idx="21208">
                  <c:v>1.3420000000000001</c:v>
                </c:pt>
                <c:pt idx="21209">
                  <c:v>1.3420000000000001</c:v>
                </c:pt>
                <c:pt idx="21210">
                  <c:v>1.3420000000000001</c:v>
                </c:pt>
                <c:pt idx="21211">
                  <c:v>1.1387798394023301</c:v>
                </c:pt>
                <c:pt idx="21212">
                  <c:v>1.1944381880428501</c:v>
                </c:pt>
                <c:pt idx="21213">
                  <c:v>1.2430757104991299</c:v>
                </c:pt>
                <c:pt idx="21214">
                  <c:v>1.2691607959539799</c:v>
                </c:pt>
                <c:pt idx="21215">
                  <c:v>1.2563880165067101</c:v>
                </c:pt>
                <c:pt idx="21216">
                  <c:v>1.28427596356169</c:v>
                </c:pt>
                <c:pt idx="21217">
                  <c:v>1.2952660654149899</c:v>
                </c:pt>
                <c:pt idx="21218">
                  <c:v>1.3284065892786401</c:v>
                </c:pt>
                <c:pt idx="21219">
                  <c:v>1.3420000000000001</c:v>
                </c:pt>
                <c:pt idx="21220">
                  <c:v>1.3420000000000001</c:v>
                </c:pt>
                <c:pt idx="21221">
                  <c:v>1.3420000000000001</c:v>
                </c:pt>
                <c:pt idx="21222">
                  <c:v>1.3420000000000001</c:v>
                </c:pt>
                <c:pt idx="21223">
                  <c:v>1.1488949555505199</c:v>
                </c:pt>
                <c:pt idx="21224">
                  <c:v>1.2037574544590199</c:v>
                </c:pt>
                <c:pt idx="21225">
                  <c:v>1.2516585830229601</c:v>
                </c:pt>
                <c:pt idx="21226">
                  <c:v>1.2770702554526301</c:v>
                </c:pt>
                <c:pt idx="21227">
                  <c:v>1.2650683662919699</c:v>
                </c:pt>
                <c:pt idx="21228">
                  <c:v>1.29222132009427</c:v>
                </c:pt>
                <c:pt idx="21229">
                  <c:v>1.30331322598975</c:v>
                </c:pt>
                <c:pt idx="21230">
                  <c:v>1.3359119890478199</c:v>
                </c:pt>
                <c:pt idx="21231">
                  <c:v>1.3420000000000001</c:v>
                </c:pt>
                <c:pt idx="21232">
                  <c:v>1.3420000000000001</c:v>
                </c:pt>
                <c:pt idx="21233">
                  <c:v>1.3420000000000001</c:v>
                </c:pt>
                <c:pt idx="21234">
                  <c:v>1.3420000000000001</c:v>
                </c:pt>
                <c:pt idx="21235">
                  <c:v>1.2784288278337601</c:v>
                </c:pt>
                <c:pt idx="21236">
                  <c:v>1.29207803090684</c:v>
                </c:pt>
                <c:pt idx="21237">
                  <c:v>1.32403132837837</c:v>
                </c:pt>
                <c:pt idx="21238">
                  <c:v>1.34025087846246</c:v>
                </c:pt>
                <c:pt idx="21239">
                  <c:v>1.3420000000000001</c:v>
                </c:pt>
                <c:pt idx="21240">
                  <c:v>1.3420000000000001</c:v>
                </c:pt>
                <c:pt idx="21241">
                  <c:v>1.30886986676226</c:v>
                </c:pt>
                <c:pt idx="21242">
                  <c:v>1.3216423486047899</c:v>
                </c:pt>
                <c:pt idx="21243">
                  <c:v>1.3347070900409099</c:v>
                </c:pt>
                <c:pt idx="21244">
                  <c:v>1.3420000000000001</c:v>
                </c:pt>
                <c:pt idx="21245">
                  <c:v>1.3420000000000001</c:v>
                </c:pt>
                <c:pt idx="21246">
                  <c:v>1.3420000000000001</c:v>
                </c:pt>
                <c:pt idx="21247">
                  <c:v>1.3420000000000001</c:v>
                </c:pt>
                <c:pt idx="21248">
                  <c:v>1.3420000000000001</c:v>
                </c:pt>
                <c:pt idx="21249">
                  <c:v>1.3420000000000001</c:v>
                </c:pt>
                <c:pt idx="21250">
                  <c:v>1.3420000000000001</c:v>
                </c:pt>
                <c:pt idx="21251">
                  <c:v>1.3420000000000001</c:v>
                </c:pt>
                <c:pt idx="21252">
                  <c:v>1.3332419458092899</c:v>
                </c:pt>
                <c:pt idx="21253">
                  <c:v>1.3420000000000001</c:v>
                </c:pt>
                <c:pt idx="21254">
                  <c:v>1.3420000000000001</c:v>
                </c:pt>
                <c:pt idx="21255">
                  <c:v>1.3420000000000001</c:v>
                </c:pt>
                <c:pt idx="21256">
                  <c:v>1.3420000000000001</c:v>
                </c:pt>
                <c:pt idx="21257">
                  <c:v>1.3420000000000001</c:v>
                </c:pt>
                <c:pt idx="21258">
                  <c:v>1.3420000000000001</c:v>
                </c:pt>
                <c:pt idx="21259">
                  <c:v>1.3420000000000001</c:v>
                </c:pt>
                <c:pt idx="21260">
                  <c:v>1.3420000000000001</c:v>
                </c:pt>
                <c:pt idx="21261">
                  <c:v>1.3420000000000001</c:v>
                </c:pt>
                <c:pt idx="21262">
                  <c:v>1.3420000000000001</c:v>
                </c:pt>
                <c:pt idx="21263">
                  <c:v>1.3420000000000001</c:v>
                </c:pt>
                <c:pt idx="21264">
                  <c:v>1.3420000000000001</c:v>
                </c:pt>
                <c:pt idx="21265">
                  <c:v>1.3420000000000001</c:v>
                </c:pt>
                <c:pt idx="21266">
                  <c:v>1.3420000000000001</c:v>
                </c:pt>
                <c:pt idx="21267">
                  <c:v>1.3420000000000001</c:v>
                </c:pt>
                <c:pt idx="21268">
                  <c:v>1.3420000000000001</c:v>
                </c:pt>
                <c:pt idx="21269">
                  <c:v>1.3420000000000001</c:v>
                </c:pt>
                <c:pt idx="21270">
                  <c:v>1.3420000000000001</c:v>
                </c:pt>
                <c:pt idx="21271">
                  <c:v>1.3420000000000001</c:v>
                </c:pt>
                <c:pt idx="21272">
                  <c:v>1.3420000000000001</c:v>
                </c:pt>
                <c:pt idx="21273">
                  <c:v>1.3420000000000001</c:v>
                </c:pt>
                <c:pt idx="21274">
                  <c:v>1.3420000000000001</c:v>
                </c:pt>
                <c:pt idx="21275">
                  <c:v>1.3420000000000001</c:v>
                </c:pt>
                <c:pt idx="21276">
                  <c:v>1.3420000000000001</c:v>
                </c:pt>
                <c:pt idx="21277">
                  <c:v>1.3420000000000001</c:v>
                </c:pt>
                <c:pt idx="21278">
                  <c:v>1.3420000000000001</c:v>
                </c:pt>
                <c:pt idx="21279">
                  <c:v>1.3420000000000001</c:v>
                </c:pt>
                <c:pt idx="21280">
                  <c:v>1.3420000000000001</c:v>
                </c:pt>
                <c:pt idx="21281">
                  <c:v>1.3420000000000001</c:v>
                </c:pt>
                <c:pt idx="21282">
                  <c:v>1.3420000000000001</c:v>
                </c:pt>
                <c:pt idx="21283">
                  <c:v>1.2750895444373</c:v>
                </c:pt>
                <c:pt idx="21284">
                  <c:v>1.2890272842602599</c:v>
                </c:pt>
                <c:pt idx="21285">
                  <c:v>1.32172827834885</c:v>
                </c:pt>
                <c:pt idx="21286">
                  <c:v>1.3383778997104701</c:v>
                </c:pt>
                <c:pt idx="21287">
                  <c:v>1.3420000000000001</c:v>
                </c:pt>
                <c:pt idx="21288">
                  <c:v>1.3420000000000001</c:v>
                </c:pt>
                <c:pt idx="21289">
                  <c:v>1.3055219576794299</c:v>
                </c:pt>
                <c:pt idx="21290">
                  <c:v>1.3185751529944401</c:v>
                </c:pt>
                <c:pt idx="21291">
                  <c:v>1.3319182867514101</c:v>
                </c:pt>
                <c:pt idx="21292">
                  <c:v>1.3420000000000001</c:v>
                </c:pt>
                <c:pt idx="21293">
                  <c:v>1.3420000000000001</c:v>
                </c:pt>
                <c:pt idx="21294">
                  <c:v>1.3420000000000001</c:v>
                </c:pt>
                <c:pt idx="21295">
                  <c:v>1.3420000000000001</c:v>
                </c:pt>
                <c:pt idx="21296">
                  <c:v>1.3420000000000001</c:v>
                </c:pt>
                <c:pt idx="21297">
                  <c:v>1.3420000000000001</c:v>
                </c:pt>
                <c:pt idx="21298">
                  <c:v>1.3420000000000001</c:v>
                </c:pt>
                <c:pt idx="21299">
                  <c:v>1.3420000000000001</c:v>
                </c:pt>
                <c:pt idx="21300">
                  <c:v>1.3298591833314299</c:v>
                </c:pt>
                <c:pt idx="21301">
                  <c:v>1.3420000000000001</c:v>
                </c:pt>
                <c:pt idx="21302">
                  <c:v>1.3420000000000001</c:v>
                </c:pt>
                <c:pt idx="21303">
                  <c:v>1.3420000000000001</c:v>
                </c:pt>
                <c:pt idx="21304">
                  <c:v>1.3420000000000001</c:v>
                </c:pt>
                <c:pt idx="21305">
                  <c:v>1.3420000000000001</c:v>
                </c:pt>
                <c:pt idx="21306">
                  <c:v>1.3420000000000001</c:v>
                </c:pt>
                <c:pt idx="21307">
                  <c:v>1.3420000000000001</c:v>
                </c:pt>
                <c:pt idx="21308">
                  <c:v>1.3420000000000001</c:v>
                </c:pt>
                <c:pt idx="21309">
                  <c:v>1.3420000000000001</c:v>
                </c:pt>
                <c:pt idx="21310">
                  <c:v>1.3420000000000001</c:v>
                </c:pt>
                <c:pt idx="21311">
                  <c:v>1.3420000000000001</c:v>
                </c:pt>
                <c:pt idx="21312">
                  <c:v>1.3420000000000001</c:v>
                </c:pt>
                <c:pt idx="21313">
                  <c:v>1.3420000000000001</c:v>
                </c:pt>
                <c:pt idx="21314">
                  <c:v>1.3420000000000001</c:v>
                </c:pt>
                <c:pt idx="21315">
                  <c:v>1.3420000000000001</c:v>
                </c:pt>
                <c:pt idx="21316">
                  <c:v>1.3420000000000001</c:v>
                </c:pt>
                <c:pt idx="21317">
                  <c:v>1.3420000000000001</c:v>
                </c:pt>
                <c:pt idx="21318">
                  <c:v>1.3420000000000001</c:v>
                </c:pt>
                <c:pt idx="21319">
                  <c:v>1.3420000000000001</c:v>
                </c:pt>
                <c:pt idx="21320">
                  <c:v>1.3420000000000001</c:v>
                </c:pt>
                <c:pt idx="21321">
                  <c:v>1.3420000000000001</c:v>
                </c:pt>
                <c:pt idx="21322">
                  <c:v>1.3420000000000001</c:v>
                </c:pt>
                <c:pt idx="21323">
                  <c:v>1.3420000000000001</c:v>
                </c:pt>
                <c:pt idx="21324">
                  <c:v>1.3420000000000001</c:v>
                </c:pt>
                <c:pt idx="21325">
                  <c:v>1.3420000000000001</c:v>
                </c:pt>
                <c:pt idx="21326">
                  <c:v>1.3420000000000001</c:v>
                </c:pt>
                <c:pt idx="21327">
                  <c:v>1.3420000000000001</c:v>
                </c:pt>
                <c:pt idx="21328">
                  <c:v>1.3420000000000001</c:v>
                </c:pt>
                <c:pt idx="21329">
                  <c:v>1.3420000000000001</c:v>
                </c:pt>
                <c:pt idx="21330">
                  <c:v>1.3420000000000001</c:v>
                </c:pt>
                <c:pt idx="21331">
                  <c:v>1.27570148574274</c:v>
                </c:pt>
                <c:pt idx="21332">
                  <c:v>1.2896251987607501</c:v>
                </c:pt>
                <c:pt idx="21333">
                  <c:v>1.3222599424099899</c:v>
                </c:pt>
                <c:pt idx="21334">
                  <c:v>1.33886353325532</c:v>
                </c:pt>
                <c:pt idx="21335">
                  <c:v>1.3420000000000001</c:v>
                </c:pt>
                <c:pt idx="21336">
                  <c:v>1.3420000000000001</c:v>
                </c:pt>
                <c:pt idx="21337">
                  <c:v>1.30608764868886</c:v>
                </c:pt>
                <c:pt idx="21338">
                  <c:v>1.31912014900078</c:v>
                </c:pt>
                <c:pt idx="21339">
                  <c:v>1.3324410604443899</c:v>
                </c:pt>
                <c:pt idx="21340">
                  <c:v>1.3420000000000001</c:v>
                </c:pt>
                <c:pt idx="21341">
                  <c:v>1.3420000000000001</c:v>
                </c:pt>
                <c:pt idx="21342">
                  <c:v>1.3420000000000001</c:v>
                </c:pt>
                <c:pt idx="21343">
                  <c:v>1.3420000000000001</c:v>
                </c:pt>
                <c:pt idx="21344">
                  <c:v>1.3420000000000001</c:v>
                </c:pt>
                <c:pt idx="21345">
                  <c:v>1.3420000000000001</c:v>
                </c:pt>
                <c:pt idx="21346">
                  <c:v>1.3420000000000001</c:v>
                </c:pt>
                <c:pt idx="21347">
                  <c:v>1.3420000000000001</c:v>
                </c:pt>
                <c:pt idx="21348">
                  <c:v>1.3303776151037401</c:v>
                </c:pt>
                <c:pt idx="21349">
                  <c:v>1.3420000000000001</c:v>
                </c:pt>
                <c:pt idx="21350">
                  <c:v>1.3420000000000001</c:v>
                </c:pt>
                <c:pt idx="21351">
                  <c:v>1.3420000000000001</c:v>
                </c:pt>
                <c:pt idx="21352">
                  <c:v>1.3420000000000001</c:v>
                </c:pt>
                <c:pt idx="21353">
                  <c:v>1.3420000000000001</c:v>
                </c:pt>
                <c:pt idx="21354">
                  <c:v>1.3420000000000001</c:v>
                </c:pt>
                <c:pt idx="21355">
                  <c:v>1.3420000000000001</c:v>
                </c:pt>
                <c:pt idx="21356">
                  <c:v>1.3420000000000001</c:v>
                </c:pt>
                <c:pt idx="21357">
                  <c:v>1.3420000000000001</c:v>
                </c:pt>
                <c:pt idx="21358">
                  <c:v>1.3420000000000001</c:v>
                </c:pt>
                <c:pt idx="21359">
                  <c:v>1.3420000000000001</c:v>
                </c:pt>
                <c:pt idx="21360">
                  <c:v>1.3420000000000001</c:v>
                </c:pt>
                <c:pt idx="21361">
                  <c:v>1.3420000000000001</c:v>
                </c:pt>
                <c:pt idx="21362">
                  <c:v>1.3420000000000001</c:v>
                </c:pt>
                <c:pt idx="21363">
                  <c:v>1.3420000000000001</c:v>
                </c:pt>
                <c:pt idx="21364">
                  <c:v>1.3420000000000001</c:v>
                </c:pt>
                <c:pt idx="21365">
                  <c:v>1.3420000000000001</c:v>
                </c:pt>
                <c:pt idx="21366">
                  <c:v>1.3420000000000001</c:v>
                </c:pt>
                <c:pt idx="21367">
                  <c:v>1.3420000000000001</c:v>
                </c:pt>
                <c:pt idx="21368">
                  <c:v>1.3420000000000001</c:v>
                </c:pt>
                <c:pt idx="21369">
                  <c:v>1.3420000000000001</c:v>
                </c:pt>
                <c:pt idx="21370">
                  <c:v>1.3420000000000001</c:v>
                </c:pt>
                <c:pt idx="21371">
                  <c:v>1.3420000000000001</c:v>
                </c:pt>
                <c:pt idx="21372">
                  <c:v>1.3420000000000001</c:v>
                </c:pt>
                <c:pt idx="21373">
                  <c:v>1.3420000000000001</c:v>
                </c:pt>
                <c:pt idx="21374">
                  <c:v>1.3420000000000001</c:v>
                </c:pt>
                <c:pt idx="21375">
                  <c:v>1.3420000000000001</c:v>
                </c:pt>
                <c:pt idx="21376">
                  <c:v>1.3420000000000001</c:v>
                </c:pt>
                <c:pt idx="21377">
                  <c:v>1.3420000000000001</c:v>
                </c:pt>
                <c:pt idx="21378">
                  <c:v>1.3420000000000001</c:v>
                </c:pt>
                <c:pt idx="21379">
                  <c:v>1.2791650195761199</c:v>
                </c:pt>
                <c:pt idx="21380">
                  <c:v>1.2928368463561899</c:v>
                </c:pt>
                <c:pt idx="21381">
                  <c:v>1.3248120358675199</c:v>
                </c:pt>
                <c:pt idx="21382">
                  <c:v>1.34101546206207</c:v>
                </c:pt>
                <c:pt idx="21383">
                  <c:v>1.3420000000000001</c:v>
                </c:pt>
                <c:pt idx="21384">
                  <c:v>1.3420000000000001</c:v>
                </c:pt>
                <c:pt idx="21385">
                  <c:v>1.3094781632463199</c:v>
                </c:pt>
                <c:pt idx="21386">
                  <c:v>1.32227796230455</c:v>
                </c:pt>
                <c:pt idx="21387">
                  <c:v>1.33536536969875</c:v>
                </c:pt>
                <c:pt idx="21388">
                  <c:v>1.3420000000000001</c:v>
                </c:pt>
                <c:pt idx="21389">
                  <c:v>1.3420000000000001</c:v>
                </c:pt>
                <c:pt idx="21390">
                  <c:v>1.3420000000000001</c:v>
                </c:pt>
                <c:pt idx="21391">
                  <c:v>1.3420000000000001</c:v>
                </c:pt>
                <c:pt idx="21392">
                  <c:v>1.3420000000000001</c:v>
                </c:pt>
                <c:pt idx="21393">
                  <c:v>1.3420000000000001</c:v>
                </c:pt>
                <c:pt idx="21394">
                  <c:v>1.3420000000000001</c:v>
                </c:pt>
                <c:pt idx="21395">
                  <c:v>1.3420000000000001</c:v>
                </c:pt>
                <c:pt idx="21396">
                  <c:v>1.3337251396877099</c:v>
                </c:pt>
                <c:pt idx="21397">
                  <c:v>1.3420000000000001</c:v>
                </c:pt>
                <c:pt idx="21398">
                  <c:v>1.3420000000000001</c:v>
                </c:pt>
                <c:pt idx="21399">
                  <c:v>1.3420000000000001</c:v>
                </c:pt>
                <c:pt idx="21400">
                  <c:v>1.3420000000000001</c:v>
                </c:pt>
                <c:pt idx="21401">
                  <c:v>1.3420000000000001</c:v>
                </c:pt>
                <c:pt idx="21402">
                  <c:v>1.3420000000000001</c:v>
                </c:pt>
                <c:pt idx="21403">
                  <c:v>1.3420000000000001</c:v>
                </c:pt>
                <c:pt idx="21404">
                  <c:v>1.3420000000000001</c:v>
                </c:pt>
                <c:pt idx="21405">
                  <c:v>1.3420000000000001</c:v>
                </c:pt>
                <c:pt idx="21406">
                  <c:v>1.3420000000000001</c:v>
                </c:pt>
                <c:pt idx="21407">
                  <c:v>1.3420000000000001</c:v>
                </c:pt>
                <c:pt idx="21408">
                  <c:v>1.3420000000000001</c:v>
                </c:pt>
                <c:pt idx="21409">
                  <c:v>1.3420000000000001</c:v>
                </c:pt>
                <c:pt idx="21410">
                  <c:v>1.3420000000000001</c:v>
                </c:pt>
                <c:pt idx="21411">
                  <c:v>1.3420000000000001</c:v>
                </c:pt>
                <c:pt idx="21412">
                  <c:v>1.3420000000000001</c:v>
                </c:pt>
                <c:pt idx="21413">
                  <c:v>1.3420000000000001</c:v>
                </c:pt>
                <c:pt idx="21414">
                  <c:v>1.3420000000000001</c:v>
                </c:pt>
                <c:pt idx="21415">
                  <c:v>1.3420000000000001</c:v>
                </c:pt>
                <c:pt idx="21416">
                  <c:v>1.3420000000000001</c:v>
                </c:pt>
                <c:pt idx="21417">
                  <c:v>1.3420000000000001</c:v>
                </c:pt>
                <c:pt idx="21418">
                  <c:v>1.3420000000000001</c:v>
                </c:pt>
                <c:pt idx="21419">
                  <c:v>1.3420000000000001</c:v>
                </c:pt>
                <c:pt idx="21420">
                  <c:v>1.3420000000000001</c:v>
                </c:pt>
                <c:pt idx="21421">
                  <c:v>1.3420000000000001</c:v>
                </c:pt>
                <c:pt idx="21422">
                  <c:v>1.3420000000000001</c:v>
                </c:pt>
                <c:pt idx="21423">
                  <c:v>1.3420000000000001</c:v>
                </c:pt>
                <c:pt idx="21424">
                  <c:v>1.3420000000000001</c:v>
                </c:pt>
                <c:pt idx="21425">
                  <c:v>1.3420000000000001</c:v>
                </c:pt>
                <c:pt idx="21426">
                  <c:v>1.3420000000000001</c:v>
                </c:pt>
                <c:pt idx="21427">
                  <c:v>1.2854651458681801</c:v>
                </c:pt>
                <c:pt idx="21428">
                  <c:v>1.2986779217764499</c:v>
                </c:pt>
                <c:pt idx="21429">
                  <c:v>1.3294361467825899</c:v>
                </c:pt>
                <c:pt idx="21430">
                  <c:v>1.3420000000000001</c:v>
                </c:pt>
                <c:pt idx="21431">
                  <c:v>1.3420000000000001</c:v>
                </c:pt>
                <c:pt idx="21432">
                  <c:v>1.3420000000000001</c:v>
                </c:pt>
                <c:pt idx="21433">
                  <c:v>1.31565985893765</c:v>
                </c:pt>
                <c:pt idx="21434">
                  <c:v>1.32802813779755</c:v>
                </c:pt>
                <c:pt idx="21435">
                  <c:v>1.3406764516548799</c:v>
                </c:pt>
                <c:pt idx="21436">
                  <c:v>1.3420000000000001</c:v>
                </c:pt>
                <c:pt idx="21437">
                  <c:v>1.3420000000000001</c:v>
                </c:pt>
                <c:pt idx="21438">
                  <c:v>1.3420000000000001</c:v>
                </c:pt>
                <c:pt idx="21439">
                  <c:v>1.3420000000000001</c:v>
                </c:pt>
                <c:pt idx="21440">
                  <c:v>1.3420000000000001</c:v>
                </c:pt>
                <c:pt idx="21441">
                  <c:v>1.3420000000000001</c:v>
                </c:pt>
                <c:pt idx="21442">
                  <c:v>1.3420000000000001</c:v>
                </c:pt>
                <c:pt idx="21443">
                  <c:v>1.3420000000000001</c:v>
                </c:pt>
                <c:pt idx="21444">
                  <c:v>1.33982629142008</c:v>
                </c:pt>
                <c:pt idx="21445">
                  <c:v>1.3420000000000001</c:v>
                </c:pt>
                <c:pt idx="21446">
                  <c:v>1.3420000000000001</c:v>
                </c:pt>
                <c:pt idx="21447">
                  <c:v>1.3420000000000001</c:v>
                </c:pt>
                <c:pt idx="21448">
                  <c:v>1.3420000000000001</c:v>
                </c:pt>
                <c:pt idx="21449">
                  <c:v>1.3420000000000001</c:v>
                </c:pt>
                <c:pt idx="21450">
                  <c:v>1.3420000000000001</c:v>
                </c:pt>
                <c:pt idx="21451">
                  <c:v>1.3420000000000001</c:v>
                </c:pt>
                <c:pt idx="21452">
                  <c:v>1.3420000000000001</c:v>
                </c:pt>
                <c:pt idx="21453">
                  <c:v>1.3420000000000001</c:v>
                </c:pt>
                <c:pt idx="21454">
                  <c:v>1.3420000000000001</c:v>
                </c:pt>
                <c:pt idx="21455">
                  <c:v>1.3420000000000001</c:v>
                </c:pt>
                <c:pt idx="21456">
                  <c:v>1.3420000000000001</c:v>
                </c:pt>
                <c:pt idx="21457">
                  <c:v>1.3420000000000001</c:v>
                </c:pt>
                <c:pt idx="21458">
                  <c:v>1.3420000000000001</c:v>
                </c:pt>
                <c:pt idx="21459">
                  <c:v>1.3420000000000001</c:v>
                </c:pt>
                <c:pt idx="21460">
                  <c:v>1.3420000000000001</c:v>
                </c:pt>
                <c:pt idx="21461">
                  <c:v>1.3420000000000001</c:v>
                </c:pt>
                <c:pt idx="21462">
                  <c:v>1.3420000000000001</c:v>
                </c:pt>
                <c:pt idx="21463">
                  <c:v>1.3420000000000001</c:v>
                </c:pt>
                <c:pt idx="21464">
                  <c:v>1.3420000000000001</c:v>
                </c:pt>
                <c:pt idx="21465">
                  <c:v>1.3420000000000001</c:v>
                </c:pt>
                <c:pt idx="21466">
                  <c:v>1.3420000000000001</c:v>
                </c:pt>
                <c:pt idx="21467">
                  <c:v>1.3420000000000001</c:v>
                </c:pt>
                <c:pt idx="21468">
                  <c:v>1.3420000000000001</c:v>
                </c:pt>
                <c:pt idx="21469">
                  <c:v>1.3420000000000001</c:v>
                </c:pt>
                <c:pt idx="21470">
                  <c:v>1.3420000000000001</c:v>
                </c:pt>
                <c:pt idx="21471">
                  <c:v>1.3420000000000001</c:v>
                </c:pt>
                <c:pt idx="21472">
                  <c:v>1.3420000000000001</c:v>
                </c:pt>
                <c:pt idx="21473">
                  <c:v>1.3420000000000001</c:v>
                </c:pt>
                <c:pt idx="21474">
                  <c:v>1.3420000000000001</c:v>
                </c:pt>
                <c:pt idx="21475">
                  <c:v>1.2784288278337601</c:v>
                </c:pt>
                <c:pt idx="21476">
                  <c:v>1.29207803090684</c:v>
                </c:pt>
                <c:pt idx="21477">
                  <c:v>1.32403132837837</c:v>
                </c:pt>
                <c:pt idx="21478">
                  <c:v>1.34025087846246</c:v>
                </c:pt>
                <c:pt idx="21479">
                  <c:v>1.3420000000000001</c:v>
                </c:pt>
                <c:pt idx="21480">
                  <c:v>1.3420000000000001</c:v>
                </c:pt>
                <c:pt idx="21481">
                  <c:v>1.30886986676226</c:v>
                </c:pt>
                <c:pt idx="21482">
                  <c:v>1.3216423486047899</c:v>
                </c:pt>
                <c:pt idx="21483">
                  <c:v>1.3347070900409099</c:v>
                </c:pt>
                <c:pt idx="21484">
                  <c:v>1.3420000000000001</c:v>
                </c:pt>
                <c:pt idx="21485">
                  <c:v>1.3420000000000001</c:v>
                </c:pt>
                <c:pt idx="21486">
                  <c:v>1.3420000000000001</c:v>
                </c:pt>
                <c:pt idx="21487">
                  <c:v>1.3420000000000001</c:v>
                </c:pt>
                <c:pt idx="21488">
                  <c:v>1.3420000000000001</c:v>
                </c:pt>
                <c:pt idx="21489">
                  <c:v>1.3420000000000001</c:v>
                </c:pt>
                <c:pt idx="21490">
                  <c:v>1.3420000000000001</c:v>
                </c:pt>
                <c:pt idx="21491">
                  <c:v>1.3420000000000001</c:v>
                </c:pt>
                <c:pt idx="21492">
                  <c:v>1.3332419458092899</c:v>
                </c:pt>
                <c:pt idx="21493">
                  <c:v>1.3420000000000001</c:v>
                </c:pt>
                <c:pt idx="21494">
                  <c:v>1.3420000000000001</c:v>
                </c:pt>
                <c:pt idx="21495">
                  <c:v>1.3420000000000001</c:v>
                </c:pt>
                <c:pt idx="21496">
                  <c:v>1.3420000000000001</c:v>
                </c:pt>
                <c:pt idx="21497">
                  <c:v>1.3420000000000001</c:v>
                </c:pt>
                <c:pt idx="21498">
                  <c:v>1.3420000000000001</c:v>
                </c:pt>
                <c:pt idx="21499">
                  <c:v>1.3420000000000001</c:v>
                </c:pt>
                <c:pt idx="21500">
                  <c:v>1.3420000000000001</c:v>
                </c:pt>
                <c:pt idx="21501">
                  <c:v>1.3420000000000001</c:v>
                </c:pt>
                <c:pt idx="21502">
                  <c:v>1.3420000000000001</c:v>
                </c:pt>
                <c:pt idx="21503">
                  <c:v>1.3420000000000001</c:v>
                </c:pt>
                <c:pt idx="21504">
                  <c:v>1.3420000000000001</c:v>
                </c:pt>
                <c:pt idx="21505">
                  <c:v>1.3420000000000001</c:v>
                </c:pt>
                <c:pt idx="21506">
                  <c:v>1.3420000000000001</c:v>
                </c:pt>
                <c:pt idx="21507">
                  <c:v>1.3420000000000001</c:v>
                </c:pt>
                <c:pt idx="21508">
                  <c:v>1.3420000000000001</c:v>
                </c:pt>
                <c:pt idx="21509">
                  <c:v>1.3420000000000001</c:v>
                </c:pt>
                <c:pt idx="21510">
                  <c:v>1.3420000000000001</c:v>
                </c:pt>
                <c:pt idx="21511">
                  <c:v>1.3420000000000001</c:v>
                </c:pt>
                <c:pt idx="21512">
                  <c:v>1.3420000000000001</c:v>
                </c:pt>
                <c:pt idx="21513">
                  <c:v>1.3420000000000001</c:v>
                </c:pt>
                <c:pt idx="21514">
                  <c:v>1.3420000000000001</c:v>
                </c:pt>
                <c:pt idx="21515">
                  <c:v>1.3420000000000001</c:v>
                </c:pt>
                <c:pt idx="21516">
                  <c:v>1.3420000000000001</c:v>
                </c:pt>
                <c:pt idx="21517">
                  <c:v>1.3420000000000001</c:v>
                </c:pt>
                <c:pt idx="21518">
                  <c:v>1.3420000000000001</c:v>
                </c:pt>
                <c:pt idx="21519">
                  <c:v>1.3420000000000001</c:v>
                </c:pt>
                <c:pt idx="21520">
                  <c:v>1.3420000000000001</c:v>
                </c:pt>
                <c:pt idx="21521">
                  <c:v>1.3420000000000001</c:v>
                </c:pt>
                <c:pt idx="21522">
                  <c:v>1.3420000000000001</c:v>
                </c:pt>
                <c:pt idx="21523">
                  <c:v>1.2750895444373</c:v>
                </c:pt>
                <c:pt idx="21524">
                  <c:v>1.2890272842602599</c:v>
                </c:pt>
                <c:pt idx="21525">
                  <c:v>1.32172827834885</c:v>
                </c:pt>
                <c:pt idx="21526">
                  <c:v>1.3383778997104701</c:v>
                </c:pt>
                <c:pt idx="21527">
                  <c:v>1.3420000000000001</c:v>
                </c:pt>
                <c:pt idx="21528">
                  <c:v>1.3420000000000001</c:v>
                </c:pt>
                <c:pt idx="21529">
                  <c:v>1.3055219576794299</c:v>
                </c:pt>
                <c:pt idx="21530">
                  <c:v>1.3185751529944401</c:v>
                </c:pt>
                <c:pt idx="21531">
                  <c:v>1.3319182867514101</c:v>
                </c:pt>
                <c:pt idx="21532">
                  <c:v>1.3420000000000001</c:v>
                </c:pt>
                <c:pt idx="21533">
                  <c:v>1.3420000000000001</c:v>
                </c:pt>
                <c:pt idx="21534">
                  <c:v>1.3420000000000001</c:v>
                </c:pt>
                <c:pt idx="21535">
                  <c:v>1.3420000000000001</c:v>
                </c:pt>
                <c:pt idx="21536">
                  <c:v>1.3420000000000001</c:v>
                </c:pt>
                <c:pt idx="21537">
                  <c:v>1.3420000000000001</c:v>
                </c:pt>
                <c:pt idx="21538">
                  <c:v>1.3420000000000001</c:v>
                </c:pt>
                <c:pt idx="21539">
                  <c:v>1.3420000000000001</c:v>
                </c:pt>
                <c:pt idx="21540">
                  <c:v>1.3298591833314299</c:v>
                </c:pt>
                <c:pt idx="21541">
                  <c:v>1.3420000000000001</c:v>
                </c:pt>
                <c:pt idx="21542">
                  <c:v>1.3420000000000001</c:v>
                </c:pt>
                <c:pt idx="21543">
                  <c:v>1.3420000000000001</c:v>
                </c:pt>
                <c:pt idx="21544">
                  <c:v>1.3420000000000001</c:v>
                </c:pt>
                <c:pt idx="21545">
                  <c:v>1.3420000000000001</c:v>
                </c:pt>
                <c:pt idx="21546">
                  <c:v>1.3420000000000001</c:v>
                </c:pt>
                <c:pt idx="21547">
                  <c:v>1.3420000000000001</c:v>
                </c:pt>
                <c:pt idx="21548">
                  <c:v>1.3420000000000001</c:v>
                </c:pt>
                <c:pt idx="21549">
                  <c:v>1.3420000000000001</c:v>
                </c:pt>
                <c:pt idx="21550">
                  <c:v>1.3420000000000001</c:v>
                </c:pt>
                <c:pt idx="21551">
                  <c:v>1.3420000000000001</c:v>
                </c:pt>
                <c:pt idx="21552">
                  <c:v>1.3420000000000001</c:v>
                </c:pt>
                <c:pt idx="21553">
                  <c:v>1.3420000000000001</c:v>
                </c:pt>
                <c:pt idx="21554">
                  <c:v>1.3420000000000001</c:v>
                </c:pt>
                <c:pt idx="21555">
                  <c:v>1.3420000000000001</c:v>
                </c:pt>
                <c:pt idx="21556">
                  <c:v>1.3420000000000001</c:v>
                </c:pt>
                <c:pt idx="21557">
                  <c:v>1.3420000000000001</c:v>
                </c:pt>
                <c:pt idx="21558">
                  <c:v>1.3420000000000001</c:v>
                </c:pt>
                <c:pt idx="21559">
                  <c:v>1.3420000000000001</c:v>
                </c:pt>
                <c:pt idx="21560">
                  <c:v>1.3420000000000001</c:v>
                </c:pt>
                <c:pt idx="21561">
                  <c:v>1.3420000000000001</c:v>
                </c:pt>
                <c:pt idx="21562">
                  <c:v>1.3420000000000001</c:v>
                </c:pt>
                <c:pt idx="21563">
                  <c:v>1.3420000000000001</c:v>
                </c:pt>
                <c:pt idx="21564">
                  <c:v>1.3420000000000001</c:v>
                </c:pt>
                <c:pt idx="21565">
                  <c:v>1.3420000000000001</c:v>
                </c:pt>
                <c:pt idx="21566">
                  <c:v>1.3420000000000001</c:v>
                </c:pt>
                <c:pt idx="21567">
                  <c:v>1.3420000000000001</c:v>
                </c:pt>
                <c:pt idx="21568">
                  <c:v>1.3420000000000001</c:v>
                </c:pt>
                <c:pt idx="21569">
                  <c:v>1.3420000000000001</c:v>
                </c:pt>
                <c:pt idx="21570">
                  <c:v>1.3420000000000001</c:v>
                </c:pt>
                <c:pt idx="21571">
                  <c:v>1.27570148574274</c:v>
                </c:pt>
                <c:pt idx="21572">
                  <c:v>1.2896251987607501</c:v>
                </c:pt>
                <c:pt idx="21573">
                  <c:v>1.3222599424099899</c:v>
                </c:pt>
                <c:pt idx="21574">
                  <c:v>1.33886353325532</c:v>
                </c:pt>
                <c:pt idx="21575">
                  <c:v>1.3420000000000001</c:v>
                </c:pt>
                <c:pt idx="21576">
                  <c:v>1.3420000000000001</c:v>
                </c:pt>
                <c:pt idx="21577">
                  <c:v>1.30608764868886</c:v>
                </c:pt>
                <c:pt idx="21578">
                  <c:v>1.31912014900078</c:v>
                </c:pt>
                <c:pt idx="21579">
                  <c:v>1.3324410604443899</c:v>
                </c:pt>
                <c:pt idx="21580">
                  <c:v>1.3420000000000001</c:v>
                </c:pt>
                <c:pt idx="21581">
                  <c:v>1.3420000000000001</c:v>
                </c:pt>
                <c:pt idx="21582">
                  <c:v>1.3420000000000001</c:v>
                </c:pt>
                <c:pt idx="21583">
                  <c:v>1.3420000000000001</c:v>
                </c:pt>
                <c:pt idx="21584">
                  <c:v>1.3420000000000001</c:v>
                </c:pt>
                <c:pt idx="21585">
                  <c:v>1.3420000000000001</c:v>
                </c:pt>
                <c:pt idx="21586">
                  <c:v>1.3420000000000001</c:v>
                </c:pt>
                <c:pt idx="21587">
                  <c:v>1.3420000000000001</c:v>
                </c:pt>
                <c:pt idx="21588">
                  <c:v>1.3303776151037401</c:v>
                </c:pt>
                <c:pt idx="21589">
                  <c:v>1.3420000000000001</c:v>
                </c:pt>
                <c:pt idx="21590">
                  <c:v>1.3420000000000001</c:v>
                </c:pt>
                <c:pt idx="21591">
                  <c:v>1.3420000000000001</c:v>
                </c:pt>
                <c:pt idx="21592">
                  <c:v>1.3420000000000001</c:v>
                </c:pt>
                <c:pt idx="21593">
                  <c:v>1.3420000000000001</c:v>
                </c:pt>
                <c:pt idx="21594">
                  <c:v>1.3420000000000001</c:v>
                </c:pt>
                <c:pt idx="21595">
                  <c:v>1.3420000000000001</c:v>
                </c:pt>
                <c:pt idx="21596">
                  <c:v>1.3420000000000001</c:v>
                </c:pt>
                <c:pt idx="21597">
                  <c:v>1.3420000000000001</c:v>
                </c:pt>
                <c:pt idx="21598">
                  <c:v>1.3420000000000001</c:v>
                </c:pt>
                <c:pt idx="21599">
                  <c:v>1.3420000000000001</c:v>
                </c:pt>
                <c:pt idx="21600">
                  <c:v>1.3420000000000001</c:v>
                </c:pt>
                <c:pt idx="21601">
                  <c:v>1.3420000000000001</c:v>
                </c:pt>
                <c:pt idx="21602">
                  <c:v>1.3420000000000001</c:v>
                </c:pt>
                <c:pt idx="21603">
                  <c:v>1.3420000000000001</c:v>
                </c:pt>
                <c:pt idx="21604">
                  <c:v>1.3420000000000001</c:v>
                </c:pt>
                <c:pt idx="21605">
                  <c:v>1.3420000000000001</c:v>
                </c:pt>
                <c:pt idx="21606">
                  <c:v>1.3420000000000001</c:v>
                </c:pt>
                <c:pt idx="21607">
                  <c:v>1.3420000000000001</c:v>
                </c:pt>
                <c:pt idx="21608">
                  <c:v>1.3420000000000001</c:v>
                </c:pt>
                <c:pt idx="21609">
                  <c:v>1.3420000000000001</c:v>
                </c:pt>
                <c:pt idx="21610">
                  <c:v>1.3420000000000001</c:v>
                </c:pt>
                <c:pt idx="21611">
                  <c:v>1.3420000000000001</c:v>
                </c:pt>
                <c:pt idx="21612">
                  <c:v>1.3420000000000001</c:v>
                </c:pt>
                <c:pt idx="21613">
                  <c:v>1.3420000000000001</c:v>
                </c:pt>
                <c:pt idx="21614">
                  <c:v>1.3420000000000001</c:v>
                </c:pt>
                <c:pt idx="21615">
                  <c:v>1.3420000000000001</c:v>
                </c:pt>
                <c:pt idx="21616">
                  <c:v>1.3420000000000001</c:v>
                </c:pt>
                <c:pt idx="21617">
                  <c:v>1.3420000000000001</c:v>
                </c:pt>
                <c:pt idx="21618">
                  <c:v>1.3420000000000001</c:v>
                </c:pt>
                <c:pt idx="21619">
                  <c:v>1.2791650195761199</c:v>
                </c:pt>
                <c:pt idx="21620">
                  <c:v>1.2928368463561899</c:v>
                </c:pt>
                <c:pt idx="21621">
                  <c:v>1.3248120358675199</c:v>
                </c:pt>
                <c:pt idx="21622">
                  <c:v>1.34101546206207</c:v>
                </c:pt>
                <c:pt idx="21623">
                  <c:v>1.3420000000000001</c:v>
                </c:pt>
                <c:pt idx="21624">
                  <c:v>1.3420000000000001</c:v>
                </c:pt>
                <c:pt idx="21625">
                  <c:v>1.3094781632463199</c:v>
                </c:pt>
                <c:pt idx="21626">
                  <c:v>1.32227796230455</c:v>
                </c:pt>
                <c:pt idx="21627">
                  <c:v>1.33536536969875</c:v>
                </c:pt>
                <c:pt idx="21628">
                  <c:v>1.3420000000000001</c:v>
                </c:pt>
                <c:pt idx="21629">
                  <c:v>1.3420000000000001</c:v>
                </c:pt>
                <c:pt idx="21630">
                  <c:v>1.3420000000000001</c:v>
                </c:pt>
                <c:pt idx="21631">
                  <c:v>1.3420000000000001</c:v>
                </c:pt>
                <c:pt idx="21632">
                  <c:v>1.3420000000000001</c:v>
                </c:pt>
                <c:pt idx="21633">
                  <c:v>1.3420000000000001</c:v>
                </c:pt>
                <c:pt idx="21634">
                  <c:v>1.3420000000000001</c:v>
                </c:pt>
                <c:pt idx="21635">
                  <c:v>1.3420000000000001</c:v>
                </c:pt>
                <c:pt idx="21636">
                  <c:v>1.3337251396877099</c:v>
                </c:pt>
                <c:pt idx="21637">
                  <c:v>1.3420000000000001</c:v>
                </c:pt>
                <c:pt idx="21638">
                  <c:v>1.3420000000000001</c:v>
                </c:pt>
                <c:pt idx="21639">
                  <c:v>1.3420000000000001</c:v>
                </c:pt>
                <c:pt idx="21640">
                  <c:v>1.3420000000000001</c:v>
                </c:pt>
                <c:pt idx="21641">
                  <c:v>1.3420000000000001</c:v>
                </c:pt>
                <c:pt idx="21642">
                  <c:v>1.3420000000000001</c:v>
                </c:pt>
                <c:pt idx="21643">
                  <c:v>1.3420000000000001</c:v>
                </c:pt>
                <c:pt idx="21644">
                  <c:v>1.3420000000000001</c:v>
                </c:pt>
                <c:pt idx="21645">
                  <c:v>1.3420000000000001</c:v>
                </c:pt>
                <c:pt idx="21646">
                  <c:v>1.3420000000000001</c:v>
                </c:pt>
                <c:pt idx="21647">
                  <c:v>1.3420000000000001</c:v>
                </c:pt>
                <c:pt idx="21648">
                  <c:v>1.3420000000000001</c:v>
                </c:pt>
                <c:pt idx="21649">
                  <c:v>1.3420000000000001</c:v>
                </c:pt>
                <c:pt idx="21650">
                  <c:v>1.3420000000000001</c:v>
                </c:pt>
                <c:pt idx="21651">
                  <c:v>1.3420000000000001</c:v>
                </c:pt>
                <c:pt idx="21652">
                  <c:v>1.3420000000000001</c:v>
                </c:pt>
                <c:pt idx="21653">
                  <c:v>1.3420000000000001</c:v>
                </c:pt>
                <c:pt idx="21654">
                  <c:v>1.3420000000000001</c:v>
                </c:pt>
                <c:pt idx="21655">
                  <c:v>1.3420000000000001</c:v>
                </c:pt>
                <c:pt idx="21656">
                  <c:v>1.3420000000000001</c:v>
                </c:pt>
                <c:pt idx="21657">
                  <c:v>1.3420000000000001</c:v>
                </c:pt>
                <c:pt idx="21658">
                  <c:v>1.3420000000000001</c:v>
                </c:pt>
                <c:pt idx="21659">
                  <c:v>1.3420000000000001</c:v>
                </c:pt>
                <c:pt idx="21660">
                  <c:v>1.3420000000000001</c:v>
                </c:pt>
                <c:pt idx="21661">
                  <c:v>1.3420000000000001</c:v>
                </c:pt>
                <c:pt idx="21662">
                  <c:v>1.3420000000000001</c:v>
                </c:pt>
                <c:pt idx="21663">
                  <c:v>1.3420000000000001</c:v>
                </c:pt>
                <c:pt idx="21664">
                  <c:v>1.3420000000000001</c:v>
                </c:pt>
                <c:pt idx="21665">
                  <c:v>1.3420000000000001</c:v>
                </c:pt>
                <c:pt idx="21666">
                  <c:v>1.3420000000000001</c:v>
                </c:pt>
                <c:pt idx="21667">
                  <c:v>1.2854651458681801</c:v>
                </c:pt>
                <c:pt idx="21668">
                  <c:v>1.2986779217764499</c:v>
                </c:pt>
                <c:pt idx="21669">
                  <c:v>1.3294361467825899</c:v>
                </c:pt>
                <c:pt idx="21670">
                  <c:v>1.3420000000000001</c:v>
                </c:pt>
                <c:pt idx="21671">
                  <c:v>1.3420000000000001</c:v>
                </c:pt>
                <c:pt idx="21672">
                  <c:v>1.3420000000000001</c:v>
                </c:pt>
                <c:pt idx="21673">
                  <c:v>1.31565985893765</c:v>
                </c:pt>
                <c:pt idx="21674">
                  <c:v>1.32802813779755</c:v>
                </c:pt>
                <c:pt idx="21675">
                  <c:v>1.3406764516548799</c:v>
                </c:pt>
                <c:pt idx="21676">
                  <c:v>1.3420000000000001</c:v>
                </c:pt>
                <c:pt idx="21677">
                  <c:v>1.3420000000000001</c:v>
                </c:pt>
                <c:pt idx="21678">
                  <c:v>1.3420000000000001</c:v>
                </c:pt>
                <c:pt idx="21679">
                  <c:v>1.3420000000000001</c:v>
                </c:pt>
                <c:pt idx="21680">
                  <c:v>1.3420000000000001</c:v>
                </c:pt>
                <c:pt idx="21681">
                  <c:v>1.3420000000000001</c:v>
                </c:pt>
                <c:pt idx="21682">
                  <c:v>1.3420000000000001</c:v>
                </c:pt>
                <c:pt idx="21683">
                  <c:v>1.3420000000000001</c:v>
                </c:pt>
                <c:pt idx="21684">
                  <c:v>1.33982629142008</c:v>
                </c:pt>
                <c:pt idx="21685">
                  <c:v>1.3420000000000001</c:v>
                </c:pt>
                <c:pt idx="21686">
                  <c:v>1.3420000000000001</c:v>
                </c:pt>
                <c:pt idx="21687">
                  <c:v>1.3420000000000001</c:v>
                </c:pt>
                <c:pt idx="21688">
                  <c:v>1.3420000000000001</c:v>
                </c:pt>
                <c:pt idx="21689">
                  <c:v>1.3420000000000001</c:v>
                </c:pt>
                <c:pt idx="21690">
                  <c:v>1.3420000000000001</c:v>
                </c:pt>
                <c:pt idx="21691">
                  <c:v>1.3420000000000001</c:v>
                </c:pt>
                <c:pt idx="21692">
                  <c:v>1.3420000000000001</c:v>
                </c:pt>
                <c:pt idx="21693">
                  <c:v>1.3420000000000001</c:v>
                </c:pt>
                <c:pt idx="21694">
                  <c:v>1.3420000000000001</c:v>
                </c:pt>
                <c:pt idx="21695">
                  <c:v>1.3420000000000001</c:v>
                </c:pt>
                <c:pt idx="21696">
                  <c:v>1.3420000000000001</c:v>
                </c:pt>
                <c:pt idx="21697">
                  <c:v>1.3420000000000001</c:v>
                </c:pt>
                <c:pt idx="21698">
                  <c:v>1.3420000000000001</c:v>
                </c:pt>
                <c:pt idx="21699">
                  <c:v>1.3420000000000001</c:v>
                </c:pt>
                <c:pt idx="21700">
                  <c:v>1.3420000000000001</c:v>
                </c:pt>
                <c:pt idx="21701">
                  <c:v>1.3420000000000001</c:v>
                </c:pt>
                <c:pt idx="21702">
                  <c:v>1.3420000000000001</c:v>
                </c:pt>
                <c:pt idx="21703">
                  <c:v>1.3420000000000001</c:v>
                </c:pt>
                <c:pt idx="21704">
                  <c:v>1.3420000000000001</c:v>
                </c:pt>
                <c:pt idx="21705">
                  <c:v>1.3420000000000001</c:v>
                </c:pt>
                <c:pt idx="21706">
                  <c:v>1.3420000000000001</c:v>
                </c:pt>
                <c:pt idx="21707">
                  <c:v>1.3420000000000001</c:v>
                </c:pt>
                <c:pt idx="21708">
                  <c:v>1.3420000000000001</c:v>
                </c:pt>
                <c:pt idx="21709">
                  <c:v>1.3420000000000001</c:v>
                </c:pt>
                <c:pt idx="21710">
                  <c:v>1.3420000000000001</c:v>
                </c:pt>
                <c:pt idx="21711">
                  <c:v>1.3420000000000001</c:v>
                </c:pt>
                <c:pt idx="21712">
                  <c:v>1.3420000000000001</c:v>
                </c:pt>
                <c:pt idx="21713">
                  <c:v>1.3420000000000001</c:v>
                </c:pt>
                <c:pt idx="21714">
                  <c:v>1.3420000000000001</c:v>
                </c:pt>
                <c:pt idx="21715">
                  <c:v>1.2986690422553699</c:v>
                </c:pt>
                <c:pt idx="21716">
                  <c:v>1.31349148834963</c:v>
                </c:pt>
                <c:pt idx="21717">
                  <c:v>1.3251641399737299</c:v>
                </c:pt>
                <c:pt idx="21718">
                  <c:v>1.33709270209342</c:v>
                </c:pt>
                <c:pt idx="21719">
                  <c:v>1.3420000000000001</c:v>
                </c:pt>
                <c:pt idx="21720">
                  <c:v>1.3420000000000001</c:v>
                </c:pt>
                <c:pt idx="21721">
                  <c:v>1.3420000000000001</c:v>
                </c:pt>
                <c:pt idx="21722">
                  <c:v>1.3420000000000001</c:v>
                </c:pt>
                <c:pt idx="21723">
                  <c:v>1.3420000000000001</c:v>
                </c:pt>
                <c:pt idx="21724">
                  <c:v>1.3253151269963701</c:v>
                </c:pt>
                <c:pt idx="21725">
                  <c:v>1.34034614554172</c:v>
                </c:pt>
                <c:pt idx="21726">
                  <c:v>1.3420000000000001</c:v>
                </c:pt>
                <c:pt idx="21727">
                  <c:v>1.3420000000000001</c:v>
                </c:pt>
                <c:pt idx="21728">
                  <c:v>1.3420000000000001</c:v>
                </c:pt>
                <c:pt idx="21729">
                  <c:v>1.3420000000000001</c:v>
                </c:pt>
                <c:pt idx="21730">
                  <c:v>1.3420000000000001</c:v>
                </c:pt>
                <c:pt idx="21731">
                  <c:v>1.3420000000000001</c:v>
                </c:pt>
                <c:pt idx="21732">
                  <c:v>1.3420000000000001</c:v>
                </c:pt>
                <c:pt idx="21733">
                  <c:v>1.3420000000000001</c:v>
                </c:pt>
                <c:pt idx="21734">
                  <c:v>1.3420000000000001</c:v>
                </c:pt>
                <c:pt idx="21735">
                  <c:v>1.3420000000000001</c:v>
                </c:pt>
                <c:pt idx="21736">
                  <c:v>1.3420000000000001</c:v>
                </c:pt>
                <c:pt idx="21737">
                  <c:v>1.3420000000000001</c:v>
                </c:pt>
                <c:pt idx="21738">
                  <c:v>1.3420000000000001</c:v>
                </c:pt>
                <c:pt idx="21739">
                  <c:v>1.3420000000000001</c:v>
                </c:pt>
                <c:pt idx="21740">
                  <c:v>1.3420000000000001</c:v>
                </c:pt>
                <c:pt idx="21741">
                  <c:v>1.3420000000000001</c:v>
                </c:pt>
                <c:pt idx="21742">
                  <c:v>1.3420000000000001</c:v>
                </c:pt>
                <c:pt idx="21743">
                  <c:v>1.3420000000000001</c:v>
                </c:pt>
                <c:pt idx="21744">
                  <c:v>1.3420000000000001</c:v>
                </c:pt>
                <c:pt idx="21745">
                  <c:v>1.3420000000000001</c:v>
                </c:pt>
                <c:pt idx="21746">
                  <c:v>1.3420000000000001</c:v>
                </c:pt>
                <c:pt idx="21747">
                  <c:v>1.3420000000000001</c:v>
                </c:pt>
                <c:pt idx="21748">
                  <c:v>1.3420000000000001</c:v>
                </c:pt>
                <c:pt idx="21749">
                  <c:v>1.3420000000000001</c:v>
                </c:pt>
                <c:pt idx="21750">
                  <c:v>1.3420000000000001</c:v>
                </c:pt>
                <c:pt idx="21751">
                  <c:v>1.3420000000000001</c:v>
                </c:pt>
                <c:pt idx="21752">
                  <c:v>1.3420000000000001</c:v>
                </c:pt>
                <c:pt idx="21753">
                  <c:v>1.3420000000000001</c:v>
                </c:pt>
                <c:pt idx="21754">
                  <c:v>1.3420000000000001</c:v>
                </c:pt>
                <c:pt idx="21755">
                  <c:v>1.3420000000000001</c:v>
                </c:pt>
                <c:pt idx="21756">
                  <c:v>1.3420000000000001</c:v>
                </c:pt>
                <c:pt idx="21757">
                  <c:v>1.3420000000000001</c:v>
                </c:pt>
                <c:pt idx="21758">
                  <c:v>1.3420000000000001</c:v>
                </c:pt>
                <c:pt idx="21759">
                  <c:v>1.3420000000000001</c:v>
                </c:pt>
                <c:pt idx="21760">
                  <c:v>1.3420000000000001</c:v>
                </c:pt>
                <c:pt idx="21761">
                  <c:v>1.29518456694332</c:v>
                </c:pt>
                <c:pt idx="21762">
                  <c:v>1.3103059311280201</c:v>
                </c:pt>
                <c:pt idx="21763">
                  <c:v>1.3222413538577</c:v>
                </c:pt>
                <c:pt idx="21764">
                  <c:v>1.3344385349080199</c:v>
                </c:pt>
                <c:pt idx="21765">
                  <c:v>1.3420000000000001</c:v>
                </c:pt>
                <c:pt idx="21766">
                  <c:v>1.3420000000000001</c:v>
                </c:pt>
                <c:pt idx="21767">
                  <c:v>1.3420000000000001</c:v>
                </c:pt>
                <c:pt idx="21768">
                  <c:v>1.3420000000000001</c:v>
                </c:pt>
                <c:pt idx="21769">
                  <c:v>1.3420000000000001</c:v>
                </c:pt>
                <c:pt idx="21770">
                  <c:v>1.3218185106474301</c:v>
                </c:pt>
                <c:pt idx="21771">
                  <c:v>1.3371525866632701</c:v>
                </c:pt>
                <c:pt idx="21772">
                  <c:v>1.3420000000000001</c:v>
                </c:pt>
                <c:pt idx="21773">
                  <c:v>1.3420000000000001</c:v>
                </c:pt>
                <c:pt idx="21774">
                  <c:v>1.3420000000000001</c:v>
                </c:pt>
                <c:pt idx="21775">
                  <c:v>1.3420000000000001</c:v>
                </c:pt>
                <c:pt idx="21776">
                  <c:v>1.3420000000000001</c:v>
                </c:pt>
                <c:pt idx="21777">
                  <c:v>1.3420000000000001</c:v>
                </c:pt>
                <c:pt idx="21778">
                  <c:v>1.3420000000000001</c:v>
                </c:pt>
                <c:pt idx="21779">
                  <c:v>1.3420000000000001</c:v>
                </c:pt>
                <c:pt idx="21780">
                  <c:v>1.3420000000000001</c:v>
                </c:pt>
                <c:pt idx="21781">
                  <c:v>1.3420000000000001</c:v>
                </c:pt>
                <c:pt idx="21782">
                  <c:v>1.3420000000000001</c:v>
                </c:pt>
                <c:pt idx="21783">
                  <c:v>1.3420000000000001</c:v>
                </c:pt>
                <c:pt idx="21784">
                  <c:v>1.3420000000000001</c:v>
                </c:pt>
                <c:pt idx="21785">
                  <c:v>1.3420000000000001</c:v>
                </c:pt>
                <c:pt idx="21786">
                  <c:v>1.3420000000000001</c:v>
                </c:pt>
                <c:pt idx="21787">
                  <c:v>1.3420000000000001</c:v>
                </c:pt>
                <c:pt idx="21788">
                  <c:v>1.3420000000000001</c:v>
                </c:pt>
                <c:pt idx="21789">
                  <c:v>1.3420000000000001</c:v>
                </c:pt>
                <c:pt idx="21790">
                  <c:v>1.3420000000000001</c:v>
                </c:pt>
                <c:pt idx="21791">
                  <c:v>1.3420000000000001</c:v>
                </c:pt>
                <c:pt idx="21792">
                  <c:v>1.3420000000000001</c:v>
                </c:pt>
                <c:pt idx="21793">
                  <c:v>1.3420000000000001</c:v>
                </c:pt>
                <c:pt idx="21794">
                  <c:v>1.3420000000000001</c:v>
                </c:pt>
                <c:pt idx="21795">
                  <c:v>1.3420000000000001</c:v>
                </c:pt>
                <c:pt idx="21796">
                  <c:v>1.3420000000000001</c:v>
                </c:pt>
                <c:pt idx="21797">
                  <c:v>1.3420000000000001</c:v>
                </c:pt>
                <c:pt idx="21798">
                  <c:v>1.3420000000000001</c:v>
                </c:pt>
                <c:pt idx="21799">
                  <c:v>1.3420000000000001</c:v>
                </c:pt>
                <c:pt idx="21800">
                  <c:v>1.3420000000000001</c:v>
                </c:pt>
                <c:pt idx="21801">
                  <c:v>1.3420000000000001</c:v>
                </c:pt>
                <c:pt idx="21802">
                  <c:v>1.3420000000000001</c:v>
                </c:pt>
                <c:pt idx="21803">
                  <c:v>1.3420000000000001</c:v>
                </c:pt>
                <c:pt idx="21804">
                  <c:v>1.3420000000000001</c:v>
                </c:pt>
                <c:pt idx="21805">
                  <c:v>1.3420000000000001</c:v>
                </c:pt>
                <c:pt idx="21806">
                  <c:v>1.3420000000000001</c:v>
                </c:pt>
                <c:pt idx="21807">
                  <c:v>1.29507698663422</c:v>
                </c:pt>
                <c:pt idx="21808">
                  <c:v>1.3102232070139499</c:v>
                </c:pt>
                <c:pt idx="21809">
                  <c:v>1.32218052536036</c:v>
                </c:pt>
                <c:pt idx="21810">
                  <c:v>1.33439053474698</c:v>
                </c:pt>
                <c:pt idx="21811">
                  <c:v>1.3420000000000001</c:v>
                </c:pt>
                <c:pt idx="21812">
                  <c:v>1.3420000000000001</c:v>
                </c:pt>
                <c:pt idx="21813">
                  <c:v>1.3420000000000001</c:v>
                </c:pt>
                <c:pt idx="21814">
                  <c:v>1.3420000000000001</c:v>
                </c:pt>
                <c:pt idx="21815">
                  <c:v>1.3420000000000001</c:v>
                </c:pt>
                <c:pt idx="21816">
                  <c:v>1.32168238651639</c:v>
                </c:pt>
                <c:pt idx="21817">
                  <c:v>1.3370475051658199</c:v>
                </c:pt>
                <c:pt idx="21818">
                  <c:v>1.3420000000000001</c:v>
                </c:pt>
                <c:pt idx="21819">
                  <c:v>1.3420000000000001</c:v>
                </c:pt>
                <c:pt idx="21820">
                  <c:v>1.3420000000000001</c:v>
                </c:pt>
                <c:pt idx="21821">
                  <c:v>1.3420000000000001</c:v>
                </c:pt>
                <c:pt idx="21822">
                  <c:v>1.3420000000000001</c:v>
                </c:pt>
                <c:pt idx="21823">
                  <c:v>1.3420000000000001</c:v>
                </c:pt>
                <c:pt idx="21824">
                  <c:v>1.3420000000000001</c:v>
                </c:pt>
                <c:pt idx="21825">
                  <c:v>1.3420000000000001</c:v>
                </c:pt>
                <c:pt idx="21826">
                  <c:v>1.3420000000000001</c:v>
                </c:pt>
                <c:pt idx="21827">
                  <c:v>1.3420000000000001</c:v>
                </c:pt>
                <c:pt idx="21828">
                  <c:v>1.3420000000000001</c:v>
                </c:pt>
                <c:pt idx="21829">
                  <c:v>1.3420000000000001</c:v>
                </c:pt>
                <c:pt idx="21830">
                  <c:v>1.3420000000000001</c:v>
                </c:pt>
                <c:pt idx="21831">
                  <c:v>1.3420000000000001</c:v>
                </c:pt>
                <c:pt idx="21832">
                  <c:v>1.3420000000000001</c:v>
                </c:pt>
                <c:pt idx="21833">
                  <c:v>1.3420000000000001</c:v>
                </c:pt>
                <c:pt idx="21834">
                  <c:v>1.3420000000000001</c:v>
                </c:pt>
                <c:pt idx="21835">
                  <c:v>1.3420000000000001</c:v>
                </c:pt>
                <c:pt idx="21836">
                  <c:v>1.3420000000000001</c:v>
                </c:pt>
                <c:pt idx="21837">
                  <c:v>1.3420000000000001</c:v>
                </c:pt>
                <c:pt idx="21838">
                  <c:v>1.3420000000000001</c:v>
                </c:pt>
                <c:pt idx="21839">
                  <c:v>1.3420000000000001</c:v>
                </c:pt>
                <c:pt idx="21840">
                  <c:v>1.3420000000000001</c:v>
                </c:pt>
                <c:pt idx="21841">
                  <c:v>1.3420000000000001</c:v>
                </c:pt>
                <c:pt idx="21842">
                  <c:v>1.3420000000000001</c:v>
                </c:pt>
                <c:pt idx="21843">
                  <c:v>1.3420000000000001</c:v>
                </c:pt>
                <c:pt idx="21844">
                  <c:v>1.3420000000000001</c:v>
                </c:pt>
                <c:pt idx="21845">
                  <c:v>1.3420000000000001</c:v>
                </c:pt>
                <c:pt idx="21846">
                  <c:v>1.3420000000000001</c:v>
                </c:pt>
                <c:pt idx="21847">
                  <c:v>1.3420000000000001</c:v>
                </c:pt>
                <c:pt idx="21848">
                  <c:v>1.3420000000000001</c:v>
                </c:pt>
                <c:pt idx="21849">
                  <c:v>1.3420000000000001</c:v>
                </c:pt>
                <c:pt idx="21850">
                  <c:v>1.3420000000000001</c:v>
                </c:pt>
                <c:pt idx="21851">
                  <c:v>1.3420000000000001</c:v>
                </c:pt>
                <c:pt idx="21852">
                  <c:v>1.3420000000000001</c:v>
                </c:pt>
                <c:pt idx="21853">
                  <c:v>1.29766929716298</c:v>
                </c:pt>
                <c:pt idx="21854">
                  <c:v>1.31261279294303</c:v>
                </c:pt>
                <c:pt idx="21855">
                  <c:v>1.3243976023524799</c:v>
                </c:pt>
                <c:pt idx="21856">
                  <c:v>1.3364317387670901</c:v>
                </c:pt>
                <c:pt idx="21857">
                  <c:v>1.3420000000000001</c:v>
                </c:pt>
                <c:pt idx="21858">
                  <c:v>1.3420000000000001</c:v>
                </c:pt>
                <c:pt idx="21859">
                  <c:v>1.3420000000000001</c:v>
                </c:pt>
                <c:pt idx="21860">
                  <c:v>1.3420000000000001</c:v>
                </c:pt>
                <c:pt idx="21861">
                  <c:v>1.3420000000000001</c:v>
                </c:pt>
                <c:pt idx="21862">
                  <c:v>1.32425269234691</c:v>
                </c:pt>
                <c:pt idx="21863">
                  <c:v>1.33941002369627</c:v>
                </c:pt>
                <c:pt idx="21864">
                  <c:v>1.3420000000000001</c:v>
                </c:pt>
                <c:pt idx="21865">
                  <c:v>1.3420000000000001</c:v>
                </c:pt>
                <c:pt idx="21866">
                  <c:v>1.3420000000000001</c:v>
                </c:pt>
                <c:pt idx="21867">
                  <c:v>1.3420000000000001</c:v>
                </c:pt>
                <c:pt idx="21868">
                  <c:v>1.3420000000000001</c:v>
                </c:pt>
                <c:pt idx="21869">
                  <c:v>1.3420000000000001</c:v>
                </c:pt>
                <c:pt idx="21870">
                  <c:v>1.3420000000000001</c:v>
                </c:pt>
                <c:pt idx="21871">
                  <c:v>1.3420000000000001</c:v>
                </c:pt>
                <c:pt idx="21872">
                  <c:v>1.3420000000000001</c:v>
                </c:pt>
                <c:pt idx="21873">
                  <c:v>1.3420000000000001</c:v>
                </c:pt>
                <c:pt idx="21874">
                  <c:v>1.3420000000000001</c:v>
                </c:pt>
                <c:pt idx="21875">
                  <c:v>1.3420000000000001</c:v>
                </c:pt>
                <c:pt idx="21876">
                  <c:v>1.3420000000000001</c:v>
                </c:pt>
                <c:pt idx="21877">
                  <c:v>1.3420000000000001</c:v>
                </c:pt>
                <c:pt idx="21878">
                  <c:v>1.3420000000000001</c:v>
                </c:pt>
                <c:pt idx="21879">
                  <c:v>1.3420000000000001</c:v>
                </c:pt>
                <c:pt idx="21880">
                  <c:v>1.3420000000000001</c:v>
                </c:pt>
                <c:pt idx="21881">
                  <c:v>1.3420000000000001</c:v>
                </c:pt>
                <c:pt idx="21882">
                  <c:v>1.3420000000000001</c:v>
                </c:pt>
                <c:pt idx="21883">
                  <c:v>1.3420000000000001</c:v>
                </c:pt>
                <c:pt idx="21884">
                  <c:v>1.3420000000000001</c:v>
                </c:pt>
                <c:pt idx="21885">
                  <c:v>1.3420000000000001</c:v>
                </c:pt>
                <c:pt idx="21886">
                  <c:v>1.3420000000000001</c:v>
                </c:pt>
                <c:pt idx="21887">
                  <c:v>1.3420000000000001</c:v>
                </c:pt>
                <c:pt idx="21888">
                  <c:v>1.3420000000000001</c:v>
                </c:pt>
                <c:pt idx="21889">
                  <c:v>1.3420000000000001</c:v>
                </c:pt>
                <c:pt idx="21890">
                  <c:v>1.3420000000000001</c:v>
                </c:pt>
                <c:pt idx="21891">
                  <c:v>1.3420000000000001</c:v>
                </c:pt>
                <c:pt idx="21892">
                  <c:v>1.3420000000000001</c:v>
                </c:pt>
                <c:pt idx="21893">
                  <c:v>1.3420000000000001</c:v>
                </c:pt>
                <c:pt idx="21894">
                  <c:v>1.3420000000000001</c:v>
                </c:pt>
                <c:pt idx="21895">
                  <c:v>1.3420000000000001</c:v>
                </c:pt>
                <c:pt idx="21896">
                  <c:v>1.3420000000000001</c:v>
                </c:pt>
                <c:pt idx="21897">
                  <c:v>1.3420000000000001</c:v>
                </c:pt>
                <c:pt idx="21898">
                  <c:v>1.3420000000000001</c:v>
                </c:pt>
                <c:pt idx="21899">
                  <c:v>1.30244347987939</c:v>
                </c:pt>
                <c:pt idx="21900">
                  <c:v>1.31700837921037</c:v>
                </c:pt>
                <c:pt idx="21901">
                  <c:v>1.3284600401679201</c:v>
                </c:pt>
                <c:pt idx="21902">
                  <c:v>1.34017068798746</c:v>
                </c:pt>
                <c:pt idx="21903">
                  <c:v>1.3420000000000001</c:v>
                </c:pt>
                <c:pt idx="21904">
                  <c:v>1.3420000000000001</c:v>
                </c:pt>
                <c:pt idx="21905">
                  <c:v>1.3420000000000001</c:v>
                </c:pt>
                <c:pt idx="21906">
                  <c:v>1.3420000000000001</c:v>
                </c:pt>
                <c:pt idx="21907">
                  <c:v>1.3420000000000001</c:v>
                </c:pt>
                <c:pt idx="21908">
                  <c:v>1.32897174217247</c:v>
                </c:pt>
                <c:pt idx="21909">
                  <c:v>1.3420000000000001</c:v>
                </c:pt>
                <c:pt idx="21910">
                  <c:v>1.3420000000000001</c:v>
                </c:pt>
                <c:pt idx="21911">
                  <c:v>1.3420000000000001</c:v>
                </c:pt>
                <c:pt idx="21912">
                  <c:v>1.3420000000000001</c:v>
                </c:pt>
                <c:pt idx="21913">
                  <c:v>1.3420000000000001</c:v>
                </c:pt>
                <c:pt idx="21914">
                  <c:v>1.3420000000000001</c:v>
                </c:pt>
                <c:pt idx="21915">
                  <c:v>1.3420000000000001</c:v>
                </c:pt>
                <c:pt idx="21916">
                  <c:v>1.3420000000000001</c:v>
                </c:pt>
                <c:pt idx="21917">
                  <c:v>1.3420000000000001</c:v>
                </c:pt>
                <c:pt idx="21918">
                  <c:v>1.3420000000000001</c:v>
                </c:pt>
                <c:pt idx="21919">
                  <c:v>1.3420000000000001</c:v>
                </c:pt>
                <c:pt idx="21920">
                  <c:v>1.3420000000000001</c:v>
                </c:pt>
                <c:pt idx="21921">
                  <c:v>1.3420000000000001</c:v>
                </c:pt>
                <c:pt idx="21922">
                  <c:v>1.3420000000000001</c:v>
                </c:pt>
                <c:pt idx="21923">
                  <c:v>1.3420000000000001</c:v>
                </c:pt>
                <c:pt idx="21924">
                  <c:v>1.3420000000000001</c:v>
                </c:pt>
                <c:pt idx="21925">
                  <c:v>1.3420000000000001</c:v>
                </c:pt>
                <c:pt idx="21926">
                  <c:v>1.3420000000000001</c:v>
                </c:pt>
                <c:pt idx="21927">
                  <c:v>1.3420000000000001</c:v>
                </c:pt>
                <c:pt idx="21928">
                  <c:v>1.3420000000000001</c:v>
                </c:pt>
                <c:pt idx="21929">
                  <c:v>1.3420000000000001</c:v>
                </c:pt>
                <c:pt idx="21930">
                  <c:v>1.3420000000000001</c:v>
                </c:pt>
                <c:pt idx="21931">
                  <c:v>1.3420000000000001</c:v>
                </c:pt>
                <c:pt idx="21932">
                  <c:v>1.3420000000000001</c:v>
                </c:pt>
                <c:pt idx="21933">
                  <c:v>1.3420000000000001</c:v>
                </c:pt>
                <c:pt idx="21934">
                  <c:v>1.3420000000000001</c:v>
                </c:pt>
                <c:pt idx="21935">
                  <c:v>1.3420000000000001</c:v>
                </c:pt>
                <c:pt idx="21936">
                  <c:v>1.3420000000000001</c:v>
                </c:pt>
                <c:pt idx="21937">
                  <c:v>1.3420000000000001</c:v>
                </c:pt>
                <c:pt idx="21938">
                  <c:v>1.3420000000000001</c:v>
                </c:pt>
                <c:pt idx="21939">
                  <c:v>1.3420000000000001</c:v>
                </c:pt>
                <c:pt idx="21940">
                  <c:v>1.3420000000000001</c:v>
                </c:pt>
                <c:pt idx="21941">
                  <c:v>1.3420000000000001</c:v>
                </c:pt>
                <c:pt idx="21942">
                  <c:v>1.3420000000000001</c:v>
                </c:pt>
                <c:pt idx="21943">
                  <c:v>1.3420000000000001</c:v>
                </c:pt>
                <c:pt idx="21944">
                  <c:v>1.3420000000000001</c:v>
                </c:pt>
                <c:pt idx="21945">
                  <c:v>1.14062774910033</c:v>
                </c:pt>
                <c:pt idx="21946">
                  <c:v>1.1722842984684101</c:v>
                </c:pt>
                <c:pt idx="21947">
                  <c:v>1.1970000276646</c:v>
                </c:pt>
                <c:pt idx="21948">
                  <c:v>1.2256710408712901</c:v>
                </c:pt>
                <c:pt idx="21949">
                  <c:v>1.27149082387054</c:v>
                </c:pt>
                <c:pt idx="21950">
                  <c:v>1.1321084428509101</c:v>
                </c:pt>
                <c:pt idx="21951">
                  <c:v>1.1644831223955201</c:v>
                </c:pt>
                <c:pt idx="21952">
                  <c:v>1.1891227789763501</c:v>
                </c:pt>
                <c:pt idx="21953">
                  <c:v>1.2184660984461999</c:v>
                </c:pt>
                <c:pt idx="21954">
                  <c:v>1.26482345064948</c:v>
                </c:pt>
                <c:pt idx="21955">
                  <c:v>1.1304484279234299</c:v>
                </c:pt>
                <c:pt idx="21956">
                  <c:v>1.1629853447578</c:v>
                </c:pt>
                <c:pt idx="21957">
                  <c:v>1.18756226480273</c:v>
                </c:pt>
                <c:pt idx="21958">
                  <c:v>1.2170606157628601</c:v>
                </c:pt>
                <c:pt idx="21959">
                  <c:v>1.2635073786383</c:v>
                </c:pt>
                <c:pt idx="21960">
                  <c:v>1.13376568469387</c:v>
                </c:pt>
                <c:pt idx="21961">
                  <c:v>1.1660617710076999</c:v>
                </c:pt>
                <c:pt idx="21962">
                  <c:v>1.1906044760574099</c:v>
                </c:pt>
                <c:pt idx="21963">
                  <c:v>1.2198823838088999</c:v>
                </c:pt>
                <c:pt idx="21964">
                  <c:v>1.2660830358609101</c:v>
                </c:pt>
                <c:pt idx="21965">
                  <c:v>1.14276834670897</c:v>
                </c:pt>
                <c:pt idx="21966">
                  <c:v>1.1743879691991801</c:v>
                </c:pt>
                <c:pt idx="21967">
                  <c:v>1.19887171057859</c:v>
                </c:pt>
                <c:pt idx="21968">
                  <c:v>1.2275091613253</c:v>
                </c:pt>
                <c:pt idx="21969">
                  <c:v>1.2730911217555501</c:v>
                </c:pt>
                <c:pt idx="21970">
                  <c:v>1.0803646484303899</c:v>
                </c:pt>
                <c:pt idx="21971">
                  <c:v>1.1195317277999199</c:v>
                </c:pt>
                <c:pt idx="21972">
                  <c:v>1.1421029716109199</c:v>
                </c:pt>
                <c:pt idx="21973">
                  <c:v>1.1777779719897701</c:v>
                </c:pt>
                <c:pt idx="21974">
                  <c:v>1.22803341120275</c:v>
                </c:pt>
                <c:pt idx="21975">
                  <c:v>1.27081882906301</c:v>
                </c:pt>
                <c:pt idx="21976">
                  <c:v>1.06994721184361</c:v>
                </c:pt>
                <c:pt idx="21977">
                  <c:v>1.1100049129896901</c:v>
                </c:pt>
                <c:pt idx="21978">
                  <c:v>1.1324287653640099</c:v>
                </c:pt>
                <c:pt idx="21979">
                  <c:v>1.16896171565038</c:v>
                </c:pt>
                <c:pt idx="21980">
                  <c:v>1.2198453887674601</c:v>
                </c:pt>
                <c:pt idx="21981">
                  <c:v>1.2631872044642201</c:v>
                </c:pt>
                <c:pt idx="21982">
                  <c:v>1.0674533228798799</c:v>
                </c:pt>
                <c:pt idx="21983">
                  <c:v>1.107751520024</c:v>
                </c:pt>
                <c:pt idx="21984">
                  <c:v>1.1300930715942601</c:v>
                </c:pt>
                <c:pt idx="21985">
                  <c:v>1.16684869392729</c:v>
                </c:pt>
                <c:pt idx="21986">
                  <c:v>1.21787977431948</c:v>
                </c:pt>
                <c:pt idx="21987">
                  <c:v>1.2613387516353101</c:v>
                </c:pt>
                <c:pt idx="21988">
                  <c:v>1.07102864973791</c:v>
                </c:pt>
                <c:pt idx="21989">
                  <c:v>1.1110435359033799</c:v>
                </c:pt>
                <c:pt idx="21990">
                  <c:v>1.1333982864777701</c:v>
                </c:pt>
                <c:pt idx="21991">
                  <c:v>1.1698844801186099</c:v>
                </c:pt>
                <c:pt idx="21992">
                  <c:v>1.22067885200172</c:v>
                </c:pt>
                <c:pt idx="21993">
                  <c:v>1.26392262313032</c:v>
                </c:pt>
                <c:pt idx="21994">
                  <c:v>1.0802926463342499</c:v>
                </c:pt>
                <c:pt idx="21995">
                  <c:v>1.1195629869609101</c:v>
                </c:pt>
                <c:pt idx="21996">
                  <c:v>1.1419486536696899</c:v>
                </c:pt>
                <c:pt idx="21997">
                  <c:v>1.1777355318531799</c:v>
                </c:pt>
                <c:pt idx="21998">
                  <c:v>1.22791994134414</c:v>
                </c:pt>
                <c:pt idx="21999">
                  <c:v>1.2706394937008301</c:v>
                </c:pt>
                <c:pt idx="22000">
                  <c:v>1.07801214157048</c:v>
                </c:pt>
                <c:pt idx="22001">
                  <c:v>1.11823274222812</c:v>
                </c:pt>
                <c:pt idx="22002">
                  <c:v>1.1407807069654099</c:v>
                </c:pt>
                <c:pt idx="22003">
                  <c:v>1.17658042510345</c:v>
                </c:pt>
                <c:pt idx="22004">
                  <c:v>1.2269164267236099</c:v>
                </c:pt>
                <c:pt idx="22005">
                  <c:v>1.2697754455463399</c:v>
                </c:pt>
                <c:pt idx="22006">
                  <c:v>1.06802945546421</c:v>
                </c:pt>
                <c:pt idx="22007">
                  <c:v>1.10911220281191</c:v>
                </c:pt>
                <c:pt idx="22008">
                  <c:v>1.1315155652586799</c:v>
                </c:pt>
                <c:pt idx="22009">
                  <c:v>1.16813334806143</c:v>
                </c:pt>
                <c:pt idx="22010">
                  <c:v>1.21908042381574</c:v>
                </c:pt>
                <c:pt idx="22011">
                  <c:v>1.2624660545377899</c:v>
                </c:pt>
                <c:pt idx="22012">
                  <c:v>1.0662228901288799</c:v>
                </c:pt>
                <c:pt idx="22013">
                  <c:v>1.1074849305185199</c:v>
                </c:pt>
                <c:pt idx="22014">
                  <c:v>1.1298219581354201</c:v>
                </c:pt>
                <c:pt idx="22015">
                  <c:v>1.16660959166102</c:v>
                </c:pt>
                <c:pt idx="22016">
                  <c:v>1.21765244579976</c:v>
                </c:pt>
                <c:pt idx="22017">
                  <c:v>1.2611199640548101</c:v>
                </c:pt>
                <c:pt idx="22018">
                  <c:v>1.0706017710192901</c:v>
                </c:pt>
                <c:pt idx="22019">
                  <c:v>1.1115109394604701</c:v>
                </c:pt>
                <c:pt idx="22020">
                  <c:v>1.1338783122998699</c:v>
                </c:pt>
                <c:pt idx="22021">
                  <c:v>1.17032139808059</c:v>
                </c:pt>
                <c:pt idx="22022">
                  <c:v>1.2210807689018599</c:v>
                </c:pt>
                <c:pt idx="22023">
                  <c:v>1.26430379884544</c:v>
                </c:pt>
                <c:pt idx="22024">
                  <c:v>1.0805231499555299</c:v>
                </c:pt>
                <c:pt idx="22025">
                  <c:v>1.1206145672008201</c:v>
                </c:pt>
                <c:pt idx="22026">
                  <c:v>1.1430303978059899</c:v>
                </c:pt>
                <c:pt idx="22027">
                  <c:v>1.1787149549401701</c:v>
                </c:pt>
                <c:pt idx="22028">
                  <c:v>1.2288342123970699</c:v>
                </c:pt>
                <c:pt idx="22029">
                  <c:v>1.27149669924483</c:v>
                </c:pt>
                <c:pt idx="22030">
                  <c:v>1.0822658617212599</c:v>
                </c:pt>
                <c:pt idx="22031">
                  <c:v>1.1216114829753701</c:v>
                </c:pt>
                <c:pt idx="22032">
                  <c:v>1.1441079257072699</c:v>
                </c:pt>
                <c:pt idx="22033">
                  <c:v>1.1789831087037801</c:v>
                </c:pt>
                <c:pt idx="22034">
                  <c:v>1.19736595010889</c:v>
                </c:pt>
                <c:pt idx="22035">
                  <c:v>1.22930648749775</c:v>
                </c:pt>
                <c:pt idx="22036">
                  <c:v>1.0718071933534199</c:v>
                </c:pt>
                <c:pt idx="22037">
                  <c:v>1.1120448601145501</c:v>
                </c:pt>
                <c:pt idx="22038">
                  <c:v>1.1344041322124601</c:v>
                </c:pt>
                <c:pt idx="22039">
                  <c:v>1.17012759582764</c:v>
                </c:pt>
                <c:pt idx="22040">
                  <c:v>1.18835508785439</c:v>
                </c:pt>
                <c:pt idx="22041">
                  <c:v>1.22109631837455</c:v>
                </c:pt>
                <c:pt idx="22042">
                  <c:v>1.0700752101650099</c:v>
                </c:pt>
                <c:pt idx="22043">
                  <c:v>1.1104814094342501</c:v>
                </c:pt>
                <c:pt idx="22044">
                  <c:v>1.13279478813002</c:v>
                </c:pt>
                <c:pt idx="22045">
                  <c:v>1.1686628670849899</c:v>
                </c:pt>
                <c:pt idx="22046">
                  <c:v>1.18684877800705</c:v>
                </c:pt>
                <c:pt idx="22047">
                  <c:v>1.21972336418205</c:v>
                </c:pt>
                <c:pt idx="22048">
                  <c:v>1.07457511501136</c:v>
                </c:pt>
                <c:pt idx="22049">
                  <c:v>1.1145989729183401</c:v>
                </c:pt>
                <c:pt idx="22050">
                  <c:v>1.13695230915967</c:v>
                </c:pt>
                <c:pt idx="22051">
                  <c:v>1.1724716329290801</c:v>
                </c:pt>
                <c:pt idx="22052">
                  <c:v>1.1906995909851299</c:v>
                </c:pt>
                <c:pt idx="22053">
                  <c:v>1.2232528401008</c:v>
                </c:pt>
                <c:pt idx="22054">
                  <c:v>1.0843324509735499</c:v>
                </c:pt>
                <c:pt idx="22055">
                  <c:v>1.1235477173853901</c:v>
                </c:pt>
                <c:pt idx="22056">
                  <c:v>1.1459880515579399</c:v>
                </c:pt>
                <c:pt idx="22057">
                  <c:v>1.18074181419182</c:v>
                </c:pt>
                <c:pt idx="22058">
                  <c:v>1.1990758246094599</c:v>
                </c:pt>
                <c:pt idx="22059">
                  <c:v>1.2309030152243099</c:v>
                </c:pt>
                <c:pt idx="22060">
                  <c:v>1.2397058375533601</c:v>
                </c:pt>
                <c:pt idx="22061">
                  <c:v>1.25697624671256</c:v>
                </c:pt>
                <c:pt idx="22062">
                  <c:v>1.2724002501884399</c:v>
                </c:pt>
                <c:pt idx="22063">
                  <c:v>1.32832971550837</c:v>
                </c:pt>
                <c:pt idx="22064">
                  <c:v>1.3345248744201299</c:v>
                </c:pt>
                <c:pt idx="22065">
                  <c:v>1.3420000000000001</c:v>
                </c:pt>
                <c:pt idx="22066">
                  <c:v>1.2706936516810401</c:v>
                </c:pt>
                <c:pt idx="22067">
                  <c:v>1.2882367069548999</c:v>
                </c:pt>
                <c:pt idx="22068">
                  <c:v>1.3039574811939201</c:v>
                </c:pt>
                <c:pt idx="22069">
                  <c:v>1.3177482827450799</c:v>
                </c:pt>
                <c:pt idx="22070">
                  <c:v>1.3295159481318699</c:v>
                </c:pt>
                <c:pt idx="22071">
                  <c:v>1.3415549687670001</c:v>
                </c:pt>
                <c:pt idx="22072">
                  <c:v>1.3420000000000001</c:v>
                </c:pt>
                <c:pt idx="22073">
                  <c:v>1.3420000000000001</c:v>
                </c:pt>
                <c:pt idx="22074">
                  <c:v>1.3420000000000001</c:v>
                </c:pt>
                <c:pt idx="22075">
                  <c:v>1.3420000000000001</c:v>
                </c:pt>
                <c:pt idx="22076">
                  <c:v>1.3420000000000001</c:v>
                </c:pt>
                <c:pt idx="22077">
                  <c:v>1.3420000000000001</c:v>
                </c:pt>
                <c:pt idx="22078">
                  <c:v>1.3135626515529999</c:v>
                </c:pt>
                <c:pt idx="22079">
                  <c:v>1.3294546226280199</c:v>
                </c:pt>
                <c:pt idx="22080">
                  <c:v>1.3420000000000001</c:v>
                </c:pt>
                <c:pt idx="22081">
                  <c:v>1.3420000000000001</c:v>
                </c:pt>
                <c:pt idx="22082">
                  <c:v>1.3420000000000001</c:v>
                </c:pt>
                <c:pt idx="22083">
                  <c:v>1.3420000000000001</c:v>
                </c:pt>
                <c:pt idx="22084">
                  <c:v>1.3420000000000001</c:v>
                </c:pt>
                <c:pt idx="22085">
                  <c:v>1.3420000000000001</c:v>
                </c:pt>
                <c:pt idx="22086">
                  <c:v>1.3420000000000001</c:v>
                </c:pt>
                <c:pt idx="22087">
                  <c:v>1.3420000000000001</c:v>
                </c:pt>
                <c:pt idx="22088">
                  <c:v>1.3420000000000001</c:v>
                </c:pt>
                <c:pt idx="22089">
                  <c:v>1.3420000000000001</c:v>
                </c:pt>
                <c:pt idx="22090">
                  <c:v>1.3420000000000001</c:v>
                </c:pt>
                <c:pt idx="22091">
                  <c:v>1.3420000000000001</c:v>
                </c:pt>
                <c:pt idx="22092">
                  <c:v>1.3420000000000001</c:v>
                </c:pt>
                <c:pt idx="22093">
                  <c:v>1.3420000000000001</c:v>
                </c:pt>
                <c:pt idx="22094">
                  <c:v>1.3420000000000001</c:v>
                </c:pt>
                <c:pt idx="22095">
                  <c:v>1.3420000000000001</c:v>
                </c:pt>
                <c:pt idx="22096">
                  <c:v>1.3420000000000001</c:v>
                </c:pt>
                <c:pt idx="22097">
                  <c:v>1.3420000000000001</c:v>
                </c:pt>
                <c:pt idx="22098">
                  <c:v>1.3420000000000001</c:v>
                </c:pt>
                <c:pt idx="22099">
                  <c:v>1.3420000000000001</c:v>
                </c:pt>
                <c:pt idx="22100">
                  <c:v>1.3420000000000001</c:v>
                </c:pt>
                <c:pt idx="22101">
                  <c:v>1.23559986844081</c:v>
                </c:pt>
                <c:pt idx="22102">
                  <c:v>1.2532074107742199</c:v>
                </c:pt>
                <c:pt idx="22103">
                  <c:v>1.26895476409986</c:v>
                </c:pt>
                <c:pt idx="22104">
                  <c:v>1.3261649304376799</c:v>
                </c:pt>
                <c:pt idx="22105">
                  <c:v>1.33256203935941</c:v>
                </c:pt>
                <c:pt idx="22106">
                  <c:v>1.3403464194190799</c:v>
                </c:pt>
                <c:pt idx="22107">
                  <c:v>1.26658527900341</c:v>
                </c:pt>
                <c:pt idx="22108">
                  <c:v>1.28447746970619</c:v>
                </c:pt>
                <c:pt idx="22109">
                  <c:v>1.30051285124825</c:v>
                </c:pt>
                <c:pt idx="22110">
                  <c:v>1.3145913352007501</c:v>
                </c:pt>
                <c:pt idx="22111">
                  <c:v>1.3266266606114701</c:v>
                </c:pt>
                <c:pt idx="22112">
                  <c:v>1.3389211753260899</c:v>
                </c:pt>
                <c:pt idx="22113">
                  <c:v>1.3420000000000001</c:v>
                </c:pt>
                <c:pt idx="22114">
                  <c:v>1.3420000000000001</c:v>
                </c:pt>
                <c:pt idx="22115">
                  <c:v>1.3420000000000001</c:v>
                </c:pt>
                <c:pt idx="22116">
                  <c:v>1.3420000000000001</c:v>
                </c:pt>
                <c:pt idx="22117">
                  <c:v>1.3420000000000001</c:v>
                </c:pt>
                <c:pt idx="22118">
                  <c:v>1.3420000000000001</c:v>
                </c:pt>
                <c:pt idx="22119">
                  <c:v>1.30977599650631</c:v>
                </c:pt>
                <c:pt idx="22120">
                  <c:v>1.3259894514097501</c:v>
                </c:pt>
                <c:pt idx="22121">
                  <c:v>1.34026941584908</c:v>
                </c:pt>
                <c:pt idx="22122">
                  <c:v>1.3420000000000001</c:v>
                </c:pt>
                <c:pt idx="22123">
                  <c:v>1.3420000000000001</c:v>
                </c:pt>
                <c:pt idx="22124">
                  <c:v>1.3420000000000001</c:v>
                </c:pt>
                <c:pt idx="22125">
                  <c:v>1.3420000000000001</c:v>
                </c:pt>
                <c:pt idx="22126">
                  <c:v>1.3420000000000001</c:v>
                </c:pt>
                <c:pt idx="22127">
                  <c:v>1.3420000000000001</c:v>
                </c:pt>
                <c:pt idx="22128">
                  <c:v>1.3420000000000001</c:v>
                </c:pt>
                <c:pt idx="22129">
                  <c:v>1.3420000000000001</c:v>
                </c:pt>
                <c:pt idx="22130">
                  <c:v>1.3420000000000001</c:v>
                </c:pt>
                <c:pt idx="22131">
                  <c:v>1.3420000000000001</c:v>
                </c:pt>
                <c:pt idx="22132">
                  <c:v>1.3420000000000001</c:v>
                </c:pt>
                <c:pt idx="22133">
                  <c:v>1.3420000000000001</c:v>
                </c:pt>
                <c:pt idx="22134">
                  <c:v>1.3420000000000001</c:v>
                </c:pt>
                <c:pt idx="22135">
                  <c:v>1.3420000000000001</c:v>
                </c:pt>
                <c:pt idx="22136">
                  <c:v>1.3420000000000001</c:v>
                </c:pt>
                <c:pt idx="22137">
                  <c:v>1.3420000000000001</c:v>
                </c:pt>
                <c:pt idx="22138">
                  <c:v>1.3420000000000001</c:v>
                </c:pt>
                <c:pt idx="22139">
                  <c:v>1.3420000000000001</c:v>
                </c:pt>
                <c:pt idx="22140">
                  <c:v>1.3420000000000001</c:v>
                </c:pt>
                <c:pt idx="22141">
                  <c:v>1.3420000000000001</c:v>
                </c:pt>
                <c:pt idx="22142">
                  <c:v>1.2358028226737801</c:v>
                </c:pt>
                <c:pt idx="22143">
                  <c:v>1.25341101984933</c:v>
                </c:pt>
                <c:pt idx="22144">
                  <c:v>1.2691564611025301</c:v>
                </c:pt>
                <c:pt idx="22145">
                  <c:v>1.32636759543335</c:v>
                </c:pt>
                <c:pt idx="22146">
                  <c:v>1.3327673008274501</c:v>
                </c:pt>
                <c:pt idx="22147">
                  <c:v>1.34054129547641</c:v>
                </c:pt>
                <c:pt idx="22148">
                  <c:v>1.2667448107475401</c:v>
                </c:pt>
                <c:pt idx="22149">
                  <c:v>1.28464650808507</c:v>
                </c:pt>
                <c:pt idx="22150">
                  <c:v>1.3006883207522699</c:v>
                </c:pt>
                <c:pt idx="22151">
                  <c:v>1.31477194663955</c:v>
                </c:pt>
                <c:pt idx="22152">
                  <c:v>1.3268066827117999</c:v>
                </c:pt>
                <c:pt idx="22153">
                  <c:v>1.3391091237539801</c:v>
                </c:pt>
                <c:pt idx="22154">
                  <c:v>1.3420000000000001</c:v>
                </c:pt>
                <c:pt idx="22155">
                  <c:v>1.3420000000000001</c:v>
                </c:pt>
                <c:pt idx="22156">
                  <c:v>1.3420000000000001</c:v>
                </c:pt>
                <c:pt idx="22157">
                  <c:v>1.3420000000000001</c:v>
                </c:pt>
                <c:pt idx="22158">
                  <c:v>1.3420000000000001</c:v>
                </c:pt>
                <c:pt idx="22159">
                  <c:v>1.3420000000000001</c:v>
                </c:pt>
                <c:pt idx="22160">
                  <c:v>1.3099118002419501</c:v>
                </c:pt>
                <c:pt idx="22161">
                  <c:v>1.32613808076173</c:v>
                </c:pt>
                <c:pt idx="22162">
                  <c:v>1.34042611713673</c:v>
                </c:pt>
                <c:pt idx="22163">
                  <c:v>1.3420000000000001</c:v>
                </c:pt>
                <c:pt idx="22164">
                  <c:v>1.3420000000000001</c:v>
                </c:pt>
                <c:pt idx="22165">
                  <c:v>1.3420000000000001</c:v>
                </c:pt>
                <c:pt idx="22166">
                  <c:v>1.3420000000000001</c:v>
                </c:pt>
                <c:pt idx="22167">
                  <c:v>1.3420000000000001</c:v>
                </c:pt>
                <c:pt idx="22168">
                  <c:v>1.3420000000000001</c:v>
                </c:pt>
                <c:pt idx="22169">
                  <c:v>1.3420000000000001</c:v>
                </c:pt>
                <c:pt idx="22170">
                  <c:v>1.3420000000000001</c:v>
                </c:pt>
                <c:pt idx="22171">
                  <c:v>1.3420000000000001</c:v>
                </c:pt>
                <c:pt idx="22172">
                  <c:v>1.3420000000000001</c:v>
                </c:pt>
                <c:pt idx="22173">
                  <c:v>1.3420000000000001</c:v>
                </c:pt>
                <c:pt idx="22174">
                  <c:v>1.3420000000000001</c:v>
                </c:pt>
                <c:pt idx="22175">
                  <c:v>1.3420000000000001</c:v>
                </c:pt>
                <c:pt idx="22176">
                  <c:v>1.3420000000000001</c:v>
                </c:pt>
                <c:pt idx="22177">
                  <c:v>1.3420000000000001</c:v>
                </c:pt>
                <c:pt idx="22178">
                  <c:v>1.3420000000000001</c:v>
                </c:pt>
                <c:pt idx="22179">
                  <c:v>1.3420000000000001</c:v>
                </c:pt>
                <c:pt idx="22180">
                  <c:v>1.3420000000000001</c:v>
                </c:pt>
                <c:pt idx="22181">
                  <c:v>1.3420000000000001</c:v>
                </c:pt>
                <c:pt idx="22182">
                  <c:v>1.3420000000000001</c:v>
                </c:pt>
                <c:pt idx="22183">
                  <c:v>1.2393279337647101</c:v>
                </c:pt>
                <c:pt idx="22184">
                  <c:v>1.2566791872155501</c:v>
                </c:pt>
                <c:pt idx="22185">
                  <c:v>1.2721871262906701</c:v>
                </c:pt>
                <c:pt idx="22186">
                  <c:v>1.3283826891072399</c:v>
                </c:pt>
                <c:pt idx="22187">
                  <c:v>1.3346189368891099</c:v>
                </c:pt>
                <c:pt idx="22188">
                  <c:v>1.3420000000000001</c:v>
                </c:pt>
                <c:pt idx="22189">
                  <c:v>1.2702155271422899</c:v>
                </c:pt>
                <c:pt idx="22190">
                  <c:v>1.28785915698692</c:v>
                </c:pt>
                <c:pt idx="22191">
                  <c:v>1.3036573729305601</c:v>
                </c:pt>
                <c:pt idx="22192">
                  <c:v>1.3175229821396199</c:v>
                </c:pt>
                <c:pt idx="22193">
                  <c:v>1.3293571384124101</c:v>
                </c:pt>
                <c:pt idx="22194">
                  <c:v>1.3414558131354599</c:v>
                </c:pt>
                <c:pt idx="22195">
                  <c:v>1.3420000000000001</c:v>
                </c:pt>
                <c:pt idx="22196">
                  <c:v>1.3420000000000001</c:v>
                </c:pt>
                <c:pt idx="22197">
                  <c:v>1.3420000000000001</c:v>
                </c:pt>
                <c:pt idx="22198">
                  <c:v>1.3420000000000001</c:v>
                </c:pt>
                <c:pt idx="22199">
                  <c:v>1.3420000000000001</c:v>
                </c:pt>
                <c:pt idx="22200">
                  <c:v>1.3420000000000001</c:v>
                </c:pt>
                <c:pt idx="22201">
                  <c:v>1.3130957196704101</c:v>
                </c:pt>
                <c:pt idx="22202">
                  <c:v>1.3290775599187299</c:v>
                </c:pt>
                <c:pt idx="22203">
                  <c:v>1.3420000000000001</c:v>
                </c:pt>
                <c:pt idx="22204">
                  <c:v>1.3420000000000001</c:v>
                </c:pt>
                <c:pt idx="22205">
                  <c:v>1.3420000000000001</c:v>
                </c:pt>
                <c:pt idx="22206">
                  <c:v>1.3420000000000001</c:v>
                </c:pt>
                <c:pt idx="22207">
                  <c:v>1.3420000000000001</c:v>
                </c:pt>
                <c:pt idx="22208">
                  <c:v>1.3420000000000001</c:v>
                </c:pt>
                <c:pt idx="22209">
                  <c:v>1.3420000000000001</c:v>
                </c:pt>
                <c:pt idx="22210">
                  <c:v>1.3420000000000001</c:v>
                </c:pt>
                <c:pt idx="22211">
                  <c:v>1.3420000000000001</c:v>
                </c:pt>
                <c:pt idx="22212">
                  <c:v>1.3420000000000001</c:v>
                </c:pt>
                <c:pt idx="22213">
                  <c:v>1.3420000000000001</c:v>
                </c:pt>
                <c:pt idx="22214">
                  <c:v>1.3420000000000001</c:v>
                </c:pt>
                <c:pt idx="22215">
                  <c:v>1.3420000000000001</c:v>
                </c:pt>
                <c:pt idx="22216">
                  <c:v>1.3420000000000001</c:v>
                </c:pt>
                <c:pt idx="22217">
                  <c:v>1.3420000000000001</c:v>
                </c:pt>
                <c:pt idx="22218">
                  <c:v>1.3420000000000001</c:v>
                </c:pt>
                <c:pt idx="22219">
                  <c:v>1.3420000000000001</c:v>
                </c:pt>
                <c:pt idx="22220">
                  <c:v>1.3420000000000001</c:v>
                </c:pt>
                <c:pt idx="22221">
                  <c:v>1.3420000000000001</c:v>
                </c:pt>
                <c:pt idx="22222">
                  <c:v>1.3420000000000001</c:v>
                </c:pt>
                <c:pt idx="22223">
                  <c:v>1.3420000000000001</c:v>
                </c:pt>
                <c:pt idx="22224">
                  <c:v>1.24572303374865</c:v>
                </c:pt>
                <c:pt idx="22225">
                  <c:v>1.2626070400267</c:v>
                </c:pt>
                <c:pt idx="22226">
                  <c:v>1.2776687000035201</c:v>
                </c:pt>
                <c:pt idx="22227">
                  <c:v>1.3320270515823101</c:v>
                </c:pt>
                <c:pt idx="22228">
                  <c:v>1.3379605738067799</c:v>
                </c:pt>
                <c:pt idx="22229">
                  <c:v>1.3420000000000001</c:v>
                </c:pt>
                <c:pt idx="22230">
                  <c:v>1.2765279935292499</c:v>
                </c:pt>
                <c:pt idx="22231">
                  <c:v>1.2936898502421399</c:v>
                </c:pt>
                <c:pt idx="22232">
                  <c:v>1.3090539180277001</c:v>
                </c:pt>
                <c:pt idx="22233">
                  <c:v>1.3225130133560301</c:v>
                </c:pt>
                <c:pt idx="22234">
                  <c:v>1.3339782951657599</c:v>
                </c:pt>
                <c:pt idx="22235">
                  <c:v>1.3420000000000001</c:v>
                </c:pt>
                <c:pt idx="22236">
                  <c:v>1.3420000000000001</c:v>
                </c:pt>
                <c:pt idx="22237">
                  <c:v>1.3420000000000001</c:v>
                </c:pt>
                <c:pt idx="22238">
                  <c:v>1.3420000000000001</c:v>
                </c:pt>
                <c:pt idx="22239">
                  <c:v>1.3420000000000001</c:v>
                </c:pt>
                <c:pt idx="22240">
                  <c:v>1.3420000000000001</c:v>
                </c:pt>
                <c:pt idx="22241">
                  <c:v>1.3420000000000001</c:v>
                </c:pt>
                <c:pt idx="22242">
                  <c:v>1.3188719360055099</c:v>
                </c:pt>
                <c:pt idx="22243">
                  <c:v>1.33441732756797</c:v>
                </c:pt>
                <c:pt idx="22244">
                  <c:v>1.3420000000000001</c:v>
                </c:pt>
                <c:pt idx="22245">
                  <c:v>1.3420000000000001</c:v>
                </c:pt>
                <c:pt idx="22246">
                  <c:v>1.3420000000000001</c:v>
                </c:pt>
                <c:pt idx="22247">
                  <c:v>1.3420000000000001</c:v>
                </c:pt>
                <c:pt idx="22248">
                  <c:v>1.3420000000000001</c:v>
                </c:pt>
                <c:pt idx="22249">
                  <c:v>1.3420000000000001</c:v>
                </c:pt>
                <c:pt idx="22250">
                  <c:v>1.3420000000000001</c:v>
                </c:pt>
                <c:pt idx="22251">
                  <c:v>1.3420000000000001</c:v>
                </c:pt>
                <c:pt idx="22252">
                  <c:v>1.3420000000000001</c:v>
                </c:pt>
                <c:pt idx="22253">
                  <c:v>1.3420000000000001</c:v>
                </c:pt>
                <c:pt idx="22254">
                  <c:v>1.3420000000000001</c:v>
                </c:pt>
                <c:pt idx="22255">
                  <c:v>1.3420000000000001</c:v>
                </c:pt>
                <c:pt idx="22256">
                  <c:v>1.3420000000000001</c:v>
                </c:pt>
                <c:pt idx="22257">
                  <c:v>1.3420000000000001</c:v>
                </c:pt>
                <c:pt idx="22258">
                  <c:v>1.3420000000000001</c:v>
                </c:pt>
                <c:pt idx="22259">
                  <c:v>1.3420000000000001</c:v>
                </c:pt>
                <c:pt idx="22260">
                  <c:v>1.3420000000000001</c:v>
                </c:pt>
                <c:pt idx="22261">
                  <c:v>1.3420000000000001</c:v>
                </c:pt>
                <c:pt idx="22262">
                  <c:v>1.3420000000000001</c:v>
                </c:pt>
                <c:pt idx="22263">
                  <c:v>1.3420000000000001</c:v>
                </c:pt>
                <c:pt idx="22264">
                  <c:v>1.3420000000000001</c:v>
                </c:pt>
                <c:pt idx="22265">
                  <c:v>1.2399013529149401</c:v>
                </c:pt>
                <c:pt idx="22266">
                  <c:v>1.25715378604412</c:v>
                </c:pt>
                <c:pt idx="22267">
                  <c:v>1.27256100798227</c:v>
                </c:pt>
                <c:pt idx="22268">
                  <c:v>1.2708768164864801</c:v>
                </c:pt>
                <c:pt idx="22269">
                  <c:v>1.2884089517372099</c:v>
                </c:pt>
                <c:pt idx="22270">
                  <c:v>1.3041132487832601</c:v>
                </c:pt>
                <c:pt idx="22271">
                  <c:v>1.3178999046903801</c:v>
                </c:pt>
                <c:pt idx="22272">
                  <c:v>1.3296593411141</c:v>
                </c:pt>
                <c:pt idx="22273">
                  <c:v>1.3404870572999401</c:v>
                </c:pt>
                <c:pt idx="22274">
                  <c:v>1.3420000000000001</c:v>
                </c:pt>
                <c:pt idx="22275">
                  <c:v>1.3420000000000001</c:v>
                </c:pt>
                <c:pt idx="22276">
                  <c:v>1.3420000000000001</c:v>
                </c:pt>
                <c:pt idx="22277">
                  <c:v>1.3420000000000001</c:v>
                </c:pt>
                <c:pt idx="22278">
                  <c:v>1.3420000000000001</c:v>
                </c:pt>
                <c:pt idx="22279">
                  <c:v>1.3420000000000001</c:v>
                </c:pt>
                <c:pt idx="22280">
                  <c:v>1.3137357378348</c:v>
                </c:pt>
                <c:pt idx="22281">
                  <c:v>1.3296173914188101</c:v>
                </c:pt>
                <c:pt idx="22282">
                  <c:v>1.3420000000000001</c:v>
                </c:pt>
                <c:pt idx="22283">
                  <c:v>1.3420000000000001</c:v>
                </c:pt>
                <c:pt idx="22284">
                  <c:v>1.3420000000000001</c:v>
                </c:pt>
                <c:pt idx="22285">
                  <c:v>1.3420000000000001</c:v>
                </c:pt>
                <c:pt idx="22286">
                  <c:v>1.3420000000000001</c:v>
                </c:pt>
                <c:pt idx="22287">
                  <c:v>1.3420000000000001</c:v>
                </c:pt>
                <c:pt idx="22288">
                  <c:v>1.3420000000000001</c:v>
                </c:pt>
                <c:pt idx="22289">
                  <c:v>1.3420000000000001</c:v>
                </c:pt>
                <c:pt idx="22290">
                  <c:v>1.3420000000000001</c:v>
                </c:pt>
                <c:pt idx="22291">
                  <c:v>1.3420000000000001</c:v>
                </c:pt>
                <c:pt idx="22292">
                  <c:v>1.3420000000000001</c:v>
                </c:pt>
                <c:pt idx="22293">
                  <c:v>1.3420000000000001</c:v>
                </c:pt>
                <c:pt idx="22294">
                  <c:v>1.3420000000000001</c:v>
                </c:pt>
                <c:pt idx="22295">
                  <c:v>1.3420000000000001</c:v>
                </c:pt>
                <c:pt idx="22296">
                  <c:v>1.3420000000000001</c:v>
                </c:pt>
                <c:pt idx="22297">
                  <c:v>1.3420000000000001</c:v>
                </c:pt>
                <c:pt idx="22298">
                  <c:v>1.3420000000000001</c:v>
                </c:pt>
                <c:pt idx="22299">
                  <c:v>1.3420000000000001</c:v>
                </c:pt>
                <c:pt idx="22300">
                  <c:v>1.3420000000000001</c:v>
                </c:pt>
                <c:pt idx="22301">
                  <c:v>1.3420000000000001</c:v>
                </c:pt>
                <c:pt idx="22302">
                  <c:v>1.23572942914951</c:v>
                </c:pt>
                <c:pt idx="22303">
                  <c:v>1.2533237882180599</c:v>
                </c:pt>
                <c:pt idx="22304">
                  <c:v>1.26905871747428</c:v>
                </c:pt>
                <c:pt idx="22305">
                  <c:v>1.26670958200807</c:v>
                </c:pt>
                <c:pt idx="22306">
                  <c:v>1.2845889898845</c:v>
                </c:pt>
                <c:pt idx="22307">
                  <c:v>1.3006186241019899</c:v>
                </c:pt>
                <c:pt idx="22308">
                  <c:v>1.3146905367483199</c:v>
                </c:pt>
                <c:pt idx="22309">
                  <c:v>1.3267210861116701</c:v>
                </c:pt>
                <c:pt idx="22310">
                  <c:v>1.3378030766276101</c:v>
                </c:pt>
                <c:pt idx="22311">
                  <c:v>1.3420000000000001</c:v>
                </c:pt>
                <c:pt idx="22312">
                  <c:v>1.3420000000000001</c:v>
                </c:pt>
                <c:pt idx="22313">
                  <c:v>1.3420000000000001</c:v>
                </c:pt>
                <c:pt idx="22314">
                  <c:v>1.3420000000000001</c:v>
                </c:pt>
                <c:pt idx="22315">
                  <c:v>1.3420000000000001</c:v>
                </c:pt>
                <c:pt idx="22316">
                  <c:v>1.3420000000000001</c:v>
                </c:pt>
                <c:pt idx="22317">
                  <c:v>1.3098849592689099</c:v>
                </c:pt>
                <c:pt idx="22318">
                  <c:v>1.3260912769286399</c:v>
                </c:pt>
                <c:pt idx="22319">
                  <c:v>1.34037044782813</c:v>
                </c:pt>
                <c:pt idx="22320">
                  <c:v>1.3420000000000001</c:v>
                </c:pt>
                <c:pt idx="22321">
                  <c:v>1.3420000000000001</c:v>
                </c:pt>
                <c:pt idx="22322">
                  <c:v>1.3420000000000001</c:v>
                </c:pt>
                <c:pt idx="22323">
                  <c:v>1.3420000000000001</c:v>
                </c:pt>
                <c:pt idx="22324">
                  <c:v>1.3420000000000001</c:v>
                </c:pt>
                <c:pt idx="22325">
                  <c:v>1.3420000000000001</c:v>
                </c:pt>
                <c:pt idx="22326">
                  <c:v>1.3420000000000001</c:v>
                </c:pt>
                <c:pt idx="22327">
                  <c:v>1.3420000000000001</c:v>
                </c:pt>
                <c:pt idx="22328">
                  <c:v>1.3420000000000001</c:v>
                </c:pt>
                <c:pt idx="22329">
                  <c:v>1.3420000000000001</c:v>
                </c:pt>
                <c:pt idx="22330">
                  <c:v>1.3420000000000001</c:v>
                </c:pt>
                <c:pt idx="22331">
                  <c:v>1.3420000000000001</c:v>
                </c:pt>
                <c:pt idx="22332">
                  <c:v>1.3420000000000001</c:v>
                </c:pt>
                <c:pt idx="22333">
                  <c:v>1.3420000000000001</c:v>
                </c:pt>
                <c:pt idx="22334">
                  <c:v>1.3420000000000001</c:v>
                </c:pt>
                <c:pt idx="22335">
                  <c:v>1.3420000000000001</c:v>
                </c:pt>
                <c:pt idx="22336">
                  <c:v>1.3420000000000001</c:v>
                </c:pt>
                <c:pt idx="22337">
                  <c:v>1.3420000000000001</c:v>
                </c:pt>
                <c:pt idx="22338">
                  <c:v>1.3420000000000001</c:v>
                </c:pt>
                <c:pt idx="22339">
                  <c:v>1.2358438693901601</c:v>
                </c:pt>
                <c:pt idx="22340">
                  <c:v>1.2534537830191901</c:v>
                </c:pt>
                <c:pt idx="22341">
                  <c:v>1.26919557803304</c:v>
                </c:pt>
                <c:pt idx="22342">
                  <c:v>1.2667850836500401</c:v>
                </c:pt>
                <c:pt idx="22343">
                  <c:v>1.28468831720566</c:v>
                </c:pt>
                <c:pt idx="22344">
                  <c:v>1.30072669962136</c:v>
                </c:pt>
                <c:pt idx="22345">
                  <c:v>1.3148070465122299</c:v>
                </c:pt>
                <c:pt idx="22346">
                  <c:v>1.3268433886783699</c:v>
                </c:pt>
                <c:pt idx="22347">
                  <c:v>1.33793538992963</c:v>
                </c:pt>
                <c:pt idx="22348">
                  <c:v>1.3420000000000001</c:v>
                </c:pt>
                <c:pt idx="22349">
                  <c:v>1.3420000000000001</c:v>
                </c:pt>
                <c:pt idx="22350">
                  <c:v>1.3420000000000001</c:v>
                </c:pt>
                <c:pt idx="22351">
                  <c:v>1.3420000000000001</c:v>
                </c:pt>
                <c:pt idx="22352">
                  <c:v>1.3420000000000001</c:v>
                </c:pt>
                <c:pt idx="22353">
                  <c:v>1.3420000000000001</c:v>
                </c:pt>
                <c:pt idx="22354">
                  <c:v>1.30994803055856</c:v>
                </c:pt>
                <c:pt idx="22355">
                  <c:v>1.3261711766213</c:v>
                </c:pt>
                <c:pt idx="22356">
                  <c:v>1.34045495753528</c:v>
                </c:pt>
                <c:pt idx="22357">
                  <c:v>1.3420000000000001</c:v>
                </c:pt>
                <c:pt idx="22358">
                  <c:v>1.3420000000000001</c:v>
                </c:pt>
                <c:pt idx="22359">
                  <c:v>1.3420000000000001</c:v>
                </c:pt>
                <c:pt idx="22360">
                  <c:v>1.3420000000000001</c:v>
                </c:pt>
                <c:pt idx="22361">
                  <c:v>1.3420000000000001</c:v>
                </c:pt>
                <c:pt idx="22362">
                  <c:v>1.3420000000000001</c:v>
                </c:pt>
                <c:pt idx="22363">
                  <c:v>1.3420000000000001</c:v>
                </c:pt>
                <c:pt idx="22364">
                  <c:v>1.3420000000000001</c:v>
                </c:pt>
                <c:pt idx="22365">
                  <c:v>1.3420000000000001</c:v>
                </c:pt>
                <c:pt idx="22366">
                  <c:v>1.3420000000000001</c:v>
                </c:pt>
                <c:pt idx="22367">
                  <c:v>1.3420000000000001</c:v>
                </c:pt>
                <c:pt idx="22368">
                  <c:v>1.3420000000000001</c:v>
                </c:pt>
                <c:pt idx="22369">
                  <c:v>1.3420000000000001</c:v>
                </c:pt>
                <c:pt idx="22370">
                  <c:v>1.3420000000000001</c:v>
                </c:pt>
                <c:pt idx="22371">
                  <c:v>1.3420000000000001</c:v>
                </c:pt>
                <c:pt idx="22372">
                  <c:v>1.3420000000000001</c:v>
                </c:pt>
                <c:pt idx="22373">
                  <c:v>1.3420000000000001</c:v>
                </c:pt>
                <c:pt idx="22374">
                  <c:v>1.3420000000000001</c:v>
                </c:pt>
                <c:pt idx="22375">
                  <c:v>1.3420000000000001</c:v>
                </c:pt>
                <c:pt idx="22376">
                  <c:v>1.2392788860127599</c:v>
                </c:pt>
                <c:pt idx="22377">
                  <c:v>1.25662907285783</c:v>
                </c:pt>
                <c:pt idx="22378">
                  <c:v>1.27214104022417</c:v>
                </c:pt>
                <c:pt idx="22379">
                  <c:v>1.27016035265567</c:v>
                </c:pt>
                <c:pt idx="22380">
                  <c:v>1.2878085584491299</c:v>
                </c:pt>
                <c:pt idx="22381">
                  <c:v>1.30361723821911</c:v>
                </c:pt>
                <c:pt idx="22382">
                  <c:v>1.3174851250459101</c:v>
                </c:pt>
                <c:pt idx="22383">
                  <c:v>1.3293238465699999</c:v>
                </c:pt>
                <c:pt idx="22384">
                  <c:v>1.34022654941589</c:v>
                </c:pt>
                <c:pt idx="22385">
                  <c:v>1.3420000000000001</c:v>
                </c:pt>
                <c:pt idx="22386">
                  <c:v>1.3420000000000001</c:v>
                </c:pt>
                <c:pt idx="22387">
                  <c:v>1.3420000000000001</c:v>
                </c:pt>
                <c:pt idx="22388">
                  <c:v>1.3420000000000001</c:v>
                </c:pt>
                <c:pt idx="22389">
                  <c:v>1.3420000000000001</c:v>
                </c:pt>
                <c:pt idx="22390">
                  <c:v>1.3420000000000001</c:v>
                </c:pt>
                <c:pt idx="22391">
                  <c:v>1.3130442516821901</c:v>
                </c:pt>
                <c:pt idx="22392">
                  <c:v>1.32903041809512</c:v>
                </c:pt>
                <c:pt idx="22393">
                  <c:v>1.3420000000000001</c:v>
                </c:pt>
                <c:pt idx="22394">
                  <c:v>1.3420000000000001</c:v>
                </c:pt>
                <c:pt idx="22395">
                  <c:v>1.3420000000000001</c:v>
                </c:pt>
                <c:pt idx="22396">
                  <c:v>1.3420000000000001</c:v>
                </c:pt>
                <c:pt idx="22397">
                  <c:v>1.3420000000000001</c:v>
                </c:pt>
                <c:pt idx="22398">
                  <c:v>1.3420000000000001</c:v>
                </c:pt>
                <c:pt idx="22399">
                  <c:v>1.3420000000000001</c:v>
                </c:pt>
                <c:pt idx="22400">
                  <c:v>1.3420000000000001</c:v>
                </c:pt>
                <c:pt idx="22401">
                  <c:v>1.3420000000000001</c:v>
                </c:pt>
                <c:pt idx="22402">
                  <c:v>1.3420000000000001</c:v>
                </c:pt>
                <c:pt idx="22403">
                  <c:v>1.3420000000000001</c:v>
                </c:pt>
                <c:pt idx="22404">
                  <c:v>1.3420000000000001</c:v>
                </c:pt>
                <c:pt idx="22405">
                  <c:v>1.3420000000000001</c:v>
                </c:pt>
                <c:pt idx="22406">
                  <c:v>1.3420000000000001</c:v>
                </c:pt>
                <c:pt idx="22407">
                  <c:v>1.3420000000000001</c:v>
                </c:pt>
                <c:pt idx="22408">
                  <c:v>1.3420000000000001</c:v>
                </c:pt>
                <c:pt idx="22409">
                  <c:v>1.3420000000000001</c:v>
                </c:pt>
                <c:pt idx="22410">
                  <c:v>1.3420000000000001</c:v>
                </c:pt>
                <c:pt idx="22411">
                  <c:v>1.3420000000000001</c:v>
                </c:pt>
                <c:pt idx="22412">
                  <c:v>1.3420000000000001</c:v>
                </c:pt>
                <c:pt idx="22413">
                  <c:v>1.24555609786888</c:v>
                </c:pt>
                <c:pt idx="22414">
                  <c:v>1.26245221259992</c:v>
                </c:pt>
                <c:pt idx="22415">
                  <c:v>1.27752348281605</c:v>
                </c:pt>
                <c:pt idx="22416">
                  <c:v>1.2763647318076701</c:v>
                </c:pt>
                <c:pt idx="22417">
                  <c:v>1.29354389560365</c:v>
                </c:pt>
                <c:pt idx="22418">
                  <c:v>1.30891247145726</c:v>
                </c:pt>
                <c:pt idx="22419">
                  <c:v>1.32238188523643</c:v>
                </c:pt>
                <c:pt idx="22420">
                  <c:v>1.33386141331078</c:v>
                </c:pt>
                <c:pt idx="22421">
                  <c:v>1.3420000000000001</c:v>
                </c:pt>
                <c:pt idx="22422">
                  <c:v>1.3420000000000001</c:v>
                </c:pt>
                <c:pt idx="22423">
                  <c:v>1.3420000000000001</c:v>
                </c:pt>
                <c:pt idx="22424">
                  <c:v>1.3420000000000001</c:v>
                </c:pt>
                <c:pt idx="22425">
                  <c:v>1.3420000000000001</c:v>
                </c:pt>
                <c:pt idx="22426">
                  <c:v>1.3420000000000001</c:v>
                </c:pt>
                <c:pt idx="22427">
                  <c:v>1.3420000000000001</c:v>
                </c:pt>
                <c:pt idx="22428">
                  <c:v>1.3187218465333299</c:v>
                </c:pt>
                <c:pt idx="22429">
                  <c:v>1.33427859715693</c:v>
                </c:pt>
                <c:pt idx="22430">
                  <c:v>1.3420000000000001</c:v>
                </c:pt>
                <c:pt idx="22431">
                  <c:v>1.3420000000000001</c:v>
                </c:pt>
                <c:pt idx="22432">
                  <c:v>1.3420000000000001</c:v>
                </c:pt>
                <c:pt idx="22433">
                  <c:v>1.3420000000000001</c:v>
                </c:pt>
                <c:pt idx="22434">
                  <c:v>1.3420000000000001</c:v>
                </c:pt>
                <c:pt idx="22435">
                  <c:v>1.3420000000000001</c:v>
                </c:pt>
                <c:pt idx="22436">
                  <c:v>1.3420000000000001</c:v>
                </c:pt>
                <c:pt idx="22437">
                  <c:v>1.3420000000000001</c:v>
                </c:pt>
                <c:pt idx="22438">
                  <c:v>1.3420000000000001</c:v>
                </c:pt>
                <c:pt idx="22439">
                  <c:v>1.3420000000000001</c:v>
                </c:pt>
                <c:pt idx="22440">
                  <c:v>1.3420000000000001</c:v>
                </c:pt>
                <c:pt idx="22441">
                  <c:v>1.3420000000000001</c:v>
                </c:pt>
                <c:pt idx="22442">
                  <c:v>1.3420000000000001</c:v>
                </c:pt>
                <c:pt idx="22443">
                  <c:v>1.3420000000000001</c:v>
                </c:pt>
                <c:pt idx="22444">
                  <c:v>1.3420000000000001</c:v>
                </c:pt>
                <c:pt idx="22445">
                  <c:v>1.3420000000000001</c:v>
                </c:pt>
                <c:pt idx="22446">
                  <c:v>1.3420000000000001</c:v>
                </c:pt>
                <c:pt idx="22447">
                  <c:v>1.3420000000000001</c:v>
                </c:pt>
                <c:pt idx="22448">
                  <c:v>1.3420000000000001</c:v>
                </c:pt>
                <c:pt idx="22449">
                  <c:v>1.3420000000000001</c:v>
                </c:pt>
                <c:pt idx="22450">
                  <c:v>1.25030463092368</c:v>
                </c:pt>
                <c:pt idx="22451">
                  <c:v>1.2666460897331799</c:v>
                </c:pt>
                <c:pt idx="22452">
                  <c:v>1.2822606510071799</c:v>
                </c:pt>
                <c:pt idx="22453">
                  <c:v>1.29592772171005</c:v>
                </c:pt>
                <c:pt idx="22454">
                  <c:v>1.3075610603926999</c:v>
                </c:pt>
                <c:pt idx="22455">
                  <c:v>1.31824469735856</c:v>
                </c:pt>
                <c:pt idx="22456">
                  <c:v>1.33539345898807</c:v>
                </c:pt>
                <c:pt idx="22457">
                  <c:v>1.3420000000000001</c:v>
                </c:pt>
                <c:pt idx="22458">
                  <c:v>1.23858546423478</c:v>
                </c:pt>
                <c:pt idx="22459">
                  <c:v>1.25967297079457</c:v>
                </c:pt>
                <c:pt idx="22460">
                  <c:v>1.2791085966940701</c:v>
                </c:pt>
                <c:pt idx="22461">
                  <c:v>1.2957002127028601</c:v>
                </c:pt>
                <c:pt idx="22462">
                  <c:v>1.31156259253736</c:v>
                </c:pt>
                <c:pt idx="22463">
                  <c:v>1.3254921733335101</c:v>
                </c:pt>
                <c:pt idx="22464">
                  <c:v>1.33740350081863</c:v>
                </c:pt>
                <c:pt idx="22465">
                  <c:v>1.3420000000000001</c:v>
                </c:pt>
                <c:pt idx="22466">
                  <c:v>1.3420000000000001</c:v>
                </c:pt>
                <c:pt idx="22467">
                  <c:v>1.3420000000000001</c:v>
                </c:pt>
                <c:pt idx="22468">
                  <c:v>1.3420000000000001</c:v>
                </c:pt>
                <c:pt idx="22469">
                  <c:v>1.3420000000000001</c:v>
                </c:pt>
                <c:pt idx="22470">
                  <c:v>1.3420000000000001</c:v>
                </c:pt>
                <c:pt idx="22471">
                  <c:v>1.3420000000000001</c:v>
                </c:pt>
                <c:pt idx="22472">
                  <c:v>1.28361927416147</c:v>
                </c:pt>
                <c:pt idx="22473">
                  <c:v>1.3031811988320099</c:v>
                </c:pt>
                <c:pt idx="22474">
                  <c:v>1.3210324467347201</c:v>
                </c:pt>
                <c:pt idx="22475">
                  <c:v>1.33592730784894</c:v>
                </c:pt>
                <c:pt idx="22476">
                  <c:v>1.3420000000000001</c:v>
                </c:pt>
                <c:pt idx="22477">
                  <c:v>1.3420000000000001</c:v>
                </c:pt>
                <c:pt idx="22478">
                  <c:v>1.3420000000000001</c:v>
                </c:pt>
                <c:pt idx="22479">
                  <c:v>1.3420000000000001</c:v>
                </c:pt>
                <c:pt idx="22480">
                  <c:v>1.3420000000000001</c:v>
                </c:pt>
                <c:pt idx="22481">
                  <c:v>1.3420000000000001</c:v>
                </c:pt>
                <c:pt idx="22482">
                  <c:v>1.3420000000000001</c:v>
                </c:pt>
                <c:pt idx="22483">
                  <c:v>1.3420000000000001</c:v>
                </c:pt>
                <c:pt idx="22484">
                  <c:v>1.3420000000000001</c:v>
                </c:pt>
                <c:pt idx="22485">
                  <c:v>1.3420000000000001</c:v>
                </c:pt>
                <c:pt idx="22486">
                  <c:v>1.32364793048248</c:v>
                </c:pt>
                <c:pt idx="22487">
                  <c:v>1.34045681333758</c:v>
                </c:pt>
                <c:pt idx="22488">
                  <c:v>1.3420000000000001</c:v>
                </c:pt>
                <c:pt idx="22489">
                  <c:v>1.3420000000000001</c:v>
                </c:pt>
                <c:pt idx="22490">
                  <c:v>1.3420000000000001</c:v>
                </c:pt>
                <c:pt idx="22491">
                  <c:v>1.3420000000000001</c:v>
                </c:pt>
                <c:pt idx="22492">
                  <c:v>1.3420000000000001</c:v>
                </c:pt>
                <c:pt idx="22493">
                  <c:v>1.3420000000000001</c:v>
                </c:pt>
                <c:pt idx="22494">
                  <c:v>1.3420000000000001</c:v>
                </c:pt>
                <c:pt idx="22495">
                  <c:v>1.3420000000000001</c:v>
                </c:pt>
                <c:pt idx="22496">
                  <c:v>1.3420000000000001</c:v>
                </c:pt>
                <c:pt idx="22497">
                  <c:v>1.3420000000000001</c:v>
                </c:pt>
                <c:pt idx="22498">
                  <c:v>1.3420000000000001</c:v>
                </c:pt>
                <c:pt idx="22499">
                  <c:v>1.3420000000000001</c:v>
                </c:pt>
                <c:pt idx="22500">
                  <c:v>1.3420000000000001</c:v>
                </c:pt>
                <c:pt idx="22501">
                  <c:v>1.3420000000000001</c:v>
                </c:pt>
                <c:pt idx="22502">
                  <c:v>1.3394888756469501</c:v>
                </c:pt>
                <c:pt idx="22503">
                  <c:v>1.3420000000000001</c:v>
                </c:pt>
                <c:pt idx="22504">
                  <c:v>1.3420000000000001</c:v>
                </c:pt>
                <c:pt idx="22505">
                  <c:v>1.3420000000000001</c:v>
                </c:pt>
                <c:pt idx="22506">
                  <c:v>1.2455854445502801</c:v>
                </c:pt>
                <c:pt idx="22507">
                  <c:v>1.2623224771888</c:v>
                </c:pt>
                <c:pt idx="22508">
                  <c:v>1.2783072796813499</c:v>
                </c:pt>
                <c:pt idx="22509">
                  <c:v>1.2923143049005501</c:v>
                </c:pt>
                <c:pt idx="22510">
                  <c:v>1.3042522565316399</c:v>
                </c:pt>
                <c:pt idx="22511">
                  <c:v>1.3152403083152</c:v>
                </c:pt>
                <c:pt idx="22512">
                  <c:v>1.3329166657817899</c:v>
                </c:pt>
                <c:pt idx="22513">
                  <c:v>1.34074442644933</c:v>
                </c:pt>
                <c:pt idx="22514">
                  <c:v>1.2329282928053</c:v>
                </c:pt>
                <c:pt idx="22515">
                  <c:v>1.2544862045827201</c:v>
                </c:pt>
                <c:pt idx="22516">
                  <c:v>1.27436993722769</c:v>
                </c:pt>
                <c:pt idx="22517">
                  <c:v>1.29135763322393</c:v>
                </c:pt>
                <c:pt idx="22518">
                  <c:v>1.3075891365121</c:v>
                </c:pt>
                <c:pt idx="22519">
                  <c:v>1.3218659447635399</c:v>
                </c:pt>
                <c:pt idx="22520">
                  <c:v>1.33408245693809</c:v>
                </c:pt>
                <c:pt idx="22521">
                  <c:v>1.3420000000000001</c:v>
                </c:pt>
                <c:pt idx="22522">
                  <c:v>1.3420000000000001</c:v>
                </c:pt>
                <c:pt idx="22523">
                  <c:v>1.3420000000000001</c:v>
                </c:pt>
                <c:pt idx="22524">
                  <c:v>1.3420000000000001</c:v>
                </c:pt>
                <c:pt idx="22525">
                  <c:v>1.3420000000000001</c:v>
                </c:pt>
                <c:pt idx="22526">
                  <c:v>1.3420000000000001</c:v>
                </c:pt>
                <c:pt idx="22527">
                  <c:v>1.3420000000000001</c:v>
                </c:pt>
                <c:pt idx="22528">
                  <c:v>1.2783702447963501</c:v>
                </c:pt>
                <c:pt idx="22529">
                  <c:v>1.29839563251907</c:v>
                </c:pt>
                <c:pt idx="22530">
                  <c:v>1.31666427554362</c:v>
                </c:pt>
                <c:pt idx="22531">
                  <c:v>1.3319276143667</c:v>
                </c:pt>
                <c:pt idx="22532">
                  <c:v>1.3420000000000001</c:v>
                </c:pt>
                <c:pt idx="22533">
                  <c:v>1.3420000000000001</c:v>
                </c:pt>
                <c:pt idx="22534">
                  <c:v>1.3420000000000001</c:v>
                </c:pt>
                <c:pt idx="22535">
                  <c:v>1.3420000000000001</c:v>
                </c:pt>
                <c:pt idx="22536">
                  <c:v>1.3420000000000001</c:v>
                </c:pt>
                <c:pt idx="22537">
                  <c:v>1.3420000000000001</c:v>
                </c:pt>
                <c:pt idx="22538">
                  <c:v>1.3420000000000001</c:v>
                </c:pt>
                <c:pt idx="22539">
                  <c:v>1.3420000000000001</c:v>
                </c:pt>
                <c:pt idx="22540">
                  <c:v>1.3420000000000001</c:v>
                </c:pt>
                <c:pt idx="22541">
                  <c:v>1.3420000000000001</c:v>
                </c:pt>
                <c:pt idx="22542">
                  <c:v>1.31880019977621</c:v>
                </c:pt>
                <c:pt idx="22543">
                  <c:v>1.3360163676542001</c:v>
                </c:pt>
                <c:pt idx="22544">
                  <c:v>1.3420000000000001</c:v>
                </c:pt>
                <c:pt idx="22545">
                  <c:v>1.3420000000000001</c:v>
                </c:pt>
                <c:pt idx="22546">
                  <c:v>1.3420000000000001</c:v>
                </c:pt>
                <c:pt idx="22547">
                  <c:v>1.3420000000000001</c:v>
                </c:pt>
                <c:pt idx="22548">
                  <c:v>1.3420000000000001</c:v>
                </c:pt>
                <c:pt idx="22549">
                  <c:v>1.3420000000000001</c:v>
                </c:pt>
                <c:pt idx="22550">
                  <c:v>1.3420000000000001</c:v>
                </c:pt>
                <c:pt idx="22551">
                  <c:v>1.3420000000000001</c:v>
                </c:pt>
                <c:pt idx="22552">
                  <c:v>1.3420000000000001</c:v>
                </c:pt>
                <c:pt idx="22553">
                  <c:v>1.3420000000000001</c:v>
                </c:pt>
                <c:pt idx="22554">
                  <c:v>1.3420000000000001</c:v>
                </c:pt>
                <c:pt idx="22555">
                  <c:v>1.3420000000000001</c:v>
                </c:pt>
                <c:pt idx="22556">
                  <c:v>1.3420000000000001</c:v>
                </c:pt>
                <c:pt idx="22557">
                  <c:v>1.3420000000000001</c:v>
                </c:pt>
                <c:pt idx="22558">
                  <c:v>1.33453260551194</c:v>
                </c:pt>
                <c:pt idx="22559">
                  <c:v>1.3420000000000001</c:v>
                </c:pt>
                <c:pt idx="22560">
                  <c:v>1.3420000000000001</c:v>
                </c:pt>
                <c:pt idx="22561">
                  <c:v>1.3420000000000001</c:v>
                </c:pt>
                <c:pt idx="22562">
                  <c:v>1.2459901458652201</c:v>
                </c:pt>
                <c:pt idx="22563">
                  <c:v>1.26273379213236</c:v>
                </c:pt>
                <c:pt idx="22564">
                  <c:v>1.2787157513540901</c:v>
                </c:pt>
                <c:pt idx="22565">
                  <c:v>1.29271967014934</c:v>
                </c:pt>
                <c:pt idx="22566">
                  <c:v>1.30465827401624</c:v>
                </c:pt>
                <c:pt idx="22567">
                  <c:v>1.31563871187688</c:v>
                </c:pt>
                <c:pt idx="22568">
                  <c:v>1.3332969425379799</c:v>
                </c:pt>
                <c:pt idx="22569">
                  <c:v>1.34111666392504</c:v>
                </c:pt>
                <c:pt idx="22570">
                  <c:v>1.23325044349003</c:v>
                </c:pt>
                <c:pt idx="22571">
                  <c:v>1.2548228828683401</c:v>
                </c:pt>
                <c:pt idx="22572">
                  <c:v>1.27471791665367</c:v>
                </c:pt>
                <c:pt idx="22573">
                  <c:v>1.29170902227625</c:v>
                </c:pt>
                <c:pt idx="22574">
                  <c:v>1.30794234077962</c:v>
                </c:pt>
                <c:pt idx="22575">
                  <c:v>1.32221938893694</c:v>
                </c:pt>
                <c:pt idx="22576">
                  <c:v>1.3344394289421899</c:v>
                </c:pt>
                <c:pt idx="22577">
                  <c:v>1.3420000000000001</c:v>
                </c:pt>
                <c:pt idx="22578">
                  <c:v>1.3420000000000001</c:v>
                </c:pt>
                <c:pt idx="22579">
                  <c:v>1.3420000000000001</c:v>
                </c:pt>
                <c:pt idx="22580">
                  <c:v>1.3420000000000001</c:v>
                </c:pt>
                <c:pt idx="22581">
                  <c:v>1.3420000000000001</c:v>
                </c:pt>
                <c:pt idx="22582">
                  <c:v>1.3420000000000001</c:v>
                </c:pt>
                <c:pt idx="22583">
                  <c:v>1.3420000000000001</c:v>
                </c:pt>
                <c:pt idx="22584">
                  <c:v>1.27864776963814</c:v>
                </c:pt>
                <c:pt idx="22585">
                  <c:v>1.2986833201411001</c:v>
                </c:pt>
                <c:pt idx="22586">
                  <c:v>1.31695347785501</c:v>
                </c:pt>
                <c:pt idx="22587">
                  <c:v>1.3322275481428101</c:v>
                </c:pt>
                <c:pt idx="22588">
                  <c:v>1.3420000000000001</c:v>
                </c:pt>
                <c:pt idx="22589">
                  <c:v>1.3420000000000001</c:v>
                </c:pt>
                <c:pt idx="22590">
                  <c:v>1.3420000000000001</c:v>
                </c:pt>
                <c:pt idx="22591">
                  <c:v>1.3420000000000001</c:v>
                </c:pt>
                <c:pt idx="22592">
                  <c:v>1.3420000000000001</c:v>
                </c:pt>
                <c:pt idx="22593">
                  <c:v>1.3420000000000001</c:v>
                </c:pt>
                <c:pt idx="22594">
                  <c:v>1.3420000000000001</c:v>
                </c:pt>
                <c:pt idx="22595">
                  <c:v>1.3420000000000001</c:v>
                </c:pt>
                <c:pt idx="22596">
                  <c:v>1.3420000000000001</c:v>
                </c:pt>
                <c:pt idx="22597">
                  <c:v>1.3420000000000001</c:v>
                </c:pt>
                <c:pt idx="22598">
                  <c:v>1.3190282571246601</c:v>
                </c:pt>
                <c:pt idx="22599">
                  <c:v>1.3362607671389</c:v>
                </c:pt>
                <c:pt idx="22600">
                  <c:v>1.3420000000000001</c:v>
                </c:pt>
                <c:pt idx="22601">
                  <c:v>1.3420000000000001</c:v>
                </c:pt>
                <c:pt idx="22602">
                  <c:v>1.3420000000000001</c:v>
                </c:pt>
                <c:pt idx="22603">
                  <c:v>1.3420000000000001</c:v>
                </c:pt>
                <c:pt idx="22604">
                  <c:v>1.3420000000000001</c:v>
                </c:pt>
                <c:pt idx="22605">
                  <c:v>1.3420000000000001</c:v>
                </c:pt>
                <c:pt idx="22606">
                  <c:v>1.3420000000000001</c:v>
                </c:pt>
                <c:pt idx="22607">
                  <c:v>1.3420000000000001</c:v>
                </c:pt>
                <c:pt idx="22608">
                  <c:v>1.3420000000000001</c:v>
                </c:pt>
                <c:pt idx="22609">
                  <c:v>1.3420000000000001</c:v>
                </c:pt>
                <c:pt idx="22610">
                  <c:v>1.3420000000000001</c:v>
                </c:pt>
                <c:pt idx="22611">
                  <c:v>1.3420000000000001</c:v>
                </c:pt>
                <c:pt idx="22612">
                  <c:v>1.3420000000000001</c:v>
                </c:pt>
                <c:pt idx="22613">
                  <c:v>1.3420000000000001</c:v>
                </c:pt>
                <c:pt idx="22614">
                  <c:v>1.33470597907414</c:v>
                </c:pt>
                <c:pt idx="22615">
                  <c:v>1.3420000000000001</c:v>
                </c:pt>
                <c:pt idx="22616">
                  <c:v>1.3420000000000001</c:v>
                </c:pt>
                <c:pt idx="22617">
                  <c:v>1.3420000000000001</c:v>
                </c:pt>
                <c:pt idx="22618">
                  <c:v>1.24982986360111</c:v>
                </c:pt>
                <c:pt idx="22619">
                  <c:v>1.26630965172563</c:v>
                </c:pt>
                <c:pt idx="22620">
                  <c:v>1.28203553882497</c:v>
                </c:pt>
                <c:pt idx="22621">
                  <c:v>1.29580845541912</c:v>
                </c:pt>
                <c:pt idx="22622">
                  <c:v>1.3075290982755701</c:v>
                </c:pt>
                <c:pt idx="22623">
                  <c:v>1.3182940165525801</c:v>
                </c:pt>
                <c:pt idx="22624">
                  <c:v>1.33557092778204</c:v>
                </c:pt>
                <c:pt idx="22625">
                  <c:v>1.3420000000000001</c:v>
                </c:pt>
                <c:pt idx="22626">
                  <c:v>1.23763519226632</c:v>
                </c:pt>
                <c:pt idx="22627">
                  <c:v>1.2588950957704801</c:v>
                </c:pt>
                <c:pt idx="22628">
                  <c:v>1.2784901838214799</c:v>
                </c:pt>
                <c:pt idx="22629">
                  <c:v>1.2952179648242499</c:v>
                </c:pt>
                <c:pt idx="22630">
                  <c:v>1.31120262850337</c:v>
                </c:pt>
                <c:pt idx="22631">
                  <c:v>1.3252449643780899</c:v>
                </c:pt>
                <c:pt idx="22632">
                  <c:v>1.33725148541767</c:v>
                </c:pt>
                <c:pt idx="22633">
                  <c:v>1.3420000000000001</c:v>
                </c:pt>
                <c:pt idx="22634">
                  <c:v>1.3420000000000001</c:v>
                </c:pt>
                <c:pt idx="22635">
                  <c:v>1.3420000000000001</c:v>
                </c:pt>
                <c:pt idx="22636">
                  <c:v>1.3420000000000001</c:v>
                </c:pt>
                <c:pt idx="22637">
                  <c:v>1.3420000000000001</c:v>
                </c:pt>
                <c:pt idx="22638">
                  <c:v>1.3420000000000001</c:v>
                </c:pt>
                <c:pt idx="22639">
                  <c:v>1.3420000000000001</c:v>
                </c:pt>
                <c:pt idx="22640">
                  <c:v>1.2826702097113001</c:v>
                </c:pt>
                <c:pt idx="22641">
                  <c:v>1.30241036348106</c:v>
                </c:pt>
                <c:pt idx="22642">
                  <c:v>1.3204044106149699</c:v>
                </c:pt>
                <c:pt idx="22643">
                  <c:v>1.33543582469474</c:v>
                </c:pt>
                <c:pt idx="22644">
                  <c:v>1.3420000000000001</c:v>
                </c:pt>
                <c:pt idx="22645">
                  <c:v>1.3420000000000001</c:v>
                </c:pt>
                <c:pt idx="22646">
                  <c:v>1.3420000000000001</c:v>
                </c:pt>
                <c:pt idx="22647">
                  <c:v>1.3420000000000001</c:v>
                </c:pt>
                <c:pt idx="22648">
                  <c:v>1.3420000000000001</c:v>
                </c:pt>
                <c:pt idx="22649">
                  <c:v>1.3420000000000001</c:v>
                </c:pt>
                <c:pt idx="22650">
                  <c:v>1.3420000000000001</c:v>
                </c:pt>
                <c:pt idx="22651">
                  <c:v>1.3420000000000001</c:v>
                </c:pt>
                <c:pt idx="22652">
                  <c:v>1.3420000000000001</c:v>
                </c:pt>
                <c:pt idx="22653">
                  <c:v>1.3420000000000001</c:v>
                </c:pt>
                <c:pt idx="22654">
                  <c:v>1.32271407280354</c:v>
                </c:pt>
                <c:pt idx="22655">
                  <c:v>1.3396817096814899</c:v>
                </c:pt>
                <c:pt idx="22656">
                  <c:v>1.3420000000000001</c:v>
                </c:pt>
                <c:pt idx="22657">
                  <c:v>1.3420000000000001</c:v>
                </c:pt>
                <c:pt idx="22658">
                  <c:v>1.3420000000000001</c:v>
                </c:pt>
                <c:pt idx="22659">
                  <c:v>1.3420000000000001</c:v>
                </c:pt>
                <c:pt idx="22660">
                  <c:v>1.3420000000000001</c:v>
                </c:pt>
                <c:pt idx="22661">
                  <c:v>1.3420000000000001</c:v>
                </c:pt>
                <c:pt idx="22662">
                  <c:v>1.3420000000000001</c:v>
                </c:pt>
                <c:pt idx="22663">
                  <c:v>1.3420000000000001</c:v>
                </c:pt>
                <c:pt idx="22664">
                  <c:v>1.3420000000000001</c:v>
                </c:pt>
                <c:pt idx="22665">
                  <c:v>1.3420000000000001</c:v>
                </c:pt>
                <c:pt idx="22666">
                  <c:v>1.3420000000000001</c:v>
                </c:pt>
                <c:pt idx="22667">
                  <c:v>1.3420000000000001</c:v>
                </c:pt>
                <c:pt idx="22668">
                  <c:v>1.3420000000000001</c:v>
                </c:pt>
                <c:pt idx="22669">
                  <c:v>1.3420000000000001</c:v>
                </c:pt>
                <c:pt idx="22670">
                  <c:v>1.3383810275017201</c:v>
                </c:pt>
                <c:pt idx="22671">
                  <c:v>1.3420000000000001</c:v>
                </c:pt>
                <c:pt idx="22672">
                  <c:v>1.3420000000000001</c:v>
                </c:pt>
                <c:pt idx="22673">
                  <c:v>1.3420000000000001</c:v>
                </c:pt>
                <c:pt idx="22674">
                  <c:v>1.2572903854523101</c:v>
                </c:pt>
                <c:pt idx="22675">
                  <c:v>1.27324178079473</c:v>
                </c:pt>
                <c:pt idx="22676">
                  <c:v>1.28845535722991</c:v>
                </c:pt>
                <c:pt idx="22677">
                  <c:v>1.3017649891530201</c:v>
                </c:pt>
                <c:pt idx="22678">
                  <c:v>1.3130524865972</c:v>
                </c:pt>
                <c:pt idx="22679">
                  <c:v>1.32340361292467</c:v>
                </c:pt>
                <c:pt idx="22680">
                  <c:v>1.33991341606718</c:v>
                </c:pt>
                <c:pt idx="22681">
                  <c:v>1.3420000000000001</c:v>
                </c:pt>
                <c:pt idx="22682">
                  <c:v>1.24620988693643</c:v>
                </c:pt>
                <c:pt idx="22683">
                  <c:v>1.2668344886806799</c:v>
                </c:pt>
                <c:pt idx="22684">
                  <c:v>1.2858466027740401</c:v>
                </c:pt>
                <c:pt idx="22685">
                  <c:v>1.3020402341420301</c:v>
                </c:pt>
                <c:pt idx="22686">
                  <c:v>1.3175176247637801</c:v>
                </c:pt>
                <c:pt idx="22687">
                  <c:v>1.3310966560494699</c:v>
                </c:pt>
                <c:pt idx="22688">
                  <c:v>1.3420000000000001</c:v>
                </c:pt>
                <c:pt idx="22689">
                  <c:v>1.3420000000000001</c:v>
                </c:pt>
                <c:pt idx="22690">
                  <c:v>1.3420000000000001</c:v>
                </c:pt>
                <c:pt idx="22691">
                  <c:v>1.3420000000000001</c:v>
                </c:pt>
                <c:pt idx="22692">
                  <c:v>1.3420000000000001</c:v>
                </c:pt>
                <c:pt idx="22693">
                  <c:v>1.3420000000000001</c:v>
                </c:pt>
                <c:pt idx="22694">
                  <c:v>1.3420000000000001</c:v>
                </c:pt>
                <c:pt idx="22695">
                  <c:v>1.3420000000000001</c:v>
                </c:pt>
                <c:pt idx="22696">
                  <c:v>1.29053779046939</c:v>
                </c:pt>
                <c:pt idx="22697">
                  <c:v>1.30968253825712</c:v>
                </c:pt>
                <c:pt idx="22698">
                  <c:v>1.3271305070256101</c:v>
                </c:pt>
                <c:pt idx="22699">
                  <c:v>1.3416694779481499</c:v>
                </c:pt>
                <c:pt idx="22700">
                  <c:v>1.3420000000000001</c:v>
                </c:pt>
                <c:pt idx="22701">
                  <c:v>1.3420000000000001</c:v>
                </c:pt>
                <c:pt idx="22702">
                  <c:v>1.3420000000000001</c:v>
                </c:pt>
                <c:pt idx="22703">
                  <c:v>1.3420000000000001</c:v>
                </c:pt>
                <c:pt idx="22704">
                  <c:v>1.3420000000000001</c:v>
                </c:pt>
                <c:pt idx="22705">
                  <c:v>1.3420000000000001</c:v>
                </c:pt>
                <c:pt idx="22706">
                  <c:v>1.3420000000000001</c:v>
                </c:pt>
                <c:pt idx="22707">
                  <c:v>1.3420000000000001</c:v>
                </c:pt>
                <c:pt idx="22708">
                  <c:v>1.3420000000000001</c:v>
                </c:pt>
                <c:pt idx="22709">
                  <c:v>1.3420000000000001</c:v>
                </c:pt>
                <c:pt idx="22710">
                  <c:v>1.3299328233684899</c:v>
                </c:pt>
                <c:pt idx="22711">
                  <c:v>1.3420000000000001</c:v>
                </c:pt>
                <c:pt idx="22712">
                  <c:v>1.3420000000000001</c:v>
                </c:pt>
                <c:pt idx="22713">
                  <c:v>1.3420000000000001</c:v>
                </c:pt>
                <c:pt idx="22714">
                  <c:v>1.3420000000000001</c:v>
                </c:pt>
                <c:pt idx="22715">
                  <c:v>1.3420000000000001</c:v>
                </c:pt>
                <c:pt idx="22716">
                  <c:v>1.3420000000000001</c:v>
                </c:pt>
                <c:pt idx="22717">
                  <c:v>1.3420000000000001</c:v>
                </c:pt>
                <c:pt idx="22718">
                  <c:v>1.3420000000000001</c:v>
                </c:pt>
                <c:pt idx="22719">
                  <c:v>1.3420000000000001</c:v>
                </c:pt>
                <c:pt idx="22720">
                  <c:v>1.3420000000000001</c:v>
                </c:pt>
                <c:pt idx="22721">
                  <c:v>1.3420000000000001</c:v>
                </c:pt>
                <c:pt idx="22722">
                  <c:v>1.3420000000000001</c:v>
                </c:pt>
                <c:pt idx="22723">
                  <c:v>1.3420000000000001</c:v>
                </c:pt>
                <c:pt idx="22724">
                  <c:v>1.3420000000000001</c:v>
                </c:pt>
                <c:pt idx="22725">
                  <c:v>1.3420000000000001</c:v>
                </c:pt>
                <c:pt idx="22726">
                  <c:v>1.3420000000000001</c:v>
                </c:pt>
                <c:pt idx="22727">
                  <c:v>1.3420000000000001</c:v>
                </c:pt>
                <c:pt idx="22728">
                  <c:v>1.3420000000000001</c:v>
                </c:pt>
                <c:pt idx="22729">
                  <c:v>1.3420000000000001</c:v>
                </c:pt>
                <c:pt idx="22730">
                  <c:v>1.05047075816205</c:v>
                </c:pt>
                <c:pt idx="22731">
                  <c:v>1.0770085266199501</c:v>
                </c:pt>
                <c:pt idx="22732">
                  <c:v>1.1176763184444301</c:v>
                </c:pt>
                <c:pt idx="22733">
                  <c:v>1.13835346861793</c:v>
                </c:pt>
                <c:pt idx="22734">
                  <c:v>1.1755038587865301</c:v>
                </c:pt>
                <c:pt idx="22735">
                  <c:v>1.20582569734377</c:v>
                </c:pt>
                <c:pt idx="22736">
                  <c:v>1.19200222311671</c:v>
                </c:pt>
                <c:pt idx="22737">
                  <c:v>1.22523405490394</c:v>
                </c:pt>
                <c:pt idx="22738">
                  <c:v>1.25335763508968</c:v>
                </c:pt>
                <c:pt idx="22739">
                  <c:v>1.2025190092146201</c:v>
                </c:pt>
                <c:pt idx="22740">
                  <c:v>1.2384395775247501</c:v>
                </c:pt>
                <c:pt idx="22741">
                  <c:v>1.2684219208999801</c:v>
                </c:pt>
                <c:pt idx="22742">
                  <c:v>1.2456150099332599</c:v>
                </c:pt>
                <c:pt idx="22743">
                  <c:v>1.24892376259424</c:v>
                </c:pt>
                <c:pt idx="22744">
                  <c:v>1.28308481285481</c:v>
                </c:pt>
                <c:pt idx="22745">
                  <c:v>1.31326035829881</c:v>
                </c:pt>
                <c:pt idx="22746">
                  <c:v>1.2840494034179899</c:v>
                </c:pt>
                <c:pt idx="22747">
                  <c:v>1.3157264987492201</c:v>
                </c:pt>
                <c:pt idx="22748">
                  <c:v>1.3420000000000001</c:v>
                </c:pt>
                <c:pt idx="22749">
                  <c:v>1.3134134256785099</c:v>
                </c:pt>
                <c:pt idx="22750">
                  <c:v>1.3420000000000001</c:v>
                </c:pt>
                <c:pt idx="22751">
                  <c:v>1.3346599950336699</c:v>
                </c:pt>
                <c:pt idx="22752">
                  <c:v>1.3420000000000001</c:v>
                </c:pt>
                <c:pt idx="22753">
                  <c:v>1.3420000000000001</c:v>
                </c:pt>
                <c:pt idx="22754">
                  <c:v>1.3420000000000001</c:v>
                </c:pt>
                <c:pt idx="22755">
                  <c:v>1.3420000000000001</c:v>
                </c:pt>
                <c:pt idx="22756">
                  <c:v>1.3420000000000001</c:v>
                </c:pt>
                <c:pt idx="22757">
                  <c:v>1.3420000000000001</c:v>
                </c:pt>
                <c:pt idx="22758">
                  <c:v>1.3420000000000001</c:v>
                </c:pt>
                <c:pt idx="22759">
                  <c:v>1.3420000000000001</c:v>
                </c:pt>
                <c:pt idx="22760">
                  <c:v>1.3420000000000001</c:v>
                </c:pt>
                <c:pt idx="22761">
                  <c:v>1.3420000000000001</c:v>
                </c:pt>
                <c:pt idx="22762">
                  <c:v>1.0406675738228099</c:v>
                </c:pt>
                <c:pt idx="22763">
                  <c:v>1.0670594886676601</c:v>
                </c:pt>
                <c:pt idx="22764">
                  <c:v>1.10860059278224</c:v>
                </c:pt>
                <c:pt idx="22765">
                  <c:v>1.1291034626613701</c:v>
                </c:pt>
                <c:pt idx="22766">
                  <c:v>1.1670812303189</c:v>
                </c:pt>
                <c:pt idx="22767">
                  <c:v>1.1981170915620201</c:v>
                </c:pt>
                <c:pt idx="22768">
                  <c:v>1.18340226071261</c:v>
                </c:pt>
                <c:pt idx="22769">
                  <c:v>1.2174125553753199</c:v>
                </c:pt>
                <c:pt idx="22770">
                  <c:v>1.24622024689286</c:v>
                </c:pt>
                <c:pt idx="22771">
                  <c:v>1.19363489764468</c:v>
                </c:pt>
                <c:pt idx="22772">
                  <c:v>1.23041421489544</c:v>
                </c:pt>
                <c:pt idx="22773">
                  <c:v>1.2611351104567201</c:v>
                </c:pt>
                <c:pt idx="22774">
                  <c:v>1.2372870300729</c:v>
                </c:pt>
                <c:pt idx="22775">
                  <c:v>1.24022302014608</c:v>
                </c:pt>
                <c:pt idx="22776">
                  <c:v>1.27525805127474</c:v>
                </c:pt>
                <c:pt idx="22777">
                  <c:v>1.30621337037318</c:v>
                </c:pt>
                <c:pt idx="22778">
                  <c:v>1.2758300542549901</c:v>
                </c:pt>
                <c:pt idx="22779">
                  <c:v>1.3083363110838899</c:v>
                </c:pt>
                <c:pt idx="22780">
                  <c:v>1.33662497597382</c:v>
                </c:pt>
                <c:pt idx="22781">
                  <c:v>1.30557916509802</c:v>
                </c:pt>
                <c:pt idx="22782">
                  <c:v>1.3364076152664599</c:v>
                </c:pt>
                <c:pt idx="22783">
                  <c:v>1.32666956358629</c:v>
                </c:pt>
                <c:pt idx="22784">
                  <c:v>1.3420000000000001</c:v>
                </c:pt>
                <c:pt idx="22785">
                  <c:v>1.3420000000000001</c:v>
                </c:pt>
                <c:pt idx="22786">
                  <c:v>1.3420000000000001</c:v>
                </c:pt>
                <c:pt idx="22787">
                  <c:v>1.3420000000000001</c:v>
                </c:pt>
                <c:pt idx="22788">
                  <c:v>1.3420000000000001</c:v>
                </c:pt>
                <c:pt idx="22789">
                  <c:v>1.3420000000000001</c:v>
                </c:pt>
                <c:pt idx="22790">
                  <c:v>1.3420000000000001</c:v>
                </c:pt>
                <c:pt idx="22791">
                  <c:v>1.3420000000000001</c:v>
                </c:pt>
                <c:pt idx="22792">
                  <c:v>1.3420000000000001</c:v>
                </c:pt>
                <c:pt idx="22793">
                  <c:v>1.3420000000000001</c:v>
                </c:pt>
                <c:pt idx="22794">
                  <c:v>1.0407986335675601</c:v>
                </c:pt>
                <c:pt idx="22795">
                  <c:v>1.0670959241369899</c:v>
                </c:pt>
                <c:pt idx="22796">
                  <c:v>1.1086786650756399</c:v>
                </c:pt>
                <c:pt idx="22797">
                  <c:v>1.1290914759445301</c:v>
                </c:pt>
                <c:pt idx="22798">
                  <c:v>1.1671218835033199</c:v>
                </c:pt>
                <c:pt idx="22799">
                  <c:v>1.1982012973165099</c:v>
                </c:pt>
                <c:pt idx="22800">
                  <c:v>1.1833511933432701</c:v>
                </c:pt>
                <c:pt idx="22801">
                  <c:v>1.21741238366269</c:v>
                </c:pt>
                <c:pt idx="22802">
                  <c:v>1.24625188566557</c:v>
                </c:pt>
                <c:pt idx="22803">
                  <c:v>1.19349180501893</c:v>
                </c:pt>
                <c:pt idx="22804">
                  <c:v>1.23031877782359</c:v>
                </c:pt>
                <c:pt idx="22805">
                  <c:v>1.2610914208614501</c:v>
                </c:pt>
                <c:pt idx="22806">
                  <c:v>1.2371018307005299</c:v>
                </c:pt>
                <c:pt idx="22807">
                  <c:v>1.2399337267850901</c:v>
                </c:pt>
                <c:pt idx="22808">
                  <c:v>1.2750411429436701</c:v>
                </c:pt>
                <c:pt idx="22809">
                  <c:v>1.30605401131903</c:v>
                </c:pt>
                <c:pt idx="22810">
                  <c:v>1.27550294904006</c:v>
                </c:pt>
                <c:pt idx="22811">
                  <c:v>1.30808961952476</c:v>
                </c:pt>
                <c:pt idx="22812">
                  <c:v>1.3364411734075801</c:v>
                </c:pt>
                <c:pt idx="22813">
                  <c:v>1.3052279827503701</c:v>
                </c:pt>
                <c:pt idx="22814">
                  <c:v>1.3361320624383</c:v>
                </c:pt>
                <c:pt idx="22815">
                  <c:v>1.3261665716317499</c:v>
                </c:pt>
                <c:pt idx="22816">
                  <c:v>1.3420000000000001</c:v>
                </c:pt>
                <c:pt idx="22817">
                  <c:v>1.3420000000000001</c:v>
                </c:pt>
                <c:pt idx="22818">
                  <c:v>1.3420000000000001</c:v>
                </c:pt>
                <c:pt idx="22819">
                  <c:v>1.3420000000000001</c:v>
                </c:pt>
                <c:pt idx="22820">
                  <c:v>1.3420000000000001</c:v>
                </c:pt>
                <c:pt idx="22821">
                  <c:v>1.3420000000000001</c:v>
                </c:pt>
                <c:pt idx="22822">
                  <c:v>1.3420000000000001</c:v>
                </c:pt>
                <c:pt idx="22823">
                  <c:v>1.3420000000000001</c:v>
                </c:pt>
                <c:pt idx="22824">
                  <c:v>1.3420000000000001</c:v>
                </c:pt>
                <c:pt idx="22825">
                  <c:v>1.3420000000000001</c:v>
                </c:pt>
                <c:pt idx="22826">
                  <c:v>1.04722944242244</c:v>
                </c:pt>
                <c:pt idx="22827">
                  <c:v>1.0734971842229899</c:v>
                </c:pt>
                <c:pt idx="22828">
                  <c:v>1.1145831737125</c:v>
                </c:pt>
                <c:pt idx="22829">
                  <c:v>1.13498497264295</c:v>
                </c:pt>
                <c:pt idx="22830">
                  <c:v>1.1725551560507099</c:v>
                </c:pt>
                <c:pt idx="22831">
                  <c:v>1.20322387650197</c:v>
                </c:pt>
                <c:pt idx="22832">
                  <c:v>1.18878974505165</c:v>
                </c:pt>
                <c:pt idx="22833">
                  <c:v>1.22240460441157</c:v>
                </c:pt>
                <c:pt idx="22834">
                  <c:v>1.2508654829424399</c:v>
                </c:pt>
                <c:pt idx="22835">
                  <c:v>1.19898535309927</c:v>
                </c:pt>
                <c:pt idx="22836">
                  <c:v>1.23534228896398</c:v>
                </c:pt>
                <c:pt idx="22837">
                  <c:v>1.2657102623565</c:v>
                </c:pt>
                <c:pt idx="22838">
                  <c:v>1.2422044625272599</c:v>
                </c:pt>
                <c:pt idx="22839">
                  <c:v>1.2451474423677</c:v>
                </c:pt>
                <c:pt idx="22840">
                  <c:v>1.2797840891414201</c:v>
                </c:pt>
                <c:pt idx="22841">
                  <c:v>1.3103826619229699</c:v>
                </c:pt>
                <c:pt idx="22842">
                  <c:v>1.28038401572185</c:v>
                </c:pt>
                <c:pt idx="22843">
                  <c:v>1.3125201487417999</c:v>
                </c:pt>
                <c:pt idx="22844">
                  <c:v>1.34046880076594</c:v>
                </c:pt>
                <c:pt idx="22845">
                  <c:v>1.3098152995910901</c:v>
                </c:pt>
                <c:pt idx="22846">
                  <c:v>1.3402797011438801</c:v>
                </c:pt>
                <c:pt idx="22847">
                  <c:v>1.3306859918047</c:v>
                </c:pt>
                <c:pt idx="22848">
                  <c:v>1.3420000000000001</c:v>
                </c:pt>
                <c:pt idx="22849">
                  <c:v>1.3420000000000001</c:v>
                </c:pt>
                <c:pt idx="22850">
                  <c:v>1.3420000000000001</c:v>
                </c:pt>
                <c:pt idx="22851">
                  <c:v>1.3420000000000001</c:v>
                </c:pt>
                <c:pt idx="22852">
                  <c:v>1.3420000000000001</c:v>
                </c:pt>
                <c:pt idx="22853">
                  <c:v>1.3420000000000001</c:v>
                </c:pt>
                <c:pt idx="22854">
                  <c:v>1.3420000000000001</c:v>
                </c:pt>
                <c:pt idx="22855">
                  <c:v>1.3420000000000001</c:v>
                </c:pt>
                <c:pt idx="22856">
                  <c:v>1.3420000000000001</c:v>
                </c:pt>
                <c:pt idx="22857">
                  <c:v>1.3420000000000001</c:v>
                </c:pt>
                <c:pt idx="22858">
                  <c:v>1.0610849487148899</c:v>
                </c:pt>
                <c:pt idx="22859">
                  <c:v>1.0873116113135499</c:v>
                </c:pt>
                <c:pt idx="22860">
                  <c:v>1.1273113607792</c:v>
                </c:pt>
                <c:pt idx="22861">
                  <c:v>1.1477311223544999</c:v>
                </c:pt>
                <c:pt idx="22862">
                  <c:v>1.1842549616360001</c:v>
                </c:pt>
                <c:pt idx="22863">
                  <c:v>1.2140361803631901</c:v>
                </c:pt>
                <c:pt idx="22864">
                  <c:v>1.20054160518192</c:v>
                </c:pt>
                <c:pt idx="22865">
                  <c:v>1.23319585603505</c:v>
                </c:pt>
                <c:pt idx="22866">
                  <c:v>1.26081058969108</c:v>
                </c:pt>
                <c:pt idx="22867">
                  <c:v>1.21090191989191</c:v>
                </c:pt>
                <c:pt idx="22868">
                  <c:v>1.2462129834680999</c:v>
                </c:pt>
                <c:pt idx="22869">
                  <c:v>1.2756718721709399</c:v>
                </c:pt>
                <c:pt idx="22870">
                  <c:v>1.2532746035639</c:v>
                </c:pt>
                <c:pt idx="22871">
                  <c:v>1.25650395587462</c:v>
                </c:pt>
                <c:pt idx="22872">
                  <c:v>1.29009501815912</c:v>
                </c:pt>
                <c:pt idx="22873">
                  <c:v>1.3197557613507001</c:v>
                </c:pt>
                <c:pt idx="22874">
                  <c:v>1.2910140238024199</c:v>
                </c:pt>
                <c:pt idx="22875">
                  <c:v>1.32215608134298</c:v>
                </c:pt>
                <c:pt idx="22876">
                  <c:v>1.3420000000000001</c:v>
                </c:pt>
                <c:pt idx="22877">
                  <c:v>1.3198359623071101</c:v>
                </c:pt>
                <c:pt idx="22878">
                  <c:v>1.3420000000000001</c:v>
                </c:pt>
                <c:pt idx="22879">
                  <c:v>1.34059319394718</c:v>
                </c:pt>
                <c:pt idx="22880">
                  <c:v>1.3420000000000001</c:v>
                </c:pt>
                <c:pt idx="22881">
                  <c:v>1.3420000000000001</c:v>
                </c:pt>
                <c:pt idx="22882">
                  <c:v>1.3420000000000001</c:v>
                </c:pt>
                <c:pt idx="22883">
                  <c:v>1.3420000000000001</c:v>
                </c:pt>
                <c:pt idx="22884">
                  <c:v>1.3420000000000001</c:v>
                </c:pt>
                <c:pt idx="22885">
                  <c:v>1.3420000000000001</c:v>
                </c:pt>
                <c:pt idx="22886">
                  <c:v>1.3420000000000001</c:v>
                </c:pt>
                <c:pt idx="22887">
                  <c:v>1.3420000000000001</c:v>
                </c:pt>
                <c:pt idx="22888">
                  <c:v>1.3420000000000001</c:v>
                </c:pt>
                <c:pt idx="22889">
                  <c:v>1.3420000000000001</c:v>
                </c:pt>
                <c:pt idx="22890">
                  <c:v>1.0487947979591401</c:v>
                </c:pt>
                <c:pt idx="22891">
                  <c:v>1.1153662207025301</c:v>
                </c:pt>
                <c:pt idx="22892">
                  <c:v>1.1498464635241601</c:v>
                </c:pt>
                <c:pt idx="22893">
                  <c:v>1.1724786289217</c:v>
                </c:pt>
                <c:pt idx="22894">
                  <c:v>1.2040456488720099</c:v>
                </c:pt>
                <c:pt idx="22895">
                  <c:v>1.2224436887255801</c:v>
                </c:pt>
                <c:pt idx="22896">
                  <c:v>1.2507904498618501</c:v>
                </c:pt>
                <c:pt idx="22897">
                  <c:v>1.2648186153861101</c:v>
                </c:pt>
                <c:pt idx="22898">
                  <c:v>1.2917444304611601</c:v>
                </c:pt>
                <c:pt idx="22899">
                  <c:v>1.30235936492754</c:v>
                </c:pt>
                <c:pt idx="22900">
                  <c:v>1.3266614116214499</c:v>
                </c:pt>
                <c:pt idx="22901">
                  <c:v>1.3348834498492499</c:v>
                </c:pt>
                <c:pt idx="22902">
                  <c:v>1.3420000000000001</c:v>
                </c:pt>
                <c:pt idx="22903">
                  <c:v>1.3420000000000001</c:v>
                </c:pt>
                <c:pt idx="22904">
                  <c:v>1.3420000000000001</c:v>
                </c:pt>
                <c:pt idx="22905">
                  <c:v>1.3420000000000001</c:v>
                </c:pt>
                <c:pt idx="22906">
                  <c:v>1.3420000000000001</c:v>
                </c:pt>
                <c:pt idx="22907">
                  <c:v>1.3420000000000001</c:v>
                </c:pt>
                <c:pt idx="22908">
                  <c:v>1.3420000000000001</c:v>
                </c:pt>
                <c:pt idx="22909">
                  <c:v>1.3420000000000001</c:v>
                </c:pt>
                <c:pt idx="22910">
                  <c:v>1.0399300391861299</c:v>
                </c:pt>
                <c:pt idx="22911">
                  <c:v>1.1071444805055499</c:v>
                </c:pt>
                <c:pt idx="22912">
                  <c:v>1.1423166873370001</c:v>
                </c:pt>
                <c:pt idx="22913">
                  <c:v>1.1648403157426099</c:v>
                </c:pt>
                <c:pt idx="22914">
                  <c:v>1.1970803426987999</c:v>
                </c:pt>
                <c:pt idx="22915">
                  <c:v>1.21533871394362</c:v>
                </c:pt>
                <c:pt idx="22916">
                  <c:v>1.2443072473269099</c:v>
                </c:pt>
                <c:pt idx="22917">
                  <c:v>1.2581786689130301</c:v>
                </c:pt>
                <c:pt idx="22918">
                  <c:v>1.2857099800339999</c:v>
                </c:pt>
                <c:pt idx="22919">
                  <c:v>1.2961482151488</c:v>
                </c:pt>
                <c:pt idx="22920">
                  <c:v>1.32101748384243</c:v>
                </c:pt>
                <c:pt idx="22921">
                  <c:v>1.3290517765966501</c:v>
                </c:pt>
                <c:pt idx="22922">
                  <c:v>1.3420000000000001</c:v>
                </c:pt>
                <c:pt idx="22923">
                  <c:v>1.3420000000000001</c:v>
                </c:pt>
                <c:pt idx="22924">
                  <c:v>1.3420000000000001</c:v>
                </c:pt>
                <c:pt idx="22925">
                  <c:v>1.3420000000000001</c:v>
                </c:pt>
                <c:pt idx="22926">
                  <c:v>1.3420000000000001</c:v>
                </c:pt>
                <c:pt idx="22927">
                  <c:v>1.3420000000000001</c:v>
                </c:pt>
                <c:pt idx="22928">
                  <c:v>1.3420000000000001</c:v>
                </c:pt>
                <c:pt idx="22929">
                  <c:v>1.3420000000000001</c:v>
                </c:pt>
                <c:pt idx="22930">
                  <c:v>1.04171717462136</c:v>
                </c:pt>
                <c:pt idx="22931">
                  <c:v>1.10874967231768</c:v>
                </c:pt>
                <c:pt idx="22932">
                  <c:v>1.1438575602839101</c:v>
                </c:pt>
                <c:pt idx="22933">
                  <c:v>1.16628738455873</c:v>
                </c:pt>
                <c:pt idx="22934">
                  <c:v>1.1984481936429101</c:v>
                </c:pt>
                <c:pt idx="22935">
                  <c:v>1.2166288603383399</c:v>
                </c:pt>
                <c:pt idx="22936">
                  <c:v>1.2455393584882699</c:v>
                </c:pt>
                <c:pt idx="22937">
                  <c:v>1.25933727169299</c:v>
                </c:pt>
                <c:pt idx="22938">
                  <c:v>1.28681243939388</c:v>
                </c:pt>
                <c:pt idx="22939">
                  <c:v>1.2971830026495299</c:v>
                </c:pt>
                <c:pt idx="22940">
                  <c:v>1.3220071881689599</c:v>
                </c:pt>
                <c:pt idx="22941">
                  <c:v>1.32997901118614</c:v>
                </c:pt>
                <c:pt idx="22942">
                  <c:v>1.3420000000000001</c:v>
                </c:pt>
                <c:pt idx="22943">
                  <c:v>1.3420000000000001</c:v>
                </c:pt>
                <c:pt idx="22944">
                  <c:v>1.3420000000000001</c:v>
                </c:pt>
                <c:pt idx="22945">
                  <c:v>1.3420000000000001</c:v>
                </c:pt>
                <c:pt idx="22946">
                  <c:v>1.3420000000000001</c:v>
                </c:pt>
                <c:pt idx="22947">
                  <c:v>1.3420000000000001</c:v>
                </c:pt>
                <c:pt idx="22948">
                  <c:v>1.3420000000000001</c:v>
                </c:pt>
                <c:pt idx="22949">
                  <c:v>1.3420000000000001</c:v>
                </c:pt>
                <c:pt idx="22950">
                  <c:v>1.04995529237827</c:v>
                </c:pt>
                <c:pt idx="22951">
                  <c:v>1.1163194341009599</c:v>
                </c:pt>
                <c:pt idx="22952">
                  <c:v>1.1508659544162101</c:v>
                </c:pt>
                <c:pt idx="22953">
                  <c:v>1.1732485000152999</c:v>
                </c:pt>
                <c:pt idx="22954">
                  <c:v>1.2048908606409301</c:v>
                </c:pt>
                <c:pt idx="22955">
                  <c:v>1.22304407223054</c:v>
                </c:pt>
                <c:pt idx="22956">
                  <c:v>1.25146053197142</c:v>
                </c:pt>
                <c:pt idx="22957">
                  <c:v>1.26526979719417</c:v>
                </c:pt>
                <c:pt idx="22958">
                  <c:v>1.2922732802943</c:v>
                </c:pt>
                <c:pt idx="22959">
                  <c:v>1.30267504264309</c:v>
                </c:pt>
                <c:pt idx="22960">
                  <c:v>1.3270595624005901</c:v>
                </c:pt>
                <c:pt idx="22961">
                  <c:v>1.3350823543329899</c:v>
                </c:pt>
                <c:pt idx="22962">
                  <c:v>1.3420000000000001</c:v>
                </c:pt>
                <c:pt idx="22963">
                  <c:v>1.3420000000000001</c:v>
                </c:pt>
                <c:pt idx="22964">
                  <c:v>1.3420000000000001</c:v>
                </c:pt>
                <c:pt idx="22965">
                  <c:v>1.3420000000000001</c:v>
                </c:pt>
                <c:pt idx="22966">
                  <c:v>1.3420000000000001</c:v>
                </c:pt>
                <c:pt idx="22967">
                  <c:v>1.3420000000000001</c:v>
                </c:pt>
                <c:pt idx="22968">
                  <c:v>1.3420000000000001</c:v>
                </c:pt>
                <c:pt idx="22969">
                  <c:v>1.3420000000000001</c:v>
                </c:pt>
                <c:pt idx="22970">
                  <c:v>1.0665617563784699</c:v>
                </c:pt>
                <c:pt idx="22971">
                  <c:v>1.1315682526209501</c:v>
                </c:pt>
                <c:pt idx="22972">
                  <c:v>1.1649740225260199</c:v>
                </c:pt>
                <c:pt idx="22973">
                  <c:v>1.18728122716748</c:v>
                </c:pt>
                <c:pt idx="22974">
                  <c:v>1.2178439156334</c:v>
                </c:pt>
                <c:pt idx="22975">
                  <c:v>1.23596824886598</c:v>
                </c:pt>
                <c:pt idx="22976">
                  <c:v>1.2633864462378399</c:v>
                </c:pt>
                <c:pt idx="22977">
                  <c:v>1.27722339944553</c:v>
                </c:pt>
                <c:pt idx="22978">
                  <c:v>1.3032560197029299</c:v>
                </c:pt>
                <c:pt idx="22979">
                  <c:v>1.3137403480251799</c:v>
                </c:pt>
                <c:pt idx="22980">
                  <c:v>1.3372296982313401</c:v>
                </c:pt>
                <c:pt idx="22981">
                  <c:v>1.3420000000000001</c:v>
                </c:pt>
                <c:pt idx="22982">
                  <c:v>1.3420000000000001</c:v>
                </c:pt>
                <c:pt idx="22983">
                  <c:v>1.3420000000000001</c:v>
                </c:pt>
                <c:pt idx="22984">
                  <c:v>1.3420000000000001</c:v>
                </c:pt>
                <c:pt idx="22985">
                  <c:v>1.3420000000000001</c:v>
                </c:pt>
                <c:pt idx="22986">
                  <c:v>1.3420000000000001</c:v>
                </c:pt>
                <c:pt idx="22987">
                  <c:v>1.3420000000000001</c:v>
                </c:pt>
                <c:pt idx="22988">
                  <c:v>1.3420000000000001</c:v>
                </c:pt>
                <c:pt idx="22989">
                  <c:v>1.3420000000000001</c:v>
                </c:pt>
                <c:pt idx="22990">
                  <c:v>1.05463753292608</c:v>
                </c:pt>
                <c:pt idx="22991">
                  <c:v>1.0924377276458399</c:v>
                </c:pt>
                <c:pt idx="22992">
                  <c:v>1.08018117499706</c:v>
                </c:pt>
                <c:pt idx="22993">
                  <c:v>1.1200548496237701</c:v>
                </c:pt>
                <c:pt idx="22994">
                  <c:v>1.1543895156538</c:v>
                </c:pt>
                <c:pt idx="22995">
                  <c:v>1.18476266395606</c:v>
                </c:pt>
                <c:pt idx="22996">
                  <c:v>1.1406871788791499</c:v>
                </c:pt>
                <c:pt idx="22997">
                  <c:v>1.1769830128668199</c:v>
                </c:pt>
                <c:pt idx="22998">
                  <c:v>1.2084183546540901</c:v>
                </c:pt>
                <c:pt idx="22999">
                  <c:v>1.2356513151713799</c:v>
                </c:pt>
                <c:pt idx="23000">
                  <c:v>1.1934358707677699</c:v>
                </c:pt>
                <c:pt idx="23001">
                  <c:v>1.2267783651458399</c:v>
                </c:pt>
                <c:pt idx="23002">
                  <c:v>1.2549937522677399</c:v>
                </c:pt>
                <c:pt idx="23003">
                  <c:v>1.2038886823988</c:v>
                </c:pt>
                <c:pt idx="23004">
                  <c:v>1.2389255291921599</c:v>
                </c:pt>
                <c:pt idx="23005">
                  <c:v>1.2700069126421201</c:v>
                </c:pt>
                <c:pt idx="23006">
                  <c:v>1.24702540706334</c:v>
                </c:pt>
                <c:pt idx="23007">
                  <c:v>1.2787939400157899</c:v>
                </c:pt>
                <c:pt idx="23008">
                  <c:v>1.30638167995904</c:v>
                </c:pt>
                <c:pt idx="23009">
                  <c:v>1.28354282816793</c:v>
                </c:pt>
                <c:pt idx="23010">
                  <c:v>1.3138106300883099</c:v>
                </c:pt>
                <c:pt idx="23011">
                  <c:v>1.3162158888293201</c:v>
                </c:pt>
                <c:pt idx="23012">
                  <c:v>1.3420000000000001</c:v>
                </c:pt>
                <c:pt idx="23013">
                  <c:v>1.3420000000000001</c:v>
                </c:pt>
                <c:pt idx="23014">
                  <c:v>1.3420000000000001</c:v>
                </c:pt>
                <c:pt idx="23015">
                  <c:v>1.3420000000000001</c:v>
                </c:pt>
                <c:pt idx="23016">
                  <c:v>1.3420000000000001</c:v>
                </c:pt>
                <c:pt idx="23017">
                  <c:v>1.3420000000000001</c:v>
                </c:pt>
                <c:pt idx="23018">
                  <c:v>1.3420000000000001</c:v>
                </c:pt>
                <c:pt idx="23019">
                  <c:v>1.04515525587903</c:v>
                </c:pt>
                <c:pt idx="23020">
                  <c:v>1.0837412766768</c:v>
                </c:pt>
                <c:pt idx="23021">
                  <c:v>1.0705576421549601</c:v>
                </c:pt>
                <c:pt idx="23022">
                  <c:v>1.11126577305579</c:v>
                </c:pt>
                <c:pt idx="23023">
                  <c:v>1.1463423439601199</c:v>
                </c:pt>
                <c:pt idx="23024">
                  <c:v>1.1773848046305799</c:v>
                </c:pt>
                <c:pt idx="23025">
                  <c:v>1.131727662649</c:v>
                </c:pt>
                <c:pt idx="23026">
                  <c:v>1.1688253222931699</c:v>
                </c:pt>
                <c:pt idx="23027">
                  <c:v>1.20096799701829</c:v>
                </c:pt>
                <c:pt idx="23028">
                  <c:v>1.2288355198465899</c:v>
                </c:pt>
                <c:pt idx="23029">
                  <c:v>1.1850967369184999</c:v>
                </c:pt>
                <c:pt idx="23030">
                  <c:v>1.2191927357571199</c:v>
                </c:pt>
                <c:pt idx="23031">
                  <c:v>1.2480771820121801</c:v>
                </c:pt>
                <c:pt idx="23032">
                  <c:v>1.1952744735442</c:v>
                </c:pt>
                <c:pt idx="23033">
                  <c:v>1.23113381646649</c:v>
                </c:pt>
                <c:pt idx="23034">
                  <c:v>1.2629489599574599</c:v>
                </c:pt>
                <c:pt idx="23035">
                  <c:v>1.2389546037122501</c:v>
                </c:pt>
                <c:pt idx="23036">
                  <c:v>1.2714939704855801</c:v>
                </c:pt>
                <c:pt idx="23037">
                  <c:v>1.2997688397178899</c:v>
                </c:pt>
                <c:pt idx="23038">
                  <c:v>1.2759432302323099</c:v>
                </c:pt>
                <c:pt idx="23039">
                  <c:v>1.30696819408493</c:v>
                </c:pt>
                <c:pt idx="23040">
                  <c:v>1.30903978494634</c:v>
                </c:pt>
                <c:pt idx="23041">
                  <c:v>1.3373893880855201</c:v>
                </c:pt>
                <c:pt idx="23042">
                  <c:v>1.3371138253706201</c:v>
                </c:pt>
                <c:pt idx="23043">
                  <c:v>1.3420000000000001</c:v>
                </c:pt>
                <c:pt idx="23044">
                  <c:v>1.3420000000000001</c:v>
                </c:pt>
                <c:pt idx="23045">
                  <c:v>1.3420000000000001</c:v>
                </c:pt>
                <c:pt idx="23046">
                  <c:v>1.3420000000000001</c:v>
                </c:pt>
                <c:pt idx="23047">
                  <c:v>1.3420000000000001</c:v>
                </c:pt>
                <c:pt idx="23048">
                  <c:v>1.04584816523638</c:v>
                </c:pt>
                <c:pt idx="23049">
                  <c:v>1.08442798115015</c:v>
                </c:pt>
                <c:pt idx="23050">
                  <c:v>1.07115882628649</c:v>
                </c:pt>
                <c:pt idx="23051">
                  <c:v>1.1118706646287</c:v>
                </c:pt>
                <c:pt idx="23052">
                  <c:v>1.1469434053654599</c:v>
                </c:pt>
                <c:pt idx="23053">
                  <c:v>1.1779785128481799</c:v>
                </c:pt>
                <c:pt idx="23054">
                  <c:v>1.1322446164131399</c:v>
                </c:pt>
                <c:pt idx="23055">
                  <c:v>1.16934828720921</c:v>
                </c:pt>
                <c:pt idx="23056">
                  <c:v>1.20148953367005</c:v>
                </c:pt>
                <c:pt idx="23057">
                  <c:v>1.2293475683661901</c:v>
                </c:pt>
                <c:pt idx="23058">
                  <c:v>1.1855449652055901</c:v>
                </c:pt>
                <c:pt idx="23059">
                  <c:v>1.21964346935116</c:v>
                </c:pt>
                <c:pt idx="23060">
                  <c:v>1.2485225173986301</c:v>
                </c:pt>
                <c:pt idx="23061">
                  <c:v>1.1956422898102901</c:v>
                </c:pt>
                <c:pt idx="23062">
                  <c:v>1.2315149150703399</c:v>
                </c:pt>
                <c:pt idx="23063">
                  <c:v>1.2633347315716501</c:v>
                </c:pt>
                <c:pt idx="23064">
                  <c:v>1.23926375363085</c:v>
                </c:pt>
                <c:pt idx="23065">
                  <c:v>1.2718141807790799</c:v>
                </c:pt>
                <c:pt idx="23066">
                  <c:v>1.30009089062156</c:v>
                </c:pt>
                <c:pt idx="23067">
                  <c:v>1.2761882447514299</c:v>
                </c:pt>
                <c:pt idx="23068">
                  <c:v>1.3072312141764599</c:v>
                </c:pt>
                <c:pt idx="23069">
                  <c:v>1.30923659005761</c:v>
                </c:pt>
                <c:pt idx="23070">
                  <c:v>1.3376025301644101</c:v>
                </c:pt>
                <c:pt idx="23071">
                  <c:v>1.3372623955818601</c:v>
                </c:pt>
                <c:pt idx="23072">
                  <c:v>1.3420000000000001</c:v>
                </c:pt>
                <c:pt idx="23073">
                  <c:v>1.3420000000000001</c:v>
                </c:pt>
                <c:pt idx="23074">
                  <c:v>1.3420000000000001</c:v>
                </c:pt>
                <c:pt idx="23075">
                  <c:v>1.3420000000000001</c:v>
                </c:pt>
                <c:pt idx="23076">
                  <c:v>1.3420000000000001</c:v>
                </c:pt>
                <c:pt idx="23077">
                  <c:v>1.0528000646421101</c:v>
                </c:pt>
                <c:pt idx="23078">
                  <c:v>1.0908685125555</c:v>
                </c:pt>
                <c:pt idx="23079">
                  <c:v>1.0781093887451001</c:v>
                </c:pt>
                <c:pt idx="23080">
                  <c:v>1.1182718726602501</c:v>
                </c:pt>
                <c:pt idx="23081">
                  <c:v>1.1528602437514199</c:v>
                </c:pt>
                <c:pt idx="23082">
                  <c:v>1.18345665197449</c:v>
                </c:pt>
                <c:pt idx="23083">
                  <c:v>1.1386614335477001</c:v>
                </c:pt>
                <c:pt idx="23084">
                  <c:v>1.1752443918320099</c:v>
                </c:pt>
                <c:pt idx="23085">
                  <c:v>1.2069263935038601</c:v>
                </c:pt>
                <c:pt idx="23086">
                  <c:v>1.2343761729426901</c:v>
                </c:pt>
                <c:pt idx="23087">
                  <c:v>1.19146798742094</c:v>
                </c:pt>
                <c:pt idx="23088">
                  <c:v>1.22507739074487</c:v>
                </c:pt>
                <c:pt idx="23089">
                  <c:v>1.25353583516597</c:v>
                </c:pt>
                <c:pt idx="23090">
                  <c:v>1.20164517170653</c:v>
                </c:pt>
                <c:pt idx="23091">
                  <c:v>1.23700126124851</c:v>
                </c:pt>
                <c:pt idx="23092">
                  <c:v>1.2683522672541601</c:v>
                </c:pt>
                <c:pt idx="23093">
                  <c:v>1.2448382522496499</c:v>
                </c:pt>
                <c:pt idx="23094">
                  <c:v>1.2769045501469101</c:v>
                </c:pt>
                <c:pt idx="23095">
                  <c:v>1.3047562949206499</c:v>
                </c:pt>
                <c:pt idx="23096">
                  <c:v>1.2813918538754101</c:v>
                </c:pt>
                <c:pt idx="23097">
                  <c:v>1.31196322135678</c:v>
                </c:pt>
                <c:pt idx="23098">
                  <c:v>1.3140938874426</c:v>
                </c:pt>
                <c:pt idx="23099">
                  <c:v>1.3420000000000001</c:v>
                </c:pt>
                <c:pt idx="23100">
                  <c:v>1.3418265408826799</c:v>
                </c:pt>
                <c:pt idx="23101">
                  <c:v>1.3420000000000001</c:v>
                </c:pt>
                <c:pt idx="23102">
                  <c:v>1.3420000000000001</c:v>
                </c:pt>
                <c:pt idx="23103">
                  <c:v>1.3420000000000001</c:v>
                </c:pt>
                <c:pt idx="23104">
                  <c:v>1.3420000000000001</c:v>
                </c:pt>
                <c:pt idx="23105">
                  <c:v>1.3420000000000001</c:v>
                </c:pt>
                <c:pt idx="23106">
                  <c:v>1.06697437589733</c:v>
                </c:pt>
                <c:pt idx="23107">
                  <c:v>1.1039952176157599</c:v>
                </c:pt>
                <c:pt idx="23108">
                  <c:v>1.0922826750394901</c:v>
                </c:pt>
                <c:pt idx="23109">
                  <c:v>1.1313312317906801</c:v>
                </c:pt>
                <c:pt idx="23110">
                  <c:v>1.1649127822380201</c:v>
                </c:pt>
                <c:pt idx="23111">
                  <c:v>1.1946087294266401</c:v>
                </c:pt>
                <c:pt idx="23112">
                  <c:v>1.1517551864853901</c:v>
                </c:pt>
                <c:pt idx="23113">
                  <c:v>1.18726782148009</c:v>
                </c:pt>
                <c:pt idx="23114">
                  <c:v>1.21800978766889</c:v>
                </c:pt>
                <c:pt idx="23115">
                  <c:v>1.2446159946000299</c:v>
                </c:pt>
                <c:pt idx="23116">
                  <c:v>1.2035612099997599</c:v>
                </c:pt>
                <c:pt idx="23117">
                  <c:v>1.23616769502829</c:v>
                </c:pt>
                <c:pt idx="23118">
                  <c:v>1.2637383001298701</c:v>
                </c:pt>
                <c:pt idx="23119">
                  <c:v>1.2139309562230001</c:v>
                </c:pt>
                <c:pt idx="23120">
                  <c:v>1.24820559590193</c:v>
                </c:pt>
                <c:pt idx="23121">
                  <c:v>1.27859033907915</c:v>
                </c:pt>
                <c:pt idx="23122">
                  <c:v>1.2562511576189199</c:v>
                </c:pt>
                <c:pt idx="23123">
                  <c:v>1.2873109449261799</c:v>
                </c:pt>
                <c:pt idx="23124">
                  <c:v>1.3142663852580301</c:v>
                </c:pt>
                <c:pt idx="23125">
                  <c:v>1.2920503072013401</c:v>
                </c:pt>
                <c:pt idx="23126">
                  <c:v>1.3216367551749899</c:v>
                </c:pt>
                <c:pt idx="23127">
                  <c:v>1.3240598564734301</c:v>
                </c:pt>
                <c:pt idx="23128">
                  <c:v>1.3420000000000001</c:v>
                </c:pt>
                <c:pt idx="23129">
                  <c:v>1.3420000000000001</c:v>
                </c:pt>
                <c:pt idx="23130">
                  <c:v>1.3420000000000001</c:v>
                </c:pt>
                <c:pt idx="23131">
                  <c:v>1.3420000000000001</c:v>
                </c:pt>
                <c:pt idx="23132">
                  <c:v>1.3420000000000001</c:v>
                </c:pt>
                <c:pt idx="23133">
                  <c:v>1.3420000000000001</c:v>
                </c:pt>
                <c:pt idx="23134">
                  <c:v>1.3420000000000001</c:v>
                </c:pt>
                <c:pt idx="23135">
                  <c:v>1.1786384958329601</c:v>
                </c:pt>
                <c:pt idx="23136">
                  <c:v>1.2099594248528101</c:v>
                </c:pt>
                <c:pt idx="23137">
                  <c:v>1.2282896476369001</c:v>
                </c:pt>
                <c:pt idx="23138">
                  <c:v>1.2424246362853399</c:v>
                </c:pt>
                <c:pt idx="23139">
                  <c:v>1.2714003348918499</c:v>
                </c:pt>
                <c:pt idx="23140">
                  <c:v>1.29708150292</c:v>
                </c:pt>
                <c:pt idx="23141">
                  <c:v>1.2821901029384</c:v>
                </c:pt>
                <c:pt idx="23142">
                  <c:v>1.2879126348947001</c:v>
                </c:pt>
                <c:pt idx="23143">
                  <c:v>1.31611016810085</c:v>
                </c:pt>
                <c:pt idx="23144">
                  <c:v>1.31950564853865</c:v>
                </c:pt>
                <c:pt idx="23145">
                  <c:v>1.31808572871975</c:v>
                </c:pt>
                <c:pt idx="23146">
                  <c:v>1.3420000000000001</c:v>
                </c:pt>
                <c:pt idx="23147">
                  <c:v>1.3420000000000001</c:v>
                </c:pt>
                <c:pt idx="23148">
                  <c:v>1.3420000000000001</c:v>
                </c:pt>
                <c:pt idx="23149">
                  <c:v>1.3420000000000001</c:v>
                </c:pt>
                <c:pt idx="23150">
                  <c:v>1.3420000000000001</c:v>
                </c:pt>
                <c:pt idx="23151">
                  <c:v>1.3420000000000001</c:v>
                </c:pt>
                <c:pt idx="23152">
                  <c:v>1.3420000000000001</c:v>
                </c:pt>
                <c:pt idx="23153">
                  <c:v>1.3420000000000001</c:v>
                </c:pt>
                <c:pt idx="23154">
                  <c:v>1.3420000000000001</c:v>
                </c:pt>
                <c:pt idx="23155">
                  <c:v>1.3420000000000001</c:v>
                </c:pt>
                <c:pt idx="23156">
                  <c:v>1.3420000000000001</c:v>
                </c:pt>
                <c:pt idx="23157">
                  <c:v>1.3420000000000001</c:v>
                </c:pt>
                <c:pt idx="23158">
                  <c:v>1.3420000000000001</c:v>
                </c:pt>
                <c:pt idx="23159">
                  <c:v>1.3420000000000001</c:v>
                </c:pt>
                <c:pt idx="23160">
                  <c:v>1.3420000000000001</c:v>
                </c:pt>
                <c:pt idx="23161">
                  <c:v>1.16897602675746</c:v>
                </c:pt>
                <c:pt idx="23162">
                  <c:v>1.20111592618354</c:v>
                </c:pt>
                <c:pt idx="23163">
                  <c:v>1.21931999876116</c:v>
                </c:pt>
                <c:pt idx="23164">
                  <c:v>1.23327338576634</c:v>
                </c:pt>
                <c:pt idx="23165">
                  <c:v>1.26306672534457</c:v>
                </c:pt>
                <c:pt idx="23166">
                  <c:v>1.2894805660700699</c:v>
                </c:pt>
                <c:pt idx="23167">
                  <c:v>1.2736479936892899</c:v>
                </c:pt>
                <c:pt idx="23168">
                  <c:v>1.279066723448</c:v>
                </c:pt>
                <c:pt idx="23169">
                  <c:v>1.3080862911898199</c:v>
                </c:pt>
                <c:pt idx="23170">
                  <c:v>1.3111528939403601</c:v>
                </c:pt>
                <c:pt idx="23171">
                  <c:v>1.3092833991606201</c:v>
                </c:pt>
                <c:pt idx="23172">
                  <c:v>1.3392250184799901</c:v>
                </c:pt>
                <c:pt idx="23173">
                  <c:v>1.3420000000000001</c:v>
                </c:pt>
                <c:pt idx="23174">
                  <c:v>1.33606720937037</c:v>
                </c:pt>
                <c:pt idx="23175">
                  <c:v>1.3420000000000001</c:v>
                </c:pt>
                <c:pt idx="23176">
                  <c:v>1.3420000000000001</c:v>
                </c:pt>
                <c:pt idx="23177">
                  <c:v>1.3420000000000001</c:v>
                </c:pt>
                <c:pt idx="23178">
                  <c:v>1.3420000000000001</c:v>
                </c:pt>
                <c:pt idx="23179">
                  <c:v>1.3420000000000001</c:v>
                </c:pt>
                <c:pt idx="23180">
                  <c:v>1.3420000000000001</c:v>
                </c:pt>
                <c:pt idx="23181">
                  <c:v>1.3420000000000001</c:v>
                </c:pt>
                <c:pt idx="23182">
                  <c:v>1.3420000000000001</c:v>
                </c:pt>
                <c:pt idx="23183">
                  <c:v>1.3420000000000001</c:v>
                </c:pt>
                <c:pt idx="23184">
                  <c:v>1.3420000000000001</c:v>
                </c:pt>
                <c:pt idx="23185">
                  <c:v>1.3420000000000001</c:v>
                </c:pt>
                <c:pt idx="23186">
                  <c:v>1.3420000000000001</c:v>
                </c:pt>
                <c:pt idx="23187">
                  <c:v>1.16868545931662</c:v>
                </c:pt>
                <c:pt idx="23188">
                  <c:v>1.2008728288555499</c:v>
                </c:pt>
                <c:pt idx="23189">
                  <c:v>1.21902557801009</c:v>
                </c:pt>
                <c:pt idx="23190">
                  <c:v>1.2329162175482999</c:v>
                </c:pt>
                <c:pt idx="23191">
                  <c:v>1.2627691502987299</c:v>
                </c:pt>
                <c:pt idx="23192">
                  <c:v>1.2892352793320501</c:v>
                </c:pt>
                <c:pt idx="23193">
                  <c:v>1.2732887729342199</c:v>
                </c:pt>
                <c:pt idx="23194">
                  <c:v>1.2786379413239399</c:v>
                </c:pt>
                <c:pt idx="23195">
                  <c:v>1.3077238943860501</c:v>
                </c:pt>
                <c:pt idx="23196">
                  <c:v>1.31071654205884</c:v>
                </c:pt>
                <c:pt idx="23197">
                  <c:v>1.30876990565023</c:v>
                </c:pt>
                <c:pt idx="23198">
                  <c:v>1.3387889083922799</c:v>
                </c:pt>
                <c:pt idx="23199">
                  <c:v>1.3420000000000001</c:v>
                </c:pt>
                <c:pt idx="23200">
                  <c:v>1.3355487558442201</c:v>
                </c:pt>
                <c:pt idx="23201">
                  <c:v>1.3420000000000001</c:v>
                </c:pt>
                <c:pt idx="23202">
                  <c:v>1.3420000000000001</c:v>
                </c:pt>
                <c:pt idx="23203">
                  <c:v>1.3420000000000001</c:v>
                </c:pt>
                <c:pt idx="23204">
                  <c:v>1.3420000000000001</c:v>
                </c:pt>
                <c:pt idx="23205">
                  <c:v>1.3420000000000001</c:v>
                </c:pt>
                <c:pt idx="23206">
                  <c:v>1.3420000000000001</c:v>
                </c:pt>
                <c:pt idx="23207">
                  <c:v>1.3420000000000001</c:v>
                </c:pt>
                <c:pt idx="23208">
                  <c:v>1.3420000000000001</c:v>
                </c:pt>
                <c:pt idx="23209">
                  <c:v>1.3420000000000001</c:v>
                </c:pt>
                <c:pt idx="23210">
                  <c:v>1.3420000000000001</c:v>
                </c:pt>
                <c:pt idx="23211">
                  <c:v>1.3420000000000001</c:v>
                </c:pt>
                <c:pt idx="23212">
                  <c:v>1.3420000000000001</c:v>
                </c:pt>
                <c:pt idx="23213">
                  <c:v>1.17394072843871</c:v>
                </c:pt>
                <c:pt idx="23214">
                  <c:v>1.20572233928089</c:v>
                </c:pt>
                <c:pt idx="23215">
                  <c:v>1.22388293333621</c:v>
                </c:pt>
                <c:pt idx="23216">
                  <c:v>1.2378156321535001</c:v>
                </c:pt>
                <c:pt idx="23217">
                  <c:v>1.2672561256449699</c:v>
                </c:pt>
                <c:pt idx="23218">
                  <c:v>1.29335923556564</c:v>
                </c:pt>
                <c:pt idx="23219">
                  <c:v>1.2778344316372301</c:v>
                </c:pt>
                <c:pt idx="23220">
                  <c:v>1.28329172371769</c:v>
                </c:pt>
                <c:pt idx="23221">
                  <c:v>1.3119718970080301</c:v>
                </c:pt>
                <c:pt idx="23222">
                  <c:v>1.31508685307357</c:v>
                </c:pt>
                <c:pt idx="23223">
                  <c:v>1.3133156808977999</c:v>
                </c:pt>
                <c:pt idx="23224">
                  <c:v>1.3420000000000001</c:v>
                </c:pt>
                <c:pt idx="23225">
                  <c:v>1.3420000000000001</c:v>
                </c:pt>
                <c:pt idx="23226">
                  <c:v>1.33984414528538</c:v>
                </c:pt>
                <c:pt idx="23227">
                  <c:v>1.3420000000000001</c:v>
                </c:pt>
                <c:pt idx="23228">
                  <c:v>1.3420000000000001</c:v>
                </c:pt>
                <c:pt idx="23229">
                  <c:v>1.3420000000000001</c:v>
                </c:pt>
                <c:pt idx="23230">
                  <c:v>1.3420000000000001</c:v>
                </c:pt>
                <c:pt idx="23231">
                  <c:v>1.3420000000000001</c:v>
                </c:pt>
                <c:pt idx="23232">
                  <c:v>1.3420000000000001</c:v>
                </c:pt>
                <c:pt idx="23233">
                  <c:v>1.3420000000000001</c:v>
                </c:pt>
                <c:pt idx="23234">
                  <c:v>1.3420000000000001</c:v>
                </c:pt>
                <c:pt idx="23235">
                  <c:v>1.3420000000000001</c:v>
                </c:pt>
                <c:pt idx="23236">
                  <c:v>1.3420000000000001</c:v>
                </c:pt>
                <c:pt idx="23237">
                  <c:v>1.3420000000000001</c:v>
                </c:pt>
                <c:pt idx="23238">
                  <c:v>1.3420000000000001</c:v>
                </c:pt>
                <c:pt idx="23239">
                  <c:v>1.1853956236866401</c:v>
                </c:pt>
                <c:pt idx="23240">
                  <c:v>1.21625755315913</c:v>
                </c:pt>
                <c:pt idx="23241">
                  <c:v>1.23445374851279</c:v>
                </c:pt>
                <c:pt idx="23242">
                  <c:v>1.2484803544970799</c:v>
                </c:pt>
                <c:pt idx="23243">
                  <c:v>1.27703110603206</c:v>
                </c:pt>
                <c:pt idx="23244">
                  <c:v>1.3023273836565099</c:v>
                </c:pt>
                <c:pt idx="23245">
                  <c:v>1.2877396361130999</c:v>
                </c:pt>
                <c:pt idx="23246">
                  <c:v>1.2934363136951701</c:v>
                </c:pt>
                <c:pt idx="23247">
                  <c:v>1.3212158589639</c:v>
                </c:pt>
                <c:pt idx="23248">
                  <c:v>1.3246013434975901</c:v>
                </c:pt>
                <c:pt idx="23249">
                  <c:v>1.32322765004048</c:v>
                </c:pt>
                <c:pt idx="23250">
                  <c:v>1.3420000000000001</c:v>
                </c:pt>
                <c:pt idx="23251">
                  <c:v>1.3420000000000001</c:v>
                </c:pt>
                <c:pt idx="23252">
                  <c:v>1.3420000000000001</c:v>
                </c:pt>
                <c:pt idx="23253">
                  <c:v>1.3420000000000001</c:v>
                </c:pt>
                <c:pt idx="23254">
                  <c:v>1.3420000000000001</c:v>
                </c:pt>
                <c:pt idx="23255">
                  <c:v>1.3420000000000001</c:v>
                </c:pt>
                <c:pt idx="23256">
                  <c:v>1.3420000000000001</c:v>
                </c:pt>
                <c:pt idx="23257">
                  <c:v>1.3420000000000001</c:v>
                </c:pt>
                <c:pt idx="23258">
                  <c:v>1.3420000000000001</c:v>
                </c:pt>
                <c:pt idx="23259">
                  <c:v>1.3420000000000001</c:v>
                </c:pt>
                <c:pt idx="23260">
                  <c:v>1.3420000000000001</c:v>
                </c:pt>
                <c:pt idx="23261">
                  <c:v>1.3420000000000001</c:v>
                </c:pt>
                <c:pt idx="23262">
                  <c:v>1.3420000000000001</c:v>
                </c:pt>
                <c:pt idx="23263">
                  <c:v>1.3420000000000001</c:v>
                </c:pt>
                <c:pt idx="23264">
                  <c:v>1.3420000000000001</c:v>
                </c:pt>
                <c:pt idx="23265">
                  <c:v>1.1223751480692099</c:v>
                </c:pt>
                <c:pt idx="23266">
                  <c:v>1.18002754893319</c:v>
                </c:pt>
                <c:pt idx="23267">
                  <c:v>1.2101932019861801</c:v>
                </c:pt>
                <c:pt idx="23268">
                  <c:v>1.1965398814993</c:v>
                </c:pt>
                <c:pt idx="23269">
                  <c:v>1.2295982336203299</c:v>
                </c:pt>
                <c:pt idx="23270">
                  <c:v>1.2565510973513101</c:v>
                </c:pt>
                <c:pt idx="23271">
                  <c:v>1.24182904760333</c:v>
                </c:pt>
                <c:pt idx="23272">
                  <c:v>1.27162644643555</c:v>
                </c:pt>
                <c:pt idx="23273">
                  <c:v>1.2815038570874999</c:v>
                </c:pt>
                <c:pt idx="23274">
                  <c:v>1.3088438019320701</c:v>
                </c:pt>
                <c:pt idx="23275">
                  <c:v>1.3163565569801501</c:v>
                </c:pt>
                <c:pt idx="23276">
                  <c:v>1.34107925126512</c:v>
                </c:pt>
                <c:pt idx="23277">
                  <c:v>1.3420000000000001</c:v>
                </c:pt>
                <c:pt idx="23278">
                  <c:v>1.3420000000000001</c:v>
                </c:pt>
                <c:pt idx="23279">
                  <c:v>1.3420000000000001</c:v>
                </c:pt>
                <c:pt idx="23280">
                  <c:v>1.3420000000000001</c:v>
                </c:pt>
                <c:pt idx="23281">
                  <c:v>1.3420000000000001</c:v>
                </c:pt>
                <c:pt idx="23282">
                  <c:v>1.3420000000000001</c:v>
                </c:pt>
                <c:pt idx="23283">
                  <c:v>1.3420000000000001</c:v>
                </c:pt>
                <c:pt idx="23284">
                  <c:v>1.3420000000000001</c:v>
                </c:pt>
                <c:pt idx="23285">
                  <c:v>1.1131696551152901</c:v>
                </c:pt>
                <c:pt idx="23286">
                  <c:v>1.17149574135332</c:v>
                </c:pt>
                <c:pt idx="23287">
                  <c:v>1.2023919553082001</c:v>
                </c:pt>
                <c:pt idx="23288">
                  <c:v>1.18781533659403</c:v>
                </c:pt>
                <c:pt idx="23289">
                  <c:v>1.2216711014389301</c:v>
                </c:pt>
                <c:pt idx="23290">
                  <c:v>1.2493073191767801</c:v>
                </c:pt>
                <c:pt idx="23291">
                  <c:v>1.2336757020543101</c:v>
                </c:pt>
                <c:pt idx="23292">
                  <c:v>1.2642291892756099</c:v>
                </c:pt>
                <c:pt idx="23293">
                  <c:v>1.27386388868811</c:v>
                </c:pt>
                <c:pt idx="23294">
                  <c:v>1.30192385839039</c:v>
                </c:pt>
                <c:pt idx="23295">
                  <c:v>1.3091871589520301</c:v>
                </c:pt>
                <c:pt idx="23296">
                  <c:v>1.3345875000943199</c:v>
                </c:pt>
                <c:pt idx="23297">
                  <c:v>1.33948305116028</c:v>
                </c:pt>
                <c:pt idx="23298">
                  <c:v>1.3420000000000001</c:v>
                </c:pt>
                <c:pt idx="23299">
                  <c:v>1.3420000000000001</c:v>
                </c:pt>
                <c:pt idx="23300">
                  <c:v>1.3420000000000001</c:v>
                </c:pt>
                <c:pt idx="23301">
                  <c:v>1.3420000000000001</c:v>
                </c:pt>
                <c:pt idx="23302">
                  <c:v>1.3420000000000001</c:v>
                </c:pt>
                <c:pt idx="23303">
                  <c:v>1.3420000000000001</c:v>
                </c:pt>
                <c:pt idx="23304">
                  <c:v>1.3420000000000001</c:v>
                </c:pt>
                <c:pt idx="23305">
                  <c:v>1.11211140860713</c:v>
                </c:pt>
                <c:pt idx="23306">
                  <c:v>1.1704783212508401</c:v>
                </c:pt>
                <c:pt idx="23307">
                  <c:v>1.20149859762267</c:v>
                </c:pt>
                <c:pt idx="23308">
                  <c:v>1.18668974439304</c:v>
                </c:pt>
                <c:pt idx="23309">
                  <c:v>1.2206905850901</c:v>
                </c:pt>
                <c:pt idx="23310">
                  <c:v>1.24844578272749</c:v>
                </c:pt>
                <c:pt idx="23311">
                  <c:v>1.2325814403800499</c:v>
                </c:pt>
                <c:pt idx="23312">
                  <c:v>1.2632750276864899</c:v>
                </c:pt>
                <c:pt idx="23313">
                  <c:v>1.2728097170258901</c:v>
                </c:pt>
                <c:pt idx="23314">
                  <c:v>1.3010054554472901</c:v>
                </c:pt>
                <c:pt idx="23315">
                  <c:v>1.3081625210222301</c:v>
                </c:pt>
                <c:pt idx="23316">
                  <c:v>1.3336939044248599</c:v>
                </c:pt>
                <c:pt idx="23317">
                  <c:v>1.33847797801779</c:v>
                </c:pt>
                <c:pt idx="23318">
                  <c:v>1.3420000000000001</c:v>
                </c:pt>
                <c:pt idx="23319">
                  <c:v>1.3420000000000001</c:v>
                </c:pt>
                <c:pt idx="23320">
                  <c:v>1.3420000000000001</c:v>
                </c:pt>
                <c:pt idx="23321">
                  <c:v>1.3420000000000001</c:v>
                </c:pt>
                <c:pt idx="23322">
                  <c:v>1.3420000000000001</c:v>
                </c:pt>
                <c:pt idx="23323">
                  <c:v>1.3420000000000001</c:v>
                </c:pt>
                <c:pt idx="23324">
                  <c:v>1.3420000000000001</c:v>
                </c:pt>
                <c:pt idx="23325">
                  <c:v>1.1167001299605801</c:v>
                </c:pt>
                <c:pt idx="23326">
                  <c:v>1.1746866817586901</c:v>
                </c:pt>
                <c:pt idx="23327">
                  <c:v>1.2054017976965601</c:v>
                </c:pt>
                <c:pt idx="23328">
                  <c:v>1.19088902452382</c:v>
                </c:pt>
                <c:pt idx="23329">
                  <c:v>1.2245598526054999</c:v>
                </c:pt>
                <c:pt idx="23330">
                  <c:v>1.25203282146091</c:v>
                </c:pt>
                <c:pt idx="23331">
                  <c:v>1.23646616325781</c:v>
                </c:pt>
                <c:pt idx="23332">
                  <c:v>1.26684546179925</c:v>
                </c:pt>
                <c:pt idx="23333">
                  <c:v>1.2763973851575601</c:v>
                </c:pt>
                <c:pt idx="23334">
                  <c:v>1.3043040560874</c:v>
                </c:pt>
                <c:pt idx="23335">
                  <c:v>1.31149233795042</c:v>
                </c:pt>
                <c:pt idx="23336">
                  <c:v>1.3367491894082399</c:v>
                </c:pt>
                <c:pt idx="23337">
                  <c:v>1.34157186177293</c:v>
                </c:pt>
                <c:pt idx="23338">
                  <c:v>1.3420000000000001</c:v>
                </c:pt>
                <c:pt idx="23339">
                  <c:v>1.3420000000000001</c:v>
                </c:pt>
                <c:pt idx="23340">
                  <c:v>1.3420000000000001</c:v>
                </c:pt>
                <c:pt idx="23341">
                  <c:v>1.3420000000000001</c:v>
                </c:pt>
                <c:pt idx="23342">
                  <c:v>1.3420000000000001</c:v>
                </c:pt>
                <c:pt idx="23343">
                  <c:v>1.3420000000000001</c:v>
                </c:pt>
                <c:pt idx="23344">
                  <c:v>1.3420000000000001</c:v>
                </c:pt>
                <c:pt idx="23345">
                  <c:v>1.12758413025362</c:v>
                </c:pt>
                <c:pt idx="23346">
                  <c:v>1.1846921506446699</c:v>
                </c:pt>
                <c:pt idx="23347">
                  <c:v>1.2146464064124201</c:v>
                </c:pt>
                <c:pt idx="23348">
                  <c:v>1.2009407228650499</c:v>
                </c:pt>
                <c:pt idx="23349">
                  <c:v>1.2337759070805201</c:v>
                </c:pt>
                <c:pt idx="23350">
                  <c:v>1.2605436555827501</c:v>
                </c:pt>
                <c:pt idx="23351">
                  <c:v>1.24576686831564</c:v>
                </c:pt>
                <c:pt idx="23352">
                  <c:v>1.2753736078346001</c:v>
                </c:pt>
                <c:pt idx="23353">
                  <c:v>1.28502959606997</c:v>
                </c:pt>
                <c:pt idx="23354">
                  <c:v>1.3122003882056601</c:v>
                </c:pt>
                <c:pt idx="23355">
                  <c:v>1.31950905028299</c:v>
                </c:pt>
                <c:pt idx="23356">
                  <c:v>1.3420000000000001</c:v>
                </c:pt>
                <c:pt idx="23357">
                  <c:v>1.3420000000000001</c:v>
                </c:pt>
                <c:pt idx="23358">
                  <c:v>1.3420000000000001</c:v>
                </c:pt>
                <c:pt idx="23359">
                  <c:v>1.3420000000000001</c:v>
                </c:pt>
                <c:pt idx="23360">
                  <c:v>1.3420000000000001</c:v>
                </c:pt>
                <c:pt idx="23361">
                  <c:v>1.3420000000000001</c:v>
                </c:pt>
                <c:pt idx="23362">
                  <c:v>1.3420000000000001</c:v>
                </c:pt>
                <c:pt idx="23363">
                  <c:v>1.3420000000000001</c:v>
                </c:pt>
                <c:pt idx="23364">
                  <c:v>1.3420000000000001</c:v>
                </c:pt>
                <c:pt idx="23365">
                  <c:v>1.12377945980128</c:v>
                </c:pt>
                <c:pt idx="23366">
                  <c:v>1.1805920620235</c:v>
                </c:pt>
                <c:pt idx="23367">
                  <c:v>1.2302745213308901</c:v>
                </c:pt>
                <c:pt idx="23368">
                  <c:v>1.2574055617087501</c:v>
                </c:pt>
                <c:pt idx="23369">
                  <c:v>1.24338345599685</c:v>
                </c:pt>
                <c:pt idx="23370">
                  <c:v>1.2723913874235899</c:v>
                </c:pt>
                <c:pt idx="23371">
                  <c:v>1.28315884147349</c:v>
                </c:pt>
                <c:pt idx="23372">
                  <c:v>1.3170835255083599</c:v>
                </c:pt>
                <c:pt idx="23373">
                  <c:v>1.3419927932785101</c:v>
                </c:pt>
                <c:pt idx="23374">
                  <c:v>1.3420000000000001</c:v>
                </c:pt>
                <c:pt idx="23375">
                  <c:v>1.3420000000000001</c:v>
                </c:pt>
                <c:pt idx="23376">
                  <c:v>1.3420000000000001</c:v>
                </c:pt>
                <c:pt idx="23377">
                  <c:v>1.1154780822647501</c:v>
                </c:pt>
                <c:pt idx="23378">
                  <c:v>1.1728906480703301</c:v>
                </c:pt>
                <c:pt idx="23379">
                  <c:v>1.2231161715307499</c:v>
                </c:pt>
                <c:pt idx="23380">
                  <c:v>1.25087281318893</c:v>
                </c:pt>
                <c:pt idx="23381">
                  <c:v>1.2360491816711301</c:v>
                </c:pt>
                <c:pt idx="23382">
                  <c:v>1.26572014475576</c:v>
                </c:pt>
                <c:pt idx="23383">
                  <c:v>1.27629683823249</c:v>
                </c:pt>
                <c:pt idx="23384">
                  <c:v>1.31063277518086</c:v>
                </c:pt>
                <c:pt idx="23385">
                  <c:v>1.3361503475765899</c:v>
                </c:pt>
                <c:pt idx="23386">
                  <c:v>1.3409447897451701</c:v>
                </c:pt>
                <c:pt idx="23387">
                  <c:v>1.3420000000000001</c:v>
                </c:pt>
                <c:pt idx="23388">
                  <c:v>1.3420000000000001</c:v>
                </c:pt>
                <c:pt idx="23389">
                  <c:v>1.1154802978675</c:v>
                </c:pt>
                <c:pt idx="23390">
                  <c:v>1.1728757459927199</c:v>
                </c:pt>
                <c:pt idx="23391">
                  <c:v>1.2230784770773799</c:v>
                </c:pt>
                <c:pt idx="23392">
                  <c:v>1.25086002018053</c:v>
                </c:pt>
                <c:pt idx="23393">
                  <c:v>1.2359513914217599</c:v>
                </c:pt>
                <c:pt idx="23394">
                  <c:v>1.2656572206538499</c:v>
                </c:pt>
                <c:pt idx="23395">
                  <c:v>1.27618281083719</c:v>
                </c:pt>
                <c:pt idx="23396">
                  <c:v>1.3105035939052101</c:v>
                </c:pt>
                <c:pt idx="23397">
                  <c:v>1.3360604252315</c:v>
                </c:pt>
                <c:pt idx="23398">
                  <c:v>1.3408097345463701</c:v>
                </c:pt>
                <c:pt idx="23399">
                  <c:v>1.3420000000000001</c:v>
                </c:pt>
                <c:pt idx="23400">
                  <c:v>1.3420000000000001</c:v>
                </c:pt>
                <c:pt idx="23401">
                  <c:v>1.1211984725065101</c:v>
                </c:pt>
                <c:pt idx="23402">
                  <c:v>1.17814728591992</c:v>
                </c:pt>
                <c:pt idx="23403">
                  <c:v>1.22795180283731</c:v>
                </c:pt>
                <c:pt idx="23404">
                  <c:v>1.2553400409481701</c:v>
                </c:pt>
                <c:pt idx="23405">
                  <c:v>1.24088666123892</c:v>
                </c:pt>
                <c:pt idx="23406">
                  <c:v>1.27017568212035</c:v>
                </c:pt>
                <c:pt idx="23407">
                  <c:v>1.28076927244553</c:v>
                </c:pt>
                <c:pt idx="23408">
                  <c:v>1.31479266343722</c:v>
                </c:pt>
                <c:pt idx="23409">
                  <c:v>1.3399625466474701</c:v>
                </c:pt>
                <c:pt idx="23410">
                  <c:v>1.3420000000000001</c:v>
                </c:pt>
                <c:pt idx="23411">
                  <c:v>1.3420000000000001</c:v>
                </c:pt>
                <c:pt idx="23412">
                  <c:v>1.3420000000000001</c:v>
                </c:pt>
                <c:pt idx="23413">
                  <c:v>1.1321858965785101</c:v>
                </c:pt>
                <c:pt idx="23414">
                  <c:v>1.1882885572358699</c:v>
                </c:pt>
                <c:pt idx="23415">
                  <c:v>1.2373076989635801</c:v>
                </c:pt>
                <c:pt idx="23416">
                  <c:v>1.2639567303111101</c:v>
                </c:pt>
                <c:pt idx="23417">
                  <c:v>1.25036897379545</c:v>
                </c:pt>
                <c:pt idx="23418">
                  <c:v>1.27885097859863</c:v>
                </c:pt>
                <c:pt idx="23419">
                  <c:v>1.28958239145531</c:v>
                </c:pt>
                <c:pt idx="23420">
                  <c:v>1.32301270859876</c:v>
                </c:pt>
                <c:pt idx="23421">
                  <c:v>1.3420000000000001</c:v>
                </c:pt>
                <c:pt idx="23422">
                  <c:v>1.3420000000000001</c:v>
                </c:pt>
                <c:pt idx="23423">
                  <c:v>1.3420000000000001</c:v>
                </c:pt>
                <c:pt idx="23424">
                  <c:v>1.3420000000000001</c:v>
                </c:pt>
                <c:pt idx="23425">
                  <c:v>1.2698546023622399</c:v>
                </c:pt>
                <c:pt idx="23426">
                  <c:v>1.28420796693019</c:v>
                </c:pt>
                <c:pt idx="23427">
                  <c:v>1.31799387955235</c:v>
                </c:pt>
                <c:pt idx="23428">
                  <c:v>1.33528598578548</c:v>
                </c:pt>
                <c:pt idx="23429">
                  <c:v>1.3420000000000001</c:v>
                </c:pt>
                <c:pt idx="23430">
                  <c:v>1.3420000000000001</c:v>
                </c:pt>
                <c:pt idx="23431">
                  <c:v>1.3003341455417801</c:v>
                </c:pt>
                <c:pt idx="23432">
                  <c:v>1.3137809445058399</c:v>
                </c:pt>
                <c:pt idx="23433">
                  <c:v>1.3275135204648001</c:v>
                </c:pt>
                <c:pt idx="23434">
                  <c:v>1.3390971297636101</c:v>
                </c:pt>
                <c:pt idx="23435">
                  <c:v>1.3420000000000001</c:v>
                </c:pt>
                <c:pt idx="23436">
                  <c:v>1.3420000000000001</c:v>
                </c:pt>
                <c:pt idx="23437">
                  <c:v>1.3420000000000001</c:v>
                </c:pt>
                <c:pt idx="23438">
                  <c:v>1.3420000000000001</c:v>
                </c:pt>
                <c:pt idx="23439">
                  <c:v>1.3420000000000001</c:v>
                </c:pt>
                <c:pt idx="23440">
                  <c:v>1.3420000000000001</c:v>
                </c:pt>
                <c:pt idx="23441">
                  <c:v>1.3420000000000001</c:v>
                </c:pt>
                <c:pt idx="23442">
                  <c:v>1.3246724735472599</c:v>
                </c:pt>
                <c:pt idx="23443">
                  <c:v>1.3394883027009401</c:v>
                </c:pt>
                <c:pt idx="23444">
                  <c:v>1.3420000000000001</c:v>
                </c:pt>
                <c:pt idx="23445">
                  <c:v>1.3420000000000001</c:v>
                </c:pt>
                <c:pt idx="23446">
                  <c:v>1.3420000000000001</c:v>
                </c:pt>
                <c:pt idx="23447">
                  <c:v>1.3420000000000001</c:v>
                </c:pt>
                <c:pt idx="23448">
                  <c:v>1.3420000000000001</c:v>
                </c:pt>
                <c:pt idx="23449">
                  <c:v>1.3420000000000001</c:v>
                </c:pt>
                <c:pt idx="23450">
                  <c:v>1.3420000000000001</c:v>
                </c:pt>
                <c:pt idx="23451">
                  <c:v>1.3420000000000001</c:v>
                </c:pt>
                <c:pt idx="23452">
                  <c:v>1.3420000000000001</c:v>
                </c:pt>
                <c:pt idx="23453">
                  <c:v>1.3420000000000001</c:v>
                </c:pt>
                <c:pt idx="23454">
                  <c:v>1.3420000000000001</c:v>
                </c:pt>
                <c:pt idx="23455">
                  <c:v>1.3420000000000001</c:v>
                </c:pt>
                <c:pt idx="23456">
                  <c:v>1.3420000000000001</c:v>
                </c:pt>
                <c:pt idx="23457">
                  <c:v>1.3420000000000001</c:v>
                </c:pt>
                <c:pt idx="23458">
                  <c:v>1.3420000000000001</c:v>
                </c:pt>
                <c:pt idx="23459">
                  <c:v>1.3420000000000001</c:v>
                </c:pt>
                <c:pt idx="23460">
                  <c:v>1.3420000000000001</c:v>
                </c:pt>
                <c:pt idx="23461">
                  <c:v>1.3420000000000001</c:v>
                </c:pt>
                <c:pt idx="23462">
                  <c:v>1.3420000000000001</c:v>
                </c:pt>
                <c:pt idx="23463">
                  <c:v>1.3420000000000001</c:v>
                </c:pt>
                <c:pt idx="23464">
                  <c:v>1.3420000000000001</c:v>
                </c:pt>
                <c:pt idx="23465">
                  <c:v>1.3420000000000001</c:v>
                </c:pt>
                <c:pt idx="23466">
                  <c:v>1.3420000000000001</c:v>
                </c:pt>
                <c:pt idx="23467">
                  <c:v>1.3420000000000001</c:v>
                </c:pt>
                <c:pt idx="23468">
                  <c:v>1.3420000000000001</c:v>
                </c:pt>
                <c:pt idx="23469">
                  <c:v>1.3420000000000001</c:v>
                </c:pt>
                <c:pt idx="23470">
                  <c:v>1.3420000000000001</c:v>
                </c:pt>
                <c:pt idx="23471">
                  <c:v>1.3420000000000001</c:v>
                </c:pt>
                <c:pt idx="23472">
                  <c:v>1.3420000000000001</c:v>
                </c:pt>
                <c:pt idx="23473">
                  <c:v>1.26594588486531</c:v>
                </c:pt>
                <c:pt idx="23474">
                  <c:v>1.28063424054268</c:v>
                </c:pt>
                <c:pt idx="23475">
                  <c:v>1.3152855263499399</c:v>
                </c:pt>
                <c:pt idx="23476">
                  <c:v>1.3330756878696</c:v>
                </c:pt>
                <c:pt idx="23477">
                  <c:v>1.34024485504098</c:v>
                </c:pt>
                <c:pt idx="23478">
                  <c:v>1.3420000000000001</c:v>
                </c:pt>
                <c:pt idx="23479">
                  <c:v>1.2964123973236299</c:v>
                </c:pt>
                <c:pt idx="23480">
                  <c:v>1.31019087951354</c:v>
                </c:pt>
                <c:pt idx="23481">
                  <c:v>1.3242404167927999</c:v>
                </c:pt>
                <c:pt idx="23482">
                  <c:v>1.3361067800691699</c:v>
                </c:pt>
                <c:pt idx="23483">
                  <c:v>1.3420000000000001</c:v>
                </c:pt>
                <c:pt idx="23484">
                  <c:v>1.3420000000000001</c:v>
                </c:pt>
                <c:pt idx="23485">
                  <c:v>1.3420000000000001</c:v>
                </c:pt>
                <c:pt idx="23486">
                  <c:v>1.3420000000000001</c:v>
                </c:pt>
                <c:pt idx="23487">
                  <c:v>1.3420000000000001</c:v>
                </c:pt>
                <c:pt idx="23488">
                  <c:v>1.3420000000000001</c:v>
                </c:pt>
                <c:pt idx="23489">
                  <c:v>1.3420000000000001</c:v>
                </c:pt>
                <c:pt idx="23490">
                  <c:v>1.32072641573528</c:v>
                </c:pt>
                <c:pt idx="23491">
                  <c:v>1.3358834065804801</c:v>
                </c:pt>
                <c:pt idx="23492">
                  <c:v>1.3420000000000001</c:v>
                </c:pt>
                <c:pt idx="23493">
                  <c:v>1.3420000000000001</c:v>
                </c:pt>
                <c:pt idx="23494">
                  <c:v>1.3420000000000001</c:v>
                </c:pt>
                <c:pt idx="23495">
                  <c:v>1.3420000000000001</c:v>
                </c:pt>
                <c:pt idx="23496">
                  <c:v>1.3420000000000001</c:v>
                </c:pt>
                <c:pt idx="23497">
                  <c:v>1.3420000000000001</c:v>
                </c:pt>
                <c:pt idx="23498">
                  <c:v>1.3420000000000001</c:v>
                </c:pt>
                <c:pt idx="23499">
                  <c:v>1.3420000000000001</c:v>
                </c:pt>
                <c:pt idx="23500">
                  <c:v>1.3420000000000001</c:v>
                </c:pt>
                <c:pt idx="23501">
                  <c:v>1.3420000000000001</c:v>
                </c:pt>
                <c:pt idx="23502">
                  <c:v>1.3420000000000001</c:v>
                </c:pt>
                <c:pt idx="23503">
                  <c:v>1.3420000000000001</c:v>
                </c:pt>
                <c:pt idx="23504">
                  <c:v>1.3420000000000001</c:v>
                </c:pt>
                <c:pt idx="23505">
                  <c:v>1.3420000000000001</c:v>
                </c:pt>
                <c:pt idx="23506">
                  <c:v>1.3420000000000001</c:v>
                </c:pt>
                <c:pt idx="23507">
                  <c:v>1.3420000000000001</c:v>
                </c:pt>
                <c:pt idx="23508">
                  <c:v>1.3420000000000001</c:v>
                </c:pt>
                <c:pt idx="23509">
                  <c:v>1.3420000000000001</c:v>
                </c:pt>
                <c:pt idx="23510">
                  <c:v>1.3420000000000001</c:v>
                </c:pt>
                <c:pt idx="23511">
                  <c:v>1.3420000000000001</c:v>
                </c:pt>
                <c:pt idx="23512">
                  <c:v>1.3420000000000001</c:v>
                </c:pt>
                <c:pt idx="23513">
                  <c:v>1.3420000000000001</c:v>
                </c:pt>
                <c:pt idx="23514">
                  <c:v>1.3420000000000001</c:v>
                </c:pt>
                <c:pt idx="23515">
                  <c:v>1.3420000000000001</c:v>
                </c:pt>
                <c:pt idx="23516">
                  <c:v>1.3420000000000001</c:v>
                </c:pt>
                <c:pt idx="23517">
                  <c:v>1.3420000000000001</c:v>
                </c:pt>
                <c:pt idx="23518">
                  <c:v>1.3420000000000001</c:v>
                </c:pt>
                <c:pt idx="23519">
                  <c:v>1.3420000000000001</c:v>
                </c:pt>
                <c:pt idx="23520">
                  <c:v>1.3420000000000001</c:v>
                </c:pt>
                <c:pt idx="23521">
                  <c:v>1.26645864007686</c:v>
                </c:pt>
                <c:pt idx="23522">
                  <c:v>1.2811311263895699</c:v>
                </c:pt>
                <c:pt idx="23523">
                  <c:v>1.31573474312383</c:v>
                </c:pt>
                <c:pt idx="23524">
                  <c:v>1.3334870734202799</c:v>
                </c:pt>
                <c:pt idx="23525">
                  <c:v>1.34063613072902</c:v>
                </c:pt>
                <c:pt idx="23526">
                  <c:v>1.3420000000000001</c:v>
                </c:pt>
                <c:pt idx="23527">
                  <c:v>1.29688525051215</c:v>
                </c:pt>
                <c:pt idx="23528">
                  <c:v>1.3106468583736</c:v>
                </c:pt>
                <c:pt idx="23529">
                  <c:v>1.32468389929985</c:v>
                </c:pt>
                <c:pt idx="23530">
                  <c:v>1.33653697342011</c:v>
                </c:pt>
                <c:pt idx="23531">
                  <c:v>1.3420000000000001</c:v>
                </c:pt>
                <c:pt idx="23532">
                  <c:v>1.3420000000000001</c:v>
                </c:pt>
                <c:pt idx="23533">
                  <c:v>1.3420000000000001</c:v>
                </c:pt>
                <c:pt idx="23534">
                  <c:v>1.3420000000000001</c:v>
                </c:pt>
                <c:pt idx="23535">
                  <c:v>1.3420000000000001</c:v>
                </c:pt>
                <c:pt idx="23536">
                  <c:v>1.3420000000000001</c:v>
                </c:pt>
                <c:pt idx="23537">
                  <c:v>1.3420000000000001</c:v>
                </c:pt>
                <c:pt idx="23538">
                  <c:v>1.3211575378167499</c:v>
                </c:pt>
                <c:pt idx="23539">
                  <c:v>1.3362989243660299</c:v>
                </c:pt>
                <c:pt idx="23540">
                  <c:v>1.3420000000000001</c:v>
                </c:pt>
                <c:pt idx="23541">
                  <c:v>1.3420000000000001</c:v>
                </c:pt>
                <c:pt idx="23542">
                  <c:v>1.3420000000000001</c:v>
                </c:pt>
                <c:pt idx="23543">
                  <c:v>1.3420000000000001</c:v>
                </c:pt>
                <c:pt idx="23544">
                  <c:v>1.3420000000000001</c:v>
                </c:pt>
                <c:pt idx="23545">
                  <c:v>1.3420000000000001</c:v>
                </c:pt>
                <c:pt idx="23546">
                  <c:v>1.3420000000000001</c:v>
                </c:pt>
                <c:pt idx="23547">
                  <c:v>1.3420000000000001</c:v>
                </c:pt>
                <c:pt idx="23548">
                  <c:v>1.3420000000000001</c:v>
                </c:pt>
                <c:pt idx="23549">
                  <c:v>1.3420000000000001</c:v>
                </c:pt>
                <c:pt idx="23550">
                  <c:v>1.3420000000000001</c:v>
                </c:pt>
                <c:pt idx="23551">
                  <c:v>1.3420000000000001</c:v>
                </c:pt>
                <c:pt idx="23552">
                  <c:v>1.3420000000000001</c:v>
                </c:pt>
                <c:pt idx="23553">
                  <c:v>1.3420000000000001</c:v>
                </c:pt>
                <c:pt idx="23554">
                  <c:v>1.3420000000000001</c:v>
                </c:pt>
                <c:pt idx="23555">
                  <c:v>1.3420000000000001</c:v>
                </c:pt>
                <c:pt idx="23556">
                  <c:v>1.3420000000000001</c:v>
                </c:pt>
                <c:pt idx="23557">
                  <c:v>1.3420000000000001</c:v>
                </c:pt>
                <c:pt idx="23558">
                  <c:v>1.3420000000000001</c:v>
                </c:pt>
                <c:pt idx="23559">
                  <c:v>1.3420000000000001</c:v>
                </c:pt>
                <c:pt idx="23560">
                  <c:v>1.3420000000000001</c:v>
                </c:pt>
                <c:pt idx="23561">
                  <c:v>1.3420000000000001</c:v>
                </c:pt>
                <c:pt idx="23562">
                  <c:v>1.3420000000000001</c:v>
                </c:pt>
                <c:pt idx="23563">
                  <c:v>1.3420000000000001</c:v>
                </c:pt>
                <c:pt idx="23564">
                  <c:v>1.3420000000000001</c:v>
                </c:pt>
                <c:pt idx="23565">
                  <c:v>1.3420000000000001</c:v>
                </c:pt>
                <c:pt idx="23566">
                  <c:v>1.3420000000000001</c:v>
                </c:pt>
                <c:pt idx="23567">
                  <c:v>1.3420000000000001</c:v>
                </c:pt>
                <c:pt idx="23568">
                  <c:v>1.3420000000000001</c:v>
                </c:pt>
                <c:pt idx="23569">
                  <c:v>1.2701263415914901</c:v>
                </c:pt>
                <c:pt idx="23570">
                  <c:v>1.2845339871558099</c:v>
                </c:pt>
                <c:pt idx="23571">
                  <c:v>1.31842743570928</c:v>
                </c:pt>
                <c:pt idx="23572">
                  <c:v>1.33575069284174</c:v>
                </c:pt>
                <c:pt idx="23573">
                  <c:v>1.3420000000000001</c:v>
                </c:pt>
                <c:pt idx="23574">
                  <c:v>1.3420000000000001</c:v>
                </c:pt>
                <c:pt idx="23575">
                  <c:v>1.3004851069180201</c:v>
                </c:pt>
                <c:pt idx="23576">
                  <c:v>1.3139948606910901</c:v>
                </c:pt>
                <c:pt idx="23577">
                  <c:v>1.32777405953009</c:v>
                </c:pt>
                <c:pt idx="23578">
                  <c:v>1.3393984845883899</c:v>
                </c:pt>
                <c:pt idx="23579">
                  <c:v>1.3420000000000001</c:v>
                </c:pt>
                <c:pt idx="23580">
                  <c:v>1.3420000000000001</c:v>
                </c:pt>
                <c:pt idx="23581">
                  <c:v>1.3420000000000001</c:v>
                </c:pt>
                <c:pt idx="23582">
                  <c:v>1.3420000000000001</c:v>
                </c:pt>
                <c:pt idx="23583">
                  <c:v>1.3420000000000001</c:v>
                </c:pt>
                <c:pt idx="23584">
                  <c:v>1.3420000000000001</c:v>
                </c:pt>
                <c:pt idx="23585">
                  <c:v>1.3420000000000001</c:v>
                </c:pt>
                <c:pt idx="23586">
                  <c:v>1.32471501448217</c:v>
                </c:pt>
                <c:pt idx="23587">
                  <c:v>1.33959442092623</c:v>
                </c:pt>
                <c:pt idx="23588">
                  <c:v>1.3420000000000001</c:v>
                </c:pt>
                <c:pt idx="23589">
                  <c:v>1.3420000000000001</c:v>
                </c:pt>
                <c:pt idx="23590">
                  <c:v>1.3420000000000001</c:v>
                </c:pt>
                <c:pt idx="23591">
                  <c:v>1.3420000000000001</c:v>
                </c:pt>
                <c:pt idx="23592">
                  <c:v>1.3420000000000001</c:v>
                </c:pt>
                <c:pt idx="23593">
                  <c:v>1.3420000000000001</c:v>
                </c:pt>
                <c:pt idx="23594">
                  <c:v>1.3420000000000001</c:v>
                </c:pt>
                <c:pt idx="23595">
                  <c:v>1.3420000000000001</c:v>
                </c:pt>
                <c:pt idx="23596">
                  <c:v>1.3420000000000001</c:v>
                </c:pt>
                <c:pt idx="23597">
                  <c:v>1.3420000000000001</c:v>
                </c:pt>
                <c:pt idx="23598">
                  <c:v>1.3420000000000001</c:v>
                </c:pt>
                <c:pt idx="23599">
                  <c:v>1.3420000000000001</c:v>
                </c:pt>
                <c:pt idx="23600">
                  <c:v>1.3420000000000001</c:v>
                </c:pt>
                <c:pt idx="23601">
                  <c:v>1.3420000000000001</c:v>
                </c:pt>
                <c:pt idx="23602">
                  <c:v>1.3420000000000001</c:v>
                </c:pt>
                <c:pt idx="23603">
                  <c:v>1.3420000000000001</c:v>
                </c:pt>
                <c:pt idx="23604">
                  <c:v>1.3420000000000001</c:v>
                </c:pt>
                <c:pt idx="23605">
                  <c:v>1.3420000000000001</c:v>
                </c:pt>
                <c:pt idx="23606">
                  <c:v>1.3420000000000001</c:v>
                </c:pt>
                <c:pt idx="23607">
                  <c:v>1.3420000000000001</c:v>
                </c:pt>
                <c:pt idx="23608">
                  <c:v>1.3420000000000001</c:v>
                </c:pt>
                <c:pt idx="23609">
                  <c:v>1.3420000000000001</c:v>
                </c:pt>
                <c:pt idx="23610">
                  <c:v>1.3420000000000001</c:v>
                </c:pt>
                <c:pt idx="23611">
                  <c:v>1.3420000000000001</c:v>
                </c:pt>
                <c:pt idx="23612">
                  <c:v>1.3420000000000001</c:v>
                </c:pt>
                <c:pt idx="23613">
                  <c:v>1.3420000000000001</c:v>
                </c:pt>
                <c:pt idx="23614">
                  <c:v>1.3420000000000001</c:v>
                </c:pt>
                <c:pt idx="23615">
                  <c:v>1.3420000000000001</c:v>
                </c:pt>
                <c:pt idx="23616">
                  <c:v>1.3420000000000001</c:v>
                </c:pt>
                <c:pt idx="23617">
                  <c:v>1.2768128661314</c:v>
                </c:pt>
                <c:pt idx="23618">
                  <c:v>1.2907246550541001</c:v>
                </c:pt>
                <c:pt idx="23619">
                  <c:v>1.3233104358683501</c:v>
                </c:pt>
                <c:pt idx="23620">
                  <c:v>1.3398583167173299</c:v>
                </c:pt>
                <c:pt idx="23621">
                  <c:v>1.3420000000000001</c:v>
                </c:pt>
                <c:pt idx="23622">
                  <c:v>1.3420000000000001</c:v>
                </c:pt>
                <c:pt idx="23623">
                  <c:v>1.3070618543730499</c:v>
                </c:pt>
                <c:pt idx="23624">
                  <c:v>1.32010398761558</c:v>
                </c:pt>
                <c:pt idx="23625">
                  <c:v>1.33341456932296</c:v>
                </c:pt>
                <c:pt idx="23626">
                  <c:v>1.3420000000000001</c:v>
                </c:pt>
                <c:pt idx="23627">
                  <c:v>1.3420000000000001</c:v>
                </c:pt>
                <c:pt idx="23628">
                  <c:v>1.3420000000000001</c:v>
                </c:pt>
                <c:pt idx="23629">
                  <c:v>1.3420000000000001</c:v>
                </c:pt>
                <c:pt idx="23630">
                  <c:v>1.3420000000000001</c:v>
                </c:pt>
                <c:pt idx="23631">
                  <c:v>1.3420000000000001</c:v>
                </c:pt>
                <c:pt idx="23632">
                  <c:v>1.3420000000000001</c:v>
                </c:pt>
                <c:pt idx="23633">
                  <c:v>1.3420000000000001</c:v>
                </c:pt>
                <c:pt idx="23634">
                  <c:v>1.33122206379591</c:v>
                </c:pt>
                <c:pt idx="23635">
                  <c:v>1.3420000000000001</c:v>
                </c:pt>
                <c:pt idx="23636">
                  <c:v>1.3420000000000001</c:v>
                </c:pt>
                <c:pt idx="23637">
                  <c:v>1.3420000000000001</c:v>
                </c:pt>
                <c:pt idx="23638">
                  <c:v>1.3420000000000001</c:v>
                </c:pt>
                <c:pt idx="23639">
                  <c:v>1.3420000000000001</c:v>
                </c:pt>
                <c:pt idx="23640">
                  <c:v>1.3420000000000001</c:v>
                </c:pt>
                <c:pt idx="23641">
                  <c:v>1.3420000000000001</c:v>
                </c:pt>
                <c:pt idx="23642">
                  <c:v>1.3420000000000001</c:v>
                </c:pt>
                <c:pt idx="23643">
                  <c:v>1.3420000000000001</c:v>
                </c:pt>
                <c:pt idx="23644">
                  <c:v>1.3420000000000001</c:v>
                </c:pt>
                <c:pt idx="23645">
                  <c:v>1.3420000000000001</c:v>
                </c:pt>
                <c:pt idx="23646">
                  <c:v>1.3420000000000001</c:v>
                </c:pt>
                <c:pt idx="23647">
                  <c:v>1.3420000000000001</c:v>
                </c:pt>
                <c:pt idx="23648">
                  <c:v>1.3420000000000001</c:v>
                </c:pt>
                <c:pt idx="23649">
                  <c:v>1.3420000000000001</c:v>
                </c:pt>
                <c:pt idx="23650">
                  <c:v>1.3420000000000001</c:v>
                </c:pt>
                <c:pt idx="23651">
                  <c:v>1.3420000000000001</c:v>
                </c:pt>
                <c:pt idx="23652">
                  <c:v>1.3420000000000001</c:v>
                </c:pt>
                <c:pt idx="23653">
                  <c:v>1.3420000000000001</c:v>
                </c:pt>
                <c:pt idx="23654">
                  <c:v>1.3420000000000001</c:v>
                </c:pt>
                <c:pt idx="23655">
                  <c:v>1.3420000000000001</c:v>
                </c:pt>
                <c:pt idx="23656">
                  <c:v>1.3420000000000001</c:v>
                </c:pt>
                <c:pt idx="23657">
                  <c:v>1.3420000000000001</c:v>
                </c:pt>
                <c:pt idx="23658">
                  <c:v>1.3420000000000001</c:v>
                </c:pt>
                <c:pt idx="23659">
                  <c:v>1.3420000000000001</c:v>
                </c:pt>
                <c:pt idx="23660">
                  <c:v>1.3420000000000001</c:v>
                </c:pt>
                <c:pt idx="23661">
                  <c:v>1.3420000000000001</c:v>
                </c:pt>
                <c:pt idx="23662">
                  <c:v>1.3420000000000001</c:v>
                </c:pt>
                <c:pt idx="23663">
                  <c:v>1.3420000000000001</c:v>
                </c:pt>
                <c:pt idx="23664">
                  <c:v>1.3420000000000001</c:v>
                </c:pt>
                <c:pt idx="23665">
                  <c:v>1.2698546023622399</c:v>
                </c:pt>
                <c:pt idx="23666">
                  <c:v>1.28420796693019</c:v>
                </c:pt>
                <c:pt idx="23667">
                  <c:v>1.31799387955235</c:v>
                </c:pt>
                <c:pt idx="23668">
                  <c:v>1.33528598578548</c:v>
                </c:pt>
                <c:pt idx="23669">
                  <c:v>1.3420000000000001</c:v>
                </c:pt>
                <c:pt idx="23670">
                  <c:v>1.3420000000000001</c:v>
                </c:pt>
                <c:pt idx="23671">
                  <c:v>1.3003341455417801</c:v>
                </c:pt>
                <c:pt idx="23672">
                  <c:v>1.3137809445058399</c:v>
                </c:pt>
                <c:pt idx="23673">
                  <c:v>1.3275135204648001</c:v>
                </c:pt>
                <c:pt idx="23674">
                  <c:v>1.3390971297636101</c:v>
                </c:pt>
                <c:pt idx="23675">
                  <c:v>1.3420000000000001</c:v>
                </c:pt>
                <c:pt idx="23676">
                  <c:v>1.3420000000000001</c:v>
                </c:pt>
                <c:pt idx="23677">
                  <c:v>1.3420000000000001</c:v>
                </c:pt>
                <c:pt idx="23678">
                  <c:v>1.3420000000000001</c:v>
                </c:pt>
                <c:pt idx="23679">
                  <c:v>1.3420000000000001</c:v>
                </c:pt>
                <c:pt idx="23680">
                  <c:v>1.3420000000000001</c:v>
                </c:pt>
                <c:pt idx="23681">
                  <c:v>1.3420000000000001</c:v>
                </c:pt>
                <c:pt idx="23682">
                  <c:v>1.3246724735472599</c:v>
                </c:pt>
                <c:pt idx="23683">
                  <c:v>1.3394883027009401</c:v>
                </c:pt>
                <c:pt idx="23684">
                  <c:v>1.3420000000000001</c:v>
                </c:pt>
                <c:pt idx="23685">
                  <c:v>1.3420000000000001</c:v>
                </c:pt>
                <c:pt idx="23686">
                  <c:v>1.3420000000000001</c:v>
                </c:pt>
                <c:pt idx="23687">
                  <c:v>1.3420000000000001</c:v>
                </c:pt>
                <c:pt idx="23688">
                  <c:v>1.3420000000000001</c:v>
                </c:pt>
                <c:pt idx="23689">
                  <c:v>1.3420000000000001</c:v>
                </c:pt>
                <c:pt idx="23690">
                  <c:v>1.3420000000000001</c:v>
                </c:pt>
                <c:pt idx="23691">
                  <c:v>1.3420000000000001</c:v>
                </c:pt>
                <c:pt idx="23692">
                  <c:v>1.3420000000000001</c:v>
                </c:pt>
                <c:pt idx="23693">
                  <c:v>1.3420000000000001</c:v>
                </c:pt>
                <c:pt idx="23694">
                  <c:v>1.3420000000000001</c:v>
                </c:pt>
                <c:pt idx="23695">
                  <c:v>1.3420000000000001</c:v>
                </c:pt>
                <c:pt idx="23696">
                  <c:v>1.3420000000000001</c:v>
                </c:pt>
                <c:pt idx="23697">
                  <c:v>1.3420000000000001</c:v>
                </c:pt>
                <c:pt idx="23698">
                  <c:v>1.3420000000000001</c:v>
                </c:pt>
                <c:pt idx="23699">
                  <c:v>1.3420000000000001</c:v>
                </c:pt>
                <c:pt idx="23700">
                  <c:v>1.3420000000000001</c:v>
                </c:pt>
                <c:pt idx="23701">
                  <c:v>1.3420000000000001</c:v>
                </c:pt>
                <c:pt idx="23702">
                  <c:v>1.3420000000000001</c:v>
                </c:pt>
                <c:pt idx="23703">
                  <c:v>1.3420000000000001</c:v>
                </c:pt>
                <c:pt idx="23704">
                  <c:v>1.3420000000000001</c:v>
                </c:pt>
                <c:pt idx="23705">
                  <c:v>1.3420000000000001</c:v>
                </c:pt>
                <c:pt idx="23706">
                  <c:v>1.3420000000000001</c:v>
                </c:pt>
                <c:pt idx="23707">
                  <c:v>1.3420000000000001</c:v>
                </c:pt>
                <c:pt idx="23708">
                  <c:v>1.3420000000000001</c:v>
                </c:pt>
                <c:pt idx="23709">
                  <c:v>1.3420000000000001</c:v>
                </c:pt>
                <c:pt idx="23710">
                  <c:v>1.3420000000000001</c:v>
                </c:pt>
                <c:pt idx="23711">
                  <c:v>1.3420000000000001</c:v>
                </c:pt>
                <c:pt idx="23712">
                  <c:v>1.3420000000000001</c:v>
                </c:pt>
                <c:pt idx="23713">
                  <c:v>1.26594588486531</c:v>
                </c:pt>
                <c:pt idx="23714">
                  <c:v>1.28063424054268</c:v>
                </c:pt>
                <c:pt idx="23715">
                  <c:v>1.3152855263499399</c:v>
                </c:pt>
                <c:pt idx="23716">
                  <c:v>1.3330756878696</c:v>
                </c:pt>
                <c:pt idx="23717">
                  <c:v>1.34024485504098</c:v>
                </c:pt>
                <c:pt idx="23718">
                  <c:v>1.3420000000000001</c:v>
                </c:pt>
                <c:pt idx="23719">
                  <c:v>1.2964123973236299</c:v>
                </c:pt>
                <c:pt idx="23720">
                  <c:v>1.31019087951354</c:v>
                </c:pt>
                <c:pt idx="23721">
                  <c:v>1.3242404167927999</c:v>
                </c:pt>
                <c:pt idx="23722">
                  <c:v>1.3361067800691699</c:v>
                </c:pt>
                <c:pt idx="23723">
                  <c:v>1.3420000000000001</c:v>
                </c:pt>
                <c:pt idx="23724">
                  <c:v>1.3420000000000001</c:v>
                </c:pt>
                <c:pt idx="23725">
                  <c:v>1.3420000000000001</c:v>
                </c:pt>
                <c:pt idx="23726">
                  <c:v>1.3420000000000001</c:v>
                </c:pt>
                <c:pt idx="23727">
                  <c:v>1.3420000000000001</c:v>
                </c:pt>
                <c:pt idx="23728">
                  <c:v>1.3420000000000001</c:v>
                </c:pt>
                <c:pt idx="23729">
                  <c:v>1.3420000000000001</c:v>
                </c:pt>
                <c:pt idx="23730">
                  <c:v>1.32072641573528</c:v>
                </c:pt>
                <c:pt idx="23731">
                  <c:v>1.3358834065804801</c:v>
                </c:pt>
                <c:pt idx="23732">
                  <c:v>1.3420000000000001</c:v>
                </c:pt>
                <c:pt idx="23733">
                  <c:v>1.3420000000000001</c:v>
                </c:pt>
                <c:pt idx="23734">
                  <c:v>1.3420000000000001</c:v>
                </c:pt>
                <c:pt idx="23735">
                  <c:v>1.3420000000000001</c:v>
                </c:pt>
                <c:pt idx="23736">
                  <c:v>1.3420000000000001</c:v>
                </c:pt>
                <c:pt idx="23737">
                  <c:v>1.3420000000000001</c:v>
                </c:pt>
                <c:pt idx="23738">
                  <c:v>1.3420000000000001</c:v>
                </c:pt>
                <c:pt idx="23739">
                  <c:v>1.3420000000000001</c:v>
                </c:pt>
                <c:pt idx="23740">
                  <c:v>1.3420000000000001</c:v>
                </c:pt>
                <c:pt idx="23741">
                  <c:v>1.3420000000000001</c:v>
                </c:pt>
                <c:pt idx="23742">
                  <c:v>1.3420000000000001</c:v>
                </c:pt>
                <c:pt idx="23743">
                  <c:v>1.3420000000000001</c:v>
                </c:pt>
                <c:pt idx="23744">
                  <c:v>1.3420000000000001</c:v>
                </c:pt>
                <c:pt idx="23745">
                  <c:v>1.3420000000000001</c:v>
                </c:pt>
                <c:pt idx="23746">
                  <c:v>1.3420000000000001</c:v>
                </c:pt>
                <c:pt idx="23747">
                  <c:v>1.3420000000000001</c:v>
                </c:pt>
                <c:pt idx="23748">
                  <c:v>1.3420000000000001</c:v>
                </c:pt>
                <c:pt idx="23749">
                  <c:v>1.3420000000000001</c:v>
                </c:pt>
                <c:pt idx="23750">
                  <c:v>1.3420000000000001</c:v>
                </c:pt>
                <c:pt idx="23751">
                  <c:v>1.3420000000000001</c:v>
                </c:pt>
                <c:pt idx="23752">
                  <c:v>1.3420000000000001</c:v>
                </c:pt>
                <c:pt idx="23753">
                  <c:v>1.3420000000000001</c:v>
                </c:pt>
                <c:pt idx="23754">
                  <c:v>1.3420000000000001</c:v>
                </c:pt>
                <c:pt idx="23755">
                  <c:v>1.3420000000000001</c:v>
                </c:pt>
                <c:pt idx="23756">
                  <c:v>1.3420000000000001</c:v>
                </c:pt>
                <c:pt idx="23757">
                  <c:v>1.3420000000000001</c:v>
                </c:pt>
                <c:pt idx="23758">
                  <c:v>1.3420000000000001</c:v>
                </c:pt>
                <c:pt idx="23759">
                  <c:v>1.3420000000000001</c:v>
                </c:pt>
                <c:pt idx="23760">
                  <c:v>1.3420000000000001</c:v>
                </c:pt>
                <c:pt idx="23761">
                  <c:v>1.26645864007686</c:v>
                </c:pt>
                <c:pt idx="23762">
                  <c:v>1.2811311263895699</c:v>
                </c:pt>
                <c:pt idx="23763">
                  <c:v>1.31573474312383</c:v>
                </c:pt>
                <c:pt idx="23764">
                  <c:v>1.3334870734202799</c:v>
                </c:pt>
                <c:pt idx="23765">
                  <c:v>1.34063613072902</c:v>
                </c:pt>
                <c:pt idx="23766">
                  <c:v>1.3420000000000001</c:v>
                </c:pt>
                <c:pt idx="23767">
                  <c:v>1.29688525051215</c:v>
                </c:pt>
                <c:pt idx="23768">
                  <c:v>1.3106468583736</c:v>
                </c:pt>
                <c:pt idx="23769">
                  <c:v>1.32468389929985</c:v>
                </c:pt>
                <c:pt idx="23770">
                  <c:v>1.33653697342011</c:v>
                </c:pt>
                <c:pt idx="23771">
                  <c:v>1.3420000000000001</c:v>
                </c:pt>
                <c:pt idx="23772">
                  <c:v>1.3420000000000001</c:v>
                </c:pt>
                <c:pt idx="23773">
                  <c:v>1.3420000000000001</c:v>
                </c:pt>
                <c:pt idx="23774">
                  <c:v>1.3420000000000001</c:v>
                </c:pt>
                <c:pt idx="23775">
                  <c:v>1.3420000000000001</c:v>
                </c:pt>
                <c:pt idx="23776">
                  <c:v>1.3420000000000001</c:v>
                </c:pt>
                <c:pt idx="23777">
                  <c:v>1.3420000000000001</c:v>
                </c:pt>
                <c:pt idx="23778">
                  <c:v>1.3211575378167499</c:v>
                </c:pt>
                <c:pt idx="23779">
                  <c:v>1.3362989243660299</c:v>
                </c:pt>
                <c:pt idx="23780">
                  <c:v>1.3420000000000001</c:v>
                </c:pt>
                <c:pt idx="23781">
                  <c:v>1.3420000000000001</c:v>
                </c:pt>
                <c:pt idx="23782">
                  <c:v>1.3420000000000001</c:v>
                </c:pt>
                <c:pt idx="23783">
                  <c:v>1.3420000000000001</c:v>
                </c:pt>
                <c:pt idx="23784">
                  <c:v>1.3420000000000001</c:v>
                </c:pt>
                <c:pt idx="23785">
                  <c:v>1.3420000000000001</c:v>
                </c:pt>
                <c:pt idx="23786">
                  <c:v>1.3420000000000001</c:v>
                </c:pt>
                <c:pt idx="23787">
                  <c:v>1.3420000000000001</c:v>
                </c:pt>
                <c:pt idx="23788">
                  <c:v>1.3420000000000001</c:v>
                </c:pt>
                <c:pt idx="23789">
                  <c:v>1.3420000000000001</c:v>
                </c:pt>
                <c:pt idx="23790">
                  <c:v>1.3420000000000001</c:v>
                </c:pt>
                <c:pt idx="23791">
                  <c:v>1.3420000000000001</c:v>
                </c:pt>
                <c:pt idx="23792">
                  <c:v>1.3420000000000001</c:v>
                </c:pt>
                <c:pt idx="23793">
                  <c:v>1.3420000000000001</c:v>
                </c:pt>
                <c:pt idx="23794">
                  <c:v>1.3420000000000001</c:v>
                </c:pt>
                <c:pt idx="23795">
                  <c:v>1.3420000000000001</c:v>
                </c:pt>
                <c:pt idx="23796">
                  <c:v>1.3420000000000001</c:v>
                </c:pt>
                <c:pt idx="23797">
                  <c:v>1.3420000000000001</c:v>
                </c:pt>
                <c:pt idx="23798">
                  <c:v>1.3420000000000001</c:v>
                </c:pt>
                <c:pt idx="23799">
                  <c:v>1.3420000000000001</c:v>
                </c:pt>
                <c:pt idx="23800">
                  <c:v>1.3420000000000001</c:v>
                </c:pt>
                <c:pt idx="23801">
                  <c:v>1.3420000000000001</c:v>
                </c:pt>
                <c:pt idx="23802">
                  <c:v>1.3420000000000001</c:v>
                </c:pt>
                <c:pt idx="23803">
                  <c:v>1.3420000000000001</c:v>
                </c:pt>
                <c:pt idx="23804">
                  <c:v>1.3420000000000001</c:v>
                </c:pt>
                <c:pt idx="23805">
                  <c:v>1.3420000000000001</c:v>
                </c:pt>
                <c:pt idx="23806">
                  <c:v>1.3420000000000001</c:v>
                </c:pt>
                <c:pt idx="23807">
                  <c:v>1.3420000000000001</c:v>
                </c:pt>
                <c:pt idx="23808">
                  <c:v>1.3420000000000001</c:v>
                </c:pt>
                <c:pt idx="23809">
                  <c:v>1.2701263415914901</c:v>
                </c:pt>
                <c:pt idx="23810">
                  <c:v>1.2845339871558099</c:v>
                </c:pt>
                <c:pt idx="23811">
                  <c:v>1.31842743570928</c:v>
                </c:pt>
                <c:pt idx="23812">
                  <c:v>1.33575069284174</c:v>
                </c:pt>
                <c:pt idx="23813">
                  <c:v>1.3420000000000001</c:v>
                </c:pt>
                <c:pt idx="23814">
                  <c:v>1.3420000000000001</c:v>
                </c:pt>
                <c:pt idx="23815">
                  <c:v>1.3004851069180201</c:v>
                </c:pt>
                <c:pt idx="23816">
                  <c:v>1.3139948606910901</c:v>
                </c:pt>
                <c:pt idx="23817">
                  <c:v>1.32777405953009</c:v>
                </c:pt>
                <c:pt idx="23818">
                  <c:v>1.3393984845883899</c:v>
                </c:pt>
                <c:pt idx="23819">
                  <c:v>1.3420000000000001</c:v>
                </c:pt>
                <c:pt idx="23820">
                  <c:v>1.3420000000000001</c:v>
                </c:pt>
                <c:pt idx="23821">
                  <c:v>1.3420000000000001</c:v>
                </c:pt>
                <c:pt idx="23822">
                  <c:v>1.3420000000000001</c:v>
                </c:pt>
                <c:pt idx="23823">
                  <c:v>1.3420000000000001</c:v>
                </c:pt>
                <c:pt idx="23824">
                  <c:v>1.3420000000000001</c:v>
                </c:pt>
                <c:pt idx="23825">
                  <c:v>1.3420000000000001</c:v>
                </c:pt>
                <c:pt idx="23826">
                  <c:v>1.32471501448217</c:v>
                </c:pt>
                <c:pt idx="23827">
                  <c:v>1.33959442092623</c:v>
                </c:pt>
                <c:pt idx="23828">
                  <c:v>1.3420000000000001</c:v>
                </c:pt>
                <c:pt idx="23829">
                  <c:v>1.3420000000000001</c:v>
                </c:pt>
                <c:pt idx="23830">
                  <c:v>1.3420000000000001</c:v>
                </c:pt>
                <c:pt idx="23831">
                  <c:v>1.3420000000000001</c:v>
                </c:pt>
                <c:pt idx="23832">
                  <c:v>1.3420000000000001</c:v>
                </c:pt>
                <c:pt idx="23833">
                  <c:v>1.3420000000000001</c:v>
                </c:pt>
                <c:pt idx="23834">
                  <c:v>1.3420000000000001</c:v>
                </c:pt>
                <c:pt idx="23835">
                  <c:v>1.3420000000000001</c:v>
                </c:pt>
                <c:pt idx="23836">
                  <c:v>1.3420000000000001</c:v>
                </c:pt>
                <c:pt idx="23837">
                  <c:v>1.3420000000000001</c:v>
                </c:pt>
                <c:pt idx="23838">
                  <c:v>1.3420000000000001</c:v>
                </c:pt>
                <c:pt idx="23839">
                  <c:v>1.3420000000000001</c:v>
                </c:pt>
                <c:pt idx="23840">
                  <c:v>1.3420000000000001</c:v>
                </c:pt>
                <c:pt idx="23841">
                  <c:v>1.3420000000000001</c:v>
                </c:pt>
                <c:pt idx="23842">
                  <c:v>1.3420000000000001</c:v>
                </c:pt>
                <c:pt idx="23843">
                  <c:v>1.3420000000000001</c:v>
                </c:pt>
                <c:pt idx="23844">
                  <c:v>1.3420000000000001</c:v>
                </c:pt>
                <c:pt idx="23845">
                  <c:v>1.3420000000000001</c:v>
                </c:pt>
                <c:pt idx="23846">
                  <c:v>1.3420000000000001</c:v>
                </c:pt>
                <c:pt idx="23847">
                  <c:v>1.3420000000000001</c:v>
                </c:pt>
                <c:pt idx="23848">
                  <c:v>1.3420000000000001</c:v>
                </c:pt>
                <c:pt idx="23849">
                  <c:v>1.3420000000000001</c:v>
                </c:pt>
                <c:pt idx="23850">
                  <c:v>1.3420000000000001</c:v>
                </c:pt>
                <c:pt idx="23851">
                  <c:v>1.3420000000000001</c:v>
                </c:pt>
                <c:pt idx="23852">
                  <c:v>1.3420000000000001</c:v>
                </c:pt>
                <c:pt idx="23853">
                  <c:v>1.3420000000000001</c:v>
                </c:pt>
                <c:pt idx="23854">
                  <c:v>1.3420000000000001</c:v>
                </c:pt>
                <c:pt idx="23855">
                  <c:v>1.3420000000000001</c:v>
                </c:pt>
                <c:pt idx="23856">
                  <c:v>1.3420000000000001</c:v>
                </c:pt>
                <c:pt idx="23857">
                  <c:v>1.2768128661314</c:v>
                </c:pt>
                <c:pt idx="23858">
                  <c:v>1.2907246550541001</c:v>
                </c:pt>
                <c:pt idx="23859">
                  <c:v>1.3233104358683501</c:v>
                </c:pt>
                <c:pt idx="23860">
                  <c:v>1.3398583167173299</c:v>
                </c:pt>
                <c:pt idx="23861">
                  <c:v>1.3420000000000001</c:v>
                </c:pt>
                <c:pt idx="23862">
                  <c:v>1.3420000000000001</c:v>
                </c:pt>
                <c:pt idx="23863">
                  <c:v>1.3070618543730499</c:v>
                </c:pt>
                <c:pt idx="23864">
                  <c:v>1.32010398761558</c:v>
                </c:pt>
                <c:pt idx="23865">
                  <c:v>1.33341456932296</c:v>
                </c:pt>
                <c:pt idx="23866">
                  <c:v>1.3420000000000001</c:v>
                </c:pt>
                <c:pt idx="23867">
                  <c:v>1.3420000000000001</c:v>
                </c:pt>
                <c:pt idx="23868">
                  <c:v>1.3420000000000001</c:v>
                </c:pt>
                <c:pt idx="23869">
                  <c:v>1.3420000000000001</c:v>
                </c:pt>
                <c:pt idx="23870">
                  <c:v>1.3420000000000001</c:v>
                </c:pt>
                <c:pt idx="23871">
                  <c:v>1.3420000000000001</c:v>
                </c:pt>
                <c:pt idx="23872">
                  <c:v>1.3420000000000001</c:v>
                </c:pt>
                <c:pt idx="23873">
                  <c:v>1.3420000000000001</c:v>
                </c:pt>
                <c:pt idx="23874">
                  <c:v>1.33122206379591</c:v>
                </c:pt>
                <c:pt idx="23875">
                  <c:v>1.3420000000000001</c:v>
                </c:pt>
                <c:pt idx="23876">
                  <c:v>1.3420000000000001</c:v>
                </c:pt>
                <c:pt idx="23877">
                  <c:v>1.3420000000000001</c:v>
                </c:pt>
                <c:pt idx="23878">
                  <c:v>1.3420000000000001</c:v>
                </c:pt>
                <c:pt idx="23879">
                  <c:v>1.3420000000000001</c:v>
                </c:pt>
                <c:pt idx="23880">
                  <c:v>1.3420000000000001</c:v>
                </c:pt>
                <c:pt idx="23881">
                  <c:v>1.3420000000000001</c:v>
                </c:pt>
                <c:pt idx="23882">
                  <c:v>1.3420000000000001</c:v>
                </c:pt>
                <c:pt idx="23883">
                  <c:v>1.3420000000000001</c:v>
                </c:pt>
                <c:pt idx="23884">
                  <c:v>1.3420000000000001</c:v>
                </c:pt>
                <c:pt idx="23885">
                  <c:v>1.3420000000000001</c:v>
                </c:pt>
                <c:pt idx="23886">
                  <c:v>1.3420000000000001</c:v>
                </c:pt>
                <c:pt idx="23887">
                  <c:v>1.3420000000000001</c:v>
                </c:pt>
                <c:pt idx="23888">
                  <c:v>1.3420000000000001</c:v>
                </c:pt>
                <c:pt idx="23889">
                  <c:v>1.3420000000000001</c:v>
                </c:pt>
                <c:pt idx="23890">
                  <c:v>1.3420000000000001</c:v>
                </c:pt>
                <c:pt idx="23891">
                  <c:v>1.3420000000000001</c:v>
                </c:pt>
                <c:pt idx="23892">
                  <c:v>1.3420000000000001</c:v>
                </c:pt>
                <c:pt idx="23893">
                  <c:v>1.3420000000000001</c:v>
                </c:pt>
                <c:pt idx="23894">
                  <c:v>1.3420000000000001</c:v>
                </c:pt>
                <c:pt idx="23895">
                  <c:v>1.3420000000000001</c:v>
                </c:pt>
                <c:pt idx="23896">
                  <c:v>1.3420000000000001</c:v>
                </c:pt>
                <c:pt idx="23897">
                  <c:v>1.3420000000000001</c:v>
                </c:pt>
                <c:pt idx="23898">
                  <c:v>1.3420000000000001</c:v>
                </c:pt>
                <c:pt idx="23899">
                  <c:v>1.3420000000000001</c:v>
                </c:pt>
                <c:pt idx="23900">
                  <c:v>1.3420000000000001</c:v>
                </c:pt>
                <c:pt idx="23901">
                  <c:v>1.3420000000000001</c:v>
                </c:pt>
                <c:pt idx="23902">
                  <c:v>1.3420000000000001</c:v>
                </c:pt>
                <c:pt idx="23903">
                  <c:v>1.3420000000000001</c:v>
                </c:pt>
                <c:pt idx="23904">
                  <c:v>1.3420000000000001</c:v>
                </c:pt>
                <c:pt idx="23905">
                  <c:v>1.2897259193153401</c:v>
                </c:pt>
                <c:pt idx="23906">
                  <c:v>1.3052918161831599</c:v>
                </c:pt>
                <c:pt idx="23907">
                  <c:v>1.3176188140435501</c:v>
                </c:pt>
                <c:pt idx="23908">
                  <c:v>1.33019588516464</c:v>
                </c:pt>
                <c:pt idx="23909">
                  <c:v>1.3405732004103399</c:v>
                </c:pt>
                <c:pt idx="23910">
                  <c:v>1.3420000000000001</c:v>
                </c:pt>
                <c:pt idx="23911">
                  <c:v>1.3420000000000001</c:v>
                </c:pt>
                <c:pt idx="23912">
                  <c:v>1.3420000000000001</c:v>
                </c:pt>
                <c:pt idx="23913">
                  <c:v>1.3420000000000001</c:v>
                </c:pt>
                <c:pt idx="23914">
                  <c:v>1.31638056552694</c:v>
                </c:pt>
                <c:pt idx="23915">
                  <c:v>1.3321622152575301</c:v>
                </c:pt>
                <c:pt idx="23916">
                  <c:v>1.3420000000000001</c:v>
                </c:pt>
                <c:pt idx="23917">
                  <c:v>1.3420000000000001</c:v>
                </c:pt>
                <c:pt idx="23918">
                  <c:v>1.3420000000000001</c:v>
                </c:pt>
                <c:pt idx="23919">
                  <c:v>1.3420000000000001</c:v>
                </c:pt>
                <c:pt idx="23920">
                  <c:v>1.3420000000000001</c:v>
                </c:pt>
                <c:pt idx="23921">
                  <c:v>1.3420000000000001</c:v>
                </c:pt>
                <c:pt idx="23922">
                  <c:v>1.3420000000000001</c:v>
                </c:pt>
                <c:pt idx="23923">
                  <c:v>1.3420000000000001</c:v>
                </c:pt>
                <c:pt idx="23924">
                  <c:v>1.3420000000000001</c:v>
                </c:pt>
                <c:pt idx="23925">
                  <c:v>1.3420000000000001</c:v>
                </c:pt>
                <c:pt idx="23926">
                  <c:v>1.33926856403795</c:v>
                </c:pt>
                <c:pt idx="23927">
                  <c:v>1.3420000000000001</c:v>
                </c:pt>
                <c:pt idx="23928">
                  <c:v>1.3420000000000001</c:v>
                </c:pt>
                <c:pt idx="23929">
                  <c:v>1.3420000000000001</c:v>
                </c:pt>
                <c:pt idx="23930">
                  <c:v>1.3420000000000001</c:v>
                </c:pt>
                <c:pt idx="23931">
                  <c:v>1.3420000000000001</c:v>
                </c:pt>
                <c:pt idx="23932">
                  <c:v>1.3420000000000001</c:v>
                </c:pt>
                <c:pt idx="23933">
                  <c:v>1.3420000000000001</c:v>
                </c:pt>
                <c:pt idx="23934">
                  <c:v>1.3420000000000001</c:v>
                </c:pt>
                <c:pt idx="23935">
                  <c:v>1.3420000000000001</c:v>
                </c:pt>
                <c:pt idx="23936">
                  <c:v>1.3420000000000001</c:v>
                </c:pt>
                <c:pt idx="23937">
                  <c:v>1.3420000000000001</c:v>
                </c:pt>
                <c:pt idx="23938">
                  <c:v>1.3420000000000001</c:v>
                </c:pt>
                <c:pt idx="23939">
                  <c:v>1.3420000000000001</c:v>
                </c:pt>
                <c:pt idx="23940">
                  <c:v>1.3420000000000001</c:v>
                </c:pt>
                <c:pt idx="23941">
                  <c:v>1.3420000000000001</c:v>
                </c:pt>
                <c:pt idx="23942">
                  <c:v>1.3420000000000001</c:v>
                </c:pt>
                <c:pt idx="23943">
                  <c:v>1.3420000000000001</c:v>
                </c:pt>
                <c:pt idx="23944">
                  <c:v>1.3420000000000001</c:v>
                </c:pt>
                <c:pt idx="23945">
                  <c:v>1.3420000000000001</c:v>
                </c:pt>
                <c:pt idx="23946">
                  <c:v>1.3420000000000001</c:v>
                </c:pt>
                <c:pt idx="23947">
                  <c:v>1.3420000000000001</c:v>
                </c:pt>
                <c:pt idx="23948">
                  <c:v>1.3420000000000001</c:v>
                </c:pt>
                <c:pt idx="23949">
                  <c:v>1.3420000000000001</c:v>
                </c:pt>
                <c:pt idx="23950">
                  <c:v>1.3420000000000001</c:v>
                </c:pt>
                <c:pt idx="23951">
                  <c:v>1.2856667728068401</c:v>
                </c:pt>
                <c:pt idx="23952">
                  <c:v>1.30158109887287</c:v>
                </c:pt>
                <c:pt idx="23953">
                  <c:v>1.31421500097028</c:v>
                </c:pt>
                <c:pt idx="23954">
                  <c:v>1.32709817657292</c:v>
                </c:pt>
                <c:pt idx="23955">
                  <c:v>1.3377476715708101</c:v>
                </c:pt>
                <c:pt idx="23956">
                  <c:v>1.3420000000000001</c:v>
                </c:pt>
                <c:pt idx="23957">
                  <c:v>1.3420000000000001</c:v>
                </c:pt>
                <c:pt idx="23958">
                  <c:v>1.3420000000000001</c:v>
                </c:pt>
                <c:pt idx="23959">
                  <c:v>1.3420000000000001</c:v>
                </c:pt>
                <c:pt idx="23960">
                  <c:v>1.3123200980212899</c:v>
                </c:pt>
                <c:pt idx="23961">
                  <c:v>1.3284541294030101</c:v>
                </c:pt>
                <c:pt idx="23962">
                  <c:v>1.3413197523076299</c:v>
                </c:pt>
                <c:pt idx="23963">
                  <c:v>1.3420000000000001</c:v>
                </c:pt>
                <c:pt idx="23964">
                  <c:v>1.3420000000000001</c:v>
                </c:pt>
                <c:pt idx="23965">
                  <c:v>1.3420000000000001</c:v>
                </c:pt>
                <c:pt idx="23966">
                  <c:v>1.3420000000000001</c:v>
                </c:pt>
                <c:pt idx="23967">
                  <c:v>1.3420000000000001</c:v>
                </c:pt>
                <c:pt idx="23968">
                  <c:v>1.3420000000000001</c:v>
                </c:pt>
                <c:pt idx="23969">
                  <c:v>1.3420000000000001</c:v>
                </c:pt>
                <c:pt idx="23970">
                  <c:v>1.3420000000000001</c:v>
                </c:pt>
                <c:pt idx="23971">
                  <c:v>1.3420000000000001</c:v>
                </c:pt>
                <c:pt idx="23972">
                  <c:v>1.33518593712207</c:v>
                </c:pt>
                <c:pt idx="23973">
                  <c:v>1.3420000000000001</c:v>
                </c:pt>
                <c:pt idx="23974">
                  <c:v>1.3420000000000001</c:v>
                </c:pt>
                <c:pt idx="23975">
                  <c:v>1.3420000000000001</c:v>
                </c:pt>
                <c:pt idx="23976">
                  <c:v>1.3420000000000001</c:v>
                </c:pt>
                <c:pt idx="23977">
                  <c:v>1.3420000000000001</c:v>
                </c:pt>
                <c:pt idx="23978">
                  <c:v>1.3420000000000001</c:v>
                </c:pt>
                <c:pt idx="23979">
                  <c:v>1.3420000000000001</c:v>
                </c:pt>
                <c:pt idx="23980">
                  <c:v>1.3420000000000001</c:v>
                </c:pt>
                <c:pt idx="23981">
                  <c:v>1.3420000000000001</c:v>
                </c:pt>
                <c:pt idx="23982">
                  <c:v>1.3420000000000001</c:v>
                </c:pt>
                <c:pt idx="23983">
                  <c:v>1.3420000000000001</c:v>
                </c:pt>
                <c:pt idx="23984">
                  <c:v>1.3420000000000001</c:v>
                </c:pt>
                <c:pt idx="23985">
                  <c:v>1.3420000000000001</c:v>
                </c:pt>
                <c:pt idx="23986">
                  <c:v>1.3420000000000001</c:v>
                </c:pt>
                <c:pt idx="23987">
                  <c:v>1.3420000000000001</c:v>
                </c:pt>
                <c:pt idx="23988">
                  <c:v>1.3420000000000001</c:v>
                </c:pt>
                <c:pt idx="23989">
                  <c:v>1.3420000000000001</c:v>
                </c:pt>
                <c:pt idx="23990">
                  <c:v>1.3420000000000001</c:v>
                </c:pt>
                <c:pt idx="23991">
                  <c:v>1.3420000000000001</c:v>
                </c:pt>
                <c:pt idx="23992">
                  <c:v>1.3420000000000001</c:v>
                </c:pt>
                <c:pt idx="23993">
                  <c:v>1.3420000000000001</c:v>
                </c:pt>
                <c:pt idx="23994">
                  <c:v>1.3420000000000001</c:v>
                </c:pt>
                <c:pt idx="23995">
                  <c:v>1.3420000000000001</c:v>
                </c:pt>
                <c:pt idx="23996">
                  <c:v>1.3420000000000001</c:v>
                </c:pt>
                <c:pt idx="23997">
                  <c:v>1.2855692458028101</c:v>
                </c:pt>
                <c:pt idx="23998">
                  <c:v>1.30150218115952</c:v>
                </c:pt>
                <c:pt idx="23999">
                  <c:v>1.31415221517944</c:v>
                </c:pt>
                <c:pt idx="24000">
                  <c:v>1.32704886445479</c:v>
                </c:pt>
                <c:pt idx="24001">
                  <c:v>1.33771665959181</c:v>
                </c:pt>
                <c:pt idx="24002">
                  <c:v>1.3420000000000001</c:v>
                </c:pt>
                <c:pt idx="24003">
                  <c:v>1.3420000000000001</c:v>
                </c:pt>
                <c:pt idx="24004">
                  <c:v>1.3420000000000001</c:v>
                </c:pt>
                <c:pt idx="24005">
                  <c:v>1.3420000000000001</c:v>
                </c:pt>
                <c:pt idx="24006">
                  <c:v>1.3121881106539</c:v>
                </c:pt>
                <c:pt idx="24007">
                  <c:v>1.3283531571604501</c:v>
                </c:pt>
                <c:pt idx="24008">
                  <c:v>1.3412363275767201</c:v>
                </c:pt>
                <c:pt idx="24009">
                  <c:v>1.3420000000000001</c:v>
                </c:pt>
                <c:pt idx="24010">
                  <c:v>1.3420000000000001</c:v>
                </c:pt>
                <c:pt idx="24011">
                  <c:v>1.3420000000000001</c:v>
                </c:pt>
                <c:pt idx="24012">
                  <c:v>1.3420000000000001</c:v>
                </c:pt>
                <c:pt idx="24013">
                  <c:v>1.3420000000000001</c:v>
                </c:pt>
                <c:pt idx="24014">
                  <c:v>1.3420000000000001</c:v>
                </c:pt>
                <c:pt idx="24015">
                  <c:v>1.3420000000000001</c:v>
                </c:pt>
                <c:pt idx="24016">
                  <c:v>1.3420000000000001</c:v>
                </c:pt>
                <c:pt idx="24017">
                  <c:v>1.3420000000000001</c:v>
                </c:pt>
                <c:pt idx="24018">
                  <c:v>1.3350352940991801</c:v>
                </c:pt>
                <c:pt idx="24019">
                  <c:v>1.3420000000000001</c:v>
                </c:pt>
                <c:pt idx="24020">
                  <c:v>1.3420000000000001</c:v>
                </c:pt>
                <c:pt idx="24021">
                  <c:v>1.3420000000000001</c:v>
                </c:pt>
                <c:pt idx="24022">
                  <c:v>1.3420000000000001</c:v>
                </c:pt>
                <c:pt idx="24023">
                  <c:v>1.3420000000000001</c:v>
                </c:pt>
                <c:pt idx="24024">
                  <c:v>1.3420000000000001</c:v>
                </c:pt>
                <c:pt idx="24025">
                  <c:v>1.3420000000000001</c:v>
                </c:pt>
                <c:pt idx="24026">
                  <c:v>1.3420000000000001</c:v>
                </c:pt>
                <c:pt idx="24027">
                  <c:v>1.3420000000000001</c:v>
                </c:pt>
                <c:pt idx="24028">
                  <c:v>1.3420000000000001</c:v>
                </c:pt>
                <c:pt idx="24029">
                  <c:v>1.3420000000000001</c:v>
                </c:pt>
                <c:pt idx="24030">
                  <c:v>1.3420000000000001</c:v>
                </c:pt>
                <c:pt idx="24031">
                  <c:v>1.3420000000000001</c:v>
                </c:pt>
                <c:pt idx="24032">
                  <c:v>1.3420000000000001</c:v>
                </c:pt>
                <c:pt idx="24033">
                  <c:v>1.3420000000000001</c:v>
                </c:pt>
                <c:pt idx="24034">
                  <c:v>1.3420000000000001</c:v>
                </c:pt>
                <c:pt idx="24035">
                  <c:v>1.3420000000000001</c:v>
                </c:pt>
                <c:pt idx="24036">
                  <c:v>1.3420000000000001</c:v>
                </c:pt>
                <c:pt idx="24037">
                  <c:v>1.3420000000000001</c:v>
                </c:pt>
                <c:pt idx="24038">
                  <c:v>1.3420000000000001</c:v>
                </c:pt>
                <c:pt idx="24039">
                  <c:v>1.3420000000000001</c:v>
                </c:pt>
                <c:pt idx="24040">
                  <c:v>1.3420000000000001</c:v>
                </c:pt>
                <c:pt idx="24041">
                  <c:v>1.3420000000000001</c:v>
                </c:pt>
                <c:pt idx="24042">
                  <c:v>1.3420000000000001</c:v>
                </c:pt>
                <c:pt idx="24043">
                  <c:v>1.2884924271676299</c:v>
                </c:pt>
                <c:pt idx="24044">
                  <c:v>1.3041964139233799</c:v>
                </c:pt>
                <c:pt idx="24045">
                  <c:v>1.3166447714867</c:v>
                </c:pt>
                <c:pt idx="24046">
                  <c:v>1.3293428671879499</c:v>
                </c:pt>
                <c:pt idx="24047">
                  <c:v>1.33982796399179</c:v>
                </c:pt>
                <c:pt idx="24048">
                  <c:v>1.3420000000000001</c:v>
                </c:pt>
                <c:pt idx="24049">
                  <c:v>1.3420000000000001</c:v>
                </c:pt>
                <c:pt idx="24050">
                  <c:v>1.3420000000000001</c:v>
                </c:pt>
                <c:pt idx="24051">
                  <c:v>1.3420000000000001</c:v>
                </c:pt>
                <c:pt idx="24052">
                  <c:v>1.31508957625599</c:v>
                </c:pt>
                <c:pt idx="24053">
                  <c:v>1.33101424797921</c:v>
                </c:pt>
                <c:pt idx="24054">
                  <c:v>1.3420000000000001</c:v>
                </c:pt>
                <c:pt idx="24055">
                  <c:v>1.3420000000000001</c:v>
                </c:pt>
                <c:pt idx="24056">
                  <c:v>1.3420000000000001</c:v>
                </c:pt>
                <c:pt idx="24057">
                  <c:v>1.3420000000000001</c:v>
                </c:pt>
                <c:pt idx="24058">
                  <c:v>1.3420000000000001</c:v>
                </c:pt>
                <c:pt idx="24059">
                  <c:v>1.3420000000000001</c:v>
                </c:pt>
                <c:pt idx="24060">
                  <c:v>1.3420000000000001</c:v>
                </c:pt>
                <c:pt idx="24061">
                  <c:v>1.3420000000000001</c:v>
                </c:pt>
                <c:pt idx="24062">
                  <c:v>1.3420000000000001</c:v>
                </c:pt>
                <c:pt idx="24063">
                  <c:v>1.3420000000000001</c:v>
                </c:pt>
                <c:pt idx="24064">
                  <c:v>1.33791111487588</c:v>
                </c:pt>
                <c:pt idx="24065">
                  <c:v>1.3420000000000001</c:v>
                </c:pt>
                <c:pt idx="24066">
                  <c:v>1.3420000000000001</c:v>
                </c:pt>
                <c:pt idx="24067">
                  <c:v>1.3420000000000001</c:v>
                </c:pt>
                <c:pt idx="24068">
                  <c:v>1.3420000000000001</c:v>
                </c:pt>
                <c:pt idx="24069">
                  <c:v>1.3420000000000001</c:v>
                </c:pt>
                <c:pt idx="24070">
                  <c:v>1.3420000000000001</c:v>
                </c:pt>
                <c:pt idx="24071">
                  <c:v>1.3420000000000001</c:v>
                </c:pt>
                <c:pt idx="24072">
                  <c:v>1.3420000000000001</c:v>
                </c:pt>
                <c:pt idx="24073">
                  <c:v>1.3420000000000001</c:v>
                </c:pt>
                <c:pt idx="24074">
                  <c:v>1.3420000000000001</c:v>
                </c:pt>
                <c:pt idx="24075">
                  <c:v>1.3420000000000001</c:v>
                </c:pt>
                <c:pt idx="24076">
                  <c:v>1.3420000000000001</c:v>
                </c:pt>
                <c:pt idx="24077">
                  <c:v>1.3420000000000001</c:v>
                </c:pt>
                <c:pt idx="24078">
                  <c:v>1.3420000000000001</c:v>
                </c:pt>
                <c:pt idx="24079">
                  <c:v>1.3420000000000001</c:v>
                </c:pt>
                <c:pt idx="24080">
                  <c:v>1.3420000000000001</c:v>
                </c:pt>
                <c:pt idx="24081">
                  <c:v>1.3420000000000001</c:v>
                </c:pt>
                <c:pt idx="24082">
                  <c:v>1.3420000000000001</c:v>
                </c:pt>
                <c:pt idx="24083">
                  <c:v>1.3420000000000001</c:v>
                </c:pt>
                <c:pt idx="24084">
                  <c:v>1.3420000000000001</c:v>
                </c:pt>
                <c:pt idx="24085">
                  <c:v>1.3420000000000001</c:v>
                </c:pt>
                <c:pt idx="24086">
                  <c:v>1.3420000000000001</c:v>
                </c:pt>
                <c:pt idx="24087">
                  <c:v>1.3420000000000001</c:v>
                </c:pt>
                <c:pt idx="24088">
                  <c:v>1.3420000000000001</c:v>
                </c:pt>
                <c:pt idx="24089">
                  <c:v>1.2938111509653301</c:v>
                </c:pt>
                <c:pt idx="24090">
                  <c:v>1.30909605845188</c:v>
                </c:pt>
                <c:pt idx="24091">
                  <c:v>1.3211754889772001</c:v>
                </c:pt>
                <c:pt idx="24092">
                  <c:v>1.3335029874917199</c:v>
                </c:pt>
                <c:pt idx="24093">
                  <c:v>1.3420000000000001</c:v>
                </c:pt>
                <c:pt idx="24094">
                  <c:v>1.3420000000000001</c:v>
                </c:pt>
                <c:pt idx="24095">
                  <c:v>1.3420000000000001</c:v>
                </c:pt>
                <c:pt idx="24096">
                  <c:v>1.3420000000000001</c:v>
                </c:pt>
                <c:pt idx="24097">
                  <c:v>1.3420000000000001</c:v>
                </c:pt>
                <c:pt idx="24098">
                  <c:v>1.32036917332028</c:v>
                </c:pt>
                <c:pt idx="24099">
                  <c:v>1.3358726425373899</c:v>
                </c:pt>
                <c:pt idx="24100">
                  <c:v>1.3420000000000001</c:v>
                </c:pt>
                <c:pt idx="24101">
                  <c:v>1.3420000000000001</c:v>
                </c:pt>
                <c:pt idx="24102">
                  <c:v>1.3420000000000001</c:v>
                </c:pt>
                <c:pt idx="24103">
                  <c:v>1.3420000000000001</c:v>
                </c:pt>
                <c:pt idx="24104">
                  <c:v>1.3420000000000001</c:v>
                </c:pt>
                <c:pt idx="24105">
                  <c:v>1.3420000000000001</c:v>
                </c:pt>
                <c:pt idx="24106">
                  <c:v>1.3420000000000001</c:v>
                </c:pt>
                <c:pt idx="24107">
                  <c:v>1.3420000000000001</c:v>
                </c:pt>
                <c:pt idx="24108">
                  <c:v>1.3420000000000001</c:v>
                </c:pt>
                <c:pt idx="24109">
                  <c:v>1.3420000000000001</c:v>
                </c:pt>
                <c:pt idx="24110">
                  <c:v>1.3420000000000001</c:v>
                </c:pt>
                <c:pt idx="24111">
                  <c:v>1.3420000000000001</c:v>
                </c:pt>
                <c:pt idx="24112">
                  <c:v>1.3420000000000001</c:v>
                </c:pt>
                <c:pt idx="24113">
                  <c:v>1.3420000000000001</c:v>
                </c:pt>
                <c:pt idx="24114">
                  <c:v>1.3420000000000001</c:v>
                </c:pt>
                <c:pt idx="24115">
                  <c:v>1.3420000000000001</c:v>
                </c:pt>
                <c:pt idx="24116">
                  <c:v>1.3420000000000001</c:v>
                </c:pt>
                <c:pt idx="24117">
                  <c:v>1.3420000000000001</c:v>
                </c:pt>
                <c:pt idx="24118">
                  <c:v>1.3420000000000001</c:v>
                </c:pt>
                <c:pt idx="24119">
                  <c:v>1.3420000000000001</c:v>
                </c:pt>
                <c:pt idx="24120">
                  <c:v>1.3420000000000001</c:v>
                </c:pt>
                <c:pt idx="24121">
                  <c:v>1.3420000000000001</c:v>
                </c:pt>
                <c:pt idx="24122">
                  <c:v>1.3420000000000001</c:v>
                </c:pt>
                <c:pt idx="24123">
                  <c:v>1.3420000000000001</c:v>
                </c:pt>
                <c:pt idx="24124">
                  <c:v>1.3420000000000001</c:v>
                </c:pt>
                <c:pt idx="24125">
                  <c:v>1.3420000000000001</c:v>
                </c:pt>
                <c:pt idx="24126">
                  <c:v>1.3420000000000001</c:v>
                </c:pt>
                <c:pt idx="24127">
                  <c:v>1.3420000000000001</c:v>
                </c:pt>
                <c:pt idx="24128">
                  <c:v>1.3420000000000001</c:v>
                </c:pt>
                <c:pt idx="24129">
                  <c:v>1.3420000000000001</c:v>
                </c:pt>
                <c:pt idx="24130">
                  <c:v>1.3420000000000001</c:v>
                </c:pt>
                <c:pt idx="24131">
                  <c:v>1.3420000000000001</c:v>
                </c:pt>
                <c:pt idx="24132">
                  <c:v>1.3420000000000001</c:v>
                </c:pt>
                <c:pt idx="24133">
                  <c:v>1.3420000000000001</c:v>
                </c:pt>
                <c:pt idx="24134">
                  <c:v>1.3420000000000001</c:v>
                </c:pt>
                <c:pt idx="24135">
                  <c:v>1.1248398421536301</c:v>
                </c:pt>
                <c:pt idx="24136">
                  <c:v>1.1578281064118601</c:v>
                </c:pt>
                <c:pt idx="24137">
                  <c:v>1.1823913809931801</c:v>
                </c:pt>
                <c:pt idx="24138">
                  <c:v>1.2123131179782001</c:v>
                </c:pt>
                <c:pt idx="24139">
                  <c:v>1.25912086862824</c:v>
                </c:pt>
                <c:pt idx="24140">
                  <c:v>1.1155396160775</c:v>
                </c:pt>
                <c:pt idx="24141">
                  <c:v>1.1492986252786499</c:v>
                </c:pt>
                <c:pt idx="24142">
                  <c:v>1.1737844157757999</c:v>
                </c:pt>
                <c:pt idx="24143">
                  <c:v>1.20443702122355</c:v>
                </c:pt>
                <c:pt idx="24144">
                  <c:v>1.2518272779864399</c:v>
                </c:pt>
                <c:pt idx="24145">
                  <c:v>1.11361725057136</c:v>
                </c:pt>
                <c:pt idx="24146">
                  <c:v>1.14756914252588</c:v>
                </c:pt>
                <c:pt idx="24147">
                  <c:v>1.1719899745933</c:v>
                </c:pt>
                <c:pt idx="24148">
                  <c:v>1.2028187424690899</c:v>
                </c:pt>
                <c:pt idx="24149">
                  <c:v>1.2503086666722301</c:v>
                </c:pt>
                <c:pt idx="24150">
                  <c:v>1.1171206832635701</c:v>
                </c:pt>
                <c:pt idx="24151">
                  <c:v>1.15080615857751</c:v>
                </c:pt>
                <c:pt idx="24152">
                  <c:v>1.1751945971638</c:v>
                </c:pt>
                <c:pt idx="24153">
                  <c:v>1.2057937248811601</c:v>
                </c:pt>
                <c:pt idx="24154">
                  <c:v>1.2530372024768299</c:v>
                </c:pt>
                <c:pt idx="24155">
                  <c:v>1.12647262989068</c:v>
                </c:pt>
                <c:pt idx="24156">
                  <c:v>1.1594537363365001</c:v>
                </c:pt>
                <c:pt idx="24157">
                  <c:v>1.18380514007614</c:v>
                </c:pt>
                <c:pt idx="24158">
                  <c:v>1.2137279146858999</c:v>
                </c:pt>
                <c:pt idx="24159">
                  <c:v>1.2603461916960499</c:v>
                </c:pt>
                <c:pt idx="24160">
                  <c:v>1.0615763741286599</c:v>
                </c:pt>
                <c:pt idx="24161">
                  <c:v>1.1023514356977899</c:v>
                </c:pt>
                <c:pt idx="24162">
                  <c:v>1.1246494528073701</c:v>
                </c:pt>
                <c:pt idx="24163">
                  <c:v>1.1618596721187799</c:v>
                </c:pt>
                <c:pt idx="24164">
                  <c:v>1.21326225010156</c:v>
                </c:pt>
                <c:pt idx="24165">
                  <c:v>1.2570408529014401</c:v>
                </c:pt>
                <c:pt idx="24166">
                  <c:v>1.0500276641584201</c:v>
                </c:pt>
                <c:pt idx="24167">
                  <c:v>1.0917807616577799</c:v>
                </c:pt>
                <c:pt idx="24168">
                  <c:v>1.11390574332319</c:v>
                </c:pt>
                <c:pt idx="24169">
                  <c:v>1.1520676933399701</c:v>
                </c:pt>
                <c:pt idx="24170">
                  <c:v>1.20416129725332</c:v>
                </c:pt>
                <c:pt idx="24171">
                  <c:v>1.24855988893251</c:v>
                </c:pt>
                <c:pt idx="24172">
                  <c:v>1.04741673776292</c:v>
                </c:pt>
                <c:pt idx="24173">
                  <c:v>1.08941397205002</c:v>
                </c:pt>
                <c:pt idx="24174">
                  <c:v>1.1114692268872499</c:v>
                </c:pt>
                <c:pt idx="24175">
                  <c:v>1.1498574249514799</c:v>
                </c:pt>
                <c:pt idx="24176">
                  <c:v>1.2020984345828101</c:v>
                </c:pt>
                <c:pt idx="24177">
                  <c:v>1.2466144301794699</c:v>
                </c:pt>
                <c:pt idx="24178">
                  <c:v>1.0515346357979001</c:v>
                </c:pt>
                <c:pt idx="24179">
                  <c:v>1.0932014381386601</c:v>
                </c:pt>
                <c:pt idx="24180">
                  <c:v>1.1152764246425599</c:v>
                </c:pt>
                <c:pt idx="24181">
                  <c:v>1.15335773607842</c:v>
                </c:pt>
                <c:pt idx="24182">
                  <c:v>1.20532587632241</c:v>
                </c:pt>
                <c:pt idx="24183">
                  <c:v>1.24960835271155</c:v>
                </c:pt>
                <c:pt idx="24184">
                  <c:v>1.0617126373150301</c:v>
                </c:pt>
                <c:pt idx="24185">
                  <c:v>1.10256972438289</c:v>
                </c:pt>
                <c:pt idx="24186">
                  <c:v>1.12469708385453</c:v>
                </c:pt>
                <c:pt idx="24187">
                  <c:v>1.16199817960927</c:v>
                </c:pt>
                <c:pt idx="24188">
                  <c:v>1.2133163577344099</c:v>
                </c:pt>
                <c:pt idx="24189">
                  <c:v>1.2570316893097599</c:v>
                </c:pt>
                <c:pt idx="24190">
                  <c:v>1.0590512907393199</c:v>
                </c:pt>
                <c:pt idx="24191">
                  <c:v>1.10092669428229</c:v>
                </c:pt>
                <c:pt idx="24192">
                  <c:v>1.12318989796597</c:v>
                </c:pt>
                <c:pt idx="24193">
                  <c:v>1.16054472381239</c:v>
                </c:pt>
                <c:pt idx="24194">
                  <c:v>1.2120277885317301</c:v>
                </c:pt>
                <c:pt idx="24195">
                  <c:v>1.2558945058876001</c:v>
                </c:pt>
                <c:pt idx="24196">
                  <c:v>1.04797719296273</c:v>
                </c:pt>
                <c:pt idx="24197">
                  <c:v>1.09079275291039</c:v>
                </c:pt>
                <c:pt idx="24198">
                  <c:v>1.11290200778953</c:v>
                </c:pt>
                <c:pt idx="24199">
                  <c:v>1.1511503209987199</c:v>
                </c:pt>
                <c:pt idx="24200">
                  <c:v>1.20330604542049</c:v>
                </c:pt>
                <c:pt idx="24201">
                  <c:v>1.2477609978228501</c:v>
                </c:pt>
                <c:pt idx="24202">
                  <c:v>1.04615694677672</c:v>
                </c:pt>
                <c:pt idx="24203">
                  <c:v>1.0891524325817801</c:v>
                </c:pt>
                <c:pt idx="24204">
                  <c:v>1.1112042025773301</c:v>
                </c:pt>
                <c:pt idx="24205">
                  <c:v>1.14961484165535</c:v>
                </c:pt>
                <c:pt idx="24206">
                  <c:v>1.2018675319632399</c:v>
                </c:pt>
                <c:pt idx="24207">
                  <c:v>1.2463990458788601</c:v>
                </c:pt>
                <c:pt idx="24208">
                  <c:v>1.05116929579089</c:v>
                </c:pt>
                <c:pt idx="24209">
                  <c:v>1.0937620909927399</c:v>
                </c:pt>
                <c:pt idx="24210">
                  <c:v>1.1158468448180601</c:v>
                </c:pt>
                <c:pt idx="24211">
                  <c:v>1.15387314168128</c:v>
                </c:pt>
                <c:pt idx="24212">
                  <c:v>1.2058080271055001</c:v>
                </c:pt>
                <c:pt idx="24213">
                  <c:v>1.25006458060883</c:v>
                </c:pt>
                <c:pt idx="24214">
                  <c:v>1.0621149866938999</c:v>
                </c:pt>
                <c:pt idx="24215">
                  <c:v>1.1037939549176901</c:v>
                </c:pt>
                <c:pt idx="24216">
                  <c:v>1.1259622377704901</c:v>
                </c:pt>
                <c:pt idx="24217">
                  <c:v>1.1631378025241399</c:v>
                </c:pt>
                <c:pt idx="24218">
                  <c:v>1.21437943957537</c:v>
                </c:pt>
                <c:pt idx="24219">
                  <c:v>1.2580347706797099</c:v>
                </c:pt>
                <c:pt idx="24220">
                  <c:v>1.0631429889061099</c:v>
                </c:pt>
                <c:pt idx="24221">
                  <c:v>1.10413609281934</c:v>
                </c:pt>
                <c:pt idx="24222">
                  <c:v>1.1263665968709</c:v>
                </c:pt>
                <c:pt idx="24223">
                  <c:v>1.16278447251114</c:v>
                </c:pt>
                <c:pt idx="24224">
                  <c:v>1.1808571812778199</c:v>
                </c:pt>
                <c:pt idx="24225">
                  <c:v>1.2142699266043899</c:v>
                </c:pt>
                <c:pt idx="24226">
                  <c:v>1.0517213411916799</c:v>
                </c:pt>
                <c:pt idx="24227">
                  <c:v>1.0936768256713401</c:v>
                </c:pt>
                <c:pt idx="24228">
                  <c:v>1.1157492238776301</c:v>
                </c:pt>
                <c:pt idx="24229">
                  <c:v>1.1530762587124099</c:v>
                </c:pt>
                <c:pt idx="24230">
                  <c:v>1.17098811542357</c:v>
                </c:pt>
                <c:pt idx="24231">
                  <c:v>1.2052688574152099</c:v>
                </c:pt>
                <c:pt idx="24232">
                  <c:v>1.0501104978789499</c:v>
                </c:pt>
                <c:pt idx="24233">
                  <c:v>1.09222322680588</c:v>
                </c:pt>
                <c:pt idx="24234">
                  <c:v>1.11425182829414</c:v>
                </c:pt>
                <c:pt idx="24235">
                  <c:v>1.15172078231657</c:v>
                </c:pt>
                <c:pt idx="24236">
                  <c:v>1.16959338984766</c:v>
                </c:pt>
                <c:pt idx="24237">
                  <c:v>1.2040043370956399</c:v>
                </c:pt>
                <c:pt idx="24238">
                  <c:v>1.0553423448289601</c:v>
                </c:pt>
                <c:pt idx="24239">
                  <c:v>1.0970131264823699</c:v>
                </c:pt>
                <c:pt idx="24240">
                  <c:v>1.1191031220644201</c:v>
                </c:pt>
                <c:pt idx="24241">
                  <c:v>1.15615799330242</c:v>
                </c:pt>
                <c:pt idx="24242">
                  <c:v>1.1740941589107099</c:v>
                </c:pt>
                <c:pt idx="24243">
                  <c:v>1.20812122710269</c:v>
                </c:pt>
                <c:pt idx="24244">
                  <c:v>1.0662292689669799</c:v>
                </c:pt>
                <c:pt idx="24245">
                  <c:v>1.1069949467840301</c:v>
                </c:pt>
                <c:pt idx="24246">
                  <c:v>1.1291904455366299</c:v>
                </c:pt>
                <c:pt idx="24247">
                  <c:v>1.16540430933438</c:v>
                </c:pt>
                <c:pt idx="24248">
                  <c:v>1.1834496859235399</c:v>
                </c:pt>
                <c:pt idx="24249">
                  <c:v>1.2166697001597899</c:v>
                </c:pt>
                <c:pt idx="24250">
                  <c:v>1.2292361310794</c:v>
                </c:pt>
                <c:pt idx="24251">
                  <c:v>1.2473425140585801</c:v>
                </c:pt>
                <c:pt idx="24252">
                  <c:v>1.2635401874491501</c:v>
                </c:pt>
                <c:pt idx="24253">
                  <c:v>1.32267462440782</c:v>
                </c:pt>
                <c:pt idx="24254">
                  <c:v>1.32938113082072</c:v>
                </c:pt>
                <c:pt idx="24255">
                  <c:v>1.33748390304261</c:v>
                </c:pt>
                <c:pt idx="24256">
                  <c:v>1.26025403720964</c:v>
                </c:pt>
                <c:pt idx="24257">
                  <c:v>1.27865056237188</c:v>
                </c:pt>
                <c:pt idx="24258">
                  <c:v>1.29515103289338</c:v>
                </c:pt>
                <c:pt idx="24259">
                  <c:v>1.3096558211441001</c:v>
                </c:pt>
                <c:pt idx="24260">
                  <c:v>1.32208632658314</c:v>
                </c:pt>
                <c:pt idx="24261">
                  <c:v>1.33476364510218</c:v>
                </c:pt>
                <c:pt idx="24262">
                  <c:v>1.3420000000000001</c:v>
                </c:pt>
                <c:pt idx="24263">
                  <c:v>1.3420000000000001</c:v>
                </c:pt>
                <c:pt idx="24264">
                  <c:v>1.3420000000000001</c:v>
                </c:pt>
                <c:pt idx="24265">
                  <c:v>1.3420000000000001</c:v>
                </c:pt>
                <c:pt idx="24266">
                  <c:v>1.3420000000000001</c:v>
                </c:pt>
                <c:pt idx="24267">
                  <c:v>1.3420000000000001</c:v>
                </c:pt>
                <c:pt idx="24268">
                  <c:v>1.30395727822523</c:v>
                </c:pt>
                <c:pt idx="24269">
                  <c:v>1.32064530122649</c:v>
                </c:pt>
                <c:pt idx="24270">
                  <c:v>1.3353539633465901</c:v>
                </c:pt>
                <c:pt idx="24271">
                  <c:v>1.3420000000000001</c:v>
                </c:pt>
                <c:pt idx="24272">
                  <c:v>1.3420000000000001</c:v>
                </c:pt>
                <c:pt idx="24273">
                  <c:v>1.3420000000000001</c:v>
                </c:pt>
                <c:pt idx="24274">
                  <c:v>1.3420000000000001</c:v>
                </c:pt>
                <c:pt idx="24275">
                  <c:v>1.3420000000000001</c:v>
                </c:pt>
                <c:pt idx="24276">
                  <c:v>1.3420000000000001</c:v>
                </c:pt>
                <c:pt idx="24277">
                  <c:v>1.3420000000000001</c:v>
                </c:pt>
                <c:pt idx="24278">
                  <c:v>1.3420000000000001</c:v>
                </c:pt>
                <c:pt idx="24279">
                  <c:v>1.3420000000000001</c:v>
                </c:pt>
                <c:pt idx="24280">
                  <c:v>1.3420000000000001</c:v>
                </c:pt>
                <c:pt idx="24281">
                  <c:v>1.3420000000000001</c:v>
                </c:pt>
                <c:pt idx="24282">
                  <c:v>1.3420000000000001</c:v>
                </c:pt>
                <c:pt idx="24283">
                  <c:v>1.3420000000000001</c:v>
                </c:pt>
                <c:pt idx="24284">
                  <c:v>1.3420000000000001</c:v>
                </c:pt>
                <c:pt idx="24285">
                  <c:v>1.3420000000000001</c:v>
                </c:pt>
                <c:pt idx="24286">
                  <c:v>1.3420000000000001</c:v>
                </c:pt>
                <c:pt idx="24287">
                  <c:v>1.3420000000000001</c:v>
                </c:pt>
                <c:pt idx="24288">
                  <c:v>1.3420000000000001</c:v>
                </c:pt>
                <c:pt idx="24289">
                  <c:v>1.3420000000000001</c:v>
                </c:pt>
                <c:pt idx="24290">
                  <c:v>1.3420000000000001</c:v>
                </c:pt>
                <c:pt idx="24291">
                  <c:v>1.22449831147268</c:v>
                </c:pt>
                <c:pt idx="24292">
                  <c:v>1.24299564917642</c:v>
                </c:pt>
                <c:pt idx="24293">
                  <c:v>1.2595539100619599</c:v>
                </c:pt>
                <c:pt idx="24294">
                  <c:v>1.3201526898614799</c:v>
                </c:pt>
                <c:pt idx="24295">
                  <c:v>1.32709730892699</c:v>
                </c:pt>
                <c:pt idx="24296">
                  <c:v>1.33544237876644</c:v>
                </c:pt>
                <c:pt idx="24297">
                  <c:v>1.2555182526344699</c:v>
                </c:pt>
                <c:pt idx="24298">
                  <c:v>1.27430491982705</c:v>
                </c:pt>
                <c:pt idx="24299">
                  <c:v>1.29117060840039</c:v>
                </c:pt>
                <c:pt idx="24300">
                  <c:v>1.30600990185938</c:v>
                </c:pt>
                <c:pt idx="24301">
                  <c:v>1.31873908798585</c:v>
                </c:pt>
                <c:pt idx="24302">
                  <c:v>1.3317089462524301</c:v>
                </c:pt>
                <c:pt idx="24303">
                  <c:v>1.3412071354531001</c:v>
                </c:pt>
                <c:pt idx="24304">
                  <c:v>1.3420000000000001</c:v>
                </c:pt>
                <c:pt idx="24305">
                  <c:v>1.3420000000000001</c:v>
                </c:pt>
                <c:pt idx="24306">
                  <c:v>1.3420000000000001</c:v>
                </c:pt>
                <c:pt idx="24307">
                  <c:v>1.3420000000000001</c:v>
                </c:pt>
                <c:pt idx="24308">
                  <c:v>1.3420000000000001</c:v>
                </c:pt>
                <c:pt idx="24309">
                  <c:v>1.2995920916786801</c:v>
                </c:pt>
                <c:pt idx="24310">
                  <c:v>1.3166459938567301</c:v>
                </c:pt>
                <c:pt idx="24311">
                  <c:v>1.3316923709247701</c:v>
                </c:pt>
                <c:pt idx="24312">
                  <c:v>1.3420000000000001</c:v>
                </c:pt>
                <c:pt idx="24313">
                  <c:v>1.3420000000000001</c:v>
                </c:pt>
                <c:pt idx="24314">
                  <c:v>1.3420000000000001</c:v>
                </c:pt>
                <c:pt idx="24315">
                  <c:v>1.3420000000000001</c:v>
                </c:pt>
                <c:pt idx="24316">
                  <c:v>1.3420000000000001</c:v>
                </c:pt>
                <c:pt idx="24317">
                  <c:v>1.3420000000000001</c:v>
                </c:pt>
                <c:pt idx="24318">
                  <c:v>1.3420000000000001</c:v>
                </c:pt>
                <c:pt idx="24319">
                  <c:v>1.3420000000000001</c:v>
                </c:pt>
                <c:pt idx="24320">
                  <c:v>1.3420000000000001</c:v>
                </c:pt>
                <c:pt idx="24321">
                  <c:v>1.3420000000000001</c:v>
                </c:pt>
                <c:pt idx="24322">
                  <c:v>1.33833987275469</c:v>
                </c:pt>
                <c:pt idx="24323">
                  <c:v>1.3420000000000001</c:v>
                </c:pt>
                <c:pt idx="24324">
                  <c:v>1.3420000000000001</c:v>
                </c:pt>
                <c:pt idx="24325">
                  <c:v>1.3420000000000001</c:v>
                </c:pt>
                <c:pt idx="24326">
                  <c:v>1.3420000000000001</c:v>
                </c:pt>
                <c:pt idx="24327">
                  <c:v>1.3420000000000001</c:v>
                </c:pt>
                <c:pt idx="24328">
                  <c:v>1.3420000000000001</c:v>
                </c:pt>
                <c:pt idx="24329">
                  <c:v>1.3420000000000001</c:v>
                </c:pt>
                <c:pt idx="24330">
                  <c:v>1.3420000000000001</c:v>
                </c:pt>
                <c:pt idx="24331">
                  <c:v>1.3420000000000001</c:v>
                </c:pt>
                <c:pt idx="24332">
                  <c:v>1.2246774454093501</c:v>
                </c:pt>
                <c:pt idx="24333">
                  <c:v>1.2431769248565301</c:v>
                </c:pt>
                <c:pt idx="24334">
                  <c:v>1.25974150829655</c:v>
                </c:pt>
                <c:pt idx="24335">
                  <c:v>1.3203314292927499</c:v>
                </c:pt>
                <c:pt idx="24336">
                  <c:v>1.32728091743365</c:v>
                </c:pt>
                <c:pt idx="24337">
                  <c:v>1.33561797977702</c:v>
                </c:pt>
                <c:pt idx="24338">
                  <c:v>1.25566264858667</c:v>
                </c:pt>
                <c:pt idx="24339">
                  <c:v>1.2744597658713701</c:v>
                </c:pt>
                <c:pt idx="24340">
                  <c:v>1.29132685651171</c:v>
                </c:pt>
                <c:pt idx="24341">
                  <c:v>1.3061726984906701</c:v>
                </c:pt>
                <c:pt idx="24342">
                  <c:v>1.3189026140790601</c:v>
                </c:pt>
                <c:pt idx="24343">
                  <c:v>1.3318761346300301</c:v>
                </c:pt>
                <c:pt idx="24344">
                  <c:v>1.34137318515802</c:v>
                </c:pt>
                <c:pt idx="24345">
                  <c:v>1.3420000000000001</c:v>
                </c:pt>
                <c:pt idx="24346">
                  <c:v>1.3420000000000001</c:v>
                </c:pt>
                <c:pt idx="24347">
                  <c:v>1.3420000000000001</c:v>
                </c:pt>
                <c:pt idx="24348">
                  <c:v>1.3420000000000001</c:v>
                </c:pt>
                <c:pt idx="24349">
                  <c:v>1.3420000000000001</c:v>
                </c:pt>
                <c:pt idx="24350">
                  <c:v>1.29971521507746</c:v>
                </c:pt>
                <c:pt idx="24351">
                  <c:v>1.3167830004754399</c:v>
                </c:pt>
                <c:pt idx="24352">
                  <c:v>1.33182685392524</c:v>
                </c:pt>
                <c:pt idx="24353">
                  <c:v>1.3420000000000001</c:v>
                </c:pt>
                <c:pt idx="24354">
                  <c:v>1.3420000000000001</c:v>
                </c:pt>
                <c:pt idx="24355">
                  <c:v>1.3420000000000001</c:v>
                </c:pt>
                <c:pt idx="24356">
                  <c:v>1.3420000000000001</c:v>
                </c:pt>
                <c:pt idx="24357">
                  <c:v>1.3420000000000001</c:v>
                </c:pt>
                <c:pt idx="24358">
                  <c:v>1.3420000000000001</c:v>
                </c:pt>
                <c:pt idx="24359">
                  <c:v>1.3420000000000001</c:v>
                </c:pt>
                <c:pt idx="24360">
                  <c:v>1.3420000000000001</c:v>
                </c:pt>
                <c:pt idx="24361">
                  <c:v>1.3420000000000001</c:v>
                </c:pt>
                <c:pt idx="24362">
                  <c:v>1.3420000000000001</c:v>
                </c:pt>
                <c:pt idx="24363">
                  <c:v>1.3384471031062799</c:v>
                </c:pt>
                <c:pt idx="24364">
                  <c:v>1.3420000000000001</c:v>
                </c:pt>
                <c:pt idx="24365">
                  <c:v>1.3420000000000001</c:v>
                </c:pt>
                <c:pt idx="24366">
                  <c:v>1.3420000000000001</c:v>
                </c:pt>
                <c:pt idx="24367">
                  <c:v>1.3420000000000001</c:v>
                </c:pt>
                <c:pt idx="24368">
                  <c:v>1.3420000000000001</c:v>
                </c:pt>
                <c:pt idx="24369">
                  <c:v>1.3420000000000001</c:v>
                </c:pt>
                <c:pt idx="24370">
                  <c:v>1.3420000000000001</c:v>
                </c:pt>
                <c:pt idx="24371">
                  <c:v>1.3420000000000001</c:v>
                </c:pt>
                <c:pt idx="24372">
                  <c:v>1.3420000000000001</c:v>
                </c:pt>
                <c:pt idx="24373">
                  <c:v>1.22854838608246</c:v>
                </c:pt>
                <c:pt idx="24374">
                  <c:v>1.2467640333258201</c:v>
                </c:pt>
                <c:pt idx="24375">
                  <c:v>1.2630592378372001</c:v>
                </c:pt>
                <c:pt idx="24376">
                  <c:v>1.3225369670650899</c:v>
                </c:pt>
                <c:pt idx="24377">
                  <c:v>1.3292945062758701</c:v>
                </c:pt>
                <c:pt idx="24378">
                  <c:v>1.33744348317154</c:v>
                </c:pt>
                <c:pt idx="24379">
                  <c:v>1.25948748796859</c:v>
                </c:pt>
                <c:pt idx="24380">
                  <c:v>1.2779922530632</c:v>
                </c:pt>
                <c:pt idx="24381">
                  <c:v>1.29459635235129</c:v>
                </c:pt>
                <c:pt idx="24382">
                  <c:v>1.3091943459401201</c:v>
                </c:pt>
                <c:pt idx="24383">
                  <c:v>1.3216963320900601</c:v>
                </c:pt>
                <c:pt idx="24384">
                  <c:v>1.3344508969376101</c:v>
                </c:pt>
                <c:pt idx="24385">
                  <c:v>1.3420000000000001</c:v>
                </c:pt>
                <c:pt idx="24386">
                  <c:v>1.3420000000000001</c:v>
                </c:pt>
                <c:pt idx="24387">
                  <c:v>1.3420000000000001</c:v>
                </c:pt>
                <c:pt idx="24388">
                  <c:v>1.3420000000000001</c:v>
                </c:pt>
                <c:pt idx="24389">
                  <c:v>1.3420000000000001</c:v>
                </c:pt>
                <c:pt idx="24390">
                  <c:v>1.3420000000000001</c:v>
                </c:pt>
                <c:pt idx="24391">
                  <c:v>1.30322187524136</c:v>
                </c:pt>
                <c:pt idx="24392">
                  <c:v>1.32001305363129</c:v>
                </c:pt>
                <c:pt idx="24393">
                  <c:v>1.3348151655296401</c:v>
                </c:pt>
                <c:pt idx="24394">
                  <c:v>1.3420000000000001</c:v>
                </c:pt>
                <c:pt idx="24395">
                  <c:v>1.3420000000000001</c:v>
                </c:pt>
                <c:pt idx="24396">
                  <c:v>1.3420000000000001</c:v>
                </c:pt>
                <c:pt idx="24397">
                  <c:v>1.3420000000000001</c:v>
                </c:pt>
                <c:pt idx="24398">
                  <c:v>1.3420000000000001</c:v>
                </c:pt>
                <c:pt idx="24399">
                  <c:v>1.3420000000000001</c:v>
                </c:pt>
                <c:pt idx="24400">
                  <c:v>1.3420000000000001</c:v>
                </c:pt>
                <c:pt idx="24401">
                  <c:v>1.3420000000000001</c:v>
                </c:pt>
                <c:pt idx="24402">
                  <c:v>1.3420000000000001</c:v>
                </c:pt>
                <c:pt idx="24403">
                  <c:v>1.3420000000000001</c:v>
                </c:pt>
                <c:pt idx="24404">
                  <c:v>1.34165901169754</c:v>
                </c:pt>
                <c:pt idx="24405">
                  <c:v>1.3420000000000001</c:v>
                </c:pt>
                <c:pt idx="24406">
                  <c:v>1.3420000000000001</c:v>
                </c:pt>
                <c:pt idx="24407">
                  <c:v>1.3420000000000001</c:v>
                </c:pt>
                <c:pt idx="24408">
                  <c:v>1.3420000000000001</c:v>
                </c:pt>
                <c:pt idx="24409">
                  <c:v>1.3420000000000001</c:v>
                </c:pt>
                <c:pt idx="24410">
                  <c:v>1.3420000000000001</c:v>
                </c:pt>
                <c:pt idx="24411">
                  <c:v>1.3420000000000001</c:v>
                </c:pt>
                <c:pt idx="24412">
                  <c:v>1.3420000000000001</c:v>
                </c:pt>
                <c:pt idx="24413">
                  <c:v>1.3420000000000001</c:v>
                </c:pt>
                <c:pt idx="24414">
                  <c:v>1.23552878897417</c:v>
                </c:pt>
                <c:pt idx="24415">
                  <c:v>1.25322086923716</c:v>
                </c:pt>
                <c:pt idx="24416">
                  <c:v>1.26903048458527</c:v>
                </c:pt>
                <c:pt idx="24417">
                  <c:v>1.3264863788794301</c:v>
                </c:pt>
                <c:pt idx="24418">
                  <c:v>1.33291592738829</c:v>
                </c:pt>
                <c:pt idx="24419">
                  <c:v>1.3407125451931501</c:v>
                </c:pt>
                <c:pt idx="24420">
                  <c:v>1.2663844002656199</c:v>
                </c:pt>
                <c:pt idx="24421">
                  <c:v>1.2843635916868701</c:v>
                </c:pt>
                <c:pt idx="24422">
                  <c:v>1.3004805683004099</c:v>
                </c:pt>
                <c:pt idx="24423">
                  <c:v>1.31463570385095</c:v>
                </c:pt>
                <c:pt idx="24424">
                  <c:v>1.3267291936663499</c:v>
                </c:pt>
                <c:pt idx="24425">
                  <c:v>1.3390782416890501</c:v>
                </c:pt>
                <c:pt idx="24426">
                  <c:v>1.3420000000000001</c:v>
                </c:pt>
                <c:pt idx="24427">
                  <c:v>1.3420000000000001</c:v>
                </c:pt>
                <c:pt idx="24428">
                  <c:v>1.3420000000000001</c:v>
                </c:pt>
                <c:pt idx="24429">
                  <c:v>1.3420000000000001</c:v>
                </c:pt>
                <c:pt idx="24430">
                  <c:v>1.3420000000000001</c:v>
                </c:pt>
                <c:pt idx="24431">
                  <c:v>1.3420000000000001</c:v>
                </c:pt>
                <c:pt idx="24432">
                  <c:v>1.3095401293665401</c:v>
                </c:pt>
                <c:pt idx="24433">
                  <c:v>1.3258537101064301</c:v>
                </c:pt>
                <c:pt idx="24434">
                  <c:v>1.3402075948218199</c:v>
                </c:pt>
                <c:pt idx="24435">
                  <c:v>1.3420000000000001</c:v>
                </c:pt>
                <c:pt idx="24436">
                  <c:v>1.3420000000000001</c:v>
                </c:pt>
                <c:pt idx="24437">
                  <c:v>1.3420000000000001</c:v>
                </c:pt>
                <c:pt idx="24438">
                  <c:v>1.3420000000000001</c:v>
                </c:pt>
                <c:pt idx="24439">
                  <c:v>1.3420000000000001</c:v>
                </c:pt>
                <c:pt idx="24440">
                  <c:v>1.3420000000000001</c:v>
                </c:pt>
                <c:pt idx="24441">
                  <c:v>1.3420000000000001</c:v>
                </c:pt>
                <c:pt idx="24442">
                  <c:v>1.3420000000000001</c:v>
                </c:pt>
                <c:pt idx="24443">
                  <c:v>1.3420000000000001</c:v>
                </c:pt>
                <c:pt idx="24444">
                  <c:v>1.3420000000000001</c:v>
                </c:pt>
                <c:pt idx="24445">
                  <c:v>1.3420000000000001</c:v>
                </c:pt>
                <c:pt idx="24446">
                  <c:v>1.3420000000000001</c:v>
                </c:pt>
                <c:pt idx="24447">
                  <c:v>1.3420000000000001</c:v>
                </c:pt>
                <c:pt idx="24448">
                  <c:v>1.3420000000000001</c:v>
                </c:pt>
                <c:pt idx="24449">
                  <c:v>1.3420000000000001</c:v>
                </c:pt>
                <c:pt idx="24450">
                  <c:v>1.3420000000000001</c:v>
                </c:pt>
                <c:pt idx="24451">
                  <c:v>1.3420000000000001</c:v>
                </c:pt>
                <c:pt idx="24452">
                  <c:v>1.3420000000000001</c:v>
                </c:pt>
                <c:pt idx="24453">
                  <c:v>1.3420000000000001</c:v>
                </c:pt>
                <c:pt idx="24454">
                  <c:v>1.3420000000000001</c:v>
                </c:pt>
                <c:pt idx="24455">
                  <c:v>1.2294241277606801</c:v>
                </c:pt>
                <c:pt idx="24456">
                  <c:v>1.24751969829432</c:v>
                </c:pt>
                <c:pt idx="24457">
                  <c:v>1.2637073558810299</c:v>
                </c:pt>
                <c:pt idx="24458">
                  <c:v>1.26043709342164</c:v>
                </c:pt>
                <c:pt idx="24459">
                  <c:v>1.2788226315048801</c:v>
                </c:pt>
                <c:pt idx="24460">
                  <c:v>1.29531296360729</c:v>
                </c:pt>
                <c:pt idx="24461">
                  <c:v>1.30980727140166</c:v>
                </c:pt>
                <c:pt idx="24462">
                  <c:v>1.3222234208338099</c:v>
                </c:pt>
                <c:pt idx="24463">
                  <c:v>1.3336712829542601</c:v>
                </c:pt>
                <c:pt idx="24464">
                  <c:v>1.3420000000000001</c:v>
                </c:pt>
                <c:pt idx="24465">
                  <c:v>1.3420000000000001</c:v>
                </c:pt>
                <c:pt idx="24466">
                  <c:v>1.3420000000000001</c:v>
                </c:pt>
                <c:pt idx="24467">
                  <c:v>1.3420000000000001</c:v>
                </c:pt>
                <c:pt idx="24468">
                  <c:v>1.3420000000000001</c:v>
                </c:pt>
                <c:pt idx="24469">
                  <c:v>1.3420000000000001</c:v>
                </c:pt>
                <c:pt idx="24470">
                  <c:v>1.3041304810357</c:v>
                </c:pt>
                <c:pt idx="24471">
                  <c:v>1.3208081033619601</c:v>
                </c:pt>
                <c:pt idx="24472">
                  <c:v>1.3354968100937401</c:v>
                </c:pt>
                <c:pt idx="24473">
                  <c:v>1.3420000000000001</c:v>
                </c:pt>
                <c:pt idx="24474">
                  <c:v>1.3420000000000001</c:v>
                </c:pt>
                <c:pt idx="24475">
                  <c:v>1.3420000000000001</c:v>
                </c:pt>
                <c:pt idx="24476">
                  <c:v>1.3420000000000001</c:v>
                </c:pt>
                <c:pt idx="24477">
                  <c:v>1.3420000000000001</c:v>
                </c:pt>
                <c:pt idx="24478">
                  <c:v>1.3420000000000001</c:v>
                </c:pt>
                <c:pt idx="24479">
                  <c:v>1.3420000000000001</c:v>
                </c:pt>
                <c:pt idx="24480">
                  <c:v>1.3420000000000001</c:v>
                </c:pt>
                <c:pt idx="24481">
                  <c:v>1.3420000000000001</c:v>
                </c:pt>
                <c:pt idx="24482">
                  <c:v>1.3420000000000001</c:v>
                </c:pt>
                <c:pt idx="24483">
                  <c:v>1.3420000000000001</c:v>
                </c:pt>
                <c:pt idx="24484">
                  <c:v>1.3420000000000001</c:v>
                </c:pt>
                <c:pt idx="24485">
                  <c:v>1.3420000000000001</c:v>
                </c:pt>
                <c:pt idx="24486">
                  <c:v>1.3420000000000001</c:v>
                </c:pt>
                <c:pt idx="24487">
                  <c:v>1.3420000000000001</c:v>
                </c:pt>
                <c:pt idx="24488">
                  <c:v>1.3420000000000001</c:v>
                </c:pt>
                <c:pt idx="24489">
                  <c:v>1.3420000000000001</c:v>
                </c:pt>
                <c:pt idx="24490">
                  <c:v>1.3420000000000001</c:v>
                </c:pt>
                <c:pt idx="24491">
                  <c:v>1.3420000000000001</c:v>
                </c:pt>
                <c:pt idx="24492">
                  <c:v>1.2246102628399</c:v>
                </c:pt>
                <c:pt idx="24493">
                  <c:v>1.24310135903414</c:v>
                </c:pt>
                <c:pt idx="24494">
                  <c:v>1.25965375302702</c:v>
                </c:pt>
                <c:pt idx="24495">
                  <c:v>1.25562639881925</c:v>
                </c:pt>
                <c:pt idx="24496">
                  <c:v>1.2744132411540701</c:v>
                </c:pt>
                <c:pt idx="24497">
                  <c:v>1.2912667447380499</c:v>
                </c:pt>
                <c:pt idx="24498">
                  <c:v>1.3060995349539599</c:v>
                </c:pt>
                <c:pt idx="24499">
                  <c:v>1.3188238507336201</c:v>
                </c:pt>
                <c:pt idx="24500">
                  <c:v>1.3305613468533</c:v>
                </c:pt>
                <c:pt idx="24501">
                  <c:v>1.34127698661623</c:v>
                </c:pt>
                <c:pt idx="24502">
                  <c:v>1.3420000000000001</c:v>
                </c:pt>
                <c:pt idx="24503">
                  <c:v>1.3420000000000001</c:v>
                </c:pt>
                <c:pt idx="24504">
                  <c:v>1.3420000000000001</c:v>
                </c:pt>
                <c:pt idx="24505">
                  <c:v>1.3420000000000001</c:v>
                </c:pt>
                <c:pt idx="24506">
                  <c:v>1.3420000000000001</c:v>
                </c:pt>
                <c:pt idx="24507">
                  <c:v>1.2996922634038299</c:v>
                </c:pt>
                <c:pt idx="24508">
                  <c:v>1.3167391269904301</c:v>
                </c:pt>
                <c:pt idx="24509">
                  <c:v>1.3317790738189801</c:v>
                </c:pt>
                <c:pt idx="24510">
                  <c:v>1.3420000000000001</c:v>
                </c:pt>
                <c:pt idx="24511">
                  <c:v>1.3420000000000001</c:v>
                </c:pt>
                <c:pt idx="24512">
                  <c:v>1.3420000000000001</c:v>
                </c:pt>
                <c:pt idx="24513">
                  <c:v>1.3420000000000001</c:v>
                </c:pt>
                <c:pt idx="24514">
                  <c:v>1.3420000000000001</c:v>
                </c:pt>
                <c:pt idx="24515">
                  <c:v>1.3420000000000001</c:v>
                </c:pt>
                <c:pt idx="24516">
                  <c:v>1.3420000000000001</c:v>
                </c:pt>
                <c:pt idx="24517">
                  <c:v>1.3420000000000001</c:v>
                </c:pt>
                <c:pt idx="24518">
                  <c:v>1.3420000000000001</c:v>
                </c:pt>
                <c:pt idx="24519">
                  <c:v>1.3420000000000001</c:v>
                </c:pt>
                <c:pt idx="24520">
                  <c:v>1.3384303166982701</c:v>
                </c:pt>
                <c:pt idx="24521">
                  <c:v>1.3420000000000001</c:v>
                </c:pt>
                <c:pt idx="24522">
                  <c:v>1.3420000000000001</c:v>
                </c:pt>
                <c:pt idx="24523">
                  <c:v>1.3420000000000001</c:v>
                </c:pt>
                <c:pt idx="24524">
                  <c:v>1.3420000000000001</c:v>
                </c:pt>
                <c:pt idx="24525">
                  <c:v>1.3420000000000001</c:v>
                </c:pt>
                <c:pt idx="24526">
                  <c:v>1.3420000000000001</c:v>
                </c:pt>
                <c:pt idx="24527">
                  <c:v>1.3420000000000001</c:v>
                </c:pt>
                <c:pt idx="24528">
                  <c:v>1.3420000000000001</c:v>
                </c:pt>
                <c:pt idx="24529">
                  <c:v>1.2247087402175101</c:v>
                </c:pt>
                <c:pt idx="24530">
                  <c:v>1.24320991741196</c:v>
                </c:pt>
                <c:pt idx="24531">
                  <c:v>1.25977071112006</c:v>
                </c:pt>
                <c:pt idx="24532">
                  <c:v>1.2556942251683501</c:v>
                </c:pt>
                <c:pt idx="24533">
                  <c:v>1.27449287152267</c:v>
                </c:pt>
                <c:pt idx="24534">
                  <c:v>1.2913563985643</c:v>
                </c:pt>
                <c:pt idx="24535">
                  <c:v>1.30619882369496</c:v>
                </c:pt>
                <c:pt idx="24536">
                  <c:v>1.3189303022773899</c:v>
                </c:pt>
                <c:pt idx="24537">
                  <c:v>1.33067344893506</c:v>
                </c:pt>
                <c:pt idx="24538">
                  <c:v>1.3413990188476299</c:v>
                </c:pt>
                <c:pt idx="24539">
                  <c:v>1.3420000000000001</c:v>
                </c:pt>
                <c:pt idx="24540">
                  <c:v>1.3420000000000001</c:v>
                </c:pt>
                <c:pt idx="24541">
                  <c:v>1.3420000000000001</c:v>
                </c:pt>
                <c:pt idx="24542">
                  <c:v>1.3420000000000001</c:v>
                </c:pt>
                <c:pt idx="24543">
                  <c:v>1.3420000000000001</c:v>
                </c:pt>
                <c:pt idx="24544">
                  <c:v>1.2997435481364401</c:v>
                </c:pt>
                <c:pt idx="24545">
                  <c:v>1.3168021767232601</c:v>
                </c:pt>
                <c:pt idx="24546">
                  <c:v>1.3318533990780299</c:v>
                </c:pt>
                <c:pt idx="24547">
                  <c:v>1.3420000000000001</c:v>
                </c:pt>
                <c:pt idx="24548">
                  <c:v>1.3420000000000001</c:v>
                </c:pt>
                <c:pt idx="24549">
                  <c:v>1.3420000000000001</c:v>
                </c:pt>
                <c:pt idx="24550">
                  <c:v>1.3420000000000001</c:v>
                </c:pt>
                <c:pt idx="24551">
                  <c:v>1.3420000000000001</c:v>
                </c:pt>
                <c:pt idx="24552">
                  <c:v>1.3420000000000001</c:v>
                </c:pt>
                <c:pt idx="24553">
                  <c:v>1.3420000000000001</c:v>
                </c:pt>
                <c:pt idx="24554">
                  <c:v>1.3420000000000001</c:v>
                </c:pt>
                <c:pt idx="24555">
                  <c:v>1.3420000000000001</c:v>
                </c:pt>
                <c:pt idx="24556">
                  <c:v>1.3420000000000001</c:v>
                </c:pt>
                <c:pt idx="24557">
                  <c:v>1.3384668780899101</c:v>
                </c:pt>
                <c:pt idx="24558">
                  <c:v>1.3420000000000001</c:v>
                </c:pt>
                <c:pt idx="24559">
                  <c:v>1.3420000000000001</c:v>
                </c:pt>
                <c:pt idx="24560">
                  <c:v>1.3420000000000001</c:v>
                </c:pt>
                <c:pt idx="24561">
                  <c:v>1.3420000000000001</c:v>
                </c:pt>
                <c:pt idx="24562">
                  <c:v>1.3420000000000001</c:v>
                </c:pt>
                <c:pt idx="24563">
                  <c:v>1.3420000000000001</c:v>
                </c:pt>
                <c:pt idx="24564">
                  <c:v>1.3420000000000001</c:v>
                </c:pt>
                <c:pt idx="24565">
                  <c:v>1.3420000000000001</c:v>
                </c:pt>
                <c:pt idx="24566">
                  <c:v>1.2284895114730201</c:v>
                </c:pt>
                <c:pt idx="24567">
                  <c:v>1.24670393290781</c:v>
                </c:pt>
                <c:pt idx="24568">
                  <c:v>1.26300981446745</c:v>
                </c:pt>
                <c:pt idx="24569">
                  <c:v>1.2594232498755999</c:v>
                </c:pt>
                <c:pt idx="24570">
                  <c:v>1.2779390458792499</c:v>
                </c:pt>
                <c:pt idx="24571">
                  <c:v>1.29454710635307</c:v>
                </c:pt>
                <c:pt idx="24572">
                  <c:v>1.3091474875110101</c:v>
                </c:pt>
                <c:pt idx="24573">
                  <c:v>1.3216538616134399</c:v>
                </c:pt>
                <c:pt idx="24574">
                  <c:v>1.33319343782963</c:v>
                </c:pt>
                <c:pt idx="24575">
                  <c:v>1.3420000000000001</c:v>
                </c:pt>
                <c:pt idx="24576">
                  <c:v>1.3420000000000001</c:v>
                </c:pt>
                <c:pt idx="24577">
                  <c:v>1.3420000000000001</c:v>
                </c:pt>
                <c:pt idx="24578">
                  <c:v>1.3420000000000001</c:v>
                </c:pt>
                <c:pt idx="24579">
                  <c:v>1.3420000000000001</c:v>
                </c:pt>
                <c:pt idx="24580">
                  <c:v>1.3420000000000001</c:v>
                </c:pt>
                <c:pt idx="24581">
                  <c:v>1.30316211995783</c:v>
                </c:pt>
                <c:pt idx="24582">
                  <c:v>1.31996356143445</c:v>
                </c:pt>
                <c:pt idx="24583">
                  <c:v>1.33476938202275</c:v>
                </c:pt>
                <c:pt idx="24584">
                  <c:v>1.3420000000000001</c:v>
                </c:pt>
                <c:pt idx="24585">
                  <c:v>1.3420000000000001</c:v>
                </c:pt>
                <c:pt idx="24586">
                  <c:v>1.3420000000000001</c:v>
                </c:pt>
                <c:pt idx="24587">
                  <c:v>1.3420000000000001</c:v>
                </c:pt>
                <c:pt idx="24588">
                  <c:v>1.3420000000000001</c:v>
                </c:pt>
                <c:pt idx="24589">
                  <c:v>1.3420000000000001</c:v>
                </c:pt>
                <c:pt idx="24590">
                  <c:v>1.3420000000000001</c:v>
                </c:pt>
                <c:pt idx="24591">
                  <c:v>1.3420000000000001</c:v>
                </c:pt>
                <c:pt idx="24592">
                  <c:v>1.3420000000000001</c:v>
                </c:pt>
                <c:pt idx="24593">
                  <c:v>1.3420000000000001</c:v>
                </c:pt>
                <c:pt idx="24594">
                  <c:v>1.34160903241789</c:v>
                </c:pt>
                <c:pt idx="24595">
                  <c:v>1.3420000000000001</c:v>
                </c:pt>
                <c:pt idx="24596">
                  <c:v>1.3420000000000001</c:v>
                </c:pt>
                <c:pt idx="24597">
                  <c:v>1.3420000000000001</c:v>
                </c:pt>
                <c:pt idx="24598">
                  <c:v>1.3420000000000001</c:v>
                </c:pt>
                <c:pt idx="24599">
                  <c:v>1.3420000000000001</c:v>
                </c:pt>
                <c:pt idx="24600">
                  <c:v>1.3420000000000001</c:v>
                </c:pt>
                <c:pt idx="24601">
                  <c:v>1.3420000000000001</c:v>
                </c:pt>
                <c:pt idx="24602">
                  <c:v>1.3420000000000001</c:v>
                </c:pt>
                <c:pt idx="24603">
                  <c:v>1.23536294767572</c:v>
                </c:pt>
                <c:pt idx="24604">
                  <c:v>1.25306699753079</c:v>
                </c:pt>
                <c:pt idx="24605">
                  <c:v>1.2688932427097299</c:v>
                </c:pt>
                <c:pt idx="24606">
                  <c:v>1.26621505839444</c:v>
                </c:pt>
                <c:pt idx="24607">
                  <c:v>1.2842117767316801</c:v>
                </c:pt>
                <c:pt idx="24608">
                  <c:v>1.3003399354899501</c:v>
                </c:pt>
                <c:pt idx="24609">
                  <c:v>1.3145052892653699</c:v>
                </c:pt>
                <c:pt idx="24610">
                  <c:v>1.3266130437060799</c:v>
                </c:pt>
                <c:pt idx="24611">
                  <c:v>1.3377692284131799</c:v>
                </c:pt>
                <c:pt idx="24612">
                  <c:v>1.3420000000000001</c:v>
                </c:pt>
                <c:pt idx="24613">
                  <c:v>1.3420000000000001</c:v>
                </c:pt>
                <c:pt idx="24614">
                  <c:v>1.3420000000000001</c:v>
                </c:pt>
                <c:pt idx="24615">
                  <c:v>1.3420000000000001</c:v>
                </c:pt>
                <c:pt idx="24616">
                  <c:v>1.3420000000000001</c:v>
                </c:pt>
                <c:pt idx="24617">
                  <c:v>1.3420000000000001</c:v>
                </c:pt>
                <c:pt idx="24618">
                  <c:v>1.30939723607348</c:v>
                </c:pt>
                <c:pt idx="24619">
                  <c:v>1.3257156417882501</c:v>
                </c:pt>
                <c:pt idx="24620">
                  <c:v>1.3400784310987801</c:v>
                </c:pt>
                <c:pt idx="24621">
                  <c:v>1.3420000000000001</c:v>
                </c:pt>
                <c:pt idx="24622">
                  <c:v>1.3420000000000001</c:v>
                </c:pt>
                <c:pt idx="24623">
                  <c:v>1.3420000000000001</c:v>
                </c:pt>
                <c:pt idx="24624">
                  <c:v>1.3420000000000001</c:v>
                </c:pt>
                <c:pt idx="24625">
                  <c:v>1.3420000000000001</c:v>
                </c:pt>
                <c:pt idx="24626">
                  <c:v>1.3420000000000001</c:v>
                </c:pt>
                <c:pt idx="24627">
                  <c:v>1.3420000000000001</c:v>
                </c:pt>
                <c:pt idx="24628">
                  <c:v>1.3420000000000001</c:v>
                </c:pt>
                <c:pt idx="24629">
                  <c:v>1.3420000000000001</c:v>
                </c:pt>
                <c:pt idx="24630">
                  <c:v>1.3420000000000001</c:v>
                </c:pt>
                <c:pt idx="24631">
                  <c:v>1.3420000000000001</c:v>
                </c:pt>
                <c:pt idx="24632">
                  <c:v>1.3420000000000001</c:v>
                </c:pt>
                <c:pt idx="24633">
                  <c:v>1.3420000000000001</c:v>
                </c:pt>
                <c:pt idx="24634">
                  <c:v>1.3420000000000001</c:v>
                </c:pt>
                <c:pt idx="24635">
                  <c:v>1.3420000000000001</c:v>
                </c:pt>
                <c:pt idx="24636">
                  <c:v>1.3420000000000001</c:v>
                </c:pt>
                <c:pt idx="24637">
                  <c:v>1.3420000000000001</c:v>
                </c:pt>
                <c:pt idx="24638">
                  <c:v>1.3420000000000001</c:v>
                </c:pt>
                <c:pt idx="24639">
                  <c:v>1.3420000000000001</c:v>
                </c:pt>
                <c:pt idx="24640">
                  <c:v>1.24033386744211</c:v>
                </c:pt>
                <c:pt idx="24641">
                  <c:v>1.25747441982152</c:v>
                </c:pt>
                <c:pt idx="24642">
                  <c:v>1.2738372797667501</c:v>
                </c:pt>
                <c:pt idx="24643">
                  <c:v>1.28820514424191</c:v>
                </c:pt>
                <c:pt idx="24644">
                  <c:v>1.3004746770782101</c:v>
                </c:pt>
                <c:pt idx="24645">
                  <c:v>1.31176106318734</c:v>
                </c:pt>
                <c:pt idx="24646">
                  <c:v>1.3300077391432501</c:v>
                </c:pt>
                <c:pt idx="24647">
                  <c:v>1.33810225139759</c:v>
                </c:pt>
                <c:pt idx="24648">
                  <c:v>1.2267530876541</c:v>
                </c:pt>
                <c:pt idx="24649">
                  <c:v>1.2488033164471599</c:v>
                </c:pt>
                <c:pt idx="24650">
                  <c:v>1.26914106219901</c:v>
                </c:pt>
                <c:pt idx="24651">
                  <c:v>1.28652827787386</c:v>
                </c:pt>
                <c:pt idx="24652">
                  <c:v>1.30315286235191</c:v>
                </c:pt>
                <c:pt idx="24653">
                  <c:v>1.3177853733328899</c:v>
                </c:pt>
                <c:pt idx="24654">
                  <c:v>1.3303246872497101</c:v>
                </c:pt>
                <c:pt idx="24655">
                  <c:v>1.3419040554063</c:v>
                </c:pt>
                <c:pt idx="24656">
                  <c:v>1.3420000000000001</c:v>
                </c:pt>
                <c:pt idx="24657">
                  <c:v>1.3420000000000001</c:v>
                </c:pt>
                <c:pt idx="24658">
                  <c:v>1.3420000000000001</c:v>
                </c:pt>
                <c:pt idx="24659">
                  <c:v>1.3420000000000001</c:v>
                </c:pt>
                <c:pt idx="24660">
                  <c:v>1.3420000000000001</c:v>
                </c:pt>
                <c:pt idx="24661">
                  <c:v>1.3420000000000001</c:v>
                </c:pt>
                <c:pt idx="24662">
                  <c:v>1.2726849815538599</c:v>
                </c:pt>
                <c:pt idx="24663">
                  <c:v>1.29316131875636</c:v>
                </c:pt>
                <c:pt idx="24664">
                  <c:v>1.3118559228648401</c:v>
                </c:pt>
                <c:pt idx="24665">
                  <c:v>1.3275012606388401</c:v>
                </c:pt>
                <c:pt idx="24666">
                  <c:v>1.3420000000000001</c:v>
                </c:pt>
                <c:pt idx="24667">
                  <c:v>1.3420000000000001</c:v>
                </c:pt>
                <c:pt idx="24668">
                  <c:v>1.3420000000000001</c:v>
                </c:pt>
                <c:pt idx="24669">
                  <c:v>1.3420000000000001</c:v>
                </c:pt>
                <c:pt idx="24670">
                  <c:v>1.3420000000000001</c:v>
                </c:pt>
                <c:pt idx="24671">
                  <c:v>1.3420000000000001</c:v>
                </c:pt>
                <c:pt idx="24672">
                  <c:v>1.3420000000000001</c:v>
                </c:pt>
                <c:pt idx="24673">
                  <c:v>1.3420000000000001</c:v>
                </c:pt>
                <c:pt idx="24674">
                  <c:v>1.3420000000000001</c:v>
                </c:pt>
                <c:pt idx="24675">
                  <c:v>1.3420000000000001</c:v>
                </c:pt>
                <c:pt idx="24676">
                  <c:v>1.31354799335338</c:v>
                </c:pt>
                <c:pt idx="24677">
                  <c:v>1.33118727980603</c:v>
                </c:pt>
                <c:pt idx="24678">
                  <c:v>1.3420000000000001</c:v>
                </c:pt>
                <c:pt idx="24679">
                  <c:v>1.3420000000000001</c:v>
                </c:pt>
                <c:pt idx="24680">
                  <c:v>1.3420000000000001</c:v>
                </c:pt>
                <c:pt idx="24681">
                  <c:v>1.3420000000000001</c:v>
                </c:pt>
                <c:pt idx="24682">
                  <c:v>1.3420000000000001</c:v>
                </c:pt>
                <c:pt idx="24683">
                  <c:v>1.3420000000000001</c:v>
                </c:pt>
                <c:pt idx="24684">
                  <c:v>1.3420000000000001</c:v>
                </c:pt>
                <c:pt idx="24685">
                  <c:v>1.3420000000000001</c:v>
                </c:pt>
                <c:pt idx="24686">
                  <c:v>1.3420000000000001</c:v>
                </c:pt>
                <c:pt idx="24687">
                  <c:v>1.3420000000000001</c:v>
                </c:pt>
                <c:pt idx="24688">
                  <c:v>1.3420000000000001</c:v>
                </c:pt>
                <c:pt idx="24689">
                  <c:v>1.3420000000000001</c:v>
                </c:pt>
                <c:pt idx="24690">
                  <c:v>1.3420000000000001</c:v>
                </c:pt>
                <c:pt idx="24691">
                  <c:v>1.3420000000000001</c:v>
                </c:pt>
                <c:pt idx="24692">
                  <c:v>1.3292255142774201</c:v>
                </c:pt>
                <c:pt idx="24693">
                  <c:v>1.3420000000000001</c:v>
                </c:pt>
                <c:pt idx="24694">
                  <c:v>1.3413825107109001</c:v>
                </c:pt>
                <c:pt idx="24695">
                  <c:v>1.3420000000000001</c:v>
                </c:pt>
                <c:pt idx="24696">
                  <c:v>1.2348940411887299</c:v>
                </c:pt>
                <c:pt idx="24697">
                  <c:v>1.25248348736021</c:v>
                </c:pt>
                <c:pt idx="24698">
                  <c:v>1.2692681542883499</c:v>
                </c:pt>
                <c:pt idx="24699">
                  <c:v>1.2840234083084301</c:v>
                </c:pt>
                <c:pt idx="24700">
                  <c:v>1.2966415217056499</c:v>
                </c:pt>
                <c:pt idx="24701">
                  <c:v>1.30827435406041</c:v>
                </c:pt>
                <c:pt idx="24702">
                  <c:v>1.3271253271394099</c:v>
                </c:pt>
                <c:pt idx="24703">
                  <c:v>1.3355031794779999</c:v>
                </c:pt>
                <c:pt idx="24704">
                  <c:v>1.2202473459972301</c:v>
                </c:pt>
                <c:pt idx="24705">
                  <c:v>1.2428383738664599</c:v>
                </c:pt>
                <c:pt idx="24706">
                  <c:v>1.2636775665428099</c:v>
                </c:pt>
                <c:pt idx="24707">
                  <c:v>1.2815213622625099</c:v>
                </c:pt>
                <c:pt idx="24708">
                  <c:v>1.29856686515441</c:v>
                </c:pt>
                <c:pt idx="24709">
                  <c:v>1.3135942356291599</c:v>
                </c:pt>
                <c:pt idx="24710">
                  <c:v>1.32648823012202</c:v>
                </c:pt>
                <c:pt idx="24711">
                  <c:v>1.3384057568884</c:v>
                </c:pt>
                <c:pt idx="24712">
                  <c:v>1.3420000000000001</c:v>
                </c:pt>
                <c:pt idx="24713">
                  <c:v>1.3420000000000001</c:v>
                </c:pt>
                <c:pt idx="24714">
                  <c:v>1.3420000000000001</c:v>
                </c:pt>
                <c:pt idx="24715">
                  <c:v>1.3420000000000001</c:v>
                </c:pt>
                <c:pt idx="24716">
                  <c:v>1.3420000000000001</c:v>
                </c:pt>
                <c:pt idx="24717">
                  <c:v>1.3420000000000001</c:v>
                </c:pt>
                <c:pt idx="24718">
                  <c:v>1.2666496785438099</c:v>
                </c:pt>
                <c:pt idx="24719">
                  <c:v>1.28765691551691</c:v>
                </c:pt>
                <c:pt idx="24720">
                  <c:v>1.3068197609908601</c:v>
                </c:pt>
                <c:pt idx="24721">
                  <c:v>1.32288399962494</c:v>
                </c:pt>
                <c:pt idx="24722">
                  <c:v>1.3380823384034199</c:v>
                </c:pt>
                <c:pt idx="24723">
                  <c:v>1.3420000000000001</c:v>
                </c:pt>
                <c:pt idx="24724">
                  <c:v>1.3420000000000001</c:v>
                </c:pt>
                <c:pt idx="24725">
                  <c:v>1.3420000000000001</c:v>
                </c:pt>
                <c:pt idx="24726">
                  <c:v>1.3420000000000001</c:v>
                </c:pt>
                <c:pt idx="24727">
                  <c:v>1.3420000000000001</c:v>
                </c:pt>
                <c:pt idx="24728">
                  <c:v>1.3420000000000001</c:v>
                </c:pt>
                <c:pt idx="24729">
                  <c:v>1.3420000000000001</c:v>
                </c:pt>
                <c:pt idx="24730">
                  <c:v>1.3420000000000001</c:v>
                </c:pt>
                <c:pt idx="24731">
                  <c:v>1.3420000000000001</c:v>
                </c:pt>
                <c:pt idx="24732">
                  <c:v>1.30797259262841</c:v>
                </c:pt>
                <c:pt idx="24733">
                  <c:v>1.3260750049843799</c:v>
                </c:pt>
                <c:pt idx="24734">
                  <c:v>1.3420000000000001</c:v>
                </c:pt>
                <c:pt idx="24735">
                  <c:v>1.3420000000000001</c:v>
                </c:pt>
                <c:pt idx="24736">
                  <c:v>1.3420000000000001</c:v>
                </c:pt>
                <c:pt idx="24737">
                  <c:v>1.3420000000000001</c:v>
                </c:pt>
                <c:pt idx="24738">
                  <c:v>1.3420000000000001</c:v>
                </c:pt>
                <c:pt idx="24739">
                  <c:v>1.3420000000000001</c:v>
                </c:pt>
                <c:pt idx="24740">
                  <c:v>1.3420000000000001</c:v>
                </c:pt>
                <c:pt idx="24741">
                  <c:v>1.3420000000000001</c:v>
                </c:pt>
                <c:pt idx="24742">
                  <c:v>1.3420000000000001</c:v>
                </c:pt>
                <c:pt idx="24743">
                  <c:v>1.3420000000000001</c:v>
                </c:pt>
                <c:pt idx="24744">
                  <c:v>1.3420000000000001</c:v>
                </c:pt>
                <c:pt idx="24745">
                  <c:v>1.3420000000000001</c:v>
                </c:pt>
                <c:pt idx="24746">
                  <c:v>1.3420000000000001</c:v>
                </c:pt>
                <c:pt idx="24747">
                  <c:v>1.3420000000000001</c:v>
                </c:pt>
                <c:pt idx="24748">
                  <c:v>1.3235331204635301</c:v>
                </c:pt>
                <c:pt idx="24749">
                  <c:v>1.3420000000000001</c:v>
                </c:pt>
                <c:pt idx="24750">
                  <c:v>1.3355432415203901</c:v>
                </c:pt>
                <c:pt idx="24751">
                  <c:v>1.3420000000000001</c:v>
                </c:pt>
                <c:pt idx="24752">
                  <c:v>1.2351518003931901</c:v>
                </c:pt>
                <c:pt idx="24753">
                  <c:v>1.2527497527272999</c:v>
                </c:pt>
                <c:pt idx="24754">
                  <c:v>1.2695463654574</c:v>
                </c:pt>
                <c:pt idx="24755">
                  <c:v>1.2843000628795</c:v>
                </c:pt>
                <c:pt idx="24756">
                  <c:v>1.29693238571326</c:v>
                </c:pt>
                <c:pt idx="24757">
                  <c:v>1.3085648194394199</c:v>
                </c:pt>
                <c:pt idx="24758">
                  <c:v>1.32740548136332</c:v>
                </c:pt>
                <c:pt idx="24759">
                  <c:v>1.3357822812067099</c:v>
                </c:pt>
                <c:pt idx="24760">
                  <c:v>1.2204171939291999</c:v>
                </c:pt>
                <c:pt idx="24761">
                  <c:v>1.24302523339699</c:v>
                </c:pt>
                <c:pt idx="24762">
                  <c:v>1.2638846456128501</c:v>
                </c:pt>
                <c:pt idx="24763">
                  <c:v>1.2817399693262499</c:v>
                </c:pt>
                <c:pt idx="24764">
                  <c:v>1.2988011786903699</c:v>
                </c:pt>
                <c:pt idx="24765">
                  <c:v>1.31383021263592</c:v>
                </c:pt>
                <c:pt idx="24766">
                  <c:v>1.32673467073456</c:v>
                </c:pt>
                <c:pt idx="24767">
                  <c:v>1.3386547188803899</c:v>
                </c:pt>
                <c:pt idx="24768">
                  <c:v>1.3420000000000001</c:v>
                </c:pt>
                <c:pt idx="24769">
                  <c:v>1.3420000000000001</c:v>
                </c:pt>
                <c:pt idx="24770">
                  <c:v>1.3420000000000001</c:v>
                </c:pt>
                <c:pt idx="24771">
                  <c:v>1.3420000000000001</c:v>
                </c:pt>
                <c:pt idx="24772">
                  <c:v>1.3420000000000001</c:v>
                </c:pt>
                <c:pt idx="24773">
                  <c:v>1.3420000000000001</c:v>
                </c:pt>
                <c:pt idx="24774">
                  <c:v>1.2667894158101101</c:v>
                </c:pt>
                <c:pt idx="24775">
                  <c:v>1.28781519926445</c:v>
                </c:pt>
                <c:pt idx="24776">
                  <c:v>1.30699329418445</c:v>
                </c:pt>
                <c:pt idx="24777">
                  <c:v>1.32306957680705</c:v>
                </c:pt>
                <c:pt idx="24778">
                  <c:v>1.33828272496838</c:v>
                </c:pt>
                <c:pt idx="24779">
                  <c:v>1.3420000000000001</c:v>
                </c:pt>
                <c:pt idx="24780">
                  <c:v>1.3420000000000001</c:v>
                </c:pt>
                <c:pt idx="24781">
                  <c:v>1.3420000000000001</c:v>
                </c:pt>
                <c:pt idx="24782">
                  <c:v>1.3420000000000001</c:v>
                </c:pt>
                <c:pt idx="24783">
                  <c:v>1.3420000000000001</c:v>
                </c:pt>
                <c:pt idx="24784">
                  <c:v>1.3420000000000001</c:v>
                </c:pt>
                <c:pt idx="24785">
                  <c:v>1.3420000000000001</c:v>
                </c:pt>
                <c:pt idx="24786">
                  <c:v>1.3420000000000001</c:v>
                </c:pt>
                <c:pt idx="24787">
                  <c:v>1.3420000000000001</c:v>
                </c:pt>
                <c:pt idx="24788">
                  <c:v>1.30807591630631</c:v>
                </c:pt>
                <c:pt idx="24789">
                  <c:v>1.32620204228623</c:v>
                </c:pt>
                <c:pt idx="24790">
                  <c:v>1.3420000000000001</c:v>
                </c:pt>
                <c:pt idx="24791">
                  <c:v>1.3420000000000001</c:v>
                </c:pt>
                <c:pt idx="24792">
                  <c:v>1.3420000000000001</c:v>
                </c:pt>
                <c:pt idx="24793">
                  <c:v>1.3420000000000001</c:v>
                </c:pt>
                <c:pt idx="24794">
                  <c:v>1.3420000000000001</c:v>
                </c:pt>
                <c:pt idx="24795">
                  <c:v>1.3420000000000001</c:v>
                </c:pt>
                <c:pt idx="24796">
                  <c:v>1.3420000000000001</c:v>
                </c:pt>
                <c:pt idx="24797">
                  <c:v>1.3420000000000001</c:v>
                </c:pt>
                <c:pt idx="24798">
                  <c:v>1.3420000000000001</c:v>
                </c:pt>
                <c:pt idx="24799">
                  <c:v>1.3420000000000001</c:v>
                </c:pt>
                <c:pt idx="24800">
                  <c:v>1.3420000000000001</c:v>
                </c:pt>
                <c:pt idx="24801">
                  <c:v>1.3420000000000001</c:v>
                </c:pt>
                <c:pt idx="24802">
                  <c:v>1.3420000000000001</c:v>
                </c:pt>
                <c:pt idx="24803">
                  <c:v>1.3420000000000001</c:v>
                </c:pt>
                <c:pt idx="24804">
                  <c:v>1.3235857964736999</c:v>
                </c:pt>
                <c:pt idx="24805">
                  <c:v>1.3420000000000001</c:v>
                </c:pt>
                <c:pt idx="24806">
                  <c:v>1.3355393372692901</c:v>
                </c:pt>
                <c:pt idx="24807">
                  <c:v>1.3420000000000001</c:v>
                </c:pt>
                <c:pt idx="24808">
                  <c:v>1.23921926730576</c:v>
                </c:pt>
                <c:pt idx="24809">
                  <c:v>1.25652853502497</c:v>
                </c:pt>
                <c:pt idx="24810">
                  <c:v>1.2730521940531301</c:v>
                </c:pt>
                <c:pt idx="24811">
                  <c:v>1.2875593622523001</c:v>
                </c:pt>
                <c:pt idx="24812">
                  <c:v>1.2999471110883001</c:v>
                </c:pt>
                <c:pt idx="24813">
                  <c:v>1.3113570397546499</c:v>
                </c:pt>
                <c:pt idx="24814">
                  <c:v>1.32978702269875</c:v>
                </c:pt>
                <c:pt idx="24815">
                  <c:v>1.3379605419960801</c:v>
                </c:pt>
                <c:pt idx="24816">
                  <c:v>1.2250774760035601</c:v>
                </c:pt>
                <c:pt idx="24817">
                  <c:v>1.24735063031714</c:v>
                </c:pt>
                <c:pt idx="24818">
                  <c:v>1.2678892269167601</c:v>
                </c:pt>
                <c:pt idx="24819">
                  <c:v>1.2854560394446199</c:v>
                </c:pt>
                <c:pt idx="24820">
                  <c:v>1.3022450100767</c:v>
                </c:pt>
                <c:pt idx="24821">
                  <c:v>1.31702346689977</c:v>
                </c:pt>
                <c:pt idx="24822">
                  <c:v>1.32969986971159</c:v>
                </c:pt>
                <c:pt idx="24823">
                  <c:v>1.3413967950774699</c:v>
                </c:pt>
                <c:pt idx="24824">
                  <c:v>1.3420000000000001</c:v>
                </c:pt>
                <c:pt idx="24825">
                  <c:v>1.3420000000000001</c:v>
                </c:pt>
                <c:pt idx="24826">
                  <c:v>1.3420000000000001</c:v>
                </c:pt>
                <c:pt idx="24827">
                  <c:v>1.3420000000000001</c:v>
                </c:pt>
                <c:pt idx="24828">
                  <c:v>1.3420000000000001</c:v>
                </c:pt>
                <c:pt idx="24829">
                  <c:v>1.3420000000000001</c:v>
                </c:pt>
                <c:pt idx="24830">
                  <c:v>1.2710716390991701</c:v>
                </c:pt>
                <c:pt idx="24831">
                  <c:v>1.2917740408499501</c:v>
                </c:pt>
                <c:pt idx="24832">
                  <c:v>1.31065617366994</c:v>
                </c:pt>
                <c:pt idx="24833">
                  <c:v>1.32646617846116</c:v>
                </c:pt>
                <c:pt idx="24834">
                  <c:v>1.3414352760554999</c:v>
                </c:pt>
                <c:pt idx="24835">
                  <c:v>1.3420000000000001</c:v>
                </c:pt>
                <c:pt idx="24836">
                  <c:v>1.3420000000000001</c:v>
                </c:pt>
                <c:pt idx="24837">
                  <c:v>1.3420000000000001</c:v>
                </c:pt>
                <c:pt idx="24838">
                  <c:v>1.3420000000000001</c:v>
                </c:pt>
                <c:pt idx="24839">
                  <c:v>1.3420000000000001</c:v>
                </c:pt>
                <c:pt idx="24840">
                  <c:v>1.3420000000000001</c:v>
                </c:pt>
                <c:pt idx="24841">
                  <c:v>1.3420000000000001</c:v>
                </c:pt>
                <c:pt idx="24842">
                  <c:v>1.3420000000000001</c:v>
                </c:pt>
                <c:pt idx="24843">
                  <c:v>1.3420000000000001</c:v>
                </c:pt>
                <c:pt idx="24844">
                  <c:v>1.3120064365991699</c:v>
                </c:pt>
                <c:pt idx="24845">
                  <c:v>1.32984145548302</c:v>
                </c:pt>
                <c:pt idx="24846">
                  <c:v>1.3420000000000001</c:v>
                </c:pt>
                <c:pt idx="24847">
                  <c:v>1.3420000000000001</c:v>
                </c:pt>
                <c:pt idx="24848">
                  <c:v>1.3420000000000001</c:v>
                </c:pt>
                <c:pt idx="24849">
                  <c:v>1.3420000000000001</c:v>
                </c:pt>
                <c:pt idx="24850">
                  <c:v>1.3420000000000001</c:v>
                </c:pt>
                <c:pt idx="24851">
                  <c:v>1.3420000000000001</c:v>
                </c:pt>
                <c:pt idx="24852">
                  <c:v>1.3420000000000001</c:v>
                </c:pt>
                <c:pt idx="24853">
                  <c:v>1.3420000000000001</c:v>
                </c:pt>
                <c:pt idx="24854">
                  <c:v>1.3420000000000001</c:v>
                </c:pt>
                <c:pt idx="24855">
                  <c:v>1.3420000000000001</c:v>
                </c:pt>
                <c:pt idx="24856">
                  <c:v>1.3420000000000001</c:v>
                </c:pt>
                <c:pt idx="24857">
                  <c:v>1.3420000000000001</c:v>
                </c:pt>
                <c:pt idx="24858">
                  <c:v>1.3420000000000001</c:v>
                </c:pt>
                <c:pt idx="24859">
                  <c:v>1.3420000000000001</c:v>
                </c:pt>
                <c:pt idx="24860">
                  <c:v>1.3275200818507</c:v>
                </c:pt>
                <c:pt idx="24861">
                  <c:v>1.3420000000000001</c:v>
                </c:pt>
                <c:pt idx="24862">
                  <c:v>1.33949624743875</c:v>
                </c:pt>
                <c:pt idx="24863">
                  <c:v>1.3420000000000001</c:v>
                </c:pt>
                <c:pt idx="24864">
                  <c:v>1.2471396899318301</c:v>
                </c:pt>
                <c:pt idx="24865">
                  <c:v>1.2638840106353999</c:v>
                </c:pt>
                <c:pt idx="24866">
                  <c:v>1.2798606471174101</c:v>
                </c:pt>
                <c:pt idx="24867">
                  <c:v>1.29386593983033</c:v>
                </c:pt>
                <c:pt idx="24868">
                  <c:v>1.3057911300574301</c:v>
                </c:pt>
                <c:pt idx="24869">
                  <c:v>1.31675366745862</c:v>
                </c:pt>
                <c:pt idx="24870">
                  <c:v>1.3343670953768401</c:v>
                </c:pt>
                <c:pt idx="24871">
                  <c:v>1.3420000000000001</c:v>
                </c:pt>
                <c:pt idx="24872">
                  <c:v>1.2342114893331799</c:v>
                </c:pt>
                <c:pt idx="24873">
                  <c:v>1.25580506063021</c:v>
                </c:pt>
                <c:pt idx="24874">
                  <c:v>1.27571225448186</c:v>
                </c:pt>
                <c:pt idx="24875">
                  <c:v>1.29271392532831</c:v>
                </c:pt>
                <c:pt idx="24876">
                  <c:v>1.30895342131149</c:v>
                </c:pt>
                <c:pt idx="24877">
                  <c:v>1.32322940628037</c:v>
                </c:pt>
                <c:pt idx="24878">
                  <c:v>1.3354505156151899</c:v>
                </c:pt>
                <c:pt idx="24879">
                  <c:v>1.3420000000000001</c:v>
                </c:pt>
                <c:pt idx="24880">
                  <c:v>1.3420000000000001</c:v>
                </c:pt>
                <c:pt idx="24881">
                  <c:v>1.3420000000000001</c:v>
                </c:pt>
                <c:pt idx="24882">
                  <c:v>1.3420000000000001</c:v>
                </c:pt>
                <c:pt idx="24883">
                  <c:v>1.3420000000000001</c:v>
                </c:pt>
                <c:pt idx="24884">
                  <c:v>1.3420000000000001</c:v>
                </c:pt>
                <c:pt idx="24885">
                  <c:v>1.3420000000000001</c:v>
                </c:pt>
                <c:pt idx="24886">
                  <c:v>1.2794640372233399</c:v>
                </c:pt>
                <c:pt idx="24887">
                  <c:v>1.2995280772764899</c:v>
                </c:pt>
                <c:pt idx="24888">
                  <c:v>1.31781778150009</c:v>
                </c:pt>
                <c:pt idx="24889">
                  <c:v>1.3331057321439399</c:v>
                </c:pt>
                <c:pt idx="24890">
                  <c:v>1.3420000000000001</c:v>
                </c:pt>
                <c:pt idx="24891">
                  <c:v>1.3420000000000001</c:v>
                </c:pt>
                <c:pt idx="24892">
                  <c:v>1.3420000000000001</c:v>
                </c:pt>
                <c:pt idx="24893">
                  <c:v>1.3420000000000001</c:v>
                </c:pt>
                <c:pt idx="24894">
                  <c:v>1.3420000000000001</c:v>
                </c:pt>
                <c:pt idx="24895">
                  <c:v>1.3420000000000001</c:v>
                </c:pt>
                <c:pt idx="24896">
                  <c:v>1.3420000000000001</c:v>
                </c:pt>
                <c:pt idx="24897">
                  <c:v>1.3420000000000001</c:v>
                </c:pt>
                <c:pt idx="24898">
                  <c:v>1.3420000000000001</c:v>
                </c:pt>
                <c:pt idx="24899">
                  <c:v>1.3420000000000001</c:v>
                </c:pt>
                <c:pt idx="24900">
                  <c:v>1.3197170365272399</c:v>
                </c:pt>
                <c:pt idx="24901">
                  <c:v>1.3369827488708199</c:v>
                </c:pt>
                <c:pt idx="24902">
                  <c:v>1.3420000000000001</c:v>
                </c:pt>
                <c:pt idx="24903">
                  <c:v>1.3420000000000001</c:v>
                </c:pt>
                <c:pt idx="24904">
                  <c:v>1.3420000000000001</c:v>
                </c:pt>
                <c:pt idx="24905">
                  <c:v>1.3420000000000001</c:v>
                </c:pt>
                <c:pt idx="24906">
                  <c:v>1.3420000000000001</c:v>
                </c:pt>
                <c:pt idx="24907">
                  <c:v>1.3420000000000001</c:v>
                </c:pt>
                <c:pt idx="24908">
                  <c:v>1.3420000000000001</c:v>
                </c:pt>
                <c:pt idx="24909">
                  <c:v>1.3420000000000001</c:v>
                </c:pt>
                <c:pt idx="24910">
                  <c:v>1.3420000000000001</c:v>
                </c:pt>
                <c:pt idx="24911">
                  <c:v>1.3420000000000001</c:v>
                </c:pt>
                <c:pt idx="24912">
                  <c:v>1.3420000000000001</c:v>
                </c:pt>
                <c:pt idx="24913">
                  <c:v>1.3420000000000001</c:v>
                </c:pt>
                <c:pt idx="24914">
                  <c:v>1.3420000000000001</c:v>
                </c:pt>
                <c:pt idx="24915">
                  <c:v>1.3420000000000001</c:v>
                </c:pt>
                <c:pt idx="24916">
                  <c:v>1.3352539984301799</c:v>
                </c:pt>
                <c:pt idx="24917">
                  <c:v>1.3420000000000001</c:v>
                </c:pt>
                <c:pt idx="24918">
                  <c:v>1.3420000000000001</c:v>
                </c:pt>
                <c:pt idx="24919">
                  <c:v>1.3420000000000001</c:v>
                </c:pt>
                <c:pt idx="24920">
                  <c:v>1.03252100875792</c:v>
                </c:pt>
                <c:pt idx="24921">
                  <c:v>1.05877038201289</c:v>
                </c:pt>
                <c:pt idx="24922">
                  <c:v>1.1010386460571899</c:v>
                </c:pt>
                <c:pt idx="24923">
                  <c:v>1.1213849933401501</c:v>
                </c:pt>
                <c:pt idx="24924">
                  <c:v>1.16006726894334</c:v>
                </c:pt>
                <c:pt idx="24925">
                  <c:v>1.1916985346772799</c:v>
                </c:pt>
                <c:pt idx="24926">
                  <c:v>1.1762128255054101</c:v>
                </c:pt>
                <c:pt idx="24927">
                  <c:v>1.21088381694776</c:v>
                </c:pt>
                <c:pt idx="24928">
                  <c:v>1.24026329162178</c:v>
                </c:pt>
                <c:pt idx="24929">
                  <c:v>1.1861992510258801</c:v>
                </c:pt>
                <c:pt idx="24930">
                  <c:v>1.22369754229342</c:v>
                </c:pt>
                <c:pt idx="24931">
                  <c:v>1.2550370903530901</c:v>
                </c:pt>
                <c:pt idx="24932">
                  <c:v>1.23030629185058</c:v>
                </c:pt>
                <c:pt idx="24933">
                  <c:v>1.23290917691558</c:v>
                </c:pt>
                <c:pt idx="24934">
                  <c:v>1.26867893511729</c:v>
                </c:pt>
                <c:pt idx="24935">
                  <c:v>1.30029612121717</c:v>
                </c:pt>
                <c:pt idx="24936">
                  <c:v>1.2688974264952499</c:v>
                </c:pt>
                <c:pt idx="24937">
                  <c:v>1.3021227772222099</c:v>
                </c:pt>
                <c:pt idx="24938">
                  <c:v>1.3310341204126499</c:v>
                </c:pt>
                <c:pt idx="24939">
                  <c:v>1.29897333160869</c:v>
                </c:pt>
                <c:pt idx="24940">
                  <c:v>1.33049458346549</c:v>
                </c:pt>
                <c:pt idx="24941">
                  <c:v>1.3198982329145299</c:v>
                </c:pt>
                <c:pt idx="24942">
                  <c:v>1.3420000000000001</c:v>
                </c:pt>
                <c:pt idx="24943">
                  <c:v>1.3420000000000001</c:v>
                </c:pt>
                <c:pt idx="24944">
                  <c:v>1.3420000000000001</c:v>
                </c:pt>
                <c:pt idx="24945">
                  <c:v>1.3420000000000001</c:v>
                </c:pt>
                <c:pt idx="24946">
                  <c:v>1.3420000000000001</c:v>
                </c:pt>
                <c:pt idx="24947">
                  <c:v>1.3420000000000001</c:v>
                </c:pt>
                <c:pt idx="24948">
                  <c:v>1.3420000000000001</c:v>
                </c:pt>
                <c:pt idx="24949">
                  <c:v>1.3420000000000001</c:v>
                </c:pt>
                <c:pt idx="24950">
                  <c:v>1.3420000000000001</c:v>
                </c:pt>
                <c:pt idx="24951">
                  <c:v>1.3420000000000001</c:v>
                </c:pt>
                <c:pt idx="24952">
                  <c:v>1.0217523124102701</c:v>
                </c:pt>
                <c:pt idx="24953">
                  <c:v>1.0478514240469301</c:v>
                </c:pt>
                <c:pt idx="24954">
                  <c:v>1.0910667936380201</c:v>
                </c:pt>
                <c:pt idx="24955">
                  <c:v>1.1112147683575</c:v>
                </c:pt>
                <c:pt idx="24956">
                  <c:v>1.1508052868651699</c:v>
                </c:pt>
                <c:pt idx="24957">
                  <c:v>1.1832141684389299</c:v>
                </c:pt>
                <c:pt idx="24958">
                  <c:v>1.1667482725707501</c:v>
                </c:pt>
                <c:pt idx="24959">
                  <c:v>1.2022679137572001</c:v>
                </c:pt>
                <c:pt idx="24960">
                  <c:v>1.23239414514859</c:v>
                </c:pt>
                <c:pt idx="24961">
                  <c:v>1.1764251569225599</c:v>
                </c:pt>
                <c:pt idx="24962">
                  <c:v>1.2148590637568599</c:v>
                </c:pt>
                <c:pt idx="24963">
                  <c:v>1.2470047569110401</c:v>
                </c:pt>
                <c:pt idx="24964">
                  <c:v>1.2211371810732199</c:v>
                </c:pt>
                <c:pt idx="24965">
                  <c:v>1.2233326778911999</c:v>
                </c:pt>
                <c:pt idx="24966">
                  <c:v>1.26005568447571</c:v>
                </c:pt>
                <c:pt idx="24967">
                  <c:v>1.29252478747212</c:v>
                </c:pt>
                <c:pt idx="24968">
                  <c:v>1.2598374756323301</c:v>
                </c:pt>
                <c:pt idx="24969">
                  <c:v>1.29397605357363</c:v>
                </c:pt>
                <c:pt idx="24970">
                  <c:v>1.3236966024021799</c:v>
                </c:pt>
                <c:pt idx="24971">
                  <c:v>1.290340331426</c:v>
                </c:pt>
                <c:pt idx="24972">
                  <c:v>1.3227594687268101</c:v>
                </c:pt>
                <c:pt idx="24973">
                  <c:v>1.31108571260434</c:v>
                </c:pt>
                <c:pt idx="24974">
                  <c:v>1.3420000000000001</c:v>
                </c:pt>
                <c:pt idx="24975">
                  <c:v>1.3420000000000001</c:v>
                </c:pt>
                <c:pt idx="24976">
                  <c:v>1.3352377727322</c:v>
                </c:pt>
                <c:pt idx="24977">
                  <c:v>1.3420000000000001</c:v>
                </c:pt>
                <c:pt idx="24978">
                  <c:v>1.3420000000000001</c:v>
                </c:pt>
                <c:pt idx="24979">
                  <c:v>1.3420000000000001</c:v>
                </c:pt>
                <c:pt idx="24980">
                  <c:v>1.3420000000000001</c:v>
                </c:pt>
                <c:pt idx="24981">
                  <c:v>1.3420000000000001</c:v>
                </c:pt>
                <c:pt idx="24982">
                  <c:v>1.3420000000000001</c:v>
                </c:pt>
                <c:pt idx="24983">
                  <c:v>1.3420000000000001</c:v>
                </c:pt>
                <c:pt idx="24984">
                  <c:v>1.02153702670296</c:v>
                </c:pt>
                <c:pt idx="24985">
                  <c:v>1.0475425994608101</c:v>
                </c:pt>
                <c:pt idx="24986">
                  <c:v>1.09082857081643</c:v>
                </c:pt>
                <c:pt idx="24987">
                  <c:v>1.1108944423064</c:v>
                </c:pt>
                <c:pt idx="24988">
                  <c:v>1.1505565493521801</c:v>
                </c:pt>
                <c:pt idx="24989">
                  <c:v>1.1830252269255901</c:v>
                </c:pt>
                <c:pt idx="24990">
                  <c:v>1.1664067269676499</c:v>
                </c:pt>
                <c:pt idx="24991">
                  <c:v>1.20199533327298</c:v>
                </c:pt>
                <c:pt idx="24992">
                  <c:v>1.23218284208643</c:v>
                </c:pt>
                <c:pt idx="24993">
                  <c:v>1.1759959329696801</c:v>
                </c:pt>
                <c:pt idx="24994">
                  <c:v>1.21450384976004</c:v>
                </c:pt>
                <c:pt idx="24995">
                  <c:v>1.24672436675256</c:v>
                </c:pt>
                <c:pt idx="24996">
                  <c:v>1.22068814179472</c:v>
                </c:pt>
                <c:pt idx="24997">
                  <c:v>1.22277379860726</c:v>
                </c:pt>
                <c:pt idx="24998">
                  <c:v>1.25959489888593</c:v>
                </c:pt>
                <c:pt idx="24999">
                  <c:v>1.2921384554378501</c:v>
                </c:pt>
                <c:pt idx="25000">
                  <c:v>1.2592737030279699</c:v>
                </c:pt>
                <c:pt idx="25001">
                  <c:v>1.2935033742353801</c:v>
                </c:pt>
                <c:pt idx="25002">
                  <c:v>1.3233084965447699</c:v>
                </c:pt>
                <c:pt idx="25003">
                  <c:v>1.2897553826372601</c:v>
                </c:pt>
                <c:pt idx="25004">
                  <c:v>1.32227345569746</c:v>
                </c:pt>
                <c:pt idx="25005">
                  <c:v>1.3103686030859201</c:v>
                </c:pt>
                <c:pt idx="25006">
                  <c:v>1.3420000000000001</c:v>
                </c:pt>
                <c:pt idx="25007">
                  <c:v>1.3420000000000001</c:v>
                </c:pt>
                <c:pt idx="25008">
                  <c:v>1.3344934557060399</c:v>
                </c:pt>
                <c:pt idx="25009">
                  <c:v>1.3420000000000001</c:v>
                </c:pt>
                <c:pt idx="25010">
                  <c:v>1.3420000000000001</c:v>
                </c:pt>
                <c:pt idx="25011">
                  <c:v>1.3420000000000001</c:v>
                </c:pt>
                <c:pt idx="25012">
                  <c:v>1.3420000000000001</c:v>
                </c:pt>
                <c:pt idx="25013">
                  <c:v>1.3420000000000001</c:v>
                </c:pt>
                <c:pt idx="25014">
                  <c:v>1.3420000000000001</c:v>
                </c:pt>
                <c:pt idx="25015">
                  <c:v>1.3420000000000001</c:v>
                </c:pt>
                <c:pt idx="25016">
                  <c:v>1.0281488406302699</c:v>
                </c:pt>
                <c:pt idx="25017">
                  <c:v>1.05413979903739</c:v>
                </c:pt>
                <c:pt idx="25018">
                  <c:v>1.0969124148268099</c:v>
                </c:pt>
                <c:pt idx="25019">
                  <c:v>1.11698996297636</c:v>
                </c:pt>
                <c:pt idx="25020">
                  <c:v>1.1561663471169199</c:v>
                </c:pt>
                <c:pt idx="25021">
                  <c:v>1.1882159005385999</c:v>
                </c:pt>
                <c:pt idx="25022">
                  <c:v>1.17203586328712</c:v>
                </c:pt>
                <c:pt idx="25023">
                  <c:v>1.20716751337657</c:v>
                </c:pt>
                <c:pt idx="25024">
                  <c:v>1.2369530750245299</c:v>
                </c:pt>
                <c:pt idx="25025">
                  <c:v>1.1817038613948401</c:v>
                </c:pt>
                <c:pt idx="25026">
                  <c:v>1.21972133098019</c:v>
                </c:pt>
                <c:pt idx="25027">
                  <c:v>1.2515120255479599</c:v>
                </c:pt>
                <c:pt idx="25028">
                  <c:v>1.2260012198483401</c:v>
                </c:pt>
                <c:pt idx="25029">
                  <c:v>1.22821660723198</c:v>
                </c:pt>
                <c:pt idx="25030">
                  <c:v>1.2645371678336299</c:v>
                </c:pt>
                <c:pt idx="25031">
                  <c:v>1.2966461376237599</c:v>
                </c:pt>
                <c:pt idx="25032">
                  <c:v>1.2643733906187</c:v>
                </c:pt>
                <c:pt idx="25033">
                  <c:v>1.29813628737804</c:v>
                </c:pt>
                <c:pt idx="25034">
                  <c:v>1.3275175234172401</c:v>
                </c:pt>
                <c:pt idx="25035">
                  <c:v>1.2945655450390401</c:v>
                </c:pt>
                <c:pt idx="25036">
                  <c:v>1.3266202087528101</c:v>
                </c:pt>
                <c:pt idx="25037">
                  <c:v>1.31512581592203</c:v>
                </c:pt>
                <c:pt idx="25038">
                  <c:v>1.3420000000000001</c:v>
                </c:pt>
                <c:pt idx="25039">
                  <c:v>1.3420000000000001</c:v>
                </c:pt>
                <c:pt idx="25040">
                  <c:v>1.33901392849052</c:v>
                </c:pt>
                <c:pt idx="25041">
                  <c:v>1.3420000000000001</c:v>
                </c:pt>
                <c:pt idx="25042">
                  <c:v>1.3420000000000001</c:v>
                </c:pt>
                <c:pt idx="25043">
                  <c:v>1.3420000000000001</c:v>
                </c:pt>
                <c:pt idx="25044">
                  <c:v>1.3420000000000001</c:v>
                </c:pt>
                <c:pt idx="25045">
                  <c:v>1.3420000000000001</c:v>
                </c:pt>
                <c:pt idx="25046">
                  <c:v>1.3420000000000001</c:v>
                </c:pt>
                <c:pt idx="25047">
                  <c:v>1.3420000000000001</c:v>
                </c:pt>
                <c:pt idx="25048">
                  <c:v>1.04239109367036</c:v>
                </c:pt>
                <c:pt idx="25049">
                  <c:v>1.0683779902588799</c:v>
                </c:pt>
                <c:pt idx="25050">
                  <c:v>1.11002073875542</c:v>
                </c:pt>
                <c:pt idx="25051">
                  <c:v>1.1301437222601001</c:v>
                </c:pt>
                <c:pt idx="25052">
                  <c:v>1.16823733451682</c:v>
                </c:pt>
                <c:pt idx="25053">
                  <c:v>1.1993668493945699</c:v>
                </c:pt>
                <c:pt idx="25054">
                  <c:v>1.1841935328344799</c:v>
                </c:pt>
                <c:pt idx="25055">
                  <c:v>1.21831994436353</c:v>
                </c:pt>
                <c:pt idx="25056">
                  <c:v>1.2472261804046201</c:v>
                </c:pt>
                <c:pt idx="25057">
                  <c:v>1.1940484752912099</c:v>
                </c:pt>
                <c:pt idx="25058">
                  <c:v>1.2309797064049799</c:v>
                </c:pt>
                <c:pt idx="25059">
                  <c:v>1.26182417318553</c:v>
                </c:pt>
                <c:pt idx="25060">
                  <c:v>1.23748934576861</c:v>
                </c:pt>
                <c:pt idx="25061">
                  <c:v>1.24003373307363</c:v>
                </c:pt>
                <c:pt idx="25062">
                  <c:v>1.2752630977333701</c:v>
                </c:pt>
                <c:pt idx="25063">
                  <c:v>1.3063925503977101</c:v>
                </c:pt>
                <c:pt idx="25064">
                  <c:v>1.27545477769615</c:v>
                </c:pt>
                <c:pt idx="25065">
                  <c:v>1.3081708869780899</c:v>
                </c:pt>
                <c:pt idx="25066">
                  <c:v>1.3366349701593601</c:v>
                </c:pt>
                <c:pt idx="25067">
                  <c:v>1.3050301163971201</c:v>
                </c:pt>
                <c:pt idx="25068">
                  <c:v>1.33607706022475</c:v>
                </c:pt>
                <c:pt idx="25069">
                  <c:v>1.32552095649234</c:v>
                </c:pt>
                <c:pt idx="25070">
                  <c:v>1.3420000000000001</c:v>
                </c:pt>
                <c:pt idx="25071">
                  <c:v>1.3420000000000001</c:v>
                </c:pt>
                <c:pt idx="25072">
                  <c:v>1.3420000000000001</c:v>
                </c:pt>
                <c:pt idx="25073">
                  <c:v>1.3420000000000001</c:v>
                </c:pt>
                <c:pt idx="25074">
                  <c:v>1.3420000000000001</c:v>
                </c:pt>
                <c:pt idx="25075">
                  <c:v>1.3420000000000001</c:v>
                </c:pt>
                <c:pt idx="25076">
                  <c:v>1.3420000000000001</c:v>
                </c:pt>
                <c:pt idx="25077">
                  <c:v>1.3420000000000001</c:v>
                </c:pt>
                <c:pt idx="25078">
                  <c:v>1.3420000000000001</c:v>
                </c:pt>
                <c:pt idx="25079">
                  <c:v>1.3420000000000001</c:v>
                </c:pt>
                <c:pt idx="25080">
                  <c:v>1.03102724032971</c:v>
                </c:pt>
                <c:pt idx="25081">
                  <c:v>1.09888313402503</c:v>
                </c:pt>
                <c:pt idx="25082">
                  <c:v>1.13475484672963</c:v>
                </c:pt>
                <c:pt idx="25083">
                  <c:v>1.15715750844427</c:v>
                </c:pt>
                <c:pt idx="25084">
                  <c:v>1.1900526367628801</c:v>
                </c:pt>
                <c:pt idx="25085">
                  <c:v>1.2081894442453001</c:v>
                </c:pt>
                <c:pt idx="25086">
                  <c:v>1.2377841203901401</c:v>
                </c:pt>
                <c:pt idx="25087">
                  <c:v>1.2514949766536401</c:v>
                </c:pt>
                <c:pt idx="25088">
                  <c:v>1.2796363280488201</c:v>
                </c:pt>
                <c:pt idx="25089">
                  <c:v>1.2898905779254399</c:v>
                </c:pt>
                <c:pt idx="25090">
                  <c:v>1.3153352071858999</c:v>
                </c:pt>
                <c:pt idx="25091">
                  <c:v>1.3231712055298599</c:v>
                </c:pt>
                <c:pt idx="25092">
                  <c:v>1.3420000000000001</c:v>
                </c:pt>
                <c:pt idx="25093">
                  <c:v>1.3420000000000001</c:v>
                </c:pt>
                <c:pt idx="25094">
                  <c:v>1.3420000000000001</c:v>
                </c:pt>
                <c:pt idx="25095">
                  <c:v>1.3420000000000001</c:v>
                </c:pt>
                <c:pt idx="25096">
                  <c:v>1.3420000000000001</c:v>
                </c:pt>
                <c:pt idx="25097">
                  <c:v>1.3420000000000001</c:v>
                </c:pt>
                <c:pt idx="25098">
                  <c:v>1.3420000000000001</c:v>
                </c:pt>
                <c:pt idx="25099">
                  <c:v>1.3420000000000001</c:v>
                </c:pt>
                <c:pt idx="25100">
                  <c:v>1.0213244423788601</c:v>
                </c:pt>
                <c:pt idx="25101">
                  <c:v>1.08987543789353</c:v>
                </c:pt>
                <c:pt idx="25102">
                  <c:v>1.12650017896444</c:v>
                </c:pt>
                <c:pt idx="25103">
                  <c:v>1.1487817925242201</c:v>
                </c:pt>
                <c:pt idx="25104">
                  <c:v>1.1824023125758401</c:v>
                </c:pt>
                <c:pt idx="25105">
                  <c:v>1.2003931035839399</c:v>
                </c:pt>
                <c:pt idx="25106">
                  <c:v>1.23066638409536</c:v>
                </c:pt>
                <c:pt idx="25107">
                  <c:v>1.24420467733356</c:v>
                </c:pt>
                <c:pt idx="25108">
                  <c:v>1.2730076724156101</c:v>
                </c:pt>
                <c:pt idx="25109">
                  <c:v>1.28306721984963</c:v>
                </c:pt>
                <c:pt idx="25110">
                  <c:v>1.3091327055158199</c:v>
                </c:pt>
                <c:pt idx="25111">
                  <c:v>1.3167615568859601</c:v>
                </c:pt>
                <c:pt idx="25112">
                  <c:v>1.3410382221347701</c:v>
                </c:pt>
                <c:pt idx="25113">
                  <c:v>1.3420000000000001</c:v>
                </c:pt>
                <c:pt idx="25114">
                  <c:v>1.3420000000000001</c:v>
                </c:pt>
                <c:pt idx="25115">
                  <c:v>1.3420000000000001</c:v>
                </c:pt>
                <c:pt idx="25116">
                  <c:v>1.3420000000000001</c:v>
                </c:pt>
                <c:pt idx="25117">
                  <c:v>1.3420000000000001</c:v>
                </c:pt>
                <c:pt idx="25118">
                  <c:v>1.3420000000000001</c:v>
                </c:pt>
                <c:pt idx="25119">
                  <c:v>1.3420000000000001</c:v>
                </c:pt>
                <c:pt idx="25120">
                  <c:v>1.02265988294975</c:v>
                </c:pt>
                <c:pt idx="25121">
                  <c:v>1.0910603008862501</c:v>
                </c:pt>
                <c:pt idx="25122">
                  <c:v>1.1276491493178</c:v>
                </c:pt>
                <c:pt idx="25123">
                  <c:v>1.14984481439971</c:v>
                </c:pt>
                <c:pt idx="25124">
                  <c:v>1.1834274222762899</c:v>
                </c:pt>
                <c:pt idx="25125">
                  <c:v>1.2013392715959901</c:v>
                </c:pt>
                <c:pt idx="25126">
                  <c:v>1.2315718140798699</c:v>
                </c:pt>
                <c:pt idx="25127">
                  <c:v>1.2450406584700999</c:v>
                </c:pt>
                <c:pt idx="25128">
                  <c:v>1.2738176835273001</c:v>
                </c:pt>
                <c:pt idx="25129">
                  <c:v>1.2838121636906801</c:v>
                </c:pt>
                <c:pt idx="25130">
                  <c:v>1.30985366363753</c:v>
                </c:pt>
                <c:pt idx="25131">
                  <c:v>1.3174157156911299</c:v>
                </c:pt>
                <c:pt idx="25132">
                  <c:v>1.3416767943597301</c:v>
                </c:pt>
                <c:pt idx="25133">
                  <c:v>1.3420000000000001</c:v>
                </c:pt>
                <c:pt idx="25134">
                  <c:v>1.3420000000000001</c:v>
                </c:pt>
                <c:pt idx="25135">
                  <c:v>1.3420000000000001</c:v>
                </c:pt>
                <c:pt idx="25136">
                  <c:v>1.3420000000000001</c:v>
                </c:pt>
                <c:pt idx="25137">
                  <c:v>1.3420000000000001</c:v>
                </c:pt>
                <c:pt idx="25138">
                  <c:v>1.3420000000000001</c:v>
                </c:pt>
                <c:pt idx="25139">
                  <c:v>1.3420000000000001</c:v>
                </c:pt>
                <c:pt idx="25140">
                  <c:v>1.03087176699426</c:v>
                </c:pt>
                <c:pt idx="25141">
                  <c:v>1.09862897247419</c:v>
                </c:pt>
                <c:pt idx="25142">
                  <c:v>1.1346555658280999</c:v>
                </c:pt>
                <c:pt idx="25143">
                  <c:v>1.1568096649646</c:v>
                </c:pt>
                <c:pt idx="25144">
                  <c:v>1.1898644815661901</c:v>
                </c:pt>
                <c:pt idx="25145">
                  <c:v>1.2077694819938101</c:v>
                </c:pt>
                <c:pt idx="25146">
                  <c:v>1.2375114515413199</c:v>
                </c:pt>
                <c:pt idx="25147">
                  <c:v>1.2510038767823399</c:v>
                </c:pt>
                <c:pt idx="25148">
                  <c:v>1.27929805099453</c:v>
                </c:pt>
                <c:pt idx="25149">
                  <c:v>1.28933541765837</c:v>
                </c:pt>
                <c:pt idx="25150">
                  <c:v>1.3149261208912899</c:v>
                </c:pt>
                <c:pt idx="25151">
                  <c:v>1.32255667484777</c:v>
                </c:pt>
                <c:pt idx="25152">
                  <c:v>1.3420000000000001</c:v>
                </c:pt>
                <c:pt idx="25153">
                  <c:v>1.3420000000000001</c:v>
                </c:pt>
                <c:pt idx="25154">
                  <c:v>1.3420000000000001</c:v>
                </c:pt>
                <c:pt idx="25155">
                  <c:v>1.3420000000000001</c:v>
                </c:pt>
                <c:pt idx="25156">
                  <c:v>1.3420000000000001</c:v>
                </c:pt>
                <c:pt idx="25157">
                  <c:v>1.3420000000000001</c:v>
                </c:pt>
                <c:pt idx="25158">
                  <c:v>1.3420000000000001</c:v>
                </c:pt>
                <c:pt idx="25159">
                  <c:v>1.3420000000000001</c:v>
                </c:pt>
                <c:pt idx="25160">
                  <c:v>1.0475337682348</c:v>
                </c:pt>
                <c:pt idx="25161">
                  <c:v>1.11395667540149</c:v>
                </c:pt>
                <c:pt idx="25162">
                  <c:v>1.1488387307430701</c:v>
                </c:pt>
                <c:pt idx="25163">
                  <c:v>1.17094696260721</c:v>
                </c:pt>
                <c:pt idx="25164">
                  <c:v>1.2029149744224401</c:v>
                </c:pt>
                <c:pt idx="25165">
                  <c:v>1.2208037349608201</c:v>
                </c:pt>
                <c:pt idx="25166">
                  <c:v>1.2495385434804001</c:v>
                </c:pt>
                <c:pt idx="25167">
                  <c:v>1.2630780459289199</c:v>
                </c:pt>
                <c:pt idx="25168">
                  <c:v>1.2903904410195299</c:v>
                </c:pt>
                <c:pt idx="25169">
                  <c:v>1.30052946106526</c:v>
                </c:pt>
                <c:pt idx="25170">
                  <c:v>1.3252123294348701</c:v>
                </c:pt>
                <c:pt idx="25171">
                  <c:v>1.33297096727346</c:v>
                </c:pt>
                <c:pt idx="25172">
                  <c:v>1.3420000000000001</c:v>
                </c:pt>
                <c:pt idx="25173">
                  <c:v>1.3420000000000001</c:v>
                </c:pt>
                <c:pt idx="25174">
                  <c:v>1.3420000000000001</c:v>
                </c:pt>
                <c:pt idx="25175">
                  <c:v>1.3420000000000001</c:v>
                </c:pt>
                <c:pt idx="25176">
                  <c:v>1.3420000000000001</c:v>
                </c:pt>
                <c:pt idx="25177">
                  <c:v>1.3420000000000001</c:v>
                </c:pt>
                <c:pt idx="25178">
                  <c:v>1.3420000000000001</c:v>
                </c:pt>
                <c:pt idx="25179">
                  <c:v>1.3420000000000001</c:v>
                </c:pt>
                <c:pt idx="25180">
                  <c:v>1.0365948943716701</c:v>
                </c:pt>
                <c:pt idx="25181">
                  <c:v>1.0758842277404199</c:v>
                </c:pt>
                <c:pt idx="25182">
                  <c:v>1.0618484236413099</c:v>
                </c:pt>
                <c:pt idx="25183">
                  <c:v>1.10331708937221</c:v>
                </c:pt>
                <c:pt idx="25184">
                  <c:v>1.1390705294996599</c:v>
                </c:pt>
                <c:pt idx="25185">
                  <c:v>1.17072007891651</c:v>
                </c:pt>
                <c:pt idx="25186">
                  <c:v>1.1236200976933299</c:v>
                </c:pt>
                <c:pt idx="25187">
                  <c:v>1.1614381483349301</c:v>
                </c:pt>
                <c:pt idx="25188">
                  <c:v>1.194227044934</c:v>
                </c:pt>
                <c:pt idx="25189">
                  <c:v>1.2226648294903499</c:v>
                </c:pt>
                <c:pt idx="25190">
                  <c:v>1.17752995259917</c:v>
                </c:pt>
                <c:pt idx="25191">
                  <c:v>1.21232148680179</c:v>
                </c:pt>
                <c:pt idx="25192">
                  <c:v>1.2418149603486801</c:v>
                </c:pt>
                <c:pt idx="25193">
                  <c:v>1.18745771228448</c:v>
                </c:pt>
                <c:pt idx="25194">
                  <c:v>1.22405863348878</c:v>
                </c:pt>
                <c:pt idx="25195">
                  <c:v>1.2565450595877501</c:v>
                </c:pt>
                <c:pt idx="25196">
                  <c:v>1.2316283913913499</c:v>
                </c:pt>
                <c:pt idx="25197">
                  <c:v>1.2648699133726999</c:v>
                </c:pt>
                <c:pt idx="25198">
                  <c:v>1.2937648793099901</c:v>
                </c:pt>
                <c:pt idx="25199">
                  <c:v>1.2690202455551101</c:v>
                </c:pt>
                <c:pt idx="25200">
                  <c:v>1.3007393556078299</c:v>
                </c:pt>
                <c:pt idx="25201">
                  <c:v>1.3025065485598699</c:v>
                </c:pt>
                <c:pt idx="25202">
                  <c:v>1.3315107750500199</c:v>
                </c:pt>
                <c:pt idx="25203">
                  <c:v>1.33090591427993</c:v>
                </c:pt>
                <c:pt idx="25204">
                  <c:v>1.3420000000000001</c:v>
                </c:pt>
                <c:pt idx="25205">
                  <c:v>1.3420000000000001</c:v>
                </c:pt>
                <c:pt idx="25206">
                  <c:v>1.3420000000000001</c:v>
                </c:pt>
                <c:pt idx="25207">
                  <c:v>1.3420000000000001</c:v>
                </c:pt>
                <c:pt idx="25208">
                  <c:v>1.3420000000000001</c:v>
                </c:pt>
                <c:pt idx="25209">
                  <c:v>1.0261510536470899</c:v>
                </c:pt>
                <c:pt idx="25210">
                  <c:v>1.0662941020599199</c:v>
                </c:pt>
                <c:pt idx="25211">
                  <c:v>1.05124135192267</c:v>
                </c:pt>
                <c:pt idx="25212">
                  <c:v>1.0936176747914701</c:v>
                </c:pt>
                <c:pt idx="25213">
                  <c:v>1.1301799076927499</c:v>
                </c:pt>
                <c:pt idx="25214">
                  <c:v>1.1625685713416101</c:v>
                </c:pt>
                <c:pt idx="25215">
                  <c:v>1.1137273833869401</c:v>
                </c:pt>
                <c:pt idx="25216">
                  <c:v>1.1524197168820201</c:v>
                </c:pt>
                <c:pt idx="25217">
                  <c:v>1.18598170896299</c:v>
                </c:pt>
                <c:pt idx="25218">
                  <c:v>1.2151138331033899</c:v>
                </c:pt>
                <c:pt idx="25219">
                  <c:v>1.1683137795082901</c:v>
                </c:pt>
                <c:pt idx="25220">
                  <c:v>1.20393693941376</c:v>
                </c:pt>
                <c:pt idx="25221">
                  <c:v>1.2341552655929</c:v>
                </c:pt>
                <c:pt idx="25222">
                  <c:v>1.1779420849215501</c:v>
                </c:pt>
                <c:pt idx="25223">
                  <c:v>1.2154414021011</c:v>
                </c:pt>
                <c:pt idx="25224">
                  <c:v>1.2487311637604099</c:v>
                </c:pt>
                <c:pt idx="25225">
                  <c:v>1.2226991569702901</c:v>
                </c:pt>
                <c:pt idx="25226">
                  <c:v>1.2567919126381499</c:v>
                </c:pt>
                <c:pt idx="25227">
                  <c:v>1.2864460548816099</c:v>
                </c:pt>
                <c:pt idx="25228">
                  <c:v>1.2606068740062599</c:v>
                </c:pt>
                <c:pt idx="25229">
                  <c:v>1.2931624378511</c:v>
                </c:pt>
                <c:pt idx="25230">
                  <c:v>1.2945644500514499</c:v>
                </c:pt>
                <c:pt idx="25231">
                  <c:v>1.32436137564071</c:v>
                </c:pt>
                <c:pt idx="25232">
                  <c:v>1.3233611862289001</c:v>
                </c:pt>
                <c:pt idx="25233">
                  <c:v>1.3420000000000001</c:v>
                </c:pt>
                <c:pt idx="25234">
                  <c:v>1.3420000000000001</c:v>
                </c:pt>
                <c:pt idx="25235">
                  <c:v>1.3420000000000001</c:v>
                </c:pt>
                <c:pt idx="25236">
                  <c:v>1.3420000000000001</c:v>
                </c:pt>
                <c:pt idx="25237">
                  <c:v>1.3420000000000001</c:v>
                </c:pt>
                <c:pt idx="25238">
                  <c:v>1.0265724747339799</c:v>
                </c:pt>
                <c:pt idx="25239">
                  <c:v>1.0667253793323399</c:v>
                </c:pt>
                <c:pt idx="25240">
                  <c:v>1.0515782782351799</c:v>
                </c:pt>
                <c:pt idx="25241">
                  <c:v>1.0939752255987401</c:v>
                </c:pt>
                <c:pt idx="25242">
                  <c:v>1.1305486621090199</c:v>
                </c:pt>
                <c:pt idx="25243">
                  <c:v>1.1629515904616099</c:v>
                </c:pt>
                <c:pt idx="25244">
                  <c:v>1.11401144144909</c:v>
                </c:pt>
                <c:pt idx="25245">
                  <c:v>1.15272517778646</c:v>
                </c:pt>
                <c:pt idx="25246">
                  <c:v>1.1862994342656401</c:v>
                </c:pt>
                <c:pt idx="25247">
                  <c:v>1.21544145620337</c:v>
                </c:pt>
                <c:pt idx="25248">
                  <c:v>1.16854204783685</c:v>
                </c:pt>
                <c:pt idx="25249">
                  <c:v>1.20418238851731</c:v>
                </c:pt>
                <c:pt idx="25250">
                  <c:v>1.23441507284762</c:v>
                </c:pt>
                <c:pt idx="25251">
                  <c:v>1.1780932912128399</c:v>
                </c:pt>
                <c:pt idx="25252">
                  <c:v>1.21562121575967</c:v>
                </c:pt>
                <c:pt idx="25253">
                  <c:v>1.24892955620138</c:v>
                </c:pt>
                <c:pt idx="25254">
                  <c:v>1.2228099802854799</c:v>
                </c:pt>
                <c:pt idx="25255">
                  <c:v>1.25692771783163</c:v>
                </c:pt>
                <c:pt idx="25256">
                  <c:v>1.2865963028220899</c:v>
                </c:pt>
                <c:pt idx="25257">
                  <c:v>1.2606760111537501</c:v>
                </c:pt>
                <c:pt idx="25258">
                  <c:v>1.2932565022707201</c:v>
                </c:pt>
                <c:pt idx="25259">
                  <c:v>1.2945934078975401</c:v>
                </c:pt>
                <c:pt idx="25260">
                  <c:v>1.3244189544223599</c:v>
                </c:pt>
                <c:pt idx="25261">
                  <c:v>1.3233545094769501</c:v>
                </c:pt>
                <c:pt idx="25262">
                  <c:v>1.3420000000000001</c:v>
                </c:pt>
                <c:pt idx="25263">
                  <c:v>1.3420000000000001</c:v>
                </c:pt>
                <c:pt idx="25264">
                  <c:v>1.3420000000000001</c:v>
                </c:pt>
                <c:pt idx="25265">
                  <c:v>1.3420000000000001</c:v>
                </c:pt>
                <c:pt idx="25266">
                  <c:v>1.3420000000000001</c:v>
                </c:pt>
                <c:pt idx="25267">
                  <c:v>1.03378674431111</c:v>
                </c:pt>
                <c:pt idx="25268">
                  <c:v>1.0734113257087201</c:v>
                </c:pt>
                <c:pt idx="25269">
                  <c:v>1.0588032784713699</c:v>
                </c:pt>
                <c:pt idx="25270">
                  <c:v>1.1006316834379299</c:v>
                </c:pt>
                <c:pt idx="25271">
                  <c:v>1.13670286718965</c:v>
                </c:pt>
                <c:pt idx="25272">
                  <c:v>1.1686424487763201</c:v>
                </c:pt>
                <c:pt idx="25273">
                  <c:v>1.1206954789875401</c:v>
                </c:pt>
                <c:pt idx="25274">
                  <c:v>1.1588684067810699</c:v>
                </c:pt>
                <c:pt idx="25275">
                  <c:v>1.1919649233760901</c:v>
                </c:pt>
                <c:pt idx="25276">
                  <c:v>1.2206744643790699</c:v>
                </c:pt>
                <c:pt idx="25277">
                  <c:v>1.17473171814257</c:v>
                </c:pt>
                <c:pt idx="25278">
                  <c:v>1.2098619927999099</c:v>
                </c:pt>
                <c:pt idx="25279">
                  <c:v>1.2396482479486599</c:v>
                </c:pt>
                <c:pt idx="25280">
                  <c:v>1.1843853136892699</c:v>
                </c:pt>
                <c:pt idx="25281">
                  <c:v>1.22136566574732</c:v>
                </c:pt>
                <c:pt idx="25282">
                  <c:v>1.2541836968176101</c:v>
                </c:pt>
                <c:pt idx="25283">
                  <c:v>1.22866479024172</c:v>
                </c:pt>
                <c:pt idx="25284">
                  <c:v>1.26226774422986</c:v>
                </c:pt>
                <c:pt idx="25285">
                  <c:v>1.2914839208427999</c:v>
                </c:pt>
                <c:pt idx="25286">
                  <c:v>1.26615206502615</c:v>
                </c:pt>
                <c:pt idx="25287">
                  <c:v>1.29823003424052</c:v>
                </c:pt>
                <c:pt idx="25288">
                  <c:v>1.2997152466694499</c:v>
                </c:pt>
                <c:pt idx="25289">
                  <c:v>1.3290722037752001</c:v>
                </c:pt>
                <c:pt idx="25290">
                  <c:v>1.3281767813241501</c:v>
                </c:pt>
                <c:pt idx="25291">
                  <c:v>1.3420000000000001</c:v>
                </c:pt>
                <c:pt idx="25292">
                  <c:v>1.3420000000000001</c:v>
                </c:pt>
                <c:pt idx="25293">
                  <c:v>1.3420000000000001</c:v>
                </c:pt>
                <c:pt idx="25294">
                  <c:v>1.3420000000000001</c:v>
                </c:pt>
                <c:pt idx="25295">
                  <c:v>1.3420000000000001</c:v>
                </c:pt>
                <c:pt idx="25296">
                  <c:v>1.0484786933514101</c:v>
                </c:pt>
                <c:pt idx="25297">
                  <c:v>1.08701146762273</c:v>
                </c:pt>
                <c:pt idx="25298">
                  <c:v>1.0735169333349901</c:v>
                </c:pt>
                <c:pt idx="25299">
                  <c:v>1.1141836868791899</c:v>
                </c:pt>
                <c:pt idx="25300">
                  <c:v>1.1492118865341701</c:v>
                </c:pt>
                <c:pt idx="25301">
                  <c:v>1.1802088086014999</c:v>
                </c:pt>
                <c:pt idx="25302">
                  <c:v>1.1343133280754001</c:v>
                </c:pt>
                <c:pt idx="25303">
                  <c:v>1.17137557700645</c:v>
                </c:pt>
                <c:pt idx="25304">
                  <c:v>1.2034788279814199</c:v>
                </c:pt>
                <c:pt idx="25305">
                  <c:v>1.2313033540935501</c:v>
                </c:pt>
                <c:pt idx="25306">
                  <c:v>1.18733131017946</c:v>
                </c:pt>
                <c:pt idx="25307">
                  <c:v>1.2214097395659</c:v>
                </c:pt>
                <c:pt idx="25308">
                  <c:v>1.25027109809925</c:v>
                </c:pt>
                <c:pt idx="25309">
                  <c:v>1.1972054103374099</c:v>
                </c:pt>
                <c:pt idx="25310">
                  <c:v>1.2330665632965201</c:v>
                </c:pt>
                <c:pt idx="25311">
                  <c:v>1.2648613276409</c:v>
                </c:pt>
                <c:pt idx="25312">
                  <c:v>1.2405948145549699</c:v>
                </c:pt>
                <c:pt idx="25313">
                  <c:v>1.2731458243089899</c:v>
                </c:pt>
                <c:pt idx="25314">
                  <c:v>1.3014244785062301</c:v>
                </c:pt>
                <c:pt idx="25315">
                  <c:v>1.27731936661968</c:v>
                </c:pt>
                <c:pt idx="25316">
                  <c:v>1.3083585602610299</c:v>
                </c:pt>
                <c:pt idx="25317">
                  <c:v>1.3101674982986999</c:v>
                </c:pt>
                <c:pt idx="25318">
                  <c:v>1.33855723305296</c:v>
                </c:pt>
                <c:pt idx="25319">
                  <c:v>1.3380211060468801</c:v>
                </c:pt>
                <c:pt idx="25320">
                  <c:v>1.3420000000000001</c:v>
                </c:pt>
                <c:pt idx="25321">
                  <c:v>1.3420000000000001</c:v>
                </c:pt>
                <c:pt idx="25322">
                  <c:v>1.3420000000000001</c:v>
                </c:pt>
                <c:pt idx="25323">
                  <c:v>1.3420000000000001</c:v>
                </c:pt>
                <c:pt idx="25324">
                  <c:v>1.3420000000000001</c:v>
                </c:pt>
                <c:pt idx="25325">
                  <c:v>1.16293870301586</c:v>
                </c:pt>
                <c:pt idx="25326">
                  <c:v>1.1956209381773899</c:v>
                </c:pt>
                <c:pt idx="25327">
                  <c:v>1.2136990558151599</c:v>
                </c:pt>
                <c:pt idx="25328">
                  <c:v>1.2274862878211401</c:v>
                </c:pt>
                <c:pt idx="25329">
                  <c:v>1.25780989981775</c:v>
                </c:pt>
                <c:pt idx="25330">
                  <c:v>1.2847088699246301</c:v>
                </c:pt>
                <c:pt idx="25331">
                  <c:v>1.2682099818564301</c:v>
                </c:pt>
                <c:pt idx="25332">
                  <c:v>1.27337547687007</c:v>
                </c:pt>
                <c:pt idx="25333">
                  <c:v>1.3029606674634899</c:v>
                </c:pt>
                <c:pt idx="25334">
                  <c:v>1.3057593744105001</c:v>
                </c:pt>
                <c:pt idx="25335">
                  <c:v>1.30353850975348</c:v>
                </c:pt>
                <c:pt idx="25336">
                  <c:v>1.3340880476727599</c:v>
                </c:pt>
                <c:pt idx="25337">
                  <c:v>1.3420000000000001</c:v>
                </c:pt>
                <c:pt idx="25338">
                  <c:v>1.3305691437654501</c:v>
                </c:pt>
                <c:pt idx="25339">
                  <c:v>1.3420000000000001</c:v>
                </c:pt>
                <c:pt idx="25340">
                  <c:v>1.3420000000000001</c:v>
                </c:pt>
                <c:pt idx="25341">
                  <c:v>1.3420000000000001</c:v>
                </c:pt>
                <c:pt idx="25342">
                  <c:v>1.3420000000000001</c:v>
                </c:pt>
                <c:pt idx="25343">
                  <c:v>1.3420000000000001</c:v>
                </c:pt>
                <c:pt idx="25344">
                  <c:v>1.3420000000000001</c:v>
                </c:pt>
                <c:pt idx="25345">
                  <c:v>1.3420000000000001</c:v>
                </c:pt>
                <c:pt idx="25346">
                  <c:v>1.3420000000000001</c:v>
                </c:pt>
                <c:pt idx="25347">
                  <c:v>1.3420000000000001</c:v>
                </c:pt>
                <c:pt idx="25348">
                  <c:v>1.3420000000000001</c:v>
                </c:pt>
                <c:pt idx="25349">
                  <c:v>1.3420000000000001</c:v>
                </c:pt>
                <c:pt idx="25350">
                  <c:v>1.3420000000000001</c:v>
                </c:pt>
                <c:pt idx="25351">
                  <c:v>1.1525094216418199</c:v>
                </c:pt>
                <c:pt idx="25352">
                  <c:v>1.18607111286318</c:v>
                </c:pt>
                <c:pt idx="25353">
                  <c:v>1.20400823733671</c:v>
                </c:pt>
                <c:pt idx="25354">
                  <c:v>1.2175944905693701</c:v>
                </c:pt>
                <c:pt idx="25355">
                  <c:v>1.2487975887704601</c:v>
                </c:pt>
                <c:pt idx="25356">
                  <c:v>1.2764792383276</c:v>
                </c:pt>
                <c:pt idx="25357">
                  <c:v>1.2589614035223999</c:v>
                </c:pt>
                <c:pt idx="25358">
                  <c:v>1.26378778044436</c:v>
                </c:pt>
                <c:pt idx="25359">
                  <c:v>1.2942725428123301</c:v>
                </c:pt>
                <c:pt idx="25360">
                  <c:v>1.29670536069987</c:v>
                </c:pt>
                <c:pt idx="25361">
                  <c:v>1.2939882063502099</c:v>
                </c:pt>
                <c:pt idx="25362">
                  <c:v>1.32550131320614</c:v>
                </c:pt>
                <c:pt idx="25363">
                  <c:v>1.3420000000000001</c:v>
                </c:pt>
                <c:pt idx="25364">
                  <c:v>1.3214757022232499</c:v>
                </c:pt>
                <c:pt idx="25365">
                  <c:v>1.3420000000000001</c:v>
                </c:pt>
                <c:pt idx="25366">
                  <c:v>1.3420000000000001</c:v>
                </c:pt>
                <c:pt idx="25367">
                  <c:v>1.3420000000000001</c:v>
                </c:pt>
                <c:pt idx="25368">
                  <c:v>1.3420000000000001</c:v>
                </c:pt>
                <c:pt idx="25369">
                  <c:v>1.3420000000000001</c:v>
                </c:pt>
                <c:pt idx="25370">
                  <c:v>1.3420000000000001</c:v>
                </c:pt>
                <c:pt idx="25371">
                  <c:v>1.3420000000000001</c:v>
                </c:pt>
                <c:pt idx="25372">
                  <c:v>1.3420000000000001</c:v>
                </c:pt>
                <c:pt idx="25373">
                  <c:v>1.3420000000000001</c:v>
                </c:pt>
                <c:pt idx="25374">
                  <c:v>1.3420000000000001</c:v>
                </c:pt>
                <c:pt idx="25375">
                  <c:v>1.3420000000000001</c:v>
                </c:pt>
                <c:pt idx="25376">
                  <c:v>1.3420000000000001</c:v>
                </c:pt>
                <c:pt idx="25377">
                  <c:v>1.1521063400012299</c:v>
                </c:pt>
                <c:pt idx="25378">
                  <c:v>1.1857349852513499</c:v>
                </c:pt>
                <c:pt idx="25379">
                  <c:v>1.2036187613809699</c:v>
                </c:pt>
                <c:pt idx="25380">
                  <c:v>1.2171401689988499</c:v>
                </c:pt>
                <c:pt idx="25381">
                  <c:v>1.24841378737897</c:v>
                </c:pt>
                <c:pt idx="25382">
                  <c:v>1.27615143364883</c:v>
                </c:pt>
                <c:pt idx="25383">
                  <c:v>1.2585202194788601</c:v>
                </c:pt>
                <c:pt idx="25384">
                  <c:v>1.2632807781398001</c:v>
                </c:pt>
                <c:pt idx="25385">
                  <c:v>1.2938293790430899</c:v>
                </c:pt>
                <c:pt idx="25386">
                  <c:v>1.2961976191876801</c:v>
                </c:pt>
                <c:pt idx="25387">
                  <c:v>1.29340649712571</c:v>
                </c:pt>
                <c:pt idx="25388">
                  <c:v>1.3250001437598</c:v>
                </c:pt>
                <c:pt idx="25389">
                  <c:v>1.3420000000000001</c:v>
                </c:pt>
                <c:pt idx="25390">
                  <c:v>1.3208950966092901</c:v>
                </c:pt>
                <c:pt idx="25391">
                  <c:v>1.3420000000000001</c:v>
                </c:pt>
                <c:pt idx="25392">
                  <c:v>1.3420000000000001</c:v>
                </c:pt>
                <c:pt idx="25393">
                  <c:v>1.3420000000000001</c:v>
                </c:pt>
                <c:pt idx="25394">
                  <c:v>1.3420000000000001</c:v>
                </c:pt>
                <c:pt idx="25395">
                  <c:v>1.3420000000000001</c:v>
                </c:pt>
                <c:pt idx="25396">
                  <c:v>1.3420000000000001</c:v>
                </c:pt>
                <c:pt idx="25397">
                  <c:v>1.3420000000000001</c:v>
                </c:pt>
                <c:pt idx="25398">
                  <c:v>1.3420000000000001</c:v>
                </c:pt>
                <c:pt idx="25399">
                  <c:v>1.3420000000000001</c:v>
                </c:pt>
                <c:pt idx="25400">
                  <c:v>1.3420000000000001</c:v>
                </c:pt>
                <c:pt idx="25401">
                  <c:v>1.3420000000000001</c:v>
                </c:pt>
                <c:pt idx="25402">
                  <c:v>1.3420000000000001</c:v>
                </c:pt>
                <c:pt idx="25403">
                  <c:v>1.1577272337325599</c:v>
                </c:pt>
                <c:pt idx="25404">
                  <c:v>1.1909077080029999</c:v>
                </c:pt>
                <c:pt idx="25405">
                  <c:v>1.20881598063375</c:v>
                </c:pt>
                <c:pt idx="25406">
                  <c:v>1.22239835151478</c:v>
                </c:pt>
                <c:pt idx="25407">
                  <c:v>1.25322350430414</c:v>
                </c:pt>
                <c:pt idx="25408">
                  <c:v>1.28057190427648</c:v>
                </c:pt>
                <c:pt idx="25409">
                  <c:v>1.2634079235343201</c:v>
                </c:pt>
                <c:pt idx="25410">
                  <c:v>1.2682999733595599</c:v>
                </c:pt>
                <c:pt idx="25411">
                  <c:v>1.2983984433084801</c:v>
                </c:pt>
                <c:pt idx="25412">
                  <c:v>1.30090676311633</c:v>
                </c:pt>
                <c:pt idx="25413">
                  <c:v>1.2983201469389201</c:v>
                </c:pt>
                <c:pt idx="25414">
                  <c:v>1.32944085203838</c:v>
                </c:pt>
                <c:pt idx="25415">
                  <c:v>1.3420000000000001</c:v>
                </c:pt>
                <c:pt idx="25416">
                  <c:v>1.32554718904399</c:v>
                </c:pt>
                <c:pt idx="25417">
                  <c:v>1.3420000000000001</c:v>
                </c:pt>
                <c:pt idx="25418">
                  <c:v>1.3420000000000001</c:v>
                </c:pt>
                <c:pt idx="25419">
                  <c:v>1.3420000000000001</c:v>
                </c:pt>
                <c:pt idx="25420">
                  <c:v>1.3420000000000001</c:v>
                </c:pt>
                <c:pt idx="25421">
                  <c:v>1.3420000000000001</c:v>
                </c:pt>
                <c:pt idx="25422">
                  <c:v>1.3420000000000001</c:v>
                </c:pt>
                <c:pt idx="25423">
                  <c:v>1.3420000000000001</c:v>
                </c:pt>
                <c:pt idx="25424">
                  <c:v>1.3420000000000001</c:v>
                </c:pt>
                <c:pt idx="25425">
                  <c:v>1.3420000000000001</c:v>
                </c:pt>
                <c:pt idx="25426">
                  <c:v>1.3420000000000001</c:v>
                </c:pt>
                <c:pt idx="25427">
                  <c:v>1.3420000000000001</c:v>
                </c:pt>
                <c:pt idx="25428">
                  <c:v>1.3420000000000001</c:v>
                </c:pt>
                <c:pt idx="25429">
                  <c:v>1.16976484188299</c:v>
                </c:pt>
                <c:pt idx="25430">
                  <c:v>1.20197313604121</c:v>
                </c:pt>
                <c:pt idx="25431">
                  <c:v>1.2199422180163899</c:v>
                </c:pt>
                <c:pt idx="25432">
                  <c:v>1.2336393004692101</c:v>
                </c:pt>
                <c:pt idx="25433">
                  <c:v>1.2635278411842299</c:v>
                </c:pt>
                <c:pt idx="25434">
                  <c:v>1.2900192568069899</c:v>
                </c:pt>
                <c:pt idx="25435">
                  <c:v>1.2738645648094999</c:v>
                </c:pt>
                <c:pt idx="25436">
                  <c:v>1.2790245601897099</c:v>
                </c:pt>
                <c:pt idx="25437">
                  <c:v>1.30817808788663</c:v>
                </c:pt>
                <c:pt idx="25438">
                  <c:v>1.3109871882923401</c:v>
                </c:pt>
                <c:pt idx="25439">
                  <c:v>1.3088435178990601</c:v>
                </c:pt>
                <c:pt idx="25440">
                  <c:v>1.33894215439777</c:v>
                </c:pt>
                <c:pt idx="25441">
                  <c:v>1.3420000000000001</c:v>
                </c:pt>
                <c:pt idx="25442">
                  <c:v>1.3355096858340101</c:v>
                </c:pt>
                <c:pt idx="25443">
                  <c:v>1.3420000000000001</c:v>
                </c:pt>
                <c:pt idx="25444">
                  <c:v>1.3420000000000001</c:v>
                </c:pt>
                <c:pt idx="25445">
                  <c:v>1.3420000000000001</c:v>
                </c:pt>
                <c:pt idx="25446">
                  <c:v>1.3420000000000001</c:v>
                </c:pt>
                <c:pt idx="25447">
                  <c:v>1.3420000000000001</c:v>
                </c:pt>
                <c:pt idx="25448">
                  <c:v>1.3420000000000001</c:v>
                </c:pt>
                <c:pt idx="25449">
                  <c:v>1.3420000000000001</c:v>
                </c:pt>
                <c:pt idx="25450">
                  <c:v>1.3420000000000001</c:v>
                </c:pt>
                <c:pt idx="25451">
                  <c:v>1.3420000000000001</c:v>
                </c:pt>
                <c:pt idx="25452">
                  <c:v>1.3420000000000001</c:v>
                </c:pt>
                <c:pt idx="25453">
                  <c:v>1.3420000000000001</c:v>
                </c:pt>
                <c:pt idx="25454">
                  <c:v>1.3420000000000001</c:v>
                </c:pt>
                <c:pt idx="25455">
                  <c:v>1.1057653727443399</c:v>
                </c:pt>
                <c:pt idx="25456">
                  <c:v>1.16462846968474</c:v>
                </c:pt>
                <c:pt idx="25457">
                  <c:v>1.1961033744079801</c:v>
                </c:pt>
                <c:pt idx="25458">
                  <c:v>1.1807804757081899</c:v>
                </c:pt>
                <c:pt idx="25459">
                  <c:v>1.2152863548378501</c:v>
                </c:pt>
                <c:pt idx="25460">
                  <c:v>1.24346449148821</c:v>
                </c:pt>
                <c:pt idx="25461">
                  <c:v>1.22710132206442</c:v>
                </c:pt>
                <c:pt idx="25462">
                  <c:v>1.2582555496179</c:v>
                </c:pt>
                <c:pt idx="25463">
                  <c:v>1.2677119212752199</c:v>
                </c:pt>
                <c:pt idx="25464">
                  <c:v>1.2963439034311901</c:v>
                </c:pt>
                <c:pt idx="25465">
                  <c:v>1.3034108484092699</c:v>
                </c:pt>
                <c:pt idx="25466">
                  <c:v>1.32934999667135</c:v>
                </c:pt>
                <c:pt idx="25467">
                  <c:v>1.33402829977218</c:v>
                </c:pt>
                <c:pt idx="25468">
                  <c:v>1.3420000000000001</c:v>
                </c:pt>
                <c:pt idx="25469">
                  <c:v>1.3420000000000001</c:v>
                </c:pt>
                <c:pt idx="25470">
                  <c:v>1.3420000000000001</c:v>
                </c:pt>
                <c:pt idx="25471">
                  <c:v>1.3420000000000001</c:v>
                </c:pt>
                <c:pt idx="25472">
                  <c:v>1.3420000000000001</c:v>
                </c:pt>
                <c:pt idx="25473">
                  <c:v>1.3420000000000001</c:v>
                </c:pt>
                <c:pt idx="25474">
                  <c:v>1.3420000000000001</c:v>
                </c:pt>
                <c:pt idx="25475">
                  <c:v>1.0955951713423799</c:v>
                </c:pt>
                <c:pt idx="25476">
                  <c:v>1.15519444419043</c:v>
                </c:pt>
                <c:pt idx="25477">
                  <c:v>1.1874731594269801</c:v>
                </c:pt>
                <c:pt idx="25478">
                  <c:v>1.1711390205786101</c:v>
                </c:pt>
                <c:pt idx="25479">
                  <c:v>1.2065145461392801</c:v>
                </c:pt>
                <c:pt idx="25480">
                  <c:v>1.2354457429871899</c:v>
                </c:pt>
                <c:pt idx="25481">
                  <c:v>1.21808536941865</c:v>
                </c:pt>
                <c:pt idx="25482">
                  <c:v>1.2500653230780201</c:v>
                </c:pt>
                <c:pt idx="25483">
                  <c:v>1.25925937034238</c:v>
                </c:pt>
                <c:pt idx="25484">
                  <c:v>1.2886849962226701</c:v>
                </c:pt>
                <c:pt idx="25485">
                  <c:v>1.2954747672529101</c:v>
                </c:pt>
                <c:pt idx="25486">
                  <c:v>1.3221616623250401</c:v>
                </c:pt>
                <c:pt idx="25487">
                  <c:v>1.32654462443511</c:v>
                </c:pt>
                <c:pt idx="25488">
                  <c:v>1.3420000000000001</c:v>
                </c:pt>
                <c:pt idx="25489">
                  <c:v>1.3420000000000001</c:v>
                </c:pt>
                <c:pt idx="25490">
                  <c:v>1.3420000000000001</c:v>
                </c:pt>
                <c:pt idx="25491">
                  <c:v>1.3420000000000001</c:v>
                </c:pt>
                <c:pt idx="25492">
                  <c:v>1.3420000000000001</c:v>
                </c:pt>
                <c:pt idx="25493">
                  <c:v>1.3420000000000001</c:v>
                </c:pt>
                <c:pt idx="25494">
                  <c:v>1.3420000000000001</c:v>
                </c:pt>
                <c:pt idx="25495">
                  <c:v>1.0942250488612599</c:v>
                </c:pt>
                <c:pt idx="25496">
                  <c:v>1.15389072179845</c:v>
                </c:pt>
                <c:pt idx="25497">
                  <c:v>1.18631467044977</c:v>
                </c:pt>
                <c:pt idx="25498">
                  <c:v>1.16972732239162</c:v>
                </c:pt>
                <c:pt idx="25499">
                  <c:v>1.2052708293404699</c:v>
                </c:pt>
                <c:pt idx="25500">
                  <c:v>1.2343406694980801</c:v>
                </c:pt>
                <c:pt idx="25501">
                  <c:v>1.2167266959753</c:v>
                </c:pt>
                <c:pt idx="25502">
                  <c:v>1.2488748598153301</c:v>
                </c:pt>
                <c:pt idx="25503">
                  <c:v>1.25796068414471</c:v>
                </c:pt>
                <c:pt idx="25504">
                  <c:v>1.2875423017005201</c:v>
                </c:pt>
                <c:pt idx="25505">
                  <c:v>1.2942237659115501</c:v>
                </c:pt>
                <c:pt idx="25506">
                  <c:v>1.32106051650144</c:v>
                </c:pt>
                <c:pt idx="25507">
                  <c:v>1.3253290304149801</c:v>
                </c:pt>
                <c:pt idx="25508">
                  <c:v>1.3420000000000001</c:v>
                </c:pt>
                <c:pt idx="25509">
                  <c:v>1.3420000000000001</c:v>
                </c:pt>
                <c:pt idx="25510">
                  <c:v>1.3420000000000001</c:v>
                </c:pt>
                <c:pt idx="25511">
                  <c:v>1.3420000000000001</c:v>
                </c:pt>
                <c:pt idx="25512">
                  <c:v>1.3420000000000001</c:v>
                </c:pt>
                <c:pt idx="25513">
                  <c:v>1.3420000000000001</c:v>
                </c:pt>
                <c:pt idx="25514">
                  <c:v>1.3420000000000001</c:v>
                </c:pt>
                <c:pt idx="25515">
                  <c:v>1.09900056047412</c:v>
                </c:pt>
                <c:pt idx="25516">
                  <c:v>1.1582886667624499</c:v>
                </c:pt>
                <c:pt idx="25517">
                  <c:v>1.19038864920998</c:v>
                </c:pt>
                <c:pt idx="25518">
                  <c:v>1.17413127353951</c:v>
                </c:pt>
                <c:pt idx="25519">
                  <c:v>1.20932355096109</c:v>
                </c:pt>
                <c:pt idx="25520">
                  <c:v>1.238092654473</c:v>
                </c:pt>
                <c:pt idx="25521">
                  <c:v>1.2208102437083099</c:v>
                </c:pt>
                <c:pt idx="25522">
                  <c:v>1.2526231953908</c:v>
                </c:pt>
                <c:pt idx="25523">
                  <c:v>1.26174125195665</c:v>
                </c:pt>
                <c:pt idx="25524">
                  <c:v>1.2910130306085099</c:v>
                </c:pt>
                <c:pt idx="25525">
                  <c:v>1.2977408878158601</c:v>
                </c:pt>
                <c:pt idx="25526">
                  <c:v>1.32428280724794</c:v>
                </c:pt>
                <c:pt idx="25527">
                  <c:v>1.3286112092903799</c:v>
                </c:pt>
                <c:pt idx="25528">
                  <c:v>1.3420000000000001</c:v>
                </c:pt>
                <c:pt idx="25529">
                  <c:v>1.3420000000000001</c:v>
                </c:pt>
                <c:pt idx="25530">
                  <c:v>1.3420000000000001</c:v>
                </c:pt>
                <c:pt idx="25531">
                  <c:v>1.3420000000000001</c:v>
                </c:pt>
                <c:pt idx="25532">
                  <c:v>1.3420000000000001</c:v>
                </c:pt>
                <c:pt idx="25533">
                  <c:v>1.3420000000000001</c:v>
                </c:pt>
                <c:pt idx="25534">
                  <c:v>1.3420000000000001</c:v>
                </c:pt>
                <c:pt idx="25535">
                  <c:v>1.1103188914809901</c:v>
                </c:pt>
                <c:pt idx="25536">
                  <c:v>1.16870491108118</c:v>
                </c:pt>
                <c:pt idx="25537">
                  <c:v>1.2000151935590999</c:v>
                </c:pt>
                <c:pt idx="25538">
                  <c:v>1.18462780699333</c:v>
                </c:pt>
                <c:pt idx="25539">
                  <c:v>1.2189352655002801</c:v>
                </c:pt>
                <c:pt idx="25540">
                  <c:v>1.2469702415641799</c:v>
                </c:pt>
                <c:pt idx="25541">
                  <c:v>1.2305404673175999</c:v>
                </c:pt>
                <c:pt idx="25542">
                  <c:v>1.2615325940853499</c:v>
                </c:pt>
                <c:pt idx="25543">
                  <c:v>1.27078804728241</c:v>
                </c:pt>
                <c:pt idx="25544">
                  <c:v>1.2992765459714</c:v>
                </c:pt>
                <c:pt idx="25545">
                  <c:v>1.30615773665765</c:v>
                </c:pt>
                <c:pt idx="25546">
                  <c:v>1.33197449077435</c:v>
                </c:pt>
                <c:pt idx="25547">
                  <c:v>1.3364821825275099</c:v>
                </c:pt>
                <c:pt idx="25548">
                  <c:v>1.3420000000000001</c:v>
                </c:pt>
                <c:pt idx="25549">
                  <c:v>1.3420000000000001</c:v>
                </c:pt>
                <c:pt idx="25550">
                  <c:v>1.3420000000000001</c:v>
                </c:pt>
                <c:pt idx="25551">
                  <c:v>1.3420000000000001</c:v>
                </c:pt>
                <c:pt idx="25552">
                  <c:v>1.3420000000000001</c:v>
                </c:pt>
                <c:pt idx="25553">
                  <c:v>1.3420000000000001</c:v>
                </c:pt>
                <c:pt idx="25554">
                  <c:v>1.3420000000000001</c:v>
                </c:pt>
                <c:pt idx="25555">
                  <c:v>1.10672191515732</c:v>
                </c:pt>
                <c:pt idx="25556">
                  <c:v>1.1647703484918399</c:v>
                </c:pt>
                <c:pt idx="25557">
                  <c:v>1.21557187436379</c:v>
                </c:pt>
                <c:pt idx="25558">
                  <c:v>1.24397242155734</c:v>
                </c:pt>
                <c:pt idx="25559">
                  <c:v>1.2282994174983699</c:v>
                </c:pt>
                <c:pt idx="25560">
                  <c:v>1.25867208095704</c:v>
                </c:pt>
                <c:pt idx="25561">
                  <c:v>1.2690466651069501</c:v>
                </c:pt>
                <c:pt idx="25562">
                  <c:v>1.3038141454247201</c:v>
                </c:pt>
                <c:pt idx="25563">
                  <c:v>1.3299760102807201</c:v>
                </c:pt>
                <c:pt idx="25564">
                  <c:v>1.3345260721365</c:v>
                </c:pt>
                <c:pt idx="25565">
                  <c:v>1.3420000000000001</c:v>
                </c:pt>
                <c:pt idx="25566">
                  <c:v>1.3420000000000001</c:v>
                </c:pt>
                <c:pt idx="25567">
                  <c:v>1.09750714566536</c:v>
                </c:pt>
                <c:pt idx="25568">
                  <c:v>1.1562139692362099</c:v>
                </c:pt>
                <c:pt idx="25569">
                  <c:v>1.20762107642075</c:v>
                </c:pt>
                <c:pt idx="25570">
                  <c:v>1.2367008792710901</c:v>
                </c:pt>
                <c:pt idx="25571">
                  <c:v>1.2201418795393399</c:v>
                </c:pt>
                <c:pt idx="25572">
                  <c:v>1.25125029123505</c:v>
                </c:pt>
                <c:pt idx="25573">
                  <c:v>1.26141019756367</c:v>
                </c:pt>
                <c:pt idx="25574">
                  <c:v>1.2966378405230199</c:v>
                </c:pt>
                <c:pt idx="25575">
                  <c:v>1.32346999611455</c:v>
                </c:pt>
                <c:pt idx="25576">
                  <c:v>1.3277496200988299</c:v>
                </c:pt>
                <c:pt idx="25577">
                  <c:v>1.3420000000000001</c:v>
                </c:pt>
                <c:pt idx="25578">
                  <c:v>1.3420000000000001</c:v>
                </c:pt>
                <c:pt idx="25579">
                  <c:v>1.0974968887085299</c:v>
                </c:pt>
                <c:pt idx="25580">
                  <c:v>1.15618251680912</c:v>
                </c:pt>
                <c:pt idx="25581">
                  <c:v>1.20757777299094</c:v>
                </c:pt>
                <c:pt idx="25582">
                  <c:v>1.2366796658400501</c:v>
                </c:pt>
                <c:pt idx="25583">
                  <c:v>1.2200512453121899</c:v>
                </c:pt>
                <c:pt idx="25584">
                  <c:v>1.25119107437518</c:v>
                </c:pt>
                <c:pt idx="25585">
                  <c:v>1.2613052731340499</c:v>
                </c:pt>
                <c:pt idx="25586">
                  <c:v>1.2965133825019799</c:v>
                </c:pt>
                <c:pt idx="25587">
                  <c:v>1.32338176043466</c:v>
                </c:pt>
                <c:pt idx="25588">
                  <c:v>1.3276157237583699</c:v>
                </c:pt>
                <c:pt idx="25589">
                  <c:v>1.3420000000000001</c:v>
                </c:pt>
                <c:pt idx="25590">
                  <c:v>1.3420000000000001</c:v>
                </c:pt>
                <c:pt idx="25591">
                  <c:v>1.10377606889666</c:v>
                </c:pt>
                <c:pt idx="25592">
                  <c:v>1.1619743451647999</c:v>
                </c:pt>
                <c:pt idx="25593">
                  <c:v>1.2129338843128801</c:v>
                </c:pt>
                <c:pt idx="25594">
                  <c:v>1.2416136783526699</c:v>
                </c:pt>
                <c:pt idx="25595">
                  <c:v>1.2254887690226599</c:v>
                </c:pt>
                <c:pt idx="25596">
                  <c:v>1.2561726077244</c:v>
                </c:pt>
                <c:pt idx="25597">
                  <c:v>1.26637429768952</c:v>
                </c:pt>
                <c:pt idx="25598">
                  <c:v>1.3012550191652501</c:v>
                </c:pt>
                <c:pt idx="25599">
                  <c:v>1.32769838702923</c:v>
                </c:pt>
                <c:pt idx="25600">
                  <c:v>1.33205828620518</c:v>
                </c:pt>
                <c:pt idx="25601">
                  <c:v>1.3420000000000001</c:v>
                </c:pt>
                <c:pt idx="25602">
                  <c:v>1.3420000000000001</c:v>
                </c:pt>
                <c:pt idx="25603">
                  <c:v>1.11562107345896</c:v>
                </c:pt>
                <c:pt idx="25604">
                  <c:v>1.1729242867718701</c:v>
                </c:pt>
                <c:pt idx="25605">
                  <c:v>1.2230595817716801</c:v>
                </c:pt>
                <c:pt idx="25606">
                  <c:v>1.25092165363228</c:v>
                </c:pt>
                <c:pt idx="25607">
                  <c:v>1.2357610835367701</c:v>
                </c:pt>
                <c:pt idx="25608">
                  <c:v>1.2655688212893501</c:v>
                </c:pt>
                <c:pt idx="25609">
                  <c:v>1.27593654754113</c:v>
                </c:pt>
                <c:pt idx="25610">
                  <c:v>1.3101940350166601</c:v>
                </c:pt>
                <c:pt idx="25611">
                  <c:v>1.3358500804471201</c:v>
                </c:pt>
                <c:pt idx="25612">
                  <c:v>1.34044229074999</c:v>
                </c:pt>
                <c:pt idx="25613">
                  <c:v>1.3420000000000001</c:v>
                </c:pt>
                <c:pt idx="25614">
                  <c:v>1.3420000000000001</c:v>
                </c:pt>
                <c:pt idx="25615">
                  <c:v>1.2611487065723701</c:v>
                </c:pt>
                <c:pt idx="25616">
                  <c:v>1.2762112171461999</c:v>
                </c:pt>
                <c:pt idx="25617">
                  <c:v>1.31186305276459</c:v>
                </c:pt>
                <c:pt idx="25618">
                  <c:v>1.3302431296778601</c:v>
                </c:pt>
                <c:pt idx="25619">
                  <c:v>1.3376824577989299</c:v>
                </c:pt>
                <c:pt idx="25620">
                  <c:v>1.3420000000000001</c:v>
                </c:pt>
                <c:pt idx="25621">
                  <c:v>1.29166332554538</c:v>
                </c:pt>
                <c:pt idx="25622">
                  <c:v>1.3058016884500101</c:v>
                </c:pt>
                <c:pt idx="25623">
                  <c:v>1.3202073233356899</c:v>
                </c:pt>
                <c:pt idx="25624">
                  <c:v>1.3324020147017399</c:v>
                </c:pt>
                <c:pt idx="25625">
                  <c:v>1.3420000000000001</c:v>
                </c:pt>
                <c:pt idx="25626">
                  <c:v>1.3420000000000001</c:v>
                </c:pt>
                <c:pt idx="25627">
                  <c:v>1.3420000000000001</c:v>
                </c:pt>
                <c:pt idx="25628">
                  <c:v>1.3420000000000001</c:v>
                </c:pt>
                <c:pt idx="25629">
                  <c:v>1.3420000000000001</c:v>
                </c:pt>
                <c:pt idx="25630">
                  <c:v>1.3420000000000001</c:v>
                </c:pt>
                <c:pt idx="25631">
                  <c:v>1.3420000000000001</c:v>
                </c:pt>
                <c:pt idx="25632">
                  <c:v>1.3159761325316699</c:v>
                </c:pt>
                <c:pt idx="25633">
                  <c:v>1.33150958932967</c:v>
                </c:pt>
                <c:pt idx="25634">
                  <c:v>1.3420000000000001</c:v>
                </c:pt>
                <c:pt idx="25635">
                  <c:v>1.3420000000000001</c:v>
                </c:pt>
                <c:pt idx="25636">
                  <c:v>1.3420000000000001</c:v>
                </c:pt>
                <c:pt idx="25637">
                  <c:v>1.3420000000000001</c:v>
                </c:pt>
                <c:pt idx="25638">
                  <c:v>1.3420000000000001</c:v>
                </c:pt>
                <c:pt idx="25639">
                  <c:v>1.3420000000000001</c:v>
                </c:pt>
                <c:pt idx="25640">
                  <c:v>1.3420000000000001</c:v>
                </c:pt>
                <c:pt idx="25641">
                  <c:v>1.3420000000000001</c:v>
                </c:pt>
                <c:pt idx="25642">
                  <c:v>1.3420000000000001</c:v>
                </c:pt>
                <c:pt idx="25643">
                  <c:v>1.3420000000000001</c:v>
                </c:pt>
                <c:pt idx="25644">
                  <c:v>1.3420000000000001</c:v>
                </c:pt>
                <c:pt idx="25645">
                  <c:v>1.3420000000000001</c:v>
                </c:pt>
                <c:pt idx="25646">
                  <c:v>1.3420000000000001</c:v>
                </c:pt>
                <c:pt idx="25647">
                  <c:v>1.3420000000000001</c:v>
                </c:pt>
                <c:pt idx="25648">
                  <c:v>1.3420000000000001</c:v>
                </c:pt>
                <c:pt idx="25649">
                  <c:v>1.3420000000000001</c:v>
                </c:pt>
                <c:pt idx="25650">
                  <c:v>1.3420000000000001</c:v>
                </c:pt>
                <c:pt idx="25651">
                  <c:v>1.3420000000000001</c:v>
                </c:pt>
                <c:pt idx="25652">
                  <c:v>1.3420000000000001</c:v>
                </c:pt>
                <c:pt idx="25653">
                  <c:v>1.3420000000000001</c:v>
                </c:pt>
                <c:pt idx="25654">
                  <c:v>1.3420000000000001</c:v>
                </c:pt>
                <c:pt idx="25655">
                  <c:v>1.3420000000000001</c:v>
                </c:pt>
                <c:pt idx="25656">
                  <c:v>1.3420000000000001</c:v>
                </c:pt>
                <c:pt idx="25657">
                  <c:v>1.3420000000000001</c:v>
                </c:pt>
                <c:pt idx="25658">
                  <c:v>1.3420000000000001</c:v>
                </c:pt>
                <c:pt idx="25659">
                  <c:v>1.3420000000000001</c:v>
                </c:pt>
                <c:pt idx="25660">
                  <c:v>1.3420000000000001</c:v>
                </c:pt>
                <c:pt idx="25661">
                  <c:v>1.3420000000000001</c:v>
                </c:pt>
                <c:pt idx="25662">
                  <c:v>1.3420000000000001</c:v>
                </c:pt>
                <c:pt idx="25663">
                  <c:v>1.25689803174922</c:v>
                </c:pt>
                <c:pt idx="25664">
                  <c:v>1.27232316686328</c:v>
                </c:pt>
                <c:pt idx="25665">
                  <c:v>1.30890271933311</c:v>
                </c:pt>
                <c:pt idx="25666">
                  <c:v>1.3278147296234899</c:v>
                </c:pt>
                <c:pt idx="25667">
                  <c:v>1.33551275037521</c:v>
                </c:pt>
                <c:pt idx="25668">
                  <c:v>1.3419613493637099</c:v>
                </c:pt>
                <c:pt idx="25669">
                  <c:v>1.2874004457816099</c:v>
                </c:pt>
                <c:pt idx="25670">
                  <c:v>1.3018909571348001</c:v>
                </c:pt>
                <c:pt idx="25671">
                  <c:v>1.3166402404944</c:v>
                </c:pt>
                <c:pt idx="25672">
                  <c:v>1.3291421788761699</c:v>
                </c:pt>
                <c:pt idx="25673">
                  <c:v>1.33931624481331</c:v>
                </c:pt>
                <c:pt idx="25674">
                  <c:v>1.3420000000000001</c:v>
                </c:pt>
                <c:pt idx="25675">
                  <c:v>1.3420000000000001</c:v>
                </c:pt>
                <c:pt idx="25676">
                  <c:v>1.3420000000000001</c:v>
                </c:pt>
                <c:pt idx="25677">
                  <c:v>1.3420000000000001</c:v>
                </c:pt>
                <c:pt idx="25678">
                  <c:v>1.3420000000000001</c:v>
                </c:pt>
                <c:pt idx="25679">
                  <c:v>1.3420000000000001</c:v>
                </c:pt>
                <c:pt idx="25680">
                  <c:v>1.31168803631232</c:v>
                </c:pt>
                <c:pt idx="25681">
                  <c:v>1.32759019808136</c:v>
                </c:pt>
                <c:pt idx="25682">
                  <c:v>1.3413066791141699</c:v>
                </c:pt>
                <c:pt idx="25683">
                  <c:v>1.3420000000000001</c:v>
                </c:pt>
                <c:pt idx="25684">
                  <c:v>1.3420000000000001</c:v>
                </c:pt>
                <c:pt idx="25685">
                  <c:v>1.3420000000000001</c:v>
                </c:pt>
                <c:pt idx="25686">
                  <c:v>1.3420000000000001</c:v>
                </c:pt>
                <c:pt idx="25687">
                  <c:v>1.3420000000000001</c:v>
                </c:pt>
                <c:pt idx="25688">
                  <c:v>1.3420000000000001</c:v>
                </c:pt>
                <c:pt idx="25689">
                  <c:v>1.3420000000000001</c:v>
                </c:pt>
                <c:pt idx="25690">
                  <c:v>1.3420000000000001</c:v>
                </c:pt>
                <c:pt idx="25691">
                  <c:v>1.3420000000000001</c:v>
                </c:pt>
                <c:pt idx="25692">
                  <c:v>1.3420000000000001</c:v>
                </c:pt>
                <c:pt idx="25693">
                  <c:v>1.3420000000000001</c:v>
                </c:pt>
                <c:pt idx="25694">
                  <c:v>1.3420000000000001</c:v>
                </c:pt>
                <c:pt idx="25695">
                  <c:v>1.3420000000000001</c:v>
                </c:pt>
                <c:pt idx="25696">
                  <c:v>1.3420000000000001</c:v>
                </c:pt>
                <c:pt idx="25697">
                  <c:v>1.3420000000000001</c:v>
                </c:pt>
                <c:pt idx="25698">
                  <c:v>1.3420000000000001</c:v>
                </c:pt>
                <c:pt idx="25699">
                  <c:v>1.3420000000000001</c:v>
                </c:pt>
                <c:pt idx="25700">
                  <c:v>1.3420000000000001</c:v>
                </c:pt>
                <c:pt idx="25701">
                  <c:v>1.3420000000000001</c:v>
                </c:pt>
                <c:pt idx="25702">
                  <c:v>1.3420000000000001</c:v>
                </c:pt>
                <c:pt idx="25703">
                  <c:v>1.3420000000000001</c:v>
                </c:pt>
                <c:pt idx="25704">
                  <c:v>1.3420000000000001</c:v>
                </c:pt>
                <c:pt idx="25705">
                  <c:v>1.3420000000000001</c:v>
                </c:pt>
                <c:pt idx="25706">
                  <c:v>1.3420000000000001</c:v>
                </c:pt>
                <c:pt idx="25707">
                  <c:v>1.3420000000000001</c:v>
                </c:pt>
                <c:pt idx="25708">
                  <c:v>1.3420000000000001</c:v>
                </c:pt>
                <c:pt idx="25709">
                  <c:v>1.3420000000000001</c:v>
                </c:pt>
                <c:pt idx="25710">
                  <c:v>1.3420000000000001</c:v>
                </c:pt>
                <c:pt idx="25711">
                  <c:v>1.25740991682911</c:v>
                </c:pt>
                <c:pt idx="25712">
                  <c:v>1.27282126584945</c:v>
                </c:pt>
                <c:pt idx="25713">
                  <c:v>1.3093421354141499</c:v>
                </c:pt>
                <c:pt idx="25714">
                  <c:v>1.32822243333456</c:v>
                </c:pt>
                <c:pt idx="25715">
                  <c:v>1.3358864589227</c:v>
                </c:pt>
                <c:pt idx="25716">
                  <c:v>1.3420000000000001</c:v>
                </c:pt>
                <c:pt idx="25717">
                  <c:v>1.2878789765281899</c:v>
                </c:pt>
                <c:pt idx="25718">
                  <c:v>1.30235393444522</c:v>
                </c:pt>
                <c:pt idx="25719">
                  <c:v>1.3170804978225701</c:v>
                </c:pt>
                <c:pt idx="25720">
                  <c:v>1.32957103950251</c:v>
                </c:pt>
                <c:pt idx="25721">
                  <c:v>1.3397233817241201</c:v>
                </c:pt>
                <c:pt idx="25722">
                  <c:v>1.3420000000000001</c:v>
                </c:pt>
                <c:pt idx="25723">
                  <c:v>1.3420000000000001</c:v>
                </c:pt>
                <c:pt idx="25724">
                  <c:v>1.3420000000000001</c:v>
                </c:pt>
                <c:pt idx="25725">
                  <c:v>1.3420000000000001</c:v>
                </c:pt>
                <c:pt idx="25726">
                  <c:v>1.3420000000000001</c:v>
                </c:pt>
                <c:pt idx="25727">
                  <c:v>1.3420000000000001</c:v>
                </c:pt>
                <c:pt idx="25728">
                  <c:v>1.31213112575263</c:v>
                </c:pt>
                <c:pt idx="25729">
                  <c:v>1.3280127644214901</c:v>
                </c:pt>
                <c:pt idx="25730">
                  <c:v>1.3417205717817999</c:v>
                </c:pt>
                <c:pt idx="25731">
                  <c:v>1.3420000000000001</c:v>
                </c:pt>
                <c:pt idx="25732">
                  <c:v>1.3420000000000001</c:v>
                </c:pt>
                <c:pt idx="25733">
                  <c:v>1.3420000000000001</c:v>
                </c:pt>
                <c:pt idx="25734">
                  <c:v>1.3420000000000001</c:v>
                </c:pt>
                <c:pt idx="25735">
                  <c:v>1.3420000000000001</c:v>
                </c:pt>
                <c:pt idx="25736">
                  <c:v>1.3420000000000001</c:v>
                </c:pt>
                <c:pt idx="25737">
                  <c:v>1.3420000000000001</c:v>
                </c:pt>
                <c:pt idx="25738">
                  <c:v>1.3420000000000001</c:v>
                </c:pt>
                <c:pt idx="25739">
                  <c:v>1.3420000000000001</c:v>
                </c:pt>
                <c:pt idx="25740">
                  <c:v>1.3420000000000001</c:v>
                </c:pt>
                <c:pt idx="25741">
                  <c:v>1.3420000000000001</c:v>
                </c:pt>
                <c:pt idx="25742">
                  <c:v>1.3420000000000001</c:v>
                </c:pt>
                <c:pt idx="25743">
                  <c:v>1.3420000000000001</c:v>
                </c:pt>
                <c:pt idx="25744">
                  <c:v>1.3420000000000001</c:v>
                </c:pt>
                <c:pt idx="25745">
                  <c:v>1.3420000000000001</c:v>
                </c:pt>
                <c:pt idx="25746">
                  <c:v>1.3420000000000001</c:v>
                </c:pt>
                <c:pt idx="25747">
                  <c:v>1.3420000000000001</c:v>
                </c:pt>
                <c:pt idx="25748">
                  <c:v>1.3420000000000001</c:v>
                </c:pt>
                <c:pt idx="25749">
                  <c:v>1.3420000000000001</c:v>
                </c:pt>
                <c:pt idx="25750">
                  <c:v>1.3420000000000001</c:v>
                </c:pt>
                <c:pt idx="25751">
                  <c:v>1.3420000000000001</c:v>
                </c:pt>
                <c:pt idx="25752">
                  <c:v>1.3420000000000001</c:v>
                </c:pt>
                <c:pt idx="25753">
                  <c:v>1.3420000000000001</c:v>
                </c:pt>
                <c:pt idx="25754">
                  <c:v>1.3420000000000001</c:v>
                </c:pt>
                <c:pt idx="25755">
                  <c:v>1.3420000000000001</c:v>
                </c:pt>
                <c:pt idx="25756">
                  <c:v>1.3420000000000001</c:v>
                </c:pt>
                <c:pt idx="25757">
                  <c:v>1.3420000000000001</c:v>
                </c:pt>
                <c:pt idx="25758">
                  <c:v>1.3420000000000001</c:v>
                </c:pt>
                <c:pt idx="25759">
                  <c:v>1.26124939043298</c:v>
                </c:pt>
                <c:pt idx="25760">
                  <c:v>1.2763711554667101</c:v>
                </c:pt>
                <c:pt idx="25761">
                  <c:v>1.3121459625282601</c:v>
                </c:pt>
                <c:pt idx="25762">
                  <c:v>1.33056918745931</c:v>
                </c:pt>
                <c:pt idx="25763">
                  <c:v>1.33802579714278</c:v>
                </c:pt>
                <c:pt idx="25764">
                  <c:v>1.3420000000000001</c:v>
                </c:pt>
                <c:pt idx="25765">
                  <c:v>1.29165153169402</c:v>
                </c:pt>
                <c:pt idx="25766">
                  <c:v>1.30585658301771</c:v>
                </c:pt>
                <c:pt idx="25767">
                  <c:v>1.3203195188925401</c:v>
                </c:pt>
                <c:pt idx="25768">
                  <c:v>1.3325593940518199</c:v>
                </c:pt>
                <c:pt idx="25769">
                  <c:v>1.3420000000000001</c:v>
                </c:pt>
                <c:pt idx="25770">
                  <c:v>1.3420000000000001</c:v>
                </c:pt>
                <c:pt idx="25771">
                  <c:v>1.3420000000000001</c:v>
                </c:pt>
                <c:pt idx="25772">
                  <c:v>1.3420000000000001</c:v>
                </c:pt>
                <c:pt idx="25773">
                  <c:v>1.3420000000000001</c:v>
                </c:pt>
                <c:pt idx="25774">
                  <c:v>1.3420000000000001</c:v>
                </c:pt>
                <c:pt idx="25775">
                  <c:v>1.3420000000000001</c:v>
                </c:pt>
                <c:pt idx="25776">
                  <c:v>1.3158695218574199</c:v>
                </c:pt>
                <c:pt idx="25777">
                  <c:v>1.3314701680033401</c:v>
                </c:pt>
                <c:pt idx="25778">
                  <c:v>1.3420000000000001</c:v>
                </c:pt>
                <c:pt idx="25779">
                  <c:v>1.3420000000000001</c:v>
                </c:pt>
                <c:pt idx="25780">
                  <c:v>1.3420000000000001</c:v>
                </c:pt>
                <c:pt idx="25781">
                  <c:v>1.3420000000000001</c:v>
                </c:pt>
                <c:pt idx="25782">
                  <c:v>1.3420000000000001</c:v>
                </c:pt>
                <c:pt idx="25783">
                  <c:v>1.3420000000000001</c:v>
                </c:pt>
                <c:pt idx="25784">
                  <c:v>1.3420000000000001</c:v>
                </c:pt>
                <c:pt idx="25785">
                  <c:v>1.3420000000000001</c:v>
                </c:pt>
                <c:pt idx="25786">
                  <c:v>1.3420000000000001</c:v>
                </c:pt>
                <c:pt idx="25787">
                  <c:v>1.3420000000000001</c:v>
                </c:pt>
                <c:pt idx="25788">
                  <c:v>1.3420000000000001</c:v>
                </c:pt>
                <c:pt idx="25789">
                  <c:v>1.3420000000000001</c:v>
                </c:pt>
                <c:pt idx="25790">
                  <c:v>1.3420000000000001</c:v>
                </c:pt>
                <c:pt idx="25791">
                  <c:v>1.3420000000000001</c:v>
                </c:pt>
                <c:pt idx="25792">
                  <c:v>1.3420000000000001</c:v>
                </c:pt>
                <c:pt idx="25793">
                  <c:v>1.3420000000000001</c:v>
                </c:pt>
                <c:pt idx="25794">
                  <c:v>1.3420000000000001</c:v>
                </c:pt>
                <c:pt idx="25795">
                  <c:v>1.3420000000000001</c:v>
                </c:pt>
                <c:pt idx="25796">
                  <c:v>1.3420000000000001</c:v>
                </c:pt>
                <c:pt idx="25797">
                  <c:v>1.3420000000000001</c:v>
                </c:pt>
                <c:pt idx="25798">
                  <c:v>1.3420000000000001</c:v>
                </c:pt>
                <c:pt idx="25799">
                  <c:v>1.3420000000000001</c:v>
                </c:pt>
                <c:pt idx="25800">
                  <c:v>1.3420000000000001</c:v>
                </c:pt>
                <c:pt idx="25801">
                  <c:v>1.3420000000000001</c:v>
                </c:pt>
                <c:pt idx="25802">
                  <c:v>1.3420000000000001</c:v>
                </c:pt>
                <c:pt idx="25803">
                  <c:v>1.3420000000000001</c:v>
                </c:pt>
                <c:pt idx="25804">
                  <c:v>1.3420000000000001</c:v>
                </c:pt>
                <c:pt idx="25805">
                  <c:v>1.3420000000000001</c:v>
                </c:pt>
                <c:pt idx="25806">
                  <c:v>1.3420000000000001</c:v>
                </c:pt>
                <c:pt idx="25807">
                  <c:v>1.2682153835269501</c:v>
                </c:pt>
                <c:pt idx="25808">
                  <c:v>1.2828202633241801</c:v>
                </c:pt>
                <c:pt idx="25809">
                  <c:v>1.3172142872849</c:v>
                </c:pt>
                <c:pt idx="25810">
                  <c:v>1.3348258931246499</c:v>
                </c:pt>
                <c:pt idx="25811">
                  <c:v>1.3418924424807701</c:v>
                </c:pt>
                <c:pt idx="25812">
                  <c:v>1.3420000000000001</c:v>
                </c:pt>
                <c:pt idx="25813">
                  <c:v>1.2985099918421701</c:v>
                </c:pt>
                <c:pt idx="25814">
                  <c:v>1.31222052457835</c:v>
                </c:pt>
                <c:pt idx="25815">
                  <c:v>1.32618842993158</c:v>
                </c:pt>
                <c:pt idx="25816">
                  <c:v>1.33798672139731</c:v>
                </c:pt>
                <c:pt idx="25817">
                  <c:v>1.3420000000000001</c:v>
                </c:pt>
                <c:pt idx="25818">
                  <c:v>1.3420000000000001</c:v>
                </c:pt>
                <c:pt idx="25819">
                  <c:v>1.3420000000000001</c:v>
                </c:pt>
                <c:pt idx="25820">
                  <c:v>1.3420000000000001</c:v>
                </c:pt>
                <c:pt idx="25821">
                  <c:v>1.3420000000000001</c:v>
                </c:pt>
                <c:pt idx="25822">
                  <c:v>1.3420000000000001</c:v>
                </c:pt>
                <c:pt idx="25823">
                  <c:v>1.3420000000000001</c:v>
                </c:pt>
                <c:pt idx="25824">
                  <c:v>1.3226691599346601</c:v>
                </c:pt>
                <c:pt idx="25825">
                  <c:v>1.33776032869822</c:v>
                </c:pt>
                <c:pt idx="25826">
                  <c:v>1.3420000000000001</c:v>
                </c:pt>
                <c:pt idx="25827">
                  <c:v>1.3420000000000001</c:v>
                </c:pt>
                <c:pt idx="25828">
                  <c:v>1.3420000000000001</c:v>
                </c:pt>
                <c:pt idx="25829">
                  <c:v>1.3420000000000001</c:v>
                </c:pt>
                <c:pt idx="25830">
                  <c:v>1.3420000000000001</c:v>
                </c:pt>
                <c:pt idx="25831">
                  <c:v>1.3420000000000001</c:v>
                </c:pt>
                <c:pt idx="25832">
                  <c:v>1.3420000000000001</c:v>
                </c:pt>
                <c:pt idx="25833">
                  <c:v>1.3420000000000001</c:v>
                </c:pt>
                <c:pt idx="25834">
                  <c:v>1.3420000000000001</c:v>
                </c:pt>
                <c:pt idx="25835">
                  <c:v>1.3420000000000001</c:v>
                </c:pt>
                <c:pt idx="25836">
                  <c:v>1.3420000000000001</c:v>
                </c:pt>
                <c:pt idx="25837">
                  <c:v>1.3420000000000001</c:v>
                </c:pt>
                <c:pt idx="25838">
                  <c:v>1.3420000000000001</c:v>
                </c:pt>
                <c:pt idx="25839">
                  <c:v>1.3420000000000001</c:v>
                </c:pt>
                <c:pt idx="25840">
                  <c:v>1.3420000000000001</c:v>
                </c:pt>
                <c:pt idx="25841">
                  <c:v>1.3420000000000001</c:v>
                </c:pt>
                <c:pt idx="25842">
                  <c:v>1.3420000000000001</c:v>
                </c:pt>
                <c:pt idx="25843">
                  <c:v>1.3420000000000001</c:v>
                </c:pt>
                <c:pt idx="25844">
                  <c:v>1.3420000000000001</c:v>
                </c:pt>
                <c:pt idx="25845">
                  <c:v>1.3420000000000001</c:v>
                </c:pt>
                <c:pt idx="25846">
                  <c:v>1.3420000000000001</c:v>
                </c:pt>
                <c:pt idx="25847">
                  <c:v>1.3420000000000001</c:v>
                </c:pt>
                <c:pt idx="25848">
                  <c:v>1.3420000000000001</c:v>
                </c:pt>
                <c:pt idx="25849">
                  <c:v>1.3420000000000001</c:v>
                </c:pt>
                <c:pt idx="25850">
                  <c:v>1.3420000000000001</c:v>
                </c:pt>
                <c:pt idx="25851">
                  <c:v>1.3420000000000001</c:v>
                </c:pt>
                <c:pt idx="25852">
                  <c:v>1.3420000000000001</c:v>
                </c:pt>
                <c:pt idx="25853">
                  <c:v>1.3420000000000001</c:v>
                </c:pt>
                <c:pt idx="25854">
                  <c:v>1.3420000000000001</c:v>
                </c:pt>
                <c:pt idx="25855">
                  <c:v>1.2611487065723701</c:v>
                </c:pt>
                <c:pt idx="25856">
                  <c:v>1.2762112171461999</c:v>
                </c:pt>
                <c:pt idx="25857">
                  <c:v>1.31186305276459</c:v>
                </c:pt>
                <c:pt idx="25858">
                  <c:v>1.3302431296778601</c:v>
                </c:pt>
                <c:pt idx="25859">
                  <c:v>1.3376824577989299</c:v>
                </c:pt>
                <c:pt idx="25860">
                  <c:v>1.3420000000000001</c:v>
                </c:pt>
                <c:pt idx="25861">
                  <c:v>1.29166332554538</c:v>
                </c:pt>
                <c:pt idx="25862">
                  <c:v>1.3058016884500101</c:v>
                </c:pt>
                <c:pt idx="25863">
                  <c:v>1.3202073233356899</c:v>
                </c:pt>
                <c:pt idx="25864">
                  <c:v>1.3324020147017399</c:v>
                </c:pt>
                <c:pt idx="25865">
                  <c:v>1.3420000000000001</c:v>
                </c:pt>
                <c:pt idx="25866">
                  <c:v>1.3420000000000001</c:v>
                </c:pt>
                <c:pt idx="25867">
                  <c:v>1.3420000000000001</c:v>
                </c:pt>
                <c:pt idx="25868">
                  <c:v>1.3420000000000001</c:v>
                </c:pt>
                <c:pt idx="25869">
                  <c:v>1.3420000000000001</c:v>
                </c:pt>
                <c:pt idx="25870">
                  <c:v>1.3420000000000001</c:v>
                </c:pt>
                <c:pt idx="25871">
                  <c:v>1.3420000000000001</c:v>
                </c:pt>
                <c:pt idx="25872">
                  <c:v>1.3159761325316699</c:v>
                </c:pt>
                <c:pt idx="25873">
                  <c:v>1.33150958932967</c:v>
                </c:pt>
                <c:pt idx="25874">
                  <c:v>1.3420000000000001</c:v>
                </c:pt>
                <c:pt idx="25875">
                  <c:v>1.3420000000000001</c:v>
                </c:pt>
                <c:pt idx="25876">
                  <c:v>1.3420000000000001</c:v>
                </c:pt>
                <c:pt idx="25877">
                  <c:v>1.3420000000000001</c:v>
                </c:pt>
                <c:pt idx="25878">
                  <c:v>1.3420000000000001</c:v>
                </c:pt>
                <c:pt idx="25879">
                  <c:v>1.3420000000000001</c:v>
                </c:pt>
                <c:pt idx="25880">
                  <c:v>1.3420000000000001</c:v>
                </c:pt>
                <c:pt idx="25881">
                  <c:v>1.3420000000000001</c:v>
                </c:pt>
                <c:pt idx="25882">
                  <c:v>1.3420000000000001</c:v>
                </c:pt>
                <c:pt idx="25883">
                  <c:v>1.3420000000000001</c:v>
                </c:pt>
                <c:pt idx="25884">
                  <c:v>1.3420000000000001</c:v>
                </c:pt>
                <c:pt idx="25885">
                  <c:v>1.3420000000000001</c:v>
                </c:pt>
                <c:pt idx="25886">
                  <c:v>1.3420000000000001</c:v>
                </c:pt>
                <c:pt idx="25887">
                  <c:v>1.3420000000000001</c:v>
                </c:pt>
                <c:pt idx="25888">
                  <c:v>1.3420000000000001</c:v>
                </c:pt>
                <c:pt idx="25889">
                  <c:v>1.3420000000000001</c:v>
                </c:pt>
                <c:pt idx="25890">
                  <c:v>1.3420000000000001</c:v>
                </c:pt>
                <c:pt idx="25891">
                  <c:v>1.3420000000000001</c:v>
                </c:pt>
                <c:pt idx="25892">
                  <c:v>1.3420000000000001</c:v>
                </c:pt>
                <c:pt idx="25893">
                  <c:v>1.3420000000000001</c:v>
                </c:pt>
                <c:pt idx="25894">
                  <c:v>1.3420000000000001</c:v>
                </c:pt>
                <c:pt idx="25895">
                  <c:v>1.3420000000000001</c:v>
                </c:pt>
                <c:pt idx="25896">
                  <c:v>1.3420000000000001</c:v>
                </c:pt>
                <c:pt idx="25897">
                  <c:v>1.3420000000000001</c:v>
                </c:pt>
                <c:pt idx="25898">
                  <c:v>1.3420000000000001</c:v>
                </c:pt>
                <c:pt idx="25899">
                  <c:v>1.3420000000000001</c:v>
                </c:pt>
                <c:pt idx="25900">
                  <c:v>1.3420000000000001</c:v>
                </c:pt>
                <c:pt idx="25901">
                  <c:v>1.3420000000000001</c:v>
                </c:pt>
                <c:pt idx="25902">
                  <c:v>1.3420000000000001</c:v>
                </c:pt>
                <c:pt idx="25903">
                  <c:v>1.25689803174922</c:v>
                </c:pt>
                <c:pt idx="25904">
                  <c:v>1.27232316686328</c:v>
                </c:pt>
                <c:pt idx="25905">
                  <c:v>1.30890271933311</c:v>
                </c:pt>
                <c:pt idx="25906">
                  <c:v>1.3278147296234899</c:v>
                </c:pt>
                <c:pt idx="25907">
                  <c:v>1.33551275037521</c:v>
                </c:pt>
                <c:pt idx="25908">
                  <c:v>1.3419613493637099</c:v>
                </c:pt>
                <c:pt idx="25909">
                  <c:v>1.2874004457816099</c:v>
                </c:pt>
                <c:pt idx="25910">
                  <c:v>1.3018909571348001</c:v>
                </c:pt>
                <c:pt idx="25911">
                  <c:v>1.3166402404944</c:v>
                </c:pt>
                <c:pt idx="25912">
                  <c:v>1.3291421788761699</c:v>
                </c:pt>
                <c:pt idx="25913">
                  <c:v>1.33931624481331</c:v>
                </c:pt>
                <c:pt idx="25914">
                  <c:v>1.3420000000000001</c:v>
                </c:pt>
                <c:pt idx="25915">
                  <c:v>1.3420000000000001</c:v>
                </c:pt>
                <c:pt idx="25916">
                  <c:v>1.3420000000000001</c:v>
                </c:pt>
                <c:pt idx="25917">
                  <c:v>1.3420000000000001</c:v>
                </c:pt>
                <c:pt idx="25918">
                  <c:v>1.3420000000000001</c:v>
                </c:pt>
                <c:pt idx="25919">
                  <c:v>1.3420000000000001</c:v>
                </c:pt>
                <c:pt idx="25920">
                  <c:v>1.31168803631232</c:v>
                </c:pt>
                <c:pt idx="25921">
                  <c:v>1.32759019808136</c:v>
                </c:pt>
                <c:pt idx="25922">
                  <c:v>1.3413066791141699</c:v>
                </c:pt>
                <c:pt idx="25923">
                  <c:v>1.3420000000000001</c:v>
                </c:pt>
                <c:pt idx="25924">
                  <c:v>1.3420000000000001</c:v>
                </c:pt>
                <c:pt idx="25925">
                  <c:v>1.3420000000000001</c:v>
                </c:pt>
                <c:pt idx="25926">
                  <c:v>1.3420000000000001</c:v>
                </c:pt>
                <c:pt idx="25927">
                  <c:v>1.3420000000000001</c:v>
                </c:pt>
                <c:pt idx="25928">
                  <c:v>1.3420000000000001</c:v>
                </c:pt>
                <c:pt idx="25929">
                  <c:v>1.3420000000000001</c:v>
                </c:pt>
                <c:pt idx="25930">
                  <c:v>1.3420000000000001</c:v>
                </c:pt>
                <c:pt idx="25931">
                  <c:v>1.3420000000000001</c:v>
                </c:pt>
                <c:pt idx="25932">
                  <c:v>1.3420000000000001</c:v>
                </c:pt>
                <c:pt idx="25933">
                  <c:v>1.3420000000000001</c:v>
                </c:pt>
                <c:pt idx="25934">
                  <c:v>1.3420000000000001</c:v>
                </c:pt>
                <c:pt idx="25935">
                  <c:v>1.3420000000000001</c:v>
                </c:pt>
                <c:pt idx="25936">
                  <c:v>1.3420000000000001</c:v>
                </c:pt>
                <c:pt idx="25937">
                  <c:v>1.3420000000000001</c:v>
                </c:pt>
                <c:pt idx="25938">
                  <c:v>1.3420000000000001</c:v>
                </c:pt>
                <c:pt idx="25939">
                  <c:v>1.3420000000000001</c:v>
                </c:pt>
                <c:pt idx="25940">
                  <c:v>1.3420000000000001</c:v>
                </c:pt>
                <c:pt idx="25941">
                  <c:v>1.3420000000000001</c:v>
                </c:pt>
                <c:pt idx="25942">
                  <c:v>1.3420000000000001</c:v>
                </c:pt>
                <c:pt idx="25943">
                  <c:v>1.3420000000000001</c:v>
                </c:pt>
                <c:pt idx="25944">
                  <c:v>1.3420000000000001</c:v>
                </c:pt>
                <c:pt idx="25945">
                  <c:v>1.3420000000000001</c:v>
                </c:pt>
                <c:pt idx="25946">
                  <c:v>1.3420000000000001</c:v>
                </c:pt>
                <c:pt idx="25947">
                  <c:v>1.3420000000000001</c:v>
                </c:pt>
                <c:pt idx="25948">
                  <c:v>1.3420000000000001</c:v>
                </c:pt>
                <c:pt idx="25949">
                  <c:v>1.3420000000000001</c:v>
                </c:pt>
                <c:pt idx="25950">
                  <c:v>1.3420000000000001</c:v>
                </c:pt>
                <c:pt idx="25951">
                  <c:v>1.25740991682911</c:v>
                </c:pt>
                <c:pt idx="25952">
                  <c:v>1.27282126584945</c:v>
                </c:pt>
                <c:pt idx="25953">
                  <c:v>1.3093421354141499</c:v>
                </c:pt>
                <c:pt idx="25954">
                  <c:v>1.32822243333456</c:v>
                </c:pt>
                <c:pt idx="25955">
                  <c:v>1.3358864589227</c:v>
                </c:pt>
                <c:pt idx="25956">
                  <c:v>1.3420000000000001</c:v>
                </c:pt>
                <c:pt idx="25957">
                  <c:v>1.2878789765281899</c:v>
                </c:pt>
                <c:pt idx="25958">
                  <c:v>1.30235393444522</c:v>
                </c:pt>
                <c:pt idx="25959">
                  <c:v>1.3170804978225701</c:v>
                </c:pt>
                <c:pt idx="25960">
                  <c:v>1.32957103950251</c:v>
                </c:pt>
                <c:pt idx="25961">
                  <c:v>1.3397233817241201</c:v>
                </c:pt>
                <c:pt idx="25962">
                  <c:v>1.3420000000000001</c:v>
                </c:pt>
                <c:pt idx="25963">
                  <c:v>1.3420000000000001</c:v>
                </c:pt>
                <c:pt idx="25964">
                  <c:v>1.3420000000000001</c:v>
                </c:pt>
                <c:pt idx="25965">
                  <c:v>1.3420000000000001</c:v>
                </c:pt>
                <c:pt idx="25966">
                  <c:v>1.3420000000000001</c:v>
                </c:pt>
                <c:pt idx="25967">
                  <c:v>1.3420000000000001</c:v>
                </c:pt>
                <c:pt idx="25968">
                  <c:v>1.31213112575263</c:v>
                </c:pt>
                <c:pt idx="25969">
                  <c:v>1.3280127644214901</c:v>
                </c:pt>
                <c:pt idx="25970">
                  <c:v>1.3417205717817999</c:v>
                </c:pt>
                <c:pt idx="25971">
                  <c:v>1.3420000000000001</c:v>
                </c:pt>
                <c:pt idx="25972">
                  <c:v>1.3420000000000001</c:v>
                </c:pt>
                <c:pt idx="25973">
                  <c:v>1.3420000000000001</c:v>
                </c:pt>
                <c:pt idx="25974">
                  <c:v>1.3420000000000001</c:v>
                </c:pt>
                <c:pt idx="25975">
                  <c:v>1.3420000000000001</c:v>
                </c:pt>
                <c:pt idx="25976">
                  <c:v>1.3420000000000001</c:v>
                </c:pt>
                <c:pt idx="25977">
                  <c:v>1.3420000000000001</c:v>
                </c:pt>
                <c:pt idx="25978">
                  <c:v>1.3420000000000001</c:v>
                </c:pt>
                <c:pt idx="25979">
                  <c:v>1.3420000000000001</c:v>
                </c:pt>
                <c:pt idx="25980">
                  <c:v>1.3420000000000001</c:v>
                </c:pt>
                <c:pt idx="25981">
                  <c:v>1.3420000000000001</c:v>
                </c:pt>
                <c:pt idx="25982">
                  <c:v>1.3420000000000001</c:v>
                </c:pt>
                <c:pt idx="25983">
                  <c:v>1.3420000000000001</c:v>
                </c:pt>
                <c:pt idx="25984">
                  <c:v>1.3420000000000001</c:v>
                </c:pt>
                <c:pt idx="25985">
                  <c:v>1.3420000000000001</c:v>
                </c:pt>
                <c:pt idx="25986">
                  <c:v>1.3420000000000001</c:v>
                </c:pt>
                <c:pt idx="25987">
                  <c:v>1.3420000000000001</c:v>
                </c:pt>
                <c:pt idx="25988">
                  <c:v>1.3420000000000001</c:v>
                </c:pt>
                <c:pt idx="25989">
                  <c:v>1.3420000000000001</c:v>
                </c:pt>
                <c:pt idx="25990">
                  <c:v>1.3420000000000001</c:v>
                </c:pt>
                <c:pt idx="25991">
                  <c:v>1.3420000000000001</c:v>
                </c:pt>
                <c:pt idx="25992">
                  <c:v>1.3420000000000001</c:v>
                </c:pt>
                <c:pt idx="25993">
                  <c:v>1.3420000000000001</c:v>
                </c:pt>
                <c:pt idx="25994">
                  <c:v>1.3420000000000001</c:v>
                </c:pt>
                <c:pt idx="25995">
                  <c:v>1.3420000000000001</c:v>
                </c:pt>
                <c:pt idx="25996">
                  <c:v>1.3420000000000001</c:v>
                </c:pt>
                <c:pt idx="25997">
                  <c:v>1.3420000000000001</c:v>
                </c:pt>
                <c:pt idx="25998">
                  <c:v>1.3420000000000001</c:v>
                </c:pt>
                <c:pt idx="25999">
                  <c:v>1.26124939043298</c:v>
                </c:pt>
                <c:pt idx="26000">
                  <c:v>1.2763711554667101</c:v>
                </c:pt>
                <c:pt idx="26001">
                  <c:v>1.3121459625282601</c:v>
                </c:pt>
                <c:pt idx="26002">
                  <c:v>1.33056918745931</c:v>
                </c:pt>
                <c:pt idx="26003">
                  <c:v>1.33802579714278</c:v>
                </c:pt>
                <c:pt idx="26004">
                  <c:v>1.3420000000000001</c:v>
                </c:pt>
                <c:pt idx="26005">
                  <c:v>1.29165153169402</c:v>
                </c:pt>
                <c:pt idx="26006">
                  <c:v>1.30585658301771</c:v>
                </c:pt>
                <c:pt idx="26007">
                  <c:v>1.3203195188925401</c:v>
                </c:pt>
                <c:pt idx="26008">
                  <c:v>1.3325593940518199</c:v>
                </c:pt>
                <c:pt idx="26009">
                  <c:v>1.3420000000000001</c:v>
                </c:pt>
                <c:pt idx="26010">
                  <c:v>1.3420000000000001</c:v>
                </c:pt>
                <c:pt idx="26011">
                  <c:v>1.3420000000000001</c:v>
                </c:pt>
                <c:pt idx="26012">
                  <c:v>1.3420000000000001</c:v>
                </c:pt>
                <c:pt idx="26013">
                  <c:v>1.3420000000000001</c:v>
                </c:pt>
                <c:pt idx="26014">
                  <c:v>1.3420000000000001</c:v>
                </c:pt>
                <c:pt idx="26015">
                  <c:v>1.3420000000000001</c:v>
                </c:pt>
                <c:pt idx="26016">
                  <c:v>1.3158695218574199</c:v>
                </c:pt>
                <c:pt idx="26017">
                  <c:v>1.3314701680033401</c:v>
                </c:pt>
                <c:pt idx="26018">
                  <c:v>1.3420000000000001</c:v>
                </c:pt>
                <c:pt idx="26019">
                  <c:v>1.3420000000000001</c:v>
                </c:pt>
                <c:pt idx="26020">
                  <c:v>1.3420000000000001</c:v>
                </c:pt>
                <c:pt idx="26021">
                  <c:v>1.3420000000000001</c:v>
                </c:pt>
                <c:pt idx="26022">
                  <c:v>1.3420000000000001</c:v>
                </c:pt>
                <c:pt idx="26023">
                  <c:v>1.3420000000000001</c:v>
                </c:pt>
                <c:pt idx="26024">
                  <c:v>1.3420000000000001</c:v>
                </c:pt>
                <c:pt idx="26025">
                  <c:v>1.3420000000000001</c:v>
                </c:pt>
                <c:pt idx="26026">
                  <c:v>1.3420000000000001</c:v>
                </c:pt>
                <c:pt idx="26027">
                  <c:v>1.3420000000000001</c:v>
                </c:pt>
                <c:pt idx="26028">
                  <c:v>1.3420000000000001</c:v>
                </c:pt>
                <c:pt idx="26029">
                  <c:v>1.3420000000000001</c:v>
                </c:pt>
                <c:pt idx="26030">
                  <c:v>1.3420000000000001</c:v>
                </c:pt>
                <c:pt idx="26031">
                  <c:v>1.3420000000000001</c:v>
                </c:pt>
                <c:pt idx="26032">
                  <c:v>1.3420000000000001</c:v>
                </c:pt>
                <c:pt idx="26033">
                  <c:v>1.3420000000000001</c:v>
                </c:pt>
                <c:pt idx="26034">
                  <c:v>1.3420000000000001</c:v>
                </c:pt>
                <c:pt idx="26035">
                  <c:v>1.3420000000000001</c:v>
                </c:pt>
                <c:pt idx="26036">
                  <c:v>1.3420000000000001</c:v>
                </c:pt>
                <c:pt idx="26037">
                  <c:v>1.3420000000000001</c:v>
                </c:pt>
                <c:pt idx="26038">
                  <c:v>1.3420000000000001</c:v>
                </c:pt>
                <c:pt idx="26039">
                  <c:v>1.3420000000000001</c:v>
                </c:pt>
                <c:pt idx="26040">
                  <c:v>1.3420000000000001</c:v>
                </c:pt>
                <c:pt idx="26041">
                  <c:v>1.3420000000000001</c:v>
                </c:pt>
                <c:pt idx="26042">
                  <c:v>1.3420000000000001</c:v>
                </c:pt>
                <c:pt idx="26043">
                  <c:v>1.3420000000000001</c:v>
                </c:pt>
                <c:pt idx="26044">
                  <c:v>1.3420000000000001</c:v>
                </c:pt>
                <c:pt idx="26045">
                  <c:v>1.3420000000000001</c:v>
                </c:pt>
                <c:pt idx="26046">
                  <c:v>1.3420000000000001</c:v>
                </c:pt>
                <c:pt idx="26047">
                  <c:v>1.2682153835269501</c:v>
                </c:pt>
                <c:pt idx="26048">
                  <c:v>1.2828202633241801</c:v>
                </c:pt>
                <c:pt idx="26049">
                  <c:v>1.3172142872849</c:v>
                </c:pt>
                <c:pt idx="26050">
                  <c:v>1.3348258931246499</c:v>
                </c:pt>
                <c:pt idx="26051">
                  <c:v>1.3418924424807701</c:v>
                </c:pt>
                <c:pt idx="26052">
                  <c:v>1.3420000000000001</c:v>
                </c:pt>
                <c:pt idx="26053">
                  <c:v>1.2985099918421701</c:v>
                </c:pt>
                <c:pt idx="26054">
                  <c:v>1.31222052457835</c:v>
                </c:pt>
                <c:pt idx="26055">
                  <c:v>1.32618842993158</c:v>
                </c:pt>
                <c:pt idx="26056">
                  <c:v>1.33798672139731</c:v>
                </c:pt>
                <c:pt idx="26057">
                  <c:v>1.3420000000000001</c:v>
                </c:pt>
                <c:pt idx="26058">
                  <c:v>1.3420000000000001</c:v>
                </c:pt>
                <c:pt idx="26059">
                  <c:v>1.3420000000000001</c:v>
                </c:pt>
                <c:pt idx="26060">
                  <c:v>1.3420000000000001</c:v>
                </c:pt>
                <c:pt idx="26061">
                  <c:v>1.3420000000000001</c:v>
                </c:pt>
                <c:pt idx="26062">
                  <c:v>1.3420000000000001</c:v>
                </c:pt>
                <c:pt idx="26063">
                  <c:v>1.3420000000000001</c:v>
                </c:pt>
                <c:pt idx="26064">
                  <c:v>1.3226691599346601</c:v>
                </c:pt>
                <c:pt idx="26065">
                  <c:v>1.33776032869822</c:v>
                </c:pt>
                <c:pt idx="26066">
                  <c:v>1.3420000000000001</c:v>
                </c:pt>
                <c:pt idx="26067">
                  <c:v>1.3420000000000001</c:v>
                </c:pt>
                <c:pt idx="26068">
                  <c:v>1.3420000000000001</c:v>
                </c:pt>
                <c:pt idx="26069">
                  <c:v>1.3420000000000001</c:v>
                </c:pt>
                <c:pt idx="26070">
                  <c:v>1.3420000000000001</c:v>
                </c:pt>
                <c:pt idx="26071">
                  <c:v>1.3420000000000001</c:v>
                </c:pt>
                <c:pt idx="26072">
                  <c:v>1.3420000000000001</c:v>
                </c:pt>
                <c:pt idx="26073">
                  <c:v>1.3420000000000001</c:v>
                </c:pt>
                <c:pt idx="26074">
                  <c:v>1.3420000000000001</c:v>
                </c:pt>
                <c:pt idx="26075">
                  <c:v>1.3420000000000001</c:v>
                </c:pt>
                <c:pt idx="26076">
                  <c:v>1.3420000000000001</c:v>
                </c:pt>
                <c:pt idx="26077">
                  <c:v>1.3420000000000001</c:v>
                </c:pt>
                <c:pt idx="26078">
                  <c:v>1.3420000000000001</c:v>
                </c:pt>
                <c:pt idx="26079">
                  <c:v>1.3420000000000001</c:v>
                </c:pt>
                <c:pt idx="26080">
                  <c:v>1.3420000000000001</c:v>
                </c:pt>
                <c:pt idx="26081">
                  <c:v>1.3420000000000001</c:v>
                </c:pt>
                <c:pt idx="26082">
                  <c:v>1.3420000000000001</c:v>
                </c:pt>
                <c:pt idx="26083">
                  <c:v>1.3420000000000001</c:v>
                </c:pt>
                <c:pt idx="26084">
                  <c:v>1.3420000000000001</c:v>
                </c:pt>
                <c:pt idx="26085">
                  <c:v>1.3420000000000001</c:v>
                </c:pt>
                <c:pt idx="26086">
                  <c:v>1.3420000000000001</c:v>
                </c:pt>
                <c:pt idx="26087">
                  <c:v>1.3420000000000001</c:v>
                </c:pt>
                <c:pt idx="26088">
                  <c:v>1.3420000000000001</c:v>
                </c:pt>
                <c:pt idx="26089">
                  <c:v>1.3420000000000001</c:v>
                </c:pt>
                <c:pt idx="26090">
                  <c:v>1.3420000000000001</c:v>
                </c:pt>
                <c:pt idx="26091">
                  <c:v>1.3420000000000001</c:v>
                </c:pt>
                <c:pt idx="26092">
                  <c:v>1.3420000000000001</c:v>
                </c:pt>
                <c:pt idx="26093">
                  <c:v>1.3420000000000001</c:v>
                </c:pt>
                <c:pt idx="26094">
                  <c:v>1.3420000000000001</c:v>
                </c:pt>
                <c:pt idx="26095">
                  <c:v>1.2806509722918</c:v>
                </c:pt>
                <c:pt idx="26096">
                  <c:v>1.2969717758466901</c:v>
                </c:pt>
                <c:pt idx="26097">
                  <c:v>1.3099639724582099</c:v>
                </c:pt>
                <c:pt idx="26098">
                  <c:v>1.3231945009699599</c:v>
                </c:pt>
                <c:pt idx="26099">
                  <c:v>1.3341653427107301</c:v>
                </c:pt>
                <c:pt idx="26100">
                  <c:v>1.3420000000000001</c:v>
                </c:pt>
                <c:pt idx="26101">
                  <c:v>1.3420000000000001</c:v>
                </c:pt>
                <c:pt idx="26102">
                  <c:v>1.3420000000000001</c:v>
                </c:pt>
                <c:pt idx="26103">
                  <c:v>1.3420000000000001</c:v>
                </c:pt>
                <c:pt idx="26104">
                  <c:v>1.3073227218979699</c:v>
                </c:pt>
                <c:pt idx="26105">
                  <c:v>1.3238661227889099</c:v>
                </c:pt>
                <c:pt idx="26106">
                  <c:v>1.33708909101244</c:v>
                </c:pt>
                <c:pt idx="26107">
                  <c:v>1.3420000000000001</c:v>
                </c:pt>
                <c:pt idx="26108">
                  <c:v>1.3420000000000001</c:v>
                </c:pt>
                <c:pt idx="26109">
                  <c:v>1.3420000000000001</c:v>
                </c:pt>
                <c:pt idx="26110">
                  <c:v>1.3420000000000001</c:v>
                </c:pt>
                <c:pt idx="26111">
                  <c:v>1.3420000000000001</c:v>
                </c:pt>
                <c:pt idx="26112">
                  <c:v>1.3420000000000001</c:v>
                </c:pt>
                <c:pt idx="26113">
                  <c:v>1.3420000000000001</c:v>
                </c:pt>
                <c:pt idx="26114">
                  <c:v>1.3420000000000001</c:v>
                </c:pt>
                <c:pt idx="26115">
                  <c:v>1.3420000000000001</c:v>
                </c:pt>
                <c:pt idx="26116">
                  <c:v>1.3301947925414199</c:v>
                </c:pt>
                <c:pt idx="26117">
                  <c:v>1.3420000000000001</c:v>
                </c:pt>
                <c:pt idx="26118">
                  <c:v>1.3420000000000001</c:v>
                </c:pt>
                <c:pt idx="26119">
                  <c:v>1.3420000000000001</c:v>
                </c:pt>
                <c:pt idx="26120">
                  <c:v>1.3420000000000001</c:v>
                </c:pt>
                <c:pt idx="26121">
                  <c:v>1.3420000000000001</c:v>
                </c:pt>
                <c:pt idx="26122">
                  <c:v>1.3420000000000001</c:v>
                </c:pt>
                <c:pt idx="26123">
                  <c:v>1.3420000000000001</c:v>
                </c:pt>
                <c:pt idx="26124">
                  <c:v>1.3420000000000001</c:v>
                </c:pt>
                <c:pt idx="26125">
                  <c:v>1.3420000000000001</c:v>
                </c:pt>
                <c:pt idx="26126">
                  <c:v>1.3420000000000001</c:v>
                </c:pt>
                <c:pt idx="26127">
                  <c:v>1.3420000000000001</c:v>
                </c:pt>
                <c:pt idx="26128">
                  <c:v>1.3420000000000001</c:v>
                </c:pt>
                <c:pt idx="26129">
                  <c:v>1.3420000000000001</c:v>
                </c:pt>
                <c:pt idx="26130">
                  <c:v>1.3420000000000001</c:v>
                </c:pt>
                <c:pt idx="26131">
                  <c:v>1.3420000000000001</c:v>
                </c:pt>
                <c:pt idx="26132">
                  <c:v>1.3420000000000001</c:v>
                </c:pt>
                <c:pt idx="26133">
                  <c:v>1.3420000000000001</c:v>
                </c:pt>
                <c:pt idx="26134">
                  <c:v>1.3420000000000001</c:v>
                </c:pt>
                <c:pt idx="26135">
                  <c:v>1.3420000000000001</c:v>
                </c:pt>
                <c:pt idx="26136">
                  <c:v>1.3420000000000001</c:v>
                </c:pt>
                <c:pt idx="26137">
                  <c:v>1.3420000000000001</c:v>
                </c:pt>
                <c:pt idx="26138">
                  <c:v>1.3420000000000001</c:v>
                </c:pt>
                <c:pt idx="26139">
                  <c:v>1.3420000000000001</c:v>
                </c:pt>
                <c:pt idx="26140">
                  <c:v>1.3420000000000001</c:v>
                </c:pt>
                <c:pt idx="26141">
                  <c:v>1.2762589454086</c:v>
                </c:pt>
                <c:pt idx="26142">
                  <c:v>1.2929513850722101</c:v>
                </c:pt>
                <c:pt idx="26143">
                  <c:v>1.3062770203941301</c:v>
                </c:pt>
                <c:pt idx="26144">
                  <c:v>1.3198282969387301</c:v>
                </c:pt>
                <c:pt idx="26145">
                  <c:v>1.33109018076435</c:v>
                </c:pt>
                <c:pt idx="26146">
                  <c:v>1.3412541380152201</c:v>
                </c:pt>
                <c:pt idx="26147">
                  <c:v>1.3420000000000001</c:v>
                </c:pt>
                <c:pt idx="26148">
                  <c:v>1.3420000000000001</c:v>
                </c:pt>
                <c:pt idx="26149">
                  <c:v>1.3420000000000001</c:v>
                </c:pt>
                <c:pt idx="26150">
                  <c:v>1.3029272734410799</c:v>
                </c:pt>
                <c:pt idx="26151">
                  <c:v>1.31984665505064</c:v>
                </c:pt>
                <c:pt idx="26152">
                  <c:v>1.3333979281981501</c:v>
                </c:pt>
                <c:pt idx="26153">
                  <c:v>1.3420000000000001</c:v>
                </c:pt>
                <c:pt idx="26154">
                  <c:v>1.3420000000000001</c:v>
                </c:pt>
                <c:pt idx="26155">
                  <c:v>1.3420000000000001</c:v>
                </c:pt>
                <c:pt idx="26156">
                  <c:v>1.3420000000000001</c:v>
                </c:pt>
                <c:pt idx="26157">
                  <c:v>1.3420000000000001</c:v>
                </c:pt>
                <c:pt idx="26158">
                  <c:v>1.3420000000000001</c:v>
                </c:pt>
                <c:pt idx="26159">
                  <c:v>1.3420000000000001</c:v>
                </c:pt>
                <c:pt idx="26160">
                  <c:v>1.3420000000000001</c:v>
                </c:pt>
                <c:pt idx="26161">
                  <c:v>1.3420000000000001</c:v>
                </c:pt>
                <c:pt idx="26162">
                  <c:v>1.3257807250057501</c:v>
                </c:pt>
                <c:pt idx="26163">
                  <c:v>1.3416485499847799</c:v>
                </c:pt>
                <c:pt idx="26164">
                  <c:v>1.3420000000000001</c:v>
                </c:pt>
                <c:pt idx="26165">
                  <c:v>1.3420000000000001</c:v>
                </c:pt>
                <c:pt idx="26166">
                  <c:v>1.3420000000000001</c:v>
                </c:pt>
                <c:pt idx="26167">
                  <c:v>1.3420000000000001</c:v>
                </c:pt>
                <c:pt idx="26168">
                  <c:v>1.3420000000000001</c:v>
                </c:pt>
                <c:pt idx="26169">
                  <c:v>1.3420000000000001</c:v>
                </c:pt>
                <c:pt idx="26170">
                  <c:v>1.3420000000000001</c:v>
                </c:pt>
                <c:pt idx="26171">
                  <c:v>1.3420000000000001</c:v>
                </c:pt>
                <c:pt idx="26172">
                  <c:v>1.3420000000000001</c:v>
                </c:pt>
                <c:pt idx="26173">
                  <c:v>1.3420000000000001</c:v>
                </c:pt>
                <c:pt idx="26174">
                  <c:v>1.3420000000000001</c:v>
                </c:pt>
                <c:pt idx="26175">
                  <c:v>1.3420000000000001</c:v>
                </c:pt>
                <c:pt idx="26176">
                  <c:v>1.3420000000000001</c:v>
                </c:pt>
                <c:pt idx="26177">
                  <c:v>1.3420000000000001</c:v>
                </c:pt>
                <c:pt idx="26178">
                  <c:v>1.3420000000000001</c:v>
                </c:pt>
                <c:pt idx="26179">
                  <c:v>1.3420000000000001</c:v>
                </c:pt>
                <c:pt idx="26180">
                  <c:v>1.3420000000000001</c:v>
                </c:pt>
                <c:pt idx="26181">
                  <c:v>1.3420000000000001</c:v>
                </c:pt>
                <c:pt idx="26182">
                  <c:v>1.3420000000000001</c:v>
                </c:pt>
                <c:pt idx="26183">
                  <c:v>1.3420000000000001</c:v>
                </c:pt>
                <c:pt idx="26184">
                  <c:v>1.3420000000000001</c:v>
                </c:pt>
                <c:pt idx="26185">
                  <c:v>1.3420000000000001</c:v>
                </c:pt>
                <c:pt idx="26186">
                  <c:v>1.3420000000000001</c:v>
                </c:pt>
                <c:pt idx="26187">
                  <c:v>1.2762534548776501</c:v>
                </c:pt>
                <c:pt idx="26188">
                  <c:v>1.29296207789109</c:v>
                </c:pt>
                <c:pt idx="26189">
                  <c:v>1.3062902910398799</c:v>
                </c:pt>
                <c:pt idx="26190">
                  <c:v>1.319853798172</c:v>
                </c:pt>
                <c:pt idx="26191">
                  <c:v>1.3311216961488099</c:v>
                </c:pt>
                <c:pt idx="26192">
                  <c:v>1.3412953202898299</c:v>
                </c:pt>
                <c:pt idx="26193">
                  <c:v>1.3420000000000001</c:v>
                </c:pt>
                <c:pt idx="26194">
                  <c:v>1.3420000000000001</c:v>
                </c:pt>
                <c:pt idx="26195">
                  <c:v>1.3420000000000001</c:v>
                </c:pt>
                <c:pt idx="26196">
                  <c:v>1.30289484527854</c:v>
                </c:pt>
                <c:pt idx="26197">
                  <c:v>1.3198305917297499</c:v>
                </c:pt>
                <c:pt idx="26198">
                  <c:v>1.3333917840962599</c:v>
                </c:pt>
                <c:pt idx="26199">
                  <c:v>1.3420000000000001</c:v>
                </c:pt>
                <c:pt idx="26200">
                  <c:v>1.3420000000000001</c:v>
                </c:pt>
                <c:pt idx="26201">
                  <c:v>1.3420000000000001</c:v>
                </c:pt>
                <c:pt idx="26202">
                  <c:v>1.3420000000000001</c:v>
                </c:pt>
                <c:pt idx="26203">
                  <c:v>1.3420000000000001</c:v>
                </c:pt>
                <c:pt idx="26204">
                  <c:v>1.3420000000000001</c:v>
                </c:pt>
                <c:pt idx="26205">
                  <c:v>1.3420000000000001</c:v>
                </c:pt>
                <c:pt idx="26206">
                  <c:v>1.3420000000000001</c:v>
                </c:pt>
                <c:pt idx="26207">
                  <c:v>1.3420000000000001</c:v>
                </c:pt>
                <c:pt idx="26208">
                  <c:v>1.3257313870132399</c:v>
                </c:pt>
                <c:pt idx="26209">
                  <c:v>1.3416219964205101</c:v>
                </c:pt>
                <c:pt idx="26210">
                  <c:v>1.3420000000000001</c:v>
                </c:pt>
                <c:pt idx="26211">
                  <c:v>1.3420000000000001</c:v>
                </c:pt>
                <c:pt idx="26212">
                  <c:v>1.3420000000000001</c:v>
                </c:pt>
                <c:pt idx="26213">
                  <c:v>1.3420000000000001</c:v>
                </c:pt>
                <c:pt idx="26214">
                  <c:v>1.3420000000000001</c:v>
                </c:pt>
                <c:pt idx="26215">
                  <c:v>1.3420000000000001</c:v>
                </c:pt>
                <c:pt idx="26216">
                  <c:v>1.3420000000000001</c:v>
                </c:pt>
                <c:pt idx="26217">
                  <c:v>1.3420000000000001</c:v>
                </c:pt>
                <c:pt idx="26218">
                  <c:v>1.3420000000000001</c:v>
                </c:pt>
                <c:pt idx="26219">
                  <c:v>1.3420000000000001</c:v>
                </c:pt>
                <c:pt idx="26220">
                  <c:v>1.3420000000000001</c:v>
                </c:pt>
                <c:pt idx="26221">
                  <c:v>1.3420000000000001</c:v>
                </c:pt>
                <c:pt idx="26222">
                  <c:v>1.3420000000000001</c:v>
                </c:pt>
                <c:pt idx="26223">
                  <c:v>1.3420000000000001</c:v>
                </c:pt>
                <c:pt idx="26224">
                  <c:v>1.3420000000000001</c:v>
                </c:pt>
                <c:pt idx="26225">
                  <c:v>1.3420000000000001</c:v>
                </c:pt>
                <c:pt idx="26226">
                  <c:v>1.3420000000000001</c:v>
                </c:pt>
                <c:pt idx="26227">
                  <c:v>1.3420000000000001</c:v>
                </c:pt>
                <c:pt idx="26228">
                  <c:v>1.3420000000000001</c:v>
                </c:pt>
                <c:pt idx="26229">
                  <c:v>1.3420000000000001</c:v>
                </c:pt>
                <c:pt idx="26230">
                  <c:v>1.3420000000000001</c:v>
                </c:pt>
                <c:pt idx="26231">
                  <c:v>1.3420000000000001</c:v>
                </c:pt>
                <c:pt idx="26232">
                  <c:v>1.3420000000000001</c:v>
                </c:pt>
                <c:pt idx="26233">
                  <c:v>1.2794674602551399</c:v>
                </c:pt>
                <c:pt idx="26234">
                  <c:v>1.2959162915815701</c:v>
                </c:pt>
                <c:pt idx="26235">
                  <c:v>1.30902698852932</c:v>
                </c:pt>
                <c:pt idx="26236">
                  <c:v>1.32236436334857</c:v>
                </c:pt>
                <c:pt idx="26237">
                  <c:v>1.33344156418989</c:v>
                </c:pt>
                <c:pt idx="26238">
                  <c:v>1.3420000000000001</c:v>
                </c:pt>
                <c:pt idx="26239">
                  <c:v>1.3420000000000001</c:v>
                </c:pt>
                <c:pt idx="26240">
                  <c:v>1.3420000000000001</c:v>
                </c:pt>
                <c:pt idx="26241">
                  <c:v>1.3420000000000001</c:v>
                </c:pt>
                <c:pt idx="26242">
                  <c:v>1.3060835511451501</c:v>
                </c:pt>
                <c:pt idx="26243">
                  <c:v>1.32275967240297</c:v>
                </c:pt>
                <c:pt idx="26244">
                  <c:v>1.3361040704951199</c:v>
                </c:pt>
                <c:pt idx="26245">
                  <c:v>1.3420000000000001</c:v>
                </c:pt>
                <c:pt idx="26246">
                  <c:v>1.3420000000000001</c:v>
                </c:pt>
                <c:pt idx="26247">
                  <c:v>1.3420000000000001</c:v>
                </c:pt>
                <c:pt idx="26248">
                  <c:v>1.3420000000000001</c:v>
                </c:pt>
                <c:pt idx="26249">
                  <c:v>1.3420000000000001</c:v>
                </c:pt>
                <c:pt idx="26250">
                  <c:v>1.3420000000000001</c:v>
                </c:pt>
                <c:pt idx="26251">
                  <c:v>1.3420000000000001</c:v>
                </c:pt>
                <c:pt idx="26252">
                  <c:v>1.3420000000000001</c:v>
                </c:pt>
                <c:pt idx="26253">
                  <c:v>1.3420000000000001</c:v>
                </c:pt>
                <c:pt idx="26254">
                  <c:v>1.3289032524587101</c:v>
                </c:pt>
                <c:pt idx="26255">
                  <c:v>1.3420000000000001</c:v>
                </c:pt>
                <c:pt idx="26256">
                  <c:v>1.3420000000000001</c:v>
                </c:pt>
                <c:pt idx="26257">
                  <c:v>1.3420000000000001</c:v>
                </c:pt>
                <c:pt idx="26258">
                  <c:v>1.3420000000000001</c:v>
                </c:pt>
                <c:pt idx="26259">
                  <c:v>1.3420000000000001</c:v>
                </c:pt>
                <c:pt idx="26260">
                  <c:v>1.3420000000000001</c:v>
                </c:pt>
                <c:pt idx="26261">
                  <c:v>1.3420000000000001</c:v>
                </c:pt>
                <c:pt idx="26262">
                  <c:v>1.3420000000000001</c:v>
                </c:pt>
                <c:pt idx="26263">
                  <c:v>1.3420000000000001</c:v>
                </c:pt>
                <c:pt idx="26264">
                  <c:v>1.3420000000000001</c:v>
                </c:pt>
                <c:pt idx="26265">
                  <c:v>1.3420000000000001</c:v>
                </c:pt>
                <c:pt idx="26266">
                  <c:v>1.3420000000000001</c:v>
                </c:pt>
                <c:pt idx="26267">
                  <c:v>1.3420000000000001</c:v>
                </c:pt>
                <c:pt idx="26268">
                  <c:v>1.3420000000000001</c:v>
                </c:pt>
                <c:pt idx="26269">
                  <c:v>1.3420000000000001</c:v>
                </c:pt>
                <c:pt idx="26270">
                  <c:v>1.3420000000000001</c:v>
                </c:pt>
                <c:pt idx="26271">
                  <c:v>1.3420000000000001</c:v>
                </c:pt>
                <c:pt idx="26272">
                  <c:v>1.3420000000000001</c:v>
                </c:pt>
                <c:pt idx="26273">
                  <c:v>1.3420000000000001</c:v>
                </c:pt>
                <c:pt idx="26274">
                  <c:v>1.3420000000000001</c:v>
                </c:pt>
                <c:pt idx="26275">
                  <c:v>1.3420000000000001</c:v>
                </c:pt>
                <c:pt idx="26276">
                  <c:v>1.3420000000000001</c:v>
                </c:pt>
                <c:pt idx="26277">
                  <c:v>1.3420000000000001</c:v>
                </c:pt>
                <c:pt idx="26278">
                  <c:v>1.3420000000000001</c:v>
                </c:pt>
                <c:pt idx="26279">
                  <c:v>1.28523220121468</c:v>
                </c:pt>
                <c:pt idx="26280">
                  <c:v>1.30122459399699</c:v>
                </c:pt>
                <c:pt idx="26281">
                  <c:v>1.3139271217286199</c:v>
                </c:pt>
                <c:pt idx="26282">
                  <c:v>1.32686723715796</c:v>
                </c:pt>
                <c:pt idx="26283">
                  <c:v>1.3375723354689899</c:v>
                </c:pt>
                <c:pt idx="26284">
                  <c:v>1.3420000000000001</c:v>
                </c:pt>
                <c:pt idx="26285">
                  <c:v>1.3420000000000001</c:v>
                </c:pt>
                <c:pt idx="26286">
                  <c:v>1.3420000000000001</c:v>
                </c:pt>
                <c:pt idx="26287">
                  <c:v>1.3420000000000001</c:v>
                </c:pt>
                <c:pt idx="26288">
                  <c:v>1.31180581311509</c:v>
                </c:pt>
                <c:pt idx="26289">
                  <c:v>1.32802302114493</c:v>
                </c:pt>
                <c:pt idx="26290">
                  <c:v>1.3409613750589</c:v>
                </c:pt>
                <c:pt idx="26291">
                  <c:v>1.3420000000000001</c:v>
                </c:pt>
                <c:pt idx="26292">
                  <c:v>1.3420000000000001</c:v>
                </c:pt>
                <c:pt idx="26293">
                  <c:v>1.3420000000000001</c:v>
                </c:pt>
                <c:pt idx="26294">
                  <c:v>1.3420000000000001</c:v>
                </c:pt>
                <c:pt idx="26295">
                  <c:v>1.3420000000000001</c:v>
                </c:pt>
                <c:pt idx="26296">
                  <c:v>1.3420000000000001</c:v>
                </c:pt>
                <c:pt idx="26297">
                  <c:v>1.3420000000000001</c:v>
                </c:pt>
                <c:pt idx="26298">
                  <c:v>1.3420000000000001</c:v>
                </c:pt>
                <c:pt idx="26299">
                  <c:v>1.3420000000000001</c:v>
                </c:pt>
                <c:pt idx="26300">
                  <c:v>1.3346011511057601</c:v>
                </c:pt>
                <c:pt idx="26301">
                  <c:v>1.3420000000000001</c:v>
                </c:pt>
                <c:pt idx="26302">
                  <c:v>1.3420000000000001</c:v>
                </c:pt>
                <c:pt idx="26303">
                  <c:v>1.3420000000000001</c:v>
                </c:pt>
                <c:pt idx="26304">
                  <c:v>1.3420000000000001</c:v>
                </c:pt>
                <c:pt idx="26305">
                  <c:v>1.3420000000000001</c:v>
                </c:pt>
                <c:pt idx="26306">
                  <c:v>1.3420000000000001</c:v>
                </c:pt>
                <c:pt idx="26307">
                  <c:v>1.3420000000000001</c:v>
                </c:pt>
                <c:pt idx="26308">
                  <c:v>1.3420000000000001</c:v>
                </c:pt>
                <c:pt idx="26309">
                  <c:v>1.3420000000000001</c:v>
                </c:pt>
                <c:pt idx="26310">
                  <c:v>1.3420000000000001</c:v>
                </c:pt>
                <c:pt idx="26311">
                  <c:v>1.3420000000000001</c:v>
                </c:pt>
                <c:pt idx="26312">
                  <c:v>1.3420000000000001</c:v>
                </c:pt>
                <c:pt idx="26313">
                  <c:v>1.3420000000000001</c:v>
                </c:pt>
                <c:pt idx="26314">
                  <c:v>1.3420000000000001</c:v>
                </c:pt>
                <c:pt idx="26315">
                  <c:v>1.3420000000000001</c:v>
                </c:pt>
                <c:pt idx="26316">
                  <c:v>1.3420000000000001</c:v>
                </c:pt>
                <c:pt idx="26317">
                  <c:v>1.3420000000000001</c:v>
                </c:pt>
                <c:pt idx="26318">
                  <c:v>1.3420000000000001</c:v>
                </c:pt>
                <c:pt idx="26319">
                  <c:v>1.3420000000000001</c:v>
                </c:pt>
                <c:pt idx="26320">
                  <c:v>1.3420000000000001</c:v>
                </c:pt>
                <c:pt idx="26321">
                  <c:v>1.3420000000000001</c:v>
                </c:pt>
                <c:pt idx="26322">
                  <c:v>1.3420000000000001</c:v>
                </c:pt>
                <c:pt idx="26323">
                  <c:v>1.3420000000000001</c:v>
                </c:pt>
                <c:pt idx="26324">
                  <c:v>1.3420000000000001</c:v>
                </c:pt>
                <c:pt idx="26325">
                  <c:v>1.1087923787261</c:v>
                </c:pt>
                <c:pt idx="26326">
                  <c:v>1.14311643092495</c:v>
                </c:pt>
                <c:pt idx="26327">
                  <c:v>1.1675231644569599</c:v>
                </c:pt>
                <c:pt idx="26328">
                  <c:v>1.1987247450315099</c:v>
                </c:pt>
                <c:pt idx="26329">
                  <c:v>1.24652311846288</c:v>
                </c:pt>
                <c:pt idx="26330">
                  <c:v>1.0990391595932201</c:v>
                </c:pt>
                <c:pt idx="26331">
                  <c:v>1.1341700517851601</c:v>
                </c:pt>
                <c:pt idx="26332">
                  <c:v>1.1584969377133301</c:v>
                </c:pt>
                <c:pt idx="26333">
                  <c:v>1.19044936667673</c:v>
                </c:pt>
                <c:pt idx="26334">
                  <c:v>1.2388614588759399</c:v>
                </c:pt>
                <c:pt idx="26335">
                  <c:v>1.09710518273749</c:v>
                </c:pt>
                <c:pt idx="26336">
                  <c:v>1.13241639126472</c:v>
                </c:pt>
                <c:pt idx="26337">
                  <c:v>1.15668519335611</c:v>
                </c:pt>
                <c:pt idx="26338">
                  <c:v>1.18880988101122</c:v>
                </c:pt>
                <c:pt idx="26339">
                  <c:v>1.23733120978777</c:v>
                </c:pt>
                <c:pt idx="26340">
                  <c:v>1.10082446312273</c:v>
                </c:pt>
                <c:pt idx="26341">
                  <c:v>1.1358586453167501</c:v>
                </c:pt>
                <c:pt idx="26342">
                  <c:v>1.1601105607581701</c:v>
                </c:pt>
                <c:pt idx="26343">
                  <c:v>1.1919794924180001</c:v>
                </c:pt>
                <c:pt idx="26344">
                  <c:v>1.2402375778394601</c:v>
                </c:pt>
                <c:pt idx="26345">
                  <c:v>1.11047582540356</c:v>
                </c:pt>
                <c:pt idx="26346">
                  <c:v>1.14478049198718</c:v>
                </c:pt>
                <c:pt idx="26347">
                  <c:v>1.1690031957390501</c:v>
                </c:pt>
                <c:pt idx="26348">
                  <c:v>1.2001778018841101</c:v>
                </c:pt>
                <c:pt idx="26349">
                  <c:v>1.24780051797305</c:v>
                </c:pt>
                <c:pt idx="26350">
                  <c:v>1.0424745033962199</c:v>
                </c:pt>
                <c:pt idx="26351">
                  <c:v>1.0848671458641801</c:v>
                </c:pt>
                <c:pt idx="26352">
                  <c:v>1.106879261035</c:v>
                </c:pt>
                <c:pt idx="26353">
                  <c:v>1.1456458321398499</c:v>
                </c:pt>
                <c:pt idx="26354">
                  <c:v>1.1981982413394301</c:v>
                </c:pt>
                <c:pt idx="26355">
                  <c:v>1.2429884049882201</c:v>
                </c:pt>
                <c:pt idx="26356">
                  <c:v>1.0303432563969199</c:v>
                </c:pt>
                <c:pt idx="26357">
                  <c:v>1.0737625283233501</c:v>
                </c:pt>
                <c:pt idx="26358">
                  <c:v>1.09559950596936</c:v>
                </c:pt>
                <c:pt idx="26359">
                  <c:v>1.13534174739843</c:v>
                </c:pt>
                <c:pt idx="26360">
                  <c:v>1.18861413690699</c:v>
                </c:pt>
                <c:pt idx="26361">
                  <c:v>1.23405106268063</c:v>
                </c:pt>
                <c:pt idx="26362">
                  <c:v>1.02791880606685</c:v>
                </c:pt>
                <c:pt idx="26363">
                  <c:v>1.0715541287722801</c:v>
                </c:pt>
                <c:pt idx="26364">
                  <c:v>1.09331966165334</c:v>
                </c:pt>
                <c:pt idx="26365">
                  <c:v>1.1332861415942901</c:v>
                </c:pt>
                <c:pt idx="26366">
                  <c:v>1.18668817305255</c:v>
                </c:pt>
                <c:pt idx="26367">
                  <c:v>1.2322406871462599</c:v>
                </c:pt>
                <c:pt idx="26368">
                  <c:v>1.0325528630821199</c:v>
                </c:pt>
                <c:pt idx="26369">
                  <c:v>1.0758218094927701</c:v>
                </c:pt>
                <c:pt idx="26370">
                  <c:v>1.09763008060875</c:v>
                </c:pt>
                <c:pt idx="26371">
                  <c:v>1.1372374725429499</c:v>
                </c:pt>
                <c:pt idx="26372">
                  <c:v>1.1903466569283301</c:v>
                </c:pt>
                <c:pt idx="26373">
                  <c:v>1.2356339147584201</c:v>
                </c:pt>
                <c:pt idx="26374">
                  <c:v>1.0434641527978801</c:v>
                </c:pt>
                <c:pt idx="26375">
                  <c:v>1.08586030868723</c:v>
                </c:pt>
                <c:pt idx="26376">
                  <c:v>1.1077375839269401</c:v>
                </c:pt>
                <c:pt idx="26377">
                  <c:v>1.14651076305445</c:v>
                </c:pt>
                <c:pt idx="26378">
                  <c:v>1.1989421755513201</c:v>
                </c:pt>
                <c:pt idx="26379">
                  <c:v>1.24362973915581</c:v>
                </c:pt>
                <c:pt idx="26380">
                  <c:v>1.0398359939824</c:v>
                </c:pt>
                <c:pt idx="26381">
                  <c:v>1.08336364930198</c:v>
                </c:pt>
                <c:pt idx="26382">
                  <c:v>1.1053456059367801</c:v>
                </c:pt>
                <c:pt idx="26383">
                  <c:v>1.1442568603543799</c:v>
                </c:pt>
                <c:pt idx="26384">
                  <c:v>1.1968939899597399</c:v>
                </c:pt>
                <c:pt idx="26385">
                  <c:v>1.2417764077945299</c:v>
                </c:pt>
                <c:pt idx="26386">
                  <c:v>1.0282068350967799</c:v>
                </c:pt>
                <c:pt idx="26387">
                  <c:v>1.07272265410631</c:v>
                </c:pt>
                <c:pt idx="26388">
                  <c:v>1.09453949272367</c:v>
                </c:pt>
                <c:pt idx="26389">
                  <c:v>1.1343755534395501</c:v>
                </c:pt>
                <c:pt idx="26390">
                  <c:v>1.1877203879479601</c:v>
                </c:pt>
                <c:pt idx="26391">
                  <c:v>1.2332091116967601</c:v>
                </c:pt>
                <c:pt idx="26392">
                  <c:v>1.0266302561703899</c:v>
                </c:pt>
                <c:pt idx="26393">
                  <c:v>1.0712886458914499</c:v>
                </c:pt>
                <c:pt idx="26394">
                  <c:v>1.09305190876492</c:v>
                </c:pt>
                <c:pt idx="26395">
                  <c:v>1.1330396835382299</c:v>
                </c:pt>
                <c:pt idx="26396">
                  <c:v>1.18646060008858</c:v>
                </c:pt>
                <c:pt idx="26397">
                  <c:v>1.2320214905822</c:v>
                </c:pt>
                <c:pt idx="26398">
                  <c:v>1.0322216044855399</c:v>
                </c:pt>
                <c:pt idx="26399">
                  <c:v>1.0764316641121401</c:v>
                </c:pt>
                <c:pt idx="26400">
                  <c:v>1.0982478369664499</c:v>
                </c:pt>
                <c:pt idx="26401">
                  <c:v>1.1377986442980801</c:v>
                </c:pt>
                <c:pt idx="26402">
                  <c:v>1.19086399935655</c:v>
                </c:pt>
                <c:pt idx="26403">
                  <c:v>1.2361300782262099</c:v>
                </c:pt>
                <c:pt idx="26404">
                  <c:v>1.04396089847774</c:v>
                </c:pt>
                <c:pt idx="26405">
                  <c:v>1.0872012681082699</c:v>
                </c:pt>
                <c:pt idx="26406">
                  <c:v>1.1091138723730301</c:v>
                </c:pt>
                <c:pt idx="26407">
                  <c:v>1.14775900551136</c:v>
                </c:pt>
                <c:pt idx="26408">
                  <c:v>1.2000987288234199</c:v>
                </c:pt>
                <c:pt idx="26409">
                  <c:v>1.2447128776077101</c:v>
                </c:pt>
                <c:pt idx="26410">
                  <c:v>1.0438266270049299</c:v>
                </c:pt>
                <c:pt idx="26411">
                  <c:v>1.08646123289617</c:v>
                </c:pt>
                <c:pt idx="26412">
                  <c:v>1.10841140753696</c:v>
                </c:pt>
                <c:pt idx="26413">
                  <c:v>1.14637876431925</c:v>
                </c:pt>
                <c:pt idx="26414">
                  <c:v>1.16415145793621</c:v>
                </c:pt>
                <c:pt idx="26415">
                  <c:v>1.1990374328537201</c:v>
                </c:pt>
                <c:pt idx="26416">
                  <c:v>1.03193428471906</c:v>
                </c:pt>
                <c:pt idx="26417">
                  <c:v>1.0755662845870699</c:v>
                </c:pt>
                <c:pt idx="26418">
                  <c:v>1.09735317446498</c:v>
                </c:pt>
                <c:pt idx="26419">
                  <c:v>1.1362566506660701</c:v>
                </c:pt>
                <c:pt idx="26420">
                  <c:v>1.1538550538318999</c:v>
                </c:pt>
                <c:pt idx="26421">
                  <c:v>1.18964443569283</c:v>
                </c:pt>
                <c:pt idx="26422">
                  <c:v>1.0306537190801801</c:v>
                </c:pt>
                <c:pt idx="26423">
                  <c:v>1.0744134300035399</c:v>
                </c:pt>
                <c:pt idx="26424">
                  <c:v>1.0961624756680399</c:v>
                </c:pt>
                <c:pt idx="26425">
                  <c:v>1.1351801476104999</c:v>
                </c:pt>
                <c:pt idx="26426">
                  <c:v>1.1527458615888999</c:v>
                </c:pt>
                <c:pt idx="26427">
                  <c:v>1.18863890439066</c:v>
                </c:pt>
                <c:pt idx="26428">
                  <c:v>1.03654432591809</c:v>
                </c:pt>
                <c:pt idx="26429">
                  <c:v>1.0798078377233</c:v>
                </c:pt>
                <c:pt idx="26430">
                  <c:v>1.10163231224141</c:v>
                </c:pt>
                <c:pt idx="26431">
                  <c:v>1.1401837907683701</c:v>
                </c:pt>
                <c:pt idx="26432">
                  <c:v>1.15782749753749</c:v>
                </c:pt>
                <c:pt idx="26433">
                  <c:v>1.1932863051163101</c:v>
                </c:pt>
                <c:pt idx="26434">
                  <c:v>1.0483274620001199</c:v>
                </c:pt>
                <c:pt idx="26435">
                  <c:v>1.0906210893072801</c:v>
                </c:pt>
                <c:pt idx="26436">
                  <c:v>1.1125645484238</c:v>
                </c:pt>
                <c:pt idx="26437">
                  <c:v>1.1502120997648499</c:v>
                </c:pt>
                <c:pt idx="26438">
                  <c:v>1.16798764290364</c:v>
                </c:pt>
                <c:pt idx="26439">
                  <c:v>1.2025691477549001</c:v>
                </c:pt>
                <c:pt idx="26440">
                  <c:v>1.2186314517977901</c:v>
                </c:pt>
                <c:pt idx="26441">
                  <c:v>1.2375917909499501</c:v>
                </c:pt>
                <c:pt idx="26442">
                  <c:v>1.2545739802651701</c:v>
                </c:pt>
                <c:pt idx="26443">
                  <c:v>1.3169294632233799</c:v>
                </c:pt>
                <c:pt idx="26444">
                  <c:v>1.3241578304704</c:v>
                </c:pt>
                <c:pt idx="26445">
                  <c:v>1.33279509621184</c:v>
                </c:pt>
                <c:pt idx="26446">
                  <c:v>1.2496815030800701</c:v>
                </c:pt>
                <c:pt idx="26447">
                  <c:v>1.26893583417706</c:v>
                </c:pt>
                <c:pt idx="26448">
                  <c:v>1.2862334269711999</c:v>
                </c:pt>
                <c:pt idx="26449">
                  <c:v>1.3014628794497101</c:v>
                </c:pt>
                <c:pt idx="26450">
                  <c:v>1.31454842555496</c:v>
                </c:pt>
                <c:pt idx="26451">
                  <c:v>1.3278749817083799</c:v>
                </c:pt>
                <c:pt idx="26452">
                  <c:v>1.3376736990370299</c:v>
                </c:pt>
                <c:pt idx="26453">
                  <c:v>1.3420000000000001</c:v>
                </c:pt>
                <c:pt idx="26454">
                  <c:v>1.3420000000000001</c:v>
                </c:pt>
                <c:pt idx="26455">
                  <c:v>1.3420000000000001</c:v>
                </c:pt>
                <c:pt idx="26456">
                  <c:v>1.3420000000000001</c:v>
                </c:pt>
                <c:pt idx="26457">
                  <c:v>1.3420000000000001</c:v>
                </c:pt>
                <c:pt idx="26458">
                  <c:v>1.29422500987592</c:v>
                </c:pt>
                <c:pt idx="26459">
                  <c:v>1.3117139621912901</c:v>
                </c:pt>
                <c:pt idx="26460">
                  <c:v>1.3271589885956201</c:v>
                </c:pt>
                <c:pt idx="26461">
                  <c:v>1.34167462197189</c:v>
                </c:pt>
                <c:pt idx="26462">
                  <c:v>1.3420000000000001</c:v>
                </c:pt>
                <c:pt idx="26463">
                  <c:v>1.3420000000000001</c:v>
                </c:pt>
                <c:pt idx="26464">
                  <c:v>1.3420000000000001</c:v>
                </c:pt>
                <c:pt idx="26465">
                  <c:v>1.3420000000000001</c:v>
                </c:pt>
                <c:pt idx="26466">
                  <c:v>1.3420000000000001</c:v>
                </c:pt>
                <c:pt idx="26467">
                  <c:v>1.3420000000000001</c:v>
                </c:pt>
                <c:pt idx="26468">
                  <c:v>1.3420000000000001</c:v>
                </c:pt>
                <c:pt idx="26469">
                  <c:v>1.3420000000000001</c:v>
                </c:pt>
                <c:pt idx="26470">
                  <c:v>1.3420000000000001</c:v>
                </c:pt>
                <c:pt idx="26471">
                  <c:v>1.33340092571932</c:v>
                </c:pt>
                <c:pt idx="26472">
                  <c:v>1.3420000000000001</c:v>
                </c:pt>
                <c:pt idx="26473">
                  <c:v>1.3420000000000001</c:v>
                </c:pt>
                <c:pt idx="26474">
                  <c:v>1.3420000000000001</c:v>
                </c:pt>
                <c:pt idx="26475">
                  <c:v>1.3420000000000001</c:v>
                </c:pt>
                <c:pt idx="26476">
                  <c:v>1.3420000000000001</c:v>
                </c:pt>
                <c:pt idx="26477">
                  <c:v>1.3420000000000001</c:v>
                </c:pt>
                <c:pt idx="26478">
                  <c:v>1.3420000000000001</c:v>
                </c:pt>
                <c:pt idx="26479">
                  <c:v>1.3420000000000001</c:v>
                </c:pt>
                <c:pt idx="26480">
                  <c:v>1.3420000000000001</c:v>
                </c:pt>
                <c:pt idx="26481">
                  <c:v>1.21352338740057</c:v>
                </c:pt>
                <c:pt idx="26482">
                  <c:v>1.2328858820280699</c:v>
                </c:pt>
                <c:pt idx="26483">
                  <c:v>1.2502591605621201</c:v>
                </c:pt>
                <c:pt idx="26484">
                  <c:v>1.3141983277945199</c:v>
                </c:pt>
                <c:pt idx="26485">
                  <c:v>1.32168137537708</c:v>
                </c:pt>
                <c:pt idx="26486">
                  <c:v>1.3305723894299899</c:v>
                </c:pt>
                <c:pt idx="26487">
                  <c:v>1.2445730174841201</c:v>
                </c:pt>
                <c:pt idx="26488">
                  <c:v>1.2642493073580501</c:v>
                </c:pt>
                <c:pt idx="26489">
                  <c:v>1.28192940171588</c:v>
                </c:pt>
                <c:pt idx="26490">
                  <c:v>1.29751549767094</c:v>
                </c:pt>
                <c:pt idx="26491">
                  <c:v>1.3109261813744399</c:v>
                </c:pt>
                <c:pt idx="26492">
                  <c:v>1.3245712689743001</c:v>
                </c:pt>
                <c:pt idx="26493">
                  <c:v>1.3346468927885999</c:v>
                </c:pt>
                <c:pt idx="26494">
                  <c:v>1.3420000000000001</c:v>
                </c:pt>
                <c:pt idx="26495">
                  <c:v>1.3420000000000001</c:v>
                </c:pt>
                <c:pt idx="26496">
                  <c:v>1.3420000000000001</c:v>
                </c:pt>
                <c:pt idx="26497">
                  <c:v>1.3420000000000001</c:v>
                </c:pt>
                <c:pt idx="26498">
                  <c:v>1.3420000000000001</c:v>
                </c:pt>
                <c:pt idx="26499">
                  <c:v>1.2895213046805301</c:v>
                </c:pt>
                <c:pt idx="26500">
                  <c:v>1.30739992663253</c:v>
                </c:pt>
                <c:pt idx="26501">
                  <c:v>1.3231989450005699</c:v>
                </c:pt>
                <c:pt idx="26502">
                  <c:v>1.3380531058723</c:v>
                </c:pt>
                <c:pt idx="26503">
                  <c:v>1.3420000000000001</c:v>
                </c:pt>
                <c:pt idx="26504">
                  <c:v>1.3420000000000001</c:v>
                </c:pt>
                <c:pt idx="26505">
                  <c:v>1.3420000000000001</c:v>
                </c:pt>
                <c:pt idx="26506">
                  <c:v>1.3420000000000001</c:v>
                </c:pt>
                <c:pt idx="26507">
                  <c:v>1.3420000000000001</c:v>
                </c:pt>
                <c:pt idx="26508">
                  <c:v>1.3420000000000001</c:v>
                </c:pt>
                <c:pt idx="26509">
                  <c:v>1.3420000000000001</c:v>
                </c:pt>
                <c:pt idx="26510">
                  <c:v>1.3420000000000001</c:v>
                </c:pt>
                <c:pt idx="26511">
                  <c:v>1.3420000000000001</c:v>
                </c:pt>
                <c:pt idx="26512">
                  <c:v>1.3290573523301601</c:v>
                </c:pt>
                <c:pt idx="26513">
                  <c:v>1.3420000000000001</c:v>
                </c:pt>
                <c:pt idx="26514">
                  <c:v>1.3420000000000001</c:v>
                </c:pt>
                <c:pt idx="26515">
                  <c:v>1.3420000000000001</c:v>
                </c:pt>
                <c:pt idx="26516">
                  <c:v>1.3420000000000001</c:v>
                </c:pt>
                <c:pt idx="26517">
                  <c:v>1.3420000000000001</c:v>
                </c:pt>
                <c:pt idx="26518">
                  <c:v>1.3420000000000001</c:v>
                </c:pt>
                <c:pt idx="26519">
                  <c:v>1.3420000000000001</c:v>
                </c:pt>
                <c:pt idx="26520">
                  <c:v>1.3420000000000001</c:v>
                </c:pt>
                <c:pt idx="26521">
                  <c:v>1.3420000000000001</c:v>
                </c:pt>
                <c:pt idx="26522">
                  <c:v>1.21379082192937</c:v>
                </c:pt>
                <c:pt idx="26523">
                  <c:v>1.23314694967454</c:v>
                </c:pt>
                <c:pt idx="26524">
                  <c:v>1.2505189760149</c:v>
                </c:pt>
                <c:pt idx="26525">
                  <c:v>1.3144136197754801</c:v>
                </c:pt>
                <c:pt idx="26526">
                  <c:v>1.3218973432241701</c:v>
                </c:pt>
                <c:pt idx="26527">
                  <c:v>1.3307761036419701</c:v>
                </c:pt>
                <c:pt idx="26528">
                  <c:v>1.2448149146176899</c:v>
                </c:pt>
                <c:pt idx="26529">
                  <c:v>1.26448625191947</c:v>
                </c:pt>
                <c:pt idx="26530">
                  <c:v>1.28215988390656</c:v>
                </c:pt>
                <c:pt idx="26531">
                  <c:v>1.2977453899401601</c:v>
                </c:pt>
                <c:pt idx="26532">
                  <c:v>1.31114438039389</c:v>
                </c:pt>
                <c:pt idx="26533">
                  <c:v>1.3247871910889399</c:v>
                </c:pt>
                <c:pt idx="26534">
                  <c:v>1.3348620330485601</c:v>
                </c:pt>
                <c:pt idx="26535">
                  <c:v>1.3420000000000001</c:v>
                </c:pt>
                <c:pt idx="26536">
                  <c:v>1.3420000000000001</c:v>
                </c:pt>
                <c:pt idx="26537">
                  <c:v>1.3420000000000001</c:v>
                </c:pt>
                <c:pt idx="26538">
                  <c:v>1.3420000000000001</c:v>
                </c:pt>
                <c:pt idx="26539">
                  <c:v>1.3420000000000001</c:v>
                </c:pt>
                <c:pt idx="26540">
                  <c:v>1.2897293836061801</c:v>
                </c:pt>
                <c:pt idx="26541">
                  <c:v>1.30760792107756</c:v>
                </c:pt>
                <c:pt idx="26542">
                  <c:v>1.32340278880544</c:v>
                </c:pt>
                <c:pt idx="26543">
                  <c:v>1.33825193186041</c:v>
                </c:pt>
                <c:pt idx="26544">
                  <c:v>1.3420000000000001</c:v>
                </c:pt>
                <c:pt idx="26545">
                  <c:v>1.3420000000000001</c:v>
                </c:pt>
                <c:pt idx="26546">
                  <c:v>1.3420000000000001</c:v>
                </c:pt>
                <c:pt idx="26547">
                  <c:v>1.3420000000000001</c:v>
                </c:pt>
                <c:pt idx="26548">
                  <c:v>1.3420000000000001</c:v>
                </c:pt>
                <c:pt idx="26549">
                  <c:v>1.3420000000000001</c:v>
                </c:pt>
                <c:pt idx="26550">
                  <c:v>1.3420000000000001</c:v>
                </c:pt>
                <c:pt idx="26551">
                  <c:v>1.3420000000000001</c:v>
                </c:pt>
                <c:pt idx="26552">
                  <c:v>1.3420000000000001</c:v>
                </c:pt>
                <c:pt idx="26553">
                  <c:v>1.3292442365431201</c:v>
                </c:pt>
                <c:pt idx="26554">
                  <c:v>1.3420000000000001</c:v>
                </c:pt>
                <c:pt idx="26555">
                  <c:v>1.3420000000000001</c:v>
                </c:pt>
                <c:pt idx="26556">
                  <c:v>1.3420000000000001</c:v>
                </c:pt>
                <c:pt idx="26557">
                  <c:v>1.3420000000000001</c:v>
                </c:pt>
                <c:pt idx="26558">
                  <c:v>1.3420000000000001</c:v>
                </c:pt>
                <c:pt idx="26559">
                  <c:v>1.3420000000000001</c:v>
                </c:pt>
                <c:pt idx="26560">
                  <c:v>1.3420000000000001</c:v>
                </c:pt>
                <c:pt idx="26561">
                  <c:v>1.3420000000000001</c:v>
                </c:pt>
                <c:pt idx="26562">
                  <c:v>1.3420000000000001</c:v>
                </c:pt>
                <c:pt idx="26563">
                  <c:v>1.2179562506024499</c:v>
                </c:pt>
                <c:pt idx="26564">
                  <c:v>1.2370102436452299</c:v>
                </c:pt>
                <c:pt idx="26565">
                  <c:v>1.25408923699982</c:v>
                </c:pt>
                <c:pt idx="26566">
                  <c:v>1.31677312972585</c:v>
                </c:pt>
                <c:pt idx="26567">
                  <c:v>1.3240488474166601</c:v>
                </c:pt>
                <c:pt idx="26568">
                  <c:v>1.33272927234887</c:v>
                </c:pt>
                <c:pt idx="26569">
                  <c:v>1.24893177312781</c:v>
                </c:pt>
                <c:pt idx="26570">
                  <c:v>1.26829181490778</c:v>
                </c:pt>
                <c:pt idx="26571">
                  <c:v>1.28567850785769</c:v>
                </c:pt>
                <c:pt idx="26572">
                  <c:v>1.30099407565921</c:v>
                </c:pt>
                <c:pt idx="26573">
                  <c:v>1.31415679844054</c:v>
                </c:pt>
                <c:pt idx="26574">
                  <c:v>1.3275489365767601</c:v>
                </c:pt>
                <c:pt idx="26575">
                  <c:v>1.3374103259988399</c:v>
                </c:pt>
                <c:pt idx="26576">
                  <c:v>1.3420000000000001</c:v>
                </c:pt>
                <c:pt idx="26577">
                  <c:v>1.3420000000000001</c:v>
                </c:pt>
                <c:pt idx="26578">
                  <c:v>1.3420000000000001</c:v>
                </c:pt>
                <c:pt idx="26579">
                  <c:v>1.3420000000000001</c:v>
                </c:pt>
                <c:pt idx="26580">
                  <c:v>1.3420000000000001</c:v>
                </c:pt>
                <c:pt idx="26581">
                  <c:v>1.2935141642999199</c:v>
                </c:pt>
                <c:pt idx="26582">
                  <c:v>1.31109756304567</c:v>
                </c:pt>
                <c:pt idx="26583">
                  <c:v>1.3266223451265799</c:v>
                </c:pt>
                <c:pt idx="26584">
                  <c:v>1.3412252965115901</c:v>
                </c:pt>
                <c:pt idx="26585">
                  <c:v>1.3420000000000001</c:v>
                </c:pt>
                <c:pt idx="26586">
                  <c:v>1.3420000000000001</c:v>
                </c:pt>
                <c:pt idx="26587">
                  <c:v>1.3420000000000001</c:v>
                </c:pt>
                <c:pt idx="26588">
                  <c:v>1.3420000000000001</c:v>
                </c:pt>
                <c:pt idx="26589">
                  <c:v>1.3420000000000001</c:v>
                </c:pt>
                <c:pt idx="26590">
                  <c:v>1.3420000000000001</c:v>
                </c:pt>
                <c:pt idx="26591">
                  <c:v>1.3420000000000001</c:v>
                </c:pt>
                <c:pt idx="26592">
                  <c:v>1.3420000000000001</c:v>
                </c:pt>
                <c:pt idx="26593">
                  <c:v>1.3420000000000001</c:v>
                </c:pt>
                <c:pt idx="26594">
                  <c:v>1.3327205555305</c:v>
                </c:pt>
                <c:pt idx="26595">
                  <c:v>1.3420000000000001</c:v>
                </c:pt>
                <c:pt idx="26596">
                  <c:v>1.3420000000000001</c:v>
                </c:pt>
                <c:pt idx="26597">
                  <c:v>1.3420000000000001</c:v>
                </c:pt>
                <c:pt idx="26598">
                  <c:v>1.3420000000000001</c:v>
                </c:pt>
                <c:pt idx="26599">
                  <c:v>1.3420000000000001</c:v>
                </c:pt>
                <c:pt idx="26600">
                  <c:v>1.3420000000000001</c:v>
                </c:pt>
                <c:pt idx="26601">
                  <c:v>1.3420000000000001</c:v>
                </c:pt>
                <c:pt idx="26602">
                  <c:v>1.3420000000000001</c:v>
                </c:pt>
                <c:pt idx="26603">
                  <c:v>1.3420000000000001</c:v>
                </c:pt>
                <c:pt idx="26604">
                  <c:v>1.2253899966724699</c:v>
                </c:pt>
                <c:pt idx="26605">
                  <c:v>1.2438823072957601</c:v>
                </c:pt>
                <c:pt idx="26606">
                  <c:v>1.2604402405195501</c:v>
                </c:pt>
                <c:pt idx="26607">
                  <c:v>1.3209657206099099</c:v>
                </c:pt>
                <c:pt idx="26608">
                  <c:v>1.3278888848368999</c:v>
                </c:pt>
                <c:pt idx="26609">
                  <c:v>1.33619827336277</c:v>
                </c:pt>
                <c:pt idx="26610">
                  <c:v>1.25628775711379</c:v>
                </c:pt>
                <c:pt idx="26611">
                  <c:v>1.2750834484612701</c:v>
                </c:pt>
                <c:pt idx="26612">
                  <c:v>1.29194680405941</c:v>
                </c:pt>
                <c:pt idx="26613">
                  <c:v>1.30679249228123</c:v>
                </c:pt>
                <c:pt idx="26614">
                  <c:v>1.31950968250538</c:v>
                </c:pt>
                <c:pt idx="26615">
                  <c:v>1.3324779916712</c:v>
                </c:pt>
                <c:pt idx="26616">
                  <c:v>1.3419593686453</c:v>
                </c:pt>
                <c:pt idx="26617">
                  <c:v>1.3420000000000001</c:v>
                </c:pt>
                <c:pt idx="26618">
                  <c:v>1.3420000000000001</c:v>
                </c:pt>
                <c:pt idx="26619">
                  <c:v>1.3420000000000001</c:v>
                </c:pt>
                <c:pt idx="26620">
                  <c:v>1.3420000000000001</c:v>
                </c:pt>
                <c:pt idx="26621">
                  <c:v>1.3420000000000001</c:v>
                </c:pt>
                <c:pt idx="26622">
                  <c:v>1.3002601052846601</c:v>
                </c:pt>
                <c:pt idx="26623">
                  <c:v>1.3173288827206999</c:v>
                </c:pt>
                <c:pt idx="26624">
                  <c:v>1.33237141889501</c:v>
                </c:pt>
                <c:pt idx="26625">
                  <c:v>1.3420000000000001</c:v>
                </c:pt>
                <c:pt idx="26626">
                  <c:v>1.3420000000000001</c:v>
                </c:pt>
                <c:pt idx="26627">
                  <c:v>1.3420000000000001</c:v>
                </c:pt>
                <c:pt idx="26628">
                  <c:v>1.3420000000000001</c:v>
                </c:pt>
                <c:pt idx="26629">
                  <c:v>1.3420000000000001</c:v>
                </c:pt>
                <c:pt idx="26630">
                  <c:v>1.3420000000000001</c:v>
                </c:pt>
                <c:pt idx="26631">
                  <c:v>1.3420000000000001</c:v>
                </c:pt>
                <c:pt idx="26632">
                  <c:v>1.3420000000000001</c:v>
                </c:pt>
                <c:pt idx="26633">
                  <c:v>1.3420000000000001</c:v>
                </c:pt>
                <c:pt idx="26634">
                  <c:v>1.3420000000000001</c:v>
                </c:pt>
                <c:pt idx="26635">
                  <c:v>1.33891538668404</c:v>
                </c:pt>
                <c:pt idx="26636">
                  <c:v>1.3420000000000001</c:v>
                </c:pt>
                <c:pt idx="26637">
                  <c:v>1.3420000000000001</c:v>
                </c:pt>
                <c:pt idx="26638">
                  <c:v>1.3420000000000001</c:v>
                </c:pt>
                <c:pt idx="26639">
                  <c:v>1.3420000000000001</c:v>
                </c:pt>
                <c:pt idx="26640">
                  <c:v>1.3420000000000001</c:v>
                </c:pt>
                <c:pt idx="26641">
                  <c:v>1.3420000000000001</c:v>
                </c:pt>
                <c:pt idx="26642">
                  <c:v>1.3420000000000001</c:v>
                </c:pt>
                <c:pt idx="26643">
                  <c:v>1.3420000000000001</c:v>
                </c:pt>
                <c:pt idx="26644">
                  <c:v>1.3420000000000001</c:v>
                </c:pt>
                <c:pt idx="26645">
                  <c:v>1.21881914125304</c:v>
                </c:pt>
                <c:pt idx="26646">
                  <c:v>1.23776166944973</c:v>
                </c:pt>
                <c:pt idx="26647">
                  <c:v>1.2547339707188201</c:v>
                </c:pt>
                <c:pt idx="26648">
                  <c:v>1.2498712150912801</c:v>
                </c:pt>
                <c:pt idx="26649">
                  <c:v>1.26910772274115</c:v>
                </c:pt>
                <c:pt idx="26650">
                  <c:v>1.2863887600280099</c:v>
                </c:pt>
                <c:pt idx="26651">
                  <c:v>1.30160797307848</c:v>
                </c:pt>
                <c:pt idx="26652">
                  <c:v>1.3146852972943399</c:v>
                </c:pt>
                <c:pt idx="26653">
                  <c:v>1.3267519943495201</c:v>
                </c:pt>
                <c:pt idx="26654">
                  <c:v>1.33778956277091</c:v>
                </c:pt>
                <c:pt idx="26655">
                  <c:v>1.3420000000000001</c:v>
                </c:pt>
                <c:pt idx="26656">
                  <c:v>1.3420000000000001</c:v>
                </c:pt>
                <c:pt idx="26657">
                  <c:v>1.3420000000000001</c:v>
                </c:pt>
                <c:pt idx="26658">
                  <c:v>1.3420000000000001</c:v>
                </c:pt>
                <c:pt idx="26659">
                  <c:v>1.3420000000000001</c:v>
                </c:pt>
                <c:pt idx="26660">
                  <c:v>1.2943983269383901</c:v>
                </c:pt>
                <c:pt idx="26661">
                  <c:v>1.3118767954241</c:v>
                </c:pt>
                <c:pt idx="26662">
                  <c:v>1.3272958590541599</c:v>
                </c:pt>
                <c:pt idx="26663">
                  <c:v>1.3405857182468399</c:v>
                </c:pt>
                <c:pt idx="26664">
                  <c:v>1.3420000000000001</c:v>
                </c:pt>
                <c:pt idx="26665">
                  <c:v>1.3420000000000001</c:v>
                </c:pt>
                <c:pt idx="26666">
                  <c:v>1.3420000000000001</c:v>
                </c:pt>
                <c:pt idx="26667">
                  <c:v>1.3420000000000001</c:v>
                </c:pt>
                <c:pt idx="26668">
                  <c:v>1.3420000000000001</c:v>
                </c:pt>
                <c:pt idx="26669">
                  <c:v>1.3420000000000001</c:v>
                </c:pt>
                <c:pt idx="26670">
                  <c:v>1.3420000000000001</c:v>
                </c:pt>
                <c:pt idx="26671">
                  <c:v>1.3420000000000001</c:v>
                </c:pt>
                <c:pt idx="26672">
                  <c:v>1.3420000000000001</c:v>
                </c:pt>
                <c:pt idx="26673">
                  <c:v>1.3335604575387701</c:v>
                </c:pt>
                <c:pt idx="26674">
                  <c:v>1.3420000000000001</c:v>
                </c:pt>
                <c:pt idx="26675">
                  <c:v>1.3420000000000001</c:v>
                </c:pt>
                <c:pt idx="26676">
                  <c:v>1.3420000000000001</c:v>
                </c:pt>
                <c:pt idx="26677">
                  <c:v>1.3420000000000001</c:v>
                </c:pt>
                <c:pt idx="26678">
                  <c:v>1.3420000000000001</c:v>
                </c:pt>
                <c:pt idx="26679">
                  <c:v>1.3420000000000001</c:v>
                </c:pt>
                <c:pt idx="26680">
                  <c:v>1.3420000000000001</c:v>
                </c:pt>
                <c:pt idx="26681">
                  <c:v>1.3420000000000001</c:v>
                </c:pt>
                <c:pt idx="26682">
                  <c:v>1.2136317472995899</c:v>
                </c:pt>
                <c:pt idx="26683">
                  <c:v>1.2329877421265101</c:v>
                </c:pt>
                <c:pt idx="26684">
                  <c:v>1.2503549090033299</c:v>
                </c:pt>
                <c:pt idx="26685">
                  <c:v>1.2446848334609499</c:v>
                </c:pt>
                <c:pt idx="26686">
                  <c:v>1.26434808327059</c:v>
                </c:pt>
                <c:pt idx="26687">
                  <c:v>1.28202212479075</c:v>
                </c:pt>
                <c:pt idx="26688">
                  <c:v>1.2976016168083999</c:v>
                </c:pt>
                <c:pt idx="26689">
                  <c:v>1.31100719778436</c:v>
                </c:pt>
                <c:pt idx="26690">
                  <c:v>1.3233887998101499</c:v>
                </c:pt>
                <c:pt idx="26691">
                  <c:v>1.3347182309685599</c:v>
                </c:pt>
                <c:pt idx="26692">
                  <c:v>1.3420000000000001</c:v>
                </c:pt>
                <c:pt idx="26693">
                  <c:v>1.3420000000000001</c:v>
                </c:pt>
                <c:pt idx="26694">
                  <c:v>1.3420000000000001</c:v>
                </c:pt>
                <c:pt idx="26695">
                  <c:v>1.3420000000000001</c:v>
                </c:pt>
                <c:pt idx="26696">
                  <c:v>1.3420000000000001</c:v>
                </c:pt>
                <c:pt idx="26697">
                  <c:v>1.2896127411568501</c:v>
                </c:pt>
                <c:pt idx="26698">
                  <c:v>1.3074902601967799</c:v>
                </c:pt>
                <c:pt idx="26699">
                  <c:v>1.32328273915437</c:v>
                </c:pt>
                <c:pt idx="26700">
                  <c:v>1.3369019716950801</c:v>
                </c:pt>
                <c:pt idx="26701">
                  <c:v>1.3420000000000001</c:v>
                </c:pt>
                <c:pt idx="26702">
                  <c:v>1.3420000000000001</c:v>
                </c:pt>
                <c:pt idx="26703">
                  <c:v>1.3420000000000001</c:v>
                </c:pt>
                <c:pt idx="26704">
                  <c:v>1.3420000000000001</c:v>
                </c:pt>
                <c:pt idx="26705">
                  <c:v>1.3420000000000001</c:v>
                </c:pt>
                <c:pt idx="26706">
                  <c:v>1.3420000000000001</c:v>
                </c:pt>
                <c:pt idx="26707">
                  <c:v>1.3420000000000001</c:v>
                </c:pt>
                <c:pt idx="26708">
                  <c:v>1.3420000000000001</c:v>
                </c:pt>
                <c:pt idx="26709">
                  <c:v>1.3420000000000001</c:v>
                </c:pt>
                <c:pt idx="26710">
                  <c:v>1.3291455721033001</c:v>
                </c:pt>
                <c:pt idx="26711">
                  <c:v>1.3420000000000001</c:v>
                </c:pt>
                <c:pt idx="26712">
                  <c:v>1.3420000000000001</c:v>
                </c:pt>
                <c:pt idx="26713">
                  <c:v>1.3420000000000001</c:v>
                </c:pt>
                <c:pt idx="26714">
                  <c:v>1.3420000000000001</c:v>
                </c:pt>
                <c:pt idx="26715">
                  <c:v>1.3420000000000001</c:v>
                </c:pt>
                <c:pt idx="26716">
                  <c:v>1.3420000000000001</c:v>
                </c:pt>
                <c:pt idx="26717">
                  <c:v>1.3420000000000001</c:v>
                </c:pt>
                <c:pt idx="26718">
                  <c:v>1.3420000000000001</c:v>
                </c:pt>
                <c:pt idx="26719">
                  <c:v>1.2138193606072201</c:v>
                </c:pt>
                <c:pt idx="26720">
                  <c:v>1.2331769753511801</c:v>
                </c:pt>
                <c:pt idx="26721">
                  <c:v>1.25054489358398</c:v>
                </c:pt>
                <c:pt idx="26722">
                  <c:v>1.2448444024763199</c:v>
                </c:pt>
                <c:pt idx="26723">
                  <c:v>1.2645106651771401</c:v>
                </c:pt>
                <c:pt idx="26724">
                  <c:v>1.28218679746979</c:v>
                </c:pt>
                <c:pt idx="26725">
                  <c:v>1.29776858910351</c:v>
                </c:pt>
                <c:pt idx="26726">
                  <c:v>1.3111689673114799</c:v>
                </c:pt>
                <c:pt idx="26727">
                  <c:v>1.3235561360250401</c:v>
                </c:pt>
                <c:pt idx="26728">
                  <c:v>1.33488434578596</c:v>
                </c:pt>
                <c:pt idx="26729">
                  <c:v>1.3420000000000001</c:v>
                </c:pt>
                <c:pt idx="26730">
                  <c:v>1.3420000000000001</c:v>
                </c:pt>
                <c:pt idx="26731">
                  <c:v>1.3420000000000001</c:v>
                </c:pt>
                <c:pt idx="26732">
                  <c:v>1.3420000000000001</c:v>
                </c:pt>
                <c:pt idx="26733">
                  <c:v>1.3420000000000001</c:v>
                </c:pt>
                <c:pt idx="26734">
                  <c:v>1.2897498205279501</c:v>
                </c:pt>
                <c:pt idx="26735">
                  <c:v>1.3076308469379001</c:v>
                </c:pt>
                <c:pt idx="26736">
                  <c:v>1.3234269987592899</c:v>
                </c:pt>
                <c:pt idx="26737">
                  <c:v>1.3370426823750801</c:v>
                </c:pt>
                <c:pt idx="26738">
                  <c:v>1.3420000000000001</c:v>
                </c:pt>
                <c:pt idx="26739">
                  <c:v>1.3420000000000001</c:v>
                </c:pt>
                <c:pt idx="26740">
                  <c:v>1.3420000000000001</c:v>
                </c:pt>
                <c:pt idx="26741">
                  <c:v>1.3420000000000001</c:v>
                </c:pt>
                <c:pt idx="26742">
                  <c:v>1.3420000000000001</c:v>
                </c:pt>
                <c:pt idx="26743">
                  <c:v>1.3420000000000001</c:v>
                </c:pt>
                <c:pt idx="26744">
                  <c:v>1.3420000000000001</c:v>
                </c:pt>
                <c:pt idx="26745">
                  <c:v>1.3420000000000001</c:v>
                </c:pt>
                <c:pt idx="26746">
                  <c:v>1.3420000000000001</c:v>
                </c:pt>
                <c:pt idx="26747">
                  <c:v>1.3292680437434901</c:v>
                </c:pt>
                <c:pt idx="26748">
                  <c:v>1.3420000000000001</c:v>
                </c:pt>
                <c:pt idx="26749">
                  <c:v>1.3420000000000001</c:v>
                </c:pt>
                <c:pt idx="26750">
                  <c:v>1.3420000000000001</c:v>
                </c:pt>
                <c:pt idx="26751">
                  <c:v>1.3420000000000001</c:v>
                </c:pt>
                <c:pt idx="26752">
                  <c:v>1.3420000000000001</c:v>
                </c:pt>
                <c:pt idx="26753">
                  <c:v>1.3420000000000001</c:v>
                </c:pt>
                <c:pt idx="26754">
                  <c:v>1.3420000000000001</c:v>
                </c:pt>
                <c:pt idx="26755">
                  <c:v>1.3420000000000001</c:v>
                </c:pt>
                <c:pt idx="26756">
                  <c:v>1.2179016390194199</c:v>
                </c:pt>
                <c:pt idx="26757">
                  <c:v>1.2369538579538599</c:v>
                </c:pt>
                <c:pt idx="26758">
                  <c:v>1.2540364606394001</c:v>
                </c:pt>
                <c:pt idx="26759">
                  <c:v>1.2488718029050101</c:v>
                </c:pt>
                <c:pt idx="26760">
                  <c:v>1.2682359753021399</c:v>
                </c:pt>
                <c:pt idx="26761">
                  <c:v>1.28562642767497</c:v>
                </c:pt>
                <c:pt idx="26762">
                  <c:v>1.3009504027694001</c:v>
                </c:pt>
                <c:pt idx="26763">
                  <c:v>1.31411112061945</c:v>
                </c:pt>
                <c:pt idx="26764">
                  <c:v>1.3262695460046601</c:v>
                </c:pt>
                <c:pt idx="26765">
                  <c:v>1.3373805726435799</c:v>
                </c:pt>
                <c:pt idx="26766">
                  <c:v>1.3420000000000001</c:v>
                </c:pt>
                <c:pt idx="26767">
                  <c:v>1.3420000000000001</c:v>
                </c:pt>
                <c:pt idx="26768">
                  <c:v>1.3420000000000001</c:v>
                </c:pt>
                <c:pt idx="26769">
                  <c:v>1.3420000000000001</c:v>
                </c:pt>
                <c:pt idx="26770">
                  <c:v>1.3420000000000001</c:v>
                </c:pt>
                <c:pt idx="26771">
                  <c:v>1.2934522621153599</c:v>
                </c:pt>
                <c:pt idx="26772">
                  <c:v>1.3110456954143701</c:v>
                </c:pt>
                <c:pt idx="26773">
                  <c:v>1.3265739997402199</c:v>
                </c:pt>
                <c:pt idx="26774">
                  <c:v>1.3399561672456499</c:v>
                </c:pt>
                <c:pt idx="26775">
                  <c:v>1.3420000000000001</c:v>
                </c:pt>
                <c:pt idx="26776">
                  <c:v>1.3420000000000001</c:v>
                </c:pt>
                <c:pt idx="26777">
                  <c:v>1.3420000000000001</c:v>
                </c:pt>
                <c:pt idx="26778">
                  <c:v>1.3420000000000001</c:v>
                </c:pt>
                <c:pt idx="26779">
                  <c:v>1.3420000000000001</c:v>
                </c:pt>
                <c:pt idx="26780">
                  <c:v>1.3420000000000001</c:v>
                </c:pt>
                <c:pt idx="26781">
                  <c:v>1.3420000000000001</c:v>
                </c:pt>
                <c:pt idx="26782">
                  <c:v>1.3420000000000001</c:v>
                </c:pt>
                <c:pt idx="26783">
                  <c:v>1.3420000000000001</c:v>
                </c:pt>
                <c:pt idx="26784">
                  <c:v>1.3326686222347299</c:v>
                </c:pt>
                <c:pt idx="26785">
                  <c:v>1.3420000000000001</c:v>
                </c:pt>
                <c:pt idx="26786">
                  <c:v>1.3420000000000001</c:v>
                </c:pt>
                <c:pt idx="26787">
                  <c:v>1.3420000000000001</c:v>
                </c:pt>
                <c:pt idx="26788">
                  <c:v>1.3420000000000001</c:v>
                </c:pt>
                <c:pt idx="26789">
                  <c:v>1.3420000000000001</c:v>
                </c:pt>
                <c:pt idx="26790">
                  <c:v>1.3420000000000001</c:v>
                </c:pt>
                <c:pt idx="26791">
                  <c:v>1.3420000000000001</c:v>
                </c:pt>
                <c:pt idx="26792">
                  <c:v>1.3420000000000001</c:v>
                </c:pt>
                <c:pt idx="26793">
                  <c:v>1.22522524255455</c:v>
                </c:pt>
                <c:pt idx="26794">
                  <c:v>1.2437293852206801</c:v>
                </c:pt>
                <c:pt idx="26795">
                  <c:v>1.26030394247858</c:v>
                </c:pt>
                <c:pt idx="26796">
                  <c:v>1.2561263069234101</c:v>
                </c:pt>
                <c:pt idx="26797">
                  <c:v>1.27493929313932</c:v>
                </c:pt>
                <c:pt idx="26798">
                  <c:v>1.29181351629858</c:v>
                </c:pt>
                <c:pt idx="26799">
                  <c:v>1.30666278725537</c:v>
                </c:pt>
                <c:pt idx="26800">
                  <c:v>1.31939426030907</c:v>
                </c:pt>
                <c:pt idx="26801">
                  <c:v>1.3311401633090201</c:v>
                </c:pt>
                <c:pt idx="26802">
                  <c:v>1.34185971139326</c:v>
                </c:pt>
                <c:pt idx="26803">
                  <c:v>1.3420000000000001</c:v>
                </c:pt>
                <c:pt idx="26804">
                  <c:v>1.3420000000000001</c:v>
                </c:pt>
                <c:pt idx="26805">
                  <c:v>1.3420000000000001</c:v>
                </c:pt>
                <c:pt idx="26806">
                  <c:v>1.3420000000000001</c:v>
                </c:pt>
                <c:pt idx="26807">
                  <c:v>1.3420000000000001</c:v>
                </c:pt>
                <c:pt idx="26808">
                  <c:v>1.30011795031533</c:v>
                </c:pt>
                <c:pt idx="26809">
                  <c:v>1.31719147298698</c:v>
                </c:pt>
                <c:pt idx="26810">
                  <c:v>1.3322489572062099</c:v>
                </c:pt>
                <c:pt idx="26811">
                  <c:v>1.3420000000000001</c:v>
                </c:pt>
                <c:pt idx="26812">
                  <c:v>1.3420000000000001</c:v>
                </c:pt>
                <c:pt idx="26813">
                  <c:v>1.3420000000000001</c:v>
                </c:pt>
                <c:pt idx="26814">
                  <c:v>1.3420000000000001</c:v>
                </c:pt>
                <c:pt idx="26815">
                  <c:v>1.3420000000000001</c:v>
                </c:pt>
                <c:pt idx="26816">
                  <c:v>1.3420000000000001</c:v>
                </c:pt>
                <c:pt idx="26817">
                  <c:v>1.3420000000000001</c:v>
                </c:pt>
                <c:pt idx="26818">
                  <c:v>1.3420000000000001</c:v>
                </c:pt>
                <c:pt idx="26819">
                  <c:v>1.3420000000000001</c:v>
                </c:pt>
                <c:pt idx="26820">
                  <c:v>1.3420000000000001</c:v>
                </c:pt>
                <c:pt idx="26821">
                  <c:v>1.3387845106816201</c:v>
                </c:pt>
                <c:pt idx="26822">
                  <c:v>1.3420000000000001</c:v>
                </c:pt>
                <c:pt idx="26823">
                  <c:v>1.3420000000000001</c:v>
                </c:pt>
                <c:pt idx="26824">
                  <c:v>1.3420000000000001</c:v>
                </c:pt>
                <c:pt idx="26825">
                  <c:v>1.3420000000000001</c:v>
                </c:pt>
                <c:pt idx="26826">
                  <c:v>1.3420000000000001</c:v>
                </c:pt>
                <c:pt idx="26827">
                  <c:v>1.3420000000000001</c:v>
                </c:pt>
                <c:pt idx="26828">
                  <c:v>1.3420000000000001</c:v>
                </c:pt>
                <c:pt idx="26829">
                  <c:v>1.3420000000000001</c:v>
                </c:pt>
                <c:pt idx="26830">
                  <c:v>1.23019689160797</c:v>
                </c:pt>
                <c:pt idx="26831">
                  <c:v>1.2481350909183999</c:v>
                </c:pt>
                <c:pt idx="26832">
                  <c:v>1.2652715937932</c:v>
                </c:pt>
                <c:pt idx="26833">
                  <c:v>1.2803392537573299</c:v>
                </c:pt>
                <c:pt idx="26834">
                  <c:v>1.29325650370491</c:v>
                </c:pt>
                <c:pt idx="26835">
                  <c:v>1.3051569749152401</c:v>
                </c:pt>
                <c:pt idx="26836">
                  <c:v>1.3245114790014301</c:v>
                </c:pt>
                <c:pt idx="26837">
                  <c:v>1.33313618187867</c:v>
                </c:pt>
                <c:pt idx="26838">
                  <c:v>1.2147335217535</c:v>
                </c:pt>
                <c:pt idx="26839">
                  <c:v>1.2377518642096501</c:v>
                </c:pt>
                <c:pt idx="26840">
                  <c:v>1.2589976708364401</c:v>
                </c:pt>
                <c:pt idx="26841">
                  <c:v>1.2771991305641699</c:v>
                </c:pt>
                <c:pt idx="26842">
                  <c:v>1.2945919246429001</c:v>
                </c:pt>
                <c:pt idx="26843">
                  <c:v>1.30993326206553</c:v>
                </c:pt>
                <c:pt idx="26844">
                  <c:v>1.3231178534417301</c:v>
                </c:pt>
                <c:pt idx="26845">
                  <c:v>1.3353058476314901</c:v>
                </c:pt>
                <c:pt idx="26846">
                  <c:v>1.3420000000000001</c:v>
                </c:pt>
                <c:pt idx="26847">
                  <c:v>1.3420000000000001</c:v>
                </c:pt>
                <c:pt idx="26848">
                  <c:v>1.3420000000000001</c:v>
                </c:pt>
                <c:pt idx="26849">
                  <c:v>1.3420000000000001</c:v>
                </c:pt>
                <c:pt idx="26850">
                  <c:v>1.3420000000000001</c:v>
                </c:pt>
                <c:pt idx="26851">
                  <c:v>1.3420000000000001</c:v>
                </c:pt>
                <c:pt idx="26852">
                  <c:v>1.2615653473544699</c:v>
                </c:pt>
                <c:pt idx="26853">
                  <c:v>1.2829688735009801</c:v>
                </c:pt>
                <c:pt idx="26854">
                  <c:v>1.3025194557864599</c:v>
                </c:pt>
                <c:pt idx="26855">
                  <c:v>1.3189155465672</c:v>
                </c:pt>
                <c:pt idx="26856">
                  <c:v>1.3344396901633999</c:v>
                </c:pt>
                <c:pt idx="26857">
                  <c:v>1.3420000000000001</c:v>
                </c:pt>
                <c:pt idx="26858">
                  <c:v>1.3420000000000001</c:v>
                </c:pt>
                <c:pt idx="26859">
                  <c:v>1.3420000000000001</c:v>
                </c:pt>
                <c:pt idx="26860">
                  <c:v>1.3420000000000001</c:v>
                </c:pt>
                <c:pt idx="26861">
                  <c:v>1.3420000000000001</c:v>
                </c:pt>
                <c:pt idx="26862">
                  <c:v>1.3420000000000001</c:v>
                </c:pt>
                <c:pt idx="26863">
                  <c:v>1.3420000000000001</c:v>
                </c:pt>
                <c:pt idx="26864">
                  <c:v>1.3420000000000001</c:v>
                </c:pt>
                <c:pt idx="26865">
                  <c:v>1.3420000000000001</c:v>
                </c:pt>
                <c:pt idx="26866">
                  <c:v>1.3032720396385</c:v>
                </c:pt>
                <c:pt idx="26867">
                  <c:v>1.3217542033379901</c:v>
                </c:pt>
                <c:pt idx="26868">
                  <c:v>1.33943085191467</c:v>
                </c:pt>
                <c:pt idx="26869">
                  <c:v>1.3420000000000001</c:v>
                </c:pt>
                <c:pt idx="26870">
                  <c:v>1.3420000000000001</c:v>
                </c:pt>
                <c:pt idx="26871">
                  <c:v>1.3420000000000001</c:v>
                </c:pt>
                <c:pt idx="26872">
                  <c:v>1.3420000000000001</c:v>
                </c:pt>
                <c:pt idx="26873">
                  <c:v>1.3420000000000001</c:v>
                </c:pt>
                <c:pt idx="26874">
                  <c:v>1.3420000000000001</c:v>
                </c:pt>
                <c:pt idx="26875">
                  <c:v>1.3420000000000001</c:v>
                </c:pt>
                <c:pt idx="26876">
                  <c:v>1.3420000000000001</c:v>
                </c:pt>
                <c:pt idx="26877">
                  <c:v>1.3420000000000001</c:v>
                </c:pt>
                <c:pt idx="26878">
                  <c:v>1.3420000000000001</c:v>
                </c:pt>
                <c:pt idx="26879">
                  <c:v>1.3420000000000001</c:v>
                </c:pt>
                <c:pt idx="26880">
                  <c:v>1.3420000000000001</c:v>
                </c:pt>
                <c:pt idx="26881">
                  <c:v>1.3420000000000001</c:v>
                </c:pt>
                <c:pt idx="26882">
                  <c:v>1.31878185118838</c:v>
                </c:pt>
                <c:pt idx="26883">
                  <c:v>1.33844622273358</c:v>
                </c:pt>
                <c:pt idx="26884">
                  <c:v>1.33070518690662</c:v>
                </c:pt>
                <c:pt idx="26885">
                  <c:v>1.3420000000000001</c:v>
                </c:pt>
                <c:pt idx="26886">
                  <c:v>1.22435503404162</c:v>
                </c:pt>
                <c:pt idx="26887">
                  <c:v>1.2427728153446</c:v>
                </c:pt>
                <c:pt idx="26888">
                  <c:v>1.2603541085302801</c:v>
                </c:pt>
                <c:pt idx="26889">
                  <c:v>1.27583709959438</c:v>
                </c:pt>
                <c:pt idx="26890">
                  <c:v>1.28912882774131</c:v>
                </c:pt>
                <c:pt idx="26891">
                  <c:v>1.3013948459353</c:v>
                </c:pt>
                <c:pt idx="26892">
                  <c:v>1.32139460408915</c:v>
                </c:pt>
                <c:pt idx="26893">
                  <c:v>1.3303192340724701</c:v>
                </c:pt>
                <c:pt idx="26894">
                  <c:v>1.20776336151597</c:v>
                </c:pt>
                <c:pt idx="26895">
                  <c:v>1.2313576444807901</c:v>
                </c:pt>
                <c:pt idx="26896">
                  <c:v>1.25313196084562</c:v>
                </c:pt>
                <c:pt idx="26897">
                  <c:v>1.2718144369233699</c:v>
                </c:pt>
                <c:pt idx="26898">
                  <c:v>1.28966403218043</c:v>
                </c:pt>
                <c:pt idx="26899">
                  <c:v>1.30542209552836</c:v>
                </c:pt>
                <c:pt idx="26900">
                  <c:v>1.3189869590785599</c:v>
                </c:pt>
                <c:pt idx="26901">
                  <c:v>1.3315322131385301</c:v>
                </c:pt>
                <c:pt idx="26902">
                  <c:v>1.34174192729798</c:v>
                </c:pt>
                <c:pt idx="26903">
                  <c:v>1.3420000000000001</c:v>
                </c:pt>
                <c:pt idx="26904">
                  <c:v>1.3420000000000001</c:v>
                </c:pt>
                <c:pt idx="26905">
                  <c:v>1.3420000000000001</c:v>
                </c:pt>
                <c:pt idx="26906">
                  <c:v>1.3420000000000001</c:v>
                </c:pt>
                <c:pt idx="26907">
                  <c:v>1.3420000000000001</c:v>
                </c:pt>
                <c:pt idx="26908">
                  <c:v>1.2551046874529399</c:v>
                </c:pt>
                <c:pt idx="26909">
                  <c:v>1.27706677807028</c:v>
                </c:pt>
                <c:pt idx="26910">
                  <c:v>1.29711734058365</c:v>
                </c:pt>
                <c:pt idx="26911">
                  <c:v>1.31396105842236</c:v>
                </c:pt>
                <c:pt idx="26912">
                  <c:v>1.3299021781493701</c:v>
                </c:pt>
                <c:pt idx="26913">
                  <c:v>1.3420000000000001</c:v>
                </c:pt>
                <c:pt idx="26914">
                  <c:v>1.3420000000000001</c:v>
                </c:pt>
                <c:pt idx="26915">
                  <c:v>1.3420000000000001</c:v>
                </c:pt>
                <c:pt idx="26916">
                  <c:v>1.3420000000000001</c:v>
                </c:pt>
                <c:pt idx="26917">
                  <c:v>1.3420000000000001</c:v>
                </c:pt>
                <c:pt idx="26918">
                  <c:v>1.3420000000000001</c:v>
                </c:pt>
                <c:pt idx="26919">
                  <c:v>1.3420000000000001</c:v>
                </c:pt>
                <c:pt idx="26920">
                  <c:v>1.3420000000000001</c:v>
                </c:pt>
                <c:pt idx="26921">
                  <c:v>1.3420000000000001</c:v>
                </c:pt>
                <c:pt idx="26922">
                  <c:v>1.29729608529853</c:v>
                </c:pt>
                <c:pt idx="26923">
                  <c:v>1.3162724529773999</c:v>
                </c:pt>
                <c:pt idx="26924">
                  <c:v>1.3344226580637599</c:v>
                </c:pt>
                <c:pt idx="26925">
                  <c:v>1.3420000000000001</c:v>
                </c:pt>
                <c:pt idx="26926">
                  <c:v>1.3420000000000001</c:v>
                </c:pt>
                <c:pt idx="26927">
                  <c:v>1.3420000000000001</c:v>
                </c:pt>
                <c:pt idx="26928">
                  <c:v>1.3420000000000001</c:v>
                </c:pt>
                <c:pt idx="26929">
                  <c:v>1.3420000000000001</c:v>
                </c:pt>
                <c:pt idx="26930">
                  <c:v>1.3420000000000001</c:v>
                </c:pt>
                <c:pt idx="26931">
                  <c:v>1.3420000000000001</c:v>
                </c:pt>
                <c:pt idx="26932">
                  <c:v>1.3420000000000001</c:v>
                </c:pt>
                <c:pt idx="26933">
                  <c:v>1.3420000000000001</c:v>
                </c:pt>
                <c:pt idx="26934">
                  <c:v>1.3420000000000001</c:v>
                </c:pt>
                <c:pt idx="26935">
                  <c:v>1.3420000000000001</c:v>
                </c:pt>
                <c:pt idx="26936">
                  <c:v>1.3420000000000001</c:v>
                </c:pt>
                <c:pt idx="26937">
                  <c:v>1.3420000000000001</c:v>
                </c:pt>
                <c:pt idx="26938">
                  <c:v>1.31268888790112</c:v>
                </c:pt>
                <c:pt idx="26939">
                  <c:v>1.33288281744838</c:v>
                </c:pt>
                <c:pt idx="26940">
                  <c:v>1.32445164627024</c:v>
                </c:pt>
                <c:pt idx="26941">
                  <c:v>1.3420000000000001</c:v>
                </c:pt>
                <c:pt idx="26942">
                  <c:v>1.22460328139037</c:v>
                </c:pt>
                <c:pt idx="26943">
                  <c:v>1.2430274770665799</c:v>
                </c:pt>
                <c:pt idx="26944">
                  <c:v>1.2606190769647501</c:v>
                </c:pt>
                <c:pt idx="26945">
                  <c:v>1.27609902078866</c:v>
                </c:pt>
                <c:pt idx="26946">
                  <c:v>1.2893978248347999</c:v>
                </c:pt>
                <c:pt idx="26947">
                  <c:v>1.3016627764853499</c:v>
                </c:pt>
                <c:pt idx="26948">
                  <c:v>1.32165728662867</c:v>
                </c:pt>
                <c:pt idx="26949">
                  <c:v>1.33058105968625</c:v>
                </c:pt>
                <c:pt idx="26950">
                  <c:v>1.20793546963973</c:v>
                </c:pt>
                <c:pt idx="26951">
                  <c:v>1.2315500134900601</c:v>
                </c:pt>
                <c:pt idx="26952">
                  <c:v>1.25334138242488</c:v>
                </c:pt>
                <c:pt idx="26953">
                  <c:v>1.2720326956423</c:v>
                </c:pt>
                <c:pt idx="26954">
                  <c:v>1.2898896326704401</c:v>
                </c:pt>
                <c:pt idx="26955">
                  <c:v>1.3056475087530199</c:v>
                </c:pt>
                <c:pt idx="26956">
                  <c:v>1.3192214581414301</c:v>
                </c:pt>
                <c:pt idx="26957">
                  <c:v>1.3317680995438901</c:v>
                </c:pt>
                <c:pt idx="26958">
                  <c:v>1.34197914046016</c:v>
                </c:pt>
                <c:pt idx="26959">
                  <c:v>1.3420000000000001</c:v>
                </c:pt>
                <c:pt idx="26960">
                  <c:v>1.3420000000000001</c:v>
                </c:pt>
                <c:pt idx="26961">
                  <c:v>1.3420000000000001</c:v>
                </c:pt>
                <c:pt idx="26962">
                  <c:v>1.3420000000000001</c:v>
                </c:pt>
                <c:pt idx="26963">
                  <c:v>1.3420000000000001</c:v>
                </c:pt>
                <c:pt idx="26964">
                  <c:v>1.2552557186324</c:v>
                </c:pt>
                <c:pt idx="26965">
                  <c:v>1.27722647355282</c:v>
                </c:pt>
                <c:pt idx="26966">
                  <c:v>1.29728343895033</c:v>
                </c:pt>
                <c:pt idx="26967">
                  <c:v>1.31414259517589</c:v>
                </c:pt>
                <c:pt idx="26968">
                  <c:v>1.3300909510224199</c:v>
                </c:pt>
                <c:pt idx="26969">
                  <c:v>1.3420000000000001</c:v>
                </c:pt>
                <c:pt idx="26970">
                  <c:v>1.3420000000000001</c:v>
                </c:pt>
                <c:pt idx="26971">
                  <c:v>1.3420000000000001</c:v>
                </c:pt>
                <c:pt idx="26972">
                  <c:v>1.3420000000000001</c:v>
                </c:pt>
                <c:pt idx="26973">
                  <c:v>1.3420000000000001</c:v>
                </c:pt>
                <c:pt idx="26974">
                  <c:v>1.3420000000000001</c:v>
                </c:pt>
                <c:pt idx="26975">
                  <c:v>1.3420000000000001</c:v>
                </c:pt>
                <c:pt idx="26976">
                  <c:v>1.3420000000000001</c:v>
                </c:pt>
                <c:pt idx="26977">
                  <c:v>1.3420000000000001</c:v>
                </c:pt>
                <c:pt idx="26978">
                  <c:v>1.29741222274836</c:v>
                </c:pt>
                <c:pt idx="26979">
                  <c:v>1.31640313890968</c:v>
                </c:pt>
                <c:pt idx="26980">
                  <c:v>1.3345706026167199</c:v>
                </c:pt>
                <c:pt idx="26981">
                  <c:v>1.3420000000000001</c:v>
                </c:pt>
                <c:pt idx="26982">
                  <c:v>1.3420000000000001</c:v>
                </c:pt>
                <c:pt idx="26983">
                  <c:v>1.3420000000000001</c:v>
                </c:pt>
                <c:pt idx="26984">
                  <c:v>1.3420000000000001</c:v>
                </c:pt>
                <c:pt idx="26985">
                  <c:v>1.3420000000000001</c:v>
                </c:pt>
                <c:pt idx="26986">
                  <c:v>1.3420000000000001</c:v>
                </c:pt>
                <c:pt idx="26987">
                  <c:v>1.3420000000000001</c:v>
                </c:pt>
                <c:pt idx="26988">
                  <c:v>1.3420000000000001</c:v>
                </c:pt>
                <c:pt idx="26989">
                  <c:v>1.3420000000000001</c:v>
                </c:pt>
                <c:pt idx="26990">
                  <c:v>1.3420000000000001</c:v>
                </c:pt>
                <c:pt idx="26991">
                  <c:v>1.3420000000000001</c:v>
                </c:pt>
                <c:pt idx="26992">
                  <c:v>1.3420000000000001</c:v>
                </c:pt>
                <c:pt idx="26993">
                  <c:v>1.3420000000000001</c:v>
                </c:pt>
                <c:pt idx="26994">
                  <c:v>1.31276017392235</c:v>
                </c:pt>
                <c:pt idx="26995">
                  <c:v>1.3329672713480301</c:v>
                </c:pt>
                <c:pt idx="26996">
                  <c:v>1.32447794188688</c:v>
                </c:pt>
                <c:pt idx="26997">
                  <c:v>1.3420000000000001</c:v>
                </c:pt>
                <c:pt idx="26998">
                  <c:v>1.2288459505384</c:v>
                </c:pt>
                <c:pt idx="26999">
                  <c:v>1.24697157058276</c:v>
                </c:pt>
                <c:pt idx="27000">
                  <c:v>1.26427453622647</c:v>
                </c:pt>
                <c:pt idx="27001">
                  <c:v>1.2794869684471699</c:v>
                </c:pt>
                <c:pt idx="27002">
                  <c:v>1.29253402277798</c:v>
                </c:pt>
                <c:pt idx="27003">
                  <c:v>1.30456371233999</c:v>
                </c:pt>
                <c:pt idx="27004">
                  <c:v>1.32412490132484</c:v>
                </c:pt>
                <c:pt idx="27005">
                  <c:v>1.3328291928480001</c:v>
                </c:pt>
                <c:pt idx="27006">
                  <c:v>1.2128170643438101</c:v>
                </c:pt>
                <c:pt idx="27007">
                  <c:v>1.23606994348944</c:v>
                </c:pt>
                <c:pt idx="27008">
                  <c:v>1.2575283740777801</c:v>
                </c:pt>
                <c:pt idx="27009">
                  <c:v>1.27592032479104</c:v>
                </c:pt>
                <c:pt idx="27010">
                  <c:v>1.2934886622764199</c:v>
                </c:pt>
                <c:pt idx="27011">
                  <c:v>1.30898091431551</c:v>
                </c:pt>
                <c:pt idx="27012">
                  <c:v>1.3223072316811899</c:v>
                </c:pt>
                <c:pt idx="27013">
                  <c:v>1.3346235672168401</c:v>
                </c:pt>
                <c:pt idx="27014">
                  <c:v>1.3420000000000001</c:v>
                </c:pt>
                <c:pt idx="27015">
                  <c:v>1.3420000000000001</c:v>
                </c:pt>
                <c:pt idx="27016">
                  <c:v>1.3420000000000001</c:v>
                </c:pt>
                <c:pt idx="27017">
                  <c:v>1.3420000000000001</c:v>
                </c:pt>
                <c:pt idx="27018">
                  <c:v>1.3420000000000001</c:v>
                </c:pt>
                <c:pt idx="27019">
                  <c:v>1.3420000000000001</c:v>
                </c:pt>
                <c:pt idx="27020">
                  <c:v>1.25974138930082</c:v>
                </c:pt>
                <c:pt idx="27021">
                  <c:v>1.2813754259088901</c:v>
                </c:pt>
                <c:pt idx="27022">
                  <c:v>1.30112424824424</c:v>
                </c:pt>
                <c:pt idx="27023">
                  <c:v>1.3177006264461799</c:v>
                </c:pt>
                <c:pt idx="27024">
                  <c:v>1.3333893604792999</c:v>
                </c:pt>
                <c:pt idx="27025">
                  <c:v>1.3420000000000001</c:v>
                </c:pt>
                <c:pt idx="27026">
                  <c:v>1.3420000000000001</c:v>
                </c:pt>
                <c:pt idx="27027">
                  <c:v>1.3420000000000001</c:v>
                </c:pt>
                <c:pt idx="27028">
                  <c:v>1.3420000000000001</c:v>
                </c:pt>
                <c:pt idx="27029">
                  <c:v>1.3420000000000001</c:v>
                </c:pt>
                <c:pt idx="27030">
                  <c:v>1.3420000000000001</c:v>
                </c:pt>
                <c:pt idx="27031">
                  <c:v>1.3420000000000001</c:v>
                </c:pt>
                <c:pt idx="27032">
                  <c:v>1.3420000000000001</c:v>
                </c:pt>
                <c:pt idx="27033">
                  <c:v>1.3420000000000001</c:v>
                </c:pt>
                <c:pt idx="27034">
                  <c:v>1.30154137713963</c:v>
                </c:pt>
                <c:pt idx="27035">
                  <c:v>1.3202283889711799</c:v>
                </c:pt>
                <c:pt idx="27036">
                  <c:v>1.3380995514727401</c:v>
                </c:pt>
                <c:pt idx="27037">
                  <c:v>1.3420000000000001</c:v>
                </c:pt>
                <c:pt idx="27038">
                  <c:v>1.3420000000000001</c:v>
                </c:pt>
                <c:pt idx="27039">
                  <c:v>1.3420000000000001</c:v>
                </c:pt>
                <c:pt idx="27040">
                  <c:v>1.3420000000000001</c:v>
                </c:pt>
                <c:pt idx="27041">
                  <c:v>1.3420000000000001</c:v>
                </c:pt>
                <c:pt idx="27042">
                  <c:v>1.3420000000000001</c:v>
                </c:pt>
                <c:pt idx="27043">
                  <c:v>1.3420000000000001</c:v>
                </c:pt>
                <c:pt idx="27044">
                  <c:v>1.3420000000000001</c:v>
                </c:pt>
                <c:pt idx="27045">
                  <c:v>1.3420000000000001</c:v>
                </c:pt>
                <c:pt idx="27046">
                  <c:v>1.3420000000000001</c:v>
                </c:pt>
                <c:pt idx="27047">
                  <c:v>1.3420000000000001</c:v>
                </c:pt>
                <c:pt idx="27048">
                  <c:v>1.3420000000000001</c:v>
                </c:pt>
                <c:pt idx="27049">
                  <c:v>1.3420000000000001</c:v>
                </c:pt>
                <c:pt idx="27050">
                  <c:v>1.3169030009636</c:v>
                </c:pt>
                <c:pt idx="27051">
                  <c:v>1.33678426846252</c:v>
                </c:pt>
                <c:pt idx="27052">
                  <c:v>1.3286548110505301</c:v>
                </c:pt>
                <c:pt idx="27053">
                  <c:v>1.3420000000000001</c:v>
                </c:pt>
                <c:pt idx="27054">
                  <c:v>1.2370584026911799</c:v>
                </c:pt>
                <c:pt idx="27055">
                  <c:v>1.25459477897864</c:v>
                </c:pt>
                <c:pt idx="27056">
                  <c:v>1.27132028452276</c:v>
                </c:pt>
                <c:pt idx="27057">
                  <c:v>1.28601537446835</c:v>
                </c:pt>
                <c:pt idx="27058">
                  <c:v>1.29857338144695</c:v>
                </c:pt>
                <c:pt idx="27059">
                  <c:v>1.3101365358264501</c:v>
                </c:pt>
                <c:pt idx="27060">
                  <c:v>1.32884713455132</c:v>
                </c:pt>
                <c:pt idx="27061">
                  <c:v>1.33715265252375</c:v>
                </c:pt>
                <c:pt idx="27062">
                  <c:v>1.22231702670618</c:v>
                </c:pt>
                <c:pt idx="27063">
                  <c:v>1.24486017385227</c:v>
                </c:pt>
                <c:pt idx="27064">
                  <c:v>1.26565930145627</c:v>
                </c:pt>
                <c:pt idx="27065">
                  <c:v>1.2834470544479699</c:v>
                </c:pt>
                <c:pt idx="27066">
                  <c:v>1.30044819084365</c:v>
                </c:pt>
                <c:pt idx="27067">
                  <c:v>1.3154151216574901</c:v>
                </c:pt>
                <c:pt idx="27068">
                  <c:v>1.32826541776692</c:v>
                </c:pt>
                <c:pt idx="27069">
                  <c:v>1.34012429229119</c:v>
                </c:pt>
                <c:pt idx="27070">
                  <c:v>1.3420000000000001</c:v>
                </c:pt>
                <c:pt idx="27071">
                  <c:v>1.3420000000000001</c:v>
                </c:pt>
                <c:pt idx="27072">
                  <c:v>1.3420000000000001</c:v>
                </c:pt>
                <c:pt idx="27073">
                  <c:v>1.3420000000000001</c:v>
                </c:pt>
                <c:pt idx="27074">
                  <c:v>1.3420000000000001</c:v>
                </c:pt>
                <c:pt idx="27075">
                  <c:v>1.3420000000000001</c:v>
                </c:pt>
                <c:pt idx="27076">
                  <c:v>1.2684803587231499</c:v>
                </c:pt>
                <c:pt idx="27077">
                  <c:v>1.2894464880688401</c:v>
                </c:pt>
                <c:pt idx="27078">
                  <c:v>1.3085756717446</c:v>
                </c:pt>
                <c:pt idx="27079">
                  <c:v>1.3245930494037601</c:v>
                </c:pt>
                <c:pt idx="27080">
                  <c:v>1.3397557603347501</c:v>
                </c:pt>
                <c:pt idx="27081">
                  <c:v>1.3420000000000001</c:v>
                </c:pt>
                <c:pt idx="27082">
                  <c:v>1.3420000000000001</c:v>
                </c:pt>
                <c:pt idx="27083">
                  <c:v>1.3420000000000001</c:v>
                </c:pt>
                <c:pt idx="27084">
                  <c:v>1.3420000000000001</c:v>
                </c:pt>
                <c:pt idx="27085">
                  <c:v>1.3420000000000001</c:v>
                </c:pt>
                <c:pt idx="27086">
                  <c:v>1.3420000000000001</c:v>
                </c:pt>
                <c:pt idx="27087">
                  <c:v>1.3420000000000001</c:v>
                </c:pt>
                <c:pt idx="27088">
                  <c:v>1.3420000000000001</c:v>
                </c:pt>
                <c:pt idx="27089">
                  <c:v>1.3420000000000001</c:v>
                </c:pt>
                <c:pt idx="27090">
                  <c:v>1.3095795638426699</c:v>
                </c:pt>
                <c:pt idx="27091">
                  <c:v>1.3276636117885701</c:v>
                </c:pt>
                <c:pt idx="27092">
                  <c:v>1.3420000000000001</c:v>
                </c:pt>
                <c:pt idx="27093">
                  <c:v>1.3420000000000001</c:v>
                </c:pt>
                <c:pt idx="27094">
                  <c:v>1.3420000000000001</c:v>
                </c:pt>
                <c:pt idx="27095">
                  <c:v>1.3420000000000001</c:v>
                </c:pt>
                <c:pt idx="27096">
                  <c:v>1.3420000000000001</c:v>
                </c:pt>
                <c:pt idx="27097">
                  <c:v>1.3420000000000001</c:v>
                </c:pt>
                <c:pt idx="27098">
                  <c:v>1.3420000000000001</c:v>
                </c:pt>
                <c:pt idx="27099">
                  <c:v>1.3420000000000001</c:v>
                </c:pt>
                <c:pt idx="27100">
                  <c:v>1.3420000000000001</c:v>
                </c:pt>
                <c:pt idx="27101">
                  <c:v>1.3420000000000001</c:v>
                </c:pt>
                <c:pt idx="27102">
                  <c:v>1.3420000000000001</c:v>
                </c:pt>
                <c:pt idx="27103">
                  <c:v>1.3420000000000001</c:v>
                </c:pt>
                <c:pt idx="27104">
                  <c:v>1.3420000000000001</c:v>
                </c:pt>
                <c:pt idx="27105">
                  <c:v>1.3420000000000001</c:v>
                </c:pt>
                <c:pt idx="27106">
                  <c:v>1.32497154207043</c:v>
                </c:pt>
                <c:pt idx="27107">
                  <c:v>1.3420000000000001</c:v>
                </c:pt>
                <c:pt idx="27108">
                  <c:v>1.3368131800418099</c:v>
                </c:pt>
                <c:pt idx="27109">
                  <c:v>1.3420000000000001</c:v>
                </c:pt>
                <c:pt idx="27110">
                  <c:v>1.0142998822498199</c:v>
                </c:pt>
                <c:pt idx="27111">
                  <c:v>1.04027351013224</c:v>
                </c:pt>
                <c:pt idx="27112">
                  <c:v>1.0841501192601399</c:v>
                </c:pt>
                <c:pt idx="27113">
                  <c:v>1.10415186742458</c:v>
                </c:pt>
                <c:pt idx="27114">
                  <c:v>1.14437731599208</c:v>
                </c:pt>
                <c:pt idx="27115">
                  <c:v>1.1773303691628201</c:v>
                </c:pt>
                <c:pt idx="27116">
                  <c:v>1.16015667946363</c:v>
                </c:pt>
                <c:pt idx="27117">
                  <c:v>1.1962804950490999</c:v>
                </c:pt>
                <c:pt idx="27118">
                  <c:v>1.2269300436125801</c:v>
                </c:pt>
                <c:pt idx="27119">
                  <c:v>1.1696217713382999</c:v>
                </c:pt>
                <c:pt idx="27120">
                  <c:v>1.20871110991565</c:v>
                </c:pt>
                <c:pt idx="27121">
                  <c:v>1.24142196947131</c:v>
                </c:pt>
                <c:pt idx="27122">
                  <c:v>1.2147459607550799</c:v>
                </c:pt>
                <c:pt idx="27123">
                  <c:v>1.2166277615061101</c:v>
                </c:pt>
                <c:pt idx="27124">
                  <c:v>1.2540215701478099</c:v>
                </c:pt>
                <c:pt idx="27125">
                  <c:v>1.2870903326012</c:v>
                </c:pt>
                <c:pt idx="27126">
                  <c:v>1.2534918578168399</c:v>
                </c:pt>
                <c:pt idx="27127">
                  <c:v>1.2882815576120501</c:v>
                </c:pt>
                <c:pt idx="27128">
                  <c:v>1.31857175011813</c:v>
                </c:pt>
                <c:pt idx="27129">
                  <c:v>1.28428542299554</c:v>
                </c:pt>
                <c:pt idx="27130">
                  <c:v>1.31733783688915</c:v>
                </c:pt>
                <c:pt idx="27131">
                  <c:v>1.3048830285992199</c:v>
                </c:pt>
                <c:pt idx="27132">
                  <c:v>1.33767171524858</c:v>
                </c:pt>
                <c:pt idx="27133">
                  <c:v>1.3420000000000001</c:v>
                </c:pt>
                <c:pt idx="27134">
                  <c:v>1.32927301203425</c:v>
                </c:pt>
                <c:pt idx="27135">
                  <c:v>1.3420000000000001</c:v>
                </c:pt>
                <c:pt idx="27136">
                  <c:v>1.3420000000000001</c:v>
                </c:pt>
                <c:pt idx="27137">
                  <c:v>1.3420000000000001</c:v>
                </c:pt>
                <c:pt idx="27138">
                  <c:v>1.3420000000000001</c:v>
                </c:pt>
                <c:pt idx="27139">
                  <c:v>1.3420000000000001</c:v>
                </c:pt>
                <c:pt idx="27140">
                  <c:v>1.3420000000000001</c:v>
                </c:pt>
                <c:pt idx="27141">
                  <c:v>1.3420000000000001</c:v>
                </c:pt>
                <c:pt idx="27142">
                  <c:v>1.00301999983785</c:v>
                </c:pt>
                <c:pt idx="27143">
                  <c:v>1.02882950406444</c:v>
                </c:pt>
                <c:pt idx="27144">
                  <c:v>1.0736849187981901</c:v>
                </c:pt>
                <c:pt idx="27145">
                  <c:v>1.09349065654801</c:v>
                </c:pt>
                <c:pt idx="27146">
                  <c:v>1.1346641767430701</c:v>
                </c:pt>
                <c:pt idx="27147">
                  <c:v>1.1684235953094</c:v>
                </c:pt>
                <c:pt idx="27148">
                  <c:v>1.1502264589533999</c:v>
                </c:pt>
                <c:pt idx="27149">
                  <c:v>1.18723083114269</c:v>
                </c:pt>
                <c:pt idx="27150">
                  <c:v>1.21866322300009</c:v>
                </c:pt>
                <c:pt idx="27151">
                  <c:v>1.1593633336323399</c:v>
                </c:pt>
                <c:pt idx="27152">
                  <c:v>1.1994236941018099</c:v>
                </c:pt>
                <c:pt idx="27153">
                  <c:v>1.23297937596836</c:v>
                </c:pt>
                <c:pt idx="27154">
                  <c:v>1.2051155204508801</c:v>
                </c:pt>
                <c:pt idx="27155">
                  <c:v>1.20657470414705</c:v>
                </c:pt>
                <c:pt idx="27156">
                  <c:v>1.2449588358169501</c:v>
                </c:pt>
                <c:pt idx="27157">
                  <c:v>1.2789205626540501</c:v>
                </c:pt>
                <c:pt idx="27158">
                  <c:v>1.24397503856069</c:v>
                </c:pt>
                <c:pt idx="27159">
                  <c:v>1.27971478738317</c:v>
                </c:pt>
                <c:pt idx="27160">
                  <c:v>1.3108482922214699</c:v>
                </c:pt>
                <c:pt idx="27161">
                  <c:v>1.2752060749991101</c:v>
                </c:pt>
                <c:pt idx="27162">
                  <c:v>1.30919999222187</c:v>
                </c:pt>
                <c:pt idx="27163">
                  <c:v>1.2956165140741001</c:v>
                </c:pt>
                <c:pt idx="27164">
                  <c:v>1.3293889226076001</c:v>
                </c:pt>
                <c:pt idx="27165">
                  <c:v>1.3420000000000001</c:v>
                </c:pt>
                <c:pt idx="27166">
                  <c:v>1.3203712635819</c:v>
                </c:pt>
                <c:pt idx="27167">
                  <c:v>1.3420000000000001</c:v>
                </c:pt>
                <c:pt idx="27168">
                  <c:v>1.3420000000000001</c:v>
                </c:pt>
                <c:pt idx="27169">
                  <c:v>1.3420000000000001</c:v>
                </c:pt>
                <c:pt idx="27170">
                  <c:v>1.3420000000000001</c:v>
                </c:pt>
                <c:pt idx="27171">
                  <c:v>1.3420000000000001</c:v>
                </c:pt>
                <c:pt idx="27172">
                  <c:v>1.3420000000000001</c:v>
                </c:pt>
                <c:pt idx="27173">
                  <c:v>1.3420000000000001</c:v>
                </c:pt>
                <c:pt idx="27174">
                  <c:v>1.0027238805467</c:v>
                </c:pt>
                <c:pt idx="27175">
                  <c:v>1.0284438145132599</c:v>
                </c:pt>
                <c:pt idx="27176">
                  <c:v>1.0733760984222001</c:v>
                </c:pt>
                <c:pt idx="27177">
                  <c:v>1.09311138399276</c:v>
                </c:pt>
                <c:pt idx="27178">
                  <c:v>1.1343461858722399</c:v>
                </c:pt>
                <c:pt idx="27179">
                  <c:v>1.16817094728957</c:v>
                </c:pt>
                <c:pt idx="27180">
                  <c:v>1.14982643909019</c:v>
                </c:pt>
                <c:pt idx="27181">
                  <c:v>1.1869119165668101</c:v>
                </c:pt>
                <c:pt idx="27182">
                  <c:v>1.21839614605905</c:v>
                </c:pt>
                <c:pt idx="27183">
                  <c:v>1.1588865934646799</c:v>
                </c:pt>
                <c:pt idx="27184">
                  <c:v>1.19902500674073</c:v>
                </c:pt>
                <c:pt idx="27185">
                  <c:v>1.2326461226038099</c:v>
                </c:pt>
                <c:pt idx="27186">
                  <c:v>1.20462629235302</c:v>
                </c:pt>
                <c:pt idx="27187">
                  <c:v>1.20598631786963</c:v>
                </c:pt>
                <c:pt idx="27188">
                  <c:v>1.2444710765089999</c:v>
                </c:pt>
                <c:pt idx="27189">
                  <c:v>1.27850354437019</c:v>
                </c:pt>
                <c:pt idx="27190">
                  <c:v>1.24338122405214</c:v>
                </c:pt>
                <c:pt idx="27191">
                  <c:v>1.27921457628835</c:v>
                </c:pt>
                <c:pt idx="27192">
                  <c:v>1.31042922359245</c:v>
                </c:pt>
                <c:pt idx="27193">
                  <c:v>1.2746035434001399</c:v>
                </c:pt>
                <c:pt idx="27194">
                  <c:v>1.3086919625098801</c:v>
                </c:pt>
                <c:pt idx="27195">
                  <c:v>1.29489220370541</c:v>
                </c:pt>
                <c:pt idx="27196">
                  <c:v>1.32877910700183</c:v>
                </c:pt>
                <c:pt idx="27197">
                  <c:v>1.3420000000000001</c:v>
                </c:pt>
                <c:pt idx="27198">
                  <c:v>1.3196310957644499</c:v>
                </c:pt>
                <c:pt idx="27199">
                  <c:v>1.3420000000000001</c:v>
                </c:pt>
                <c:pt idx="27200">
                  <c:v>1.3420000000000001</c:v>
                </c:pt>
                <c:pt idx="27201">
                  <c:v>1.3420000000000001</c:v>
                </c:pt>
                <c:pt idx="27202">
                  <c:v>1.3420000000000001</c:v>
                </c:pt>
                <c:pt idx="27203">
                  <c:v>1.3420000000000001</c:v>
                </c:pt>
                <c:pt idx="27204">
                  <c:v>1.3420000000000001</c:v>
                </c:pt>
                <c:pt idx="27205">
                  <c:v>1.3420000000000001</c:v>
                </c:pt>
                <c:pt idx="27206">
                  <c:v>1.0095261709147501</c:v>
                </c:pt>
                <c:pt idx="27207">
                  <c:v>1.0352546525305599</c:v>
                </c:pt>
                <c:pt idx="27208">
                  <c:v>1.07965658421065</c:v>
                </c:pt>
                <c:pt idx="27209">
                  <c:v>1.09940072430208</c:v>
                </c:pt>
                <c:pt idx="27210">
                  <c:v>1.1401408289880699</c:v>
                </c:pt>
                <c:pt idx="27211">
                  <c:v>1.1735230909438601</c:v>
                </c:pt>
                <c:pt idx="27212">
                  <c:v>1.1556616906178201</c:v>
                </c:pt>
                <c:pt idx="27213">
                  <c:v>1.19225741987249</c:v>
                </c:pt>
                <c:pt idx="27214">
                  <c:v>1.22333073478577</c:v>
                </c:pt>
                <c:pt idx="27215">
                  <c:v>1.1648086077478801</c:v>
                </c:pt>
                <c:pt idx="27216">
                  <c:v>1.2044294565312299</c:v>
                </c:pt>
                <c:pt idx="27217">
                  <c:v>1.2376099071561499</c:v>
                </c:pt>
                <c:pt idx="27218">
                  <c:v>1.21014959336332</c:v>
                </c:pt>
                <c:pt idx="27219">
                  <c:v>1.2116647609000499</c:v>
                </c:pt>
                <c:pt idx="27220">
                  <c:v>1.2496261199582499</c:v>
                </c:pt>
                <c:pt idx="27221">
                  <c:v>1.2831968795248501</c:v>
                </c:pt>
                <c:pt idx="27222">
                  <c:v>1.2487126218140301</c:v>
                </c:pt>
                <c:pt idx="27223">
                  <c:v>1.2840497258557999</c:v>
                </c:pt>
                <c:pt idx="27224">
                  <c:v>1.3148257551160401</c:v>
                </c:pt>
                <c:pt idx="27225">
                  <c:v>1.2796424805431501</c:v>
                </c:pt>
                <c:pt idx="27226">
                  <c:v>1.3132376882061101</c:v>
                </c:pt>
                <c:pt idx="27227">
                  <c:v>1.29989897072768</c:v>
                </c:pt>
                <c:pt idx="27228">
                  <c:v>1.33328571838164</c:v>
                </c:pt>
                <c:pt idx="27229">
                  <c:v>1.3420000000000001</c:v>
                </c:pt>
                <c:pt idx="27230">
                  <c:v>1.3243929726238299</c:v>
                </c:pt>
                <c:pt idx="27231">
                  <c:v>1.3420000000000001</c:v>
                </c:pt>
                <c:pt idx="27232">
                  <c:v>1.3420000000000001</c:v>
                </c:pt>
                <c:pt idx="27233">
                  <c:v>1.3420000000000001</c:v>
                </c:pt>
                <c:pt idx="27234">
                  <c:v>1.3420000000000001</c:v>
                </c:pt>
                <c:pt idx="27235">
                  <c:v>1.3420000000000001</c:v>
                </c:pt>
                <c:pt idx="27236">
                  <c:v>1.3420000000000001</c:v>
                </c:pt>
                <c:pt idx="27237">
                  <c:v>1.3420000000000001</c:v>
                </c:pt>
                <c:pt idx="27238">
                  <c:v>1.0240281471346599</c:v>
                </c:pt>
                <c:pt idx="27239">
                  <c:v>1.0497737110762899</c:v>
                </c:pt>
                <c:pt idx="27240">
                  <c:v>1.09301921582031</c:v>
                </c:pt>
                <c:pt idx="27241">
                  <c:v>1.1128460938236</c:v>
                </c:pt>
                <c:pt idx="27242">
                  <c:v>1.15247429727192</c:v>
                </c:pt>
                <c:pt idx="27243">
                  <c:v>1.1849169482027799</c:v>
                </c:pt>
                <c:pt idx="27244">
                  <c:v>1.16810191298563</c:v>
                </c:pt>
                <c:pt idx="27245">
                  <c:v>1.20367011439515</c:v>
                </c:pt>
                <c:pt idx="27246">
                  <c:v>1.2338362933266001</c:v>
                </c:pt>
                <c:pt idx="27247">
                  <c:v>1.17745792712316</c:v>
                </c:pt>
                <c:pt idx="27248">
                  <c:v>1.21597517299795</c:v>
                </c:pt>
                <c:pt idx="27249">
                  <c:v>1.2481786746410899</c:v>
                </c:pt>
                <c:pt idx="27250">
                  <c:v>1.22194021810119</c:v>
                </c:pt>
                <c:pt idx="27251">
                  <c:v>1.22381052110516</c:v>
                </c:pt>
                <c:pt idx="27252">
                  <c:v>1.26064492633463</c:v>
                </c:pt>
                <c:pt idx="27253">
                  <c:v>1.2932092261071</c:v>
                </c:pt>
                <c:pt idx="27254">
                  <c:v>1.2601207012597599</c:v>
                </c:pt>
                <c:pt idx="27255">
                  <c:v>1.29438067477528</c:v>
                </c:pt>
                <c:pt idx="27256">
                  <c:v>1.32420584614215</c:v>
                </c:pt>
                <c:pt idx="27257">
                  <c:v>1.2904322699600701</c:v>
                </c:pt>
                <c:pt idx="27258">
                  <c:v>1.3229885093042699</c:v>
                </c:pt>
                <c:pt idx="27259">
                  <c:v>1.31065761179074</c:v>
                </c:pt>
                <c:pt idx="27260">
                  <c:v>1.3420000000000001</c:v>
                </c:pt>
                <c:pt idx="27261">
                  <c:v>1.3420000000000001</c:v>
                </c:pt>
                <c:pt idx="27262">
                  <c:v>1.3346337424786101</c:v>
                </c:pt>
                <c:pt idx="27263">
                  <c:v>1.3420000000000001</c:v>
                </c:pt>
                <c:pt idx="27264">
                  <c:v>1.3420000000000001</c:v>
                </c:pt>
                <c:pt idx="27265">
                  <c:v>1.3420000000000001</c:v>
                </c:pt>
                <c:pt idx="27266">
                  <c:v>1.3420000000000001</c:v>
                </c:pt>
                <c:pt idx="27267">
                  <c:v>1.3420000000000001</c:v>
                </c:pt>
                <c:pt idx="27268">
                  <c:v>1.3420000000000001</c:v>
                </c:pt>
                <c:pt idx="27269">
                  <c:v>1.3420000000000001</c:v>
                </c:pt>
                <c:pt idx="27270">
                  <c:v>1.0130748400328899</c:v>
                </c:pt>
                <c:pt idx="27271">
                  <c:v>1.0822043474248599</c:v>
                </c:pt>
                <c:pt idx="27272">
                  <c:v>1.1194755085199599</c:v>
                </c:pt>
                <c:pt idx="27273">
                  <c:v>1.1416500513513399</c:v>
                </c:pt>
                <c:pt idx="27274">
                  <c:v>1.1758828773472001</c:v>
                </c:pt>
                <c:pt idx="27275">
                  <c:v>1.19375199442485</c:v>
                </c:pt>
                <c:pt idx="27276">
                  <c:v>1.2246054999130001</c:v>
                </c:pt>
                <c:pt idx="27277">
                  <c:v>1.2379924578358801</c:v>
                </c:pt>
                <c:pt idx="27278">
                  <c:v>1.2673548917153501</c:v>
                </c:pt>
                <c:pt idx="27279">
                  <c:v>1.2772416941234399</c:v>
                </c:pt>
                <c:pt idx="27280">
                  <c:v>1.3038417955581401</c:v>
                </c:pt>
                <c:pt idx="27281">
                  <c:v>1.31129078218469</c:v>
                </c:pt>
                <c:pt idx="27282">
                  <c:v>1.33607583890784</c:v>
                </c:pt>
                <c:pt idx="27283">
                  <c:v>1.3410617942545699</c:v>
                </c:pt>
                <c:pt idx="27284">
                  <c:v>1.3420000000000001</c:v>
                </c:pt>
                <c:pt idx="27285">
                  <c:v>1.3420000000000001</c:v>
                </c:pt>
                <c:pt idx="27286">
                  <c:v>1.3420000000000001</c:v>
                </c:pt>
                <c:pt idx="27287">
                  <c:v>1.3420000000000001</c:v>
                </c:pt>
                <c:pt idx="27288">
                  <c:v>1.3420000000000001</c:v>
                </c:pt>
                <c:pt idx="27289">
                  <c:v>1.3420000000000001</c:v>
                </c:pt>
                <c:pt idx="27290">
                  <c:v>1.0028959200579399</c:v>
                </c:pt>
                <c:pt idx="27291">
                  <c:v>1.0727620725292499</c:v>
                </c:pt>
                <c:pt idx="27292">
                  <c:v>1.1108130879528799</c:v>
                </c:pt>
                <c:pt idx="27293">
                  <c:v>1.13285489261914</c:v>
                </c:pt>
                <c:pt idx="27294">
                  <c:v>1.1678408136199401</c:v>
                </c:pt>
                <c:pt idx="27295">
                  <c:v>1.1855594590157601</c:v>
                </c:pt>
                <c:pt idx="27296">
                  <c:v>1.21711169347771</c:v>
                </c:pt>
                <c:pt idx="27297">
                  <c:v>1.2303271982000099</c:v>
                </c:pt>
                <c:pt idx="27298">
                  <c:v>1.2603786814179001</c:v>
                </c:pt>
                <c:pt idx="27299">
                  <c:v>1.2700636107866401</c:v>
                </c:pt>
                <c:pt idx="27300">
                  <c:v>1.2973169946468699</c:v>
                </c:pt>
                <c:pt idx="27301">
                  <c:v>1.3045386482338199</c:v>
                </c:pt>
                <c:pt idx="27302">
                  <c:v>1.32995535825563</c:v>
                </c:pt>
                <c:pt idx="27303">
                  <c:v>1.3346989237478599</c:v>
                </c:pt>
                <c:pt idx="27304">
                  <c:v>1.3420000000000001</c:v>
                </c:pt>
                <c:pt idx="27305">
                  <c:v>1.3420000000000001</c:v>
                </c:pt>
                <c:pt idx="27306">
                  <c:v>1.3420000000000001</c:v>
                </c:pt>
                <c:pt idx="27307">
                  <c:v>1.3420000000000001</c:v>
                </c:pt>
                <c:pt idx="27308">
                  <c:v>1.3420000000000001</c:v>
                </c:pt>
                <c:pt idx="27309">
                  <c:v>1.3420000000000001</c:v>
                </c:pt>
                <c:pt idx="27310">
                  <c:v>1.00400211983856</c:v>
                </c:pt>
                <c:pt idx="27311">
                  <c:v>1.07374088698674</c:v>
                </c:pt>
                <c:pt idx="27312">
                  <c:v>1.1117579962631201</c:v>
                </c:pt>
                <c:pt idx="27313">
                  <c:v>1.13372484801967</c:v>
                </c:pt>
                <c:pt idx="27314">
                  <c:v>1.16868212093007</c:v>
                </c:pt>
                <c:pt idx="27315">
                  <c:v>1.18633164478708</c:v>
                </c:pt>
                <c:pt idx="27316">
                  <c:v>1.2178651750024201</c:v>
                </c:pt>
                <c:pt idx="27317">
                  <c:v>1.23100593638564</c:v>
                </c:pt>
                <c:pt idx="27318">
                  <c:v>1.2610458432552101</c:v>
                </c:pt>
                <c:pt idx="27319">
                  <c:v>1.2706730687024299</c:v>
                </c:pt>
                <c:pt idx="27320">
                  <c:v>1.2979030215677501</c:v>
                </c:pt>
                <c:pt idx="27321">
                  <c:v>1.3050763880569101</c:v>
                </c:pt>
                <c:pt idx="27322">
                  <c:v>1.33047201841842</c:v>
                </c:pt>
                <c:pt idx="27323">
                  <c:v>1.3351648163112699</c:v>
                </c:pt>
                <c:pt idx="27324">
                  <c:v>1.3420000000000001</c:v>
                </c:pt>
                <c:pt idx="27325">
                  <c:v>1.3420000000000001</c:v>
                </c:pt>
                <c:pt idx="27326">
                  <c:v>1.3420000000000001</c:v>
                </c:pt>
                <c:pt idx="27327">
                  <c:v>1.3420000000000001</c:v>
                </c:pt>
                <c:pt idx="27328">
                  <c:v>1.3420000000000001</c:v>
                </c:pt>
                <c:pt idx="27329">
                  <c:v>1.3420000000000001</c:v>
                </c:pt>
                <c:pt idx="27330">
                  <c:v>1.0121908990064701</c:v>
                </c:pt>
                <c:pt idx="27331">
                  <c:v>1.08129433505016</c:v>
                </c:pt>
                <c:pt idx="27332">
                  <c:v>1.11875689078115</c:v>
                </c:pt>
                <c:pt idx="27333">
                  <c:v>1.1406956879350301</c:v>
                </c:pt>
                <c:pt idx="27334">
                  <c:v>1.17512320225108</c:v>
                </c:pt>
                <c:pt idx="27335">
                  <c:v>1.1927786349699301</c:v>
                </c:pt>
                <c:pt idx="27336">
                  <c:v>1.2238112962979799</c:v>
                </c:pt>
                <c:pt idx="27337">
                  <c:v>1.2369945361682899</c:v>
                </c:pt>
                <c:pt idx="27338">
                  <c:v>1.2665472236012301</c:v>
                </c:pt>
                <c:pt idx="27339">
                  <c:v>1.2762287898653999</c:v>
                </c:pt>
                <c:pt idx="27340">
                  <c:v>1.3030029124665099</c:v>
                </c:pt>
                <c:pt idx="27341">
                  <c:v>1.3102501650662699</c:v>
                </c:pt>
                <c:pt idx="27342">
                  <c:v>1.33521424733134</c:v>
                </c:pt>
                <c:pt idx="27343">
                  <c:v>1.33999964175716</c:v>
                </c:pt>
                <c:pt idx="27344">
                  <c:v>1.3420000000000001</c:v>
                </c:pt>
                <c:pt idx="27345">
                  <c:v>1.3420000000000001</c:v>
                </c:pt>
                <c:pt idx="27346">
                  <c:v>1.3420000000000001</c:v>
                </c:pt>
                <c:pt idx="27347">
                  <c:v>1.3420000000000001</c:v>
                </c:pt>
                <c:pt idx="27348">
                  <c:v>1.3420000000000001</c:v>
                </c:pt>
                <c:pt idx="27349">
                  <c:v>1.3420000000000001</c:v>
                </c:pt>
                <c:pt idx="27350">
                  <c:v>1.02878428306501</c:v>
                </c:pt>
                <c:pt idx="27351">
                  <c:v>1.0965854430908</c:v>
                </c:pt>
                <c:pt idx="27352">
                  <c:v>1.13290487409838</c:v>
                </c:pt>
                <c:pt idx="27353">
                  <c:v>1.1548303115756</c:v>
                </c:pt>
                <c:pt idx="27354">
                  <c:v>1.18816117420617</c:v>
                </c:pt>
                <c:pt idx="27355">
                  <c:v>1.2058304282533201</c:v>
                </c:pt>
                <c:pt idx="27356">
                  <c:v>1.23584426433929</c:v>
                </c:pt>
                <c:pt idx="27357">
                  <c:v>1.24910266717116</c:v>
                </c:pt>
                <c:pt idx="27358">
                  <c:v>1.2776604722840801</c:v>
                </c:pt>
                <c:pt idx="27359">
                  <c:v>1.28747044247568</c:v>
                </c:pt>
                <c:pt idx="27360">
                  <c:v>1.31332239354025</c:v>
                </c:pt>
                <c:pt idx="27361">
                  <c:v>1.3207232734311001</c:v>
                </c:pt>
                <c:pt idx="27362">
                  <c:v>1.3420000000000001</c:v>
                </c:pt>
                <c:pt idx="27363">
                  <c:v>1.3420000000000001</c:v>
                </c:pt>
                <c:pt idx="27364">
                  <c:v>1.3420000000000001</c:v>
                </c:pt>
                <c:pt idx="27365">
                  <c:v>1.3420000000000001</c:v>
                </c:pt>
                <c:pt idx="27366">
                  <c:v>1.3420000000000001</c:v>
                </c:pt>
                <c:pt idx="27367">
                  <c:v>1.3420000000000001</c:v>
                </c:pt>
                <c:pt idx="27368">
                  <c:v>1.3420000000000001</c:v>
                </c:pt>
                <c:pt idx="27369">
                  <c:v>1.3420000000000001</c:v>
                </c:pt>
                <c:pt idx="27370">
                  <c:v>1.0183746536645299</c:v>
                </c:pt>
                <c:pt idx="27371">
                  <c:v>1.0591482058075501</c:v>
                </c:pt>
                <c:pt idx="27372">
                  <c:v>1.0433220147045701</c:v>
                </c:pt>
                <c:pt idx="27373">
                  <c:v>1.08638152307731</c:v>
                </c:pt>
                <c:pt idx="27374">
                  <c:v>1.1235611844944799</c:v>
                </c:pt>
                <c:pt idx="27375">
                  <c:v>1.15649644158815</c:v>
                </c:pt>
                <c:pt idx="27376">
                  <c:v>1.1063489167848299</c:v>
                </c:pt>
                <c:pt idx="27377">
                  <c:v>1.1456968551950899</c:v>
                </c:pt>
                <c:pt idx="27378">
                  <c:v>1.17984145871046</c:v>
                </c:pt>
                <c:pt idx="27379">
                  <c:v>1.2094950107751099</c:v>
                </c:pt>
                <c:pt idx="27380">
                  <c:v>1.1614290660784301</c:v>
                </c:pt>
                <c:pt idx="27381">
                  <c:v>1.1976864450812099</c:v>
                </c:pt>
                <c:pt idx="27382">
                  <c:v>1.2284474643029799</c:v>
                </c:pt>
                <c:pt idx="27383">
                  <c:v>1.1708252480538499</c:v>
                </c:pt>
                <c:pt idx="27384">
                  <c:v>1.20899967754007</c:v>
                </c:pt>
                <c:pt idx="27385">
                  <c:v>1.24289548500807</c:v>
                </c:pt>
                <c:pt idx="27386">
                  <c:v>1.2160251955722201</c:v>
                </c:pt>
                <c:pt idx="27387">
                  <c:v>1.2507580429942999</c:v>
                </c:pt>
                <c:pt idx="27388">
                  <c:v>1.2809658830311199</c:v>
                </c:pt>
                <c:pt idx="27389">
                  <c:v>1.25430914876891</c:v>
                </c:pt>
                <c:pt idx="27390">
                  <c:v>1.2874852468414799</c:v>
                </c:pt>
                <c:pt idx="27391">
                  <c:v>1.2886063420656799</c:v>
                </c:pt>
                <c:pt idx="27392">
                  <c:v>1.3190011494637499</c:v>
                </c:pt>
                <c:pt idx="27393">
                  <c:v>1.31769754831992</c:v>
                </c:pt>
                <c:pt idx="27394">
                  <c:v>1.3420000000000001</c:v>
                </c:pt>
                <c:pt idx="27395">
                  <c:v>1.3420000000000001</c:v>
                </c:pt>
                <c:pt idx="27396">
                  <c:v>1.3420000000000001</c:v>
                </c:pt>
                <c:pt idx="27397">
                  <c:v>1.3420000000000001</c:v>
                </c:pt>
                <c:pt idx="27398">
                  <c:v>1.3420000000000001</c:v>
                </c:pt>
                <c:pt idx="27399">
                  <c:v>1.00744503586217</c:v>
                </c:pt>
                <c:pt idx="27400">
                  <c:v>1.0491081573340799</c:v>
                </c:pt>
                <c:pt idx="27401">
                  <c:v>1.03222449799989</c:v>
                </c:pt>
                <c:pt idx="27402">
                  <c:v>1.07622924710011</c:v>
                </c:pt>
                <c:pt idx="27403">
                  <c:v>1.11424524301735</c:v>
                </c:pt>
                <c:pt idx="27404">
                  <c:v>1.1479538426178399</c:v>
                </c:pt>
                <c:pt idx="27405">
                  <c:v>1.09599743434315</c:v>
                </c:pt>
                <c:pt idx="27406">
                  <c:v>1.1362494331672399</c:v>
                </c:pt>
                <c:pt idx="27407">
                  <c:v>1.17120252764773</c:v>
                </c:pt>
                <c:pt idx="27408">
                  <c:v>1.2015763585811301</c:v>
                </c:pt>
                <c:pt idx="27409">
                  <c:v>1.15177698785626</c:v>
                </c:pt>
                <c:pt idx="27410">
                  <c:v>1.1888960857164701</c:v>
                </c:pt>
                <c:pt idx="27411">
                  <c:v>1.2204235464817299</c:v>
                </c:pt>
                <c:pt idx="27412">
                  <c:v>1.1608636062333899</c:v>
                </c:pt>
                <c:pt idx="27413">
                  <c:v>1.19996860121403</c:v>
                </c:pt>
                <c:pt idx="27414">
                  <c:v>1.23470495988106</c:v>
                </c:pt>
                <c:pt idx="27415">
                  <c:v>1.2066711139224799</c:v>
                </c:pt>
                <c:pt idx="27416">
                  <c:v>1.24228705195392</c:v>
                </c:pt>
                <c:pt idx="27417">
                  <c:v>1.2732837298934601</c:v>
                </c:pt>
                <c:pt idx="27418">
                  <c:v>1.2454833048404399</c:v>
                </c:pt>
                <c:pt idx="27419">
                  <c:v>1.2795287156491599</c:v>
                </c:pt>
                <c:pt idx="27420">
                  <c:v>1.2802767337963199</c:v>
                </c:pt>
                <c:pt idx="27421">
                  <c:v>1.3114959844016401</c:v>
                </c:pt>
                <c:pt idx="27422">
                  <c:v>1.3097813234728899</c:v>
                </c:pt>
                <c:pt idx="27423">
                  <c:v>1.33800735336179</c:v>
                </c:pt>
                <c:pt idx="27424">
                  <c:v>1.33496855913702</c:v>
                </c:pt>
                <c:pt idx="27425">
                  <c:v>1.3420000000000001</c:v>
                </c:pt>
                <c:pt idx="27426">
                  <c:v>1.3420000000000001</c:v>
                </c:pt>
                <c:pt idx="27427">
                  <c:v>1.3420000000000001</c:v>
                </c:pt>
                <c:pt idx="27428">
                  <c:v>1.0078324182963201</c:v>
                </c:pt>
                <c:pt idx="27429">
                  <c:v>1.049502077559</c:v>
                </c:pt>
                <c:pt idx="27430">
                  <c:v>1.03253808009938</c:v>
                </c:pt>
                <c:pt idx="27431">
                  <c:v>1.07655963430626</c:v>
                </c:pt>
                <c:pt idx="27432">
                  <c:v>1.11458341448445</c:v>
                </c:pt>
                <c:pt idx="27433">
                  <c:v>1.1482960099866999</c:v>
                </c:pt>
                <c:pt idx="27434">
                  <c:v>1.09626453465749</c:v>
                </c:pt>
                <c:pt idx="27435">
                  <c:v>1.1365339898312801</c:v>
                </c:pt>
                <c:pt idx="27436">
                  <c:v>1.1714885337721099</c:v>
                </c:pt>
                <c:pt idx="27437">
                  <c:v>1.2018695830330799</c:v>
                </c:pt>
                <c:pt idx="27438">
                  <c:v>1.1519941346760001</c:v>
                </c:pt>
                <c:pt idx="27439">
                  <c:v>1.1891261787352001</c:v>
                </c:pt>
                <c:pt idx="27440">
                  <c:v>1.2206575759617799</c:v>
                </c:pt>
                <c:pt idx="27441">
                  <c:v>1.16101353231681</c:v>
                </c:pt>
                <c:pt idx="27442">
                  <c:v>1.2001421770846701</c:v>
                </c:pt>
                <c:pt idx="27443">
                  <c:v>1.23488612194227</c:v>
                </c:pt>
                <c:pt idx="27444">
                  <c:v>1.2067853349397</c:v>
                </c:pt>
                <c:pt idx="27445">
                  <c:v>1.2424143695841301</c:v>
                </c:pt>
                <c:pt idx="27446">
                  <c:v>1.2734276242745699</c:v>
                </c:pt>
                <c:pt idx="27447">
                  <c:v>1.2455532681494501</c:v>
                </c:pt>
                <c:pt idx="27448">
                  <c:v>1.27962500188413</c:v>
                </c:pt>
                <c:pt idx="27449">
                  <c:v>1.2803108306940001</c:v>
                </c:pt>
                <c:pt idx="27450">
                  <c:v>1.3115535699330301</c:v>
                </c:pt>
                <c:pt idx="27451">
                  <c:v>1.30978359484788</c:v>
                </c:pt>
                <c:pt idx="27452">
                  <c:v>1.33803497862374</c:v>
                </c:pt>
                <c:pt idx="27453">
                  <c:v>1.33494503938104</c:v>
                </c:pt>
                <c:pt idx="27454">
                  <c:v>1.3420000000000001</c:v>
                </c:pt>
                <c:pt idx="27455">
                  <c:v>1.3420000000000001</c:v>
                </c:pt>
                <c:pt idx="27456">
                  <c:v>1.3420000000000001</c:v>
                </c:pt>
                <c:pt idx="27457">
                  <c:v>1.0152553090609699</c:v>
                </c:pt>
                <c:pt idx="27458">
                  <c:v>1.0563825943705101</c:v>
                </c:pt>
                <c:pt idx="27459">
                  <c:v>1.0399933536346799</c:v>
                </c:pt>
                <c:pt idx="27460">
                  <c:v>1.08342158800694</c:v>
                </c:pt>
                <c:pt idx="27461">
                  <c:v>1.12092801575517</c:v>
                </c:pt>
                <c:pt idx="27462">
                  <c:v>1.1541625828340001</c:v>
                </c:pt>
                <c:pt idx="27463">
                  <c:v>1.1031748183624699</c:v>
                </c:pt>
                <c:pt idx="27464">
                  <c:v>1.1428782414302101</c:v>
                </c:pt>
                <c:pt idx="27465">
                  <c:v>1.17734652682205</c:v>
                </c:pt>
                <c:pt idx="27466">
                  <c:v>1.2072728209449199</c:v>
                </c:pt>
                <c:pt idx="27467">
                  <c:v>1.1583971486739499</c:v>
                </c:pt>
                <c:pt idx="27468">
                  <c:v>1.19499430472111</c:v>
                </c:pt>
                <c:pt idx="27469">
                  <c:v>1.2260703421608301</c:v>
                </c:pt>
                <c:pt idx="27470">
                  <c:v>1.1675334433787301</c:v>
                </c:pt>
                <c:pt idx="27471">
                  <c:v>1.2060949831323999</c:v>
                </c:pt>
                <c:pt idx="27472">
                  <c:v>1.2403303318262</c:v>
                </c:pt>
                <c:pt idx="27473">
                  <c:v>1.2128631141667801</c:v>
                </c:pt>
                <c:pt idx="27474">
                  <c:v>1.24796414324155</c:v>
                </c:pt>
                <c:pt idx="27475">
                  <c:v>1.27850020395083</c:v>
                </c:pt>
                <c:pt idx="27476">
                  <c:v>1.2512544171147499</c:v>
                </c:pt>
                <c:pt idx="27477">
                  <c:v>1.2848026347728201</c:v>
                </c:pt>
                <c:pt idx="27478">
                  <c:v>1.2856525588704599</c:v>
                </c:pt>
                <c:pt idx="27479">
                  <c:v>1.31640588209829</c:v>
                </c:pt>
                <c:pt idx="27480">
                  <c:v>1.3148215961513099</c:v>
                </c:pt>
                <c:pt idx="27481">
                  <c:v>1.3420000000000001</c:v>
                </c:pt>
                <c:pt idx="27482">
                  <c:v>1.33972255633596</c:v>
                </c:pt>
                <c:pt idx="27483">
                  <c:v>1.3420000000000001</c:v>
                </c:pt>
                <c:pt idx="27484">
                  <c:v>1.3420000000000001</c:v>
                </c:pt>
                <c:pt idx="27485">
                  <c:v>1.3420000000000001</c:v>
                </c:pt>
                <c:pt idx="27486">
                  <c:v>1.03022273219076</c:v>
                </c:pt>
                <c:pt idx="27487">
                  <c:v>1.07023476769742</c:v>
                </c:pt>
                <c:pt idx="27488">
                  <c:v>1.05501090654018</c:v>
                </c:pt>
                <c:pt idx="27489">
                  <c:v>1.0972599137488599</c:v>
                </c:pt>
                <c:pt idx="27490">
                  <c:v>1.13368892661906</c:v>
                </c:pt>
                <c:pt idx="27491">
                  <c:v>1.1659639966091699</c:v>
                </c:pt>
                <c:pt idx="27492">
                  <c:v>1.1170883896080099</c:v>
                </c:pt>
                <c:pt idx="27493">
                  <c:v>1.15566129860094</c:v>
                </c:pt>
                <c:pt idx="27494">
                  <c:v>1.18911759507322</c:v>
                </c:pt>
                <c:pt idx="27495">
                  <c:v>1.21813283389107</c:v>
                </c:pt>
                <c:pt idx="27496">
                  <c:v>1.1712988194634599</c:v>
                </c:pt>
                <c:pt idx="27497">
                  <c:v>1.20681443438508</c:v>
                </c:pt>
                <c:pt idx="27498">
                  <c:v>1.2369382048730599</c:v>
                </c:pt>
                <c:pt idx="27499">
                  <c:v>1.1806838676470199</c:v>
                </c:pt>
                <c:pt idx="27500">
                  <c:v>1.21808657567265</c:v>
                </c:pt>
                <c:pt idx="27501">
                  <c:v>1.2512825637697</c:v>
                </c:pt>
                <c:pt idx="27502">
                  <c:v>1.22511939259684</c:v>
                </c:pt>
                <c:pt idx="27503">
                  <c:v>1.25913570944912</c:v>
                </c:pt>
                <c:pt idx="27504">
                  <c:v>1.2887034039815499</c:v>
                </c:pt>
                <c:pt idx="27505">
                  <c:v>1.2627365947135201</c:v>
                </c:pt>
                <c:pt idx="27506">
                  <c:v>1.2952191343092101</c:v>
                </c:pt>
                <c:pt idx="27507">
                  <c:v>1.29642179026023</c:v>
                </c:pt>
                <c:pt idx="27508">
                  <c:v>1.32616757594664</c:v>
                </c:pt>
                <c:pt idx="27509">
                  <c:v>1.3249788499811901</c:v>
                </c:pt>
                <c:pt idx="27510">
                  <c:v>1.3420000000000001</c:v>
                </c:pt>
                <c:pt idx="27511">
                  <c:v>1.3420000000000001</c:v>
                </c:pt>
                <c:pt idx="27512">
                  <c:v>1.3420000000000001</c:v>
                </c:pt>
                <c:pt idx="27513">
                  <c:v>1.3420000000000001</c:v>
                </c:pt>
                <c:pt idx="27514">
                  <c:v>1.3420000000000001</c:v>
                </c:pt>
                <c:pt idx="27515">
                  <c:v>1.1470634735230001</c:v>
                </c:pt>
                <c:pt idx="27516">
                  <c:v>1.1811151526835599</c:v>
                </c:pt>
                <c:pt idx="27517">
                  <c:v>1.1989350498642599</c:v>
                </c:pt>
                <c:pt idx="27518">
                  <c:v>1.2123683216830801</c:v>
                </c:pt>
                <c:pt idx="27519">
                  <c:v>1.2440496681534601</c:v>
                </c:pt>
                <c:pt idx="27520">
                  <c:v>1.2721707307019801</c:v>
                </c:pt>
                <c:pt idx="27521">
                  <c:v>1.25405368970649</c:v>
                </c:pt>
                <c:pt idx="27522">
                  <c:v>1.2586551705794899</c:v>
                </c:pt>
                <c:pt idx="27523">
                  <c:v>1.2896391176488899</c:v>
                </c:pt>
                <c:pt idx="27524">
                  <c:v>1.29183358868646</c:v>
                </c:pt>
                <c:pt idx="27525">
                  <c:v>1.2888034930300001</c:v>
                </c:pt>
                <c:pt idx="27526">
                  <c:v>1.3208654615878299</c:v>
                </c:pt>
                <c:pt idx="27527">
                  <c:v>1.3420000000000001</c:v>
                </c:pt>
                <c:pt idx="27528">
                  <c:v>1.3165120171919</c:v>
                </c:pt>
                <c:pt idx="27529">
                  <c:v>1.3420000000000001</c:v>
                </c:pt>
                <c:pt idx="27530">
                  <c:v>1.3410847587397301</c:v>
                </c:pt>
                <c:pt idx="27531">
                  <c:v>1.3420000000000001</c:v>
                </c:pt>
                <c:pt idx="27532">
                  <c:v>1.3420000000000001</c:v>
                </c:pt>
                <c:pt idx="27533">
                  <c:v>1.3420000000000001</c:v>
                </c:pt>
                <c:pt idx="27534">
                  <c:v>1.3420000000000001</c:v>
                </c:pt>
                <c:pt idx="27535">
                  <c:v>1.3420000000000001</c:v>
                </c:pt>
                <c:pt idx="27536">
                  <c:v>1.3420000000000001</c:v>
                </c:pt>
                <c:pt idx="27537">
                  <c:v>1.3420000000000001</c:v>
                </c:pt>
                <c:pt idx="27538">
                  <c:v>1.3420000000000001</c:v>
                </c:pt>
                <c:pt idx="27539">
                  <c:v>1.3420000000000001</c:v>
                </c:pt>
                <c:pt idx="27540">
                  <c:v>1.3420000000000001</c:v>
                </c:pt>
                <c:pt idx="27541">
                  <c:v>1.1362853569713001</c:v>
                </c:pt>
                <c:pt idx="27542">
                  <c:v>1.1712401951848299</c:v>
                </c:pt>
                <c:pt idx="27543">
                  <c:v>1.1889179598964701</c:v>
                </c:pt>
                <c:pt idx="27544">
                  <c:v>1.20213322833131</c:v>
                </c:pt>
                <c:pt idx="27545">
                  <c:v>1.23471955733419</c:v>
                </c:pt>
                <c:pt idx="27546">
                  <c:v>1.2636533373701</c:v>
                </c:pt>
                <c:pt idx="27547">
                  <c:v>1.24448297479349</c:v>
                </c:pt>
                <c:pt idx="27548">
                  <c:v>1.24873159366373</c:v>
                </c:pt>
                <c:pt idx="27549">
                  <c:v>1.2806357043696499</c:v>
                </c:pt>
                <c:pt idx="27550">
                  <c:v>1.28245562244401</c:v>
                </c:pt>
                <c:pt idx="27551">
                  <c:v>1.2789106944425199</c:v>
                </c:pt>
                <c:pt idx="27552">
                  <c:v>1.31196580916297</c:v>
                </c:pt>
                <c:pt idx="27553">
                  <c:v>1.3402387857956299</c:v>
                </c:pt>
                <c:pt idx="27554">
                  <c:v>1.30708616978117</c:v>
                </c:pt>
                <c:pt idx="27555">
                  <c:v>1.3382774564328701</c:v>
                </c:pt>
                <c:pt idx="27556">
                  <c:v>1.3320744296952101</c:v>
                </c:pt>
                <c:pt idx="27557">
                  <c:v>1.3420000000000001</c:v>
                </c:pt>
                <c:pt idx="27558">
                  <c:v>1.3420000000000001</c:v>
                </c:pt>
                <c:pt idx="27559">
                  <c:v>1.3420000000000001</c:v>
                </c:pt>
                <c:pt idx="27560">
                  <c:v>1.3420000000000001</c:v>
                </c:pt>
                <c:pt idx="27561">
                  <c:v>1.3420000000000001</c:v>
                </c:pt>
                <c:pt idx="27562">
                  <c:v>1.3420000000000001</c:v>
                </c:pt>
                <c:pt idx="27563">
                  <c:v>1.3420000000000001</c:v>
                </c:pt>
                <c:pt idx="27564">
                  <c:v>1.3420000000000001</c:v>
                </c:pt>
                <c:pt idx="27565">
                  <c:v>1.3420000000000001</c:v>
                </c:pt>
                <c:pt idx="27566">
                  <c:v>1.3420000000000001</c:v>
                </c:pt>
                <c:pt idx="27567">
                  <c:v>1.1359715517223701</c:v>
                </c:pt>
                <c:pt idx="27568">
                  <c:v>1.1709736603221299</c:v>
                </c:pt>
                <c:pt idx="27569">
                  <c:v>1.1885997735040299</c:v>
                </c:pt>
                <c:pt idx="27570">
                  <c:v>1.2017736088728099</c:v>
                </c:pt>
                <c:pt idx="27571">
                  <c:v>1.2344110158706501</c:v>
                </c:pt>
                <c:pt idx="27572">
                  <c:v>1.2633836601084401</c:v>
                </c:pt>
                <c:pt idx="27573">
                  <c:v>1.2441198982448001</c:v>
                </c:pt>
                <c:pt idx="27574">
                  <c:v>1.2483134064358099</c:v>
                </c:pt>
                <c:pt idx="27575">
                  <c:v>1.2802807430302701</c:v>
                </c:pt>
                <c:pt idx="27576">
                  <c:v>1.2820343717809</c:v>
                </c:pt>
                <c:pt idx="27577">
                  <c:v>1.27842834484032</c:v>
                </c:pt>
                <c:pt idx="27578">
                  <c:v>1.31154952614672</c:v>
                </c:pt>
                <c:pt idx="27579">
                  <c:v>1.33988483667064</c:v>
                </c:pt>
                <c:pt idx="27580">
                  <c:v>1.3066032288514999</c:v>
                </c:pt>
                <c:pt idx="27581">
                  <c:v>1.3378566116477999</c:v>
                </c:pt>
                <c:pt idx="27582">
                  <c:v>1.3315853111306399</c:v>
                </c:pt>
                <c:pt idx="27583">
                  <c:v>1.3420000000000001</c:v>
                </c:pt>
                <c:pt idx="27584">
                  <c:v>1.3420000000000001</c:v>
                </c:pt>
                <c:pt idx="27585">
                  <c:v>1.3420000000000001</c:v>
                </c:pt>
                <c:pt idx="27586">
                  <c:v>1.3420000000000001</c:v>
                </c:pt>
                <c:pt idx="27587">
                  <c:v>1.3420000000000001</c:v>
                </c:pt>
                <c:pt idx="27588">
                  <c:v>1.3420000000000001</c:v>
                </c:pt>
                <c:pt idx="27589">
                  <c:v>1.3420000000000001</c:v>
                </c:pt>
                <c:pt idx="27590">
                  <c:v>1.3420000000000001</c:v>
                </c:pt>
                <c:pt idx="27591">
                  <c:v>1.3420000000000001</c:v>
                </c:pt>
                <c:pt idx="27592">
                  <c:v>1.3420000000000001</c:v>
                </c:pt>
                <c:pt idx="27593">
                  <c:v>1.1418809837702899</c:v>
                </c:pt>
                <c:pt idx="27594">
                  <c:v>1.1764188063747101</c:v>
                </c:pt>
                <c:pt idx="27595">
                  <c:v>1.1940797378408701</c:v>
                </c:pt>
                <c:pt idx="27596">
                  <c:v>1.20731987964882</c:v>
                </c:pt>
                <c:pt idx="27597">
                  <c:v>1.2394904673140399</c:v>
                </c:pt>
                <c:pt idx="27598">
                  <c:v>1.26805078933247</c:v>
                </c:pt>
                <c:pt idx="27599">
                  <c:v>1.2492902346295101</c:v>
                </c:pt>
                <c:pt idx="27600">
                  <c:v>1.2536314461962601</c:v>
                </c:pt>
                <c:pt idx="27601">
                  <c:v>1.2851216145250099</c:v>
                </c:pt>
                <c:pt idx="27602">
                  <c:v>1.28703857931036</c:v>
                </c:pt>
                <c:pt idx="27603">
                  <c:v>1.28365829008799</c:v>
                </c:pt>
                <c:pt idx="27604">
                  <c:v>1.3162756594977101</c:v>
                </c:pt>
                <c:pt idx="27605">
                  <c:v>1.3420000000000001</c:v>
                </c:pt>
                <c:pt idx="27606">
                  <c:v>1.3115629337539001</c:v>
                </c:pt>
                <c:pt idx="27607">
                  <c:v>1.3420000000000001</c:v>
                </c:pt>
                <c:pt idx="27608">
                  <c:v>1.33630808094406</c:v>
                </c:pt>
                <c:pt idx="27609">
                  <c:v>1.3420000000000001</c:v>
                </c:pt>
                <c:pt idx="27610">
                  <c:v>1.3420000000000001</c:v>
                </c:pt>
                <c:pt idx="27611">
                  <c:v>1.3420000000000001</c:v>
                </c:pt>
                <c:pt idx="27612">
                  <c:v>1.3420000000000001</c:v>
                </c:pt>
                <c:pt idx="27613">
                  <c:v>1.3420000000000001</c:v>
                </c:pt>
                <c:pt idx="27614">
                  <c:v>1.3420000000000001</c:v>
                </c:pt>
                <c:pt idx="27615">
                  <c:v>1.3420000000000001</c:v>
                </c:pt>
                <c:pt idx="27616">
                  <c:v>1.3420000000000001</c:v>
                </c:pt>
                <c:pt idx="27617">
                  <c:v>1.3420000000000001</c:v>
                </c:pt>
                <c:pt idx="27618">
                  <c:v>1.3420000000000001</c:v>
                </c:pt>
                <c:pt idx="27619">
                  <c:v>1.1542919767730599</c:v>
                </c:pt>
                <c:pt idx="27620">
                  <c:v>1.1878319381600799</c:v>
                </c:pt>
                <c:pt idx="27621">
                  <c:v>1.2055673156564899</c:v>
                </c:pt>
                <c:pt idx="27622">
                  <c:v>1.21894571764146</c:v>
                </c:pt>
                <c:pt idx="27623">
                  <c:v>1.2501437617824001</c:v>
                </c:pt>
                <c:pt idx="27624">
                  <c:v>1.27782043321031</c:v>
                </c:pt>
                <c:pt idx="27625">
                  <c:v>1.2601196210372401</c:v>
                </c:pt>
                <c:pt idx="27626">
                  <c:v>1.26475675328879</c:v>
                </c:pt>
                <c:pt idx="27627">
                  <c:v>1.2952565089900701</c:v>
                </c:pt>
                <c:pt idx="27628">
                  <c:v>1.29750296020352</c:v>
                </c:pt>
                <c:pt idx="27629">
                  <c:v>1.29459305884866</c:v>
                </c:pt>
                <c:pt idx="27630">
                  <c:v>1.32615174276445</c:v>
                </c:pt>
                <c:pt idx="27631">
                  <c:v>1.3420000000000001</c:v>
                </c:pt>
                <c:pt idx="27632">
                  <c:v>1.32192885515428</c:v>
                </c:pt>
                <c:pt idx="27633">
                  <c:v>1.3420000000000001</c:v>
                </c:pt>
                <c:pt idx="27634">
                  <c:v>1.3420000000000001</c:v>
                </c:pt>
                <c:pt idx="27635">
                  <c:v>1.3420000000000001</c:v>
                </c:pt>
                <c:pt idx="27636">
                  <c:v>1.3420000000000001</c:v>
                </c:pt>
                <c:pt idx="27637">
                  <c:v>1.3420000000000001</c:v>
                </c:pt>
                <c:pt idx="27638">
                  <c:v>1.3420000000000001</c:v>
                </c:pt>
                <c:pt idx="27639">
                  <c:v>1.3420000000000001</c:v>
                </c:pt>
                <c:pt idx="27640">
                  <c:v>1.3420000000000001</c:v>
                </c:pt>
                <c:pt idx="27641">
                  <c:v>1.3420000000000001</c:v>
                </c:pt>
                <c:pt idx="27642">
                  <c:v>1.3420000000000001</c:v>
                </c:pt>
                <c:pt idx="27643">
                  <c:v>1.3420000000000001</c:v>
                </c:pt>
                <c:pt idx="27644">
                  <c:v>1.3420000000000001</c:v>
                </c:pt>
                <c:pt idx="27645">
                  <c:v>1.08881648199486</c:v>
                </c:pt>
                <c:pt idx="27646">
                  <c:v>1.1489021003697</c:v>
                </c:pt>
                <c:pt idx="27647">
                  <c:v>1.18170992806231</c:v>
                </c:pt>
                <c:pt idx="27648">
                  <c:v>1.1647047901211101</c:v>
                </c:pt>
                <c:pt idx="27649">
                  <c:v>1.2006675005127201</c:v>
                </c:pt>
                <c:pt idx="27650">
                  <c:v>1.23009461126908</c:v>
                </c:pt>
                <c:pt idx="27651">
                  <c:v>1.21206102866826</c:v>
                </c:pt>
                <c:pt idx="27652">
                  <c:v>1.24459710376929</c:v>
                </c:pt>
                <c:pt idx="27653">
                  <c:v>1.2536193767961501</c:v>
                </c:pt>
                <c:pt idx="27654">
                  <c:v>1.28356875237815</c:v>
                </c:pt>
                <c:pt idx="27655">
                  <c:v>1.2901765318240199</c:v>
                </c:pt>
                <c:pt idx="27656">
                  <c:v>1.3173573025160601</c:v>
                </c:pt>
                <c:pt idx="27657">
                  <c:v>1.32153875182294</c:v>
                </c:pt>
                <c:pt idx="27658">
                  <c:v>1.3420000000000001</c:v>
                </c:pt>
                <c:pt idx="27659">
                  <c:v>1.3420000000000001</c:v>
                </c:pt>
                <c:pt idx="27660">
                  <c:v>1.3420000000000001</c:v>
                </c:pt>
                <c:pt idx="27661">
                  <c:v>1.3420000000000001</c:v>
                </c:pt>
                <c:pt idx="27662">
                  <c:v>1.3420000000000001</c:v>
                </c:pt>
                <c:pt idx="27663">
                  <c:v>1.3420000000000001</c:v>
                </c:pt>
                <c:pt idx="27664">
                  <c:v>1.3420000000000001</c:v>
                </c:pt>
                <c:pt idx="27665">
                  <c:v>1.07809895038504</c:v>
                </c:pt>
                <c:pt idx="27666">
                  <c:v>1.1389441169014101</c:v>
                </c:pt>
                <c:pt idx="27667">
                  <c:v>1.1725939709195701</c:v>
                </c:pt>
                <c:pt idx="27668">
                  <c:v>1.1545197136390799</c:v>
                </c:pt>
                <c:pt idx="27669">
                  <c:v>1.1913944030179799</c:v>
                </c:pt>
                <c:pt idx="27670">
                  <c:v>1.2216052508036701</c:v>
                </c:pt>
                <c:pt idx="27671">
                  <c:v>1.2025307016195299</c:v>
                </c:pt>
                <c:pt idx="27672">
                  <c:v>1.2359403362975501</c:v>
                </c:pt>
                <c:pt idx="27673">
                  <c:v>1.2446862762802799</c:v>
                </c:pt>
                <c:pt idx="27674">
                  <c:v>1.27546298217377</c:v>
                </c:pt>
                <c:pt idx="27675">
                  <c:v>1.28178487961389</c:v>
                </c:pt>
                <c:pt idx="27676">
                  <c:v>1.3097460301816799</c:v>
                </c:pt>
                <c:pt idx="27677">
                  <c:v>1.3136160231735501</c:v>
                </c:pt>
                <c:pt idx="27678">
                  <c:v>1.33972618561562</c:v>
                </c:pt>
                <c:pt idx="27679">
                  <c:v>1.3400220396037601</c:v>
                </c:pt>
                <c:pt idx="27680">
                  <c:v>1.3420000000000001</c:v>
                </c:pt>
                <c:pt idx="27681">
                  <c:v>1.3420000000000001</c:v>
                </c:pt>
                <c:pt idx="27682">
                  <c:v>1.3420000000000001</c:v>
                </c:pt>
                <c:pt idx="27683">
                  <c:v>1.3420000000000001</c:v>
                </c:pt>
                <c:pt idx="27684">
                  <c:v>1.3420000000000001</c:v>
                </c:pt>
                <c:pt idx="27685">
                  <c:v>1.0766790775843</c:v>
                </c:pt>
                <c:pt idx="27686">
                  <c:v>1.1376045904032499</c:v>
                </c:pt>
                <c:pt idx="27687">
                  <c:v>1.1713939274082299</c:v>
                </c:pt>
                <c:pt idx="27688">
                  <c:v>1.1530838731864299</c:v>
                </c:pt>
                <c:pt idx="27689">
                  <c:v>1.1901201758543001</c:v>
                </c:pt>
                <c:pt idx="27690">
                  <c:v>1.2204709530306901</c:v>
                </c:pt>
                <c:pt idx="27691">
                  <c:v>1.20115935948569</c:v>
                </c:pt>
                <c:pt idx="27692">
                  <c:v>1.2347173629345001</c:v>
                </c:pt>
                <c:pt idx="27693">
                  <c:v>1.24337212954913</c:v>
                </c:pt>
                <c:pt idx="27694">
                  <c:v>1.2742989314261499</c:v>
                </c:pt>
                <c:pt idx="27695">
                  <c:v>1.28052242631712</c:v>
                </c:pt>
                <c:pt idx="27696">
                  <c:v>1.3086276779358399</c:v>
                </c:pt>
                <c:pt idx="27697">
                  <c:v>1.3123984207664401</c:v>
                </c:pt>
                <c:pt idx="27698">
                  <c:v>1.33864782700604</c:v>
                </c:pt>
                <c:pt idx="27699">
                  <c:v>1.33883656114885</c:v>
                </c:pt>
                <c:pt idx="27700">
                  <c:v>1.3420000000000001</c:v>
                </c:pt>
                <c:pt idx="27701">
                  <c:v>1.3420000000000001</c:v>
                </c:pt>
                <c:pt idx="27702">
                  <c:v>1.3420000000000001</c:v>
                </c:pt>
                <c:pt idx="27703">
                  <c:v>1.3420000000000001</c:v>
                </c:pt>
                <c:pt idx="27704">
                  <c:v>1.3420000000000001</c:v>
                </c:pt>
                <c:pt idx="27705">
                  <c:v>1.08171580321648</c:v>
                </c:pt>
                <c:pt idx="27706">
                  <c:v>1.1422534106334301</c:v>
                </c:pt>
                <c:pt idx="27707">
                  <c:v>1.17569007691173</c:v>
                </c:pt>
                <c:pt idx="27708">
                  <c:v>1.1577448567386299</c:v>
                </c:pt>
                <c:pt idx="27709">
                  <c:v>1.1944062282785</c:v>
                </c:pt>
                <c:pt idx="27710">
                  <c:v>1.2244357432742901</c:v>
                </c:pt>
                <c:pt idx="27711">
                  <c:v>1.2054908137234199</c:v>
                </c:pt>
                <c:pt idx="27712">
                  <c:v>1.2386970652865801</c:v>
                </c:pt>
                <c:pt idx="27713">
                  <c:v>1.24739167472663</c:v>
                </c:pt>
                <c:pt idx="27714">
                  <c:v>1.2779855208577</c:v>
                </c:pt>
                <c:pt idx="27715">
                  <c:v>1.2842701840908901</c:v>
                </c:pt>
                <c:pt idx="27716">
                  <c:v>1.3120640198153599</c:v>
                </c:pt>
                <c:pt idx="27717">
                  <c:v>1.31589783479678</c:v>
                </c:pt>
                <c:pt idx="27718">
                  <c:v>1.3418504043747099</c:v>
                </c:pt>
                <c:pt idx="27719">
                  <c:v>1.3420000000000001</c:v>
                </c:pt>
                <c:pt idx="27720">
                  <c:v>1.3420000000000001</c:v>
                </c:pt>
                <c:pt idx="27721">
                  <c:v>1.3420000000000001</c:v>
                </c:pt>
                <c:pt idx="27722">
                  <c:v>1.3420000000000001</c:v>
                </c:pt>
                <c:pt idx="27723">
                  <c:v>1.3420000000000001</c:v>
                </c:pt>
                <c:pt idx="27724">
                  <c:v>1.3420000000000001</c:v>
                </c:pt>
                <c:pt idx="27725">
                  <c:v>1.0933946216830399</c:v>
                </c:pt>
                <c:pt idx="27726">
                  <c:v>1.1530202236006</c:v>
                </c:pt>
                <c:pt idx="27727">
                  <c:v>1.1856412238428899</c:v>
                </c:pt>
                <c:pt idx="27728">
                  <c:v>1.1686103105135</c:v>
                </c:pt>
                <c:pt idx="27729">
                  <c:v>1.20436515581074</c:v>
                </c:pt>
                <c:pt idx="27730">
                  <c:v>1.2336270437946699</c:v>
                </c:pt>
                <c:pt idx="27731">
                  <c:v>1.2155798759292</c:v>
                </c:pt>
                <c:pt idx="27732">
                  <c:v>1.2479358964012199</c:v>
                </c:pt>
                <c:pt idx="27733">
                  <c:v>1.2567941434896199</c:v>
                </c:pt>
                <c:pt idx="27734">
                  <c:v>1.28657427157214</c:v>
                </c:pt>
                <c:pt idx="27735">
                  <c:v>1.2930320442761301</c:v>
                </c:pt>
                <c:pt idx="27736">
                  <c:v>1.3200645341252299</c:v>
                </c:pt>
                <c:pt idx="27737">
                  <c:v>1.32411039703712</c:v>
                </c:pt>
                <c:pt idx="27738">
                  <c:v>1.3420000000000001</c:v>
                </c:pt>
                <c:pt idx="27739">
                  <c:v>1.3420000000000001</c:v>
                </c:pt>
                <c:pt idx="27740">
                  <c:v>1.3420000000000001</c:v>
                </c:pt>
                <c:pt idx="27741">
                  <c:v>1.3420000000000001</c:v>
                </c:pt>
                <c:pt idx="27742">
                  <c:v>1.3420000000000001</c:v>
                </c:pt>
                <c:pt idx="27743">
                  <c:v>1.3420000000000001</c:v>
                </c:pt>
                <c:pt idx="27744">
                  <c:v>1.3420000000000001</c:v>
                </c:pt>
                <c:pt idx="27745">
                  <c:v>1.08946336019736</c:v>
                </c:pt>
                <c:pt idx="27746">
                  <c:v>1.1487331350241099</c:v>
                </c:pt>
                <c:pt idx="27747">
                  <c:v>1.20067303878808</c:v>
                </c:pt>
                <c:pt idx="27748">
                  <c:v>1.23033978668071</c:v>
                </c:pt>
                <c:pt idx="27749">
                  <c:v>1.21301313515139</c:v>
                </c:pt>
                <c:pt idx="27750">
                  <c:v>1.24476148429038</c:v>
                </c:pt>
                <c:pt idx="27751">
                  <c:v>1.25473700244273</c:v>
                </c:pt>
                <c:pt idx="27752">
                  <c:v>1.29035257236941</c:v>
                </c:pt>
                <c:pt idx="27753">
                  <c:v>1.3177799366249201</c:v>
                </c:pt>
                <c:pt idx="27754">
                  <c:v>1.3218253948504299</c:v>
                </c:pt>
                <c:pt idx="27755">
                  <c:v>1.3420000000000001</c:v>
                </c:pt>
                <c:pt idx="27756">
                  <c:v>1.3420000000000001</c:v>
                </c:pt>
                <c:pt idx="27757">
                  <c:v>1.07977671952427</c:v>
                </c:pt>
                <c:pt idx="27758">
                  <c:v>1.13973107154472</c:v>
                </c:pt>
                <c:pt idx="27759">
                  <c:v>1.1923016690455299</c:v>
                </c:pt>
                <c:pt idx="27760">
                  <c:v>1.2226887249693501</c:v>
                </c:pt>
                <c:pt idx="27761">
                  <c:v>1.20442874907838</c:v>
                </c:pt>
                <c:pt idx="27762">
                  <c:v>1.2369422577159901</c:v>
                </c:pt>
                <c:pt idx="27763">
                  <c:v>1.24669637906016</c:v>
                </c:pt>
                <c:pt idx="27764">
                  <c:v>1.2827861147931101</c:v>
                </c:pt>
                <c:pt idx="27765">
                  <c:v>1.31091882707036</c:v>
                </c:pt>
                <c:pt idx="27766">
                  <c:v>1.3146837171855399</c:v>
                </c:pt>
                <c:pt idx="27767">
                  <c:v>1.3420000000000001</c:v>
                </c:pt>
                <c:pt idx="27768">
                  <c:v>1.3420000000000001</c:v>
                </c:pt>
                <c:pt idx="27769">
                  <c:v>1.0799366368571</c:v>
                </c:pt>
                <c:pt idx="27770">
                  <c:v>1.139868024711</c:v>
                </c:pt>
                <c:pt idx="27771">
                  <c:v>1.19241042713143</c:v>
                </c:pt>
                <c:pt idx="27772">
                  <c:v>1.2228025455917499</c:v>
                </c:pt>
                <c:pt idx="27773">
                  <c:v>1.20449388113014</c:v>
                </c:pt>
                <c:pt idx="27774">
                  <c:v>1.23702731735212</c:v>
                </c:pt>
                <c:pt idx="27775">
                  <c:v>1.24673970012143</c:v>
                </c:pt>
                <c:pt idx="27776">
                  <c:v>1.2828096368552799</c:v>
                </c:pt>
                <c:pt idx="27777">
                  <c:v>1.31096145316554</c:v>
                </c:pt>
                <c:pt idx="27778">
                  <c:v>1.3146978479411999</c:v>
                </c:pt>
                <c:pt idx="27779">
                  <c:v>1.3420000000000001</c:v>
                </c:pt>
                <c:pt idx="27780">
                  <c:v>1.3420000000000001</c:v>
                </c:pt>
                <c:pt idx="27781">
                  <c:v>1.0866956193582999</c:v>
                </c:pt>
                <c:pt idx="27782">
                  <c:v>1.14611334361492</c:v>
                </c:pt>
                <c:pt idx="27783">
                  <c:v>1.1982022663871601</c:v>
                </c:pt>
                <c:pt idx="27784">
                  <c:v>1.2281258169629901</c:v>
                </c:pt>
                <c:pt idx="27785">
                  <c:v>1.2103795694131501</c:v>
                </c:pt>
                <c:pt idx="27786">
                  <c:v>1.2424147974217601</c:v>
                </c:pt>
                <c:pt idx="27787">
                  <c:v>1.25223430337229</c:v>
                </c:pt>
                <c:pt idx="27788">
                  <c:v>1.28795694462546</c:v>
                </c:pt>
                <c:pt idx="27789">
                  <c:v>1.3156491335976701</c:v>
                </c:pt>
                <c:pt idx="27790">
                  <c:v>1.3195215639560001</c:v>
                </c:pt>
                <c:pt idx="27791">
                  <c:v>1.3420000000000001</c:v>
                </c:pt>
                <c:pt idx="27792">
                  <c:v>1.3420000000000001</c:v>
                </c:pt>
                <c:pt idx="27793">
                  <c:v>1.09921695109175</c:v>
                </c:pt>
                <c:pt idx="27794">
                  <c:v>1.15770525005559</c:v>
                </c:pt>
                <c:pt idx="27795">
                  <c:v>1.2089287739771699</c:v>
                </c:pt>
                <c:pt idx="27796">
                  <c:v>1.23799373364689</c:v>
                </c:pt>
                <c:pt idx="27797">
                  <c:v>1.2212895353428299</c:v>
                </c:pt>
                <c:pt idx="27798">
                  <c:v>1.25238852543507</c:v>
                </c:pt>
                <c:pt idx="27799">
                  <c:v>1.26239638060343</c:v>
                </c:pt>
                <c:pt idx="27800">
                  <c:v>1.29747537035794</c:v>
                </c:pt>
                <c:pt idx="27801">
                  <c:v>1.3243167313492199</c:v>
                </c:pt>
                <c:pt idx="27802">
                  <c:v>1.3284598534602099</c:v>
                </c:pt>
                <c:pt idx="27803">
                  <c:v>1.3420000000000001</c:v>
                </c:pt>
                <c:pt idx="27804">
                  <c:v>1.3420000000000001</c:v>
                </c:pt>
                <c:pt idx="27805">
                  <c:v>1.25243143485449</c:v>
                </c:pt>
                <c:pt idx="27806">
                  <c:v>1.26820500020399</c:v>
                </c:pt>
                <c:pt idx="27807">
                  <c:v>1.3057126075475201</c:v>
                </c:pt>
                <c:pt idx="27808">
                  <c:v>1.32517609778002</c:v>
                </c:pt>
                <c:pt idx="27809">
                  <c:v>1.3331208120156901</c:v>
                </c:pt>
                <c:pt idx="27810">
                  <c:v>1.33981668805299</c:v>
                </c:pt>
                <c:pt idx="27811">
                  <c:v>1.28297690371708</c:v>
                </c:pt>
                <c:pt idx="27812">
                  <c:v>1.29780268017523</c:v>
                </c:pt>
                <c:pt idx="27813">
                  <c:v>1.3128837876825099</c:v>
                </c:pt>
                <c:pt idx="27814">
                  <c:v>1.3256923100024001</c:v>
                </c:pt>
                <c:pt idx="27815">
                  <c:v>1.33613408402967</c:v>
                </c:pt>
                <c:pt idx="27816">
                  <c:v>1.3420000000000001</c:v>
                </c:pt>
                <c:pt idx="27817">
                  <c:v>1.3420000000000001</c:v>
                </c:pt>
                <c:pt idx="27818">
                  <c:v>1.3420000000000001</c:v>
                </c:pt>
                <c:pt idx="27819">
                  <c:v>1.3420000000000001</c:v>
                </c:pt>
                <c:pt idx="27820">
                  <c:v>1.3420000000000001</c:v>
                </c:pt>
                <c:pt idx="27821">
                  <c:v>1.3420000000000001</c:v>
                </c:pt>
                <c:pt idx="27822">
                  <c:v>1.30726647506703</c:v>
                </c:pt>
                <c:pt idx="27823">
                  <c:v>1.3235192032476499</c:v>
                </c:pt>
                <c:pt idx="27824">
                  <c:v>1.3375589347380601</c:v>
                </c:pt>
                <c:pt idx="27825">
                  <c:v>1.3420000000000001</c:v>
                </c:pt>
                <c:pt idx="27826">
                  <c:v>1.3420000000000001</c:v>
                </c:pt>
                <c:pt idx="27827">
                  <c:v>1.3420000000000001</c:v>
                </c:pt>
                <c:pt idx="27828">
                  <c:v>1.3420000000000001</c:v>
                </c:pt>
                <c:pt idx="27829">
                  <c:v>1.3420000000000001</c:v>
                </c:pt>
                <c:pt idx="27830">
                  <c:v>1.3420000000000001</c:v>
                </c:pt>
                <c:pt idx="27831">
                  <c:v>1.3420000000000001</c:v>
                </c:pt>
                <c:pt idx="27832">
                  <c:v>1.3420000000000001</c:v>
                </c:pt>
                <c:pt idx="27833">
                  <c:v>1.3420000000000001</c:v>
                </c:pt>
                <c:pt idx="27834">
                  <c:v>1.3420000000000001</c:v>
                </c:pt>
                <c:pt idx="27835">
                  <c:v>1.3420000000000001</c:v>
                </c:pt>
                <c:pt idx="27836">
                  <c:v>1.3420000000000001</c:v>
                </c:pt>
                <c:pt idx="27837">
                  <c:v>1.3420000000000001</c:v>
                </c:pt>
                <c:pt idx="27838">
                  <c:v>1.3420000000000001</c:v>
                </c:pt>
                <c:pt idx="27839">
                  <c:v>1.3420000000000001</c:v>
                </c:pt>
                <c:pt idx="27840">
                  <c:v>1.3420000000000001</c:v>
                </c:pt>
                <c:pt idx="27841">
                  <c:v>1.3420000000000001</c:v>
                </c:pt>
                <c:pt idx="27842">
                  <c:v>1.3420000000000001</c:v>
                </c:pt>
                <c:pt idx="27843">
                  <c:v>1.3420000000000001</c:v>
                </c:pt>
                <c:pt idx="27844">
                  <c:v>1.3420000000000001</c:v>
                </c:pt>
                <c:pt idx="27845">
                  <c:v>1.3420000000000001</c:v>
                </c:pt>
                <c:pt idx="27846">
                  <c:v>1.3420000000000001</c:v>
                </c:pt>
                <c:pt idx="27847">
                  <c:v>1.3420000000000001</c:v>
                </c:pt>
                <c:pt idx="27848">
                  <c:v>1.3420000000000001</c:v>
                </c:pt>
                <c:pt idx="27849">
                  <c:v>1.3420000000000001</c:v>
                </c:pt>
                <c:pt idx="27850">
                  <c:v>1.3420000000000001</c:v>
                </c:pt>
                <c:pt idx="27851">
                  <c:v>1.3420000000000001</c:v>
                </c:pt>
                <c:pt idx="27852">
                  <c:v>1.3420000000000001</c:v>
                </c:pt>
                <c:pt idx="27853">
                  <c:v>1.24805352341038</c:v>
                </c:pt>
                <c:pt idx="27854">
                  <c:v>1.2641930185553201</c:v>
                </c:pt>
                <c:pt idx="27855">
                  <c:v>1.3026501977918601</c:v>
                </c:pt>
                <c:pt idx="27856">
                  <c:v>1.3226694425559999</c:v>
                </c:pt>
                <c:pt idx="27857">
                  <c:v>1.33087593030777</c:v>
                </c:pt>
                <c:pt idx="27858">
                  <c:v>1.3378161776385999</c:v>
                </c:pt>
                <c:pt idx="27859">
                  <c:v>1.2785932058100999</c:v>
                </c:pt>
                <c:pt idx="27860">
                  <c:v>1.29377419118646</c:v>
                </c:pt>
                <c:pt idx="27861">
                  <c:v>1.30920831942794</c:v>
                </c:pt>
                <c:pt idx="27862">
                  <c:v>1.32232729840564</c:v>
                </c:pt>
                <c:pt idx="27863">
                  <c:v>1.33305999044414</c:v>
                </c:pt>
                <c:pt idx="27864">
                  <c:v>1.3420000000000001</c:v>
                </c:pt>
                <c:pt idx="27865">
                  <c:v>1.3420000000000001</c:v>
                </c:pt>
                <c:pt idx="27866">
                  <c:v>1.3420000000000001</c:v>
                </c:pt>
                <c:pt idx="27867">
                  <c:v>1.3420000000000001</c:v>
                </c:pt>
                <c:pt idx="27868">
                  <c:v>1.3420000000000001</c:v>
                </c:pt>
                <c:pt idx="27869">
                  <c:v>1.3420000000000001</c:v>
                </c:pt>
                <c:pt idx="27870">
                  <c:v>1.30285721095762</c:v>
                </c:pt>
                <c:pt idx="27871">
                  <c:v>1.31947669971176</c:v>
                </c:pt>
                <c:pt idx="27872">
                  <c:v>1.33385368449296</c:v>
                </c:pt>
                <c:pt idx="27873">
                  <c:v>1.3420000000000001</c:v>
                </c:pt>
                <c:pt idx="27874">
                  <c:v>1.3420000000000001</c:v>
                </c:pt>
                <c:pt idx="27875">
                  <c:v>1.3420000000000001</c:v>
                </c:pt>
                <c:pt idx="27876">
                  <c:v>1.3420000000000001</c:v>
                </c:pt>
                <c:pt idx="27877">
                  <c:v>1.3420000000000001</c:v>
                </c:pt>
                <c:pt idx="27878">
                  <c:v>1.3420000000000001</c:v>
                </c:pt>
                <c:pt idx="27879">
                  <c:v>1.3420000000000001</c:v>
                </c:pt>
                <c:pt idx="27880">
                  <c:v>1.3420000000000001</c:v>
                </c:pt>
                <c:pt idx="27881">
                  <c:v>1.3420000000000001</c:v>
                </c:pt>
                <c:pt idx="27882">
                  <c:v>1.3420000000000001</c:v>
                </c:pt>
                <c:pt idx="27883">
                  <c:v>1.3400216561985601</c:v>
                </c:pt>
                <c:pt idx="27884">
                  <c:v>1.3420000000000001</c:v>
                </c:pt>
                <c:pt idx="27885">
                  <c:v>1.3420000000000001</c:v>
                </c:pt>
                <c:pt idx="27886">
                  <c:v>1.3420000000000001</c:v>
                </c:pt>
                <c:pt idx="27887">
                  <c:v>1.3420000000000001</c:v>
                </c:pt>
                <c:pt idx="27888">
                  <c:v>1.3420000000000001</c:v>
                </c:pt>
                <c:pt idx="27889">
                  <c:v>1.3420000000000001</c:v>
                </c:pt>
                <c:pt idx="27890">
                  <c:v>1.3420000000000001</c:v>
                </c:pt>
                <c:pt idx="27891">
                  <c:v>1.3420000000000001</c:v>
                </c:pt>
                <c:pt idx="27892">
                  <c:v>1.3420000000000001</c:v>
                </c:pt>
                <c:pt idx="27893">
                  <c:v>1.3420000000000001</c:v>
                </c:pt>
                <c:pt idx="27894">
                  <c:v>1.3420000000000001</c:v>
                </c:pt>
                <c:pt idx="27895">
                  <c:v>1.3420000000000001</c:v>
                </c:pt>
                <c:pt idx="27896">
                  <c:v>1.3420000000000001</c:v>
                </c:pt>
                <c:pt idx="27897">
                  <c:v>1.3420000000000001</c:v>
                </c:pt>
                <c:pt idx="27898">
                  <c:v>1.3420000000000001</c:v>
                </c:pt>
                <c:pt idx="27899">
                  <c:v>1.3420000000000001</c:v>
                </c:pt>
                <c:pt idx="27900">
                  <c:v>1.3420000000000001</c:v>
                </c:pt>
                <c:pt idx="27901">
                  <c:v>1.2485789710256701</c:v>
                </c:pt>
                <c:pt idx="27902">
                  <c:v>1.2647063488188299</c:v>
                </c:pt>
                <c:pt idx="27903">
                  <c:v>1.3030989680968801</c:v>
                </c:pt>
                <c:pt idx="27904">
                  <c:v>1.3230688870429399</c:v>
                </c:pt>
                <c:pt idx="27905">
                  <c:v>1.3312447096970701</c:v>
                </c:pt>
                <c:pt idx="27906">
                  <c:v>1.33815862302449</c:v>
                </c:pt>
                <c:pt idx="27907">
                  <c:v>1.27909094976649</c:v>
                </c:pt>
                <c:pt idx="27908">
                  <c:v>1.29425141383489</c:v>
                </c:pt>
                <c:pt idx="27909">
                  <c:v>1.30965823529521</c:v>
                </c:pt>
                <c:pt idx="27910">
                  <c:v>1.3227617319565801</c:v>
                </c:pt>
                <c:pt idx="27911">
                  <c:v>1.3334745941117001</c:v>
                </c:pt>
                <c:pt idx="27912">
                  <c:v>1.3420000000000001</c:v>
                </c:pt>
                <c:pt idx="27913">
                  <c:v>1.3420000000000001</c:v>
                </c:pt>
                <c:pt idx="27914">
                  <c:v>1.3420000000000001</c:v>
                </c:pt>
                <c:pt idx="27915">
                  <c:v>1.3420000000000001</c:v>
                </c:pt>
                <c:pt idx="27916">
                  <c:v>1.3420000000000001</c:v>
                </c:pt>
                <c:pt idx="27917">
                  <c:v>1.3420000000000001</c:v>
                </c:pt>
                <c:pt idx="27918">
                  <c:v>1.3033193283167901</c:v>
                </c:pt>
                <c:pt idx="27919">
                  <c:v>1.3199242579663399</c:v>
                </c:pt>
                <c:pt idx="27920">
                  <c:v>1.3342822434789801</c:v>
                </c:pt>
                <c:pt idx="27921">
                  <c:v>1.3420000000000001</c:v>
                </c:pt>
                <c:pt idx="27922">
                  <c:v>1.3420000000000001</c:v>
                </c:pt>
                <c:pt idx="27923">
                  <c:v>1.3420000000000001</c:v>
                </c:pt>
                <c:pt idx="27924">
                  <c:v>1.3420000000000001</c:v>
                </c:pt>
                <c:pt idx="27925">
                  <c:v>1.3420000000000001</c:v>
                </c:pt>
                <c:pt idx="27926">
                  <c:v>1.3420000000000001</c:v>
                </c:pt>
                <c:pt idx="27927">
                  <c:v>1.3420000000000001</c:v>
                </c:pt>
                <c:pt idx="27928">
                  <c:v>1.3420000000000001</c:v>
                </c:pt>
                <c:pt idx="27929">
                  <c:v>1.3420000000000001</c:v>
                </c:pt>
                <c:pt idx="27930">
                  <c:v>1.3420000000000001</c:v>
                </c:pt>
                <c:pt idx="27931">
                  <c:v>1.34043687327981</c:v>
                </c:pt>
                <c:pt idx="27932">
                  <c:v>1.3420000000000001</c:v>
                </c:pt>
                <c:pt idx="27933">
                  <c:v>1.3420000000000001</c:v>
                </c:pt>
                <c:pt idx="27934">
                  <c:v>1.3420000000000001</c:v>
                </c:pt>
                <c:pt idx="27935">
                  <c:v>1.3420000000000001</c:v>
                </c:pt>
                <c:pt idx="27936">
                  <c:v>1.3420000000000001</c:v>
                </c:pt>
                <c:pt idx="27937">
                  <c:v>1.3420000000000001</c:v>
                </c:pt>
                <c:pt idx="27938">
                  <c:v>1.3420000000000001</c:v>
                </c:pt>
                <c:pt idx="27939">
                  <c:v>1.3420000000000001</c:v>
                </c:pt>
                <c:pt idx="27940">
                  <c:v>1.3420000000000001</c:v>
                </c:pt>
                <c:pt idx="27941">
                  <c:v>1.3420000000000001</c:v>
                </c:pt>
                <c:pt idx="27942">
                  <c:v>1.3420000000000001</c:v>
                </c:pt>
                <c:pt idx="27943">
                  <c:v>1.3420000000000001</c:v>
                </c:pt>
                <c:pt idx="27944">
                  <c:v>1.3420000000000001</c:v>
                </c:pt>
                <c:pt idx="27945">
                  <c:v>1.3420000000000001</c:v>
                </c:pt>
                <c:pt idx="27946">
                  <c:v>1.3420000000000001</c:v>
                </c:pt>
                <c:pt idx="27947">
                  <c:v>1.3420000000000001</c:v>
                </c:pt>
                <c:pt idx="27948">
                  <c:v>1.3420000000000001</c:v>
                </c:pt>
                <c:pt idx="27949">
                  <c:v>1.25245418259464</c:v>
                </c:pt>
                <c:pt idx="27950">
                  <c:v>1.2682896308886999</c:v>
                </c:pt>
                <c:pt idx="27951">
                  <c:v>1.30591240264641</c:v>
                </c:pt>
                <c:pt idx="27952">
                  <c:v>1.32542911714546</c:v>
                </c:pt>
                <c:pt idx="27953">
                  <c:v>1.33339111805002</c:v>
                </c:pt>
                <c:pt idx="27954">
                  <c:v>1.34009890137883</c:v>
                </c:pt>
                <c:pt idx="27955">
                  <c:v>1.28290836489718</c:v>
                </c:pt>
                <c:pt idx="27956">
                  <c:v>1.297789924863</c:v>
                </c:pt>
                <c:pt idx="27957">
                  <c:v>1.3129247437043401</c:v>
                </c:pt>
                <c:pt idx="27958">
                  <c:v>1.32578099767983</c:v>
                </c:pt>
                <c:pt idx="27959">
                  <c:v>1.3362686117929601</c:v>
                </c:pt>
                <c:pt idx="27960">
                  <c:v>1.3420000000000001</c:v>
                </c:pt>
                <c:pt idx="27961">
                  <c:v>1.3420000000000001</c:v>
                </c:pt>
                <c:pt idx="27962">
                  <c:v>1.3420000000000001</c:v>
                </c:pt>
                <c:pt idx="27963">
                  <c:v>1.3420000000000001</c:v>
                </c:pt>
                <c:pt idx="27964">
                  <c:v>1.3420000000000001</c:v>
                </c:pt>
                <c:pt idx="27965">
                  <c:v>1.3420000000000001</c:v>
                </c:pt>
                <c:pt idx="27966">
                  <c:v>1.3071055192859999</c:v>
                </c:pt>
                <c:pt idx="27967">
                  <c:v>1.32342597524294</c:v>
                </c:pt>
                <c:pt idx="27968">
                  <c:v>1.33752462579494</c:v>
                </c:pt>
                <c:pt idx="27969">
                  <c:v>1.3420000000000001</c:v>
                </c:pt>
                <c:pt idx="27970">
                  <c:v>1.3420000000000001</c:v>
                </c:pt>
                <c:pt idx="27971">
                  <c:v>1.3420000000000001</c:v>
                </c:pt>
                <c:pt idx="27972">
                  <c:v>1.3420000000000001</c:v>
                </c:pt>
                <c:pt idx="27973">
                  <c:v>1.3420000000000001</c:v>
                </c:pt>
                <c:pt idx="27974">
                  <c:v>1.3420000000000001</c:v>
                </c:pt>
                <c:pt idx="27975">
                  <c:v>1.3420000000000001</c:v>
                </c:pt>
                <c:pt idx="27976">
                  <c:v>1.3420000000000001</c:v>
                </c:pt>
                <c:pt idx="27977">
                  <c:v>1.3420000000000001</c:v>
                </c:pt>
                <c:pt idx="27978">
                  <c:v>1.3420000000000001</c:v>
                </c:pt>
                <c:pt idx="27979">
                  <c:v>1.3420000000000001</c:v>
                </c:pt>
                <c:pt idx="27980">
                  <c:v>1.3420000000000001</c:v>
                </c:pt>
                <c:pt idx="27981">
                  <c:v>1.3420000000000001</c:v>
                </c:pt>
                <c:pt idx="27982">
                  <c:v>1.3420000000000001</c:v>
                </c:pt>
                <c:pt idx="27983">
                  <c:v>1.3420000000000001</c:v>
                </c:pt>
                <c:pt idx="27984">
                  <c:v>1.3420000000000001</c:v>
                </c:pt>
                <c:pt idx="27985">
                  <c:v>1.3420000000000001</c:v>
                </c:pt>
                <c:pt idx="27986">
                  <c:v>1.3420000000000001</c:v>
                </c:pt>
                <c:pt idx="27987">
                  <c:v>1.3420000000000001</c:v>
                </c:pt>
                <c:pt idx="27988">
                  <c:v>1.3420000000000001</c:v>
                </c:pt>
                <c:pt idx="27989">
                  <c:v>1.3420000000000001</c:v>
                </c:pt>
                <c:pt idx="27990">
                  <c:v>1.3420000000000001</c:v>
                </c:pt>
                <c:pt idx="27991">
                  <c:v>1.3420000000000001</c:v>
                </c:pt>
                <c:pt idx="27992">
                  <c:v>1.3420000000000001</c:v>
                </c:pt>
                <c:pt idx="27993">
                  <c:v>1.3420000000000001</c:v>
                </c:pt>
                <c:pt idx="27994">
                  <c:v>1.3420000000000001</c:v>
                </c:pt>
                <c:pt idx="27995">
                  <c:v>1.3420000000000001</c:v>
                </c:pt>
                <c:pt idx="27996">
                  <c:v>1.3420000000000001</c:v>
                </c:pt>
                <c:pt idx="27997">
                  <c:v>1.2595274598413699</c:v>
                </c:pt>
                <c:pt idx="27998">
                  <c:v>1.2748295754705099</c:v>
                </c:pt>
                <c:pt idx="27999">
                  <c:v>1.31105148775845</c:v>
                </c:pt>
                <c:pt idx="28000">
                  <c:v>1.3297359097074599</c:v>
                </c:pt>
                <c:pt idx="28001">
                  <c:v>1.33730127223859</c:v>
                </c:pt>
                <c:pt idx="28002">
                  <c:v>1.3420000000000001</c:v>
                </c:pt>
                <c:pt idx="28003">
                  <c:v>1.28988095875139</c:v>
                </c:pt>
                <c:pt idx="28004">
                  <c:v>1.3042636853601099</c:v>
                </c:pt>
                <c:pt idx="28005">
                  <c:v>1.3188930828862999</c:v>
                </c:pt>
                <c:pt idx="28006">
                  <c:v>1.3312866794152001</c:v>
                </c:pt>
                <c:pt idx="28007">
                  <c:v>1.3413558209593299</c:v>
                </c:pt>
                <c:pt idx="28008">
                  <c:v>1.3420000000000001</c:v>
                </c:pt>
                <c:pt idx="28009">
                  <c:v>1.3420000000000001</c:v>
                </c:pt>
                <c:pt idx="28010">
                  <c:v>1.3420000000000001</c:v>
                </c:pt>
                <c:pt idx="28011">
                  <c:v>1.3420000000000001</c:v>
                </c:pt>
                <c:pt idx="28012">
                  <c:v>1.3420000000000001</c:v>
                </c:pt>
                <c:pt idx="28013">
                  <c:v>1.3420000000000001</c:v>
                </c:pt>
                <c:pt idx="28014">
                  <c:v>1.31403216320501</c:v>
                </c:pt>
                <c:pt idx="28015">
                  <c:v>1.3298201819894699</c:v>
                </c:pt>
                <c:pt idx="28016">
                  <c:v>1.3420000000000001</c:v>
                </c:pt>
                <c:pt idx="28017">
                  <c:v>1.3420000000000001</c:v>
                </c:pt>
                <c:pt idx="28018">
                  <c:v>1.3420000000000001</c:v>
                </c:pt>
                <c:pt idx="28019">
                  <c:v>1.3420000000000001</c:v>
                </c:pt>
                <c:pt idx="28020">
                  <c:v>1.3420000000000001</c:v>
                </c:pt>
                <c:pt idx="28021">
                  <c:v>1.3420000000000001</c:v>
                </c:pt>
                <c:pt idx="28022">
                  <c:v>1.3420000000000001</c:v>
                </c:pt>
                <c:pt idx="28023">
                  <c:v>1.3420000000000001</c:v>
                </c:pt>
                <c:pt idx="28024">
                  <c:v>1.3420000000000001</c:v>
                </c:pt>
                <c:pt idx="28025">
                  <c:v>1.3420000000000001</c:v>
                </c:pt>
                <c:pt idx="28026">
                  <c:v>1.3420000000000001</c:v>
                </c:pt>
                <c:pt idx="28027">
                  <c:v>1.3420000000000001</c:v>
                </c:pt>
                <c:pt idx="28028">
                  <c:v>1.3420000000000001</c:v>
                </c:pt>
                <c:pt idx="28029">
                  <c:v>1.3420000000000001</c:v>
                </c:pt>
                <c:pt idx="28030">
                  <c:v>1.3420000000000001</c:v>
                </c:pt>
                <c:pt idx="28031">
                  <c:v>1.3420000000000001</c:v>
                </c:pt>
                <c:pt idx="28032">
                  <c:v>1.3420000000000001</c:v>
                </c:pt>
                <c:pt idx="28033">
                  <c:v>1.3420000000000001</c:v>
                </c:pt>
                <c:pt idx="28034">
                  <c:v>1.3420000000000001</c:v>
                </c:pt>
                <c:pt idx="28035">
                  <c:v>1.3420000000000001</c:v>
                </c:pt>
                <c:pt idx="28036">
                  <c:v>1.3420000000000001</c:v>
                </c:pt>
                <c:pt idx="28037">
                  <c:v>1.3420000000000001</c:v>
                </c:pt>
                <c:pt idx="28038">
                  <c:v>1.3420000000000001</c:v>
                </c:pt>
                <c:pt idx="28039">
                  <c:v>1.3420000000000001</c:v>
                </c:pt>
                <c:pt idx="28040">
                  <c:v>1.3420000000000001</c:v>
                </c:pt>
                <c:pt idx="28041">
                  <c:v>1.3420000000000001</c:v>
                </c:pt>
                <c:pt idx="28042">
                  <c:v>1.3420000000000001</c:v>
                </c:pt>
                <c:pt idx="28043">
                  <c:v>1.3420000000000001</c:v>
                </c:pt>
                <c:pt idx="28044">
                  <c:v>1.3420000000000001</c:v>
                </c:pt>
                <c:pt idx="28045">
                  <c:v>1.25243143485449</c:v>
                </c:pt>
                <c:pt idx="28046">
                  <c:v>1.26820500020399</c:v>
                </c:pt>
                <c:pt idx="28047">
                  <c:v>1.3057126075475201</c:v>
                </c:pt>
                <c:pt idx="28048">
                  <c:v>1.32517609778002</c:v>
                </c:pt>
                <c:pt idx="28049">
                  <c:v>1.3331208120156901</c:v>
                </c:pt>
                <c:pt idx="28050">
                  <c:v>1.33981668805299</c:v>
                </c:pt>
                <c:pt idx="28051">
                  <c:v>1.28297690371708</c:v>
                </c:pt>
                <c:pt idx="28052">
                  <c:v>1.29780268017523</c:v>
                </c:pt>
                <c:pt idx="28053">
                  <c:v>1.3128837876825099</c:v>
                </c:pt>
                <c:pt idx="28054">
                  <c:v>1.3256923100024001</c:v>
                </c:pt>
                <c:pt idx="28055">
                  <c:v>1.33613408402967</c:v>
                </c:pt>
                <c:pt idx="28056">
                  <c:v>1.3420000000000001</c:v>
                </c:pt>
                <c:pt idx="28057">
                  <c:v>1.3420000000000001</c:v>
                </c:pt>
                <c:pt idx="28058">
                  <c:v>1.3420000000000001</c:v>
                </c:pt>
                <c:pt idx="28059">
                  <c:v>1.3420000000000001</c:v>
                </c:pt>
                <c:pt idx="28060">
                  <c:v>1.3420000000000001</c:v>
                </c:pt>
                <c:pt idx="28061">
                  <c:v>1.3420000000000001</c:v>
                </c:pt>
                <c:pt idx="28062">
                  <c:v>1.30726647506703</c:v>
                </c:pt>
                <c:pt idx="28063">
                  <c:v>1.3235192032476499</c:v>
                </c:pt>
                <c:pt idx="28064">
                  <c:v>1.3375589347380601</c:v>
                </c:pt>
                <c:pt idx="28065">
                  <c:v>1.3420000000000001</c:v>
                </c:pt>
                <c:pt idx="28066">
                  <c:v>1.3420000000000001</c:v>
                </c:pt>
                <c:pt idx="28067">
                  <c:v>1.3420000000000001</c:v>
                </c:pt>
                <c:pt idx="28068">
                  <c:v>1.3420000000000001</c:v>
                </c:pt>
                <c:pt idx="28069">
                  <c:v>1.3420000000000001</c:v>
                </c:pt>
                <c:pt idx="28070">
                  <c:v>1.3420000000000001</c:v>
                </c:pt>
                <c:pt idx="28071">
                  <c:v>1.3420000000000001</c:v>
                </c:pt>
                <c:pt idx="28072">
                  <c:v>1.3420000000000001</c:v>
                </c:pt>
                <c:pt idx="28073">
                  <c:v>1.3420000000000001</c:v>
                </c:pt>
                <c:pt idx="28074">
                  <c:v>1.3420000000000001</c:v>
                </c:pt>
                <c:pt idx="28075">
                  <c:v>1.3420000000000001</c:v>
                </c:pt>
                <c:pt idx="28076">
                  <c:v>1.3420000000000001</c:v>
                </c:pt>
                <c:pt idx="28077">
                  <c:v>1.3420000000000001</c:v>
                </c:pt>
                <c:pt idx="28078">
                  <c:v>1.3420000000000001</c:v>
                </c:pt>
                <c:pt idx="28079">
                  <c:v>1.3420000000000001</c:v>
                </c:pt>
                <c:pt idx="28080">
                  <c:v>1.3420000000000001</c:v>
                </c:pt>
                <c:pt idx="28081">
                  <c:v>1.3420000000000001</c:v>
                </c:pt>
                <c:pt idx="28082">
                  <c:v>1.3420000000000001</c:v>
                </c:pt>
                <c:pt idx="28083">
                  <c:v>1.3420000000000001</c:v>
                </c:pt>
                <c:pt idx="28084">
                  <c:v>1.3420000000000001</c:v>
                </c:pt>
                <c:pt idx="28085">
                  <c:v>1.3420000000000001</c:v>
                </c:pt>
                <c:pt idx="28086">
                  <c:v>1.3420000000000001</c:v>
                </c:pt>
                <c:pt idx="28087">
                  <c:v>1.3420000000000001</c:v>
                </c:pt>
                <c:pt idx="28088">
                  <c:v>1.3420000000000001</c:v>
                </c:pt>
                <c:pt idx="28089">
                  <c:v>1.3420000000000001</c:v>
                </c:pt>
                <c:pt idx="28090">
                  <c:v>1.3420000000000001</c:v>
                </c:pt>
                <c:pt idx="28091">
                  <c:v>1.3420000000000001</c:v>
                </c:pt>
                <c:pt idx="28092">
                  <c:v>1.3420000000000001</c:v>
                </c:pt>
                <c:pt idx="28093">
                  <c:v>1.24805352341038</c:v>
                </c:pt>
                <c:pt idx="28094">
                  <c:v>1.2641930185553201</c:v>
                </c:pt>
                <c:pt idx="28095">
                  <c:v>1.3026501977918601</c:v>
                </c:pt>
                <c:pt idx="28096">
                  <c:v>1.3226694425559999</c:v>
                </c:pt>
                <c:pt idx="28097">
                  <c:v>1.33087593030777</c:v>
                </c:pt>
                <c:pt idx="28098">
                  <c:v>1.3378161776385999</c:v>
                </c:pt>
                <c:pt idx="28099">
                  <c:v>1.2785932058100999</c:v>
                </c:pt>
                <c:pt idx="28100">
                  <c:v>1.29377419118646</c:v>
                </c:pt>
                <c:pt idx="28101">
                  <c:v>1.30920831942794</c:v>
                </c:pt>
                <c:pt idx="28102">
                  <c:v>1.32232729840564</c:v>
                </c:pt>
                <c:pt idx="28103">
                  <c:v>1.33305999044414</c:v>
                </c:pt>
                <c:pt idx="28104">
                  <c:v>1.3420000000000001</c:v>
                </c:pt>
                <c:pt idx="28105">
                  <c:v>1.3420000000000001</c:v>
                </c:pt>
                <c:pt idx="28106">
                  <c:v>1.3420000000000001</c:v>
                </c:pt>
                <c:pt idx="28107">
                  <c:v>1.3420000000000001</c:v>
                </c:pt>
                <c:pt idx="28108">
                  <c:v>1.3420000000000001</c:v>
                </c:pt>
                <c:pt idx="28109">
                  <c:v>1.3420000000000001</c:v>
                </c:pt>
                <c:pt idx="28110">
                  <c:v>1.30285721095762</c:v>
                </c:pt>
                <c:pt idx="28111">
                  <c:v>1.31947669971176</c:v>
                </c:pt>
                <c:pt idx="28112">
                  <c:v>1.33385368449296</c:v>
                </c:pt>
                <c:pt idx="28113">
                  <c:v>1.3420000000000001</c:v>
                </c:pt>
                <c:pt idx="28114">
                  <c:v>1.3420000000000001</c:v>
                </c:pt>
                <c:pt idx="28115">
                  <c:v>1.3420000000000001</c:v>
                </c:pt>
                <c:pt idx="28116">
                  <c:v>1.3420000000000001</c:v>
                </c:pt>
                <c:pt idx="28117">
                  <c:v>1.3420000000000001</c:v>
                </c:pt>
                <c:pt idx="28118">
                  <c:v>1.3420000000000001</c:v>
                </c:pt>
                <c:pt idx="28119">
                  <c:v>1.3420000000000001</c:v>
                </c:pt>
                <c:pt idx="28120">
                  <c:v>1.3420000000000001</c:v>
                </c:pt>
                <c:pt idx="28121">
                  <c:v>1.3420000000000001</c:v>
                </c:pt>
                <c:pt idx="28122">
                  <c:v>1.3420000000000001</c:v>
                </c:pt>
                <c:pt idx="28123">
                  <c:v>1.3400216561985601</c:v>
                </c:pt>
                <c:pt idx="28124">
                  <c:v>1.3420000000000001</c:v>
                </c:pt>
                <c:pt idx="28125">
                  <c:v>1.3420000000000001</c:v>
                </c:pt>
                <c:pt idx="28126">
                  <c:v>1.3420000000000001</c:v>
                </c:pt>
                <c:pt idx="28127">
                  <c:v>1.3420000000000001</c:v>
                </c:pt>
                <c:pt idx="28128">
                  <c:v>1.3420000000000001</c:v>
                </c:pt>
                <c:pt idx="28129">
                  <c:v>1.3420000000000001</c:v>
                </c:pt>
                <c:pt idx="28130">
                  <c:v>1.3420000000000001</c:v>
                </c:pt>
                <c:pt idx="28131">
                  <c:v>1.3420000000000001</c:v>
                </c:pt>
                <c:pt idx="28132">
                  <c:v>1.3420000000000001</c:v>
                </c:pt>
                <c:pt idx="28133">
                  <c:v>1.3420000000000001</c:v>
                </c:pt>
                <c:pt idx="28134">
                  <c:v>1.3420000000000001</c:v>
                </c:pt>
                <c:pt idx="28135">
                  <c:v>1.3420000000000001</c:v>
                </c:pt>
                <c:pt idx="28136">
                  <c:v>1.3420000000000001</c:v>
                </c:pt>
                <c:pt idx="28137">
                  <c:v>1.3420000000000001</c:v>
                </c:pt>
                <c:pt idx="28138">
                  <c:v>1.3420000000000001</c:v>
                </c:pt>
                <c:pt idx="28139">
                  <c:v>1.3420000000000001</c:v>
                </c:pt>
                <c:pt idx="28140">
                  <c:v>1.3420000000000001</c:v>
                </c:pt>
                <c:pt idx="28141">
                  <c:v>1.2485789710256701</c:v>
                </c:pt>
                <c:pt idx="28142">
                  <c:v>1.2647063488188299</c:v>
                </c:pt>
                <c:pt idx="28143">
                  <c:v>1.3030989680968801</c:v>
                </c:pt>
                <c:pt idx="28144">
                  <c:v>1.3230688870429399</c:v>
                </c:pt>
                <c:pt idx="28145">
                  <c:v>1.3312447096970701</c:v>
                </c:pt>
                <c:pt idx="28146">
                  <c:v>1.33815862302449</c:v>
                </c:pt>
                <c:pt idx="28147">
                  <c:v>1.27909094976649</c:v>
                </c:pt>
                <c:pt idx="28148">
                  <c:v>1.29425141383489</c:v>
                </c:pt>
                <c:pt idx="28149">
                  <c:v>1.30965823529521</c:v>
                </c:pt>
                <c:pt idx="28150">
                  <c:v>1.3227617319565801</c:v>
                </c:pt>
                <c:pt idx="28151">
                  <c:v>1.3334745941117001</c:v>
                </c:pt>
                <c:pt idx="28152">
                  <c:v>1.3420000000000001</c:v>
                </c:pt>
                <c:pt idx="28153">
                  <c:v>1.3420000000000001</c:v>
                </c:pt>
                <c:pt idx="28154">
                  <c:v>1.3420000000000001</c:v>
                </c:pt>
                <c:pt idx="28155">
                  <c:v>1.3420000000000001</c:v>
                </c:pt>
                <c:pt idx="28156">
                  <c:v>1.3420000000000001</c:v>
                </c:pt>
                <c:pt idx="28157">
                  <c:v>1.3420000000000001</c:v>
                </c:pt>
                <c:pt idx="28158">
                  <c:v>1.3033193283167901</c:v>
                </c:pt>
                <c:pt idx="28159">
                  <c:v>1.3199242579663399</c:v>
                </c:pt>
                <c:pt idx="28160">
                  <c:v>1.3342822434789801</c:v>
                </c:pt>
                <c:pt idx="28161">
                  <c:v>1.3420000000000001</c:v>
                </c:pt>
                <c:pt idx="28162">
                  <c:v>1.3420000000000001</c:v>
                </c:pt>
                <c:pt idx="28163">
                  <c:v>1.3420000000000001</c:v>
                </c:pt>
                <c:pt idx="28164">
                  <c:v>1.3420000000000001</c:v>
                </c:pt>
                <c:pt idx="28165">
                  <c:v>1.3420000000000001</c:v>
                </c:pt>
                <c:pt idx="28166">
                  <c:v>1.3420000000000001</c:v>
                </c:pt>
                <c:pt idx="28167">
                  <c:v>1.3420000000000001</c:v>
                </c:pt>
                <c:pt idx="28168">
                  <c:v>1.3420000000000001</c:v>
                </c:pt>
                <c:pt idx="28169">
                  <c:v>1.3420000000000001</c:v>
                </c:pt>
                <c:pt idx="28170">
                  <c:v>1.3420000000000001</c:v>
                </c:pt>
                <c:pt idx="28171">
                  <c:v>1.34043687327981</c:v>
                </c:pt>
                <c:pt idx="28172">
                  <c:v>1.3420000000000001</c:v>
                </c:pt>
                <c:pt idx="28173">
                  <c:v>1.3420000000000001</c:v>
                </c:pt>
                <c:pt idx="28174">
                  <c:v>1.3420000000000001</c:v>
                </c:pt>
                <c:pt idx="28175">
                  <c:v>1.3420000000000001</c:v>
                </c:pt>
                <c:pt idx="28176">
                  <c:v>1.3420000000000001</c:v>
                </c:pt>
                <c:pt idx="28177">
                  <c:v>1.3420000000000001</c:v>
                </c:pt>
                <c:pt idx="28178">
                  <c:v>1.3420000000000001</c:v>
                </c:pt>
                <c:pt idx="28179">
                  <c:v>1.3420000000000001</c:v>
                </c:pt>
                <c:pt idx="28180">
                  <c:v>1.3420000000000001</c:v>
                </c:pt>
                <c:pt idx="28181">
                  <c:v>1.3420000000000001</c:v>
                </c:pt>
                <c:pt idx="28182">
                  <c:v>1.3420000000000001</c:v>
                </c:pt>
                <c:pt idx="28183">
                  <c:v>1.3420000000000001</c:v>
                </c:pt>
                <c:pt idx="28184">
                  <c:v>1.3420000000000001</c:v>
                </c:pt>
                <c:pt idx="28185">
                  <c:v>1.3420000000000001</c:v>
                </c:pt>
                <c:pt idx="28186">
                  <c:v>1.3420000000000001</c:v>
                </c:pt>
                <c:pt idx="28187">
                  <c:v>1.3420000000000001</c:v>
                </c:pt>
                <c:pt idx="28188">
                  <c:v>1.3420000000000001</c:v>
                </c:pt>
                <c:pt idx="28189">
                  <c:v>1.25245418259464</c:v>
                </c:pt>
                <c:pt idx="28190">
                  <c:v>1.2682896308886999</c:v>
                </c:pt>
                <c:pt idx="28191">
                  <c:v>1.30591240264641</c:v>
                </c:pt>
                <c:pt idx="28192">
                  <c:v>1.32542911714546</c:v>
                </c:pt>
                <c:pt idx="28193">
                  <c:v>1.33339111805002</c:v>
                </c:pt>
                <c:pt idx="28194">
                  <c:v>1.34009890137883</c:v>
                </c:pt>
                <c:pt idx="28195">
                  <c:v>1.28290836489718</c:v>
                </c:pt>
                <c:pt idx="28196">
                  <c:v>1.297789924863</c:v>
                </c:pt>
                <c:pt idx="28197">
                  <c:v>1.3129247437043401</c:v>
                </c:pt>
                <c:pt idx="28198">
                  <c:v>1.32578099767983</c:v>
                </c:pt>
                <c:pt idx="28199">
                  <c:v>1.3362686117929601</c:v>
                </c:pt>
                <c:pt idx="28200">
                  <c:v>1.3420000000000001</c:v>
                </c:pt>
                <c:pt idx="28201">
                  <c:v>1.3420000000000001</c:v>
                </c:pt>
                <c:pt idx="28202">
                  <c:v>1.3420000000000001</c:v>
                </c:pt>
                <c:pt idx="28203">
                  <c:v>1.3420000000000001</c:v>
                </c:pt>
                <c:pt idx="28204">
                  <c:v>1.3420000000000001</c:v>
                </c:pt>
                <c:pt idx="28205">
                  <c:v>1.3420000000000001</c:v>
                </c:pt>
                <c:pt idx="28206">
                  <c:v>1.3071055192859999</c:v>
                </c:pt>
                <c:pt idx="28207">
                  <c:v>1.32342597524294</c:v>
                </c:pt>
                <c:pt idx="28208">
                  <c:v>1.33752462579494</c:v>
                </c:pt>
                <c:pt idx="28209">
                  <c:v>1.3420000000000001</c:v>
                </c:pt>
                <c:pt idx="28210">
                  <c:v>1.3420000000000001</c:v>
                </c:pt>
                <c:pt idx="28211">
                  <c:v>1.3420000000000001</c:v>
                </c:pt>
                <c:pt idx="28212">
                  <c:v>1.3420000000000001</c:v>
                </c:pt>
                <c:pt idx="28213">
                  <c:v>1.3420000000000001</c:v>
                </c:pt>
                <c:pt idx="28214">
                  <c:v>1.3420000000000001</c:v>
                </c:pt>
                <c:pt idx="28215">
                  <c:v>1.3420000000000001</c:v>
                </c:pt>
                <c:pt idx="28216">
                  <c:v>1.3420000000000001</c:v>
                </c:pt>
                <c:pt idx="28217">
                  <c:v>1.3420000000000001</c:v>
                </c:pt>
                <c:pt idx="28218">
                  <c:v>1.3420000000000001</c:v>
                </c:pt>
                <c:pt idx="28219">
                  <c:v>1.3420000000000001</c:v>
                </c:pt>
                <c:pt idx="28220">
                  <c:v>1.3420000000000001</c:v>
                </c:pt>
                <c:pt idx="28221">
                  <c:v>1.3420000000000001</c:v>
                </c:pt>
                <c:pt idx="28222">
                  <c:v>1.3420000000000001</c:v>
                </c:pt>
                <c:pt idx="28223">
                  <c:v>1.3420000000000001</c:v>
                </c:pt>
                <c:pt idx="28224">
                  <c:v>1.3420000000000001</c:v>
                </c:pt>
                <c:pt idx="28225">
                  <c:v>1.3420000000000001</c:v>
                </c:pt>
                <c:pt idx="28226">
                  <c:v>1.3420000000000001</c:v>
                </c:pt>
                <c:pt idx="28227">
                  <c:v>1.3420000000000001</c:v>
                </c:pt>
                <c:pt idx="28228">
                  <c:v>1.3420000000000001</c:v>
                </c:pt>
                <c:pt idx="28229">
                  <c:v>1.3420000000000001</c:v>
                </c:pt>
                <c:pt idx="28230">
                  <c:v>1.3420000000000001</c:v>
                </c:pt>
                <c:pt idx="28231">
                  <c:v>1.3420000000000001</c:v>
                </c:pt>
                <c:pt idx="28232">
                  <c:v>1.3420000000000001</c:v>
                </c:pt>
                <c:pt idx="28233">
                  <c:v>1.3420000000000001</c:v>
                </c:pt>
                <c:pt idx="28234">
                  <c:v>1.3420000000000001</c:v>
                </c:pt>
                <c:pt idx="28235">
                  <c:v>1.3420000000000001</c:v>
                </c:pt>
                <c:pt idx="28236">
                  <c:v>1.3420000000000001</c:v>
                </c:pt>
                <c:pt idx="28237">
                  <c:v>1.2595274598413699</c:v>
                </c:pt>
                <c:pt idx="28238">
                  <c:v>1.2748295754705099</c:v>
                </c:pt>
                <c:pt idx="28239">
                  <c:v>1.31105148775845</c:v>
                </c:pt>
                <c:pt idx="28240">
                  <c:v>1.3297359097074599</c:v>
                </c:pt>
                <c:pt idx="28241">
                  <c:v>1.33730127223859</c:v>
                </c:pt>
                <c:pt idx="28242">
                  <c:v>1.3420000000000001</c:v>
                </c:pt>
                <c:pt idx="28243">
                  <c:v>1.28988095875139</c:v>
                </c:pt>
                <c:pt idx="28244">
                  <c:v>1.3042636853601099</c:v>
                </c:pt>
                <c:pt idx="28245">
                  <c:v>1.3188930828862999</c:v>
                </c:pt>
                <c:pt idx="28246">
                  <c:v>1.3312866794152001</c:v>
                </c:pt>
                <c:pt idx="28247">
                  <c:v>1.3413558209593299</c:v>
                </c:pt>
                <c:pt idx="28248">
                  <c:v>1.3420000000000001</c:v>
                </c:pt>
                <c:pt idx="28249">
                  <c:v>1.3420000000000001</c:v>
                </c:pt>
                <c:pt idx="28250">
                  <c:v>1.3420000000000001</c:v>
                </c:pt>
                <c:pt idx="28251">
                  <c:v>1.3420000000000001</c:v>
                </c:pt>
                <c:pt idx="28252">
                  <c:v>1.3420000000000001</c:v>
                </c:pt>
                <c:pt idx="28253">
                  <c:v>1.3420000000000001</c:v>
                </c:pt>
                <c:pt idx="28254">
                  <c:v>1.31403216320501</c:v>
                </c:pt>
                <c:pt idx="28255">
                  <c:v>1.3298201819894699</c:v>
                </c:pt>
                <c:pt idx="28256">
                  <c:v>1.3420000000000001</c:v>
                </c:pt>
                <c:pt idx="28257">
                  <c:v>1.3420000000000001</c:v>
                </c:pt>
                <c:pt idx="28258">
                  <c:v>1.3420000000000001</c:v>
                </c:pt>
                <c:pt idx="28259">
                  <c:v>1.3420000000000001</c:v>
                </c:pt>
                <c:pt idx="28260">
                  <c:v>1.3420000000000001</c:v>
                </c:pt>
                <c:pt idx="28261">
                  <c:v>1.3420000000000001</c:v>
                </c:pt>
                <c:pt idx="28262">
                  <c:v>1.3420000000000001</c:v>
                </c:pt>
                <c:pt idx="28263">
                  <c:v>1.3420000000000001</c:v>
                </c:pt>
                <c:pt idx="28264">
                  <c:v>1.3420000000000001</c:v>
                </c:pt>
                <c:pt idx="28265">
                  <c:v>1.3420000000000001</c:v>
                </c:pt>
                <c:pt idx="28266">
                  <c:v>1.3420000000000001</c:v>
                </c:pt>
                <c:pt idx="28267">
                  <c:v>1.3420000000000001</c:v>
                </c:pt>
                <c:pt idx="28268">
                  <c:v>1.3420000000000001</c:v>
                </c:pt>
                <c:pt idx="28269">
                  <c:v>1.3420000000000001</c:v>
                </c:pt>
                <c:pt idx="28270">
                  <c:v>1.3420000000000001</c:v>
                </c:pt>
                <c:pt idx="28271">
                  <c:v>1.3420000000000001</c:v>
                </c:pt>
                <c:pt idx="28272">
                  <c:v>1.3420000000000001</c:v>
                </c:pt>
                <c:pt idx="28273">
                  <c:v>1.3420000000000001</c:v>
                </c:pt>
                <c:pt idx="28274">
                  <c:v>1.3420000000000001</c:v>
                </c:pt>
                <c:pt idx="28275">
                  <c:v>1.3420000000000001</c:v>
                </c:pt>
                <c:pt idx="28276">
                  <c:v>1.3420000000000001</c:v>
                </c:pt>
                <c:pt idx="28277">
                  <c:v>1.3420000000000001</c:v>
                </c:pt>
                <c:pt idx="28278">
                  <c:v>1.3420000000000001</c:v>
                </c:pt>
                <c:pt idx="28279">
                  <c:v>1.3420000000000001</c:v>
                </c:pt>
                <c:pt idx="28280">
                  <c:v>1.3420000000000001</c:v>
                </c:pt>
                <c:pt idx="28281">
                  <c:v>1.3420000000000001</c:v>
                </c:pt>
                <c:pt idx="28282">
                  <c:v>1.3420000000000001</c:v>
                </c:pt>
                <c:pt idx="28283">
                  <c:v>1.3420000000000001</c:v>
                </c:pt>
                <c:pt idx="28284">
                  <c:v>1.3420000000000001</c:v>
                </c:pt>
                <c:pt idx="28285">
                  <c:v>1.2715747817260401</c:v>
                </c:pt>
                <c:pt idx="28286">
                  <c:v>1.2886454209390099</c:v>
                </c:pt>
                <c:pt idx="28287">
                  <c:v>1.3023048169600699</c:v>
                </c:pt>
                <c:pt idx="28288">
                  <c:v>1.3161851184018101</c:v>
                </c:pt>
                <c:pt idx="28289">
                  <c:v>1.3277464206201199</c:v>
                </c:pt>
                <c:pt idx="28290">
                  <c:v>1.33819389194372</c:v>
                </c:pt>
                <c:pt idx="28291">
                  <c:v>1.3420000000000001</c:v>
                </c:pt>
                <c:pt idx="28292">
                  <c:v>1.3420000000000001</c:v>
                </c:pt>
                <c:pt idx="28293">
                  <c:v>1.3420000000000001</c:v>
                </c:pt>
                <c:pt idx="28294">
                  <c:v>1.2982590378655401</c:v>
                </c:pt>
                <c:pt idx="28295">
                  <c:v>1.31555943678535</c:v>
                </c:pt>
                <c:pt idx="28296">
                  <c:v>1.32944354483319</c:v>
                </c:pt>
                <c:pt idx="28297">
                  <c:v>1.3420000000000001</c:v>
                </c:pt>
                <c:pt idx="28298">
                  <c:v>1.3420000000000001</c:v>
                </c:pt>
                <c:pt idx="28299">
                  <c:v>1.3420000000000001</c:v>
                </c:pt>
                <c:pt idx="28300">
                  <c:v>1.3420000000000001</c:v>
                </c:pt>
                <c:pt idx="28301">
                  <c:v>1.3420000000000001</c:v>
                </c:pt>
                <c:pt idx="28302">
                  <c:v>1.3420000000000001</c:v>
                </c:pt>
                <c:pt idx="28303">
                  <c:v>1.3420000000000001</c:v>
                </c:pt>
                <c:pt idx="28304">
                  <c:v>1.3420000000000001</c:v>
                </c:pt>
                <c:pt idx="28305">
                  <c:v>1.3420000000000001</c:v>
                </c:pt>
                <c:pt idx="28306">
                  <c:v>1.32112281148748</c:v>
                </c:pt>
                <c:pt idx="28307">
                  <c:v>1.3373604679117499</c:v>
                </c:pt>
                <c:pt idx="28308">
                  <c:v>1.3420000000000001</c:v>
                </c:pt>
                <c:pt idx="28309">
                  <c:v>1.3420000000000001</c:v>
                </c:pt>
                <c:pt idx="28310">
                  <c:v>1.3420000000000001</c:v>
                </c:pt>
                <c:pt idx="28311">
                  <c:v>1.3420000000000001</c:v>
                </c:pt>
                <c:pt idx="28312">
                  <c:v>1.3420000000000001</c:v>
                </c:pt>
                <c:pt idx="28313">
                  <c:v>1.3420000000000001</c:v>
                </c:pt>
                <c:pt idx="28314">
                  <c:v>1.3420000000000001</c:v>
                </c:pt>
                <c:pt idx="28315">
                  <c:v>1.3420000000000001</c:v>
                </c:pt>
                <c:pt idx="28316">
                  <c:v>1.3420000000000001</c:v>
                </c:pt>
                <c:pt idx="28317">
                  <c:v>1.3420000000000001</c:v>
                </c:pt>
                <c:pt idx="28318">
                  <c:v>1.3420000000000001</c:v>
                </c:pt>
                <c:pt idx="28319">
                  <c:v>1.3420000000000001</c:v>
                </c:pt>
                <c:pt idx="28320">
                  <c:v>1.3420000000000001</c:v>
                </c:pt>
                <c:pt idx="28321">
                  <c:v>1.3420000000000001</c:v>
                </c:pt>
                <c:pt idx="28322">
                  <c:v>1.3420000000000001</c:v>
                </c:pt>
                <c:pt idx="28323">
                  <c:v>1.3420000000000001</c:v>
                </c:pt>
                <c:pt idx="28324">
                  <c:v>1.3420000000000001</c:v>
                </c:pt>
                <c:pt idx="28325">
                  <c:v>1.3420000000000001</c:v>
                </c:pt>
                <c:pt idx="28326">
                  <c:v>1.3420000000000001</c:v>
                </c:pt>
                <c:pt idx="28327">
                  <c:v>1.3420000000000001</c:v>
                </c:pt>
                <c:pt idx="28328">
                  <c:v>1.3420000000000001</c:v>
                </c:pt>
                <c:pt idx="28329">
                  <c:v>1.3420000000000001</c:v>
                </c:pt>
                <c:pt idx="28330">
                  <c:v>1.3420000000000001</c:v>
                </c:pt>
                <c:pt idx="28331">
                  <c:v>1.26706618078875</c:v>
                </c:pt>
                <c:pt idx="28332">
                  <c:v>1.2845190959377699</c:v>
                </c:pt>
                <c:pt idx="28333">
                  <c:v>1.2985097879073999</c:v>
                </c:pt>
                <c:pt idx="28334">
                  <c:v>1.3127211197339601</c:v>
                </c:pt>
                <c:pt idx="28335">
                  <c:v>1.32457753209053</c:v>
                </c:pt>
                <c:pt idx="28336">
                  <c:v>1.3353088208013699</c:v>
                </c:pt>
                <c:pt idx="28337">
                  <c:v>1.3420000000000001</c:v>
                </c:pt>
                <c:pt idx="28338">
                  <c:v>1.3420000000000001</c:v>
                </c:pt>
                <c:pt idx="28339">
                  <c:v>1.3420000000000001</c:v>
                </c:pt>
                <c:pt idx="28340">
                  <c:v>1.2937453763829601</c:v>
                </c:pt>
                <c:pt idx="28341">
                  <c:v>1.3114322799031699</c:v>
                </c:pt>
                <c:pt idx="28342">
                  <c:v>1.3256543916407999</c:v>
                </c:pt>
                <c:pt idx="28343">
                  <c:v>1.33882166386013</c:v>
                </c:pt>
                <c:pt idx="28344">
                  <c:v>1.3420000000000001</c:v>
                </c:pt>
                <c:pt idx="28345">
                  <c:v>1.3420000000000001</c:v>
                </c:pt>
                <c:pt idx="28346">
                  <c:v>1.3420000000000001</c:v>
                </c:pt>
                <c:pt idx="28347">
                  <c:v>1.3420000000000001</c:v>
                </c:pt>
                <c:pt idx="28348">
                  <c:v>1.3420000000000001</c:v>
                </c:pt>
                <c:pt idx="28349">
                  <c:v>1.3420000000000001</c:v>
                </c:pt>
                <c:pt idx="28350">
                  <c:v>1.3420000000000001</c:v>
                </c:pt>
                <c:pt idx="28351">
                  <c:v>1.3420000000000001</c:v>
                </c:pt>
                <c:pt idx="28352">
                  <c:v>1.31659456808777</c:v>
                </c:pt>
                <c:pt idx="28353">
                  <c:v>1.3332095498380201</c:v>
                </c:pt>
                <c:pt idx="28354">
                  <c:v>1.3420000000000001</c:v>
                </c:pt>
                <c:pt idx="28355">
                  <c:v>1.3420000000000001</c:v>
                </c:pt>
                <c:pt idx="28356">
                  <c:v>1.3420000000000001</c:v>
                </c:pt>
                <c:pt idx="28357">
                  <c:v>1.3420000000000001</c:v>
                </c:pt>
                <c:pt idx="28358">
                  <c:v>1.3420000000000001</c:v>
                </c:pt>
                <c:pt idx="28359">
                  <c:v>1.3420000000000001</c:v>
                </c:pt>
                <c:pt idx="28360">
                  <c:v>1.3420000000000001</c:v>
                </c:pt>
                <c:pt idx="28361">
                  <c:v>1.3420000000000001</c:v>
                </c:pt>
                <c:pt idx="28362">
                  <c:v>1.3420000000000001</c:v>
                </c:pt>
                <c:pt idx="28363">
                  <c:v>1.3420000000000001</c:v>
                </c:pt>
                <c:pt idx="28364">
                  <c:v>1.3420000000000001</c:v>
                </c:pt>
                <c:pt idx="28365">
                  <c:v>1.3420000000000001</c:v>
                </c:pt>
                <c:pt idx="28366">
                  <c:v>1.3420000000000001</c:v>
                </c:pt>
                <c:pt idx="28367">
                  <c:v>1.3420000000000001</c:v>
                </c:pt>
                <c:pt idx="28368">
                  <c:v>1.3420000000000001</c:v>
                </c:pt>
                <c:pt idx="28369">
                  <c:v>1.3420000000000001</c:v>
                </c:pt>
                <c:pt idx="28370">
                  <c:v>1.3420000000000001</c:v>
                </c:pt>
                <c:pt idx="28371">
                  <c:v>1.3420000000000001</c:v>
                </c:pt>
                <c:pt idx="28372">
                  <c:v>1.3420000000000001</c:v>
                </c:pt>
                <c:pt idx="28373">
                  <c:v>1.3420000000000001</c:v>
                </c:pt>
                <c:pt idx="28374">
                  <c:v>1.3420000000000001</c:v>
                </c:pt>
                <c:pt idx="28375">
                  <c:v>1.3420000000000001</c:v>
                </c:pt>
                <c:pt idx="28376">
                  <c:v>1.3420000000000001</c:v>
                </c:pt>
                <c:pt idx="28377">
                  <c:v>1.2671588580925</c:v>
                </c:pt>
                <c:pt idx="28378">
                  <c:v>1.2846132498135301</c:v>
                </c:pt>
                <c:pt idx="28379">
                  <c:v>1.2985991549407401</c:v>
                </c:pt>
                <c:pt idx="28380">
                  <c:v>1.3128157206494699</c:v>
                </c:pt>
                <c:pt idx="28381">
                  <c:v>1.32467747843711</c:v>
                </c:pt>
                <c:pt idx="28382">
                  <c:v>1.3354069191977</c:v>
                </c:pt>
                <c:pt idx="28383">
                  <c:v>1.3420000000000001</c:v>
                </c:pt>
                <c:pt idx="28384">
                  <c:v>1.3420000000000001</c:v>
                </c:pt>
                <c:pt idx="28385">
                  <c:v>1.3420000000000001</c:v>
                </c:pt>
                <c:pt idx="28386">
                  <c:v>1.29381226360285</c:v>
                </c:pt>
                <c:pt idx="28387">
                  <c:v>1.31150679264161</c:v>
                </c:pt>
                <c:pt idx="28388">
                  <c:v>1.3257255584844601</c:v>
                </c:pt>
                <c:pt idx="28389">
                  <c:v>1.33890454510484</c:v>
                </c:pt>
                <c:pt idx="28390">
                  <c:v>1.3420000000000001</c:v>
                </c:pt>
                <c:pt idx="28391">
                  <c:v>1.3420000000000001</c:v>
                </c:pt>
                <c:pt idx="28392">
                  <c:v>1.3420000000000001</c:v>
                </c:pt>
                <c:pt idx="28393">
                  <c:v>1.3420000000000001</c:v>
                </c:pt>
                <c:pt idx="28394">
                  <c:v>1.3420000000000001</c:v>
                </c:pt>
                <c:pt idx="28395">
                  <c:v>1.3420000000000001</c:v>
                </c:pt>
                <c:pt idx="28396">
                  <c:v>1.3420000000000001</c:v>
                </c:pt>
                <c:pt idx="28397">
                  <c:v>1.3420000000000001</c:v>
                </c:pt>
                <c:pt idx="28398">
                  <c:v>1.31664626365704</c:v>
                </c:pt>
                <c:pt idx="28399">
                  <c:v>1.33326985284386</c:v>
                </c:pt>
                <c:pt idx="28400">
                  <c:v>1.3420000000000001</c:v>
                </c:pt>
                <c:pt idx="28401">
                  <c:v>1.3420000000000001</c:v>
                </c:pt>
                <c:pt idx="28402">
                  <c:v>1.3420000000000001</c:v>
                </c:pt>
                <c:pt idx="28403">
                  <c:v>1.3420000000000001</c:v>
                </c:pt>
                <c:pt idx="28404">
                  <c:v>1.3420000000000001</c:v>
                </c:pt>
                <c:pt idx="28405">
                  <c:v>1.3420000000000001</c:v>
                </c:pt>
                <c:pt idx="28406">
                  <c:v>1.3420000000000001</c:v>
                </c:pt>
                <c:pt idx="28407">
                  <c:v>1.3420000000000001</c:v>
                </c:pt>
                <c:pt idx="28408">
                  <c:v>1.3420000000000001</c:v>
                </c:pt>
                <c:pt idx="28409">
                  <c:v>1.3420000000000001</c:v>
                </c:pt>
                <c:pt idx="28410">
                  <c:v>1.3420000000000001</c:v>
                </c:pt>
                <c:pt idx="28411">
                  <c:v>1.3420000000000001</c:v>
                </c:pt>
                <c:pt idx="28412">
                  <c:v>1.3420000000000001</c:v>
                </c:pt>
                <c:pt idx="28413">
                  <c:v>1.3420000000000001</c:v>
                </c:pt>
                <c:pt idx="28414">
                  <c:v>1.3420000000000001</c:v>
                </c:pt>
                <c:pt idx="28415">
                  <c:v>1.3420000000000001</c:v>
                </c:pt>
                <c:pt idx="28416">
                  <c:v>1.3420000000000001</c:v>
                </c:pt>
                <c:pt idx="28417">
                  <c:v>1.3420000000000001</c:v>
                </c:pt>
                <c:pt idx="28418">
                  <c:v>1.3420000000000001</c:v>
                </c:pt>
                <c:pt idx="28419">
                  <c:v>1.3420000000000001</c:v>
                </c:pt>
                <c:pt idx="28420">
                  <c:v>1.3420000000000001</c:v>
                </c:pt>
                <c:pt idx="28421">
                  <c:v>1.3420000000000001</c:v>
                </c:pt>
                <c:pt idx="28422">
                  <c:v>1.3420000000000001</c:v>
                </c:pt>
                <c:pt idx="28423">
                  <c:v>1.27051095191164</c:v>
                </c:pt>
                <c:pt idx="28424">
                  <c:v>1.2876976727042799</c:v>
                </c:pt>
                <c:pt idx="28425">
                  <c:v>1.3014591738285199</c:v>
                </c:pt>
                <c:pt idx="28426">
                  <c:v>1.31543681703046</c:v>
                </c:pt>
                <c:pt idx="28427">
                  <c:v>1.3270904866305699</c:v>
                </c:pt>
                <c:pt idx="28428">
                  <c:v>1.3376184367133099</c:v>
                </c:pt>
                <c:pt idx="28429">
                  <c:v>1.3420000000000001</c:v>
                </c:pt>
                <c:pt idx="28430">
                  <c:v>1.3420000000000001</c:v>
                </c:pt>
                <c:pt idx="28431">
                  <c:v>1.3420000000000001</c:v>
                </c:pt>
                <c:pt idx="28432">
                  <c:v>1.29714367513231</c:v>
                </c:pt>
                <c:pt idx="28433">
                  <c:v>1.31457002333267</c:v>
                </c:pt>
                <c:pt idx="28434">
                  <c:v>1.32855905121403</c:v>
                </c:pt>
                <c:pt idx="28435">
                  <c:v>1.3415153613131101</c:v>
                </c:pt>
                <c:pt idx="28436">
                  <c:v>1.3420000000000001</c:v>
                </c:pt>
                <c:pt idx="28437">
                  <c:v>1.3420000000000001</c:v>
                </c:pt>
                <c:pt idx="28438">
                  <c:v>1.3420000000000001</c:v>
                </c:pt>
                <c:pt idx="28439">
                  <c:v>1.3420000000000001</c:v>
                </c:pt>
                <c:pt idx="28440">
                  <c:v>1.3420000000000001</c:v>
                </c:pt>
                <c:pt idx="28441">
                  <c:v>1.3420000000000001</c:v>
                </c:pt>
                <c:pt idx="28442">
                  <c:v>1.3420000000000001</c:v>
                </c:pt>
                <c:pt idx="28443">
                  <c:v>1.3420000000000001</c:v>
                </c:pt>
                <c:pt idx="28444">
                  <c:v>1.31996536573981</c:v>
                </c:pt>
                <c:pt idx="28445">
                  <c:v>1.3363237050460299</c:v>
                </c:pt>
                <c:pt idx="28446">
                  <c:v>1.3420000000000001</c:v>
                </c:pt>
                <c:pt idx="28447">
                  <c:v>1.3420000000000001</c:v>
                </c:pt>
                <c:pt idx="28448">
                  <c:v>1.3420000000000001</c:v>
                </c:pt>
                <c:pt idx="28449">
                  <c:v>1.3420000000000001</c:v>
                </c:pt>
                <c:pt idx="28450">
                  <c:v>1.3420000000000001</c:v>
                </c:pt>
                <c:pt idx="28451">
                  <c:v>1.3420000000000001</c:v>
                </c:pt>
                <c:pt idx="28452">
                  <c:v>1.3420000000000001</c:v>
                </c:pt>
                <c:pt idx="28453">
                  <c:v>1.3420000000000001</c:v>
                </c:pt>
                <c:pt idx="28454">
                  <c:v>1.3420000000000001</c:v>
                </c:pt>
                <c:pt idx="28455">
                  <c:v>1.3420000000000001</c:v>
                </c:pt>
                <c:pt idx="28456">
                  <c:v>1.3420000000000001</c:v>
                </c:pt>
                <c:pt idx="28457">
                  <c:v>1.3420000000000001</c:v>
                </c:pt>
                <c:pt idx="28458">
                  <c:v>1.3420000000000001</c:v>
                </c:pt>
                <c:pt idx="28459">
                  <c:v>1.3420000000000001</c:v>
                </c:pt>
                <c:pt idx="28460">
                  <c:v>1.3420000000000001</c:v>
                </c:pt>
                <c:pt idx="28461">
                  <c:v>1.3420000000000001</c:v>
                </c:pt>
                <c:pt idx="28462">
                  <c:v>1.3420000000000001</c:v>
                </c:pt>
                <c:pt idx="28463">
                  <c:v>1.3420000000000001</c:v>
                </c:pt>
                <c:pt idx="28464">
                  <c:v>1.3420000000000001</c:v>
                </c:pt>
                <c:pt idx="28465">
                  <c:v>1.3420000000000001</c:v>
                </c:pt>
                <c:pt idx="28466">
                  <c:v>1.3420000000000001</c:v>
                </c:pt>
                <c:pt idx="28467">
                  <c:v>1.3420000000000001</c:v>
                </c:pt>
                <c:pt idx="28468">
                  <c:v>1.3420000000000001</c:v>
                </c:pt>
                <c:pt idx="28469">
                  <c:v>1.2765421283353999</c:v>
                </c:pt>
                <c:pt idx="28470">
                  <c:v>1.2932533680887801</c:v>
                </c:pt>
                <c:pt idx="28471">
                  <c:v>1.30658359471446</c:v>
                </c:pt>
                <c:pt idx="28472">
                  <c:v>1.3201473710774201</c:v>
                </c:pt>
                <c:pt idx="28473">
                  <c:v>1.3314135054792</c:v>
                </c:pt>
                <c:pt idx="28474">
                  <c:v>1.3415897807463399</c:v>
                </c:pt>
                <c:pt idx="28475">
                  <c:v>1.3420000000000001</c:v>
                </c:pt>
                <c:pt idx="28476">
                  <c:v>1.3420000000000001</c:v>
                </c:pt>
                <c:pt idx="28477">
                  <c:v>1.3420000000000001</c:v>
                </c:pt>
                <c:pt idx="28478">
                  <c:v>1.3031387370565199</c:v>
                </c:pt>
                <c:pt idx="28479">
                  <c:v>1.32008064532338</c:v>
                </c:pt>
                <c:pt idx="28480">
                  <c:v>1.3336462000358</c:v>
                </c:pt>
                <c:pt idx="28481">
                  <c:v>1.3420000000000001</c:v>
                </c:pt>
                <c:pt idx="28482">
                  <c:v>1.3420000000000001</c:v>
                </c:pt>
                <c:pt idx="28483">
                  <c:v>1.3420000000000001</c:v>
                </c:pt>
                <c:pt idx="28484">
                  <c:v>1.3420000000000001</c:v>
                </c:pt>
                <c:pt idx="28485">
                  <c:v>1.3420000000000001</c:v>
                </c:pt>
                <c:pt idx="28486">
                  <c:v>1.3420000000000001</c:v>
                </c:pt>
                <c:pt idx="28487">
                  <c:v>1.3420000000000001</c:v>
                </c:pt>
                <c:pt idx="28488">
                  <c:v>1.3420000000000001</c:v>
                </c:pt>
                <c:pt idx="28489">
                  <c:v>1.3420000000000001</c:v>
                </c:pt>
                <c:pt idx="28490">
                  <c:v>1.32593704686247</c:v>
                </c:pt>
                <c:pt idx="28491">
                  <c:v>1.34183149408613</c:v>
                </c:pt>
                <c:pt idx="28492">
                  <c:v>1.3420000000000001</c:v>
                </c:pt>
                <c:pt idx="28493">
                  <c:v>1.3420000000000001</c:v>
                </c:pt>
                <c:pt idx="28494">
                  <c:v>1.3420000000000001</c:v>
                </c:pt>
                <c:pt idx="28495">
                  <c:v>1.3420000000000001</c:v>
                </c:pt>
                <c:pt idx="28496">
                  <c:v>1.3420000000000001</c:v>
                </c:pt>
                <c:pt idx="28497">
                  <c:v>1.3420000000000001</c:v>
                </c:pt>
                <c:pt idx="28498">
                  <c:v>1.3420000000000001</c:v>
                </c:pt>
                <c:pt idx="28499">
                  <c:v>1.3420000000000001</c:v>
                </c:pt>
                <c:pt idx="28500">
                  <c:v>1.3420000000000001</c:v>
                </c:pt>
                <c:pt idx="28501">
                  <c:v>1.3420000000000001</c:v>
                </c:pt>
                <c:pt idx="28502">
                  <c:v>1.3420000000000001</c:v>
                </c:pt>
                <c:pt idx="28503">
                  <c:v>1.3420000000000001</c:v>
                </c:pt>
                <c:pt idx="28504">
                  <c:v>1.3420000000000001</c:v>
                </c:pt>
                <c:pt idx="28505">
                  <c:v>1.3420000000000001</c:v>
                </c:pt>
                <c:pt idx="28506">
                  <c:v>1.3420000000000001</c:v>
                </c:pt>
                <c:pt idx="28507">
                  <c:v>1.3420000000000001</c:v>
                </c:pt>
                <c:pt idx="28508">
                  <c:v>1.3420000000000001</c:v>
                </c:pt>
                <c:pt idx="28509">
                  <c:v>1.3420000000000001</c:v>
                </c:pt>
                <c:pt idx="28510">
                  <c:v>1.3420000000000001</c:v>
                </c:pt>
                <c:pt idx="28511">
                  <c:v>1.3420000000000001</c:v>
                </c:pt>
                <c:pt idx="28512">
                  <c:v>1.3420000000000001</c:v>
                </c:pt>
                <c:pt idx="28513">
                  <c:v>1.3420000000000001</c:v>
                </c:pt>
                <c:pt idx="28514">
                  <c:v>1.3420000000000001</c:v>
                </c:pt>
                <c:pt idx="28515">
                  <c:v>1.09264450494743</c:v>
                </c:pt>
                <c:pt idx="28516">
                  <c:v>1.12830858306125</c:v>
                </c:pt>
                <c:pt idx="28517">
                  <c:v>1.1525657749365199</c:v>
                </c:pt>
                <c:pt idx="28518">
                  <c:v>1.1850301730567101</c:v>
                </c:pt>
                <c:pt idx="28519">
                  <c:v>1.23383314433677</c:v>
                </c:pt>
                <c:pt idx="28520">
                  <c:v>1.08283579176559</c:v>
                </c:pt>
                <c:pt idx="28521">
                  <c:v>1.11930042284229</c:v>
                </c:pt>
                <c:pt idx="28522">
                  <c:v>1.14347255102018</c:v>
                </c:pt>
                <c:pt idx="28523">
                  <c:v>1.1766910822035599</c:v>
                </c:pt>
                <c:pt idx="28524">
                  <c:v>1.2261003856309001</c:v>
                </c:pt>
                <c:pt idx="28525">
                  <c:v>1.08100440404051</c:v>
                </c:pt>
                <c:pt idx="28526">
                  <c:v>1.1176398037241899</c:v>
                </c:pt>
                <c:pt idx="28527">
                  <c:v>1.14176458333067</c:v>
                </c:pt>
                <c:pt idx="28528">
                  <c:v>1.1751460141643899</c:v>
                </c:pt>
                <c:pt idx="28529">
                  <c:v>1.22465224539472</c:v>
                </c:pt>
                <c:pt idx="28530">
                  <c:v>1.0848300438729701</c:v>
                </c:pt>
                <c:pt idx="28531">
                  <c:v>1.1211829716455399</c:v>
                </c:pt>
                <c:pt idx="28532">
                  <c:v>1.1452864838024199</c:v>
                </c:pt>
                <c:pt idx="28533">
                  <c:v>1.1783994687944901</c:v>
                </c:pt>
                <c:pt idx="28534">
                  <c:v>1.2276539641524</c:v>
                </c:pt>
                <c:pt idx="28535">
                  <c:v>1.09457066266776</c:v>
                </c:pt>
                <c:pt idx="28536">
                  <c:v>1.13017879234719</c:v>
                </c:pt>
                <c:pt idx="28537">
                  <c:v>1.1542666092138301</c:v>
                </c:pt>
                <c:pt idx="28538">
                  <c:v>1.18667668108469</c:v>
                </c:pt>
                <c:pt idx="28539">
                  <c:v>1.2352926692107999</c:v>
                </c:pt>
                <c:pt idx="28540">
                  <c:v>1.02325144534458</c:v>
                </c:pt>
                <c:pt idx="28541">
                  <c:v>1.0672604830844901</c:v>
                </c:pt>
                <c:pt idx="28542">
                  <c:v>1.0889958900143799</c:v>
                </c:pt>
                <c:pt idx="28543">
                  <c:v>1.1293121814582501</c:v>
                </c:pt>
                <c:pt idx="28544">
                  <c:v>1.18300429358305</c:v>
                </c:pt>
                <c:pt idx="28545">
                  <c:v>1.2288128925564501</c:v>
                </c:pt>
                <c:pt idx="28546">
                  <c:v>1.01104793097637</c:v>
                </c:pt>
                <c:pt idx="28547">
                  <c:v>1.0560722131590301</c:v>
                </c:pt>
                <c:pt idx="28548">
                  <c:v>1.0776209942506101</c:v>
                </c:pt>
                <c:pt idx="28549">
                  <c:v>1.11892093507886</c:v>
                </c:pt>
                <c:pt idx="28550">
                  <c:v>1.1733390445648499</c:v>
                </c:pt>
                <c:pt idx="28551">
                  <c:v>1.21978041769921</c:v>
                </c:pt>
                <c:pt idx="28552">
                  <c:v>1.0089211809042</c:v>
                </c:pt>
                <c:pt idx="28553">
                  <c:v>1.0541454677845401</c:v>
                </c:pt>
                <c:pt idx="28554">
                  <c:v>1.07563464506176</c:v>
                </c:pt>
                <c:pt idx="28555">
                  <c:v>1.11711143318476</c:v>
                </c:pt>
                <c:pt idx="28556">
                  <c:v>1.17164978686854</c:v>
                </c:pt>
                <c:pt idx="28557">
                  <c:v>1.2181983647967201</c:v>
                </c:pt>
                <c:pt idx="28558">
                  <c:v>1.0138955707097601</c:v>
                </c:pt>
                <c:pt idx="28559">
                  <c:v>1.05871872950085</c:v>
                </c:pt>
                <c:pt idx="28560">
                  <c:v>1.08025223953343</c:v>
                </c:pt>
                <c:pt idx="28561">
                  <c:v>1.12135218742901</c:v>
                </c:pt>
                <c:pt idx="28562">
                  <c:v>1.1755822383231</c:v>
                </c:pt>
                <c:pt idx="28563">
                  <c:v>1.22185145604106</c:v>
                </c:pt>
                <c:pt idx="28564">
                  <c:v>1.02526403859142</c:v>
                </c:pt>
                <c:pt idx="28565">
                  <c:v>1.0691837244767499</c:v>
                </c:pt>
                <c:pt idx="28566">
                  <c:v>1.0908073300754999</c:v>
                </c:pt>
                <c:pt idx="28567">
                  <c:v>1.13104087243675</c:v>
                </c:pt>
                <c:pt idx="28568">
                  <c:v>1.18455883456716</c:v>
                </c:pt>
                <c:pt idx="28569">
                  <c:v>1.23021134149811</c:v>
                </c:pt>
                <c:pt idx="28570">
                  <c:v>1.0205655670854099</c:v>
                </c:pt>
                <c:pt idx="28571">
                  <c:v>1.06573194465337</c:v>
                </c:pt>
                <c:pt idx="28572">
                  <c:v>1.08743231309572</c:v>
                </c:pt>
                <c:pt idx="28573">
                  <c:v>1.1278909690238601</c:v>
                </c:pt>
                <c:pt idx="28574">
                  <c:v>1.1816763935493499</c:v>
                </c:pt>
                <c:pt idx="28575">
                  <c:v>1.2275713348492201</c:v>
                </c:pt>
                <c:pt idx="28576">
                  <c:v>1.0088706372095799</c:v>
                </c:pt>
                <c:pt idx="28577">
                  <c:v>1.05501407314382</c:v>
                </c:pt>
                <c:pt idx="28578">
                  <c:v>1.0765457817695501</c:v>
                </c:pt>
                <c:pt idx="28579">
                  <c:v>1.11793700710207</c:v>
                </c:pt>
                <c:pt idx="28580">
                  <c:v>1.1724212333639901</c:v>
                </c:pt>
                <c:pt idx="28581">
                  <c:v>1.21892902273756</c:v>
                </c:pt>
                <c:pt idx="28582">
                  <c:v>1.00760445223146</c:v>
                </c:pt>
                <c:pt idx="28583">
                  <c:v>1.0538673126120801</c:v>
                </c:pt>
                <c:pt idx="28584">
                  <c:v>1.0753637282920301</c:v>
                </c:pt>
                <c:pt idx="28585">
                  <c:v>1.1168607403007</c:v>
                </c:pt>
                <c:pt idx="28586">
                  <c:v>1.17141067803278</c:v>
                </c:pt>
                <c:pt idx="28587">
                  <c:v>1.2179750319289999</c:v>
                </c:pt>
                <c:pt idx="28588">
                  <c:v>1.01352724696596</c:v>
                </c:pt>
                <c:pt idx="28589">
                  <c:v>1.0593180377133899</c:v>
                </c:pt>
                <c:pt idx="28590">
                  <c:v>1.0808671385523001</c:v>
                </c:pt>
                <c:pt idx="28591">
                  <c:v>1.12191152932488</c:v>
                </c:pt>
                <c:pt idx="28592">
                  <c:v>1.1760979342942901</c:v>
                </c:pt>
                <c:pt idx="28593">
                  <c:v>1.22233953788932</c:v>
                </c:pt>
                <c:pt idx="28594">
                  <c:v>1.02577869642214</c:v>
                </c:pt>
                <c:pt idx="28595">
                  <c:v>1.07055973645878</c:v>
                </c:pt>
                <c:pt idx="28596">
                  <c:v>1.09222354191625</c:v>
                </c:pt>
                <c:pt idx="28597">
                  <c:v>1.1323221308815501</c:v>
                </c:pt>
                <c:pt idx="28598">
                  <c:v>1.1857616201252601</c:v>
                </c:pt>
                <c:pt idx="28599">
                  <c:v>1.2313377525854501</c:v>
                </c:pt>
                <c:pt idx="28600">
                  <c:v>1.0244680778211701</c:v>
                </c:pt>
                <c:pt idx="28601">
                  <c:v>1.06873837323751</c:v>
                </c:pt>
                <c:pt idx="28602">
                  <c:v>1.0904076444044699</c:v>
                </c:pt>
                <c:pt idx="28603">
                  <c:v>1.1299063331282599</c:v>
                </c:pt>
                <c:pt idx="28604">
                  <c:v>1.1473787326353899</c:v>
                </c:pt>
                <c:pt idx="28605">
                  <c:v>1.1837314811070501</c:v>
                </c:pt>
                <c:pt idx="28606">
                  <c:v>1.01256171347923</c:v>
                </c:pt>
                <c:pt idx="28607">
                  <c:v>1.05781591241298</c:v>
                </c:pt>
                <c:pt idx="28608">
                  <c:v>1.0793243394340299</c:v>
                </c:pt>
                <c:pt idx="28609">
                  <c:v>1.1197569273530501</c:v>
                </c:pt>
                <c:pt idx="28610">
                  <c:v>1.13704975031621</c:v>
                </c:pt>
                <c:pt idx="28611">
                  <c:v>1.1743054284144601</c:v>
                </c:pt>
                <c:pt idx="28612">
                  <c:v>1.0116763500936501</c:v>
                </c:pt>
                <c:pt idx="28613">
                  <c:v>1.0570181567008301</c:v>
                </c:pt>
                <c:pt idx="28614">
                  <c:v>1.0785013859019501</c:v>
                </c:pt>
                <c:pt idx="28615">
                  <c:v>1.1190104262304801</c:v>
                </c:pt>
                <c:pt idx="28616">
                  <c:v>1.13628348471069</c:v>
                </c:pt>
                <c:pt idx="28617">
                  <c:v>1.1736067268493899</c:v>
                </c:pt>
                <c:pt idx="28618">
                  <c:v>1.0179696629480599</c:v>
                </c:pt>
                <c:pt idx="28619">
                  <c:v>1.0627915735962601</c:v>
                </c:pt>
                <c:pt idx="28620">
                  <c:v>1.08435252349077</c:v>
                </c:pt>
                <c:pt idx="28621">
                  <c:v>1.1243717411813401</c:v>
                </c:pt>
                <c:pt idx="28622">
                  <c:v>1.14172568398116</c:v>
                </c:pt>
                <c:pt idx="28623">
                  <c:v>1.1785840079263901</c:v>
                </c:pt>
                <c:pt idx="28624">
                  <c:v>1.0303739843717601</c:v>
                </c:pt>
                <c:pt idx="28625">
                  <c:v>1.0741767610992801</c:v>
                </c:pt>
                <c:pt idx="28626">
                  <c:v>1.0958753870278199</c:v>
                </c:pt>
                <c:pt idx="28627">
                  <c:v>1.1349421943536899</c:v>
                </c:pt>
                <c:pt idx="28628">
                  <c:v>1.15244658633306</c:v>
                </c:pt>
                <c:pt idx="28629">
                  <c:v>1.18839422212714</c:v>
                </c:pt>
                <c:pt idx="28630">
                  <c:v>1.20804365890149</c:v>
                </c:pt>
                <c:pt idx="28631">
                  <c:v>1.2278366480351901</c:v>
                </c:pt>
                <c:pt idx="28632">
                  <c:v>1.2456042633683699</c:v>
                </c:pt>
                <c:pt idx="28633">
                  <c:v>1.3111806899194201</c:v>
                </c:pt>
                <c:pt idx="28634">
                  <c:v>1.31892846546828</c:v>
                </c:pt>
                <c:pt idx="28635">
                  <c:v>1.32810404926452</c:v>
                </c:pt>
                <c:pt idx="28636">
                  <c:v>1.2391266728881301</c:v>
                </c:pt>
                <c:pt idx="28637">
                  <c:v>1.25923152632611</c:v>
                </c:pt>
                <c:pt idx="28638">
                  <c:v>1.2773075158298599</c:v>
                </c:pt>
                <c:pt idx="28639">
                  <c:v>1.2932631598451301</c:v>
                </c:pt>
                <c:pt idx="28640">
                  <c:v>1.3070058281885399</c:v>
                </c:pt>
                <c:pt idx="28641">
                  <c:v>1.3209780574568399</c:v>
                </c:pt>
                <c:pt idx="28642">
                  <c:v>1.3313450223746901</c:v>
                </c:pt>
                <c:pt idx="28643">
                  <c:v>1.34186155675315</c:v>
                </c:pt>
                <c:pt idx="28644">
                  <c:v>1.3420000000000001</c:v>
                </c:pt>
                <c:pt idx="28645">
                  <c:v>1.3420000000000001</c:v>
                </c:pt>
                <c:pt idx="28646">
                  <c:v>1.3420000000000001</c:v>
                </c:pt>
                <c:pt idx="28647">
                  <c:v>1.3420000000000001</c:v>
                </c:pt>
                <c:pt idx="28648">
                  <c:v>1.2845043992019101</c:v>
                </c:pt>
                <c:pt idx="28649">
                  <c:v>1.30278831101257</c:v>
                </c:pt>
                <c:pt idx="28650">
                  <c:v>1.3189531352038499</c:v>
                </c:pt>
                <c:pt idx="28651">
                  <c:v>1.33415977427298</c:v>
                </c:pt>
                <c:pt idx="28652">
                  <c:v>1.3420000000000001</c:v>
                </c:pt>
                <c:pt idx="28653">
                  <c:v>1.3420000000000001</c:v>
                </c:pt>
                <c:pt idx="28654">
                  <c:v>1.3420000000000001</c:v>
                </c:pt>
                <c:pt idx="28655">
                  <c:v>1.3420000000000001</c:v>
                </c:pt>
                <c:pt idx="28656">
                  <c:v>1.3420000000000001</c:v>
                </c:pt>
                <c:pt idx="28657">
                  <c:v>1.3420000000000001</c:v>
                </c:pt>
                <c:pt idx="28658">
                  <c:v>1.3420000000000001</c:v>
                </c:pt>
                <c:pt idx="28659">
                  <c:v>1.3420000000000001</c:v>
                </c:pt>
                <c:pt idx="28660">
                  <c:v>1.3420000000000001</c:v>
                </c:pt>
                <c:pt idx="28661">
                  <c:v>1.3244439949425699</c:v>
                </c:pt>
                <c:pt idx="28662">
                  <c:v>1.34075725926037</c:v>
                </c:pt>
                <c:pt idx="28663">
                  <c:v>1.3420000000000001</c:v>
                </c:pt>
                <c:pt idx="28664">
                  <c:v>1.3420000000000001</c:v>
                </c:pt>
                <c:pt idx="28665">
                  <c:v>1.3420000000000001</c:v>
                </c:pt>
                <c:pt idx="28666">
                  <c:v>1.3420000000000001</c:v>
                </c:pt>
                <c:pt idx="28667">
                  <c:v>1.3420000000000001</c:v>
                </c:pt>
                <c:pt idx="28668">
                  <c:v>1.3420000000000001</c:v>
                </c:pt>
                <c:pt idx="28669">
                  <c:v>1.3420000000000001</c:v>
                </c:pt>
                <c:pt idx="28670">
                  <c:v>1.3420000000000001</c:v>
                </c:pt>
                <c:pt idx="28671">
                  <c:v>1.20280478740505</c:v>
                </c:pt>
                <c:pt idx="28672">
                  <c:v>1.22302466484705</c:v>
                </c:pt>
                <c:pt idx="28673">
                  <c:v>1.24118061610009</c:v>
                </c:pt>
                <c:pt idx="28674">
                  <c:v>1.3083669022075599</c:v>
                </c:pt>
                <c:pt idx="28675">
                  <c:v>1.31637889582392</c:v>
                </c:pt>
                <c:pt idx="28676">
                  <c:v>1.3258121251622099</c:v>
                </c:pt>
                <c:pt idx="28677">
                  <c:v>1.23389853896374</c:v>
                </c:pt>
                <c:pt idx="28678">
                  <c:v>1.2544296245901301</c:v>
                </c:pt>
                <c:pt idx="28679">
                  <c:v>1.2728987893550301</c:v>
                </c:pt>
                <c:pt idx="28680">
                  <c:v>1.2892149699000499</c:v>
                </c:pt>
                <c:pt idx="28681">
                  <c:v>1.30328669587498</c:v>
                </c:pt>
                <c:pt idx="28682">
                  <c:v>1.3175873990297</c:v>
                </c:pt>
                <c:pt idx="28683">
                  <c:v>1.3282347904654801</c:v>
                </c:pt>
                <c:pt idx="28684">
                  <c:v>1.33902278787621</c:v>
                </c:pt>
                <c:pt idx="28685">
                  <c:v>1.3420000000000001</c:v>
                </c:pt>
                <c:pt idx="28686">
                  <c:v>1.3420000000000001</c:v>
                </c:pt>
                <c:pt idx="28687">
                  <c:v>1.3420000000000001</c:v>
                </c:pt>
                <c:pt idx="28688">
                  <c:v>1.3420000000000001</c:v>
                </c:pt>
                <c:pt idx="28689">
                  <c:v>1.2796828847773001</c:v>
                </c:pt>
                <c:pt idx="28690">
                  <c:v>1.29836093318016</c:v>
                </c:pt>
                <c:pt idx="28691">
                  <c:v>1.31489570051687</c:v>
                </c:pt>
                <c:pt idx="28692">
                  <c:v>1.3304450367552301</c:v>
                </c:pt>
                <c:pt idx="28693">
                  <c:v>1.3420000000000001</c:v>
                </c:pt>
                <c:pt idx="28694">
                  <c:v>1.3420000000000001</c:v>
                </c:pt>
                <c:pt idx="28695">
                  <c:v>1.3420000000000001</c:v>
                </c:pt>
                <c:pt idx="28696">
                  <c:v>1.3420000000000001</c:v>
                </c:pt>
                <c:pt idx="28697">
                  <c:v>1.3420000000000001</c:v>
                </c:pt>
                <c:pt idx="28698">
                  <c:v>1.3420000000000001</c:v>
                </c:pt>
                <c:pt idx="28699">
                  <c:v>1.3420000000000001</c:v>
                </c:pt>
                <c:pt idx="28700">
                  <c:v>1.3420000000000001</c:v>
                </c:pt>
                <c:pt idx="28701">
                  <c:v>1.3420000000000001</c:v>
                </c:pt>
                <c:pt idx="28702">
                  <c:v>1.31999614026699</c:v>
                </c:pt>
                <c:pt idx="28703">
                  <c:v>1.3366786405453199</c:v>
                </c:pt>
                <c:pt idx="28704">
                  <c:v>1.3420000000000001</c:v>
                </c:pt>
                <c:pt idx="28705">
                  <c:v>1.3420000000000001</c:v>
                </c:pt>
                <c:pt idx="28706">
                  <c:v>1.3420000000000001</c:v>
                </c:pt>
                <c:pt idx="28707">
                  <c:v>1.3420000000000001</c:v>
                </c:pt>
                <c:pt idx="28708">
                  <c:v>1.3420000000000001</c:v>
                </c:pt>
                <c:pt idx="28709">
                  <c:v>1.3420000000000001</c:v>
                </c:pt>
                <c:pt idx="28710">
                  <c:v>1.3420000000000001</c:v>
                </c:pt>
                <c:pt idx="28711">
                  <c:v>1.3420000000000001</c:v>
                </c:pt>
                <c:pt idx="28712">
                  <c:v>1.2031606934033401</c:v>
                </c:pt>
                <c:pt idx="28713">
                  <c:v>1.2233591580985901</c:v>
                </c:pt>
                <c:pt idx="28714">
                  <c:v>1.24150648058424</c:v>
                </c:pt>
                <c:pt idx="28715">
                  <c:v>1.3086252931122799</c:v>
                </c:pt>
                <c:pt idx="28716">
                  <c:v>1.3166277959650901</c:v>
                </c:pt>
                <c:pt idx="28717">
                  <c:v>1.32604458103684</c:v>
                </c:pt>
                <c:pt idx="28718">
                  <c:v>1.2342249143380899</c:v>
                </c:pt>
                <c:pt idx="28719">
                  <c:v>1.2547425534319701</c:v>
                </c:pt>
                <c:pt idx="28720">
                  <c:v>1.27320382200822</c:v>
                </c:pt>
                <c:pt idx="28721">
                  <c:v>1.28950634782991</c:v>
                </c:pt>
                <c:pt idx="28722">
                  <c:v>1.3035659246286</c:v>
                </c:pt>
                <c:pt idx="28723">
                  <c:v>1.31785254780671</c:v>
                </c:pt>
                <c:pt idx="28724">
                  <c:v>1.32848826433944</c:v>
                </c:pt>
                <c:pt idx="28725">
                  <c:v>1.33926827779091</c:v>
                </c:pt>
                <c:pt idx="28726">
                  <c:v>1.3420000000000001</c:v>
                </c:pt>
                <c:pt idx="28727">
                  <c:v>1.3420000000000001</c:v>
                </c:pt>
                <c:pt idx="28728">
                  <c:v>1.3420000000000001</c:v>
                </c:pt>
                <c:pt idx="28729">
                  <c:v>1.3420000000000001</c:v>
                </c:pt>
                <c:pt idx="28730">
                  <c:v>1.2799700177630799</c:v>
                </c:pt>
                <c:pt idx="28731">
                  <c:v>1.29864603753159</c:v>
                </c:pt>
                <c:pt idx="28732">
                  <c:v>1.3151692219517499</c:v>
                </c:pt>
                <c:pt idx="28733">
                  <c:v>1.3307066487615899</c:v>
                </c:pt>
                <c:pt idx="28734">
                  <c:v>1.3420000000000001</c:v>
                </c:pt>
                <c:pt idx="28735">
                  <c:v>1.3420000000000001</c:v>
                </c:pt>
                <c:pt idx="28736">
                  <c:v>1.3420000000000001</c:v>
                </c:pt>
                <c:pt idx="28737">
                  <c:v>1.3420000000000001</c:v>
                </c:pt>
                <c:pt idx="28738">
                  <c:v>1.3420000000000001</c:v>
                </c:pt>
                <c:pt idx="28739">
                  <c:v>1.3420000000000001</c:v>
                </c:pt>
                <c:pt idx="28740">
                  <c:v>1.3420000000000001</c:v>
                </c:pt>
                <c:pt idx="28741">
                  <c:v>1.3420000000000001</c:v>
                </c:pt>
                <c:pt idx="28742">
                  <c:v>1.3420000000000001</c:v>
                </c:pt>
                <c:pt idx="28743">
                  <c:v>1.32025732110244</c:v>
                </c:pt>
                <c:pt idx="28744">
                  <c:v>1.3369294647630099</c:v>
                </c:pt>
                <c:pt idx="28745">
                  <c:v>1.3420000000000001</c:v>
                </c:pt>
                <c:pt idx="28746">
                  <c:v>1.3420000000000001</c:v>
                </c:pt>
                <c:pt idx="28747">
                  <c:v>1.3420000000000001</c:v>
                </c:pt>
                <c:pt idx="28748">
                  <c:v>1.3420000000000001</c:v>
                </c:pt>
                <c:pt idx="28749">
                  <c:v>1.3420000000000001</c:v>
                </c:pt>
                <c:pt idx="28750">
                  <c:v>1.3420000000000001</c:v>
                </c:pt>
                <c:pt idx="28751">
                  <c:v>1.3420000000000001</c:v>
                </c:pt>
                <c:pt idx="28752">
                  <c:v>1.3420000000000001</c:v>
                </c:pt>
                <c:pt idx="28753">
                  <c:v>1.20744441731145</c:v>
                </c:pt>
                <c:pt idx="28754">
                  <c:v>1.2273276567768301</c:v>
                </c:pt>
                <c:pt idx="28755">
                  <c:v>1.2451694337364001</c:v>
                </c:pt>
                <c:pt idx="28756">
                  <c:v>1.31103622744973</c:v>
                </c:pt>
                <c:pt idx="28757">
                  <c:v>1.31883345386938</c:v>
                </c:pt>
                <c:pt idx="28758">
                  <c:v>1.32804272894453</c:v>
                </c:pt>
                <c:pt idx="28759">
                  <c:v>1.2384603770843301</c:v>
                </c:pt>
                <c:pt idx="28760">
                  <c:v>1.25865991365562</c:v>
                </c:pt>
                <c:pt idx="28761">
                  <c:v>1.2768215367134801</c:v>
                </c:pt>
                <c:pt idx="28762">
                  <c:v>1.2928482733194699</c:v>
                </c:pt>
                <c:pt idx="28763">
                  <c:v>1.30665452996122</c:v>
                </c:pt>
                <c:pt idx="28764">
                  <c:v>1.3206912855702899</c:v>
                </c:pt>
                <c:pt idx="28765">
                  <c:v>1.33110920047916</c:v>
                </c:pt>
                <c:pt idx="28766">
                  <c:v>1.34167793396723</c:v>
                </c:pt>
                <c:pt idx="28767">
                  <c:v>1.3420000000000001</c:v>
                </c:pt>
                <c:pt idx="28768">
                  <c:v>1.3420000000000001</c:v>
                </c:pt>
                <c:pt idx="28769">
                  <c:v>1.3420000000000001</c:v>
                </c:pt>
                <c:pt idx="28770">
                  <c:v>1.3420000000000001</c:v>
                </c:pt>
                <c:pt idx="28771">
                  <c:v>1.2838733068524799</c:v>
                </c:pt>
                <c:pt idx="28772">
                  <c:v>1.3022412062305</c:v>
                </c:pt>
                <c:pt idx="28773">
                  <c:v>1.3184822313006099</c:v>
                </c:pt>
                <c:pt idx="28774">
                  <c:v>1.3337621038695799</c:v>
                </c:pt>
                <c:pt idx="28775">
                  <c:v>1.3420000000000001</c:v>
                </c:pt>
                <c:pt idx="28776">
                  <c:v>1.3420000000000001</c:v>
                </c:pt>
                <c:pt idx="28777">
                  <c:v>1.3420000000000001</c:v>
                </c:pt>
                <c:pt idx="28778">
                  <c:v>1.3420000000000001</c:v>
                </c:pt>
                <c:pt idx="28779">
                  <c:v>1.3420000000000001</c:v>
                </c:pt>
                <c:pt idx="28780">
                  <c:v>1.3420000000000001</c:v>
                </c:pt>
                <c:pt idx="28781">
                  <c:v>1.3420000000000001</c:v>
                </c:pt>
                <c:pt idx="28782">
                  <c:v>1.3420000000000001</c:v>
                </c:pt>
                <c:pt idx="28783">
                  <c:v>1.3420000000000001</c:v>
                </c:pt>
                <c:pt idx="28784">
                  <c:v>1.3238399560701399</c:v>
                </c:pt>
                <c:pt idx="28785">
                  <c:v>1.3402337456061399</c:v>
                </c:pt>
                <c:pt idx="28786">
                  <c:v>1.3420000000000001</c:v>
                </c:pt>
                <c:pt idx="28787">
                  <c:v>1.3420000000000001</c:v>
                </c:pt>
                <c:pt idx="28788">
                  <c:v>1.3420000000000001</c:v>
                </c:pt>
                <c:pt idx="28789">
                  <c:v>1.3420000000000001</c:v>
                </c:pt>
                <c:pt idx="28790">
                  <c:v>1.3420000000000001</c:v>
                </c:pt>
                <c:pt idx="28791">
                  <c:v>1.3420000000000001</c:v>
                </c:pt>
                <c:pt idx="28792">
                  <c:v>1.3420000000000001</c:v>
                </c:pt>
                <c:pt idx="28793">
                  <c:v>1.3420000000000001</c:v>
                </c:pt>
                <c:pt idx="28794">
                  <c:v>1.2151306146903</c:v>
                </c:pt>
                <c:pt idx="28795">
                  <c:v>1.2344344369388101</c:v>
                </c:pt>
                <c:pt idx="28796">
                  <c:v>1.2517379903886801</c:v>
                </c:pt>
                <c:pt idx="28797">
                  <c:v>1.31536361062993</c:v>
                </c:pt>
                <c:pt idx="28798">
                  <c:v>1.32279126114321</c:v>
                </c:pt>
                <c:pt idx="28799">
                  <c:v>1.33161211130459</c:v>
                </c:pt>
                <c:pt idx="28800">
                  <c:v>1.24607166614437</c:v>
                </c:pt>
                <c:pt idx="28801">
                  <c:v>1.26568821803583</c:v>
                </c:pt>
                <c:pt idx="28802">
                  <c:v>1.28330917335387</c:v>
                </c:pt>
                <c:pt idx="28803">
                  <c:v>1.29884367239516</c:v>
                </c:pt>
                <c:pt idx="28804">
                  <c:v>1.31219554194271</c:v>
                </c:pt>
                <c:pt idx="28805">
                  <c:v>1.3257819979518299</c:v>
                </c:pt>
                <c:pt idx="28806">
                  <c:v>1.33580736608176</c:v>
                </c:pt>
                <c:pt idx="28807">
                  <c:v>1.3420000000000001</c:v>
                </c:pt>
                <c:pt idx="28808">
                  <c:v>1.3420000000000001</c:v>
                </c:pt>
                <c:pt idx="28809">
                  <c:v>1.3420000000000001</c:v>
                </c:pt>
                <c:pt idx="28810">
                  <c:v>1.3420000000000001</c:v>
                </c:pt>
                <c:pt idx="28811">
                  <c:v>1.3420000000000001</c:v>
                </c:pt>
                <c:pt idx="28812">
                  <c:v>1.2908594702662699</c:v>
                </c:pt>
                <c:pt idx="28813">
                  <c:v>1.30868854244955</c:v>
                </c:pt>
                <c:pt idx="28814">
                  <c:v>1.3244368396755299</c:v>
                </c:pt>
                <c:pt idx="28815">
                  <c:v>1.33924365306194</c:v>
                </c:pt>
                <c:pt idx="28816">
                  <c:v>1.3420000000000001</c:v>
                </c:pt>
                <c:pt idx="28817">
                  <c:v>1.3420000000000001</c:v>
                </c:pt>
                <c:pt idx="28818">
                  <c:v>1.3420000000000001</c:v>
                </c:pt>
                <c:pt idx="28819">
                  <c:v>1.3420000000000001</c:v>
                </c:pt>
                <c:pt idx="28820">
                  <c:v>1.3420000000000001</c:v>
                </c:pt>
                <c:pt idx="28821">
                  <c:v>1.3420000000000001</c:v>
                </c:pt>
                <c:pt idx="28822">
                  <c:v>1.3420000000000001</c:v>
                </c:pt>
                <c:pt idx="28823">
                  <c:v>1.3420000000000001</c:v>
                </c:pt>
                <c:pt idx="28824">
                  <c:v>1.3420000000000001</c:v>
                </c:pt>
                <c:pt idx="28825">
                  <c:v>1.3302604835792999</c:v>
                </c:pt>
                <c:pt idx="28826">
                  <c:v>1.3420000000000001</c:v>
                </c:pt>
                <c:pt idx="28827">
                  <c:v>1.3420000000000001</c:v>
                </c:pt>
                <c:pt idx="28828">
                  <c:v>1.3420000000000001</c:v>
                </c:pt>
                <c:pt idx="28829">
                  <c:v>1.3420000000000001</c:v>
                </c:pt>
                <c:pt idx="28830">
                  <c:v>1.3420000000000001</c:v>
                </c:pt>
                <c:pt idx="28831">
                  <c:v>1.3420000000000001</c:v>
                </c:pt>
                <c:pt idx="28832">
                  <c:v>1.3420000000000001</c:v>
                </c:pt>
                <c:pt idx="28833">
                  <c:v>1.3420000000000001</c:v>
                </c:pt>
                <c:pt idx="28834">
                  <c:v>1.3420000000000001</c:v>
                </c:pt>
                <c:pt idx="28835">
                  <c:v>1.2082239262211301</c:v>
                </c:pt>
                <c:pt idx="28836">
                  <c:v>1.22800619447837</c:v>
                </c:pt>
                <c:pt idx="28837">
                  <c:v>1.2457571304924799</c:v>
                </c:pt>
                <c:pt idx="28838">
                  <c:v>1.2393027615296099</c:v>
                </c:pt>
                <c:pt idx="28839">
                  <c:v>1.25939671146604</c:v>
                </c:pt>
                <c:pt idx="28840">
                  <c:v>1.2774563008759801</c:v>
                </c:pt>
                <c:pt idx="28841">
                  <c:v>1.2934019410326201</c:v>
                </c:pt>
                <c:pt idx="28842">
                  <c:v>1.3071364572514601</c:v>
                </c:pt>
                <c:pt idx="28843">
                  <c:v>1.3198304301911401</c:v>
                </c:pt>
                <c:pt idx="28844">
                  <c:v>1.3314547835477999</c:v>
                </c:pt>
                <c:pt idx="28845">
                  <c:v>1.34195879533618</c:v>
                </c:pt>
                <c:pt idx="28846">
                  <c:v>1.3420000000000001</c:v>
                </c:pt>
                <c:pt idx="28847">
                  <c:v>1.3420000000000001</c:v>
                </c:pt>
                <c:pt idx="28848">
                  <c:v>1.3420000000000001</c:v>
                </c:pt>
                <c:pt idx="28849">
                  <c:v>1.3420000000000001</c:v>
                </c:pt>
                <c:pt idx="28850">
                  <c:v>1.28467162110811</c:v>
                </c:pt>
                <c:pt idx="28851">
                  <c:v>1.30293917570165</c:v>
                </c:pt>
                <c:pt idx="28852">
                  <c:v>1.3190898879575601</c:v>
                </c:pt>
                <c:pt idx="28853">
                  <c:v>1.3330378153595499</c:v>
                </c:pt>
                <c:pt idx="28854">
                  <c:v>1.3420000000000001</c:v>
                </c:pt>
                <c:pt idx="28855">
                  <c:v>1.3420000000000001</c:v>
                </c:pt>
                <c:pt idx="28856">
                  <c:v>1.3420000000000001</c:v>
                </c:pt>
                <c:pt idx="28857">
                  <c:v>1.3420000000000001</c:v>
                </c:pt>
                <c:pt idx="28858">
                  <c:v>1.3420000000000001</c:v>
                </c:pt>
                <c:pt idx="28859">
                  <c:v>1.3420000000000001</c:v>
                </c:pt>
                <c:pt idx="28860">
                  <c:v>1.3420000000000001</c:v>
                </c:pt>
                <c:pt idx="28861">
                  <c:v>1.3420000000000001</c:v>
                </c:pt>
                <c:pt idx="28862">
                  <c:v>1.3420000000000001</c:v>
                </c:pt>
                <c:pt idx="28863">
                  <c:v>1.32459227343695</c:v>
                </c:pt>
                <c:pt idx="28864">
                  <c:v>1.3408961706404099</c:v>
                </c:pt>
                <c:pt idx="28865">
                  <c:v>1.3420000000000001</c:v>
                </c:pt>
                <c:pt idx="28866">
                  <c:v>1.3420000000000001</c:v>
                </c:pt>
                <c:pt idx="28867">
                  <c:v>1.3420000000000001</c:v>
                </c:pt>
                <c:pt idx="28868">
                  <c:v>1.3420000000000001</c:v>
                </c:pt>
                <c:pt idx="28869">
                  <c:v>1.3420000000000001</c:v>
                </c:pt>
                <c:pt idx="28870">
                  <c:v>1.3420000000000001</c:v>
                </c:pt>
                <c:pt idx="28871">
                  <c:v>1.3420000000000001</c:v>
                </c:pt>
                <c:pt idx="28872">
                  <c:v>1.2029095281286</c:v>
                </c:pt>
                <c:pt idx="28873">
                  <c:v>1.2231159461001</c:v>
                </c:pt>
                <c:pt idx="28874">
                  <c:v>1.2412657209781299</c:v>
                </c:pt>
                <c:pt idx="28875">
                  <c:v>1.2339943222896499</c:v>
                </c:pt>
                <c:pt idx="28876">
                  <c:v>1.25451887919993</c:v>
                </c:pt>
                <c:pt idx="28877">
                  <c:v>1.27298807434794</c:v>
                </c:pt>
                <c:pt idx="28878">
                  <c:v>1.28929755288321</c:v>
                </c:pt>
                <c:pt idx="28879">
                  <c:v>1.30336395101908</c:v>
                </c:pt>
                <c:pt idx="28880">
                  <c:v>1.3163764400268101</c:v>
                </c:pt>
                <c:pt idx="28881">
                  <c:v>1.32829635646403</c:v>
                </c:pt>
                <c:pt idx="28882">
                  <c:v>1.3390845424720099</c:v>
                </c:pt>
                <c:pt idx="28883">
                  <c:v>1.3420000000000001</c:v>
                </c:pt>
                <c:pt idx="28884">
                  <c:v>1.3420000000000001</c:v>
                </c:pt>
                <c:pt idx="28885">
                  <c:v>1.3420000000000001</c:v>
                </c:pt>
                <c:pt idx="28886">
                  <c:v>1.3420000000000001</c:v>
                </c:pt>
                <c:pt idx="28887">
                  <c:v>1.2797716163612201</c:v>
                </c:pt>
                <c:pt idx="28888">
                  <c:v>1.2984484327532899</c:v>
                </c:pt>
                <c:pt idx="28889">
                  <c:v>1.3149765549171</c:v>
                </c:pt>
                <c:pt idx="28890">
                  <c:v>1.32925762460645</c:v>
                </c:pt>
                <c:pt idx="28891">
                  <c:v>1.3420000000000001</c:v>
                </c:pt>
                <c:pt idx="28892">
                  <c:v>1.3420000000000001</c:v>
                </c:pt>
                <c:pt idx="28893">
                  <c:v>1.3420000000000001</c:v>
                </c:pt>
                <c:pt idx="28894">
                  <c:v>1.3420000000000001</c:v>
                </c:pt>
                <c:pt idx="28895">
                  <c:v>1.3420000000000001</c:v>
                </c:pt>
                <c:pt idx="28896">
                  <c:v>1.3420000000000001</c:v>
                </c:pt>
                <c:pt idx="28897">
                  <c:v>1.3420000000000001</c:v>
                </c:pt>
                <c:pt idx="28898">
                  <c:v>1.3420000000000001</c:v>
                </c:pt>
                <c:pt idx="28899">
                  <c:v>1.3420000000000001</c:v>
                </c:pt>
                <c:pt idx="28900">
                  <c:v>1.32007654048455</c:v>
                </c:pt>
                <c:pt idx="28901">
                  <c:v>1.3367534831869901</c:v>
                </c:pt>
                <c:pt idx="28902">
                  <c:v>1.3420000000000001</c:v>
                </c:pt>
                <c:pt idx="28903">
                  <c:v>1.3420000000000001</c:v>
                </c:pt>
                <c:pt idx="28904">
                  <c:v>1.3420000000000001</c:v>
                </c:pt>
                <c:pt idx="28905">
                  <c:v>1.3420000000000001</c:v>
                </c:pt>
                <c:pt idx="28906">
                  <c:v>1.3420000000000001</c:v>
                </c:pt>
                <c:pt idx="28907">
                  <c:v>1.3420000000000001</c:v>
                </c:pt>
                <c:pt idx="28908">
                  <c:v>1.3420000000000001</c:v>
                </c:pt>
                <c:pt idx="28909">
                  <c:v>1.20318642470297</c:v>
                </c:pt>
                <c:pt idx="28910">
                  <c:v>1.22338616886653</c:v>
                </c:pt>
                <c:pt idx="28911">
                  <c:v>1.24152907818133</c:v>
                </c:pt>
                <c:pt idx="28912">
                  <c:v>1.23424568561768</c:v>
                </c:pt>
                <c:pt idx="28913">
                  <c:v>1.25477098723741</c:v>
                </c:pt>
                <c:pt idx="28914">
                  <c:v>1.2732280606298401</c:v>
                </c:pt>
                <c:pt idx="28915">
                  <c:v>1.2895265846712201</c:v>
                </c:pt>
                <c:pt idx="28916">
                  <c:v>1.3035873759007901</c:v>
                </c:pt>
                <c:pt idx="28917">
                  <c:v>1.3165937323652099</c:v>
                </c:pt>
                <c:pt idx="28918">
                  <c:v>1.32851268245111</c:v>
                </c:pt>
                <c:pt idx="28919">
                  <c:v>1.3392937151405999</c:v>
                </c:pt>
                <c:pt idx="28920">
                  <c:v>1.3420000000000001</c:v>
                </c:pt>
                <c:pt idx="28921">
                  <c:v>1.3420000000000001</c:v>
                </c:pt>
                <c:pt idx="28922">
                  <c:v>1.3420000000000001</c:v>
                </c:pt>
                <c:pt idx="28923">
                  <c:v>1.3420000000000001</c:v>
                </c:pt>
                <c:pt idx="28924">
                  <c:v>1.2799946418908701</c:v>
                </c:pt>
                <c:pt idx="28925">
                  <c:v>1.29866676353965</c:v>
                </c:pt>
                <c:pt idx="28926">
                  <c:v>1.3151853766278701</c:v>
                </c:pt>
                <c:pt idx="28927">
                  <c:v>1.32946747665625</c:v>
                </c:pt>
                <c:pt idx="28928">
                  <c:v>1.3420000000000001</c:v>
                </c:pt>
                <c:pt idx="28929">
                  <c:v>1.3420000000000001</c:v>
                </c:pt>
                <c:pt idx="28930">
                  <c:v>1.3420000000000001</c:v>
                </c:pt>
                <c:pt idx="28931">
                  <c:v>1.3420000000000001</c:v>
                </c:pt>
                <c:pt idx="28932">
                  <c:v>1.3420000000000001</c:v>
                </c:pt>
                <c:pt idx="28933">
                  <c:v>1.3420000000000001</c:v>
                </c:pt>
                <c:pt idx="28934">
                  <c:v>1.3420000000000001</c:v>
                </c:pt>
                <c:pt idx="28935">
                  <c:v>1.3420000000000001</c:v>
                </c:pt>
                <c:pt idx="28936">
                  <c:v>1.3420000000000001</c:v>
                </c:pt>
                <c:pt idx="28937">
                  <c:v>1.3202794778265801</c:v>
                </c:pt>
                <c:pt idx="28938">
                  <c:v>1.3369480839066901</c:v>
                </c:pt>
                <c:pt idx="28939">
                  <c:v>1.3420000000000001</c:v>
                </c:pt>
                <c:pt idx="28940">
                  <c:v>1.3420000000000001</c:v>
                </c:pt>
                <c:pt idx="28941">
                  <c:v>1.3420000000000001</c:v>
                </c:pt>
                <c:pt idx="28942">
                  <c:v>1.3420000000000001</c:v>
                </c:pt>
                <c:pt idx="28943">
                  <c:v>1.3420000000000001</c:v>
                </c:pt>
                <c:pt idx="28944">
                  <c:v>1.3420000000000001</c:v>
                </c:pt>
                <c:pt idx="28945">
                  <c:v>1.3420000000000001</c:v>
                </c:pt>
                <c:pt idx="28946">
                  <c:v>1.2073940168931501</c:v>
                </c:pt>
                <c:pt idx="28947">
                  <c:v>1.2272749432280401</c:v>
                </c:pt>
                <c:pt idx="28948">
                  <c:v>1.24512657907876</c:v>
                </c:pt>
                <c:pt idx="28949">
                  <c:v>1.23840462153391</c:v>
                </c:pt>
                <c:pt idx="28950">
                  <c:v>1.2586078603919999</c:v>
                </c:pt>
                <c:pt idx="28951">
                  <c:v>1.27677285439618</c:v>
                </c:pt>
                <c:pt idx="28952">
                  <c:v>1.2928077537557201</c:v>
                </c:pt>
                <c:pt idx="28953">
                  <c:v>1.30661750893229</c:v>
                </c:pt>
                <c:pt idx="28954">
                  <c:v>1.31939018335605</c:v>
                </c:pt>
                <c:pt idx="28955">
                  <c:v>1.3310816894905899</c:v>
                </c:pt>
                <c:pt idx="28956">
                  <c:v>1.3416475191927999</c:v>
                </c:pt>
                <c:pt idx="28957">
                  <c:v>1.3420000000000001</c:v>
                </c:pt>
                <c:pt idx="28958">
                  <c:v>1.3420000000000001</c:v>
                </c:pt>
                <c:pt idx="28959">
                  <c:v>1.3420000000000001</c:v>
                </c:pt>
                <c:pt idx="28960">
                  <c:v>1.3420000000000001</c:v>
                </c:pt>
                <c:pt idx="28961">
                  <c:v>1.2838214473346801</c:v>
                </c:pt>
                <c:pt idx="28962">
                  <c:v>1.30219875375349</c:v>
                </c:pt>
                <c:pt idx="28963">
                  <c:v>1.3184427659854301</c:v>
                </c:pt>
                <c:pt idx="28964">
                  <c:v>1.33247427638691</c:v>
                </c:pt>
                <c:pt idx="28965">
                  <c:v>1.3420000000000001</c:v>
                </c:pt>
                <c:pt idx="28966">
                  <c:v>1.3420000000000001</c:v>
                </c:pt>
                <c:pt idx="28967">
                  <c:v>1.3420000000000001</c:v>
                </c:pt>
                <c:pt idx="28968">
                  <c:v>1.3420000000000001</c:v>
                </c:pt>
                <c:pt idx="28969">
                  <c:v>1.3420000000000001</c:v>
                </c:pt>
                <c:pt idx="28970">
                  <c:v>1.3420000000000001</c:v>
                </c:pt>
                <c:pt idx="28971">
                  <c:v>1.3420000000000001</c:v>
                </c:pt>
                <c:pt idx="28972">
                  <c:v>1.3420000000000001</c:v>
                </c:pt>
                <c:pt idx="28973">
                  <c:v>1.3420000000000001</c:v>
                </c:pt>
                <c:pt idx="28974">
                  <c:v>1.3237916864710899</c:v>
                </c:pt>
                <c:pt idx="28975">
                  <c:v>1.34018876593034</c:v>
                </c:pt>
                <c:pt idx="28976">
                  <c:v>1.3420000000000001</c:v>
                </c:pt>
                <c:pt idx="28977">
                  <c:v>1.3420000000000001</c:v>
                </c:pt>
                <c:pt idx="28978">
                  <c:v>1.3420000000000001</c:v>
                </c:pt>
                <c:pt idx="28979">
                  <c:v>1.3420000000000001</c:v>
                </c:pt>
                <c:pt idx="28980">
                  <c:v>1.3420000000000001</c:v>
                </c:pt>
                <c:pt idx="28981">
                  <c:v>1.3420000000000001</c:v>
                </c:pt>
                <c:pt idx="28982">
                  <c:v>1.3420000000000001</c:v>
                </c:pt>
                <c:pt idx="28983">
                  <c:v>1.2149742794349601</c:v>
                </c:pt>
                <c:pt idx="28984">
                  <c:v>1.2342895938507401</c:v>
                </c:pt>
                <c:pt idx="28985">
                  <c:v>1.2516095884123499</c:v>
                </c:pt>
                <c:pt idx="28986">
                  <c:v>1.24592497589024</c:v>
                </c:pt>
                <c:pt idx="28987">
                  <c:v>1.2655516748347699</c:v>
                </c:pt>
                <c:pt idx="28988">
                  <c:v>1.2831766777732201</c:v>
                </c:pt>
                <c:pt idx="28989">
                  <c:v>1.29872102760763</c:v>
                </c:pt>
                <c:pt idx="28990">
                  <c:v>1.31208705930859</c:v>
                </c:pt>
                <c:pt idx="28991">
                  <c:v>1.3244272953091301</c:v>
                </c:pt>
                <c:pt idx="28992">
                  <c:v>1.3357143643107801</c:v>
                </c:pt>
                <c:pt idx="28993">
                  <c:v>1.3420000000000001</c:v>
                </c:pt>
                <c:pt idx="28994">
                  <c:v>1.3420000000000001</c:v>
                </c:pt>
                <c:pt idx="28995">
                  <c:v>1.3420000000000001</c:v>
                </c:pt>
                <c:pt idx="28996">
                  <c:v>1.3420000000000001</c:v>
                </c:pt>
                <c:pt idx="28997">
                  <c:v>1.3420000000000001</c:v>
                </c:pt>
                <c:pt idx="28998">
                  <c:v>1.2907244348419999</c:v>
                </c:pt>
                <c:pt idx="28999">
                  <c:v>1.3085641270170201</c:v>
                </c:pt>
                <c:pt idx="29000">
                  <c:v>1.32432104553811</c:v>
                </c:pt>
                <c:pt idx="29001">
                  <c:v>1.33789974986614</c:v>
                </c:pt>
                <c:pt idx="29002">
                  <c:v>1.3420000000000001</c:v>
                </c:pt>
                <c:pt idx="29003">
                  <c:v>1.3420000000000001</c:v>
                </c:pt>
                <c:pt idx="29004">
                  <c:v>1.3420000000000001</c:v>
                </c:pt>
                <c:pt idx="29005">
                  <c:v>1.3420000000000001</c:v>
                </c:pt>
                <c:pt idx="29006">
                  <c:v>1.3420000000000001</c:v>
                </c:pt>
                <c:pt idx="29007">
                  <c:v>1.3420000000000001</c:v>
                </c:pt>
                <c:pt idx="29008">
                  <c:v>1.3420000000000001</c:v>
                </c:pt>
                <c:pt idx="29009">
                  <c:v>1.3420000000000001</c:v>
                </c:pt>
                <c:pt idx="29010">
                  <c:v>1.3420000000000001</c:v>
                </c:pt>
                <c:pt idx="29011">
                  <c:v>1.33013611329644</c:v>
                </c:pt>
                <c:pt idx="29012">
                  <c:v>1.3420000000000001</c:v>
                </c:pt>
                <c:pt idx="29013">
                  <c:v>1.3420000000000001</c:v>
                </c:pt>
                <c:pt idx="29014">
                  <c:v>1.3420000000000001</c:v>
                </c:pt>
                <c:pt idx="29015">
                  <c:v>1.3420000000000001</c:v>
                </c:pt>
                <c:pt idx="29016">
                  <c:v>1.3420000000000001</c:v>
                </c:pt>
                <c:pt idx="29017">
                  <c:v>1.3420000000000001</c:v>
                </c:pt>
                <c:pt idx="29018">
                  <c:v>1.3420000000000001</c:v>
                </c:pt>
                <c:pt idx="29019">
                  <c:v>1.3420000000000001</c:v>
                </c:pt>
                <c:pt idx="29020">
                  <c:v>1.22000544087175</c:v>
                </c:pt>
                <c:pt idx="29021">
                  <c:v>1.23874981076289</c:v>
                </c:pt>
                <c:pt idx="29022">
                  <c:v>1.2566492514843099</c:v>
                </c:pt>
                <c:pt idx="29023">
                  <c:v>1.27242603728394</c:v>
                </c:pt>
                <c:pt idx="29024">
                  <c:v>1.2859879885005401</c:v>
                </c:pt>
                <c:pt idx="29025">
                  <c:v>1.29850606253051</c:v>
                </c:pt>
                <c:pt idx="29026">
                  <c:v>1.3189759080711401</c:v>
                </c:pt>
                <c:pt idx="29027">
                  <c:v>1.3281231680874499</c:v>
                </c:pt>
                <c:pt idx="29028">
                  <c:v>1.2026560289476</c:v>
                </c:pt>
                <c:pt idx="29029">
                  <c:v>1.2266561835760299</c:v>
                </c:pt>
                <c:pt idx="29030">
                  <c:v>1.2488042858131401</c:v>
                </c:pt>
                <c:pt idx="29031">
                  <c:v>1.26782171107124</c:v>
                </c:pt>
                <c:pt idx="29032">
                  <c:v>1.2859911260442001</c:v>
                </c:pt>
                <c:pt idx="29033">
                  <c:v>1.3020379201532899</c:v>
                </c:pt>
                <c:pt idx="29034">
                  <c:v>1.3158707838674699</c:v>
                </c:pt>
                <c:pt idx="29035">
                  <c:v>1.3286650096674999</c:v>
                </c:pt>
                <c:pt idx="29036">
                  <c:v>1.33910478876956</c:v>
                </c:pt>
                <c:pt idx="29037">
                  <c:v>1.3420000000000001</c:v>
                </c:pt>
                <c:pt idx="29038">
                  <c:v>1.3420000000000001</c:v>
                </c:pt>
                <c:pt idx="29039">
                  <c:v>1.3420000000000001</c:v>
                </c:pt>
                <c:pt idx="29040">
                  <c:v>1.3420000000000001</c:v>
                </c:pt>
                <c:pt idx="29041">
                  <c:v>1.3420000000000001</c:v>
                </c:pt>
                <c:pt idx="29042">
                  <c:v>1.2503991044526701</c:v>
                </c:pt>
                <c:pt idx="29043">
                  <c:v>1.2727305578322301</c:v>
                </c:pt>
                <c:pt idx="29044">
                  <c:v>1.2931326962318701</c:v>
                </c:pt>
                <c:pt idx="29045">
                  <c:v>1.3102876722897101</c:v>
                </c:pt>
                <c:pt idx="29046">
                  <c:v>1.32652413407311</c:v>
                </c:pt>
                <c:pt idx="29047">
                  <c:v>1.3405464545032699</c:v>
                </c:pt>
                <c:pt idx="29048">
                  <c:v>1.3420000000000001</c:v>
                </c:pt>
                <c:pt idx="29049">
                  <c:v>1.3420000000000001</c:v>
                </c:pt>
                <c:pt idx="29050">
                  <c:v>1.3420000000000001</c:v>
                </c:pt>
                <c:pt idx="29051">
                  <c:v>1.3420000000000001</c:v>
                </c:pt>
                <c:pt idx="29052">
                  <c:v>1.3420000000000001</c:v>
                </c:pt>
                <c:pt idx="29053">
                  <c:v>1.3420000000000001</c:v>
                </c:pt>
                <c:pt idx="29054">
                  <c:v>1.3420000000000001</c:v>
                </c:pt>
                <c:pt idx="29055">
                  <c:v>1.3420000000000001</c:v>
                </c:pt>
                <c:pt idx="29056">
                  <c:v>1.29294809756948</c:v>
                </c:pt>
                <c:pt idx="29057">
                  <c:v>1.31226895723272</c:v>
                </c:pt>
                <c:pt idx="29058">
                  <c:v>1.3307469649022401</c:v>
                </c:pt>
                <c:pt idx="29059">
                  <c:v>1.3420000000000001</c:v>
                </c:pt>
                <c:pt idx="29060">
                  <c:v>1.3420000000000001</c:v>
                </c:pt>
                <c:pt idx="29061">
                  <c:v>1.3420000000000001</c:v>
                </c:pt>
                <c:pt idx="29062">
                  <c:v>1.3420000000000001</c:v>
                </c:pt>
                <c:pt idx="29063">
                  <c:v>1.3420000000000001</c:v>
                </c:pt>
                <c:pt idx="29064">
                  <c:v>1.3420000000000001</c:v>
                </c:pt>
                <c:pt idx="29065">
                  <c:v>1.3420000000000001</c:v>
                </c:pt>
                <c:pt idx="29066">
                  <c:v>1.3420000000000001</c:v>
                </c:pt>
                <c:pt idx="29067">
                  <c:v>1.3420000000000001</c:v>
                </c:pt>
                <c:pt idx="29068">
                  <c:v>1.3420000000000001</c:v>
                </c:pt>
                <c:pt idx="29069">
                  <c:v>1.3420000000000001</c:v>
                </c:pt>
                <c:pt idx="29070">
                  <c:v>1.3420000000000001</c:v>
                </c:pt>
                <c:pt idx="29071">
                  <c:v>1.3420000000000001</c:v>
                </c:pt>
                <c:pt idx="29072">
                  <c:v>1.30828829661723</c:v>
                </c:pt>
                <c:pt idx="29073">
                  <c:v>1.32884233907242</c:v>
                </c:pt>
                <c:pt idx="29074">
                  <c:v>1.31997617950416</c:v>
                </c:pt>
                <c:pt idx="29075">
                  <c:v>1.3416898197801099</c:v>
                </c:pt>
                <c:pt idx="29076">
                  <c:v>1.2140459078418</c:v>
                </c:pt>
                <c:pt idx="29077">
                  <c:v>1.23327262086082</c:v>
                </c:pt>
                <c:pt idx="29078">
                  <c:v>1.2516263960685301</c:v>
                </c:pt>
                <c:pt idx="29079">
                  <c:v>1.26782152119328</c:v>
                </c:pt>
                <c:pt idx="29080">
                  <c:v>1.28176712739502</c:v>
                </c:pt>
                <c:pt idx="29081">
                  <c:v>1.29465388168577</c:v>
                </c:pt>
                <c:pt idx="29082">
                  <c:v>1.3157810833988499</c:v>
                </c:pt>
                <c:pt idx="29083">
                  <c:v>1.3252372714566301</c:v>
                </c:pt>
                <c:pt idx="29084">
                  <c:v>1.1955614304483499</c:v>
                </c:pt>
                <c:pt idx="29085">
                  <c:v>1.22012652646036</c:v>
                </c:pt>
                <c:pt idx="29086">
                  <c:v>1.2428193154888201</c:v>
                </c:pt>
                <c:pt idx="29087">
                  <c:v>1.2623206511562799</c:v>
                </c:pt>
                <c:pt idx="29088">
                  <c:v>1.28095019259856</c:v>
                </c:pt>
                <c:pt idx="29089">
                  <c:v>1.29742311268693</c:v>
                </c:pt>
                <c:pt idx="29090">
                  <c:v>1.3116393823127099</c:v>
                </c:pt>
                <c:pt idx="29091">
                  <c:v>1.3247998677944499</c:v>
                </c:pt>
                <c:pt idx="29092">
                  <c:v>1.3355662995798601</c:v>
                </c:pt>
                <c:pt idx="29093">
                  <c:v>1.3420000000000001</c:v>
                </c:pt>
                <c:pt idx="29094">
                  <c:v>1.3420000000000001</c:v>
                </c:pt>
                <c:pt idx="29095">
                  <c:v>1.3420000000000001</c:v>
                </c:pt>
                <c:pt idx="29096">
                  <c:v>1.3420000000000001</c:v>
                </c:pt>
                <c:pt idx="29097">
                  <c:v>1.3420000000000001</c:v>
                </c:pt>
                <c:pt idx="29098">
                  <c:v>1.2438142911929699</c:v>
                </c:pt>
                <c:pt idx="29099">
                  <c:v>1.26670759588256</c:v>
                </c:pt>
                <c:pt idx="29100">
                  <c:v>1.28761909997624</c:v>
                </c:pt>
                <c:pt idx="29101">
                  <c:v>1.3052247914634201</c:v>
                </c:pt>
                <c:pt idx="29102">
                  <c:v>1.3218872251084699</c:v>
                </c:pt>
                <c:pt idx="29103">
                  <c:v>1.33629960124407</c:v>
                </c:pt>
                <c:pt idx="29104">
                  <c:v>1.3420000000000001</c:v>
                </c:pt>
                <c:pt idx="29105">
                  <c:v>1.3420000000000001</c:v>
                </c:pt>
                <c:pt idx="29106">
                  <c:v>1.3420000000000001</c:v>
                </c:pt>
                <c:pt idx="29107">
                  <c:v>1.3420000000000001</c:v>
                </c:pt>
                <c:pt idx="29108">
                  <c:v>1.3420000000000001</c:v>
                </c:pt>
                <c:pt idx="29109">
                  <c:v>1.3420000000000001</c:v>
                </c:pt>
                <c:pt idx="29110">
                  <c:v>1.3420000000000001</c:v>
                </c:pt>
                <c:pt idx="29111">
                  <c:v>1.3420000000000001</c:v>
                </c:pt>
                <c:pt idx="29112">
                  <c:v>1.2868556066877599</c:v>
                </c:pt>
                <c:pt idx="29113">
                  <c:v>1.30667953568784</c:v>
                </c:pt>
                <c:pt idx="29114">
                  <c:v>1.3256344305032299</c:v>
                </c:pt>
                <c:pt idx="29115">
                  <c:v>1.3420000000000001</c:v>
                </c:pt>
                <c:pt idx="29116">
                  <c:v>1.3420000000000001</c:v>
                </c:pt>
                <c:pt idx="29117">
                  <c:v>1.3420000000000001</c:v>
                </c:pt>
                <c:pt idx="29118">
                  <c:v>1.3420000000000001</c:v>
                </c:pt>
                <c:pt idx="29119">
                  <c:v>1.3420000000000001</c:v>
                </c:pt>
                <c:pt idx="29120">
                  <c:v>1.3420000000000001</c:v>
                </c:pt>
                <c:pt idx="29121">
                  <c:v>1.3420000000000001</c:v>
                </c:pt>
                <c:pt idx="29122">
                  <c:v>1.3420000000000001</c:v>
                </c:pt>
                <c:pt idx="29123">
                  <c:v>1.3420000000000001</c:v>
                </c:pt>
                <c:pt idx="29124">
                  <c:v>1.3420000000000001</c:v>
                </c:pt>
                <c:pt idx="29125">
                  <c:v>1.3420000000000001</c:v>
                </c:pt>
                <c:pt idx="29126">
                  <c:v>1.3420000000000001</c:v>
                </c:pt>
                <c:pt idx="29127">
                  <c:v>1.3420000000000001</c:v>
                </c:pt>
                <c:pt idx="29128">
                  <c:v>1.30208232505663</c:v>
                </c:pt>
                <c:pt idx="29129">
                  <c:v>1.32317488944664</c:v>
                </c:pt>
                <c:pt idx="29130">
                  <c:v>1.3136071042223001</c:v>
                </c:pt>
                <c:pt idx="29131">
                  <c:v>1.33588965229292</c:v>
                </c:pt>
                <c:pt idx="29132">
                  <c:v>1.21432745922853</c:v>
                </c:pt>
                <c:pt idx="29133">
                  <c:v>1.2335573323762401</c:v>
                </c:pt>
                <c:pt idx="29134">
                  <c:v>1.2519121994753699</c:v>
                </c:pt>
                <c:pt idx="29135">
                  <c:v>1.2681019500411801</c:v>
                </c:pt>
                <c:pt idx="29136">
                  <c:v>1.28204674725819</c:v>
                </c:pt>
                <c:pt idx="29137">
                  <c:v>1.2949311204889999</c:v>
                </c:pt>
                <c:pt idx="29138">
                  <c:v>1.31604553887591</c:v>
                </c:pt>
                <c:pt idx="29139">
                  <c:v>1.32549495109223</c:v>
                </c:pt>
                <c:pt idx="29140">
                  <c:v>1.19578632749867</c:v>
                </c:pt>
                <c:pt idx="29141">
                  <c:v>1.2203663997388601</c:v>
                </c:pt>
                <c:pt idx="29142">
                  <c:v>1.24306535123539</c:v>
                </c:pt>
                <c:pt idx="29143">
                  <c:v>1.2625717920637001</c:v>
                </c:pt>
                <c:pt idx="29144">
                  <c:v>1.28119925174635</c:v>
                </c:pt>
                <c:pt idx="29145">
                  <c:v>1.29766923173564</c:v>
                </c:pt>
                <c:pt idx="29146">
                  <c:v>1.31188668712871</c:v>
                </c:pt>
                <c:pt idx="29147">
                  <c:v>1.32504684605562</c:v>
                </c:pt>
                <c:pt idx="29148">
                  <c:v>1.3358077078767401</c:v>
                </c:pt>
                <c:pt idx="29149">
                  <c:v>1.3420000000000001</c:v>
                </c:pt>
                <c:pt idx="29150">
                  <c:v>1.3420000000000001</c:v>
                </c:pt>
                <c:pt idx="29151">
                  <c:v>1.3420000000000001</c:v>
                </c:pt>
                <c:pt idx="29152">
                  <c:v>1.3420000000000001</c:v>
                </c:pt>
                <c:pt idx="29153">
                  <c:v>1.3420000000000001</c:v>
                </c:pt>
                <c:pt idx="29154">
                  <c:v>1.2440169096116001</c:v>
                </c:pt>
                <c:pt idx="29155">
                  <c:v>1.2669136214210901</c:v>
                </c:pt>
                <c:pt idx="29156">
                  <c:v>1.2878268722059401</c:v>
                </c:pt>
                <c:pt idx="29157">
                  <c:v>1.30543845954569</c:v>
                </c:pt>
                <c:pt idx="29158">
                  <c:v>1.32210488167948</c:v>
                </c:pt>
                <c:pt idx="29159">
                  <c:v>1.3365203035869799</c:v>
                </c:pt>
                <c:pt idx="29160">
                  <c:v>1.3420000000000001</c:v>
                </c:pt>
                <c:pt idx="29161">
                  <c:v>1.3420000000000001</c:v>
                </c:pt>
                <c:pt idx="29162">
                  <c:v>1.3420000000000001</c:v>
                </c:pt>
                <c:pt idx="29163">
                  <c:v>1.3420000000000001</c:v>
                </c:pt>
                <c:pt idx="29164">
                  <c:v>1.3420000000000001</c:v>
                </c:pt>
                <c:pt idx="29165">
                  <c:v>1.3420000000000001</c:v>
                </c:pt>
                <c:pt idx="29166">
                  <c:v>1.3420000000000001</c:v>
                </c:pt>
                <c:pt idx="29167">
                  <c:v>1.3420000000000001</c:v>
                </c:pt>
                <c:pt idx="29168">
                  <c:v>1.2870218389861601</c:v>
                </c:pt>
                <c:pt idx="29169">
                  <c:v>1.3068554069652301</c:v>
                </c:pt>
                <c:pt idx="29170">
                  <c:v>1.32581766863317</c:v>
                </c:pt>
                <c:pt idx="29171">
                  <c:v>1.3420000000000001</c:v>
                </c:pt>
                <c:pt idx="29172">
                  <c:v>1.3420000000000001</c:v>
                </c:pt>
                <c:pt idx="29173">
                  <c:v>1.3420000000000001</c:v>
                </c:pt>
                <c:pt idx="29174">
                  <c:v>1.3420000000000001</c:v>
                </c:pt>
                <c:pt idx="29175">
                  <c:v>1.3420000000000001</c:v>
                </c:pt>
                <c:pt idx="29176">
                  <c:v>1.3420000000000001</c:v>
                </c:pt>
                <c:pt idx="29177">
                  <c:v>1.3420000000000001</c:v>
                </c:pt>
                <c:pt idx="29178">
                  <c:v>1.3420000000000001</c:v>
                </c:pt>
                <c:pt idx="29179">
                  <c:v>1.3420000000000001</c:v>
                </c:pt>
                <c:pt idx="29180">
                  <c:v>1.3420000000000001</c:v>
                </c:pt>
                <c:pt idx="29181">
                  <c:v>1.3420000000000001</c:v>
                </c:pt>
                <c:pt idx="29182">
                  <c:v>1.3420000000000001</c:v>
                </c:pt>
                <c:pt idx="29183">
                  <c:v>1.3420000000000001</c:v>
                </c:pt>
                <c:pt idx="29184">
                  <c:v>1.3022083300139</c:v>
                </c:pt>
                <c:pt idx="29185">
                  <c:v>1.3233083425449499</c:v>
                </c:pt>
                <c:pt idx="29186">
                  <c:v>1.3136988627736199</c:v>
                </c:pt>
                <c:pt idx="29187">
                  <c:v>1.33599565065994</c:v>
                </c:pt>
                <c:pt idx="29188">
                  <c:v>1.2186181961909299</c:v>
                </c:pt>
                <c:pt idx="29189">
                  <c:v>1.23753644908639</c:v>
                </c:pt>
                <c:pt idx="29190">
                  <c:v>1.2556032894309399</c:v>
                </c:pt>
                <c:pt idx="29191">
                  <c:v>1.2715200169402701</c:v>
                </c:pt>
                <c:pt idx="29192">
                  <c:v>1.2852139265849301</c:v>
                </c:pt>
                <c:pt idx="29193">
                  <c:v>1.29785198076416</c:v>
                </c:pt>
                <c:pt idx="29194">
                  <c:v>1.3185244631925199</c:v>
                </c:pt>
                <c:pt idx="29195">
                  <c:v>1.3277563934700201</c:v>
                </c:pt>
                <c:pt idx="29196">
                  <c:v>1.2007452448364</c:v>
                </c:pt>
                <c:pt idx="29197">
                  <c:v>1.2249555358100499</c:v>
                </c:pt>
                <c:pt idx="29198">
                  <c:v>1.2473074498793899</c:v>
                </c:pt>
                <c:pt idx="29199">
                  <c:v>1.26650765964866</c:v>
                </c:pt>
                <c:pt idx="29200">
                  <c:v>1.2848400435239</c:v>
                </c:pt>
                <c:pt idx="29201">
                  <c:v>1.30104442809778</c:v>
                </c:pt>
                <c:pt idx="29202">
                  <c:v>1.3150084483409501</c:v>
                </c:pt>
                <c:pt idx="29203">
                  <c:v>1.32793299997142</c:v>
                </c:pt>
                <c:pt idx="29204">
                  <c:v>1.33847920123999</c:v>
                </c:pt>
                <c:pt idx="29205">
                  <c:v>1.3420000000000001</c:v>
                </c:pt>
                <c:pt idx="29206">
                  <c:v>1.3420000000000001</c:v>
                </c:pt>
                <c:pt idx="29207">
                  <c:v>1.3420000000000001</c:v>
                </c:pt>
                <c:pt idx="29208">
                  <c:v>1.3420000000000001</c:v>
                </c:pt>
                <c:pt idx="29209">
                  <c:v>1.3420000000000001</c:v>
                </c:pt>
                <c:pt idx="29210">
                  <c:v>1.2485793269057499</c:v>
                </c:pt>
                <c:pt idx="29211">
                  <c:v>1.2711249149085799</c:v>
                </c:pt>
                <c:pt idx="29212">
                  <c:v>1.29171669512339</c:v>
                </c:pt>
                <c:pt idx="29213">
                  <c:v>1.30904452663716</c:v>
                </c:pt>
                <c:pt idx="29214">
                  <c:v>1.3254393871343999</c:v>
                </c:pt>
                <c:pt idx="29215">
                  <c:v>1.33960897397871</c:v>
                </c:pt>
                <c:pt idx="29216">
                  <c:v>1.3420000000000001</c:v>
                </c:pt>
                <c:pt idx="29217">
                  <c:v>1.3420000000000001</c:v>
                </c:pt>
                <c:pt idx="29218">
                  <c:v>1.3420000000000001</c:v>
                </c:pt>
                <c:pt idx="29219">
                  <c:v>1.3420000000000001</c:v>
                </c:pt>
                <c:pt idx="29220">
                  <c:v>1.3420000000000001</c:v>
                </c:pt>
                <c:pt idx="29221">
                  <c:v>1.3420000000000001</c:v>
                </c:pt>
                <c:pt idx="29222">
                  <c:v>1.3420000000000001</c:v>
                </c:pt>
                <c:pt idx="29223">
                  <c:v>1.3420000000000001</c:v>
                </c:pt>
                <c:pt idx="29224">
                  <c:v>1.29122667299574</c:v>
                </c:pt>
                <c:pt idx="29225">
                  <c:v>1.3107424868644899</c:v>
                </c:pt>
                <c:pt idx="29226">
                  <c:v>1.3294009045233</c:v>
                </c:pt>
                <c:pt idx="29227">
                  <c:v>1.3420000000000001</c:v>
                </c:pt>
                <c:pt idx="29228">
                  <c:v>1.3420000000000001</c:v>
                </c:pt>
                <c:pt idx="29229">
                  <c:v>1.3420000000000001</c:v>
                </c:pt>
                <c:pt idx="29230">
                  <c:v>1.3420000000000001</c:v>
                </c:pt>
                <c:pt idx="29231">
                  <c:v>1.3420000000000001</c:v>
                </c:pt>
                <c:pt idx="29232">
                  <c:v>1.3420000000000001</c:v>
                </c:pt>
                <c:pt idx="29233">
                  <c:v>1.3420000000000001</c:v>
                </c:pt>
                <c:pt idx="29234">
                  <c:v>1.3420000000000001</c:v>
                </c:pt>
                <c:pt idx="29235">
                  <c:v>1.3420000000000001</c:v>
                </c:pt>
                <c:pt idx="29236">
                  <c:v>1.3420000000000001</c:v>
                </c:pt>
                <c:pt idx="29237">
                  <c:v>1.3420000000000001</c:v>
                </c:pt>
                <c:pt idx="29238">
                  <c:v>1.3420000000000001</c:v>
                </c:pt>
                <c:pt idx="29239">
                  <c:v>1.3420000000000001</c:v>
                </c:pt>
                <c:pt idx="29240">
                  <c:v>1.3064286088727599</c:v>
                </c:pt>
                <c:pt idx="29241">
                  <c:v>1.32719419699292</c:v>
                </c:pt>
                <c:pt idx="29242">
                  <c:v>1.31796161215909</c:v>
                </c:pt>
                <c:pt idx="29243">
                  <c:v>1.3399057648278001</c:v>
                </c:pt>
                <c:pt idx="29244">
                  <c:v>1.2269293370715599</c:v>
                </c:pt>
                <c:pt idx="29245">
                  <c:v>1.24524575362129</c:v>
                </c:pt>
                <c:pt idx="29246">
                  <c:v>1.2627232711879599</c:v>
                </c:pt>
                <c:pt idx="29247">
                  <c:v>1.27811165277865</c:v>
                </c:pt>
                <c:pt idx="29248">
                  <c:v>1.2913128320665599</c:v>
                </c:pt>
                <c:pt idx="29249">
                  <c:v>1.3034739288297299</c:v>
                </c:pt>
                <c:pt idx="29250">
                  <c:v>1.32328363064967</c:v>
                </c:pt>
                <c:pt idx="29251">
                  <c:v>1.33210848106566</c:v>
                </c:pt>
                <c:pt idx="29252">
                  <c:v>1.21036219736263</c:v>
                </c:pt>
                <c:pt idx="29253">
                  <c:v>1.2338559075484801</c:v>
                </c:pt>
                <c:pt idx="29254">
                  <c:v>1.25554185910841</c:v>
                </c:pt>
                <c:pt idx="29255">
                  <c:v>1.27413189321041</c:v>
                </c:pt>
                <c:pt idx="29256">
                  <c:v>1.2918844196427</c:v>
                </c:pt>
                <c:pt idx="29257">
                  <c:v>1.30754582878406</c:v>
                </c:pt>
                <c:pt idx="29258">
                  <c:v>1.3210290324371601</c:v>
                </c:pt>
                <c:pt idx="29259">
                  <c:v>1.3334858995783101</c:v>
                </c:pt>
                <c:pt idx="29260">
                  <c:v>1.3420000000000001</c:v>
                </c:pt>
                <c:pt idx="29261">
                  <c:v>1.3420000000000001</c:v>
                </c:pt>
                <c:pt idx="29262">
                  <c:v>1.3420000000000001</c:v>
                </c:pt>
                <c:pt idx="29263">
                  <c:v>1.3420000000000001</c:v>
                </c:pt>
                <c:pt idx="29264">
                  <c:v>1.3420000000000001</c:v>
                </c:pt>
                <c:pt idx="29265">
                  <c:v>1.3420000000000001</c:v>
                </c:pt>
                <c:pt idx="29266">
                  <c:v>1.2574350303853801</c:v>
                </c:pt>
                <c:pt idx="29267">
                  <c:v>1.27930519112767</c:v>
                </c:pt>
                <c:pt idx="29268">
                  <c:v>1.2992700489787901</c:v>
                </c:pt>
                <c:pt idx="29269">
                  <c:v>1.31603245888423</c:v>
                </c:pt>
                <c:pt idx="29270">
                  <c:v>1.33189474597909</c:v>
                </c:pt>
                <c:pt idx="29271">
                  <c:v>1.3420000000000001</c:v>
                </c:pt>
                <c:pt idx="29272">
                  <c:v>1.3420000000000001</c:v>
                </c:pt>
                <c:pt idx="29273">
                  <c:v>1.3420000000000001</c:v>
                </c:pt>
                <c:pt idx="29274">
                  <c:v>1.3420000000000001</c:v>
                </c:pt>
                <c:pt idx="29275">
                  <c:v>1.3420000000000001</c:v>
                </c:pt>
                <c:pt idx="29276">
                  <c:v>1.3420000000000001</c:v>
                </c:pt>
                <c:pt idx="29277">
                  <c:v>1.3420000000000001</c:v>
                </c:pt>
                <c:pt idx="29278">
                  <c:v>1.3420000000000001</c:v>
                </c:pt>
                <c:pt idx="29279">
                  <c:v>1.3420000000000001</c:v>
                </c:pt>
                <c:pt idx="29280">
                  <c:v>1.29938669804605</c:v>
                </c:pt>
                <c:pt idx="29281">
                  <c:v>1.3182853606014799</c:v>
                </c:pt>
                <c:pt idx="29282">
                  <c:v>1.33635555333059</c:v>
                </c:pt>
                <c:pt idx="29283">
                  <c:v>1.3420000000000001</c:v>
                </c:pt>
                <c:pt idx="29284">
                  <c:v>1.3420000000000001</c:v>
                </c:pt>
                <c:pt idx="29285">
                  <c:v>1.3420000000000001</c:v>
                </c:pt>
                <c:pt idx="29286">
                  <c:v>1.3420000000000001</c:v>
                </c:pt>
                <c:pt idx="29287">
                  <c:v>1.3420000000000001</c:v>
                </c:pt>
                <c:pt idx="29288">
                  <c:v>1.3420000000000001</c:v>
                </c:pt>
                <c:pt idx="29289">
                  <c:v>1.3420000000000001</c:v>
                </c:pt>
                <c:pt idx="29290">
                  <c:v>1.3420000000000001</c:v>
                </c:pt>
                <c:pt idx="29291">
                  <c:v>1.3420000000000001</c:v>
                </c:pt>
                <c:pt idx="29292">
                  <c:v>1.3420000000000001</c:v>
                </c:pt>
                <c:pt idx="29293">
                  <c:v>1.3420000000000001</c:v>
                </c:pt>
                <c:pt idx="29294">
                  <c:v>1.3420000000000001</c:v>
                </c:pt>
                <c:pt idx="29295">
                  <c:v>1.3420000000000001</c:v>
                </c:pt>
                <c:pt idx="29296">
                  <c:v>1.3146377622490899</c:v>
                </c:pt>
                <c:pt idx="29297">
                  <c:v>1.3347533816333099</c:v>
                </c:pt>
                <c:pt idx="29298">
                  <c:v>1.3262624052861001</c:v>
                </c:pt>
                <c:pt idx="29299">
                  <c:v>1.3420000000000001</c:v>
                </c:pt>
                <c:pt idx="29300">
                  <c:v>0.99602467263632</c:v>
                </c:pt>
                <c:pt idx="29301">
                  <c:v>1.0217128015658099</c:v>
                </c:pt>
                <c:pt idx="29302">
                  <c:v>1.0671778337026501</c:v>
                </c:pt>
                <c:pt idx="29303">
                  <c:v>1.08685159803025</c:v>
                </c:pt>
                <c:pt idx="29304">
                  <c:v>1.1286121030064</c:v>
                </c:pt>
                <c:pt idx="29305">
                  <c:v>1.1628827152614301</c:v>
                </c:pt>
                <c:pt idx="29306">
                  <c:v>1.1440251397874599</c:v>
                </c:pt>
                <c:pt idx="29307">
                  <c:v>1.1815968319487899</c:v>
                </c:pt>
                <c:pt idx="29308">
                  <c:v>1.2135075540223901</c:v>
                </c:pt>
                <c:pt idx="29309">
                  <c:v>1.1529620461519301</c:v>
                </c:pt>
                <c:pt idx="29310">
                  <c:v>1.1936368355835001</c:v>
                </c:pt>
                <c:pt idx="29311">
                  <c:v>1.22771011172276</c:v>
                </c:pt>
                <c:pt idx="29312">
                  <c:v>1.1990911875273</c:v>
                </c:pt>
                <c:pt idx="29313">
                  <c:v>1.2002677516224001</c:v>
                </c:pt>
                <c:pt idx="29314">
                  <c:v>1.23928071617768</c:v>
                </c:pt>
                <c:pt idx="29315">
                  <c:v>1.27379943768128</c:v>
                </c:pt>
                <c:pt idx="29316">
                  <c:v>1.23799674671403</c:v>
                </c:pt>
                <c:pt idx="29317">
                  <c:v>1.27434843098631</c:v>
                </c:pt>
                <c:pt idx="29318">
                  <c:v>1.3060177989736701</c:v>
                </c:pt>
                <c:pt idx="29319">
                  <c:v>1.26950585416606</c:v>
                </c:pt>
                <c:pt idx="29320">
                  <c:v>1.3040825246116701</c:v>
                </c:pt>
                <c:pt idx="29321">
                  <c:v>1.2897754212513799</c:v>
                </c:pt>
                <c:pt idx="29322">
                  <c:v>1.32417487671043</c:v>
                </c:pt>
                <c:pt idx="29323">
                  <c:v>1.3420000000000001</c:v>
                </c:pt>
                <c:pt idx="29324">
                  <c:v>1.31475259670494</c:v>
                </c:pt>
                <c:pt idx="29325">
                  <c:v>1.3420000000000001</c:v>
                </c:pt>
                <c:pt idx="29326">
                  <c:v>1.3375867371700401</c:v>
                </c:pt>
                <c:pt idx="29327">
                  <c:v>1.3420000000000001</c:v>
                </c:pt>
                <c:pt idx="29328">
                  <c:v>1.3420000000000001</c:v>
                </c:pt>
                <c:pt idx="29329">
                  <c:v>1.3420000000000001</c:v>
                </c:pt>
                <c:pt idx="29330">
                  <c:v>1.3420000000000001</c:v>
                </c:pt>
                <c:pt idx="29331">
                  <c:v>1.3420000000000001</c:v>
                </c:pt>
                <c:pt idx="29332">
                  <c:v>0.98469571823546398</c:v>
                </c:pt>
                <c:pt idx="29333">
                  <c:v>1.0102052502946599</c:v>
                </c:pt>
                <c:pt idx="29334">
                  <c:v>1.0566563607863799</c:v>
                </c:pt>
                <c:pt idx="29335">
                  <c:v>1.0761286013792699</c:v>
                </c:pt>
                <c:pt idx="29336">
                  <c:v>1.1188302113536499</c:v>
                </c:pt>
                <c:pt idx="29337">
                  <c:v>1.15390996759225</c:v>
                </c:pt>
                <c:pt idx="29338">
                  <c:v>1.13402898082874</c:v>
                </c:pt>
                <c:pt idx="29339">
                  <c:v>1.1724763206867701</c:v>
                </c:pt>
                <c:pt idx="29340">
                  <c:v>1.20517388403126</c:v>
                </c:pt>
                <c:pt idx="29341">
                  <c:v>1.14263306632637</c:v>
                </c:pt>
                <c:pt idx="29342">
                  <c:v>1.1842808789653101</c:v>
                </c:pt>
                <c:pt idx="29343">
                  <c:v>1.21920259325463</c:v>
                </c:pt>
                <c:pt idx="29344">
                  <c:v>1.1893948444834801</c:v>
                </c:pt>
                <c:pt idx="29345">
                  <c:v>1.1901445609679</c:v>
                </c:pt>
                <c:pt idx="29346">
                  <c:v>1.2301503338815001</c:v>
                </c:pt>
                <c:pt idx="29347">
                  <c:v>1.2655535569552601</c:v>
                </c:pt>
                <c:pt idx="29348">
                  <c:v>1.22840122318213</c:v>
                </c:pt>
                <c:pt idx="29349">
                  <c:v>1.26570679587093</c:v>
                </c:pt>
                <c:pt idx="29350">
                  <c:v>1.2982244698019501</c:v>
                </c:pt>
                <c:pt idx="29351">
                  <c:v>1.2603533988604501</c:v>
                </c:pt>
                <c:pt idx="29352">
                  <c:v>1.29587603992923</c:v>
                </c:pt>
                <c:pt idx="29353">
                  <c:v>1.28043041486597</c:v>
                </c:pt>
                <c:pt idx="29354">
                  <c:v>1.31581822805522</c:v>
                </c:pt>
                <c:pt idx="29355">
                  <c:v>1.3420000000000001</c:v>
                </c:pt>
                <c:pt idx="29356">
                  <c:v>1.3057718204553601</c:v>
                </c:pt>
                <c:pt idx="29357">
                  <c:v>1.33918838948207</c:v>
                </c:pt>
                <c:pt idx="29358">
                  <c:v>1.32894962431177</c:v>
                </c:pt>
                <c:pt idx="29359">
                  <c:v>1.3420000000000001</c:v>
                </c:pt>
                <c:pt idx="29360">
                  <c:v>1.3420000000000001</c:v>
                </c:pt>
                <c:pt idx="29361">
                  <c:v>1.3420000000000001</c:v>
                </c:pt>
                <c:pt idx="29362">
                  <c:v>1.3420000000000001</c:v>
                </c:pt>
                <c:pt idx="29363">
                  <c:v>1.3420000000000001</c:v>
                </c:pt>
                <c:pt idx="29364">
                  <c:v>0.98442049053143599</c:v>
                </c:pt>
                <c:pt idx="29365">
                  <c:v>1.00986777504978</c:v>
                </c:pt>
                <c:pt idx="29366">
                  <c:v>1.0563874926477901</c:v>
                </c:pt>
                <c:pt idx="29367">
                  <c:v>1.07579063413261</c:v>
                </c:pt>
                <c:pt idx="29368">
                  <c:v>1.1185455839014</c:v>
                </c:pt>
                <c:pt idx="29369">
                  <c:v>1.1536841666959701</c:v>
                </c:pt>
                <c:pt idx="29370">
                  <c:v>1.1336714655456901</c:v>
                </c:pt>
                <c:pt idx="29371">
                  <c:v>1.17219216342848</c:v>
                </c:pt>
                <c:pt idx="29372">
                  <c:v>1.2049349181742099</c:v>
                </c:pt>
                <c:pt idx="29373">
                  <c:v>1.1422090314968201</c:v>
                </c:pt>
                <c:pt idx="29374">
                  <c:v>1.1839258153454</c:v>
                </c:pt>
                <c:pt idx="29375">
                  <c:v>1.2189054371025001</c:v>
                </c:pt>
                <c:pt idx="29376">
                  <c:v>1.18896646124301</c:v>
                </c:pt>
                <c:pt idx="29377">
                  <c:v>1.1896284574329601</c:v>
                </c:pt>
                <c:pt idx="29378">
                  <c:v>1.22971083471589</c:v>
                </c:pt>
                <c:pt idx="29379">
                  <c:v>1.26518856727539</c:v>
                </c:pt>
                <c:pt idx="29380">
                  <c:v>1.2278803360365</c:v>
                </c:pt>
                <c:pt idx="29381">
                  <c:v>1.26526879897945</c:v>
                </c:pt>
                <c:pt idx="29382">
                  <c:v>1.2978525977626001</c:v>
                </c:pt>
                <c:pt idx="29383">
                  <c:v>1.2598250063987899</c:v>
                </c:pt>
                <c:pt idx="29384">
                  <c:v>1.29542527119374</c:v>
                </c:pt>
                <c:pt idx="29385">
                  <c:v>1.2797954695440601</c:v>
                </c:pt>
                <c:pt idx="29386">
                  <c:v>1.31527912244392</c:v>
                </c:pt>
                <c:pt idx="29387">
                  <c:v>1.3420000000000001</c:v>
                </c:pt>
                <c:pt idx="29388">
                  <c:v>1.30512233505921</c:v>
                </c:pt>
                <c:pt idx="29389">
                  <c:v>1.33863577213518</c:v>
                </c:pt>
                <c:pt idx="29390">
                  <c:v>1.3282942944646301</c:v>
                </c:pt>
                <c:pt idx="29391">
                  <c:v>1.3420000000000001</c:v>
                </c:pt>
                <c:pt idx="29392">
                  <c:v>1.3420000000000001</c:v>
                </c:pt>
                <c:pt idx="29393">
                  <c:v>1.3420000000000001</c:v>
                </c:pt>
                <c:pt idx="29394">
                  <c:v>1.3420000000000001</c:v>
                </c:pt>
                <c:pt idx="29395">
                  <c:v>1.3420000000000001</c:v>
                </c:pt>
                <c:pt idx="29396">
                  <c:v>0.99121688214027803</c:v>
                </c:pt>
                <c:pt idx="29397">
                  <c:v>1.0166823949083299</c:v>
                </c:pt>
                <c:pt idx="29398">
                  <c:v>1.06265730851804</c:v>
                </c:pt>
                <c:pt idx="29399">
                  <c:v>1.0820947739124001</c:v>
                </c:pt>
                <c:pt idx="29400">
                  <c:v>1.1243557229868599</c:v>
                </c:pt>
                <c:pt idx="29401">
                  <c:v>1.1590440249644001</c:v>
                </c:pt>
                <c:pt idx="29402">
                  <c:v>1.13953053529566</c:v>
                </c:pt>
                <c:pt idx="29403">
                  <c:v>1.1775605119945201</c:v>
                </c:pt>
                <c:pt idx="29404">
                  <c:v>1.20989091073001</c:v>
                </c:pt>
                <c:pt idx="29405">
                  <c:v>1.14817100225255</c:v>
                </c:pt>
                <c:pt idx="29406">
                  <c:v>1.18936129933056</c:v>
                </c:pt>
                <c:pt idx="29407">
                  <c:v>1.22389818791019</c:v>
                </c:pt>
                <c:pt idx="29408">
                  <c:v>1.1945294429223301</c:v>
                </c:pt>
                <c:pt idx="29409">
                  <c:v>1.19535575778308</c:v>
                </c:pt>
                <c:pt idx="29410">
                  <c:v>1.2349178485498</c:v>
                </c:pt>
                <c:pt idx="29411">
                  <c:v>1.26992374735083</c:v>
                </c:pt>
                <c:pt idx="29412">
                  <c:v>1.2332733010541701</c:v>
                </c:pt>
                <c:pt idx="29413">
                  <c:v>1.2701543906538599</c:v>
                </c:pt>
                <c:pt idx="29414">
                  <c:v>1.30229489990317</c:v>
                </c:pt>
                <c:pt idx="29415">
                  <c:v>1.26492405270782</c:v>
                </c:pt>
                <c:pt idx="29416">
                  <c:v>1.30003764279501</c:v>
                </c:pt>
                <c:pt idx="29417">
                  <c:v>1.2848912877267</c:v>
                </c:pt>
                <c:pt idx="29418">
                  <c:v>1.3198606401615001</c:v>
                </c:pt>
                <c:pt idx="29419">
                  <c:v>1.3420000000000001</c:v>
                </c:pt>
                <c:pt idx="29420">
                  <c:v>1.3099713785526901</c:v>
                </c:pt>
                <c:pt idx="29421">
                  <c:v>1.3420000000000001</c:v>
                </c:pt>
                <c:pt idx="29422">
                  <c:v>1.33291305833989</c:v>
                </c:pt>
                <c:pt idx="29423">
                  <c:v>1.3420000000000001</c:v>
                </c:pt>
                <c:pt idx="29424">
                  <c:v>1.3420000000000001</c:v>
                </c:pt>
                <c:pt idx="29425">
                  <c:v>1.3420000000000001</c:v>
                </c:pt>
                <c:pt idx="29426">
                  <c:v>1.3420000000000001</c:v>
                </c:pt>
                <c:pt idx="29427">
                  <c:v>1.3420000000000001</c:v>
                </c:pt>
                <c:pt idx="29428">
                  <c:v>1.00568485114763</c:v>
                </c:pt>
                <c:pt idx="29429">
                  <c:v>1.0311857382127401</c:v>
                </c:pt>
                <c:pt idx="29430">
                  <c:v>1.0760189180478901</c:v>
                </c:pt>
                <c:pt idx="29431">
                  <c:v>1.0955474685408499</c:v>
                </c:pt>
                <c:pt idx="29432">
                  <c:v>1.13669916134161</c:v>
                </c:pt>
                <c:pt idx="29433">
                  <c:v>1.17044041620519</c:v>
                </c:pt>
                <c:pt idx="29434">
                  <c:v>1.15199645184788</c:v>
                </c:pt>
                <c:pt idx="29435">
                  <c:v>1.1889910250289599</c:v>
                </c:pt>
                <c:pt idx="29436">
                  <c:v>1.2204130263024899</c:v>
                </c:pt>
                <c:pt idx="29437">
                  <c:v>1.1608696153933999</c:v>
                </c:pt>
                <c:pt idx="29438">
                  <c:v>1.2009474941938001</c:v>
                </c:pt>
                <c:pt idx="29439">
                  <c:v>1.2344976444429001</c:v>
                </c:pt>
                <c:pt idx="29440">
                  <c:v>1.2063830777922999</c:v>
                </c:pt>
                <c:pt idx="29441">
                  <c:v>1.20758069556103</c:v>
                </c:pt>
                <c:pt idx="29442">
                  <c:v>1.2460110932542701</c:v>
                </c:pt>
                <c:pt idx="29443">
                  <c:v>1.28000475596896</c:v>
                </c:pt>
                <c:pt idx="29444">
                  <c:v>1.24477218537888</c:v>
                </c:pt>
                <c:pt idx="29445">
                  <c:v>1.28056911356127</c:v>
                </c:pt>
                <c:pt idx="29446">
                  <c:v>1.31175157324391</c:v>
                </c:pt>
                <c:pt idx="29447">
                  <c:v>1.27581440022341</c:v>
                </c:pt>
                <c:pt idx="29448">
                  <c:v>1.30987454977719</c:v>
                </c:pt>
                <c:pt idx="29449">
                  <c:v>1.29577197659114</c:v>
                </c:pt>
                <c:pt idx="29450">
                  <c:v>1.32965454586638</c:v>
                </c:pt>
                <c:pt idx="29451">
                  <c:v>1.3420000000000001</c:v>
                </c:pt>
                <c:pt idx="29452">
                  <c:v>1.32034932747967</c:v>
                </c:pt>
                <c:pt idx="29453">
                  <c:v>1.3420000000000001</c:v>
                </c:pt>
                <c:pt idx="29454">
                  <c:v>1.3420000000000001</c:v>
                </c:pt>
                <c:pt idx="29455">
                  <c:v>1.3420000000000001</c:v>
                </c:pt>
                <c:pt idx="29456">
                  <c:v>1.3420000000000001</c:v>
                </c:pt>
                <c:pt idx="29457">
                  <c:v>1.3420000000000001</c:v>
                </c:pt>
                <c:pt idx="29458">
                  <c:v>1.3420000000000001</c:v>
                </c:pt>
                <c:pt idx="29459">
                  <c:v>1.3420000000000001</c:v>
                </c:pt>
                <c:pt idx="29460">
                  <c:v>0.99513489090950802</c:v>
                </c:pt>
                <c:pt idx="29461">
                  <c:v>1.0655380206438001</c:v>
                </c:pt>
                <c:pt idx="29462">
                  <c:v>1.1041901585895499</c:v>
                </c:pt>
                <c:pt idx="29463">
                  <c:v>1.1261259944369699</c:v>
                </c:pt>
                <c:pt idx="29464">
                  <c:v>1.1616822681000001</c:v>
                </c:pt>
                <c:pt idx="29465">
                  <c:v>1.1792890892178001</c:v>
                </c:pt>
                <c:pt idx="29466">
                  <c:v>1.21139004472378</c:v>
                </c:pt>
                <c:pt idx="29467">
                  <c:v>1.22445837046037</c:v>
                </c:pt>
                <c:pt idx="29468">
                  <c:v>1.2550455313175699</c:v>
                </c:pt>
                <c:pt idx="29469">
                  <c:v>1.26456969792151</c:v>
                </c:pt>
                <c:pt idx="29470">
                  <c:v>1.2923171006187499</c:v>
                </c:pt>
                <c:pt idx="29471">
                  <c:v>1.29937145870388</c:v>
                </c:pt>
                <c:pt idx="29472">
                  <c:v>1.3252584065503801</c:v>
                </c:pt>
                <c:pt idx="29473">
                  <c:v>1.32981855815877</c:v>
                </c:pt>
                <c:pt idx="29474">
                  <c:v>1.3420000000000001</c:v>
                </c:pt>
                <c:pt idx="29475">
                  <c:v>1.3420000000000001</c:v>
                </c:pt>
                <c:pt idx="29476">
                  <c:v>1.3420000000000001</c:v>
                </c:pt>
                <c:pt idx="29477">
                  <c:v>1.3420000000000001</c:v>
                </c:pt>
                <c:pt idx="29478">
                  <c:v>1.3420000000000001</c:v>
                </c:pt>
                <c:pt idx="29479">
                  <c:v>1.3420000000000001</c:v>
                </c:pt>
                <c:pt idx="29480">
                  <c:v>0.98492241883047504</c:v>
                </c:pt>
                <c:pt idx="29481">
                  <c:v>1.05603870738748</c:v>
                </c:pt>
                <c:pt idx="29482">
                  <c:v>1.09547162131881</c:v>
                </c:pt>
                <c:pt idx="29483">
                  <c:v>1.1172781975091599</c:v>
                </c:pt>
                <c:pt idx="29484">
                  <c:v>1.1535895758819401</c:v>
                </c:pt>
                <c:pt idx="29485">
                  <c:v>1.17104174598421</c:v>
                </c:pt>
                <c:pt idx="29486">
                  <c:v>1.20384413786439</c:v>
                </c:pt>
                <c:pt idx="29487">
                  <c:v>1.2167373404567401</c:v>
                </c:pt>
                <c:pt idx="29488">
                  <c:v>1.24801048283984</c:v>
                </c:pt>
                <c:pt idx="29489">
                  <c:v>1.2573291173027601</c:v>
                </c:pt>
                <c:pt idx="29490">
                  <c:v>1.28573419563681</c:v>
                </c:pt>
                <c:pt idx="29491">
                  <c:v>1.2925692813915599</c:v>
                </c:pt>
                <c:pt idx="29492">
                  <c:v>1.31908662334754</c:v>
                </c:pt>
                <c:pt idx="29493">
                  <c:v>1.3234005295589799</c:v>
                </c:pt>
                <c:pt idx="29494">
                  <c:v>1.3420000000000001</c:v>
                </c:pt>
                <c:pt idx="29495">
                  <c:v>1.3420000000000001</c:v>
                </c:pt>
                <c:pt idx="29496">
                  <c:v>1.3420000000000001</c:v>
                </c:pt>
                <c:pt idx="29497">
                  <c:v>1.3420000000000001</c:v>
                </c:pt>
                <c:pt idx="29498">
                  <c:v>1.3420000000000001</c:v>
                </c:pt>
                <c:pt idx="29499">
                  <c:v>1.3420000000000001</c:v>
                </c:pt>
                <c:pt idx="29500">
                  <c:v>0.98587716804177095</c:v>
                </c:pt>
                <c:pt idx="29501">
                  <c:v>1.0568912607581999</c:v>
                </c:pt>
                <c:pt idx="29502">
                  <c:v>1.0962963034329201</c:v>
                </c:pt>
                <c:pt idx="29503">
                  <c:v>1.1180366853046499</c:v>
                </c:pt>
                <c:pt idx="29504">
                  <c:v>1.1543245331943</c:v>
                </c:pt>
                <c:pt idx="29505">
                  <c:v>1.1717155931488401</c:v>
                </c:pt>
                <c:pt idx="29506">
                  <c:v>1.2044969692824601</c:v>
                </c:pt>
                <c:pt idx="29507">
                  <c:v>1.2173293075907501</c:v>
                </c:pt>
                <c:pt idx="29508">
                  <c:v>1.2485950453622201</c:v>
                </c:pt>
                <c:pt idx="29509">
                  <c:v>1.2578625537802599</c:v>
                </c:pt>
                <c:pt idx="29510">
                  <c:v>1.28624739954292</c:v>
                </c:pt>
                <c:pt idx="29511">
                  <c:v>1.2930345021343199</c:v>
                </c:pt>
                <c:pt idx="29512">
                  <c:v>1.3195394293806799</c:v>
                </c:pt>
                <c:pt idx="29513">
                  <c:v>1.32380833959057</c:v>
                </c:pt>
                <c:pt idx="29514">
                  <c:v>1.3420000000000001</c:v>
                </c:pt>
                <c:pt idx="29515">
                  <c:v>1.3420000000000001</c:v>
                </c:pt>
                <c:pt idx="29516">
                  <c:v>1.3420000000000001</c:v>
                </c:pt>
                <c:pt idx="29517">
                  <c:v>1.3420000000000001</c:v>
                </c:pt>
                <c:pt idx="29518">
                  <c:v>1.3420000000000001</c:v>
                </c:pt>
                <c:pt idx="29519">
                  <c:v>1.3420000000000001</c:v>
                </c:pt>
                <c:pt idx="29520">
                  <c:v>0.99384184356884098</c:v>
                </c:pt>
                <c:pt idx="29521">
                  <c:v>1.06425062122277</c:v>
                </c:pt>
                <c:pt idx="29522">
                  <c:v>1.1031089097462501</c:v>
                </c:pt>
                <c:pt idx="29523">
                  <c:v>1.1248466822557901</c:v>
                </c:pt>
                <c:pt idx="29524">
                  <c:v>1.1606107859908701</c:v>
                </c:pt>
                <c:pt idx="29525">
                  <c:v>1.17801647567134</c:v>
                </c:pt>
                <c:pt idx="29526">
                  <c:v>1.2103152023699399</c:v>
                </c:pt>
                <c:pt idx="29527">
                  <c:v>1.2231906900698299</c:v>
                </c:pt>
                <c:pt idx="29528">
                  <c:v>1.25397294280071</c:v>
                </c:pt>
                <c:pt idx="29529">
                  <c:v>1.26330765826144</c:v>
                </c:pt>
                <c:pt idx="29530">
                  <c:v>1.2912453182557599</c:v>
                </c:pt>
                <c:pt idx="29531">
                  <c:v>1.29811835357229</c:v>
                </c:pt>
                <c:pt idx="29532">
                  <c:v>1.3241928493496899</c:v>
                </c:pt>
                <c:pt idx="29533">
                  <c:v>1.3285599287927801</c:v>
                </c:pt>
                <c:pt idx="29534">
                  <c:v>1.3420000000000001</c:v>
                </c:pt>
                <c:pt idx="29535">
                  <c:v>1.3420000000000001</c:v>
                </c:pt>
                <c:pt idx="29536">
                  <c:v>1.3420000000000001</c:v>
                </c:pt>
                <c:pt idx="29537">
                  <c:v>1.3420000000000001</c:v>
                </c:pt>
                <c:pt idx="29538">
                  <c:v>1.3420000000000001</c:v>
                </c:pt>
                <c:pt idx="29539">
                  <c:v>1.3420000000000001</c:v>
                </c:pt>
                <c:pt idx="29540">
                  <c:v>1.0100716200481901</c:v>
                </c:pt>
                <c:pt idx="29541">
                  <c:v>1.0792308942005999</c:v>
                </c:pt>
                <c:pt idx="29542">
                  <c:v>1.1169679069048699</c:v>
                </c:pt>
                <c:pt idx="29543">
                  <c:v>1.1386990947656099</c:v>
                </c:pt>
                <c:pt idx="29544">
                  <c:v>1.1734010258449501</c:v>
                </c:pt>
                <c:pt idx="29545">
                  <c:v>1.19083273269817</c:v>
                </c:pt>
                <c:pt idx="29546">
                  <c:v>1.2221352367456599</c:v>
                </c:pt>
                <c:pt idx="29547">
                  <c:v>1.23510322008564</c:v>
                </c:pt>
                <c:pt idx="29548">
                  <c:v>1.2649096564639</c:v>
                </c:pt>
                <c:pt idx="29549">
                  <c:v>1.2743820319433099</c:v>
                </c:pt>
                <c:pt idx="29550">
                  <c:v>1.3014073990005299</c:v>
                </c:pt>
                <c:pt idx="29551">
                  <c:v>1.3084424841531701</c:v>
                </c:pt>
                <c:pt idx="29552">
                  <c:v>1.3336510926916101</c:v>
                </c:pt>
                <c:pt idx="29553">
                  <c:v>1.33822338015878</c:v>
                </c:pt>
                <c:pt idx="29554">
                  <c:v>1.3420000000000001</c:v>
                </c:pt>
                <c:pt idx="29555">
                  <c:v>1.3420000000000001</c:v>
                </c:pt>
                <c:pt idx="29556">
                  <c:v>1.3420000000000001</c:v>
                </c:pt>
                <c:pt idx="29557">
                  <c:v>1.3420000000000001</c:v>
                </c:pt>
                <c:pt idx="29558">
                  <c:v>1.3420000000000001</c:v>
                </c:pt>
                <c:pt idx="29559">
                  <c:v>1.3420000000000001</c:v>
                </c:pt>
                <c:pt idx="29560">
                  <c:v>1.0001368272953299</c:v>
                </c:pt>
                <c:pt idx="29561">
                  <c:v>1.04238189806764</c:v>
                </c:pt>
                <c:pt idx="29562">
                  <c:v>1.02478552324262</c:v>
                </c:pt>
                <c:pt idx="29563">
                  <c:v>1.0694300706203499</c:v>
                </c:pt>
                <c:pt idx="29564">
                  <c:v>1.10801029488601</c:v>
                </c:pt>
                <c:pt idx="29565">
                  <c:v>1.14223327153489</c:v>
                </c:pt>
                <c:pt idx="29566">
                  <c:v>1.0890689698332101</c:v>
                </c:pt>
                <c:pt idx="29567">
                  <c:v>1.12992012656513</c:v>
                </c:pt>
                <c:pt idx="29568">
                  <c:v>1.1654214699552099</c:v>
                </c:pt>
                <c:pt idx="29569">
                  <c:v>1.19627275733834</c:v>
                </c:pt>
                <c:pt idx="29570">
                  <c:v>1.14529200497961</c:v>
                </c:pt>
                <c:pt idx="29571">
                  <c:v>1.1830007635317099</c:v>
                </c:pt>
                <c:pt idx="29572">
                  <c:v>1.2150327154928999</c:v>
                </c:pt>
                <c:pt idx="29573">
                  <c:v>1.15417260970672</c:v>
                </c:pt>
                <c:pt idx="29574">
                  <c:v>1.1938968836866399</c:v>
                </c:pt>
                <c:pt idx="29575">
                  <c:v>1.22920396323863</c:v>
                </c:pt>
                <c:pt idx="29576">
                  <c:v>1.20038578917508</c:v>
                </c:pt>
                <c:pt idx="29577">
                  <c:v>1.2365969800263199</c:v>
                </c:pt>
                <c:pt idx="29578">
                  <c:v>1.2681148710715699</c:v>
                </c:pt>
                <c:pt idx="29579">
                  <c:v>1.23954916681094</c:v>
                </c:pt>
                <c:pt idx="29580">
                  <c:v>1.27417831715903</c:v>
                </c:pt>
                <c:pt idx="29581">
                  <c:v>1.2746661272845099</c:v>
                </c:pt>
                <c:pt idx="29582">
                  <c:v>1.30643642123802</c:v>
                </c:pt>
                <c:pt idx="29583">
                  <c:v>1.30443993478638</c:v>
                </c:pt>
                <c:pt idx="29584">
                  <c:v>1.33319473324394</c:v>
                </c:pt>
                <c:pt idx="29585">
                  <c:v>1.3298639865526201</c:v>
                </c:pt>
                <c:pt idx="29586">
                  <c:v>1.3420000000000001</c:v>
                </c:pt>
                <c:pt idx="29587">
                  <c:v>1.3420000000000001</c:v>
                </c:pt>
                <c:pt idx="29588">
                  <c:v>1.3420000000000001</c:v>
                </c:pt>
                <c:pt idx="29589">
                  <c:v>0.98917101481275205</c:v>
                </c:pt>
                <c:pt idx="29590">
                  <c:v>1.03230389338715</c:v>
                </c:pt>
                <c:pt idx="29591">
                  <c:v>1.0136549543141999</c:v>
                </c:pt>
                <c:pt idx="29592">
                  <c:v>1.05923378060614</c:v>
                </c:pt>
                <c:pt idx="29593">
                  <c:v>1.09865068983046</c:v>
                </c:pt>
                <c:pt idx="29594">
                  <c:v>1.1336337570842301</c:v>
                </c:pt>
                <c:pt idx="29595">
                  <c:v>1.0786683421429699</c:v>
                </c:pt>
                <c:pt idx="29596">
                  <c:v>1.1204313564714199</c:v>
                </c:pt>
                <c:pt idx="29597">
                  <c:v>1.15672783682169</c:v>
                </c:pt>
                <c:pt idx="29598">
                  <c:v>1.1883096370211901</c:v>
                </c:pt>
                <c:pt idx="29599">
                  <c:v>1.1355937891455099</c:v>
                </c:pt>
                <c:pt idx="29600">
                  <c:v>1.1741582690066199</c:v>
                </c:pt>
                <c:pt idx="29601">
                  <c:v>1.2069528235345699</c:v>
                </c:pt>
                <c:pt idx="29602">
                  <c:v>1.14415316947977</c:v>
                </c:pt>
                <c:pt idx="29603">
                  <c:v>1.1848164099298999</c:v>
                </c:pt>
                <c:pt idx="29604">
                  <c:v>1.2209528813302</c:v>
                </c:pt>
                <c:pt idx="29605">
                  <c:v>1.1909850060345699</c:v>
                </c:pt>
                <c:pt idx="29606">
                  <c:v>1.2280744455052599</c:v>
                </c:pt>
                <c:pt idx="29607">
                  <c:v>1.2603782110242201</c:v>
                </c:pt>
                <c:pt idx="29608">
                  <c:v>1.23067428411448</c:v>
                </c:pt>
                <c:pt idx="29609">
                  <c:v>1.26616899665257</c:v>
                </c:pt>
                <c:pt idx="29610">
                  <c:v>1.26627320713665</c:v>
                </c:pt>
                <c:pt idx="29611">
                  <c:v>1.2988722610910599</c:v>
                </c:pt>
                <c:pt idx="29612">
                  <c:v>1.29646625608504</c:v>
                </c:pt>
                <c:pt idx="29613">
                  <c:v>1.32599586887059</c:v>
                </c:pt>
                <c:pt idx="29614">
                  <c:v>1.3222348877346799</c:v>
                </c:pt>
                <c:pt idx="29615">
                  <c:v>1.3420000000000001</c:v>
                </c:pt>
                <c:pt idx="29616">
                  <c:v>1.3420000000000001</c:v>
                </c:pt>
                <c:pt idx="29617">
                  <c:v>1.3420000000000001</c:v>
                </c:pt>
                <c:pt idx="29618">
                  <c:v>0.98959852561877704</c:v>
                </c:pt>
                <c:pt idx="29619">
                  <c:v>1.03272302752457</c:v>
                </c:pt>
                <c:pt idx="29620">
                  <c:v>1.0140090387102001</c:v>
                </c:pt>
                <c:pt idx="29621">
                  <c:v>1.0595977597795101</c:v>
                </c:pt>
                <c:pt idx="29622">
                  <c:v>1.09901618481435</c:v>
                </c:pt>
                <c:pt idx="29623">
                  <c:v>1.1340054224929801</c:v>
                </c:pt>
                <c:pt idx="29624">
                  <c:v>1.0789778950998901</c:v>
                </c:pt>
                <c:pt idx="29625">
                  <c:v>1.12075139967532</c:v>
                </c:pt>
                <c:pt idx="29626">
                  <c:v>1.1570503367246101</c:v>
                </c:pt>
                <c:pt idx="29627">
                  <c:v>1.1886266997586901</c:v>
                </c:pt>
                <c:pt idx="29628">
                  <c:v>1.1358550589479901</c:v>
                </c:pt>
                <c:pt idx="29629">
                  <c:v>1.17442522075042</c:v>
                </c:pt>
                <c:pt idx="29630">
                  <c:v>1.20723098138662</c:v>
                </c:pt>
                <c:pt idx="29631">
                  <c:v>1.1443640464685501</c:v>
                </c:pt>
                <c:pt idx="29632">
                  <c:v>1.1850353503732001</c:v>
                </c:pt>
                <c:pt idx="29633">
                  <c:v>1.221178750695</c:v>
                </c:pt>
                <c:pt idx="29634">
                  <c:v>1.1911540108958001</c:v>
                </c:pt>
                <c:pt idx="29635">
                  <c:v>1.22825482668557</c:v>
                </c:pt>
                <c:pt idx="29636">
                  <c:v>1.2605675564954899</c:v>
                </c:pt>
                <c:pt idx="29637">
                  <c:v>1.23080679253159</c:v>
                </c:pt>
                <c:pt idx="29638">
                  <c:v>1.2663190515604199</c:v>
                </c:pt>
                <c:pt idx="29639">
                  <c:v>1.2663705985128999</c:v>
                </c:pt>
                <c:pt idx="29640">
                  <c:v>1.2989900789114699</c:v>
                </c:pt>
                <c:pt idx="29641">
                  <c:v>1.2965326682637399</c:v>
                </c:pt>
                <c:pt idx="29642">
                  <c:v>1.32607888266809</c:v>
                </c:pt>
                <c:pt idx="29643">
                  <c:v>1.3222767692022801</c:v>
                </c:pt>
                <c:pt idx="29644">
                  <c:v>1.3420000000000001</c:v>
                </c:pt>
                <c:pt idx="29645">
                  <c:v>1.3420000000000001</c:v>
                </c:pt>
                <c:pt idx="29646">
                  <c:v>1.3420000000000001</c:v>
                </c:pt>
                <c:pt idx="29647">
                  <c:v>0.99701645134363404</c:v>
                </c:pt>
                <c:pt idx="29648">
                  <c:v>1.03960251548108</c:v>
                </c:pt>
                <c:pt idx="29649">
                  <c:v>1.0214764389481801</c:v>
                </c:pt>
                <c:pt idx="29650">
                  <c:v>1.0664666579001101</c:v>
                </c:pt>
                <c:pt idx="29651">
                  <c:v>1.1053698255318101</c:v>
                </c:pt>
                <c:pt idx="29652">
                  <c:v>1.13987461246429</c:v>
                </c:pt>
                <c:pt idx="29653">
                  <c:v>1.0859110596553001</c:v>
                </c:pt>
                <c:pt idx="29654">
                  <c:v>1.12711203995762</c:v>
                </c:pt>
                <c:pt idx="29655">
                  <c:v>1.16291803657955</c:v>
                </c:pt>
                <c:pt idx="29656">
                  <c:v>1.1940398347471199</c:v>
                </c:pt>
                <c:pt idx="29657">
                  <c:v>1.14228930132321</c:v>
                </c:pt>
                <c:pt idx="29658">
                  <c:v>1.1803243544388999</c:v>
                </c:pt>
                <c:pt idx="29659">
                  <c:v>1.21266026300228</c:v>
                </c:pt>
                <c:pt idx="29660">
                  <c:v>1.15092289325851</c:v>
                </c:pt>
                <c:pt idx="29661">
                  <c:v>1.1910261392527799</c:v>
                </c:pt>
                <c:pt idx="29662">
                  <c:v>1.22665283622941</c:v>
                </c:pt>
                <c:pt idx="29663">
                  <c:v>1.1972774565036699</c:v>
                </c:pt>
                <c:pt idx="29664">
                  <c:v>1.23384140046674</c:v>
                </c:pt>
                <c:pt idx="29665">
                  <c:v>1.26567485914086</c:v>
                </c:pt>
                <c:pt idx="29666">
                  <c:v>1.2365524435670801</c:v>
                </c:pt>
                <c:pt idx="29667">
                  <c:v>1.2715383272826399</c:v>
                </c:pt>
                <c:pt idx="29668">
                  <c:v>1.2717678854961201</c:v>
                </c:pt>
                <c:pt idx="29669">
                  <c:v>1.30388810528022</c:v>
                </c:pt>
                <c:pt idx="29670">
                  <c:v>1.3016302314550501</c:v>
                </c:pt>
                <c:pt idx="29671">
                  <c:v>1.33071033215134</c:v>
                </c:pt>
                <c:pt idx="29672">
                  <c:v>1.32711749235448</c:v>
                </c:pt>
                <c:pt idx="29673">
                  <c:v>1.3420000000000001</c:v>
                </c:pt>
                <c:pt idx="29674">
                  <c:v>1.3420000000000001</c:v>
                </c:pt>
                <c:pt idx="29675">
                  <c:v>1.3420000000000001</c:v>
                </c:pt>
                <c:pt idx="29676">
                  <c:v>1.0119655241295999</c:v>
                </c:pt>
                <c:pt idx="29677">
                  <c:v>1.0534350001997199</c:v>
                </c:pt>
                <c:pt idx="29678">
                  <c:v>1.03649157020213</c:v>
                </c:pt>
                <c:pt idx="29679">
                  <c:v>1.0803096412231299</c:v>
                </c:pt>
                <c:pt idx="29680">
                  <c:v>1.1181395005538699</c:v>
                </c:pt>
                <c:pt idx="29681">
                  <c:v>1.1516789887283101</c:v>
                </c:pt>
                <c:pt idx="29682">
                  <c:v>1.0998526740360499</c:v>
                </c:pt>
                <c:pt idx="29683">
                  <c:v>1.13991780178253</c:v>
                </c:pt>
                <c:pt idx="29684">
                  <c:v>1.17470540142087</c:v>
                </c:pt>
                <c:pt idx="29685">
                  <c:v>1.20491629808908</c:v>
                </c:pt>
                <c:pt idx="29686">
                  <c:v>1.1552274465711401</c:v>
                </c:pt>
                <c:pt idx="29687">
                  <c:v>1.19218162675785</c:v>
                </c:pt>
                <c:pt idx="29688">
                  <c:v>1.2235641600826901</c:v>
                </c:pt>
                <c:pt idx="29689">
                  <c:v>1.1641234795470701</c:v>
                </c:pt>
                <c:pt idx="29690">
                  <c:v>1.2030679455672999</c:v>
                </c:pt>
                <c:pt idx="29691">
                  <c:v>1.2376534420119301</c:v>
                </c:pt>
                <c:pt idx="29692">
                  <c:v>1.2096049883176501</c:v>
                </c:pt>
                <c:pt idx="29693">
                  <c:v>1.2450742167997</c:v>
                </c:pt>
                <c:pt idx="29694">
                  <c:v>1.27593555032391</c:v>
                </c:pt>
                <c:pt idx="29695">
                  <c:v>1.24811642711561</c:v>
                </c:pt>
                <c:pt idx="29696">
                  <c:v>1.28202494677337</c:v>
                </c:pt>
                <c:pt idx="29697">
                  <c:v>1.2826208085825599</c:v>
                </c:pt>
                <c:pt idx="29698">
                  <c:v>1.31373365114861</c:v>
                </c:pt>
                <c:pt idx="29699">
                  <c:v>1.31188533993742</c:v>
                </c:pt>
                <c:pt idx="29700">
                  <c:v>1.3400144756813399</c:v>
                </c:pt>
                <c:pt idx="29701">
                  <c:v>1.3368506339038899</c:v>
                </c:pt>
                <c:pt idx="29702">
                  <c:v>1.3420000000000001</c:v>
                </c:pt>
                <c:pt idx="29703">
                  <c:v>1.3420000000000001</c:v>
                </c:pt>
                <c:pt idx="29704">
                  <c:v>1.3420000000000001</c:v>
                </c:pt>
                <c:pt idx="29705">
                  <c:v>1.13111049784107</c:v>
                </c:pt>
                <c:pt idx="29706">
                  <c:v>1.1665269735988599</c:v>
                </c:pt>
                <c:pt idx="29707">
                  <c:v>1.18408814498058</c:v>
                </c:pt>
                <c:pt idx="29708">
                  <c:v>1.1971673404627601</c:v>
                </c:pt>
                <c:pt idx="29709">
                  <c:v>1.2302037213859001</c:v>
                </c:pt>
                <c:pt idx="29710">
                  <c:v>1.25954638870969</c:v>
                </c:pt>
                <c:pt idx="29711">
                  <c:v>1.2398114100056301</c:v>
                </c:pt>
                <c:pt idx="29712">
                  <c:v>1.2438490997867999</c:v>
                </c:pt>
                <c:pt idx="29713">
                  <c:v>1.2762301623336201</c:v>
                </c:pt>
                <c:pt idx="29714">
                  <c:v>1.2778201984461901</c:v>
                </c:pt>
                <c:pt idx="29715">
                  <c:v>1.27398136397524</c:v>
                </c:pt>
                <c:pt idx="29716">
                  <c:v>1.30755441749218</c:v>
                </c:pt>
                <c:pt idx="29717">
                  <c:v>1.3362731527868399</c:v>
                </c:pt>
                <c:pt idx="29718">
                  <c:v>1.30236631629457</c:v>
                </c:pt>
                <c:pt idx="29719">
                  <c:v>1.3340585139437799</c:v>
                </c:pt>
                <c:pt idx="29720">
                  <c:v>1.3275419460800799</c:v>
                </c:pt>
                <c:pt idx="29721">
                  <c:v>1.3420000000000001</c:v>
                </c:pt>
                <c:pt idx="29722">
                  <c:v>1.3420000000000001</c:v>
                </c:pt>
                <c:pt idx="29723">
                  <c:v>1.3420000000000001</c:v>
                </c:pt>
                <c:pt idx="29724">
                  <c:v>1.3420000000000001</c:v>
                </c:pt>
                <c:pt idx="29725">
                  <c:v>1.3420000000000001</c:v>
                </c:pt>
                <c:pt idx="29726">
                  <c:v>1.3420000000000001</c:v>
                </c:pt>
                <c:pt idx="29727">
                  <c:v>1.3420000000000001</c:v>
                </c:pt>
                <c:pt idx="29728">
                  <c:v>1.3420000000000001</c:v>
                </c:pt>
                <c:pt idx="29729">
                  <c:v>1.3420000000000001</c:v>
                </c:pt>
                <c:pt idx="29730">
                  <c:v>1.3420000000000001</c:v>
                </c:pt>
                <c:pt idx="29731">
                  <c:v>1.1203596552975299</c:v>
                </c:pt>
                <c:pt idx="29732">
                  <c:v>1.15667678148339</c:v>
                </c:pt>
                <c:pt idx="29733">
                  <c:v>1.17408756258946</c:v>
                </c:pt>
                <c:pt idx="29734">
                  <c:v>1.18694799725566</c:v>
                </c:pt>
                <c:pt idx="29735">
                  <c:v>1.2208818446480001</c:v>
                </c:pt>
                <c:pt idx="29736">
                  <c:v>1.2510313579360799</c:v>
                </c:pt>
                <c:pt idx="29737">
                  <c:v>1.2302482874763601</c:v>
                </c:pt>
                <c:pt idx="29738">
                  <c:v>1.2339335311915101</c:v>
                </c:pt>
                <c:pt idx="29739">
                  <c:v>1.26722786745609</c:v>
                </c:pt>
                <c:pt idx="29740">
                  <c:v>1.2684436239313801</c:v>
                </c:pt>
                <c:pt idx="29741">
                  <c:v>1.26409129325235</c:v>
                </c:pt>
                <c:pt idx="29742">
                  <c:v>1.298650776791</c:v>
                </c:pt>
                <c:pt idx="29743">
                  <c:v>1.3282325309249701</c:v>
                </c:pt>
                <c:pt idx="29744">
                  <c:v>1.29293742430537</c:v>
                </c:pt>
                <c:pt idx="29745">
                  <c:v>1.3255930251423</c:v>
                </c:pt>
                <c:pt idx="29746">
                  <c:v>1.31852388877936</c:v>
                </c:pt>
                <c:pt idx="29747">
                  <c:v>1.3420000000000001</c:v>
                </c:pt>
                <c:pt idx="29748">
                  <c:v>1.3419187568400499</c:v>
                </c:pt>
                <c:pt idx="29749">
                  <c:v>1.3420000000000001</c:v>
                </c:pt>
                <c:pt idx="29750">
                  <c:v>1.3420000000000001</c:v>
                </c:pt>
                <c:pt idx="29751">
                  <c:v>1.3420000000000001</c:v>
                </c:pt>
                <c:pt idx="29752">
                  <c:v>1.3420000000000001</c:v>
                </c:pt>
                <c:pt idx="29753">
                  <c:v>1.3420000000000001</c:v>
                </c:pt>
                <c:pt idx="29754">
                  <c:v>1.3420000000000001</c:v>
                </c:pt>
                <c:pt idx="29755">
                  <c:v>1.3420000000000001</c:v>
                </c:pt>
                <c:pt idx="29756">
                  <c:v>1.3420000000000001</c:v>
                </c:pt>
                <c:pt idx="29757">
                  <c:v>1.1202046707114299</c:v>
                </c:pt>
                <c:pt idx="29758">
                  <c:v>1.1565464278000701</c:v>
                </c:pt>
                <c:pt idx="29759">
                  <c:v>1.1739196691688001</c:v>
                </c:pt>
                <c:pt idx="29760">
                  <c:v>1.1867468613613901</c:v>
                </c:pt>
                <c:pt idx="29761">
                  <c:v>1.22071576632513</c:v>
                </c:pt>
                <c:pt idx="29762">
                  <c:v>1.25088990005395</c:v>
                </c:pt>
                <c:pt idx="29763">
                  <c:v>1.2300362425906599</c:v>
                </c:pt>
                <c:pt idx="29764">
                  <c:v>1.2336836095956101</c:v>
                </c:pt>
                <c:pt idx="29765">
                  <c:v>1.26701750342911</c:v>
                </c:pt>
                <c:pt idx="29766">
                  <c:v>1.26817794458124</c:v>
                </c:pt>
                <c:pt idx="29767">
                  <c:v>1.26377862336905</c:v>
                </c:pt>
                <c:pt idx="29768">
                  <c:v>1.2983908949681999</c:v>
                </c:pt>
                <c:pt idx="29769">
                  <c:v>1.32801258714717</c:v>
                </c:pt>
                <c:pt idx="29770">
                  <c:v>1.29261929208042</c:v>
                </c:pt>
                <c:pt idx="29771">
                  <c:v>1.3253179592856299</c:v>
                </c:pt>
                <c:pt idx="29772">
                  <c:v>1.31820101260178</c:v>
                </c:pt>
                <c:pt idx="29773">
                  <c:v>1.3420000000000001</c:v>
                </c:pt>
                <c:pt idx="29774">
                  <c:v>1.34158844789053</c:v>
                </c:pt>
                <c:pt idx="29775">
                  <c:v>1.3420000000000001</c:v>
                </c:pt>
                <c:pt idx="29776">
                  <c:v>1.3420000000000001</c:v>
                </c:pt>
                <c:pt idx="29777">
                  <c:v>1.3420000000000001</c:v>
                </c:pt>
                <c:pt idx="29778">
                  <c:v>1.3420000000000001</c:v>
                </c:pt>
                <c:pt idx="29779">
                  <c:v>1.3420000000000001</c:v>
                </c:pt>
                <c:pt idx="29780">
                  <c:v>1.3420000000000001</c:v>
                </c:pt>
                <c:pt idx="29781">
                  <c:v>1.3420000000000001</c:v>
                </c:pt>
                <c:pt idx="29782">
                  <c:v>1.3420000000000001</c:v>
                </c:pt>
                <c:pt idx="29783">
                  <c:v>1.1262486194955501</c:v>
                </c:pt>
                <c:pt idx="29784">
                  <c:v>1.1621105233007201</c:v>
                </c:pt>
                <c:pt idx="29785">
                  <c:v>1.17953207840311</c:v>
                </c:pt>
                <c:pt idx="29786">
                  <c:v>1.1924328318205999</c:v>
                </c:pt>
                <c:pt idx="29787">
                  <c:v>1.22592494312881</c:v>
                </c:pt>
                <c:pt idx="29788">
                  <c:v>1.2556711465349299</c:v>
                </c:pt>
                <c:pt idx="29789">
                  <c:v>1.2353437398833</c:v>
                </c:pt>
                <c:pt idx="29790">
                  <c:v>1.23914129302373</c:v>
                </c:pt>
                <c:pt idx="29791">
                  <c:v>1.2719932157924501</c:v>
                </c:pt>
                <c:pt idx="29792">
                  <c:v>1.27332644772524</c:v>
                </c:pt>
                <c:pt idx="29793">
                  <c:v>1.2691706383379899</c:v>
                </c:pt>
                <c:pt idx="29794">
                  <c:v>1.30325347665492</c:v>
                </c:pt>
                <c:pt idx="29795">
                  <c:v>1.33242461238173</c:v>
                </c:pt>
                <c:pt idx="29796">
                  <c:v>1.2977395201494399</c:v>
                </c:pt>
                <c:pt idx="29797">
                  <c:v>1.3299308740789599</c:v>
                </c:pt>
                <c:pt idx="29798">
                  <c:v>1.3230771413447799</c:v>
                </c:pt>
                <c:pt idx="29799">
                  <c:v>1.3420000000000001</c:v>
                </c:pt>
                <c:pt idx="29800">
                  <c:v>1.3420000000000001</c:v>
                </c:pt>
                <c:pt idx="29801">
                  <c:v>1.3420000000000001</c:v>
                </c:pt>
                <c:pt idx="29802">
                  <c:v>1.3420000000000001</c:v>
                </c:pt>
                <c:pt idx="29803">
                  <c:v>1.3420000000000001</c:v>
                </c:pt>
                <c:pt idx="29804">
                  <c:v>1.3420000000000001</c:v>
                </c:pt>
                <c:pt idx="29805">
                  <c:v>1.3420000000000001</c:v>
                </c:pt>
                <c:pt idx="29806">
                  <c:v>1.3420000000000001</c:v>
                </c:pt>
                <c:pt idx="29807">
                  <c:v>1.3420000000000001</c:v>
                </c:pt>
                <c:pt idx="29808">
                  <c:v>1.3420000000000001</c:v>
                </c:pt>
                <c:pt idx="29809">
                  <c:v>1.1388018357863401</c:v>
                </c:pt>
                <c:pt idx="29810">
                  <c:v>1.17365157645914</c:v>
                </c:pt>
                <c:pt idx="29811">
                  <c:v>1.1911663348850099</c:v>
                </c:pt>
                <c:pt idx="29812">
                  <c:v>1.2042241223294901</c:v>
                </c:pt>
                <c:pt idx="29813">
                  <c:v>1.2367274090720299</c:v>
                </c:pt>
                <c:pt idx="29814">
                  <c:v>1.2655736250787</c:v>
                </c:pt>
                <c:pt idx="29815">
                  <c:v>1.2463406871209799</c:v>
                </c:pt>
                <c:pt idx="29816">
                  <c:v>1.2504542559249801</c:v>
                </c:pt>
                <c:pt idx="29817">
                  <c:v>1.2822968580885901</c:v>
                </c:pt>
                <c:pt idx="29818">
                  <c:v>1.2839798597929699</c:v>
                </c:pt>
                <c:pt idx="29819">
                  <c:v>1.2803110148652701</c:v>
                </c:pt>
                <c:pt idx="29820">
                  <c:v>1.3133194944811399</c:v>
                </c:pt>
                <c:pt idx="29821">
                  <c:v>1.34154905455965</c:v>
                </c:pt>
                <c:pt idx="29822">
                  <c:v>1.3083127853740399</c:v>
                </c:pt>
                <c:pt idx="29823">
                  <c:v>1.33946372242264</c:v>
                </c:pt>
                <c:pt idx="29824">
                  <c:v>1.3331412807513701</c:v>
                </c:pt>
                <c:pt idx="29825">
                  <c:v>1.3420000000000001</c:v>
                </c:pt>
                <c:pt idx="29826">
                  <c:v>1.3420000000000001</c:v>
                </c:pt>
                <c:pt idx="29827">
                  <c:v>1.3420000000000001</c:v>
                </c:pt>
                <c:pt idx="29828">
                  <c:v>1.3420000000000001</c:v>
                </c:pt>
                <c:pt idx="29829">
                  <c:v>1.3420000000000001</c:v>
                </c:pt>
                <c:pt idx="29830">
                  <c:v>1.3420000000000001</c:v>
                </c:pt>
                <c:pt idx="29831">
                  <c:v>1.3420000000000001</c:v>
                </c:pt>
                <c:pt idx="29832">
                  <c:v>1.3420000000000001</c:v>
                </c:pt>
                <c:pt idx="29833">
                  <c:v>1.3420000000000001</c:v>
                </c:pt>
                <c:pt idx="29834">
                  <c:v>1.3420000000000001</c:v>
                </c:pt>
                <c:pt idx="29835">
                  <c:v>1.0717577147027899</c:v>
                </c:pt>
                <c:pt idx="29836">
                  <c:v>1.13306050801027</c:v>
                </c:pt>
                <c:pt idx="29837">
                  <c:v>1.16719888415839</c:v>
                </c:pt>
                <c:pt idx="29838">
                  <c:v>1.1484910385879501</c:v>
                </c:pt>
                <c:pt idx="29839">
                  <c:v>1.18591643521606</c:v>
                </c:pt>
                <c:pt idx="29840">
                  <c:v>1.21659302169288</c:v>
                </c:pt>
                <c:pt idx="29841">
                  <c:v>1.1968888698126099</c:v>
                </c:pt>
                <c:pt idx="29842">
                  <c:v>1.23080705294631</c:v>
                </c:pt>
                <c:pt idx="29843">
                  <c:v>1.23939512520488</c:v>
                </c:pt>
                <c:pt idx="29844">
                  <c:v>1.27066386471819</c:v>
                </c:pt>
                <c:pt idx="29845">
                  <c:v>1.27681822002618</c:v>
                </c:pt>
                <c:pt idx="29846">
                  <c:v>1.3052374922315599</c:v>
                </c:pt>
                <c:pt idx="29847">
                  <c:v>1.3089269164544699</c:v>
                </c:pt>
                <c:pt idx="29848">
                  <c:v>1.33548225374827</c:v>
                </c:pt>
                <c:pt idx="29849">
                  <c:v>1.3355584443286801</c:v>
                </c:pt>
                <c:pt idx="29850">
                  <c:v>1.3420000000000001</c:v>
                </c:pt>
                <c:pt idx="29851">
                  <c:v>1.3420000000000001</c:v>
                </c:pt>
                <c:pt idx="29852">
                  <c:v>1.3420000000000001</c:v>
                </c:pt>
                <c:pt idx="29853">
                  <c:v>1.3420000000000001</c:v>
                </c:pt>
                <c:pt idx="29854">
                  <c:v>1.3420000000000001</c:v>
                </c:pt>
                <c:pt idx="29855">
                  <c:v>1.06093435827463</c:v>
                </c:pt>
                <c:pt idx="29856">
                  <c:v>1.1230032467576601</c:v>
                </c:pt>
                <c:pt idx="29857">
                  <c:v>1.1579790833833701</c:v>
                </c:pt>
                <c:pt idx="29858">
                  <c:v>1.1382119517196601</c:v>
                </c:pt>
                <c:pt idx="29859">
                  <c:v>1.1765514531266901</c:v>
                </c:pt>
                <c:pt idx="29860">
                  <c:v>1.2080152614475701</c:v>
                </c:pt>
                <c:pt idx="29861">
                  <c:v>1.18726421514376</c:v>
                </c:pt>
                <c:pt idx="29862">
                  <c:v>1.2220527912792001</c:v>
                </c:pt>
                <c:pt idx="29863">
                  <c:v>1.2303682482052001</c:v>
                </c:pt>
                <c:pt idx="29864">
                  <c:v>1.26246871253316</c:v>
                </c:pt>
                <c:pt idx="29865">
                  <c:v>1.2683277398135699</c:v>
                </c:pt>
                <c:pt idx="29866">
                  <c:v>1.29753875727157</c:v>
                </c:pt>
                <c:pt idx="29867">
                  <c:v>1.30090757557097</c:v>
                </c:pt>
                <c:pt idx="29868">
                  <c:v>1.3282151269100799</c:v>
                </c:pt>
                <c:pt idx="29869">
                  <c:v>1.32792546145582</c:v>
                </c:pt>
                <c:pt idx="29870">
                  <c:v>1.3420000000000001</c:v>
                </c:pt>
                <c:pt idx="29871">
                  <c:v>1.3420000000000001</c:v>
                </c:pt>
                <c:pt idx="29872">
                  <c:v>1.3420000000000001</c:v>
                </c:pt>
                <c:pt idx="29873">
                  <c:v>1.3420000000000001</c:v>
                </c:pt>
                <c:pt idx="29874">
                  <c:v>1.3420000000000001</c:v>
                </c:pt>
                <c:pt idx="29875">
                  <c:v>1.05962364153055</c:v>
                </c:pt>
                <c:pt idx="29876">
                  <c:v>1.1217601592001001</c:v>
                </c:pt>
                <c:pt idx="29877">
                  <c:v>1.15686359824102</c:v>
                </c:pt>
                <c:pt idx="29878">
                  <c:v>1.13688188984014</c:v>
                </c:pt>
                <c:pt idx="29879">
                  <c:v>1.17536974152773</c:v>
                </c:pt>
                <c:pt idx="29880">
                  <c:v>1.20695542377216</c:v>
                </c:pt>
                <c:pt idx="29881">
                  <c:v>1.18599464189868</c:v>
                </c:pt>
                <c:pt idx="29882">
                  <c:v>1.22092556063136</c:v>
                </c:pt>
                <c:pt idx="29883">
                  <c:v>1.22915252633562</c:v>
                </c:pt>
                <c:pt idx="29884">
                  <c:v>1.2613908289769</c:v>
                </c:pt>
                <c:pt idx="29885">
                  <c:v>1.2671607833051399</c:v>
                </c:pt>
                <c:pt idx="29886">
                  <c:v>1.2965041235266299</c:v>
                </c:pt>
                <c:pt idx="29887">
                  <c:v>1.29978299230522</c:v>
                </c:pt>
                <c:pt idx="29888">
                  <c:v>1.3272239223713</c:v>
                </c:pt>
                <c:pt idx="29889">
                  <c:v>1.32683159763837</c:v>
                </c:pt>
                <c:pt idx="29890">
                  <c:v>1.3420000000000001</c:v>
                </c:pt>
                <c:pt idx="29891">
                  <c:v>1.3420000000000001</c:v>
                </c:pt>
                <c:pt idx="29892">
                  <c:v>1.3420000000000001</c:v>
                </c:pt>
                <c:pt idx="29893">
                  <c:v>1.3420000000000001</c:v>
                </c:pt>
                <c:pt idx="29894">
                  <c:v>1.3420000000000001</c:v>
                </c:pt>
                <c:pt idx="29895">
                  <c:v>1.0647544411424099</c:v>
                </c:pt>
                <c:pt idx="29896">
                  <c:v>1.1264970368039899</c:v>
                </c:pt>
                <c:pt idx="29897">
                  <c:v>1.1612492528626399</c:v>
                </c:pt>
                <c:pt idx="29898">
                  <c:v>1.14165455235239</c:v>
                </c:pt>
                <c:pt idx="29899">
                  <c:v>1.1797522227255799</c:v>
                </c:pt>
                <c:pt idx="29900">
                  <c:v>1.2110028626118301</c:v>
                </c:pt>
                <c:pt idx="29901">
                  <c:v>1.1904309653924501</c:v>
                </c:pt>
                <c:pt idx="29902">
                  <c:v>1.2249951637991301</c:v>
                </c:pt>
                <c:pt idx="29903">
                  <c:v>1.23328372251109</c:v>
                </c:pt>
                <c:pt idx="29904">
                  <c:v>1.26517365481935</c:v>
                </c:pt>
                <c:pt idx="29905">
                  <c:v>1.2710133373888901</c:v>
                </c:pt>
                <c:pt idx="29906">
                  <c:v>1.3000303145780401</c:v>
                </c:pt>
                <c:pt idx="29907">
                  <c:v>1.30339281173025</c:v>
                </c:pt>
                <c:pt idx="29908">
                  <c:v>1.3305216169582801</c:v>
                </c:pt>
                <c:pt idx="29909">
                  <c:v>1.3302381190640999</c:v>
                </c:pt>
                <c:pt idx="29910">
                  <c:v>1.3420000000000001</c:v>
                </c:pt>
                <c:pt idx="29911">
                  <c:v>1.3420000000000001</c:v>
                </c:pt>
                <c:pt idx="29912">
                  <c:v>1.3420000000000001</c:v>
                </c:pt>
                <c:pt idx="29913">
                  <c:v>1.3420000000000001</c:v>
                </c:pt>
                <c:pt idx="29914">
                  <c:v>1.3420000000000001</c:v>
                </c:pt>
                <c:pt idx="29915">
                  <c:v>1.0765238645190101</c:v>
                </c:pt>
                <c:pt idx="29916">
                  <c:v>1.1373720236727001</c:v>
                </c:pt>
                <c:pt idx="29917">
                  <c:v>1.1712948943660899</c:v>
                </c:pt>
                <c:pt idx="29918">
                  <c:v>1.1526428511729101</c:v>
                </c:pt>
                <c:pt idx="29919">
                  <c:v>1.1898262546004601</c:v>
                </c:pt>
                <c:pt idx="29920">
                  <c:v>1.2203011115129401</c:v>
                </c:pt>
                <c:pt idx="29921">
                  <c:v>1.20065614109983</c:v>
                </c:pt>
                <c:pt idx="29922">
                  <c:v>1.2343603684197599</c:v>
                </c:pt>
                <c:pt idx="29923">
                  <c:v>1.24281962165759</c:v>
                </c:pt>
                <c:pt idx="29924">
                  <c:v>1.2738852448129601</c:v>
                </c:pt>
                <c:pt idx="29925">
                  <c:v>1.27991801350353</c:v>
                </c:pt>
                <c:pt idx="29926">
                  <c:v>1.3081617680765201</c:v>
                </c:pt>
                <c:pt idx="29927">
                  <c:v>1.31174443704226</c:v>
                </c:pt>
                <c:pt idx="29928">
                  <c:v>1.3381332793949099</c:v>
                </c:pt>
                <c:pt idx="29929">
                  <c:v>1.33813206629674</c:v>
                </c:pt>
                <c:pt idx="29930">
                  <c:v>1.3420000000000001</c:v>
                </c:pt>
                <c:pt idx="29931">
                  <c:v>1.3420000000000001</c:v>
                </c:pt>
                <c:pt idx="29932">
                  <c:v>1.3420000000000001</c:v>
                </c:pt>
                <c:pt idx="29933">
                  <c:v>1.3420000000000001</c:v>
                </c:pt>
                <c:pt idx="29934">
                  <c:v>1.3420000000000001</c:v>
                </c:pt>
                <c:pt idx="29935">
                  <c:v>1.07218591670282</c:v>
                </c:pt>
                <c:pt idx="29936">
                  <c:v>1.1326727409008599</c:v>
                </c:pt>
                <c:pt idx="29937">
                  <c:v>1.18573456172318</c:v>
                </c:pt>
                <c:pt idx="29938">
                  <c:v>1.2166699785358699</c:v>
                </c:pt>
                <c:pt idx="29939">
                  <c:v>1.19769381451977</c:v>
                </c:pt>
                <c:pt idx="29940">
                  <c:v>1.23080550162992</c:v>
                </c:pt>
                <c:pt idx="29941">
                  <c:v>1.2403813375422501</c:v>
                </c:pt>
                <c:pt idx="29942">
                  <c:v>1.27684109947512</c:v>
                </c:pt>
                <c:pt idx="29943">
                  <c:v>1.3055321049375801</c:v>
                </c:pt>
                <c:pt idx="29944">
                  <c:v>1.309084093426</c:v>
                </c:pt>
                <c:pt idx="29945">
                  <c:v>1.3369507729018</c:v>
                </c:pt>
                <c:pt idx="29946">
                  <c:v>1.3420000000000001</c:v>
                </c:pt>
                <c:pt idx="29947">
                  <c:v>1.0624447383800599</c:v>
                </c:pt>
                <c:pt idx="29948">
                  <c:v>1.1236122382118301</c:v>
                </c:pt>
                <c:pt idx="29949">
                  <c:v>1.17729563188759</c:v>
                </c:pt>
                <c:pt idx="29950">
                  <c:v>1.2089543441022801</c:v>
                </c:pt>
                <c:pt idx="29951">
                  <c:v>1.1890384657662401</c:v>
                </c:pt>
                <c:pt idx="29952">
                  <c:v>1.2229248585932799</c:v>
                </c:pt>
                <c:pt idx="29953">
                  <c:v>1.2322827150560201</c:v>
                </c:pt>
                <c:pt idx="29954">
                  <c:v>1.26921622005792</c:v>
                </c:pt>
                <c:pt idx="29955">
                  <c:v>1.2986103386208701</c:v>
                </c:pt>
                <c:pt idx="29956">
                  <c:v>1.30187806435072</c:v>
                </c:pt>
                <c:pt idx="29957">
                  <c:v>1.3301238263091</c:v>
                </c:pt>
                <c:pt idx="29958">
                  <c:v>1.3420000000000001</c:v>
                </c:pt>
                <c:pt idx="29959">
                  <c:v>1.06279940008348</c:v>
                </c:pt>
                <c:pt idx="29960">
                  <c:v>1.12393301237079</c:v>
                </c:pt>
                <c:pt idx="29961">
                  <c:v>1.17758504480698</c:v>
                </c:pt>
                <c:pt idx="29962">
                  <c:v>1.20922398084808</c:v>
                </c:pt>
                <c:pt idx="29963">
                  <c:v>1.1892944725385199</c:v>
                </c:pt>
                <c:pt idx="29964">
                  <c:v>1.2231678800680901</c:v>
                </c:pt>
                <c:pt idx="29965">
                  <c:v>1.2325008175880501</c:v>
                </c:pt>
                <c:pt idx="29966">
                  <c:v>1.26940661211816</c:v>
                </c:pt>
                <c:pt idx="29967">
                  <c:v>1.2988017996557999</c:v>
                </c:pt>
                <c:pt idx="29968">
                  <c:v>1.3020463985585</c:v>
                </c:pt>
                <c:pt idx="29969">
                  <c:v>1.3302689493687201</c:v>
                </c:pt>
                <c:pt idx="29970">
                  <c:v>1.3420000000000001</c:v>
                </c:pt>
                <c:pt idx="29971">
                  <c:v>1.0697596839941099</c:v>
                </c:pt>
                <c:pt idx="29972">
                  <c:v>1.1303811976160101</c:v>
                </c:pt>
                <c:pt idx="29973">
                  <c:v>1.18356544265108</c:v>
                </c:pt>
                <c:pt idx="29974">
                  <c:v>1.2147223111566501</c:v>
                </c:pt>
                <c:pt idx="29975">
                  <c:v>1.19538412056637</c:v>
                </c:pt>
                <c:pt idx="29976">
                  <c:v>1.22874416459348</c:v>
                </c:pt>
                <c:pt idx="29977">
                  <c:v>1.23818596661217</c:v>
                </c:pt>
                <c:pt idx="29978">
                  <c:v>1.27474491942809</c:v>
                </c:pt>
                <c:pt idx="29979">
                  <c:v>1.3036587201733101</c:v>
                </c:pt>
                <c:pt idx="29980">
                  <c:v>1.30706068933428</c:v>
                </c:pt>
                <c:pt idx="29981">
                  <c:v>1.3350027175058801</c:v>
                </c:pt>
                <c:pt idx="29982">
                  <c:v>1.3420000000000001</c:v>
                </c:pt>
                <c:pt idx="29983">
                  <c:v>1.0826896698864901</c:v>
                </c:pt>
                <c:pt idx="29984">
                  <c:v>1.1423596546738399</c:v>
                </c:pt>
                <c:pt idx="29985">
                  <c:v>1.19466301039085</c:v>
                </c:pt>
                <c:pt idx="29986">
                  <c:v>1.22493271206747</c:v>
                </c:pt>
                <c:pt idx="29987">
                  <c:v>1.20668261754143</c:v>
                </c:pt>
                <c:pt idx="29988">
                  <c:v>1.23908183080172</c:v>
                </c:pt>
                <c:pt idx="29989">
                  <c:v>1.24872908891054</c:v>
                </c:pt>
                <c:pt idx="29990">
                  <c:v>1.28461792822562</c:v>
                </c:pt>
                <c:pt idx="29991">
                  <c:v>1.3126556838024399</c:v>
                </c:pt>
                <c:pt idx="29992">
                  <c:v>1.31634794974569</c:v>
                </c:pt>
                <c:pt idx="29993">
                  <c:v>1.3420000000000001</c:v>
                </c:pt>
                <c:pt idx="29994">
                  <c:v>1.3420000000000001</c:v>
                </c:pt>
                <c:pt idx="29995">
                  <c:v>1.2438211827901999</c:v>
                </c:pt>
                <c:pt idx="29996">
                  <c:v>1.2602920434217499</c:v>
                </c:pt>
                <c:pt idx="29997">
                  <c:v>1.29963367516187</c:v>
                </c:pt>
                <c:pt idx="29998">
                  <c:v>1.32016769679617</c:v>
                </c:pt>
                <c:pt idx="29999">
                  <c:v>1.3286093223392099</c:v>
                </c:pt>
                <c:pt idx="30000">
                  <c:v>1.33578022600692</c:v>
                </c:pt>
                <c:pt idx="30001">
                  <c:v>1.2743986926092099</c:v>
                </c:pt>
                <c:pt idx="30002">
                  <c:v>1.2898986824210401</c:v>
                </c:pt>
                <c:pt idx="30003">
                  <c:v>1.3056428297151299</c:v>
                </c:pt>
                <c:pt idx="30004">
                  <c:v>1.31905419637327</c:v>
                </c:pt>
                <c:pt idx="30005">
                  <c:v>1.33004187293486</c:v>
                </c:pt>
                <c:pt idx="30006">
                  <c:v>1.34117990958102</c:v>
                </c:pt>
                <c:pt idx="30007">
                  <c:v>1.3420000000000001</c:v>
                </c:pt>
                <c:pt idx="30008">
                  <c:v>1.3420000000000001</c:v>
                </c:pt>
                <c:pt idx="30009">
                  <c:v>1.3420000000000001</c:v>
                </c:pt>
                <c:pt idx="30010">
                  <c:v>1.3420000000000001</c:v>
                </c:pt>
                <c:pt idx="30011">
                  <c:v>1.3420000000000001</c:v>
                </c:pt>
                <c:pt idx="30012">
                  <c:v>1.29865530666377</c:v>
                </c:pt>
                <c:pt idx="30013">
                  <c:v>1.31561404860095</c:v>
                </c:pt>
                <c:pt idx="30014">
                  <c:v>1.33029923669099</c:v>
                </c:pt>
                <c:pt idx="30015">
                  <c:v>1.3420000000000001</c:v>
                </c:pt>
                <c:pt idx="30016">
                  <c:v>1.3420000000000001</c:v>
                </c:pt>
                <c:pt idx="30017">
                  <c:v>1.3420000000000001</c:v>
                </c:pt>
                <c:pt idx="30018">
                  <c:v>1.3420000000000001</c:v>
                </c:pt>
                <c:pt idx="30019">
                  <c:v>1.3420000000000001</c:v>
                </c:pt>
                <c:pt idx="30020">
                  <c:v>1.3420000000000001</c:v>
                </c:pt>
                <c:pt idx="30021">
                  <c:v>1.3420000000000001</c:v>
                </c:pt>
                <c:pt idx="30022">
                  <c:v>1.3420000000000001</c:v>
                </c:pt>
                <c:pt idx="30023">
                  <c:v>1.3420000000000001</c:v>
                </c:pt>
                <c:pt idx="30024">
                  <c:v>1.3420000000000001</c:v>
                </c:pt>
                <c:pt idx="30025">
                  <c:v>1.3361568019593899</c:v>
                </c:pt>
                <c:pt idx="30026">
                  <c:v>1.3420000000000001</c:v>
                </c:pt>
                <c:pt idx="30027">
                  <c:v>1.3420000000000001</c:v>
                </c:pt>
                <c:pt idx="30028">
                  <c:v>1.3420000000000001</c:v>
                </c:pt>
                <c:pt idx="30029">
                  <c:v>1.3420000000000001</c:v>
                </c:pt>
                <c:pt idx="30030">
                  <c:v>1.3420000000000001</c:v>
                </c:pt>
                <c:pt idx="30031">
                  <c:v>1.3420000000000001</c:v>
                </c:pt>
                <c:pt idx="30032">
                  <c:v>1.3420000000000001</c:v>
                </c:pt>
                <c:pt idx="30033">
                  <c:v>1.3420000000000001</c:v>
                </c:pt>
                <c:pt idx="30034">
                  <c:v>1.3420000000000001</c:v>
                </c:pt>
                <c:pt idx="30035">
                  <c:v>1.3420000000000001</c:v>
                </c:pt>
                <c:pt idx="30036">
                  <c:v>1.3420000000000001</c:v>
                </c:pt>
                <c:pt idx="30037">
                  <c:v>1.3420000000000001</c:v>
                </c:pt>
                <c:pt idx="30038">
                  <c:v>1.3420000000000001</c:v>
                </c:pt>
                <c:pt idx="30039">
                  <c:v>1.3420000000000001</c:v>
                </c:pt>
                <c:pt idx="30040">
                  <c:v>1.3420000000000001</c:v>
                </c:pt>
                <c:pt idx="30041">
                  <c:v>1.3420000000000001</c:v>
                </c:pt>
                <c:pt idx="30042">
                  <c:v>1.3420000000000001</c:v>
                </c:pt>
                <c:pt idx="30043">
                  <c:v>1.2395435751838</c:v>
                </c:pt>
                <c:pt idx="30044">
                  <c:v>1.2563661179680801</c:v>
                </c:pt>
                <c:pt idx="30045">
                  <c:v>1.29662691988478</c:v>
                </c:pt>
                <c:pt idx="30046">
                  <c:v>1.3177021109610301</c:v>
                </c:pt>
                <c:pt idx="30047">
                  <c:v>1.3264019949589601</c:v>
                </c:pt>
                <c:pt idx="30048">
                  <c:v>1.3338085085538101</c:v>
                </c:pt>
                <c:pt idx="30049">
                  <c:v>1.27010803965714</c:v>
                </c:pt>
                <c:pt idx="30050">
                  <c:v>1.28595545623631</c:v>
                </c:pt>
                <c:pt idx="30051">
                  <c:v>1.3020397040432301</c:v>
                </c:pt>
                <c:pt idx="30052">
                  <c:v>1.3157609200254701</c:v>
                </c:pt>
                <c:pt idx="30053">
                  <c:v>1.3270287824818801</c:v>
                </c:pt>
                <c:pt idx="30054">
                  <c:v>1.3384421992309801</c:v>
                </c:pt>
                <c:pt idx="30055">
                  <c:v>1.3420000000000001</c:v>
                </c:pt>
                <c:pt idx="30056">
                  <c:v>1.3420000000000001</c:v>
                </c:pt>
                <c:pt idx="30057">
                  <c:v>1.3420000000000001</c:v>
                </c:pt>
                <c:pt idx="30058">
                  <c:v>1.3420000000000001</c:v>
                </c:pt>
                <c:pt idx="30059">
                  <c:v>1.3420000000000001</c:v>
                </c:pt>
                <c:pt idx="30060">
                  <c:v>1.2943453308953701</c:v>
                </c:pt>
                <c:pt idx="30061">
                  <c:v>1.3116677940833299</c:v>
                </c:pt>
                <c:pt idx="30062">
                  <c:v>1.32667181070106</c:v>
                </c:pt>
                <c:pt idx="30063">
                  <c:v>1.3405924856551501</c:v>
                </c:pt>
                <c:pt idx="30064">
                  <c:v>1.3420000000000001</c:v>
                </c:pt>
                <c:pt idx="30065">
                  <c:v>1.3420000000000001</c:v>
                </c:pt>
                <c:pt idx="30066">
                  <c:v>1.3420000000000001</c:v>
                </c:pt>
                <c:pt idx="30067">
                  <c:v>1.3420000000000001</c:v>
                </c:pt>
                <c:pt idx="30068">
                  <c:v>1.3420000000000001</c:v>
                </c:pt>
                <c:pt idx="30069">
                  <c:v>1.3420000000000001</c:v>
                </c:pt>
                <c:pt idx="30070">
                  <c:v>1.3420000000000001</c:v>
                </c:pt>
                <c:pt idx="30071">
                  <c:v>1.3420000000000001</c:v>
                </c:pt>
                <c:pt idx="30072">
                  <c:v>1.3420000000000001</c:v>
                </c:pt>
                <c:pt idx="30073">
                  <c:v>1.33216668327961</c:v>
                </c:pt>
                <c:pt idx="30074">
                  <c:v>1.3420000000000001</c:v>
                </c:pt>
                <c:pt idx="30075">
                  <c:v>1.3420000000000001</c:v>
                </c:pt>
                <c:pt idx="30076">
                  <c:v>1.3420000000000001</c:v>
                </c:pt>
                <c:pt idx="30077">
                  <c:v>1.3420000000000001</c:v>
                </c:pt>
                <c:pt idx="30078">
                  <c:v>1.3420000000000001</c:v>
                </c:pt>
                <c:pt idx="30079">
                  <c:v>1.3420000000000001</c:v>
                </c:pt>
                <c:pt idx="30080">
                  <c:v>1.3420000000000001</c:v>
                </c:pt>
                <c:pt idx="30081">
                  <c:v>1.3420000000000001</c:v>
                </c:pt>
                <c:pt idx="30082">
                  <c:v>1.3420000000000001</c:v>
                </c:pt>
                <c:pt idx="30083">
                  <c:v>1.3420000000000001</c:v>
                </c:pt>
                <c:pt idx="30084">
                  <c:v>1.3420000000000001</c:v>
                </c:pt>
                <c:pt idx="30085">
                  <c:v>1.3420000000000001</c:v>
                </c:pt>
                <c:pt idx="30086">
                  <c:v>1.3420000000000001</c:v>
                </c:pt>
                <c:pt idx="30087">
                  <c:v>1.3420000000000001</c:v>
                </c:pt>
                <c:pt idx="30088">
                  <c:v>1.3420000000000001</c:v>
                </c:pt>
                <c:pt idx="30089">
                  <c:v>1.3420000000000001</c:v>
                </c:pt>
                <c:pt idx="30090">
                  <c:v>1.3420000000000001</c:v>
                </c:pt>
                <c:pt idx="30091">
                  <c:v>1.2400211566741299</c:v>
                </c:pt>
                <c:pt idx="30092">
                  <c:v>1.25683456434367</c:v>
                </c:pt>
                <c:pt idx="30093">
                  <c:v>1.2970338040512699</c:v>
                </c:pt>
                <c:pt idx="30094">
                  <c:v>1.31806630339002</c:v>
                </c:pt>
                <c:pt idx="30095">
                  <c:v>1.32673325059699</c:v>
                </c:pt>
                <c:pt idx="30096">
                  <c:v>1.33412282771211</c:v>
                </c:pt>
                <c:pt idx="30097">
                  <c:v>1.2705670813788299</c:v>
                </c:pt>
                <c:pt idx="30098">
                  <c:v>1.28639629944498</c:v>
                </c:pt>
                <c:pt idx="30099">
                  <c:v>1.30245561507714</c:v>
                </c:pt>
                <c:pt idx="30100">
                  <c:v>1.3161526476322001</c:v>
                </c:pt>
                <c:pt idx="30101">
                  <c:v>1.32740877819685</c:v>
                </c:pt>
                <c:pt idx="30102">
                  <c:v>1.3387979432046799</c:v>
                </c:pt>
                <c:pt idx="30103">
                  <c:v>1.3420000000000001</c:v>
                </c:pt>
                <c:pt idx="30104">
                  <c:v>1.3420000000000001</c:v>
                </c:pt>
                <c:pt idx="30105">
                  <c:v>1.3420000000000001</c:v>
                </c:pt>
                <c:pt idx="30106">
                  <c:v>1.3420000000000001</c:v>
                </c:pt>
                <c:pt idx="30107">
                  <c:v>1.3420000000000001</c:v>
                </c:pt>
                <c:pt idx="30108">
                  <c:v>1.2947771407842199</c:v>
                </c:pt>
                <c:pt idx="30109">
                  <c:v>1.3120759038613099</c:v>
                </c:pt>
                <c:pt idx="30110">
                  <c:v>1.3270684840993701</c:v>
                </c:pt>
                <c:pt idx="30111">
                  <c:v>1.34096685445335</c:v>
                </c:pt>
                <c:pt idx="30112">
                  <c:v>1.3420000000000001</c:v>
                </c:pt>
                <c:pt idx="30113">
                  <c:v>1.3420000000000001</c:v>
                </c:pt>
                <c:pt idx="30114">
                  <c:v>1.3420000000000001</c:v>
                </c:pt>
                <c:pt idx="30115">
                  <c:v>1.3420000000000001</c:v>
                </c:pt>
                <c:pt idx="30116">
                  <c:v>1.3420000000000001</c:v>
                </c:pt>
                <c:pt idx="30117">
                  <c:v>1.3420000000000001</c:v>
                </c:pt>
                <c:pt idx="30118">
                  <c:v>1.3420000000000001</c:v>
                </c:pt>
                <c:pt idx="30119">
                  <c:v>1.3420000000000001</c:v>
                </c:pt>
                <c:pt idx="30120">
                  <c:v>1.3420000000000001</c:v>
                </c:pt>
                <c:pt idx="30121">
                  <c:v>1.3325504418888401</c:v>
                </c:pt>
                <c:pt idx="30122">
                  <c:v>1.3420000000000001</c:v>
                </c:pt>
                <c:pt idx="30123">
                  <c:v>1.3420000000000001</c:v>
                </c:pt>
                <c:pt idx="30124">
                  <c:v>1.3420000000000001</c:v>
                </c:pt>
                <c:pt idx="30125">
                  <c:v>1.3420000000000001</c:v>
                </c:pt>
                <c:pt idx="30126">
                  <c:v>1.3420000000000001</c:v>
                </c:pt>
                <c:pt idx="30127">
                  <c:v>1.3420000000000001</c:v>
                </c:pt>
                <c:pt idx="30128">
                  <c:v>1.3420000000000001</c:v>
                </c:pt>
                <c:pt idx="30129">
                  <c:v>1.3420000000000001</c:v>
                </c:pt>
                <c:pt idx="30130">
                  <c:v>1.3420000000000001</c:v>
                </c:pt>
                <c:pt idx="30131">
                  <c:v>1.3420000000000001</c:v>
                </c:pt>
                <c:pt idx="30132">
                  <c:v>1.3420000000000001</c:v>
                </c:pt>
                <c:pt idx="30133">
                  <c:v>1.3420000000000001</c:v>
                </c:pt>
                <c:pt idx="30134">
                  <c:v>1.3420000000000001</c:v>
                </c:pt>
                <c:pt idx="30135">
                  <c:v>1.3420000000000001</c:v>
                </c:pt>
                <c:pt idx="30136">
                  <c:v>1.3420000000000001</c:v>
                </c:pt>
                <c:pt idx="30137">
                  <c:v>1.3420000000000001</c:v>
                </c:pt>
                <c:pt idx="30138">
                  <c:v>1.3420000000000001</c:v>
                </c:pt>
                <c:pt idx="30139">
                  <c:v>1.2436815210434999</c:v>
                </c:pt>
                <c:pt idx="30140">
                  <c:v>1.2602188503898599</c:v>
                </c:pt>
                <c:pt idx="30141">
                  <c:v>1.2996902574224301</c:v>
                </c:pt>
                <c:pt idx="30142">
                  <c:v>1.32028903669419</c:v>
                </c:pt>
                <c:pt idx="30143">
                  <c:v>1.3287601317272</c:v>
                </c:pt>
                <c:pt idx="30144">
                  <c:v>1.33594376544459</c:v>
                </c:pt>
                <c:pt idx="30145">
                  <c:v>1.27417540952297</c:v>
                </c:pt>
                <c:pt idx="30146">
                  <c:v>1.2897406369541999</c:v>
                </c:pt>
                <c:pt idx="30147">
                  <c:v>1.30554280739909</c:v>
                </c:pt>
                <c:pt idx="30148">
                  <c:v>1.3190059757702599</c:v>
                </c:pt>
                <c:pt idx="30149">
                  <c:v>1.33004355885959</c:v>
                </c:pt>
                <c:pt idx="30150">
                  <c:v>1.3412214277388801</c:v>
                </c:pt>
                <c:pt idx="30151">
                  <c:v>1.3420000000000001</c:v>
                </c:pt>
                <c:pt idx="30152">
                  <c:v>1.3420000000000001</c:v>
                </c:pt>
                <c:pt idx="30153">
                  <c:v>1.3420000000000001</c:v>
                </c:pt>
                <c:pt idx="30154">
                  <c:v>1.3420000000000001</c:v>
                </c:pt>
                <c:pt idx="30155">
                  <c:v>1.3420000000000001</c:v>
                </c:pt>
                <c:pt idx="30156">
                  <c:v>1.2983585562645299</c:v>
                </c:pt>
                <c:pt idx="30157">
                  <c:v>1.31538809678803</c:v>
                </c:pt>
                <c:pt idx="30158">
                  <c:v>1.3301298157255199</c:v>
                </c:pt>
                <c:pt idx="30159">
                  <c:v>1.3420000000000001</c:v>
                </c:pt>
                <c:pt idx="30160">
                  <c:v>1.3420000000000001</c:v>
                </c:pt>
                <c:pt idx="30161">
                  <c:v>1.3420000000000001</c:v>
                </c:pt>
                <c:pt idx="30162">
                  <c:v>1.3420000000000001</c:v>
                </c:pt>
                <c:pt idx="30163">
                  <c:v>1.3420000000000001</c:v>
                </c:pt>
                <c:pt idx="30164">
                  <c:v>1.3420000000000001</c:v>
                </c:pt>
                <c:pt idx="30165">
                  <c:v>1.3420000000000001</c:v>
                </c:pt>
                <c:pt idx="30166">
                  <c:v>1.3420000000000001</c:v>
                </c:pt>
                <c:pt idx="30167">
                  <c:v>1.3420000000000001</c:v>
                </c:pt>
                <c:pt idx="30168">
                  <c:v>1.3420000000000001</c:v>
                </c:pt>
                <c:pt idx="30169">
                  <c:v>1.33585059237015</c:v>
                </c:pt>
                <c:pt idx="30170">
                  <c:v>1.3420000000000001</c:v>
                </c:pt>
                <c:pt idx="30171">
                  <c:v>1.3420000000000001</c:v>
                </c:pt>
                <c:pt idx="30172">
                  <c:v>1.3420000000000001</c:v>
                </c:pt>
                <c:pt idx="30173">
                  <c:v>1.3420000000000001</c:v>
                </c:pt>
                <c:pt idx="30174">
                  <c:v>1.3420000000000001</c:v>
                </c:pt>
                <c:pt idx="30175">
                  <c:v>1.3420000000000001</c:v>
                </c:pt>
                <c:pt idx="30176">
                  <c:v>1.3420000000000001</c:v>
                </c:pt>
                <c:pt idx="30177">
                  <c:v>1.3420000000000001</c:v>
                </c:pt>
                <c:pt idx="30178">
                  <c:v>1.3420000000000001</c:v>
                </c:pt>
                <c:pt idx="30179">
                  <c:v>1.3420000000000001</c:v>
                </c:pt>
                <c:pt idx="30180">
                  <c:v>1.3420000000000001</c:v>
                </c:pt>
                <c:pt idx="30181">
                  <c:v>1.3420000000000001</c:v>
                </c:pt>
                <c:pt idx="30182">
                  <c:v>1.3420000000000001</c:v>
                </c:pt>
                <c:pt idx="30183">
                  <c:v>1.3420000000000001</c:v>
                </c:pt>
                <c:pt idx="30184">
                  <c:v>1.3420000000000001</c:v>
                </c:pt>
                <c:pt idx="30185">
                  <c:v>1.3420000000000001</c:v>
                </c:pt>
                <c:pt idx="30186">
                  <c:v>1.3420000000000001</c:v>
                </c:pt>
                <c:pt idx="30187">
                  <c:v>1.2505649624631701</c:v>
                </c:pt>
                <c:pt idx="30188">
                  <c:v>1.2665858107044801</c:v>
                </c:pt>
                <c:pt idx="30189">
                  <c:v>1.3046885771000301</c:v>
                </c:pt>
                <c:pt idx="30190">
                  <c:v>1.3244702644433199</c:v>
                </c:pt>
                <c:pt idx="30191">
                  <c:v>1.3325522172549999</c:v>
                </c:pt>
                <c:pt idx="30192">
                  <c:v>1.33937049974968</c:v>
                </c:pt>
                <c:pt idx="30193">
                  <c:v>1.28096953301607</c:v>
                </c:pt>
                <c:pt idx="30194">
                  <c:v>1.2960454387660301</c:v>
                </c:pt>
                <c:pt idx="30195">
                  <c:v>1.3113512549288899</c:v>
                </c:pt>
                <c:pt idx="30196">
                  <c:v>1.32436599188068</c:v>
                </c:pt>
                <c:pt idx="30197">
                  <c:v>1.3349978705075101</c:v>
                </c:pt>
                <c:pt idx="30198">
                  <c:v>1.3420000000000001</c:v>
                </c:pt>
                <c:pt idx="30199">
                  <c:v>1.3420000000000001</c:v>
                </c:pt>
                <c:pt idx="30200">
                  <c:v>1.3420000000000001</c:v>
                </c:pt>
                <c:pt idx="30201">
                  <c:v>1.3420000000000001</c:v>
                </c:pt>
                <c:pt idx="30202">
                  <c:v>1.3420000000000001</c:v>
                </c:pt>
                <c:pt idx="30203">
                  <c:v>1.3420000000000001</c:v>
                </c:pt>
                <c:pt idx="30204">
                  <c:v>1.3051166034548201</c:v>
                </c:pt>
                <c:pt idx="30205">
                  <c:v>1.32162913910432</c:v>
                </c:pt>
                <c:pt idx="30206">
                  <c:v>1.3358970153646901</c:v>
                </c:pt>
                <c:pt idx="30207">
                  <c:v>1.3420000000000001</c:v>
                </c:pt>
                <c:pt idx="30208">
                  <c:v>1.3420000000000001</c:v>
                </c:pt>
                <c:pt idx="30209">
                  <c:v>1.3420000000000001</c:v>
                </c:pt>
                <c:pt idx="30210">
                  <c:v>1.3420000000000001</c:v>
                </c:pt>
                <c:pt idx="30211">
                  <c:v>1.3420000000000001</c:v>
                </c:pt>
                <c:pt idx="30212">
                  <c:v>1.3420000000000001</c:v>
                </c:pt>
                <c:pt idx="30213">
                  <c:v>1.3420000000000001</c:v>
                </c:pt>
                <c:pt idx="30214">
                  <c:v>1.3420000000000001</c:v>
                </c:pt>
                <c:pt idx="30215">
                  <c:v>1.3420000000000001</c:v>
                </c:pt>
                <c:pt idx="30216">
                  <c:v>1.3420000000000001</c:v>
                </c:pt>
                <c:pt idx="30217">
                  <c:v>1.3420000000000001</c:v>
                </c:pt>
                <c:pt idx="30218">
                  <c:v>1.3420000000000001</c:v>
                </c:pt>
                <c:pt idx="30219">
                  <c:v>1.3420000000000001</c:v>
                </c:pt>
                <c:pt idx="30220">
                  <c:v>1.3420000000000001</c:v>
                </c:pt>
                <c:pt idx="30221">
                  <c:v>1.3420000000000001</c:v>
                </c:pt>
                <c:pt idx="30222">
                  <c:v>1.3420000000000001</c:v>
                </c:pt>
                <c:pt idx="30223">
                  <c:v>1.3420000000000001</c:v>
                </c:pt>
                <c:pt idx="30224">
                  <c:v>1.3420000000000001</c:v>
                </c:pt>
                <c:pt idx="30225">
                  <c:v>1.3420000000000001</c:v>
                </c:pt>
                <c:pt idx="30226">
                  <c:v>1.3420000000000001</c:v>
                </c:pt>
                <c:pt idx="30227">
                  <c:v>1.3420000000000001</c:v>
                </c:pt>
                <c:pt idx="30228">
                  <c:v>1.3420000000000001</c:v>
                </c:pt>
                <c:pt idx="30229">
                  <c:v>1.3420000000000001</c:v>
                </c:pt>
                <c:pt idx="30230">
                  <c:v>1.3420000000000001</c:v>
                </c:pt>
                <c:pt idx="30231">
                  <c:v>1.3420000000000001</c:v>
                </c:pt>
                <c:pt idx="30232">
                  <c:v>1.3420000000000001</c:v>
                </c:pt>
                <c:pt idx="30233">
                  <c:v>1.3420000000000001</c:v>
                </c:pt>
                <c:pt idx="30234">
                  <c:v>1.3420000000000001</c:v>
                </c:pt>
                <c:pt idx="30235">
                  <c:v>1.2438211827901999</c:v>
                </c:pt>
                <c:pt idx="30236">
                  <c:v>1.2602920434217499</c:v>
                </c:pt>
                <c:pt idx="30237">
                  <c:v>1.29963367516187</c:v>
                </c:pt>
                <c:pt idx="30238">
                  <c:v>1.32016769679617</c:v>
                </c:pt>
                <c:pt idx="30239">
                  <c:v>1.3286093223392099</c:v>
                </c:pt>
                <c:pt idx="30240">
                  <c:v>1.33578022600692</c:v>
                </c:pt>
                <c:pt idx="30241">
                  <c:v>1.2743986926092099</c:v>
                </c:pt>
                <c:pt idx="30242">
                  <c:v>1.2898986824210401</c:v>
                </c:pt>
                <c:pt idx="30243">
                  <c:v>1.3056428297151299</c:v>
                </c:pt>
                <c:pt idx="30244">
                  <c:v>1.31905419637327</c:v>
                </c:pt>
                <c:pt idx="30245">
                  <c:v>1.33004187293486</c:v>
                </c:pt>
                <c:pt idx="30246">
                  <c:v>1.34117990958102</c:v>
                </c:pt>
                <c:pt idx="30247">
                  <c:v>1.3420000000000001</c:v>
                </c:pt>
                <c:pt idx="30248">
                  <c:v>1.3420000000000001</c:v>
                </c:pt>
                <c:pt idx="30249">
                  <c:v>1.3420000000000001</c:v>
                </c:pt>
                <c:pt idx="30250">
                  <c:v>1.3420000000000001</c:v>
                </c:pt>
                <c:pt idx="30251">
                  <c:v>1.3420000000000001</c:v>
                </c:pt>
                <c:pt idx="30252">
                  <c:v>1.29865530666377</c:v>
                </c:pt>
                <c:pt idx="30253">
                  <c:v>1.31561404860095</c:v>
                </c:pt>
                <c:pt idx="30254">
                  <c:v>1.33029923669099</c:v>
                </c:pt>
                <c:pt idx="30255">
                  <c:v>1.3420000000000001</c:v>
                </c:pt>
                <c:pt idx="30256">
                  <c:v>1.3420000000000001</c:v>
                </c:pt>
                <c:pt idx="30257">
                  <c:v>1.3420000000000001</c:v>
                </c:pt>
                <c:pt idx="30258">
                  <c:v>1.3420000000000001</c:v>
                </c:pt>
                <c:pt idx="30259">
                  <c:v>1.3420000000000001</c:v>
                </c:pt>
                <c:pt idx="30260">
                  <c:v>1.3420000000000001</c:v>
                </c:pt>
                <c:pt idx="30261">
                  <c:v>1.3420000000000001</c:v>
                </c:pt>
                <c:pt idx="30262">
                  <c:v>1.3420000000000001</c:v>
                </c:pt>
                <c:pt idx="30263">
                  <c:v>1.3420000000000001</c:v>
                </c:pt>
                <c:pt idx="30264">
                  <c:v>1.3420000000000001</c:v>
                </c:pt>
                <c:pt idx="30265">
                  <c:v>1.3361568019593899</c:v>
                </c:pt>
                <c:pt idx="30266">
                  <c:v>1.3420000000000001</c:v>
                </c:pt>
                <c:pt idx="30267">
                  <c:v>1.3420000000000001</c:v>
                </c:pt>
                <c:pt idx="30268">
                  <c:v>1.3420000000000001</c:v>
                </c:pt>
                <c:pt idx="30269">
                  <c:v>1.3420000000000001</c:v>
                </c:pt>
                <c:pt idx="30270">
                  <c:v>1.3420000000000001</c:v>
                </c:pt>
                <c:pt idx="30271">
                  <c:v>1.3420000000000001</c:v>
                </c:pt>
                <c:pt idx="30272">
                  <c:v>1.3420000000000001</c:v>
                </c:pt>
                <c:pt idx="30273">
                  <c:v>1.3420000000000001</c:v>
                </c:pt>
                <c:pt idx="30274">
                  <c:v>1.3420000000000001</c:v>
                </c:pt>
                <c:pt idx="30275">
                  <c:v>1.3420000000000001</c:v>
                </c:pt>
                <c:pt idx="30276">
                  <c:v>1.3420000000000001</c:v>
                </c:pt>
                <c:pt idx="30277">
                  <c:v>1.3420000000000001</c:v>
                </c:pt>
                <c:pt idx="30278">
                  <c:v>1.3420000000000001</c:v>
                </c:pt>
                <c:pt idx="30279">
                  <c:v>1.3420000000000001</c:v>
                </c:pt>
                <c:pt idx="30280">
                  <c:v>1.3420000000000001</c:v>
                </c:pt>
                <c:pt idx="30281">
                  <c:v>1.3420000000000001</c:v>
                </c:pt>
                <c:pt idx="30282">
                  <c:v>1.3420000000000001</c:v>
                </c:pt>
                <c:pt idx="30283">
                  <c:v>1.2395435751838</c:v>
                </c:pt>
                <c:pt idx="30284">
                  <c:v>1.2563661179680801</c:v>
                </c:pt>
                <c:pt idx="30285">
                  <c:v>1.29662691988478</c:v>
                </c:pt>
                <c:pt idx="30286">
                  <c:v>1.3177021109610301</c:v>
                </c:pt>
                <c:pt idx="30287">
                  <c:v>1.3264019949589601</c:v>
                </c:pt>
                <c:pt idx="30288">
                  <c:v>1.3338085085538101</c:v>
                </c:pt>
                <c:pt idx="30289">
                  <c:v>1.27010803965714</c:v>
                </c:pt>
                <c:pt idx="30290">
                  <c:v>1.28595545623631</c:v>
                </c:pt>
                <c:pt idx="30291">
                  <c:v>1.3020397040432301</c:v>
                </c:pt>
                <c:pt idx="30292">
                  <c:v>1.3157609200254701</c:v>
                </c:pt>
                <c:pt idx="30293">
                  <c:v>1.3270287824818801</c:v>
                </c:pt>
                <c:pt idx="30294">
                  <c:v>1.3384421992309801</c:v>
                </c:pt>
                <c:pt idx="30295">
                  <c:v>1.3420000000000001</c:v>
                </c:pt>
                <c:pt idx="30296">
                  <c:v>1.3420000000000001</c:v>
                </c:pt>
                <c:pt idx="30297">
                  <c:v>1.3420000000000001</c:v>
                </c:pt>
                <c:pt idx="30298">
                  <c:v>1.3420000000000001</c:v>
                </c:pt>
                <c:pt idx="30299">
                  <c:v>1.3420000000000001</c:v>
                </c:pt>
                <c:pt idx="30300">
                  <c:v>1.2943453308953701</c:v>
                </c:pt>
                <c:pt idx="30301">
                  <c:v>1.3116677940833299</c:v>
                </c:pt>
                <c:pt idx="30302">
                  <c:v>1.32667181070106</c:v>
                </c:pt>
                <c:pt idx="30303">
                  <c:v>1.3405924856551501</c:v>
                </c:pt>
                <c:pt idx="30304">
                  <c:v>1.3420000000000001</c:v>
                </c:pt>
                <c:pt idx="30305">
                  <c:v>1.3420000000000001</c:v>
                </c:pt>
                <c:pt idx="30306">
                  <c:v>1.3420000000000001</c:v>
                </c:pt>
                <c:pt idx="30307">
                  <c:v>1.3420000000000001</c:v>
                </c:pt>
                <c:pt idx="30308">
                  <c:v>1.3420000000000001</c:v>
                </c:pt>
                <c:pt idx="30309">
                  <c:v>1.3420000000000001</c:v>
                </c:pt>
                <c:pt idx="30310">
                  <c:v>1.3420000000000001</c:v>
                </c:pt>
                <c:pt idx="30311">
                  <c:v>1.3420000000000001</c:v>
                </c:pt>
                <c:pt idx="30312">
                  <c:v>1.3420000000000001</c:v>
                </c:pt>
                <c:pt idx="30313">
                  <c:v>1.33216668327961</c:v>
                </c:pt>
                <c:pt idx="30314">
                  <c:v>1.3420000000000001</c:v>
                </c:pt>
                <c:pt idx="30315">
                  <c:v>1.3420000000000001</c:v>
                </c:pt>
                <c:pt idx="30316">
                  <c:v>1.3420000000000001</c:v>
                </c:pt>
                <c:pt idx="30317">
                  <c:v>1.3420000000000001</c:v>
                </c:pt>
                <c:pt idx="30318">
                  <c:v>1.3420000000000001</c:v>
                </c:pt>
                <c:pt idx="30319">
                  <c:v>1.3420000000000001</c:v>
                </c:pt>
                <c:pt idx="30320">
                  <c:v>1.3420000000000001</c:v>
                </c:pt>
                <c:pt idx="30321">
                  <c:v>1.3420000000000001</c:v>
                </c:pt>
                <c:pt idx="30322">
                  <c:v>1.3420000000000001</c:v>
                </c:pt>
                <c:pt idx="30323">
                  <c:v>1.3420000000000001</c:v>
                </c:pt>
                <c:pt idx="30324">
                  <c:v>1.3420000000000001</c:v>
                </c:pt>
                <c:pt idx="30325">
                  <c:v>1.3420000000000001</c:v>
                </c:pt>
                <c:pt idx="30326">
                  <c:v>1.3420000000000001</c:v>
                </c:pt>
                <c:pt idx="30327">
                  <c:v>1.3420000000000001</c:v>
                </c:pt>
                <c:pt idx="30328">
                  <c:v>1.3420000000000001</c:v>
                </c:pt>
                <c:pt idx="30329">
                  <c:v>1.3420000000000001</c:v>
                </c:pt>
                <c:pt idx="30330">
                  <c:v>1.3420000000000001</c:v>
                </c:pt>
                <c:pt idx="30331">
                  <c:v>1.2400211566741299</c:v>
                </c:pt>
                <c:pt idx="30332">
                  <c:v>1.25683456434367</c:v>
                </c:pt>
                <c:pt idx="30333">
                  <c:v>1.2970338040512699</c:v>
                </c:pt>
                <c:pt idx="30334">
                  <c:v>1.31806630339002</c:v>
                </c:pt>
                <c:pt idx="30335">
                  <c:v>1.32673325059699</c:v>
                </c:pt>
                <c:pt idx="30336">
                  <c:v>1.33412282771211</c:v>
                </c:pt>
                <c:pt idx="30337">
                  <c:v>1.2705670813788299</c:v>
                </c:pt>
                <c:pt idx="30338">
                  <c:v>1.28639629944498</c:v>
                </c:pt>
                <c:pt idx="30339">
                  <c:v>1.30245561507714</c:v>
                </c:pt>
                <c:pt idx="30340">
                  <c:v>1.3161526476322001</c:v>
                </c:pt>
                <c:pt idx="30341">
                  <c:v>1.32740877819685</c:v>
                </c:pt>
                <c:pt idx="30342">
                  <c:v>1.3387979432046799</c:v>
                </c:pt>
                <c:pt idx="30343">
                  <c:v>1.3420000000000001</c:v>
                </c:pt>
                <c:pt idx="30344">
                  <c:v>1.3420000000000001</c:v>
                </c:pt>
                <c:pt idx="30345">
                  <c:v>1.3420000000000001</c:v>
                </c:pt>
                <c:pt idx="30346">
                  <c:v>1.3420000000000001</c:v>
                </c:pt>
                <c:pt idx="30347">
                  <c:v>1.3420000000000001</c:v>
                </c:pt>
                <c:pt idx="30348">
                  <c:v>1.2947771407842199</c:v>
                </c:pt>
                <c:pt idx="30349">
                  <c:v>1.3120759038613099</c:v>
                </c:pt>
                <c:pt idx="30350">
                  <c:v>1.3270684840993701</c:v>
                </c:pt>
                <c:pt idx="30351">
                  <c:v>1.34096685445335</c:v>
                </c:pt>
                <c:pt idx="30352">
                  <c:v>1.3420000000000001</c:v>
                </c:pt>
                <c:pt idx="30353">
                  <c:v>1.3420000000000001</c:v>
                </c:pt>
                <c:pt idx="30354">
                  <c:v>1.3420000000000001</c:v>
                </c:pt>
                <c:pt idx="30355">
                  <c:v>1.3420000000000001</c:v>
                </c:pt>
                <c:pt idx="30356">
                  <c:v>1.3420000000000001</c:v>
                </c:pt>
                <c:pt idx="30357">
                  <c:v>1.3420000000000001</c:v>
                </c:pt>
                <c:pt idx="30358">
                  <c:v>1.3420000000000001</c:v>
                </c:pt>
                <c:pt idx="30359">
                  <c:v>1.3420000000000001</c:v>
                </c:pt>
                <c:pt idx="30360">
                  <c:v>1.3420000000000001</c:v>
                </c:pt>
                <c:pt idx="30361">
                  <c:v>1.3325504418888401</c:v>
                </c:pt>
                <c:pt idx="30362">
                  <c:v>1.3420000000000001</c:v>
                </c:pt>
                <c:pt idx="30363">
                  <c:v>1.3420000000000001</c:v>
                </c:pt>
                <c:pt idx="30364">
                  <c:v>1.3420000000000001</c:v>
                </c:pt>
                <c:pt idx="30365">
                  <c:v>1.3420000000000001</c:v>
                </c:pt>
                <c:pt idx="30366">
                  <c:v>1.3420000000000001</c:v>
                </c:pt>
                <c:pt idx="30367">
                  <c:v>1.3420000000000001</c:v>
                </c:pt>
                <c:pt idx="30368">
                  <c:v>1.3420000000000001</c:v>
                </c:pt>
                <c:pt idx="30369">
                  <c:v>1.3420000000000001</c:v>
                </c:pt>
                <c:pt idx="30370">
                  <c:v>1.3420000000000001</c:v>
                </c:pt>
                <c:pt idx="30371">
                  <c:v>1.3420000000000001</c:v>
                </c:pt>
                <c:pt idx="30372">
                  <c:v>1.3420000000000001</c:v>
                </c:pt>
                <c:pt idx="30373">
                  <c:v>1.3420000000000001</c:v>
                </c:pt>
                <c:pt idx="30374">
                  <c:v>1.3420000000000001</c:v>
                </c:pt>
                <c:pt idx="30375">
                  <c:v>1.3420000000000001</c:v>
                </c:pt>
                <c:pt idx="30376">
                  <c:v>1.3420000000000001</c:v>
                </c:pt>
                <c:pt idx="30377">
                  <c:v>1.3420000000000001</c:v>
                </c:pt>
                <c:pt idx="30378">
                  <c:v>1.3420000000000001</c:v>
                </c:pt>
                <c:pt idx="30379">
                  <c:v>1.2436815210434999</c:v>
                </c:pt>
                <c:pt idx="30380">
                  <c:v>1.2602188503898599</c:v>
                </c:pt>
                <c:pt idx="30381">
                  <c:v>1.2996902574224301</c:v>
                </c:pt>
                <c:pt idx="30382">
                  <c:v>1.32028903669419</c:v>
                </c:pt>
                <c:pt idx="30383">
                  <c:v>1.3287601317272</c:v>
                </c:pt>
                <c:pt idx="30384">
                  <c:v>1.33594376544459</c:v>
                </c:pt>
                <c:pt idx="30385">
                  <c:v>1.27417540952297</c:v>
                </c:pt>
                <c:pt idx="30386">
                  <c:v>1.2897406369541999</c:v>
                </c:pt>
                <c:pt idx="30387">
                  <c:v>1.30554280739909</c:v>
                </c:pt>
                <c:pt idx="30388">
                  <c:v>1.3190059757702599</c:v>
                </c:pt>
                <c:pt idx="30389">
                  <c:v>1.33004355885959</c:v>
                </c:pt>
                <c:pt idx="30390">
                  <c:v>1.3412214277388801</c:v>
                </c:pt>
                <c:pt idx="30391">
                  <c:v>1.3420000000000001</c:v>
                </c:pt>
                <c:pt idx="30392">
                  <c:v>1.3420000000000001</c:v>
                </c:pt>
                <c:pt idx="30393">
                  <c:v>1.3420000000000001</c:v>
                </c:pt>
                <c:pt idx="30394">
                  <c:v>1.3420000000000001</c:v>
                </c:pt>
                <c:pt idx="30395">
                  <c:v>1.3420000000000001</c:v>
                </c:pt>
                <c:pt idx="30396">
                  <c:v>1.2983585562645299</c:v>
                </c:pt>
                <c:pt idx="30397">
                  <c:v>1.31538809678803</c:v>
                </c:pt>
                <c:pt idx="30398">
                  <c:v>1.3301298157255199</c:v>
                </c:pt>
                <c:pt idx="30399">
                  <c:v>1.3420000000000001</c:v>
                </c:pt>
                <c:pt idx="30400">
                  <c:v>1.3420000000000001</c:v>
                </c:pt>
                <c:pt idx="30401">
                  <c:v>1.3420000000000001</c:v>
                </c:pt>
                <c:pt idx="30402">
                  <c:v>1.3420000000000001</c:v>
                </c:pt>
                <c:pt idx="30403">
                  <c:v>1.3420000000000001</c:v>
                </c:pt>
                <c:pt idx="30404">
                  <c:v>1.3420000000000001</c:v>
                </c:pt>
                <c:pt idx="30405">
                  <c:v>1.3420000000000001</c:v>
                </c:pt>
                <c:pt idx="30406">
                  <c:v>1.3420000000000001</c:v>
                </c:pt>
                <c:pt idx="30407">
                  <c:v>1.3420000000000001</c:v>
                </c:pt>
                <c:pt idx="30408">
                  <c:v>1.3420000000000001</c:v>
                </c:pt>
                <c:pt idx="30409">
                  <c:v>1.33585059237015</c:v>
                </c:pt>
                <c:pt idx="30410">
                  <c:v>1.3420000000000001</c:v>
                </c:pt>
                <c:pt idx="30411">
                  <c:v>1.3420000000000001</c:v>
                </c:pt>
                <c:pt idx="30412">
                  <c:v>1.3420000000000001</c:v>
                </c:pt>
                <c:pt idx="30413">
                  <c:v>1.3420000000000001</c:v>
                </c:pt>
                <c:pt idx="30414">
                  <c:v>1.3420000000000001</c:v>
                </c:pt>
                <c:pt idx="30415">
                  <c:v>1.3420000000000001</c:v>
                </c:pt>
                <c:pt idx="30416">
                  <c:v>1.3420000000000001</c:v>
                </c:pt>
                <c:pt idx="30417">
                  <c:v>1.3420000000000001</c:v>
                </c:pt>
                <c:pt idx="30418">
                  <c:v>1.3420000000000001</c:v>
                </c:pt>
                <c:pt idx="30419">
                  <c:v>1.3420000000000001</c:v>
                </c:pt>
                <c:pt idx="30420">
                  <c:v>1.3420000000000001</c:v>
                </c:pt>
                <c:pt idx="30421">
                  <c:v>1.3420000000000001</c:v>
                </c:pt>
                <c:pt idx="30422">
                  <c:v>1.3420000000000001</c:v>
                </c:pt>
                <c:pt idx="30423">
                  <c:v>1.3420000000000001</c:v>
                </c:pt>
                <c:pt idx="30424">
                  <c:v>1.3420000000000001</c:v>
                </c:pt>
                <c:pt idx="30425">
                  <c:v>1.3420000000000001</c:v>
                </c:pt>
                <c:pt idx="30426">
                  <c:v>1.3420000000000001</c:v>
                </c:pt>
                <c:pt idx="30427">
                  <c:v>1.2505649624631701</c:v>
                </c:pt>
                <c:pt idx="30428">
                  <c:v>1.2665858107044801</c:v>
                </c:pt>
                <c:pt idx="30429">
                  <c:v>1.3046885771000301</c:v>
                </c:pt>
                <c:pt idx="30430">
                  <c:v>1.3244702644433199</c:v>
                </c:pt>
                <c:pt idx="30431">
                  <c:v>1.3325522172549999</c:v>
                </c:pt>
                <c:pt idx="30432">
                  <c:v>1.33937049974968</c:v>
                </c:pt>
                <c:pt idx="30433">
                  <c:v>1.28096953301607</c:v>
                </c:pt>
                <c:pt idx="30434">
                  <c:v>1.2960454387660301</c:v>
                </c:pt>
                <c:pt idx="30435">
                  <c:v>1.3113512549288899</c:v>
                </c:pt>
                <c:pt idx="30436">
                  <c:v>1.32436599188068</c:v>
                </c:pt>
                <c:pt idx="30437">
                  <c:v>1.3349978705075101</c:v>
                </c:pt>
                <c:pt idx="30438">
                  <c:v>1.3420000000000001</c:v>
                </c:pt>
                <c:pt idx="30439">
                  <c:v>1.3420000000000001</c:v>
                </c:pt>
                <c:pt idx="30440">
                  <c:v>1.3420000000000001</c:v>
                </c:pt>
                <c:pt idx="30441">
                  <c:v>1.3420000000000001</c:v>
                </c:pt>
                <c:pt idx="30442">
                  <c:v>1.3420000000000001</c:v>
                </c:pt>
                <c:pt idx="30443">
                  <c:v>1.3420000000000001</c:v>
                </c:pt>
                <c:pt idx="30444">
                  <c:v>1.3051166034548201</c:v>
                </c:pt>
                <c:pt idx="30445">
                  <c:v>1.32162913910432</c:v>
                </c:pt>
                <c:pt idx="30446">
                  <c:v>1.3358970153646901</c:v>
                </c:pt>
                <c:pt idx="30447">
                  <c:v>1.3420000000000001</c:v>
                </c:pt>
                <c:pt idx="30448">
                  <c:v>1.3420000000000001</c:v>
                </c:pt>
                <c:pt idx="30449">
                  <c:v>1.3420000000000001</c:v>
                </c:pt>
                <c:pt idx="30450">
                  <c:v>1.3420000000000001</c:v>
                </c:pt>
                <c:pt idx="30451">
                  <c:v>1.3420000000000001</c:v>
                </c:pt>
                <c:pt idx="30452">
                  <c:v>1.3420000000000001</c:v>
                </c:pt>
                <c:pt idx="30453">
                  <c:v>1.3420000000000001</c:v>
                </c:pt>
                <c:pt idx="30454">
                  <c:v>1.3420000000000001</c:v>
                </c:pt>
                <c:pt idx="30455">
                  <c:v>1.3420000000000001</c:v>
                </c:pt>
                <c:pt idx="30456">
                  <c:v>1.3420000000000001</c:v>
                </c:pt>
                <c:pt idx="30457">
                  <c:v>1.3420000000000001</c:v>
                </c:pt>
                <c:pt idx="30458">
                  <c:v>1.3420000000000001</c:v>
                </c:pt>
                <c:pt idx="30459">
                  <c:v>1.3420000000000001</c:v>
                </c:pt>
                <c:pt idx="30460">
                  <c:v>1.3420000000000001</c:v>
                </c:pt>
                <c:pt idx="30461">
                  <c:v>1.3420000000000001</c:v>
                </c:pt>
                <c:pt idx="30462">
                  <c:v>1.3420000000000001</c:v>
                </c:pt>
                <c:pt idx="30463">
                  <c:v>1.3420000000000001</c:v>
                </c:pt>
                <c:pt idx="30464">
                  <c:v>1.3420000000000001</c:v>
                </c:pt>
                <c:pt idx="30465">
                  <c:v>1.3420000000000001</c:v>
                </c:pt>
                <c:pt idx="30466">
                  <c:v>1.3420000000000001</c:v>
                </c:pt>
                <c:pt idx="30467">
                  <c:v>1.3420000000000001</c:v>
                </c:pt>
                <c:pt idx="30468">
                  <c:v>1.3420000000000001</c:v>
                </c:pt>
                <c:pt idx="30469">
                  <c:v>1.3420000000000001</c:v>
                </c:pt>
                <c:pt idx="30470">
                  <c:v>1.3420000000000001</c:v>
                </c:pt>
                <c:pt idx="30471">
                  <c:v>1.3420000000000001</c:v>
                </c:pt>
                <c:pt idx="30472">
                  <c:v>1.3420000000000001</c:v>
                </c:pt>
                <c:pt idx="30473">
                  <c:v>1.3420000000000001</c:v>
                </c:pt>
                <c:pt idx="30474">
                  <c:v>1.3420000000000001</c:v>
                </c:pt>
                <c:pt idx="30475">
                  <c:v>1.2626129855822601</c:v>
                </c:pt>
                <c:pt idx="30476">
                  <c:v>1.28042511073938</c:v>
                </c:pt>
                <c:pt idx="30477">
                  <c:v>1.2947268453449401</c:v>
                </c:pt>
                <c:pt idx="30478">
                  <c:v>1.3092512158190801</c:v>
                </c:pt>
                <c:pt idx="30479">
                  <c:v>1.32139835074723</c:v>
                </c:pt>
                <c:pt idx="30480">
                  <c:v>1.33239954382947</c:v>
                </c:pt>
                <c:pt idx="30481">
                  <c:v>1.34088424329649</c:v>
                </c:pt>
                <c:pt idx="30482">
                  <c:v>1.3420000000000001</c:v>
                </c:pt>
                <c:pt idx="30483">
                  <c:v>1.3420000000000001</c:v>
                </c:pt>
                <c:pt idx="30484">
                  <c:v>1.2893050662657699</c:v>
                </c:pt>
                <c:pt idx="30485">
                  <c:v>1.30735397347353</c:v>
                </c:pt>
                <c:pt idx="30486">
                  <c:v>1.32188686723996</c:v>
                </c:pt>
                <c:pt idx="30487">
                  <c:v>1.33535866670495</c:v>
                </c:pt>
                <c:pt idx="30488">
                  <c:v>1.3420000000000001</c:v>
                </c:pt>
                <c:pt idx="30489">
                  <c:v>1.3420000000000001</c:v>
                </c:pt>
                <c:pt idx="30490">
                  <c:v>1.3420000000000001</c:v>
                </c:pt>
                <c:pt idx="30491">
                  <c:v>1.3420000000000001</c:v>
                </c:pt>
                <c:pt idx="30492">
                  <c:v>1.3420000000000001</c:v>
                </c:pt>
                <c:pt idx="30493">
                  <c:v>1.3420000000000001</c:v>
                </c:pt>
                <c:pt idx="30494">
                  <c:v>1.3420000000000001</c:v>
                </c:pt>
                <c:pt idx="30495">
                  <c:v>1.3420000000000001</c:v>
                </c:pt>
                <c:pt idx="30496">
                  <c:v>1.3121624380005299</c:v>
                </c:pt>
                <c:pt idx="30497">
                  <c:v>1.32912892713633</c:v>
                </c:pt>
                <c:pt idx="30498">
                  <c:v>1.3420000000000001</c:v>
                </c:pt>
                <c:pt idx="30499">
                  <c:v>1.3420000000000001</c:v>
                </c:pt>
                <c:pt idx="30500">
                  <c:v>1.3420000000000001</c:v>
                </c:pt>
                <c:pt idx="30501">
                  <c:v>1.3420000000000001</c:v>
                </c:pt>
                <c:pt idx="30502">
                  <c:v>1.3420000000000001</c:v>
                </c:pt>
                <c:pt idx="30503">
                  <c:v>1.3420000000000001</c:v>
                </c:pt>
                <c:pt idx="30504">
                  <c:v>1.3420000000000001</c:v>
                </c:pt>
                <c:pt idx="30505">
                  <c:v>1.3420000000000001</c:v>
                </c:pt>
                <c:pt idx="30506">
                  <c:v>1.3420000000000001</c:v>
                </c:pt>
                <c:pt idx="30507">
                  <c:v>1.3420000000000001</c:v>
                </c:pt>
                <c:pt idx="30508">
                  <c:v>1.3420000000000001</c:v>
                </c:pt>
                <c:pt idx="30509">
                  <c:v>1.3420000000000001</c:v>
                </c:pt>
                <c:pt idx="30510">
                  <c:v>1.3420000000000001</c:v>
                </c:pt>
                <c:pt idx="30511">
                  <c:v>1.3420000000000001</c:v>
                </c:pt>
                <c:pt idx="30512">
                  <c:v>1.3420000000000001</c:v>
                </c:pt>
                <c:pt idx="30513">
                  <c:v>1.3420000000000001</c:v>
                </c:pt>
                <c:pt idx="30514">
                  <c:v>1.3420000000000001</c:v>
                </c:pt>
                <c:pt idx="30515">
                  <c:v>1.3420000000000001</c:v>
                </c:pt>
                <c:pt idx="30516">
                  <c:v>1.3420000000000001</c:v>
                </c:pt>
                <c:pt idx="30517">
                  <c:v>1.3420000000000001</c:v>
                </c:pt>
                <c:pt idx="30518">
                  <c:v>1.3420000000000001</c:v>
                </c:pt>
                <c:pt idx="30519">
                  <c:v>1.3420000000000001</c:v>
                </c:pt>
                <c:pt idx="30520">
                  <c:v>1.3420000000000001</c:v>
                </c:pt>
                <c:pt idx="30521">
                  <c:v>1.2582104899376201</c:v>
                </c:pt>
                <c:pt idx="30522">
                  <c:v>1.2763910394193601</c:v>
                </c:pt>
                <c:pt idx="30523">
                  <c:v>1.2910241256108499</c:v>
                </c:pt>
                <c:pt idx="30524">
                  <c:v>1.3058677102569101</c:v>
                </c:pt>
                <c:pt idx="30525">
                  <c:v>1.31829935496887</c:v>
                </c:pt>
                <c:pt idx="30526">
                  <c:v>1.32957452612141</c:v>
                </c:pt>
                <c:pt idx="30527">
                  <c:v>1.33830763123221</c:v>
                </c:pt>
                <c:pt idx="30528">
                  <c:v>1.3420000000000001</c:v>
                </c:pt>
                <c:pt idx="30529">
                  <c:v>1.3420000000000001</c:v>
                </c:pt>
                <c:pt idx="30530">
                  <c:v>1.28490155763112</c:v>
                </c:pt>
                <c:pt idx="30531">
                  <c:v>1.3033229930700101</c:v>
                </c:pt>
                <c:pt idx="30532">
                  <c:v>1.3181874733775201</c:v>
                </c:pt>
                <c:pt idx="30533">
                  <c:v>1.3319660696854301</c:v>
                </c:pt>
                <c:pt idx="30534">
                  <c:v>1.3420000000000001</c:v>
                </c:pt>
                <c:pt idx="30535">
                  <c:v>1.3420000000000001</c:v>
                </c:pt>
                <c:pt idx="30536">
                  <c:v>1.3420000000000001</c:v>
                </c:pt>
                <c:pt idx="30537">
                  <c:v>1.3420000000000001</c:v>
                </c:pt>
                <c:pt idx="30538">
                  <c:v>1.3420000000000001</c:v>
                </c:pt>
                <c:pt idx="30539">
                  <c:v>1.3420000000000001</c:v>
                </c:pt>
                <c:pt idx="30540">
                  <c:v>1.3420000000000001</c:v>
                </c:pt>
                <c:pt idx="30541">
                  <c:v>1.3420000000000001</c:v>
                </c:pt>
                <c:pt idx="30542">
                  <c:v>1.3077425820430599</c:v>
                </c:pt>
                <c:pt idx="30543">
                  <c:v>1.3250728247255199</c:v>
                </c:pt>
                <c:pt idx="30544">
                  <c:v>1.34009913407409</c:v>
                </c:pt>
                <c:pt idx="30545">
                  <c:v>1.3420000000000001</c:v>
                </c:pt>
                <c:pt idx="30546">
                  <c:v>1.3420000000000001</c:v>
                </c:pt>
                <c:pt idx="30547">
                  <c:v>1.3420000000000001</c:v>
                </c:pt>
                <c:pt idx="30548">
                  <c:v>1.3420000000000001</c:v>
                </c:pt>
                <c:pt idx="30549">
                  <c:v>1.3420000000000001</c:v>
                </c:pt>
                <c:pt idx="30550">
                  <c:v>1.3420000000000001</c:v>
                </c:pt>
                <c:pt idx="30551">
                  <c:v>1.3420000000000001</c:v>
                </c:pt>
                <c:pt idx="30552">
                  <c:v>1.3420000000000001</c:v>
                </c:pt>
                <c:pt idx="30553">
                  <c:v>1.3420000000000001</c:v>
                </c:pt>
                <c:pt idx="30554">
                  <c:v>1.3420000000000001</c:v>
                </c:pt>
                <c:pt idx="30555">
                  <c:v>1.3420000000000001</c:v>
                </c:pt>
                <c:pt idx="30556">
                  <c:v>1.3420000000000001</c:v>
                </c:pt>
                <c:pt idx="30557">
                  <c:v>1.3420000000000001</c:v>
                </c:pt>
                <c:pt idx="30558">
                  <c:v>1.3420000000000001</c:v>
                </c:pt>
                <c:pt idx="30559">
                  <c:v>1.3420000000000001</c:v>
                </c:pt>
                <c:pt idx="30560">
                  <c:v>1.3420000000000001</c:v>
                </c:pt>
                <c:pt idx="30561">
                  <c:v>1.3420000000000001</c:v>
                </c:pt>
                <c:pt idx="30562">
                  <c:v>1.3420000000000001</c:v>
                </c:pt>
                <c:pt idx="30563">
                  <c:v>1.3420000000000001</c:v>
                </c:pt>
                <c:pt idx="30564">
                  <c:v>1.3420000000000001</c:v>
                </c:pt>
                <c:pt idx="30565">
                  <c:v>1.3420000000000001</c:v>
                </c:pt>
                <c:pt idx="30566">
                  <c:v>1.3420000000000001</c:v>
                </c:pt>
                <c:pt idx="30567">
                  <c:v>1.25832672161006</c:v>
                </c:pt>
                <c:pt idx="30568">
                  <c:v>1.2765023245401499</c:v>
                </c:pt>
                <c:pt idx="30569">
                  <c:v>1.2911306906762601</c:v>
                </c:pt>
                <c:pt idx="30570">
                  <c:v>1.3059739202374501</c:v>
                </c:pt>
                <c:pt idx="30571">
                  <c:v>1.31841131294124</c:v>
                </c:pt>
                <c:pt idx="30572">
                  <c:v>1.3296852909514001</c:v>
                </c:pt>
                <c:pt idx="30573">
                  <c:v>1.3384121576016801</c:v>
                </c:pt>
                <c:pt idx="30574">
                  <c:v>1.3420000000000001</c:v>
                </c:pt>
                <c:pt idx="30575">
                  <c:v>1.3420000000000001</c:v>
                </c:pt>
                <c:pt idx="30576">
                  <c:v>1.28499713481921</c:v>
                </c:pt>
                <c:pt idx="30577">
                  <c:v>1.30341979579553</c:v>
                </c:pt>
                <c:pt idx="30578">
                  <c:v>1.3182806169605701</c:v>
                </c:pt>
                <c:pt idx="30579">
                  <c:v>1.33205994139172</c:v>
                </c:pt>
                <c:pt idx="30580">
                  <c:v>1.3420000000000001</c:v>
                </c:pt>
                <c:pt idx="30581">
                  <c:v>1.3420000000000001</c:v>
                </c:pt>
                <c:pt idx="30582">
                  <c:v>1.3420000000000001</c:v>
                </c:pt>
                <c:pt idx="30583">
                  <c:v>1.3420000000000001</c:v>
                </c:pt>
                <c:pt idx="30584">
                  <c:v>1.3420000000000001</c:v>
                </c:pt>
                <c:pt idx="30585">
                  <c:v>1.3420000000000001</c:v>
                </c:pt>
                <c:pt idx="30586">
                  <c:v>1.3420000000000001</c:v>
                </c:pt>
                <c:pt idx="30587">
                  <c:v>1.3420000000000001</c:v>
                </c:pt>
                <c:pt idx="30588">
                  <c:v>1.30782247283871</c:v>
                </c:pt>
                <c:pt idx="30589">
                  <c:v>1.32515505456462</c:v>
                </c:pt>
                <c:pt idx="30590">
                  <c:v>1.3401840483690901</c:v>
                </c:pt>
                <c:pt idx="30591">
                  <c:v>1.3420000000000001</c:v>
                </c:pt>
                <c:pt idx="30592">
                  <c:v>1.3420000000000001</c:v>
                </c:pt>
                <c:pt idx="30593">
                  <c:v>1.3420000000000001</c:v>
                </c:pt>
                <c:pt idx="30594">
                  <c:v>1.3420000000000001</c:v>
                </c:pt>
                <c:pt idx="30595">
                  <c:v>1.3420000000000001</c:v>
                </c:pt>
                <c:pt idx="30596">
                  <c:v>1.3420000000000001</c:v>
                </c:pt>
                <c:pt idx="30597">
                  <c:v>1.3420000000000001</c:v>
                </c:pt>
                <c:pt idx="30598">
                  <c:v>1.3420000000000001</c:v>
                </c:pt>
                <c:pt idx="30599">
                  <c:v>1.3420000000000001</c:v>
                </c:pt>
                <c:pt idx="30600">
                  <c:v>1.3420000000000001</c:v>
                </c:pt>
                <c:pt idx="30601">
                  <c:v>1.3420000000000001</c:v>
                </c:pt>
                <c:pt idx="30602">
                  <c:v>1.3420000000000001</c:v>
                </c:pt>
                <c:pt idx="30603">
                  <c:v>1.3420000000000001</c:v>
                </c:pt>
                <c:pt idx="30604">
                  <c:v>1.3420000000000001</c:v>
                </c:pt>
                <c:pt idx="30605">
                  <c:v>1.3420000000000001</c:v>
                </c:pt>
                <c:pt idx="30606">
                  <c:v>1.3420000000000001</c:v>
                </c:pt>
                <c:pt idx="30607">
                  <c:v>1.3420000000000001</c:v>
                </c:pt>
                <c:pt idx="30608">
                  <c:v>1.3420000000000001</c:v>
                </c:pt>
                <c:pt idx="30609">
                  <c:v>1.3420000000000001</c:v>
                </c:pt>
                <c:pt idx="30610">
                  <c:v>1.3420000000000001</c:v>
                </c:pt>
                <c:pt idx="30611">
                  <c:v>1.3420000000000001</c:v>
                </c:pt>
                <c:pt idx="30612">
                  <c:v>1.3420000000000001</c:v>
                </c:pt>
                <c:pt idx="30613">
                  <c:v>1.2615345402831499</c:v>
                </c:pt>
                <c:pt idx="30614">
                  <c:v>1.2794608123495399</c:v>
                </c:pt>
                <c:pt idx="30615">
                  <c:v>1.2938633737148</c:v>
                </c:pt>
                <c:pt idx="30616">
                  <c:v>1.3084840516160801</c:v>
                </c:pt>
                <c:pt idx="30617">
                  <c:v>1.32071725005106</c:v>
                </c:pt>
                <c:pt idx="30618">
                  <c:v>1.331798738607</c:v>
                </c:pt>
                <c:pt idx="30619">
                  <c:v>1.34034990944724</c:v>
                </c:pt>
                <c:pt idx="30620">
                  <c:v>1.3420000000000001</c:v>
                </c:pt>
                <c:pt idx="30621">
                  <c:v>1.3420000000000001</c:v>
                </c:pt>
                <c:pt idx="30622">
                  <c:v>1.28818639594547</c:v>
                </c:pt>
                <c:pt idx="30623">
                  <c:v>1.30635290896796</c:v>
                </c:pt>
                <c:pt idx="30624">
                  <c:v>1.3209889002025099</c:v>
                </c:pt>
                <c:pt idx="30625">
                  <c:v>1.3345610079024799</c:v>
                </c:pt>
                <c:pt idx="30626">
                  <c:v>1.3420000000000001</c:v>
                </c:pt>
                <c:pt idx="30627">
                  <c:v>1.3420000000000001</c:v>
                </c:pt>
                <c:pt idx="30628">
                  <c:v>1.3420000000000001</c:v>
                </c:pt>
                <c:pt idx="30629">
                  <c:v>1.3420000000000001</c:v>
                </c:pt>
                <c:pt idx="30630">
                  <c:v>1.3420000000000001</c:v>
                </c:pt>
                <c:pt idx="30631">
                  <c:v>1.3420000000000001</c:v>
                </c:pt>
                <c:pt idx="30632">
                  <c:v>1.3420000000000001</c:v>
                </c:pt>
                <c:pt idx="30633">
                  <c:v>1.3420000000000001</c:v>
                </c:pt>
                <c:pt idx="30634">
                  <c:v>1.31100106983237</c:v>
                </c:pt>
                <c:pt idx="30635">
                  <c:v>1.32807993663867</c:v>
                </c:pt>
                <c:pt idx="30636">
                  <c:v>1.3420000000000001</c:v>
                </c:pt>
                <c:pt idx="30637">
                  <c:v>1.3420000000000001</c:v>
                </c:pt>
                <c:pt idx="30638">
                  <c:v>1.3420000000000001</c:v>
                </c:pt>
                <c:pt idx="30639">
                  <c:v>1.3420000000000001</c:v>
                </c:pt>
                <c:pt idx="30640">
                  <c:v>1.3420000000000001</c:v>
                </c:pt>
                <c:pt idx="30641">
                  <c:v>1.3420000000000001</c:v>
                </c:pt>
                <c:pt idx="30642">
                  <c:v>1.3420000000000001</c:v>
                </c:pt>
                <c:pt idx="30643">
                  <c:v>1.3420000000000001</c:v>
                </c:pt>
                <c:pt idx="30644">
                  <c:v>1.3420000000000001</c:v>
                </c:pt>
                <c:pt idx="30645">
                  <c:v>1.3420000000000001</c:v>
                </c:pt>
                <c:pt idx="30646">
                  <c:v>1.3420000000000001</c:v>
                </c:pt>
                <c:pt idx="30647">
                  <c:v>1.3420000000000001</c:v>
                </c:pt>
                <c:pt idx="30648">
                  <c:v>1.3420000000000001</c:v>
                </c:pt>
                <c:pt idx="30649">
                  <c:v>1.3420000000000001</c:v>
                </c:pt>
                <c:pt idx="30650">
                  <c:v>1.3420000000000001</c:v>
                </c:pt>
                <c:pt idx="30651">
                  <c:v>1.3420000000000001</c:v>
                </c:pt>
                <c:pt idx="30652">
                  <c:v>1.3420000000000001</c:v>
                </c:pt>
                <c:pt idx="30653">
                  <c:v>1.3420000000000001</c:v>
                </c:pt>
                <c:pt idx="30654">
                  <c:v>1.3420000000000001</c:v>
                </c:pt>
                <c:pt idx="30655">
                  <c:v>1.3420000000000001</c:v>
                </c:pt>
                <c:pt idx="30656">
                  <c:v>1.3420000000000001</c:v>
                </c:pt>
                <c:pt idx="30657">
                  <c:v>1.3420000000000001</c:v>
                </c:pt>
                <c:pt idx="30658">
                  <c:v>1.3420000000000001</c:v>
                </c:pt>
                <c:pt idx="30659">
                  <c:v>1.2675398137314</c:v>
                </c:pt>
                <c:pt idx="30660">
                  <c:v>1.2849802287502099</c:v>
                </c:pt>
                <c:pt idx="30661">
                  <c:v>1.2989655184826601</c:v>
                </c:pt>
                <c:pt idx="30662">
                  <c:v>1.3131679150159099</c:v>
                </c:pt>
                <c:pt idx="30663">
                  <c:v>1.3250206905679101</c:v>
                </c:pt>
                <c:pt idx="30664">
                  <c:v>1.3357459285528299</c:v>
                </c:pt>
                <c:pt idx="30665">
                  <c:v>1.3420000000000001</c:v>
                </c:pt>
                <c:pt idx="30666">
                  <c:v>1.3420000000000001</c:v>
                </c:pt>
                <c:pt idx="30667">
                  <c:v>1.3420000000000001</c:v>
                </c:pt>
                <c:pt idx="30668">
                  <c:v>1.29415309730043</c:v>
                </c:pt>
                <c:pt idx="30669">
                  <c:v>1.3118372411817401</c:v>
                </c:pt>
                <c:pt idx="30670">
                  <c:v>1.32605704190579</c:v>
                </c:pt>
                <c:pt idx="30671">
                  <c:v>1.3392304013529499</c:v>
                </c:pt>
                <c:pt idx="30672">
                  <c:v>1.3420000000000001</c:v>
                </c:pt>
                <c:pt idx="30673">
                  <c:v>1.3420000000000001</c:v>
                </c:pt>
                <c:pt idx="30674">
                  <c:v>1.3420000000000001</c:v>
                </c:pt>
                <c:pt idx="30675">
                  <c:v>1.3420000000000001</c:v>
                </c:pt>
                <c:pt idx="30676">
                  <c:v>1.3420000000000001</c:v>
                </c:pt>
                <c:pt idx="30677">
                  <c:v>1.3420000000000001</c:v>
                </c:pt>
                <c:pt idx="30678">
                  <c:v>1.3420000000000001</c:v>
                </c:pt>
                <c:pt idx="30679">
                  <c:v>1.3420000000000001</c:v>
                </c:pt>
                <c:pt idx="30680">
                  <c:v>1.31695402463967</c:v>
                </c:pt>
                <c:pt idx="30681">
                  <c:v>1.33357049987281</c:v>
                </c:pt>
                <c:pt idx="30682">
                  <c:v>1.3420000000000001</c:v>
                </c:pt>
                <c:pt idx="30683">
                  <c:v>1.3420000000000001</c:v>
                </c:pt>
                <c:pt idx="30684">
                  <c:v>1.3420000000000001</c:v>
                </c:pt>
                <c:pt idx="30685">
                  <c:v>1.3420000000000001</c:v>
                </c:pt>
                <c:pt idx="30686">
                  <c:v>1.3420000000000001</c:v>
                </c:pt>
                <c:pt idx="30687">
                  <c:v>1.3420000000000001</c:v>
                </c:pt>
                <c:pt idx="30688">
                  <c:v>1.3420000000000001</c:v>
                </c:pt>
                <c:pt idx="30689">
                  <c:v>1.3420000000000001</c:v>
                </c:pt>
                <c:pt idx="30690">
                  <c:v>1.3420000000000001</c:v>
                </c:pt>
                <c:pt idx="30691">
                  <c:v>1.3420000000000001</c:v>
                </c:pt>
                <c:pt idx="30692">
                  <c:v>1.3420000000000001</c:v>
                </c:pt>
                <c:pt idx="30693">
                  <c:v>1.3420000000000001</c:v>
                </c:pt>
                <c:pt idx="30694">
                  <c:v>1.3420000000000001</c:v>
                </c:pt>
                <c:pt idx="30695">
                  <c:v>1.3420000000000001</c:v>
                </c:pt>
                <c:pt idx="30696">
                  <c:v>1.3420000000000001</c:v>
                </c:pt>
                <c:pt idx="30697">
                  <c:v>1.3420000000000001</c:v>
                </c:pt>
                <c:pt idx="30698">
                  <c:v>1.3420000000000001</c:v>
                </c:pt>
                <c:pt idx="30699">
                  <c:v>1.3420000000000001</c:v>
                </c:pt>
                <c:pt idx="30700">
                  <c:v>1.3420000000000001</c:v>
                </c:pt>
                <c:pt idx="30701">
                  <c:v>1.3420000000000001</c:v>
                </c:pt>
                <c:pt idx="30702">
                  <c:v>1.3420000000000001</c:v>
                </c:pt>
                <c:pt idx="30703">
                  <c:v>1.3420000000000001</c:v>
                </c:pt>
                <c:pt idx="30704">
                  <c:v>1.3420000000000001</c:v>
                </c:pt>
                <c:pt idx="30705">
                  <c:v>1.0764755910327799</c:v>
                </c:pt>
                <c:pt idx="30706">
                  <c:v>1.11347186893867</c:v>
                </c:pt>
                <c:pt idx="30707">
                  <c:v>1.1375690136824299</c:v>
                </c:pt>
                <c:pt idx="30708">
                  <c:v>1.17129159010457</c:v>
                </c:pt>
                <c:pt idx="30709">
                  <c:v>1.22108764841666</c:v>
                </c:pt>
                <c:pt idx="30710">
                  <c:v>1.06702151836453</c:v>
                </c:pt>
                <c:pt idx="30711">
                  <c:v>1.1047862933316199</c:v>
                </c:pt>
                <c:pt idx="30712">
                  <c:v>1.1287972273664999</c:v>
                </c:pt>
                <c:pt idx="30713">
                  <c:v>1.1632520451644901</c:v>
                </c:pt>
                <c:pt idx="30714">
                  <c:v>1.21362117895725</c:v>
                </c:pt>
                <c:pt idx="30715">
                  <c:v>1.0653556558605799</c:v>
                </c:pt>
                <c:pt idx="30716">
                  <c:v>1.1032715022110799</c:v>
                </c:pt>
                <c:pt idx="30717">
                  <c:v>1.1272439484980299</c:v>
                </c:pt>
                <c:pt idx="30718">
                  <c:v>1.1618359402894201</c:v>
                </c:pt>
                <c:pt idx="30719">
                  <c:v>1.2123006567175001</c:v>
                </c:pt>
                <c:pt idx="30720">
                  <c:v>1.0689625312323101</c:v>
                </c:pt>
                <c:pt idx="30721">
                  <c:v>1.1065968371794599</c:v>
                </c:pt>
                <c:pt idx="30722">
                  <c:v>1.13056080487781</c:v>
                </c:pt>
                <c:pt idx="30723">
                  <c:v>1.1649069719088001</c:v>
                </c:pt>
                <c:pt idx="30724">
                  <c:v>1.21513052341985</c:v>
                </c:pt>
                <c:pt idx="30725">
                  <c:v>1.07837240413913</c:v>
                </c:pt>
                <c:pt idx="30726">
                  <c:v>1.1152964622997701</c:v>
                </c:pt>
                <c:pt idx="30727">
                  <c:v>1.1392544422126301</c:v>
                </c:pt>
                <c:pt idx="30728">
                  <c:v>1.17292117077751</c:v>
                </c:pt>
                <c:pt idx="30729">
                  <c:v>1.22253449112608</c:v>
                </c:pt>
                <c:pt idx="30730">
                  <c:v>1.0039411352030401</c:v>
                </c:pt>
                <c:pt idx="30731">
                  <c:v>1.0495543335227799</c:v>
                </c:pt>
                <c:pt idx="30732">
                  <c:v>1.07100510220115</c:v>
                </c:pt>
                <c:pt idx="30733">
                  <c:v>1.1128635908972899</c:v>
                </c:pt>
                <c:pt idx="30734">
                  <c:v>1.16769943128723</c:v>
                </c:pt>
                <c:pt idx="30735">
                  <c:v>1.2145179442137599</c:v>
                </c:pt>
                <c:pt idx="30736">
                  <c:v>0.99225492904817303</c:v>
                </c:pt>
                <c:pt idx="30737">
                  <c:v>1.03883567960782</c:v>
                </c:pt>
                <c:pt idx="30738">
                  <c:v>1.0601093704692099</c:v>
                </c:pt>
                <c:pt idx="30739">
                  <c:v>1.1028919682065601</c:v>
                </c:pt>
                <c:pt idx="30740">
                  <c:v>1.1584173125444399</c:v>
                </c:pt>
                <c:pt idx="30741">
                  <c:v>1.2058444711457501</c:v>
                </c:pt>
                <c:pt idx="30742">
                  <c:v>0.99048235276646801</c:v>
                </c:pt>
                <c:pt idx="30743">
                  <c:v>1.0372202582849901</c:v>
                </c:pt>
                <c:pt idx="30744">
                  <c:v>1.05844520382924</c:v>
                </c:pt>
                <c:pt idx="30745">
                  <c:v>1.1013798380384301</c:v>
                </c:pt>
                <c:pt idx="30746">
                  <c:v>1.15700553984451</c:v>
                </c:pt>
                <c:pt idx="30747">
                  <c:v>1.2045156777502699</c:v>
                </c:pt>
                <c:pt idx="30748">
                  <c:v>0.995285849104529</c:v>
                </c:pt>
                <c:pt idx="30749">
                  <c:v>1.0416375254350101</c:v>
                </c:pt>
                <c:pt idx="30750">
                  <c:v>1.0629103115941201</c:v>
                </c:pt>
                <c:pt idx="30751">
                  <c:v>1.1054891165776699</c:v>
                </c:pt>
                <c:pt idx="30752">
                  <c:v>1.16081314534598</c:v>
                </c:pt>
                <c:pt idx="30753">
                  <c:v>1.20805621310481</c:v>
                </c:pt>
                <c:pt idx="30754">
                  <c:v>1.0066199774284399</c:v>
                </c:pt>
                <c:pt idx="30755">
                  <c:v>1.0520792401323</c:v>
                </c:pt>
                <c:pt idx="30756">
                  <c:v>1.07344766960357</c:v>
                </c:pt>
                <c:pt idx="30757">
                  <c:v>1.1151605266559901</c:v>
                </c:pt>
                <c:pt idx="30758">
                  <c:v>1.1697910673885601</c:v>
                </c:pt>
                <c:pt idx="30759">
                  <c:v>1.21642601536268</c:v>
                </c:pt>
                <c:pt idx="30760">
                  <c:v>1.0012986271742199</c:v>
                </c:pt>
                <c:pt idx="30761">
                  <c:v>1.0480868104938801</c:v>
                </c:pt>
                <c:pt idx="30762">
                  <c:v>1.0695042415162099</c:v>
                </c:pt>
                <c:pt idx="30763">
                  <c:v>1.11149807371884</c:v>
                </c:pt>
                <c:pt idx="30764">
                  <c:v>1.1664222348357201</c:v>
                </c:pt>
                <c:pt idx="30765">
                  <c:v>1.2133232053295</c:v>
                </c:pt>
                <c:pt idx="30766">
                  <c:v>0.99013198841975902</c:v>
                </c:pt>
                <c:pt idx="30767">
                  <c:v>1.0378408095764899</c:v>
                </c:pt>
                <c:pt idx="30768">
                  <c:v>1.05909862737587</c:v>
                </c:pt>
                <c:pt idx="30769">
                  <c:v>1.1019737922347901</c:v>
                </c:pt>
                <c:pt idx="30770">
                  <c:v>1.15756037712892</c:v>
                </c:pt>
                <c:pt idx="30771">
                  <c:v>1.2050428498570001</c:v>
                </c:pt>
                <c:pt idx="30772">
                  <c:v>0.98913797068932396</c:v>
                </c:pt>
                <c:pt idx="30773">
                  <c:v>1.0369456335506599</c:v>
                </c:pt>
                <c:pt idx="30774">
                  <c:v>1.0581706298578</c:v>
                </c:pt>
                <c:pt idx="30775">
                  <c:v>1.1011321477668501</c:v>
                </c:pt>
                <c:pt idx="30776">
                  <c:v>1.1567689045130201</c:v>
                </c:pt>
                <c:pt idx="30777">
                  <c:v>1.20429451954046</c:v>
                </c:pt>
                <c:pt idx="30778">
                  <c:v>0.99481971051578</c:v>
                </c:pt>
                <c:pt idx="30779">
                  <c:v>1.04217638249203</c:v>
                </c:pt>
                <c:pt idx="30780">
                  <c:v>1.06345711027346</c:v>
                </c:pt>
                <c:pt idx="30781">
                  <c:v>1.1059768595425801</c:v>
                </c:pt>
                <c:pt idx="30782">
                  <c:v>1.16126946162907</c:v>
                </c:pt>
                <c:pt idx="30783">
                  <c:v>1.2084958413389799</c:v>
                </c:pt>
                <c:pt idx="30784">
                  <c:v>1.0070301982354199</c:v>
                </c:pt>
                <c:pt idx="30785">
                  <c:v>1.0533919105489999</c:v>
                </c:pt>
                <c:pt idx="30786">
                  <c:v>1.07479034259809</c:v>
                </c:pt>
                <c:pt idx="30787">
                  <c:v>1.1163834947251501</c:v>
                </c:pt>
                <c:pt idx="30788">
                  <c:v>1.17093235262664</c:v>
                </c:pt>
                <c:pt idx="30789">
                  <c:v>1.21749516784206</c:v>
                </c:pt>
                <c:pt idx="30790">
                  <c:v>1.0051865898291701</c:v>
                </c:pt>
                <c:pt idx="30791">
                  <c:v>1.0510552522440699</c:v>
                </c:pt>
                <c:pt idx="30792">
                  <c:v>1.07245765671794</c:v>
                </c:pt>
                <c:pt idx="30793">
                  <c:v>1.1134720880086899</c:v>
                </c:pt>
                <c:pt idx="30794">
                  <c:v>1.1306420489622699</c:v>
                </c:pt>
                <c:pt idx="30795">
                  <c:v>1.16844942039386</c:v>
                </c:pt>
                <c:pt idx="30796">
                  <c:v>0.993859706381087</c:v>
                </c:pt>
                <c:pt idx="30797">
                  <c:v>1.04066292902283</c:v>
                </c:pt>
                <c:pt idx="30798">
                  <c:v>1.06190234859842</c:v>
                </c:pt>
                <c:pt idx="30799">
                  <c:v>1.10379862467973</c:v>
                </c:pt>
                <c:pt idx="30800">
                  <c:v>1.1208040005717199</c:v>
                </c:pt>
                <c:pt idx="30801">
                  <c:v>1.1594585955639201</c:v>
                </c:pt>
                <c:pt idx="30802">
                  <c:v>0.99327137974727697</c:v>
                </c:pt>
                <c:pt idx="30803">
                  <c:v>1.04013592394711</c:v>
                </c:pt>
                <c:pt idx="30804">
                  <c:v>1.0613563505222601</c:v>
                </c:pt>
                <c:pt idx="30805">
                  <c:v>1.10330417583104</c:v>
                </c:pt>
                <c:pt idx="30806">
                  <c:v>1.12028905138576</c:v>
                </c:pt>
                <c:pt idx="30807">
                  <c:v>1.1589946211978399</c:v>
                </c:pt>
                <c:pt idx="30808">
                  <c:v>0.99936254619956</c:v>
                </c:pt>
                <c:pt idx="30809">
                  <c:v>1.0457210790226501</c:v>
                </c:pt>
                <c:pt idx="30810">
                  <c:v>1.06701773655409</c:v>
                </c:pt>
                <c:pt idx="30811">
                  <c:v>1.10849583601371</c:v>
                </c:pt>
                <c:pt idx="30812">
                  <c:v>1.1255595002465899</c:v>
                </c:pt>
                <c:pt idx="30813">
                  <c:v>1.1638260276625501</c:v>
                </c:pt>
                <c:pt idx="30814">
                  <c:v>1.0118401074835699</c:v>
                </c:pt>
                <c:pt idx="30815">
                  <c:v>1.05718440900744</c:v>
                </c:pt>
                <c:pt idx="30816">
                  <c:v>1.07863048628425</c:v>
                </c:pt>
                <c:pt idx="30817">
                  <c:v>1.11915032420812</c:v>
                </c:pt>
                <c:pt idx="30818">
                  <c:v>1.1363752891757199</c:v>
                </c:pt>
                <c:pt idx="30819">
                  <c:v>1.1737163224803</c:v>
                </c:pt>
                <c:pt idx="30820">
                  <c:v>1.1976145610606701</c:v>
                </c:pt>
                <c:pt idx="30821">
                  <c:v>1.2182358175457599</c:v>
                </c:pt>
                <c:pt idx="30822">
                  <c:v>1.2367655358996901</c:v>
                </c:pt>
                <c:pt idx="30823">
                  <c:v>1.30550777546129</c:v>
                </c:pt>
                <c:pt idx="30824">
                  <c:v>1.31376584817671</c:v>
                </c:pt>
                <c:pt idx="30825">
                  <c:v>1.3234647063893801</c:v>
                </c:pt>
                <c:pt idx="30826">
                  <c:v>1.2287305674672599</c:v>
                </c:pt>
                <c:pt idx="30827">
                  <c:v>1.2496677123165301</c:v>
                </c:pt>
                <c:pt idx="30828">
                  <c:v>1.26851861563737</c:v>
                </c:pt>
                <c:pt idx="30829">
                  <c:v>1.28517967531745</c:v>
                </c:pt>
                <c:pt idx="30830">
                  <c:v>1.2995667317855499</c:v>
                </c:pt>
                <c:pt idx="30831">
                  <c:v>1.31417842697731</c:v>
                </c:pt>
                <c:pt idx="30832">
                  <c:v>1.3250974923032799</c:v>
                </c:pt>
                <c:pt idx="30833">
                  <c:v>1.33615796597118</c:v>
                </c:pt>
                <c:pt idx="30834">
                  <c:v>1.3420000000000001</c:v>
                </c:pt>
                <c:pt idx="30835">
                  <c:v>1.3420000000000001</c:v>
                </c:pt>
                <c:pt idx="30836">
                  <c:v>1.3420000000000001</c:v>
                </c:pt>
                <c:pt idx="30837">
                  <c:v>1.3420000000000001</c:v>
                </c:pt>
                <c:pt idx="30838">
                  <c:v>1.27492541264167</c:v>
                </c:pt>
                <c:pt idx="30839">
                  <c:v>1.2939880560824699</c:v>
                </c:pt>
                <c:pt idx="30840">
                  <c:v>1.3108700523713399</c:v>
                </c:pt>
                <c:pt idx="30841">
                  <c:v>1.3267487208519999</c:v>
                </c:pt>
                <c:pt idx="30842">
                  <c:v>1.34029767400237</c:v>
                </c:pt>
                <c:pt idx="30843">
                  <c:v>1.3420000000000001</c:v>
                </c:pt>
                <c:pt idx="30844">
                  <c:v>1.3420000000000001</c:v>
                </c:pt>
                <c:pt idx="30845">
                  <c:v>1.3420000000000001</c:v>
                </c:pt>
                <c:pt idx="30846">
                  <c:v>1.3420000000000001</c:v>
                </c:pt>
                <c:pt idx="30847">
                  <c:v>1.3420000000000001</c:v>
                </c:pt>
                <c:pt idx="30848">
                  <c:v>1.3420000000000001</c:v>
                </c:pt>
                <c:pt idx="30849">
                  <c:v>1.3420000000000001</c:v>
                </c:pt>
                <c:pt idx="30850">
                  <c:v>1.3420000000000001</c:v>
                </c:pt>
                <c:pt idx="30851">
                  <c:v>1.31561388987898</c:v>
                </c:pt>
                <c:pt idx="30852">
                  <c:v>1.3326472202956301</c:v>
                </c:pt>
                <c:pt idx="30853">
                  <c:v>1.3420000000000001</c:v>
                </c:pt>
                <c:pt idx="30854">
                  <c:v>1.3420000000000001</c:v>
                </c:pt>
                <c:pt idx="30855">
                  <c:v>1.3420000000000001</c:v>
                </c:pt>
                <c:pt idx="30856">
                  <c:v>1.3420000000000001</c:v>
                </c:pt>
                <c:pt idx="30857">
                  <c:v>1.3420000000000001</c:v>
                </c:pt>
                <c:pt idx="30858">
                  <c:v>1.3420000000000001</c:v>
                </c:pt>
                <c:pt idx="30859">
                  <c:v>1.3420000000000001</c:v>
                </c:pt>
                <c:pt idx="30860">
                  <c:v>1.3420000000000001</c:v>
                </c:pt>
                <c:pt idx="30861">
                  <c:v>1.1925245288809401</c:v>
                </c:pt>
                <c:pt idx="30862">
                  <c:v>1.21354921399598</c:v>
                </c:pt>
                <c:pt idx="30863">
                  <c:v>1.23245910198303</c:v>
                </c:pt>
                <c:pt idx="30864">
                  <c:v>1.3027643350214</c:v>
                </c:pt>
                <c:pt idx="30865">
                  <c:v>1.31127748562341</c:v>
                </c:pt>
                <c:pt idx="30866">
                  <c:v>1.3212308035792899</c:v>
                </c:pt>
                <c:pt idx="30867">
                  <c:v>1.22364736980546</c:v>
                </c:pt>
                <c:pt idx="30868">
                  <c:v>1.2450005280535299</c:v>
                </c:pt>
                <c:pt idx="30869">
                  <c:v>1.26422935061186</c:v>
                </c:pt>
                <c:pt idx="30870">
                  <c:v>1.2812374049744799</c:v>
                </c:pt>
                <c:pt idx="30871">
                  <c:v>1.2959471696095299</c:v>
                </c:pt>
                <c:pt idx="30872">
                  <c:v>1.31086972217866</c:v>
                </c:pt>
                <c:pt idx="30873">
                  <c:v>1.3220648039766401</c:v>
                </c:pt>
                <c:pt idx="30874">
                  <c:v>1.33339237896379</c:v>
                </c:pt>
                <c:pt idx="30875">
                  <c:v>1.3420000000000001</c:v>
                </c:pt>
                <c:pt idx="30876">
                  <c:v>1.3420000000000001</c:v>
                </c:pt>
                <c:pt idx="30877">
                  <c:v>1.3420000000000001</c:v>
                </c:pt>
                <c:pt idx="30878">
                  <c:v>1.3420000000000001</c:v>
                </c:pt>
                <c:pt idx="30879">
                  <c:v>1.2702359241310801</c:v>
                </c:pt>
                <c:pt idx="30880">
                  <c:v>1.2896833067556599</c:v>
                </c:pt>
                <c:pt idx="30881">
                  <c:v>1.30691576360826</c:v>
                </c:pt>
                <c:pt idx="30882">
                  <c:v>1.32313028520362</c:v>
                </c:pt>
                <c:pt idx="30883">
                  <c:v>1.33698356436015</c:v>
                </c:pt>
                <c:pt idx="30884">
                  <c:v>1.3420000000000001</c:v>
                </c:pt>
                <c:pt idx="30885">
                  <c:v>1.3420000000000001</c:v>
                </c:pt>
                <c:pt idx="30886">
                  <c:v>1.3420000000000001</c:v>
                </c:pt>
                <c:pt idx="30887">
                  <c:v>1.3420000000000001</c:v>
                </c:pt>
                <c:pt idx="30888">
                  <c:v>1.3420000000000001</c:v>
                </c:pt>
                <c:pt idx="30889">
                  <c:v>1.3420000000000001</c:v>
                </c:pt>
                <c:pt idx="30890">
                  <c:v>1.3420000000000001</c:v>
                </c:pt>
                <c:pt idx="30891">
                  <c:v>1.3420000000000001</c:v>
                </c:pt>
                <c:pt idx="30892">
                  <c:v>1.3112864854909601</c:v>
                </c:pt>
                <c:pt idx="30893">
                  <c:v>1.3286807127234499</c:v>
                </c:pt>
                <c:pt idx="30894">
                  <c:v>1.3420000000000001</c:v>
                </c:pt>
                <c:pt idx="30895">
                  <c:v>1.3420000000000001</c:v>
                </c:pt>
                <c:pt idx="30896">
                  <c:v>1.3420000000000001</c:v>
                </c:pt>
                <c:pt idx="30897">
                  <c:v>1.3420000000000001</c:v>
                </c:pt>
                <c:pt idx="30898">
                  <c:v>1.3420000000000001</c:v>
                </c:pt>
                <c:pt idx="30899">
                  <c:v>1.3420000000000001</c:v>
                </c:pt>
                <c:pt idx="30900">
                  <c:v>1.3420000000000001</c:v>
                </c:pt>
                <c:pt idx="30901">
                  <c:v>1.3420000000000001</c:v>
                </c:pt>
                <c:pt idx="30902">
                  <c:v>1.19287347999455</c:v>
                </c:pt>
                <c:pt idx="30903">
                  <c:v>1.2138778011462299</c:v>
                </c:pt>
                <c:pt idx="30904">
                  <c:v>1.2327737458818999</c:v>
                </c:pt>
                <c:pt idx="30905">
                  <c:v>1.3030013729494201</c:v>
                </c:pt>
                <c:pt idx="30906">
                  <c:v>1.3115130652179801</c:v>
                </c:pt>
                <c:pt idx="30907">
                  <c:v>1.32144622461956</c:v>
                </c:pt>
                <c:pt idx="30908">
                  <c:v>1.2239677924397501</c:v>
                </c:pt>
                <c:pt idx="30909">
                  <c:v>1.2453019571525299</c:v>
                </c:pt>
                <c:pt idx="30910">
                  <c:v>1.26452402633824</c:v>
                </c:pt>
                <c:pt idx="30911">
                  <c:v>1.28151959056545</c:v>
                </c:pt>
                <c:pt idx="30912">
                  <c:v>1.29621246341538</c:v>
                </c:pt>
                <c:pt idx="30913">
                  <c:v>1.31112809978704</c:v>
                </c:pt>
                <c:pt idx="30914">
                  <c:v>1.32230713558165</c:v>
                </c:pt>
                <c:pt idx="30915">
                  <c:v>1.3336282885156501</c:v>
                </c:pt>
                <c:pt idx="30916">
                  <c:v>1.3420000000000001</c:v>
                </c:pt>
                <c:pt idx="30917">
                  <c:v>1.3420000000000001</c:v>
                </c:pt>
                <c:pt idx="30918">
                  <c:v>1.3420000000000001</c:v>
                </c:pt>
                <c:pt idx="30919">
                  <c:v>1.3420000000000001</c:v>
                </c:pt>
                <c:pt idx="30920">
                  <c:v>1.27052483702657</c:v>
                </c:pt>
                <c:pt idx="30921">
                  <c:v>1.2899649890141001</c:v>
                </c:pt>
                <c:pt idx="30922">
                  <c:v>1.3071808342587801</c:v>
                </c:pt>
                <c:pt idx="30923">
                  <c:v>1.32338434867097</c:v>
                </c:pt>
                <c:pt idx="30924">
                  <c:v>1.3372267446870201</c:v>
                </c:pt>
                <c:pt idx="30925">
                  <c:v>1.3420000000000001</c:v>
                </c:pt>
                <c:pt idx="30926">
                  <c:v>1.3420000000000001</c:v>
                </c:pt>
                <c:pt idx="30927">
                  <c:v>1.3420000000000001</c:v>
                </c:pt>
                <c:pt idx="30928">
                  <c:v>1.3420000000000001</c:v>
                </c:pt>
                <c:pt idx="30929">
                  <c:v>1.3420000000000001</c:v>
                </c:pt>
                <c:pt idx="30930">
                  <c:v>1.3420000000000001</c:v>
                </c:pt>
                <c:pt idx="30931">
                  <c:v>1.3420000000000001</c:v>
                </c:pt>
                <c:pt idx="30932">
                  <c:v>1.3420000000000001</c:v>
                </c:pt>
                <c:pt idx="30933">
                  <c:v>1.31154513695993</c:v>
                </c:pt>
                <c:pt idx="30934">
                  <c:v>1.3289294309313899</c:v>
                </c:pt>
                <c:pt idx="30935">
                  <c:v>1.3420000000000001</c:v>
                </c:pt>
                <c:pt idx="30936">
                  <c:v>1.3420000000000001</c:v>
                </c:pt>
                <c:pt idx="30937">
                  <c:v>1.3420000000000001</c:v>
                </c:pt>
                <c:pt idx="30938">
                  <c:v>1.3420000000000001</c:v>
                </c:pt>
                <c:pt idx="30939">
                  <c:v>1.3420000000000001</c:v>
                </c:pt>
                <c:pt idx="30940">
                  <c:v>1.3420000000000001</c:v>
                </c:pt>
                <c:pt idx="30941">
                  <c:v>1.3420000000000001</c:v>
                </c:pt>
                <c:pt idx="30942">
                  <c:v>1.3420000000000001</c:v>
                </c:pt>
                <c:pt idx="30943">
                  <c:v>1.1969287410255001</c:v>
                </c:pt>
                <c:pt idx="30944">
                  <c:v>1.21763449180244</c:v>
                </c:pt>
                <c:pt idx="30945">
                  <c:v>1.23624670654335</c:v>
                </c:pt>
                <c:pt idx="30946">
                  <c:v>1.3052899592882301</c:v>
                </c:pt>
                <c:pt idx="30947">
                  <c:v>1.3136002710088699</c:v>
                </c:pt>
                <c:pt idx="30948">
                  <c:v>1.3233363508179099</c:v>
                </c:pt>
                <c:pt idx="30949">
                  <c:v>1.2279869847762701</c:v>
                </c:pt>
                <c:pt idx="30950">
                  <c:v>1.2490194749688499</c:v>
                </c:pt>
                <c:pt idx="30951">
                  <c:v>1.2679506498230899</c:v>
                </c:pt>
                <c:pt idx="30952">
                  <c:v>1.28468412312459</c:v>
                </c:pt>
                <c:pt idx="30953">
                  <c:v>1.29914798371138</c:v>
                </c:pt>
                <c:pt idx="30954">
                  <c:v>1.3138200130203299</c:v>
                </c:pt>
                <c:pt idx="30955">
                  <c:v>1.3247916318648201</c:v>
                </c:pt>
                <c:pt idx="30956">
                  <c:v>1.33590639135283</c:v>
                </c:pt>
                <c:pt idx="30957">
                  <c:v>1.3420000000000001</c:v>
                </c:pt>
                <c:pt idx="30958">
                  <c:v>1.3420000000000001</c:v>
                </c:pt>
                <c:pt idx="30959">
                  <c:v>1.3420000000000001</c:v>
                </c:pt>
                <c:pt idx="30960">
                  <c:v>1.3420000000000001</c:v>
                </c:pt>
                <c:pt idx="30961">
                  <c:v>1.27421994386686</c:v>
                </c:pt>
                <c:pt idx="30962">
                  <c:v>1.29337313196656</c:v>
                </c:pt>
                <c:pt idx="30963">
                  <c:v>1.31033179659034</c:v>
                </c:pt>
                <c:pt idx="30964">
                  <c:v>1.3262848627655099</c:v>
                </c:pt>
                <c:pt idx="30965">
                  <c:v>1.33990112189591</c:v>
                </c:pt>
                <c:pt idx="30966">
                  <c:v>1.3420000000000001</c:v>
                </c:pt>
                <c:pt idx="30967">
                  <c:v>1.3420000000000001</c:v>
                </c:pt>
                <c:pt idx="30968">
                  <c:v>1.3420000000000001</c:v>
                </c:pt>
                <c:pt idx="30969">
                  <c:v>1.3420000000000001</c:v>
                </c:pt>
                <c:pt idx="30970">
                  <c:v>1.3420000000000001</c:v>
                </c:pt>
                <c:pt idx="30971">
                  <c:v>1.3420000000000001</c:v>
                </c:pt>
                <c:pt idx="30972">
                  <c:v>1.3420000000000001</c:v>
                </c:pt>
                <c:pt idx="30973">
                  <c:v>1.3420000000000001</c:v>
                </c:pt>
                <c:pt idx="30974">
                  <c:v>1.3149497166141</c:v>
                </c:pt>
                <c:pt idx="30975">
                  <c:v>1.3320636782269299</c:v>
                </c:pt>
                <c:pt idx="30976">
                  <c:v>1.3420000000000001</c:v>
                </c:pt>
                <c:pt idx="30977">
                  <c:v>1.3420000000000001</c:v>
                </c:pt>
                <c:pt idx="30978">
                  <c:v>1.3420000000000001</c:v>
                </c:pt>
                <c:pt idx="30979">
                  <c:v>1.3420000000000001</c:v>
                </c:pt>
                <c:pt idx="30980">
                  <c:v>1.3420000000000001</c:v>
                </c:pt>
                <c:pt idx="30981">
                  <c:v>1.3420000000000001</c:v>
                </c:pt>
                <c:pt idx="30982">
                  <c:v>1.3420000000000001</c:v>
                </c:pt>
                <c:pt idx="30983">
                  <c:v>1.3420000000000001</c:v>
                </c:pt>
                <c:pt idx="30984">
                  <c:v>1.20448329896843</c:v>
                </c:pt>
                <c:pt idx="30985">
                  <c:v>1.2246238750128999</c:v>
                </c:pt>
                <c:pt idx="30986">
                  <c:v>1.24270411210666</c:v>
                </c:pt>
                <c:pt idx="30987">
                  <c:v>1.30953536758464</c:v>
                </c:pt>
                <c:pt idx="30988">
                  <c:v>1.3174854456349101</c:v>
                </c:pt>
                <c:pt idx="30989">
                  <c:v>1.3268427233523801</c:v>
                </c:pt>
                <c:pt idx="30990">
                  <c:v>1.23547642156196</c:v>
                </c:pt>
                <c:pt idx="30991">
                  <c:v>1.25593269259593</c:v>
                </c:pt>
                <c:pt idx="30992">
                  <c:v>1.2743356995977799</c:v>
                </c:pt>
                <c:pt idx="30993">
                  <c:v>1.2905883613491</c:v>
                </c:pt>
                <c:pt idx="30994">
                  <c:v>1.3045961773202499</c:v>
                </c:pt>
                <c:pt idx="30995">
                  <c:v>1.31882821740433</c:v>
                </c:pt>
                <c:pt idx="30996">
                  <c:v>1.32941041773739</c:v>
                </c:pt>
                <c:pt idx="30997">
                  <c:v>1.3401450736315601</c:v>
                </c:pt>
                <c:pt idx="30998">
                  <c:v>1.3420000000000001</c:v>
                </c:pt>
                <c:pt idx="30999">
                  <c:v>1.3420000000000001</c:v>
                </c:pt>
                <c:pt idx="31000">
                  <c:v>1.3420000000000001</c:v>
                </c:pt>
                <c:pt idx="31001">
                  <c:v>1.3420000000000001</c:v>
                </c:pt>
                <c:pt idx="31002">
                  <c:v>1.2811053301683599</c:v>
                </c:pt>
                <c:pt idx="31003">
                  <c:v>1.2997255387839399</c:v>
                </c:pt>
                <c:pt idx="31004">
                  <c:v>1.31619051339229</c:v>
                </c:pt>
                <c:pt idx="31005">
                  <c:v>1.33168085397276</c:v>
                </c:pt>
                <c:pt idx="31006">
                  <c:v>1.3420000000000001</c:v>
                </c:pt>
                <c:pt idx="31007">
                  <c:v>1.3420000000000001</c:v>
                </c:pt>
                <c:pt idx="31008">
                  <c:v>1.3420000000000001</c:v>
                </c:pt>
                <c:pt idx="31009">
                  <c:v>1.3420000000000001</c:v>
                </c:pt>
                <c:pt idx="31010">
                  <c:v>1.3420000000000001</c:v>
                </c:pt>
                <c:pt idx="31011">
                  <c:v>1.3420000000000001</c:v>
                </c:pt>
                <c:pt idx="31012">
                  <c:v>1.3420000000000001</c:v>
                </c:pt>
                <c:pt idx="31013">
                  <c:v>1.3420000000000001</c:v>
                </c:pt>
                <c:pt idx="31014">
                  <c:v>1.3420000000000001</c:v>
                </c:pt>
                <c:pt idx="31015">
                  <c:v>1.32127640133418</c:v>
                </c:pt>
                <c:pt idx="31016">
                  <c:v>1.3379035388901199</c:v>
                </c:pt>
                <c:pt idx="31017">
                  <c:v>1.3420000000000001</c:v>
                </c:pt>
                <c:pt idx="31018">
                  <c:v>1.3420000000000001</c:v>
                </c:pt>
                <c:pt idx="31019">
                  <c:v>1.3420000000000001</c:v>
                </c:pt>
                <c:pt idx="31020">
                  <c:v>1.3420000000000001</c:v>
                </c:pt>
                <c:pt idx="31021">
                  <c:v>1.3420000000000001</c:v>
                </c:pt>
                <c:pt idx="31022">
                  <c:v>1.3420000000000001</c:v>
                </c:pt>
                <c:pt idx="31023">
                  <c:v>1.3420000000000001</c:v>
                </c:pt>
                <c:pt idx="31024">
                  <c:v>1.3420000000000001</c:v>
                </c:pt>
                <c:pt idx="31025">
                  <c:v>1.1977733231280401</c:v>
                </c:pt>
                <c:pt idx="31026">
                  <c:v>1.2183843896032001</c:v>
                </c:pt>
                <c:pt idx="31027">
                  <c:v>1.2368979235169</c:v>
                </c:pt>
                <c:pt idx="31028">
                  <c:v>1.22888645746614</c:v>
                </c:pt>
                <c:pt idx="31029">
                  <c:v>1.24981326805363</c:v>
                </c:pt>
                <c:pt idx="31030">
                  <c:v>1.26864830259328</c:v>
                </c:pt>
                <c:pt idx="31031">
                  <c:v>1.2853060540080801</c:v>
                </c:pt>
                <c:pt idx="31032">
                  <c:v>1.2996851617279399</c:v>
                </c:pt>
                <c:pt idx="31033">
                  <c:v>1.3129889718852401</c:v>
                </c:pt>
                <c:pt idx="31034">
                  <c:v>1.3251954262827299</c:v>
                </c:pt>
                <c:pt idx="31035">
                  <c:v>1.3362491995826</c:v>
                </c:pt>
                <c:pt idx="31036">
                  <c:v>1.3420000000000001</c:v>
                </c:pt>
                <c:pt idx="31037">
                  <c:v>1.3420000000000001</c:v>
                </c:pt>
                <c:pt idx="31038">
                  <c:v>1.3420000000000001</c:v>
                </c:pt>
                <c:pt idx="31039">
                  <c:v>1.3420000000000001</c:v>
                </c:pt>
                <c:pt idx="31040">
                  <c:v>1.27506805302955</c:v>
                </c:pt>
                <c:pt idx="31041">
                  <c:v>1.2941270444064701</c:v>
                </c:pt>
                <c:pt idx="31042">
                  <c:v>1.31098929873366</c:v>
                </c:pt>
                <c:pt idx="31043">
                  <c:v>1.3255829309668601</c:v>
                </c:pt>
                <c:pt idx="31044">
                  <c:v>1.3391142466477799</c:v>
                </c:pt>
                <c:pt idx="31045">
                  <c:v>1.3420000000000001</c:v>
                </c:pt>
                <c:pt idx="31046">
                  <c:v>1.3420000000000001</c:v>
                </c:pt>
                <c:pt idx="31047">
                  <c:v>1.3420000000000001</c:v>
                </c:pt>
                <c:pt idx="31048">
                  <c:v>1.3420000000000001</c:v>
                </c:pt>
                <c:pt idx="31049">
                  <c:v>1.3420000000000001</c:v>
                </c:pt>
                <c:pt idx="31050">
                  <c:v>1.3420000000000001</c:v>
                </c:pt>
                <c:pt idx="31051">
                  <c:v>1.3420000000000001</c:v>
                </c:pt>
                <c:pt idx="31052">
                  <c:v>1.3420000000000001</c:v>
                </c:pt>
                <c:pt idx="31053">
                  <c:v>1.3157453030233499</c:v>
                </c:pt>
                <c:pt idx="31054">
                  <c:v>1.3327697426295799</c:v>
                </c:pt>
                <c:pt idx="31055">
                  <c:v>1.3420000000000001</c:v>
                </c:pt>
                <c:pt idx="31056">
                  <c:v>1.3420000000000001</c:v>
                </c:pt>
                <c:pt idx="31057">
                  <c:v>1.3420000000000001</c:v>
                </c:pt>
                <c:pt idx="31058">
                  <c:v>1.3420000000000001</c:v>
                </c:pt>
                <c:pt idx="31059">
                  <c:v>1.3420000000000001</c:v>
                </c:pt>
                <c:pt idx="31060">
                  <c:v>1.3420000000000001</c:v>
                </c:pt>
                <c:pt idx="31061">
                  <c:v>1.3420000000000001</c:v>
                </c:pt>
                <c:pt idx="31062">
                  <c:v>1.1926049787372699</c:v>
                </c:pt>
                <c:pt idx="31063">
                  <c:v>1.2136232353642</c:v>
                </c:pt>
                <c:pt idx="31064">
                  <c:v>1.2325270542733899</c:v>
                </c:pt>
                <c:pt idx="31065">
                  <c:v>1.22372714712744</c:v>
                </c:pt>
                <c:pt idx="31066">
                  <c:v>1.24507393629395</c:v>
                </c:pt>
                <c:pt idx="31067">
                  <c:v>1.2642967878846501</c:v>
                </c:pt>
                <c:pt idx="31068">
                  <c:v>1.2813044819842201</c:v>
                </c:pt>
                <c:pt idx="31069">
                  <c:v>1.2960089667852599</c:v>
                </c:pt>
                <c:pt idx="31070">
                  <c:v>1.30962555151906</c:v>
                </c:pt>
                <c:pt idx="31071">
                  <c:v>1.3221166003957801</c:v>
                </c:pt>
                <c:pt idx="31072">
                  <c:v>1.3334388657791101</c:v>
                </c:pt>
                <c:pt idx="31073">
                  <c:v>1.3420000000000001</c:v>
                </c:pt>
                <c:pt idx="31074">
                  <c:v>1.3420000000000001</c:v>
                </c:pt>
                <c:pt idx="31075">
                  <c:v>1.3420000000000001</c:v>
                </c:pt>
                <c:pt idx="31076">
                  <c:v>1.3420000000000001</c:v>
                </c:pt>
                <c:pt idx="31077">
                  <c:v>1.2703038830472899</c:v>
                </c:pt>
                <c:pt idx="31078">
                  <c:v>1.2897505008802801</c:v>
                </c:pt>
                <c:pt idx="31079">
                  <c:v>1.3069823555860101</c:v>
                </c:pt>
                <c:pt idx="31080">
                  <c:v>1.3219022553711901</c:v>
                </c:pt>
                <c:pt idx="31081">
                  <c:v>1.33573522056859</c:v>
                </c:pt>
                <c:pt idx="31082">
                  <c:v>1.3420000000000001</c:v>
                </c:pt>
                <c:pt idx="31083">
                  <c:v>1.3420000000000001</c:v>
                </c:pt>
                <c:pt idx="31084">
                  <c:v>1.3420000000000001</c:v>
                </c:pt>
                <c:pt idx="31085">
                  <c:v>1.3420000000000001</c:v>
                </c:pt>
                <c:pt idx="31086">
                  <c:v>1.3420000000000001</c:v>
                </c:pt>
                <c:pt idx="31087">
                  <c:v>1.3420000000000001</c:v>
                </c:pt>
                <c:pt idx="31088">
                  <c:v>1.3420000000000001</c:v>
                </c:pt>
                <c:pt idx="31089">
                  <c:v>1.3420000000000001</c:v>
                </c:pt>
                <c:pt idx="31090">
                  <c:v>1.3113479635518901</c:v>
                </c:pt>
                <c:pt idx="31091">
                  <c:v>1.32873694688952</c:v>
                </c:pt>
                <c:pt idx="31092">
                  <c:v>1.3420000000000001</c:v>
                </c:pt>
                <c:pt idx="31093">
                  <c:v>1.3420000000000001</c:v>
                </c:pt>
                <c:pt idx="31094">
                  <c:v>1.3420000000000001</c:v>
                </c:pt>
                <c:pt idx="31095">
                  <c:v>1.3420000000000001</c:v>
                </c:pt>
                <c:pt idx="31096">
                  <c:v>1.3420000000000001</c:v>
                </c:pt>
                <c:pt idx="31097">
                  <c:v>1.3420000000000001</c:v>
                </c:pt>
                <c:pt idx="31098">
                  <c:v>1.3420000000000001</c:v>
                </c:pt>
                <c:pt idx="31099">
                  <c:v>1.19288941919188</c:v>
                </c:pt>
                <c:pt idx="31100">
                  <c:v>1.2138950116131999</c:v>
                </c:pt>
                <c:pt idx="31101">
                  <c:v>1.23279296236948</c:v>
                </c:pt>
                <c:pt idx="31102">
                  <c:v>1.2239863438874701</c:v>
                </c:pt>
                <c:pt idx="31103">
                  <c:v>1.24532161261385</c:v>
                </c:pt>
                <c:pt idx="31104">
                  <c:v>1.26453937145855</c:v>
                </c:pt>
                <c:pt idx="31105">
                  <c:v>1.28153680413384</c:v>
                </c:pt>
                <c:pt idx="31106">
                  <c:v>1.29623072739635</c:v>
                </c:pt>
                <c:pt idx="31107">
                  <c:v>1.30984230276243</c:v>
                </c:pt>
                <c:pt idx="31108">
                  <c:v>1.3223223293978299</c:v>
                </c:pt>
                <c:pt idx="31109">
                  <c:v>1.33364445632733</c:v>
                </c:pt>
                <c:pt idx="31110">
                  <c:v>1.3420000000000001</c:v>
                </c:pt>
                <c:pt idx="31111">
                  <c:v>1.3420000000000001</c:v>
                </c:pt>
                <c:pt idx="31112">
                  <c:v>1.3420000000000001</c:v>
                </c:pt>
                <c:pt idx="31113">
                  <c:v>1.3420000000000001</c:v>
                </c:pt>
                <c:pt idx="31114">
                  <c:v>1.27054145607383</c:v>
                </c:pt>
                <c:pt idx="31115">
                  <c:v>1.28997760817254</c:v>
                </c:pt>
                <c:pt idx="31116">
                  <c:v>1.30720021115342</c:v>
                </c:pt>
                <c:pt idx="31117">
                  <c:v>1.3221105929411401</c:v>
                </c:pt>
                <c:pt idx="31118">
                  <c:v>1.33593929340949</c:v>
                </c:pt>
                <c:pt idx="31119">
                  <c:v>1.3420000000000001</c:v>
                </c:pt>
                <c:pt idx="31120">
                  <c:v>1.3420000000000001</c:v>
                </c:pt>
                <c:pt idx="31121">
                  <c:v>1.3420000000000001</c:v>
                </c:pt>
                <c:pt idx="31122">
                  <c:v>1.3420000000000001</c:v>
                </c:pt>
                <c:pt idx="31123">
                  <c:v>1.3420000000000001</c:v>
                </c:pt>
                <c:pt idx="31124">
                  <c:v>1.3420000000000001</c:v>
                </c:pt>
                <c:pt idx="31125">
                  <c:v>1.3420000000000001</c:v>
                </c:pt>
                <c:pt idx="31126">
                  <c:v>1.3420000000000001</c:v>
                </c:pt>
                <c:pt idx="31127">
                  <c:v>1.3115600012841599</c:v>
                </c:pt>
                <c:pt idx="31128">
                  <c:v>1.3289406530415699</c:v>
                </c:pt>
                <c:pt idx="31129">
                  <c:v>1.3420000000000001</c:v>
                </c:pt>
                <c:pt idx="31130">
                  <c:v>1.3420000000000001</c:v>
                </c:pt>
                <c:pt idx="31131">
                  <c:v>1.3420000000000001</c:v>
                </c:pt>
                <c:pt idx="31132">
                  <c:v>1.3420000000000001</c:v>
                </c:pt>
                <c:pt idx="31133">
                  <c:v>1.3420000000000001</c:v>
                </c:pt>
                <c:pt idx="31134">
                  <c:v>1.3420000000000001</c:v>
                </c:pt>
                <c:pt idx="31135">
                  <c:v>1.3420000000000001</c:v>
                </c:pt>
                <c:pt idx="31136">
                  <c:v>1.1968894869372799</c:v>
                </c:pt>
                <c:pt idx="31137">
                  <c:v>1.21759220417498</c:v>
                </c:pt>
                <c:pt idx="31138">
                  <c:v>1.23620710897771</c:v>
                </c:pt>
                <c:pt idx="31139">
                  <c:v>1.22794200636886</c:v>
                </c:pt>
                <c:pt idx="31140">
                  <c:v>1.24897757185086</c:v>
                </c:pt>
                <c:pt idx="31141">
                  <c:v>1.2679115505993801</c:v>
                </c:pt>
                <c:pt idx="31142">
                  <c:v>1.2846588209255601</c:v>
                </c:pt>
                <c:pt idx="31143">
                  <c:v>1.29911366910341</c:v>
                </c:pt>
                <c:pt idx="31144">
                  <c:v>1.3124972352859301</c:v>
                </c:pt>
                <c:pt idx="31145">
                  <c:v>1.32477203937777</c:v>
                </c:pt>
                <c:pt idx="31146">
                  <c:v>1.3358834673900799</c:v>
                </c:pt>
                <c:pt idx="31147">
                  <c:v>1.3420000000000001</c:v>
                </c:pt>
                <c:pt idx="31148">
                  <c:v>1.3420000000000001</c:v>
                </c:pt>
                <c:pt idx="31149">
                  <c:v>1.3420000000000001</c:v>
                </c:pt>
                <c:pt idx="31150">
                  <c:v>1.3420000000000001</c:v>
                </c:pt>
                <c:pt idx="31151">
                  <c:v>1.27417806250291</c:v>
                </c:pt>
                <c:pt idx="31152">
                  <c:v>1.2933400389207901</c:v>
                </c:pt>
                <c:pt idx="31153">
                  <c:v>1.31029546776338</c:v>
                </c:pt>
                <c:pt idx="31154">
                  <c:v>1.32497279798983</c:v>
                </c:pt>
                <c:pt idx="31155">
                  <c:v>1.3385756425552799</c:v>
                </c:pt>
                <c:pt idx="31156">
                  <c:v>1.3420000000000001</c:v>
                </c:pt>
                <c:pt idx="31157">
                  <c:v>1.3420000000000001</c:v>
                </c:pt>
                <c:pt idx="31158">
                  <c:v>1.3420000000000001</c:v>
                </c:pt>
                <c:pt idx="31159">
                  <c:v>1.3420000000000001</c:v>
                </c:pt>
                <c:pt idx="31160">
                  <c:v>1.3420000000000001</c:v>
                </c:pt>
                <c:pt idx="31161">
                  <c:v>1.3420000000000001</c:v>
                </c:pt>
                <c:pt idx="31162">
                  <c:v>1.3420000000000001</c:v>
                </c:pt>
                <c:pt idx="31163">
                  <c:v>1.3420000000000001</c:v>
                </c:pt>
                <c:pt idx="31164">
                  <c:v>1.31491068941755</c:v>
                </c:pt>
                <c:pt idx="31165">
                  <c:v>1.33202738982547</c:v>
                </c:pt>
                <c:pt idx="31166">
                  <c:v>1.3420000000000001</c:v>
                </c:pt>
                <c:pt idx="31167">
                  <c:v>1.3420000000000001</c:v>
                </c:pt>
                <c:pt idx="31168">
                  <c:v>1.3420000000000001</c:v>
                </c:pt>
                <c:pt idx="31169">
                  <c:v>1.3420000000000001</c:v>
                </c:pt>
                <c:pt idx="31170">
                  <c:v>1.3420000000000001</c:v>
                </c:pt>
                <c:pt idx="31171">
                  <c:v>1.3420000000000001</c:v>
                </c:pt>
                <c:pt idx="31172">
                  <c:v>1.3420000000000001</c:v>
                </c:pt>
                <c:pt idx="31173">
                  <c:v>1.2043572005287999</c:v>
                </c:pt>
                <c:pt idx="31174">
                  <c:v>1.2245083426730601</c:v>
                </c:pt>
                <c:pt idx="31175">
                  <c:v>1.24259740830587</c:v>
                </c:pt>
                <c:pt idx="31176">
                  <c:v>1.23535127814998</c:v>
                </c:pt>
                <c:pt idx="31177">
                  <c:v>1.2558237614152501</c:v>
                </c:pt>
                <c:pt idx="31178">
                  <c:v>1.2742299617644699</c:v>
                </c:pt>
                <c:pt idx="31179">
                  <c:v>1.2904853930987501</c:v>
                </c:pt>
                <c:pt idx="31180">
                  <c:v>1.30450080168769</c:v>
                </c:pt>
                <c:pt idx="31181">
                  <c:v>1.31746186271175</c:v>
                </c:pt>
                <c:pt idx="31182">
                  <c:v>1.32933595807569</c:v>
                </c:pt>
                <c:pt idx="31183">
                  <c:v>1.3400719673188799</c:v>
                </c:pt>
                <c:pt idx="31184">
                  <c:v>1.3420000000000001</c:v>
                </c:pt>
                <c:pt idx="31185">
                  <c:v>1.3420000000000001</c:v>
                </c:pt>
                <c:pt idx="31186">
                  <c:v>1.3420000000000001</c:v>
                </c:pt>
                <c:pt idx="31187">
                  <c:v>1.3420000000000001</c:v>
                </c:pt>
                <c:pt idx="31188">
                  <c:v>1.2809964177411901</c:v>
                </c:pt>
                <c:pt idx="31189">
                  <c:v>1.2996201815717501</c:v>
                </c:pt>
                <c:pt idx="31190">
                  <c:v>1.31609328835596</c:v>
                </c:pt>
                <c:pt idx="31191">
                  <c:v>1.3303275671124499</c:v>
                </c:pt>
                <c:pt idx="31192">
                  <c:v>1.3420000000000001</c:v>
                </c:pt>
                <c:pt idx="31193">
                  <c:v>1.3420000000000001</c:v>
                </c:pt>
                <c:pt idx="31194">
                  <c:v>1.3420000000000001</c:v>
                </c:pt>
                <c:pt idx="31195">
                  <c:v>1.3420000000000001</c:v>
                </c:pt>
                <c:pt idx="31196">
                  <c:v>1.3420000000000001</c:v>
                </c:pt>
                <c:pt idx="31197">
                  <c:v>1.3420000000000001</c:v>
                </c:pt>
                <c:pt idx="31198">
                  <c:v>1.3420000000000001</c:v>
                </c:pt>
                <c:pt idx="31199">
                  <c:v>1.3420000000000001</c:v>
                </c:pt>
                <c:pt idx="31200">
                  <c:v>1.3420000000000001</c:v>
                </c:pt>
                <c:pt idx="31201">
                  <c:v>1.3211760471156699</c:v>
                </c:pt>
                <c:pt idx="31202">
                  <c:v>1.33780648616459</c:v>
                </c:pt>
                <c:pt idx="31203">
                  <c:v>1.3420000000000001</c:v>
                </c:pt>
                <c:pt idx="31204">
                  <c:v>1.3420000000000001</c:v>
                </c:pt>
                <c:pt idx="31205">
                  <c:v>1.3420000000000001</c:v>
                </c:pt>
                <c:pt idx="31206">
                  <c:v>1.3420000000000001</c:v>
                </c:pt>
                <c:pt idx="31207">
                  <c:v>1.3420000000000001</c:v>
                </c:pt>
                <c:pt idx="31208">
                  <c:v>1.3420000000000001</c:v>
                </c:pt>
                <c:pt idx="31209">
                  <c:v>1.3420000000000001</c:v>
                </c:pt>
                <c:pt idx="31210">
                  <c:v>1.20982852037175</c:v>
                </c:pt>
                <c:pt idx="31211">
                  <c:v>1.2293722799369899</c:v>
                </c:pt>
                <c:pt idx="31212">
                  <c:v>1.24803534580049</c:v>
                </c:pt>
                <c:pt idx="31213">
                  <c:v>1.26451629932599</c:v>
                </c:pt>
                <c:pt idx="31214">
                  <c:v>1.2787249941174801</c:v>
                </c:pt>
                <c:pt idx="31215">
                  <c:v>1.29185701692378</c:v>
                </c:pt>
                <c:pt idx="31216">
                  <c:v>1.3134364746478</c:v>
                </c:pt>
                <c:pt idx="31217">
                  <c:v>1.32310978057725</c:v>
                </c:pt>
                <c:pt idx="31218">
                  <c:v>1.1906123970889499</c:v>
                </c:pt>
                <c:pt idx="31219">
                  <c:v>1.21557095524554</c:v>
                </c:pt>
                <c:pt idx="31220">
                  <c:v>1.23862003832764</c:v>
                </c:pt>
                <c:pt idx="31221">
                  <c:v>1.25844693598075</c:v>
                </c:pt>
                <c:pt idx="31222">
                  <c:v>1.2773874978230799</c:v>
                </c:pt>
                <c:pt idx="31223">
                  <c:v>1.29413529978192</c:v>
                </c:pt>
                <c:pt idx="31224">
                  <c:v>1.3086127289827301</c:v>
                </c:pt>
                <c:pt idx="31225">
                  <c:v>1.3220157073121399</c:v>
                </c:pt>
                <c:pt idx="31226">
                  <c:v>1.3330065685285299</c:v>
                </c:pt>
                <c:pt idx="31227">
                  <c:v>1.3420000000000001</c:v>
                </c:pt>
                <c:pt idx="31228">
                  <c:v>1.3420000000000001</c:v>
                </c:pt>
                <c:pt idx="31229">
                  <c:v>1.3420000000000001</c:v>
                </c:pt>
                <c:pt idx="31230">
                  <c:v>1.3420000000000001</c:v>
                </c:pt>
                <c:pt idx="31231">
                  <c:v>1.3420000000000001</c:v>
                </c:pt>
                <c:pt idx="31232">
                  <c:v>1.2392452612850999</c:v>
                </c:pt>
                <c:pt idx="31233">
                  <c:v>1.2624967752263301</c:v>
                </c:pt>
                <c:pt idx="31234">
                  <c:v>1.28375004840184</c:v>
                </c:pt>
                <c:pt idx="31235">
                  <c:v>1.3016586253235101</c:v>
                </c:pt>
                <c:pt idx="31236">
                  <c:v>1.3186085898977999</c:v>
                </c:pt>
                <c:pt idx="31237">
                  <c:v>1.3332772009188001</c:v>
                </c:pt>
                <c:pt idx="31238">
                  <c:v>1.3420000000000001</c:v>
                </c:pt>
                <c:pt idx="31239">
                  <c:v>1.3420000000000001</c:v>
                </c:pt>
                <c:pt idx="31240">
                  <c:v>1.3420000000000001</c:v>
                </c:pt>
                <c:pt idx="31241">
                  <c:v>1.3420000000000001</c:v>
                </c:pt>
                <c:pt idx="31242">
                  <c:v>1.3420000000000001</c:v>
                </c:pt>
                <c:pt idx="31243">
                  <c:v>1.3420000000000001</c:v>
                </c:pt>
                <c:pt idx="31244">
                  <c:v>1.3420000000000001</c:v>
                </c:pt>
                <c:pt idx="31245">
                  <c:v>1.3420000000000001</c:v>
                </c:pt>
                <c:pt idx="31246">
                  <c:v>1.2826366068695301</c:v>
                </c:pt>
                <c:pt idx="31247">
                  <c:v>1.30279537421804</c:v>
                </c:pt>
                <c:pt idx="31248">
                  <c:v>1.32206355352839</c:v>
                </c:pt>
                <c:pt idx="31249">
                  <c:v>1.33915097544294</c:v>
                </c:pt>
                <c:pt idx="31250">
                  <c:v>1.3420000000000001</c:v>
                </c:pt>
                <c:pt idx="31251">
                  <c:v>1.3420000000000001</c:v>
                </c:pt>
                <c:pt idx="31252">
                  <c:v>1.3420000000000001</c:v>
                </c:pt>
                <c:pt idx="31253">
                  <c:v>1.3420000000000001</c:v>
                </c:pt>
                <c:pt idx="31254">
                  <c:v>1.3420000000000001</c:v>
                </c:pt>
                <c:pt idx="31255">
                  <c:v>1.3420000000000001</c:v>
                </c:pt>
                <c:pt idx="31256">
                  <c:v>1.3420000000000001</c:v>
                </c:pt>
                <c:pt idx="31257">
                  <c:v>1.3420000000000001</c:v>
                </c:pt>
                <c:pt idx="31258">
                  <c:v>1.3420000000000001</c:v>
                </c:pt>
                <c:pt idx="31259">
                  <c:v>1.3420000000000001</c:v>
                </c:pt>
                <c:pt idx="31260">
                  <c:v>1.3420000000000001</c:v>
                </c:pt>
                <c:pt idx="31261">
                  <c:v>1.3420000000000001</c:v>
                </c:pt>
                <c:pt idx="31262">
                  <c:v>1.29780943975049</c:v>
                </c:pt>
                <c:pt idx="31263">
                  <c:v>1.3192517904732</c:v>
                </c:pt>
                <c:pt idx="31264">
                  <c:v>1.3092588737608899</c:v>
                </c:pt>
                <c:pt idx="31265">
                  <c:v>1.3319112583336099</c:v>
                </c:pt>
                <c:pt idx="31266">
                  <c:v>1.20401639096049</c:v>
                </c:pt>
                <c:pt idx="31267">
                  <c:v>1.22402526538492</c:v>
                </c:pt>
                <c:pt idx="31268">
                  <c:v>1.24312662987315</c:v>
                </c:pt>
                <c:pt idx="31269">
                  <c:v>1.2600114784565599</c:v>
                </c:pt>
                <c:pt idx="31270">
                  <c:v>1.2745908100358201</c:v>
                </c:pt>
                <c:pt idx="31271">
                  <c:v>1.28807955306108</c:v>
                </c:pt>
                <c:pt idx="31272">
                  <c:v>1.31031237350744</c:v>
                </c:pt>
                <c:pt idx="31273">
                  <c:v>1.32028472897191</c:v>
                </c:pt>
                <c:pt idx="31274">
                  <c:v>1.1836978778929801</c:v>
                </c:pt>
                <c:pt idx="31275">
                  <c:v>1.2092128825119599</c:v>
                </c:pt>
                <c:pt idx="31276">
                  <c:v>1.23278673941508</c:v>
                </c:pt>
                <c:pt idx="31277">
                  <c:v>1.2530799793607501</c:v>
                </c:pt>
                <c:pt idx="31278">
                  <c:v>1.2724644702624499</c:v>
                </c:pt>
                <c:pt idx="31279">
                  <c:v>1.2896355828350701</c:v>
                </c:pt>
                <c:pt idx="31280">
                  <c:v>1.30448315835455</c:v>
                </c:pt>
                <c:pt idx="31281">
                  <c:v>1.3182402711561201</c:v>
                </c:pt>
                <c:pt idx="31282">
                  <c:v>1.32954686829757</c:v>
                </c:pt>
                <c:pt idx="31283">
                  <c:v>1.34099484245803</c:v>
                </c:pt>
                <c:pt idx="31284">
                  <c:v>1.3420000000000001</c:v>
                </c:pt>
                <c:pt idx="31285">
                  <c:v>1.3420000000000001</c:v>
                </c:pt>
                <c:pt idx="31286">
                  <c:v>1.3420000000000001</c:v>
                </c:pt>
                <c:pt idx="31287">
                  <c:v>1.3420000000000001</c:v>
                </c:pt>
                <c:pt idx="31288">
                  <c:v>1.2328372502473399</c:v>
                </c:pt>
                <c:pt idx="31289">
                  <c:v>1.2566303354706501</c:v>
                </c:pt>
                <c:pt idx="31290">
                  <c:v>1.2783745633500201</c:v>
                </c:pt>
                <c:pt idx="31291">
                  <c:v>1.29671787911695</c:v>
                </c:pt>
                <c:pt idx="31292">
                  <c:v>1.3140791320987999</c:v>
                </c:pt>
                <c:pt idx="31293">
                  <c:v>1.3291248387621599</c:v>
                </c:pt>
                <c:pt idx="31294">
                  <c:v>1.3420000000000001</c:v>
                </c:pt>
                <c:pt idx="31295">
                  <c:v>1.3420000000000001</c:v>
                </c:pt>
                <c:pt idx="31296">
                  <c:v>1.3420000000000001</c:v>
                </c:pt>
                <c:pt idx="31297">
                  <c:v>1.3420000000000001</c:v>
                </c:pt>
                <c:pt idx="31298">
                  <c:v>1.3420000000000001</c:v>
                </c:pt>
                <c:pt idx="31299">
                  <c:v>1.3420000000000001</c:v>
                </c:pt>
                <c:pt idx="31300">
                  <c:v>1.3420000000000001</c:v>
                </c:pt>
                <c:pt idx="31301">
                  <c:v>1.3420000000000001</c:v>
                </c:pt>
                <c:pt idx="31302">
                  <c:v>1.27670001809591</c:v>
                </c:pt>
                <c:pt idx="31303">
                  <c:v>1.29734373321805</c:v>
                </c:pt>
                <c:pt idx="31304">
                  <c:v>1.3170776562753399</c:v>
                </c:pt>
                <c:pt idx="31305">
                  <c:v>1.33458294882818</c:v>
                </c:pt>
                <c:pt idx="31306">
                  <c:v>1.3420000000000001</c:v>
                </c:pt>
                <c:pt idx="31307">
                  <c:v>1.3420000000000001</c:v>
                </c:pt>
                <c:pt idx="31308">
                  <c:v>1.3420000000000001</c:v>
                </c:pt>
                <c:pt idx="31309">
                  <c:v>1.3420000000000001</c:v>
                </c:pt>
                <c:pt idx="31310">
                  <c:v>1.3420000000000001</c:v>
                </c:pt>
                <c:pt idx="31311">
                  <c:v>1.3420000000000001</c:v>
                </c:pt>
                <c:pt idx="31312">
                  <c:v>1.3420000000000001</c:v>
                </c:pt>
                <c:pt idx="31313">
                  <c:v>1.3420000000000001</c:v>
                </c:pt>
                <c:pt idx="31314">
                  <c:v>1.3420000000000001</c:v>
                </c:pt>
                <c:pt idx="31315">
                  <c:v>1.3420000000000001</c:v>
                </c:pt>
                <c:pt idx="31316">
                  <c:v>1.3420000000000001</c:v>
                </c:pt>
                <c:pt idx="31317">
                  <c:v>1.3420000000000001</c:v>
                </c:pt>
                <c:pt idx="31318">
                  <c:v>1.2917607912367199</c:v>
                </c:pt>
                <c:pt idx="31319">
                  <c:v>1.31372275763076</c:v>
                </c:pt>
                <c:pt idx="31320">
                  <c:v>1.3030612609819801</c:v>
                </c:pt>
                <c:pt idx="31321">
                  <c:v>1.3262673082014</c:v>
                </c:pt>
                <c:pt idx="31322">
                  <c:v>1.2043009040338599</c:v>
                </c:pt>
                <c:pt idx="31323">
                  <c:v>1.2243104227366799</c:v>
                </c:pt>
                <c:pt idx="31324">
                  <c:v>1.2434107400694201</c:v>
                </c:pt>
                <c:pt idx="31325">
                  <c:v>1.26028832624022</c:v>
                </c:pt>
                <c:pt idx="31326">
                  <c:v>1.2748653860724799</c:v>
                </c:pt>
                <c:pt idx="31327">
                  <c:v>1.28835060484996</c:v>
                </c:pt>
                <c:pt idx="31328">
                  <c:v>1.31055772075685</c:v>
                </c:pt>
                <c:pt idx="31329">
                  <c:v>1.3205232271468801</c:v>
                </c:pt>
                <c:pt idx="31330">
                  <c:v>1.1839512949670099</c:v>
                </c:pt>
                <c:pt idx="31331">
                  <c:v>1.20947046357473</c:v>
                </c:pt>
                <c:pt idx="31332">
                  <c:v>1.2330469011118499</c:v>
                </c:pt>
                <c:pt idx="31333">
                  <c:v>1.25334214829561</c:v>
                </c:pt>
                <c:pt idx="31334">
                  <c:v>1.2727217462243501</c:v>
                </c:pt>
                <c:pt idx="31335">
                  <c:v>1.2898818064269</c:v>
                </c:pt>
                <c:pt idx="31336">
                  <c:v>1.3047287638735601</c:v>
                </c:pt>
                <c:pt idx="31337">
                  <c:v>1.31848406411499</c:v>
                </c:pt>
                <c:pt idx="31338">
                  <c:v>1.3297838071330701</c:v>
                </c:pt>
                <c:pt idx="31339">
                  <c:v>1.3412279338494699</c:v>
                </c:pt>
                <c:pt idx="31340">
                  <c:v>1.3420000000000001</c:v>
                </c:pt>
                <c:pt idx="31341">
                  <c:v>1.3420000000000001</c:v>
                </c:pt>
                <c:pt idx="31342">
                  <c:v>1.3420000000000001</c:v>
                </c:pt>
                <c:pt idx="31343">
                  <c:v>1.3420000000000001</c:v>
                </c:pt>
                <c:pt idx="31344">
                  <c:v>1.2330564516801401</c:v>
                </c:pt>
                <c:pt idx="31345">
                  <c:v>1.2568490124041301</c:v>
                </c:pt>
                <c:pt idx="31346">
                  <c:v>1.27859153997843</c:v>
                </c:pt>
                <c:pt idx="31347">
                  <c:v>1.29693787721528</c:v>
                </c:pt>
                <c:pt idx="31348">
                  <c:v>1.3143006166292599</c:v>
                </c:pt>
                <c:pt idx="31349">
                  <c:v>1.32934722496557</c:v>
                </c:pt>
                <c:pt idx="31350">
                  <c:v>1.3420000000000001</c:v>
                </c:pt>
                <c:pt idx="31351">
                  <c:v>1.3420000000000001</c:v>
                </c:pt>
                <c:pt idx="31352">
                  <c:v>1.3420000000000001</c:v>
                </c:pt>
                <c:pt idx="31353">
                  <c:v>1.3420000000000001</c:v>
                </c:pt>
                <c:pt idx="31354">
                  <c:v>1.3420000000000001</c:v>
                </c:pt>
                <c:pt idx="31355">
                  <c:v>1.3420000000000001</c:v>
                </c:pt>
                <c:pt idx="31356">
                  <c:v>1.3420000000000001</c:v>
                </c:pt>
                <c:pt idx="31357">
                  <c:v>1.3420000000000001</c:v>
                </c:pt>
                <c:pt idx="31358">
                  <c:v>1.2768897502812599</c:v>
                </c:pt>
                <c:pt idx="31359">
                  <c:v>1.29753916337659</c:v>
                </c:pt>
                <c:pt idx="31360">
                  <c:v>1.31727693933958</c:v>
                </c:pt>
                <c:pt idx="31361">
                  <c:v>1.3347851247915901</c:v>
                </c:pt>
                <c:pt idx="31362">
                  <c:v>1.3420000000000001</c:v>
                </c:pt>
                <c:pt idx="31363">
                  <c:v>1.3420000000000001</c:v>
                </c:pt>
                <c:pt idx="31364">
                  <c:v>1.3420000000000001</c:v>
                </c:pt>
                <c:pt idx="31365">
                  <c:v>1.3420000000000001</c:v>
                </c:pt>
                <c:pt idx="31366">
                  <c:v>1.3420000000000001</c:v>
                </c:pt>
                <c:pt idx="31367">
                  <c:v>1.3420000000000001</c:v>
                </c:pt>
                <c:pt idx="31368">
                  <c:v>1.3420000000000001</c:v>
                </c:pt>
                <c:pt idx="31369">
                  <c:v>1.3420000000000001</c:v>
                </c:pt>
                <c:pt idx="31370">
                  <c:v>1.3420000000000001</c:v>
                </c:pt>
                <c:pt idx="31371">
                  <c:v>1.3420000000000001</c:v>
                </c:pt>
                <c:pt idx="31372">
                  <c:v>1.3420000000000001</c:v>
                </c:pt>
                <c:pt idx="31373">
                  <c:v>1.3420000000000001</c:v>
                </c:pt>
                <c:pt idx="31374">
                  <c:v>1.2919212136425799</c:v>
                </c:pt>
                <c:pt idx="31375">
                  <c:v>1.31388578173006</c:v>
                </c:pt>
                <c:pt idx="31376">
                  <c:v>1.3031874735725899</c:v>
                </c:pt>
                <c:pt idx="31377">
                  <c:v>1.3264026542004701</c:v>
                </c:pt>
                <c:pt idx="31378">
                  <c:v>1.2083848610174599</c:v>
                </c:pt>
                <c:pt idx="31379">
                  <c:v>1.2280961666574</c:v>
                </c:pt>
                <c:pt idx="31380">
                  <c:v>1.2469214171776</c:v>
                </c:pt>
                <c:pt idx="31381">
                  <c:v>1.26353789942154</c:v>
                </c:pt>
                <c:pt idx="31382">
                  <c:v>1.27787485885277</c:v>
                </c:pt>
                <c:pt idx="31383">
                  <c:v>1.29112413467085</c:v>
                </c:pt>
                <c:pt idx="31384">
                  <c:v>1.3129084808095299</c:v>
                </c:pt>
                <c:pt idx="31385">
                  <c:v>1.32267166361552</c:v>
                </c:pt>
                <c:pt idx="31386">
                  <c:v>1.1886657653150501</c:v>
                </c:pt>
                <c:pt idx="31387">
                  <c:v>1.2138384379545599</c:v>
                </c:pt>
                <c:pt idx="31388">
                  <c:v>1.2370829965161301</c:v>
                </c:pt>
                <c:pt idx="31389">
                  <c:v>1.2570853559271</c:v>
                </c:pt>
                <c:pt idx="31390">
                  <c:v>1.2761827903232801</c:v>
                </c:pt>
                <c:pt idx="31391">
                  <c:v>1.29308899480629</c:v>
                </c:pt>
                <c:pt idx="31392">
                  <c:v>1.30769306157445</c:v>
                </c:pt>
                <c:pt idx="31393">
                  <c:v>1.32122278500257</c:v>
                </c:pt>
                <c:pt idx="31394">
                  <c:v>1.3323169727256701</c:v>
                </c:pt>
                <c:pt idx="31395">
                  <c:v>1.3420000000000001</c:v>
                </c:pt>
                <c:pt idx="31396">
                  <c:v>1.3420000000000001</c:v>
                </c:pt>
                <c:pt idx="31397">
                  <c:v>1.3420000000000001</c:v>
                </c:pt>
                <c:pt idx="31398">
                  <c:v>1.3420000000000001</c:v>
                </c:pt>
                <c:pt idx="31399">
                  <c:v>1.3420000000000001</c:v>
                </c:pt>
                <c:pt idx="31400">
                  <c:v>1.2374040883900601</c:v>
                </c:pt>
                <c:pt idx="31401">
                  <c:v>1.26086675663223</c:v>
                </c:pt>
                <c:pt idx="31402">
                  <c:v>1.2823015372456299</c:v>
                </c:pt>
                <c:pt idx="31403">
                  <c:v>1.30037590474429</c:v>
                </c:pt>
                <c:pt idx="31404">
                  <c:v>1.3174784316282999</c:v>
                </c:pt>
                <c:pt idx="31405">
                  <c:v>1.33228928360191</c:v>
                </c:pt>
                <c:pt idx="31406">
                  <c:v>1.3420000000000001</c:v>
                </c:pt>
                <c:pt idx="31407">
                  <c:v>1.3420000000000001</c:v>
                </c:pt>
                <c:pt idx="31408">
                  <c:v>1.3420000000000001</c:v>
                </c:pt>
                <c:pt idx="31409">
                  <c:v>1.3420000000000001</c:v>
                </c:pt>
                <c:pt idx="31410">
                  <c:v>1.3420000000000001</c:v>
                </c:pt>
                <c:pt idx="31411">
                  <c:v>1.3420000000000001</c:v>
                </c:pt>
                <c:pt idx="31412">
                  <c:v>1.3420000000000001</c:v>
                </c:pt>
                <c:pt idx="31413">
                  <c:v>1.3420000000000001</c:v>
                </c:pt>
                <c:pt idx="31414">
                  <c:v>1.2808948042627</c:v>
                </c:pt>
                <c:pt idx="31415">
                  <c:v>1.3012454607097099</c:v>
                </c:pt>
                <c:pt idx="31416">
                  <c:v>1.3206918574769599</c:v>
                </c:pt>
                <c:pt idx="31417">
                  <c:v>1.3379394697618301</c:v>
                </c:pt>
                <c:pt idx="31418">
                  <c:v>1.3420000000000001</c:v>
                </c:pt>
                <c:pt idx="31419">
                  <c:v>1.3420000000000001</c:v>
                </c:pt>
                <c:pt idx="31420">
                  <c:v>1.3420000000000001</c:v>
                </c:pt>
                <c:pt idx="31421">
                  <c:v>1.3420000000000001</c:v>
                </c:pt>
                <c:pt idx="31422">
                  <c:v>1.3420000000000001</c:v>
                </c:pt>
                <c:pt idx="31423">
                  <c:v>1.3420000000000001</c:v>
                </c:pt>
                <c:pt idx="31424">
                  <c:v>1.3420000000000001</c:v>
                </c:pt>
                <c:pt idx="31425">
                  <c:v>1.3420000000000001</c:v>
                </c:pt>
                <c:pt idx="31426">
                  <c:v>1.3420000000000001</c:v>
                </c:pt>
                <c:pt idx="31427">
                  <c:v>1.3420000000000001</c:v>
                </c:pt>
                <c:pt idx="31428">
                  <c:v>1.3420000000000001</c:v>
                </c:pt>
                <c:pt idx="31429">
                  <c:v>1.3420000000000001</c:v>
                </c:pt>
                <c:pt idx="31430">
                  <c:v>1.2959516290983999</c:v>
                </c:pt>
                <c:pt idx="31431">
                  <c:v>1.31759539687456</c:v>
                </c:pt>
                <c:pt idx="31432">
                  <c:v>1.30725748829119</c:v>
                </c:pt>
                <c:pt idx="31433">
                  <c:v>1.3301398725128499</c:v>
                </c:pt>
                <c:pt idx="31434">
                  <c:v>1.21652142440726</c:v>
                </c:pt>
                <c:pt idx="31435">
                  <c:v>1.2356472051453999</c:v>
                </c:pt>
                <c:pt idx="31436">
                  <c:v>1.2538914996176</c:v>
                </c:pt>
                <c:pt idx="31437">
                  <c:v>1.26998729989516</c:v>
                </c:pt>
                <c:pt idx="31438">
                  <c:v>1.28383836368659</c:v>
                </c:pt>
                <c:pt idx="31439">
                  <c:v>1.2966236034899301</c:v>
                </c:pt>
                <c:pt idx="31440">
                  <c:v>1.3175567603195499</c:v>
                </c:pt>
                <c:pt idx="31441">
                  <c:v>1.3269128383142399</c:v>
                </c:pt>
                <c:pt idx="31442">
                  <c:v>1.1981051943052801</c:v>
                </c:pt>
                <c:pt idx="31443">
                  <c:v>1.22256580814542</c:v>
                </c:pt>
                <c:pt idx="31444">
                  <c:v>1.2451548285226901</c:v>
                </c:pt>
                <c:pt idx="31445">
                  <c:v>1.2645557025883201</c:v>
                </c:pt>
                <c:pt idx="31446">
                  <c:v>1.2830881050779499</c:v>
                </c:pt>
                <c:pt idx="31447">
                  <c:v>1.29945831905387</c:v>
                </c:pt>
                <c:pt idx="31448">
                  <c:v>1.3135878757088499</c:v>
                </c:pt>
                <c:pt idx="31449">
                  <c:v>1.32665580843971</c:v>
                </c:pt>
                <c:pt idx="31450">
                  <c:v>1.33734128519823</c:v>
                </c:pt>
                <c:pt idx="31451">
                  <c:v>1.3420000000000001</c:v>
                </c:pt>
                <c:pt idx="31452">
                  <c:v>1.3420000000000001</c:v>
                </c:pt>
                <c:pt idx="31453">
                  <c:v>1.3420000000000001</c:v>
                </c:pt>
                <c:pt idx="31454">
                  <c:v>1.3420000000000001</c:v>
                </c:pt>
                <c:pt idx="31455">
                  <c:v>1.3420000000000001</c:v>
                </c:pt>
                <c:pt idx="31456">
                  <c:v>1.24610433214648</c:v>
                </c:pt>
                <c:pt idx="31457">
                  <c:v>1.2688952240137099</c:v>
                </c:pt>
                <c:pt idx="31458">
                  <c:v>1.28971203724825</c:v>
                </c:pt>
                <c:pt idx="31459">
                  <c:v>1.3072282584243</c:v>
                </c:pt>
                <c:pt idx="31460">
                  <c:v>1.3238050545870701</c:v>
                </c:pt>
                <c:pt idx="31461">
                  <c:v>1.33813278473326</c:v>
                </c:pt>
                <c:pt idx="31462">
                  <c:v>1.3420000000000001</c:v>
                </c:pt>
                <c:pt idx="31463">
                  <c:v>1.3420000000000001</c:v>
                </c:pt>
                <c:pt idx="31464">
                  <c:v>1.3420000000000001</c:v>
                </c:pt>
                <c:pt idx="31465">
                  <c:v>1.3420000000000001</c:v>
                </c:pt>
                <c:pt idx="31466">
                  <c:v>1.3420000000000001</c:v>
                </c:pt>
                <c:pt idx="31467">
                  <c:v>1.3420000000000001</c:v>
                </c:pt>
                <c:pt idx="31468">
                  <c:v>1.3420000000000001</c:v>
                </c:pt>
                <c:pt idx="31469">
                  <c:v>1.3420000000000001</c:v>
                </c:pt>
                <c:pt idx="31470">
                  <c:v>1.28891259084952</c:v>
                </c:pt>
                <c:pt idx="31471">
                  <c:v>1.30865454235861</c:v>
                </c:pt>
                <c:pt idx="31472">
                  <c:v>1.32752014400744</c:v>
                </c:pt>
                <c:pt idx="31473">
                  <c:v>1.3420000000000001</c:v>
                </c:pt>
                <c:pt idx="31474">
                  <c:v>1.3420000000000001</c:v>
                </c:pt>
                <c:pt idx="31475">
                  <c:v>1.3420000000000001</c:v>
                </c:pt>
                <c:pt idx="31476">
                  <c:v>1.3420000000000001</c:v>
                </c:pt>
                <c:pt idx="31477">
                  <c:v>1.3420000000000001</c:v>
                </c:pt>
                <c:pt idx="31478">
                  <c:v>1.3420000000000001</c:v>
                </c:pt>
                <c:pt idx="31479">
                  <c:v>1.3420000000000001</c:v>
                </c:pt>
                <c:pt idx="31480">
                  <c:v>1.3420000000000001</c:v>
                </c:pt>
                <c:pt idx="31481">
                  <c:v>1.3420000000000001</c:v>
                </c:pt>
                <c:pt idx="31482">
                  <c:v>1.3420000000000001</c:v>
                </c:pt>
                <c:pt idx="31483">
                  <c:v>1.3420000000000001</c:v>
                </c:pt>
                <c:pt idx="31484">
                  <c:v>1.3420000000000001</c:v>
                </c:pt>
                <c:pt idx="31485">
                  <c:v>1.3420000000000001</c:v>
                </c:pt>
                <c:pt idx="31486">
                  <c:v>1.30402142618479</c:v>
                </c:pt>
                <c:pt idx="31487">
                  <c:v>1.3250235801246399</c:v>
                </c:pt>
                <c:pt idx="31488">
                  <c:v>1.3154321981657799</c:v>
                </c:pt>
                <c:pt idx="31489">
                  <c:v>1.3376354126165699</c:v>
                </c:pt>
                <c:pt idx="31490">
                  <c:v>0.97769127057865102</c:v>
                </c:pt>
                <c:pt idx="31491">
                  <c:v>1.00309338619001</c:v>
                </c:pt>
                <c:pt idx="31492">
                  <c:v>1.0501428805056601</c:v>
                </c:pt>
                <c:pt idx="31493">
                  <c:v>1.0694803054375599</c:v>
                </c:pt>
                <c:pt idx="31494">
                  <c:v>1.1127674906487901</c:v>
                </c:pt>
                <c:pt idx="31495">
                  <c:v>1.1483512381199199</c:v>
                </c:pt>
                <c:pt idx="31496">
                  <c:v>1.12781431247055</c:v>
                </c:pt>
                <c:pt idx="31497">
                  <c:v>1.1668287328303399</c:v>
                </c:pt>
                <c:pt idx="31498">
                  <c:v>1.20000536613122</c:v>
                </c:pt>
                <c:pt idx="31499">
                  <c:v>1.13622415113324</c:v>
                </c:pt>
                <c:pt idx="31500">
                  <c:v>1.1784780901554699</c:v>
                </c:pt>
                <c:pt idx="31501">
                  <c:v>1.2139178618783599</c:v>
                </c:pt>
                <c:pt idx="31502">
                  <c:v>1.18336700956101</c:v>
                </c:pt>
                <c:pt idx="31503">
                  <c:v>1.1838328629656101</c:v>
                </c:pt>
                <c:pt idx="31504">
                  <c:v>1.22445273150884</c:v>
                </c:pt>
                <c:pt idx="31505">
                  <c:v>1.26041967122777</c:v>
                </c:pt>
                <c:pt idx="31506">
                  <c:v>1.2224155756805499</c:v>
                </c:pt>
                <c:pt idx="31507">
                  <c:v>1.2603262408112701</c:v>
                </c:pt>
                <c:pt idx="31508">
                  <c:v>1.29337459347696</c:v>
                </c:pt>
                <c:pt idx="31509">
                  <c:v>1.25463779107101</c:v>
                </c:pt>
                <c:pt idx="31510">
                  <c:v>1.2907493850503</c:v>
                </c:pt>
                <c:pt idx="31511">
                  <c:v>1.27458507740428</c:v>
                </c:pt>
                <c:pt idx="31512">
                  <c:v>1.3105871997573699</c:v>
                </c:pt>
                <c:pt idx="31513">
                  <c:v>1.3416310777615501</c:v>
                </c:pt>
                <c:pt idx="31514">
                  <c:v>1.3001415441942901</c:v>
                </c:pt>
                <c:pt idx="31515">
                  <c:v>1.33416330124864</c:v>
                </c:pt>
                <c:pt idx="31516">
                  <c:v>1.3235243881824099</c:v>
                </c:pt>
                <c:pt idx="31517">
                  <c:v>1.3420000000000001</c:v>
                </c:pt>
                <c:pt idx="31518">
                  <c:v>1.3420000000000001</c:v>
                </c:pt>
                <c:pt idx="31519">
                  <c:v>1.3420000000000001</c:v>
                </c:pt>
                <c:pt idx="31520">
                  <c:v>1.3420000000000001</c:v>
                </c:pt>
                <c:pt idx="31521">
                  <c:v>1.3420000000000001</c:v>
                </c:pt>
                <c:pt idx="31522">
                  <c:v>0.96684900427210496</c:v>
                </c:pt>
                <c:pt idx="31523">
                  <c:v>0.99208063239659605</c:v>
                </c:pt>
                <c:pt idx="31524">
                  <c:v>1.0400630512464</c:v>
                </c:pt>
                <c:pt idx="31525">
                  <c:v>1.05920872044724</c:v>
                </c:pt>
                <c:pt idx="31526">
                  <c:v>1.1033880379831</c:v>
                </c:pt>
                <c:pt idx="31527">
                  <c:v>1.1397404024136899</c:v>
                </c:pt>
                <c:pt idx="31528">
                  <c:v>1.11823136617514</c:v>
                </c:pt>
                <c:pt idx="31529">
                  <c:v>1.1580767330476101</c:v>
                </c:pt>
                <c:pt idx="31530">
                  <c:v>1.1920023884423501</c:v>
                </c:pt>
                <c:pt idx="31531">
                  <c:v>1.12632398783772</c:v>
                </c:pt>
                <c:pt idx="31532">
                  <c:v>1.16950183595168</c:v>
                </c:pt>
                <c:pt idx="31533">
                  <c:v>1.20574909680634</c:v>
                </c:pt>
                <c:pt idx="31534">
                  <c:v>1.1740599814380499</c:v>
                </c:pt>
                <c:pt idx="31535">
                  <c:v>1.1741202290905199</c:v>
                </c:pt>
                <c:pt idx="31536">
                  <c:v>1.21569079331262</c:v>
                </c:pt>
                <c:pt idx="31537">
                  <c:v>1.25249973211661</c:v>
                </c:pt>
                <c:pt idx="31538">
                  <c:v>1.2132105036976699</c:v>
                </c:pt>
                <c:pt idx="31539">
                  <c:v>1.2520284954402601</c:v>
                </c:pt>
                <c:pt idx="31540">
                  <c:v>1.2858855710736401</c:v>
                </c:pt>
                <c:pt idx="31541">
                  <c:v>1.24585363478278</c:v>
                </c:pt>
                <c:pt idx="31542">
                  <c:v>1.2828605887461699</c:v>
                </c:pt>
                <c:pt idx="31543">
                  <c:v>1.2656102595315999</c:v>
                </c:pt>
                <c:pt idx="31544">
                  <c:v>1.3025602658227899</c:v>
                </c:pt>
                <c:pt idx="31545">
                  <c:v>1.3344232293138101</c:v>
                </c:pt>
                <c:pt idx="31546">
                  <c:v>1.2915193701243299</c:v>
                </c:pt>
                <c:pt idx="31547">
                  <c:v>1.3264586366424</c:v>
                </c:pt>
                <c:pt idx="31548">
                  <c:v>1.31522350998139</c:v>
                </c:pt>
                <c:pt idx="31549">
                  <c:v>1.3420000000000001</c:v>
                </c:pt>
                <c:pt idx="31550">
                  <c:v>1.33667167262866</c:v>
                </c:pt>
                <c:pt idx="31551">
                  <c:v>1.3420000000000001</c:v>
                </c:pt>
                <c:pt idx="31552">
                  <c:v>1.3420000000000001</c:v>
                </c:pt>
                <c:pt idx="31553">
                  <c:v>1.3420000000000001</c:v>
                </c:pt>
                <c:pt idx="31554">
                  <c:v>0.96662447391715201</c:v>
                </c:pt>
                <c:pt idx="31555">
                  <c:v>0.99180301223953005</c:v>
                </c:pt>
                <c:pt idx="31556">
                  <c:v>1.03983714941088</c:v>
                </c:pt>
                <c:pt idx="31557">
                  <c:v>1.0589308894957801</c:v>
                </c:pt>
                <c:pt idx="31558">
                  <c:v>1.1031547887842099</c:v>
                </c:pt>
                <c:pt idx="31559">
                  <c:v>1.1395514300680201</c:v>
                </c:pt>
                <c:pt idx="31560">
                  <c:v>1.1179338714578899</c:v>
                </c:pt>
                <c:pt idx="31561">
                  <c:v>1.1578369937433499</c:v>
                </c:pt>
                <c:pt idx="31562">
                  <c:v>1.19180756147119</c:v>
                </c:pt>
                <c:pt idx="31563">
                  <c:v>1.12596990838182</c:v>
                </c:pt>
                <c:pt idx="31564">
                  <c:v>1.1692067148343199</c:v>
                </c:pt>
                <c:pt idx="31565">
                  <c:v>1.2055035977121</c:v>
                </c:pt>
                <c:pt idx="31566">
                  <c:v>1.17370150697875</c:v>
                </c:pt>
                <c:pt idx="31567">
                  <c:v>1.17368525494847</c:v>
                </c:pt>
                <c:pt idx="31568">
                  <c:v>1.21532130646273</c:v>
                </c:pt>
                <c:pt idx="31569">
                  <c:v>1.2521948775821501</c:v>
                </c:pt>
                <c:pt idx="31570">
                  <c:v>1.2127775973958901</c:v>
                </c:pt>
                <c:pt idx="31571">
                  <c:v>1.25166066647513</c:v>
                </c:pt>
                <c:pt idx="31572">
                  <c:v>1.28557431798703</c:v>
                </c:pt>
                <c:pt idx="31573">
                  <c:v>1.2454072389281201</c:v>
                </c:pt>
                <c:pt idx="31574">
                  <c:v>1.2824864921969401</c:v>
                </c:pt>
                <c:pt idx="31575">
                  <c:v>1.2650783612658301</c:v>
                </c:pt>
                <c:pt idx="31576">
                  <c:v>1.3021047816042499</c:v>
                </c:pt>
                <c:pt idx="31577">
                  <c:v>1.3340346799787199</c:v>
                </c:pt>
                <c:pt idx="31578">
                  <c:v>1.2909675926600599</c:v>
                </c:pt>
                <c:pt idx="31579">
                  <c:v>1.32599047942212</c:v>
                </c:pt>
                <c:pt idx="31580">
                  <c:v>1.3146672764438301</c:v>
                </c:pt>
                <c:pt idx="31581">
                  <c:v>1.3420000000000001</c:v>
                </c:pt>
                <c:pt idx="31582">
                  <c:v>1.3361107719448899</c:v>
                </c:pt>
                <c:pt idx="31583">
                  <c:v>1.3420000000000001</c:v>
                </c:pt>
                <c:pt idx="31584">
                  <c:v>1.3420000000000001</c:v>
                </c:pt>
                <c:pt idx="31585">
                  <c:v>1.3420000000000001</c:v>
                </c:pt>
                <c:pt idx="31586">
                  <c:v>0.97291252838395104</c:v>
                </c:pt>
                <c:pt idx="31587">
                  <c:v>0.99812168326206396</c:v>
                </c:pt>
                <c:pt idx="31588">
                  <c:v>1.04566216255688</c:v>
                </c:pt>
                <c:pt idx="31589">
                  <c:v>1.0647832370664101</c:v>
                </c:pt>
                <c:pt idx="31590">
                  <c:v>1.1085455329142</c:v>
                </c:pt>
                <c:pt idx="31591">
                  <c:v>1.14453294099945</c:v>
                </c:pt>
                <c:pt idx="31592">
                  <c:v>1.1233810804249</c:v>
                </c:pt>
                <c:pt idx="31593">
                  <c:v>1.1628368998132199</c:v>
                </c:pt>
                <c:pt idx="31594">
                  <c:v>1.1964125440507001</c:v>
                </c:pt>
                <c:pt idx="31595">
                  <c:v>1.1315158241947501</c:v>
                </c:pt>
                <c:pt idx="31596">
                  <c:v>1.1742656511046801</c:v>
                </c:pt>
                <c:pt idx="31597">
                  <c:v>1.2101464507755799</c:v>
                </c:pt>
                <c:pt idx="31598">
                  <c:v>1.1788825107321801</c:v>
                </c:pt>
                <c:pt idx="31599">
                  <c:v>1.1790291602234699</c:v>
                </c:pt>
                <c:pt idx="31600">
                  <c:v>1.2201760789468299</c:v>
                </c:pt>
                <c:pt idx="31601">
                  <c:v>1.2566119863593599</c:v>
                </c:pt>
                <c:pt idx="31602">
                  <c:v>1.21780222373319</c:v>
                </c:pt>
                <c:pt idx="31603">
                  <c:v>1.2562207030160299</c:v>
                </c:pt>
                <c:pt idx="31604">
                  <c:v>1.28971635518386</c:v>
                </c:pt>
                <c:pt idx="31605">
                  <c:v>1.2501753950107899</c:v>
                </c:pt>
                <c:pt idx="31606">
                  <c:v>1.2867898276537999</c:v>
                </c:pt>
                <c:pt idx="31607">
                  <c:v>1.26983909662104</c:v>
                </c:pt>
                <c:pt idx="31608">
                  <c:v>1.30639798628717</c:v>
                </c:pt>
                <c:pt idx="31609">
                  <c:v>1.33791101375062</c:v>
                </c:pt>
                <c:pt idx="31610">
                  <c:v>1.29551437687967</c:v>
                </c:pt>
                <c:pt idx="31611">
                  <c:v>1.33007762952709</c:v>
                </c:pt>
                <c:pt idx="31612">
                  <c:v>1.31900253715725</c:v>
                </c:pt>
                <c:pt idx="31613">
                  <c:v>1.3420000000000001</c:v>
                </c:pt>
                <c:pt idx="31614">
                  <c:v>1.3402575767124201</c:v>
                </c:pt>
                <c:pt idx="31615">
                  <c:v>1.3420000000000001</c:v>
                </c:pt>
                <c:pt idx="31616">
                  <c:v>1.3420000000000001</c:v>
                </c:pt>
                <c:pt idx="31617">
                  <c:v>1.3420000000000001</c:v>
                </c:pt>
                <c:pt idx="31618">
                  <c:v>0.98683494618745904</c:v>
                </c:pt>
                <c:pt idx="31619">
                  <c:v>1.0120916313823201</c:v>
                </c:pt>
                <c:pt idx="31620">
                  <c:v>1.0585312455857301</c:v>
                </c:pt>
                <c:pt idx="31621">
                  <c:v>1.0777608223692901</c:v>
                </c:pt>
                <c:pt idx="31622">
                  <c:v>1.12045783481509</c:v>
                </c:pt>
                <c:pt idx="31623">
                  <c:v>1.1555345601749101</c:v>
                </c:pt>
                <c:pt idx="31624">
                  <c:v>1.1354150316325999</c:v>
                </c:pt>
                <c:pt idx="31625">
                  <c:v>1.1738827017565201</c:v>
                </c:pt>
                <c:pt idx="31626">
                  <c:v>1.20658249959005</c:v>
                </c:pt>
                <c:pt idx="31627">
                  <c:v>1.1437925596088401</c:v>
                </c:pt>
                <c:pt idx="31628">
                  <c:v>1.18546491384967</c:v>
                </c:pt>
                <c:pt idx="31629">
                  <c:v>1.2204078450732001</c:v>
                </c:pt>
                <c:pt idx="31630">
                  <c:v>1.1903569236343701</c:v>
                </c:pt>
                <c:pt idx="31631">
                  <c:v>1.19087287883251</c:v>
                </c:pt>
                <c:pt idx="31632">
                  <c:v>1.2309275119687499</c:v>
                </c:pt>
                <c:pt idx="31633">
                  <c:v>1.26637877362864</c:v>
                </c:pt>
                <c:pt idx="31634">
                  <c:v>1.22896300803173</c:v>
                </c:pt>
                <c:pt idx="31635">
                  <c:v>1.2663261407011701</c:v>
                </c:pt>
                <c:pt idx="31636">
                  <c:v>1.29889423091779</c:v>
                </c:pt>
                <c:pt idx="31637">
                  <c:v>1.2607511825690201</c:v>
                </c:pt>
                <c:pt idx="31638">
                  <c:v>1.2963455385074201</c:v>
                </c:pt>
                <c:pt idx="31639">
                  <c:v>1.28043893512426</c:v>
                </c:pt>
                <c:pt idx="31640">
                  <c:v>1.3159306608324299</c:v>
                </c:pt>
                <c:pt idx="31641">
                  <c:v>1.3420000000000001</c:v>
                </c:pt>
                <c:pt idx="31642">
                  <c:v>1.3056304691081699</c:v>
                </c:pt>
                <c:pt idx="31643">
                  <c:v>1.3391619670327299</c:v>
                </c:pt>
                <c:pt idx="31644">
                  <c:v>1.3286688601316701</c:v>
                </c:pt>
                <c:pt idx="31645">
                  <c:v>1.3420000000000001</c:v>
                </c:pt>
                <c:pt idx="31646">
                  <c:v>1.3420000000000001</c:v>
                </c:pt>
                <c:pt idx="31647">
                  <c:v>1.3420000000000001</c:v>
                </c:pt>
                <c:pt idx="31648">
                  <c:v>1.3420000000000001</c:v>
                </c:pt>
                <c:pt idx="31649">
                  <c:v>1.3420000000000001</c:v>
                </c:pt>
                <c:pt idx="31650">
                  <c:v>0.97731723936663195</c:v>
                </c:pt>
                <c:pt idx="31651">
                  <c:v>1.0489609242773099</c:v>
                </c:pt>
                <c:pt idx="31652">
                  <c:v>1.0889720493942601</c:v>
                </c:pt>
                <c:pt idx="31653">
                  <c:v>1.1106881408798199</c:v>
                </c:pt>
                <c:pt idx="31654">
                  <c:v>1.1475486063103599</c:v>
                </c:pt>
                <c:pt idx="31655">
                  <c:v>1.1648892675120099</c:v>
                </c:pt>
                <c:pt idx="31656">
                  <c:v>1.19822873826953</c:v>
                </c:pt>
                <c:pt idx="31657">
                  <c:v>1.2109755399828801</c:v>
                </c:pt>
                <c:pt idx="31658">
                  <c:v>1.2427735658768899</c:v>
                </c:pt>
                <c:pt idx="31659">
                  <c:v>1.25193290279206</c:v>
                </c:pt>
                <c:pt idx="31660">
                  <c:v>1.2808162496212701</c:v>
                </c:pt>
                <c:pt idx="31661">
                  <c:v>1.2874920879490199</c:v>
                </c:pt>
                <c:pt idx="31662">
                  <c:v>1.31447041854923</c:v>
                </c:pt>
                <c:pt idx="31663">
                  <c:v>1.31860320209617</c:v>
                </c:pt>
                <c:pt idx="31664">
                  <c:v>1.3420000000000001</c:v>
                </c:pt>
                <c:pt idx="31665">
                  <c:v>1.3420000000000001</c:v>
                </c:pt>
                <c:pt idx="31666">
                  <c:v>1.3420000000000001</c:v>
                </c:pt>
                <c:pt idx="31667">
                  <c:v>1.3420000000000001</c:v>
                </c:pt>
                <c:pt idx="31668">
                  <c:v>1.3420000000000001</c:v>
                </c:pt>
                <c:pt idx="31669">
                  <c:v>1.3420000000000001</c:v>
                </c:pt>
                <c:pt idx="31670">
                  <c:v>0.96749831283906496</c:v>
                </c:pt>
                <c:pt idx="31671">
                  <c:v>1.0398269649074601</c:v>
                </c:pt>
                <c:pt idx="31672">
                  <c:v>1.0805853025886301</c:v>
                </c:pt>
                <c:pt idx="31673">
                  <c:v>1.10216589592842</c:v>
                </c:pt>
                <c:pt idx="31674">
                  <c:v>1.1397510722103299</c:v>
                </c:pt>
                <c:pt idx="31675">
                  <c:v>1.15694710131234</c:v>
                </c:pt>
                <c:pt idx="31676">
                  <c:v>1.1909528812892201</c:v>
                </c:pt>
                <c:pt idx="31677">
                  <c:v>1.2035359356873401</c:v>
                </c:pt>
                <c:pt idx="31678">
                  <c:v>1.2359866518031399</c:v>
                </c:pt>
                <c:pt idx="31679">
                  <c:v>1.2449523901797801</c:v>
                </c:pt>
                <c:pt idx="31680">
                  <c:v>1.2744688576946801</c:v>
                </c:pt>
                <c:pt idx="31681">
                  <c:v>1.2809254789520199</c:v>
                </c:pt>
                <c:pt idx="31682">
                  <c:v>1.30851163630756</c:v>
                </c:pt>
                <c:pt idx="31683">
                  <c:v>1.3124107551122699</c:v>
                </c:pt>
                <c:pt idx="31684">
                  <c:v>1.3367093674383099</c:v>
                </c:pt>
                <c:pt idx="31685">
                  <c:v>1.3392543429399999</c:v>
                </c:pt>
                <c:pt idx="31686">
                  <c:v>1.3420000000000001</c:v>
                </c:pt>
                <c:pt idx="31687">
                  <c:v>1.3420000000000001</c:v>
                </c:pt>
                <c:pt idx="31688">
                  <c:v>1.3420000000000001</c:v>
                </c:pt>
                <c:pt idx="31689">
                  <c:v>1.3420000000000001</c:v>
                </c:pt>
                <c:pt idx="31690">
                  <c:v>0.96828203896999798</c:v>
                </c:pt>
                <c:pt idx="31691">
                  <c:v>1.04051013525605</c:v>
                </c:pt>
                <c:pt idx="31692">
                  <c:v>1.0812561096678801</c:v>
                </c:pt>
                <c:pt idx="31693">
                  <c:v>1.1027799072565501</c:v>
                </c:pt>
                <c:pt idx="31694">
                  <c:v>1.14034805822403</c:v>
                </c:pt>
                <c:pt idx="31695">
                  <c:v>1.15749149245604</c:v>
                </c:pt>
                <c:pt idx="31696">
                  <c:v>1.1914821404856899</c:v>
                </c:pt>
                <c:pt idx="31697">
                  <c:v>1.2040117079316699</c:v>
                </c:pt>
                <c:pt idx="31698">
                  <c:v>1.23646062345111</c:v>
                </c:pt>
                <c:pt idx="31699">
                  <c:v>1.24538196885651</c:v>
                </c:pt>
                <c:pt idx="31700">
                  <c:v>1.27487691695586</c:v>
                </c:pt>
                <c:pt idx="31701">
                  <c:v>1.28129179765413</c:v>
                </c:pt>
                <c:pt idx="31702">
                  <c:v>1.3088755880018199</c:v>
                </c:pt>
                <c:pt idx="31703">
                  <c:v>1.31273537429516</c:v>
                </c:pt>
                <c:pt idx="31704">
                  <c:v>1.33703041771181</c:v>
                </c:pt>
                <c:pt idx="31705">
                  <c:v>1.3395371426959299</c:v>
                </c:pt>
                <c:pt idx="31706">
                  <c:v>1.3420000000000001</c:v>
                </c:pt>
                <c:pt idx="31707">
                  <c:v>1.3420000000000001</c:v>
                </c:pt>
                <c:pt idx="31708">
                  <c:v>1.3420000000000001</c:v>
                </c:pt>
                <c:pt idx="31709">
                  <c:v>1.3420000000000001</c:v>
                </c:pt>
                <c:pt idx="31710">
                  <c:v>0.97554312200547799</c:v>
                </c:pt>
                <c:pt idx="31711">
                  <c:v>1.0472284624036301</c:v>
                </c:pt>
                <c:pt idx="31712">
                  <c:v>1.08747073291444</c:v>
                </c:pt>
                <c:pt idx="31713">
                  <c:v>1.10899670028424</c:v>
                </c:pt>
                <c:pt idx="31714">
                  <c:v>1.1460890592236099</c:v>
                </c:pt>
                <c:pt idx="31715">
                  <c:v>1.1632572646614501</c:v>
                </c:pt>
                <c:pt idx="31716">
                  <c:v>1.19680180548535</c:v>
                </c:pt>
                <c:pt idx="31717">
                  <c:v>1.2093746691745799</c:v>
                </c:pt>
                <c:pt idx="31718">
                  <c:v>1.24138200939318</c:v>
                </c:pt>
                <c:pt idx="31719">
                  <c:v>1.2503683673441901</c:v>
                </c:pt>
                <c:pt idx="31720">
                  <c:v>1.27946064887643</c:v>
                </c:pt>
                <c:pt idx="31721">
                  <c:v>1.2859580792195899</c:v>
                </c:pt>
                <c:pt idx="31722">
                  <c:v>1.31314157824273</c:v>
                </c:pt>
                <c:pt idx="31723">
                  <c:v>1.31709461138886</c:v>
                </c:pt>
                <c:pt idx="31724">
                  <c:v>1.3410342787018199</c:v>
                </c:pt>
                <c:pt idx="31725">
                  <c:v>1.3420000000000001</c:v>
                </c:pt>
                <c:pt idx="31726">
                  <c:v>1.3420000000000001</c:v>
                </c:pt>
                <c:pt idx="31727">
                  <c:v>1.3420000000000001</c:v>
                </c:pt>
                <c:pt idx="31728">
                  <c:v>1.3420000000000001</c:v>
                </c:pt>
                <c:pt idx="31729">
                  <c:v>1.3420000000000001</c:v>
                </c:pt>
                <c:pt idx="31730">
                  <c:v>0.99084397505919697</c:v>
                </c:pt>
                <c:pt idx="31731">
                  <c:v>1.06138912603044</c:v>
                </c:pt>
                <c:pt idx="31732">
                  <c:v>1.10057104928261</c:v>
                </c:pt>
                <c:pt idx="31733">
                  <c:v>1.12210921317096</c:v>
                </c:pt>
                <c:pt idx="31734">
                  <c:v>1.1581872743630699</c:v>
                </c:pt>
                <c:pt idx="31735">
                  <c:v>1.1753971750627199</c:v>
                </c:pt>
                <c:pt idx="31736">
                  <c:v>1.2079955657400501</c:v>
                </c:pt>
                <c:pt idx="31737">
                  <c:v>1.2206717692353699</c:v>
                </c:pt>
                <c:pt idx="31738">
                  <c:v>1.2517507638824099</c:v>
                </c:pt>
                <c:pt idx="31739">
                  <c:v>1.26088244881402</c:v>
                </c:pt>
                <c:pt idx="31740">
                  <c:v>1.2891051767447099</c:v>
                </c:pt>
                <c:pt idx="31741">
                  <c:v>1.29577005668798</c:v>
                </c:pt>
                <c:pt idx="31742">
                  <c:v>1.3221331912722001</c:v>
                </c:pt>
                <c:pt idx="31743">
                  <c:v>1.32628852743562</c:v>
                </c:pt>
                <c:pt idx="31744">
                  <c:v>1.3420000000000001</c:v>
                </c:pt>
                <c:pt idx="31745">
                  <c:v>1.3420000000000001</c:v>
                </c:pt>
                <c:pt idx="31746">
                  <c:v>1.3420000000000001</c:v>
                </c:pt>
                <c:pt idx="31747">
                  <c:v>1.3420000000000001</c:v>
                </c:pt>
                <c:pt idx="31748">
                  <c:v>1.3420000000000001</c:v>
                </c:pt>
                <c:pt idx="31749">
                  <c:v>1.3420000000000001</c:v>
                </c:pt>
                <c:pt idx="31750">
                  <c:v>0.98193825184624295</c:v>
                </c:pt>
                <c:pt idx="31751">
                  <c:v>1.0256478039657</c:v>
                </c:pt>
                <c:pt idx="31752">
                  <c:v>1.0062945227237501</c:v>
                </c:pt>
                <c:pt idx="31753">
                  <c:v>1.0524902860277501</c:v>
                </c:pt>
                <c:pt idx="31754">
                  <c:v>1.0924678336612501</c:v>
                </c:pt>
                <c:pt idx="31755">
                  <c:v>1.12795532391742</c:v>
                </c:pt>
                <c:pt idx="31756">
                  <c:v>1.07180727008073</c:v>
                </c:pt>
                <c:pt idx="31757">
                  <c:v>1.1141566829962499</c:v>
                </c:pt>
                <c:pt idx="31758">
                  <c:v>1.1509910781716799</c:v>
                </c:pt>
                <c:pt idx="31759">
                  <c:v>1.18304197777258</c:v>
                </c:pt>
                <c:pt idx="31760">
                  <c:v>1.1291669197077701</c:v>
                </c:pt>
                <c:pt idx="31761">
                  <c:v>1.16830983538149</c:v>
                </c:pt>
                <c:pt idx="31762">
                  <c:v>1.2016134674499801</c:v>
                </c:pt>
                <c:pt idx="31763">
                  <c:v>1.1375249698295</c:v>
                </c:pt>
                <c:pt idx="31764">
                  <c:v>1.1787952087473601</c:v>
                </c:pt>
                <c:pt idx="31765">
                  <c:v>1.2154924269129599</c:v>
                </c:pt>
                <c:pt idx="31766">
                  <c:v>1.1847480023041701</c:v>
                </c:pt>
                <c:pt idx="31767">
                  <c:v>1.2224287807630201</c:v>
                </c:pt>
                <c:pt idx="31768">
                  <c:v>1.2552512588553799</c:v>
                </c:pt>
                <c:pt idx="31769">
                  <c:v>1.22478273145909</c:v>
                </c:pt>
                <c:pt idx="31770">
                  <c:v>1.2608579997212299</c:v>
                </c:pt>
                <c:pt idx="31771">
                  <c:v>1.2607067197684301</c:v>
                </c:pt>
                <c:pt idx="31772">
                  <c:v>1.29385375070738</c:v>
                </c:pt>
                <c:pt idx="31773">
                  <c:v>1.29116491681317</c:v>
                </c:pt>
                <c:pt idx="31774">
                  <c:v>1.3212154988754301</c:v>
                </c:pt>
                <c:pt idx="31775">
                  <c:v>1.31716727303855</c:v>
                </c:pt>
                <c:pt idx="31776">
                  <c:v>1.3420000000000001</c:v>
                </c:pt>
                <c:pt idx="31777">
                  <c:v>1.34094644375836</c:v>
                </c:pt>
                <c:pt idx="31778">
                  <c:v>1.3420000000000001</c:v>
                </c:pt>
                <c:pt idx="31779">
                  <c:v>0.97144907479646203</c:v>
                </c:pt>
                <c:pt idx="31780">
                  <c:v>1.0159811416150899</c:v>
                </c:pt>
                <c:pt idx="31781">
                  <c:v>0.99564124840250701</c:v>
                </c:pt>
                <c:pt idx="31782">
                  <c:v>1.04271992945813</c:v>
                </c:pt>
                <c:pt idx="31783">
                  <c:v>1.0834898167134099</c:v>
                </c:pt>
                <c:pt idx="31784">
                  <c:v>1.1197135210464799</c:v>
                </c:pt>
                <c:pt idx="31785">
                  <c:v>1.0618425167682899</c:v>
                </c:pt>
                <c:pt idx="31786">
                  <c:v>1.1050488886215299</c:v>
                </c:pt>
                <c:pt idx="31787">
                  <c:v>1.1426523162001601</c:v>
                </c:pt>
                <c:pt idx="31788">
                  <c:v>1.1753912430623501</c:v>
                </c:pt>
                <c:pt idx="31789">
                  <c:v>1.11986087897666</c:v>
                </c:pt>
                <c:pt idx="31790">
                  <c:v>1.15982303352688</c:v>
                </c:pt>
                <c:pt idx="31791">
                  <c:v>1.19385184440133</c:v>
                </c:pt>
                <c:pt idx="31792">
                  <c:v>1.12792121654654</c:v>
                </c:pt>
                <c:pt idx="31793">
                  <c:v>1.1700760332645199</c:v>
                </c:pt>
                <c:pt idx="31794">
                  <c:v>1.20757485566492</c:v>
                </c:pt>
                <c:pt idx="31795">
                  <c:v>1.1757244536689599</c:v>
                </c:pt>
                <c:pt idx="31796">
                  <c:v>1.2142466465139099</c:v>
                </c:pt>
                <c:pt idx="31797">
                  <c:v>1.2478174718978301</c:v>
                </c:pt>
                <c:pt idx="31798">
                  <c:v>1.2162592816454501</c:v>
                </c:pt>
                <c:pt idx="31799">
                  <c:v>1.25316451279548</c:v>
                </c:pt>
                <c:pt idx="31800">
                  <c:v>1.2526479799350501</c:v>
                </c:pt>
                <c:pt idx="31801">
                  <c:v>1.28658472240222</c:v>
                </c:pt>
                <c:pt idx="31802">
                  <c:v>1.2835058053441699</c:v>
                </c:pt>
                <c:pt idx="31803">
                  <c:v>1.31428948444655</c:v>
                </c:pt>
                <c:pt idx="31804">
                  <c:v>1.3098363335444401</c:v>
                </c:pt>
                <c:pt idx="31805">
                  <c:v>1.3397442316677699</c:v>
                </c:pt>
                <c:pt idx="31806">
                  <c:v>1.33392154561493</c:v>
                </c:pt>
                <c:pt idx="31807">
                  <c:v>1.3420000000000001</c:v>
                </c:pt>
                <c:pt idx="31808">
                  <c:v>0.97186850736984898</c:v>
                </c:pt>
                <c:pt idx="31809">
                  <c:v>1.0163960728480399</c:v>
                </c:pt>
                <c:pt idx="31810">
                  <c:v>0.99599708269707998</c:v>
                </c:pt>
                <c:pt idx="31811">
                  <c:v>1.0430805579748901</c:v>
                </c:pt>
                <c:pt idx="31812">
                  <c:v>1.0838552161219299</c:v>
                </c:pt>
                <c:pt idx="31813">
                  <c:v>1.12007366277045</c:v>
                </c:pt>
                <c:pt idx="31814">
                  <c:v>1.0621582202553701</c:v>
                </c:pt>
                <c:pt idx="31815">
                  <c:v>1.1053699105127199</c:v>
                </c:pt>
                <c:pt idx="31816">
                  <c:v>1.14297133450654</c:v>
                </c:pt>
                <c:pt idx="31817">
                  <c:v>1.17570770386704</c:v>
                </c:pt>
                <c:pt idx="31818">
                  <c:v>1.1201396005555899</c:v>
                </c:pt>
                <c:pt idx="31819">
                  <c:v>1.1601017325455101</c:v>
                </c:pt>
                <c:pt idx="31820">
                  <c:v>1.1941234408242101</c:v>
                </c:pt>
                <c:pt idx="31821">
                  <c:v>1.12815149892931</c:v>
                </c:pt>
                <c:pt idx="31822">
                  <c:v>1.17031526779438</c:v>
                </c:pt>
                <c:pt idx="31823">
                  <c:v>1.2078087446935299</c:v>
                </c:pt>
                <c:pt idx="31824">
                  <c:v>1.1759229796242701</c:v>
                </c:pt>
                <c:pt idx="31825">
                  <c:v>1.2144433843293101</c:v>
                </c:pt>
                <c:pt idx="31826">
                  <c:v>1.24801775286007</c:v>
                </c:pt>
                <c:pt idx="31827">
                  <c:v>1.2164237320115301</c:v>
                </c:pt>
                <c:pt idx="31828">
                  <c:v>1.2533337410035701</c:v>
                </c:pt>
                <c:pt idx="31829">
                  <c:v>1.2527735636291699</c:v>
                </c:pt>
                <c:pt idx="31830">
                  <c:v>1.28672419752292</c:v>
                </c:pt>
                <c:pt idx="31831">
                  <c:v>1.2836028917464</c:v>
                </c:pt>
                <c:pt idx="31832">
                  <c:v>1.3143965653162699</c:v>
                </c:pt>
                <c:pt idx="31833">
                  <c:v>1.30991151648381</c:v>
                </c:pt>
                <c:pt idx="31834">
                  <c:v>1.33982625251031</c:v>
                </c:pt>
                <c:pt idx="31835">
                  <c:v>1.3339714172441399</c:v>
                </c:pt>
                <c:pt idx="31836">
                  <c:v>1.3420000000000001</c:v>
                </c:pt>
                <c:pt idx="31837">
                  <c:v>0.97877261333377796</c:v>
                </c:pt>
                <c:pt idx="31838">
                  <c:v>1.0227953630987401</c:v>
                </c:pt>
                <c:pt idx="31839">
                  <c:v>1.00295289384678</c:v>
                </c:pt>
                <c:pt idx="31840">
                  <c:v>1.0494904986123701</c:v>
                </c:pt>
                <c:pt idx="31841">
                  <c:v>1.0897727891901501</c:v>
                </c:pt>
                <c:pt idx="31842">
                  <c:v>1.1255493443207201</c:v>
                </c:pt>
                <c:pt idx="31843">
                  <c:v>1.0686250438001501</c:v>
                </c:pt>
                <c:pt idx="31844">
                  <c:v>1.1113129338627901</c:v>
                </c:pt>
                <c:pt idx="31845">
                  <c:v>1.14844259196904</c:v>
                </c:pt>
                <c:pt idx="31846">
                  <c:v>1.1807633120107199</c:v>
                </c:pt>
                <c:pt idx="31847">
                  <c:v>1.12614784803561</c:v>
                </c:pt>
                <c:pt idx="31848">
                  <c:v>1.1656132357959399</c:v>
                </c:pt>
                <c:pt idx="31849">
                  <c:v>1.19919793013081</c:v>
                </c:pt>
                <c:pt idx="31850">
                  <c:v>1.13428702772294</c:v>
                </c:pt>
                <c:pt idx="31851">
                  <c:v>1.17591569344519</c:v>
                </c:pt>
                <c:pt idx="31852">
                  <c:v>1.2129285363551301</c:v>
                </c:pt>
                <c:pt idx="31853">
                  <c:v>1.1816506863696099</c:v>
                </c:pt>
                <c:pt idx="31854">
                  <c:v>1.2196714266987301</c:v>
                </c:pt>
                <c:pt idx="31855">
                  <c:v>1.25279913262787</c:v>
                </c:pt>
                <c:pt idx="31856">
                  <c:v>1.2218036632378599</c:v>
                </c:pt>
                <c:pt idx="31857">
                  <c:v>1.2582229340028901</c:v>
                </c:pt>
                <c:pt idx="31858">
                  <c:v>1.25783227760439</c:v>
                </c:pt>
                <c:pt idx="31859">
                  <c:v>1.2913167822484199</c:v>
                </c:pt>
                <c:pt idx="31860">
                  <c:v>1.2883852068253301</c:v>
                </c:pt>
                <c:pt idx="31861">
                  <c:v>1.3187485704700801</c:v>
                </c:pt>
                <c:pt idx="31862">
                  <c:v>1.3144569901119201</c:v>
                </c:pt>
                <c:pt idx="31863">
                  <c:v>1.3420000000000001</c:v>
                </c:pt>
                <c:pt idx="31864">
                  <c:v>1.3382955279301501</c:v>
                </c:pt>
                <c:pt idx="31865">
                  <c:v>1.3420000000000001</c:v>
                </c:pt>
                <c:pt idx="31866">
                  <c:v>0.99319288928195404</c:v>
                </c:pt>
                <c:pt idx="31867">
                  <c:v>1.0361554879200401</c:v>
                </c:pt>
                <c:pt idx="31868">
                  <c:v>1.0174572675059901</c:v>
                </c:pt>
                <c:pt idx="31869">
                  <c:v>1.0628635881303501</c:v>
                </c:pt>
                <c:pt idx="31870">
                  <c:v>1.1021146728548501</c:v>
                </c:pt>
                <c:pt idx="31871">
                  <c:v>1.1369557272055899</c:v>
                </c:pt>
                <c:pt idx="31872">
                  <c:v>1.0821120555177599</c:v>
                </c:pt>
                <c:pt idx="31873">
                  <c:v>1.12370016004926</c:v>
                </c:pt>
                <c:pt idx="31874">
                  <c:v>1.1598570803727</c:v>
                </c:pt>
                <c:pt idx="31875">
                  <c:v>1.1912849418503699</c:v>
                </c:pt>
                <c:pt idx="31876">
                  <c:v>1.1386803416100599</c:v>
                </c:pt>
                <c:pt idx="31877">
                  <c:v>1.1771047535000001</c:v>
                </c:pt>
                <c:pt idx="31878">
                  <c:v>1.2097617575409001</c:v>
                </c:pt>
                <c:pt idx="31879">
                  <c:v>1.1470826608314599</c:v>
                </c:pt>
                <c:pt idx="31880">
                  <c:v>1.18759422759254</c:v>
                </c:pt>
                <c:pt idx="31881">
                  <c:v>1.2235949442074101</c:v>
                </c:pt>
                <c:pt idx="31882">
                  <c:v>1.1936146243453301</c:v>
                </c:pt>
                <c:pt idx="31883">
                  <c:v>1.23057811875446</c:v>
                </c:pt>
                <c:pt idx="31884">
                  <c:v>1.2627587328949801</c:v>
                </c:pt>
                <c:pt idx="31885">
                  <c:v>1.2330394446044399</c:v>
                </c:pt>
                <c:pt idx="31886">
                  <c:v>1.26841601380913</c:v>
                </c:pt>
                <c:pt idx="31887">
                  <c:v>1.2683952238090299</c:v>
                </c:pt>
                <c:pt idx="31888">
                  <c:v>1.3008968945669599</c:v>
                </c:pt>
                <c:pt idx="31889">
                  <c:v>1.2983706895015801</c:v>
                </c:pt>
                <c:pt idx="31890">
                  <c:v>1.3278105670406599</c:v>
                </c:pt>
                <c:pt idx="31891">
                  <c:v>1.32394958499007</c:v>
                </c:pt>
                <c:pt idx="31892">
                  <c:v>1.3420000000000001</c:v>
                </c:pt>
                <c:pt idx="31893">
                  <c:v>1.3420000000000001</c:v>
                </c:pt>
                <c:pt idx="31894">
                  <c:v>1.3420000000000001</c:v>
                </c:pt>
                <c:pt idx="31895">
                  <c:v>1.11516701233437</c:v>
                </c:pt>
                <c:pt idx="31896">
                  <c:v>1.1519318377471299</c:v>
                </c:pt>
                <c:pt idx="31897">
                  <c:v>1.16923937085999</c:v>
                </c:pt>
                <c:pt idx="31898">
                  <c:v>1.1819633783135799</c:v>
                </c:pt>
                <c:pt idx="31899">
                  <c:v>1.2163474887483401</c:v>
                </c:pt>
                <c:pt idx="31900">
                  <c:v>1.24690086446129</c:v>
                </c:pt>
                <c:pt idx="31901">
                  <c:v>1.22555799484687</c:v>
                </c:pt>
                <c:pt idx="31902">
                  <c:v>1.2290390186193301</c:v>
                </c:pt>
                <c:pt idx="31903">
                  <c:v>1.2628041613360099</c:v>
                </c:pt>
                <c:pt idx="31904">
                  <c:v>1.26379647453813</c:v>
                </c:pt>
                <c:pt idx="31905">
                  <c:v>1.2591575599042899</c:v>
                </c:pt>
                <c:pt idx="31906">
                  <c:v>1.2942282221218699</c:v>
                </c:pt>
                <c:pt idx="31907">
                  <c:v>1.32425048554099</c:v>
                </c:pt>
                <c:pt idx="31908">
                  <c:v>1.28821349091616</c:v>
                </c:pt>
                <c:pt idx="31909">
                  <c:v>1.32136356968487</c:v>
                </c:pt>
                <c:pt idx="31910">
                  <c:v>1.3139877113554299</c:v>
                </c:pt>
                <c:pt idx="31911">
                  <c:v>1.3420000000000001</c:v>
                </c:pt>
                <c:pt idx="31912">
                  <c:v>1.33755017862658</c:v>
                </c:pt>
                <c:pt idx="31913">
                  <c:v>1.3420000000000001</c:v>
                </c:pt>
                <c:pt idx="31914">
                  <c:v>1.3420000000000001</c:v>
                </c:pt>
                <c:pt idx="31915">
                  <c:v>1.3420000000000001</c:v>
                </c:pt>
                <c:pt idx="31916">
                  <c:v>1.3420000000000001</c:v>
                </c:pt>
                <c:pt idx="31917">
                  <c:v>1.3420000000000001</c:v>
                </c:pt>
                <c:pt idx="31918">
                  <c:v>1.3420000000000001</c:v>
                </c:pt>
                <c:pt idx="31919">
                  <c:v>1.3420000000000001</c:v>
                </c:pt>
                <c:pt idx="31920">
                  <c:v>1.3420000000000001</c:v>
                </c:pt>
                <c:pt idx="31921">
                  <c:v>1.1049192268562</c:v>
                </c:pt>
                <c:pt idx="31922">
                  <c:v>1.1425384282897399</c:v>
                </c:pt>
                <c:pt idx="31923">
                  <c:v>1.15969882362372</c:v>
                </c:pt>
                <c:pt idx="31924">
                  <c:v>1.17221759327904</c:v>
                </c:pt>
                <c:pt idx="31925">
                  <c:v>1.20744804816708</c:v>
                </c:pt>
                <c:pt idx="31926">
                  <c:v>1.23876925329681</c:v>
                </c:pt>
                <c:pt idx="31927">
                  <c:v>1.2164319711689699</c:v>
                </c:pt>
                <c:pt idx="31928">
                  <c:v>1.2195746482410299</c:v>
                </c:pt>
                <c:pt idx="31929">
                  <c:v>1.2542078174581299</c:v>
                </c:pt>
                <c:pt idx="31930">
                  <c:v>1.2548351722615201</c:v>
                </c:pt>
                <c:pt idx="31931">
                  <c:v>1.2497111634934699</c:v>
                </c:pt>
                <c:pt idx="31932">
                  <c:v>1.2857198497889699</c:v>
                </c:pt>
                <c:pt idx="31933">
                  <c:v>1.31656444787253</c:v>
                </c:pt>
                <c:pt idx="31934">
                  <c:v>1.27919688543363</c:v>
                </c:pt>
                <c:pt idx="31935">
                  <c:v>1.31327022445759</c:v>
                </c:pt>
                <c:pt idx="31936">
                  <c:v>1.3053655279191001</c:v>
                </c:pt>
                <c:pt idx="31937">
                  <c:v>1.33737419036531</c:v>
                </c:pt>
                <c:pt idx="31938">
                  <c:v>1.3292911776254399</c:v>
                </c:pt>
                <c:pt idx="31939">
                  <c:v>1.3420000000000001</c:v>
                </c:pt>
                <c:pt idx="31940">
                  <c:v>1.3420000000000001</c:v>
                </c:pt>
                <c:pt idx="31941">
                  <c:v>1.3394115273201199</c:v>
                </c:pt>
                <c:pt idx="31942">
                  <c:v>1.3420000000000001</c:v>
                </c:pt>
                <c:pt idx="31943">
                  <c:v>1.3420000000000001</c:v>
                </c:pt>
                <c:pt idx="31944">
                  <c:v>1.3420000000000001</c:v>
                </c:pt>
                <c:pt idx="31945">
                  <c:v>1.3420000000000001</c:v>
                </c:pt>
                <c:pt idx="31946">
                  <c:v>1.3420000000000001</c:v>
                </c:pt>
                <c:pt idx="31947">
                  <c:v>1.10488919180599</c:v>
                </c:pt>
                <c:pt idx="31948">
                  <c:v>1.14251928433095</c:v>
                </c:pt>
                <c:pt idx="31949">
                  <c:v>1.1596497725816</c:v>
                </c:pt>
                <c:pt idx="31950">
                  <c:v>1.1721369699058799</c:v>
                </c:pt>
                <c:pt idx="31951">
                  <c:v>1.2073951540104599</c:v>
                </c:pt>
                <c:pt idx="31952">
                  <c:v>1.2387283170955401</c:v>
                </c:pt>
                <c:pt idx="31953">
                  <c:v>1.21634188596235</c:v>
                </c:pt>
                <c:pt idx="31954">
                  <c:v>1.21945069250713</c:v>
                </c:pt>
                <c:pt idx="31955">
                  <c:v>1.25410861129381</c:v>
                </c:pt>
                <c:pt idx="31956">
                  <c:v>1.25469730448788</c:v>
                </c:pt>
                <c:pt idx="31957">
                  <c:v>1.24953974186984</c:v>
                </c:pt>
                <c:pt idx="31958">
                  <c:v>1.2855783547222299</c:v>
                </c:pt>
                <c:pt idx="31959">
                  <c:v>1.3164540499820601</c:v>
                </c:pt>
                <c:pt idx="31960">
                  <c:v>1.27901634157502</c:v>
                </c:pt>
                <c:pt idx="31961">
                  <c:v>1.31311591126828</c:v>
                </c:pt>
                <c:pt idx="31962">
                  <c:v>1.3051713887998699</c:v>
                </c:pt>
                <c:pt idx="31963">
                  <c:v>1.3372158163985</c:v>
                </c:pt>
                <c:pt idx="31964">
                  <c:v>1.32909270562577</c:v>
                </c:pt>
                <c:pt idx="31965">
                  <c:v>1.3420000000000001</c:v>
                </c:pt>
                <c:pt idx="31966">
                  <c:v>1.3420000000000001</c:v>
                </c:pt>
                <c:pt idx="31967">
                  <c:v>1.3391521106588999</c:v>
                </c:pt>
                <c:pt idx="31968">
                  <c:v>1.3420000000000001</c:v>
                </c:pt>
                <c:pt idx="31969">
                  <c:v>1.3420000000000001</c:v>
                </c:pt>
                <c:pt idx="31970">
                  <c:v>1.3420000000000001</c:v>
                </c:pt>
                <c:pt idx="31971">
                  <c:v>1.3420000000000001</c:v>
                </c:pt>
                <c:pt idx="31972">
                  <c:v>1.3420000000000001</c:v>
                </c:pt>
                <c:pt idx="31973">
                  <c:v>1.1106353579975601</c:v>
                </c:pt>
                <c:pt idx="31974">
                  <c:v>1.14781974981201</c:v>
                </c:pt>
                <c:pt idx="31975">
                  <c:v>1.16499187918167</c:v>
                </c:pt>
                <c:pt idx="31976">
                  <c:v>1.1775657544498901</c:v>
                </c:pt>
                <c:pt idx="31977">
                  <c:v>1.21235814053298</c:v>
                </c:pt>
                <c:pt idx="31978">
                  <c:v>1.24329203798537</c:v>
                </c:pt>
                <c:pt idx="31979">
                  <c:v>1.22140792757279</c:v>
                </c:pt>
                <c:pt idx="31980">
                  <c:v>1.22466866880541</c:v>
                </c:pt>
                <c:pt idx="31981">
                  <c:v>1.2588685596283</c:v>
                </c:pt>
                <c:pt idx="31982">
                  <c:v>1.25962461754485</c:v>
                </c:pt>
                <c:pt idx="31983">
                  <c:v>1.2546954978420399</c:v>
                </c:pt>
                <c:pt idx="31984">
                  <c:v>1.2902359455049399</c:v>
                </c:pt>
                <c:pt idx="31985">
                  <c:v>1.3206711631311301</c:v>
                </c:pt>
                <c:pt idx="31986">
                  <c:v>1.2839227331272101</c:v>
                </c:pt>
                <c:pt idx="31987">
                  <c:v>1.3175329466432399</c:v>
                </c:pt>
                <c:pt idx="31988">
                  <c:v>1.30984228783755</c:v>
                </c:pt>
                <c:pt idx="31989">
                  <c:v>1.3414218803117099</c:v>
                </c:pt>
                <c:pt idx="31990">
                  <c:v>1.3335505549732301</c:v>
                </c:pt>
                <c:pt idx="31991">
                  <c:v>1.3420000000000001</c:v>
                </c:pt>
                <c:pt idx="31992">
                  <c:v>1.3420000000000001</c:v>
                </c:pt>
                <c:pt idx="31993">
                  <c:v>1.3420000000000001</c:v>
                </c:pt>
                <c:pt idx="31994">
                  <c:v>1.3420000000000001</c:v>
                </c:pt>
                <c:pt idx="31995">
                  <c:v>1.3420000000000001</c:v>
                </c:pt>
                <c:pt idx="31996">
                  <c:v>1.3420000000000001</c:v>
                </c:pt>
                <c:pt idx="31997">
                  <c:v>1.3420000000000001</c:v>
                </c:pt>
                <c:pt idx="31998">
                  <c:v>1.3420000000000001</c:v>
                </c:pt>
                <c:pt idx="31999">
                  <c:v>1.12291142857019</c:v>
                </c:pt>
                <c:pt idx="32000">
                  <c:v>1.1591062725304</c:v>
                </c:pt>
                <c:pt idx="32001">
                  <c:v>1.1763827188392899</c:v>
                </c:pt>
                <c:pt idx="32002">
                  <c:v>1.18911624297829</c:v>
                </c:pt>
                <c:pt idx="32003">
                  <c:v>1.22294619900207</c:v>
                </c:pt>
                <c:pt idx="32004">
                  <c:v>1.2529967442380501</c:v>
                </c:pt>
                <c:pt idx="32005">
                  <c:v>1.2321920394643</c:v>
                </c:pt>
                <c:pt idx="32006">
                  <c:v>1.2357742952457</c:v>
                </c:pt>
                <c:pt idx="32007">
                  <c:v>1.26898305797819</c:v>
                </c:pt>
                <c:pt idx="32008">
                  <c:v>1.27009348254511</c:v>
                </c:pt>
                <c:pt idx="32009">
                  <c:v>1.26565326801349</c:v>
                </c:pt>
                <c:pt idx="32010">
                  <c:v>1.3001373201695701</c:v>
                </c:pt>
                <c:pt idx="32011">
                  <c:v>1.3296508702991101</c:v>
                </c:pt>
                <c:pt idx="32012">
                  <c:v>1.29433314588926</c:v>
                </c:pt>
                <c:pt idx="32013">
                  <c:v>1.3269189010450799</c:v>
                </c:pt>
                <c:pt idx="32014">
                  <c:v>1.31976700169447</c:v>
                </c:pt>
                <c:pt idx="32015">
                  <c:v>1.3420000000000001</c:v>
                </c:pt>
                <c:pt idx="32016">
                  <c:v>1.3420000000000001</c:v>
                </c:pt>
                <c:pt idx="32017">
                  <c:v>1.3420000000000001</c:v>
                </c:pt>
                <c:pt idx="32018">
                  <c:v>1.3420000000000001</c:v>
                </c:pt>
                <c:pt idx="32019">
                  <c:v>1.3420000000000001</c:v>
                </c:pt>
                <c:pt idx="32020">
                  <c:v>1.3420000000000001</c:v>
                </c:pt>
                <c:pt idx="32021">
                  <c:v>1.3420000000000001</c:v>
                </c:pt>
                <c:pt idx="32022">
                  <c:v>1.3420000000000001</c:v>
                </c:pt>
                <c:pt idx="32023">
                  <c:v>1.3420000000000001</c:v>
                </c:pt>
                <c:pt idx="32024">
                  <c:v>1.3420000000000001</c:v>
                </c:pt>
                <c:pt idx="32025">
                  <c:v>1.0545610036186699</c:v>
                </c:pt>
                <c:pt idx="32026">
                  <c:v>1.11707721042883</c:v>
                </c:pt>
                <c:pt idx="32027">
                  <c:v>1.15254450741258</c:v>
                </c:pt>
                <c:pt idx="32028">
                  <c:v>1.13215201455127</c:v>
                </c:pt>
                <c:pt idx="32029">
                  <c:v>1.1710301196138899</c:v>
                </c:pt>
                <c:pt idx="32030">
                  <c:v>1.20295638500702</c:v>
                </c:pt>
                <c:pt idx="32031">
                  <c:v>1.1815891855449701</c:v>
                </c:pt>
                <c:pt idx="32032">
                  <c:v>1.2168890231335401</c:v>
                </c:pt>
                <c:pt idx="32033">
                  <c:v>1.225042961093</c:v>
                </c:pt>
                <c:pt idx="32034">
                  <c:v>1.257632398221</c:v>
                </c:pt>
                <c:pt idx="32035">
                  <c:v>1.26332022188939</c:v>
                </c:pt>
                <c:pt idx="32036">
                  <c:v>1.2929933375370199</c:v>
                </c:pt>
                <c:pt idx="32037">
                  <c:v>1.2961777874748901</c:v>
                </c:pt>
                <c:pt idx="32038">
                  <c:v>1.32393472003916</c:v>
                </c:pt>
                <c:pt idx="32039">
                  <c:v>1.32342738118771</c:v>
                </c:pt>
                <c:pt idx="32040">
                  <c:v>1.3420000000000001</c:v>
                </c:pt>
                <c:pt idx="32041">
                  <c:v>1.3420000000000001</c:v>
                </c:pt>
                <c:pt idx="32042">
                  <c:v>1.3420000000000001</c:v>
                </c:pt>
                <c:pt idx="32043">
                  <c:v>1.3420000000000001</c:v>
                </c:pt>
                <c:pt idx="32044">
                  <c:v>1.3420000000000001</c:v>
                </c:pt>
                <c:pt idx="32045">
                  <c:v>1.0441601116975801</c:v>
                </c:pt>
                <c:pt idx="32046">
                  <c:v>1.10740420388473</c:v>
                </c:pt>
                <c:pt idx="32047">
                  <c:v>1.14366747794055</c:v>
                </c:pt>
                <c:pt idx="32048">
                  <c:v>1.12225488510232</c:v>
                </c:pt>
                <c:pt idx="32049">
                  <c:v>1.16201640067977</c:v>
                </c:pt>
                <c:pt idx="32050">
                  <c:v>1.19469217339888</c:v>
                </c:pt>
                <c:pt idx="32051">
                  <c:v>1.1723229476169399</c:v>
                </c:pt>
                <c:pt idx="32052">
                  <c:v>1.2084517701347599</c:v>
                </c:pt>
                <c:pt idx="32053">
                  <c:v>1.2163471074161101</c:v>
                </c:pt>
                <c:pt idx="32054">
                  <c:v>1.24972980936498</c:v>
                </c:pt>
                <c:pt idx="32055">
                  <c:v>1.25513687195778</c:v>
                </c:pt>
                <c:pt idx="32056">
                  <c:v>1.2855660624151499</c:v>
                </c:pt>
                <c:pt idx="32057">
                  <c:v>1.28845110586655</c:v>
                </c:pt>
                <c:pt idx="32058">
                  <c:v>1.31692633887511</c:v>
                </c:pt>
                <c:pt idx="32059">
                  <c:v>1.3160647261019101</c:v>
                </c:pt>
                <c:pt idx="32060">
                  <c:v>1.3420000000000001</c:v>
                </c:pt>
                <c:pt idx="32061">
                  <c:v>1.3414282230777099</c:v>
                </c:pt>
                <c:pt idx="32062">
                  <c:v>1.3420000000000001</c:v>
                </c:pt>
                <c:pt idx="32063">
                  <c:v>1.3420000000000001</c:v>
                </c:pt>
                <c:pt idx="32064">
                  <c:v>1.3420000000000001</c:v>
                </c:pt>
                <c:pt idx="32065">
                  <c:v>1.04301610239412</c:v>
                </c:pt>
                <c:pt idx="32066">
                  <c:v>1.10631880339031</c:v>
                </c:pt>
                <c:pt idx="32067">
                  <c:v>1.1426952532885399</c:v>
                </c:pt>
                <c:pt idx="32068">
                  <c:v>1.12109812006181</c:v>
                </c:pt>
                <c:pt idx="32069">
                  <c:v>1.1609843256902499</c:v>
                </c:pt>
                <c:pt idx="32070">
                  <c:v>1.19376824326229</c:v>
                </c:pt>
                <c:pt idx="32071">
                  <c:v>1.1712115051074301</c:v>
                </c:pt>
                <c:pt idx="32072">
                  <c:v>1.20746711651886</c:v>
                </c:pt>
                <c:pt idx="32073">
                  <c:v>1.21528272536117</c:v>
                </c:pt>
                <c:pt idx="32074">
                  <c:v>1.2487881963063701</c:v>
                </c:pt>
                <c:pt idx="32075">
                  <c:v>1.2541213072662101</c:v>
                </c:pt>
                <c:pt idx="32076">
                  <c:v>1.28466223506509</c:v>
                </c:pt>
                <c:pt idx="32077">
                  <c:v>1.2874665575392501</c:v>
                </c:pt>
                <c:pt idx="32078">
                  <c:v>1.3160611692061599</c:v>
                </c:pt>
                <c:pt idx="32079">
                  <c:v>1.3151072197720099</c:v>
                </c:pt>
                <c:pt idx="32080">
                  <c:v>1.34160804709418</c:v>
                </c:pt>
                <c:pt idx="32081">
                  <c:v>1.3405015084702501</c:v>
                </c:pt>
                <c:pt idx="32082">
                  <c:v>1.3420000000000001</c:v>
                </c:pt>
                <c:pt idx="32083">
                  <c:v>1.3420000000000001</c:v>
                </c:pt>
                <c:pt idx="32084">
                  <c:v>1.3420000000000001</c:v>
                </c:pt>
                <c:pt idx="32085">
                  <c:v>1.04784624254267</c:v>
                </c:pt>
                <c:pt idx="32086">
                  <c:v>1.11078450052174</c:v>
                </c:pt>
                <c:pt idx="32087">
                  <c:v>1.1468274749940901</c:v>
                </c:pt>
                <c:pt idx="32088">
                  <c:v>1.1255984527435701</c:v>
                </c:pt>
                <c:pt idx="32089">
                  <c:v>1.16512128484841</c:v>
                </c:pt>
                <c:pt idx="32090">
                  <c:v>1.1975928775670299</c:v>
                </c:pt>
                <c:pt idx="32091">
                  <c:v>1.1754072919018199</c:v>
                </c:pt>
                <c:pt idx="32092">
                  <c:v>1.21131348259617</c:v>
                </c:pt>
                <c:pt idx="32093">
                  <c:v>1.2191881380793601</c:v>
                </c:pt>
                <c:pt idx="32094">
                  <c:v>1.25236768721755</c:v>
                </c:pt>
                <c:pt idx="32095">
                  <c:v>1.2577739924943501</c:v>
                </c:pt>
                <c:pt idx="32096">
                  <c:v>1.28800274650937</c:v>
                </c:pt>
                <c:pt idx="32097">
                  <c:v>1.29088716266695</c:v>
                </c:pt>
                <c:pt idx="32098">
                  <c:v>1.31918865177002</c:v>
                </c:pt>
                <c:pt idx="32099">
                  <c:v>1.31834444877607</c:v>
                </c:pt>
                <c:pt idx="32100">
                  <c:v>1.3420000000000001</c:v>
                </c:pt>
                <c:pt idx="32101">
                  <c:v>1.3420000000000001</c:v>
                </c:pt>
                <c:pt idx="32102">
                  <c:v>1.3420000000000001</c:v>
                </c:pt>
                <c:pt idx="32103">
                  <c:v>1.3420000000000001</c:v>
                </c:pt>
                <c:pt idx="32104">
                  <c:v>1.3420000000000001</c:v>
                </c:pt>
                <c:pt idx="32105">
                  <c:v>1.05928929053392</c:v>
                </c:pt>
                <c:pt idx="32106">
                  <c:v>1.12137273311727</c:v>
                </c:pt>
                <c:pt idx="32107">
                  <c:v>1.15660599315987</c:v>
                </c:pt>
                <c:pt idx="32108">
                  <c:v>1.13631251233611</c:v>
                </c:pt>
                <c:pt idx="32109">
                  <c:v>1.17493511258254</c:v>
                </c:pt>
                <c:pt idx="32110">
                  <c:v>1.2066482201567399</c:v>
                </c:pt>
                <c:pt idx="32111">
                  <c:v>1.18538295805465</c:v>
                </c:pt>
                <c:pt idx="32112">
                  <c:v>1.2204476410945899</c:v>
                </c:pt>
                <c:pt idx="32113">
                  <c:v>1.2285095427038</c:v>
                </c:pt>
                <c:pt idx="32114">
                  <c:v>1.2608742221406799</c:v>
                </c:pt>
                <c:pt idx="32115">
                  <c:v>1.2664822904600299</c:v>
                </c:pt>
                <c:pt idx="32116">
                  <c:v>1.29595767644644</c:v>
                </c:pt>
                <c:pt idx="32117">
                  <c:v>1.2990697451245801</c:v>
                </c:pt>
                <c:pt idx="32118">
                  <c:v>1.32664317122752</c:v>
                </c:pt>
                <c:pt idx="32119">
                  <c:v>1.32608124353532</c:v>
                </c:pt>
                <c:pt idx="32120">
                  <c:v>1.3420000000000001</c:v>
                </c:pt>
                <c:pt idx="32121">
                  <c:v>1.3420000000000001</c:v>
                </c:pt>
                <c:pt idx="32122">
                  <c:v>1.3420000000000001</c:v>
                </c:pt>
                <c:pt idx="32123">
                  <c:v>1.3420000000000001</c:v>
                </c:pt>
                <c:pt idx="32124">
                  <c:v>1.3420000000000001</c:v>
                </c:pt>
                <c:pt idx="32125">
                  <c:v>1.0550079632081799</c:v>
                </c:pt>
                <c:pt idx="32126">
                  <c:v>1.1166989912553</c:v>
                </c:pt>
                <c:pt idx="32127">
                  <c:v>1.17085872158325</c:v>
                </c:pt>
                <c:pt idx="32128">
                  <c:v>1.2030464507781999</c:v>
                </c:pt>
                <c:pt idx="32129">
                  <c:v>1.1824354143942599</c:v>
                </c:pt>
                <c:pt idx="32130">
                  <c:v>1.2168996397503</c:v>
                </c:pt>
                <c:pt idx="32131">
                  <c:v>1.22608760008338</c:v>
                </c:pt>
                <c:pt idx="32132">
                  <c:v>1.26338127351732</c:v>
                </c:pt>
                <c:pt idx="32133">
                  <c:v>1.29331624934907</c:v>
                </c:pt>
                <c:pt idx="32134">
                  <c:v>1.2963742203445201</c:v>
                </c:pt>
                <c:pt idx="32135">
                  <c:v>1.3249056144809299</c:v>
                </c:pt>
                <c:pt idx="32136">
                  <c:v>1.3420000000000001</c:v>
                </c:pt>
                <c:pt idx="32137">
                  <c:v>1.04572769009707</c:v>
                </c:pt>
                <c:pt idx="32138">
                  <c:v>1.1080522391573799</c:v>
                </c:pt>
                <c:pt idx="32139">
                  <c:v>1.1628061813363599</c:v>
                </c:pt>
                <c:pt idx="32140">
                  <c:v>1.19567228565883</c:v>
                </c:pt>
                <c:pt idx="32141">
                  <c:v>1.17417826866743</c:v>
                </c:pt>
                <c:pt idx="32142">
                  <c:v>1.2093690357097</c:v>
                </c:pt>
                <c:pt idx="32143">
                  <c:v>1.2183446027464</c:v>
                </c:pt>
                <c:pt idx="32144">
                  <c:v>1.2560936666372</c:v>
                </c:pt>
                <c:pt idx="32145">
                  <c:v>1.2867012317903399</c:v>
                </c:pt>
                <c:pt idx="32146">
                  <c:v>1.2894892600016901</c:v>
                </c:pt>
                <c:pt idx="32147">
                  <c:v>1.3183752090444101</c:v>
                </c:pt>
                <c:pt idx="32148">
                  <c:v>1.3420000000000001</c:v>
                </c:pt>
                <c:pt idx="32149">
                  <c:v>1.0461579594919701</c:v>
                </c:pt>
                <c:pt idx="32150">
                  <c:v>1.1084461066142699</c:v>
                </c:pt>
                <c:pt idx="32151">
                  <c:v>1.1631662193090899</c:v>
                </c:pt>
                <c:pt idx="32152">
                  <c:v>1.1960131329674399</c:v>
                </c:pt>
                <c:pt idx="32153">
                  <c:v>1.1745163276352699</c:v>
                </c:pt>
                <c:pt idx="32154">
                  <c:v>1.2096935340469299</c:v>
                </c:pt>
                <c:pt idx="32155">
                  <c:v>1.2186420045672599</c:v>
                </c:pt>
                <c:pt idx="32156">
                  <c:v>1.2563549971182599</c:v>
                </c:pt>
                <c:pt idx="32157">
                  <c:v>1.2869570680587701</c:v>
                </c:pt>
                <c:pt idx="32158">
                  <c:v>1.28973290340475</c:v>
                </c:pt>
                <c:pt idx="32159">
                  <c:v>1.31859392192643</c:v>
                </c:pt>
                <c:pt idx="32160">
                  <c:v>1.3420000000000001</c:v>
                </c:pt>
                <c:pt idx="32161">
                  <c:v>1.0527114533953601</c:v>
                </c:pt>
                <c:pt idx="32162">
                  <c:v>1.1145236246666901</c:v>
                </c:pt>
                <c:pt idx="32163">
                  <c:v>1.1688085932832699</c:v>
                </c:pt>
                <c:pt idx="32164">
                  <c:v>1.2011983672343201</c:v>
                </c:pt>
                <c:pt idx="32165">
                  <c:v>1.1802618848027799</c:v>
                </c:pt>
                <c:pt idx="32166">
                  <c:v>1.2149531810733101</c:v>
                </c:pt>
                <c:pt idx="32167">
                  <c:v>1.2240173162321299</c:v>
                </c:pt>
                <c:pt idx="32168">
                  <c:v>1.2614006587044699</c:v>
                </c:pt>
                <c:pt idx="32169">
                  <c:v>1.2915509569769299</c:v>
                </c:pt>
                <c:pt idx="32170">
                  <c:v>1.2944755950290401</c:v>
                </c:pt>
                <c:pt idx="32171">
                  <c:v>1.3230745687663701</c:v>
                </c:pt>
                <c:pt idx="32172">
                  <c:v>1.3420000000000001</c:v>
                </c:pt>
                <c:pt idx="32173">
                  <c:v>1.06547627555335</c:v>
                </c:pt>
                <c:pt idx="32174">
                  <c:v>1.1263718847725099</c:v>
                </c:pt>
                <c:pt idx="32175">
                  <c:v>1.1797976524847</c:v>
                </c:pt>
                <c:pt idx="32176">
                  <c:v>1.21131687360631</c:v>
                </c:pt>
                <c:pt idx="32177">
                  <c:v>1.1914524594389999</c:v>
                </c:pt>
                <c:pt idx="32178">
                  <c:v>1.22519312958728</c:v>
                </c:pt>
                <c:pt idx="32179">
                  <c:v>1.2344704034751901</c:v>
                </c:pt>
                <c:pt idx="32180">
                  <c:v>1.27121115835872</c:v>
                </c:pt>
                <c:pt idx="32181">
                  <c:v>1.30048560139938</c:v>
                </c:pt>
                <c:pt idx="32182">
                  <c:v>1.3037005099979899</c:v>
                </c:pt>
                <c:pt idx="32183">
                  <c:v>1.33178784017202</c:v>
                </c:pt>
                <c:pt idx="32184">
                  <c:v>1.3420000000000001</c:v>
                </c:pt>
                <c:pt idx="32185">
                  <c:v>1.2353495955560301</c:v>
                </c:pt>
                <c:pt idx="32186">
                  <c:v>1.25250343316388</c:v>
                </c:pt>
                <c:pt idx="32187">
                  <c:v>1.2936378450548101</c:v>
                </c:pt>
                <c:pt idx="32188">
                  <c:v>1.3152293573231799</c:v>
                </c:pt>
                <c:pt idx="32189">
                  <c:v>1.3241593917058501</c:v>
                </c:pt>
                <c:pt idx="32190">
                  <c:v>1.3317973952445901</c:v>
                </c:pt>
                <c:pt idx="32191">
                  <c:v>1.2659522684475899</c:v>
                </c:pt>
                <c:pt idx="32192">
                  <c:v>1.2821188666727099</c:v>
                </c:pt>
                <c:pt idx="32193">
                  <c:v>1.2985129970147</c:v>
                </c:pt>
                <c:pt idx="32194">
                  <c:v>1.3125157159698699</c:v>
                </c:pt>
                <c:pt idx="32195">
                  <c:v>1.32404480319702</c:v>
                </c:pt>
                <c:pt idx="32196">
                  <c:v>1.33571035061011</c:v>
                </c:pt>
                <c:pt idx="32197">
                  <c:v>1.3420000000000001</c:v>
                </c:pt>
                <c:pt idx="32198">
                  <c:v>1.3420000000000001</c:v>
                </c:pt>
                <c:pt idx="32199">
                  <c:v>1.3420000000000001</c:v>
                </c:pt>
                <c:pt idx="32200">
                  <c:v>1.3420000000000001</c:v>
                </c:pt>
                <c:pt idx="32201">
                  <c:v>1.3420000000000001</c:v>
                </c:pt>
                <c:pt idx="32202">
                  <c:v>1.2901884652556099</c:v>
                </c:pt>
                <c:pt idx="32203">
                  <c:v>1.3078387131054801</c:v>
                </c:pt>
                <c:pt idx="32204">
                  <c:v>1.3231455988558301</c:v>
                </c:pt>
                <c:pt idx="32205">
                  <c:v>1.33735225883384</c:v>
                </c:pt>
                <c:pt idx="32206">
                  <c:v>1.3420000000000001</c:v>
                </c:pt>
                <c:pt idx="32207">
                  <c:v>1.3420000000000001</c:v>
                </c:pt>
                <c:pt idx="32208">
                  <c:v>1.3420000000000001</c:v>
                </c:pt>
                <c:pt idx="32209">
                  <c:v>1.3420000000000001</c:v>
                </c:pt>
                <c:pt idx="32210">
                  <c:v>1.3420000000000001</c:v>
                </c:pt>
                <c:pt idx="32211">
                  <c:v>1.3420000000000001</c:v>
                </c:pt>
                <c:pt idx="32212">
                  <c:v>1.3420000000000001</c:v>
                </c:pt>
                <c:pt idx="32213">
                  <c:v>1.3420000000000001</c:v>
                </c:pt>
                <c:pt idx="32214">
                  <c:v>1.3420000000000001</c:v>
                </c:pt>
                <c:pt idx="32215">
                  <c:v>1.3283307187453599</c:v>
                </c:pt>
                <c:pt idx="32216">
                  <c:v>1.3420000000000001</c:v>
                </c:pt>
                <c:pt idx="32217">
                  <c:v>1.3420000000000001</c:v>
                </c:pt>
                <c:pt idx="32218">
                  <c:v>1.3420000000000001</c:v>
                </c:pt>
                <c:pt idx="32219">
                  <c:v>1.3420000000000001</c:v>
                </c:pt>
                <c:pt idx="32220">
                  <c:v>1.3420000000000001</c:v>
                </c:pt>
                <c:pt idx="32221">
                  <c:v>1.3420000000000001</c:v>
                </c:pt>
                <c:pt idx="32222">
                  <c:v>1.3420000000000001</c:v>
                </c:pt>
                <c:pt idx="32223">
                  <c:v>1.3420000000000001</c:v>
                </c:pt>
                <c:pt idx="32224">
                  <c:v>1.3420000000000001</c:v>
                </c:pt>
                <c:pt idx="32225">
                  <c:v>1.3420000000000001</c:v>
                </c:pt>
                <c:pt idx="32226">
                  <c:v>1.3420000000000001</c:v>
                </c:pt>
                <c:pt idx="32227">
                  <c:v>1.3420000000000001</c:v>
                </c:pt>
                <c:pt idx="32228">
                  <c:v>1.3420000000000001</c:v>
                </c:pt>
                <c:pt idx="32229">
                  <c:v>1.3420000000000001</c:v>
                </c:pt>
                <c:pt idx="32230">
                  <c:v>1.3420000000000001</c:v>
                </c:pt>
                <c:pt idx="32231">
                  <c:v>1.3420000000000001</c:v>
                </c:pt>
                <c:pt idx="32232">
                  <c:v>1.3420000000000001</c:v>
                </c:pt>
                <c:pt idx="32233">
                  <c:v>1.23139615855489</c:v>
                </c:pt>
                <c:pt idx="32234">
                  <c:v>1.2488765156610999</c:v>
                </c:pt>
                <c:pt idx="32235">
                  <c:v>1.2908604339280401</c:v>
                </c:pt>
                <c:pt idx="32236">
                  <c:v>1.3129459052244601</c:v>
                </c:pt>
                <c:pt idx="32237">
                  <c:v>1.32211268124515</c:v>
                </c:pt>
                <c:pt idx="32238">
                  <c:v>1.3299714620601599</c:v>
                </c:pt>
                <c:pt idx="32239">
                  <c:v>1.26199506603736</c:v>
                </c:pt>
                <c:pt idx="32240">
                  <c:v>1.2784783010378</c:v>
                </c:pt>
                <c:pt idx="32241">
                  <c:v>1.2951886310637599</c:v>
                </c:pt>
                <c:pt idx="32242">
                  <c:v>1.3094742202212499</c:v>
                </c:pt>
                <c:pt idx="32243">
                  <c:v>1.3212590617270801</c:v>
                </c:pt>
                <c:pt idx="32244">
                  <c:v>1.33317631163544</c:v>
                </c:pt>
                <c:pt idx="32245">
                  <c:v>1.3420000000000001</c:v>
                </c:pt>
                <c:pt idx="32246">
                  <c:v>1.3420000000000001</c:v>
                </c:pt>
                <c:pt idx="32247">
                  <c:v>1.3420000000000001</c:v>
                </c:pt>
                <c:pt idx="32248">
                  <c:v>1.3420000000000001</c:v>
                </c:pt>
                <c:pt idx="32249">
                  <c:v>1.3420000000000001</c:v>
                </c:pt>
                <c:pt idx="32250">
                  <c:v>1.2862112244774599</c:v>
                </c:pt>
                <c:pt idx="32251">
                  <c:v>1.3041934089171401</c:v>
                </c:pt>
                <c:pt idx="32252">
                  <c:v>1.3198013552562999</c:v>
                </c:pt>
                <c:pt idx="32253">
                  <c:v>1.33428583795471</c:v>
                </c:pt>
                <c:pt idx="32254">
                  <c:v>1.3420000000000001</c:v>
                </c:pt>
                <c:pt idx="32255">
                  <c:v>1.3420000000000001</c:v>
                </c:pt>
                <c:pt idx="32256">
                  <c:v>1.3420000000000001</c:v>
                </c:pt>
                <c:pt idx="32257">
                  <c:v>1.3420000000000001</c:v>
                </c:pt>
                <c:pt idx="32258">
                  <c:v>1.3420000000000001</c:v>
                </c:pt>
                <c:pt idx="32259">
                  <c:v>1.3420000000000001</c:v>
                </c:pt>
                <c:pt idx="32260">
                  <c:v>1.3420000000000001</c:v>
                </c:pt>
                <c:pt idx="32261">
                  <c:v>1.3420000000000001</c:v>
                </c:pt>
                <c:pt idx="32262">
                  <c:v>1.3420000000000001</c:v>
                </c:pt>
                <c:pt idx="32263">
                  <c:v>1.3246474701356299</c:v>
                </c:pt>
                <c:pt idx="32264">
                  <c:v>1.3404048043903001</c:v>
                </c:pt>
                <c:pt idx="32265">
                  <c:v>1.3420000000000001</c:v>
                </c:pt>
                <c:pt idx="32266">
                  <c:v>1.3420000000000001</c:v>
                </c:pt>
                <c:pt idx="32267">
                  <c:v>1.3420000000000001</c:v>
                </c:pt>
                <c:pt idx="32268">
                  <c:v>1.3420000000000001</c:v>
                </c:pt>
                <c:pt idx="32269">
                  <c:v>1.3420000000000001</c:v>
                </c:pt>
                <c:pt idx="32270">
                  <c:v>1.3420000000000001</c:v>
                </c:pt>
                <c:pt idx="32271">
                  <c:v>1.3420000000000001</c:v>
                </c:pt>
                <c:pt idx="32272">
                  <c:v>1.3420000000000001</c:v>
                </c:pt>
                <c:pt idx="32273">
                  <c:v>1.3420000000000001</c:v>
                </c:pt>
                <c:pt idx="32274">
                  <c:v>1.3420000000000001</c:v>
                </c:pt>
                <c:pt idx="32275">
                  <c:v>1.3420000000000001</c:v>
                </c:pt>
                <c:pt idx="32276">
                  <c:v>1.3420000000000001</c:v>
                </c:pt>
                <c:pt idx="32277">
                  <c:v>1.3420000000000001</c:v>
                </c:pt>
                <c:pt idx="32278">
                  <c:v>1.3420000000000001</c:v>
                </c:pt>
                <c:pt idx="32279">
                  <c:v>1.3420000000000001</c:v>
                </c:pt>
                <c:pt idx="32280">
                  <c:v>1.3420000000000001</c:v>
                </c:pt>
                <c:pt idx="32281">
                  <c:v>1.2317590625597801</c:v>
                </c:pt>
                <c:pt idx="32282">
                  <c:v>1.24923471284069</c:v>
                </c:pt>
                <c:pt idx="32283">
                  <c:v>1.29117491837683</c:v>
                </c:pt>
                <c:pt idx="32284">
                  <c:v>1.31323107545092</c:v>
                </c:pt>
                <c:pt idx="32285">
                  <c:v>1.32237428420547</c:v>
                </c:pt>
                <c:pt idx="32286">
                  <c:v>1.33021415672479</c:v>
                </c:pt>
                <c:pt idx="32287">
                  <c:v>1.2623406005153499</c:v>
                </c:pt>
                <c:pt idx="32288">
                  <c:v>1.27880962557461</c:v>
                </c:pt>
                <c:pt idx="32289">
                  <c:v>1.2954992433705701</c:v>
                </c:pt>
                <c:pt idx="32290">
                  <c:v>1.3097701107247499</c:v>
                </c:pt>
                <c:pt idx="32291">
                  <c:v>1.3215465754306901</c:v>
                </c:pt>
                <c:pt idx="32292">
                  <c:v>1.33344858526751</c:v>
                </c:pt>
                <c:pt idx="32293">
                  <c:v>1.3420000000000001</c:v>
                </c:pt>
                <c:pt idx="32294">
                  <c:v>1.3420000000000001</c:v>
                </c:pt>
                <c:pt idx="32295">
                  <c:v>1.3420000000000001</c:v>
                </c:pt>
                <c:pt idx="32296">
                  <c:v>1.3420000000000001</c:v>
                </c:pt>
                <c:pt idx="32297">
                  <c:v>1.3420000000000001</c:v>
                </c:pt>
                <c:pt idx="32298">
                  <c:v>1.28653023536038</c:v>
                </c:pt>
                <c:pt idx="32299">
                  <c:v>1.3045041091101801</c:v>
                </c:pt>
                <c:pt idx="32300">
                  <c:v>1.3200988488831</c:v>
                </c:pt>
                <c:pt idx="32301">
                  <c:v>1.33456996227981</c:v>
                </c:pt>
                <c:pt idx="32302">
                  <c:v>1.3420000000000001</c:v>
                </c:pt>
                <c:pt idx="32303">
                  <c:v>1.3420000000000001</c:v>
                </c:pt>
                <c:pt idx="32304">
                  <c:v>1.3420000000000001</c:v>
                </c:pt>
                <c:pt idx="32305">
                  <c:v>1.3420000000000001</c:v>
                </c:pt>
                <c:pt idx="32306">
                  <c:v>1.3420000000000001</c:v>
                </c:pt>
                <c:pt idx="32307">
                  <c:v>1.3420000000000001</c:v>
                </c:pt>
                <c:pt idx="32308">
                  <c:v>1.3420000000000001</c:v>
                </c:pt>
                <c:pt idx="32309">
                  <c:v>1.3420000000000001</c:v>
                </c:pt>
                <c:pt idx="32310">
                  <c:v>1.3420000000000001</c:v>
                </c:pt>
                <c:pt idx="32311">
                  <c:v>1.3249392292001201</c:v>
                </c:pt>
                <c:pt idx="32312">
                  <c:v>1.3406846281582301</c:v>
                </c:pt>
                <c:pt idx="32313">
                  <c:v>1.3420000000000001</c:v>
                </c:pt>
                <c:pt idx="32314">
                  <c:v>1.3420000000000001</c:v>
                </c:pt>
                <c:pt idx="32315">
                  <c:v>1.3420000000000001</c:v>
                </c:pt>
                <c:pt idx="32316">
                  <c:v>1.3420000000000001</c:v>
                </c:pt>
                <c:pt idx="32317">
                  <c:v>1.3420000000000001</c:v>
                </c:pt>
                <c:pt idx="32318">
                  <c:v>1.3420000000000001</c:v>
                </c:pt>
                <c:pt idx="32319">
                  <c:v>1.3420000000000001</c:v>
                </c:pt>
                <c:pt idx="32320">
                  <c:v>1.3420000000000001</c:v>
                </c:pt>
                <c:pt idx="32321">
                  <c:v>1.3420000000000001</c:v>
                </c:pt>
                <c:pt idx="32322">
                  <c:v>1.3420000000000001</c:v>
                </c:pt>
                <c:pt idx="32323">
                  <c:v>1.3420000000000001</c:v>
                </c:pt>
                <c:pt idx="32324">
                  <c:v>1.3420000000000001</c:v>
                </c:pt>
                <c:pt idx="32325">
                  <c:v>1.3420000000000001</c:v>
                </c:pt>
                <c:pt idx="32326">
                  <c:v>1.3420000000000001</c:v>
                </c:pt>
                <c:pt idx="32327">
                  <c:v>1.3420000000000001</c:v>
                </c:pt>
                <c:pt idx="32328">
                  <c:v>1.3420000000000001</c:v>
                </c:pt>
                <c:pt idx="32329">
                  <c:v>1.23489258113198</c:v>
                </c:pt>
                <c:pt idx="32330">
                  <c:v>1.2521272674113999</c:v>
                </c:pt>
                <c:pt idx="32331">
                  <c:v>1.2934494512771699</c:v>
                </c:pt>
                <c:pt idx="32332">
                  <c:v>1.3151313774475699</c:v>
                </c:pt>
                <c:pt idx="32333">
                  <c:v>1.3241095382449399</c:v>
                </c:pt>
                <c:pt idx="32334">
                  <c:v>1.3317788753081901</c:v>
                </c:pt>
                <c:pt idx="32335">
                  <c:v>1.2654284864951599</c:v>
                </c:pt>
                <c:pt idx="32336">
                  <c:v>1.2816730847256901</c:v>
                </c:pt>
                <c:pt idx="32337">
                  <c:v>1.2981447809187801</c:v>
                </c:pt>
                <c:pt idx="32338">
                  <c:v>1.3122117327418901</c:v>
                </c:pt>
                <c:pt idx="32339">
                  <c:v>1.32380220980966</c:v>
                </c:pt>
                <c:pt idx="32340">
                  <c:v>1.3355251027974699</c:v>
                </c:pt>
                <c:pt idx="32341">
                  <c:v>1.3420000000000001</c:v>
                </c:pt>
                <c:pt idx="32342">
                  <c:v>1.3420000000000001</c:v>
                </c:pt>
                <c:pt idx="32343">
                  <c:v>1.3420000000000001</c:v>
                </c:pt>
                <c:pt idx="32344">
                  <c:v>1.3420000000000001</c:v>
                </c:pt>
                <c:pt idx="32345">
                  <c:v>1.3420000000000001</c:v>
                </c:pt>
                <c:pt idx="32346">
                  <c:v>1.2895998342476001</c:v>
                </c:pt>
                <c:pt idx="32347">
                  <c:v>1.3073342625305999</c:v>
                </c:pt>
                <c:pt idx="32348">
                  <c:v>1.3227210710039801</c:v>
                </c:pt>
                <c:pt idx="32349">
                  <c:v>1.33699575574481</c:v>
                </c:pt>
                <c:pt idx="32350">
                  <c:v>1.3420000000000001</c:v>
                </c:pt>
                <c:pt idx="32351">
                  <c:v>1.3420000000000001</c:v>
                </c:pt>
                <c:pt idx="32352">
                  <c:v>1.3420000000000001</c:v>
                </c:pt>
                <c:pt idx="32353">
                  <c:v>1.3420000000000001</c:v>
                </c:pt>
                <c:pt idx="32354">
                  <c:v>1.3420000000000001</c:v>
                </c:pt>
                <c:pt idx="32355">
                  <c:v>1.3420000000000001</c:v>
                </c:pt>
                <c:pt idx="32356">
                  <c:v>1.3420000000000001</c:v>
                </c:pt>
                <c:pt idx="32357">
                  <c:v>1.3420000000000001</c:v>
                </c:pt>
                <c:pt idx="32358">
                  <c:v>1.3420000000000001</c:v>
                </c:pt>
                <c:pt idx="32359">
                  <c:v>1.32776442878121</c:v>
                </c:pt>
                <c:pt idx="32360">
                  <c:v>1.3420000000000001</c:v>
                </c:pt>
                <c:pt idx="32361">
                  <c:v>1.3420000000000001</c:v>
                </c:pt>
                <c:pt idx="32362">
                  <c:v>1.3420000000000001</c:v>
                </c:pt>
                <c:pt idx="32363">
                  <c:v>1.3420000000000001</c:v>
                </c:pt>
                <c:pt idx="32364">
                  <c:v>1.3420000000000001</c:v>
                </c:pt>
                <c:pt idx="32365">
                  <c:v>1.3420000000000001</c:v>
                </c:pt>
                <c:pt idx="32366">
                  <c:v>1.3420000000000001</c:v>
                </c:pt>
                <c:pt idx="32367">
                  <c:v>1.3420000000000001</c:v>
                </c:pt>
                <c:pt idx="32368">
                  <c:v>1.3420000000000001</c:v>
                </c:pt>
                <c:pt idx="32369">
                  <c:v>1.3420000000000001</c:v>
                </c:pt>
                <c:pt idx="32370">
                  <c:v>1.3420000000000001</c:v>
                </c:pt>
                <c:pt idx="32371">
                  <c:v>1.3420000000000001</c:v>
                </c:pt>
                <c:pt idx="32372">
                  <c:v>1.3420000000000001</c:v>
                </c:pt>
                <c:pt idx="32373">
                  <c:v>1.3420000000000001</c:v>
                </c:pt>
                <c:pt idx="32374">
                  <c:v>1.3420000000000001</c:v>
                </c:pt>
                <c:pt idx="32375">
                  <c:v>1.3420000000000001</c:v>
                </c:pt>
                <c:pt idx="32376">
                  <c:v>1.3420000000000001</c:v>
                </c:pt>
                <c:pt idx="32377">
                  <c:v>1.2411674191231401</c:v>
                </c:pt>
                <c:pt idx="32378">
                  <c:v>1.2579314771457499</c:v>
                </c:pt>
                <c:pt idx="32379">
                  <c:v>1.2980000366589399</c:v>
                </c:pt>
                <c:pt idx="32380">
                  <c:v>1.3189431165907</c:v>
                </c:pt>
                <c:pt idx="32381">
                  <c:v>1.32755980147565</c:v>
                </c:pt>
                <c:pt idx="32382">
                  <c:v>1.33489669077083</c:v>
                </c:pt>
                <c:pt idx="32383">
                  <c:v>1.2716252887136601</c:v>
                </c:pt>
                <c:pt idx="32384">
                  <c:v>1.2874182803810901</c:v>
                </c:pt>
                <c:pt idx="32385">
                  <c:v>1.3034370957068</c:v>
                </c:pt>
                <c:pt idx="32386">
                  <c:v>1.3171009365556099</c:v>
                </c:pt>
                <c:pt idx="32387">
                  <c:v>1.32831532106646</c:v>
                </c:pt>
                <c:pt idx="32388">
                  <c:v>1.3396691495909601</c:v>
                </c:pt>
                <c:pt idx="32389">
                  <c:v>1.3420000000000001</c:v>
                </c:pt>
                <c:pt idx="32390">
                  <c:v>1.3420000000000001</c:v>
                </c:pt>
                <c:pt idx="32391">
                  <c:v>1.3420000000000001</c:v>
                </c:pt>
                <c:pt idx="32392">
                  <c:v>1.3420000000000001</c:v>
                </c:pt>
                <c:pt idx="32393">
                  <c:v>1.3420000000000001</c:v>
                </c:pt>
                <c:pt idx="32394">
                  <c:v>1.2957616721180201</c:v>
                </c:pt>
                <c:pt idx="32395">
                  <c:v>1.3130305653988199</c:v>
                </c:pt>
                <c:pt idx="32396">
                  <c:v>1.32798456394342</c:v>
                </c:pt>
                <c:pt idx="32397">
                  <c:v>1.3418538122149499</c:v>
                </c:pt>
                <c:pt idx="32398">
                  <c:v>1.3420000000000001</c:v>
                </c:pt>
                <c:pt idx="32399">
                  <c:v>1.3420000000000001</c:v>
                </c:pt>
                <c:pt idx="32400">
                  <c:v>1.3420000000000001</c:v>
                </c:pt>
                <c:pt idx="32401">
                  <c:v>1.3420000000000001</c:v>
                </c:pt>
                <c:pt idx="32402">
                  <c:v>1.3420000000000001</c:v>
                </c:pt>
                <c:pt idx="32403">
                  <c:v>1.3420000000000001</c:v>
                </c:pt>
                <c:pt idx="32404">
                  <c:v>1.3420000000000001</c:v>
                </c:pt>
                <c:pt idx="32405">
                  <c:v>1.3420000000000001</c:v>
                </c:pt>
                <c:pt idx="32406">
                  <c:v>1.3420000000000001</c:v>
                </c:pt>
                <c:pt idx="32407">
                  <c:v>1.3334320348699999</c:v>
                </c:pt>
                <c:pt idx="32408">
                  <c:v>1.3420000000000001</c:v>
                </c:pt>
                <c:pt idx="32409">
                  <c:v>1.3420000000000001</c:v>
                </c:pt>
                <c:pt idx="32410">
                  <c:v>1.3420000000000001</c:v>
                </c:pt>
                <c:pt idx="32411">
                  <c:v>1.3420000000000001</c:v>
                </c:pt>
                <c:pt idx="32412">
                  <c:v>1.3420000000000001</c:v>
                </c:pt>
                <c:pt idx="32413">
                  <c:v>1.3420000000000001</c:v>
                </c:pt>
                <c:pt idx="32414">
                  <c:v>1.3420000000000001</c:v>
                </c:pt>
                <c:pt idx="32415">
                  <c:v>1.3420000000000001</c:v>
                </c:pt>
                <c:pt idx="32416">
                  <c:v>1.3420000000000001</c:v>
                </c:pt>
                <c:pt idx="32417">
                  <c:v>1.3420000000000001</c:v>
                </c:pt>
                <c:pt idx="32418">
                  <c:v>1.3420000000000001</c:v>
                </c:pt>
                <c:pt idx="32419">
                  <c:v>1.3420000000000001</c:v>
                </c:pt>
                <c:pt idx="32420">
                  <c:v>1.3420000000000001</c:v>
                </c:pt>
                <c:pt idx="32421">
                  <c:v>1.3420000000000001</c:v>
                </c:pt>
                <c:pt idx="32422">
                  <c:v>1.3420000000000001</c:v>
                </c:pt>
                <c:pt idx="32423">
                  <c:v>1.3420000000000001</c:v>
                </c:pt>
                <c:pt idx="32424">
                  <c:v>1.3420000000000001</c:v>
                </c:pt>
                <c:pt idx="32425">
                  <c:v>1.2353495955560301</c:v>
                </c:pt>
                <c:pt idx="32426">
                  <c:v>1.25250343316388</c:v>
                </c:pt>
                <c:pt idx="32427">
                  <c:v>1.2936378450548101</c:v>
                </c:pt>
                <c:pt idx="32428">
                  <c:v>1.3152293573231799</c:v>
                </c:pt>
                <c:pt idx="32429">
                  <c:v>1.3241593917058501</c:v>
                </c:pt>
                <c:pt idx="32430">
                  <c:v>1.3317973952445901</c:v>
                </c:pt>
                <c:pt idx="32431">
                  <c:v>1.2659522684475899</c:v>
                </c:pt>
                <c:pt idx="32432">
                  <c:v>1.2821188666727099</c:v>
                </c:pt>
                <c:pt idx="32433">
                  <c:v>1.2985129970147</c:v>
                </c:pt>
                <c:pt idx="32434">
                  <c:v>1.3125157159698699</c:v>
                </c:pt>
                <c:pt idx="32435">
                  <c:v>1.32404480319702</c:v>
                </c:pt>
                <c:pt idx="32436">
                  <c:v>1.33571035061011</c:v>
                </c:pt>
                <c:pt idx="32437">
                  <c:v>1.3420000000000001</c:v>
                </c:pt>
                <c:pt idx="32438">
                  <c:v>1.3420000000000001</c:v>
                </c:pt>
                <c:pt idx="32439">
                  <c:v>1.3420000000000001</c:v>
                </c:pt>
                <c:pt idx="32440">
                  <c:v>1.3420000000000001</c:v>
                </c:pt>
                <c:pt idx="32441">
                  <c:v>1.3420000000000001</c:v>
                </c:pt>
                <c:pt idx="32442">
                  <c:v>1.2901884652556099</c:v>
                </c:pt>
                <c:pt idx="32443">
                  <c:v>1.3078387131054801</c:v>
                </c:pt>
                <c:pt idx="32444">
                  <c:v>1.3231455988558301</c:v>
                </c:pt>
                <c:pt idx="32445">
                  <c:v>1.33735225883384</c:v>
                </c:pt>
                <c:pt idx="32446">
                  <c:v>1.3420000000000001</c:v>
                </c:pt>
                <c:pt idx="32447">
                  <c:v>1.3420000000000001</c:v>
                </c:pt>
                <c:pt idx="32448">
                  <c:v>1.3420000000000001</c:v>
                </c:pt>
                <c:pt idx="32449">
                  <c:v>1.3420000000000001</c:v>
                </c:pt>
                <c:pt idx="32450">
                  <c:v>1.3420000000000001</c:v>
                </c:pt>
                <c:pt idx="32451">
                  <c:v>1.3420000000000001</c:v>
                </c:pt>
                <c:pt idx="32452">
                  <c:v>1.3420000000000001</c:v>
                </c:pt>
                <c:pt idx="32453">
                  <c:v>1.3420000000000001</c:v>
                </c:pt>
                <c:pt idx="32454">
                  <c:v>1.3420000000000001</c:v>
                </c:pt>
                <c:pt idx="32455">
                  <c:v>1.3283307187453599</c:v>
                </c:pt>
                <c:pt idx="32456">
                  <c:v>1.3420000000000001</c:v>
                </c:pt>
                <c:pt idx="32457">
                  <c:v>1.3420000000000001</c:v>
                </c:pt>
                <c:pt idx="32458">
                  <c:v>1.3420000000000001</c:v>
                </c:pt>
                <c:pt idx="32459">
                  <c:v>1.3420000000000001</c:v>
                </c:pt>
                <c:pt idx="32460">
                  <c:v>1.3420000000000001</c:v>
                </c:pt>
                <c:pt idx="32461">
                  <c:v>1.3420000000000001</c:v>
                </c:pt>
                <c:pt idx="32462">
                  <c:v>1.3420000000000001</c:v>
                </c:pt>
                <c:pt idx="32463">
                  <c:v>1.3420000000000001</c:v>
                </c:pt>
                <c:pt idx="32464">
                  <c:v>1.3420000000000001</c:v>
                </c:pt>
                <c:pt idx="32465">
                  <c:v>1.3420000000000001</c:v>
                </c:pt>
                <c:pt idx="32466">
                  <c:v>1.3420000000000001</c:v>
                </c:pt>
                <c:pt idx="32467">
                  <c:v>1.3420000000000001</c:v>
                </c:pt>
                <c:pt idx="32468">
                  <c:v>1.3420000000000001</c:v>
                </c:pt>
                <c:pt idx="32469">
                  <c:v>1.3420000000000001</c:v>
                </c:pt>
                <c:pt idx="32470">
                  <c:v>1.3420000000000001</c:v>
                </c:pt>
                <c:pt idx="32471">
                  <c:v>1.3420000000000001</c:v>
                </c:pt>
                <c:pt idx="32472">
                  <c:v>1.3420000000000001</c:v>
                </c:pt>
                <c:pt idx="32473">
                  <c:v>1.23139615855489</c:v>
                </c:pt>
                <c:pt idx="32474">
                  <c:v>1.2488765156610999</c:v>
                </c:pt>
                <c:pt idx="32475">
                  <c:v>1.2908604339280401</c:v>
                </c:pt>
                <c:pt idx="32476">
                  <c:v>1.3129459052244601</c:v>
                </c:pt>
                <c:pt idx="32477">
                  <c:v>1.32211268124515</c:v>
                </c:pt>
                <c:pt idx="32478">
                  <c:v>1.3299714620601599</c:v>
                </c:pt>
                <c:pt idx="32479">
                  <c:v>1.26199506603736</c:v>
                </c:pt>
                <c:pt idx="32480">
                  <c:v>1.2784783010378</c:v>
                </c:pt>
                <c:pt idx="32481">
                  <c:v>1.2951886310637599</c:v>
                </c:pt>
                <c:pt idx="32482">
                  <c:v>1.3094742202212499</c:v>
                </c:pt>
                <c:pt idx="32483">
                  <c:v>1.3212590617270801</c:v>
                </c:pt>
                <c:pt idx="32484">
                  <c:v>1.33317631163544</c:v>
                </c:pt>
                <c:pt idx="32485">
                  <c:v>1.3420000000000001</c:v>
                </c:pt>
                <c:pt idx="32486">
                  <c:v>1.3420000000000001</c:v>
                </c:pt>
                <c:pt idx="32487">
                  <c:v>1.3420000000000001</c:v>
                </c:pt>
                <c:pt idx="32488">
                  <c:v>1.3420000000000001</c:v>
                </c:pt>
                <c:pt idx="32489">
                  <c:v>1.3420000000000001</c:v>
                </c:pt>
                <c:pt idx="32490">
                  <c:v>1.2862112244774599</c:v>
                </c:pt>
                <c:pt idx="32491">
                  <c:v>1.3041934089171401</c:v>
                </c:pt>
                <c:pt idx="32492">
                  <c:v>1.3198013552562999</c:v>
                </c:pt>
                <c:pt idx="32493">
                  <c:v>1.33428583795471</c:v>
                </c:pt>
                <c:pt idx="32494">
                  <c:v>1.3420000000000001</c:v>
                </c:pt>
                <c:pt idx="32495">
                  <c:v>1.3420000000000001</c:v>
                </c:pt>
                <c:pt idx="32496">
                  <c:v>1.3420000000000001</c:v>
                </c:pt>
                <c:pt idx="32497">
                  <c:v>1.3420000000000001</c:v>
                </c:pt>
                <c:pt idx="32498">
                  <c:v>1.3420000000000001</c:v>
                </c:pt>
                <c:pt idx="32499">
                  <c:v>1.3420000000000001</c:v>
                </c:pt>
                <c:pt idx="32500">
                  <c:v>1.3420000000000001</c:v>
                </c:pt>
                <c:pt idx="32501">
                  <c:v>1.3420000000000001</c:v>
                </c:pt>
                <c:pt idx="32502">
                  <c:v>1.3420000000000001</c:v>
                </c:pt>
                <c:pt idx="32503">
                  <c:v>1.3246474701356299</c:v>
                </c:pt>
                <c:pt idx="32504">
                  <c:v>1.3404048043903001</c:v>
                </c:pt>
                <c:pt idx="32505">
                  <c:v>1.3420000000000001</c:v>
                </c:pt>
                <c:pt idx="32506">
                  <c:v>1.3420000000000001</c:v>
                </c:pt>
                <c:pt idx="32507">
                  <c:v>1.3420000000000001</c:v>
                </c:pt>
                <c:pt idx="32508">
                  <c:v>1.3420000000000001</c:v>
                </c:pt>
                <c:pt idx="32509">
                  <c:v>1.3420000000000001</c:v>
                </c:pt>
                <c:pt idx="32510">
                  <c:v>1.3420000000000001</c:v>
                </c:pt>
                <c:pt idx="32511">
                  <c:v>1.3420000000000001</c:v>
                </c:pt>
                <c:pt idx="32512">
                  <c:v>1.3420000000000001</c:v>
                </c:pt>
                <c:pt idx="32513">
                  <c:v>1.3420000000000001</c:v>
                </c:pt>
                <c:pt idx="32514">
                  <c:v>1.3420000000000001</c:v>
                </c:pt>
                <c:pt idx="32515">
                  <c:v>1.3420000000000001</c:v>
                </c:pt>
                <c:pt idx="32516">
                  <c:v>1.3420000000000001</c:v>
                </c:pt>
                <c:pt idx="32517">
                  <c:v>1.3420000000000001</c:v>
                </c:pt>
                <c:pt idx="32518">
                  <c:v>1.3420000000000001</c:v>
                </c:pt>
                <c:pt idx="32519">
                  <c:v>1.3420000000000001</c:v>
                </c:pt>
                <c:pt idx="32520">
                  <c:v>1.3420000000000001</c:v>
                </c:pt>
                <c:pt idx="32521">
                  <c:v>1.2317590625597801</c:v>
                </c:pt>
                <c:pt idx="32522">
                  <c:v>1.24923471284069</c:v>
                </c:pt>
                <c:pt idx="32523">
                  <c:v>1.29117491837683</c:v>
                </c:pt>
                <c:pt idx="32524">
                  <c:v>1.31323107545092</c:v>
                </c:pt>
                <c:pt idx="32525">
                  <c:v>1.32237428420547</c:v>
                </c:pt>
                <c:pt idx="32526">
                  <c:v>1.33021415672479</c:v>
                </c:pt>
                <c:pt idx="32527">
                  <c:v>1.2623406005153499</c:v>
                </c:pt>
                <c:pt idx="32528">
                  <c:v>1.27880962557461</c:v>
                </c:pt>
                <c:pt idx="32529">
                  <c:v>1.2954992433705701</c:v>
                </c:pt>
                <c:pt idx="32530">
                  <c:v>1.3097701107247499</c:v>
                </c:pt>
                <c:pt idx="32531">
                  <c:v>1.3215465754306901</c:v>
                </c:pt>
                <c:pt idx="32532">
                  <c:v>1.33344858526751</c:v>
                </c:pt>
                <c:pt idx="32533">
                  <c:v>1.3420000000000001</c:v>
                </c:pt>
                <c:pt idx="32534">
                  <c:v>1.3420000000000001</c:v>
                </c:pt>
                <c:pt idx="32535">
                  <c:v>1.3420000000000001</c:v>
                </c:pt>
                <c:pt idx="32536">
                  <c:v>1.3420000000000001</c:v>
                </c:pt>
                <c:pt idx="32537">
                  <c:v>1.3420000000000001</c:v>
                </c:pt>
                <c:pt idx="32538">
                  <c:v>1.28653023536038</c:v>
                </c:pt>
                <c:pt idx="32539">
                  <c:v>1.3045041091101801</c:v>
                </c:pt>
                <c:pt idx="32540">
                  <c:v>1.3200988488831</c:v>
                </c:pt>
                <c:pt idx="32541">
                  <c:v>1.33456996227981</c:v>
                </c:pt>
                <c:pt idx="32542">
                  <c:v>1.3420000000000001</c:v>
                </c:pt>
                <c:pt idx="32543">
                  <c:v>1.3420000000000001</c:v>
                </c:pt>
                <c:pt idx="32544">
                  <c:v>1.3420000000000001</c:v>
                </c:pt>
                <c:pt idx="32545">
                  <c:v>1.3420000000000001</c:v>
                </c:pt>
                <c:pt idx="32546">
                  <c:v>1.3420000000000001</c:v>
                </c:pt>
                <c:pt idx="32547">
                  <c:v>1.3420000000000001</c:v>
                </c:pt>
                <c:pt idx="32548">
                  <c:v>1.3420000000000001</c:v>
                </c:pt>
                <c:pt idx="32549">
                  <c:v>1.3420000000000001</c:v>
                </c:pt>
                <c:pt idx="32550">
                  <c:v>1.3420000000000001</c:v>
                </c:pt>
                <c:pt idx="32551">
                  <c:v>1.3249392292001201</c:v>
                </c:pt>
                <c:pt idx="32552">
                  <c:v>1.3406846281582301</c:v>
                </c:pt>
                <c:pt idx="32553">
                  <c:v>1.3420000000000001</c:v>
                </c:pt>
                <c:pt idx="32554">
                  <c:v>1.3420000000000001</c:v>
                </c:pt>
                <c:pt idx="32555">
                  <c:v>1.3420000000000001</c:v>
                </c:pt>
                <c:pt idx="32556">
                  <c:v>1.3420000000000001</c:v>
                </c:pt>
                <c:pt idx="32557">
                  <c:v>1.3420000000000001</c:v>
                </c:pt>
                <c:pt idx="32558">
                  <c:v>1.3420000000000001</c:v>
                </c:pt>
                <c:pt idx="32559">
                  <c:v>1.3420000000000001</c:v>
                </c:pt>
                <c:pt idx="32560">
                  <c:v>1.3420000000000001</c:v>
                </c:pt>
                <c:pt idx="32561">
                  <c:v>1.3420000000000001</c:v>
                </c:pt>
                <c:pt idx="32562">
                  <c:v>1.3420000000000001</c:v>
                </c:pt>
                <c:pt idx="32563">
                  <c:v>1.3420000000000001</c:v>
                </c:pt>
                <c:pt idx="32564">
                  <c:v>1.3420000000000001</c:v>
                </c:pt>
                <c:pt idx="32565">
                  <c:v>1.3420000000000001</c:v>
                </c:pt>
                <c:pt idx="32566">
                  <c:v>1.3420000000000001</c:v>
                </c:pt>
                <c:pt idx="32567">
                  <c:v>1.3420000000000001</c:v>
                </c:pt>
                <c:pt idx="32568">
                  <c:v>1.3420000000000001</c:v>
                </c:pt>
                <c:pt idx="32569">
                  <c:v>1.23489258113198</c:v>
                </c:pt>
                <c:pt idx="32570">
                  <c:v>1.2521272674113999</c:v>
                </c:pt>
                <c:pt idx="32571">
                  <c:v>1.2934494512771699</c:v>
                </c:pt>
                <c:pt idx="32572">
                  <c:v>1.3151313774475699</c:v>
                </c:pt>
                <c:pt idx="32573">
                  <c:v>1.3241095382449399</c:v>
                </c:pt>
                <c:pt idx="32574">
                  <c:v>1.3317788753081901</c:v>
                </c:pt>
                <c:pt idx="32575">
                  <c:v>1.2654284864951599</c:v>
                </c:pt>
                <c:pt idx="32576">
                  <c:v>1.2816730847256901</c:v>
                </c:pt>
                <c:pt idx="32577">
                  <c:v>1.2981447809187801</c:v>
                </c:pt>
                <c:pt idx="32578">
                  <c:v>1.3122117327418901</c:v>
                </c:pt>
                <c:pt idx="32579">
                  <c:v>1.32380220980966</c:v>
                </c:pt>
                <c:pt idx="32580">
                  <c:v>1.3355251027974699</c:v>
                </c:pt>
                <c:pt idx="32581">
                  <c:v>1.3420000000000001</c:v>
                </c:pt>
                <c:pt idx="32582">
                  <c:v>1.3420000000000001</c:v>
                </c:pt>
                <c:pt idx="32583">
                  <c:v>1.3420000000000001</c:v>
                </c:pt>
                <c:pt idx="32584">
                  <c:v>1.3420000000000001</c:v>
                </c:pt>
                <c:pt idx="32585">
                  <c:v>1.3420000000000001</c:v>
                </c:pt>
                <c:pt idx="32586">
                  <c:v>1.2895998342476001</c:v>
                </c:pt>
                <c:pt idx="32587">
                  <c:v>1.3073342625305999</c:v>
                </c:pt>
                <c:pt idx="32588">
                  <c:v>1.3227210710039801</c:v>
                </c:pt>
                <c:pt idx="32589">
                  <c:v>1.33699575574481</c:v>
                </c:pt>
                <c:pt idx="32590">
                  <c:v>1.3420000000000001</c:v>
                </c:pt>
                <c:pt idx="32591">
                  <c:v>1.3420000000000001</c:v>
                </c:pt>
                <c:pt idx="32592">
                  <c:v>1.3420000000000001</c:v>
                </c:pt>
                <c:pt idx="32593">
                  <c:v>1.3420000000000001</c:v>
                </c:pt>
                <c:pt idx="32594">
                  <c:v>1.3420000000000001</c:v>
                </c:pt>
                <c:pt idx="32595">
                  <c:v>1.3420000000000001</c:v>
                </c:pt>
                <c:pt idx="32596">
                  <c:v>1.3420000000000001</c:v>
                </c:pt>
                <c:pt idx="32597">
                  <c:v>1.3420000000000001</c:v>
                </c:pt>
                <c:pt idx="32598">
                  <c:v>1.3420000000000001</c:v>
                </c:pt>
                <c:pt idx="32599">
                  <c:v>1.32776442878121</c:v>
                </c:pt>
                <c:pt idx="32600">
                  <c:v>1.3420000000000001</c:v>
                </c:pt>
                <c:pt idx="32601">
                  <c:v>1.3420000000000001</c:v>
                </c:pt>
                <c:pt idx="32602">
                  <c:v>1.3420000000000001</c:v>
                </c:pt>
                <c:pt idx="32603">
                  <c:v>1.3420000000000001</c:v>
                </c:pt>
                <c:pt idx="32604">
                  <c:v>1.3420000000000001</c:v>
                </c:pt>
                <c:pt idx="32605">
                  <c:v>1.3420000000000001</c:v>
                </c:pt>
                <c:pt idx="32606">
                  <c:v>1.3420000000000001</c:v>
                </c:pt>
                <c:pt idx="32607">
                  <c:v>1.3420000000000001</c:v>
                </c:pt>
                <c:pt idx="32608">
                  <c:v>1.3420000000000001</c:v>
                </c:pt>
                <c:pt idx="32609">
                  <c:v>1.3420000000000001</c:v>
                </c:pt>
                <c:pt idx="32610">
                  <c:v>1.3420000000000001</c:v>
                </c:pt>
                <c:pt idx="32611">
                  <c:v>1.3420000000000001</c:v>
                </c:pt>
                <c:pt idx="32612">
                  <c:v>1.3420000000000001</c:v>
                </c:pt>
                <c:pt idx="32613">
                  <c:v>1.3420000000000001</c:v>
                </c:pt>
                <c:pt idx="32614">
                  <c:v>1.3420000000000001</c:v>
                </c:pt>
                <c:pt idx="32615">
                  <c:v>1.3420000000000001</c:v>
                </c:pt>
                <c:pt idx="32616">
                  <c:v>1.3420000000000001</c:v>
                </c:pt>
                <c:pt idx="32617">
                  <c:v>1.2411674191231401</c:v>
                </c:pt>
                <c:pt idx="32618">
                  <c:v>1.2579314771457499</c:v>
                </c:pt>
                <c:pt idx="32619">
                  <c:v>1.2980000366589399</c:v>
                </c:pt>
                <c:pt idx="32620">
                  <c:v>1.3189431165907</c:v>
                </c:pt>
                <c:pt idx="32621">
                  <c:v>1.32755980147565</c:v>
                </c:pt>
                <c:pt idx="32622">
                  <c:v>1.33489669077083</c:v>
                </c:pt>
                <c:pt idx="32623">
                  <c:v>1.2716252887136601</c:v>
                </c:pt>
                <c:pt idx="32624">
                  <c:v>1.2874182803810901</c:v>
                </c:pt>
                <c:pt idx="32625">
                  <c:v>1.3034370957068</c:v>
                </c:pt>
                <c:pt idx="32626">
                  <c:v>1.3171009365556099</c:v>
                </c:pt>
                <c:pt idx="32627">
                  <c:v>1.32831532106646</c:v>
                </c:pt>
                <c:pt idx="32628">
                  <c:v>1.3396691495909601</c:v>
                </c:pt>
                <c:pt idx="32629">
                  <c:v>1.3420000000000001</c:v>
                </c:pt>
                <c:pt idx="32630">
                  <c:v>1.3420000000000001</c:v>
                </c:pt>
                <c:pt idx="32631">
                  <c:v>1.3420000000000001</c:v>
                </c:pt>
                <c:pt idx="32632">
                  <c:v>1.3420000000000001</c:v>
                </c:pt>
                <c:pt idx="32633">
                  <c:v>1.3420000000000001</c:v>
                </c:pt>
                <c:pt idx="32634">
                  <c:v>1.2957616721180201</c:v>
                </c:pt>
                <c:pt idx="32635">
                  <c:v>1.3130305653988199</c:v>
                </c:pt>
                <c:pt idx="32636">
                  <c:v>1.32798456394342</c:v>
                </c:pt>
                <c:pt idx="32637">
                  <c:v>1.3418538122149499</c:v>
                </c:pt>
                <c:pt idx="32638">
                  <c:v>1.3420000000000001</c:v>
                </c:pt>
                <c:pt idx="32639">
                  <c:v>1.3420000000000001</c:v>
                </c:pt>
                <c:pt idx="32640">
                  <c:v>1.3420000000000001</c:v>
                </c:pt>
                <c:pt idx="32641">
                  <c:v>1.3420000000000001</c:v>
                </c:pt>
                <c:pt idx="32642">
                  <c:v>1.3420000000000001</c:v>
                </c:pt>
                <c:pt idx="32643">
                  <c:v>1.3420000000000001</c:v>
                </c:pt>
                <c:pt idx="32644">
                  <c:v>1.3420000000000001</c:v>
                </c:pt>
                <c:pt idx="32645">
                  <c:v>1.3420000000000001</c:v>
                </c:pt>
                <c:pt idx="32646">
                  <c:v>1.3420000000000001</c:v>
                </c:pt>
                <c:pt idx="32647">
                  <c:v>1.3334320348699999</c:v>
                </c:pt>
                <c:pt idx="32648">
                  <c:v>1.3420000000000001</c:v>
                </c:pt>
                <c:pt idx="32649">
                  <c:v>1.3420000000000001</c:v>
                </c:pt>
                <c:pt idx="32650">
                  <c:v>1.3420000000000001</c:v>
                </c:pt>
                <c:pt idx="32651">
                  <c:v>1.3420000000000001</c:v>
                </c:pt>
                <c:pt idx="32652">
                  <c:v>1.3420000000000001</c:v>
                </c:pt>
                <c:pt idx="32653">
                  <c:v>1.3420000000000001</c:v>
                </c:pt>
                <c:pt idx="32654">
                  <c:v>1.3420000000000001</c:v>
                </c:pt>
                <c:pt idx="32655">
                  <c:v>1.3420000000000001</c:v>
                </c:pt>
                <c:pt idx="32656">
                  <c:v>1.3420000000000001</c:v>
                </c:pt>
                <c:pt idx="32657">
                  <c:v>1.3420000000000001</c:v>
                </c:pt>
                <c:pt idx="32658">
                  <c:v>1.3420000000000001</c:v>
                </c:pt>
                <c:pt idx="32659">
                  <c:v>1.3420000000000001</c:v>
                </c:pt>
                <c:pt idx="32660">
                  <c:v>1.3420000000000001</c:v>
                </c:pt>
                <c:pt idx="32661">
                  <c:v>1.3420000000000001</c:v>
                </c:pt>
                <c:pt idx="32662">
                  <c:v>1.3420000000000001</c:v>
                </c:pt>
                <c:pt idx="32663">
                  <c:v>1.3420000000000001</c:v>
                </c:pt>
                <c:pt idx="32664">
                  <c:v>1.3420000000000001</c:v>
                </c:pt>
                <c:pt idx="32665">
                  <c:v>1.25382190806131</c:v>
                </c:pt>
                <c:pt idx="32666">
                  <c:v>1.27235330779861</c:v>
                </c:pt>
                <c:pt idx="32667">
                  <c:v>1.2872961793580699</c:v>
                </c:pt>
                <c:pt idx="32668">
                  <c:v>1.3024515197531099</c:v>
                </c:pt>
                <c:pt idx="32669">
                  <c:v>1.31516720083496</c:v>
                </c:pt>
                <c:pt idx="32670">
                  <c:v>1.3267059911963299</c:v>
                </c:pt>
                <c:pt idx="32671">
                  <c:v>1.3356785334051999</c:v>
                </c:pt>
                <c:pt idx="32672">
                  <c:v>1.3420000000000001</c:v>
                </c:pt>
                <c:pt idx="32673">
                  <c:v>1.3420000000000001</c:v>
                </c:pt>
                <c:pt idx="32674">
                  <c:v>1.28052619217383</c:v>
                </c:pt>
                <c:pt idx="32675">
                  <c:v>1.2993014527172699</c:v>
                </c:pt>
                <c:pt idx="32676">
                  <c:v>1.3144753388379899</c:v>
                </c:pt>
                <c:pt idx="32677">
                  <c:v>1.3285462879058101</c:v>
                </c:pt>
                <c:pt idx="32678">
                  <c:v>1.3414776119449201</c:v>
                </c:pt>
                <c:pt idx="32679">
                  <c:v>1.3420000000000001</c:v>
                </c:pt>
                <c:pt idx="32680">
                  <c:v>1.3420000000000001</c:v>
                </c:pt>
                <c:pt idx="32681">
                  <c:v>1.3420000000000001</c:v>
                </c:pt>
                <c:pt idx="32682">
                  <c:v>1.3420000000000001</c:v>
                </c:pt>
                <c:pt idx="32683">
                  <c:v>1.3420000000000001</c:v>
                </c:pt>
                <c:pt idx="32684">
                  <c:v>1.3420000000000001</c:v>
                </c:pt>
                <c:pt idx="32685">
                  <c:v>1.3420000000000001</c:v>
                </c:pt>
                <c:pt idx="32686">
                  <c:v>1.3033700502849099</c:v>
                </c:pt>
                <c:pt idx="32687">
                  <c:v>1.32104418376777</c:v>
                </c:pt>
                <c:pt idx="32688">
                  <c:v>1.3363868539497501</c:v>
                </c:pt>
                <c:pt idx="32689">
                  <c:v>1.3420000000000001</c:v>
                </c:pt>
                <c:pt idx="32690">
                  <c:v>1.3420000000000001</c:v>
                </c:pt>
                <c:pt idx="32691">
                  <c:v>1.3420000000000001</c:v>
                </c:pt>
                <c:pt idx="32692">
                  <c:v>1.3420000000000001</c:v>
                </c:pt>
                <c:pt idx="32693">
                  <c:v>1.3420000000000001</c:v>
                </c:pt>
                <c:pt idx="32694">
                  <c:v>1.3420000000000001</c:v>
                </c:pt>
                <c:pt idx="32695">
                  <c:v>1.3420000000000001</c:v>
                </c:pt>
                <c:pt idx="32696">
                  <c:v>1.3420000000000001</c:v>
                </c:pt>
                <c:pt idx="32697">
                  <c:v>1.3420000000000001</c:v>
                </c:pt>
                <c:pt idx="32698">
                  <c:v>1.3420000000000001</c:v>
                </c:pt>
                <c:pt idx="32699">
                  <c:v>1.3388408744438201</c:v>
                </c:pt>
                <c:pt idx="32700">
                  <c:v>1.3420000000000001</c:v>
                </c:pt>
                <c:pt idx="32701">
                  <c:v>1.3420000000000001</c:v>
                </c:pt>
                <c:pt idx="32702">
                  <c:v>1.3420000000000001</c:v>
                </c:pt>
                <c:pt idx="32703">
                  <c:v>1.3420000000000001</c:v>
                </c:pt>
                <c:pt idx="32704">
                  <c:v>1.3420000000000001</c:v>
                </c:pt>
                <c:pt idx="32705">
                  <c:v>1.3420000000000001</c:v>
                </c:pt>
                <c:pt idx="32706">
                  <c:v>1.3420000000000001</c:v>
                </c:pt>
                <c:pt idx="32707">
                  <c:v>1.3420000000000001</c:v>
                </c:pt>
                <c:pt idx="32708">
                  <c:v>1.3420000000000001</c:v>
                </c:pt>
                <c:pt idx="32709">
                  <c:v>1.3420000000000001</c:v>
                </c:pt>
                <c:pt idx="32710">
                  <c:v>1.3420000000000001</c:v>
                </c:pt>
                <c:pt idx="32711">
                  <c:v>1.2497748078594599</c:v>
                </c:pt>
                <c:pt idx="32712">
                  <c:v>1.2686423885843101</c:v>
                </c:pt>
                <c:pt idx="32713">
                  <c:v>1.28388812890738</c:v>
                </c:pt>
                <c:pt idx="32714">
                  <c:v>1.29932924890485</c:v>
                </c:pt>
                <c:pt idx="32715">
                  <c:v>1.31231036508869</c:v>
                </c:pt>
                <c:pt idx="32716">
                  <c:v>1.3241054011009401</c:v>
                </c:pt>
                <c:pt idx="32717">
                  <c:v>1.3333052463069901</c:v>
                </c:pt>
                <c:pt idx="32718">
                  <c:v>1.3420000000000001</c:v>
                </c:pt>
                <c:pt idx="32719">
                  <c:v>1.3420000000000001</c:v>
                </c:pt>
                <c:pt idx="32720">
                  <c:v>1.27647997668402</c:v>
                </c:pt>
                <c:pt idx="32721">
                  <c:v>1.29559515732667</c:v>
                </c:pt>
                <c:pt idx="32722">
                  <c:v>1.3110665629282701</c:v>
                </c:pt>
                <c:pt idx="32723">
                  <c:v>1.3254179474149701</c:v>
                </c:pt>
                <c:pt idx="32724">
                  <c:v>1.33861831225438</c:v>
                </c:pt>
                <c:pt idx="32725">
                  <c:v>1.3420000000000001</c:v>
                </c:pt>
                <c:pt idx="32726">
                  <c:v>1.3420000000000001</c:v>
                </c:pt>
                <c:pt idx="32727">
                  <c:v>1.3420000000000001</c:v>
                </c:pt>
                <c:pt idx="32728">
                  <c:v>1.3420000000000001</c:v>
                </c:pt>
                <c:pt idx="32729">
                  <c:v>1.3420000000000001</c:v>
                </c:pt>
                <c:pt idx="32730">
                  <c:v>1.3420000000000001</c:v>
                </c:pt>
                <c:pt idx="32731">
                  <c:v>1.3420000000000001</c:v>
                </c:pt>
                <c:pt idx="32732">
                  <c:v>1.2993102616036201</c:v>
                </c:pt>
                <c:pt idx="32733">
                  <c:v>1.31731625443013</c:v>
                </c:pt>
                <c:pt idx="32734">
                  <c:v>1.33295871934875</c:v>
                </c:pt>
                <c:pt idx="32735">
                  <c:v>1.3420000000000001</c:v>
                </c:pt>
                <c:pt idx="32736">
                  <c:v>1.3420000000000001</c:v>
                </c:pt>
                <c:pt idx="32737">
                  <c:v>1.3420000000000001</c:v>
                </c:pt>
                <c:pt idx="32738">
                  <c:v>1.3420000000000001</c:v>
                </c:pt>
                <c:pt idx="32739">
                  <c:v>1.3420000000000001</c:v>
                </c:pt>
                <c:pt idx="32740">
                  <c:v>1.3420000000000001</c:v>
                </c:pt>
                <c:pt idx="32741">
                  <c:v>1.3420000000000001</c:v>
                </c:pt>
                <c:pt idx="32742">
                  <c:v>1.3420000000000001</c:v>
                </c:pt>
                <c:pt idx="32743">
                  <c:v>1.3420000000000001</c:v>
                </c:pt>
                <c:pt idx="32744">
                  <c:v>1.3420000000000001</c:v>
                </c:pt>
                <c:pt idx="32745">
                  <c:v>1.3350733874876799</c:v>
                </c:pt>
                <c:pt idx="32746">
                  <c:v>1.3420000000000001</c:v>
                </c:pt>
                <c:pt idx="32747">
                  <c:v>1.3420000000000001</c:v>
                </c:pt>
                <c:pt idx="32748">
                  <c:v>1.3420000000000001</c:v>
                </c:pt>
                <c:pt idx="32749">
                  <c:v>1.3420000000000001</c:v>
                </c:pt>
                <c:pt idx="32750">
                  <c:v>1.3420000000000001</c:v>
                </c:pt>
                <c:pt idx="32751">
                  <c:v>1.3420000000000001</c:v>
                </c:pt>
                <c:pt idx="32752">
                  <c:v>1.3420000000000001</c:v>
                </c:pt>
                <c:pt idx="32753">
                  <c:v>1.3420000000000001</c:v>
                </c:pt>
                <c:pt idx="32754">
                  <c:v>1.3420000000000001</c:v>
                </c:pt>
                <c:pt idx="32755">
                  <c:v>1.3420000000000001</c:v>
                </c:pt>
                <c:pt idx="32756">
                  <c:v>1.3420000000000001</c:v>
                </c:pt>
                <c:pt idx="32757">
                  <c:v>1.2498287745838399</c:v>
                </c:pt>
                <c:pt idx="32758">
                  <c:v>1.26869946682888</c:v>
                </c:pt>
                <c:pt idx="32759">
                  <c:v>1.2839420365581999</c:v>
                </c:pt>
                <c:pt idx="32760">
                  <c:v>1.29939037660409</c:v>
                </c:pt>
                <c:pt idx="32761">
                  <c:v>1.31236727469071</c:v>
                </c:pt>
                <c:pt idx="32762">
                  <c:v>1.3241628043779701</c:v>
                </c:pt>
                <c:pt idx="32763">
                  <c:v>1.3333632810431999</c:v>
                </c:pt>
                <c:pt idx="32764">
                  <c:v>1.3420000000000001</c:v>
                </c:pt>
                <c:pt idx="32765">
                  <c:v>1.3420000000000001</c:v>
                </c:pt>
                <c:pt idx="32766">
                  <c:v>1.2765112464289601</c:v>
                </c:pt>
                <c:pt idx="32767">
                  <c:v>1.29562990765997</c:v>
                </c:pt>
                <c:pt idx="32768">
                  <c:v>1.3111049457817501</c:v>
                </c:pt>
                <c:pt idx="32769">
                  <c:v>1.3254641545357599</c:v>
                </c:pt>
                <c:pt idx="32770">
                  <c:v>1.33866146615756</c:v>
                </c:pt>
                <c:pt idx="32771">
                  <c:v>1.3420000000000001</c:v>
                </c:pt>
                <c:pt idx="32772">
                  <c:v>1.3420000000000001</c:v>
                </c:pt>
                <c:pt idx="32773">
                  <c:v>1.3420000000000001</c:v>
                </c:pt>
                <c:pt idx="32774">
                  <c:v>1.3420000000000001</c:v>
                </c:pt>
                <c:pt idx="32775">
                  <c:v>1.3420000000000001</c:v>
                </c:pt>
                <c:pt idx="32776">
                  <c:v>1.3420000000000001</c:v>
                </c:pt>
                <c:pt idx="32777">
                  <c:v>1.3420000000000001</c:v>
                </c:pt>
                <c:pt idx="32778">
                  <c:v>1.2993298873816701</c:v>
                </c:pt>
                <c:pt idx="32779">
                  <c:v>1.31734562952046</c:v>
                </c:pt>
                <c:pt idx="32780">
                  <c:v>1.33298703952705</c:v>
                </c:pt>
                <c:pt idx="32781">
                  <c:v>1.3420000000000001</c:v>
                </c:pt>
                <c:pt idx="32782">
                  <c:v>1.3420000000000001</c:v>
                </c:pt>
                <c:pt idx="32783">
                  <c:v>1.3420000000000001</c:v>
                </c:pt>
                <c:pt idx="32784">
                  <c:v>1.3420000000000001</c:v>
                </c:pt>
                <c:pt idx="32785">
                  <c:v>1.3420000000000001</c:v>
                </c:pt>
                <c:pt idx="32786">
                  <c:v>1.3420000000000001</c:v>
                </c:pt>
                <c:pt idx="32787">
                  <c:v>1.3420000000000001</c:v>
                </c:pt>
                <c:pt idx="32788">
                  <c:v>1.3420000000000001</c:v>
                </c:pt>
                <c:pt idx="32789">
                  <c:v>1.3420000000000001</c:v>
                </c:pt>
                <c:pt idx="32790">
                  <c:v>1.3420000000000001</c:v>
                </c:pt>
                <c:pt idx="32791">
                  <c:v>1.3350916976432501</c:v>
                </c:pt>
                <c:pt idx="32792">
                  <c:v>1.3420000000000001</c:v>
                </c:pt>
                <c:pt idx="32793">
                  <c:v>1.3420000000000001</c:v>
                </c:pt>
                <c:pt idx="32794">
                  <c:v>1.3420000000000001</c:v>
                </c:pt>
                <c:pt idx="32795">
                  <c:v>1.3420000000000001</c:v>
                </c:pt>
                <c:pt idx="32796">
                  <c:v>1.3420000000000001</c:v>
                </c:pt>
                <c:pt idx="32797">
                  <c:v>1.3420000000000001</c:v>
                </c:pt>
                <c:pt idx="32798">
                  <c:v>1.3420000000000001</c:v>
                </c:pt>
                <c:pt idx="32799">
                  <c:v>1.3420000000000001</c:v>
                </c:pt>
                <c:pt idx="32800">
                  <c:v>1.3420000000000001</c:v>
                </c:pt>
                <c:pt idx="32801">
                  <c:v>1.3420000000000001</c:v>
                </c:pt>
                <c:pt idx="32802">
                  <c:v>1.3420000000000001</c:v>
                </c:pt>
                <c:pt idx="32803">
                  <c:v>1.2525575133648701</c:v>
                </c:pt>
                <c:pt idx="32804">
                  <c:v>1.27121829645311</c:v>
                </c:pt>
                <c:pt idx="32805">
                  <c:v>1.28626980362445</c:v>
                </c:pt>
                <c:pt idx="32806">
                  <c:v>1.3015238829033899</c:v>
                </c:pt>
                <c:pt idx="32807">
                  <c:v>1.31433928161096</c:v>
                </c:pt>
                <c:pt idx="32808">
                  <c:v>1.32596596176936</c:v>
                </c:pt>
                <c:pt idx="32809">
                  <c:v>1.3350230753277901</c:v>
                </c:pt>
                <c:pt idx="32810">
                  <c:v>1.3420000000000001</c:v>
                </c:pt>
                <c:pt idx="32811">
                  <c:v>1.3420000000000001</c:v>
                </c:pt>
                <c:pt idx="32812">
                  <c:v>1.2792299400402301</c:v>
                </c:pt>
                <c:pt idx="32813">
                  <c:v>1.2981317441904101</c:v>
                </c:pt>
                <c:pt idx="32814">
                  <c:v>1.3134163758706501</c:v>
                </c:pt>
                <c:pt idx="32815">
                  <c:v>1.3275953581451001</c:v>
                </c:pt>
                <c:pt idx="32816">
                  <c:v>1.3406224517101999</c:v>
                </c:pt>
                <c:pt idx="32817">
                  <c:v>1.3420000000000001</c:v>
                </c:pt>
                <c:pt idx="32818">
                  <c:v>1.3420000000000001</c:v>
                </c:pt>
                <c:pt idx="32819">
                  <c:v>1.3420000000000001</c:v>
                </c:pt>
                <c:pt idx="32820">
                  <c:v>1.3420000000000001</c:v>
                </c:pt>
                <c:pt idx="32821">
                  <c:v>1.3420000000000001</c:v>
                </c:pt>
                <c:pt idx="32822">
                  <c:v>1.3420000000000001</c:v>
                </c:pt>
                <c:pt idx="32823">
                  <c:v>1.3420000000000001</c:v>
                </c:pt>
                <c:pt idx="32824">
                  <c:v>1.30203904161424</c:v>
                </c:pt>
                <c:pt idx="32825">
                  <c:v>1.31983917151658</c:v>
                </c:pt>
                <c:pt idx="32826">
                  <c:v>1.3352944735364201</c:v>
                </c:pt>
                <c:pt idx="32827">
                  <c:v>1.3420000000000001</c:v>
                </c:pt>
                <c:pt idx="32828">
                  <c:v>1.3420000000000001</c:v>
                </c:pt>
                <c:pt idx="32829">
                  <c:v>1.3420000000000001</c:v>
                </c:pt>
                <c:pt idx="32830">
                  <c:v>1.3420000000000001</c:v>
                </c:pt>
                <c:pt idx="32831">
                  <c:v>1.3420000000000001</c:v>
                </c:pt>
                <c:pt idx="32832">
                  <c:v>1.3420000000000001</c:v>
                </c:pt>
                <c:pt idx="32833">
                  <c:v>1.3420000000000001</c:v>
                </c:pt>
                <c:pt idx="32834">
                  <c:v>1.3420000000000001</c:v>
                </c:pt>
                <c:pt idx="32835">
                  <c:v>1.3420000000000001</c:v>
                </c:pt>
                <c:pt idx="32836">
                  <c:v>1.3420000000000001</c:v>
                </c:pt>
                <c:pt idx="32837">
                  <c:v>1.3375935752906301</c:v>
                </c:pt>
                <c:pt idx="32838">
                  <c:v>1.3420000000000001</c:v>
                </c:pt>
                <c:pt idx="32839">
                  <c:v>1.3420000000000001</c:v>
                </c:pt>
                <c:pt idx="32840">
                  <c:v>1.3420000000000001</c:v>
                </c:pt>
                <c:pt idx="32841">
                  <c:v>1.3420000000000001</c:v>
                </c:pt>
                <c:pt idx="32842">
                  <c:v>1.3420000000000001</c:v>
                </c:pt>
                <c:pt idx="32843">
                  <c:v>1.3420000000000001</c:v>
                </c:pt>
                <c:pt idx="32844">
                  <c:v>1.3420000000000001</c:v>
                </c:pt>
                <c:pt idx="32845">
                  <c:v>1.3420000000000001</c:v>
                </c:pt>
                <c:pt idx="32846">
                  <c:v>1.3420000000000001</c:v>
                </c:pt>
                <c:pt idx="32847">
                  <c:v>1.3420000000000001</c:v>
                </c:pt>
                <c:pt idx="32848">
                  <c:v>1.3420000000000001</c:v>
                </c:pt>
                <c:pt idx="32849">
                  <c:v>1.25807314539671</c:v>
                </c:pt>
                <c:pt idx="32850">
                  <c:v>1.27628848106183</c:v>
                </c:pt>
                <c:pt idx="32851">
                  <c:v>1.2909580664432201</c:v>
                </c:pt>
                <c:pt idx="32852">
                  <c:v>1.30582839431025</c:v>
                </c:pt>
                <c:pt idx="32853">
                  <c:v>1.3182947702872301</c:v>
                </c:pt>
                <c:pt idx="32854">
                  <c:v>1.32959481223201</c:v>
                </c:pt>
                <c:pt idx="32855">
                  <c:v>1.33834448326522</c:v>
                </c:pt>
                <c:pt idx="32856">
                  <c:v>1.3420000000000001</c:v>
                </c:pt>
                <c:pt idx="32857">
                  <c:v>1.3420000000000001</c:v>
                </c:pt>
                <c:pt idx="32858">
                  <c:v>1.2847115032173699</c:v>
                </c:pt>
                <c:pt idx="32859">
                  <c:v>1.30317116976489</c:v>
                </c:pt>
                <c:pt idx="32860">
                  <c:v>1.31807469568221</c:v>
                </c:pt>
                <c:pt idx="32861">
                  <c:v>1.33188771113777</c:v>
                </c:pt>
                <c:pt idx="32862">
                  <c:v>1.3420000000000001</c:v>
                </c:pt>
                <c:pt idx="32863">
                  <c:v>1.3420000000000001</c:v>
                </c:pt>
                <c:pt idx="32864">
                  <c:v>1.3420000000000001</c:v>
                </c:pt>
                <c:pt idx="32865">
                  <c:v>1.3420000000000001</c:v>
                </c:pt>
                <c:pt idx="32866">
                  <c:v>1.3420000000000001</c:v>
                </c:pt>
                <c:pt idx="32867">
                  <c:v>1.3420000000000001</c:v>
                </c:pt>
                <c:pt idx="32868">
                  <c:v>1.3420000000000001</c:v>
                </c:pt>
                <c:pt idx="32869">
                  <c:v>1.3420000000000001</c:v>
                </c:pt>
                <c:pt idx="32870">
                  <c:v>1.3075041879314799</c:v>
                </c:pt>
                <c:pt idx="32871">
                  <c:v>1.3248811632784301</c:v>
                </c:pt>
                <c:pt idx="32872">
                  <c:v>1.33994361830496</c:v>
                </c:pt>
                <c:pt idx="32873">
                  <c:v>1.3420000000000001</c:v>
                </c:pt>
                <c:pt idx="32874">
                  <c:v>1.3420000000000001</c:v>
                </c:pt>
                <c:pt idx="32875">
                  <c:v>1.3420000000000001</c:v>
                </c:pt>
                <c:pt idx="32876">
                  <c:v>1.3420000000000001</c:v>
                </c:pt>
                <c:pt idx="32877">
                  <c:v>1.3420000000000001</c:v>
                </c:pt>
                <c:pt idx="32878">
                  <c:v>1.3420000000000001</c:v>
                </c:pt>
                <c:pt idx="32879">
                  <c:v>1.3420000000000001</c:v>
                </c:pt>
                <c:pt idx="32880">
                  <c:v>1.3420000000000001</c:v>
                </c:pt>
                <c:pt idx="32881">
                  <c:v>1.3420000000000001</c:v>
                </c:pt>
                <c:pt idx="32882">
                  <c:v>1.3420000000000001</c:v>
                </c:pt>
                <c:pt idx="32883">
                  <c:v>1.3420000000000001</c:v>
                </c:pt>
                <c:pt idx="32884">
                  <c:v>1.3420000000000001</c:v>
                </c:pt>
                <c:pt idx="32885">
                  <c:v>1.3420000000000001</c:v>
                </c:pt>
                <c:pt idx="32886">
                  <c:v>1.3420000000000001</c:v>
                </c:pt>
                <c:pt idx="32887">
                  <c:v>1.3420000000000001</c:v>
                </c:pt>
                <c:pt idx="32888">
                  <c:v>1.3420000000000001</c:v>
                </c:pt>
                <c:pt idx="32889">
                  <c:v>1.3420000000000001</c:v>
                </c:pt>
                <c:pt idx="32890">
                  <c:v>1.3420000000000001</c:v>
                </c:pt>
                <c:pt idx="32891">
                  <c:v>1.3420000000000001</c:v>
                </c:pt>
                <c:pt idx="32892">
                  <c:v>1.3420000000000001</c:v>
                </c:pt>
                <c:pt idx="32893">
                  <c:v>1.3420000000000001</c:v>
                </c:pt>
                <c:pt idx="32894">
                  <c:v>1.3420000000000001</c:v>
                </c:pt>
                <c:pt idx="32895">
                  <c:v>1.06051123346555</c:v>
                </c:pt>
                <c:pt idx="32896">
                  <c:v>1.0988061429517699</c:v>
                </c:pt>
                <c:pt idx="32897">
                  <c:v>1.1227500606041101</c:v>
                </c:pt>
                <c:pt idx="32898">
                  <c:v>1.15770881918307</c:v>
                </c:pt>
                <c:pt idx="32899">
                  <c:v>1.20847897399107</c:v>
                </c:pt>
                <c:pt idx="32900">
                  <c:v>1.05190206969261</c:v>
                </c:pt>
                <c:pt idx="32901">
                  <c:v>1.0908828429233099</c:v>
                </c:pt>
                <c:pt idx="32902">
                  <c:v>1.11475576650701</c:v>
                </c:pt>
                <c:pt idx="32903">
                  <c:v>1.15036941253987</c:v>
                </c:pt>
                <c:pt idx="32904">
                  <c:v>1.2016645811789199</c:v>
                </c:pt>
                <c:pt idx="32905">
                  <c:v>1.0503748347639601</c:v>
                </c:pt>
                <c:pt idx="32906">
                  <c:v>1.0894886830142101</c:v>
                </c:pt>
                <c:pt idx="32907">
                  <c:v>1.11332490283589</c:v>
                </c:pt>
                <c:pt idx="32908">
                  <c:v>1.1490733673499001</c:v>
                </c:pt>
                <c:pt idx="32909">
                  <c:v>1.2004501709739299</c:v>
                </c:pt>
                <c:pt idx="32910">
                  <c:v>1.05341340641362</c:v>
                </c:pt>
                <c:pt idx="32911">
                  <c:v>1.0923072872718</c:v>
                </c:pt>
                <c:pt idx="32912">
                  <c:v>1.11612658173488</c:v>
                </c:pt>
                <c:pt idx="32913">
                  <c:v>1.15166517960962</c:v>
                </c:pt>
                <c:pt idx="32914">
                  <c:v>1.20283892862061</c:v>
                </c:pt>
                <c:pt idx="32915">
                  <c:v>1.0618818869598201</c:v>
                </c:pt>
                <c:pt idx="32916">
                  <c:v>1.1001411539892201</c:v>
                </c:pt>
                <c:pt idx="32917">
                  <c:v>1.12396653133528</c:v>
                </c:pt>
                <c:pt idx="32918">
                  <c:v>1.15889534794125</c:v>
                </c:pt>
                <c:pt idx="32919">
                  <c:v>1.2095244857993199</c:v>
                </c:pt>
                <c:pt idx="32920">
                  <c:v>0.98510530389377204</c:v>
                </c:pt>
                <c:pt idx="32921">
                  <c:v>1.0322669697182201</c:v>
                </c:pt>
                <c:pt idx="32922">
                  <c:v>1.0534390354354499</c:v>
                </c:pt>
                <c:pt idx="32923">
                  <c:v>1.09678978772013</c:v>
                </c:pt>
                <c:pt idx="32924">
                  <c:v>1.1527320562408001</c:v>
                </c:pt>
                <c:pt idx="32925">
                  <c:v>1.2005294501040999</c:v>
                </c:pt>
                <c:pt idx="32926">
                  <c:v>0.97455219523169101</c:v>
                </c:pt>
                <c:pt idx="32927">
                  <c:v>1.0225744743768499</c:v>
                </c:pt>
                <c:pt idx="32928">
                  <c:v>1.0435903296225699</c:v>
                </c:pt>
                <c:pt idx="32929">
                  <c:v>1.08776437027412</c:v>
                </c:pt>
                <c:pt idx="32930">
                  <c:v>1.14432449947851</c:v>
                </c:pt>
                <c:pt idx="32931">
                  <c:v>1.1926683998793099</c:v>
                </c:pt>
                <c:pt idx="32932">
                  <c:v>0.97297658267967102</c:v>
                </c:pt>
                <c:pt idx="32933">
                  <c:v>1.0211378174988599</c:v>
                </c:pt>
                <c:pt idx="32934">
                  <c:v>1.04211028816968</c:v>
                </c:pt>
                <c:pt idx="32935">
                  <c:v>1.0864189730790701</c:v>
                </c:pt>
                <c:pt idx="32936">
                  <c:v>1.1430688087737499</c:v>
                </c:pt>
                <c:pt idx="32937">
                  <c:v>1.1914862958157999</c:v>
                </c:pt>
                <c:pt idx="32938">
                  <c:v>0.97708083396017098</c:v>
                </c:pt>
                <c:pt idx="32939">
                  <c:v>1.0249190405458799</c:v>
                </c:pt>
                <c:pt idx="32940">
                  <c:v>1.04592923872349</c:v>
                </c:pt>
                <c:pt idx="32941">
                  <c:v>1.08993416457898</c:v>
                </c:pt>
                <c:pt idx="32942">
                  <c:v>1.1463274764747</c:v>
                </c:pt>
                <c:pt idx="32943">
                  <c:v>1.19452415924636</c:v>
                </c:pt>
                <c:pt idx="32944">
                  <c:v>0.98742126013034703</c:v>
                </c:pt>
                <c:pt idx="32945">
                  <c:v>1.0344480079944001</c:v>
                </c:pt>
                <c:pt idx="32946">
                  <c:v>1.0555624413884399</c:v>
                </c:pt>
                <c:pt idx="32947">
                  <c:v>1.0987847010911</c:v>
                </c:pt>
                <c:pt idx="32948">
                  <c:v>1.1545511447921999</c:v>
                </c:pt>
                <c:pt idx="32949">
                  <c:v>1.2021910673768299</c:v>
                </c:pt>
                <c:pt idx="32950">
                  <c:v>0.98256635588879004</c:v>
                </c:pt>
                <c:pt idx="32951">
                  <c:v>1.0309171090690099</c:v>
                </c:pt>
                <c:pt idx="32952">
                  <c:v>1.05205621922283</c:v>
                </c:pt>
                <c:pt idx="32953">
                  <c:v>1.09553277230626</c:v>
                </c:pt>
                <c:pt idx="32954">
                  <c:v>1.1515548526031101</c:v>
                </c:pt>
                <c:pt idx="32955">
                  <c:v>1.19942767544083</c:v>
                </c:pt>
                <c:pt idx="32956">
                  <c:v>0.97251515611914696</c:v>
                </c:pt>
                <c:pt idx="32957">
                  <c:v>1.02168809407804</c:v>
                </c:pt>
                <c:pt idx="32958">
                  <c:v>1.0426881238404999</c:v>
                </c:pt>
                <c:pt idx="32959">
                  <c:v>1.0869388732362399</c:v>
                </c:pt>
                <c:pt idx="32960">
                  <c:v>1.1435606941797301</c:v>
                </c:pt>
                <c:pt idx="32961">
                  <c:v>1.1919469090975801</c:v>
                </c:pt>
                <c:pt idx="32962">
                  <c:v>0.97162206535467599</c:v>
                </c:pt>
                <c:pt idx="32963">
                  <c:v>1.02087370398467</c:v>
                </c:pt>
                <c:pt idx="32964">
                  <c:v>1.04184697756824</c:v>
                </c:pt>
                <c:pt idx="32965">
                  <c:v>1.0861807995033601</c:v>
                </c:pt>
                <c:pt idx="32966">
                  <c:v>1.14284073689947</c:v>
                </c:pt>
                <c:pt idx="32967">
                  <c:v>1.1912663723044801</c:v>
                </c:pt>
                <c:pt idx="32968">
                  <c:v>0.97643239655960801</c:v>
                </c:pt>
                <c:pt idx="32969">
                  <c:v>1.02530753836064</c:v>
                </c:pt>
                <c:pt idx="32970">
                  <c:v>1.0463282691565701</c:v>
                </c:pt>
                <c:pt idx="32971">
                  <c:v>1.0902975710415601</c:v>
                </c:pt>
                <c:pt idx="32972">
                  <c:v>1.1466679254926699</c:v>
                </c:pt>
                <c:pt idx="32973">
                  <c:v>1.19484227339208</c:v>
                </c:pt>
                <c:pt idx="32974">
                  <c:v>0.98756235783291801</c:v>
                </c:pt>
                <c:pt idx="32975">
                  <c:v>1.0355405897762999</c:v>
                </c:pt>
                <c:pt idx="32976">
                  <c:v>1.05667001030777</c:v>
                </c:pt>
                <c:pt idx="32977">
                  <c:v>1.0997955504539501</c:v>
                </c:pt>
                <c:pt idx="32978">
                  <c:v>1.1554952662828</c:v>
                </c:pt>
                <c:pt idx="32979">
                  <c:v>1.2030761450469301</c:v>
                </c:pt>
                <c:pt idx="32980">
                  <c:v>0.98657541438154805</c:v>
                </c:pt>
                <c:pt idx="32981">
                  <c:v>1.0339778117409399</c:v>
                </c:pt>
                <c:pt idx="32982">
                  <c:v>1.0551145706812199</c:v>
                </c:pt>
                <c:pt idx="32983">
                  <c:v>1.09757934925768</c:v>
                </c:pt>
                <c:pt idx="32984">
                  <c:v>1.11445020670268</c:v>
                </c:pt>
                <c:pt idx="32985">
                  <c:v>1.1536597935117201</c:v>
                </c:pt>
                <c:pt idx="32986">
                  <c:v>0.97636193398860005</c:v>
                </c:pt>
                <c:pt idx="32987">
                  <c:v>1.0245944755335199</c:v>
                </c:pt>
                <c:pt idx="32988">
                  <c:v>1.0455867009828701</c:v>
                </c:pt>
                <c:pt idx="32989">
                  <c:v>1.08883682419192</c:v>
                </c:pt>
                <c:pt idx="32990">
                  <c:v>1.10556335270877</c:v>
                </c:pt>
                <c:pt idx="32991">
                  <c:v>1.14552880866661</c:v>
                </c:pt>
                <c:pt idx="32992">
                  <c:v>0.97582671559496703</c:v>
                </c:pt>
                <c:pt idx="32993">
                  <c:v>1.02411411180652</c:v>
                </c:pt>
                <c:pt idx="32994">
                  <c:v>1.0450905956548</c:v>
                </c:pt>
                <c:pt idx="32995">
                  <c:v>1.08838606607969</c:v>
                </c:pt>
                <c:pt idx="32996">
                  <c:v>1.1051028619058501</c:v>
                </c:pt>
                <c:pt idx="32997">
                  <c:v>1.1451058190196499</c:v>
                </c:pt>
                <c:pt idx="32998">
                  <c:v>0.98107269700728705</c:v>
                </c:pt>
                <c:pt idx="32999">
                  <c:v>1.0289379306172</c:v>
                </c:pt>
                <c:pt idx="33000">
                  <c:v>1.0499781809237301</c:v>
                </c:pt>
                <c:pt idx="33001">
                  <c:v>1.09287389787064</c:v>
                </c:pt>
                <c:pt idx="33002">
                  <c:v>1.10965571514441</c:v>
                </c:pt>
                <c:pt idx="33003">
                  <c:v>1.14927918778461</c:v>
                </c:pt>
                <c:pt idx="33004">
                  <c:v>0.99256363138835701</c:v>
                </c:pt>
                <c:pt idx="33005">
                  <c:v>1.0394956045968899</c:v>
                </c:pt>
                <c:pt idx="33006">
                  <c:v>1.06067697242193</c:v>
                </c:pt>
                <c:pt idx="33007">
                  <c:v>1.1026969482792399</c:v>
                </c:pt>
                <c:pt idx="33008">
                  <c:v>1.11962181223156</c:v>
                </c:pt>
                <c:pt idx="33009">
                  <c:v>1.15841212124806</c:v>
                </c:pt>
                <c:pt idx="33010">
                  <c:v>1.1874127619155199</c:v>
                </c:pt>
                <c:pt idx="33011">
                  <c:v>1.2088355781037801</c:v>
                </c:pt>
                <c:pt idx="33012">
                  <c:v>1.22810325643814</c:v>
                </c:pt>
                <c:pt idx="33013">
                  <c:v>1.2999406645326499</c:v>
                </c:pt>
                <c:pt idx="33014">
                  <c:v>1.3087058462344801</c:v>
                </c:pt>
                <c:pt idx="33015">
                  <c:v>1.3189126404204801</c:v>
                </c:pt>
                <c:pt idx="33016">
                  <c:v>1.2185514309494501</c:v>
                </c:pt>
                <c:pt idx="33017">
                  <c:v>1.24030755058233</c:v>
                </c:pt>
                <c:pt idx="33018">
                  <c:v>1.2599093011009399</c:v>
                </c:pt>
                <c:pt idx="33019">
                  <c:v>1.27725416627852</c:v>
                </c:pt>
                <c:pt idx="33020">
                  <c:v>1.2922780994452701</c:v>
                </c:pt>
                <c:pt idx="33021">
                  <c:v>1.30751034257462</c:v>
                </c:pt>
                <c:pt idx="33022">
                  <c:v>1.31897074438839</c:v>
                </c:pt>
                <c:pt idx="33023">
                  <c:v>1.33056480906495</c:v>
                </c:pt>
                <c:pt idx="33024">
                  <c:v>1.34094904663621</c:v>
                </c:pt>
                <c:pt idx="33025">
                  <c:v>1.3420000000000001</c:v>
                </c:pt>
                <c:pt idx="33026">
                  <c:v>1.3420000000000001</c:v>
                </c:pt>
                <c:pt idx="33027">
                  <c:v>1.3420000000000001</c:v>
                </c:pt>
                <c:pt idx="33028">
                  <c:v>1.2655419377550301</c:v>
                </c:pt>
                <c:pt idx="33029">
                  <c:v>1.2853715000526</c:v>
                </c:pt>
                <c:pt idx="33030">
                  <c:v>1.30294905282615</c:v>
                </c:pt>
                <c:pt idx="33031">
                  <c:v>1.3194798570873401</c:v>
                </c:pt>
                <c:pt idx="33032">
                  <c:v>1.3336292374269501</c:v>
                </c:pt>
                <c:pt idx="33033">
                  <c:v>1.3420000000000001</c:v>
                </c:pt>
                <c:pt idx="33034">
                  <c:v>1.3420000000000001</c:v>
                </c:pt>
                <c:pt idx="33035">
                  <c:v>1.3420000000000001</c:v>
                </c:pt>
                <c:pt idx="33036">
                  <c:v>1.3420000000000001</c:v>
                </c:pt>
                <c:pt idx="33037">
                  <c:v>1.3420000000000001</c:v>
                </c:pt>
                <c:pt idx="33038">
                  <c:v>1.3420000000000001</c:v>
                </c:pt>
                <c:pt idx="33039">
                  <c:v>1.3420000000000001</c:v>
                </c:pt>
                <c:pt idx="33040">
                  <c:v>1.3420000000000001</c:v>
                </c:pt>
                <c:pt idx="33041">
                  <c:v>1.3069604603562199</c:v>
                </c:pt>
                <c:pt idx="33042">
                  <c:v>1.3247035258577999</c:v>
                </c:pt>
                <c:pt idx="33043">
                  <c:v>1.3401049768398801</c:v>
                </c:pt>
                <c:pt idx="33044">
                  <c:v>1.3420000000000001</c:v>
                </c:pt>
                <c:pt idx="33045">
                  <c:v>1.3420000000000001</c:v>
                </c:pt>
                <c:pt idx="33046">
                  <c:v>1.3420000000000001</c:v>
                </c:pt>
                <c:pt idx="33047">
                  <c:v>1.3420000000000001</c:v>
                </c:pt>
                <c:pt idx="33048">
                  <c:v>1.3420000000000001</c:v>
                </c:pt>
                <c:pt idx="33049">
                  <c:v>1.3420000000000001</c:v>
                </c:pt>
                <c:pt idx="33050">
                  <c:v>1.3420000000000001</c:v>
                </c:pt>
                <c:pt idx="33051">
                  <c:v>1.1827382336091199</c:v>
                </c:pt>
                <c:pt idx="33052">
                  <c:v>1.2045279274051599</c:v>
                </c:pt>
                <c:pt idx="33053">
                  <c:v>1.2241554352308801</c:v>
                </c:pt>
                <c:pt idx="33054">
                  <c:v>1.2974126490773199</c:v>
                </c:pt>
                <c:pt idx="33055">
                  <c:v>1.3064052116609</c:v>
                </c:pt>
                <c:pt idx="33056">
                  <c:v>1.3168564239593901</c:v>
                </c:pt>
                <c:pt idx="33057">
                  <c:v>1.2138851338225001</c:v>
                </c:pt>
                <c:pt idx="33058">
                  <c:v>1.23602001544755</c:v>
                </c:pt>
                <c:pt idx="33059">
                  <c:v>1.2559658119963999</c:v>
                </c:pt>
                <c:pt idx="33060">
                  <c:v>1.27363293488963</c:v>
                </c:pt>
                <c:pt idx="33061">
                  <c:v>1.28894543830865</c:v>
                </c:pt>
                <c:pt idx="33062">
                  <c:v>1.3044669758488801</c:v>
                </c:pt>
                <c:pt idx="33063">
                  <c:v>1.31617968616517</c:v>
                </c:pt>
                <c:pt idx="33064">
                  <c:v>1.32801754478114</c:v>
                </c:pt>
                <c:pt idx="33065">
                  <c:v>1.33863657808971</c:v>
                </c:pt>
                <c:pt idx="33066">
                  <c:v>1.3420000000000001</c:v>
                </c:pt>
                <c:pt idx="33067">
                  <c:v>1.3420000000000001</c:v>
                </c:pt>
                <c:pt idx="33068">
                  <c:v>1.3420000000000001</c:v>
                </c:pt>
                <c:pt idx="33069">
                  <c:v>1.2612413866652099</c:v>
                </c:pt>
                <c:pt idx="33070">
                  <c:v>1.2814150559263899</c:v>
                </c:pt>
                <c:pt idx="33071">
                  <c:v>1.2993119410312499</c:v>
                </c:pt>
                <c:pt idx="33072">
                  <c:v>1.3161605992269201</c:v>
                </c:pt>
                <c:pt idx="33073">
                  <c:v>1.3305823504755401</c:v>
                </c:pt>
                <c:pt idx="33074">
                  <c:v>1.3420000000000001</c:v>
                </c:pt>
                <c:pt idx="33075">
                  <c:v>1.3420000000000001</c:v>
                </c:pt>
                <c:pt idx="33076">
                  <c:v>1.3420000000000001</c:v>
                </c:pt>
                <c:pt idx="33077">
                  <c:v>1.3420000000000001</c:v>
                </c:pt>
                <c:pt idx="33078">
                  <c:v>1.3420000000000001</c:v>
                </c:pt>
                <c:pt idx="33079">
                  <c:v>1.3420000000000001</c:v>
                </c:pt>
                <c:pt idx="33080">
                  <c:v>1.3420000000000001</c:v>
                </c:pt>
                <c:pt idx="33081">
                  <c:v>1.3420000000000001</c:v>
                </c:pt>
                <c:pt idx="33082">
                  <c:v>1.30298511837284</c:v>
                </c:pt>
                <c:pt idx="33083">
                  <c:v>1.3210573364534</c:v>
                </c:pt>
                <c:pt idx="33084">
                  <c:v>1.33675098968399</c:v>
                </c:pt>
                <c:pt idx="33085">
                  <c:v>1.3420000000000001</c:v>
                </c:pt>
                <c:pt idx="33086">
                  <c:v>1.3420000000000001</c:v>
                </c:pt>
                <c:pt idx="33087">
                  <c:v>1.3420000000000001</c:v>
                </c:pt>
                <c:pt idx="33088">
                  <c:v>1.3420000000000001</c:v>
                </c:pt>
                <c:pt idx="33089">
                  <c:v>1.3420000000000001</c:v>
                </c:pt>
                <c:pt idx="33090">
                  <c:v>1.3420000000000001</c:v>
                </c:pt>
                <c:pt idx="33091">
                  <c:v>1.3420000000000001</c:v>
                </c:pt>
                <c:pt idx="33092">
                  <c:v>1.1829727752139001</c:v>
                </c:pt>
                <c:pt idx="33093">
                  <c:v>1.20475267538192</c:v>
                </c:pt>
                <c:pt idx="33094">
                  <c:v>1.22436984906374</c:v>
                </c:pt>
                <c:pt idx="33095">
                  <c:v>1.2975824115286501</c:v>
                </c:pt>
                <c:pt idx="33096">
                  <c:v>1.3065758244160399</c:v>
                </c:pt>
                <c:pt idx="33097">
                  <c:v>1.3170095302039</c:v>
                </c:pt>
                <c:pt idx="33098">
                  <c:v>1.21410431180823</c:v>
                </c:pt>
                <c:pt idx="33099">
                  <c:v>1.23622392021811</c:v>
                </c:pt>
                <c:pt idx="33100">
                  <c:v>1.25616648997392</c:v>
                </c:pt>
                <c:pt idx="33101">
                  <c:v>1.27383034454956</c:v>
                </c:pt>
                <c:pt idx="33102">
                  <c:v>1.28913448933562</c:v>
                </c:pt>
                <c:pt idx="33103">
                  <c:v>1.3046462903431499</c:v>
                </c:pt>
                <c:pt idx="33104">
                  <c:v>1.31635085403916</c:v>
                </c:pt>
                <c:pt idx="33105">
                  <c:v>1.32818473950438</c:v>
                </c:pt>
                <c:pt idx="33106">
                  <c:v>1.3387941054782899</c:v>
                </c:pt>
                <c:pt idx="33107">
                  <c:v>1.3420000000000001</c:v>
                </c:pt>
                <c:pt idx="33108">
                  <c:v>1.3420000000000001</c:v>
                </c:pt>
                <c:pt idx="33109">
                  <c:v>1.3420000000000001</c:v>
                </c:pt>
                <c:pt idx="33110">
                  <c:v>1.2614321319441699</c:v>
                </c:pt>
                <c:pt idx="33111">
                  <c:v>1.2816081858238599</c:v>
                </c:pt>
                <c:pt idx="33112">
                  <c:v>1.2994971981439301</c:v>
                </c:pt>
                <c:pt idx="33113">
                  <c:v>1.3163322880575401</c:v>
                </c:pt>
                <c:pt idx="33114">
                  <c:v>1.3307512853589001</c:v>
                </c:pt>
                <c:pt idx="33115">
                  <c:v>1.3420000000000001</c:v>
                </c:pt>
                <c:pt idx="33116">
                  <c:v>1.3420000000000001</c:v>
                </c:pt>
                <c:pt idx="33117">
                  <c:v>1.3420000000000001</c:v>
                </c:pt>
                <c:pt idx="33118">
                  <c:v>1.3420000000000001</c:v>
                </c:pt>
                <c:pt idx="33119">
                  <c:v>1.3420000000000001</c:v>
                </c:pt>
                <c:pt idx="33120">
                  <c:v>1.3420000000000001</c:v>
                </c:pt>
                <c:pt idx="33121">
                  <c:v>1.3420000000000001</c:v>
                </c:pt>
                <c:pt idx="33122">
                  <c:v>1.3420000000000001</c:v>
                </c:pt>
                <c:pt idx="33123">
                  <c:v>1.3031600634167599</c:v>
                </c:pt>
                <c:pt idx="33124">
                  <c:v>1.32122004826677</c:v>
                </c:pt>
                <c:pt idx="33125">
                  <c:v>1.3369073231886099</c:v>
                </c:pt>
                <c:pt idx="33126">
                  <c:v>1.3420000000000001</c:v>
                </c:pt>
                <c:pt idx="33127">
                  <c:v>1.3420000000000001</c:v>
                </c:pt>
                <c:pt idx="33128">
                  <c:v>1.3420000000000001</c:v>
                </c:pt>
                <c:pt idx="33129">
                  <c:v>1.3420000000000001</c:v>
                </c:pt>
                <c:pt idx="33130">
                  <c:v>1.3420000000000001</c:v>
                </c:pt>
                <c:pt idx="33131">
                  <c:v>1.3420000000000001</c:v>
                </c:pt>
                <c:pt idx="33132">
                  <c:v>1.3420000000000001</c:v>
                </c:pt>
                <c:pt idx="33133">
                  <c:v>1.18642363623231</c:v>
                </c:pt>
                <c:pt idx="33134">
                  <c:v>1.20795149879019</c:v>
                </c:pt>
                <c:pt idx="33135">
                  <c:v>1.2273279686191301</c:v>
                </c:pt>
                <c:pt idx="33136">
                  <c:v>1.2995344740678201</c:v>
                </c:pt>
                <c:pt idx="33137">
                  <c:v>1.30836142766943</c:v>
                </c:pt>
                <c:pt idx="33138">
                  <c:v>1.3186221213937801</c:v>
                </c:pt>
                <c:pt idx="33139">
                  <c:v>1.21752522196938</c:v>
                </c:pt>
                <c:pt idx="33140">
                  <c:v>1.2393836908473499</c:v>
                </c:pt>
                <c:pt idx="33141">
                  <c:v>1.2590848154703</c:v>
                </c:pt>
                <c:pt idx="33142">
                  <c:v>1.2765261063307001</c:v>
                </c:pt>
                <c:pt idx="33143">
                  <c:v>1.2916314887310001</c:v>
                </c:pt>
                <c:pt idx="33144">
                  <c:v>1.30694112124497</c:v>
                </c:pt>
                <c:pt idx="33145">
                  <c:v>1.3184635206561599</c:v>
                </c:pt>
                <c:pt idx="33146">
                  <c:v>1.33012732524682</c:v>
                </c:pt>
                <c:pt idx="33147">
                  <c:v>1.3405702540851201</c:v>
                </c:pt>
                <c:pt idx="33148">
                  <c:v>1.3420000000000001</c:v>
                </c:pt>
                <c:pt idx="33149">
                  <c:v>1.3420000000000001</c:v>
                </c:pt>
                <c:pt idx="33150">
                  <c:v>1.3420000000000001</c:v>
                </c:pt>
                <c:pt idx="33151">
                  <c:v>1.2645787659516099</c:v>
                </c:pt>
                <c:pt idx="33152">
                  <c:v>1.2845112994486301</c:v>
                </c:pt>
                <c:pt idx="33153">
                  <c:v>1.3021713702506801</c:v>
                </c:pt>
                <c:pt idx="33154">
                  <c:v>1.3187993930200701</c:v>
                </c:pt>
                <c:pt idx="33155">
                  <c:v>1.33302618577821</c:v>
                </c:pt>
                <c:pt idx="33156">
                  <c:v>1.3420000000000001</c:v>
                </c:pt>
                <c:pt idx="33157">
                  <c:v>1.3420000000000001</c:v>
                </c:pt>
                <c:pt idx="33158">
                  <c:v>1.3420000000000001</c:v>
                </c:pt>
                <c:pt idx="33159">
                  <c:v>1.3420000000000001</c:v>
                </c:pt>
                <c:pt idx="33160">
                  <c:v>1.3420000000000001</c:v>
                </c:pt>
                <c:pt idx="33161">
                  <c:v>1.3420000000000001</c:v>
                </c:pt>
                <c:pt idx="33162">
                  <c:v>1.3420000000000001</c:v>
                </c:pt>
                <c:pt idx="33163">
                  <c:v>1.3420000000000001</c:v>
                </c:pt>
                <c:pt idx="33164">
                  <c:v>1.3060557998272899</c:v>
                </c:pt>
                <c:pt idx="33165">
                  <c:v>1.3238908785035901</c:v>
                </c:pt>
                <c:pt idx="33166">
                  <c:v>1.3393792179758699</c:v>
                </c:pt>
                <c:pt idx="33167">
                  <c:v>1.3420000000000001</c:v>
                </c:pt>
                <c:pt idx="33168">
                  <c:v>1.3420000000000001</c:v>
                </c:pt>
                <c:pt idx="33169">
                  <c:v>1.3420000000000001</c:v>
                </c:pt>
                <c:pt idx="33170">
                  <c:v>1.3420000000000001</c:v>
                </c:pt>
                <c:pt idx="33171">
                  <c:v>1.3420000000000001</c:v>
                </c:pt>
                <c:pt idx="33172">
                  <c:v>1.3420000000000001</c:v>
                </c:pt>
                <c:pt idx="33173">
                  <c:v>1.3420000000000001</c:v>
                </c:pt>
                <c:pt idx="33174">
                  <c:v>1.1933094433623499</c:v>
                </c:pt>
                <c:pt idx="33175">
                  <c:v>1.2143219504889999</c:v>
                </c:pt>
                <c:pt idx="33176">
                  <c:v>1.2332122698855399</c:v>
                </c:pt>
                <c:pt idx="33177">
                  <c:v>1.30340720800316</c:v>
                </c:pt>
                <c:pt idx="33178">
                  <c:v>1.3118978139473301</c:v>
                </c:pt>
                <c:pt idx="33179">
                  <c:v>1.3218169431801099</c:v>
                </c:pt>
                <c:pt idx="33180">
                  <c:v>1.2243504254293001</c:v>
                </c:pt>
                <c:pt idx="33181">
                  <c:v>1.24568918064767</c:v>
                </c:pt>
                <c:pt idx="33182">
                  <c:v>1.2649080982301899</c:v>
                </c:pt>
                <c:pt idx="33183">
                  <c:v>1.2819106134165399</c:v>
                </c:pt>
                <c:pt idx="33184">
                  <c:v>1.2965976206033001</c:v>
                </c:pt>
                <c:pt idx="33185">
                  <c:v>1.3115048393041899</c:v>
                </c:pt>
                <c:pt idx="33186">
                  <c:v>1.3226817592575699</c:v>
                </c:pt>
                <c:pt idx="33187">
                  <c:v>1.3339973339042299</c:v>
                </c:pt>
                <c:pt idx="33188">
                  <c:v>1.3420000000000001</c:v>
                </c:pt>
                <c:pt idx="33189">
                  <c:v>1.3420000000000001</c:v>
                </c:pt>
                <c:pt idx="33190">
                  <c:v>1.3420000000000001</c:v>
                </c:pt>
                <c:pt idx="33191">
                  <c:v>1.3420000000000001</c:v>
                </c:pt>
                <c:pt idx="33192">
                  <c:v>1.2708574858366699</c:v>
                </c:pt>
                <c:pt idx="33193">
                  <c:v>1.29030344137376</c:v>
                </c:pt>
                <c:pt idx="33194">
                  <c:v>1.3075232864853801</c:v>
                </c:pt>
                <c:pt idx="33195">
                  <c:v>1.3237222185130399</c:v>
                </c:pt>
                <c:pt idx="33196">
                  <c:v>1.3375609057825399</c:v>
                </c:pt>
                <c:pt idx="33197">
                  <c:v>1.3420000000000001</c:v>
                </c:pt>
                <c:pt idx="33198">
                  <c:v>1.3420000000000001</c:v>
                </c:pt>
                <c:pt idx="33199">
                  <c:v>1.3420000000000001</c:v>
                </c:pt>
                <c:pt idx="33200">
                  <c:v>1.3420000000000001</c:v>
                </c:pt>
                <c:pt idx="33201">
                  <c:v>1.3420000000000001</c:v>
                </c:pt>
                <c:pt idx="33202">
                  <c:v>1.3420000000000001</c:v>
                </c:pt>
                <c:pt idx="33203">
                  <c:v>1.3420000000000001</c:v>
                </c:pt>
                <c:pt idx="33204">
                  <c:v>1.3420000000000001</c:v>
                </c:pt>
                <c:pt idx="33205">
                  <c:v>1.31183349357722</c:v>
                </c:pt>
                <c:pt idx="33206">
                  <c:v>1.32922397787491</c:v>
                </c:pt>
                <c:pt idx="33207">
                  <c:v>1.3420000000000001</c:v>
                </c:pt>
                <c:pt idx="33208">
                  <c:v>1.3420000000000001</c:v>
                </c:pt>
                <c:pt idx="33209">
                  <c:v>1.3420000000000001</c:v>
                </c:pt>
                <c:pt idx="33210">
                  <c:v>1.3420000000000001</c:v>
                </c:pt>
                <c:pt idx="33211">
                  <c:v>1.3420000000000001</c:v>
                </c:pt>
                <c:pt idx="33212">
                  <c:v>1.3420000000000001</c:v>
                </c:pt>
                <c:pt idx="33213">
                  <c:v>1.3420000000000001</c:v>
                </c:pt>
                <c:pt idx="33214">
                  <c:v>1.3420000000000001</c:v>
                </c:pt>
                <c:pt idx="33215">
                  <c:v>1.18753614097978</c:v>
                </c:pt>
                <c:pt idx="33216">
                  <c:v>1.20894966004146</c:v>
                </c:pt>
                <c:pt idx="33217">
                  <c:v>1.2282086519476201</c:v>
                </c:pt>
                <c:pt idx="33218">
                  <c:v>1.2186739676725</c:v>
                </c:pt>
                <c:pt idx="33219">
                  <c:v>1.2404207192010399</c:v>
                </c:pt>
                <c:pt idx="33220">
                  <c:v>1.2600137652184999</c:v>
                </c:pt>
                <c:pt idx="33221">
                  <c:v>1.27735600458343</c:v>
                </c:pt>
                <c:pt idx="33222">
                  <c:v>1.2923724541392601</c:v>
                </c:pt>
                <c:pt idx="33223">
                  <c:v>1.3062738605719799</c:v>
                </c:pt>
                <c:pt idx="33224">
                  <c:v>1.31904542986567</c:v>
                </c:pt>
                <c:pt idx="33225">
                  <c:v>1.3306387754615701</c:v>
                </c:pt>
                <c:pt idx="33226">
                  <c:v>1.3410112897301401</c:v>
                </c:pt>
                <c:pt idx="33227">
                  <c:v>1.3420000000000001</c:v>
                </c:pt>
                <c:pt idx="33228">
                  <c:v>1.3420000000000001</c:v>
                </c:pt>
                <c:pt idx="33229">
                  <c:v>1.3420000000000001</c:v>
                </c:pt>
                <c:pt idx="33230">
                  <c:v>1.26566020232153</c:v>
                </c:pt>
                <c:pt idx="33231">
                  <c:v>1.28548084746818</c:v>
                </c:pt>
                <c:pt idx="33232">
                  <c:v>1.3030393664136</c:v>
                </c:pt>
                <c:pt idx="33233">
                  <c:v>1.3182709613899799</c:v>
                </c:pt>
                <c:pt idx="33234">
                  <c:v>1.3323927478426301</c:v>
                </c:pt>
                <c:pt idx="33235">
                  <c:v>1.3420000000000001</c:v>
                </c:pt>
                <c:pt idx="33236">
                  <c:v>1.3420000000000001</c:v>
                </c:pt>
                <c:pt idx="33237">
                  <c:v>1.3420000000000001</c:v>
                </c:pt>
                <c:pt idx="33238">
                  <c:v>1.3420000000000001</c:v>
                </c:pt>
                <c:pt idx="33239">
                  <c:v>1.3420000000000001</c:v>
                </c:pt>
                <c:pt idx="33240">
                  <c:v>1.3420000000000001</c:v>
                </c:pt>
                <c:pt idx="33241">
                  <c:v>1.3420000000000001</c:v>
                </c:pt>
                <c:pt idx="33242">
                  <c:v>1.3420000000000001</c:v>
                </c:pt>
                <c:pt idx="33243">
                  <c:v>1.3070694589807199</c:v>
                </c:pt>
                <c:pt idx="33244">
                  <c:v>1.3247987961982199</c:v>
                </c:pt>
                <c:pt idx="33245">
                  <c:v>1.34019294411977</c:v>
                </c:pt>
                <c:pt idx="33246">
                  <c:v>1.3420000000000001</c:v>
                </c:pt>
                <c:pt idx="33247">
                  <c:v>1.3420000000000001</c:v>
                </c:pt>
                <c:pt idx="33248">
                  <c:v>1.3420000000000001</c:v>
                </c:pt>
                <c:pt idx="33249">
                  <c:v>1.3420000000000001</c:v>
                </c:pt>
                <c:pt idx="33250">
                  <c:v>1.3420000000000001</c:v>
                </c:pt>
                <c:pt idx="33251">
                  <c:v>1.3420000000000001</c:v>
                </c:pt>
                <c:pt idx="33252">
                  <c:v>1.1827944794013701</c:v>
                </c:pt>
                <c:pt idx="33253">
                  <c:v>1.20457806661397</c:v>
                </c:pt>
                <c:pt idx="33254">
                  <c:v>1.22419977921205</c:v>
                </c:pt>
                <c:pt idx="33255">
                  <c:v>1.2139424297014401</c:v>
                </c:pt>
                <c:pt idx="33256">
                  <c:v>1.23606503738825</c:v>
                </c:pt>
                <c:pt idx="33257">
                  <c:v>1.2560053648254099</c:v>
                </c:pt>
                <c:pt idx="33258">
                  <c:v>1.2736785770394601</c:v>
                </c:pt>
                <c:pt idx="33259">
                  <c:v>1.2889859841925</c:v>
                </c:pt>
                <c:pt idx="33260">
                  <c:v>1.30317938110543</c:v>
                </c:pt>
                <c:pt idx="33261">
                  <c:v>1.3162105418549599</c:v>
                </c:pt>
                <c:pt idx="33262">
                  <c:v>1.3280542713815799</c:v>
                </c:pt>
                <c:pt idx="33263">
                  <c:v>1.33866325646097</c:v>
                </c:pt>
                <c:pt idx="33264">
                  <c:v>1.3420000000000001</c:v>
                </c:pt>
                <c:pt idx="33265">
                  <c:v>1.3420000000000001</c:v>
                </c:pt>
                <c:pt idx="33266">
                  <c:v>1.3420000000000001</c:v>
                </c:pt>
                <c:pt idx="33267">
                  <c:v>1.2612826372655801</c:v>
                </c:pt>
                <c:pt idx="33268">
                  <c:v>1.28145619809343</c:v>
                </c:pt>
                <c:pt idx="33269">
                  <c:v>1.2993586492199201</c:v>
                </c:pt>
                <c:pt idx="33270">
                  <c:v>1.3148823551126301</c:v>
                </c:pt>
                <c:pt idx="33271">
                  <c:v>1.3292901093826299</c:v>
                </c:pt>
                <c:pt idx="33272">
                  <c:v>1.3420000000000001</c:v>
                </c:pt>
                <c:pt idx="33273">
                  <c:v>1.3420000000000001</c:v>
                </c:pt>
                <c:pt idx="33274">
                  <c:v>1.3420000000000001</c:v>
                </c:pt>
                <c:pt idx="33275">
                  <c:v>1.3420000000000001</c:v>
                </c:pt>
                <c:pt idx="33276">
                  <c:v>1.3420000000000001</c:v>
                </c:pt>
                <c:pt idx="33277">
                  <c:v>1.3420000000000001</c:v>
                </c:pt>
                <c:pt idx="33278">
                  <c:v>1.3420000000000001</c:v>
                </c:pt>
                <c:pt idx="33279">
                  <c:v>1.3420000000000001</c:v>
                </c:pt>
                <c:pt idx="33280">
                  <c:v>1.3030276776907901</c:v>
                </c:pt>
                <c:pt idx="33281">
                  <c:v>1.3210949682159401</c:v>
                </c:pt>
                <c:pt idx="33282">
                  <c:v>1.3367840526752</c:v>
                </c:pt>
                <c:pt idx="33283">
                  <c:v>1.3420000000000001</c:v>
                </c:pt>
                <c:pt idx="33284">
                  <c:v>1.3420000000000001</c:v>
                </c:pt>
                <c:pt idx="33285">
                  <c:v>1.3420000000000001</c:v>
                </c:pt>
                <c:pt idx="33286">
                  <c:v>1.3420000000000001</c:v>
                </c:pt>
                <c:pt idx="33287">
                  <c:v>1.3420000000000001</c:v>
                </c:pt>
                <c:pt idx="33288">
                  <c:v>1.3420000000000001</c:v>
                </c:pt>
                <c:pt idx="33289">
                  <c:v>1.18297888240923</c:v>
                </c:pt>
                <c:pt idx="33290">
                  <c:v>1.2047600487711301</c:v>
                </c:pt>
                <c:pt idx="33291">
                  <c:v>1.2243725645890999</c:v>
                </c:pt>
                <c:pt idx="33292">
                  <c:v>1.21410751554588</c:v>
                </c:pt>
                <c:pt idx="33293">
                  <c:v>1.23622843688235</c:v>
                </c:pt>
                <c:pt idx="33294">
                  <c:v>1.2561728965699199</c:v>
                </c:pt>
                <c:pt idx="33295">
                  <c:v>1.2738325229654099</c:v>
                </c:pt>
                <c:pt idx="33296">
                  <c:v>1.2891378188178899</c:v>
                </c:pt>
                <c:pt idx="33297">
                  <c:v>1.3033286633919201</c:v>
                </c:pt>
                <c:pt idx="33298">
                  <c:v>1.3163568039910301</c:v>
                </c:pt>
                <c:pt idx="33299">
                  <c:v>1.3281916241353899</c:v>
                </c:pt>
                <c:pt idx="33300">
                  <c:v>1.3387973360088199</c:v>
                </c:pt>
                <c:pt idx="33301">
                  <c:v>1.3420000000000001</c:v>
                </c:pt>
                <c:pt idx="33302">
                  <c:v>1.3420000000000001</c:v>
                </c:pt>
                <c:pt idx="33303">
                  <c:v>1.3420000000000001</c:v>
                </c:pt>
                <c:pt idx="33304">
                  <c:v>1.2614346840466899</c:v>
                </c:pt>
                <c:pt idx="33305">
                  <c:v>1.2816068386891999</c:v>
                </c:pt>
                <c:pt idx="33306">
                  <c:v>1.2994971291119399</c:v>
                </c:pt>
                <c:pt idx="33307">
                  <c:v>1.3150249739250801</c:v>
                </c:pt>
                <c:pt idx="33308">
                  <c:v>1.3294254534271801</c:v>
                </c:pt>
                <c:pt idx="33309">
                  <c:v>1.3420000000000001</c:v>
                </c:pt>
                <c:pt idx="33310">
                  <c:v>1.3420000000000001</c:v>
                </c:pt>
                <c:pt idx="33311">
                  <c:v>1.3420000000000001</c:v>
                </c:pt>
                <c:pt idx="33312">
                  <c:v>1.3420000000000001</c:v>
                </c:pt>
                <c:pt idx="33313">
                  <c:v>1.3420000000000001</c:v>
                </c:pt>
                <c:pt idx="33314">
                  <c:v>1.3420000000000001</c:v>
                </c:pt>
                <c:pt idx="33315">
                  <c:v>1.3420000000000001</c:v>
                </c:pt>
                <c:pt idx="33316">
                  <c:v>1.3420000000000001</c:v>
                </c:pt>
                <c:pt idx="33317">
                  <c:v>1.3031620324843201</c:v>
                </c:pt>
                <c:pt idx="33318">
                  <c:v>1.3212238143127799</c:v>
                </c:pt>
                <c:pt idx="33319">
                  <c:v>1.33691214193617</c:v>
                </c:pt>
                <c:pt idx="33320">
                  <c:v>1.3420000000000001</c:v>
                </c:pt>
                <c:pt idx="33321">
                  <c:v>1.3420000000000001</c:v>
                </c:pt>
                <c:pt idx="33322">
                  <c:v>1.3420000000000001</c:v>
                </c:pt>
                <c:pt idx="33323">
                  <c:v>1.3420000000000001</c:v>
                </c:pt>
                <c:pt idx="33324">
                  <c:v>1.3420000000000001</c:v>
                </c:pt>
                <c:pt idx="33325">
                  <c:v>1.3420000000000001</c:v>
                </c:pt>
                <c:pt idx="33326">
                  <c:v>1.1863815982094601</c:v>
                </c:pt>
                <c:pt idx="33327">
                  <c:v>1.2079060871389899</c:v>
                </c:pt>
                <c:pt idx="33328">
                  <c:v>1.2272850430134701</c:v>
                </c:pt>
                <c:pt idx="33329">
                  <c:v>1.2174778352643001</c:v>
                </c:pt>
                <c:pt idx="33330">
                  <c:v>1.23934551568608</c:v>
                </c:pt>
                <c:pt idx="33331">
                  <c:v>1.25904906645479</c:v>
                </c:pt>
                <c:pt idx="33332">
                  <c:v>1.27649788356788</c:v>
                </c:pt>
                <c:pt idx="33333">
                  <c:v>1.29159987535023</c:v>
                </c:pt>
                <c:pt idx="33334">
                  <c:v>1.30559672365847</c:v>
                </c:pt>
                <c:pt idx="33335">
                  <c:v>1.31844615188188</c:v>
                </c:pt>
                <c:pt idx="33336">
                  <c:v>1.33010629196054</c:v>
                </c:pt>
                <c:pt idx="33337">
                  <c:v>1.3405505356343399</c:v>
                </c:pt>
                <c:pt idx="33338">
                  <c:v>1.3420000000000001</c:v>
                </c:pt>
                <c:pt idx="33339">
                  <c:v>1.3420000000000001</c:v>
                </c:pt>
                <c:pt idx="33340">
                  <c:v>1.3420000000000001</c:v>
                </c:pt>
                <c:pt idx="33341">
                  <c:v>1.2645347152731501</c:v>
                </c:pt>
                <c:pt idx="33342">
                  <c:v>1.2844699737404801</c:v>
                </c:pt>
                <c:pt idx="33343">
                  <c:v>1.3021381707605699</c:v>
                </c:pt>
                <c:pt idx="33344">
                  <c:v>1.3174631601037099</c:v>
                </c:pt>
                <c:pt idx="33345">
                  <c:v>1.3316769482150801</c:v>
                </c:pt>
                <c:pt idx="33346">
                  <c:v>1.3420000000000001</c:v>
                </c:pt>
                <c:pt idx="33347">
                  <c:v>1.3420000000000001</c:v>
                </c:pt>
                <c:pt idx="33348">
                  <c:v>1.3420000000000001</c:v>
                </c:pt>
                <c:pt idx="33349">
                  <c:v>1.3420000000000001</c:v>
                </c:pt>
                <c:pt idx="33350">
                  <c:v>1.3420000000000001</c:v>
                </c:pt>
                <c:pt idx="33351">
                  <c:v>1.3420000000000001</c:v>
                </c:pt>
                <c:pt idx="33352">
                  <c:v>1.3420000000000001</c:v>
                </c:pt>
                <c:pt idx="33353">
                  <c:v>1.3420000000000001</c:v>
                </c:pt>
                <c:pt idx="33354">
                  <c:v>1.3060148257275801</c:v>
                </c:pt>
                <c:pt idx="33355">
                  <c:v>1.3238524594469001</c:v>
                </c:pt>
                <c:pt idx="33356">
                  <c:v>1.3393430559511299</c:v>
                </c:pt>
                <c:pt idx="33357">
                  <c:v>1.3420000000000001</c:v>
                </c:pt>
                <c:pt idx="33358">
                  <c:v>1.3420000000000001</c:v>
                </c:pt>
                <c:pt idx="33359">
                  <c:v>1.3420000000000001</c:v>
                </c:pt>
                <c:pt idx="33360">
                  <c:v>1.3420000000000001</c:v>
                </c:pt>
                <c:pt idx="33361">
                  <c:v>1.3420000000000001</c:v>
                </c:pt>
                <c:pt idx="33362">
                  <c:v>1.3420000000000001</c:v>
                </c:pt>
                <c:pt idx="33363">
                  <c:v>1.19320608227215</c:v>
                </c:pt>
                <c:pt idx="33364">
                  <c:v>1.21422139687936</c:v>
                </c:pt>
                <c:pt idx="33365">
                  <c:v>1.2331202464308699</c:v>
                </c:pt>
                <c:pt idx="33366">
                  <c:v>1.22424665835618</c:v>
                </c:pt>
                <c:pt idx="33367">
                  <c:v>1.2455943657798401</c:v>
                </c:pt>
                <c:pt idx="33368">
                  <c:v>1.26481602314042</c:v>
                </c:pt>
                <c:pt idx="33369">
                  <c:v>1.28182091492543</c:v>
                </c:pt>
                <c:pt idx="33370">
                  <c:v>1.2965214606206701</c:v>
                </c:pt>
                <c:pt idx="33371">
                  <c:v>1.3101316223575099</c:v>
                </c:pt>
                <c:pt idx="33372">
                  <c:v>1.3226139112400599</c:v>
                </c:pt>
                <c:pt idx="33373">
                  <c:v>1.3339306912557201</c:v>
                </c:pt>
                <c:pt idx="33374">
                  <c:v>1.3420000000000001</c:v>
                </c:pt>
                <c:pt idx="33375">
                  <c:v>1.3420000000000001</c:v>
                </c:pt>
                <c:pt idx="33376">
                  <c:v>1.3420000000000001</c:v>
                </c:pt>
                <c:pt idx="33377">
                  <c:v>1.3420000000000001</c:v>
                </c:pt>
                <c:pt idx="33378">
                  <c:v>1.27076818234236</c:v>
                </c:pt>
                <c:pt idx="33379">
                  <c:v>1.29021701809102</c:v>
                </c:pt>
                <c:pt idx="33380">
                  <c:v>1.30744452594333</c:v>
                </c:pt>
                <c:pt idx="33381">
                  <c:v>1.3223639250221499</c:v>
                </c:pt>
                <c:pt idx="33382">
                  <c:v>1.33619398898317</c:v>
                </c:pt>
                <c:pt idx="33383">
                  <c:v>1.3420000000000001</c:v>
                </c:pt>
                <c:pt idx="33384">
                  <c:v>1.3420000000000001</c:v>
                </c:pt>
                <c:pt idx="33385">
                  <c:v>1.3420000000000001</c:v>
                </c:pt>
                <c:pt idx="33386">
                  <c:v>1.3420000000000001</c:v>
                </c:pt>
                <c:pt idx="33387">
                  <c:v>1.3420000000000001</c:v>
                </c:pt>
                <c:pt idx="33388">
                  <c:v>1.3420000000000001</c:v>
                </c:pt>
                <c:pt idx="33389">
                  <c:v>1.3420000000000001</c:v>
                </c:pt>
                <c:pt idx="33390">
                  <c:v>1.3420000000000001</c:v>
                </c:pt>
                <c:pt idx="33391">
                  <c:v>1.3117511702847799</c:v>
                </c:pt>
                <c:pt idx="33392">
                  <c:v>1.3291443340951199</c:v>
                </c:pt>
                <c:pt idx="33393">
                  <c:v>1.3420000000000001</c:v>
                </c:pt>
                <c:pt idx="33394">
                  <c:v>1.3420000000000001</c:v>
                </c:pt>
                <c:pt idx="33395">
                  <c:v>1.3420000000000001</c:v>
                </c:pt>
                <c:pt idx="33396">
                  <c:v>1.3420000000000001</c:v>
                </c:pt>
                <c:pt idx="33397">
                  <c:v>1.3420000000000001</c:v>
                </c:pt>
                <c:pt idx="33398">
                  <c:v>1.3420000000000001</c:v>
                </c:pt>
                <c:pt idx="33399">
                  <c:v>1.3420000000000001</c:v>
                </c:pt>
                <c:pt idx="33400">
                  <c:v>1.1997540720267501</c:v>
                </c:pt>
                <c:pt idx="33401">
                  <c:v>1.2200815378366701</c:v>
                </c:pt>
                <c:pt idx="33402">
                  <c:v>1.2394939481960701</c:v>
                </c:pt>
                <c:pt idx="33403">
                  <c:v>1.2566725949008299</c:v>
                </c:pt>
                <c:pt idx="33404">
                  <c:v>1.2715165383151099</c:v>
                </c:pt>
                <c:pt idx="33405">
                  <c:v>1.2852519482125799</c:v>
                </c:pt>
                <c:pt idx="33406">
                  <c:v>1.30793994651129</c:v>
                </c:pt>
                <c:pt idx="33407">
                  <c:v>1.3181306504345001</c:v>
                </c:pt>
                <c:pt idx="33408">
                  <c:v>1.17869235226594</c:v>
                </c:pt>
                <c:pt idx="33409">
                  <c:v>1.20459624133493</c:v>
                </c:pt>
                <c:pt idx="33410">
                  <c:v>1.2285350245840201</c:v>
                </c:pt>
                <c:pt idx="33411">
                  <c:v>1.2491559494937201</c:v>
                </c:pt>
                <c:pt idx="33412">
                  <c:v>1.26885366716014</c:v>
                </c:pt>
                <c:pt idx="33413">
                  <c:v>1.28630774153022</c:v>
                </c:pt>
                <c:pt idx="33414">
                  <c:v>1.3014183505677299</c:v>
                </c:pt>
                <c:pt idx="33415">
                  <c:v>1.3154196854667299</c:v>
                </c:pt>
                <c:pt idx="33416">
                  <c:v>1.32695785464866</c:v>
                </c:pt>
                <c:pt idx="33417">
                  <c:v>1.3386290683247499</c:v>
                </c:pt>
                <c:pt idx="33418">
                  <c:v>1.3420000000000001</c:v>
                </c:pt>
                <c:pt idx="33419">
                  <c:v>1.3420000000000001</c:v>
                </c:pt>
                <c:pt idx="33420">
                  <c:v>1.3420000000000001</c:v>
                </c:pt>
                <c:pt idx="33421">
                  <c:v>1.3420000000000001</c:v>
                </c:pt>
                <c:pt idx="33422">
                  <c:v>1.22820628370116</c:v>
                </c:pt>
                <c:pt idx="33423">
                  <c:v>1.25236609352178</c:v>
                </c:pt>
                <c:pt idx="33424">
                  <c:v>1.2744545635615001</c:v>
                </c:pt>
                <c:pt idx="33425">
                  <c:v>1.29310312807813</c:v>
                </c:pt>
                <c:pt idx="33426">
                  <c:v>1.31075983951272</c:v>
                </c:pt>
                <c:pt idx="33427">
                  <c:v>1.32606376683164</c:v>
                </c:pt>
                <c:pt idx="33428">
                  <c:v>1.34026825915541</c:v>
                </c:pt>
                <c:pt idx="33429">
                  <c:v>1.3420000000000001</c:v>
                </c:pt>
                <c:pt idx="33430">
                  <c:v>1.3420000000000001</c:v>
                </c:pt>
                <c:pt idx="33431">
                  <c:v>1.3420000000000001</c:v>
                </c:pt>
                <c:pt idx="33432">
                  <c:v>1.3420000000000001</c:v>
                </c:pt>
                <c:pt idx="33433">
                  <c:v>1.3420000000000001</c:v>
                </c:pt>
                <c:pt idx="33434">
                  <c:v>1.3420000000000001</c:v>
                </c:pt>
                <c:pt idx="33435">
                  <c:v>1.3420000000000001</c:v>
                </c:pt>
                <c:pt idx="33436">
                  <c:v>1.27242051336575</c:v>
                </c:pt>
                <c:pt idx="33437">
                  <c:v>1.2934019011254101</c:v>
                </c:pt>
                <c:pt idx="33438">
                  <c:v>1.3134575128991199</c:v>
                </c:pt>
                <c:pt idx="33439">
                  <c:v>1.3312609999246801</c:v>
                </c:pt>
                <c:pt idx="33440">
                  <c:v>1.3420000000000001</c:v>
                </c:pt>
                <c:pt idx="33441">
                  <c:v>1.3420000000000001</c:v>
                </c:pt>
                <c:pt idx="33442">
                  <c:v>1.3420000000000001</c:v>
                </c:pt>
                <c:pt idx="33443">
                  <c:v>1.3420000000000001</c:v>
                </c:pt>
                <c:pt idx="33444">
                  <c:v>1.3420000000000001</c:v>
                </c:pt>
                <c:pt idx="33445">
                  <c:v>1.3420000000000001</c:v>
                </c:pt>
                <c:pt idx="33446">
                  <c:v>1.3420000000000001</c:v>
                </c:pt>
                <c:pt idx="33447">
                  <c:v>1.3420000000000001</c:v>
                </c:pt>
                <c:pt idx="33448">
                  <c:v>1.3420000000000001</c:v>
                </c:pt>
                <c:pt idx="33449">
                  <c:v>1.3420000000000001</c:v>
                </c:pt>
                <c:pt idx="33450">
                  <c:v>1.3420000000000001</c:v>
                </c:pt>
                <c:pt idx="33451">
                  <c:v>1.3420000000000001</c:v>
                </c:pt>
                <c:pt idx="33452">
                  <c:v>1.2874316239115</c:v>
                </c:pt>
                <c:pt idx="33453">
                  <c:v>1.30974619752271</c:v>
                </c:pt>
                <c:pt idx="33454">
                  <c:v>1.2986435754627801</c:v>
                </c:pt>
                <c:pt idx="33455">
                  <c:v>1.32222862547635</c:v>
                </c:pt>
                <c:pt idx="33456">
                  <c:v>1.1944395709462099</c:v>
                </c:pt>
                <c:pt idx="33457">
                  <c:v>1.21519340681201</c:v>
                </c:pt>
                <c:pt idx="33458">
                  <c:v>1.2350074034723799</c:v>
                </c:pt>
                <c:pt idx="33459">
                  <c:v>1.2525503017533</c:v>
                </c:pt>
                <c:pt idx="33460">
                  <c:v>1.2677347632496601</c:v>
                </c:pt>
                <c:pt idx="33461">
                  <c:v>1.2817987247926901</c:v>
                </c:pt>
                <c:pt idx="33462">
                  <c:v>1.3050725302589901</c:v>
                </c:pt>
                <c:pt idx="33463">
                  <c:v>1.3155392442164699</c:v>
                </c:pt>
                <c:pt idx="33464">
                  <c:v>1.1723812150494</c:v>
                </c:pt>
                <c:pt idx="33465">
                  <c:v>1.1987926469350201</c:v>
                </c:pt>
                <c:pt idx="33466">
                  <c:v>1.22320482344987</c:v>
                </c:pt>
                <c:pt idx="33467">
                  <c:v>1.2442523450070699</c:v>
                </c:pt>
                <c:pt idx="33468">
                  <c:v>1.2643565129798899</c:v>
                </c:pt>
                <c:pt idx="33469">
                  <c:v>1.28218261362847</c:v>
                </c:pt>
                <c:pt idx="33470">
                  <c:v>1.29763326653869</c:v>
                </c:pt>
                <c:pt idx="33471">
                  <c:v>1.31196069788064</c:v>
                </c:pt>
                <c:pt idx="33472">
                  <c:v>1.3237840027280501</c:v>
                </c:pt>
                <c:pt idx="33473">
                  <c:v>1.3357407428743799</c:v>
                </c:pt>
                <c:pt idx="33474">
                  <c:v>1.3420000000000001</c:v>
                </c:pt>
                <c:pt idx="33475">
                  <c:v>1.3420000000000001</c:v>
                </c:pt>
                <c:pt idx="33476">
                  <c:v>1.3420000000000001</c:v>
                </c:pt>
                <c:pt idx="33477">
                  <c:v>1.3420000000000001</c:v>
                </c:pt>
                <c:pt idx="33478">
                  <c:v>1.2223485920986601</c:v>
                </c:pt>
                <c:pt idx="33479">
                  <c:v>1.24699805611614</c:v>
                </c:pt>
                <c:pt idx="33480">
                  <c:v>1.26953562539841</c:v>
                </c:pt>
                <c:pt idx="33481">
                  <c:v>1.2885823542774</c:v>
                </c:pt>
                <c:pt idx="33482">
                  <c:v>1.30661051285765</c:v>
                </c:pt>
                <c:pt idx="33483">
                  <c:v>1.32226109455722</c:v>
                </c:pt>
                <c:pt idx="33484">
                  <c:v>1.33678700759992</c:v>
                </c:pt>
                <c:pt idx="33485">
                  <c:v>1.3420000000000001</c:v>
                </c:pt>
                <c:pt idx="33486">
                  <c:v>1.3420000000000001</c:v>
                </c:pt>
                <c:pt idx="33487">
                  <c:v>1.3420000000000001</c:v>
                </c:pt>
                <c:pt idx="33488">
                  <c:v>1.3420000000000001</c:v>
                </c:pt>
                <c:pt idx="33489">
                  <c:v>1.3420000000000001</c:v>
                </c:pt>
                <c:pt idx="33490">
                  <c:v>1.3420000000000001</c:v>
                </c:pt>
                <c:pt idx="33491">
                  <c:v>1.3420000000000001</c:v>
                </c:pt>
                <c:pt idx="33492">
                  <c:v>1.2669974696799</c:v>
                </c:pt>
                <c:pt idx="33493">
                  <c:v>1.2884220217282001</c:v>
                </c:pt>
                <c:pt idx="33494">
                  <c:v>1.3088985688503101</c:v>
                </c:pt>
                <c:pt idx="33495">
                  <c:v>1.3270795103006301</c:v>
                </c:pt>
                <c:pt idx="33496">
                  <c:v>1.3420000000000001</c:v>
                </c:pt>
                <c:pt idx="33497">
                  <c:v>1.3420000000000001</c:v>
                </c:pt>
                <c:pt idx="33498">
                  <c:v>1.3420000000000001</c:v>
                </c:pt>
                <c:pt idx="33499">
                  <c:v>1.3420000000000001</c:v>
                </c:pt>
                <c:pt idx="33500">
                  <c:v>1.3420000000000001</c:v>
                </c:pt>
                <c:pt idx="33501">
                  <c:v>1.3420000000000001</c:v>
                </c:pt>
                <c:pt idx="33502">
                  <c:v>1.3420000000000001</c:v>
                </c:pt>
                <c:pt idx="33503">
                  <c:v>1.3420000000000001</c:v>
                </c:pt>
                <c:pt idx="33504">
                  <c:v>1.3420000000000001</c:v>
                </c:pt>
                <c:pt idx="33505">
                  <c:v>1.3420000000000001</c:v>
                </c:pt>
                <c:pt idx="33506">
                  <c:v>1.3420000000000001</c:v>
                </c:pt>
                <c:pt idx="33507">
                  <c:v>1.3420000000000001</c:v>
                </c:pt>
                <c:pt idx="33508">
                  <c:v>1.2819042220071599</c:v>
                </c:pt>
                <c:pt idx="33509">
                  <c:v>1.3046939362818799</c:v>
                </c:pt>
                <c:pt idx="33510">
                  <c:v>1.2929791929414201</c:v>
                </c:pt>
                <c:pt idx="33511">
                  <c:v>1.3170700123091199</c:v>
                </c:pt>
                <c:pt idx="33512">
                  <c:v>1.19465986092932</c:v>
                </c:pt>
                <c:pt idx="33513">
                  <c:v>1.21541345118261</c:v>
                </c:pt>
                <c:pt idx="33514">
                  <c:v>1.2352258372465199</c:v>
                </c:pt>
                <c:pt idx="33515">
                  <c:v>1.25276707024529</c:v>
                </c:pt>
                <c:pt idx="33516">
                  <c:v>1.2679487326801799</c:v>
                </c:pt>
                <c:pt idx="33517">
                  <c:v>1.2820147800302399</c:v>
                </c:pt>
                <c:pt idx="33518">
                  <c:v>1.3052679686820601</c:v>
                </c:pt>
                <c:pt idx="33519">
                  <c:v>1.31573360718574</c:v>
                </c:pt>
                <c:pt idx="33520">
                  <c:v>1.1725677628542299</c:v>
                </c:pt>
                <c:pt idx="33521">
                  <c:v>1.1989823150201799</c:v>
                </c:pt>
                <c:pt idx="33522">
                  <c:v>1.22340261990509</c:v>
                </c:pt>
                <c:pt idx="33523">
                  <c:v>1.2444512318122201</c:v>
                </c:pt>
                <c:pt idx="33524">
                  <c:v>1.2645498241734101</c:v>
                </c:pt>
                <c:pt idx="33525">
                  <c:v>1.2823757819755901</c:v>
                </c:pt>
                <c:pt idx="33526">
                  <c:v>1.2978251043192599</c:v>
                </c:pt>
                <c:pt idx="33527">
                  <c:v>1.3121557432352</c:v>
                </c:pt>
                <c:pt idx="33528">
                  <c:v>1.3239715032491299</c:v>
                </c:pt>
                <c:pt idx="33529">
                  <c:v>1.3359241442582399</c:v>
                </c:pt>
                <c:pt idx="33530">
                  <c:v>1.3420000000000001</c:v>
                </c:pt>
                <c:pt idx="33531">
                  <c:v>1.3420000000000001</c:v>
                </c:pt>
                <c:pt idx="33532">
                  <c:v>1.3420000000000001</c:v>
                </c:pt>
                <c:pt idx="33533">
                  <c:v>1.3420000000000001</c:v>
                </c:pt>
                <c:pt idx="33534">
                  <c:v>1.2225146532753699</c:v>
                </c:pt>
                <c:pt idx="33535">
                  <c:v>1.24716824057419</c:v>
                </c:pt>
                <c:pt idx="33536">
                  <c:v>1.2697027948947699</c:v>
                </c:pt>
                <c:pt idx="33537">
                  <c:v>1.28875702674459</c:v>
                </c:pt>
                <c:pt idx="33538">
                  <c:v>1.3067856503144499</c:v>
                </c:pt>
                <c:pt idx="33539">
                  <c:v>1.32243621281946</c:v>
                </c:pt>
                <c:pt idx="33540">
                  <c:v>1.33696167914013</c:v>
                </c:pt>
                <c:pt idx="33541">
                  <c:v>1.3420000000000001</c:v>
                </c:pt>
                <c:pt idx="33542">
                  <c:v>1.3420000000000001</c:v>
                </c:pt>
                <c:pt idx="33543">
                  <c:v>1.3420000000000001</c:v>
                </c:pt>
                <c:pt idx="33544">
                  <c:v>1.3420000000000001</c:v>
                </c:pt>
                <c:pt idx="33545">
                  <c:v>1.3420000000000001</c:v>
                </c:pt>
                <c:pt idx="33546">
                  <c:v>1.3420000000000001</c:v>
                </c:pt>
                <c:pt idx="33547">
                  <c:v>1.3420000000000001</c:v>
                </c:pt>
                <c:pt idx="33548">
                  <c:v>1.26713450106492</c:v>
                </c:pt>
                <c:pt idx="33549">
                  <c:v>1.28856352093687</c:v>
                </c:pt>
                <c:pt idx="33550">
                  <c:v>1.3090484386961101</c:v>
                </c:pt>
                <c:pt idx="33551">
                  <c:v>1.3272313599429499</c:v>
                </c:pt>
                <c:pt idx="33552">
                  <c:v>1.3420000000000001</c:v>
                </c:pt>
                <c:pt idx="33553">
                  <c:v>1.3420000000000001</c:v>
                </c:pt>
                <c:pt idx="33554">
                  <c:v>1.3420000000000001</c:v>
                </c:pt>
                <c:pt idx="33555">
                  <c:v>1.3420000000000001</c:v>
                </c:pt>
                <c:pt idx="33556">
                  <c:v>1.3420000000000001</c:v>
                </c:pt>
                <c:pt idx="33557">
                  <c:v>1.3420000000000001</c:v>
                </c:pt>
                <c:pt idx="33558">
                  <c:v>1.3420000000000001</c:v>
                </c:pt>
                <c:pt idx="33559">
                  <c:v>1.3420000000000001</c:v>
                </c:pt>
                <c:pt idx="33560">
                  <c:v>1.3420000000000001</c:v>
                </c:pt>
                <c:pt idx="33561">
                  <c:v>1.3420000000000001</c:v>
                </c:pt>
                <c:pt idx="33562">
                  <c:v>1.3420000000000001</c:v>
                </c:pt>
                <c:pt idx="33563">
                  <c:v>1.3420000000000001</c:v>
                </c:pt>
                <c:pt idx="33564">
                  <c:v>1.2820193717596999</c:v>
                </c:pt>
                <c:pt idx="33565">
                  <c:v>1.3048101607079601</c:v>
                </c:pt>
                <c:pt idx="33566">
                  <c:v>1.2930671642789699</c:v>
                </c:pt>
                <c:pt idx="33567">
                  <c:v>1.3171602376874201</c:v>
                </c:pt>
                <c:pt idx="33568">
                  <c:v>1.1981600226657401</c:v>
                </c:pt>
                <c:pt idx="33569">
                  <c:v>1.21866433395033</c:v>
                </c:pt>
                <c:pt idx="33570">
                  <c:v>1.2382421654645399</c:v>
                </c:pt>
                <c:pt idx="33571">
                  <c:v>1.25555981979548</c:v>
                </c:pt>
                <c:pt idx="33572">
                  <c:v>1.2705356429858199</c:v>
                </c:pt>
                <c:pt idx="33573">
                  <c:v>1.28439859411306</c:v>
                </c:pt>
                <c:pt idx="33574">
                  <c:v>1.3072889328966399</c:v>
                </c:pt>
                <c:pt idx="33575">
                  <c:v>1.31757513645903</c:v>
                </c:pt>
                <c:pt idx="33576">
                  <c:v>1.17662083750452</c:v>
                </c:pt>
                <c:pt idx="33577">
                  <c:v>1.20273922442546</c:v>
                </c:pt>
                <c:pt idx="33578">
                  <c:v>1.22686836219148</c:v>
                </c:pt>
                <c:pt idx="33579">
                  <c:v>1.24766635365622</c:v>
                </c:pt>
                <c:pt idx="33580">
                  <c:v>1.26752936748599</c:v>
                </c:pt>
                <c:pt idx="33581">
                  <c:v>1.2851326842590201</c:v>
                </c:pt>
                <c:pt idx="33582">
                  <c:v>1.3003786546241201</c:v>
                </c:pt>
                <c:pt idx="33583">
                  <c:v>1.3145101152704499</c:v>
                </c:pt>
                <c:pt idx="33584">
                  <c:v>1.3261494200487101</c:v>
                </c:pt>
                <c:pt idx="33585">
                  <c:v>1.3379268894623499</c:v>
                </c:pt>
                <c:pt idx="33586">
                  <c:v>1.3420000000000001</c:v>
                </c:pt>
                <c:pt idx="33587">
                  <c:v>1.3420000000000001</c:v>
                </c:pt>
                <c:pt idx="33588">
                  <c:v>1.3420000000000001</c:v>
                </c:pt>
                <c:pt idx="33589">
                  <c:v>1.3420000000000001</c:v>
                </c:pt>
                <c:pt idx="33590">
                  <c:v>1.2262547077939501</c:v>
                </c:pt>
                <c:pt idx="33591">
                  <c:v>1.25061991700538</c:v>
                </c:pt>
                <c:pt idx="33592">
                  <c:v>1.27289104759383</c:v>
                </c:pt>
                <c:pt idx="33593">
                  <c:v>1.29170664462873</c:v>
                </c:pt>
                <c:pt idx="33594">
                  <c:v>1.3095179405044499</c:v>
                </c:pt>
                <c:pt idx="33595">
                  <c:v>1.32496625861934</c:v>
                </c:pt>
                <c:pt idx="33596">
                  <c:v>1.3392995008611399</c:v>
                </c:pt>
                <c:pt idx="33597">
                  <c:v>1.3420000000000001</c:v>
                </c:pt>
                <c:pt idx="33598">
                  <c:v>1.3420000000000001</c:v>
                </c:pt>
                <c:pt idx="33599">
                  <c:v>1.3420000000000001</c:v>
                </c:pt>
                <c:pt idx="33600">
                  <c:v>1.3420000000000001</c:v>
                </c:pt>
                <c:pt idx="33601">
                  <c:v>1.3420000000000001</c:v>
                </c:pt>
                <c:pt idx="33602">
                  <c:v>1.3420000000000001</c:v>
                </c:pt>
                <c:pt idx="33603">
                  <c:v>1.3420000000000001</c:v>
                </c:pt>
                <c:pt idx="33604">
                  <c:v>1.2705818394405399</c:v>
                </c:pt>
                <c:pt idx="33605">
                  <c:v>1.2917548505963099</c:v>
                </c:pt>
                <c:pt idx="33606">
                  <c:v>1.3119837455676699</c:v>
                </c:pt>
                <c:pt idx="33607">
                  <c:v>1.32994324929035</c:v>
                </c:pt>
                <c:pt idx="33608">
                  <c:v>1.3420000000000001</c:v>
                </c:pt>
                <c:pt idx="33609">
                  <c:v>1.3420000000000001</c:v>
                </c:pt>
                <c:pt idx="33610">
                  <c:v>1.3420000000000001</c:v>
                </c:pt>
                <c:pt idx="33611">
                  <c:v>1.3420000000000001</c:v>
                </c:pt>
                <c:pt idx="33612">
                  <c:v>1.3420000000000001</c:v>
                </c:pt>
                <c:pt idx="33613">
                  <c:v>1.3420000000000001</c:v>
                </c:pt>
                <c:pt idx="33614">
                  <c:v>1.3420000000000001</c:v>
                </c:pt>
                <c:pt idx="33615">
                  <c:v>1.3420000000000001</c:v>
                </c:pt>
                <c:pt idx="33616">
                  <c:v>1.3420000000000001</c:v>
                </c:pt>
                <c:pt idx="33617">
                  <c:v>1.3420000000000001</c:v>
                </c:pt>
                <c:pt idx="33618">
                  <c:v>1.3420000000000001</c:v>
                </c:pt>
                <c:pt idx="33619">
                  <c:v>1.3420000000000001</c:v>
                </c:pt>
                <c:pt idx="33620">
                  <c:v>1.2854840072146201</c:v>
                </c:pt>
                <c:pt idx="33621">
                  <c:v>1.30800478344265</c:v>
                </c:pt>
                <c:pt idx="33622">
                  <c:v>1.29657108186009</c:v>
                </c:pt>
                <c:pt idx="33623">
                  <c:v>1.32037891773752</c:v>
                </c:pt>
                <c:pt idx="33624">
                  <c:v>1.20562263777064</c:v>
                </c:pt>
                <c:pt idx="33625">
                  <c:v>1.2255847279099901</c:v>
                </c:pt>
                <c:pt idx="33626">
                  <c:v>1.2446292594436801</c:v>
                </c:pt>
                <c:pt idx="33627">
                  <c:v>1.2614706841729799</c:v>
                </c:pt>
                <c:pt idx="33628">
                  <c:v>1.2760009732567901</c:v>
                </c:pt>
                <c:pt idx="33629">
                  <c:v>1.2894321812125999</c:v>
                </c:pt>
                <c:pt idx="33630">
                  <c:v>1.3115479580006699</c:v>
                </c:pt>
                <c:pt idx="33631">
                  <c:v>1.32146066241398</c:v>
                </c:pt>
                <c:pt idx="33632">
                  <c:v>1.1852732656917699</c:v>
                </c:pt>
                <c:pt idx="33633">
                  <c:v>1.21073997870045</c:v>
                </c:pt>
                <c:pt idx="33634">
                  <c:v>1.2342697629761501</c:v>
                </c:pt>
                <c:pt idx="33635">
                  <c:v>1.25452285283623</c:v>
                </c:pt>
                <c:pt idx="33636">
                  <c:v>1.27386228700893</c:v>
                </c:pt>
                <c:pt idx="33637">
                  <c:v>1.2909729742182801</c:v>
                </c:pt>
                <c:pt idx="33638">
                  <c:v>1.3057844165505299</c:v>
                </c:pt>
                <c:pt idx="33639">
                  <c:v>1.3194915012811601</c:v>
                </c:pt>
                <c:pt idx="33640">
                  <c:v>1.3307559690683499</c:v>
                </c:pt>
                <c:pt idx="33641">
                  <c:v>1.3420000000000001</c:v>
                </c:pt>
                <c:pt idx="33642">
                  <c:v>1.3420000000000001</c:v>
                </c:pt>
                <c:pt idx="33643">
                  <c:v>1.3420000000000001</c:v>
                </c:pt>
                <c:pt idx="33644">
                  <c:v>1.3420000000000001</c:v>
                </c:pt>
                <c:pt idx="33645">
                  <c:v>1.3420000000000001</c:v>
                </c:pt>
                <c:pt idx="33646">
                  <c:v>1.2342354048339601</c:v>
                </c:pt>
                <c:pt idx="33647">
                  <c:v>1.25798555250238</c:v>
                </c:pt>
                <c:pt idx="33648">
                  <c:v>1.2796971998537501</c:v>
                </c:pt>
                <c:pt idx="33649">
                  <c:v>1.29800014195164</c:v>
                </c:pt>
                <c:pt idx="33650">
                  <c:v>1.3153232394305401</c:v>
                </c:pt>
                <c:pt idx="33651">
                  <c:v>1.3303332613568599</c:v>
                </c:pt>
                <c:pt idx="33652">
                  <c:v>1.3420000000000001</c:v>
                </c:pt>
                <c:pt idx="33653">
                  <c:v>1.3420000000000001</c:v>
                </c:pt>
                <c:pt idx="33654">
                  <c:v>1.3420000000000001</c:v>
                </c:pt>
                <c:pt idx="33655">
                  <c:v>1.3420000000000001</c:v>
                </c:pt>
                <c:pt idx="33656">
                  <c:v>1.3420000000000001</c:v>
                </c:pt>
                <c:pt idx="33657">
                  <c:v>1.3420000000000001</c:v>
                </c:pt>
                <c:pt idx="33658">
                  <c:v>1.3420000000000001</c:v>
                </c:pt>
                <c:pt idx="33659">
                  <c:v>1.3420000000000001</c:v>
                </c:pt>
                <c:pt idx="33660">
                  <c:v>1.2779420541037001</c:v>
                </c:pt>
                <c:pt idx="33661">
                  <c:v>1.29855692685458</c:v>
                </c:pt>
                <c:pt idx="33662">
                  <c:v>1.3182587049624701</c:v>
                </c:pt>
                <c:pt idx="33663">
                  <c:v>1.33573158356036</c:v>
                </c:pt>
                <c:pt idx="33664">
                  <c:v>1.3420000000000001</c:v>
                </c:pt>
                <c:pt idx="33665">
                  <c:v>1.3420000000000001</c:v>
                </c:pt>
                <c:pt idx="33666">
                  <c:v>1.3420000000000001</c:v>
                </c:pt>
                <c:pt idx="33667">
                  <c:v>1.3420000000000001</c:v>
                </c:pt>
                <c:pt idx="33668">
                  <c:v>1.3420000000000001</c:v>
                </c:pt>
                <c:pt idx="33669">
                  <c:v>1.3420000000000001</c:v>
                </c:pt>
                <c:pt idx="33670">
                  <c:v>1.3420000000000001</c:v>
                </c:pt>
                <c:pt idx="33671">
                  <c:v>1.3420000000000001</c:v>
                </c:pt>
                <c:pt idx="33672">
                  <c:v>1.3420000000000001</c:v>
                </c:pt>
                <c:pt idx="33673">
                  <c:v>1.3420000000000001</c:v>
                </c:pt>
                <c:pt idx="33674">
                  <c:v>1.3420000000000001</c:v>
                </c:pt>
                <c:pt idx="33675">
                  <c:v>1.3420000000000001</c:v>
                </c:pt>
                <c:pt idx="33676">
                  <c:v>1.2929019017265699</c:v>
                </c:pt>
                <c:pt idx="33677">
                  <c:v>1.3148283683597899</c:v>
                </c:pt>
                <c:pt idx="33678">
                  <c:v>1.30408319066652</c:v>
                </c:pt>
                <c:pt idx="33679">
                  <c:v>1.32727363288012</c:v>
                </c:pt>
                <c:pt idx="33680">
                  <c:v>0.95985976327568001</c:v>
                </c:pt>
                <c:pt idx="33681">
                  <c:v>0.98498901928038596</c:v>
                </c:pt>
                <c:pt idx="33682">
                  <c:v>1.03356590667312</c:v>
                </c:pt>
                <c:pt idx="33683">
                  <c:v>1.05258176397107</c:v>
                </c:pt>
                <c:pt idx="33684">
                  <c:v>1.09733589989474</c:v>
                </c:pt>
                <c:pt idx="33685">
                  <c:v>1.13418390433856</c:v>
                </c:pt>
                <c:pt idx="33686">
                  <c:v>1.1120244539986199</c:v>
                </c:pt>
                <c:pt idx="33687">
                  <c:v>1.1524282804360999</c:v>
                </c:pt>
                <c:pt idx="33688">
                  <c:v>1.1868329916932601</c:v>
                </c:pt>
                <c:pt idx="33689">
                  <c:v>1.11992865193919</c:v>
                </c:pt>
                <c:pt idx="33690">
                  <c:v>1.1637029036480699</c:v>
                </c:pt>
                <c:pt idx="33691">
                  <c:v>1.20046747830475</c:v>
                </c:pt>
                <c:pt idx="33692">
                  <c:v>1.1680344462693499</c:v>
                </c:pt>
                <c:pt idx="33693">
                  <c:v>1.1678168951980701</c:v>
                </c:pt>
                <c:pt idx="33694">
                  <c:v>1.20999920253735</c:v>
                </c:pt>
                <c:pt idx="33695">
                  <c:v>1.2473644450822801</c:v>
                </c:pt>
                <c:pt idx="33696">
                  <c:v>1.2072368391647901</c:v>
                </c:pt>
                <c:pt idx="33697">
                  <c:v>1.2466516355625199</c:v>
                </c:pt>
                <c:pt idx="33698">
                  <c:v>1.2810328929004</c:v>
                </c:pt>
                <c:pt idx="33699">
                  <c:v>1.2401410846746499</c:v>
                </c:pt>
                <c:pt idx="33700">
                  <c:v>1.2777297529309599</c:v>
                </c:pt>
                <c:pt idx="33701">
                  <c:v>1.2597662761597399</c:v>
                </c:pt>
                <c:pt idx="33702">
                  <c:v>1.2973350310834999</c:v>
                </c:pt>
                <c:pt idx="33703">
                  <c:v>1.32973836210228</c:v>
                </c:pt>
                <c:pt idx="33704">
                  <c:v>1.28589518906902</c:v>
                </c:pt>
                <c:pt idx="33705">
                  <c:v>1.3214324312544199</c:v>
                </c:pt>
                <c:pt idx="33706">
                  <c:v>1.30980302254681</c:v>
                </c:pt>
                <c:pt idx="33707">
                  <c:v>1.3420000000000001</c:v>
                </c:pt>
                <c:pt idx="33708">
                  <c:v>1.3314355064452601</c:v>
                </c:pt>
                <c:pt idx="33709">
                  <c:v>1.3420000000000001</c:v>
                </c:pt>
                <c:pt idx="33710">
                  <c:v>1.3420000000000001</c:v>
                </c:pt>
                <c:pt idx="33711">
                  <c:v>1.3420000000000001</c:v>
                </c:pt>
                <c:pt idx="33712">
                  <c:v>0.95003495531050997</c:v>
                </c:pt>
                <c:pt idx="33713">
                  <c:v>0.97501445395124697</c:v>
                </c:pt>
                <c:pt idx="33714">
                  <c:v>1.02442279218801</c:v>
                </c:pt>
                <c:pt idx="33715">
                  <c:v>1.04326254589137</c:v>
                </c:pt>
                <c:pt idx="33716">
                  <c:v>1.08882101332092</c:v>
                </c:pt>
                <c:pt idx="33717">
                  <c:v>1.12636353358493</c:v>
                </c:pt>
                <c:pt idx="33718">
                  <c:v>1.1033240165415901</c:v>
                </c:pt>
                <c:pt idx="33719">
                  <c:v>1.14448393657709</c:v>
                </c:pt>
                <c:pt idx="33720">
                  <c:v>1.1795599835086901</c:v>
                </c:pt>
                <c:pt idx="33721">
                  <c:v>1.11094537826597</c:v>
                </c:pt>
                <c:pt idx="33722">
                  <c:v>1.1555533298556599</c:v>
                </c:pt>
                <c:pt idx="33723">
                  <c:v>1.19304197126697</c:v>
                </c:pt>
                <c:pt idx="33724">
                  <c:v>1.1595909224012</c:v>
                </c:pt>
                <c:pt idx="33725">
                  <c:v>1.1589990464045701</c:v>
                </c:pt>
                <c:pt idx="33726">
                  <c:v>1.20203384173084</c:v>
                </c:pt>
                <c:pt idx="33727">
                  <c:v>1.24016674400879</c:v>
                </c:pt>
                <c:pt idx="33728">
                  <c:v>1.19887511598076</c:v>
                </c:pt>
                <c:pt idx="33729">
                  <c:v>1.23910960581269</c:v>
                </c:pt>
                <c:pt idx="33730">
                  <c:v>1.2742233254961901</c:v>
                </c:pt>
                <c:pt idx="33731">
                  <c:v>1.2321646298034401</c:v>
                </c:pt>
                <c:pt idx="33732">
                  <c:v>1.2705630980323901</c:v>
                </c:pt>
                <c:pt idx="33733">
                  <c:v>1.2516203828327099</c:v>
                </c:pt>
                <c:pt idx="33734">
                  <c:v>1.2900347504554399</c:v>
                </c:pt>
                <c:pt idx="33735">
                  <c:v>1.32317994345584</c:v>
                </c:pt>
                <c:pt idx="33736">
                  <c:v>1.2780550441068399</c:v>
                </c:pt>
                <c:pt idx="33737">
                  <c:v>1.31442314927115</c:v>
                </c:pt>
                <c:pt idx="33738">
                  <c:v>1.30225258529639</c:v>
                </c:pt>
                <c:pt idx="33739">
                  <c:v>1.33648873883025</c:v>
                </c:pt>
                <c:pt idx="33740">
                  <c:v>1.3241536018511599</c:v>
                </c:pt>
                <c:pt idx="33741">
                  <c:v>1.3420000000000001</c:v>
                </c:pt>
                <c:pt idx="33742">
                  <c:v>1.3420000000000001</c:v>
                </c:pt>
                <c:pt idx="33743">
                  <c:v>1.3420000000000001</c:v>
                </c:pt>
                <c:pt idx="33744">
                  <c:v>0.94974993639961802</c:v>
                </c:pt>
                <c:pt idx="33745">
                  <c:v>0.97467090500071796</c:v>
                </c:pt>
                <c:pt idx="33746">
                  <c:v>1.02413641659354</c:v>
                </c:pt>
                <c:pt idx="33747">
                  <c:v>1.04292711707042</c:v>
                </c:pt>
                <c:pt idx="33748">
                  <c:v>1.08853497143425</c:v>
                </c:pt>
                <c:pt idx="33749">
                  <c:v>1.12611913829828</c:v>
                </c:pt>
                <c:pt idx="33750">
                  <c:v>1.1029836738719201</c:v>
                </c:pt>
                <c:pt idx="33751">
                  <c:v>1.1441983565828799</c:v>
                </c:pt>
                <c:pt idx="33752">
                  <c:v>1.17931656175962</c:v>
                </c:pt>
                <c:pt idx="33753">
                  <c:v>1.1105513515719601</c:v>
                </c:pt>
                <c:pt idx="33754">
                  <c:v>1.1552148250149501</c:v>
                </c:pt>
                <c:pt idx="33755">
                  <c:v>1.19275693491085</c:v>
                </c:pt>
                <c:pt idx="33756">
                  <c:v>1.1591987678462199</c:v>
                </c:pt>
                <c:pt idx="33757">
                  <c:v>1.1585403625014701</c:v>
                </c:pt>
                <c:pt idx="33758">
                  <c:v>1.20164292400627</c:v>
                </c:pt>
                <c:pt idx="33759">
                  <c:v>1.2398303375021</c:v>
                </c:pt>
                <c:pt idx="33760">
                  <c:v>1.1984172827829001</c:v>
                </c:pt>
                <c:pt idx="33761">
                  <c:v>1.2387191011582499</c:v>
                </c:pt>
                <c:pt idx="33762">
                  <c:v>1.27389161411648</c:v>
                </c:pt>
                <c:pt idx="33763">
                  <c:v>1.23169862575197</c:v>
                </c:pt>
                <c:pt idx="33764">
                  <c:v>1.2701652669286301</c:v>
                </c:pt>
                <c:pt idx="33765">
                  <c:v>1.25108424821354</c:v>
                </c:pt>
                <c:pt idx="33766">
                  <c:v>1.2895695222541299</c:v>
                </c:pt>
                <c:pt idx="33767">
                  <c:v>1.3227769531181599</c:v>
                </c:pt>
                <c:pt idx="33768">
                  <c:v>1.2775095937277701</c:v>
                </c:pt>
                <c:pt idx="33769">
                  <c:v>1.3139550988727799</c:v>
                </c:pt>
                <c:pt idx="33770">
                  <c:v>1.30170718410702</c:v>
                </c:pt>
                <c:pt idx="33771">
                  <c:v>1.33602048892258</c:v>
                </c:pt>
                <c:pt idx="33772">
                  <c:v>1.32359661092041</c:v>
                </c:pt>
                <c:pt idx="33773">
                  <c:v>1.3420000000000001</c:v>
                </c:pt>
                <c:pt idx="33774">
                  <c:v>1.3420000000000001</c:v>
                </c:pt>
                <c:pt idx="33775">
                  <c:v>1.3420000000000001</c:v>
                </c:pt>
                <c:pt idx="33776">
                  <c:v>0.95508391796141401</c:v>
                </c:pt>
                <c:pt idx="33777">
                  <c:v>0.980032312306788</c:v>
                </c:pt>
                <c:pt idx="33778">
                  <c:v>1.0290839378633301</c:v>
                </c:pt>
                <c:pt idx="33779">
                  <c:v>1.04790347912241</c:v>
                </c:pt>
                <c:pt idx="33780">
                  <c:v>1.0931177362526801</c:v>
                </c:pt>
                <c:pt idx="33781">
                  <c:v>1.13036441964896</c:v>
                </c:pt>
                <c:pt idx="33782">
                  <c:v>1.1076141736355201</c:v>
                </c:pt>
                <c:pt idx="33783">
                  <c:v>1.1484521039414299</c:v>
                </c:pt>
                <c:pt idx="33784">
                  <c:v>1.18323698204934</c:v>
                </c:pt>
                <c:pt idx="33785">
                  <c:v>1.11526411525146</c:v>
                </c:pt>
                <c:pt idx="33786">
                  <c:v>1.1595245010344899</c:v>
                </c:pt>
                <c:pt idx="33787">
                  <c:v>1.1967095740193401</c:v>
                </c:pt>
                <c:pt idx="33788">
                  <c:v>1.16361164581347</c:v>
                </c:pt>
                <c:pt idx="33789">
                  <c:v>1.16308368969317</c:v>
                </c:pt>
                <c:pt idx="33790">
                  <c:v>1.20577394035671</c:v>
                </c:pt>
                <c:pt idx="33791">
                  <c:v>1.24359258146827</c:v>
                </c:pt>
                <c:pt idx="33792">
                  <c:v>1.2026975372983999</c:v>
                </c:pt>
                <c:pt idx="33793">
                  <c:v>1.2426014986137099</c:v>
                </c:pt>
                <c:pt idx="33794">
                  <c:v>1.2774205615795899</c:v>
                </c:pt>
                <c:pt idx="33795">
                  <c:v>1.2357570480751701</c:v>
                </c:pt>
                <c:pt idx="33796">
                  <c:v>1.2738359013475</c:v>
                </c:pt>
                <c:pt idx="33797">
                  <c:v>1.2551424184218201</c:v>
                </c:pt>
                <c:pt idx="33798">
                  <c:v>1.29322709065376</c:v>
                </c:pt>
                <c:pt idx="33799">
                  <c:v>1.3260869767958701</c:v>
                </c:pt>
                <c:pt idx="33800">
                  <c:v>1.28138193774551</c:v>
                </c:pt>
                <c:pt idx="33801">
                  <c:v>1.3174441776096</c:v>
                </c:pt>
                <c:pt idx="33802">
                  <c:v>1.30540595161595</c:v>
                </c:pt>
                <c:pt idx="33803">
                  <c:v>1.3393404968174201</c:v>
                </c:pt>
                <c:pt idx="33804">
                  <c:v>1.32713597454386</c:v>
                </c:pt>
                <c:pt idx="33805">
                  <c:v>1.3420000000000001</c:v>
                </c:pt>
                <c:pt idx="33806">
                  <c:v>1.3420000000000001</c:v>
                </c:pt>
                <c:pt idx="33807">
                  <c:v>1.3420000000000001</c:v>
                </c:pt>
                <c:pt idx="33808">
                  <c:v>0.96756225705245902</c:v>
                </c:pt>
                <c:pt idx="33809">
                  <c:v>0.99256452535696105</c:v>
                </c:pt>
                <c:pt idx="33810">
                  <c:v>1.0406324238908999</c:v>
                </c:pt>
                <c:pt idx="33811">
                  <c:v>1.0595528193686401</c:v>
                </c:pt>
                <c:pt idx="33812">
                  <c:v>1.1038198801747601</c:v>
                </c:pt>
                <c:pt idx="33813">
                  <c:v>1.14024865152432</c:v>
                </c:pt>
                <c:pt idx="33814">
                  <c:v>1.11844258985575</c:v>
                </c:pt>
                <c:pt idx="33815">
                  <c:v>1.15838598769249</c:v>
                </c:pt>
                <c:pt idx="33816">
                  <c:v>1.19238959689304</c:v>
                </c:pt>
                <c:pt idx="33817">
                  <c:v>1.12631197238234</c:v>
                </c:pt>
                <c:pt idx="33818">
                  <c:v>1.1696057836314999</c:v>
                </c:pt>
                <c:pt idx="33819">
                  <c:v>1.20594657658886</c:v>
                </c:pt>
                <c:pt idx="33820">
                  <c:v>1.1739407785185301</c:v>
                </c:pt>
                <c:pt idx="33821">
                  <c:v>1.1737599489004999</c:v>
                </c:pt>
                <c:pt idx="33822">
                  <c:v>1.2154677857545</c:v>
                </c:pt>
                <c:pt idx="33823">
                  <c:v>1.2524055484284999</c:v>
                </c:pt>
                <c:pt idx="33824">
                  <c:v>1.2127613576299801</c:v>
                </c:pt>
                <c:pt idx="33825">
                  <c:v>1.2517206254053299</c:v>
                </c:pt>
                <c:pt idx="33826">
                  <c:v>1.2857033878925801</c:v>
                </c:pt>
                <c:pt idx="33827">
                  <c:v>1.24530699083956</c:v>
                </c:pt>
                <c:pt idx="33828">
                  <c:v>1.28246639251744</c:v>
                </c:pt>
                <c:pt idx="33829">
                  <c:v>1.26471555348645</c:v>
                </c:pt>
                <c:pt idx="33830">
                  <c:v>1.3018487100552401</c:v>
                </c:pt>
                <c:pt idx="33831">
                  <c:v>1.3338724992236</c:v>
                </c:pt>
                <c:pt idx="33832">
                  <c:v>1.29053148388693</c:v>
                </c:pt>
                <c:pt idx="33833">
                  <c:v>1.3256608318104399</c:v>
                </c:pt>
                <c:pt idx="33834">
                  <c:v>1.3141496371111001</c:v>
                </c:pt>
                <c:pt idx="33835">
                  <c:v>1.3420000000000001</c:v>
                </c:pt>
                <c:pt idx="33836">
                  <c:v>1.33551804693648</c:v>
                </c:pt>
                <c:pt idx="33837">
                  <c:v>1.3420000000000001</c:v>
                </c:pt>
                <c:pt idx="33838">
                  <c:v>1.3420000000000001</c:v>
                </c:pt>
                <c:pt idx="33839">
                  <c:v>1.3420000000000001</c:v>
                </c:pt>
                <c:pt idx="33840">
                  <c:v>0.95991337976979996</c:v>
                </c:pt>
                <c:pt idx="33841">
                  <c:v>1.0327532621936799</c:v>
                </c:pt>
                <c:pt idx="33842">
                  <c:v>1.0740891067562801</c:v>
                </c:pt>
                <c:pt idx="33843">
                  <c:v>1.09557456378476</c:v>
                </c:pt>
                <c:pt idx="33844">
                  <c:v>1.1337015796969701</c:v>
                </c:pt>
                <c:pt idx="33845">
                  <c:v>1.1507964651916001</c:v>
                </c:pt>
                <c:pt idx="33846">
                  <c:v>1.18532639939375</c:v>
                </c:pt>
                <c:pt idx="33847">
                  <c:v>1.1977658875550501</c:v>
                </c:pt>
                <c:pt idx="33848">
                  <c:v>1.23073664446709</c:v>
                </c:pt>
                <c:pt idx="33849">
                  <c:v>1.2395459069513699</c:v>
                </c:pt>
                <c:pt idx="33850">
                  <c:v>1.2695425234242499</c:v>
                </c:pt>
                <c:pt idx="33851">
                  <c:v>1.275836655912</c:v>
                </c:pt>
                <c:pt idx="33852">
                  <c:v>1.30388017758501</c:v>
                </c:pt>
                <c:pt idx="33853">
                  <c:v>1.30760634639788</c:v>
                </c:pt>
                <c:pt idx="33854">
                  <c:v>1.33233035003601</c:v>
                </c:pt>
                <c:pt idx="33855">
                  <c:v>1.3346872048396501</c:v>
                </c:pt>
                <c:pt idx="33856">
                  <c:v>1.3420000000000001</c:v>
                </c:pt>
                <c:pt idx="33857">
                  <c:v>1.3420000000000001</c:v>
                </c:pt>
                <c:pt idx="33858">
                  <c:v>1.3420000000000001</c:v>
                </c:pt>
                <c:pt idx="33859">
                  <c:v>1.3420000000000001</c:v>
                </c:pt>
                <c:pt idx="33860">
                  <c:v>0.95098057554055404</c:v>
                </c:pt>
                <c:pt idx="33861">
                  <c:v>1.02442851708975</c:v>
                </c:pt>
                <c:pt idx="33862">
                  <c:v>1.0664363944906901</c:v>
                </c:pt>
                <c:pt idx="33863">
                  <c:v>1.08780802512605</c:v>
                </c:pt>
                <c:pt idx="33864">
                  <c:v>1.1265888069541099</c:v>
                </c:pt>
                <c:pt idx="33865">
                  <c:v>1.1435471135644999</c:v>
                </c:pt>
                <c:pt idx="33866">
                  <c:v>1.1786908939346701</c:v>
                </c:pt>
                <c:pt idx="33867">
                  <c:v>1.19097819217058</c:v>
                </c:pt>
                <c:pt idx="33868">
                  <c:v>1.22454383377672</c:v>
                </c:pt>
                <c:pt idx="33869">
                  <c:v>1.233173373122</c:v>
                </c:pt>
                <c:pt idx="33870">
                  <c:v>1.26373743163486</c:v>
                </c:pt>
                <c:pt idx="33871">
                  <c:v>1.2698336072248899</c:v>
                </c:pt>
                <c:pt idx="33872">
                  <c:v>1.29843402281725</c:v>
                </c:pt>
                <c:pt idx="33873">
                  <c:v>1.3019436015342001</c:v>
                </c:pt>
                <c:pt idx="33874">
                  <c:v>1.3271708247926699</c:v>
                </c:pt>
                <c:pt idx="33875">
                  <c:v>1.3293152604315901</c:v>
                </c:pt>
                <c:pt idx="33876">
                  <c:v>1.3420000000000001</c:v>
                </c:pt>
                <c:pt idx="33877">
                  <c:v>1.3420000000000001</c:v>
                </c:pt>
                <c:pt idx="33878">
                  <c:v>1.3420000000000001</c:v>
                </c:pt>
                <c:pt idx="33879">
                  <c:v>1.3420000000000001</c:v>
                </c:pt>
                <c:pt idx="33880">
                  <c:v>0.95151725440196799</c:v>
                </c:pt>
                <c:pt idx="33881">
                  <c:v>1.0248951680838201</c:v>
                </c:pt>
                <c:pt idx="33882">
                  <c:v>1.06690016095389</c:v>
                </c:pt>
                <c:pt idx="33883">
                  <c:v>1.08821791146578</c:v>
                </c:pt>
                <c:pt idx="33884">
                  <c:v>1.1269907048711201</c:v>
                </c:pt>
                <c:pt idx="33885">
                  <c:v>1.1438988828741601</c:v>
                </c:pt>
                <c:pt idx="33886">
                  <c:v>1.17904299663672</c:v>
                </c:pt>
                <c:pt idx="33887">
                  <c:v>1.19128476876877</c:v>
                </c:pt>
                <c:pt idx="33888">
                  <c:v>1.22485685364216</c:v>
                </c:pt>
                <c:pt idx="33889">
                  <c:v>1.23344901521693</c:v>
                </c:pt>
                <c:pt idx="33890">
                  <c:v>1.2640045616123601</c:v>
                </c:pt>
                <c:pt idx="33891">
                  <c:v>1.27006522601955</c:v>
                </c:pt>
                <c:pt idx="33892">
                  <c:v>1.2986696781684199</c:v>
                </c:pt>
                <c:pt idx="33893">
                  <c:v>1.30213994248273</c:v>
                </c:pt>
                <c:pt idx="33894">
                  <c:v>1.3273690571721299</c:v>
                </c:pt>
                <c:pt idx="33895">
                  <c:v>1.32947517547396</c:v>
                </c:pt>
                <c:pt idx="33896">
                  <c:v>1.3420000000000001</c:v>
                </c:pt>
                <c:pt idx="33897">
                  <c:v>1.3420000000000001</c:v>
                </c:pt>
                <c:pt idx="33898">
                  <c:v>1.3420000000000001</c:v>
                </c:pt>
                <c:pt idx="33899">
                  <c:v>1.3420000000000001</c:v>
                </c:pt>
                <c:pt idx="33900">
                  <c:v>0.95765738185798899</c:v>
                </c:pt>
                <c:pt idx="33901">
                  <c:v>1.0305902987283599</c:v>
                </c:pt>
                <c:pt idx="33902">
                  <c:v>1.07217321391889</c:v>
                </c:pt>
                <c:pt idx="33903">
                  <c:v>1.09348375133864</c:v>
                </c:pt>
                <c:pt idx="33904">
                  <c:v>1.13186568472663</c:v>
                </c:pt>
                <c:pt idx="33905">
                  <c:v>1.14879447603083</c:v>
                </c:pt>
                <c:pt idx="33906">
                  <c:v>1.18355759788875</c:v>
                </c:pt>
                <c:pt idx="33907">
                  <c:v>1.1958413901982901</c:v>
                </c:pt>
                <c:pt idx="33908">
                  <c:v>1.2290413951879799</c:v>
                </c:pt>
                <c:pt idx="33909">
                  <c:v>1.2376810175476201</c:v>
                </c:pt>
                <c:pt idx="33910">
                  <c:v>1.2678989939382099</c:v>
                </c:pt>
                <c:pt idx="33911">
                  <c:v>1.2740292713040899</c:v>
                </c:pt>
                <c:pt idx="33912">
                  <c:v>1.3022950460371101</c:v>
                </c:pt>
                <c:pt idx="33913">
                  <c:v>1.3058487632468201</c:v>
                </c:pt>
                <c:pt idx="33914">
                  <c:v>1.3307834867033901</c:v>
                </c:pt>
                <c:pt idx="33915">
                  <c:v>1.33297324642681</c:v>
                </c:pt>
                <c:pt idx="33916">
                  <c:v>1.3420000000000001</c:v>
                </c:pt>
                <c:pt idx="33917">
                  <c:v>1.3420000000000001</c:v>
                </c:pt>
                <c:pt idx="33918">
                  <c:v>1.3420000000000001</c:v>
                </c:pt>
                <c:pt idx="33919">
                  <c:v>1.3420000000000001</c:v>
                </c:pt>
                <c:pt idx="33920">
                  <c:v>0.97127845916952804</c:v>
                </c:pt>
                <c:pt idx="33921">
                  <c:v>1.0431969480482799</c:v>
                </c:pt>
                <c:pt idx="33922">
                  <c:v>1.08384326490842</c:v>
                </c:pt>
                <c:pt idx="33923">
                  <c:v>1.1051784679984999</c:v>
                </c:pt>
                <c:pt idx="33924">
                  <c:v>1.14266192204204</c:v>
                </c:pt>
                <c:pt idx="33925">
                  <c:v>1.15963241813463</c:v>
                </c:pt>
                <c:pt idx="33926">
                  <c:v>1.19355643686616</c:v>
                </c:pt>
                <c:pt idx="33927">
                  <c:v>1.20593044161622</c:v>
                </c:pt>
                <c:pt idx="33928">
                  <c:v>1.23830523283126</c:v>
                </c:pt>
                <c:pt idx="33929">
                  <c:v>1.2470853099900101</c:v>
                </c:pt>
                <c:pt idx="33930">
                  <c:v>1.2765287454929299</c:v>
                </c:pt>
                <c:pt idx="33931">
                  <c:v>1.28281214007936</c:v>
                </c:pt>
                <c:pt idx="33932">
                  <c:v>1.31034158273636</c:v>
                </c:pt>
                <c:pt idx="33933">
                  <c:v>1.3140797894156</c:v>
                </c:pt>
                <c:pt idx="33934">
                  <c:v>1.3383345755748799</c:v>
                </c:pt>
                <c:pt idx="33935">
                  <c:v>1.34072879530168</c:v>
                </c:pt>
                <c:pt idx="33936">
                  <c:v>1.3420000000000001</c:v>
                </c:pt>
                <c:pt idx="33937">
                  <c:v>1.3420000000000001</c:v>
                </c:pt>
                <c:pt idx="33938">
                  <c:v>1.3420000000000001</c:v>
                </c:pt>
                <c:pt idx="33939">
                  <c:v>1.3420000000000001</c:v>
                </c:pt>
                <c:pt idx="33940">
                  <c:v>0.96428967845539604</c:v>
                </c:pt>
                <c:pt idx="33941">
                  <c:v>1.0093845105254999</c:v>
                </c:pt>
                <c:pt idx="33942">
                  <c:v>0.98834882906954102</c:v>
                </c:pt>
                <c:pt idx="33943">
                  <c:v>1.03604660400444</c:v>
                </c:pt>
                <c:pt idx="33944">
                  <c:v>1.0773650472091201</c:v>
                </c:pt>
                <c:pt idx="33945">
                  <c:v>1.1140756886205201</c:v>
                </c:pt>
                <c:pt idx="33946">
                  <c:v>1.0550392348508399</c:v>
                </c:pt>
                <c:pt idx="33947">
                  <c:v>1.0988271691723499</c:v>
                </c:pt>
                <c:pt idx="33948">
                  <c:v>1.13695120151589</c:v>
                </c:pt>
                <c:pt idx="33949">
                  <c:v>1.1701648693151401</c:v>
                </c:pt>
                <c:pt idx="33950">
                  <c:v>1.1134981924634699</c:v>
                </c:pt>
                <c:pt idx="33951">
                  <c:v>1.1540273164378201</c:v>
                </c:pt>
                <c:pt idx="33952">
                  <c:v>1.18854246613602</c:v>
                </c:pt>
                <c:pt idx="33953">
                  <c:v>1.1213472567919101</c:v>
                </c:pt>
                <c:pt idx="33954">
                  <c:v>1.1641041499001199</c:v>
                </c:pt>
                <c:pt idx="33955">
                  <c:v>1.2021540008707901</c:v>
                </c:pt>
                <c:pt idx="33956">
                  <c:v>1.16954875316833</c:v>
                </c:pt>
                <c:pt idx="33957">
                  <c:v>1.20863790128135</c:v>
                </c:pt>
                <c:pt idx="33958">
                  <c:v>1.2427190831133199</c:v>
                </c:pt>
                <c:pt idx="33959">
                  <c:v>1.2104160537025499</c:v>
                </c:pt>
                <c:pt idx="33960">
                  <c:v>1.24789217235033</c:v>
                </c:pt>
                <c:pt idx="33961">
                  <c:v>1.24711874536794</c:v>
                </c:pt>
                <c:pt idx="33962">
                  <c:v>1.2815949378651901</c:v>
                </c:pt>
                <c:pt idx="33963">
                  <c:v>1.27824402416827</c:v>
                </c:pt>
                <c:pt idx="33964">
                  <c:v>1.30954068884033</c:v>
                </c:pt>
                <c:pt idx="33965">
                  <c:v>1.30480525521329</c:v>
                </c:pt>
                <c:pt idx="33966">
                  <c:v>1.3352182630478799</c:v>
                </c:pt>
                <c:pt idx="33967">
                  <c:v>1.3291001633058099</c:v>
                </c:pt>
                <c:pt idx="33968">
                  <c:v>1.3420000000000001</c:v>
                </c:pt>
                <c:pt idx="33969">
                  <c:v>0.95476986381196705</c:v>
                </c:pt>
                <c:pt idx="33970">
                  <c:v>1.00061230884596</c:v>
                </c:pt>
                <c:pt idx="33971">
                  <c:v>0.97868826383295504</c:v>
                </c:pt>
                <c:pt idx="33972">
                  <c:v>1.0271708650084701</c:v>
                </c:pt>
                <c:pt idx="33973">
                  <c:v>1.0692029897306199</c:v>
                </c:pt>
                <c:pt idx="33974">
                  <c:v>1.1065794658527</c:v>
                </c:pt>
                <c:pt idx="33975">
                  <c:v>1.0459934336605901</c:v>
                </c:pt>
                <c:pt idx="33976">
                  <c:v>1.0905536150178301</c:v>
                </c:pt>
                <c:pt idx="33977">
                  <c:v>1.1293649188941399</c:v>
                </c:pt>
                <c:pt idx="33978">
                  <c:v>1.16320105672271</c:v>
                </c:pt>
                <c:pt idx="33979">
                  <c:v>1.10503702133807</c:v>
                </c:pt>
                <c:pt idx="33980">
                  <c:v>1.14630536358254</c:v>
                </c:pt>
                <c:pt idx="33981">
                  <c:v>1.18148347597272</c:v>
                </c:pt>
                <c:pt idx="33982">
                  <c:v>1.11262338932717</c:v>
                </c:pt>
                <c:pt idx="33983">
                  <c:v>1.1561784583675001</c:v>
                </c:pt>
                <c:pt idx="33984">
                  <c:v>1.1949462585055399</c:v>
                </c:pt>
                <c:pt idx="33985">
                  <c:v>1.16133961727014</c:v>
                </c:pt>
                <c:pt idx="33986">
                  <c:v>1.2011961032970599</c:v>
                </c:pt>
                <c:pt idx="33987">
                  <c:v>1.2359546865481299</c:v>
                </c:pt>
                <c:pt idx="33988">
                  <c:v>1.20267088764285</c:v>
                </c:pt>
                <c:pt idx="33989">
                  <c:v>1.2408851032669601</c:v>
                </c:pt>
                <c:pt idx="33990">
                  <c:v>1.23978621662246</c:v>
                </c:pt>
                <c:pt idx="33991">
                  <c:v>1.27497759692438</c:v>
                </c:pt>
                <c:pt idx="33992">
                  <c:v>1.27126693743673</c:v>
                </c:pt>
                <c:pt idx="33993">
                  <c:v>1.30323297055674</c:v>
                </c:pt>
                <c:pt idx="33994">
                  <c:v>1.29812441936793</c:v>
                </c:pt>
                <c:pt idx="33995">
                  <c:v>1.3292126815984899</c:v>
                </c:pt>
                <c:pt idx="33996">
                  <c:v>1.32270128447686</c:v>
                </c:pt>
                <c:pt idx="33997">
                  <c:v>1.3420000000000001</c:v>
                </c:pt>
                <c:pt idx="33998">
                  <c:v>0.95503717311124303</c:v>
                </c:pt>
                <c:pt idx="33999">
                  <c:v>1.0008847492183699</c:v>
                </c:pt>
                <c:pt idx="34000">
                  <c:v>0.97890472419960095</c:v>
                </c:pt>
                <c:pt idx="34001">
                  <c:v>1.0274016954124201</c:v>
                </c:pt>
                <c:pt idx="34002">
                  <c:v>1.0694394740526301</c:v>
                </c:pt>
                <c:pt idx="34003">
                  <c:v>1.1068192803052599</c:v>
                </c:pt>
                <c:pt idx="34004">
                  <c:v>1.0461830425357701</c:v>
                </c:pt>
                <c:pt idx="34005">
                  <c:v>1.09075745794491</c:v>
                </c:pt>
                <c:pt idx="34006">
                  <c:v>1.12957469611327</c:v>
                </c:pt>
                <c:pt idx="34007">
                  <c:v>1.16340887271171</c:v>
                </c:pt>
                <c:pt idx="34008">
                  <c:v>1.1052018166008799</c:v>
                </c:pt>
                <c:pt idx="34009">
                  <c:v>1.1464782864223</c:v>
                </c:pt>
                <c:pt idx="34010">
                  <c:v>1.1816566268475901</c:v>
                </c:pt>
                <c:pt idx="34011">
                  <c:v>1.1127422128859099</c:v>
                </c:pt>
                <c:pt idx="34012">
                  <c:v>1.15631458499976</c:v>
                </c:pt>
                <c:pt idx="34013">
                  <c:v>1.1950847059930301</c:v>
                </c:pt>
                <c:pt idx="34014">
                  <c:v>1.1614374248671899</c:v>
                </c:pt>
                <c:pt idx="34015">
                  <c:v>1.2012996140925101</c:v>
                </c:pt>
                <c:pt idx="34016">
                  <c:v>1.2360685205469999</c:v>
                </c:pt>
                <c:pt idx="34017">
                  <c:v>1.2027375113768899</c:v>
                </c:pt>
                <c:pt idx="34018">
                  <c:v>1.2409701855411801</c:v>
                </c:pt>
                <c:pt idx="34019">
                  <c:v>1.2398354733557799</c:v>
                </c:pt>
                <c:pt idx="34020">
                  <c:v>1.2750408766413901</c:v>
                </c:pt>
                <c:pt idx="34021">
                  <c:v>1.27129503691496</c:v>
                </c:pt>
                <c:pt idx="34022">
                  <c:v>1.3032707815137801</c:v>
                </c:pt>
                <c:pt idx="34023">
                  <c:v>1.2981373283942299</c:v>
                </c:pt>
                <c:pt idx="34024">
                  <c:v>1.32922672699137</c:v>
                </c:pt>
                <c:pt idx="34025">
                  <c:v>1.3226896854850301</c:v>
                </c:pt>
                <c:pt idx="34026">
                  <c:v>1.3420000000000001</c:v>
                </c:pt>
                <c:pt idx="34027">
                  <c:v>0.96095751539262197</c:v>
                </c:pt>
                <c:pt idx="34028">
                  <c:v>1.0063769767163899</c:v>
                </c:pt>
                <c:pt idx="34029">
                  <c:v>0.98486407715392699</c:v>
                </c:pt>
                <c:pt idx="34030">
                  <c:v>1.0328970982677499</c:v>
                </c:pt>
                <c:pt idx="34031">
                  <c:v>1.0745231200964001</c:v>
                </c:pt>
                <c:pt idx="34032">
                  <c:v>1.11151146070589</c:v>
                </c:pt>
                <c:pt idx="34033">
                  <c:v>1.0517290328815001</c:v>
                </c:pt>
                <c:pt idx="34034">
                  <c:v>1.0958571981255101</c:v>
                </c:pt>
                <c:pt idx="34035">
                  <c:v>1.1342788658778</c:v>
                </c:pt>
                <c:pt idx="34036">
                  <c:v>1.1677443324277199</c:v>
                </c:pt>
                <c:pt idx="34037">
                  <c:v>1.11035804315103</c:v>
                </c:pt>
                <c:pt idx="34038">
                  <c:v>1.1512115344759699</c:v>
                </c:pt>
                <c:pt idx="34039">
                  <c:v>1.18601031528874</c:v>
                </c:pt>
                <c:pt idx="34040">
                  <c:v>1.1180087442876401</c:v>
                </c:pt>
                <c:pt idx="34041">
                  <c:v>1.16112450702173</c:v>
                </c:pt>
                <c:pt idx="34042">
                  <c:v>1.1994846671627499</c:v>
                </c:pt>
                <c:pt idx="34043">
                  <c:v>1.16636370510686</c:v>
                </c:pt>
                <c:pt idx="34044">
                  <c:v>1.20579278697256</c:v>
                </c:pt>
                <c:pt idx="34045">
                  <c:v>1.2401739157824401</c:v>
                </c:pt>
                <c:pt idx="34046">
                  <c:v>1.2073677433182901</c:v>
                </c:pt>
                <c:pt idx="34047">
                  <c:v>1.2451747277473</c:v>
                </c:pt>
                <c:pt idx="34048">
                  <c:v>1.2441857052276299</c:v>
                </c:pt>
                <c:pt idx="34049">
                  <c:v>1.2789866353102699</c:v>
                </c:pt>
                <c:pt idx="34050">
                  <c:v>1.275409744574</c:v>
                </c:pt>
                <c:pt idx="34051">
                  <c:v>1.30701231679841</c:v>
                </c:pt>
                <c:pt idx="34052">
                  <c:v>1.3020500833658299</c:v>
                </c:pt>
                <c:pt idx="34053">
                  <c:v>1.3327700309414401</c:v>
                </c:pt>
                <c:pt idx="34054">
                  <c:v>1.32641348438627</c:v>
                </c:pt>
                <c:pt idx="34055">
                  <c:v>1.3420000000000001</c:v>
                </c:pt>
                <c:pt idx="34056">
                  <c:v>0.97396053691016504</c:v>
                </c:pt>
                <c:pt idx="34057">
                  <c:v>1.01842926537864</c:v>
                </c:pt>
                <c:pt idx="34058">
                  <c:v>0.99795380362103403</c:v>
                </c:pt>
                <c:pt idx="34059">
                  <c:v>1.04497196877008</c:v>
                </c:pt>
                <c:pt idx="34060">
                  <c:v>1.08566902236814</c:v>
                </c:pt>
                <c:pt idx="34061">
                  <c:v>1.12182883496289</c:v>
                </c:pt>
                <c:pt idx="34062">
                  <c:v>1.0639079549213</c:v>
                </c:pt>
                <c:pt idx="34063">
                  <c:v>1.1070537921129699</c:v>
                </c:pt>
                <c:pt idx="34064">
                  <c:v>1.14459874335024</c:v>
                </c:pt>
                <c:pt idx="34065">
                  <c:v>1.17726992943225</c:v>
                </c:pt>
                <c:pt idx="34066">
                  <c:v>1.12169470631586</c:v>
                </c:pt>
                <c:pt idx="34067">
                  <c:v>1.1616023286733601</c:v>
                </c:pt>
                <c:pt idx="34068">
                  <c:v>1.1955761582651001</c:v>
                </c:pt>
                <c:pt idx="34069">
                  <c:v>1.1295832784317701</c:v>
                </c:pt>
                <c:pt idx="34070">
                  <c:v>1.1716992293463</c:v>
                </c:pt>
                <c:pt idx="34071">
                  <c:v>1.20914465497331</c:v>
                </c:pt>
                <c:pt idx="34072">
                  <c:v>1.1771977182148099</c:v>
                </c:pt>
                <c:pt idx="34073">
                  <c:v>1.2156782812150999</c:v>
                </c:pt>
                <c:pt idx="34074">
                  <c:v>1.24920753123938</c:v>
                </c:pt>
                <c:pt idx="34075">
                  <c:v>1.2175514590529499</c:v>
                </c:pt>
                <c:pt idx="34076">
                  <c:v>1.2544206475298201</c:v>
                </c:pt>
                <c:pt idx="34077">
                  <c:v>1.2537675918814699</c:v>
                </c:pt>
                <c:pt idx="34078">
                  <c:v>1.2876835871126799</c:v>
                </c:pt>
                <c:pt idx="34079">
                  <c:v>1.2844748092943199</c:v>
                </c:pt>
                <c:pt idx="34080">
                  <c:v>1.31525006919001</c:v>
                </c:pt>
                <c:pt idx="34081">
                  <c:v>1.3106678330373001</c:v>
                </c:pt>
                <c:pt idx="34082">
                  <c:v>1.34057353266711</c:v>
                </c:pt>
                <c:pt idx="34083">
                  <c:v>1.33462910103861</c:v>
                </c:pt>
                <c:pt idx="34084">
                  <c:v>1.3420000000000001</c:v>
                </c:pt>
                <c:pt idx="34085">
                  <c:v>1.09968690169325</c:v>
                </c:pt>
                <c:pt idx="34086">
                  <c:v>1.1377478642769301</c:v>
                </c:pt>
                <c:pt idx="34087">
                  <c:v>1.15481183198367</c:v>
                </c:pt>
                <c:pt idx="34088">
                  <c:v>1.1672012620601699</c:v>
                </c:pt>
                <c:pt idx="34089">
                  <c:v>1.2028695253006201</c:v>
                </c:pt>
                <c:pt idx="34090">
                  <c:v>1.2345969298516499</c:v>
                </c:pt>
                <c:pt idx="34091">
                  <c:v>1.21170425808018</c:v>
                </c:pt>
                <c:pt idx="34092">
                  <c:v>1.2146429845725699</c:v>
                </c:pt>
                <c:pt idx="34093">
                  <c:v>1.2497483019360001</c:v>
                </c:pt>
                <c:pt idx="34094">
                  <c:v>1.25015850043857</c:v>
                </c:pt>
                <c:pt idx="34095">
                  <c:v>1.2447424834423</c:v>
                </c:pt>
                <c:pt idx="34096">
                  <c:v>1.2812634357066699</c:v>
                </c:pt>
                <c:pt idx="34097">
                  <c:v>1.31255011638743</c:v>
                </c:pt>
                <c:pt idx="34098">
                  <c:v>1.2744455550318099</c:v>
                </c:pt>
                <c:pt idx="34099">
                  <c:v>1.30900859581413</c:v>
                </c:pt>
                <c:pt idx="34100">
                  <c:v>1.30079764135775</c:v>
                </c:pt>
                <c:pt idx="34101">
                  <c:v>1.33329153581854</c:v>
                </c:pt>
                <c:pt idx="34102">
                  <c:v>1.3249037106317501</c:v>
                </c:pt>
                <c:pt idx="34103">
                  <c:v>1.3420000000000001</c:v>
                </c:pt>
                <c:pt idx="34104">
                  <c:v>1.3420000000000001</c:v>
                </c:pt>
                <c:pt idx="34105">
                  <c:v>1.3348189433344799</c:v>
                </c:pt>
                <c:pt idx="34106">
                  <c:v>1.3420000000000001</c:v>
                </c:pt>
                <c:pt idx="34107">
                  <c:v>1.3420000000000001</c:v>
                </c:pt>
                <c:pt idx="34108">
                  <c:v>1.3420000000000001</c:v>
                </c:pt>
                <c:pt idx="34109">
                  <c:v>1.3420000000000001</c:v>
                </c:pt>
                <c:pt idx="34110">
                  <c:v>1.3420000000000001</c:v>
                </c:pt>
                <c:pt idx="34111">
                  <c:v>1.09038717288423</c:v>
                </c:pt>
                <c:pt idx="34112">
                  <c:v>1.1292159344944599</c:v>
                </c:pt>
                <c:pt idx="34113">
                  <c:v>1.1461404663021899</c:v>
                </c:pt>
                <c:pt idx="34114">
                  <c:v>1.15834494216251</c:v>
                </c:pt>
                <c:pt idx="34115">
                  <c:v>1.19478848371896</c:v>
                </c:pt>
                <c:pt idx="34116">
                  <c:v>1.2272015496506701</c:v>
                </c:pt>
                <c:pt idx="34117">
                  <c:v>1.2034066103026699</c:v>
                </c:pt>
                <c:pt idx="34118">
                  <c:v>1.2060403309093699</c:v>
                </c:pt>
                <c:pt idx="34119">
                  <c:v>1.2419333967336901</c:v>
                </c:pt>
                <c:pt idx="34120">
                  <c:v>1.2420142449832501</c:v>
                </c:pt>
                <c:pt idx="34121">
                  <c:v>1.2361551077458801</c:v>
                </c:pt>
                <c:pt idx="34122">
                  <c:v>1.27352143896972</c:v>
                </c:pt>
                <c:pt idx="34123">
                  <c:v>1.3055563239068499</c:v>
                </c:pt>
                <c:pt idx="34124">
                  <c:v>1.26625040531793</c:v>
                </c:pt>
                <c:pt idx="34125">
                  <c:v>1.3016415977984299</c:v>
                </c:pt>
                <c:pt idx="34126">
                  <c:v>1.29295261316722</c:v>
                </c:pt>
                <c:pt idx="34127">
                  <c:v>1.3262439255762899</c:v>
                </c:pt>
                <c:pt idx="34128">
                  <c:v>1.3173860142304299</c:v>
                </c:pt>
                <c:pt idx="34129">
                  <c:v>1.33948785721853</c:v>
                </c:pt>
                <c:pt idx="34130">
                  <c:v>1.3420000000000001</c:v>
                </c:pt>
                <c:pt idx="34131">
                  <c:v>1.32702675506648</c:v>
                </c:pt>
                <c:pt idx="34132">
                  <c:v>1.3420000000000001</c:v>
                </c:pt>
                <c:pt idx="34133">
                  <c:v>1.3420000000000001</c:v>
                </c:pt>
                <c:pt idx="34134">
                  <c:v>1.3420000000000001</c:v>
                </c:pt>
                <c:pt idx="34135">
                  <c:v>1.3420000000000001</c:v>
                </c:pt>
                <c:pt idx="34136">
                  <c:v>1.3420000000000001</c:v>
                </c:pt>
                <c:pt idx="34137">
                  <c:v>1.0903072905616999</c:v>
                </c:pt>
                <c:pt idx="34138">
                  <c:v>1.1291624860434699</c:v>
                </c:pt>
                <c:pt idx="34139">
                  <c:v>1.14606101433952</c:v>
                </c:pt>
                <c:pt idx="34140">
                  <c:v>1.15823113180332</c:v>
                </c:pt>
                <c:pt idx="34141">
                  <c:v>1.1946964434857901</c:v>
                </c:pt>
                <c:pt idx="34142">
                  <c:v>1.22713472310251</c:v>
                </c:pt>
                <c:pt idx="34143">
                  <c:v>1.2032875882721099</c:v>
                </c:pt>
                <c:pt idx="34144">
                  <c:v>1.2058912448432599</c:v>
                </c:pt>
                <c:pt idx="34145">
                  <c:v>1.24180925822226</c:v>
                </c:pt>
                <c:pt idx="34146">
                  <c:v>1.24185494912109</c:v>
                </c:pt>
                <c:pt idx="34147">
                  <c:v>1.2359661810493101</c:v>
                </c:pt>
                <c:pt idx="34148">
                  <c:v>1.2733678218467299</c:v>
                </c:pt>
                <c:pt idx="34149">
                  <c:v>1.3054223721231</c:v>
                </c:pt>
                <c:pt idx="34150">
                  <c:v>1.26605586844181</c:v>
                </c:pt>
                <c:pt idx="34151">
                  <c:v>1.30147243781744</c:v>
                </c:pt>
                <c:pt idx="34152">
                  <c:v>1.2927474636223399</c:v>
                </c:pt>
                <c:pt idx="34153">
                  <c:v>1.3260791351844601</c:v>
                </c:pt>
                <c:pt idx="34154">
                  <c:v>1.3171798216550801</c:v>
                </c:pt>
                <c:pt idx="34155">
                  <c:v>1.3392765856131601</c:v>
                </c:pt>
                <c:pt idx="34156">
                  <c:v>1.3420000000000001</c:v>
                </c:pt>
                <c:pt idx="34157">
                  <c:v>1.3267724717588101</c:v>
                </c:pt>
                <c:pt idx="34158">
                  <c:v>1.3420000000000001</c:v>
                </c:pt>
                <c:pt idx="34159">
                  <c:v>1.3420000000000001</c:v>
                </c:pt>
                <c:pt idx="34160">
                  <c:v>1.3420000000000001</c:v>
                </c:pt>
                <c:pt idx="34161">
                  <c:v>1.3420000000000001</c:v>
                </c:pt>
                <c:pt idx="34162">
                  <c:v>1.3420000000000001</c:v>
                </c:pt>
                <c:pt idx="34163">
                  <c:v>1.0953089620564</c:v>
                </c:pt>
                <c:pt idx="34164">
                  <c:v>1.1337724398585101</c:v>
                </c:pt>
                <c:pt idx="34165">
                  <c:v>1.15070871760291</c:v>
                </c:pt>
                <c:pt idx="34166">
                  <c:v>1.1629573026675999</c:v>
                </c:pt>
                <c:pt idx="34167">
                  <c:v>1.1990230916975599</c:v>
                </c:pt>
                <c:pt idx="34168">
                  <c:v>1.23110947495942</c:v>
                </c:pt>
                <c:pt idx="34169">
                  <c:v>1.2077066681306301</c:v>
                </c:pt>
                <c:pt idx="34170">
                  <c:v>1.2104442330431899</c:v>
                </c:pt>
                <c:pt idx="34171">
                  <c:v>1.2459524292125601</c:v>
                </c:pt>
                <c:pt idx="34172">
                  <c:v>1.2461515917264401</c:v>
                </c:pt>
                <c:pt idx="34173">
                  <c:v>1.24046207988152</c:v>
                </c:pt>
                <c:pt idx="34174">
                  <c:v>1.2774307567241301</c:v>
                </c:pt>
                <c:pt idx="34175">
                  <c:v>1.30910654075783</c:v>
                </c:pt>
                <c:pt idx="34176">
                  <c:v>1.27033146182986</c:v>
                </c:pt>
                <c:pt idx="34177">
                  <c:v>1.30533303549012</c:v>
                </c:pt>
                <c:pt idx="34178">
                  <c:v>1.2968306813205499</c:v>
                </c:pt>
                <c:pt idx="34179">
                  <c:v>1.3297463829643501</c:v>
                </c:pt>
                <c:pt idx="34180">
                  <c:v>1.32107322871533</c:v>
                </c:pt>
                <c:pt idx="34181">
                  <c:v>1.3420000000000001</c:v>
                </c:pt>
                <c:pt idx="34182">
                  <c:v>1.3420000000000001</c:v>
                </c:pt>
                <c:pt idx="34183">
                  <c:v>1.3307602576300801</c:v>
                </c:pt>
                <c:pt idx="34184">
                  <c:v>1.3420000000000001</c:v>
                </c:pt>
                <c:pt idx="34185">
                  <c:v>1.3420000000000001</c:v>
                </c:pt>
                <c:pt idx="34186">
                  <c:v>1.3420000000000001</c:v>
                </c:pt>
                <c:pt idx="34187">
                  <c:v>1.3420000000000001</c:v>
                </c:pt>
                <c:pt idx="34188">
                  <c:v>1.3420000000000001</c:v>
                </c:pt>
                <c:pt idx="34189">
                  <c:v>1.10652621446491</c:v>
                </c:pt>
                <c:pt idx="34190">
                  <c:v>1.14408876778026</c:v>
                </c:pt>
                <c:pt idx="34191">
                  <c:v>1.1611275151107501</c:v>
                </c:pt>
                <c:pt idx="34192">
                  <c:v>1.17352752606802</c:v>
                </c:pt>
                <c:pt idx="34193">
                  <c:v>1.2087164043143701</c:v>
                </c:pt>
                <c:pt idx="34194">
                  <c:v>1.2399956117753499</c:v>
                </c:pt>
                <c:pt idx="34195">
                  <c:v>1.21758434694063</c:v>
                </c:pt>
                <c:pt idx="34196">
                  <c:v>1.2206140918878501</c:v>
                </c:pt>
                <c:pt idx="34197">
                  <c:v>1.2552238523571799</c:v>
                </c:pt>
                <c:pt idx="34198">
                  <c:v>1.2557459875919299</c:v>
                </c:pt>
                <c:pt idx="34199">
                  <c:v>1.25051409745308</c:v>
                </c:pt>
                <c:pt idx="34200">
                  <c:v>1.28651183207584</c:v>
                </c:pt>
                <c:pt idx="34201">
                  <c:v>1.3173447162660199</c:v>
                </c:pt>
                <c:pt idx="34202">
                  <c:v>1.2798885862271601</c:v>
                </c:pt>
                <c:pt idx="34203">
                  <c:v>1.3139475262262099</c:v>
                </c:pt>
                <c:pt idx="34204">
                  <c:v>1.3059431307282701</c:v>
                </c:pt>
                <c:pt idx="34205">
                  <c:v>1.3379550489923899</c:v>
                </c:pt>
                <c:pt idx="34206">
                  <c:v>1.32977051165029</c:v>
                </c:pt>
                <c:pt idx="34207">
                  <c:v>1.3420000000000001</c:v>
                </c:pt>
                <c:pt idx="34208">
                  <c:v>1.3420000000000001</c:v>
                </c:pt>
                <c:pt idx="34209">
                  <c:v>1.33966255179814</c:v>
                </c:pt>
                <c:pt idx="34210">
                  <c:v>1.3420000000000001</c:v>
                </c:pt>
                <c:pt idx="34211">
                  <c:v>1.3420000000000001</c:v>
                </c:pt>
                <c:pt idx="34212">
                  <c:v>1.3420000000000001</c:v>
                </c:pt>
                <c:pt idx="34213">
                  <c:v>1.3420000000000001</c:v>
                </c:pt>
                <c:pt idx="34214">
                  <c:v>1.3420000000000001</c:v>
                </c:pt>
                <c:pt idx="34215">
                  <c:v>1.03767826395018</c:v>
                </c:pt>
                <c:pt idx="34216">
                  <c:v>1.1013723168196401</c:v>
                </c:pt>
                <c:pt idx="34217">
                  <c:v>1.13813995846528</c:v>
                </c:pt>
                <c:pt idx="34218">
                  <c:v>1.1160861195777301</c:v>
                </c:pt>
                <c:pt idx="34219">
                  <c:v>1.1563997238416399</c:v>
                </c:pt>
                <c:pt idx="34220">
                  <c:v>1.1895436225724501</c:v>
                </c:pt>
                <c:pt idx="34221">
                  <c:v>1.16654217948859</c:v>
                </c:pt>
                <c:pt idx="34222">
                  <c:v>1.20318870394556</c:v>
                </c:pt>
                <c:pt idx="34223">
                  <c:v>1.21091957987983</c:v>
                </c:pt>
                <c:pt idx="34224">
                  <c:v>1.24479804130019</c:v>
                </c:pt>
                <c:pt idx="34225">
                  <c:v>1.25003689566875</c:v>
                </c:pt>
                <c:pt idx="34226">
                  <c:v>1.2809289806975901</c:v>
                </c:pt>
                <c:pt idx="34227">
                  <c:v>1.28362607338563</c:v>
                </c:pt>
                <c:pt idx="34228">
                  <c:v>1.3125579076112801</c:v>
                </c:pt>
                <c:pt idx="34229">
                  <c:v>1.31146884632351</c:v>
                </c:pt>
                <c:pt idx="34230">
                  <c:v>1.3382905214570899</c:v>
                </c:pt>
                <c:pt idx="34231">
                  <c:v>1.33705480320813</c:v>
                </c:pt>
                <c:pt idx="34232">
                  <c:v>1.3420000000000001</c:v>
                </c:pt>
                <c:pt idx="34233">
                  <c:v>1.3420000000000001</c:v>
                </c:pt>
                <c:pt idx="34234">
                  <c:v>1.3420000000000001</c:v>
                </c:pt>
                <c:pt idx="34235">
                  <c:v>1.02825785893799</c:v>
                </c:pt>
                <c:pt idx="34236">
                  <c:v>1.09260387998609</c:v>
                </c:pt>
                <c:pt idx="34237">
                  <c:v>1.13008205117752</c:v>
                </c:pt>
                <c:pt idx="34238">
                  <c:v>1.1071201268055999</c:v>
                </c:pt>
                <c:pt idx="34239">
                  <c:v>1.1482090456707099</c:v>
                </c:pt>
                <c:pt idx="34240">
                  <c:v>1.1820372811638999</c:v>
                </c:pt>
                <c:pt idx="34241">
                  <c:v>1.15813577180417</c:v>
                </c:pt>
                <c:pt idx="34242">
                  <c:v>1.1955307604252201</c:v>
                </c:pt>
                <c:pt idx="34243">
                  <c:v>1.2030196466754</c:v>
                </c:pt>
                <c:pt idx="34244">
                  <c:v>1.23762169094267</c:v>
                </c:pt>
                <c:pt idx="34245">
                  <c:v>1.2426044300230501</c:v>
                </c:pt>
                <c:pt idx="34246">
                  <c:v>1.2741812973778299</c:v>
                </c:pt>
                <c:pt idx="34247">
                  <c:v>1.2766060064386</c:v>
                </c:pt>
                <c:pt idx="34248">
                  <c:v>1.3061878975516199</c:v>
                </c:pt>
                <c:pt idx="34249">
                  <c:v>1.3047824241264101</c:v>
                </c:pt>
                <c:pt idx="34250">
                  <c:v>1.33223043419863</c:v>
                </c:pt>
                <c:pt idx="34251">
                  <c:v>1.33067715273097</c:v>
                </c:pt>
                <c:pt idx="34252">
                  <c:v>1.3420000000000001</c:v>
                </c:pt>
                <c:pt idx="34253">
                  <c:v>1.3420000000000001</c:v>
                </c:pt>
                <c:pt idx="34254">
                  <c:v>1.3420000000000001</c:v>
                </c:pt>
                <c:pt idx="34255">
                  <c:v>1.02720364070009</c:v>
                </c:pt>
                <c:pt idx="34256">
                  <c:v>1.0916046460173701</c:v>
                </c:pt>
                <c:pt idx="34257">
                  <c:v>1.1291850920620301</c:v>
                </c:pt>
                <c:pt idx="34258">
                  <c:v>1.1060584563679201</c:v>
                </c:pt>
                <c:pt idx="34259">
                  <c:v>1.1472669093046499</c:v>
                </c:pt>
                <c:pt idx="34260">
                  <c:v>1.1811859264420801</c:v>
                </c:pt>
                <c:pt idx="34261">
                  <c:v>1.1571161728985</c:v>
                </c:pt>
                <c:pt idx="34262">
                  <c:v>1.1946262718607099</c:v>
                </c:pt>
                <c:pt idx="34263">
                  <c:v>1.20205082605675</c:v>
                </c:pt>
                <c:pt idx="34264">
                  <c:v>1.2367578377695101</c:v>
                </c:pt>
                <c:pt idx="34265">
                  <c:v>1.2416754925440801</c:v>
                </c:pt>
                <c:pt idx="34266">
                  <c:v>1.2733532183279199</c:v>
                </c:pt>
                <c:pt idx="34267">
                  <c:v>1.27570606135606</c:v>
                </c:pt>
                <c:pt idx="34268">
                  <c:v>1.30539677533581</c:v>
                </c:pt>
                <c:pt idx="34269">
                  <c:v>1.30390840205646</c:v>
                </c:pt>
                <c:pt idx="34270">
                  <c:v>1.3314576139758401</c:v>
                </c:pt>
                <c:pt idx="34271">
                  <c:v>1.32983286054817</c:v>
                </c:pt>
                <c:pt idx="34272">
                  <c:v>1.3420000000000001</c:v>
                </c:pt>
                <c:pt idx="34273">
                  <c:v>1.3420000000000001</c:v>
                </c:pt>
                <c:pt idx="34274">
                  <c:v>1.3420000000000001</c:v>
                </c:pt>
                <c:pt idx="34275">
                  <c:v>1.0312955155035901</c:v>
                </c:pt>
                <c:pt idx="34276">
                  <c:v>1.0953987735319</c:v>
                </c:pt>
                <c:pt idx="34277">
                  <c:v>1.1326952963508199</c:v>
                </c:pt>
                <c:pt idx="34278">
                  <c:v>1.1098851913289001</c:v>
                </c:pt>
                <c:pt idx="34279">
                  <c:v>1.15077733989174</c:v>
                </c:pt>
                <c:pt idx="34280">
                  <c:v>1.1844370869849601</c:v>
                </c:pt>
                <c:pt idx="34281">
                  <c:v>1.1606805731465999</c:v>
                </c:pt>
                <c:pt idx="34282">
                  <c:v>1.1978988915561299</c:v>
                </c:pt>
                <c:pt idx="34283">
                  <c:v>1.20537633090371</c:v>
                </c:pt>
                <c:pt idx="34284">
                  <c:v>1.2397989611928699</c:v>
                </c:pt>
                <c:pt idx="34285">
                  <c:v>1.24478231627477</c:v>
                </c:pt>
                <c:pt idx="34286">
                  <c:v>1.27619861950986</c:v>
                </c:pt>
                <c:pt idx="34287">
                  <c:v>1.27862196151174</c:v>
                </c:pt>
                <c:pt idx="34288">
                  <c:v>1.3080564464045501</c:v>
                </c:pt>
                <c:pt idx="34289">
                  <c:v>1.30666441682546</c:v>
                </c:pt>
                <c:pt idx="34290">
                  <c:v>1.33397562169539</c:v>
                </c:pt>
                <c:pt idx="34291">
                  <c:v>1.33243885624164</c:v>
                </c:pt>
                <c:pt idx="34292">
                  <c:v>1.3420000000000001</c:v>
                </c:pt>
                <c:pt idx="34293">
                  <c:v>1.3420000000000001</c:v>
                </c:pt>
                <c:pt idx="34294">
                  <c:v>1.3420000000000001</c:v>
                </c:pt>
                <c:pt idx="34295">
                  <c:v>1.04161646232887</c:v>
                </c:pt>
                <c:pt idx="34296">
                  <c:v>1.1049521485464999</c:v>
                </c:pt>
                <c:pt idx="34297">
                  <c:v>1.14152178060887</c:v>
                </c:pt>
                <c:pt idx="34298">
                  <c:v>1.11955885220802</c:v>
                </c:pt>
                <c:pt idx="34299">
                  <c:v>1.15964829837038</c:v>
                </c:pt>
                <c:pt idx="34300">
                  <c:v>1.19261861020868</c:v>
                </c:pt>
                <c:pt idx="34301">
                  <c:v>1.1697029518066999</c:v>
                </c:pt>
                <c:pt idx="34302">
                  <c:v>1.2061564357243</c:v>
                </c:pt>
                <c:pt idx="34303">
                  <c:v>1.2138025269677499</c:v>
                </c:pt>
                <c:pt idx="34304">
                  <c:v>1.2475020165603401</c:v>
                </c:pt>
                <c:pt idx="34305">
                  <c:v>1.2526666653413701</c:v>
                </c:pt>
                <c:pt idx="34306">
                  <c:v>1.2833964675382099</c:v>
                </c:pt>
                <c:pt idx="34307">
                  <c:v>1.2860309431220101</c:v>
                </c:pt>
                <c:pt idx="34308">
                  <c:v>1.31481791058523</c:v>
                </c:pt>
                <c:pt idx="34309">
                  <c:v>1.31367987515423</c:v>
                </c:pt>
                <c:pt idx="34310">
                  <c:v>1.3403699626733101</c:v>
                </c:pt>
                <c:pt idx="34311">
                  <c:v>1.33908217477577</c:v>
                </c:pt>
                <c:pt idx="34312">
                  <c:v>1.3420000000000001</c:v>
                </c:pt>
                <c:pt idx="34313">
                  <c:v>1.3420000000000001</c:v>
                </c:pt>
                <c:pt idx="34314">
                  <c:v>1.3420000000000001</c:v>
                </c:pt>
                <c:pt idx="34315">
                  <c:v>1.0384195947117401</c:v>
                </c:pt>
                <c:pt idx="34316">
                  <c:v>1.1012531303122901</c:v>
                </c:pt>
                <c:pt idx="34317">
                  <c:v>1.1564710966934399</c:v>
                </c:pt>
                <c:pt idx="34318">
                  <c:v>1.1898615444485401</c:v>
                </c:pt>
                <c:pt idx="34319">
                  <c:v>1.1676862885789201</c:v>
                </c:pt>
                <c:pt idx="34320">
                  <c:v>1.20344876153194</c:v>
                </c:pt>
                <c:pt idx="34321">
                  <c:v>1.21224986620453</c:v>
                </c:pt>
                <c:pt idx="34322">
                  <c:v>1.2503506811071601</c:v>
                </c:pt>
                <c:pt idx="34323">
                  <c:v>1.2814885909456699</c:v>
                </c:pt>
                <c:pt idx="34324">
                  <c:v>1.2840701500234</c:v>
                </c:pt>
                <c:pt idx="34325">
                  <c:v>1.3132298571882499</c:v>
                </c:pt>
                <c:pt idx="34326">
                  <c:v>1.3376981105330099</c:v>
                </c:pt>
                <c:pt idx="34327">
                  <c:v>1.03007312329255</c:v>
                </c:pt>
                <c:pt idx="34328">
                  <c:v>1.09346945113008</c:v>
                </c:pt>
                <c:pt idx="34329">
                  <c:v>1.14921729660401</c:v>
                </c:pt>
                <c:pt idx="34330">
                  <c:v>1.18321682463017</c:v>
                </c:pt>
                <c:pt idx="34331">
                  <c:v>1.16024721100461</c:v>
                </c:pt>
                <c:pt idx="34332">
                  <c:v>1.1966610312830801</c:v>
                </c:pt>
                <c:pt idx="34333">
                  <c:v>1.20527669800453</c:v>
                </c:pt>
                <c:pt idx="34334">
                  <c:v>1.2437728775150001</c:v>
                </c:pt>
                <c:pt idx="34335">
                  <c:v>1.2755154198294201</c:v>
                </c:pt>
                <c:pt idx="34336">
                  <c:v>1.27785830830685</c:v>
                </c:pt>
                <c:pt idx="34337">
                  <c:v>1.30734145032057</c:v>
                </c:pt>
                <c:pt idx="34338">
                  <c:v>1.33206756981473</c:v>
                </c:pt>
                <c:pt idx="34339">
                  <c:v>1.03038019025843</c:v>
                </c:pt>
                <c:pt idx="34340">
                  <c:v>1.09374360583651</c:v>
                </c:pt>
                <c:pt idx="34341">
                  <c:v>1.1494681858982301</c:v>
                </c:pt>
                <c:pt idx="34342">
                  <c:v>1.1834506595971599</c:v>
                </c:pt>
                <c:pt idx="34343">
                  <c:v>1.1604760366964599</c:v>
                </c:pt>
                <c:pt idx="34344">
                  <c:v>1.1968790933723901</c:v>
                </c:pt>
                <c:pt idx="34345">
                  <c:v>1.2054804106821</c:v>
                </c:pt>
                <c:pt idx="34346">
                  <c:v>1.2439480595105199</c:v>
                </c:pt>
                <c:pt idx="34347">
                  <c:v>1.27569313003726</c:v>
                </c:pt>
                <c:pt idx="34348">
                  <c:v>1.27801727495957</c:v>
                </c:pt>
                <c:pt idx="34349">
                  <c:v>1.30748189060338</c:v>
                </c:pt>
                <c:pt idx="34350">
                  <c:v>1.33219144305828</c:v>
                </c:pt>
                <c:pt idx="34351">
                  <c:v>1.03592409046893</c:v>
                </c:pt>
                <c:pt idx="34352">
                  <c:v>1.09889556674754</c:v>
                </c:pt>
                <c:pt idx="34353">
                  <c:v>1.1542547958998499</c:v>
                </c:pt>
                <c:pt idx="34354">
                  <c:v>1.18785501810725</c:v>
                </c:pt>
                <c:pt idx="34355">
                  <c:v>1.1653459721335799</c:v>
                </c:pt>
                <c:pt idx="34356">
                  <c:v>1.20134378585977</c:v>
                </c:pt>
                <c:pt idx="34357">
                  <c:v>1.21004032849625</c:v>
                </c:pt>
                <c:pt idx="34358">
                  <c:v>1.2482366255258299</c:v>
                </c:pt>
                <c:pt idx="34359">
                  <c:v>1.2795909229683999</c:v>
                </c:pt>
                <c:pt idx="34360">
                  <c:v>1.28204349067335</c:v>
                </c:pt>
                <c:pt idx="34361">
                  <c:v>1.3112926794113899</c:v>
                </c:pt>
                <c:pt idx="34362">
                  <c:v>1.3358177057052201</c:v>
                </c:pt>
                <c:pt idx="34363">
                  <c:v>1.04748430652217</c:v>
                </c:pt>
                <c:pt idx="34364">
                  <c:v>1.10963783556422</c:v>
                </c:pt>
                <c:pt idx="34365">
                  <c:v>1.1642267309461301</c:v>
                </c:pt>
                <c:pt idx="34366">
                  <c:v>1.1970361906192299</c:v>
                </c:pt>
                <c:pt idx="34367">
                  <c:v>1.1755029911766399</c:v>
                </c:pt>
                <c:pt idx="34368">
                  <c:v>1.2106436055195999</c:v>
                </c:pt>
                <c:pt idx="34369">
                  <c:v>1.21953612791515</c:v>
                </c:pt>
                <c:pt idx="34370">
                  <c:v>1.2571485710018999</c:v>
                </c:pt>
                <c:pt idx="34371">
                  <c:v>1.28771699903662</c:v>
                </c:pt>
                <c:pt idx="34372">
                  <c:v>1.2904350389963899</c:v>
                </c:pt>
                <c:pt idx="34373">
                  <c:v>1.3192240028001401</c:v>
                </c:pt>
                <c:pt idx="34374">
                  <c:v>1.3420000000000001</c:v>
                </c:pt>
                <c:pt idx="34375">
                  <c:v>1.2270088039142</c:v>
                </c:pt>
                <c:pt idx="34376">
                  <c:v>1.24483168255679</c:v>
                </c:pt>
                <c:pt idx="34377">
                  <c:v>1.28773055778106</c:v>
                </c:pt>
                <c:pt idx="34378">
                  <c:v>1.31035479053326</c:v>
                </c:pt>
                <c:pt idx="34379">
                  <c:v>1.3197706895321599</c:v>
                </c:pt>
                <c:pt idx="34380">
                  <c:v>1.32787372708121</c:v>
                </c:pt>
                <c:pt idx="34381">
                  <c:v>1.2576424837668101</c:v>
                </c:pt>
                <c:pt idx="34382">
                  <c:v>1.2744501643281101</c:v>
                </c:pt>
                <c:pt idx="34383">
                  <c:v>1.2914875484106301</c:v>
                </c:pt>
                <c:pt idx="34384">
                  <c:v>1.30607610840071</c:v>
                </c:pt>
                <c:pt idx="34385">
                  <c:v>1.3181253896334699</c:v>
                </c:pt>
                <c:pt idx="34386">
                  <c:v>1.3303146040730001</c:v>
                </c:pt>
                <c:pt idx="34387">
                  <c:v>1.34125254608504</c:v>
                </c:pt>
                <c:pt idx="34388">
                  <c:v>1.3420000000000001</c:v>
                </c:pt>
                <c:pt idx="34389">
                  <c:v>1.3420000000000001</c:v>
                </c:pt>
                <c:pt idx="34390">
                  <c:v>1.3420000000000001</c:v>
                </c:pt>
                <c:pt idx="34391">
                  <c:v>1.3420000000000001</c:v>
                </c:pt>
                <c:pt idx="34392">
                  <c:v>1.2818470942415101</c:v>
                </c:pt>
                <c:pt idx="34393">
                  <c:v>1.30017510687364</c:v>
                </c:pt>
                <c:pt idx="34394">
                  <c:v>1.3161026493510899</c:v>
                </c:pt>
                <c:pt idx="34395">
                  <c:v>1.3308888326600401</c:v>
                </c:pt>
                <c:pt idx="34396">
                  <c:v>1.3420000000000001</c:v>
                </c:pt>
                <c:pt idx="34397">
                  <c:v>1.3420000000000001</c:v>
                </c:pt>
                <c:pt idx="34398">
                  <c:v>1.3420000000000001</c:v>
                </c:pt>
                <c:pt idx="34399">
                  <c:v>1.3420000000000001</c:v>
                </c:pt>
                <c:pt idx="34400">
                  <c:v>1.3420000000000001</c:v>
                </c:pt>
                <c:pt idx="34401">
                  <c:v>1.3420000000000001</c:v>
                </c:pt>
                <c:pt idx="34402">
                  <c:v>1.3420000000000001</c:v>
                </c:pt>
                <c:pt idx="34403">
                  <c:v>1.3420000000000001</c:v>
                </c:pt>
                <c:pt idx="34404">
                  <c:v>1.3420000000000001</c:v>
                </c:pt>
                <c:pt idx="34405">
                  <c:v>1.32062324660785</c:v>
                </c:pt>
                <c:pt idx="34406">
                  <c:v>1.3366970293158</c:v>
                </c:pt>
                <c:pt idx="34407">
                  <c:v>1.3420000000000001</c:v>
                </c:pt>
                <c:pt idx="34408">
                  <c:v>1.3420000000000001</c:v>
                </c:pt>
                <c:pt idx="34409">
                  <c:v>1.3420000000000001</c:v>
                </c:pt>
                <c:pt idx="34410">
                  <c:v>1.3420000000000001</c:v>
                </c:pt>
                <c:pt idx="34411">
                  <c:v>1.3420000000000001</c:v>
                </c:pt>
                <c:pt idx="34412">
                  <c:v>1.3420000000000001</c:v>
                </c:pt>
                <c:pt idx="34413">
                  <c:v>1.3420000000000001</c:v>
                </c:pt>
                <c:pt idx="34414">
                  <c:v>1.3420000000000001</c:v>
                </c:pt>
                <c:pt idx="34415">
                  <c:v>1.3420000000000001</c:v>
                </c:pt>
                <c:pt idx="34416">
                  <c:v>1.3420000000000001</c:v>
                </c:pt>
                <c:pt idx="34417">
                  <c:v>1.3420000000000001</c:v>
                </c:pt>
                <c:pt idx="34418">
                  <c:v>1.3420000000000001</c:v>
                </c:pt>
                <c:pt idx="34419">
                  <c:v>1.3420000000000001</c:v>
                </c:pt>
                <c:pt idx="34420">
                  <c:v>1.3420000000000001</c:v>
                </c:pt>
                <c:pt idx="34421">
                  <c:v>1.3420000000000001</c:v>
                </c:pt>
                <c:pt idx="34422">
                  <c:v>1.3420000000000001</c:v>
                </c:pt>
                <c:pt idx="34423">
                  <c:v>1.2235695766108401</c:v>
                </c:pt>
                <c:pt idx="34424">
                  <c:v>1.2416777656185101</c:v>
                </c:pt>
                <c:pt idx="34425">
                  <c:v>1.2853137158769199</c:v>
                </c:pt>
                <c:pt idx="34426">
                  <c:v>1.3083709937465</c:v>
                </c:pt>
                <c:pt idx="34427">
                  <c:v>1.31798998914606</c:v>
                </c:pt>
                <c:pt idx="34428">
                  <c:v>1.3262760453234099</c:v>
                </c:pt>
                <c:pt idx="34429">
                  <c:v>1.2542029132152801</c:v>
                </c:pt>
                <c:pt idx="34430">
                  <c:v>1.2712872784889</c:v>
                </c:pt>
                <c:pt idx="34431">
                  <c:v>1.2885958381489599</c:v>
                </c:pt>
                <c:pt idx="34432">
                  <c:v>1.3034262596686901</c:v>
                </c:pt>
                <c:pt idx="34433">
                  <c:v>1.3157053864005801</c:v>
                </c:pt>
                <c:pt idx="34434">
                  <c:v>1.3281044200527099</c:v>
                </c:pt>
                <c:pt idx="34435">
                  <c:v>1.3392505888028701</c:v>
                </c:pt>
                <c:pt idx="34436">
                  <c:v>1.3420000000000001</c:v>
                </c:pt>
                <c:pt idx="34437">
                  <c:v>1.3420000000000001</c:v>
                </c:pt>
                <c:pt idx="34438">
                  <c:v>1.3420000000000001</c:v>
                </c:pt>
                <c:pt idx="34439">
                  <c:v>1.3420000000000001</c:v>
                </c:pt>
                <c:pt idx="34440">
                  <c:v>1.2783945756235</c:v>
                </c:pt>
                <c:pt idx="34441">
                  <c:v>1.29700660357154</c:v>
                </c:pt>
                <c:pt idx="34442">
                  <c:v>1.3131916505963499</c:v>
                </c:pt>
                <c:pt idx="34443">
                  <c:v>1.3282202005536199</c:v>
                </c:pt>
                <c:pt idx="34444">
                  <c:v>1.3420000000000001</c:v>
                </c:pt>
                <c:pt idx="34445">
                  <c:v>1.3420000000000001</c:v>
                </c:pt>
                <c:pt idx="34446">
                  <c:v>1.3420000000000001</c:v>
                </c:pt>
                <c:pt idx="34447">
                  <c:v>1.3420000000000001</c:v>
                </c:pt>
                <c:pt idx="34448">
                  <c:v>1.3420000000000001</c:v>
                </c:pt>
                <c:pt idx="34449">
                  <c:v>1.3420000000000001</c:v>
                </c:pt>
                <c:pt idx="34450">
                  <c:v>1.3420000000000001</c:v>
                </c:pt>
                <c:pt idx="34451">
                  <c:v>1.3420000000000001</c:v>
                </c:pt>
                <c:pt idx="34452">
                  <c:v>1.3420000000000001</c:v>
                </c:pt>
                <c:pt idx="34453">
                  <c:v>1.3174243512428301</c:v>
                </c:pt>
                <c:pt idx="34454">
                  <c:v>1.3337631523634099</c:v>
                </c:pt>
                <c:pt idx="34455">
                  <c:v>1.3420000000000001</c:v>
                </c:pt>
                <c:pt idx="34456">
                  <c:v>1.3420000000000001</c:v>
                </c:pt>
                <c:pt idx="34457">
                  <c:v>1.3420000000000001</c:v>
                </c:pt>
                <c:pt idx="34458">
                  <c:v>1.3420000000000001</c:v>
                </c:pt>
                <c:pt idx="34459">
                  <c:v>1.3420000000000001</c:v>
                </c:pt>
                <c:pt idx="34460">
                  <c:v>1.3420000000000001</c:v>
                </c:pt>
                <c:pt idx="34461">
                  <c:v>1.3420000000000001</c:v>
                </c:pt>
                <c:pt idx="34462">
                  <c:v>1.3420000000000001</c:v>
                </c:pt>
                <c:pt idx="34463">
                  <c:v>1.3420000000000001</c:v>
                </c:pt>
                <c:pt idx="34464">
                  <c:v>1.3420000000000001</c:v>
                </c:pt>
                <c:pt idx="34465">
                  <c:v>1.3420000000000001</c:v>
                </c:pt>
                <c:pt idx="34466">
                  <c:v>1.3420000000000001</c:v>
                </c:pt>
                <c:pt idx="34467">
                  <c:v>1.3420000000000001</c:v>
                </c:pt>
                <c:pt idx="34468">
                  <c:v>1.3420000000000001</c:v>
                </c:pt>
                <c:pt idx="34469">
                  <c:v>1.3420000000000001</c:v>
                </c:pt>
                <c:pt idx="34470">
                  <c:v>1.3420000000000001</c:v>
                </c:pt>
                <c:pt idx="34471">
                  <c:v>1.22380863424088</c:v>
                </c:pt>
                <c:pt idx="34472">
                  <c:v>1.24191658124159</c:v>
                </c:pt>
                <c:pt idx="34473">
                  <c:v>1.28552667143414</c:v>
                </c:pt>
                <c:pt idx="34474">
                  <c:v>1.3085621637492699</c:v>
                </c:pt>
                <c:pt idx="34475">
                  <c:v>1.31816695563188</c:v>
                </c:pt>
                <c:pt idx="34476">
                  <c:v>1.3264490716286099</c:v>
                </c:pt>
                <c:pt idx="34477">
                  <c:v>1.25442634849256</c:v>
                </c:pt>
                <c:pt idx="34478">
                  <c:v>1.27150050007688</c:v>
                </c:pt>
                <c:pt idx="34479">
                  <c:v>1.2887983447787701</c:v>
                </c:pt>
                <c:pt idx="34480">
                  <c:v>1.3036234471572401</c:v>
                </c:pt>
                <c:pt idx="34481">
                  <c:v>1.3158974603895599</c:v>
                </c:pt>
                <c:pt idx="34482">
                  <c:v>1.3282901485245899</c:v>
                </c:pt>
                <c:pt idx="34483">
                  <c:v>1.33942956873438</c:v>
                </c:pt>
                <c:pt idx="34484">
                  <c:v>1.3420000000000001</c:v>
                </c:pt>
                <c:pt idx="34485">
                  <c:v>1.3420000000000001</c:v>
                </c:pt>
                <c:pt idx="34486">
                  <c:v>1.3420000000000001</c:v>
                </c:pt>
                <c:pt idx="34487">
                  <c:v>1.3420000000000001</c:v>
                </c:pt>
                <c:pt idx="34488">
                  <c:v>1.2785925992096701</c:v>
                </c:pt>
                <c:pt idx="34489">
                  <c:v>1.2972062372353299</c:v>
                </c:pt>
                <c:pt idx="34490">
                  <c:v>1.3133873248394199</c:v>
                </c:pt>
                <c:pt idx="34491">
                  <c:v>1.32840616372474</c:v>
                </c:pt>
                <c:pt idx="34492">
                  <c:v>1.3420000000000001</c:v>
                </c:pt>
                <c:pt idx="34493">
                  <c:v>1.3420000000000001</c:v>
                </c:pt>
                <c:pt idx="34494">
                  <c:v>1.3420000000000001</c:v>
                </c:pt>
                <c:pt idx="34495">
                  <c:v>1.3420000000000001</c:v>
                </c:pt>
                <c:pt idx="34496">
                  <c:v>1.3420000000000001</c:v>
                </c:pt>
                <c:pt idx="34497">
                  <c:v>1.3420000000000001</c:v>
                </c:pt>
                <c:pt idx="34498">
                  <c:v>1.3420000000000001</c:v>
                </c:pt>
                <c:pt idx="34499">
                  <c:v>1.3420000000000001</c:v>
                </c:pt>
                <c:pt idx="34500">
                  <c:v>1.3420000000000001</c:v>
                </c:pt>
                <c:pt idx="34501">
                  <c:v>1.31760587493461</c:v>
                </c:pt>
                <c:pt idx="34502">
                  <c:v>1.3339366292596999</c:v>
                </c:pt>
                <c:pt idx="34503">
                  <c:v>1.3420000000000001</c:v>
                </c:pt>
                <c:pt idx="34504">
                  <c:v>1.3420000000000001</c:v>
                </c:pt>
                <c:pt idx="34505">
                  <c:v>1.3420000000000001</c:v>
                </c:pt>
                <c:pt idx="34506">
                  <c:v>1.3420000000000001</c:v>
                </c:pt>
                <c:pt idx="34507">
                  <c:v>1.3420000000000001</c:v>
                </c:pt>
                <c:pt idx="34508">
                  <c:v>1.3420000000000001</c:v>
                </c:pt>
                <c:pt idx="34509">
                  <c:v>1.3420000000000001</c:v>
                </c:pt>
                <c:pt idx="34510">
                  <c:v>1.3420000000000001</c:v>
                </c:pt>
                <c:pt idx="34511">
                  <c:v>1.3420000000000001</c:v>
                </c:pt>
                <c:pt idx="34512">
                  <c:v>1.3420000000000001</c:v>
                </c:pt>
                <c:pt idx="34513">
                  <c:v>1.3420000000000001</c:v>
                </c:pt>
                <c:pt idx="34514">
                  <c:v>1.3420000000000001</c:v>
                </c:pt>
                <c:pt idx="34515">
                  <c:v>1.3420000000000001</c:v>
                </c:pt>
                <c:pt idx="34516">
                  <c:v>1.3420000000000001</c:v>
                </c:pt>
                <c:pt idx="34517">
                  <c:v>1.3420000000000001</c:v>
                </c:pt>
                <c:pt idx="34518">
                  <c:v>1.3420000000000001</c:v>
                </c:pt>
                <c:pt idx="34519">
                  <c:v>1.2263070462766099</c:v>
                </c:pt>
                <c:pt idx="34520">
                  <c:v>1.24422344030346</c:v>
                </c:pt>
                <c:pt idx="34521">
                  <c:v>1.2873402055905201</c:v>
                </c:pt>
                <c:pt idx="34522">
                  <c:v>1.31008525268692</c:v>
                </c:pt>
                <c:pt idx="34523">
                  <c:v>1.3195558405080099</c:v>
                </c:pt>
                <c:pt idx="34524">
                  <c:v>1.3276969972242001</c:v>
                </c:pt>
                <c:pt idx="34525">
                  <c:v>1.2568861684066901</c:v>
                </c:pt>
                <c:pt idx="34526">
                  <c:v>1.2737890113316701</c:v>
                </c:pt>
                <c:pt idx="34527">
                  <c:v>1.2909099678314599</c:v>
                </c:pt>
                <c:pt idx="34528">
                  <c:v>1.3055682196032401</c:v>
                </c:pt>
                <c:pt idx="34529">
                  <c:v>1.3177007400157801</c:v>
                </c:pt>
                <c:pt idx="34530">
                  <c:v>1.32994723575657</c:v>
                </c:pt>
                <c:pt idx="34531">
                  <c:v>1.3409525872958299</c:v>
                </c:pt>
                <c:pt idx="34532">
                  <c:v>1.3420000000000001</c:v>
                </c:pt>
                <c:pt idx="34533">
                  <c:v>1.3420000000000001</c:v>
                </c:pt>
                <c:pt idx="34534">
                  <c:v>1.3420000000000001</c:v>
                </c:pt>
                <c:pt idx="34535">
                  <c:v>1.3420000000000001</c:v>
                </c:pt>
                <c:pt idx="34536">
                  <c:v>1.28103680185564</c:v>
                </c:pt>
                <c:pt idx="34537">
                  <c:v>1.2994658133214501</c:v>
                </c:pt>
                <c:pt idx="34538">
                  <c:v>1.3154782362750701</c:v>
                </c:pt>
                <c:pt idx="34539">
                  <c:v>1.3303428534637101</c:v>
                </c:pt>
                <c:pt idx="34540">
                  <c:v>1.3420000000000001</c:v>
                </c:pt>
                <c:pt idx="34541">
                  <c:v>1.3420000000000001</c:v>
                </c:pt>
                <c:pt idx="34542">
                  <c:v>1.3420000000000001</c:v>
                </c:pt>
                <c:pt idx="34543">
                  <c:v>1.3420000000000001</c:v>
                </c:pt>
                <c:pt idx="34544">
                  <c:v>1.3420000000000001</c:v>
                </c:pt>
                <c:pt idx="34545">
                  <c:v>1.3420000000000001</c:v>
                </c:pt>
                <c:pt idx="34546">
                  <c:v>1.3420000000000001</c:v>
                </c:pt>
                <c:pt idx="34547">
                  <c:v>1.3420000000000001</c:v>
                </c:pt>
                <c:pt idx="34548">
                  <c:v>1.3420000000000001</c:v>
                </c:pt>
                <c:pt idx="34549">
                  <c:v>1.31985606036137</c:v>
                </c:pt>
                <c:pt idx="34550">
                  <c:v>1.3360238207819399</c:v>
                </c:pt>
                <c:pt idx="34551">
                  <c:v>1.3420000000000001</c:v>
                </c:pt>
                <c:pt idx="34552">
                  <c:v>1.3420000000000001</c:v>
                </c:pt>
                <c:pt idx="34553">
                  <c:v>1.3420000000000001</c:v>
                </c:pt>
                <c:pt idx="34554">
                  <c:v>1.3420000000000001</c:v>
                </c:pt>
                <c:pt idx="34555">
                  <c:v>1.3420000000000001</c:v>
                </c:pt>
                <c:pt idx="34556">
                  <c:v>1.3420000000000001</c:v>
                </c:pt>
                <c:pt idx="34557">
                  <c:v>1.3420000000000001</c:v>
                </c:pt>
                <c:pt idx="34558">
                  <c:v>1.3420000000000001</c:v>
                </c:pt>
                <c:pt idx="34559">
                  <c:v>1.3420000000000001</c:v>
                </c:pt>
                <c:pt idx="34560">
                  <c:v>1.3420000000000001</c:v>
                </c:pt>
                <c:pt idx="34561">
                  <c:v>1.3420000000000001</c:v>
                </c:pt>
                <c:pt idx="34562">
                  <c:v>1.3420000000000001</c:v>
                </c:pt>
                <c:pt idx="34563">
                  <c:v>1.3420000000000001</c:v>
                </c:pt>
                <c:pt idx="34564">
                  <c:v>1.3420000000000001</c:v>
                </c:pt>
                <c:pt idx="34565">
                  <c:v>1.3420000000000001</c:v>
                </c:pt>
                <c:pt idx="34566">
                  <c:v>1.3420000000000001</c:v>
                </c:pt>
                <c:pt idx="34567">
                  <c:v>1.2316199868264699</c:v>
                </c:pt>
                <c:pt idx="34568">
                  <c:v>1.24914488830343</c:v>
                </c:pt>
                <c:pt idx="34569">
                  <c:v>1.29119836115391</c:v>
                </c:pt>
                <c:pt idx="34570">
                  <c:v>1.31331786479408</c:v>
                </c:pt>
                <c:pt idx="34571">
                  <c:v>1.3224798247793701</c:v>
                </c:pt>
                <c:pt idx="34572">
                  <c:v>1.33034574663302</c:v>
                </c:pt>
                <c:pt idx="34573">
                  <c:v>1.2621417702048501</c:v>
                </c:pt>
                <c:pt idx="34574">
                  <c:v>1.2786622574637601</c:v>
                </c:pt>
                <c:pt idx="34575">
                  <c:v>1.29539863489463</c:v>
                </c:pt>
                <c:pt idx="34576">
                  <c:v>1.3097160559504999</c:v>
                </c:pt>
                <c:pt idx="34577">
                  <c:v>1.32152898630909</c:v>
                </c:pt>
                <c:pt idx="34578">
                  <c:v>1.3334678511179201</c:v>
                </c:pt>
                <c:pt idx="34579">
                  <c:v>1.3420000000000001</c:v>
                </c:pt>
                <c:pt idx="34580">
                  <c:v>1.3420000000000001</c:v>
                </c:pt>
                <c:pt idx="34581">
                  <c:v>1.3420000000000001</c:v>
                </c:pt>
                <c:pt idx="34582">
                  <c:v>1.3420000000000001</c:v>
                </c:pt>
                <c:pt idx="34583">
                  <c:v>1.3420000000000001</c:v>
                </c:pt>
                <c:pt idx="34584">
                  <c:v>1.2862642522460199</c:v>
                </c:pt>
                <c:pt idx="34585">
                  <c:v>1.30429430980022</c:v>
                </c:pt>
                <c:pt idx="34586">
                  <c:v>1.3199391875245501</c:v>
                </c:pt>
                <c:pt idx="34587">
                  <c:v>1.33446578475157</c:v>
                </c:pt>
                <c:pt idx="34588">
                  <c:v>1.3420000000000001</c:v>
                </c:pt>
                <c:pt idx="34589">
                  <c:v>1.3420000000000001</c:v>
                </c:pt>
                <c:pt idx="34590">
                  <c:v>1.3420000000000001</c:v>
                </c:pt>
                <c:pt idx="34591">
                  <c:v>1.3420000000000001</c:v>
                </c:pt>
                <c:pt idx="34592">
                  <c:v>1.3420000000000001</c:v>
                </c:pt>
                <c:pt idx="34593">
                  <c:v>1.3420000000000001</c:v>
                </c:pt>
                <c:pt idx="34594">
                  <c:v>1.3420000000000001</c:v>
                </c:pt>
                <c:pt idx="34595">
                  <c:v>1.3420000000000001</c:v>
                </c:pt>
                <c:pt idx="34596">
                  <c:v>1.3420000000000001</c:v>
                </c:pt>
                <c:pt idx="34597">
                  <c:v>1.32466568592425</c:v>
                </c:pt>
                <c:pt idx="34598">
                  <c:v>1.3404755472635701</c:v>
                </c:pt>
                <c:pt idx="34599">
                  <c:v>1.3420000000000001</c:v>
                </c:pt>
                <c:pt idx="34600">
                  <c:v>1.3420000000000001</c:v>
                </c:pt>
                <c:pt idx="34601">
                  <c:v>1.3420000000000001</c:v>
                </c:pt>
                <c:pt idx="34602">
                  <c:v>1.3420000000000001</c:v>
                </c:pt>
                <c:pt idx="34603">
                  <c:v>1.3420000000000001</c:v>
                </c:pt>
                <c:pt idx="34604">
                  <c:v>1.3420000000000001</c:v>
                </c:pt>
                <c:pt idx="34605">
                  <c:v>1.3420000000000001</c:v>
                </c:pt>
                <c:pt idx="34606">
                  <c:v>1.3420000000000001</c:v>
                </c:pt>
                <c:pt idx="34607">
                  <c:v>1.3420000000000001</c:v>
                </c:pt>
                <c:pt idx="34608">
                  <c:v>1.3420000000000001</c:v>
                </c:pt>
                <c:pt idx="34609">
                  <c:v>1.3420000000000001</c:v>
                </c:pt>
                <c:pt idx="34610">
                  <c:v>1.3420000000000001</c:v>
                </c:pt>
                <c:pt idx="34611">
                  <c:v>1.3420000000000001</c:v>
                </c:pt>
                <c:pt idx="34612">
                  <c:v>1.3420000000000001</c:v>
                </c:pt>
                <c:pt idx="34613">
                  <c:v>1.3420000000000001</c:v>
                </c:pt>
                <c:pt idx="34614">
                  <c:v>1.3420000000000001</c:v>
                </c:pt>
                <c:pt idx="34615">
                  <c:v>1.2270088039142</c:v>
                </c:pt>
                <c:pt idx="34616">
                  <c:v>1.24483168255679</c:v>
                </c:pt>
                <c:pt idx="34617">
                  <c:v>1.28773055778106</c:v>
                </c:pt>
                <c:pt idx="34618">
                  <c:v>1.31035479053326</c:v>
                </c:pt>
                <c:pt idx="34619">
                  <c:v>1.3197706895321599</c:v>
                </c:pt>
                <c:pt idx="34620">
                  <c:v>1.32787372708121</c:v>
                </c:pt>
                <c:pt idx="34621">
                  <c:v>1.2576424837668101</c:v>
                </c:pt>
                <c:pt idx="34622">
                  <c:v>1.2744501643281101</c:v>
                </c:pt>
                <c:pt idx="34623">
                  <c:v>1.2914875484106301</c:v>
                </c:pt>
                <c:pt idx="34624">
                  <c:v>1.30607610840071</c:v>
                </c:pt>
                <c:pt idx="34625">
                  <c:v>1.3181253896334699</c:v>
                </c:pt>
                <c:pt idx="34626">
                  <c:v>1.3303146040730001</c:v>
                </c:pt>
                <c:pt idx="34627">
                  <c:v>1.34125254608504</c:v>
                </c:pt>
                <c:pt idx="34628">
                  <c:v>1.3420000000000001</c:v>
                </c:pt>
                <c:pt idx="34629">
                  <c:v>1.3420000000000001</c:v>
                </c:pt>
                <c:pt idx="34630">
                  <c:v>1.3420000000000001</c:v>
                </c:pt>
                <c:pt idx="34631">
                  <c:v>1.3420000000000001</c:v>
                </c:pt>
                <c:pt idx="34632">
                  <c:v>1.2818470942415101</c:v>
                </c:pt>
                <c:pt idx="34633">
                  <c:v>1.30017510687364</c:v>
                </c:pt>
                <c:pt idx="34634">
                  <c:v>1.3161026493510899</c:v>
                </c:pt>
                <c:pt idx="34635">
                  <c:v>1.3308888326600401</c:v>
                </c:pt>
                <c:pt idx="34636">
                  <c:v>1.3420000000000001</c:v>
                </c:pt>
                <c:pt idx="34637">
                  <c:v>1.3420000000000001</c:v>
                </c:pt>
                <c:pt idx="34638">
                  <c:v>1.3420000000000001</c:v>
                </c:pt>
                <c:pt idx="34639">
                  <c:v>1.3420000000000001</c:v>
                </c:pt>
                <c:pt idx="34640">
                  <c:v>1.3420000000000001</c:v>
                </c:pt>
                <c:pt idx="34641">
                  <c:v>1.3420000000000001</c:v>
                </c:pt>
                <c:pt idx="34642">
                  <c:v>1.3420000000000001</c:v>
                </c:pt>
                <c:pt idx="34643">
                  <c:v>1.3420000000000001</c:v>
                </c:pt>
                <c:pt idx="34644">
                  <c:v>1.3420000000000001</c:v>
                </c:pt>
                <c:pt idx="34645">
                  <c:v>1.32062324660785</c:v>
                </c:pt>
                <c:pt idx="34646">
                  <c:v>1.3366970293158</c:v>
                </c:pt>
                <c:pt idx="34647">
                  <c:v>1.3420000000000001</c:v>
                </c:pt>
                <c:pt idx="34648">
                  <c:v>1.3420000000000001</c:v>
                </c:pt>
                <c:pt idx="34649">
                  <c:v>1.3420000000000001</c:v>
                </c:pt>
                <c:pt idx="34650">
                  <c:v>1.3420000000000001</c:v>
                </c:pt>
                <c:pt idx="34651">
                  <c:v>1.3420000000000001</c:v>
                </c:pt>
                <c:pt idx="34652">
                  <c:v>1.3420000000000001</c:v>
                </c:pt>
                <c:pt idx="34653">
                  <c:v>1.3420000000000001</c:v>
                </c:pt>
                <c:pt idx="34654">
                  <c:v>1.3420000000000001</c:v>
                </c:pt>
                <c:pt idx="34655">
                  <c:v>1.3420000000000001</c:v>
                </c:pt>
                <c:pt idx="34656">
                  <c:v>1.3420000000000001</c:v>
                </c:pt>
                <c:pt idx="34657">
                  <c:v>1.3420000000000001</c:v>
                </c:pt>
                <c:pt idx="34658">
                  <c:v>1.3420000000000001</c:v>
                </c:pt>
                <c:pt idx="34659">
                  <c:v>1.3420000000000001</c:v>
                </c:pt>
                <c:pt idx="34660">
                  <c:v>1.3420000000000001</c:v>
                </c:pt>
                <c:pt idx="34661">
                  <c:v>1.3420000000000001</c:v>
                </c:pt>
                <c:pt idx="34662">
                  <c:v>1.3420000000000001</c:v>
                </c:pt>
                <c:pt idx="34663">
                  <c:v>1.2235695766108401</c:v>
                </c:pt>
                <c:pt idx="34664">
                  <c:v>1.2416777656185101</c:v>
                </c:pt>
                <c:pt idx="34665">
                  <c:v>1.2853137158769199</c:v>
                </c:pt>
                <c:pt idx="34666">
                  <c:v>1.3083709937465</c:v>
                </c:pt>
                <c:pt idx="34667">
                  <c:v>1.31798998914606</c:v>
                </c:pt>
                <c:pt idx="34668">
                  <c:v>1.3262760453234099</c:v>
                </c:pt>
                <c:pt idx="34669">
                  <c:v>1.2542029132152801</c:v>
                </c:pt>
                <c:pt idx="34670">
                  <c:v>1.2712872784889</c:v>
                </c:pt>
                <c:pt idx="34671">
                  <c:v>1.2885958381489599</c:v>
                </c:pt>
                <c:pt idx="34672">
                  <c:v>1.3034262596686901</c:v>
                </c:pt>
                <c:pt idx="34673">
                  <c:v>1.3157053864005801</c:v>
                </c:pt>
                <c:pt idx="34674">
                  <c:v>1.3281044200527099</c:v>
                </c:pt>
                <c:pt idx="34675">
                  <c:v>1.3392505888028701</c:v>
                </c:pt>
                <c:pt idx="34676">
                  <c:v>1.3420000000000001</c:v>
                </c:pt>
                <c:pt idx="34677">
                  <c:v>1.3420000000000001</c:v>
                </c:pt>
                <c:pt idx="34678">
                  <c:v>1.3420000000000001</c:v>
                </c:pt>
                <c:pt idx="34679">
                  <c:v>1.3420000000000001</c:v>
                </c:pt>
                <c:pt idx="34680">
                  <c:v>1.2783945756235</c:v>
                </c:pt>
                <c:pt idx="34681">
                  <c:v>1.29700660357154</c:v>
                </c:pt>
                <c:pt idx="34682">
                  <c:v>1.3131916505963499</c:v>
                </c:pt>
                <c:pt idx="34683">
                  <c:v>1.3282202005536199</c:v>
                </c:pt>
                <c:pt idx="34684">
                  <c:v>1.3420000000000001</c:v>
                </c:pt>
                <c:pt idx="34685">
                  <c:v>1.3420000000000001</c:v>
                </c:pt>
                <c:pt idx="34686">
                  <c:v>1.3420000000000001</c:v>
                </c:pt>
                <c:pt idx="34687">
                  <c:v>1.3420000000000001</c:v>
                </c:pt>
                <c:pt idx="34688">
                  <c:v>1.3420000000000001</c:v>
                </c:pt>
                <c:pt idx="34689">
                  <c:v>1.3420000000000001</c:v>
                </c:pt>
                <c:pt idx="34690">
                  <c:v>1.3420000000000001</c:v>
                </c:pt>
                <c:pt idx="34691">
                  <c:v>1.3420000000000001</c:v>
                </c:pt>
                <c:pt idx="34692">
                  <c:v>1.3420000000000001</c:v>
                </c:pt>
                <c:pt idx="34693">
                  <c:v>1.3174243512428301</c:v>
                </c:pt>
                <c:pt idx="34694">
                  <c:v>1.3337631523634099</c:v>
                </c:pt>
                <c:pt idx="34695">
                  <c:v>1.3420000000000001</c:v>
                </c:pt>
                <c:pt idx="34696">
                  <c:v>1.3420000000000001</c:v>
                </c:pt>
                <c:pt idx="34697">
                  <c:v>1.3420000000000001</c:v>
                </c:pt>
                <c:pt idx="34698">
                  <c:v>1.3420000000000001</c:v>
                </c:pt>
                <c:pt idx="34699">
                  <c:v>1.3420000000000001</c:v>
                </c:pt>
                <c:pt idx="34700">
                  <c:v>1.3420000000000001</c:v>
                </c:pt>
                <c:pt idx="34701">
                  <c:v>1.3420000000000001</c:v>
                </c:pt>
                <c:pt idx="34702">
                  <c:v>1.3420000000000001</c:v>
                </c:pt>
                <c:pt idx="34703">
                  <c:v>1.3420000000000001</c:v>
                </c:pt>
                <c:pt idx="34704">
                  <c:v>1.3420000000000001</c:v>
                </c:pt>
                <c:pt idx="34705">
                  <c:v>1.3420000000000001</c:v>
                </c:pt>
                <c:pt idx="34706">
                  <c:v>1.3420000000000001</c:v>
                </c:pt>
                <c:pt idx="34707">
                  <c:v>1.3420000000000001</c:v>
                </c:pt>
                <c:pt idx="34708">
                  <c:v>1.3420000000000001</c:v>
                </c:pt>
                <c:pt idx="34709">
                  <c:v>1.3420000000000001</c:v>
                </c:pt>
                <c:pt idx="34710">
                  <c:v>1.3420000000000001</c:v>
                </c:pt>
                <c:pt idx="34711">
                  <c:v>1.22380863424088</c:v>
                </c:pt>
                <c:pt idx="34712">
                  <c:v>1.24191658124159</c:v>
                </c:pt>
                <c:pt idx="34713">
                  <c:v>1.28552667143414</c:v>
                </c:pt>
                <c:pt idx="34714">
                  <c:v>1.3085621637492699</c:v>
                </c:pt>
                <c:pt idx="34715">
                  <c:v>1.31816695563188</c:v>
                </c:pt>
                <c:pt idx="34716">
                  <c:v>1.3264490716286099</c:v>
                </c:pt>
                <c:pt idx="34717">
                  <c:v>1.25442634849256</c:v>
                </c:pt>
                <c:pt idx="34718">
                  <c:v>1.27150050007688</c:v>
                </c:pt>
                <c:pt idx="34719">
                  <c:v>1.2887983447787701</c:v>
                </c:pt>
                <c:pt idx="34720">
                  <c:v>1.3036234471572401</c:v>
                </c:pt>
                <c:pt idx="34721">
                  <c:v>1.3158974603895599</c:v>
                </c:pt>
                <c:pt idx="34722">
                  <c:v>1.3282901485245899</c:v>
                </c:pt>
                <c:pt idx="34723">
                  <c:v>1.33942956873438</c:v>
                </c:pt>
                <c:pt idx="34724">
                  <c:v>1.3420000000000001</c:v>
                </c:pt>
                <c:pt idx="34725">
                  <c:v>1.3420000000000001</c:v>
                </c:pt>
                <c:pt idx="34726">
                  <c:v>1.3420000000000001</c:v>
                </c:pt>
                <c:pt idx="34727">
                  <c:v>1.3420000000000001</c:v>
                </c:pt>
                <c:pt idx="34728">
                  <c:v>1.2785925992096701</c:v>
                </c:pt>
                <c:pt idx="34729">
                  <c:v>1.2972062372353299</c:v>
                </c:pt>
                <c:pt idx="34730">
                  <c:v>1.3133873248394199</c:v>
                </c:pt>
                <c:pt idx="34731">
                  <c:v>1.32840616372474</c:v>
                </c:pt>
                <c:pt idx="34732">
                  <c:v>1.3420000000000001</c:v>
                </c:pt>
                <c:pt idx="34733">
                  <c:v>1.3420000000000001</c:v>
                </c:pt>
                <c:pt idx="34734">
                  <c:v>1.3420000000000001</c:v>
                </c:pt>
                <c:pt idx="34735">
                  <c:v>1.3420000000000001</c:v>
                </c:pt>
                <c:pt idx="34736">
                  <c:v>1.3420000000000001</c:v>
                </c:pt>
                <c:pt idx="34737">
                  <c:v>1.3420000000000001</c:v>
                </c:pt>
                <c:pt idx="34738">
                  <c:v>1.3420000000000001</c:v>
                </c:pt>
                <c:pt idx="34739">
                  <c:v>1.3420000000000001</c:v>
                </c:pt>
                <c:pt idx="34740">
                  <c:v>1.3420000000000001</c:v>
                </c:pt>
                <c:pt idx="34741">
                  <c:v>1.31760587493461</c:v>
                </c:pt>
                <c:pt idx="34742">
                  <c:v>1.3339366292596999</c:v>
                </c:pt>
                <c:pt idx="34743">
                  <c:v>1.3420000000000001</c:v>
                </c:pt>
                <c:pt idx="34744">
                  <c:v>1.3420000000000001</c:v>
                </c:pt>
                <c:pt idx="34745">
                  <c:v>1.3420000000000001</c:v>
                </c:pt>
                <c:pt idx="34746">
                  <c:v>1.3420000000000001</c:v>
                </c:pt>
                <c:pt idx="34747">
                  <c:v>1.3420000000000001</c:v>
                </c:pt>
                <c:pt idx="34748">
                  <c:v>1.3420000000000001</c:v>
                </c:pt>
                <c:pt idx="34749">
                  <c:v>1.3420000000000001</c:v>
                </c:pt>
                <c:pt idx="34750">
                  <c:v>1.3420000000000001</c:v>
                </c:pt>
                <c:pt idx="34751">
                  <c:v>1.3420000000000001</c:v>
                </c:pt>
                <c:pt idx="34752">
                  <c:v>1.3420000000000001</c:v>
                </c:pt>
                <c:pt idx="34753">
                  <c:v>1.3420000000000001</c:v>
                </c:pt>
                <c:pt idx="34754">
                  <c:v>1.3420000000000001</c:v>
                </c:pt>
                <c:pt idx="34755">
                  <c:v>1.3420000000000001</c:v>
                </c:pt>
                <c:pt idx="34756">
                  <c:v>1.3420000000000001</c:v>
                </c:pt>
                <c:pt idx="34757">
                  <c:v>1.3420000000000001</c:v>
                </c:pt>
                <c:pt idx="34758">
                  <c:v>1.3420000000000001</c:v>
                </c:pt>
                <c:pt idx="34759">
                  <c:v>1.2263070462766099</c:v>
                </c:pt>
                <c:pt idx="34760">
                  <c:v>1.24422344030346</c:v>
                </c:pt>
                <c:pt idx="34761">
                  <c:v>1.2873402055905201</c:v>
                </c:pt>
                <c:pt idx="34762">
                  <c:v>1.31008525268692</c:v>
                </c:pt>
                <c:pt idx="34763">
                  <c:v>1.3195558405080099</c:v>
                </c:pt>
                <c:pt idx="34764">
                  <c:v>1.3276969972242001</c:v>
                </c:pt>
                <c:pt idx="34765">
                  <c:v>1.2568861684066901</c:v>
                </c:pt>
                <c:pt idx="34766">
                  <c:v>1.2737890113316701</c:v>
                </c:pt>
                <c:pt idx="34767">
                  <c:v>1.2909099678314599</c:v>
                </c:pt>
                <c:pt idx="34768">
                  <c:v>1.3055682196032401</c:v>
                </c:pt>
                <c:pt idx="34769">
                  <c:v>1.3177007400157801</c:v>
                </c:pt>
                <c:pt idx="34770">
                  <c:v>1.32994723575657</c:v>
                </c:pt>
                <c:pt idx="34771">
                  <c:v>1.3409525872958299</c:v>
                </c:pt>
                <c:pt idx="34772">
                  <c:v>1.3420000000000001</c:v>
                </c:pt>
                <c:pt idx="34773">
                  <c:v>1.3420000000000001</c:v>
                </c:pt>
                <c:pt idx="34774">
                  <c:v>1.3420000000000001</c:v>
                </c:pt>
                <c:pt idx="34775">
                  <c:v>1.3420000000000001</c:v>
                </c:pt>
                <c:pt idx="34776">
                  <c:v>1.28103680185564</c:v>
                </c:pt>
                <c:pt idx="34777">
                  <c:v>1.2994658133214501</c:v>
                </c:pt>
                <c:pt idx="34778">
                  <c:v>1.3154782362750701</c:v>
                </c:pt>
                <c:pt idx="34779">
                  <c:v>1.3303428534637101</c:v>
                </c:pt>
                <c:pt idx="34780">
                  <c:v>1.3420000000000001</c:v>
                </c:pt>
                <c:pt idx="34781">
                  <c:v>1.3420000000000001</c:v>
                </c:pt>
                <c:pt idx="34782">
                  <c:v>1.3420000000000001</c:v>
                </c:pt>
                <c:pt idx="34783">
                  <c:v>1.3420000000000001</c:v>
                </c:pt>
                <c:pt idx="34784">
                  <c:v>1.3420000000000001</c:v>
                </c:pt>
                <c:pt idx="34785">
                  <c:v>1.3420000000000001</c:v>
                </c:pt>
                <c:pt idx="34786">
                  <c:v>1.3420000000000001</c:v>
                </c:pt>
                <c:pt idx="34787">
                  <c:v>1.3420000000000001</c:v>
                </c:pt>
                <c:pt idx="34788">
                  <c:v>1.3420000000000001</c:v>
                </c:pt>
                <c:pt idx="34789">
                  <c:v>1.31985606036137</c:v>
                </c:pt>
                <c:pt idx="34790">
                  <c:v>1.3360238207819399</c:v>
                </c:pt>
                <c:pt idx="34791">
                  <c:v>1.3420000000000001</c:v>
                </c:pt>
                <c:pt idx="34792">
                  <c:v>1.3420000000000001</c:v>
                </c:pt>
                <c:pt idx="34793">
                  <c:v>1.3420000000000001</c:v>
                </c:pt>
                <c:pt idx="34794">
                  <c:v>1.3420000000000001</c:v>
                </c:pt>
                <c:pt idx="34795">
                  <c:v>1.3420000000000001</c:v>
                </c:pt>
                <c:pt idx="34796">
                  <c:v>1.3420000000000001</c:v>
                </c:pt>
                <c:pt idx="34797">
                  <c:v>1.3420000000000001</c:v>
                </c:pt>
                <c:pt idx="34798">
                  <c:v>1.3420000000000001</c:v>
                </c:pt>
                <c:pt idx="34799">
                  <c:v>1.3420000000000001</c:v>
                </c:pt>
                <c:pt idx="34800">
                  <c:v>1.3420000000000001</c:v>
                </c:pt>
                <c:pt idx="34801">
                  <c:v>1.3420000000000001</c:v>
                </c:pt>
                <c:pt idx="34802">
                  <c:v>1.3420000000000001</c:v>
                </c:pt>
                <c:pt idx="34803">
                  <c:v>1.3420000000000001</c:v>
                </c:pt>
                <c:pt idx="34804">
                  <c:v>1.3420000000000001</c:v>
                </c:pt>
                <c:pt idx="34805">
                  <c:v>1.3420000000000001</c:v>
                </c:pt>
                <c:pt idx="34806">
                  <c:v>1.3420000000000001</c:v>
                </c:pt>
                <c:pt idx="34807">
                  <c:v>1.2316199868264699</c:v>
                </c:pt>
                <c:pt idx="34808">
                  <c:v>1.24914488830343</c:v>
                </c:pt>
                <c:pt idx="34809">
                  <c:v>1.29119836115391</c:v>
                </c:pt>
                <c:pt idx="34810">
                  <c:v>1.31331786479408</c:v>
                </c:pt>
                <c:pt idx="34811">
                  <c:v>1.3224798247793701</c:v>
                </c:pt>
                <c:pt idx="34812">
                  <c:v>1.33034574663302</c:v>
                </c:pt>
                <c:pt idx="34813">
                  <c:v>1.2621417702048501</c:v>
                </c:pt>
                <c:pt idx="34814">
                  <c:v>1.2786622574637601</c:v>
                </c:pt>
                <c:pt idx="34815">
                  <c:v>1.29539863489463</c:v>
                </c:pt>
                <c:pt idx="34816">
                  <c:v>1.3097160559504999</c:v>
                </c:pt>
                <c:pt idx="34817">
                  <c:v>1.32152898630909</c:v>
                </c:pt>
                <c:pt idx="34818">
                  <c:v>1.3334678511179201</c:v>
                </c:pt>
                <c:pt idx="34819">
                  <c:v>1.3420000000000001</c:v>
                </c:pt>
                <c:pt idx="34820">
                  <c:v>1.3420000000000001</c:v>
                </c:pt>
                <c:pt idx="34821">
                  <c:v>1.3420000000000001</c:v>
                </c:pt>
                <c:pt idx="34822">
                  <c:v>1.3420000000000001</c:v>
                </c:pt>
                <c:pt idx="34823">
                  <c:v>1.3420000000000001</c:v>
                </c:pt>
                <c:pt idx="34824">
                  <c:v>1.2862642522460199</c:v>
                </c:pt>
                <c:pt idx="34825">
                  <c:v>1.30429430980022</c:v>
                </c:pt>
                <c:pt idx="34826">
                  <c:v>1.3199391875245501</c:v>
                </c:pt>
                <c:pt idx="34827">
                  <c:v>1.33446578475157</c:v>
                </c:pt>
                <c:pt idx="34828">
                  <c:v>1.3420000000000001</c:v>
                </c:pt>
                <c:pt idx="34829">
                  <c:v>1.3420000000000001</c:v>
                </c:pt>
                <c:pt idx="34830">
                  <c:v>1.3420000000000001</c:v>
                </c:pt>
                <c:pt idx="34831">
                  <c:v>1.3420000000000001</c:v>
                </c:pt>
                <c:pt idx="34832">
                  <c:v>1.3420000000000001</c:v>
                </c:pt>
                <c:pt idx="34833">
                  <c:v>1.3420000000000001</c:v>
                </c:pt>
                <c:pt idx="34834">
                  <c:v>1.3420000000000001</c:v>
                </c:pt>
                <c:pt idx="34835">
                  <c:v>1.3420000000000001</c:v>
                </c:pt>
                <c:pt idx="34836">
                  <c:v>1.3420000000000001</c:v>
                </c:pt>
                <c:pt idx="34837">
                  <c:v>1.32466568592425</c:v>
                </c:pt>
                <c:pt idx="34838">
                  <c:v>1.3404755472635701</c:v>
                </c:pt>
                <c:pt idx="34839">
                  <c:v>1.3420000000000001</c:v>
                </c:pt>
                <c:pt idx="34840">
                  <c:v>1.3420000000000001</c:v>
                </c:pt>
                <c:pt idx="34841">
                  <c:v>1.3420000000000001</c:v>
                </c:pt>
                <c:pt idx="34842">
                  <c:v>1.3420000000000001</c:v>
                </c:pt>
                <c:pt idx="34843">
                  <c:v>1.3420000000000001</c:v>
                </c:pt>
                <c:pt idx="34844">
                  <c:v>1.3420000000000001</c:v>
                </c:pt>
                <c:pt idx="34845">
                  <c:v>1.3420000000000001</c:v>
                </c:pt>
                <c:pt idx="34846">
                  <c:v>1.3420000000000001</c:v>
                </c:pt>
                <c:pt idx="34847">
                  <c:v>1.3420000000000001</c:v>
                </c:pt>
                <c:pt idx="34848">
                  <c:v>1.3420000000000001</c:v>
                </c:pt>
                <c:pt idx="34849">
                  <c:v>1.3420000000000001</c:v>
                </c:pt>
                <c:pt idx="34850">
                  <c:v>1.3420000000000001</c:v>
                </c:pt>
                <c:pt idx="34851">
                  <c:v>1.3420000000000001</c:v>
                </c:pt>
                <c:pt idx="34852">
                  <c:v>1.3420000000000001</c:v>
                </c:pt>
                <c:pt idx="34853">
                  <c:v>1.3420000000000001</c:v>
                </c:pt>
                <c:pt idx="34854">
                  <c:v>1.3420000000000001</c:v>
                </c:pt>
                <c:pt idx="34855">
                  <c:v>1.2451807102985399</c:v>
                </c:pt>
                <c:pt idx="34856">
                  <c:v>1.26441623806274</c:v>
                </c:pt>
                <c:pt idx="34857">
                  <c:v>1.2799873041485099</c:v>
                </c:pt>
                <c:pt idx="34858">
                  <c:v>1.2957494601961099</c:v>
                </c:pt>
                <c:pt idx="34859">
                  <c:v>1.3090288735803799</c:v>
                </c:pt>
                <c:pt idx="34860">
                  <c:v>1.32110111867689</c:v>
                </c:pt>
                <c:pt idx="34861">
                  <c:v>1.3305527243314501</c:v>
                </c:pt>
                <c:pt idx="34862">
                  <c:v>1.34147240571638</c:v>
                </c:pt>
                <c:pt idx="34863">
                  <c:v>1.3420000000000001</c:v>
                </c:pt>
                <c:pt idx="34864">
                  <c:v>1.2718905375545899</c:v>
                </c:pt>
                <c:pt idx="34865">
                  <c:v>1.2913771296054</c:v>
                </c:pt>
                <c:pt idx="34866">
                  <c:v>1.30717927472599</c:v>
                </c:pt>
                <c:pt idx="34867">
                  <c:v>1.32184332527682</c:v>
                </c:pt>
                <c:pt idx="34868">
                  <c:v>1.33532794383368</c:v>
                </c:pt>
                <c:pt idx="34869">
                  <c:v>1.3420000000000001</c:v>
                </c:pt>
                <c:pt idx="34870">
                  <c:v>1.3420000000000001</c:v>
                </c:pt>
                <c:pt idx="34871">
                  <c:v>1.3420000000000001</c:v>
                </c:pt>
                <c:pt idx="34872">
                  <c:v>1.3420000000000001</c:v>
                </c:pt>
                <c:pt idx="34873">
                  <c:v>1.3420000000000001</c:v>
                </c:pt>
                <c:pt idx="34874">
                  <c:v>1.3420000000000001</c:v>
                </c:pt>
                <c:pt idx="34875">
                  <c:v>1.3420000000000001</c:v>
                </c:pt>
                <c:pt idx="34876">
                  <c:v>1.2947267788197701</c:v>
                </c:pt>
                <c:pt idx="34877">
                  <c:v>1.31309379000209</c:v>
                </c:pt>
                <c:pt idx="34878">
                  <c:v>1.32906306096705</c:v>
                </c:pt>
                <c:pt idx="34879">
                  <c:v>1.3420000000000001</c:v>
                </c:pt>
                <c:pt idx="34880">
                  <c:v>1.3420000000000001</c:v>
                </c:pt>
                <c:pt idx="34881">
                  <c:v>1.3420000000000001</c:v>
                </c:pt>
                <c:pt idx="34882">
                  <c:v>1.3420000000000001</c:v>
                </c:pt>
                <c:pt idx="34883">
                  <c:v>1.3420000000000001</c:v>
                </c:pt>
                <c:pt idx="34884">
                  <c:v>1.3420000000000001</c:v>
                </c:pt>
                <c:pt idx="34885">
                  <c:v>1.3420000000000001</c:v>
                </c:pt>
                <c:pt idx="34886">
                  <c:v>1.3420000000000001</c:v>
                </c:pt>
                <c:pt idx="34887">
                  <c:v>1.3420000000000001</c:v>
                </c:pt>
                <c:pt idx="34888">
                  <c:v>1.3420000000000001</c:v>
                </c:pt>
                <c:pt idx="34889">
                  <c:v>1.33082668974842</c:v>
                </c:pt>
                <c:pt idx="34890">
                  <c:v>1.3420000000000001</c:v>
                </c:pt>
                <c:pt idx="34891">
                  <c:v>1.3420000000000001</c:v>
                </c:pt>
                <c:pt idx="34892">
                  <c:v>1.3420000000000001</c:v>
                </c:pt>
                <c:pt idx="34893">
                  <c:v>1.3420000000000001</c:v>
                </c:pt>
                <c:pt idx="34894">
                  <c:v>1.3420000000000001</c:v>
                </c:pt>
                <c:pt idx="34895">
                  <c:v>1.3420000000000001</c:v>
                </c:pt>
                <c:pt idx="34896">
                  <c:v>1.3420000000000001</c:v>
                </c:pt>
                <c:pt idx="34897">
                  <c:v>1.3420000000000001</c:v>
                </c:pt>
                <c:pt idx="34898">
                  <c:v>1.3420000000000001</c:v>
                </c:pt>
                <c:pt idx="34899">
                  <c:v>1.3420000000000001</c:v>
                </c:pt>
                <c:pt idx="34900">
                  <c:v>1.3420000000000001</c:v>
                </c:pt>
                <c:pt idx="34901">
                  <c:v>1.24166810637125</c:v>
                </c:pt>
                <c:pt idx="34902">
                  <c:v>1.2611972825489699</c:v>
                </c:pt>
                <c:pt idx="34903">
                  <c:v>1.27702213233216</c:v>
                </c:pt>
                <c:pt idx="34904">
                  <c:v>1.2930398677852999</c:v>
                </c:pt>
                <c:pt idx="34905">
                  <c:v>1.3065518895372099</c:v>
                </c:pt>
                <c:pt idx="34906">
                  <c:v>1.31883846943911</c:v>
                </c:pt>
                <c:pt idx="34907">
                  <c:v>1.32849007028412</c:v>
                </c:pt>
                <c:pt idx="34908">
                  <c:v>1.339614453861</c:v>
                </c:pt>
                <c:pt idx="34909">
                  <c:v>1.3420000000000001</c:v>
                </c:pt>
                <c:pt idx="34910">
                  <c:v>1.2683767693618</c:v>
                </c:pt>
                <c:pt idx="34911">
                  <c:v>1.28816578197342</c:v>
                </c:pt>
                <c:pt idx="34912">
                  <c:v>1.30422226444537</c:v>
                </c:pt>
                <c:pt idx="34913">
                  <c:v>1.31912618975778</c:v>
                </c:pt>
                <c:pt idx="34914">
                  <c:v>1.3328419485578999</c:v>
                </c:pt>
                <c:pt idx="34915">
                  <c:v>1.3420000000000001</c:v>
                </c:pt>
                <c:pt idx="34916">
                  <c:v>1.3420000000000001</c:v>
                </c:pt>
                <c:pt idx="34917">
                  <c:v>1.3420000000000001</c:v>
                </c:pt>
                <c:pt idx="34918">
                  <c:v>1.3420000000000001</c:v>
                </c:pt>
                <c:pt idx="34919">
                  <c:v>1.3420000000000001</c:v>
                </c:pt>
                <c:pt idx="34920">
                  <c:v>1.3420000000000001</c:v>
                </c:pt>
                <c:pt idx="34921">
                  <c:v>1.3420000000000001</c:v>
                </c:pt>
                <c:pt idx="34922">
                  <c:v>1.2912042361953</c:v>
                </c:pt>
                <c:pt idx="34923">
                  <c:v>1.3098607976018799</c:v>
                </c:pt>
                <c:pt idx="34924">
                  <c:v>1.32608670095937</c:v>
                </c:pt>
                <c:pt idx="34925">
                  <c:v>1.3420000000000001</c:v>
                </c:pt>
                <c:pt idx="34926">
                  <c:v>1.3420000000000001</c:v>
                </c:pt>
                <c:pt idx="34927">
                  <c:v>1.3420000000000001</c:v>
                </c:pt>
                <c:pt idx="34928">
                  <c:v>1.3420000000000001</c:v>
                </c:pt>
                <c:pt idx="34929">
                  <c:v>1.3420000000000001</c:v>
                </c:pt>
                <c:pt idx="34930">
                  <c:v>1.3420000000000001</c:v>
                </c:pt>
                <c:pt idx="34931">
                  <c:v>1.3420000000000001</c:v>
                </c:pt>
                <c:pt idx="34932">
                  <c:v>1.3420000000000001</c:v>
                </c:pt>
                <c:pt idx="34933">
                  <c:v>1.3420000000000001</c:v>
                </c:pt>
                <c:pt idx="34934">
                  <c:v>1.3420000000000001</c:v>
                </c:pt>
                <c:pt idx="34935">
                  <c:v>1.32755685819068</c:v>
                </c:pt>
                <c:pt idx="34936">
                  <c:v>1.3420000000000001</c:v>
                </c:pt>
                <c:pt idx="34937">
                  <c:v>1.3420000000000001</c:v>
                </c:pt>
                <c:pt idx="34938">
                  <c:v>1.3420000000000001</c:v>
                </c:pt>
                <c:pt idx="34939">
                  <c:v>1.3420000000000001</c:v>
                </c:pt>
                <c:pt idx="34940">
                  <c:v>1.3420000000000001</c:v>
                </c:pt>
                <c:pt idx="34941">
                  <c:v>1.3420000000000001</c:v>
                </c:pt>
                <c:pt idx="34942">
                  <c:v>1.3420000000000001</c:v>
                </c:pt>
                <c:pt idx="34943">
                  <c:v>1.3420000000000001</c:v>
                </c:pt>
                <c:pt idx="34944">
                  <c:v>1.3420000000000001</c:v>
                </c:pt>
                <c:pt idx="34945">
                  <c:v>1.3420000000000001</c:v>
                </c:pt>
                <c:pt idx="34946">
                  <c:v>1.3420000000000001</c:v>
                </c:pt>
                <c:pt idx="34947">
                  <c:v>1.2416427880571701</c:v>
                </c:pt>
                <c:pt idx="34948">
                  <c:v>1.2611774891401799</c:v>
                </c:pt>
                <c:pt idx="34949">
                  <c:v>1.27700700695957</c:v>
                </c:pt>
                <c:pt idx="34950">
                  <c:v>1.2930340644458</c:v>
                </c:pt>
                <c:pt idx="34951">
                  <c:v>1.3065493222362601</c:v>
                </c:pt>
                <c:pt idx="34952">
                  <c:v>1.31884364075495</c:v>
                </c:pt>
                <c:pt idx="34953">
                  <c:v>1.3284971402213901</c:v>
                </c:pt>
                <c:pt idx="34954">
                  <c:v>1.33962784624077</c:v>
                </c:pt>
                <c:pt idx="34955">
                  <c:v>1.3420000000000001</c:v>
                </c:pt>
                <c:pt idx="34956">
                  <c:v>1.26833347624395</c:v>
                </c:pt>
                <c:pt idx="34957">
                  <c:v>1.2881342011247101</c:v>
                </c:pt>
                <c:pt idx="34958">
                  <c:v>1.30419610565301</c:v>
                </c:pt>
                <c:pt idx="34959">
                  <c:v>1.3191096991991</c:v>
                </c:pt>
                <c:pt idx="34960">
                  <c:v>1.3328293985545701</c:v>
                </c:pt>
                <c:pt idx="34961">
                  <c:v>1.3420000000000001</c:v>
                </c:pt>
                <c:pt idx="34962">
                  <c:v>1.3420000000000001</c:v>
                </c:pt>
                <c:pt idx="34963">
                  <c:v>1.3420000000000001</c:v>
                </c:pt>
                <c:pt idx="34964">
                  <c:v>1.3420000000000001</c:v>
                </c:pt>
                <c:pt idx="34965">
                  <c:v>1.3420000000000001</c:v>
                </c:pt>
                <c:pt idx="34966">
                  <c:v>1.3420000000000001</c:v>
                </c:pt>
                <c:pt idx="34967">
                  <c:v>1.3420000000000001</c:v>
                </c:pt>
                <c:pt idx="34968">
                  <c:v>1.2911538317466</c:v>
                </c:pt>
                <c:pt idx="34969">
                  <c:v>1.3098223980552</c:v>
                </c:pt>
                <c:pt idx="34970">
                  <c:v>1.32605438799661</c:v>
                </c:pt>
                <c:pt idx="34971">
                  <c:v>1.3420000000000001</c:v>
                </c:pt>
                <c:pt idx="34972">
                  <c:v>1.3420000000000001</c:v>
                </c:pt>
                <c:pt idx="34973">
                  <c:v>1.3420000000000001</c:v>
                </c:pt>
                <c:pt idx="34974">
                  <c:v>1.3420000000000001</c:v>
                </c:pt>
                <c:pt idx="34975">
                  <c:v>1.3420000000000001</c:v>
                </c:pt>
                <c:pt idx="34976">
                  <c:v>1.3420000000000001</c:v>
                </c:pt>
                <c:pt idx="34977">
                  <c:v>1.3420000000000001</c:v>
                </c:pt>
                <c:pt idx="34978">
                  <c:v>1.3420000000000001</c:v>
                </c:pt>
                <c:pt idx="34979">
                  <c:v>1.3420000000000001</c:v>
                </c:pt>
                <c:pt idx="34980">
                  <c:v>1.3420000000000001</c:v>
                </c:pt>
                <c:pt idx="34981">
                  <c:v>1.3275111359730001</c:v>
                </c:pt>
                <c:pt idx="34982">
                  <c:v>1.3420000000000001</c:v>
                </c:pt>
                <c:pt idx="34983">
                  <c:v>1.3420000000000001</c:v>
                </c:pt>
                <c:pt idx="34984">
                  <c:v>1.3420000000000001</c:v>
                </c:pt>
                <c:pt idx="34985">
                  <c:v>1.3420000000000001</c:v>
                </c:pt>
                <c:pt idx="34986">
                  <c:v>1.3420000000000001</c:v>
                </c:pt>
                <c:pt idx="34987">
                  <c:v>1.3420000000000001</c:v>
                </c:pt>
                <c:pt idx="34988">
                  <c:v>1.3420000000000001</c:v>
                </c:pt>
                <c:pt idx="34989">
                  <c:v>1.3420000000000001</c:v>
                </c:pt>
                <c:pt idx="34990">
                  <c:v>1.3420000000000001</c:v>
                </c:pt>
                <c:pt idx="34991">
                  <c:v>1.3420000000000001</c:v>
                </c:pt>
                <c:pt idx="34992">
                  <c:v>1.3420000000000001</c:v>
                </c:pt>
                <c:pt idx="34993">
                  <c:v>1.2437979410197899</c:v>
                </c:pt>
                <c:pt idx="34994">
                  <c:v>1.2631641303791701</c:v>
                </c:pt>
                <c:pt idx="34995">
                  <c:v>1.2788505861044099</c:v>
                </c:pt>
                <c:pt idx="34996">
                  <c:v>1.2947246358916</c:v>
                </c:pt>
                <c:pt idx="34997">
                  <c:v>1.3081048166899301</c:v>
                </c:pt>
                <c:pt idx="34998">
                  <c:v>1.3202661019764099</c:v>
                </c:pt>
                <c:pt idx="34999">
                  <c:v>1.3298088702538799</c:v>
                </c:pt>
                <c:pt idx="35000">
                  <c:v>1.3408136939597799</c:v>
                </c:pt>
                <c:pt idx="35001">
                  <c:v>1.3420000000000001</c:v>
                </c:pt>
                <c:pt idx="35002">
                  <c:v>1.2704805253009199</c:v>
                </c:pt>
                <c:pt idx="35003">
                  <c:v>1.2901063475632699</c:v>
                </c:pt>
                <c:pt idx="35004">
                  <c:v>1.3060197387072601</c:v>
                </c:pt>
                <c:pt idx="35005">
                  <c:v>1.32079266696014</c:v>
                </c:pt>
                <c:pt idx="35006">
                  <c:v>1.33437942943112</c:v>
                </c:pt>
                <c:pt idx="35007">
                  <c:v>1.3420000000000001</c:v>
                </c:pt>
                <c:pt idx="35008">
                  <c:v>1.3420000000000001</c:v>
                </c:pt>
                <c:pt idx="35009">
                  <c:v>1.3420000000000001</c:v>
                </c:pt>
                <c:pt idx="35010">
                  <c:v>1.3420000000000001</c:v>
                </c:pt>
                <c:pt idx="35011">
                  <c:v>1.3420000000000001</c:v>
                </c:pt>
                <c:pt idx="35012">
                  <c:v>1.3420000000000001</c:v>
                </c:pt>
                <c:pt idx="35013">
                  <c:v>1.3420000000000001</c:v>
                </c:pt>
                <c:pt idx="35014">
                  <c:v>1.2932864519390499</c:v>
                </c:pt>
                <c:pt idx="35015">
                  <c:v>1.3117911872074699</c:v>
                </c:pt>
                <c:pt idx="35016">
                  <c:v>1.32787900786811</c:v>
                </c:pt>
                <c:pt idx="35017">
                  <c:v>1.3420000000000001</c:v>
                </c:pt>
                <c:pt idx="35018">
                  <c:v>1.3420000000000001</c:v>
                </c:pt>
                <c:pt idx="35019">
                  <c:v>1.3420000000000001</c:v>
                </c:pt>
                <c:pt idx="35020">
                  <c:v>1.3420000000000001</c:v>
                </c:pt>
                <c:pt idx="35021">
                  <c:v>1.3420000000000001</c:v>
                </c:pt>
                <c:pt idx="35022">
                  <c:v>1.3420000000000001</c:v>
                </c:pt>
                <c:pt idx="35023">
                  <c:v>1.3420000000000001</c:v>
                </c:pt>
                <c:pt idx="35024">
                  <c:v>1.3420000000000001</c:v>
                </c:pt>
                <c:pt idx="35025">
                  <c:v>1.3420000000000001</c:v>
                </c:pt>
                <c:pt idx="35026">
                  <c:v>1.3420000000000001</c:v>
                </c:pt>
                <c:pt idx="35027">
                  <c:v>1.3294852346825099</c:v>
                </c:pt>
                <c:pt idx="35028">
                  <c:v>1.3420000000000001</c:v>
                </c:pt>
                <c:pt idx="35029">
                  <c:v>1.3420000000000001</c:v>
                </c:pt>
                <c:pt idx="35030">
                  <c:v>1.3420000000000001</c:v>
                </c:pt>
                <c:pt idx="35031">
                  <c:v>1.3420000000000001</c:v>
                </c:pt>
                <c:pt idx="35032">
                  <c:v>1.3420000000000001</c:v>
                </c:pt>
                <c:pt idx="35033">
                  <c:v>1.3420000000000001</c:v>
                </c:pt>
                <c:pt idx="35034">
                  <c:v>1.3420000000000001</c:v>
                </c:pt>
                <c:pt idx="35035">
                  <c:v>1.3420000000000001</c:v>
                </c:pt>
                <c:pt idx="35036">
                  <c:v>1.3420000000000001</c:v>
                </c:pt>
                <c:pt idx="35037">
                  <c:v>1.3420000000000001</c:v>
                </c:pt>
                <c:pt idx="35038">
                  <c:v>1.3420000000000001</c:v>
                </c:pt>
                <c:pt idx="35039">
                  <c:v>1.2484660546712201</c:v>
                </c:pt>
                <c:pt idx="35040">
                  <c:v>1.2674671029658</c:v>
                </c:pt>
                <c:pt idx="35041">
                  <c:v>1.2828189413955999</c:v>
                </c:pt>
                <c:pt idx="35042">
                  <c:v>1.29837411657446</c:v>
                </c:pt>
                <c:pt idx="35043">
                  <c:v>1.31145252481577</c:v>
                </c:pt>
                <c:pt idx="35044">
                  <c:v>1.32334360270292</c:v>
                </c:pt>
                <c:pt idx="35045">
                  <c:v>1.3326303920973599</c:v>
                </c:pt>
                <c:pt idx="35046">
                  <c:v>1.3420000000000001</c:v>
                </c:pt>
                <c:pt idx="35047">
                  <c:v>1.3420000000000001</c:v>
                </c:pt>
                <c:pt idx="35048">
                  <c:v>1.2751264453714199</c:v>
                </c:pt>
                <c:pt idx="35049">
                  <c:v>1.29437257577687</c:v>
                </c:pt>
                <c:pt idx="35050">
                  <c:v>1.3099643105440799</c:v>
                </c:pt>
                <c:pt idx="35051">
                  <c:v>1.3244330011318901</c:v>
                </c:pt>
                <c:pt idx="35052">
                  <c:v>1.3377268118844701</c:v>
                </c:pt>
                <c:pt idx="35053">
                  <c:v>1.3420000000000001</c:v>
                </c:pt>
                <c:pt idx="35054">
                  <c:v>1.3420000000000001</c:v>
                </c:pt>
                <c:pt idx="35055">
                  <c:v>1.3420000000000001</c:v>
                </c:pt>
                <c:pt idx="35056">
                  <c:v>1.3420000000000001</c:v>
                </c:pt>
                <c:pt idx="35057">
                  <c:v>1.3420000000000001</c:v>
                </c:pt>
                <c:pt idx="35058">
                  <c:v>1.3420000000000001</c:v>
                </c:pt>
                <c:pt idx="35059">
                  <c:v>1.3420000000000001</c:v>
                </c:pt>
                <c:pt idx="35060">
                  <c:v>1.2979255472898401</c:v>
                </c:pt>
                <c:pt idx="35061">
                  <c:v>1.3160618793952299</c:v>
                </c:pt>
                <c:pt idx="35062">
                  <c:v>1.3318218605471801</c:v>
                </c:pt>
                <c:pt idx="35063">
                  <c:v>1.3420000000000001</c:v>
                </c:pt>
                <c:pt idx="35064">
                  <c:v>1.3420000000000001</c:v>
                </c:pt>
                <c:pt idx="35065">
                  <c:v>1.3420000000000001</c:v>
                </c:pt>
                <c:pt idx="35066">
                  <c:v>1.3420000000000001</c:v>
                </c:pt>
                <c:pt idx="35067">
                  <c:v>1.3420000000000001</c:v>
                </c:pt>
                <c:pt idx="35068">
                  <c:v>1.3420000000000001</c:v>
                </c:pt>
                <c:pt idx="35069">
                  <c:v>1.3420000000000001</c:v>
                </c:pt>
                <c:pt idx="35070">
                  <c:v>1.3420000000000001</c:v>
                </c:pt>
                <c:pt idx="35071">
                  <c:v>1.3420000000000001</c:v>
                </c:pt>
                <c:pt idx="35072">
                  <c:v>1.3420000000000001</c:v>
                </c:pt>
                <c:pt idx="35073">
                  <c:v>1.33377027614035</c:v>
                </c:pt>
                <c:pt idx="35074">
                  <c:v>1.3420000000000001</c:v>
                </c:pt>
                <c:pt idx="35075">
                  <c:v>1.3420000000000001</c:v>
                </c:pt>
                <c:pt idx="35076">
                  <c:v>1.3420000000000001</c:v>
                </c:pt>
                <c:pt idx="35077">
                  <c:v>1.3420000000000001</c:v>
                </c:pt>
                <c:pt idx="35078">
                  <c:v>1.3420000000000001</c:v>
                </c:pt>
                <c:pt idx="35079">
                  <c:v>1.3420000000000001</c:v>
                </c:pt>
                <c:pt idx="35080">
                  <c:v>1.3420000000000001</c:v>
                </c:pt>
                <c:pt idx="35081">
                  <c:v>1.3420000000000001</c:v>
                </c:pt>
                <c:pt idx="35082">
                  <c:v>1.3420000000000001</c:v>
                </c:pt>
                <c:pt idx="35083">
                  <c:v>1.3420000000000001</c:v>
                </c:pt>
                <c:pt idx="35084">
                  <c:v>1.3420000000000001</c:v>
                </c:pt>
                <c:pt idx="35085">
                  <c:v>1.0446830453601601</c:v>
                </c:pt>
                <c:pt idx="35086">
                  <c:v>1.08424644925549</c:v>
                </c:pt>
                <c:pt idx="35087">
                  <c:v>1.10804571100792</c:v>
                </c:pt>
                <c:pt idx="35088">
                  <c:v>1.1442217570164299</c:v>
                </c:pt>
                <c:pt idx="35089">
                  <c:v>1.1959514872841099</c:v>
                </c:pt>
                <c:pt idx="35090">
                  <c:v>1.0372722582570999</c:v>
                </c:pt>
                <c:pt idx="35091">
                  <c:v>1.07743382491101</c:v>
                </c:pt>
                <c:pt idx="35092">
                  <c:v>1.1011587842249999</c:v>
                </c:pt>
                <c:pt idx="35093">
                  <c:v>1.13789936546507</c:v>
                </c:pt>
                <c:pt idx="35094">
                  <c:v>1.19007123576924</c:v>
                </c:pt>
                <c:pt idx="35095">
                  <c:v>1.0359053142832499</c:v>
                </c:pt>
                <c:pt idx="35096">
                  <c:v>1.07618150701201</c:v>
                </c:pt>
                <c:pt idx="35097">
                  <c:v>1.0998781083395801</c:v>
                </c:pt>
                <c:pt idx="35098">
                  <c:v>1.13672890659236</c:v>
                </c:pt>
                <c:pt idx="35099">
                  <c:v>1.1889879565407699</c:v>
                </c:pt>
                <c:pt idx="35100">
                  <c:v>1.0382408148739399</c:v>
                </c:pt>
                <c:pt idx="35101">
                  <c:v>1.07834765366736</c:v>
                </c:pt>
                <c:pt idx="35102">
                  <c:v>1.1020308977455999</c:v>
                </c:pt>
                <c:pt idx="35103">
                  <c:v>1.1387270026373899</c:v>
                </c:pt>
                <c:pt idx="35104">
                  <c:v>1.1908285898343001</c:v>
                </c:pt>
                <c:pt idx="35105">
                  <c:v>1.0453387111816801</c:v>
                </c:pt>
                <c:pt idx="35106">
                  <c:v>1.08491766907744</c:v>
                </c:pt>
                <c:pt idx="35107">
                  <c:v>1.10860915967291</c:v>
                </c:pt>
                <c:pt idx="35108">
                  <c:v>1.1447957622618601</c:v>
                </c:pt>
                <c:pt idx="35109">
                  <c:v>1.1964376994652599</c:v>
                </c:pt>
                <c:pt idx="35110">
                  <c:v>0.96658530863903602</c:v>
                </c:pt>
                <c:pt idx="35111">
                  <c:v>1.01524840747179</c:v>
                </c:pt>
                <c:pt idx="35112">
                  <c:v>1.0361424858216399</c:v>
                </c:pt>
                <c:pt idx="35113">
                  <c:v>1.0809442648888601</c:v>
                </c:pt>
                <c:pt idx="35114">
                  <c:v>1.1379735114372</c:v>
                </c:pt>
                <c:pt idx="35115">
                  <c:v>1.1867208096899899</c:v>
                </c:pt>
                <c:pt idx="35116">
                  <c:v>0.95755646283975904</c:v>
                </c:pt>
                <c:pt idx="35117">
                  <c:v>1.0069507555770001</c:v>
                </c:pt>
                <c:pt idx="35118">
                  <c:v>1.0277165463250899</c:v>
                </c:pt>
                <c:pt idx="35119">
                  <c:v>1.07321790097535</c:v>
                </c:pt>
                <c:pt idx="35120">
                  <c:v>1.13076365736855</c:v>
                </c:pt>
                <c:pt idx="35121">
                  <c:v>1.1799823528696001</c:v>
                </c:pt>
                <c:pt idx="35122">
                  <c:v>0.95615128026834995</c:v>
                </c:pt>
                <c:pt idx="35123">
                  <c:v>1.00566802694583</c:v>
                </c:pt>
                <c:pt idx="35124">
                  <c:v>1.0263961296116699</c:v>
                </c:pt>
                <c:pt idx="35125">
                  <c:v>1.0720163369220299</c:v>
                </c:pt>
                <c:pt idx="35126">
                  <c:v>1.1296428612462599</c:v>
                </c:pt>
                <c:pt idx="35127">
                  <c:v>1.1789206236051999</c:v>
                </c:pt>
                <c:pt idx="35128">
                  <c:v>0.95934956910189895</c:v>
                </c:pt>
                <c:pt idx="35129">
                  <c:v>1.0086138588587401</c:v>
                </c:pt>
                <c:pt idx="35130">
                  <c:v>1.0293744232219999</c:v>
                </c:pt>
                <c:pt idx="35131">
                  <c:v>1.0747584209183301</c:v>
                </c:pt>
                <c:pt idx="35132">
                  <c:v>1.13218477607013</c:v>
                </c:pt>
                <c:pt idx="35133">
                  <c:v>1.18129797817738</c:v>
                </c:pt>
                <c:pt idx="35134">
                  <c:v>0.96805570501718197</c:v>
                </c:pt>
                <c:pt idx="35135">
                  <c:v>1.01664938072875</c:v>
                </c:pt>
                <c:pt idx="35136">
                  <c:v>1.03748656581817</c:v>
                </c:pt>
                <c:pt idx="35137">
                  <c:v>1.08222221362714</c:v>
                </c:pt>
                <c:pt idx="35138">
                  <c:v>1.1391256415739599</c:v>
                </c:pt>
                <c:pt idx="35139">
                  <c:v>1.1877735214626</c:v>
                </c:pt>
                <c:pt idx="35140">
                  <c:v>0.96426970819774305</c:v>
                </c:pt>
                <c:pt idx="35141">
                  <c:v>1.0141217522754</c:v>
                </c:pt>
                <c:pt idx="35142">
                  <c:v>1.03499715070023</c:v>
                </c:pt>
                <c:pt idx="35143">
                  <c:v>1.0799019712359701</c:v>
                </c:pt>
                <c:pt idx="35144">
                  <c:v>1.1369882496030299</c:v>
                </c:pt>
                <c:pt idx="35145">
                  <c:v>1.1858048991613599</c:v>
                </c:pt>
                <c:pt idx="35146">
                  <c:v>0.955670607976013</c:v>
                </c:pt>
                <c:pt idx="35147">
                  <c:v>1.0062180412587201</c:v>
                </c:pt>
                <c:pt idx="35148">
                  <c:v>1.0269748630256701</c:v>
                </c:pt>
                <c:pt idx="35149">
                  <c:v>1.0725424989160499</c:v>
                </c:pt>
                <c:pt idx="35150">
                  <c:v>1.1301325280130601</c:v>
                </c:pt>
                <c:pt idx="35151">
                  <c:v>1.1793913148634101</c:v>
                </c:pt>
                <c:pt idx="35152">
                  <c:v>0.95482077211944605</c:v>
                </c:pt>
                <c:pt idx="35153">
                  <c:v>1.0054378456109101</c:v>
                </c:pt>
                <c:pt idx="35154">
                  <c:v>1.02616694760827</c:v>
                </c:pt>
                <c:pt idx="35155">
                  <c:v>1.07180951833058</c:v>
                </c:pt>
                <c:pt idx="35156">
                  <c:v>1.12944374074809</c:v>
                </c:pt>
                <c:pt idx="35157">
                  <c:v>1.1787409264340101</c:v>
                </c:pt>
                <c:pt idx="35158">
                  <c:v>0.95859146576039</c:v>
                </c:pt>
                <c:pt idx="35159">
                  <c:v>1.0089200891340699</c:v>
                </c:pt>
                <c:pt idx="35160">
                  <c:v>1.02968428710499</c:v>
                </c:pt>
                <c:pt idx="35161">
                  <c:v>1.07504516210071</c:v>
                </c:pt>
                <c:pt idx="35162">
                  <c:v>1.1324465255599301</c:v>
                </c:pt>
                <c:pt idx="35163">
                  <c:v>1.18154934945804</c:v>
                </c:pt>
                <c:pt idx="35164">
                  <c:v>0.96795868513486905</c:v>
                </c:pt>
                <c:pt idx="35165">
                  <c:v>1.01753352300669</c:v>
                </c:pt>
                <c:pt idx="35166">
                  <c:v>1.0384042429287399</c:v>
                </c:pt>
                <c:pt idx="35167">
                  <c:v>1.08304749501047</c:v>
                </c:pt>
                <c:pt idx="35168">
                  <c:v>1.13990448541778</c:v>
                </c:pt>
                <c:pt idx="35169">
                  <c:v>1.1885041068534199</c:v>
                </c:pt>
                <c:pt idx="35170">
                  <c:v>0.96838597227067302</c:v>
                </c:pt>
                <c:pt idx="35171">
                  <c:v>1.0172708269627899</c:v>
                </c:pt>
                <c:pt idx="35172">
                  <c:v>1.0381480553535201</c:v>
                </c:pt>
                <c:pt idx="35173">
                  <c:v>1.0820104363319001</c:v>
                </c:pt>
                <c:pt idx="35174">
                  <c:v>1.09860448113554</c:v>
                </c:pt>
                <c:pt idx="35175">
                  <c:v>1.1391679751269399</c:v>
                </c:pt>
                <c:pt idx="35176">
                  <c:v>0.959644595145555</c:v>
                </c:pt>
                <c:pt idx="35177">
                  <c:v>1.00922608659614</c:v>
                </c:pt>
                <c:pt idx="35178">
                  <c:v>1.02998464854438</c:v>
                </c:pt>
                <c:pt idx="35179">
                  <c:v>1.0745154645633901</c:v>
                </c:pt>
                <c:pt idx="35180">
                  <c:v>1.0909852671114699</c:v>
                </c:pt>
                <c:pt idx="35181">
                  <c:v>1.1321930524430399</c:v>
                </c:pt>
                <c:pt idx="35182">
                  <c:v>0.95909090985537004</c:v>
                </c:pt>
                <c:pt idx="35183">
                  <c:v>1.0087320700159399</c:v>
                </c:pt>
                <c:pt idx="35184">
                  <c:v>1.0294716692294501</c:v>
                </c:pt>
                <c:pt idx="35185">
                  <c:v>1.0740522398654699</c:v>
                </c:pt>
                <c:pt idx="35186">
                  <c:v>1.0905020704614301</c:v>
                </c:pt>
                <c:pt idx="35187">
                  <c:v>1.13175179564342</c:v>
                </c:pt>
                <c:pt idx="35188">
                  <c:v>0.96324839077620095</c:v>
                </c:pt>
                <c:pt idx="35189">
                  <c:v>1.0125515919015999</c:v>
                </c:pt>
                <c:pt idx="35190">
                  <c:v>1.03334058929392</c:v>
                </c:pt>
                <c:pt idx="35191">
                  <c:v>1.07760849924845</c:v>
                </c:pt>
                <c:pt idx="35192">
                  <c:v>1.0941146151121799</c:v>
                </c:pt>
                <c:pt idx="35193">
                  <c:v>1.1350681519947501</c:v>
                </c:pt>
                <c:pt idx="35194">
                  <c:v>0.97299365738510901</c:v>
                </c:pt>
                <c:pt idx="35195">
                  <c:v>1.0215184768207299</c:v>
                </c:pt>
                <c:pt idx="35196">
                  <c:v>1.0424314806885899</c:v>
                </c:pt>
                <c:pt idx="35197">
                  <c:v>1.08596033859811</c:v>
                </c:pt>
                <c:pt idx="35198">
                  <c:v>1.1025893297670699</c:v>
                </c:pt>
                <c:pt idx="35199">
                  <c:v>1.14283236452477</c:v>
                </c:pt>
                <c:pt idx="35200">
                  <c:v>1.17737938329988</c:v>
                </c:pt>
                <c:pt idx="35201">
                  <c:v>1.1995859027707501</c:v>
                </c:pt>
                <c:pt idx="35202">
                  <c:v>1.2195889660041399</c:v>
                </c:pt>
                <c:pt idx="35203">
                  <c:v>1.29445433363096</c:v>
                </c:pt>
                <c:pt idx="35204">
                  <c:v>1.30371162104795</c:v>
                </c:pt>
                <c:pt idx="35205">
                  <c:v>1.31442946669476</c:v>
                </c:pt>
                <c:pt idx="35206">
                  <c:v>1.20854679995519</c:v>
                </c:pt>
                <c:pt idx="35207">
                  <c:v>1.23109727156635</c:v>
                </c:pt>
                <c:pt idx="35208">
                  <c:v>1.25143395982968</c:v>
                </c:pt>
                <c:pt idx="35209">
                  <c:v>1.26946076872379</c:v>
                </c:pt>
                <c:pt idx="35210">
                  <c:v>1.28510284949481</c:v>
                </c:pt>
                <c:pt idx="35211">
                  <c:v>1.30093783779207</c:v>
                </c:pt>
                <c:pt idx="35212">
                  <c:v>1.3129295051488801</c:v>
                </c:pt>
                <c:pt idx="35213">
                  <c:v>1.3250531613727099</c:v>
                </c:pt>
                <c:pt idx="35214">
                  <c:v>1.33593263753725</c:v>
                </c:pt>
                <c:pt idx="35215">
                  <c:v>1.3420000000000001</c:v>
                </c:pt>
                <c:pt idx="35216">
                  <c:v>1.3420000000000001</c:v>
                </c:pt>
                <c:pt idx="35217">
                  <c:v>1.3420000000000001</c:v>
                </c:pt>
                <c:pt idx="35218">
                  <c:v>1.25631505979323</c:v>
                </c:pt>
                <c:pt idx="35219">
                  <c:v>1.2768893354062001</c:v>
                </c:pt>
                <c:pt idx="35220">
                  <c:v>1.29514832476166</c:v>
                </c:pt>
                <c:pt idx="35221">
                  <c:v>1.3123295956098799</c:v>
                </c:pt>
                <c:pt idx="35222">
                  <c:v>1.3270623462872999</c:v>
                </c:pt>
                <c:pt idx="35223">
                  <c:v>1.33925699339225</c:v>
                </c:pt>
                <c:pt idx="35224">
                  <c:v>1.3420000000000001</c:v>
                </c:pt>
                <c:pt idx="35225">
                  <c:v>1.3420000000000001</c:v>
                </c:pt>
                <c:pt idx="35226">
                  <c:v>1.3420000000000001</c:v>
                </c:pt>
                <c:pt idx="35227">
                  <c:v>1.3420000000000001</c:v>
                </c:pt>
                <c:pt idx="35228">
                  <c:v>1.3420000000000001</c:v>
                </c:pt>
                <c:pt idx="35229">
                  <c:v>1.3420000000000001</c:v>
                </c:pt>
                <c:pt idx="35230">
                  <c:v>1.3420000000000001</c:v>
                </c:pt>
                <c:pt idx="35231">
                  <c:v>1.29844800116014</c:v>
                </c:pt>
                <c:pt idx="35232">
                  <c:v>1.31688086835187</c:v>
                </c:pt>
                <c:pt idx="35233">
                  <c:v>1.3329057090026399</c:v>
                </c:pt>
                <c:pt idx="35234">
                  <c:v>1.3420000000000001</c:v>
                </c:pt>
                <c:pt idx="35235">
                  <c:v>1.3420000000000001</c:v>
                </c:pt>
                <c:pt idx="35236">
                  <c:v>1.3420000000000001</c:v>
                </c:pt>
                <c:pt idx="35237">
                  <c:v>1.3420000000000001</c:v>
                </c:pt>
                <c:pt idx="35238">
                  <c:v>1.3420000000000001</c:v>
                </c:pt>
                <c:pt idx="35239">
                  <c:v>1.3420000000000001</c:v>
                </c:pt>
                <c:pt idx="35240">
                  <c:v>1.3420000000000001</c:v>
                </c:pt>
                <c:pt idx="35241">
                  <c:v>1.1733306419626099</c:v>
                </c:pt>
                <c:pt idx="35242">
                  <c:v>1.19585605573829</c:v>
                </c:pt>
                <c:pt idx="35243">
                  <c:v>1.21616166346873</c:v>
                </c:pt>
                <c:pt idx="35244">
                  <c:v>1.2922569436557501</c:v>
                </c:pt>
                <c:pt idx="35245">
                  <c:v>1.3017136946889101</c:v>
                </c:pt>
                <c:pt idx="35246">
                  <c:v>1.3126356042890901</c:v>
                </c:pt>
                <c:pt idx="35247">
                  <c:v>1.204502478475</c:v>
                </c:pt>
                <c:pt idx="35248">
                  <c:v>1.22737663679822</c:v>
                </c:pt>
                <c:pt idx="35249">
                  <c:v>1.2480127714754801</c:v>
                </c:pt>
                <c:pt idx="35250">
                  <c:v>1.2663150611637399</c:v>
                </c:pt>
                <c:pt idx="35251">
                  <c:v>1.28220898088931</c:v>
                </c:pt>
                <c:pt idx="35252">
                  <c:v>1.29829742280653</c:v>
                </c:pt>
                <c:pt idx="35253">
                  <c:v>1.3105104666615499</c:v>
                </c:pt>
                <c:pt idx="35254">
                  <c:v>1.3228417525202201</c:v>
                </c:pt>
                <c:pt idx="35255">
                  <c:v>1.3339221657550999</c:v>
                </c:pt>
                <c:pt idx="35256">
                  <c:v>1.3420000000000001</c:v>
                </c:pt>
                <c:pt idx="35257">
                  <c:v>1.3420000000000001</c:v>
                </c:pt>
                <c:pt idx="35258">
                  <c:v>1.3420000000000001</c:v>
                </c:pt>
                <c:pt idx="35259">
                  <c:v>1.2525870119160101</c:v>
                </c:pt>
                <c:pt idx="35260">
                  <c:v>1.27345975415071</c:v>
                </c:pt>
                <c:pt idx="35261">
                  <c:v>1.2919967455721599</c:v>
                </c:pt>
                <c:pt idx="35262">
                  <c:v>1.3094460392285201</c:v>
                </c:pt>
                <c:pt idx="35263">
                  <c:v>1.3244165755766499</c:v>
                </c:pt>
                <c:pt idx="35264">
                  <c:v>1.33682044592437</c:v>
                </c:pt>
                <c:pt idx="35265">
                  <c:v>1.3420000000000001</c:v>
                </c:pt>
                <c:pt idx="35266">
                  <c:v>1.3420000000000001</c:v>
                </c:pt>
                <c:pt idx="35267">
                  <c:v>1.3420000000000001</c:v>
                </c:pt>
                <c:pt idx="35268">
                  <c:v>1.3420000000000001</c:v>
                </c:pt>
                <c:pt idx="35269">
                  <c:v>1.3420000000000001</c:v>
                </c:pt>
                <c:pt idx="35270">
                  <c:v>1.3420000000000001</c:v>
                </c:pt>
                <c:pt idx="35271">
                  <c:v>1.3420000000000001</c:v>
                </c:pt>
                <c:pt idx="35272">
                  <c:v>1.2949999454733601</c:v>
                </c:pt>
                <c:pt idx="35273">
                  <c:v>1.3137146413059699</c:v>
                </c:pt>
                <c:pt idx="35274">
                  <c:v>1.3299941888312401</c:v>
                </c:pt>
                <c:pt idx="35275">
                  <c:v>1.3420000000000001</c:v>
                </c:pt>
                <c:pt idx="35276">
                  <c:v>1.3420000000000001</c:v>
                </c:pt>
                <c:pt idx="35277">
                  <c:v>1.3420000000000001</c:v>
                </c:pt>
                <c:pt idx="35278">
                  <c:v>1.3420000000000001</c:v>
                </c:pt>
                <c:pt idx="35279">
                  <c:v>1.3420000000000001</c:v>
                </c:pt>
                <c:pt idx="35280">
                  <c:v>1.3420000000000001</c:v>
                </c:pt>
                <c:pt idx="35281">
                  <c:v>1.3420000000000001</c:v>
                </c:pt>
                <c:pt idx="35282">
                  <c:v>1.17343991879107</c:v>
                </c:pt>
                <c:pt idx="35283">
                  <c:v>1.1959595810475301</c:v>
                </c:pt>
                <c:pt idx="35284">
                  <c:v>1.2162717096166999</c:v>
                </c:pt>
                <c:pt idx="35285">
                  <c:v>1.2923550815690601</c:v>
                </c:pt>
                <c:pt idx="35286">
                  <c:v>1.30181494393715</c:v>
                </c:pt>
                <c:pt idx="35287">
                  <c:v>1.31272772861267</c:v>
                </c:pt>
                <c:pt idx="35288">
                  <c:v>1.20460356993801</c:v>
                </c:pt>
                <c:pt idx="35289">
                  <c:v>1.2274728187825501</c:v>
                </c:pt>
                <c:pt idx="35290">
                  <c:v>1.24810946001532</c:v>
                </c:pt>
                <c:pt idx="35291">
                  <c:v>1.26641189030048</c:v>
                </c:pt>
                <c:pt idx="35292">
                  <c:v>1.2823003995803099</c:v>
                </c:pt>
                <c:pt idx="35293">
                  <c:v>1.2983937429674</c:v>
                </c:pt>
                <c:pt idx="35294">
                  <c:v>1.31060090552702</c:v>
                </c:pt>
                <c:pt idx="35295">
                  <c:v>1.3229307588619299</c:v>
                </c:pt>
                <c:pt idx="35296">
                  <c:v>1.3340093491972</c:v>
                </c:pt>
                <c:pt idx="35297">
                  <c:v>1.3420000000000001</c:v>
                </c:pt>
                <c:pt idx="35298">
                  <c:v>1.3420000000000001</c:v>
                </c:pt>
                <c:pt idx="35299">
                  <c:v>1.3420000000000001</c:v>
                </c:pt>
                <c:pt idx="35300">
                  <c:v>1.2526639432807101</c:v>
                </c:pt>
                <c:pt idx="35301">
                  <c:v>1.2735432791526999</c:v>
                </c:pt>
                <c:pt idx="35302">
                  <c:v>1.2920816448333401</c:v>
                </c:pt>
                <c:pt idx="35303">
                  <c:v>1.30952622696684</c:v>
                </c:pt>
                <c:pt idx="35304">
                  <c:v>1.3244969380703999</c:v>
                </c:pt>
                <c:pt idx="35305">
                  <c:v>1.3369060362758101</c:v>
                </c:pt>
                <c:pt idx="35306">
                  <c:v>1.3420000000000001</c:v>
                </c:pt>
                <c:pt idx="35307">
                  <c:v>1.3420000000000001</c:v>
                </c:pt>
                <c:pt idx="35308">
                  <c:v>1.3420000000000001</c:v>
                </c:pt>
                <c:pt idx="35309">
                  <c:v>1.3420000000000001</c:v>
                </c:pt>
                <c:pt idx="35310">
                  <c:v>1.3420000000000001</c:v>
                </c:pt>
                <c:pt idx="35311">
                  <c:v>1.3420000000000001</c:v>
                </c:pt>
                <c:pt idx="35312">
                  <c:v>1.3420000000000001</c:v>
                </c:pt>
                <c:pt idx="35313">
                  <c:v>1.2950766103579401</c:v>
                </c:pt>
                <c:pt idx="35314">
                  <c:v>1.31378784462111</c:v>
                </c:pt>
                <c:pt idx="35315">
                  <c:v>1.3300639000830601</c:v>
                </c:pt>
                <c:pt idx="35316">
                  <c:v>1.3420000000000001</c:v>
                </c:pt>
                <c:pt idx="35317">
                  <c:v>1.3420000000000001</c:v>
                </c:pt>
                <c:pt idx="35318">
                  <c:v>1.3420000000000001</c:v>
                </c:pt>
                <c:pt idx="35319">
                  <c:v>1.3420000000000001</c:v>
                </c:pt>
                <c:pt idx="35320">
                  <c:v>1.3420000000000001</c:v>
                </c:pt>
                <c:pt idx="35321">
                  <c:v>1.3420000000000001</c:v>
                </c:pt>
                <c:pt idx="35322">
                  <c:v>1.3420000000000001</c:v>
                </c:pt>
                <c:pt idx="35323">
                  <c:v>1.17615674102248</c:v>
                </c:pt>
                <c:pt idx="35324">
                  <c:v>1.19848013935336</c:v>
                </c:pt>
                <c:pt idx="35325">
                  <c:v>1.2186033169307</c:v>
                </c:pt>
                <c:pt idx="35326">
                  <c:v>1.2938958594641401</c:v>
                </c:pt>
                <c:pt idx="35327">
                  <c:v>1.3032242913249801</c:v>
                </c:pt>
                <c:pt idx="35328">
                  <c:v>1.3140062668605601</c:v>
                </c:pt>
                <c:pt idx="35329">
                  <c:v>1.20729708013305</c:v>
                </c:pt>
                <c:pt idx="35330">
                  <c:v>1.22996783519014</c:v>
                </c:pt>
                <c:pt idx="35331">
                  <c:v>1.25041476364733</c:v>
                </c:pt>
                <c:pt idx="35332">
                  <c:v>1.2685421492700399</c:v>
                </c:pt>
                <c:pt idx="35333">
                  <c:v>1.2842754163086101</c:v>
                </c:pt>
                <c:pt idx="35334">
                  <c:v>1.3002037883625199</c:v>
                </c:pt>
                <c:pt idx="35335">
                  <c:v>1.3122718645278</c:v>
                </c:pt>
                <c:pt idx="35336">
                  <c:v>1.3244686778274499</c:v>
                </c:pt>
                <c:pt idx="35337">
                  <c:v>1.33541585549575</c:v>
                </c:pt>
                <c:pt idx="35338">
                  <c:v>1.3420000000000001</c:v>
                </c:pt>
                <c:pt idx="35339">
                  <c:v>1.3420000000000001</c:v>
                </c:pt>
                <c:pt idx="35340">
                  <c:v>1.3420000000000001</c:v>
                </c:pt>
                <c:pt idx="35341">
                  <c:v>1.2551483973254201</c:v>
                </c:pt>
                <c:pt idx="35342">
                  <c:v>1.2758364026803199</c:v>
                </c:pt>
                <c:pt idx="35343">
                  <c:v>1.2941935712105299</c:v>
                </c:pt>
                <c:pt idx="35344">
                  <c:v>1.31147634450443</c:v>
                </c:pt>
                <c:pt idx="35345">
                  <c:v>1.32629566561894</c:v>
                </c:pt>
                <c:pt idx="35346">
                  <c:v>1.3385683061549101</c:v>
                </c:pt>
                <c:pt idx="35347">
                  <c:v>1.3420000000000001</c:v>
                </c:pt>
                <c:pt idx="35348">
                  <c:v>1.3420000000000001</c:v>
                </c:pt>
                <c:pt idx="35349">
                  <c:v>1.3420000000000001</c:v>
                </c:pt>
                <c:pt idx="35350">
                  <c:v>1.3420000000000001</c:v>
                </c:pt>
                <c:pt idx="35351">
                  <c:v>1.3420000000000001</c:v>
                </c:pt>
                <c:pt idx="35352">
                  <c:v>1.3420000000000001</c:v>
                </c:pt>
                <c:pt idx="35353">
                  <c:v>1.3420000000000001</c:v>
                </c:pt>
                <c:pt idx="35354">
                  <c:v>1.29735820317437</c:v>
                </c:pt>
                <c:pt idx="35355">
                  <c:v>1.31589276433859</c:v>
                </c:pt>
                <c:pt idx="35356">
                  <c:v>1.3320134964144099</c:v>
                </c:pt>
                <c:pt idx="35357">
                  <c:v>1.3420000000000001</c:v>
                </c:pt>
                <c:pt idx="35358">
                  <c:v>1.3420000000000001</c:v>
                </c:pt>
                <c:pt idx="35359">
                  <c:v>1.3420000000000001</c:v>
                </c:pt>
                <c:pt idx="35360">
                  <c:v>1.3420000000000001</c:v>
                </c:pt>
                <c:pt idx="35361">
                  <c:v>1.3420000000000001</c:v>
                </c:pt>
                <c:pt idx="35362">
                  <c:v>1.3420000000000001</c:v>
                </c:pt>
                <c:pt idx="35363">
                  <c:v>1.3420000000000001</c:v>
                </c:pt>
                <c:pt idx="35364">
                  <c:v>1.18196385907764</c:v>
                </c:pt>
                <c:pt idx="35365">
                  <c:v>1.20385203061339</c:v>
                </c:pt>
                <c:pt idx="35366">
                  <c:v>1.22355661257162</c:v>
                </c:pt>
                <c:pt idx="35367">
                  <c:v>1.2971639467028699</c:v>
                </c:pt>
                <c:pt idx="35368">
                  <c:v>1.30621171235733</c:v>
                </c:pt>
                <c:pt idx="35369">
                  <c:v>1.3167034910290001</c:v>
                </c:pt>
                <c:pt idx="35370">
                  <c:v>1.2130501632928501</c:v>
                </c:pt>
                <c:pt idx="35371">
                  <c:v>1.2352757783305399</c:v>
                </c:pt>
                <c:pt idx="35372">
                  <c:v>1.2553218097821099</c:v>
                </c:pt>
                <c:pt idx="35373">
                  <c:v>1.2730789361180901</c:v>
                </c:pt>
                <c:pt idx="35374">
                  <c:v>1.2884682951478399</c:v>
                </c:pt>
                <c:pt idx="35375">
                  <c:v>1.30405552890272</c:v>
                </c:pt>
                <c:pt idx="35376">
                  <c:v>1.31583138692421</c:v>
                </c:pt>
                <c:pt idx="35377">
                  <c:v>1.327732498019</c:v>
                </c:pt>
                <c:pt idx="35378">
                  <c:v>1.3383992904571</c:v>
                </c:pt>
                <c:pt idx="35379">
                  <c:v>1.3420000000000001</c:v>
                </c:pt>
                <c:pt idx="35380">
                  <c:v>1.3420000000000001</c:v>
                </c:pt>
                <c:pt idx="35381">
                  <c:v>1.3420000000000001</c:v>
                </c:pt>
                <c:pt idx="35382">
                  <c:v>1.2604437660115</c:v>
                </c:pt>
                <c:pt idx="35383">
                  <c:v>1.2807205617822901</c:v>
                </c:pt>
                <c:pt idx="35384">
                  <c:v>1.2987064001772199</c:v>
                </c:pt>
                <c:pt idx="35385">
                  <c:v>1.3156308093686899</c:v>
                </c:pt>
                <c:pt idx="35386">
                  <c:v>1.3301258797539901</c:v>
                </c:pt>
                <c:pt idx="35387">
                  <c:v>1.3420000000000001</c:v>
                </c:pt>
                <c:pt idx="35388">
                  <c:v>1.3420000000000001</c:v>
                </c:pt>
                <c:pt idx="35389">
                  <c:v>1.3420000000000001</c:v>
                </c:pt>
                <c:pt idx="35390">
                  <c:v>1.3420000000000001</c:v>
                </c:pt>
                <c:pt idx="35391">
                  <c:v>1.3420000000000001</c:v>
                </c:pt>
                <c:pt idx="35392">
                  <c:v>1.3420000000000001</c:v>
                </c:pt>
                <c:pt idx="35393">
                  <c:v>1.3420000000000001</c:v>
                </c:pt>
                <c:pt idx="35394">
                  <c:v>1.3420000000000001</c:v>
                </c:pt>
                <c:pt idx="35395">
                  <c:v>1.30223341620913</c:v>
                </c:pt>
                <c:pt idx="35396">
                  <c:v>1.3203927063456</c:v>
                </c:pt>
                <c:pt idx="35397">
                  <c:v>1.3361698882228199</c:v>
                </c:pt>
                <c:pt idx="35398">
                  <c:v>1.3420000000000001</c:v>
                </c:pt>
                <c:pt idx="35399">
                  <c:v>1.3420000000000001</c:v>
                </c:pt>
                <c:pt idx="35400">
                  <c:v>1.3420000000000001</c:v>
                </c:pt>
                <c:pt idx="35401">
                  <c:v>1.3420000000000001</c:v>
                </c:pt>
                <c:pt idx="35402">
                  <c:v>1.3420000000000001</c:v>
                </c:pt>
                <c:pt idx="35403">
                  <c:v>1.3420000000000001</c:v>
                </c:pt>
                <c:pt idx="35404">
                  <c:v>1.3420000000000001</c:v>
                </c:pt>
                <c:pt idx="35405">
                  <c:v>1.17747472525135</c:v>
                </c:pt>
                <c:pt idx="35406">
                  <c:v>1.19967261689343</c:v>
                </c:pt>
                <c:pt idx="35407">
                  <c:v>1.21966758561618</c:v>
                </c:pt>
                <c:pt idx="35408">
                  <c:v>1.2086429337747799</c:v>
                </c:pt>
                <c:pt idx="35409">
                  <c:v>1.2311847643100999</c:v>
                </c:pt>
                <c:pt idx="35410">
                  <c:v>1.2515133973529899</c:v>
                </c:pt>
                <c:pt idx="35411">
                  <c:v>1.26953824089474</c:v>
                </c:pt>
                <c:pt idx="35412">
                  <c:v>1.2851732864027401</c:v>
                </c:pt>
                <c:pt idx="35413">
                  <c:v>1.2996665636363001</c:v>
                </c:pt>
                <c:pt idx="35414">
                  <c:v>1.3129925294938101</c:v>
                </c:pt>
                <c:pt idx="35415">
                  <c:v>1.32510994878279</c:v>
                </c:pt>
                <c:pt idx="35416">
                  <c:v>1.3359834575758001</c:v>
                </c:pt>
                <c:pt idx="35417">
                  <c:v>1.3420000000000001</c:v>
                </c:pt>
                <c:pt idx="35418">
                  <c:v>1.3420000000000001</c:v>
                </c:pt>
                <c:pt idx="35419">
                  <c:v>1.3420000000000001</c:v>
                </c:pt>
                <c:pt idx="35420">
                  <c:v>1.2564030239673201</c:v>
                </c:pt>
                <c:pt idx="35421">
                  <c:v>1.2769692673916699</c:v>
                </c:pt>
                <c:pt idx="35422">
                  <c:v>1.2952156638605901</c:v>
                </c:pt>
                <c:pt idx="35423">
                  <c:v>1.31106700582812</c:v>
                </c:pt>
                <c:pt idx="35424">
                  <c:v>1.3257789066097101</c:v>
                </c:pt>
                <c:pt idx="35425">
                  <c:v>1.33931541529112</c:v>
                </c:pt>
                <c:pt idx="35426">
                  <c:v>1.3420000000000001</c:v>
                </c:pt>
                <c:pt idx="35427">
                  <c:v>1.3420000000000001</c:v>
                </c:pt>
                <c:pt idx="35428">
                  <c:v>1.3420000000000001</c:v>
                </c:pt>
                <c:pt idx="35429">
                  <c:v>1.3420000000000001</c:v>
                </c:pt>
                <c:pt idx="35430">
                  <c:v>1.3420000000000001</c:v>
                </c:pt>
                <c:pt idx="35431">
                  <c:v>1.3420000000000001</c:v>
                </c:pt>
                <c:pt idx="35432">
                  <c:v>1.3420000000000001</c:v>
                </c:pt>
                <c:pt idx="35433">
                  <c:v>1.2985290992876699</c:v>
                </c:pt>
                <c:pt idx="35434">
                  <c:v>1.31695454192997</c:v>
                </c:pt>
                <c:pt idx="35435">
                  <c:v>1.3329726037621099</c:v>
                </c:pt>
                <c:pt idx="35436">
                  <c:v>1.3420000000000001</c:v>
                </c:pt>
                <c:pt idx="35437">
                  <c:v>1.3420000000000001</c:v>
                </c:pt>
                <c:pt idx="35438">
                  <c:v>1.3420000000000001</c:v>
                </c:pt>
                <c:pt idx="35439">
                  <c:v>1.3420000000000001</c:v>
                </c:pt>
                <c:pt idx="35440">
                  <c:v>1.3420000000000001</c:v>
                </c:pt>
                <c:pt idx="35441">
                  <c:v>1.3420000000000001</c:v>
                </c:pt>
                <c:pt idx="35442">
                  <c:v>1.17336279301485</c:v>
                </c:pt>
                <c:pt idx="35443">
                  <c:v>1.1958824137385</c:v>
                </c:pt>
                <c:pt idx="35444">
                  <c:v>1.2161889556250101</c:v>
                </c:pt>
                <c:pt idx="35445">
                  <c:v>1.20453737290218</c:v>
                </c:pt>
                <c:pt idx="35446">
                  <c:v>1.22740588866291</c:v>
                </c:pt>
                <c:pt idx="35447">
                  <c:v>1.2480427582495599</c:v>
                </c:pt>
                <c:pt idx="35448">
                  <c:v>1.2663452459918201</c:v>
                </c:pt>
                <c:pt idx="35449">
                  <c:v>1.28223412330283</c:v>
                </c:pt>
                <c:pt idx="35450">
                  <c:v>1.29697302115764</c:v>
                </c:pt>
                <c:pt idx="35451">
                  <c:v>1.3105315727656499</c:v>
                </c:pt>
                <c:pt idx="35452">
                  <c:v>1.32286324637035</c:v>
                </c:pt>
                <c:pt idx="35453">
                  <c:v>1.3339390201438099</c:v>
                </c:pt>
                <c:pt idx="35454">
                  <c:v>1.3420000000000001</c:v>
                </c:pt>
                <c:pt idx="35455">
                  <c:v>1.3420000000000001</c:v>
                </c:pt>
                <c:pt idx="35456">
                  <c:v>1.3420000000000001</c:v>
                </c:pt>
                <c:pt idx="35457">
                  <c:v>1.2526076025719901</c:v>
                </c:pt>
                <c:pt idx="35458">
                  <c:v>1.2734864406988</c:v>
                </c:pt>
                <c:pt idx="35459">
                  <c:v>1.29202361313332</c:v>
                </c:pt>
                <c:pt idx="35460">
                  <c:v>1.30812955646687</c:v>
                </c:pt>
                <c:pt idx="35461">
                  <c:v>1.32308145585068</c:v>
                </c:pt>
                <c:pt idx="35462">
                  <c:v>1.33684885732042</c:v>
                </c:pt>
                <c:pt idx="35463">
                  <c:v>1.3420000000000001</c:v>
                </c:pt>
                <c:pt idx="35464">
                  <c:v>1.3420000000000001</c:v>
                </c:pt>
                <c:pt idx="35465">
                  <c:v>1.3420000000000001</c:v>
                </c:pt>
                <c:pt idx="35466">
                  <c:v>1.3420000000000001</c:v>
                </c:pt>
                <c:pt idx="35467">
                  <c:v>1.3420000000000001</c:v>
                </c:pt>
                <c:pt idx="35468">
                  <c:v>1.3420000000000001</c:v>
                </c:pt>
                <c:pt idx="35469">
                  <c:v>1.3420000000000001</c:v>
                </c:pt>
                <c:pt idx="35470">
                  <c:v>1.29502909866514</c:v>
                </c:pt>
                <c:pt idx="35471">
                  <c:v>1.3137390084624601</c:v>
                </c:pt>
                <c:pt idx="35472">
                  <c:v>1.3300140839277601</c:v>
                </c:pt>
                <c:pt idx="35473">
                  <c:v>1.3420000000000001</c:v>
                </c:pt>
                <c:pt idx="35474">
                  <c:v>1.3420000000000001</c:v>
                </c:pt>
                <c:pt idx="35475">
                  <c:v>1.3420000000000001</c:v>
                </c:pt>
                <c:pt idx="35476">
                  <c:v>1.3420000000000001</c:v>
                </c:pt>
                <c:pt idx="35477">
                  <c:v>1.3420000000000001</c:v>
                </c:pt>
                <c:pt idx="35478">
                  <c:v>1.3420000000000001</c:v>
                </c:pt>
                <c:pt idx="35479">
                  <c:v>1.1734361561481499</c:v>
                </c:pt>
                <c:pt idx="35480">
                  <c:v>1.1959637402525201</c:v>
                </c:pt>
                <c:pt idx="35481">
                  <c:v>1.21626444441185</c:v>
                </c:pt>
                <c:pt idx="35482">
                  <c:v>1.20459790092728</c:v>
                </c:pt>
                <c:pt idx="35483">
                  <c:v>1.22747475102132</c:v>
                </c:pt>
                <c:pt idx="35484">
                  <c:v>1.2481068878605599</c:v>
                </c:pt>
                <c:pt idx="35485">
                  <c:v>1.26641093678012</c:v>
                </c:pt>
                <c:pt idx="35486">
                  <c:v>1.2823062660484099</c:v>
                </c:pt>
                <c:pt idx="35487">
                  <c:v>1.29704513913049</c:v>
                </c:pt>
                <c:pt idx="35488">
                  <c:v>1.3106031961470099</c:v>
                </c:pt>
                <c:pt idx="35489">
                  <c:v>1.32293936771434</c:v>
                </c:pt>
                <c:pt idx="35490">
                  <c:v>1.33400851446914</c:v>
                </c:pt>
                <c:pt idx="35491">
                  <c:v>1.3420000000000001</c:v>
                </c:pt>
                <c:pt idx="35492">
                  <c:v>1.3420000000000001</c:v>
                </c:pt>
                <c:pt idx="35493">
                  <c:v>1.3420000000000001</c:v>
                </c:pt>
                <c:pt idx="35494">
                  <c:v>1.2526643586375801</c:v>
                </c:pt>
                <c:pt idx="35495">
                  <c:v>1.2735395222011401</c:v>
                </c:pt>
                <c:pt idx="35496">
                  <c:v>1.2920790066140599</c:v>
                </c:pt>
                <c:pt idx="35497">
                  <c:v>1.30819176498762</c:v>
                </c:pt>
                <c:pt idx="35498">
                  <c:v>1.3231443428143299</c:v>
                </c:pt>
                <c:pt idx="35499">
                  <c:v>1.33690716060781</c:v>
                </c:pt>
                <c:pt idx="35500">
                  <c:v>1.3420000000000001</c:v>
                </c:pt>
                <c:pt idx="35501">
                  <c:v>1.3420000000000001</c:v>
                </c:pt>
                <c:pt idx="35502">
                  <c:v>1.3420000000000001</c:v>
                </c:pt>
                <c:pt idx="35503">
                  <c:v>1.3420000000000001</c:v>
                </c:pt>
                <c:pt idx="35504">
                  <c:v>1.3420000000000001</c:v>
                </c:pt>
                <c:pt idx="35505">
                  <c:v>1.3420000000000001</c:v>
                </c:pt>
                <c:pt idx="35506">
                  <c:v>1.3420000000000001</c:v>
                </c:pt>
                <c:pt idx="35507">
                  <c:v>1.29507116781611</c:v>
                </c:pt>
                <c:pt idx="35508">
                  <c:v>1.3137840984095099</c:v>
                </c:pt>
                <c:pt idx="35509">
                  <c:v>1.33006638968973</c:v>
                </c:pt>
                <c:pt idx="35510">
                  <c:v>1.3420000000000001</c:v>
                </c:pt>
                <c:pt idx="35511">
                  <c:v>1.3420000000000001</c:v>
                </c:pt>
                <c:pt idx="35512">
                  <c:v>1.3420000000000001</c:v>
                </c:pt>
                <c:pt idx="35513">
                  <c:v>1.3420000000000001</c:v>
                </c:pt>
                <c:pt idx="35514">
                  <c:v>1.3420000000000001</c:v>
                </c:pt>
                <c:pt idx="35515">
                  <c:v>1.3420000000000001</c:v>
                </c:pt>
                <c:pt idx="35516">
                  <c:v>1.1761256434955101</c:v>
                </c:pt>
                <c:pt idx="35517">
                  <c:v>1.1984449787840401</c:v>
                </c:pt>
                <c:pt idx="35518">
                  <c:v>1.2185701220668399</c:v>
                </c:pt>
                <c:pt idx="35519">
                  <c:v>1.20726027139946</c:v>
                </c:pt>
                <c:pt idx="35520">
                  <c:v>1.2299332875689699</c:v>
                </c:pt>
                <c:pt idx="35521">
                  <c:v>1.2503822782507199</c:v>
                </c:pt>
                <c:pt idx="35522">
                  <c:v>1.26851696271995</c:v>
                </c:pt>
                <c:pt idx="35523">
                  <c:v>1.2842464379675</c:v>
                </c:pt>
                <c:pt idx="35524">
                  <c:v>1.29884404136531</c:v>
                </c:pt>
                <c:pt idx="35525">
                  <c:v>1.3122566655630299</c:v>
                </c:pt>
                <c:pt idx="35526">
                  <c:v>1.32444949124833</c:v>
                </c:pt>
                <c:pt idx="35527">
                  <c:v>1.3353977654353499</c:v>
                </c:pt>
                <c:pt idx="35528">
                  <c:v>1.3420000000000001</c:v>
                </c:pt>
                <c:pt idx="35529">
                  <c:v>1.3420000000000001</c:v>
                </c:pt>
                <c:pt idx="35530">
                  <c:v>1.3420000000000001</c:v>
                </c:pt>
                <c:pt idx="35531">
                  <c:v>1.2551141498732801</c:v>
                </c:pt>
                <c:pt idx="35532">
                  <c:v>1.2758043107195001</c:v>
                </c:pt>
                <c:pt idx="35533">
                  <c:v>1.29416342034851</c:v>
                </c:pt>
                <c:pt idx="35534">
                  <c:v>1.31012207560669</c:v>
                </c:pt>
                <c:pt idx="35535">
                  <c:v>1.32492863793336</c:v>
                </c:pt>
                <c:pt idx="35536">
                  <c:v>1.3385482163976901</c:v>
                </c:pt>
                <c:pt idx="35537">
                  <c:v>1.3420000000000001</c:v>
                </c:pt>
                <c:pt idx="35538">
                  <c:v>1.3420000000000001</c:v>
                </c:pt>
                <c:pt idx="35539">
                  <c:v>1.3420000000000001</c:v>
                </c:pt>
                <c:pt idx="35540">
                  <c:v>1.3420000000000001</c:v>
                </c:pt>
                <c:pt idx="35541">
                  <c:v>1.3420000000000001</c:v>
                </c:pt>
                <c:pt idx="35542">
                  <c:v>1.3420000000000001</c:v>
                </c:pt>
                <c:pt idx="35543">
                  <c:v>1.3420000000000001</c:v>
                </c:pt>
                <c:pt idx="35544">
                  <c:v>1.2973263212679</c:v>
                </c:pt>
                <c:pt idx="35545">
                  <c:v>1.3158682732851501</c:v>
                </c:pt>
                <c:pt idx="35546">
                  <c:v>1.3319906459962301</c:v>
                </c:pt>
                <c:pt idx="35547">
                  <c:v>1.3420000000000001</c:v>
                </c:pt>
                <c:pt idx="35548">
                  <c:v>1.3420000000000001</c:v>
                </c:pt>
                <c:pt idx="35549">
                  <c:v>1.3420000000000001</c:v>
                </c:pt>
                <c:pt idx="35550">
                  <c:v>1.3420000000000001</c:v>
                </c:pt>
                <c:pt idx="35551">
                  <c:v>1.3420000000000001</c:v>
                </c:pt>
                <c:pt idx="35552">
                  <c:v>1.3420000000000001</c:v>
                </c:pt>
                <c:pt idx="35553">
                  <c:v>1.1818902217088201</c:v>
                </c:pt>
                <c:pt idx="35554">
                  <c:v>1.2037873851034799</c:v>
                </c:pt>
                <c:pt idx="35555">
                  <c:v>1.22349971400933</c:v>
                </c:pt>
                <c:pt idx="35556">
                  <c:v>1.21298120297416</c:v>
                </c:pt>
                <c:pt idx="35557">
                  <c:v>1.23521480027849</c:v>
                </c:pt>
                <c:pt idx="35558">
                  <c:v>1.2552625786905101</c:v>
                </c:pt>
                <c:pt idx="35559">
                  <c:v>1.2730212223931501</c:v>
                </c:pt>
                <c:pt idx="35560">
                  <c:v>1.2884173631838201</c:v>
                </c:pt>
                <c:pt idx="35561">
                  <c:v>1.3026810165076499</c:v>
                </c:pt>
                <c:pt idx="35562">
                  <c:v>1.3157878587606</c:v>
                </c:pt>
                <c:pt idx="35563">
                  <c:v>1.3276897545711901</c:v>
                </c:pt>
                <c:pt idx="35564">
                  <c:v>1.33836248837648</c:v>
                </c:pt>
                <c:pt idx="35565">
                  <c:v>1.3420000000000001</c:v>
                </c:pt>
                <c:pt idx="35566">
                  <c:v>1.3420000000000001</c:v>
                </c:pt>
                <c:pt idx="35567">
                  <c:v>1.3420000000000001</c:v>
                </c:pt>
                <c:pt idx="35568">
                  <c:v>1.26038018569869</c:v>
                </c:pt>
                <c:pt idx="35569">
                  <c:v>1.2806650953674199</c:v>
                </c:pt>
                <c:pt idx="35570">
                  <c:v>1.29865188637511</c:v>
                </c:pt>
                <c:pt idx="35571">
                  <c:v>1.3142669923248</c:v>
                </c:pt>
                <c:pt idx="35572">
                  <c:v>1.32874807587012</c:v>
                </c:pt>
                <c:pt idx="35573">
                  <c:v>1.3420000000000001</c:v>
                </c:pt>
                <c:pt idx="35574">
                  <c:v>1.3420000000000001</c:v>
                </c:pt>
                <c:pt idx="35575">
                  <c:v>1.3420000000000001</c:v>
                </c:pt>
                <c:pt idx="35576">
                  <c:v>1.3420000000000001</c:v>
                </c:pt>
                <c:pt idx="35577">
                  <c:v>1.3420000000000001</c:v>
                </c:pt>
                <c:pt idx="35578">
                  <c:v>1.3420000000000001</c:v>
                </c:pt>
                <c:pt idx="35579">
                  <c:v>1.3420000000000001</c:v>
                </c:pt>
                <c:pt idx="35580">
                  <c:v>1.3420000000000001</c:v>
                </c:pt>
                <c:pt idx="35581">
                  <c:v>1.30217477718732</c:v>
                </c:pt>
                <c:pt idx="35582">
                  <c:v>1.32034156731654</c:v>
                </c:pt>
                <c:pt idx="35583">
                  <c:v>1.3361195802532</c:v>
                </c:pt>
                <c:pt idx="35584">
                  <c:v>1.3420000000000001</c:v>
                </c:pt>
                <c:pt idx="35585">
                  <c:v>1.3420000000000001</c:v>
                </c:pt>
                <c:pt idx="35586">
                  <c:v>1.3420000000000001</c:v>
                </c:pt>
                <c:pt idx="35587">
                  <c:v>1.3420000000000001</c:v>
                </c:pt>
                <c:pt idx="35588">
                  <c:v>1.3420000000000001</c:v>
                </c:pt>
                <c:pt idx="35589">
                  <c:v>1.3420000000000001</c:v>
                </c:pt>
                <c:pt idx="35590">
                  <c:v>1.1898952298226699</c:v>
                </c:pt>
                <c:pt idx="35591">
                  <c:v>1.21098794574522</c:v>
                </c:pt>
                <c:pt idx="35592">
                  <c:v>1.23113904322757</c:v>
                </c:pt>
                <c:pt idx="35593">
                  <c:v>1.2489876638463899</c:v>
                </c:pt>
                <c:pt idx="35594">
                  <c:v>1.2644597524478001</c:v>
                </c:pt>
                <c:pt idx="35595">
                  <c:v>1.2787863137248801</c:v>
                </c:pt>
                <c:pt idx="35596">
                  <c:v>1.30255009065003</c:v>
                </c:pt>
                <c:pt idx="35597">
                  <c:v>1.3132488537887801</c:v>
                </c:pt>
                <c:pt idx="35598">
                  <c:v>1.1670452258314099</c:v>
                </c:pt>
                <c:pt idx="35599">
                  <c:v>1.19387630877439</c:v>
                </c:pt>
                <c:pt idx="35600">
                  <c:v>1.2186695734158299</c:v>
                </c:pt>
                <c:pt idx="35601">
                  <c:v>1.2400656638310099</c:v>
                </c:pt>
                <c:pt idx="35602">
                  <c:v>1.2605091711585601</c:v>
                </c:pt>
                <c:pt idx="35603">
                  <c:v>1.27863642311138</c:v>
                </c:pt>
                <c:pt idx="35604">
                  <c:v>1.29437275770801</c:v>
                </c:pt>
                <c:pt idx="35605">
                  <c:v>1.3089602814744601</c:v>
                </c:pt>
                <c:pt idx="35606">
                  <c:v>1.3210241775028799</c:v>
                </c:pt>
                <c:pt idx="35607">
                  <c:v>1.3332239407709301</c:v>
                </c:pt>
                <c:pt idx="35608">
                  <c:v>1.3420000000000001</c:v>
                </c:pt>
                <c:pt idx="35609">
                  <c:v>1.3420000000000001</c:v>
                </c:pt>
                <c:pt idx="35610">
                  <c:v>1.3420000000000001</c:v>
                </c:pt>
                <c:pt idx="35611">
                  <c:v>1.3420000000000001</c:v>
                </c:pt>
                <c:pt idx="35612">
                  <c:v>1.21741427940838</c:v>
                </c:pt>
                <c:pt idx="35613">
                  <c:v>1.24245357808987</c:v>
                </c:pt>
                <c:pt idx="35614">
                  <c:v>1.2653573294317899</c:v>
                </c:pt>
                <c:pt idx="35615">
                  <c:v>1.2847346896782099</c:v>
                </c:pt>
                <c:pt idx="35616">
                  <c:v>1.3030713769781399</c:v>
                </c:pt>
                <c:pt idx="35617">
                  <c:v>1.3190026330583799</c:v>
                </c:pt>
                <c:pt idx="35618">
                  <c:v>1.33379285459724</c:v>
                </c:pt>
                <c:pt idx="35619">
                  <c:v>1.3420000000000001</c:v>
                </c:pt>
                <c:pt idx="35620">
                  <c:v>1.3420000000000001</c:v>
                </c:pt>
                <c:pt idx="35621">
                  <c:v>1.3420000000000001</c:v>
                </c:pt>
                <c:pt idx="35622">
                  <c:v>1.3420000000000001</c:v>
                </c:pt>
                <c:pt idx="35623">
                  <c:v>1.3420000000000001</c:v>
                </c:pt>
                <c:pt idx="35624">
                  <c:v>1.3420000000000001</c:v>
                </c:pt>
                <c:pt idx="35625">
                  <c:v>1.3420000000000001</c:v>
                </c:pt>
                <c:pt idx="35626">
                  <c:v>1.2624282496272199</c:v>
                </c:pt>
                <c:pt idx="35627">
                  <c:v>1.28421246880363</c:v>
                </c:pt>
                <c:pt idx="35628">
                  <c:v>1.3050372810406901</c:v>
                </c:pt>
                <c:pt idx="35629">
                  <c:v>1.32353033239447</c:v>
                </c:pt>
                <c:pt idx="35630">
                  <c:v>1.3396070641842399</c:v>
                </c:pt>
                <c:pt idx="35631">
                  <c:v>1.3420000000000001</c:v>
                </c:pt>
                <c:pt idx="35632">
                  <c:v>1.3420000000000001</c:v>
                </c:pt>
                <c:pt idx="35633">
                  <c:v>1.3420000000000001</c:v>
                </c:pt>
                <c:pt idx="35634">
                  <c:v>1.3420000000000001</c:v>
                </c:pt>
                <c:pt idx="35635">
                  <c:v>1.3420000000000001</c:v>
                </c:pt>
                <c:pt idx="35636">
                  <c:v>1.3420000000000001</c:v>
                </c:pt>
                <c:pt idx="35637">
                  <c:v>1.3420000000000001</c:v>
                </c:pt>
                <c:pt idx="35638">
                  <c:v>1.3420000000000001</c:v>
                </c:pt>
                <c:pt idx="35639">
                  <c:v>1.3420000000000001</c:v>
                </c:pt>
                <c:pt idx="35640">
                  <c:v>1.3420000000000001</c:v>
                </c:pt>
                <c:pt idx="35641">
                  <c:v>1.3420000000000001</c:v>
                </c:pt>
                <c:pt idx="35642">
                  <c:v>1.27727956548498</c:v>
                </c:pt>
                <c:pt idx="35643">
                  <c:v>1.30044521756402</c:v>
                </c:pt>
                <c:pt idx="35644">
                  <c:v>1.28826365165596</c:v>
                </c:pt>
                <c:pt idx="35645">
                  <c:v>1.31275303642156</c:v>
                </c:pt>
                <c:pt idx="35646">
                  <c:v>1.18530321616928</c:v>
                </c:pt>
                <c:pt idx="35647">
                  <c:v>1.2067595341858399</c:v>
                </c:pt>
                <c:pt idx="35648">
                  <c:v>1.2272523113262701</c:v>
                </c:pt>
                <c:pt idx="35649">
                  <c:v>1.24542251705832</c:v>
                </c:pt>
                <c:pt idx="35650">
                  <c:v>1.26117836476294</c:v>
                </c:pt>
                <c:pt idx="35651">
                  <c:v>1.27579155686646</c:v>
                </c:pt>
                <c:pt idx="35652">
                  <c:v>1.3000599987864101</c:v>
                </c:pt>
                <c:pt idx="35653">
                  <c:v>1.3109995439753801</c:v>
                </c:pt>
                <c:pt idx="35654">
                  <c:v>1.16159666316732</c:v>
                </c:pt>
                <c:pt idx="35655">
                  <c:v>1.1888590943745201</c:v>
                </c:pt>
                <c:pt idx="35656">
                  <c:v>1.2140617538208101</c:v>
                </c:pt>
                <c:pt idx="35657">
                  <c:v>1.2358270091425101</c:v>
                </c:pt>
                <c:pt idx="35658">
                  <c:v>1.2566165313304201</c:v>
                </c:pt>
                <c:pt idx="35659">
                  <c:v>1.2750666634669101</c:v>
                </c:pt>
                <c:pt idx="35660">
                  <c:v>1.29109254910812</c:v>
                </c:pt>
                <c:pt idx="35661">
                  <c:v>1.3059643108749499</c:v>
                </c:pt>
                <c:pt idx="35662">
                  <c:v>1.3182758076268699</c:v>
                </c:pt>
                <c:pt idx="35663">
                  <c:v>1.33071879227464</c:v>
                </c:pt>
                <c:pt idx="35664">
                  <c:v>1.3405120034796001</c:v>
                </c:pt>
                <c:pt idx="35665">
                  <c:v>1.3420000000000001</c:v>
                </c:pt>
                <c:pt idx="35666">
                  <c:v>1.3420000000000001</c:v>
                </c:pt>
                <c:pt idx="35667">
                  <c:v>1.3420000000000001</c:v>
                </c:pt>
                <c:pt idx="35668">
                  <c:v>1.21235399829442</c:v>
                </c:pt>
                <c:pt idx="35669">
                  <c:v>1.2378170851769099</c:v>
                </c:pt>
                <c:pt idx="35670">
                  <c:v>1.2611091080453301</c:v>
                </c:pt>
                <c:pt idx="35671">
                  <c:v>1.2808198882789501</c:v>
                </c:pt>
                <c:pt idx="35672">
                  <c:v>1.29948350013395</c:v>
                </c:pt>
                <c:pt idx="35673">
                  <c:v>1.31571087591509</c:v>
                </c:pt>
                <c:pt idx="35674">
                  <c:v>1.33078030532422</c:v>
                </c:pt>
                <c:pt idx="35675">
                  <c:v>1.3420000000000001</c:v>
                </c:pt>
                <c:pt idx="35676">
                  <c:v>1.3420000000000001</c:v>
                </c:pt>
                <c:pt idx="35677">
                  <c:v>1.3420000000000001</c:v>
                </c:pt>
                <c:pt idx="35678">
                  <c:v>1.3420000000000001</c:v>
                </c:pt>
                <c:pt idx="35679">
                  <c:v>1.3420000000000001</c:v>
                </c:pt>
                <c:pt idx="35680">
                  <c:v>1.3420000000000001</c:v>
                </c:pt>
                <c:pt idx="35681">
                  <c:v>1.3420000000000001</c:v>
                </c:pt>
                <c:pt idx="35682">
                  <c:v>1.25774235073372</c:v>
                </c:pt>
                <c:pt idx="35683">
                  <c:v>1.27990970127979</c:v>
                </c:pt>
                <c:pt idx="35684">
                  <c:v>1.3010879611420501</c:v>
                </c:pt>
                <c:pt idx="35685">
                  <c:v>1.3199128400615201</c:v>
                </c:pt>
                <c:pt idx="35686">
                  <c:v>1.3362981896344299</c:v>
                </c:pt>
                <c:pt idx="35687">
                  <c:v>1.3420000000000001</c:v>
                </c:pt>
                <c:pt idx="35688">
                  <c:v>1.3420000000000001</c:v>
                </c:pt>
                <c:pt idx="35689">
                  <c:v>1.3420000000000001</c:v>
                </c:pt>
                <c:pt idx="35690">
                  <c:v>1.3420000000000001</c:v>
                </c:pt>
                <c:pt idx="35691">
                  <c:v>1.3420000000000001</c:v>
                </c:pt>
                <c:pt idx="35692">
                  <c:v>1.3420000000000001</c:v>
                </c:pt>
                <c:pt idx="35693">
                  <c:v>1.3420000000000001</c:v>
                </c:pt>
                <c:pt idx="35694">
                  <c:v>1.3420000000000001</c:v>
                </c:pt>
                <c:pt idx="35695">
                  <c:v>1.3420000000000001</c:v>
                </c:pt>
                <c:pt idx="35696">
                  <c:v>1.3420000000000001</c:v>
                </c:pt>
                <c:pt idx="35697">
                  <c:v>1.3420000000000001</c:v>
                </c:pt>
                <c:pt idx="35698">
                  <c:v>1.2725068072130199</c:v>
                </c:pt>
                <c:pt idx="35699">
                  <c:v>1.2960782926283001</c:v>
                </c:pt>
                <c:pt idx="35700">
                  <c:v>1.28337128770318</c:v>
                </c:pt>
                <c:pt idx="35701">
                  <c:v>1.3082928624813801</c:v>
                </c:pt>
                <c:pt idx="35702">
                  <c:v>1.18542590975798</c:v>
                </c:pt>
                <c:pt idx="35703">
                  <c:v>1.2068945563090701</c:v>
                </c:pt>
                <c:pt idx="35704">
                  <c:v>1.2273917632973299</c:v>
                </c:pt>
                <c:pt idx="35705">
                  <c:v>1.2455537256828699</c:v>
                </c:pt>
                <c:pt idx="35706">
                  <c:v>1.2613184759278899</c:v>
                </c:pt>
                <c:pt idx="35707">
                  <c:v>1.27593346080517</c:v>
                </c:pt>
                <c:pt idx="35708">
                  <c:v>1.3001921976833699</c:v>
                </c:pt>
                <c:pt idx="35709">
                  <c:v>1.3111306579939499</c:v>
                </c:pt>
                <c:pt idx="35710">
                  <c:v>1.1616828701837201</c:v>
                </c:pt>
                <c:pt idx="35711">
                  <c:v>1.18895487823482</c:v>
                </c:pt>
                <c:pt idx="35712">
                  <c:v>1.2141717989229901</c:v>
                </c:pt>
                <c:pt idx="35713">
                  <c:v>1.2359439169611499</c:v>
                </c:pt>
                <c:pt idx="35714">
                  <c:v>1.25672758758042</c:v>
                </c:pt>
                <c:pt idx="35715">
                  <c:v>1.2751829917270101</c:v>
                </c:pt>
                <c:pt idx="35716">
                  <c:v>1.2912128432343499</c:v>
                </c:pt>
                <c:pt idx="35717">
                  <c:v>1.30608751761053</c:v>
                </c:pt>
                <c:pt idx="35718">
                  <c:v>1.31839631738851</c:v>
                </c:pt>
                <c:pt idx="35719">
                  <c:v>1.3308404038661901</c:v>
                </c:pt>
                <c:pt idx="35720">
                  <c:v>1.3406343342379401</c:v>
                </c:pt>
                <c:pt idx="35721">
                  <c:v>1.3420000000000001</c:v>
                </c:pt>
                <c:pt idx="35722">
                  <c:v>1.3420000000000001</c:v>
                </c:pt>
                <c:pt idx="35723">
                  <c:v>1.3420000000000001</c:v>
                </c:pt>
                <c:pt idx="35724">
                  <c:v>1.2124357262576999</c:v>
                </c:pt>
                <c:pt idx="35725">
                  <c:v>1.2379025787095199</c:v>
                </c:pt>
                <c:pt idx="35726">
                  <c:v>1.2611914514339899</c:v>
                </c:pt>
                <c:pt idx="35727">
                  <c:v>1.28091504285554</c:v>
                </c:pt>
                <c:pt idx="35728">
                  <c:v>1.2995844496567901</c:v>
                </c:pt>
                <c:pt idx="35729">
                  <c:v>1.3158167868111501</c:v>
                </c:pt>
                <c:pt idx="35730">
                  <c:v>1.33088021768622</c:v>
                </c:pt>
                <c:pt idx="35731">
                  <c:v>1.3420000000000001</c:v>
                </c:pt>
                <c:pt idx="35732">
                  <c:v>1.3420000000000001</c:v>
                </c:pt>
                <c:pt idx="35733">
                  <c:v>1.3420000000000001</c:v>
                </c:pt>
                <c:pt idx="35734">
                  <c:v>1.3420000000000001</c:v>
                </c:pt>
                <c:pt idx="35735">
                  <c:v>1.3420000000000001</c:v>
                </c:pt>
                <c:pt idx="35736">
                  <c:v>1.3420000000000001</c:v>
                </c:pt>
                <c:pt idx="35737">
                  <c:v>1.3420000000000001</c:v>
                </c:pt>
                <c:pt idx="35738">
                  <c:v>1.2577976190303899</c:v>
                </c:pt>
                <c:pt idx="35739">
                  <c:v>1.27997470942166</c:v>
                </c:pt>
                <c:pt idx="35740">
                  <c:v>1.3011664671903</c:v>
                </c:pt>
                <c:pt idx="35741">
                  <c:v>1.31999303946575</c:v>
                </c:pt>
                <c:pt idx="35742">
                  <c:v>1.3363754400340699</c:v>
                </c:pt>
                <c:pt idx="35743">
                  <c:v>1.3420000000000001</c:v>
                </c:pt>
                <c:pt idx="35744">
                  <c:v>1.3420000000000001</c:v>
                </c:pt>
                <c:pt idx="35745">
                  <c:v>1.3420000000000001</c:v>
                </c:pt>
                <c:pt idx="35746">
                  <c:v>1.3420000000000001</c:v>
                </c:pt>
                <c:pt idx="35747">
                  <c:v>1.3420000000000001</c:v>
                </c:pt>
                <c:pt idx="35748">
                  <c:v>1.3420000000000001</c:v>
                </c:pt>
                <c:pt idx="35749">
                  <c:v>1.3420000000000001</c:v>
                </c:pt>
                <c:pt idx="35750">
                  <c:v>1.3420000000000001</c:v>
                </c:pt>
                <c:pt idx="35751">
                  <c:v>1.3420000000000001</c:v>
                </c:pt>
                <c:pt idx="35752">
                  <c:v>1.3420000000000001</c:v>
                </c:pt>
                <c:pt idx="35753">
                  <c:v>1.3420000000000001</c:v>
                </c:pt>
                <c:pt idx="35754">
                  <c:v>1.27254285445079</c:v>
                </c:pt>
                <c:pt idx="35755">
                  <c:v>1.29612588894391</c:v>
                </c:pt>
                <c:pt idx="35756">
                  <c:v>1.28338787024965</c:v>
                </c:pt>
                <c:pt idx="35757">
                  <c:v>1.3083166819848999</c:v>
                </c:pt>
                <c:pt idx="35758">
                  <c:v>1.1882469643597799</c:v>
                </c:pt>
                <c:pt idx="35759">
                  <c:v>1.2095102332988501</c:v>
                </c:pt>
                <c:pt idx="35760">
                  <c:v>1.22981520298729</c:v>
                </c:pt>
                <c:pt idx="35761">
                  <c:v>1.2478047898546301</c:v>
                </c:pt>
                <c:pt idx="35762">
                  <c:v>1.2634050922070399</c:v>
                </c:pt>
                <c:pt idx="35763">
                  <c:v>1.2778564095770899</c:v>
                </c:pt>
                <c:pt idx="35764">
                  <c:v>1.3018246974685601</c:v>
                </c:pt>
                <c:pt idx="35765">
                  <c:v>1.31261821710088</c:v>
                </c:pt>
                <c:pt idx="35766">
                  <c:v>1.1649391591820399</c:v>
                </c:pt>
                <c:pt idx="35767">
                  <c:v>1.1919689129523201</c:v>
                </c:pt>
                <c:pt idx="35768">
                  <c:v>1.2169642439618999</c:v>
                </c:pt>
                <c:pt idx="35769">
                  <c:v>1.2385302213554299</c:v>
                </c:pt>
                <c:pt idx="35770">
                  <c:v>1.2591269919319099</c:v>
                </c:pt>
                <c:pt idx="35771">
                  <c:v>1.2774044981346899</c:v>
                </c:pt>
                <c:pt idx="35772">
                  <c:v>1.2932661249580899</c:v>
                </c:pt>
                <c:pt idx="35773">
                  <c:v>1.30798606744406</c:v>
                </c:pt>
                <c:pt idx="35774">
                  <c:v>1.3201591262961001</c:v>
                </c:pt>
                <c:pt idx="35775">
                  <c:v>1.33245747141573</c:v>
                </c:pt>
                <c:pt idx="35776">
                  <c:v>1.3420000000000001</c:v>
                </c:pt>
                <c:pt idx="35777">
                  <c:v>1.3420000000000001</c:v>
                </c:pt>
                <c:pt idx="35778">
                  <c:v>1.3420000000000001</c:v>
                </c:pt>
                <c:pt idx="35779">
                  <c:v>1.3420000000000001</c:v>
                </c:pt>
                <c:pt idx="35780">
                  <c:v>1.21543570697688</c:v>
                </c:pt>
                <c:pt idx="35781">
                  <c:v>1.24067174115456</c:v>
                </c:pt>
                <c:pt idx="35782">
                  <c:v>1.2637624328955199</c:v>
                </c:pt>
                <c:pt idx="35783">
                  <c:v>1.28329421066538</c:v>
                </c:pt>
                <c:pt idx="35784">
                  <c:v>1.3017854557114601</c:v>
                </c:pt>
                <c:pt idx="35785">
                  <c:v>1.3178507709855101</c:v>
                </c:pt>
                <c:pt idx="35786">
                  <c:v>1.33276567345444</c:v>
                </c:pt>
                <c:pt idx="35787">
                  <c:v>1.3420000000000001</c:v>
                </c:pt>
                <c:pt idx="35788">
                  <c:v>1.3420000000000001</c:v>
                </c:pt>
                <c:pt idx="35789">
                  <c:v>1.3420000000000001</c:v>
                </c:pt>
                <c:pt idx="35790">
                  <c:v>1.3420000000000001</c:v>
                </c:pt>
                <c:pt idx="35791">
                  <c:v>1.3420000000000001</c:v>
                </c:pt>
                <c:pt idx="35792">
                  <c:v>1.3420000000000001</c:v>
                </c:pt>
                <c:pt idx="35793">
                  <c:v>1.3420000000000001</c:v>
                </c:pt>
                <c:pt idx="35794">
                  <c:v>1.2605696657960299</c:v>
                </c:pt>
                <c:pt idx="35795">
                  <c:v>1.2825369578903401</c:v>
                </c:pt>
                <c:pt idx="35796">
                  <c:v>1.3035332233827801</c:v>
                </c:pt>
                <c:pt idx="35797">
                  <c:v>1.3221811174804099</c:v>
                </c:pt>
                <c:pt idx="35798">
                  <c:v>1.3384059822996099</c:v>
                </c:pt>
                <c:pt idx="35799">
                  <c:v>1.3420000000000001</c:v>
                </c:pt>
                <c:pt idx="35800">
                  <c:v>1.3420000000000001</c:v>
                </c:pt>
                <c:pt idx="35801">
                  <c:v>1.3420000000000001</c:v>
                </c:pt>
                <c:pt idx="35802">
                  <c:v>1.3420000000000001</c:v>
                </c:pt>
                <c:pt idx="35803">
                  <c:v>1.3420000000000001</c:v>
                </c:pt>
                <c:pt idx="35804">
                  <c:v>1.3420000000000001</c:v>
                </c:pt>
                <c:pt idx="35805">
                  <c:v>1.3420000000000001</c:v>
                </c:pt>
                <c:pt idx="35806">
                  <c:v>1.3420000000000001</c:v>
                </c:pt>
                <c:pt idx="35807">
                  <c:v>1.3420000000000001</c:v>
                </c:pt>
                <c:pt idx="35808">
                  <c:v>1.3420000000000001</c:v>
                </c:pt>
                <c:pt idx="35809">
                  <c:v>1.3420000000000001</c:v>
                </c:pt>
                <c:pt idx="35810">
                  <c:v>1.2753279290355899</c:v>
                </c:pt>
                <c:pt idx="35811">
                  <c:v>1.29869019003617</c:v>
                </c:pt>
                <c:pt idx="35812">
                  <c:v>1.28620354454969</c:v>
                </c:pt>
                <c:pt idx="35813">
                  <c:v>1.310904839687</c:v>
                </c:pt>
                <c:pt idx="35814">
                  <c:v>1.19460723005795</c:v>
                </c:pt>
                <c:pt idx="35815">
                  <c:v>1.2154152915252501</c:v>
                </c:pt>
                <c:pt idx="35816">
                  <c:v>1.23527003544678</c:v>
                </c:pt>
                <c:pt idx="35817">
                  <c:v>1.2528537217544999</c:v>
                </c:pt>
                <c:pt idx="35818">
                  <c:v>1.2680735064634101</c:v>
                </c:pt>
                <c:pt idx="35819">
                  <c:v>1.2821545435565</c:v>
                </c:pt>
                <c:pt idx="35820">
                  <c:v>1.30546093638114</c:v>
                </c:pt>
                <c:pt idx="35821">
                  <c:v>1.3159407612063401</c:v>
                </c:pt>
                <c:pt idx="35822">
                  <c:v>1.17232241649907</c:v>
                </c:pt>
                <c:pt idx="35823">
                  <c:v>1.1988034883043099</c:v>
                </c:pt>
                <c:pt idx="35824">
                  <c:v>1.2232760801172</c:v>
                </c:pt>
                <c:pt idx="35825">
                  <c:v>1.24437740855214</c:v>
                </c:pt>
                <c:pt idx="35826">
                  <c:v>1.26453385672276</c:v>
                </c:pt>
                <c:pt idx="35827">
                  <c:v>1.2823949746949199</c:v>
                </c:pt>
                <c:pt idx="35828">
                  <c:v>1.29788584780875</c:v>
                </c:pt>
                <c:pt idx="35829">
                  <c:v>1.31224215455139</c:v>
                </c:pt>
                <c:pt idx="35830">
                  <c:v>1.32409540140267</c:v>
                </c:pt>
                <c:pt idx="35831">
                  <c:v>1.3360699386433199</c:v>
                </c:pt>
                <c:pt idx="35832">
                  <c:v>1.3420000000000001</c:v>
                </c:pt>
                <c:pt idx="35833">
                  <c:v>1.3420000000000001</c:v>
                </c:pt>
                <c:pt idx="35834">
                  <c:v>1.3420000000000001</c:v>
                </c:pt>
                <c:pt idx="35835">
                  <c:v>1.3420000000000001</c:v>
                </c:pt>
                <c:pt idx="35836">
                  <c:v>1.22224943153121</c:v>
                </c:pt>
                <c:pt idx="35837">
                  <c:v>1.24696780369979</c:v>
                </c:pt>
                <c:pt idx="35838">
                  <c:v>1.2695709726753399</c:v>
                </c:pt>
                <c:pt idx="35839">
                  <c:v>1.2886642049586701</c:v>
                </c:pt>
                <c:pt idx="35840">
                  <c:v>1.30674354050932</c:v>
                </c:pt>
                <c:pt idx="35841">
                  <c:v>1.32243401518617</c:v>
                </c:pt>
                <c:pt idx="35842">
                  <c:v>1.3369990455237699</c:v>
                </c:pt>
                <c:pt idx="35843">
                  <c:v>1.3420000000000001</c:v>
                </c:pt>
                <c:pt idx="35844">
                  <c:v>1.3420000000000001</c:v>
                </c:pt>
                <c:pt idx="35845">
                  <c:v>1.3420000000000001</c:v>
                </c:pt>
                <c:pt idx="35846">
                  <c:v>1.3420000000000001</c:v>
                </c:pt>
                <c:pt idx="35847">
                  <c:v>1.3420000000000001</c:v>
                </c:pt>
                <c:pt idx="35848">
                  <c:v>1.3420000000000001</c:v>
                </c:pt>
                <c:pt idx="35849">
                  <c:v>1.3420000000000001</c:v>
                </c:pt>
                <c:pt idx="35850">
                  <c:v>1.26685755723086</c:v>
                </c:pt>
                <c:pt idx="35851">
                  <c:v>1.2883545856084699</c:v>
                </c:pt>
                <c:pt idx="35852">
                  <c:v>1.3088903443345501</c:v>
                </c:pt>
                <c:pt idx="35853">
                  <c:v>1.32712249562287</c:v>
                </c:pt>
                <c:pt idx="35854">
                  <c:v>1.3420000000000001</c:v>
                </c:pt>
                <c:pt idx="35855">
                  <c:v>1.3420000000000001</c:v>
                </c:pt>
                <c:pt idx="35856">
                  <c:v>1.3420000000000001</c:v>
                </c:pt>
                <c:pt idx="35857">
                  <c:v>1.3420000000000001</c:v>
                </c:pt>
                <c:pt idx="35858">
                  <c:v>1.3420000000000001</c:v>
                </c:pt>
                <c:pt idx="35859">
                  <c:v>1.3420000000000001</c:v>
                </c:pt>
                <c:pt idx="35860">
                  <c:v>1.3420000000000001</c:v>
                </c:pt>
                <c:pt idx="35861">
                  <c:v>1.3420000000000001</c:v>
                </c:pt>
                <c:pt idx="35862">
                  <c:v>1.3420000000000001</c:v>
                </c:pt>
                <c:pt idx="35863">
                  <c:v>1.3420000000000001</c:v>
                </c:pt>
                <c:pt idx="35864">
                  <c:v>1.3420000000000001</c:v>
                </c:pt>
                <c:pt idx="35865">
                  <c:v>1.3420000000000001</c:v>
                </c:pt>
                <c:pt idx="35866">
                  <c:v>1.2816625446925201</c:v>
                </c:pt>
                <c:pt idx="35867">
                  <c:v>1.30452280224555</c:v>
                </c:pt>
                <c:pt idx="35868">
                  <c:v>1.2926203063797601</c:v>
                </c:pt>
                <c:pt idx="35869">
                  <c:v>1.31679582432713</c:v>
                </c:pt>
                <c:pt idx="35870">
                  <c:v>0.94230100095011904</c:v>
                </c:pt>
                <c:pt idx="35871">
                  <c:v>0.96714943193838299</c:v>
                </c:pt>
                <c:pt idx="35872">
                  <c:v>1.0172100792710299</c:v>
                </c:pt>
                <c:pt idx="35873">
                  <c:v>1.0359069445785301</c:v>
                </c:pt>
                <c:pt idx="35874">
                  <c:v>1.0820975331790299</c:v>
                </c:pt>
                <c:pt idx="35875">
                  <c:v>1.12018627310569</c:v>
                </c:pt>
                <c:pt idx="35876">
                  <c:v>1.0964462119588501</c:v>
                </c:pt>
                <c:pt idx="35877">
                  <c:v>1.1382123539951401</c:v>
                </c:pt>
                <c:pt idx="35878">
                  <c:v>1.1738168016887001</c:v>
                </c:pt>
                <c:pt idx="35879">
                  <c:v>1.1038443070157899</c:v>
                </c:pt>
                <c:pt idx="35880">
                  <c:v>1.1491089031128501</c:v>
                </c:pt>
                <c:pt idx="35881">
                  <c:v>1.18716825981073</c:v>
                </c:pt>
                <c:pt idx="35882">
                  <c:v>1.15290480935701</c:v>
                </c:pt>
                <c:pt idx="35883">
                  <c:v>1.1520077381026601</c:v>
                </c:pt>
                <c:pt idx="35884">
                  <c:v>1.1957159110150799</c:v>
                </c:pt>
                <c:pt idx="35885">
                  <c:v>1.2344556290669899</c:v>
                </c:pt>
                <c:pt idx="35886">
                  <c:v>1.1922394763309501</c:v>
                </c:pt>
                <c:pt idx="35887">
                  <c:v>1.2331317220617399</c:v>
                </c:pt>
                <c:pt idx="35888">
                  <c:v>1.26882454764964</c:v>
                </c:pt>
                <c:pt idx="35889">
                  <c:v>1.22582430965436</c:v>
                </c:pt>
                <c:pt idx="35890">
                  <c:v>1.2648643154836601</c:v>
                </c:pt>
                <c:pt idx="35891">
                  <c:v>1.24513613327107</c:v>
                </c:pt>
                <c:pt idx="35892">
                  <c:v>1.2842261263369601</c:v>
                </c:pt>
                <c:pt idx="35893">
                  <c:v>1.3179681880996299</c:v>
                </c:pt>
                <c:pt idx="35894">
                  <c:v>1.2718133424279601</c:v>
                </c:pt>
                <c:pt idx="35895">
                  <c:v>1.30884668490469</c:v>
                </c:pt>
                <c:pt idx="35896">
                  <c:v>1.29623599526339</c:v>
                </c:pt>
                <c:pt idx="35897">
                  <c:v>1.3311127507409</c:v>
                </c:pt>
                <c:pt idx="35898">
                  <c:v>1.31834103807582</c:v>
                </c:pt>
                <c:pt idx="35899">
                  <c:v>1.3420000000000001</c:v>
                </c:pt>
                <c:pt idx="35900">
                  <c:v>1.3420000000000001</c:v>
                </c:pt>
                <c:pt idx="35901">
                  <c:v>1.3420000000000001</c:v>
                </c:pt>
                <c:pt idx="35902">
                  <c:v>0.93388059814874402</c:v>
                </c:pt>
                <c:pt idx="35903">
                  <c:v>0.95859921682132299</c:v>
                </c:pt>
                <c:pt idx="35904">
                  <c:v>1.00936662705933</c:v>
                </c:pt>
                <c:pt idx="35905">
                  <c:v>1.0279113030337801</c:v>
                </c:pt>
                <c:pt idx="35906">
                  <c:v>1.0747871014560499</c:v>
                </c:pt>
                <c:pt idx="35907">
                  <c:v>1.1134687846115101</c:v>
                </c:pt>
                <c:pt idx="35908">
                  <c:v>1.0889765372311799</c:v>
                </c:pt>
                <c:pt idx="35909">
                  <c:v>1.13138001776077</c:v>
                </c:pt>
                <c:pt idx="35910">
                  <c:v>1.16755882412986</c:v>
                </c:pt>
                <c:pt idx="35911">
                  <c:v>1.0961309481952799</c:v>
                </c:pt>
                <c:pt idx="35912">
                  <c:v>1.14210674287972</c:v>
                </c:pt>
                <c:pt idx="35913">
                  <c:v>1.1807850055218401</c:v>
                </c:pt>
                <c:pt idx="35914">
                  <c:v>1.14564426836658</c:v>
                </c:pt>
                <c:pt idx="35915">
                  <c:v>1.14444040438178</c:v>
                </c:pt>
                <c:pt idx="35916">
                  <c:v>1.1888758987091299</c:v>
                </c:pt>
                <c:pt idx="35917">
                  <c:v>1.22826573166483</c:v>
                </c:pt>
                <c:pt idx="35918">
                  <c:v>1.18505332334534</c:v>
                </c:pt>
                <c:pt idx="35919">
                  <c:v>1.22664523568182</c:v>
                </c:pt>
                <c:pt idx="35920">
                  <c:v>1.26296520137067</c:v>
                </c:pt>
                <c:pt idx="35921">
                  <c:v>1.21896081296584</c:v>
                </c:pt>
                <c:pt idx="35922">
                  <c:v>1.2586939559041499</c:v>
                </c:pt>
                <c:pt idx="35923">
                  <c:v>1.23812618259172</c:v>
                </c:pt>
                <c:pt idx="35924">
                  <c:v>1.2779449584837601</c:v>
                </c:pt>
                <c:pt idx="35925">
                  <c:v>1.31232186786099</c:v>
                </c:pt>
                <c:pt idx="35926">
                  <c:v>1.2650754022366899</c:v>
                </c:pt>
                <c:pt idx="35927">
                  <c:v>1.3028139275484201</c:v>
                </c:pt>
                <c:pt idx="35928">
                  <c:v>1.2897450384237299</c:v>
                </c:pt>
                <c:pt idx="35929">
                  <c:v>1.3253065305038501</c:v>
                </c:pt>
                <c:pt idx="35930">
                  <c:v>1.3120688079787901</c:v>
                </c:pt>
                <c:pt idx="35931">
                  <c:v>1.3420000000000001</c:v>
                </c:pt>
                <c:pt idx="35932">
                  <c:v>1.3420000000000001</c:v>
                </c:pt>
                <c:pt idx="35933">
                  <c:v>1.3420000000000001</c:v>
                </c:pt>
                <c:pt idx="35934">
                  <c:v>0.93350834715363995</c:v>
                </c:pt>
                <c:pt idx="35935">
                  <c:v>0.95818866296205996</c:v>
                </c:pt>
                <c:pt idx="35936">
                  <c:v>1.0090105319818901</c:v>
                </c:pt>
                <c:pt idx="35937">
                  <c:v>1.0275169807420099</c:v>
                </c:pt>
                <c:pt idx="35938">
                  <c:v>1.07443940573279</c:v>
                </c:pt>
                <c:pt idx="35939">
                  <c:v>1.1131675820154301</c:v>
                </c:pt>
                <c:pt idx="35940">
                  <c:v>1.08857725497404</c:v>
                </c:pt>
                <c:pt idx="35941">
                  <c:v>1.1310470896140801</c:v>
                </c:pt>
                <c:pt idx="35942">
                  <c:v>1.16726533558007</c:v>
                </c:pt>
                <c:pt idx="35943">
                  <c:v>1.09569531546104</c:v>
                </c:pt>
                <c:pt idx="35944">
                  <c:v>1.14172328242568</c:v>
                </c:pt>
                <c:pt idx="35945">
                  <c:v>1.1804523111187699</c:v>
                </c:pt>
                <c:pt idx="35946">
                  <c:v>1.14520977380638</c:v>
                </c:pt>
                <c:pt idx="35947">
                  <c:v>1.1439491971270701</c:v>
                </c:pt>
                <c:pt idx="35948">
                  <c:v>1.18844873930955</c:v>
                </c:pt>
                <c:pt idx="35949">
                  <c:v>1.2278960294862</c:v>
                </c:pt>
                <c:pt idx="35950">
                  <c:v>1.1845685352445501</c:v>
                </c:pt>
                <c:pt idx="35951">
                  <c:v>1.2262301076158399</c:v>
                </c:pt>
                <c:pt idx="35952">
                  <c:v>1.2626053900904299</c:v>
                </c:pt>
                <c:pt idx="35953">
                  <c:v>1.21847935746013</c:v>
                </c:pt>
                <c:pt idx="35954">
                  <c:v>1.25827629141902</c:v>
                </c:pt>
                <c:pt idx="35955">
                  <c:v>1.23758325729479</c:v>
                </c:pt>
                <c:pt idx="35956">
                  <c:v>1.2774734359234901</c:v>
                </c:pt>
                <c:pt idx="35957">
                  <c:v>1.31190769464156</c:v>
                </c:pt>
                <c:pt idx="35958">
                  <c:v>1.26452172557843</c:v>
                </c:pt>
                <c:pt idx="35959">
                  <c:v>1.3023381178706901</c:v>
                </c:pt>
                <c:pt idx="35960">
                  <c:v>1.2891962555560099</c:v>
                </c:pt>
                <c:pt idx="35961">
                  <c:v>1.32483485774242</c:v>
                </c:pt>
                <c:pt idx="35962">
                  <c:v>1.3115240690540999</c:v>
                </c:pt>
                <c:pt idx="35963">
                  <c:v>1.3420000000000001</c:v>
                </c:pt>
                <c:pt idx="35964">
                  <c:v>1.3420000000000001</c:v>
                </c:pt>
                <c:pt idx="35965">
                  <c:v>1.3420000000000001</c:v>
                </c:pt>
                <c:pt idx="35966">
                  <c:v>0.93770338137578202</c:v>
                </c:pt>
                <c:pt idx="35967">
                  <c:v>0.96240425715853595</c:v>
                </c:pt>
                <c:pt idx="35968">
                  <c:v>1.0129063678144301</c:v>
                </c:pt>
                <c:pt idx="35969">
                  <c:v>1.0314310293064399</c:v>
                </c:pt>
                <c:pt idx="35970">
                  <c:v>1.07805026983339</c:v>
                </c:pt>
                <c:pt idx="35971">
                  <c:v>1.11651101067054</c:v>
                </c:pt>
                <c:pt idx="35972">
                  <c:v>1.09222288575529</c:v>
                </c:pt>
                <c:pt idx="35973">
                  <c:v>1.1343934305363499</c:v>
                </c:pt>
                <c:pt idx="35974">
                  <c:v>1.1703528646688499</c:v>
                </c:pt>
                <c:pt idx="35975">
                  <c:v>1.0994009662565301</c:v>
                </c:pt>
                <c:pt idx="35976">
                  <c:v>1.14511090241296</c:v>
                </c:pt>
                <c:pt idx="35977">
                  <c:v>1.18356945569003</c:v>
                </c:pt>
                <c:pt idx="35978">
                  <c:v>1.14868238929781</c:v>
                </c:pt>
                <c:pt idx="35979">
                  <c:v>1.14751957358215</c:v>
                </c:pt>
                <c:pt idx="35980">
                  <c:v>1.19169932977611</c:v>
                </c:pt>
                <c:pt idx="35981">
                  <c:v>1.2308612389910301</c:v>
                </c:pt>
                <c:pt idx="35982">
                  <c:v>1.1879396951274901</c:v>
                </c:pt>
                <c:pt idx="35983">
                  <c:v>1.22928573566782</c:v>
                </c:pt>
                <c:pt idx="35984">
                  <c:v>1.2653860570465401</c:v>
                </c:pt>
                <c:pt idx="35985">
                  <c:v>1.2216700933246201</c:v>
                </c:pt>
                <c:pt idx="35986">
                  <c:v>1.2611656728671701</c:v>
                </c:pt>
                <c:pt idx="35987">
                  <c:v>1.2407703659647999</c:v>
                </c:pt>
                <c:pt idx="35988">
                  <c:v>1.28034953547199</c:v>
                </c:pt>
                <c:pt idx="35989">
                  <c:v>1.3145145645134899</c:v>
                </c:pt>
                <c:pt idx="35990">
                  <c:v>1.26756902741227</c:v>
                </c:pt>
                <c:pt idx="35991">
                  <c:v>1.30507729677603</c:v>
                </c:pt>
                <c:pt idx="35992">
                  <c:v>1.2921011855070901</c:v>
                </c:pt>
                <c:pt idx="35993">
                  <c:v>1.3274496292023901</c:v>
                </c:pt>
                <c:pt idx="35994">
                  <c:v>1.3143036847438101</c:v>
                </c:pt>
                <c:pt idx="35995">
                  <c:v>1.3420000000000001</c:v>
                </c:pt>
                <c:pt idx="35996">
                  <c:v>1.3420000000000001</c:v>
                </c:pt>
                <c:pt idx="35997">
                  <c:v>1.3420000000000001</c:v>
                </c:pt>
                <c:pt idx="35998">
                  <c:v>0.94814249773606296</c:v>
                </c:pt>
                <c:pt idx="35999">
                  <c:v>0.97289222968804001</c:v>
                </c:pt>
                <c:pt idx="36000">
                  <c:v>1.0225774500842499</c:v>
                </c:pt>
                <c:pt idx="36001">
                  <c:v>1.0411908158952601</c:v>
                </c:pt>
                <c:pt idx="36002">
                  <c:v>1.0870214721936999</c:v>
                </c:pt>
                <c:pt idx="36003">
                  <c:v>1.1247996431654499</c:v>
                </c:pt>
                <c:pt idx="36004">
                  <c:v>1.10130360618121</c:v>
                </c:pt>
                <c:pt idx="36005">
                  <c:v>1.1427278024633101</c:v>
                </c:pt>
                <c:pt idx="36006">
                  <c:v>1.1780351536515501</c:v>
                </c:pt>
                <c:pt idx="36007">
                  <c:v>1.10865936491729</c:v>
                </c:pt>
                <c:pt idx="36008">
                  <c:v>1.15357918431204</c:v>
                </c:pt>
                <c:pt idx="36009">
                  <c:v>1.19132502266785</c:v>
                </c:pt>
                <c:pt idx="36010">
                  <c:v>1.15735138756152</c:v>
                </c:pt>
                <c:pt idx="36011">
                  <c:v>1.1564756574002999</c:v>
                </c:pt>
                <c:pt idx="36012">
                  <c:v>1.1998354818116601</c:v>
                </c:pt>
                <c:pt idx="36013">
                  <c:v>1.23826833423834</c:v>
                </c:pt>
                <c:pt idx="36014">
                  <c:v>1.19638799053628</c:v>
                </c:pt>
                <c:pt idx="36015">
                  <c:v>1.2369444334133199</c:v>
                </c:pt>
                <c:pt idx="36016">
                  <c:v>1.27235167255572</c:v>
                </c:pt>
                <c:pt idx="36017">
                  <c:v>1.2296918330420601</c:v>
                </c:pt>
                <c:pt idx="36018">
                  <c:v>1.2684190748876301</c:v>
                </c:pt>
                <c:pt idx="36019">
                  <c:v>1.2488221047561101</c:v>
                </c:pt>
                <c:pt idx="36020">
                  <c:v>1.2875994962035</c:v>
                </c:pt>
                <c:pt idx="36021">
                  <c:v>1.3210643702891001</c:v>
                </c:pt>
                <c:pt idx="36022">
                  <c:v>1.275263563292</c:v>
                </c:pt>
                <c:pt idx="36023">
                  <c:v>1.3119948548876399</c:v>
                </c:pt>
                <c:pt idx="36024">
                  <c:v>1.2994630696438201</c:v>
                </c:pt>
                <c:pt idx="36025">
                  <c:v>1.3340613333859399</c:v>
                </c:pt>
                <c:pt idx="36026">
                  <c:v>1.32135983634534</c:v>
                </c:pt>
                <c:pt idx="36027">
                  <c:v>1.3420000000000001</c:v>
                </c:pt>
                <c:pt idx="36028">
                  <c:v>1.3420000000000001</c:v>
                </c:pt>
                <c:pt idx="36029">
                  <c:v>1.3420000000000001</c:v>
                </c:pt>
                <c:pt idx="36030">
                  <c:v>0.94275720496509696</c:v>
                </c:pt>
                <c:pt idx="36031">
                  <c:v>1.0167610682791901</c:v>
                </c:pt>
                <c:pt idx="36032">
                  <c:v>1.0593870403257399</c:v>
                </c:pt>
                <c:pt idx="36033">
                  <c:v>1.0806500374039001</c:v>
                </c:pt>
                <c:pt idx="36034">
                  <c:v>1.1200275522585601</c:v>
                </c:pt>
                <c:pt idx="36035">
                  <c:v>1.1368632736903399</c:v>
                </c:pt>
                <c:pt idx="36036">
                  <c:v>1.1725706943898899</c:v>
                </c:pt>
                <c:pt idx="36037">
                  <c:v>1.18470511675813</c:v>
                </c:pt>
                <c:pt idx="36038">
                  <c:v>1.2188302270423199</c:v>
                </c:pt>
                <c:pt idx="36039">
                  <c:v>1.2272924104405101</c:v>
                </c:pt>
                <c:pt idx="36040">
                  <c:v>1.25838014875691</c:v>
                </c:pt>
                <c:pt idx="36041">
                  <c:v>1.26430192951666</c:v>
                </c:pt>
                <c:pt idx="36042">
                  <c:v>1.2934016348516699</c:v>
                </c:pt>
                <c:pt idx="36043">
                  <c:v>1.29671380732048</c:v>
                </c:pt>
                <c:pt idx="36044">
                  <c:v>1.3224057719872799</c:v>
                </c:pt>
                <c:pt idx="36045">
                  <c:v>1.32434280223925</c:v>
                </c:pt>
                <c:pt idx="36046">
                  <c:v>1.3420000000000001</c:v>
                </c:pt>
                <c:pt idx="36047">
                  <c:v>1.3420000000000001</c:v>
                </c:pt>
                <c:pt idx="36048">
                  <c:v>1.3420000000000001</c:v>
                </c:pt>
                <c:pt idx="36049">
                  <c:v>1.3420000000000001</c:v>
                </c:pt>
                <c:pt idx="36050">
                  <c:v>0.93507575396138098</c:v>
                </c:pt>
                <c:pt idx="36051">
                  <c:v>1.0095959349422099</c:v>
                </c:pt>
                <c:pt idx="36052">
                  <c:v>1.0527980081696999</c:v>
                </c:pt>
                <c:pt idx="36053">
                  <c:v>1.07396015155566</c:v>
                </c:pt>
                <c:pt idx="36054">
                  <c:v>1.11389284686194</c:v>
                </c:pt>
                <c:pt idx="36055">
                  <c:v>1.1306147525871</c:v>
                </c:pt>
                <c:pt idx="36056">
                  <c:v>1.16684346953923</c:v>
                </c:pt>
                <c:pt idx="36057">
                  <c:v>1.17885219300913</c:v>
                </c:pt>
                <c:pt idx="36058">
                  <c:v>1.21348237158927</c:v>
                </c:pt>
                <c:pt idx="36059">
                  <c:v>1.2217939793786201</c:v>
                </c:pt>
                <c:pt idx="36060">
                  <c:v>1.2533649681749199</c:v>
                </c:pt>
                <c:pt idx="36061">
                  <c:v>1.25911935257827</c:v>
                </c:pt>
                <c:pt idx="36062">
                  <c:v>1.28869537281272</c:v>
                </c:pt>
                <c:pt idx="36063">
                  <c:v>1.29181858116054</c:v>
                </c:pt>
                <c:pt idx="36064">
                  <c:v>1.3179504115832299</c:v>
                </c:pt>
                <c:pt idx="36065">
                  <c:v>1.31970344029126</c:v>
                </c:pt>
                <c:pt idx="36066">
                  <c:v>1.3420000000000001</c:v>
                </c:pt>
                <c:pt idx="36067">
                  <c:v>1.3420000000000001</c:v>
                </c:pt>
                <c:pt idx="36068">
                  <c:v>1.3420000000000001</c:v>
                </c:pt>
                <c:pt idx="36069">
                  <c:v>1.3420000000000001</c:v>
                </c:pt>
                <c:pt idx="36070">
                  <c:v>0.93537437920583499</c:v>
                </c:pt>
                <c:pt idx="36071">
                  <c:v>1.0098537628797599</c:v>
                </c:pt>
                <c:pt idx="36072">
                  <c:v>1.0530541234593001</c:v>
                </c:pt>
                <c:pt idx="36073">
                  <c:v>1.0741726101970099</c:v>
                </c:pt>
                <c:pt idx="36074">
                  <c:v>1.1141130169974001</c:v>
                </c:pt>
                <c:pt idx="36075">
                  <c:v>1.13079378210447</c:v>
                </c:pt>
                <c:pt idx="36076">
                  <c:v>1.16703035942809</c:v>
                </c:pt>
                <c:pt idx="36077">
                  <c:v>1.1790012078563601</c:v>
                </c:pt>
                <c:pt idx="36078">
                  <c:v>1.2136452615433799</c:v>
                </c:pt>
                <c:pt idx="36079">
                  <c:v>1.2219201206645001</c:v>
                </c:pt>
                <c:pt idx="36080">
                  <c:v>1.2535010327193099</c:v>
                </c:pt>
                <c:pt idx="36081">
                  <c:v>1.2592201542372401</c:v>
                </c:pt>
                <c:pt idx="36082">
                  <c:v>1.2888008428302</c:v>
                </c:pt>
                <c:pt idx="36083">
                  <c:v>1.2918954937401801</c:v>
                </c:pt>
                <c:pt idx="36084">
                  <c:v>1.3180342375738801</c:v>
                </c:pt>
                <c:pt idx="36085">
                  <c:v>1.3197539267945499</c:v>
                </c:pt>
                <c:pt idx="36086">
                  <c:v>1.3420000000000001</c:v>
                </c:pt>
                <c:pt idx="36087">
                  <c:v>1.3420000000000001</c:v>
                </c:pt>
                <c:pt idx="36088">
                  <c:v>1.3420000000000001</c:v>
                </c:pt>
                <c:pt idx="36089">
                  <c:v>1.3420000000000001</c:v>
                </c:pt>
                <c:pt idx="36090">
                  <c:v>0.94022850234530497</c:v>
                </c:pt>
                <c:pt idx="36091">
                  <c:v>1.0143532026342199</c:v>
                </c:pt>
                <c:pt idx="36092">
                  <c:v>1.0572259436790199</c:v>
                </c:pt>
                <c:pt idx="36093">
                  <c:v>1.0783474477431401</c:v>
                </c:pt>
                <c:pt idx="36094">
                  <c:v>1.11797206819726</c:v>
                </c:pt>
                <c:pt idx="36095">
                  <c:v>1.1346658126103399</c:v>
                </c:pt>
                <c:pt idx="36096">
                  <c:v>1.17061231535709</c:v>
                </c:pt>
                <c:pt idx="36097">
                  <c:v>1.18260646820022</c:v>
                </c:pt>
                <c:pt idx="36098">
                  <c:v>1.21696022148024</c:v>
                </c:pt>
                <c:pt idx="36099">
                  <c:v>1.22527937719594</c:v>
                </c:pt>
                <c:pt idx="36100">
                  <c:v>1.25658697647465</c:v>
                </c:pt>
                <c:pt idx="36101">
                  <c:v>1.2623581315324</c:v>
                </c:pt>
                <c:pt idx="36102">
                  <c:v>1.2916784718711201</c:v>
                </c:pt>
                <c:pt idx="36103">
                  <c:v>1.29483621386035</c:v>
                </c:pt>
                <c:pt idx="36104">
                  <c:v>1.32073639113146</c:v>
                </c:pt>
                <c:pt idx="36105">
                  <c:v>1.32252363233089</c:v>
                </c:pt>
                <c:pt idx="36106">
                  <c:v>1.3420000000000001</c:v>
                </c:pt>
                <c:pt idx="36107">
                  <c:v>1.3420000000000001</c:v>
                </c:pt>
                <c:pt idx="36108">
                  <c:v>1.3420000000000001</c:v>
                </c:pt>
                <c:pt idx="36109">
                  <c:v>1.3420000000000001</c:v>
                </c:pt>
                <c:pt idx="36110">
                  <c:v>0.95159182998090597</c:v>
                </c:pt>
                <c:pt idx="36111">
                  <c:v>1.02488107157571</c:v>
                </c:pt>
                <c:pt idx="36112">
                  <c:v>1.0669836435487301</c:v>
                </c:pt>
                <c:pt idx="36113">
                  <c:v>1.0881171034888999</c:v>
                </c:pt>
                <c:pt idx="36114">
                  <c:v>1.1270013141399999</c:v>
                </c:pt>
                <c:pt idx="36115">
                  <c:v>1.14373360813886</c:v>
                </c:pt>
                <c:pt idx="36116">
                  <c:v>1.17898134644625</c:v>
                </c:pt>
                <c:pt idx="36117">
                  <c:v>1.1910541127621701</c:v>
                </c:pt>
                <c:pt idx="36118">
                  <c:v>1.22472488638357</c:v>
                </c:pt>
                <c:pt idx="36119">
                  <c:v>1.23316040333263</c:v>
                </c:pt>
                <c:pt idx="36120">
                  <c:v>1.26381977667462</c:v>
                </c:pt>
                <c:pt idx="36121">
                  <c:v>1.2697278644610901</c:v>
                </c:pt>
                <c:pt idx="36122">
                  <c:v>1.2984321566258501</c:v>
                </c:pt>
                <c:pt idx="36123">
                  <c:v>1.3017468229296301</c:v>
                </c:pt>
                <c:pt idx="36124">
                  <c:v>1.3270809570384501</c:v>
                </c:pt>
                <c:pt idx="36125">
                  <c:v>1.3290383627009099</c:v>
                </c:pt>
                <c:pt idx="36126">
                  <c:v>1.3420000000000001</c:v>
                </c:pt>
                <c:pt idx="36127">
                  <c:v>1.3420000000000001</c:v>
                </c:pt>
                <c:pt idx="36128">
                  <c:v>1.3420000000000001</c:v>
                </c:pt>
                <c:pt idx="36129">
                  <c:v>1.3420000000000001</c:v>
                </c:pt>
                <c:pt idx="36130">
                  <c:v>0.94693563234854705</c:v>
                </c:pt>
                <c:pt idx="36131">
                  <c:v>0.99339085455129394</c:v>
                </c:pt>
                <c:pt idx="36132">
                  <c:v>0.97071531258765598</c:v>
                </c:pt>
                <c:pt idx="36133">
                  <c:v>1.0198619590554601</c:v>
                </c:pt>
                <c:pt idx="36134">
                  <c:v>1.0624844311720001</c:v>
                </c:pt>
                <c:pt idx="36135">
                  <c:v>1.10039437539847</c:v>
                </c:pt>
                <c:pt idx="36136">
                  <c:v>1.03854797103839</c:v>
                </c:pt>
                <c:pt idx="36137">
                  <c:v>1.08373447444023</c:v>
                </c:pt>
                <c:pt idx="36138">
                  <c:v>1.1231221265158999</c:v>
                </c:pt>
                <c:pt idx="36139">
                  <c:v>1.1574634033414</c:v>
                </c:pt>
                <c:pt idx="36140">
                  <c:v>1.0980612692157401</c:v>
                </c:pt>
                <c:pt idx="36141">
                  <c:v>1.1399485769147</c:v>
                </c:pt>
                <c:pt idx="36142">
                  <c:v>1.17565971204927</c:v>
                </c:pt>
                <c:pt idx="36143">
                  <c:v>1.1054229966509099</c:v>
                </c:pt>
                <c:pt idx="36144">
                  <c:v>1.14963492621646</c:v>
                </c:pt>
                <c:pt idx="36145">
                  <c:v>1.1889980369754101</c:v>
                </c:pt>
                <c:pt idx="36146">
                  <c:v>1.15457104984985</c:v>
                </c:pt>
                <c:pt idx="36147">
                  <c:v>1.19504757570868</c:v>
                </c:pt>
                <c:pt idx="36148">
                  <c:v>1.2303646685673499</c:v>
                </c:pt>
                <c:pt idx="36149">
                  <c:v>1.1962644665578499</c:v>
                </c:pt>
                <c:pt idx="36150">
                  <c:v>1.2350962785804001</c:v>
                </c:pt>
                <c:pt idx="36151">
                  <c:v>1.23372167490377</c:v>
                </c:pt>
                <c:pt idx="36152">
                  <c:v>1.2695034733119801</c:v>
                </c:pt>
                <c:pt idx="36153">
                  <c:v>1.26549381019467</c:v>
                </c:pt>
                <c:pt idx="36154">
                  <c:v>1.29802145980219</c:v>
                </c:pt>
                <c:pt idx="36155">
                  <c:v>1.2926026386896099</c:v>
                </c:pt>
                <c:pt idx="36156">
                  <c:v>1.32423926878031</c:v>
                </c:pt>
                <c:pt idx="36157">
                  <c:v>1.3174141245331099</c:v>
                </c:pt>
                <c:pt idx="36158">
                  <c:v>1.3420000000000001</c:v>
                </c:pt>
                <c:pt idx="36159">
                  <c:v>0.938770480192479</c:v>
                </c:pt>
                <c:pt idx="36160">
                  <c:v>0.98586043037803395</c:v>
                </c:pt>
                <c:pt idx="36161">
                  <c:v>0.96242325131264395</c:v>
                </c:pt>
                <c:pt idx="36162">
                  <c:v>1.0122422518074501</c:v>
                </c:pt>
                <c:pt idx="36163">
                  <c:v>1.0554786632692099</c:v>
                </c:pt>
                <c:pt idx="36164">
                  <c:v>1.0939498175072599</c:v>
                </c:pt>
                <c:pt idx="36165">
                  <c:v>1.0307746093764101</c:v>
                </c:pt>
                <c:pt idx="36166">
                  <c:v>1.0766261610873999</c:v>
                </c:pt>
                <c:pt idx="36167">
                  <c:v>1.1165987246706699</c:v>
                </c:pt>
                <c:pt idx="36168">
                  <c:v>1.15147179119923</c:v>
                </c:pt>
                <c:pt idx="36169">
                  <c:v>1.09079956119983</c:v>
                </c:pt>
                <c:pt idx="36170">
                  <c:v>1.1333087152699499</c:v>
                </c:pt>
                <c:pt idx="36171">
                  <c:v>1.16958041406549</c:v>
                </c:pt>
                <c:pt idx="36172">
                  <c:v>1.0979304456002701</c:v>
                </c:pt>
                <c:pt idx="36173">
                  <c:v>1.1428224428279601</c:v>
                </c:pt>
                <c:pt idx="36174">
                  <c:v>1.1827976158707301</c:v>
                </c:pt>
                <c:pt idx="36175">
                  <c:v>1.1475152389723</c:v>
                </c:pt>
                <c:pt idx="36176">
                  <c:v>1.1886410608818001</c:v>
                </c:pt>
                <c:pt idx="36177">
                  <c:v>1.22453750107627</c:v>
                </c:pt>
                <c:pt idx="36178">
                  <c:v>1.18959918238754</c:v>
                </c:pt>
                <c:pt idx="36179">
                  <c:v>1.2290664699606899</c:v>
                </c:pt>
                <c:pt idx="36180">
                  <c:v>1.2274139763598799</c:v>
                </c:pt>
                <c:pt idx="36181">
                  <c:v>1.26380738769507</c:v>
                </c:pt>
                <c:pt idx="36182">
                  <c:v>1.25948961335139</c:v>
                </c:pt>
                <c:pt idx="36183">
                  <c:v>1.2925893583670101</c:v>
                </c:pt>
                <c:pt idx="36184">
                  <c:v>1.28685080142245</c:v>
                </c:pt>
                <c:pt idx="36185">
                  <c:v>1.3190613570152501</c:v>
                </c:pt>
                <c:pt idx="36186">
                  <c:v>1.3118979829358</c:v>
                </c:pt>
                <c:pt idx="36187">
                  <c:v>1.34185052880162</c:v>
                </c:pt>
                <c:pt idx="36188">
                  <c:v>0.93886939033699102</c:v>
                </c:pt>
                <c:pt idx="36189">
                  <c:v>0.98597439245168705</c:v>
                </c:pt>
                <c:pt idx="36190">
                  <c:v>0.96248419195426804</c:v>
                </c:pt>
                <c:pt idx="36191">
                  <c:v>1.0123195496252499</c:v>
                </c:pt>
                <c:pt idx="36192">
                  <c:v>1.05556334262945</c:v>
                </c:pt>
                <c:pt idx="36193">
                  <c:v>1.09405432320415</c:v>
                </c:pt>
                <c:pt idx="36194">
                  <c:v>1.03082259999143</c:v>
                </c:pt>
                <c:pt idx="36195">
                  <c:v>1.0766903252593301</c:v>
                </c:pt>
                <c:pt idx="36196">
                  <c:v>1.1166705373797401</c:v>
                </c:pt>
                <c:pt idx="36197">
                  <c:v>1.1515499747886899</c:v>
                </c:pt>
                <c:pt idx="36198">
                  <c:v>1.0908282984489399</c:v>
                </c:pt>
                <c:pt idx="36199">
                  <c:v>1.1333545690759901</c:v>
                </c:pt>
                <c:pt idx="36200">
                  <c:v>1.1696345599645901</c:v>
                </c:pt>
                <c:pt idx="36201">
                  <c:v>1.0979230219670499</c:v>
                </c:pt>
                <c:pt idx="36202">
                  <c:v>1.14283440443207</c:v>
                </c:pt>
                <c:pt idx="36203">
                  <c:v>1.18282046339901</c:v>
                </c:pt>
                <c:pt idx="36204">
                  <c:v>1.1474981050859501</c:v>
                </c:pt>
                <c:pt idx="36205">
                  <c:v>1.18863769504272</c:v>
                </c:pt>
                <c:pt idx="36206">
                  <c:v>1.2245457269817901</c:v>
                </c:pt>
                <c:pt idx="36207">
                  <c:v>1.1895542818345499</c:v>
                </c:pt>
                <c:pt idx="36208">
                  <c:v>1.22905432622447</c:v>
                </c:pt>
                <c:pt idx="36209">
                  <c:v>1.22736133540494</c:v>
                </c:pt>
                <c:pt idx="36210">
                  <c:v>1.26377045758349</c:v>
                </c:pt>
                <c:pt idx="36211">
                  <c:v>1.2594241800245001</c:v>
                </c:pt>
                <c:pt idx="36212">
                  <c:v>1.2925403190390099</c:v>
                </c:pt>
                <c:pt idx="36213">
                  <c:v>1.2867777475384199</c:v>
                </c:pt>
                <c:pt idx="36214">
                  <c:v>1.3190008933491</c:v>
                </c:pt>
                <c:pt idx="36215">
                  <c:v>1.31181280466524</c:v>
                </c:pt>
                <c:pt idx="36216">
                  <c:v>1.34178322757733</c:v>
                </c:pt>
                <c:pt idx="36217">
                  <c:v>0.943571010211122</c:v>
                </c:pt>
                <c:pt idx="36218">
                  <c:v>0.99033155290697406</c:v>
                </c:pt>
                <c:pt idx="36219">
                  <c:v>0.96720951258657994</c:v>
                </c:pt>
                <c:pt idx="36220">
                  <c:v>1.0166873128945</c:v>
                </c:pt>
                <c:pt idx="36221">
                  <c:v>1.05960694150469</c:v>
                </c:pt>
                <c:pt idx="36222">
                  <c:v>1.0977936464467299</c:v>
                </c:pt>
                <c:pt idx="36223">
                  <c:v>1.0352235423652301</c:v>
                </c:pt>
                <c:pt idx="36224">
                  <c:v>1.08074639542985</c:v>
                </c:pt>
                <c:pt idx="36225">
                  <c:v>1.1204145905023799</c:v>
                </c:pt>
                <c:pt idx="36226">
                  <c:v>1.15501370963799</c:v>
                </c:pt>
                <c:pt idx="36227">
                  <c:v>1.0949211146482101</c:v>
                </c:pt>
                <c:pt idx="36228">
                  <c:v>1.13712130473606</c:v>
                </c:pt>
                <c:pt idx="36229">
                  <c:v>1.17310678854469</c:v>
                </c:pt>
                <c:pt idx="36230">
                  <c:v>1.10210382361029</c:v>
                </c:pt>
                <c:pt idx="36231">
                  <c:v>1.1466543070647399</c:v>
                </c:pt>
                <c:pt idx="36232">
                  <c:v>1.186323613134</c:v>
                </c:pt>
                <c:pt idx="36233">
                  <c:v>1.1514107538359299</c:v>
                </c:pt>
                <c:pt idx="36234">
                  <c:v>1.19220755978405</c:v>
                </c:pt>
                <c:pt idx="36235">
                  <c:v>1.2278204955848699</c:v>
                </c:pt>
                <c:pt idx="36236">
                  <c:v>1.1932396989405201</c:v>
                </c:pt>
                <c:pt idx="36237">
                  <c:v>1.2323960295376799</c:v>
                </c:pt>
                <c:pt idx="36238">
                  <c:v>1.23082382979948</c:v>
                </c:pt>
                <c:pt idx="36239">
                  <c:v>1.2669177250667201</c:v>
                </c:pt>
                <c:pt idx="36240">
                  <c:v>1.26270000773075</c:v>
                </c:pt>
                <c:pt idx="36241">
                  <c:v>1.2955208832059399</c:v>
                </c:pt>
                <c:pt idx="36242">
                  <c:v>1.28989332818755</c:v>
                </c:pt>
                <c:pt idx="36243">
                  <c:v>1.3218239792306701</c:v>
                </c:pt>
                <c:pt idx="36244">
                  <c:v>1.31477837950181</c:v>
                </c:pt>
                <c:pt idx="36245">
                  <c:v>1.3420000000000001</c:v>
                </c:pt>
                <c:pt idx="36246">
                  <c:v>0.95451649206905098</c:v>
                </c:pt>
                <c:pt idx="36247">
                  <c:v>1.0004836264899899</c:v>
                </c:pt>
                <c:pt idx="36248">
                  <c:v>0.97823316329967902</c:v>
                </c:pt>
                <c:pt idx="36249">
                  <c:v>1.02685575235605</c:v>
                </c:pt>
                <c:pt idx="36250">
                  <c:v>1.0690121980737</c:v>
                </c:pt>
                <c:pt idx="36251">
                  <c:v>1.1064901537911001</c:v>
                </c:pt>
                <c:pt idx="36252">
                  <c:v>1.0454913676151101</c:v>
                </c:pt>
                <c:pt idx="36253">
                  <c:v>1.09018331462799</c:v>
                </c:pt>
                <c:pt idx="36254">
                  <c:v>1.1291242592914299</c:v>
                </c:pt>
                <c:pt idx="36255">
                  <c:v>1.1630483044669599</c:v>
                </c:pt>
                <c:pt idx="36256">
                  <c:v>1.10448012479367</c:v>
                </c:pt>
                <c:pt idx="36257">
                  <c:v>1.1458941751423499</c:v>
                </c:pt>
                <c:pt idx="36258">
                  <c:v>1.18117968103265</c:v>
                </c:pt>
                <c:pt idx="36259">
                  <c:v>1.1118656670501399</c:v>
                </c:pt>
                <c:pt idx="36260">
                  <c:v>1.15558567024144</c:v>
                </c:pt>
                <c:pt idx="36261">
                  <c:v>1.1944788008784899</c:v>
                </c:pt>
                <c:pt idx="36262">
                  <c:v>1.16055672634393</c:v>
                </c:pt>
                <c:pt idx="36263">
                  <c:v>1.2005571931619701</c:v>
                </c:pt>
                <c:pt idx="36264">
                  <c:v>1.2354532288014499</c:v>
                </c:pt>
                <c:pt idx="36265">
                  <c:v>1.2018428652636799</c:v>
                </c:pt>
                <c:pt idx="36266">
                  <c:v>1.24021622578171</c:v>
                </c:pt>
                <c:pt idx="36267">
                  <c:v>1.2389238905731501</c:v>
                </c:pt>
                <c:pt idx="36268">
                  <c:v>1.27427307459719</c:v>
                </c:pt>
                <c:pt idx="36269">
                  <c:v>1.2703676225170399</c:v>
                </c:pt>
                <c:pt idx="36270">
                  <c:v>1.30248561531656</c:v>
                </c:pt>
                <c:pt idx="36271">
                  <c:v>1.2971854411608801</c:v>
                </c:pt>
                <c:pt idx="36272">
                  <c:v>1.32843037772138</c:v>
                </c:pt>
                <c:pt idx="36273">
                  <c:v>1.32172988635557</c:v>
                </c:pt>
                <c:pt idx="36274">
                  <c:v>1.3420000000000001</c:v>
                </c:pt>
                <c:pt idx="36275">
                  <c:v>1.0844519855921499</c:v>
                </c:pt>
                <c:pt idx="36276">
                  <c:v>1.1237896281058399</c:v>
                </c:pt>
                <c:pt idx="36277">
                  <c:v>1.1406028010690701</c:v>
                </c:pt>
                <c:pt idx="36278">
                  <c:v>1.1526599776873001</c:v>
                </c:pt>
                <c:pt idx="36279">
                  <c:v>1.1895941894037201</c:v>
                </c:pt>
                <c:pt idx="36280">
                  <c:v>1.22246840050328</c:v>
                </c:pt>
                <c:pt idx="36281">
                  <c:v>1.1980563978977701</c:v>
                </c:pt>
                <c:pt idx="36282">
                  <c:v>1.20046647116377</c:v>
                </c:pt>
                <c:pt idx="36283">
                  <c:v>1.23688031239921</c:v>
                </c:pt>
                <c:pt idx="36284">
                  <c:v>1.2367223615371701</c:v>
                </c:pt>
                <c:pt idx="36285">
                  <c:v>1.2305480131341</c:v>
                </c:pt>
                <c:pt idx="36286">
                  <c:v>1.26848551839124</c:v>
                </c:pt>
                <c:pt idx="36287">
                  <c:v>1.3010092184622399</c:v>
                </c:pt>
                <c:pt idx="36288">
                  <c:v>1.2608831422736</c:v>
                </c:pt>
                <c:pt idx="36289">
                  <c:v>1.2968275073906199</c:v>
                </c:pt>
                <c:pt idx="36290">
                  <c:v>1.2878001528079499</c:v>
                </c:pt>
                <c:pt idx="36291">
                  <c:v>1.3216328436543301</c:v>
                </c:pt>
                <c:pt idx="36292">
                  <c:v>1.3124326552554599</c:v>
                </c:pt>
                <c:pt idx="36293">
                  <c:v>1.33471645988372</c:v>
                </c:pt>
                <c:pt idx="36294">
                  <c:v>1.3420000000000001</c:v>
                </c:pt>
                <c:pt idx="36295">
                  <c:v>1.32185766770607</c:v>
                </c:pt>
                <c:pt idx="36296">
                  <c:v>1.3420000000000001</c:v>
                </c:pt>
                <c:pt idx="36297">
                  <c:v>1.3420000000000001</c:v>
                </c:pt>
                <c:pt idx="36298">
                  <c:v>1.3420000000000001</c:v>
                </c:pt>
                <c:pt idx="36299">
                  <c:v>1.3420000000000001</c:v>
                </c:pt>
                <c:pt idx="36300">
                  <c:v>1.3420000000000001</c:v>
                </c:pt>
                <c:pt idx="36301">
                  <c:v>1.0764471553785999</c:v>
                </c:pt>
                <c:pt idx="36302">
                  <c:v>1.1164378070860601</c:v>
                </c:pt>
                <c:pt idx="36303">
                  <c:v>1.13313934104485</c:v>
                </c:pt>
                <c:pt idx="36304">
                  <c:v>1.1450330761574701</c:v>
                </c:pt>
                <c:pt idx="36305">
                  <c:v>1.18262988275881</c:v>
                </c:pt>
                <c:pt idx="36306">
                  <c:v>1.2160943947960201</c:v>
                </c:pt>
                <c:pt idx="36307">
                  <c:v>1.19090723526034</c:v>
                </c:pt>
                <c:pt idx="36308">
                  <c:v>1.19305783909662</c:v>
                </c:pt>
                <c:pt idx="36309">
                  <c:v>1.2301436393379299</c:v>
                </c:pt>
                <c:pt idx="36310">
                  <c:v>1.2297050398185501</c:v>
                </c:pt>
                <c:pt idx="36311">
                  <c:v>1.22314684945137</c:v>
                </c:pt>
                <c:pt idx="36312">
                  <c:v>1.2618111562849901</c:v>
                </c:pt>
                <c:pt idx="36313">
                  <c:v>1.2949752787812101</c:v>
                </c:pt>
                <c:pt idx="36314">
                  <c:v>1.25381701989009</c:v>
                </c:pt>
                <c:pt idx="36315">
                  <c:v>1.2904747223475299</c:v>
                </c:pt>
                <c:pt idx="36316">
                  <c:v>1.2810333877518001</c:v>
                </c:pt>
                <c:pt idx="36317">
                  <c:v>1.3155526972732601</c:v>
                </c:pt>
                <c:pt idx="36318">
                  <c:v>1.3059459413778101</c:v>
                </c:pt>
                <c:pt idx="36319">
                  <c:v>1.32848479629158</c:v>
                </c:pt>
                <c:pt idx="36320">
                  <c:v>1.3420000000000001</c:v>
                </c:pt>
                <c:pt idx="36321">
                  <c:v>1.31513546315812</c:v>
                </c:pt>
                <c:pt idx="36322">
                  <c:v>1.3420000000000001</c:v>
                </c:pt>
                <c:pt idx="36323">
                  <c:v>1.3420000000000001</c:v>
                </c:pt>
                <c:pt idx="36324">
                  <c:v>1.3420000000000001</c:v>
                </c:pt>
                <c:pt idx="36325">
                  <c:v>1.3420000000000001</c:v>
                </c:pt>
                <c:pt idx="36326">
                  <c:v>1.3420000000000001</c:v>
                </c:pt>
                <c:pt idx="36327">
                  <c:v>1.0762967272045201</c:v>
                </c:pt>
                <c:pt idx="36328">
                  <c:v>1.11630886807804</c:v>
                </c:pt>
                <c:pt idx="36329">
                  <c:v>1.1329824343725401</c:v>
                </c:pt>
                <c:pt idx="36330">
                  <c:v>1.1448533116461399</c:v>
                </c:pt>
                <c:pt idx="36331">
                  <c:v>1.1824803401600601</c:v>
                </c:pt>
                <c:pt idx="36332">
                  <c:v>1.21596563128673</c:v>
                </c:pt>
                <c:pt idx="36333">
                  <c:v>1.1907284703755601</c:v>
                </c:pt>
                <c:pt idx="36334">
                  <c:v>1.1928528705366099</c:v>
                </c:pt>
                <c:pt idx="36335">
                  <c:v>1.2299652887164201</c:v>
                </c:pt>
                <c:pt idx="36336">
                  <c:v>1.22948887322061</c:v>
                </c:pt>
                <c:pt idx="36337">
                  <c:v>1.22291052897583</c:v>
                </c:pt>
                <c:pt idx="36338">
                  <c:v>1.26160582664461</c:v>
                </c:pt>
                <c:pt idx="36339">
                  <c:v>1.2947967399673701</c:v>
                </c:pt>
                <c:pt idx="36340">
                  <c:v>1.2535737925842201</c:v>
                </c:pt>
                <c:pt idx="36341">
                  <c:v>1.2902584142656699</c:v>
                </c:pt>
                <c:pt idx="36342">
                  <c:v>1.28078959601749</c:v>
                </c:pt>
                <c:pt idx="36343">
                  <c:v>1.3153451316239</c:v>
                </c:pt>
                <c:pt idx="36344">
                  <c:v>1.30569986512835</c:v>
                </c:pt>
                <c:pt idx="36345">
                  <c:v>1.3282375062312901</c:v>
                </c:pt>
                <c:pt idx="36346">
                  <c:v>1.3420000000000001</c:v>
                </c:pt>
                <c:pt idx="36347">
                  <c:v>1.3148484591102101</c:v>
                </c:pt>
                <c:pt idx="36348">
                  <c:v>1.3420000000000001</c:v>
                </c:pt>
                <c:pt idx="36349">
                  <c:v>1.3420000000000001</c:v>
                </c:pt>
                <c:pt idx="36350">
                  <c:v>1.3420000000000001</c:v>
                </c:pt>
                <c:pt idx="36351">
                  <c:v>1.3420000000000001</c:v>
                </c:pt>
                <c:pt idx="36352">
                  <c:v>1.3420000000000001</c:v>
                </c:pt>
                <c:pt idx="36353">
                  <c:v>1.08031004407278</c:v>
                </c:pt>
                <c:pt idx="36354">
                  <c:v>1.1200154113402501</c:v>
                </c:pt>
                <c:pt idx="36355">
                  <c:v>1.1367209627563699</c:v>
                </c:pt>
                <c:pt idx="36356">
                  <c:v>1.14864515927725</c:v>
                </c:pt>
                <c:pt idx="36357">
                  <c:v>1.1859560244663201</c:v>
                </c:pt>
                <c:pt idx="36358">
                  <c:v>1.21915849707719</c:v>
                </c:pt>
                <c:pt idx="36359">
                  <c:v>1.1942756909988199</c:v>
                </c:pt>
                <c:pt idx="36360">
                  <c:v>1.1965034438891899</c:v>
                </c:pt>
                <c:pt idx="36361">
                  <c:v>1.2332973263067299</c:v>
                </c:pt>
                <c:pt idx="36362">
                  <c:v>1.2329412554888499</c:v>
                </c:pt>
                <c:pt idx="36363">
                  <c:v>1.2265172626106999</c:v>
                </c:pt>
                <c:pt idx="36364">
                  <c:v>1.2648703567592099</c:v>
                </c:pt>
                <c:pt idx="36365">
                  <c:v>1.2977615028098199</c:v>
                </c:pt>
                <c:pt idx="36366">
                  <c:v>1.2570107230662599</c:v>
                </c:pt>
                <c:pt idx="36367">
                  <c:v>1.2933622521335899</c:v>
                </c:pt>
                <c:pt idx="36368">
                  <c:v>1.28406814525674</c:v>
                </c:pt>
                <c:pt idx="36369">
                  <c:v>1.3182974938197201</c:v>
                </c:pt>
                <c:pt idx="36370">
                  <c:v>1.3088310860722401</c:v>
                </c:pt>
                <c:pt idx="36371">
                  <c:v>1.3312328609000501</c:v>
                </c:pt>
                <c:pt idx="36372">
                  <c:v>1.3420000000000001</c:v>
                </c:pt>
                <c:pt idx="36373">
                  <c:v>1.31805176075381</c:v>
                </c:pt>
                <c:pt idx="36374">
                  <c:v>1.3420000000000001</c:v>
                </c:pt>
                <c:pt idx="36375">
                  <c:v>1.3420000000000001</c:v>
                </c:pt>
                <c:pt idx="36376">
                  <c:v>1.3420000000000001</c:v>
                </c:pt>
                <c:pt idx="36377">
                  <c:v>1.3420000000000001</c:v>
                </c:pt>
                <c:pt idx="36378">
                  <c:v>1.3420000000000001</c:v>
                </c:pt>
                <c:pt idx="36379">
                  <c:v>1.0898616345757499</c:v>
                </c:pt>
                <c:pt idx="36380">
                  <c:v>1.12880308767299</c:v>
                </c:pt>
                <c:pt idx="36381">
                  <c:v>1.1456003978773499</c:v>
                </c:pt>
                <c:pt idx="36382">
                  <c:v>1.15765508214246</c:v>
                </c:pt>
                <c:pt idx="36383">
                  <c:v>1.19422353979508</c:v>
                </c:pt>
                <c:pt idx="36384">
                  <c:v>1.22674552402612</c:v>
                </c:pt>
                <c:pt idx="36385">
                  <c:v>1.2027015921709701</c:v>
                </c:pt>
                <c:pt idx="36386">
                  <c:v>1.2051862976010199</c:v>
                </c:pt>
                <c:pt idx="36387">
                  <c:v>1.24121160320115</c:v>
                </c:pt>
                <c:pt idx="36388">
                  <c:v>1.2411380613882601</c:v>
                </c:pt>
                <c:pt idx="36389">
                  <c:v>1.2350988320159899</c:v>
                </c:pt>
                <c:pt idx="36390">
                  <c:v>1.2726331509365001</c:v>
                </c:pt>
                <c:pt idx="36391">
                  <c:v>1.30480180152088</c:v>
                </c:pt>
                <c:pt idx="36392">
                  <c:v>1.2651745320430501</c:v>
                </c:pt>
                <c:pt idx="36393">
                  <c:v>1.3007301971666501</c:v>
                </c:pt>
                <c:pt idx="36394">
                  <c:v>1.2918562906042399</c:v>
                </c:pt>
                <c:pt idx="36395">
                  <c:v>1.3253172394572901</c:v>
                </c:pt>
                <c:pt idx="36396">
                  <c:v>1.3162682235557901</c:v>
                </c:pt>
                <c:pt idx="36397">
                  <c:v>1.33834822268757</c:v>
                </c:pt>
                <c:pt idx="36398">
                  <c:v>1.3420000000000001</c:v>
                </c:pt>
                <c:pt idx="36399">
                  <c:v>1.3256731632718799</c:v>
                </c:pt>
                <c:pt idx="36400">
                  <c:v>1.3420000000000001</c:v>
                </c:pt>
                <c:pt idx="36401">
                  <c:v>1.3420000000000001</c:v>
                </c:pt>
                <c:pt idx="36402">
                  <c:v>1.3420000000000001</c:v>
                </c:pt>
                <c:pt idx="36403">
                  <c:v>1.3420000000000001</c:v>
                </c:pt>
                <c:pt idx="36404">
                  <c:v>1.3420000000000001</c:v>
                </c:pt>
                <c:pt idx="36405">
                  <c:v>1.02102209894089</c:v>
                </c:pt>
                <c:pt idx="36406">
                  <c:v>1.08586504315734</c:v>
                </c:pt>
                <c:pt idx="36407">
                  <c:v>1.1238940364015</c:v>
                </c:pt>
                <c:pt idx="36408">
                  <c:v>1.1002288861624501</c:v>
                </c:pt>
                <c:pt idx="36409">
                  <c:v>1.1419288502426701</c:v>
                </c:pt>
                <c:pt idx="36410">
                  <c:v>1.1762769009402601</c:v>
                </c:pt>
                <c:pt idx="36411">
                  <c:v>1.1516735783147301</c:v>
                </c:pt>
                <c:pt idx="36412">
                  <c:v>1.18964307185437</c:v>
                </c:pt>
                <c:pt idx="36413">
                  <c:v>1.19695555647449</c:v>
                </c:pt>
                <c:pt idx="36414">
                  <c:v>1.23210198076524</c:v>
                </c:pt>
                <c:pt idx="36415">
                  <c:v>1.2368968327074601</c:v>
                </c:pt>
                <c:pt idx="36416">
                  <c:v>1.26898931377631</c:v>
                </c:pt>
                <c:pt idx="36417">
                  <c:v>1.2712044790082899</c:v>
                </c:pt>
                <c:pt idx="36418">
                  <c:v>1.3012943582801599</c:v>
                </c:pt>
                <c:pt idx="36419">
                  <c:v>1.29963589725637</c:v>
                </c:pt>
                <c:pt idx="36420">
                  <c:v>1.32756577402364</c:v>
                </c:pt>
                <c:pt idx="36421">
                  <c:v>1.32577213115151</c:v>
                </c:pt>
                <c:pt idx="36422">
                  <c:v>1.3420000000000001</c:v>
                </c:pt>
                <c:pt idx="36423">
                  <c:v>1.3420000000000001</c:v>
                </c:pt>
                <c:pt idx="36424">
                  <c:v>1.3420000000000001</c:v>
                </c:pt>
                <c:pt idx="36425">
                  <c:v>1.01295402102458</c:v>
                </c:pt>
                <c:pt idx="36426">
                  <c:v>1.0783492062590001</c:v>
                </c:pt>
                <c:pt idx="36427">
                  <c:v>1.1169900634996199</c:v>
                </c:pt>
                <c:pt idx="36428">
                  <c:v>1.09254297795303</c:v>
                </c:pt>
                <c:pt idx="36429">
                  <c:v>1.13490859694715</c:v>
                </c:pt>
                <c:pt idx="36430">
                  <c:v>1.1698281609453101</c:v>
                </c:pt>
                <c:pt idx="36431">
                  <c:v>1.1444627199447499</c:v>
                </c:pt>
                <c:pt idx="36432">
                  <c:v>1.1830708851262499</c:v>
                </c:pt>
                <c:pt idx="36433">
                  <c:v>1.19017447109745</c:v>
                </c:pt>
                <c:pt idx="36434">
                  <c:v>1.2259400075542499</c:v>
                </c:pt>
                <c:pt idx="36435">
                  <c:v>1.23051390430162</c:v>
                </c:pt>
                <c:pt idx="36436">
                  <c:v>1.2631872032143401</c:v>
                </c:pt>
                <c:pt idx="36437">
                  <c:v>1.2651740655195001</c:v>
                </c:pt>
                <c:pt idx="36438">
                  <c:v>1.2958196261836801</c:v>
                </c:pt>
                <c:pt idx="36439">
                  <c:v>1.29389021204584</c:v>
                </c:pt>
                <c:pt idx="36440">
                  <c:v>1.3223566285878801</c:v>
                </c:pt>
                <c:pt idx="36441">
                  <c:v>1.3202948009975399</c:v>
                </c:pt>
                <c:pt idx="36442">
                  <c:v>1.3420000000000001</c:v>
                </c:pt>
                <c:pt idx="36443">
                  <c:v>1.3420000000000001</c:v>
                </c:pt>
                <c:pt idx="36444">
                  <c:v>1.3420000000000001</c:v>
                </c:pt>
                <c:pt idx="36445">
                  <c:v>1.0119764909643101</c:v>
                </c:pt>
                <c:pt idx="36446">
                  <c:v>1.0774239374991601</c:v>
                </c:pt>
                <c:pt idx="36447">
                  <c:v>1.11615691198957</c:v>
                </c:pt>
                <c:pt idx="36448">
                  <c:v>1.09157149457735</c:v>
                </c:pt>
                <c:pt idx="36449">
                  <c:v>1.1340379899822199</c:v>
                </c:pt>
                <c:pt idx="36450">
                  <c:v>1.1690452807617</c:v>
                </c:pt>
                <c:pt idx="36451">
                  <c:v>1.14353034788593</c:v>
                </c:pt>
                <c:pt idx="36452">
                  <c:v>1.1822358575749099</c:v>
                </c:pt>
                <c:pt idx="36453">
                  <c:v>1.1892903277879501</c:v>
                </c:pt>
                <c:pt idx="36454">
                  <c:v>1.22514383920112</c:v>
                </c:pt>
                <c:pt idx="36455">
                  <c:v>1.22966743845688</c:v>
                </c:pt>
                <c:pt idx="36456">
                  <c:v>1.26243106800907</c:v>
                </c:pt>
                <c:pt idx="36457">
                  <c:v>1.26435474576934</c:v>
                </c:pt>
                <c:pt idx="36458">
                  <c:v>1.2950935105613399</c:v>
                </c:pt>
                <c:pt idx="36459">
                  <c:v>1.2930958175514</c:v>
                </c:pt>
                <c:pt idx="36460">
                  <c:v>1.3216481687769399</c:v>
                </c:pt>
                <c:pt idx="36461">
                  <c:v>1.3195291869066399</c:v>
                </c:pt>
                <c:pt idx="36462">
                  <c:v>1.3420000000000001</c:v>
                </c:pt>
                <c:pt idx="36463">
                  <c:v>1.3420000000000001</c:v>
                </c:pt>
                <c:pt idx="36464">
                  <c:v>1.3420000000000001</c:v>
                </c:pt>
                <c:pt idx="36465">
                  <c:v>1.01517690960033</c:v>
                </c:pt>
                <c:pt idx="36466">
                  <c:v>1.0803947815919399</c:v>
                </c:pt>
                <c:pt idx="36467">
                  <c:v>1.1189060198812499</c:v>
                </c:pt>
                <c:pt idx="36468">
                  <c:v>1.0945608676657099</c:v>
                </c:pt>
                <c:pt idx="36469">
                  <c:v>1.1367864493692901</c:v>
                </c:pt>
                <c:pt idx="36470">
                  <c:v>1.17159247614891</c:v>
                </c:pt>
                <c:pt idx="36471">
                  <c:v>1.1463228070010101</c:v>
                </c:pt>
                <c:pt idx="36472">
                  <c:v>1.18480032390606</c:v>
                </c:pt>
                <c:pt idx="36473">
                  <c:v>1.19188986192916</c:v>
                </c:pt>
                <c:pt idx="36474">
                  <c:v>1.2275261786673</c:v>
                </c:pt>
                <c:pt idx="36475">
                  <c:v>1.2321026547915901</c:v>
                </c:pt>
                <c:pt idx="36476">
                  <c:v>1.2646616453561901</c:v>
                </c:pt>
                <c:pt idx="36477">
                  <c:v>1.26663477550173</c:v>
                </c:pt>
                <c:pt idx="36478">
                  <c:v>1.29717751373538</c:v>
                </c:pt>
                <c:pt idx="36479">
                  <c:v>1.2952563816552101</c:v>
                </c:pt>
                <c:pt idx="36480">
                  <c:v>1.32362224166988</c:v>
                </c:pt>
                <c:pt idx="36481">
                  <c:v>1.32156683847159</c:v>
                </c:pt>
                <c:pt idx="36482">
                  <c:v>1.3420000000000001</c:v>
                </c:pt>
                <c:pt idx="36483">
                  <c:v>1.3420000000000001</c:v>
                </c:pt>
                <c:pt idx="36484">
                  <c:v>1.3420000000000001</c:v>
                </c:pt>
                <c:pt idx="36485">
                  <c:v>1.0238279428358501</c:v>
                </c:pt>
                <c:pt idx="36486">
                  <c:v>1.0884091472917901</c:v>
                </c:pt>
                <c:pt idx="36487">
                  <c:v>1.1263189354215699</c:v>
                </c:pt>
                <c:pt idx="36488">
                  <c:v>1.1026838325666899</c:v>
                </c:pt>
                <c:pt idx="36489">
                  <c:v>1.14423579734966</c:v>
                </c:pt>
                <c:pt idx="36490">
                  <c:v>1.1784690626381999</c:v>
                </c:pt>
                <c:pt idx="36491">
                  <c:v>1.15389809825773</c:v>
                </c:pt>
                <c:pt idx="36492">
                  <c:v>1.1917455733044999</c:v>
                </c:pt>
                <c:pt idx="36493">
                  <c:v>1.1989763034341101</c:v>
                </c:pt>
                <c:pt idx="36494">
                  <c:v>1.2340103706885699</c:v>
                </c:pt>
                <c:pt idx="36495">
                  <c:v>1.2387315964491601</c:v>
                </c:pt>
                <c:pt idx="36496">
                  <c:v>1.2707232996845099</c:v>
                </c:pt>
                <c:pt idx="36497">
                  <c:v>1.27287349161998</c:v>
                </c:pt>
                <c:pt idx="36498">
                  <c:v>1.30287073973845</c:v>
                </c:pt>
                <c:pt idx="36499">
                  <c:v>1.30116114992742</c:v>
                </c:pt>
                <c:pt idx="36500">
                  <c:v>1.32900801563347</c:v>
                </c:pt>
                <c:pt idx="36501">
                  <c:v>1.32716635750371</c:v>
                </c:pt>
                <c:pt idx="36502">
                  <c:v>1.3420000000000001</c:v>
                </c:pt>
                <c:pt idx="36503">
                  <c:v>1.3420000000000001</c:v>
                </c:pt>
                <c:pt idx="36504">
                  <c:v>1.3420000000000001</c:v>
                </c:pt>
                <c:pt idx="36505">
                  <c:v>1.0222382432708099</c:v>
                </c:pt>
                <c:pt idx="36506">
                  <c:v>1.08616637216293</c:v>
                </c:pt>
                <c:pt idx="36507">
                  <c:v>1.14241511352751</c:v>
                </c:pt>
                <c:pt idx="36508">
                  <c:v>1.1769670175572799</c:v>
                </c:pt>
                <c:pt idx="36509">
                  <c:v>1.1532703314003201</c:v>
                </c:pt>
                <c:pt idx="36510">
                  <c:v>1.1902871317251</c:v>
                </c:pt>
                <c:pt idx="36511">
                  <c:v>1.1987234471932999</c:v>
                </c:pt>
                <c:pt idx="36512">
                  <c:v>1.23760107265636</c:v>
                </c:pt>
                <c:pt idx="36513">
                  <c:v>1.2699042563912899</c:v>
                </c:pt>
                <c:pt idx="36514">
                  <c:v>1.27202637720278</c:v>
                </c:pt>
                <c:pt idx="36515">
                  <c:v>1.3018025287427599</c:v>
                </c:pt>
                <c:pt idx="36516">
                  <c:v>1.3267801241380399</c:v>
                </c:pt>
                <c:pt idx="36517">
                  <c:v>1.0150873042197199</c:v>
                </c:pt>
                <c:pt idx="36518">
                  <c:v>1.07950625097965</c:v>
                </c:pt>
                <c:pt idx="36519">
                  <c:v>1.13619716836536</c:v>
                </c:pt>
                <c:pt idx="36520">
                  <c:v>1.17126670318629</c:v>
                </c:pt>
                <c:pt idx="36521">
                  <c:v>1.14689635741545</c:v>
                </c:pt>
                <c:pt idx="36522">
                  <c:v>1.18446558539935</c:v>
                </c:pt>
                <c:pt idx="36523">
                  <c:v>1.1927463275652801</c:v>
                </c:pt>
                <c:pt idx="36524">
                  <c:v>1.23195940956017</c:v>
                </c:pt>
                <c:pt idx="36525">
                  <c:v>1.26478232006875</c:v>
                </c:pt>
                <c:pt idx="36526">
                  <c:v>1.2666907558874301</c:v>
                </c:pt>
                <c:pt idx="36527">
                  <c:v>1.2967437851235499</c:v>
                </c:pt>
                <c:pt idx="36528">
                  <c:v>1.3219459964370099</c:v>
                </c:pt>
                <c:pt idx="36529">
                  <c:v>1.01522401326289</c:v>
                </c:pt>
                <c:pt idx="36530">
                  <c:v>1.0796240634201799</c:v>
                </c:pt>
                <c:pt idx="36531">
                  <c:v>1.1363044893586201</c:v>
                </c:pt>
                <c:pt idx="36532">
                  <c:v>1.17137358601616</c:v>
                </c:pt>
                <c:pt idx="36533">
                  <c:v>1.14698202590259</c:v>
                </c:pt>
                <c:pt idx="36534">
                  <c:v>1.18455769108051</c:v>
                </c:pt>
                <c:pt idx="36535">
                  <c:v>1.1928177889002001</c:v>
                </c:pt>
                <c:pt idx="36536">
                  <c:v>1.2320180373168901</c:v>
                </c:pt>
                <c:pt idx="36537">
                  <c:v>1.2648415037207399</c:v>
                </c:pt>
                <c:pt idx="36538">
                  <c:v>1.26674180408977</c:v>
                </c:pt>
                <c:pt idx="36539">
                  <c:v>1.29678375505822</c:v>
                </c:pt>
                <c:pt idx="36540">
                  <c:v>1.3219706414379799</c:v>
                </c:pt>
                <c:pt idx="36541">
                  <c:v>1.0196041397745801</c:v>
                </c:pt>
                <c:pt idx="36542">
                  <c:v>1.0836900318414799</c:v>
                </c:pt>
                <c:pt idx="36543">
                  <c:v>1.1400843580669799</c:v>
                </c:pt>
                <c:pt idx="36544">
                  <c:v>1.1748512911408699</c:v>
                </c:pt>
                <c:pt idx="36545">
                  <c:v>1.15082806750728</c:v>
                </c:pt>
                <c:pt idx="36546">
                  <c:v>1.18808501552943</c:v>
                </c:pt>
                <c:pt idx="36547">
                  <c:v>1.19641545343366</c:v>
                </c:pt>
                <c:pt idx="36548">
                  <c:v>1.2354041544331</c:v>
                </c:pt>
                <c:pt idx="36549">
                  <c:v>1.2679277649362899</c:v>
                </c:pt>
                <c:pt idx="36550">
                  <c:v>1.2699251122317901</c:v>
                </c:pt>
                <c:pt idx="36551">
                  <c:v>1.29979305919719</c:v>
                </c:pt>
                <c:pt idx="36552">
                  <c:v>1.3248399372625199</c:v>
                </c:pt>
                <c:pt idx="36553">
                  <c:v>1.0293039640814701</c:v>
                </c:pt>
                <c:pt idx="36554">
                  <c:v>1.0927132937984501</c:v>
                </c:pt>
                <c:pt idx="36555">
                  <c:v>1.14846630128451</c:v>
                </c:pt>
                <c:pt idx="36556">
                  <c:v>1.1825742406003299</c:v>
                </c:pt>
                <c:pt idx="36557">
                  <c:v>1.1593659856371801</c:v>
                </c:pt>
                <c:pt idx="36558">
                  <c:v>1.19590749113062</c:v>
                </c:pt>
                <c:pt idx="36559">
                  <c:v>1.20440964417922</c:v>
                </c:pt>
                <c:pt idx="36560">
                  <c:v>1.24290413948386</c:v>
                </c:pt>
                <c:pt idx="36561">
                  <c:v>1.2747710372805401</c:v>
                </c:pt>
                <c:pt idx="36562">
                  <c:v>1.2769918389013599</c:v>
                </c:pt>
                <c:pt idx="36563">
                  <c:v>1.3064809154365999</c:v>
                </c:pt>
                <c:pt idx="36564">
                  <c:v>1.3311968899464699</c:v>
                </c:pt>
                <c:pt idx="36565">
                  <c:v>1.2186938862421499</c:v>
                </c:pt>
                <c:pt idx="36566">
                  <c:v>1.23718708565864</c:v>
                </c:pt>
                <c:pt idx="36567">
                  <c:v>1.2818390703103499</c:v>
                </c:pt>
                <c:pt idx="36568">
                  <c:v>1.3054967387801599</c:v>
                </c:pt>
                <c:pt idx="36569">
                  <c:v>1.31539058911628</c:v>
                </c:pt>
                <c:pt idx="36570">
                  <c:v>1.3239511304834899</c:v>
                </c:pt>
                <c:pt idx="36571">
                  <c:v>1.2493582630703799</c:v>
                </c:pt>
                <c:pt idx="36572">
                  <c:v>1.2668141835854401</c:v>
                </c:pt>
                <c:pt idx="36573">
                  <c:v>1.2844843978134599</c:v>
                </c:pt>
                <c:pt idx="36574">
                  <c:v>1.29964943824129</c:v>
                </c:pt>
                <c:pt idx="36575">
                  <c:v>1.31222721394637</c:v>
                </c:pt>
                <c:pt idx="36576">
                  <c:v>1.3249317930434199</c:v>
                </c:pt>
                <c:pt idx="36577">
                  <c:v>1.33636188930475</c:v>
                </c:pt>
                <c:pt idx="36578">
                  <c:v>1.3420000000000001</c:v>
                </c:pt>
                <c:pt idx="36579">
                  <c:v>1.3420000000000001</c:v>
                </c:pt>
                <c:pt idx="36580">
                  <c:v>1.3420000000000001</c:v>
                </c:pt>
                <c:pt idx="36581">
                  <c:v>1.3420000000000001</c:v>
                </c:pt>
                <c:pt idx="36582">
                  <c:v>1.2735372753924601</c:v>
                </c:pt>
                <c:pt idx="36583">
                  <c:v>1.29254354462832</c:v>
                </c:pt>
                <c:pt idx="36584">
                  <c:v>1.30908186245174</c:v>
                </c:pt>
                <c:pt idx="36585">
                  <c:v>1.32444395415245</c:v>
                </c:pt>
                <c:pt idx="36586">
                  <c:v>1.3385892449108301</c:v>
                </c:pt>
                <c:pt idx="36587">
                  <c:v>1.3420000000000001</c:v>
                </c:pt>
                <c:pt idx="36588">
                  <c:v>1.3420000000000001</c:v>
                </c:pt>
                <c:pt idx="36589">
                  <c:v>1.3420000000000001</c:v>
                </c:pt>
                <c:pt idx="36590">
                  <c:v>1.3420000000000001</c:v>
                </c:pt>
                <c:pt idx="36591">
                  <c:v>1.3420000000000001</c:v>
                </c:pt>
                <c:pt idx="36592">
                  <c:v>1.3420000000000001</c:v>
                </c:pt>
                <c:pt idx="36593">
                  <c:v>1.3420000000000001</c:v>
                </c:pt>
                <c:pt idx="36594">
                  <c:v>1.3420000000000001</c:v>
                </c:pt>
                <c:pt idx="36595">
                  <c:v>1.31294225524121</c:v>
                </c:pt>
                <c:pt idx="36596">
                  <c:v>1.32963185379537</c:v>
                </c:pt>
                <c:pt idx="36597">
                  <c:v>1.3420000000000001</c:v>
                </c:pt>
                <c:pt idx="36598">
                  <c:v>1.3420000000000001</c:v>
                </c:pt>
                <c:pt idx="36599">
                  <c:v>1.3420000000000001</c:v>
                </c:pt>
                <c:pt idx="36600">
                  <c:v>1.3420000000000001</c:v>
                </c:pt>
                <c:pt idx="36601">
                  <c:v>1.3420000000000001</c:v>
                </c:pt>
                <c:pt idx="36602">
                  <c:v>1.3420000000000001</c:v>
                </c:pt>
                <c:pt idx="36603">
                  <c:v>1.3420000000000001</c:v>
                </c:pt>
                <c:pt idx="36604">
                  <c:v>1.3420000000000001</c:v>
                </c:pt>
                <c:pt idx="36605">
                  <c:v>1.3420000000000001</c:v>
                </c:pt>
                <c:pt idx="36606">
                  <c:v>1.3420000000000001</c:v>
                </c:pt>
                <c:pt idx="36607">
                  <c:v>1.3420000000000001</c:v>
                </c:pt>
                <c:pt idx="36608">
                  <c:v>1.3420000000000001</c:v>
                </c:pt>
                <c:pt idx="36609">
                  <c:v>1.3420000000000001</c:v>
                </c:pt>
                <c:pt idx="36610">
                  <c:v>1.3420000000000001</c:v>
                </c:pt>
                <c:pt idx="36611">
                  <c:v>1.3420000000000001</c:v>
                </c:pt>
                <c:pt idx="36612">
                  <c:v>1.3420000000000001</c:v>
                </c:pt>
                <c:pt idx="36613">
                  <c:v>1.2157778157208901</c:v>
                </c:pt>
                <c:pt idx="36614">
                  <c:v>1.2345029642632801</c:v>
                </c:pt>
                <c:pt idx="36615">
                  <c:v>1.2797809452545199</c:v>
                </c:pt>
                <c:pt idx="36616">
                  <c:v>1.3037997825804799</c:v>
                </c:pt>
                <c:pt idx="36617">
                  <c:v>1.31386924721998</c:v>
                </c:pt>
                <c:pt idx="36618">
                  <c:v>1.3225923309215899</c:v>
                </c:pt>
                <c:pt idx="36619">
                  <c:v>1.2464327391918399</c:v>
                </c:pt>
                <c:pt idx="36620">
                  <c:v>1.26411983073682</c:v>
                </c:pt>
                <c:pt idx="36621">
                  <c:v>1.2820227109395199</c:v>
                </c:pt>
                <c:pt idx="36622">
                  <c:v>1.29739474247452</c:v>
                </c:pt>
                <c:pt idx="36623">
                  <c:v>1.3101600789414201</c:v>
                </c:pt>
                <c:pt idx="36624">
                  <c:v>1.3230493026778201</c:v>
                </c:pt>
                <c:pt idx="36625">
                  <c:v>1.3346535317139101</c:v>
                </c:pt>
                <c:pt idx="36626">
                  <c:v>1.3420000000000001</c:v>
                </c:pt>
                <c:pt idx="36627">
                  <c:v>1.3420000000000001</c:v>
                </c:pt>
                <c:pt idx="36628">
                  <c:v>1.3420000000000001</c:v>
                </c:pt>
                <c:pt idx="36629">
                  <c:v>1.3420000000000001</c:v>
                </c:pt>
                <c:pt idx="36630">
                  <c:v>1.2706000664141699</c:v>
                </c:pt>
                <c:pt idx="36631">
                  <c:v>1.28984852368956</c:v>
                </c:pt>
                <c:pt idx="36632">
                  <c:v>1.3066068060290299</c:v>
                </c:pt>
                <c:pt idx="36633">
                  <c:v>1.32217092032531</c:v>
                </c:pt>
                <c:pt idx="36634">
                  <c:v>1.33651624032684</c:v>
                </c:pt>
                <c:pt idx="36635">
                  <c:v>1.3420000000000001</c:v>
                </c:pt>
                <c:pt idx="36636">
                  <c:v>1.3420000000000001</c:v>
                </c:pt>
                <c:pt idx="36637">
                  <c:v>1.3420000000000001</c:v>
                </c:pt>
                <c:pt idx="36638">
                  <c:v>1.3420000000000001</c:v>
                </c:pt>
                <c:pt idx="36639">
                  <c:v>1.3420000000000001</c:v>
                </c:pt>
                <c:pt idx="36640">
                  <c:v>1.3420000000000001</c:v>
                </c:pt>
                <c:pt idx="36641">
                  <c:v>1.3420000000000001</c:v>
                </c:pt>
                <c:pt idx="36642">
                  <c:v>1.3420000000000001</c:v>
                </c:pt>
                <c:pt idx="36643">
                  <c:v>1.3102245277334501</c:v>
                </c:pt>
                <c:pt idx="36644">
                  <c:v>1.32713601475745</c:v>
                </c:pt>
                <c:pt idx="36645">
                  <c:v>1.3420000000000001</c:v>
                </c:pt>
                <c:pt idx="36646">
                  <c:v>1.3420000000000001</c:v>
                </c:pt>
                <c:pt idx="36647">
                  <c:v>1.3420000000000001</c:v>
                </c:pt>
                <c:pt idx="36648">
                  <c:v>1.3420000000000001</c:v>
                </c:pt>
                <c:pt idx="36649">
                  <c:v>1.3420000000000001</c:v>
                </c:pt>
                <c:pt idx="36650">
                  <c:v>1.3420000000000001</c:v>
                </c:pt>
                <c:pt idx="36651">
                  <c:v>1.3420000000000001</c:v>
                </c:pt>
                <c:pt idx="36652">
                  <c:v>1.3420000000000001</c:v>
                </c:pt>
                <c:pt idx="36653">
                  <c:v>1.3420000000000001</c:v>
                </c:pt>
                <c:pt idx="36654">
                  <c:v>1.3420000000000001</c:v>
                </c:pt>
                <c:pt idx="36655">
                  <c:v>1.3420000000000001</c:v>
                </c:pt>
                <c:pt idx="36656">
                  <c:v>1.3420000000000001</c:v>
                </c:pt>
                <c:pt idx="36657">
                  <c:v>1.3420000000000001</c:v>
                </c:pt>
                <c:pt idx="36658">
                  <c:v>1.3420000000000001</c:v>
                </c:pt>
                <c:pt idx="36659">
                  <c:v>1.3420000000000001</c:v>
                </c:pt>
                <c:pt idx="36660">
                  <c:v>1.3420000000000001</c:v>
                </c:pt>
                <c:pt idx="36661">
                  <c:v>1.2158876499856199</c:v>
                </c:pt>
                <c:pt idx="36662">
                  <c:v>1.23462319513327</c:v>
                </c:pt>
                <c:pt idx="36663">
                  <c:v>1.2798928851279301</c:v>
                </c:pt>
                <c:pt idx="36664">
                  <c:v>1.30390879523655</c:v>
                </c:pt>
                <c:pt idx="36665">
                  <c:v>1.3139675388385601</c:v>
                </c:pt>
                <c:pt idx="36666">
                  <c:v>1.3226903003469599</c:v>
                </c:pt>
                <c:pt idx="36667">
                  <c:v>1.2465349004168</c:v>
                </c:pt>
                <c:pt idx="36668">
                  <c:v>1.2642215538572801</c:v>
                </c:pt>
                <c:pt idx="36669">
                  <c:v>1.2821177592642401</c:v>
                </c:pt>
                <c:pt idx="36670">
                  <c:v>1.2974882010559901</c:v>
                </c:pt>
                <c:pt idx="36671">
                  <c:v>1.3102571342350999</c:v>
                </c:pt>
                <c:pt idx="36672">
                  <c:v>1.3231435463727801</c:v>
                </c:pt>
                <c:pt idx="36673">
                  <c:v>1.33474973617813</c:v>
                </c:pt>
                <c:pt idx="36674">
                  <c:v>1.3420000000000001</c:v>
                </c:pt>
                <c:pt idx="36675">
                  <c:v>1.3420000000000001</c:v>
                </c:pt>
                <c:pt idx="36676">
                  <c:v>1.3420000000000001</c:v>
                </c:pt>
                <c:pt idx="36677">
                  <c:v>1.3420000000000001</c:v>
                </c:pt>
                <c:pt idx="36678">
                  <c:v>1.27068358227421</c:v>
                </c:pt>
                <c:pt idx="36679">
                  <c:v>1.2899323612313101</c:v>
                </c:pt>
                <c:pt idx="36680">
                  <c:v>1.3066905961637201</c:v>
                </c:pt>
                <c:pt idx="36681">
                  <c:v>1.3222592539143101</c:v>
                </c:pt>
                <c:pt idx="36682">
                  <c:v>1.33660837947789</c:v>
                </c:pt>
                <c:pt idx="36683">
                  <c:v>1.3420000000000001</c:v>
                </c:pt>
                <c:pt idx="36684">
                  <c:v>1.3420000000000001</c:v>
                </c:pt>
                <c:pt idx="36685">
                  <c:v>1.3420000000000001</c:v>
                </c:pt>
                <c:pt idx="36686">
                  <c:v>1.3420000000000001</c:v>
                </c:pt>
                <c:pt idx="36687">
                  <c:v>1.3420000000000001</c:v>
                </c:pt>
                <c:pt idx="36688">
                  <c:v>1.3420000000000001</c:v>
                </c:pt>
                <c:pt idx="36689">
                  <c:v>1.3420000000000001</c:v>
                </c:pt>
                <c:pt idx="36690">
                  <c:v>1.3420000000000001</c:v>
                </c:pt>
                <c:pt idx="36691">
                  <c:v>1.3102912945598599</c:v>
                </c:pt>
                <c:pt idx="36692">
                  <c:v>1.3272139027029899</c:v>
                </c:pt>
                <c:pt idx="36693">
                  <c:v>1.3420000000000001</c:v>
                </c:pt>
                <c:pt idx="36694">
                  <c:v>1.3420000000000001</c:v>
                </c:pt>
                <c:pt idx="36695">
                  <c:v>1.3420000000000001</c:v>
                </c:pt>
                <c:pt idx="36696">
                  <c:v>1.3420000000000001</c:v>
                </c:pt>
                <c:pt idx="36697">
                  <c:v>1.3420000000000001</c:v>
                </c:pt>
                <c:pt idx="36698">
                  <c:v>1.3420000000000001</c:v>
                </c:pt>
                <c:pt idx="36699">
                  <c:v>1.3420000000000001</c:v>
                </c:pt>
                <c:pt idx="36700">
                  <c:v>1.3420000000000001</c:v>
                </c:pt>
                <c:pt idx="36701">
                  <c:v>1.3420000000000001</c:v>
                </c:pt>
                <c:pt idx="36702">
                  <c:v>1.3420000000000001</c:v>
                </c:pt>
                <c:pt idx="36703">
                  <c:v>1.3420000000000001</c:v>
                </c:pt>
                <c:pt idx="36704">
                  <c:v>1.3420000000000001</c:v>
                </c:pt>
                <c:pt idx="36705">
                  <c:v>1.3420000000000001</c:v>
                </c:pt>
                <c:pt idx="36706">
                  <c:v>1.3420000000000001</c:v>
                </c:pt>
                <c:pt idx="36707">
                  <c:v>1.3420000000000001</c:v>
                </c:pt>
                <c:pt idx="36708">
                  <c:v>1.3420000000000001</c:v>
                </c:pt>
                <c:pt idx="36709">
                  <c:v>1.2177557975104201</c:v>
                </c:pt>
                <c:pt idx="36710">
                  <c:v>1.23634843959806</c:v>
                </c:pt>
                <c:pt idx="36711">
                  <c:v>1.2812538421650701</c:v>
                </c:pt>
                <c:pt idx="36712">
                  <c:v>1.3050505458074499</c:v>
                </c:pt>
                <c:pt idx="36713">
                  <c:v>1.3150114036681999</c:v>
                </c:pt>
                <c:pt idx="36714">
                  <c:v>1.3236283173049099</c:v>
                </c:pt>
                <c:pt idx="36715">
                  <c:v>1.24837731676703</c:v>
                </c:pt>
                <c:pt idx="36716">
                  <c:v>1.2659273342289601</c:v>
                </c:pt>
                <c:pt idx="36717">
                  <c:v>1.2836988054880201</c:v>
                </c:pt>
                <c:pt idx="36718">
                  <c:v>1.2989501616671799</c:v>
                </c:pt>
                <c:pt idx="36719">
                  <c:v>1.3116103443076801</c:v>
                </c:pt>
                <c:pt idx="36720">
                  <c:v>1.3243886575678401</c:v>
                </c:pt>
                <c:pt idx="36721">
                  <c:v>1.3358916650791</c:v>
                </c:pt>
                <c:pt idx="36722">
                  <c:v>1.3420000000000001</c:v>
                </c:pt>
                <c:pt idx="36723">
                  <c:v>1.3420000000000001</c:v>
                </c:pt>
                <c:pt idx="36724">
                  <c:v>1.3420000000000001</c:v>
                </c:pt>
                <c:pt idx="36725">
                  <c:v>1.3420000000000001</c:v>
                </c:pt>
                <c:pt idx="36726">
                  <c:v>1.2725127586398099</c:v>
                </c:pt>
                <c:pt idx="36727">
                  <c:v>1.29162522332952</c:v>
                </c:pt>
                <c:pt idx="36728">
                  <c:v>1.3082588444388401</c:v>
                </c:pt>
                <c:pt idx="36729">
                  <c:v>1.3237096053532</c:v>
                </c:pt>
                <c:pt idx="36730">
                  <c:v>1.33794161119556</c:v>
                </c:pt>
                <c:pt idx="36731">
                  <c:v>1.3420000000000001</c:v>
                </c:pt>
                <c:pt idx="36732">
                  <c:v>1.3420000000000001</c:v>
                </c:pt>
                <c:pt idx="36733">
                  <c:v>1.3420000000000001</c:v>
                </c:pt>
                <c:pt idx="36734">
                  <c:v>1.3420000000000001</c:v>
                </c:pt>
                <c:pt idx="36735">
                  <c:v>1.3420000000000001</c:v>
                </c:pt>
                <c:pt idx="36736">
                  <c:v>1.3420000000000001</c:v>
                </c:pt>
                <c:pt idx="36737">
                  <c:v>1.3420000000000001</c:v>
                </c:pt>
                <c:pt idx="36738">
                  <c:v>1.3420000000000001</c:v>
                </c:pt>
                <c:pt idx="36739">
                  <c:v>1.31198087198844</c:v>
                </c:pt>
                <c:pt idx="36740">
                  <c:v>1.3287689374363101</c:v>
                </c:pt>
                <c:pt idx="36741">
                  <c:v>1.3420000000000001</c:v>
                </c:pt>
                <c:pt idx="36742">
                  <c:v>1.3420000000000001</c:v>
                </c:pt>
                <c:pt idx="36743">
                  <c:v>1.3420000000000001</c:v>
                </c:pt>
                <c:pt idx="36744">
                  <c:v>1.3420000000000001</c:v>
                </c:pt>
                <c:pt idx="36745">
                  <c:v>1.3420000000000001</c:v>
                </c:pt>
                <c:pt idx="36746">
                  <c:v>1.3420000000000001</c:v>
                </c:pt>
                <c:pt idx="36747">
                  <c:v>1.3420000000000001</c:v>
                </c:pt>
                <c:pt idx="36748">
                  <c:v>1.3420000000000001</c:v>
                </c:pt>
                <c:pt idx="36749">
                  <c:v>1.3420000000000001</c:v>
                </c:pt>
                <c:pt idx="36750">
                  <c:v>1.3420000000000001</c:v>
                </c:pt>
                <c:pt idx="36751">
                  <c:v>1.3420000000000001</c:v>
                </c:pt>
                <c:pt idx="36752">
                  <c:v>1.3420000000000001</c:v>
                </c:pt>
                <c:pt idx="36753">
                  <c:v>1.3420000000000001</c:v>
                </c:pt>
                <c:pt idx="36754">
                  <c:v>1.3420000000000001</c:v>
                </c:pt>
                <c:pt idx="36755">
                  <c:v>1.3420000000000001</c:v>
                </c:pt>
                <c:pt idx="36756">
                  <c:v>1.3420000000000001</c:v>
                </c:pt>
                <c:pt idx="36757">
                  <c:v>1.2221216094156699</c:v>
                </c:pt>
                <c:pt idx="36758">
                  <c:v>1.24038719314182</c:v>
                </c:pt>
                <c:pt idx="36759">
                  <c:v>1.2844239180888</c:v>
                </c:pt>
                <c:pt idx="36760">
                  <c:v>1.3077067778423499</c:v>
                </c:pt>
                <c:pt idx="36761">
                  <c:v>1.3174175070980401</c:v>
                </c:pt>
                <c:pt idx="36762">
                  <c:v>1.32579787658288</c:v>
                </c:pt>
                <c:pt idx="36763">
                  <c:v>1.2526930161290799</c:v>
                </c:pt>
                <c:pt idx="36764">
                  <c:v>1.26993481942109</c:v>
                </c:pt>
                <c:pt idx="36765">
                  <c:v>1.28738930127851</c:v>
                </c:pt>
                <c:pt idx="36766">
                  <c:v>1.30235560813903</c:v>
                </c:pt>
                <c:pt idx="36767">
                  <c:v>1.31475731185029</c:v>
                </c:pt>
                <c:pt idx="36768">
                  <c:v>1.3272836088514499</c:v>
                </c:pt>
                <c:pt idx="36769">
                  <c:v>1.33853112723839</c:v>
                </c:pt>
                <c:pt idx="36770">
                  <c:v>1.3420000000000001</c:v>
                </c:pt>
                <c:pt idx="36771">
                  <c:v>1.3420000000000001</c:v>
                </c:pt>
                <c:pt idx="36772">
                  <c:v>1.3420000000000001</c:v>
                </c:pt>
                <c:pt idx="36773">
                  <c:v>1.3420000000000001</c:v>
                </c:pt>
                <c:pt idx="36774">
                  <c:v>1.2768076332370699</c:v>
                </c:pt>
                <c:pt idx="36775">
                  <c:v>1.2955923096391599</c:v>
                </c:pt>
                <c:pt idx="36776">
                  <c:v>1.3119283890162601</c:v>
                </c:pt>
                <c:pt idx="36777">
                  <c:v>1.32709635625608</c:v>
                </c:pt>
                <c:pt idx="36778">
                  <c:v>1.34106180959999</c:v>
                </c:pt>
                <c:pt idx="36779">
                  <c:v>1.3420000000000001</c:v>
                </c:pt>
                <c:pt idx="36780">
                  <c:v>1.3420000000000001</c:v>
                </c:pt>
                <c:pt idx="36781">
                  <c:v>1.3420000000000001</c:v>
                </c:pt>
                <c:pt idx="36782">
                  <c:v>1.3420000000000001</c:v>
                </c:pt>
                <c:pt idx="36783">
                  <c:v>1.3420000000000001</c:v>
                </c:pt>
                <c:pt idx="36784">
                  <c:v>1.3420000000000001</c:v>
                </c:pt>
                <c:pt idx="36785">
                  <c:v>1.3420000000000001</c:v>
                </c:pt>
                <c:pt idx="36786">
                  <c:v>1.3420000000000001</c:v>
                </c:pt>
                <c:pt idx="36787">
                  <c:v>1.3159335158518799</c:v>
                </c:pt>
                <c:pt idx="36788">
                  <c:v>1.3324333349044599</c:v>
                </c:pt>
                <c:pt idx="36789">
                  <c:v>1.3420000000000001</c:v>
                </c:pt>
                <c:pt idx="36790">
                  <c:v>1.3420000000000001</c:v>
                </c:pt>
                <c:pt idx="36791">
                  <c:v>1.3420000000000001</c:v>
                </c:pt>
                <c:pt idx="36792">
                  <c:v>1.3420000000000001</c:v>
                </c:pt>
                <c:pt idx="36793">
                  <c:v>1.3420000000000001</c:v>
                </c:pt>
                <c:pt idx="36794">
                  <c:v>1.3420000000000001</c:v>
                </c:pt>
                <c:pt idx="36795">
                  <c:v>1.3420000000000001</c:v>
                </c:pt>
                <c:pt idx="36796">
                  <c:v>1.3420000000000001</c:v>
                </c:pt>
                <c:pt idx="36797">
                  <c:v>1.3420000000000001</c:v>
                </c:pt>
                <c:pt idx="36798">
                  <c:v>1.3420000000000001</c:v>
                </c:pt>
                <c:pt idx="36799">
                  <c:v>1.3420000000000001</c:v>
                </c:pt>
                <c:pt idx="36800">
                  <c:v>1.3420000000000001</c:v>
                </c:pt>
                <c:pt idx="36801">
                  <c:v>1.3420000000000001</c:v>
                </c:pt>
                <c:pt idx="36802">
                  <c:v>1.3420000000000001</c:v>
                </c:pt>
                <c:pt idx="36803">
                  <c:v>1.3420000000000001</c:v>
                </c:pt>
                <c:pt idx="36804">
                  <c:v>1.3420000000000001</c:v>
                </c:pt>
                <c:pt idx="36805">
                  <c:v>1.2186938862421499</c:v>
                </c:pt>
                <c:pt idx="36806">
                  <c:v>1.23718708565864</c:v>
                </c:pt>
                <c:pt idx="36807">
                  <c:v>1.2818390703103499</c:v>
                </c:pt>
                <c:pt idx="36808">
                  <c:v>1.3054967387801599</c:v>
                </c:pt>
                <c:pt idx="36809">
                  <c:v>1.31539058911628</c:v>
                </c:pt>
                <c:pt idx="36810">
                  <c:v>1.3239511304834899</c:v>
                </c:pt>
                <c:pt idx="36811">
                  <c:v>1.2493582630703799</c:v>
                </c:pt>
                <c:pt idx="36812">
                  <c:v>1.2668141835854401</c:v>
                </c:pt>
                <c:pt idx="36813">
                  <c:v>1.2844843978134599</c:v>
                </c:pt>
                <c:pt idx="36814">
                  <c:v>1.29964943824129</c:v>
                </c:pt>
                <c:pt idx="36815">
                  <c:v>1.31222721394637</c:v>
                </c:pt>
                <c:pt idx="36816">
                  <c:v>1.3249317930434199</c:v>
                </c:pt>
                <c:pt idx="36817">
                  <c:v>1.33636188930475</c:v>
                </c:pt>
                <c:pt idx="36818">
                  <c:v>1.3420000000000001</c:v>
                </c:pt>
                <c:pt idx="36819">
                  <c:v>1.3420000000000001</c:v>
                </c:pt>
                <c:pt idx="36820">
                  <c:v>1.3420000000000001</c:v>
                </c:pt>
                <c:pt idx="36821">
                  <c:v>1.3420000000000001</c:v>
                </c:pt>
                <c:pt idx="36822">
                  <c:v>1.2735372753924601</c:v>
                </c:pt>
                <c:pt idx="36823">
                  <c:v>1.29254354462832</c:v>
                </c:pt>
                <c:pt idx="36824">
                  <c:v>1.30908186245174</c:v>
                </c:pt>
                <c:pt idx="36825">
                  <c:v>1.32444395415245</c:v>
                </c:pt>
                <c:pt idx="36826">
                  <c:v>1.3385892449108301</c:v>
                </c:pt>
                <c:pt idx="36827">
                  <c:v>1.3420000000000001</c:v>
                </c:pt>
                <c:pt idx="36828">
                  <c:v>1.3420000000000001</c:v>
                </c:pt>
                <c:pt idx="36829">
                  <c:v>1.3420000000000001</c:v>
                </c:pt>
                <c:pt idx="36830">
                  <c:v>1.3420000000000001</c:v>
                </c:pt>
                <c:pt idx="36831">
                  <c:v>1.3420000000000001</c:v>
                </c:pt>
                <c:pt idx="36832">
                  <c:v>1.3420000000000001</c:v>
                </c:pt>
                <c:pt idx="36833">
                  <c:v>1.3420000000000001</c:v>
                </c:pt>
                <c:pt idx="36834">
                  <c:v>1.3420000000000001</c:v>
                </c:pt>
                <c:pt idx="36835">
                  <c:v>1.31294225524121</c:v>
                </c:pt>
                <c:pt idx="36836">
                  <c:v>1.32963185379537</c:v>
                </c:pt>
                <c:pt idx="36837">
                  <c:v>1.3420000000000001</c:v>
                </c:pt>
                <c:pt idx="36838">
                  <c:v>1.3420000000000001</c:v>
                </c:pt>
                <c:pt idx="36839">
                  <c:v>1.3420000000000001</c:v>
                </c:pt>
                <c:pt idx="36840">
                  <c:v>1.3420000000000001</c:v>
                </c:pt>
                <c:pt idx="36841">
                  <c:v>1.3420000000000001</c:v>
                </c:pt>
                <c:pt idx="36842">
                  <c:v>1.3420000000000001</c:v>
                </c:pt>
                <c:pt idx="36843">
                  <c:v>1.3420000000000001</c:v>
                </c:pt>
                <c:pt idx="36844">
                  <c:v>1.3420000000000001</c:v>
                </c:pt>
                <c:pt idx="36845">
                  <c:v>1.3420000000000001</c:v>
                </c:pt>
                <c:pt idx="36846">
                  <c:v>1.3420000000000001</c:v>
                </c:pt>
                <c:pt idx="36847">
                  <c:v>1.3420000000000001</c:v>
                </c:pt>
                <c:pt idx="36848">
                  <c:v>1.3420000000000001</c:v>
                </c:pt>
                <c:pt idx="36849">
                  <c:v>1.3420000000000001</c:v>
                </c:pt>
                <c:pt idx="36850">
                  <c:v>1.3420000000000001</c:v>
                </c:pt>
                <c:pt idx="36851">
                  <c:v>1.3420000000000001</c:v>
                </c:pt>
                <c:pt idx="36852">
                  <c:v>1.3420000000000001</c:v>
                </c:pt>
                <c:pt idx="36853">
                  <c:v>1.2157778157208901</c:v>
                </c:pt>
                <c:pt idx="36854">
                  <c:v>1.2345029642632801</c:v>
                </c:pt>
                <c:pt idx="36855">
                  <c:v>1.2797809452545199</c:v>
                </c:pt>
                <c:pt idx="36856">
                  <c:v>1.3037997825804799</c:v>
                </c:pt>
                <c:pt idx="36857">
                  <c:v>1.31386924721998</c:v>
                </c:pt>
                <c:pt idx="36858">
                  <c:v>1.3225923309215899</c:v>
                </c:pt>
                <c:pt idx="36859">
                  <c:v>1.2464327391918399</c:v>
                </c:pt>
                <c:pt idx="36860">
                  <c:v>1.26411983073682</c:v>
                </c:pt>
                <c:pt idx="36861">
                  <c:v>1.2820227109395199</c:v>
                </c:pt>
                <c:pt idx="36862">
                  <c:v>1.29739474247452</c:v>
                </c:pt>
                <c:pt idx="36863">
                  <c:v>1.3101600789414201</c:v>
                </c:pt>
                <c:pt idx="36864">
                  <c:v>1.3230493026778201</c:v>
                </c:pt>
                <c:pt idx="36865">
                  <c:v>1.3346535317139101</c:v>
                </c:pt>
                <c:pt idx="36866">
                  <c:v>1.3420000000000001</c:v>
                </c:pt>
                <c:pt idx="36867">
                  <c:v>1.3420000000000001</c:v>
                </c:pt>
                <c:pt idx="36868">
                  <c:v>1.3420000000000001</c:v>
                </c:pt>
                <c:pt idx="36869">
                  <c:v>1.3420000000000001</c:v>
                </c:pt>
                <c:pt idx="36870">
                  <c:v>1.2706000664141699</c:v>
                </c:pt>
                <c:pt idx="36871">
                  <c:v>1.28984852368956</c:v>
                </c:pt>
                <c:pt idx="36872">
                  <c:v>1.3066068060290299</c:v>
                </c:pt>
                <c:pt idx="36873">
                  <c:v>1.32217092032531</c:v>
                </c:pt>
                <c:pt idx="36874">
                  <c:v>1.33651624032684</c:v>
                </c:pt>
                <c:pt idx="36875">
                  <c:v>1.3420000000000001</c:v>
                </c:pt>
                <c:pt idx="36876">
                  <c:v>1.3420000000000001</c:v>
                </c:pt>
                <c:pt idx="36877">
                  <c:v>1.3420000000000001</c:v>
                </c:pt>
                <c:pt idx="36878">
                  <c:v>1.3420000000000001</c:v>
                </c:pt>
                <c:pt idx="36879">
                  <c:v>1.3420000000000001</c:v>
                </c:pt>
                <c:pt idx="36880">
                  <c:v>1.3420000000000001</c:v>
                </c:pt>
                <c:pt idx="36881">
                  <c:v>1.3420000000000001</c:v>
                </c:pt>
                <c:pt idx="36882">
                  <c:v>1.3420000000000001</c:v>
                </c:pt>
                <c:pt idx="36883">
                  <c:v>1.3102245277334501</c:v>
                </c:pt>
                <c:pt idx="36884">
                  <c:v>1.32713601475745</c:v>
                </c:pt>
                <c:pt idx="36885">
                  <c:v>1.3420000000000001</c:v>
                </c:pt>
                <c:pt idx="36886">
                  <c:v>1.3420000000000001</c:v>
                </c:pt>
                <c:pt idx="36887">
                  <c:v>1.3420000000000001</c:v>
                </c:pt>
                <c:pt idx="36888">
                  <c:v>1.3420000000000001</c:v>
                </c:pt>
                <c:pt idx="36889">
                  <c:v>1.3420000000000001</c:v>
                </c:pt>
                <c:pt idx="36890">
                  <c:v>1.3420000000000001</c:v>
                </c:pt>
                <c:pt idx="36891">
                  <c:v>1.3420000000000001</c:v>
                </c:pt>
                <c:pt idx="36892">
                  <c:v>1.3420000000000001</c:v>
                </c:pt>
                <c:pt idx="36893">
                  <c:v>1.3420000000000001</c:v>
                </c:pt>
                <c:pt idx="36894">
                  <c:v>1.3420000000000001</c:v>
                </c:pt>
                <c:pt idx="36895">
                  <c:v>1.3420000000000001</c:v>
                </c:pt>
                <c:pt idx="36896">
                  <c:v>1.3420000000000001</c:v>
                </c:pt>
                <c:pt idx="36897">
                  <c:v>1.3420000000000001</c:v>
                </c:pt>
                <c:pt idx="36898">
                  <c:v>1.3420000000000001</c:v>
                </c:pt>
                <c:pt idx="36899">
                  <c:v>1.3420000000000001</c:v>
                </c:pt>
                <c:pt idx="36900">
                  <c:v>1.3420000000000001</c:v>
                </c:pt>
                <c:pt idx="36901">
                  <c:v>1.2158876499856199</c:v>
                </c:pt>
                <c:pt idx="36902">
                  <c:v>1.23462319513327</c:v>
                </c:pt>
                <c:pt idx="36903">
                  <c:v>1.2798928851279301</c:v>
                </c:pt>
                <c:pt idx="36904">
                  <c:v>1.30390879523655</c:v>
                </c:pt>
                <c:pt idx="36905">
                  <c:v>1.3139675388385601</c:v>
                </c:pt>
                <c:pt idx="36906">
                  <c:v>1.3226903003469599</c:v>
                </c:pt>
                <c:pt idx="36907">
                  <c:v>1.2465349004168</c:v>
                </c:pt>
                <c:pt idx="36908">
                  <c:v>1.2642215538572801</c:v>
                </c:pt>
                <c:pt idx="36909">
                  <c:v>1.2821177592642401</c:v>
                </c:pt>
                <c:pt idx="36910">
                  <c:v>1.2974882010559901</c:v>
                </c:pt>
                <c:pt idx="36911">
                  <c:v>1.3102571342350999</c:v>
                </c:pt>
                <c:pt idx="36912">
                  <c:v>1.3231435463727801</c:v>
                </c:pt>
                <c:pt idx="36913">
                  <c:v>1.33474973617813</c:v>
                </c:pt>
                <c:pt idx="36914">
                  <c:v>1.3420000000000001</c:v>
                </c:pt>
                <c:pt idx="36915">
                  <c:v>1.3420000000000001</c:v>
                </c:pt>
                <c:pt idx="36916">
                  <c:v>1.3420000000000001</c:v>
                </c:pt>
                <c:pt idx="36917">
                  <c:v>1.3420000000000001</c:v>
                </c:pt>
                <c:pt idx="36918">
                  <c:v>1.27068358227421</c:v>
                </c:pt>
                <c:pt idx="36919">
                  <c:v>1.2899323612313101</c:v>
                </c:pt>
                <c:pt idx="36920">
                  <c:v>1.3066905961637201</c:v>
                </c:pt>
                <c:pt idx="36921">
                  <c:v>1.3222592539143101</c:v>
                </c:pt>
                <c:pt idx="36922">
                  <c:v>1.33660837947789</c:v>
                </c:pt>
                <c:pt idx="36923">
                  <c:v>1.3420000000000001</c:v>
                </c:pt>
                <c:pt idx="36924">
                  <c:v>1.3420000000000001</c:v>
                </c:pt>
                <c:pt idx="36925">
                  <c:v>1.3420000000000001</c:v>
                </c:pt>
                <c:pt idx="36926">
                  <c:v>1.3420000000000001</c:v>
                </c:pt>
                <c:pt idx="36927">
                  <c:v>1.3420000000000001</c:v>
                </c:pt>
                <c:pt idx="36928">
                  <c:v>1.3420000000000001</c:v>
                </c:pt>
                <c:pt idx="36929">
                  <c:v>1.3420000000000001</c:v>
                </c:pt>
                <c:pt idx="36930">
                  <c:v>1.3420000000000001</c:v>
                </c:pt>
                <c:pt idx="36931">
                  <c:v>1.3102912945598599</c:v>
                </c:pt>
                <c:pt idx="36932">
                  <c:v>1.3272139027029899</c:v>
                </c:pt>
                <c:pt idx="36933">
                  <c:v>1.3420000000000001</c:v>
                </c:pt>
                <c:pt idx="36934">
                  <c:v>1.3420000000000001</c:v>
                </c:pt>
                <c:pt idx="36935">
                  <c:v>1.3420000000000001</c:v>
                </c:pt>
                <c:pt idx="36936">
                  <c:v>1.3420000000000001</c:v>
                </c:pt>
                <c:pt idx="36937">
                  <c:v>1.3420000000000001</c:v>
                </c:pt>
                <c:pt idx="36938">
                  <c:v>1.3420000000000001</c:v>
                </c:pt>
                <c:pt idx="36939">
                  <c:v>1.3420000000000001</c:v>
                </c:pt>
                <c:pt idx="36940">
                  <c:v>1.3420000000000001</c:v>
                </c:pt>
                <c:pt idx="36941">
                  <c:v>1.3420000000000001</c:v>
                </c:pt>
                <c:pt idx="36942">
                  <c:v>1.3420000000000001</c:v>
                </c:pt>
                <c:pt idx="36943">
                  <c:v>1.3420000000000001</c:v>
                </c:pt>
                <c:pt idx="36944">
                  <c:v>1.3420000000000001</c:v>
                </c:pt>
                <c:pt idx="36945">
                  <c:v>1.3420000000000001</c:v>
                </c:pt>
                <c:pt idx="36946">
                  <c:v>1.3420000000000001</c:v>
                </c:pt>
                <c:pt idx="36947">
                  <c:v>1.3420000000000001</c:v>
                </c:pt>
                <c:pt idx="36948">
                  <c:v>1.3420000000000001</c:v>
                </c:pt>
                <c:pt idx="36949">
                  <c:v>1.2177557975104201</c:v>
                </c:pt>
                <c:pt idx="36950">
                  <c:v>1.23634843959806</c:v>
                </c:pt>
                <c:pt idx="36951">
                  <c:v>1.2812538421650701</c:v>
                </c:pt>
                <c:pt idx="36952">
                  <c:v>1.3050505458074499</c:v>
                </c:pt>
                <c:pt idx="36953">
                  <c:v>1.3150114036681999</c:v>
                </c:pt>
                <c:pt idx="36954">
                  <c:v>1.3236283173049099</c:v>
                </c:pt>
                <c:pt idx="36955">
                  <c:v>1.24837731676703</c:v>
                </c:pt>
                <c:pt idx="36956">
                  <c:v>1.2659273342289601</c:v>
                </c:pt>
                <c:pt idx="36957">
                  <c:v>1.2836988054880201</c:v>
                </c:pt>
                <c:pt idx="36958">
                  <c:v>1.2989501616671799</c:v>
                </c:pt>
                <c:pt idx="36959">
                  <c:v>1.3116103443076801</c:v>
                </c:pt>
                <c:pt idx="36960">
                  <c:v>1.3243886575678401</c:v>
                </c:pt>
                <c:pt idx="36961">
                  <c:v>1.3358916650791</c:v>
                </c:pt>
                <c:pt idx="36962">
                  <c:v>1.3420000000000001</c:v>
                </c:pt>
                <c:pt idx="36963">
                  <c:v>1.3420000000000001</c:v>
                </c:pt>
                <c:pt idx="36964">
                  <c:v>1.3420000000000001</c:v>
                </c:pt>
                <c:pt idx="36965">
                  <c:v>1.3420000000000001</c:v>
                </c:pt>
                <c:pt idx="36966">
                  <c:v>1.2725127586398099</c:v>
                </c:pt>
                <c:pt idx="36967">
                  <c:v>1.29162522332952</c:v>
                </c:pt>
                <c:pt idx="36968">
                  <c:v>1.3082588444388401</c:v>
                </c:pt>
                <c:pt idx="36969">
                  <c:v>1.3237096053532</c:v>
                </c:pt>
                <c:pt idx="36970">
                  <c:v>1.33794161119556</c:v>
                </c:pt>
                <c:pt idx="36971">
                  <c:v>1.3420000000000001</c:v>
                </c:pt>
                <c:pt idx="36972">
                  <c:v>1.3420000000000001</c:v>
                </c:pt>
                <c:pt idx="36973">
                  <c:v>1.3420000000000001</c:v>
                </c:pt>
                <c:pt idx="36974">
                  <c:v>1.3420000000000001</c:v>
                </c:pt>
                <c:pt idx="36975">
                  <c:v>1.3420000000000001</c:v>
                </c:pt>
                <c:pt idx="36976">
                  <c:v>1.3420000000000001</c:v>
                </c:pt>
                <c:pt idx="36977">
                  <c:v>1.3420000000000001</c:v>
                </c:pt>
                <c:pt idx="36978">
                  <c:v>1.3420000000000001</c:v>
                </c:pt>
                <c:pt idx="36979">
                  <c:v>1.31198087198844</c:v>
                </c:pt>
                <c:pt idx="36980">
                  <c:v>1.3287689374363101</c:v>
                </c:pt>
                <c:pt idx="36981">
                  <c:v>1.3420000000000001</c:v>
                </c:pt>
                <c:pt idx="36982">
                  <c:v>1.3420000000000001</c:v>
                </c:pt>
                <c:pt idx="36983">
                  <c:v>1.3420000000000001</c:v>
                </c:pt>
                <c:pt idx="36984">
                  <c:v>1.3420000000000001</c:v>
                </c:pt>
                <c:pt idx="36985">
                  <c:v>1.3420000000000001</c:v>
                </c:pt>
                <c:pt idx="36986">
                  <c:v>1.3420000000000001</c:v>
                </c:pt>
                <c:pt idx="36987">
                  <c:v>1.3420000000000001</c:v>
                </c:pt>
                <c:pt idx="36988">
                  <c:v>1.3420000000000001</c:v>
                </c:pt>
                <c:pt idx="36989">
                  <c:v>1.3420000000000001</c:v>
                </c:pt>
                <c:pt idx="36990">
                  <c:v>1.3420000000000001</c:v>
                </c:pt>
                <c:pt idx="36991">
                  <c:v>1.3420000000000001</c:v>
                </c:pt>
                <c:pt idx="36992">
                  <c:v>1.3420000000000001</c:v>
                </c:pt>
                <c:pt idx="36993">
                  <c:v>1.3420000000000001</c:v>
                </c:pt>
                <c:pt idx="36994">
                  <c:v>1.3420000000000001</c:v>
                </c:pt>
                <c:pt idx="36995">
                  <c:v>1.3420000000000001</c:v>
                </c:pt>
                <c:pt idx="36996">
                  <c:v>1.3420000000000001</c:v>
                </c:pt>
                <c:pt idx="36997">
                  <c:v>1.2221216094156699</c:v>
                </c:pt>
                <c:pt idx="36998">
                  <c:v>1.24038719314182</c:v>
                </c:pt>
                <c:pt idx="36999">
                  <c:v>1.2844239180888</c:v>
                </c:pt>
                <c:pt idx="37000">
                  <c:v>1.3077067778423499</c:v>
                </c:pt>
                <c:pt idx="37001">
                  <c:v>1.3174175070980401</c:v>
                </c:pt>
                <c:pt idx="37002">
                  <c:v>1.32579787658288</c:v>
                </c:pt>
                <c:pt idx="37003">
                  <c:v>1.2526930161290799</c:v>
                </c:pt>
                <c:pt idx="37004">
                  <c:v>1.26993481942109</c:v>
                </c:pt>
                <c:pt idx="37005">
                  <c:v>1.28738930127851</c:v>
                </c:pt>
                <c:pt idx="37006">
                  <c:v>1.30235560813903</c:v>
                </c:pt>
                <c:pt idx="37007">
                  <c:v>1.31475731185029</c:v>
                </c:pt>
                <c:pt idx="37008">
                  <c:v>1.3272836088514499</c:v>
                </c:pt>
                <c:pt idx="37009">
                  <c:v>1.33853112723839</c:v>
                </c:pt>
                <c:pt idx="37010">
                  <c:v>1.3420000000000001</c:v>
                </c:pt>
                <c:pt idx="37011">
                  <c:v>1.3420000000000001</c:v>
                </c:pt>
                <c:pt idx="37012">
                  <c:v>1.3420000000000001</c:v>
                </c:pt>
                <c:pt idx="37013">
                  <c:v>1.3420000000000001</c:v>
                </c:pt>
                <c:pt idx="37014">
                  <c:v>1.2768076332370699</c:v>
                </c:pt>
                <c:pt idx="37015">
                  <c:v>1.2955923096391599</c:v>
                </c:pt>
                <c:pt idx="37016">
                  <c:v>1.3119283890162601</c:v>
                </c:pt>
                <c:pt idx="37017">
                  <c:v>1.32709635625608</c:v>
                </c:pt>
                <c:pt idx="37018">
                  <c:v>1.34106180959999</c:v>
                </c:pt>
                <c:pt idx="37019">
                  <c:v>1.3420000000000001</c:v>
                </c:pt>
                <c:pt idx="37020">
                  <c:v>1.3420000000000001</c:v>
                </c:pt>
                <c:pt idx="37021">
                  <c:v>1.3420000000000001</c:v>
                </c:pt>
                <c:pt idx="37022">
                  <c:v>1.3420000000000001</c:v>
                </c:pt>
                <c:pt idx="37023">
                  <c:v>1.3420000000000001</c:v>
                </c:pt>
                <c:pt idx="37024">
                  <c:v>1.3420000000000001</c:v>
                </c:pt>
                <c:pt idx="37025">
                  <c:v>1.3420000000000001</c:v>
                </c:pt>
                <c:pt idx="37026">
                  <c:v>1.3420000000000001</c:v>
                </c:pt>
                <c:pt idx="37027">
                  <c:v>1.3159335158518799</c:v>
                </c:pt>
                <c:pt idx="37028">
                  <c:v>1.3324333349044599</c:v>
                </c:pt>
                <c:pt idx="37029">
                  <c:v>1.3420000000000001</c:v>
                </c:pt>
                <c:pt idx="37030">
                  <c:v>1.3420000000000001</c:v>
                </c:pt>
                <c:pt idx="37031">
                  <c:v>1.3420000000000001</c:v>
                </c:pt>
                <c:pt idx="37032">
                  <c:v>1.3420000000000001</c:v>
                </c:pt>
                <c:pt idx="37033">
                  <c:v>1.3420000000000001</c:v>
                </c:pt>
                <c:pt idx="37034">
                  <c:v>1.3420000000000001</c:v>
                </c:pt>
                <c:pt idx="37035">
                  <c:v>1.3420000000000001</c:v>
                </c:pt>
                <c:pt idx="37036">
                  <c:v>1.3420000000000001</c:v>
                </c:pt>
                <c:pt idx="37037">
                  <c:v>1.3420000000000001</c:v>
                </c:pt>
                <c:pt idx="37038">
                  <c:v>1.3420000000000001</c:v>
                </c:pt>
                <c:pt idx="37039">
                  <c:v>1.3420000000000001</c:v>
                </c:pt>
                <c:pt idx="37040">
                  <c:v>1.3420000000000001</c:v>
                </c:pt>
                <c:pt idx="37041">
                  <c:v>1.3420000000000001</c:v>
                </c:pt>
                <c:pt idx="37042">
                  <c:v>1.3420000000000001</c:v>
                </c:pt>
                <c:pt idx="37043">
                  <c:v>1.3420000000000001</c:v>
                </c:pt>
                <c:pt idx="37044">
                  <c:v>1.3420000000000001</c:v>
                </c:pt>
                <c:pt idx="37045">
                  <c:v>1.23656761166718</c:v>
                </c:pt>
                <c:pt idx="37046">
                  <c:v>1.2565079689215299</c:v>
                </c:pt>
                <c:pt idx="37047">
                  <c:v>1.2726966550127701</c:v>
                </c:pt>
                <c:pt idx="37048">
                  <c:v>1.2890735507786399</c:v>
                </c:pt>
                <c:pt idx="37049">
                  <c:v>1.3029074414991599</c:v>
                </c:pt>
                <c:pt idx="37050">
                  <c:v>1.3155045620449799</c:v>
                </c:pt>
                <c:pt idx="37051">
                  <c:v>1.32543858903441</c:v>
                </c:pt>
                <c:pt idx="37052">
                  <c:v>1.33684921978492</c:v>
                </c:pt>
                <c:pt idx="37053">
                  <c:v>1.3420000000000001</c:v>
                </c:pt>
                <c:pt idx="37054">
                  <c:v>1.26328884952202</c:v>
                </c:pt>
                <c:pt idx="37055">
                  <c:v>1.2834869692755599</c:v>
                </c:pt>
                <c:pt idx="37056">
                  <c:v>1.2999070873309</c:v>
                </c:pt>
                <c:pt idx="37057">
                  <c:v>1.3151548557348101</c:v>
                </c:pt>
                <c:pt idx="37058">
                  <c:v>1.3291950356573401</c:v>
                </c:pt>
                <c:pt idx="37059">
                  <c:v>1.34199327653051</c:v>
                </c:pt>
                <c:pt idx="37060">
                  <c:v>1.3420000000000001</c:v>
                </c:pt>
                <c:pt idx="37061">
                  <c:v>1.3420000000000001</c:v>
                </c:pt>
                <c:pt idx="37062">
                  <c:v>1.3420000000000001</c:v>
                </c:pt>
                <c:pt idx="37063">
                  <c:v>1.3420000000000001</c:v>
                </c:pt>
                <c:pt idx="37064">
                  <c:v>1.3420000000000001</c:v>
                </c:pt>
                <c:pt idx="37065">
                  <c:v>1.3420000000000001</c:v>
                </c:pt>
                <c:pt idx="37066">
                  <c:v>1.2861171834951901</c:v>
                </c:pt>
                <c:pt idx="37067">
                  <c:v>1.3051771828715599</c:v>
                </c:pt>
                <c:pt idx="37068">
                  <c:v>1.3217684591683001</c:v>
                </c:pt>
                <c:pt idx="37069">
                  <c:v>1.3385544398725799</c:v>
                </c:pt>
                <c:pt idx="37070">
                  <c:v>1.3420000000000001</c:v>
                </c:pt>
                <c:pt idx="37071">
                  <c:v>1.3420000000000001</c:v>
                </c:pt>
                <c:pt idx="37072">
                  <c:v>1.3420000000000001</c:v>
                </c:pt>
                <c:pt idx="37073">
                  <c:v>1.3420000000000001</c:v>
                </c:pt>
                <c:pt idx="37074">
                  <c:v>1.3420000000000001</c:v>
                </c:pt>
                <c:pt idx="37075">
                  <c:v>1.3420000000000001</c:v>
                </c:pt>
                <c:pt idx="37076">
                  <c:v>1.3420000000000001</c:v>
                </c:pt>
                <c:pt idx="37077">
                  <c:v>1.3420000000000001</c:v>
                </c:pt>
                <c:pt idx="37078">
                  <c:v>1.3420000000000001</c:v>
                </c:pt>
                <c:pt idx="37079">
                  <c:v>1.3228357156936099</c:v>
                </c:pt>
                <c:pt idx="37080">
                  <c:v>1.3409141200044401</c:v>
                </c:pt>
                <c:pt idx="37081">
                  <c:v>1.3420000000000001</c:v>
                </c:pt>
                <c:pt idx="37082">
                  <c:v>1.3420000000000001</c:v>
                </c:pt>
                <c:pt idx="37083">
                  <c:v>1.3420000000000001</c:v>
                </c:pt>
                <c:pt idx="37084">
                  <c:v>1.3420000000000001</c:v>
                </c:pt>
                <c:pt idx="37085">
                  <c:v>1.3420000000000001</c:v>
                </c:pt>
                <c:pt idx="37086">
                  <c:v>1.3420000000000001</c:v>
                </c:pt>
                <c:pt idx="37087">
                  <c:v>1.3420000000000001</c:v>
                </c:pt>
                <c:pt idx="37088">
                  <c:v>1.3420000000000001</c:v>
                </c:pt>
                <c:pt idx="37089">
                  <c:v>1.3420000000000001</c:v>
                </c:pt>
                <c:pt idx="37090">
                  <c:v>1.3420000000000001</c:v>
                </c:pt>
                <c:pt idx="37091">
                  <c:v>1.2335917630564499</c:v>
                </c:pt>
                <c:pt idx="37092">
                  <c:v>1.2537775605253001</c:v>
                </c:pt>
                <c:pt idx="37093">
                  <c:v>1.2701834356841799</c:v>
                </c:pt>
                <c:pt idx="37094">
                  <c:v>1.2867740802010099</c:v>
                </c:pt>
                <c:pt idx="37095">
                  <c:v>1.3008026727211599</c:v>
                </c:pt>
                <c:pt idx="37096">
                  <c:v>1.31358392690783</c:v>
                </c:pt>
                <c:pt idx="37097">
                  <c:v>1.3236852068823599</c:v>
                </c:pt>
                <c:pt idx="37098">
                  <c:v>1.3352728347592699</c:v>
                </c:pt>
                <c:pt idx="37099">
                  <c:v>1.3420000000000001</c:v>
                </c:pt>
                <c:pt idx="37100">
                  <c:v>1.2603093427009799</c:v>
                </c:pt>
                <c:pt idx="37101">
                  <c:v>1.28075573689005</c:v>
                </c:pt>
                <c:pt idx="37102">
                  <c:v>1.2973935065218101</c:v>
                </c:pt>
                <c:pt idx="37103">
                  <c:v>1.31284672331285</c:v>
                </c:pt>
                <c:pt idx="37104">
                  <c:v>1.32708039055295</c:v>
                </c:pt>
                <c:pt idx="37105">
                  <c:v>1.3400605357812101</c:v>
                </c:pt>
                <c:pt idx="37106">
                  <c:v>1.3420000000000001</c:v>
                </c:pt>
                <c:pt idx="37107">
                  <c:v>1.3420000000000001</c:v>
                </c:pt>
                <c:pt idx="37108">
                  <c:v>1.3420000000000001</c:v>
                </c:pt>
                <c:pt idx="37109">
                  <c:v>1.3420000000000001</c:v>
                </c:pt>
                <c:pt idx="37110">
                  <c:v>1.3420000000000001</c:v>
                </c:pt>
                <c:pt idx="37111">
                  <c:v>1.3420000000000001</c:v>
                </c:pt>
                <c:pt idx="37112">
                  <c:v>1.2831278848796599</c:v>
                </c:pt>
                <c:pt idx="37113">
                  <c:v>1.30243024039814</c:v>
                </c:pt>
                <c:pt idx="37114">
                  <c:v>1.31924090417971</c:v>
                </c:pt>
                <c:pt idx="37115">
                  <c:v>1.3362425759821901</c:v>
                </c:pt>
                <c:pt idx="37116">
                  <c:v>1.3420000000000001</c:v>
                </c:pt>
                <c:pt idx="37117">
                  <c:v>1.3420000000000001</c:v>
                </c:pt>
                <c:pt idx="37118">
                  <c:v>1.3420000000000001</c:v>
                </c:pt>
                <c:pt idx="37119">
                  <c:v>1.3420000000000001</c:v>
                </c:pt>
                <c:pt idx="37120">
                  <c:v>1.3420000000000001</c:v>
                </c:pt>
                <c:pt idx="37121">
                  <c:v>1.3420000000000001</c:v>
                </c:pt>
                <c:pt idx="37122">
                  <c:v>1.3420000000000001</c:v>
                </c:pt>
                <c:pt idx="37123">
                  <c:v>1.3420000000000001</c:v>
                </c:pt>
                <c:pt idx="37124">
                  <c:v>1.3420000000000001</c:v>
                </c:pt>
                <c:pt idx="37125">
                  <c:v>1.3200654383914301</c:v>
                </c:pt>
                <c:pt idx="37126">
                  <c:v>1.3383760554114601</c:v>
                </c:pt>
                <c:pt idx="37127">
                  <c:v>1.3420000000000001</c:v>
                </c:pt>
                <c:pt idx="37128">
                  <c:v>1.3420000000000001</c:v>
                </c:pt>
                <c:pt idx="37129">
                  <c:v>1.3420000000000001</c:v>
                </c:pt>
                <c:pt idx="37130">
                  <c:v>1.3420000000000001</c:v>
                </c:pt>
                <c:pt idx="37131">
                  <c:v>1.3420000000000001</c:v>
                </c:pt>
                <c:pt idx="37132">
                  <c:v>1.3420000000000001</c:v>
                </c:pt>
                <c:pt idx="37133">
                  <c:v>1.3420000000000001</c:v>
                </c:pt>
                <c:pt idx="37134">
                  <c:v>1.3420000000000001</c:v>
                </c:pt>
                <c:pt idx="37135">
                  <c:v>1.3420000000000001</c:v>
                </c:pt>
                <c:pt idx="37136">
                  <c:v>1.3420000000000001</c:v>
                </c:pt>
                <c:pt idx="37137">
                  <c:v>1.2334877556531501</c:v>
                </c:pt>
                <c:pt idx="37138">
                  <c:v>1.2536874274185901</c:v>
                </c:pt>
                <c:pt idx="37139">
                  <c:v>1.2700997333516499</c:v>
                </c:pt>
                <c:pt idx="37140">
                  <c:v>1.2867017514164101</c:v>
                </c:pt>
                <c:pt idx="37141">
                  <c:v>1.3007409126363401</c:v>
                </c:pt>
                <c:pt idx="37142">
                  <c:v>1.3135315454309999</c:v>
                </c:pt>
                <c:pt idx="37143">
                  <c:v>1.32364153120584</c:v>
                </c:pt>
                <c:pt idx="37144">
                  <c:v>1.33523714510814</c:v>
                </c:pt>
                <c:pt idx="37145">
                  <c:v>1.3420000000000001</c:v>
                </c:pt>
                <c:pt idx="37146">
                  <c:v>1.2601920597457901</c:v>
                </c:pt>
                <c:pt idx="37147">
                  <c:v>1.2806582524298</c:v>
                </c:pt>
                <c:pt idx="37148">
                  <c:v>1.2973031840462701</c:v>
                </c:pt>
                <c:pt idx="37149">
                  <c:v>1.3127732665130301</c:v>
                </c:pt>
                <c:pt idx="37150">
                  <c:v>1.3270124232860001</c:v>
                </c:pt>
                <c:pt idx="37151">
                  <c:v>1.34000741551985</c:v>
                </c:pt>
                <c:pt idx="37152">
                  <c:v>1.3420000000000001</c:v>
                </c:pt>
                <c:pt idx="37153">
                  <c:v>1.3420000000000001</c:v>
                </c:pt>
                <c:pt idx="37154">
                  <c:v>1.3420000000000001</c:v>
                </c:pt>
                <c:pt idx="37155">
                  <c:v>1.3420000000000001</c:v>
                </c:pt>
                <c:pt idx="37156">
                  <c:v>1.3420000000000001</c:v>
                </c:pt>
                <c:pt idx="37157">
                  <c:v>1.3420000000000001</c:v>
                </c:pt>
                <c:pt idx="37158">
                  <c:v>1.28300796487705</c:v>
                </c:pt>
                <c:pt idx="37159">
                  <c:v>1.30232452064395</c:v>
                </c:pt>
                <c:pt idx="37160">
                  <c:v>1.3191431163302101</c:v>
                </c:pt>
                <c:pt idx="37161">
                  <c:v>1.3361621138613899</c:v>
                </c:pt>
                <c:pt idx="37162">
                  <c:v>1.3420000000000001</c:v>
                </c:pt>
                <c:pt idx="37163">
                  <c:v>1.3420000000000001</c:v>
                </c:pt>
                <c:pt idx="37164">
                  <c:v>1.3420000000000001</c:v>
                </c:pt>
                <c:pt idx="37165">
                  <c:v>1.3420000000000001</c:v>
                </c:pt>
                <c:pt idx="37166">
                  <c:v>1.3420000000000001</c:v>
                </c:pt>
                <c:pt idx="37167">
                  <c:v>1.3420000000000001</c:v>
                </c:pt>
                <c:pt idx="37168">
                  <c:v>1.3420000000000001</c:v>
                </c:pt>
                <c:pt idx="37169">
                  <c:v>1.3420000000000001</c:v>
                </c:pt>
                <c:pt idx="37170">
                  <c:v>1.3420000000000001</c:v>
                </c:pt>
                <c:pt idx="37171">
                  <c:v>1.31995096491483</c:v>
                </c:pt>
                <c:pt idx="37172">
                  <c:v>1.3382757020924101</c:v>
                </c:pt>
                <c:pt idx="37173">
                  <c:v>1.3420000000000001</c:v>
                </c:pt>
                <c:pt idx="37174">
                  <c:v>1.3420000000000001</c:v>
                </c:pt>
                <c:pt idx="37175">
                  <c:v>1.3420000000000001</c:v>
                </c:pt>
                <c:pt idx="37176">
                  <c:v>1.3420000000000001</c:v>
                </c:pt>
                <c:pt idx="37177">
                  <c:v>1.3420000000000001</c:v>
                </c:pt>
                <c:pt idx="37178">
                  <c:v>1.3420000000000001</c:v>
                </c:pt>
                <c:pt idx="37179">
                  <c:v>1.3420000000000001</c:v>
                </c:pt>
                <c:pt idx="37180">
                  <c:v>1.3420000000000001</c:v>
                </c:pt>
                <c:pt idx="37181">
                  <c:v>1.3420000000000001</c:v>
                </c:pt>
                <c:pt idx="37182">
                  <c:v>1.3420000000000001</c:v>
                </c:pt>
                <c:pt idx="37183">
                  <c:v>1.23507376801576</c:v>
                </c:pt>
                <c:pt idx="37184">
                  <c:v>1.25514566776578</c:v>
                </c:pt>
                <c:pt idx="37185">
                  <c:v>1.27145046440031</c:v>
                </c:pt>
                <c:pt idx="37186">
                  <c:v>1.28794624575406</c:v>
                </c:pt>
                <c:pt idx="37187">
                  <c:v>1.30188778677898</c:v>
                </c:pt>
                <c:pt idx="37188">
                  <c:v>1.3145807396823901</c:v>
                </c:pt>
                <c:pt idx="37189">
                  <c:v>1.3246067485824999</c:v>
                </c:pt>
                <c:pt idx="37190">
                  <c:v>1.3361098344919899</c:v>
                </c:pt>
                <c:pt idx="37191">
                  <c:v>1.3420000000000001</c:v>
                </c:pt>
                <c:pt idx="37192">
                  <c:v>1.2617718591523299</c:v>
                </c:pt>
                <c:pt idx="37193">
                  <c:v>1.28210437215705</c:v>
                </c:pt>
                <c:pt idx="37194">
                  <c:v>1.2986476527192701</c:v>
                </c:pt>
                <c:pt idx="37195">
                  <c:v>1.3140106110659699</c:v>
                </c:pt>
                <c:pt idx="37196">
                  <c:v>1.3281536863412799</c:v>
                </c:pt>
                <c:pt idx="37197">
                  <c:v>1.3410479103139199</c:v>
                </c:pt>
                <c:pt idx="37198">
                  <c:v>1.3420000000000001</c:v>
                </c:pt>
                <c:pt idx="37199">
                  <c:v>1.3420000000000001</c:v>
                </c:pt>
                <c:pt idx="37200">
                  <c:v>1.3420000000000001</c:v>
                </c:pt>
                <c:pt idx="37201">
                  <c:v>1.3420000000000001</c:v>
                </c:pt>
                <c:pt idx="37202">
                  <c:v>1.3420000000000001</c:v>
                </c:pt>
                <c:pt idx="37203">
                  <c:v>1.3420000000000001</c:v>
                </c:pt>
                <c:pt idx="37204">
                  <c:v>1.2845739866848001</c:v>
                </c:pt>
                <c:pt idx="37205">
                  <c:v>1.3037667873430401</c:v>
                </c:pt>
                <c:pt idx="37206">
                  <c:v>1.32048797861545</c:v>
                </c:pt>
                <c:pt idx="37207">
                  <c:v>1.3373904311415099</c:v>
                </c:pt>
                <c:pt idx="37208">
                  <c:v>1.3420000000000001</c:v>
                </c:pt>
                <c:pt idx="37209">
                  <c:v>1.3420000000000001</c:v>
                </c:pt>
                <c:pt idx="37210">
                  <c:v>1.3420000000000001</c:v>
                </c:pt>
                <c:pt idx="37211">
                  <c:v>1.3420000000000001</c:v>
                </c:pt>
                <c:pt idx="37212">
                  <c:v>1.3420000000000001</c:v>
                </c:pt>
                <c:pt idx="37213">
                  <c:v>1.3420000000000001</c:v>
                </c:pt>
                <c:pt idx="37214">
                  <c:v>1.3420000000000001</c:v>
                </c:pt>
                <c:pt idx="37215">
                  <c:v>1.3420000000000001</c:v>
                </c:pt>
                <c:pt idx="37216">
                  <c:v>1.3420000000000001</c:v>
                </c:pt>
                <c:pt idx="37217">
                  <c:v>1.3214009142193599</c:v>
                </c:pt>
                <c:pt idx="37218">
                  <c:v>1.3396118698919901</c:v>
                </c:pt>
                <c:pt idx="37219">
                  <c:v>1.3420000000000001</c:v>
                </c:pt>
                <c:pt idx="37220">
                  <c:v>1.3420000000000001</c:v>
                </c:pt>
                <c:pt idx="37221">
                  <c:v>1.3420000000000001</c:v>
                </c:pt>
                <c:pt idx="37222">
                  <c:v>1.3420000000000001</c:v>
                </c:pt>
                <c:pt idx="37223">
                  <c:v>1.3420000000000001</c:v>
                </c:pt>
                <c:pt idx="37224">
                  <c:v>1.3420000000000001</c:v>
                </c:pt>
                <c:pt idx="37225">
                  <c:v>1.3420000000000001</c:v>
                </c:pt>
                <c:pt idx="37226">
                  <c:v>1.3420000000000001</c:v>
                </c:pt>
                <c:pt idx="37227">
                  <c:v>1.3420000000000001</c:v>
                </c:pt>
                <c:pt idx="37228">
                  <c:v>1.3420000000000001</c:v>
                </c:pt>
                <c:pt idx="37229">
                  <c:v>1.23890143660359</c:v>
                </c:pt>
                <c:pt idx="37230">
                  <c:v>1.2586749558150401</c:v>
                </c:pt>
                <c:pt idx="37231">
                  <c:v>1.2747160017760299</c:v>
                </c:pt>
                <c:pt idx="37232">
                  <c:v>1.2909448593475601</c:v>
                </c:pt>
                <c:pt idx="37233">
                  <c:v>1.3046371595558</c:v>
                </c:pt>
                <c:pt idx="37234">
                  <c:v>1.31710980282852</c:v>
                </c:pt>
                <c:pt idx="37235">
                  <c:v>1.32692501182773</c:v>
                </c:pt>
                <c:pt idx="37236">
                  <c:v>1.33821523885097</c:v>
                </c:pt>
                <c:pt idx="37237">
                  <c:v>1.3420000000000001</c:v>
                </c:pt>
                <c:pt idx="37238">
                  <c:v>1.26558315360878</c:v>
                </c:pt>
                <c:pt idx="37239">
                  <c:v>1.28561479593548</c:v>
                </c:pt>
                <c:pt idx="37240">
                  <c:v>1.3018891557860901</c:v>
                </c:pt>
                <c:pt idx="37241">
                  <c:v>1.3169973792415399</c:v>
                </c:pt>
                <c:pt idx="37242">
                  <c:v>1.33090510217331</c:v>
                </c:pt>
                <c:pt idx="37243">
                  <c:v>1.3420000000000001</c:v>
                </c:pt>
                <c:pt idx="37244">
                  <c:v>1.3420000000000001</c:v>
                </c:pt>
                <c:pt idx="37245">
                  <c:v>1.3420000000000001</c:v>
                </c:pt>
                <c:pt idx="37246">
                  <c:v>1.3420000000000001</c:v>
                </c:pt>
                <c:pt idx="37247">
                  <c:v>1.3420000000000001</c:v>
                </c:pt>
                <c:pt idx="37248">
                  <c:v>1.3420000000000001</c:v>
                </c:pt>
                <c:pt idx="37249">
                  <c:v>1.3420000000000001</c:v>
                </c:pt>
                <c:pt idx="37250">
                  <c:v>1.2883823932338401</c:v>
                </c:pt>
                <c:pt idx="37251">
                  <c:v>1.3072773204650701</c:v>
                </c:pt>
                <c:pt idx="37252">
                  <c:v>1.3237238899538599</c:v>
                </c:pt>
                <c:pt idx="37253">
                  <c:v>1.3403650503418401</c:v>
                </c:pt>
                <c:pt idx="37254">
                  <c:v>1.3420000000000001</c:v>
                </c:pt>
                <c:pt idx="37255">
                  <c:v>1.3420000000000001</c:v>
                </c:pt>
                <c:pt idx="37256">
                  <c:v>1.3420000000000001</c:v>
                </c:pt>
                <c:pt idx="37257">
                  <c:v>1.3420000000000001</c:v>
                </c:pt>
                <c:pt idx="37258">
                  <c:v>1.3420000000000001</c:v>
                </c:pt>
                <c:pt idx="37259">
                  <c:v>1.3420000000000001</c:v>
                </c:pt>
                <c:pt idx="37260">
                  <c:v>1.3420000000000001</c:v>
                </c:pt>
                <c:pt idx="37261">
                  <c:v>1.3420000000000001</c:v>
                </c:pt>
                <c:pt idx="37262">
                  <c:v>1.3420000000000001</c:v>
                </c:pt>
                <c:pt idx="37263">
                  <c:v>1.3249234695978001</c:v>
                </c:pt>
                <c:pt idx="37264">
                  <c:v>1.3420000000000001</c:v>
                </c:pt>
                <c:pt idx="37265">
                  <c:v>1.3420000000000001</c:v>
                </c:pt>
                <c:pt idx="37266">
                  <c:v>1.3420000000000001</c:v>
                </c:pt>
                <c:pt idx="37267">
                  <c:v>1.3420000000000001</c:v>
                </c:pt>
                <c:pt idx="37268">
                  <c:v>1.3420000000000001</c:v>
                </c:pt>
                <c:pt idx="37269">
                  <c:v>1.3420000000000001</c:v>
                </c:pt>
                <c:pt idx="37270">
                  <c:v>1.3420000000000001</c:v>
                </c:pt>
                <c:pt idx="37271">
                  <c:v>1.3420000000000001</c:v>
                </c:pt>
                <c:pt idx="37272">
                  <c:v>1.3420000000000001</c:v>
                </c:pt>
                <c:pt idx="37273">
                  <c:v>1.3420000000000001</c:v>
                </c:pt>
                <c:pt idx="37274">
                  <c:v>1.3420000000000001</c:v>
                </c:pt>
                <c:pt idx="37275">
                  <c:v>1.0289816758394801</c:v>
                </c:pt>
                <c:pt idx="37276">
                  <c:v>1.0697998145749701</c:v>
                </c:pt>
                <c:pt idx="37277">
                  <c:v>1.09343990761379</c:v>
                </c:pt>
                <c:pt idx="37278">
                  <c:v>1.1308224548111601</c:v>
                </c:pt>
                <c:pt idx="37279">
                  <c:v>1.1834911839575599</c:v>
                </c:pt>
                <c:pt idx="37280">
                  <c:v>1.0227512633132401</c:v>
                </c:pt>
                <c:pt idx="37281">
                  <c:v>1.0640673977375901</c:v>
                </c:pt>
                <c:pt idx="37282">
                  <c:v>1.087652885772</c:v>
                </c:pt>
                <c:pt idx="37283">
                  <c:v>1.1254975714353599</c:v>
                </c:pt>
                <c:pt idx="37284">
                  <c:v>1.1785479333989901</c:v>
                </c:pt>
                <c:pt idx="37285">
                  <c:v>1.0215423215850501</c:v>
                </c:pt>
                <c:pt idx="37286">
                  <c:v>1.06296267320633</c:v>
                </c:pt>
                <c:pt idx="37287">
                  <c:v>1.08652045946387</c:v>
                </c:pt>
                <c:pt idx="37288">
                  <c:v>1.1244653085101399</c:v>
                </c:pt>
                <c:pt idx="37289">
                  <c:v>1.1775813066944001</c:v>
                </c:pt>
                <c:pt idx="37290">
                  <c:v>1.0231851741400599</c:v>
                </c:pt>
                <c:pt idx="37291">
                  <c:v>1.0644851010487799</c:v>
                </c:pt>
                <c:pt idx="37292">
                  <c:v>1.0880403810341199</c:v>
                </c:pt>
                <c:pt idx="37293">
                  <c:v>1.12587685464057</c:v>
                </c:pt>
                <c:pt idx="37294">
                  <c:v>1.17887982627</c:v>
                </c:pt>
                <c:pt idx="37295">
                  <c:v>1.0289339739550001</c:v>
                </c:pt>
                <c:pt idx="37296">
                  <c:v>1.06980919074592</c:v>
                </c:pt>
                <c:pt idx="37297">
                  <c:v>1.09336745879804</c:v>
                </c:pt>
                <c:pt idx="37298">
                  <c:v>1.1307847803966</c:v>
                </c:pt>
                <c:pt idx="37299">
                  <c:v>1.1834315259825601</c:v>
                </c:pt>
                <c:pt idx="37300">
                  <c:v>0.94823717946563402</c:v>
                </c:pt>
                <c:pt idx="37301">
                  <c:v>0.99837032103272805</c:v>
                </c:pt>
                <c:pt idx="37302">
                  <c:v>1.0189979198980299</c:v>
                </c:pt>
                <c:pt idx="37303">
                  <c:v>1.06523124510816</c:v>
                </c:pt>
                <c:pt idx="37304">
                  <c:v>1.1233131246335</c:v>
                </c:pt>
                <c:pt idx="37305">
                  <c:v>1.17300902460224</c:v>
                </c:pt>
                <c:pt idx="37306">
                  <c:v>0.94071359995853299</c:v>
                </c:pt>
                <c:pt idx="37307">
                  <c:v>0.99145301933543994</c:v>
                </c:pt>
                <c:pt idx="37308">
                  <c:v>1.01197141524872</c:v>
                </c:pt>
                <c:pt idx="37309">
                  <c:v>1.0587845755186001</c:v>
                </c:pt>
                <c:pt idx="37310">
                  <c:v>1.1172921146568999</c:v>
                </c:pt>
                <c:pt idx="37311">
                  <c:v>1.1673726631221299</c:v>
                </c:pt>
                <c:pt idx="37312">
                  <c:v>0.93947592187849005</c:v>
                </c:pt>
                <c:pt idx="37313">
                  <c:v>0.99031376609699495</c:v>
                </c:pt>
                <c:pt idx="37314">
                  <c:v>1.0108081442083701</c:v>
                </c:pt>
                <c:pt idx="37315">
                  <c:v>1.0577173451947901</c:v>
                </c:pt>
                <c:pt idx="37316">
                  <c:v>1.1163044987724</c:v>
                </c:pt>
                <c:pt idx="37317">
                  <c:v>1.16643648368902</c:v>
                </c:pt>
                <c:pt idx="37318">
                  <c:v>0.941784469318517</c:v>
                </c:pt>
                <c:pt idx="37319">
                  <c:v>0.99244572358658401</c:v>
                </c:pt>
                <c:pt idx="37320">
                  <c:v>1.01295936896782</c:v>
                </c:pt>
                <c:pt idx="37321">
                  <c:v>1.0596975454661901</c:v>
                </c:pt>
                <c:pt idx="37322">
                  <c:v>1.1181391082705401</c:v>
                </c:pt>
                <c:pt idx="37323">
                  <c:v>1.16815472190683</c:v>
                </c:pt>
                <c:pt idx="37324">
                  <c:v>0.94888728012575096</c:v>
                </c:pt>
                <c:pt idx="37325">
                  <c:v>0.99900477151978395</c:v>
                </c:pt>
                <c:pt idx="37326">
                  <c:v>1.01958479135227</c:v>
                </c:pt>
                <c:pt idx="37327">
                  <c:v>1.06579594528871</c:v>
                </c:pt>
                <c:pt idx="37328">
                  <c:v>1.1238151131173399</c:v>
                </c:pt>
                <c:pt idx="37329">
                  <c:v>1.17345415545919</c:v>
                </c:pt>
                <c:pt idx="37330">
                  <c:v>0.94614947980064701</c:v>
                </c:pt>
                <c:pt idx="37331">
                  <c:v>0.99747135746836901</c:v>
                </c:pt>
                <c:pt idx="37332">
                  <c:v>1.0180860249847601</c:v>
                </c:pt>
                <c:pt idx="37333">
                  <c:v>1.0643926911602599</c:v>
                </c:pt>
                <c:pt idx="37334">
                  <c:v>1.12252432276597</c:v>
                </c:pt>
                <c:pt idx="37335">
                  <c:v>1.17226989132898</c:v>
                </c:pt>
                <c:pt idx="37336">
                  <c:v>0.93897638381900805</c:v>
                </c:pt>
                <c:pt idx="37337">
                  <c:v>0.99087156153047595</c:v>
                </c:pt>
                <c:pt idx="37338">
                  <c:v>1.01138772371223</c:v>
                </c:pt>
                <c:pt idx="37339">
                  <c:v>1.0582421841191201</c:v>
                </c:pt>
                <c:pt idx="37340">
                  <c:v>1.11679195491426</c:v>
                </c:pt>
                <c:pt idx="37341">
                  <c:v>1.16690401602212</c:v>
                </c:pt>
                <c:pt idx="37342">
                  <c:v>0.93816066206422499</c:v>
                </c:pt>
                <c:pt idx="37343">
                  <c:v>0.99013312750378102</c:v>
                </c:pt>
                <c:pt idx="37344">
                  <c:v>1.0106204441829101</c:v>
                </c:pt>
                <c:pt idx="37345">
                  <c:v>1.05754895722314</c:v>
                </c:pt>
                <c:pt idx="37346">
                  <c:v>1.1161409738205801</c:v>
                </c:pt>
                <c:pt idx="37347">
                  <c:v>1.1662834015975001</c:v>
                </c:pt>
                <c:pt idx="37348">
                  <c:v>0.940910310060037</c:v>
                </c:pt>
                <c:pt idx="37349">
                  <c:v>0.99267104502464898</c:v>
                </c:pt>
                <c:pt idx="37350">
                  <c:v>1.0131894932699299</c:v>
                </c:pt>
                <c:pt idx="37351">
                  <c:v>1.05990876386164</c:v>
                </c:pt>
                <c:pt idx="37352">
                  <c:v>1.1183302904572401</c:v>
                </c:pt>
                <c:pt idx="37353">
                  <c:v>1.1683401767261401</c:v>
                </c:pt>
                <c:pt idx="37354">
                  <c:v>0.94854809834453802</c:v>
                </c:pt>
                <c:pt idx="37355">
                  <c:v>0.99970119940135405</c:v>
                </c:pt>
                <c:pt idx="37356">
                  <c:v>1.02029937947383</c:v>
                </c:pt>
                <c:pt idx="37357">
                  <c:v>1.0664465796252101</c:v>
                </c:pt>
                <c:pt idx="37358">
                  <c:v>1.1244237165908</c:v>
                </c:pt>
                <c:pt idx="37359">
                  <c:v>1.1740323220420199</c:v>
                </c:pt>
                <c:pt idx="37360">
                  <c:v>0.95037052052684001</c:v>
                </c:pt>
                <c:pt idx="37361">
                  <c:v>1.0007070574325001</c:v>
                </c:pt>
                <c:pt idx="37362">
                  <c:v>1.0213276546968499</c:v>
                </c:pt>
                <c:pt idx="37363">
                  <c:v>1.0665695682349601</c:v>
                </c:pt>
                <c:pt idx="37364">
                  <c:v>1.0828899346415499</c:v>
                </c:pt>
                <c:pt idx="37365">
                  <c:v>1.12477767793029</c:v>
                </c:pt>
                <c:pt idx="37366">
                  <c:v>0.94306671105112905</c:v>
                </c:pt>
                <c:pt idx="37367">
                  <c:v>0.993979469184464</c:v>
                </c:pt>
                <c:pt idx="37368">
                  <c:v>1.0144989924860901</c:v>
                </c:pt>
                <c:pt idx="37369">
                  <c:v>1.0603038654679899</c:v>
                </c:pt>
                <c:pt idx="37370">
                  <c:v>1.07650509928896</c:v>
                </c:pt>
                <c:pt idx="37371">
                  <c:v>1.1189366981802999</c:v>
                </c:pt>
                <c:pt idx="37372">
                  <c:v>0.94249485510972397</c:v>
                </c:pt>
                <c:pt idx="37373">
                  <c:v>0.99347204642336595</c:v>
                </c:pt>
                <c:pt idx="37374">
                  <c:v>1.01396937197612</c:v>
                </c:pt>
                <c:pt idx="37375">
                  <c:v>1.0598209693081</c:v>
                </c:pt>
                <c:pt idx="37376">
                  <c:v>1.0760141337598299</c:v>
                </c:pt>
                <c:pt idx="37377">
                  <c:v>1.1184843357527701</c:v>
                </c:pt>
                <c:pt idx="37378">
                  <c:v>0.94558317130230196</c:v>
                </c:pt>
                <c:pt idx="37379">
                  <c:v>0.99630338110267203</c:v>
                </c:pt>
                <c:pt idx="37380">
                  <c:v>1.0168517856699599</c:v>
                </c:pt>
                <c:pt idx="37381">
                  <c:v>1.06245915990436</c:v>
                </c:pt>
                <c:pt idx="37382">
                  <c:v>1.07870021096936</c:v>
                </c:pt>
                <c:pt idx="37383">
                  <c:v>1.12094790587001</c:v>
                </c:pt>
                <c:pt idx="37384">
                  <c:v>0.95362445460447498</c:v>
                </c:pt>
                <c:pt idx="37385">
                  <c:v>1.00370669969684</c:v>
                </c:pt>
                <c:pt idx="37386">
                  <c:v>1.0243544871324599</c:v>
                </c:pt>
                <c:pt idx="37387">
                  <c:v>1.0693625575472301</c:v>
                </c:pt>
                <c:pt idx="37388">
                  <c:v>1.08569943176579</c:v>
                </c:pt>
                <c:pt idx="37389">
                  <c:v>1.12736967513077</c:v>
                </c:pt>
                <c:pt idx="37390">
                  <c:v>1.1673938871401801</c:v>
                </c:pt>
                <c:pt idx="37391">
                  <c:v>1.1903765113912801</c:v>
                </c:pt>
                <c:pt idx="37392">
                  <c:v>1.21110187411016</c:v>
                </c:pt>
                <c:pt idx="37393">
                  <c:v>1.28898159217988</c:v>
                </c:pt>
                <c:pt idx="37394">
                  <c:v>1.29872861240127</c:v>
                </c:pt>
                <c:pt idx="37395">
                  <c:v>1.3099493384836101</c:v>
                </c:pt>
                <c:pt idx="37396">
                  <c:v>1.19858908259041</c:v>
                </c:pt>
                <c:pt idx="37397">
                  <c:v>1.2219263508496301</c:v>
                </c:pt>
                <c:pt idx="37398">
                  <c:v>1.2429916458711601</c:v>
                </c:pt>
                <c:pt idx="37399">
                  <c:v>1.2616890060933601</c:v>
                </c:pt>
                <c:pt idx="37400">
                  <c:v>1.27794498396378</c:v>
                </c:pt>
                <c:pt idx="37401">
                  <c:v>1.2943905703749401</c:v>
                </c:pt>
                <c:pt idx="37402">
                  <c:v>1.3069103169135099</c:v>
                </c:pt>
                <c:pt idx="37403">
                  <c:v>1.31955504179604</c:v>
                </c:pt>
                <c:pt idx="37404">
                  <c:v>1.3309273831052399</c:v>
                </c:pt>
                <c:pt idx="37405">
                  <c:v>1.3409893045002701</c:v>
                </c:pt>
                <c:pt idx="37406">
                  <c:v>1.3420000000000001</c:v>
                </c:pt>
                <c:pt idx="37407">
                  <c:v>1.3420000000000001</c:v>
                </c:pt>
                <c:pt idx="37408">
                  <c:v>1.24712722500481</c:v>
                </c:pt>
                <c:pt idx="37409">
                  <c:v>1.26843986847339</c:v>
                </c:pt>
                <c:pt idx="37410">
                  <c:v>1.2873750325655799</c:v>
                </c:pt>
                <c:pt idx="37411">
                  <c:v>1.3051966423311301</c:v>
                </c:pt>
                <c:pt idx="37412">
                  <c:v>1.3205091936997599</c:v>
                </c:pt>
                <c:pt idx="37413">
                  <c:v>1.33323094553441</c:v>
                </c:pt>
                <c:pt idx="37414">
                  <c:v>1.3420000000000001</c:v>
                </c:pt>
                <c:pt idx="37415">
                  <c:v>1.3420000000000001</c:v>
                </c:pt>
                <c:pt idx="37416">
                  <c:v>1.3420000000000001</c:v>
                </c:pt>
                <c:pt idx="37417">
                  <c:v>1.3420000000000001</c:v>
                </c:pt>
                <c:pt idx="37418">
                  <c:v>1.3420000000000001</c:v>
                </c:pt>
                <c:pt idx="37419">
                  <c:v>1.3420000000000001</c:v>
                </c:pt>
                <c:pt idx="37420">
                  <c:v>1.3420000000000001</c:v>
                </c:pt>
                <c:pt idx="37421">
                  <c:v>1.2899681536881999</c:v>
                </c:pt>
                <c:pt idx="37422">
                  <c:v>1.3090855331989899</c:v>
                </c:pt>
                <c:pt idx="37423">
                  <c:v>1.3257294243337701</c:v>
                </c:pt>
                <c:pt idx="37424">
                  <c:v>1.3411900280323701</c:v>
                </c:pt>
                <c:pt idx="37425">
                  <c:v>1.3420000000000001</c:v>
                </c:pt>
                <c:pt idx="37426">
                  <c:v>1.3420000000000001</c:v>
                </c:pt>
                <c:pt idx="37427">
                  <c:v>1.3420000000000001</c:v>
                </c:pt>
                <c:pt idx="37428">
                  <c:v>1.3420000000000001</c:v>
                </c:pt>
                <c:pt idx="37429">
                  <c:v>1.3420000000000001</c:v>
                </c:pt>
                <c:pt idx="37430">
                  <c:v>1.3420000000000001</c:v>
                </c:pt>
                <c:pt idx="37431">
                  <c:v>1.1639584686650599</c:v>
                </c:pt>
                <c:pt idx="37432">
                  <c:v>1.1872130700596599</c:v>
                </c:pt>
                <c:pt idx="37433">
                  <c:v>1.2081913270610201</c:v>
                </c:pt>
                <c:pt idx="37434">
                  <c:v>1.28711325285469</c:v>
                </c:pt>
                <c:pt idx="37435">
                  <c:v>1.2970320860089199</c:v>
                </c:pt>
                <c:pt idx="37436">
                  <c:v>1.3084227669058599</c:v>
                </c:pt>
                <c:pt idx="37437">
                  <c:v>1.1951611753920901</c:v>
                </c:pt>
                <c:pt idx="37438">
                  <c:v>1.2187742106769099</c:v>
                </c:pt>
                <c:pt idx="37439">
                  <c:v>1.24008886584613</c:v>
                </c:pt>
                <c:pt idx="37440">
                  <c:v>1.25902165534885</c:v>
                </c:pt>
                <c:pt idx="37441">
                  <c:v>1.2754931137521801</c:v>
                </c:pt>
                <c:pt idx="37442">
                  <c:v>1.2921450195506601</c:v>
                </c:pt>
                <c:pt idx="37443">
                  <c:v>1.30485565211597</c:v>
                </c:pt>
                <c:pt idx="37444">
                  <c:v>1.31767243961123</c:v>
                </c:pt>
                <c:pt idx="37445">
                  <c:v>1.3292176155623701</c:v>
                </c:pt>
                <c:pt idx="37446">
                  <c:v>1.33944294135798</c:v>
                </c:pt>
                <c:pt idx="37447">
                  <c:v>1.3420000000000001</c:v>
                </c:pt>
                <c:pt idx="37448">
                  <c:v>1.3420000000000001</c:v>
                </c:pt>
                <c:pt idx="37449">
                  <c:v>1.2439670534787</c:v>
                </c:pt>
                <c:pt idx="37450">
                  <c:v>1.26552753265688</c:v>
                </c:pt>
                <c:pt idx="37451">
                  <c:v>1.2847001473603601</c:v>
                </c:pt>
                <c:pt idx="37452">
                  <c:v>1.30275168634384</c:v>
                </c:pt>
                <c:pt idx="37453">
                  <c:v>1.3182624459363499</c:v>
                </c:pt>
                <c:pt idx="37454">
                  <c:v>1.3311627256576499</c:v>
                </c:pt>
                <c:pt idx="37455">
                  <c:v>1.3420000000000001</c:v>
                </c:pt>
                <c:pt idx="37456">
                  <c:v>1.3420000000000001</c:v>
                </c:pt>
                <c:pt idx="37457">
                  <c:v>1.3420000000000001</c:v>
                </c:pt>
                <c:pt idx="37458">
                  <c:v>1.3420000000000001</c:v>
                </c:pt>
                <c:pt idx="37459">
                  <c:v>1.3420000000000001</c:v>
                </c:pt>
                <c:pt idx="37460">
                  <c:v>1.3420000000000001</c:v>
                </c:pt>
                <c:pt idx="37461">
                  <c:v>1.3420000000000001</c:v>
                </c:pt>
                <c:pt idx="37462">
                  <c:v>1.2870435207317099</c:v>
                </c:pt>
                <c:pt idx="37463">
                  <c:v>1.30640134864797</c:v>
                </c:pt>
                <c:pt idx="37464">
                  <c:v>1.3232628055458699</c:v>
                </c:pt>
                <c:pt idx="37465">
                  <c:v>1.3389230522789599</c:v>
                </c:pt>
                <c:pt idx="37466">
                  <c:v>1.3420000000000001</c:v>
                </c:pt>
                <c:pt idx="37467">
                  <c:v>1.3420000000000001</c:v>
                </c:pt>
                <c:pt idx="37468">
                  <c:v>1.3420000000000001</c:v>
                </c:pt>
                <c:pt idx="37469">
                  <c:v>1.3420000000000001</c:v>
                </c:pt>
                <c:pt idx="37470">
                  <c:v>1.3420000000000001</c:v>
                </c:pt>
                <c:pt idx="37471">
                  <c:v>1.3420000000000001</c:v>
                </c:pt>
                <c:pt idx="37472">
                  <c:v>1.1639503781598599</c:v>
                </c:pt>
                <c:pt idx="37473">
                  <c:v>1.18720296196277</c:v>
                </c:pt>
                <c:pt idx="37474">
                  <c:v>1.2081977511739901</c:v>
                </c:pt>
                <c:pt idx="37475">
                  <c:v>1.28713416883915</c:v>
                </c:pt>
                <c:pt idx="37476">
                  <c:v>1.29706426611833</c:v>
                </c:pt>
                <c:pt idx="37477">
                  <c:v>1.3084541410656001</c:v>
                </c:pt>
                <c:pt idx="37478">
                  <c:v>1.19513877723219</c:v>
                </c:pt>
                <c:pt idx="37479">
                  <c:v>1.2187573165124701</c:v>
                </c:pt>
                <c:pt idx="37480">
                  <c:v>1.24008232906817</c:v>
                </c:pt>
                <c:pt idx="37481">
                  <c:v>1.2590245072513999</c:v>
                </c:pt>
                <c:pt idx="37482">
                  <c:v>1.2754933034909399</c:v>
                </c:pt>
                <c:pt idx="37483">
                  <c:v>1.29215313803079</c:v>
                </c:pt>
                <c:pt idx="37484">
                  <c:v>1.30486577400693</c:v>
                </c:pt>
                <c:pt idx="37485">
                  <c:v>1.3176890840773501</c:v>
                </c:pt>
                <c:pt idx="37486">
                  <c:v>1.32924017693963</c:v>
                </c:pt>
                <c:pt idx="37487">
                  <c:v>1.3394656526109801</c:v>
                </c:pt>
                <c:pt idx="37488">
                  <c:v>1.3420000000000001</c:v>
                </c:pt>
                <c:pt idx="37489">
                  <c:v>1.3420000000000001</c:v>
                </c:pt>
                <c:pt idx="37490">
                  <c:v>1.2439370279889601</c:v>
                </c:pt>
                <c:pt idx="37491">
                  <c:v>1.2655137448862099</c:v>
                </c:pt>
                <c:pt idx="37492">
                  <c:v>1.2846909235392201</c:v>
                </c:pt>
                <c:pt idx="37493">
                  <c:v>1.30274092588029</c:v>
                </c:pt>
                <c:pt idx="37494">
                  <c:v>1.31826532314509</c:v>
                </c:pt>
                <c:pt idx="37495">
                  <c:v>1.3311678457709999</c:v>
                </c:pt>
                <c:pt idx="37496">
                  <c:v>1.3420000000000001</c:v>
                </c:pt>
                <c:pt idx="37497">
                  <c:v>1.3420000000000001</c:v>
                </c:pt>
                <c:pt idx="37498">
                  <c:v>1.3420000000000001</c:v>
                </c:pt>
                <c:pt idx="37499">
                  <c:v>1.3420000000000001</c:v>
                </c:pt>
                <c:pt idx="37500">
                  <c:v>1.3420000000000001</c:v>
                </c:pt>
                <c:pt idx="37501">
                  <c:v>1.3420000000000001</c:v>
                </c:pt>
                <c:pt idx="37502">
                  <c:v>1.3420000000000001</c:v>
                </c:pt>
                <c:pt idx="37503">
                  <c:v>1.28702261514322</c:v>
                </c:pt>
                <c:pt idx="37504">
                  <c:v>1.3063803423240901</c:v>
                </c:pt>
                <c:pt idx="37505">
                  <c:v>1.3232412737657699</c:v>
                </c:pt>
                <c:pt idx="37506">
                  <c:v>1.3389200029872199</c:v>
                </c:pt>
                <c:pt idx="37507">
                  <c:v>1.3420000000000001</c:v>
                </c:pt>
                <c:pt idx="37508">
                  <c:v>1.3420000000000001</c:v>
                </c:pt>
                <c:pt idx="37509">
                  <c:v>1.3420000000000001</c:v>
                </c:pt>
                <c:pt idx="37510">
                  <c:v>1.3420000000000001</c:v>
                </c:pt>
                <c:pt idx="37511">
                  <c:v>1.3420000000000001</c:v>
                </c:pt>
                <c:pt idx="37512">
                  <c:v>1.3420000000000001</c:v>
                </c:pt>
                <c:pt idx="37513">
                  <c:v>1.1659468605369701</c:v>
                </c:pt>
                <c:pt idx="37514">
                  <c:v>1.18905771265904</c:v>
                </c:pt>
                <c:pt idx="37515">
                  <c:v>1.2099076766299699</c:v>
                </c:pt>
                <c:pt idx="37516">
                  <c:v>1.2882716018167499</c:v>
                </c:pt>
                <c:pt idx="37517">
                  <c:v>1.29809902447215</c:v>
                </c:pt>
                <c:pt idx="37518">
                  <c:v>1.3093940668135799</c:v>
                </c:pt>
                <c:pt idx="37519">
                  <c:v>1.1971179951070801</c:v>
                </c:pt>
                <c:pt idx="37520">
                  <c:v>1.22058683719464</c:v>
                </c:pt>
                <c:pt idx="37521">
                  <c:v>1.24177316630305</c:v>
                </c:pt>
                <c:pt idx="37522">
                  <c:v>1.2605872785935901</c:v>
                </c:pt>
                <c:pt idx="37523">
                  <c:v>1.27694386624156</c:v>
                </c:pt>
                <c:pt idx="37524">
                  <c:v>1.29348688430869</c:v>
                </c:pt>
                <c:pt idx="37525">
                  <c:v>1.3060917420685301</c:v>
                </c:pt>
                <c:pt idx="37526">
                  <c:v>1.3188242925348801</c:v>
                </c:pt>
                <c:pt idx="37527">
                  <c:v>1.3302732356682101</c:v>
                </c:pt>
                <c:pt idx="37528">
                  <c:v>1.3404116793372201</c:v>
                </c:pt>
                <c:pt idx="37529">
                  <c:v>1.3420000000000001</c:v>
                </c:pt>
                <c:pt idx="37530">
                  <c:v>1.3420000000000001</c:v>
                </c:pt>
                <c:pt idx="37531">
                  <c:v>1.2457588310110399</c:v>
                </c:pt>
                <c:pt idx="37532">
                  <c:v>1.2671957198003101</c:v>
                </c:pt>
                <c:pt idx="37533">
                  <c:v>1.2862444777897999</c:v>
                </c:pt>
                <c:pt idx="37534">
                  <c:v>1.3041773030861601</c:v>
                </c:pt>
                <c:pt idx="37535">
                  <c:v>1.3195852964267301</c:v>
                </c:pt>
                <c:pt idx="37536">
                  <c:v>1.33238769163046</c:v>
                </c:pt>
                <c:pt idx="37537">
                  <c:v>1.3420000000000001</c:v>
                </c:pt>
                <c:pt idx="37538">
                  <c:v>1.3420000000000001</c:v>
                </c:pt>
                <c:pt idx="37539">
                  <c:v>1.3420000000000001</c:v>
                </c:pt>
                <c:pt idx="37540">
                  <c:v>1.3420000000000001</c:v>
                </c:pt>
                <c:pt idx="37541">
                  <c:v>1.3420000000000001</c:v>
                </c:pt>
                <c:pt idx="37542">
                  <c:v>1.3420000000000001</c:v>
                </c:pt>
                <c:pt idx="37543">
                  <c:v>1.3420000000000001</c:v>
                </c:pt>
                <c:pt idx="37544">
                  <c:v>1.28869466608336</c:v>
                </c:pt>
                <c:pt idx="37545">
                  <c:v>1.3079232222807899</c:v>
                </c:pt>
                <c:pt idx="37546">
                  <c:v>1.32467704286484</c:v>
                </c:pt>
                <c:pt idx="37547">
                  <c:v>1.3402398657540899</c:v>
                </c:pt>
                <c:pt idx="37548">
                  <c:v>1.3420000000000001</c:v>
                </c:pt>
                <c:pt idx="37549">
                  <c:v>1.3420000000000001</c:v>
                </c:pt>
                <c:pt idx="37550">
                  <c:v>1.3420000000000001</c:v>
                </c:pt>
                <c:pt idx="37551">
                  <c:v>1.3420000000000001</c:v>
                </c:pt>
                <c:pt idx="37552">
                  <c:v>1.3420000000000001</c:v>
                </c:pt>
                <c:pt idx="37553">
                  <c:v>1.3420000000000001</c:v>
                </c:pt>
                <c:pt idx="37554">
                  <c:v>1.1706721613201301</c:v>
                </c:pt>
                <c:pt idx="37555">
                  <c:v>1.1934335915493901</c:v>
                </c:pt>
                <c:pt idx="37556">
                  <c:v>1.21395117615657</c:v>
                </c:pt>
                <c:pt idx="37557">
                  <c:v>1.29093825580694</c:v>
                </c:pt>
                <c:pt idx="37558">
                  <c:v>1.3005401295077601</c:v>
                </c:pt>
                <c:pt idx="37559">
                  <c:v>1.3115955590378101</c:v>
                </c:pt>
                <c:pt idx="37560">
                  <c:v>1.20180959026709</c:v>
                </c:pt>
                <c:pt idx="37561">
                  <c:v>1.22491914387781</c:v>
                </c:pt>
                <c:pt idx="37562">
                  <c:v>1.24577767766452</c:v>
                </c:pt>
                <c:pt idx="37563">
                  <c:v>1.2642890061368299</c:v>
                </c:pt>
                <c:pt idx="37564">
                  <c:v>1.28036273585056</c:v>
                </c:pt>
                <c:pt idx="37565">
                  <c:v>1.2966311419707399</c:v>
                </c:pt>
                <c:pt idx="37566">
                  <c:v>1.3089960924889601</c:v>
                </c:pt>
                <c:pt idx="37567">
                  <c:v>1.3214909169672799</c:v>
                </c:pt>
                <c:pt idx="37568">
                  <c:v>1.3327084420669899</c:v>
                </c:pt>
                <c:pt idx="37569">
                  <c:v>1.3420000000000001</c:v>
                </c:pt>
                <c:pt idx="37570">
                  <c:v>1.3420000000000001</c:v>
                </c:pt>
                <c:pt idx="37571">
                  <c:v>1.3420000000000001</c:v>
                </c:pt>
                <c:pt idx="37572">
                  <c:v>1.2500796585518601</c:v>
                </c:pt>
                <c:pt idx="37573">
                  <c:v>1.2711853835832201</c:v>
                </c:pt>
                <c:pt idx="37574">
                  <c:v>1.2899244909982599</c:v>
                </c:pt>
                <c:pt idx="37575">
                  <c:v>1.30756864498789</c:v>
                </c:pt>
                <c:pt idx="37576">
                  <c:v>1.32270979826753</c:v>
                </c:pt>
                <c:pt idx="37577">
                  <c:v>1.3352815064379799</c:v>
                </c:pt>
                <c:pt idx="37578">
                  <c:v>1.3420000000000001</c:v>
                </c:pt>
                <c:pt idx="37579">
                  <c:v>1.3420000000000001</c:v>
                </c:pt>
                <c:pt idx="37580">
                  <c:v>1.3420000000000001</c:v>
                </c:pt>
                <c:pt idx="37581">
                  <c:v>1.3420000000000001</c:v>
                </c:pt>
                <c:pt idx="37582">
                  <c:v>1.3420000000000001</c:v>
                </c:pt>
                <c:pt idx="37583">
                  <c:v>1.3420000000000001</c:v>
                </c:pt>
                <c:pt idx="37584">
                  <c:v>1.3420000000000001</c:v>
                </c:pt>
                <c:pt idx="37585">
                  <c:v>1.2926747256289399</c:v>
                </c:pt>
                <c:pt idx="37586">
                  <c:v>1.3116017751420199</c:v>
                </c:pt>
                <c:pt idx="37587">
                  <c:v>1.3280678612411001</c:v>
                </c:pt>
                <c:pt idx="37588">
                  <c:v>1.3420000000000001</c:v>
                </c:pt>
                <c:pt idx="37589">
                  <c:v>1.3420000000000001</c:v>
                </c:pt>
                <c:pt idx="37590">
                  <c:v>1.3420000000000001</c:v>
                </c:pt>
                <c:pt idx="37591">
                  <c:v>1.3420000000000001</c:v>
                </c:pt>
                <c:pt idx="37592">
                  <c:v>1.3420000000000001</c:v>
                </c:pt>
                <c:pt idx="37593">
                  <c:v>1.3420000000000001</c:v>
                </c:pt>
                <c:pt idx="37594">
                  <c:v>1.3420000000000001</c:v>
                </c:pt>
                <c:pt idx="37595">
                  <c:v>1.1674614571311801</c:v>
                </c:pt>
                <c:pt idx="37596">
                  <c:v>1.1904360942582799</c:v>
                </c:pt>
                <c:pt idx="37597">
                  <c:v>1.2111605569478501</c:v>
                </c:pt>
                <c:pt idx="37598">
                  <c:v>1.1986524493491599</c:v>
                </c:pt>
                <c:pt idx="37599">
                  <c:v>1.22198838538778</c:v>
                </c:pt>
                <c:pt idx="37600">
                  <c:v>1.2430462505433599</c:v>
                </c:pt>
                <c:pt idx="37601">
                  <c:v>1.26174228448327</c:v>
                </c:pt>
                <c:pt idx="37602">
                  <c:v>1.27799759817281</c:v>
                </c:pt>
                <c:pt idx="37603">
                  <c:v>1.2930730993699</c:v>
                </c:pt>
                <c:pt idx="37604">
                  <c:v>1.3069503147538</c:v>
                </c:pt>
                <c:pt idx="37605">
                  <c:v>1.3195947342329</c:v>
                </c:pt>
                <c:pt idx="37606">
                  <c:v>1.33096128746764</c:v>
                </c:pt>
                <c:pt idx="37607">
                  <c:v>1.34102828231349</c:v>
                </c:pt>
                <c:pt idx="37608">
                  <c:v>1.3420000000000001</c:v>
                </c:pt>
                <c:pt idx="37609">
                  <c:v>1.3420000000000001</c:v>
                </c:pt>
                <c:pt idx="37610">
                  <c:v>1.24719124317456</c:v>
                </c:pt>
                <c:pt idx="37611">
                  <c:v>1.2684965158397401</c:v>
                </c:pt>
                <c:pt idx="37612">
                  <c:v>1.28742529286402</c:v>
                </c:pt>
                <c:pt idx="37613">
                  <c:v>1.30389188051406</c:v>
                </c:pt>
                <c:pt idx="37614">
                  <c:v>1.3191845292181099</c:v>
                </c:pt>
                <c:pt idx="37615">
                  <c:v>1.3332732914848699</c:v>
                </c:pt>
                <c:pt idx="37616">
                  <c:v>1.3420000000000001</c:v>
                </c:pt>
                <c:pt idx="37617">
                  <c:v>1.3420000000000001</c:v>
                </c:pt>
                <c:pt idx="37618">
                  <c:v>1.3420000000000001</c:v>
                </c:pt>
                <c:pt idx="37619">
                  <c:v>1.3420000000000001</c:v>
                </c:pt>
                <c:pt idx="37620">
                  <c:v>1.3420000000000001</c:v>
                </c:pt>
                <c:pt idx="37621">
                  <c:v>1.3420000000000001</c:v>
                </c:pt>
                <c:pt idx="37622">
                  <c:v>1.3420000000000001</c:v>
                </c:pt>
                <c:pt idx="37623">
                  <c:v>1.2900271945892099</c:v>
                </c:pt>
                <c:pt idx="37624">
                  <c:v>1.30913775991732</c:v>
                </c:pt>
                <c:pt idx="37625">
                  <c:v>1.32577538041313</c:v>
                </c:pt>
                <c:pt idx="37626">
                  <c:v>1.34123519978445</c:v>
                </c:pt>
                <c:pt idx="37627">
                  <c:v>1.3420000000000001</c:v>
                </c:pt>
                <c:pt idx="37628">
                  <c:v>1.3420000000000001</c:v>
                </c:pt>
                <c:pt idx="37629">
                  <c:v>1.3420000000000001</c:v>
                </c:pt>
                <c:pt idx="37630">
                  <c:v>1.3420000000000001</c:v>
                </c:pt>
                <c:pt idx="37631">
                  <c:v>1.3420000000000001</c:v>
                </c:pt>
                <c:pt idx="37632">
                  <c:v>1.16397351150115</c:v>
                </c:pt>
                <c:pt idx="37633">
                  <c:v>1.1872290271930499</c:v>
                </c:pt>
                <c:pt idx="37634">
                  <c:v>1.2082081307763499</c:v>
                </c:pt>
                <c:pt idx="37635">
                  <c:v>1.19518027730558</c:v>
                </c:pt>
                <c:pt idx="37636">
                  <c:v>1.2187878163614601</c:v>
                </c:pt>
                <c:pt idx="37637">
                  <c:v>1.24010331125908</c:v>
                </c:pt>
                <c:pt idx="37638">
                  <c:v>1.2590364858176</c:v>
                </c:pt>
                <c:pt idx="37639">
                  <c:v>1.2755029465853001</c:v>
                </c:pt>
                <c:pt idx="37640">
                  <c:v>1.2907896807791699</c:v>
                </c:pt>
                <c:pt idx="37641">
                  <c:v>1.3048615062142599</c:v>
                </c:pt>
                <c:pt idx="37642">
                  <c:v>1.31768423477361</c:v>
                </c:pt>
                <c:pt idx="37643">
                  <c:v>1.3292246869959501</c:v>
                </c:pt>
                <c:pt idx="37644">
                  <c:v>1.3394506956547201</c:v>
                </c:pt>
                <c:pt idx="37645">
                  <c:v>1.3420000000000001</c:v>
                </c:pt>
                <c:pt idx="37646">
                  <c:v>1.3420000000000001</c:v>
                </c:pt>
                <c:pt idx="37647">
                  <c:v>1.2439730665278199</c:v>
                </c:pt>
                <c:pt idx="37648">
                  <c:v>1.26553986995197</c:v>
                </c:pt>
                <c:pt idx="37649">
                  <c:v>1.28471287426452</c:v>
                </c:pt>
                <c:pt idx="37650">
                  <c:v>1.30139720746028</c:v>
                </c:pt>
                <c:pt idx="37651">
                  <c:v>1.3168952807443499</c:v>
                </c:pt>
                <c:pt idx="37652">
                  <c:v>1.33117204781887</c:v>
                </c:pt>
                <c:pt idx="37653">
                  <c:v>1.3420000000000001</c:v>
                </c:pt>
                <c:pt idx="37654">
                  <c:v>1.3420000000000001</c:v>
                </c:pt>
                <c:pt idx="37655">
                  <c:v>1.3420000000000001</c:v>
                </c:pt>
                <c:pt idx="37656">
                  <c:v>1.3420000000000001</c:v>
                </c:pt>
                <c:pt idx="37657">
                  <c:v>1.3420000000000001</c:v>
                </c:pt>
                <c:pt idx="37658">
                  <c:v>1.3420000000000001</c:v>
                </c:pt>
                <c:pt idx="37659">
                  <c:v>1.3420000000000001</c:v>
                </c:pt>
                <c:pt idx="37660">
                  <c:v>1.28705390002342</c:v>
                </c:pt>
                <c:pt idx="37661">
                  <c:v>1.3064072472088999</c:v>
                </c:pt>
                <c:pt idx="37662">
                  <c:v>1.3232644690312101</c:v>
                </c:pt>
                <c:pt idx="37663">
                  <c:v>1.33893533124788</c:v>
                </c:pt>
                <c:pt idx="37664">
                  <c:v>1.3420000000000001</c:v>
                </c:pt>
                <c:pt idx="37665">
                  <c:v>1.3420000000000001</c:v>
                </c:pt>
                <c:pt idx="37666">
                  <c:v>1.3420000000000001</c:v>
                </c:pt>
                <c:pt idx="37667">
                  <c:v>1.3420000000000001</c:v>
                </c:pt>
                <c:pt idx="37668">
                  <c:v>1.3420000000000001</c:v>
                </c:pt>
                <c:pt idx="37669">
                  <c:v>1.1639368352927499</c:v>
                </c:pt>
                <c:pt idx="37670">
                  <c:v>1.1871973060879799</c:v>
                </c:pt>
                <c:pt idx="37671">
                  <c:v>1.20818705362409</c:v>
                </c:pt>
                <c:pt idx="37672">
                  <c:v>1.1951307608054</c:v>
                </c:pt>
                <c:pt idx="37673">
                  <c:v>1.2187504350715299</c:v>
                </c:pt>
                <c:pt idx="37674">
                  <c:v>1.24007692134779</c:v>
                </c:pt>
                <c:pt idx="37675">
                  <c:v>1.2590145146678799</c:v>
                </c:pt>
                <c:pt idx="37676">
                  <c:v>1.27549008526111</c:v>
                </c:pt>
                <c:pt idx="37677">
                  <c:v>1.2907851013052301</c:v>
                </c:pt>
                <c:pt idx="37678">
                  <c:v>1.30486442412089</c:v>
                </c:pt>
                <c:pt idx="37679">
                  <c:v>1.31769391133513</c:v>
                </c:pt>
                <c:pt idx="37680">
                  <c:v>1.3292352926308399</c:v>
                </c:pt>
                <c:pt idx="37681">
                  <c:v>1.3394667558326501</c:v>
                </c:pt>
                <c:pt idx="37682">
                  <c:v>1.3420000000000001</c:v>
                </c:pt>
                <c:pt idx="37683">
                  <c:v>1.3420000000000001</c:v>
                </c:pt>
                <c:pt idx="37684">
                  <c:v>1.2439234284438001</c:v>
                </c:pt>
                <c:pt idx="37685">
                  <c:v>1.2655018339534001</c:v>
                </c:pt>
                <c:pt idx="37686">
                  <c:v>1.2846801375378001</c:v>
                </c:pt>
                <c:pt idx="37687">
                  <c:v>1.3013740353458101</c:v>
                </c:pt>
                <c:pt idx="37688">
                  <c:v>1.3168808101301701</c:v>
                </c:pt>
                <c:pt idx="37689">
                  <c:v>1.33116057707318</c:v>
                </c:pt>
                <c:pt idx="37690">
                  <c:v>1.3420000000000001</c:v>
                </c:pt>
                <c:pt idx="37691">
                  <c:v>1.3420000000000001</c:v>
                </c:pt>
                <c:pt idx="37692">
                  <c:v>1.3420000000000001</c:v>
                </c:pt>
                <c:pt idx="37693">
                  <c:v>1.3420000000000001</c:v>
                </c:pt>
                <c:pt idx="37694">
                  <c:v>1.3420000000000001</c:v>
                </c:pt>
                <c:pt idx="37695">
                  <c:v>1.3420000000000001</c:v>
                </c:pt>
                <c:pt idx="37696">
                  <c:v>1.3420000000000001</c:v>
                </c:pt>
                <c:pt idx="37697">
                  <c:v>1.2870098150095699</c:v>
                </c:pt>
                <c:pt idx="37698">
                  <c:v>1.3063691337732399</c:v>
                </c:pt>
                <c:pt idx="37699">
                  <c:v>1.3232362818944901</c:v>
                </c:pt>
                <c:pt idx="37700">
                  <c:v>1.33891117196325</c:v>
                </c:pt>
                <c:pt idx="37701">
                  <c:v>1.3420000000000001</c:v>
                </c:pt>
                <c:pt idx="37702">
                  <c:v>1.3420000000000001</c:v>
                </c:pt>
                <c:pt idx="37703">
                  <c:v>1.3420000000000001</c:v>
                </c:pt>
                <c:pt idx="37704">
                  <c:v>1.3420000000000001</c:v>
                </c:pt>
                <c:pt idx="37705">
                  <c:v>1.3420000000000001</c:v>
                </c:pt>
                <c:pt idx="37706">
                  <c:v>1.16591974375834</c:v>
                </c:pt>
                <c:pt idx="37707">
                  <c:v>1.1890327102124001</c:v>
                </c:pt>
                <c:pt idx="37708">
                  <c:v>1.20988413633291</c:v>
                </c:pt>
                <c:pt idx="37709">
                  <c:v>1.1970916640159599</c:v>
                </c:pt>
                <c:pt idx="37710">
                  <c:v>1.2205621810071099</c:v>
                </c:pt>
                <c:pt idx="37711">
                  <c:v>1.2417500399650201</c:v>
                </c:pt>
                <c:pt idx="37712">
                  <c:v>1.2605710744596901</c:v>
                </c:pt>
                <c:pt idx="37713">
                  <c:v>1.27692334974879</c:v>
                </c:pt>
                <c:pt idx="37714">
                  <c:v>1.2921118935157401</c:v>
                </c:pt>
                <c:pt idx="37715">
                  <c:v>1.30608433199303</c:v>
                </c:pt>
                <c:pt idx="37716">
                  <c:v>1.3188069434890499</c:v>
                </c:pt>
                <c:pt idx="37717">
                  <c:v>1.3302622353801401</c:v>
                </c:pt>
                <c:pt idx="37718">
                  <c:v>1.3404014150858301</c:v>
                </c:pt>
                <c:pt idx="37719">
                  <c:v>1.3420000000000001</c:v>
                </c:pt>
                <c:pt idx="37720">
                  <c:v>1.3420000000000001</c:v>
                </c:pt>
                <c:pt idx="37721">
                  <c:v>1.2457343028211501</c:v>
                </c:pt>
                <c:pt idx="37722">
                  <c:v>1.26717278943106</c:v>
                </c:pt>
                <c:pt idx="37723">
                  <c:v>1.2862229874090201</c:v>
                </c:pt>
                <c:pt idx="37724">
                  <c:v>1.30279963451461</c:v>
                </c:pt>
                <c:pt idx="37725">
                  <c:v>1.3182005974513</c:v>
                </c:pt>
                <c:pt idx="37726">
                  <c:v>1.3323750288335701</c:v>
                </c:pt>
                <c:pt idx="37727">
                  <c:v>1.3420000000000001</c:v>
                </c:pt>
                <c:pt idx="37728">
                  <c:v>1.3420000000000001</c:v>
                </c:pt>
                <c:pt idx="37729">
                  <c:v>1.3420000000000001</c:v>
                </c:pt>
                <c:pt idx="37730">
                  <c:v>1.3420000000000001</c:v>
                </c:pt>
                <c:pt idx="37731">
                  <c:v>1.3420000000000001</c:v>
                </c:pt>
                <c:pt idx="37732">
                  <c:v>1.3420000000000001</c:v>
                </c:pt>
                <c:pt idx="37733">
                  <c:v>1.3420000000000001</c:v>
                </c:pt>
                <c:pt idx="37734">
                  <c:v>1.2886718058247999</c:v>
                </c:pt>
                <c:pt idx="37735">
                  <c:v>1.3079072124823501</c:v>
                </c:pt>
                <c:pt idx="37736">
                  <c:v>1.3246570154611901</c:v>
                </c:pt>
                <c:pt idx="37737">
                  <c:v>1.3402261394703101</c:v>
                </c:pt>
                <c:pt idx="37738">
                  <c:v>1.3420000000000001</c:v>
                </c:pt>
                <c:pt idx="37739">
                  <c:v>1.3420000000000001</c:v>
                </c:pt>
                <c:pt idx="37740">
                  <c:v>1.3420000000000001</c:v>
                </c:pt>
                <c:pt idx="37741">
                  <c:v>1.3420000000000001</c:v>
                </c:pt>
                <c:pt idx="37742">
                  <c:v>1.3420000000000001</c:v>
                </c:pt>
                <c:pt idx="37743">
                  <c:v>1.1706350993728301</c:v>
                </c:pt>
                <c:pt idx="37744">
                  <c:v>1.19339751996329</c:v>
                </c:pt>
                <c:pt idx="37745">
                  <c:v>1.2139222679300199</c:v>
                </c:pt>
                <c:pt idx="37746">
                  <c:v>1.20177507244113</c:v>
                </c:pt>
                <c:pt idx="37747">
                  <c:v>1.2248916789208699</c:v>
                </c:pt>
                <c:pt idx="37748">
                  <c:v>1.24574460431307</c:v>
                </c:pt>
                <c:pt idx="37749">
                  <c:v>1.2642567783365799</c:v>
                </c:pt>
                <c:pt idx="37750">
                  <c:v>1.28033684812301</c:v>
                </c:pt>
                <c:pt idx="37751">
                  <c:v>1.2952553581831201</c:v>
                </c:pt>
                <c:pt idx="37752">
                  <c:v>1.3089767366248499</c:v>
                </c:pt>
                <c:pt idx="37753">
                  <c:v>1.32146613691337</c:v>
                </c:pt>
                <c:pt idx="37754">
                  <c:v>1.3326894277354699</c:v>
                </c:pt>
                <c:pt idx="37755">
                  <c:v>1.3420000000000001</c:v>
                </c:pt>
                <c:pt idx="37756">
                  <c:v>1.3420000000000001</c:v>
                </c:pt>
                <c:pt idx="37757">
                  <c:v>1.3420000000000001</c:v>
                </c:pt>
                <c:pt idx="37758">
                  <c:v>1.2500478133641799</c:v>
                </c:pt>
                <c:pt idx="37759">
                  <c:v>1.2711545469062799</c:v>
                </c:pt>
                <c:pt idx="37760">
                  <c:v>1.2898999228935299</c:v>
                </c:pt>
                <c:pt idx="37761">
                  <c:v>1.3061993621107799</c:v>
                </c:pt>
                <c:pt idx="37762">
                  <c:v>1.32132679040905</c:v>
                </c:pt>
                <c:pt idx="37763">
                  <c:v>1.3352582559331501</c:v>
                </c:pt>
                <c:pt idx="37764">
                  <c:v>1.3420000000000001</c:v>
                </c:pt>
                <c:pt idx="37765">
                  <c:v>1.3420000000000001</c:v>
                </c:pt>
                <c:pt idx="37766">
                  <c:v>1.3420000000000001</c:v>
                </c:pt>
                <c:pt idx="37767">
                  <c:v>1.3420000000000001</c:v>
                </c:pt>
                <c:pt idx="37768">
                  <c:v>1.3420000000000001</c:v>
                </c:pt>
                <c:pt idx="37769">
                  <c:v>1.3420000000000001</c:v>
                </c:pt>
                <c:pt idx="37770">
                  <c:v>1.3420000000000001</c:v>
                </c:pt>
                <c:pt idx="37771">
                  <c:v>1.29264533841679</c:v>
                </c:pt>
                <c:pt idx="37772">
                  <c:v>1.31157332982459</c:v>
                </c:pt>
                <c:pt idx="37773">
                  <c:v>1.3280451724179401</c:v>
                </c:pt>
                <c:pt idx="37774">
                  <c:v>1.3420000000000001</c:v>
                </c:pt>
                <c:pt idx="37775">
                  <c:v>1.3420000000000001</c:v>
                </c:pt>
                <c:pt idx="37776">
                  <c:v>1.3420000000000001</c:v>
                </c:pt>
                <c:pt idx="37777">
                  <c:v>1.3420000000000001</c:v>
                </c:pt>
                <c:pt idx="37778">
                  <c:v>1.3420000000000001</c:v>
                </c:pt>
                <c:pt idx="37779">
                  <c:v>1.3420000000000001</c:v>
                </c:pt>
                <c:pt idx="37780">
                  <c:v>1.18008234888231</c:v>
                </c:pt>
                <c:pt idx="37781">
                  <c:v>1.20193959422721</c:v>
                </c:pt>
                <c:pt idx="37782">
                  <c:v>1.22281019700343</c:v>
                </c:pt>
                <c:pt idx="37783">
                  <c:v>1.24133612221204</c:v>
                </c:pt>
                <c:pt idx="37784">
                  <c:v>1.25741966677721</c:v>
                </c:pt>
                <c:pt idx="37785">
                  <c:v>1.27233967907462</c:v>
                </c:pt>
                <c:pt idx="37786">
                  <c:v>1.29717330331375</c:v>
                </c:pt>
                <c:pt idx="37787">
                  <c:v>1.3083777291288099</c:v>
                </c:pt>
                <c:pt idx="37788">
                  <c:v>1.1554628918932801</c:v>
                </c:pt>
                <c:pt idx="37789">
                  <c:v>1.18320401744425</c:v>
                </c:pt>
                <c:pt idx="37790">
                  <c:v>1.2088495272098301</c:v>
                </c:pt>
                <c:pt idx="37791">
                  <c:v>1.23101972678087</c:v>
                </c:pt>
                <c:pt idx="37792">
                  <c:v>1.2521905776840301</c:v>
                </c:pt>
                <c:pt idx="37793">
                  <c:v>1.27099765934928</c:v>
                </c:pt>
                <c:pt idx="37794">
                  <c:v>1.28734387456044</c:v>
                </c:pt>
                <c:pt idx="37795">
                  <c:v>1.3025195842306001</c:v>
                </c:pt>
                <c:pt idx="37796">
                  <c:v>1.31511167707554</c:v>
                </c:pt>
                <c:pt idx="37797">
                  <c:v>1.3278317769316399</c:v>
                </c:pt>
                <c:pt idx="37798">
                  <c:v>1.3378708595933</c:v>
                </c:pt>
                <c:pt idx="37799">
                  <c:v>1.3420000000000001</c:v>
                </c:pt>
                <c:pt idx="37800">
                  <c:v>1.3420000000000001</c:v>
                </c:pt>
                <c:pt idx="37801">
                  <c:v>1.3420000000000001</c:v>
                </c:pt>
                <c:pt idx="37802">
                  <c:v>1.20667661769454</c:v>
                </c:pt>
                <c:pt idx="37803">
                  <c:v>1.2325863978518901</c:v>
                </c:pt>
                <c:pt idx="37804">
                  <c:v>1.2562978945193699</c:v>
                </c:pt>
                <c:pt idx="37805">
                  <c:v>1.2763922829560099</c:v>
                </c:pt>
                <c:pt idx="37806">
                  <c:v>1.2954094727698799</c:v>
                </c:pt>
                <c:pt idx="37807">
                  <c:v>1.31195838275927</c:v>
                </c:pt>
                <c:pt idx="37808">
                  <c:v>1.3273308133082899</c:v>
                </c:pt>
                <c:pt idx="37809">
                  <c:v>1.34011171751735</c:v>
                </c:pt>
                <c:pt idx="37810">
                  <c:v>1.3420000000000001</c:v>
                </c:pt>
                <c:pt idx="37811">
                  <c:v>1.3420000000000001</c:v>
                </c:pt>
                <c:pt idx="37812">
                  <c:v>1.3420000000000001</c:v>
                </c:pt>
                <c:pt idx="37813">
                  <c:v>1.3420000000000001</c:v>
                </c:pt>
                <c:pt idx="37814">
                  <c:v>1.3420000000000001</c:v>
                </c:pt>
                <c:pt idx="37815">
                  <c:v>1.3420000000000001</c:v>
                </c:pt>
                <c:pt idx="37816">
                  <c:v>1.25248163112884</c:v>
                </c:pt>
                <c:pt idx="37817">
                  <c:v>1.2750612748416299</c:v>
                </c:pt>
                <c:pt idx="37818">
                  <c:v>1.2966434318629001</c:v>
                </c:pt>
                <c:pt idx="37819">
                  <c:v>1.31582627050825</c:v>
                </c:pt>
                <c:pt idx="37820">
                  <c:v>1.3325309124553499</c:v>
                </c:pt>
                <c:pt idx="37821">
                  <c:v>1.3420000000000001</c:v>
                </c:pt>
                <c:pt idx="37822">
                  <c:v>1.3420000000000001</c:v>
                </c:pt>
                <c:pt idx="37823">
                  <c:v>1.3420000000000001</c:v>
                </c:pt>
                <c:pt idx="37824">
                  <c:v>1.3420000000000001</c:v>
                </c:pt>
                <c:pt idx="37825">
                  <c:v>1.3420000000000001</c:v>
                </c:pt>
                <c:pt idx="37826">
                  <c:v>1.3420000000000001</c:v>
                </c:pt>
                <c:pt idx="37827">
                  <c:v>1.3420000000000001</c:v>
                </c:pt>
                <c:pt idx="37828">
                  <c:v>1.3420000000000001</c:v>
                </c:pt>
                <c:pt idx="37829">
                  <c:v>1.3420000000000001</c:v>
                </c:pt>
                <c:pt idx="37830">
                  <c:v>1.3420000000000001</c:v>
                </c:pt>
                <c:pt idx="37831">
                  <c:v>1.3420000000000001</c:v>
                </c:pt>
                <c:pt idx="37832">
                  <c:v>1.2671743027406499</c:v>
                </c:pt>
                <c:pt idx="37833">
                  <c:v>1.29118312214339</c:v>
                </c:pt>
                <c:pt idx="37834">
                  <c:v>1.2779268286711101</c:v>
                </c:pt>
                <c:pt idx="37835">
                  <c:v>1.30331758040766</c:v>
                </c:pt>
                <c:pt idx="37836">
                  <c:v>1.1762064325560699</c:v>
                </c:pt>
                <c:pt idx="37837">
                  <c:v>1.1983653708828499</c:v>
                </c:pt>
                <c:pt idx="37838">
                  <c:v>1.21953134762173</c:v>
                </c:pt>
                <c:pt idx="37839">
                  <c:v>1.2383181714109099</c:v>
                </c:pt>
                <c:pt idx="37840">
                  <c:v>1.2546475614289501</c:v>
                </c:pt>
                <c:pt idx="37841">
                  <c:v>1.26980661264596</c:v>
                </c:pt>
                <c:pt idx="37842">
                  <c:v>1.2950644294363101</c:v>
                </c:pt>
                <c:pt idx="37843">
                  <c:v>1.3064746637328599</c:v>
                </c:pt>
                <c:pt idx="37844">
                  <c:v>1.1508678301728399</c:v>
                </c:pt>
                <c:pt idx="37845">
                  <c:v>1.1789722235292801</c:v>
                </c:pt>
                <c:pt idx="37846">
                  <c:v>1.2049639435674899</c:v>
                </c:pt>
                <c:pt idx="37847">
                  <c:v>1.2274345486778999</c:v>
                </c:pt>
                <c:pt idx="37848">
                  <c:v>1.24890403821509</c:v>
                </c:pt>
                <c:pt idx="37849">
                  <c:v>1.26797941109023</c:v>
                </c:pt>
                <c:pt idx="37850">
                  <c:v>1.2845711665511399</c:v>
                </c:pt>
                <c:pt idx="37851">
                  <c:v>1.29998406993647</c:v>
                </c:pt>
                <c:pt idx="37852">
                  <c:v>1.31278648233825</c:v>
                </c:pt>
                <c:pt idx="37853">
                  <c:v>1.32570804686943</c:v>
                </c:pt>
                <c:pt idx="37854">
                  <c:v>1.3359393691183299</c:v>
                </c:pt>
                <c:pt idx="37855">
                  <c:v>1.3420000000000001</c:v>
                </c:pt>
                <c:pt idx="37856">
                  <c:v>1.3420000000000001</c:v>
                </c:pt>
                <c:pt idx="37857">
                  <c:v>1.3420000000000001</c:v>
                </c:pt>
                <c:pt idx="37858">
                  <c:v>1.2024122633583201</c:v>
                </c:pt>
                <c:pt idx="37859">
                  <c:v>1.2286751014269299</c:v>
                </c:pt>
                <c:pt idx="37860">
                  <c:v>1.2527094071435101</c:v>
                </c:pt>
                <c:pt idx="37861">
                  <c:v>1.27309028214067</c:v>
                </c:pt>
                <c:pt idx="37862">
                  <c:v>1.2923793511435999</c:v>
                </c:pt>
                <c:pt idx="37863">
                  <c:v>1.3091746260659201</c:v>
                </c:pt>
                <c:pt idx="37864">
                  <c:v>1.3247845474164199</c:v>
                </c:pt>
                <c:pt idx="37865">
                  <c:v>1.3377689112200299</c:v>
                </c:pt>
                <c:pt idx="37866">
                  <c:v>1.3420000000000001</c:v>
                </c:pt>
                <c:pt idx="37867">
                  <c:v>1.3420000000000001</c:v>
                </c:pt>
                <c:pt idx="37868">
                  <c:v>1.3420000000000001</c:v>
                </c:pt>
                <c:pt idx="37869">
                  <c:v>1.3420000000000001</c:v>
                </c:pt>
                <c:pt idx="37870">
                  <c:v>1.3420000000000001</c:v>
                </c:pt>
                <c:pt idx="37871">
                  <c:v>1.3420000000000001</c:v>
                </c:pt>
                <c:pt idx="37872">
                  <c:v>1.24852648812395</c:v>
                </c:pt>
                <c:pt idx="37873">
                  <c:v>1.27142479525723</c:v>
                </c:pt>
                <c:pt idx="37874">
                  <c:v>1.2933100562893201</c:v>
                </c:pt>
                <c:pt idx="37875">
                  <c:v>1.31276907764618</c:v>
                </c:pt>
                <c:pt idx="37876">
                  <c:v>1.3297272816304999</c:v>
                </c:pt>
                <c:pt idx="37877">
                  <c:v>1.3420000000000001</c:v>
                </c:pt>
                <c:pt idx="37878">
                  <c:v>1.3420000000000001</c:v>
                </c:pt>
                <c:pt idx="37879">
                  <c:v>1.3420000000000001</c:v>
                </c:pt>
                <c:pt idx="37880">
                  <c:v>1.3420000000000001</c:v>
                </c:pt>
                <c:pt idx="37881">
                  <c:v>1.3420000000000001</c:v>
                </c:pt>
                <c:pt idx="37882">
                  <c:v>1.3420000000000001</c:v>
                </c:pt>
                <c:pt idx="37883">
                  <c:v>1.3420000000000001</c:v>
                </c:pt>
                <c:pt idx="37884">
                  <c:v>1.3420000000000001</c:v>
                </c:pt>
                <c:pt idx="37885">
                  <c:v>1.3420000000000001</c:v>
                </c:pt>
                <c:pt idx="37886">
                  <c:v>1.3420000000000001</c:v>
                </c:pt>
                <c:pt idx="37887">
                  <c:v>1.3420000000000001</c:v>
                </c:pt>
                <c:pt idx="37888">
                  <c:v>1.2631440786294701</c:v>
                </c:pt>
                <c:pt idx="37889">
                  <c:v>1.28749609021379</c:v>
                </c:pt>
                <c:pt idx="37890">
                  <c:v>1.2738051907588599</c:v>
                </c:pt>
                <c:pt idx="37891">
                  <c:v>1.29955022696486</c:v>
                </c:pt>
                <c:pt idx="37892">
                  <c:v>1.1762389513729301</c:v>
                </c:pt>
                <c:pt idx="37893">
                  <c:v>1.1984097259828701</c:v>
                </c:pt>
                <c:pt idx="37894">
                  <c:v>1.2195799837765999</c:v>
                </c:pt>
                <c:pt idx="37895">
                  <c:v>1.2383704922622101</c:v>
                </c:pt>
                <c:pt idx="37896">
                  <c:v>1.2547083572136399</c:v>
                </c:pt>
                <c:pt idx="37897">
                  <c:v>1.26986897462276</c:v>
                </c:pt>
                <c:pt idx="37898">
                  <c:v>1.2951337720776299</c:v>
                </c:pt>
                <c:pt idx="37899">
                  <c:v>1.30654288574037</c:v>
                </c:pt>
                <c:pt idx="37900">
                  <c:v>1.15086142021224</c:v>
                </c:pt>
                <c:pt idx="37901">
                  <c:v>1.17897500546537</c:v>
                </c:pt>
                <c:pt idx="37902">
                  <c:v>1.20498082453255</c:v>
                </c:pt>
                <c:pt idx="37903">
                  <c:v>1.2274640505266701</c:v>
                </c:pt>
                <c:pt idx="37904">
                  <c:v>1.24893342439261</c:v>
                </c:pt>
                <c:pt idx="37905">
                  <c:v>1.2680137460319001</c:v>
                </c:pt>
                <c:pt idx="37906">
                  <c:v>1.2846203406005601</c:v>
                </c:pt>
                <c:pt idx="37907">
                  <c:v>1.3000358257924201</c:v>
                </c:pt>
                <c:pt idx="37908">
                  <c:v>1.3128404171999</c:v>
                </c:pt>
                <c:pt idx="37909">
                  <c:v>1.3257681451655301</c:v>
                </c:pt>
                <c:pt idx="37910">
                  <c:v>1.3359997932971099</c:v>
                </c:pt>
                <c:pt idx="37911">
                  <c:v>1.3420000000000001</c:v>
                </c:pt>
                <c:pt idx="37912">
                  <c:v>1.3420000000000001</c:v>
                </c:pt>
                <c:pt idx="37913">
                  <c:v>1.3420000000000001</c:v>
                </c:pt>
                <c:pt idx="37914">
                  <c:v>1.20239812339507</c:v>
                </c:pt>
                <c:pt idx="37915">
                  <c:v>1.2286706493723101</c:v>
                </c:pt>
                <c:pt idx="37916">
                  <c:v>1.2527132671597401</c:v>
                </c:pt>
                <c:pt idx="37917">
                  <c:v>1.27310096436195</c:v>
                </c:pt>
                <c:pt idx="37918">
                  <c:v>1.29240658936542</c:v>
                </c:pt>
                <c:pt idx="37919">
                  <c:v>1.30921165955562</c:v>
                </c:pt>
                <c:pt idx="37920">
                  <c:v>1.32482033408888</c:v>
                </c:pt>
                <c:pt idx="37921">
                  <c:v>1.3378126813612401</c:v>
                </c:pt>
                <c:pt idx="37922">
                  <c:v>1.3420000000000001</c:v>
                </c:pt>
                <c:pt idx="37923">
                  <c:v>1.3420000000000001</c:v>
                </c:pt>
                <c:pt idx="37924">
                  <c:v>1.3420000000000001</c:v>
                </c:pt>
                <c:pt idx="37925">
                  <c:v>1.3420000000000001</c:v>
                </c:pt>
                <c:pt idx="37926">
                  <c:v>1.3420000000000001</c:v>
                </c:pt>
                <c:pt idx="37927">
                  <c:v>1.3420000000000001</c:v>
                </c:pt>
                <c:pt idx="37928">
                  <c:v>1.24850068749667</c:v>
                </c:pt>
                <c:pt idx="37929">
                  <c:v>1.27141937444685</c:v>
                </c:pt>
                <c:pt idx="37930">
                  <c:v>1.29331242919247</c:v>
                </c:pt>
                <c:pt idx="37931">
                  <c:v>1.3127832492296001</c:v>
                </c:pt>
                <c:pt idx="37932">
                  <c:v>1.3297427455155699</c:v>
                </c:pt>
                <c:pt idx="37933">
                  <c:v>1.3420000000000001</c:v>
                </c:pt>
                <c:pt idx="37934">
                  <c:v>1.3420000000000001</c:v>
                </c:pt>
                <c:pt idx="37935">
                  <c:v>1.3420000000000001</c:v>
                </c:pt>
                <c:pt idx="37936">
                  <c:v>1.3420000000000001</c:v>
                </c:pt>
                <c:pt idx="37937">
                  <c:v>1.3420000000000001</c:v>
                </c:pt>
                <c:pt idx="37938">
                  <c:v>1.3420000000000001</c:v>
                </c:pt>
                <c:pt idx="37939">
                  <c:v>1.3420000000000001</c:v>
                </c:pt>
                <c:pt idx="37940">
                  <c:v>1.3420000000000001</c:v>
                </c:pt>
                <c:pt idx="37941">
                  <c:v>1.3420000000000001</c:v>
                </c:pt>
                <c:pt idx="37942">
                  <c:v>1.3420000000000001</c:v>
                </c:pt>
                <c:pt idx="37943">
                  <c:v>1.3420000000000001</c:v>
                </c:pt>
                <c:pt idx="37944">
                  <c:v>1.26310721269421</c:v>
                </c:pt>
                <c:pt idx="37945">
                  <c:v>1.2874702424797699</c:v>
                </c:pt>
                <c:pt idx="37946">
                  <c:v>1.2737455460582601</c:v>
                </c:pt>
                <c:pt idx="37947">
                  <c:v>1.2995081634074599</c:v>
                </c:pt>
                <c:pt idx="37948">
                  <c:v>1.1783737085421799</c:v>
                </c:pt>
                <c:pt idx="37949">
                  <c:v>1.20039540665941</c:v>
                </c:pt>
                <c:pt idx="37950">
                  <c:v>1.22142122040321</c:v>
                </c:pt>
                <c:pt idx="37951">
                  <c:v>1.24008369790148</c:v>
                </c:pt>
                <c:pt idx="37952">
                  <c:v>1.25629780563564</c:v>
                </c:pt>
                <c:pt idx="37953">
                  <c:v>1.2713336849874</c:v>
                </c:pt>
                <c:pt idx="37954">
                  <c:v>1.2963738976781101</c:v>
                </c:pt>
                <c:pt idx="37955">
                  <c:v>1.3076781088768099</c:v>
                </c:pt>
                <c:pt idx="37956">
                  <c:v>1.1533295289832199</c:v>
                </c:pt>
                <c:pt idx="37957">
                  <c:v>1.18125995407825</c:v>
                </c:pt>
                <c:pt idx="37958">
                  <c:v>1.2070995610372299</c:v>
                </c:pt>
                <c:pt idx="37959">
                  <c:v>1.2294265045220201</c:v>
                </c:pt>
                <c:pt idx="37960">
                  <c:v>1.25075696412812</c:v>
                </c:pt>
                <c:pt idx="37961">
                  <c:v>1.26970345803714</c:v>
                </c:pt>
                <c:pt idx="37962">
                  <c:v>1.2861821477869999</c:v>
                </c:pt>
                <c:pt idx="37963">
                  <c:v>1.3014755109465901</c:v>
                </c:pt>
                <c:pt idx="37964">
                  <c:v>1.31417932967496</c:v>
                </c:pt>
                <c:pt idx="37965">
                  <c:v>1.3270013314448099</c:v>
                </c:pt>
                <c:pt idx="37966">
                  <c:v>1.3371316374377999</c:v>
                </c:pt>
                <c:pt idx="37967">
                  <c:v>1.3420000000000001</c:v>
                </c:pt>
                <c:pt idx="37968">
                  <c:v>1.3420000000000001</c:v>
                </c:pt>
                <c:pt idx="37969">
                  <c:v>1.3420000000000001</c:v>
                </c:pt>
                <c:pt idx="37970">
                  <c:v>1.20467767926136</c:v>
                </c:pt>
                <c:pt idx="37971">
                  <c:v>1.23077534391308</c:v>
                </c:pt>
                <c:pt idx="37972">
                  <c:v>1.25466603809841</c:v>
                </c:pt>
                <c:pt idx="37973">
                  <c:v>1.27490815277182</c:v>
                </c:pt>
                <c:pt idx="37974">
                  <c:v>1.29407984924568</c:v>
                </c:pt>
                <c:pt idx="37975">
                  <c:v>1.3107578864440701</c:v>
                </c:pt>
                <c:pt idx="37976">
                  <c:v>1.3262560383975199</c:v>
                </c:pt>
                <c:pt idx="37977">
                  <c:v>1.3391393718515401</c:v>
                </c:pt>
                <c:pt idx="37978">
                  <c:v>1.3420000000000001</c:v>
                </c:pt>
                <c:pt idx="37979">
                  <c:v>1.3420000000000001</c:v>
                </c:pt>
                <c:pt idx="37980">
                  <c:v>1.3420000000000001</c:v>
                </c:pt>
                <c:pt idx="37981">
                  <c:v>1.3420000000000001</c:v>
                </c:pt>
                <c:pt idx="37982">
                  <c:v>1.3420000000000001</c:v>
                </c:pt>
                <c:pt idx="37983">
                  <c:v>1.3420000000000001</c:v>
                </c:pt>
                <c:pt idx="37984">
                  <c:v>1.2506092002453999</c:v>
                </c:pt>
                <c:pt idx="37985">
                  <c:v>1.2733632065293901</c:v>
                </c:pt>
                <c:pt idx="37986">
                  <c:v>1.2951093326230001</c:v>
                </c:pt>
                <c:pt idx="37987">
                  <c:v>1.3144405675064399</c:v>
                </c:pt>
                <c:pt idx="37988">
                  <c:v>1.3312879563095701</c:v>
                </c:pt>
                <c:pt idx="37989">
                  <c:v>1.3420000000000001</c:v>
                </c:pt>
                <c:pt idx="37990">
                  <c:v>1.3420000000000001</c:v>
                </c:pt>
                <c:pt idx="37991">
                  <c:v>1.3420000000000001</c:v>
                </c:pt>
                <c:pt idx="37992">
                  <c:v>1.3420000000000001</c:v>
                </c:pt>
                <c:pt idx="37993">
                  <c:v>1.3420000000000001</c:v>
                </c:pt>
                <c:pt idx="37994">
                  <c:v>1.3420000000000001</c:v>
                </c:pt>
                <c:pt idx="37995">
                  <c:v>1.3420000000000001</c:v>
                </c:pt>
                <c:pt idx="37996">
                  <c:v>1.3420000000000001</c:v>
                </c:pt>
                <c:pt idx="37997">
                  <c:v>1.3420000000000001</c:v>
                </c:pt>
                <c:pt idx="37998">
                  <c:v>1.3420000000000001</c:v>
                </c:pt>
                <c:pt idx="37999">
                  <c:v>1.3420000000000001</c:v>
                </c:pt>
                <c:pt idx="38000">
                  <c:v>1.26521872505497</c:v>
                </c:pt>
                <c:pt idx="38001">
                  <c:v>1.28942006400415</c:v>
                </c:pt>
                <c:pt idx="38002">
                  <c:v>1.2758846088107101</c:v>
                </c:pt>
                <c:pt idx="38003">
                  <c:v>1.3014709150772099</c:v>
                </c:pt>
                <c:pt idx="38004">
                  <c:v>1.1836561846084901</c:v>
                </c:pt>
                <c:pt idx="38005">
                  <c:v>1.2052941678445199</c:v>
                </c:pt>
                <c:pt idx="38006">
                  <c:v>1.2259445745903701</c:v>
                </c:pt>
                <c:pt idx="38007">
                  <c:v>1.24427087513728</c:v>
                </c:pt>
                <c:pt idx="38008">
                  <c:v>1.2601681905011699</c:v>
                </c:pt>
                <c:pt idx="38009">
                  <c:v>1.2749009320465801</c:v>
                </c:pt>
                <c:pt idx="38010">
                  <c:v>1.29939055569318</c:v>
                </c:pt>
                <c:pt idx="38011">
                  <c:v>1.31042826980639</c:v>
                </c:pt>
                <c:pt idx="38012">
                  <c:v>1.1594514257217201</c:v>
                </c:pt>
                <c:pt idx="38013">
                  <c:v>1.1869270203028599</c:v>
                </c:pt>
                <c:pt idx="38014">
                  <c:v>1.21233863080551</c:v>
                </c:pt>
                <c:pt idx="38015">
                  <c:v>1.23428599245259</c:v>
                </c:pt>
                <c:pt idx="38016">
                  <c:v>1.2552451820722601</c:v>
                </c:pt>
                <c:pt idx="38017">
                  <c:v>1.27385033100894</c:v>
                </c:pt>
                <c:pt idx="38018">
                  <c:v>1.29001537156785</c:v>
                </c:pt>
                <c:pt idx="38019">
                  <c:v>1.30501034996009</c:v>
                </c:pt>
                <c:pt idx="38020">
                  <c:v>1.3174486990182199</c:v>
                </c:pt>
                <c:pt idx="38021">
                  <c:v>1.3300009114342899</c:v>
                </c:pt>
                <c:pt idx="38022">
                  <c:v>1.3398862921800501</c:v>
                </c:pt>
                <c:pt idx="38023">
                  <c:v>1.3420000000000001</c:v>
                </c:pt>
                <c:pt idx="38024">
                  <c:v>1.3420000000000001</c:v>
                </c:pt>
                <c:pt idx="38025">
                  <c:v>1.3420000000000001</c:v>
                </c:pt>
                <c:pt idx="38026">
                  <c:v>1.2103303022585199</c:v>
                </c:pt>
                <c:pt idx="38027">
                  <c:v>1.2359994486528401</c:v>
                </c:pt>
                <c:pt idx="38028">
                  <c:v>1.2594914674214299</c:v>
                </c:pt>
                <c:pt idx="38029">
                  <c:v>1.2793737166371999</c:v>
                </c:pt>
                <c:pt idx="38030">
                  <c:v>1.29819684632584</c:v>
                </c:pt>
                <c:pt idx="38031">
                  <c:v>1.3145682988063101</c:v>
                </c:pt>
                <c:pt idx="38032">
                  <c:v>1.3297703535985701</c:v>
                </c:pt>
                <c:pt idx="38033">
                  <c:v>1.3420000000000001</c:v>
                </c:pt>
                <c:pt idx="38034">
                  <c:v>1.3420000000000001</c:v>
                </c:pt>
                <c:pt idx="38035">
                  <c:v>1.3420000000000001</c:v>
                </c:pt>
                <c:pt idx="38036">
                  <c:v>1.3420000000000001</c:v>
                </c:pt>
                <c:pt idx="38037">
                  <c:v>1.3420000000000001</c:v>
                </c:pt>
                <c:pt idx="38038">
                  <c:v>1.3420000000000001</c:v>
                </c:pt>
                <c:pt idx="38039">
                  <c:v>1.3420000000000001</c:v>
                </c:pt>
                <c:pt idx="38040">
                  <c:v>1.2558290883185801</c:v>
                </c:pt>
                <c:pt idx="38041">
                  <c:v>1.2781932720309199</c:v>
                </c:pt>
                <c:pt idx="38042">
                  <c:v>1.29956128330978</c:v>
                </c:pt>
                <c:pt idx="38043">
                  <c:v>1.31855193220344</c:v>
                </c:pt>
                <c:pt idx="38044">
                  <c:v>1.33508147255444</c:v>
                </c:pt>
                <c:pt idx="38045">
                  <c:v>1.3420000000000001</c:v>
                </c:pt>
                <c:pt idx="38046">
                  <c:v>1.3420000000000001</c:v>
                </c:pt>
                <c:pt idx="38047">
                  <c:v>1.3420000000000001</c:v>
                </c:pt>
                <c:pt idx="38048">
                  <c:v>1.3420000000000001</c:v>
                </c:pt>
                <c:pt idx="38049">
                  <c:v>1.3420000000000001</c:v>
                </c:pt>
                <c:pt idx="38050">
                  <c:v>1.3420000000000001</c:v>
                </c:pt>
                <c:pt idx="38051">
                  <c:v>1.3420000000000001</c:v>
                </c:pt>
                <c:pt idx="38052">
                  <c:v>1.3420000000000001</c:v>
                </c:pt>
                <c:pt idx="38053">
                  <c:v>1.3420000000000001</c:v>
                </c:pt>
                <c:pt idx="38054">
                  <c:v>1.3420000000000001</c:v>
                </c:pt>
                <c:pt idx="38055">
                  <c:v>1.3420000000000001</c:v>
                </c:pt>
                <c:pt idx="38056">
                  <c:v>1.2704864242587699</c:v>
                </c:pt>
                <c:pt idx="38057">
                  <c:v>1.29426486521991</c:v>
                </c:pt>
                <c:pt idx="38058">
                  <c:v>1.2812166347069001</c:v>
                </c:pt>
                <c:pt idx="38059">
                  <c:v>1.30637259495973</c:v>
                </c:pt>
                <c:pt idx="38060">
                  <c:v>0.92489803535832704</c:v>
                </c:pt>
                <c:pt idx="38061">
                  <c:v>0.94948580222795198</c:v>
                </c:pt>
                <c:pt idx="38062">
                  <c:v>1.00099960209757</c:v>
                </c:pt>
                <c:pt idx="38063">
                  <c:v>1.01937344058485</c:v>
                </c:pt>
                <c:pt idx="38064">
                  <c:v>1.0669745586402399</c:v>
                </c:pt>
                <c:pt idx="38065">
                  <c:v>1.1062914507223101</c:v>
                </c:pt>
                <c:pt idx="38066">
                  <c:v>1.0809802861104001</c:v>
                </c:pt>
                <c:pt idx="38067">
                  <c:v>1.1240871505330301</c:v>
                </c:pt>
                <c:pt idx="38068">
                  <c:v>1.1608745191668299</c:v>
                </c:pt>
                <c:pt idx="38069">
                  <c:v>1.0878870948797601</c:v>
                </c:pt>
                <c:pt idx="38070">
                  <c:v>1.13462430561957</c:v>
                </c:pt>
                <c:pt idx="38071">
                  <c:v>1.17395922607808</c:v>
                </c:pt>
                <c:pt idx="38072">
                  <c:v>1.13787812193428</c:v>
                </c:pt>
                <c:pt idx="38073">
                  <c:v>1.1363255730806601</c:v>
                </c:pt>
                <c:pt idx="38074">
                  <c:v>1.18153518055062</c:v>
                </c:pt>
                <c:pt idx="38075">
                  <c:v>1.2216300263702999</c:v>
                </c:pt>
                <c:pt idx="38076">
                  <c:v>1.1773480964335199</c:v>
                </c:pt>
                <c:pt idx="38077">
                  <c:v>1.2196963680052599</c:v>
                </c:pt>
                <c:pt idx="38078">
                  <c:v>1.25668407191678</c:v>
                </c:pt>
                <c:pt idx="38079">
                  <c:v>1.2115962944679199</c:v>
                </c:pt>
                <c:pt idx="38080">
                  <c:v>1.2520684488037199</c:v>
                </c:pt>
                <c:pt idx="38081">
                  <c:v>1.2305981410784901</c:v>
                </c:pt>
                <c:pt idx="38082">
                  <c:v>1.27119489670799</c:v>
                </c:pt>
                <c:pt idx="38083">
                  <c:v>1.3062597304192101</c:v>
                </c:pt>
                <c:pt idx="38084">
                  <c:v>1.25782762977463</c:v>
                </c:pt>
                <c:pt idx="38085">
                  <c:v>1.2963261773718899</c:v>
                </c:pt>
                <c:pt idx="38086">
                  <c:v>1.28275170080055</c:v>
                </c:pt>
                <c:pt idx="38087">
                  <c:v>1.31905741508121</c:v>
                </c:pt>
                <c:pt idx="38088">
                  <c:v>1.3053172782432301</c:v>
                </c:pt>
                <c:pt idx="38089">
                  <c:v>1.33934230161292</c:v>
                </c:pt>
                <c:pt idx="38090">
                  <c:v>1.3420000000000001</c:v>
                </c:pt>
                <c:pt idx="38091">
                  <c:v>1.3420000000000001</c:v>
                </c:pt>
                <c:pt idx="38092">
                  <c:v>0.91785774643709095</c:v>
                </c:pt>
                <c:pt idx="38093">
                  <c:v>0.94233478267274995</c:v>
                </c:pt>
                <c:pt idx="38094">
                  <c:v>0.99442734624761597</c:v>
                </c:pt>
                <c:pt idx="38095">
                  <c:v>1.01268040188305</c:v>
                </c:pt>
                <c:pt idx="38096">
                  <c:v>1.06085147715325</c:v>
                </c:pt>
                <c:pt idx="38097">
                  <c:v>1.1006554883280999</c:v>
                </c:pt>
                <c:pt idx="38098">
                  <c:v>1.07472383213706</c:v>
                </c:pt>
                <c:pt idx="38099">
                  <c:v>1.1183663246100499</c:v>
                </c:pt>
                <c:pt idx="38100">
                  <c:v>1.15562642755925</c:v>
                </c:pt>
                <c:pt idx="38101">
                  <c:v>1.0814320254294301</c:v>
                </c:pt>
                <c:pt idx="38102">
                  <c:v>1.1287474807259399</c:v>
                </c:pt>
                <c:pt idx="38103">
                  <c:v>1.16859930648359</c:v>
                </c:pt>
                <c:pt idx="38104">
                  <c:v>1.1317913721695401</c:v>
                </c:pt>
                <c:pt idx="38105">
                  <c:v>1.1299771406025501</c:v>
                </c:pt>
                <c:pt idx="38106">
                  <c:v>1.1757933459808401</c:v>
                </c:pt>
                <c:pt idx="38107">
                  <c:v>1.2164364349558801</c:v>
                </c:pt>
                <c:pt idx="38108">
                  <c:v>1.1713283801358501</c:v>
                </c:pt>
                <c:pt idx="38109">
                  <c:v>1.2142590424634601</c:v>
                </c:pt>
                <c:pt idx="38110">
                  <c:v>1.25176497237048</c:v>
                </c:pt>
                <c:pt idx="38111">
                  <c:v>1.2058381919418499</c:v>
                </c:pt>
                <c:pt idx="38112">
                  <c:v>1.24688927155111</c:v>
                </c:pt>
                <c:pt idx="38113">
                  <c:v>1.22472213990454</c:v>
                </c:pt>
                <c:pt idx="38114">
                  <c:v>1.2659271245227599</c:v>
                </c:pt>
                <c:pt idx="38115">
                  <c:v>1.3015164680154401</c:v>
                </c:pt>
                <c:pt idx="38116">
                  <c:v>1.25217258064679</c:v>
                </c:pt>
                <c:pt idx="38117">
                  <c:v>1.2912597069301599</c:v>
                </c:pt>
                <c:pt idx="38118">
                  <c:v>1.27730237346556</c:v>
                </c:pt>
                <c:pt idx="38119">
                  <c:v>1.31418510979631</c:v>
                </c:pt>
                <c:pt idx="38120">
                  <c:v>1.30005471724767</c:v>
                </c:pt>
                <c:pt idx="38121">
                  <c:v>1.3346369918682599</c:v>
                </c:pt>
                <c:pt idx="38122">
                  <c:v>1.3420000000000001</c:v>
                </c:pt>
                <c:pt idx="38123">
                  <c:v>1.3420000000000001</c:v>
                </c:pt>
                <c:pt idx="38124">
                  <c:v>0.91740821881675505</c:v>
                </c:pt>
                <c:pt idx="38125">
                  <c:v>0.94185018368225104</c:v>
                </c:pt>
                <c:pt idx="38126">
                  <c:v>0.99401058583579704</c:v>
                </c:pt>
                <c:pt idx="38127">
                  <c:v>1.01222813202416</c:v>
                </c:pt>
                <c:pt idx="38128">
                  <c:v>1.0604430072409301</c:v>
                </c:pt>
                <c:pt idx="38129">
                  <c:v>1.1002982075156</c:v>
                </c:pt>
                <c:pt idx="38130">
                  <c:v>1.07428098518351</c:v>
                </c:pt>
                <c:pt idx="38131">
                  <c:v>1.1179728823570401</c:v>
                </c:pt>
                <c:pt idx="38132">
                  <c:v>1.1552768435093601</c:v>
                </c:pt>
                <c:pt idx="38133">
                  <c:v>1.0809482382312401</c:v>
                </c:pt>
                <c:pt idx="38134">
                  <c:v>1.1283196639104001</c:v>
                </c:pt>
                <c:pt idx="38135">
                  <c:v>1.1682260068127199</c:v>
                </c:pt>
                <c:pt idx="38136">
                  <c:v>1.13132196394815</c:v>
                </c:pt>
                <c:pt idx="38137">
                  <c:v>1.1294538193462</c:v>
                </c:pt>
                <c:pt idx="38138">
                  <c:v>1.17533680113057</c:v>
                </c:pt>
                <c:pt idx="38139">
                  <c:v>1.2160278184178701</c:v>
                </c:pt>
                <c:pt idx="38140">
                  <c:v>1.1708170746987301</c:v>
                </c:pt>
                <c:pt idx="38141">
                  <c:v>1.2138074184510701</c:v>
                </c:pt>
                <c:pt idx="38142">
                  <c:v>1.2513773593764399</c:v>
                </c:pt>
                <c:pt idx="38143">
                  <c:v>1.2053352440782401</c:v>
                </c:pt>
                <c:pt idx="38144">
                  <c:v>1.2464520010574001</c:v>
                </c:pt>
                <c:pt idx="38145">
                  <c:v>1.2241664167298101</c:v>
                </c:pt>
                <c:pt idx="38146">
                  <c:v>1.2654437186971399</c:v>
                </c:pt>
                <c:pt idx="38147">
                  <c:v>1.30109122997877</c:v>
                </c:pt>
                <c:pt idx="38148">
                  <c:v>1.2516167290742499</c:v>
                </c:pt>
                <c:pt idx="38149">
                  <c:v>1.29077618367166</c:v>
                </c:pt>
                <c:pt idx="38150">
                  <c:v>1.27675593774437</c:v>
                </c:pt>
                <c:pt idx="38151">
                  <c:v>1.31371010390842</c:v>
                </c:pt>
                <c:pt idx="38152">
                  <c:v>1.29951110975835</c:v>
                </c:pt>
                <c:pt idx="38153">
                  <c:v>1.3341588625126599</c:v>
                </c:pt>
                <c:pt idx="38154">
                  <c:v>1.3420000000000001</c:v>
                </c:pt>
                <c:pt idx="38155">
                  <c:v>1.3420000000000001</c:v>
                </c:pt>
                <c:pt idx="38156">
                  <c:v>0.92048437928018201</c:v>
                </c:pt>
                <c:pt idx="38157">
                  <c:v>0.94494018250090195</c:v>
                </c:pt>
                <c:pt idx="38158">
                  <c:v>0.99686341837917403</c:v>
                </c:pt>
                <c:pt idx="38159">
                  <c:v>1.01509681430732</c:v>
                </c:pt>
                <c:pt idx="38160">
                  <c:v>1.0630958588093</c:v>
                </c:pt>
                <c:pt idx="38161">
                  <c:v>1.10275143188613</c:v>
                </c:pt>
                <c:pt idx="38162">
                  <c:v>1.0769487194426399</c:v>
                </c:pt>
                <c:pt idx="38163">
                  <c:v>1.1204305414228199</c:v>
                </c:pt>
                <c:pt idx="38164">
                  <c:v>1.1575478615552901</c:v>
                </c:pt>
                <c:pt idx="38165">
                  <c:v>1.08366176147858</c:v>
                </c:pt>
                <c:pt idx="38166">
                  <c:v>1.1308043856691199</c:v>
                </c:pt>
                <c:pt idx="38167">
                  <c:v>1.1705111017812699</c:v>
                </c:pt>
                <c:pt idx="38168">
                  <c:v>1.1338672866548301</c:v>
                </c:pt>
                <c:pt idx="38169">
                  <c:v>1.1320720272279301</c:v>
                </c:pt>
                <c:pt idx="38170">
                  <c:v>1.1777181259746099</c:v>
                </c:pt>
                <c:pt idx="38171">
                  <c:v>1.21820498575603</c:v>
                </c:pt>
                <c:pt idx="38172">
                  <c:v>1.1732780805943499</c:v>
                </c:pt>
                <c:pt idx="38173">
                  <c:v>1.2160521517262399</c:v>
                </c:pt>
                <c:pt idx="38174">
                  <c:v>1.2534176115999101</c:v>
                </c:pt>
                <c:pt idx="38175">
                  <c:v>1.2076754048271601</c:v>
                </c:pt>
                <c:pt idx="38176">
                  <c:v>1.2485687868834801</c:v>
                </c:pt>
                <c:pt idx="38177">
                  <c:v>1.22649972439218</c:v>
                </c:pt>
                <c:pt idx="38178">
                  <c:v>1.26754707737971</c:v>
                </c:pt>
                <c:pt idx="38179">
                  <c:v>1.3029965207849901</c:v>
                </c:pt>
                <c:pt idx="38180">
                  <c:v>1.2538369922894801</c:v>
                </c:pt>
                <c:pt idx="38181">
                  <c:v>1.2927844781648801</c:v>
                </c:pt>
                <c:pt idx="38182">
                  <c:v>1.27888191504209</c:v>
                </c:pt>
                <c:pt idx="38183">
                  <c:v>1.3156214818076799</c:v>
                </c:pt>
                <c:pt idx="38184">
                  <c:v>1.3015392646588799</c:v>
                </c:pt>
                <c:pt idx="38185">
                  <c:v>1.3359917813109601</c:v>
                </c:pt>
                <c:pt idx="38186">
                  <c:v>1.3420000000000001</c:v>
                </c:pt>
                <c:pt idx="38187">
                  <c:v>1.3420000000000001</c:v>
                </c:pt>
                <c:pt idx="38188">
                  <c:v>0.92892306488987697</c:v>
                </c:pt>
                <c:pt idx="38189">
                  <c:v>0.95341387622904405</c:v>
                </c:pt>
                <c:pt idx="38190">
                  <c:v>1.0046891651068399</c:v>
                </c:pt>
                <c:pt idx="38191">
                  <c:v>1.02299121497027</c:v>
                </c:pt>
                <c:pt idx="38192">
                  <c:v>1.07036284216582</c:v>
                </c:pt>
                <c:pt idx="38193">
                  <c:v>1.10946676277927</c:v>
                </c:pt>
                <c:pt idx="38194">
                  <c:v>1.08430127372083</c:v>
                </c:pt>
                <c:pt idx="38195">
                  <c:v>1.1271878676545199</c:v>
                </c:pt>
                <c:pt idx="38196">
                  <c:v>1.1637784854209401</c:v>
                </c:pt>
                <c:pt idx="38197">
                  <c:v>1.09116715899557</c:v>
                </c:pt>
                <c:pt idx="38198">
                  <c:v>1.1376684914153099</c:v>
                </c:pt>
                <c:pt idx="38199">
                  <c:v>1.17680426800384</c:v>
                </c:pt>
                <c:pt idx="38200">
                  <c:v>1.14090103043109</c:v>
                </c:pt>
                <c:pt idx="38201">
                  <c:v>1.13933439178148</c:v>
                </c:pt>
                <c:pt idx="38202">
                  <c:v>1.1843247542878801</c:v>
                </c:pt>
                <c:pt idx="38203">
                  <c:v>1.2242168749212301</c:v>
                </c:pt>
                <c:pt idx="38204">
                  <c:v>1.1801406183757199</c:v>
                </c:pt>
                <c:pt idx="38205">
                  <c:v>1.2222690093039801</c:v>
                </c:pt>
                <c:pt idx="38206">
                  <c:v>1.25907485980491</c:v>
                </c:pt>
                <c:pt idx="38207">
                  <c:v>1.21418954492192</c:v>
                </c:pt>
                <c:pt idx="38208">
                  <c:v>1.2544615548234399</c:v>
                </c:pt>
                <c:pt idx="38209">
                  <c:v>1.2330380180142499</c:v>
                </c:pt>
                <c:pt idx="38210">
                  <c:v>1.2734418718655101</c:v>
                </c:pt>
                <c:pt idx="38211">
                  <c:v>1.30832918820546</c:v>
                </c:pt>
                <c:pt idx="38212">
                  <c:v>1.26009506362211</c:v>
                </c:pt>
                <c:pt idx="38213">
                  <c:v>1.29841222789563</c:v>
                </c:pt>
                <c:pt idx="38214">
                  <c:v>1.2848672270366699</c:v>
                </c:pt>
                <c:pt idx="38215">
                  <c:v>1.3210034079991</c:v>
                </c:pt>
                <c:pt idx="38216">
                  <c:v>1.3072848745012799</c:v>
                </c:pt>
                <c:pt idx="38217">
                  <c:v>1.3411537206181801</c:v>
                </c:pt>
                <c:pt idx="38218">
                  <c:v>1.3420000000000001</c:v>
                </c:pt>
                <c:pt idx="38219">
                  <c:v>1.3420000000000001</c:v>
                </c:pt>
                <c:pt idx="38220">
                  <c:v>0.92576669772327902</c:v>
                </c:pt>
                <c:pt idx="38221">
                  <c:v>1.00090017963378</c:v>
                </c:pt>
                <c:pt idx="38222">
                  <c:v>1.0447936421074999</c:v>
                </c:pt>
                <c:pt idx="38223">
                  <c:v>1.0658362960154</c:v>
                </c:pt>
                <c:pt idx="38224">
                  <c:v>1.1064375643016999</c:v>
                </c:pt>
                <c:pt idx="38225">
                  <c:v>1.1230240574807699</c:v>
                </c:pt>
                <c:pt idx="38226">
                  <c:v>1.15989920211038</c:v>
                </c:pt>
                <c:pt idx="38227">
                  <c:v>1.17173172472008</c:v>
                </c:pt>
                <c:pt idx="38228">
                  <c:v>1.2069898768007099</c:v>
                </c:pt>
                <c:pt idx="38229">
                  <c:v>1.2151086029422</c:v>
                </c:pt>
                <c:pt idx="38230">
                  <c:v>1.2472748105660401</c:v>
                </c:pt>
                <c:pt idx="38231">
                  <c:v>1.2528279333052199</c:v>
                </c:pt>
                <c:pt idx="38232">
                  <c:v>1.28296702154639</c:v>
                </c:pt>
                <c:pt idx="38233">
                  <c:v>1.2858746503490699</c:v>
                </c:pt>
                <c:pt idx="38234">
                  <c:v>1.3125302833888399</c:v>
                </c:pt>
                <c:pt idx="38235">
                  <c:v>1.31405123574922</c:v>
                </c:pt>
                <c:pt idx="38236">
                  <c:v>1.3397136674872201</c:v>
                </c:pt>
                <c:pt idx="38237">
                  <c:v>1.3385079291272499</c:v>
                </c:pt>
                <c:pt idx="38238">
                  <c:v>1.3420000000000001</c:v>
                </c:pt>
                <c:pt idx="38239">
                  <c:v>1.3420000000000001</c:v>
                </c:pt>
                <c:pt idx="38240">
                  <c:v>0.91930649828936795</c:v>
                </c:pt>
                <c:pt idx="38241">
                  <c:v>0.99487679110457905</c:v>
                </c:pt>
                <c:pt idx="38242">
                  <c:v>1.0392459510946399</c:v>
                </c:pt>
                <c:pt idx="38243">
                  <c:v>1.06020066133232</c:v>
                </c:pt>
                <c:pt idx="38244">
                  <c:v>1.1012688081512401</c:v>
                </c:pt>
                <c:pt idx="38245">
                  <c:v>1.1177636362697601</c:v>
                </c:pt>
                <c:pt idx="38246">
                  <c:v>1.1550696479229201</c:v>
                </c:pt>
                <c:pt idx="38247">
                  <c:v>1.16679601406529</c:v>
                </c:pt>
                <c:pt idx="38248">
                  <c:v>1.2024842289966799</c:v>
                </c:pt>
                <c:pt idx="38249">
                  <c:v>1.21047486503521</c:v>
                </c:pt>
                <c:pt idx="38250">
                  <c:v>1.24304763895036</c:v>
                </c:pt>
                <c:pt idx="38251">
                  <c:v>1.2484576398059</c:v>
                </c:pt>
                <c:pt idx="38252">
                  <c:v>1.27899416311567</c:v>
                </c:pt>
                <c:pt idx="38253">
                  <c:v>1.2817452033511201</c:v>
                </c:pt>
                <c:pt idx="38254">
                  <c:v>1.30876279302846</c:v>
                </c:pt>
                <c:pt idx="38255">
                  <c:v>1.31013278508353</c:v>
                </c:pt>
                <c:pt idx="38256">
                  <c:v>1.3361512687249399</c:v>
                </c:pt>
                <c:pt idx="38257">
                  <c:v>1.33477306467449</c:v>
                </c:pt>
                <c:pt idx="38258">
                  <c:v>1.3420000000000001</c:v>
                </c:pt>
                <c:pt idx="38259">
                  <c:v>1.3420000000000001</c:v>
                </c:pt>
                <c:pt idx="38260">
                  <c:v>0.91937963906570197</c:v>
                </c:pt>
                <c:pt idx="38261">
                  <c:v>0.99492103014982503</c:v>
                </c:pt>
                <c:pt idx="38262">
                  <c:v>1.0393124379971601</c:v>
                </c:pt>
                <c:pt idx="38263">
                  <c:v>1.0602332177287701</c:v>
                </c:pt>
                <c:pt idx="38264">
                  <c:v>1.1013094429569901</c:v>
                </c:pt>
                <c:pt idx="38265">
                  <c:v>1.11776515167249</c:v>
                </c:pt>
                <c:pt idx="38266">
                  <c:v>1.1550932573328601</c:v>
                </c:pt>
                <c:pt idx="38267">
                  <c:v>1.1667827681337599</c:v>
                </c:pt>
                <c:pt idx="38268">
                  <c:v>1.2024924115969899</c:v>
                </c:pt>
                <c:pt idx="38269">
                  <c:v>1.21045920748941</c:v>
                </c:pt>
                <c:pt idx="38270">
                  <c:v>1.2430423315289201</c:v>
                </c:pt>
                <c:pt idx="38271">
                  <c:v>1.2484231500429299</c:v>
                </c:pt>
                <c:pt idx="38272">
                  <c:v>1.27898145620267</c:v>
                </c:pt>
                <c:pt idx="38273">
                  <c:v>1.28170382057416</c:v>
                </c:pt>
                <c:pt idx="38274">
                  <c:v>1.3087331158967801</c:v>
                </c:pt>
                <c:pt idx="38275">
                  <c:v>1.31006961514635</c:v>
                </c:pt>
                <c:pt idx="38276">
                  <c:v>1.33611041369268</c:v>
                </c:pt>
                <c:pt idx="38277">
                  <c:v>1.3346993265176501</c:v>
                </c:pt>
                <c:pt idx="38278">
                  <c:v>1.3420000000000001</c:v>
                </c:pt>
                <c:pt idx="38279">
                  <c:v>1.3420000000000001</c:v>
                </c:pt>
                <c:pt idx="38280">
                  <c:v>0.92296183394716302</c:v>
                </c:pt>
                <c:pt idx="38281">
                  <c:v>0.99825161466311896</c:v>
                </c:pt>
                <c:pt idx="38282">
                  <c:v>1.04239882644185</c:v>
                </c:pt>
                <c:pt idx="38283">
                  <c:v>1.06331769000901</c:v>
                </c:pt>
                <c:pt idx="38284">
                  <c:v>1.1041727580904801</c:v>
                </c:pt>
                <c:pt idx="38285">
                  <c:v>1.12063387351602</c:v>
                </c:pt>
                <c:pt idx="38286">
                  <c:v>1.1577401833701799</c:v>
                </c:pt>
                <c:pt idx="38287">
                  <c:v>1.16945452882751</c:v>
                </c:pt>
                <c:pt idx="38288">
                  <c:v>1.2049533811005899</c:v>
                </c:pt>
                <c:pt idx="38289">
                  <c:v>1.21294300166115</c:v>
                </c:pt>
                <c:pt idx="38290">
                  <c:v>1.24533357910274</c:v>
                </c:pt>
                <c:pt idx="38291">
                  <c:v>1.25074921820298</c:v>
                </c:pt>
                <c:pt idx="38292">
                  <c:v>1.28110722077862</c:v>
                </c:pt>
                <c:pt idx="38293">
                  <c:v>1.2838782725345299</c:v>
                </c:pt>
                <c:pt idx="38294">
                  <c:v>1.3107394579318901</c:v>
                </c:pt>
                <c:pt idx="38295">
                  <c:v>1.3121225928498701</c:v>
                </c:pt>
                <c:pt idx="38296">
                  <c:v>1.33799383554512</c:v>
                </c:pt>
                <c:pt idx="38297">
                  <c:v>1.3366406752159901</c:v>
                </c:pt>
                <c:pt idx="38298">
                  <c:v>1.3420000000000001</c:v>
                </c:pt>
                <c:pt idx="38299">
                  <c:v>1.3420000000000001</c:v>
                </c:pt>
                <c:pt idx="38300">
                  <c:v>0.93211066534971798</c:v>
                </c:pt>
                <c:pt idx="38301">
                  <c:v>1.00673651154365</c:v>
                </c:pt>
                <c:pt idx="38302">
                  <c:v>1.05026622785237</c:v>
                </c:pt>
                <c:pt idx="38303">
                  <c:v>1.0712077427667499</c:v>
                </c:pt>
                <c:pt idx="38304">
                  <c:v>1.1114598971687999</c:v>
                </c:pt>
                <c:pt idx="38305">
                  <c:v>1.12796401968786</c:v>
                </c:pt>
                <c:pt idx="38306">
                  <c:v>1.16450700422402</c:v>
                </c:pt>
                <c:pt idx="38307">
                  <c:v>1.1762890414224501</c:v>
                </c:pt>
                <c:pt idx="38308">
                  <c:v>1.21123675931962</c:v>
                </c:pt>
                <c:pt idx="38309">
                  <c:v>1.21931869948894</c:v>
                </c:pt>
                <c:pt idx="38310">
                  <c:v>1.2511906635237999</c:v>
                </c:pt>
                <c:pt idx="38311">
                  <c:v>1.2567153899197301</c:v>
                </c:pt>
                <c:pt idx="38312">
                  <c:v>1.28658069238727</c:v>
                </c:pt>
                <c:pt idx="38313">
                  <c:v>1.2894763442834001</c:v>
                </c:pt>
                <c:pt idx="38314">
                  <c:v>1.31587808226167</c:v>
                </c:pt>
                <c:pt idx="38315">
                  <c:v>1.31740306541881</c:v>
                </c:pt>
                <c:pt idx="38316">
                  <c:v>1.3420000000000001</c:v>
                </c:pt>
                <c:pt idx="38317">
                  <c:v>1.3416425524470601</c:v>
                </c:pt>
                <c:pt idx="38318">
                  <c:v>1.3420000000000001</c:v>
                </c:pt>
                <c:pt idx="38319">
                  <c:v>1.3420000000000001</c:v>
                </c:pt>
                <c:pt idx="38320">
                  <c:v>0.92974183983098302</c:v>
                </c:pt>
                <c:pt idx="38321">
                  <c:v>0.97752185755320098</c:v>
                </c:pt>
                <c:pt idx="38322">
                  <c:v>0.95324516127497705</c:v>
                </c:pt>
                <c:pt idx="38323">
                  <c:v>1.0038115716539899</c:v>
                </c:pt>
                <c:pt idx="38324">
                  <c:v>1.0477226514956</c:v>
                </c:pt>
                <c:pt idx="38325">
                  <c:v>1.0868053102539701</c:v>
                </c:pt>
                <c:pt idx="38326">
                  <c:v>1.0221947561425899</c:v>
                </c:pt>
                <c:pt idx="38327">
                  <c:v>1.0687623991197599</c:v>
                </c:pt>
                <c:pt idx="38328">
                  <c:v>1.1093862522290701</c:v>
                </c:pt>
                <c:pt idx="38329">
                  <c:v>1.14483930642382</c:v>
                </c:pt>
                <c:pt idx="38330">
                  <c:v>1.0827492116823401</c:v>
                </c:pt>
                <c:pt idx="38331">
                  <c:v>1.12596563646827</c:v>
                </c:pt>
                <c:pt idx="38332">
                  <c:v>1.16285585599073</c:v>
                </c:pt>
                <c:pt idx="38333">
                  <c:v>1.0896306151042301</c:v>
                </c:pt>
                <c:pt idx="38334">
                  <c:v>1.1352663989957601</c:v>
                </c:pt>
                <c:pt idx="38335">
                  <c:v>1.1759238240466301</c:v>
                </c:pt>
                <c:pt idx="38336">
                  <c:v>1.1397009629142201</c:v>
                </c:pt>
                <c:pt idx="38337">
                  <c:v>1.1815442220953301</c:v>
                </c:pt>
                <c:pt idx="38338">
                  <c:v>1.2180748271966699</c:v>
                </c:pt>
                <c:pt idx="38339">
                  <c:v>1.1822005575227199</c:v>
                </c:pt>
                <c:pt idx="38340">
                  <c:v>1.22238222829203</c:v>
                </c:pt>
                <c:pt idx="38341">
                  <c:v>1.2204138156186599</c:v>
                </c:pt>
                <c:pt idx="38342">
                  <c:v>1.2574785679192899</c:v>
                </c:pt>
                <c:pt idx="38343">
                  <c:v>1.2528177183682501</c:v>
                </c:pt>
                <c:pt idx="38344">
                  <c:v>1.28656188021812</c:v>
                </c:pt>
                <c:pt idx="38345">
                  <c:v>1.28046710185668</c:v>
                </c:pt>
                <c:pt idx="38346">
                  <c:v>1.3133085615144999</c:v>
                </c:pt>
                <c:pt idx="38347">
                  <c:v>1.30578352206617</c:v>
                </c:pt>
                <c:pt idx="38348">
                  <c:v>1.3363407873431601</c:v>
                </c:pt>
                <c:pt idx="38349">
                  <c:v>0.92290800126974504</c:v>
                </c:pt>
                <c:pt idx="38350">
                  <c:v>0.97121410687042298</c:v>
                </c:pt>
                <c:pt idx="38351">
                  <c:v>0.946306140201705</c:v>
                </c:pt>
                <c:pt idx="38352">
                  <c:v>0.99742838828996705</c:v>
                </c:pt>
                <c:pt idx="38353">
                  <c:v>1.0418417695131801</c:v>
                </c:pt>
                <c:pt idx="38354">
                  <c:v>1.0813990718317501</c:v>
                </c:pt>
                <c:pt idx="38355">
                  <c:v>1.0156815772547501</c:v>
                </c:pt>
                <c:pt idx="38356">
                  <c:v>1.06279542557503</c:v>
                </c:pt>
                <c:pt idx="38357">
                  <c:v>1.1039052704827199</c:v>
                </c:pt>
                <c:pt idx="38358">
                  <c:v>1.1398087250789599</c:v>
                </c:pt>
                <c:pt idx="38359">
                  <c:v>1.0766552500274</c:v>
                </c:pt>
                <c:pt idx="38360">
                  <c:v>1.1203940115689399</c:v>
                </c:pt>
                <c:pt idx="38361">
                  <c:v>1.15775144292723</c:v>
                </c:pt>
                <c:pt idx="38362">
                  <c:v>1.08334397262948</c:v>
                </c:pt>
                <c:pt idx="38363">
                  <c:v>1.12954579488253</c:v>
                </c:pt>
                <c:pt idx="38364">
                  <c:v>1.1707189226563199</c:v>
                </c:pt>
                <c:pt idx="38365">
                  <c:v>1.13378290411174</c:v>
                </c:pt>
                <c:pt idx="38366">
                  <c:v>1.17616686066059</c:v>
                </c:pt>
                <c:pt idx="38367">
                  <c:v>1.21318091758961</c:v>
                </c:pt>
                <c:pt idx="38368">
                  <c:v>1.1766081645890301</c:v>
                </c:pt>
                <c:pt idx="38369">
                  <c:v>1.21731861330058</c:v>
                </c:pt>
                <c:pt idx="38370">
                  <c:v>1.2151127743877399</c:v>
                </c:pt>
                <c:pt idx="38371">
                  <c:v>1.25268848908845</c:v>
                </c:pt>
                <c:pt idx="38372">
                  <c:v>1.2477757331942501</c:v>
                </c:pt>
                <c:pt idx="38373">
                  <c:v>1.2819914171439499</c:v>
                </c:pt>
                <c:pt idx="38374">
                  <c:v>1.275634611094</c:v>
                </c:pt>
                <c:pt idx="38375">
                  <c:v>1.3089610996702801</c:v>
                </c:pt>
                <c:pt idx="38376">
                  <c:v>1.3011468381884099</c:v>
                </c:pt>
                <c:pt idx="38377">
                  <c:v>1.33216973170257</c:v>
                </c:pt>
                <c:pt idx="38378">
                  <c:v>0.92284987346083702</c:v>
                </c:pt>
                <c:pt idx="38379">
                  <c:v>0.97117192465366697</c:v>
                </c:pt>
                <c:pt idx="38380">
                  <c:v>0.94620602900332096</c:v>
                </c:pt>
                <c:pt idx="38381">
                  <c:v>0.99736243695824001</c:v>
                </c:pt>
                <c:pt idx="38382">
                  <c:v>1.04179182991859</c:v>
                </c:pt>
                <c:pt idx="38383">
                  <c:v>1.08136267539541</c:v>
                </c:pt>
                <c:pt idx="38384">
                  <c:v>1.0155824640120701</c:v>
                </c:pt>
                <c:pt idx="38385">
                  <c:v>1.06272185067481</c:v>
                </c:pt>
                <c:pt idx="38386">
                  <c:v>1.1038548880287999</c:v>
                </c:pt>
                <c:pt idx="38387">
                  <c:v>1.13976550974985</c:v>
                </c:pt>
                <c:pt idx="38388">
                  <c:v>1.07655704632923</c:v>
                </c:pt>
                <c:pt idx="38389">
                  <c:v>1.1203143995206699</c:v>
                </c:pt>
                <c:pt idx="38390">
                  <c:v>1.1576880153050699</c:v>
                </c:pt>
                <c:pt idx="38391">
                  <c:v>1.08320489497744</c:v>
                </c:pt>
                <c:pt idx="38392">
                  <c:v>1.12944195330415</c:v>
                </c:pt>
                <c:pt idx="38393">
                  <c:v>1.17062750308384</c:v>
                </c:pt>
                <c:pt idx="38394">
                  <c:v>1.1336455468783599</c:v>
                </c:pt>
                <c:pt idx="38395">
                  <c:v>1.17605153284368</c:v>
                </c:pt>
                <c:pt idx="38396">
                  <c:v>1.2130846584477899</c:v>
                </c:pt>
                <c:pt idx="38397">
                  <c:v>1.1764595662047099</c:v>
                </c:pt>
                <c:pt idx="38398">
                  <c:v>1.21719827404173</c:v>
                </c:pt>
                <c:pt idx="38399">
                  <c:v>1.2149655126958301</c:v>
                </c:pt>
                <c:pt idx="38400">
                  <c:v>1.2525637619191701</c:v>
                </c:pt>
                <c:pt idx="38401">
                  <c:v>1.2476235895523999</c:v>
                </c:pt>
                <c:pt idx="38402">
                  <c:v>1.28186176313303</c:v>
                </c:pt>
                <c:pt idx="38403">
                  <c:v>1.2754820368741999</c:v>
                </c:pt>
                <c:pt idx="38404">
                  <c:v>1.3088216537841699</c:v>
                </c:pt>
                <c:pt idx="38405">
                  <c:v>1.30098346162085</c:v>
                </c:pt>
                <c:pt idx="38406">
                  <c:v>1.3320298755937801</c:v>
                </c:pt>
                <c:pt idx="38407">
                  <c:v>0.92634564437310096</c:v>
                </c:pt>
                <c:pt idx="38408">
                  <c:v>0.97442840718869805</c:v>
                </c:pt>
                <c:pt idx="38409">
                  <c:v>0.94972743022407102</c:v>
                </c:pt>
                <c:pt idx="38410">
                  <c:v>1.0006124202433</c:v>
                </c:pt>
                <c:pt idx="38411">
                  <c:v>1.04481030467382</c:v>
                </c:pt>
                <c:pt idx="38412">
                  <c:v>1.0841612906540901</c:v>
                </c:pt>
                <c:pt idx="38413">
                  <c:v>1.0188644605417201</c:v>
                </c:pt>
                <c:pt idx="38414">
                  <c:v>1.0657491444863001</c:v>
                </c:pt>
                <c:pt idx="38415">
                  <c:v>1.10665128704007</c:v>
                </c:pt>
                <c:pt idx="38416">
                  <c:v>1.1423540277161801</c:v>
                </c:pt>
                <c:pt idx="38417">
                  <c:v>1.07960923036923</c:v>
                </c:pt>
                <c:pt idx="38418">
                  <c:v>1.12312716127329</c:v>
                </c:pt>
                <c:pt idx="38419">
                  <c:v>1.16028250986583</c:v>
                </c:pt>
                <c:pt idx="38420">
                  <c:v>1.0863233325510899</c:v>
                </c:pt>
                <c:pt idx="38421">
                  <c:v>1.1322918925679699</c:v>
                </c:pt>
                <c:pt idx="38422">
                  <c:v>1.17324447662673</c:v>
                </c:pt>
                <c:pt idx="38423">
                  <c:v>1.13656522768785</c:v>
                </c:pt>
                <c:pt idx="38424">
                  <c:v>1.1787158684365899</c:v>
                </c:pt>
                <c:pt idx="38425">
                  <c:v>1.2155317243560499</c:v>
                </c:pt>
                <c:pt idx="38426">
                  <c:v>1.17920570124177</c:v>
                </c:pt>
                <c:pt idx="38427">
                  <c:v>1.21969905524281</c:v>
                </c:pt>
                <c:pt idx="38428">
                  <c:v>1.2175446428193499</c:v>
                </c:pt>
                <c:pt idx="38429">
                  <c:v>1.2549152047419301</c:v>
                </c:pt>
                <c:pt idx="38430">
                  <c:v>1.2500640184642</c:v>
                </c:pt>
                <c:pt idx="38431">
                  <c:v>1.2840888790977401</c:v>
                </c:pt>
                <c:pt idx="38432">
                  <c:v>1.27780323216938</c:v>
                </c:pt>
                <c:pt idx="38433">
                  <c:v>1.3109312319266799</c:v>
                </c:pt>
                <c:pt idx="38434">
                  <c:v>1.3031982799175099</c:v>
                </c:pt>
                <c:pt idx="38435">
                  <c:v>1.33403780707145</c:v>
                </c:pt>
                <c:pt idx="38436">
                  <c:v>0.93526347405270205</c:v>
                </c:pt>
                <c:pt idx="38437">
                  <c:v>0.98270455483031705</c:v>
                </c:pt>
                <c:pt idx="38438">
                  <c:v>0.95870691647482498</c:v>
                </c:pt>
                <c:pt idx="38439">
                  <c:v>1.0089154933650599</c:v>
                </c:pt>
                <c:pt idx="38440">
                  <c:v>1.0524859010694401</c:v>
                </c:pt>
                <c:pt idx="38441">
                  <c:v>1.0912669831305699</c:v>
                </c:pt>
                <c:pt idx="38442">
                  <c:v>1.02724617316587</c:v>
                </c:pt>
                <c:pt idx="38443">
                  <c:v>1.0734615247883901</c:v>
                </c:pt>
                <c:pt idx="38444">
                  <c:v>1.11376604043121</c:v>
                </c:pt>
                <c:pt idx="38445">
                  <c:v>1.14892334705581</c:v>
                </c:pt>
                <c:pt idx="38446">
                  <c:v>1.0874188377256599</c:v>
                </c:pt>
                <c:pt idx="38447">
                  <c:v>1.1302974447801599</c:v>
                </c:pt>
                <c:pt idx="38448">
                  <c:v>1.1668884614544699</c:v>
                </c:pt>
                <c:pt idx="38449">
                  <c:v>1.0943015900128401</c:v>
                </c:pt>
                <c:pt idx="38450">
                  <c:v>1.13959654056244</c:v>
                </c:pt>
                <c:pt idx="38451">
                  <c:v>1.17992111661875</c:v>
                </c:pt>
                <c:pt idx="38452">
                  <c:v>1.14404809414826</c:v>
                </c:pt>
                <c:pt idx="38453">
                  <c:v>1.1855502765100301</c:v>
                </c:pt>
                <c:pt idx="38454">
                  <c:v>1.22177984940953</c:v>
                </c:pt>
                <c:pt idx="38455">
                  <c:v>1.1862499825949</c:v>
                </c:pt>
                <c:pt idx="38456">
                  <c:v>1.2260983565225301</c:v>
                </c:pt>
                <c:pt idx="38457">
                  <c:v>1.22418178404582</c:v>
                </c:pt>
                <c:pt idx="38458">
                  <c:v>1.26094420878165</c:v>
                </c:pt>
                <c:pt idx="38459">
                  <c:v>1.2563509176666099</c:v>
                </c:pt>
                <c:pt idx="38460">
                  <c:v>1.2898000190030301</c:v>
                </c:pt>
                <c:pt idx="38461">
                  <c:v>1.2837847213507001</c:v>
                </c:pt>
                <c:pt idx="38462">
                  <c:v>1.3163525969298999</c:v>
                </c:pt>
                <c:pt idx="38463">
                  <c:v>1.30890463486023</c:v>
                </c:pt>
                <c:pt idx="38464">
                  <c:v>1.3392042747992701</c:v>
                </c:pt>
                <c:pt idx="38465">
                  <c:v>1.0693322748206799</c:v>
                </c:pt>
                <c:pt idx="38466">
                  <c:v>1.10991921972756</c:v>
                </c:pt>
                <c:pt idx="38467">
                  <c:v>1.12649131359123</c:v>
                </c:pt>
                <c:pt idx="38468">
                  <c:v>1.13821341477083</c:v>
                </c:pt>
                <c:pt idx="38469">
                  <c:v>1.1764020666325901</c:v>
                </c:pt>
                <c:pt idx="38470">
                  <c:v>1.21040830315819</c:v>
                </c:pt>
                <c:pt idx="38471">
                  <c:v>1.18449612116136</c:v>
                </c:pt>
                <c:pt idx="38472">
                  <c:v>1.1863843273436201</c:v>
                </c:pt>
                <c:pt idx="38473">
                  <c:v>1.2240888145056299</c:v>
                </c:pt>
                <c:pt idx="38474">
                  <c:v>1.22336960213365</c:v>
                </c:pt>
                <c:pt idx="38475">
                  <c:v>1.2164468331088201</c:v>
                </c:pt>
                <c:pt idx="38476">
                  <c:v>1.2557819433283199</c:v>
                </c:pt>
                <c:pt idx="38477">
                  <c:v>1.28952811372596</c:v>
                </c:pt>
                <c:pt idx="38478">
                  <c:v>1.24740474121388</c:v>
                </c:pt>
                <c:pt idx="38479">
                  <c:v>1.28471313584736</c:v>
                </c:pt>
                <c:pt idx="38480">
                  <c:v>1.27487890529454</c:v>
                </c:pt>
                <c:pt idx="38481">
                  <c:v>1.3100346085531001</c:v>
                </c:pt>
                <c:pt idx="38482">
                  <c:v>1.3000310346595501</c:v>
                </c:pt>
                <c:pt idx="38483">
                  <c:v>1.3227888252297799</c:v>
                </c:pt>
                <c:pt idx="38484">
                  <c:v>1.3420000000000001</c:v>
                </c:pt>
                <c:pt idx="38485">
                  <c:v>1.3089710623823301</c:v>
                </c:pt>
                <c:pt idx="38486">
                  <c:v>1.3420000000000001</c:v>
                </c:pt>
                <c:pt idx="38487">
                  <c:v>1.3420000000000001</c:v>
                </c:pt>
                <c:pt idx="38488">
                  <c:v>1.3420000000000001</c:v>
                </c:pt>
                <c:pt idx="38489">
                  <c:v>1.3420000000000001</c:v>
                </c:pt>
                <c:pt idx="38490">
                  <c:v>1.3420000000000001</c:v>
                </c:pt>
                <c:pt idx="38491">
                  <c:v>1.06261126515822</c:v>
                </c:pt>
                <c:pt idx="38492">
                  <c:v>1.10373955408687</c:v>
                </c:pt>
                <c:pt idx="38493">
                  <c:v>1.1202134738090701</c:v>
                </c:pt>
                <c:pt idx="38494">
                  <c:v>1.1318066786979299</c:v>
                </c:pt>
                <c:pt idx="38495">
                  <c:v>1.1705476652989499</c:v>
                </c:pt>
                <c:pt idx="38496">
                  <c:v>1.2050448297087699</c:v>
                </c:pt>
                <c:pt idx="38497">
                  <c:v>1.1784816111097001</c:v>
                </c:pt>
                <c:pt idx="38498">
                  <c:v>1.1801548106920901</c:v>
                </c:pt>
                <c:pt idx="38499">
                  <c:v>1.21841832453444</c:v>
                </c:pt>
                <c:pt idx="38500">
                  <c:v>1.2174601396287399</c:v>
                </c:pt>
                <c:pt idx="38501">
                  <c:v>1.2102233081387399</c:v>
                </c:pt>
                <c:pt idx="38502">
                  <c:v>1.25016353267141</c:v>
                </c:pt>
                <c:pt idx="38503">
                  <c:v>1.28444465278466</c:v>
                </c:pt>
                <c:pt idx="38504">
                  <c:v>1.24145450623048</c:v>
                </c:pt>
                <c:pt idx="38505">
                  <c:v>1.27935870978986</c:v>
                </c:pt>
                <c:pt idx="38506">
                  <c:v>1.2691840593155499</c:v>
                </c:pt>
                <c:pt idx="38507">
                  <c:v>1.30491246848944</c:v>
                </c:pt>
                <c:pt idx="38508">
                  <c:v>1.29456449425838</c:v>
                </c:pt>
                <c:pt idx="38509">
                  <c:v>1.31754056635883</c:v>
                </c:pt>
                <c:pt idx="38510">
                  <c:v>1.3420000000000001</c:v>
                </c:pt>
                <c:pt idx="38511">
                  <c:v>1.3033072404450501</c:v>
                </c:pt>
                <c:pt idx="38512">
                  <c:v>1.3380261681161001</c:v>
                </c:pt>
                <c:pt idx="38513">
                  <c:v>1.34148085459207</c:v>
                </c:pt>
                <c:pt idx="38514">
                  <c:v>1.3420000000000001</c:v>
                </c:pt>
                <c:pt idx="38515">
                  <c:v>1.3420000000000001</c:v>
                </c:pt>
                <c:pt idx="38516">
                  <c:v>1.3420000000000001</c:v>
                </c:pt>
                <c:pt idx="38517">
                  <c:v>1.06237670495294</c:v>
                </c:pt>
                <c:pt idx="38518">
                  <c:v>1.1035360731860899</c:v>
                </c:pt>
                <c:pt idx="38519">
                  <c:v>1.11998684527908</c:v>
                </c:pt>
                <c:pt idx="38520">
                  <c:v>1.1315550543461099</c:v>
                </c:pt>
                <c:pt idx="38521">
                  <c:v>1.1703285559810901</c:v>
                </c:pt>
                <c:pt idx="38522">
                  <c:v>1.20485477512283</c:v>
                </c:pt>
                <c:pt idx="38523">
                  <c:v>1.17824381424861</c:v>
                </c:pt>
                <c:pt idx="38524">
                  <c:v>1.1798882934122701</c:v>
                </c:pt>
                <c:pt idx="38525">
                  <c:v>1.2181863595534399</c:v>
                </c:pt>
                <c:pt idx="38526">
                  <c:v>1.21719369677177</c:v>
                </c:pt>
                <c:pt idx="38527">
                  <c:v>1.20992797457556</c:v>
                </c:pt>
                <c:pt idx="38528">
                  <c:v>1.24990704957691</c:v>
                </c:pt>
                <c:pt idx="38529">
                  <c:v>1.28422195582152</c:v>
                </c:pt>
                <c:pt idx="38530">
                  <c:v>1.2411690271403999</c:v>
                </c:pt>
                <c:pt idx="38531">
                  <c:v>1.2791066011496399</c:v>
                </c:pt>
                <c:pt idx="38532">
                  <c:v>1.2688908614619501</c:v>
                </c:pt>
                <c:pt idx="38533">
                  <c:v>1.30466254027393</c:v>
                </c:pt>
                <c:pt idx="38534">
                  <c:v>1.29428435835039</c:v>
                </c:pt>
                <c:pt idx="38535">
                  <c:v>1.3172576879408999</c:v>
                </c:pt>
                <c:pt idx="38536">
                  <c:v>1.3420000000000001</c:v>
                </c:pt>
                <c:pt idx="38537">
                  <c:v>1.30298243929925</c:v>
                </c:pt>
                <c:pt idx="38538">
                  <c:v>1.33774873249851</c:v>
                </c:pt>
                <c:pt idx="38539">
                  <c:v>1.3411605926291399</c:v>
                </c:pt>
                <c:pt idx="38540">
                  <c:v>1.3420000000000001</c:v>
                </c:pt>
                <c:pt idx="38541">
                  <c:v>1.3420000000000001</c:v>
                </c:pt>
                <c:pt idx="38542">
                  <c:v>1.3420000000000001</c:v>
                </c:pt>
                <c:pt idx="38543">
                  <c:v>1.0654230330372501</c:v>
                </c:pt>
                <c:pt idx="38544">
                  <c:v>1.1063435978832501</c:v>
                </c:pt>
                <c:pt idx="38545">
                  <c:v>1.1228209247591701</c:v>
                </c:pt>
                <c:pt idx="38546">
                  <c:v>1.1344384849529301</c:v>
                </c:pt>
                <c:pt idx="38547">
                  <c:v>1.17296318154819</c:v>
                </c:pt>
                <c:pt idx="38548">
                  <c:v>1.20728029794962</c:v>
                </c:pt>
                <c:pt idx="38549">
                  <c:v>1.18093616935413</c:v>
                </c:pt>
                <c:pt idx="38550">
                  <c:v>1.1826605700156601</c:v>
                </c:pt>
                <c:pt idx="38551">
                  <c:v>1.22071022785663</c:v>
                </c:pt>
                <c:pt idx="38552">
                  <c:v>1.2198178116198399</c:v>
                </c:pt>
                <c:pt idx="38553">
                  <c:v>1.21266891892387</c:v>
                </c:pt>
                <c:pt idx="38554">
                  <c:v>1.2523819151203599</c:v>
                </c:pt>
                <c:pt idx="38555">
                  <c:v>1.28646885407279</c:v>
                </c:pt>
                <c:pt idx="38556">
                  <c:v>1.2437771617497499</c:v>
                </c:pt>
                <c:pt idx="38557">
                  <c:v>1.28145600848883</c:v>
                </c:pt>
                <c:pt idx="38558">
                  <c:v>1.27138498337552</c:v>
                </c:pt>
                <c:pt idx="38559">
                  <c:v>1.3069016635072599</c:v>
                </c:pt>
                <c:pt idx="38560">
                  <c:v>1.29665596719857</c:v>
                </c:pt>
                <c:pt idx="38561">
                  <c:v>1.31952669790081</c:v>
                </c:pt>
                <c:pt idx="38562">
                  <c:v>1.3420000000000001</c:v>
                </c:pt>
                <c:pt idx="38563">
                  <c:v>1.30542069918079</c:v>
                </c:pt>
                <c:pt idx="38564">
                  <c:v>1.3399263161544599</c:v>
                </c:pt>
                <c:pt idx="38565">
                  <c:v>1.3420000000000001</c:v>
                </c:pt>
                <c:pt idx="38566">
                  <c:v>1.3420000000000001</c:v>
                </c:pt>
                <c:pt idx="38567">
                  <c:v>1.3420000000000001</c:v>
                </c:pt>
                <c:pt idx="38568">
                  <c:v>1.3420000000000001</c:v>
                </c:pt>
                <c:pt idx="38569">
                  <c:v>1.0733344302105301</c:v>
                </c:pt>
                <c:pt idx="38570">
                  <c:v>1.11363088106913</c:v>
                </c:pt>
                <c:pt idx="38571">
                  <c:v>1.1301894061554301</c:v>
                </c:pt>
                <c:pt idx="38572">
                  <c:v>1.1419106020766201</c:v>
                </c:pt>
                <c:pt idx="38573">
                  <c:v>1.1798295788401001</c:v>
                </c:pt>
                <c:pt idx="38574">
                  <c:v>1.21357690503924</c:v>
                </c:pt>
                <c:pt idx="38575">
                  <c:v>1.1879295853977601</c:v>
                </c:pt>
                <c:pt idx="38576">
                  <c:v>1.18986307098921</c:v>
                </c:pt>
                <c:pt idx="38577">
                  <c:v>1.2272898254157201</c:v>
                </c:pt>
                <c:pt idx="38578">
                  <c:v>1.2266219158612901</c:v>
                </c:pt>
                <c:pt idx="38579">
                  <c:v>1.21979994003324</c:v>
                </c:pt>
                <c:pt idx="38580">
                  <c:v>1.2588357622181501</c:v>
                </c:pt>
                <c:pt idx="38581">
                  <c:v>1.2923293618726801</c:v>
                </c:pt>
                <c:pt idx="38582">
                  <c:v>1.25056545912905</c:v>
                </c:pt>
                <c:pt idx="38583">
                  <c:v>1.2875853360714999</c:v>
                </c:pt>
                <c:pt idx="38584">
                  <c:v>1.27786487394369</c:v>
                </c:pt>
                <c:pt idx="38585">
                  <c:v>1.31274466842047</c:v>
                </c:pt>
                <c:pt idx="38586">
                  <c:v>1.3028471516848901</c:v>
                </c:pt>
                <c:pt idx="38587">
                  <c:v>1.3254534005538501</c:v>
                </c:pt>
                <c:pt idx="38588">
                  <c:v>1.3420000000000001</c:v>
                </c:pt>
                <c:pt idx="38589">
                  <c:v>1.31176473846724</c:v>
                </c:pt>
                <c:pt idx="38590">
                  <c:v>1.3420000000000001</c:v>
                </c:pt>
                <c:pt idx="38591">
                  <c:v>1.3420000000000001</c:v>
                </c:pt>
                <c:pt idx="38592">
                  <c:v>1.3420000000000001</c:v>
                </c:pt>
                <c:pt idx="38593">
                  <c:v>1.3420000000000001</c:v>
                </c:pt>
                <c:pt idx="38594">
                  <c:v>1.3420000000000001</c:v>
                </c:pt>
                <c:pt idx="38595">
                  <c:v>1.0045080094787799</c:v>
                </c:pt>
                <c:pt idx="38596">
                  <c:v>1.0704770309699301</c:v>
                </c:pt>
                <c:pt idx="38597">
                  <c:v>1.10975419453313</c:v>
                </c:pt>
                <c:pt idx="38598">
                  <c:v>1.08449545441622</c:v>
                </c:pt>
                <c:pt idx="38599">
                  <c:v>1.1275661350689901</c:v>
                </c:pt>
                <c:pt idx="38600">
                  <c:v>1.1630870645818301</c:v>
                </c:pt>
                <c:pt idx="38601">
                  <c:v>1.1369041933816499</c:v>
                </c:pt>
                <c:pt idx="38602">
                  <c:v>1.17617744105291</c:v>
                </c:pt>
                <c:pt idx="38603">
                  <c:v>1.1830832552356501</c:v>
                </c:pt>
                <c:pt idx="38604">
                  <c:v>1.2194805521866099</c:v>
                </c:pt>
                <c:pt idx="38605">
                  <c:v>1.22383651954395</c:v>
                </c:pt>
                <c:pt idx="38606">
                  <c:v>1.25711456500468</c:v>
                </c:pt>
                <c:pt idx="38607">
                  <c:v>1.25885306300677</c:v>
                </c:pt>
                <c:pt idx="38608">
                  <c:v>1.2900877625945999</c:v>
                </c:pt>
                <c:pt idx="38609">
                  <c:v>1.2878658364186499</c:v>
                </c:pt>
                <c:pt idx="38610">
                  <c:v>1.3168920720308199</c:v>
                </c:pt>
                <c:pt idx="38611">
                  <c:v>1.3145513043790999</c:v>
                </c:pt>
                <c:pt idx="38612">
                  <c:v>1.3420000000000001</c:v>
                </c:pt>
                <c:pt idx="38613">
                  <c:v>1.3388450611616201</c:v>
                </c:pt>
                <c:pt idx="38614">
                  <c:v>1.3420000000000001</c:v>
                </c:pt>
                <c:pt idx="38615">
                  <c:v>0.99777070620790198</c:v>
                </c:pt>
                <c:pt idx="38616">
                  <c:v>1.0641883849048701</c:v>
                </c:pt>
                <c:pt idx="38617">
                  <c:v>1.1039748473888</c:v>
                </c:pt>
                <c:pt idx="38618">
                  <c:v>1.0780709134947399</c:v>
                </c:pt>
                <c:pt idx="38619">
                  <c:v>1.12169388938328</c:v>
                </c:pt>
                <c:pt idx="38620">
                  <c:v>1.15769669003202</c:v>
                </c:pt>
                <c:pt idx="38621">
                  <c:v>1.1308798466205201</c:v>
                </c:pt>
                <c:pt idx="38622">
                  <c:v>1.17068456880844</c:v>
                </c:pt>
                <c:pt idx="38623">
                  <c:v>1.17741359401903</c:v>
                </c:pt>
                <c:pt idx="38624">
                  <c:v>1.2143156701012801</c:v>
                </c:pt>
                <c:pt idx="38625">
                  <c:v>1.21849113002257</c:v>
                </c:pt>
                <c:pt idx="38626">
                  <c:v>1.2522540134259801</c:v>
                </c:pt>
                <c:pt idx="38627">
                  <c:v>1.2538017563374899</c:v>
                </c:pt>
                <c:pt idx="38628">
                  <c:v>1.2854997528154199</c:v>
                </c:pt>
                <c:pt idx="38629">
                  <c:v>1.2830514467728</c:v>
                </c:pt>
                <c:pt idx="38630">
                  <c:v>1.31252108676597</c:v>
                </c:pt>
                <c:pt idx="38631">
                  <c:v>1.3099604495866</c:v>
                </c:pt>
                <c:pt idx="38632">
                  <c:v>1.33844986375633</c:v>
                </c:pt>
                <c:pt idx="38633">
                  <c:v>1.33446146698795</c:v>
                </c:pt>
                <c:pt idx="38634">
                  <c:v>1.3420000000000001</c:v>
                </c:pt>
                <c:pt idx="38635">
                  <c:v>0.996876690565901</c:v>
                </c:pt>
                <c:pt idx="38636">
                  <c:v>1.0633508718381</c:v>
                </c:pt>
                <c:pt idx="38637">
                  <c:v>1.10321176425928</c:v>
                </c:pt>
                <c:pt idx="38638">
                  <c:v>1.0771810672144599</c:v>
                </c:pt>
                <c:pt idx="38639">
                  <c:v>1.1209008666795801</c:v>
                </c:pt>
                <c:pt idx="38640">
                  <c:v>1.15697495101832</c:v>
                </c:pt>
                <c:pt idx="38641">
                  <c:v>1.13002673834302</c:v>
                </c:pt>
                <c:pt idx="38642">
                  <c:v>1.1699247171385101</c:v>
                </c:pt>
                <c:pt idx="38643">
                  <c:v>1.1766002948934899</c:v>
                </c:pt>
                <c:pt idx="38644">
                  <c:v>1.2135986250899999</c:v>
                </c:pt>
                <c:pt idx="38645">
                  <c:v>1.2177201711135199</c:v>
                </c:pt>
                <c:pt idx="38646">
                  <c:v>1.25156916928214</c:v>
                </c:pt>
                <c:pt idx="38647">
                  <c:v>1.2530565043283799</c:v>
                </c:pt>
                <c:pt idx="38648">
                  <c:v>1.2848434722597899</c:v>
                </c:pt>
                <c:pt idx="38649">
                  <c:v>1.2823304484639499</c:v>
                </c:pt>
                <c:pt idx="38650">
                  <c:v>1.31188671673405</c:v>
                </c:pt>
                <c:pt idx="38651">
                  <c:v>1.30926758847498</c:v>
                </c:pt>
                <c:pt idx="38652">
                  <c:v>1.3378376021771301</c:v>
                </c:pt>
                <c:pt idx="38653">
                  <c:v>1.33378505973753</c:v>
                </c:pt>
                <c:pt idx="38654">
                  <c:v>1.3420000000000001</c:v>
                </c:pt>
                <c:pt idx="38655">
                  <c:v>0.999199853049072</c:v>
                </c:pt>
                <c:pt idx="38656">
                  <c:v>1.06550276732383</c:v>
                </c:pt>
                <c:pt idx="38657">
                  <c:v>1.10520960104821</c:v>
                </c:pt>
                <c:pt idx="38658">
                  <c:v>1.0793525184275099</c:v>
                </c:pt>
                <c:pt idx="38659">
                  <c:v>1.1228973271024301</c:v>
                </c:pt>
                <c:pt idx="38660">
                  <c:v>1.1588264502004599</c:v>
                </c:pt>
                <c:pt idx="38661">
                  <c:v>1.1320574242664201</c:v>
                </c:pt>
                <c:pt idx="38662">
                  <c:v>1.17178295866238</c:v>
                </c:pt>
                <c:pt idx="38663">
                  <c:v>1.1784891724658899</c:v>
                </c:pt>
                <c:pt idx="38664">
                  <c:v>1.2153294575412199</c:v>
                </c:pt>
                <c:pt idx="38665">
                  <c:v>1.2194913023374101</c:v>
                </c:pt>
                <c:pt idx="38666">
                  <c:v>1.2531854150216599</c:v>
                </c:pt>
                <c:pt idx="38667">
                  <c:v>1.2547130942281699</c:v>
                </c:pt>
                <c:pt idx="38668">
                  <c:v>1.2863572870470099</c:v>
                </c:pt>
                <c:pt idx="38669">
                  <c:v>1.28390140358452</c:v>
                </c:pt>
                <c:pt idx="38670">
                  <c:v>1.31331652444556</c:v>
                </c:pt>
                <c:pt idx="38671">
                  <c:v>1.3107474142437601</c:v>
                </c:pt>
                <c:pt idx="38672">
                  <c:v>1.3391844151011201</c:v>
                </c:pt>
                <c:pt idx="38673">
                  <c:v>1.33518967053461</c:v>
                </c:pt>
                <c:pt idx="38674">
                  <c:v>1.3420000000000001</c:v>
                </c:pt>
                <c:pt idx="38675">
                  <c:v>1.0062096277802</c:v>
                </c:pt>
                <c:pt idx="38676">
                  <c:v>1.07200952750676</c:v>
                </c:pt>
                <c:pt idx="38677">
                  <c:v>1.11122847732589</c:v>
                </c:pt>
                <c:pt idx="38678">
                  <c:v>1.08594101898152</c:v>
                </c:pt>
                <c:pt idx="38679">
                  <c:v>1.12894516173597</c:v>
                </c:pt>
                <c:pt idx="38680">
                  <c:v>1.1644145083912201</c:v>
                </c:pt>
                <c:pt idx="38681">
                  <c:v>1.1382057923726501</c:v>
                </c:pt>
                <c:pt idx="38682">
                  <c:v>1.1774257188362001</c:v>
                </c:pt>
                <c:pt idx="38683">
                  <c:v>1.1842533383762901</c:v>
                </c:pt>
                <c:pt idx="38684">
                  <c:v>1.22059643489364</c:v>
                </c:pt>
                <c:pt idx="38685">
                  <c:v>1.2248861105856299</c:v>
                </c:pt>
                <c:pt idx="38686">
                  <c:v>1.2581171139626499</c:v>
                </c:pt>
                <c:pt idx="38687">
                  <c:v>1.25979469350108</c:v>
                </c:pt>
                <c:pt idx="38688">
                  <c:v>1.2909875807962099</c:v>
                </c:pt>
                <c:pt idx="38689">
                  <c:v>1.2887127436742201</c:v>
                </c:pt>
                <c:pt idx="38690">
                  <c:v>1.31770330702576</c:v>
                </c:pt>
                <c:pt idx="38691">
                  <c:v>1.3153135311477999</c:v>
                </c:pt>
                <c:pt idx="38692">
                  <c:v>1.3420000000000001</c:v>
                </c:pt>
                <c:pt idx="38693">
                  <c:v>1.33951358006306</c:v>
                </c:pt>
                <c:pt idx="38694">
                  <c:v>1.3420000000000001</c:v>
                </c:pt>
                <c:pt idx="38695">
                  <c:v>1.0061909317131601</c:v>
                </c:pt>
                <c:pt idx="38696">
                  <c:v>1.0711999981098199</c:v>
                </c:pt>
                <c:pt idx="38697">
                  <c:v>1.12844751231655</c:v>
                </c:pt>
                <c:pt idx="38698">
                  <c:v>1.1641514834264599</c:v>
                </c:pt>
                <c:pt idx="38699">
                  <c:v>1.1389541587272101</c:v>
                </c:pt>
                <c:pt idx="38700">
                  <c:v>1.1772138256510101</c:v>
                </c:pt>
                <c:pt idx="38701">
                  <c:v>1.18528303782963</c:v>
                </c:pt>
                <c:pt idx="38702">
                  <c:v>1.2249265340393201</c:v>
                </c:pt>
                <c:pt idx="38703">
                  <c:v>1.25838679318375</c:v>
                </c:pt>
                <c:pt idx="38704">
                  <c:v>1.26004856519916</c:v>
                </c:pt>
                <c:pt idx="38705">
                  <c:v>1.2904338045902699</c:v>
                </c:pt>
                <c:pt idx="38706">
                  <c:v>1.31591505314543</c:v>
                </c:pt>
                <c:pt idx="38707">
                  <c:v>1.00022476440662</c:v>
                </c:pt>
                <c:pt idx="38708">
                  <c:v>1.0656328258122101</c:v>
                </c:pt>
                <c:pt idx="38709">
                  <c:v>1.12325235203134</c:v>
                </c:pt>
                <c:pt idx="38710">
                  <c:v>1.1593911485206601</c:v>
                </c:pt>
                <c:pt idx="38711">
                  <c:v>1.13362466951671</c:v>
                </c:pt>
                <c:pt idx="38712">
                  <c:v>1.17234695499089</c:v>
                </c:pt>
                <c:pt idx="38713">
                  <c:v>1.18028369176738</c:v>
                </c:pt>
                <c:pt idx="38714">
                  <c:v>1.2202105885288701</c:v>
                </c:pt>
                <c:pt idx="38715">
                  <c:v>1.2540961821555501</c:v>
                </c:pt>
                <c:pt idx="38716">
                  <c:v>1.2555857105155701</c:v>
                </c:pt>
                <c:pt idx="38717">
                  <c:v>1.28620200618241</c:v>
                </c:pt>
                <c:pt idx="38718">
                  <c:v>1.3118649005916201</c:v>
                </c:pt>
                <c:pt idx="38719">
                  <c:v>1.00019383308859</c:v>
                </c:pt>
                <c:pt idx="38720">
                  <c:v>1.0656037678551999</c:v>
                </c:pt>
                <c:pt idx="38721">
                  <c:v>1.1232247286760799</c:v>
                </c:pt>
                <c:pt idx="38722">
                  <c:v>1.15935943304462</c:v>
                </c:pt>
                <c:pt idx="38723">
                  <c:v>1.1335757483921201</c:v>
                </c:pt>
                <c:pt idx="38724">
                  <c:v>1.17230817593165</c:v>
                </c:pt>
                <c:pt idx="38725">
                  <c:v>1.1802307829974099</c:v>
                </c:pt>
                <c:pt idx="38726">
                  <c:v>1.2201479115085201</c:v>
                </c:pt>
                <c:pt idx="38727">
                  <c:v>1.2540493240431301</c:v>
                </c:pt>
                <c:pt idx="38728">
                  <c:v>1.2555243064264601</c:v>
                </c:pt>
                <c:pt idx="38729">
                  <c:v>1.2861371160425099</c:v>
                </c:pt>
                <c:pt idx="38730">
                  <c:v>1.3117963266384101</c:v>
                </c:pt>
                <c:pt idx="38731">
                  <c:v>1.00342070940511</c:v>
                </c:pt>
                <c:pt idx="38732">
                  <c:v>1.06859930343065</c:v>
                </c:pt>
                <c:pt idx="38733">
                  <c:v>1.12601096063182</c:v>
                </c:pt>
                <c:pt idx="38734">
                  <c:v>1.1619279771908699</c:v>
                </c:pt>
                <c:pt idx="38735">
                  <c:v>1.1364114775457399</c:v>
                </c:pt>
                <c:pt idx="38736">
                  <c:v>1.17490931062156</c:v>
                </c:pt>
                <c:pt idx="38737">
                  <c:v>1.1828844135844201</c:v>
                </c:pt>
                <c:pt idx="38738">
                  <c:v>1.22264780645718</c:v>
                </c:pt>
                <c:pt idx="38739">
                  <c:v>1.2563265907818399</c:v>
                </c:pt>
                <c:pt idx="38740">
                  <c:v>1.2578735759336299</c:v>
                </c:pt>
                <c:pt idx="38741">
                  <c:v>1.2883583167316801</c:v>
                </c:pt>
                <c:pt idx="38742">
                  <c:v>1.3139157099838501</c:v>
                </c:pt>
                <c:pt idx="38743">
                  <c:v>1.0112920432939601</c:v>
                </c:pt>
                <c:pt idx="38744">
                  <c:v>1.07593022924354</c:v>
                </c:pt>
                <c:pt idx="38745">
                  <c:v>1.13282533485383</c:v>
                </c:pt>
                <c:pt idx="38746">
                  <c:v>1.1682183753108999</c:v>
                </c:pt>
                <c:pt idx="38747">
                  <c:v>1.1433535448311201</c:v>
                </c:pt>
                <c:pt idx="38748">
                  <c:v>1.18128045019558</c:v>
                </c:pt>
                <c:pt idx="38749">
                  <c:v>1.1893903549326299</c:v>
                </c:pt>
                <c:pt idx="38750">
                  <c:v>1.2287531195454799</c:v>
                </c:pt>
                <c:pt idx="38751">
                  <c:v>1.26190116243253</c:v>
                </c:pt>
                <c:pt idx="38752">
                  <c:v>1.2636305816546201</c:v>
                </c:pt>
                <c:pt idx="38753">
                  <c:v>1.29381050935987</c:v>
                </c:pt>
                <c:pt idx="38754">
                  <c:v>1.31909849637569</c:v>
                </c:pt>
                <c:pt idx="38755">
                  <c:v>1.2103983393286799</c:v>
                </c:pt>
                <c:pt idx="38756">
                  <c:v>1.22955061521804</c:v>
                </c:pt>
                <c:pt idx="38757">
                  <c:v>1.27595135294962</c:v>
                </c:pt>
                <c:pt idx="38758">
                  <c:v>1.3006317484197001</c:v>
                </c:pt>
                <c:pt idx="38759">
                  <c:v>1.3110074740841999</c:v>
                </c:pt>
                <c:pt idx="38760">
                  <c:v>1.3200238534675699</c:v>
                </c:pt>
                <c:pt idx="38761">
                  <c:v>1.2410874067512001</c:v>
                </c:pt>
                <c:pt idx="38762">
                  <c:v>1.25918703107529</c:v>
                </c:pt>
                <c:pt idx="38763">
                  <c:v>1.2774861222384</c:v>
                </c:pt>
                <c:pt idx="38764">
                  <c:v>1.2932243757272699</c:v>
                </c:pt>
                <c:pt idx="38765">
                  <c:v>1.3063278951981501</c:v>
                </c:pt>
                <c:pt idx="38766">
                  <c:v>1.3195454510307001</c:v>
                </c:pt>
                <c:pt idx="38767">
                  <c:v>1.33146563835289</c:v>
                </c:pt>
                <c:pt idx="38768">
                  <c:v>1.3420000000000001</c:v>
                </c:pt>
                <c:pt idx="38769">
                  <c:v>1.3420000000000001</c:v>
                </c:pt>
                <c:pt idx="38770">
                  <c:v>1.3420000000000001</c:v>
                </c:pt>
                <c:pt idx="38771">
                  <c:v>1.3420000000000001</c:v>
                </c:pt>
                <c:pt idx="38772">
                  <c:v>1.26523579315891</c:v>
                </c:pt>
                <c:pt idx="38773">
                  <c:v>1.2849158619421299</c:v>
                </c:pt>
                <c:pt idx="38774">
                  <c:v>1.3020613320532699</c:v>
                </c:pt>
                <c:pt idx="38775">
                  <c:v>1.3180015938248499</c:v>
                </c:pt>
                <c:pt idx="38776">
                  <c:v>1.3326911003569499</c:v>
                </c:pt>
                <c:pt idx="38777">
                  <c:v>1.3420000000000001</c:v>
                </c:pt>
                <c:pt idx="38778">
                  <c:v>1.3420000000000001</c:v>
                </c:pt>
                <c:pt idx="38779">
                  <c:v>1.3420000000000001</c:v>
                </c:pt>
                <c:pt idx="38780">
                  <c:v>1.3420000000000001</c:v>
                </c:pt>
                <c:pt idx="38781">
                  <c:v>1.3420000000000001</c:v>
                </c:pt>
                <c:pt idx="38782">
                  <c:v>1.3420000000000001</c:v>
                </c:pt>
                <c:pt idx="38783">
                  <c:v>1.3420000000000001</c:v>
                </c:pt>
                <c:pt idx="38784">
                  <c:v>1.3420000000000001</c:v>
                </c:pt>
                <c:pt idx="38785">
                  <c:v>1.3052716339386099</c:v>
                </c:pt>
                <c:pt idx="38786">
                  <c:v>1.3225732894083899</c:v>
                </c:pt>
                <c:pt idx="38787">
                  <c:v>1.3386683929104399</c:v>
                </c:pt>
                <c:pt idx="38788">
                  <c:v>1.3420000000000001</c:v>
                </c:pt>
                <c:pt idx="38789">
                  <c:v>1.3420000000000001</c:v>
                </c:pt>
                <c:pt idx="38790">
                  <c:v>1.3420000000000001</c:v>
                </c:pt>
                <c:pt idx="38791">
                  <c:v>1.3420000000000001</c:v>
                </c:pt>
                <c:pt idx="38792">
                  <c:v>1.3420000000000001</c:v>
                </c:pt>
                <c:pt idx="38793">
                  <c:v>1.3420000000000001</c:v>
                </c:pt>
                <c:pt idx="38794">
                  <c:v>1.3420000000000001</c:v>
                </c:pt>
                <c:pt idx="38795">
                  <c:v>1.3420000000000001</c:v>
                </c:pt>
                <c:pt idx="38796">
                  <c:v>1.3420000000000001</c:v>
                </c:pt>
                <c:pt idx="38797">
                  <c:v>1.3420000000000001</c:v>
                </c:pt>
                <c:pt idx="38798">
                  <c:v>1.3420000000000001</c:v>
                </c:pt>
                <c:pt idx="38799">
                  <c:v>1.3420000000000001</c:v>
                </c:pt>
                <c:pt idx="38800">
                  <c:v>1.3420000000000001</c:v>
                </c:pt>
                <c:pt idx="38801">
                  <c:v>1.3420000000000001</c:v>
                </c:pt>
                <c:pt idx="38802">
                  <c:v>1.3420000000000001</c:v>
                </c:pt>
                <c:pt idx="38803">
                  <c:v>1.2081396365856001</c:v>
                </c:pt>
                <c:pt idx="38804">
                  <c:v>1.22748061169148</c:v>
                </c:pt>
                <c:pt idx="38805">
                  <c:v>1.27435521528497</c:v>
                </c:pt>
                <c:pt idx="38806">
                  <c:v>1.29931752189748</c:v>
                </c:pt>
                <c:pt idx="38807">
                  <c:v>1.3098293912971499</c:v>
                </c:pt>
                <c:pt idx="38808">
                  <c:v>1.3189707730132001</c:v>
                </c:pt>
                <c:pt idx="38809">
                  <c:v>1.2388258861456001</c:v>
                </c:pt>
                <c:pt idx="38810">
                  <c:v>1.25710252583187</c:v>
                </c:pt>
                <c:pt idx="38811">
                  <c:v>1.2755814361227999</c:v>
                </c:pt>
                <c:pt idx="38812">
                  <c:v>1.2914785509564</c:v>
                </c:pt>
                <c:pt idx="38813">
                  <c:v>1.30473136812678</c:v>
                </c:pt>
                <c:pt idx="38814">
                  <c:v>1.3180906992233401</c:v>
                </c:pt>
                <c:pt idx="38815">
                  <c:v>1.3301445063382</c:v>
                </c:pt>
                <c:pt idx="38816">
                  <c:v>1.3408518918560901</c:v>
                </c:pt>
                <c:pt idx="38817">
                  <c:v>1.3420000000000001</c:v>
                </c:pt>
                <c:pt idx="38818">
                  <c:v>1.3420000000000001</c:v>
                </c:pt>
                <c:pt idx="38819">
                  <c:v>1.3420000000000001</c:v>
                </c:pt>
                <c:pt idx="38820">
                  <c:v>1.2629676080460699</c:v>
                </c:pt>
                <c:pt idx="38821">
                  <c:v>1.2828331483778701</c:v>
                </c:pt>
                <c:pt idx="38822">
                  <c:v>1.3001473312965699</c:v>
                </c:pt>
                <c:pt idx="38823">
                  <c:v>1.31624646465874</c:v>
                </c:pt>
                <c:pt idx="38824">
                  <c:v>1.3310854924654301</c:v>
                </c:pt>
                <c:pt idx="38825">
                  <c:v>1.3420000000000001</c:v>
                </c:pt>
                <c:pt idx="38826">
                  <c:v>1.3420000000000001</c:v>
                </c:pt>
                <c:pt idx="38827">
                  <c:v>1.3420000000000001</c:v>
                </c:pt>
                <c:pt idx="38828">
                  <c:v>1.3420000000000001</c:v>
                </c:pt>
                <c:pt idx="38829">
                  <c:v>1.3420000000000001</c:v>
                </c:pt>
                <c:pt idx="38830">
                  <c:v>1.3420000000000001</c:v>
                </c:pt>
                <c:pt idx="38831">
                  <c:v>1.3420000000000001</c:v>
                </c:pt>
                <c:pt idx="38832">
                  <c:v>1.3420000000000001</c:v>
                </c:pt>
                <c:pt idx="38833">
                  <c:v>1.3031669995061499</c:v>
                </c:pt>
                <c:pt idx="38834">
                  <c:v>1.32064407414309</c:v>
                </c:pt>
                <c:pt idx="38835">
                  <c:v>1.33690376747518</c:v>
                </c:pt>
                <c:pt idx="38836">
                  <c:v>1.3420000000000001</c:v>
                </c:pt>
                <c:pt idx="38837">
                  <c:v>1.3420000000000001</c:v>
                </c:pt>
                <c:pt idx="38838">
                  <c:v>1.3420000000000001</c:v>
                </c:pt>
                <c:pt idx="38839">
                  <c:v>1.3420000000000001</c:v>
                </c:pt>
                <c:pt idx="38840">
                  <c:v>1.3420000000000001</c:v>
                </c:pt>
                <c:pt idx="38841">
                  <c:v>1.3420000000000001</c:v>
                </c:pt>
                <c:pt idx="38842">
                  <c:v>1.3420000000000001</c:v>
                </c:pt>
                <c:pt idx="38843">
                  <c:v>1.3420000000000001</c:v>
                </c:pt>
                <c:pt idx="38844">
                  <c:v>1.3420000000000001</c:v>
                </c:pt>
                <c:pt idx="38845">
                  <c:v>1.3420000000000001</c:v>
                </c:pt>
                <c:pt idx="38846">
                  <c:v>1.3420000000000001</c:v>
                </c:pt>
                <c:pt idx="38847">
                  <c:v>1.3420000000000001</c:v>
                </c:pt>
                <c:pt idx="38848">
                  <c:v>1.3420000000000001</c:v>
                </c:pt>
                <c:pt idx="38849">
                  <c:v>1.3420000000000001</c:v>
                </c:pt>
                <c:pt idx="38850">
                  <c:v>1.3420000000000001</c:v>
                </c:pt>
                <c:pt idx="38851">
                  <c:v>1.2081602432426599</c:v>
                </c:pt>
                <c:pt idx="38852">
                  <c:v>1.22750899986413</c:v>
                </c:pt>
                <c:pt idx="38853">
                  <c:v>1.2743970641054101</c:v>
                </c:pt>
                <c:pt idx="38854">
                  <c:v>1.2993686344358499</c:v>
                </c:pt>
                <c:pt idx="38855">
                  <c:v>1.3098673031394501</c:v>
                </c:pt>
                <c:pt idx="38856">
                  <c:v>1.3190116837544399</c:v>
                </c:pt>
                <c:pt idx="38857">
                  <c:v>1.2388444619328201</c:v>
                </c:pt>
                <c:pt idx="38858">
                  <c:v>1.25711785381338</c:v>
                </c:pt>
                <c:pt idx="38859">
                  <c:v>1.2755990445796299</c:v>
                </c:pt>
                <c:pt idx="38860">
                  <c:v>1.2915031089383</c:v>
                </c:pt>
                <c:pt idx="38861">
                  <c:v>1.30475678770269</c:v>
                </c:pt>
                <c:pt idx="38862">
                  <c:v>1.31812165483012</c:v>
                </c:pt>
                <c:pt idx="38863">
                  <c:v>1.33017504615268</c:v>
                </c:pt>
                <c:pt idx="38864">
                  <c:v>1.3408866547012801</c:v>
                </c:pt>
                <c:pt idx="38865">
                  <c:v>1.3420000000000001</c:v>
                </c:pt>
                <c:pt idx="38866">
                  <c:v>1.3420000000000001</c:v>
                </c:pt>
                <c:pt idx="38867">
                  <c:v>1.3420000000000001</c:v>
                </c:pt>
                <c:pt idx="38868">
                  <c:v>1.2629723765523999</c:v>
                </c:pt>
                <c:pt idx="38869">
                  <c:v>1.2828413048212299</c:v>
                </c:pt>
                <c:pt idx="38870">
                  <c:v>1.3001635677727501</c:v>
                </c:pt>
                <c:pt idx="38871">
                  <c:v>1.3162647641159499</c:v>
                </c:pt>
                <c:pt idx="38872">
                  <c:v>1.3311103475747701</c:v>
                </c:pt>
                <c:pt idx="38873">
                  <c:v>1.3420000000000001</c:v>
                </c:pt>
                <c:pt idx="38874">
                  <c:v>1.3420000000000001</c:v>
                </c:pt>
                <c:pt idx="38875">
                  <c:v>1.3420000000000001</c:v>
                </c:pt>
                <c:pt idx="38876">
                  <c:v>1.3420000000000001</c:v>
                </c:pt>
                <c:pt idx="38877">
                  <c:v>1.3420000000000001</c:v>
                </c:pt>
                <c:pt idx="38878">
                  <c:v>1.3420000000000001</c:v>
                </c:pt>
                <c:pt idx="38879">
                  <c:v>1.3420000000000001</c:v>
                </c:pt>
                <c:pt idx="38880">
                  <c:v>1.3420000000000001</c:v>
                </c:pt>
                <c:pt idx="38881">
                  <c:v>1.3031624324934601</c:v>
                </c:pt>
                <c:pt idx="38882">
                  <c:v>1.3206481706636399</c:v>
                </c:pt>
                <c:pt idx="38883">
                  <c:v>1.3369061037583501</c:v>
                </c:pt>
                <c:pt idx="38884">
                  <c:v>1.3420000000000001</c:v>
                </c:pt>
                <c:pt idx="38885">
                  <c:v>1.3420000000000001</c:v>
                </c:pt>
                <c:pt idx="38886">
                  <c:v>1.3420000000000001</c:v>
                </c:pt>
                <c:pt idx="38887">
                  <c:v>1.3420000000000001</c:v>
                </c:pt>
                <c:pt idx="38888">
                  <c:v>1.3420000000000001</c:v>
                </c:pt>
                <c:pt idx="38889">
                  <c:v>1.3420000000000001</c:v>
                </c:pt>
                <c:pt idx="38890">
                  <c:v>1.3420000000000001</c:v>
                </c:pt>
                <c:pt idx="38891">
                  <c:v>1.3420000000000001</c:v>
                </c:pt>
                <c:pt idx="38892">
                  <c:v>1.3420000000000001</c:v>
                </c:pt>
                <c:pt idx="38893">
                  <c:v>1.3420000000000001</c:v>
                </c:pt>
                <c:pt idx="38894">
                  <c:v>1.3420000000000001</c:v>
                </c:pt>
                <c:pt idx="38895">
                  <c:v>1.3420000000000001</c:v>
                </c:pt>
                <c:pt idx="38896">
                  <c:v>1.3420000000000001</c:v>
                </c:pt>
                <c:pt idx="38897">
                  <c:v>1.3420000000000001</c:v>
                </c:pt>
                <c:pt idx="38898">
                  <c:v>1.3420000000000001</c:v>
                </c:pt>
                <c:pt idx="38899">
                  <c:v>1.2094113925951699</c:v>
                </c:pt>
                <c:pt idx="38900">
                  <c:v>1.2286649407602099</c:v>
                </c:pt>
                <c:pt idx="38901">
                  <c:v>1.2753095821771001</c:v>
                </c:pt>
                <c:pt idx="38902">
                  <c:v>1.30013225357211</c:v>
                </c:pt>
                <c:pt idx="38903">
                  <c:v>1.31056890811139</c:v>
                </c:pt>
                <c:pt idx="38904">
                  <c:v>1.3196420540896201</c:v>
                </c:pt>
                <c:pt idx="38905">
                  <c:v>1.24007615568632</c:v>
                </c:pt>
                <c:pt idx="38906">
                  <c:v>1.25826439853886</c:v>
                </c:pt>
                <c:pt idx="38907">
                  <c:v>1.2766603595586301</c:v>
                </c:pt>
                <c:pt idx="38908">
                  <c:v>1.29248112794263</c:v>
                </c:pt>
                <c:pt idx="38909">
                  <c:v>1.30566396872952</c:v>
                </c:pt>
                <c:pt idx="38910">
                  <c:v>1.31895285995752</c:v>
                </c:pt>
                <c:pt idx="38911">
                  <c:v>1.3309442672354801</c:v>
                </c:pt>
                <c:pt idx="38912">
                  <c:v>1.3415864099456201</c:v>
                </c:pt>
                <c:pt idx="38913">
                  <c:v>1.3420000000000001</c:v>
                </c:pt>
                <c:pt idx="38914">
                  <c:v>1.3420000000000001</c:v>
                </c:pt>
                <c:pt idx="38915">
                  <c:v>1.3420000000000001</c:v>
                </c:pt>
                <c:pt idx="38916">
                  <c:v>1.2641930098496199</c:v>
                </c:pt>
                <c:pt idx="38917">
                  <c:v>1.2839676030137199</c:v>
                </c:pt>
                <c:pt idx="38918">
                  <c:v>1.30120878220974</c:v>
                </c:pt>
                <c:pt idx="38919">
                  <c:v>1.3172332083334799</c:v>
                </c:pt>
                <c:pt idx="38920">
                  <c:v>1.3320057623274499</c:v>
                </c:pt>
                <c:pt idx="38921">
                  <c:v>1.3420000000000001</c:v>
                </c:pt>
                <c:pt idx="38922">
                  <c:v>1.3420000000000001</c:v>
                </c:pt>
                <c:pt idx="38923">
                  <c:v>1.3420000000000001</c:v>
                </c:pt>
                <c:pt idx="38924">
                  <c:v>1.3420000000000001</c:v>
                </c:pt>
                <c:pt idx="38925">
                  <c:v>1.3420000000000001</c:v>
                </c:pt>
                <c:pt idx="38926">
                  <c:v>1.3420000000000001</c:v>
                </c:pt>
                <c:pt idx="38927">
                  <c:v>1.3420000000000001</c:v>
                </c:pt>
                <c:pt idx="38928">
                  <c:v>1.3420000000000001</c:v>
                </c:pt>
                <c:pt idx="38929">
                  <c:v>1.30429169430287</c:v>
                </c:pt>
                <c:pt idx="38930">
                  <c:v>1.3216912730573001</c:v>
                </c:pt>
                <c:pt idx="38931">
                  <c:v>1.33787236645376</c:v>
                </c:pt>
                <c:pt idx="38932">
                  <c:v>1.3420000000000001</c:v>
                </c:pt>
                <c:pt idx="38933">
                  <c:v>1.3420000000000001</c:v>
                </c:pt>
                <c:pt idx="38934">
                  <c:v>1.3420000000000001</c:v>
                </c:pt>
                <c:pt idx="38935">
                  <c:v>1.3420000000000001</c:v>
                </c:pt>
                <c:pt idx="38936">
                  <c:v>1.3420000000000001</c:v>
                </c:pt>
                <c:pt idx="38937">
                  <c:v>1.3420000000000001</c:v>
                </c:pt>
                <c:pt idx="38938">
                  <c:v>1.3420000000000001</c:v>
                </c:pt>
                <c:pt idx="38939">
                  <c:v>1.3420000000000001</c:v>
                </c:pt>
                <c:pt idx="38940">
                  <c:v>1.3420000000000001</c:v>
                </c:pt>
                <c:pt idx="38941">
                  <c:v>1.3420000000000001</c:v>
                </c:pt>
                <c:pt idx="38942">
                  <c:v>1.3420000000000001</c:v>
                </c:pt>
                <c:pt idx="38943">
                  <c:v>1.3420000000000001</c:v>
                </c:pt>
                <c:pt idx="38944">
                  <c:v>1.3420000000000001</c:v>
                </c:pt>
                <c:pt idx="38945">
                  <c:v>1.3420000000000001</c:v>
                </c:pt>
                <c:pt idx="38946">
                  <c:v>1.3420000000000001</c:v>
                </c:pt>
                <c:pt idx="38947">
                  <c:v>1.2126450129478901</c:v>
                </c:pt>
                <c:pt idx="38948">
                  <c:v>1.2316583285554199</c:v>
                </c:pt>
                <c:pt idx="38949">
                  <c:v>1.2776576609245101</c:v>
                </c:pt>
                <c:pt idx="38950">
                  <c:v>1.30209746672038</c:v>
                </c:pt>
                <c:pt idx="38951">
                  <c:v>1.31234823008919</c:v>
                </c:pt>
                <c:pt idx="38952">
                  <c:v>1.32125309925642</c:v>
                </c:pt>
                <c:pt idx="38953">
                  <c:v>1.2432662540836601</c:v>
                </c:pt>
                <c:pt idx="38954">
                  <c:v>1.2612297010489</c:v>
                </c:pt>
                <c:pt idx="38955">
                  <c:v>1.27939083019069</c:v>
                </c:pt>
                <c:pt idx="38956">
                  <c:v>1.29500764206339</c:v>
                </c:pt>
                <c:pt idx="38957">
                  <c:v>1.3079944374098</c:v>
                </c:pt>
                <c:pt idx="38958">
                  <c:v>1.3210990922872199</c:v>
                </c:pt>
                <c:pt idx="38959">
                  <c:v>1.3328995242204</c:v>
                </c:pt>
                <c:pt idx="38960">
                  <c:v>1.3420000000000001</c:v>
                </c:pt>
                <c:pt idx="38961">
                  <c:v>1.3420000000000001</c:v>
                </c:pt>
                <c:pt idx="38962">
                  <c:v>1.3420000000000001</c:v>
                </c:pt>
                <c:pt idx="38963">
                  <c:v>1.3420000000000001</c:v>
                </c:pt>
                <c:pt idx="38964">
                  <c:v>1.2673736058376599</c:v>
                </c:pt>
                <c:pt idx="38965">
                  <c:v>1.2869127481667899</c:v>
                </c:pt>
                <c:pt idx="38966">
                  <c:v>1.3039292058557601</c:v>
                </c:pt>
                <c:pt idx="38967">
                  <c:v>1.3197455024601401</c:v>
                </c:pt>
                <c:pt idx="38968">
                  <c:v>1.3343163302209999</c:v>
                </c:pt>
                <c:pt idx="38969">
                  <c:v>1.3420000000000001</c:v>
                </c:pt>
                <c:pt idx="38970">
                  <c:v>1.3420000000000001</c:v>
                </c:pt>
                <c:pt idx="38971">
                  <c:v>1.3420000000000001</c:v>
                </c:pt>
                <c:pt idx="38972">
                  <c:v>1.3420000000000001</c:v>
                </c:pt>
                <c:pt idx="38973">
                  <c:v>1.3420000000000001</c:v>
                </c:pt>
                <c:pt idx="38974">
                  <c:v>1.3420000000000001</c:v>
                </c:pt>
                <c:pt idx="38975">
                  <c:v>1.3420000000000001</c:v>
                </c:pt>
                <c:pt idx="38976">
                  <c:v>1.3420000000000001</c:v>
                </c:pt>
                <c:pt idx="38977">
                  <c:v>1.3072187289881001</c:v>
                </c:pt>
                <c:pt idx="38978">
                  <c:v>1.3244035945197099</c:v>
                </c:pt>
                <c:pt idx="38979">
                  <c:v>1.3403771814308301</c:v>
                </c:pt>
                <c:pt idx="38980">
                  <c:v>1.3420000000000001</c:v>
                </c:pt>
                <c:pt idx="38981">
                  <c:v>1.3420000000000001</c:v>
                </c:pt>
                <c:pt idx="38982">
                  <c:v>1.3420000000000001</c:v>
                </c:pt>
                <c:pt idx="38983">
                  <c:v>1.3420000000000001</c:v>
                </c:pt>
                <c:pt idx="38984">
                  <c:v>1.3420000000000001</c:v>
                </c:pt>
                <c:pt idx="38985">
                  <c:v>1.3420000000000001</c:v>
                </c:pt>
                <c:pt idx="38986">
                  <c:v>1.3420000000000001</c:v>
                </c:pt>
                <c:pt idx="38987">
                  <c:v>1.3420000000000001</c:v>
                </c:pt>
                <c:pt idx="38988">
                  <c:v>1.3420000000000001</c:v>
                </c:pt>
                <c:pt idx="38989">
                  <c:v>1.3420000000000001</c:v>
                </c:pt>
                <c:pt idx="38990">
                  <c:v>1.3420000000000001</c:v>
                </c:pt>
                <c:pt idx="38991">
                  <c:v>1.3420000000000001</c:v>
                </c:pt>
                <c:pt idx="38992">
                  <c:v>1.3420000000000001</c:v>
                </c:pt>
                <c:pt idx="38993">
                  <c:v>1.3420000000000001</c:v>
                </c:pt>
                <c:pt idx="38994">
                  <c:v>1.3420000000000001</c:v>
                </c:pt>
                <c:pt idx="38995">
                  <c:v>1.2103983393286799</c:v>
                </c:pt>
                <c:pt idx="38996">
                  <c:v>1.22955061521804</c:v>
                </c:pt>
                <c:pt idx="38997">
                  <c:v>1.27595135294962</c:v>
                </c:pt>
                <c:pt idx="38998">
                  <c:v>1.3006317484197001</c:v>
                </c:pt>
                <c:pt idx="38999">
                  <c:v>1.3110074740841999</c:v>
                </c:pt>
                <c:pt idx="39000">
                  <c:v>1.3200238534675699</c:v>
                </c:pt>
                <c:pt idx="39001">
                  <c:v>1.2410874067512001</c:v>
                </c:pt>
                <c:pt idx="39002">
                  <c:v>1.25918703107529</c:v>
                </c:pt>
                <c:pt idx="39003">
                  <c:v>1.2774861222384</c:v>
                </c:pt>
                <c:pt idx="39004">
                  <c:v>1.2932243757272699</c:v>
                </c:pt>
                <c:pt idx="39005">
                  <c:v>1.3063278951981501</c:v>
                </c:pt>
                <c:pt idx="39006">
                  <c:v>1.3195454510307001</c:v>
                </c:pt>
                <c:pt idx="39007">
                  <c:v>1.33146563835289</c:v>
                </c:pt>
                <c:pt idx="39008">
                  <c:v>1.3420000000000001</c:v>
                </c:pt>
                <c:pt idx="39009">
                  <c:v>1.3420000000000001</c:v>
                </c:pt>
                <c:pt idx="39010">
                  <c:v>1.3420000000000001</c:v>
                </c:pt>
                <c:pt idx="39011">
                  <c:v>1.3420000000000001</c:v>
                </c:pt>
                <c:pt idx="39012">
                  <c:v>1.26523579315891</c:v>
                </c:pt>
                <c:pt idx="39013">
                  <c:v>1.2849158619421299</c:v>
                </c:pt>
                <c:pt idx="39014">
                  <c:v>1.3020613320532699</c:v>
                </c:pt>
                <c:pt idx="39015">
                  <c:v>1.3180015938248499</c:v>
                </c:pt>
                <c:pt idx="39016">
                  <c:v>1.3326911003569499</c:v>
                </c:pt>
                <c:pt idx="39017">
                  <c:v>1.3420000000000001</c:v>
                </c:pt>
                <c:pt idx="39018">
                  <c:v>1.3420000000000001</c:v>
                </c:pt>
                <c:pt idx="39019">
                  <c:v>1.3420000000000001</c:v>
                </c:pt>
                <c:pt idx="39020">
                  <c:v>1.3420000000000001</c:v>
                </c:pt>
                <c:pt idx="39021">
                  <c:v>1.3420000000000001</c:v>
                </c:pt>
                <c:pt idx="39022">
                  <c:v>1.3420000000000001</c:v>
                </c:pt>
                <c:pt idx="39023">
                  <c:v>1.3420000000000001</c:v>
                </c:pt>
                <c:pt idx="39024">
                  <c:v>1.3420000000000001</c:v>
                </c:pt>
                <c:pt idx="39025">
                  <c:v>1.3052716339386099</c:v>
                </c:pt>
                <c:pt idx="39026">
                  <c:v>1.3225732894083899</c:v>
                </c:pt>
                <c:pt idx="39027">
                  <c:v>1.3386683929104399</c:v>
                </c:pt>
                <c:pt idx="39028">
                  <c:v>1.3420000000000001</c:v>
                </c:pt>
                <c:pt idx="39029">
                  <c:v>1.3420000000000001</c:v>
                </c:pt>
                <c:pt idx="39030">
                  <c:v>1.3420000000000001</c:v>
                </c:pt>
                <c:pt idx="39031">
                  <c:v>1.3420000000000001</c:v>
                </c:pt>
                <c:pt idx="39032">
                  <c:v>1.3420000000000001</c:v>
                </c:pt>
                <c:pt idx="39033">
                  <c:v>1.3420000000000001</c:v>
                </c:pt>
                <c:pt idx="39034">
                  <c:v>1.3420000000000001</c:v>
                </c:pt>
                <c:pt idx="39035">
                  <c:v>1.3420000000000001</c:v>
                </c:pt>
                <c:pt idx="39036">
                  <c:v>1.3420000000000001</c:v>
                </c:pt>
                <c:pt idx="39037">
                  <c:v>1.3420000000000001</c:v>
                </c:pt>
                <c:pt idx="39038">
                  <c:v>1.3420000000000001</c:v>
                </c:pt>
                <c:pt idx="39039">
                  <c:v>1.3420000000000001</c:v>
                </c:pt>
                <c:pt idx="39040">
                  <c:v>1.3420000000000001</c:v>
                </c:pt>
                <c:pt idx="39041">
                  <c:v>1.3420000000000001</c:v>
                </c:pt>
                <c:pt idx="39042">
                  <c:v>1.3420000000000001</c:v>
                </c:pt>
                <c:pt idx="39043">
                  <c:v>1.2081396365856001</c:v>
                </c:pt>
                <c:pt idx="39044">
                  <c:v>1.22748061169148</c:v>
                </c:pt>
                <c:pt idx="39045">
                  <c:v>1.27435521528497</c:v>
                </c:pt>
                <c:pt idx="39046">
                  <c:v>1.29931752189748</c:v>
                </c:pt>
                <c:pt idx="39047">
                  <c:v>1.3098293912971499</c:v>
                </c:pt>
                <c:pt idx="39048">
                  <c:v>1.3189707730132001</c:v>
                </c:pt>
                <c:pt idx="39049">
                  <c:v>1.2388258861456001</c:v>
                </c:pt>
                <c:pt idx="39050">
                  <c:v>1.25710252583187</c:v>
                </c:pt>
                <c:pt idx="39051">
                  <c:v>1.2755814361227999</c:v>
                </c:pt>
                <c:pt idx="39052">
                  <c:v>1.2914785509564</c:v>
                </c:pt>
                <c:pt idx="39053">
                  <c:v>1.30473136812678</c:v>
                </c:pt>
                <c:pt idx="39054">
                  <c:v>1.3180906992233401</c:v>
                </c:pt>
                <c:pt idx="39055">
                  <c:v>1.3301445063382</c:v>
                </c:pt>
                <c:pt idx="39056">
                  <c:v>1.3408518918560901</c:v>
                </c:pt>
                <c:pt idx="39057">
                  <c:v>1.3420000000000001</c:v>
                </c:pt>
                <c:pt idx="39058">
                  <c:v>1.3420000000000001</c:v>
                </c:pt>
                <c:pt idx="39059">
                  <c:v>1.3420000000000001</c:v>
                </c:pt>
                <c:pt idx="39060">
                  <c:v>1.2629676080460699</c:v>
                </c:pt>
                <c:pt idx="39061">
                  <c:v>1.2828331483778701</c:v>
                </c:pt>
                <c:pt idx="39062">
                  <c:v>1.3001473312965699</c:v>
                </c:pt>
                <c:pt idx="39063">
                  <c:v>1.31624646465874</c:v>
                </c:pt>
                <c:pt idx="39064">
                  <c:v>1.3310854924654301</c:v>
                </c:pt>
                <c:pt idx="39065">
                  <c:v>1.3420000000000001</c:v>
                </c:pt>
                <c:pt idx="39066">
                  <c:v>1.3420000000000001</c:v>
                </c:pt>
                <c:pt idx="39067">
                  <c:v>1.3420000000000001</c:v>
                </c:pt>
                <c:pt idx="39068">
                  <c:v>1.3420000000000001</c:v>
                </c:pt>
                <c:pt idx="39069">
                  <c:v>1.3420000000000001</c:v>
                </c:pt>
                <c:pt idx="39070">
                  <c:v>1.3420000000000001</c:v>
                </c:pt>
                <c:pt idx="39071">
                  <c:v>1.3420000000000001</c:v>
                </c:pt>
                <c:pt idx="39072">
                  <c:v>1.3420000000000001</c:v>
                </c:pt>
                <c:pt idx="39073">
                  <c:v>1.3031669995061499</c:v>
                </c:pt>
                <c:pt idx="39074">
                  <c:v>1.32064407414309</c:v>
                </c:pt>
                <c:pt idx="39075">
                  <c:v>1.33690376747518</c:v>
                </c:pt>
                <c:pt idx="39076">
                  <c:v>1.3420000000000001</c:v>
                </c:pt>
                <c:pt idx="39077">
                  <c:v>1.3420000000000001</c:v>
                </c:pt>
                <c:pt idx="39078">
                  <c:v>1.3420000000000001</c:v>
                </c:pt>
                <c:pt idx="39079">
                  <c:v>1.3420000000000001</c:v>
                </c:pt>
                <c:pt idx="39080">
                  <c:v>1.3420000000000001</c:v>
                </c:pt>
                <c:pt idx="39081">
                  <c:v>1.3420000000000001</c:v>
                </c:pt>
                <c:pt idx="39082">
                  <c:v>1.3420000000000001</c:v>
                </c:pt>
                <c:pt idx="39083">
                  <c:v>1.3420000000000001</c:v>
                </c:pt>
                <c:pt idx="39084">
                  <c:v>1.3420000000000001</c:v>
                </c:pt>
                <c:pt idx="39085">
                  <c:v>1.3420000000000001</c:v>
                </c:pt>
                <c:pt idx="39086">
                  <c:v>1.3420000000000001</c:v>
                </c:pt>
                <c:pt idx="39087">
                  <c:v>1.3420000000000001</c:v>
                </c:pt>
                <c:pt idx="39088">
                  <c:v>1.3420000000000001</c:v>
                </c:pt>
                <c:pt idx="39089">
                  <c:v>1.3420000000000001</c:v>
                </c:pt>
                <c:pt idx="39090">
                  <c:v>1.3420000000000001</c:v>
                </c:pt>
                <c:pt idx="39091">
                  <c:v>1.2081602432426599</c:v>
                </c:pt>
                <c:pt idx="39092">
                  <c:v>1.22750899986413</c:v>
                </c:pt>
                <c:pt idx="39093">
                  <c:v>1.2743970641054101</c:v>
                </c:pt>
                <c:pt idx="39094">
                  <c:v>1.2993686344358499</c:v>
                </c:pt>
                <c:pt idx="39095">
                  <c:v>1.3098673031394501</c:v>
                </c:pt>
                <c:pt idx="39096">
                  <c:v>1.3190116837544399</c:v>
                </c:pt>
                <c:pt idx="39097">
                  <c:v>1.2388444619328201</c:v>
                </c:pt>
                <c:pt idx="39098">
                  <c:v>1.25711785381338</c:v>
                </c:pt>
                <c:pt idx="39099">
                  <c:v>1.2755990445796299</c:v>
                </c:pt>
                <c:pt idx="39100">
                  <c:v>1.2915031089383</c:v>
                </c:pt>
                <c:pt idx="39101">
                  <c:v>1.30475678770269</c:v>
                </c:pt>
                <c:pt idx="39102">
                  <c:v>1.31812165483012</c:v>
                </c:pt>
                <c:pt idx="39103">
                  <c:v>1.33017504615268</c:v>
                </c:pt>
                <c:pt idx="39104">
                  <c:v>1.3408866547012801</c:v>
                </c:pt>
                <c:pt idx="39105">
                  <c:v>1.3420000000000001</c:v>
                </c:pt>
                <c:pt idx="39106">
                  <c:v>1.3420000000000001</c:v>
                </c:pt>
                <c:pt idx="39107">
                  <c:v>1.3420000000000001</c:v>
                </c:pt>
                <c:pt idx="39108">
                  <c:v>1.2629723765523999</c:v>
                </c:pt>
                <c:pt idx="39109">
                  <c:v>1.2828413048212299</c:v>
                </c:pt>
                <c:pt idx="39110">
                  <c:v>1.3001635677727501</c:v>
                </c:pt>
                <c:pt idx="39111">
                  <c:v>1.3162647641159499</c:v>
                </c:pt>
                <c:pt idx="39112">
                  <c:v>1.3311103475747701</c:v>
                </c:pt>
                <c:pt idx="39113">
                  <c:v>1.3420000000000001</c:v>
                </c:pt>
                <c:pt idx="39114">
                  <c:v>1.3420000000000001</c:v>
                </c:pt>
                <c:pt idx="39115">
                  <c:v>1.3420000000000001</c:v>
                </c:pt>
                <c:pt idx="39116">
                  <c:v>1.3420000000000001</c:v>
                </c:pt>
                <c:pt idx="39117">
                  <c:v>1.3420000000000001</c:v>
                </c:pt>
                <c:pt idx="39118">
                  <c:v>1.3420000000000001</c:v>
                </c:pt>
                <c:pt idx="39119">
                  <c:v>1.3420000000000001</c:v>
                </c:pt>
                <c:pt idx="39120">
                  <c:v>1.3420000000000001</c:v>
                </c:pt>
                <c:pt idx="39121">
                  <c:v>1.3031624324934601</c:v>
                </c:pt>
                <c:pt idx="39122">
                  <c:v>1.3206481706636399</c:v>
                </c:pt>
                <c:pt idx="39123">
                  <c:v>1.3369061037583501</c:v>
                </c:pt>
                <c:pt idx="39124">
                  <c:v>1.3420000000000001</c:v>
                </c:pt>
                <c:pt idx="39125">
                  <c:v>1.3420000000000001</c:v>
                </c:pt>
                <c:pt idx="39126">
                  <c:v>1.3420000000000001</c:v>
                </c:pt>
                <c:pt idx="39127">
                  <c:v>1.3420000000000001</c:v>
                </c:pt>
                <c:pt idx="39128">
                  <c:v>1.3420000000000001</c:v>
                </c:pt>
                <c:pt idx="39129">
                  <c:v>1.3420000000000001</c:v>
                </c:pt>
                <c:pt idx="39130">
                  <c:v>1.3420000000000001</c:v>
                </c:pt>
                <c:pt idx="39131">
                  <c:v>1.3420000000000001</c:v>
                </c:pt>
                <c:pt idx="39132">
                  <c:v>1.3420000000000001</c:v>
                </c:pt>
                <c:pt idx="39133">
                  <c:v>1.3420000000000001</c:v>
                </c:pt>
                <c:pt idx="39134">
                  <c:v>1.3420000000000001</c:v>
                </c:pt>
                <c:pt idx="39135">
                  <c:v>1.3420000000000001</c:v>
                </c:pt>
                <c:pt idx="39136">
                  <c:v>1.3420000000000001</c:v>
                </c:pt>
                <c:pt idx="39137">
                  <c:v>1.3420000000000001</c:v>
                </c:pt>
                <c:pt idx="39138">
                  <c:v>1.3420000000000001</c:v>
                </c:pt>
                <c:pt idx="39139">
                  <c:v>1.2094113925951699</c:v>
                </c:pt>
                <c:pt idx="39140">
                  <c:v>1.2286649407602099</c:v>
                </c:pt>
                <c:pt idx="39141">
                  <c:v>1.2753095821771001</c:v>
                </c:pt>
                <c:pt idx="39142">
                  <c:v>1.30013225357211</c:v>
                </c:pt>
                <c:pt idx="39143">
                  <c:v>1.31056890811139</c:v>
                </c:pt>
                <c:pt idx="39144">
                  <c:v>1.3196420540896201</c:v>
                </c:pt>
                <c:pt idx="39145">
                  <c:v>1.24007615568632</c:v>
                </c:pt>
                <c:pt idx="39146">
                  <c:v>1.25826439853886</c:v>
                </c:pt>
                <c:pt idx="39147">
                  <c:v>1.2766603595586301</c:v>
                </c:pt>
                <c:pt idx="39148">
                  <c:v>1.29248112794263</c:v>
                </c:pt>
                <c:pt idx="39149">
                  <c:v>1.30566396872952</c:v>
                </c:pt>
                <c:pt idx="39150">
                  <c:v>1.31895285995752</c:v>
                </c:pt>
                <c:pt idx="39151">
                  <c:v>1.3309442672354801</c:v>
                </c:pt>
                <c:pt idx="39152">
                  <c:v>1.3415864099456201</c:v>
                </c:pt>
                <c:pt idx="39153">
                  <c:v>1.3420000000000001</c:v>
                </c:pt>
                <c:pt idx="39154">
                  <c:v>1.3420000000000001</c:v>
                </c:pt>
                <c:pt idx="39155">
                  <c:v>1.3420000000000001</c:v>
                </c:pt>
                <c:pt idx="39156">
                  <c:v>1.2641930098496199</c:v>
                </c:pt>
                <c:pt idx="39157">
                  <c:v>1.2839676030137199</c:v>
                </c:pt>
                <c:pt idx="39158">
                  <c:v>1.30120878220974</c:v>
                </c:pt>
                <c:pt idx="39159">
                  <c:v>1.3172332083334799</c:v>
                </c:pt>
                <c:pt idx="39160">
                  <c:v>1.3320057623274499</c:v>
                </c:pt>
                <c:pt idx="39161">
                  <c:v>1.3420000000000001</c:v>
                </c:pt>
                <c:pt idx="39162">
                  <c:v>1.3420000000000001</c:v>
                </c:pt>
                <c:pt idx="39163">
                  <c:v>1.3420000000000001</c:v>
                </c:pt>
                <c:pt idx="39164">
                  <c:v>1.3420000000000001</c:v>
                </c:pt>
                <c:pt idx="39165">
                  <c:v>1.3420000000000001</c:v>
                </c:pt>
                <c:pt idx="39166">
                  <c:v>1.3420000000000001</c:v>
                </c:pt>
                <c:pt idx="39167">
                  <c:v>1.3420000000000001</c:v>
                </c:pt>
                <c:pt idx="39168">
                  <c:v>1.3420000000000001</c:v>
                </c:pt>
                <c:pt idx="39169">
                  <c:v>1.30429169430287</c:v>
                </c:pt>
                <c:pt idx="39170">
                  <c:v>1.3216912730573001</c:v>
                </c:pt>
                <c:pt idx="39171">
                  <c:v>1.33787236645376</c:v>
                </c:pt>
                <c:pt idx="39172">
                  <c:v>1.3420000000000001</c:v>
                </c:pt>
                <c:pt idx="39173">
                  <c:v>1.3420000000000001</c:v>
                </c:pt>
                <c:pt idx="39174">
                  <c:v>1.3420000000000001</c:v>
                </c:pt>
                <c:pt idx="39175">
                  <c:v>1.3420000000000001</c:v>
                </c:pt>
                <c:pt idx="39176">
                  <c:v>1.3420000000000001</c:v>
                </c:pt>
                <c:pt idx="39177">
                  <c:v>1.3420000000000001</c:v>
                </c:pt>
                <c:pt idx="39178">
                  <c:v>1.3420000000000001</c:v>
                </c:pt>
                <c:pt idx="39179">
                  <c:v>1.3420000000000001</c:v>
                </c:pt>
                <c:pt idx="39180">
                  <c:v>1.3420000000000001</c:v>
                </c:pt>
                <c:pt idx="39181">
                  <c:v>1.3420000000000001</c:v>
                </c:pt>
                <c:pt idx="39182">
                  <c:v>1.3420000000000001</c:v>
                </c:pt>
                <c:pt idx="39183">
                  <c:v>1.3420000000000001</c:v>
                </c:pt>
                <c:pt idx="39184">
                  <c:v>1.3420000000000001</c:v>
                </c:pt>
                <c:pt idx="39185">
                  <c:v>1.3420000000000001</c:v>
                </c:pt>
                <c:pt idx="39186">
                  <c:v>1.3420000000000001</c:v>
                </c:pt>
                <c:pt idx="39187">
                  <c:v>1.2126450129478901</c:v>
                </c:pt>
                <c:pt idx="39188">
                  <c:v>1.2316583285554199</c:v>
                </c:pt>
                <c:pt idx="39189">
                  <c:v>1.2776576609245101</c:v>
                </c:pt>
                <c:pt idx="39190">
                  <c:v>1.30209746672038</c:v>
                </c:pt>
                <c:pt idx="39191">
                  <c:v>1.31234823008919</c:v>
                </c:pt>
                <c:pt idx="39192">
                  <c:v>1.32125309925642</c:v>
                </c:pt>
                <c:pt idx="39193">
                  <c:v>1.2432662540836601</c:v>
                </c:pt>
                <c:pt idx="39194">
                  <c:v>1.2612297010489</c:v>
                </c:pt>
                <c:pt idx="39195">
                  <c:v>1.27939083019069</c:v>
                </c:pt>
                <c:pt idx="39196">
                  <c:v>1.29500764206339</c:v>
                </c:pt>
                <c:pt idx="39197">
                  <c:v>1.3079944374098</c:v>
                </c:pt>
                <c:pt idx="39198">
                  <c:v>1.3210990922872199</c:v>
                </c:pt>
                <c:pt idx="39199">
                  <c:v>1.3328995242204</c:v>
                </c:pt>
                <c:pt idx="39200">
                  <c:v>1.3420000000000001</c:v>
                </c:pt>
                <c:pt idx="39201">
                  <c:v>1.3420000000000001</c:v>
                </c:pt>
                <c:pt idx="39202">
                  <c:v>1.3420000000000001</c:v>
                </c:pt>
                <c:pt idx="39203">
                  <c:v>1.3420000000000001</c:v>
                </c:pt>
                <c:pt idx="39204">
                  <c:v>1.2673736058376599</c:v>
                </c:pt>
                <c:pt idx="39205">
                  <c:v>1.2869127481667899</c:v>
                </c:pt>
                <c:pt idx="39206">
                  <c:v>1.3039292058557601</c:v>
                </c:pt>
                <c:pt idx="39207">
                  <c:v>1.3197455024601401</c:v>
                </c:pt>
                <c:pt idx="39208">
                  <c:v>1.3343163302209999</c:v>
                </c:pt>
                <c:pt idx="39209">
                  <c:v>1.3420000000000001</c:v>
                </c:pt>
                <c:pt idx="39210">
                  <c:v>1.3420000000000001</c:v>
                </c:pt>
                <c:pt idx="39211">
                  <c:v>1.3420000000000001</c:v>
                </c:pt>
                <c:pt idx="39212">
                  <c:v>1.3420000000000001</c:v>
                </c:pt>
                <c:pt idx="39213">
                  <c:v>1.3420000000000001</c:v>
                </c:pt>
                <c:pt idx="39214">
                  <c:v>1.3420000000000001</c:v>
                </c:pt>
                <c:pt idx="39215">
                  <c:v>1.3420000000000001</c:v>
                </c:pt>
                <c:pt idx="39216">
                  <c:v>1.3420000000000001</c:v>
                </c:pt>
                <c:pt idx="39217">
                  <c:v>1.3072187289881001</c:v>
                </c:pt>
                <c:pt idx="39218">
                  <c:v>1.3244035945197099</c:v>
                </c:pt>
                <c:pt idx="39219">
                  <c:v>1.3403771814308301</c:v>
                </c:pt>
                <c:pt idx="39220">
                  <c:v>1.3420000000000001</c:v>
                </c:pt>
                <c:pt idx="39221">
                  <c:v>1.3420000000000001</c:v>
                </c:pt>
                <c:pt idx="39222">
                  <c:v>1.3420000000000001</c:v>
                </c:pt>
                <c:pt idx="39223">
                  <c:v>1.3420000000000001</c:v>
                </c:pt>
                <c:pt idx="39224">
                  <c:v>1.3420000000000001</c:v>
                </c:pt>
                <c:pt idx="39225">
                  <c:v>1.3420000000000001</c:v>
                </c:pt>
                <c:pt idx="39226">
                  <c:v>1.3420000000000001</c:v>
                </c:pt>
                <c:pt idx="39227">
                  <c:v>1.3420000000000001</c:v>
                </c:pt>
                <c:pt idx="39228">
                  <c:v>1.3420000000000001</c:v>
                </c:pt>
                <c:pt idx="39229">
                  <c:v>1.3420000000000001</c:v>
                </c:pt>
                <c:pt idx="39230">
                  <c:v>1.3420000000000001</c:v>
                </c:pt>
                <c:pt idx="39231">
                  <c:v>1.3420000000000001</c:v>
                </c:pt>
                <c:pt idx="39232">
                  <c:v>1.3420000000000001</c:v>
                </c:pt>
                <c:pt idx="39233">
                  <c:v>1.3420000000000001</c:v>
                </c:pt>
                <c:pt idx="39234">
                  <c:v>1.3420000000000001</c:v>
                </c:pt>
                <c:pt idx="39235">
                  <c:v>1.2279699416052501</c:v>
                </c:pt>
                <c:pt idx="39236">
                  <c:v>1.24860999050287</c:v>
                </c:pt>
                <c:pt idx="39237">
                  <c:v>1.2654121911374701</c:v>
                </c:pt>
                <c:pt idx="39238">
                  <c:v>1.28240017317961</c:v>
                </c:pt>
                <c:pt idx="39239">
                  <c:v>1.2967913123339301</c:v>
                </c:pt>
                <c:pt idx="39240">
                  <c:v>1.3099106455212099</c:v>
                </c:pt>
                <c:pt idx="39241">
                  <c:v>1.32032483758948</c:v>
                </c:pt>
                <c:pt idx="39242">
                  <c:v>1.3322299531074999</c:v>
                </c:pt>
                <c:pt idx="39243">
                  <c:v>1.3413636764649199</c:v>
                </c:pt>
                <c:pt idx="39244">
                  <c:v>1.25469712584766</c:v>
                </c:pt>
                <c:pt idx="39245">
                  <c:v>1.2756018918377701</c:v>
                </c:pt>
                <c:pt idx="39246">
                  <c:v>1.29263611979896</c:v>
                </c:pt>
                <c:pt idx="39247">
                  <c:v>1.30846983601332</c:v>
                </c:pt>
                <c:pt idx="39248">
                  <c:v>1.3230626405991299</c:v>
                </c:pt>
                <c:pt idx="39249">
                  <c:v>1.3363759050172099</c:v>
                </c:pt>
                <c:pt idx="39250">
                  <c:v>1.3420000000000001</c:v>
                </c:pt>
                <c:pt idx="39251">
                  <c:v>1.3420000000000001</c:v>
                </c:pt>
                <c:pt idx="39252">
                  <c:v>1.3420000000000001</c:v>
                </c:pt>
                <c:pt idx="39253">
                  <c:v>1.3420000000000001</c:v>
                </c:pt>
                <c:pt idx="39254">
                  <c:v>1.3420000000000001</c:v>
                </c:pt>
                <c:pt idx="39255">
                  <c:v>1.3420000000000001</c:v>
                </c:pt>
                <c:pt idx="39256">
                  <c:v>1.27751275357165</c:v>
                </c:pt>
                <c:pt idx="39257">
                  <c:v>1.2972612097110601</c:v>
                </c:pt>
                <c:pt idx="39258">
                  <c:v>1.3144708228075299</c:v>
                </c:pt>
                <c:pt idx="39259">
                  <c:v>1.3318712884073201</c:v>
                </c:pt>
                <c:pt idx="39260">
                  <c:v>1.3420000000000001</c:v>
                </c:pt>
                <c:pt idx="39261">
                  <c:v>1.3420000000000001</c:v>
                </c:pt>
                <c:pt idx="39262">
                  <c:v>1.3420000000000001</c:v>
                </c:pt>
                <c:pt idx="39263">
                  <c:v>1.3420000000000001</c:v>
                </c:pt>
                <c:pt idx="39264">
                  <c:v>1.3420000000000001</c:v>
                </c:pt>
                <c:pt idx="39265">
                  <c:v>1.3420000000000001</c:v>
                </c:pt>
                <c:pt idx="39266">
                  <c:v>1.3420000000000001</c:v>
                </c:pt>
                <c:pt idx="39267">
                  <c:v>1.3420000000000001</c:v>
                </c:pt>
                <c:pt idx="39268">
                  <c:v>1.3420000000000001</c:v>
                </c:pt>
                <c:pt idx="39269">
                  <c:v>1.31485737282358</c:v>
                </c:pt>
                <c:pt idx="39270">
                  <c:v>1.3335955857598401</c:v>
                </c:pt>
                <c:pt idx="39271">
                  <c:v>1.3420000000000001</c:v>
                </c:pt>
                <c:pt idx="39272">
                  <c:v>1.3420000000000001</c:v>
                </c:pt>
                <c:pt idx="39273">
                  <c:v>1.3420000000000001</c:v>
                </c:pt>
                <c:pt idx="39274">
                  <c:v>1.3420000000000001</c:v>
                </c:pt>
                <c:pt idx="39275">
                  <c:v>1.3420000000000001</c:v>
                </c:pt>
                <c:pt idx="39276">
                  <c:v>1.3420000000000001</c:v>
                </c:pt>
                <c:pt idx="39277">
                  <c:v>1.3420000000000001</c:v>
                </c:pt>
                <c:pt idx="39278">
                  <c:v>1.3420000000000001</c:v>
                </c:pt>
                <c:pt idx="39279">
                  <c:v>1.3420000000000001</c:v>
                </c:pt>
                <c:pt idx="39280">
                  <c:v>1.3420000000000001</c:v>
                </c:pt>
                <c:pt idx="39281">
                  <c:v>1.2256681851170601</c:v>
                </c:pt>
                <c:pt idx="39282">
                  <c:v>1.2464964299597201</c:v>
                </c:pt>
                <c:pt idx="39283">
                  <c:v>1.26346540221249</c:v>
                </c:pt>
                <c:pt idx="39284">
                  <c:v>1.2806174909160299</c:v>
                </c:pt>
                <c:pt idx="39285">
                  <c:v>1.2951581702021899</c:v>
                </c:pt>
                <c:pt idx="39286">
                  <c:v>1.3084191524403099</c:v>
                </c:pt>
                <c:pt idx="39287">
                  <c:v>1.31896187388612</c:v>
                </c:pt>
                <c:pt idx="39288">
                  <c:v>1.33100443226008</c:v>
                </c:pt>
                <c:pt idx="39289">
                  <c:v>1.34025862910508</c:v>
                </c:pt>
                <c:pt idx="39290">
                  <c:v>1.25239925764921</c:v>
                </c:pt>
                <c:pt idx="39291">
                  <c:v>1.2734942453740501</c:v>
                </c:pt>
                <c:pt idx="39292">
                  <c:v>1.2906954857822099</c:v>
                </c:pt>
                <c:pt idx="39293">
                  <c:v>1.30668680185633</c:v>
                </c:pt>
                <c:pt idx="39294">
                  <c:v>1.3214281215396499</c:v>
                </c:pt>
                <c:pt idx="39295">
                  <c:v>1.33488123216452</c:v>
                </c:pt>
                <c:pt idx="39296">
                  <c:v>1.3420000000000001</c:v>
                </c:pt>
                <c:pt idx="39297">
                  <c:v>1.3420000000000001</c:v>
                </c:pt>
                <c:pt idx="39298">
                  <c:v>1.3420000000000001</c:v>
                </c:pt>
                <c:pt idx="39299">
                  <c:v>1.3420000000000001</c:v>
                </c:pt>
                <c:pt idx="39300">
                  <c:v>1.3420000000000001</c:v>
                </c:pt>
                <c:pt idx="39301">
                  <c:v>1.3420000000000001</c:v>
                </c:pt>
                <c:pt idx="39302">
                  <c:v>1.27520789535547</c:v>
                </c:pt>
                <c:pt idx="39303">
                  <c:v>1.2951366849947099</c:v>
                </c:pt>
                <c:pt idx="39304">
                  <c:v>1.3125199795819</c:v>
                </c:pt>
                <c:pt idx="39305">
                  <c:v>1.3300859291337701</c:v>
                </c:pt>
                <c:pt idx="39306">
                  <c:v>1.3420000000000001</c:v>
                </c:pt>
                <c:pt idx="39307">
                  <c:v>1.3420000000000001</c:v>
                </c:pt>
                <c:pt idx="39308">
                  <c:v>1.3420000000000001</c:v>
                </c:pt>
                <c:pt idx="39309">
                  <c:v>1.3420000000000001</c:v>
                </c:pt>
                <c:pt idx="39310">
                  <c:v>1.3420000000000001</c:v>
                </c:pt>
                <c:pt idx="39311">
                  <c:v>1.3420000000000001</c:v>
                </c:pt>
                <c:pt idx="39312">
                  <c:v>1.3420000000000001</c:v>
                </c:pt>
                <c:pt idx="39313">
                  <c:v>1.3420000000000001</c:v>
                </c:pt>
                <c:pt idx="39314">
                  <c:v>1.3420000000000001</c:v>
                </c:pt>
                <c:pt idx="39315">
                  <c:v>1.3127115975019801</c:v>
                </c:pt>
                <c:pt idx="39316">
                  <c:v>1.3316281579656699</c:v>
                </c:pt>
                <c:pt idx="39317">
                  <c:v>1.3420000000000001</c:v>
                </c:pt>
                <c:pt idx="39318">
                  <c:v>1.3420000000000001</c:v>
                </c:pt>
                <c:pt idx="39319">
                  <c:v>1.3420000000000001</c:v>
                </c:pt>
                <c:pt idx="39320">
                  <c:v>1.3420000000000001</c:v>
                </c:pt>
                <c:pt idx="39321">
                  <c:v>1.3420000000000001</c:v>
                </c:pt>
                <c:pt idx="39322">
                  <c:v>1.3420000000000001</c:v>
                </c:pt>
                <c:pt idx="39323">
                  <c:v>1.3420000000000001</c:v>
                </c:pt>
                <c:pt idx="39324">
                  <c:v>1.3420000000000001</c:v>
                </c:pt>
                <c:pt idx="39325">
                  <c:v>1.3420000000000001</c:v>
                </c:pt>
                <c:pt idx="39326">
                  <c:v>1.3420000000000001</c:v>
                </c:pt>
                <c:pt idx="39327">
                  <c:v>1.2255295546473799</c:v>
                </c:pt>
                <c:pt idx="39328">
                  <c:v>1.24636679195655</c:v>
                </c:pt>
                <c:pt idx="39329">
                  <c:v>1.2633550077054101</c:v>
                </c:pt>
                <c:pt idx="39330">
                  <c:v>1.2805195561460001</c:v>
                </c:pt>
                <c:pt idx="39331">
                  <c:v>1.2950661123323399</c:v>
                </c:pt>
                <c:pt idx="39332">
                  <c:v>1.30834316917424</c:v>
                </c:pt>
                <c:pt idx="39333">
                  <c:v>1.3188900366931899</c:v>
                </c:pt>
                <c:pt idx="39334">
                  <c:v>1.3309473338390601</c:v>
                </c:pt>
                <c:pt idx="39335">
                  <c:v>1.34020999060337</c:v>
                </c:pt>
                <c:pt idx="39336">
                  <c:v>1.25224967320928</c:v>
                </c:pt>
                <c:pt idx="39337">
                  <c:v>1.27335993206806</c:v>
                </c:pt>
                <c:pt idx="39338">
                  <c:v>1.29057484017708</c:v>
                </c:pt>
                <c:pt idx="39339">
                  <c:v>1.30657862990852</c:v>
                </c:pt>
                <c:pt idx="39340">
                  <c:v>1.32132649791965</c:v>
                </c:pt>
                <c:pt idx="39341">
                  <c:v>1.3348007378779301</c:v>
                </c:pt>
                <c:pt idx="39342">
                  <c:v>1.3420000000000001</c:v>
                </c:pt>
                <c:pt idx="39343">
                  <c:v>1.3420000000000001</c:v>
                </c:pt>
                <c:pt idx="39344">
                  <c:v>1.3420000000000001</c:v>
                </c:pt>
                <c:pt idx="39345">
                  <c:v>1.3420000000000001</c:v>
                </c:pt>
                <c:pt idx="39346">
                  <c:v>1.3420000000000001</c:v>
                </c:pt>
                <c:pt idx="39347">
                  <c:v>1.3420000000000001</c:v>
                </c:pt>
                <c:pt idx="39348">
                  <c:v>1.27505253807221</c:v>
                </c:pt>
                <c:pt idx="39349">
                  <c:v>1.29500197446562</c:v>
                </c:pt>
                <c:pt idx="39350">
                  <c:v>1.3123939831462299</c:v>
                </c:pt>
                <c:pt idx="39351">
                  <c:v>1.3299782548199199</c:v>
                </c:pt>
                <c:pt idx="39352">
                  <c:v>1.3420000000000001</c:v>
                </c:pt>
                <c:pt idx="39353">
                  <c:v>1.3420000000000001</c:v>
                </c:pt>
                <c:pt idx="39354">
                  <c:v>1.3420000000000001</c:v>
                </c:pt>
                <c:pt idx="39355">
                  <c:v>1.3420000000000001</c:v>
                </c:pt>
                <c:pt idx="39356">
                  <c:v>1.3420000000000001</c:v>
                </c:pt>
                <c:pt idx="39357">
                  <c:v>1.3420000000000001</c:v>
                </c:pt>
                <c:pt idx="39358">
                  <c:v>1.3420000000000001</c:v>
                </c:pt>
                <c:pt idx="39359">
                  <c:v>1.3420000000000001</c:v>
                </c:pt>
                <c:pt idx="39360">
                  <c:v>1.3420000000000001</c:v>
                </c:pt>
                <c:pt idx="39361">
                  <c:v>1.3125753464760199</c:v>
                </c:pt>
                <c:pt idx="39362">
                  <c:v>1.3315016611002799</c:v>
                </c:pt>
                <c:pt idx="39363">
                  <c:v>1.3420000000000001</c:v>
                </c:pt>
                <c:pt idx="39364">
                  <c:v>1.3420000000000001</c:v>
                </c:pt>
                <c:pt idx="39365">
                  <c:v>1.3420000000000001</c:v>
                </c:pt>
                <c:pt idx="39366">
                  <c:v>1.3420000000000001</c:v>
                </c:pt>
                <c:pt idx="39367">
                  <c:v>1.3420000000000001</c:v>
                </c:pt>
                <c:pt idx="39368">
                  <c:v>1.3420000000000001</c:v>
                </c:pt>
                <c:pt idx="39369">
                  <c:v>1.3420000000000001</c:v>
                </c:pt>
                <c:pt idx="39370">
                  <c:v>1.3420000000000001</c:v>
                </c:pt>
                <c:pt idx="39371">
                  <c:v>1.3420000000000001</c:v>
                </c:pt>
                <c:pt idx="39372">
                  <c:v>1.3420000000000001</c:v>
                </c:pt>
                <c:pt idx="39373">
                  <c:v>1.22656384009125</c:v>
                </c:pt>
                <c:pt idx="39374">
                  <c:v>1.2473189782230101</c:v>
                </c:pt>
                <c:pt idx="39375">
                  <c:v>1.2642343444826001</c:v>
                </c:pt>
                <c:pt idx="39376">
                  <c:v>1.28132693922742</c:v>
                </c:pt>
                <c:pt idx="39377">
                  <c:v>1.29581842347789</c:v>
                </c:pt>
                <c:pt idx="39378">
                  <c:v>1.3090326010464599</c:v>
                </c:pt>
                <c:pt idx="39379">
                  <c:v>1.3195218042185699</c:v>
                </c:pt>
                <c:pt idx="39380">
                  <c:v>1.3315140450646701</c:v>
                </c:pt>
                <c:pt idx="39381">
                  <c:v>1.3407324599482799</c:v>
                </c:pt>
                <c:pt idx="39382">
                  <c:v>1.25327302007324</c:v>
                </c:pt>
                <c:pt idx="39383">
                  <c:v>1.2743012517507799</c:v>
                </c:pt>
                <c:pt idx="39384">
                  <c:v>1.2914492924293099</c:v>
                </c:pt>
                <c:pt idx="39385">
                  <c:v>1.3073896700691801</c:v>
                </c:pt>
                <c:pt idx="39386">
                  <c:v>1.32207224730015</c:v>
                </c:pt>
                <c:pt idx="39387">
                  <c:v>1.3354798200734801</c:v>
                </c:pt>
                <c:pt idx="39388">
                  <c:v>1.3420000000000001</c:v>
                </c:pt>
                <c:pt idx="39389">
                  <c:v>1.3420000000000001</c:v>
                </c:pt>
                <c:pt idx="39390">
                  <c:v>1.3420000000000001</c:v>
                </c:pt>
                <c:pt idx="39391">
                  <c:v>1.3420000000000001</c:v>
                </c:pt>
                <c:pt idx="39392">
                  <c:v>1.3420000000000001</c:v>
                </c:pt>
                <c:pt idx="39393">
                  <c:v>1.3420000000000001</c:v>
                </c:pt>
                <c:pt idx="39394">
                  <c:v>1.2760734490575101</c:v>
                </c:pt>
                <c:pt idx="39395">
                  <c:v>1.2959434089974</c:v>
                </c:pt>
                <c:pt idx="39396">
                  <c:v>1.3132678770634201</c:v>
                </c:pt>
                <c:pt idx="39397">
                  <c:v>1.33077550709445</c:v>
                </c:pt>
                <c:pt idx="39398">
                  <c:v>1.3420000000000001</c:v>
                </c:pt>
                <c:pt idx="39399">
                  <c:v>1.3420000000000001</c:v>
                </c:pt>
                <c:pt idx="39400">
                  <c:v>1.3420000000000001</c:v>
                </c:pt>
                <c:pt idx="39401">
                  <c:v>1.3420000000000001</c:v>
                </c:pt>
                <c:pt idx="39402">
                  <c:v>1.3420000000000001</c:v>
                </c:pt>
                <c:pt idx="39403">
                  <c:v>1.3420000000000001</c:v>
                </c:pt>
                <c:pt idx="39404">
                  <c:v>1.3420000000000001</c:v>
                </c:pt>
                <c:pt idx="39405">
                  <c:v>1.3420000000000001</c:v>
                </c:pt>
                <c:pt idx="39406">
                  <c:v>1.3420000000000001</c:v>
                </c:pt>
                <c:pt idx="39407">
                  <c:v>1.3135155922877</c:v>
                </c:pt>
                <c:pt idx="39408">
                  <c:v>1.3323706648467399</c:v>
                </c:pt>
                <c:pt idx="39409">
                  <c:v>1.3420000000000001</c:v>
                </c:pt>
                <c:pt idx="39410">
                  <c:v>1.3420000000000001</c:v>
                </c:pt>
                <c:pt idx="39411">
                  <c:v>1.3420000000000001</c:v>
                </c:pt>
                <c:pt idx="39412">
                  <c:v>1.3420000000000001</c:v>
                </c:pt>
                <c:pt idx="39413">
                  <c:v>1.3420000000000001</c:v>
                </c:pt>
                <c:pt idx="39414">
                  <c:v>1.3420000000000001</c:v>
                </c:pt>
                <c:pt idx="39415">
                  <c:v>1.3420000000000001</c:v>
                </c:pt>
                <c:pt idx="39416">
                  <c:v>1.3420000000000001</c:v>
                </c:pt>
                <c:pt idx="39417">
                  <c:v>1.3420000000000001</c:v>
                </c:pt>
                <c:pt idx="39418">
                  <c:v>1.3420000000000001</c:v>
                </c:pt>
                <c:pt idx="39419">
                  <c:v>1.2293855275393399</c:v>
                </c:pt>
                <c:pt idx="39420">
                  <c:v>1.2499244837485699</c:v>
                </c:pt>
                <c:pt idx="39421">
                  <c:v>1.2666368036133999</c:v>
                </c:pt>
                <c:pt idx="39422">
                  <c:v>1.2835345387527299</c:v>
                </c:pt>
                <c:pt idx="39423">
                  <c:v>1.2978426567229899</c:v>
                </c:pt>
                <c:pt idx="39424">
                  <c:v>1.31089336412281</c:v>
                </c:pt>
                <c:pt idx="39425">
                  <c:v>1.3212341140834101</c:v>
                </c:pt>
                <c:pt idx="39426">
                  <c:v>1.33306668151008</c:v>
                </c:pt>
                <c:pt idx="39427">
                  <c:v>1.3420000000000001</c:v>
                </c:pt>
                <c:pt idx="39428">
                  <c:v>1.25608144593727</c:v>
                </c:pt>
                <c:pt idx="39429">
                  <c:v>1.2768858410300199</c:v>
                </c:pt>
                <c:pt idx="39430">
                  <c:v>1.2938375554985</c:v>
                </c:pt>
                <c:pt idx="39431">
                  <c:v>1.3095920722857699</c:v>
                </c:pt>
                <c:pt idx="39432">
                  <c:v>1.32410404997071</c:v>
                </c:pt>
                <c:pt idx="39433">
                  <c:v>1.33734548839754</c:v>
                </c:pt>
                <c:pt idx="39434">
                  <c:v>1.3420000000000001</c:v>
                </c:pt>
                <c:pt idx="39435">
                  <c:v>1.3420000000000001</c:v>
                </c:pt>
                <c:pt idx="39436">
                  <c:v>1.3420000000000001</c:v>
                </c:pt>
                <c:pt idx="39437">
                  <c:v>1.3420000000000001</c:v>
                </c:pt>
                <c:pt idx="39438">
                  <c:v>1.3420000000000001</c:v>
                </c:pt>
                <c:pt idx="39439">
                  <c:v>1.3420000000000001</c:v>
                </c:pt>
                <c:pt idx="39440">
                  <c:v>1.27888039365295</c:v>
                </c:pt>
                <c:pt idx="39441">
                  <c:v>1.2985273497623</c:v>
                </c:pt>
                <c:pt idx="39442">
                  <c:v>1.3156551059769199</c:v>
                </c:pt>
                <c:pt idx="39443">
                  <c:v>1.3329679284545899</c:v>
                </c:pt>
                <c:pt idx="39444">
                  <c:v>1.3420000000000001</c:v>
                </c:pt>
                <c:pt idx="39445">
                  <c:v>1.3420000000000001</c:v>
                </c:pt>
                <c:pt idx="39446">
                  <c:v>1.3420000000000001</c:v>
                </c:pt>
                <c:pt idx="39447">
                  <c:v>1.3420000000000001</c:v>
                </c:pt>
                <c:pt idx="39448">
                  <c:v>1.3420000000000001</c:v>
                </c:pt>
                <c:pt idx="39449">
                  <c:v>1.3420000000000001</c:v>
                </c:pt>
                <c:pt idx="39450">
                  <c:v>1.3420000000000001</c:v>
                </c:pt>
                <c:pt idx="39451">
                  <c:v>1.3420000000000001</c:v>
                </c:pt>
                <c:pt idx="39452">
                  <c:v>1.3420000000000001</c:v>
                </c:pt>
                <c:pt idx="39453">
                  <c:v>1.31611146695979</c:v>
                </c:pt>
                <c:pt idx="39454">
                  <c:v>1.3347583351603001</c:v>
                </c:pt>
                <c:pt idx="39455">
                  <c:v>1.3420000000000001</c:v>
                </c:pt>
                <c:pt idx="39456">
                  <c:v>1.3420000000000001</c:v>
                </c:pt>
                <c:pt idx="39457">
                  <c:v>1.3420000000000001</c:v>
                </c:pt>
                <c:pt idx="39458">
                  <c:v>1.3420000000000001</c:v>
                </c:pt>
                <c:pt idx="39459">
                  <c:v>1.3420000000000001</c:v>
                </c:pt>
                <c:pt idx="39460">
                  <c:v>1.3420000000000001</c:v>
                </c:pt>
                <c:pt idx="39461">
                  <c:v>1.3420000000000001</c:v>
                </c:pt>
                <c:pt idx="39462">
                  <c:v>1.3420000000000001</c:v>
                </c:pt>
                <c:pt idx="39463">
                  <c:v>1.3420000000000001</c:v>
                </c:pt>
                <c:pt idx="39464">
                  <c:v>1.3420000000000001</c:v>
                </c:pt>
                <c:pt idx="39465">
                  <c:v>1.0133093565420299</c:v>
                </c:pt>
                <c:pt idx="39466">
                  <c:v>1.0553647296533399</c:v>
                </c:pt>
                <c:pt idx="39467">
                  <c:v>1.07885699626181</c:v>
                </c:pt>
                <c:pt idx="39468">
                  <c:v>1.11742413625152</c:v>
                </c:pt>
                <c:pt idx="39469">
                  <c:v>1.1710376013984101</c:v>
                </c:pt>
                <c:pt idx="39470">
                  <c:v>1.00851090812544</c:v>
                </c:pt>
                <c:pt idx="39471">
                  <c:v>1.05094879970947</c:v>
                </c:pt>
                <c:pt idx="39472">
                  <c:v>1.07439820442005</c:v>
                </c:pt>
                <c:pt idx="39473">
                  <c:v>1.1133175905671999</c:v>
                </c:pt>
                <c:pt idx="39474">
                  <c:v>1.16721788298385</c:v>
                </c:pt>
                <c:pt idx="39475">
                  <c:v>1.0075282372757699</c:v>
                </c:pt>
                <c:pt idx="39476">
                  <c:v>1.0500424505380099</c:v>
                </c:pt>
                <c:pt idx="39477">
                  <c:v>1.0734777587799</c:v>
                </c:pt>
                <c:pt idx="39478">
                  <c:v>1.1124778188625</c:v>
                </c:pt>
                <c:pt idx="39479">
                  <c:v>1.16643168765337</c:v>
                </c:pt>
                <c:pt idx="39480">
                  <c:v>1.00854339985081</c:v>
                </c:pt>
                <c:pt idx="39481">
                  <c:v>1.05098987477411</c:v>
                </c:pt>
                <c:pt idx="39482">
                  <c:v>1.07440952874496</c:v>
                </c:pt>
                <c:pt idx="39483">
                  <c:v>1.11335165804395</c:v>
                </c:pt>
                <c:pt idx="39484">
                  <c:v>1.16723282924639</c:v>
                </c:pt>
                <c:pt idx="39485">
                  <c:v>1.0127635204255001</c:v>
                </c:pt>
                <c:pt idx="39486">
                  <c:v>1.05490801802769</c:v>
                </c:pt>
                <c:pt idx="39487">
                  <c:v>1.0783307977932799</c:v>
                </c:pt>
                <c:pt idx="39488">
                  <c:v>1.1169627607547601</c:v>
                </c:pt>
                <c:pt idx="39489">
                  <c:v>1.17058584141955</c:v>
                </c:pt>
                <c:pt idx="39490">
                  <c:v>0.93000804624285605</c:v>
                </c:pt>
                <c:pt idx="39491">
                  <c:v>0.98159068104883995</c:v>
                </c:pt>
                <c:pt idx="39492">
                  <c:v>1.0019559373534499</c:v>
                </c:pt>
                <c:pt idx="39493">
                  <c:v>1.0495808236419599</c:v>
                </c:pt>
                <c:pt idx="39494">
                  <c:v>1.10871464535678</c:v>
                </c:pt>
                <c:pt idx="39495">
                  <c:v>1.15933326733149</c:v>
                </c:pt>
                <c:pt idx="39496">
                  <c:v>0.92425545446700397</c:v>
                </c:pt>
                <c:pt idx="39497">
                  <c:v>0.97629545558324704</c:v>
                </c:pt>
                <c:pt idx="39498">
                  <c:v>0.996572208800791</c:v>
                </c:pt>
                <c:pt idx="39499">
                  <c:v>1.0446493637167</c:v>
                </c:pt>
                <c:pt idx="39500">
                  <c:v>1.10409676941631</c:v>
                </c:pt>
                <c:pt idx="39501">
                  <c:v>1.1550145119591499</c:v>
                </c:pt>
                <c:pt idx="39502">
                  <c:v>0.92325046958783097</c:v>
                </c:pt>
                <c:pt idx="39503">
                  <c:v>0.97536261284484305</c:v>
                </c:pt>
                <c:pt idx="39504">
                  <c:v>0.99561950963213497</c:v>
                </c:pt>
                <c:pt idx="39505">
                  <c:v>1.04377532362528</c:v>
                </c:pt>
                <c:pt idx="39506">
                  <c:v>1.10329039217541</c:v>
                </c:pt>
                <c:pt idx="39507">
                  <c:v>1.15424901112298</c:v>
                </c:pt>
                <c:pt idx="39508">
                  <c:v>0.92471236329010498</c:v>
                </c:pt>
                <c:pt idx="39509">
                  <c:v>0.97671974572276898</c:v>
                </c:pt>
                <c:pt idx="39510">
                  <c:v>0.99699021066095195</c:v>
                </c:pt>
                <c:pt idx="39511">
                  <c:v>1.0450438337744801</c:v>
                </c:pt>
                <c:pt idx="39512">
                  <c:v>1.1044635019043001</c:v>
                </c:pt>
                <c:pt idx="39513">
                  <c:v>1.1553436348085</c:v>
                </c:pt>
                <c:pt idx="39514">
                  <c:v>0.92994911435015803</c:v>
                </c:pt>
                <c:pt idx="39515">
                  <c:v>0.98156337412758798</c:v>
                </c:pt>
                <c:pt idx="39516">
                  <c:v>1.00188001706107</c:v>
                </c:pt>
                <c:pt idx="39517">
                  <c:v>1.04954396450948</c:v>
                </c:pt>
                <c:pt idx="39518">
                  <c:v>1.1086552719512901</c:v>
                </c:pt>
                <c:pt idx="39519">
                  <c:v>1.1592665361425201</c:v>
                </c:pt>
                <c:pt idx="39520">
                  <c:v>0.92816126636459495</c:v>
                </c:pt>
                <c:pt idx="39521">
                  <c:v>0.98092387141920101</c:v>
                </c:pt>
                <c:pt idx="39522">
                  <c:v>1.0012816466082699</c:v>
                </c:pt>
                <c:pt idx="39523">
                  <c:v>1.0489659322540399</c:v>
                </c:pt>
                <c:pt idx="39524">
                  <c:v>1.1081339250425299</c:v>
                </c:pt>
                <c:pt idx="39525">
                  <c:v>1.15879546421752</c:v>
                </c:pt>
                <c:pt idx="39526">
                  <c:v>0.92267228094034204</c:v>
                </c:pt>
                <c:pt idx="39527">
                  <c:v>0.97587019765971195</c:v>
                </c:pt>
                <c:pt idx="39528">
                  <c:v>0.99614337116302898</c:v>
                </c:pt>
                <c:pt idx="39529">
                  <c:v>1.0442523673164299</c:v>
                </c:pt>
                <c:pt idx="39530">
                  <c:v>1.1037322736347399</c:v>
                </c:pt>
                <c:pt idx="39531">
                  <c:v>1.1546727926810401</c:v>
                </c:pt>
                <c:pt idx="39532">
                  <c:v>0.92196690401192805</c:v>
                </c:pt>
                <c:pt idx="39533">
                  <c:v>0.97523028998209305</c:v>
                </c:pt>
                <c:pt idx="39534">
                  <c:v>0.99548002021467397</c:v>
                </c:pt>
                <c:pt idx="39535">
                  <c:v>1.0436444168043499</c:v>
                </c:pt>
                <c:pt idx="39536">
                  <c:v>1.10316163050866</c:v>
                </c:pt>
                <c:pt idx="39537">
                  <c:v>1.1541349336383</c:v>
                </c:pt>
                <c:pt idx="39538">
                  <c:v>0.92374163802572196</c:v>
                </c:pt>
                <c:pt idx="39539">
                  <c:v>0.976873527137474</c:v>
                </c:pt>
                <c:pt idx="39540">
                  <c:v>0.99714190313946605</c:v>
                </c:pt>
                <c:pt idx="39541">
                  <c:v>1.04517311592191</c:v>
                </c:pt>
                <c:pt idx="39542">
                  <c:v>1.1045850547168401</c:v>
                </c:pt>
                <c:pt idx="39543">
                  <c:v>1.1554705447432601</c:v>
                </c:pt>
                <c:pt idx="39544">
                  <c:v>0.92937286742388703</c:v>
                </c:pt>
                <c:pt idx="39545">
                  <c:v>0.98205870189997102</c:v>
                </c:pt>
                <c:pt idx="39546">
                  <c:v>1.0023952591519001</c:v>
                </c:pt>
                <c:pt idx="39547">
                  <c:v>1.05000716069538</c:v>
                </c:pt>
                <c:pt idx="39548">
                  <c:v>1.10908889552393</c:v>
                </c:pt>
                <c:pt idx="39549">
                  <c:v>1.1596738265345501</c:v>
                </c:pt>
                <c:pt idx="39550">
                  <c:v>0.93251893891286497</c:v>
                </c:pt>
                <c:pt idx="39551">
                  <c:v>0.98427718885639903</c:v>
                </c:pt>
                <c:pt idx="39552">
                  <c:v>1.0046442039519601</c:v>
                </c:pt>
                <c:pt idx="39553">
                  <c:v>1.05124054079781</c:v>
                </c:pt>
                <c:pt idx="39554">
                  <c:v>1.0672832290796801</c:v>
                </c:pt>
                <c:pt idx="39555">
                  <c:v>1.1104741063830601</c:v>
                </c:pt>
                <c:pt idx="39556">
                  <c:v>0.92691536249136397</c:v>
                </c:pt>
                <c:pt idx="39557">
                  <c:v>0.97911356597323296</c:v>
                </c:pt>
                <c:pt idx="39558">
                  <c:v>0.99939846819534806</c:v>
                </c:pt>
                <c:pt idx="39559">
                  <c:v>1.04642174978578</c:v>
                </c:pt>
                <c:pt idx="39560">
                  <c:v>1.06237456635414</c:v>
                </c:pt>
                <c:pt idx="39561">
                  <c:v>1.10598579273571</c:v>
                </c:pt>
                <c:pt idx="39562">
                  <c:v>0.92638627405458895</c:v>
                </c:pt>
                <c:pt idx="39563">
                  <c:v>0.97863499034782897</c:v>
                </c:pt>
                <c:pt idx="39564">
                  <c:v>0.99890915511453504</c:v>
                </c:pt>
                <c:pt idx="39565">
                  <c:v>1.0459734132321801</c:v>
                </c:pt>
                <c:pt idx="39566">
                  <c:v>1.0619217217950301</c:v>
                </c:pt>
                <c:pt idx="39567">
                  <c:v>1.1055659450952999</c:v>
                </c:pt>
                <c:pt idx="39568">
                  <c:v>0.92842826186025396</c:v>
                </c:pt>
                <c:pt idx="39569">
                  <c:v>0.98051334530095902</c:v>
                </c:pt>
                <c:pt idx="39570">
                  <c:v>1.00081653284982</c:v>
                </c:pt>
                <c:pt idx="39571">
                  <c:v>1.04771736047926</c:v>
                </c:pt>
                <c:pt idx="39572">
                  <c:v>1.06369796457554</c:v>
                </c:pt>
                <c:pt idx="39573">
                  <c:v>1.1071977113098099</c:v>
                </c:pt>
                <c:pt idx="39574">
                  <c:v>0.93441867813417201</c:v>
                </c:pt>
                <c:pt idx="39575">
                  <c:v>0.98602500330829601</c:v>
                </c:pt>
                <c:pt idx="39576">
                  <c:v>1.0064032078548599</c:v>
                </c:pt>
                <c:pt idx="39577">
                  <c:v>1.0528709616909</c:v>
                </c:pt>
                <c:pt idx="39578">
                  <c:v>1.0689200678492099</c:v>
                </c:pt>
                <c:pt idx="39579">
                  <c:v>1.1119938005254699</c:v>
                </c:pt>
                <c:pt idx="39580">
                  <c:v>1.1574213320126501</c:v>
                </c:pt>
                <c:pt idx="39581">
                  <c:v>1.1811801798066099</c:v>
                </c:pt>
                <c:pt idx="39582">
                  <c:v>1.20262212154072</c:v>
                </c:pt>
                <c:pt idx="39583">
                  <c:v>1.2835042721624601</c:v>
                </c:pt>
                <c:pt idx="39584">
                  <c:v>1.2937447849060599</c:v>
                </c:pt>
                <c:pt idx="39585">
                  <c:v>1.3054663339677</c:v>
                </c:pt>
                <c:pt idx="39586">
                  <c:v>1.18864516574549</c:v>
                </c:pt>
                <c:pt idx="39587">
                  <c:v>1.2127627150492699</c:v>
                </c:pt>
                <c:pt idx="39588">
                  <c:v>1.23455741763121</c:v>
                </c:pt>
                <c:pt idx="39589">
                  <c:v>1.2539206985206099</c:v>
                </c:pt>
                <c:pt idx="39590">
                  <c:v>1.2707926430791301</c:v>
                </c:pt>
                <c:pt idx="39591">
                  <c:v>1.28783951286527</c:v>
                </c:pt>
                <c:pt idx="39592">
                  <c:v>1.30089029529547</c:v>
                </c:pt>
                <c:pt idx="39593">
                  <c:v>1.3140535966570801</c:v>
                </c:pt>
                <c:pt idx="39594">
                  <c:v>1.3259166669084399</c:v>
                </c:pt>
                <c:pt idx="39595">
                  <c:v>1.33644886858639</c:v>
                </c:pt>
                <c:pt idx="39596">
                  <c:v>1.3420000000000001</c:v>
                </c:pt>
                <c:pt idx="39597">
                  <c:v>1.3420000000000001</c:v>
                </c:pt>
                <c:pt idx="39598">
                  <c:v>1.23794789722752</c:v>
                </c:pt>
                <c:pt idx="39599">
                  <c:v>1.25999944209954</c:v>
                </c:pt>
                <c:pt idx="39600">
                  <c:v>1.2796062200984</c:v>
                </c:pt>
                <c:pt idx="39601">
                  <c:v>1.29806431402907</c:v>
                </c:pt>
                <c:pt idx="39602">
                  <c:v>1.31395892445451</c:v>
                </c:pt>
                <c:pt idx="39603">
                  <c:v>1.32719970430843</c:v>
                </c:pt>
                <c:pt idx="39604">
                  <c:v>1.3405568568708901</c:v>
                </c:pt>
                <c:pt idx="39605">
                  <c:v>1.3420000000000001</c:v>
                </c:pt>
                <c:pt idx="39606">
                  <c:v>1.3420000000000001</c:v>
                </c:pt>
                <c:pt idx="39607">
                  <c:v>1.3420000000000001</c:v>
                </c:pt>
                <c:pt idx="39608">
                  <c:v>1.3420000000000001</c:v>
                </c:pt>
                <c:pt idx="39609">
                  <c:v>1.3420000000000001</c:v>
                </c:pt>
                <c:pt idx="39610">
                  <c:v>1.3420000000000001</c:v>
                </c:pt>
                <c:pt idx="39611">
                  <c:v>1.2814927454148699</c:v>
                </c:pt>
                <c:pt idx="39612">
                  <c:v>1.30129570371353</c:v>
                </c:pt>
                <c:pt idx="39613">
                  <c:v>1.31855493516511</c:v>
                </c:pt>
                <c:pt idx="39614">
                  <c:v>1.3345945539661399</c:v>
                </c:pt>
                <c:pt idx="39615">
                  <c:v>1.3420000000000001</c:v>
                </c:pt>
                <c:pt idx="39616">
                  <c:v>1.3420000000000001</c:v>
                </c:pt>
                <c:pt idx="39617">
                  <c:v>1.3420000000000001</c:v>
                </c:pt>
                <c:pt idx="39618">
                  <c:v>1.3420000000000001</c:v>
                </c:pt>
                <c:pt idx="39619">
                  <c:v>1.3420000000000001</c:v>
                </c:pt>
                <c:pt idx="39620">
                  <c:v>1.3420000000000001</c:v>
                </c:pt>
                <c:pt idx="39621">
                  <c:v>1.1547699196963901</c:v>
                </c:pt>
                <c:pt idx="39622">
                  <c:v>1.1787368223643799</c:v>
                </c:pt>
                <c:pt idx="39623">
                  <c:v>1.2003790497653499</c:v>
                </c:pt>
                <c:pt idx="39624">
                  <c:v>1.28205796555798</c:v>
                </c:pt>
                <c:pt idx="39625">
                  <c:v>1.29243045518846</c:v>
                </c:pt>
                <c:pt idx="39626">
                  <c:v>1.3042872385116799</c:v>
                </c:pt>
                <c:pt idx="39627">
                  <c:v>1.18600155038515</c:v>
                </c:pt>
                <c:pt idx="39628">
                  <c:v>1.2103302526597399</c:v>
                </c:pt>
                <c:pt idx="39629">
                  <c:v>1.2323144871531599</c:v>
                </c:pt>
                <c:pt idx="39630">
                  <c:v>1.25185840612661</c:v>
                </c:pt>
                <c:pt idx="39631">
                  <c:v>1.26888982543122</c:v>
                </c:pt>
                <c:pt idx="39632">
                  <c:v>1.28610527554863</c:v>
                </c:pt>
                <c:pt idx="39633">
                  <c:v>1.2992982941256399</c:v>
                </c:pt>
                <c:pt idx="39634">
                  <c:v>1.31259683750656</c:v>
                </c:pt>
                <c:pt idx="39635">
                  <c:v>1.32459282463763</c:v>
                </c:pt>
                <c:pt idx="39636">
                  <c:v>1.3352506416663701</c:v>
                </c:pt>
                <c:pt idx="39637">
                  <c:v>1.3420000000000001</c:v>
                </c:pt>
                <c:pt idx="39638">
                  <c:v>1.3420000000000001</c:v>
                </c:pt>
                <c:pt idx="39639">
                  <c:v>1.2355052185770701</c:v>
                </c:pt>
                <c:pt idx="39640">
                  <c:v>1.2577497433428599</c:v>
                </c:pt>
                <c:pt idx="39641">
                  <c:v>1.2775386912926401</c:v>
                </c:pt>
                <c:pt idx="39642">
                  <c:v>1.2961746112590999</c:v>
                </c:pt>
                <c:pt idx="39643">
                  <c:v>1.3122200868423299</c:v>
                </c:pt>
                <c:pt idx="39644">
                  <c:v>1.3255968583073701</c:v>
                </c:pt>
                <c:pt idx="39645">
                  <c:v>1.33909251434369</c:v>
                </c:pt>
                <c:pt idx="39646">
                  <c:v>1.3420000000000001</c:v>
                </c:pt>
                <c:pt idx="39647">
                  <c:v>1.3420000000000001</c:v>
                </c:pt>
                <c:pt idx="39648">
                  <c:v>1.3420000000000001</c:v>
                </c:pt>
                <c:pt idx="39649">
                  <c:v>1.3420000000000001</c:v>
                </c:pt>
                <c:pt idx="39650">
                  <c:v>1.3420000000000001</c:v>
                </c:pt>
                <c:pt idx="39651">
                  <c:v>1.3420000000000001</c:v>
                </c:pt>
                <c:pt idx="39652">
                  <c:v>1.2792355627971299</c:v>
                </c:pt>
                <c:pt idx="39653">
                  <c:v>1.2992175247406399</c:v>
                </c:pt>
                <c:pt idx="39654">
                  <c:v>1.3166438954469499</c:v>
                </c:pt>
                <c:pt idx="39655">
                  <c:v>1.33284086257463</c:v>
                </c:pt>
                <c:pt idx="39656">
                  <c:v>1.3420000000000001</c:v>
                </c:pt>
                <c:pt idx="39657">
                  <c:v>1.3420000000000001</c:v>
                </c:pt>
                <c:pt idx="39658">
                  <c:v>1.3420000000000001</c:v>
                </c:pt>
                <c:pt idx="39659">
                  <c:v>1.3420000000000001</c:v>
                </c:pt>
                <c:pt idx="39660">
                  <c:v>1.3420000000000001</c:v>
                </c:pt>
                <c:pt idx="39661">
                  <c:v>1.3420000000000001</c:v>
                </c:pt>
                <c:pt idx="39662">
                  <c:v>1.1546869071054899</c:v>
                </c:pt>
                <c:pt idx="39663">
                  <c:v>1.1786543406054399</c:v>
                </c:pt>
                <c:pt idx="39664">
                  <c:v>1.2003155928520599</c:v>
                </c:pt>
                <c:pt idx="39665">
                  <c:v>1.28203214115306</c:v>
                </c:pt>
                <c:pt idx="39666">
                  <c:v>1.29241200838485</c:v>
                </c:pt>
                <c:pt idx="39667">
                  <c:v>1.30427025348629</c:v>
                </c:pt>
                <c:pt idx="39668">
                  <c:v>1.1859087784217199</c:v>
                </c:pt>
                <c:pt idx="39669">
                  <c:v>1.2102454161204901</c:v>
                </c:pt>
                <c:pt idx="39670">
                  <c:v>1.2322424613239</c:v>
                </c:pt>
                <c:pt idx="39671">
                  <c:v>1.2517980361023</c:v>
                </c:pt>
                <c:pt idx="39672">
                  <c:v>1.26884037897552</c:v>
                </c:pt>
                <c:pt idx="39673">
                  <c:v>1.2860601842577299</c:v>
                </c:pt>
                <c:pt idx="39674">
                  <c:v>1.29925689680584</c:v>
                </c:pt>
                <c:pt idx="39675">
                  <c:v>1.3125639346786899</c:v>
                </c:pt>
                <c:pt idx="39676">
                  <c:v>1.32457316793515</c:v>
                </c:pt>
                <c:pt idx="39677">
                  <c:v>1.33523294254915</c:v>
                </c:pt>
                <c:pt idx="39678">
                  <c:v>1.3420000000000001</c:v>
                </c:pt>
                <c:pt idx="39679">
                  <c:v>1.3420000000000001</c:v>
                </c:pt>
                <c:pt idx="39680">
                  <c:v>1.23541115442824</c:v>
                </c:pt>
                <c:pt idx="39681">
                  <c:v>1.2576744170358201</c:v>
                </c:pt>
                <c:pt idx="39682">
                  <c:v>1.27747001984296</c:v>
                </c:pt>
                <c:pt idx="39683">
                  <c:v>1.2961119536899399</c:v>
                </c:pt>
                <c:pt idx="39684">
                  <c:v>1.3121676385793699</c:v>
                </c:pt>
                <c:pt idx="39685">
                  <c:v>1.3255588136029</c:v>
                </c:pt>
                <c:pt idx="39686">
                  <c:v>1.33905814665614</c:v>
                </c:pt>
                <c:pt idx="39687">
                  <c:v>1.3420000000000001</c:v>
                </c:pt>
                <c:pt idx="39688">
                  <c:v>1.3420000000000001</c:v>
                </c:pt>
                <c:pt idx="39689">
                  <c:v>1.3420000000000001</c:v>
                </c:pt>
                <c:pt idx="39690">
                  <c:v>1.3420000000000001</c:v>
                </c:pt>
                <c:pt idx="39691">
                  <c:v>1.3420000000000001</c:v>
                </c:pt>
                <c:pt idx="39692">
                  <c:v>1.3420000000000001</c:v>
                </c:pt>
                <c:pt idx="39693">
                  <c:v>1.27915117259053</c:v>
                </c:pt>
                <c:pt idx="39694">
                  <c:v>1.29914053091796</c:v>
                </c:pt>
                <c:pt idx="39695">
                  <c:v>1.3165785141809401</c:v>
                </c:pt>
                <c:pt idx="39696">
                  <c:v>1.3327906556034801</c:v>
                </c:pt>
                <c:pt idx="39697">
                  <c:v>1.3420000000000001</c:v>
                </c:pt>
                <c:pt idx="39698">
                  <c:v>1.3420000000000001</c:v>
                </c:pt>
                <c:pt idx="39699">
                  <c:v>1.3420000000000001</c:v>
                </c:pt>
                <c:pt idx="39700">
                  <c:v>1.3420000000000001</c:v>
                </c:pt>
                <c:pt idx="39701">
                  <c:v>1.3420000000000001</c:v>
                </c:pt>
                <c:pt idx="39702">
                  <c:v>1.3420000000000001</c:v>
                </c:pt>
                <c:pt idx="39703">
                  <c:v>1.15599145245938</c:v>
                </c:pt>
                <c:pt idx="39704">
                  <c:v>1.1798700757231999</c:v>
                </c:pt>
                <c:pt idx="39705">
                  <c:v>1.2014357888988001</c:v>
                </c:pt>
                <c:pt idx="39706">
                  <c:v>1.2827750359660699</c:v>
                </c:pt>
                <c:pt idx="39707">
                  <c:v>1.2930923795407701</c:v>
                </c:pt>
                <c:pt idx="39708">
                  <c:v>1.3048912389591001</c:v>
                </c:pt>
                <c:pt idx="39709">
                  <c:v>1.1871943806021501</c:v>
                </c:pt>
                <c:pt idx="39710">
                  <c:v>1.2114411629473401</c:v>
                </c:pt>
                <c:pt idx="39711">
                  <c:v>1.2333489569079099</c:v>
                </c:pt>
                <c:pt idx="39712">
                  <c:v>1.25282200237122</c:v>
                </c:pt>
                <c:pt idx="39713">
                  <c:v>1.2697882539071199</c:v>
                </c:pt>
                <c:pt idx="39714">
                  <c:v>1.28693273620529</c:v>
                </c:pt>
                <c:pt idx="39715">
                  <c:v>1.3000635402348999</c:v>
                </c:pt>
                <c:pt idx="39716">
                  <c:v>1.3133102467897699</c:v>
                </c:pt>
                <c:pt idx="39717">
                  <c:v>1.3252515290465401</c:v>
                </c:pt>
                <c:pt idx="39718">
                  <c:v>1.33585687492217</c:v>
                </c:pt>
                <c:pt idx="39719">
                  <c:v>1.3420000000000001</c:v>
                </c:pt>
                <c:pt idx="39720">
                  <c:v>1.3420000000000001</c:v>
                </c:pt>
                <c:pt idx="39721">
                  <c:v>1.2366006452270799</c:v>
                </c:pt>
                <c:pt idx="39722">
                  <c:v>1.25876819378215</c:v>
                </c:pt>
                <c:pt idx="39723">
                  <c:v>1.2784812183863199</c:v>
                </c:pt>
                <c:pt idx="39724">
                  <c:v>1.2970496428910501</c:v>
                </c:pt>
                <c:pt idx="39725">
                  <c:v>1.3130337494944899</c:v>
                </c:pt>
                <c:pt idx="39726">
                  <c:v>1.3263551051646001</c:v>
                </c:pt>
                <c:pt idx="39727">
                  <c:v>1.33979524604417</c:v>
                </c:pt>
                <c:pt idx="39728">
                  <c:v>1.3420000000000001</c:v>
                </c:pt>
                <c:pt idx="39729">
                  <c:v>1.3420000000000001</c:v>
                </c:pt>
                <c:pt idx="39730">
                  <c:v>1.3420000000000001</c:v>
                </c:pt>
                <c:pt idx="39731">
                  <c:v>1.3420000000000001</c:v>
                </c:pt>
                <c:pt idx="39732">
                  <c:v>1.3420000000000001</c:v>
                </c:pt>
                <c:pt idx="39733">
                  <c:v>1.3420000000000001</c:v>
                </c:pt>
                <c:pt idx="39734">
                  <c:v>1.28024667217373</c:v>
                </c:pt>
                <c:pt idx="39735">
                  <c:v>1.3001527418124701</c:v>
                </c:pt>
                <c:pt idx="39736">
                  <c:v>1.3175149141849001</c:v>
                </c:pt>
                <c:pt idx="39737">
                  <c:v>1.33365564601387</c:v>
                </c:pt>
                <c:pt idx="39738">
                  <c:v>1.3420000000000001</c:v>
                </c:pt>
                <c:pt idx="39739">
                  <c:v>1.3420000000000001</c:v>
                </c:pt>
                <c:pt idx="39740">
                  <c:v>1.3420000000000001</c:v>
                </c:pt>
                <c:pt idx="39741">
                  <c:v>1.3420000000000001</c:v>
                </c:pt>
                <c:pt idx="39742">
                  <c:v>1.3420000000000001</c:v>
                </c:pt>
                <c:pt idx="39743">
                  <c:v>1.3420000000000001</c:v>
                </c:pt>
                <c:pt idx="39744">
                  <c:v>1.1594555261672801</c:v>
                </c:pt>
                <c:pt idx="39745">
                  <c:v>1.18308028032054</c:v>
                </c:pt>
                <c:pt idx="39746">
                  <c:v>1.20439567365649</c:v>
                </c:pt>
                <c:pt idx="39747">
                  <c:v>1.2847363352971399</c:v>
                </c:pt>
                <c:pt idx="39748">
                  <c:v>1.29488924381707</c:v>
                </c:pt>
                <c:pt idx="39749">
                  <c:v>1.3065054733757999</c:v>
                </c:pt>
                <c:pt idx="39750">
                  <c:v>1.19063513736876</c:v>
                </c:pt>
                <c:pt idx="39751">
                  <c:v>1.2146189403274601</c:v>
                </c:pt>
                <c:pt idx="39752">
                  <c:v>1.23628826012844</c:v>
                </c:pt>
                <c:pt idx="39753">
                  <c:v>1.25554060550118</c:v>
                </c:pt>
                <c:pt idx="39754">
                  <c:v>1.2722991790051399</c:v>
                </c:pt>
                <c:pt idx="39755">
                  <c:v>1.2892435099183599</c:v>
                </c:pt>
                <c:pt idx="39756">
                  <c:v>1.3021934926337699</c:v>
                </c:pt>
                <c:pt idx="39757">
                  <c:v>1.3152667063929</c:v>
                </c:pt>
                <c:pt idx="39758">
                  <c:v>1.3270376806628801</c:v>
                </c:pt>
                <c:pt idx="39759">
                  <c:v>1.3374805375621901</c:v>
                </c:pt>
                <c:pt idx="39760">
                  <c:v>1.3420000000000001</c:v>
                </c:pt>
                <c:pt idx="39761">
                  <c:v>1.3420000000000001</c:v>
                </c:pt>
                <c:pt idx="39762">
                  <c:v>1.2397711522259101</c:v>
                </c:pt>
                <c:pt idx="39763">
                  <c:v>1.2616976468787999</c:v>
                </c:pt>
                <c:pt idx="39764">
                  <c:v>1.2811832869322901</c:v>
                </c:pt>
                <c:pt idx="39765">
                  <c:v>1.29954132678969</c:v>
                </c:pt>
                <c:pt idx="39766">
                  <c:v>1.31532936904901</c:v>
                </c:pt>
                <c:pt idx="39767">
                  <c:v>1.32848391756374</c:v>
                </c:pt>
                <c:pt idx="39768">
                  <c:v>1.34174316714805</c:v>
                </c:pt>
                <c:pt idx="39769">
                  <c:v>1.3420000000000001</c:v>
                </c:pt>
                <c:pt idx="39770">
                  <c:v>1.3420000000000001</c:v>
                </c:pt>
                <c:pt idx="39771">
                  <c:v>1.3420000000000001</c:v>
                </c:pt>
                <c:pt idx="39772">
                  <c:v>1.3420000000000001</c:v>
                </c:pt>
                <c:pt idx="39773">
                  <c:v>1.3420000000000001</c:v>
                </c:pt>
                <c:pt idx="39774">
                  <c:v>1.3420000000000001</c:v>
                </c:pt>
                <c:pt idx="39775">
                  <c:v>1.2831629886956499</c:v>
                </c:pt>
                <c:pt idx="39776">
                  <c:v>1.3028509815813401</c:v>
                </c:pt>
                <c:pt idx="39777">
                  <c:v>1.3200004092401301</c:v>
                </c:pt>
                <c:pt idx="39778">
                  <c:v>1.3359504561845601</c:v>
                </c:pt>
                <c:pt idx="39779">
                  <c:v>1.3420000000000001</c:v>
                </c:pt>
                <c:pt idx="39780">
                  <c:v>1.3420000000000001</c:v>
                </c:pt>
                <c:pt idx="39781">
                  <c:v>1.3420000000000001</c:v>
                </c:pt>
                <c:pt idx="39782">
                  <c:v>1.3420000000000001</c:v>
                </c:pt>
                <c:pt idx="39783">
                  <c:v>1.3420000000000001</c:v>
                </c:pt>
                <c:pt idx="39784">
                  <c:v>1.3420000000000001</c:v>
                </c:pt>
                <c:pt idx="39785">
                  <c:v>1.15746833693509</c:v>
                </c:pt>
                <c:pt idx="39786">
                  <c:v>1.18121962917655</c:v>
                </c:pt>
                <c:pt idx="39787">
                  <c:v>1.20266102540033</c:v>
                </c:pt>
                <c:pt idx="39788">
                  <c:v>1.18868922947274</c:v>
                </c:pt>
                <c:pt idx="39789">
                  <c:v>1.21280588974843</c:v>
                </c:pt>
                <c:pt idx="39790">
                  <c:v>1.2345935858543899</c:v>
                </c:pt>
                <c:pt idx="39791">
                  <c:v>1.2539560038705699</c:v>
                </c:pt>
                <c:pt idx="39792">
                  <c:v>1.2708216293883301</c:v>
                </c:pt>
                <c:pt idx="39793">
                  <c:v>1.28648185386839</c:v>
                </c:pt>
                <c:pt idx="39794">
                  <c:v>1.3009130891907099</c:v>
                </c:pt>
                <c:pt idx="39795">
                  <c:v>1.31407627736872</c:v>
                </c:pt>
                <c:pt idx="39796">
                  <c:v>1.32593926075919</c:v>
                </c:pt>
                <c:pt idx="39797">
                  <c:v>1.3364711920824699</c:v>
                </c:pt>
                <c:pt idx="39798">
                  <c:v>1.3420000000000001</c:v>
                </c:pt>
                <c:pt idx="39799">
                  <c:v>1.3420000000000001</c:v>
                </c:pt>
                <c:pt idx="39800">
                  <c:v>1.23798817289187</c:v>
                </c:pt>
                <c:pt idx="39801">
                  <c:v>1.2600329848546701</c:v>
                </c:pt>
                <c:pt idx="39802">
                  <c:v>1.2796338070562301</c:v>
                </c:pt>
                <c:pt idx="39803">
                  <c:v>1.2967175858725</c:v>
                </c:pt>
                <c:pt idx="39804">
                  <c:v>1.31259322688896</c:v>
                </c:pt>
                <c:pt idx="39805">
                  <c:v>1.32722606005629</c:v>
                </c:pt>
                <c:pt idx="39806">
                  <c:v>1.3405827065189899</c:v>
                </c:pt>
                <c:pt idx="39807">
                  <c:v>1.3420000000000001</c:v>
                </c:pt>
                <c:pt idx="39808">
                  <c:v>1.3420000000000001</c:v>
                </c:pt>
                <c:pt idx="39809">
                  <c:v>1.3420000000000001</c:v>
                </c:pt>
                <c:pt idx="39810">
                  <c:v>1.3420000000000001</c:v>
                </c:pt>
                <c:pt idx="39811">
                  <c:v>1.3420000000000001</c:v>
                </c:pt>
                <c:pt idx="39812">
                  <c:v>1.3420000000000001</c:v>
                </c:pt>
                <c:pt idx="39813">
                  <c:v>1.2815298992169599</c:v>
                </c:pt>
                <c:pt idx="39814">
                  <c:v>1.3013266340810901</c:v>
                </c:pt>
                <c:pt idx="39815">
                  <c:v>1.3185853651492501</c:v>
                </c:pt>
                <c:pt idx="39816">
                  <c:v>1.3346245036481399</c:v>
                </c:pt>
                <c:pt idx="39817">
                  <c:v>1.3420000000000001</c:v>
                </c:pt>
                <c:pt idx="39818">
                  <c:v>1.3420000000000001</c:v>
                </c:pt>
                <c:pt idx="39819">
                  <c:v>1.3420000000000001</c:v>
                </c:pt>
                <c:pt idx="39820">
                  <c:v>1.3420000000000001</c:v>
                </c:pt>
                <c:pt idx="39821">
                  <c:v>1.3420000000000001</c:v>
                </c:pt>
                <c:pt idx="39822">
                  <c:v>1.1547746955560201</c:v>
                </c:pt>
                <c:pt idx="39823">
                  <c:v>1.1787358542783799</c:v>
                </c:pt>
                <c:pt idx="39824">
                  <c:v>1.2003789927802</c:v>
                </c:pt>
                <c:pt idx="39825">
                  <c:v>1.1860049444106699</c:v>
                </c:pt>
                <c:pt idx="39826">
                  <c:v>1.21033448642738</c:v>
                </c:pt>
                <c:pt idx="39827">
                  <c:v>1.2323194865946701</c:v>
                </c:pt>
                <c:pt idx="39828">
                  <c:v>1.2518638237204001</c:v>
                </c:pt>
                <c:pt idx="39829">
                  <c:v>1.2688959165603799</c:v>
                </c:pt>
                <c:pt idx="39830">
                  <c:v>1.2847194847877399</c:v>
                </c:pt>
                <c:pt idx="39831">
                  <c:v>1.2993000276639199</c:v>
                </c:pt>
                <c:pt idx="39832">
                  <c:v>1.3125989585853099</c:v>
                </c:pt>
                <c:pt idx="39833">
                  <c:v>1.3245955158185101</c:v>
                </c:pt>
                <c:pt idx="39834">
                  <c:v>1.33525385414481</c:v>
                </c:pt>
                <c:pt idx="39835">
                  <c:v>1.3420000000000001</c:v>
                </c:pt>
                <c:pt idx="39836">
                  <c:v>1.3420000000000001</c:v>
                </c:pt>
                <c:pt idx="39837">
                  <c:v>1.2355026175764201</c:v>
                </c:pt>
                <c:pt idx="39838">
                  <c:v>1.25774778834545</c:v>
                </c:pt>
                <c:pt idx="39839">
                  <c:v>1.27754287944489</c:v>
                </c:pt>
                <c:pt idx="39840">
                  <c:v>1.2947935167984299</c:v>
                </c:pt>
                <c:pt idx="39841">
                  <c:v>1.3108213909350399</c:v>
                </c:pt>
                <c:pt idx="39842">
                  <c:v>1.3256026860841299</c:v>
                </c:pt>
                <c:pt idx="39843">
                  <c:v>1.33909887921648</c:v>
                </c:pt>
                <c:pt idx="39844">
                  <c:v>1.3420000000000001</c:v>
                </c:pt>
                <c:pt idx="39845">
                  <c:v>1.3420000000000001</c:v>
                </c:pt>
                <c:pt idx="39846">
                  <c:v>1.3420000000000001</c:v>
                </c:pt>
                <c:pt idx="39847">
                  <c:v>1.3420000000000001</c:v>
                </c:pt>
                <c:pt idx="39848">
                  <c:v>1.3420000000000001</c:v>
                </c:pt>
                <c:pt idx="39849">
                  <c:v>1.3420000000000001</c:v>
                </c:pt>
                <c:pt idx="39850">
                  <c:v>1.2792381434576101</c:v>
                </c:pt>
                <c:pt idx="39851">
                  <c:v>1.2992155785573201</c:v>
                </c:pt>
                <c:pt idx="39852">
                  <c:v>1.31664277953358</c:v>
                </c:pt>
                <c:pt idx="39853">
                  <c:v>1.33284523974902</c:v>
                </c:pt>
                <c:pt idx="39854">
                  <c:v>1.3420000000000001</c:v>
                </c:pt>
                <c:pt idx="39855">
                  <c:v>1.3420000000000001</c:v>
                </c:pt>
                <c:pt idx="39856">
                  <c:v>1.3420000000000001</c:v>
                </c:pt>
                <c:pt idx="39857">
                  <c:v>1.3420000000000001</c:v>
                </c:pt>
                <c:pt idx="39858">
                  <c:v>1.3420000000000001</c:v>
                </c:pt>
                <c:pt idx="39859">
                  <c:v>1.15467714426709</c:v>
                </c:pt>
                <c:pt idx="39860">
                  <c:v>1.1786454823307699</c:v>
                </c:pt>
                <c:pt idx="39861">
                  <c:v>1.2003014277705999</c:v>
                </c:pt>
                <c:pt idx="39862">
                  <c:v>1.1858919365588401</c:v>
                </c:pt>
                <c:pt idx="39863">
                  <c:v>1.2102359452979601</c:v>
                </c:pt>
                <c:pt idx="39864">
                  <c:v>1.2322341750038299</c:v>
                </c:pt>
                <c:pt idx="39865">
                  <c:v>1.25179082546119</c:v>
                </c:pt>
                <c:pt idx="39866">
                  <c:v>1.2688338661227401</c:v>
                </c:pt>
                <c:pt idx="39867">
                  <c:v>1.2846618935709</c:v>
                </c:pt>
                <c:pt idx="39868">
                  <c:v>1.29925188693426</c:v>
                </c:pt>
                <c:pt idx="39869">
                  <c:v>1.31256496349237</c:v>
                </c:pt>
                <c:pt idx="39870">
                  <c:v>1.32456422433271</c:v>
                </c:pt>
                <c:pt idx="39871">
                  <c:v>1.33522450103373</c:v>
                </c:pt>
                <c:pt idx="39872">
                  <c:v>1.3420000000000001</c:v>
                </c:pt>
                <c:pt idx="39873">
                  <c:v>1.3420000000000001</c:v>
                </c:pt>
                <c:pt idx="39874">
                  <c:v>1.2354013464408999</c:v>
                </c:pt>
                <c:pt idx="39875">
                  <c:v>1.25766008206827</c:v>
                </c:pt>
                <c:pt idx="39876">
                  <c:v>1.27746223460799</c:v>
                </c:pt>
                <c:pt idx="39877">
                  <c:v>1.2947187142579399</c:v>
                </c:pt>
                <c:pt idx="39878">
                  <c:v>1.3107624263308399</c:v>
                </c:pt>
                <c:pt idx="39879">
                  <c:v>1.32554835745831</c:v>
                </c:pt>
                <c:pt idx="39880">
                  <c:v>1.33905345790074</c:v>
                </c:pt>
                <c:pt idx="39881">
                  <c:v>1.3420000000000001</c:v>
                </c:pt>
                <c:pt idx="39882">
                  <c:v>1.3420000000000001</c:v>
                </c:pt>
                <c:pt idx="39883">
                  <c:v>1.3420000000000001</c:v>
                </c:pt>
                <c:pt idx="39884">
                  <c:v>1.3420000000000001</c:v>
                </c:pt>
                <c:pt idx="39885">
                  <c:v>1.3420000000000001</c:v>
                </c:pt>
                <c:pt idx="39886">
                  <c:v>1.3420000000000001</c:v>
                </c:pt>
                <c:pt idx="39887">
                  <c:v>1.2791419369924</c:v>
                </c:pt>
                <c:pt idx="39888">
                  <c:v>1.2991324411402101</c:v>
                </c:pt>
                <c:pt idx="39889">
                  <c:v>1.3165660271367501</c:v>
                </c:pt>
                <c:pt idx="39890">
                  <c:v>1.3327792620799801</c:v>
                </c:pt>
                <c:pt idx="39891">
                  <c:v>1.3420000000000001</c:v>
                </c:pt>
                <c:pt idx="39892">
                  <c:v>1.3420000000000001</c:v>
                </c:pt>
                <c:pt idx="39893">
                  <c:v>1.3420000000000001</c:v>
                </c:pt>
                <c:pt idx="39894">
                  <c:v>1.3420000000000001</c:v>
                </c:pt>
                <c:pt idx="39895">
                  <c:v>1.3420000000000001</c:v>
                </c:pt>
                <c:pt idx="39896">
                  <c:v>1.15597501758008</c:v>
                </c:pt>
                <c:pt idx="39897">
                  <c:v>1.1798484264183799</c:v>
                </c:pt>
                <c:pt idx="39898">
                  <c:v>1.2014152671426901</c:v>
                </c:pt>
                <c:pt idx="39899">
                  <c:v>1.1871783483334899</c:v>
                </c:pt>
                <c:pt idx="39900">
                  <c:v>1.2114262394492701</c:v>
                </c:pt>
                <c:pt idx="39901">
                  <c:v>1.2333350483313199</c:v>
                </c:pt>
                <c:pt idx="39902">
                  <c:v>1.25281465591442</c:v>
                </c:pt>
                <c:pt idx="39903">
                  <c:v>1.26977609017242</c:v>
                </c:pt>
                <c:pt idx="39904">
                  <c:v>1.2855373362217599</c:v>
                </c:pt>
                <c:pt idx="39905">
                  <c:v>1.30005821598976</c:v>
                </c:pt>
                <c:pt idx="39906">
                  <c:v>1.3133002160409299</c:v>
                </c:pt>
                <c:pt idx="39907">
                  <c:v>1.3252420959745601</c:v>
                </c:pt>
                <c:pt idx="39908">
                  <c:v>1.33584798382107</c:v>
                </c:pt>
                <c:pt idx="39909">
                  <c:v>1.3420000000000001</c:v>
                </c:pt>
                <c:pt idx="39910">
                  <c:v>1.3420000000000001</c:v>
                </c:pt>
                <c:pt idx="39911">
                  <c:v>1.23658567852923</c:v>
                </c:pt>
                <c:pt idx="39912">
                  <c:v>1.25875428489184</c:v>
                </c:pt>
                <c:pt idx="39913">
                  <c:v>1.2784682678252799</c:v>
                </c:pt>
                <c:pt idx="39914">
                  <c:v>1.29565469172749</c:v>
                </c:pt>
                <c:pt idx="39915">
                  <c:v>1.31162661777696</c:v>
                </c:pt>
                <c:pt idx="39916">
                  <c:v>1.32634454208662</c:v>
                </c:pt>
                <c:pt idx="39917">
                  <c:v>1.3397853598132801</c:v>
                </c:pt>
                <c:pt idx="39918">
                  <c:v>1.3420000000000001</c:v>
                </c:pt>
                <c:pt idx="39919">
                  <c:v>1.3420000000000001</c:v>
                </c:pt>
                <c:pt idx="39920">
                  <c:v>1.3420000000000001</c:v>
                </c:pt>
                <c:pt idx="39921">
                  <c:v>1.3420000000000001</c:v>
                </c:pt>
                <c:pt idx="39922">
                  <c:v>1.3420000000000001</c:v>
                </c:pt>
                <c:pt idx="39923">
                  <c:v>1.3420000000000001</c:v>
                </c:pt>
                <c:pt idx="39924">
                  <c:v>1.2802326914056701</c:v>
                </c:pt>
                <c:pt idx="39925">
                  <c:v>1.3001397579873899</c:v>
                </c:pt>
                <c:pt idx="39926">
                  <c:v>1.31750281744034</c:v>
                </c:pt>
                <c:pt idx="39927">
                  <c:v>1.33364437441404</c:v>
                </c:pt>
                <c:pt idx="39928">
                  <c:v>1.3420000000000001</c:v>
                </c:pt>
                <c:pt idx="39929">
                  <c:v>1.3420000000000001</c:v>
                </c:pt>
                <c:pt idx="39930">
                  <c:v>1.3420000000000001</c:v>
                </c:pt>
                <c:pt idx="39931">
                  <c:v>1.3420000000000001</c:v>
                </c:pt>
                <c:pt idx="39932">
                  <c:v>1.3420000000000001</c:v>
                </c:pt>
                <c:pt idx="39933">
                  <c:v>1.1594403892498799</c:v>
                </c:pt>
                <c:pt idx="39934">
                  <c:v>1.18306555327172</c:v>
                </c:pt>
                <c:pt idx="39935">
                  <c:v>1.20438771522721</c:v>
                </c:pt>
                <c:pt idx="39936">
                  <c:v>1.1906212081715399</c:v>
                </c:pt>
                <c:pt idx="39937">
                  <c:v>1.2146115697995401</c:v>
                </c:pt>
                <c:pt idx="39938">
                  <c:v>1.2362747438621799</c:v>
                </c:pt>
                <c:pt idx="39939">
                  <c:v>1.25552744156271</c:v>
                </c:pt>
                <c:pt idx="39940">
                  <c:v>1.2722859664511099</c:v>
                </c:pt>
                <c:pt idx="39941">
                  <c:v>1.2878545638499199</c:v>
                </c:pt>
                <c:pt idx="39942">
                  <c:v>1.30218641045343</c:v>
                </c:pt>
                <c:pt idx="39943">
                  <c:v>1.3152540033681399</c:v>
                </c:pt>
                <c:pt idx="39944">
                  <c:v>1.32703064957995</c:v>
                </c:pt>
                <c:pt idx="39945">
                  <c:v>1.3374790691873999</c:v>
                </c:pt>
                <c:pt idx="39946">
                  <c:v>1.3420000000000001</c:v>
                </c:pt>
                <c:pt idx="39947">
                  <c:v>1.3420000000000001</c:v>
                </c:pt>
                <c:pt idx="39948">
                  <c:v>1.23976451655163</c:v>
                </c:pt>
                <c:pt idx="39949">
                  <c:v>1.2616851934945299</c:v>
                </c:pt>
                <c:pt idx="39950">
                  <c:v>1.2811766948985499</c:v>
                </c:pt>
                <c:pt idx="39951">
                  <c:v>1.2981552010975499</c:v>
                </c:pt>
                <c:pt idx="39952">
                  <c:v>1.3139356497044401</c:v>
                </c:pt>
                <c:pt idx="39953">
                  <c:v>1.32847204901989</c:v>
                </c:pt>
                <c:pt idx="39954">
                  <c:v>1.3417366585644499</c:v>
                </c:pt>
                <c:pt idx="39955">
                  <c:v>1.3420000000000001</c:v>
                </c:pt>
                <c:pt idx="39956">
                  <c:v>1.3420000000000001</c:v>
                </c:pt>
                <c:pt idx="39957">
                  <c:v>1.3420000000000001</c:v>
                </c:pt>
                <c:pt idx="39958">
                  <c:v>1.3420000000000001</c:v>
                </c:pt>
                <c:pt idx="39959">
                  <c:v>1.3420000000000001</c:v>
                </c:pt>
                <c:pt idx="39960">
                  <c:v>1.3420000000000001</c:v>
                </c:pt>
                <c:pt idx="39961">
                  <c:v>1.2831568572668299</c:v>
                </c:pt>
                <c:pt idx="39962">
                  <c:v>1.3028394861764401</c:v>
                </c:pt>
                <c:pt idx="39963">
                  <c:v>1.31999431083142</c:v>
                </c:pt>
                <c:pt idx="39964">
                  <c:v>1.3359445390392</c:v>
                </c:pt>
                <c:pt idx="39965">
                  <c:v>1.3420000000000001</c:v>
                </c:pt>
                <c:pt idx="39966">
                  <c:v>1.3420000000000001</c:v>
                </c:pt>
                <c:pt idx="39967">
                  <c:v>1.3420000000000001</c:v>
                </c:pt>
                <c:pt idx="39968">
                  <c:v>1.3420000000000001</c:v>
                </c:pt>
                <c:pt idx="39969">
                  <c:v>1.3420000000000001</c:v>
                </c:pt>
                <c:pt idx="39970">
                  <c:v>1.1703152149373199</c:v>
                </c:pt>
                <c:pt idx="39971">
                  <c:v>1.1929167890043</c:v>
                </c:pt>
                <c:pt idx="39972">
                  <c:v>1.21451367379193</c:v>
                </c:pt>
                <c:pt idx="39973">
                  <c:v>1.2336992898524</c:v>
                </c:pt>
                <c:pt idx="39974">
                  <c:v>1.2504023219745</c:v>
                </c:pt>
                <c:pt idx="39975">
                  <c:v>1.2659060401172599</c:v>
                </c:pt>
                <c:pt idx="39976">
                  <c:v>1.2918037612097599</c:v>
                </c:pt>
                <c:pt idx="39977">
                  <c:v>1.30351725312482</c:v>
                </c:pt>
                <c:pt idx="39978">
                  <c:v>1.1439382177336499</c:v>
                </c:pt>
                <c:pt idx="39979">
                  <c:v>1.1725791929675</c:v>
                </c:pt>
                <c:pt idx="39980">
                  <c:v>1.1990683525399199</c:v>
                </c:pt>
                <c:pt idx="39981">
                  <c:v>1.2219994801904499</c:v>
                </c:pt>
                <c:pt idx="39982">
                  <c:v>1.2439037923941501</c:v>
                </c:pt>
                <c:pt idx="39983">
                  <c:v>1.26337389424439</c:v>
                </c:pt>
                <c:pt idx="39984">
                  <c:v>1.2803373530529101</c:v>
                </c:pt>
                <c:pt idx="39985">
                  <c:v>1.2960864448876901</c:v>
                </c:pt>
                <c:pt idx="39986">
                  <c:v>1.30920935261241</c:v>
                </c:pt>
                <c:pt idx="39987">
                  <c:v>1.3224471836698299</c:v>
                </c:pt>
                <c:pt idx="39988">
                  <c:v>1.33295494239192</c:v>
                </c:pt>
                <c:pt idx="39989">
                  <c:v>1.3420000000000001</c:v>
                </c:pt>
                <c:pt idx="39990">
                  <c:v>1.3420000000000001</c:v>
                </c:pt>
                <c:pt idx="39991">
                  <c:v>1.3420000000000001</c:v>
                </c:pt>
                <c:pt idx="39992">
                  <c:v>1.19598674152811</c:v>
                </c:pt>
                <c:pt idx="39993">
                  <c:v>1.2227582926287299</c:v>
                </c:pt>
                <c:pt idx="39994">
                  <c:v>1.2472761017676399</c:v>
                </c:pt>
                <c:pt idx="39995">
                  <c:v>1.2680758523795801</c:v>
                </c:pt>
                <c:pt idx="39996">
                  <c:v>1.2877740351472799</c:v>
                </c:pt>
                <c:pt idx="39997">
                  <c:v>1.30493099658282</c:v>
                </c:pt>
                <c:pt idx="39998">
                  <c:v>1.32088734108298</c:v>
                </c:pt>
                <c:pt idx="39999">
                  <c:v>1.3341881662841</c:v>
                </c:pt>
                <c:pt idx="40000">
                  <c:v>1.3420000000000001</c:v>
                </c:pt>
                <c:pt idx="40001">
                  <c:v>1.3420000000000001</c:v>
                </c:pt>
                <c:pt idx="40002">
                  <c:v>1.3420000000000001</c:v>
                </c:pt>
                <c:pt idx="40003">
                  <c:v>1.3420000000000001</c:v>
                </c:pt>
                <c:pt idx="40004">
                  <c:v>1.3420000000000001</c:v>
                </c:pt>
                <c:pt idx="40005">
                  <c:v>1.3420000000000001</c:v>
                </c:pt>
                <c:pt idx="40006">
                  <c:v>1.2425746247618299</c:v>
                </c:pt>
                <c:pt idx="40007">
                  <c:v>1.26594254300549</c:v>
                </c:pt>
                <c:pt idx="40008">
                  <c:v>1.28827590677724</c:v>
                </c:pt>
                <c:pt idx="40009">
                  <c:v>1.30814872270079</c:v>
                </c:pt>
                <c:pt idx="40010">
                  <c:v>1.32546681393072</c:v>
                </c:pt>
                <c:pt idx="40011">
                  <c:v>1.3415777107095701</c:v>
                </c:pt>
                <c:pt idx="40012">
                  <c:v>1.3420000000000001</c:v>
                </c:pt>
                <c:pt idx="40013">
                  <c:v>1.3420000000000001</c:v>
                </c:pt>
                <c:pt idx="40014">
                  <c:v>1.3420000000000001</c:v>
                </c:pt>
                <c:pt idx="40015">
                  <c:v>1.3420000000000001</c:v>
                </c:pt>
                <c:pt idx="40016">
                  <c:v>1.3420000000000001</c:v>
                </c:pt>
                <c:pt idx="40017">
                  <c:v>1.3420000000000001</c:v>
                </c:pt>
                <c:pt idx="40018">
                  <c:v>1.3420000000000001</c:v>
                </c:pt>
                <c:pt idx="40019">
                  <c:v>1.3420000000000001</c:v>
                </c:pt>
                <c:pt idx="40020">
                  <c:v>1.3420000000000001</c:v>
                </c:pt>
                <c:pt idx="40021">
                  <c:v>1.3420000000000001</c:v>
                </c:pt>
                <c:pt idx="40022">
                  <c:v>1.25710429968352</c:v>
                </c:pt>
                <c:pt idx="40023">
                  <c:v>1.28195432177723</c:v>
                </c:pt>
                <c:pt idx="40024">
                  <c:v>1.2676385018838601</c:v>
                </c:pt>
                <c:pt idx="40025">
                  <c:v>1.29391679949261</c:v>
                </c:pt>
                <c:pt idx="40026">
                  <c:v>1.1673298113808499</c:v>
                </c:pt>
                <c:pt idx="40027">
                  <c:v>1.1901743321176099</c:v>
                </c:pt>
                <c:pt idx="40028">
                  <c:v>1.2119854225839499</c:v>
                </c:pt>
                <c:pt idx="40029">
                  <c:v>1.23138109746071</c:v>
                </c:pt>
                <c:pt idx="40030">
                  <c:v>1.2482658013033301</c:v>
                </c:pt>
                <c:pt idx="40031">
                  <c:v>1.26395364587278</c:v>
                </c:pt>
                <c:pt idx="40032">
                  <c:v>1.2901815046005101</c:v>
                </c:pt>
                <c:pt idx="40033">
                  <c:v>1.30204809113314</c:v>
                </c:pt>
                <c:pt idx="40034">
                  <c:v>1.1404111643619299</c:v>
                </c:pt>
                <c:pt idx="40035">
                  <c:v>1.1693285500719499</c:v>
                </c:pt>
                <c:pt idx="40036">
                  <c:v>1.19608298524849</c:v>
                </c:pt>
                <c:pt idx="40037">
                  <c:v>1.2192476695400201</c:v>
                </c:pt>
                <c:pt idx="40038">
                  <c:v>1.2413693616319199</c:v>
                </c:pt>
                <c:pt idx="40039">
                  <c:v>1.261055930418</c:v>
                </c:pt>
                <c:pt idx="40040">
                  <c:v>1.27820122823904</c:v>
                </c:pt>
                <c:pt idx="40041">
                  <c:v>1.2941385177892399</c:v>
                </c:pt>
                <c:pt idx="40042">
                  <c:v>1.30741674524395</c:v>
                </c:pt>
                <c:pt idx="40043">
                  <c:v>1.32081274261505</c:v>
                </c:pt>
                <c:pt idx="40044">
                  <c:v>1.33146367462799</c:v>
                </c:pt>
                <c:pt idx="40045">
                  <c:v>1.3420000000000001</c:v>
                </c:pt>
                <c:pt idx="40046">
                  <c:v>1.3420000000000001</c:v>
                </c:pt>
                <c:pt idx="40047">
                  <c:v>1.3420000000000001</c:v>
                </c:pt>
                <c:pt idx="40048">
                  <c:v>1.1927059083377001</c:v>
                </c:pt>
                <c:pt idx="40049">
                  <c:v>1.2197539755073099</c:v>
                </c:pt>
                <c:pt idx="40050">
                  <c:v>1.2445177698243299</c:v>
                </c:pt>
                <c:pt idx="40051">
                  <c:v>1.26553628085015</c:v>
                </c:pt>
                <c:pt idx="40052">
                  <c:v>1.28544195627601</c:v>
                </c:pt>
                <c:pt idx="40053">
                  <c:v>1.30279256508761</c:v>
                </c:pt>
                <c:pt idx="40054">
                  <c:v>1.31892636278651</c:v>
                </c:pt>
                <c:pt idx="40055">
                  <c:v>1.3323816256646599</c:v>
                </c:pt>
                <c:pt idx="40056">
                  <c:v>1.3420000000000001</c:v>
                </c:pt>
                <c:pt idx="40057">
                  <c:v>1.3420000000000001</c:v>
                </c:pt>
                <c:pt idx="40058">
                  <c:v>1.3420000000000001</c:v>
                </c:pt>
                <c:pt idx="40059">
                  <c:v>1.3420000000000001</c:v>
                </c:pt>
                <c:pt idx="40060">
                  <c:v>1.3420000000000001</c:v>
                </c:pt>
                <c:pt idx="40061">
                  <c:v>1.3420000000000001</c:v>
                </c:pt>
                <c:pt idx="40062">
                  <c:v>1.23953614558256</c:v>
                </c:pt>
                <c:pt idx="40063">
                  <c:v>1.2631470788716901</c:v>
                </c:pt>
                <c:pt idx="40064">
                  <c:v>1.2857117787902499</c:v>
                </c:pt>
                <c:pt idx="40065">
                  <c:v>1.3057903450808499</c:v>
                </c:pt>
                <c:pt idx="40066">
                  <c:v>1.3233135975491099</c:v>
                </c:pt>
                <c:pt idx="40067">
                  <c:v>1.3396031509279001</c:v>
                </c:pt>
                <c:pt idx="40068">
                  <c:v>1.3420000000000001</c:v>
                </c:pt>
                <c:pt idx="40069">
                  <c:v>1.3420000000000001</c:v>
                </c:pt>
                <c:pt idx="40070">
                  <c:v>1.3420000000000001</c:v>
                </c:pt>
                <c:pt idx="40071">
                  <c:v>1.3420000000000001</c:v>
                </c:pt>
                <c:pt idx="40072">
                  <c:v>1.3420000000000001</c:v>
                </c:pt>
                <c:pt idx="40073">
                  <c:v>1.3420000000000001</c:v>
                </c:pt>
                <c:pt idx="40074">
                  <c:v>1.3420000000000001</c:v>
                </c:pt>
                <c:pt idx="40075">
                  <c:v>1.3420000000000001</c:v>
                </c:pt>
                <c:pt idx="40076">
                  <c:v>1.3420000000000001</c:v>
                </c:pt>
                <c:pt idx="40077">
                  <c:v>1.3420000000000001</c:v>
                </c:pt>
                <c:pt idx="40078">
                  <c:v>1.2540135225359601</c:v>
                </c:pt>
                <c:pt idx="40079">
                  <c:v>1.27912090456362</c:v>
                </c:pt>
                <c:pt idx="40080">
                  <c:v>1.2644742433905301</c:v>
                </c:pt>
                <c:pt idx="40081">
                  <c:v>1.29102143984468</c:v>
                </c:pt>
                <c:pt idx="40082">
                  <c:v>1.16730169512716</c:v>
                </c:pt>
                <c:pt idx="40083">
                  <c:v>1.1901503690351201</c:v>
                </c:pt>
                <c:pt idx="40084">
                  <c:v>1.2119772276201</c:v>
                </c:pt>
                <c:pt idx="40085">
                  <c:v>1.2313755262320301</c:v>
                </c:pt>
                <c:pt idx="40086">
                  <c:v>1.2482737075269801</c:v>
                </c:pt>
                <c:pt idx="40087">
                  <c:v>1.2639681505109499</c:v>
                </c:pt>
                <c:pt idx="40088">
                  <c:v>1.2901957422538299</c:v>
                </c:pt>
                <c:pt idx="40089">
                  <c:v>1.3020665839546901</c:v>
                </c:pt>
                <c:pt idx="40090">
                  <c:v>1.1403425133685099</c:v>
                </c:pt>
                <c:pt idx="40091">
                  <c:v>1.1692675402930099</c:v>
                </c:pt>
                <c:pt idx="40092">
                  <c:v>1.1960410282861</c:v>
                </c:pt>
                <c:pt idx="40093">
                  <c:v>1.21921703814756</c:v>
                </c:pt>
                <c:pt idx="40094">
                  <c:v>1.24134916383953</c:v>
                </c:pt>
                <c:pt idx="40095">
                  <c:v>1.2610394666484701</c:v>
                </c:pt>
                <c:pt idx="40096">
                  <c:v>1.27819847977291</c:v>
                </c:pt>
                <c:pt idx="40097">
                  <c:v>1.2941374792343201</c:v>
                </c:pt>
                <c:pt idx="40098">
                  <c:v>1.3074223037448101</c:v>
                </c:pt>
                <c:pt idx="40099">
                  <c:v>1.3208239195209801</c:v>
                </c:pt>
                <c:pt idx="40100">
                  <c:v>1.33148490856841</c:v>
                </c:pt>
                <c:pt idx="40101">
                  <c:v>1.3420000000000001</c:v>
                </c:pt>
                <c:pt idx="40102">
                  <c:v>1.3420000000000001</c:v>
                </c:pt>
                <c:pt idx="40103">
                  <c:v>1.3420000000000001</c:v>
                </c:pt>
                <c:pt idx="40104">
                  <c:v>1.1926424018422499</c:v>
                </c:pt>
                <c:pt idx="40105">
                  <c:v>1.2196984140271601</c:v>
                </c:pt>
                <c:pt idx="40106">
                  <c:v>1.2444690785588799</c:v>
                </c:pt>
                <c:pt idx="40107">
                  <c:v>1.2654985629979401</c:v>
                </c:pt>
                <c:pt idx="40108">
                  <c:v>1.2854142175227401</c:v>
                </c:pt>
                <c:pt idx="40109">
                  <c:v>1.3027788977032699</c:v>
                </c:pt>
                <c:pt idx="40110">
                  <c:v>1.31891560898889</c:v>
                </c:pt>
                <c:pt idx="40111">
                  <c:v>1.3323828624585301</c:v>
                </c:pt>
                <c:pt idx="40112">
                  <c:v>1.3420000000000001</c:v>
                </c:pt>
                <c:pt idx="40113">
                  <c:v>1.3420000000000001</c:v>
                </c:pt>
                <c:pt idx="40114">
                  <c:v>1.3420000000000001</c:v>
                </c:pt>
                <c:pt idx="40115">
                  <c:v>1.3420000000000001</c:v>
                </c:pt>
                <c:pt idx="40116">
                  <c:v>1.3420000000000001</c:v>
                </c:pt>
                <c:pt idx="40117">
                  <c:v>1.3420000000000001</c:v>
                </c:pt>
                <c:pt idx="40118">
                  <c:v>1.2394608951711501</c:v>
                </c:pt>
                <c:pt idx="40119">
                  <c:v>1.26309057227786</c:v>
                </c:pt>
                <c:pt idx="40120">
                  <c:v>1.2856671724178601</c:v>
                </c:pt>
                <c:pt idx="40121">
                  <c:v>1.3057614271676601</c:v>
                </c:pt>
                <c:pt idx="40122">
                  <c:v>1.32328455922773</c:v>
                </c:pt>
                <c:pt idx="40123">
                  <c:v>1.33958269384269</c:v>
                </c:pt>
                <c:pt idx="40124">
                  <c:v>1.3420000000000001</c:v>
                </c:pt>
                <c:pt idx="40125">
                  <c:v>1.3420000000000001</c:v>
                </c:pt>
                <c:pt idx="40126">
                  <c:v>1.3420000000000001</c:v>
                </c:pt>
                <c:pt idx="40127">
                  <c:v>1.3420000000000001</c:v>
                </c:pt>
                <c:pt idx="40128">
                  <c:v>1.3420000000000001</c:v>
                </c:pt>
                <c:pt idx="40129">
                  <c:v>1.3420000000000001</c:v>
                </c:pt>
                <c:pt idx="40130">
                  <c:v>1.3420000000000001</c:v>
                </c:pt>
                <c:pt idx="40131">
                  <c:v>1.3420000000000001</c:v>
                </c:pt>
                <c:pt idx="40132">
                  <c:v>1.3420000000000001</c:v>
                </c:pt>
                <c:pt idx="40133">
                  <c:v>1.3420000000000001</c:v>
                </c:pt>
                <c:pt idx="40134">
                  <c:v>1.25392887543131</c:v>
                </c:pt>
                <c:pt idx="40135">
                  <c:v>1.2790509560771399</c:v>
                </c:pt>
                <c:pt idx="40136">
                  <c:v>1.2643738549844901</c:v>
                </c:pt>
                <c:pt idx="40137">
                  <c:v>1.2909368583870999</c:v>
                </c:pt>
                <c:pt idx="40138">
                  <c:v>1.16875355787017</c:v>
                </c:pt>
                <c:pt idx="40139">
                  <c:v>1.1915018588439099</c:v>
                </c:pt>
                <c:pt idx="40140">
                  <c:v>1.21323143259611</c:v>
                </c:pt>
                <c:pt idx="40141">
                  <c:v>1.23254538518462</c:v>
                </c:pt>
                <c:pt idx="40142">
                  <c:v>1.2493539430982601</c:v>
                </c:pt>
                <c:pt idx="40143">
                  <c:v>1.26496227789751</c:v>
                </c:pt>
                <c:pt idx="40144">
                  <c:v>1.2910476923332901</c:v>
                </c:pt>
                <c:pt idx="40145">
                  <c:v>1.30284163918166</c:v>
                </c:pt>
                <c:pt idx="40146">
                  <c:v>1.14201482892595</c:v>
                </c:pt>
                <c:pt idx="40147">
                  <c:v>1.17082138713469</c:v>
                </c:pt>
                <c:pt idx="40148">
                  <c:v>1.1974768371992299</c:v>
                </c:pt>
                <c:pt idx="40149">
                  <c:v>1.2205520476890599</c:v>
                </c:pt>
                <c:pt idx="40150">
                  <c:v>1.24258655724372</c:v>
                </c:pt>
                <c:pt idx="40151">
                  <c:v>1.2621867620415099</c:v>
                </c:pt>
                <c:pt idx="40152">
                  <c:v>1.27926338026414</c:v>
                </c:pt>
                <c:pt idx="40153">
                  <c:v>1.29512360398777</c:v>
                </c:pt>
                <c:pt idx="40154">
                  <c:v>1.30833652036156</c:v>
                </c:pt>
                <c:pt idx="40155">
                  <c:v>1.32166121515528</c:v>
                </c:pt>
                <c:pt idx="40156">
                  <c:v>1.3322573074819</c:v>
                </c:pt>
                <c:pt idx="40157">
                  <c:v>1.3420000000000001</c:v>
                </c:pt>
                <c:pt idx="40158">
                  <c:v>1.3420000000000001</c:v>
                </c:pt>
                <c:pt idx="40159">
                  <c:v>1.3420000000000001</c:v>
                </c:pt>
                <c:pt idx="40160">
                  <c:v>1.1941873940996</c:v>
                </c:pt>
                <c:pt idx="40161">
                  <c:v>1.2211241023736601</c:v>
                </c:pt>
                <c:pt idx="40162">
                  <c:v>1.24578876881721</c:v>
                </c:pt>
                <c:pt idx="40163">
                  <c:v>1.2667299308517199</c:v>
                </c:pt>
                <c:pt idx="40164">
                  <c:v>1.2865552233683299</c:v>
                </c:pt>
                <c:pt idx="40165">
                  <c:v>1.3038324778598001</c:v>
                </c:pt>
                <c:pt idx="40166">
                  <c:v>1.3198962491817099</c:v>
                </c:pt>
                <c:pt idx="40167">
                  <c:v>1.3332882027078801</c:v>
                </c:pt>
                <c:pt idx="40168">
                  <c:v>1.3420000000000001</c:v>
                </c:pt>
                <c:pt idx="40169">
                  <c:v>1.3420000000000001</c:v>
                </c:pt>
                <c:pt idx="40170">
                  <c:v>1.3420000000000001</c:v>
                </c:pt>
                <c:pt idx="40171">
                  <c:v>1.3420000000000001</c:v>
                </c:pt>
                <c:pt idx="40172">
                  <c:v>1.3420000000000001</c:v>
                </c:pt>
                <c:pt idx="40173">
                  <c:v>1.3420000000000001</c:v>
                </c:pt>
                <c:pt idx="40174">
                  <c:v>1.2408920723414201</c:v>
                </c:pt>
                <c:pt idx="40175">
                  <c:v>1.26441300565804</c:v>
                </c:pt>
                <c:pt idx="40176">
                  <c:v>1.28688527813604</c:v>
                </c:pt>
                <c:pt idx="40177">
                  <c:v>1.30688919499075</c:v>
                </c:pt>
                <c:pt idx="40178">
                  <c:v>1.3243349199249499</c:v>
                </c:pt>
                <c:pt idx="40179">
                  <c:v>1.3405505073125901</c:v>
                </c:pt>
                <c:pt idx="40180">
                  <c:v>1.3420000000000001</c:v>
                </c:pt>
                <c:pt idx="40181">
                  <c:v>1.3420000000000001</c:v>
                </c:pt>
                <c:pt idx="40182">
                  <c:v>1.3420000000000001</c:v>
                </c:pt>
                <c:pt idx="40183">
                  <c:v>1.3420000000000001</c:v>
                </c:pt>
                <c:pt idx="40184">
                  <c:v>1.3420000000000001</c:v>
                </c:pt>
                <c:pt idx="40185">
                  <c:v>1.3420000000000001</c:v>
                </c:pt>
                <c:pt idx="40186">
                  <c:v>1.3420000000000001</c:v>
                </c:pt>
                <c:pt idx="40187">
                  <c:v>1.3420000000000001</c:v>
                </c:pt>
                <c:pt idx="40188">
                  <c:v>1.3420000000000001</c:v>
                </c:pt>
                <c:pt idx="40189">
                  <c:v>1.3420000000000001</c:v>
                </c:pt>
                <c:pt idx="40190">
                  <c:v>1.2553649881295399</c:v>
                </c:pt>
                <c:pt idx="40191">
                  <c:v>1.2803728962931999</c:v>
                </c:pt>
                <c:pt idx="40192">
                  <c:v>1.26581832290355</c:v>
                </c:pt>
                <c:pt idx="40193">
                  <c:v>1.2922666750930101</c:v>
                </c:pt>
                <c:pt idx="40194">
                  <c:v>1.1726980286980599</c:v>
                </c:pt>
                <c:pt idx="40195">
                  <c:v>1.19517258164671</c:v>
                </c:pt>
                <c:pt idx="40196">
                  <c:v>1.2166189518722399</c:v>
                </c:pt>
                <c:pt idx="40197">
                  <c:v>1.2356756406191201</c:v>
                </c:pt>
                <c:pt idx="40198">
                  <c:v>1.2522524498045799</c:v>
                </c:pt>
                <c:pt idx="40199">
                  <c:v>1.26763924578124</c:v>
                </c:pt>
                <c:pt idx="40200">
                  <c:v>1.2933054792431999</c:v>
                </c:pt>
                <c:pt idx="40201">
                  <c:v>1.30490460460409</c:v>
                </c:pt>
                <c:pt idx="40202">
                  <c:v>1.14659499734977</c:v>
                </c:pt>
                <c:pt idx="40203">
                  <c:v>1.17506156755175</c:v>
                </c:pt>
                <c:pt idx="40204">
                  <c:v>1.2014031970285499</c:v>
                </c:pt>
                <c:pt idx="40205">
                  <c:v>1.2241893068562399</c:v>
                </c:pt>
                <c:pt idx="40206">
                  <c:v>1.24595150784816</c:v>
                </c:pt>
                <c:pt idx="40207">
                  <c:v>1.26528923654968</c:v>
                </c:pt>
                <c:pt idx="40208">
                  <c:v>1.2821303420168699</c:v>
                </c:pt>
                <c:pt idx="40209">
                  <c:v>1.2977722397904099</c:v>
                </c:pt>
                <c:pt idx="40210">
                  <c:v>1.3107864987831701</c:v>
                </c:pt>
                <c:pt idx="40211">
                  <c:v>1.32391357490187</c:v>
                </c:pt>
                <c:pt idx="40212">
                  <c:v>1.33431968280658</c:v>
                </c:pt>
                <c:pt idx="40213">
                  <c:v>1.3420000000000001</c:v>
                </c:pt>
                <c:pt idx="40214">
                  <c:v>1.3420000000000001</c:v>
                </c:pt>
                <c:pt idx="40215">
                  <c:v>1.3420000000000001</c:v>
                </c:pt>
                <c:pt idx="40216">
                  <c:v>1.19841757963814</c:v>
                </c:pt>
                <c:pt idx="40217">
                  <c:v>1.22503524414033</c:v>
                </c:pt>
                <c:pt idx="40218">
                  <c:v>1.24940251374196</c:v>
                </c:pt>
                <c:pt idx="40219">
                  <c:v>1.27007409449915</c:v>
                </c:pt>
                <c:pt idx="40220">
                  <c:v>1.28964197996146</c:v>
                </c:pt>
                <c:pt idx="40221">
                  <c:v>1.3066844789138901</c:v>
                </c:pt>
                <c:pt idx="40222">
                  <c:v>1.32252576804755</c:v>
                </c:pt>
                <c:pt idx="40223">
                  <c:v>1.3357227750089899</c:v>
                </c:pt>
                <c:pt idx="40224">
                  <c:v>1.3420000000000001</c:v>
                </c:pt>
                <c:pt idx="40225">
                  <c:v>1.3420000000000001</c:v>
                </c:pt>
                <c:pt idx="40226">
                  <c:v>1.3420000000000001</c:v>
                </c:pt>
                <c:pt idx="40227">
                  <c:v>1.3420000000000001</c:v>
                </c:pt>
                <c:pt idx="40228">
                  <c:v>1.3420000000000001</c:v>
                </c:pt>
                <c:pt idx="40229">
                  <c:v>1.3420000000000001</c:v>
                </c:pt>
                <c:pt idx="40230">
                  <c:v>1.2448007440401401</c:v>
                </c:pt>
                <c:pt idx="40231">
                  <c:v>1.26803108013959</c:v>
                </c:pt>
                <c:pt idx="40232">
                  <c:v>1.2902195354497199</c:v>
                </c:pt>
                <c:pt idx="40233">
                  <c:v>1.30996954458853</c:v>
                </c:pt>
                <c:pt idx="40234">
                  <c:v>1.3271803620231899</c:v>
                </c:pt>
                <c:pt idx="40235">
                  <c:v>1.3420000000000001</c:v>
                </c:pt>
                <c:pt idx="40236">
                  <c:v>1.3420000000000001</c:v>
                </c:pt>
                <c:pt idx="40237">
                  <c:v>1.3420000000000001</c:v>
                </c:pt>
                <c:pt idx="40238">
                  <c:v>1.3420000000000001</c:v>
                </c:pt>
                <c:pt idx="40239">
                  <c:v>1.3420000000000001</c:v>
                </c:pt>
                <c:pt idx="40240">
                  <c:v>1.3420000000000001</c:v>
                </c:pt>
                <c:pt idx="40241">
                  <c:v>1.3420000000000001</c:v>
                </c:pt>
                <c:pt idx="40242">
                  <c:v>1.3420000000000001</c:v>
                </c:pt>
                <c:pt idx="40243">
                  <c:v>1.3420000000000001</c:v>
                </c:pt>
                <c:pt idx="40244">
                  <c:v>1.3420000000000001</c:v>
                </c:pt>
                <c:pt idx="40245">
                  <c:v>1.3420000000000001</c:v>
                </c:pt>
                <c:pt idx="40246">
                  <c:v>1.2593072476590099</c:v>
                </c:pt>
                <c:pt idx="40247">
                  <c:v>1.28400256923346</c:v>
                </c:pt>
                <c:pt idx="40248">
                  <c:v>1.2698191588636401</c:v>
                </c:pt>
                <c:pt idx="40249">
                  <c:v>1.2959421289873601</c:v>
                </c:pt>
                <c:pt idx="40250">
                  <c:v>0.90759817093884398</c:v>
                </c:pt>
                <c:pt idx="40251">
                  <c:v>0.93191255225333702</c:v>
                </c:pt>
                <c:pt idx="40252">
                  <c:v>0.98486116201012797</c:v>
                </c:pt>
                <c:pt idx="40253">
                  <c:v>1.00292511955053</c:v>
                </c:pt>
                <c:pt idx="40254">
                  <c:v>1.05191385134247</c:v>
                </c:pt>
                <c:pt idx="40255">
                  <c:v>1.0924343389856199</c:v>
                </c:pt>
                <c:pt idx="40256">
                  <c:v>1.06557447854623</c:v>
                </c:pt>
                <c:pt idx="40257">
                  <c:v>1.1100102673452701</c:v>
                </c:pt>
                <c:pt idx="40258">
                  <c:v>1.1479658255515801</c:v>
                </c:pt>
                <c:pt idx="40259">
                  <c:v>1.0720048390983801</c:v>
                </c:pt>
                <c:pt idx="40260">
                  <c:v>1.12017930783019</c:v>
                </c:pt>
                <c:pt idx="40261">
                  <c:v>1.16078090579226</c:v>
                </c:pt>
                <c:pt idx="40262">
                  <c:v>1.12290550323691</c:v>
                </c:pt>
                <c:pt idx="40263">
                  <c:v>1.12069989978914</c:v>
                </c:pt>
                <c:pt idx="40264">
                  <c:v>1.16739112304617</c:v>
                </c:pt>
                <c:pt idx="40265">
                  <c:v>1.20882592776327</c:v>
                </c:pt>
                <c:pt idx="40266">
                  <c:v>1.1625091892255299</c:v>
                </c:pt>
                <c:pt idx="40267">
                  <c:v>1.2063018523854701</c:v>
                </c:pt>
                <c:pt idx="40268">
                  <c:v>1.2445705716908999</c:v>
                </c:pt>
                <c:pt idx="40269">
                  <c:v>1.1974123962815399</c:v>
                </c:pt>
                <c:pt idx="40270">
                  <c:v>1.23930065405669</c:v>
                </c:pt>
                <c:pt idx="40271">
                  <c:v>1.21610817306654</c:v>
                </c:pt>
                <c:pt idx="40272">
                  <c:v>1.2581946315483601</c:v>
                </c:pt>
                <c:pt idx="40273">
                  <c:v>1.2945749674300999</c:v>
                </c:pt>
                <c:pt idx="40274">
                  <c:v>1.2438713990224399</c:v>
                </c:pt>
                <c:pt idx="40275">
                  <c:v>1.28383170413694</c:v>
                </c:pt>
                <c:pt idx="40276">
                  <c:v>1.2693033828842399</c:v>
                </c:pt>
                <c:pt idx="40277">
                  <c:v>1.3070239599639399</c:v>
                </c:pt>
                <c:pt idx="40278">
                  <c:v>1.2923247765432799</c:v>
                </c:pt>
                <c:pt idx="40279">
                  <c:v>1.3277168395241601</c:v>
                </c:pt>
                <c:pt idx="40280">
                  <c:v>1.3420000000000001</c:v>
                </c:pt>
                <c:pt idx="40281">
                  <c:v>1.3420000000000001</c:v>
                </c:pt>
                <c:pt idx="40282">
                  <c:v>0.90219075198794496</c:v>
                </c:pt>
                <c:pt idx="40283">
                  <c:v>0.92642374079735801</c:v>
                </c:pt>
                <c:pt idx="40284">
                  <c:v>0.97980664211451196</c:v>
                </c:pt>
                <c:pt idx="40285">
                  <c:v>0.99777541789654101</c:v>
                </c:pt>
                <c:pt idx="40286">
                  <c:v>1.0472026568420201</c:v>
                </c:pt>
                <c:pt idx="40287">
                  <c:v>1.0880903212989801</c:v>
                </c:pt>
                <c:pt idx="40288">
                  <c:v>1.0607659621490799</c:v>
                </c:pt>
                <c:pt idx="40289">
                  <c:v>1.1055987304239301</c:v>
                </c:pt>
                <c:pt idx="40290">
                  <c:v>1.1439247274764399</c:v>
                </c:pt>
                <c:pt idx="40291">
                  <c:v>1.06703295847393</c:v>
                </c:pt>
                <c:pt idx="40292">
                  <c:v>1.1156564841321599</c:v>
                </c:pt>
                <c:pt idx="40293">
                  <c:v>1.15665020177169</c:v>
                </c:pt>
                <c:pt idx="40294">
                  <c:v>1.11821974332531</c:v>
                </c:pt>
                <c:pt idx="40295">
                  <c:v>1.11581178173773</c:v>
                </c:pt>
                <c:pt idx="40296">
                  <c:v>1.16296995695705</c:v>
                </c:pt>
                <c:pt idx="40297">
                  <c:v>1.20482750109222</c:v>
                </c:pt>
                <c:pt idx="40298">
                  <c:v>1.1578732374071199</c:v>
                </c:pt>
                <c:pt idx="40299">
                  <c:v>1.20210700552807</c:v>
                </c:pt>
                <c:pt idx="40300">
                  <c:v>1.2407748238840199</c:v>
                </c:pt>
                <c:pt idx="40301">
                  <c:v>1.1929807846099201</c:v>
                </c:pt>
                <c:pt idx="40302">
                  <c:v>1.2353093289925501</c:v>
                </c:pt>
                <c:pt idx="40303">
                  <c:v>1.2115777128963701</c:v>
                </c:pt>
                <c:pt idx="40304">
                  <c:v>1.254133101191</c:v>
                </c:pt>
                <c:pt idx="40305">
                  <c:v>1.2909106524807501</c:v>
                </c:pt>
                <c:pt idx="40306">
                  <c:v>1.2395157856538399</c:v>
                </c:pt>
                <c:pt idx="40307">
                  <c:v>1.2799283740849201</c:v>
                </c:pt>
                <c:pt idx="40308">
                  <c:v>1.26510481623559</c:v>
                </c:pt>
                <c:pt idx="40309">
                  <c:v>1.30326518043654</c:v>
                </c:pt>
                <c:pt idx="40310">
                  <c:v>1.28826353676793</c:v>
                </c:pt>
                <c:pt idx="40311">
                  <c:v>1.32408601950159</c:v>
                </c:pt>
                <c:pt idx="40312">
                  <c:v>1.3420000000000001</c:v>
                </c:pt>
                <c:pt idx="40313">
                  <c:v>1.3420000000000001</c:v>
                </c:pt>
                <c:pt idx="40314">
                  <c:v>0.90174417144771302</c:v>
                </c:pt>
                <c:pt idx="40315">
                  <c:v>0.92595162696397604</c:v>
                </c:pt>
                <c:pt idx="40316">
                  <c:v>0.97938796166591602</c:v>
                </c:pt>
                <c:pt idx="40317">
                  <c:v>0.99733053882463096</c:v>
                </c:pt>
                <c:pt idx="40318">
                  <c:v>1.04680292096898</c:v>
                </c:pt>
                <c:pt idx="40319">
                  <c:v>1.08773624253575</c:v>
                </c:pt>
                <c:pt idx="40320">
                  <c:v>1.0603332181810601</c:v>
                </c:pt>
                <c:pt idx="40321">
                  <c:v>1.1052164179450801</c:v>
                </c:pt>
                <c:pt idx="40322">
                  <c:v>1.1435808892558701</c:v>
                </c:pt>
                <c:pt idx="40323">
                  <c:v>1.0665687565472399</c:v>
                </c:pt>
                <c:pt idx="40324">
                  <c:v>1.1152413957528799</c:v>
                </c:pt>
                <c:pt idx="40325">
                  <c:v>1.1562838981178301</c:v>
                </c:pt>
                <c:pt idx="40326">
                  <c:v>1.1177791016449301</c:v>
                </c:pt>
                <c:pt idx="40327">
                  <c:v>1.1153272517582999</c:v>
                </c:pt>
                <c:pt idx="40328">
                  <c:v>1.1625376483021701</c:v>
                </c:pt>
                <c:pt idx="40329">
                  <c:v>1.2044424141511301</c:v>
                </c:pt>
                <c:pt idx="40330">
                  <c:v>1.1573960640898699</c:v>
                </c:pt>
                <c:pt idx="40331">
                  <c:v>1.2016879051721101</c:v>
                </c:pt>
                <c:pt idx="40332">
                  <c:v>1.2404069981711101</c:v>
                </c:pt>
                <c:pt idx="40333">
                  <c:v>1.19251432214041</c:v>
                </c:pt>
                <c:pt idx="40334">
                  <c:v>1.2349006531712401</c:v>
                </c:pt>
                <c:pt idx="40335">
                  <c:v>1.2110783351135299</c:v>
                </c:pt>
                <c:pt idx="40336">
                  <c:v>1.2536906276853499</c:v>
                </c:pt>
                <c:pt idx="40337">
                  <c:v>1.29051829850869</c:v>
                </c:pt>
                <c:pt idx="40338">
                  <c:v>1.23901234328974</c:v>
                </c:pt>
                <c:pt idx="40339">
                  <c:v>1.2794878965167</c:v>
                </c:pt>
                <c:pt idx="40340">
                  <c:v>1.26461332455324</c:v>
                </c:pt>
                <c:pt idx="40341">
                  <c:v>1.30283553295039</c:v>
                </c:pt>
                <c:pt idx="40342">
                  <c:v>1.287777230089</c:v>
                </c:pt>
                <c:pt idx="40343">
                  <c:v>1.32366066897436</c:v>
                </c:pt>
                <c:pt idx="40344">
                  <c:v>1.3420000000000001</c:v>
                </c:pt>
                <c:pt idx="40345">
                  <c:v>1.3420000000000001</c:v>
                </c:pt>
                <c:pt idx="40346">
                  <c:v>0.90376005385702296</c:v>
                </c:pt>
                <c:pt idx="40347">
                  <c:v>0.927982174919606</c:v>
                </c:pt>
                <c:pt idx="40348">
                  <c:v>0.98126621318417795</c:v>
                </c:pt>
                <c:pt idx="40349">
                  <c:v>0.99921364604639196</c:v>
                </c:pt>
                <c:pt idx="40350">
                  <c:v>1.04854507059796</c:v>
                </c:pt>
                <c:pt idx="40351">
                  <c:v>1.08935703675536</c:v>
                </c:pt>
                <c:pt idx="40352">
                  <c:v>1.0620847248380301</c:v>
                </c:pt>
                <c:pt idx="40353">
                  <c:v>1.1068351600645301</c:v>
                </c:pt>
                <c:pt idx="40354">
                  <c:v>1.14507484690641</c:v>
                </c:pt>
                <c:pt idx="40355">
                  <c:v>1.06835213179828</c:v>
                </c:pt>
                <c:pt idx="40356">
                  <c:v>1.11687970613836</c:v>
                </c:pt>
                <c:pt idx="40357">
                  <c:v>1.1577889605439999</c:v>
                </c:pt>
                <c:pt idx="40358">
                  <c:v>1.1194474140449899</c:v>
                </c:pt>
                <c:pt idx="40359">
                  <c:v>1.1170377954181701</c:v>
                </c:pt>
                <c:pt idx="40360">
                  <c:v>1.1640960477436</c:v>
                </c:pt>
                <c:pt idx="40361">
                  <c:v>1.2058736718363601</c:v>
                </c:pt>
                <c:pt idx="40362">
                  <c:v>1.15901439734524</c:v>
                </c:pt>
                <c:pt idx="40363">
                  <c:v>1.2031586656434201</c:v>
                </c:pt>
                <c:pt idx="40364">
                  <c:v>1.2417459216490001</c:v>
                </c:pt>
                <c:pt idx="40365">
                  <c:v>1.19404238559027</c:v>
                </c:pt>
                <c:pt idx="40366">
                  <c:v>1.23628509207352</c:v>
                </c:pt>
                <c:pt idx="40367">
                  <c:v>1.21260206732859</c:v>
                </c:pt>
                <c:pt idx="40368">
                  <c:v>1.2550665496328499</c:v>
                </c:pt>
                <c:pt idx="40369">
                  <c:v>1.2917685008640201</c:v>
                </c:pt>
                <c:pt idx="40370">
                  <c:v>1.24046533040776</c:v>
                </c:pt>
                <c:pt idx="40371">
                  <c:v>1.2807972589749701</c:v>
                </c:pt>
                <c:pt idx="40372">
                  <c:v>1.26600006170142</c:v>
                </c:pt>
                <c:pt idx="40373">
                  <c:v>1.30408436764031</c:v>
                </c:pt>
                <c:pt idx="40374">
                  <c:v>1.2891028167438301</c:v>
                </c:pt>
                <c:pt idx="40375">
                  <c:v>1.32485399269696</c:v>
                </c:pt>
                <c:pt idx="40376">
                  <c:v>1.3420000000000001</c:v>
                </c:pt>
                <c:pt idx="40377">
                  <c:v>1.3420000000000001</c:v>
                </c:pt>
                <c:pt idx="40378">
                  <c:v>0.90996533138767999</c:v>
                </c:pt>
                <c:pt idx="40379">
                  <c:v>0.93420722570055503</c:v>
                </c:pt>
                <c:pt idx="40380">
                  <c:v>0.98702517247450205</c:v>
                </c:pt>
                <c:pt idx="40381">
                  <c:v>1.00502712825035</c:v>
                </c:pt>
                <c:pt idx="40382">
                  <c:v>1.05389797991623</c:v>
                </c:pt>
                <c:pt idx="40383">
                  <c:v>1.0943019877501201</c:v>
                </c:pt>
                <c:pt idx="40384">
                  <c:v>1.0675042317485599</c:v>
                </c:pt>
                <c:pt idx="40385">
                  <c:v>1.1118167992105199</c:v>
                </c:pt>
                <c:pt idx="40386">
                  <c:v>1.1496681193140801</c:v>
                </c:pt>
                <c:pt idx="40387">
                  <c:v>1.07387223680354</c:v>
                </c:pt>
                <c:pt idx="40388">
                  <c:v>1.1219381861754001</c:v>
                </c:pt>
                <c:pt idx="40389">
                  <c:v>1.1624317963224899</c:v>
                </c:pt>
                <c:pt idx="40390">
                  <c:v>1.1246246417232799</c:v>
                </c:pt>
                <c:pt idx="40391">
                  <c:v>1.12239311926369</c:v>
                </c:pt>
                <c:pt idx="40392">
                  <c:v>1.1689687307255601</c:v>
                </c:pt>
                <c:pt idx="40393">
                  <c:v>1.2103084309568499</c:v>
                </c:pt>
                <c:pt idx="40394">
                  <c:v>1.16407343817555</c:v>
                </c:pt>
                <c:pt idx="40395">
                  <c:v>1.2077453358049</c:v>
                </c:pt>
                <c:pt idx="40396">
                  <c:v>1.24592715944407</c:v>
                </c:pt>
                <c:pt idx="40397">
                  <c:v>1.1988519844636301</c:v>
                </c:pt>
                <c:pt idx="40398">
                  <c:v>1.24064243226533</c:v>
                </c:pt>
                <c:pt idx="40399">
                  <c:v>1.21742737052811</c:v>
                </c:pt>
                <c:pt idx="40400">
                  <c:v>1.2594173909601301</c:v>
                </c:pt>
                <c:pt idx="40401">
                  <c:v>1.2957114522361799</c:v>
                </c:pt>
                <c:pt idx="40402">
                  <c:v>1.24508767125432</c:v>
                </c:pt>
                <c:pt idx="40403">
                  <c:v>1.2849528935708301</c:v>
                </c:pt>
                <c:pt idx="40404">
                  <c:v>1.2704215575693401</c:v>
                </c:pt>
                <c:pt idx="40405">
                  <c:v>1.3080602018519401</c:v>
                </c:pt>
                <c:pt idx="40406">
                  <c:v>1.29335056333604</c:v>
                </c:pt>
                <c:pt idx="40407">
                  <c:v>1.3286688466510199</c:v>
                </c:pt>
                <c:pt idx="40408">
                  <c:v>1.3420000000000001</c:v>
                </c:pt>
                <c:pt idx="40409">
                  <c:v>1.3420000000000001</c:v>
                </c:pt>
                <c:pt idx="40410">
                  <c:v>0.90884555658558897</c:v>
                </c:pt>
                <c:pt idx="40411">
                  <c:v>0.98510521589671995</c:v>
                </c:pt>
                <c:pt idx="40412">
                  <c:v>1.03024650104792</c:v>
                </c:pt>
                <c:pt idx="40413">
                  <c:v>1.05107238859546</c:v>
                </c:pt>
                <c:pt idx="40414">
                  <c:v>1.09288089698432</c:v>
                </c:pt>
                <c:pt idx="40415">
                  <c:v>1.10922195194637</c:v>
                </c:pt>
                <c:pt idx="40416">
                  <c:v>1.1472442918205601</c:v>
                </c:pt>
                <c:pt idx="40417">
                  <c:v>1.15877250994847</c:v>
                </c:pt>
                <c:pt idx="40418">
                  <c:v>1.1951651021424401</c:v>
                </c:pt>
                <c:pt idx="40419">
                  <c:v>1.2029445042937901</c:v>
                </c:pt>
                <c:pt idx="40420">
                  <c:v>1.2361791728146201</c:v>
                </c:pt>
                <c:pt idx="40421">
                  <c:v>1.24136762259457</c:v>
                </c:pt>
                <c:pt idx="40422">
                  <c:v>1.2725374824398901</c:v>
                </c:pt>
                <c:pt idx="40423">
                  <c:v>1.27504444986832</c:v>
                </c:pt>
                <c:pt idx="40424">
                  <c:v>1.3026512447445699</c:v>
                </c:pt>
                <c:pt idx="40425">
                  <c:v>1.30375450021854</c:v>
                </c:pt>
                <c:pt idx="40426">
                  <c:v>1.33035713169221</c:v>
                </c:pt>
                <c:pt idx="40427">
                  <c:v>1.3286844048272399</c:v>
                </c:pt>
                <c:pt idx="40428">
                  <c:v>1.3420000000000001</c:v>
                </c:pt>
                <c:pt idx="40429">
                  <c:v>1.3420000000000001</c:v>
                </c:pt>
                <c:pt idx="40430">
                  <c:v>0.90388080022329198</c:v>
                </c:pt>
                <c:pt idx="40431">
                  <c:v>0.98046569524856597</c:v>
                </c:pt>
                <c:pt idx="40432">
                  <c:v>1.02597455718263</c:v>
                </c:pt>
                <c:pt idx="40433">
                  <c:v>1.04672650725808</c:v>
                </c:pt>
                <c:pt idx="40434">
                  <c:v>1.08889799558773</c:v>
                </c:pt>
                <c:pt idx="40435">
                  <c:v>1.1051574330601699</c:v>
                </c:pt>
                <c:pt idx="40436">
                  <c:v>1.14351250420758</c:v>
                </c:pt>
                <c:pt idx="40437">
                  <c:v>1.15496339793364</c:v>
                </c:pt>
                <c:pt idx="40438">
                  <c:v>1.19168322114773</c:v>
                </c:pt>
                <c:pt idx="40439">
                  <c:v>1.19936656624265</c:v>
                </c:pt>
                <c:pt idx="40440">
                  <c:v>1.23291110224176</c:v>
                </c:pt>
                <c:pt idx="40441">
                  <c:v>1.2379903891278901</c:v>
                </c:pt>
                <c:pt idx="40442">
                  <c:v>1.2694648783670299</c:v>
                </c:pt>
                <c:pt idx="40443">
                  <c:v>1.27185220772342</c:v>
                </c:pt>
                <c:pt idx="40444">
                  <c:v>1.29974050865142</c:v>
                </c:pt>
                <c:pt idx="40445">
                  <c:v>1.30072575572416</c:v>
                </c:pt>
                <c:pt idx="40446">
                  <c:v>1.32760034526398</c:v>
                </c:pt>
                <c:pt idx="40447">
                  <c:v>1.32579295233149</c:v>
                </c:pt>
                <c:pt idx="40448">
                  <c:v>1.3420000000000001</c:v>
                </c:pt>
                <c:pt idx="40449">
                  <c:v>1.3420000000000001</c:v>
                </c:pt>
                <c:pt idx="40450">
                  <c:v>0.90380193614895898</c:v>
                </c:pt>
                <c:pt idx="40451">
                  <c:v>0.98038040640966895</c:v>
                </c:pt>
                <c:pt idx="40452">
                  <c:v>1.0259088627269799</c:v>
                </c:pt>
                <c:pt idx="40453">
                  <c:v>1.04664244124079</c:v>
                </c:pt>
                <c:pt idx="40454">
                  <c:v>1.08881944440519</c:v>
                </c:pt>
                <c:pt idx="40455">
                  <c:v>1.10506103369197</c:v>
                </c:pt>
                <c:pt idx="40456">
                  <c:v>1.14343534979311</c:v>
                </c:pt>
                <c:pt idx="40457">
                  <c:v>1.15486232348435</c:v>
                </c:pt>
                <c:pt idx="40458">
                  <c:v>1.1916072501477999</c:v>
                </c:pt>
                <c:pt idx="40459">
                  <c:v>1.19926050559348</c:v>
                </c:pt>
                <c:pt idx="40460">
                  <c:v>1.23282465013</c:v>
                </c:pt>
                <c:pt idx="40461">
                  <c:v>1.2378803515943599</c:v>
                </c:pt>
                <c:pt idx="40462">
                  <c:v>1.26937951912544</c:v>
                </c:pt>
                <c:pt idx="40463">
                  <c:v>1.2717433406710199</c:v>
                </c:pt>
                <c:pt idx="40464">
                  <c:v>1.2996403867711099</c:v>
                </c:pt>
                <c:pt idx="40465">
                  <c:v>1.30060735789375</c:v>
                </c:pt>
                <c:pt idx="40466">
                  <c:v>1.3275011277459201</c:v>
                </c:pt>
                <c:pt idx="40467">
                  <c:v>1.32567021364618</c:v>
                </c:pt>
                <c:pt idx="40468">
                  <c:v>1.3420000000000001</c:v>
                </c:pt>
                <c:pt idx="40469">
                  <c:v>1.3420000000000001</c:v>
                </c:pt>
                <c:pt idx="40470">
                  <c:v>0.90619813261089399</c:v>
                </c:pt>
                <c:pt idx="40471">
                  <c:v>0.98260403680547403</c:v>
                </c:pt>
                <c:pt idx="40472">
                  <c:v>1.0279744120705401</c:v>
                </c:pt>
                <c:pt idx="40473">
                  <c:v>1.04869997337359</c:v>
                </c:pt>
                <c:pt idx="40474">
                  <c:v>1.0907384566640399</c:v>
                </c:pt>
                <c:pt idx="40475">
                  <c:v>1.10697717294503</c:v>
                </c:pt>
                <c:pt idx="40476">
                  <c:v>1.14520737289788</c:v>
                </c:pt>
                <c:pt idx="40477">
                  <c:v>1.1566469460948301</c:v>
                </c:pt>
                <c:pt idx="40478">
                  <c:v>1.1932506671146501</c:v>
                </c:pt>
                <c:pt idx="40479">
                  <c:v>1.2009235723599301</c:v>
                </c:pt>
                <c:pt idx="40480">
                  <c:v>1.2343603123695099</c:v>
                </c:pt>
                <c:pt idx="40481">
                  <c:v>1.2394336930181</c:v>
                </c:pt>
                <c:pt idx="40482">
                  <c:v>1.2708004779559501</c:v>
                </c:pt>
                <c:pt idx="40483">
                  <c:v>1.2731933030315099</c:v>
                </c:pt>
                <c:pt idx="40484">
                  <c:v>1.30098448345434</c:v>
                </c:pt>
                <c:pt idx="40485">
                  <c:v>1.3019775217831899</c:v>
                </c:pt>
                <c:pt idx="40486">
                  <c:v>1.32876245206234</c:v>
                </c:pt>
                <c:pt idx="40487">
                  <c:v>1.3269653153354299</c:v>
                </c:pt>
                <c:pt idx="40488">
                  <c:v>1.3420000000000001</c:v>
                </c:pt>
                <c:pt idx="40489">
                  <c:v>1.3420000000000001</c:v>
                </c:pt>
                <c:pt idx="40490">
                  <c:v>0.91292289776452995</c:v>
                </c:pt>
                <c:pt idx="40491">
                  <c:v>0.98884569990925297</c:v>
                </c:pt>
                <c:pt idx="40492">
                  <c:v>1.03376239261352</c:v>
                </c:pt>
                <c:pt idx="40493">
                  <c:v>1.0545038894251699</c:v>
                </c:pt>
                <c:pt idx="40494">
                  <c:v>1.0961118229878699</c:v>
                </c:pt>
                <c:pt idx="40495">
                  <c:v>1.11237382891648</c:v>
                </c:pt>
                <c:pt idx="40496">
                  <c:v>1.1502026929722999</c:v>
                </c:pt>
                <c:pt idx="40497">
                  <c:v>1.1616824103699599</c:v>
                </c:pt>
                <c:pt idx="40498">
                  <c:v>1.19788589917121</c:v>
                </c:pt>
                <c:pt idx="40499">
                  <c:v>1.20562413446927</c:v>
                </c:pt>
                <c:pt idx="40500">
                  <c:v>1.23868370508598</c:v>
                </c:pt>
                <c:pt idx="40501">
                  <c:v>1.24384099471998</c:v>
                </c:pt>
                <c:pt idx="40502">
                  <c:v>1.2748443745789899</c:v>
                </c:pt>
                <c:pt idx="40503">
                  <c:v>1.2773309448111301</c:v>
                </c:pt>
                <c:pt idx="40504">
                  <c:v>1.3047800714489599</c:v>
                </c:pt>
                <c:pt idx="40505">
                  <c:v>1.3058823245062501</c:v>
                </c:pt>
                <c:pt idx="40506">
                  <c:v>1.33233263989351</c:v>
                </c:pt>
                <c:pt idx="40507">
                  <c:v>1.33066575437222</c:v>
                </c:pt>
                <c:pt idx="40508">
                  <c:v>1.3420000000000001</c:v>
                </c:pt>
                <c:pt idx="40509">
                  <c:v>1.3420000000000001</c:v>
                </c:pt>
                <c:pt idx="40510">
                  <c:v>0.91268123353286101</c:v>
                </c:pt>
                <c:pt idx="40511">
                  <c:v>0.96176022841058895</c:v>
                </c:pt>
                <c:pt idx="40512">
                  <c:v>0.93590347458682699</c:v>
                </c:pt>
                <c:pt idx="40513">
                  <c:v>0.98786243491005499</c:v>
                </c:pt>
                <c:pt idx="40514">
                  <c:v>1.0330405145505599</c:v>
                </c:pt>
                <c:pt idx="40515">
                  <c:v>1.0732858792172799</c:v>
                </c:pt>
                <c:pt idx="40516">
                  <c:v>1.0059393161083101</c:v>
                </c:pt>
                <c:pt idx="40517">
                  <c:v>1.0538652241784601</c:v>
                </c:pt>
                <c:pt idx="40518">
                  <c:v>1.09571448977274</c:v>
                </c:pt>
                <c:pt idx="40519">
                  <c:v>1.13227165685411</c:v>
                </c:pt>
                <c:pt idx="40520">
                  <c:v>1.0675242867718899</c:v>
                </c:pt>
                <c:pt idx="40521">
                  <c:v>1.1120569573697801</c:v>
                </c:pt>
                <c:pt idx="40522">
                  <c:v>1.1500972219536201</c:v>
                </c:pt>
                <c:pt idx="40523">
                  <c:v>1.0739252068237699</c:v>
                </c:pt>
                <c:pt idx="40524">
                  <c:v>1.1209703118938501</c:v>
                </c:pt>
                <c:pt idx="40525">
                  <c:v>1.16290479284612</c:v>
                </c:pt>
                <c:pt idx="40526">
                  <c:v>1.1249171072567701</c:v>
                </c:pt>
                <c:pt idx="40527">
                  <c:v>1.1680948860615601</c:v>
                </c:pt>
                <c:pt idx="40528">
                  <c:v>1.2058308731727301</c:v>
                </c:pt>
                <c:pt idx="40529">
                  <c:v>1.16820432027379</c:v>
                </c:pt>
                <c:pt idx="40530">
                  <c:v>1.2097189380936499</c:v>
                </c:pt>
                <c:pt idx="40531">
                  <c:v>1.2071575725753101</c:v>
                </c:pt>
                <c:pt idx="40532">
                  <c:v>1.2454967435314299</c:v>
                </c:pt>
                <c:pt idx="40533">
                  <c:v>1.24019771062219</c:v>
                </c:pt>
                <c:pt idx="40534">
                  <c:v>1.2751340961506901</c:v>
                </c:pt>
                <c:pt idx="40535">
                  <c:v>1.2683757901549899</c:v>
                </c:pt>
                <c:pt idx="40536">
                  <c:v>1.30241544805978</c:v>
                </c:pt>
                <c:pt idx="40537">
                  <c:v>1.2941919540334701</c:v>
                </c:pt>
                <c:pt idx="40538">
                  <c:v>1.32589885129791</c:v>
                </c:pt>
                <c:pt idx="40539">
                  <c:v>0.90743049171583501</c:v>
                </c:pt>
                <c:pt idx="40540">
                  <c:v>0.95692020891032403</c:v>
                </c:pt>
                <c:pt idx="40541">
                  <c:v>0.93057942981267106</c:v>
                </c:pt>
                <c:pt idx="40542">
                  <c:v>0.98296145746851304</c:v>
                </c:pt>
                <c:pt idx="40543">
                  <c:v>1.0285225770637501</c:v>
                </c:pt>
                <c:pt idx="40544">
                  <c:v>1.0691268219827299</c:v>
                </c:pt>
                <c:pt idx="40545">
                  <c:v>1.0009419390012699</c:v>
                </c:pt>
                <c:pt idx="40546">
                  <c:v>1.0492785773625599</c:v>
                </c:pt>
                <c:pt idx="40547">
                  <c:v>1.09149921078794</c:v>
                </c:pt>
                <c:pt idx="40548">
                  <c:v>1.1283975878320101</c:v>
                </c:pt>
                <c:pt idx="40549">
                  <c:v>1.06283941572647</c:v>
                </c:pt>
                <c:pt idx="40550">
                  <c:v>1.1077711312279199</c:v>
                </c:pt>
                <c:pt idx="40551">
                  <c:v>1.14617083711844</c:v>
                </c:pt>
                <c:pt idx="40552">
                  <c:v>1.06909775951889</c:v>
                </c:pt>
                <c:pt idx="40553">
                  <c:v>1.1165697026414101</c:v>
                </c:pt>
                <c:pt idx="40554">
                  <c:v>1.1589003605714701</c:v>
                </c:pt>
                <c:pt idx="40555">
                  <c:v>1.12036302069801</c:v>
                </c:pt>
                <c:pt idx="40556">
                  <c:v>1.1639624825588999</c:v>
                </c:pt>
                <c:pt idx="40557">
                  <c:v>1.20206392603794</c:v>
                </c:pt>
                <c:pt idx="40558">
                  <c:v>1.1639002371092899</c:v>
                </c:pt>
                <c:pt idx="40559">
                  <c:v>1.2058196991758501</c:v>
                </c:pt>
                <c:pt idx="40560">
                  <c:v>1.2030744541757601</c:v>
                </c:pt>
                <c:pt idx="40561">
                  <c:v>1.2418066690546301</c:v>
                </c:pt>
                <c:pt idx="40562">
                  <c:v>1.23631384931759</c:v>
                </c:pt>
                <c:pt idx="40563">
                  <c:v>1.2716163184949101</c:v>
                </c:pt>
                <c:pt idx="40564">
                  <c:v>1.26465650390016</c:v>
                </c:pt>
                <c:pt idx="40565">
                  <c:v>1.2990654215328401</c:v>
                </c:pt>
                <c:pt idx="40566">
                  <c:v>1.29062111325427</c:v>
                </c:pt>
                <c:pt idx="40567">
                  <c:v>1.32268282934409</c:v>
                </c:pt>
                <c:pt idx="40568">
                  <c:v>0.90727159666466894</c:v>
                </c:pt>
                <c:pt idx="40569">
                  <c:v>0.95678397333297405</c:v>
                </c:pt>
                <c:pt idx="40570">
                  <c:v>0.93038987265534001</c:v>
                </c:pt>
                <c:pt idx="40571">
                  <c:v>0.98280450570377897</c:v>
                </c:pt>
                <c:pt idx="40572">
                  <c:v>1.0283879214526701</c:v>
                </c:pt>
                <c:pt idx="40573">
                  <c:v>1.06901177100995</c:v>
                </c:pt>
                <c:pt idx="40574">
                  <c:v>1.0007624812626099</c:v>
                </c:pt>
                <c:pt idx="40575">
                  <c:v>1.04913058948532</c:v>
                </c:pt>
                <c:pt idx="40576">
                  <c:v>1.09137286267932</c:v>
                </c:pt>
                <c:pt idx="40577">
                  <c:v>1.12828381931747</c:v>
                </c:pt>
                <c:pt idx="40578">
                  <c:v>1.06266930267756</c:v>
                </c:pt>
                <c:pt idx="40579">
                  <c:v>1.10761818840983</c:v>
                </c:pt>
                <c:pt idx="40580">
                  <c:v>1.14603922681937</c:v>
                </c:pt>
                <c:pt idx="40581">
                  <c:v>1.06888899427524</c:v>
                </c:pt>
                <c:pt idx="40582">
                  <c:v>1.11640150855954</c:v>
                </c:pt>
                <c:pt idx="40583">
                  <c:v>1.1587496028123101</c:v>
                </c:pt>
                <c:pt idx="40584">
                  <c:v>1.1201635599816</c:v>
                </c:pt>
                <c:pt idx="40585">
                  <c:v>1.16378338557884</c:v>
                </c:pt>
                <c:pt idx="40586">
                  <c:v>1.2019146752790899</c:v>
                </c:pt>
                <c:pt idx="40587">
                  <c:v>1.1637025930817899</c:v>
                </c:pt>
                <c:pt idx="40588">
                  <c:v>1.20564848891483</c:v>
                </c:pt>
                <c:pt idx="40589">
                  <c:v>1.2028841601934299</c:v>
                </c:pt>
                <c:pt idx="40590">
                  <c:v>1.2416367852802701</c:v>
                </c:pt>
                <c:pt idx="40591">
                  <c:v>1.2361182561011199</c:v>
                </c:pt>
                <c:pt idx="40592">
                  <c:v>1.27144657039076</c:v>
                </c:pt>
                <c:pt idx="40593">
                  <c:v>1.2644656975558399</c:v>
                </c:pt>
                <c:pt idx="40594">
                  <c:v>1.2988906893540499</c:v>
                </c:pt>
                <c:pt idx="40595">
                  <c:v>1.29042434973597</c:v>
                </c:pt>
                <c:pt idx="40596">
                  <c:v>1.32251218995038</c:v>
                </c:pt>
                <c:pt idx="40597">
                  <c:v>0.90962156307738695</c:v>
                </c:pt>
                <c:pt idx="40598">
                  <c:v>0.95897014245294099</c:v>
                </c:pt>
                <c:pt idx="40599">
                  <c:v>0.93275003029553605</c:v>
                </c:pt>
                <c:pt idx="40600">
                  <c:v>0.98499057265492396</c:v>
                </c:pt>
                <c:pt idx="40601">
                  <c:v>1.03040768992901</c:v>
                </c:pt>
                <c:pt idx="40602">
                  <c:v>1.0708858720362799</c:v>
                </c:pt>
                <c:pt idx="40603">
                  <c:v>1.0029633564086999</c:v>
                </c:pt>
                <c:pt idx="40604">
                  <c:v>1.05116282449356</c:v>
                </c:pt>
                <c:pt idx="40605">
                  <c:v>1.09324470988445</c:v>
                </c:pt>
                <c:pt idx="40606">
                  <c:v>1.1300177390072801</c:v>
                </c:pt>
                <c:pt idx="40607">
                  <c:v>1.0647145622309899</c:v>
                </c:pt>
                <c:pt idx="40608">
                  <c:v>1.1095070243525</c:v>
                </c:pt>
                <c:pt idx="40609">
                  <c:v>1.1477828926772899</c:v>
                </c:pt>
                <c:pt idx="40610">
                  <c:v>1.0709793998647901</c:v>
                </c:pt>
                <c:pt idx="40611">
                  <c:v>1.1183117392319899</c:v>
                </c:pt>
                <c:pt idx="40612">
                  <c:v>1.16050734118497</c:v>
                </c:pt>
                <c:pt idx="40613">
                  <c:v>1.1221211892531699</c:v>
                </c:pt>
                <c:pt idx="40614">
                  <c:v>1.1655758812416701</c:v>
                </c:pt>
                <c:pt idx="40615">
                  <c:v>1.20355232712409</c:v>
                </c:pt>
                <c:pt idx="40616">
                  <c:v>1.1655440622044799</c:v>
                </c:pt>
                <c:pt idx="40617">
                  <c:v>1.2073270314248301</c:v>
                </c:pt>
                <c:pt idx="40618">
                  <c:v>1.2046117535832099</c:v>
                </c:pt>
                <c:pt idx="40619">
                  <c:v>1.2432150648264599</c:v>
                </c:pt>
                <c:pt idx="40620">
                  <c:v>1.23775282224253</c:v>
                </c:pt>
                <c:pt idx="40621">
                  <c:v>1.27293573548216</c:v>
                </c:pt>
                <c:pt idx="40622">
                  <c:v>1.26602015429141</c:v>
                </c:pt>
                <c:pt idx="40623">
                  <c:v>1.3003009972966799</c:v>
                </c:pt>
                <c:pt idx="40624">
                  <c:v>1.29190899045618</c:v>
                </c:pt>
                <c:pt idx="40625">
                  <c:v>1.32385419503974</c:v>
                </c:pt>
                <c:pt idx="40626">
                  <c:v>0.91621775803355998</c:v>
                </c:pt>
                <c:pt idx="40627">
                  <c:v>0.96509918791378602</c:v>
                </c:pt>
                <c:pt idx="40628">
                  <c:v>0.93939087230402996</c:v>
                </c:pt>
                <c:pt idx="40629">
                  <c:v>0.99113255054983096</c:v>
                </c:pt>
                <c:pt idx="40630">
                  <c:v>1.0360972637493899</c:v>
                </c:pt>
                <c:pt idx="40631">
                  <c:v>1.0761584531100401</c:v>
                </c:pt>
                <c:pt idx="40632">
                  <c:v>1.0091707765162901</c:v>
                </c:pt>
                <c:pt idx="40633">
                  <c:v>1.05687918267579</c:v>
                </c:pt>
                <c:pt idx="40634">
                  <c:v>1.0985307345010999</c:v>
                </c:pt>
                <c:pt idx="40635">
                  <c:v>1.1349016143612001</c:v>
                </c:pt>
                <c:pt idx="40636">
                  <c:v>1.07050169048493</c:v>
                </c:pt>
                <c:pt idx="40637">
                  <c:v>1.1148260924487201</c:v>
                </c:pt>
                <c:pt idx="40638">
                  <c:v>1.1526876662268499</c:v>
                </c:pt>
                <c:pt idx="40639">
                  <c:v>1.0768973843595999</c:v>
                </c:pt>
                <c:pt idx="40640">
                  <c:v>1.12373087946122</c:v>
                </c:pt>
                <c:pt idx="40641">
                  <c:v>1.1654570322803499</c:v>
                </c:pt>
                <c:pt idx="40642">
                  <c:v>1.1276707688609999</c:v>
                </c:pt>
                <c:pt idx="40643">
                  <c:v>1.17064981292309</c:v>
                </c:pt>
                <c:pt idx="40644">
                  <c:v>1.2081998595666801</c:v>
                </c:pt>
                <c:pt idx="40645">
                  <c:v>1.1707719587065899</c:v>
                </c:pt>
                <c:pt idx="40646">
                  <c:v>1.21207937680329</c:v>
                </c:pt>
                <c:pt idx="40647">
                  <c:v>1.2095405769540799</c:v>
                </c:pt>
                <c:pt idx="40648">
                  <c:v>1.2476964925796501</c:v>
                </c:pt>
                <c:pt idx="40649">
                  <c:v>1.2424241144019901</c:v>
                </c:pt>
                <c:pt idx="40650">
                  <c:v>1.2771869933311</c:v>
                </c:pt>
                <c:pt idx="40651">
                  <c:v>1.27047105198832</c:v>
                </c:pt>
                <c:pt idx="40652">
                  <c:v>1.3043398383429401</c:v>
                </c:pt>
                <c:pt idx="40653">
                  <c:v>1.2961529224528801</c:v>
                </c:pt>
                <c:pt idx="40654">
                  <c:v>1.3277047911856801</c:v>
                </c:pt>
                <c:pt idx="40655">
                  <c:v>1.0543195307967499</c:v>
                </c:pt>
                <c:pt idx="40656">
                  <c:v>1.09613613836121</c:v>
                </c:pt>
                <c:pt idx="40657">
                  <c:v>1.1124698165466</c:v>
                </c:pt>
                <c:pt idx="40658">
                  <c:v>1.12387457025739</c:v>
                </c:pt>
                <c:pt idx="40659">
                  <c:v>1.16329263538655</c:v>
                </c:pt>
                <c:pt idx="40660">
                  <c:v>1.1984162517069901</c:v>
                </c:pt>
                <c:pt idx="40661">
                  <c:v>1.1710228658150901</c:v>
                </c:pt>
                <c:pt idx="40662">
                  <c:v>1.1723959249168101</c:v>
                </c:pt>
                <c:pt idx="40663">
                  <c:v>1.21137335356326</c:v>
                </c:pt>
                <c:pt idx="40664">
                  <c:v>1.2100997048069699</c:v>
                </c:pt>
                <c:pt idx="40665">
                  <c:v>1.2024321603952399</c:v>
                </c:pt>
                <c:pt idx="40666">
                  <c:v>1.24314651468055</c:v>
                </c:pt>
                <c:pt idx="40667">
                  <c:v>1.27810649239114</c:v>
                </c:pt>
                <c:pt idx="40668">
                  <c:v>1.2340039307311299</c:v>
                </c:pt>
                <c:pt idx="40669">
                  <c:v>1.2726596169370199</c:v>
                </c:pt>
                <c:pt idx="40670">
                  <c:v>1.2620277919945999</c:v>
                </c:pt>
                <c:pt idx="40671">
                  <c:v>1.29849125014037</c:v>
                </c:pt>
                <c:pt idx="40672">
                  <c:v>1.2876930278032299</c:v>
                </c:pt>
                <c:pt idx="40673">
                  <c:v>1.31091920013094</c:v>
                </c:pt>
                <c:pt idx="40674">
                  <c:v>1.3420000000000001</c:v>
                </c:pt>
                <c:pt idx="40675">
                  <c:v>1.2961532399567299</c:v>
                </c:pt>
                <c:pt idx="40676">
                  <c:v>1.331635303431</c:v>
                </c:pt>
                <c:pt idx="40677">
                  <c:v>1.33473497878925</c:v>
                </c:pt>
                <c:pt idx="40678">
                  <c:v>1.3420000000000001</c:v>
                </c:pt>
                <c:pt idx="40679">
                  <c:v>1.3420000000000001</c:v>
                </c:pt>
                <c:pt idx="40680">
                  <c:v>1.3420000000000001</c:v>
                </c:pt>
                <c:pt idx="40681">
                  <c:v>1.0491226801123299</c:v>
                </c:pt>
                <c:pt idx="40682">
                  <c:v>1.09135376773787</c:v>
                </c:pt>
                <c:pt idx="40683">
                  <c:v>1.1076173565738501</c:v>
                </c:pt>
                <c:pt idx="40684">
                  <c:v>1.11890975175801</c:v>
                </c:pt>
                <c:pt idx="40685">
                  <c:v>1.1587547738266899</c:v>
                </c:pt>
                <c:pt idx="40686">
                  <c:v>1.19425570820838</c:v>
                </c:pt>
                <c:pt idx="40687">
                  <c:v>1.1663654413206701</c:v>
                </c:pt>
                <c:pt idx="40688">
                  <c:v>1.1675671812616</c:v>
                </c:pt>
                <c:pt idx="40689">
                  <c:v>1.20697420703058</c:v>
                </c:pt>
                <c:pt idx="40690">
                  <c:v>1.20552135320832</c:v>
                </c:pt>
                <c:pt idx="40691">
                  <c:v>1.19761259938614</c:v>
                </c:pt>
                <c:pt idx="40692">
                  <c:v>1.23879189866999</c:v>
                </c:pt>
                <c:pt idx="40693">
                  <c:v>1.2741593966033899</c:v>
                </c:pt>
                <c:pt idx="40694">
                  <c:v>1.2293927582345501</c:v>
                </c:pt>
                <c:pt idx="40695">
                  <c:v>1.2685133662477199</c:v>
                </c:pt>
                <c:pt idx="40696">
                  <c:v>1.2576140859146601</c:v>
                </c:pt>
                <c:pt idx="40697">
                  <c:v>1.29451835186149</c:v>
                </c:pt>
                <c:pt idx="40698">
                  <c:v>1.28345357730612</c:v>
                </c:pt>
                <c:pt idx="40699">
                  <c:v>1.3068488433505701</c:v>
                </c:pt>
                <c:pt idx="40700">
                  <c:v>1.3390452476830199</c:v>
                </c:pt>
                <c:pt idx="40701">
                  <c:v>1.29176024802435</c:v>
                </c:pt>
                <c:pt idx="40702">
                  <c:v>1.32771096867968</c:v>
                </c:pt>
                <c:pt idx="40703">
                  <c:v>1.3306083139785301</c:v>
                </c:pt>
                <c:pt idx="40704">
                  <c:v>1.3420000000000001</c:v>
                </c:pt>
                <c:pt idx="40705">
                  <c:v>1.3420000000000001</c:v>
                </c:pt>
                <c:pt idx="40706">
                  <c:v>1.3420000000000001</c:v>
                </c:pt>
                <c:pt idx="40707">
                  <c:v>1.0488531363004701</c:v>
                </c:pt>
                <c:pt idx="40708">
                  <c:v>1.0911154832925101</c:v>
                </c:pt>
                <c:pt idx="40709">
                  <c:v>1.10736008966944</c:v>
                </c:pt>
                <c:pt idx="40710">
                  <c:v>1.1186381658078499</c:v>
                </c:pt>
                <c:pt idx="40711">
                  <c:v>1.1585151701999901</c:v>
                </c:pt>
                <c:pt idx="40712">
                  <c:v>1.1940387448807499</c:v>
                </c:pt>
                <c:pt idx="40713">
                  <c:v>1.1660983475703799</c:v>
                </c:pt>
                <c:pt idx="40714">
                  <c:v>1.16728148066612</c:v>
                </c:pt>
                <c:pt idx="40715">
                  <c:v>1.20672245740191</c:v>
                </c:pt>
                <c:pt idx="40716">
                  <c:v>1.20523884389797</c:v>
                </c:pt>
                <c:pt idx="40717">
                  <c:v>1.1973113753665099</c:v>
                </c:pt>
                <c:pt idx="40718">
                  <c:v>1.2385223220172401</c:v>
                </c:pt>
                <c:pt idx="40719">
                  <c:v>1.27392276559034</c:v>
                </c:pt>
                <c:pt idx="40720">
                  <c:v>1.22909814859324</c:v>
                </c:pt>
                <c:pt idx="40721">
                  <c:v>1.2682453945380401</c:v>
                </c:pt>
                <c:pt idx="40722">
                  <c:v>1.25732001123117</c:v>
                </c:pt>
                <c:pt idx="40723">
                  <c:v>1.2942658871206401</c:v>
                </c:pt>
                <c:pt idx="40724">
                  <c:v>1.28316970372732</c:v>
                </c:pt>
                <c:pt idx="40725">
                  <c:v>1.30656462553236</c:v>
                </c:pt>
                <c:pt idx="40726">
                  <c:v>1.3387962837144101</c:v>
                </c:pt>
                <c:pt idx="40727">
                  <c:v>1.2914442880471</c:v>
                </c:pt>
                <c:pt idx="40728">
                  <c:v>1.3274348485115599</c:v>
                </c:pt>
                <c:pt idx="40729">
                  <c:v>1.33029663164617</c:v>
                </c:pt>
                <c:pt idx="40730">
                  <c:v>1.3420000000000001</c:v>
                </c:pt>
                <c:pt idx="40731">
                  <c:v>1.3420000000000001</c:v>
                </c:pt>
                <c:pt idx="40732">
                  <c:v>1.3420000000000001</c:v>
                </c:pt>
                <c:pt idx="40733">
                  <c:v>1.0509299181138501</c:v>
                </c:pt>
                <c:pt idx="40734">
                  <c:v>1.09303391188763</c:v>
                </c:pt>
                <c:pt idx="40735">
                  <c:v>1.1092931760715401</c:v>
                </c:pt>
                <c:pt idx="40736">
                  <c:v>1.12060344252943</c:v>
                </c:pt>
                <c:pt idx="40737">
                  <c:v>1.16031088751768</c:v>
                </c:pt>
                <c:pt idx="40738">
                  <c:v>1.19569736473225</c:v>
                </c:pt>
                <c:pt idx="40739">
                  <c:v>1.1679383412756701</c:v>
                </c:pt>
                <c:pt idx="40740">
                  <c:v>1.1691723083576799</c:v>
                </c:pt>
                <c:pt idx="40741">
                  <c:v>1.2084458183693301</c:v>
                </c:pt>
                <c:pt idx="40742">
                  <c:v>1.20702486278615</c:v>
                </c:pt>
                <c:pt idx="40743">
                  <c:v>1.1991774652904399</c:v>
                </c:pt>
                <c:pt idx="40744">
                  <c:v>1.2402148670556601</c:v>
                </c:pt>
                <c:pt idx="40745">
                  <c:v>1.2754574285498701</c:v>
                </c:pt>
                <c:pt idx="40746">
                  <c:v>1.23087984289431</c:v>
                </c:pt>
                <c:pt idx="40747">
                  <c:v>1.26985227699557</c:v>
                </c:pt>
                <c:pt idx="40748">
                  <c:v>1.2590143731644601</c:v>
                </c:pt>
                <c:pt idx="40749">
                  <c:v>1.29579218506364</c:v>
                </c:pt>
                <c:pt idx="40750">
                  <c:v>1.28478825744563</c:v>
                </c:pt>
                <c:pt idx="40751">
                  <c:v>1.3081131116345299</c:v>
                </c:pt>
                <c:pt idx="40752">
                  <c:v>1.34019990738748</c:v>
                </c:pt>
                <c:pt idx="40753">
                  <c:v>1.2931025772261999</c:v>
                </c:pt>
                <c:pt idx="40754">
                  <c:v>1.3289158499221201</c:v>
                </c:pt>
                <c:pt idx="40755">
                  <c:v>1.3318383217990499</c:v>
                </c:pt>
                <c:pt idx="40756">
                  <c:v>1.3420000000000001</c:v>
                </c:pt>
                <c:pt idx="40757">
                  <c:v>1.3420000000000001</c:v>
                </c:pt>
                <c:pt idx="40758">
                  <c:v>1.3420000000000001</c:v>
                </c:pt>
                <c:pt idx="40759">
                  <c:v>1.0568879755121401</c:v>
                </c:pt>
                <c:pt idx="40760">
                  <c:v>1.0985258408394301</c:v>
                </c:pt>
                <c:pt idx="40761">
                  <c:v>1.1148418660175401</c:v>
                </c:pt>
                <c:pt idx="40762">
                  <c:v>1.12623475977864</c:v>
                </c:pt>
                <c:pt idx="40763">
                  <c:v>1.1654854119555</c:v>
                </c:pt>
                <c:pt idx="40764">
                  <c:v>1.2004497168958299</c:v>
                </c:pt>
                <c:pt idx="40765">
                  <c:v>1.17321276157983</c:v>
                </c:pt>
                <c:pt idx="40766">
                  <c:v>1.17460958754635</c:v>
                </c:pt>
                <c:pt idx="40767">
                  <c:v>1.2134127950318501</c:v>
                </c:pt>
                <c:pt idx="40768">
                  <c:v>1.2121646280373699</c:v>
                </c:pt>
                <c:pt idx="40769">
                  <c:v>1.20455057670305</c:v>
                </c:pt>
                <c:pt idx="40770">
                  <c:v>1.2450884226028001</c:v>
                </c:pt>
                <c:pt idx="40771">
                  <c:v>1.2798865095885701</c:v>
                </c:pt>
                <c:pt idx="40772">
                  <c:v>1.23599758971137</c:v>
                </c:pt>
                <c:pt idx="40773">
                  <c:v>1.2744773410436401</c:v>
                </c:pt>
                <c:pt idx="40774">
                  <c:v>1.2639078396398999</c:v>
                </c:pt>
                <c:pt idx="40775">
                  <c:v>1.3002033091098899</c:v>
                </c:pt>
                <c:pt idx="40776">
                  <c:v>1.28946627633327</c:v>
                </c:pt>
                <c:pt idx="40777">
                  <c:v>1.31259341010643</c:v>
                </c:pt>
                <c:pt idx="40778">
                  <c:v>1.3420000000000001</c:v>
                </c:pt>
                <c:pt idx="40779">
                  <c:v>1.2978962529682401</c:v>
                </c:pt>
                <c:pt idx="40780">
                  <c:v>1.3332191012651899</c:v>
                </c:pt>
                <c:pt idx="40781">
                  <c:v>1.3363097054427999</c:v>
                </c:pt>
                <c:pt idx="40782">
                  <c:v>1.3420000000000001</c:v>
                </c:pt>
                <c:pt idx="40783">
                  <c:v>1.3420000000000001</c:v>
                </c:pt>
                <c:pt idx="40784">
                  <c:v>1.3420000000000001</c:v>
                </c:pt>
                <c:pt idx="40785">
                  <c:v>0.98806236216894405</c:v>
                </c:pt>
                <c:pt idx="40786">
                  <c:v>1.05513979402785</c:v>
                </c:pt>
                <c:pt idx="40787">
                  <c:v>1.0956549480350399</c:v>
                </c:pt>
                <c:pt idx="40788">
                  <c:v>1.0688183448830499</c:v>
                </c:pt>
                <c:pt idx="40789">
                  <c:v>1.1132475892981999</c:v>
                </c:pt>
                <c:pt idx="40790">
                  <c:v>1.1499334931379099</c:v>
                </c:pt>
                <c:pt idx="40791">
                  <c:v>1.12218482798242</c:v>
                </c:pt>
                <c:pt idx="40792">
                  <c:v>1.16275190837975</c:v>
                </c:pt>
                <c:pt idx="40793">
                  <c:v>1.16924331862723</c:v>
                </c:pt>
                <c:pt idx="40794">
                  <c:v>1.20687774375917</c:v>
                </c:pt>
                <c:pt idx="40795">
                  <c:v>1.2108001144321401</c:v>
                </c:pt>
                <c:pt idx="40796">
                  <c:v>1.24525206113446</c:v>
                </c:pt>
                <c:pt idx="40797">
                  <c:v>1.24651904270685</c:v>
                </c:pt>
                <c:pt idx="40798">
                  <c:v>1.27888842777907</c:v>
                </c:pt>
                <c:pt idx="40799">
                  <c:v>1.2761083838246401</c:v>
                </c:pt>
                <c:pt idx="40800">
                  <c:v>1.3062220959189299</c:v>
                </c:pt>
                <c:pt idx="40801">
                  <c:v>1.3033390295050999</c:v>
                </c:pt>
                <c:pt idx="40802">
                  <c:v>1.33246447073195</c:v>
                </c:pt>
                <c:pt idx="40803">
                  <c:v>1.3281389668453401</c:v>
                </c:pt>
                <c:pt idx="40804">
                  <c:v>1.3420000000000001</c:v>
                </c:pt>
                <c:pt idx="40805">
                  <c:v>0.982902751370202</c:v>
                </c:pt>
                <c:pt idx="40806">
                  <c:v>1.0503254986394801</c:v>
                </c:pt>
                <c:pt idx="40807">
                  <c:v>1.0912178589082799</c:v>
                </c:pt>
                <c:pt idx="40808">
                  <c:v>1.0638974202431799</c:v>
                </c:pt>
                <c:pt idx="40809">
                  <c:v>1.1087351382622801</c:v>
                </c:pt>
                <c:pt idx="40810">
                  <c:v>1.1457925041686701</c:v>
                </c:pt>
                <c:pt idx="40811">
                  <c:v>1.11756903499428</c:v>
                </c:pt>
                <c:pt idx="40812">
                  <c:v>1.1585315709359501</c:v>
                </c:pt>
                <c:pt idx="40813">
                  <c:v>1.16488901198213</c:v>
                </c:pt>
                <c:pt idx="40814">
                  <c:v>1.2029168450380801</c:v>
                </c:pt>
                <c:pt idx="40815">
                  <c:v>1.2066974873385701</c:v>
                </c:pt>
                <c:pt idx="40816">
                  <c:v>1.24151728989143</c:v>
                </c:pt>
                <c:pt idx="40817">
                  <c:v>1.24264186505416</c:v>
                </c:pt>
                <c:pt idx="40818">
                  <c:v>1.2753617676456701</c:v>
                </c:pt>
                <c:pt idx="40819">
                  <c:v>1.2724064414035401</c:v>
                </c:pt>
                <c:pt idx="40820">
                  <c:v>1.3028664029738499</c:v>
                </c:pt>
                <c:pt idx="40821">
                  <c:v>1.2998131244012801</c:v>
                </c:pt>
                <c:pt idx="40822">
                  <c:v>1.32927512853638</c:v>
                </c:pt>
                <c:pt idx="40823">
                  <c:v>1.3247713270538499</c:v>
                </c:pt>
                <c:pt idx="40824">
                  <c:v>1.3420000000000001</c:v>
                </c:pt>
                <c:pt idx="40825">
                  <c:v>0.98214815504417197</c:v>
                </c:pt>
                <c:pt idx="40826">
                  <c:v>1.04961322581906</c:v>
                </c:pt>
                <c:pt idx="40827">
                  <c:v>1.0905750631331199</c:v>
                </c:pt>
                <c:pt idx="40828">
                  <c:v>1.06315506882243</c:v>
                </c:pt>
                <c:pt idx="40829">
                  <c:v>1.10806850704667</c:v>
                </c:pt>
                <c:pt idx="40830">
                  <c:v>1.1451853883587599</c:v>
                </c:pt>
                <c:pt idx="40831">
                  <c:v>1.1168570631921699</c:v>
                </c:pt>
                <c:pt idx="40832">
                  <c:v>1.1578926840261901</c:v>
                </c:pt>
                <c:pt idx="40833">
                  <c:v>1.16421754390586</c:v>
                </c:pt>
                <c:pt idx="40834">
                  <c:v>1.2023098017181399</c:v>
                </c:pt>
                <c:pt idx="40835">
                  <c:v>1.2060568557890301</c:v>
                </c:pt>
                <c:pt idx="40836">
                  <c:v>1.2409441857635499</c:v>
                </c:pt>
                <c:pt idx="40837">
                  <c:v>1.24202254215301</c:v>
                </c:pt>
                <c:pt idx="40838">
                  <c:v>1.2748135008097099</c:v>
                </c:pt>
                <c:pt idx="40839">
                  <c:v>1.2718136604586701</c:v>
                </c:pt>
                <c:pt idx="40840">
                  <c:v>1.30233223918704</c:v>
                </c:pt>
                <c:pt idx="40841">
                  <c:v>1.2992401126792399</c:v>
                </c:pt>
                <c:pt idx="40842">
                  <c:v>1.32876058856277</c:v>
                </c:pt>
                <c:pt idx="40843">
                  <c:v>1.3242119903824601</c:v>
                </c:pt>
                <c:pt idx="40844">
                  <c:v>1.3420000000000001</c:v>
                </c:pt>
                <c:pt idx="40845">
                  <c:v>0.983650826976607</c:v>
                </c:pt>
                <c:pt idx="40846">
                  <c:v>1.0510052430194301</c:v>
                </c:pt>
                <c:pt idx="40847">
                  <c:v>1.09186960058853</c:v>
                </c:pt>
                <c:pt idx="40848">
                  <c:v>1.0645525298685199</c:v>
                </c:pt>
                <c:pt idx="40849">
                  <c:v>1.10935993430639</c:v>
                </c:pt>
                <c:pt idx="40850">
                  <c:v>1.1463849959975301</c:v>
                </c:pt>
                <c:pt idx="40851">
                  <c:v>1.1181661133520999</c:v>
                </c:pt>
                <c:pt idx="40852">
                  <c:v>1.15909444214673</c:v>
                </c:pt>
                <c:pt idx="40853">
                  <c:v>1.1654325925028901</c:v>
                </c:pt>
                <c:pt idx="40854">
                  <c:v>1.2034288422461501</c:v>
                </c:pt>
                <c:pt idx="40855">
                  <c:v>1.20719782973177</c:v>
                </c:pt>
                <c:pt idx="40856">
                  <c:v>1.24198868645033</c:v>
                </c:pt>
                <c:pt idx="40857">
                  <c:v>1.24308717332471</c:v>
                </c:pt>
                <c:pt idx="40858">
                  <c:v>1.27579131798802</c:v>
                </c:pt>
                <c:pt idx="40859">
                  <c:v>1.2728245195877099</c:v>
                </c:pt>
                <c:pt idx="40860">
                  <c:v>1.3032551787114399</c:v>
                </c:pt>
                <c:pt idx="40861">
                  <c:v>1.3001898173461801</c:v>
                </c:pt>
                <c:pt idx="40862">
                  <c:v>1.3296293601207501</c:v>
                </c:pt>
                <c:pt idx="40863">
                  <c:v>1.32511443812989</c:v>
                </c:pt>
                <c:pt idx="40864">
                  <c:v>1.3420000000000001</c:v>
                </c:pt>
                <c:pt idx="40865">
                  <c:v>0.988801834328489</c:v>
                </c:pt>
                <c:pt idx="40866">
                  <c:v>1.05579115114504</c:v>
                </c:pt>
                <c:pt idx="40867">
                  <c:v>1.09630209694661</c:v>
                </c:pt>
                <c:pt idx="40868">
                  <c:v>1.0694063867286201</c:v>
                </c:pt>
                <c:pt idx="40869">
                  <c:v>1.11381193581723</c:v>
                </c:pt>
                <c:pt idx="40870">
                  <c:v>1.15050327593249</c:v>
                </c:pt>
                <c:pt idx="40871">
                  <c:v>1.12269748433741</c:v>
                </c:pt>
                <c:pt idx="40872">
                  <c:v>1.1632511538622501</c:v>
                </c:pt>
                <c:pt idx="40873">
                  <c:v>1.16968039258761</c:v>
                </c:pt>
                <c:pt idx="40874">
                  <c:v>1.20731118692968</c:v>
                </c:pt>
                <c:pt idx="40875">
                  <c:v>1.2111743181568699</c:v>
                </c:pt>
                <c:pt idx="40876">
                  <c:v>1.2456259166966701</c:v>
                </c:pt>
                <c:pt idx="40877">
                  <c:v>1.2468363191087399</c:v>
                </c:pt>
                <c:pt idx="40878">
                  <c:v>1.27921366987707</c:v>
                </c:pt>
                <c:pt idx="40879">
                  <c:v>1.2763744878268899</c:v>
                </c:pt>
                <c:pt idx="40880">
                  <c:v>1.30649892979866</c:v>
                </c:pt>
                <c:pt idx="40881">
                  <c:v>1.303561683649</c:v>
                </c:pt>
                <c:pt idx="40882">
                  <c:v>1.3326945149531799</c:v>
                </c:pt>
                <c:pt idx="40883">
                  <c:v>1.3283061198835999</c:v>
                </c:pt>
                <c:pt idx="40884">
                  <c:v>1.3420000000000001</c:v>
                </c:pt>
                <c:pt idx="40885">
                  <c:v>0.99024467810690397</c:v>
                </c:pt>
                <c:pt idx="40886">
                  <c:v>1.0563232341818301</c:v>
                </c:pt>
                <c:pt idx="40887">
                  <c:v>1.1145608408536101</c:v>
                </c:pt>
                <c:pt idx="40888">
                  <c:v>1.15140118277179</c:v>
                </c:pt>
                <c:pt idx="40889">
                  <c:v>1.1247165072329901</c:v>
                </c:pt>
                <c:pt idx="40890">
                  <c:v>1.16420216663216</c:v>
                </c:pt>
                <c:pt idx="40891">
                  <c:v>1.1719087606160501</c:v>
                </c:pt>
                <c:pt idx="40892">
                  <c:v>1.2123083811970199</c:v>
                </c:pt>
                <c:pt idx="40893">
                  <c:v>1.2469128084429499</c:v>
                </c:pt>
                <c:pt idx="40894">
                  <c:v>1.2481191027826499</c:v>
                </c:pt>
                <c:pt idx="40895">
                  <c:v>1.2791124632336099</c:v>
                </c:pt>
                <c:pt idx="40896">
                  <c:v>1.30508697875657</c:v>
                </c:pt>
                <c:pt idx="40897">
                  <c:v>0.98568622551781404</c:v>
                </c:pt>
                <c:pt idx="40898">
                  <c:v>1.0520661230731501</c:v>
                </c:pt>
                <c:pt idx="40899">
                  <c:v>1.11058556918322</c:v>
                </c:pt>
                <c:pt idx="40900">
                  <c:v>1.1477514034305301</c:v>
                </c:pt>
                <c:pt idx="40901">
                  <c:v>1.1206388802462299</c:v>
                </c:pt>
                <c:pt idx="40902">
                  <c:v>1.1604696376256001</c:v>
                </c:pt>
                <c:pt idx="40903">
                  <c:v>1.16808314547836</c:v>
                </c:pt>
                <c:pt idx="40904">
                  <c:v>1.20869202337665</c:v>
                </c:pt>
                <c:pt idx="40905">
                  <c:v>1.2436192558943</c:v>
                </c:pt>
                <c:pt idx="40906">
                  <c:v>1.24469975577013</c:v>
                </c:pt>
                <c:pt idx="40907">
                  <c:v>1.2758648664311101</c:v>
                </c:pt>
                <c:pt idx="40908">
                  <c:v>1.30198195685635</c:v>
                </c:pt>
                <c:pt idx="40909">
                  <c:v>0.98555565494971098</c:v>
                </c:pt>
                <c:pt idx="40910">
                  <c:v>1.05193880434606</c:v>
                </c:pt>
                <c:pt idx="40911">
                  <c:v>1.11046816037111</c:v>
                </c:pt>
                <c:pt idx="40912">
                  <c:v>1.14764364922656</c:v>
                </c:pt>
                <c:pt idx="40913">
                  <c:v>1.12050675183529</c:v>
                </c:pt>
                <c:pt idx="40914">
                  <c:v>1.16035488200814</c:v>
                </c:pt>
                <c:pt idx="40915">
                  <c:v>1.16794760913873</c:v>
                </c:pt>
                <c:pt idx="40916">
                  <c:v>1.2085591990396001</c:v>
                </c:pt>
                <c:pt idx="40917">
                  <c:v>1.2435088522023801</c:v>
                </c:pt>
                <c:pt idx="40918">
                  <c:v>1.24457419372739</c:v>
                </c:pt>
                <c:pt idx="40919">
                  <c:v>1.2757408611949399</c:v>
                </c:pt>
                <c:pt idx="40920">
                  <c:v>1.3018586640166201</c:v>
                </c:pt>
                <c:pt idx="40921">
                  <c:v>0.98769150183146204</c:v>
                </c:pt>
                <c:pt idx="40922">
                  <c:v>1.0539127526132801</c:v>
                </c:pt>
                <c:pt idx="40923">
                  <c:v>1.1123048963667801</c:v>
                </c:pt>
                <c:pt idx="40924">
                  <c:v>1.14933694763912</c:v>
                </c:pt>
                <c:pt idx="40925">
                  <c:v>1.12237644755088</c:v>
                </c:pt>
                <c:pt idx="40926">
                  <c:v>1.16207655728556</c:v>
                </c:pt>
                <c:pt idx="40927">
                  <c:v>1.1697040079479899</c:v>
                </c:pt>
                <c:pt idx="40928">
                  <c:v>1.21021004478796</c:v>
                </c:pt>
                <c:pt idx="40929">
                  <c:v>1.2450109446742801</c:v>
                </c:pt>
                <c:pt idx="40930">
                  <c:v>1.24612389089175</c:v>
                </c:pt>
                <c:pt idx="40931">
                  <c:v>1.27720606000182</c:v>
                </c:pt>
                <c:pt idx="40932">
                  <c:v>1.3032531182270599</c:v>
                </c:pt>
                <c:pt idx="40933">
                  <c:v>0.99346382812494505</c:v>
                </c:pt>
                <c:pt idx="40934">
                  <c:v>1.0593031757795199</c:v>
                </c:pt>
                <c:pt idx="40935">
                  <c:v>1.1173175904114501</c:v>
                </c:pt>
                <c:pt idx="40936">
                  <c:v>1.1539607620233401</c:v>
                </c:pt>
                <c:pt idx="40937">
                  <c:v>1.1274791614750099</c:v>
                </c:pt>
                <c:pt idx="40938">
                  <c:v>1.1667547639278599</c:v>
                </c:pt>
                <c:pt idx="40939">
                  <c:v>1.1744842858853199</c:v>
                </c:pt>
                <c:pt idx="40940">
                  <c:v>1.21470769502388</c:v>
                </c:pt>
                <c:pt idx="40941">
                  <c:v>1.24911902460595</c:v>
                </c:pt>
                <c:pt idx="40942">
                  <c:v>1.25036285845488</c:v>
                </c:pt>
                <c:pt idx="40943">
                  <c:v>1.2812238423332201</c:v>
                </c:pt>
                <c:pt idx="40944">
                  <c:v>1.3070762264134701</c:v>
                </c:pt>
                <c:pt idx="40945">
                  <c:v>1.2020771926934199</c:v>
                </c:pt>
                <c:pt idx="40946">
                  <c:v>1.2218909376798901</c:v>
                </c:pt>
                <c:pt idx="40947">
                  <c:v>1.27003757211733</c:v>
                </c:pt>
                <c:pt idx="40948">
                  <c:v>1.29574824143655</c:v>
                </c:pt>
                <c:pt idx="40949">
                  <c:v>1.30660403111921</c:v>
                </c:pt>
                <c:pt idx="40950">
                  <c:v>1.3160804244190301</c:v>
                </c:pt>
                <c:pt idx="40951">
                  <c:v>1.23279369710613</c:v>
                </c:pt>
                <c:pt idx="40952">
                  <c:v>1.25152740593926</c:v>
                </c:pt>
                <c:pt idx="40953">
                  <c:v>1.27046398896639</c:v>
                </c:pt>
                <c:pt idx="40954">
                  <c:v>1.2867784304818599</c:v>
                </c:pt>
                <c:pt idx="40955">
                  <c:v>1.30040528927612</c:v>
                </c:pt>
                <c:pt idx="40956">
                  <c:v>1.3141392699486101</c:v>
                </c:pt>
                <c:pt idx="40957">
                  <c:v>1.32654771620102</c:v>
                </c:pt>
                <c:pt idx="40958">
                  <c:v>1.3375908606283</c:v>
                </c:pt>
                <c:pt idx="40959">
                  <c:v>1.3420000000000001</c:v>
                </c:pt>
                <c:pt idx="40960">
                  <c:v>1.3420000000000001</c:v>
                </c:pt>
                <c:pt idx="40961">
                  <c:v>1.3420000000000001</c:v>
                </c:pt>
                <c:pt idx="40962">
                  <c:v>1.2569140313729099</c:v>
                </c:pt>
                <c:pt idx="40963">
                  <c:v>1.2772642827733101</c:v>
                </c:pt>
                <c:pt idx="40964">
                  <c:v>1.2950194284137999</c:v>
                </c:pt>
                <c:pt idx="40965">
                  <c:v>1.3115352864261101</c:v>
                </c:pt>
                <c:pt idx="40966">
                  <c:v>1.3267668734892999</c:v>
                </c:pt>
                <c:pt idx="40967">
                  <c:v>1.3392438959975199</c:v>
                </c:pt>
                <c:pt idx="40968">
                  <c:v>1.3420000000000001</c:v>
                </c:pt>
                <c:pt idx="40969">
                  <c:v>1.3420000000000001</c:v>
                </c:pt>
                <c:pt idx="40970">
                  <c:v>1.3420000000000001</c:v>
                </c:pt>
                <c:pt idx="40971">
                  <c:v>1.3420000000000001</c:v>
                </c:pt>
                <c:pt idx="40972">
                  <c:v>1.3420000000000001</c:v>
                </c:pt>
                <c:pt idx="40973">
                  <c:v>1.3420000000000001</c:v>
                </c:pt>
                <c:pt idx="40974">
                  <c:v>1.3420000000000001</c:v>
                </c:pt>
                <c:pt idx="40975">
                  <c:v>1.2975742075455201</c:v>
                </c:pt>
                <c:pt idx="40976">
                  <c:v>1.31549039705004</c:v>
                </c:pt>
                <c:pt idx="40977">
                  <c:v>1.3321638180331099</c:v>
                </c:pt>
                <c:pt idx="40978">
                  <c:v>1.3420000000000001</c:v>
                </c:pt>
                <c:pt idx="40979">
                  <c:v>1.3420000000000001</c:v>
                </c:pt>
                <c:pt idx="40980">
                  <c:v>1.3420000000000001</c:v>
                </c:pt>
                <c:pt idx="40981">
                  <c:v>1.3420000000000001</c:v>
                </c:pt>
                <c:pt idx="40982">
                  <c:v>1.3420000000000001</c:v>
                </c:pt>
                <c:pt idx="40983">
                  <c:v>1.3420000000000001</c:v>
                </c:pt>
                <c:pt idx="40984">
                  <c:v>1.3420000000000001</c:v>
                </c:pt>
                <c:pt idx="40985">
                  <c:v>1.3420000000000001</c:v>
                </c:pt>
                <c:pt idx="40986">
                  <c:v>1.3420000000000001</c:v>
                </c:pt>
                <c:pt idx="40987">
                  <c:v>1.3420000000000001</c:v>
                </c:pt>
                <c:pt idx="40988">
                  <c:v>1.3420000000000001</c:v>
                </c:pt>
                <c:pt idx="40989">
                  <c:v>1.3420000000000001</c:v>
                </c:pt>
                <c:pt idx="40990">
                  <c:v>1.3420000000000001</c:v>
                </c:pt>
                <c:pt idx="40991">
                  <c:v>1.3420000000000001</c:v>
                </c:pt>
                <c:pt idx="40992">
                  <c:v>1.3420000000000001</c:v>
                </c:pt>
                <c:pt idx="40993">
                  <c:v>1.2005849752145401</c:v>
                </c:pt>
                <c:pt idx="40994">
                  <c:v>1.2205239225151501</c:v>
                </c:pt>
                <c:pt idx="40995">
                  <c:v>1.26897773608812</c:v>
                </c:pt>
                <c:pt idx="40996">
                  <c:v>1.29487834173677</c:v>
                </c:pt>
                <c:pt idx="40997">
                  <c:v>1.30582499246179</c:v>
                </c:pt>
                <c:pt idx="40998">
                  <c:v>1.3153830827556201</c:v>
                </c:pt>
                <c:pt idx="40999">
                  <c:v>1.23129863705787</c:v>
                </c:pt>
                <c:pt idx="41000">
                  <c:v>1.2501537247578101</c:v>
                </c:pt>
                <c:pt idx="41001">
                  <c:v>1.2692038140753501</c:v>
                </c:pt>
                <c:pt idx="41002">
                  <c:v>1.28562751289757</c:v>
                </c:pt>
                <c:pt idx="41003">
                  <c:v>1.2993482902982301</c:v>
                </c:pt>
                <c:pt idx="41004">
                  <c:v>1.3131802412081599</c:v>
                </c:pt>
                <c:pt idx="41005">
                  <c:v>1.3256706855545499</c:v>
                </c:pt>
                <c:pt idx="41006">
                  <c:v>1.3368016105924201</c:v>
                </c:pt>
                <c:pt idx="41007">
                  <c:v>1.3420000000000001</c:v>
                </c:pt>
                <c:pt idx="41008">
                  <c:v>1.3420000000000001</c:v>
                </c:pt>
                <c:pt idx="41009">
                  <c:v>1.3420000000000001</c:v>
                </c:pt>
                <c:pt idx="41010">
                  <c:v>1.2554175903884901</c:v>
                </c:pt>
                <c:pt idx="41011">
                  <c:v>1.27588884392952</c:v>
                </c:pt>
                <c:pt idx="41012">
                  <c:v>1.29375416051842</c:v>
                </c:pt>
                <c:pt idx="41013">
                  <c:v>1.3103737739647401</c:v>
                </c:pt>
                <c:pt idx="41014">
                  <c:v>1.3257031120039999</c:v>
                </c:pt>
                <c:pt idx="41015">
                  <c:v>1.33827267969245</c:v>
                </c:pt>
                <c:pt idx="41016">
                  <c:v>1.3420000000000001</c:v>
                </c:pt>
                <c:pt idx="41017">
                  <c:v>1.3420000000000001</c:v>
                </c:pt>
                <c:pt idx="41018">
                  <c:v>1.3420000000000001</c:v>
                </c:pt>
                <c:pt idx="41019">
                  <c:v>1.3420000000000001</c:v>
                </c:pt>
                <c:pt idx="41020">
                  <c:v>1.3420000000000001</c:v>
                </c:pt>
                <c:pt idx="41021">
                  <c:v>1.3420000000000001</c:v>
                </c:pt>
                <c:pt idx="41022">
                  <c:v>1.3420000000000001</c:v>
                </c:pt>
                <c:pt idx="41023">
                  <c:v>1.29618346449457</c:v>
                </c:pt>
                <c:pt idx="41024">
                  <c:v>1.31421606193288</c:v>
                </c:pt>
                <c:pt idx="41025">
                  <c:v>1.3309986828123399</c:v>
                </c:pt>
                <c:pt idx="41026">
                  <c:v>1.3420000000000001</c:v>
                </c:pt>
                <c:pt idx="41027">
                  <c:v>1.3420000000000001</c:v>
                </c:pt>
                <c:pt idx="41028">
                  <c:v>1.3420000000000001</c:v>
                </c:pt>
                <c:pt idx="41029">
                  <c:v>1.3420000000000001</c:v>
                </c:pt>
                <c:pt idx="41030">
                  <c:v>1.3420000000000001</c:v>
                </c:pt>
                <c:pt idx="41031">
                  <c:v>1.3420000000000001</c:v>
                </c:pt>
                <c:pt idx="41032">
                  <c:v>1.3420000000000001</c:v>
                </c:pt>
                <c:pt idx="41033">
                  <c:v>1.3420000000000001</c:v>
                </c:pt>
                <c:pt idx="41034">
                  <c:v>1.3420000000000001</c:v>
                </c:pt>
                <c:pt idx="41035">
                  <c:v>1.3420000000000001</c:v>
                </c:pt>
                <c:pt idx="41036">
                  <c:v>1.3420000000000001</c:v>
                </c:pt>
                <c:pt idx="41037">
                  <c:v>1.3420000000000001</c:v>
                </c:pt>
                <c:pt idx="41038">
                  <c:v>1.3420000000000001</c:v>
                </c:pt>
                <c:pt idx="41039">
                  <c:v>1.3420000000000001</c:v>
                </c:pt>
                <c:pt idx="41040">
                  <c:v>1.3420000000000001</c:v>
                </c:pt>
                <c:pt idx="41041">
                  <c:v>1.20056157107691</c:v>
                </c:pt>
                <c:pt idx="41042">
                  <c:v>1.2205107649785301</c:v>
                </c:pt>
                <c:pt idx="41043">
                  <c:v>1.26898542573855</c:v>
                </c:pt>
                <c:pt idx="41044">
                  <c:v>1.29488939399576</c:v>
                </c:pt>
                <c:pt idx="41045">
                  <c:v>1.30583155948455</c:v>
                </c:pt>
                <c:pt idx="41046">
                  <c:v>1.3153958316530601</c:v>
                </c:pt>
                <c:pt idx="41047">
                  <c:v>1.23127611680996</c:v>
                </c:pt>
                <c:pt idx="41048">
                  <c:v>1.25013573389452</c:v>
                </c:pt>
                <c:pt idx="41049">
                  <c:v>1.26919004277396</c:v>
                </c:pt>
                <c:pt idx="41050">
                  <c:v>1.2856116938394699</c:v>
                </c:pt>
                <c:pt idx="41051">
                  <c:v>1.2993409230625399</c:v>
                </c:pt>
                <c:pt idx="41052">
                  <c:v>1.3131754051787099</c:v>
                </c:pt>
                <c:pt idx="41053">
                  <c:v>1.3256731499216801</c:v>
                </c:pt>
                <c:pt idx="41054">
                  <c:v>1.3368003917940601</c:v>
                </c:pt>
                <c:pt idx="41055">
                  <c:v>1.3420000000000001</c:v>
                </c:pt>
                <c:pt idx="41056">
                  <c:v>1.3420000000000001</c:v>
                </c:pt>
                <c:pt idx="41057">
                  <c:v>1.3420000000000001</c:v>
                </c:pt>
                <c:pt idx="41058">
                  <c:v>1.25538960140317</c:v>
                </c:pt>
                <c:pt idx="41059">
                  <c:v>1.2758604465962899</c:v>
                </c:pt>
                <c:pt idx="41060">
                  <c:v>1.29373561329214</c:v>
                </c:pt>
                <c:pt idx="41061">
                  <c:v>1.31035914698392</c:v>
                </c:pt>
                <c:pt idx="41062">
                  <c:v>1.32569694970937</c:v>
                </c:pt>
                <c:pt idx="41063">
                  <c:v>1.3382643461307999</c:v>
                </c:pt>
                <c:pt idx="41064">
                  <c:v>1.3420000000000001</c:v>
                </c:pt>
                <c:pt idx="41065">
                  <c:v>1.3420000000000001</c:v>
                </c:pt>
                <c:pt idx="41066">
                  <c:v>1.3420000000000001</c:v>
                </c:pt>
                <c:pt idx="41067">
                  <c:v>1.3420000000000001</c:v>
                </c:pt>
                <c:pt idx="41068">
                  <c:v>1.3420000000000001</c:v>
                </c:pt>
                <c:pt idx="41069">
                  <c:v>1.3420000000000001</c:v>
                </c:pt>
                <c:pt idx="41070">
                  <c:v>1.3420000000000001</c:v>
                </c:pt>
                <c:pt idx="41071">
                  <c:v>1.29615003431922</c:v>
                </c:pt>
                <c:pt idx="41072">
                  <c:v>1.3141926675887301</c:v>
                </c:pt>
                <c:pt idx="41073">
                  <c:v>1.3309699898420499</c:v>
                </c:pt>
                <c:pt idx="41074">
                  <c:v>1.3420000000000001</c:v>
                </c:pt>
                <c:pt idx="41075">
                  <c:v>1.3420000000000001</c:v>
                </c:pt>
                <c:pt idx="41076">
                  <c:v>1.3420000000000001</c:v>
                </c:pt>
                <c:pt idx="41077">
                  <c:v>1.3420000000000001</c:v>
                </c:pt>
                <c:pt idx="41078">
                  <c:v>1.3420000000000001</c:v>
                </c:pt>
                <c:pt idx="41079">
                  <c:v>1.3420000000000001</c:v>
                </c:pt>
                <c:pt idx="41080">
                  <c:v>1.3420000000000001</c:v>
                </c:pt>
                <c:pt idx="41081">
                  <c:v>1.3420000000000001</c:v>
                </c:pt>
                <c:pt idx="41082">
                  <c:v>1.3420000000000001</c:v>
                </c:pt>
                <c:pt idx="41083">
                  <c:v>1.3420000000000001</c:v>
                </c:pt>
                <c:pt idx="41084">
                  <c:v>1.3420000000000001</c:v>
                </c:pt>
                <c:pt idx="41085">
                  <c:v>1.3420000000000001</c:v>
                </c:pt>
                <c:pt idx="41086">
                  <c:v>1.3420000000000001</c:v>
                </c:pt>
                <c:pt idx="41087">
                  <c:v>1.3420000000000001</c:v>
                </c:pt>
                <c:pt idx="41088">
                  <c:v>1.3420000000000001</c:v>
                </c:pt>
                <c:pt idx="41089">
                  <c:v>1.20127166815494</c:v>
                </c:pt>
                <c:pt idx="41090">
                  <c:v>1.22116485580353</c:v>
                </c:pt>
                <c:pt idx="41091">
                  <c:v>1.26950041166516</c:v>
                </c:pt>
                <c:pt idx="41092">
                  <c:v>1.2953238301349801</c:v>
                </c:pt>
                <c:pt idx="41093">
                  <c:v>1.30622778103253</c:v>
                </c:pt>
                <c:pt idx="41094">
                  <c:v>1.31574931730041</c:v>
                </c:pt>
                <c:pt idx="41095">
                  <c:v>1.2319745575980099</c:v>
                </c:pt>
                <c:pt idx="41096">
                  <c:v>1.2507807272276901</c:v>
                </c:pt>
                <c:pt idx="41097">
                  <c:v>1.2697874021962201</c:v>
                </c:pt>
                <c:pt idx="41098">
                  <c:v>1.2861655320407199</c:v>
                </c:pt>
                <c:pt idx="41099">
                  <c:v>1.2998550221135201</c:v>
                </c:pt>
                <c:pt idx="41100">
                  <c:v>1.3136444530147899</c:v>
                </c:pt>
                <c:pt idx="41101">
                  <c:v>1.32610969458882</c:v>
                </c:pt>
                <c:pt idx="41102">
                  <c:v>1.3372007318116901</c:v>
                </c:pt>
                <c:pt idx="41103">
                  <c:v>1.3420000000000001</c:v>
                </c:pt>
                <c:pt idx="41104">
                  <c:v>1.3420000000000001</c:v>
                </c:pt>
                <c:pt idx="41105">
                  <c:v>1.3420000000000001</c:v>
                </c:pt>
                <c:pt idx="41106">
                  <c:v>1.25607547359848</c:v>
                </c:pt>
                <c:pt idx="41107">
                  <c:v>1.2764967627627299</c:v>
                </c:pt>
                <c:pt idx="41108">
                  <c:v>1.2943265853928501</c:v>
                </c:pt>
                <c:pt idx="41109">
                  <c:v>1.31090714906739</c:v>
                </c:pt>
                <c:pt idx="41110">
                  <c:v>1.32620400991513</c:v>
                </c:pt>
                <c:pt idx="41111">
                  <c:v>1.33873471431323</c:v>
                </c:pt>
                <c:pt idx="41112">
                  <c:v>1.3420000000000001</c:v>
                </c:pt>
                <c:pt idx="41113">
                  <c:v>1.3420000000000001</c:v>
                </c:pt>
                <c:pt idx="41114">
                  <c:v>1.3420000000000001</c:v>
                </c:pt>
                <c:pt idx="41115">
                  <c:v>1.3420000000000001</c:v>
                </c:pt>
                <c:pt idx="41116">
                  <c:v>1.3420000000000001</c:v>
                </c:pt>
                <c:pt idx="41117">
                  <c:v>1.3420000000000001</c:v>
                </c:pt>
                <c:pt idx="41118">
                  <c:v>1.3420000000000001</c:v>
                </c:pt>
                <c:pt idx="41119">
                  <c:v>1.29678679022682</c:v>
                </c:pt>
                <c:pt idx="41120">
                  <c:v>1.3147790720316499</c:v>
                </c:pt>
                <c:pt idx="41121">
                  <c:v>1.3315184050706399</c:v>
                </c:pt>
                <c:pt idx="41122">
                  <c:v>1.3420000000000001</c:v>
                </c:pt>
                <c:pt idx="41123">
                  <c:v>1.3420000000000001</c:v>
                </c:pt>
                <c:pt idx="41124">
                  <c:v>1.3420000000000001</c:v>
                </c:pt>
                <c:pt idx="41125">
                  <c:v>1.3420000000000001</c:v>
                </c:pt>
                <c:pt idx="41126">
                  <c:v>1.3420000000000001</c:v>
                </c:pt>
                <c:pt idx="41127">
                  <c:v>1.3420000000000001</c:v>
                </c:pt>
                <c:pt idx="41128">
                  <c:v>1.3420000000000001</c:v>
                </c:pt>
                <c:pt idx="41129">
                  <c:v>1.3420000000000001</c:v>
                </c:pt>
                <c:pt idx="41130">
                  <c:v>1.3420000000000001</c:v>
                </c:pt>
                <c:pt idx="41131">
                  <c:v>1.3420000000000001</c:v>
                </c:pt>
                <c:pt idx="41132">
                  <c:v>1.3420000000000001</c:v>
                </c:pt>
                <c:pt idx="41133">
                  <c:v>1.3420000000000001</c:v>
                </c:pt>
                <c:pt idx="41134">
                  <c:v>1.3420000000000001</c:v>
                </c:pt>
                <c:pt idx="41135">
                  <c:v>1.3420000000000001</c:v>
                </c:pt>
                <c:pt idx="41136">
                  <c:v>1.3420000000000001</c:v>
                </c:pt>
                <c:pt idx="41137">
                  <c:v>1.20331122904899</c:v>
                </c:pt>
                <c:pt idx="41138">
                  <c:v>1.2230569726373599</c:v>
                </c:pt>
                <c:pt idx="41139">
                  <c:v>1.2709813946490101</c:v>
                </c:pt>
                <c:pt idx="41140">
                  <c:v>1.29657008427179</c:v>
                </c:pt>
                <c:pt idx="41141">
                  <c:v>1.3073517016137499</c:v>
                </c:pt>
                <c:pt idx="41142">
                  <c:v>1.31677249800553</c:v>
                </c:pt>
                <c:pt idx="41143">
                  <c:v>1.23398777415087</c:v>
                </c:pt>
                <c:pt idx="41144">
                  <c:v>1.2526580899166999</c:v>
                </c:pt>
                <c:pt idx="41145">
                  <c:v>1.27151187472836</c:v>
                </c:pt>
                <c:pt idx="41146">
                  <c:v>1.2877668435235501</c:v>
                </c:pt>
                <c:pt idx="41147">
                  <c:v>1.30132791465089</c:v>
                </c:pt>
                <c:pt idx="41148">
                  <c:v>1.3150063234003599</c:v>
                </c:pt>
                <c:pt idx="41149">
                  <c:v>1.3273443974905199</c:v>
                </c:pt>
                <c:pt idx="41150">
                  <c:v>1.3383299018852599</c:v>
                </c:pt>
                <c:pt idx="41151">
                  <c:v>1.3420000000000001</c:v>
                </c:pt>
                <c:pt idx="41152">
                  <c:v>1.3420000000000001</c:v>
                </c:pt>
                <c:pt idx="41153">
                  <c:v>1.3420000000000001</c:v>
                </c:pt>
                <c:pt idx="41154">
                  <c:v>1.25808193920744</c:v>
                </c:pt>
                <c:pt idx="41155">
                  <c:v>1.27836035992215</c:v>
                </c:pt>
                <c:pt idx="41156">
                  <c:v>1.2960439408776301</c:v>
                </c:pt>
                <c:pt idx="41157">
                  <c:v>1.3124964484475901</c:v>
                </c:pt>
                <c:pt idx="41158">
                  <c:v>1.3276616501198499</c:v>
                </c:pt>
                <c:pt idx="41159">
                  <c:v>1.3400890163846699</c:v>
                </c:pt>
                <c:pt idx="41160">
                  <c:v>1.3420000000000001</c:v>
                </c:pt>
                <c:pt idx="41161">
                  <c:v>1.3420000000000001</c:v>
                </c:pt>
                <c:pt idx="41162">
                  <c:v>1.3420000000000001</c:v>
                </c:pt>
                <c:pt idx="41163">
                  <c:v>1.3420000000000001</c:v>
                </c:pt>
                <c:pt idx="41164">
                  <c:v>1.3420000000000001</c:v>
                </c:pt>
                <c:pt idx="41165">
                  <c:v>1.3420000000000001</c:v>
                </c:pt>
                <c:pt idx="41166">
                  <c:v>1.3420000000000001</c:v>
                </c:pt>
                <c:pt idx="41167">
                  <c:v>1.2986375708197799</c:v>
                </c:pt>
                <c:pt idx="41168">
                  <c:v>1.3164940373782601</c:v>
                </c:pt>
                <c:pt idx="41169">
                  <c:v>1.3331054520266099</c:v>
                </c:pt>
                <c:pt idx="41170">
                  <c:v>1.3420000000000001</c:v>
                </c:pt>
                <c:pt idx="41171">
                  <c:v>1.3420000000000001</c:v>
                </c:pt>
                <c:pt idx="41172">
                  <c:v>1.3420000000000001</c:v>
                </c:pt>
                <c:pt idx="41173">
                  <c:v>1.3420000000000001</c:v>
                </c:pt>
                <c:pt idx="41174">
                  <c:v>1.3420000000000001</c:v>
                </c:pt>
                <c:pt idx="41175">
                  <c:v>1.3420000000000001</c:v>
                </c:pt>
                <c:pt idx="41176">
                  <c:v>1.3420000000000001</c:v>
                </c:pt>
                <c:pt idx="41177">
                  <c:v>1.3420000000000001</c:v>
                </c:pt>
                <c:pt idx="41178">
                  <c:v>1.3420000000000001</c:v>
                </c:pt>
                <c:pt idx="41179">
                  <c:v>1.3420000000000001</c:v>
                </c:pt>
                <c:pt idx="41180">
                  <c:v>1.3420000000000001</c:v>
                </c:pt>
                <c:pt idx="41181">
                  <c:v>1.3420000000000001</c:v>
                </c:pt>
                <c:pt idx="41182">
                  <c:v>1.3420000000000001</c:v>
                </c:pt>
                <c:pt idx="41183">
                  <c:v>1.3420000000000001</c:v>
                </c:pt>
                <c:pt idx="41184">
                  <c:v>1.3420000000000001</c:v>
                </c:pt>
                <c:pt idx="41185">
                  <c:v>1.2020771926934199</c:v>
                </c:pt>
                <c:pt idx="41186">
                  <c:v>1.2218909376798901</c:v>
                </c:pt>
                <c:pt idx="41187">
                  <c:v>1.27003757211733</c:v>
                </c:pt>
                <c:pt idx="41188">
                  <c:v>1.29574824143655</c:v>
                </c:pt>
                <c:pt idx="41189">
                  <c:v>1.30660403111921</c:v>
                </c:pt>
                <c:pt idx="41190">
                  <c:v>1.3160804244190301</c:v>
                </c:pt>
                <c:pt idx="41191">
                  <c:v>1.23279369710613</c:v>
                </c:pt>
                <c:pt idx="41192">
                  <c:v>1.25152740593926</c:v>
                </c:pt>
                <c:pt idx="41193">
                  <c:v>1.27046398896639</c:v>
                </c:pt>
                <c:pt idx="41194">
                  <c:v>1.2867784304818599</c:v>
                </c:pt>
                <c:pt idx="41195">
                  <c:v>1.30040528927612</c:v>
                </c:pt>
                <c:pt idx="41196">
                  <c:v>1.3141392699486101</c:v>
                </c:pt>
                <c:pt idx="41197">
                  <c:v>1.32654771620102</c:v>
                </c:pt>
                <c:pt idx="41198">
                  <c:v>1.3375908606283</c:v>
                </c:pt>
                <c:pt idx="41199">
                  <c:v>1.3420000000000001</c:v>
                </c:pt>
                <c:pt idx="41200">
                  <c:v>1.3420000000000001</c:v>
                </c:pt>
                <c:pt idx="41201">
                  <c:v>1.3420000000000001</c:v>
                </c:pt>
                <c:pt idx="41202">
                  <c:v>1.2569140313729099</c:v>
                </c:pt>
                <c:pt idx="41203">
                  <c:v>1.2772642827733101</c:v>
                </c:pt>
                <c:pt idx="41204">
                  <c:v>1.2950194284137999</c:v>
                </c:pt>
                <c:pt idx="41205">
                  <c:v>1.3115352864261101</c:v>
                </c:pt>
                <c:pt idx="41206">
                  <c:v>1.3267668734892999</c:v>
                </c:pt>
                <c:pt idx="41207">
                  <c:v>1.3392438959975199</c:v>
                </c:pt>
                <c:pt idx="41208">
                  <c:v>1.3420000000000001</c:v>
                </c:pt>
                <c:pt idx="41209">
                  <c:v>1.3420000000000001</c:v>
                </c:pt>
                <c:pt idx="41210">
                  <c:v>1.3420000000000001</c:v>
                </c:pt>
                <c:pt idx="41211">
                  <c:v>1.3420000000000001</c:v>
                </c:pt>
                <c:pt idx="41212">
                  <c:v>1.3420000000000001</c:v>
                </c:pt>
                <c:pt idx="41213">
                  <c:v>1.3420000000000001</c:v>
                </c:pt>
                <c:pt idx="41214">
                  <c:v>1.3420000000000001</c:v>
                </c:pt>
                <c:pt idx="41215">
                  <c:v>1.2975742075455201</c:v>
                </c:pt>
                <c:pt idx="41216">
                  <c:v>1.31549039705004</c:v>
                </c:pt>
                <c:pt idx="41217">
                  <c:v>1.3321638180331099</c:v>
                </c:pt>
                <c:pt idx="41218">
                  <c:v>1.3420000000000001</c:v>
                </c:pt>
                <c:pt idx="41219">
                  <c:v>1.3420000000000001</c:v>
                </c:pt>
                <c:pt idx="41220">
                  <c:v>1.3420000000000001</c:v>
                </c:pt>
                <c:pt idx="41221">
                  <c:v>1.3420000000000001</c:v>
                </c:pt>
                <c:pt idx="41222">
                  <c:v>1.3420000000000001</c:v>
                </c:pt>
                <c:pt idx="41223">
                  <c:v>1.3420000000000001</c:v>
                </c:pt>
                <c:pt idx="41224">
                  <c:v>1.3420000000000001</c:v>
                </c:pt>
                <c:pt idx="41225">
                  <c:v>1.3420000000000001</c:v>
                </c:pt>
                <c:pt idx="41226">
                  <c:v>1.3420000000000001</c:v>
                </c:pt>
                <c:pt idx="41227">
                  <c:v>1.3420000000000001</c:v>
                </c:pt>
                <c:pt idx="41228">
                  <c:v>1.3420000000000001</c:v>
                </c:pt>
                <c:pt idx="41229">
                  <c:v>1.3420000000000001</c:v>
                </c:pt>
                <c:pt idx="41230">
                  <c:v>1.3420000000000001</c:v>
                </c:pt>
                <c:pt idx="41231">
                  <c:v>1.3420000000000001</c:v>
                </c:pt>
                <c:pt idx="41232">
                  <c:v>1.3420000000000001</c:v>
                </c:pt>
                <c:pt idx="41233">
                  <c:v>1.2005849752145401</c:v>
                </c:pt>
                <c:pt idx="41234">
                  <c:v>1.2205239225151501</c:v>
                </c:pt>
                <c:pt idx="41235">
                  <c:v>1.26897773608812</c:v>
                </c:pt>
                <c:pt idx="41236">
                  <c:v>1.29487834173677</c:v>
                </c:pt>
                <c:pt idx="41237">
                  <c:v>1.30582499246179</c:v>
                </c:pt>
                <c:pt idx="41238">
                  <c:v>1.3153830827556201</c:v>
                </c:pt>
                <c:pt idx="41239">
                  <c:v>1.23129863705787</c:v>
                </c:pt>
                <c:pt idx="41240">
                  <c:v>1.2501537247578101</c:v>
                </c:pt>
                <c:pt idx="41241">
                  <c:v>1.2692038140753501</c:v>
                </c:pt>
                <c:pt idx="41242">
                  <c:v>1.28562751289757</c:v>
                </c:pt>
                <c:pt idx="41243">
                  <c:v>1.2993482902982301</c:v>
                </c:pt>
                <c:pt idx="41244">
                  <c:v>1.3131802412081599</c:v>
                </c:pt>
                <c:pt idx="41245">
                  <c:v>1.3256706855545499</c:v>
                </c:pt>
                <c:pt idx="41246">
                  <c:v>1.3368016105924201</c:v>
                </c:pt>
                <c:pt idx="41247">
                  <c:v>1.3420000000000001</c:v>
                </c:pt>
                <c:pt idx="41248">
                  <c:v>1.3420000000000001</c:v>
                </c:pt>
                <c:pt idx="41249">
                  <c:v>1.3420000000000001</c:v>
                </c:pt>
                <c:pt idx="41250">
                  <c:v>1.2554175903884901</c:v>
                </c:pt>
                <c:pt idx="41251">
                  <c:v>1.27588884392952</c:v>
                </c:pt>
                <c:pt idx="41252">
                  <c:v>1.29375416051842</c:v>
                </c:pt>
                <c:pt idx="41253">
                  <c:v>1.3103737739647401</c:v>
                </c:pt>
                <c:pt idx="41254">
                  <c:v>1.3257031120039999</c:v>
                </c:pt>
                <c:pt idx="41255">
                  <c:v>1.33827267969245</c:v>
                </c:pt>
                <c:pt idx="41256">
                  <c:v>1.3420000000000001</c:v>
                </c:pt>
                <c:pt idx="41257">
                  <c:v>1.3420000000000001</c:v>
                </c:pt>
                <c:pt idx="41258">
                  <c:v>1.3420000000000001</c:v>
                </c:pt>
                <c:pt idx="41259">
                  <c:v>1.3420000000000001</c:v>
                </c:pt>
                <c:pt idx="41260">
                  <c:v>1.3420000000000001</c:v>
                </c:pt>
                <c:pt idx="41261">
                  <c:v>1.3420000000000001</c:v>
                </c:pt>
                <c:pt idx="41262">
                  <c:v>1.3420000000000001</c:v>
                </c:pt>
                <c:pt idx="41263">
                  <c:v>1.29618346449457</c:v>
                </c:pt>
                <c:pt idx="41264">
                  <c:v>1.31421606193288</c:v>
                </c:pt>
                <c:pt idx="41265">
                  <c:v>1.3309986828123399</c:v>
                </c:pt>
                <c:pt idx="41266">
                  <c:v>1.3420000000000001</c:v>
                </c:pt>
                <c:pt idx="41267">
                  <c:v>1.3420000000000001</c:v>
                </c:pt>
                <c:pt idx="41268">
                  <c:v>1.3420000000000001</c:v>
                </c:pt>
                <c:pt idx="41269">
                  <c:v>1.3420000000000001</c:v>
                </c:pt>
                <c:pt idx="41270">
                  <c:v>1.3420000000000001</c:v>
                </c:pt>
                <c:pt idx="41271">
                  <c:v>1.3420000000000001</c:v>
                </c:pt>
                <c:pt idx="41272">
                  <c:v>1.3420000000000001</c:v>
                </c:pt>
                <c:pt idx="41273">
                  <c:v>1.3420000000000001</c:v>
                </c:pt>
                <c:pt idx="41274">
                  <c:v>1.3420000000000001</c:v>
                </c:pt>
                <c:pt idx="41275">
                  <c:v>1.3420000000000001</c:v>
                </c:pt>
                <c:pt idx="41276">
                  <c:v>1.3420000000000001</c:v>
                </c:pt>
                <c:pt idx="41277">
                  <c:v>1.3420000000000001</c:v>
                </c:pt>
                <c:pt idx="41278">
                  <c:v>1.3420000000000001</c:v>
                </c:pt>
                <c:pt idx="41279">
                  <c:v>1.3420000000000001</c:v>
                </c:pt>
                <c:pt idx="41280">
                  <c:v>1.3420000000000001</c:v>
                </c:pt>
                <c:pt idx="41281">
                  <c:v>1.20056157107691</c:v>
                </c:pt>
                <c:pt idx="41282">
                  <c:v>1.2205107649785301</c:v>
                </c:pt>
                <c:pt idx="41283">
                  <c:v>1.26898542573855</c:v>
                </c:pt>
                <c:pt idx="41284">
                  <c:v>1.29488939399576</c:v>
                </c:pt>
                <c:pt idx="41285">
                  <c:v>1.30583155948455</c:v>
                </c:pt>
                <c:pt idx="41286">
                  <c:v>1.3153958316530601</c:v>
                </c:pt>
                <c:pt idx="41287">
                  <c:v>1.23127611680996</c:v>
                </c:pt>
                <c:pt idx="41288">
                  <c:v>1.25013573389452</c:v>
                </c:pt>
                <c:pt idx="41289">
                  <c:v>1.26919004277396</c:v>
                </c:pt>
                <c:pt idx="41290">
                  <c:v>1.2856116938394699</c:v>
                </c:pt>
                <c:pt idx="41291">
                  <c:v>1.2993409230625399</c:v>
                </c:pt>
                <c:pt idx="41292">
                  <c:v>1.3131754051787099</c:v>
                </c:pt>
                <c:pt idx="41293">
                  <c:v>1.3256731499216801</c:v>
                </c:pt>
                <c:pt idx="41294">
                  <c:v>1.3368003917940601</c:v>
                </c:pt>
                <c:pt idx="41295">
                  <c:v>1.3420000000000001</c:v>
                </c:pt>
                <c:pt idx="41296">
                  <c:v>1.3420000000000001</c:v>
                </c:pt>
                <c:pt idx="41297">
                  <c:v>1.3420000000000001</c:v>
                </c:pt>
                <c:pt idx="41298">
                  <c:v>1.25538960140317</c:v>
                </c:pt>
                <c:pt idx="41299">
                  <c:v>1.2758604465962899</c:v>
                </c:pt>
                <c:pt idx="41300">
                  <c:v>1.29373561329214</c:v>
                </c:pt>
                <c:pt idx="41301">
                  <c:v>1.31035914698392</c:v>
                </c:pt>
                <c:pt idx="41302">
                  <c:v>1.32569694970937</c:v>
                </c:pt>
                <c:pt idx="41303">
                  <c:v>1.3382643461307999</c:v>
                </c:pt>
                <c:pt idx="41304">
                  <c:v>1.3420000000000001</c:v>
                </c:pt>
                <c:pt idx="41305">
                  <c:v>1.3420000000000001</c:v>
                </c:pt>
                <c:pt idx="41306">
                  <c:v>1.3420000000000001</c:v>
                </c:pt>
                <c:pt idx="41307">
                  <c:v>1.3420000000000001</c:v>
                </c:pt>
                <c:pt idx="41308">
                  <c:v>1.3420000000000001</c:v>
                </c:pt>
                <c:pt idx="41309">
                  <c:v>1.3420000000000001</c:v>
                </c:pt>
                <c:pt idx="41310">
                  <c:v>1.3420000000000001</c:v>
                </c:pt>
                <c:pt idx="41311">
                  <c:v>1.29615003431922</c:v>
                </c:pt>
                <c:pt idx="41312">
                  <c:v>1.3141926675887301</c:v>
                </c:pt>
                <c:pt idx="41313">
                  <c:v>1.3309699898420499</c:v>
                </c:pt>
                <c:pt idx="41314">
                  <c:v>1.3420000000000001</c:v>
                </c:pt>
                <c:pt idx="41315">
                  <c:v>1.3420000000000001</c:v>
                </c:pt>
                <c:pt idx="41316">
                  <c:v>1.3420000000000001</c:v>
                </c:pt>
                <c:pt idx="41317">
                  <c:v>1.3420000000000001</c:v>
                </c:pt>
                <c:pt idx="41318">
                  <c:v>1.3420000000000001</c:v>
                </c:pt>
                <c:pt idx="41319">
                  <c:v>1.3420000000000001</c:v>
                </c:pt>
                <c:pt idx="41320">
                  <c:v>1.3420000000000001</c:v>
                </c:pt>
                <c:pt idx="41321">
                  <c:v>1.3420000000000001</c:v>
                </c:pt>
                <c:pt idx="41322">
                  <c:v>1.3420000000000001</c:v>
                </c:pt>
                <c:pt idx="41323">
                  <c:v>1.3420000000000001</c:v>
                </c:pt>
                <c:pt idx="41324">
                  <c:v>1.3420000000000001</c:v>
                </c:pt>
                <c:pt idx="41325">
                  <c:v>1.3420000000000001</c:v>
                </c:pt>
                <c:pt idx="41326">
                  <c:v>1.3420000000000001</c:v>
                </c:pt>
                <c:pt idx="41327">
                  <c:v>1.3420000000000001</c:v>
                </c:pt>
                <c:pt idx="41328">
                  <c:v>1.3420000000000001</c:v>
                </c:pt>
                <c:pt idx="41329">
                  <c:v>1.20127166815494</c:v>
                </c:pt>
                <c:pt idx="41330">
                  <c:v>1.22116485580353</c:v>
                </c:pt>
                <c:pt idx="41331">
                  <c:v>1.26950041166516</c:v>
                </c:pt>
                <c:pt idx="41332">
                  <c:v>1.2953238301349801</c:v>
                </c:pt>
                <c:pt idx="41333">
                  <c:v>1.30622778103253</c:v>
                </c:pt>
                <c:pt idx="41334">
                  <c:v>1.31574931730041</c:v>
                </c:pt>
                <c:pt idx="41335">
                  <c:v>1.2319745575980099</c:v>
                </c:pt>
                <c:pt idx="41336">
                  <c:v>1.2507807272276901</c:v>
                </c:pt>
                <c:pt idx="41337">
                  <c:v>1.2697874021962201</c:v>
                </c:pt>
                <c:pt idx="41338">
                  <c:v>1.2861655320407199</c:v>
                </c:pt>
                <c:pt idx="41339">
                  <c:v>1.2998550221135201</c:v>
                </c:pt>
                <c:pt idx="41340">
                  <c:v>1.3136444530147899</c:v>
                </c:pt>
                <c:pt idx="41341">
                  <c:v>1.32610969458882</c:v>
                </c:pt>
                <c:pt idx="41342">
                  <c:v>1.3372007318116901</c:v>
                </c:pt>
                <c:pt idx="41343">
                  <c:v>1.3420000000000001</c:v>
                </c:pt>
                <c:pt idx="41344">
                  <c:v>1.3420000000000001</c:v>
                </c:pt>
                <c:pt idx="41345">
                  <c:v>1.3420000000000001</c:v>
                </c:pt>
                <c:pt idx="41346">
                  <c:v>1.25607547359848</c:v>
                </c:pt>
                <c:pt idx="41347">
                  <c:v>1.2764967627627299</c:v>
                </c:pt>
                <c:pt idx="41348">
                  <c:v>1.2943265853928501</c:v>
                </c:pt>
                <c:pt idx="41349">
                  <c:v>1.31090714906739</c:v>
                </c:pt>
                <c:pt idx="41350">
                  <c:v>1.32620400991513</c:v>
                </c:pt>
                <c:pt idx="41351">
                  <c:v>1.33873471431323</c:v>
                </c:pt>
                <c:pt idx="41352">
                  <c:v>1.3420000000000001</c:v>
                </c:pt>
                <c:pt idx="41353">
                  <c:v>1.3420000000000001</c:v>
                </c:pt>
                <c:pt idx="41354">
                  <c:v>1.3420000000000001</c:v>
                </c:pt>
                <c:pt idx="41355">
                  <c:v>1.3420000000000001</c:v>
                </c:pt>
                <c:pt idx="41356">
                  <c:v>1.3420000000000001</c:v>
                </c:pt>
                <c:pt idx="41357">
                  <c:v>1.3420000000000001</c:v>
                </c:pt>
                <c:pt idx="41358">
                  <c:v>1.3420000000000001</c:v>
                </c:pt>
                <c:pt idx="41359">
                  <c:v>1.29678679022682</c:v>
                </c:pt>
                <c:pt idx="41360">
                  <c:v>1.3147790720316499</c:v>
                </c:pt>
                <c:pt idx="41361">
                  <c:v>1.3315184050706399</c:v>
                </c:pt>
                <c:pt idx="41362">
                  <c:v>1.3420000000000001</c:v>
                </c:pt>
                <c:pt idx="41363">
                  <c:v>1.3420000000000001</c:v>
                </c:pt>
                <c:pt idx="41364">
                  <c:v>1.3420000000000001</c:v>
                </c:pt>
                <c:pt idx="41365">
                  <c:v>1.3420000000000001</c:v>
                </c:pt>
                <c:pt idx="41366">
                  <c:v>1.3420000000000001</c:v>
                </c:pt>
                <c:pt idx="41367">
                  <c:v>1.3420000000000001</c:v>
                </c:pt>
                <c:pt idx="41368">
                  <c:v>1.3420000000000001</c:v>
                </c:pt>
                <c:pt idx="41369">
                  <c:v>1.3420000000000001</c:v>
                </c:pt>
                <c:pt idx="41370">
                  <c:v>1.3420000000000001</c:v>
                </c:pt>
                <c:pt idx="41371">
                  <c:v>1.3420000000000001</c:v>
                </c:pt>
                <c:pt idx="41372">
                  <c:v>1.3420000000000001</c:v>
                </c:pt>
                <c:pt idx="41373">
                  <c:v>1.3420000000000001</c:v>
                </c:pt>
                <c:pt idx="41374">
                  <c:v>1.3420000000000001</c:v>
                </c:pt>
                <c:pt idx="41375">
                  <c:v>1.3420000000000001</c:v>
                </c:pt>
                <c:pt idx="41376">
                  <c:v>1.3420000000000001</c:v>
                </c:pt>
                <c:pt idx="41377">
                  <c:v>1.20331122904899</c:v>
                </c:pt>
                <c:pt idx="41378">
                  <c:v>1.2230569726373599</c:v>
                </c:pt>
                <c:pt idx="41379">
                  <c:v>1.2709813946490101</c:v>
                </c:pt>
                <c:pt idx="41380">
                  <c:v>1.29657008427179</c:v>
                </c:pt>
                <c:pt idx="41381">
                  <c:v>1.3073517016137499</c:v>
                </c:pt>
                <c:pt idx="41382">
                  <c:v>1.31677249800553</c:v>
                </c:pt>
                <c:pt idx="41383">
                  <c:v>1.23398777415087</c:v>
                </c:pt>
                <c:pt idx="41384">
                  <c:v>1.2526580899166999</c:v>
                </c:pt>
                <c:pt idx="41385">
                  <c:v>1.27151187472836</c:v>
                </c:pt>
                <c:pt idx="41386">
                  <c:v>1.2877668435235501</c:v>
                </c:pt>
                <c:pt idx="41387">
                  <c:v>1.30132791465089</c:v>
                </c:pt>
                <c:pt idx="41388">
                  <c:v>1.3150063234003599</c:v>
                </c:pt>
                <c:pt idx="41389">
                  <c:v>1.3273443974905199</c:v>
                </c:pt>
                <c:pt idx="41390">
                  <c:v>1.3383299018852599</c:v>
                </c:pt>
                <c:pt idx="41391">
                  <c:v>1.3420000000000001</c:v>
                </c:pt>
                <c:pt idx="41392">
                  <c:v>1.3420000000000001</c:v>
                </c:pt>
                <c:pt idx="41393">
                  <c:v>1.3420000000000001</c:v>
                </c:pt>
                <c:pt idx="41394">
                  <c:v>1.25808193920744</c:v>
                </c:pt>
                <c:pt idx="41395">
                  <c:v>1.27836035992215</c:v>
                </c:pt>
                <c:pt idx="41396">
                  <c:v>1.2960439408776301</c:v>
                </c:pt>
                <c:pt idx="41397">
                  <c:v>1.3124964484475901</c:v>
                </c:pt>
                <c:pt idx="41398">
                  <c:v>1.3276616501198499</c:v>
                </c:pt>
                <c:pt idx="41399">
                  <c:v>1.3400890163846699</c:v>
                </c:pt>
                <c:pt idx="41400">
                  <c:v>1.3420000000000001</c:v>
                </c:pt>
                <c:pt idx="41401">
                  <c:v>1.3420000000000001</c:v>
                </c:pt>
                <c:pt idx="41402">
                  <c:v>1.3420000000000001</c:v>
                </c:pt>
                <c:pt idx="41403">
                  <c:v>1.3420000000000001</c:v>
                </c:pt>
                <c:pt idx="41404">
                  <c:v>1.3420000000000001</c:v>
                </c:pt>
                <c:pt idx="41405">
                  <c:v>1.3420000000000001</c:v>
                </c:pt>
                <c:pt idx="41406">
                  <c:v>1.3420000000000001</c:v>
                </c:pt>
                <c:pt idx="41407">
                  <c:v>1.2986375708197799</c:v>
                </c:pt>
                <c:pt idx="41408">
                  <c:v>1.3164940373782601</c:v>
                </c:pt>
                <c:pt idx="41409">
                  <c:v>1.3331054520266099</c:v>
                </c:pt>
                <c:pt idx="41410">
                  <c:v>1.3420000000000001</c:v>
                </c:pt>
                <c:pt idx="41411">
                  <c:v>1.3420000000000001</c:v>
                </c:pt>
                <c:pt idx="41412">
                  <c:v>1.3420000000000001</c:v>
                </c:pt>
                <c:pt idx="41413">
                  <c:v>1.3420000000000001</c:v>
                </c:pt>
                <c:pt idx="41414">
                  <c:v>1.3420000000000001</c:v>
                </c:pt>
                <c:pt idx="41415">
                  <c:v>1.3420000000000001</c:v>
                </c:pt>
                <c:pt idx="41416">
                  <c:v>1.3420000000000001</c:v>
                </c:pt>
                <c:pt idx="41417">
                  <c:v>1.3420000000000001</c:v>
                </c:pt>
                <c:pt idx="41418">
                  <c:v>1.3420000000000001</c:v>
                </c:pt>
                <c:pt idx="41419">
                  <c:v>1.3420000000000001</c:v>
                </c:pt>
                <c:pt idx="41420">
                  <c:v>1.3420000000000001</c:v>
                </c:pt>
                <c:pt idx="41421">
                  <c:v>1.3420000000000001</c:v>
                </c:pt>
                <c:pt idx="41422">
                  <c:v>1.3420000000000001</c:v>
                </c:pt>
                <c:pt idx="41423">
                  <c:v>1.3420000000000001</c:v>
                </c:pt>
                <c:pt idx="41424">
                  <c:v>1.3420000000000001</c:v>
                </c:pt>
                <c:pt idx="41425">
                  <c:v>1.2193375562367901</c:v>
                </c:pt>
                <c:pt idx="41426">
                  <c:v>1.2406734982212</c:v>
                </c:pt>
                <c:pt idx="41427">
                  <c:v>1.2580980717657599</c:v>
                </c:pt>
                <c:pt idx="41428">
                  <c:v>1.2756942785786201</c:v>
                </c:pt>
                <c:pt idx="41429">
                  <c:v>1.29064023720318</c:v>
                </c:pt>
                <c:pt idx="41430">
                  <c:v>1.30429107358631</c:v>
                </c:pt>
                <c:pt idx="41431">
                  <c:v>1.3151778082158101</c:v>
                </c:pt>
                <c:pt idx="41432">
                  <c:v>1.3275758297639699</c:v>
                </c:pt>
                <c:pt idx="41433">
                  <c:v>1.3371648872047199</c:v>
                </c:pt>
                <c:pt idx="41434">
                  <c:v>1.24607391162825</c:v>
                </c:pt>
                <c:pt idx="41435">
                  <c:v>1.2676817089644199</c:v>
                </c:pt>
                <c:pt idx="41436">
                  <c:v>1.28533838647483</c:v>
                </c:pt>
                <c:pt idx="41437">
                  <c:v>1.3017553557188699</c:v>
                </c:pt>
                <c:pt idx="41438">
                  <c:v>1.31689853276414</c:v>
                </c:pt>
                <c:pt idx="41439">
                  <c:v>1.3307355224032</c:v>
                </c:pt>
                <c:pt idx="41440">
                  <c:v>1.3420000000000001</c:v>
                </c:pt>
                <c:pt idx="41441">
                  <c:v>1.3420000000000001</c:v>
                </c:pt>
                <c:pt idx="41442">
                  <c:v>1.3420000000000001</c:v>
                </c:pt>
                <c:pt idx="41443">
                  <c:v>1.3420000000000001</c:v>
                </c:pt>
                <c:pt idx="41444">
                  <c:v>1.3420000000000001</c:v>
                </c:pt>
                <c:pt idx="41445">
                  <c:v>1.3420000000000001</c:v>
                </c:pt>
                <c:pt idx="41446">
                  <c:v>1.26887976978067</c:v>
                </c:pt>
                <c:pt idx="41447">
                  <c:v>1.2893131898722401</c:v>
                </c:pt>
                <c:pt idx="41448">
                  <c:v>1.30714900964394</c:v>
                </c:pt>
                <c:pt idx="41449">
                  <c:v>1.3251613932664901</c:v>
                </c:pt>
                <c:pt idx="41450">
                  <c:v>1.33904056010655</c:v>
                </c:pt>
                <c:pt idx="41451">
                  <c:v>1.3420000000000001</c:v>
                </c:pt>
                <c:pt idx="41452">
                  <c:v>1.3420000000000001</c:v>
                </c:pt>
                <c:pt idx="41453">
                  <c:v>1.3420000000000001</c:v>
                </c:pt>
                <c:pt idx="41454">
                  <c:v>1.3420000000000001</c:v>
                </c:pt>
                <c:pt idx="41455">
                  <c:v>1.3420000000000001</c:v>
                </c:pt>
                <c:pt idx="41456">
                  <c:v>1.3420000000000001</c:v>
                </c:pt>
                <c:pt idx="41457">
                  <c:v>1.3420000000000001</c:v>
                </c:pt>
                <c:pt idx="41458">
                  <c:v>1.3420000000000001</c:v>
                </c:pt>
                <c:pt idx="41459">
                  <c:v>1.3068444934474099</c:v>
                </c:pt>
                <c:pt idx="41460">
                  <c:v>1.3262399345231899</c:v>
                </c:pt>
                <c:pt idx="41461">
                  <c:v>1.3420000000000001</c:v>
                </c:pt>
                <c:pt idx="41462">
                  <c:v>1.3420000000000001</c:v>
                </c:pt>
                <c:pt idx="41463">
                  <c:v>1.3420000000000001</c:v>
                </c:pt>
                <c:pt idx="41464">
                  <c:v>1.3420000000000001</c:v>
                </c:pt>
                <c:pt idx="41465">
                  <c:v>1.3420000000000001</c:v>
                </c:pt>
                <c:pt idx="41466">
                  <c:v>1.3420000000000001</c:v>
                </c:pt>
                <c:pt idx="41467">
                  <c:v>1.3420000000000001</c:v>
                </c:pt>
                <c:pt idx="41468">
                  <c:v>1.3420000000000001</c:v>
                </c:pt>
                <c:pt idx="41469">
                  <c:v>1.3420000000000001</c:v>
                </c:pt>
                <c:pt idx="41470">
                  <c:v>1.3420000000000001</c:v>
                </c:pt>
                <c:pt idx="41471">
                  <c:v>1.2178165535730201</c:v>
                </c:pt>
                <c:pt idx="41472">
                  <c:v>1.23927540214428</c:v>
                </c:pt>
                <c:pt idx="41473">
                  <c:v>1.2568087975979201</c:v>
                </c:pt>
                <c:pt idx="41474">
                  <c:v>1.2745123034422501</c:v>
                </c:pt>
                <c:pt idx="41475">
                  <c:v>1.2895560493045799</c:v>
                </c:pt>
                <c:pt idx="41476">
                  <c:v>1.3032994462392899</c:v>
                </c:pt>
                <c:pt idx="41477">
                  <c:v>1.3142758492484301</c:v>
                </c:pt>
                <c:pt idx="41478">
                  <c:v>1.3267657043440799</c:v>
                </c:pt>
                <c:pt idx="41479">
                  <c:v>1.3364334556775299</c:v>
                </c:pt>
                <c:pt idx="41480">
                  <c:v>1.2445583687686399</c:v>
                </c:pt>
                <c:pt idx="41481">
                  <c:v>1.2662903752519701</c:v>
                </c:pt>
                <c:pt idx="41482">
                  <c:v>1.2840560318737799</c:v>
                </c:pt>
                <c:pt idx="41483">
                  <c:v>1.3005760018282699</c:v>
                </c:pt>
                <c:pt idx="41484">
                  <c:v>1.31581629227594</c:v>
                </c:pt>
                <c:pt idx="41485">
                  <c:v>1.32974466974471</c:v>
                </c:pt>
                <c:pt idx="41486">
                  <c:v>1.3420000000000001</c:v>
                </c:pt>
                <c:pt idx="41487">
                  <c:v>1.3420000000000001</c:v>
                </c:pt>
                <c:pt idx="41488">
                  <c:v>1.3420000000000001</c:v>
                </c:pt>
                <c:pt idx="41489">
                  <c:v>1.3420000000000001</c:v>
                </c:pt>
                <c:pt idx="41490">
                  <c:v>1.3420000000000001</c:v>
                </c:pt>
                <c:pt idx="41491">
                  <c:v>1.3420000000000001</c:v>
                </c:pt>
                <c:pt idx="41492">
                  <c:v>1.26735489463489</c:v>
                </c:pt>
                <c:pt idx="41493">
                  <c:v>1.2879097176930501</c:v>
                </c:pt>
                <c:pt idx="41494">
                  <c:v>1.30585555036829</c:v>
                </c:pt>
                <c:pt idx="41495">
                  <c:v>1.3239762987419601</c:v>
                </c:pt>
                <c:pt idx="41496">
                  <c:v>1.3379529158658601</c:v>
                </c:pt>
                <c:pt idx="41497">
                  <c:v>1.3420000000000001</c:v>
                </c:pt>
                <c:pt idx="41498">
                  <c:v>1.3420000000000001</c:v>
                </c:pt>
                <c:pt idx="41499">
                  <c:v>1.3420000000000001</c:v>
                </c:pt>
                <c:pt idx="41500">
                  <c:v>1.3420000000000001</c:v>
                </c:pt>
                <c:pt idx="41501">
                  <c:v>1.3420000000000001</c:v>
                </c:pt>
                <c:pt idx="41502">
                  <c:v>1.3420000000000001</c:v>
                </c:pt>
                <c:pt idx="41503">
                  <c:v>1.3420000000000001</c:v>
                </c:pt>
                <c:pt idx="41504">
                  <c:v>1.3420000000000001</c:v>
                </c:pt>
                <c:pt idx="41505">
                  <c:v>1.3054278469798599</c:v>
                </c:pt>
                <c:pt idx="41506">
                  <c:v>1.3249398962946299</c:v>
                </c:pt>
                <c:pt idx="41507">
                  <c:v>1.34177590161409</c:v>
                </c:pt>
                <c:pt idx="41508">
                  <c:v>1.3420000000000001</c:v>
                </c:pt>
                <c:pt idx="41509">
                  <c:v>1.3420000000000001</c:v>
                </c:pt>
                <c:pt idx="41510">
                  <c:v>1.3420000000000001</c:v>
                </c:pt>
                <c:pt idx="41511">
                  <c:v>1.3420000000000001</c:v>
                </c:pt>
                <c:pt idx="41512">
                  <c:v>1.3420000000000001</c:v>
                </c:pt>
                <c:pt idx="41513">
                  <c:v>1.3420000000000001</c:v>
                </c:pt>
                <c:pt idx="41514">
                  <c:v>1.3420000000000001</c:v>
                </c:pt>
                <c:pt idx="41515">
                  <c:v>1.3420000000000001</c:v>
                </c:pt>
                <c:pt idx="41516">
                  <c:v>1.3420000000000001</c:v>
                </c:pt>
                <c:pt idx="41517">
                  <c:v>1.2176927145905301</c:v>
                </c:pt>
                <c:pt idx="41518">
                  <c:v>1.23916631453029</c:v>
                </c:pt>
                <c:pt idx="41519">
                  <c:v>1.25670712643479</c:v>
                </c:pt>
                <c:pt idx="41520">
                  <c:v>1.2744233772451701</c:v>
                </c:pt>
                <c:pt idx="41521">
                  <c:v>1.28947334561166</c:v>
                </c:pt>
                <c:pt idx="41522">
                  <c:v>1.3032278301762299</c:v>
                </c:pt>
                <c:pt idx="41523">
                  <c:v>1.3142090689695101</c:v>
                </c:pt>
                <c:pt idx="41524">
                  <c:v>1.3267144944590199</c:v>
                </c:pt>
                <c:pt idx="41525">
                  <c:v>1.33638627589168</c:v>
                </c:pt>
                <c:pt idx="41526">
                  <c:v>1.2444232175521699</c:v>
                </c:pt>
                <c:pt idx="41527">
                  <c:v>1.2661701834530801</c:v>
                </c:pt>
                <c:pt idx="41528">
                  <c:v>1.28394381927243</c:v>
                </c:pt>
                <c:pt idx="41529">
                  <c:v>1.3004763836139399</c:v>
                </c:pt>
                <c:pt idx="41530">
                  <c:v>1.31572862447609</c:v>
                </c:pt>
                <c:pt idx="41531">
                  <c:v>1.32966803707725</c:v>
                </c:pt>
                <c:pt idx="41532">
                  <c:v>1.3420000000000001</c:v>
                </c:pt>
                <c:pt idx="41533">
                  <c:v>1.3420000000000001</c:v>
                </c:pt>
                <c:pt idx="41534">
                  <c:v>1.3420000000000001</c:v>
                </c:pt>
                <c:pt idx="41535">
                  <c:v>1.3420000000000001</c:v>
                </c:pt>
                <c:pt idx="41536">
                  <c:v>1.3420000000000001</c:v>
                </c:pt>
                <c:pt idx="41537">
                  <c:v>1.3420000000000001</c:v>
                </c:pt>
                <c:pt idx="41538">
                  <c:v>1.2672250861210399</c:v>
                </c:pt>
                <c:pt idx="41539">
                  <c:v>1.28779442396483</c:v>
                </c:pt>
                <c:pt idx="41540">
                  <c:v>1.30574844212597</c:v>
                </c:pt>
                <c:pt idx="41541">
                  <c:v>1.32388205382504</c:v>
                </c:pt>
                <c:pt idx="41542">
                  <c:v>1.3378602243850499</c:v>
                </c:pt>
                <c:pt idx="41543">
                  <c:v>1.3420000000000001</c:v>
                </c:pt>
                <c:pt idx="41544">
                  <c:v>1.3420000000000001</c:v>
                </c:pt>
                <c:pt idx="41545">
                  <c:v>1.3420000000000001</c:v>
                </c:pt>
                <c:pt idx="41546">
                  <c:v>1.3420000000000001</c:v>
                </c:pt>
                <c:pt idx="41547">
                  <c:v>1.3420000000000001</c:v>
                </c:pt>
                <c:pt idx="41548">
                  <c:v>1.3420000000000001</c:v>
                </c:pt>
                <c:pt idx="41549">
                  <c:v>1.3420000000000001</c:v>
                </c:pt>
                <c:pt idx="41550">
                  <c:v>1.3420000000000001</c:v>
                </c:pt>
                <c:pt idx="41551">
                  <c:v>1.3053059000824501</c:v>
                </c:pt>
                <c:pt idx="41552">
                  <c:v>1.3248270891644101</c:v>
                </c:pt>
                <c:pt idx="41553">
                  <c:v>1.3416805797969</c:v>
                </c:pt>
                <c:pt idx="41554">
                  <c:v>1.3420000000000001</c:v>
                </c:pt>
                <c:pt idx="41555">
                  <c:v>1.3420000000000001</c:v>
                </c:pt>
                <c:pt idx="41556">
                  <c:v>1.3420000000000001</c:v>
                </c:pt>
                <c:pt idx="41557">
                  <c:v>1.3420000000000001</c:v>
                </c:pt>
                <c:pt idx="41558">
                  <c:v>1.3420000000000001</c:v>
                </c:pt>
                <c:pt idx="41559">
                  <c:v>1.3420000000000001</c:v>
                </c:pt>
                <c:pt idx="41560">
                  <c:v>1.3420000000000001</c:v>
                </c:pt>
                <c:pt idx="41561">
                  <c:v>1.3420000000000001</c:v>
                </c:pt>
                <c:pt idx="41562">
                  <c:v>1.3420000000000001</c:v>
                </c:pt>
                <c:pt idx="41563">
                  <c:v>1.2182597411115701</c:v>
                </c:pt>
                <c:pt idx="41564">
                  <c:v>1.23968219755759</c:v>
                </c:pt>
                <c:pt idx="41565">
                  <c:v>1.25718882433858</c:v>
                </c:pt>
                <c:pt idx="41566">
                  <c:v>1.27486540594163</c:v>
                </c:pt>
                <c:pt idx="41567">
                  <c:v>1.2898843094456101</c:v>
                </c:pt>
                <c:pt idx="41568">
                  <c:v>1.3036040327535201</c:v>
                </c:pt>
                <c:pt idx="41569">
                  <c:v>1.3145588137653701</c:v>
                </c:pt>
                <c:pt idx="41570">
                  <c:v>1.32702025522628</c:v>
                </c:pt>
                <c:pt idx="41571">
                  <c:v>1.3366722312270101</c:v>
                </c:pt>
                <c:pt idx="41572">
                  <c:v>1.2449876339652299</c:v>
                </c:pt>
                <c:pt idx="41573">
                  <c:v>1.26668378941366</c:v>
                </c:pt>
                <c:pt idx="41574">
                  <c:v>1.2844231205610801</c:v>
                </c:pt>
                <c:pt idx="41575">
                  <c:v>1.3009231392687499</c:v>
                </c:pt>
                <c:pt idx="41576">
                  <c:v>1.3161340310913301</c:v>
                </c:pt>
                <c:pt idx="41577">
                  <c:v>1.3300395356805399</c:v>
                </c:pt>
                <c:pt idx="41578">
                  <c:v>1.3420000000000001</c:v>
                </c:pt>
                <c:pt idx="41579">
                  <c:v>1.3420000000000001</c:v>
                </c:pt>
                <c:pt idx="41580">
                  <c:v>1.3420000000000001</c:v>
                </c:pt>
                <c:pt idx="41581">
                  <c:v>1.3420000000000001</c:v>
                </c:pt>
                <c:pt idx="41582">
                  <c:v>1.3420000000000001</c:v>
                </c:pt>
                <c:pt idx="41583">
                  <c:v>1.3420000000000001</c:v>
                </c:pt>
                <c:pt idx="41584">
                  <c:v>1.26777711712115</c:v>
                </c:pt>
                <c:pt idx="41585">
                  <c:v>1.2883030476670501</c:v>
                </c:pt>
                <c:pt idx="41586">
                  <c:v>1.30622763942986</c:v>
                </c:pt>
                <c:pt idx="41587">
                  <c:v>1.32431679629219</c:v>
                </c:pt>
                <c:pt idx="41588">
                  <c:v>1.33826611793126</c:v>
                </c:pt>
                <c:pt idx="41589">
                  <c:v>1.3420000000000001</c:v>
                </c:pt>
                <c:pt idx="41590">
                  <c:v>1.3420000000000001</c:v>
                </c:pt>
                <c:pt idx="41591">
                  <c:v>1.3420000000000001</c:v>
                </c:pt>
                <c:pt idx="41592">
                  <c:v>1.3420000000000001</c:v>
                </c:pt>
                <c:pt idx="41593">
                  <c:v>1.3420000000000001</c:v>
                </c:pt>
                <c:pt idx="41594">
                  <c:v>1.3420000000000001</c:v>
                </c:pt>
                <c:pt idx="41595">
                  <c:v>1.3420000000000001</c:v>
                </c:pt>
                <c:pt idx="41596">
                  <c:v>1.3420000000000001</c:v>
                </c:pt>
                <c:pt idx="41597">
                  <c:v>1.30582223676239</c:v>
                </c:pt>
                <c:pt idx="41598">
                  <c:v>1.3253015104888799</c:v>
                </c:pt>
                <c:pt idx="41599">
                  <c:v>1.3420000000000001</c:v>
                </c:pt>
                <c:pt idx="41600">
                  <c:v>1.3420000000000001</c:v>
                </c:pt>
                <c:pt idx="41601">
                  <c:v>1.3420000000000001</c:v>
                </c:pt>
                <c:pt idx="41602">
                  <c:v>1.3420000000000001</c:v>
                </c:pt>
                <c:pt idx="41603">
                  <c:v>1.3420000000000001</c:v>
                </c:pt>
                <c:pt idx="41604">
                  <c:v>1.3420000000000001</c:v>
                </c:pt>
                <c:pt idx="41605">
                  <c:v>1.3420000000000001</c:v>
                </c:pt>
                <c:pt idx="41606">
                  <c:v>1.3420000000000001</c:v>
                </c:pt>
                <c:pt idx="41607">
                  <c:v>1.3420000000000001</c:v>
                </c:pt>
                <c:pt idx="41608">
                  <c:v>1.3420000000000001</c:v>
                </c:pt>
                <c:pt idx="41609">
                  <c:v>1.2200267861318701</c:v>
                </c:pt>
                <c:pt idx="41610">
                  <c:v>1.2413151579956301</c:v>
                </c:pt>
                <c:pt idx="41611">
                  <c:v>1.25869739556112</c:v>
                </c:pt>
                <c:pt idx="41612">
                  <c:v>1.27625076907031</c:v>
                </c:pt>
                <c:pt idx="41613">
                  <c:v>1.2911571715180601</c:v>
                </c:pt>
                <c:pt idx="41614">
                  <c:v>1.3047753884053299</c:v>
                </c:pt>
                <c:pt idx="41615">
                  <c:v>1.31563240994394</c:v>
                </c:pt>
                <c:pt idx="41616">
                  <c:v>1.327997999121</c:v>
                </c:pt>
                <c:pt idx="41617">
                  <c:v>1.33755187109925</c:v>
                </c:pt>
                <c:pt idx="41618">
                  <c:v>1.2467481358772701</c:v>
                </c:pt>
                <c:pt idx="41619">
                  <c:v>1.2683088504434299</c:v>
                </c:pt>
                <c:pt idx="41620">
                  <c:v>1.2859241110817901</c:v>
                </c:pt>
                <c:pt idx="41621">
                  <c:v>1.3023066670744701</c:v>
                </c:pt>
                <c:pt idx="41622">
                  <c:v>1.3174115188762101</c:v>
                </c:pt>
                <c:pt idx="41623">
                  <c:v>1.3312117658804801</c:v>
                </c:pt>
                <c:pt idx="41624">
                  <c:v>1.3420000000000001</c:v>
                </c:pt>
                <c:pt idx="41625">
                  <c:v>1.3420000000000001</c:v>
                </c:pt>
                <c:pt idx="41626">
                  <c:v>1.3420000000000001</c:v>
                </c:pt>
                <c:pt idx="41627">
                  <c:v>1.3420000000000001</c:v>
                </c:pt>
                <c:pt idx="41628">
                  <c:v>1.3420000000000001</c:v>
                </c:pt>
                <c:pt idx="41629">
                  <c:v>1.3420000000000001</c:v>
                </c:pt>
                <c:pt idx="41630">
                  <c:v>1.2695400393170999</c:v>
                </c:pt>
                <c:pt idx="41631">
                  <c:v>1.28992885220367</c:v>
                </c:pt>
                <c:pt idx="41632">
                  <c:v>1.3077239280029</c:v>
                </c:pt>
                <c:pt idx="41633">
                  <c:v>1.3256951803136301</c:v>
                </c:pt>
                <c:pt idx="41634">
                  <c:v>1.33953928034098</c:v>
                </c:pt>
                <c:pt idx="41635">
                  <c:v>1.3420000000000001</c:v>
                </c:pt>
                <c:pt idx="41636">
                  <c:v>1.3420000000000001</c:v>
                </c:pt>
                <c:pt idx="41637">
                  <c:v>1.3420000000000001</c:v>
                </c:pt>
                <c:pt idx="41638">
                  <c:v>1.3420000000000001</c:v>
                </c:pt>
                <c:pt idx="41639">
                  <c:v>1.3420000000000001</c:v>
                </c:pt>
                <c:pt idx="41640">
                  <c:v>1.3420000000000001</c:v>
                </c:pt>
                <c:pt idx="41641">
                  <c:v>1.3420000000000001</c:v>
                </c:pt>
                <c:pt idx="41642">
                  <c:v>1.3420000000000001</c:v>
                </c:pt>
                <c:pt idx="41643">
                  <c:v>1.3074514326657301</c:v>
                </c:pt>
                <c:pt idx="41644">
                  <c:v>1.32680434650102</c:v>
                </c:pt>
                <c:pt idx="41645">
                  <c:v>1.3420000000000001</c:v>
                </c:pt>
                <c:pt idx="41646">
                  <c:v>1.3420000000000001</c:v>
                </c:pt>
                <c:pt idx="41647">
                  <c:v>1.3420000000000001</c:v>
                </c:pt>
                <c:pt idx="41648">
                  <c:v>1.3420000000000001</c:v>
                </c:pt>
                <c:pt idx="41649">
                  <c:v>1.3420000000000001</c:v>
                </c:pt>
                <c:pt idx="41650">
                  <c:v>1.3420000000000001</c:v>
                </c:pt>
                <c:pt idx="41651">
                  <c:v>1.3420000000000001</c:v>
                </c:pt>
                <c:pt idx="41652">
                  <c:v>1.3420000000000001</c:v>
                </c:pt>
                <c:pt idx="41653">
                  <c:v>1.3420000000000001</c:v>
                </c:pt>
                <c:pt idx="41654">
                  <c:v>1.3420000000000001</c:v>
                </c:pt>
                <c:pt idx="41655">
                  <c:v>0.99757945363348599</c:v>
                </c:pt>
                <c:pt idx="41656">
                  <c:v>1.0408733466975899</c:v>
                </c:pt>
                <c:pt idx="41657">
                  <c:v>1.0642160625421699</c:v>
                </c:pt>
                <c:pt idx="41658">
                  <c:v>1.10396370229073</c:v>
                </c:pt>
                <c:pt idx="41659">
                  <c:v>1.1585117822107101</c:v>
                </c:pt>
                <c:pt idx="41660">
                  <c:v>0.99442194229382497</c:v>
                </c:pt>
                <c:pt idx="41661">
                  <c:v>1.03796205176068</c:v>
                </c:pt>
                <c:pt idx="41662">
                  <c:v>1.06127480119608</c:v>
                </c:pt>
                <c:pt idx="41663">
                  <c:v>1.1012520342220899</c:v>
                </c:pt>
                <c:pt idx="41664">
                  <c:v>1.15598799157131</c:v>
                </c:pt>
                <c:pt idx="41665">
                  <c:v>0.99374017620171196</c:v>
                </c:pt>
                <c:pt idx="41666">
                  <c:v>1.03734130023584</c:v>
                </c:pt>
                <c:pt idx="41667">
                  <c:v>1.06064340266587</c:v>
                </c:pt>
                <c:pt idx="41668">
                  <c:v>1.1006720329698101</c:v>
                </c:pt>
                <c:pt idx="41669">
                  <c:v>1.1554450298982799</c:v>
                </c:pt>
                <c:pt idx="41670">
                  <c:v>0.994253389562471</c:v>
                </c:pt>
                <c:pt idx="41671">
                  <c:v>1.0378109090284899</c:v>
                </c:pt>
                <c:pt idx="41672">
                  <c:v>1.06110331892538</c:v>
                </c:pt>
                <c:pt idx="41673">
                  <c:v>1.1011116802441201</c:v>
                </c:pt>
                <c:pt idx="41674">
                  <c:v>1.15584452593202</c:v>
                </c:pt>
                <c:pt idx="41675">
                  <c:v>0.99690395271099796</c:v>
                </c:pt>
                <c:pt idx="41676">
                  <c:v>1.04027284119748</c:v>
                </c:pt>
                <c:pt idx="41677">
                  <c:v>1.06356346431695</c:v>
                </c:pt>
                <c:pt idx="41678">
                  <c:v>1.1033844076559201</c:v>
                </c:pt>
                <c:pt idx="41679">
                  <c:v>1.1579519337655699</c:v>
                </c:pt>
                <c:pt idx="41680">
                  <c:v>0.91170297494656505</c:v>
                </c:pt>
                <c:pt idx="41681">
                  <c:v>0.964714689110999</c:v>
                </c:pt>
                <c:pt idx="41682">
                  <c:v>0.984810058396282</c:v>
                </c:pt>
                <c:pt idx="41683">
                  <c:v>1.03384194055401</c:v>
                </c:pt>
                <c:pt idx="41684">
                  <c:v>1.0940083513524299</c:v>
                </c:pt>
                <c:pt idx="41685">
                  <c:v>1.1455613160737499</c:v>
                </c:pt>
                <c:pt idx="41686">
                  <c:v>0.90800932419674396</c:v>
                </c:pt>
                <c:pt idx="41687">
                  <c:v>0.96131375896001203</c:v>
                </c:pt>
                <c:pt idx="41688">
                  <c:v>0.98135021010551404</c:v>
                </c:pt>
                <c:pt idx="41689">
                  <c:v>1.0306596800660801</c:v>
                </c:pt>
                <c:pt idx="41690">
                  <c:v>1.09103539416101</c:v>
                </c:pt>
                <c:pt idx="41691">
                  <c:v>1.1427749707964601</c:v>
                </c:pt>
                <c:pt idx="41692">
                  <c:v>0.907316328853774</c:v>
                </c:pt>
                <c:pt idx="41693">
                  <c:v>0.96067980207255599</c:v>
                </c:pt>
                <c:pt idx="41694">
                  <c:v>0.98070612836412696</c:v>
                </c:pt>
                <c:pt idx="41695">
                  <c:v>1.03007282816254</c:v>
                </c:pt>
                <c:pt idx="41696">
                  <c:v>1.0904844693458799</c:v>
                </c:pt>
                <c:pt idx="41697">
                  <c:v>1.1422563738415299</c:v>
                </c:pt>
                <c:pt idx="41698">
                  <c:v>0.90807258134916902</c:v>
                </c:pt>
                <c:pt idx="41699">
                  <c:v>0.96137124362534498</c:v>
                </c:pt>
                <c:pt idx="41700">
                  <c:v>0.98141124367322796</c:v>
                </c:pt>
                <c:pt idx="41701">
                  <c:v>1.03072273113392</c:v>
                </c:pt>
                <c:pt idx="41702">
                  <c:v>1.09108902568901</c:v>
                </c:pt>
                <c:pt idx="41703">
                  <c:v>1.14281385816085</c:v>
                </c:pt>
                <c:pt idx="41704">
                  <c:v>0.91130771090180296</c:v>
                </c:pt>
                <c:pt idx="41705">
                  <c:v>0.96437255477398398</c:v>
                </c:pt>
                <c:pt idx="41706">
                  <c:v>0.984434965157436</c:v>
                </c:pt>
                <c:pt idx="41707">
                  <c:v>1.03351083819946</c:v>
                </c:pt>
                <c:pt idx="41708">
                  <c:v>1.0936880104950599</c:v>
                </c:pt>
                <c:pt idx="41709">
                  <c:v>1.14525010652008</c:v>
                </c:pt>
                <c:pt idx="41710">
                  <c:v>0.91023696016889799</c:v>
                </c:pt>
                <c:pt idx="41711">
                  <c:v>0.96443057623309303</c:v>
                </c:pt>
                <c:pt idx="41712">
                  <c:v>0.98452048280812698</c:v>
                </c:pt>
                <c:pt idx="41713">
                  <c:v>1.0335763385421199</c:v>
                </c:pt>
                <c:pt idx="41714">
                  <c:v>1.0937534415974599</c:v>
                </c:pt>
                <c:pt idx="41715">
                  <c:v>1.1453220602004801</c:v>
                </c:pt>
                <c:pt idx="41716">
                  <c:v>0.90658574284726701</c:v>
                </c:pt>
                <c:pt idx="41717">
                  <c:v>0.96106576717021497</c:v>
                </c:pt>
                <c:pt idx="41718">
                  <c:v>0.981104500065209</c:v>
                </c:pt>
                <c:pt idx="41719">
                  <c:v>1.0304279975316399</c:v>
                </c:pt>
                <c:pt idx="41720">
                  <c:v>1.09082533440003</c:v>
                </c:pt>
                <c:pt idx="41721">
                  <c:v>1.1425714672116201</c:v>
                </c:pt>
                <c:pt idx="41722">
                  <c:v>0.90606394659943201</c:v>
                </c:pt>
                <c:pt idx="41723">
                  <c:v>0.96058687371780105</c:v>
                </c:pt>
                <c:pt idx="41724">
                  <c:v>0.98061385526593103</c:v>
                </c:pt>
                <c:pt idx="41725">
                  <c:v>1.02998606723071</c:v>
                </c:pt>
                <c:pt idx="41726">
                  <c:v>1.0904036825274901</c:v>
                </c:pt>
                <c:pt idx="41727">
                  <c:v>1.1421741686659399</c:v>
                </c:pt>
                <c:pt idx="41728">
                  <c:v>0.90704086628587399</c:v>
                </c:pt>
                <c:pt idx="41729">
                  <c:v>0.96149458668175602</c:v>
                </c:pt>
                <c:pt idx="41730">
                  <c:v>0.98153265751750396</c:v>
                </c:pt>
                <c:pt idx="41731">
                  <c:v>1.0308309491677199</c:v>
                </c:pt>
                <c:pt idx="41732">
                  <c:v>1.0911836835558399</c:v>
                </c:pt>
                <c:pt idx="41733">
                  <c:v>1.1429155805878199</c:v>
                </c:pt>
                <c:pt idx="41734">
                  <c:v>0.91063052099212605</c:v>
                </c:pt>
                <c:pt idx="41735">
                  <c:v>0.96479585095622999</c:v>
                </c:pt>
                <c:pt idx="41736">
                  <c:v>0.98487708303433896</c:v>
                </c:pt>
                <c:pt idx="41737">
                  <c:v>1.0339066953951801</c:v>
                </c:pt>
                <c:pt idx="41738">
                  <c:v>1.0940658281796301</c:v>
                </c:pt>
                <c:pt idx="41739">
                  <c:v>1.14560486873051</c:v>
                </c:pt>
                <c:pt idx="41740">
                  <c:v>0.91475444874516298</c:v>
                </c:pt>
                <c:pt idx="41741">
                  <c:v>0.96790805854101702</c:v>
                </c:pt>
                <c:pt idx="41742">
                  <c:v>0.98802611697996101</c:v>
                </c:pt>
                <c:pt idx="41743">
                  <c:v>1.035955201103</c:v>
                </c:pt>
                <c:pt idx="41744">
                  <c:v>1.0517250247471901</c:v>
                </c:pt>
                <c:pt idx="41745">
                  <c:v>1.0962148947057599</c:v>
                </c:pt>
                <c:pt idx="41746">
                  <c:v>0.91101052467555599</c:v>
                </c:pt>
                <c:pt idx="41747">
                  <c:v>0.96444939789073503</c:v>
                </c:pt>
                <c:pt idx="41748">
                  <c:v>0.98451546288707403</c:v>
                </c:pt>
                <c:pt idx="41749">
                  <c:v>1.03273213017981</c:v>
                </c:pt>
                <c:pt idx="41750">
                  <c:v>1.0484373568124601</c:v>
                </c:pt>
                <c:pt idx="41751">
                  <c:v>1.09320600579931</c:v>
                </c:pt>
                <c:pt idx="41752">
                  <c:v>0.91059854223399705</c:v>
                </c:pt>
                <c:pt idx="41753">
                  <c:v>0.964078854520245</c:v>
                </c:pt>
                <c:pt idx="41754">
                  <c:v>0.98413610286173903</c:v>
                </c:pt>
                <c:pt idx="41755">
                  <c:v>1.0323776646554601</c:v>
                </c:pt>
                <c:pt idx="41756">
                  <c:v>1.0480879162163701</c:v>
                </c:pt>
                <c:pt idx="41757">
                  <c:v>1.0928740929358001</c:v>
                </c:pt>
                <c:pt idx="41758">
                  <c:v>0.91175594166783103</c:v>
                </c:pt>
                <c:pt idx="41759">
                  <c:v>0.96514050540616403</c:v>
                </c:pt>
                <c:pt idx="41760">
                  <c:v>0.98521025694378395</c:v>
                </c:pt>
                <c:pt idx="41761">
                  <c:v>1.0333682444375401</c:v>
                </c:pt>
                <c:pt idx="41762">
                  <c:v>1.0490857467152299</c:v>
                </c:pt>
                <c:pt idx="41763">
                  <c:v>1.0938044223927701</c:v>
                </c:pt>
                <c:pt idx="41764">
                  <c:v>0.915611112718549</c:v>
                </c:pt>
                <c:pt idx="41765">
                  <c:v>0.96869852807513301</c:v>
                </c:pt>
                <c:pt idx="41766">
                  <c:v>0.98881416101095398</c:v>
                </c:pt>
                <c:pt idx="41767">
                  <c:v>1.03668819579205</c:v>
                </c:pt>
                <c:pt idx="41768">
                  <c:v>1.0524573730701201</c:v>
                </c:pt>
                <c:pt idx="41769">
                  <c:v>1.09689402228702</c:v>
                </c:pt>
                <c:pt idx="41770">
                  <c:v>1.1474274436999401</c:v>
                </c:pt>
                <c:pt idx="41771">
                  <c:v>1.1719499607396799</c:v>
                </c:pt>
                <c:pt idx="41772">
                  <c:v>1.1941104413233701</c:v>
                </c:pt>
                <c:pt idx="41773">
                  <c:v>1.27799835658267</c:v>
                </c:pt>
                <c:pt idx="41774">
                  <c:v>1.28873023709672</c:v>
                </c:pt>
                <c:pt idx="41775">
                  <c:v>1.3009567964437501</c:v>
                </c:pt>
                <c:pt idx="41776">
                  <c:v>1.1786694625877301</c:v>
                </c:pt>
                <c:pt idx="41777">
                  <c:v>1.2035748397213</c:v>
                </c:pt>
                <c:pt idx="41778">
                  <c:v>1.22608818617991</c:v>
                </c:pt>
                <c:pt idx="41779">
                  <c:v>1.2461198447272499</c:v>
                </c:pt>
                <c:pt idx="41780">
                  <c:v>1.2636046141430901</c:v>
                </c:pt>
                <c:pt idx="41781">
                  <c:v>1.28125598176389</c:v>
                </c:pt>
                <c:pt idx="41782">
                  <c:v>1.2948354378090201</c:v>
                </c:pt>
                <c:pt idx="41783">
                  <c:v>1.3085209524577299</c:v>
                </c:pt>
                <c:pt idx="41784">
                  <c:v>1.3208785027858001</c:v>
                </c:pt>
                <c:pt idx="41785">
                  <c:v>1.33187934780912</c:v>
                </c:pt>
                <c:pt idx="41786">
                  <c:v>1.34149612769964</c:v>
                </c:pt>
                <c:pt idx="41787">
                  <c:v>1.3420000000000001</c:v>
                </c:pt>
                <c:pt idx="41788">
                  <c:v>1.2287349612676</c:v>
                </c:pt>
                <c:pt idx="41789">
                  <c:v>1.2515213245907599</c:v>
                </c:pt>
                <c:pt idx="41790">
                  <c:v>1.27180217083674</c:v>
                </c:pt>
                <c:pt idx="41791">
                  <c:v>1.29089953236342</c:v>
                </c:pt>
                <c:pt idx="41792">
                  <c:v>1.3073737733778401</c:v>
                </c:pt>
                <c:pt idx="41793">
                  <c:v>1.3211368424183501</c:v>
                </c:pt>
                <c:pt idx="41794">
                  <c:v>1.33500882403031</c:v>
                </c:pt>
                <c:pt idx="41795">
                  <c:v>1.3420000000000001</c:v>
                </c:pt>
                <c:pt idx="41796">
                  <c:v>1.3420000000000001</c:v>
                </c:pt>
                <c:pt idx="41797">
                  <c:v>1.3420000000000001</c:v>
                </c:pt>
                <c:pt idx="41798">
                  <c:v>1.3420000000000001</c:v>
                </c:pt>
                <c:pt idx="41799">
                  <c:v>1.3420000000000001</c:v>
                </c:pt>
                <c:pt idx="41800">
                  <c:v>1.3420000000000001</c:v>
                </c:pt>
                <c:pt idx="41801">
                  <c:v>1.2729828607151401</c:v>
                </c:pt>
                <c:pt idx="41802">
                  <c:v>1.29346822373962</c:v>
                </c:pt>
                <c:pt idx="41803">
                  <c:v>1.31134554029092</c:v>
                </c:pt>
                <c:pt idx="41804">
                  <c:v>1.32796713958654</c:v>
                </c:pt>
                <c:pt idx="41805">
                  <c:v>1.3420000000000001</c:v>
                </c:pt>
                <c:pt idx="41806">
                  <c:v>1.3420000000000001</c:v>
                </c:pt>
                <c:pt idx="41807">
                  <c:v>1.3420000000000001</c:v>
                </c:pt>
                <c:pt idx="41808">
                  <c:v>1.3420000000000001</c:v>
                </c:pt>
                <c:pt idx="41809">
                  <c:v>1.3420000000000001</c:v>
                </c:pt>
                <c:pt idx="41810">
                  <c:v>1.3420000000000001</c:v>
                </c:pt>
                <c:pt idx="41811">
                  <c:v>1.1456689634384101</c:v>
                </c:pt>
                <c:pt idx="41812">
                  <c:v>1.17033399879905</c:v>
                </c:pt>
                <c:pt idx="41813">
                  <c:v>1.1926274636689</c:v>
                </c:pt>
                <c:pt idx="41814">
                  <c:v>1.2770436077882099</c:v>
                </c:pt>
                <c:pt idx="41815">
                  <c:v>1.28785588353529</c:v>
                </c:pt>
                <c:pt idx="41816">
                  <c:v>1.3001767056734399</c:v>
                </c:pt>
                <c:pt idx="41817">
                  <c:v>1.1769261997846301</c:v>
                </c:pt>
                <c:pt idx="41818">
                  <c:v>1.2019629140439201</c:v>
                </c:pt>
                <c:pt idx="41819">
                  <c:v>1.2246041746935501</c:v>
                </c:pt>
                <c:pt idx="41820">
                  <c:v>1.2447597581379699</c:v>
                </c:pt>
                <c:pt idx="41821">
                  <c:v>1.2623465951958599</c:v>
                </c:pt>
                <c:pt idx="41822">
                  <c:v>1.2801044821172001</c:v>
                </c:pt>
                <c:pt idx="41823">
                  <c:v>1.2937824762752099</c:v>
                </c:pt>
                <c:pt idx="41824">
                  <c:v>1.30755453017114</c:v>
                </c:pt>
                <c:pt idx="41825">
                  <c:v>1.31999903355169</c:v>
                </c:pt>
                <c:pt idx="41826">
                  <c:v>1.33108738629875</c:v>
                </c:pt>
                <c:pt idx="41827">
                  <c:v>1.34078227797231</c:v>
                </c:pt>
                <c:pt idx="41828">
                  <c:v>1.3420000000000001</c:v>
                </c:pt>
                <c:pt idx="41829">
                  <c:v>1.2271235445680899</c:v>
                </c:pt>
                <c:pt idx="41830">
                  <c:v>1.2500281599169101</c:v>
                </c:pt>
                <c:pt idx="41831">
                  <c:v>1.2704337487003201</c:v>
                </c:pt>
                <c:pt idx="41832">
                  <c:v>1.2896493235686901</c:v>
                </c:pt>
                <c:pt idx="41833">
                  <c:v>1.3062203550570599</c:v>
                </c:pt>
                <c:pt idx="41834">
                  <c:v>1.3200757618040999</c:v>
                </c:pt>
                <c:pt idx="41835">
                  <c:v>1.3340383628138599</c:v>
                </c:pt>
                <c:pt idx="41836">
                  <c:v>1.3420000000000001</c:v>
                </c:pt>
                <c:pt idx="41837">
                  <c:v>1.3420000000000001</c:v>
                </c:pt>
                <c:pt idx="41838">
                  <c:v>1.3420000000000001</c:v>
                </c:pt>
                <c:pt idx="41839">
                  <c:v>1.3420000000000001</c:v>
                </c:pt>
                <c:pt idx="41840">
                  <c:v>1.3420000000000001</c:v>
                </c:pt>
                <c:pt idx="41841">
                  <c:v>1.3420000000000001</c:v>
                </c:pt>
                <c:pt idx="41842">
                  <c:v>1.2714932815623801</c:v>
                </c:pt>
                <c:pt idx="41843">
                  <c:v>1.29209372934787</c:v>
                </c:pt>
                <c:pt idx="41844">
                  <c:v>1.31008034393301</c:v>
                </c:pt>
                <c:pt idx="41845">
                  <c:v>1.32680992818681</c:v>
                </c:pt>
                <c:pt idx="41846">
                  <c:v>1.3420000000000001</c:v>
                </c:pt>
                <c:pt idx="41847">
                  <c:v>1.3420000000000001</c:v>
                </c:pt>
                <c:pt idx="41848">
                  <c:v>1.3420000000000001</c:v>
                </c:pt>
                <c:pt idx="41849">
                  <c:v>1.3420000000000001</c:v>
                </c:pt>
                <c:pt idx="41850">
                  <c:v>1.3420000000000001</c:v>
                </c:pt>
                <c:pt idx="41851">
                  <c:v>1.3420000000000001</c:v>
                </c:pt>
                <c:pt idx="41852">
                  <c:v>1.1455726522901499</c:v>
                </c:pt>
                <c:pt idx="41853">
                  <c:v>1.1702391284575699</c:v>
                </c:pt>
                <c:pt idx="41854">
                  <c:v>1.19254622079605</c:v>
                </c:pt>
                <c:pt idx="41855">
                  <c:v>1.27699508082848</c:v>
                </c:pt>
                <c:pt idx="41856">
                  <c:v>1.28782823938174</c:v>
                </c:pt>
                <c:pt idx="41857">
                  <c:v>1.30014653567991</c:v>
                </c:pt>
                <c:pt idx="41858">
                  <c:v>1.17682139353203</c:v>
                </c:pt>
                <c:pt idx="41859">
                  <c:v>1.20186672280655</c:v>
                </c:pt>
                <c:pt idx="41860">
                  <c:v>1.22452163962481</c:v>
                </c:pt>
                <c:pt idx="41861">
                  <c:v>1.2446839225651301</c:v>
                </c:pt>
                <c:pt idx="41862">
                  <c:v>1.2622768878542401</c:v>
                </c:pt>
                <c:pt idx="41863">
                  <c:v>1.28004608205023</c:v>
                </c:pt>
                <c:pt idx="41864">
                  <c:v>1.2937289104041301</c:v>
                </c:pt>
                <c:pt idx="41865">
                  <c:v>1.30751076807671</c:v>
                </c:pt>
                <c:pt idx="41866">
                  <c:v>1.3199644967002799</c:v>
                </c:pt>
                <c:pt idx="41867">
                  <c:v>1.3310509761143701</c:v>
                </c:pt>
                <c:pt idx="41868">
                  <c:v>1.34074890125913</c:v>
                </c:pt>
                <c:pt idx="41869">
                  <c:v>1.3420000000000001</c:v>
                </c:pt>
                <c:pt idx="41870">
                  <c:v>1.2270192884811399</c:v>
                </c:pt>
                <c:pt idx="41871">
                  <c:v>1.2499433618773601</c:v>
                </c:pt>
                <c:pt idx="41872">
                  <c:v>1.2703562432492901</c:v>
                </c:pt>
                <c:pt idx="41873">
                  <c:v>1.2895785265616699</c:v>
                </c:pt>
                <c:pt idx="41874">
                  <c:v>1.3061605974830499</c:v>
                </c:pt>
                <c:pt idx="41875">
                  <c:v>1.3200209155353799</c:v>
                </c:pt>
                <c:pt idx="41876">
                  <c:v>1.3339883004475499</c:v>
                </c:pt>
                <c:pt idx="41877">
                  <c:v>1.3420000000000001</c:v>
                </c:pt>
                <c:pt idx="41878">
                  <c:v>1.3420000000000001</c:v>
                </c:pt>
                <c:pt idx="41879">
                  <c:v>1.3420000000000001</c:v>
                </c:pt>
                <c:pt idx="41880">
                  <c:v>1.3420000000000001</c:v>
                </c:pt>
                <c:pt idx="41881">
                  <c:v>1.3420000000000001</c:v>
                </c:pt>
                <c:pt idx="41882">
                  <c:v>1.3420000000000001</c:v>
                </c:pt>
                <c:pt idx="41883">
                  <c:v>1.2714005559325601</c:v>
                </c:pt>
                <c:pt idx="41884">
                  <c:v>1.2920088263627001</c:v>
                </c:pt>
                <c:pt idx="41885">
                  <c:v>1.31000238189106</c:v>
                </c:pt>
                <c:pt idx="41886">
                  <c:v>1.3267430238726601</c:v>
                </c:pt>
                <c:pt idx="41887">
                  <c:v>1.3420000000000001</c:v>
                </c:pt>
                <c:pt idx="41888">
                  <c:v>1.3420000000000001</c:v>
                </c:pt>
                <c:pt idx="41889">
                  <c:v>1.3420000000000001</c:v>
                </c:pt>
                <c:pt idx="41890">
                  <c:v>1.3420000000000001</c:v>
                </c:pt>
                <c:pt idx="41891">
                  <c:v>1.3420000000000001</c:v>
                </c:pt>
                <c:pt idx="41892">
                  <c:v>1.3420000000000001</c:v>
                </c:pt>
                <c:pt idx="41893">
                  <c:v>1.1462873366048201</c:v>
                </c:pt>
                <c:pt idx="41894">
                  <c:v>1.1709078963050801</c:v>
                </c:pt>
                <c:pt idx="41895">
                  <c:v>1.19316585144401</c:v>
                </c:pt>
                <c:pt idx="41896">
                  <c:v>1.2774112294556399</c:v>
                </c:pt>
                <c:pt idx="41897">
                  <c:v>1.28820360447256</c:v>
                </c:pt>
                <c:pt idx="41898">
                  <c:v>1.30049129652215</c:v>
                </c:pt>
                <c:pt idx="41899">
                  <c:v>1.1775230896891</c:v>
                </c:pt>
                <c:pt idx="41900">
                  <c:v>1.2025218951715599</c:v>
                </c:pt>
                <c:pt idx="41901">
                  <c:v>1.2251277073021301</c:v>
                </c:pt>
                <c:pt idx="41902">
                  <c:v>1.2452444951966</c:v>
                </c:pt>
                <c:pt idx="41903">
                  <c:v>1.26280120575354</c:v>
                </c:pt>
                <c:pt idx="41904">
                  <c:v>1.2805286561964599</c:v>
                </c:pt>
                <c:pt idx="41905">
                  <c:v>1.2941693118117099</c:v>
                </c:pt>
                <c:pt idx="41906">
                  <c:v>1.30792012889858</c:v>
                </c:pt>
                <c:pt idx="41907">
                  <c:v>1.3203390838444</c:v>
                </c:pt>
                <c:pt idx="41908">
                  <c:v>1.33139756062574</c:v>
                </c:pt>
                <c:pt idx="41909">
                  <c:v>1.34106355201426</c:v>
                </c:pt>
                <c:pt idx="41910">
                  <c:v>1.3420000000000001</c:v>
                </c:pt>
                <c:pt idx="41911">
                  <c:v>1.2276771753264399</c:v>
                </c:pt>
                <c:pt idx="41912">
                  <c:v>1.25055161545062</c:v>
                </c:pt>
                <c:pt idx="41913">
                  <c:v>1.2709132189877499</c:v>
                </c:pt>
                <c:pt idx="41914">
                  <c:v>1.2900973089135801</c:v>
                </c:pt>
                <c:pt idx="41915">
                  <c:v>1.3066344237583301</c:v>
                </c:pt>
                <c:pt idx="41916">
                  <c:v>1.32045898581193</c:v>
                </c:pt>
                <c:pt idx="41917">
                  <c:v>1.3343957990380699</c:v>
                </c:pt>
                <c:pt idx="41918">
                  <c:v>1.3420000000000001</c:v>
                </c:pt>
                <c:pt idx="41919">
                  <c:v>1.3420000000000001</c:v>
                </c:pt>
                <c:pt idx="41920">
                  <c:v>1.3420000000000001</c:v>
                </c:pt>
                <c:pt idx="41921">
                  <c:v>1.3420000000000001</c:v>
                </c:pt>
                <c:pt idx="41922">
                  <c:v>1.3420000000000001</c:v>
                </c:pt>
                <c:pt idx="41923">
                  <c:v>1.3420000000000001</c:v>
                </c:pt>
                <c:pt idx="41924">
                  <c:v>1.27200103364645</c:v>
                </c:pt>
                <c:pt idx="41925">
                  <c:v>1.2925634934267101</c:v>
                </c:pt>
                <c:pt idx="41926">
                  <c:v>1.3105204204173</c:v>
                </c:pt>
                <c:pt idx="41927">
                  <c:v>1.3272215595532</c:v>
                </c:pt>
                <c:pt idx="41928">
                  <c:v>1.3420000000000001</c:v>
                </c:pt>
                <c:pt idx="41929">
                  <c:v>1.3420000000000001</c:v>
                </c:pt>
                <c:pt idx="41930">
                  <c:v>1.3420000000000001</c:v>
                </c:pt>
                <c:pt idx="41931">
                  <c:v>1.3420000000000001</c:v>
                </c:pt>
                <c:pt idx="41932">
                  <c:v>1.3420000000000001</c:v>
                </c:pt>
                <c:pt idx="41933">
                  <c:v>1.3420000000000001</c:v>
                </c:pt>
                <c:pt idx="41934">
                  <c:v>1.1484552281269</c:v>
                </c:pt>
                <c:pt idx="41935">
                  <c:v>1.17291613232098</c:v>
                </c:pt>
                <c:pt idx="41936">
                  <c:v>1.19501826680032</c:v>
                </c:pt>
                <c:pt idx="41937">
                  <c:v>1.2786390991766601</c:v>
                </c:pt>
                <c:pt idx="41938">
                  <c:v>1.2893271681009999</c:v>
                </c:pt>
                <c:pt idx="41939">
                  <c:v>1.30150071960904</c:v>
                </c:pt>
                <c:pt idx="41940">
                  <c:v>1.1796807363797199</c:v>
                </c:pt>
                <c:pt idx="41941">
                  <c:v>1.20451170463474</c:v>
                </c:pt>
                <c:pt idx="41942">
                  <c:v>1.2269673977990401</c:v>
                </c:pt>
                <c:pt idx="41943">
                  <c:v>1.24695119879859</c:v>
                </c:pt>
                <c:pt idx="41944">
                  <c:v>1.2643745118027401</c:v>
                </c:pt>
                <c:pt idx="41945">
                  <c:v>1.28197555747031</c:v>
                </c:pt>
                <c:pt idx="41946">
                  <c:v>1.29550542400992</c:v>
                </c:pt>
                <c:pt idx="41947">
                  <c:v>1.30915215869265</c:v>
                </c:pt>
                <c:pt idx="41948">
                  <c:v>1.32146103615482</c:v>
                </c:pt>
                <c:pt idx="41949">
                  <c:v>1.33242001119439</c:v>
                </c:pt>
                <c:pt idx="41950">
                  <c:v>1.3419907272032401</c:v>
                </c:pt>
                <c:pt idx="41951">
                  <c:v>1.3420000000000001</c:v>
                </c:pt>
                <c:pt idx="41952">
                  <c:v>1.22966042447311</c:v>
                </c:pt>
                <c:pt idx="41953">
                  <c:v>1.25238325837099</c:v>
                </c:pt>
                <c:pt idx="41954">
                  <c:v>1.2726052970563699</c:v>
                </c:pt>
                <c:pt idx="41955">
                  <c:v>1.29165673429143</c:v>
                </c:pt>
                <c:pt idx="41956">
                  <c:v>1.3080733531270701</c:v>
                </c:pt>
                <c:pt idx="41957">
                  <c:v>1.32179431908542</c:v>
                </c:pt>
                <c:pt idx="41958">
                  <c:v>1.3356180959421</c:v>
                </c:pt>
                <c:pt idx="41959">
                  <c:v>1.3420000000000001</c:v>
                </c:pt>
                <c:pt idx="41960">
                  <c:v>1.3420000000000001</c:v>
                </c:pt>
                <c:pt idx="41961">
                  <c:v>1.3420000000000001</c:v>
                </c:pt>
                <c:pt idx="41962">
                  <c:v>1.3420000000000001</c:v>
                </c:pt>
                <c:pt idx="41963">
                  <c:v>1.3420000000000001</c:v>
                </c:pt>
                <c:pt idx="41964">
                  <c:v>1.3420000000000001</c:v>
                </c:pt>
                <c:pt idx="41965">
                  <c:v>1.27382953010305</c:v>
                </c:pt>
                <c:pt idx="41966">
                  <c:v>1.29425656101312</c:v>
                </c:pt>
                <c:pt idx="41967">
                  <c:v>1.3120806895741799</c:v>
                </c:pt>
                <c:pt idx="41968">
                  <c:v>1.3286613958984199</c:v>
                </c:pt>
                <c:pt idx="41969">
                  <c:v>1.3420000000000001</c:v>
                </c:pt>
                <c:pt idx="41970">
                  <c:v>1.3420000000000001</c:v>
                </c:pt>
                <c:pt idx="41971">
                  <c:v>1.3420000000000001</c:v>
                </c:pt>
                <c:pt idx="41972">
                  <c:v>1.3420000000000001</c:v>
                </c:pt>
                <c:pt idx="41973">
                  <c:v>1.3420000000000001</c:v>
                </c:pt>
                <c:pt idx="41974">
                  <c:v>1.3420000000000001</c:v>
                </c:pt>
                <c:pt idx="41975">
                  <c:v>1.1474471736294201</c:v>
                </c:pt>
                <c:pt idx="41976">
                  <c:v>1.1719694541897101</c:v>
                </c:pt>
                <c:pt idx="41977">
                  <c:v>1.19412972463303</c:v>
                </c:pt>
                <c:pt idx="41978">
                  <c:v>1.1786878615652601</c:v>
                </c:pt>
                <c:pt idx="41979">
                  <c:v>1.2035929653102699</c:v>
                </c:pt>
                <c:pt idx="41980">
                  <c:v>1.2261060639364501</c:v>
                </c:pt>
                <c:pt idx="41981">
                  <c:v>1.24614333383951</c:v>
                </c:pt>
                <c:pt idx="41982">
                  <c:v>1.2636219307396499</c:v>
                </c:pt>
                <c:pt idx="41983">
                  <c:v>1.2798639931422</c:v>
                </c:pt>
                <c:pt idx="41984">
                  <c:v>1.29484680358557</c:v>
                </c:pt>
                <c:pt idx="41985">
                  <c:v>1.3085322972264399</c:v>
                </c:pt>
                <c:pt idx="41986">
                  <c:v>1.3208898349471201</c:v>
                </c:pt>
                <c:pt idx="41987">
                  <c:v>1.3318905431357699</c:v>
                </c:pt>
                <c:pt idx="41988">
                  <c:v>1.34150747776135</c:v>
                </c:pt>
                <c:pt idx="41989">
                  <c:v>1.3420000000000001</c:v>
                </c:pt>
                <c:pt idx="41990">
                  <c:v>1.22875774875651</c:v>
                </c:pt>
                <c:pt idx="41991">
                  <c:v>1.2515378051914601</c:v>
                </c:pt>
                <c:pt idx="41992">
                  <c:v>1.2718129411161401</c:v>
                </c:pt>
                <c:pt idx="41993">
                  <c:v>1.28951092791592</c:v>
                </c:pt>
                <c:pt idx="41994">
                  <c:v>1.30597252101634</c:v>
                </c:pt>
                <c:pt idx="41995">
                  <c:v>1.3211526051790501</c:v>
                </c:pt>
                <c:pt idx="41996">
                  <c:v>1.33502428825788</c:v>
                </c:pt>
                <c:pt idx="41997">
                  <c:v>1.3420000000000001</c:v>
                </c:pt>
                <c:pt idx="41998">
                  <c:v>1.3420000000000001</c:v>
                </c:pt>
                <c:pt idx="41999">
                  <c:v>1.3420000000000001</c:v>
                </c:pt>
                <c:pt idx="42000">
                  <c:v>1.3420000000000001</c:v>
                </c:pt>
                <c:pt idx="42001">
                  <c:v>1.3420000000000001</c:v>
                </c:pt>
                <c:pt idx="42002">
                  <c:v>1.3420000000000001</c:v>
                </c:pt>
                <c:pt idx="42003">
                  <c:v>1.27300388797953</c:v>
                </c:pt>
                <c:pt idx="42004">
                  <c:v>1.2934834219901801</c:v>
                </c:pt>
                <c:pt idx="42005">
                  <c:v>1.3113605465329099</c:v>
                </c:pt>
                <c:pt idx="42006">
                  <c:v>1.3279819580677099</c:v>
                </c:pt>
                <c:pt idx="42007">
                  <c:v>1.3420000000000001</c:v>
                </c:pt>
                <c:pt idx="42008">
                  <c:v>1.3420000000000001</c:v>
                </c:pt>
                <c:pt idx="42009">
                  <c:v>1.3420000000000001</c:v>
                </c:pt>
                <c:pt idx="42010">
                  <c:v>1.3420000000000001</c:v>
                </c:pt>
                <c:pt idx="42011">
                  <c:v>1.3420000000000001</c:v>
                </c:pt>
                <c:pt idx="42012">
                  <c:v>1.1456702552006199</c:v>
                </c:pt>
                <c:pt idx="42013">
                  <c:v>1.1703293064993201</c:v>
                </c:pt>
                <c:pt idx="42014">
                  <c:v>1.19262343416659</c:v>
                </c:pt>
                <c:pt idx="42015">
                  <c:v>1.17692036147269</c:v>
                </c:pt>
                <c:pt idx="42016">
                  <c:v>1.20196400389374</c:v>
                </c:pt>
                <c:pt idx="42017">
                  <c:v>1.2246057852016099</c:v>
                </c:pt>
                <c:pt idx="42018">
                  <c:v>1.2447616660949301</c:v>
                </c:pt>
                <c:pt idx="42019">
                  <c:v>1.2623489547202</c:v>
                </c:pt>
                <c:pt idx="42020">
                  <c:v>1.27869973425267</c:v>
                </c:pt>
                <c:pt idx="42021">
                  <c:v>1.29378010269838</c:v>
                </c:pt>
                <c:pt idx="42022">
                  <c:v>1.30755789116064</c:v>
                </c:pt>
                <c:pt idx="42023">
                  <c:v>1.3200027239632399</c:v>
                </c:pt>
                <c:pt idx="42024">
                  <c:v>1.33108606979441</c:v>
                </c:pt>
                <c:pt idx="42025">
                  <c:v>1.3407812829956001</c:v>
                </c:pt>
                <c:pt idx="42026">
                  <c:v>1.3420000000000001</c:v>
                </c:pt>
                <c:pt idx="42027">
                  <c:v>1.22711825120393</c:v>
                </c:pt>
                <c:pt idx="42028">
                  <c:v>1.25002907527839</c:v>
                </c:pt>
                <c:pt idx="42029">
                  <c:v>1.27043497252635</c:v>
                </c:pt>
                <c:pt idx="42030">
                  <c:v>1.28824188708452</c:v>
                </c:pt>
                <c:pt idx="42031">
                  <c:v>1.30480094792169</c:v>
                </c:pt>
                <c:pt idx="42032">
                  <c:v>1.32007810300387</c:v>
                </c:pt>
                <c:pt idx="42033">
                  <c:v>1.3340410651313399</c:v>
                </c:pt>
                <c:pt idx="42034">
                  <c:v>1.3420000000000001</c:v>
                </c:pt>
                <c:pt idx="42035">
                  <c:v>1.3420000000000001</c:v>
                </c:pt>
                <c:pt idx="42036">
                  <c:v>1.3420000000000001</c:v>
                </c:pt>
                <c:pt idx="42037">
                  <c:v>1.3420000000000001</c:v>
                </c:pt>
                <c:pt idx="42038">
                  <c:v>1.3420000000000001</c:v>
                </c:pt>
                <c:pt idx="42039">
                  <c:v>1.3420000000000001</c:v>
                </c:pt>
                <c:pt idx="42040">
                  <c:v>1.2714881034607299</c:v>
                </c:pt>
                <c:pt idx="42041">
                  <c:v>1.2920892297165401</c:v>
                </c:pt>
                <c:pt idx="42042">
                  <c:v>1.3100764522559301</c:v>
                </c:pt>
                <c:pt idx="42043">
                  <c:v>1.3268064339938599</c:v>
                </c:pt>
                <c:pt idx="42044">
                  <c:v>1.3420000000000001</c:v>
                </c:pt>
                <c:pt idx="42045">
                  <c:v>1.3420000000000001</c:v>
                </c:pt>
                <c:pt idx="42046">
                  <c:v>1.3420000000000001</c:v>
                </c:pt>
                <c:pt idx="42047">
                  <c:v>1.3420000000000001</c:v>
                </c:pt>
                <c:pt idx="42048">
                  <c:v>1.3420000000000001</c:v>
                </c:pt>
                <c:pt idx="42049">
                  <c:v>1.1455598486523499</c:v>
                </c:pt>
                <c:pt idx="42050">
                  <c:v>1.1702336282691701</c:v>
                </c:pt>
                <c:pt idx="42051">
                  <c:v>1.1925414274969399</c:v>
                </c:pt>
                <c:pt idx="42052">
                  <c:v>1.1768085330951501</c:v>
                </c:pt>
                <c:pt idx="42053">
                  <c:v>1.20186084136678</c:v>
                </c:pt>
                <c:pt idx="42054">
                  <c:v>1.22451649146353</c:v>
                </c:pt>
                <c:pt idx="42055">
                  <c:v>1.2446735546718699</c:v>
                </c:pt>
                <c:pt idx="42056">
                  <c:v>1.2622728411288</c:v>
                </c:pt>
                <c:pt idx="42057">
                  <c:v>1.27863487640242</c:v>
                </c:pt>
                <c:pt idx="42058">
                  <c:v>1.2937257941540801</c:v>
                </c:pt>
                <c:pt idx="42059">
                  <c:v>1.3075079958210001</c:v>
                </c:pt>
                <c:pt idx="42060">
                  <c:v>1.3199568985021699</c:v>
                </c:pt>
                <c:pt idx="42061">
                  <c:v>1.3310490579495899</c:v>
                </c:pt>
                <c:pt idx="42062">
                  <c:v>1.3407525525895501</c:v>
                </c:pt>
                <c:pt idx="42063">
                  <c:v>1.3420000000000001</c:v>
                </c:pt>
                <c:pt idx="42064">
                  <c:v>1.22701319796266</c:v>
                </c:pt>
                <c:pt idx="42065">
                  <c:v>1.24993802300099</c:v>
                </c:pt>
                <c:pt idx="42066">
                  <c:v>1.27034584536059</c:v>
                </c:pt>
                <c:pt idx="42067">
                  <c:v>1.28816477193223</c:v>
                </c:pt>
                <c:pt idx="42068">
                  <c:v>1.30473505958673</c:v>
                </c:pt>
                <c:pt idx="42069">
                  <c:v>1.3200176503808601</c:v>
                </c:pt>
                <c:pt idx="42070">
                  <c:v>1.3339853849891401</c:v>
                </c:pt>
                <c:pt idx="42071">
                  <c:v>1.3420000000000001</c:v>
                </c:pt>
                <c:pt idx="42072">
                  <c:v>1.3420000000000001</c:v>
                </c:pt>
                <c:pt idx="42073">
                  <c:v>1.3420000000000001</c:v>
                </c:pt>
                <c:pt idx="42074">
                  <c:v>1.3420000000000001</c:v>
                </c:pt>
                <c:pt idx="42075">
                  <c:v>1.3420000000000001</c:v>
                </c:pt>
                <c:pt idx="42076">
                  <c:v>1.3420000000000001</c:v>
                </c:pt>
                <c:pt idx="42077">
                  <c:v>1.27138936789795</c:v>
                </c:pt>
                <c:pt idx="42078">
                  <c:v>1.2919985191405401</c:v>
                </c:pt>
                <c:pt idx="42079">
                  <c:v>1.3099978233441101</c:v>
                </c:pt>
                <c:pt idx="42080">
                  <c:v>1.3267390590679</c:v>
                </c:pt>
                <c:pt idx="42081">
                  <c:v>1.3420000000000001</c:v>
                </c:pt>
                <c:pt idx="42082">
                  <c:v>1.3420000000000001</c:v>
                </c:pt>
                <c:pt idx="42083">
                  <c:v>1.3420000000000001</c:v>
                </c:pt>
                <c:pt idx="42084">
                  <c:v>1.3420000000000001</c:v>
                </c:pt>
                <c:pt idx="42085">
                  <c:v>1.3420000000000001</c:v>
                </c:pt>
                <c:pt idx="42086">
                  <c:v>1.1462814049440699</c:v>
                </c:pt>
                <c:pt idx="42087">
                  <c:v>1.1708961212628901</c:v>
                </c:pt>
                <c:pt idx="42088">
                  <c:v>1.1931547311451201</c:v>
                </c:pt>
                <c:pt idx="42089">
                  <c:v>1.17751075629452</c:v>
                </c:pt>
                <c:pt idx="42090">
                  <c:v>1.20251031277259</c:v>
                </c:pt>
                <c:pt idx="42091">
                  <c:v>1.2251168117142599</c:v>
                </c:pt>
                <c:pt idx="42092">
                  <c:v>1.2452399587117899</c:v>
                </c:pt>
                <c:pt idx="42093">
                  <c:v>1.26279148385374</c:v>
                </c:pt>
                <c:pt idx="42094">
                  <c:v>1.2791133851018901</c:v>
                </c:pt>
                <c:pt idx="42095">
                  <c:v>1.29416602159934</c:v>
                </c:pt>
                <c:pt idx="42096">
                  <c:v>1.3079118310839499</c:v>
                </c:pt>
                <c:pt idx="42097">
                  <c:v>1.32033118054076</c:v>
                </c:pt>
                <c:pt idx="42098">
                  <c:v>1.33139001123409</c:v>
                </c:pt>
                <c:pt idx="42099">
                  <c:v>1.34105631692585</c:v>
                </c:pt>
                <c:pt idx="42100">
                  <c:v>1.3420000000000001</c:v>
                </c:pt>
                <c:pt idx="42101">
                  <c:v>1.2276656797210299</c:v>
                </c:pt>
                <c:pt idx="42102">
                  <c:v>1.2505408384136201</c:v>
                </c:pt>
                <c:pt idx="42103">
                  <c:v>1.2709030920465101</c:v>
                </c:pt>
                <c:pt idx="42104">
                  <c:v>1.2886802237967501</c:v>
                </c:pt>
                <c:pt idx="42105">
                  <c:v>1.30521079493334</c:v>
                </c:pt>
                <c:pt idx="42106">
                  <c:v>1.3204556972159001</c:v>
                </c:pt>
                <c:pt idx="42107">
                  <c:v>1.33439286638965</c:v>
                </c:pt>
                <c:pt idx="42108">
                  <c:v>1.3420000000000001</c:v>
                </c:pt>
                <c:pt idx="42109">
                  <c:v>1.3420000000000001</c:v>
                </c:pt>
                <c:pt idx="42110">
                  <c:v>1.3420000000000001</c:v>
                </c:pt>
                <c:pt idx="42111">
                  <c:v>1.3420000000000001</c:v>
                </c:pt>
                <c:pt idx="42112">
                  <c:v>1.3420000000000001</c:v>
                </c:pt>
                <c:pt idx="42113">
                  <c:v>1.3420000000000001</c:v>
                </c:pt>
                <c:pt idx="42114">
                  <c:v>1.27199031698863</c:v>
                </c:pt>
                <c:pt idx="42115">
                  <c:v>1.29255345492945</c:v>
                </c:pt>
                <c:pt idx="42116">
                  <c:v>1.3105109820601</c:v>
                </c:pt>
                <c:pt idx="42117">
                  <c:v>1.3272126798281401</c:v>
                </c:pt>
                <c:pt idx="42118">
                  <c:v>1.3420000000000001</c:v>
                </c:pt>
                <c:pt idx="42119">
                  <c:v>1.3420000000000001</c:v>
                </c:pt>
                <c:pt idx="42120">
                  <c:v>1.3420000000000001</c:v>
                </c:pt>
                <c:pt idx="42121">
                  <c:v>1.3420000000000001</c:v>
                </c:pt>
                <c:pt idx="42122">
                  <c:v>1.3420000000000001</c:v>
                </c:pt>
                <c:pt idx="42123">
                  <c:v>1.1484546858612199</c:v>
                </c:pt>
                <c:pt idx="42124">
                  <c:v>1.17290870500247</c:v>
                </c:pt>
                <c:pt idx="42125">
                  <c:v>1.1950175447976801</c:v>
                </c:pt>
                <c:pt idx="42126">
                  <c:v>1.1796737554416099</c:v>
                </c:pt>
                <c:pt idx="42127">
                  <c:v>1.20451119688858</c:v>
                </c:pt>
                <c:pt idx="42128">
                  <c:v>1.226966919981</c:v>
                </c:pt>
                <c:pt idx="42129">
                  <c:v>1.2469445552632299</c:v>
                </c:pt>
                <c:pt idx="42130">
                  <c:v>1.2643738763376999</c:v>
                </c:pt>
                <c:pt idx="42131">
                  <c:v>1.28057387466496</c:v>
                </c:pt>
                <c:pt idx="42132">
                  <c:v>1.2955046770145799</c:v>
                </c:pt>
                <c:pt idx="42133">
                  <c:v>1.3091456882460699</c:v>
                </c:pt>
                <c:pt idx="42134">
                  <c:v>1.3214545204584001</c:v>
                </c:pt>
                <c:pt idx="42135">
                  <c:v>1.33241910125935</c:v>
                </c:pt>
                <c:pt idx="42136">
                  <c:v>1.3419953588828899</c:v>
                </c:pt>
                <c:pt idx="42137">
                  <c:v>1.3420000000000001</c:v>
                </c:pt>
                <c:pt idx="42138">
                  <c:v>1.2296601706789601</c:v>
                </c:pt>
                <c:pt idx="42139">
                  <c:v>1.2523770118494599</c:v>
                </c:pt>
                <c:pt idx="42140">
                  <c:v>1.27260484832181</c:v>
                </c:pt>
                <c:pt idx="42141">
                  <c:v>1.29025430506771</c:v>
                </c:pt>
                <c:pt idx="42142">
                  <c:v>1.30665821982037</c:v>
                </c:pt>
                <c:pt idx="42143">
                  <c:v>1.32179375950862</c:v>
                </c:pt>
                <c:pt idx="42144">
                  <c:v>1.3356173971352601</c:v>
                </c:pt>
                <c:pt idx="42145">
                  <c:v>1.3420000000000001</c:v>
                </c:pt>
                <c:pt idx="42146">
                  <c:v>1.3420000000000001</c:v>
                </c:pt>
                <c:pt idx="42147">
                  <c:v>1.3420000000000001</c:v>
                </c:pt>
                <c:pt idx="42148">
                  <c:v>1.3420000000000001</c:v>
                </c:pt>
                <c:pt idx="42149">
                  <c:v>1.3420000000000001</c:v>
                </c:pt>
                <c:pt idx="42150">
                  <c:v>1.3420000000000001</c:v>
                </c:pt>
                <c:pt idx="42151">
                  <c:v>1.27382929128475</c:v>
                </c:pt>
                <c:pt idx="42152">
                  <c:v>1.29425633652238</c:v>
                </c:pt>
                <c:pt idx="42153">
                  <c:v>1.3120802669378</c:v>
                </c:pt>
                <c:pt idx="42154">
                  <c:v>1.32866099847995</c:v>
                </c:pt>
                <c:pt idx="42155">
                  <c:v>1.3420000000000001</c:v>
                </c:pt>
                <c:pt idx="42156">
                  <c:v>1.3420000000000001</c:v>
                </c:pt>
                <c:pt idx="42157">
                  <c:v>1.3420000000000001</c:v>
                </c:pt>
                <c:pt idx="42158">
                  <c:v>1.3420000000000001</c:v>
                </c:pt>
                <c:pt idx="42159">
                  <c:v>1.3420000000000001</c:v>
                </c:pt>
                <c:pt idx="42160">
                  <c:v>1.16054065209464</c:v>
                </c:pt>
                <c:pt idx="42161">
                  <c:v>1.18390016892071</c:v>
                </c:pt>
                <c:pt idx="42162">
                  <c:v>1.2062115989753699</c:v>
                </c:pt>
                <c:pt idx="42163">
                  <c:v>1.2260649006873201</c:v>
                </c:pt>
                <c:pt idx="42164">
                  <c:v>1.2433774660199499</c:v>
                </c:pt>
                <c:pt idx="42165">
                  <c:v>1.25946167063405</c:v>
                </c:pt>
                <c:pt idx="42166">
                  <c:v>1.28642414239337</c:v>
                </c:pt>
                <c:pt idx="42167">
                  <c:v>1.2986388381440499</c:v>
                </c:pt>
                <c:pt idx="42168">
                  <c:v>1.13242381669671</c:v>
                </c:pt>
                <c:pt idx="42169">
                  <c:v>1.1619626092538999</c:v>
                </c:pt>
                <c:pt idx="42170">
                  <c:v>1.1892944525181199</c:v>
                </c:pt>
                <c:pt idx="42171">
                  <c:v>1.21298046297675</c:v>
                </c:pt>
                <c:pt idx="42172">
                  <c:v>1.23560714141899</c:v>
                </c:pt>
                <c:pt idx="42173">
                  <c:v>1.2557478154452599</c:v>
                </c:pt>
                <c:pt idx="42174">
                  <c:v>1.2733192173988599</c:v>
                </c:pt>
                <c:pt idx="42175">
                  <c:v>1.28964984361103</c:v>
                </c:pt>
                <c:pt idx="42176">
                  <c:v>1.30329543254346</c:v>
                </c:pt>
                <c:pt idx="42177">
                  <c:v>1.3170541211881901</c:v>
                </c:pt>
                <c:pt idx="42178">
                  <c:v>1.3280338779173499</c:v>
                </c:pt>
                <c:pt idx="42179">
                  <c:v>1.3390792769417801</c:v>
                </c:pt>
                <c:pt idx="42180">
                  <c:v>1.3420000000000001</c:v>
                </c:pt>
                <c:pt idx="42181">
                  <c:v>1.3420000000000001</c:v>
                </c:pt>
                <c:pt idx="42182">
                  <c:v>1.1853069637212199</c:v>
                </c:pt>
                <c:pt idx="42183">
                  <c:v>1.2129329887631</c:v>
                </c:pt>
                <c:pt idx="42184">
                  <c:v>1.2382452810539699</c:v>
                </c:pt>
                <c:pt idx="42185">
                  <c:v>1.25975713965084</c:v>
                </c:pt>
                <c:pt idx="42186">
                  <c:v>1.2801266651412</c:v>
                </c:pt>
                <c:pt idx="42187">
                  <c:v>1.2978991316548201</c:v>
                </c:pt>
                <c:pt idx="42188">
                  <c:v>1.31443638910407</c:v>
                </c:pt>
                <c:pt idx="42189">
                  <c:v>1.3282546767674399</c:v>
                </c:pt>
                <c:pt idx="42190">
                  <c:v>1.3420000000000001</c:v>
                </c:pt>
                <c:pt idx="42191">
                  <c:v>1.3420000000000001</c:v>
                </c:pt>
                <c:pt idx="42192">
                  <c:v>1.3420000000000001</c:v>
                </c:pt>
                <c:pt idx="42193">
                  <c:v>1.3420000000000001</c:v>
                </c:pt>
                <c:pt idx="42194">
                  <c:v>1.3420000000000001</c:v>
                </c:pt>
                <c:pt idx="42195">
                  <c:v>1.3420000000000001</c:v>
                </c:pt>
                <c:pt idx="42196">
                  <c:v>1.23266651755331</c:v>
                </c:pt>
                <c:pt idx="42197">
                  <c:v>1.2568226230069699</c:v>
                </c:pt>
                <c:pt idx="42198">
                  <c:v>1.27990229467568</c:v>
                </c:pt>
                <c:pt idx="42199">
                  <c:v>1.3004558892059199</c:v>
                </c:pt>
                <c:pt idx="42200">
                  <c:v>1.3183996094346799</c:v>
                </c:pt>
                <c:pt idx="42201">
                  <c:v>1.33508914850557</c:v>
                </c:pt>
                <c:pt idx="42202">
                  <c:v>1.3420000000000001</c:v>
                </c:pt>
                <c:pt idx="42203">
                  <c:v>1.3420000000000001</c:v>
                </c:pt>
                <c:pt idx="42204">
                  <c:v>1.3420000000000001</c:v>
                </c:pt>
                <c:pt idx="42205">
                  <c:v>1.3420000000000001</c:v>
                </c:pt>
                <c:pt idx="42206">
                  <c:v>1.3420000000000001</c:v>
                </c:pt>
                <c:pt idx="42207">
                  <c:v>1.3420000000000001</c:v>
                </c:pt>
                <c:pt idx="42208">
                  <c:v>1.3420000000000001</c:v>
                </c:pt>
                <c:pt idx="42209">
                  <c:v>1.3420000000000001</c:v>
                </c:pt>
                <c:pt idx="42210">
                  <c:v>1.3420000000000001</c:v>
                </c:pt>
                <c:pt idx="42211">
                  <c:v>1.3420000000000001</c:v>
                </c:pt>
                <c:pt idx="42212">
                  <c:v>1.24704132859604</c:v>
                </c:pt>
                <c:pt idx="42213">
                  <c:v>1.2727208936294001</c:v>
                </c:pt>
                <c:pt idx="42214">
                  <c:v>1.2573487717312899</c:v>
                </c:pt>
                <c:pt idx="42215">
                  <c:v>1.2845137332163801</c:v>
                </c:pt>
                <c:pt idx="42216">
                  <c:v>1.15858087267417</c:v>
                </c:pt>
                <c:pt idx="42217">
                  <c:v>1.1820902700126501</c:v>
                </c:pt>
                <c:pt idx="42218">
                  <c:v>1.2045456354434501</c:v>
                </c:pt>
                <c:pt idx="42219">
                  <c:v>1.2245321211565201</c:v>
                </c:pt>
                <c:pt idx="42220">
                  <c:v>1.2419673468854999</c:v>
                </c:pt>
                <c:pt idx="42221">
                  <c:v>1.25817401996169</c:v>
                </c:pt>
                <c:pt idx="42222">
                  <c:v>1.2853543270088299</c:v>
                </c:pt>
                <c:pt idx="42223">
                  <c:v>1.29766924799485</c:v>
                </c:pt>
                <c:pt idx="42224">
                  <c:v>1.1301054516653299</c:v>
                </c:pt>
                <c:pt idx="42225">
                  <c:v>1.15981773498093</c:v>
                </c:pt>
                <c:pt idx="42226">
                  <c:v>1.1873247957247099</c:v>
                </c:pt>
                <c:pt idx="42227">
                  <c:v>1.2111633232914101</c:v>
                </c:pt>
                <c:pt idx="42228">
                  <c:v>1.23393587550642</c:v>
                </c:pt>
                <c:pt idx="42229">
                  <c:v>1.2542161825754301</c:v>
                </c:pt>
                <c:pt idx="42230">
                  <c:v>1.2719101407614399</c:v>
                </c:pt>
                <c:pt idx="42231">
                  <c:v>1.2883621552683899</c:v>
                </c:pt>
                <c:pt idx="42232">
                  <c:v>1.30211287290558</c:v>
                </c:pt>
                <c:pt idx="42233">
                  <c:v>1.3159749497087601</c:v>
                </c:pt>
                <c:pt idx="42234">
                  <c:v>1.32704834892784</c:v>
                </c:pt>
                <c:pt idx="42235">
                  <c:v>1.3381912684332999</c:v>
                </c:pt>
                <c:pt idx="42236">
                  <c:v>1.3420000000000001</c:v>
                </c:pt>
                <c:pt idx="42237">
                  <c:v>1.3420000000000001</c:v>
                </c:pt>
                <c:pt idx="42238">
                  <c:v>1.1831471810485801</c:v>
                </c:pt>
                <c:pt idx="42239">
                  <c:v>1.2109576967971301</c:v>
                </c:pt>
                <c:pt idx="42240">
                  <c:v>1.23643047000414</c:v>
                </c:pt>
                <c:pt idx="42241">
                  <c:v>1.2580850425746899</c:v>
                </c:pt>
                <c:pt idx="42242">
                  <c:v>1.27859015019565</c:v>
                </c:pt>
                <c:pt idx="42243">
                  <c:v>1.29649096547875</c:v>
                </c:pt>
                <c:pt idx="42244">
                  <c:v>1.31313907447912</c:v>
                </c:pt>
                <c:pt idx="42245">
                  <c:v>1.32706174628865</c:v>
                </c:pt>
                <c:pt idx="42246">
                  <c:v>1.3410974664412401</c:v>
                </c:pt>
                <c:pt idx="42247">
                  <c:v>1.3420000000000001</c:v>
                </c:pt>
                <c:pt idx="42248">
                  <c:v>1.3420000000000001</c:v>
                </c:pt>
                <c:pt idx="42249">
                  <c:v>1.3420000000000001</c:v>
                </c:pt>
                <c:pt idx="42250">
                  <c:v>1.3420000000000001</c:v>
                </c:pt>
                <c:pt idx="42251">
                  <c:v>1.3420000000000001</c:v>
                </c:pt>
                <c:pt idx="42252">
                  <c:v>1.2306675558084801</c:v>
                </c:pt>
                <c:pt idx="42253">
                  <c:v>1.25498214190866</c:v>
                </c:pt>
                <c:pt idx="42254">
                  <c:v>1.27821293400069</c:v>
                </c:pt>
                <c:pt idx="42255">
                  <c:v>1.2989043524731101</c:v>
                </c:pt>
                <c:pt idx="42256">
                  <c:v>1.3169772346109201</c:v>
                </c:pt>
                <c:pt idx="42257">
                  <c:v>1.33378375560762</c:v>
                </c:pt>
                <c:pt idx="42258">
                  <c:v>1.3420000000000001</c:v>
                </c:pt>
                <c:pt idx="42259">
                  <c:v>1.3420000000000001</c:v>
                </c:pt>
                <c:pt idx="42260">
                  <c:v>1.3420000000000001</c:v>
                </c:pt>
                <c:pt idx="42261">
                  <c:v>1.3420000000000001</c:v>
                </c:pt>
                <c:pt idx="42262">
                  <c:v>1.3420000000000001</c:v>
                </c:pt>
                <c:pt idx="42263">
                  <c:v>1.3420000000000001</c:v>
                </c:pt>
                <c:pt idx="42264">
                  <c:v>1.3420000000000001</c:v>
                </c:pt>
                <c:pt idx="42265">
                  <c:v>1.3420000000000001</c:v>
                </c:pt>
                <c:pt idx="42266">
                  <c:v>1.3420000000000001</c:v>
                </c:pt>
                <c:pt idx="42267">
                  <c:v>1.3420000000000001</c:v>
                </c:pt>
                <c:pt idx="42268">
                  <c:v>1.2450032290809701</c:v>
                </c:pt>
                <c:pt idx="42269">
                  <c:v>1.27085622755026</c:v>
                </c:pt>
                <c:pt idx="42270">
                  <c:v>1.2552687232956401</c:v>
                </c:pt>
                <c:pt idx="42271">
                  <c:v>1.2826072314327499</c:v>
                </c:pt>
                <c:pt idx="42272">
                  <c:v>1.15852651433708</c:v>
                </c:pt>
                <c:pt idx="42273">
                  <c:v>1.1820504975416599</c:v>
                </c:pt>
                <c:pt idx="42274">
                  <c:v>1.2045132177523701</c:v>
                </c:pt>
                <c:pt idx="42275">
                  <c:v>1.2245064545035</c:v>
                </c:pt>
                <c:pt idx="42276">
                  <c:v>1.2419475294315601</c:v>
                </c:pt>
                <c:pt idx="42277">
                  <c:v>1.25816529567785</c:v>
                </c:pt>
                <c:pt idx="42278">
                  <c:v>1.2853487709712601</c:v>
                </c:pt>
                <c:pt idx="42279">
                  <c:v>1.2976671777012601</c:v>
                </c:pt>
                <c:pt idx="42280">
                  <c:v>1.1300227965491501</c:v>
                </c:pt>
                <c:pt idx="42281">
                  <c:v>1.15974590658662</c:v>
                </c:pt>
                <c:pt idx="42282">
                  <c:v>1.1872690246903099</c:v>
                </c:pt>
                <c:pt idx="42283">
                  <c:v>1.21111615689103</c:v>
                </c:pt>
                <c:pt idx="42284">
                  <c:v>1.2338967585196401</c:v>
                </c:pt>
                <c:pt idx="42285">
                  <c:v>1.2541786479872401</c:v>
                </c:pt>
                <c:pt idx="42286">
                  <c:v>1.2718845588597301</c:v>
                </c:pt>
                <c:pt idx="42287">
                  <c:v>1.28834219855427</c:v>
                </c:pt>
                <c:pt idx="42288">
                  <c:v>1.30209802139381</c:v>
                </c:pt>
                <c:pt idx="42289">
                  <c:v>1.31595934068348</c:v>
                </c:pt>
                <c:pt idx="42290">
                  <c:v>1.327041889273</c:v>
                </c:pt>
                <c:pt idx="42291">
                  <c:v>1.3381881744753601</c:v>
                </c:pt>
                <c:pt idx="42292">
                  <c:v>1.3420000000000001</c:v>
                </c:pt>
                <c:pt idx="42293">
                  <c:v>1.3420000000000001</c:v>
                </c:pt>
                <c:pt idx="42294">
                  <c:v>1.1830667912056301</c:v>
                </c:pt>
                <c:pt idx="42295">
                  <c:v>1.2108881439256101</c:v>
                </c:pt>
                <c:pt idx="42296">
                  <c:v>1.2363649325769599</c:v>
                </c:pt>
                <c:pt idx="42297">
                  <c:v>1.2580336329684201</c:v>
                </c:pt>
                <c:pt idx="42298">
                  <c:v>1.27854641773183</c:v>
                </c:pt>
                <c:pt idx="42299">
                  <c:v>1.2964593180561901</c:v>
                </c:pt>
                <c:pt idx="42300">
                  <c:v>1.3131084937753801</c:v>
                </c:pt>
                <c:pt idx="42301">
                  <c:v>1.3270416231369899</c:v>
                </c:pt>
                <c:pt idx="42302">
                  <c:v>1.3410774544825299</c:v>
                </c:pt>
                <c:pt idx="42303">
                  <c:v>1.3420000000000001</c:v>
                </c:pt>
                <c:pt idx="42304">
                  <c:v>1.3420000000000001</c:v>
                </c:pt>
                <c:pt idx="42305">
                  <c:v>1.3420000000000001</c:v>
                </c:pt>
                <c:pt idx="42306">
                  <c:v>1.3420000000000001</c:v>
                </c:pt>
                <c:pt idx="42307">
                  <c:v>1.3420000000000001</c:v>
                </c:pt>
                <c:pt idx="42308">
                  <c:v>1.23058989466359</c:v>
                </c:pt>
                <c:pt idx="42309">
                  <c:v>1.2549144751330701</c:v>
                </c:pt>
                <c:pt idx="42310">
                  <c:v>1.2781597654861101</c:v>
                </c:pt>
                <c:pt idx="42311">
                  <c:v>1.2988592316974901</c:v>
                </c:pt>
                <c:pt idx="42312">
                  <c:v>1.3169346807065601</c:v>
                </c:pt>
                <c:pt idx="42313">
                  <c:v>1.3337478031338399</c:v>
                </c:pt>
                <c:pt idx="42314">
                  <c:v>1.3420000000000001</c:v>
                </c:pt>
                <c:pt idx="42315">
                  <c:v>1.3420000000000001</c:v>
                </c:pt>
                <c:pt idx="42316">
                  <c:v>1.3420000000000001</c:v>
                </c:pt>
                <c:pt idx="42317">
                  <c:v>1.3420000000000001</c:v>
                </c:pt>
                <c:pt idx="42318">
                  <c:v>1.3420000000000001</c:v>
                </c:pt>
                <c:pt idx="42319">
                  <c:v>1.3420000000000001</c:v>
                </c:pt>
                <c:pt idx="42320">
                  <c:v>1.3420000000000001</c:v>
                </c:pt>
                <c:pt idx="42321">
                  <c:v>1.3420000000000001</c:v>
                </c:pt>
                <c:pt idx="42322">
                  <c:v>1.3420000000000001</c:v>
                </c:pt>
                <c:pt idx="42323">
                  <c:v>1.3420000000000001</c:v>
                </c:pt>
                <c:pt idx="42324">
                  <c:v>1.2449219593637599</c:v>
                </c:pt>
                <c:pt idx="42325">
                  <c:v>1.27078063751022</c:v>
                </c:pt>
                <c:pt idx="42326">
                  <c:v>1.2551722238737599</c:v>
                </c:pt>
                <c:pt idx="42327">
                  <c:v>1.28252275779114</c:v>
                </c:pt>
                <c:pt idx="42328">
                  <c:v>1.1593635246221401</c:v>
                </c:pt>
                <c:pt idx="42329">
                  <c:v>1.18282712439883</c:v>
                </c:pt>
                <c:pt idx="42330">
                  <c:v>1.2052374180051</c:v>
                </c:pt>
                <c:pt idx="42331">
                  <c:v>1.2251819369505801</c:v>
                </c:pt>
                <c:pt idx="42332">
                  <c:v>1.2425720835094101</c:v>
                </c:pt>
                <c:pt idx="42333">
                  <c:v>1.2587409773131</c:v>
                </c:pt>
                <c:pt idx="42334">
                  <c:v>1.2858394065055101</c:v>
                </c:pt>
                <c:pt idx="42335">
                  <c:v>1.2981139591494699</c:v>
                </c:pt>
                <c:pt idx="42336">
                  <c:v>1.13098418801057</c:v>
                </c:pt>
                <c:pt idx="42337">
                  <c:v>1.16064319653046</c:v>
                </c:pt>
                <c:pt idx="42338">
                  <c:v>1.18809319066564</c:v>
                </c:pt>
                <c:pt idx="42339">
                  <c:v>1.2118859315447501</c:v>
                </c:pt>
                <c:pt idx="42340">
                  <c:v>1.2346137526816101</c:v>
                </c:pt>
                <c:pt idx="42341">
                  <c:v>1.25484688531786</c:v>
                </c:pt>
                <c:pt idx="42342">
                  <c:v>1.2725027238941999</c:v>
                </c:pt>
                <c:pt idx="42343">
                  <c:v>1.2889123873637101</c:v>
                </c:pt>
                <c:pt idx="42344">
                  <c:v>1.3026297041958499</c:v>
                </c:pt>
                <c:pt idx="42345">
                  <c:v>1.31644714970712</c:v>
                </c:pt>
                <c:pt idx="42346">
                  <c:v>1.32748973737348</c:v>
                </c:pt>
                <c:pt idx="42347">
                  <c:v>1.33859582729066</c:v>
                </c:pt>
                <c:pt idx="42348">
                  <c:v>1.3420000000000001</c:v>
                </c:pt>
                <c:pt idx="42349">
                  <c:v>1.3420000000000001</c:v>
                </c:pt>
                <c:pt idx="42350">
                  <c:v>1.18395516168435</c:v>
                </c:pt>
                <c:pt idx="42351">
                  <c:v>1.21170908721315</c:v>
                </c:pt>
                <c:pt idx="42352">
                  <c:v>1.23712824297621</c:v>
                </c:pt>
                <c:pt idx="42353">
                  <c:v>1.2587404971130201</c:v>
                </c:pt>
                <c:pt idx="42354">
                  <c:v>1.27920990929889</c:v>
                </c:pt>
                <c:pt idx="42355">
                  <c:v>1.2970677685461001</c:v>
                </c:pt>
                <c:pt idx="42356">
                  <c:v>1.3136799107575701</c:v>
                </c:pt>
                <c:pt idx="42357">
                  <c:v>1.3275650984885901</c:v>
                </c:pt>
                <c:pt idx="42358">
                  <c:v>1.34156329516529</c:v>
                </c:pt>
                <c:pt idx="42359">
                  <c:v>1.3420000000000001</c:v>
                </c:pt>
                <c:pt idx="42360">
                  <c:v>1.3420000000000001</c:v>
                </c:pt>
                <c:pt idx="42361">
                  <c:v>1.3420000000000001</c:v>
                </c:pt>
                <c:pt idx="42362">
                  <c:v>1.3420000000000001</c:v>
                </c:pt>
                <c:pt idx="42363">
                  <c:v>1.3420000000000001</c:v>
                </c:pt>
                <c:pt idx="42364">
                  <c:v>1.23140962113646</c:v>
                </c:pt>
                <c:pt idx="42365">
                  <c:v>1.25567833088432</c:v>
                </c:pt>
                <c:pt idx="42366">
                  <c:v>1.27885906470333</c:v>
                </c:pt>
                <c:pt idx="42367">
                  <c:v>1.2995095929893501</c:v>
                </c:pt>
                <c:pt idx="42368">
                  <c:v>1.31754040461454</c:v>
                </c:pt>
                <c:pt idx="42369">
                  <c:v>1.3343115593117001</c:v>
                </c:pt>
                <c:pt idx="42370">
                  <c:v>1.3420000000000001</c:v>
                </c:pt>
                <c:pt idx="42371">
                  <c:v>1.3420000000000001</c:v>
                </c:pt>
                <c:pt idx="42372">
                  <c:v>1.3420000000000001</c:v>
                </c:pt>
                <c:pt idx="42373">
                  <c:v>1.3420000000000001</c:v>
                </c:pt>
                <c:pt idx="42374">
                  <c:v>1.3420000000000001</c:v>
                </c:pt>
                <c:pt idx="42375">
                  <c:v>1.3420000000000001</c:v>
                </c:pt>
                <c:pt idx="42376">
                  <c:v>1.3420000000000001</c:v>
                </c:pt>
                <c:pt idx="42377">
                  <c:v>1.3420000000000001</c:v>
                </c:pt>
                <c:pt idx="42378">
                  <c:v>1.3420000000000001</c:v>
                </c:pt>
                <c:pt idx="42379">
                  <c:v>1.3420000000000001</c:v>
                </c:pt>
                <c:pt idx="42380">
                  <c:v>1.2457468153860001</c:v>
                </c:pt>
                <c:pt idx="42381">
                  <c:v>1.2715408628910301</c:v>
                </c:pt>
                <c:pt idx="42382">
                  <c:v>1.2560016443465101</c:v>
                </c:pt>
                <c:pt idx="42383">
                  <c:v>1.2832895869838099</c:v>
                </c:pt>
                <c:pt idx="42384">
                  <c:v>1.1618889925404401</c:v>
                </c:pt>
                <c:pt idx="42385">
                  <c:v>1.18517523500031</c:v>
                </c:pt>
                <c:pt idx="42386">
                  <c:v>1.20740133119306</c:v>
                </c:pt>
                <c:pt idx="42387">
                  <c:v>1.2271871958478899</c:v>
                </c:pt>
                <c:pt idx="42388">
                  <c:v>1.24443036472155</c:v>
                </c:pt>
                <c:pt idx="42389">
                  <c:v>1.2604527040475599</c:v>
                </c:pt>
                <c:pt idx="42390">
                  <c:v>1.2872870529468601</c:v>
                </c:pt>
                <c:pt idx="42391">
                  <c:v>1.2994379328382</c:v>
                </c:pt>
                <c:pt idx="42392">
                  <c:v>1.1339184284924</c:v>
                </c:pt>
                <c:pt idx="42393">
                  <c:v>1.1633531190766699</c:v>
                </c:pt>
                <c:pt idx="42394">
                  <c:v>1.1906111631357501</c:v>
                </c:pt>
                <c:pt idx="42395">
                  <c:v>1.21421180489595</c:v>
                </c:pt>
                <c:pt idx="42396">
                  <c:v>1.2367673958138501</c:v>
                </c:pt>
                <c:pt idx="42397">
                  <c:v>1.25682966536584</c:v>
                </c:pt>
                <c:pt idx="42398">
                  <c:v>1.27434012807863</c:v>
                </c:pt>
                <c:pt idx="42399">
                  <c:v>1.2906052328543001</c:v>
                </c:pt>
                <c:pt idx="42400">
                  <c:v>1.3041968654239899</c:v>
                </c:pt>
                <c:pt idx="42401">
                  <c:v>1.31788884806968</c:v>
                </c:pt>
                <c:pt idx="42402">
                  <c:v>1.32881250927733</c:v>
                </c:pt>
                <c:pt idx="42403">
                  <c:v>1.33981069335422</c:v>
                </c:pt>
                <c:pt idx="42404">
                  <c:v>1.3420000000000001</c:v>
                </c:pt>
                <c:pt idx="42405">
                  <c:v>1.3420000000000001</c:v>
                </c:pt>
                <c:pt idx="42406">
                  <c:v>1.18666454005417</c:v>
                </c:pt>
                <c:pt idx="42407">
                  <c:v>1.2142101812166</c:v>
                </c:pt>
                <c:pt idx="42408">
                  <c:v>1.2394470071666199</c:v>
                </c:pt>
                <c:pt idx="42409">
                  <c:v>1.2608800174357699</c:v>
                </c:pt>
                <c:pt idx="42410">
                  <c:v>1.2811844395504799</c:v>
                </c:pt>
                <c:pt idx="42411">
                  <c:v>1.2988912280309299</c:v>
                </c:pt>
                <c:pt idx="42412">
                  <c:v>1.3153658032462201</c:v>
                </c:pt>
                <c:pt idx="42413">
                  <c:v>1.3291271405096099</c:v>
                </c:pt>
                <c:pt idx="42414">
                  <c:v>1.3420000000000001</c:v>
                </c:pt>
                <c:pt idx="42415">
                  <c:v>1.3420000000000001</c:v>
                </c:pt>
                <c:pt idx="42416">
                  <c:v>1.3420000000000001</c:v>
                </c:pt>
                <c:pt idx="42417">
                  <c:v>1.3420000000000001</c:v>
                </c:pt>
                <c:pt idx="42418">
                  <c:v>1.3420000000000001</c:v>
                </c:pt>
                <c:pt idx="42419">
                  <c:v>1.3420000000000001</c:v>
                </c:pt>
                <c:pt idx="42420">
                  <c:v>1.2339145077246001</c:v>
                </c:pt>
                <c:pt idx="42421">
                  <c:v>1.2579931930252899</c:v>
                </c:pt>
                <c:pt idx="42422">
                  <c:v>1.28099746597922</c:v>
                </c:pt>
                <c:pt idx="42423">
                  <c:v>1.3014867560657699</c:v>
                </c:pt>
                <c:pt idx="42424">
                  <c:v>1.3193663751414699</c:v>
                </c:pt>
                <c:pt idx="42425">
                  <c:v>1.3359947329499</c:v>
                </c:pt>
                <c:pt idx="42426">
                  <c:v>1.3420000000000001</c:v>
                </c:pt>
                <c:pt idx="42427">
                  <c:v>1.3420000000000001</c:v>
                </c:pt>
                <c:pt idx="42428">
                  <c:v>1.3420000000000001</c:v>
                </c:pt>
                <c:pt idx="42429">
                  <c:v>1.3420000000000001</c:v>
                </c:pt>
                <c:pt idx="42430">
                  <c:v>1.3420000000000001</c:v>
                </c:pt>
                <c:pt idx="42431">
                  <c:v>1.3420000000000001</c:v>
                </c:pt>
                <c:pt idx="42432">
                  <c:v>1.3420000000000001</c:v>
                </c:pt>
                <c:pt idx="42433">
                  <c:v>1.3420000000000001</c:v>
                </c:pt>
                <c:pt idx="42434">
                  <c:v>1.3420000000000001</c:v>
                </c:pt>
                <c:pt idx="42435">
                  <c:v>1.3420000000000001</c:v>
                </c:pt>
                <c:pt idx="42436">
                  <c:v>1.2482746721381801</c:v>
                </c:pt>
                <c:pt idx="42437">
                  <c:v>1.2738680971652601</c:v>
                </c:pt>
                <c:pt idx="42438">
                  <c:v>1.25856240109423</c:v>
                </c:pt>
                <c:pt idx="42439">
                  <c:v>1.28564412084585</c:v>
                </c:pt>
                <c:pt idx="42440">
                  <c:v>0.89032520352383404</c:v>
                </c:pt>
                <c:pt idx="42441">
                  <c:v>0.91437217832212203</c:v>
                </c:pt>
                <c:pt idx="42442">
                  <c:v>0.96873181491879701</c:v>
                </c:pt>
                <c:pt idx="42443">
                  <c:v>0.98648438930160998</c:v>
                </c:pt>
                <c:pt idx="42444">
                  <c:v>1.03684906950121</c:v>
                </c:pt>
                <c:pt idx="42445">
                  <c:v>1.07856580200992</c:v>
                </c:pt>
                <c:pt idx="42446">
                  <c:v>1.0501781877030101</c:v>
                </c:pt>
                <c:pt idx="42447">
                  <c:v>1.09591967107348</c:v>
                </c:pt>
                <c:pt idx="42448">
                  <c:v>1.1350381683664399</c:v>
                </c:pt>
                <c:pt idx="42449">
                  <c:v>1.0561179899542401</c:v>
                </c:pt>
                <c:pt idx="42450">
                  <c:v>1.1057265947124999</c:v>
                </c:pt>
                <c:pt idx="42451">
                  <c:v>1.14758181354579</c:v>
                </c:pt>
                <c:pt idx="42452">
                  <c:v>1.1079326463903301</c:v>
                </c:pt>
                <c:pt idx="42453">
                  <c:v>1.10506923613619</c:v>
                </c:pt>
                <c:pt idx="42454">
                  <c:v>1.1532325502129099</c:v>
                </c:pt>
                <c:pt idx="42455">
                  <c:v>1.19600740401054</c:v>
                </c:pt>
                <c:pt idx="42456">
                  <c:v>1.14765765323942</c:v>
                </c:pt>
                <c:pt idx="42457">
                  <c:v>1.19288101835306</c:v>
                </c:pt>
                <c:pt idx="42458">
                  <c:v>1.23242679400133</c:v>
                </c:pt>
                <c:pt idx="42459">
                  <c:v>1.1832103659161699</c:v>
                </c:pt>
                <c:pt idx="42460">
                  <c:v>1.22651456079237</c:v>
                </c:pt>
                <c:pt idx="42461">
                  <c:v>1.2015985458982801</c:v>
                </c:pt>
                <c:pt idx="42462">
                  <c:v>1.24516823181131</c:v>
                </c:pt>
                <c:pt idx="42463">
                  <c:v>1.2828552463165399</c:v>
                </c:pt>
                <c:pt idx="42464">
                  <c:v>1.22990353094744</c:v>
                </c:pt>
                <c:pt idx="42465">
                  <c:v>1.27130836631144</c:v>
                </c:pt>
                <c:pt idx="42466">
                  <c:v>1.2558281850474899</c:v>
                </c:pt>
                <c:pt idx="42467">
                  <c:v>1.2949648157807301</c:v>
                </c:pt>
                <c:pt idx="42468">
                  <c:v>1.2793027879996799</c:v>
                </c:pt>
                <c:pt idx="42469">
                  <c:v>1.3160587165323501</c:v>
                </c:pt>
                <c:pt idx="42470">
                  <c:v>1.3420000000000001</c:v>
                </c:pt>
                <c:pt idx="42471">
                  <c:v>1.3420000000000001</c:v>
                </c:pt>
                <c:pt idx="42472">
                  <c:v>0.88672388012451198</c:v>
                </c:pt>
                <c:pt idx="42473">
                  <c:v>0.91071374124948701</c:v>
                </c:pt>
                <c:pt idx="42474">
                  <c:v>0.96536748908589698</c:v>
                </c:pt>
                <c:pt idx="42475">
                  <c:v>0.98305399273403105</c:v>
                </c:pt>
                <c:pt idx="42476">
                  <c:v>1.0337059384365399</c:v>
                </c:pt>
                <c:pt idx="42477">
                  <c:v>1.07566579223772</c:v>
                </c:pt>
                <c:pt idx="42478">
                  <c:v>1.04697004706233</c:v>
                </c:pt>
                <c:pt idx="42479">
                  <c:v>1.09297893938973</c:v>
                </c:pt>
                <c:pt idx="42480">
                  <c:v>1.13234081102244</c:v>
                </c:pt>
                <c:pt idx="42481">
                  <c:v>1.05280142637786</c:v>
                </c:pt>
                <c:pt idx="42482">
                  <c:v>1.1027094591112601</c:v>
                </c:pt>
                <c:pt idx="42483">
                  <c:v>1.14482033096669</c:v>
                </c:pt>
                <c:pt idx="42484">
                  <c:v>1.1048048551240299</c:v>
                </c:pt>
                <c:pt idx="42485">
                  <c:v>1.10181178060985</c:v>
                </c:pt>
                <c:pt idx="42486">
                  <c:v>1.15028202380862</c:v>
                </c:pt>
                <c:pt idx="42487">
                  <c:v>1.1933351852190399</c:v>
                </c:pt>
                <c:pt idx="42488">
                  <c:v>1.14456878021129</c:v>
                </c:pt>
                <c:pt idx="42489">
                  <c:v>1.19007818947712</c:v>
                </c:pt>
                <c:pt idx="42490">
                  <c:v>1.22989099132054</c:v>
                </c:pt>
                <c:pt idx="42491">
                  <c:v>1.1802502332493201</c:v>
                </c:pt>
                <c:pt idx="42492">
                  <c:v>1.2238484781428001</c:v>
                </c:pt>
                <c:pt idx="42493">
                  <c:v>1.1985744113763199</c:v>
                </c:pt>
                <c:pt idx="42494">
                  <c:v>1.24245896610285</c:v>
                </c:pt>
                <c:pt idx="42495">
                  <c:v>1.2804078942309201</c:v>
                </c:pt>
                <c:pt idx="42496">
                  <c:v>1.22699107449537</c:v>
                </c:pt>
                <c:pt idx="42497">
                  <c:v>1.26869840297485</c:v>
                </c:pt>
                <c:pt idx="42498">
                  <c:v>1.25302561753343</c:v>
                </c:pt>
                <c:pt idx="42499">
                  <c:v>1.29245073360917</c:v>
                </c:pt>
                <c:pt idx="42500">
                  <c:v>1.2765893525293499</c:v>
                </c:pt>
                <c:pt idx="42501">
                  <c:v>1.3136297561685899</c:v>
                </c:pt>
                <c:pt idx="42502">
                  <c:v>1.3420000000000001</c:v>
                </c:pt>
                <c:pt idx="42503">
                  <c:v>1.3420000000000001</c:v>
                </c:pt>
                <c:pt idx="42504">
                  <c:v>0.88636489615925296</c:v>
                </c:pt>
                <c:pt idx="42505">
                  <c:v>0.91033664693998595</c:v>
                </c:pt>
                <c:pt idx="42506">
                  <c:v>0.96502612706839797</c:v>
                </c:pt>
                <c:pt idx="42507">
                  <c:v>0.98270173820244899</c:v>
                </c:pt>
                <c:pt idx="42508">
                  <c:v>1.03338871939528</c:v>
                </c:pt>
                <c:pt idx="42509">
                  <c:v>1.07537878360713</c:v>
                </c:pt>
                <c:pt idx="42510">
                  <c:v>1.0466200393228</c:v>
                </c:pt>
                <c:pt idx="42511">
                  <c:v>1.09267006396077</c:v>
                </c:pt>
                <c:pt idx="42512">
                  <c:v>1.13206214602444</c:v>
                </c:pt>
                <c:pt idx="42513">
                  <c:v>1.05243597668698</c:v>
                </c:pt>
                <c:pt idx="42514">
                  <c:v>1.10238197662726</c:v>
                </c:pt>
                <c:pt idx="42515">
                  <c:v>1.14453211013711</c:v>
                </c:pt>
                <c:pt idx="42516">
                  <c:v>1.1044540873479101</c:v>
                </c:pt>
                <c:pt idx="42517">
                  <c:v>1.10143416285105</c:v>
                </c:pt>
                <c:pt idx="42518">
                  <c:v>1.1499444518430499</c:v>
                </c:pt>
                <c:pt idx="42519">
                  <c:v>1.19302795050873</c:v>
                </c:pt>
                <c:pt idx="42520">
                  <c:v>1.14419697761116</c:v>
                </c:pt>
                <c:pt idx="42521">
                  <c:v>1.1897522928870501</c:v>
                </c:pt>
                <c:pt idx="42522">
                  <c:v>1.2296057780376899</c:v>
                </c:pt>
                <c:pt idx="42523">
                  <c:v>1.1798943948260101</c:v>
                </c:pt>
                <c:pt idx="42524">
                  <c:v>1.22353208631955</c:v>
                </c:pt>
                <c:pt idx="42525">
                  <c:v>1.1981921576105501</c:v>
                </c:pt>
                <c:pt idx="42526">
                  <c:v>1.2421197950189899</c:v>
                </c:pt>
                <c:pt idx="42527">
                  <c:v>1.2801067005729201</c:v>
                </c:pt>
                <c:pt idx="42528">
                  <c:v>1.22661033951876</c:v>
                </c:pt>
                <c:pt idx="42529">
                  <c:v>1.26836624142256</c:v>
                </c:pt>
                <c:pt idx="42530">
                  <c:v>1.2526511079078899</c:v>
                </c:pt>
                <c:pt idx="42531">
                  <c:v>1.29212412540189</c:v>
                </c:pt>
                <c:pt idx="42532">
                  <c:v>1.2762257601154501</c:v>
                </c:pt>
                <c:pt idx="42533">
                  <c:v>1.3133127888946099</c:v>
                </c:pt>
                <c:pt idx="42534">
                  <c:v>1.3420000000000001</c:v>
                </c:pt>
                <c:pt idx="42535">
                  <c:v>1.3420000000000001</c:v>
                </c:pt>
                <c:pt idx="42536">
                  <c:v>0.887494256173187</c:v>
                </c:pt>
                <c:pt idx="42537">
                  <c:v>0.91146948511506198</c:v>
                </c:pt>
                <c:pt idx="42538">
                  <c:v>0.96607422803065501</c:v>
                </c:pt>
                <c:pt idx="42539">
                  <c:v>0.98374926327442302</c:v>
                </c:pt>
                <c:pt idx="42540">
                  <c:v>1.03436095705069</c:v>
                </c:pt>
                <c:pt idx="42541">
                  <c:v>1.0762862200805099</c:v>
                </c:pt>
                <c:pt idx="42542">
                  <c:v>1.0476015514195001</c:v>
                </c:pt>
                <c:pt idx="42543">
                  <c:v>1.0935734255924201</c:v>
                </c:pt>
                <c:pt idx="42544">
                  <c:v>1.1328956215367201</c:v>
                </c:pt>
                <c:pt idx="42545">
                  <c:v>1.05342784237756</c:v>
                </c:pt>
                <c:pt idx="42546">
                  <c:v>1.10329618393657</c:v>
                </c:pt>
                <c:pt idx="42547">
                  <c:v>1.14537186591013</c:v>
                </c:pt>
                <c:pt idx="42548">
                  <c:v>1.10538858498421</c:v>
                </c:pt>
                <c:pt idx="42549">
                  <c:v>1.10238196637727</c:v>
                </c:pt>
                <c:pt idx="42550">
                  <c:v>1.1508143682855101</c:v>
                </c:pt>
                <c:pt idx="42551">
                  <c:v>1.1938321641649901</c:v>
                </c:pt>
                <c:pt idx="42552">
                  <c:v>1.1450961787020699</c:v>
                </c:pt>
                <c:pt idx="42553">
                  <c:v>1.1905694984817401</c:v>
                </c:pt>
                <c:pt idx="42554">
                  <c:v>1.23034965664539</c:v>
                </c:pt>
                <c:pt idx="42555">
                  <c:v>1.1807402725457601</c:v>
                </c:pt>
                <c:pt idx="42556">
                  <c:v>1.2242984178630001</c:v>
                </c:pt>
                <c:pt idx="42557">
                  <c:v>1.19904059570485</c:v>
                </c:pt>
                <c:pt idx="42558">
                  <c:v>1.2428804006873999</c:v>
                </c:pt>
                <c:pt idx="42559">
                  <c:v>1.2808000235710899</c:v>
                </c:pt>
                <c:pt idx="42560">
                  <c:v>1.2274129086072301</c:v>
                </c:pt>
                <c:pt idx="42561">
                  <c:v>1.2690949085645</c:v>
                </c:pt>
                <c:pt idx="42562">
                  <c:v>1.25342207243753</c:v>
                </c:pt>
                <c:pt idx="42563">
                  <c:v>1.29281324752233</c:v>
                </c:pt>
                <c:pt idx="42564">
                  <c:v>1.2769565672198999</c:v>
                </c:pt>
                <c:pt idx="42565">
                  <c:v>1.3139756704391099</c:v>
                </c:pt>
                <c:pt idx="42566">
                  <c:v>1.3420000000000001</c:v>
                </c:pt>
                <c:pt idx="42567">
                  <c:v>1.3420000000000001</c:v>
                </c:pt>
                <c:pt idx="42568">
                  <c:v>0.89142676361462303</c:v>
                </c:pt>
                <c:pt idx="42569">
                  <c:v>0.91543430843414397</c:v>
                </c:pt>
                <c:pt idx="42570">
                  <c:v>0.969733009115748</c:v>
                </c:pt>
                <c:pt idx="42571">
                  <c:v>0.98744270578905702</c:v>
                </c:pt>
                <c:pt idx="42572">
                  <c:v>1.0377650164576699</c:v>
                </c:pt>
                <c:pt idx="42573">
                  <c:v>1.0794381567175499</c:v>
                </c:pt>
                <c:pt idx="42574">
                  <c:v>1.0510478705219599</c:v>
                </c:pt>
                <c:pt idx="42575">
                  <c:v>1.0967440117738601</c:v>
                </c:pt>
                <c:pt idx="42576">
                  <c:v>1.13582803839438</c:v>
                </c:pt>
                <c:pt idx="42577">
                  <c:v>1.05694724484436</c:v>
                </c:pt>
                <c:pt idx="42578">
                  <c:v>1.10651552316546</c:v>
                </c:pt>
                <c:pt idx="42579">
                  <c:v>1.14832896905586</c:v>
                </c:pt>
                <c:pt idx="42580">
                  <c:v>1.10868515983308</c:v>
                </c:pt>
                <c:pt idx="42581">
                  <c:v>1.10579341679294</c:v>
                </c:pt>
                <c:pt idx="42582">
                  <c:v>1.1539214943672</c:v>
                </c:pt>
                <c:pt idx="42583">
                  <c:v>1.19665613073479</c:v>
                </c:pt>
                <c:pt idx="42584">
                  <c:v>1.14832108743697</c:v>
                </c:pt>
                <c:pt idx="42585">
                  <c:v>1.19349998264844</c:v>
                </c:pt>
                <c:pt idx="42586">
                  <c:v>1.2330157285256</c:v>
                </c:pt>
                <c:pt idx="42587">
                  <c:v>1.1838079483638</c:v>
                </c:pt>
                <c:pt idx="42588">
                  <c:v>1.2270823566776301</c:v>
                </c:pt>
                <c:pt idx="42589">
                  <c:v>1.20211667806486</c:v>
                </c:pt>
                <c:pt idx="42590">
                  <c:v>1.245662248006</c:v>
                </c:pt>
                <c:pt idx="42591">
                  <c:v>1.2833160574684399</c:v>
                </c:pt>
                <c:pt idx="42592">
                  <c:v>1.2303632228208099</c:v>
                </c:pt>
                <c:pt idx="42593">
                  <c:v>1.2717477188986701</c:v>
                </c:pt>
                <c:pt idx="42594">
                  <c:v>1.2562435170963699</c:v>
                </c:pt>
                <c:pt idx="42595">
                  <c:v>1.2953576990248901</c:v>
                </c:pt>
                <c:pt idx="42596">
                  <c:v>1.2796703523585</c:v>
                </c:pt>
                <c:pt idx="42597">
                  <c:v>1.3164130319683001</c:v>
                </c:pt>
                <c:pt idx="42598">
                  <c:v>1.3420000000000001</c:v>
                </c:pt>
                <c:pt idx="42599">
                  <c:v>1.3420000000000001</c:v>
                </c:pt>
                <c:pt idx="42600">
                  <c:v>0.891909507390101</c:v>
                </c:pt>
                <c:pt idx="42601">
                  <c:v>0.96927307654397299</c:v>
                </c:pt>
                <c:pt idx="42602">
                  <c:v>1.0156544725022201</c:v>
                </c:pt>
                <c:pt idx="42603">
                  <c:v>1.03626186941314</c:v>
                </c:pt>
                <c:pt idx="42604">
                  <c:v>1.0792725323566801</c:v>
                </c:pt>
                <c:pt idx="42605">
                  <c:v>1.0953597389629599</c:v>
                </c:pt>
                <c:pt idx="42606">
                  <c:v>1.1345266514913801</c:v>
                </c:pt>
                <c:pt idx="42607">
                  <c:v>1.14576263930557</c:v>
                </c:pt>
                <c:pt idx="42608">
                  <c:v>1.1832816119426901</c:v>
                </c:pt>
                <c:pt idx="42609">
                  <c:v>1.1907204606086701</c:v>
                </c:pt>
                <c:pt idx="42610">
                  <c:v>1.2250234684451999</c:v>
                </c:pt>
                <c:pt idx="42611">
                  <c:v>1.2298458975187001</c:v>
                </c:pt>
                <c:pt idx="42612">
                  <c:v>1.2620473885704599</c:v>
                </c:pt>
                <c:pt idx="42613">
                  <c:v>1.26414669452135</c:v>
                </c:pt>
                <c:pt idx="42614">
                  <c:v>1.2927065210022599</c:v>
                </c:pt>
                <c:pt idx="42615">
                  <c:v>1.29340088319761</c:v>
                </c:pt>
                <c:pt idx="42616">
                  <c:v>1.3209406120423499</c:v>
                </c:pt>
                <c:pt idx="42617">
                  <c:v>1.3187989810487299</c:v>
                </c:pt>
                <c:pt idx="42618">
                  <c:v>1.3420000000000001</c:v>
                </c:pt>
                <c:pt idx="42619">
                  <c:v>1.3416267153218899</c:v>
                </c:pt>
                <c:pt idx="42620">
                  <c:v>0.88865119470097198</c:v>
                </c:pt>
                <c:pt idx="42621">
                  <c:v>0.96622542417239099</c:v>
                </c:pt>
                <c:pt idx="42622">
                  <c:v>1.0128453898243499</c:v>
                </c:pt>
                <c:pt idx="42623">
                  <c:v>1.0334023812583999</c:v>
                </c:pt>
                <c:pt idx="42624">
                  <c:v>1.07665169650215</c:v>
                </c:pt>
                <c:pt idx="42625">
                  <c:v>1.0926905960193201</c:v>
                </c:pt>
                <c:pt idx="42626">
                  <c:v>1.1320718004763799</c:v>
                </c:pt>
                <c:pt idx="42627">
                  <c:v>1.1432555152380199</c:v>
                </c:pt>
                <c:pt idx="42628">
                  <c:v>1.18098586312266</c:v>
                </c:pt>
                <c:pt idx="42629">
                  <c:v>1.18836434610251</c:v>
                </c:pt>
                <c:pt idx="42630">
                  <c:v>1.2228677736489599</c:v>
                </c:pt>
                <c:pt idx="42631">
                  <c:v>1.2276190599222501</c:v>
                </c:pt>
                <c:pt idx="42632">
                  <c:v>1.26002523082385</c:v>
                </c:pt>
                <c:pt idx="42633">
                  <c:v>1.2620465812447199</c:v>
                </c:pt>
                <c:pt idx="42634">
                  <c:v>1.2907903947730699</c:v>
                </c:pt>
                <c:pt idx="42635">
                  <c:v>1.29140429204128</c:v>
                </c:pt>
                <c:pt idx="42636">
                  <c:v>1.3191204177960301</c:v>
                </c:pt>
                <c:pt idx="42637">
                  <c:v>1.31689241811574</c:v>
                </c:pt>
                <c:pt idx="42638">
                  <c:v>1.3420000000000001</c:v>
                </c:pt>
                <c:pt idx="42639">
                  <c:v>1.3397973884929499</c:v>
                </c:pt>
                <c:pt idx="42640">
                  <c:v>0.888532439948435</c:v>
                </c:pt>
                <c:pt idx="42641">
                  <c:v>0.96609932978443103</c:v>
                </c:pt>
                <c:pt idx="42642">
                  <c:v>1.0127400262997699</c:v>
                </c:pt>
                <c:pt idx="42643">
                  <c:v>1.03328445412241</c:v>
                </c:pt>
                <c:pt idx="42644">
                  <c:v>1.07654703638428</c:v>
                </c:pt>
                <c:pt idx="42645">
                  <c:v>1.09256662638361</c:v>
                </c:pt>
                <c:pt idx="42646">
                  <c:v>1.1319675356469401</c:v>
                </c:pt>
                <c:pt idx="42647">
                  <c:v>1.1431325080055501</c:v>
                </c:pt>
                <c:pt idx="42648">
                  <c:v>1.1808882653386199</c:v>
                </c:pt>
                <c:pt idx="42649">
                  <c:v>1.18824789027997</c:v>
                </c:pt>
                <c:pt idx="42650">
                  <c:v>1.22276456086111</c:v>
                </c:pt>
                <c:pt idx="42651">
                  <c:v>1.2274972984746499</c:v>
                </c:pt>
                <c:pt idx="42652">
                  <c:v>1.2599222929848899</c:v>
                </c:pt>
                <c:pt idx="42653">
                  <c:v>1.26193045911701</c:v>
                </c:pt>
                <c:pt idx="42654">
                  <c:v>1.2906872421025399</c:v>
                </c:pt>
                <c:pt idx="42655">
                  <c:v>1.2912878155376599</c:v>
                </c:pt>
                <c:pt idx="42656">
                  <c:v>1.3190169162390599</c:v>
                </c:pt>
                <c:pt idx="42657">
                  <c:v>1.3167702679598701</c:v>
                </c:pt>
                <c:pt idx="42658">
                  <c:v>1.3419766094213701</c:v>
                </c:pt>
                <c:pt idx="42659">
                  <c:v>1.3396789341382001</c:v>
                </c:pt>
                <c:pt idx="42660">
                  <c:v>0.88987565226181797</c:v>
                </c:pt>
                <c:pt idx="42661">
                  <c:v>0.96734601375069995</c:v>
                </c:pt>
                <c:pt idx="42662">
                  <c:v>1.01389976905699</c:v>
                </c:pt>
                <c:pt idx="42663">
                  <c:v>1.0344349213283399</c:v>
                </c:pt>
                <c:pt idx="42664">
                  <c:v>1.0776205454524601</c:v>
                </c:pt>
                <c:pt idx="42665">
                  <c:v>1.09364783073386</c:v>
                </c:pt>
                <c:pt idx="42666">
                  <c:v>1.1329623089076299</c:v>
                </c:pt>
                <c:pt idx="42667">
                  <c:v>1.1441393256654</c:v>
                </c:pt>
                <c:pt idx="42668">
                  <c:v>1.1818106391560801</c:v>
                </c:pt>
                <c:pt idx="42669">
                  <c:v>1.18917372754567</c:v>
                </c:pt>
                <c:pt idx="42670">
                  <c:v>1.2236286434774599</c:v>
                </c:pt>
                <c:pt idx="42671">
                  <c:v>1.22837304959871</c:v>
                </c:pt>
                <c:pt idx="42672">
                  <c:v>1.26071677834832</c:v>
                </c:pt>
                <c:pt idx="42673">
                  <c:v>1.2627452082214501</c:v>
                </c:pt>
                <c:pt idx="42674">
                  <c:v>1.2914376607535201</c:v>
                </c:pt>
                <c:pt idx="42675">
                  <c:v>1.2920491844088799</c:v>
                </c:pt>
                <c:pt idx="42676">
                  <c:v>1.31972548011858</c:v>
                </c:pt>
                <c:pt idx="42677">
                  <c:v>1.3174942191575201</c:v>
                </c:pt>
                <c:pt idx="42678">
                  <c:v>1.3420000000000001</c:v>
                </c:pt>
                <c:pt idx="42679">
                  <c:v>1.3403639277877499</c:v>
                </c:pt>
                <c:pt idx="42680">
                  <c:v>0.89408600256648096</c:v>
                </c:pt>
                <c:pt idx="42681">
                  <c:v>0.97126298342864503</c:v>
                </c:pt>
                <c:pt idx="42682">
                  <c:v>1.0175330934429501</c:v>
                </c:pt>
                <c:pt idx="42683">
                  <c:v>1.03808055863048</c:v>
                </c:pt>
                <c:pt idx="42684">
                  <c:v>1.08099173359428</c:v>
                </c:pt>
                <c:pt idx="42685">
                  <c:v>1.09703347060106</c:v>
                </c:pt>
                <c:pt idx="42686">
                  <c:v>1.13610102796735</c:v>
                </c:pt>
                <c:pt idx="42687">
                  <c:v>1.14730052441479</c:v>
                </c:pt>
                <c:pt idx="42688">
                  <c:v>1.1847227025680001</c:v>
                </c:pt>
                <c:pt idx="42689">
                  <c:v>1.19213259902302</c:v>
                </c:pt>
                <c:pt idx="42690">
                  <c:v>1.22634630118941</c:v>
                </c:pt>
                <c:pt idx="42691">
                  <c:v>1.23113927167166</c:v>
                </c:pt>
                <c:pt idx="42692">
                  <c:v>1.26326202733374</c:v>
                </c:pt>
                <c:pt idx="42693">
                  <c:v>1.2653434111192701</c:v>
                </c:pt>
                <c:pt idx="42694">
                  <c:v>1.29382375111021</c:v>
                </c:pt>
                <c:pt idx="42695">
                  <c:v>1.2945073576575099</c:v>
                </c:pt>
                <c:pt idx="42696">
                  <c:v>1.3219758766282499</c:v>
                </c:pt>
                <c:pt idx="42697">
                  <c:v>1.3198246301040399</c:v>
                </c:pt>
                <c:pt idx="42698">
                  <c:v>1.3420000000000001</c:v>
                </c:pt>
                <c:pt idx="42699">
                  <c:v>1.3420000000000001</c:v>
                </c:pt>
                <c:pt idx="42700">
                  <c:v>0.89565165860546003</c:v>
                </c:pt>
                <c:pt idx="42701">
                  <c:v>0.94602420719938995</c:v>
                </c:pt>
                <c:pt idx="42702">
                  <c:v>0.91859872535676401</c:v>
                </c:pt>
                <c:pt idx="42703">
                  <c:v>0.97194307958716797</c:v>
                </c:pt>
                <c:pt idx="42704">
                  <c:v>1.0183696564170399</c:v>
                </c:pt>
                <c:pt idx="42705">
                  <c:v>1.0597631011159701</c:v>
                </c:pt>
                <c:pt idx="42706">
                  <c:v>0.98971942835297999</c:v>
                </c:pt>
                <c:pt idx="42707">
                  <c:v>1.0389764015218399</c:v>
                </c:pt>
                <c:pt idx="42708">
                  <c:v>1.0820361232691</c:v>
                </c:pt>
                <c:pt idx="42709">
                  <c:v>1.11968583563048</c:v>
                </c:pt>
                <c:pt idx="42710">
                  <c:v>1.0523062226687501</c:v>
                </c:pt>
                <c:pt idx="42711">
                  <c:v>1.0981393480566</c:v>
                </c:pt>
                <c:pt idx="42712">
                  <c:v>1.1373377581783299</c:v>
                </c:pt>
                <c:pt idx="42713">
                  <c:v>1.0582343069665401</c:v>
                </c:pt>
                <c:pt idx="42714">
                  <c:v>1.1066712989393801</c:v>
                </c:pt>
                <c:pt idx="42715">
                  <c:v>1.1498826545740899</c:v>
                </c:pt>
                <c:pt idx="42716">
                  <c:v>1.11013048795367</c:v>
                </c:pt>
                <c:pt idx="42717">
                  <c:v>1.1546481359797001</c:v>
                </c:pt>
                <c:pt idx="42718">
                  <c:v>1.19357798332225</c:v>
                </c:pt>
                <c:pt idx="42719">
                  <c:v>1.15420459554278</c:v>
                </c:pt>
                <c:pt idx="42720">
                  <c:v>1.1970396391999201</c:v>
                </c:pt>
                <c:pt idx="42721">
                  <c:v>1.1938917847808199</c:v>
                </c:pt>
                <c:pt idx="42722">
                  <c:v>1.2334948132936101</c:v>
                </c:pt>
                <c:pt idx="42723">
                  <c:v>1.22755781478822</c:v>
                </c:pt>
                <c:pt idx="42724">
                  <c:v>1.2636943872028601</c:v>
                </c:pt>
                <c:pt idx="42725">
                  <c:v>1.25626721477225</c:v>
                </c:pt>
                <c:pt idx="42726">
                  <c:v>1.2914971539177</c:v>
                </c:pt>
                <c:pt idx="42727">
                  <c:v>1.2825804646405801</c:v>
                </c:pt>
                <c:pt idx="42728">
                  <c:v>1.3154301342335399</c:v>
                </c:pt>
                <c:pt idx="42729">
                  <c:v>0.89218218673542604</c:v>
                </c:pt>
                <c:pt idx="42730">
                  <c:v>0.94281389101297097</c:v>
                </c:pt>
                <c:pt idx="42731">
                  <c:v>0.915074285090269</c:v>
                </c:pt>
                <c:pt idx="42732">
                  <c:v>0.96869649326083196</c:v>
                </c:pt>
                <c:pt idx="42733">
                  <c:v>1.01536798226933</c:v>
                </c:pt>
                <c:pt idx="42734">
                  <c:v>1.05700103692415</c:v>
                </c:pt>
                <c:pt idx="42735">
                  <c:v>0.98640561740710697</c:v>
                </c:pt>
                <c:pt idx="42736">
                  <c:v>1.03594065477092</c:v>
                </c:pt>
                <c:pt idx="42737">
                  <c:v>1.0792452202266301</c:v>
                </c:pt>
                <c:pt idx="42738">
                  <c:v>1.1171159213552</c:v>
                </c:pt>
                <c:pt idx="42739">
                  <c:v>1.0492046074463599</c:v>
                </c:pt>
                <c:pt idx="42740">
                  <c:v>1.0952939872857399</c:v>
                </c:pt>
                <c:pt idx="42741">
                  <c:v>1.13473217885556</c:v>
                </c:pt>
                <c:pt idx="42742">
                  <c:v>1.0550378013314601</c:v>
                </c:pt>
                <c:pt idx="42743">
                  <c:v>1.1037560465239999</c:v>
                </c:pt>
                <c:pt idx="42744">
                  <c:v>1.14722457412756</c:v>
                </c:pt>
                <c:pt idx="42745">
                  <c:v>1.1071108905296401</c:v>
                </c:pt>
                <c:pt idx="42746">
                  <c:v>1.1518984259680101</c:v>
                </c:pt>
                <c:pt idx="42747">
                  <c:v>1.1910763605935499</c:v>
                </c:pt>
                <c:pt idx="42748">
                  <c:v>1.1513514521556101</c:v>
                </c:pt>
                <c:pt idx="42749">
                  <c:v>1.19445386171196</c:v>
                </c:pt>
                <c:pt idx="42750">
                  <c:v>1.1911818341373901</c:v>
                </c:pt>
                <c:pt idx="42751">
                  <c:v>1.2310467664725799</c:v>
                </c:pt>
                <c:pt idx="42752">
                  <c:v>1.2249810378780599</c:v>
                </c:pt>
                <c:pt idx="42753">
                  <c:v>1.26135440122132</c:v>
                </c:pt>
                <c:pt idx="42754">
                  <c:v>1.2537988854493101</c:v>
                </c:pt>
                <c:pt idx="42755">
                  <c:v>1.28926991618515</c:v>
                </c:pt>
                <c:pt idx="42756">
                  <c:v>1.28020818088321</c:v>
                </c:pt>
                <c:pt idx="42757">
                  <c:v>1.3132947131941</c:v>
                </c:pt>
                <c:pt idx="42758">
                  <c:v>0.89200887559439801</c:v>
                </c:pt>
                <c:pt idx="42759">
                  <c:v>0.942666319272364</c:v>
                </c:pt>
                <c:pt idx="42760">
                  <c:v>0.91488760964278004</c:v>
                </c:pt>
                <c:pt idx="42761">
                  <c:v>0.96852910981426499</c:v>
                </c:pt>
                <c:pt idx="42762">
                  <c:v>1.01522556834857</c:v>
                </c:pt>
                <c:pt idx="42763">
                  <c:v>1.05687396261714</c:v>
                </c:pt>
                <c:pt idx="42764">
                  <c:v>0.98622465706690998</c:v>
                </c:pt>
                <c:pt idx="42765">
                  <c:v>1.0357860071229099</c:v>
                </c:pt>
                <c:pt idx="42766">
                  <c:v>1.0791075910555801</c:v>
                </c:pt>
                <c:pt idx="42767">
                  <c:v>1.11699346637287</c:v>
                </c:pt>
                <c:pt idx="42768">
                  <c:v>1.0490363710266299</c:v>
                </c:pt>
                <c:pt idx="42769">
                  <c:v>1.0951444956566501</c:v>
                </c:pt>
                <c:pt idx="42770">
                  <c:v>1.13459272111109</c:v>
                </c:pt>
                <c:pt idx="42771">
                  <c:v>1.05483976214235</c:v>
                </c:pt>
                <c:pt idx="42772">
                  <c:v>1.1035859570878099</c:v>
                </c:pt>
                <c:pt idx="42773">
                  <c:v>1.14707354058683</c:v>
                </c:pt>
                <c:pt idx="42774">
                  <c:v>1.1069249776365799</c:v>
                </c:pt>
                <c:pt idx="42775">
                  <c:v>1.15173327126457</c:v>
                </c:pt>
                <c:pt idx="42776">
                  <c:v>1.19092960047037</c:v>
                </c:pt>
                <c:pt idx="42777">
                  <c:v>1.15116990024522</c:v>
                </c:pt>
                <c:pt idx="42778">
                  <c:v>1.19429295005322</c:v>
                </c:pt>
                <c:pt idx="42779">
                  <c:v>1.1910101346967601</c:v>
                </c:pt>
                <c:pt idx="42780">
                  <c:v>1.2308895453694599</c:v>
                </c:pt>
                <c:pt idx="42781">
                  <c:v>1.22480638463544</c:v>
                </c:pt>
                <c:pt idx="42782">
                  <c:v>1.26119962312812</c:v>
                </c:pt>
                <c:pt idx="42783">
                  <c:v>1.2536259402493399</c:v>
                </c:pt>
                <c:pt idx="42784">
                  <c:v>1.2891174618850101</c:v>
                </c:pt>
                <c:pt idx="42785">
                  <c:v>1.2800370289909999</c:v>
                </c:pt>
                <c:pt idx="42786">
                  <c:v>1.3131435250456001</c:v>
                </c:pt>
                <c:pt idx="42787">
                  <c:v>0.893345649538832</c:v>
                </c:pt>
                <c:pt idx="42788">
                  <c:v>0.94390724429968098</c:v>
                </c:pt>
                <c:pt idx="42789">
                  <c:v>0.916225079239952</c:v>
                </c:pt>
                <c:pt idx="42790">
                  <c:v>0.96977325240927403</c:v>
                </c:pt>
                <c:pt idx="42791">
                  <c:v>1.0163768280855201</c:v>
                </c:pt>
                <c:pt idx="42792">
                  <c:v>1.0579468882438099</c:v>
                </c:pt>
                <c:pt idx="42793">
                  <c:v>0.98747236289041396</c:v>
                </c:pt>
                <c:pt idx="42794">
                  <c:v>1.03694298737643</c:v>
                </c:pt>
                <c:pt idx="42795">
                  <c:v>1.08017482423226</c:v>
                </c:pt>
                <c:pt idx="42796">
                  <c:v>1.11798635991077</c:v>
                </c:pt>
                <c:pt idx="42797">
                  <c:v>1.0501930993061901</c:v>
                </c:pt>
                <c:pt idx="42798">
                  <c:v>1.0962200622356599</c:v>
                </c:pt>
                <c:pt idx="42799">
                  <c:v>1.1355897958649701</c:v>
                </c:pt>
                <c:pt idx="42800">
                  <c:v>1.05602772183813</c:v>
                </c:pt>
                <c:pt idx="42801">
                  <c:v>1.10467318161266</c:v>
                </c:pt>
                <c:pt idx="42802">
                  <c:v>1.1480745503484</c:v>
                </c:pt>
                <c:pt idx="42803">
                  <c:v>1.10803759617721</c:v>
                </c:pt>
                <c:pt idx="42804">
                  <c:v>1.1527498905747799</c:v>
                </c:pt>
                <c:pt idx="42805">
                  <c:v>1.19186568552587</c:v>
                </c:pt>
                <c:pt idx="42806">
                  <c:v>1.1522164716697001</c:v>
                </c:pt>
                <c:pt idx="42807">
                  <c:v>1.1952448682929799</c:v>
                </c:pt>
                <c:pt idx="42808">
                  <c:v>1.1919893172639</c:v>
                </c:pt>
                <c:pt idx="42809">
                  <c:v>1.2317844458856899</c:v>
                </c:pt>
                <c:pt idx="42810">
                  <c:v>1.2257326240634401</c:v>
                </c:pt>
                <c:pt idx="42811">
                  <c:v>1.26204687044013</c:v>
                </c:pt>
                <c:pt idx="42812">
                  <c:v>1.25451200519313</c:v>
                </c:pt>
                <c:pt idx="42813">
                  <c:v>1.28991959117322</c:v>
                </c:pt>
                <c:pt idx="42814">
                  <c:v>1.28087998724479</c:v>
                </c:pt>
                <c:pt idx="42815">
                  <c:v>1.3139065055857</c:v>
                </c:pt>
                <c:pt idx="42816">
                  <c:v>0.897546776801182</c:v>
                </c:pt>
                <c:pt idx="42817">
                  <c:v>0.94782061376548798</c:v>
                </c:pt>
                <c:pt idx="42818">
                  <c:v>0.92045716764197805</c:v>
                </c:pt>
                <c:pt idx="42819">
                  <c:v>0.97368935435305004</c:v>
                </c:pt>
                <c:pt idx="42820">
                  <c:v>1.02000546552852</c:v>
                </c:pt>
                <c:pt idx="42821">
                  <c:v>1.06131015828863</c:v>
                </c:pt>
                <c:pt idx="42822">
                  <c:v>0.99143530035090199</c:v>
                </c:pt>
                <c:pt idx="42823">
                  <c:v>1.0405833590760101</c:v>
                </c:pt>
                <c:pt idx="42824">
                  <c:v>1.0835442112557401</c:v>
                </c:pt>
                <c:pt idx="42825">
                  <c:v>1.1210969541256299</c:v>
                </c:pt>
                <c:pt idx="42826">
                  <c:v>1.0538883739741101</c:v>
                </c:pt>
                <c:pt idx="42827">
                  <c:v>1.09961752272703</c:v>
                </c:pt>
                <c:pt idx="42828">
                  <c:v>1.13872297539289</c:v>
                </c:pt>
                <c:pt idx="42829">
                  <c:v>1.05979595887426</c:v>
                </c:pt>
                <c:pt idx="42830">
                  <c:v>1.10813161205998</c:v>
                </c:pt>
                <c:pt idx="42831">
                  <c:v>1.1512359632777001</c:v>
                </c:pt>
                <c:pt idx="42832">
                  <c:v>1.1115811691309601</c:v>
                </c:pt>
                <c:pt idx="42833">
                  <c:v>1.1559970638361901</c:v>
                </c:pt>
                <c:pt idx="42834">
                  <c:v>1.19483434231673</c:v>
                </c:pt>
                <c:pt idx="42835">
                  <c:v>1.1555568959622899</c:v>
                </c:pt>
                <c:pt idx="42836">
                  <c:v>1.1982859123144101</c:v>
                </c:pt>
                <c:pt idx="42837">
                  <c:v>1.1951405850604799</c:v>
                </c:pt>
                <c:pt idx="42838">
                  <c:v>1.23465588740889</c:v>
                </c:pt>
                <c:pt idx="42839">
                  <c:v>1.2287208491321</c:v>
                </c:pt>
                <c:pt idx="42840">
                  <c:v>1.2647665868108799</c:v>
                </c:pt>
                <c:pt idx="42841">
                  <c:v>1.25735475162207</c:v>
                </c:pt>
                <c:pt idx="42842">
                  <c:v>1.2925010744894201</c:v>
                </c:pt>
                <c:pt idx="42843">
                  <c:v>1.2835973419097</c:v>
                </c:pt>
                <c:pt idx="42844">
                  <c:v>1.31637390131638</c:v>
                </c:pt>
                <c:pt idx="42845">
                  <c:v>1.03922296307983</c:v>
                </c:pt>
                <c:pt idx="42846">
                  <c:v>1.08226516846113</c:v>
                </c:pt>
                <c:pt idx="42847">
                  <c:v>1.0983600568424501</c:v>
                </c:pt>
                <c:pt idx="42848">
                  <c:v>1.10944058147355</c:v>
                </c:pt>
                <c:pt idx="42849">
                  <c:v>1.1500861748504501</c:v>
                </c:pt>
                <c:pt idx="42850">
                  <c:v>1.1863273127821099</c:v>
                </c:pt>
                <c:pt idx="42851">
                  <c:v>1.15745242296146</c:v>
                </c:pt>
                <c:pt idx="42852">
                  <c:v>1.1583041654566399</c:v>
                </c:pt>
                <c:pt idx="42853">
                  <c:v>1.19856003203169</c:v>
                </c:pt>
                <c:pt idx="42854">
                  <c:v>1.1967256450797501</c:v>
                </c:pt>
                <c:pt idx="42855">
                  <c:v>1.1883257669980201</c:v>
                </c:pt>
                <c:pt idx="42856">
                  <c:v>1.23041847627603</c:v>
                </c:pt>
                <c:pt idx="42857">
                  <c:v>1.2665826906737201</c:v>
                </c:pt>
                <c:pt idx="42858">
                  <c:v>1.2205102505427701</c:v>
                </c:pt>
                <c:pt idx="42859">
                  <c:v>1.26051355995408</c:v>
                </c:pt>
                <c:pt idx="42860">
                  <c:v>1.24908330933803</c:v>
                </c:pt>
                <c:pt idx="42861">
                  <c:v>1.2868558366488601</c:v>
                </c:pt>
                <c:pt idx="42862">
                  <c:v>1.27526162602952</c:v>
                </c:pt>
                <c:pt idx="42863">
                  <c:v>1.2989565059969901</c:v>
                </c:pt>
                <c:pt idx="42864">
                  <c:v>1.3319573547586201</c:v>
                </c:pt>
                <c:pt idx="42865">
                  <c:v>1.28324110043771</c:v>
                </c:pt>
                <c:pt idx="42866">
                  <c:v>1.32008850944066</c:v>
                </c:pt>
                <c:pt idx="42867">
                  <c:v>1.3225725324886699</c:v>
                </c:pt>
                <c:pt idx="42868">
                  <c:v>1.3396629743125299</c:v>
                </c:pt>
                <c:pt idx="42869">
                  <c:v>1.3420000000000001</c:v>
                </c:pt>
                <c:pt idx="42870">
                  <c:v>1.3420000000000001</c:v>
                </c:pt>
                <c:pt idx="42871">
                  <c:v>1.0358330192460601</c:v>
                </c:pt>
                <c:pt idx="42872">
                  <c:v>1.0791393710316901</c:v>
                </c:pt>
                <c:pt idx="42873">
                  <c:v>1.09518586178424</c:v>
                </c:pt>
                <c:pt idx="42874">
                  <c:v>1.1061926141573299</c:v>
                </c:pt>
                <c:pt idx="42875">
                  <c:v>1.1471222121224001</c:v>
                </c:pt>
                <c:pt idx="42876">
                  <c:v>1.1836047245791499</c:v>
                </c:pt>
                <c:pt idx="42877">
                  <c:v>1.1544058963502499</c:v>
                </c:pt>
                <c:pt idx="42878">
                  <c:v>1.1551479490507901</c:v>
                </c:pt>
                <c:pt idx="42879">
                  <c:v>1.19567902873596</c:v>
                </c:pt>
                <c:pt idx="42880">
                  <c:v>1.1937316217043801</c:v>
                </c:pt>
                <c:pt idx="42881">
                  <c:v>1.18517245154712</c:v>
                </c:pt>
                <c:pt idx="42882">
                  <c:v>1.22756389411864</c:v>
                </c:pt>
                <c:pt idx="42883">
                  <c:v>1.2640010036868301</c:v>
                </c:pt>
                <c:pt idx="42884">
                  <c:v>1.21749008628299</c:v>
                </c:pt>
                <c:pt idx="42885">
                  <c:v>1.2577963828941501</c:v>
                </c:pt>
                <c:pt idx="42886">
                  <c:v>1.24619331537394</c:v>
                </c:pt>
                <c:pt idx="42887">
                  <c:v>1.2842496606098099</c:v>
                </c:pt>
                <c:pt idx="42888">
                  <c:v>1.2724829930328001</c:v>
                </c:pt>
                <c:pt idx="42889">
                  <c:v>1.29628962697164</c:v>
                </c:pt>
                <c:pt idx="42890">
                  <c:v>1.3295528762333</c:v>
                </c:pt>
                <c:pt idx="42891">
                  <c:v>1.28036349183077</c:v>
                </c:pt>
                <c:pt idx="42892">
                  <c:v>1.31751168587034</c:v>
                </c:pt>
                <c:pt idx="42893">
                  <c:v>1.3198730766150999</c:v>
                </c:pt>
                <c:pt idx="42894">
                  <c:v>1.33703301537728</c:v>
                </c:pt>
                <c:pt idx="42895">
                  <c:v>1.3420000000000001</c:v>
                </c:pt>
                <c:pt idx="42896">
                  <c:v>1.3420000000000001</c:v>
                </c:pt>
                <c:pt idx="42897">
                  <c:v>1.0356104861109801</c:v>
                </c:pt>
                <c:pt idx="42898">
                  <c:v>1.07894455596603</c:v>
                </c:pt>
                <c:pt idx="42899">
                  <c:v>1.0949743232838101</c:v>
                </c:pt>
                <c:pt idx="42900">
                  <c:v>1.1059696687724301</c:v>
                </c:pt>
                <c:pt idx="42901">
                  <c:v>1.14692099622604</c:v>
                </c:pt>
                <c:pt idx="42902">
                  <c:v>1.1834289949288299</c:v>
                </c:pt>
                <c:pt idx="42903">
                  <c:v>1.1541928461390001</c:v>
                </c:pt>
                <c:pt idx="42904">
                  <c:v>1.15492013179495</c:v>
                </c:pt>
                <c:pt idx="42905">
                  <c:v>1.19547431974575</c:v>
                </c:pt>
                <c:pt idx="42906">
                  <c:v>1.19350606346484</c:v>
                </c:pt>
                <c:pt idx="42907">
                  <c:v>1.18493366465443</c:v>
                </c:pt>
                <c:pt idx="42908">
                  <c:v>1.2273564748372201</c:v>
                </c:pt>
                <c:pt idx="42909">
                  <c:v>1.2638104458884101</c:v>
                </c:pt>
                <c:pt idx="42910">
                  <c:v>1.2172575467782101</c:v>
                </c:pt>
                <c:pt idx="42911">
                  <c:v>1.2575843013444501</c:v>
                </c:pt>
                <c:pt idx="42912">
                  <c:v>1.24596099775632</c:v>
                </c:pt>
                <c:pt idx="42913">
                  <c:v>1.28405295288442</c:v>
                </c:pt>
                <c:pt idx="42914">
                  <c:v>1.2722662601605199</c:v>
                </c:pt>
                <c:pt idx="42915">
                  <c:v>1.29606708959607</c:v>
                </c:pt>
                <c:pt idx="42916">
                  <c:v>1.3293594849688</c:v>
                </c:pt>
                <c:pt idx="42917">
                  <c:v>1.28011665754647</c:v>
                </c:pt>
                <c:pt idx="42918">
                  <c:v>1.31730250894821</c:v>
                </c:pt>
                <c:pt idx="42919">
                  <c:v>1.31963176505646</c:v>
                </c:pt>
                <c:pt idx="42920">
                  <c:v>1.3368030262014701</c:v>
                </c:pt>
                <c:pt idx="42921">
                  <c:v>1.3420000000000001</c:v>
                </c:pt>
                <c:pt idx="42922">
                  <c:v>1.3420000000000001</c:v>
                </c:pt>
                <c:pt idx="42923">
                  <c:v>1.03677932262025</c:v>
                </c:pt>
                <c:pt idx="42924">
                  <c:v>1.08003092802637</c:v>
                </c:pt>
                <c:pt idx="42925">
                  <c:v>1.0960693667291099</c:v>
                </c:pt>
                <c:pt idx="42926">
                  <c:v>1.1070794067070699</c:v>
                </c:pt>
                <c:pt idx="42927">
                  <c:v>1.1479357154705601</c:v>
                </c:pt>
                <c:pt idx="42928">
                  <c:v>1.1843686143247001</c:v>
                </c:pt>
                <c:pt idx="42929">
                  <c:v>1.15522572977934</c:v>
                </c:pt>
                <c:pt idx="42930">
                  <c:v>1.1559882065006499</c:v>
                </c:pt>
                <c:pt idx="42931">
                  <c:v>1.19645107446848</c:v>
                </c:pt>
                <c:pt idx="42932">
                  <c:v>1.19451493159067</c:v>
                </c:pt>
                <c:pt idx="42933">
                  <c:v>1.1859878063081399</c:v>
                </c:pt>
                <c:pt idx="42934">
                  <c:v>1.2283068078108099</c:v>
                </c:pt>
                <c:pt idx="42935">
                  <c:v>1.2646801612807299</c:v>
                </c:pt>
                <c:pt idx="42936">
                  <c:v>1.2182605041750201</c:v>
                </c:pt>
                <c:pt idx="42937">
                  <c:v>1.25849179560484</c:v>
                </c:pt>
                <c:pt idx="42938">
                  <c:v>1.24691781708384</c:v>
                </c:pt>
                <c:pt idx="42939">
                  <c:v>1.2849125262155201</c:v>
                </c:pt>
                <c:pt idx="42940">
                  <c:v>1.2731747282275601</c:v>
                </c:pt>
                <c:pt idx="42941">
                  <c:v>1.29694110409292</c:v>
                </c:pt>
                <c:pt idx="42942">
                  <c:v>1.3301536602427499</c:v>
                </c:pt>
                <c:pt idx="42943">
                  <c:v>1.2810493006169601</c:v>
                </c:pt>
                <c:pt idx="42944">
                  <c:v>1.31813601253323</c:v>
                </c:pt>
                <c:pt idx="42945">
                  <c:v>1.3204981271546301</c:v>
                </c:pt>
                <c:pt idx="42946">
                  <c:v>1.33763549206302</c:v>
                </c:pt>
                <c:pt idx="42947">
                  <c:v>1.3420000000000001</c:v>
                </c:pt>
                <c:pt idx="42948">
                  <c:v>1.3420000000000001</c:v>
                </c:pt>
                <c:pt idx="42949">
                  <c:v>1.0405618333964901</c:v>
                </c:pt>
                <c:pt idx="42950">
                  <c:v>1.0835182298072401</c:v>
                </c:pt>
                <c:pt idx="42951">
                  <c:v>1.0995948068752299</c:v>
                </c:pt>
                <c:pt idx="42952">
                  <c:v>1.1106567101045</c:v>
                </c:pt>
                <c:pt idx="42953">
                  <c:v>1.15122572205156</c:v>
                </c:pt>
                <c:pt idx="42954">
                  <c:v>1.1873903881285901</c:v>
                </c:pt>
                <c:pt idx="42955">
                  <c:v>1.15857856261227</c:v>
                </c:pt>
                <c:pt idx="42956">
                  <c:v>1.15944629042886</c:v>
                </c:pt>
                <c:pt idx="42957">
                  <c:v>1.19960643533004</c:v>
                </c:pt>
                <c:pt idx="42958">
                  <c:v>1.1977856314790301</c:v>
                </c:pt>
                <c:pt idx="42959">
                  <c:v>1.1894035980650399</c:v>
                </c:pt>
                <c:pt idx="42960">
                  <c:v>1.2314096528443199</c:v>
                </c:pt>
                <c:pt idx="42961">
                  <c:v>1.2674965428754501</c:v>
                </c:pt>
                <c:pt idx="42962">
                  <c:v>1.2215214626655</c:v>
                </c:pt>
                <c:pt idx="42963">
                  <c:v>1.2614415154265399</c:v>
                </c:pt>
                <c:pt idx="42964">
                  <c:v>1.25003364097771</c:v>
                </c:pt>
                <c:pt idx="42965">
                  <c:v>1.2877269638845601</c:v>
                </c:pt>
                <c:pt idx="42966">
                  <c:v>1.27615462110734</c:v>
                </c:pt>
                <c:pt idx="42967">
                  <c:v>1.2997961676190699</c:v>
                </c:pt>
                <c:pt idx="42968">
                  <c:v>1.33272224129025</c:v>
                </c:pt>
                <c:pt idx="42969">
                  <c:v>1.2841026155459301</c:v>
                </c:pt>
                <c:pt idx="42970">
                  <c:v>1.3208792458781899</c:v>
                </c:pt>
                <c:pt idx="42971">
                  <c:v>1.3233501293363801</c:v>
                </c:pt>
                <c:pt idx="42972">
                  <c:v>1.3403973365653601</c:v>
                </c:pt>
                <c:pt idx="42973">
                  <c:v>1.3420000000000001</c:v>
                </c:pt>
                <c:pt idx="42974">
                  <c:v>1.3420000000000001</c:v>
                </c:pt>
                <c:pt idx="42975">
                  <c:v>0.97151829818193303</c:v>
                </c:pt>
                <c:pt idx="42976">
                  <c:v>1.0397050078753001</c:v>
                </c:pt>
                <c:pt idx="42977">
                  <c:v>1.0814399013168501</c:v>
                </c:pt>
                <c:pt idx="42978">
                  <c:v>1.0530368654407201</c:v>
                </c:pt>
                <c:pt idx="42979">
                  <c:v>1.09881349272748</c:v>
                </c:pt>
                <c:pt idx="42980">
                  <c:v>1.13666335981888</c:v>
                </c:pt>
                <c:pt idx="42981">
                  <c:v>1.1073574343693899</c:v>
                </c:pt>
                <c:pt idx="42982">
                  <c:v>1.1492099290972499</c:v>
                </c:pt>
                <c:pt idx="42983">
                  <c:v>1.15528716118523</c:v>
                </c:pt>
                <c:pt idx="42984">
                  <c:v>1.1941652078046201</c:v>
                </c:pt>
                <c:pt idx="42985">
                  <c:v>1.19765366394715</c:v>
                </c:pt>
                <c:pt idx="42986">
                  <c:v>1.23328090223001</c:v>
                </c:pt>
                <c:pt idx="42987">
                  <c:v>1.2340755953848399</c:v>
                </c:pt>
                <c:pt idx="42988">
                  <c:v>1.2675821345859399</c:v>
                </c:pt>
                <c:pt idx="42989">
                  <c:v>1.26424257629839</c:v>
                </c:pt>
                <c:pt idx="42990">
                  <c:v>1.2954521702798201</c:v>
                </c:pt>
                <c:pt idx="42991">
                  <c:v>1.2920198897513899</c:v>
                </c:pt>
                <c:pt idx="42992">
                  <c:v>1.3222229923331701</c:v>
                </c:pt>
                <c:pt idx="42993">
                  <c:v>1.3173227511082799</c:v>
                </c:pt>
                <c:pt idx="42994">
                  <c:v>1.3420000000000001</c:v>
                </c:pt>
                <c:pt idx="42995">
                  <c:v>0.968196991443521</c:v>
                </c:pt>
                <c:pt idx="42996">
                  <c:v>1.0365960025102301</c:v>
                </c:pt>
                <c:pt idx="42997">
                  <c:v>1.0785831802972601</c:v>
                </c:pt>
                <c:pt idx="42998">
                  <c:v>1.04986758116558</c:v>
                </c:pt>
                <c:pt idx="42999">
                  <c:v>1.0959063523961099</c:v>
                </c:pt>
                <c:pt idx="43000">
                  <c:v>1.13399563808169</c:v>
                </c:pt>
                <c:pt idx="43001">
                  <c:v>1.10438511460403</c:v>
                </c:pt>
                <c:pt idx="43002">
                  <c:v>1.1464939820053599</c:v>
                </c:pt>
                <c:pt idx="43003">
                  <c:v>1.1524836382246599</c:v>
                </c:pt>
                <c:pt idx="43004">
                  <c:v>1.19160895506364</c:v>
                </c:pt>
                <c:pt idx="43005">
                  <c:v>1.1950047878557</c:v>
                </c:pt>
                <c:pt idx="43006">
                  <c:v>1.2308732067699999</c:v>
                </c:pt>
                <c:pt idx="43007">
                  <c:v>1.2315732466553799</c:v>
                </c:pt>
                <c:pt idx="43008">
                  <c:v>1.26530775895179</c:v>
                </c:pt>
                <c:pt idx="43009">
                  <c:v>1.26185065448651</c:v>
                </c:pt>
                <c:pt idx="43010">
                  <c:v>1.29327894095567</c:v>
                </c:pt>
                <c:pt idx="43011">
                  <c:v>1.28974288190346</c:v>
                </c:pt>
                <c:pt idx="43012">
                  <c:v>1.3201618713138501</c:v>
                </c:pt>
                <c:pt idx="43013">
                  <c:v>1.31515235726994</c:v>
                </c:pt>
                <c:pt idx="43014">
                  <c:v>1.3420000000000001</c:v>
                </c:pt>
                <c:pt idx="43015">
                  <c:v>0.96768212743598903</c:v>
                </c:pt>
                <c:pt idx="43016">
                  <c:v>1.03611014948283</c:v>
                </c:pt>
                <c:pt idx="43017">
                  <c:v>1.07813677581756</c:v>
                </c:pt>
                <c:pt idx="43018">
                  <c:v>1.0493503208806301</c:v>
                </c:pt>
                <c:pt idx="43019">
                  <c:v>1.0954471599580999</c:v>
                </c:pt>
                <c:pt idx="43020">
                  <c:v>1.1335742983216199</c:v>
                </c:pt>
                <c:pt idx="43021">
                  <c:v>1.1038873240826701</c:v>
                </c:pt>
                <c:pt idx="43022">
                  <c:v>1.14605219888843</c:v>
                </c:pt>
                <c:pt idx="43023">
                  <c:v>1.1520228051186701</c:v>
                </c:pt>
                <c:pt idx="43024">
                  <c:v>1.19119549690417</c:v>
                </c:pt>
                <c:pt idx="43025">
                  <c:v>1.1945654368710901</c:v>
                </c:pt>
                <c:pt idx="43026">
                  <c:v>1.23047927996023</c:v>
                </c:pt>
                <c:pt idx="43027">
                  <c:v>1.2311470727353</c:v>
                </c:pt>
                <c:pt idx="43028">
                  <c:v>1.2649312384198099</c:v>
                </c:pt>
                <c:pt idx="43029">
                  <c:v>1.26144479259062</c:v>
                </c:pt>
                <c:pt idx="43030">
                  <c:v>1.29291593831632</c:v>
                </c:pt>
                <c:pt idx="43031">
                  <c:v>1.2893509264959599</c:v>
                </c:pt>
                <c:pt idx="43032">
                  <c:v>1.3198125104012799</c:v>
                </c:pt>
                <c:pt idx="43033">
                  <c:v>1.3147685725009399</c:v>
                </c:pt>
                <c:pt idx="43034">
                  <c:v>1.3420000000000001</c:v>
                </c:pt>
                <c:pt idx="43035">
                  <c:v>0.96846601279726396</c:v>
                </c:pt>
                <c:pt idx="43036">
                  <c:v>1.0368433326627</c:v>
                </c:pt>
                <c:pt idx="43037">
                  <c:v>1.07882340941224</c:v>
                </c:pt>
                <c:pt idx="43038">
                  <c:v>1.05008799386644</c:v>
                </c:pt>
                <c:pt idx="43039">
                  <c:v>1.09612005802378</c:v>
                </c:pt>
                <c:pt idx="43040">
                  <c:v>1.1342035980651799</c:v>
                </c:pt>
                <c:pt idx="43041">
                  <c:v>1.10457420284676</c:v>
                </c:pt>
                <c:pt idx="43042">
                  <c:v>1.1466843060207299</c:v>
                </c:pt>
                <c:pt idx="43043">
                  <c:v>1.1526568425613399</c:v>
                </c:pt>
                <c:pt idx="43044">
                  <c:v>1.19177748766367</c:v>
                </c:pt>
                <c:pt idx="43045">
                  <c:v>1.1951569795569901</c:v>
                </c:pt>
                <c:pt idx="43046">
                  <c:v>1.2310275937161701</c:v>
                </c:pt>
                <c:pt idx="43047">
                  <c:v>1.23170133204175</c:v>
                </c:pt>
                <c:pt idx="43048">
                  <c:v>1.26543853642589</c:v>
                </c:pt>
                <c:pt idx="43049">
                  <c:v>1.26196743835595</c:v>
                </c:pt>
                <c:pt idx="43050">
                  <c:v>1.29339920158641</c:v>
                </c:pt>
                <c:pt idx="43051">
                  <c:v>1.2898438961098999</c:v>
                </c:pt>
                <c:pt idx="43052">
                  <c:v>1.3202618594018001</c:v>
                </c:pt>
                <c:pt idx="43053">
                  <c:v>1.3152336159782401</c:v>
                </c:pt>
                <c:pt idx="43054">
                  <c:v>1.3420000000000001</c:v>
                </c:pt>
                <c:pt idx="43055">
                  <c:v>0.97165170510340704</c:v>
                </c:pt>
                <c:pt idx="43056">
                  <c:v>1.0397983855644599</c:v>
                </c:pt>
                <c:pt idx="43057">
                  <c:v>1.08156015326869</c:v>
                </c:pt>
                <c:pt idx="43058">
                  <c:v>1.05308469739286</c:v>
                </c:pt>
                <c:pt idx="43059">
                  <c:v>1.0988778498548399</c:v>
                </c:pt>
                <c:pt idx="43060">
                  <c:v>1.1367545950263001</c:v>
                </c:pt>
                <c:pt idx="43061">
                  <c:v>1.1073851294044199</c:v>
                </c:pt>
                <c:pt idx="43062">
                  <c:v>1.1492542654586699</c:v>
                </c:pt>
                <c:pt idx="43063">
                  <c:v>1.15528944335172</c:v>
                </c:pt>
                <c:pt idx="43064">
                  <c:v>1.1941851803174199</c:v>
                </c:pt>
                <c:pt idx="43065">
                  <c:v>1.1976265034562299</c:v>
                </c:pt>
                <c:pt idx="43066">
                  <c:v>1.23327858844211</c:v>
                </c:pt>
                <c:pt idx="43067">
                  <c:v>1.23402713912576</c:v>
                </c:pt>
                <c:pt idx="43068">
                  <c:v>1.2675592703852401</c:v>
                </c:pt>
                <c:pt idx="43069">
                  <c:v>1.26417388720963</c:v>
                </c:pt>
                <c:pt idx="43070">
                  <c:v>1.29540473519413</c:v>
                </c:pt>
                <c:pt idx="43071">
                  <c:v>1.2919371067611201</c:v>
                </c:pt>
                <c:pt idx="43072">
                  <c:v>1.3221624306081801</c:v>
                </c:pt>
                <c:pt idx="43073">
                  <c:v>1.3172167225527001</c:v>
                </c:pt>
                <c:pt idx="43074">
                  <c:v>1.3420000000000001</c:v>
                </c:pt>
                <c:pt idx="43075">
                  <c:v>0.97434386478298196</c:v>
                </c:pt>
                <c:pt idx="43076">
                  <c:v>1.04146928630543</c:v>
                </c:pt>
                <c:pt idx="43077">
                  <c:v>1.10068573764935</c:v>
                </c:pt>
                <c:pt idx="43078">
                  <c:v>1.1386499107766399</c:v>
                </c:pt>
                <c:pt idx="43079">
                  <c:v>1.11049583058741</c:v>
                </c:pt>
                <c:pt idx="43080">
                  <c:v>1.1511937764173901</c:v>
                </c:pt>
                <c:pt idx="43081">
                  <c:v>1.15854282051325</c:v>
                </c:pt>
                <c:pt idx="43082">
                  <c:v>1.1996920953678101</c:v>
                </c:pt>
                <c:pt idx="43083">
                  <c:v>1.2354251115752499</c:v>
                </c:pt>
                <c:pt idx="43084">
                  <c:v>1.2361864496405499</c:v>
                </c:pt>
                <c:pt idx="43085">
                  <c:v>1.2677731859853101</c:v>
                </c:pt>
                <c:pt idx="43086">
                  <c:v>1.2942491158473</c:v>
                </c:pt>
                <c:pt idx="43087">
                  <c:v>0.97133507796070995</c:v>
                </c:pt>
                <c:pt idx="43088">
                  <c:v>1.03864994672491</c:v>
                </c:pt>
                <c:pt idx="43089">
                  <c:v>1.09805133410077</c:v>
                </c:pt>
                <c:pt idx="43090">
                  <c:v>1.1362348741564401</c:v>
                </c:pt>
                <c:pt idx="43091">
                  <c:v>1.1077951697461099</c:v>
                </c:pt>
                <c:pt idx="43092">
                  <c:v>1.14871670252588</c:v>
                </c:pt>
                <c:pt idx="43093">
                  <c:v>1.1560098356858199</c:v>
                </c:pt>
                <c:pt idx="43094">
                  <c:v>1.1972945518278999</c:v>
                </c:pt>
                <c:pt idx="43095">
                  <c:v>1.2332486749277101</c:v>
                </c:pt>
                <c:pt idx="43096">
                  <c:v>1.2339185970064701</c:v>
                </c:pt>
                <c:pt idx="43097">
                  <c:v>1.26562396389186</c:v>
                </c:pt>
                <c:pt idx="43098">
                  <c:v>1.2921884889458899</c:v>
                </c:pt>
                <c:pt idx="43099">
                  <c:v>0.97117750185483598</c:v>
                </c:pt>
                <c:pt idx="43100">
                  <c:v>1.03850656936665</c:v>
                </c:pt>
                <c:pt idx="43101">
                  <c:v>1.0979208009266099</c:v>
                </c:pt>
                <c:pt idx="43102">
                  <c:v>1.1361112467785399</c:v>
                </c:pt>
                <c:pt idx="43103">
                  <c:v>1.1076487611277399</c:v>
                </c:pt>
                <c:pt idx="43104">
                  <c:v>1.14859136094814</c:v>
                </c:pt>
                <c:pt idx="43105">
                  <c:v>1.1558690637389799</c:v>
                </c:pt>
                <c:pt idx="43106">
                  <c:v>1.19715858828085</c:v>
                </c:pt>
                <c:pt idx="43107">
                  <c:v>1.2331267221954501</c:v>
                </c:pt>
                <c:pt idx="43108">
                  <c:v>1.2337921166528201</c:v>
                </c:pt>
                <c:pt idx="43109">
                  <c:v>1.2654954920033601</c:v>
                </c:pt>
                <c:pt idx="43110">
                  <c:v>1.29206268191648</c:v>
                </c:pt>
                <c:pt idx="43111">
                  <c:v>0.97238381884968905</c:v>
                </c:pt>
                <c:pt idx="43112">
                  <c:v>1.0396156838419599</c:v>
                </c:pt>
                <c:pt idx="43113">
                  <c:v>1.09895314424246</c:v>
                </c:pt>
                <c:pt idx="43114">
                  <c:v>1.1370665162558899</c:v>
                </c:pt>
                <c:pt idx="43115">
                  <c:v>1.1086960879368</c:v>
                </c:pt>
                <c:pt idx="43116">
                  <c:v>1.1495620273047</c:v>
                </c:pt>
                <c:pt idx="43117">
                  <c:v>1.1568559107463601</c:v>
                </c:pt>
                <c:pt idx="43118">
                  <c:v>1.1980861803895499</c:v>
                </c:pt>
                <c:pt idx="43119">
                  <c:v>1.23397128755715</c:v>
                </c:pt>
                <c:pt idx="43120">
                  <c:v>1.2346547397171199</c:v>
                </c:pt>
                <c:pt idx="43121">
                  <c:v>1.2663217448264701</c:v>
                </c:pt>
                <c:pt idx="43122">
                  <c:v>1.2928489119684099</c:v>
                </c:pt>
                <c:pt idx="43123">
                  <c:v>0.97603426853467301</c:v>
                </c:pt>
                <c:pt idx="43124">
                  <c:v>1.04302539482927</c:v>
                </c:pt>
                <c:pt idx="43125">
                  <c:v>1.1021310390969701</c:v>
                </c:pt>
                <c:pt idx="43126">
                  <c:v>1.1399956665397799</c:v>
                </c:pt>
                <c:pt idx="43127">
                  <c:v>1.1119351858998801</c:v>
                </c:pt>
                <c:pt idx="43128">
                  <c:v>1.15252749719491</c:v>
                </c:pt>
                <c:pt idx="43129">
                  <c:v>1.15988593002795</c:v>
                </c:pt>
                <c:pt idx="43130">
                  <c:v>1.20093227718241</c:v>
                </c:pt>
                <c:pt idx="43131">
                  <c:v>1.2365803145843599</c:v>
                </c:pt>
                <c:pt idx="43132">
                  <c:v>1.2373501896027099</c:v>
                </c:pt>
                <c:pt idx="43133">
                  <c:v>1.26886860238837</c:v>
                </c:pt>
                <c:pt idx="43134">
                  <c:v>1.2952767169480299</c:v>
                </c:pt>
                <c:pt idx="43135">
                  <c:v>1.1937053903822199</c:v>
                </c:pt>
                <c:pt idx="43136">
                  <c:v>1.21418343521564</c:v>
                </c:pt>
                <c:pt idx="43137">
                  <c:v>1.2640801406001301</c:v>
                </c:pt>
                <c:pt idx="43138">
                  <c:v>1.29082892106022</c:v>
                </c:pt>
                <c:pt idx="43139">
                  <c:v>1.3021630848849499</c:v>
                </c:pt>
                <c:pt idx="43140">
                  <c:v>1.31210370347233</c:v>
                </c:pt>
                <c:pt idx="43141">
                  <c:v>1.2244475042824099</c:v>
                </c:pt>
                <c:pt idx="43142">
                  <c:v>1.2438240550495201</c:v>
                </c:pt>
                <c:pt idx="43143">
                  <c:v>1.2633953827137501</c:v>
                </c:pt>
                <c:pt idx="43144">
                  <c:v>1.2802893766721599</c:v>
                </c:pt>
                <c:pt idx="43145">
                  <c:v>1.2944374901057101</c:v>
                </c:pt>
                <c:pt idx="43146">
                  <c:v>1.3086916490971801</c:v>
                </c:pt>
                <c:pt idx="43147">
                  <c:v>1.3215868133265201</c:v>
                </c:pt>
                <c:pt idx="43148">
                  <c:v>1.33310130493562</c:v>
                </c:pt>
                <c:pt idx="43149">
                  <c:v>1.3420000000000001</c:v>
                </c:pt>
                <c:pt idx="43150">
                  <c:v>1.3420000000000001</c:v>
                </c:pt>
                <c:pt idx="43151">
                  <c:v>1.3420000000000001</c:v>
                </c:pt>
                <c:pt idx="43152">
                  <c:v>1.2485438141222001</c:v>
                </c:pt>
                <c:pt idx="43153">
                  <c:v>1.26956142071517</c:v>
                </c:pt>
                <c:pt idx="43154">
                  <c:v>1.28792937490283</c:v>
                </c:pt>
                <c:pt idx="43155">
                  <c:v>1.3050188753277601</c:v>
                </c:pt>
                <c:pt idx="43156">
                  <c:v>1.3207961480527199</c:v>
                </c:pt>
                <c:pt idx="43157">
                  <c:v>1.3337680870775199</c:v>
                </c:pt>
                <c:pt idx="43158">
                  <c:v>1.3420000000000001</c:v>
                </c:pt>
                <c:pt idx="43159">
                  <c:v>1.3420000000000001</c:v>
                </c:pt>
                <c:pt idx="43160">
                  <c:v>1.3420000000000001</c:v>
                </c:pt>
                <c:pt idx="43161">
                  <c:v>1.3420000000000001</c:v>
                </c:pt>
                <c:pt idx="43162">
                  <c:v>1.3420000000000001</c:v>
                </c:pt>
                <c:pt idx="43163">
                  <c:v>1.3420000000000001</c:v>
                </c:pt>
                <c:pt idx="43164">
                  <c:v>1.3420000000000001</c:v>
                </c:pt>
                <c:pt idx="43165">
                  <c:v>1.2898239247583001</c:v>
                </c:pt>
                <c:pt idx="43166">
                  <c:v>1.30835778448651</c:v>
                </c:pt>
                <c:pt idx="43167">
                  <c:v>1.3256128523717901</c:v>
                </c:pt>
                <c:pt idx="43168">
                  <c:v>1.34153977020779</c:v>
                </c:pt>
                <c:pt idx="43169">
                  <c:v>1.3420000000000001</c:v>
                </c:pt>
                <c:pt idx="43170">
                  <c:v>1.3420000000000001</c:v>
                </c:pt>
                <c:pt idx="43171">
                  <c:v>1.3420000000000001</c:v>
                </c:pt>
                <c:pt idx="43172">
                  <c:v>1.3420000000000001</c:v>
                </c:pt>
                <c:pt idx="43173">
                  <c:v>1.3420000000000001</c:v>
                </c:pt>
                <c:pt idx="43174">
                  <c:v>1.3420000000000001</c:v>
                </c:pt>
                <c:pt idx="43175">
                  <c:v>1.3420000000000001</c:v>
                </c:pt>
                <c:pt idx="43176">
                  <c:v>1.3420000000000001</c:v>
                </c:pt>
                <c:pt idx="43177">
                  <c:v>1.3420000000000001</c:v>
                </c:pt>
                <c:pt idx="43178">
                  <c:v>1.3420000000000001</c:v>
                </c:pt>
                <c:pt idx="43179">
                  <c:v>1.3420000000000001</c:v>
                </c:pt>
                <c:pt idx="43180">
                  <c:v>1.3420000000000001</c:v>
                </c:pt>
                <c:pt idx="43181">
                  <c:v>1.3420000000000001</c:v>
                </c:pt>
                <c:pt idx="43182">
                  <c:v>1.3420000000000001</c:v>
                </c:pt>
                <c:pt idx="43183">
                  <c:v>1.1930882722495899</c:v>
                </c:pt>
                <c:pt idx="43184">
                  <c:v>1.2136202387589301</c:v>
                </c:pt>
                <c:pt idx="43185">
                  <c:v>1.26363663347837</c:v>
                </c:pt>
                <c:pt idx="43186">
                  <c:v>1.2904650400559801</c:v>
                </c:pt>
                <c:pt idx="43187">
                  <c:v>1.3018390347765001</c:v>
                </c:pt>
                <c:pt idx="43188">
                  <c:v>1.31181793108494</c:v>
                </c:pt>
                <c:pt idx="43189">
                  <c:v>1.2238269439016001</c:v>
                </c:pt>
                <c:pt idx="43190">
                  <c:v>1.2432557538711499</c:v>
                </c:pt>
                <c:pt idx="43191">
                  <c:v>1.2628726588035699</c:v>
                </c:pt>
                <c:pt idx="43192">
                  <c:v>1.27980839129052</c:v>
                </c:pt>
                <c:pt idx="43193">
                  <c:v>1.29400519238747</c:v>
                </c:pt>
                <c:pt idx="43194">
                  <c:v>1.3082964715927601</c:v>
                </c:pt>
                <c:pt idx="43195">
                  <c:v>1.3212266717528001</c:v>
                </c:pt>
                <c:pt idx="43196">
                  <c:v>1.33277409781419</c:v>
                </c:pt>
                <c:pt idx="43197">
                  <c:v>1.3420000000000001</c:v>
                </c:pt>
                <c:pt idx="43198">
                  <c:v>1.3420000000000001</c:v>
                </c:pt>
                <c:pt idx="43199">
                  <c:v>1.3420000000000001</c:v>
                </c:pt>
                <c:pt idx="43200">
                  <c:v>1.24792154251537</c:v>
                </c:pt>
                <c:pt idx="43201">
                  <c:v>1.2689934786869399</c:v>
                </c:pt>
                <c:pt idx="43202">
                  <c:v>1.2874057668488601</c:v>
                </c:pt>
                <c:pt idx="43203">
                  <c:v>1.3045371011178499</c:v>
                </c:pt>
                <c:pt idx="43204">
                  <c:v>1.3203587611018199</c:v>
                </c:pt>
                <c:pt idx="43205">
                  <c:v>1.3333607400356799</c:v>
                </c:pt>
                <c:pt idx="43206">
                  <c:v>1.3420000000000001</c:v>
                </c:pt>
                <c:pt idx="43207">
                  <c:v>1.3420000000000001</c:v>
                </c:pt>
                <c:pt idx="43208">
                  <c:v>1.3420000000000001</c:v>
                </c:pt>
                <c:pt idx="43209">
                  <c:v>1.3420000000000001</c:v>
                </c:pt>
                <c:pt idx="43210">
                  <c:v>1.3420000000000001</c:v>
                </c:pt>
                <c:pt idx="43211">
                  <c:v>1.3420000000000001</c:v>
                </c:pt>
                <c:pt idx="43212">
                  <c:v>1.3420000000000001</c:v>
                </c:pt>
                <c:pt idx="43213">
                  <c:v>1.2892476399757899</c:v>
                </c:pt>
                <c:pt idx="43214">
                  <c:v>1.30783153313659</c:v>
                </c:pt>
                <c:pt idx="43215">
                  <c:v>1.32513340832492</c:v>
                </c:pt>
                <c:pt idx="43216">
                  <c:v>1.34109971863835</c:v>
                </c:pt>
                <c:pt idx="43217">
                  <c:v>1.3420000000000001</c:v>
                </c:pt>
                <c:pt idx="43218">
                  <c:v>1.3420000000000001</c:v>
                </c:pt>
                <c:pt idx="43219">
                  <c:v>1.3420000000000001</c:v>
                </c:pt>
                <c:pt idx="43220">
                  <c:v>1.3420000000000001</c:v>
                </c:pt>
                <c:pt idx="43221">
                  <c:v>1.3420000000000001</c:v>
                </c:pt>
                <c:pt idx="43222">
                  <c:v>1.3420000000000001</c:v>
                </c:pt>
                <c:pt idx="43223">
                  <c:v>1.3420000000000001</c:v>
                </c:pt>
                <c:pt idx="43224">
                  <c:v>1.3420000000000001</c:v>
                </c:pt>
                <c:pt idx="43225">
                  <c:v>1.3420000000000001</c:v>
                </c:pt>
                <c:pt idx="43226">
                  <c:v>1.3420000000000001</c:v>
                </c:pt>
                <c:pt idx="43227">
                  <c:v>1.3420000000000001</c:v>
                </c:pt>
                <c:pt idx="43228">
                  <c:v>1.3420000000000001</c:v>
                </c:pt>
                <c:pt idx="43229">
                  <c:v>1.3420000000000001</c:v>
                </c:pt>
                <c:pt idx="43230">
                  <c:v>1.3420000000000001</c:v>
                </c:pt>
                <c:pt idx="43231">
                  <c:v>1.19307163334997</c:v>
                </c:pt>
                <c:pt idx="43232">
                  <c:v>1.21360908303879</c:v>
                </c:pt>
                <c:pt idx="43233">
                  <c:v>1.2636398507156299</c:v>
                </c:pt>
                <c:pt idx="43234">
                  <c:v>1.2904650162661699</c:v>
                </c:pt>
                <c:pt idx="43235">
                  <c:v>1.3018372448278299</c:v>
                </c:pt>
                <c:pt idx="43236">
                  <c:v>1.3118141451602401</c:v>
                </c:pt>
                <c:pt idx="43237">
                  <c:v>1.2238110681639001</c:v>
                </c:pt>
                <c:pt idx="43238">
                  <c:v>1.24323954122097</c:v>
                </c:pt>
                <c:pt idx="43239">
                  <c:v>1.26285611098457</c:v>
                </c:pt>
                <c:pt idx="43240">
                  <c:v>1.2797967305607401</c:v>
                </c:pt>
                <c:pt idx="43241">
                  <c:v>1.2939926686791301</c:v>
                </c:pt>
                <c:pt idx="43242">
                  <c:v>1.30828828591586</c:v>
                </c:pt>
                <c:pt idx="43243">
                  <c:v>1.32122252443946</c:v>
                </c:pt>
                <c:pt idx="43244">
                  <c:v>1.3327685522759101</c:v>
                </c:pt>
                <c:pt idx="43245">
                  <c:v>1.3420000000000001</c:v>
                </c:pt>
                <c:pt idx="43246">
                  <c:v>1.3420000000000001</c:v>
                </c:pt>
                <c:pt idx="43247">
                  <c:v>1.3420000000000001</c:v>
                </c:pt>
                <c:pt idx="43248">
                  <c:v>1.24790608162705</c:v>
                </c:pt>
                <c:pt idx="43249">
                  <c:v>1.26897799037341</c:v>
                </c:pt>
                <c:pt idx="43250">
                  <c:v>1.2873900467274999</c:v>
                </c:pt>
                <c:pt idx="43251">
                  <c:v>1.3045262195530001</c:v>
                </c:pt>
                <c:pt idx="43252">
                  <c:v>1.3203473410192399</c:v>
                </c:pt>
                <c:pt idx="43253">
                  <c:v>1.3333535553953</c:v>
                </c:pt>
                <c:pt idx="43254">
                  <c:v>1.3420000000000001</c:v>
                </c:pt>
                <c:pt idx="43255">
                  <c:v>1.3420000000000001</c:v>
                </c:pt>
                <c:pt idx="43256">
                  <c:v>1.3420000000000001</c:v>
                </c:pt>
                <c:pt idx="43257">
                  <c:v>1.3420000000000001</c:v>
                </c:pt>
                <c:pt idx="43258">
                  <c:v>1.3420000000000001</c:v>
                </c:pt>
                <c:pt idx="43259">
                  <c:v>1.3420000000000001</c:v>
                </c:pt>
                <c:pt idx="43260">
                  <c:v>1.3420000000000001</c:v>
                </c:pt>
                <c:pt idx="43261">
                  <c:v>1.28922721238462</c:v>
                </c:pt>
                <c:pt idx="43262">
                  <c:v>1.3078163004868399</c:v>
                </c:pt>
                <c:pt idx="43263">
                  <c:v>1.3251133126552399</c:v>
                </c:pt>
                <c:pt idx="43264">
                  <c:v>1.3410890345776201</c:v>
                </c:pt>
                <c:pt idx="43265">
                  <c:v>1.3420000000000001</c:v>
                </c:pt>
                <c:pt idx="43266">
                  <c:v>1.3420000000000001</c:v>
                </c:pt>
                <c:pt idx="43267">
                  <c:v>1.3420000000000001</c:v>
                </c:pt>
                <c:pt idx="43268">
                  <c:v>1.3420000000000001</c:v>
                </c:pt>
                <c:pt idx="43269">
                  <c:v>1.3420000000000001</c:v>
                </c:pt>
                <c:pt idx="43270">
                  <c:v>1.3420000000000001</c:v>
                </c:pt>
                <c:pt idx="43271">
                  <c:v>1.3420000000000001</c:v>
                </c:pt>
                <c:pt idx="43272">
                  <c:v>1.3420000000000001</c:v>
                </c:pt>
                <c:pt idx="43273">
                  <c:v>1.3420000000000001</c:v>
                </c:pt>
                <c:pt idx="43274">
                  <c:v>1.3420000000000001</c:v>
                </c:pt>
                <c:pt idx="43275">
                  <c:v>1.3420000000000001</c:v>
                </c:pt>
                <c:pt idx="43276">
                  <c:v>1.3420000000000001</c:v>
                </c:pt>
                <c:pt idx="43277">
                  <c:v>1.3420000000000001</c:v>
                </c:pt>
                <c:pt idx="43278">
                  <c:v>1.3420000000000001</c:v>
                </c:pt>
                <c:pt idx="43279">
                  <c:v>1.19334086697735</c:v>
                </c:pt>
                <c:pt idx="43280">
                  <c:v>1.21385266736894</c:v>
                </c:pt>
                <c:pt idx="43281">
                  <c:v>1.26383127500221</c:v>
                </c:pt>
                <c:pt idx="43282">
                  <c:v>1.2906304165229201</c:v>
                </c:pt>
                <c:pt idx="43283">
                  <c:v>1.30198746341043</c:v>
                </c:pt>
                <c:pt idx="43284">
                  <c:v>1.31194964262512</c:v>
                </c:pt>
                <c:pt idx="43285">
                  <c:v>1.22407647670116</c:v>
                </c:pt>
                <c:pt idx="43286">
                  <c:v>1.24348049161019</c:v>
                </c:pt>
                <c:pt idx="43287">
                  <c:v>1.26308421727267</c:v>
                </c:pt>
                <c:pt idx="43288">
                  <c:v>1.28000216401263</c:v>
                </c:pt>
                <c:pt idx="43289">
                  <c:v>1.2941880191319299</c:v>
                </c:pt>
                <c:pt idx="43290">
                  <c:v>1.3084680160490401</c:v>
                </c:pt>
                <c:pt idx="43291">
                  <c:v>1.32138726486557</c:v>
                </c:pt>
                <c:pt idx="43292">
                  <c:v>1.3329189879630601</c:v>
                </c:pt>
                <c:pt idx="43293">
                  <c:v>1.3420000000000001</c:v>
                </c:pt>
                <c:pt idx="43294">
                  <c:v>1.3420000000000001</c:v>
                </c:pt>
                <c:pt idx="43295">
                  <c:v>1.3420000000000001</c:v>
                </c:pt>
                <c:pt idx="43296">
                  <c:v>1.2481637885772601</c:v>
                </c:pt>
                <c:pt idx="43297">
                  <c:v>1.2692109774918701</c:v>
                </c:pt>
                <c:pt idx="43298">
                  <c:v>1.28761620054193</c:v>
                </c:pt>
                <c:pt idx="43299">
                  <c:v>1.30473550412661</c:v>
                </c:pt>
                <c:pt idx="43300">
                  <c:v>1.3205405326158099</c:v>
                </c:pt>
                <c:pt idx="43301">
                  <c:v>1.33353230130417</c:v>
                </c:pt>
                <c:pt idx="43302">
                  <c:v>1.3420000000000001</c:v>
                </c:pt>
                <c:pt idx="43303">
                  <c:v>1.3420000000000001</c:v>
                </c:pt>
                <c:pt idx="43304">
                  <c:v>1.3420000000000001</c:v>
                </c:pt>
                <c:pt idx="43305">
                  <c:v>1.3420000000000001</c:v>
                </c:pt>
                <c:pt idx="43306">
                  <c:v>1.3420000000000001</c:v>
                </c:pt>
                <c:pt idx="43307">
                  <c:v>1.3420000000000001</c:v>
                </c:pt>
                <c:pt idx="43308">
                  <c:v>1.3420000000000001</c:v>
                </c:pt>
                <c:pt idx="43309">
                  <c:v>1.2894697082609199</c:v>
                </c:pt>
                <c:pt idx="43310">
                  <c:v>1.30803603365461</c:v>
                </c:pt>
                <c:pt idx="43311">
                  <c:v>1.32532131661714</c:v>
                </c:pt>
                <c:pt idx="43312">
                  <c:v>1.34127162691338</c:v>
                </c:pt>
                <c:pt idx="43313">
                  <c:v>1.3420000000000001</c:v>
                </c:pt>
                <c:pt idx="43314">
                  <c:v>1.3420000000000001</c:v>
                </c:pt>
                <c:pt idx="43315">
                  <c:v>1.3420000000000001</c:v>
                </c:pt>
                <c:pt idx="43316">
                  <c:v>1.3420000000000001</c:v>
                </c:pt>
                <c:pt idx="43317">
                  <c:v>1.3420000000000001</c:v>
                </c:pt>
                <c:pt idx="43318">
                  <c:v>1.3420000000000001</c:v>
                </c:pt>
                <c:pt idx="43319">
                  <c:v>1.3420000000000001</c:v>
                </c:pt>
                <c:pt idx="43320">
                  <c:v>1.3420000000000001</c:v>
                </c:pt>
                <c:pt idx="43321">
                  <c:v>1.3420000000000001</c:v>
                </c:pt>
                <c:pt idx="43322">
                  <c:v>1.3420000000000001</c:v>
                </c:pt>
                <c:pt idx="43323">
                  <c:v>1.3420000000000001</c:v>
                </c:pt>
                <c:pt idx="43324">
                  <c:v>1.3420000000000001</c:v>
                </c:pt>
                <c:pt idx="43325">
                  <c:v>1.3420000000000001</c:v>
                </c:pt>
                <c:pt idx="43326">
                  <c:v>1.3420000000000001</c:v>
                </c:pt>
                <c:pt idx="43327">
                  <c:v>1.1941588875602001</c:v>
                </c:pt>
                <c:pt idx="43328">
                  <c:v>1.2146146587061699</c:v>
                </c:pt>
                <c:pt idx="43329">
                  <c:v>1.264425772651</c:v>
                </c:pt>
                <c:pt idx="43330">
                  <c:v>1.2911363800899001</c:v>
                </c:pt>
                <c:pt idx="43331">
                  <c:v>1.30243970396995</c:v>
                </c:pt>
                <c:pt idx="43332">
                  <c:v>1.3123618182724901</c:v>
                </c:pt>
                <c:pt idx="43333">
                  <c:v>1.2248874364145499</c:v>
                </c:pt>
                <c:pt idx="43334">
                  <c:v>1.24424329079591</c:v>
                </c:pt>
                <c:pt idx="43335">
                  <c:v>1.2637753945680701</c:v>
                </c:pt>
                <c:pt idx="43336">
                  <c:v>1.2806500073449401</c:v>
                </c:pt>
                <c:pt idx="43337">
                  <c:v>1.29478026572058</c:v>
                </c:pt>
                <c:pt idx="43338">
                  <c:v>1.3090161046720801</c:v>
                </c:pt>
                <c:pt idx="43339">
                  <c:v>1.32188222691105</c:v>
                </c:pt>
                <c:pt idx="43340">
                  <c:v>1.3333742144404701</c:v>
                </c:pt>
                <c:pt idx="43341">
                  <c:v>1.3420000000000001</c:v>
                </c:pt>
                <c:pt idx="43342">
                  <c:v>1.3420000000000001</c:v>
                </c:pt>
                <c:pt idx="43343">
                  <c:v>1.3420000000000001</c:v>
                </c:pt>
                <c:pt idx="43344">
                  <c:v>1.24897288278245</c:v>
                </c:pt>
                <c:pt idx="43345">
                  <c:v>1.26996290733172</c:v>
                </c:pt>
                <c:pt idx="43346">
                  <c:v>1.2883055378260599</c:v>
                </c:pt>
                <c:pt idx="43347">
                  <c:v>1.3053760205236</c:v>
                </c:pt>
                <c:pt idx="43348">
                  <c:v>1.3211295862288499</c:v>
                </c:pt>
                <c:pt idx="43349">
                  <c:v>1.33407486531178</c:v>
                </c:pt>
                <c:pt idx="43350">
                  <c:v>1.3420000000000001</c:v>
                </c:pt>
                <c:pt idx="43351">
                  <c:v>1.3420000000000001</c:v>
                </c:pt>
                <c:pt idx="43352">
                  <c:v>1.3420000000000001</c:v>
                </c:pt>
                <c:pt idx="43353">
                  <c:v>1.3420000000000001</c:v>
                </c:pt>
                <c:pt idx="43354">
                  <c:v>1.3420000000000001</c:v>
                </c:pt>
                <c:pt idx="43355">
                  <c:v>1.3420000000000001</c:v>
                </c:pt>
                <c:pt idx="43356">
                  <c:v>1.3420000000000001</c:v>
                </c:pt>
                <c:pt idx="43357">
                  <c:v>1.2902108010164699</c:v>
                </c:pt>
                <c:pt idx="43358">
                  <c:v>1.3087304083294</c:v>
                </c:pt>
                <c:pt idx="43359">
                  <c:v>1.32596166982893</c:v>
                </c:pt>
                <c:pt idx="43360">
                  <c:v>1.34186054972257</c:v>
                </c:pt>
                <c:pt idx="43361">
                  <c:v>1.3420000000000001</c:v>
                </c:pt>
                <c:pt idx="43362">
                  <c:v>1.3420000000000001</c:v>
                </c:pt>
                <c:pt idx="43363">
                  <c:v>1.3420000000000001</c:v>
                </c:pt>
                <c:pt idx="43364">
                  <c:v>1.3420000000000001</c:v>
                </c:pt>
                <c:pt idx="43365">
                  <c:v>1.3420000000000001</c:v>
                </c:pt>
                <c:pt idx="43366">
                  <c:v>1.3420000000000001</c:v>
                </c:pt>
                <c:pt idx="43367">
                  <c:v>1.3420000000000001</c:v>
                </c:pt>
                <c:pt idx="43368">
                  <c:v>1.3420000000000001</c:v>
                </c:pt>
                <c:pt idx="43369">
                  <c:v>1.3420000000000001</c:v>
                </c:pt>
                <c:pt idx="43370">
                  <c:v>1.3420000000000001</c:v>
                </c:pt>
                <c:pt idx="43371">
                  <c:v>1.3420000000000001</c:v>
                </c:pt>
                <c:pt idx="43372">
                  <c:v>1.3420000000000001</c:v>
                </c:pt>
                <c:pt idx="43373">
                  <c:v>1.3420000000000001</c:v>
                </c:pt>
                <c:pt idx="43374">
                  <c:v>1.3420000000000001</c:v>
                </c:pt>
                <c:pt idx="43375">
                  <c:v>1.1937053903822199</c:v>
                </c:pt>
                <c:pt idx="43376">
                  <c:v>1.21418343521564</c:v>
                </c:pt>
                <c:pt idx="43377">
                  <c:v>1.2640801406001301</c:v>
                </c:pt>
                <c:pt idx="43378">
                  <c:v>1.29082892106022</c:v>
                </c:pt>
                <c:pt idx="43379">
                  <c:v>1.3021630848849499</c:v>
                </c:pt>
                <c:pt idx="43380">
                  <c:v>1.31210370347233</c:v>
                </c:pt>
                <c:pt idx="43381">
                  <c:v>1.2244475042824099</c:v>
                </c:pt>
                <c:pt idx="43382">
                  <c:v>1.2438240550495201</c:v>
                </c:pt>
                <c:pt idx="43383">
                  <c:v>1.2633953827137501</c:v>
                </c:pt>
                <c:pt idx="43384">
                  <c:v>1.2802893766721599</c:v>
                </c:pt>
                <c:pt idx="43385">
                  <c:v>1.2944374901057101</c:v>
                </c:pt>
                <c:pt idx="43386">
                  <c:v>1.3086916490971801</c:v>
                </c:pt>
                <c:pt idx="43387">
                  <c:v>1.3215868133265201</c:v>
                </c:pt>
                <c:pt idx="43388">
                  <c:v>1.33310130493562</c:v>
                </c:pt>
                <c:pt idx="43389">
                  <c:v>1.3420000000000001</c:v>
                </c:pt>
                <c:pt idx="43390">
                  <c:v>1.3420000000000001</c:v>
                </c:pt>
                <c:pt idx="43391">
                  <c:v>1.3420000000000001</c:v>
                </c:pt>
                <c:pt idx="43392">
                  <c:v>1.2485438141222001</c:v>
                </c:pt>
                <c:pt idx="43393">
                  <c:v>1.26956142071517</c:v>
                </c:pt>
                <c:pt idx="43394">
                  <c:v>1.28792937490283</c:v>
                </c:pt>
                <c:pt idx="43395">
                  <c:v>1.3050188753277601</c:v>
                </c:pt>
                <c:pt idx="43396">
                  <c:v>1.3207961480527199</c:v>
                </c:pt>
                <c:pt idx="43397">
                  <c:v>1.3337680870775199</c:v>
                </c:pt>
                <c:pt idx="43398">
                  <c:v>1.3420000000000001</c:v>
                </c:pt>
                <c:pt idx="43399">
                  <c:v>1.3420000000000001</c:v>
                </c:pt>
                <c:pt idx="43400">
                  <c:v>1.3420000000000001</c:v>
                </c:pt>
                <c:pt idx="43401">
                  <c:v>1.3420000000000001</c:v>
                </c:pt>
                <c:pt idx="43402">
                  <c:v>1.3420000000000001</c:v>
                </c:pt>
                <c:pt idx="43403">
                  <c:v>1.3420000000000001</c:v>
                </c:pt>
                <c:pt idx="43404">
                  <c:v>1.3420000000000001</c:v>
                </c:pt>
                <c:pt idx="43405">
                  <c:v>1.2898239247583001</c:v>
                </c:pt>
                <c:pt idx="43406">
                  <c:v>1.30835778448651</c:v>
                </c:pt>
                <c:pt idx="43407">
                  <c:v>1.3256128523717901</c:v>
                </c:pt>
                <c:pt idx="43408">
                  <c:v>1.34153977020779</c:v>
                </c:pt>
                <c:pt idx="43409">
                  <c:v>1.3420000000000001</c:v>
                </c:pt>
                <c:pt idx="43410">
                  <c:v>1.3420000000000001</c:v>
                </c:pt>
                <c:pt idx="43411">
                  <c:v>1.3420000000000001</c:v>
                </c:pt>
                <c:pt idx="43412">
                  <c:v>1.3420000000000001</c:v>
                </c:pt>
                <c:pt idx="43413">
                  <c:v>1.3420000000000001</c:v>
                </c:pt>
                <c:pt idx="43414">
                  <c:v>1.3420000000000001</c:v>
                </c:pt>
                <c:pt idx="43415">
                  <c:v>1.3420000000000001</c:v>
                </c:pt>
                <c:pt idx="43416">
                  <c:v>1.3420000000000001</c:v>
                </c:pt>
                <c:pt idx="43417">
                  <c:v>1.3420000000000001</c:v>
                </c:pt>
                <c:pt idx="43418">
                  <c:v>1.3420000000000001</c:v>
                </c:pt>
                <c:pt idx="43419">
                  <c:v>1.3420000000000001</c:v>
                </c:pt>
                <c:pt idx="43420">
                  <c:v>1.3420000000000001</c:v>
                </c:pt>
                <c:pt idx="43421">
                  <c:v>1.3420000000000001</c:v>
                </c:pt>
                <c:pt idx="43422">
                  <c:v>1.3420000000000001</c:v>
                </c:pt>
                <c:pt idx="43423">
                  <c:v>1.1930882722495899</c:v>
                </c:pt>
                <c:pt idx="43424">
                  <c:v>1.2136202387589301</c:v>
                </c:pt>
                <c:pt idx="43425">
                  <c:v>1.26363663347837</c:v>
                </c:pt>
                <c:pt idx="43426">
                  <c:v>1.2904650400559801</c:v>
                </c:pt>
                <c:pt idx="43427">
                  <c:v>1.3018390347765001</c:v>
                </c:pt>
                <c:pt idx="43428">
                  <c:v>1.31181793108494</c:v>
                </c:pt>
                <c:pt idx="43429">
                  <c:v>1.2238269439016001</c:v>
                </c:pt>
                <c:pt idx="43430">
                  <c:v>1.2432557538711499</c:v>
                </c:pt>
                <c:pt idx="43431">
                  <c:v>1.2628726588035699</c:v>
                </c:pt>
                <c:pt idx="43432">
                  <c:v>1.27980839129052</c:v>
                </c:pt>
                <c:pt idx="43433">
                  <c:v>1.29400519238747</c:v>
                </c:pt>
                <c:pt idx="43434">
                  <c:v>1.3082964715927601</c:v>
                </c:pt>
                <c:pt idx="43435">
                  <c:v>1.3212266717528001</c:v>
                </c:pt>
                <c:pt idx="43436">
                  <c:v>1.33277409781419</c:v>
                </c:pt>
                <c:pt idx="43437">
                  <c:v>1.3420000000000001</c:v>
                </c:pt>
                <c:pt idx="43438">
                  <c:v>1.3420000000000001</c:v>
                </c:pt>
                <c:pt idx="43439">
                  <c:v>1.3420000000000001</c:v>
                </c:pt>
                <c:pt idx="43440">
                  <c:v>1.24792154251537</c:v>
                </c:pt>
                <c:pt idx="43441">
                  <c:v>1.2689934786869399</c:v>
                </c:pt>
                <c:pt idx="43442">
                  <c:v>1.2874057668488601</c:v>
                </c:pt>
                <c:pt idx="43443">
                  <c:v>1.3045371011178499</c:v>
                </c:pt>
                <c:pt idx="43444">
                  <c:v>1.3203587611018199</c:v>
                </c:pt>
                <c:pt idx="43445">
                  <c:v>1.3333607400356799</c:v>
                </c:pt>
                <c:pt idx="43446">
                  <c:v>1.3420000000000001</c:v>
                </c:pt>
                <c:pt idx="43447">
                  <c:v>1.3420000000000001</c:v>
                </c:pt>
                <c:pt idx="43448">
                  <c:v>1.3420000000000001</c:v>
                </c:pt>
                <c:pt idx="43449">
                  <c:v>1.3420000000000001</c:v>
                </c:pt>
                <c:pt idx="43450">
                  <c:v>1.3420000000000001</c:v>
                </c:pt>
                <c:pt idx="43451">
                  <c:v>1.3420000000000001</c:v>
                </c:pt>
                <c:pt idx="43452">
                  <c:v>1.3420000000000001</c:v>
                </c:pt>
                <c:pt idx="43453">
                  <c:v>1.2892476399757899</c:v>
                </c:pt>
                <c:pt idx="43454">
                  <c:v>1.30783153313659</c:v>
                </c:pt>
                <c:pt idx="43455">
                  <c:v>1.32513340832492</c:v>
                </c:pt>
                <c:pt idx="43456">
                  <c:v>1.34109971863835</c:v>
                </c:pt>
                <c:pt idx="43457">
                  <c:v>1.3420000000000001</c:v>
                </c:pt>
                <c:pt idx="43458">
                  <c:v>1.3420000000000001</c:v>
                </c:pt>
                <c:pt idx="43459">
                  <c:v>1.3420000000000001</c:v>
                </c:pt>
                <c:pt idx="43460">
                  <c:v>1.3420000000000001</c:v>
                </c:pt>
                <c:pt idx="43461">
                  <c:v>1.3420000000000001</c:v>
                </c:pt>
                <c:pt idx="43462">
                  <c:v>1.3420000000000001</c:v>
                </c:pt>
                <c:pt idx="43463">
                  <c:v>1.3420000000000001</c:v>
                </c:pt>
                <c:pt idx="43464">
                  <c:v>1.3420000000000001</c:v>
                </c:pt>
                <c:pt idx="43465">
                  <c:v>1.3420000000000001</c:v>
                </c:pt>
                <c:pt idx="43466">
                  <c:v>1.3420000000000001</c:v>
                </c:pt>
                <c:pt idx="43467">
                  <c:v>1.3420000000000001</c:v>
                </c:pt>
                <c:pt idx="43468">
                  <c:v>1.3420000000000001</c:v>
                </c:pt>
                <c:pt idx="43469">
                  <c:v>1.3420000000000001</c:v>
                </c:pt>
                <c:pt idx="43470">
                  <c:v>1.3420000000000001</c:v>
                </c:pt>
                <c:pt idx="43471">
                  <c:v>1.19307163334997</c:v>
                </c:pt>
                <c:pt idx="43472">
                  <c:v>1.21360908303879</c:v>
                </c:pt>
                <c:pt idx="43473">
                  <c:v>1.2636398507156299</c:v>
                </c:pt>
                <c:pt idx="43474">
                  <c:v>1.2904650162661699</c:v>
                </c:pt>
                <c:pt idx="43475">
                  <c:v>1.3018372448278299</c:v>
                </c:pt>
                <c:pt idx="43476">
                  <c:v>1.3118141451602401</c:v>
                </c:pt>
                <c:pt idx="43477">
                  <c:v>1.2238110681639001</c:v>
                </c:pt>
                <c:pt idx="43478">
                  <c:v>1.24323954122097</c:v>
                </c:pt>
                <c:pt idx="43479">
                  <c:v>1.26285611098457</c:v>
                </c:pt>
                <c:pt idx="43480">
                  <c:v>1.2797967305607401</c:v>
                </c:pt>
                <c:pt idx="43481">
                  <c:v>1.2939926686791301</c:v>
                </c:pt>
                <c:pt idx="43482">
                  <c:v>1.30828828591586</c:v>
                </c:pt>
                <c:pt idx="43483">
                  <c:v>1.32122252443946</c:v>
                </c:pt>
                <c:pt idx="43484">
                  <c:v>1.3327685522759101</c:v>
                </c:pt>
                <c:pt idx="43485">
                  <c:v>1.3420000000000001</c:v>
                </c:pt>
                <c:pt idx="43486">
                  <c:v>1.3420000000000001</c:v>
                </c:pt>
                <c:pt idx="43487">
                  <c:v>1.3420000000000001</c:v>
                </c:pt>
                <c:pt idx="43488">
                  <c:v>1.24790608162705</c:v>
                </c:pt>
                <c:pt idx="43489">
                  <c:v>1.26897799037341</c:v>
                </c:pt>
                <c:pt idx="43490">
                  <c:v>1.2873900467274999</c:v>
                </c:pt>
                <c:pt idx="43491">
                  <c:v>1.3045262195530001</c:v>
                </c:pt>
                <c:pt idx="43492">
                  <c:v>1.3203473410192399</c:v>
                </c:pt>
                <c:pt idx="43493">
                  <c:v>1.3333535553953</c:v>
                </c:pt>
                <c:pt idx="43494">
                  <c:v>1.3420000000000001</c:v>
                </c:pt>
                <c:pt idx="43495">
                  <c:v>1.3420000000000001</c:v>
                </c:pt>
                <c:pt idx="43496">
                  <c:v>1.3420000000000001</c:v>
                </c:pt>
                <c:pt idx="43497">
                  <c:v>1.3420000000000001</c:v>
                </c:pt>
                <c:pt idx="43498">
                  <c:v>1.3420000000000001</c:v>
                </c:pt>
                <c:pt idx="43499">
                  <c:v>1.3420000000000001</c:v>
                </c:pt>
                <c:pt idx="43500">
                  <c:v>1.3420000000000001</c:v>
                </c:pt>
                <c:pt idx="43501">
                  <c:v>1.28922721238462</c:v>
                </c:pt>
                <c:pt idx="43502">
                  <c:v>1.3078163004868399</c:v>
                </c:pt>
                <c:pt idx="43503">
                  <c:v>1.3251133126552399</c:v>
                </c:pt>
                <c:pt idx="43504">
                  <c:v>1.3410890345776201</c:v>
                </c:pt>
                <c:pt idx="43505">
                  <c:v>1.3420000000000001</c:v>
                </c:pt>
                <c:pt idx="43506">
                  <c:v>1.3420000000000001</c:v>
                </c:pt>
                <c:pt idx="43507">
                  <c:v>1.3420000000000001</c:v>
                </c:pt>
                <c:pt idx="43508">
                  <c:v>1.3420000000000001</c:v>
                </c:pt>
                <c:pt idx="43509">
                  <c:v>1.3420000000000001</c:v>
                </c:pt>
                <c:pt idx="43510">
                  <c:v>1.3420000000000001</c:v>
                </c:pt>
                <c:pt idx="43511">
                  <c:v>1.3420000000000001</c:v>
                </c:pt>
                <c:pt idx="43512">
                  <c:v>1.3420000000000001</c:v>
                </c:pt>
                <c:pt idx="43513">
                  <c:v>1.3420000000000001</c:v>
                </c:pt>
                <c:pt idx="43514">
                  <c:v>1.3420000000000001</c:v>
                </c:pt>
                <c:pt idx="43515">
                  <c:v>1.3420000000000001</c:v>
                </c:pt>
                <c:pt idx="43516">
                  <c:v>1.3420000000000001</c:v>
                </c:pt>
                <c:pt idx="43517">
                  <c:v>1.3420000000000001</c:v>
                </c:pt>
                <c:pt idx="43518">
                  <c:v>1.3420000000000001</c:v>
                </c:pt>
                <c:pt idx="43519">
                  <c:v>1.19334086697735</c:v>
                </c:pt>
                <c:pt idx="43520">
                  <c:v>1.21385266736894</c:v>
                </c:pt>
                <c:pt idx="43521">
                  <c:v>1.26383127500221</c:v>
                </c:pt>
                <c:pt idx="43522">
                  <c:v>1.2906304165229201</c:v>
                </c:pt>
                <c:pt idx="43523">
                  <c:v>1.30198746341043</c:v>
                </c:pt>
                <c:pt idx="43524">
                  <c:v>1.31194964262512</c:v>
                </c:pt>
                <c:pt idx="43525">
                  <c:v>1.22407647670116</c:v>
                </c:pt>
                <c:pt idx="43526">
                  <c:v>1.24348049161019</c:v>
                </c:pt>
                <c:pt idx="43527">
                  <c:v>1.26308421727267</c:v>
                </c:pt>
                <c:pt idx="43528">
                  <c:v>1.28000216401263</c:v>
                </c:pt>
                <c:pt idx="43529">
                  <c:v>1.2941880191319299</c:v>
                </c:pt>
                <c:pt idx="43530">
                  <c:v>1.3084680160490401</c:v>
                </c:pt>
                <c:pt idx="43531">
                  <c:v>1.32138726486557</c:v>
                </c:pt>
                <c:pt idx="43532">
                  <c:v>1.3329189879630601</c:v>
                </c:pt>
                <c:pt idx="43533">
                  <c:v>1.3420000000000001</c:v>
                </c:pt>
                <c:pt idx="43534">
                  <c:v>1.3420000000000001</c:v>
                </c:pt>
                <c:pt idx="43535">
                  <c:v>1.3420000000000001</c:v>
                </c:pt>
                <c:pt idx="43536">
                  <c:v>1.2481637885772601</c:v>
                </c:pt>
                <c:pt idx="43537">
                  <c:v>1.2692109774918701</c:v>
                </c:pt>
                <c:pt idx="43538">
                  <c:v>1.28761620054193</c:v>
                </c:pt>
                <c:pt idx="43539">
                  <c:v>1.30473550412661</c:v>
                </c:pt>
                <c:pt idx="43540">
                  <c:v>1.3205405326158099</c:v>
                </c:pt>
                <c:pt idx="43541">
                  <c:v>1.33353230130417</c:v>
                </c:pt>
                <c:pt idx="43542">
                  <c:v>1.3420000000000001</c:v>
                </c:pt>
                <c:pt idx="43543">
                  <c:v>1.3420000000000001</c:v>
                </c:pt>
                <c:pt idx="43544">
                  <c:v>1.3420000000000001</c:v>
                </c:pt>
                <c:pt idx="43545">
                  <c:v>1.3420000000000001</c:v>
                </c:pt>
                <c:pt idx="43546">
                  <c:v>1.3420000000000001</c:v>
                </c:pt>
                <c:pt idx="43547">
                  <c:v>1.3420000000000001</c:v>
                </c:pt>
                <c:pt idx="43548">
                  <c:v>1.3420000000000001</c:v>
                </c:pt>
                <c:pt idx="43549">
                  <c:v>1.2894697082609199</c:v>
                </c:pt>
                <c:pt idx="43550">
                  <c:v>1.30803603365461</c:v>
                </c:pt>
                <c:pt idx="43551">
                  <c:v>1.32532131661714</c:v>
                </c:pt>
                <c:pt idx="43552">
                  <c:v>1.34127162691338</c:v>
                </c:pt>
                <c:pt idx="43553">
                  <c:v>1.3420000000000001</c:v>
                </c:pt>
                <c:pt idx="43554">
                  <c:v>1.3420000000000001</c:v>
                </c:pt>
                <c:pt idx="43555">
                  <c:v>1.3420000000000001</c:v>
                </c:pt>
                <c:pt idx="43556">
                  <c:v>1.3420000000000001</c:v>
                </c:pt>
                <c:pt idx="43557">
                  <c:v>1.3420000000000001</c:v>
                </c:pt>
                <c:pt idx="43558">
                  <c:v>1.3420000000000001</c:v>
                </c:pt>
                <c:pt idx="43559">
                  <c:v>1.3420000000000001</c:v>
                </c:pt>
                <c:pt idx="43560">
                  <c:v>1.3420000000000001</c:v>
                </c:pt>
                <c:pt idx="43561">
                  <c:v>1.3420000000000001</c:v>
                </c:pt>
                <c:pt idx="43562">
                  <c:v>1.3420000000000001</c:v>
                </c:pt>
                <c:pt idx="43563">
                  <c:v>1.3420000000000001</c:v>
                </c:pt>
                <c:pt idx="43564">
                  <c:v>1.3420000000000001</c:v>
                </c:pt>
                <c:pt idx="43565">
                  <c:v>1.3420000000000001</c:v>
                </c:pt>
                <c:pt idx="43566">
                  <c:v>1.3420000000000001</c:v>
                </c:pt>
                <c:pt idx="43567">
                  <c:v>1.1941588875602001</c:v>
                </c:pt>
                <c:pt idx="43568">
                  <c:v>1.2146146587061699</c:v>
                </c:pt>
                <c:pt idx="43569">
                  <c:v>1.264425772651</c:v>
                </c:pt>
                <c:pt idx="43570">
                  <c:v>1.2911363800899001</c:v>
                </c:pt>
                <c:pt idx="43571">
                  <c:v>1.30243970396995</c:v>
                </c:pt>
                <c:pt idx="43572">
                  <c:v>1.3123618182724901</c:v>
                </c:pt>
                <c:pt idx="43573">
                  <c:v>1.2248874364145499</c:v>
                </c:pt>
                <c:pt idx="43574">
                  <c:v>1.24424329079591</c:v>
                </c:pt>
                <c:pt idx="43575">
                  <c:v>1.2637753945680701</c:v>
                </c:pt>
                <c:pt idx="43576">
                  <c:v>1.2806500073449401</c:v>
                </c:pt>
                <c:pt idx="43577">
                  <c:v>1.29478026572058</c:v>
                </c:pt>
                <c:pt idx="43578">
                  <c:v>1.3090161046720801</c:v>
                </c:pt>
                <c:pt idx="43579">
                  <c:v>1.32188222691105</c:v>
                </c:pt>
                <c:pt idx="43580">
                  <c:v>1.3333742144404701</c:v>
                </c:pt>
                <c:pt idx="43581">
                  <c:v>1.3420000000000001</c:v>
                </c:pt>
                <c:pt idx="43582">
                  <c:v>1.3420000000000001</c:v>
                </c:pt>
                <c:pt idx="43583">
                  <c:v>1.3420000000000001</c:v>
                </c:pt>
                <c:pt idx="43584">
                  <c:v>1.24897288278245</c:v>
                </c:pt>
                <c:pt idx="43585">
                  <c:v>1.26996290733172</c:v>
                </c:pt>
                <c:pt idx="43586">
                  <c:v>1.2883055378260599</c:v>
                </c:pt>
                <c:pt idx="43587">
                  <c:v>1.3053760205236</c:v>
                </c:pt>
                <c:pt idx="43588">
                  <c:v>1.3211295862288499</c:v>
                </c:pt>
                <c:pt idx="43589">
                  <c:v>1.33407486531178</c:v>
                </c:pt>
                <c:pt idx="43590">
                  <c:v>1.3420000000000001</c:v>
                </c:pt>
                <c:pt idx="43591">
                  <c:v>1.3420000000000001</c:v>
                </c:pt>
                <c:pt idx="43592">
                  <c:v>1.3420000000000001</c:v>
                </c:pt>
                <c:pt idx="43593">
                  <c:v>1.3420000000000001</c:v>
                </c:pt>
                <c:pt idx="43594">
                  <c:v>1.3420000000000001</c:v>
                </c:pt>
                <c:pt idx="43595">
                  <c:v>1.3420000000000001</c:v>
                </c:pt>
                <c:pt idx="43596">
                  <c:v>1.3420000000000001</c:v>
                </c:pt>
                <c:pt idx="43597">
                  <c:v>1.2902108010164699</c:v>
                </c:pt>
                <c:pt idx="43598">
                  <c:v>1.3087304083294</c:v>
                </c:pt>
                <c:pt idx="43599">
                  <c:v>1.32596166982893</c:v>
                </c:pt>
                <c:pt idx="43600">
                  <c:v>1.34186054972257</c:v>
                </c:pt>
                <c:pt idx="43601">
                  <c:v>1.3420000000000001</c:v>
                </c:pt>
                <c:pt idx="43602">
                  <c:v>1.3420000000000001</c:v>
                </c:pt>
                <c:pt idx="43603">
                  <c:v>1.3420000000000001</c:v>
                </c:pt>
                <c:pt idx="43604">
                  <c:v>1.3420000000000001</c:v>
                </c:pt>
                <c:pt idx="43605">
                  <c:v>1.3420000000000001</c:v>
                </c:pt>
                <c:pt idx="43606">
                  <c:v>1.3420000000000001</c:v>
                </c:pt>
                <c:pt idx="43607">
                  <c:v>1.3420000000000001</c:v>
                </c:pt>
                <c:pt idx="43608">
                  <c:v>1.3420000000000001</c:v>
                </c:pt>
                <c:pt idx="43609">
                  <c:v>1.3420000000000001</c:v>
                </c:pt>
                <c:pt idx="43610">
                  <c:v>1.3420000000000001</c:v>
                </c:pt>
                <c:pt idx="43611">
                  <c:v>1.3420000000000001</c:v>
                </c:pt>
                <c:pt idx="43612">
                  <c:v>1.3420000000000001</c:v>
                </c:pt>
                <c:pt idx="43613">
                  <c:v>1.3420000000000001</c:v>
                </c:pt>
                <c:pt idx="43614">
                  <c:v>1.3420000000000001</c:v>
                </c:pt>
                <c:pt idx="43615">
                  <c:v>1.21064613856971</c:v>
                </c:pt>
                <c:pt idx="43616">
                  <c:v>1.2326808576770001</c:v>
                </c:pt>
                <c:pt idx="43617">
                  <c:v>1.2507249099575199</c:v>
                </c:pt>
                <c:pt idx="43618">
                  <c:v>1.2689329288259601</c:v>
                </c:pt>
                <c:pt idx="43619">
                  <c:v>1.2844373799476601</c:v>
                </c:pt>
                <c:pt idx="43620">
                  <c:v>1.2986178382329101</c:v>
                </c:pt>
                <c:pt idx="43621">
                  <c:v>1.30999217914577</c:v>
                </c:pt>
                <c:pt idx="43622">
                  <c:v>1.3228871057597</c:v>
                </c:pt>
                <c:pt idx="43623">
                  <c:v>1.33292995297374</c:v>
                </c:pt>
                <c:pt idx="43624">
                  <c:v>1.2373902548826601</c:v>
                </c:pt>
                <c:pt idx="43625">
                  <c:v>1.2597040417502301</c:v>
                </c:pt>
                <c:pt idx="43626">
                  <c:v>1.2779806678216701</c:v>
                </c:pt>
                <c:pt idx="43627">
                  <c:v>1.29498438773636</c:v>
                </c:pt>
                <c:pt idx="43628">
                  <c:v>1.3106815848065101</c:v>
                </c:pt>
                <c:pt idx="43629">
                  <c:v>1.32504074490817</c:v>
                </c:pt>
                <c:pt idx="43630">
                  <c:v>1.3380325389054</c:v>
                </c:pt>
                <c:pt idx="43631">
                  <c:v>1.3420000000000001</c:v>
                </c:pt>
                <c:pt idx="43632">
                  <c:v>1.3420000000000001</c:v>
                </c:pt>
                <c:pt idx="43633">
                  <c:v>1.3420000000000001</c:v>
                </c:pt>
                <c:pt idx="43634">
                  <c:v>1.3420000000000001</c:v>
                </c:pt>
                <c:pt idx="43635">
                  <c:v>1.3420000000000001</c:v>
                </c:pt>
                <c:pt idx="43636">
                  <c:v>1.26018504891293</c:v>
                </c:pt>
                <c:pt idx="43637">
                  <c:v>1.28130637621011</c:v>
                </c:pt>
                <c:pt idx="43638">
                  <c:v>1.2997662164713399</c:v>
                </c:pt>
                <c:pt idx="43639">
                  <c:v>1.31839416454041</c:v>
                </c:pt>
                <c:pt idx="43640">
                  <c:v>1.3327994434872099</c:v>
                </c:pt>
                <c:pt idx="43641">
                  <c:v>1.3420000000000001</c:v>
                </c:pt>
                <c:pt idx="43642">
                  <c:v>1.3420000000000001</c:v>
                </c:pt>
                <c:pt idx="43643">
                  <c:v>1.3420000000000001</c:v>
                </c:pt>
                <c:pt idx="43644">
                  <c:v>1.3420000000000001</c:v>
                </c:pt>
                <c:pt idx="43645">
                  <c:v>1.3420000000000001</c:v>
                </c:pt>
                <c:pt idx="43646">
                  <c:v>1.3420000000000001</c:v>
                </c:pt>
                <c:pt idx="43647">
                  <c:v>1.3420000000000001</c:v>
                </c:pt>
                <c:pt idx="43648">
                  <c:v>1.3420000000000001</c:v>
                </c:pt>
                <c:pt idx="43649">
                  <c:v>1.2987715086213401</c:v>
                </c:pt>
                <c:pt idx="43650">
                  <c:v>1.3188274673179099</c:v>
                </c:pt>
                <c:pt idx="43651">
                  <c:v>1.33615163980831</c:v>
                </c:pt>
                <c:pt idx="43652">
                  <c:v>1.3420000000000001</c:v>
                </c:pt>
                <c:pt idx="43653">
                  <c:v>1.3420000000000001</c:v>
                </c:pt>
                <c:pt idx="43654">
                  <c:v>1.3420000000000001</c:v>
                </c:pt>
                <c:pt idx="43655">
                  <c:v>1.3420000000000001</c:v>
                </c:pt>
                <c:pt idx="43656">
                  <c:v>1.3420000000000001</c:v>
                </c:pt>
                <c:pt idx="43657">
                  <c:v>1.3420000000000001</c:v>
                </c:pt>
                <c:pt idx="43658">
                  <c:v>1.3420000000000001</c:v>
                </c:pt>
                <c:pt idx="43659">
                  <c:v>1.3420000000000001</c:v>
                </c:pt>
                <c:pt idx="43660">
                  <c:v>1.3420000000000001</c:v>
                </c:pt>
                <c:pt idx="43661">
                  <c:v>1.2100119647334799</c:v>
                </c:pt>
                <c:pt idx="43662">
                  <c:v>1.2321021910279799</c:v>
                </c:pt>
                <c:pt idx="43663">
                  <c:v>1.25018995509907</c:v>
                </c:pt>
                <c:pt idx="43664">
                  <c:v>1.26844113826484</c:v>
                </c:pt>
                <c:pt idx="43665">
                  <c:v>1.2839848875092399</c:v>
                </c:pt>
                <c:pt idx="43666">
                  <c:v>1.2982025364626899</c:v>
                </c:pt>
                <c:pt idx="43667">
                  <c:v>1.3096160255487901</c:v>
                </c:pt>
                <c:pt idx="43668">
                  <c:v>1.32255112906537</c:v>
                </c:pt>
                <c:pt idx="43669">
                  <c:v>1.3326254727128499</c:v>
                </c:pt>
                <c:pt idx="43670">
                  <c:v>1.2367631113123301</c:v>
                </c:pt>
                <c:pt idx="43671">
                  <c:v>1.2591269666124101</c:v>
                </c:pt>
                <c:pt idx="43672">
                  <c:v>1.2774474704415399</c:v>
                </c:pt>
                <c:pt idx="43673">
                  <c:v>1.2944980104631001</c:v>
                </c:pt>
                <c:pt idx="43674">
                  <c:v>1.3102342196425201</c:v>
                </c:pt>
                <c:pt idx="43675">
                  <c:v>1.3246300927899499</c:v>
                </c:pt>
                <c:pt idx="43676">
                  <c:v>1.3376563862877899</c:v>
                </c:pt>
                <c:pt idx="43677">
                  <c:v>1.3420000000000001</c:v>
                </c:pt>
                <c:pt idx="43678">
                  <c:v>1.3420000000000001</c:v>
                </c:pt>
                <c:pt idx="43679">
                  <c:v>1.3420000000000001</c:v>
                </c:pt>
                <c:pt idx="43680">
                  <c:v>1.3420000000000001</c:v>
                </c:pt>
                <c:pt idx="43681">
                  <c:v>1.3420000000000001</c:v>
                </c:pt>
                <c:pt idx="43682">
                  <c:v>1.2595519453163899</c:v>
                </c:pt>
                <c:pt idx="43683">
                  <c:v>1.2807276117447901</c:v>
                </c:pt>
                <c:pt idx="43684">
                  <c:v>1.2992317286448001</c:v>
                </c:pt>
                <c:pt idx="43685">
                  <c:v>1.3179033597724501</c:v>
                </c:pt>
                <c:pt idx="43686">
                  <c:v>1.3323458575084199</c:v>
                </c:pt>
                <c:pt idx="43687">
                  <c:v>1.3420000000000001</c:v>
                </c:pt>
                <c:pt idx="43688">
                  <c:v>1.3420000000000001</c:v>
                </c:pt>
                <c:pt idx="43689">
                  <c:v>1.3420000000000001</c:v>
                </c:pt>
                <c:pt idx="43690">
                  <c:v>1.3420000000000001</c:v>
                </c:pt>
                <c:pt idx="43691">
                  <c:v>1.3420000000000001</c:v>
                </c:pt>
                <c:pt idx="43692">
                  <c:v>1.3420000000000001</c:v>
                </c:pt>
                <c:pt idx="43693">
                  <c:v>1.3420000000000001</c:v>
                </c:pt>
                <c:pt idx="43694">
                  <c:v>1.3420000000000001</c:v>
                </c:pt>
                <c:pt idx="43695">
                  <c:v>1.2981831599020299</c:v>
                </c:pt>
                <c:pt idx="43696">
                  <c:v>1.3182862876528001</c:v>
                </c:pt>
                <c:pt idx="43697">
                  <c:v>1.3356574980075899</c:v>
                </c:pt>
                <c:pt idx="43698">
                  <c:v>1.3420000000000001</c:v>
                </c:pt>
                <c:pt idx="43699">
                  <c:v>1.3420000000000001</c:v>
                </c:pt>
                <c:pt idx="43700">
                  <c:v>1.3420000000000001</c:v>
                </c:pt>
                <c:pt idx="43701">
                  <c:v>1.3420000000000001</c:v>
                </c:pt>
                <c:pt idx="43702">
                  <c:v>1.3420000000000001</c:v>
                </c:pt>
                <c:pt idx="43703">
                  <c:v>1.3420000000000001</c:v>
                </c:pt>
                <c:pt idx="43704">
                  <c:v>1.3420000000000001</c:v>
                </c:pt>
                <c:pt idx="43705">
                  <c:v>1.3420000000000001</c:v>
                </c:pt>
                <c:pt idx="43706">
                  <c:v>1.3420000000000001</c:v>
                </c:pt>
                <c:pt idx="43707">
                  <c:v>1.2099578066668499</c:v>
                </c:pt>
                <c:pt idx="43708">
                  <c:v>1.2320492825460401</c:v>
                </c:pt>
                <c:pt idx="43709">
                  <c:v>1.25013783758512</c:v>
                </c:pt>
                <c:pt idx="43710">
                  <c:v>1.26840118244626</c:v>
                </c:pt>
                <c:pt idx="43711">
                  <c:v>1.28394522988365</c:v>
                </c:pt>
                <c:pt idx="43712">
                  <c:v>1.29817402138744</c:v>
                </c:pt>
                <c:pt idx="43713">
                  <c:v>1.30958177648325</c:v>
                </c:pt>
                <c:pt idx="43714">
                  <c:v>1.32252210105707</c:v>
                </c:pt>
                <c:pt idx="43715">
                  <c:v>1.33260132092288</c:v>
                </c:pt>
                <c:pt idx="43716">
                  <c:v>1.2367000955679199</c:v>
                </c:pt>
                <c:pt idx="43717">
                  <c:v>1.2590712869689999</c:v>
                </c:pt>
                <c:pt idx="43718">
                  <c:v>1.2773984183498099</c:v>
                </c:pt>
                <c:pt idx="43719">
                  <c:v>1.29444979698298</c:v>
                </c:pt>
                <c:pt idx="43720">
                  <c:v>1.31018673455143</c:v>
                </c:pt>
                <c:pt idx="43721">
                  <c:v>1.3245934073438601</c:v>
                </c:pt>
                <c:pt idx="43722">
                  <c:v>1.33761990296883</c:v>
                </c:pt>
                <c:pt idx="43723">
                  <c:v>1.3420000000000001</c:v>
                </c:pt>
                <c:pt idx="43724">
                  <c:v>1.3420000000000001</c:v>
                </c:pt>
                <c:pt idx="43725">
                  <c:v>1.3420000000000001</c:v>
                </c:pt>
                <c:pt idx="43726">
                  <c:v>1.3420000000000001</c:v>
                </c:pt>
                <c:pt idx="43727">
                  <c:v>1.3420000000000001</c:v>
                </c:pt>
                <c:pt idx="43728">
                  <c:v>1.25949149714548</c:v>
                </c:pt>
                <c:pt idx="43729">
                  <c:v>1.28066895171929</c:v>
                </c:pt>
                <c:pt idx="43730">
                  <c:v>1.29917976207258</c:v>
                </c:pt>
                <c:pt idx="43731">
                  <c:v>1.3178577851222</c:v>
                </c:pt>
                <c:pt idx="43732">
                  <c:v>1.3323059755236299</c:v>
                </c:pt>
                <c:pt idx="43733">
                  <c:v>1.3420000000000001</c:v>
                </c:pt>
                <c:pt idx="43734">
                  <c:v>1.3420000000000001</c:v>
                </c:pt>
                <c:pt idx="43735">
                  <c:v>1.3420000000000001</c:v>
                </c:pt>
                <c:pt idx="43736">
                  <c:v>1.3420000000000001</c:v>
                </c:pt>
                <c:pt idx="43737">
                  <c:v>1.3420000000000001</c:v>
                </c:pt>
                <c:pt idx="43738">
                  <c:v>1.3420000000000001</c:v>
                </c:pt>
                <c:pt idx="43739">
                  <c:v>1.3420000000000001</c:v>
                </c:pt>
                <c:pt idx="43740">
                  <c:v>1.3420000000000001</c:v>
                </c:pt>
                <c:pt idx="43741">
                  <c:v>1.29813154815605</c:v>
                </c:pt>
                <c:pt idx="43742">
                  <c:v>1.31823643127843</c:v>
                </c:pt>
                <c:pt idx="43743">
                  <c:v>1.33560900902853</c:v>
                </c:pt>
                <c:pt idx="43744">
                  <c:v>1.3420000000000001</c:v>
                </c:pt>
                <c:pt idx="43745">
                  <c:v>1.3420000000000001</c:v>
                </c:pt>
                <c:pt idx="43746">
                  <c:v>1.3420000000000001</c:v>
                </c:pt>
                <c:pt idx="43747">
                  <c:v>1.3420000000000001</c:v>
                </c:pt>
                <c:pt idx="43748">
                  <c:v>1.3420000000000001</c:v>
                </c:pt>
                <c:pt idx="43749">
                  <c:v>1.3420000000000001</c:v>
                </c:pt>
                <c:pt idx="43750">
                  <c:v>1.3420000000000001</c:v>
                </c:pt>
                <c:pt idx="43751">
                  <c:v>1.3420000000000001</c:v>
                </c:pt>
                <c:pt idx="43752">
                  <c:v>1.3420000000000001</c:v>
                </c:pt>
                <c:pt idx="43753">
                  <c:v>1.21016546023591</c:v>
                </c:pt>
                <c:pt idx="43754">
                  <c:v>1.2322394786503801</c:v>
                </c:pt>
                <c:pt idx="43755">
                  <c:v>1.25031825467168</c:v>
                </c:pt>
                <c:pt idx="43756">
                  <c:v>1.2685603691830101</c:v>
                </c:pt>
                <c:pt idx="43757">
                  <c:v>1.2841013473768399</c:v>
                </c:pt>
                <c:pt idx="43758">
                  <c:v>1.29831088608685</c:v>
                </c:pt>
                <c:pt idx="43759">
                  <c:v>1.30971150676169</c:v>
                </c:pt>
                <c:pt idx="43760">
                  <c:v>1.3226387650454401</c:v>
                </c:pt>
                <c:pt idx="43761">
                  <c:v>1.3327112186463299</c:v>
                </c:pt>
                <c:pt idx="43762">
                  <c:v>1.23690771104859</c:v>
                </c:pt>
                <c:pt idx="43763">
                  <c:v>1.25926148183564</c:v>
                </c:pt>
                <c:pt idx="43764">
                  <c:v>1.27757313308937</c:v>
                </c:pt>
                <c:pt idx="43765">
                  <c:v>1.29461515861126</c:v>
                </c:pt>
                <c:pt idx="43766">
                  <c:v>1.3103379837744</c:v>
                </c:pt>
                <c:pt idx="43767">
                  <c:v>1.3247261960113601</c:v>
                </c:pt>
                <c:pt idx="43768">
                  <c:v>1.33774516270542</c:v>
                </c:pt>
                <c:pt idx="43769">
                  <c:v>1.3420000000000001</c:v>
                </c:pt>
                <c:pt idx="43770">
                  <c:v>1.3420000000000001</c:v>
                </c:pt>
                <c:pt idx="43771">
                  <c:v>1.3420000000000001</c:v>
                </c:pt>
                <c:pt idx="43772">
                  <c:v>1.3420000000000001</c:v>
                </c:pt>
                <c:pt idx="43773">
                  <c:v>1.3420000000000001</c:v>
                </c:pt>
                <c:pt idx="43774">
                  <c:v>1.2596939320382099</c:v>
                </c:pt>
                <c:pt idx="43775">
                  <c:v>1.28085467825458</c:v>
                </c:pt>
                <c:pt idx="43776">
                  <c:v>1.29935530217164</c:v>
                </c:pt>
                <c:pt idx="43777">
                  <c:v>1.3180181135703499</c:v>
                </c:pt>
                <c:pt idx="43778">
                  <c:v>1.3324531131194</c:v>
                </c:pt>
                <c:pt idx="43779">
                  <c:v>1.3420000000000001</c:v>
                </c:pt>
                <c:pt idx="43780">
                  <c:v>1.3420000000000001</c:v>
                </c:pt>
                <c:pt idx="43781">
                  <c:v>1.3420000000000001</c:v>
                </c:pt>
                <c:pt idx="43782">
                  <c:v>1.3420000000000001</c:v>
                </c:pt>
                <c:pt idx="43783">
                  <c:v>1.3420000000000001</c:v>
                </c:pt>
                <c:pt idx="43784">
                  <c:v>1.3420000000000001</c:v>
                </c:pt>
                <c:pt idx="43785">
                  <c:v>1.3420000000000001</c:v>
                </c:pt>
                <c:pt idx="43786">
                  <c:v>1.3420000000000001</c:v>
                </c:pt>
                <c:pt idx="43787">
                  <c:v>1.2983190494215899</c:v>
                </c:pt>
                <c:pt idx="43788">
                  <c:v>1.3184128174185601</c:v>
                </c:pt>
                <c:pt idx="43789">
                  <c:v>1.33577083538973</c:v>
                </c:pt>
                <c:pt idx="43790">
                  <c:v>1.3420000000000001</c:v>
                </c:pt>
                <c:pt idx="43791">
                  <c:v>1.3420000000000001</c:v>
                </c:pt>
                <c:pt idx="43792">
                  <c:v>1.3420000000000001</c:v>
                </c:pt>
                <c:pt idx="43793">
                  <c:v>1.3420000000000001</c:v>
                </c:pt>
                <c:pt idx="43794">
                  <c:v>1.3420000000000001</c:v>
                </c:pt>
                <c:pt idx="43795">
                  <c:v>1.3420000000000001</c:v>
                </c:pt>
                <c:pt idx="43796">
                  <c:v>1.3420000000000001</c:v>
                </c:pt>
                <c:pt idx="43797">
                  <c:v>1.3420000000000001</c:v>
                </c:pt>
                <c:pt idx="43798">
                  <c:v>1.3420000000000001</c:v>
                </c:pt>
                <c:pt idx="43799">
                  <c:v>1.21088083673594</c:v>
                </c:pt>
                <c:pt idx="43800">
                  <c:v>1.2328952237761099</c:v>
                </c:pt>
                <c:pt idx="43801">
                  <c:v>1.2509269085363699</c:v>
                </c:pt>
                <c:pt idx="43802">
                  <c:v>1.2691222588689599</c:v>
                </c:pt>
                <c:pt idx="43803">
                  <c:v>1.28460916015231</c:v>
                </c:pt>
                <c:pt idx="43804">
                  <c:v>1.29878406264284</c:v>
                </c:pt>
                <c:pt idx="43805">
                  <c:v>1.31014797979695</c:v>
                </c:pt>
                <c:pt idx="43806">
                  <c:v>1.3230313575852899</c:v>
                </c:pt>
                <c:pt idx="43807">
                  <c:v>1.3330636763431201</c:v>
                </c:pt>
                <c:pt idx="43808">
                  <c:v>1.23761753690807</c:v>
                </c:pt>
                <c:pt idx="43809">
                  <c:v>1.2599115321354699</c:v>
                </c:pt>
                <c:pt idx="43810">
                  <c:v>1.2781761066750601</c:v>
                </c:pt>
                <c:pt idx="43811">
                  <c:v>1.2951680945808599</c:v>
                </c:pt>
                <c:pt idx="43812">
                  <c:v>1.31085405469203</c:v>
                </c:pt>
                <c:pt idx="43813">
                  <c:v>1.3252023916467199</c:v>
                </c:pt>
                <c:pt idx="43814">
                  <c:v>1.33817846610418</c:v>
                </c:pt>
                <c:pt idx="43815">
                  <c:v>1.3420000000000001</c:v>
                </c:pt>
                <c:pt idx="43816">
                  <c:v>1.3420000000000001</c:v>
                </c:pt>
                <c:pt idx="43817">
                  <c:v>1.3420000000000001</c:v>
                </c:pt>
                <c:pt idx="43818">
                  <c:v>1.3420000000000001</c:v>
                </c:pt>
                <c:pt idx="43819">
                  <c:v>1.3420000000000001</c:v>
                </c:pt>
                <c:pt idx="43820">
                  <c:v>1.2604053897148699</c:v>
                </c:pt>
                <c:pt idx="43821">
                  <c:v>1.28151363605271</c:v>
                </c:pt>
                <c:pt idx="43822">
                  <c:v>1.29996153785638</c:v>
                </c:pt>
                <c:pt idx="43823">
                  <c:v>1.3185720168172299</c:v>
                </c:pt>
                <c:pt idx="43824">
                  <c:v>1.33296712027163</c:v>
                </c:pt>
                <c:pt idx="43825">
                  <c:v>1.3420000000000001</c:v>
                </c:pt>
                <c:pt idx="43826">
                  <c:v>1.3420000000000001</c:v>
                </c:pt>
                <c:pt idx="43827">
                  <c:v>1.3420000000000001</c:v>
                </c:pt>
                <c:pt idx="43828">
                  <c:v>1.3420000000000001</c:v>
                </c:pt>
                <c:pt idx="43829">
                  <c:v>1.3420000000000001</c:v>
                </c:pt>
                <c:pt idx="43830">
                  <c:v>1.3420000000000001</c:v>
                </c:pt>
                <c:pt idx="43831">
                  <c:v>1.3420000000000001</c:v>
                </c:pt>
                <c:pt idx="43832">
                  <c:v>1.3420000000000001</c:v>
                </c:pt>
                <c:pt idx="43833">
                  <c:v>1.2989737342807901</c:v>
                </c:pt>
                <c:pt idx="43834">
                  <c:v>1.31901205956909</c:v>
                </c:pt>
                <c:pt idx="43835">
                  <c:v>1.33633003631599</c:v>
                </c:pt>
                <c:pt idx="43836">
                  <c:v>1.3420000000000001</c:v>
                </c:pt>
                <c:pt idx="43837">
                  <c:v>1.3420000000000001</c:v>
                </c:pt>
                <c:pt idx="43838">
                  <c:v>1.3420000000000001</c:v>
                </c:pt>
                <c:pt idx="43839">
                  <c:v>1.3420000000000001</c:v>
                </c:pt>
                <c:pt idx="43840">
                  <c:v>1.3420000000000001</c:v>
                </c:pt>
                <c:pt idx="43841">
                  <c:v>1.3420000000000001</c:v>
                </c:pt>
                <c:pt idx="43842">
                  <c:v>1.3420000000000001</c:v>
                </c:pt>
                <c:pt idx="43843">
                  <c:v>1.3420000000000001</c:v>
                </c:pt>
                <c:pt idx="43844">
                  <c:v>1.3420000000000001</c:v>
                </c:pt>
                <c:pt idx="43845">
                  <c:v>0.98170821376383899</c:v>
                </c:pt>
                <c:pt idx="43846">
                  <c:v>1.0262293686978099</c:v>
                </c:pt>
                <c:pt idx="43847">
                  <c:v>1.04942382018236</c:v>
                </c:pt>
                <c:pt idx="43848">
                  <c:v>1.0903514105929599</c:v>
                </c:pt>
                <c:pt idx="43849">
                  <c:v>1.1458366946098</c:v>
                </c:pt>
                <c:pt idx="43850">
                  <c:v>0.98042843989302297</c:v>
                </c:pt>
                <c:pt idx="43851">
                  <c:v>1.02505365971935</c:v>
                </c:pt>
                <c:pt idx="43852">
                  <c:v>1.0482307580129</c:v>
                </c:pt>
                <c:pt idx="43853">
                  <c:v>1.08925133833832</c:v>
                </c:pt>
                <c:pt idx="43854">
                  <c:v>1.1448122268015599</c:v>
                </c:pt>
                <c:pt idx="43855">
                  <c:v>0.98014379204643998</c:v>
                </c:pt>
                <c:pt idx="43856">
                  <c:v>1.02478915085166</c:v>
                </c:pt>
                <c:pt idx="43857">
                  <c:v>1.04796398006309</c:v>
                </c:pt>
                <c:pt idx="43858">
                  <c:v>1.08901102946327</c:v>
                </c:pt>
                <c:pt idx="43859">
                  <c:v>1.14458718503144</c:v>
                </c:pt>
                <c:pt idx="43860">
                  <c:v>0.980308933079586</c:v>
                </c:pt>
                <c:pt idx="43861">
                  <c:v>1.02495049307412</c:v>
                </c:pt>
                <c:pt idx="43862">
                  <c:v>1.0481164674735699</c:v>
                </c:pt>
                <c:pt idx="43863">
                  <c:v>1.0891526776612901</c:v>
                </c:pt>
                <c:pt idx="43864">
                  <c:v>1.14471780352813</c:v>
                </c:pt>
                <c:pt idx="43865">
                  <c:v>0.98134979885254103</c:v>
                </c:pt>
                <c:pt idx="43866">
                  <c:v>1.02592233488492</c:v>
                </c:pt>
                <c:pt idx="43867">
                  <c:v>1.0490833611836099</c:v>
                </c:pt>
                <c:pt idx="43868">
                  <c:v>1.09004607746059</c:v>
                </c:pt>
                <c:pt idx="43869">
                  <c:v>1.1455467542596101</c:v>
                </c:pt>
                <c:pt idx="43870">
                  <c:v>0.89340330351686204</c:v>
                </c:pt>
                <c:pt idx="43871">
                  <c:v>0.94783603012310602</c:v>
                </c:pt>
                <c:pt idx="43872">
                  <c:v>0.96766018341933502</c:v>
                </c:pt>
                <c:pt idx="43873">
                  <c:v>1.0180713223678599</c:v>
                </c:pt>
                <c:pt idx="43874">
                  <c:v>1.0792754158781701</c:v>
                </c:pt>
                <c:pt idx="43875">
                  <c:v>1.1317424115260399</c:v>
                </c:pt>
                <c:pt idx="43876">
                  <c:v>0.89191487930776803</c:v>
                </c:pt>
                <c:pt idx="43877">
                  <c:v>0.94645858353151602</c:v>
                </c:pt>
                <c:pt idx="43878">
                  <c:v>0.96626477288563395</c:v>
                </c:pt>
                <c:pt idx="43879">
                  <c:v>1.0167918587945799</c:v>
                </c:pt>
                <c:pt idx="43880">
                  <c:v>1.0780722213423899</c:v>
                </c:pt>
                <c:pt idx="43881">
                  <c:v>1.13062065697572</c:v>
                </c:pt>
                <c:pt idx="43882">
                  <c:v>0.89162724293031403</c:v>
                </c:pt>
                <c:pt idx="43883">
                  <c:v>0.94619779430628304</c:v>
                </c:pt>
                <c:pt idx="43884">
                  <c:v>0.96600170914741401</c:v>
                </c:pt>
                <c:pt idx="43885">
                  <c:v>1.0165472482489299</c:v>
                </c:pt>
                <c:pt idx="43886">
                  <c:v>1.0778424792016801</c:v>
                </c:pt>
                <c:pt idx="43887">
                  <c:v>1.1304043155285799</c:v>
                </c:pt>
                <c:pt idx="43888">
                  <c:v>0.89188929101940195</c:v>
                </c:pt>
                <c:pt idx="43889">
                  <c:v>0.94643277158757</c:v>
                </c:pt>
                <c:pt idx="43890">
                  <c:v>0.96624608265482004</c:v>
                </c:pt>
                <c:pt idx="43891">
                  <c:v>1.0167729781096</c:v>
                </c:pt>
                <c:pt idx="43892">
                  <c:v>1.0780524641131199</c:v>
                </c:pt>
                <c:pt idx="43893">
                  <c:v>1.13059370295024</c:v>
                </c:pt>
                <c:pt idx="43894">
                  <c:v>0.893155943454089</c:v>
                </c:pt>
                <c:pt idx="43895">
                  <c:v>0.947618277133358</c:v>
                </c:pt>
                <c:pt idx="43896">
                  <c:v>0.96743105040425503</c:v>
                </c:pt>
                <c:pt idx="43897">
                  <c:v>1.01787073431749</c:v>
                </c:pt>
                <c:pt idx="43898">
                  <c:v>1.0790764742004599</c:v>
                </c:pt>
                <c:pt idx="43899">
                  <c:v>1.1315580696766001</c:v>
                </c:pt>
                <c:pt idx="43900">
                  <c:v>0.89211011651397398</c:v>
                </c:pt>
                <c:pt idx="43901">
                  <c:v>0.94771994360426903</c:v>
                </c:pt>
                <c:pt idx="43902">
                  <c:v>0.96755300514236198</c:v>
                </c:pt>
                <c:pt idx="43903">
                  <c:v>1.01797022096678</c:v>
                </c:pt>
                <c:pt idx="43904">
                  <c:v>1.0791669734557101</c:v>
                </c:pt>
                <c:pt idx="43905">
                  <c:v>1.1316537313191199</c:v>
                </c:pt>
                <c:pt idx="43906">
                  <c:v>0.89064002241276197</c:v>
                </c:pt>
                <c:pt idx="43907">
                  <c:v>0.94636159896926098</c:v>
                </c:pt>
                <c:pt idx="43908">
                  <c:v>0.96616866503642296</c:v>
                </c:pt>
                <c:pt idx="43909">
                  <c:v>1.0167011716892</c:v>
                </c:pt>
                <c:pt idx="43910">
                  <c:v>1.0779872448297001</c:v>
                </c:pt>
                <c:pt idx="43911">
                  <c:v>1.13054089789198</c:v>
                </c:pt>
                <c:pt idx="43912">
                  <c:v>0.89041378332540799</c:v>
                </c:pt>
                <c:pt idx="43913">
                  <c:v>0.94615927131918898</c:v>
                </c:pt>
                <c:pt idx="43914">
                  <c:v>0.96596348138863197</c:v>
                </c:pt>
                <c:pt idx="43915">
                  <c:v>1.0165112542302099</c:v>
                </c:pt>
                <c:pt idx="43916">
                  <c:v>1.0778089372470001</c:v>
                </c:pt>
                <c:pt idx="43917">
                  <c:v>1.13037286155161</c:v>
                </c:pt>
                <c:pt idx="43918">
                  <c:v>0.890756706089748</c:v>
                </c:pt>
                <c:pt idx="43919">
                  <c:v>0.94648647272214603</c:v>
                </c:pt>
                <c:pt idx="43920">
                  <c:v>0.96629115686737799</c:v>
                </c:pt>
                <c:pt idx="43921">
                  <c:v>1.0168085451625799</c:v>
                </c:pt>
                <c:pt idx="43922">
                  <c:v>1.0780859245143399</c:v>
                </c:pt>
                <c:pt idx="43923">
                  <c:v>1.1306380457993701</c:v>
                </c:pt>
                <c:pt idx="43924">
                  <c:v>0.89217364223989304</c:v>
                </c:pt>
                <c:pt idx="43925">
                  <c:v>0.94778110364368595</c:v>
                </c:pt>
                <c:pt idx="43926">
                  <c:v>0.96760790270135899</c:v>
                </c:pt>
                <c:pt idx="43927">
                  <c:v>1.01802315375999</c:v>
                </c:pt>
                <c:pt idx="43928">
                  <c:v>1.07921926507785</c:v>
                </c:pt>
                <c:pt idx="43929">
                  <c:v>1.1316922482357401</c:v>
                </c:pt>
                <c:pt idx="43930">
                  <c:v>0.89675440508211701</c:v>
                </c:pt>
                <c:pt idx="43931">
                  <c:v>0.95130649722443394</c:v>
                </c:pt>
                <c:pt idx="43932">
                  <c:v>0.97117896177790297</c:v>
                </c:pt>
                <c:pt idx="43933">
                  <c:v>1.0204468879583199</c:v>
                </c:pt>
                <c:pt idx="43934">
                  <c:v>1.0359320746648699</c:v>
                </c:pt>
                <c:pt idx="43935">
                  <c:v>1.0817228143655699</c:v>
                </c:pt>
                <c:pt idx="43936">
                  <c:v>0.89525111666281798</c:v>
                </c:pt>
                <c:pt idx="43937">
                  <c:v>0.94991426948153401</c:v>
                </c:pt>
                <c:pt idx="43938">
                  <c:v>0.96975574408888798</c:v>
                </c:pt>
                <c:pt idx="43939">
                  <c:v>1.0191380564119501</c:v>
                </c:pt>
                <c:pt idx="43940">
                  <c:v>1.03460548977787</c:v>
                </c:pt>
                <c:pt idx="43941">
                  <c:v>1.08051380900966</c:v>
                </c:pt>
                <c:pt idx="43942">
                  <c:v>0.89506863588794405</c:v>
                </c:pt>
                <c:pt idx="43943">
                  <c:v>0.94975980027196205</c:v>
                </c:pt>
                <c:pt idx="43944">
                  <c:v>0.96959182193848104</c:v>
                </c:pt>
                <c:pt idx="43945">
                  <c:v>1.01899324108392</c:v>
                </c:pt>
                <c:pt idx="43946">
                  <c:v>1.0344584779099699</c:v>
                </c:pt>
                <c:pt idx="43947">
                  <c:v>1.08037135053815</c:v>
                </c:pt>
                <c:pt idx="43948">
                  <c:v>0.89548998830458904</c:v>
                </c:pt>
                <c:pt idx="43949">
                  <c:v>0.950137295300582</c:v>
                </c:pt>
                <c:pt idx="43950">
                  <c:v>0.96998599983788103</c:v>
                </c:pt>
                <c:pt idx="43951">
                  <c:v>1.01934568002676</c:v>
                </c:pt>
                <c:pt idx="43952">
                  <c:v>1.0348203643717</c:v>
                </c:pt>
                <c:pt idx="43953">
                  <c:v>1.08070693609547</c:v>
                </c:pt>
                <c:pt idx="43954">
                  <c:v>0.89701209534144</c:v>
                </c:pt>
                <c:pt idx="43955">
                  <c:v>0.95153825530719305</c:v>
                </c:pt>
                <c:pt idx="43956">
                  <c:v>0.97141041484026802</c:v>
                </c:pt>
                <c:pt idx="43957">
                  <c:v>1.0206617406863101</c:v>
                </c:pt>
                <c:pt idx="43958">
                  <c:v>1.03615404681873</c:v>
                </c:pt>
                <c:pt idx="43959">
                  <c:v>1.0819284301584</c:v>
                </c:pt>
                <c:pt idx="43960">
                  <c:v>1.13735111448965</c:v>
                </c:pt>
                <c:pt idx="43961">
                  <c:v>1.1626531449173101</c:v>
                </c:pt>
                <c:pt idx="43962">
                  <c:v>1.18553475114428</c:v>
                </c:pt>
                <c:pt idx="43963">
                  <c:v>1.2724460855829201</c:v>
                </c:pt>
                <c:pt idx="43964">
                  <c:v>1.2836672962430999</c:v>
                </c:pt>
                <c:pt idx="43965">
                  <c:v>1.2964031781557499</c:v>
                </c:pt>
                <c:pt idx="43966">
                  <c:v>1.1686237746355399</c:v>
                </c:pt>
                <c:pt idx="43967">
                  <c:v>1.19430644786504</c:v>
                </c:pt>
                <c:pt idx="43968">
                  <c:v>1.2175538552398699</c:v>
                </c:pt>
                <c:pt idx="43969">
                  <c:v>1.2382569708064799</c:v>
                </c:pt>
                <c:pt idx="43970">
                  <c:v>1.25635199393727</c:v>
                </c:pt>
                <c:pt idx="43971">
                  <c:v>1.2746173888357699</c:v>
                </c:pt>
                <c:pt idx="43972">
                  <c:v>1.28872345079087</c:v>
                </c:pt>
                <c:pt idx="43973">
                  <c:v>1.30293509356101</c:v>
                </c:pt>
                <c:pt idx="43974">
                  <c:v>1.31579660962753</c:v>
                </c:pt>
                <c:pt idx="43975">
                  <c:v>1.32726460894273</c:v>
                </c:pt>
                <c:pt idx="43976">
                  <c:v>1.3373308620175399</c:v>
                </c:pt>
                <c:pt idx="43977">
                  <c:v>1.3420000000000001</c:v>
                </c:pt>
                <c:pt idx="43978">
                  <c:v>1.21945305130624</c:v>
                </c:pt>
                <c:pt idx="43979">
                  <c:v>1.2429711917080899</c:v>
                </c:pt>
                <c:pt idx="43980">
                  <c:v>1.26393508582059</c:v>
                </c:pt>
                <c:pt idx="43981">
                  <c:v>1.28367516940458</c:v>
                </c:pt>
                <c:pt idx="43982">
                  <c:v>1.30072720713476</c:v>
                </c:pt>
                <c:pt idx="43983">
                  <c:v>1.3150215177990101</c:v>
                </c:pt>
                <c:pt idx="43984">
                  <c:v>1.32940690264941</c:v>
                </c:pt>
                <c:pt idx="43985">
                  <c:v>1.3420000000000001</c:v>
                </c:pt>
                <c:pt idx="43986">
                  <c:v>1.3420000000000001</c:v>
                </c:pt>
                <c:pt idx="43987">
                  <c:v>1.3420000000000001</c:v>
                </c:pt>
                <c:pt idx="43988">
                  <c:v>1.3420000000000001</c:v>
                </c:pt>
                <c:pt idx="43989">
                  <c:v>1.3420000000000001</c:v>
                </c:pt>
                <c:pt idx="43990">
                  <c:v>1.3420000000000001</c:v>
                </c:pt>
                <c:pt idx="43991">
                  <c:v>1.2644057584086701</c:v>
                </c:pt>
                <c:pt idx="43992">
                  <c:v>1.2855713349187901</c:v>
                </c:pt>
                <c:pt idx="43993">
                  <c:v>1.3040755047989101</c:v>
                </c:pt>
                <c:pt idx="43994">
                  <c:v>1.32128264733374</c:v>
                </c:pt>
                <c:pt idx="43995">
                  <c:v>1.3420000000000001</c:v>
                </c:pt>
                <c:pt idx="43996">
                  <c:v>1.3420000000000001</c:v>
                </c:pt>
                <c:pt idx="43997">
                  <c:v>1.3420000000000001</c:v>
                </c:pt>
                <c:pt idx="43998">
                  <c:v>1.3420000000000001</c:v>
                </c:pt>
                <c:pt idx="43999">
                  <c:v>1.3420000000000001</c:v>
                </c:pt>
                <c:pt idx="44000">
                  <c:v>1.3420000000000001</c:v>
                </c:pt>
                <c:pt idx="44001">
                  <c:v>1.13662807150295</c:v>
                </c:pt>
                <c:pt idx="44002">
                  <c:v>1.1619779285293099</c:v>
                </c:pt>
                <c:pt idx="44003">
                  <c:v>1.18492338001237</c:v>
                </c:pt>
                <c:pt idx="44004">
                  <c:v>1.2720465458455401</c:v>
                </c:pt>
                <c:pt idx="44005">
                  <c:v>1.2833024255993799</c:v>
                </c:pt>
                <c:pt idx="44006">
                  <c:v>1.29607954350149</c:v>
                </c:pt>
                <c:pt idx="44007">
                  <c:v>1.16790271429221</c:v>
                </c:pt>
                <c:pt idx="44008">
                  <c:v>1.1936408129287901</c:v>
                </c:pt>
                <c:pt idx="44009">
                  <c:v>1.2169394933014599</c:v>
                </c:pt>
                <c:pt idx="44010">
                  <c:v>1.23769020323651</c:v>
                </c:pt>
                <c:pt idx="44011">
                  <c:v>1.25583440722454</c:v>
                </c:pt>
                <c:pt idx="44012">
                  <c:v>1.2741368200632499</c:v>
                </c:pt>
                <c:pt idx="44013">
                  <c:v>1.2882859100905999</c:v>
                </c:pt>
                <c:pt idx="44014">
                  <c:v>1.30253449000027</c:v>
                </c:pt>
                <c:pt idx="44015">
                  <c:v>1.3154253778124401</c:v>
                </c:pt>
                <c:pt idx="44016">
                  <c:v>1.32693713580634</c:v>
                </c:pt>
                <c:pt idx="44017">
                  <c:v>1.33703465448647</c:v>
                </c:pt>
                <c:pt idx="44018">
                  <c:v>1.3420000000000001</c:v>
                </c:pt>
                <c:pt idx="44019">
                  <c:v>1.2187862417280599</c:v>
                </c:pt>
                <c:pt idx="44020">
                  <c:v>1.2423567074784201</c:v>
                </c:pt>
                <c:pt idx="44021">
                  <c:v>1.26336286008551</c:v>
                </c:pt>
                <c:pt idx="44022">
                  <c:v>1.2831593859208299</c:v>
                </c:pt>
                <c:pt idx="44023">
                  <c:v>1.30025251053776</c:v>
                </c:pt>
                <c:pt idx="44024">
                  <c:v>1.31457857089918</c:v>
                </c:pt>
                <c:pt idx="44025">
                  <c:v>1.32900564841854</c:v>
                </c:pt>
                <c:pt idx="44026">
                  <c:v>1.3420000000000001</c:v>
                </c:pt>
                <c:pt idx="44027">
                  <c:v>1.3420000000000001</c:v>
                </c:pt>
                <c:pt idx="44028">
                  <c:v>1.3420000000000001</c:v>
                </c:pt>
                <c:pt idx="44029">
                  <c:v>1.3420000000000001</c:v>
                </c:pt>
                <c:pt idx="44030">
                  <c:v>1.3420000000000001</c:v>
                </c:pt>
                <c:pt idx="44031">
                  <c:v>1.3420000000000001</c:v>
                </c:pt>
                <c:pt idx="44032">
                  <c:v>1.26378913519819</c:v>
                </c:pt>
                <c:pt idx="44033">
                  <c:v>1.2850033329330901</c:v>
                </c:pt>
                <c:pt idx="44034">
                  <c:v>1.30355138832896</c:v>
                </c:pt>
                <c:pt idx="44035">
                  <c:v>1.3208001389369599</c:v>
                </c:pt>
                <c:pt idx="44036">
                  <c:v>1.3420000000000001</c:v>
                </c:pt>
                <c:pt idx="44037">
                  <c:v>1.3420000000000001</c:v>
                </c:pt>
                <c:pt idx="44038">
                  <c:v>1.3420000000000001</c:v>
                </c:pt>
                <c:pt idx="44039">
                  <c:v>1.3420000000000001</c:v>
                </c:pt>
                <c:pt idx="44040">
                  <c:v>1.3420000000000001</c:v>
                </c:pt>
                <c:pt idx="44041">
                  <c:v>1.3420000000000001</c:v>
                </c:pt>
                <c:pt idx="44042">
                  <c:v>1.13657913576967</c:v>
                </c:pt>
                <c:pt idx="44043">
                  <c:v>1.16192979305156</c:v>
                </c:pt>
                <c:pt idx="44044">
                  <c:v>1.1848822043020399</c:v>
                </c:pt>
                <c:pt idx="44045">
                  <c:v>1.2720167030794001</c:v>
                </c:pt>
                <c:pt idx="44046">
                  <c:v>1.2832891390029599</c:v>
                </c:pt>
                <c:pt idx="44047">
                  <c:v>1.2960594807179</c:v>
                </c:pt>
                <c:pt idx="44048">
                  <c:v>1.16784966790065</c:v>
                </c:pt>
                <c:pt idx="44049">
                  <c:v>1.19358903139408</c:v>
                </c:pt>
                <c:pt idx="44050">
                  <c:v>1.21689472891289</c:v>
                </c:pt>
                <c:pt idx="44051">
                  <c:v>1.2376518661867399</c:v>
                </c:pt>
                <c:pt idx="44052">
                  <c:v>1.2557963927073299</c:v>
                </c:pt>
                <c:pt idx="44053">
                  <c:v>1.2741046524310899</c:v>
                </c:pt>
                <c:pt idx="44054">
                  <c:v>1.2882590942576599</c:v>
                </c:pt>
                <c:pt idx="44055">
                  <c:v>1.3025127610186</c:v>
                </c:pt>
                <c:pt idx="44056">
                  <c:v>1.31540845015952</c:v>
                </c:pt>
                <c:pt idx="44057">
                  <c:v>1.32691949977829</c:v>
                </c:pt>
                <c:pt idx="44058">
                  <c:v>1.3370161138901699</c:v>
                </c:pt>
                <c:pt idx="44059">
                  <c:v>1.3420000000000001</c:v>
                </c:pt>
                <c:pt idx="44060">
                  <c:v>1.2187366041540999</c:v>
                </c:pt>
                <c:pt idx="44061">
                  <c:v>1.2423139225494599</c:v>
                </c:pt>
                <c:pt idx="44062">
                  <c:v>1.26332652877187</c:v>
                </c:pt>
                <c:pt idx="44063">
                  <c:v>1.2831183395639201</c:v>
                </c:pt>
                <c:pt idx="44064">
                  <c:v>1.3002224704790599</c:v>
                </c:pt>
                <c:pt idx="44065">
                  <c:v>1.31454851223008</c:v>
                </c:pt>
                <c:pt idx="44066">
                  <c:v>1.3289806904502199</c:v>
                </c:pt>
                <c:pt idx="44067">
                  <c:v>1.3420000000000001</c:v>
                </c:pt>
                <c:pt idx="44068">
                  <c:v>1.3420000000000001</c:v>
                </c:pt>
                <c:pt idx="44069">
                  <c:v>1.3420000000000001</c:v>
                </c:pt>
                <c:pt idx="44070">
                  <c:v>1.3420000000000001</c:v>
                </c:pt>
                <c:pt idx="44071">
                  <c:v>1.3420000000000001</c:v>
                </c:pt>
                <c:pt idx="44072">
                  <c:v>1.3420000000000001</c:v>
                </c:pt>
                <c:pt idx="44073">
                  <c:v>1.26374251582473</c:v>
                </c:pt>
                <c:pt idx="44074">
                  <c:v>1.2849632742678401</c:v>
                </c:pt>
                <c:pt idx="44075">
                  <c:v>1.30350710430133</c:v>
                </c:pt>
                <c:pt idx="44076">
                  <c:v>1.32077154704513</c:v>
                </c:pt>
                <c:pt idx="44077">
                  <c:v>1.3420000000000001</c:v>
                </c:pt>
                <c:pt idx="44078">
                  <c:v>1.3420000000000001</c:v>
                </c:pt>
                <c:pt idx="44079">
                  <c:v>1.3420000000000001</c:v>
                </c:pt>
                <c:pt idx="44080">
                  <c:v>1.3420000000000001</c:v>
                </c:pt>
                <c:pt idx="44081">
                  <c:v>1.3420000000000001</c:v>
                </c:pt>
                <c:pt idx="44082">
                  <c:v>1.3420000000000001</c:v>
                </c:pt>
                <c:pt idx="44083">
                  <c:v>1.1368449382439001</c:v>
                </c:pt>
                <c:pt idx="44084">
                  <c:v>1.1621818041293199</c:v>
                </c:pt>
                <c:pt idx="44085">
                  <c:v>1.1851086456395901</c:v>
                </c:pt>
                <c:pt idx="44086">
                  <c:v>1.2721733381595199</c:v>
                </c:pt>
                <c:pt idx="44087">
                  <c:v>1.2834260595786899</c:v>
                </c:pt>
                <c:pt idx="44088">
                  <c:v>1.29619366347777</c:v>
                </c:pt>
                <c:pt idx="44089">
                  <c:v>1.16810746376934</c:v>
                </c:pt>
                <c:pt idx="44090">
                  <c:v>1.19383894202244</c:v>
                </c:pt>
                <c:pt idx="44091">
                  <c:v>1.21711943848073</c:v>
                </c:pt>
                <c:pt idx="44092">
                  <c:v>1.23785888759537</c:v>
                </c:pt>
                <c:pt idx="44093">
                  <c:v>1.25599283282287</c:v>
                </c:pt>
                <c:pt idx="44094">
                  <c:v>1.27428477293138</c:v>
                </c:pt>
                <c:pt idx="44095">
                  <c:v>1.2884248319731599</c:v>
                </c:pt>
                <c:pt idx="44096">
                  <c:v>1.30266411056091</c:v>
                </c:pt>
                <c:pt idx="44097">
                  <c:v>1.3155460991411001</c:v>
                </c:pt>
                <c:pt idx="44098">
                  <c:v>1.32704935362403</c:v>
                </c:pt>
                <c:pt idx="44099">
                  <c:v>1.3371332627078201</c:v>
                </c:pt>
                <c:pt idx="44100">
                  <c:v>1.3420000000000001</c:v>
                </c:pt>
                <c:pt idx="44101">
                  <c:v>1.21897990685226</c:v>
                </c:pt>
                <c:pt idx="44102">
                  <c:v>1.24253810229135</c:v>
                </c:pt>
                <c:pt idx="44103">
                  <c:v>1.2635274906576599</c:v>
                </c:pt>
                <c:pt idx="44104">
                  <c:v>1.2833133628704601</c:v>
                </c:pt>
                <c:pt idx="44105">
                  <c:v>1.3003967282301501</c:v>
                </c:pt>
                <c:pt idx="44106">
                  <c:v>1.3147087728924101</c:v>
                </c:pt>
                <c:pt idx="44107">
                  <c:v>1.3291321410396</c:v>
                </c:pt>
                <c:pt idx="44108">
                  <c:v>1.3420000000000001</c:v>
                </c:pt>
                <c:pt idx="44109">
                  <c:v>1.3420000000000001</c:v>
                </c:pt>
                <c:pt idx="44110">
                  <c:v>1.3420000000000001</c:v>
                </c:pt>
                <c:pt idx="44111">
                  <c:v>1.3420000000000001</c:v>
                </c:pt>
                <c:pt idx="44112">
                  <c:v>1.3420000000000001</c:v>
                </c:pt>
                <c:pt idx="44113">
                  <c:v>1.3420000000000001</c:v>
                </c:pt>
                <c:pt idx="44114">
                  <c:v>1.26396663695144</c:v>
                </c:pt>
                <c:pt idx="44115">
                  <c:v>1.2851643888323101</c:v>
                </c:pt>
                <c:pt idx="44116">
                  <c:v>1.30370243459433</c:v>
                </c:pt>
                <c:pt idx="44117">
                  <c:v>1.3209464686551</c:v>
                </c:pt>
                <c:pt idx="44118">
                  <c:v>1.3420000000000001</c:v>
                </c:pt>
                <c:pt idx="44119">
                  <c:v>1.3420000000000001</c:v>
                </c:pt>
                <c:pt idx="44120">
                  <c:v>1.3420000000000001</c:v>
                </c:pt>
                <c:pt idx="44121">
                  <c:v>1.3420000000000001</c:v>
                </c:pt>
                <c:pt idx="44122">
                  <c:v>1.3420000000000001</c:v>
                </c:pt>
                <c:pt idx="44123">
                  <c:v>1.3420000000000001</c:v>
                </c:pt>
                <c:pt idx="44124">
                  <c:v>1.1377107899288399</c:v>
                </c:pt>
                <c:pt idx="44125">
                  <c:v>1.16298707179932</c:v>
                </c:pt>
                <c:pt idx="44126">
                  <c:v>1.18585062411081</c:v>
                </c:pt>
                <c:pt idx="44127">
                  <c:v>1.2726644182704101</c:v>
                </c:pt>
                <c:pt idx="44128">
                  <c:v>1.28388422636315</c:v>
                </c:pt>
                <c:pt idx="44129">
                  <c:v>1.29659915648298</c:v>
                </c:pt>
                <c:pt idx="44130">
                  <c:v>1.1689769464840301</c:v>
                </c:pt>
                <c:pt idx="44131">
                  <c:v>1.1946340814428</c:v>
                </c:pt>
                <c:pt idx="44132">
                  <c:v>1.21785747872476</c:v>
                </c:pt>
                <c:pt idx="44133">
                  <c:v>1.2385500234787601</c:v>
                </c:pt>
                <c:pt idx="44134">
                  <c:v>1.2566237329130101</c:v>
                </c:pt>
                <c:pt idx="44135">
                  <c:v>1.2748676919929001</c:v>
                </c:pt>
                <c:pt idx="44136">
                  <c:v>1.2889601772606301</c:v>
                </c:pt>
                <c:pt idx="44137">
                  <c:v>1.3031579778623801</c:v>
                </c:pt>
                <c:pt idx="44138">
                  <c:v>1.3159949375122899</c:v>
                </c:pt>
                <c:pt idx="44139">
                  <c:v>1.3274553832467499</c:v>
                </c:pt>
                <c:pt idx="44140">
                  <c:v>1.3375033905029501</c:v>
                </c:pt>
                <c:pt idx="44141">
                  <c:v>1.3420000000000001</c:v>
                </c:pt>
                <c:pt idx="44142">
                  <c:v>1.2197759850646701</c:v>
                </c:pt>
                <c:pt idx="44143">
                  <c:v>1.24327623905504</c:v>
                </c:pt>
                <c:pt idx="44144">
                  <c:v>1.2642121630957499</c:v>
                </c:pt>
                <c:pt idx="44145">
                  <c:v>1.28394188242077</c:v>
                </c:pt>
                <c:pt idx="44146">
                  <c:v>1.30097394453242</c:v>
                </c:pt>
                <c:pt idx="44147">
                  <c:v>1.3152500173045201</c:v>
                </c:pt>
                <c:pt idx="44148">
                  <c:v>1.3296220229099101</c:v>
                </c:pt>
                <c:pt idx="44149">
                  <c:v>1.3420000000000001</c:v>
                </c:pt>
                <c:pt idx="44150">
                  <c:v>1.3420000000000001</c:v>
                </c:pt>
                <c:pt idx="44151">
                  <c:v>1.3420000000000001</c:v>
                </c:pt>
                <c:pt idx="44152">
                  <c:v>1.3420000000000001</c:v>
                </c:pt>
                <c:pt idx="44153">
                  <c:v>1.3420000000000001</c:v>
                </c:pt>
                <c:pt idx="44154">
                  <c:v>1.3420000000000001</c:v>
                </c:pt>
                <c:pt idx="44155">
                  <c:v>1.26470090937022</c:v>
                </c:pt>
                <c:pt idx="44156">
                  <c:v>1.28585010193236</c:v>
                </c:pt>
                <c:pt idx="44157">
                  <c:v>1.3043288460810301</c:v>
                </c:pt>
                <c:pt idx="44158">
                  <c:v>1.32152697045625</c:v>
                </c:pt>
                <c:pt idx="44159">
                  <c:v>1.3420000000000001</c:v>
                </c:pt>
                <c:pt idx="44160">
                  <c:v>1.3420000000000001</c:v>
                </c:pt>
                <c:pt idx="44161">
                  <c:v>1.3420000000000001</c:v>
                </c:pt>
                <c:pt idx="44162">
                  <c:v>1.3420000000000001</c:v>
                </c:pt>
                <c:pt idx="44163">
                  <c:v>1.3420000000000001</c:v>
                </c:pt>
                <c:pt idx="44164">
                  <c:v>1.3420000000000001</c:v>
                </c:pt>
                <c:pt idx="44165">
                  <c:v>1.1373644645816301</c:v>
                </c:pt>
                <c:pt idx="44166">
                  <c:v>1.1626595645298301</c:v>
                </c:pt>
                <c:pt idx="44167">
                  <c:v>1.18554112199948</c:v>
                </c:pt>
                <c:pt idx="44168">
                  <c:v>1.1686297915758499</c:v>
                </c:pt>
                <c:pt idx="44169">
                  <c:v>1.1943123982718</c:v>
                </c:pt>
                <c:pt idx="44170">
                  <c:v>1.2175597446222799</c:v>
                </c:pt>
                <c:pt idx="44171">
                  <c:v>1.23826873200652</c:v>
                </c:pt>
                <c:pt idx="44172">
                  <c:v>1.2563636015636599</c:v>
                </c:pt>
                <c:pt idx="44173">
                  <c:v>1.2731910324112701</c:v>
                </c:pt>
                <c:pt idx="44174">
                  <c:v>1.2887291179540701</c:v>
                </c:pt>
                <c:pt idx="44175">
                  <c:v>1.30294073637956</c:v>
                </c:pt>
                <c:pt idx="44176">
                  <c:v>1.31579672877044</c:v>
                </c:pt>
                <c:pt idx="44177">
                  <c:v>1.32727016867017</c:v>
                </c:pt>
                <c:pt idx="44178">
                  <c:v>1.3373310658873101</c:v>
                </c:pt>
                <c:pt idx="44179">
                  <c:v>1.3420000000000001</c:v>
                </c:pt>
                <c:pt idx="44180">
                  <c:v>1.2194645306201899</c:v>
                </c:pt>
                <c:pt idx="44181">
                  <c:v>1.2429824233608999</c:v>
                </c:pt>
                <c:pt idx="44182">
                  <c:v>1.2639348370943599</c:v>
                </c:pt>
                <c:pt idx="44183">
                  <c:v>1.2822502241929901</c:v>
                </c:pt>
                <c:pt idx="44184">
                  <c:v>1.2992903217334799</c:v>
                </c:pt>
                <c:pt idx="44185">
                  <c:v>1.31502674569612</c:v>
                </c:pt>
                <c:pt idx="44186">
                  <c:v>1.32941722828952</c:v>
                </c:pt>
                <c:pt idx="44187">
                  <c:v>1.3420000000000001</c:v>
                </c:pt>
                <c:pt idx="44188">
                  <c:v>1.3420000000000001</c:v>
                </c:pt>
                <c:pt idx="44189">
                  <c:v>1.3420000000000001</c:v>
                </c:pt>
                <c:pt idx="44190">
                  <c:v>1.3420000000000001</c:v>
                </c:pt>
                <c:pt idx="44191">
                  <c:v>1.3420000000000001</c:v>
                </c:pt>
                <c:pt idx="44192">
                  <c:v>1.3420000000000001</c:v>
                </c:pt>
                <c:pt idx="44193">
                  <c:v>1.2644163579676699</c:v>
                </c:pt>
                <c:pt idx="44194">
                  <c:v>1.2855817021926199</c:v>
                </c:pt>
                <c:pt idx="44195">
                  <c:v>1.30408043601006</c:v>
                </c:pt>
                <c:pt idx="44196">
                  <c:v>1.3212875338557899</c:v>
                </c:pt>
                <c:pt idx="44197">
                  <c:v>1.3420000000000001</c:v>
                </c:pt>
                <c:pt idx="44198">
                  <c:v>1.3420000000000001</c:v>
                </c:pt>
                <c:pt idx="44199">
                  <c:v>1.3420000000000001</c:v>
                </c:pt>
                <c:pt idx="44200">
                  <c:v>1.3420000000000001</c:v>
                </c:pt>
                <c:pt idx="44201">
                  <c:v>1.3420000000000001</c:v>
                </c:pt>
                <c:pt idx="44202">
                  <c:v>1.1366259025336301</c:v>
                </c:pt>
                <c:pt idx="44203">
                  <c:v>1.1619760503935801</c:v>
                </c:pt>
                <c:pt idx="44204">
                  <c:v>1.18491540108282</c:v>
                </c:pt>
                <c:pt idx="44205">
                  <c:v>1.16790037730504</c:v>
                </c:pt>
                <c:pt idx="44206">
                  <c:v>1.1936387790630201</c:v>
                </c:pt>
                <c:pt idx="44207">
                  <c:v>1.21693773300585</c:v>
                </c:pt>
                <c:pt idx="44208">
                  <c:v>1.2376944584646199</c:v>
                </c:pt>
                <c:pt idx="44209">
                  <c:v>1.2558330539113101</c:v>
                </c:pt>
                <c:pt idx="44210">
                  <c:v>1.27270767358362</c:v>
                </c:pt>
                <c:pt idx="44211">
                  <c:v>1.28828495875615</c:v>
                </c:pt>
                <c:pt idx="44212">
                  <c:v>1.30253365715022</c:v>
                </c:pt>
                <c:pt idx="44213">
                  <c:v>1.31542470583218</c:v>
                </c:pt>
                <c:pt idx="44214">
                  <c:v>1.3269313060573</c:v>
                </c:pt>
                <c:pt idx="44215">
                  <c:v>1.3370342551519101</c:v>
                </c:pt>
                <c:pt idx="44216">
                  <c:v>1.3420000000000001</c:v>
                </c:pt>
                <c:pt idx="44217">
                  <c:v>1.21878412197861</c:v>
                </c:pt>
                <c:pt idx="44218">
                  <c:v>1.24235479406322</c:v>
                </c:pt>
                <c:pt idx="44219">
                  <c:v>1.26336664791791</c:v>
                </c:pt>
                <c:pt idx="44220">
                  <c:v>1.28172582663479</c:v>
                </c:pt>
                <c:pt idx="44221">
                  <c:v>1.2988073084926799</c:v>
                </c:pt>
                <c:pt idx="44222">
                  <c:v>1.3145774395135299</c:v>
                </c:pt>
                <c:pt idx="44223">
                  <c:v>1.3290047017447</c:v>
                </c:pt>
                <c:pt idx="44224">
                  <c:v>1.3420000000000001</c:v>
                </c:pt>
                <c:pt idx="44225">
                  <c:v>1.3420000000000001</c:v>
                </c:pt>
                <c:pt idx="44226">
                  <c:v>1.3420000000000001</c:v>
                </c:pt>
                <c:pt idx="44227">
                  <c:v>1.3420000000000001</c:v>
                </c:pt>
                <c:pt idx="44228">
                  <c:v>1.3420000000000001</c:v>
                </c:pt>
                <c:pt idx="44229">
                  <c:v>1.3420000000000001</c:v>
                </c:pt>
                <c:pt idx="44230">
                  <c:v>1.2637870608389301</c:v>
                </c:pt>
                <c:pt idx="44231">
                  <c:v>1.28500153012551</c:v>
                </c:pt>
                <c:pt idx="44232">
                  <c:v>1.3035447317436</c:v>
                </c:pt>
                <c:pt idx="44233">
                  <c:v>1.3207987387984801</c:v>
                </c:pt>
                <c:pt idx="44234">
                  <c:v>1.3420000000000001</c:v>
                </c:pt>
                <c:pt idx="44235">
                  <c:v>1.3420000000000001</c:v>
                </c:pt>
                <c:pt idx="44236">
                  <c:v>1.3420000000000001</c:v>
                </c:pt>
                <c:pt idx="44237">
                  <c:v>1.3420000000000001</c:v>
                </c:pt>
                <c:pt idx="44238">
                  <c:v>1.3420000000000001</c:v>
                </c:pt>
                <c:pt idx="44239">
                  <c:v>1.13656999946638</c:v>
                </c:pt>
                <c:pt idx="44240">
                  <c:v>1.1619275955219901</c:v>
                </c:pt>
                <c:pt idx="44241">
                  <c:v>1.1848738869799</c:v>
                </c:pt>
                <c:pt idx="44242">
                  <c:v>1.1678470815694899</c:v>
                </c:pt>
                <c:pt idx="44243">
                  <c:v>1.1935928587404401</c:v>
                </c:pt>
                <c:pt idx="44244">
                  <c:v>1.21689266971138</c:v>
                </c:pt>
                <c:pt idx="44245">
                  <c:v>1.23765007473396</c:v>
                </c:pt>
                <c:pt idx="44246">
                  <c:v>1.25579477368076</c:v>
                </c:pt>
                <c:pt idx="44247">
                  <c:v>1.2726751447040701</c:v>
                </c:pt>
                <c:pt idx="44248">
                  <c:v>1.28825784706464</c:v>
                </c:pt>
                <c:pt idx="44249">
                  <c:v>1.30251165062452</c:v>
                </c:pt>
                <c:pt idx="44250">
                  <c:v>1.3154021793114199</c:v>
                </c:pt>
                <c:pt idx="44251">
                  <c:v>1.32691339234202</c:v>
                </c:pt>
                <c:pt idx="44252">
                  <c:v>1.33701544843096</c:v>
                </c:pt>
                <c:pt idx="44253">
                  <c:v>1.3420000000000001</c:v>
                </c:pt>
                <c:pt idx="44254">
                  <c:v>1.2187282916290301</c:v>
                </c:pt>
                <c:pt idx="44255">
                  <c:v>1.2423060887086499</c:v>
                </c:pt>
                <c:pt idx="44256">
                  <c:v>1.2633190512713599</c:v>
                </c:pt>
                <c:pt idx="44257">
                  <c:v>1.2816897822908899</c:v>
                </c:pt>
                <c:pt idx="44258">
                  <c:v>1.2987769045611699</c:v>
                </c:pt>
                <c:pt idx="44259">
                  <c:v>1.3145472052987399</c:v>
                </c:pt>
                <c:pt idx="44260">
                  <c:v>1.3289795226163601</c:v>
                </c:pt>
                <c:pt idx="44261">
                  <c:v>1.3420000000000001</c:v>
                </c:pt>
                <c:pt idx="44262">
                  <c:v>1.3420000000000001</c:v>
                </c:pt>
                <c:pt idx="44263">
                  <c:v>1.3420000000000001</c:v>
                </c:pt>
                <c:pt idx="44264">
                  <c:v>1.3420000000000001</c:v>
                </c:pt>
                <c:pt idx="44265">
                  <c:v>1.3420000000000001</c:v>
                </c:pt>
                <c:pt idx="44266">
                  <c:v>1.3420000000000001</c:v>
                </c:pt>
                <c:pt idx="44267">
                  <c:v>1.2637402213111699</c:v>
                </c:pt>
                <c:pt idx="44268">
                  <c:v>1.28495599959133</c:v>
                </c:pt>
                <c:pt idx="44269">
                  <c:v>1.30350528104424</c:v>
                </c:pt>
                <c:pt idx="44270">
                  <c:v>1.3207649706094899</c:v>
                </c:pt>
                <c:pt idx="44271">
                  <c:v>1.3420000000000001</c:v>
                </c:pt>
                <c:pt idx="44272">
                  <c:v>1.3420000000000001</c:v>
                </c:pt>
                <c:pt idx="44273">
                  <c:v>1.3420000000000001</c:v>
                </c:pt>
                <c:pt idx="44274">
                  <c:v>1.3420000000000001</c:v>
                </c:pt>
                <c:pt idx="44275">
                  <c:v>1.3420000000000001</c:v>
                </c:pt>
                <c:pt idx="44276">
                  <c:v>1.13684257543006</c:v>
                </c:pt>
                <c:pt idx="44277">
                  <c:v>1.1621731596526801</c:v>
                </c:pt>
                <c:pt idx="44278">
                  <c:v>1.1851067911144</c:v>
                </c:pt>
                <c:pt idx="44279">
                  <c:v>1.1681051123816499</c:v>
                </c:pt>
                <c:pt idx="44280">
                  <c:v>1.1938305989125899</c:v>
                </c:pt>
                <c:pt idx="44281">
                  <c:v>1.2171175156026099</c:v>
                </c:pt>
                <c:pt idx="44282">
                  <c:v>1.23786298616437</c:v>
                </c:pt>
                <c:pt idx="44283">
                  <c:v>1.2559854828892301</c:v>
                </c:pt>
                <c:pt idx="44284">
                  <c:v>1.27285587586545</c:v>
                </c:pt>
                <c:pt idx="44285">
                  <c:v>1.2884235189264499</c:v>
                </c:pt>
                <c:pt idx="44286">
                  <c:v>1.30266299975233</c:v>
                </c:pt>
                <c:pt idx="44287">
                  <c:v>1.31554511808027</c:v>
                </c:pt>
                <c:pt idx="44288">
                  <c:v>1.3270431099793301</c:v>
                </c:pt>
                <c:pt idx="44289">
                  <c:v>1.3371325133834699</c:v>
                </c:pt>
                <c:pt idx="44290">
                  <c:v>1.3420000000000001</c:v>
                </c:pt>
                <c:pt idx="44291">
                  <c:v>1.21897178066561</c:v>
                </c:pt>
                <c:pt idx="44292">
                  <c:v>1.24253610008246</c:v>
                </c:pt>
                <c:pt idx="44293">
                  <c:v>1.2635256853138701</c:v>
                </c:pt>
                <c:pt idx="44294">
                  <c:v>1.28187476092036</c:v>
                </c:pt>
                <c:pt idx="44295">
                  <c:v>1.2989518720937501</c:v>
                </c:pt>
                <c:pt idx="44296">
                  <c:v>1.3147074619101899</c:v>
                </c:pt>
                <c:pt idx="44297">
                  <c:v>1.3291309703829699</c:v>
                </c:pt>
                <c:pt idx="44298">
                  <c:v>1.3420000000000001</c:v>
                </c:pt>
                <c:pt idx="44299">
                  <c:v>1.3420000000000001</c:v>
                </c:pt>
                <c:pt idx="44300">
                  <c:v>1.3420000000000001</c:v>
                </c:pt>
                <c:pt idx="44301">
                  <c:v>1.3420000000000001</c:v>
                </c:pt>
                <c:pt idx="44302">
                  <c:v>1.3420000000000001</c:v>
                </c:pt>
                <c:pt idx="44303">
                  <c:v>1.3420000000000001</c:v>
                </c:pt>
                <c:pt idx="44304">
                  <c:v>1.2639645499304299</c:v>
                </c:pt>
                <c:pt idx="44305">
                  <c:v>1.28516250533662</c:v>
                </c:pt>
                <c:pt idx="44306">
                  <c:v>1.30370073097656</c:v>
                </c:pt>
                <c:pt idx="44307">
                  <c:v>1.3209449343914199</c:v>
                </c:pt>
                <c:pt idx="44308">
                  <c:v>1.3420000000000001</c:v>
                </c:pt>
                <c:pt idx="44309">
                  <c:v>1.3420000000000001</c:v>
                </c:pt>
                <c:pt idx="44310">
                  <c:v>1.3420000000000001</c:v>
                </c:pt>
                <c:pt idx="44311">
                  <c:v>1.3420000000000001</c:v>
                </c:pt>
                <c:pt idx="44312">
                  <c:v>1.3420000000000001</c:v>
                </c:pt>
                <c:pt idx="44313">
                  <c:v>1.13771057398161</c:v>
                </c:pt>
                <c:pt idx="44314">
                  <c:v>1.1629868681141999</c:v>
                </c:pt>
                <c:pt idx="44315">
                  <c:v>1.1858503363741699</c:v>
                </c:pt>
                <c:pt idx="44316">
                  <c:v>1.1689768389801101</c:v>
                </c:pt>
                <c:pt idx="44317">
                  <c:v>1.1946338791312101</c:v>
                </c:pt>
                <c:pt idx="44318">
                  <c:v>1.2178572882121601</c:v>
                </c:pt>
                <c:pt idx="44319">
                  <c:v>1.2385436743656999</c:v>
                </c:pt>
                <c:pt idx="44320">
                  <c:v>1.2566234793934801</c:v>
                </c:pt>
                <c:pt idx="44321">
                  <c:v>1.2734419550361999</c:v>
                </c:pt>
                <c:pt idx="44322">
                  <c:v>1.2889598791077199</c:v>
                </c:pt>
                <c:pt idx="44323">
                  <c:v>1.3031576986781499</c:v>
                </c:pt>
                <c:pt idx="44324">
                  <c:v>1.31599461215215</c:v>
                </c:pt>
                <c:pt idx="44325">
                  <c:v>1.32746065472701</c:v>
                </c:pt>
                <c:pt idx="44326">
                  <c:v>1.3375086013559401</c:v>
                </c:pt>
                <c:pt idx="44327">
                  <c:v>1.3420000000000001</c:v>
                </c:pt>
                <c:pt idx="44328">
                  <c:v>1.21977588390123</c:v>
                </c:pt>
                <c:pt idx="44329">
                  <c:v>1.2432761438891999</c:v>
                </c:pt>
                <c:pt idx="44330">
                  <c:v>1.26421198410433</c:v>
                </c:pt>
                <c:pt idx="44331">
                  <c:v>1.28251240635055</c:v>
                </c:pt>
                <c:pt idx="44332">
                  <c:v>1.29953248189672</c:v>
                </c:pt>
                <c:pt idx="44333">
                  <c:v>1.3152497938496801</c:v>
                </c:pt>
                <c:pt idx="44334">
                  <c:v>1.32962174390775</c:v>
                </c:pt>
                <c:pt idx="44335">
                  <c:v>1.3420000000000001</c:v>
                </c:pt>
                <c:pt idx="44336">
                  <c:v>1.3420000000000001</c:v>
                </c:pt>
                <c:pt idx="44337">
                  <c:v>1.3420000000000001</c:v>
                </c:pt>
                <c:pt idx="44338">
                  <c:v>1.3420000000000001</c:v>
                </c:pt>
                <c:pt idx="44339">
                  <c:v>1.3420000000000001</c:v>
                </c:pt>
                <c:pt idx="44340">
                  <c:v>1.3420000000000001</c:v>
                </c:pt>
                <c:pt idx="44341">
                  <c:v>1.2647008141342899</c:v>
                </c:pt>
                <c:pt idx="44342">
                  <c:v>1.2858500123541901</c:v>
                </c:pt>
                <c:pt idx="44343">
                  <c:v>1.30432867743942</c:v>
                </c:pt>
                <c:pt idx="44344">
                  <c:v>1.3215268117846499</c:v>
                </c:pt>
                <c:pt idx="44345">
                  <c:v>1.3420000000000001</c:v>
                </c:pt>
                <c:pt idx="44346">
                  <c:v>1.3420000000000001</c:v>
                </c:pt>
                <c:pt idx="44347">
                  <c:v>1.3420000000000001</c:v>
                </c:pt>
                <c:pt idx="44348">
                  <c:v>1.3420000000000001</c:v>
                </c:pt>
                <c:pt idx="44349">
                  <c:v>1.3420000000000001</c:v>
                </c:pt>
                <c:pt idx="44350">
                  <c:v>1.1507394258014301</c:v>
                </c:pt>
                <c:pt idx="44351">
                  <c:v>1.1748385720027501</c:v>
                </c:pt>
                <c:pt idx="44352">
                  <c:v>1.19786668843356</c:v>
                </c:pt>
                <c:pt idx="44353">
                  <c:v>1.21839021965288</c:v>
                </c:pt>
                <c:pt idx="44354">
                  <c:v>1.2363152395855399</c:v>
                </c:pt>
                <c:pt idx="44355">
                  <c:v>1.2529831254808199</c:v>
                </c:pt>
                <c:pt idx="44356">
                  <c:v>1.28101729429966</c:v>
                </c:pt>
                <c:pt idx="44357">
                  <c:v>1.2937369492028601</c:v>
                </c:pt>
                <c:pt idx="44358">
                  <c:v>1.12088005664958</c:v>
                </c:pt>
                <c:pt idx="44359">
                  <c:v>1.15130936175626</c:v>
                </c:pt>
                <c:pt idx="44360">
                  <c:v>1.17947801627309</c:v>
                </c:pt>
                <c:pt idx="44361">
                  <c:v>1.20392036332937</c:v>
                </c:pt>
                <c:pt idx="44362">
                  <c:v>1.2272714175997099</c:v>
                </c:pt>
                <c:pt idx="44363">
                  <c:v>1.24808507384608</c:v>
                </c:pt>
                <c:pt idx="44364">
                  <c:v>1.2662671916478101</c:v>
                </c:pt>
                <c:pt idx="44365">
                  <c:v>1.28317682962847</c:v>
                </c:pt>
                <c:pt idx="44366">
                  <c:v>1.29734837743175</c:v>
                </c:pt>
                <c:pt idx="44367">
                  <c:v>1.3116260324842499</c:v>
                </c:pt>
                <c:pt idx="44368">
                  <c:v>1.3230760687993199</c:v>
                </c:pt>
                <c:pt idx="44369">
                  <c:v>1.3345865769676</c:v>
                </c:pt>
                <c:pt idx="44370">
                  <c:v>1.3420000000000001</c:v>
                </c:pt>
                <c:pt idx="44371">
                  <c:v>1.3420000000000001</c:v>
                </c:pt>
                <c:pt idx="44372">
                  <c:v>1.17458791898906</c:v>
                </c:pt>
                <c:pt idx="44373">
                  <c:v>1.20306888197299</c:v>
                </c:pt>
                <c:pt idx="44374">
                  <c:v>1.22917691089827</c:v>
                </c:pt>
                <c:pt idx="44375">
                  <c:v>1.25139707967314</c:v>
                </c:pt>
                <c:pt idx="44376">
                  <c:v>1.2724458572699799</c:v>
                </c:pt>
                <c:pt idx="44377">
                  <c:v>1.29083108818083</c:v>
                </c:pt>
                <c:pt idx="44378">
                  <c:v>1.3079418414630399</c:v>
                </c:pt>
                <c:pt idx="44379">
                  <c:v>1.3222808939710899</c:v>
                </c:pt>
                <c:pt idx="44380">
                  <c:v>1.3367272773018199</c:v>
                </c:pt>
                <c:pt idx="44381">
                  <c:v>1.3420000000000001</c:v>
                </c:pt>
                <c:pt idx="44382">
                  <c:v>1.3420000000000001</c:v>
                </c:pt>
                <c:pt idx="44383">
                  <c:v>1.3420000000000001</c:v>
                </c:pt>
                <c:pt idx="44384">
                  <c:v>1.3420000000000001</c:v>
                </c:pt>
                <c:pt idx="44385">
                  <c:v>1.3420000000000001</c:v>
                </c:pt>
                <c:pt idx="44386">
                  <c:v>1.22272311526004</c:v>
                </c:pt>
                <c:pt idx="44387">
                  <c:v>1.2476628573909601</c:v>
                </c:pt>
                <c:pt idx="44388">
                  <c:v>1.2714906775724699</c:v>
                </c:pt>
                <c:pt idx="44389">
                  <c:v>1.29273252598719</c:v>
                </c:pt>
                <c:pt idx="44390">
                  <c:v>1.3112891034243701</c:v>
                </c:pt>
                <c:pt idx="44391">
                  <c:v>1.3285603778189401</c:v>
                </c:pt>
                <c:pt idx="44392">
                  <c:v>1.3420000000000001</c:v>
                </c:pt>
                <c:pt idx="44393">
                  <c:v>1.3420000000000001</c:v>
                </c:pt>
                <c:pt idx="44394">
                  <c:v>1.3420000000000001</c:v>
                </c:pt>
                <c:pt idx="44395">
                  <c:v>1.3420000000000001</c:v>
                </c:pt>
                <c:pt idx="44396">
                  <c:v>1.3420000000000001</c:v>
                </c:pt>
                <c:pt idx="44397">
                  <c:v>1.3420000000000001</c:v>
                </c:pt>
                <c:pt idx="44398">
                  <c:v>1.3420000000000001</c:v>
                </c:pt>
                <c:pt idx="44399">
                  <c:v>1.3420000000000001</c:v>
                </c:pt>
                <c:pt idx="44400">
                  <c:v>1.3420000000000001</c:v>
                </c:pt>
                <c:pt idx="44401">
                  <c:v>1.3420000000000001</c:v>
                </c:pt>
                <c:pt idx="44402">
                  <c:v>1.2369408619845399</c:v>
                </c:pt>
                <c:pt idx="44403">
                  <c:v>1.26345093384102</c:v>
                </c:pt>
                <c:pt idx="44404">
                  <c:v>1.24702515707466</c:v>
                </c:pt>
                <c:pt idx="44405">
                  <c:v>1.27506680765423</c:v>
                </c:pt>
                <c:pt idx="44406">
                  <c:v>1.1499199090179799</c:v>
                </c:pt>
                <c:pt idx="44407">
                  <c:v>1.17408721342079</c:v>
                </c:pt>
                <c:pt idx="44408">
                  <c:v>1.19717450993856</c:v>
                </c:pt>
                <c:pt idx="44409">
                  <c:v>1.2177467075670401</c:v>
                </c:pt>
                <c:pt idx="44410">
                  <c:v>1.23572232969665</c:v>
                </c:pt>
                <c:pt idx="44411">
                  <c:v>1.25244423001253</c:v>
                </c:pt>
                <c:pt idx="44412">
                  <c:v>1.2805657544488001</c:v>
                </c:pt>
                <c:pt idx="44413">
                  <c:v>1.2933267910466699</c:v>
                </c:pt>
                <c:pt idx="44414">
                  <c:v>1.1199164363542</c:v>
                </c:pt>
                <c:pt idx="44415">
                  <c:v>1.15041320684995</c:v>
                </c:pt>
                <c:pt idx="44416">
                  <c:v>1.1786577205354101</c:v>
                </c:pt>
                <c:pt idx="44417">
                  <c:v>1.20316283529181</c:v>
                </c:pt>
                <c:pt idx="44418">
                  <c:v>1.22657398261134</c:v>
                </c:pt>
                <c:pt idx="44419">
                  <c:v>1.2474427201263101</c:v>
                </c:pt>
                <c:pt idx="44420">
                  <c:v>1.26567542818199</c:v>
                </c:pt>
                <c:pt idx="44421">
                  <c:v>1.2826384327760301</c:v>
                </c:pt>
                <c:pt idx="44422">
                  <c:v>1.29685333635981</c:v>
                </c:pt>
                <c:pt idx="44423">
                  <c:v>1.31117357801109</c:v>
                </c:pt>
                <c:pt idx="44424">
                  <c:v>1.32266224900831</c:v>
                </c:pt>
                <c:pt idx="44425">
                  <c:v>1.3342160794948299</c:v>
                </c:pt>
                <c:pt idx="44426">
                  <c:v>1.3420000000000001</c:v>
                </c:pt>
                <c:pt idx="44427">
                  <c:v>1.3420000000000001</c:v>
                </c:pt>
                <c:pt idx="44428">
                  <c:v>1.1736801187605399</c:v>
                </c:pt>
                <c:pt idx="44429">
                  <c:v>1.2022442564979501</c:v>
                </c:pt>
                <c:pt idx="44430">
                  <c:v>1.2284184469349699</c:v>
                </c:pt>
                <c:pt idx="44431">
                  <c:v>1.25069747842191</c:v>
                </c:pt>
                <c:pt idx="44432">
                  <c:v>1.27179677286766</c:v>
                </c:pt>
                <c:pt idx="44433">
                  <c:v>1.2902434223016099</c:v>
                </c:pt>
                <c:pt idx="44434">
                  <c:v>1.3074020534046999</c:v>
                </c:pt>
                <c:pt idx="44435">
                  <c:v>1.32178412981383</c:v>
                </c:pt>
                <c:pt idx="44436">
                  <c:v>1.3362726698265901</c:v>
                </c:pt>
                <c:pt idx="44437">
                  <c:v>1.3420000000000001</c:v>
                </c:pt>
                <c:pt idx="44438">
                  <c:v>1.3420000000000001</c:v>
                </c:pt>
                <c:pt idx="44439">
                  <c:v>1.3420000000000001</c:v>
                </c:pt>
                <c:pt idx="44440">
                  <c:v>1.3420000000000001</c:v>
                </c:pt>
                <c:pt idx="44441">
                  <c:v>1.3420000000000001</c:v>
                </c:pt>
                <c:pt idx="44442">
                  <c:v>1.22188590095843</c:v>
                </c:pt>
                <c:pt idx="44443">
                  <c:v>1.24689108504846</c:v>
                </c:pt>
                <c:pt idx="44444">
                  <c:v>1.27078659623839</c:v>
                </c:pt>
                <c:pt idx="44445">
                  <c:v>1.29208008854703</c:v>
                </c:pt>
                <c:pt idx="44446">
                  <c:v>1.3106980291327699</c:v>
                </c:pt>
                <c:pt idx="44447">
                  <c:v>1.32801751850539</c:v>
                </c:pt>
                <c:pt idx="44448">
                  <c:v>1.3420000000000001</c:v>
                </c:pt>
                <c:pt idx="44449">
                  <c:v>1.3420000000000001</c:v>
                </c:pt>
                <c:pt idx="44450">
                  <c:v>1.3420000000000001</c:v>
                </c:pt>
                <c:pt idx="44451">
                  <c:v>1.3420000000000001</c:v>
                </c:pt>
                <c:pt idx="44452">
                  <c:v>1.3420000000000001</c:v>
                </c:pt>
                <c:pt idx="44453">
                  <c:v>1.3420000000000001</c:v>
                </c:pt>
                <c:pt idx="44454">
                  <c:v>1.3420000000000001</c:v>
                </c:pt>
                <c:pt idx="44455">
                  <c:v>1.3420000000000001</c:v>
                </c:pt>
                <c:pt idx="44456">
                  <c:v>1.3420000000000001</c:v>
                </c:pt>
                <c:pt idx="44457">
                  <c:v>1.3420000000000001</c:v>
                </c:pt>
                <c:pt idx="44458">
                  <c:v>1.23609024221138</c:v>
                </c:pt>
                <c:pt idx="44459">
                  <c:v>1.26267492627626</c:v>
                </c:pt>
                <c:pt idx="44460">
                  <c:v>1.24615539119564</c:v>
                </c:pt>
                <c:pt idx="44461">
                  <c:v>1.27427091684609</c:v>
                </c:pt>
                <c:pt idx="44462">
                  <c:v>1.14988570722157</c:v>
                </c:pt>
                <c:pt idx="44463">
                  <c:v>1.1740578258763401</c:v>
                </c:pt>
                <c:pt idx="44464">
                  <c:v>1.19715577002545</c:v>
                </c:pt>
                <c:pt idx="44465">
                  <c:v>1.21772591329224</c:v>
                </c:pt>
                <c:pt idx="44466">
                  <c:v>1.2357052135472999</c:v>
                </c:pt>
                <c:pt idx="44467">
                  <c:v>1.25243633505148</c:v>
                </c:pt>
                <c:pt idx="44468">
                  <c:v>1.2805580829665</c:v>
                </c:pt>
                <c:pt idx="44469">
                  <c:v>1.2933216633790601</c:v>
                </c:pt>
                <c:pt idx="44470">
                  <c:v>1.11986686862911</c:v>
                </c:pt>
                <c:pt idx="44471">
                  <c:v>1.1503697297821101</c:v>
                </c:pt>
                <c:pt idx="44472">
                  <c:v>1.1786260146001</c:v>
                </c:pt>
                <c:pt idx="44473">
                  <c:v>1.2031359904160599</c:v>
                </c:pt>
                <c:pt idx="44474">
                  <c:v>1.22655170892687</c:v>
                </c:pt>
                <c:pt idx="44475">
                  <c:v>1.2474189942592899</c:v>
                </c:pt>
                <c:pt idx="44476">
                  <c:v>1.2656555179892</c:v>
                </c:pt>
                <c:pt idx="44477">
                  <c:v>1.2826274706770999</c:v>
                </c:pt>
                <c:pt idx="44478">
                  <c:v>1.29684013678893</c:v>
                </c:pt>
                <c:pt idx="44479">
                  <c:v>1.31116338347202</c:v>
                </c:pt>
                <c:pt idx="44480">
                  <c:v>1.3226546725757999</c:v>
                </c:pt>
                <c:pt idx="44481">
                  <c:v>1.3342160724404699</c:v>
                </c:pt>
                <c:pt idx="44482">
                  <c:v>1.3420000000000001</c:v>
                </c:pt>
                <c:pt idx="44483">
                  <c:v>1.3420000000000001</c:v>
                </c:pt>
                <c:pt idx="44484">
                  <c:v>1.1736386602747799</c:v>
                </c:pt>
                <c:pt idx="44485">
                  <c:v>1.2022086393576801</c:v>
                </c:pt>
                <c:pt idx="44486">
                  <c:v>1.2283823881239</c:v>
                </c:pt>
                <c:pt idx="44487">
                  <c:v>1.2506717364578801</c:v>
                </c:pt>
                <c:pt idx="44488">
                  <c:v>1.27177528994797</c:v>
                </c:pt>
                <c:pt idx="44489">
                  <c:v>1.29022586006894</c:v>
                </c:pt>
                <c:pt idx="44490">
                  <c:v>1.3073829636165699</c:v>
                </c:pt>
                <c:pt idx="44491">
                  <c:v>1.32176830920678</c:v>
                </c:pt>
                <c:pt idx="44492">
                  <c:v>1.33626002241599</c:v>
                </c:pt>
                <c:pt idx="44493">
                  <c:v>1.3420000000000001</c:v>
                </c:pt>
                <c:pt idx="44494">
                  <c:v>1.3420000000000001</c:v>
                </c:pt>
                <c:pt idx="44495">
                  <c:v>1.3420000000000001</c:v>
                </c:pt>
                <c:pt idx="44496">
                  <c:v>1.3420000000000001</c:v>
                </c:pt>
                <c:pt idx="44497">
                  <c:v>1.3420000000000001</c:v>
                </c:pt>
                <c:pt idx="44498">
                  <c:v>1.22184619477604</c:v>
                </c:pt>
                <c:pt idx="44499">
                  <c:v>1.2468567271756501</c:v>
                </c:pt>
                <c:pt idx="44500">
                  <c:v>1.27075725989044</c:v>
                </c:pt>
                <c:pt idx="44501">
                  <c:v>1.2920552214374199</c:v>
                </c:pt>
                <c:pt idx="44502">
                  <c:v>1.3106724088795101</c:v>
                </c:pt>
                <c:pt idx="44503">
                  <c:v>1.32799571100867</c:v>
                </c:pt>
                <c:pt idx="44504">
                  <c:v>1.3420000000000001</c:v>
                </c:pt>
                <c:pt idx="44505">
                  <c:v>1.3420000000000001</c:v>
                </c:pt>
                <c:pt idx="44506">
                  <c:v>1.3420000000000001</c:v>
                </c:pt>
                <c:pt idx="44507">
                  <c:v>1.3420000000000001</c:v>
                </c:pt>
                <c:pt idx="44508">
                  <c:v>1.3420000000000001</c:v>
                </c:pt>
                <c:pt idx="44509">
                  <c:v>1.3420000000000001</c:v>
                </c:pt>
                <c:pt idx="44510">
                  <c:v>1.3420000000000001</c:v>
                </c:pt>
                <c:pt idx="44511">
                  <c:v>1.3420000000000001</c:v>
                </c:pt>
                <c:pt idx="44512">
                  <c:v>1.3420000000000001</c:v>
                </c:pt>
                <c:pt idx="44513">
                  <c:v>1.3420000000000001</c:v>
                </c:pt>
                <c:pt idx="44514">
                  <c:v>1.23604608817717</c:v>
                </c:pt>
                <c:pt idx="44515">
                  <c:v>1.2626313994423899</c:v>
                </c:pt>
                <c:pt idx="44516">
                  <c:v>1.2461064864643401</c:v>
                </c:pt>
                <c:pt idx="44517">
                  <c:v>1.27422827406915</c:v>
                </c:pt>
                <c:pt idx="44518">
                  <c:v>1.15020750290345</c:v>
                </c:pt>
                <c:pt idx="44519">
                  <c:v>1.1743558977245601</c:v>
                </c:pt>
                <c:pt idx="44520">
                  <c:v>1.19743090475833</c:v>
                </c:pt>
                <c:pt idx="44521">
                  <c:v>1.2179855667333199</c:v>
                </c:pt>
                <c:pt idx="44522">
                  <c:v>1.2359508417249101</c:v>
                </c:pt>
                <c:pt idx="44523">
                  <c:v>1.2526566779338499</c:v>
                </c:pt>
                <c:pt idx="44524">
                  <c:v>1.2807482649644899</c:v>
                </c:pt>
                <c:pt idx="44525">
                  <c:v>1.2934944174741401</c:v>
                </c:pt>
                <c:pt idx="44526">
                  <c:v>1.12024039083028</c:v>
                </c:pt>
                <c:pt idx="44527">
                  <c:v>1.1507155911187099</c:v>
                </c:pt>
                <c:pt idx="44528">
                  <c:v>1.17893954163267</c:v>
                </c:pt>
                <c:pt idx="44529">
                  <c:v>1.2034320198302699</c:v>
                </c:pt>
                <c:pt idx="44530">
                  <c:v>1.22682471517062</c:v>
                </c:pt>
                <c:pt idx="44531">
                  <c:v>1.24767642506146</c:v>
                </c:pt>
                <c:pt idx="44532">
                  <c:v>1.26589318503329</c:v>
                </c:pt>
                <c:pt idx="44533">
                  <c:v>1.2828463286382199</c:v>
                </c:pt>
                <c:pt idx="44534">
                  <c:v>1.29704696826368</c:v>
                </c:pt>
                <c:pt idx="44535">
                  <c:v>1.31134754310956</c:v>
                </c:pt>
                <c:pt idx="44536">
                  <c:v>1.32282829194815</c:v>
                </c:pt>
                <c:pt idx="44537">
                  <c:v>1.3343685461966901</c:v>
                </c:pt>
                <c:pt idx="44538">
                  <c:v>1.3420000000000001</c:v>
                </c:pt>
                <c:pt idx="44539">
                  <c:v>1.3420000000000001</c:v>
                </c:pt>
                <c:pt idx="44540">
                  <c:v>1.1739839421924601</c:v>
                </c:pt>
                <c:pt idx="44541">
                  <c:v>1.2025215538643199</c:v>
                </c:pt>
                <c:pt idx="44542">
                  <c:v>1.2286763451017</c:v>
                </c:pt>
                <c:pt idx="44543">
                  <c:v>1.25094363060465</c:v>
                </c:pt>
                <c:pt idx="44544">
                  <c:v>1.2720313397707701</c:v>
                </c:pt>
                <c:pt idx="44545">
                  <c:v>1.2904570825977</c:v>
                </c:pt>
                <c:pt idx="44546">
                  <c:v>1.3076007144080799</c:v>
                </c:pt>
                <c:pt idx="44547">
                  <c:v>1.3219742758675299</c:v>
                </c:pt>
                <c:pt idx="44548">
                  <c:v>1.3364441281235599</c:v>
                </c:pt>
                <c:pt idx="44549">
                  <c:v>1.3420000000000001</c:v>
                </c:pt>
                <c:pt idx="44550">
                  <c:v>1.3420000000000001</c:v>
                </c:pt>
                <c:pt idx="44551">
                  <c:v>1.3420000000000001</c:v>
                </c:pt>
                <c:pt idx="44552">
                  <c:v>1.3420000000000001</c:v>
                </c:pt>
                <c:pt idx="44553">
                  <c:v>1.3420000000000001</c:v>
                </c:pt>
                <c:pt idx="44554">
                  <c:v>1.22216489520241</c:v>
                </c:pt>
                <c:pt idx="44555">
                  <c:v>1.2471513117147499</c:v>
                </c:pt>
                <c:pt idx="44556">
                  <c:v>1.2710233738875201</c:v>
                </c:pt>
                <c:pt idx="44557">
                  <c:v>1.29230021820734</c:v>
                </c:pt>
                <c:pt idx="44558">
                  <c:v>1.31090815584105</c:v>
                </c:pt>
                <c:pt idx="44559">
                  <c:v>1.3282129518760999</c:v>
                </c:pt>
                <c:pt idx="44560">
                  <c:v>1.3420000000000001</c:v>
                </c:pt>
                <c:pt idx="44561">
                  <c:v>1.3420000000000001</c:v>
                </c:pt>
                <c:pt idx="44562">
                  <c:v>1.3420000000000001</c:v>
                </c:pt>
                <c:pt idx="44563">
                  <c:v>1.3420000000000001</c:v>
                </c:pt>
                <c:pt idx="44564">
                  <c:v>1.3420000000000001</c:v>
                </c:pt>
                <c:pt idx="44565">
                  <c:v>1.3420000000000001</c:v>
                </c:pt>
                <c:pt idx="44566">
                  <c:v>1.3420000000000001</c:v>
                </c:pt>
                <c:pt idx="44567">
                  <c:v>1.3420000000000001</c:v>
                </c:pt>
                <c:pt idx="44568">
                  <c:v>1.3420000000000001</c:v>
                </c:pt>
                <c:pt idx="44569">
                  <c:v>1.3420000000000001</c:v>
                </c:pt>
                <c:pt idx="44570">
                  <c:v>1.2363614658550599</c:v>
                </c:pt>
                <c:pt idx="44571">
                  <c:v>1.26292703608861</c:v>
                </c:pt>
                <c:pt idx="44572">
                  <c:v>1.24642614233919</c:v>
                </c:pt>
                <c:pt idx="44573">
                  <c:v>1.2745215047743801</c:v>
                </c:pt>
                <c:pt idx="44574">
                  <c:v>1.1512343831443801</c:v>
                </c:pt>
                <c:pt idx="44575">
                  <c:v>1.1753145576334401</c:v>
                </c:pt>
                <c:pt idx="44576">
                  <c:v>1.19831749882808</c:v>
                </c:pt>
                <c:pt idx="44577">
                  <c:v>1.2188111173582701</c:v>
                </c:pt>
                <c:pt idx="44578">
                  <c:v>1.23671405189321</c:v>
                </c:pt>
                <c:pt idx="44579">
                  <c:v>1.2533598096192999</c:v>
                </c:pt>
                <c:pt idx="44580">
                  <c:v>1.28134104691436</c:v>
                </c:pt>
                <c:pt idx="44581">
                  <c:v>1.29404023732022</c:v>
                </c:pt>
                <c:pt idx="44582">
                  <c:v>1.1214336020837301</c:v>
                </c:pt>
                <c:pt idx="44583">
                  <c:v>1.15182044353678</c:v>
                </c:pt>
                <c:pt idx="44584">
                  <c:v>1.1799675793307101</c:v>
                </c:pt>
                <c:pt idx="44585">
                  <c:v>1.2043847243068999</c:v>
                </c:pt>
                <c:pt idx="44586">
                  <c:v>1.2277107326638099</c:v>
                </c:pt>
                <c:pt idx="44587">
                  <c:v>1.2484891795220701</c:v>
                </c:pt>
                <c:pt idx="44588">
                  <c:v>1.2666499553978201</c:v>
                </c:pt>
                <c:pt idx="44589">
                  <c:v>1.2835383856990501</c:v>
                </c:pt>
                <c:pt idx="44590">
                  <c:v>1.2976909452693599</c:v>
                </c:pt>
                <c:pt idx="44591">
                  <c:v>1.3119435570159601</c:v>
                </c:pt>
                <c:pt idx="44592">
                  <c:v>1.3233700999421101</c:v>
                </c:pt>
                <c:pt idx="44593">
                  <c:v>1.3348671923503701</c:v>
                </c:pt>
                <c:pt idx="44594">
                  <c:v>1.3420000000000001</c:v>
                </c:pt>
                <c:pt idx="44595">
                  <c:v>1.3420000000000001</c:v>
                </c:pt>
                <c:pt idx="44596">
                  <c:v>1.17508245924838</c:v>
                </c:pt>
                <c:pt idx="44597">
                  <c:v>1.2035482003623701</c:v>
                </c:pt>
                <c:pt idx="44598">
                  <c:v>1.22962969531735</c:v>
                </c:pt>
                <c:pt idx="44599">
                  <c:v>1.25182041953894</c:v>
                </c:pt>
                <c:pt idx="44600">
                  <c:v>1.2728408162779901</c:v>
                </c:pt>
                <c:pt idx="44601">
                  <c:v>1.2912048263709199</c:v>
                </c:pt>
                <c:pt idx="44602">
                  <c:v>1.3082953455512301</c:v>
                </c:pt>
                <c:pt idx="44603">
                  <c:v>1.32261082941534</c:v>
                </c:pt>
                <c:pt idx="44604">
                  <c:v>1.3370334809923601</c:v>
                </c:pt>
                <c:pt idx="44605">
                  <c:v>1.3420000000000001</c:v>
                </c:pt>
                <c:pt idx="44606">
                  <c:v>1.3420000000000001</c:v>
                </c:pt>
                <c:pt idx="44607">
                  <c:v>1.3420000000000001</c:v>
                </c:pt>
                <c:pt idx="44608">
                  <c:v>1.3420000000000001</c:v>
                </c:pt>
                <c:pt idx="44609">
                  <c:v>1.3420000000000001</c:v>
                </c:pt>
                <c:pt idx="44610">
                  <c:v>1.2231871472862701</c:v>
                </c:pt>
                <c:pt idx="44611">
                  <c:v>1.24810197889347</c:v>
                </c:pt>
                <c:pt idx="44612">
                  <c:v>1.2718996116399099</c:v>
                </c:pt>
                <c:pt idx="44613">
                  <c:v>1.2931137396894801</c:v>
                </c:pt>
                <c:pt idx="44614">
                  <c:v>1.3116549322361799</c:v>
                </c:pt>
                <c:pt idx="44615">
                  <c:v>1.3289012586669999</c:v>
                </c:pt>
                <c:pt idx="44616">
                  <c:v>1.3420000000000001</c:v>
                </c:pt>
                <c:pt idx="44617">
                  <c:v>1.3420000000000001</c:v>
                </c:pt>
                <c:pt idx="44618">
                  <c:v>1.3420000000000001</c:v>
                </c:pt>
                <c:pt idx="44619">
                  <c:v>1.3420000000000001</c:v>
                </c:pt>
                <c:pt idx="44620">
                  <c:v>1.3420000000000001</c:v>
                </c:pt>
                <c:pt idx="44621">
                  <c:v>1.3420000000000001</c:v>
                </c:pt>
                <c:pt idx="44622">
                  <c:v>1.3420000000000001</c:v>
                </c:pt>
                <c:pt idx="44623">
                  <c:v>1.3420000000000001</c:v>
                </c:pt>
                <c:pt idx="44624">
                  <c:v>1.3420000000000001</c:v>
                </c:pt>
                <c:pt idx="44625">
                  <c:v>1.3420000000000001</c:v>
                </c:pt>
                <c:pt idx="44626">
                  <c:v>1.2373989066648601</c:v>
                </c:pt>
                <c:pt idx="44627">
                  <c:v>1.26387721714904</c:v>
                </c:pt>
                <c:pt idx="44628">
                  <c:v>1.2474737774326301</c:v>
                </c:pt>
                <c:pt idx="44629">
                  <c:v>1.2754882537433601</c:v>
                </c:pt>
                <c:pt idx="44630">
                  <c:v>0.87282935916889504</c:v>
                </c:pt>
                <c:pt idx="44631">
                  <c:v>0.89661217487321199</c:v>
                </c:pt>
                <c:pt idx="44632">
                  <c:v>0.95237787753702097</c:v>
                </c:pt>
                <c:pt idx="44633">
                  <c:v>0.96982207984883695</c:v>
                </c:pt>
                <c:pt idx="44634">
                  <c:v>1.0215689284523899</c:v>
                </c:pt>
                <c:pt idx="44635">
                  <c:v>1.0644830901442699</c:v>
                </c:pt>
                <c:pt idx="44636">
                  <c:v>1.0345470559173899</c:v>
                </c:pt>
                <c:pt idx="44637">
                  <c:v>1.0816105555897</c:v>
                </c:pt>
                <c:pt idx="44638">
                  <c:v>1.1219022838430699</c:v>
                </c:pt>
                <c:pt idx="44639">
                  <c:v>1.04000570253228</c:v>
                </c:pt>
                <c:pt idx="44640">
                  <c:v>1.0910571252510299</c:v>
                </c:pt>
                <c:pt idx="44641">
                  <c:v>1.1341698418142401</c:v>
                </c:pt>
                <c:pt idx="44642">
                  <c:v>1.09272355813462</c:v>
                </c:pt>
                <c:pt idx="44643">
                  <c:v>1.08920994753518</c:v>
                </c:pt>
                <c:pt idx="44644">
                  <c:v>1.1388555546713399</c:v>
                </c:pt>
                <c:pt idx="44645">
                  <c:v>1.18297029651689</c:v>
                </c:pt>
                <c:pt idx="44646">
                  <c:v>1.1325872564658299</c:v>
                </c:pt>
                <c:pt idx="44647">
                  <c:v>1.1792465868195701</c:v>
                </c:pt>
                <c:pt idx="44648">
                  <c:v>1.2200823332776201</c:v>
                </c:pt>
                <c:pt idx="44649">
                  <c:v>1.16878658073825</c:v>
                </c:pt>
                <c:pt idx="44650">
                  <c:v>1.21350804674014</c:v>
                </c:pt>
                <c:pt idx="44651">
                  <c:v>1.1868683104326001</c:v>
                </c:pt>
                <c:pt idx="44652">
                  <c:v>1.2319343260043201</c:v>
                </c:pt>
                <c:pt idx="44653">
                  <c:v>1.2709366108817399</c:v>
                </c:pt>
                <c:pt idx="44654">
                  <c:v>1.21570643731888</c:v>
                </c:pt>
                <c:pt idx="44655">
                  <c:v>1.25857617759663</c:v>
                </c:pt>
                <c:pt idx="44656">
                  <c:v>1.2421392021206801</c:v>
                </c:pt>
                <c:pt idx="44657">
                  <c:v>1.28269580218292</c:v>
                </c:pt>
                <c:pt idx="44658">
                  <c:v>1.2660705753433801</c:v>
                </c:pt>
                <c:pt idx="44659">
                  <c:v>1.3042052954249099</c:v>
                </c:pt>
                <c:pt idx="44660">
                  <c:v>1.34054231735992</c:v>
                </c:pt>
                <c:pt idx="44661">
                  <c:v>1.3395321695851601</c:v>
                </c:pt>
                <c:pt idx="44662">
                  <c:v>0.87138044815969395</c:v>
                </c:pt>
                <c:pt idx="44663">
                  <c:v>0.89513777064906797</c:v>
                </c:pt>
                <c:pt idx="44664">
                  <c:v>0.95102301920072196</c:v>
                </c:pt>
                <c:pt idx="44665">
                  <c:v>0.96843080521195002</c:v>
                </c:pt>
                <c:pt idx="44666">
                  <c:v>1.0202948775207099</c:v>
                </c:pt>
                <c:pt idx="44667">
                  <c:v>1.0633114481404899</c:v>
                </c:pt>
                <c:pt idx="44668">
                  <c:v>1.0332563307704601</c:v>
                </c:pt>
                <c:pt idx="44669">
                  <c:v>1.08042452347146</c:v>
                </c:pt>
                <c:pt idx="44670">
                  <c:v>1.1208156474740301</c:v>
                </c:pt>
                <c:pt idx="44671">
                  <c:v>1.0386650553411201</c:v>
                </c:pt>
                <c:pt idx="44672">
                  <c:v>1.0898383441628801</c:v>
                </c:pt>
                <c:pt idx="44673">
                  <c:v>1.13305171065754</c:v>
                </c:pt>
                <c:pt idx="44674">
                  <c:v>1.0914585828649801</c:v>
                </c:pt>
                <c:pt idx="44675">
                  <c:v>1.08789493801725</c:v>
                </c:pt>
                <c:pt idx="44676">
                  <c:v>1.13766528887003</c:v>
                </c:pt>
                <c:pt idx="44677">
                  <c:v>1.18189337300737</c:v>
                </c:pt>
                <c:pt idx="44678">
                  <c:v>1.1313370156283</c:v>
                </c:pt>
                <c:pt idx="44679">
                  <c:v>1.1781117665262899</c:v>
                </c:pt>
                <c:pt idx="44680">
                  <c:v>1.2190509261728799</c:v>
                </c:pt>
                <c:pt idx="44681">
                  <c:v>1.1675965644386701</c:v>
                </c:pt>
                <c:pt idx="44682">
                  <c:v>1.2124316836527</c:v>
                </c:pt>
                <c:pt idx="44683">
                  <c:v>1.18564461962018</c:v>
                </c:pt>
                <c:pt idx="44684">
                  <c:v>1.2308364990398299</c:v>
                </c:pt>
                <c:pt idx="44685">
                  <c:v>1.26994472941541</c:v>
                </c:pt>
                <c:pt idx="44686">
                  <c:v>1.21453338967596</c:v>
                </c:pt>
                <c:pt idx="44687">
                  <c:v>1.25752052011485</c:v>
                </c:pt>
                <c:pt idx="44688">
                  <c:v>1.24100218671427</c:v>
                </c:pt>
                <c:pt idx="44689">
                  <c:v>1.28167866178365</c:v>
                </c:pt>
                <c:pt idx="44690">
                  <c:v>1.2649716307069301</c:v>
                </c:pt>
                <c:pt idx="44691">
                  <c:v>1.30322232233207</c:v>
                </c:pt>
                <c:pt idx="44692">
                  <c:v>1.3396157129975901</c:v>
                </c:pt>
                <c:pt idx="44693">
                  <c:v>1.3385458793238501</c:v>
                </c:pt>
                <c:pt idx="44694">
                  <c:v>0.87121554681628799</c:v>
                </c:pt>
                <c:pt idx="44695">
                  <c:v>0.89497595644480299</c:v>
                </c:pt>
                <c:pt idx="44696">
                  <c:v>0.95087420725023497</c:v>
                </c:pt>
                <c:pt idx="44697">
                  <c:v>0.96828394818799701</c:v>
                </c:pt>
                <c:pt idx="44698">
                  <c:v>1.0201607134223201</c:v>
                </c:pt>
                <c:pt idx="44699">
                  <c:v>1.06318816328112</c:v>
                </c:pt>
                <c:pt idx="44700">
                  <c:v>1.0331093123989199</c:v>
                </c:pt>
                <c:pt idx="44701">
                  <c:v>1.08029007279391</c:v>
                </c:pt>
                <c:pt idx="44702">
                  <c:v>1.12069236987916</c:v>
                </c:pt>
                <c:pt idx="44703">
                  <c:v>1.03851056515854</c:v>
                </c:pt>
                <c:pt idx="44704">
                  <c:v>1.08969129870028</c:v>
                </c:pt>
                <c:pt idx="44705">
                  <c:v>1.1329299086198701</c:v>
                </c:pt>
                <c:pt idx="44706">
                  <c:v>1.09131028275871</c:v>
                </c:pt>
                <c:pt idx="44707">
                  <c:v>1.08773060375646</c:v>
                </c:pt>
                <c:pt idx="44708">
                  <c:v>1.13752270564796</c:v>
                </c:pt>
                <c:pt idx="44709">
                  <c:v>1.1817584780895301</c:v>
                </c:pt>
                <c:pt idx="44710">
                  <c:v>1.1311781789186299</c:v>
                </c:pt>
                <c:pt idx="44711">
                  <c:v>1.1779681755522899</c:v>
                </c:pt>
                <c:pt idx="44712">
                  <c:v>1.21893215065025</c:v>
                </c:pt>
                <c:pt idx="44713">
                  <c:v>1.1674359528923399</c:v>
                </c:pt>
                <c:pt idx="44714">
                  <c:v>1.2122981773370101</c:v>
                </c:pt>
                <c:pt idx="44715">
                  <c:v>1.1854809593870601</c:v>
                </c:pt>
                <c:pt idx="44716">
                  <c:v>1.2306951814253899</c:v>
                </c:pt>
                <c:pt idx="44717">
                  <c:v>1.2698125777953899</c:v>
                </c:pt>
                <c:pt idx="44718">
                  <c:v>1.21436723204757</c:v>
                </c:pt>
                <c:pt idx="44719">
                  <c:v>1.2573767719998199</c:v>
                </c:pt>
                <c:pt idx="44720">
                  <c:v>1.24084455009842</c:v>
                </c:pt>
                <c:pt idx="44721">
                  <c:v>1.28154271889745</c:v>
                </c:pt>
                <c:pt idx="44722">
                  <c:v>1.2648164196838501</c:v>
                </c:pt>
                <c:pt idx="44723">
                  <c:v>1.3030833336878</c:v>
                </c:pt>
                <c:pt idx="44724">
                  <c:v>1.33947953847585</c:v>
                </c:pt>
                <c:pt idx="44725">
                  <c:v>1.3383952171736699</c:v>
                </c:pt>
                <c:pt idx="44726">
                  <c:v>0.87162680457622999</c:v>
                </c:pt>
                <c:pt idx="44727">
                  <c:v>0.895384656167029</c:v>
                </c:pt>
                <c:pt idx="44728">
                  <c:v>0.95124822289847</c:v>
                </c:pt>
                <c:pt idx="44729">
                  <c:v>0.96865698488813201</c:v>
                </c:pt>
                <c:pt idx="44730">
                  <c:v>1.0205150057721299</c:v>
                </c:pt>
                <c:pt idx="44731">
                  <c:v>1.0635126032756399</c:v>
                </c:pt>
                <c:pt idx="44732">
                  <c:v>1.03346346895685</c:v>
                </c:pt>
                <c:pt idx="44733">
                  <c:v>1.0806123772196401</c:v>
                </c:pt>
                <c:pt idx="44734">
                  <c:v>1.1209926746727501</c:v>
                </c:pt>
                <c:pt idx="44735">
                  <c:v>1.03886036735119</c:v>
                </c:pt>
                <c:pt idx="44736">
                  <c:v>1.09002103538073</c:v>
                </c:pt>
                <c:pt idx="44737">
                  <c:v>1.1332358759777501</c:v>
                </c:pt>
                <c:pt idx="44738">
                  <c:v>1.09165078183179</c:v>
                </c:pt>
                <c:pt idx="44739">
                  <c:v>1.0880774609953201</c:v>
                </c:pt>
                <c:pt idx="44740">
                  <c:v>1.1378291993440199</c:v>
                </c:pt>
                <c:pt idx="44741">
                  <c:v>1.182052182491</c:v>
                </c:pt>
                <c:pt idx="44742">
                  <c:v>1.1314983116269299</c:v>
                </c:pt>
                <c:pt idx="44743">
                  <c:v>1.17826798091698</c:v>
                </c:pt>
                <c:pt idx="44744">
                  <c:v>1.21919652615212</c:v>
                </c:pt>
                <c:pt idx="44745">
                  <c:v>1.16774529472605</c:v>
                </c:pt>
                <c:pt idx="44746">
                  <c:v>1.2125697926382</c:v>
                </c:pt>
                <c:pt idx="44747">
                  <c:v>1.18578557353558</c:v>
                </c:pt>
                <c:pt idx="44748">
                  <c:v>1.2309617175577701</c:v>
                </c:pt>
                <c:pt idx="44749">
                  <c:v>1.2700612361397701</c:v>
                </c:pt>
                <c:pt idx="44750">
                  <c:v>1.2146513765271401</c:v>
                </c:pt>
                <c:pt idx="44751">
                  <c:v>1.2576407629996</c:v>
                </c:pt>
                <c:pt idx="44752">
                  <c:v>1.2411208601524399</c:v>
                </c:pt>
                <c:pt idx="44753">
                  <c:v>1.28178361234773</c:v>
                </c:pt>
                <c:pt idx="44754">
                  <c:v>1.2650745567508099</c:v>
                </c:pt>
                <c:pt idx="44755">
                  <c:v>1.3033230556659601</c:v>
                </c:pt>
                <c:pt idx="44756">
                  <c:v>1.3396993018810801</c:v>
                </c:pt>
                <c:pt idx="44757">
                  <c:v>1.3386180484313599</c:v>
                </c:pt>
                <c:pt idx="44758">
                  <c:v>0.87317419610777103</c:v>
                </c:pt>
                <c:pt idx="44759">
                  <c:v>0.89693860750430998</c:v>
                </c:pt>
                <c:pt idx="44760">
                  <c:v>0.952689316124675</c:v>
                </c:pt>
                <c:pt idx="44761">
                  <c:v>0.97011681161393204</c:v>
                </c:pt>
                <c:pt idx="44762">
                  <c:v>1.0218495023990199</c:v>
                </c:pt>
                <c:pt idx="44763">
                  <c:v>1.0647586709279599</c:v>
                </c:pt>
                <c:pt idx="44764">
                  <c:v>1.0348194575452401</c:v>
                </c:pt>
                <c:pt idx="44765">
                  <c:v>1.08186306169029</c:v>
                </c:pt>
                <c:pt idx="44766">
                  <c:v>1.1221500704985501</c:v>
                </c:pt>
                <c:pt idx="44767">
                  <c:v>1.0402493396899299</c:v>
                </c:pt>
                <c:pt idx="44768">
                  <c:v>1.0912953364865701</c:v>
                </c:pt>
                <c:pt idx="44769">
                  <c:v>1.13439656712839</c:v>
                </c:pt>
                <c:pt idx="44770">
                  <c:v>1.09294854717617</c:v>
                </c:pt>
                <c:pt idx="44771">
                  <c:v>1.08941477435718</c:v>
                </c:pt>
                <c:pt idx="44772">
                  <c:v>1.1390568929231399</c:v>
                </c:pt>
                <c:pt idx="44773">
                  <c:v>1.1831675258133101</c:v>
                </c:pt>
                <c:pt idx="44774">
                  <c:v>1.13276958966821</c:v>
                </c:pt>
                <c:pt idx="44775">
                  <c:v>1.1794139526265</c:v>
                </c:pt>
                <c:pt idx="44776">
                  <c:v>1.2202533645320599</c:v>
                </c:pt>
                <c:pt idx="44777">
                  <c:v>1.1689488714539999</c:v>
                </c:pt>
                <c:pt idx="44778">
                  <c:v>1.2136682789209801</c:v>
                </c:pt>
                <c:pt idx="44779">
                  <c:v>1.1869989266468299</c:v>
                </c:pt>
                <c:pt idx="44780">
                  <c:v>1.23205950923995</c:v>
                </c:pt>
                <c:pt idx="44781">
                  <c:v>1.27105678370437</c:v>
                </c:pt>
                <c:pt idx="44782">
                  <c:v>1.21581902155467</c:v>
                </c:pt>
                <c:pt idx="44783">
                  <c:v>1.2586846147053601</c:v>
                </c:pt>
                <c:pt idx="44784">
                  <c:v>1.2422344079947201</c:v>
                </c:pt>
                <c:pt idx="44785">
                  <c:v>1.28278822006728</c:v>
                </c:pt>
                <c:pt idx="44786">
                  <c:v>1.2661491684619199</c:v>
                </c:pt>
                <c:pt idx="44787">
                  <c:v>1.3042825022019999</c:v>
                </c:pt>
                <c:pt idx="44788">
                  <c:v>1.3405910211237999</c:v>
                </c:pt>
                <c:pt idx="44789">
                  <c:v>1.33954475121092</c:v>
                </c:pt>
                <c:pt idx="44790">
                  <c:v>0.87489433085239998</c:v>
                </c:pt>
                <c:pt idx="44791">
                  <c:v>0.953351548196119</c:v>
                </c:pt>
                <c:pt idx="44792">
                  <c:v>1.0009670997443401</c:v>
                </c:pt>
                <c:pt idx="44793">
                  <c:v>1.0213482389006101</c:v>
                </c:pt>
                <c:pt idx="44794">
                  <c:v>1.0655581081363901</c:v>
                </c:pt>
                <c:pt idx="44795">
                  <c:v>1.0814052796142699</c:v>
                </c:pt>
                <c:pt idx="44796">
                  <c:v>1.1217152953521401</c:v>
                </c:pt>
                <c:pt idx="44797">
                  <c:v>1.1326519612052099</c:v>
                </c:pt>
                <c:pt idx="44798">
                  <c:v>1.17129778099982</c:v>
                </c:pt>
                <c:pt idx="44799">
                  <c:v>1.1783954330213999</c:v>
                </c:pt>
                <c:pt idx="44800">
                  <c:v>1.21376849045158</c:v>
                </c:pt>
                <c:pt idx="44801">
                  <c:v>1.2182181700382499</c:v>
                </c:pt>
                <c:pt idx="44802">
                  <c:v>1.25145428553937</c:v>
                </c:pt>
                <c:pt idx="44803">
                  <c:v>1.2531555995839001</c:v>
                </c:pt>
                <c:pt idx="44804">
                  <c:v>1.28267143889163</c:v>
                </c:pt>
                <c:pt idx="44805">
                  <c:v>1.2829500472000199</c:v>
                </c:pt>
                <c:pt idx="44806">
                  <c:v>1.31143075422204</c:v>
                </c:pt>
                <c:pt idx="44807">
                  <c:v>1.30881810437336</c:v>
                </c:pt>
                <c:pt idx="44808">
                  <c:v>1.33472096703695</c:v>
                </c:pt>
                <c:pt idx="44809">
                  <c:v>1.3320681142897901</c:v>
                </c:pt>
                <c:pt idx="44810">
                  <c:v>0.87355733451222795</c:v>
                </c:pt>
                <c:pt idx="44811">
                  <c:v>0.95209983998524605</c:v>
                </c:pt>
                <c:pt idx="44812">
                  <c:v>0.99981242355831901</c:v>
                </c:pt>
                <c:pt idx="44813">
                  <c:v>1.0201759680379701</c:v>
                </c:pt>
                <c:pt idx="44814">
                  <c:v>1.0644871397567299</c:v>
                </c:pt>
                <c:pt idx="44815">
                  <c:v>1.0803074514791799</c:v>
                </c:pt>
                <c:pt idx="44816">
                  <c:v>1.12070758860803</c:v>
                </c:pt>
                <c:pt idx="44817">
                  <c:v>1.1316265542853501</c:v>
                </c:pt>
                <c:pt idx="44818">
                  <c:v>1.1703549017180901</c:v>
                </c:pt>
                <c:pt idx="44819">
                  <c:v>1.1774253484113999</c:v>
                </c:pt>
                <c:pt idx="44820">
                  <c:v>1.2128827520729</c:v>
                </c:pt>
                <c:pt idx="44821">
                  <c:v>1.21730332386244</c:v>
                </c:pt>
                <c:pt idx="44822">
                  <c:v>1.25062637448159</c:v>
                </c:pt>
                <c:pt idx="44823">
                  <c:v>1.2522902503064799</c:v>
                </c:pt>
                <c:pt idx="44824">
                  <c:v>1.28188150995922</c:v>
                </c:pt>
                <c:pt idx="44825">
                  <c:v>1.2821271104845799</c:v>
                </c:pt>
                <c:pt idx="44826">
                  <c:v>1.3106773517035899</c:v>
                </c:pt>
                <c:pt idx="44827">
                  <c:v>1.3080320772596601</c:v>
                </c:pt>
                <c:pt idx="44828">
                  <c:v>1.3340048203297299</c:v>
                </c:pt>
                <c:pt idx="44829">
                  <c:v>1.3313203607022699</c:v>
                </c:pt>
                <c:pt idx="44830">
                  <c:v>0.87349082582595305</c:v>
                </c:pt>
                <c:pt idx="44831">
                  <c:v>0.95203471379525595</c:v>
                </c:pt>
                <c:pt idx="44832">
                  <c:v>0.99975759470457704</c:v>
                </c:pt>
                <c:pt idx="44833">
                  <c:v>1.0201193619403</c:v>
                </c:pt>
                <c:pt idx="44834">
                  <c:v>1.06443341311463</c:v>
                </c:pt>
                <c:pt idx="44835">
                  <c:v>1.08024493140442</c:v>
                </c:pt>
                <c:pt idx="44836">
                  <c:v>1.12064828395557</c:v>
                </c:pt>
                <c:pt idx="44837">
                  <c:v>1.1315588272052299</c:v>
                </c:pt>
                <c:pt idx="44838">
                  <c:v>1.1703030238330401</c:v>
                </c:pt>
                <c:pt idx="44839">
                  <c:v>1.1773648804322101</c:v>
                </c:pt>
                <c:pt idx="44840">
                  <c:v>1.21283169199993</c:v>
                </c:pt>
                <c:pt idx="44841">
                  <c:v>1.21724379001967</c:v>
                </c:pt>
                <c:pt idx="44842">
                  <c:v>1.25057597062021</c:v>
                </c:pt>
                <c:pt idx="44843">
                  <c:v>1.25223675485608</c:v>
                </c:pt>
                <c:pt idx="44844">
                  <c:v>1.2818314891182401</c:v>
                </c:pt>
                <c:pt idx="44845">
                  <c:v>1.2820687033683</c:v>
                </c:pt>
                <c:pt idx="44846">
                  <c:v>1.3106276162982899</c:v>
                </c:pt>
                <c:pt idx="44847">
                  <c:v>1.3079738774057601</c:v>
                </c:pt>
                <c:pt idx="44848">
                  <c:v>1.3339549956761501</c:v>
                </c:pt>
                <c:pt idx="44849">
                  <c:v>1.33125752200926</c:v>
                </c:pt>
                <c:pt idx="44850">
                  <c:v>0.87399365218588299</c:v>
                </c:pt>
                <c:pt idx="44851">
                  <c:v>0.95250164763377498</c:v>
                </c:pt>
                <c:pt idx="44852">
                  <c:v>1.00019148787419</c:v>
                </c:pt>
                <c:pt idx="44853">
                  <c:v>1.0205384880650801</c:v>
                </c:pt>
                <c:pt idx="44854">
                  <c:v>1.06482807334973</c:v>
                </c:pt>
                <c:pt idx="44855">
                  <c:v>1.0806474590910899</c:v>
                </c:pt>
                <c:pt idx="44856">
                  <c:v>1.12102051060776</c:v>
                </c:pt>
                <c:pt idx="44857">
                  <c:v>1.1319336459326099</c:v>
                </c:pt>
                <c:pt idx="44858">
                  <c:v>1.17064818830547</c:v>
                </c:pt>
                <c:pt idx="44859">
                  <c:v>1.1777140393499499</c:v>
                </c:pt>
                <c:pt idx="44860">
                  <c:v>1.21314706511976</c:v>
                </c:pt>
                <c:pt idx="44861">
                  <c:v>1.2175696929098201</c:v>
                </c:pt>
                <c:pt idx="44862">
                  <c:v>1.25086977946934</c:v>
                </c:pt>
                <c:pt idx="44863">
                  <c:v>1.25253650101088</c:v>
                </c:pt>
                <c:pt idx="44864">
                  <c:v>1.2821121057856599</c:v>
                </c:pt>
                <c:pt idx="44865">
                  <c:v>1.2823556583478</c:v>
                </c:pt>
                <c:pt idx="44866">
                  <c:v>1.3108954952160501</c:v>
                </c:pt>
                <c:pt idx="44867">
                  <c:v>1.30823987525638</c:v>
                </c:pt>
                <c:pt idx="44868">
                  <c:v>1.33419915870545</c:v>
                </c:pt>
                <c:pt idx="44869">
                  <c:v>1.3315137058013</c:v>
                </c:pt>
                <c:pt idx="44870">
                  <c:v>0.87567264130654698</c:v>
                </c:pt>
                <c:pt idx="44871">
                  <c:v>0.954057139153768</c:v>
                </c:pt>
                <c:pt idx="44872">
                  <c:v>1.00163721723594</c:v>
                </c:pt>
                <c:pt idx="44873">
                  <c:v>1.02199479612806</c:v>
                </c:pt>
                <c:pt idx="44874">
                  <c:v>1.0661775641025699</c:v>
                </c:pt>
                <c:pt idx="44875">
                  <c:v>1.0819967932337999</c:v>
                </c:pt>
                <c:pt idx="44876">
                  <c:v>1.12227513284333</c:v>
                </c:pt>
                <c:pt idx="44877">
                  <c:v>1.1331942934533901</c:v>
                </c:pt>
                <c:pt idx="44878">
                  <c:v>1.17180919907322</c:v>
                </c:pt>
                <c:pt idx="44879">
                  <c:v>1.17889219288146</c:v>
                </c:pt>
                <c:pt idx="44880">
                  <c:v>1.2142368578421601</c:v>
                </c:pt>
                <c:pt idx="44881">
                  <c:v>1.2186739239958</c:v>
                </c:pt>
                <c:pt idx="44882">
                  <c:v>1.2518886976071799</c:v>
                </c:pt>
                <c:pt idx="44883">
                  <c:v>1.2535740746975801</c:v>
                </c:pt>
                <c:pt idx="44884">
                  <c:v>1.28306135363798</c:v>
                </c:pt>
                <c:pt idx="44885">
                  <c:v>1.2833355763849299</c:v>
                </c:pt>
                <c:pt idx="44886">
                  <c:v>1.3117940754543</c:v>
                </c:pt>
                <c:pt idx="44887">
                  <c:v>1.30917914482338</c:v>
                </c:pt>
                <c:pt idx="44888">
                  <c:v>1.3350572837150301</c:v>
                </c:pt>
                <c:pt idx="44889">
                  <c:v>1.3324016069553599</c:v>
                </c:pt>
                <c:pt idx="44890">
                  <c:v>0.87856312757873001</c:v>
                </c:pt>
                <c:pt idx="44891">
                  <c:v>0.93021059548059004</c:v>
                </c:pt>
                <c:pt idx="44892">
                  <c:v>0.90123461146899997</c:v>
                </c:pt>
                <c:pt idx="44893">
                  <c:v>0.95594522746102395</c:v>
                </c:pt>
                <c:pt idx="44894">
                  <c:v>1.00361368342386</c:v>
                </c:pt>
                <c:pt idx="44895">
                  <c:v>1.0461515217305299</c:v>
                </c:pt>
                <c:pt idx="44896">
                  <c:v>0.97341344074840497</c:v>
                </c:pt>
                <c:pt idx="44897">
                  <c:v>1.02400938903274</c:v>
                </c:pt>
                <c:pt idx="44898">
                  <c:v>1.06828236635031</c:v>
                </c:pt>
                <c:pt idx="44899">
                  <c:v>1.10702252898751</c:v>
                </c:pt>
                <c:pt idx="44900">
                  <c:v>1.03700999345958</c:v>
                </c:pt>
                <c:pt idx="44901">
                  <c:v>1.0841387710900301</c:v>
                </c:pt>
                <c:pt idx="44902">
                  <c:v>1.12448666254425</c:v>
                </c:pt>
                <c:pt idx="44903">
                  <c:v>1.0424662072576301</c:v>
                </c:pt>
                <c:pt idx="44904">
                  <c:v>1.0922893237464599</c:v>
                </c:pt>
                <c:pt idx="44905">
                  <c:v>1.1367684185245699</c:v>
                </c:pt>
                <c:pt idx="44906">
                  <c:v>1.0952546920856101</c:v>
                </c:pt>
                <c:pt idx="44907">
                  <c:v>1.1411027077717499</c:v>
                </c:pt>
                <c:pt idx="44908">
                  <c:v>1.18123231628002</c:v>
                </c:pt>
                <c:pt idx="44909">
                  <c:v>1.1401193095146001</c:v>
                </c:pt>
                <c:pt idx="44910">
                  <c:v>1.1842731297501301</c:v>
                </c:pt>
                <c:pt idx="44911">
                  <c:v>1.1805385757620299</c:v>
                </c:pt>
                <c:pt idx="44912">
                  <c:v>1.22140528622474</c:v>
                </c:pt>
                <c:pt idx="44913">
                  <c:v>1.21482384526082</c:v>
                </c:pt>
                <c:pt idx="44914">
                  <c:v>1.25216179240409</c:v>
                </c:pt>
                <c:pt idx="44915">
                  <c:v>1.24407013789617</c:v>
                </c:pt>
                <c:pt idx="44916">
                  <c:v>1.2804921450605</c:v>
                </c:pt>
                <c:pt idx="44917">
                  <c:v>1.2708806762099201</c:v>
                </c:pt>
                <c:pt idx="44918">
                  <c:v>1.30487558116041</c:v>
                </c:pt>
                <c:pt idx="44919">
                  <c:v>0.87708597469662897</c:v>
                </c:pt>
                <c:pt idx="44920">
                  <c:v>0.92885320720014397</c:v>
                </c:pt>
                <c:pt idx="44921">
                  <c:v>0.89973937735290699</c:v>
                </c:pt>
                <c:pt idx="44922">
                  <c:v>0.954561702697454</c:v>
                </c:pt>
                <c:pt idx="44923">
                  <c:v>1.00233914469986</c:v>
                </c:pt>
                <c:pt idx="44924">
                  <c:v>1.0449775943914901</c:v>
                </c:pt>
                <c:pt idx="44925">
                  <c:v>0.97200210889545102</c:v>
                </c:pt>
                <c:pt idx="44926">
                  <c:v>1.0227219539666601</c:v>
                </c:pt>
                <c:pt idx="44927">
                  <c:v>1.067086622967</c:v>
                </c:pt>
                <c:pt idx="44928">
                  <c:v>1.1059228361059801</c:v>
                </c:pt>
                <c:pt idx="44929">
                  <c:v>1.0356919955586701</c:v>
                </c:pt>
                <c:pt idx="44930">
                  <c:v>1.0829273260509999</c:v>
                </c:pt>
                <c:pt idx="44931">
                  <c:v>1.12337620524145</c:v>
                </c:pt>
                <c:pt idx="44932">
                  <c:v>1.04110550847984</c:v>
                </c:pt>
                <c:pt idx="44933">
                  <c:v>1.0910497355595801</c:v>
                </c:pt>
                <c:pt idx="44934">
                  <c:v>1.1356333662365601</c:v>
                </c:pt>
                <c:pt idx="44935">
                  <c:v>1.09397148849836</c:v>
                </c:pt>
                <c:pt idx="44936">
                  <c:v>1.1399356014090301</c:v>
                </c:pt>
                <c:pt idx="44937">
                  <c:v>1.18016356697931</c:v>
                </c:pt>
                <c:pt idx="44938">
                  <c:v>1.13890347367045</c:v>
                </c:pt>
                <c:pt idx="44939">
                  <c:v>1.18316660755417</c:v>
                </c:pt>
                <c:pt idx="44940">
                  <c:v>1.17937975261979</c:v>
                </c:pt>
                <c:pt idx="44941">
                  <c:v>1.22036286178465</c:v>
                </c:pt>
                <c:pt idx="44942">
                  <c:v>1.2137305828360501</c:v>
                </c:pt>
                <c:pt idx="44943">
                  <c:v>1.2511619390253399</c:v>
                </c:pt>
                <c:pt idx="44944">
                  <c:v>1.2430170686686499</c:v>
                </c:pt>
                <c:pt idx="44945">
                  <c:v>1.27954315459363</c:v>
                </c:pt>
                <c:pt idx="44946">
                  <c:v>1.2698652437858</c:v>
                </c:pt>
                <c:pt idx="44947">
                  <c:v>1.3039606069870899</c:v>
                </c:pt>
                <c:pt idx="44948">
                  <c:v>0.87699807200405799</c:v>
                </c:pt>
                <c:pt idx="44949">
                  <c:v>0.92876668704777798</c:v>
                </c:pt>
                <c:pt idx="44950">
                  <c:v>0.89963693598574401</c:v>
                </c:pt>
                <c:pt idx="44951">
                  <c:v>0.95447729928138703</c:v>
                </c:pt>
                <c:pt idx="44952">
                  <c:v>1.0022564769312301</c:v>
                </c:pt>
                <c:pt idx="44953">
                  <c:v>1.0449105158821801</c:v>
                </c:pt>
                <c:pt idx="44954">
                  <c:v>0.97191110490507604</c:v>
                </c:pt>
                <c:pt idx="44955">
                  <c:v>1.0226408369606499</c:v>
                </c:pt>
                <c:pt idx="44956">
                  <c:v>1.06701441399494</c:v>
                </c:pt>
                <c:pt idx="44957">
                  <c:v>1.10585869792418</c:v>
                </c:pt>
                <c:pt idx="44958">
                  <c:v>1.035604387627</c:v>
                </c:pt>
                <c:pt idx="44959">
                  <c:v>1.08284947567471</c:v>
                </c:pt>
                <c:pt idx="44960">
                  <c:v>1.12330697430604</c:v>
                </c:pt>
                <c:pt idx="44961">
                  <c:v>1.04100338080601</c:v>
                </c:pt>
                <c:pt idx="44962">
                  <c:v>1.0909652605350999</c:v>
                </c:pt>
                <c:pt idx="44963">
                  <c:v>1.1355521818230001</c:v>
                </c:pt>
                <c:pt idx="44964">
                  <c:v>1.0938727400161801</c:v>
                </c:pt>
                <c:pt idx="44965">
                  <c:v>1.1398477153313999</c:v>
                </c:pt>
                <c:pt idx="44966">
                  <c:v>1.18008528255401</c:v>
                </c:pt>
                <c:pt idx="44967">
                  <c:v>1.1388077207183001</c:v>
                </c:pt>
                <c:pt idx="44968">
                  <c:v>1.1830875249463899</c:v>
                </c:pt>
                <c:pt idx="44969">
                  <c:v>1.1792927009837699</c:v>
                </c:pt>
                <c:pt idx="44970">
                  <c:v>1.2202804333983099</c:v>
                </c:pt>
                <c:pt idx="44971">
                  <c:v>1.2136398003446101</c:v>
                </c:pt>
                <c:pt idx="44972">
                  <c:v>1.25108136896862</c:v>
                </c:pt>
                <c:pt idx="44973">
                  <c:v>1.2429332724583899</c:v>
                </c:pt>
                <c:pt idx="44974">
                  <c:v>1.2794643504424701</c:v>
                </c:pt>
                <c:pt idx="44975">
                  <c:v>1.2697827432686699</c:v>
                </c:pt>
                <c:pt idx="44976">
                  <c:v>1.3038878986309399</c:v>
                </c:pt>
                <c:pt idx="44977">
                  <c:v>0.87750859580972795</c:v>
                </c:pt>
                <c:pt idx="44978">
                  <c:v>0.92924836318970705</c:v>
                </c:pt>
                <c:pt idx="44979">
                  <c:v>0.90015138016476504</c:v>
                </c:pt>
                <c:pt idx="44980">
                  <c:v>0.95495276183817202</c:v>
                </c:pt>
                <c:pt idx="44981">
                  <c:v>1.00270364373847</c:v>
                </c:pt>
                <c:pt idx="44982">
                  <c:v>1.04532438870651</c:v>
                </c:pt>
                <c:pt idx="44983">
                  <c:v>0.97239133499196295</c:v>
                </c:pt>
                <c:pt idx="44984">
                  <c:v>1.0230832211673799</c:v>
                </c:pt>
                <c:pt idx="44985">
                  <c:v>1.0674291678366601</c:v>
                </c:pt>
                <c:pt idx="44986">
                  <c:v>1.1062418638907101</c:v>
                </c:pt>
                <c:pt idx="44987">
                  <c:v>1.03604547135667</c:v>
                </c:pt>
                <c:pt idx="44988">
                  <c:v>1.08326089882541</c:v>
                </c:pt>
                <c:pt idx="44989">
                  <c:v>1.1236920967713799</c:v>
                </c:pt>
                <c:pt idx="44990">
                  <c:v>1.0414611941418199</c:v>
                </c:pt>
                <c:pt idx="44991">
                  <c:v>1.09137740737033</c:v>
                </c:pt>
                <c:pt idx="44992">
                  <c:v>1.1359415570998499</c:v>
                </c:pt>
                <c:pt idx="44993">
                  <c:v>1.0943016023837</c:v>
                </c:pt>
                <c:pt idx="44994">
                  <c:v>1.1402394898336301</c:v>
                </c:pt>
                <c:pt idx="44995">
                  <c:v>1.18044951311132</c:v>
                </c:pt>
                <c:pt idx="44996">
                  <c:v>1.1392112361210001</c:v>
                </c:pt>
                <c:pt idx="44997">
                  <c:v>1.1834544508026399</c:v>
                </c:pt>
                <c:pt idx="44998">
                  <c:v>1.1796666426592699</c:v>
                </c:pt>
                <c:pt idx="44999">
                  <c:v>1.2206254324685599</c:v>
                </c:pt>
                <c:pt idx="45000">
                  <c:v>1.21399354000519</c:v>
                </c:pt>
                <c:pt idx="45001">
                  <c:v>1.2514080164778201</c:v>
                </c:pt>
                <c:pt idx="45002">
                  <c:v>1.2432695547692001</c:v>
                </c:pt>
                <c:pt idx="45003">
                  <c:v>1.27977360976175</c:v>
                </c:pt>
                <c:pt idx="45004">
                  <c:v>1.2701026252379899</c:v>
                </c:pt>
                <c:pt idx="45005">
                  <c:v>1.30418205287738</c:v>
                </c:pt>
                <c:pt idx="45006">
                  <c:v>0.87923420212137604</c:v>
                </c:pt>
                <c:pt idx="45007">
                  <c:v>0.93086281032366702</c:v>
                </c:pt>
                <c:pt idx="45008">
                  <c:v>0.90189813782290096</c:v>
                </c:pt>
                <c:pt idx="45009">
                  <c:v>0.95657129481421199</c:v>
                </c:pt>
                <c:pt idx="45010">
                  <c:v>1.0041974512311</c:v>
                </c:pt>
                <c:pt idx="45011">
                  <c:v>1.0467103137254601</c:v>
                </c:pt>
                <c:pt idx="45012">
                  <c:v>0.97402532925922203</c:v>
                </c:pt>
                <c:pt idx="45013">
                  <c:v>1.0245847021532</c:v>
                </c:pt>
                <c:pt idx="45014">
                  <c:v>1.06881743170955</c:v>
                </c:pt>
                <c:pt idx="45015">
                  <c:v>1.1075204939269101</c:v>
                </c:pt>
                <c:pt idx="45016">
                  <c:v>1.0375736416179799</c:v>
                </c:pt>
                <c:pt idx="45017">
                  <c:v>1.0846675741958001</c:v>
                </c:pt>
                <c:pt idx="45018">
                  <c:v>1.1249839914251001</c:v>
                </c:pt>
                <c:pt idx="45019">
                  <c:v>1.04301470323184</c:v>
                </c:pt>
                <c:pt idx="45020">
                  <c:v>1.09280876899159</c:v>
                </c:pt>
                <c:pt idx="45021">
                  <c:v>1.1372475138072</c:v>
                </c:pt>
                <c:pt idx="45022">
                  <c:v>1.0957674361343499</c:v>
                </c:pt>
                <c:pt idx="45023">
                  <c:v>1.1415815703932699</c:v>
                </c:pt>
                <c:pt idx="45024">
                  <c:v>1.1816739601505</c:v>
                </c:pt>
                <c:pt idx="45025">
                  <c:v>1.1406006949349701</c:v>
                </c:pt>
                <c:pt idx="45026">
                  <c:v>1.1847147605550801</c:v>
                </c:pt>
                <c:pt idx="45027">
                  <c:v>1.1809718887459399</c:v>
                </c:pt>
                <c:pt idx="45028">
                  <c:v>1.2218136288182</c:v>
                </c:pt>
                <c:pt idx="45029">
                  <c:v>1.2152319290990199</c:v>
                </c:pt>
                <c:pt idx="45030">
                  <c:v>1.25253633910717</c:v>
                </c:pt>
                <c:pt idx="45031">
                  <c:v>1.24445063954264</c:v>
                </c:pt>
                <c:pt idx="45032">
                  <c:v>1.2808450824767601</c:v>
                </c:pt>
                <c:pt idx="45033">
                  <c:v>1.27122981816906</c:v>
                </c:pt>
                <c:pt idx="45034">
                  <c:v>1.30520443097633</c:v>
                </c:pt>
                <c:pt idx="45035">
                  <c:v>1.0240389980720199</c:v>
                </c:pt>
                <c:pt idx="45036">
                  <c:v>1.06830249162076</c:v>
                </c:pt>
                <c:pt idx="45037">
                  <c:v>1.0841584391280099</c:v>
                </c:pt>
                <c:pt idx="45038">
                  <c:v>1.0949082113312201</c:v>
                </c:pt>
                <c:pt idx="45039">
                  <c:v>1.13677922757247</c:v>
                </c:pt>
                <c:pt idx="45040">
                  <c:v>1.1741439283324699</c:v>
                </c:pt>
                <c:pt idx="45041">
                  <c:v>1.14378153116962</c:v>
                </c:pt>
                <c:pt idx="45042">
                  <c:v>1.1441249966722999</c:v>
                </c:pt>
                <c:pt idx="45043">
                  <c:v>1.1856455920053199</c:v>
                </c:pt>
                <c:pt idx="45044">
                  <c:v>1.1832564110842301</c:v>
                </c:pt>
                <c:pt idx="45045">
                  <c:v>1.17411854716081</c:v>
                </c:pt>
                <c:pt idx="45046">
                  <c:v>1.2175889496943599</c:v>
                </c:pt>
                <c:pt idx="45047">
                  <c:v>1.2549696448993299</c:v>
                </c:pt>
                <c:pt idx="45048">
                  <c:v>1.2069148470726201</c:v>
                </c:pt>
                <c:pt idx="45049">
                  <c:v>1.24826636938026</c:v>
                </c:pt>
                <c:pt idx="45050">
                  <c:v>1.2360368414217899</c:v>
                </c:pt>
                <c:pt idx="45051">
                  <c:v>1.2751200309403901</c:v>
                </c:pt>
                <c:pt idx="45052">
                  <c:v>1.2627284456750001</c:v>
                </c:pt>
                <c:pt idx="45053">
                  <c:v>1.2868925796674799</c:v>
                </c:pt>
                <c:pt idx="45054">
                  <c:v>1.3211079235897201</c:v>
                </c:pt>
                <c:pt idx="45055">
                  <c:v>1.2702209848292501</c:v>
                </c:pt>
                <c:pt idx="45056">
                  <c:v>1.30844123613942</c:v>
                </c:pt>
                <c:pt idx="45057">
                  <c:v>1.3103132302214799</c:v>
                </c:pt>
                <c:pt idx="45058">
                  <c:v>1.32772683445555</c:v>
                </c:pt>
                <c:pt idx="45059">
                  <c:v>1.3420000000000001</c:v>
                </c:pt>
                <c:pt idx="45060">
                  <c:v>1.3420000000000001</c:v>
                </c:pt>
                <c:pt idx="45061">
                  <c:v>1.0226686802245399</c:v>
                </c:pt>
                <c:pt idx="45062">
                  <c:v>1.06703997110427</c:v>
                </c:pt>
                <c:pt idx="45063">
                  <c:v>1.0828771538934701</c:v>
                </c:pt>
                <c:pt idx="45064">
                  <c:v>1.0935941564373</c:v>
                </c:pt>
                <c:pt idx="45065">
                  <c:v>1.1355859434988</c:v>
                </c:pt>
                <c:pt idx="45066">
                  <c:v>1.17304301587927</c:v>
                </c:pt>
                <c:pt idx="45067">
                  <c:v>1.1425519312533901</c:v>
                </c:pt>
                <c:pt idx="45068">
                  <c:v>1.14285196254946</c:v>
                </c:pt>
                <c:pt idx="45069">
                  <c:v>1.1844788089893401</c:v>
                </c:pt>
                <c:pt idx="45070">
                  <c:v>1.18204831893941</c:v>
                </c:pt>
                <c:pt idx="45071">
                  <c:v>1.1728471948004699</c:v>
                </c:pt>
                <c:pt idx="45072">
                  <c:v>1.2164389398284401</c:v>
                </c:pt>
                <c:pt idx="45073">
                  <c:v>1.25392111006513</c:v>
                </c:pt>
                <c:pt idx="45074">
                  <c:v>1.20569333981508</c:v>
                </c:pt>
                <c:pt idx="45075">
                  <c:v>1.2471691966807401</c:v>
                </c:pt>
                <c:pt idx="45076">
                  <c:v>1.23487084202623</c:v>
                </c:pt>
                <c:pt idx="45077">
                  <c:v>1.2740694412414</c:v>
                </c:pt>
                <c:pt idx="45078">
                  <c:v>1.2616039217122501</c:v>
                </c:pt>
                <c:pt idx="45079">
                  <c:v>1.2858159948919401</c:v>
                </c:pt>
                <c:pt idx="45080">
                  <c:v>1.32013817211846</c:v>
                </c:pt>
                <c:pt idx="45081">
                  <c:v>1.2690572412372001</c:v>
                </c:pt>
                <c:pt idx="45082">
                  <c:v>1.3073978605602601</c:v>
                </c:pt>
                <c:pt idx="45083">
                  <c:v>1.3092189872051401</c:v>
                </c:pt>
                <c:pt idx="45084">
                  <c:v>1.3266625327269901</c:v>
                </c:pt>
                <c:pt idx="45085">
                  <c:v>1.3420000000000001</c:v>
                </c:pt>
                <c:pt idx="45086">
                  <c:v>1.3420000000000001</c:v>
                </c:pt>
                <c:pt idx="45087">
                  <c:v>1.0225723169862599</c:v>
                </c:pt>
                <c:pt idx="45088">
                  <c:v>1.06695078639313</c:v>
                </c:pt>
                <c:pt idx="45089">
                  <c:v>1.0827856556783499</c:v>
                </c:pt>
                <c:pt idx="45090">
                  <c:v>1.0934994935305</c:v>
                </c:pt>
                <c:pt idx="45091">
                  <c:v>1.1354989266722399</c:v>
                </c:pt>
                <c:pt idx="45092">
                  <c:v>1.1729628241386301</c:v>
                </c:pt>
                <c:pt idx="45093">
                  <c:v>1.1424615687927699</c:v>
                </c:pt>
                <c:pt idx="45094">
                  <c:v>1.14275081151552</c:v>
                </c:pt>
                <c:pt idx="45095">
                  <c:v>1.1843919777658101</c:v>
                </c:pt>
                <c:pt idx="45096">
                  <c:v>1.18195089007586</c:v>
                </c:pt>
                <c:pt idx="45097">
                  <c:v>1.1727432084434399</c:v>
                </c:pt>
                <c:pt idx="45098">
                  <c:v>1.2163445691645101</c:v>
                </c:pt>
                <c:pt idx="45099">
                  <c:v>1.2538403848942099</c:v>
                </c:pt>
                <c:pt idx="45100">
                  <c:v>1.2055921348343701</c:v>
                </c:pt>
                <c:pt idx="45101">
                  <c:v>1.2470777567790301</c:v>
                </c:pt>
                <c:pt idx="45102">
                  <c:v>1.2347667620485201</c:v>
                </c:pt>
                <c:pt idx="45103">
                  <c:v>1.27398028030557</c:v>
                </c:pt>
                <c:pt idx="45104">
                  <c:v>1.2615128173618599</c:v>
                </c:pt>
                <c:pt idx="45105">
                  <c:v>1.28571662081541</c:v>
                </c:pt>
                <c:pt idx="45106">
                  <c:v>1.3200530130846699</c:v>
                </c:pt>
                <c:pt idx="45107">
                  <c:v>1.2689541349178299</c:v>
                </c:pt>
                <c:pt idx="45108">
                  <c:v>1.3073100537740301</c:v>
                </c:pt>
                <c:pt idx="45109">
                  <c:v>1.3091183087778699</c:v>
                </c:pt>
                <c:pt idx="45110">
                  <c:v>1.3265625613093099</c:v>
                </c:pt>
                <c:pt idx="45111">
                  <c:v>1.3420000000000001</c:v>
                </c:pt>
                <c:pt idx="45112">
                  <c:v>1.3420000000000001</c:v>
                </c:pt>
                <c:pt idx="45113">
                  <c:v>1.0230020517307901</c:v>
                </c:pt>
                <c:pt idx="45114">
                  <c:v>1.06735790166345</c:v>
                </c:pt>
                <c:pt idx="45115">
                  <c:v>1.08318588623287</c:v>
                </c:pt>
                <c:pt idx="45116">
                  <c:v>1.0939087041023401</c:v>
                </c:pt>
                <c:pt idx="45117">
                  <c:v>1.1358721870081501</c:v>
                </c:pt>
                <c:pt idx="45118">
                  <c:v>1.1733151387660301</c:v>
                </c:pt>
                <c:pt idx="45119">
                  <c:v>1.14283858126652</c:v>
                </c:pt>
                <c:pt idx="45120">
                  <c:v>1.1431417138551401</c:v>
                </c:pt>
                <c:pt idx="45121">
                  <c:v>1.1847522367393299</c:v>
                </c:pt>
                <c:pt idx="45122">
                  <c:v>1.1823201156981</c:v>
                </c:pt>
                <c:pt idx="45123">
                  <c:v>1.1731321977312099</c:v>
                </c:pt>
                <c:pt idx="45124">
                  <c:v>1.2166944241233699</c:v>
                </c:pt>
                <c:pt idx="45125">
                  <c:v>1.2541611369302099</c:v>
                </c:pt>
                <c:pt idx="45126">
                  <c:v>1.20596802233855</c:v>
                </c:pt>
                <c:pt idx="45127">
                  <c:v>1.24740980184551</c:v>
                </c:pt>
                <c:pt idx="45128">
                  <c:v>1.2351197011099699</c:v>
                </c:pt>
                <c:pt idx="45129">
                  <c:v>1.27429662598636</c:v>
                </c:pt>
                <c:pt idx="45130">
                  <c:v>1.26184450966241</c:v>
                </c:pt>
                <c:pt idx="45131">
                  <c:v>1.28603887998665</c:v>
                </c:pt>
                <c:pt idx="45132">
                  <c:v>1.32034641661785</c:v>
                </c:pt>
                <c:pt idx="45133">
                  <c:v>1.2692952791046599</c:v>
                </c:pt>
                <c:pt idx="45134">
                  <c:v>1.3076141705459201</c:v>
                </c:pt>
                <c:pt idx="45135">
                  <c:v>1.3094349526522799</c:v>
                </c:pt>
                <c:pt idx="45136">
                  <c:v>1.3268684730022999</c:v>
                </c:pt>
                <c:pt idx="45137">
                  <c:v>1.3420000000000001</c:v>
                </c:pt>
                <c:pt idx="45138">
                  <c:v>1.3420000000000001</c:v>
                </c:pt>
                <c:pt idx="45139">
                  <c:v>1.02450341264573</c:v>
                </c:pt>
                <c:pt idx="45140">
                  <c:v>1.0687419175283801</c:v>
                </c:pt>
                <c:pt idx="45141">
                  <c:v>1.08458620776655</c:v>
                </c:pt>
                <c:pt idx="45142">
                  <c:v>1.0953337716695499</c:v>
                </c:pt>
                <c:pt idx="45143">
                  <c:v>1.1371797901357601</c:v>
                </c:pt>
                <c:pt idx="45144">
                  <c:v>1.1745158145805501</c:v>
                </c:pt>
                <c:pt idx="45145">
                  <c:v>1.1441750114039599</c:v>
                </c:pt>
                <c:pt idx="45146">
                  <c:v>1.1445142570018301</c:v>
                </c:pt>
                <c:pt idx="45147">
                  <c:v>1.18601057346627</c:v>
                </c:pt>
                <c:pt idx="45148">
                  <c:v>1.1836188791431901</c:v>
                </c:pt>
                <c:pt idx="45149">
                  <c:v>1.1744883341396199</c:v>
                </c:pt>
                <c:pt idx="45150">
                  <c:v>1.2179270183938999</c:v>
                </c:pt>
                <c:pt idx="45151">
                  <c:v>1.25528518716185</c:v>
                </c:pt>
                <c:pt idx="45152">
                  <c:v>1.2072546199886001</c:v>
                </c:pt>
                <c:pt idx="45153">
                  <c:v>1.24858197234389</c:v>
                </c:pt>
                <c:pt idx="45154">
                  <c:v>1.23635505421995</c:v>
                </c:pt>
                <c:pt idx="45155">
                  <c:v>1.2754153673833999</c:v>
                </c:pt>
                <c:pt idx="45156">
                  <c:v>1.26302631786924</c:v>
                </c:pt>
                <c:pt idx="45157">
                  <c:v>1.2871714779463099</c:v>
                </c:pt>
                <c:pt idx="45158">
                  <c:v>1.32136706666883</c:v>
                </c:pt>
                <c:pt idx="45159">
                  <c:v>1.2705095028334501</c:v>
                </c:pt>
                <c:pt idx="45160">
                  <c:v>1.3087026520635701</c:v>
                </c:pt>
                <c:pt idx="45161">
                  <c:v>1.31057285048504</c:v>
                </c:pt>
                <c:pt idx="45162">
                  <c:v>1.3279706168991099</c:v>
                </c:pt>
                <c:pt idx="45163">
                  <c:v>1.3420000000000001</c:v>
                </c:pt>
                <c:pt idx="45164">
                  <c:v>1.3420000000000001</c:v>
                </c:pt>
                <c:pt idx="45165">
                  <c:v>0.95495991723026497</c:v>
                </c:pt>
                <c:pt idx="45166">
                  <c:v>1.02422856212175</c:v>
                </c:pt>
                <c:pt idx="45167">
                  <c:v>1.06719080255851</c:v>
                </c:pt>
                <c:pt idx="45168">
                  <c:v>1.03722820044583</c:v>
                </c:pt>
                <c:pt idx="45169">
                  <c:v>1.0843438141067001</c:v>
                </c:pt>
                <c:pt idx="45170">
                  <c:v>1.1233527769468701</c:v>
                </c:pt>
                <c:pt idx="45171">
                  <c:v>1.0924943172135999</c:v>
                </c:pt>
                <c:pt idx="45172">
                  <c:v>1.13562633848705</c:v>
                </c:pt>
                <c:pt idx="45173">
                  <c:v>1.1412956363529001</c:v>
                </c:pt>
                <c:pt idx="45174">
                  <c:v>1.1814068195727601</c:v>
                </c:pt>
                <c:pt idx="45175">
                  <c:v>1.18445486983627</c:v>
                </c:pt>
                <c:pt idx="45176">
                  <c:v>1.2212611044178601</c:v>
                </c:pt>
                <c:pt idx="45177">
                  <c:v>1.22157720287696</c:v>
                </c:pt>
                <c:pt idx="45178">
                  <c:v>1.2562254530324599</c:v>
                </c:pt>
                <c:pt idx="45179">
                  <c:v>1.2523257503915599</c:v>
                </c:pt>
                <c:pt idx="45180">
                  <c:v>1.28462568528077</c:v>
                </c:pt>
                <c:pt idx="45181">
                  <c:v>1.2806484881565401</c:v>
                </c:pt>
                <c:pt idx="45182">
                  <c:v>1.3119296717853599</c:v>
                </c:pt>
                <c:pt idx="45183">
                  <c:v>1.3064585706127001</c:v>
                </c:pt>
                <c:pt idx="45184">
                  <c:v>1.3351965475576599</c:v>
                </c:pt>
                <c:pt idx="45185">
                  <c:v>0.95362831100051804</c:v>
                </c:pt>
                <c:pt idx="45186">
                  <c:v>1.02297683352003</c:v>
                </c:pt>
                <c:pt idx="45187">
                  <c:v>1.0660418859154901</c:v>
                </c:pt>
                <c:pt idx="45188">
                  <c:v>1.0359513957136099</c:v>
                </c:pt>
                <c:pt idx="45189">
                  <c:v>1.0831656349768699</c:v>
                </c:pt>
                <c:pt idx="45190">
                  <c:v>1.1222727569403199</c:v>
                </c:pt>
                <c:pt idx="45191">
                  <c:v>1.0912933808781999</c:v>
                </c:pt>
                <c:pt idx="45192">
                  <c:v>1.1345326093849699</c:v>
                </c:pt>
                <c:pt idx="45193">
                  <c:v>1.1401648202912</c:v>
                </c:pt>
                <c:pt idx="45194">
                  <c:v>1.1803733415083599</c:v>
                </c:pt>
                <c:pt idx="45195">
                  <c:v>1.18338837796453</c:v>
                </c:pt>
                <c:pt idx="45196">
                  <c:v>1.22028726839327</c:v>
                </c:pt>
                <c:pt idx="45197">
                  <c:v>1.2205670222826099</c:v>
                </c:pt>
                <c:pt idx="45198">
                  <c:v>1.25530519912078</c:v>
                </c:pt>
                <c:pt idx="45199">
                  <c:v>1.2513565164709</c:v>
                </c:pt>
                <c:pt idx="45200">
                  <c:v>1.28374303041712</c:v>
                </c:pt>
                <c:pt idx="45201">
                  <c:v>1.2797286478819001</c:v>
                </c:pt>
                <c:pt idx="45202">
                  <c:v>1.3110952304244901</c:v>
                </c:pt>
                <c:pt idx="45203">
                  <c:v>1.3055795808524699</c:v>
                </c:pt>
                <c:pt idx="45204">
                  <c:v>1.3343985337405</c:v>
                </c:pt>
                <c:pt idx="45205">
                  <c:v>0.95340425593089395</c:v>
                </c:pt>
                <c:pt idx="45206">
                  <c:v>1.0227726326097899</c:v>
                </c:pt>
                <c:pt idx="45207">
                  <c:v>1.0658523424492501</c:v>
                </c:pt>
                <c:pt idx="45208">
                  <c:v>1.03573493863268</c:v>
                </c:pt>
                <c:pt idx="45209">
                  <c:v>1.08297261924474</c:v>
                </c:pt>
                <c:pt idx="45210">
                  <c:v>1.1221003205317901</c:v>
                </c:pt>
                <c:pt idx="45211">
                  <c:v>1.0910878527399199</c:v>
                </c:pt>
                <c:pt idx="45212">
                  <c:v>1.13434325229019</c:v>
                </c:pt>
                <c:pt idx="45213">
                  <c:v>1.1399692777957899</c:v>
                </c:pt>
                <c:pt idx="45214">
                  <c:v>1.18019956144307</c:v>
                </c:pt>
                <c:pt idx="45215">
                  <c:v>1.1832019895324399</c:v>
                </c:pt>
                <c:pt idx="45216">
                  <c:v>1.2201217243692399</c:v>
                </c:pt>
                <c:pt idx="45217">
                  <c:v>1.22038866273498</c:v>
                </c:pt>
                <c:pt idx="45218">
                  <c:v>1.25514700555393</c:v>
                </c:pt>
                <c:pt idx="45219">
                  <c:v>1.25118444382661</c:v>
                </c:pt>
                <c:pt idx="45220">
                  <c:v>1.2835905589635399</c:v>
                </c:pt>
                <c:pt idx="45221">
                  <c:v>1.2795625394513801</c:v>
                </c:pt>
                <c:pt idx="45222">
                  <c:v>1.31094853669971</c:v>
                </c:pt>
                <c:pt idx="45223">
                  <c:v>1.3054190800624701</c:v>
                </c:pt>
                <c:pt idx="45224">
                  <c:v>1.33425653533696</c:v>
                </c:pt>
                <c:pt idx="45225">
                  <c:v>0.95368588688123301</c:v>
                </c:pt>
                <c:pt idx="45226">
                  <c:v>1.0230333528651701</c:v>
                </c:pt>
                <c:pt idx="45227">
                  <c:v>1.0660946293036799</c:v>
                </c:pt>
                <c:pt idx="45228">
                  <c:v>1.0359892809192801</c:v>
                </c:pt>
                <c:pt idx="45229">
                  <c:v>1.0832142810754499</c:v>
                </c:pt>
                <c:pt idx="45230">
                  <c:v>1.1223246085566101</c:v>
                </c:pt>
                <c:pt idx="45231">
                  <c:v>1.0913312847938801</c:v>
                </c:pt>
                <c:pt idx="45232">
                  <c:v>1.13456782924348</c:v>
                </c:pt>
                <c:pt idx="45233">
                  <c:v>1.14019610362593</c:v>
                </c:pt>
                <c:pt idx="45234">
                  <c:v>1.1804083666393299</c:v>
                </c:pt>
                <c:pt idx="45235">
                  <c:v>1.1834134659720901</c:v>
                </c:pt>
                <c:pt idx="45236">
                  <c:v>1.2203162500771301</c:v>
                </c:pt>
                <c:pt idx="45237">
                  <c:v>1.2205866555981899</c:v>
                </c:pt>
                <c:pt idx="45238">
                  <c:v>1.2553287405904501</c:v>
                </c:pt>
                <c:pt idx="45239">
                  <c:v>1.2513709597592699</c:v>
                </c:pt>
                <c:pt idx="45240">
                  <c:v>1.28376166702088</c:v>
                </c:pt>
                <c:pt idx="45241">
                  <c:v>1.2797382831759601</c:v>
                </c:pt>
                <c:pt idx="45242">
                  <c:v>1.3111091909757799</c:v>
                </c:pt>
                <c:pt idx="45243">
                  <c:v>1.3055846681132299</c:v>
                </c:pt>
                <c:pt idx="45244">
                  <c:v>1.33440805724286</c:v>
                </c:pt>
                <c:pt idx="45245">
                  <c:v>0.95493669680427296</c:v>
                </c:pt>
                <c:pt idx="45246">
                  <c:v>1.02419744035983</c:v>
                </c:pt>
                <c:pt idx="45247">
                  <c:v>1.0671776589375299</c:v>
                </c:pt>
                <c:pt idx="45248">
                  <c:v>1.03717730436739</c:v>
                </c:pt>
                <c:pt idx="45249">
                  <c:v>1.08429866563938</c:v>
                </c:pt>
                <c:pt idx="45250">
                  <c:v>1.12333212639341</c:v>
                </c:pt>
                <c:pt idx="45251">
                  <c:v>1.09243675212338</c:v>
                </c:pt>
                <c:pt idx="45252">
                  <c:v>1.1355814599037599</c:v>
                </c:pt>
                <c:pt idx="45253">
                  <c:v>1.1412319870107701</c:v>
                </c:pt>
                <c:pt idx="45254">
                  <c:v>1.18135604890293</c:v>
                </c:pt>
                <c:pt idx="45255">
                  <c:v>1.18438562146467</c:v>
                </c:pt>
                <c:pt idx="45256">
                  <c:v>1.2212048628722001</c:v>
                </c:pt>
                <c:pt idx="45257">
                  <c:v>1.2215025747613899</c:v>
                </c:pt>
                <c:pt idx="45258">
                  <c:v>1.25616407921969</c:v>
                </c:pt>
                <c:pt idx="45259">
                  <c:v>1.2522401237879</c:v>
                </c:pt>
                <c:pt idx="45260">
                  <c:v>1.2845538572667401</c:v>
                </c:pt>
                <c:pt idx="45261">
                  <c:v>1.28056305090536</c:v>
                </c:pt>
                <c:pt idx="45262">
                  <c:v>1.3118581703754</c:v>
                </c:pt>
                <c:pt idx="45263">
                  <c:v>1.3063631065431001</c:v>
                </c:pt>
                <c:pt idx="45264">
                  <c:v>1.3351201964666899</c:v>
                </c:pt>
                <c:pt idx="45265">
                  <c:v>0.95838771668280698</c:v>
                </c:pt>
                <c:pt idx="45266">
                  <c:v>1.02654405892017</c:v>
                </c:pt>
                <c:pt idx="45267">
                  <c:v>1.0867341787071201</c:v>
                </c:pt>
                <c:pt idx="45268">
                  <c:v>1.12581998599276</c:v>
                </c:pt>
                <c:pt idx="45269">
                  <c:v>1.0961984887548299</c:v>
                </c:pt>
                <c:pt idx="45270">
                  <c:v>1.1381060191311301</c:v>
                </c:pt>
                <c:pt idx="45271">
                  <c:v>1.14509709940116</c:v>
                </c:pt>
                <c:pt idx="45272">
                  <c:v>1.1869944105158501</c:v>
                </c:pt>
                <c:pt idx="45273">
                  <c:v>1.2238677306005501</c:v>
                </c:pt>
                <c:pt idx="45274">
                  <c:v>1.22417177265286</c:v>
                </c:pt>
                <c:pt idx="45275">
                  <c:v>1.25636281452766</c:v>
                </c:pt>
                <c:pt idx="45276">
                  <c:v>1.2833297468323499</c:v>
                </c:pt>
                <c:pt idx="45277">
                  <c:v>0.95709993375361102</c:v>
                </c:pt>
                <c:pt idx="45278">
                  <c:v>1.02533957580955</c:v>
                </c:pt>
                <c:pt idx="45279">
                  <c:v>1.0856080346796</c:v>
                </c:pt>
                <c:pt idx="45280">
                  <c:v>1.12478904059847</c:v>
                </c:pt>
                <c:pt idx="45281">
                  <c:v>1.0950456931494701</c:v>
                </c:pt>
                <c:pt idx="45282">
                  <c:v>1.13704287238795</c:v>
                </c:pt>
                <c:pt idx="45283">
                  <c:v>1.1440189168802299</c:v>
                </c:pt>
                <c:pt idx="45284">
                  <c:v>1.1859699765215299</c:v>
                </c:pt>
                <c:pt idx="45285">
                  <c:v>1.2229334643713199</c:v>
                </c:pt>
                <c:pt idx="45286">
                  <c:v>1.2231968075449999</c:v>
                </c:pt>
                <c:pt idx="45287">
                  <c:v>1.25543620554483</c:v>
                </c:pt>
                <c:pt idx="45288">
                  <c:v>1.2824483754309199</c:v>
                </c:pt>
                <c:pt idx="45289">
                  <c:v>0.95700872356044397</c:v>
                </c:pt>
                <c:pt idx="45290">
                  <c:v>1.02526014987925</c:v>
                </c:pt>
                <c:pt idx="45291">
                  <c:v>1.08553914236944</c:v>
                </c:pt>
                <c:pt idx="45292">
                  <c:v>1.12472103086631</c:v>
                </c:pt>
                <c:pt idx="45293">
                  <c:v>1.09496544773856</c:v>
                </c:pt>
                <c:pt idx="45294">
                  <c:v>1.136977060168</c:v>
                </c:pt>
                <c:pt idx="45295">
                  <c:v>1.1439421847764699</c:v>
                </c:pt>
                <c:pt idx="45296">
                  <c:v>1.18589034695555</c:v>
                </c:pt>
                <c:pt idx="45297">
                  <c:v>1.2228674723269</c:v>
                </c:pt>
                <c:pt idx="45298">
                  <c:v>1.22313121198854</c:v>
                </c:pt>
                <c:pt idx="45299">
                  <c:v>1.2553726871490201</c:v>
                </c:pt>
                <c:pt idx="45300">
                  <c:v>1.2823813903374901</c:v>
                </c:pt>
                <c:pt idx="45301">
                  <c:v>0.95747385147950903</c:v>
                </c:pt>
                <c:pt idx="45302">
                  <c:v>1.02567916866276</c:v>
                </c:pt>
                <c:pt idx="45303">
                  <c:v>1.0859361887733601</c:v>
                </c:pt>
                <c:pt idx="45304">
                  <c:v>1.12508560971078</c:v>
                </c:pt>
                <c:pt idx="45305">
                  <c:v>1.0953645315342599</c:v>
                </c:pt>
                <c:pt idx="45306">
                  <c:v>1.13734804300474</c:v>
                </c:pt>
                <c:pt idx="45307">
                  <c:v>1.14431591133372</c:v>
                </c:pt>
                <c:pt idx="45308">
                  <c:v>1.18625364423836</c:v>
                </c:pt>
                <c:pt idx="45309">
                  <c:v>1.22319261926663</c:v>
                </c:pt>
                <c:pt idx="45310">
                  <c:v>1.2234623239987901</c:v>
                </c:pt>
                <c:pt idx="45311">
                  <c:v>1.2556857449505701</c:v>
                </c:pt>
                <c:pt idx="45312">
                  <c:v>1.2826844466776399</c:v>
                </c:pt>
                <c:pt idx="45313">
                  <c:v>0.95897889572430906</c:v>
                </c:pt>
                <c:pt idx="45314">
                  <c:v>1.0270982523599299</c:v>
                </c:pt>
                <c:pt idx="45315">
                  <c:v>1.0872457764622001</c:v>
                </c:pt>
                <c:pt idx="45316">
                  <c:v>1.1262977255262701</c:v>
                </c:pt>
                <c:pt idx="45317">
                  <c:v>1.0967016889463901</c:v>
                </c:pt>
                <c:pt idx="45318">
                  <c:v>1.13857357610165</c:v>
                </c:pt>
                <c:pt idx="45319">
                  <c:v>1.1455702284154301</c:v>
                </c:pt>
                <c:pt idx="45320">
                  <c:v>1.1874291256515599</c:v>
                </c:pt>
                <c:pt idx="45321">
                  <c:v>1.22426970657711</c:v>
                </c:pt>
                <c:pt idx="45322">
                  <c:v>1.22457699473506</c:v>
                </c:pt>
                <c:pt idx="45323">
                  <c:v>1.2567473577321699</c:v>
                </c:pt>
                <c:pt idx="45324">
                  <c:v>1.28368625747514</c:v>
                </c:pt>
                <c:pt idx="45325">
                  <c:v>1.1880659633178401</c:v>
                </c:pt>
                <c:pt idx="45326">
                  <c:v>1.20898971804611</c:v>
                </c:pt>
                <c:pt idx="45327">
                  <c:v>1.26006002644077</c:v>
                </c:pt>
                <c:pt idx="45328">
                  <c:v>1.28750701209983</c:v>
                </c:pt>
                <c:pt idx="45329">
                  <c:v>1.2991670044149499</c:v>
                </c:pt>
                <c:pt idx="45330">
                  <c:v>1.30942012244077</c:v>
                </c:pt>
                <c:pt idx="45331">
                  <c:v>1.2188252531350801</c:v>
                </c:pt>
                <c:pt idx="45332">
                  <c:v>1.23863317012135</c:v>
                </c:pt>
                <c:pt idx="45333">
                  <c:v>1.25862496044719</c:v>
                </c:pt>
                <c:pt idx="45334">
                  <c:v>1.2759084222988499</c:v>
                </c:pt>
                <c:pt idx="45335">
                  <c:v>1.2904162410244699</c:v>
                </c:pt>
                <c:pt idx="45336">
                  <c:v>1.30502012803028</c:v>
                </c:pt>
                <c:pt idx="45337">
                  <c:v>1.3182462904041701</c:v>
                </c:pt>
                <c:pt idx="45338">
                  <c:v>1.33006901534481</c:v>
                </c:pt>
                <c:pt idx="45339">
                  <c:v>1.34046523096203</c:v>
                </c:pt>
                <c:pt idx="45340">
                  <c:v>1.3420000000000001</c:v>
                </c:pt>
                <c:pt idx="45341">
                  <c:v>1.3420000000000001</c:v>
                </c:pt>
                <c:pt idx="45342">
                  <c:v>1.24290158813754</c:v>
                </c:pt>
                <c:pt idx="45343">
                  <c:v>1.2643709116611299</c:v>
                </c:pt>
                <c:pt idx="45344">
                  <c:v>1.2831503627220799</c:v>
                </c:pt>
                <c:pt idx="45345">
                  <c:v>1.30062883698955</c:v>
                </c:pt>
                <c:pt idx="45346">
                  <c:v>1.3167728341465601</c:v>
                </c:pt>
                <c:pt idx="45347">
                  <c:v>1.33006901534481</c:v>
                </c:pt>
                <c:pt idx="45348">
                  <c:v>1.3420000000000001</c:v>
                </c:pt>
                <c:pt idx="45349">
                  <c:v>1.3420000000000001</c:v>
                </c:pt>
                <c:pt idx="45350">
                  <c:v>1.3420000000000001</c:v>
                </c:pt>
                <c:pt idx="45351">
                  <c:v>1.3420000000000001</c:v>
                </c:pt>
                <c:pt idx="45352">
                  <c:v>1.3420000000000001</c:v>
                </c:pt>
                <c:pt idx="45353">
                  <c:v>1.3420000000000001</c:v>
                </c:pt>
                <c:pt idx="45354">
                  <c:v>1.3420000000000001</c:v>
                </c:pt>
                <c:pt idx="45355">
                  <c:v>1.2846016208239699</c:v>
                </c:pt>
                <c:pt idx="45356">
                  <c:v>1.30355539815981</c:v>
                </c:pt>
                <c:pt idx="45357">
                  <c:v>1.3211961219680199</c:v>
                </c:pt>
                <c:pt idx="45358">
                  <c:v>1.33748998095418</c:v>
                </c:pt>
                <c:pt idx="45359">
                  <c:v>1.3420000000000001</c:v>
                </c:pt>
                <c:pt idx="45360">
                  <c:v>1.3420000000000001</c:v>
                </c:pt>
                <c:pt idx="45361">
                  <c:v>1.3420000000000001</c:v>
                </c:pt>
                <c:pt idx="45362">
                  <c:v>1.3420000000000001</c:v>
                </c:pt>
                <c:pt idx="45363">
                  <c:v>1.3420000000000001</c:v>
                </c:pt>
                <c:pt idx="45364">
                  <c:v>1.3420000000000001</c:v>
                </c:pt>
                <c:pt idx="45365">
                  <c:v>1.3420000000000001</c:v>
                </c:pt>
                <c:pt idx="45366">
                  <c:v>1.3420000000000001</c:v>
                </c:pt>
                <c:pt idx="45367">
                  <c:v>1.3420000000000001</c:v>
                </c:pt>
                <c:pt idx="45368">
                  <c:v>1.3420000000000001</c:v>
                </c:pt>
                <c:pt idx="45369">
                  <c:v>1.3389771150418699</c:v>
                </c:pt>
                <c:pt idx="45370">
                  <c:v>1.3420000000000001</c:v>
                </c:pt>
                <c:pt idx="45371">
                  <c:v>1.3420000000000001</c:v>
                </c:pt>
                <c:pt idx="45372">
                  <c:v>1.3420000000000001</c:v>
                </c:pt>
                <c:pt idx="45373">
                  <c:v>1.1880659633178401</c:v>
                </c:pt>
                <c:pt idx="45374">
                  <c:v>1.20898971804611</c:v>
                </c:pt>
                <c:pt idx="45375">
                  <c:v>1.26006002644077</c:v>
                </c:pt>
                <c:pt idx="45376">
                  <c:v>1.28750701209983</c:v>
                </c:pt>
                <c:pt idx="45377">
                  <c:v>1.2991670044149499</c:v>
                </c:pt>
                <c:pt idx="45378">
                  <c:v>1.30942012244077</c:v>
                </c:pt>
                <c:pt idx="45379">
                  <c:v>1.2188252531350801</c:v>
                </c:pt>
                <c:pt idx="45380">
                  <c:v>1.23863317012135</c:v>
                </c:pt>
                <c:pt idx="45381">
                  <c:v>1.25862496044719</c:v>
                </c:pt>
                <c:pt idx="45382">
                  <c:v>1.2759084222988499</c:v>
                </c:pt>
                <c:pt idx="45383">
                  <c:v>1.2904162410244699</c:v>
                </c:pt>
                <c:pt idx="45384">
                  <c:v>1.30502012803028</c:v>
                </c:pt>
                <c:pt idx="45385">
                  <c:v>1.3182462904041701</c:v>
                </c:pt>
                <c:pt idx="45386">
                  <c:v>1.33006901534481</c:v>
                </c:pt>
                <c:pt idx="45387">
                  <c:v>1.34046523096203</c:v>
                </c:pt>
                <c:pt idx="45388">
                  <c:v>1.3420000000000001</c:v>
                </c:pt>
                <c:pt idx="45389">
                  <c:v>1.3420000000000001</c:v>
                </c:pt>
                <c:pt idx="45390">
                  <c:v>1.24290158813754</c:v>
                </c:pt>
                <c:pt idx="45391">
                  <c:v>1.2643709116611299</c:v>
                </c:pt>
                <c:pt idx="45392">
                  <c:v>1.2831503627220799</c:v>
                </c:pt>
                <c:pt idx="45393">
                  <c:v>1.30062883698955</c:v>
                </c:pt>
                <c:pt idx="45394">
                  <c:v>1.3167728341465601</c:v>
                </c:pt>
                <c:pt idx="45395">
                  <c:v>1.33006901534481</c:v>
                </c:pt>
                <c:pt idx="45396">
                  <c:v>1.3420000000000001</c:v>
                </c:pt>
                <c:pt idx="45397">
                  <c:v>1.3420000000000001</c:v>
                </c:pt>
                <c:pt idx="45398">
                  <c:v>1.3420000000000001</c:v>
                </c:pt>
                <c:pt idx="45399">
                  <c:v>1.3420000000000001</c:v>
                </c:pt>
                <c:pt idx="45400">
                  <c:v>1.3420000000000001</c:v>
                </c:pt>
                <c:pt idx="45401">
                  <c:v>1.3420000000000001</c:v>
                </c:pt>
                <c:pt idx="45402">
                  <c:v>1.3420000000000001</c:v>
                </c:pt>
                <c:pt idx="45403">
                  <c:v>1.2846016208239699</c:v>
                </c:pt>
                <c:pt idx="45404">
                  <c:v>1.30355539815981</c:v>
                </c:pt>
                <c:pt idx="45405">
                  <c:v>1.3211961219680199</c:v>
                </c:pt>
                <c:pt idx="45406">
                  <c:v>1.33748998095418</c:v>
                </c:pt>
                <c:pt idx="45407">
                  <c:v>1.3420000000000001</c:v>
                </c:pt>
                <c:pt idx="45408">
                  <c:v>1.3420000000000001</c:v>
                </c:pt>
                <c:pt idx="45409">
                  <c:v>1.3420000000000001</c:v>
                </c:pt>
                <c:pt idx="45410">
                  <c:v>1.3420000000000001</c:v>
                </c:pt>
                <c:pt idx="45411">
                  <c:v>1.3420000000000001</c:v>
                </c:pt>
                <c:pt idx="45412">
                  <c:v>1.3420000000000001</c:v>
                </c:pt>
                <c:pt idx="45413">
                  <c:v>1.3420000000000001</c:v>
                </c:pt>
                <c:pt idx="45414">
                  <c:v>1.3420000000000001</c:v>
                </c:pt>
                <c:pt idx="45415">
                  <c:v>1.3420000000000001</c:v>
                </c:pt>
                <c:pt idx="45416">
                  <c:v>1.3420000000000001</c:v>
                </c:pt>
                <c:pt idx="45417">
                  <c:v>1.3389771150418699</c:v>
                </c:pt>
                <c:pt idx="45418">
                  <c:v>1.3420000000000001</c:v>
                </c:pt>
                <c:pt idx="45419">
                  <c:v>1.3420000000000001</c:v>
                </c:pt>
                <c:pt idx="45420">
                  <c:v>1.3420000000000001</c:v>
                </c:pt>
                <c:pt idx="45421">
                  <c:v>1.1880659633178401</c:v>
                </c:pt>
                <c:pt idx="45422">
                  <c:v>1.20898971804611</c:v>
                </c:pt>
                <c:pt idx="45423">
                  <c:v>1.26006002644077</c:v>
                </c:pt>
                <c:pt idx="45424">
                  <c:v>1.28750701209983</c:v>
                </c:pt>
                <c:pt idx="45425">
                  <c:v>1.2991670044149499</c:v>
                </c:pt>
                <c:pt idx="45426">
                  <c:v>1.30942012244077</c:v>
                </c:pt>
                <c:pt idx="45427">
                  <c:v>1.2188252531350801</c:v>
                </c:pt>
                <c:pt idx="45428">
                  <c:v>1.23863317012135</c:v>
                </c:pt>
                <c:pt idx="45429">
                  <c:v>1.25862496044719</c:v>
                </c:pt>
                <c:pt idx="45430">
                  <c:v>1.2759084222988499</c:v>
                </c:pt>
                <c:pt idx="45431">
                  <c:v>1.2904162410244699</c:v>
                </c:pt>
                <c:pt idx="45432">
                  <c:v>1.30502012803028</c:v>
                </c:pt>
                <c:pt idx="45433">
                  <c:v>1.3182462904041701</c:v>
                </c:pt>
                <c:pt idx="45434">
                  <c:v>1.33006901534481</c:v>
                </c:pt>
                <c:pt idx="45435">
                  <c:v>1.34046523096203</c:v>
                </c:pt>
                <c:pt idx="45436">
                  <c:v>1.3420000000000001</c:v>
                </c:pt>
                <c:pt idx="45437">
                  <c:v>1.3420000000000001</c:v>
                </c:pt>
                <c:pt idx="45438">
                  <c:v>1.24290158813754</c:v>
                </c:pt>
                <c:pt idx="45439">
                  <c:v>1.2643709116611299</c:v>
                </c:pt>
                <c:pt idx="45440">
                  <c:v>1.2831503627220799</c:v>
                </c:pt>
                <c:pt idx="45441">
                  <c:v>1.30062883698955</c:v>
                </c:pt>
                <c:pt idx="45442">
                  <c:v>1.3167728341465601</c:v>
                </c:pt>
                <c:pt idx="45443">
                  <c:v>1.33006901534481</c:v>
                </c:pt>
                <c:pt idx="45444">
                  <c:v>1.3420000000000001</c:v>
                </c:pt>
                <c:pt idx="45445">
                  <c:v>1.3420000000000001</c:v>
                </c:pt>
                <c:pt idx="45446">
                  <c:v>1.3420000000000001</c:v>
                </c:pt>
                <c:pt idx="45447">
                  <c:v>1.3420000000000001</c:v>
                </c:pt>
                <c:pt idx="45448">
                  <c:v>1.3420000000000001</c:v>
                </c:pt>
                <c:pt idx="45449">
                  <c:v>1.3420000000000001</c:v>
                </c:pt>
                <c:pt idx="45450">
                  <c:v>1.3420000000000001</c:v>
                </c:pt>
                <c:pt idx="45451">
                  <c:v>1.2846016208239699</c:v>
                </c:pt>
                <c:pt idx="45452">
                  <c:v>1.30355539815981</c:v>
                </c:pt>
                <c:pt idx="45453">
                  <c:v>1.3211961219680199</c:v>
                </c:pt>
                <c:pt idx="45454">
                  <c:v>1.33748998095418</c:v>
                </c:pt>
                <c:pt idx="45455">
                  <c:v>1.3420000000000001</c:v>
                </c:pt>
                <c:pt idx="45456">
                  <c:v>1.3420000000000001</c:v>
                </c:pt>
                <c:pt idx="45457">
                  <c:v>1.3420000000000001</c:v>
                </c:pt>
                <c:pt idx="45458">
                  <c:v>1.3420000000000001</c:v>
                </c:pt>
                <c:pt idx="45459">
                  <c:v>1.3420000000000001</c:v>
                </c:pt>
                <c:pt idx="45460">
                  <c:v>1.3420000000000001</c:v>
                </c:pt>
                <c:pt idx="45461">
                  <c:v>1.3420000000000001</c:v>
                </c:pt>
                <c:pt idx="45462">
                  <c:v>1.3420000000000001</c:v>
                </c:pt>
                <c:pt idx="45463">
                  <c:v>1.3420000000000001</c:v>
                </c:pt>
                <c:pt idx="45464">
                  <c:v>1.3420000000000001</c:v>
                </c:pt>
                <c:pt idx="45465">
                  <c:v>1.3389771150418699</c:v>
                </c:pt>
                <c:pt idx="45466">
                  <c:v>1.3420000000000001</c:v>
                </c:pt>
                <c:pt idx="45467">
                  <c:v>1.3420000000000001</c:v>
                </c:pt>
                <c:pt idx="45468">
                  <c:v>1.3420000000000001</c:v>
                </c:pt>
                <c:pt idx="45469">
                  <c:v>1.1880659633178401</c:v>
                </c:pt>
                <c:pt idx="45470">
                  <c:v>1.20898971804611</c:v>
                </c:pt>
                <c:pt idx="45471">
                  <c:v>1.26006002644077</c:v>
                </c:pt>
                <c:pt idx="45472">
                  <c:v>1.28750701209983</c:v>
                </c:pt>
                <c:pt idx="45473">
                  <c:v>1.2991670044149499</c:v>
                </c:pt>
                <c:pt idx="45474">
                  <c:v>1.30942012244077</c:v>
                </c:pt>
                <c:pt idx="45475">
                  <c:v>1.2188252531350801</c:v>
                </c:pt>
                <c:pt idx="45476">
                  <c:v>1.23863317012135</c:v>
                </c:pt>
                <c:pt idx="45477">
                  <c:v>1.25862496044719</c:v>
                </c:pt>
                <c:pt idx="45478">
                  <c:v>1.2759084222988499</c:v>
                </c:pt>
                <c:pt idx="45479">
                  <c:v>1.2904162410244699</c:v>
                </c:pt>
                <c:pt idx="45480">
                  <c:v>1.30502012803028</c:v>
                </c:pt>
                <c:pt idx="45481">
                  <c:v>1.3182462904041701</c:v>
                </c:pt>
                <c:pt idx="45482">
                  <c:v>1.33006901534481</c:v>
                </c:pt>
                <c:pt idx="45483">
                  <c:v>1.34046523096203</c:v>
                </c:pt>
                <c:pt idx="45484">
                  <c:v>1.3420000000000001</c:v>
                </c:pt>
                <c:pt idx="45485">
                  <c:v>1.3420000000000001</c:v>
                </c:pt>
                <c:pt idx="45486">
                  <c:v>1.24290158813754</c:v>
                </c:pt>
                <c:pt idx="45487">
                  <c:v>1.2643709116611299</c:v>
                </c:pt>
                <c:pt idx="45488">
                  <c:v>1.2831503627220799</c:v>
                </c:pt>
                <c:pt idx="45489">
                  <c:v>1.30062883698955</c:v>
                </c:pt>
                <c:pt idx="45490">
                  <c:v>1.3167728341465601</c:v>
                </c:pt>
                <c:pt idx="45491">
                  <c:v>1.33006901534481</c:v>
                </c:pt>
                <c:pt idx="45492">
                  <c:v>1.3420000000000001</c:v>
                </c:pt>
                <c:pt idx="45493">
                  <c:v>1.3420000000000001</c:v>
                </c:pt>
                <c:pt idx="45494">
                  <c:v>1.3420000000000001</c:v>
                </c:pt>
                <c:pt idx="45495">
                  <c:v>1.3420000000000001</c:v>
                </c:pt>
                <c:pt idx="45496">
                  <c:v>1.3420000000000001</c:v>
                </c:pt>
                <c:pt idx="45497">
                  <c:v>1.3420000000000001</c:v>
                </c:pt>
                <c:pt idx="45498">
                  <c:v>1.3420000000000001</c:v>
                </c:pt>
                <c:pt idx="45499">
                  <c:v>1.2846016208239699</c:v>
                </c:pt>
                <c:pt idx="45500">
                  <c:v>1.30355539815981</c:v>
                </c:pt>
                <c:pt idx="45501">
                  <c:v>1.3211961219680199</c:v>
                </c:pt>
                <c:pt idx="45502">
                  <c:v>1.33748998095418</c:v>
                </c:pt>
                <c:pt idx="45503">
                  <c:v>1.3420000000000001</c:v>
                </c:pt>
                <c:pt idx="45504">
                  <c:v>1.3420000000000001</c:v>
                </c:pt>
                <c:pt idx="45505">
                  <c:v>1.3420000000000001</c:v>
                </c:pt>
                <c:pt idx="45506">
                  <c:v>1.3420000000000001</c:v>
                </c:pt>
                <c:pt idx="45507">
                  <c:v>1.3420000000000001</c:v>
                </c:pt>
                <c:pt idx="45508">
                  <c:v>1.3420000000000001</c:v>
                </c:pt>
                <c:pt idx="45509">
                  <c:v>1.3420000000000001</c:v>
                </c:pt>
                <c:pt idx="45510">
                  <c:v>1.3420000000000001</c:v>
                </c:pt>
                <c:pt idx="45511">
                  <c:v>1.3420000000000001</c:v>
                </c:pt>
                <c:pt idx="45512">
                  <c:v>1.3420000000000001</c:v>
                </c:pt>
                <c:pt idx="45513">
                  <c:v>1.3389771150418699</c:v>
                </c:pt>
                <c:pt idx="45514">
                  <c:v>1.3420000000000001</c:v>
                </c:pt>
                <c:pt idx="45515">
                  <c:v>1.3420000000000001</c:v>
                </c:pt>
                <c:pt idx="45516">
                  <c:v>1.3420000000000001</c:v>
                </c:pt>
                <c:pt idx="45517">
                  <c:v>1.1880659633178401</c:v>
                </c:pt>
                <c:pt idx="45518">
                  <c:v>1.20898971804611</c:v>
                </c:pt>
                <c:pt idx="45519">
                  <c:v>1.26006002644077</c:v>
                </c:pt>
                <c:pt idx="45520">
                  <c:v>1.28750701209983</c:v>
                </c:pt>
                <c:pt idx="45521">
                  <c:v>1.2991670044149499</c:v>
                </c:pt>
                <c:pt idx="45522">
                  <c:v>1.30942012244077</c:v>
                </c:pt>
                <c:pt idx="45523">
                  <c:v>1.2188252531350801</c:v>
                </c:pt>
                <c:pt idx="45524">
                  <c:v>1.23863317012135</c:v>
                </c:pt>
                <c:pt idx="45525">
                  <c:v>1.25862496044719</c:v>
                </c:pt>
                <c:pt idx="45526">
                  <c:v>1.2759084222988499</c:v>
                </c:pt>
                <c:pt idx="45527">
                  <c:v>1.2904162410244699</c:v>
                </c:pt>
                <c:pt idx="45528">
                  <c:v>1.30502012803028</c:v>
                </c:pt>
                <c:pt idx="45529">
                  <c:v>1.3182462904041701</c:v>
                </c:pt>
                <c:pt idx="45530">
                  <c:v>1.33006901534481</c:v>
                </c:pt>
                <c:pt idx="45531">
                  <c:v>1.34046523096203</c:v>
                </c:pt>
                <c:pt idx="45532">
                  <c:v>1.3420000000000001</c:v>
                </c:pt>
                <c:pt idx="45533">
                  <c:v>1.3420000000000001</c:v>
                </c:pt>
                <c:pt idx="45534">
                  <c:v>1.24290158813754</c:v>
                </c:pt>
                <c:pt idx="45535">
                  <c:v>1.2643709116611299</c:v>
                </c:pt>
                <c:pt idx="45536">
                  <c:v>1.2831503627220799</c:v>
                </c:pt>
                <c:pt idx="45537">
                  <c:v>1.30062883698955</c:v>
                </c:pt>
                <c:pt idx="45538">
                  <c:v>1.3167728341465601</c:v>
                </c:pt>
                <c:pt idx="45539">
                  <c:v>1.33006901534481</c:v>
                </c:pt>
                <c:pt idx="45540">
                  <c:v>1.3420000000000001</c:v>
                </c:pt>
                <c:pt idx="45541">
                  <c:v>1.3420000000000001</c:v>
                </c:pt>
                <c:pt idx="45542">
                  <c:v>1.3420000000000001</c:v>
                </c:pt>
                <c:pt idx="45543">
                  <c:v>1.3420000000000001</c:v>
                </c:pt>
                <c:pt idx="45544">
                  <c:v>1.3420000000000001</c:v>
                </c:pt>
                <c:pt idx="45545">
                  <c:v>1.3420000000000001</c:v>
                </c:pt>
                <c:pt idx="45546">
                  <c:v>1.3420000000000001</c:v>
                </c:pt>
                <c:pt idx="45547">
                  <c:v>1.2846016208239699</c:v>
                </c:pt>
                <c:pt idx="45548">
                  <c:v>1.30355539815981</c:v>
                </c:pt>
                <c:pt idx="45549">
                  <c:v>1.3211961219680199</c:v>
                </c:pt>
                <c:pt idx="45550">
                  <c:v>1.33748998095418</c:v>
                </c:pt>
                <c:pt idx="45551">
                  <c:v>1.3420000000000001</c:v>
                </c:pt>
                <c:pt idx="45552">
                  <c:v>1.3420000000000001</c:v>
                </c:pt>
                <c:pt idx="45553">
                  <c:v>1.3420000000000001</c:v>
                </c:pt>
                <c:pt idx="45554">
                  <c:v>1.3420000000000001</c:v>
                </c:pt>
                <c:pt idx="45555">
                  <c:v>1.3420000000000001</c:v>
                </c:pt>
                <c:pt idx="45556">
                  <c:v>1.3420000000000001</c:v>
                </c:pt>
                <c:pt idx="45557">
                  <c:v>1.3420000000000001</c:v>
                </c:pt>
                <c:pt idx="45558">
                  <c:v>1.3420000000000001</c:v>
                </c:pt>
                <c:pt idx="45559">
                  <c:v>1.3420000000000001</c:v>
                </c:pt>
                <c:pt idx="45560">
                  <c:v>1.3420000000000001</c:v>
                </c:pt>
                <c:pt idx="45561">
                  <c:v>1.3389771150418699</c:v>
                </c:pt>
                <c:pt idx="45562">
                  <c:v>1.3420000000000001</c:v>
                </c:pt>
                <c:pt idx="45563">
                  <c:v>1.3420000000000001</c:v>
                </c:pt>
                <c:pt idx="45564">
                  <c:v>1.3420000000000001</c:v>
                </c:pt>
                <c:pt idx="45565">
                  <c:v>1.1880659633178401</c:v>
                </c:pt>
                <c:pt idx="45566">
                  <c:v>1.20898971804611</c:v>
                </c:pt>
                <c:pt idx="45567">
                  <c:v>1.26006002644077</c:v>
                </c:pt>
                <c:pt idx="45568">
                  <c:v>1.28750701209983</c:v>
                </c:pt>
                <c:pt idx="45569">
                  <c:v>1.2991670044149499</c:v>
                </c:pt>
                <c:pt idx="45570">
                  <c:v>1.30942012244077</c:v>
                </c:pt>
                <c:pt idx="45571">
                  <c:v>1.2188252531350801</c:v>
                </c:pt>
                <c:pt idx="45572">
                  <c:v>1.23863317012135</c:v>
                </c:pt>
                <c:pt idx="45573">
                  <c:v>1.25862496044719</c:v>
                </c:pt>
                <c:pt idx="45574">
                  <c:v>1.2759084222988499</c:v>
                </c:pt>
                <c:pt idx="45575">
                  <c:v>1.2904162410244699</c:v>
                </c:pt>
                <c:pt idx="45576">
                  <c:v>1.30502012803028</c:v>
                </c:pt>
                <c:pt idx="45577">
                  <c:v>1.3182462904041701</c:v>
                </c:pt>
                <c:pt idx="45578">
                  <c:v>1.33006901534481</c:v>
                </c:pt>
                <c:pt idx="45579">
                  <c:v>1.34046523096203</c:v>
                </c:pt>
                <c:pt idx="45580">
                  <c:v>1.3420000000000001</c:v>
                </c:pt>
                <c:pt idx="45581">
                  <c:v>1.3420000000000001</c:v>
                </c:pt>
                <c:pt idx="45582">
                  <c:v>1.24290158813754</c:v>
                </c:pt>
                <c:pt idx="45583">
                  <c:v>1.2643709116611299</c:v>
                </c:pt>
                <c:pt idx="45584">
                  <c:v>1.2831503627220799</c:v>
                </c:pt>
                <c:pt idx="45585">
                  <c:v>1.30062883698955</c:v>
                </c:pt>
                <c:pt idx="45586">
                  <c:v>1.3167728341465601</c:v>
                </c:pt>
                <c:pt idx="45587">
                  <c:v>1.33006901534481</c:v>
                </c:pt>
                <c:pt idx="45588">
                  <c:v>1.3420000000000001</c:v>
                </c:pt>
                <c:pt idx="45589">
                  <c:v>1.3420000000000001</c:v>
                </c:pt>
                <c:pt idx="45590">
                  <c:v>1.3420000000000001</c:v>
                </c:pt>
                <c:pt idx="45591">
                  <c:v>1.3420000000000001</c:v>
                </c:pt>
                <c:pt idx="45592">
                  <c:v>1.3420000000000001</c:v>
                </c:pt>
                <c:pt idx="45593">
                  <c:v>1.3420000000000001</c:v>
                </c:pt>
                <c:pt idx="45594">
                  <c:v>1.3420000000000001</c:v>
                </c:pt>
                <c:pt idx="45595">
                  <c:v>1.2846016208239699</c:v>
                </c:pt>
                <c:pt idx="45596">
                  <c:v>1.30355539815981</c:v>
                </c:pt>
                <c:pt idx="45597">
                  <c:v>1.3211961219680199</c:v>
                </c:pt>
                <c:pt idx="45598">
                  <c:v>1.33748998095418</c:v>
                </c:pt>
                <c:pt idx="45599">
                  <c:v>1.3420000000000001</c:v>
                </c:pt>
                <c:pt idx="45600">
                  <c:v>1.3420000000000001</c:v>
                </c:pt>
                <c:pt idx="45601">
                  <c:v>1.3420000000000001</c:v>
                </c:pt>
                <c:pt idx="45602">
                  <c:v>1.3420000000000001</c:v>
                </c:pt>
                <c:pt idx="45603">
                  <c:v>1.3420000000000001</c:v>
                </c:pt>
                <c:pt idx="45604">
                  <c:v>1.3420000000000001</c:v>
                </c:pt>
                <c:pt idx="45605">
                  <c:v>1.3420000000000001</c:v>
                </c:pt>
                <c:pt idx="45606">
                  <c:v>1.3420000000000001</c:v>
                </c:pt>
                <c:pt idx="45607">
                  <c:v>1.3420000000000001</c:v>
                </c:pt>
                <c:pt idx="45608">
                  <c:v>1.3420000000000001</c:v>
                </c:pt>
                <c:pt idx="45609">
                  <c:v>1.3389771150418699</c:v>
                </c:pt>
                <c:pt idx="45610">
                  <c:v>1.3420000000000001</c:v>
                </c:pt>
                <c:pt idx="45611">
                  <c:v>1.3420000000000001</c:v>
                </c:pt>
                <c:pt idx="45612">
                  <c:v>1.3420000000000001</c:v>
                </c:pt>
                <c:pt idx="45613">
                  <c:v>1.1880659633178401</c:v>
                </c:pt>
                <c:pt idx="45614">
                  <c:v>1.20898971804611</c:v>
                </c:pt>
                <c:pt idx="45615">
                  <c:v>1.26006002644077</c:v>
                </c:pt>
                <c:pt idx="45616">
                  <c:v>1.28750701209983</c:v>
                </c:pt>
                <c:pt idx="45617">
                  <c:v>1.2991670044149499</c:v>
                </c:pt>
                <c:pt idx="45618">
                  <c:v>1.30942012244077</c:v>
                </c:pt>
                <c:pt idx="45619">
                  <c:v>1.2188252531350801</c:v>
                </c:pt>
                <c:pt idx="45620">
                  <c:v>1.23863317012135</c:v>
                </c:pt>
                <c:pt idx="45621">
                  <c:v>1.25862496044719</c:v>
                </c:pt>
                <c:pt idx="45622">
                  <c:v>1.2759084222988499</c:v>
                </c:pt>
                <c:pt idx="45623">
                  <c:v>1.2904162410244699</c:v>
                </c:pt>
                <c:pt idx="45624">
                  <c:v>1.30502012803028</c:v>
                </c:pt>
                <c:pt idx="45625">
                  <c:v>1.3182462904041701</c:v>
                </c:pt>
                <c:pt idx="45626">
                  <c:v>1.33006901534481</c:v>
                </c:pt>
                <c:pt idx="45627">
                  <c:v>1.34046523096203</c:v>
                </c:pt>
                <c:pt idx="45628">
                  <c:v>1.3420000000000001</c:v>
                </c:pt>
                <c:pt idx="45629">
                  <c:v>1.3420000000000001</c:v>
                </c:pt>
                <c:pt idx="45630">
                  <c:v>1.24290158813754</c:v>
                </c:pt>
                <c:pt idx="45631">
                  <c:v>1.2643709116611299</c:v>
                </c:pt>
                <c:pt idx="45632">
                  <c:v>1.2831503627220799</c:v>
                </c:pt>
                <c:pt idx="45633">
                  <c:v>1.30062883698955</c:v>
                </c:pt>
                <c:pt idx="45634">
                  <c:v>1.3167728341465601</c:v>
                </c:pt>
                <c:pt idx="45635">
                  <c:v>1.33006901534481</c:v>
                </c:pt>
                <c:pt idx="45636">
                  <c:v>1.3420000000000001</c:v>
                </c:pt>
                <c:pt idx="45637">
                  <c:v>1.3420000000000001</c:v>
                </c:pt>
                <c:pt idx="45638">
                  <c:v>1.3420000000000001</c:v>
                </c:pt>
                <c:pt idx="45639">
                  <c:v>1.3420000000000001</c:v>
                </c:pt>
                <c:pt idx="45640">
                  <c:v>1.3420000000000001</c:v>
                </c:pt>
                <c:pt idx="45641">
                  <c:v>1.3420000000000001</c:v>
                </c:pt>
                <c:pt idx="45642">
                  <c:v>1.3420000000000001</c:v>
                </c:pt>
                <c:pt idx="45643">
                  <c:v>1.2846016208239699</c:v>
                </c:pt>
                <c:pt idx="45644">
                  <c:v>1.30355539815981</c:v>
                </c:pt>
                <c:pt idx="45645">
                  <c:v>1.3211961219680199</c:v>
                </c:pt>
                <c:pt idx="45646">
                  <c:v>1.33748998095418</c:v>
                </c:pt>
                <c:pt idx="45647">
                  <c:v>1.3420000000000001</c:v>
                </c:pt>
                <c:pt idx="45648">
                  <c:v>1.3420000000000001</c:v>
                </c:pt>
                <c:pt idx="45649">
                  <c:v>1.3420000000000001</c:v>
                </c:pt>
                <c:pt idx="45650">
                  <c:v>1.3420000000000001</c:v>
                </c:pt>
                <c:pt idx="45651">
                  <c:v>1.3420000000000001</c:v>
                </c:pt>
                <c:pt idx="45652">
                  <c:v>1.3420000000000001</c:v>
                </c:pt>
                <c:pt idx="45653">
                  <c:v>1.3420000000000001</c:v>
                </c:pt>
                <c:pt idx="45654">
                  <c:v>1.3420000000000001</c:v>
                </c:pt>
                <c:pt idx="45655">
                  <c:v>1.3420000000000001</c:v>
                </c:pt>
                <c:pt idx="45656">
                  <c:v>1.3420000000000001</c:v>
                </c:pt>
                <c:pt idx="45657">
                  <c:v>1.3389771150418699</c:v>
                </c:pt>
                <c:pt idx="45658">
                  <c:v>1.3420000000000001</c:v>
                </c:pt>
                <c:pt idx="45659">
                  <c:v>1.3420000000000001</c:v>
                </c:pt>
                <c:pt idx="45660">
                  <c:v>1.3420000000000001</c:v>
                </c:pt>
                <c:pt idx="45661">
                  <c:v>1.1880659633178401</c:v>
                </c:pt>
                <c:pt idx="45662">
                  <c:v>1.20898971804611</c:v>
                </c:pt>
                <c:pt idx="45663">
                  <c:v>1.26006002644077</c:v>
                </c:pt>
                <c:pt idx="45664">
                  <c:v>1.28750701209983</c:v>
                </c:pt>
                <c:pt idx="45665">
                  <c:v>1.2991670044149499</c:v>
                </c:pt>
                <c:pt idx="45666">
                  <c:v>1.30942012244077</c:v>
                </c:pt>
                <c:pt idx="45667">
                  <c:v>1.2188252531350801</c:v>
                </c:pt>
                <c:pt idx="45668">
                  <c:v>1.23863317012135</c:v>
                </c:pt>
                <c:pt idx="45669">
                  <c:v>1.25862496044719</c:v>
                </c:pt>
                <c:pt idx="45670">
                  <c:v>1.2759084222988499</c:v>
                </c:pt>
                <c:pt idx="45671">
                  <c:v>1.2904162410244699</c:v>
                </c:pt>
                <c:pt idx="45672">
                  <c:v>1.30502012803028</c:v>
                </c:pt>
                <c:pt idx="45673">
                  <c:v>1.3182462904041701</c:v>
                </c:pt>
                <c:pt idx="45674">
                  <c:v>1.33006901534481</c:v>
                </c:pt>
                <c:pt idx="45675">
                  <c:v>1.34046523096203</c:v>
                </c:pt>
                <c:pt idx="45676">
                  <c:v>1.3420000000000001</c:v>
                </c:pt>
                <c:pt idx="45677">
                  <c:v>1.3420000000000001</c:v>
                </c:pt>
                <c:pt idx="45678">
                  <c:v>1.24290158813754</c:v>
                </c:pt>
                <c:pt idx="45679">
                  <c:v>1.2643709116611299</c:v>
                </c:pt>
                <c:pt idx="45680">
                  <c:v>1.2831503627220799</c:v>
                </c:pt>
                <c:pt idx="45681">
                  <c:v>1.30062883698955</c:v>
                </c:pt>
                <c:pt idx="45682">
                  <c:v>1.3167728341465601</c:v>
                </c:pt>
                <c:pt idx="45683">
                  <c:v>1.33006901534481</c:v>
                </c:pt>
                <c:pt idx="45684">
                  <c:v>1.3420000000000001</c:v>
                </c:pt>
                <c:pt idx="45685">
                  <c:v>1.3420000000000001</c:v>
                </c:pt>
                <c:pt idx="45686">
                  <c:v>1.3420000000000001</c:v>
                </c:pt>
                <c:pt idx="45687">
                  <c:v>1.3420000000000001</c:v>
                </c:pt>
                <c:pt idx="45688">
                  <c:v>1.3420000000000001</c:v>
                </c:pt>
                <c:pt idx="45689">
                  <c:v>1.3420000000000001</c:v>
                </c:pt>
                <c:pt idx="45690">
                  <c:v>1.3420000000000001</c:v>
                </c:pt>
                <c:pt idx="45691">
                  <c:v>1.2846016208239699</c:v>
                </c:pt>
                <c:pt idx="45692">
                  <c:v>1.30355539815981</c:v>
                </c:pt>
                <c:pt idx="45693">
                  <c:v>1.3211961219680199</c:v>
                </c:pt>
                <c:pt idx="45694">
                  <c:v>1.33748998095418</c:v>
                </c:pt>
                <c:pt idx="45695">
                  <c:v>1.3420000000000001</c:v>
                </c:pt>
                <c:pt idx="45696">
                  <c:v>1.3420000000000001</c:v>
                </c:pt>
                <c:pt idx="45697">
                  <c:v>1.3420000000000001</c:v>
                </c:pt>
                <c:pt idx="45698">
                  <c:v>1.3420000000000001</c:v>
                </c:pt>
                <c:pt idx="45699">
                  <c:v>1.3420000000000001</c:v>
                </c:pt>
                <c:pt idx="45700">
                  <c:v>1.3420000000000001</c:v>
                </c:pt>
                <c:pt idx="45701">
                  <c:v>1.3420000000000001</c:v>
                </c:pt>
                <c:pt idx="45702">
                  <c:v>1.3420000000000001</c:v>
                </c:pt>
                <c:pt idx="45703">
                  <c:v>1.3420000000000001</c:v>
                </c:pt>
                <c:pt idx="45704">
                  <c:v>1.3420000000000001</c:v>
                </c:pt>
                <c:pt idx="45705">
                  <c:v>1.3389771150418699</c:v>
                </c:pt>
                <c:pt idx="45706">
                  <c:v>1.3420000000000001</c:v>
                </c:pt>
                <c:pt idx="45707">
                  <c:v>1.3420000000000001</c:v>
                </c:pt>
                <c:pt idx="45708">
                  <c:v>1.3420000000000001</c:v>
                </c:pt>
                <c:pt idx="45709">
                  <c:v>1.1880659633178401</c:v>
                </c:pt>
                <c:pt idx="45710">
                  <c:v>1.20898971804611</c:v>
                </c:pt>
                <c:pt idx="45711">
                  <c:v>1.26006002644077</c:v>
                </c:pt>
                <c:pt idx="45712">
                  <c:v>1.28750701209983</c:v>
                </c:pt>
                <c:pt idx="45713">
                  <c:v>1.2991670044149499</c:v>
                </c:pt>
                <c:pt idx="45714">
                  <c:v>1.30942012244077</c:v>
                </c:pt>
                <c:pt idx="45715">
                  <c:v>1.2188252531350801</c:v>
                </c:pt>
                <c:pt idx="45716">
                  <c:v>1.23863317012135</c:v>
                </c:pt>
                <c:pt idx="45717">
                  <c:v>1.25862496044719</c:v>
                </c:pt>
                <c:pt idx="45718">
                  <c:v>1.2759084222988499</c:v>
                </c:pt>
                <c:pt idx="45719">
                  <c:v>1.2904162410244699</c:v>
                </c:pt>
                <c:pt idx="45720">
                  <c:v>1.30502012803028</c:v>
                </c:pt>
                <c:pt idx="45721">
                  <c:v>1.3182462904041701</c:v>
                </c:pt>
                <c:pt idx="45722">
                  <c:v>1.33006901534481</c:v>
                </c:pt>
                <c:pt idx="45723">
                  <c:v>1.34046523096203</c:v>
                </c:pt>
                <c:pt idx="45724">
                  <c:v>1.3420000000000001</c:v>
                </c:pt>
                <c:pt idx="45725">
                  <c:v>1.3420000000000001</c:v>
                </c:pt>
                <c:pt idx="45726">
                  <c:v>1.24290158813754</c:v>
                </c:pt>
                <c:pt idx="45727">
                  <c:v>1.2643709116611299</c:v>
                </c:pt>
                <c:pt idx="45728">
                  <c:v>1.2831503627220799</c:v>
                </c:pt>
                <c:pt idx="45729">
                  <c:v>1.30062883698955</c:v>
                </c:pt>
                <c:pt idx="45730">
                  <c:v>1.3167728341465601</c:v>
                </c:pt>
                <c:pt idx="45731">
                  <c:v>1.33006901534481</c:v>
                </c:pt>
                <c:pt idx="45732">
                  <c:v>1.3420000000000001</c:v>
                </c:pt>
                <c:pt idx="45733">
                  <c:v>1.3420000000000001</c:v>
                </c:pt>
                <c:pt idx="45734">
                  <c:v>1.3420000000000001</c:v>
                </c:pt>
                <c:pt idx="45735">
                  <c:v>1.3420000000000001</c:v>
                </c:pt>
                <c:pt idx="45736">
                  <c:v>1.3420000000000001</c:v>
                </c:pt>
                <c:pt idx="45737">
                  <c:v>1.3420000000000001</c:v>
                </c:pt>
                <c:pt idx="45738">
                  <c:v>1.3420000000000001</c:v>
                </c:pt>
                <c:pt idx="45739">
                  <c:v>1.2846016208239699</c:v>
                </c:pt>
                <c:pt idx="45740">
                  <c:v>1.30355539815981</c:v>
                </c:pt>
                <c:pt idx="45741">
                  <c:v>1.3211961219680199</c:v>
                </c:pt>
                <c:pt idx="45742">
                  <c:v>1.33748998095418</c:v>
                </c:pt>
                <c:pt idx="45743">
                  <c:v>1.3420000000000001</c:v>
                </c:pt>
                <c:pt idx="45744">
                  <c:v>1.3420000000000001</c:v>
                </c:pt>
                <c:pt idx="45745">
                  <c:v>1.3420000000000001</c:v>
                </c:pt>
                <c:pt idx="45746">
                  <c:v>1.3420000000000001</c:v>
                </c:pt>
                <c:pt idx="45747">
                  <c:v>1.3420000000000001</c:v>
                </c:pt>
                <c:pt idx="45748">
                  <c:v>1.3420000000000001</c:v>
                </c:pt>
                <c:pt idx="45749">
                  <c:v>1.3420000000000001</c:v>
                </c:pt>
                <c:pt idx="45750">
                  <c:v>1.3420000000000001</c:v>
                </c:pt>
                <c:pt idx="45751">
                  <c:v>1.3420000000000001</c:v>
                </c:pt>
                <c:pt idx="45752">
                  <c:v>1.3420000000000001</c:v>
                </c:pt>
                <c:pt idx="45753">
                  <c:v>1.3389771150418699</c:v>
                </c:pt>
                <c:pt idx="45754">
                  <c:v>1.3420000000000001</c:v>
                </c:pt>
                <c:pt idx="45755">
                  <c:v>1.3420000000000001</c:v>
                </c:pt>
                <c:pt idx="45756">
                  <c:v>1.3420000000000001</c:v>
                </c:pt>
                <c:pt idx="45757">
                  <c:v>1.1880659633178401</c:v>
                </c:pt>
                <c:pt idx="45758">
                  <c:v>1.20898971804611</c:v>
                </c:pt>
                <c:pt idx="45759">
                  <c:v>1.26006002644077</c:v>
                </c:pt>
                <c:pt idx="45760">
                  <c:v>1.28750701209983</c:v>
                </c:pt>
                <c:pt idx="45761">
                  <c:v>1.2991670044149499</c:v>
                </c:pt>
                <c:pt idx="45762">
                  <c:v>1.30942012244077</c:v>
                </c:pt>
                <c:pt idx="45763">
                  <c:v>1.2188252531350801</c:v>
                </c:pt>
                <c:pt idx="45764">
                  <c:v>1.23863317012135</c:v>
                </c:pt>
                <c:pt idx="45765">
                  <c:v>1.25862496044719</c:v>
                </c:pt>
                <c:pt idx="45766">
                  <c:v>1.2759084222988499</c:v>
                </c:pt>
                <c:pt idx="45767">
                  <c:v>1.2904162410244699</c:v>
                </c:pt>
                <c:pt idx="45768">
                  <c:v>1.30502012803028</c:v>
                </c:pt>
                <c:pt idx="45769">
                  <c:v>1.3182462904041701</c:v>
                </c:pt>
                <c:pt idx="45770">
                  <c:v>1.33006901534481</c:v>
                </c:pt>
                <c:pt idx="45771">
                  <c:v>1.34046523096203</c:v>
                </c:pt>
                <c:pt idx="45772">
                  <c:v>1.3420000000000001</c:v>
                </c:pt>
                <c:pt idx="45773">
                  <c:v>1.3420000000000001</c:v>
                </c:pt>
                <c:pt idx="45774">
                  <c:v>1.24290158813754</c:v>
                </c:pt>
                <c:pt idx="45775">
                  <c:v>1.2643709116611299</c:v>
                </c:pt>
                <c:pt idx="45776">
                  <c:v>1.2831503627220799</c:v>
                </c:pt>
                <c:pt idx="45777">
                  <c:v>1.30062883698955</c:v>
                </c:pt>
                <c:pt idx="45778">
                  <c:v>1.3167728341465601</c:v>
                </c:pt>
                <c:pt idx="45779">
                  <c:v>1.33006901534481</c:v>
                </c:pt>
                <c:pt idx="45780">
                  <c:v>1.3420000000000001</c:v>
                </c:pt>
                <c:pt idx="45781">
                  <c:v>1.3420000000000001</c:v>
                </c:pt>
                <c:pt idx="45782">
                  <c:v>1.3420000000000001</c:v>
                </c:pt>
                <c:pt idx="45783">
                  <c:v>1.3420000000000001</c:v>
                </c:pt>
                <c:pt idx="45784">
                  <c:v>1.3420000000000001</c:v>
                </c:pt>
                <c:pt idx="45785">
                  <c:v>1.3420000000000001</c:v>
                </c:pt>
                <c:pt idx="45786">
                  <c:v>1.3420000000000001</c:v>
                </c:pt>
                <c:pt idx="45787">
                  <c:v>1.2846016208239699</c:v>
                </c:pt>
                <c:pt idx="45788">
                  <c:v>1.30355539815981</c:v>
                </c:pt>
                <c:pt idx="45789">
                  <c:v>1.3211961219680199</c:v>
                </c:pt>
                <c:pt idx="45790">
                  <c:v>1.33748998095418</c:v>
                </c:pt>
                <c:pt idx="45791">
                  <c:v>1.3420000000000001</c:v>
                </c:pt>
                <c:pt idx="45792">
                  <c:v>1.3420000000000001</c:v>
                </c:pt>
                <c:pt idx="45793">
                  <c:v>1.3420000000000001</c:v>
                </c:pt>
                <c:pt idx="45794">
                  <c:v>1.3420000000000001</c:v>
                </c:pt>
                <c:pt idx="45795">
                  <c:v>1.3420000000000001</c:v>
                </c:pt>
                <c:pt idx="45796">
                  <c:v>1.3420000000000001</c:v>
                </c:pt>
                <c:pt idx="45797">
                  <c:v>1.3420000000000001</c:v>
                </c:pt>
                <c:pt idx="45798">
                  <c:v>1.3420000000000001</c:v>
                </c:pt>
                <c:pt idx="45799">
                  <c:v>1.3420000000000001</c:v>
                </c:pt>
                <c:pt idx="45800">
                  <c:v>1.3420000000000001</c:v>
                </c:pt>
                <c:pt idx="45801">
                  <c:v>1.3389771150418699</c:v>
                </c:pt>
                <c:pt idx="45802">
                  <c:v>1.3420000000000001</c:v>
                </c:pt>
                <c:pt idx="45803">
                  <c:v>1.3420000000000001</c:v>
                </c:pt>
                <c:pt idx="45804">
                  <c:v>1.3420000000000001</c:v>
                </c:pt>
                <c:pt idx="45805">
                  <c:v>1.20478837910251</c:v>
                </c:pt>
                <c:pt idx="45806">
                  <c:v>1.2272919541412</c:v>
                </c:pt>
                <c:pt idx="45807">
                  <c:v>1.2457518990251999</c:v>
                </c:pt>
                <c:pt idx="45808">
                  <c:v>1.2643709116611299</c:v>
                </c:pt>
                <c:pt idx="45809">
                  <c:v>1.28025071842954</c:v>
                </c:pt>
                <c:pt idx="45810">
                  <c:v>1.2947872910932501</c:v>
                </c:pt>
                <c:pt idx="45811">
                  <c:v>1.3064858249415601</c:v>
                </c:pt>
                <c:pt idx="45812">
                  <c:v>1.31972071946391</c:v>
                </c:pt>
                <c:pt idx="45813">
                  <c:v>1.33006901534481</c:v>
                </c:pt>
                <c:pt idx="45814">
                  <c:v>1.2315378943040101</c:v>
                </c:pt>
                <c:pt idx="45815">
                  <c:v>1.25432544095446</c:v>
                </c:pt>
                <c:pt idx="45816">
                  <c:v>1.2730183310612699</c:v>
                </c:pt>
                <c:pt idx="45817">
                  <c:v>1.2904162410244699</c:v>
                </c:pt>
                <c:pt idx="45818">
                  <c:v>1.3064858249415601</c:v>
                </c:pt>
                <c:pt idx="45819">
                  <c:v>1.3211961219680199</c:v>
                </c:pt>
                <c:pt idx="45820">
                  <c:v>1.33451865568543</c:v>
                </c:pt>
                <c:pt idx="45821">
                  <c:v>1.3420000000000001</c:v>
                </c:pt>
                <c:pt idx="45822">
                  <c:v>1.3420000000000001</c:v>
                </c:pt>
                <c:pt idx="45823">
                  <c:v>1.3420000000000001</c:v>
                </c:pt>
                <c:pt idx="45824">
                  <c:v>1.3420000000000001</c:v>
                </c:pt>
                <c:pt idx="45825">
                  <c:v>1.3420000000000001</c:v>
                </c:pt>
                <c:pt idx="45826">
                  <c:v>1.25432544095446</c:v>
                </c:pt>
                <c:pt idx="45827">
                  <c:v>1.2759084222988499</c:v>
                </c:pt>
                <c:pt idx="45828">
                  <c:v>1.2947872910932501</c:v>
                </c:pt>
                <c:pt idx="45829">
                  <c:v>1.3138288374707601</c:v>
                </c:pt>
                <c:pt idx="45830">
                  <c:v>1.32858775866315</c:v>
                </c:pt>
                <c:pt idx="45831">
                  <c:v>1.3420000000000001</c:v>
                </c:pt>
                <c:pt idx="45832">
                  <c:v>1.3420000000000001</c:v>
                </c:pt>
                <c:pt idx="45833">
                  <c:v>1.3420000000000001</c:v>
                </c:pt>
                <c:pt idx="45834">
                  <c:v>1.3420000000000001</c:v>
                </c:pt>
                <c:pt idx="45835">
                  <c:v>1.3420000000000001</c:v>
                </c:pt>
                <c:pt idx="45836">
                  <c:v>1.3420000000000001</c:v>
                </c:pt>
                <c:pt idx="45837">
                  <c:v>1.3420000000000001</c:v>
                </c:pt>
                <c:pt idx="45838">
                  <c:v>1.3420000000000001</c:v>
                </c:pt>
                <c:pt idx="45839">
                  <c:v>1.2933293126669301</c:v>
                </c:pt>
                <c:pt idx="45840">
                  <c:v>1.3138288374707601</c:v>
                </c:pt>
                <c:pt idx="45841">
                  <c:v>1.33155124997856</c:v>
                </c:pt>
                <c:pt idx="45842">
                  <c:v>1.3420000000000001</c:v>
                </c:pt>
                <c:pt idx="45843">
                  <c:v>1.3420000000000001</c:v>
                </c:pt>
                <c:pt idx="45844">
                  <c:v>1.3420000000000001</c:v>
                </c:pt>
                <c:pt idx="45845">
                  <c:v>1.3420000000000001</c:v>
                </c:pt>
                <c:pt idx="45846">
                  <c:v>1.3420000000000001</c:v>
                </c:pt>
                <c:pt idx="45847">
                  <c:v>1.3420000000000001</c:v>
                </c:pt>
                <c:pt idx="45848">
                  <c:v>1.3420000000000001</c:v>
                </c:pt>
                <c:pt idx="45849">
                  <c:v>1.3420000000000001</c:v>
                </c:pt>
                <c:pt idx="45850">
                  <c:v>1.3420000000000001</c:v>
                </c:pt>
                <c:pt idx="45851">
                  <c:v>1.20478837910251</c:v>
                </c:pt>
                <c:pt idx="45852">
                  <c:v>1.2272919541412</c:v>
                </c:pt>
                <c:pt idx="45853">
                  <c:v>1.2457518990251999</c:v>
                </c:pt>
                <c:pt idx="45854">
                  <c:v>1.2643709116611299</c:v>
                </c:pt>
                <c:pt idx="45855">
                  <c:v>1.28025071842954</c:v>
                </c:pt>
                <c:pt idx="45856">
                  <c:v>1.2947872910932501</c:v>
                </c:pt>
                <c:pt idx="45857">
                  <c:v>1.3064858249415601</c:v>
                </c:pt>
                <c:pt idx="45858">
                  <c:v>1.31972071946391</c:v>
                </c:pt>
                <c:pt idx="45859">
                  <c:v>1.33006901534481</c:v>
                </c:pt>
                <c:pt idx="45860">
                  <c:v>1.2315378943040101</c:v>
                </c:pt>
                <c:pt idx="45861">
                  <c:v>1.25432544095446</c:v>
                </c:pt>
                <c:pt idx="45862">
                  <c:v>1.2730183310612699</c:v>
                </c:pt>
                <c:pt idx="45863">
                  <c:v>1.2904162410244699</c:v>
                </c:pt>
                <c:pt idx="45864">
                  <c:v>1.3064858249415601</c:v>
                </c:pt>
                <c:pt idx="45865">
                  <c:v>1.3211961219680199</c:v>
                </c:pt>
                <c:pt idx="45866">
                  <c:v>1.33451865568543</c:v>
                </c:pt>
                <c:pt idx="45867">
                  <c:v>1.3420000000000001</c:v>
                </c:pt>
                <c:pt idx="45868">
                  <c:v>1.3420000000000001</c:v>
                </c:pt>
                <c:pt idx="45869">
                  <c:v>1.3420000000000001</c:v>
                </c:pt>
                <c:pt idx="45870">
                  <c:v>1.3420000000000001</c:v>
                </c:pt>
                <c:pt idx="45871">
                  <c:v>1.3420000000000001</c:v>
                </c:pt>
                <c:pt idx="45872">
                  <c:v>1.25432544095446</c:v>
                </c:pt>
                <c:pt idx="45873">
                  <c:v>1.2759084222988499</c:v>
                </c:pt>
                <c:pt idx="45874">
                  <c:v>1.2947872910932501</c:v>
                </c:pt>
                <c:pt idx="45875">
                  <c:v>1.3138288374707601</c:v>
                </c:pt>
                <c:pt idx="45876">
                  <c:v>1.32858775866315</c:v>
                </c:pt>
                <c:pt idx="45877">
                  <c:v>1.3420000000000001</c:v>
                </c:pt>
                <c:pt idx="45878">
                  <c:v>1.3420000000000001</c:v>
                </c:pt>
                <c:pt idx="45879">
                  <c:v>1.3420000000000001</c:v>
                </c:pt>
                <c:pt idx="45880">
                  <c:v>1.3420000000000001</c:v>
                </c:pt>
                <c:pt idx="45881">
                  <c:v>1.3420000000000001</c:v>
                </c:pt>
                <c:pt idx="45882">
                  <c:v>1.3420000000000001</c:v>
                </c:pt>
                <c:pt idx="45883">
                  <c:v>1.3420000000000001</c:v>
                </c:pt>
                <c:pt idx="45884">
                  <c:v>1.3420000000000001</c:v>
                </c:pt>
                <c:pt idx="45885">
                  <c:v>1.2933293126669301</c:v>
                </c:pt>
                <c:pt idx="45886">
                  <c:v>1.3138288374707601</c:v>
                </c:pt>
                <c:pt idx="45887">
                  <c:v>1.33155124997856</c:v>
                </c:pt>
                <c:pt idx="45888">
                  <c:v>1.3420000000000001</c:v>
                </c:pt>
                <c:pt idx="45889">
                  <c:v>1.3420000000000001</c:v>
                </c:pt>
                <c:pt idx="45890">
                  <c:v>1.3420000000000001</c:v>
                </c:pt>
                <c:pt idx="45891">
                  <c:v>1.3420000000000001</c:v>
                </c:pt>
                <c:pt idx="45892">
                  <c:v>1.3420000000000001</c:v>
                </c:pt>
                <c:pt idx="45893">
                  <c:v>1.3420000000000001</c:v>
                </c:pt>
                <c:pt idx="45894">
                  <c:v>1.3420000000000001</c:v>
                </c:pt>
                <c:pt idx="45895">
                  <c:v>1.3420000000000001</c:v>
                </c:pt>
                <c:pt idx="45896">
                  <c:v>1.3420000000000001</c:v>
                </c:pt>
                <c:pt idx="45897">
                  <c:v>1.20478837910251</c:v>
                </c:pt>
                <c:pt idx="45898">
                  <c:v>1.2272919541412</c:v>
                </c:pt>
                <c:pt idx="45899">
                  <c:v>1.2457518990251999</c:v>
                </c:pt>
                <c:pt idx="45900">
                  <c:v>1.2643709116611299</c:v>
                </c:pt>
                <c:pt idx="45901">
                  <c:v>1.28025071842954</c:v>
                </c:pt>
                <c:pt idx="45902">
                  <c:v>1.2947872910932501</c:v>
                </c:pt>
                <c:pt idx="45903">
                  <c:v>1.3064858249415601</c:v>
                </c:pt>
                <c:pt idx="45904">
                  <c:v>1.31972071946391</c:v>
                </c:pt>
                <c:pt idx="45905">
                  <c:v>1.33006901534481</c:v>
                </c:pt>
                <c:pt idx="45906">
                  <c:v>1.2315378943040101</c:v>
                </c:pt>
                <c:pt idx="45907">
                  <c:v>1.25432544095446</c:v>
                </c:pt>
                <c:pt idx="45908">
                  <c:v>1.2730183310612699</c:v>
                </c:pt>
                <c:pt idx="45909">
                  <c:v>1.2904162410244699</c:v>
                </c:pt>
                <c:pt idx="45910">
                  <c:v>1.3064858249415601</c:v>
                </c:pt>
                <c:pt idx="45911">
                  <c:v>1.3211961219680199</c:v>
                </c:pt>
                <c:pt idx="45912">
                  <c:v>1.33451865568543</c:v>
                </c:pt>
                <c:pt idx="45913">
                  <c:v>1.3420000000000001</c:v>
                </c:pt>
                <c:pt idx="45914">
                  <c:v>1.3420000000000001</c:v>
                </c:pt>
                <c:pt idx="45915">
                  <c:v>1.3420000000000001</c:v>
                </c:pt>
                <c:pt idx="45916">
                  <c:v>1.3420000000000001</c:v>
                </c:pt>
                <c:pt idx="45917">
                  <c:v>1.3420000000000001</c:v>
                </c:pt>
                <c:pt idx="45918">
                  <c:v>1.25432544095446</c:v>
                </c:pt>
                <c:pt idx="45919">
                  <c:v>1.2759084222988499</c:v>
                </c:pt>
                <c:pt idx="45920">
                  <c:v>1.2947872910932501</c:v>
                </c:pt>
                <c:pt idx="45921">
                  <c:v>1.3138288374707601</c:v>
                </c:pt>
                <c:pt idx="45922">
                  <c:v>1.32858775866315</c:v>
                </c:pt>
                <c:pt idx="45923">
                  <c:v>1.3420000000000001</c:v>
                </c:pt>
                <c:pt idx="45924">
                  <c:v>1.3420000000000001</c:v>
                </c:pt>
                <c:pt idx="45925">
                  <c:v>1.3420000000000001</c:v>
                </c:pt>
                <c:pt idx="45926">
                  <c:v>1.3420000000000001</c:v>
                </c:pt>
                <c:pt idx="45927">
                  <c:v>1.3420000000000001</c:v>
                </c:pt>
                <c:pt idx="45928">
                  <c:v>1.3420000000000001</c:v>
                </c:pt>
                <c:pt idx="45929">
                  <c:v>1.3420000000000001</c:v>
                </c:pt>
                <c:pt idx="45930">
                  <c:v>1.3420000000000001</c:v>
                </c:pt>
                <c:pt idx="45931">
                  <c:v>1.2933293126669301</c:v>
                </c:pt>
                <c:pt idx="45932">
                  <c:v>1.3138288374707601</c:v>
                </c:pt>
                <c:pt idx="45933">
                  <c:v>1.33155124997856</c:v>
                </c:pt>
                <c:pt idx="45934">
                  <c:v>1.3420000000000001</c:v>
                </c:pt>
                <c:pt idx="45935">
                  <c:v>1.3420000000000001</c:v>
                </c:pt>
                <c:pt idx="45936">
                  <c:v>1.3420000000000001</c:v>
                </c:pt>
                <c:pt idx="45937">
                  <c:v>1.3420000000000001</c:v>
                </c:pt>
                <c:pt idx="45938">
                  <c:v>1.3420000000000001</c:v>
                </c:pt>
                <c:pt idx="45939">
                  <c:v>1.3420000000000001</c:v>
                </c:pt>
                <c:pt idx="45940">
                  <c:v>1.3420000000000001</c:v>
                </c:pt>
                <c:pt idx="45941">
                  <c:v>1.3420000000000001</c:v>
                </c:pt>
                <c:pt idx="45942">
                  <c:v>1.3420000000000001</c:v>
                </c:pt>
                <c:pt idx="45943">
                  <c:v>1.20478837910251</c:v>
                </c:pt>
                <c:pt idx="45944">
                  <c:v>1.2272919541412</c:v>
                </c:pt>
                <c:pt idx="45945">
                  <c:v>1.2457518990251999</c:v>
                </c:pt>
                <c:pt idx="45946">
                  <c:v>1.2643709116611299</c:v>
                </c:pt>
                <c:pt idx="45947">
                  <c:v>1.28025071842954</c:v>
                </c:pt>
                <c:pt idx="45948">
                  <c:v>1.2947872910932501</c:v>
                </c:pt>
                <c:pt idx="45949">
                  <c:v>1.3064858249415601</c:v>
                </c:pt>
                <c:pt idx="45950">
                  <c:v>1.31972071946391</c:v>
                </c:pt>
                <c:pt idx="45951">
                  <c:v>1.33006901534481</c:v>
                </c:pt>
                <c:pt idx="45952">
                  <c:v>1.2315378943040101</c:v>
                </c:pt>
                <c:pt idx="45953">
                  <c:v>1.25432544095446</c:v>
                </c:pt>
                <c:pt idx="45954">
                  <c:v>1.2730183310612699</c:v>
                </c:pt>
                <c:pt idx="45955">
                  <c:v>1.2904162410244699</c:v>
                </c:pt>
                <c:pt idx="45956">
                  <c:v>1.3064858249415601</c:v>
                </c:pt>
                <c:pt idx="45957">
                  <c:v>1.3211961219680199</c:v>
                </c:pt>
                <c:pt idx="45958">
                  <c:v>1.33451865568543</c:v>
                </c:pt>
                <c:pt idx="45959">
                  <c:v>1.3420000000000001</c:v>
                </c:pt>
                <c:pt idx="45960">
                  <c:v>1.3420000000000001</c:v>
                </c:pt>
                <c:pt idx="45961">
                  <c:v>1.3420000000000001</c:v>
                </c:pt>
                <c:pt idx="45962">
                  <c:v>1.3420000000000001</c:v>
                </c:pt>
                <c:pt idx="45963">
                  <c:v>1.3420000000000001</c:v>
                </c:pt>
                <c:pt idx="45964">
                  <c:v>1.25432544095446</c:v>
                </c:pt>
                <c:pt idx="45965">
                  <c:v>1.2759084222988499</c:v>
                </c:pt>
                <c:pt idx="45966">
                  <c:v>1.2947872910932501</c:v>
                </c:pt>
                <c:pt idx="45967">
                  <c:v>1.3138288374707601</c:v>
                </c:pt>
                <c:pt idx="45968">
                  <c:v>1.32858775866315</c:v>
                </c:pt>
                <c:pt idx="45969">
                  <c:v>1.3420000000000001</c:v>
                </c:pt>
                <c:pt idx="45970">
                  <c:v>1.3420000000000001</c:v>
                </c:pt>
                <c:pt idx="45971">
                  <c:v>1.3420000000000001</c:v>
                </c:pt>
                <c:pt idx="45972">
                  <c:v>1.3420000000000001</c:v>
                </c:pt>
                <c:pt idx="45973">
                  <c:v>1.3420000000000001</c:v>
                </c:pt>
                <c:pt idx="45974">
                  <c:v>1.3420000000000001</c:v>
                </c:pt>
                <c:pt idx="45975">
                  <c:v>1.3420000000000001</c:v>
                </c:pt>
                <c:pt idx="45976">
                  <c:v>1.3420000000000001</c:v>
                </c:pt>
                <c:pt idx="45977">
                  <c:v>1.2933293126669301</c:v>
                </c:pt>
                <c:pt idx="45978">
                  <c:v>1.3138288374707601</c:v>
                </c:pt>
                <c:pt idx="45979">
                  <c:v>1.33155124997856</c:v>
                </c:pt>
                <c:pt idx="45980">
                  <c:v>1.3420000000000001</c:v>
                </c:pt>
                <c:pt idx="45981">
                  <c:v>1.3420000000000001</c:v>
                </c:pt>
                <c:pt idx="45982">
                  <c:v>1.3420000000000001</c:v>
                </c:pt>
                <c:pt idx="45983">
                  <c:v>1.3420000000000001</c:v>
                </c:pt>
                <c:pt idx="45984">
                  <c:v>1.3420000000000001</c:v>
                </c:pt>
                <c:pt idx="45985">
                  <c:v>1.3420000000000001</c:v>
                </c:pt>
                <c:pt idx="45986">
                  <c:v>1.3420000000000001</c:v>
                </c:pt>
                <c:pt idx="45987">
                  <c:v>1.3420000000000001</c:v>
                </c:pt>
                <c:pt idx="45988">
                  <c:v>1.3420000000000001</c:v>
                </c:pt>
                <c:pt idx="45989">
                  <c:v>1.20478837910251</c:v>
                </c:pt>
                <c:pt idx="45990">
                  <c:v>1.2272919541412</c:v>
                </c:pt>
                <c:pt idx="45991">
                  <c:v>1.2457518990251999</c:v>
                </c:pt>
                <c:pt idx="45992">
                  <c:v>1.2643709116611299</c:v>
                </c:pt>
                <c:pt idx="45993">
                  <c:v>1.28025071842954</c:v>
                </c:pt>
                <c:pt idx="45994">
                  <c:v>1.2947872910932501</c:v>
                </c:pt>
                <c:pt idx="45995">
                  <c:v>1.3064858249415601</c:v>
                </c:pt>
                <c:pt idx="45996">
                  <c:v>1.31972071946391</c:v>
                </c:pt>
                <c:pt idx="45997">
                  <c:v>1.33006901534481</c:v>
                </c:pt>
                <c:pt idx="45998">
                  <c:v>1.2315378943040101</c:v>
                </c:pt>
                <c:pt idx="45999">
                  <c:v>1.25432544095446</c:v>
                </c:pt>
                <c:pt idx="46000">
                  <c:v>1.2730183310612699</c:v>
                </c:pt>
                <c:pt idx="46001">
                  <c:v>1.2904162410244699</c:v>
                </c:pt>
                <c:pt idx="46002">
                  <c:v>1.3064858249415601</c:v>
                </c:pt>
                <c:pt idx="46003">
                  <c:v>1.3211961219680199</c:v>
                </c:pt>
                <c:pt idx="46004">
                  <c:v>1.33451865568543</c:v>
                </c:pt>
                <c:pt idx="46005">
                  <c:v>1.3420000000000001</c:v>
                </c:pt>
                <c:pt idx="46006">
                  <c:v>1.3420000000000001</c:v>
                </c:pt>
                <c:pt idx="46007">
                  <c:v>1.3420000000000001</c:v>
                </c:pt>
                <c:pt idx="46008">
                  <c:v>1.3420000000000001</c:v>
                </c:pt>
                <c:pt idx="46009">
                  <c:v>1.3420000000000001</c:v>
                </c:pt>
                <c:pt idx="46010">
                  <c:v>1.25432544095446</c:v>
                </c:pt>
                <c:pt idx="46011">
                  <c:v>1.2759084222988499</c:v>
                </c:pt>
                <c:pt idx="46012">
                  <c:v>1.2947872910932501</c:v>
                </c:pt>
                <c:pt idx="46013">
                  <c:v>1.3138288374707601</c:v>
                </c:pt>
                <c:pt idx="46014">
                  <c:v>1.32858775866315</c:v>
                </c:pt>
                <c:pt idx="46015">
                  <c:v>1.3420000000000001</c:v>
                </c:pt>
                <c:pt idx="46016">
                  <c:v>1.3420000000000001</c:v>
                </c:pt>
                <c:pt idx="46017">
                  <c:v>1.3420000000000001</c:v>
                </c:pt>
                <c:pt idx="46018">
                  <c:v>1.3420000000000001</c:v>
                </c:pt>
                <c:pt idx="46019">
                  <c:v>1.3420000000000001</c:v>
                </c:pt>
                <c:pt idx="46020">
                  <c:v>1.3420000000000001</c:v>
                </c:pt>
                <c:pt idx="46021">
                  <c:v>1.3420000000000001</c:v>
                </c:pt>
                <c:pt idx="46022">
                  <c:v>1.3420000000000001</c:v>
                </c:pt>
                <c:pt idx="46023">
                  <c:v>1.2933293126669301</c:v>
                </c:pt>
                <c:pt idx="46024">
                  <c:v>1.3138288374707601</c:v>
                </c:pt>
                <c:pt idx="46025">
                  <c:v>1.33155124997856</c:v>
                </c:pt>
                <c:pt idx="46026">
                  <c:v>1.3420000000000001</c:v>
                </c:pt>
                <c:pt idx="46027">
                  <c:v>1.3420000000000001</c:v>
                </c:pt>
                <c:pt idx="46028">
                  <c:v>1.3420000000000001</c:v>
                </c:pt>
                <c:pt idx="46029">
                  <c:v>1.3420000000000001</c:v>
                </c:pt>
                <c:pt idx="46030">
                  <c:v>1.3420000000000001</c:v>
                </c:pt>
                <c:pt idx="46031">
                  <c:v>1.3420000000000001</c:v>
                </c:pt>
                <c:pt idx="46032">
                  <c:v>1.3420000000000001</c:v>
                </c:pt>
                <c:pt idx="46033">
                  <c:v>1.3420000000000001</c:v>
                </c:pt>
                <c:pt idx="46034">
                  <c:v>1.3420000000000001</c:v>
                </c:pt>
                <c:pt idx="46035">
                  <c:v>0.97107181706400503</c:v>
                </c:pt>
                <c:pt idx="46036">
                  <c:v>1.0164215042746101</c:v>
                </c:pt>
                <c:pt idx="46037">
                  <c:v>1.0395036280880099</c:v>
                </c:pt>
                <c:pt idx="46038">
                  <c:v>1.0812217372452799</c:v>
                </c:pt>
                <c:pt idx="46039">
                  <c:v>1.1373310865681601</c:v>
                </c:pt>
                <c:pt idx="46040">
                  <c:v>0.97107181706400503</c:v>
                </c:pt>
                <c:pt idx="46041">
                  <c:v>1.0164215042746101</c:v>
                </c:pt>
                <c:pt idx="46042">
                  <c:v>1.0395036280880099</c:v>
                </c:pt>
                <c:pt idx="46043">
                  <c:v>1.0812217372452799</c:v>
                </c:pt>
                <c:pt idx="46044">
                  <c:v>1.1373310865681601</c:v>
                </c:pt>
                <c:pt idx="46045">
                  <c:v>0.97107181706400503</c:v>
                </c:pt>
                <c:pt idx="46046">
                  <c:v>1.0164215042746101</c:v>
                </c:pt>
                <c:pt idx="46047">
                  <c:v>1.0395036280880099</c:v>
                </c:pt>
                <c:pt idx="46048">
                  <c:v>1.0812217372452799</c:v>
                </c:pt>
                <c:pt idx="46049">
                  <c:v>1.1373310865681601</c:v>
                </c:pt>
                <c:pt idx="46050">
                  <c:v>0.97107181706400503</c:v>
                </c:pt>
                <c:pt idx="46051">
                  <c:v>1.0164215042746101</c:v>
                </c:pt>
                <c:pt idx="46052">
                  <c:v>1.0395036280880099</c:v>
                </c:pt>
                <c:pt idx="46053">
                  <c:v>1.0812217372452799</c:v>
                </c:pt>
                <c:pt idx="46054">
                  <c:v>1.1373310865681601</c:v>
                </c:pt>
                <c:pt idx="46055">
                  <c:v>0.97107181706400503</c:v>
                </c:pt>
                <c:pt idx="46056">
                  <c:v>1.0164215042746101</c:v>
                </c:pt>
                <c:pt idx="46057">
                  <c:v>1.0395036280880099</c:v>
                </c:pt>
                <c:pt idx="46058">
                  <c:v>1.0812217372452799</c:v>
                </c:pt>
                <c:pt idx="46059">
                  <c:v>1.1373310865681601</c:v>
                </c:pt>
                <c:pt idx="46060">
                  <c:v>0.881169357571986</c:v>
                </c:pt>
                <c:pt idx="46061">
                  <c:v>0.93653729171822697</c:v>
                </c:pt>
                <c:pt idx="46062">
                  <c:v>0.95619312566461401</c:v>
                </c:pt>
                <c:pt idx="46063">
                  <c:v>1.0075189177348001</c:v>
                </c:pt>
                <c:pt idx="46064">
                  <c:v>1.0693993274445599</c:v>
                </c:pt>
                <c:pt idx="46065">
                  <c:v>1.12248511895001</c:v>
                </c:pt>
                <c:pt idx="46066">
                  <c:v>0.881169357571986</c:v>
                </c:pt>
                <c:pt idx="46067">
                  <c:v>0.93653729171822697</c:v>
                </c:pt>
                <c:pt idx="46068">
                  <c:v>0.95619312566461401</c:v>
                </c:pt>
                <c:pt idx="46069">
                  <c:v>1.0075189177348001</c:v>
                </c:pt>
                <c:pt idx="46070">
                  <c:v>1.0693993274445599</c:v>
                </c:pt>
                <c:pt idx="46071">
                  <c:v>1.12248511895001</c:v>
                </c:pt>
                <c:pt idx="46072">
                  <c:v>0.881169357571986</c:v>
                </c:pt>
                <c:pt idx="46073">
                  <c:v>0.93653729171822697</c:v>
                </c:pt>
                <c:pt idx="46074">
                  <c:v>0.95619312566461401</c:v>
                </c:pt>
                <c:pt idx="46075">
                  <c:v>1.0075189177348001</c:v>
                </c:pt>
                <c:pt idx="46076">
                  <c:v>1.0693993274445599</c:v>
                </c:pt>
                <c:pt idx="46077">
                  <c:v>1.12248511895001</c:v>
                </c:pt>
                <c:pt idx="46078">
                  <c:v>0.881169357571986</c:v>
                </c:pt>
                <c:pt idx="46079">
                  <c:v>0.93653729171822697</c:v>
                </c:pt>
                <c:pt idx="46080">
                  <c:v>0.95619312566461401</c:v>
                </c:pt>
                <c:pt idx="46081">
                  <c:v>1.0075189177348001</c:v>
                </c:pt>
                <c:pt idx="46082">
                  <c:v>1.0693993274445599</c:v>
                </c:pt>
                <c:pt idx="46083">
                  <c:v>1.12248511895001</c:v>
                </c:pt>
                <c:pt idx="46084">
                  <c:v>0.881169357571986</c:v>
                </c:pt>
                <c:pt idx="46085">
                  <c:v>0.93653729171822697</c:v>
                </c:pt>
                <c:pt idx="46086">
                  <c:v>0.95619312566461401</c:v>
                </c:pt>
                <c:pt idx="46087">
                  <c:v>1.0075189177348001</c:v>
                </c:pt>
                <c:pt idx="46088">
                  <c:v>1.0693993274445599</c:v>
                </c:pt>
                <c:pt idx="46089">
                  <c:v>1.12248511895001</c:v>
                </c:pt>
                <c:pt idx="46090">
                  <c:v>0.87998427691562298</c:v>
                </c:pt>
                <c:pt idx="46091">
                  <c:v>0.93653729171822697</c:v>
                </c:pt>
                <c:pt idx="46092">
                  <c:v>0.95619312566461401</c:v>
                </c:pt>
                <c:pt idx="46093">
                  <c:v>1.0075189177348001</c:v>
                </c:pt>
                <c:pt idx="46094">
                  <c:v>1.0693993274445599</c:v>
                </c:pt>
                <c:pt idx="46095">
                  <c:v>1.12248511895001</c:v>
                </c:pt>
                <c:pt idx="46096">
                  <c:v>0.87998427691562298</c:v>
                </c:pt>
                <c:pt idx="46097">
                  <c:v>0.93653729171822697</c:v>
                </c:pt>
                <c:pt idx="46098">
                  <c:v>0.95619312566461401</c:v>
                </c:pt>
                <c:pt idx="46099">
                  <c:v>1.0075189177348001</c:v>
                </c:pt>
                <c:pt idx="46100">
                  <c:v>1.0693993274445599</c:v>
                </c:pt>
                <c:pt idx="46101">
                  <c:v>1.12248511895001</c:v>
                </c:pt>
                <c:pt idx="46102">
                  <c:v>0.87998427691562298</c:v>
                </c:pt>
                <c:pt idx="46103">
                  <c:v>0.93653729171822697</c:v>
                </c:pt>
                <c:pt idx="46104">
                  <c:v>0.95619312566461401</c:v>
                </c:pt>
                <c:pt idx="46105">
                  <c:v>1.0075189177348001</c:v>
                </c:pt>
                <c:pt idx="46106">
                  <c:v>1.0693993274445599</c:v>
                </c:pt>
                <c:pt idx="46107">
                  <c:v>1.12248511895001</c:v>
                </c:pt>
                <c:pt idx="46108">
                  <c:v>0.87998427691562298</c:v>
                </c:pt>
                <c:pt idx="46109">
                  <c:v>0.93653729171822697</c:v>
                </c:pt>
                <c:pt idx="46110">
                  <c:v>0.95619312566461401</c:v>
                </c:pt>
                <c:pt idx="46111">
                  <c:v>1.0075189177348001</c:v>
                </c:pt>
                <c:pt idx="46112">
                  <c:v>1.0693993274445599</c:v>
                </c:pt>
                <c:pt idx="46113">
                  <c:v>1.12248511895001</c:v>
                </c:pt>
                <c:pt idx="46114">
                  <c:v>0.87998427691562298</c:v>
                </c:pt>
                <c:pt idx="46115">
                  <c:v>0.93653729171822697</c:v>
                </c:pt>
                <c:pt idx="46116">
                  <c:v>0.95619312566461401</c:v>
                </c:pt>
                <c:pt idx="46117">
                  <c:v>1.0075189177348001</c:v>
                </c:pt>
                <c:pt idx="46118">
                  <c:v>1.0693993274445599</c:v>
                </c:pt>
                <c:pt idx="46119">
                  <c:v>1.12248511895001</c:v>
                </c:pt>
                <c:pt idx="46120">
                  <c:v>0.88472929607606599</c:v>
                </c:pt>
                <c:pt idx="46121">
                  <c:v>0.940206967335807</c:v>
                </c:pt>
                <c:pt idx="46122">
                  <c:v>0.95990175838821601</c:v>
                </c:pt>
                <c:pt idx="46123">
                  <c:v>1.0100583183418801</c:v>
                </c:pt>
                <c:pt idx="46124">
                  <c:v>1.02536531592091</c:v>
                </c:pt>
                <c:pt idx="46125">
                  <c:v>1.0720204641264099</c:v>
                </c:pt>
                <c:pt idx="46126">
                  <c:v>0.88472929607606599</c:v>
                </c:pt>
                <c:pt idx="46127">
                  <c:v>0.940206967335807</c:v>
                </c:pt>
                <c:pt idx="46128">
                  <c:v>0.95990175838821601</c:v>
                </c:pt>
                <c:pt idx="46129">
                  <c:v>1.0100583183418801</c:v>
                </c:pt>
                <c:pt idx="46130">
                  <c:v>1.02536531592091</c:v>
                </c:pt>
                <c:pt idx="46131">
                  <c:v>1.0720204641264099</c:v>
                </c:pt>
                <c:pt idx="46132">
                  <c:v>0.88472929607606599</c:v>
                </c:pt>
                <c:pt idx="46133">
                  <c:v>0.940206967335807</c:v>
                </c:pt>
                <c:pt idx="46134">
                  <c:v>0.95990175838821601</c:v>
                </c:pt>
                <c:pt idx="46135">
                  <c:v>1.0100583183418801</c:v>
                </c:pt>
                <c:pt idx="46136">
                  <c:v>1.02536531592091</c:v>
                </c:pt>
                <c:pt idx="46137">
                  <c:v>1.0720204641264099</c:v>
                </c:pt>
                <c:pt idx="46138">
                  <c:v>0.88472929607606599</c:v>
                </c:pt>
                <c:pt idx="46139">
                  <c:v>0.940206967335807</c:v>
                </c:pt>
                <c:pt idx="46140">
                  <c:v>0.95990175838821601</c:v>
                </c:pt>
                <c:pt idx="46141">
                  <c:v>1.0100583183418801</c:v>
                </c:pt>
                <c:pt idx="46142">
                  <c:v>1.02536531592091</c:v>
                </c:pt>
                <c:pt idx="46143">
                  <c:v>1.0720204641264099</c:v>
                </c:pt>
                <c:pt idx="46144">
                  <c:v>0.88472929607606599</c:v>
                </c:pt>
                <c:pt idx="46145">
                  <c:v>0.940206967335807</c:v>
                </c:pt>
                <c:pt idx="46146">
                  <c:v>0.95990175838821601</c:v>
                </c:pt>
                <c:pt idx="46147">
                  <c:v>1.0100583183418801</c:v>
                </c:pt>
                <c:pt idx="46148">
                  <c:v>1.02536531592091</c:v>
                </c:pt>
                <c:pt idx="46149">
                  <c:v>1.0720204641264099</c:v>
                </c:pt>
                <c:pt idx="46150">
                  <c:v>1.1305695566429499</c:v>
                </c:pt>
                <c:pt idx="46151">
                  <c:v>1.1563825078274099</c:v>
                </c:pt>
                <c:pt idx="46152">
                  <c:v>1.17975429007781</c:v>
                </c:pt>
                <c:pt idx="46153">
                  <c:v>1.2686903408900001</c:v>
                </c:pt>
                <c:pt idx="46154">
                  <c:v>1.28025071842954</c:v>
                </c:pt>
                <c:pt idx="46155">
                  <c:v>1.2933293126669301</c:v>
                </c:pt>
                <c:pt idx="46156">
                  <c:v>1.1618581823581799</c:v>
                </c:pt>
                <c:pt idx="46157">
                  <c:v>1.1880659633178401</c:v>
                </c:pt>
                <c:pt idx="46158">
                  <c:v>1.21179523570823</c:v>
                </c:pt>
                <c:pt idx="46159">
                  <c:v>1.2329550769330799</c:v>
                </c:pt>
                <c:pt idx="46160">
                  <c:v>1.25146382045743</c:v>
                </c:pt>
                <c:pt idx="46161">
                  <c:v>1.27013205222739</c:v>
                </c:pt>
                <c:pt idx="46162">
                  <c:v>1.2846016208239699</c:v>
                </c:pt>
                <c:pt idx="46163">
                  <c:v>1.2991670044149499</c:v>
                </c:pt>
                <c:pt idx="46164">
                  <c:v>1.31235829577017</c:v>
                </c:pt>
                <c:pt idx="46165">
                  <c:v>1.3241498498805599</c:v>
                </c:pt>
                <c:pt idx="46166">
                  <c:v>1.33451865568543</c:v>
                </c:pt>
                <c:pt idx="46167">
                  <c:v>1.3420000000000001</c:v>
                </c:pt>
                <c:pt idx="46168">
                  <c:v>1.2131993838817201</c:v>
                </c:pt>
                <c:pt idx="46169">
                  <c:v>1.2372122411872</c:v>
                </c:pt>
                <c:pt idx="46170">
                  <c:v>1.25862496044719</c:v>
                </c:pt>
                <c:pt idx="46171">
                  <c:v>1.2788023309758201</c:v>
                </c:pt>
                <c:pt idx="46172">
                  <c:v>1.29624623210294</c:v>
                </c:pt>
                <c:pt idx="46173">
                  <c:v>1.3108887243068901</c:v>
                </c:pt>
                <c:pt idx="46174">
                  <c:v>1.3256281765756299</c:v>
                </c:pt>
                <c:pt idx="46175">
                  <c:v>1.3389771150418699</c:v>
                </c:pt>
                <c:pt idx="46176">
                  <c:v>1.3420000000000001</c:v>
                </c:pt>
                <c:pt idx="46177">
                  <c:v>1.3420000000000001</c:v>
                </c:pt>
                <c:pt idx="46178">
                  <c:v>1.3420000000000001</c:v>
                </c:pt>
                <c:pt idx="46179">
                  <c:v>1.3420000000000001</c:v>
                </c:pt>
                <c:pt idx="46180">
                  <c:v>1.3420000000000001</c:v>
                </c:pt>
                <c:pt idx="46181">
                  <c:v>1.25862496044719</c:v>
                </c:pt>
                <c:pt idx="46182">
                  <c:v>1.28025071842954</c:v>
                </c:pt>
                <c:pt idx="46183">
                  <c:v>1.2991670044149499</c:v>
                </c:pt>
                <c:pt idx="46184">
                  <c:v>1.3167728341465601</c:v>
                </c:pt>
                <c:pt idx="46185">
                  <c:v>1.3420000000000001</c:v>
                </c:pt>
                <c:pt idx="46186">
                  <c:v>1.3420000000000001</c:v>
                </c:pt>
                <c:pt idx="46187">
                  <c:v>1.3420000000000001</c:v>
                </c:pt>
                <c:pt idx="46188">
                  <c:v>1.3420000000000001</c:v>
                </c:pt>
                <c:pt idx="46189">
                  <c:v>1.3420000000000001</c:v>
                </c:pt>
                <c:pt idx="46190">
                  <c:v>1.3420000000000001</c:v>
                </c:pt>
                <c:pt idx="46191">
                  <c:v>1.1305695566429499</c:v>
                </c:pt>
                <c:pt idx="46192">
                  <c:v>1.1563825078274099</c:v>
                </c:pt>
                <c:pt idx="46193">
                  <c:v>1.17975429007781</c:v>
                </c:pt>
                <c:pt idx="46194">
                  <c:v>1.2686903408900001</c:v>
                </c:pt>
                <c:pt idx="46195">
                  <c:v>1.28025071842954</c:v>
                </c:pt>
                <c:pt idx="46196">
                  <c:v>1.2933293126669301</c:v>
                </c:pt>
                <c:pt idx="46197">
                  <c:v>1.1618581823581799</c:v>
                </c:pt>
                <c:pt idx="46198">
                  <c:v>1.1880659633178401</c:v>
                </c:pt>
                <c:pt idx="46199">
                  <c:v>1.21179523570823</c:v>
                </c:pt>
                <c:pt idx="46200">
                  <c:v>1.2329550769330799</c:v>
                </c:pt>
                <c:pt idx="46201">
                  <c:v>1.25146382045743</c:v>
                </c:pt>
                <c:pt idx="46202">
                  <c:v>1.27013205222739</c:v>
                </c:pt>
                <c:pt idx="46203">
                  <c:v>1.2846016208239699</c:v>
                </c:pt>
                <c:pt idx="46204">
                  <c:v>1.2991670044149499</c:v>
                </c:pt>
                <c:pt idx="46205">
                  <c:v>1.31235829577017</c:v>
                </c:pt>
                <c:pt idx="46206">
                  <c:v>1.3241498498805599</c:v>
                </c:pt>
                <c:pt idx="46207">
                  <c:v>1.33451865568543</c:v>
                </c:pt>
                <c:pt idx="46208">
                  <c:v>1.3420000000000001</c:v>
                </c:pt>
                <c:pt idx="46209">
                  <c:v>1.2131993838817201</c:v>
                </c:pt>
                <c:pt idx="46210">
                  <c:v>1.2372122411872</c:v>
                </c:pt>
                <c:pt idx="46211">
                  <c:v>1.25862496044719</c:v>
                </c:pt>
                <c:pt idx="46212">
                  <c:v>1.2788023309758201</c:v>
                </c:pt>
                <c:pt idx="46213">
                  <c:v>1.29624623210294</c:v>
                </c:pt>
                <c:pt idx="46214">
                  <c:v>1.3108887243068901</c:v>
                </c:pt>
                <c:pt idx="46215">
                  <c:v>1.3256281765756299</c:v>
                </c:pt>
                <c:pt idx="46216">
                  <c:v>1.3389771150418699</c:v>
                </c:pt>
                <c:pt idx="46217">
                  <c:v>1.3420000000000001</c:v>
                </c:pt>
                <c:pt idx="46218">
                  <c:v>1.3420000000000001</c:v>
                </c:pt>
                <c:pt idx="46219">
                  <c:v>1.3420000000000001</c:v>
                </c:pt>
                <c:pt idx="46220">
                  <c:v>1.3420000000000001</c:v>
                </c:pt>
                <c:pt idx="46221">
                  <c:v>1.3420000000000001</c:v>
                </c:pt>
                <c:pt idx="46222">
                  <c:v>1.25862496044719</c:v>
                </c:pt>
                <c:pt idx="46223">
                  <c:v>1.28025071842954</c:v>
                </c:pt>
                <c:pt idx="46224">
                  <c:v>1.2991670044149499</c:v>
                </c:pt>
                <c:pt idx="46225">
                  <c:v>1.3167728341465601</c:v>
                </c:pt>
                <c:pt idx="46226">
                  <c:v>1.3420000000000001</c:v>
                </c:pt>
                <c:pt idx="46227">
                  <c:v>1.3420000000000001</c:v>
                </c:pt>
                <c:pt idx="46228">
                  <c:v>1.3420000000000001</c:v>
                </c:pt>
                <c:pt idx="46229">
                  <c:v>1.3420000000000001</c:v>
                </c:pt>
                <c:pt idx="46230">
                  <c:v>1.3420000000000001</c:v>
                </c:pt>
                <c:pt idx="46231">
                  <c:v>1.3420000000000001</c:v>
                </c:pt>
                <c:pt idx="46232">
                  <c:v>1.1305695566429499</c:v>
                </c:pt>
                <c:pt idx="46233">
                  <c:v>1.1563825078274099</c:v>
                </c:pt>
                <c:pt idx="46234">
                  <c:v>1.17975429007781</c:v>
                </c:pt>
                <c:pt idx="46235">
                  <c:v>1.2686903408900001</c:v>
                </c:pt>
                <c:pt idx="46236">
                  <c:v>1.28025071842954</c:v>
                </c:pt>
                <c:pt idx="46237">
                  <c:v>1.2933293126669301</c:v>
                </c:pt>
                <c:pt idx="46238">
                  <c:v>1.1618581823581799</c:v>
                </c:pt>
                <c:pt idx="46239">
                  <c:v>1.1880659633178401</c:v>
                </c:pt>
                <c:pt idx="46240">
                  <c:v>1.21179523570823</c:v>
                </c:pt>
                <c:pt idx="46241">
                  <c:v>1.2329550769330799</c:v>
                </c:pt>
                <c:pt idx="46242">
                  <c:v>1.25146382045743</c:v>
                </c:pt>
                <c:pt idx="46243">
                  <c:v>1.27013205222739</c:v>
                </c:pt>
                <c:pt idx="46244">
                  <c:v>1.2846016208239699</c:v>
                </c:pt>
                <c:pt idx="46245">
                  <c:v>1.2991670044149499</c:v>
                </c:pt>
                <c:pt idx="46246">
                  <c:v>1.31235829577017</c:v>
                </c:pt>
                <c:pt idx="46247">
                  <c:v>1.3241498498805599</c:v>
                </c:pt>
                <c:pt idx="46248">
                  <c:v>1.33451865568543</c:v>
                </c:pt>
                <c:pt idx="46249">
                  <c:v>1.3420000000000001</c:v>
                </c:pt>
                <c:pt idx="46250">
                  <c:v>1.2131993838817201</c:v>
                </c:pt>
                <c:pt idx="46251">
                  <c:v>1.2372122411872</c:v>
                </c:pt>
                <c:pt idx="46252">
                  <c:v>1.25862496044719</c:v>
                </c:pt>
                <c:pt idx="46253">
                  <c:v>1.2788023309758201</c:v>
                </c:pt>
                <c:pt idx="46254">
                  <c:v>1.29624623210294</c:v>
                </c:pt>
                <c:pt idx="46255">
                  <c:v>1.3108887243068901</c:v>
                </c:pt>
                <c:pt idx="46256">
                  <c:v>1.3256281765756299</c:v>
                </c:pt>
                <c:pt idx="46257">
                  <c:v>1.3389771150418699</c:v>
                </c:pt>
                <c:pt idx="46258">
                  <c:v>1.3420000000000001</c:v>
                </c:pt>
                <c:pt idx="46259">
                  <c:v>1.3420000000000001</c:v>
                </c:pt>
                <c:pt idx="46260">
                  <c:v>1.3420000000000001</c:v>
                </c:pt>
                <c:pt idx="46261">
                  <c:v>1.3420000000000001</c:v>
                </c:pt>
                <c:pt idx="46262">
                  <c:v>1.3420000000000001</c:v>
                </c:pt>
                <c:pt idx="46263">
                  <c:v>1.25862496044719</c:v>
                </c:pt>
                <c:pt idx="46264">
                  <c:v>1.28025071842954</c:v>
                </c:pt>
                <c:pt idx="46265">
                  <c:v>1.2991670044149499</c:v>
                </c:pt>
                <c:pt idx="46266">
                  <c:v>1.3167728341465601</c:v>
                </c:pt>
                <c:pt idx="46267">
                  <c:v>1.3420000000000001</c:v>
                </c:pt>
                <c:pt idx="46268">
                  <c:v>1.3420000000000001</c:v>
                </c:pt>
                <c:pt idx="46269">
                  <c:v>1.3420000000000001</c:v>
                </c:pt>
                <c:pt idx="46270">
                  <c:v>1.3420000000000001</c:v>
                </c:pt>
                <c:pt idx="46271">
                  <c:v>1.3420000000000001</c:v>
                </c:pt>
                <c:pt idx="46272">
                  <c:v>1.3420000000000001</c:v>
                </c:pt>
                <c:pt idx="46273">
                  <c:v>1.1305695566429499</c:v>
                </c:pt>
                <c:pt idx="46274">
                  <c:v>1.1563825078274099</c:v>
                </c:pt>
                <c:pt idx="46275">
                  <c:v>1.17975429007781</c:v>
                </c:pt>
                <c:pt idx="46276">
                  <c:v>1.2686903408900001</c:v>
                </c:pt>
                <c:pt idx="46277">
                  <c:v>1.28025071842954</c:v>
                </c:pt>
                <c:pt idx="46278">
                  <c:v>1.2933293126669301</c:v>
                </c:pt>
                <c:pt idx="46279">
                  <c:v>1.1618581823581799</c:v>
                </c:pt>
                <c:pt idx="46280">
                  <c:v>1.1880659633178401</c:v>
                </c:pt>
                <c:pt idx="46281">
                  <c:v>1.21179523570823</c:v>
                </c:pt>
                <c:pt idx="46282">
                  <c:v>1.2329550769330799</c:v>
                </c:pt>
                <c:pt idx="46283">
                  <c:v>1.25146382045743</c:v>
                </c:pt>
                <c:pt idx="46284">
                  <c:v>1.27013205222739</c:v>
                </c:pt>
                <c:pt idx="46285">
                  <c:v>1.2846016208239699</c:v>
                </c:pt>
                <c:pt idx="46286">
                  <c:v>1.2991670044149499</c:v>
                </c:pt>
                <c:pt idx="46287">
                  <c:v>1.31235829577017</c:v>
                </c:pt>
                <c:pt idx="46288">
                  <c:v>1.3241498498805599</c:v>
                </c:pt>
                <c:pt idx="46289">
                  <c:v>1.33451865568543</c:v>
                </c:pt>
                <c:pt idx="46290">
                  <c:v>1.3420000000000001</c:v>
                </c:pt>
                <c:pt idx="46291">
                  <c:v>1.2131993838817201</c:v>
                </c:pt>
                <c:pt idx="46292">
                  <c:v>1.2372122411872</c:v>
                </c:pt>
                <c:pt idx="46293">
                  <c:v>1.25862496044719</c:v>
                </c:pt>
                <c:pt idx="46294">
                  <c:v>1.2788023309758201</c:v>
                </c:pt>
                <c:pt idx="46295">
                  <c:v>1.29624623210294</c:v>
                </c:pt>
                <c:pt idx="46296">
                  <c:v>1.3108887243068901</c:v>
                </c:pt>
                <c:pt idx="46297">
                  <c:v>1.3256281765756299</c:v>
                </c:pt>
                <c:pt idx="46298">
                  <c:v>1.3389771150418699</c:v>
                </c:pt>
                <c:pt idx="46299">
                  <c:v>1.3420000000000001</c:v>
                </c:pt>
                <c:pt idx="46300">
                  <c:v>1.3420000000000001</c:v>
                </c:pt>
                <c:pt idx="46301">
                  <c:v>1.3420000000000001</c:v>
                </c:pt>
                <c:pt idx="46302">
                  <c:v>1.3420000000000001</c:v>
                </c:pt>
                <c:pt idx="46303">
                  <c:v>1.3420000000000001</c:v>
                </c:pt>
                <c:pt idx="46304">
                  <c:v>1.25862496044719</c:v>
                </c:pt>
                <c:pt idx="46305">
                  <c:v>1.28025071842954</c:v>
                </c:pt>
                <c:pt idx="46306">
                  <c:v>1.2991670044149499</c:v>
                </c:pt>
                <c:pt idx="46307">
                  <c:v>1.3167728341465601</c:v>
                </c:pt>
                <c:pt idx="46308">
                  <c:v>1.3420000000000001</c:v>
                </c:pt>
                <c:pt idx="46309">
                  <c:v>1.3420000000000001</c:v>
                </c:pt>
                <c:pt idx="46310">
                  <c:v>1.3420000000000001</c:v>
                </c:pt>
                <c:pt idx="46311">
                  <c:v>1.3420000000000001</c:v>
                </c:pt>
                <c:pt idx="46312">
                  <c:v>1.3420000000000001</c:v>
                </c:pt>
                <c:pt idx="46313">
                  <c:v>1.3420000000000001</c:v>
                </c:pt>
                <c:pt idx="46314">
                  <c:v>1.1305695566429499</c:v>
                </c:pt>
                <c:pt idx="46315">
                  <c:v>1.1563825078274099</c:v>
                </c:pt>
                <c:pt idx="46316">
                  <c:v>1.17975429007781</c:v>
                </c:pt>
                <c:pt idx="46317">
                  <c:v>1.2686903408900001</c:v>
                </c:pt>
                <c:pt idx="46318">
                  <c:v>1.28025071842954</c:v>
                </c:pt>
                <c:pt idx="46319">
                  <c:v>1.2933293126669301</c:v>
                </c:pt>
                <c:pt idx="46320">
                  <c:v>1.1618581823581799</c:v>
                </c:pt>
                <c:pt idx="46321">
                  <c:v>1.1880659633178401</c:v>
                </c:pt>
                <c:pt idx="46322">
                  <c:v>1.21179523570823</c:v>
                </c:pt>
                <c:pt idx="46323">
                  <c:v>1.2329550769330799</c:v>
                </c:pt>
                <c:pt idx="46324">
                  <c:v>1.25146382045743</c:v>
                </c:pt>
                <c:pt idx="46325">
                  <c:v>1.27013205222739</c:v>
                </c:pt>
                <c:pt idx="46326">
                  <c:v>1.2846016208239699</c:v>
                </c:pt>
                <c:pt idx="46327">
                  <c:v>1.2991670044149499</c:v>
                </c:pt>
                <c:pt idx="46328">
                  <c:v>1.31235829577017</c:v>
                </c:pt>
                <c:pt idx="46329">
                  <c:v>1.3241498498805599</c:v>
                </c:pt>
                <c:pt idx="46330">
                  <c:v>1.33451865568543</c:v>
                </c:pt>
                <c:pt idx="46331">
                  <c:v>1.3420000000000001</c:v>
                </c:pt>
                <c:pt idx="46332">
                  <c:v>1.2131993838817201</c:v>
                </c:pt>
                <c:pt idx="46333">
                  <c:v>1.2372122411872</c:v>
                </c:pt>
                <c:pt idx="46334">
                  <c:v>1.25862496044719</c:v>
                </c:pt>
                <c:pt idx="46335">
                  <c:v>1.2788023309758201</c:v>
                </c:pt>
                <c:pt idx="46336">
                  <c:v>1.29624623210294</c:v>
                </c:pt>
                <c:pt idx="46337">
                  <c:v>1.3108887243068901</c:v>
                </c:pt>
                <c:pt idx="46338">
                  <c:v>1.3256281765756299</c:v>
                </c:pt>
                <c:pt idx="46339">
                  <c:v>1.3389771150418699</c:v>
                </c:pt>
                <c:pt idx="46340">
                  <c:v>1.3420000000000001</c:v>
                </c:pt>
                <c:pt idx="46341">
                  <c:v>1.3420000000000001</c:v>
                </c:pt>
                <c:pt idx="46342">
                  <c:v>1.3420000000000001</c:v>
                </c:pt>
                <c:pt idx="46343">
                  <c:v>1.3420000000000001</c:v>
                </c:pt>
                <c:pt idx="46344">
                  <c:v>1.3420000000000001</c:v>
                </c:pt>
                <c:pt idx="46345">
                  <c:v>1.25862496044719</c:v>
                </c:pt>
                <c:pt idx="46346">
                  <c:v>1.28025071842954</c:v>
                </c:pt>
                <c:pt idx="46347">
                  <c:v>1.2991670044149499</c:v>
                </c:pt>
                <c:pt idx="46348">
                  <c:v>1.3167728341465601</c:v>
                </c:pt>
                <c:pt idx="46349">
                  <c:v>1.3420000000000001</c:v>
                </c:pt>
                <c:pt idx="46350">
                  <c:v>1.3420000000000001</c:v>
                </c:pt>
                <c:pt idx="46351">
                  <c:v>1.3420000000000001</c:v>
                </c:pt>
                <c:pt idx="46352">
                  <c:v>1.3420000000000001</c:v>
                </c:pt>
                <c:pt idx="46353">
                  <c:v>1.3420000000000001</c:v>
                </c:pt>
                <c:pt idx="46354">
                  <c:v>1.3420000000000001</c:v>
                </c:pt>
                <c:pt idx="46355">
                  <c:v>1.1305695566429499</c:v>
                </c:pt>
                <c:pt idx="46356">
                  <c:v>1.1563825078274099</c:v>
                </c:pt>
                <c:pt idx="46357">
                  <c:v>1.17975429007781</c:v>
                </c:pt>
                <c:pt idx="46358">
                  <c:v>1.1618581823581799</c:v>
                </c:pt>
                <c:pt idx="46359">
                  <c:v>1.1880659633178401</c:v>
                </c:pt>
                <c:pt idx="46360">
                  <c:v>1.21179523570823</c:v>
                </c:pt>
                <c:pt idx="46361">
                  <c:v>1.2329550769330799</c:v>
                </c:pt>
                <c:pt idx="46362">
                  <c:v>1.25146382045743</c:v>
                </c:pt>
                <c:pt idx="46363">
                  <c:v>1.2686903408900001</c:v>
                </c:pt>
                <c:pt idx="46364">
                  <c:v>1.2846016208239699</c:v>
                </c:pt>
                <c:pt idx="46365">
                  <c:v>1.2991670044149499</c:v>
                </c:pt>
                <c:pt idx="46366">
                  <c:v>1.31235829577017</c:v>
                </c:pt>
                <c:pt idx="46367">
                  <c:v>1.3241498498805599</c:v>
                </c:pt>
                <c:pt idx="46368">
                  <c:v>1.33451865568543</c:v>
                </c:pt>
                <c:pt idx="46369">
                  <c:v>1.3420000000000001</c:v>
                </c:pt>
                <c:pt idx="46370">
                  <c:v>1.2131993838817201</c:v>
                </c:pt>
                <c:pt idx="46371">
                  <c:v>1.2372122411872</c:v>
                </c:pt>
                <c:pt idx="46372">
                  <c:v>1.25862496044719</c:v>
                </c:pt>
                <c:pt idx="46373">
                  <c:v>1.27735489914242</c:v>
                </c:pt>
                <c:pt idx="46374">
                  <c:v>1.2947872910932501</c:v>
                </c:pt>
                <c:pt idx="46375">
                  <c:v>1.3108887243068901</c:v>
                </c:pt>
                <c:pt idx="46376">
                  <c:v>1.3256281765756299</c:v>
                </c:pt>
                <c:pt idx="46377">
                  <c:v>1.3389771150418699</c:v>
                </c:pt>
                <c:pt idx="46378">
                  <c:v>1.3420000000000001</c:v>
                </c:pt>
                <c:pt idx="46379">
                  <c:v>1.3420000000000001</c:v>
                </c:pt>
                <c:pt idx="46380">
                  <c:v>1.3420000000000001</c:v>
                </c:pt>
                <c:pt idx="46381">
                  <c:v>1.3420000000000001</c:v>
                </c:pt>
                <c:pt idx="46382">
                  <c:v>1.3420000000000001</c:v>
                </c:pt>
                <c:pt idx="46383">
                  <c:v>1.25862496044719</c:v>
                </c:pt>
                <c:pt idx="46384">
                  <c:v>1.28025071842954</c:v>
                </c:pt>
                <c:pt idx="46385">
                  <c:v>1.2991670044149499</c:v>
                </c:pt>
                <c:pt idx="46386">
                  <c:v>1.3167728341465601</c:v>
                </c:pt>
                <c:pt idx="46387">
                  <c:v>1.3420000000000001</c:v>
                </c:pt>
                <c:pt idx="46388">
                  <c:v>1.3420000000000001</c:v>
                </c:pt>
                <c:pt idx="46389">
                  <c:v>1.3420000000000001</c:v>
                </c:pt>
                <c:pt idx="46390">
                  <c:v>1.3420000000000001</c:v>
                </c:pt>
                <c:pt idx="46391">
                  <c:v>1.3420000000000001</c:v>
                </c:pt>
                <c:pt idx="46392">
                  <c:v>1.1305695566429499</c:v>
                </c:pt>
                <c:pt idx="46393">
                  <c:v>1.1563825078274099</c:v>
                </c:pt>
                <c:pt idx="46394">
                  <c:v>1.17975429007781</c:v>
                </c:pt>
                <c:pt idx="46395">
                  <c:v>1.1618581823581799</c:v>
                </c:pt>
                <c:pt idx="46396">
                  <c:v>1.1880659633178401</c:v>
                </c:pt>
                <c:pt idx="46397">
                  <c:v>1.21179523570823</c:v>
                </c:pt>
                <c:pt idx="46398">
                  <c:v>1.2329550769330799</c:v>
                </c:pt>
                <c:pt idx="46399">
                  <c:v>1.25146382045743</c:v>
                </c:pt>
                <c:pt idx="46400">
                  <c:v>1.2686903408900001</c:v>
                </c:pt>
                <c:pt idx="46401">
                  <c:v>1.2846016208239699</c:v>
                </c:pt>
                <c:pt idx="46402">
                  <c:v>1.2991670044149499</c:v>
                </c:pt>
                <c:pt idx="46403">
                  <c:v>1.31235829577017</c:v>
                </c:pt>
                <c:pt idx="46404">
                  <c:v>1.3241498498805599</c:v>
                </c:pt>
                <c:pt idx="46405">
                  <c:v>1.33451865568543</c:v>
                </c:pt>
                <c:pt idx="46406">
                  <c:v>1.3420000000000001</c:v>
                </c:pt>
                <c:pt idx="46407">
                  <c:v>1.2131993838817201</c:v>
                </c:pt>
                <c:pt idx="46408">
                  <c:v>1.2372122411872</c:v>
                </c:pt>
                <c:pt idx="46409">
                  <c:v>1.25862496044719</c:v>
                </c:pt>
                <c:pt idx="46410">
                  <c:v>1.27735489914242</c:v>
                </c:pt>
                <c:pt idx="46411">
                  <c:v>1.2947872910932501</c:v>
                </c:pt>
                <c:pt idx="46412">
                  <c:v>1.3108887243068901</c:v>
                </c:pt>
                <c:pt idx="46413">
                  <c:v>1.3256281765756299</c:v>
                </c:pt>
                <c:pt idx="46414">
                  <c:v>1.3389771150418699</c:v>
                </c:pt>
                <c:pt idx="46415">
                  <c:v>1.3420000000000001</c:v>
                </c:pt>
                <c:pt idx="46416">
                  <c:v>1.3420000000000001</c:v>
                </c:pt>
                <c:pt idx="46417">
                  <c:v>1.3420000000000001</c:v>
                </c:pt>
                <c:pt idx="46418">
                  <c:v>1.3420000000000001</c:v>
                </c:pt>
                <c:pt idx="46419">
                  <c:v>1.3420000000000001</c:v>
                </c:pt>
                <c:pt idx="46420">
                  <c:v>1.25862496044719</c:v>
                </c:pt>
                <c:pt idx="46421">
                  <c:v>1.28025071842954</c:v>
                </c:pt>
                <c:pt idx="46422">
                  <c:v>1.2991670044149499</c:v>
                </c:pt>
                <c:pt idx="46423">
                  <c:v>1.3167728341465601</c:v>
                </c:pt>
                <c:pt idx="46424">
                  <c:v>1.3420000000000001</c:v>
                </c:pt>
                <c:pt idx="46425">
                  <c:v>1.3420000000000001</c:v>
                </c:pt>
                <c:pt idx="46426">
                  <c:v>1.3420000000000001</c:v>
                </c:pt>
                <c:pt idx="46427">
                  <c:v>1.3420000000000001</c:v>
                </c:pt>
                <c:pt idx="46428">
                  <c:v>1.3420000000000001</c:v>
                </c:pt>
                <c:pt idx="46429">
                  <c:v>1.1305695566429499</c:v>
                </c:pt>
                <c:pt idx="46430">
                  <c:v>1.1563825078274099</c:v>
                </c:pt>
                <c:pt idx="46431">
                  <c:v>1.17975429007781</c:v>
                </c:pt>
                <c:pt idx="46432">
                  <c:v>1.1618581823581799</c:v>
                </c:pt>
                <c:pt idx="46433">
                  <c:v>1.1880659633178401</c:v>
                </c:pt>
                <c:pt idx="46434">
                  <c:v>1.21179523570823</c:v>
                </c:pt>
                <c:pt idx="46435">
                  <c:v>1.2329550769330799</c:v>
                </c:pt>
                <c:pt idx="46436">
                  <c:v>1.25146382045743</c:v>
                </c:pt>
                <c:pt idx="46437">
                  <c:v>1.2686903408900001</c:v>
                </c:pt>
                <c:pt idx="46438">
                  <c:v>1.2846016208239699</c:v>
                </c:pt>
                <c:pt idx="46439">
                  <c:v>1.2991670044149499</c:v>
                </c:pt>
                <c:pt idx="46440">
                  <c:v>1.31235829577017</c:v>
                </c:pt>
                <c:pt idx="46441">
                  <c:v>1.3241498498805599</c:v>
                </c:pt>
                <c:pt idx="46442">
                  <c:v>1.33451865568543</c:v>
                </c:pt>
                <c:pt idx="46443">
                  <c:v>1.3420000000000001</c:v>
                </c:pt>
                <c:pt idx="46444">
                  <c:v>1.2131993838817201</c:v>
                </c:pt>
                <c:pt idx="46445">
                  <c:v>1.2372122411872</c:v>
                </c:pt>
                <c:pt idx="46446">
                  <c:v>1.25862496044719</c:v>
                </c:pt>
                <c:pt idx="46447">
                  <c:v>1.27735489914242</c:v>
                </c:pt>
                <c:pt idx="46448">
                  <c:v>1.2947872910932501</c:v>
                </c:pt>
                <c:pt idx="46449">
                  <c:v>1.3108887243068901</c:v>
                </c:pt>
                <c:pt idx="46450">
                  <c:v>1.3256281765756299</c:v>
                </c:pt>
                <c:pt idx="46451">
                  <c:v>1.3389771150418699</c:v>
                </c:pt>
                <c:pt idx="46452">
                  <c:v>1.3420000000000001</c:v>
                </c:pt>
                <c:pt idx="46453">
                  <c:v>1.3420000000000001</c:v>
                </c:pt>
                <c:pt idx="46454">
                  <c:v>1.3420000000000001</c:v>
                </c:pt>
                <c:pt idx="46455">
                  <c:v>1.3420000000000001</c:v>
                </c:pt>
                <c:pt idx="46456">
                  <c:v>1.3420000000000001</c:v>
                </c:pt>
                <c:pt idx="46457">
                  <c:v>1.25862496044719</c:v>
                </c:pt>
                <c:pt idx="46458">
                  <c:v>1.28025071842954</c:v>
                </c:pt>
                <c:pt idx="46459">
                  <c:v>1.2991670044149499</c:v>
                </c:pt>
                <c:pt idx="46460">
                  <c:v>1.3167728341465601</c:v>
                </c:pt>
                <c:pt idx="46461">
                  <c:v>1.3420000000000001</c:v>
                </c:pt>
                <c:pt idx="46462">
                  <c:v>1.3420000000000001</c:v>
                </c:pt>
                <c:pt idx="46463">
                  <c:v>1.3420000000000001</c:v>
                </c:pt>
                <c:pt idx="46464">
                  <c:v>1.3420000000000001</c:v>
                </c:pt>
                <c:pt idx="46465">
                  <c:v>1.3420000000000001</c:v>
                </c:pt>
                <c:pt idx="46466">
                  <c:v>1.1305695566429499</c:v>
                </c:pt>
                <c:pt idx="46467">
                  <c:v>1.1563825078274099</c:v>
                </c:pt>
                <c:pt idx="46468">
                  <c:v>1.17975429007781</c:v>
                </c:pt>
                <c:pt idx="46469">
                  <c:v>1.1618581823581799</c:v>
                </c:pt>
                <c:pt idx="46470">
                  <c:v>1.1880659633178401</c:v>
                </c:pt>
                <c:pt idx="46471">
                  <c:v>1.21179523570823</c:v>
                </c:pt>
                <c:pt idx="46472">
                  <c:v>1.2329550769330799</c:v>
                </c:pt>
                <c:pt idx="46473">
                  <c:v>1.25146382045743</c:v>
                </c:pt>
                <c:pt idx="46474">
                  <c:v>1.2686903408900001</c:v>
                </c:pt>
                <c:pt idx="46475">
                  <c:v>1.2846016208239699</c:v>
                </c:pt>
                <c:pt idx="46476">
                  <c:v>1.2991670044149499</c:v>
                </c:pt>
                <c:pt idx="46477">
                  <c:v>1.31235829577017</c:v>
                </c:pt>
                <c:pt idx="46478">
                  <c:v>1.3241498498805599</c:v>
                </c:pt>
                <c:pt idx="46479">
                  <c:v>1.33451865568543</c:v>
                </c:pt>
                <c:pt idx="46480">
                  <c:v>1.3420000000000001</c:v>
                </c:pt>
                <c:pt idx="46481">
                  <c:v>1.2131993838817201</c:v>
                </c:pt>
                <c:pt idx="46482">
                  <c:v>1.2372122411872</c:v>
                </c:pt>
                <c:pt idx="46483">
                  <c:v>1.25862496044719</c:v>
                </c:pt>
                <c:pt idx="46484">
                  <c:v>1.27735489914242</c:v>
                </c:pt>
                <c:pt idx="46485">
                  <c:v>1.2947872910932501</c:v>
                </c:pt>
                <c:pt idx="46486">
                  <c:v>1.3108887243068901</c:v>
                </c:pt>
                <c:pt idx="46487">
                  <c:v>1.3256281765756299</c:v>
                </c:pt>
                <c:pt idx="46488">
                  <c:v>1.3389771150418699</c:v>
                </c:pt>
                <c:pt idx="46489">
                  <c:v>1.3420000000000001</c:v>
                </c:pt>
                <c:pt idx="46490">
                  <c:v>1.3420000000000001</c:v>
                </c:pt>
                <c:pt idx="46491">
                  <c:v>1.3420000000000001</c:v>
                </c:pt>
                <c:pt idx="46492">
                  <c:v>1.3420000000000001</c:v>
                </c:pt>
                <c:pt idx="46493">
                  <c:v>1.3420000000000001</c:v>
                </c:pt>
                <c:pt idx="46494">
                  <c:v>1.25862496044719</c:v>
                </c:pt>
                <c:pt idx="46495">
                  <c:v>1.28025071842954</c:v>
                </c:pt>
                <c:pt idx="46496">
                  <c:v>1.2991670044149499</c:v>
                </c:pt>
                <c:pt idx="46497">
                  <c:v>1.3167728341465601</c:v>
                </c:pt>
                <c:pt idx="46498">
                  <c:v>1.3420000000000001</c:v>
                </c:pt>
                <c:pt idx="46499">
                  <c:v>1.3420000000000001</c:v>
                </c:pt>
                <c:pt idx="46500">
                  <c:v>1.3420000000000001</c:v>
                </c:pt>
                <c:pt idx="46501">
                  <c:v>1.3420000000000001</c:v>
                </c:pt>
                <c:pt idx="46502">
                  <c:v>1.3420000000000001</c:v>
                </c:pt>
                <c:pt idx="46503">
                  <c:v>1.1305695566429499</c:v>
                </c:pt>
                <c:pt idx="46504">
                  <c:v>1.1563825078274099</c:v>
                </c:pt>
                <c:pt idx="46505">
                  <c:v>1.17975429007781</c:v>
                </c:pt>
                <c:pt idx="46506">
                  <c:v>1.1618581823581799</c:v>
                </c:pt>
                <c:pt idx="46507">
                  <c:v>1.1880659633178401</c:v>
                </c:pt>
                <c:pt idx="46508">
                  <c:v>1.21179523570823</c:v>
                </c:pt>
                <c:pt idx="46509">
                  <c:v>1.2329550769330799</c:v>
                </c:pt>
                <c:pt idx="46510">
                  <c:v>1.25146382045743</c:v>
                </c:pt>
                <c:pt idx="46511">
                  <c:v>1.2686903408900001</c:v>
                </c:pt>
                <c:pt idx="46512">
                  <c:v>1.2846016208239699</c:v>
                </c:pt>
                <c:pt idx="46513">
                  <c:v>1.2991670044149499</c:v>
                </c:pt>
                <c:pt idx="46514">
                  <c:v>1.31235829577017</c:v>
                </c:pt>
                <c:pt idx="46515">
                  <c:v>1.3241498498805599</c:v>
                </c:pt>
                <c:pt idx="46516">
                  <c:v>1.33451865568543</c:v>
                </c:pt>
                <c:pt idx="46517">
                  <c:v>1.3420000000000001</c:v>
                </c:pt>
                <c:pt idx="46518">
                  <c:v>1.2131993838817201</c:v>
                </c:pt>
                <c:pt idx="46519">
                  <c:v>1.2372122411872</c:v>
                </c:pt>
                <c:pt idx="46520">
                  <c:v>1.25862496044719</c:v>
                </c:pt>
                <c:pt idx="46521">
                  <c:v>1.27735489914242</c:v>
                </c:pt>
                <c:pt idx="46522">
                  <c:v>1.2947872910932501</c:v>
                </c:pt>
                <c:pt idx="46523">
                  <c:v>1.3108887243068901</c:v>
                </c:pt>
                <c:pt idx="46524">
                  <c:v>1.3256281765756299</c:v>
                </c:pt>
                <c:pt idx="46525">
                  <c:v>1.3389771150418699</c:v>
                </c:pt>
                <c:pt idx="46526">
                  <c:v>1.3420000000000001</c:v>
                </c:pt>
                <c:pt idx="46527">
                  <c:v>1.3420000000000001</c:v>
                </c:pt>
                <c:pt idx="46528">
                  <c:v>1.3420000000000001</c:v>
                </c:pt>
                <c:pt idx="46529">
                  <c:v>1.3420000000000001</c:v>
                </c:pt>
                <c:pt idx="46530">
                  <c:v>1.3420000000000001</c:v>
                </c:pt>
                <c:pt idx="46531">
                  <c:v>1.25862496044719</c:v>
                </c:pt>
                <c:pt idx="46532">
                  <c:v>1.28025071842954</c:v>
                </c:pt>
                <c:pt idx="46533">
                  <c:v>1.2991670044149499</c:v>
                </c:pt>
                <c:pt idx="46534">
                  <c:v>1.3167728341465601</c:v>
                </c:pt>
                <c:pt idx="46535">
                  <c:v>1.3420000000000001</c:v>
                </c:pt>
                <c:pt idx="46536">
                  <c:v>1.3420000000000001</c:v>
                </c:pt>
                <c:pt idx="46537">
                  <c:v>1.3420000000000001</c:v>
                </c:pt>
                <c:pt idx="46538">
                  <c:v>1.3420000000000001</c:v>
                </c:pt>
                <c:pt idx="46539">
                  <c:v>1.3420000000000001</c:v>
                </c:pt>
                <c:pt idx="46540">
                  <c:v>1.1441149663991801</c:v>
                </c:pt>
                <c:pt idx="46541">
                  <c:v>1.1687231353023799</c:v>
                </c:pt>
                <c:pt idx="46542">
                  <c:v>1.19223415907727</c:v>
                </c:pt>
                <c:pt idx="46543">
                  <c:v>1.2131993838817201</c:v>
                </c:pt>
                <c:pt idx="46544">
                  <c:v>1.2315378943040101</c:v>
                </c:pt>
                <c:pt idx="46545">
                  <c:v>1.24860597480752</c:v>
                </c:pt>
                <c:pt idx="46546">
                  <c:v>1.27735489914242</c:v>
                </c:pt>
                <c:pt idx="46547">
                  <c:v>1.2904162410244699</c:v>
                </c:pt>
                <c:pt idx="46548">
                  <c:v>1.1130936487013401</c:v>
                </c:pt>
                <c:pt idx="46549">
                  <c:v>1.1441149663991801</c:v>
                </c:pt>
                <c:pt idx="46550">
                  <c:v>1.17285299432148</c:v>
                </c:pt>
                <c:pt idx="46551">
                  <c:v>1.19780460701319</c:v>
                </c:pt>
                <c:pt idx="46552">
                  <c:v>1.2216437622759999</c:v>
                </c:pt>
                <c:pt idx="46553">
                  <c:v>1.24290158813754</c:v>
                </c:pt>
                <c:pt idx="46554">
                  <c:v>1.2614960398905399</c:v>
                </c:pt>
                <c:pt idx="46555">
                  <c:v>1.2788023309758201</c:v>
                </c:pt>
                <c:pt idx="46556">
                  <c:v>1.2933293126669301</c:v>
                </c:pt>
                <c:pt idx="46557">
                  <c:v>1.3079524895321</c:v>
                </c:pt>
                <c:pt idx="46558">
                  <c:v>1.31972071946391</c:v>
                </c:pt>
                <c:pt idx="46559">
                  <c:v>1.33155124997856</c:v>
                </c:pt>
                <c:pt idx="46560">
                  <c:v>1.3419543293628899</c:v>
                </c:pt>
                <c:pt idx="46561">
                  <c:v>1.3420000000000001</c:v>
                </c:pt>
                <c:pt idx="46562">
                  <c:v>1.1673483317681499</c:v>
                </c:pt>
                <c:pt idx="46563">
                  <c:v>1.19641061604018</c:v>
                </c:pt>
                <c:pt idx="46564">
                  <c:v>1.22305441262251</c:v>
                </c:pt>
                <c:pt idx="46565">
                  <c:v>1.2457518990251999</c:v>
                </c:pt>
                <c:pt idx="46566">
                  <c:v>1.2672495807681501</c:v>
                </c:pt>
                <c:pt idx="46567">
                  <c:v>1.28605383707236</c:v>
                </c:pt>
                <c:pt idx="46568">
                  <c:v>1.30355539815981</c:v>
                </c:pt>
                <c:pt idx="46569">
                  <c:v>1.3182462904041701</c:v>
                </c:pt>
                <c:pt idx="46570">
                  <c:v>1.3330344632100699</c:v>
                </c:pt>
                <c:pt idx="46571">
                  <c:v>1.3420000000000001</c:v>
                </c:pt>
                <c:pt idx="46572">
                  <c:v>1.3420000000000001</c:v>
                </c:pt>
                <c:pt idx="46573">
                  <c:v>1.3420000000000001</c:v>
                </c:pt>
                <c:pt idx="46574">
                  <c:v>1.3420000000000001</c:v>
                </c:pt>
                <c:pt idx="46575">
                  <c:v>1.3420000000000001</c:v>
                </c:pt>
                <c:pt idx="46576">
                  <c:v>1.21601046197181</c:v>
                </c:pt>
                <c:pt idx="46577">
                  <c:v>1.24147784297695</c:v>
                </c:pt>
                <c:pt idx="46578">
                  <c:v>1.26580977123425</c:v>
                </c:pt>
                <c:pt idx="46579">
                  <c:v>1.28750701209983</c:v>
                </c:pt>
                <c:pt idx="46580">
                  <c:v>1.3064858249415601</c:v>
                </c:pt>
                <c:pt idx="46581">
                  <c:v>1.3241498498805599</c:v>
                </c:pt>
                <c:pt idx="46582">
                  <c:v>1.3389771150418699</c:v>
                </c:pt>
                <c:pt idx="46583">
                  <c:v>1.3420000000000001</c:v>
                </c:pt>
                <c:pt idx="46584">
                  <c:v>1.3420000000000001</c:v>
                </c:pt>
                <c:pt idx="46585">
                  <c:v>1.3420000000000001</c:v>
                </c:pt>
                <c:pt idx="46586">
                  <c:v>1.3420000000000001</c:v>
                </c:pt>
                <c:pt idx="46587">
                  <c:v>1.3420000000000001</c:v>
                </c:pt>
                <c:pt idx="46588">
                  <c:v>1.3420000000000001</c:v>
                </c:pt>
                <c:pt idx="46589">
                  <c:v>1.3420000000000001</c:v>
                </c:pt>
                <c:pt idx="46590">
                  <c:v>1.3420000000000001</c:v>
                </c:pt>
                <c:pt idx="46591">
                  <c:v>1.3420000000000001</c:v>
                </c:pt>
                <c:pt idx="46592">
                  <c:v>1.2301216467068901</c:v>
                </c:pt>
                <c:pt idx="46593">
                  <c:v>1.2571908412846799</c:v>
                </c:pt>
                <c:pt idx="46594">
                  <c:v>1.24005503717815</c:v>
                </c:pt>
                <c:pt idx="46595">
                  <c:v>1.2686903408900001</c:v>
                </c:pt>
                <c:pt idx="46596">
                  <c:v>1.1441149663991801</c:v>
                </c:pt>
                <c:pt idx="46597">
                  <c:v>1.1687231353023799</c:v>
                </c:pt>
                <c:pt idx="46598">
                  <c:v>1.19223415907727</c:v>
                </c:pt>
                <c:pt idx="46599">
                  <c:v>1.2131993838817201</c:v>
                </c:pt>
                <c:pt idx="46600">
                  <c:v>1.2315378943040101</c:v>
                </c:pt>
                <c:pt idx="46601">
                  <c:v>1.24860597480752</c:v>
                </c:pt>
                <c:pt idx="46602">
                  <c:v>1.27735489914242</c:v>
                </c:pt>
                <c:pt idx="46603">
                  <c:v>1.2904162410244699</c:v>
                </c:pt>
                <c:pt idx="46604">
                  <c:v>1.1130936487013401</c:v>
                </c:pt>
                <c:pt idx="46605">
                  <c:v>1.1441149663991801</c:v>
                </c:pt>
                <c:pt idx="46606">
                  <c:v>1.17285299432148</c:v>
                </c:pt>
                <c:pt idx="46607">
                  <c:v>1.19780460701319</c:v>
                </c:pt>
                <c:pt idx="46608">
                  <c:v>1.2216437622759999</c:v>
                </c:pt>
                <c:pt idx="46609">
                  <c:v>1.24290158813754</c:v>
                </c:pt>
                <c:pt idx="46610">
                  <c:v>1.2614960398905399</c:v>
                </c:pt>
                <c:pt idx="46611">
                  <c:v>1.2788023309758201</c:v>
                </c:pt>
                <c:pt idx="46612">
                  <c:v>1.2933293126669301</c:v>
                </c:pt>
                <c:pt idx="46613">
                  <c:v>1.3079524895321</c:v>
                </c:pt>
                <c:pt idx="46614">
                  <c:v>1.31972071946391</c:v>
                </c:pt>
                <c:pt idx="46615">
                  <c:v>1.33155124997856</c:v>
                </c:pt>
                <c:pt idx="46616">
                  <c:v>1.3419543293628899</c:v>
                </c:pt>
                <c:pt idx="46617">
                  <c:v>1.3420000000000001</c:v>
                </c:pt>
                <c:pt idx="46618">
                  <c:v>1.1673483317681499</c:v>
                </c:pt>
                <c:pt idx="46619">
                  <c:v>1.19641061604018</c:v>
                </c:pt>
                <c:pt idx="46620">
                  <c:v>1.22305441262251</c:v>
                </c:pt>
                <c:pt idx="46621">
                  <c:v>1.2457518990251999</c:v>
                </c:pt>
                <c:pt idx="46622">
                  <c:v>1.2672495807681501</c:v>
                </c:pt>
                <c:pt idx="46623">
                  <c:v>1.28605383707236</c:v>
                </c:pt>
                <c:pt idx="46624">
                  <c:v>1.30355539815981</c:v>
                </c:pt>
                <c:pt idx="46625">
                  <c:v>1.3182462904041701</c:v>
                </c:pt>
                <c:pt idx="46626">
                  <c:v>1.3330344632100699</c:v>
                </c:pt>
                <c:pt idx="46627">
                  <c:v>1.3420000000000001</c:v>
                </c:pt>
                <c:pt idx="46628">
                  <c:v>1.3420000000000001</c:v>
                </c:pt>
                <c:pt idx="46629">
                  <c:v>1.3420000000000001</c:v>
                </c:pt>
                <c:pt idx="46630">
                  <c:v>1.3420000000000001</c:v>
                </c:pt>
                <c:pt idx="46631">
                  <c:v>1.3420000000000001</c:v>
                </c:pt>
                <c:pt idx="46632">
                  <c:v>1.21601046197181</c:v>
                </c:pt>
                <c:pt idx="46633">
                  <c:v>1.24147784297695</c:v>
                </c:pt>
                <c:pt idx="46634">
                  <c:v>1.26580977123425</c:v>
                </c:pt>
                <c:pt idx="46635">
                  <c:v>1.28750701209983</c:v>
                </c:pt>
                <c:pt idx="46636">
                  <c:v>1.3064858249415601</c:v>
                </c:pt>
                <c:pt idx="46637">
                  <c:v>1.3241498498805599</c:v>
                </c:pt>
                <c:pt idx="46638">
                  <c:v>1.3389771150418699</c:v>
                </c:pt>
                <c:pt idx="46639">
                  <c:v>1.3420000000000001</c:v>
                </c:pt>
                <c:pt idx="46640">
                  <c:v>1.3420000000000001</c:v>
                </c:pt>
                <c:pt idx="46641">
                  <c:v>1.3420000000000001</c:v>
                </c:pt>
                <c:pt idx="46642">
                  <c:v>1.3420000000000001</c:v>
                </c:pt>
                <c:pt idx="46643">
                  <c:v>1.3420000000000001</c:v>
                </c:pt>
                <c:pt idx="46644">
                  <c:v>1.3420000000000001</c:v>
                </c:pt>
                <c:pt idx="46645">
                  <c:v>1.3420000000000001</c:v>
                </c:pt>
                <c:pt idx="46646">
                  <c:v>1.3420000000000001</c:v>
                </c:pt>
                <c:pt idx="46647">
                  <c:v>1.3420000000000001</c:v>
                </c:pt>
                <c:pt idx="46648">
                  <c:v>1.2301216467068901</c:v>
                </c:pt>
                <c:pt idx="46649">
                  <c:v>1.2571908412846799</c:v>
                </c:pt>
                <c:pt idx="46650">
                  <c:v>1.24005503717815</c:v>
                </c:pt>
                <c:pt idx="46651">
                  <c:v>1.2686903408900001</c:v>
                </c:pt>
                <c:pt idx="46652">
                  <c:v>1.1441149663991801</c:v>
                </c:pt>
                <c:pt idx="46653">
                  <c:v>1.1687231353023799</c:v>
                </c:pt>
                <c:pt idx="46654">
                  <c:v>1.19223415907727</c:v>
                </c:pt>
                <c:pt idx="46655">
                  <c:v>1.2131993838817201</c:v>
                </c:pt>
                <c:pt idx="46656">
                  <c:v>1.2315378943040101</c:v>
                </c:pt>
                <c:pt idx="46657">
                  <c:v>1.24860597480752</c:v>
                </c:pt>
                <c:pt idx="46658">
                  <c:v>1.27735489914242</c:v>
                </c:pt>
                <c:pt idx="46659">
                  <c:v>1.2904162410244699</c:v>
                </c:pt>
                <c:pt idx="46660">
                  <c:v>1.1130936487013401</c:v>
                </c:pt>
                <c:pt idx="46661">
                  <c:v>1.1441149663991801</c:v>
                </c:pt>
                <c:pt idx="46662">
                  <c:v>1.17285299432148</c:v>
                </c:pt>
                <c:pt idx="46663">
                  <c:v>1.19780460701319</c:v>
                </c:pt>
                <c:pt idx="46664">
                  <c:v>1.2216437622759999</c:v>
                </c:pt>
                <c:pt idx="46665">
                  <c:v>1.24290158813754</c:v>
                </c:pt>
                <c:pt idx="46666">
                  <c:v>1.2614960398905399</c:v>
                </c:pt>
                <c:pt idx="46667">
                  <c:v>1.2788023309758201</c:v>
                </c:pt>
                <c:pt idx="46668">
                  <c:v>1.2933293126669301</c:v>
                </c:pt>
                <c:pt idx="46669">
                  <c:v>1.3079524895321</c:v>
                </c:pt>
                <c:pt idx="46670">
                  <c:v>1.31972071946391</c:v>
                </c:pt>
                <c:pt idx="46671">
                  <c:v>1.33155124997856</c:v>
                </c:pt>
                <c:pt idx="46672">
                  <c:v>1.3419543293628899</c:v>
                </c:pt>
                <c:pt idx="46673">
                  <c:v>1.3420000000000001</c:v>
                </c:pt>
                <c:pt idx="46674">
                  <c:v>1.1673483317681499</c:v>
                </c:pt>
                <c:pt idx="46675">
                  <c:v>1.19641061604018</c:v>
                </c:pt>
                <c:pt idx="46676">
                  <c:v>1.22305441262251</c:v>
                </c:pt>
                <c:pt idx="46677">
                  <c:v>1.2457518990251999</c:v>
                </c:pt>
                <c:pt idx="46678">
                  <c:v>1.2672495807681501</c:v>
                </c:pt>
                <c:pt idx="46679">
                  <c:v>1.28605383707236</c:v>
                </c:pt>
                <c:pt idx="46680">
                  <c:v>1.30355539815981</c:v>
                </c:pt>
                <c:pt idx="46681">
                  <c:v>1.3182462904041701</c:v>
                </c:pt>
                <c:pt idx="46682">
                  <c:v>1.3330344632100699</c:v>
                </c:pt>
                <c:pt idx="46683">
                  <c:v>1.3420000000000001</c:v>
                </c:pt>
                <c:pt idx="46684">
                  <c:v>1.3420000000000001</c:v>
                </c:pt>
                <c:pt idx="46685">
                  <c:v>1.3420000000000001</c:v>
                </c:pt>
                <c:pt idx="46686">
                  <c:v>1.3420000000000001</c:v>
                </c:pt>
                <c:pt idx="46687">
                  <c:v>1.3420000000000001</c:v>
                </c:pt>
                <c:pt idx="46688">
                  <c:v>1.21601046197181</c:v>
                </c:pt>
                <c:pt idx="46689">
                  <c:v>1.24147784297695</c:v>
                </c:pt>
                <c:pt idx="46690">
                  <c:v>1.26580977123425</c:v>
                </c:pt>
                <c:pt idx="46691">
                  <c:v>1.28750701209983</c:v>
                </c:pt>
                <c:pt idx="46692">
                  <c:v>1.3064858249415601</c:v>
                </c:pt>
                <c:pt idx="46693">
                  <c:v>1.3241498498805599</c:v>
                </c:pt>
                <c:pt idx="46694">
                  <c:v>1.3389771150418699</c:v>
                </c:pt>
                <c:pt idx="46695">
                  <c:v>1.3420000000000001</c:v>
                </c:pt>
                <c:pt idx="46696">
                  <c:v>1.3420000000000001</c:v>
                </c:pt>
                <c:pt idx="46697">
                  <c:v>1.3420000000000001</c:v>
                </c:pt>
                <c:pt idx="46698">
                  <c:v>1.3420000000000001</c:v>
                </c:pt>
                <c:pt idx="46699">
                  <c:v>1.3420000000000001</c:v>
                </c:pt>
                <c:pt idx="46700">
                  <c:v>1.3420000000000001</c:v>
                </c:pt>
                <c:pt idx="46701">
                  <c:v>1.3420000000000001</c:v>
                </c:pt>
                <c:pt idx="46702">
                  <c:v>1.3420000000000001</c:v>
                </c:pt>
                <c:pt idx="46703">
                  <c:v>1.3420000000000001</c:v>
                </c:pt>
                <c:pt idx="46704">
                  <c:v>1.2301216467068901</c:v>
                </c:pt>
                <c:pt idx="46705">
                  <c:v>1.2571908412846799</c:v>
                </c:pt>
                <c:pt idx="46706">
                  <c:v>1.24005503717815</c:v>
                </c:pt>
                <c:pt idx="46707">
                  <c:v>1.2686903408900001</c:v>
                </c:pt>
                <c:pt idx="46708">
                  <c:v>1.1441149663991801</c:v>
                </c:pt>
                <c:pt idx="46709">
                  <c:v>1.1687231353023799</c:v>
                </c:pt>
                <c:pt idx="46710">
                  <c:v>1.19223415907727</c:v>
                </c:pt>
                <c:pt idx="46711">
                  <c:v>1.2131993838817201</c:v>
                </c:pt>
                <c:pt idx="46712">
                  <c:v>1.2315378943040101</c:v>
                </c:pt>
                <c:pt idx="46713">
                  <c:v>1.24860597480752</c:v>
                </c:pt>
                <c:pt idx="46714">
                  <c:v>1.27735489914242</c:v>
                </c:pt>
                <c:pt idx="46715">
                  <c:v>1.2904162410244699</c:v>
                </c:pt>
                <c:pt idx="46716">
                  <c:v>1.1130936487013401</c:v>
                </c:pt>
                <c:pt idx="46717">
                  <c:v>1.1441149663991801</c:v>
                </c:pt>
                <c:pt idx="46718">
                  <c:v>1.17285299432148</c:v>
                </c:pt>
                <c:pt idx="46719">
                  <c:v>1.19780460701319</c:v>
                </c:pt>
                <c:pt idx="46720">
                  <c:v>1.2216437622759999</c:v>
                </c:pt>
                <c:pt idx="46721">
                  <c:v>1.24290158813754</c:v>
                </c:pt>
                <c:pt idx="46722">
                  <c:v>1.2614960398905399</c:v>
                </c:pt>
                <c:pt idx="46723">
                  <c:v>1.2788023309758201</c:v>
                </c:pt>
                <c:pt idx="46724">
                  <c:v>1.2933293126669301</c:v>
                </c:pt>
                <c:pt idx="46725">
                  <c:v>1.3079524895321</c:v>
                </c:pt>
                <c:pt idx="46726">
                  <c:v>1.31972071946391</c:v>
                </c:pt>
                <c:pt idx="46727">
                  <c:v>1.33155124997856</c:v>
                </c:pt>
                <c:pt idx="46728">
                  <c:v>1.3419543293628899</c:v>
                </c:pt>
                <c:pt idx="46729">
                  <c:v>1.3420000000000001</c:v>
                </c:pt>
                <c:pt idx="46730">
                  <c:v>1.1673483317681499</c:v>
                </c:pt>
                <c:pt idx="46731">
                  <c:v>1.19641061604018</c:v>
                </c:pt>
                <c:pt idx="46732">
                  <c:v>1.22305441262251</c:v>
                </c:pt>
                <c:pt idx="46733">
                  <c:v>1.2457518990251999</c:v>
                </c:pt>
                <c:pt idx="46734">
                  <c:v>1.2672495807681501</c:v>
                </c:pt>
                <c:pt idx="46735">
                  <c:v>1.28605383707236</c:v>
                </c:pt>
                <c:pt idx="46736">
                  <c:v>1.30355539815981</c:v>
                </c:pt>
                <c:pt idx="46737">
                  <c:v>1.3182462904041701</c:v>
                </c:pt>
                <c:pt idx="46738">
                  <c:v>1.3330344632100699</c:v>
                </c:pt>
                <c:pt idx="46739">
                  <c:v>1.3420000000000001</c:v>
                </c:pt>
                <c:pt idx="46740">
                  <c:v>1.3420000000000001</c:v>
                </c:pt>
                <c:pt idx="46741">
                  <c:v>1.3420000000000001</c:v>
                </c:pt>
                <c:pt idx="46742">
                  <c:v>1.3420000000000001</c:v>
                </c:pt>
                <c:pt idx="46743">
                  <c:v>1.3420000000000001</c:v>
                </c:pt>
                <c:pt idx="46744">
                  <c:v>1.21601046197181</c:v>
                </c:pt>
                <c:pt idx="46745">
                  <c:v>1.24147784297695</c:v>
                </c:pt>
                <c:pt idx="46746">
                  <c:v>1.26580977123425</c:v>
                </c:pt>
                <c:pt idx="46747">
                  <c:v>1.28750701209983</c:v>
                </c:pt>
                <c:pt idx="46748">
                  <c:v>1.3064858249415601</c:v>
                </c:pt>
                <c:pt idx="46749">
                  <c:v>1.3241498498805599</c:v>
                </c:pt>
                <c:pt idx="46750">
                  <c:v>1.3389771150418699</c:v>
                </c:pt>
                <c:pt idx="46751">
                  <c:v>1.3420000000000001</c:v>
                </c:pt>
                <c:pt idx="46752">
                  <c:v>1.3420000000000001</c:v>
                </c:pt>
                <c:pt idx="46753">
                  <c:v>1.3420000000000001</c:v>
                </c:pt>
                <c:pt idx="46754">
                  <c:v>1.3420000000000001</c:v>
                </c:pt>
                <c:pt idx="46755">
                  <c:v>1.3420000000000001</c:v>
                </c:pt>
                <c:pt idx="46756">
                  <c:v>1.3420000000000001</c:v>
                </c:pt>
                <c:pt idx="46757">
                  <c:v>1.3420000000000001</c:v>
                </c:pt>
                <c:pt idx="46758">
                  <c:v>1.3420000000000001</c:v>
                </c:pt>
                <c:pt idx="46759">
                  <c:v>1.3420000000000001</c:v>
                </c:pt>
                <c:pt idx="46760">
                  <c:v>1.2301216467068901</c:v>
                </c:pt>
                <c:pt idx="46761">
                  <c:v>1.2571908412846799</c:v>
                </c:pt>
                <c:pt idx="46762">
                  <c:v>1.24005503717815</c:v>
                </c:pt>
                <c:pt idx="46763">
                  <c:v>1.2686903408900001</c:v>
                </c:pt>
                <c:pt idx="46764">
                  <c:v>1.1441149663991801</c:v>
                </c:pt>
                <c:pt idx="46765">
                  <c:v>1.1687231353023799</c:v>
                </c:pt>
                <c:pt idx="46766">
                  <c:v>1.19223415907727</c:v>
                </c:pt>
                <c:pt idx="46767">
                  <c:v>1.2131993838817201</c:v>
                </c:pt>
                <c:pt idx="46768">
                  <c:v>1.2315378943040101</c:v>
                </c:pt>
                <c:pt idx="46769">
                  <c:v>1.24860597480752</c:v>
                </c:pt>
                <c:pt idx="46770">
                  <c:v>1.27735489914242</c:v>
                </c:pt>
                <c:pt idx="46771">
                  <c:v>1.2904162410244699</c:v>
                </c:pt>
                <c:pt idx="46772">
                  <c:v>1.1130936487013401</c:v>
                </c:pt>
                <c:pt idx="46773">
                  <c:v>1.1441149663991801</c:v>
                </c:pt>
                <c:pt idx="46774">
                  <c:v>1.17285299432148</c:v>
                </c:pt>
                <c:pt idx="46775">
                  <c:v>1.19780460701319</c:v>
                </c:pt>
                <c:pt idx="46776">
                  <c:v>1.2216437622759999</c:v>
                </c:pt>
                <c:pt idx="46777">
                  <c:v>1.24290158813754</c:v>
                </c:pt>
                <c:pt idx="46778">
                  <c:v>1.2614960398905399</c:v>
                </c:pt>
                <c:pt idx="46779">
                  <c:v>1.2788023309758201</c:v>
                </c:pt>
                <c:pt idx="46780">
                  <c:v>1.2933293126669301</c:v>
                </c:pt>
                <c:pt idx="46781">
                  <c:v>1.3079524895321</c:v>
                </c:pt>
                <c:pt idx="46782">
                  <c:v>1.31972071946391</c:v>
                </c:pt>
                <c:pt idx="46783">
                  <c:v>1.33155124997856</c:v>
                </c:pt>
                <c:pt idx="46784">
                  <c:v>1.3419543293628899</c:v>
                </c:pt>
                <c:pt idx="46785">
                  <c:v>1.3420000000000001</c:v>
                </c:pt>
                <c:pt idx="46786">
                  <c:v>1.1673483317681499</c:v>
                </c:pt>
                <c:pt idx="46787">
                  <c:v>1.19641061604018</c:v>
                </c:pt>
                <c:pt idx="46788">
                  <c:v>1.22305441262251</c:v>
                </c:pt>
                <c:pt idx="46789">
                  <c:v>1.2457518990251999</c:v>
                </c:pt>
                <c:pt idx="46790">
                  <c:v>1.2672495807681501</c:v>
                </c:pt>
                <c:pt idx="46791">
                  <c:v>1.28605383707236</c:v>
                </c:pt>
                <c:pt idx="46792">
                  <c:v>1.30355539815981</c:v>
                </c:pt>
                <c:pt idx="46793">
                  <c:v>1.3182462904041701</c:v>
                </c:pt>
                <c:pt idx="46794">
                  <c:v>1.3330344632100699</c:v>
                </c:pt>
                <c:pt idx="46795">
                  <c:v>1.3420000000000001</c:v>
                </c:pt>
                <c:pt idx="46796">
                  <c:v>1.3420000000000001</c:v>
                </c:pt>
                <c:pt idx="46797">
                  <c:v>1.3420000000000001</c:v>
                </c:pt>
                <c:pt idx="46798">
                  <c:v>1.3420000000000001</c:v>
                </c:pt>
                <c:pt idx="46799">
                  <c:v>1.3420000000000001</c:v>
                </c:pt>
                <c:pt idx="46800">
                  <c:v>1.21601046197181</c:v>
                </c:pt>
                <c:pt idx="46801">
                  <c:v>1.24147784297695</c:v>
                </c:pt>
                <c:pt idx="46802">
                  <c:v>1.26580977123425</c:v>
                </c:pt>
                <c:pt idx="46803">
                  <c:v>1.28750701209983</c:v>
                </c:pt>
                <c:pt idx="46804">
                  <c:v>1.3064858249415601</c:v>
                </c:pt>
                <c:pt idx="46805">
                  <c:v>1.3241498498805599</c:v>
                </c:pt>
                <c:pt idx="46806">
                  <c:v>1.3389771150418699</c:v>
                </c:pt>
                <c:pt idx="46807">
                  <c:v>1.3420000000000001</c:v>
                </c:pt>
                <c:pt idx="46808">
                  <c:v>1.3420000000000001</c:v>
                </c:pt>
                <c:pt idx="46809">
                  <c:v>1.3420000000000001</c:v>
                </c:pt>
                <c:pt idx="46810">
                  <c:v>1.3420000000000001</c:v>
                </c:pt>
                <c:pt idx="46811">
                  <c:v>1.3420000000000001</c:v>
                </c:pt>
                <c:pt idx="46812">
                  <c:v>1.3420000000000001</c:v>
                </c:pt>
                <c:pt idx="46813">
                  <c:v>1.3420000000000001</c:v>
                </c:pt>
                <c:pt idx="46814">
                  <c:v>1.3420000000000001</c:v>
                </c:pt>
                <c:pt idx="46815">
                  <c:v>1.3420000000000001</c:v>
                </c:pt>
                <c:pt idx="46816">
                  <c:v>1.2301216467068901</c:v>
                </c:pt>
                <c:pt idx="46817">
                  <c:v>1.2571908412846799</c:v>
                </c:pt>
                <c:pt idx="46818">
                  <c:v>1.24005503717815</c:v>
                </c:pt>
                <c:pt idx="46819">
                  <c:v>1.2686903408900001</c:v>
                </c:pt>
                <c:pt idx="46820">
                  <c:v>0.86112897416813305</c:v>
                </c:pt>
                <c:pt idx="46821">
                  <c:v>0.88472929607606599</c:v>
                </c:pt>
                <c:pt idx="46822">
                  <c:v>0.94143180808723503</c:v>
                </c:pt>
                <c:pt idx="46823">
                  <c:v>0.95866473149146003</c:v>
                </c:pt>
                <c:pt idx="46824">
                  <c:v>1.0113292762019499</c:v>
                </c:pt>
                <c:pt idx="46825">
                  <c:v>1.05504475846224</c:v>
                </c:pt>
                <c:pt idx="46826">
                  <c:v>1.0240850973310101</c:v>
                </c:pt>
                <c:pt idx="46827">
                  <c:v>1.0720204641264099</c:v>
                </c:pt>
                <c:pt idx="46828">
                  <c:v>1.1130936487013401</c:v>
                </c:pt>
                <c:pt idx="46829">
                  <c:v>1.02921104526208</c:v>
                </c:pt>
                <c:pt idx="46830">
                  <c:v>1.0812217372452799</c:v>
                </c:pt>
                <c:pt idx="46831">
                  <c:v>1.1251763751453501</c:v>
                </c:pt>
                <c:pt idx="46832">
                  <c:v>1.08253967846462</c:v>
                </c:pt>
                <c:pt idx="46833">
                  <c:v>1.07858846289554</c:v>
                </c:pt>
                <c:pt idx="46834">
                  <c:v>1.1292199261626099</c:v>
                </c:pt>
                <c:pt idx="46835">
                  <c:v>1.1742314321321701</c:v>
                </c:pt>
                <c:pt idx="46836">
                  <c:v>1.12248511895001</c:v>
                </c:pt>
                <c:pt idx="46837">
                  <c:v>1.1700988465064299</c:v>
                </c:pt>
                <c:pt idx="46838">
                  <c:v>1.21179523570823</c:v>
                </c:pt>
                <c:pt idx="46839">
                  <c:v>1.1591185381204601</c:v>
                </c:pt>
                <c:pt idx="46840">
                  <c:v>1.20478837910251</c:v>
                </c:pt>
                <c:pt idx="46841">
                  <c:v>1.1769910385621301</c:v>
                </c:pt>
                <c:pt idx="46842">
                  <c:v>1.22305441262251</c:v>
                </c:pt>
                <c:pt idx="46843">
                  <c:v>1.2629330014220099</c:v>
                </c:pt>
                <c:pt idx="46844">
                  <c:v>1.20618790122421</c:v>
                </c:pt>
                <c:pt idx="46845">
                  <c:v>1.2500344260879599</c:v>
                </c:pt>
                <c:pt idx="46846">
                  <c:v>1.2329550769330799</c:v>
                </c:pt>
                <c:pt idx="46847">
                  <c:v>1.27446289981503</c:v>
                </c:pt>
                <c:pt idx="46848">
                  <c:v>1.2571908412846799</c:v>
                </c:pt>
                <c:pt idx="46849">
                  <c:v>1.29624623210294</c:v>
                </c:pt>
                <c:pt idx="46850">
                  <c:v>1.3330344632100699</c:v>
                </c:pt>
                <c:pt idx="46851">
                  <c:v>1.33155124997856</c:v>
                </c:pt>
                <c:pt idx="46852">
                  <c:v>0.86112897416813305</c:v>
                </c:pt>
                <c:pt idx="46853">
                  <c:v>0.88472929607606599</c:v>
                </c:pt>
                <c:pt idx="46854">
                  <c:v>0.94143180808723503</c:v>
                </c:pt>
                <c:pt idx="46855">
                  <c:v>0.95866473149146003</c:v>
                </c:pt>
                <c:pt idx="46856">
                  <c:v>1.0113292762019499</c:v>
                </c:pt>
                <c:pt idx="46857">
                  <c:v>1.05504475846224</c:v>
                </c:pt>
                <c:pt idx="46858">
                  <c:v>1.0240850973310101</c:v>
                </c:pt>
                <c:pt idx="46859">
                  <c:v>1.0720204641264099</c:v>
                </c:pt>
                <c:pt idx="46860">
                  <c:v>1.1130936487013401</c:v>
                </c:pt>
                <c:pt idx="46861">
                  <c:v>1.02921104526208</c:v>
                </c:pt>
                <c:pt idx="46862">
                  <c:v>1.0812217372452799</c:v>
                </c:pt>
                <c:pt idx="46863">
                  <c:v>1.1251763751453501</c:v>
                </c:pt>
                <c:pt idx="46864">
                  <c:v>1.08253967846462</c:v>
                </c:pt>
                <c:pt idx="46865">
                  <c:v>1.07858846289554</c:v>
                </c:pt>
                <c:pt idx="46866">
                  <c:v>1.1292199261626099</c:v>
                </c:pt>
                <c:pt idx="46867">
                  <c:v>1.1742314321321701</c:v>
                </c:pt>
                <c:pt idx="46868">
                  <c:v>1.12248511895001</c:v>
                </c:pt>
                <c:pt idx="46869">
                  <c:v>1.1700988465064299</c:v>
                </c:pt>
                <c:pt idx="46870">
                  <c:v>1.21179523570823</c:v>
                </c:pt>
                <c:pt idx="46871">
                  <c:v>1.1591185381204601</c:v>
                </c:pt>
                <c:pt idx="46872">
                  <c:v>1.20478837910251</c:v>
                </c:pt>
                <c:pt idx="46873">
                  <c:v>1.1769910385621301</c:v>
                </c:pt>
                <c:pt idx="46874">
                  <c:v>1.22305441262251</c:v>
                </c:pt>
                <c:pt idx="46875">
                  <c:v>1.2629330014220099</c:v>
                </c:pt>
                <c:pt idx="46876">
                  <c:v>1.20618790122421</c:v>
                </c:pt>
                <c:pt idx="46877">
                  <c:v>1.2500344260879599</c:v>
                </c:pt>
                <c:pt idx="46878">
                  <c:v>1.2329550769330799</c:v>
                </c:pt>
                <c:pt idx="46879">
                  <c:v>1.27446289981503</c:v>
                </c:pt>
                <c:pt idx="46880">
                  <c:v>1.2571908412846799</c:v>
                </c:pt>
                <c:pt idx="46881">
                  <c:v>1.29624623210294</c:v>
                </c:pt>
                <c:pt idx="46882">
                  <c:v>1.3330344632100699</c:v>
                </c:pt>
                <c:pt idx="46883">
                  <c:v>1.33155124997856</c:v>
                </c:pt>
                <c:pt idx="46884">
                  <c:v>0.86112897416813305</c:v>
                </c:pt>
                <c:pt idx="46885">
                  <c:v>0.88472929607606599</c:v>
                </c:pt>
                <c:pt idx="46886">
                  <c:v>0.94143180808723503</c:v>
                </c:pt>
                <c:pt idx="46887">
                  <c:v>0.95866473149146003</c:v>
                </c:pt>
                <c:pt idx="46888">
                  <c:v>1.0113292762019499</c:v>
                </c:pt>
                <c:pt idx="46889">
                  <c:v>1.05504475846224</c:v>
                </c:pt>
                <c:pt idx="46890">
                  <c:v>1.0240850973310101</c:v>
                </c:pt>
                <c:pt idx="46891">
                  <c:v>1.0720204641264099</c:v>
                </c:pt>
                <c:pt idx="46892">
                  <c:v>1.1130936487013401</c:v>
                </c:pt>
                <c:pt idx="46893">
                  <c:v>1.02921104526208</c:v>
                </c:pt>
                <c:pt idx="46894">
                  <c:v>1.0812217372452799</c:v>
                </c:pt>
                <c:pt idx="46895">
                  <c:v>1.1251763751453501</c:v>
                </c:pt>
                <c:pt idx="46896">
                  <c:v>1.08253967846462</c:v>
                </c:pt>
                <c:pt idx="46897">
                  <c:v>1.07858846289554</c:v>
                </c:pt>
                <c:pt idx="46898">
                  <c:v>1.1292199261626099</c:v>
                </c:pt>
                <c:pt idx="46899">
                  <c:v>1.1742314321321701</c:v>
                </c:pt>
                <c:pt idx="46900">
                  <c:v>1.12248511895001</c:v>
                </c:pt>
                <c:pt idx="46901">
                  <c:v>1.1700988465064299</c:v>
                </c:pt>
                <c:pt idx="46902">
                  <c:v>1.21179523570823</c:v>
                </c:pt>
                <c:pt idx="46903">
                  <c:v>1.1591185381204601</c:v>
                </c:pt>
                <c:pt idx="46904">
                  <c:v>1.20478837910251</c:v>
                </c:pt>
                <c:pt idx="46905">
                  <c:v>1.1769910385621301</c:v>
                </c:pt>
                <c:pt idx="46906">
                  <c:v>1.22305441262251</c:v>
                </c:pt>
                <c:pt idx="46907">
                  <c:v>1.2629330014220099</c:v>
                </c:pt>
                <c:pt idx="46908">
                  <c:v>1.20618790122421</c:v>
                </c:pt>
                <c:pt idx="46909">
                  <c:v>1.2500344260879599</c:v>
                </c:pt>
                <c:pt idx="46910">
                  <c:v>1.2329550769330799</c:v>
                </c:pt>
                <c:pt idx="46911">
                  <c:v>1.27446289981503</c:v>
                </c:pt>
                <c:pt idx="46912">
                  <c:v>1.2571908412846799</c:v>
                </c:pt>
                <c:pt idx="46913">
                  <c:v>1.29624623210294</c:v>
                </c:pt>
                <c:pt idx="46914">
                  <c:v>1.3330344632100699</c:v>
                </c:pt>
                <c:pt idx="46915">
                  <c:v>1.33155124997856</c:v>
                </c:pt>
                <c:pt idx="46916">
                  <c:v>0.86112897416813305</c:v>
                </c:pt>
                <c:pt idx="46917">
                  <c:v>0.88472929607606599</c:v>
                </c:pt>
                <c:pt idx="46918">
                  <c:v>0.94143180808723503</c:v>
                </c:pt>
                <c:pt idx="46919">
                  <c:v>0.95866473149146003</c:v>
                </c:pt>
                <c:pt idx="46920">
                  <c:v>1.0113292762019499</c:v>
                </c:pt>
                <c:pt idx="46921">
                  <c:v>1.05504475846224</c:v>
                </c:pt>
                <c:pt idx="46922">
                  <c:v>1.0240850973310101</c:v>
                </c:pt>
                <c:pt idx="46923">
                  <c:v>1.0720204641264099</c:v>
                </c:pt>
                <c:pt idx="46924">
                  <c:v>1.1130936487013401</c:v>
                </c:pt>
                <c:pt idx="46925">
                  <c:v>1.02921104526208</c:v>
                </c:pt>
                <c:pt idx="46926">
                  <c:v>1.0812217372452799</c:v>
                </c:pt>
                <c:pt idx="46927">
                  <c:v>1.1251763751453501</c:v>
                </c:pt>
                <c:pt idx="46928">
                  <c:v>1.08253967846462</c:v>
                </c:pt>
                <c:pt idx="46929">
                  <c:v>1.07858846289554</c:v>
                </c:pt>
                <c:pt idx="46930">
                  <c:v>1.1292199261626099</c:v>
                </c:pt>
                <c:pt idx="46931">
                  <c:v>1.1742314321321701</c:v>
                </c:pt>
                <c:pt idx="46932">
                  <c:v>1.12248511895001</c:v>
                </c:pt>
                <c:pt idx="46933">
                  <c:v>1.1700988465064299</c:v>
                </c:pt>
                <c:pt idx="46934">
                  <c:v>1.21179523570823</c:v>
                </c:pt>
                <c:pt idx="46935">
                  <c:v>1.1591185381204601</c:v>
                </c:pt>
                <c:pt idx="46936">
                  <c:v>1.20478837910251</c:v>
                </c:pt>
                <c:pt idx="46937">
                  <c:v>1.1769910385621301</c:v>
                </c:pt>
                <c:pt idx="46938">
                  <c:v>1.22305441262251</c:v>
                </c:pt>
                <c:pt idx="46939">
                  <c:v>1.2629330014220099</c:v>
                </c:pt>
                <c:pt idx="46940">
                  <c:v>1.20618790122421</c:v>
                </c:pt>
                <c:pt idx="46941">
                  <c:v>1.2500344260879599</c:v>
                </c:pt>
                <c:pt idx="46942">
                  <c:v>1.2329550769330799</c:v>
                </c:pt>
                <c:pt idx="46943">
                  <c:v>1.27446289981503</c:v>
                </c:pt>
                <c:pt idx="46944">
                  <c:v>1.2571908412846799</c:v>
                </c:pt>
                <c:pt idx="46945">
                  <c:v>1.29624623210294</c:v>
                </c:pt>
                <c:pt idx="46946">
                  <c:v>1.3330344632100699</c:v>
                </c:pt>
                <c:pt idx="46947">
                  <c:v>1.33155124997856</c:v>
                </c:pt>
                <c:pt idx="46948">
                  <c:v>0.86112897416813305</c:v>
                </c:pt>
                <c:pt idx="46949">
                  <c:v>0.88472929607606599</c:v>
                </c:pt>
                <c:pt idx="46950">
                  <c:v>0.94143180808723503</c:v>
                </c:pt>
                <c:pt idx="46951">
                  <c:v>0.95866473149146003</c:v>
                </c:pt>
                <c:pt idx="46952">
                  <c:v>1.0113292762019499</c:v>
                </c:pt>
                <c:pt idx="46953">
                  <c:v>1.05504475846224</c:v>
                </c:pt>
                <c:pt idx="46954">
                  <c:v>1.0240850973310101</c:v>
                </c:pt>
                <c:pt idx="46955">
                  <c:v>1.0720204641264099</c:v>
                </c:pt>
                <c:pt idx="46956">
                  <c:v>1.1130936487013401</c:v>
                </c:pt>
                <c:pt idx="46957">
                  <c:v>1.02921104526208</c:v>
                </c:pt>
                <c:pt idx="46958">
                  <c:v>1.0812217372452799</c:v>
                </c:pt>
                <c:pt idx="46959">
                  <c:v>1.1251763751453501</c:v>
                </c:pt>
                <c:pt idx="46960">
                  <c:v>1.08253967846462</c:v>
                </c:pt>
                <c:pt idx="46961">
                  <c:v>1.07858846289554</c:v>
                </c:pt>
                <c:pt idx="46962">
                  <c:v>1.1292199261626099</c:v>
                </c:pt>
                <c:pt idx="46963">
                  <c:v>1.1742314321321701</c:v>
                </c:pt>
                <c:pt idx="46964">
                  <c:v>1.12248511895001</c:v>
                </c:pt>
                <c:pt idx="46965">
                  <c:v>1.1700988465064299</c:v>
                </c:pt>
                <c:pt idx="46966">
                  <c:v>1.21179523570823</c:v>
                </c:pt>
                <c:pt idx="46967">
                  <c:v>1.1591185381204601</c:v>
                </c:pt>
                <c:pt idx="46968">
                  <c:v>1.20478837910251</c:v>
                </c:pt>
                <c:pt idx="46969">
                  <c:v>1.1769910385621301</c:v>
                </c:pt>
                <c:pt idx="46970">
                  <c:v>1.22305441262251</c:v>
                </c:pt>
                <c:pt idx="46971">
                  <c:v>1.2629330014220099</c:v>
                </c:pt>
                <c:pt idx="46972">
                  <c:v>1.20618790122421</c:v>
                </c:pt>
                <c:pt idx="46973">
                  <c:v>1.2500344260879599</c:v>
                </c:pt>
                <c:pt idx="46974">
                  <c:v>1.2329550769330799</c:v>
                </c:pt>
                <c:pt idx="46975">
                  <c:v>1.27446289981503</c:v>
                </c:pt>
                <c:pt idx="46976">
                  <c:v>1.2571908412846799</c:v>
                </c:pt>
                <c:pt idx="46977">
                  <c:v>1.29624623210294</c:v>
                </c:pt>
                <c:pt idx="46978">
                  <c:v>1.3330344632100699</c:v>
                </c:pt>
                <c:pt idx="46979">
                  <c:v>1.33155124997856</c:v>
                </c:pt>
                <c:pt idx="46980">
                  <c:v>0.86347501245866198</c:v>
                </c:pt>
                <c:pt idx="46981">
                  <c:v>0.94265745750038799</c:v>
                </c:pt>
                <c:pt idx="46982">
                  <c:v>0.99109426792847999</c:v>
                </c:pt>
                <c:pt idx="46983">
                  <c:v>1.0113292762019499</c:v>
                </c:pt>
                <c:pt idx="46984">
                  <c:v>1.05634541717298</c:v>
                </c:pt>
                <c:pt idx="46985">
                  <c:v>1.0720204641264099</c:v>
                </c:pt>
                <c:pt idx="46986">
                  <c:v>1.1130936487013401</c:v>
                </c:pt>
                <c:pt idx="46987">
                  <c:v>1.12383030299042</c:v>
                </c:pt>
                <c:pt idx="46988">
                  <c:v>1.16322936119778</c:v>
                </c:pt>
                <c:pt idx="46989">
                  <c:v>1.1700988465064299</c:v>
                </c:pt>
                <c:pt idx="46990">
                  <c:v>1.20618790122421</c:v>
                </c:pt>
                <c:pt idx="46991">
                  <c:v>1.2103920139667701</c:v>
                </c:pt>
                <c:pt idx="46992">
                  <c:v>1.2443262732800899</c:v>
                </c:pt>
                <c:pt idx="46993">
                  <c:v>1.2457518990251999</c:v>
                </c:pt>
                <c:pt idx="46994">
                  <c:v>1.2759084222988499</c:v>
                </c:pt>
                <c:pt idx="46995">
                  <c:v>1.2759084222988499</c:v>
                </c:pt>
                <c:pt idx="46996">
                  <c:v>1.30502012803028</c:v>
                </c:pt>
                <c:pt idx="46997">
                  <c:v>1.3020916346921001</c:v>
                </c:pt>
                <c:pt idx="46998">
                  <c:v>1.32858775866315</c:v>
                </c:pt>
                <c:pt idx="46999">
                  <c:v>1.3256281765756299</c:v>
                </c:pt>
                <c:pt idx="47000">
                  <c:v>0.86347501245866198</c:v>
                </c:pt>
                <c:pt idx="47001">
                  <c:v>0.94265745750038799</c:v>
                </c:pt>
                <c:pt idx="47002">
                  <c:v>0.99109426792847999</c:v>
                </c:pt>
                <c:pt idx="47003">
                  <c:v>1.0113292762019499</c:v>
                </c:pt>
                <c:pt idx="47004">
                  <c:v>1.05634541717298</c:v>
                </c:pt>
                <c:pt idx="47005">
                  <c:v>1.0720204641264099</c:v>
                </c:pt>
                <c:pt idx="47006">
                  <c:v>1.1130936487013401</c:v>
                </c:pt>
                <c:pt idx="47007">
                  <c:v>1.12383030299042</c:v>
                </c:pt>
                <c:pt idx="47008">
                  <c:v>1.16322936119778</c:v>
                </c:pt>
                <c:pt idx="47009">
                  <c:v>1.1700988465064299</c:v>
                </c:pt>
                <c:pt idx="47010">
                  <c:v>1.20618790122421</c:v>
                </c:pt>
                <c:pt idx="47011">
                  <c:v>1.2103920139667701</c:v>
                </c:pt>
                <c:pt idx="47012">
                  <c:v>1.2443262732800899</c:v>
                </c:pt>
                <c:pt idx="47013">
                  <c:v>1.2457518990251999</c:v>
                </c:pt>
                <c:pt idx="47014">
                  <c:v>1.2759084222988499</c:v>
                </c:pt>
                <c:pt idx="47015">
                  <c:v>1.2759084222988499</c:v>
                </c:pt>
                <c:pt idx="47016">
                  <c:v>1.30502012803028</c:v>
                </c:pt>
                <c:pt idx="47017">
                  <c:v>1.3020916346921001</c:v>
                </c:pt>
                <c:pt idx="47018">
                  <c:v>1.32858775866315</c:v>
                </c:pt>
                <c:pt idx="47019">
                  <c:v>1.3256281765756299</c:v>
                </c:pt>
                <c:pt idx="47020">
                  <c:v>0.86347501245866198</c:v>
                </c:pt>
                <c:pt idx="47021">
                  <c:v>0.94265745750038799</c:v>
                </c:pt>
                <c:pt idx="47022">
                  <c:v>0.99109426792847999</c:v>
                </c:pt>
                <c:pt idx="47023">
                  <c:v>1.0113292762019499</c:v>
                </c:pt>
                <c:pt idx="47024">
                  <c:v>1.05634541717298</c:v>
                </c:pt>
                <c:pt idx="47025">
                  <c:v>1.0720204641264099</c:v>
                </c:pt>
                <c:pt idx="47026">
                  <c:v>1.1130936487013401</c:v>
                </c:pt>
                <c:pt idx="47027">
                  <c:v>1.12383030299042</c:v>
                </c:pt>
                <c:pt idx="47028">
                  <c:v>1.16322936119778</c:v>
                </c:pt>
                <c:pt idx="47029">
                  <c:v>1.1700988465064299</c:v>
                </c:pt>
                <c:pt idx="47030">
                  <c:v>1.20618790122421</c:v>
                </c:pt>
                <c:pt idx="47031">
                  <c:v>1.2103920139667701</c:v>
                </c:pt>
                <c:pt idx="47032">
                  <c:v>1.2443262732800899</c:v>
                </c:pt>
                <c:pt idx="47033">
                  <c:v>1.2457518990251999</c:v>
                </c:pt>
                <c:pt idx="47034">
                  <c:v>1.2759084222988499</c:v>
                </c:pt>
                <c:pt idx="47035">
                  <c:v>1.2759084222988499</c:v>
                </c:pt>
                <c:pt idx="47036">
                  <c:v>1.30502012803028</c:v>
                </c:pt>
                <c:pt idx="47037">
                  <c:v>1.3020916346921001</c:v>
                </c:pt>
                <c:pt idx="47038">
                  <c:v>1.32858775866315</c:v>
                </c:pt>
                <c:pt idx="47039">
                  <c:v>1.3256281765756299</c:v>
                </c:pt>
                <c:pt idx="47040">
                  <c:v>0.86347501245866198</c:v>
                </c:pt>
                <c:pt idx="47041">
                  <c:v>0.94265745750038799</c:v>
                </c:pt>
                <c:pt idx="47042">
                  <c:v>0.99109426792847999</c:v>
                </c:pt>
                <c:pt idx="47043">
                  <c:v>1.0113292762019499</c:v>
                </c:pt>
                <c:pt idx="47044">
                  <c:v>1.05634541717298</c:v>
                </c:pt>
                <c:pt idx="47045">
                  <c:v>1.0720204641264099</c:v>
                </c:pt>
                <c:pt idx="47046">
                  <c:v>1.1130936487013401</c:v>
                </c:pt>
                <c:pt idx="47047">
                  <c:v>1.12383030299042</c:v>
                </c:pt>
                <c:pt idx="47048">
                  <c:v>1.16322936119778</c:v>
                </c:pt>
                <c:pt idx="47049">
                  <c:v>1.1700988465064299</c:v>
                </c:pt>
                <c:pt idx="47050">
                  <c:v>1.20618790122421</c:v>
                </c:pt>
                <c:pt idx="47051">
                  <c:v>1.2103920139667701</c:v>
                </c:pt>
                <c:pt idx="47052">
                  <c:v>1.2443262732800899</c:v>
                </c:pt>
                <c:pt idx="47053">
                  <c:v>1.2457518990251999</c:v>
                </c:pt>
                <c:pt idx="47054">
                  <c:v>1.2759084222988499</c:v>
                </c:pt>
                <c:pt idx="47055">
                  <c:v>1.2759084222988499</c:v>
                </c:pt>
                <c:pt idx="47056">
                  <c:v>1.30502012803028</c:v>
                </c:pt>
                <c:pt idx="47057">
                  <c:v>1.3020916346921001</c:v>
                </c:pt>
                <c:pt idx="47058">
                  <c:v>1.32858775866315</c:v>
                </c:pt>
                <c:pt idx="47059">
                  <c:v>1.3256281765756299</c:v>
                </c:pt>
                <c:pt idx="47060">
                  <c:v>0.86347501245866198</c:v>
                </c:pt>
                <c:pt idx="47061">
                  <c:v>0.94265745750038799</c:v>
                </c:pt>
                <c:pt idx="47062">
                  <c:v>0.99109426792847999</c:v>
                </c:pt>
                <c:pt idx="47063">
                  <c:v>1.0113292762019499</c:v>
                </c:pt>
                <c:pt idx="47064">
                  <c:v>1.05634541717298</c:v>
                </c:pt>
                <c:pt idx="47065">
                  <c:v>1.0720204641264099</c:v>
                </c:pt>
                <c:pt idx="47066">
                  <c:v>1.1130936487013401</c:v>
                </c:pt>
                <c:pt idx="47067">
                  <c:v>1.12383030299042</c:v>
                </c:pt>
                <c:pt idx="47068">
                  <c:v>1.16322936119778</c:v>
                </c:pt>
                <c:pt idx="47069">
                  <c:v>1.1700988465064299</c:v>
                </c:pt>
                <c:pt idx="47070">
                  <c:v>1.20618790122421</c:v>
                </c:pt>
                <c:pt idx="47071">
                  <c:v>1.2103920139667701</c:v>
                </c:pt>
                <c:pt idx="47072">
                  <c:v>1.2443262732800899</c:v>
                </c:pt>
                <c:pt idx="47073">
                  <c:v>1.2457518990251999</c:v>
                </c:pt>
                <c:pt idx="47074">
                  <c:v>1.2759084222988499</c:v>
                </c:pt>
                <c:pt idx="47075">
                  <c:v>1.2759084222988499</c:v>
                </c:pt>
                <c:pt idx="47076">
                  <c:v>1.30502012803028</c:v>
                </c:pt>
                <c:pt idx="47077">
                  <c:v>1.3020916346921001</c:v>
                </c:pt>
                <c:pt idx="47078">
                  <c:v>1.32858775866315</c:v>
                </c:pt>
                <c:pt idx="47079">
                  <c:v>1.3256281765756299</c:v>
                </c:pt>
                <c:pt idx="47080">
                  <c:v>0.86699988145205897</c:v>
                </c:pt>
                <c:pt idx="47081">
                  <c:v>0.91950788416629703</c:v>
                </c:pt>
                <c:pt idx="47082">
                  <c:v>0.88948685863709498</c:v>
                </c:pt>
                <c:pt idx="47083">
                  <c:v>0.94511118444779296</c:v>
                </c:pt>
                <c:pt idx="47084">
                  <c:v>0.99361197368237197</c:v>
                </c:pt>
                <c:pt idx="47085">
                  <c:v>1.0369253853135301</c:v>
                </c:pt>
                <c:pt idx="47086">
                  <c:v>0.96237826284264005</c:v>
                </c:pt>
                <c:pt idx="47087">
                  <c:v>1.01387370980326</c:v>
                </c:pt>
                <c:pt idx="47088">
                  <c:v>1.0589493113157</c:v>
                </c:pt>
                <c:pt idx="47089">
                  <c:v>1.09842300767649</c:v>
                </c:pt>
                <c:pt idx="47090">
                  <c:v>1.02664637973397</c:v>
                </c:pt>
                <c:pt idx="47091">
                  <c:v>1.07464506299322</c:v>
                </c:pt>
                <c:pt idx="47092">
                  <c:v>1.1157724999704901</c:v>
                </c:pt>
                <c:pt idx="47093">
                  <c:v>1.0317790983840101</c:v>
                </c:pt>
                <c:pt idx="47094">
                  <c:v>1.08253967846462</c:v>
                </c:pt>
                <c:pt idx="47095">
                  <c:v>1.1278711861445101</c:v>
                </c:pt>
                <c:pt idx="47096">
                  <c:v>1.08517817186273</c:v>
                </c:pt>
                <c:pt idx="47097">
                  <c:v>1.13192007817341</c:v>
                </c:pt>
                <c:pt idx="47098">
                  <c:v>1.17285299432148</c:v>
                </c:pt>
                <c:pt idx="47099">
                  <c:v>1.1305695566429499</c:v>
                </c:pt>
                <c:pt idx="47100">
                  <c:v>1.1756107800121101</c:v>
                </c:pt>
                <c:pt idx="47101">
                  <c:v>1.1714754659795801</c:v>
                </c:pt>
                <c:pt idx="47102">
                  <c:v>1.2131993838817201</c:v>
                </c:pt>
                <c:pt idx="47103">
                  <c:v>1.20618790122421</c:v>
                </c:pt>
                <c:pt idx="47104">
                  <c:v>1.2443262732800899</c:v>
                </c:pt>
                <c:pt idx="47105">
                  <c:v>1.23579224975674</c:v>
                </c:pt>
                <c:pt idx="47106">
                  <c:v>1.2730183310612699</c:v>
                </c:pt>
                <c:pt idx="47107">
                  <c:v>1.2629330014220099</c:v>
                </c:pt>
                <c:pt idx="47108">
                  <c:v>1.2977061363315301</c:v>
                </c:pt>
                <c:pt idx="47109">
                  <c:v>0.86699988145205897</c:v>
                </c:pt>
                <c:pt idx="47110">
                  <c:v>0.91950788416629703</c:v>
                </c:pt>
                <c:pt idx="47111">
                  <c:v>0.88948685863709498</c:v>
                </c:pt>
                <c:pt idx="47112">
                  <c:v>0.94511118444779296</c:v>
                </c:pt>
                <c:pt idx="47113">
                  <c:v>0.99361197368237197</c:v>
                </c:pt>
                <c:pt idx="47114">
                  <c:v>1.0369253853135301</c:v>
                </c:pt>
                <c:pt idx="47115">
                  <c:v>0.96237826284264005</c:v>
                </c:pt>
                <c:pt idx="47116">
                  <c:v>1.01387370980326</c:v>
                </c:pt>
                <c:pt idx="47117">
                  <c:v>1.0589493113157</c:v>
                </c:pt>
                <c:pt idx="47118">
                  <c:v>1.09842300767649</c:v>
                </c:pt>
                <c:pt idx="47119">
                  <c:v>1.02664637973397</c:v>
                </c:pt>
                <c:pt idx="47120">
                  <c:v>1.07464506299322</c:v>
                </c:pt>
                <c:pt idx="47121">
                  <c:v>1.1157724999704901</c:v>
                </c:pt>
                <c:pt idx="47122">
                  <c:v>1.0317790983840101</c:v>
                </c:pt>
                <c:pt idx="47123">
                  <c:v>1.08253967846462</c:v>
                </c:pt>
                <c:pt idx="47124">
                  <c:v>1.1278711861445101</c:v>
                </c:pt>
                <c:pt idx="47125">
                  <c:v>1.08517817186273</c:v>
                </c:pt>
                <c:pt idx="47126">
                  <c:v>1.13192007817341</c:v>
                </c:pt>
                <c:pt idx="47127">
                  <c:v>1.17285299432148</c:v>
                </c:pt>
                <c:pt idx="47128">
                  <c:v>1.1305695566429499</c:v>
                </c:pt>
                <c:pt idx="47129">
                  <c:v>1.1756107800121101</c:v>
                </c:pt>
                <c:pt idx="47130">
                  <c:v>1.1714754659795801</c:v>
                </c:pt>
                <c:pt idx="47131">
                  <c:v>1.2131993838817201</c:v>
                </c:pt>
                <c:pt idx="47132">
                  <c:v>1.20618790122421</c:v>
                </c:pt>
                <c:pt idx="47133">
                  <c:v>1.2443262732800899</c:v>
                </c:pt>
                <c:pt idx="47134">
                  <c:v>1.23579224975674</c:v>
                </c:pt>
                <c:pt idx="47135">
                  <c:v>1.2730183310612699</c:v>
                </c:pt>
                <c:pt idx="47136">
                  <c:v>1.2629330014220099</c:v>
                </c:pt>
                <c:pt idx="47137">
                  <c:v>1.2977061363315301</c:v>
                </c:pt>
                <c:pt idx="47138">
                  <c:v>0.86699988145205897</c:v>
                </c:pt>
                <c:pt idx="47139">
                  <c:v>0.91950788416629703</c:v>
                </c:pt>
                <c:pt idx="47140">
                  <c:v>0.88948685863709498</c:v>
                </c:pt>
                <c:pt idx="47141">
                  <c:v>0.94511118444779296</c:v>
                </c:pt>
                <c:pt idx="47142">
                  <c:v>0.99361197368237197</c:v>
                </c:pt>
                <c:pt idx="47143">
                  <c:v>1.0369253853135301</c:v>
                </c:pt>
                <c:pt idx="47144">
                  <c:v>0.96237826284264005</c:v>
                </c:pt>
                <c:pt idx="47145">
                  <c:v>1.01387370980326</c:v>
                </c:pt>
                <c:pt idx="47146">
                  <c:v>1.0589493113157</c:v>
                </c:pt>
                <c:pt idx="47147">
                  <c:v>1.09842300767649</c:v>
                </c:pt>
                <c:pt idx="47148">
                  <c:v>1.02664637973397</c:v>
                </c:pt>
                <c:pt idx="47149">
                  <c:v>1.07464506299322</c:v>
                </c:pt>
                <c:pt idx="47150">
                  <c:v>1.1157724999704901</c:v>
                </c:pt>
                <c:pt idx="47151">
                  <c:v>1.0317790983840101</c:v>
                </c:pt>
                <c:pt idx="47152">
                  <c:v>1.08253967846462</c:v>
                </c:pt>
                <c:pt idx="47153">
                  <c:v>1.1278711861445101</c:v>
                </c:pt>
                <c:pt idx="47154">
                  <c:v>1.08517817186273</c:v>
                </c:pt>
                <c:pt idx="47155">
                  <c:v>1.13192007817341</c:v>
                </c:pt>
                <c:pt idx="47156">
                  <c:v>1.17285299432148</c:v>
                </c:pt>
                <c:pt idx="47157">
                  <c:v>1.1305695566429499</c:v>
                </c:pt>
                <c:pt idx="47158">
                  <c:v>1.1756107800121101</c:v>
                </c:pt>
                <c:pt idx="47159">
                  <c:v>1.1714754659795801</c:v>
                </c:pt>
                <c:pt idx="47160">
                  <c:v>1.2131993838817201</c:v>
                </c:pt>
                <c:pt idx="47161">
                  <c:v>1.20618790122421</c:v>
                </c:pt>
                <c:pt idx="47162">
                  <c:v>1.2443262732800899</c:v>
                </c:pt>
                <c:pt idx="47163">
                  <c:v>1.23579224975674</c:v>
                </c:pt>
                <c:pt idx="47164">
                  <c:v>1.2730183310612699</c:v>
                </c:pt>
                <c:pt idx="47165">
                  <c:v>1.2629330014220099</c:v>
                </c:pt>
                <c:pt idx="47166">
                  <c:v>1.2977061363315301</c:v>
                </c:pt>
                <c:pt idx="47167">
                  <c:v>0.86699988145205897</c:v>
                </c:pt>
                <c:pt idx="47168">
                  <c:v>0.91950788416629703</c:v>
                </c:pt>
                <c:pt idx="47169">
                  <c:v>0.88948685863709498</c:v>
                </c:pt>
                <c:pt idx="47170">
                  <c:v>0.94511118444779296</c:v>
                </c:pt>
                <c:pt idx="47171">
                  <c:v>0.99361197368237197</c:v>
                </c:pt>
                <c:pt idx="47172">
                  <c:v>1.0369253853135301</c:v>
                </c:pt>
                <c:pt idx="47173">
                  <c:v>0.96237826284264005</c:v>
                </c:pt>
                <c:pt idx="47174">
                  <c:v>1.01387370980326</c:v>
                </c:pt>
                <c:pt idx="47175">
                  <c:v>1.0589493113157</c:v>
                </c:pt>
                <c:pt idx="47176">
                  <c:v>1.09842300767649</c:v>
                </c:pt>
                <c:pt idx="47177">
                  <c:v>1.02664637973397</c:v>
                </c:pt>
                <c:pt idx="47178">
                  <c:v>1.07464506299322</c:v>
                </c:pt>
                <c:pt idx="47179">
                  <c:v>1.1157724999704901</c:v>
                </c:pt>
                <c:pt idx="47180">
                  <c:v>1.0317790983840101</c:v>
                </c:pt>
                <c:pt idx="47181">
                  <c:v>1.08253967846462</c:v>
                </c:pt>
                <c:pt idx="47182">
                  <c:v>1.1278711861445101</c:v>
                </c:pt>
                <c:pt idx="47183">
                  <c:v>1.08517817186273</c:v>
                </c:pt>
                <c:pt idx="47184">
                  <c:v>1.13192007817341</c:v>
                </c:pt>
                <c:pt idx="47185">
                  <c:v>1.17285299432148</c:v>
                </c:pt>
                <c:pt idx="47186">
                  <c:v>1.1305695566429499</c:v>
                </c:pt>
                <c:pt idx="47187">
                  <c:v>1.1756107800121101</c:v>
                </c:pt>
                <c:pt idx="47188">
                  <c:v>1.1714754659795801</c:v>
                </c:pt>
                <c:pt idx="47189">
                  <c:v>1.2131993838817201</c:v>
                </c:pt>
                <c:pt idx="47190">
                  <c:v>1.20618790122421</c:v>
                </c:pt>
                <c:pt idx="47191">
                  <c:v>1.2443262732800899</c:v>
                </c:pt>
                <c:pt idx="47192">
                  <c:v>1.23579224975674</c:v>
                </c:pt>
                <c:pt idx="47193">
                  <c:v>1.2730183310612699</c:v>
                </c:pt>
                <c:pt idx="47194">
                  <c:v>1.2629330014220099</c:v>
                </c:pt>
                <c:pt idx="47195">
                  <c:v>1.2977061363315301</c:v>
                </c:pt>
                <c:pt idx="47196">
                  <c:v>0.86699988145205897</c:v>
                </c:pt>
                <c:pt idx="47197">
                  <c:v>0.91950788416629703</c:v>
                </c:pt>
                <c:pt idx="47198">
                  <c:v>0.88948685863709498</c:v>
                </c:pt>
                <c:pt idx="47199">
                  <c:v>0.94511118444779296</c:v>
                </c:pt>
                <c:pt idx="47200">
                  <c:v>0.99361197368237197</c:v>
                </c:pt>
                <c:pt idx="47201">
                  <c:v>1.0369253853135301</c:v>
                </c:pt>
                <c:pt idx="47202">
                  <c:v>0.96237826284264005</c:v>
                </c:pt>
                <c:pt idx="47203">
                  <c:v>1.01387370980326</c:v>
                </c:pt>
                <c:pt idx="47204">
                  <c:v>1.0589493113157</c:v>
                </c:pt>
                <c:pt idx="47205">
                  <c:v>1.09842300767649</c:v>
                </c:pt>
                <c:pt idx="47206">
                  <c:v>1.02664637973397</c:v>
                </c:pt>
                <c:pt idx="47207">
                  <c:v>1.07464506299322</c:v>
                </c:pt>
                <c:pt idx="47208">
                  <c:v>1.1157724999704901</c:v>
                </c:pt>
                <c:pt idx="47209">
                  <c:v>1.0317790983840101</c:v>
                </c:pt>
                <c:pt idx="47210">
                  <c:v>1.08253967846462</c:v>
                </c:pt>
                <c:pt idx="47211">
                  <c:v>1.1278711861445101</c:v>
                </c:pt>
                <c:pt idx="47212">
                  <c:v>1.08517817186273</c:v>
                </c:pt>
                <c:pt idx="47213">
                  <c:v>1.13192007817341</c:v>
                </c:pt>
                <c:pt idx="47214">
                  <c:v>1.17285299432148</c:v>
                </c:pt>
                <c:pt idx="47215">
                  <c:v>1.1305695566429499</c:v>
                </c:pt>
                <c:pt idx="47216">
                  <c:v>1.1756107800121101</c:v>
                </c:pt>
                <c:pt idx="47217">
                  <c:v>1.1714754659795801</c:v>
                </c:pt>
                <c:pt idx="47218">
                  <c:v>1.2131993838817201</c:v>
                </c:pt>
                <c:pt idx="47219">
                  <c:v>1.20618790122421</c:v>
                </c:pt>
                <c:pt idx="47220">
                  <c:v>1.2443262732800899</c:v>
                </c:pt>
                <c:pt idx="47221">
                  <c:v>1.23579224975674</c:v>
                </c:pt>
                <c:pt idx="47222">
                  <c:v>1.2730183310612699</c:v>
                </c:pt>
                <c:pt idx="47223">
                  <c:v>1.2629330014220099</c:v>
                </c:pt>
                <c:pt idx="47224">
                  <c:v>1.2977061363315301</c:v>
                </c:pt>
                <c:pt idx="47225">
                  <c:v>1.01387370980326</c:v>
                </c:pt>
                <c:pt idx="47226">
                  <c:v>1.0589493113157</c:v>
                </c:pt>
                <c:pt idx="47227">
                  <c:v>1.07464506299322</c:v>
                </c:pt>
                <c:pt idx="47228">
                  <c:v>1.08517817186273</c:v>
                </c:pt>
                <c:pt idx="47229">
                  <c:v>1.1278711861445101</c:v>
                </c:pt>
                <c:pt idx="47230">
                  <c:v>1.16597443530489</c:v>
                </c:pt>
                <c:pt idx="47231">
                  <c:v>1.13462379673827</c:v>
                </c:pt>
                <c:pt idx="47232">
                  <c:v>1.13462379673827</c:v>
                </c:pt>
                <c:pt idx="47233">
                  <c:v>1.1769910385621301</c:v>
                </c:pt>
                <c:pt idx="47234">
                  <c:v>1.1742314321321701</c:v>
                </c:pt>
                <c:pt idx="47235">
                  <c:v>1.16460144531412</c:v>
                </c:pt>
                <c:pt idx="47236">
                  <c:v>1.20898971804611</c:v>
                </c:pt>
                <c:pt idx="47237">
                  <c:v>1.2471784659938701</c:v>
                </c:pt>
                <c:pt idx="47238">
                  <c:v>1.19780460701319</c:v>
                </c:pt>
                <c:pt idx="47239">
                  <c:v>1.24005503717815</c:v>
                </c:pt>
                <c:pt idx="47240">
                  <c:v>1.2272919541412</c:v>
                </c:pt>
                <c:pt idx="47241">
                  <c:v>1.2672495807681501</c:v>
                </c:pt>
                <c:pt idx="47242">
                  <c:v>1.25432544095446</c:v>
                </c:pt>
                <c:pt idx="47243">
                  <c:v>1.2788023309758201</c:v>
                </c:pt>
                <c:pt idx="47244">
                  <c:v>1.3138288374707601</c:v>
                </c:pt>
                <c:pt idx="47245">
                  <c:v>1.2614960398905399</c:v>
                </c:pt>
                <c:pt idx="47246">
                  <c:v>1.30062883698955</c:v>
                </c:pt>
                <c:pt idx="47247">
                  <c:v>1.3020916346921001</c:v>
                </c:pt>
                <c:pt idx="47248">
                  <c:v>1.31972071946391</c:v>
                </c:pt>
                <c:pt idx="47249">
                  <c:v>1.3420000000000001</c:v>
                </c:pt>
                <c:pt idx="47250">
                  <c:v>1.3420000000000001</c:v>
                </c:pt>
                <c:pt idx="47251">
                  <c:v>1.01387370980326</c:v>
                </c:pt>
                <c:pt idx="47252">
                  <c:v>1.0589493113157</c:v>
                </c:pt>
                <c:pt idx="47253">
                  <c:v>1.07464506299322</c:v>
                </c:pt>
                <c:pt idx="47254">
                  <c:v>1.08517817186273</c:v>
                </c:pt>
                <c:pt idx="47255">
                  <c:v>1.1278711861445101</c:v>
                </c:pt>
                <c:pt idx="47256">
                  <c:v>1.16597443530489</c:v>
                </c:pt>
                <c:pt idx="47257">
                  <c:v>1.13462379673827</c:v>
                </c:pt>
                <c:pt idx="47258">
                  <c:v>1.13462379673827</c:v>
                </c:pt>
                <c:pt idx="47259">
                  <c:v>1.1769910385621301</c:v>
                </c:pt>
                <c:pt idx="47260">
                  <c:v>1.1742314321321701</c:v>
                </c:pt>
                <c:pt idx="47261">
                  <c:v>1.16460144531412</c:v>
                </c:pt>
                <c:pt idx="47262">
                  <c:v>1.20898971804611</c:v>
                </c:pt>
                <c:pt idx="47263">
                  <c:v>1.2471784659938701</c:v>
                </c:pt>
                <c:pt idx="47264">
                  <c:v>1.19780460701319</c:v>
                </c:pt>
                <c:pt idx="47265">
                  <c:v>1.24005503717815</c:v>
                </c:pt>
                <c:pt idx="47266">
                  <c:v>1.2272919541412</c:v>
                </c:pt>
                <c:pt idx="47267">
                  <c:v>1.2672495807681501</c:v>
                </c:pt>
                <c:pt idx="47268">
                  <c:v>1.25432544095446</c:v>
                </c:pt>
                <c:pt idx="47269">
                  <c:v>1.2788023309758201</c:v>
                </c:pt>
                <c:pt idx="47270">
                  <c:v>1.3138288374707601</c:v>
                </c:pt>
                <c:pt idx="47271">
                  <c:v>1.2614960398905399</c:v>
                </c:pt>
                <c:pt idx="47272">
                  <c:v>1.30062883698955</c:v>
                </c:pt>
                <c:pt idx="47273">
                  <c:v>1.3020916346921001</c:v>
                </c:pt>
                <c:pt idx="47274">
                  <c:v>1.31972071946391</c:v>
                </c:pt>
                <c:pt idx="47275">
                  <c:v>1.3420000000000001</c:v>
                </c:pt>
                <c:pt idx="47276">
                  <c:v>1.3420000000000001</c:v>
                </c:pt>
                <c:pt idx="47277">
                  <c:v>1.01387370980326</c:v>
                </c:pt>
                <c:pt idx="47278">
                  <c:v>1.0589493113157</c:v>
                </c:pt>
                <c:pt idx="47279">
                  <c:v>1.07464506299322</c:v>
                </c:pt>
                <c:pt idx="47280">
                  <c:v>1.08517817186273</c:v>
                </c:pt>
                <c:pt idx="47281">
                  <c:v>1.1278711861445101</c:v>
                </c:pt>
                <c:pt idx="47282">
                  <c:v>1.16597443530489</c:v>
                </c:pt>
                <c:pt idx="47283">
                  <c:v>1.13462379673827</c:v>
                </c:pt>
                <c:pt idx="47284">
                  <c:v>1.13462379673827</c:v>
                </c:pt>
                <c:pt idx="47285">
                  <c:v>1.1769910385621301</c:v>
                </c:pt>
                <c:pt idx="47286">
                  <c:v>1.1742314321321701</c:v>
                </c:pt>
                <c:pt idx="47287">
                  <c:v>1.16460144531412</c:v>
                </c:pt>
                <c:pt idx="47288">
                  <c:v>1.20898971804611</c:v>
                </c:pt>
                <c:pt idx="47289">
                  <c:v>1.2471784659938701</c:v>
                </c:pt>
                <c:pt idx="47290">
                  <c:v>1.19780460701319</c:v>
                </c:pt>
                <c:pt idx="47291">
                  <c:v>1.24005503717815</c:v>
                </c:pt>
                <c:pt idx="47292">
                  <c:v>1.2272919541412</c:v>
                </c:pt>
                <c:pt idx="47293">
                  <c:v>1.2672495807681501</c:v>
                </c:pt>
                <c:pt idx="47294">
                  <c:v>1.25432544095446</c:v>
                </c:pt>
                <c:pt idx="47295">
                  <c:v>1.2788023309758201</c:v>
                </c:pt>
                <c:pt idx="47296">
                  <c:v>1.3138288374707601</c:v>
                </c:pt>
                <c:pt idx="47297">
                  <c:v>1.2614960398905399</c:v>
                </c:pt>
                <c:pt idx="47298">
                  <c:v>1.30062883698955</c:v>
                </c:pt>
                <c:pt idx="47299">
                  <c:v>1.3020916346921001</c:v>
                </c:pt>
                <c:pt idx="47300">
                  <c:v>1.31972071946391</c:v>
                </c:pt>
                <c:pt idx="47301">
                  <c:v>1.3420000000000001</c:v>
                </c:pt>
                <c:pt idx="47302">
                  <c:v>1.3420000000000001</c:v>
                </c:pt>
                <c:pt idx="47303">
                  <c:v>1.01387370980326</c:v>
                </c:pt>
                <c:pt idx="47304">
                  <c:v>1.0589493113157</c:v>
                </c:pt>
                <c:pt idx="47305">
                  <c:v>1.07464506299322</c:v>
                </c:pt>
                <c:pt idx="47306">
                  <c:v>1.08517817186273</c:v>
                </c:pt>
                <c:pt idx="47307">
                  <c:v>1.1278711861445101</c:v>
                </c:pt>
                <c:pt idx="47308">
                  <c:v>1.16597443530489</c:v>
                </c:pt>
                <c:pt idx="47309">
                  <c:v>1.13462379673827</c:v>
                </c:pt>
                <c:pt idx="47310">
                  <c:v>1.13462379673827</c:v>
                </c:pt>
                <c:pt idx="47311">
                  <c:v>1.1769910385621301</c:v>
                </c:pt>
                <c:pt idx="47312">
                  <c:v>1.1742314321321701</c:v>
                </c:pt>
                <c:pt idx="47313">
                  <c:v>1.16460144531412</c:v>
                </c:pt>
                <c:pt idx="47314">
                  <c:v>1.20898971804611</c:v>
                </c:pt>
                <c:pt idx="47315">
                  <c:v>1.2471784659938701</c:v>
                </c:pt>
                <c:pt idx="47316">
                  <c:v>1.19780460701319</c:v>
                </c:pt>
                <c:pt idx="47317">
                  <c:v>1.24005503717815</c:v>
                </c:pt>
                <c:pt idx="47318">
                  <c:v>1.2272919541412</c:v>
                </c:pt>
                <c:pt idx="47319">
                  <c:v>1.2672495807681501</c:v>
                </c:pt>
                <c:pt idx="47320">
                  <c:v>1.25432544095446</c:v>
                </c:pt>
                <c:pt idx="47321">
                  <c:v>1.2788023309758201</c:v>
                </c:pt>
                <c:pt idx="47322">
                  <c:v>1.3138288374707601</c:v>
                </c:pt>
                <c:pt idx="47323">
                  <c:v>1.2614960398905399</c:v>
                </c:pt>
                <c:pt idx="47324">
                  <c:v>1.30062883698955</c:v>
                </c:pt>
                <c:pt idx="47325">
                  <c:v>1.3020916346921001</c:v>
                </c:pt>
                <c:pt idx="47326">
                  <c:v>1.31972071946391</c:v>
                </c:pt>
                <c:pt idx="47327">
                  <c:v>1.3420000000000001</c:v>
                </c:pt>
                <c:pt idx="47328">
                  <c:v>1.3420000000000001</c:v>
                </c:pt>
                <c:pt idx="47329">
                  <c:v>1.01387370980326</c:v>
                </c:pt>
                <c:pt idx="47330">
                  <c:v>1.0589493113157</c:v>
                </c:pt>
                <c:pt idx="47331">
                  <c:v>1.07464506299322</c:v>
                </c:pt>
                <c:pt idx="47332">
                  <c:v>1.08517817186273</c:v>
                </c:pt>
                <c:pt idx="47333">
                  <c:v>1.1278711861445101</c:v>
                </c:pt>
                <c:pt idx="47334">
                  <c:v>1.16597443530489</c:v>
                </c:pt>
                <c:pt idx="47335">
                  <c:v>1.13462379673827</c:v>
                </c:pt>
                <c:pt idx="47336">
                  <c:v>1.13462379673827</c:v>
                </c:pt>
                <c:pt idx="47337">
                  <c:v>1.1769910385621301</c:v>
                </c:pt>
                <c:pt idx="47338">
                  <c:v>1.1742314321321701</c:v>
                </c:pt>
                <c:pt idx="47339">
                  <c:v>1.16460144531412</c:v>
                </c:pt>
                <c:pt idx="47340">
                  <c:v>1.20898971804611</c:v>
                </c:pt>
                <c:pt idx="47341">
                  <c:v>1.2471784659938701</c:v>
                </c:pt>
                <c:pt idx="47342">
                  <c:v>1.19780460701319</c:v>
                </c:pt>
                <c:pt idx="47343">
                  <c:v>1.24005503717815</c:v>
                </c:pt>
                <c:pt idx="47344">
                  <c:v>1.2272919541412</c:v>
                </c:pt>
                <c:pt idx="47345">
                  <c:v>1.2672495807681501</c:v>
                </c:pt>
                <c:pt idx="47346">
                  <c:v>1.25432544095446</c:v>
                </c:pt>
                <c:pt idx="47347">
                  <c:v>1.2788023309758201</c:v>
                </c:pt>
                <c:pt idx="47348">
                  <c:v>1.3138288374707601</c:v>
                </c:pt>
                <c:pt idx="47349">
                  <c:v>1.2614960398905399</c:v>
                </c:pt>
                <c:pt idx="47350">
                  <c:v>1.30062883698955</c:v>
                </c:pt>
                <c:pt idx="47351">
                  <c:v>1.3020916346921001</c:v>
                </c:pt>
                <c:pt idx="47352">
                  <c:v>1.31972071946391</c:v>
                </c:pt>
                <c:pt idx="47353">
                  <c:v>1.3420000000000001</c:v>
                </c:pt>
                <c:pt idx="47354">
                  <c:v>1.3420000000000001</c:v>
                </c:pt>
                <c:pt idx="47355">
                  <c:v>0.943883916109159</c:v>
                </c:pt>
                <c:pt idx="47356">
                  <c:v>1.01387370980326</c:v>
                </c:pt>
                <c:pt idx="47357">
                  <c:v>1.05764693460182</c:v>
                </c:pt>
                <c:pt idx="47358">
                  <c:v>1.02664637973397</c:v>
                </c:pt>
                <c:pt idx="47359">
                  <c:v>1.07464506299322</c:v>
                </c:pt>
                <c:pt idx="47360">
                  <c:v>1.1144326323254701</c:v>
                </c:pt>
                <c:pt idx="47361">
                  <c:v>1.08253967846462</c:v>
                </c:pt>
                <c:pt idx="47362">
                  <c:v>1.12652333600113</c:v>
                </c:pt>
                <c:pt idx="47363">
                  <c:v>1.13192007817341</c:v>
                </c:pt>
                <c:pt idx="47364">
                  <c:v>1.17285299432148</c:v>
                </c:pt>
                <c:pt idx="47365">
                  <c:v>1.1756107800121101</c:v>
                </c:pt>
                <c:pt idx="47366">
                  <c:v>1.2131993838817201</c:v>
                </c:pt>
                <c:pt idx="47367">
                  <c:v>1.2131993838817201</c:v>
                </c:pt>
                <c:pt idx="47368">
                  <c:v>1.24860597480752</c:v>
                </c:pt>
                <c:pt idx="47369">
                  <c:v>1.2443262732800899</c:v>
                </c:pt>
                <c:pt idx="47370">
                  <c:v>1.27735489914242</c:v>
                </c:pt>
                <c:pt idx="47371">
                  <c:v>1.2730183310612699</c:v>
                </c:pt>
                <c:pt idx="47372">
                  <c:v>1.30502012803028</c:v>
                </c:pt>
                <c:pt idx="47373">
                  <c:v>1.2991670044149499</c:v>
                </c:pt>
                <c:pt idx="47374">
                  <c:v>1.32858775866315</c:v>
                </c:pt>
                <c:pt idx="47375">
                  <c:v>0.943883916109159</c:v>
                </c:pt>
                <c:pt idx="47376">
                  <c:v>1.01387370980326</c:v>
                </c:pt>
                <c:pt idx="47377">
                  <c:v>1.05764693460182</c:v>
                </c:pt>
                <c:pt idx="47378">
                  <c:v>1.02664637973397</c:v>
                </c:pt>
                <c:pt idx="47379">
                  <c:v>1.07464506299322</c:v>
                </c:pt>
                <c:pt idx="47380">
                  <c:v>1.1144326323254701</c:v>
                </c:pt>
                <c:pt idx="47381">
                  <c:v>1.08253967846462</c:v>
                </c:pt>
                <c:pt idx="47382">
                  <c:v>1.12652333600113</c:v>
                </c:pt>
                <c:pt idx="47383">
                  <c:v>1.13192007817341</c:v>
                </c:pt>
                <c:pt idx="47384">
                  <c:v>1.17285299432148</c:v>
                </c:pt>
                <c:pt idx="47385">
                  <c:v>1.1756107800121101</c:v>
                </c:pt>
                <c:pt idx="47386">
                  <c:v>1.2131993838817201</c:v>
                </c:pt>
                <c:pt idx="47387">
                  <c:v>1.2131993838817201</c:v>
                </c:pt>
                <c:pt idx="47388">
                  <c:v>1.24860597480752</c:v>
                </c:pt>
                <c:pt idx="47389">
                  <c:v>1.2443262732800899</c:v>
                </c:pt>
                <c:pt idx="47390">
                  <c:v>1.27735489914242</c:v>
                </c:pt>
                <c:pt idx="47391">
                  <c:v>1.2730183310612699</c:v>
                </c:pt>
                <c:pt idx="47392">
                  <c:v>1.30502012803028</c:v>
                </c:pt>
                <c:pt idx="47393">
                  <c:v>1.2991670044149499</c:v>
                </c:pt>
                <c:pt idx="47394">
                  <c:v>1.32858775866315</c:v>
                </c:pt>
                <c:pt idx="47395">
                  <c:v>0.943883916109159</c:v>
                </c:pt>
                <c:pt idx="47396">
                  <c:v>1.01387370980326</c:v>
                </c:pt>
                <c:pt idx="47397">
                  <c:v>1.05764693460182</c:v>
                </c:pt>
                <c:pt idx="47398">
                  <c:v>1.02664637973398</c:v>
                </c:pt>
                <c:pt idx="47399">
                  <c:v>1.07464506299322</c:v>
                </c:pt>
                <c:pt idx="47400">
                  <c:v>1.1144326323254701</c:v>
                </c:pt>
                <c:pt idx="47401">
                  <c:v>1.08253967846462</c:v>
                </c:pt>
                <c:pt idx="47402">
                  <c:v>1.12652333600113</c:v>
                </c:pt>
                <c:pt idx="47403">
                  <c:v>1.13192007817341</c:v>
                </c:pt>
                <c:pt idx="47404">
                  <c:v>1.17285299432148</c:v>
                </c:pt>
                <c:pt idx="47405">
                  <c:v>1.1756107800121101</c:v>
                </c:pt>
                <c:pt idx="47406">
                  <c:v>1.2131993838817201</c:v>
                </c:pt>
                <c:pt idx="47407">
                  <c:v>1.2131993838817201</c:v>
                </c:pt>
                <c:pt idx="47408">
                  <c:v>1.24860597480752</c:v>
                </c:pt>
                <c:pt idx="47409">
                  <c:v>1.2443262732800899</c:v>
                </c:pt>
                <c:pt idx="47410">
                  <c:v>1.27735489914242</c:v>
                </c:pt>
                <c:pt idx="47411">
                  <c:v>1.2730183310612699</c:v>
                </c:pt>
                <c:pt idx="47412">
                  <c:v>1.30502012803028</c:v>
                </c:pt>
                <c:pt idx="47413">
                  <c:v>1.2991670044149499</c:v>
                </c:pt>
                <c:pt idx="47414">
                  <c:v>1.32858775866315</c:v>
                </c:pt>
                <c:pt idx="47415">
                  <c:v>0.943883916109159</c:v>
                </c:pt>
                <c:pt idx="47416">
                  <c:v>1.01387370980326</c:v>
                </c:pt>
                <c:pt idx="47417">
                  <c:v>1.05764693460182</c:v>
                </c:pt>
                <c:pt idx="47418">
                  <c:v>1.02664637973397</c:v>
                </c:pt>
                <c:pt idx="47419">
                  <c:v>1.07464506299322</c:v>
                </c:pt>
                <c:pt idx="47420">
                  <c:v>1.1144326323254701</c:v>
                </c:pt>
                <c:pt idx="47421">
                  <c:v>1.08253967846462</c:v>
                </c:pt>
                <c:pt idx="47422">
                  <c:v>1.12652333600113</c:v>
                </c:pt>
                <c:pt idx="47423">
                  <c:v>1.13192007817341</c:v>
                </c:pt>
                <c:pt idx="47424">
                  <c:v>1.17285299432148</c:v>
                </c:pt>
                <c:pt idx="47425">
                  <c:v>1.1756107800121101</c:v>
                </c:pt>
                <c:pt idx="47426">
                  <c:v>1.2131993838817201</c:v>
                </c:pt>
                <c:pt idx="47427">
                  <c:v>1.2131993838817201</c:v>
                </c:pt>
                <c:pt idx="47428">
                  <c:v>1.24860597480752</c:v>
                </c:pt>
                <c:pt idx="47429">
                  <c:v>1.2443262732800899</c:v>
                </c:pt>
                <c:pt idx="47430">
                  <c:v>1.27735489914242</c:v>
                </c:pt>
                <c:pt idx="47431">
                  <c:v>1.2730183310612699</c:v>
                </c:pt>
                <c:pt idx="47432">
                  <c:v>1.30502012803028</c:v>
                </c:pt>
                <c:pt idx="47433">
                  <c:v>1.2991670044149499</c:v>
                </c:pt>
                <c:pt idx="47434">
                  <c:v>1.32858775866315</c:v>
                </c:pt>
                <c:pt idx="47435">
                  <c:v>0.943883916109159</c:v>
                </c:pt>
                <c:pt idx="47436">
                  <c:v>1.01387370980326</c:v>
                </c:pt>
                <c:pt idx="47437">
                  <c:v>1.05764693460182</c:v>
                </c:pt>
                <c:pt idx="47438">
                  <c:v>1.02664637973397</c:v>
                </c:pt>
                <c:pt idx="47439">
                  <c:v>1.07464506299322</c:v>
                </c:pt>
                <c:pt idx="47440">
                  <c:v>1.1144326323254701</c:v>
                </c:pt>
                <c:pt idx="47441">
                  <c:v>1.08253967846462</c:v>
                </c:pt>
                <c:pt idx="47442">
                  <c:v>1.12652333600113</c:v>
                </c:pt>
                <c:pt idx="47443">
                  <c:v>1.13192007817341</c:v>
                </c:pt>
                <c:pt idx="47444">
                  <c:v>1.17285299432148</c:v>
                </c:pt>
                <c:pt idx="47445">
                  <c:v>1.1756107800121101</c:v>
                </c:pt>
                <c:pt idx="47446">
                  <c:v>1.2131993838817201</c:v>
                </c:pt>
                <c:pt idx="47447">
                  <c:v>1.2131993838817201</c:v>
                </c:pt>
                <c:pt idx="47448">
                  <c:v>1.24860597480752</c:v>
                </c:pt>
                <c:pt idx="47449">
                  <c:v>1.2443262732800899</c:v>
                </c:pt>
                <c:pt idx="47450">
                  <c:v>1.27735489914242</c:v>
                </c:pt>
                <c:pt idx="47451">
                  <c:v>1.2730183310612699</c:v>
                </c:pt>
                <c:pt idx="47452">
                  <c:v>1.30502012803028</c:v>
                </c:pt>
                <c:pt idx="47453">
                  <c:v>1.2991670044149499</c:v>
                </c:pt>
                <c:pt idx="47454">
                  <c:v>1.32858775866315</c:v>
                </c:pt>
                <c:pt idx="47455">
                  <c:v>0.94756815245339598</c:v>
                </c:pt>
                <c:pt idx="47456">
                  <c:v>1.0164215042746101</c:v>
                </c:pt>
                <c:pt idx="47457">
                  <c:v>1.0772731286180799</c:v>
                </c:pt>
                <c:pt idx="47458">
                  <c:v>1.11711325222005</c:v>
                </c:pt>
                <c:pt idx="47459">
                  <c:v>1.08649872519082</c:v>
                </c:pt>
                <c:pt idx="47460">
                  <c:v>1.1292199261626099</c:v>
                </c:pt>
                <c:pt idx="47461">
                  <c:v>1.1359769949504099</c:v>
                </c:pt>
                <c:pt idx="47462">
                  <c:v>1.17837220838349</c:v>
                </c:pt>
                <c:pt idx="47463">
                  <c:v>1.21601046197181</c:v>
                </c:pt>
                <c:pt idx="47464">
                  <c:v>1.21601046197181</c:v>
                </c:pt>
                <c:pt idx="47465">
                  <c:v>1.24860597480752</c:v>
                </c:pt>
                <c:pt idx="47466">
                  <c:v>1.2759084222988499</c:v>
                </c:pt>
                <c:pt idx="47467">
                  <c:v>0.94756815245339598</c:v>
                </c:pt>
                <c:pt idx="47468">
                  <c:v>1.0164215042746101</c:v>
                </c:pt>
                <c:pt idx="47469">
                  <c:v>1.0772731286180799</c:v>
                </c:pt>
                <c:pt idx="47470">
                  <c:v>1.11711325222005</c:v>
                </c:pt>
                <c:pt idx="47471">
                  <c:v>1.08649872519082</c:v>
                </c:pt>
                <c:pt idx="47472">
                  <c:v>1.1292199261626099</c:v>
                </c:pt>
                <c:pt idx="47473">
                  <c:v>1.1359769949504099</c:v>
                </c:pt>
                <c:pt idx="47474">
                  <c:v>1.17837220838349</c:v>
                </c:pt>
                <c:pt idx="47475">
                  <c:v>1.21601046197181</c:v>
                </c:pt>
                <c:pt idx="47476">
                  <c:v>1.21601046197181</c:v>
                </c:pt>
                <c:pt idx="47477">
                  <c:v>1.24860597480752</c:v>
                </c:pt>
                <c:pt idx="47478">
                  <c:v>1.2759084222988499</c:v>
                </c:pt>
                <c:pt idx="47479">
                  <c:v>0.94756815245339598</c:v>
                </c:pt>
                <c:pt idx="47480">
                  <c:v>1.0164215042746101</c:v>
                </c:pt>
                <c:pt idx="47481">
                  <c:v>1.0772731286180799</c:v>
                </c:pt>
                <c:pt idx="47482">
                  <c:v>1.11711325222005</c:v>
                </c:pt>
                <c:pt idx="47483">
                  <c:v>1.08649872519082</c:v>
                </c:pt>
                <c:pt idx="47484">
                  <c:v>1.1292199261626099</c:v>
                </c:pt>
                <c:pt idx="47485">
                  <c:v>1.1359769949504099</c:v>
                </c:pt>
                <c:pt idx="47486">
                  <c:v>1.17837220838349</c:v>
                </c:pt>
                <c:pt idx="47487">
                  <c:v>1.21601046197181</c:v>
                </c:pt>
                <c:pt idx="47488">
                  <c:v>1.21601046197181</c:v>
                </c:pt>
                <c:pt idx="47489">
                  <c:v>1.24860597480752</c:v>
                </c:pt>
                <c:pt idx="47490">
                  <c:v>1.2759084222988499</c:v>
                </c:pt>
                <c:pt idx="47491">
                  <c:v>0.94756815245339598</c:v>
                </c:pt>
                <c:pt idx="47492">
                  <c:v>1.0164215042746101</c:v>
                </c:pt>
                <c:pt idx="47493">
                  <c:v>1.0772731286180799</c:v>
                </c:pt>
                <c:pt idx="47494">
                  <c:v>1.11711325222005</c:v>
                </c:pt>
                <c:pt idx="47495">
                  <c:v>1.08649872519082</c:v>
                </c:pt>
                <c:pt idx="47496">
                  <c:v>1.1292199261626099</c:v>
                </c:pt>
                <c:pt idx="47497">
                  <c:v>1.1359769949504099</c:v>
                </c:pt>
                <c:pt idx="47498">
                  <c:v>1.17837220838349</c:v>
                </c:pt>
                <c:pt idx="47499">
                  <c:v>1.21601046197181</c:v>
                </c:pt>
                <c:pt idx="47500">
                  <c:v>1.21601046197181</c:v>
                </c:pt>
                <c:pt idx="47501">
                  <c:v>1.24860597480752</c:v>
                </c:pt>
                <c:pt idx="47502">
                  <c:v>1.2759084222988499</c:v>
                </c:pt>
                <c:pt idx="47503">
                  <c:v>0.94756815245339598</c:v>
                </c:pt>
                <c:pt idx="47504">
                  <c:v>1.0164215042746101</c:v>
                </c:pt>
                <c:pt idx="47505">
                  <c:v>1.0772731286180799</c:v>
                </c:pt>
                <c:pt idx="47506">
                  <c:v>1.11711325222005</c:v>
                </c:pt>
                <c:pt idx="47507">
                  <c:v>1.08649872519082</c:v>
                </c:pt>
                <c:pt idx="47508">
                  <c:v>1.1292199261626099</c:v>
                </c:pt>
                <c:pt idx="47509">
                  <c:v>1.1359769949504099</c:v>
                </c:pt>
                <c:pt idx="47510">
                  <c:v>1.17837220838349</c:v>
                </c:pt>
                <c:pt idx="47511">
                  <c:v>1.21601046197181</c:v>
                </c:pt>
                <c:pt idx="47512">
                  <c:v>1.21601046197181</c:v>
                </c:pt>
                <c:pt idx="47513">
                  <c:v>1.24860597480752</c:v>
                </c:pt>
                <c:pt idx="47514">
                  <c:v>1.2759084222988499</c:v>
                </c:pt>
              </c:numCache>
            </c:numRef>
          </c:yVal>
          <c:smooth val="0"/>
          <c:extLst>
            <c:ext xmlns:c16="http://schemas.microsoft.com/office/drawing/2014/chart" uri="{C3380CC4-5D6E-409C-BE32-E72D297353CC}">
              <c16:uniqueId val="{00000000-A9F6-4C28-BD92-626D45C1383B}"/>
            </c:ext>
          </c:extLst>
        </c:ser>
        <c:ser>
          <c:idx val="0"/>
          <c:order val="1"/>
          <c:tx>
            <c:strRef>
              <c:f>'Optimized Zirlo'!$I$1</c:f>
              <c:strCache>
                <c:ptCount val="1"/>
                <c:pt idx="0">
                  <c:v>Upper Bound Strain (%)</c:v>
                </c:pt>
              </c:strCache>
            </c:strRef>
          </c:tx>
          <c:spPr>
            <a:ln w="25400" cap="rnd">
              <a:noFill/>
              <a:round/>
            </a:ln>
            <a:effectLst/>
          </c:spPr>
          <c:marker>
            <c:symbol val="circle"/>
            <c:size val="5"/>
            <c:spPr>
              <a:solidFill>
                <a:schemeClr val="accent1"/>
              </a:solidFill>
              <a:ln w="9525">
                <a:solidFill>
                  <a:schemeClr val="accent1"/>
                </a:solidFill>
              </a:ln>
              <a:effectLst/>
            </c:spPr>
          </c:marker>
          <c:xVal>
            <c:numRef>
              <c:f>'Optimized Zirlo'!$E$2:$E$47516</c:f>
              <c:numCache>
                <c:formatCode>General</c:formatCode>
                <c:ptCount val="47515"/>
                <c:pt idx="0">
                  <c:v>2377</c:v>
                </c:pt>
                <c:pt idx="1">
                  <c:v>2309</c:v>
                </c:pt>
                <c:pt idx="2">
                  <c:v>2241</c:v>
                </c:pt>
                <c:pt idx="3">
                  <c:v>2173</c:v>
                </c:pt>
                <c:pt idx="4">
                  <c:v>2634</c:v>
                </c:pt>
                <c:pt idx="5">
                  <c:v>2559</c:v>
                </c:pt>
                <c:pt idx="6">
                  <c:v>2483</c:v>
                </c:pt>
                <c:pt idx="7">
                  <c:v>2408</c:v>
                </c:pt>
                <c:pt idx="8">
                  <c:v>2748</c:v>
                </c:pt>
                <c:pt idx="9">
                  <c:v>2670</c:v>
                </c:pt>
                <c:pt idx="10">
                  <c:v>2591</c:v>
                </c:pt>
                <c:pt idx="11">
                  <c:v>2513</c:v>
                </c:pt>
                <c:pt idx="12">
                  <c:v>2768</c:v>
                </c:pt>
                <c:pt idx="13">
                  <c:v>2689</c:v>
                </c:pt>
                <c:pt idx="14">
                  <c:v>2610</c:v>
                </c:pt>
                <c:pt idx="15">
                  <c:v>2531</c:v>
                </c:pt>
                <c:pt idx="16">
                  <c:v>2628</c:v>
                </c:pt>
                <c:pt idx="17">
                  <c:v>2553</c:v>
                </c:pt>
                <c:pt idx="18">
                  <c:v>2478</c:v>
                </c:pt>
                <c:pt idx="19">
                  <c:v>2403</c:v>
                </c:pt>
                <c:pt idx="20">
                  <c:v>2311</c:v>
                </c:pt>
                <c:pt idx="21">
                  <c:v>2243</c:v>
                </c:pt>
                <c:pt idx="22">
                  <c:v>2175</c:v>
                </c:pt>
                <c:pt idx="23">
                  <c:v>2107</c:v>
                </c:pt>
                <c:pt idx="24">
                  <c:v>2039</c:v>
                </c:pt>
                <c:pt idx="25">
                  <c:v>2558</c:v>
                </c:pt>
                <c:pt idx="26">
                  <c:v>2482</c:v>
                </c:pt>
                <c:pt idx="27">
                  <c:v>2407</c:v>
                </c:pt>
                <c:pt idx="28">
                  <c:v>2332</c:v>
                </c:pt>
                <c:pt idx="29">
                  <c:v>2257</c:v>
                </c:pt>
                <c:pt idx="30">
                  <c:v>2672</c:v>
                </c:pt>
                <c:pt idx="31">
                  <c:v>2594</c:v>
                </c:pt>
                <c:pt idx="32">
                  <c:v>2515</c:v>
                </c:pt>
                <c:pt idx="33">
                  <c:v>2436</c:v>
                </c:pt>
                <c:pt idx="34">
                  <c:v>2358</c:v>
                </c:pt>
                <c:pt idx="35">
                  <c:v>2696</c:v>
                </c:pt>
                <c:pt idx="36">
                  <c:v>2617</c:v>
                </c:pt>
                <c:pt idx="37">
                  <c:v>2538</c:v>
                </c:pt>
                <c:pt idx="38">
                  <c:v>2458</c:v>
                </c:pt>
                <c:pt idx="39">
                  <c:v>2379</c:v>
                </c:pt>
                <c:pt idx="40">
                  <c:v>2568</c:v>
                </c:pt>
                <c:pt idx="41">
                  <c:v>2492</c:v>
                </c:pt>
                <c:pt idx="42">
                  <c:v>2417</c:v>
                </c:pt>
                <c:pt idx="43">
                  <c:v>2341</c:v>
                </c:pt>
                <c:pt idx="44">
                  <c:v>2266</c:v>
                </c:pt>
                <c:pt idx="45">
                  <c:v>2311</c:v>
                </c:pt>
                <c:pt idx="46">
                  <c:v>2243</c:v>
                </c:pt>
                <c:pt idx="47">
                  <c:v>2175</c:v>
                </c:pt>
                <c:pt idx="48">
                  <c:v>2107</c:v>
                </c:pt>
                <c:pt idx="49">
                  <c:v>2039</c:v>
                </c:pt>
                <c:pt idx="50">
                  <c:v>2558</c:v>
                </c:pt>
                <c:pt idx="51">
                  <c:v>2482</c:v>
                </c:pt>
                <c:pt idx="52">
                  <c:v>2407</c:v>
                </c:pt>
                <c:pt idx="53">
                  <c:v>2332</c:v>
                </c:pt>
                <c:pt idx="54">
                  <c:v>2257</c:v>
                </c:pt>
                <c:pt idx="55">
                  <c:v>2672</c:v>
                </c:pt>
                <c:pt idx="56">
                  <c:v>2594</c:v>
                </c:pt>
                <c:pt idx="57">
                  <c:v>2515</c:v>
                </c:pt>
                <c:pt idx="58">
                  <c:v>2436</c:v>
                </c:pt>
                <c:pt idx="59">
                  <c:v>2358</c:v>
                </c:pt>
                <c:pt idx="60">
                  <c:v>2696</c:v>
                </c:pt>
                <c:pt idx="61">
                  <c:v>2617</c:v>
                </c:pt>
                <c:pt idx="62">
                  <c:v>2538</c:v>
                </c:pt>
                <c:pt idx="63">
                  <c:v>2458</c:v>
                </c:pt>
                <c:pt idx="64">
                  <c:v>2379</c:v>
                </c:pt>
                <c:pt idx="65">
                  <c:v>2568</c:v>
                </c:pt>
                <c:pt idx="66">
                  <c:v>2492</c:v>
                </c:pt>
                <c:pt idx="67">
                  <c:v>2417</c:v>
                </c:pt>
                <c:pt idx="68">
                  <c:v>2341</c:v>
                </c:pt>
                <c:pt idx="69">
                  <c:v>2266</c:v>
                </c:pt>
                <c:pt idx="70">
                  <c:v>2504</c:v>
                </c:pt>
                <c:pt idx="71">
                  <c:v>2431</c:v>
                </c:pt>
                <c:pt idx="72">
                  <c:v>2357</c:v>
                </c:pt>
                <c:pt idx="73">
                  <c:v>2283</c:v>
                </c:pt>
                <c:pt idx="74">
                  <c:v>2210</c:v>
                </c:pt>
                <c:pt idx="75">
                  <c:v>2136</c:v>
                </c:pt>
                <c:pt idx="76">
                  <c:v>2062</c:v>
                </c:pt>
                <c:pt idx="77">
                  <c:v>1989</c:v>
                </c:pt>
                <c:pt idx="78">
                  <c:v>1915</c:v>
                </c:pt>
                <c:pt idx="79">
                  <c:v>1841</c:v>
                </c:pt>
                <c:pt idx="80">
                  <c:v>1768</c:v>
                </c:pt>
                <c:pt idx="81">
                  <c:v>2756</c:v>
                </c:pt>
                <c:pt idx="82">
                  <c:v>2675</c:v>
                </c:pt>
                <c:pt idx="83">
                  <c:v>2594</c:v>
                </c:pt>
                <c:pt idx="84">
                  <c:v>2513</c:v>
                </c:pt>
                <c:pt idx="85">
                  <c:v>2432</c:v>
                </c:pt>
                <c:pt idx="86">
                  <c:v>2351</c:v>
                </c:pt>
                <c:pt idx="87">
                  <c:v>2270</c:v>
                </c:pt>
                <c:pt idx="88">
                  <c:v>2189</c:v>
                </c:pt>
                <c:pt idx="89">
                  <c:v>2108</c:v>
                </c:pt>
                <c:pt idx="90">
                  <c:v>2027</c:v>
                </c:pt>
                <c:pt idx="91">
                  <c:v>1946</c:v>
                </c:pt>
                <c:pt idx="92">
                  <c:v>2765</c:v>
                </c:pt>
                <c:pt idx="93">
                  <c:v>2683</c:v>
                </c:pt>
                <c:pt idx="94">
                  <c:v>2602</c:v>
                </c:pt>
                <c:pt idx="95">
                  <c:v>2521</c:v>
                </c:pt>
                <c:pt idx="96">
                  <c:v>2439</c:v>
                </c:pt>
                <c:pt idx="97">
                  <c:v>2358</c:v>
                </c:pt>
                <c:pt idx="98">
                  <c:v>2277</c:v>
                </c:pt>
                <c:pt idx="99">
                  <c:v>2196</c:v>
                </c:pt>
                <c:pt idx="100">
                  <c:v>2114</c:v>
                </c:pt>
                <c:pt idx="101">
                  <c:v>2033</c:v>
                </c:pt>
                <c:pt idx="102">
                  <c:v>1952</c:v>
                </c:pt>
                <c:pt idx="103">
                  <c:v>2656</c:v>
                </c:pt>
                <c:pt idx="104">
                  <c:v>2578</c:v>
                </c:pt>
                <c:pt idx="105">
                  <c:v>2500</c:v>
                </c:pt>
                <c:pt idx="106">
                  <c:v>2422</c:v>
                </c:pt>
                <c:pt idx="107">
                  <c:v>2344</c:v>
                </c:pt>
                <c:pt idx="108">
                  <c:v>2266</c:v>
                </c:pt>
                <c:pt idx="109">
                  <c:v>2188</c:v>
                </c:pt>
                <c:pt idx="110">
                  <c:v>2109</c:v>
                </c:pt>
                <c:pt idx="111">
                  <c:v>2031</c:v>
                </c:pt>
                <c:pt idx="112">
                  <c:v>1953</c:v>
                </c:pt>
                <c:pt idx="113">
                  <c:v>1875</c:v>
                </c:pt>
                <c:pt idx="114">
                  <c:v>2375</c:v>
                </c:pt>
                <c:pt idx="115">
                  <c:v>2305</c:v>
                </c:pt>
                <c:pt idx="116">
                  <c:v>2235</c:v>
                </c:pt>
                <c:pt idx="117">
                  <c:v>2166</c:v>
                </c:pt>
                <c:pt idx="118">
                  <c:v>2096</c:v>
                </c:pt>
                <c:pt idx="119">
                  <c:v>2026</c:v>
                </c:pt>
                <c:pt idx="120">
                  <c:v>1956</c:v>
                </c:pt>
                <c:pt idx="121">
                  <c:v>1886</c:v>
                </c:pt>
                <c:pt idx="122">
                  <c:v>1816</c:v>
                </c:pt>
                <c:pt idx="123">
                  <c:v>1746</c:v>
                </c:pt>
                <c:pt idx="124">
                  <c:v>1677</c:v>
                </c:pt>
                <c:pt idx="125">
                  <c:v>2432</c:v>
                </c:pt>
                <c:pt idx="126">
                  <c:v>2359</c:v>
                </c:pt>
                <c:pt idx="127">
                  <c:v>2285</c:v>
                </c:pt>
                <c:pt idx="128">
                  <c:v>2211</c:v>
                </c:pt>
                <c:pt idx="129">
                  <c:v>2138</c:v>
                </c:pt>
                <c:pt idx="130">
                  <c:v>2064</c:v>
                </c:pt>
                <c:pt idx="131">
                  <c:v>1990</c:v>
                </c:pt>
                <c:pt idx="132">
                  <c:v>1916</c:v>
                </c:pt>
                <c:pt idx="133">
                  <c:v>1843</c:v>
                </c:pt>
                <c:pt idx="134">
                  <c:v>1769</c:v>
                </c:pt>
                <c:pt idx="135">
                  <c:v>1695</c:v>
                </c:pt>
                <c:pt idx="136">
                  <c:v>1622</c:v>
                </c:pt>
                <c:pt idx="137">
                  <c:v>1548</c:v>
                </c:pt>
                <c:pt idx="138">
                  <c:v>1400</c:v>
                </c:pt>
                <c:pt idx="139">
                  <c:v>1253</c:v>
                </c:pt>
                <c:pt idx="140">
                  <c:v>2694</c:v>
                </c:pt>
                <c:pt idx="141">
                  <c:v>2612</c:v>
                </c:pt>
                <c:pt idx="142">
                  <c:v>2530</c:v>
                </c:pt>
                <c:pt idx="143">
                  <c:v>2449</c:v>
                </c:pt>
                <c:pt idx="144">
                  <c:v>2367</c:v>
                </c:pt>
                <c:pt idx="145">
                  <c:v>2286</c:v>
                </c:pt>
                <c:pt idx="146">
                  <c:v>2204</c:v>
                </c:pt>
                <c:pt idx="147">
                  <c:v>2122</c:v>
                </c:pt>
                <c:pt idx="148">
                  <c:v>2041</c:v>
                </c:pt>
                <c:pt idx="149">
                  <c:v>1959</c:v>
                </c:pt>
                <c:pt idx="150">
                  <c:v>1877</c:v>
                </c:pt>
                <c:pt idx="151">
                  <c:v>1796</c:v>
                </c:pt>
                <c:pt idx="152">
                  <c:v>1714</c:v>
                </c:pt>
                <c:pt idx="153">
                  <c:v>1551</c:v>
                </c:pt>
                <c:pt idx="154">
                  <c:v>1388</c:v>
                </c:pt>
                <c:pt idx="155">
                  <c:v>2712</c:v>
                </c:pt>
                <c:pt idx="156">
                  <c:v>2630</c:v>
                </c:pt>
                <c:pt idx="157">
                  <c:v>2548</c:v>
                </c:pt>
                <c:pt idx="158">
                  <c:v>2466</c:v>
                </c:pt>
                <c:pt idx="159">
                  <c:v>2383</c:v>
                </c:pt>
                <c:pt idx="160">
                  <c:v>2301</c:v>
                </c:pt>
                <c:pt idx="161">
                  <c:v>2219</c:v>
                </c:pt>
                <c:pt idx="162">
                  <c:v>2137</c:v>
                </c:pt>
                <c:pt idx="163">
                  <c:v>2055</c:v>
                </c:pt>
                <c:pt idx="164">
                  <c:v>1972</c:v>
                </c:pt>
                <c:pt idx="165">
                  <c:v>1890</c:v>
                </c:pt>
                <c:pt idx="166">
                  <c:v>1808</c:v>
                </c:pt>
                <c:pt idx="167">
                  <c:v>1726</c:v>
                </c:pt>
                <c:pt idx="168">
                  <c:v>1562</c:v>
                </c:pt>
                <c:pt idx="169">
                  <c:v>1397</c:v>
                </c:pt>
                <c:pt idx="170">
                  <c:v>2617</c:v>
                </c:pt>
                <c:pt idx="171">
                  <c:v>2538</c:v>
                </c:pt>
                <c:pt idx="172">
                  <c:v>2458</c:v>
                </c:pt>
                <c:pt idx="173">
                  <c:v>2379</c:v>
                </c:pt>
                <c:pt idx="174">
                  <c:v>2300</c:v>
                </c:pt>
                <c:pt idx="175">
                  <c:v>2220</c:v>
                </c:pt>
                <c:pt idx="176">
                  <c:v>2141</c:v>
                </c:pt>
                <c:pt idx="177">
                  <c:v>2062</c:v>
                </c:pt>
                <c:pt idx="178">
                  <c:v>1982</c:v>
                </c:pt>
                <c:pt idx="179">
                  <c:v>1903</c:v>
                </c:pt>
                <c:pt idx="180">
                  <c:v>1824</c:v>
                </c:pt>
                <c:pt idx="181">
                  <c:v>1745</c:v>
                </c:pt>
                <c:pt idx="182">
                  <c:v>1665</c:v>
                </c:pt>
                <c:pt idx="183">
                  <c:v>1507</c:v>
                </c:pt>
                <c:pt idx="184">
                  <c:v>1348</c:v>
                </c:pt>
                <c:pt idx="185">
                  <c:v>2342</c:v>
                </c:pt>
                <c:pt idx="186">
                  <c:v>2271</c:v>
                </c:pt>
                <c:pt idx="187">
                  <c:v>2200</c:v>
                </c:pt>
                <c:pt idx="188">
                  <c:v>2129</c:v>
                </c:pt>
                <c:pt idx="189">
                  <c:v>2058</c:v>
                </c:pt>
                <c:pt idx="190">
                  <c:v>1987</c:v>
                </c:pt>
                <c:pt idx="191">
                  <c:v>1916</c:v>
                </c:pt>
                <c:pt idx="192">
                  <c:v>1845</c:v>
                </c:pt>
                <c:pt idx="193">
                  <c:v>1774</c:v>
                </c:pt>
                <c:pt idx="194">
                  <c:v>1703</c:v>
                </c:pt>
                <c:pt idx="195">
                  <c:v>1632</c:v>
                </c:pt>
                <c:pt idx="196">
                  <c:v>1561</c:v>
                </c:pt>
                <c:pt idx="197">
                  <c:v>1490</c:v>
                </c:pt>
                <c:pt idx="198">
                  <c:v>1348</c:v>
                </c:pt>
                <c:pt idx="199">
                  <c:v>1206</c:v>
                </c:pt>
                <c:pt idx="200">
                  <c:v>2462</c:v>
                </c:pt>
                <c:pt idx="201">
                  <c:v>2389</c:v>
                </c:pt>
                <c:pt idx="202">
                  <c:v>2317</c:v>
                </c:pt>
                <c:pt idx="203">
                  <c:v>2245</c:v>
                </c:pt>
                <c:pt idx="204">
                  <c:v>2172</c:v>
                </c:pt>
                <c:pt idx="205">
                  <c:v>2100</c:v>
                </c:pt>
                <c:pt idx="206">
                  <c:v>2027</c:v>
                </c:pt>
                <c:pt idx="207">
                  <c:v>1955</c:v>
                </c:pt>
                <c:pt idx="208">
                  <c:v>1883</c:v>
                </c:pt>
                <c:pt idx="209">
                  <c:v>1810</c:v>
                </c:pt>
                <c:pt idx="210">
                  <c:v>1738</c:v>
                </c:pt>
                <c:pt idx="211">
                  <c:v>2733</c:v>
                </c:pt>
                <c:pt idx="212">
                  <c:v>2653</c:v>
                </c:pt>
                <c:pt idx="213">
                  <c:v>2572</c:v>
                </c:pt>
                <c:pt idx="214">
                  <c:v>2492</c:v>
                </c:pt>
                <c:pt idx="215">
                  <c:v>2412</c:v>
                </c:pt>
                <c:pt idx="216">
                  <c:v>2331</c:v>
                </c:pt>
                <c:pt idx="217">
                  <c:v>2251</c:v>
                </c:pt>
                <c:pt idx="218">
                  <c:v>2170</c:v>
                </c:pt>
                <c:pt idx="219">
                  <c:v>2090</c:v>
                </c:pt>
                <c:pt idx="220">
                  <c:v>2010</c:v>
                </c:pt>
                <c:pt idx="221">
                  <c:v>1929</c:v>
                </c:pt>
                <c:pt idx="222">
                  <c:v>2771</c:v>
                </c:pt>
                <c:pt idx="223">
                  <c:v>2689</c:v>
                </c:pt>
                <c:pt idx="224">
                  <c:v>2608</c:v>
                </c:pt>
                <c:pt idx="225">
                  <c:v>2526</c:v>
                </c:pt>
                <c:pt idx="226">
                  <c:v>2445</c:v>
                </c:pt>
                <c:pt idx="227">
                  <c:v>2363</c:v>
                </c:pt>
                <c:pt idx="228">
                  <c:v>2282</c:v>
                </c:pt>
                <c:pt idx="229">
                  <c:v>2200</c:v>
                </c:pt>
                <c:pt idx="230">
                  <c:v>2119</c:v>
                </c:pt>
                <c:pt idx="231">
                  <c:v>2037</c:v>
                </c:pt>
                <c:pt idx="232">
                  <c:v>1956</c:v>
                </c:pt>
                <c:pt idx="233">
                  <c:v>2697</c:v>
                </c:pt>
                <c:pt idx="234">
                  <c:v>2617</c:v>
                </c:pt>
                <c:pt idx="235">
                  <c:v>2538</c:v>
                </c:pt>
                <c:pt idx="236">
                  <c:v>2459</c:v>
                </c:pt>
                <c:pt idx="237">
                  <c:v>2379</c:v>
                </c:pt>
                <c:pt idx="238">
                  <c:v>2300</c:v>
                </c:pt>
                <c:pt idx="239">
                  <c:v>2221</c:v>
                </c:pt>
                <c:pt idx="240">
                  <c:v>2142</c:v>
                </c:pt>
                <c:pt idx="241">
                  <c:v>2062</c:v>
                </c:pt>
                <c:pt idx="242">
                  <c:v>1983</c:v>
                </c:pt>
                <c:pt idx="243">
                  <c:v>1904</c:v>
                </c:pt>
                <c:pt idx="244">
                  <c:v>2435</c:v>
                </c:pt>
                <c:pt idx="245">
                  <c:v>2363</c:v>
                </c:pt>
                <c:pt idx="246">
                  <c:v>2292</c:v>
                </c:pt>
                <c:pt idx="247">
                  <c:v>2220</c:v>
                </c:pt>
                <c:pt idx="248">
                  <c:v>2148</c:v>
                </c:pt>
                <c:pt idx="249">
                  <c:v>2077</c:v>
                </c:pt>
                <c:pt idx="250">
                  <c:v>2005</c:v>
                </c:pt>
                <c:pt idx="251">
                  <c:v>1934</c:v>
                </c:pt>
                <c:pt idx="252">
                  <c:v>1862</c:v>
                </c:pt>
                <c:pt idx="253">
                  <c:v>1790</c:v>
                </c:pt>
                <c:pt idx="254">
                  <c:v>1719</c:v>
                </c:pt>
                <c:pt idx="255">
                  <c:v>2334</c:v>
                </c:pt>
                <c:pt idx="256">
                  <c:v>2261</c:v>
                </c:pt>
                <c:pt idx="257">
                  <c:v>2188</c:v>
                </c:pt>
                <c:pt idx="258">
                  <c:v>2115</c:v>
                </c:pt>
                <c:pt idx="259">
                  <c:v>2042</c:v>
                </c:pt>
                <c:pt idx="260">
                  <c:v>1969</c:v>
                </c:pt>
                <c:pt idx="261">
                  <c:v>1896</c:v>
                </c:pt>
                <c:pt idx="262">
                  <c:v>1823</c:v>
                </c:pt>
                <c:pt idx="263">
                  <c:v>1750</c:v>
                </c:pt>
                <c:pt idx="264">
                  <c:v>1677</c:v>
                </c:pt>
                <c:pt idx="265">
                  <c:v>1604</c:v>
                </c:pt>
                <c:pt idx="266">
                  <c:v>1531</c:v>
                </c:pt>
                <c:pt idx="267">
                  <c:v>1386</c:v>
                </c:pt>
                <c:pt idx="268">
                  <c:v>1313</c:v>
                </c:pt>
                <c:pt idx="269">
                  <c:v>1240</c:v>
                </c:pt>
                <c:pt idx="270">
                  <c:v>1021</c:v>
                </c:pt>
                <c:pt idx="271">
                  <c:v>2602</c:v>
                </c:pt>
                <c:pt idx="272">
                  <c:v>2520</c:v>
                </c:pt>
                <c:pt idx="273">
                  <c:v>2439</c:v>
                </c:pt>
                <c:pt idx="274">
                  <c:v>2358</c:v>
                </c:pt>
                <c:pt idx="275">
                  <c:v>2277</c:v>
                </c:pt>
                <c:pt idx="276">
                  <c:v>2195</c:v>
                </c:pt>
                <c:pt idx="277">
                  <c:v>2114</c:v>
                </c:pt>
                <c:pt idx="278">
                  <c:v>2033</c:v>
                </c:pt>
                <c:pt idx="279">
                  <c:v>1951</c:v>
                </c:pt>
                <c:pt idx="280">
                  <c:v>1870</c:v>
                </c:pt>
                <c:pt idx="281">
                  <c:v>1789</c:v>
                </c:pt>
                <c:pt idx="282">
                  <c:v>1707</c:v>
                </c:pt>
                <c:pt idx="283">
                  <c:v>1545</c:v>
                </c:pt>
                <c:pt idx="284">
                  <c:v>1464</c:v>
                </c:pt>
                <c:pt idx="285">
                  <c:v>1382</c:v>
                </c:pt>
                <c:pt idx="286">
                  <c:v>1138</c:v>
                </c:pt>
                <c:pt idx="287">
                  <c:v>2638</c:v>
                </c:pt>
                <c:pt idx="288">
                  <c:v>2556</c:v>
                </c:pt>
                <c:pt idx="289">
                  <c:v>2473</c:v>
                </c:pt>
                <c:pt idx="290">
                  <c:v>2391</c:v>
                </c:pt>
                <c:pt idx="291">
                  <c:v>2309</c:v>
                </c:pt>
                <c:pt idx="292">
                  <c:v>2226</c:v>
                </c:pt>
                <c:pt idx="293">
                  <c:v>2144</c:v>
                </c:pt>
                <c:pt idx="294">
                  <c:v>2061</c:v>
                </c:pt>
                <c:pt idx="295">
                  <c:v>1979</c:v>
                </c:pt>
                <c:pt idx="296">
                  <c:v>1896</c:v>
                </c:pt>
                <c:pt idx="297">
                  <c:v>1814</c:v>
                </c:pt>
                <c:pt idx="298">
                  <c:v>1731</c:v>
                </c:pt>
                <c:pt idx="299">
                  <c:v>1567</c:v>
                </c:pt>
                <c:pt idx="300">
                  <c:v>1484</c:v>
                </c:pt>
                <c:pt idx="301">
                  <c:v>1402</c:v>
                </c:pt>
                <c:pt idx="302">
                  <c:v>1154</c:v>
                </c:pt>
                <c:pt idx="303">
                  <c:v>2567</c:v>
                </c:pt>
                <c:pt idx="304">
                  <c:v>2487</c:v>
                </c:pt>
                <c:pt idx="305">
                  <c:v>2407</c:v>
                </c:pt>
                <c:pt idx="306">
                  <c:v>2327</c:v>
                </c:pt>
                <c:pt idx="307">
                  <c:v>2246</c:v>
                </c:pt>
                <c:pt idx="308">
                  <c:v>2166</c:v>
                </c:pt>
                <c:pt idx="309">
                  <c:v>2086</c:v>
                </c:pt>
                <c:pt idx="310">
                  <c:v>2006</c:v>
                </c:pt>
                <c:pt idx="311">
                  <c:v>1926</c:v>
                </c:pt>
                <c:pt idx="312">
                  <c:v>1845</c:v>
                </c:pt>
                <c:pt idx="313">
                  <c:v>1765</c:v>
                </c:pt>
                <c:pt idx="314">
                  <c:v>1685</c:v>
                </c:pt>
                <c:pt idx="315">
                  <c:v>1524</c:v>
                </c:pt>
                <c:pt idx="316">
                  <c:v>1444</c:v>
                </c:pt>
                <c:pt idx="317">
                  <c:v>1364</c:v>
                </c:pt>
                <c:pt idx="318">
                  <c:v>1123</c:v>
                </c:pt>
                <c:pt idx="319">
                  <c:v>2312</c:v>
                </c:pt>
                <c:pt idx="320">
                  <c:v>2240</c:v>
                </c:pt>
                <c:pt idx="321">
                  <c:v>2168</c:v>
                </c:pt>
                <c:pt idx="322">
                  <c:v>2095</c:v>
                </c:pt>
                <c:pt idx="323">
                  <c:v>2023</c:v>
                </c:pt>
                <c:pt idx="324">
                  <c:v>1951</c:v>
                </c:pt>
                <c:pt idx="325">
                  <c:v>1879</c:v>
                </c:pt>
                <c:pt idx="326">
                  <c:v>1806</c:v>
                </c:pt>
                <c:pt idx="327">
                  <c:v>1734</c:v>
                </c:pt>
                <c:pt idx="328">
                  <c:v>1662</c:v>
                </c:pt>
                <c:pt idx="329">
                  <c:v>1590</c:v>
                </c:pt>
                <c:pt idx="330">
                  <c:v>1517</c:v>
                </c:pt>
                <c:pt idx="331">
                  <c:v>1373</c:v>
                </c:pt>
                <c:pt idx="332">
                  <c:v>1301</c:v>
                </c:pt>
                <c:pt idx="333">
                  <c:v>1228</c:v>
                </c:pt>
                <c:pt idx="334">
                  <c:v>1012</c:v>
                </c:pt>
                <c:pt idx="335">
                  <c:v>2427</c:v>
                </c:pt>
                <c:pt idx="336">
                  <c:v>2356</c:v>
                </c:pt>
                <c:pt idx="337">
                  <c:v>2284</c:v>
                </c:pt>
                <c:pt idx="338">
                  <c:v>2213</c:v>
                </c:pt>
                <c:pt idx="339">
                  <c:v>2142</c:v>
                </c:pt>
                <c:pt idx="340">
                  <c:v>2651</c:v>
                </c:pt>
                <c:pt idx="341">
                  <c:v>2573</c:v>
                </c:pt>
                <c:pt idx="342">
                  <c:v>2495</c:v>
                </c:pt>
                <c:pt idx="343">
                  <c:v>2417</c:v>
                </c:pt>
                <c:pt idx="344">
                  <c:v>2339</c:v>
                </c:pt>
                <c:pt idx="345">
                  <c:v>2683</c:v>
                </c:pt>
                <c:pt idx="346">
                  <c:v>2604</c:v>
                </c:pt>
                <c:pt idx="347">
                  <c:v>2525</c:v>
                </c:pt>
                <c:pt idx="348">
                  <c:v>2446</c:v>
                </c:pt>
                <c:pt idx="349">
                  <c:v>2367</c:v>
                </c:pt>
                <c:pt idx="350">
                  <c:v>2612</c:v>
                </c:pt>
                <c:pt idx="351">
                  <c:v>2535</c:v>
                </c:pt>
                <c:pt idx="352">
                  <c:v>2458</c:v>
                </c:pt>
                <c:pt idx="353">
                  <c:v>2381</c:v>
                </c:pt>
                <c:pt idx="354">
                  <c:v>2305</c:v>
                </c:pt>
                <c:pt idx="355">
                  <c:v>2390</c:v>
                </c:pt>
                <c:pt idx="356">
                  <c:v>2320</c:v>
                </c:pt>
                <c:pt idx="357">
                  <c:v>2250</c:v>
                </c:pt>
                <c:pt idx="358">
                  <c:v>2179</c:v>
                </c:pt>
                <c:pt idx="359">
                  <c:v>2109</c:v>
                </c:pt>
                <c:pt idx="360">
                  <c:v>2436</c:v>
                </c:pt>
                <c:pt idx="361">
                  <c:v>2362</c:v>
                </c:pt>
                <c:pt idx="362">
                  <c:v>2289</c:v>
                </c:pt>
                <c:pt idx="363">
                  <c:v>2215</c:v>
                </c:pt>
                <c:pt idx="364">
                  <c:v>2141</c:v>
                </c:pt>
                <c:pt idx="365">
                  <c:v>2067</c:v>
                </c:pt>
                <c:pt idx="366">
                  <c:v>1993</c:v>
                </c:pt>
                <c:pt idx="367">
                  <c:v>1919</c:v>
                </c:pt>
                <c:pt idx="368">
                  <c:v>1846</c:v>
                </c:pt>
                <c:pt idx="369">
                  <c:v>1772</c:v>
                </c:pt>
                <c:pt idx="370">
                  <c:v>2655</c:v>
                </c:pt>
                <c:pt idx="371">
                  <c:v>2575</c:v>
                </c:pt>
                <c:pt idx="372">
                  <c:v>2494</c:v>
                </c:pt>
                <c:pt idx="373">
                  <c:v>2414</c:v>
                </c:pt>
                <c:pt idx="374">
                  <c:v>2333</c:v>
                </c:pt>
                <c:pt idx="375">
                  <c:v>2253</c:v>
                </c:pt>
                <c:pt idx="376">
                  <c:v>2172</c:v>
                </c:pt>
                <c:pt idx="377">
                  <c:v>2092</c:v>
                </c:pt>
                <c:pt idx="378">
                  <c:v>2011</c:v>
                </c:pt>
                <c:pt idx="379">
                  <c:v>1931</c:v>
                </c:pt>
                <c:pt idx="380">
                  <c:v>2652</c:v>
                </c:pt>
                <c:pt idx="381">
                  <c:v>2572</c:v>
                </c:pt>
                <c:pt idx="382">
                  <c:v>2491</c:v>
                </c:pt>
                <c:pt idx="383">
                  <c:v>2411</c:v>
                </c:pt>
                <c:pt idx="384">
                  <c:v>2331</c:v>
                </c:pt>
                <c:pt idx="385">
                  <c:v>2250</c:v>
                </c:pt>
                <c:pt idx="386">
                  <c:v>2170</c:v>
                </c:pt>
                <c:pt idx="387">
                  <c:v>2090</c:v>
                </c:pt>
                <c:pt idx="388">
                  <c:v>2009</c:v>
                </c:pt>
                <c:pt idx="389">
                  <c:v>1929</c:v>
                </c:pt>
                <c:pt idx="390">
                  <c:v>2539</c:v>
                </c:pt>
                <c:pt idx="391">
                  <c:v>2462</c:v>
                </c:pt>
                <c:pt idx="392">
                  <c:v>2385</c:v>
                </c:pt>
                <c:pt idx="393">
                  <c:v>2308</c:v>
                </c:pt>
                <c:pt idx="394">
                  <c:v>2231</c:v>
                </c:pt>
                <c:pt idx="395">
                  <c:v>2154</c:v>
                </c:pt>
                <c:pt idx="396">
                  <c:v>2077</c:v>
                </c:pt>
                <c:pt idx="397">
                  <c:v>2000</c:v>
                </c:pt>
                <c:pt idx="398">
                  <c:v>1923</c:v>
                </c:pt>
                <c:pt idx="399">
                  <c:v>1846</c:v>
                </c:pt>
                <c:pt idx="400">
                  <c:v>2276</c:v>
                </c:pt>
                <c:pt idx="401">
                  <c:v>2207</c:v>
                </c:pt>
                <c:pt idx="402">
                  <c:v>2138</c:v>
                </c:pt>
                <c:pt idx="403">
                  <c:v>2069</c:v>
                </c:pt>
                <c:pt idx="404">
                  <c:v>2000</c:v>
                </c:pt>
                <c:pt idx="405">
                  <c:v>1931</c:v>
                </c:pt>
                <c:pt idx="406">
                  <c:v>1862</c:v>
                </c:pt>
                <c:pt idx="407">
                  <c:v>1793</c:v>
                </c:pt>
                <c:pt idx="408">
                  <c:v>1724</c:v>
                </c:pt>
                <c:pt idx="409">
                  <c:v>1655</c:v>
                </c:pt>
                <c:pt idx="410">
                  <c:v>2504</c:v>
                </c:pt>
                <c:pt idx="411">
                  <c:v>2430</c:v>
                </c:pt>
                <c:pt idx="412">
                  <c:v>2357</c:v>
                </c:pt>
                <c:pt idx="413">
                  <c:v>2283</c:v>
                </c:pt>
                <c:pt idx="414">
                  <c:v>2209</c:v>
                </c:pt>
                <c:pt idx="415">
                  <c:v>2136</c:v>
                </c:pt>
                <c:pt idx="416">
                  <c:v>2062</c:v>
                </c:pt>
                <c:pt idx="417">
                  <c:v>1988</c:v>
                </c:pt>
                <c:pt idx="418">
                  <c:v>1915</c:v>
                </c:pt>
                <c:pt idx="419">
                  <c:v>1841</c:v>
                </c:pt>
                <c:pt idx="420">
                  <c:v>1768</c:v>
                </c:pt>
                <c:pt idx="421">
                  <c:v>2740</c:v>
                </c:pt>
                <c:pt idx="422">
                  <c:v>2660</c:v>
                </c:pt>
                <c:pt idx="423">
                  <c:v>2579</c:v>
                </c:pt>
                <c:pt idx="424">
                  <c:v>2498</c:v>
                </c:pt>
                <c:pt idx="425">
                  <c:v>2418</c:v>
                </c:pt>
                <c:pt idx="426">
                  <c:v>2337</c:v>
                </c:pt>
                <c:pt idx="427">
                  <c:v>2257</c:v>
                </c:pt>
                <c:pt idx="428">
                  <c:v>2176</c:v>
                </c:pt>
                <c:pt idx="429">
                  <c:v>2095</c:v>
                </c:pt>
                <c:pt idx="430">
                  <c:v>2015</c:v>
                </c:pt>
                <c:pt idx="431">
                  <c:v>1934</c:v>
                </c:pt>
                <c:pt idx="432">
                  <c:v>2740</c:v>
                </c:pt>
                <c:pt idx="433">
                  <c:v>2659</c:v>
                </c:pt>
                <c:pt idx="434">
                  <c:v>2579</c:v>
                </c:pt>
                <c:pt idx="435">
                  <c:v>2498</c:v>
                </c:pt>
                <c:pt idx="436">
                  <c:v>2418</c:v>
                </c:pt>
                <c:pt idx="437">
                  <c:v>2337</c:v>
                </c:pt>
                <c:pt idx="438">
                  <c:v>2257</c:v>
                </c:pt>
                <c:pt idx="439">
                  <c:v>2176</c:v>
                </c:pt>
                <c:pt idx="440">
                  <c:v>2095</c:v>
                </c:pt>
                <c:pt idx="441">
                  <c:v>2015</c:v>
                </c:pt>
                <c:pt idx="442">
                  <c:v>1934</c:v>
                </c:pt>
                <c:pt idx="443">
                  <c:v>2625</c:v>
                </c:pt>
                <c:pt idx="444">
                  <c:v>2547</c:v>
                </c:pt>
                <c:pt idx="445">
                  <c:v>2470</c:v>
                </c:pt>
                <c:pt idx="446">
                  <c:v>2393</c:v>
                </c:pt>
                <c:pt idx="447">
                  <c:v>2316</c:v>
                </c:pt>
                <c:pt idx="448">
                  <c:v>2239</c:v>
                </c:pt>
                <c:pt idx="449">
                  <c:v>2161</c:v>
                </c:pt>
                <c:pt idx="450">
                  <c:v>2084</c:v>
                </c:pt>
                <c:pt idx="451">
                  <c:v>2007</c:v>
                </c:pt>
                <c:pt idx="452">
                  <c:v>1930</c:v>
                </c:pt>
                <c:pt idx="453">
                  <c:v>1853</c:v>
                </c:pt>
                <c:pt idx="454">
                  <c:v>2348</c:v>
                </c:pt>
                <c:pt idx="455">
                  <c:v>2278</c:v>
                </c:pt>
                <c:pt idx="456">
                  <c:v>2209</c:v>
                </c:pt>
                <c:pt idx="457">
                  <c:v>2140</c:v>
                </c:pt>
                <c:pt idx="458">
                  <c:v>2071</c:v>
                </c:pt>
                <c:pt idx="459">
                  <c:v>2002</c:v>
                </c:pt>
                <c:pt idx="460">
                  <c:v>1933</c:v>
                </c:pt>
                <c:pt idx="461">
                  <c:v>1864</c:v>
                </c:pt>
                <c:pt idx="462">
                  <c:v>1795</c:v>
                </c:pt>
                <c:pt idx="463">
                  <c:v>1726</c:v>
                </c:pt>
                <c:pt idx="464">
                  <c:v>1657</c:v>
                </c:pt>
                <c:pt idx="465">
                  <c:v>2290</c:v>
                </c:pt>
                <c:pt idx="466">
                  <c:v>2220</c:v>
                </c:pt>
                <c:pt idx="467">
                  <c:v>2151</c:v>
                </c:pt>
                <c:pt idx="468">
                  <c:v>2518</c:v>
                </c:pt>
                <c:pt idx="469">
                  <c:v>2441</c:v>
                </c:pt>
                <c:pt idx="470">
                  <c:v>2365</c:v>
                </c:pt>
                <c:pt idx="471">
                  <c:v>2589</c:v>
                </c:pt>
                <c:pt idx="472">
                  <c:v>2510</c:v>
                </c:pt>
                <c:pt idx="473">
                  <c:v>2432</c:v>
                </c:pt>
                <c:pt idx="474">
                  <c:v>2565</c:v>
                </c:pt>
                <c:pt idx="475">
                  <c:v>2487</c:v>
                </c:pt>
                <c:pt idx="476">
                  <c:v>2409</c:v>
                </c:pt>
                <c:pt idx="477">
                  <c:v>2397</c:v>
                </c:pt>
                <c:pt idx="478">
                  <c:v>2325</c:v>
                </c:pt>
                <c:pt idx="479">
                  <c:v>2252</c:v>
                </c:pt>
                <c:pt idx="480">
                  <c:v>2329</c:v>
                </c:pt>
                <c:pt idx="481">
                  <c:v>2260</c:v>
                </c:pt>
                <c:pt idx="482">
                  <c:v>2192</c:v>
                </c:pt>
                <c:pt idx="483">
                  <c:v>2123</c:v>
                </c:pt>
                <c:pt idx="484">
                  <c:v>2578</c:v>
                </c:pt>
                <c:pt idx="485">
                  <c:v>2502</c:v>
                </c:pt>
                <c:pt idx="486">
                  <c:v>2427</c:v>
                </c:pt>
                <c:pt idx="487">
                  <c:v>2351</c:v>
                </c:pt>
                <c:pt idx="488">
                  <c:v>2676</c:v>
                </c:pt>
                <c:pt idx="489">
                  <c:v>2597</c:v>
                </c:pt>
                <c:pt idx="490">
                  <c:v>2518</c:v>
                </c:pt>
                <c:pt idx="491">
                  <c:v>2440</c:v>
                </c:pt>
                <c:pt idx="492">
                  <c:v>2675</c:v>
                </c:pt>
                <c:pt idx="493">
                  <c:v>2597</c:v>
                </c:pt>
                <c:pt idx="494">
                  <c:v>2518</c:v>
                </c:pt>
                <c:pt idx="495">
                  <c:v>2439</c:v>
                </c:pt>
                <c:pt idx="496">
                  <c:v>2518</c:v>
                </c:pt>
                <c:pt idx="497">
                  <c:v>2444</c:v>
                </c:pt>
                <c:pt idx="498">
                  <c:v>2370</c:v>
                </c:pt>
                <c:pt idx="499">
                  <c:v>2296</c:v>
                </c:pt>
                <c:pt idx="500">
                  <c:v>2323</c:v>
                </c:pt>
                <c:pt idx="501">
                  <c:v>2254</c:v>
                </c:pt>
                <c:pt idx="502">
                  <c:v>2186</c:v>
                </c:pt>
                <c:pt idx="503">
                  <c:v>2118</c:v>
                </c:pt>
                <c:pt idx="504">
                  <c:v>2049</c:v>
                </c:pt>
                <c:pt idx="505">
                  <c:v>2569</c:v>
                </c:pt>
                <c:pt idx="506">
                  <c:v>2494</c:v>
                </c:pt>
                <c:pt idx="507">
                  <c:v>2418</c:v>
                </c:pt>
                <c:pt idx="508">
                  <c:v>2342</c:v>
                </c:pt>
                <c:pt idx="509">
                  <c:v>2267</c:v>
                </c:pt>
                <c:pt idx="510">
                  <c:v>2675</c:v>
                </c:pt>
                <c:pt idx="511">
                  <c:v>2596</c:v>
                </c:pt>
                <c:pt idx="512">
                  <c:v>2517</c:v>
                </c:pt>
                <c:pt idx="513">
                  <c:v>2439</c:v>
                </c:pt>
                <c:pt idx="514">
                  <c:v>2360</c:v>
                </c:pt>
                <c:pt idx="515">
                  <c:v>2685</c:v>
                </c:pt>
                <c:pt idx="516">
                  <c:v>2606</c:v>
                </c:pt>
                <c:pt idx="517">
                  <c:v>2527</c:v>
                </c:pt>
                <c:pt idx="518">
                  <c:v>2448</c:v>
                </c:pt>
                <c:pt idx="519">
                  <c:v>2369</c:v>
                </c:pt>
                <c:pt idx="520">
                  <c:v>2543</c:v>
                </c:pt>
                <c:pt idx="521">
                  <c:v>2468</c:v>
                </c:pt>
                <c:pt idx="522">
                  <c:v>2393</c:v>
                </c:pt>
                <c:pt idx="523">
                  <c:v>2318</c:v>
                </c:pt>
                <c:pt idx="524">
                  <c:v>2243</c:v>
                </c:pt>
                <c:pt idx="525">
                  <c:v>2323</c:v>
                </c:pt>
                <c:pt idx="526">
                  <c:v>2254</c:v>
                </c:pt>
                <c:pt idx="527">
                  <c:v>2186</c:v>
                </c:pt>
                <c:pt idx="528">
                  <c:v>2118</c:v>
                </c:pt>
                <c:pt idx="529">
                  <c:v>2049</c:v>
                </c:pt>
                <c:pt idx="530">
                  <c:v>2569</c:v>
                </c:pt>
                <c:pt idx="531">
                  <c:v>2494</c:v>
                </c:pt>
                <c:pt idx="532">
                  <c:v>2418</c:v>
                </c:pt>
                <c:pt idx="533">
                  <c:v>2342</c:v>
                </c:pt>
                <c:pt idx="534">
                  <c:v>2267</c:v>
                </c:pt>
                <c:pt idx="535">
                  <c:v>2675</c:v>
                </c:pt>
                <c:pt idx="536">
                  <c:v>2596</c:v>
                </c:pt>
                <c:pt idx="537">
                  <c:v>2517</c:v>
                </c:pt>
                <c:pt idx="538">
                  <c:v>2439</c:v>
                </c:pt>
                <c:pt idx="539">
                  <c:v>2360</c:v>
                </c:pt>
                <c:pt idx="540">
                  <c:v>2685</c:v>
                </c:pt>
                <c:pt idx="541">
                  <c:v>2606</c:v>
                </c:pt>
                <c:pt idx="542">
                  <c:v>2527</c:v>
                </c:pt>
                <c:pt idx="543">
                  <c:v>2448</c:v>
                </c:pt>
                <c:pt idx="544">
                  <c:v>2369</c:v>
                </c:pt>
                <c:pt idx="545">
                  <c:v>2543</c:v>
                </c:pt>
                <c:pt idx="546">
                  <c:v>2468</c:v>
                </c:pt>
                <c:pt idx="547">
                  <c:v>2393</c:v>
                </c:pt>
                <c:pt idx="548">
                  <c:v>2318</c:v>
                </c:pt>
                <c:pt idx="549">
                  <c:v>2243</c:v>
                </c:pt>
                <c:pt idx="550">
                  <c:v>2389</c:v>
                </c:pt>
                <c:pt idx="551">
                  <c:v>2319</c:v>
                </c:pt>
                <c:pt idx="552">
                  <c:v>2249</c:v>
                </c:pt>
                <c:pt idx="553">
                  <c:v>2178</c:v>
                </c:pt>
                <c:pt idx="554">
                  <c:v>2108</c:v>
                </c:pt>
                <c:pt idx="555">
                  <c:v>2623</c:v>
                </c:pt>
                <c:pt idx="556">
                  <c:v>2546</c:v>
                </c:pt>
                <c:pt idx="557">
                  <c:v>2468</c:v>
                </c:pt>
                <c:pt idx="558">
                  <c:v>2391</c:v>
                </c:pt>
                <c:pt idx="559">
                  <c:v>2314</c:v>
                </c:pt>
                <c:pt idx="560">
                  <c:v>2689</c:v>
                </c:pt>
                <c:pt idx="561">
                  <c:v>2610</c:v>
                </c:pt>
                <c:pt idx="562">
                  <c:v>2531</c:v>
                </c:pt>
                <c:pt idx="563">
                  <c:v>2452</c:v>
                </c:pt>
                <c:pt idx="564">
                  <c:v>2373</c:v>
                </c:pt>
                <c:pt idx="565">
                  <c:v>2656</c:v>
                </c:pt>
                <c:pt idx="566">
                  <c:v>2578</c:v>
                </c:pt>
                <c:pt idx="567">
                  <c:v>2500</c:v>
                </c:pt>
                <c:pt idx="568">
                  <c:v>2422</c:v>
                </c:pt>
                <c:pt idx="569">
                  <c:v>2344</c:v>
                </c:pt>
                <c:pt idx="570">
                  <c:v>2472</c:v>
                </c:pt>
                <c:pt idx="571">
                  <c:v>2400</c:v>
                </c:pt>
                <c:pt idx="572">
                  <c:v>2327</c:v>
                </c:pt>
                <c:pt idx="573">
                  <c:v>2254</c:v>
                </c:pt>
                <c:pt idx="574">
                  <c:v>2182</c:v>
                </c:pt>
                <c:pt idx="575">
                  <c:v>2439</c:v>
                </c:pt>
                <c:pt idx="576">
                  <c:v>2367</c:v>
                </c:pt>
                <c:pt idx="577">
                  <c:v>2295</c:v>
                </c:pt>
                <c:pt idx="578">
                  <c:v>2224</c:v>
                </c:pt>
                <c:pt idx="579">
                  <c:v>2152</c:v>
                </c:pt>
                <c:pt idx="580">
                  <c:v>2080</c:v>
                </c:pt>
                <c:pt idx="581">
                  <c:v>2693</c:v>
                </c:pt>
                <c:pt idx="582">
                  <c:v>2613</c:v>
                </c:pt>
                <c:pt idx="583">
                  <c:v>2534</c:v>
                </c:pt>
                <c:pt idx="584">
                  <c:v>2455</c:v>
                </c:pt>
                <c:pt idx="585">
                  <c:v>2376</c:v>
                </c:pt>
                <c:pt idx="586">
                  <c:v>2297</c:v>
                </c:pt>
                <c:pt idx="587">
                  <c:v>2731</c:v>
                </c:pt>
                <c:pt idx="588">
                  <c:v>2650</c:v>
                </c:pt>
                <c:pt idx="589">
                  <c:v>2570</c:v>
                </c:pt>
                <c:pt idx="590">
                  <c:v>2490</c:v>
                </c:pt>
                <c:pt idx="591">
                  <c:v>2409</c:v>
                </c:pt>
                <c:pt idx="592">
                  <c:v>2329</c:v>
                </c:pt>
                <c:pt idx="593">
                  <c:v>2661</c:v>
                </c:pt>
                <c:pt idx="594">
                  <c:v>2583</c:v>
                </c:pt>
                <c:pt idx="595">
                  <c:v>2505</c:v>
                </c:pt>
                <c:pt idx="596">
                  <c:v>2427</c:v>
                </c:pt>
                <c:pt idx="597">
                  <c:v>2348</c:v>
                </c:pt>
                <c:pt idx="598">
                  <c:v>2270</c:v>
                </c:pt>
                <c:pt idx="599">
                  <c:v>2418</c:v>
                </c:pt>
                <c:pt idx="600">
                  <c:v>2347</c:v>
                </c:pt>
                <c:pt idx="601">
                  <c:v>2276</c:v>
                </c:pt>
                <c:pt idx="602">
                  <c:v>2205</c:v>
                </c:pt>
                <c:pt idx="603">
                  <c:v>2134</c:v>
                </c:pt>
                <c:pt idx="604">
                  <c:v>2062</c:v>
                </c:pt>
                <c:pt idx="605">
                  <c:v>4747</c:v>
                </c:pt>
                <c:pt idx="606">
                  <c:v>4612</c:v>
                </c:pt>
                <c:pt idx="607">
                  <c:v>4476</c:v>
                </c:pt>
                <c:pt idx="608">
                  <c:v>4341</c:v>
                </c:pt>
                <c:pt idx="609">
                  <c:v>5321</c:v>
                </c:pt>
                <c:pt idx="610">
                  <c:v>5169</c:v>
                </c:pt>
                <c:pt idx="611">
                  <c:v>5017</c:v>
                </c:pt>
                <c:pt idx="612">
                  <c:v>4865</c:v>
                </c:pt>
                <c:pt idx="613">
                  <c:v>5570</c:v>
                </c:pt>
                <c:pt idx="614">
                  <c:v>5411</c:v>
                </c:pt>
                <c:pt idx="615">
                  <c:v>5252</c:v>
                </c:pt>
                <c:pt idx="616">
                  <c:v>5093</c:v>
                </c:pt>
                <c:pt idx="617">
                  <c:v>5593</c:v>
                </c:pt>
                <c:pt idx="618">
                  <c:v>5433</c:v>
                </c:pt>
                <c:pt idx="619">
                  <c:v>5274</c:v>
                </c:pt>
                <c:pt idx="620">
                  <c:v>5114</c:v>
                </c:pt>
                <c:pt idx="621">
                  <c:v>5259</c:v>
                </c:pt>
                <c:pt idx="622">
                  <c:v>5109</c:v>
                </c:pt>
                <c:pt idx="623">
                  <c:v>4959</c:v>
                </c:pt>
                <c:pt idx="624">
                  <c:v>4808</c:v>
                </c:pt>
                <c:pt idx="625">
                  <c:v>4614</c:v>
                </c:pt>
                <c:pt idx="626">
                  <c:v>4478</c:v>
                </c:pt>
                <c:pt idx="627">
                  <c:v>4343</c:v>
                </c:pt>
                <c:pt idx="628">
                  <c:v>4207</c:v>
                </c:pt>
                <c:pt idx="629">
                  <c:v>4071</c:v>
                </c:pt>
                <c:pt idx="630">
                  <c:v>5161</c:v>
                </c:pt>
                <c:pt idx="631">
                  <c:v>5009</c:v>
                </c:pt>
                <c:pt idx="632">
                  <c:v>4857</c:v>
                </c:pt>
                <c:pt idx="633">
                  <c:v>4705</c:v>
                </c:pt>
                <c:pt idx="634">
                  <c:v>4553</c:v>
                </c:pt>
                <c:pt idx="635">
                  <c:v>5408</c:v>
                </c:pt>
                <c:pt idx="636">
                  <c:v>5249</c:v>
                </c:pt>
                <c:pt idx="637">
                  <c:v>5090</c:v>
                </c:pt>
                <c:pt idx="638">
                  <c:v>4931</c:v>
                </c:pt>
                <c:pt idx="639">
                  <c:v>4772</c:v>
                </c:pt>
                <c:pt idx="640">
                  <c:v>5444</c:v>
                </c:pt>
                <c:pt idx="641">
                  <c:v>5283</c:v>
                </c:pt>
                <c:pt idx="642">
                  <c:v>5123</c:v>
                </c:pt>
                <c:pt idx="643">
                  <c:v>4963</c:v>
                </c:pt>
                <c:pt idx="644">
                  <c:v>4803</c:v>
                </c:pt>
                <c:pt idx="645">
                  <c:v>5140</c:v>
                </c:pt>
                <c:pt idx="646">
                  <c:v>4989</c:v>
                </c:pt>
                <c:pt idx="647">
                  <c:v>4837</c:v>
                </c:pt>
                <c:pt idx="648">
                  <c:v>4686</c:v>
                </c:pt>
                <c:pt idx="649">
                  <c:v>4535</c:v>
                </c:pt>
                <c:pt idx="650">
                  <c:v>4614</c:v>
                </c:pt>
                <c:pt idx="651">
                  <c:v>4478</c:v>
                </c:pt>
                <c:pt idx="652">
                  <c:v>4343</c:v>
                </c:pt>
                <c:pt idx="653">
                  <c:v>4207</c:v>
                </c:pt>
                <c:pt idx="654">
                  <c:v>4071</c:v>
                </c:pt>
                <c:pt idx="655">
                  <c:v>5161</c:v>
                </c:pt>
                <c:pt idx="656">
                  <c:v>5009</c:v>
                </c:pt>
                <c:pt idx="657">
                  <c:v>4857</c:v>
                </c:pt>
                <c:pt idx="658">
                  <c:v>4705</c:v>
                </c:pt>
                <c:pt idx="659">
                  <c:v>4553</c:v>
                </c:pt>
                <c:pt idx="660">
                  <c:v>5408</c:v>
                </c:pt>
                <c:pt idx="661">
                  <c:v>5249</c:v>
                </c:pt>
                <c:pt idx="662">
                  <c:v>5090</c:v>
                </c:pt>
                <c:pt idx="663">
                  <c:v>4931</c:v>
                </c:pt>
                <c:pt idx="664">
                  <c:v>4772</c:v>
                </c:pt>
                <c:pt idx="665">
                  <c:v>5444</c:v>
                </c:pt>
                <c:pt idx="666">
                  <c:v>5283</c:v>
                </c:pt>
                <c:pt idx="667">
                  <c:v>5123</c:v>
                </c:pt>
                <c:pt idx="668">
                  <c:v>4963</c:v>
                </c:pt>
                <c:pt idx="669">
                  <c:v>4803</c:v>
                </c:pt>
                <c:pt idx="670">
                  <c:v>5140</c:v>
                </c:pt>
                <c:pt idx="671">
                  <c:v>4989</c:v>
                </c:pt>
                <c:pt idx="672">
                  <c:v>4837</c:v>
                </c:pt>
                <c:pt idx="673">
                  <c:v>4686</c:v>
                </c:pt>
                <c:pt idx="674">
                  <c:v>4535</c:v>
                </c:pt>
                <c:pt idx="675">
                  <c:v>5009</c:v>
                </c:pt>
                <c:pt idx="676">
                  <c:v>4862</c:v>
                </c:pt>
                <c:pt idx="677">
                  <c:v>4715</c:v>
                </c:pt>
                <c:pt idx="678">
                  <c:v>4567</c:v>
                </c:pt>
                <c:pt idx="679">
                  <c:v>4420</c:v>
                </c:pt>
                <c:pt idx="680">
                  <c:v>4273</c:v>
                </c:pt>
                <c:pt idx="681">
                  <c:v>4125</c:v>
                </c:pt>
                <c:pt idx="682">
                  <c:v>3978</c:v>
                </c:pt>
                <c:pt idx="683">
                  <c:v>3831</c:v>
                </c:pt>
                <c:pt idx="684">
                  <c:v>3683</c:v>
                </c:pt>
                <c:pt idx="685">
                  <c:v>3536</c:v>
                </c:pt>
                <c:pt idx="686">
                  <c:v>5571</c:v>
                </c:pt>
                <c:pt idx="687">
                  <c:v>5407</c:v>
                </c:pt>
                <c:pt idx="688">
                  <c:v>5243</c:v>
                </c:pt>
                <c:pt idx="689">
                  <c:v>5079</c:v>
                </c:pt>
                <c:pt idx="690">
                  <c:v>4915</c:v>
                </c:pt>
                <c:pt idx="691">
                  <c:v>4751</c:v>
                </c:pt>
                <c:pt idx="692">
                  <c:v>4588</c:v>
                </c:pt>
                <c:pt idx="693">
                  <c:v>4424</c:v>
                </c:pt>
                <c:pt idx="694">
                  <c:v>4260</c:v>
                </c:pt>
                <c:pt idx="695">
                  <c:v>4096</c:v>
                </c:pt>
                <c:pt idx="696">
                  <c:v>3932</c:v>
                </c:pt>
                <c:pt idx="697">
                  <c:v>5596</c:v>
                </c:pt>
                <c:pt idx="698">
                  <c:v>5432</c:v>
                </c:pt>
                <c:pt idx="699">
                  <c:v>5267</c:v>
                </c:pt>
                <c:pt idx="700">
                  <c:v>5102</c:v>
                </c:pt>
                <c:pt idx="701">
                  <c:v>4938</c:v>
                </c:pt>
                <c:pt idx="702">
                  <c:v>4773</c:v>
                </c:pt>
                <c:pt idx="703">
                  <c:v>4609</c:v>
                </c:pt>
                <c:pt idx="704">
                  <c:v>4444</c:v>
                </c:pt>
                <c:pt idx="705">
                  <c:v>4279</c:v>
                </c:pt>
                <c:pt idx="706">
                  <c:v>4115</c:v>
                </c:pt>
                <c:pt idx="707">
                  <c:v>3950</c:v>
                </c:pt>
                <c:pt idx="708">
                  <c:v>5352</c:v>
                </c:pt>
                <c:pt idx="709">
                  <c:v>5195</c:v>
                </c:pt>
                <c:pt idx="710">
                  <c:v>5037</c:v>
                </c:pt>
                <c:pt idx="711">
                  <c:v>4880</c:v>
                </c:pt>
                <c:pt idx="712">
                  <c:v>4723</c:v>
                </c:pt>
                <c:pt idx="713">
                  <c:v>4565</c:v>
                </c:pt>
                <c:pt idx="714">
                  <c:v>4408</c:v>
                </c:pt>
                <c:pt idx="715">
                  <c:v>4250</c:v>
                </c:pt>
                <c:pt idx="716">
                  <c:v>4093</c:v>
                </c:pt>
                <c:pt idx="717">
                  <c:v>3936</c:v>
                </c:pt>
                <c:pt idx="718">
                  <c:v>3778</c:v>
                </c:pt>
                <c:pt idx="719">
                  <c:v>4737</c:v>
                </c:pt>
                <c:pt idx="720">
                  <c:v>4598</c:v>
                </c:pt>
                <c:pt idx="721">
                  <c:v>4458</c:v>
                </c:pt>
                <c:pt idx="722">
                  <c:v>4319</c:v>
                </c:pt>
                <c:pt idx="723">
                  <c:v>4180</c:v>
                </c:pt>
                <c:pt idx="724">
                  <c:v>4040</c:v>
                </c:pt>
                <c:pt idx="725">
                  <c:v>3901</c:v>
                </c:pt>
                <c:pt idx="726">
                  <c:v>3762</c:v>
                </c:pt>
                <c:pt idx="727">
                  <c:v>3622</c:v>
                </c:pt>
                <c:pt idx="728">
                  <c:v>3483</c:v>
                </c:pt>
                <c:pt idx="729">
                  <c:v>3344</c:v>
                </c:pt>
                <c:pt idx="730">
                  <c:v>4862</c:v>
                </c:pt>
                <c:pt idx="731">
                  <c:v>4715</c:v>
                </c:pt>
                <c:pt idx="732">
                  <c:v>4567</c:v>
                </c:pt>
                <c:pt idx="733">
                  <c:v>4420</c:v>
                </c:pt>
                <c:pt idx="734">
                  <c:v>4273</c:v>
                </c:pt>
                <c:pt idx="735">
                  <c:v>4125</c:v>
                </c:pt>
                <c:pt idx="736">
                  <c:v>3978</c:v>
                </c:pt>
                <c:pt idx="737">
                  <c:v>3831</c:v>
                </c:pt>
                <c:pt idx="738">
                  <c:v>3683</c:v>
                </c:pt>
                <c:pt idx="739">
                  <c:v>3536</c:v>
                </c:pt>
                <c:pt idx="740">
                  <c:v>3389</c:v>
                </c:pt>
                <c:pt idx="741">
                  <c:v>3241</c:v>
                </c:pt>
                <c:pt idx="742">
                  <c:v>3094</c:v>
                </c:pt>
                <c:pt idx="743">
                  <c:v>2799</c:v>
                </c:pt>
                <c:pt idx="744">
                  <c:v>2505</c:v>
                </c:pt>
                <c:pt idx="745">
                  <c:v>5437</c:v>
                </c:pt>
                <c:pt idx="746">
                  <c:v>5272</c:v>
                </c:pt>
                <c:pt idx="747">
                  <c:v>5108</c:v>
                </c:pt>
                <c:pt idx="748">
                  <c:v>4943</c:v>
                </c:pt>
                <c:pt idx="749">
                  <c:v>4778</c:v>
                </c:pt>
                <c:pt idx="750">
                  <c:v>4613</c:v>
                </c:pt>
                <c:pt idx="751">
                  <c:v>4449</c:v>
                </c:pt>
                <c:pt idx="752">
                  <c:v>4284</c:v>
                </c:pt>
                <c:pt idx="753">
                  <c:v>4119</c:v>
                </c:pt>
                <c:pt idx="754">
                  <c:v>3954</c:v>
                </c:pt>
                <c:pt idx="755">
                  <c:v>3790</c:v>
                </c:pt>
                <c:pt idx="756">
                  <c:v>3625</c:v>
                </c:pt>
                <c:pt idx="757">
                  <c:v>3460</c:v>
                </c:pt>
                <c:pt idx="758">
                  <c:v>3131</c:v>
                </c:pt>
                <c:pt idx="759">
                  <c:v>2801</c:v>
                </c:pt>
                <c:pt idx="760">
                  <c:v>5484</c:v>
                </c:pt>
                <c:pt idx="761">
                  <c:v>5318</c:v>
                </c:pt>
                <c:pt idx="762">
                  <c:v>5152</c:v>
                </c:pt>
                <c:pt idx="763">
                  <c:v>4985</c:v>
                </c:pt>
                <c:pt idx="764">
                  <c:v>4819</c:v>
                </c:pt>
                <c:pt idx="765">
                  <c:v>4653</c:v>
                </c:pt>
                <c:pt idx="766">
                  <c:v>4487</c:v>
                </c:pt>
                <c:pt idx="767">
                  <c:v>4321</c:v>
                </c:pt>
                <c:pt idx="768">
                  <c:v>4154</c:v>
                </c:pt>
                <c:pt idx="769">
                  <c:v>3988</c:v>
                </c:pt>
                <c:pt idx="770">
                  <c:v>3822</c:v>
                </c:pt>
                <c:pt idx="771">
                  <c:v>3656</c:v>
                </c:pt>
                <c:pt idx="772">
                  <c:v>3490</c:v>
                </c:pt>
                <c:pt idx="773">
                  <c:v>3157</c:v>
                </c:pt>
                <c:pt idx="774">
                  <c:v>2825</c:v>
                </c:pt>
                <c:pt idx="775">
                  <c:v>5269</c:v>
                </c:pt>
                <c:pt idx="776">
                  <c:v>5110</c:v>
                </c:pt>
                <c:pt idx="777">
                  <c:v>4950</c:v>
                </c:pt>
                <c:pt idx="778">
                  <c:v>4790</c:v>
                </c:pt>
                <c:pt idx="779">
                  <c:v>4631</c:v>
                </c:pt>
                <c:pt idx="780">
                  <c:v>4471</c:v>
                </c:pt>
                <c:pt idx="781">
                  <c:v>4311</c:v>
                </c:pt>
                <c:pt idx="782">
                  <c:v>4152</c:v>
                </c:pt>
                <c:pt idx="783">
                  <c:v>3992</c:v>
                </c:pt>
                <c:pt idx="784">
                  <c:v>3832</c:v>
                </c:pt>
                <c:pt idx="785">
                  <c:v>3673</c:v>
                </c:pt>
                <c:pt idx="786">
                  <c:v>3513</c:v>
                </c:pt>
                <c:pt idx="787">
                  <c:v>3353</c:v>
                </c:pt>
                <c:pt idx="788">
                  <c:v>3034</c:v>
                </c:pt>
                <c:pt idx="789">
                  <c:v>2714</c:v>
                </c:pt>
                <c:pt idx="790">
                  <c:v>4671</c:v>
                </c:pt>
                <c:pt idx="791">
                  <c:v>4530</c:v>
                </c:pt>
                <c:pt idx="792">
                  <c:v>4388</c:v>
                </c:pt>
                <c:pt idx="793">
                  <c:v>4247</c:v>
                </c:pt>
                <c:pt idx="794">
                  <c:v>4105</c:v>
                </c:pt>
                <c:pt idx="795">
                  <c:v>3964</c:v>
                </c:pt>
                <c:pt idx="796">
                  <c:v>3822</c:v>
                </c:pt>
                <c:pt idx="797">
                  <c:v>3680</c:v>
                </c:pt>
                <c:pt idx="798">
                  <c:v>3539</c:v>
                </c:pt>
                <c:pt idx="799">
                  <c:v>3397</c:v>
                </c:pt>
                <c:pt idx="800">
                  <c:v>3256</c:v>
                </c:pt>
                <c:pt idx="801">
                  <c:v>3114</c:v>
                </c:pt>
                <c:pt idx="802">
                  <c:v>2973</c:v>
                </c:pt>
                <c:pt idx="803">
                  <c:v>2690</c:v>
                </c:pt>
                <c:pt idx="804">
                  <c:v>2406</c:v>
                </c:pt>
                <c:pt idx="805">
                  <c:v>4921</c:v>
                </c:pt>
                <c:pt idx="806">
                  <c:v>4777</c:v>
                </c:pt>
                <c:pt idx="807">
                  <c:v>4632</c:v>
                </c:pt>
                <c:pt idx="808">
                  <c:v>4487</c:v>
                </c:pt>
                <c:pt idx="809">
                  <c:v>4342</c:v>
                </c:pt>
                <c:pt idx="810">
                  <c:v>4198</c:v>
                </c:pt>
                <c:pt idx="811">
                  <c:v>4053</c:v>
                </c:pt>
                <c:pt idx="812">
                  <c:v>3908</c:v>
                </c:pt>
                <c:pt idx="813">
                  <c:v>3763</c:v>
                </c:pt>
                <c:pt idx="814">
                  <c:v>3619</c:v>
                </c:pt>
                <c:pt idx="815">
                  <c:v>3474</c:v>
                </c:pt>
                <c:pt idx="816">
                  <c:v>5522</c:v>
                </c:pt>
                <c:pt idx="817">
                  <c:v>5360</c:v>
                </c:pt>
                <c:pt idx="818">
                  <c:v>5197</c:v>
                </c:pt>
                <c:pt idx="819">
                  <c:v>5035</c:v>
                </c:pt>
                <c:pt idx="820">
                  <c:v>4872</c:v>
                </c:pt>
                <c:pt idx="821">
                  <c:v>4710</c:v>
                </c:pt>
                <c:pt idx="822">
                  <c:v>4548</c:v>
                </c:pt>
                <c:pt idx="823">
                  <c:v>4385</c:v>
                </c:pt>
                <c:pt idx="824">
                  <c:v>4223</c:v>
                </c:pt>
                <c:pt idx="825">
                  <c:v>4060</c:v>
                </c:pt>
                <c:pt idx="826">
                  <c:v>3898</c:v>
                </c:pt>
                <c:pt idx="827">
                  <c:v>5608</c:v>
                </c:pt>
                <c:pt idx="828">
                  <c:v>5443</c:v>
                </c:pt>
                <c:pt idx="829">
                  <c:v>5278</c:v>
                </c:pt>
                <c:pt idx="830">
                  <c:v>5113</c:v>
                </c:pt>
                <c:pt idx="831">
                  <c:v>4948</c:v>
                </c:pt>
                <c:pt idx="832">
                  <c:v>4783</c:v>
                </c:pt>
                <c:pt idx="833">
                  <c:v>4618</c:v>
                </c:pt>
                <c:pt idx="834">
                  <c:v>4453</c:v>
                </c:pt>
                <c:pt idx="835">
                  <c:v>4289</c:v>
                </c:pt>
                <c:pt idx="836">
                  <c:v>4124</c:v>
                </c:pt>
                <c:pt idx="837">
                  <c:v>3959</c:v>
                </c:pt>
                <c:pt idx="838">
                  <c:v>5435</c:v>
                </c:pt>
                <c:pt idx="839">
                  <c:v>5275</c:v>
                </c:pt>
                <c:pt idx="840">
                  <c:v>5116</c:v>
                </c:pt>
                <c:pt idx="841">
                  <c:v>4956</c:v>
                </c:pt>
                <c:pt idx="842">
                  <c:v>4796</c:v>
                </c:pt>
                <c:pt idx="843">
                  <c:v>4636</c:v>
                </c:pt>
                <c:pt idx="844">
                  <c:v>4476</c:v>
                </c:pt>
                <c:pt idx="845">
                  <c:v>4316</c:v>
                </c:pt>
                <c:pt idx="846">
                  <c:v>4156</c:v>
                </c:pt>
                <c:pt idx="847">
                  <c:v>3997</c:v>
                </c:pt>
                <c:pt idx="848">
                  <c:v>3837</c:v>
                </c:pt>
                <c:pt idx="849">
                  <c:v>4858</c:v>
                </c:pt>
                <c:pt idx="850">
                  <c:v>4715</c:v>
                </c:pt>
                <c:pt idx="851">
                  <c:v>4573</c:v>
                </c:pt>
                <c:pt idx="852">
                  <c:v>4430</c:v>
                </c:pt>
                <c:pt idx="853">
                  <c:v>4287</c:v>
                </c:pt>
                <c:pt idx="854">
                  <c:v>4144</c:v>
                </c:pt>
                <c:pt idx="855">
                  <c:v>4001</c:v>
                </c:pt>
                <c:pt idx="856">
                  <c:v>3858</c:v>
                </c:pt>
                <c:pt idx="857">
                  <c:v>3715</c:v>
                </c:pt>
                <c:pt idx="858">
                  <c:v>3572</c:v>
                </c:pt>
                <c:pt idx="859">
                  <c:v>3429</c:v>
                </c:pt>
                <c:pt idx="860">
                  <c:v>4662</c:v>
                </c:pt>
                <c:pt idx="861">
                  <c:v>4516</c:v>
                </c:pt>
                <c:pt idx="862">
                  <c:v>4370</c:v>
                </c:pt>
                <c:pt idx="863">
                  <c:v>4225</c:v>
                </c:pt>
                <c:pt idx="864">
                  <c:v>4079</c:v>
                </c:pt>
                <c:pt idx="865">
                  <c:v>3933</c:v>
                </c:pt>
                <c:pt idx="866">
                  <c:v>3788</c:v>
                </c:pt>
                <c:pt idx="867">
                  <c:v>3642</c:v>
                </c:pt>
                <c:pt idx="868">
                  <c:v>3496</c:v>
                </c:pt>
                <c:pt idx="869">
                  <c:v>3350</c:v>
                </c:pt>
                <c:pt idx="870">
                  <c:v>3205</c:v>
                </c:pt>
                <c:pt idx="871">
                  <c:v>3059</c:v>
                </c:pt>
                <c:pt idx="872">
                  <c:v>2768</c:v>
                </c:pt>
                <c:pt idx="873">
                  <c:v>2622</c:v>
                </c:pt>
                <c:pt idx="874">
                  <c:v>2476</c:v>
                </c:pt>
                <c:pt idx="875">
                  <c:v>2039</c:v>
                </c:pt>
                <c:pt idx="876">
                  <c:v>5249</c:v>
                </c:pt>
                <c:pt idx="877">
                  <c:v>5085</c:v>
                </c:pt>
                <c:pt idx="878">
                  <c:v>4921</c:v>
                </c:pt>
                <c:pt idx="879">
                  <c:v>4757</c:v>
                </c:pt>
                <c:pt idx="880">
                  <c:v>4593</c:v>
                </c:pt>
                <c:pt idx="881">
                  <c:v>4429</c:v>
                </c:pt>
                <c:pt idx="882">
                  <c:v>4265</c:v>
                </c:pt>
                <c:pt idx="883">
                  <c:v>4101</c:v>
                </c:pt>
                <c:pt idx="884">
                  <c:v>3937</c:v>
                </c:pt>
                <c:pt idx="885">
                  <c:v>3773</c:v>
                </c:pt>
                <c:pt idx="886">
                  <c:v>3609</c:v>
                </c:pt>
                <c:pt idx="887">
                  <c:v>3445</c:v>
                </c:pt>
                <c:pt idx="888">
                  <c:v>3117</c:v>
                </c:pt>
                <c:pt idx="889">
                  <c:v>2953</c:v>
                </c:pt>
                <c:pt idx="890">
                  <c:v>2788</c:v>
                </c:pt>
                <c:pt idx="891">
                  <c:v>2296</c:v>
                </c:pt>
                <c:pt idx="892">
                  <c:v>5333</c:v>
                </c:pt>
                <c:pt idx="893">
                  <c:v>5166</c:v>
                </c:pt>
                <c:pt idx="894">
                  <c:v>5000</c:v>
                </c:pt>
                <c:pt idx="895">
                  <c:v>4833</c:v>
                </c:pt>
                <c:pt idx="896">
                  <c:v>4666</c:v>
                </c:pt>
                <c:pt idx="897">
                  <c:v>4500</c:v>
                </c:pt>
                <c:pt idx="898">
                  <c:v>4333</c:v>
                </c:pt>
                <c:pt idx="899">
                  <c:v>4167</c:v>
                </c:pt>
                <c:pt idx="900">
                  <c:v>4000</c:v>
                </c:pt>
                <c:pt idx="901">
                  <c:v>3833</c:v>
                </c:pt>
                <c:pt idx="902">
                  <c:v>3667</c:v>
                </c:pt>
                <c:pt idx="903">
                  <c:v>3500</c:v>
                </c:pt>
                <c:pt idx="904">
                  <c:v>3167</c:v>
                </c:pt>
                <c:pt idx="905">
                  <c:v>3000</c:v>
                </c:pt>
                <c:pt idx="906">
                  <c:v>2833</c:v>
                </c:pt>
                <c:pt idx="907">
                  <c:v>2333</c:v>
                </c:pt>
                <c:pt idx="908">
                  <c:v>5170</c:v>
                </c:pt>
                <c:pt idx="909">
                  <c:v>5009</c:v>
                </c:pt>
                <c:pt idx="910">
                  <c:v>4847</c:v>
                </c:pt>
                <c:pt idx="911">
                  <c:v>4686</c:v>
                </c:pt>
                <c:pt idx="912">
                  <c:v>4524</c:v>
                </c:pt>
                <c:pt idx="913">
                  <c:v>4363</c:v>
                </c:pt>
                <c:pt idx="914">
                  <c:v>4201</c:v>
                </c:pt>
                <c:pt idx="915">
                  <c:v>4039</c:v>
                </c:pt>
                <c:pt idx="916">
                  <c:v>3878</c:v>
                </c:pt>
                <c:pt idx="917">
                  <c:v>3716</c:v>
                </c:pt>
                <c:pt idx="918">
                  <c:v>3555</c:v>
                </c:pt>
                <c:pt idx="919">
                  <c:v>3393</c:v>
                </c:pt>
                <c:pt idx="920">
                  <c:v>3070</c:v>
                </c:pt>
                <c:pt idx="921">
                  <c:v>2908</c:v>
                </c:pt>
                <c:pt idx="922">
                  <c:v>2747</c:v>
                </c:pt>
                <c:pt idx="923">
                  <c:v>2262</c:v>
                </c:pt>
                <c:pt idx="924">
                  <c:v>4614</c:v>
                </c:pt>
                <c:pt idx="925">
                  <c:v>4470</c:v>
                </c:pt>
                <c:pt idx="926">
                  <c:v>4326</c:v>
                </c:pt>
                <c:pt idx="927">
                  <c:v>4182</c:v>
                </c:pt>
                <c:pt idx="928">
                  <c:v>4038</c:v>
                </c:pt>
                <c:pt idx="929">
                  <c:v>3893</c:v>
                </c:pt>
                <c:pt idx="930">
                  <c:v>3749</c:v>
                </c:pt>
                <c:pt idx="931">
                  <c:v>3605</c:v>
                </c:pt>
                <c:pt idx="932">
                  <c:v>3461</c:v>
                </c:pt>
                <c:pt idx="933">
                  <c:v>3317</c:v>
                </c:pt>
                <c:pt idx="934">
                  <c:v>3172</c:v>
                </c:pt>
                <c:pt idx="935">
                  <c:v>3028</c:v>
                </c:pt>
                <c:pt idx="936">
                  <c:v>2740</c:v>
                </c:pt>
                <c:pt idx="937">
                  <c:v>2596</c:v>
                </c:pt>
                <c:pt idx="938">
                  <c:v>2451</c:v>
                </c:pt>
                <c:pt idx="939">
                  <c:v>2019</c:v>
                </c:pt>
                <c:pt idx="940">
                  <c:v>4862</c:v>
                </c:pt>
                <c:pt idx="941">
                  <c:v>4719</c:v>
                </c:pt>
                <c:pt idx="942">
                  <c:v>4576</c:v>
                </c:pt>
                <c:pt idx="943">
                  <c:v>4433</c:v>
                </c:pt>
                <c:pt idx="944">
                  <c:v>4290</c:v>
                </c:pt>
                <c:pt idx="945">
                  <c:v>5368</c:v>
                </c:pt>
                <c:pt idx="946">
                  <c:v>5210</c:v>
                </c:pt>
                <c:pt idx="947">
                  <c:v>5052</c:v>
                </c:pt>
                <c:pt idx="948">
                  <c:v>4894</c:v>
                </c:pt>
                <c:pt idx="949">
                  <c:v>4736</c:v>
                </c:pt>
                <c:pt idx="950">
                  <c:v>5441</c:v>
                </c:pt>
                <c:pt idx="951">
                  <c:v>5281</c:v>
                </c:pt>
                <c:pt idx="952">
                  <c:v>5121</c:v>
                </c:pt>
                <c:pt idx="953">
                  <c:v>4961</c:v>
                </c:pt>
                <c:pt idx="954">
                  <c:v>4801</c:v>
                </c:pt>
                <c:pt idx="955">
                  <c:v>5272</c:v>
                </c:pt>
                <c:pt idx="956">
                  <c:v>5117</c:v>
                </c:pt>
                <c:pt idx="957">
                  <c:v>4962</c:v>
                </c:pt>
                <c:pt idx="958">
                  <c:v>4807</c:v>
                </c:pt>
                <c:pt idx="959">
                  <c:v>4652</c:v>
                </c:pt>
                <c:pt idx="960">
                  <c:v>4772</c:v>
                </c:pt>
                <c:pt idx="961">
                  <c:v>4632</c:v>
                </c:pt>
                <c:pt idx="962">
                  <c:v>4491</c:v>
                </c:pt>
                <c:pt idx="963">
                  <c:v>4351</c:v>
                </c:pt>
                <c:pt idx="964">
                  <c:v>4211</c:v>
                </c:pt>
                <c:pt idx="965">
                  <c:v>4873</c:v>
                </c:pt>
                <c:pt idx="966">
                  <c:v>4726</c:v>
                </c:pt>
                <c:pt idx="967">
                  <c:v>4578</c:v>
                </c:pt>
                <c:pt idx="968">
                  <c:v>4430</c:v>
                </c:pt>
                <c:pt idx="969">
                  <c:v>4283</c:v>
                </c:pt>
                <c:pt idx="970">
                  <c:v>4135</c:v>
                </c:pt>
                <c:pt idx="971">
                  <c:v>3987</c:v>
                </c:pt>
                <c:pt idx="972">
                  <c:v>3840</c:v>
                </c:pt>
                <c:pt idx="973">
                  <c:v>3692</c:v>
                </c:pt>
                <c:pt idx="974">
                  <c:v>3544</c:v>
                </c:pt>
                <c:pt idx="975">
                  <c:v>5370</c:v>
                </c:pt>
                <c:pt idx="976">
                  <c:v>5207</c:v>
                </c:pt>
                <c:pt idx="977">
                  <c:v>5044</c:v>
                </c:pt>
                <c:pt idx="978">
                  <c:v>4881</c:v>
                </c:pt>
                <c:pt idx="979">
                  <c:v>4719</c:v>
                </c:pt>
                <c:pt idx="980">
                  <c:v>4556</c:v>
                </c:pt>
                <c:pt idx="981">
                  <c:v>4393</c:v>
                </c:pt>
                <c:pt idx="982">
                  <c:v>4231</c:v>
                </c:pt>
                <c:pt idx="983">
                  <c:v>4068</c:v>
                </c:pt>
                <c:pt idx="984">
                  <c:v>3905</c:v>
                </c:pt>
                <c:pt idx="985">
                  <c:v>5373</c:v>
                </c:pt>
                <c:pt idx="986">
                  <c:v>5211</c:v>
                </c:pt>
                <c:pt idx="987">
                  <c:v>5048</c:v>
                </c:pt>
                <c:pt idx="988">
                  <c:v>4885</c:v>
                </c:pt>
                <c:pt idx="989">
                  <c:v>4722</c:v>
                </c:pt>
                <c:pt idx="990">
                  <c:v>4559</c:v>
                </c:pt>
                <c:pt idx="991">
                  <c:v>4396</c:v>
                </c:pt>
                <c:pt idx="992">
                  <c:v>4234</c:v>
                </c:pt>
                <c:pt idx="993">
                  <c:v>4071</c:v>
                </c:pt>
                <c:pt idx="994">
                  <c:v>3908</c:v>
                </c:pt>
                <c:pt idx="995">
                  <c:v>5121</c:v>
                </c:pt>
                <c:pt idx="996">
                  <c:v>4965</c:v>
                </c:pt>
                <c:pt idx="997">
                  <c:v>4810</c:v>
                </c:pt>
                <c:pt idx="998">
                  <c:v>4655</c:v>
                </c:pt>
                <c:pt idx="999">
                  <c:v>4500</c:v>
                </c:pt>
                <c:pt idx="1000">
                  <c:v>4345</c:v>
                </c:pt>
                <c:pt idx="1001">
                  <c:v>4190</c:v>
                </c:pt>
                <c:pt idx="1002">
                  <c:v>4034</c:v>
                </c:pt>
                <c:pt idx="1003">
                  <c:v>3879</c:v>
                </c:pt>
                <c:pt idx="1004">
                  <c:v>3724</c:v>
                </c:pt>
                <c:pt idx="1005">
                  <c:v>4543</c:v>
                </c:pt>
                <c:pt idx="1006">
                  <c:v>4405</c:v>
                </c:pt>
                <c:pt idx="1007">
                  <c:v>4267</c:v>
                </c:pt>
                <c:pt idx="1008">
                  <c:v>4130</c:v>
                </c:pt>
                <c:pt idx="1009">
                  <c:v>3992</c:v>
                </c:pt>
                <c:pt idx="1010">
                  <c:v>3854</c:v>
                </c:pt>
                <c:pt idx="1011">
                  <c:v>3717</c:v>
                </c:pt>
                <c:pt idx="1012">
                  <c:v>3579</c:v>
                </c:pt>
                <c:pt idx="1013">
                  <c:v>3441</c:v>
                </c:pt>
                <c:pt idx="1014">
                  <c:v>3304</c:v>
                </c:pt>
                <c:pt idx="1015">
                  <c:v>5010</c:v>
                </c:pt>
                <c:pt idx="1016">
                  <c:v>4863</c:v>
                </c:pt>
                <c:pt idx="1017">
                  <c:v>4715</c:v>
                </c:pt>
                <c:pt idx="1018">
                  <c:v>4568</c:v>
                </c:pt>
                <c:pt idx="1019">
                  <c:v>4421</c:v>
                </c:pt>
                <c:pt idx="1020">
                  <c:v>4273</c:v>
                </c:pt>
                <c:pt idx="1021">
                  <c:v>4126</c:v>
                </c:pt>
                <c:pt idx="1022">
                  <c:v>3979</c:v>
                </c:pt>
                <c:pt idx="1023">
                  <c:v>3831</c:v>
                </c:pt>
                <c:pt idx="1024">
                  <c:v>3684</c:v>
                </c:pt>
                <c:pt idx="1025">
                  <c:v>3537</c:v>
                </c:pt>
                <c:pt idx="1026">
                  <c:v>5541</c:v>
                </c:pt>
                <c:pt idx="1027">
                  <c:v>5378</c:v>
                </c:pt>
                <c:pt idx="1028">
                  <c:v>5215</c:v>
                </c:pt>
                <c:pt idx="1029">
                  <c:v>5052</c:v>
                </c:pt>
                <c:pt idx="1030">
                  <c:v>4889</c:v>
                </c:pt>
                <c:pt idx="1031">
                  <c:v>4726</c:v>
                </c:pt>
                <c:pt idx="1032">
                  <c:v>4563</c:v>
                </c:pt>
                <c:pt idx="1033">
                  <c:v>4400</c:v>
                </c:pt>
                <c:pt idx="1034">
                  <c:v>4237</c:v>
                </c:pt>
                <c:pt idx="1035">
                  <c:v>4074</c:v>
                </c:pt>
                <c:pt idx="1036">
                  <c:v>3911</c:v>
                </c:pt>
                <c:pt idx="1037">
                  <c:v>5550</c:v>
                </c:pt>
                <c:pt idx="1038">
                  <c:v>5386</c:v>
                </c:pt>
                <c:pt idx="1039">
                  <c:v>5223</c:v>
                </c:pt>
                <c:pt idx="1040">
                  <c:v>5060</c:v>
                </c:pt>
                <c:pt idx="1041">
                  <c:v>4897</c:v>
                </c:pt>
                <c:pt idx="1042">
                  <c:v>4733</c:v>
                </c:pt>
                <c:pt idx="1043">
                  <c:v>4570</c:v>
                </c:pt>
                <c:pt idx="1044">
                  <c:v>4407</c:v>
                </c:pt>
                <c:pt idx="1045">
                  <c:v>4244</c:v>
                </c:pt>
                <c:pt idx="1046">
                  <c:v>4081</c:v>
                </c:pt>
                <c:pt idx="1047">
                  <c:v>3917</c:v>
                </c:pt>
                <c:pt idx="1048">
                  <c:v>5292</c:v>
                </c:pt>
                <c:pt idx="1049">
                  <c:v>5136</c:v>
                </c:pt>
                <c:pt idx="1050">
                  <c:v>4980</c:v>
                </c:pt>
                <c:pt idx="1051">
                  <c:v>4825</c:v>
                </c:pt>
                <c:pt idx="1052">
                  <c:v>4669</c:v>
                </c:pt>
                <c:pt idx="1053">
                  <c:v>4514</c:v>
                </c:pt>
                <c:pt idx="1054">
                  <c:v>4358</c:v>
                </c:pt>
                <c:pt idx="1055">
                  <c:v>4202</c:v>
                </c:pt>
                <c:pt idx="1056">
                  <c:v>4047</c:v>
                </c:pt>
                <c:pt idx="1057">
                  <c:v>3891</c:v>
                </c:pt>
                <c:pt idx="1058">
                  <c:v>3735</c:v>
                </c:pt>
                <c:pt idx="1059">
                  <c:v>4685</c:v>
                </c:pt>
                <c:pt idx="1060">
                  <c:v>4547</c:v>
                </c:pt>
                <c:pt idx="1061">
                  <c:v>4409</c:v>
                </c:pt>
                <c:pt idx="1062">
                  <c:v>4271</c:v>
                </c:pt>
                <c:pt idx="1063">
                  <c:v>4134</c:v>
                </c:pt>
                <c:pt idx="1064">
                  <c:v>3996</c:v>
                </c:pt>
                <c:pt idx="1065">
                  <c:v>3858</c:v>
                </c:pt>
                <c:pt idx="1066">
                  <c:v>3720</c:v>
                </c:pt>
                <c:pt idx="1067">
                  <c:v>3582</c:v>
                </c:pt>
                <c:pt idx="1068">
                  <c:v>3445</c:v>
                </c:pt>
                <c:pt idx="1069">
                  <c:v>3307</c:v>
                </c:pt>
                <c:pt idx="1070">
                  <c:v>4583</c:v>
                </c:pt>
                <c:pt idx="1071">
                  <c:v>4444</c:v>
                </c:pt>
                <c:pt idx="1072">
                  <c:v>4306</c:v>
                </c:pt>
                <c:pt idx="1073">
                  <c:v>5089</c:v>
                </c:pt>
                <c:pt idx="1074">
                  <c:v>4935</c:v>
                </c:pt>
                <c:pt idx="1075">
                  <c:v>4781</c:v>
                </c:pt>
                <c:pt idx="1076">
                  <c:v>5242</c:v>
                </c:pt>
                <c:pt idx="1077">
                  <c:v>5084</c:v>
                </c:pt>
                <c:pt idx="1078">
                  <c:v>4925</c:v>
                </c:pt>
                <c:pt idx="1079">
                  <c:v>5174</c:v>
                </c:pt>
                <c:pt idx="1080">
                  <c:v>5017</c:v>
                </c:pt>
                <c:pt idx="1081">
                  <c:v>4860</c:v>
                </c:pt>
                <c:pt idx="1082">
                  <c:v>4791</c:v>
                </c:pt>
                <c:pt idx="1083">
                  <c:v>4646</c:v>
                </c:pt>
                <c:pt idx="1084">
                  <c:v>4500</c:v>
                </c:pt>
                <c:pt idx="1085">
                  <c:v>4656</c:v>
                </c:pt>
                <c:pt idx="1086">
                  <c:v>4519</c:v>
                </c:pt>
                <c:pt idx="1087">
                  <c:v>4382</c:v>
                </c:pt>
                <c:pt idx="1088">
                  <c:v>4245</c:v>
                </c:pt>
                <c:pt idx="1089">
                  <c:v>5207</c:v>
                </c:pt>
                <c:pt idx="1090">
                  <c:v>5054</c:v>
                </c:pt>
                <c:pt idx="1091">
                  <c:v>4900</c:v>
                </c:pt>
                <c:pt idx="1092">
                  <c:v>4747</c:v>
                </c:pt>
                <c:pt idx="1093">
                  <c:v>5416</c:v>
                </c:pt>
                <c:pt idx="1094">
                  <c:v>5257</c:v>
                </c:pt>
                <c:pt idx="1095">
                  <c:v>5097</c:v>
                </c:pt>
                <c:pt idx="1096">
                  <c:v>4938</c:v>
                </c:pt>
                <c:pt idx="1097">
                  <c:v>5398</c:v>
                </c:pt>
                <c:pt idx="1098">
                  <c:v>5239</c:v>
                </c:pt>
                <c:pt idx="1099">
                  <c:v>5080</c:v>
                </c:pt>
                <c:pt idx="1100">
                  <c:v>4922</c:v>
                </c:pt>
                <c:pt idx="1101">
                  <c:v>5036</c:v>
                </c:pt>
                <c:pt idx="1102">
                  <c:v>4888</c:v>
                </c:pt>
                <c:pt idx="1103">
                  <c:v>4740</c:v>
                </c:pt>
                <c:pt idx="1104">
                  <c:v>4591</c:v>
                </c:pt>
                <c:pt idx="1105">
                  <c:v>4635</c:v>
                </c:pt>
                <c:pt idx="1106">
                  <c:v>4499</c:v>
                </c:pt>
                <c:pt idx="1107">
                  <c:v>4363</c:v>
                </c:pt>
                <c:pt idx="1108">
                  <c:v>4226</c:v>
                </c:pt>
                <c:pt idx="1109">
                  <c:v>4090</c:v>
                </c:pt>
                <c:pt idx="1110">
                  <c:v>5187</c:v>
                </c:pt>
                <c:pt idx="1111">
                  <c:v>5034</c:v>
                </c:pt>
                <c:pt idx="1112">
                  <c:v>4882</c:v>
                </c:pt>
                <c:pt idx="1113">
                  <c:v>4729</c:v>
                </c:pt>
                <c:pt idx="1114">
                  <c:v>4576</c:v>
                </c:pt>
                <c:pt idx="1115">
                  <c:v>5419</c:v>
                </c:pt>
                <c:pt idx="1116">
                  <c:v>5259</c:v>
                </c:pt>
                <c:pt idx="1117">
                  <c:v>5100</c:v>
                </c:pt>
                <c:pt idx="1118">
                  <c:v>4940</c:v>
                </c:pt>
                <c:pt idx="1119">
                  <c:v>4781</c:v>
                </c:pt>
                <c:pt idx="1120">
                  <c:v>5426</c:v>
                </c:pt>
                <c:pt idx="1121">
                  <c:v>5267</c:v>
                </c:pt>
                <c:pt idx="1122">
                  <c:v>5107</c:v>
                </c:pt>
                <c:pt idx="1123">
                  <c:v>4948</c:v>
                </c:pt>
                <c:pt idx="1124">
                  <c:v>4788</c:v>
                </c:pt>
                <c:pt idx="1125">
                  <c:v>5091</c:v>
                </c:pt>
                <c:pt idx="1126">
                  <c:v>4941</c:v>
                </c:pt>
                <c:pt idx="1127">
                  <c:v>4791</c:v>
                </c:pt>
                <c:pt idx="1128">
                  <c:v>4642</c:v>
                </c:pt>
                <c:pt idx="1129">
                  <c:v>4492</c:v>
                </c:pt>
                <c:pt idx="1130">
                  <c:v>4635</c:v>
                </c:pt>
                <c:pt idx="1131">
                  <c:v>4499</c:v>
                </c:pt>
                <c:pt idx="1132">
                  <c:v>4363</c:v>
                </c:pt>
                <c:pt idx="1133">
                  <c:v>4226</c:v>
                </c:pt>
                <c:pt idx="1134">
                  <c:v>4090</c:v>
                </c:pt>
                <c:pt idx="1135">
                  <c:v>5187</c:v>
                </c:pt>
                <c:pt idx="1136">
                  <c:v>5034</c:v>
                </c:pt>
                <c:pt idx="1137">
                  <c:v>4882</c:v>
                </c:pt>
                <c:pt idx="1138">
                  <c:v>4729</c:v>
                </c:pt>
                <c:pt idx="1139">
                  <c:v>4576</c:v>
                </c:pt>
                <c:pt idx="1140">
                  <c:v>5419</c:v>
                </c:pt>
                <c:pt idx="1141">
                  <c:v>5259</c:v>
                </c:pt>
                <c:pt idx="1142">
                  <c:v>5100</c:v>
                </c:pt>
                <c:pt idx="1143">
                  <c:v>4940</c:v>
                </c:pt>
                <c:pt idx="1144">
                  <c:v>4781</c:v>
                </c:pt>
                <c:pt idx="1145">
                  <c:v>5426</c:v>
                </c:pt>
                <c:pt idx="1146">
                  <c:v>5267</c:v>
                </c:pt>
                <c:pt idx="1147">
                  <c:v>5107</c:v>
                </c:pt>
                <c:pt idx="1148">
                  <c:v>4948</c:v>
                </c:pt>
                <c:pt idx="1149">
                  <c:v>4788</c:v>
                </c:pt>
                <c:pt idx="1150">
                  <c:v>5091</c:v>
                </c:pt>
                <c:pt idx="1151">
                  <c:v>4941</c:v>
                </c:pt>
                <c:pt idx="1152">
                  <c:v>4791</c:v>
                </c:pt>
                <c:pt idx="1153">
                  <c:v>4642</c:v>
                </c:pt>
                <c:pt idx="1154">
                  <c:v>4492</c:v>
                </c:pt>
                <c:pt idx="1155">
                  <c:v>4777</c:v>
                </c:pt>
                <c:pt idx="1156">
                  <c:v>4636</c:v>
                </c:pt>
                <c:pt idx="1157">
                  <c:v>4496</c:v>
                </c:pt>
                <c:pt idx="1158">
                  <c:v>4355</c:v>
                </c:pt>
                <c:pt idx="1159">
                  <c:v>4215</c:v>
                </c:pt>
                <c:pt idx="1160">
                  <c:v>5294</c:v>
                </c:pt>
                <c:pt idx="1161">
                  <c:v>5139</c:v>
                </c:pt>
                <c:pt idx="1162">
                  <c:v>4983</c:v>
                </c:pt>
                <c:pt idx="1163">
                  <c:v>4827</c:v>
                </c:pt>
                <c:pt idx="1164">
                  <c:v>4672</c:v>
                </c:pt>
                <c:pt idx="1165">
                  <c:v>5440</c:v>
                </c:pt>
                <c:pt idx="1166">
                  <c:v>5280</c:v>
                </c:pt>
                <c:pt idx="1167">
                  <c:v>5120</c:v>
                </c:pt>
                <c:pt idx="1168">
                  <c:v>4960</c:v>
                </c:pt>
                <c:pt idx="1169">
                  <c:v>4800</c:v>
                </c:pt>
                <c:pt idx="1170">
                  <c:v>5356</c:v>
                </c:pt>
                <c:pt idx="1171">
                  <c:v>5199</c:v>
                </c:pt>
                <c:pt idx="1172">
                  <c:v>5041</c:v>
                </c:pt>
                <c:pt idx="1173">
                  <c:v>4884</c:v>
                </c:pt>
                <c:pt idx="1174">
                  <c:v>4726</c:v>
                </c:pt>
                <c:pt idx="1175">
                  <c:v>4944</c:v>
                </c:pt>
                <c:pt idx="1176">
                  <c:v>4798</c:v>
                </c:pt>
                <c:pt idx="1177">
                  <c:v>4653</c:v>
                </c:pt>
                <c:pt idx="1178">
                  <c:v>4507</c:v>
                </c:pt>
                <c:pt idx="1179">
                  <c:v>4362</c:v>
                </c:pt>
                <c:pt idx="1180">
                  <c:v>4879</c:v>
                </c:pt>
                <c:pt idx="1181">
                  <c:v>4736</c:v>
                </c:pt>
                <c:pt idx="1182">
                  <c:v>4592</c:v>
                </c:pt>
                <c:pt idx="1183">
                  <c:v>4449</c:v>
                </c:pt>
                <c:pt idx="1184">
                  <c:v>4305</c:v>
                </c:pt>
                <c:pt idx="1185">
                  <c:v>4162</c:v>
                </c:pt>
                <c:pt idx="1186">
                  <c:v>5446</c:v>
                </c:pt>
                <c:pt idx="1187">
                  <c:v>5285</c:v>
                </c:pt>
                <c:pt idx="1188">
                  <c:v>5125</c:v>
                </c:pt>
                <c:pt idx="1189">
                  <c:v>4965</c:v>
                </c:pt>
                <c:pt idx="1190">
                  <c:v>4805</c:v>
                </c:pt>
                <c:pt idx="1191">
                  <c:v>4645</c:v>
                </c:pt>
                <c:pt idx="1192">
                  <c:v>5532</c:v>
                </c:pt>
                <c:pt idx="1193">
                  <c:v>5369</c:v>
                </c:pt>
                <c:pt idx="1194">
                  <c:v>5206</c:v>
                </c:pt>
                <c:pt idx="1195">
                  <c:v>5044</c:v>
                </c:pt>
                <c:pt idx="1196">
                  <c:v>4881</c:v>
                </c:pt>
                <c:pt idx="1197">
                  <c:v>4718</c:v>
                </c:pt>
                <c:pt idx="1198">
                  <c:v>5368</c:v>
                </c:pt>
                <c:pt idx="1199">
                  <c:v>5210</c:v>
                </c:pt>
                <c:pt idx="1200">
                  <c:v>5052</c:v>
                </c:pt>
                <c:pt idx="1201">
                  <c:v>4894</c:v>
                </c:pt>
                <c:pt idx="1202">
                  <c:v>4736</c:v>
                </c:pt>
                <c:pt idx="1203">
                  <c:v>4578</c:v>
                </c:pt>
                <c:pt idx="1204">
                  <c:v>4826</c:v>
                </c:pt>
                <c:pt idx="1205">
                  <c:v>4684</c:v>
                </c:pt>
                <c:pt idx="1206">
                  <c:v>4542</c:v>
                </c:pt>
                <c:pt idx="1207">
                  <c:v>4400</c:v>
                </c:pt>
                <c:pt idx="1208">
                  <c:v>4258</c:v>
                </c:pt>
                <c:pt idx="1209">
                  <c:v>4116</c:v>
                </c:pt>
                <c:pt idx="1210">
                  <c:v>7127</c:v>
                </c:pt>
                <c:pt idx="1211">
                  <c:v>6923</c:v>
                </c:pt>
                <c:pt idx="1212">
                  <c:v>6720</c:v>
                </c:pt>
                <c:pt idx="1213">
                  <c:v>6516</c:v>
                </c:pt>
                <c:pt idx="1214">
                  <c:v>8060</c:v>
                </c:pt>
                <c:pt idx="1215">
                  <c:v>7829</c:v>
                </c:pt>
                <c:pt idx="1216">
                  <c:v>7599</c:v>
                </c:pt>
                <c:pt idx="1217">
                  <c:v>7369</c:v>
                </c:pt>
                <c:pt idx="1218">
                  <c:v>8450</c:v>
                </c:pt>
                <c:pt idx="1219">
                  <c:v>8209</c:v>
                </c:pt>
                <c:pt idx="1220">
                  <c:v>7967</c:v>
                </c:pt>
                <c:pt idx="1221">
                  <c:v>7726</c:v>
                </c:pt>
                <c:pt idx="1222">
                  <c:v>8452</c:v>
                </c:pt>
                <c:pt idx="1223">
                  <c:v>8211</c:v>
                </c:pt>
                <c:pt idx="1224">
                  <c:v>7969</c:v>
                </c:pt>
                <c:pt idx="1225">
                  <c:v>7728</c:v>
                </c:pt>
                <c:pt idx="1226">
                  <c:v>7877</c:v>
                </c:pt>
                <c:pt idx="1227">
                  <c:v>7652</c:v>
                </c:pt>
                <c:pt idx="1228">
                  <c:v>7427</c:v>
                </c:pt>
                <c:pt idx="1229">
                  <c:v>7202</c:v>
                </c:pt>
                <c:pt idx="1230">
                  <c:v>6919</c:v>
                </c:pt>
                <c:pt idx="1231">
                  <c:v>6716</c:v>
                </c:pt>
                <c:pt idx="1232">
                  <c:v>6512</c:v>
                </c:pt>
                <c:pt idx="1233">
                  <c:v>6309</c:v>
                </c:pt>
                <c:pt idx="1234">
                  <c:v>6105</c:v>
                </c:pt>
                <c:pt idx="1235">
                  <c:v>7814</c:v>
                </c:pt>
                <c:pt idx="1236">
                  <c:v>7584</c:v>
                </c:pt>
                <c:pt idx="1237">
                  <c:v>7354</c:v>
                </c:pt>
                <c:pt idx="1238">
                  <c:v>7125</c:v>
                </c:pt>
                <c:pt idx="1239">
                  <c:v>6895</c:v>
                </c:pt>
                <c:pt idx="1240">
                  <c:v>8207</c:v>
                </c:pt>
                <c:pt idx="1241">
                  <c:v>7965</c:v>
                </c:pt>
                <c:pt idx="1242">
                  <c:v>7724</c:v>
                </c:pt>
                <c:pt idx="1243">
                  <c:v>7483</c:v>
                </c:pt>
                <c:pt idx="1244">
                  <c:v>7241</c:v>
                </c:pt>
                <c:pt idx="1245">
                  <c:v>8232</c:v>
                </c:pt>
                <c:pt idx="1246">
                  <c:v>7989</c:v>
                </c:pt>
                <c:pt idx="1247">
                  <c:v>7747</c:v>
                </c:pt>
                <c:pt idx="1248">
                  <c:v>7505</c:v>
                </c:pt>
                <c:pt idx="1249">
                  <c:v>7263</c:v>
                </c:pt>
                <c:pt idx="1250">
                  <c:v>7703</c:v>
                </c:pt>
                <c:pt idx="1251">
                  <c:v>7477</c:v>
                </c:pt>
                <c:pt idx="1252">
                  <c:v>7250</c:v>
                </c:pt>
                <c:pt idx="1253">
                  <c:v>7023</c:v>
                </c:pt>
                <c:pt idx="1254">
                  <c:v>6797</c:v>
                </c:pt>
                <c:pt idx="1255">
                  <c:v>6919</c:v>
                </c:pt>
                <c:pt idx="1256">
                  <c:v>6716</c:v>
                </c:pt>
                <c:pt idx="1257">
                  <c:v>6512</c:v>
                </c:pt>
                <c:pt idx="1258">
                  <c:v>6309</c:v>
                </c:pt>
                <c:pt idx="1259">
                  <c:v>6105</c:v>
                </c:pt>
                <c:pt idx="1260">
                  <c:v>7814</c:v>
                </c:pt>
                <c:pt idx="1261">
                  <c:v>7584</c:v>
                </c:pt>
                <c:pt idx="1262">
                  <c:v>7354</c:v>
                </c:pt>
                <c:pt idx="1263">
                  <c:v>7125</c:v>
                </c:pt>
                <c:pt idx="1264">
                  <c:v>6895</c:v>
                </c:pt>
                <c:pt idx="1265">
                  <c:v>8207</c:v>
                </c:pt>
                <c:pt idx="1266">
                  <c:v>7965</c:v>
                </c:pt>
                <c:pt idx="1267">
                  <c:v>7724</c:v>
                </c:pt>
                <c:pt idx="1268">
                  <c:v>7483</c:v>
                </c:pt>
                <c:pt idx="1269">
                  <c:v>7241</c:v>
                </c:pt>
                <c:pt idx="1270">
                  <c:v>8232</c:v>
                </c:pt>
                <c:pt idx="1271">
                  <c:v>7989</c:v>
                </c:pt>
                <c:pt idx="1272">
                  <c:v>7747</c:v>
                </c:pt>
                <c:pt idx="1273">
                  <c:v>7505</c:v>
                </c:pt>
                <c:pt idx="1274">
                  <c:v>7263</c:v>
                </c:pt>
                <c:pt idx="1275">
                  <c:v>7703</c:v>
                </c:pt>
                <c:pt idx="1276">
                  <c:v>7477</c:v>
                </c:pt>
                <c:pt idx="1277">
                  <c:v>7250</c:v>
                </c:pt>
                <c:pt idx="1278">
                  <c:v>7023</c:v>
                </c:pt>
                <c:pt idx="1279">
                  <c:v>6797</c:v>
                </c:pt>
                <c:pt idx="1280">
                  <c:v>7525</c:v>
                </c:pt>
                <c:pt idx="1281">
                  <c:v>7303</c:v>
                </c:pt>
                <c:pt idx="1282">
                  <c:v>7082</c:v>
                </c:pt>
                <c:pt idx="1283">
                  <c:v>6861</c:v>
                </c:pt>
                <c:pt idx="1284">
                  <c:v>6639</c:v>
                </c:pt>
                <c:pt idx="1285">
                  <c:v>6418</c:v>
                </c:pt>
                <c:pt idx="1286">
                  <c:v>6197</c:v>
                </c:pt>
                <c:pt idx="1287">
                  <c:v>5975</c:v>
                </c:pt>
                <c:pt idx="1288">
                  <c:v>5754</c:v>
                </c:pt>
                <c:pt idx="1289">
                  <c:v>5533</c:v>
                </c:pt>
                <c:pt idx="1290">
                  <c:v>5312</c:v>
                </c:pt>
                <c:pt idx="1291">
                  <c:v>8441</c:v>
                </c:pt>
                <c:pt idx="1292">
                  <c:v>8193</c:v>
                </c:pt>
                <c:pt idx="1293">
                  <c:v>7945</c:v>
                </c:pt>
                <c:pt idx="1294">
                  <c:v>7697</c:v>
                </c:pt>
                <c:pt idx="1295">
                  <c:v>7448</c:v>
                </c:pt>
                <c:pt idx="1296">
                  <c:v>7200</c:v>
                </c:pt>
                <c:pt idx="1297">
                  <c:v>6952</c:v>
                </c:pt>
                <c:pt idx="1298">
                  <c:v>6704</c:v>
                </c:pt>
                <c:pt idx="1299">
                  <c:v>6455</c:v>
                </c:pt>
                <c:pt idx="1300">
                  <c:v>6207</c:v>
                </c:pt>
                <c:pt idx="1301">
                  <c:v>5959</c:v>
                </c:pt>
                <c:pt idx="1302">
                  <c:v>8484</c:v>
                </c:pt>
                <c:pt idx="1303">
                  <c:v>8235</c:v>
                </c:pt>
                <c:pt idx="1304">
                  <c:v>7985</c:v>
                </c:pt>
                <c:pt idx="1305">
                  <c:v>7736</c:v>
                </c:pt>
                <c:pt idx="1306">
                  <c:v>7486</c:v>
                </c:pt>
                <c:pt idx="1307">
                  <c:v>7237</c:v>
                </c:pt>
                <c:pt idx="1308">
                  <c:v>6987</c:v>
                </c:pt>
                <c:pt idx="1309">
                  <c:v>6738</c:v>
                </c:pt>
                <c:pt idx="1310">
                  <c:v>6488</c:v>
                </c:pt>
                <c:pt idx="1311">
                  <c:v>6239</c:v>
                </c:pt>
                <c:pt idx="1312">
                  <c:v>5989</c:v>
                </c:pt>
                <c:pt idx="1313">
                  <c:v>8075</c:v>
                </c:pt>
                <c:pt idx="1314">
                  <c:v>7838</c:v>
                </c:pt>
                <c:pt idx="1315">
                  <c:v>7600</c:v>
                </c:pt>
                <c:pt idx="1316">
                  <c:v>7363</c:v>
                </c:pt>
                <c:pt idx="1317">
                  <c:v>7125</c:v>
                </c:pt>
                <c:pt idx="1318">
                  <c:v>6888</c:v>
                </c:pt>
                <c:pt idx="1319">
                  <c:v>6650</c:v>
                </c:pt>
                <c:pt idx="1320">
                  <c:v>6413</c:v>
                </c:pt>
                <c:pt idx="1321">
                  <c:v>6175</c:v>
                </c:pt>
                <c:pt idx="1322">
                  <c:v>5938</c:v>
                </c:pt>
                <c:pt idx="1323">
                  <c:v>5700</c:v>
                </c:pt>
                <c:pt idx="1324">
                  <c:v>7079</c:v>
                </c:pt>
                <c:pt idx="1325">
                  <c:v>6871</c:v>
                </c:pt>
                <c:pt idx="1326">
                  <c:v>6663</c:v>
                </c:pt>
                <c:pt idx="1327">
                  <c:v>6455</c:v>
                </c:pt>
                <c:pt idx="1328">
                  <c:v>6246</c:v>
                </c:pt>
                <c:pt idx="1329">
                  <c:v>6038</c:v>
                </c:pt>
                <c:pt idx="1330">
                  <c:v>5830</c:v>
                </c:pt>
                <c:pt idx="1331">
                  <c:v>5622</c:v>
                </c:pt>
                <c:pt idx="1332">
                  <c:v>5413</c:v>
                </c:pt>
                <c:pt idx="1333">
                  <c:v>5205</c:v>
                </c:pt>
                <c:pt idx="1334">
                  <c:v>4997</c:v>
                </c:pt>
                <c:pt idx="1335">
                  <c:v>7299</c:v>
                </c:pt>
                <c:pt idx="1336">
                  <c:v>7078</c:v>
                </c:pt>
                <c:pt idx="1337">
                  <c:v>6857</c:v>
                </c:pt>
                <c:pt idx="1338">
                  <c:v>6636</c:v>
                </c:pt>
                <c:pt idx="1339">
                  <c:v>6415</c:v>
                </c:pt>
                <c:pt idx="1340">
                  <c:v>6193</c:v>
                </c:pt>
                <c:pt idx="1341">
                  <c:v>5972</c:v>
                </c:pt>
                <c:pt idx="1342">
                  <c:v>5751</c:v>
                </c:pt>
                <c:pt idx="1343">
                  <c:v>5530</c:v>
                </c:pt>
                <c:pt idx="1344">
                  <c:v>5309</c:v>
                </c:pt>
                <c:pt idx="1345">
                  <c:v>5088</c:v>
                </c:pt>
                <c:pt idx="1346">
                  <c:v>4866</c:v>
                </c:pt>
                <c:pt idx="1347">
                  <c:v>4645</c:v>
                </c:pt>
                <c:pt idx="1348">
                  <c:v>4203</c:v>
                </c:pt>
                <c:pt idx="1349">
                  <c:v>3760</c:v>
                </c:pt>
                <c:pt idx="1350">
                  <c:v>8231</c:v>
                </c:pt>
                <c:pt idx="1351">
                  <c:v>7982</c:v>
                </c:pt>
                <c:pt idx="1352">
                  <c:v>7732</c:v>
                </c:pt>
                <c:pt idx="1353">
                  <c:v>7483</c:v>
                </c:pt>
                <c:pt idx="1354">
                  <c:v>7233</c:v>
                </c:pt>
                <c:pt idx="1355">
                  <c:v>6984</c:v>
                </c:pt>
                <c:pt idx="1356">
                  <c:v>6735</c:v>
                </c:pt>
                <c:pt idx="1357">
                  <c:v>6485</c:v>
                </c:pt>
                <c:pt idx="1358">
                  <c:v>6236</c:v>
                </c:pt>
                <c:pt idx="1359">
                  <c:v>5986</c:v>
                </c:pt>
                <c:pt idx="1360">
                  <c:v>5737</c:v>
                </c:pt>
                <c:pt idx="1361">
                  <c:v>5487</c:v>
                </c:pt>
                <c:pt idx="1362">
                  <c:v>5238</c:v>
                </c:pt>
                <c:pt idx="1363">
                  <c:v>4739</c:v>
                </c:pt>
                <c:pt idx="1364">
                  <c:v>4240</c:v>
                </c:pt>
                <c:pt idx="1365">
                  <c:v>8307</c:v>
                </c:pt>
                <c:pt idx="1366">
                  <c:v>8055</c:v>
                </c:pt>
                <c:pt idx="1367">
                  <c:v>7803</c:v>
                </c:pt>
                <c:pt idx="1368">
                  <c:v>7552</c:v>
                </c:pt>
                <c:pt idx="1369">
                  <c:v>7300</c:v>
                </c:pt>
                <c:pt idx="1370">
                  <c:v>7048</c:v>
                </c:pt>
                <c:pt idx="1371">
                  <c:v>6797</c:v>
                </c:pt>
                <c:pt idx="1372">
                  <c:v>6545</c:v>
                </c:pt>
                <c:pt idx="1373">
                  <c:v>6293</c:v>
                </c:pt>
                <c:pt idx="1374">
                  <c:v>6041</c:v>
                </c:pt>
                <c:pt idx="1375">
                  <c:v>5790</c:v>
                </c:pt>
                <c:pt idx="1376">
                  <c:v>5538</c:v>
                </c:pt>
                <c:pt idx="1377">
                  <c:v>5286</c:v>
                </c:pt>
                <c:pt idx="1378">
                  <c:v>4783</c:v>
                </c:pt>
                <c:pt idx="1379">
                  <c:v>4279</c:v>
                </c:pt>
                <c:pt idx="1380">
                  <c:v>7946</c:v>
                </c:pt>
                <c:pt idx="1381">
                  <c:v>7705</c:v>
                </c:pt>
                <c:pt idx="1382">
                  <c:v>7464</c:v>
                </c:pt>
                <c:pt idx="1383">
                  <c:v>7223</c:v>
                </c:pt>
                <c:pt idx="1384">
                  <c:v>6982</c:v>
                </c:pt>
                <c:pt idx="1385">
                  <c:v>6742</c:v>
                </c:pt>
                <c:pt idx="1386">
                  <c:v>6501</c:v>
                </c:pt>
                <c:pt idx="1387">
                  <c:v>6260</c:v>
                </c:pt>
                <c:pt idx="1388">
                  <c:v>6019</c:v>
                </c:pt>
                <c:pt idx="1389">
                  <c:v>5779</c:v>
                </c:pt>
                <c:pt idx="1390">
                  <c:v>5538</c:v>
                </c:pt>
                <c:pt idx="1391">
                  <c:v>5297</c:v>
                </c:pt>
                <c:pt idx="1392">
                  <c:v>5056</c:v>
                </c:pt>
                <c:pt idx="1393">
                  <c:v>4575</c:v>
                </c:pt>
                <c:pt idx="1394">
                  <c:v>4093</c:v>
                </c:pt>
                <c:pt idx="1395">
                  <c:v>6981</c:v>
                </c:pt>
                <c:pt idx="1396">
                  <c:v>6769</c:v>
                </c:pt>
                <c:pt idx="1397">
                  <c:v>6558</c:v>
                </c:pt>
                <c:pt idx="1398">
                  <c:v>6346</c:v>
                </c:pt>
                <c:pt idx="1399">
                  <c:v>6135</c:v>
                </c:pt>
                <c:pt idx="1400">
                  <c:v>5923</c:v>
                </c:pt>
                <c:pt idx="1401">
                  <c:v>5712</c:v>
                </c:pt>
                <c:pt idx="1402">
                  <c:v>5500</c:v>
                </c:pt>
                <c:pt idx="1403">
                  <c:v>5289</c:v>
                </c:pt>
                <c:pt idx="1404">
                  <c:v>5077</c:v>
                </c:pt>
                <c:pt idx="1405">
                  <c:v>4865</c:v>
                </c:pt>
                <c:pt idx="1406">
                  <c:v>4654</c:v>
                </c:pt>
                <c:pt idx="1407">
                  <c:v>4442</c:v>
                </c:pt>
                <c:pt idx="1408">
                  <c:v>4019</c:v>
                </c:pt>
                <c:pt idx="1409">
                  <c:v>3596</c:v>
                </c:pt>
                <c:pt idx="1410">
                  <c:v>7390</c:v>
                </c:pt>
                <c:pt idx="1411">
                  <c:v>7173</c:v>
                </c:pt>
                <c:pt idx="1412">
                  <c:v>6955</c:v>
                </c:pt>
                <c:pt idx="1413">
                  <c:v>6738</c:v>
                </c:pt>
                <c:pt idx="1414">
                  <c:v>6521</c:v>
                </c:pt>
                <c:pt idx="1415">
                  <c:v>6303</c:v>
                </c:pt>
                <c:pt idx="1416">
                  <c:v>6086</c:v>
                </c:pt>
                <c:pt idx="1417">
                  <c:v>5869</c:v>
                </c:pt>
                <c:pt idx="1418">
                  <c:v>5651</c:v>
                </c:pt>
                <c:pt idx="1419">
                  <c:v>5434</c:v>
                </c:pt>
                <c:pt idx="1420">
                  <c:v>5217</c:v>
                </c:pt>
                <c:pt idx="1421">
                  <c:v>8367</c:v>
                </c:pt>
                <c:pt idx="1422">
                  <c:v>8121</c:v>
                </c:pt>
                <c:pt idx="1423">
                  <c:v>7875</c:v>
                </c:pt>
                <c:pt idx="1424">
                  <c:v>7629</c:v>
                </c:pt>
                <c:pt idx="1425">
                  <c:v>7383</c:v>
                </c:pt>
                <c:pt idx="1426">
                  <c:v>7137</c:v>
                </c:pt>
                <c:pt idx="1427">
                  <c:v>6891</c:v>
                </c:pt>
                <c:pt idx="1428">
                  <c:v>6645</c:v>
                </c:pt>
                <c:pt idx="1429">
                  <c:v>6399</c:v>
                </c:pt>
                <c:pt idx="1430">
                  <c:v>6153</c:v>
                </c:pt>
                <c:pt idx="1431">
                  <c:v>5906</c:v>
                </c:pt>
                <c:pt idx="1432">
                  <c:v>8503</c:v>
                </c:pt>
                <c:pt idx="1433">
                  <c:v>8253</c:v>
                </c:pt>
                <c:pt idx="1434">
                  <c:v>8003</c:v>
                </c:pt>
                <c:pt idx="1435">
                  <c:v>7753</c:v>
                </c:pt>
                <c:pt idx="1436">
                  <c:v>7503</c:v>
                </c:pt>
                <c:pt idx="1437">
                  <c:v>7253</c:v>
                </c:pt>
                <c:pt idx="1438">
                  <c:v>7003</c:v>
                </c:pt>
                <c:pt idx="1439">
                  <c:v>6753</c:v>
                </c:pt>
                <c:pt idx="1440">
                  <c:v>6503</c:v>
                </c:pt>
                <c:pt idx="1441">
                  <c:v>6252</c:v>
                </c:pt>
                <c:pt idx="1442">
                  <c:v>6002</c:v>
                </c:pt>
                <c:pt idx="1443">
                  <c:v>8202</c:v>
                </c:pt>
                <c:pt idx="1444">
                  <c:v>7960</c:v>
                </c:pt>
                <c:pt idx="1445">
                  <c:v>7719</c:v>
                </c:pt>
                <c:pt idx="1446">
                  <c:v>7478</c:v>
                </c:pt>
                <c:pt idx="1447">
                  <c:v>7237</c:v>
                </c:pt>
                <c:pt idx="1448">
                  <c:v>6996</c:v>
                </c:pt>
                <c:pt idx="1449">
                  <c:v>6754</c:v>
                </c:pt>
                <c:pt idx="1450">
                  <c:v>6513</c:v>
                </c:pt>
                <c:pt idx="1451">
                  <c:v>6272</c:v>
                </c:pt>
                <c:pt idx="1452">
                  <c:v>6031</c:v>
                </c:pt>
                <c:pt idx="1453">
                  <c:v>5789</c:v>
                </c:pt>
                <c:pt idx="1454">
                  <c:v>7260</c:v>
                </c:pt>
                <c:pt idx="1455">
                  <c:v>7046</c:v>
                </c:pt>
                <c:pt idx="1456">
                  <c:v>6833</c:v>
                </c:pt>
                <c:pt idx="1457">
                  <c:v>6619</c:v>
                </c:pt>
                <c:pt idx="1458">
                  <c:v>6406</c:v>
                </c:pt>
                <c:pt idx="1459">
                  <c:v>6192</c:v>
                </c:pt>
                <c:pt idx="1460">
                  <c:v>5979</c:v>
                </c:pt>
                <c:pt idx="1461">
                  <c:v>5765</c:v>
                </c:pt>
                <c:pt idx="1462">
                  <c:v>5552</c:v>
                </c:pt>
                <c:pt idx="1463">
                  <c:v>5338</c:v>
                </c:pt>
                <c:pt idx="1464">
                  <c:v>5124</c:v>
                </c:pt>
                <c:pt idx="1465">
                  <c:v>6995</c:v>
                </c:pt>
                <c:pt idx="1466">
                  <c:v>6777</c:v>
                </c:pt>
                <c:pt idx="1467">
                  <c:v>6558</c:v>
                </c:pt>
                <c:pt idx="1468">
                  <c:v>6339</c:v>
                </c:pt>
                <c:pt idx="1469">
                  <c:v>6121</c:v>
                </c:pt>
                <c:pt idx="1470">
                  <c:v>5902</c:v>
                </c:pt>
                <c:pt idx="1471">
                  <c:v>5684</c:v>
                </c:pt>
                <c:pt idx="1472">
                  <c:v>5465</c:v>
                </c:pt>
                <c:pt idx="1473">
                  <c:v>5246</c:v>
                </c:pt>
                <c:pt idx="1474">
                  <c:v>5028</c:v>
                </c:pt>
                <c:pt idx="1475">
                  <c:v>4809</c:v>
                </c:pt>
                <c:pt idx="1476">
                  <c:v>4591</c:v>
                </c:pt>
                <c:pt idx="1477">
                  <c:v>4153</c:v>
                </c:pt>
                <c:pt idx="1478">
                  <c:v>3935</c:v>
                </c:pt>
                <c:pt idx="1479">
                  <c:v>3716</c:v>
                </c:pt>
                <c:pt idx="1480">
                  <c:v>3060</c:v>
                </c:pt>
                <c:pt idx="1481">
                  <c:v>7942</c:v>
                </c:pt>
                <c:pt idx="1482">
                  <c:v>7694</c:v>
                </c:pt>
                <c:pt idx="1483">
                  <c:v>7446</c:v>
                </c:pt>
                <c:pt idx="1484">
                  <c:v>7198</c:v>
                </c:pt>
                <c:pt idx="1485">
                  <c:v>6949</c:v>
                </c:pt>
                <c:pt idx="1486">
                  <c:v>6701</c:v>
                </c:pt>
                <c:pt idx="1487">
                  <c:v>6453</c:v>
                </c:pt>
                <c:pt idx="1488">
                  <c:v>6205</c:v>
                </c:pt>
                <c:pt idx="1489">
                  <c:v>5957</c:v>
                </c:pt>
                <c:pt idx="1490">
                  <c:v>5708</c:v>
                </c:pt>
                <c:pt idx="1491">
                  <c:v>5460</c:v>
                </c:pt>
                <c:pt idx="1492">
                  <c:v>5212</c:v>
                </c:pt>
                <c:pt idx="1493">
                  <c:v>4716</c:v>
                </c:pt>
                <c:pt idx="1494">
                  <c:v>4467</c:v>
                </c:pt>
                <c:pt idx="1495">
                  <c:v>4219</c:v>
                </c:pt>
                <c:pt idx="1496">
                  <c:v>3475</c:v>
                </c:pt>
                <c:pt idx="1497">
                  <c:v>8076</c:v>
                </c:pt>
                <c:pt idx="1498">
                  <c:v>7824</c:v>
                </c:pt>
                <c:pt idx="1499">
                  <c:v>7571</c:v>
                </c:pt>
                <c:pt idx="1500">
                  <c:v>7319</c:v>
                </c:pt>
                <c:pt idx="1501">
                  <c:v>7067</c:v>
                </c:pt>
                <c:pt idx="1502">
                  <c:v>6814</c:v>
                </c:pt>
                <c:pt idx="1503">
                  <c:v>6562</c:v>
                </c:pt>
                <c:pt idx="1504">
                  <c:v>6310</c:v>
                </c:pt>
                <c:pt idx="1505">
                  <c:v>6057</c:v>
                </c:pt>
                <c:pt idx="1506">
                  <c:v>5805</c:v>
                </c:pt>
                <c:pt idx="1507">
                  <c:v>5552</c:v>
                </c:pt>
                <c:pt idx="1508">
                  <c:v>5300</c:v>
                </c:pt>
                <c:pt idx="1509">
                  <c:v>4795</c:v>
                </c:pt>
                <c:pt idx="1510">
                  <c:v>4543</c:v>
                </c:pt>
                <c:pt idx="1511">
                  <c:v>4291</c:v>
                </c:pt>
                <c:pt idx="1512">
                  <c:v>3533</c:v>
                </c:pt>
                <c:pt idx="1513">
                  <c:v>7797</c:v>
                </c:pt>
                <c:pt idx="1514">
                  <c:v>7553</c:v>
                </c:pt>
                <c:pt idx="1515">
                  <c:v>7309</c:v>
                </c:pt>
                <c:pt idx="1516">
                  <c:v>7066</c:v>
                </c:pt>
                <c:pt idx="1517">
                  <c:v>6822</c:v>
                </c:pt>
                <c:pt idx="1518">
                  <c:v>6578</c:v>
                </c:pt>
                <c:pt idx="1519">
                  <c:v>6335</c:v>
                </c:pt>
                <c:pt idx="1520">
                  <c:v>6091</c:v>
                </c:pt>
                <c:pt idx="1521">
                  <c:v>5847</c:v>
                </c:pt>
                <c:pt idx="1522">
                  <c:v>5604</c:v>
                </c:pt>
                <c:pt idx="1523">
                  <c:v>5360</c:v>
                </c:pt>
                <c:pt idx="1524">
                  <c:v>5117</c:v>
                </c:pt>
                <c:pt idx="1525">
                  <c:v>4629</c:v>
                </c:pt>
                <c:pt idx="1526">
                  <c:v>4386</c:v>
                </c:pt>
                <c:pt idx="1527">
                  <c:v>4142</c:v>
                </c:pt>
                <c:pt idx="1528">
                  <c:v>3411</c:v>
                </c:pt>
                <c:pt idx="1529">
                  <c:v>6897</c:v>
                </c:pt>
                <c:pt idx="1530">
                  <c:v>6682</c:v>
                </c:pt>
                <c:pt idx="1531">
                  <c:v>6466</c:v>
                </c:pt>
                <c:pt idx="1532">
                  <c:v>6251</c:v>
                </c:pt>
                <c:pt idx="1533">
                  <c:v>6035</c:v>
                </c:pt>
                <c:pt idx="1534">
                  <c:v>5820</c:v>
                </c:pt>
                <c:pt idx="1535">
                  <c:v>5604</c:v>
                </c:pt>
                <c:pt idx="1536">
                  <c:v>5389</c:v>
                </c:pt>
                <c:pt idx="1537">
                  <c:v>5173</c:v>
                </c:pt>
                <c:pt idx="1538">
                  <c:v>4958</c:v>
                </c:pt>
                <c:pt idx="1539">
                  <c:v>4742</c:v>
                </c:pt>
                <c:pt idx="1540">
                  <c:v>4526</c:v>
                </c:pt>
                <c:pt idx="1541">
                  <c:v>4095</c:v>
                </c:pt>
                <c:pt idx="1542">
                  <c:v>3880</c:v>
                </c:pt>
                <c:pt idx="1543">
                  <c:v>3664</c:v>
                </c:pt>
                <c:pt idx="1544">
                  <c:v>3018</c:v>
                </c:pt>
                <c:pt idx="1545">
                  <c:v>7311</c:v>
                </c:pt>
                <c:pt idx="1546">
                  <c:v>7096</c:v>
                </c:pt>
                <c:pt idx="1547">
                  <c:v>6881</c:v>
                </c:pt>
                <c:pt idx="1548">
                  <c:v>6666</c:v>
                </c:pt>
                <c:pt idx="1549">
                  <c:v>6451</c:v>
                </c:pt>
                <c:pt idx="1550">
                  <c:v>8148</c:v>
                </c:pt>
                <c:pt idx="1551">
                  <c:v>7908</c:v>
                </c:pt>
                <c:pt idx="1552">
                  <c:v>7669</c:v>
                </c:pt>
                <c:pt idx="1553">
                  <c:v>7429</c:v>
                </c:pt>
                <c:pt idx="1554">
                  <c:v>7189</c:v>
                </c:pt>
                <c:pt idx="1555">
                  <c:v>8264</c:v>
                </c:pt>
                <c:pt idx="1556">
                  <c:v>8021</c:v>
                </c:pt>
                <c:pt idx="1557">
                  <c:v>7778</c:v>
                </c:pt>
                <c:pt idx="1558">
                  <c:v>7535</c:v>
                </c:pt>
                <c:pt idx="1559">
                  <c:v>7292</c:v>
                </c:pt>
                <c:pt idx="1560">
                  <c:v>7967</c:v>
                </c:pt>
                <c:pt idx="1561">
                  <c:v>7733</c:v>
                </c:pt>
                <c:pt idx="1562">
                  <c:v>7499</c:v>
                </c:pt>
                <c:pt idx="1563">
                  <c:v>7264</c:v>
                </c:pt>
                <c:pt idx="1564">
                  <c:v>7030</c:v>
                </c:pt>
                <c:pt idx="1565">
                  <c:v>7139</c:v>
                </c:pt>
                <c:pt idx="1566">
                  <c:v>6929</c:v>
                </c:pt>
                <c:pt idx="1567">
                  <c:v>6719</c:v>
                </c:pt>
                <c:pt idx="1568">
                  <c:v>6509</c:v>
                </c:pt>
                <c:pt idx="1569">
                  <c:v>6299</c:v>
                </c:pt>
                <c:pt idx="1570">
                  <c:v>7320</c:v>
                </c:pt>
                <c:pt idx="1571">
                  <c:v>7098</c:v>
                </c:pt>
                <c:pt idx="1572">
                  <c:v>6876</c:v>
                </c:pt>
                <c:pt idx="1573">
                  <c:v>6654</c:v>
                </c:pt>
                <c:pt idx="1574">
                  <c:v>6432</c:v>
                </c:pt>
                <c:pt idx="1575">
                  <c:v>6211</c:v>
                </c:pt>
                <c:pt idx="1576">
                  <c:v>5989</c:v>
                </c:pt>
                <c:pt idx="1577">
                  <c:v>5767</c:v>
                </c:pt>
                <c:pt idx="1578">
                  <c:v>5545</c:v>
                </c:pt>
                <c:pt idx="1579">
                  <c:v>5323</c:v>
                </c:pt>
                <c:pt idx="1580">
                  <c:v>8137</c:v>
                </c:pt>
                <c:pt idx="1581">
                  <c:v>7891</c:v>
                </c:pt>
                <c:pt idx="1582">
                  <c:v>7644</c:v>
                </c:pt>
                <c:pt idx="1583">
                  <c:v>7397</c:v>
                </c:pt>
                <c:pt idx="1584">
                  <c:v>7151</c:v>
                </c:pt>
                <c:pt idx="1585">
                  <c:v>6904</c:v>
                </c:pt>
                <c:pt idx="1586">
                  <c:v>6658</c:v>
                </c:pt>
                <c:pt idx="1587">
                  <c:v>6411</c:v>
                </c:pt>
                <c:pt idx="1588">
                  <c:v>6165</c:v>
                </c:pt>
                <c:pt idx="1589">
                  <c:v>5918</c:v>
                </c:pt>
                <c:pt idx="1590">
                  <c:v>8150</c:v>
                </c:pt>
                <c:pt idx="1591">
                  <c:v>7903</c:v>
                </c:pt>
                <c:pt idx="1592">
                  <c:v>7656</c:v>
                </c:pt>
                <c:pt idx="1593">
                  <c:v>7409</c:v>
                </c:pt>
                <c:pt idx="1594">
                  <c:v>7162</c:v>
                </c:pt>
                <c:pt idx="1595">
                  <c:v>6915</c:v>
                </c:pt>
                <c:pt idx="1596">
                  <c:v>6668</c:v>
                </c:pt>
                <c:pt idx="1597">
                  <c:v>6421</c:v>
                </c:pt>
                <c:pt idx="1598">
                  <c:v>6174</c:v>
                </c:pt>
                <c:pt idx="1599">
                  <c:v>5927</c:v>
                </c:pt>
                <c:pt idx="1600">
                  <c:v>7733</c:v>
                </c:pt>
                <c:pt idx="1601">
                  <c:v>7498</c:v>
                </c:pt>
                <c:pt idx="1602">
                  <c:v>7264</c:v>
                </c:pt>
                <c:pt idx="1603">
                  <c:v>7030</c:v>
                </c:pt>
                <c:pt idx="1604">
                  <c:v>6795</c:v>
                </c:pt>
                <c:pt idx="1605">
                  <c:v>6561</c:v>
                </c:pt>
                <c:pt idx="1606">
                  <c:v>6327</c:v>
                </c:pt>
                <c:pt idx="1607">
                  <c:v>6092</c:v>
                </c:pt>
                <c:pt idx="1608">
                  <c:v>5858</c:v>
                </c:pt>
                <c:pt idx="1609">
                  <c:v>5624</c:v>
                </c:pt>
                <c:pt idx="1610">
                  <c:v>6797</c:v>
                </c:pt>
                <c:pt idx="1611">
                  <c:v>6591</c:v>
                </c:pt>
                <c:pt idx="1612">
                  <c:v>6385</c:v>
                </c:pt>
                <c:pt idx="1613">
                  <c:v>6179</c:v>
                </c:pt>
                <c:pt idx="1614">
                  <c:v>5973</c:v>
                </c:pt>
                <c:pt idx="1615">
                  <c:v>5767</c:v>
                </c:pt>
                <c:pt idx="1616">
                  <c:v>5561</c:v>
                </c:pt>
                <c:pt idx="1617">
                  <c:v>5355</c:v>
                </c:pt>
                <c:pt idx="1618">
                  <c:v>5149</c:v>
                </c:pt>
                <c:pt idx="1619">
                  <c:v>4943</c:v>
                </c:pt>
                <c:pt idx="1620">
                  <c:v>7527</c:v>
                </c:pt>
                <c:pt idx="1621">
                  <c:v>7306</c:v>
                </c:pt>
                <c:pt idx="1622">
                  <c:v>7085</c:v>
                </c:pt>
                <c:pt idx="1623">
                  <c:v>6863</c:v>
                </c:pt>
                <c:pt idx="1624">
                  <c:v>6642</c:v>
                </c:pt>
                <c:pt idx="1625">
                  <c:v>6421</c:v>
                </c:pt>
                <c:pt idx="1626">
                  <c:v>6199</c:v>
                </c:pt>
                <c:pt idx="1627">
                  <c:v>5978</c:v>
                </c:pt>
                <c:pt idx="1628">
                  <c:v>5756</c:v>
                </c:pt>
                <c:pt idx="1629">
                  <c:v>5535</c:v>
                </c:pt>
                <c:pt idx="1630">
                  <c:v>5314</c:v>
                </c:pt>
                <c:pt idx="1631">
                  <c:v>8399</c:v>
                </c:pt>
                <c:pt idx="1632">
                  <c:v>8152</c:v>
                </c:pt>
                <c:pt idx="1633">
                  <c:v>7905</c:v>
                </c:pt>
                <c:pt idx="1634">
                  <c:v>7658</c:v>
                </c:pt>
                <c:pt idx="1635">
                  <c:v>7411</c:v>
                </c:pt>
                <c:pt idx="1636">
                  <c:v>7164</c:v>
                </c:pt>
                <c:pt idx="1637">
                  <c:v>6917</c:v>
                </c:pt>
                <c:pt idx="1638">
                  <c:v>6670</c:v>
                </c:pt>
                <c:pt idx="1639">
                  <c:v>6423</c:v>
                </c:pt>
                <c:pt idx="1640">
                  <c:v>6176</c:v>
                </c:pt>
                <c:pt idx="1641">
                  <c:v>5929</c:v>
                </c:pt>
                <c:pt idx="1642">
                  <c:v>8417</c:v>
                </c:pt>
                <c:pt idx="1643">
                  <c:v>8170</c:v>
                </c:pt>
                <c:pt idx="1644">
                  <c:v>7922</c:v>
                </c:pt>
                <c:pt idx="1645">
                  <c:v>7675</c:v>
                </c:pt>
                <c:pt idx="1646">
                  <c:v>7427</c:v>
                </c:pt>
                <c:pt idx="1647">
                  <c:v>7179</c:v>
                </c:pt>
                <c:pt idx="1648">
                  <c:v>6932</c:v>
                </c:pt>
                <c:pt idx="1649">
                  <c:v>6684</c:v>
                </c:pt>
                <c:pt idx="1650">
                  <c:v>6437</c:v>
                </c:pt>
                <c:pt idx="1651">
                  <c:v>6189</c:v>
                </c:pt>
                <c:pt idx="1652">
                  <c:v>5942</c:v>
                </c:pt>
                <c:pt idx="1653">
                  <c:v>7989</c:v>
                </c:pt>
                <c:pt idx="1654">
                  <c:v>7754</c:v>
                </c:pt>
                <c:pt idx="1655">
                  <c:v>7519</c:v>
                </c:pt>
                <c:pt idx="1656">
                  <c:v>7284</c:v>
                </c:pt>
                <c:pt idx="1657">
                  <c:v>7049</c:v>
                </c:pt>
                <c:pt idx="1658">
                  <c:v>6814</c:v>
                </c:pt>
                <c:pt idx="1659">
                  <c:v>6579</c:v>
                </c:pt>
                <c:pt idx="1660">
                  <c:v>6344</c:v>
                </c:pt>
                <c:pt idx="1661">
                  <c:v>6109</c:v>
                </c:pt>
                <c:pt idx="1662">
                  <c:v>5874</c:v>
                </c:pt>
                <c:pt idx="1663">
                  <c:v>5639</c:v>
                </c:pt>
                <c:pt idx="1664">
                  <c:v>7006</c:v>
                </c:pt>
                <c:pt idx="1665">
                  <c:v>6800</c:v>
                </c:pt>
                <c:pt idx="1666">
                  <c:v>6594</c:v>
                </c:pt>
                <c:pt idx="1667">
                  <c:v>6388</c:v>
                </c:pt>
                <c:pt idx="1668">
                  <c:v>6182</c:v>
                </c:pt>
                <c:pt idx="1669">
                  <c:v>5976</c:v>
                </c:pt>
                <c:pt idx="1670">
                  <c:v>5770</c:v>
                </c:pt>
                <c:pt idx="1671">
                  <c:v>5564</c:v>
                </c:pt>
                <c:pt idx="1672">
                  <c:v>5358</c:v>
                </c:pt>
                <c:pt idx="1673">
                  <c:v>5152</c:v>
                </c:pt>
                <c:pt idx="1674">
                  <c:v>4946</c:v>
                </c:pt>
                <c:pt idx="1675">
                  <c:v>6890</c:v>
                </c:pt>
                <c:pt idx="1676">
                  <c:v>6681</c:v>
                </c:pt>
                <c:pt idx="1677">
                  <c:v>6472</c:v>
                </c:pt>
                <c:pt idx="1678">
                  <c:v>7716</c:v>
                </c:pt>
                <c:pt idx="1679">
                  <c:v>7482</c:v>
                </c:pt>
                <c:pt idx="1680">
                  <c:v>7248</c:v>
                </c:pt>
                <c:pt idx="1681">
                  <c:v>7954</c:v>
                </c:pt>
                <c:pt idx="1682">
                  <c:v>7713</c:v>
                </c:pt>
                <c:pt idx="1683">
                  <c:v>7472</c:v>
                </c:pt>
                <c:pt idx="1684">
                  <c:v>7817</c:v>
                </c:pt>
                <c:pt idx="1685">
                  <c:v>7580</c:v>
                </c:pt>
                <c:pt idx="1686">
                  <c:v>7343</c:v>
                </c:pt>
                <c:pt idx="1687">
                  <c:v>7172</c:v>
                </c:pt>
                <c:pt idx="1688">
                  <c:v>6954</c:v>
                </c:pt>
                <c:pt idx="1689">
                  <c:v>6737</c:v>
                </c:pt>
                <c:pt idx="1690">
                  <c:v>6994</c:v>
                </c:pt>
                <c:pt idx="1691">
                  <c:v>6788</c:v>
                </c:pt>
                <c:pt idx="1692">
                  <c:v>6582</c:v>
                </c:pt>
                <c:pt idx="1693">
                  <c:v>6377</c:v>
                </c:pt>
                <c:pt idx="1694">
                  <c:v>7885</c:v>
                </c:pt>
                <c:pt idx="1695">
                  <c:v>7653</c:v>
                </c:pt>
                <c:pt idx="1696">
                  <c:v>7422</c:v>
                </c:pt>
                <c:pt idx="1697">
                  <c:v>7190</c:v>
                </c:pt>
                <c:pt idx="1698">
                  <c:v>8211</c:v>
                </c:pt>
                <c:pt idx="1699">
                  <c:v>7969</c:v>
                </c:pt>
                <c:pt idx="1700">
                  <c:v>7728</c:v>
                </c:pt>
                <c:pt idx="1701">
                  <c:v>7486</c:v>
                </c:pt>
                <c:pt idx="1702">
                  <c:v>8151</c:v>
                </c:pt>
                <c:pt idx="1703">
                  <c:v>7911</c:v>
                </c:pt>
                <c:pt idx="1704">
                  <c:v>7672</c:v>
                </c:pt>
                <c:pt idx="1705">
                  <c:v>7432</c:v>
                </c:pt>
                <c:pt idx="1706">
                  <c:v>7541</c:v>
                </c:pt>
                <c:pt idx="1707">
                  <c:v>7319</c:v>
                </c:pt>
                <c:pt idx="1708">
                  <c:v>7097</c:v>
                </c:pt>
                <c:pt idx="1709">
                  <c:v>6876</c:v>
                </c:pt>
                <c:pt idx="1710">
                  <c:v>6955</c:v>
                </c:pt>
                <c:pt idx="1711">
                  <c:v>6750</c:v>
                </c:pt>
                <c:pt idx="1712">
                  <c:v>6546</c:v>
                </c:pt>
                <c:pt idx="1713">
                  <c:v>6341</c:v>
                </c:pt>
                <c:pt idx="1714">
                  <c:v>6137</c:v>
                </c:pt>
                <c:pt idx="1715">
                  <c:v>7850</c:v>
                </c:pt>
                <c:pt idx="1716">
                  <c:v>7620</c:v>
                </c:pt>
                <c:pt idx="1717">
                  <c:v>7389</c:v>
                </c:pt>
                <c:pt idx="1718">
                  <c:v>7158</c:v>
                </c:pt>
                <c:pt idx="1719">
                  <c:v>6927</c:v>
                </c:pt>
                <c:pt idx="1720">
                  <c:v>8215</c:v>
                </c:pt>
                <c:pt idx="1721">
                  <c:v>7973</c:v>
                </c:pt>
                <c:pt idx="1722">
                  <c:v>7732</c:v>
                </c:pt>
                <c:pt idx="1723">
                  <c:v>7490</c:v>
                </c:pt>
                <c:pt idx="1724">
                  <c:v>7248</c:v>
                </c:pt>
                <c:pt idx="1725">
                  <c:v>8199</c:v>
                </c:pt>
                <c:pt idx="1726">
                  <c:v>7957</c:v>
                </c:pt>
                <c:pt idx="1727">
                  <c:v>7716</c:v>
                </c:pt>
                <c:pt idx="1728">
                  <c:v>7475</c:v>
                </c:pt>
                <c:pt idx="1729">
                  <c:v>7234</c:v>
                </c:pt>
                <c:pt idx="1730">
                  <c:v>7629</c:v>
                </c:pt>
                <c:pt idx="1731">
                  <c:v>7405</c:v>
                </c:pt>
                <c:pt idx="1732">
                  <c:v>7180</c:v>
                </c:pt>
                <c:pt idx="1733">
                  <c:v>6956</c:v>
                </c:pt>
                <c:pt idx="1734">
                  <c:v>6732</c:v>
                </c:pt>
                <c:pt idx="1735">
                  <c:v>6955</c:v>
                </c:pt>
                <c:pt idx="1736">
                  <c:v>6750</c:v>
                </c:pt>
                <c:pt idx="1737">
                  <c:v>6546</c:v>
                </c:pt>
                <c:pt idx="1738">
                  <c:v>6341</c:v>
                </c:pt>
                <c:pt idx="1739">
                  <c:v>6137</c:v>
                </c:pt>
                <c:pt idx="1740">
                  <c:v>7850</c:v>
                </c:pt>
                <c:pt idx="1741">
                  <c:v>7620</c:v>
                </c:pt>
                <c:pt idx="1742">
                  <c:v>7389</c:v>
                </c:pt>
                <c:pt idx="1743">
                  <c:v>7158</c:v>
                </c:pt>
                <c:pt idx="1744">
                  <c:v>6927</c:v>
                </c:pt>
                <c:pt idx="1745">
                  <c:v>8215</c:v>
                </c:pt>
                <c:pt idx="1746">
                  <c:v>7973</c:v>
                </c:pt>
                <c:pt idx="1747">
                  <c:v>7732</c:v>
                </c:pt>
                <c:pt idx="1748">
                  <c:v>7490</c:v>
                </c:pt>
                <c:pt idx="1749">
                  <c:v>7248</c:v>
                </c:pt>
                <c:pt idx="1750">
                  <c:v>8199</c:v>
                </c:pt>
                <c:pt idx="1751">
                  <c:v>7957</c:v>
                </c:pt>
                <c:pt idx="1752">
                  <c:v>7716</c:v>
                </c:pt>
                <c:pt idx="1753">
                  <c:v>7475</c:v>
                </c:pt>
                <c:pt idx="1754">
                  <c:v>7234</c:v>
                </c:pt>
                <c:pt idx="1755">
                  <c:v>7629</c:v>
                </c:pt>
                <c:pt idx="1756">
                  <c:v>7405</c:v>
                </c:pt>
                <c:pt idx="1757">
                  <c:v>7180</c:v>
                </c:pt>
                <c:pt idx="1758">
                  <c:v>6956</c:v>
                </c:pt>
                <c:pt idx="1759">
                  <c:v>6732</c:v>
                </c:pt>
                <c:pt idx="1760">
                  <c:v>7172</c:v>
                </c:pt>
                <c:pt idx="1761">
                  <c:v>6961</c:v>
                </c:pt>
                <c:pt idx="1762">
                  <c:v>6750</c:v>
                </c:pt>
                <c:pt idx="1763">
                  <c:v>6539</c:v>
                </c:pt>
                <c:pt idx="1764">
                  <c:v>6328</c:v>
                </c:pt>
                <c:pt idx="1765">
                  <c:v>8017</c:v>
                </c:pt>
                <c:pt idx="1766">
                  <c:v>7781</c:v>
                </c:pt>
                <c:pt idx="1767">
                  <c:v>7545</c:v>
                </c:pt>
                <c:pt idx="1768">
                  <c:v>7309</c:v>
                </c:pt>
                <c:pt idx="1769">
                  <c:v>7073</c:v>
                </c:pt>
                <c:pt idx="1770">
                  <c:v>8245</c:v>
                </c:pt>
                <c:pt idx="1771">
                  <c:v>8003</c:v>
                </c:pt>
                <c:pt idx="1772">
                  <c:v>7760</c:v>
                </c:pt>
                <c:pt idx="1773">
                  <c:v>7518</c:v>
                </c:pt>
                <c:pt idx="1774">
                  <c:v>7275</c:v>
                </c:pt>
                <c:pt idx="1775">
                  <c:v>8089</c:v>
                </c:pt>
                <c:pt idx="1776">
                  <c:v>7851</c:v>
                </c:pt>
                <c:pt idx="1777">
                  <c:v>7613</c:v>
                </c:pt>
                <c:pt idx="1778">
                  <c:v>7375</c:v>
                </c:pt>
                <c:pt idx="1779">
                  <c:v>7138</c:v>
                </c:pt>
                <c:pt idx="1780">
                  <c:v>7404</c:v>
                </c:pt>
                <c:pt idx="1781">
                  <c:v>7186</c:v>
                </c:pt>
                <c:pt idx="1782">
                  <c:v>6969</c:v>
                </c:pt>
                <c:pt idx="1783">
                  <c:v>6751</c:v>
                </c:pt>
                <c:pt idx="1784">
                  <c:v>6533</c:v>
                </c:pt>
                <c:pt idx="1785">
                  <c:v>7332</c:v>
                </c:pt>
                <c:pt idx="1786">
                  <c:v>7116</c:v>
                </c:pt>
                <c:pt idx="1787">
                  <c:v>6901</c:v>
                </c:pt>
                <c:pt idx="1788">
                  <c:v>6685</c:v>
                </c:pt>
                <c:pt idx="1789">
                  <c:v>6469</c:v>
                </c:pt>
                <c:pt idx="1790">
                  <c:v>6254</c:v>
                </c:pt>
                <c:pt idx="1791">
                  <c:v>8259</c:v>
                </c:pt>
                <c:pt idx="1792">
                  <c:v>8016</c:v>
                </c:pt>
                <c:pt idx="1793">
                  <c:v>7773</c:v>
                </c:pt>
                <c:pt idx="1794">
                  <c:v>7530</c:v>
                </c:pt>
                <c:pt idx="1795">
                  <c:v>7287</c:v>
                </c:pt>
                <c:pt idx="1796">
                  <c:v>7044</c:v>
                </c:pt>
                <c:pt idx="1797">
                  <c:v>8395</c:v>
                </c:pt>
                <c:pt idx="1798">
                  <c:v>8148</c:v>
                </c:pt>
                <c:pt idx="1799">
                  <c:v>7901</c:v>
                </c:pt>
                <c:pt idx="1800">
                  <c:v>7654</c:v>
                </c:pt>
                <c:pt idx="1801">
                  <c:v>7407</c:v>
                </c:pt>
                <c:pt idx="1802">
                  <c:v>7160</c:v>
                </c:pt>
                <c:pt idx="1803">
                  <c:v>8105</c:v>
                </c:pt>
                <c:pt idx="1804">
                  <c:v>7867</c:v>
                </c:pt>
                <c:pt idx="1805">
                  <c:v>7628</c:v>
                </c:pt>
                <c:pt idx="1806">
                  <c:v>7390</c:v>
                </c:pt>
                <c:pt idx="1807">
                  <c:v>7152</c:v>
                </c:pt>
                <c:pt idx="1808">
                  <c:v>6913</c:v>
                </c:pt>
                <c:pt idx="1809">
                  <c:v>7213</c:v>
                </c:pt>
                <c:pt idx="1810">
                  <c:v>7001</c:v>
                </c:pt>
                <c:pt idx="1811">
                  <c:v>6789</c:v>
                </c:pt>
                <c:pt idx="1812">
                  <c:v>6577</c:v>
                </c:pt>
                <c:pt idx="1813">
                  <c:v>6365</c:v>
                </c:pt>
                <c:pt idx="1814">
                  <c:v>6153</c:v>
                </c:pt>
                <c:pt idx="1815">
                  <c:v>9587</c:v>
                </c:pt>
                <c:pt idx="1816">
                  <c:v>9313</c:v>
                </c:pt>
                <c:pt idx="1817">
                  <c:v>9039</c:v>
                </c:pt>
                <c:pt idx="1818">
                  <c:v>8765</c:v>
                </c:pt>
                <c:pt idx="1819">
                  <c:v>10878</c:v>
                </c:pt>
                <c:pt idx="1820">
                  <c:v>10567</c:v>
                </c:pt>
                <c:pt idx="1821">
                  <c:v>10257</c:v>
                </c:pt>
                <c:pt idx="1822">
                  <c:v>9946</c:v>
                </c:pt>
                <c:pt idx="1823">
                  <c:v>11367</c:v>
                </c:pt>
                <c:pt idx="1824">
                  <c:v>11042</c:v>
                </c:pt>
                <c:pt idx="1825">
                  <c:v>10718</c:v>
                </c:pt>
                <c:pt idx="1826">
                  <c:v>10393</c:v>
                </c:pt>
                <c:pt idx="1827">
                  <c:v>11301</c:v>
                </c:pt>
                <c:pt idx="1828">
                  <c:v>10978</c:v>
                </c:pt>
                <c:pt idx="1829">
                  <c:v>10655</c:v>
                </c:pt>
                <c:pt idx="1830">
                  <c:v>10332</c:v>
                </c:pt>
                <c:pt idx="1831">
                  <c:v>10440</c:v>
                </c:pt>
                <c:pt idx="1832">
                  <c:v>10142</c:v>
                </c:pt>
                <c:pt idx="1833">
                  <c:v>9844</c:v>
                </c:pt>
                <c:pt idx="1834">
                  <c:v>9545</c:v>
                </c:pt>
                <c:pt idx="1835">
                  <c:v>9300</c:v>
                </c:pt>
                <c:pt idx="1836">
                  <c:v>9027</c:v>
                </c:pt>
                <c:pt idx="1837">
                  <c:v>8753</c:v>
                </c:pt>
                <c:pt idx="1838">
                  <c:v>8480</c:v>
                </c:pt>
                <c:pt idx="1839">
                  <c:v>8206</c:v>
                </c:pt>
                <c:pt idx="1840">
                  <c:v>10540</c:v>
                </c:pt>
                <c:pt idx="1841">
                  <c:v>10230</c:v>
                </c:pt>
                <c:pt idx="1842">
                  <c:v>9920</c:v>
                </c:pt>
                <c:pt idx="1843">
                  <c:v>9610</c:v>
                </c:pt>
                <c:pt idx="1844">
                  <c:v>9300</c:v>
                </c:pt>
                <c:pt idx="1845">
                  <c:v>11036</c:v>
                </c:pt>
                <c:pt idx="1846">
                  <c:v>10712</c:v>
                </c:pt>
                <c:pt idx="1847">
                  <c:v>10387</c:v>
                </c:pt>
                <c:pt idx="1848">
                  <c:v>10063</c:v>
                </c:pt>
                <c:pt idx="1849">
                  <c:v>9738</c:v>
                </c:pt>
                <c:pt idx="1850">
                  <c:v>11006</c:v>
                </c:pt>
                <c:pt idx="1851">
                  <c:v>10683</c:v>
                </c:pt>
                <c:pt idx="1852">
                  <c:v>10359</c:v>
                </c:pt>
                <c:pt idx="1853">
                  <c:v>10035</c:v>
                </c:pt>
                <c:pt idx="1854">
                  <c:v>9711</c:v>
                </c:pt>
                <c:pt idx="1855">
                  <c:v>10214</c:v>
                </c:pt>
                <c:pt idx="1856">
                  <c:v>9914</c:v>
                </c:pt>
                <c:pt idx="1857">
                  <c:v>9613</c:v>
                </c:pt>
                <c:pt idx="1858">
                  <c:v>9313</c:v>
                </c:pt>
                <c:pt idx="1859">
                  <c:v>9013</c:v>
                </c:pt>
                <c:pt idx="1860">
                  <c:v>9300</c:v>
                </c:pt>
                <c:pt idx="1861">
                  <c:v>9027</c:v>
                </c:pt>
                <c:pt idx="1862">
                  <c:v>8753</c:v>
                </c:pt>
                <c:pt idx="1863">
                  <c:v>8480</c:v>
                </c:pt>
                <c:pt idx="1864">
                  <c:v>8206</c:v>
                </c:pt>
                <c:pt idx="1865">
                  <c:v>10540</c:v>
                </c:pt>
                <c:pt idx="1866">
                  <c:v>10230</c:v>
                </c:pt>
                <c:pt idx="1867">
                  <c:v>9920</c:v>
                </c:pt>
                <c:pt idx="1868">
                  <c:v>9610</c:v>
                </c:pt>
                <c:pt idx="1869">
                  <c:v>9300</c:v>
                </c:pt>
                <c:pt idx="1870">
                  <c:v>11036</c:v>
                </c:pt>
                <c:pt idx="1871">
                  <c:v>10712</c:v>
                </c:pt>
                <c:pt idx="1872">
                  <c:v>10387</c:v>
                </c:pt>
                <c:pt idx="1873">
                  <c:v>10063</c:v>
                </c:pt>
                <c:pt idx="1874">
                  <c:v>9738</c:v>
                </c:pt>
                <c:pt idx="1875">
                  <c:v>11006</c:v>
                </c:pt>
                <c:pt idx="1876">
                  <c:v>10683</c:v>
                </c:pt>
                <c:pt idx="1877">
                  <c:v>10359</c:v>
                </c:pt>
                <c:pt idx="1878">
                  <c:v>10035</c:v>
                </c:pt>
                <c:pt idx="1879">
                  <c:v>9711</c:v>
                </c:pt>
                <c:pt idx="1880">
                  <c:v>10214</c:v>
                </c:pt>
                <c:pt idx="1881">
                  <c:v>9914</c:v>
                </c:pt>
                <c:pt idx="1882">
                  <c:v>9613</c:v>
                </c:pt>
                <c:pt idx="1883">
                  <c:v>9313</c:v>
                </c:pt>
                <c:pt idx="1884">
                  <c:v>9013</c:v>
                </c:pt>
                <c:pt idx="1885">
                  <c:v>10101</c:v>
                </c:pt>
                <c:pt idx="1886">
                  <c:v>9804</c:v>
                </c:pt>
                <c:pt idx="1887">
                  <c:v>9507</c:v>
                </c:pt>
                <c:pt idx="1888">
                  <c:v>9210</c:v>
                </c:pt>
                <c:pt idx="1889">
                  <c:v>8913</c:v>
                </c:pt>
                <c:pt idx="1890">
                  <c:v>8616</c:v>
                </c:pt>
                <c:pt idx="1891">
                  <c:v>8319</c:v>
                </c:pt>
                <c:pt idx="1892">
                  <c:v>8022</c:v>
                </c:pt>
                <c:pt idx="1893">
                  <c:v>7725</c:v>
                </c:pt>
                <c:pt idx="1894">
                  <c:v>7428</c:v>
                </c:pt>
                <c:pt idx="1895">
                  <c:v>7130</c:v>
                </c:pt>
                <c:pt idx="1896">
                  <c:v>11388</c:v>
                </c:pt>
                <c:pt idx="1897">
                  <c:v>11053</c:v>
                </c:pt>
                <c:pt idx="1898">
                  <c:v>10718</c:v>
                </c:pt>
                <c:pt idx="1899">
                  <c:v>10383</c:v>
                </c:pt>
                <c:pt idx="1900">
                  <c:v>10048</c:v>
                </c:pt>
                <c:pt idx="1901">
                  <c:v>9713</c:v>
                </c:pt>
                <c:pt idx="1902">
                  <c:v>9379</c:v>
                </c:pt>
                <c:pt idx="1903">
                  <c:v>9044</c:v>
                </c:pt>
                <c:pt idx="1904">
                  <c:v>8709</c:v>
                </c:pt>
                <c:pt idx="1905">
                  <c:v>8374</c:v>
                </c:pt>
                <c:pt idx="1906">
                  <c:v>8039</c:v>
                </c:pt>
                <c:pt idx="1907">
                  <c:v>11413</c:v>
                </c:pt>
                <c:pt idx="1908">
                  <c:v>11077</c:v>
                </c:pt>
                <c:pt idx="1909">
                  <c:v>10742</c:v>
                </c:pt>
                <c:pt idx="1910">
                  <c:v>10406</c:v>
                </c:pt>
                <c:pt idx="1911">
                  <c:v>10070</c:v>
                </c:pt>
                <c:pt idx="1912">
                  <c:v>9735</c:v>
                </c:pt>
                <c:pt idx="1913">
                  <c:v>9399</c:v>
                </c:pt>
                <c:pt idx="1914">
                  <c:v>9063</c:v>
                </c:pt>
                <c:pt idx="1915">
                  <c:v>8728</c:v>
                </c:pt>
                <c:pt idx="1916">
                  <c:v>8392</c:v>
                </c:pt>
                <c:pt idx="1917">
                  <c:v>8056</c:v>
                </c:pt>
                <c:pt idx="1918">
                  <c:v>10798</c:v>
                </c:pt>
                <c:pt idx="1919">
                  <c:v>10480</c:v>
                </c:pt>
                <c:pt idx="1920">
                  <c:v>10162</c:v>
                </c:pt>
                <c:pt idx="1921">
                  <c:v>9845</c:v>
                </c:pt>
                <c:pt idx="1922">
                  <c:v>9527</c:v>
                </c:pt>
                <c:pt idx="1923">
                  <c:v>9210</c:v>
                </c:pt>
                <c:pt idx="1924">
                  <c:v>8892</c:v>
                </c:pt>
                <c:pt idx="1925">
                  <c:v>8575</c:v>
                </c:pt>
                <c:pt idx="1926">
                  <c:v>8257</c:v>
                </c:pt>
                <c:pt idx="1927">
                  <c:v>7939</c:v>
                </c:pt>
                <c:pt idx="1928">
                  <c:v>7622</c:v>
                </c:pt>
                <c:pt idx="1929">
                  <c:v>9379</c:v>
                </c:pt>
                <c:pt idx="1930">
                  <c:v>9103</c:v>
                </c:pt>
                <c:pt idx="1931">
                  <c:v>8827</c:v>
                </c:pt>
                <c:pt idx="1932">
                  <c:v>8551</c:v>
                </c:pt>
                <c:pt idx="1933">
                  <c:v>8275</c:v>
                </c:pt>
                <c:pt idx="1934">
                  <c:v>8000</c:v>
                </c:pt>
                <c:pt idx="1935">
                  <c:v>7724</c:v>
                </c:pt>
                <c:pt idx="1936">
                  <c:v>7448</c:v>
                </c:pt>
                <c:pt idx="1937">
                  <c:v>7172</c:v>
                </c:pt>
                <c:pt idx="1938">
                  <c:v>6896</c:v>
                </c:pt>
                <c:pt idx="1939">
                  <c:v>6620</c:v>
                </c:pt>
                <c:pt idx="1940">
                  <c:v>9794</c:v>
                </c:pt>
                <c:pt idx="1941">
                  <c:v>9497</c:v>
                </c:pt>
                <c:pt idx="1942">
                  <c:v>9200</c:v>
                </c:pt>
                <c:pt idx="1943">
                  <c:v>8903</c:v>
                </c:pt>
                <c:pt idx="1944">
                  <c:v>8606</c:v>
                </c:pt>
                <c:pt idx="1945">
                  <c:v>8310</c:v>
                </c:pt>
                <c:pt idx="1946">
                  <c:v>8013</c:v>
                </c:pt>
                <c:pt idx="1947">
                  <c:v>7716</c:v>
                </c:pt>
                <c:pt idx="1948">
                  <c:v>7419</c:v>
                </c:pt>
                <c:pt idx="1949">
                  <c:v>7123</c:v>
                </c:pt>
                <c:pt idx="1950">
                  <c:v>6826</c:v>
                </c:pt>
                <c:pt idx="1951">
                  <c:v>6529</c:v>
                </c:pt>
                <c:pt idx="1952">
                  <c:v>6232</c:v>
                </c:pt>
                <c:pt idx="1953">
                  <c:v>5639</c:v>
                </c:pt>
                <c:pt idx="1954">
                  <c:v>5045</c:v>
                </c:pt>
                <c:pt idx="1955">
                  <c:v>11106</c:v>
                </c:pt>
                <c:pt idx="1956">
                  <c:v>10769</c:v>
                </c:pt>
                <c:pt idx="1957">
                  <c:v>10433</c:v>
                </c:pt>
                <c:pt idx="1958">
                  <c:v>10096</c:v>
                </c:pt>
                <c:pt idx="1959">
                  <c:v>9760</c:v>
                </c:pt>
                <c:pt idx="1960">
                  <c:v>9423</c:v>
                </c:pt>
                <c:pt idx="1961">
                  <c:v>9087</c:v>
                </c:pt>
                <c:pt idx="1962">
                  <c:v>8750</c:v>
                </c:pt>
                <c:pt idx="1963">
                  <c:v>8414</c:v>
                </c:pt>
                <c:pt idx="1964">
                  <c:v>8077</c:v>
                </c:pt>
                <c:pt idx="1965">
                  <c:v>7741</c:v>
                </c:pt>
                <c:pt idx="1966">
                  <c:v>7404</c:v>
                </c:pt>
                <c:pt idx="1967">
                  <c:v>7067</c:v>
                </c:pt>
                <c:pt idx="1968">
                  <c:v>6394</c:v>
                </c:pt>
                <c:pt idx="1969">
                  <c:v>5721</c:v>
                </c:pt>
                <c:pt idx="1970">
                  <c:v>11176</c:v>
                </c:pt>
                <c:pt idx="1971">
                  <c:v>10837</c:v>
                </c:pt>
                <c:pt idx="1972">
                  <c:v>10499</c:v>
                </c:pt>
                <c:pt idx="1973">
                  <c:v>10160</c:v>
                </c:pt>
                <c:pt idx="1974">
                  <c:v>9821</c:v>
                </c:pt>
                <c:pt idx="1975">
                  <c:v>9483</c:v>
                </c:pt>
                <c:pt idx="1976">
                  <c:v>9144</c:v>
                </c:pt>
                <c:pt idx="1977">
                  <c:v>8805</c:v>
                </c:pt>
                <c:pt idx="1978">
                  <c:v>8467</c:v>
                </c:pt>
                <c:pt idx="1979">
                  <c:v>8128</c:v>
                </c:pt>
                <c:pt idx="1980">
                  <c:v>7789</c:v>
                </c:pt>
                <c:pt idx="1981">
                  <c:v>7451</c:v>
                </c:pt>
                <c:pt idx="1982">
                  <c:v>7112</c:v>
                </c:pt>
                <c:pt idx="1983">
                  <c:v>6435</c:v>
                </c:pt>
                <c:pt idx="1984">
                  <c:v>5757</c:v>
                </c:pt>
                <c:pt idx="1985">
                  <c:v>10621</c:v>
                </c:pt>
                <c:pt idx="1986">
                  <c:v>10299</c:v>
                </c:pt>
                <c:pt idx="1987">
                  <c:v>9977</c:v>
                </c:pt>
                <c:pt idx="1988">
                  <c:v>9655</c:v>
                </c:pt>
                <c:pt idx="1989">
                  <c:v>9333</c:v>
                </c:pt>
                <c:pt idx="1990">
                  <c:v>9011</c:v>
                </c:pt>
                <c:pt idx="1991">
                  <c:v>8690</c:v>
                </c:pt>
                <c:pt idx="1992">
                  <c:v>8368</c:v>
                </c:pt>
                <c:pt idx="1993">
                  <c:v>8046</c:v>
                </c:pt>
                <c:pt idx="1994">
                  <c:v>7724</c:v>
                </c:pt>
                <c:pt idx="1995">
                  <c:v>7402</c:v>
                </c:pt>
                <c:pt idx="1996">
                  <c:v>7080</c:v>
                </c:pt>
                <c:pt idx="1997">
                  <c:v>6759</c:v>
                </c:pt>
                <c:pt idx="1998">
                  <c:v>6115</c:v>
                </c:pt>
                <c:pt idx="1999">
                  <c:v>5471</c:v>
                </c:pt>
                <c:pt idx="2000">
                  <c:v>9239</c:v>
                </c:pt>
                <c:pt idx="2001">
                  <c:v>8959</c:v>
                </c:pt>
                <c:pt idx="2002">
                  <c:v>8680</c:v>
                </c:pt>
                <c:pt idx="2003">
                  <c:v>8400</c:v>
                </c:pt>
                <c:pt idx="2004">
                  <c:v>8120</c:v>
                </c:pt>
                <c:pt idx="2005">
                  <c:v>7840</c:v>
                </c:pt>
                <c:pt idx="2006">
                  <c:v>7560</c:v>
                </c:pt>
                <c:pt idx="2007">
                  <c:v>7280</c:v>
                </c:pt>
                <c:pt idx="2008">
                  <c:v>7000</c:v>
                </c:pt>
                <c:pt idx="2009">
                  <c:v>6720</c:v>
                </c:pt>
                <c:pt idx="2010">
                  <c:v>6440</c:v>
                </c:pt>
                <c:pt idx="2011">
                  <c:v>6160</c:v>
                </c:pt>
                <c:pt idx="2012">
                  <c:v>5880</c:v>
                </c:pt>
                <c:pt idx="2013">
                  <c:v>5320</c:v>
                </c:pt>
                <c:pt idx="2014">
                  <c:v>4760</c:v>
                </c:pt>
                <c:pt idx="2015">
                  <c:v>9921</c:v>
                </c:pt>
                <c:pt idx="2016">
                  <c:v>9629</c:v>
                </c:pt>
                <c:pt idx="2017">
                  <c:v>9337</c:v>
                </c:pt>
                <c:pt idx="2018">
                  <c:v>9045</c:v>
                </c:pt>
                <c:pt idx="2019">
                  <c:v>8754</c:v>
                </c:pt>
                <c:pt idx="2020">
                  <c:v>8462</c:v>
                </c:pt>
                <c:pt idx="2021">
                  <c:v>8170</c:v>
                </c:pt>
                <c:pt idx="2022">
                  <c:v>7878</c:v>
                </c:pt>
                <c:pt idx="2023">
                  <c:v>7586</c:v>
                </c:pt>
                <c:pt idx="2024">
                  <c:v>7295</c:v>
                </c:pt>
                <c:pt idx="2025">
                  <c:v>7003</c:v>
                </c:pt>
                <c:pt idx="2026">
                  <c:v>11311</c:v>
                </c:pt>
                <c:pt idx="2027">
                  <c:v>10978</c:v>
                </c:pt>
                <c:pt idx="2028">
                  <c:v>10646</c:v>
                </c:pt>
                <c:pt idx="2029">
                  <c:v>10313</c:v>
                </c:pt>
                <c:pt idx="2030">
                  <c:v>9980</c:v>
                </c:pt>
                <c:pt idx="2031">
                  <c:v>9648</c:v>
                </c:pt>
                <c:pt idx="2032">
                  <c:v>9315</c:v>
                </c:pt>
                <c:pt idx="2033">
                  <c:v>8982</c:v>
                </c:pt>
                <c:pt idx="2034">
                  <c:v>8650</c:v>
                </c:pt>
                <c:pt idx="2035">
                  <c:v>8317</c:v>
                </c:pt>
                <c:pt idx="2036">
                  <c:v>7984</c:v>
                </c:pt>
                <c:pt idx="2037">
                  <c:v>11460</c:v>
                </c:pt>
                <c:pt idx="2038">
                  <c:v>11123</c:v>
                </c:pt>
                <c:pt idx="2039">
                  <c:v>10786</c:v>
                </c:pt>
                <c:pt idx="2040">
                  <c:v>10449</c:v>
                </c:pt>
                <c:pt idx="2041">
                  <c:v>10112</c:v>
                </c:pt>
                <c:pt idx="2042">
                  <c:v>9775</c:v>
                </c:pt>
                <c:pt idx="2043">
                  <c:v>9438</c:v>
                </c:pt>
                <c:pt idx="2044">
                  <c:v>9101</c:v>
                </c:pt>
                <c:pt idx="2045">
                  <c:v>8764</c:v>
                </c:pt>
                <c:pt idx="2046">
                  <c:v>8427</c:v>
                </c:pt>
                <c:pt idx="2047">
                  <c:v>8089</c:v>
                </c:pt>
                <c:pt idx="2048">
                  <c:v>10970</c:v>
                </c:pt>
                <c:pt idx="2049">
                  <c:v>10648</c:v>
                </c:pt>
                <c:pt idx="2050">
                  <c:v>10325</c:v>
                </c:pt>
                <c:pt idx="2051">
                  <c:v>10002</c:v>
                </c:pt>
                <c:pt idx="2052">
                  <c:v>9680</c:v>
                </c:pt>
                <c:pt idx="2053">
                  <c:v>9357</c:v>
                </c:pt>
                <c:pt idx="2054">
                  <c:v>9034</c:v>
                </c:pt>
                <c:pt idx="2055">
                  <c:v>8712</c:v>
                </c:pt>
                <c:pt idx="2056">
                  <c:v>8389</c:v>
                </c:pt>
                <c:pt idx="2057">
                  <c:v>8066</c:v>
                </c:pt>
                <c:pt idx="2058">
                  <c:v>7744</c:v>
                </c:pt>
                <c:pt idx="2059">
                  <c:v>9598</c:v>
                </c:pt>
                <c:pt idx="2060">
                  <c:v>9316</c:v>
                </c:pt>
                <c:pt idx="2061">
                  <c:v>9033</c:v>
                </c:pt>
                <c:pt idx="2062">
                  <c:v>8751</c:v>
                </c:pt>
                <c:pt idx="2063">
                  <c:v>8469</c:v>
                </c:pt>
                <c:pt idx="2064">
                  <c:v>8186</c:v>
                </c:pt>
                <c:pt idx="2065">
                  <c:v>7904</c:v>
                </c:pt>
                <c:pt idx="2066">
                  <c:v>7622</c:v>
                </c:pt>
                <c:pt idx="2067">
                  <c:v>7340</c:v>
                </c:pt>
                <c:pt idx="2068">
                  <c:v>7057</c:v>
                </c:pt>
                <c:pt idx="2069">
                  <c:v>6775</c:v>
                </c:pt>
                <c:pt idx="2070">
                  <c:v>9381</c:v>
                </c:pt>
                <c:pt idx="2071">
                  <c:v>9088</c:v>
                </c:pt>
                <c:pt idx="2072">
                  <c:v>8795</c:v>
                </c:pt>
                <c:pt idx="2073">
                  <c:v>8502</c:v>
                </c:pt>
                <c:pt idx="2074">
                  <c:v>8208</c:v>
                </c:pt>
                <c:pt idx="2075">
                  <c:v>7915</c:v>
                </c:pt>
                <c:pt idx="2076">
                  <c:v>7622</c:v>
                </c:pt>
                <c:pt idx="2077">
                  <c:v>7329</c:v>
                </c:pt>
                <c:pt idx="2078">
                  <c:v>7036</c:v>
                </c:pt>
                <c:pt idx="2079">
                  <c:v>6743</c:v>
                </c:pt>
                <c:pt idx="2080">
                  <c:v>6449</c:v>
                </c:pt>
                <c:pt idx="2081">
                  <c:v>6156</c:v>
                </c:pt>
                <c:pt idx="2082">
                  <c:v>5570</c:v>
                </c:pt>
                <c:pt idx="2083">
                  <c:v>5277</c:v>
                </c:pt>
                <c:pt idx="2084">
                  <c:v>4984</c:v>
                </c:pt>
                <c:pt idx="2085">
                  <c:v>4104</c:v>
                </c:pt>
                <c:pt idx="2086">
                  <c:v>10715</c:v>
                </c:pt>
                <c:pt idx="2087">
                  <c:v>10380</c:v>
                </c:pt>
                <c:pt idx="2088">
                  <c:v>10045</c:v>
                </c:pt>
                <c:pt idx="2089">
                  <c:v>9710</c:v>
                </c:pt>
                <c:pt idx="2090">
                  <c:v>9375</c:v>
                </c:pt>
                <c:pt idx="2091">
                  <c:v>9040</c:v>
                </c:pt>
                <c:pt idx="2092">
                  <c:v>8706</c:v>
                </c:pt>
                <c:pt idx="2093">
                  <c:v>8371</c:v>
                </c:pt>
                <c:pt idx="2094">
                  <c:v>8036</c:v>
                </c:pt>
                <c:pt idx="2095">
                  <c:v>7701</c:v>
                </c:pt>
                <c:pt idx="2096">
                  <c:v>7366</c:v>
                </c:pt>
                <c:pt idx="2097">
                  <c:v>7031</c:v>
                </c:pt>
                <c:pt idx="2098">
                  <c:v>6362</c:v>
                </c:pt>
                <c:pt idx="2099">
                  <c:v>6027</c:v>
                </c:pt>
                <c:pt idx="2100">
                  <c:v>5692</c:v>
                </c:pt>
                <c:pt idx="2101">
                  <c:v>4688</c:v>
                </c:pt>
                <c:pt idx="2102">
                  <c:v>10867</c:v>
                </c:pt>
                <c:pt idx="2103">
                  <c:v>10527</c:v>
                </c:pt>
                <c:pt idx="2104">
                  <c:v>10188</c:v>
                </c:pt>
                <c:pt idx="2105">
                  <c:v>9848</c:v>
                </c:pt>
                <c:pt idx="2106">
                  <c:v>9509</c:v>
                </c:pt>
                <c:pt idx="2107">
                  <c:v>9169</c:v>
                </c:pt>
                <c:pt idx="2108">
                  <c:v>8829</c:v>
                </c:pt>
                <c:pt idx="2109">
                  <c:v>8490</c:v>
                </c:pt>
                <c:pt idx="2110">
                  <c:v>8150</c:v>
                </c:pt>
                <c:pt idx="2111">
                  <c:v>7811</c:v>
                </c:pt>
                <c:pt idx="2112">
                  <c:v>7471</c:v>
                </c:pt>
                <c:pt idx="2113">
                  <c:v>7131</c:v>
                </c:pt>
                <c:pt idx="2114">
                  <c:v>6452</c:v>
                </c:pt>
                <c:pt idx="2115">
                  <c:v>6113</c:v>
                </c:pt>
                <c:pt idx="2116">
                  <c:v>5773</c:v>
                </c:pt>
                <c:pt idx="2117">
                  <c:v>4754</c:v>
                </c:pt>
                <c:pt idx="2118">
                  <c:v>10422</c:v>
                </c:pt>
                <c:pt idx="2119">
                  <c:v>10096</c:v>
                </c:pt>
                <c:pt idx="2120">
                  <c:v>9770</c:v>
                </c:pt>
                <c:pt idx="2121">
                  <c:v>9445</c:v>
                </c:pt>
                <c:pt idx="2122">
                  <c:v>9119</c:v>
                </c:pt>
                <c:pt idx="2123">
                  <c:v>8793</c:v>
                </c:pt>
                <c:pt idx="2124">
                  <c:v>8468</c:v>
                </c:pt>
                <c:pt idx="2125">
                  <c:v>8142</c:v>
                </c:pt>
                <c:pt idx="2126">
                  <c:v>7816</c:v>
                </c:pt>
                <c:pt idx="2127">
                  <c:v>7491</c:v>
                </c:pt>
                <c:pt idx="2128">
                  <c:v>7165</c:v>
                </c:pt>
                <c:pt idx="2129">
                  <c:v>6839</c:v>
                </c:pt>
                <c:pt idx="2130">
                  <c:v>6188</c:v>
                </c:pt>
                <c:pt idx="2131">
                  <c:v>5862</c:v>
                </c:pt>
                <c:pt idx="2132">
                  <c:v>5537</c:v>
                </c:pt>
                <c:pt idx="2133">
                  <c:v>4560</c:v>
                </c:pt>
                <c:pt idx="2134">
                  <c:v>9126</c:v>
                </c:pt>
                <c:pt idx="2135">
                  <c:v>8841</c:v>
                </c:pt>
                <c:pt idx="2136">
                  <c:v>8556</c:v>
                </c:pt>
                <c:pt idx="2137">
                  <c:v>8271</c:v>
                </c:pt>
                <c:pt idx="2138">
                  <c:v>7986</c:v>
                </c:pt>
                <c:pt idx="2139">
                  <c:v>7700</c:v>
                </c:pt>
                <c:pt idx="2140">
                  <c:v>7415</c:v>
                </c:pt>
                <c:pt idx="2141">
                  <c:v>7130</c:v>
                </c:pt>
                <c:pt idx="2142">
                  <c:v>6845</c:v>
                </c:pt>
                <c:pt idx="2143">
                  <c:v>6560</c:v>
                </c:pt>
                <c:pt idx="2144">
                  <c:v>6274</c:v>
                </c:pt>
                <c:pt idx="2145">
                  <c:v>5989</c:v>
                </c:pt>
                <c:pt idx="2146">
                  <c:v>5419</c:v>
                </c:pt>
                <c:pt idx="2147">
                  <c:v>5134</c:v>
                </c:pt>
                <c:pt idx="2148">
                  <c:v>4848</c:v>
                </c:pt>
                <c:pt idx="2149">
                  <c:v>3993</c:v>
                </c:pt>
                <c:pt idx="2150">
                  <c:v>9828</c:v>
                </c:pt>
                <c:pt idx="2151">
                  <c:v>9539</c:v>
                </c:pt>
                <c:pt idx="2152">
                  <c:v>9250</c:v>
                </c:pt>
                <c:pt idx="2153">
                  <c:v>8961</c:v>
                </c:pt>
                <c:pt idx="2154">
                  <c:v>8672</c:v>
                </c:pt>
                <c:pt idx="2155">
                  <c:v>11033</c:v>
                </c:pt>
                <c:pt idx="2156">
                  <c:v>10709</c:v>
                </c:pt>
                <c:pt idx="2157">
                  <c:v>10384</c:v>
                </c:pt>
                <c:pt idx="2158">
                  <c:v>10060</c:v>
                </c:pt>
                <c:pt idx="2159">
                  <c:v>9735</c:v>
                </c:pt>
                <c:pt idx="2160">
                  <c:v>11159</c:v>
                </c:pt>
                <c:pt idx="2161">
                  <c:v>10831</c:v>
                </c:pt>
                <c:pt idx="2162">
                  <c:v>10502</c:v>
                </c:pt>
                <c:pt idx="2163">
                  <c:v>10174</c:v>
                </c:pt>
                <c:pt idx="2164">
                  <c:v>9846</c:v>
                </c:pt>
                <c:pt idx="2165">
                  <c:v>10680</c:v>
                </c:pt>
                <c:pt idx="2166">
                  <c:v>10366</c:v>
                </c:pt>
                <c:pt idx="2167">
                  <c:v>10052</c:v>
                </c:pt>
                <c:pt idx="2168">
                  <c:v>9738</c:v>
                </c:pt>
                <c:pt idx="2169">
                  <c:v>9423</c:v>
                </c:pt>
                <c:pt idx="2170">
                  <c:v>9456</c:v>
                </c:pt>
                <c:pt idx="2171">
                  <c:v>9178</c:v>
                </c:pt>
                <c:pt idx="2172">
                  <c:v>8900</c:v>
                </c:pt>
                <c:pt idx="2173">
                  <c:v>8622</c:v>
                </c:pt>
                <c:pt idx="2174">
                  <c:v>8344</c:v>
                </c:pt>
                <c:pt idx="2175">
                  <c:v>9821</c:v>
                </c:pt>
                <c:pt idx="2176">
                  <c:v>9523</c:v>
                </c:pt>
                <c:pt idx="2177">
                  <c:v>9225</c:v>
                </c:pt>
                <c:pt idx="2178">
                  <c:v>8928</c:v>
                </c:pt>
                <c:pt idx="2179">
                  <c:v>8630</c:v>
                </c:pt>
                <c:pt idx="2180">
                  <c:v>8333</c:v>
                </c:pt>
                <c:pt idx="2181">
                  <c:v>8035</c:v>
                </c:pt>
                <c:pt idx="2182">
                  <c:v>7737</c:v>
                </c:pt>
                <c:pt idx="2183">
                  <c:v>7440</c:v>
                </c:pt>
                <c:pt idx="2184">
                  <c:v>7142</c:v>
                </c:pt>
                <c:pt idx="2185">
                  <c:v>10969</c:v>
                </c:pt>
                <c:pt idx="2186">
                  <c:v>10637</c:v>
                </c:pt>
                <c:pt idx="2187">
                  <c:v>10304</c:v>
                </c:pt>
                <c:pt idx="2188">
                  <c:v>9972</c:v>
                </c:pt>
                <c:pt idx="2189">
                  <c:v>9640</c:v>
                </c:pt>
                <c:pt idx="2190">
                  <c:v>9307</c:v>
                </c:pt>
                <c:pt idx="2191">
                  <c:v>8975</c:v>
                </c:pt>
                <c:pt idx="2192">
                  <c:v>8642</c:v>
                </c:pt>
                <c:pt idx="2193">
                  <c:v>8310</c:v>
                </c:pt>
                <c:pt idx="2194">
                  <c:v>7978</c:v>
                </c:pt>
                <c:pt idx="2195">
                  <c:v>10961</c:v>
                </c:pt>
                <c:pt idx="2196">
                  <c:v>10629</c:v>
                </c:pt>
                <c:pt idx="2197">
                  <c:v>10297</c:v>
                </c:pt>
                <c:pt idx="2198">
                  <c:v>9965</c:v>
                </c:pt>
                <c:pt idx="2199">
                  <c:v>9633</c:v>
                </c:pt>
                <c:pt idx="2200">
                  <c:v>9301</c:v>
                </c:pt>
                <c:pt idx="2201">
                  <c:v>8968</c:v>
                </c:pt>
                <c:pt idx="2202">
                  <c:v>8636</c:v>
                </c:pt>
                <c:pt idx="2203">
                  <c:v>8304</c:v>
                </c:pt>
                <c:pt idx="2204">
                  <c:v>7972</c:v>
                </c:pt>
                <c:pt idx="2205">
                  <c:v>10350</c:v>
                </c:pt>
                <c:pt idx="2206">
                  <c:v>10036</c:v>
                </c:pt>
                <c:pt idx="2207">
                  <c:v>9723</c:v>
                </c:pt>
                <c:pt idx="2208">
                  <c:v>9409</c:v>
                </c:pt>
                <c:pt idx="2209">
                  <c:v>9095</c:v>
                </c:pt>
                <c:pt idx="2210">
                  <c:v>8782</c:v>
                </c:pt>
                <c:pt idx="2211">
                  <c:v>8468</c:v>
                </c:pt>
                <c:pt idx="2212">
                  <c:v>8155</c:v>
                </c:pt>
                <c:pt idx="2213">
                  <c:v>7841</c:v>
                </c:pt>
                <c:pt idx="2214">
                  <c:v>7527</c:v>
                </c:pt>
                <c:pt idx="2215">
                  <c:v>9025</c:v>
                </c:pt>
                <c:pt idx="2216">
                  <c:v>8751</c:v>
                </c:pt>
                <c:pt idx="2217">
                  <c:v>8478</c:v>
                </c:pt>
                <c:pt idx="2218">
                  <c:v>8204</c:v>
                </c:pt>
                <c:pt idx="2219">
                  <c:v>7931</c:v>
                </c:pt>
                <c:pt idx="2220">
                  <c:v>7657</c:v>
                </c:pt>
                <c:pt idx="2221">
                  <c:v>7384</c:v>
                </c:pt>
                <c:pt idx="2222">
                  <c:v>7111</c:v>
                </c:pt>
                <c:pt idx="2223">
                  <c:v>6837</c:v>
                </c:pt>
                <c:pt idx="2224">
                  <c:v>6564</c:v>
                </c:pt>
                <c:pt idx="2225">
                  <c:v>10105</c:v>
                </c:pt>
                <c:pt idx="2226">
                  <c:v>9808</c:v>
                </c:pt>
                <c:pt idx="2227">
                  <c:v>9511</c:v>
                </c:pt>
                <c:pt idx="2228">
                  <c:v>9214</c:v>
                </c:pt>
                <c:pt idx="2229">
                  <c:v>8917</c:v>
                </c:pt>
                <c:pt idx="2230">
                  <c:v>8619</c:v>
                </c:pt>
                <c:pt idx="2231">
                  <c:v>8322</c:v>
                </c:pt>
                <c:pt idx="2232">
                  <c:v>8025</c:v>
                </c:pt>
                <c:pt idx="2233">
                  <c:v>7728</c:v>
                </c:pt>
                <c:pt idx="2234">
                  <c:v>7430</c:v>
                </c:pt>
                <c:pt idx="2235">
                  <c:v>7133</c:v>
                </c:pt>
                <c:pt idx="2236">
                  <c:v>11326</c:v>
                </c:pt>
                <c:pt idx="2237">
                  <c:v>10993</c:v>
                </c:pt>
                <c:pt idx="2238">
                  <c:v>10660</c:v>
                </c:pt>
                <c:pt idx="2239">
                  <c:v>10327</c:v>
                </c:pt>
                <c:pt idx="2240">
                  <c:v>9994</c:v>
                </c:pt>
                <c:pt idx="2241">
                  <c:v>9661</c:v>
                </c:pt>
                <c:pt idx="2242">
                  <c:v>9328</c:v>
                </c:pt>
                <c:pt idx="2243">
                  <c:v>8995</c:v>
                </c:pt>
                <c:pt idx="2244">
                  <c:v>8661</c:v>
                </c:pt>
                <c:pt idx="2245">
                  <c:v>8328</c:v>
                </c:pt>
                <c:pt idx="2246">
                  <c:v>7995</c:v>
                </c:pt>
                <c:pt idx="2247">
                  <c:v>11322</c:v>
                </c:pt>
                <c:pt idx="2248">
                  <c:v>10989</c:v>
                </c:pt>
                <c:pt idx="2249">
                  <c:v>10656</c:v>
                </c:pt>
                <c:pt idx="2250">
                  <c:v>10323</c:v>
                </c:pt>
                <c:pt idx="2251">
                  <c:v>9990</c:v>
                </c:pt>
                <c:pt idx="2252">
                  <c:v>9657</c:v>
                </c:pt>
                <c:pt idx="2253">
                  <c:v>9324</c:v>
                </c:pt>
                <c:pt idx="2254">
                  <c:v>8991</c:v>
                </c:pt>
                <c:pt idx="2255">
                  <c:v>8658</c:v>
                </c:pt>
                <c:pt idx="2256">
                  <c:v>8325</c:v>
                </c:pt>
                <c:pt idx="2257">
                  <c:v>7992</c:v>
                </c:pt>
                <c:pt idx="2258">
                  <c:v>10689</c:v>
                </c:pt>
                <c:pt idx="2259">
                  <c:v>10375</c:v>
                </c:pt>
                <c:pt idx="2260">
                  <c:v>10060</c:v>
                </c:pt>
                <c:pt idx="2261">
                  <c:v>9746</c:v>
                </c:pt>
                <c:pt idx="2262">
                  <c:v>9432</c:v>
                </c:pt>
                <c:pt idx="2263">
                  <c:v>9117</c:v>
                </c:pt>
                <c:pt idx="2264">
                  <c:v>8803</c:v>
                </c:pt>
                <c:pt idx="2265">
                  <c:v>8488</c:v>
                </c:pt>
                <c:pt idx="2266">
                  <c:v>8174</c:v>
                </c:pt>
                <c:pt idx="2267">
                  <c:v>7860</c:v>
                </c:pt>
                <c:pt idx="2268">
                  <c:v>7545</c:v>
                </c:pt>
                <c:pt idx="2269">
                  <c:v>9296</c:v>
                </c:pt>
                <c:pt idx="2270">
                  <c:v>9023</c:v>
                </c:pt>
                <c:pt idx="2271">
                  <c:v>8749</c:v>
                </c:pt>
                <c:pt idx="2272">
                  <c:v>8476</c:v>
                </c:pt>
                <c:pt idx="2273">
                  <c:v>8202</c:v>
                </c:pt>
                <c:pt idx="2274">
                  <c:v>7929</c:v>
                </c:pt>
                <c:pt idx="2275">
                  <c:v>7656</c:v>
                </c:pt>
                <c:pt idx="2276">
                  <c:v>7382</c:v>
                </c:pt>
                <c:pt idx="2277">
                  <c:v>7109</c:v>
                </c:pt>
                <c:pt idx="2278">
                  <c:v>6835</c:v>
                </c:pt>
                <c:pt idx="2279">
                  <c:v>6562</c:v>
                </c:pt>
                <c:pt idx="2280">
                  <c:v>9263</c:v>
                </c:pt>
                <c:pt idx="2281">
                  <c:v>8982</c:v>
                </c:pt>
                <c:pt idx="2282">
                  <c:v>8701</c:v>
                </c:pt>
                <c:pt idx="2283">
                  <c:v>10433</c:v>
                </c:pt>
                <c:pt idx="2284">
                  <c:v>10117</c:v>
                </c:pt>
                <c:pt idx="2285">
                  <c:v>9801</c:v>
                </c:pt>
                <c:pt idx="2286">
                  <c:v>10727</c:v>
                </c:pt>
                <c:pt idx="2287">
                  <c:v>10402</c:v>
                </c:pt>
                <c:pt idx="2288">
                  <c:v>10077</c:v>
                </c:pt>
                <c:pt idx="2289">
                  <c:v>10473</c:v>
                </c:pt>
                <c:pt idx="2290">
                  <c:v>10155</c:v>
                </c:pt>
                <c:pt idx="2291">
                  <c:v>9838</c:v>
                </c:pt>
                <c:pt idx="2292">
                  <c:v>9506</c:v>
                </c:pt>
                <c:pt idx="2293">
                  <c:v>9218</c:v>
                </c:pt>
                <c:pt idx="2294">
                  <c:v>8930</c:v>
                </c:pt>
                <c:pt idx="2295">
                  <c:v>9405</c:v>
                </c:pt>
                <c:pt idx="2296">
                  <c:v>9128</c:v>
                </c:pt>
                <c:pt idx="2297">
                  <c:v>8851</c:v>
                </c:pt>
                <c:pt idx="2298">
                  <c:v>8575</c:v>
                </c:pt>
                <c:pt idx="2299">
                  <c:v>10643</c:v>
                </c:pt>
                <c:pt idx="2300">
                  <c:v>10330</c:v>
                </c:pt>
                <c:pt idx="2301">
                  <c:v>10017</c:v>
                </c:pt>
                <c:pt idx="2302">
                  <c:v>9704</c:v>
                </c:pt>
                <c:pt idx="2303">
                  <c:v>11048</c:v>
                </c:pt>
                <c:pt idx="2304">
                  <c:v>10723</c:v>
                </c:pt>
                <c:pt idx="2305">
                  <c:v>10398</c:v>
                </c:pt>
                <c:pt idx="2306">
                  <c:v>10073</c:v>
                </c:pt>
                <c:pt idx="2307">
                  <c:v>10903</c:v>
                </c:pt>
                <c:pt idx="2308">
                  <c:v>10582</c:v>
                </c:pt>
                <c:pt idx="2309">
                  <c:v>10262</c:v>
                </c:pt>
                <c:pt idx="2310">
                  <c:v>9941</c:v>
                </c:pt>
                <c:pt idx="2311">
                  <c:v>9999</c:v>
                </c:pt>
                <c:pt idx="2312">
                  <c:v>9705</c:v>
                </c:pt>
                <c:pt idx="2313">
                  <c:v>9411</c:v>
                </c:pt>
                <c:pt idx="2314">
                  <c:v>9117</c:v>
                </c:pt>
                <c:pt idx="2315">
                  <c:v>9344</c:v>
                </c:pt>
                <c:pt idx="2316">
                  <c:v>9070</c:v>
                </c:pt>
                <c:pt idx="2317">
                  <c:v>8795</c:v>
                </c:pt>
                <c:pt idx="2318">
                  <c:v>8520</c:v>
                </c:pt>
                <c:pt idx="2319">
                  <c:v>8245</c:v>
                </c:pt>
                <c:pt idx="2320">
                  <c:v>10586</c:v>
                </c:pt>
                <c:pt idx="2321">
                  <c:v>10275</c:v>
                </c:pt>
                <c:pt idx="2322">
                  <c:v>9963</c:v>
                </c:pt>
                <c:pt idx="2323">
                  <c:v>9652</c:v>
                </c:pt>
                <c:pt idx="2324">
                  <c:v>9341</c:v>
                </c:pt>
                <c:pt idx="2325">
                  <c:v>11046</c:v>
                </c:pt>
                <c:pt idx="2326">
                  <c:v>10721</c:v>
                </c:pt>
                <c:pt idx="2327">
                  <c:v>10396</c:v>
                </c:pt>
                <c:pt idx="2328">
                  <c:v>10071</c:v>
                </c:pt>
                <c:pt idx="2329">
                  <c:v>9746</c:v>
                </c:pt>
                <c:pt idx="2330">
                  <c:v>10964</c:v>
                </c:pt>
                <c:pt idx="2331">
                  <c:v>10642</c:v>
                </c:pt>
                <c:pt idx="2332">
                  <c:v>10319</c:v>
                </c:pt>
                <c:pt idx="2333">
                  <c:v>9997</c:v>
                </c:pt>
                <c:pt idx="2334">
                  <c:v>9674</c:v>
                </c:pt>
                <c:pt idx="2335">
                  <c:v>10122</c:v>
                </c:pt>
                <c:pt idx="2336">
                  <c:v>9824</c:v>
                </c:pt>
                <c:pt idx="2337">
                  <c:v>9526</c:v>
                </c:pt>
                <c:pt idx="2338">
                  <c:v>9229</c:v>
                </c:pt>
                <c:pt idx="2339">
                  <c:v>8931</c:v>
                </c:pt>
                <c:pt idx="2340">
                  <c:v>9344</c:v>
                </c:pt>
                <c:pt idx="2341">
                  <c:v>9070</c:v>
                </c:pt>
                <c:pt idx="2342">
                  <c:v>8795</c:v>
                </c:pt>
                <c:pt idx="2343">
                  <c:v>8520</c:v>
                </c:pt>
                <c:pt idx="2344">
                  <c:v>8245</c:v>
                </c:pt>
                <c:pt idx="2345">
                  <c:v>10586</c:v>
                </c:pt>
                <c:pt idx="2346">
                  <c:v>10275</c:v>
                </c:pt>
                <c:pt idx="2347">
                  <c:v>9963</c:v>
                </c:pt>
                <c:pt idx="2348">
                  <c:v>9652</c:v>
                </c:pt>
                <c:pt idx="2349">
                  <c:v>9341</c:v>
                </c:pt>
                <c:pt idx="2350">
                  <c:v>11046</c:v>
                </c:pt>
                <c:pt idx="2351">
                  <c:v>10721</c:v>
                </c:pt>
                <c:pt idx="2352">
                  <c:v>10396</c:v>
                </c:pt>
                <c:pt idx="2353">
                  <c:v>10071</c:v>
                </c:pt>
                <c:pt idx="2354">
                  <c:v>9746</c:v>
                </c:pt>
                <c:pt idx="2355">
                  <c:v>10964</c:v>
                </c:pt>
                <c:pt idx="2356">
                  <c:v>10642</c:v>
                </c:pt>
                <c:pt idx="2357">
                  <c:v>10319</c:v>
                </c:pt>
                <c:pt idx="2358">
                  <c:v>9997</c:v>
                </c:pt>
                <c:pt idx="2359">
                  <c:v>9674</c:v>
                </c:pt>
                <c:pt idx="2360">
                  <c:v>10122</c:v>
                </c:pt>
                <c:pt idx="2361">
                  <c:v>9824</c:v>
                </c:pt>
                <c:pt idx="2362">
                  <c:v>9526</c:v>
                </c:pt>
                <c:pt idx="2363">
                  <c:v>9229</c:v>
                </c:pt>
                <c:pt idx="2364">
                  <c:v>8931</c:v>
                </c:pt>
                <c:pt idx="2365">
                  <c:v>9628</c:v>
                </c:pt>
                <c:pt idx="2366">
                  <c:v>9345</c:v>
                </c:pt>
                <c:pt idx="2367">
                  <c:v>9061</c:v>
                </c:pt>
                <c:pt idx="2368">
                  <c:v>8778</c:v>
                </c:pt>
                <c:pt idx="2369">
                  <c:v>8495</c:v>
                </c:pt>
                <c:pt idx="2370">
                  <c:v>10821</c:v>
                </c:pt>
                <c:pt idx="2371">
                  <c:v>10503</c:v>
                </c:pt>
                <c:pt idx="2372">
                  <c:v>10184</c:v>
                </c:pt>
                <c:pt idx="2373">
                  <c:v>9866</c:v>
                </c:pt>
                <c:pt idx="2374">
                  <c:v>9548</c:v>
                </c:pt>
                <c:pt idx="2375">
                  <c:v>11105</c:v>
                </c:pt>
                <c:pt idx="2376">
                  <c:v>10778</c:v>
                </c:pt>
                <c:pt idx="2377">
                  <c:v>10452</c:v>
                </c:pt>
                <c:pt idx="2378">
                  <c:v>10125</c:v>
                </c:pt>
                <c:pt idx="2379">
                  <c:v>9798</c:v>
                </c:pt>
                <c:pt idx="2380">
                  <c:v>10832</c:v>
                </c:pt>
                <c:pt idx="2381">
                  <c:v>10513</c:v>
                </c:pt>
                <c:pt idx="2382">
                  <c:v>10195</c:v>
                </c:pt>
                <c:pt idx="2383">
                  <c:v>9876</c:v>
                </c:pt>
                <c:pt idx="2384">
                  <c:v>9558</c:v>
                </c:pt>
                <c:pt idx="2385">
                  <c:v>9822</c:v>
                </c:pt>
                <c:pt idx="2386">
                  <c:v>9533</c:v>
                </c:pt>
                <c:pt idx="2387">
                  <c:v>9244</c:v>
                </c:pt>
                <c:pt idx="2388">
                  <c:v>8955</c:v>
                </c:pt>
                <c:pt idx="2389">
                  <c:v>8666</c:v>
                </c:pt>
                <c:pt idx="2390">
                  <c:v>9850</c:v>
                </c:pt>
                <c:pt idx="2391">
                  <c:v>9561</c:v>
                </c:pt>
                <c:pt idx="2392">
                  <c:v>9271</c:v>
                </c:pt>
                <c:pt idx="2393">
                  <c:v>8981</c:v>
                </c:pt>
                <c:pt idx="2394">
                  <c:v>8692</c:v>
                </c:pt>
                <c:pt idx="2395">
                  <c:v>8402</c:v>
                </c:pt>
                <c:pt idx="2396">
                  <c:v>11176</c:v>
                </c:pt>
                <c:pt idx="2397">
                  <c:v>10847</c:v>
                </c:pt>
                <c:pt idx="2398">
                  <c:v>10518</c:v>
                </c:pt>
                <c:pt idx="2399">
                  <c:v>10190</c:v>
                </c:pt>
                <c:pt idx="2400">
                  <c:v>9861</c:v>
                </c:pt>
                <c:pt idx="2401">
                  <c:v>9532</c:v>
                </c:pt>
                <c:pt idx="2402">
                  <c:v>11324</c:v>
                </c:pt>
                <c:pt idx="2403">
                  <c:v>10991</c:v>
                </c:pt>
                <c:pt idx="2404">
                  <c:v>10658</c:v>
                </c:pt>
                <c:pt idx="2405">
                  <c:v>10325</c:v>
                </c:pt>
                <c:pt idx="2406">
                  <c:v>9992</c:v>
                </c:pt>
                <c:pt idx="2407">
                  <c:v>9659</c:v>
                </c:pt>
                <c:pt idx="2408">
                  <c:v>10850</c:v>
                </c:pt>
                <c:pt idx="2409">
                  <c:v>10531</c:v>
                </c:pt>
                <c:pt idx="2410">
                  <c:v>10212</c:v>
                </c:pt>
                <c:pt idx="2411">
                  <c:v>9893</c:v>
                </c:pt>
                <c:pt idx="2412">
                  <c:v>9574</c:v>
                </c:pt>
                <c:pt idx="2413">
                  <c:v>9255</c:v>
                </c:pt>
                <c:pt idx="2414">
                  <c:v>9541</c:v>
                </c:pt>
                <c:pt idx="2415">
                  <c:v>9261</c:v>
                </c:pt>
                <c:pt idx="2416">
                  <c:v>8980</c:v>
                </c:pt>
                <c:pt idx="2417">
                  <c:v>8699</c:v>
                </c:pt>
                <c:pt idx="2418">
                  <c:v>8419</c:v>
                </c:pt>
                <c:pt idx="2419">
                  <c:v>8138</c:v>
                </c:pt>
                <c:pt idx="2420">
                  <c:v>12102</c:v>
                </c:pt>
                <c:pt idx="2421">
                  <c:v>11756</c:v>
                </c:pt>
                <c:pt idx="2422">
                  <c:v>11411</c:v>
                </c:pt>
                <c:pt idx="2423">
                  <c:v>11065</c:v>
                </c:pt>
                <c:pt idx="2424">
                  <c:v>13731</c:v>
                </c:pt>
                <c:pt idx="2425">
                  <c:v>13339</c:v>
                </c:pt>
                <c:pt idx="2426">
                  <c:v>12946</c:v>
                </c:pt>
                <c:pt idx="2427">
                  <c:v>12554</c:v>
                </c:pt>
                <c:pt idx="2428">
                  <c:v>14285</c:v>
                </c:pt>
                <c:pt idx="2429">
                  <c:v>13876</c:v>
                </c:pt>
                <c:pt idx="2430">
                  <c:v>13468</c:v>
                </c:pt>
                <c:pt idx="2431">
                  <c:v>13060</c:v>
                </c:pt>
                <c:pt idx="2432">
                  <c:v>14127</c:v>
                </c:pt>
                <c:pt idx="2433">
                  <c:v>13724</c:v>
                </c:pt>
                <c:pt idx="2434">
                  <c:v>13320</c:v>
                </c:pt>
                <c:pt idx="2435">
                  <c:v>12917</c:v>
                </c:pt>
                <c:pt idx="2436">
                  <c:v>12971</c:v>
                </c:pt>
                <c:pt idx="2437">
                  <c:v>12600</c:v>
                </c:pt>
                <c:pt idx="2438">
                  <c:v>12229</c:v>
                </c:pt>
                <c:pt idx="2439">
                  <c:v>11859</c:v>
                </c:pt>
                <c:pt idx="2440">
                  <c:v>11735</c:v>
                </c:pt>
                <c:pt idx="2441">
                  <c:v>11390</c:v>
                </c:pt>
                <c:pt idx="2442">
                  <c:v>11045</c:v>
                </c:pt>
                <c:pt idx="2443">
                  <c:v>10700</c:v>
                </c:pt>
                <c:pt idx="2444">
                  <c:v>10355</c:v>
                </c:pt>
                <c:pt idx="2445">
                  <c:v>13294</c:v>
                </c:pt>
                <c:pt idx="2446">
                  <c:v>12903</c:v>
                </c:pt>
                <c:pt idx="2447">
                  <c:v>12512</c:v>
                </c:pt>
                <c:pt idx="2448">
                  <c:v>12121</c:v>
                </c:pt>
                <c:pt idx="2449">
                  <c:v>11730</c:v>
                </c:pt>
                <c:pt idx="2450">
                  <c:v>13860</c:v>
                </c:pt>
                <c:pt idx="2451">
                  <c:v>13453</c:v>
                </c:pt>
                <c:pt idx="2452">
                  <c:v>13045</c:v>
                </c:pt>
                <c:pt idx="2453">
                  <c:v>12637</c:v>
                </c:pt>
                <c:pt idx="2454">
                  <c:v>12230</c:v>
                </c:pt>
                <c:pt idx="2455">
                  <c:v>13756</c:v>
                </c:pt>
                <c:pt idx="2456">
                  <c:v>13351</c:v>
                </c:pt>
                <c:pt idx="2457">
                  <c:v>12946</c:v>
                </c:pt>
                <c:pt idx="2458">
                  <c:v>12542</c:v>
                </c:pt>
                <c:pt idx="2459">
                  <c:v>12137</c:v>
                </c:pt>
                <c:pt idx="2460">
                  <c:v>12695</c:v>
                </c:pt>
                <c:pt idx="2461">
                  <c:v>12321</c:v>
                </c:pt>
                <c:pt idx="2462">
                  <c:v>11948</c:v>
                </c:pt>
                <c:pt idx="2463">
                  <c:v>11575</c:v>
                </c:pt>
                <c:pt idx="2464">
                  <c:v>11201</c:v>
                </c:pt>
                <c:pt idx="2465">
                  <c:v>11735</c:v>
                </c:pt>
                <c:pt idx="2466">
                  <c:v>11390</c:v>
                </c:pt>
                <c:pt idx="2467">
                  <c:v>11045</c:v>
                </c:pt>
                <c:pt idx="2468">
                  <c:v>10700</c:v>
                </c:pt>
                <c:pt idx="2469">
                  <c:v>10355</c:v>
                </c:pt>
                <c:pt idx="2470">
                  <c:v>13294</c:v>
                </c:pt>
                <c:pt idx="2471">
                  <c:v>12903</c:v>
                </c:pt>
                <c:pt idx="2472">
                  <c:v>12512</c:v>
                </c:pt>
                <c:pt idx="2473">
                  <c:v>12121</c:v>
                </c:pt>
                <c:pt idx="2474">
                  <c:v>11730</c:v>
                </c:pt>
                <c:pt idx="2475">
                  <c:v>13860</c:v>
                </c:pt>
                <c:pt idx="2476">
                  <c:v>13453</c:v>
                </c:pt>
                <c:pt idx="2477">
                  <c:v>13045</c:v>
                </c:pt>
                <c:pt idx="2478">
                  <c:v>12637</c:v>
                </c:pt>
                <c:pt idx="2479">
                  <c:v>12230</c:v>
                </c:pt>
                <c:pt idx="2480">
                  <c:v>13756</c:v>
                </c:pt>
                <c:pt idx="2481">
                  <c:v>13351</c:v>
                </c:pt>
                <c:pt idx="2482">
                  <c:v>12946</c:v>
                </c:pt>
                <c:pt idx="2483">
                  <c:v>12542</c:v>
                </c:pt>
                <c:pt idx="2484">
                  <c:v>12137</c:v>
                </c:pt>
                <c:pt idx="2485">
                  <c:v>12695</c:v>
                </c:pt>
                <c:pt idx="2486">
                  <c:v>12321</c:v>
                </c:pt>
                <c:pt idx="2487">
                  <c:v>11948</c:v>
                </c:pt>
                <c:pt idx="2488">
                  <c:v>11575</c:v>
                </c:pt>
                <c:pt idx="2489">
                  <c:v>11201</c:v>
                </c:pt>
                <c:pt idx="2490">
                  <c:v>12723</c:v>
                </c:pt>
                <c:pt idx="2491">
                  <c:v>12349</c:v>
                </c:pt>
                <c:pt idx="2492">
                  <c:v>11975</c:v>
                </c:pt>
                <c:pt idx="2493">
                  <c:v>11600</c:v>
                </c:pt>
                <c:pt idx="2494">
                  <c:v>11226</c:v>
                </c:pt>
                <c:pt idx="2495">
                  <c:v>10852</c:v>
                </c:pt>
                <c:pt idx="2496">
                  <c:v>10478</c:v>
                </c:pt>
                <c:pt idx="2497">
                  <c:v>10104</c:v>
                </c:pt>
                <c:pt idx="2498">
                  <c:v>9729</c:v>
                </c:pt>
                <c:pt idx="2499">
                  <c:v>9355</c:v>
                </c:pt>
                <c:pt idx="2500">
                  <c:v>8981</c:v>
                </c:pt>
                <c:pt idx="2501">
                  <c:v>14343</c:v>
                </c:pt>
                <c:pt idx="2502">
                  <c:v>13921</c:v>
                </c:pt>
                <c:pt idx="2503">
                  <c:v>13499</c:v>
                </c:pt>
                <c:pt idx="2504">
                  <c:v>13078</c:v>
                </c:pt>
                <c:pt idx="2505">
                  <c:v>12656</c:v>
                </c:pt>
                <c:pt idx="2506">
                  <c:v>12234</c:v>
                </c:pt>
                <c:pt idx="2507">
                  <c:v>11812</c:v>
                </c:pt>
                <c:pt idx="2508">
                  <c:v>11390</c:v>
                </c:pt>
                <c:pt idx="2509">
                  <c:v>10968</c:v>
                </c:pt>
                <c:pt idx="2510">
                  <c:v>10546</c:v>
                </c:pt>
                <c:pt idx="2511">
                  <c:v>10125</c:v>
                </c:pt>
                <c:pt idx="2512">
                  <c:v>14322</c:v>
                </c:pt>
                <c:pt idx="2513">
                  <c:v>13901</c:v>
                </c:pt>
                <c:pt idx="2514">
                  <c:v>13480</c:v>
                </c:pt>
                <c:pt idx="2515">
                  <c:v>13059</c:v>
                </c:pt>
                <c:pt idx="2516">
                  <c:v>12637</c:v>
                </c:pt>
                <c:pt idx="2517">
                  <c:v>12216</c:v>
                </c:pt>
                <c:pt idx="2518">
                  <c:v>11795</c:v>
                </c:pt>
                <c:pt idx="2519">
                  <c:v>11374</c:v>
                </c:pt>
                <c:pt idx="2520">
                  <c:v>10952</c:v>
                </c:pt>
                <c:pt idx="2521">
                  <c:v>10531</c:v>
                </c:pt>
                <c:pt idx="2522">
                  <c:v>10110</c:v>
                </c:pt>
                <c:pt idx="2523">
                  <c:v>13497</c:v>
                </c:pt>
                <c:pt idx="2524">
                  <c:v>13100</c:v>
                </c:pt>
                <c:pt idx="2525">
                  <c:v>12703</c:v>
                </c:pt>
                <c:pt idx="2526">
                  <c:v>12306</c:v>
                </c:pt>
                <c:pt idx="2527">
                  <c:v>11909</c:v>
                </c:pt>
                <c:pt idx="2528">
                  <c:v>11512</c:v>
                </c:pt>
                <c:pt idx="2529">
                  <c:v>11115</c:v>
                </c:pt>
                <c:pt idx="2530">
                  <c:v>10718</c:v>
                </c:pt>
                <c:pt idx="2531">
                  <c:v>10321</c:v>
                </c:pt>
                <c:pt idx="2532">
                  <c:v>9924</c:v>
                </c:pt>
                <c:pt idx="2533">
                  <c:v>9527</c:v>
                </c:pt>
                <c:pt idx="2534">
                  <c:v>11666</c:v>
                </c:pt>
                <c:pt idx="2535">
                  <c:v>11323</c:v>
                </c:pt>
                <c:pt idx="2536">
                  <c:v>10980</c:v>
                </c:pt>
                <c:pt idx="2537">
                  <c:v>10636</c:v>
                </c:pt>
                <c:pt idx="2538">
                  <c:v>10293</c:v>
                </c:pt>
                <c:pt idx="2539">
                  <c:v>9950</c:v>
                </c:pt>
                <c:pt idx="2540">
                  <c:v>9607</c:v>
                </c:pt>
                <c:pt idx="2541">
                  <c:v>9264</c:v>
                </c:pt>
                <c:pt idx="2542">
                  <c:v>8921</c:v>
                </c:pt>
                <c:pt idx="2543">
                  <c:v>8578</c:v>
                </c:pt>
                <c:pt idx="2544">
                  <c:v>8235</c:v>
                </c:pt>
                <c:pt idx="2545">
                  <c:v>12333</c:v>
                </c:pt>
                <c:pt idx="2546">
                  <c:v>11959</c:v>
                </c:pt>
                <c:pt idx="2547">
                  <c:v>11585</c:v>
                </c:pt>
                <c:pt idx="2548">
                  <c:v>11211</c:v>
                </c:pt>
                <c:pt idx="2549">
                  <c:v>10838</c:v>
                </c:pt>
                <c:pt idx="2550">
                  <c:v>10464</c:v>
                </c:pt>
                <c:pt idx="2551">
                  <c:v>10090</c:v>
                </c:pt>
                <c:pt idx="2552">
                  <c:v>9717</c:v>
                </c:pt>
                <c:pt idx="2553">
                  <c:v>9343</c:v>
                </c:pt>
                <c:pt idx="2554">
                  <c:v>8969</c:v>
                </c:pt>
                <c:pt idx="2555">
                  <c:v>8595</c:v>
                </c:pt>
                <c:pt idx="2556">
                  <c:v>8222</c:v>
                </c:pt>
                <c:pt idx="2557">
                  <c:v>7848</c:v>
                </c:pt>
                <c:pt idx="2558">
                  <c:v>7101</c:v>
                </c:pt>
                <c:pt idx="2559">
                  <c:v>6353</c:v>
                </c:pt>
                <c:pt idx="2560">
                  <c:v>13987</c:v>
                </c:pt>
                <c:pt idx="2561">
                  <c:v>13563</c:v>
                </c:pt>
                <c:pt idx="2562">
                  <c:v>13139</c:v>
                </c:pt>
                <c:pt idx="2563">
                  <c:v>12715</c:v>
                </c:pt>
                <c:pt idx="2564">
                  <c:v>12292</c:v>
                </c:pt>
                <c:pt idx="2565">
                  <c:v>11868</c:v>
                </c:pt>
                <c:pt idx="2566">
                  <c:v>11444</c:v>
                </c:pt>
                <c:pt idx="2567">
                  <c:v>11020</c:v>
                </c:pt>
                <c:pt idx="2568">
                  <c:v>10596</c:v>
                </c:pt>
                <c:pt idx="2569">
                  <c:v>10172</c:v>
                </c:pt>
                <c:pt idx="2570">
                  <c:v>9748</c:v>
                </c:pt>
                <c:pt idx="2571">
                  <c:v>9325</c:v>
                </c:pt>
                <c:pt idx="2572">
                  <c:v>8901</c:v>
                </c:pt>
                <c:pt idx="2573">
                  <c:v>8053</c:v>
                </c:pt>
                <c:pt idx="2574">
                  <c:v>7205</c:v>
                </c:pt>
                <c:pt idx="2575">
                  <c:v>14023</c:v>
                </c:pt>
                <c:pt idx="2576">
                  <c:v>13598</c:v>
                </c:pt>
                <c:pt idx="2577">
                  <c:v>13173</c:v>
                </c:pt>
                <c:pt idx="2578">
                  <c:v>12748</c:v>
                </c:pt>
                <c:pt idx="2579">
                  <c:v>12323</c:v>
                </c:pt>
                <c:pt idx="2580">
                  <c:v>11898</c:v>
                </c:pt>
                <c:pt idx="2581">
                  <c:v>11473</c:v>
                </c:pt>
                <c:pt idx="2582">
                  <c:v>11048</c:v>
                </c:pt>
                <c:pt idx="2583">
                  <c:v>10623</c:v>
                </c:pt>
                <c:pt idx="2584">
                  <c:v>10198</c:v>
                </c:pt>
                <c:pt idx="2585">
                  <c:v>9773</c:v>
                </c:pt>
                <c:pt idx="2586">
                  <c:v>9348</c:v>
                </c:pt>
                <c:pt idx="2587">
                  <c:v>8924</c:v>
                </c:pt>
                <c:pt idx="2588">
                  <c:v>8074</c:v>
                </c:pt>
                <c:pt idx="2589">
                  <c:v>7224</c:v>
                </c:pt>
                <c:pt idx="2590">
                  <c:v>13269</c:v>
                </c:pt>
                <c:pt idx="2591">
                  <c:v>12867</c:v>
                </c:pt>
                <c:pt idx="2592">
                  <c:v>12465</c:v>
                </c:pt>
                <c:pt idx="2593">
                  <c:v>12063</c:v>
                </c:pt>
                <c:pt idx="2594">
                  <c:v>11661</c:v>
                </c:pt>
                <c:pt idx="2595">
                  <c:v>11259</c:v>
                </c:pt>
                <c:pt idx="2596">
                  <c:v>10857</c:v>
                </c:pt>
                <c:pt idx="2597">
                  <c:v>10454</c:v>
                </c:pt>
                <c:pt idx="2598">
                  <c:v>10052</c:v>
                </c:pt>
                <c:pt idx="2599">
                  <c:v>9650</c:v>
                </c:pt>
                <c:pt idx="2600">
                  <c:v>9248</c:v>
                </c:pt>
                <c:pt idx="2601">
                  <c:v>8846</c:v>
                </c:pt>
                <c:pt idx="2602">
                  <c:v>8444</c:v>
                </c:pt>
                <c:pt idx="2603">
                  <c:v>7640</c:v>
                </c:pt>
                <c:pt idx="2604">
                  <c:v>6836</c:v>
                </c:pt>
                <c:pt idx="2605">
                  <c:v>11484</c:v>
                </c:pt>
                <c:pt idx="2606">
                  <c:v>11136</c:v>
                </c:pt>
                <c:pt idx="2607">
                  <c:v>10788</c:v>
                </c:pt>
                <c:pt idx="2608">
                  <c:v>10440</c:v>
                </c:pt>
                <c:pt idx="2609">
                  <c:v>10092</c:v>
                </c:pt>
                <c:pt idx="2610">
                  <c:v>9744</c:v>
                </c:pt>
                <c:pt idx="2611">
                  <c:v>9396</c:v>
                </c:pt>
                <c:pt idx="2612">
                  <c:v>9048</c:v>
                </c:pt>
                <c:pt idx="2613">
                  <c:v>8700</c:v>
                </c:pt>
                <c:pt idx="2614">
                  <c:v>8352</c:v>
                </c:pt>
                <c:pt idx="2615">
                  <c:v>8004</c:v>
                </c:pt>
                <c:pt idx="2616">
                  <c:v>7656</c:v>
                </c:pt>
                <c:pt idx="2617">
                  <c:v>7308</c:v>
                </c:pt>
                <c:pt idx="2618">
                  <c:v>6612</c:v>
                </c:pt>
                <c:pt idx="2619">
                  <c:v>5916</c:v>
                </c:pt>
                <c:pt idx="2620">
                  <c:v>12502</c:v>
                </c:pt>
                <c:pt idx="2621">
                  <c:v>12134</c:v>
                </c:pt>
                <c:pt idx="2622">
                  <c:v>11767</c:v>
                </c:pt>
                <c:pt idx="2623">
                  <c:v>11399</c:v>
                </c:pt>
                <c:pt idx="2624">
                  <c:v>11031</c:v>
                </c:pt>
                <c:pt idx="2625">
                  <c:v>10663</c:v>
                </c:pt>
                <c:pt idx="2626">
                  <c:v>10296</c:v>
                </c:pt>
                <c:pt idx="2627">
                  <c:v>9928</c:v>
                </c:pt>
                <c:pt idx="2628">
                  <c:v>9560</c:v>
                </c:pt>
                <c:pt idx="2629">
                  <c:v>9193</c:v>
                </c:pt>
                <c:pt idx="2630">
                  <c:v>8825</c:v>
                </c:pt>
                <c:pt idx="2631">
                  <c:v>14279</c:v>
                </c:pt>
                <c:pt idx="2632">
                  <c:v>13859</c:v>
                </c:pt>
                <c:pt idx="2633">
                  <c:v>13439</c:v>
                </c:pt>
                <c:pt idx="2634">
                  <c:v>13019</c:v>
                </c:pt>
                <c:pt idx="2635">
                  <c:v>12599</c:v>
                </c:pt>
                <c:pt idx="2636">
                  <c:v>12179</c:v>
                </c:pt>
                <c:pt idx="2637">
                  <c:v>11759</c:v>
                </c:pt>
                <c:pt idx="2638">
                  <c:v>11339</c:v>
                </c:pt>
                <c:pt idx="2639">
                  <c:v>10919</c:v>
                </c:pt>
                <c:pt idx="2640">
                  <c:v>10499</c:v>
                </c:pt>
                <c:pt idx="2641">
                  <c:v>10079</c:v>
                </c:pt>
                <c:pt idx="2642">
                  <c:v>14407</c:v>
                </c:pt>
                <c:pt idx="2643">
                  <c:v>13983</c:v>
                </c:pt>
                <c:pt idx="2644">
                  <c:v>13560</c:v>
                </c:pt>
                <c:pt idx="2645">
                  <c:v>13136</c:v>
                </c:pt>
                <c:pt idx="2646">
                  <c:v>12712</c:v>
                </c:pt>
                <c:pt idx="2647">
                  <c:v>12288</c:v>
                </c:pt>
                <c:pt idx="2648">
                  <c:v>11865</c:v>
                </c:pt>
                <c:pt idx="2649">
                  <c:v>11441</c:v>
                </c:pt>
                <c:pt idx="2650">
                  <c:v>11017</c:v>
                </c:pt>
                <c:pt idx="2651">
                  <c:v>10593</c:v>
                </c:pt>
                <c:pt idx="2652">
                  <c:v>10170</c:v>
                </c:pt>
                <c:pt idx="2653">
                  <c:v>13713</c:v>
                </c:pt>
                <c:pt idx="2654">
                  <c:v>13310</c:v>
                </c:pt>
                <c:pt idx="2655">
                  <c:v>12907</c:v>
                </c:pt>
                <c:pt idx="2656">
                  <c:v>12503</c:v>
                </c:pt>
                <c:pt idx="2657">
                  <c:v>12100</c:v>
                </c:pt>
                <c:pt idx="2658">
                  <c:v>11697</c:v>
                </c:pt>
                <c:pt idx="2659">
                  <c:v>11293</c:v>
                </c:pt>
                <c:pt idx="2660">
                  <c:v>10890</c:v>
                </c:pt>
                <c:pt idx="2661">
                  <c:v>10487</c:v>
                </c:pt>
                <c:pt idx="2662">
                  <c:v>10083</c:v>
                </c:pt>
                <c:pt idx="2663">
                  <c:v>9680</c:v>
                </c:pt>
                <c:pt idx="2664">
                  <c:v>11909</c:v>
                </c:pt>
                <c:pt idx="2665">
                  <c:v>11559</c:v>
                </c:pt>
                <c:pt idx="2666">
                  <c:v>11209</c:v>
                </c:pt>
                <c:pt idx="2667">
                  <c:v>10859</c:v>
                </c:pt>
                <c:pt idx="2668">
                  <c:v>10508</c:v>
                </c:pt>
                <c:pt idx="2669">
                  <c:v>10158</c:v>
                </c:pt>
                <c:pt idx="2670">
                  <c:v>9808</c:v>
                </c:pt>
                <c:pt idx="2671">
                  <c:v>9457</c:v>
                </c:pt>
                <c:pt idx="2672">
                  <c:v>9107</c:v>
                </c:pt>
                <c:pt idx="2673">
                  <c:v>8757</c:v>
                </c:pt>
                <c:pt idx="2674">
                  <c:v>8407</c:v>
                </c:pt>
                <c:pt idx="2675">
                  <c:v>11811</c:v>
                </c:pt>
                <c:pt idx="2676">
                  <c:v>11442</c:v>
                </c:pt>
                <c:pt idx="2677">
                  <c:v>11073</c:v>
                </c:pt>
                <c:pt idx="2678">
                  <c:v>10704</c:v>
                </c:pt>
                <c:pt idx="2679">
                  <c:v>10335</c:v>
                </c:pt>
                <c:pt idx="2680">
                  <c:v>9965</c:v>
                </c:pt>
                <c:pt idx="2681">
                  <c:v>9596</c:v>
                </c:pt>
                <c:pt idx="2682">
                  <c:v>9227</c:v>
                </c:pt>
                <c:pt idx="2683">
                  <c:v>8858</c:v>
                </c:pt>
                <c:pt idx="2684">
                  <c:v>8489</c:v>
                </c:pt>
                <c:pt idx="2685">
                  <c:v>8120</c:v>
                </c:pt>
                <c:pt idx="2686">
                  <c:v>7751</c:v>
                </c:pt>
                <c:pt idx="2687">
                  <c:v>7013</c:v>
                </c:pt>
                <c:pt idx="2688">
                  <c:v>6644</c:v>
                </c:pt>
                <c:pt idx="2689">
                  <c:v>6275</c:v>
                </c:pt>
                <c:pt idx="2690">
                  <c:v>5167</c:v>
                </c:pt>
                <c:pt idx="2691">
                  <c:v>13511</c:v>
                </c:pt>
                <c:pt idx="2692">
                  <c:v>13089</c:v>
                </c:pt>
                <c:pt idx="2693">
                  <c:v>12667</c:v>
                </c:pt>
                <c:pt idx="2694">
                  <c:v>12245</c:v>
                </c:pt>
                <c:pt idx="2695">
                  <c:v>11823</c:v>
                </c:pt>
                <c:pt idx="2696">
                  <c:v>11400</c:v>
                </c:pt>
                <c:pt idx="2697">
                  <c:v>10978</c:v>
                </c:pt>
                <c:pt idx="2698">
                  <c:v>10556</c:v>
                </c:pt>
                <c:pt idx="2699">
                  <c:v>10134</c:v>
                </c:pt>
                <c:pt idx="2700">
                  <c:v>9711</c:v>
                </c:pt>
                <c:pt idx="2701">
                  <c:v>9289</c:v>
                </c:pt>
                <c:pt idx="2702">
                  <c:v>8867</c:v>
                </c:pt>
                <c:pt idx="2703">
                  <c:v>8022</c:v>
                </c:pt>
                <c:pt idx="2704">
                  <c:v>7600</c:v>
                </c:pt>
                <c:pt idx="2705">
                  <c:v>7178</c:v>
                </c:pt>
                <c:pt idx="2706">
                  <c:v>5911</c:v>
                </c:pt>
                <c:pt idx="2707">
                  <c:v>13652</c:v>
                </c:pt>
                <c:pt idx="2708">
                  <c:v>13225</c:v>
                </c:pt>
                <c:pt idx="2709">
                  <c:v>12799</c:v>
                </c:pt>
                <c:pt idx="2710">
                  <c:v>12372</c:v>
                </c:pt>
                <c:pt idx="2711">
                  <c:v>11945</c:v>
                </c:pt>
                <c:pt idx="2712">
                  <c:v>11519</c:v>
                </c:pt>
                <c:pt idx="2713">
                  <c:v>11092</c:v>
                </c:pt>
                <c:pt idx="2714">
                  <c:v>10666</c:v>
                </c:pt>
                <c:pt idx="2715">
                  <c:v>10239</c:v>
                </c:pt>
                <c:pt idx="2716">
                  <c:v>9812</c:v>
                </c:pt>
                <c:pt idx="2717">
                  <c:v>9386</c:v>
                </c:pt>
                <c:pt idx="2718">
                  <c:v>8959</c:v>
                </c:pt>
                <c:pt idx="2719">
                  <c:v>8106</c:v>
                </c:pt>
                <c:pt idx="2720">
                  <c:v>7679</c:v>
                </c:pt>
                <c:pt idx="2721">
                  <c:v>7253</c:v>
                </c:pt>
                <c:pt idx="2722">
                  <c:v>5973</c:v>
                </c:pt>
                <c:pt idx="2723">
                  <c:v>13025</c:v>
                </c:pt>
                <c:pt idx="2724">
                  <c:v>12618</c:v>
                </c:pt>
                <c:pt idx="2725">
                  <c:v>12211</c:v>
                </c:pt>
                <c:pt idx="2726">
                  <c:v>11804</c:v>
                </c:pt>
                <c:pt idx="2727">
                  <c:v>11397</c:v>
                </c:pt>
                <c:pt idx="2728">
                  <c:v>10990</c:v>
                </c:pt>
                <c:pt idx="2729">
                  <c:v>10583</c:v>
                </c:pt>
                <c:pt idx="2730">
                  <c:v>10176</c:v>
                </c:pt>
                <c:pt idx="2731">
                  <c:v>9769</c:v>
                </c:pt>
                <c:pt idx="2732">
                  <c:v>9362</c:v>
                </c:pt>
                <c:pt idx="2733">
                  <c:v>8955</c:v>
                </c:pt>
                <c:pt idx="2734">
                  <c:v>8548</c:v>
                </c:pt>
                <c:pt idx="2735">
                  <c:v>7734</c:v>
                </c:pt>
                <c:pt idx="2736">
                  <c:v>7327</c:v>
                </c:pt>
                <c:pt idx="2737">
                  <c:v>6920</c:v>
                </c:pt>
                <c:pt idx="2738">
                  <c:v>5698</c:v>
                </c:pt>
                <c:pt idx="2739">
                  <c:v>11330</c:v>
                </c:pt>
                <c:pt idx="2740">
                  <c:v>10976</c:v>
                </c:pt>
                <c:pt idx="2741">
                  <c:v>10622</c:v>
                </c:pt>
                <c:pt idx="2742">
                  <c:v>10268</c:v>
                </c:pt>
                <c:pt idx="2743">
                  <c:v>9914</c:v>
                </c:pt>
                <c:pt idx="2744">
                  <c:v>9559</c:v>
                </c:pt>
                <c:pt idx="2745">
                  <c:v>9205</c:v>
                </c:pt>
                <c:pt idx="2746">
                  <c:v>8851</c:v>
                </c:pt>
                <c:pt idx="2747">
                  <c:v>8497</c:v>
                </c:pt>
                <c:pt idx="2748">
                  <c:v>8143</c:v>
                </c:pt>
                <c:pt idx="2749">
                  <c:v>7789</c:v>
                </c:pt>
                <c:pt idx="2750">
                  <c:v>7435</c:v>
                </c:pt>
                <c:pt idx="2751">
                  <c:v>6727</c:v>
                </c:pt>
                <c:pt idx="2752">
                  <c:v>6373</c:v>
                </c:pt>
                <c:pt idx="2753">
                  <c:v>6019</c:v>
                </c:pt>
                <c:pt idx="2754">
                  <c:v>4957</c:v>
                </c:pt>
                <c:pt idx="2755">
                  <c:v>12396</c:v>
                </c:pt>
                <c:pt idx="2756">
                  <c:v>12031</c:v>
                </c:pt>
                <c:pt idx="2757">
                  <c:v>11667</c:v>
                </c:pt>
                <c:pt idx="2758">
                  <c:v>11302</c:v>
                </c:pt>
                <c:pt idx="2759">
                  <c:v>10938</c:v>
                </c:pt>
                <c:pt idx="2760">
                  <c:v>13943</c:v>
                </c:pt>
                <c:pt idx="2761">
                  <c:v>13533</c:v>
                </c:pt>
                <c:pt idx="2762">
                  <c:v>13123</c:v>
                </c:pt>
                <c:pt idx="2763">
                  <c:v>12713</c:v>
                </c:pt>
                <c:pt idx="2764">
                  <c:v>12303</c:v>
                </c:pt>
                <c:pt idx="2765">
                  <c:v>14047</c:v>
                </c:pt>
                <c:pt idx="2766">
                  <c:v>13634</c:v>
                </c:pt>
                <c:pt idx="2767">
                  <c:v>13221</c:v>
                </c:pt>
                <c:pt idx="2768">
                  <c:v>12808</c:v>
                </c:pt>
                <c:pt idx="2769">
                  <c:v>12394</c:v>
                </c:pt>
                <c:pt idx="2770">
                  <c:v>13373</c:v>
                </c:pt>
                <c:pt idx="2771">
                  <c:v>12980</c:v>
                </c:pt>
                <c:pt idx="2772">
                  <c:v>12586</c:v>
                </c:pt>
                <c:pt idx="2773">
                  <c:v>12193</c:v>
                </c:pt>
                <c:pt idx="2774">
                  <c:v>11800</c:v>
                </c:pt>
                <c:pt idx="2775">
                  <c:v>11754</c:v>
                </c:pt>
                <c:pt idx="2776">
                  <c:v>11408</c:v>
                </c:pt>
                <c:pt idx="2777">
                  <c:v>11063</c:v>
                </c:pt>
                <c:pt idx="2778">
                  <c:v>10717</c:v>
                </c:pt>
                <c:pt idx="2779">
                  <c:v>10371</c:v>
                </c:pt>
                <c:pt idx="2780">
                  <c:v>12362</c:v>
                </c:pt>
                <c:pt idx="2781">
                  <c:v>11987</c:v>
                </c:pt>
                <c:pt idx="2782">
                  <c:v>11613</c:v>
                </c:pt>
                <c:pt idx="2783">
                  <c:v>11238</c:v>
                </c:pt>
                <c:pt idx="2784">
                  <c:v>10864</c:v>
                </c:pt>
                <c:pt idx="2785">
                  <c:v>10489</c:v>
                </c:pt>
                <c:pt idx="2786">
                  <c:v>10114</c:v>
                </c:pt>
                <c:pt idx="2787">
                  <c:v>9740</c:v>
                </c:pt>
                <c:pt idx="2788">
                  <c:v>9365</c:v>
                </c:pt>
                <c:pt idx="2789">
                  <c:v>8991</c:v>
                </c:pt>
                <c:pt idx="2790">
                  <c:v>13810</c:v>
                </c:pt>
                <c:pt idx="2791">
                  <c:v>13391</c:v>
                </c:pt>
                <c:pt idx="2792">
                  <c:v>12973</c:v>
                </c:pt>
                <c:pt idx="2793">
                  <c:v>12554</c:v>
                </c:pt>
                <c:pt idx="2794">
                  <c:v>12136</c:v>
                </c:pt>
                <c:pt idx="2795">
                  <c:v>11717</c:v>
                </c:pt>
                <c:pt idx="2796">
                  <c:v>11299</c:v>
                </c:pt>
                <c:pt idx="2797">
                  <c:v>10880</c:v>
                </c:pt>
                <c:pt idx="2798">
                  <c:v>10462</c:v>
                </c:pt>
                <c:pt idx="2799">
                  <c:v>10043</c:v>
                </c:pt>
                <c:pt idx="2800">
                  <c:v>13757</c:v>
                </c:pt>
                <c:pt idx="2801">
                  <c:v>13340</c:v>
                </c:pt>
                <c:pt idx="2802">
                  <c:v>12923</c:v>
                </c:pt>
                <c:pt idx="2803">
                  <c:v>12507</c:v>
                </c:pt>
                <c:pt idx="2804">
                  <c:v>12090</c:v>
                </c:pt>
                <c:pt idx="2805">
                  <c:v>11673</c:v>
                </c:pt>
                <c:pt idx="2806">
                  <c:v>11256</c:v>
                </c:pt>
                <c:pt idx="2807">
                  <c:v>10839</c:v>
                </c:pt>
                <c:pt idx="2808">
                  <c:v>10422</c:v>
                </c:pt>
                <c:pt idx="2809">
                  <c:v>10005</c:v>
                </c:pt>
                <c:pt idx="2810">
                  <c:v>12950</c:v>
                </c:pt>
                <c:pt idx="2811">
                  <c:v>12557</c:v>
                </c:pt>
                <c:pt idx="2812">
                  <c:v>12165</c:v>
                </c:pt>
                <c:pt idx="2813">
                  <c:v>11773</c:v>
                </c:pt>
                <c:pt idx="2814">
                  <c:v>11380</c:v>
                </c:pt>
                <c:pt idx="2815">
                  <c:v>10988</c:v>
                </c:pt>
                <c:pt idx="2816">
                  <c:v>10595</c:v>
                </c:pt>
                <c:pt idx="2817">
                  <c:v>10203</c:v>
                </c:pt>
                <c:pt idx="2818">
                  <c:v>9810</c:v>
                </c:pt>
                <c:pt idx="2819">
                  <c:v>9418</c:v>
                </c:pt>
                <c:pt idx="2820">
                  <c:v>11245</c:v>
                </c:pt>
                <c:pt idx="2821">
                  <c:v>10904</c:v>
                </c:pt>
                <c:pt idx="2822">
                  <c:v>10563</c:v>
                </c:pt>
                <c:pt idx="2823">
                  <c:v>10223</c:v>
                </c:pt>
                <c:pt idx="2824">
                  <c:v>9882</c:v>
                </c:pt>
                <c:pt idx="2825">
                  <c:v>9541</c:v>
                </c:pt>
                <c:pt idx="2826">
                  <c:v>9200</c:v>
                </c:pt>
                <c:pt idx="2827">
                  <c:v>8860</c:v>
                </c:pt>
                <c:pt idx="2828">
                  <c:v>8519</c:v>
                </c:pt>
                <c:pt idx="2829">
                  <c:v>8178</c:v>
                </c:pt>
                <c:pt idx="2830">
                  <c:v>12727</c:v>
                </c:pt>
                <c:pt idx="2831">
                  <c:v>12352</c:v>
                </c:pt>
                <c:pt idx="2832">
                  <c:v>11978</c:v>
                </c:pt>
                <c:pt idx="2833">
                  <c:v>11604</c:v>
                </c:pt>
                <c:pt idx="2834">
                  <c:v>11229</c:v>
                </c:pt>
                <c:pt idx="2835">
                  <c:v>10855</c:v>
                </c:pt>
                <c:pt idx="2836">
                  <c:v>10481</c:v>
                </c:pt>
                <c:pt idx="2837">
                  <c:v>10106</c:v>
                </c:pt>
                <c:pt idx="2838">
                  <c:v>9732</c:v>
                </c:pt>
                <c:pt idx="2839">
                  <c:v>9358</c:v>
                </c:pt>
                <c:pt idx="2840">
                  <c:v>8984</c:v>
                </c:pt>
                <c:pt idx="2841">
                  <c:v>14263</c:v>
                </c:pt>
                <c:pt idx="2842">
                  <c:v>13844</c:v>
                </c:pt>
                <c:pt idx="2843">
                  <c:v>13424</c:v>
                </c:pt>
                <c:pt idx="2844">
                  <c:v>13005</c:v>
                </c:pt>
                <c:pt idx="2845">
                  <c:v>12585</c:v>
                </c:pt>
                <c:pt idx="2846">
                  <c:v>12166</c:v>
                </c:pt>
                <c:pt idx="2847">
                  <c:v>11746</c:v>
                </c:pt>
                <c:pt idx="2848">
                  <c:v>11327</c:v>
                </c:pt>
                <c:pt idx="2849">
                  <c:v>10907</c:v>
                </c:pt>
                <c:pt idx="2850">
                  <c:v>10488</c:v>
                </c:pt>
                <c:pt idx="2851">
                  <c:v>10068</c:v>
                </c:pt>
                <c:pt idx="2852">
                  <c:v>14210</c:v>
                </c:pt>
                <c:pt idx="2853">
                  <c:v>13792</c:v>
                </c:pt>
                <c:pt idx="2854">
                  <c:v>13374</c:v>
                </c:pt>
                <c:pt idx="2855">
                  <c:v>12956</c:v>
                </c:pt>
                <c:pt idx="2856">
                  <c:v>12538</c:v>
                </c:pt>
                <c:pt idx="2857">
                  <c:v>12120</c:v>
                </c:pt>
                <c:pt idx="2858">
                  <c:v>11702</c:v>
                </c:pt>
                <c:pt idx="2859">
                  <c:v>11284</c:v>
                </c:pt>
                <c:pt idx="2860">
                  <c:v>10866</c:v>
                </c:pt>
                <c:pt idx="2861">
                  <c:v>10448</c:v>
                </c:pt>
                <c:pt idx="2862">
                  <c:v>10030</c:v>
                </c:pt>
                <c:pt idx="2863">
                  <c:v>13370</c:v>
                </c:pt>
                <c:pt idx="2864">
                  <c:v>12977</c:v>
                </c:pt>
                <c:pt idx="2865">
                  <c:v>12583</c:v>
                </c:pt>
                <c:pt idx="2866">
                  <c:v>12190</c:v>
                </c:pt>
                <c:pt idx="2867">
                  <c:v>11797</c:v>
                </c:pt>
                <c:pt idx="2868">
                  <c:v>11404</c:v>
                </c:pt>
                <c:pt idx="2869">
                  <c:v>11010</c:v>
                </c:pt>
                <c:pt idx="2870">
                  <c:v>10617</c:v>
                </c:pt>
                <c:pt idx="2871">
                  <c:v>10224</c:v>
                </c:pt>
                <c:pt idx="2872">
                  <c:v>9831</c:v>
                </c:pt>
                <c:pt idx="2873">
                  <c:v>9438</c:v>
                </c:pt>
                <c:pt idx="2874">
                  <c:v>11576</c:v>
                </c:pt>
                <c:pt idx="2875">
                  <c:v>11236</c:v>
                </c:pt>
                <c:pt idx="2876">
                  <c:v>10895</c:v>
                </c:pt>
                <c:pt idx="2877">
                  <c:v>10555</c:v>
                </c:pt>
                <c:pt idx="2878">
                  <c:v>10215</c:v>
                </c:pt>
                <c:pt idx="2879">
                  <c:v>9874</c:v>
                </c:pt>
                <c:pt idx="2880">
                  <c:v>9534</c:v>
                </c:pt>
                <c:pt idx="2881">
                  <c:v>9193</c:v>
                </c:pt>
                <c:pt idx="2882">
                  <c:v>8853</c:v>
                </c:pt>
                <c:pt idx="2883">
                  <c:v>8512</c:v>
                </c:pt>
                <c:pt idx="2884">
                  <c:v>8172</c:v>
                </c:pt>
                <c:pt idx="2885">
                  <c:v>11683</c:v>
                </c:pt>
                <c:pt idx="2886">
                  <c:v>11329</c:v>
                </c:pt>
                <c:pt idx="2887">
                  <c:v>10975</c:v>
                </c:pt>
                <c:pt idx="2888">
                  <c:v>13191</c:v>
                </c:pt>
                <c:pt idx="2889">
                  <c:v>12791</c:v>
                </c:pt>
                <c:pt idx="2890">
                  <c:v>12392</c:v>
                </c:pt>
                <c:pt idx="2891">
                  <c:v>13512</c:v>
                </c:pt>
                <c:pt idx="2892">
                  <c:v>13102</c:v>
                </c:pt>
                <c:pt idx="2893">
                  <c:v>12693</c:v>
                </c:pt>
                <c:pt idx="2894">
                  <c:v>13117</c:v>
                </c:pt>
                <c:pt idx="2895">
                  <c:v>12719</c:v>
                </c:pt>
                <c:pt idx="2896">
                  <c:v>12322</c:v>
                </c:pt>
                <c:pt idx="2897">
                  <c:v>11812</c:v>
                </c:pt>
                <c:pt idx="2898">
                  <c:v>11454</c:v>
                </c:pt>
                <c:pt idx="2899">
                  <c:v>11096</c:v>
                </c:pt>
                <c:pt idx="2900">
                  <c:v>11865</c:v>
                </c:pt>
                <c:pt idx="2901">
                  <c:v>11516</c:v>
                </c:pt>
                <c:pt idx="2902">
                  <c:v>11167</c:v>
                </c:pt>
                <c:pt idx="2903">
                  <c:v>10818</c:v>
                </c:pt>
                <c:pt idx="2904">
                  <c:v>13440</c:v>
                </c:pt>
                <c:pt idx="2905">
                  <c:v>13045</c:v>
                </c:pt>
                <c:pt idx="2906">
                  <c:v>12649</c:v>
                </c:pt>
                <c:pt idx="2907">
                  <c:v>12254</c:v>
                </c:pt>
                <c:pt idx="2908">
                  <c:v>13895</c:v>
                </c:pt>
                <c:pt idx="2909">
                  <c:v>13487</c:v>
                </c:pt>
                <c:pt idx="2910">
                  <c:v>13078</c:v>
                </c:pt>
                <c:pt idx="2911">
                  <c:v>12669</c:v>
                </c:pt>
                <c:pt idx="2912">
                  <c:v>13641</c:v>
                </c:pt>
                <c:pt idx="2913">
                  <c:v>13240</c:v>
                </c:pt>
                <c:pt idx="2914">
                  <c:v>12839</c:v>
                </c:pt>
                <c:pt idx="2915">
                  <c:v>12438</c:v>
                </c:pt>
                <c:pt idx="2916">
                  <c:v>12426</c:v>
                </c:pt>
                <c:pt idx="2917">
                  <c:v>12061</c:v>
                </c:pt>
                <c:pt idx="2918">
                  <c:v>11696</c:v>
                </c:pt>
                <c:pt idx="2919">
                  <c:v>11330</c:v>
                </c:pt>
                <c:pt idx="2920">
                  <c:v>11785</c:v>
                </c:pt>
                <c:pt idx="2921">
                  <c:v>11438</c:v>
                </c:pt>
                <c:pt idx="2922">
                  <c:v>11091</c:v>
                </c:pt>
                <c:pt idx="2923">
                  <c:v>10745</c:v>
                </c:pt>
                <c:pt idx="2924">
                  <c:v>10398</c:v>
                </c:pt>
                <c:pt idx="2925">
                  <c:v>13351</c:v>
                </c:pt>
                <c:pt idx="2926">
                  <c:v>12958</c:v>
                </c:pt>
                <c:pt idx="2927">
                  <c:v>12565</c:v>
                </c:pt>
                <c:pt idx="2928">
                  <c:v>12173</c:v>
                </c:pt>
                <c:pt idx="2929">
                  <c:v>11780</c:v>
                </c:pt>
                <c:pt idx="2930">
                  <c:v>13875</c:v>
                </c:pt>
                <c:pt idx="2931">
                  <c:v>13467</c:v>
                </c:pt>
                <c:pt idx="2932">
                  <c:v>13059</c:v>
                </c:pt>
                <c:pt idx="2933">
                  <c:v>12651</c:v>
                </c:pt>
                <c:pt idx="2934">
                  <c:v>12243</c:v>
                </c:pt>
                <c:pt idx="2935">
                  <c:v>13709</c:v>
                </c:pt>
                <c:pt idx="2936">
                  <c:v>13306</c:v>
                </c:pt>
                <c:pt idx="2937">
                  <c:v>12903</c:v>
                </c:pt>
                <c:pt idx="2938">
                  <c:v>12500</c:v>
                </c:pt>
                <c:pt idx="2939">
                  <c:v>12097</c:v>
                </c:pt>
                <c:pt idx="2940">
                  <c:v>12586</c:v>
                </c:pt>
                <c:pt idx="2941">
                  <c:v>12216</c:v>
                </c:pt>
                <c:pt idx="2942">
                  <c:v>11846</c:v>
                </c:pt>
                <c:pt idx="2943">
                  <c:v>11476</c:v>
                </c:pt>
                <c:pt idx="2944">
                  <c:v>11106</c:v>
                </c:pt>
                <c:pt idx="2945">
                  <c:v>11785</c:v>
                </c:pt>
                <c:pt idx="2946">
                  <c:v>11438</c:v>
                </c:pt>
                <c:pt idx="2947">
                  <c:v>11091</c:v>
                </c:pt>
                <c:pt idx="2948">
                  <c:v>10745</c:v>
                </c:pt>
                <c:pt idx="2949">
                  <c:v>10398</c:v>
                </c:pt>
                <c:pt idx="2950">
                  <c:v>13351</c:v>
                </c:pt>
                <c:pt idx="2951">
                  <c:v>12958</c:v>
                </c:pt>
                <c:pt idx="2952">
                  <c:v>12565</c:v>
                </c:pt>
                <c:pt idx="2953">
                  <c:v>12173</c:v>
                </c:pt>
                <c:pt idx="2954">
                  <c:v>11780</c:v>
                </c:pt>
                <c:pt idx="2955">
                  <c:v>13875</c:v>
                </c:pt>
                <c:pt idx="2956">
                  <c:v>13467</c:v>
                </c:pt>
                <c:pt idx="2957">
                  <c:v>13059</c:v>
                </c:pt>
                <c:pt idx="2958">
                  <c:v>12651</c:v>
                </c:pt>
                <c:pt idx="2959">
                  <c:v>12243</c:v>
                </c:pt>
                <c:pt idx="2960">
                  <c:v>13709</c:v>
                </c:pt>
                <c:pt idx="2961">
                  <c:v>13306</c:v>
                </c:pt>
                <c:pt idx="2962">
                  <c:v>12903</c:v>
                </c:pt>
                <c:pt idx="2963">
                  <c:v>12500</c:v>
                </c:pt>
                <c:pt idx="2964">
                  <c:v>12097</c:v>
                </c:pt>
                <c:pt idx="2965">
                  <c:v>12586</c:v>
                </c:pt>
                <c:pt idx="2966">
                  <c:v>12216</c:v>
                </c:pt>
                <c:pt idx="2967">
                  <c:v>11846</c:v>
                </c:pt>
                <c:pt idx="2968">
                  <c:v>11476</c:v>
                </c:pt>
                <c:pt idx="2969">
                  <c:v>11106</c:v>
                </c:pt>
                <c:pt idx="2970">
                  <c:v>12130</c:v>
                </c:pt>
                <c:pt idx="2971">
                  <c:v>11773</c:v>
                </c:pt>
                <c:pt idx="2972">
                  <c:v>11416</c:v>
                </c:pt>
                <c:pt idx="2973">
                  <c:v>11059</c:v>
                </c:pt>
                <c:pt idx="2974">
                  <c:v>10703</c:v>
                </c:pt>
                <c:pt idx="2975">
                  <c:v>13662</c:v>
                </c:pt>
                <c:pt idx="2976">
                  <c:v>13260</c:v>
                </c:pt>
                <c:pt idx="2977">
                  <c:v>12858</c:v>
                </c:pt>
                <c:pt idx="2978">
                  <c:v>12456</c:v>
                </c:pt>
                <c:pt idx="2979">
                  <c:v>12055</c:v>
                </c:pt>
                <c:pt idx="2980">
                  <c:v>13973</c:v>
                </c:pt>
                <c:pt idx="2981">
                  <c:v>13562</c:v>
                </c:pt>
                <c:pt idx="2982">
                  <c:v>13151</c:v>
                </c:pt>
                <c:pt idx="2983">
                  <c:v>12740</c:v>
                </c:pt>
                <c:pt idx="2984">
                  <c:v>12329</c:v>
                </c:pt>
                <c:pt idx="2985">
                  <c:v>13562</c:v>
                </c:pt>
                <c:pt idx="2986">
                  <c:v>13163</c:v>
                </c:pt>
                <c:pt idx="2987">
                  <c:v>12764</c:v>
                </c:pt>
                <c:pt idx="2988">
                  <c:v>12365</c:v>
                </c:pt>
                <c:pt idx="2989">
                  <c:v>11967</c:v>
                </c:pt>
                <c:pt idx="2990">
                  <c:v>12211</c:v>
                </c:pt>
                <c:pt idx="2991">
                  <c:v>11852</c:v>
                </c:pt>
                <c:pt idx="2992">
                  <c:v>11493</c:v>
                </c:pt>
                <c:pt idx="2993">
                  <c:v>11134</c:v>
                </c:pt>
                <c:pt idx="2994">
                  <c:v>10775</c:v>
                </c:pt>
                <c:pt idx="2995">
                  <c:v>12421</c:v>
                </c:pt>
                <c:pt idx="2996">
                  <c:v>12055</c:v>
                </c:pt>
                <c:pt idx="2997">
                  <c:v>11690</c:v>
                </c:pt>
                <c:pt idx="2998">
                  <c:v>11325</c:v>
                </c:pt>
                <c:pt idx="2999">
                  <c:v>10959</c:v>
                </c:pt>
                <c:pt idx="3000">
                  <c:v>10594</c:v>
                </c:pt>
                <c:pt idx="3001">
                  <c:v>14120</c:v>
                </c:pt>
                <c:pt idx="3002">
                  <c:v>13704</c:v>
                </c:pt>
                <c:pt idx="3003">
                  <c:v>13289</c:v>
                </c:pt>
                <c:pt idx="3004">
                  <c:v>12874</c:v>
                </c:pt>
                <c:pt idx="3005">
                  <c:v>12459</c:v>
                </c:pt>
                <c:pt idx="3006">
                  <c:v>12043</c:v>
                </c:pt>
                <c:pt idx="3007">
                  <c:v>14248</c:v>
                </c:pt>
                <c:pt idx="3008">
                  <c:v>13828</c:v>
                </c:pt>
                <c:pt idx="3009">
                  <c:v>13409</c:v>
                </c:pt>
                <c:pt idx="3010">
                  <c:v>12990</c:v>
                </c:pt>
                <c:pt idx="3011">
                  <c:v>12571</c:v>
                </c:pt>
                <c:pt idx="3012">
                  <c:v>12152</c:v>
                </c:pt>
                <c:pt idx="3013">
                  <c:v>13572</c:v>
                </c:pt>
                <c:pt idx="3014">
                  <c:v>13173</c:v>
                </c:pt>
                <c:pt idx="3015">
                  <c:v>12774</c:v>
                </c:pt>
                <c:pt idx="3016">
                  <c:v>12374</c:v>
                </c:pt>
                <c:pt idx="3017">
                  <c:v>11975</c:v>
                </c:pt>
                <c:pt idx="3018">
                  <c:v>11576</c:v>
                </c:pt>
                <c:pt idx="3019">
                  <c:v>11843</c:v>
                </c:pt>
                <c:pt idx="3020">
                  <c:v>11495</c:v>
                </c:pt>
                <c:pt idx="3021">
                  <c:v>11147</c:v>
                </c:pt>
                <c:pt idx="3022">
                  <c:v>10798</c:v>
                </c:pt>
                <c:pt idx="3023">
                  <c:v>10450</c:v>
                </c:pt>
                <c:pt idx="3024">
                  <c:v>10102</c:v>
                </c:pt>
                <c:pt idx="3025">
                  <c:v>14678</c:v>
                </c:pt>
                <c:pt idx="3026">
                  <c:v>14259</c:v>
                </c:pt>
                <c:pt idx="3027">
                  <c:v>13839</c:v>
                </c:pt>
                <c:pt idx="3028">
                  <c:v>13420</c:v>
                </c:pt>
                <c:pt idx="3029">
                  <c:v>16625</c:v>
                </c:pt>
                <c:pt idx="3030">
                  <c:v>16150</c:v>
                </c:pt>
                <c:pt idx="3031">
                  <c:v>15675</c:v>
                </c:pt>
                <c:pt idx="3032">
                  <c:v>15200</c:v>
                </c:pt>
                <c:pt idx="3033">
                  <c:v>17206</c:v>
                </c:pt>
                <c:pt idx="3034">
                  <c:v>16714</c:v>
                </c:pt>
                <c:pt idx="3035">
                  <c:v>16223</c:v>
                </c:pt>
                <c:pt idx="3036">
                  <c:v>15731</c:v>
                </c:pt>
                <c:pt idx="3037">
                  <c:v>16932</c:v>
                </c:pt>
                <c:pt idx="3038">
                  <c:v>16448</c:v>
                </c:pt>
                <c:pt idx="3039">
                  <c:v>15965</c:v>
                </c:pt>
                <c:pt idx="3040">
                  <c:v>15481</c:v>
                </c:pt>
                <c:pt idx="3041">
                  <c:v>15465</c:v>
                </c:pt>
                <c:pt idx="3042">
                  <c:v>15023</c:v>
                </c:pt>
                <c:pt idx="3043">
                  <c:v>14581</c:v>
                </c:pt>
                <c:pt idx="3044">
                  <c:v>14139</c:v>
                </c:pt>
                <c:pt idx="3045">
                  <c:v>14227</c:v>
                </c:pt>
                <c:pt idx="3046">
                  <c:v>13809</c:v>
                </c:pt>
                <c:pt idx="3047">
                  <c:v>13390</c:v>
                </c:pt>
                <c:pt idx="3048">
                  <c:v>12972</c:v>
                </c:pt>
                <c:pt idx="3049">
                  <c:v>12554</c:v>
                </c:pt>
                <c:pt idx="3050">
                  <c:v>16083</c:v>
                </c:pt>
                <c:pt idx="3051">
                  <c:v>15610</c:v>
                </c:pt>
                <c:pt idx="3052">
                  <c:v>15137</c:v>
                </c:pt>
                <c:pt idx="3053">
                  <c:v>14664</c:v>
                </c:pt>
                <c:pt idx="3054">
                  <c:v>14191</c:v>
                </c:pt>
                <c:pt idx="3055">
                  <c:v>16684</c:v>
                </c:pt>
                <c:pt idx="3056">
                  <c:v>16193</c:v>
                </c:pt>
                <c:pt idx="3057">
                  <c:v>15702</c:v>
                </c:pt>
                <c:pt idx="3058">
                  <c:v>15212</c:v>
                </c:pt>
                <c:pt idx="3059">
                  <c:v>14721</c:v>
                </c:pt>
                <c:pt idx="3060">
                  <c:v>16482</c:v>
                </c:pt>
                <c:pt idx="3061">
                  <c:v>15997</c:v>
                </c:pt>
                <c:pt idx="3062">
                  <c:v>15512</c:v>
                </c:pt>
                <c:pt idx="3063">
                  <c:v>15028</c:v>
                </c:pt>
                <c:pt idx="3064">
                  <c:v>14543</c:v>
                </c:pt>
                <c:pt idx="3065">
                  <c:v>15142</c:v>
                </c:pt>
                <c:pt idx="3066">
                  <c:v>14697</c:v>
                </c:pt>
                <c:pt idx="3067">
                  <c:v>14252</c:v>
                </c:pt>
                <c:pt idx="3068">
                  <c:v>13806</c:v>
                </c:pt>
                <c:pt idx="3069">
                  <c:v>13361</c:v>
                </c:pt>
                <c:pt idx="3070">
                  <c:v>14227</c:v>
                </c:pt>
                <c:pt idx="3071">
                  <c:v>13809</c:v>
                </c:pt>
                <c:pt idx="3072">
                  <c:v>13390</c:v>
                </c:pt>
                <c:pt idx="3073">
                  <c:v>12972</c:v>
                </c:pt>
                <c:pt idx="3074">
                  <c:v>12554</c:v>
                </c:pt>
                <c:pt idx="3075">
                  <c:v>16083</c:v>
                </c:pt>
                <c:pt idx="3076">
                  <c:v>15610</c:v>
                </c:pt>
                <c:pt idx="3077">
                  <c:v>15137</c:v>
                </c:pt>
                <c:pt idx="3078">
                  <c:v>14664</c:v>
                </c:pt>
                <c:pt idx="3079">
                  <c:v>14191</c:v>
                </c:pt>
                <c:pt idx="3080">
                  <c:v>16684</c:v>
                </c:pt>
                <c:pt idx="3081">
                  <c:v>16193</c:v>
                </c:pt>
                <c:pt idx="3082">
                  <c:v>15702</c:v>
                </c:pt>
                <c:pt idx="3083">
                  <c:v>15212</c:v>
                </c:pt>
                <c:pt idx="3084">
                  <c:v>14721</c:v>
                </c:pt>
                <c:pt idx="3085">
                  <c:v>16482</c:v>
                </c:pt>
                <c:pt idx="3086">
                  <c:v>15997</c:v>
                </c:pt>
                <c:pt idx="3087">
                  <c:v>15512</c:v>
                </c:pt>
                <c:pt idx="3088">
                  <c:v>15028</c:v>
                </c:pt>
                <c:pt idx="3089">
                  <c:v>14543</c:v>
                </c:pt>
                <c:pt idx="3090">
                  <c:v>15142</c:v>
                </c:pt>
                <c:pt idx="3091">
                  <c:v>14697</c:v>
                </c:pt>
                <c:pt idx="3092">
                  <c:v>14252</c:v>
                </c:pt>
                <c:pt idx="3093">
                  <c:v>13806</c:v>
                </c:pt>
                <c:pt idx="3094">
                  <c:v>13361</c:v>
                </c:pt>
                <c:pt idx="3095">
                  <c:v>15391</c:v>
                </c:pt>
                <c:pt idx="3096">
                  <c:v>14938</c:v>
                </c:pt>
                <c:pt idx="3097">
                  <c:v>14485</c:v>
                </c:pt>
                <c:pt idx="3098">
                  <c:v>14033</c:v>
                </c:pt>
                <c:pt idx="3099">
                  <c:v>13580</c:v>
                </c:pt>
                <c:pt idx="3100">
                  <c:v>13127</c:v>
                </c:pt>
                <c:pt idx="3101">
                  <c:v>12675</c:v>
                </c:pt>
                <c:pt idx="3102">
                  <c:v>12222</c:v>
                </c:pt>
                <c:pt idx="3103">
                  <c:v>11769</c:v>
                </c:pt>
                <c:pt idx="3104">
                  <c:v>11317</c:v>
                </c:pt>
                <c:pt idx="3105">
                  <c:v>10864</c:v>
                </c:pt>
                <c:pt idx="3106">
                  <c:v>17297</c:v>
                </c:pt>
                <c:pt idx="3107">
                  <c:v>16788</c:v>
                </c:pt>
                <c:pt idx="3108">
                  <c:v>16279</c:v>
                </c:pt>
                <c:pt idx="3109">
                  <c:v>15771</c:v>
                </c:pt>
                <c:pt idx="3110">
                  <c:v>15262</c:v>
                </c:pt>
                <c:pt idx="3111">
                  <c:v>14753</c:v>
                </c:pt>
                <c:pt idx="3112">
                  <c:v>14245</c:v>
                </c:pt>
                <c:pt idx="3113">
                  <c:v>13736</c:v>
                </c:pt>
                <c:pt idx="3114">
                  <c:v>13227</c:v>
                </c:pt>
                <c:pt idx="3115">
                  <c:v>12718</c:v>
                </c:pt>
                <c:pt idx="3116">
                  <c:v>12210</c:v>
                </c:pt>
                <c:pt idx="3117">
                  <c:v>17203</c:v>
                </c:pt>
                <c:pt idx="3118">
                  <c:v>16697</c:v>
                </c:pt>
                <c:pt idx="3119">
                  <c:v>16191</c:v>
                </c:pt>
                <c:pt idx="3120">
                  <c:v>15685</c:v>
                </c:pt>
                <c:pt idx="3121">
                  <c:v>15179</c:v>
                </c:pt>
                <c:pt idx="3122">
                  <c:v>14673</c:v>
                </c:pt>
                <c:pt idx="3123">
                  <c:v>14167</c:v>
                </c:pt>
                <c:pt idx="3124">
                  <c:v>13661</c:v>
                </c:pt>
                <c:pt idx="3125">
                  <c:v>13155</c:v>
                </c:pt>
                <c:pt idx="3126">
                  <c:v>12649</c:v>
                </c:pt>
                <c:pt idx="3127">
                  <c:v>12143</c:v>
                </c:pt>
                <c:pt idx="3128">
                  <c:v>16169</c:v>
                </c:pt>
                <c:pt idx="3129">
                  <c:v>15693</c:v>
                </c:pt>
                <c:pt idx="3130">
                  <c:v>15217</c:v>
                </c:pt>
                <c:pt idx="3131">
                  <c:v>14742</c:v>
                </c:pt>
                <c:pt idx="3132">
                  <c:v>14266</c:v>
                </c:pt>
                <c:pt idx="3133">
                  <c:v>13791</c:v>
                </c:pt>
                <c:pt idx="3134">
                  <c:v>13315</c:v>
                </c:pt>
                <c:pt idx="3135">
                  <c:v>12840</c:v>
                </c:pt>
                <c:pt idx="3136">
                  <c:v>12364</c:v>
                </c:pt>
                <c:pt idx="3137">
                  <c:v>11889</c:v>
                </c:pt>
                <c:pt idx="3138">
                  <c:v>11413</c:v>
                </c:pt>
                <c:pt idx="3139">
                  <c:v>13944</c:v>
                </c:pt>
                <c:pt idx="3140">
                  <c:v>13534</c:v>
                </c:pt>
                <c:pt idx="3141">
                  <c:v>13123</c:v>
                </c:pt>
                <c:pt idx="3142">
                  <c:v>12713</c:v>
                </c:pt>
                <c:pt idx="3143">
                  <c:v>12303</c:v>
                </c:pt>
                <c:pt idx="3144">
                  <c:v>11893</c:v>
                </c:pt>
                <c:pt idx="3145">
                  <c:v>11483</c:v>
                </c:pt>
                <c:pt idx="3146">
                  <c:v>11073</c:v>
                </c:pt>
                <c:pt idx="3147">
                  <c:v>10663</c:v>
                </c:pt>
                <c:pt idx="3148">
                  <c:v>10253</c:v>
                </c:pt>
                <c:pt idx="3149">
                  <c:v>9843</c:v>
                </c:pt>
                <c:pt idx="3150">
                  <c:v>14918</c:v>
                </c:pt>
                <c:pt idx="3151">
                  <c:v>14466</c:v>
                </c:pt>
                <c:pt idx="3152">
                  <c:v>14014</c:v>
                </c:pt>
                <c:pt idx="3153">
                  <c:v>13562</c:v>
                </c:pt>
                <c:pt idx="3154">
                  <c:v>13110</c:v>
                </c:pt>
                <c:pt idx="3155">
                  <c:v>12658</c:v>
                </c:pt>
                <c:pt idx="3156">
                  <c:v>12206</c:v>
                </c:pt>
                <c:pt idx="3157">
                  <c:v>11754</c:v>
                </c:pt>
                <c:pt idx="3158">
                  <c:v>11301</c:v>
                </c:pt>
                <c:pt idx="3159">
                  <c:v>10849</c:v>
                </c:pt>
                <c:pt idx="3160">
                  <c:v>10397</c:v>
                </c:pt>
                <c:pt idx="3161">
                  <c:v>9945</c:v>
                </c:pt>
                <c:pt idx="3162">
                  <c:v>9493</c:v>
                </c:pt>
                <c:pt idx="3163">
                  <c:v>8589</c:v>
                </c:pt>
                <c:pt idx="3164">
                  <c:v>7685</c:v>
                </c:pt>
                <c:pt idx="3165">
                  <c:v>16864</c:v>
                </c:pt>
                <c:pt idx="3166">
                  <c:v>16353</c:v>
                </c:pt>
                <c:pt idx="3167">
                  <c:v>15842</c:v>
                </c:pt>
                <c:pt idx="3168">
                  <c:v>15331</c:v>
                </c:pt>
                <c:pt idx="3169">
                  <c:v>14820</c:v>
                </c:pt>
                <c:pt idx="3170">
                  <c:v>14309</c:v>
                </c:pt>
                <c:pt idx="3171">
                  <c:v>13798</c:v>
                </c:pt>
                <c:pt idx="3172">
                  <c:v>13287</c:v>
                </c:pt>
                <c:pt idx="3173">
                  <c:v>12776</c:v>
                </c:pt>
                <c:pt idx="3174">
                  <c:v>12265</c:v>
                </c:pt>
                <c:pt idx="3175">
                  <c:v>11754</c:v>
                </c:pt>
                <c:pt idx="3176">
                  <c:v>11243</c:v>
                </c:pt>
                <c:pt idx="3177">
                  <c:v>10732</c:v>
                </c:pt>
                <c:pt idx="3178">
                  <c:v>9710</c:v>
                </c:pt>
                <c:pt idx="3179">
                  <c:v>8688</c:v>
                </c:pt>
                <c:pt idx="3180">
                  <c:v>16837</c:v>
                </c:pt>
                <c:pt idx="3181">
                  <c:v>16327</c:v>
                </c:pt>
                <c:pt idx="3182">
                  <c:v>15817</c:v>
                </c:pt>
                <c:pt idx="3183">
                  <c:v>15307</c:v>
                </c:pt>
                <c:pt idx="3184">
                  <c:v>14796</c:v>
                </c:pt>
                <c:pt idx="3185">
                  <c:v>14286</c:v>
                </c:pt>
                <c:pt idx="3186">
                  <c:v>13776</c:v>
                </c:pt>
                <c:pt idx="3187">
                  <c:v>13266</c:v>
                </c:pt>
                <c:pt idx="3188">
                  <c:v>12756</c:v>
                </c:pt>
                <c:pt idx="3189">
                  <c:v>12245</c:v>
                </c:pt>
                <c:pt idx="3190">
                  <c:v>11735</c:v>
                </c:pt>
                <c:pt idx="3191">
                  <c:v>11225</c:v>
                </c:pt>
                <c:pt idx="3192">
                  <c:v>10715</c:v>
                </c:pt>
                <c:pt idx="3193">
                  <c:v>9694</c:v>
                </c:pt>
                <c:pt idx="3194">
                  <c:v>8674</c:v>
                </c:pt>
                <c:pt idx="3195">
                  <c:v>15887</c:v>
                </c:pt>
                <c:pt idx="3196">
                  <c:v>15406</c:v>
                </c:pt>
                <c:pt idx="3197">
                  <c:v>14925</c:v>
                </c:pt>
                <c:pt idx="3198">
                  <c:v>14443</c:v>
                </c:pt>
                <c:pt idx="3199">
                  <c:v>13962</c:v>
                </c:pt>
                <c:pt idx="3200">
                  <c:v>13480</c:v>
                </c:pt>
                <c:pt idx="3201">
                  <c:v>12999</c:v>
                </c:pt>
                <c:pt idx="3202">
                  <c:v>12517</c:v>
                </c:pt>
                <c:pt idx="3203">
                  <c:v>12036</c:v>
                </c:pt>
                <c:pt idx="3204">
                  <c:v>11554</c:v>
                </c:pt>
                <c:pt idx="3205">
                  <c:v>11073</c:v>
                </c:pt>
                <c:pt idx="3206">
                  <c:v>10592</c:v>
                </c:pt>
                <c:pt idx="3207">
                  <c:v>10110</c:v>
                </c:pt>
                <c:pt idx="3208">
                  <c:v>9147</c:v>
                </c:pt>
                <c:pt idx="3209">
                  <c:v>8184</c:v>
                </c:pt>
                <c:pt idx="3210">
                  <c:v>13718</c:v>
                </c:pt>
                <c:pt idx="3211">
                  <c:v>13303</c:v>
                </c:pt>
                <c:pt idx="3212">
                  <c:v>12887</c:v>
                </c:pt>
                <c:pt idx="3213">
                  <c:v>12471</c:v>
                </c:pt>
                <c:pt idx="3214">
                  <c:v>12055</c:v>
                </c:pt>
                <c:pt idx="3215">
                  <c:v>11640</c:v>
                </c:pt>
                <c:pt idx="3216">
                  <c:v>11224</c:v>
                </c:pt>
                <c:pt idx="3217">
                  <c:v>10808</c:v>
                </c:pt>
                <c:pt idx="3218">
                  <c:v>10393</c:v>
                </c:pt>
                <c:pt idx="3219">
                  <c:v>9977</c:v>
                </c:pt>
                <c:pt idx="3220">
                  <c:v>9561</c:v>
                </c:pt>
                <c:pt idx="3221">
                  <c:v>9146</c:v>
                </c:pt>
                <c:pt idx="3222">
                  <c:v>8730</c:v>
                </c:pt>
                <c:pt idx="3223">
                  <c:v>7898</c:v>
                </c:pt>
                <c:pt idx="3224">
                  <c:v>7067</c:v>
                </c:pt>
                <c:pt idx="3225">
                  <c:v>15138</c:v>
                </c:pt>
                <c:pt idx="3226">
                  <c:v>14692</c:v>
                </c:pt>
                <c:pt idx="3227">
                  <c:v>14247</c:v>
                </c:pt>
                <c:pt idx="3228">
                  <c:v>13802</c:v>
                </c:pt>
                <c:pt idx="3229">
                  <c:v>13357</c:v>
                </c:pt>
                <c:pt idx="3230">
                  <c:v>12912</c:v>
                </c:pt>
                <c:pt idx="3231">
                  <c:v>12466</c:v>
                </c:pt>
                <c:pt idx="3232">
                  <c:v>12021</c:v>
                </c:pt>
                <c:pt idx="3233">
                  <c:v>11576</c:v>
                </c:pt>
                <c:pt idx="3234">
                  <c:v>11131</c:v>
                </c:pt>
                <c:pt idx="3235">
                  <c:v>10685</c:v>
                </c:pt>
                <c:pt idx="3236">
                  <c:v>17246</c:v>
                </c:pt>
                <c:pt idx="3237">
                  <c:v>16739</c:v>
                </c:pt>
                <c:pt idx="3238">
                  <c:v>16232</c:v>
                </c:pt>
                <c:pt idx="3239">
                  <c:v>15725</c:v>
                </c:pt>
                <c:pt idx="3240">
                  <c:v>15217</c:v>
                </c:pt>
                <c:pt idx="3241">
                  <c:v>14710</c:v>
                </c:pt>
                <c:pt idx="3242">
                  <c:v>14203</c:v>
                </c:pt>
                <c:pt idx="3243">
                  <c:v>13696</c:v>
                </c:pt>
                <c:pt idx="3244">
                  <c:v>13188</c:v>
                </c:pt>
                <c:pt idx="3245">
                  <c:v>12681</c:v>
                </c:pt>
                <c:pt idx="3246">
                  <c:v>12174</c:v>
                </c:pt>
                <c:pt idx="3247">
                  <c:v>17319</c:v>
                </c:pt>
                <c:pt idx="3248">
                  <c:v>16810</c:v>
                </c:pt>
                <c:pt idx="3249">
                  <c:v>16301</c:v>
                </c:pt>
                <c:pt idx="3250">
                  <c:v>15791</c:v>
                </c:pt>
                <c:pt idx="3251">
                  <c:v>15282</c:v>
                </c:pt>
                <c:pt idx="3252">
                  <c:v>14772</c:v>
                </c:pt>
                <c:pt idx="3253">
                  <c:v>14263</c:v>
                </c:pt>
                <c:pt idx="3254">
                  <c:v>13754</c:v>
                </c:pt>
                <c:pt idx="3255">
                  <c:v>13244</c:v>
                </c:pt>
                <c:pt idx="3256">
                  <c:v>12735</c:v>
                </c:pt>
                <c:pt idx="3257">
                  <c:v>12225</c:v>
                </c:pt>
                <c:pt idx="3258">
                  <c:v>16421</c:v>
                </c:pt>
                <c:pt idx="3259">
                  <c:v>15938</c:v>
                </c:pt>
                <c:pt idx="3260">
                  <c:v>15455</c:v>
                </c:pt>
                <c:pt idx="3261">
                  <c:v>14972</c:v>
                </c:pt>
                <c:pt idx="3262">
                  <c:v>14489</c:v>
                </c:pt>
                <c:pt idx="3263">
                  <c:v>14006</c:v>
                </c:pt>
                <c:pt idx="3264">
                  <c:v>13523</c:v>
                </c:pt>
                <c:pt idx="3265">
                  <c:v>13040</c:v>
                </c:pt>
                <c:pt idx="3266">
                  <c:v>12557</c:v>
                </c:pt>
                <c:pt idx="3267">
                  <c:v>12074</c:v>
                </c:pt>
                <c:pt idx="3268">
                  <c:v>11591</c:v>
                </c:pt>
                <c:pt idx="3269">
                  <c:v>14206</c:v>
                </c:pt>
                <c:pt idx="3270">
                  <c:v>13788</c:v>
                </c:pt>
                <c:pt idx="3271">
                  <c:v>13370</c:v>
                </c:pt>
                <c:pt idx="3272">
                  <c:v>12953</c:v>
                </c:pt>
                <c:pt idx="3273">
                  <c:v>12535</c:v>
                </c:pt>
                <c:pt idx="3274">
                  <c:v>12117</c:v>
                </c:pt>
                <c:pt idx="3275">
                  <c:v>11699</c:v>
                </c:pt>
                <c:pt idx="3276">
                  <c:v>11281</c:v>
                </c:pt>
                <c:pt idx="3277">
                  <c:v>10863</c:v>
                </c:pt>
                <c:pt idx="3278">
                  <c:v>10446</c:v>
                </c:pt>
                <c:pt idx="3279">
                  <c:v>10028</c:v>
                </c:pt>
                <c:pt idx="3280">
                  <c:v>14289</c:v>
                </c:pt>
                <c:pt idx="3281">
                  <c:v>13843</c:v>
                </c:pt>
                <c:pt idx="3282">
                  <c:v>13396</c:v>
                </c:pt>
                <c:pt idx="3283">
                  <c:v>12950</c:v>
                </c:pt>
                <c:pt idx="3284">
                  <c:v>12503</c:v>
                </c:pt>
                <c:pt idx="3285">
                  <c:v>12057</c:v>
                </c:pt>
                <c:pt idx="3286">
                  <c:v>11610</c:v>
                </c:pt>
                <c:pt idx="3287">
                  <c:v>11164</c:v>
                </c:pt>
                <c:pt idx="3288">
                  <c:v>10717</c:v>
                </c:pt>
                <c:pt idx="3289">
                  <c:v>10270</c:v>
                </c:pt>
                <c:pt idx="3290">
                  <c:v>9824</c:v>
                </c:pt>
                <c:pt idx="3291">
                  <c:v>9377</c:v>
                </c:pt>
                <c:pt idx="3292">
                  <c:v>8484</c:v>
                </c:pt>
                <c:pt idx="3293">
                  <c:v>8038</c:v>
                </c:pt>
                <c:pt idx="3294">
                  <c:v>7591</c:v>
                </c:pt>
                <c:pt idx="3295">
                  <c:v>6252</c:v>
                </c:pt>
                <c:pt idx="3296">
                  <c:v>16305</c:v>
                </c:pt>
                <c:pt idx="3297">
                  <c:v>15795</c:v>
                </c:pt>
                <c:pt idx="3298">
                  <c:v>15286</c:v>
                </c:pt>
                <c:pt idx="3299">
                  <c:v>14776</c:v>
                </c:pt>
                <c:pt idx="3300">
                  <c:v>14267</c:v>
                </c:pt>
                <c:pt idx="3301">
                  <c:v>13757</c:v>
                </c:pt>
                <c:pt idx="3302">
                  <c:v>13248</c:v>
                </c:pt>
                <c:pt idx="3303">
                  <c:v>12738</c:v>
                </c:pt>
                <c:pt idx="3304">
                  <c:v>12229</c:v>
                </c:pt>
                <c:pt idx="3305">
                  <c:v>11719</c:v>
                </c:pt>
                <c:pt idx="3306">
                  <c:v>11210</c:v>
                </c:pt>
                <c:pt idx="3307">
                  <c:v>10700</c:v>
                </c:pt>
                <c:pt idx="3308">
                  <c:v>9681</c:v>
                </c:pt>
                <c:pt idx="3309">
                  <c:v>9171</c:v>
                </c:pt>
                <c:pt idx="3310">
                  <c:v>8662</c:v>
                </c:pt>
                <c:pt idx="3311">
                  <c:v>7133</c:v>
                </c:pt>
                <c:pt idx="3312">
                  <c:v>16402</c:v>
                </c:pt>
                <c:pt idx="3313">
                  <c:v>15889</c:v>
                </c:pt>
                <c:pt idx="3314">
                  <c:v>15377</c:v>
                </c:pt>
                <c:pt idx="3315">
                  <c:v>14864</c:v>
                </c:pt>
                <c:pt idx="3316">
                  <c:v>14352</c:v>
                </c:pt>
                <c:pt idx="3317">
                  <c:v>13839</c:v>
                </c:pt>
                <c:pt idx="3318">
                  <c:v>13327</c:v>
                </c:pt>
                <c:pt idx="3319">
                  <c:v>12814</c:v>
                </c:pt>
                <c:pt idx="3320">
                  <c:v>12302</c:v>
                </c:pt>
                <c:pt idx="3321">
                  <c:v>11789</c:v>
                </c:pt>
                <c:pt idx="3322">
                  <c:v>11276</c:v>
                </c:pt>
                <c:pt idx="3323">
                  <c:v>10764</c:v>
                </c:pt>
                <c:pt idx="3324">
                  <c:v>9739</c:v>
                </c:pt>
                <c:pt idx="3325">
                  <c:v>9226</c:v>
                </c:pt>
                <c:pt idx="3326">
                  <c:v>8714</c:v>
                </c:pt>
                <c:pt idx="3327">
                  <c:v>7176</c:v>
                </c:pt>
                <c:pt idx="3328">
                  <c:v>15594</c:v>
                </c:pt>
                <c:pt idx="3329">
                  <c:v>15107</c:v>
                </c:pt>
                <c:pt idx="3330">
                  <c:v>14619</c:v>
                </c:pt>
                <c:pt idx="3331">
                  <c:v>14132</c:v>
                </c:pt>
                <c:pt idx="3332">
                  <c:v>13645</c:v>
                </c:pt>
                <c:pt idx="3333">
                  <c:v>13157</c:v>
                </c:pt>
                <c:pt idx="3334">
                  <c:v>12670</c:v>
                </c:pt>
                <c:pt idx="3335">
                  <c:v>12183</c:v>
                </c:pt>
                <c:pt idx="3336">
                  <c:v>11695</c:v>
                </c:pt>
                <c:pt idx="3337">
                  <c:v>11208</c:v>
                </c:pt>
                <c:pt idx="3338">
                  <c:v>10721</c:v>
                </c:pt>
                <c:pt idx="3339">
                  <c:v>10234</c:v>
                </c:pt>
                <c:pt idx="3340">
                  <c:v>9259</c:v>
                </c:pt>
                <c:pt idx="3341">
                  <c:v>8772</c:v>
                </c:pt>
                <c:pt idx="3342">
                  <c:v>8284</c:v>
                </c:pt>
                <c:pt idx="3343">
                  <c:v>6822</c:v>
                </c:pt>
                <c:pt idx="3344">
                  <c:v>13520</c:v>
                </c:pt>
                <c:pt idx="3345">
                  <c:v>13098</c:v>
                </c:pt>
                <c:pt idx="3346">
                  <c:v>12675</c:v>
                </c:pt>
                <c:pt idx="3347">
                  <c:v>12253</c:v>
                </c:pt>
                <c:pt idx="3348">
                  <c:v>11830</c:v>
                </c:pt>
                <c:pt idx="3349">
                  <c:v>11408</c:v>
                </c:pt>
                <c:pt idx="3350">
                  <c:v>10985</c:v>
                </c:pt>
                <c:pt idx="3351">
                  <c:v>10563</c:v>
                </c:pt>
                <c:pt idx="3352">
                  <c:v>10140</c:v>
                </c:pt>
                <c:pt idx="3353">
                  <c:v>9718</c:v>
                </c:pt>
                <c:pt idx="3354">
                  <c:v>9295</c:v>
                </c:pt>
                <c:pt idx="3355">
                  <c:v>8873</c:v>
                </c:pt>
                <c:pt idx="3356">
                  <c:v>8028</c:v>
                </c:pt>
                <c:pt idx="3357">
                  <c:v>7605</c:v>
                </c:pt>
                <c:pt idx="3358">
                  <c:v>7183</c:v>
                </c:pt>
                <c:pt idx="3359">
                  <c:v>5915</c:v>
                </c:pt>
                <c:pt idx="3360">
                  <c:v>15017</c:v>
                </c:pt>
                <c:pt idx="3361">
                  <c:v>14575</c:v>
                </c:pt>
                <c:pt idx="3362">
                  <c:v>14134</c:v>
                </c:pt>
                <c:pt idx="3363">
                  <c:v>13692</c:v>
                </c:pt>
                <c:pt idx="3364">
                  <c:v>13250</c:v>
                </c:pt>
                <c:pt idx="3365">
                  <c:v>16859</c:v>
                </c:pt>
                <c:pt idx="3366">
                  <c:v>16363</c:v>
                </c:pt>
                <c:pt idx="3367">
                  <c:v>15867</c:v>
                </c:pt>
                <c:pt idx="3368">
                  <c:v>15372</c:v>
                </c:pt>
                <c:pt idx="3369">
                  <c:v>14876</c:v>
                </c:pt>
                <c:pt idx="3370">
                  <c:v>16909</c:v>
                </c:pt>
                <c:pt idx="3371">
                  <c:v>16411</c:v>
                </c:pt>
                <c:pt idx="3372">
                  <c:v>15914</c:v>
                </c:pt>
                <c:pt idx="3373">
                  <c:v>15417</c:v>
                </c:pt>
                <c:pt idx="3374">
                  <c:v>14919</c:v>
                </c:pt>
                <c:pt idx="3375">
                  <c:v>16038</c:v>
                </c:pt>
                <c:pt idx="3376">
                  <c:v>15566</c:v>
                </c:pt>
                <c:pt idx="3377">
                  <c:v>15094</c:v>
                </c:pt>
                <c:pt idx="3378">
                  <c:v>14623</c:v>
                </c:pt>
                <c:pt idx="3379">
                  <c:v>14151</c:v>
                </c:pt>
                <c:pt idx="3380">
                  <c:v>14040</c:v>
                </c:pt>
                <c:pt idx="3381">
                  <c:v>13627</c:v>
                </c:pt>
                <c:pt idx="3382">
                  <c:v>13214</c:v>
                </c:pt>
                <c:pt idx="3383">
                  <c:v>12801</c:v>
                </c:pt>
                <c:pt idx="3384">
                  <c:v>12388</c:v>
                </c:pt>
                <c:pt idx="3385">
                  <c:v>14945</c:v>
                </c:pt>
                <c:pt idx="3386">
                  <c:v>14492</c:v>
                </c:pt>
                <c:pt idx="3387">
                  <c:v>14039</c:v>
                </c:pt>
                <c:pt idx="3388">
                  <c:v>13586</c:v>
                </c:pt>
                <c:pt idx="3389">
                  <c:v>13133</c:v>
                </c:pt>
                <c:pt idx="3390">
                  <c:v>12681</c:v>
                </c:pt>
                <c:pt idx="3391">
                  <c:v>12228</c:v>
                </c:pt>
                <c:pt idx="3392">
                  <c:v>11775</c:v>
                </c:pt>
                <c:pt idx="3393">
                  <c:v>11322</c:v>
                </c:pt>
                <c:pt idx="3394">
                  <c:v>10869</c:v>
                </c:pt>
                <c:pt idx="3395">
                  <c:v>16650</c:v>
                </c:pt>
                <c:pt idx="3396">
                  <c:v>16146</c:v>
                </c:pt>
                <c:pt idx="3397">
                  <c:v>15641</c:v>
                </c:pt>
                <c:pt idx="3398">
                  <c:v>15137</c:v>
                </c:pt>
                <c:pt idx="3399">
                  <c:v>14632</c:v>
                </c:pt>
                <c:pt idx="3400">
                  <c:v>14128</c:v>
                </c:pt>
                <c:pt idx="3401">
                  <c:v>13623</c:v>
                </c:pt>
                <c:pt idx="3402">
                  <c:v>13119</c:v>
                </c:pt>
                <c:pt idx="3403">
                  <c:v>12614</c:v>
                </c:pt>
                <c:pt idx="3404">
                  <c:v>12109</c:v>
                </c:pt>
                <c:pt idx="3405">
                  <c:v>16529</c:v>
                </c:pt>
                <c:pt idx="3406">
                  <c:v>16028</c:v>
                </c:pt>
                <c:pt idx="3407">
                  <c:v>15527</c:v>
                </c:pt>
                <c:pt idx="3408">
                  <c:v>15026</c:v>
                </c:pt>
                <c:pt idx="3409">
                  <c:v>14525</c:v>
                </c:pt>
                <c:pt idx="3410">
                  <c:v>14024</c:v>
                </c:pt>
                <c:pt idx="3411">
                  <c:v>13523</c:v>
                </c:pt>
                <c:pt idx="3412">
                  <c:v>13023</c:v>
                </c:pt>
                <c:pt idx="3413">
                  <c:v>12522</c:v>
                </c:pt>
                <c:pt idx="3414">
                  <c:v>12021</c:v>
                </c:pt>
                <c:pt idx="3415">
                  <c:v>15528</c:v>
                </c:pt>
                <c:pt idx="3416">
                  <c:v>15057</c:v>
                </c:pt>
                <c:pt idx="3417">
                  <c:v>14586</c:v>
                </c:pt>
                <c:pt idx="3418">
                  <c:v>14116</c:v>
                </c:pt>
                <c:pt idx="3419">
                  <c:v>13645</c:v>
                </c:pt>
                <c:pt idx="3420">
                  <c:v>13175</c:v>
                </c:pt>
                <c:pt idx="3421">
                  <c:v>12704</c:v>
                </c:pt>
                <c:pt idx="3422">
                  <c:v>12234</c:v>
                </c:pt>
                <c:pt idx="3423">
                  <c:v>11763</c:v>
                </c:pt>
                <c:pt idx="3424">
                  <c:v>11293</c:v>
                </c:pt>
                <c:pt idx="3425">
                  <c:v>13459</c:v>
                </c:pt>
                <c:pt idx="3426">
                  <c:v>13052</c:v>
                </c:pt>
                <c:pt idx="3427">
                  <c:v>12644</c:v>
                </c:pt>
                <c:pt idx="3428">
                  <c:v>12236</c:v>
                </c:pt>
                <c:pt idx="3429">
                  <c:v>11828</c:v>
                </c:pt>
                <c:pt idx="3430">
                  <c:v>11420</c:v>
                </c:pt>
                <c:pt idx="3431">
                  <c:v>11012</c:v>
                </c:pt>
                <c:pt idx="3432">
                  <c:v>10604</c:v>
                </c:pt>
                <c:pt idx="3433">
                  <c:v>10197</c:v>
                </c:pt>
                <c:pt idx="3434">
                  <c:v>9789</c:v>
                </c:pt>
                <c:pt idx="3435">
                  <c:v>15393</c:v>
                </c:pt>
                <c:pt idx="3436">
                  <c:v>14940</c:v>
                </c:pt>
                <c:pt idx="3437">
                  <c:v>14487</c:v>
                </c:pt>
                <c:pt idx="3438">
                  <c:v>14034</c:v>
                </c:pt>
                <c:pt idx="3439">
                  <c:v>13582</c:v>
                </c:pt>
                <c:pt idx="3440">
                  <c:v>13129</c:v>
                </c:pt>
                <c:pt idx="3441">
                  <c:v>12676</c:v>
                </c:pt>
                <c:pt idx="3442">
                  <c:v>12224</c:v>
                </c:pt>
                <c:pt idx="3443">
                  <c:v>11771</c:v>
                </c:pt>
                <c:pt idx="3444">
                  <c:v>11318</c:v>
                </c:pt>
                <c:pt idx="3445">
                  <c:v>10865</c:v>
                </c:pt>
                <c:pt idx="3446">
                  <c:v>17201</c:v>
                </c:pt>
                <c:pt idx="3447">
                  <c:v>16695</c:v>
                </c:pt>
                <c:pt idx="3448">
                  <c:v>16189</c:v>
                </c:pt>
                <c:pt idx="3449">
                  <c:v>15683</c:v>
                </c:pt>
                <c:pt idx="3450">
                  <c:v>15177</c:v>
                </c:pt>
                <c:pt idx="3451">
                  <c:v>14671</c:v>
                </c:pt>
                <c:pt idx="3452">
                  <c:v>14165</c:v>
                </c:pt>
                <c:pt idx="3453">
                  <c:v>13659</c:v>
                </c:pt>
                <c:pt idx="3454">
                  <c:v>13153</c:v>
                </c:pt>
                <c:pt idx="3455">
                  <c:v>12647</c:v>
                </c:pt>
                <c:pt idx="3456">
                  <c:v>12142</c:v>
                </c:pt>
                <c:pt idx="3457">
                  <c:v>17072</c:v>
                </c:pt>
                <c:pt idx="3458">
                  <c:v>16569</c:v>
                </c:pt>
                <c:pt idx="3459">
                  <c:v>16067</c:v>
                </c:pt>
                <c:pt idx="3460">
                  <c:v>15565</c:v>
                </c:pt>
                <c:pt idx="3461">
                  <c:v>15063</c:v>
                </c:pt>
                <c:pt idx="3462">
                  <c:v>14561</c:v>
                </c:pt>
                <c:pt idx="3463">
                  <c:v>14059</c:v>
                </c:pt>
                <c:pt idx="3464">
                  <c:v>13557</c:v>
                </c:pt>
                <c:pt idx="3465">
                  <c:v>13055</c:v>
                </c:pt>
                <c:pt idx="3466">
                  <c:v>12553</c:v>
                </c:pt>
                <c:pt idx="3467">
                  <c:v>12051</c:v>
                </c:pt>
                <c:pt idx="3468">
                  <c:v>16027</c:v>
                </c:pt>
                <c:pt idx="3469">
                  <c:v>15555</c:v>
                </c:pt>
                <c:pt idx="3470">
                  <c:v>15084</c:v>
                </c:pt>
                <c:pt idx="3471">
                  <c:v>14612</c:v>
                </c:pt>
                <c:pt idx="3472">
                  <c:v>14141</c:v>
                </c:pt>
                <c:pt idx="3473">
                  <c:v>13670</c:v>
                </c:pt>
                <c:pt idx="3474">
                  <c:v>13198</c:v>
                </c:pt>
                <c:pt idx="3475">
                  <c:v>12727</c:v>
                </c:pt>
                <c:pt idx="3476">
                  <c:v>12256</c:v>
                </c:pt>
                <c:pt idx="3477">
                  <c:v>11784</c:v>
                </c:pt>
                <c:pt idx="3478">
                  <c:v>11313</c:v>
                </c:pt>
                <c:pt idx="3479">
                  <c:v>13850</c:v>
                </c:pt>
                <c:pt idx="3480">
                  <c:v>13443</c:v>
                </c:pt>
                <c:pt idx="3481">
                  <c:v>13035</c:v>
                </c:pt>
                <c:pt idx="3482">
                  <c:v>12628</c:v>
                </c:pt>
                <c:pt idx="3483">
                  <c:v>12221</c:v>
                </c:pt>
                <c:pt idx="3484">
                  <c:v>11813</c:v>
                </c:pt>
                <c:pt idx="3485">
                  <c:v>11406</c:v>
                </c:pt>
                <c:pt idx="3486">
                  <c:v>10998</c:v>
                </c:pt>
                <c:pt idx="3487">
                  <c:v>10591</c:v>
                </c:pt>
                <c:pt idx="3488">
                  <c:v>10184</c:v>
                </c:pt>
                <c:pt idx="3489">
                  <c:v>9776</c:v>
                </c:pt>
                <c:pt idx="3490">
                  <c:v>14160</c:v>
                </c:pt>
                <c:pt idx="3491">
                  <c:v>13731</c:v>
                </c:pt>
                <c:pt idx="3492">
                  <c:v>13302</c:v>
                </c:pt>
                <c:pt idx="3493">
                  <c:v>15986</c:v>
                </c:pt>
                <c:pt idx="3494">
                  <c:v>15501</c:v>
                </c:pt>
                <c:pt idx="3495">
                  <c:v>15017</c:v>
                </c:pt>
                <c:pt idx="3496">
                  <c:v>16297</c:v>
                </c:pt>
                <c:pt idx="3497">
                  <c:v>15803</c:v>
                </c:pt>
                <c:pt idx="3498">
                  <c:v>15309</c:v>
                </c:pt>
                <c:pt idx="3499">
                  <c:v>15741</c:v>
                </c:pt>
                <c:pt idx="3500">
                  <c:v>15264</c:v>
                </c:pt>
                <c:pt idx="3501">
                  <c:v>14787</c:v>
                </c:pt>
                <c:pt idx="3502">
                  <c:v>14087</c:v>
                </c:pt>
                <c:pt idx="3503">
                  <c:v>13660</c:v>
                </c:pt>
                <c:pt idx="3504">
                  <c:v>13233</c:v>
                </c:pt>
                <c:pt idx="3505">
                  <c:v>14382</c:v>
                </c:pt>
                <c:pt idx="3506">
                  <c:v>13959</c:v>
                </c:pt>
                <c:pt idx="3507">
                  <c:v>13536</c:v>
                </c:pt>
                <c:pt idx="3508">
                  <c:v>13113</c:v>
                </c:pt>
                <c:pt idx="3509">
                  <c:v>16278</c:v>
                </c:pt>
                <c:pt idx="3510">
                  <c:v>15800</c:v>
                </c:pt>
                <c:pt idx="3511">
                  <c:v>15321</c:v>
                </c:pt>
                <c:pt idx="3512">
                  <c:v>14842</c:v>
                </c:pt>
                <c:pt idx="3513">
                  <c:v>16749</c:v>
                </c:pt>
                <c:pt idx="3514">
                  <c:v>16256</c:v>
                </c:pt>
                <c:pt idx="3515">
                  <c:v>15763</c:v>
                </c:pt>
                <c:pt idx="3516">
                  <c:v>15271</c:v>
                </c:pt>
                <c:pt idx="3517">
                  <c:v>16361</c:v>
                </c:pt>
                <c:pt idx="3518">
                  <c:v>15880</c:v>
                </c:pt>
                <c:pt idx="3519">
                  <c:v>15399</c:v>
                </c:pt>
                <c:pt idx="3520">
                  <c:v>14918</c:v>
                </c:pt>
                <c:pt idx="3521">
                  <c:v>14820</c:v>
                </c:pt>
                <c:pt idx="3522">
                  <c:v>14384</c:v>
                </c:pt>
                <c:pt idx="3523">
                  <c:v>13948</c:v>
                </c:pt>
                <c:pt idx="3524">
                  <c:v>13513</c:v>
                </c:pt>
                <c:pt idx="3525">
                  <c:v>14279</c:v>
                </c:pt>
                <c:pt idx="3526">
                  <c:v>13859</c:v>
                </c:pt>
                <c:pt idx="3527">
                  <c:v>13439</c:v>
                </c:pt>
                <c:pt idx="3528">
                  <c:v>13019</c:v>
                </c:pt>
                <c:pt idx="3529">
                  <c:v>12599</c:v>
                </c:pt>
                <c:pt idx="3530">
                  <c:v>16149</c:v>
                </c:pt>
                <c:pt idx="3531">
                  <c:v>15674</c:v>
                </c:pt>
                <c:pt idx="3532">
                  <c:v>15199</c:v>
                </c:pt>
                <c:pt idx="3533">
                  <c:v>14724</c:v>
                </c:pt>
                <c:pt idx="3534">
                  <c:v>14249</c:v>
                </c:pt>
                <c:pt idx="3535">
                  <c:v>16705</c:v>
                </c:pt>
                <c:pt idx="3536">
                  <c:v>16214</c:v>
                </c:pt>
                <c:pt idx="3537">
                  <c:v>15723</c:v>
                </c:pt>
                <c:pt idx="3538">
                  <c:v>15231</c:v>
                </c:pt>
                <c:pt idx="3539">
                  <c:v>14740</c:v>
                </c:pt>
                <c:pt idx="3540">
                  <c:v>16435</c:v>
                </c:pt>
                <c:pt idx="3541">
                  <c:v>15951</c:v>
                </c:pt>
                <c:pt idx="3542">
                  <c:v>15468</c:v>
                </c:pt>
                <c:pt idx="3543">
                  <c:v>14984</c:v>
                </c:pt>
                <c:pt idx="3544">
                  <c:v>14501</c:v>
                </c:pt>
                <c:pt idx="3545">
                  <c:v>15021</c:v>
                </c:pt>
                <c:pt idx="3546">
                  <c:v>14579</c:v>
                </c:pt>
                <c:pt idx="3547">
                  <c:v>14138</c:v>
                </c:pt>
                <c:pt idx="3548">
                  <c:v>13696</c:v>
                </c:pt>
                <c:pt idx="3549">
                  <c:v>13254</c:v>
                </c:pt>
                <c:pt idx="3550">
                  <c:v>14279</c:v>
                </c:pt>
                <c:pt idx="3551">
                  <c:v>13859</c:v>
                </c:pt>
                <c:pt idx="3552">
                  <c:v>13439</c:v>
                </c:pt>
                <c:pt idx="3553">
                  <c:v>13019</c:v>
                </c:pt>
                <c:pt idx="3554">
                  <c:v>12599</c:v>
                </c:pt>
                <c:pt idx="3555">
                  <c:v>16149</c:v>
                </c:pt>
                <c:pt idx="3556">
                  <c:v>15674</c:v>
                </c:pt>
                <c:pt idx="3557">
                  <c:v>15199</c:v>
                </c:pt>
                <c:pt idx="3558">
                  <c:v>14724</c:v>
                </c:pt>
                <c:pt idx="3559">
                  <c:v>14249</c:v>
                </c:pt>
                <c:pt idx="3560">
                  <c:v>16705</c:v>
                </c:pt>
                <c:pt idx="3561">
                  <c:v>16214</c:v>
                </c:pt>
                <c:pt idx="3562">
                  <c:v>15723</c:v>
                </c:pt>
                <c:pt idx="3563">
                  <c:v>15231</c:v>
                </c:pt>
                <c:pt idx="3564">
                  <c:v>14740</c:v>
                </c:pt>
                <c:pt idx="3565">
                  <c:v>16435</c:v>
                </c:pt>
                <c:pt idx="3566">
                  <c:v>15951</c:v>
                </c:pt>
                <c:pt idx="3567">
                  <c:v>15468</c:v>
                </c:pt>
                <c:pt idx="3568">
                  <c:v>14984</c:v>
                </c:pt>
                <c:pt idx="3569">
                  <c:v>14501</c:v>
                </c:pt>
                <c:pt idx="3570">
                  <c:v>15021</c:v>
                </c:pt>
                <c:pt idx="3571">
                  <c:v>14579</c:v>
                </c:pt>
                <c:pt idx="3572">
                  <c:v>14138</c:v>
                </c:pt>
                <c:pt idx="3573">
                  <c:v>13696</c:v>
                </c:pt>
                <c:pt idx="3574">
                  <c:v>13254</c:v>
                </c:pt>
                <c:pt idx="3575">
                  <c:v>14686</c:v>
                </c:pt>
                <c:pt idx="3576">
                  <c:v>14254</c:v>
                </c:pt>
                <c:pt idx="3577">
                  <c:v>13822</c:v>
                </c:pt>
                <c:pt idx="3578">
                  <c:v>13390</c:v>
                </c:pt>
                <c:pt idx="3579">
                  <c:v>12958</c:v>
                </c:pt>
                <c:pt idx="3580">
                  <c:v>16536</c:v>
                </c:pt>
                <c:pt idx="3581">
                  <c:v>16049</c:v>
                </c:pt>
                <c:pt idx="3582">
                  <c:v>15563</c:v>
                </c:pt>
                <c:pt idx="3583">
                  <c:v>15077</c:v>
                </c:pt>
                <c:pt idx="3584">
                  <c:v>14590</c:v>
                </c:pt>
                <c:pt idx="3585">
                  <c:v>16839</c:v>
                </c:pt>
                <c:pt idx="3586">
                  <c:v>16344</c:v>
                </c:pt>
                <c:pt idx="3587">
                  <c:v>15848</c:v>
                </c:pt>
                <c:pt idx="3588">
                  <c:v>15353</c:v>
                </c:pt>
                <c:pt idx="3589">
                  <c:v>14858</c:v>
                </c:pt>
                <c:pt idx="3590">
                  <c:v>16271</c:v>
                </c:pt>
                <c:pt idx="3591">
                  <c:v>15793</c:v>
                </c:pt>
                <c:pt idx="3592">
                  <c:v>15314</c:v>
                </c:pt>
                <c:pt idx="3593">
                  <c:v>14836</c:v>
                </c:pt>
                <c:pt idx="3594">
                  <c:v>14357</c:v>
                </c:pt>
                <c:pt idx="3595">
                  <c:v>14573</c:v>
                </c:pt>
                <c:pt idx="3596">
                  <c:v>14144</c:v>
                </c:pt>
                <c:pt idx="3597">
                  <c:v>13716</c:v>
                </c:pt>
                <c:pt idx="3598">
                  <c:v>13287</c:v>
                </c:pt>
                <c:pt idx="3599">
                  <c:v>12858</c:v>
                </c:pt>
                <c:pt idx="3600">
                  <c:v>15046</c:v>
                </c:pt>
                <c:pt idx="3601">
                  <c:v>14604</c:v>
                </c:pt>
                <c:pt idx="3602">
                  <c:v>14161</c:v>
                </c:pt>
                <c:pt idx="3603">
                  <c:v>13719</c:v>
                </c:pt>
                <c:pt idx="3604">
                  <c:v>13276</c:v>
                </c:pt>
                <c:pt idx="3605">
                  <c:v>12834</c:v>
                </c:pt>
                <c:pt idx="3606">
                  <c:v>17066</c:v>
                </c:pt>
                <c:pt idx="3607">
                  <c:v>16565</c:v>
                </c:pt>
                <c:pt idx="3608">
                  <c:v>16063</c:v>
                </c:pt>
                <c:pt idx="3609">
                  <c:v>15561</c:v>
                </c:pt>
                <c:pt idx="3610">
                  <c:v>15059</c:v>
                </c:pt>
                <c:pt idx="3611">
                  <c:v>14557</c:v>
                </c:pt>
                <c:pt idx="3612">
                  <c:v>17139</c:v>
                </c:pt>
                <c:pt idx="3613">
                  <c:v>16635</c:v>
                </c:pt>
                <c:pt idx="3614">
                  <c:v>16131</c:v>
                </c:pt>
                <c:pt idx="3615">
                  <c:v>15627</c:v>
                </c:pt>
                <c:pt idx="3616">
                  <c:v>15123</c:v>
                </c:pt>
                <c:pt idx="3617">
                  <c:v>14618</c:v>
                </c:pt>
                <c:pt idx="3618">
                  <c:v>16260</c:v>
                </c:pt>
                <c:pt idx="3619">
                  <c:v>15782</c:v>
                </c:pt>
                <c:pt idx="3620">
                  <c:v>15304</c:v>
                </c:pt>
                <c:pt idx="3621">
                  <c:v>14825</c:v>
                </c:pt>
                <c:pt idx="3622">
                  <c:v>14347</c:v>
                </c:pt>
                <c:pt idx="3623">
                  <c:v>13869</c:v>
                </c:pt>
                <c:pt idx="3624">
                  <c:v>14131</c:v>
                </c:pt>
                <c:pt idx="3625">
                  <c:v>13715</c:v>
                </c:pt>
                <c:pt idx="3626">
                  <c:v>13300</c:v>
                </c:pt>
                <c:pt idx="3627">
                  <c:v>12884</c:v>
                </c:pt>
                <c:pt idx="3628">
                  <c:v>12468</c:v>
                </c:pt>
                <c:pt idx="3629">
                  <c:v>12053</c:v>
                </c:pt>
                <c:pt idx="3630">
                  <c:v>17339</c:v>
                </c:pt>
                <c:pt idx="3631">
                  <c:v>16844</c:v>
                </c:pt>
                <c:pt idx="3632">
                  <c:v>16349</c:v>
                </c:pt>
                <c:pt idx="3633">
                  <c:v>15853</c:v>
                </c:pt>
                <c:pt idx="3634">
                  <c:v>19551</c:v>
                </c:pt>
                <c:pt idx="3635">
                  <c:v>18993</c:v>
                </c:pt>
                <c:pt idx="3636">
                  <c:v>18434</c:v>
                </c:pt>
                <c:pt idx="3637">
                  <c:v>17876</c:v>
                </c:pt>
                <c:pt idx="3638">
                  <c:v>20105</c:v>
                </c:pt>
                <c:pt idx="3639">
                  <c:v>19531</c:v>
                </c:pt>
                <c:pt idx="3640">
                  <c:v>18956</c:v>
                </c:pt>
                <c:pt idx="3641">
                  <c:v>18382</c:v>
                </c:pt>
                <c:pt idx="3642">
                  <c:v>19693</c:v>
                </c:pt>
                <c:pt idx="3643">
                  <c:v>19131</c:v>
                </c:pt>
                <c:pt idx="3644">
                  <c:v>18568</c:v>
                </c:pt>
                <c:pt idx="3645">
                  <c:v>18005</c:v>
                </c:pt>
                <c:pt idx="3646">
                  <c:v>17918</c:v>
                </c:pt>
                <c:pt idx="3647">
                  <c:v>17406</c:v>
                </c:pt>
                <c:pt idx="3648">
                  <c:v>16895</c:v>
                </c:pt>
                <c:pt idx="3649">
                  <c:v>16383</c:v>
                </c:pt>
                <c:pt idx="3650">
                  <c:v>16800</c:v>
                </c:pt>
                <c:pt idx="3651">
                  <c:v>16306</c:v>
                </c:pt>
                <c:pt idx="3652">
                  <c:v>15812</c:v>
                </c:pt>
                <c:pt idx="3653">
                  <c:v>15318</c:v>
                </c:pt>
                <c:pt idx="3654">
                  <c:v>14823</c:v>
                </c:pt>
                <c:pt idx="3655">
                  <c:v>18911</c:v>
                </c:pt>
                <c:pt idx="3656">
                  <c:v>18355</c:v>
                </c:pt>
                <c:pt idx="3657">
                  <c:v>17798</c:v>
                </c:pt>
                <c:pt idx="3658">
                  <c:v>17242</c:v>
                </c:pt>
                <c:pt idx="3659">
                  <c:v>16686</c:v>
                </c:pt>
                <c:pt idx="3660">
                  <c:v>19495</c:v>
                </c:pt>
                <c:pt idx="3661">
                  <c:v>18922</c:v>
                </c:pt>
                <c:pt idx="3662">
                  <c:v>18348</c:v>
                </c:pt>
                <c:pt idx="3663">
                  <c:v>17775</c:v>
                </c:pt>
                <c:pt idx="3664">
                  <c:v>17201</c:v>
                </c:pt>
                <c:pt idx="3665">
                  <c:v>19172</c:v>
                </c:pt>
                <c:pt idx="3666">
                  <c:v>18608</c:v>
                </c:pt>
                <c:pt idx="3667">
                  <c:v>18044</c:v>
                </c:pt>
                <c:pt idx="3668">
                  <c:v>17481</c:v>
                </c:pt>
                <c:pt idx="3669">
                  <c:v>16917</c:v>
                </c:pt>
                <c:pt idx="3670">
                  <c:v>17548</c:v>
                </c:pt>
                <c:pt idx="3671">
                  <c:v>17032</c:v>
                </c:pt>
                <c:pt idx="3672">
                  <c:v>16516</c:v>
                </c:pt>
                <c:pt idx="3673">
                  <c:v>16000</c:v>
                </c:pt>
                <c:pt idx="3674">
                  <c:v>15484</c:v>
                </c:pt>
                <c:pt idx="3675">
                  <c:v>16800</c:v>
                </c:pt>
                <c:pt idx="3676">
                  <c:v>16306</c:v>
                </c:pt>
                <c:pt idx="3677">
                  <c:v>15812</c:v>
                </c:pt>
                <c:pt idx="3678">
                  <c:v>15318</c:v>
                </c:pt>
                <c:pt idx="3679">
                  <c:v>14823</c:v>
                </c:pt>
                <c:pt idx="3680">
                  <c:v>18911</c:v>
                </c:pt>
                <c:pt idx="3681">
                  <c:v>18355</c:v>
                </c:pt>
                <c:pt idx="3682">
                  <c:v>17798</c:v>
                </c:pt>
                <c:pt idx="3683">
                  <c:v>17242</c:v>
                </c:pt>
                <c:pt idx="3684">
                  <c:v>16686</c:v>
                </c:pt>
                <c:pt idx="3685">
                  <c:v>19495</c:v>
                </c:pt>
                <c:pt idx="3686">
                  <c:v>18922</c:v>
                </c:pt>
                <c:pt idx="3687">
                  <c:v>18348</c:v>
                </c:pt>
                <c:pt idx="3688">
                  <c:v>17775</c:v>
                </c:pt>
                <c:pt idx="3689">
                  <c:v>17201</c:v>
                </c:pt>
                <c:pt idx="3690">
                  <c:v>19172</c:v>
                </c:pt>
                <c:pt idx="3691">
                  <c:v>18608</c:v>
                </c:pt>
                <c:pt idx="3692">
                  <c:v>18044</c:v>
                </c:pt>
                <c:pt idx="3693">
                  <c:v>17481</c:v>
                </c:pt>
                <c:pt idx="3694">
                  <c:v>16917</c:v>
                </c:pt>
                <c:pt idx="3695">
                  <c:v>17548</c:v>
                </c:pt>
                <c:pt idx="3696">
                  <c:v>17032</c:v>
                </c:pt>
                <c:pt idx="3697">
                  <c:v>16516</c:v>
                </c:pt>
                <c:pt idx="3698">
                  <c:v>16000</c:v>
                </c:pt>
                <c:pt idx="3699">
                  <c:v>15484</c:v>
                </c:pt>
                <c:pt idx="3700">
                  <c:v>18117</c:v>
                </c:pt>
                <c:pt idx="3701">
                  <c:v>17584</c:v>
                </c:pt>
                <c:pt idx="3702">
                  <c:v>17052</c:v>
                </c:pt>
                <c:pt idx="3703">
                  <c:v>16519</c:v>
                </c:pt>
                <c:pt idx="3704">
                  <c:v>15986</c:v>
                </c:pt>
                <c:pt idx="3705">
                  <c:v>15453</c:v>
                </c:pt>
                <c:pt idx="3706">
                  <c:v>14920</c:v>
                </c:pt>
                <c:pt idx="3707">
                  <c:v>14387</c:v>
                </c:pt>
                <c:pt idx="3708">
                  <c:v>13854</c:v>
                </c:pt>
                <c:pt idx="3709">
                  <c:v>13322</c:v>
                </c:pt>
                <c:pt idx="3710">
                  <c:v>12789</c:v>
                </c:pt>
                <c:pt idx="3711">
                  <c:v>20246</c:v>
                </c:pt>
                <c:pt idx="3712">
                  <c:v>19650</c:v>
                </c:pt>
                <c:pt idx="3713">
                  <c:v>19055</c:v>
                </c:pt>
                <c:pt idx="3714">
                  <c:v>18459</c:v>
                </c:pt>
                <c:pt idx="3715">
                  <c:v>17864</c:v>
                </c:pt>
                <c:pt idx="3716">
                  <c:v>17268</c:v>
                </c:pt>
                <c:pt idx="3717">
                  <c:v>16673</c:v>
                </c:pt>
                <c:pt idx="3718">
                  <c:v>16078</c:v>
                </c:pt>
                <c:pt idx="3719">
                  <c:v>15482</c:v>
                </c:pt>
                <c:pt idx="3720">
                  <c:v>14887</c:v>
                </c:pt>
                <c:pt idx="3721">
                  <c:v>14291</c:v>
                </c:pt>
                <c:pt idx="3722">
                  <c:v>20043</c:v>
                </c:pt>
                <c:pt idx="3723">
                  <c:v>19454</c:v>
                </c:pt>
                <c:pt idx="3724">
                  <c:v>18864</c:v>
                </c:pt>
                <c:pt idx="3725">
                  <c:v>18275</c:v>
                </c:pt>
                <c:pt idx="3726">
                  <c:v>17685</c:v>
                </c:pt>
                <c:pt idx="3727">
                  <c:v>17096</c:v>
                </c:pt>
                <c:pt idx="3728">
                  <c:v>16506</c:v>
                </c:pt>
                <c:pt idx="3729">
                  <c:v>15917</c:v>
                </c:pt>
                <c:pt idx="3730">
                  <c:v>15327</c:v>
                </c:pt>
                <c:pt idx="3731">
                  <c:v>14738</c:v>
                </c:pt>
                <c:pt idx="3732">
                  <c:v>14148</c:v>
                </c:pt>
                <c:pt idx="3733">
                  <c:v>18804</c:v>
                </c:pt>
                <c:pt idx="3734">
                  <c:v>18251</c:v>
                </c:pt>
                <c:pt idx="3735">
                  <c:v>17698</c:v>
                </c:pt>
                <c:pt idx="3736">
                  <c:v>17145</c:v>
                </c:pt>
                <c:pt idx="3737">
                  <c:v>16592</c:v>
                </c:pt>
                <c:pt idx="3738">
                  <c:v>16039</c:v>
                </c:pt>
                <c:pt idx="3739">
                  <c:v>15486</c:v>
                </c:pt>
                <c:pt idx="3740">
                  <c:v>14933</c:v>
                </c:pt>
                <c:pt idx="3741">
                  <c:v>14379</c:v>
                </c:pt>
                <c:pt idx="3742">
                  <c:v>13826</c:v>
                </c:pt>
                <c:pt idx="3743">
                  <c:v>13273</c:v>
                </c:pt>
                <c:pt idx="3744">
                  <c:v>16211</c:v>
                </c:pt>
                <c:pt idx="3745">
                  <c:v>15734</c:v>
                </c:pt>
                <c:pt idx="3746">
                  <c:v>15258</c:v>
                </c:pt>
                <c:pt idx="3747">
                  <c:v>14781</c:v>
                </c:pt>
                <c:pt idx="3748">
                  <c:v>14304</c:v>
                </c:pt>
                <c:pt idx="3749">
                  <c:v>13827</c:v>
                </c:pt>
                <c:pt idx="3750">
                  <c:v>13350</c:v>
                </c:pt>
                <c:pt idx="3751">
                  <c:v>12874</c:v>
                </c:pt>
                <c:pt idx="3752">
                  <c:v>12397</c:v>
                </c:pt>
                <c:pt idx="3753">
                  <c:v>11920</c:v>
                </c:pt>
                <c:pt idx="3754">
                  <c:v>11443</c:v>
                </c:pt>
                <c:pt idx="3755">
                  <c:v>17561</c:v>
                </c:pt>
                <c:pt idx="3756">
                  <c:v>17028</c:v>
                </c:pt>
                <c:pt idx="3757">
                  <c:v>16496</c:v>
                </c:pt>
                <c:pt idx="3758">
                  <c:v>15964</c:v>
                </c:pt>
                <c:pt idx="3759">
                  <c:v>15432</c:v>
                </c:pt>
                <c:pt idx="3760">
                  <c:v>14900</c:v>
                </c:pt>
                <c:pt idx="3761">
                  <c:v>14368</c:v>
                </c:pt>
                <c:pt idx="3762">
                  <c:v>13836</c:v>
                </c:pt>
                <c:pt idx="3763">
                  <c:v>13304</c:v>
                </c:pt>
                <c:pt idx="3764">
                  <c:v>12771</c:v>
                </c:pt>
                <c:pt idx="3765">
                  <c:v>12239</c:v>
                </c:pt>
                <c:pt idx="3766">
                  <c:v>11707</c:v>
                </c:pt>
                <c:pt idx="3767">
                  <c:v>11175</c:v>
                </c:pt>
                <c:pt idx="3768">
                  <c:v>10111</c:v>
                </c:pt>
                <c:pt idx="3769">
                  <c:v>9046</c:v>
                </c:pt>
                <c:pt idx="3770">
                  <c:v>19732</c:v>
                </c:pt>
                <c:pt idx="3771">
                  <c:v>19134</c:v>
                </c:pt>
                <c:pt idx="3772">
                  <c:v>18536</c:v>
                </c:pt>
                <c:pt idx="3773">
                  <c:v>17938</c:v>
                </c:pt>
                <c:pt idx="3774">
                  <c:v>17340</c:v>
                </c:pt>
                <c:pt idx="3775">
                  <c:v>16742</c:v>
                </c:pt>
                <c:pt idx="3776">
                  <c:v>16144</c:v>
                </c:pt>
                <c:pt idx="3777">
                  <c:v>15546</c:v>
                </c:pt>
                <c:pt idx="3778">
                  <c:v>14948</c:v>
                </c:pt>
                <c:pt idx="3779">
                  <c:v>14351</c:v>
                </c:pt>
                <c:pt idx="3780">
                  <c:v>13753</c:v>
                </c:pt>
                <c:pt idx="3781">
                  <c:v>13155</c:v>
                </c:pt>
                <c:pt idx="3782">
                  <c:v>12557</c:v>
                </c:pt>
                <c:pt idx="3783">
                  <c:v>11361</c:v>
                </c:pt>
                <c:pt idx="3784">
                  <c:v>10165</c:v>
                </c:pt>
                <c:pt idx="3785">
                  <c:v>19608</c:v>
                </c:pt>
                <c:pt idx="3786">
                  <c:v>19013</c:v>
                </c:pt>
                <c:pt idx="3787">
                  <c:v>18419</c:v>
                </c:pt>
                <c:pt idx="3788">
                  <c:v>17825</c:v>
                </c:pt>
                <c:pt idx="3789">
                  <c:v>17231</c:v>
                </c:pt>
                <c:pt idx="3790">
                  <c:v>16637</c:v>
                </c:pt>
                <c:pt idx="3791">
                  <c:v>16043</c:v>
                </c:pt>
                <c:pt idx="3792">
                  <c:v>15448</c:v>
                </c:pt>
                <c:pt idx="3793">
                  <c:v>14854</c:v>
                </c:pt>
                <c:pt idx="3794">
                  <c:v>14260</c:v>
                </c:pt>
                <c:pt idx="3795">
                  <c:v>13666</c:v>
                </c:pt>
                <c:pt idx="3796">
                  <c:v>13072</c:v>
                </c:pt>
                <c:pt idx="3797">
                  <c:v>12478</c:v>
                </c:pt>
                <c:pt idx="3798">
                  <c:v>11289</c:v>
                </c:pt>
                <c:pt idx="3799">
                  <c:v>10101</c:v>
                </c:pt>
                <c:pt idx="3800">
                  <c:v>18466</c:v>
                </c:pt>
                <c:pt idx="3801">
                  <c:v>17907</c:v>
                </c:pt>
                <c:pt idx="3802">
                  <c:v>17347</c:v>
                </c:pt>
                <c:pt idx="3803">
                  <c:v>16788</c:v>
                </c:pt>
                <c:pt idx="3804">
                  <c:v>16228</c:v>
                </c:pt>
                <c:pt idx="3805">
                  <c:v>15668</c:v>
                </c:pt>
                <c:pt idx="3806">
                  <c:v>15109</c:v>
                </c:pt>
                <c:pt idx="3807">
                  <c:v>14549</c:v>
                </c:pt>
                <c:pt idx="3808">
                  <c:v>13990</c:v>
                </c:pt>
                <c:pt idx="3809">
                  <c:v>13430</c:v>
                </c:pt>
                <c:pt idx="3810">
                  <c:v>12870</c:v>
                </c:pt>
                <c:pt idx="3811">
                  <c:v>12311</c:v>
                </c:pt>
                <c:pt idx="3812">
                  <c:v>11751</c:v>
                </c:pt>
                <c:pt idx="3813">
                  <c:v>10632</c:v>
                </c:pt>
                <c:pt idx="3814">
                  <c:v>9513</c:v>
                </c:pt>
                <c:pt idx="3815">
                  <c:v>15942</c:v>
                </c:pt>
                <c:pt idx="3816">
                  <c:v>15459</c:v>
                </c:pt>
                <c:pt idx="3817">
                  <c:v>14976</c:v>
                </c:pt>
                <c:pt idx="3818">
                  <c:v>14493</c:v>
                </c:pt>
                <c:pt idx="3819">
                  <c:v>14010</c:v>
                </c:pt>
                <c:pt idx="3820">
                  <c:v>13527</c:v>
                </c:pt>
                <c:pt idx="3821">
                  <c:v>13044</c:v>
                </c:pt>
                <c:pt idx="3822">
                  <c:v>12560</c:v>
                </c:pt>
                <c:pt idx="3823">
                  <c:v>12077</c:v>
                </c:pt>
                <c:pt idx="3824">
                  <c:v>11594</c:v>
                </c:pt>
                <c:pt idx="3825">
                  <c:v>11111</c:v>
                </c:pt>
                <c:pt idx="3826">
                  <c:v>10628</c:v>
                </c:pt>
                <c:pt idx="3827">
                  <c:v>10145</c:v>
                </c:pt>
                <c:pt idx="3828">
                  <c:v>9179</c:v>
                </c:pt>
                <c:pt idx="3829">
                  <c:v>8213</c:v>
                </c:pt>
                <c:pt idx="3830">
                  <c:v>17841</c:v>
                </c:pt>
                <c:pt idx="3831">
                  <c:v>17316</c:v>
                </c:pt>
                <c:pt idx="3832">
                  <c:v>16791</c:v>
                </c:pt>
                <c:pt idx="3833">
                  <c:v>16266</c:v>
                </c:pt>
                <c:pt idx="3834">
                  <c:v>15742</c:v>
                </c:pt>
                <c:pt idx="3835">
                  <c:v>15217</c:v>
                </c:pt>
                <c:pt idx="3836">
                  <c:v>14692</c:v>
                </c:pt>
                <c:pt idx="3837">
                  <c:v>14168</c:v>
                </c:pt>
                <c:pt idx="3838">
                  <c:v>13643</c:v>
                </c:pt>
                <c:pt idx="3839">
                  <c:v>13118</c:v>
                </c:pt>
                <c:pt idx="3840">
                  <c:v>12593</c:v>
                </c:pt>
                <c:pt idx="3841">
                  <c:v>20202</c:v>
                </c:pt>
                <c:pt idx="3842">
                  <c:v>19608</c:v>
                </c:pt>
                <c:pt idx="3843">
                  <c:v>19014</c:v>
                </c:pt>
                <c:pt idx="3844">
                  <c:v>18420</c:v>
                </c:pt>
                <c:pt idx="3845">
                  <c:v>17826</c:v>
                </c:pt>
                <c:pt idx="3846">
                  <c:v>17231</c:v>
                </c:pt>
                <c:pt idx="3847">
                  <c:v>16637</c:v>
                </c:pt>
                <c:pt idx="3848">
                  <c:v>16043</c:v>
                </c:pt>
                <c:pt idx="3849">
                  <c:v>15449</c:v>
                </c:pt>
                <c:pt idx="3850">
                  <c:v>14855</c:v>
                </c:pt>
                <c:pt idx="3851">
                  <c:v>14260</c:v>
                </c:pt>
                <c:pt idx="3852">
                  <c:v>20180</c:v>
                </c:pt>
                <c:pt idx="3853">
                  <c:v>19586</c:v>
                </c:pt>
                <c:pt idx="3854">
                  <c:v>18993</c:v>
                </c:pt>
                <c:pt idx="3855">
                  <c:v>18399</c:v>
                </c:pt>
                <c:pt idx="3856">
                  <c:v>17806</c:v>
                </c:pt>
                <c:pt idx="3857">
                  <c:v>17212</c:v>
                </c:pt>
                <c:pt idx="3858">
                  <c:v>16619</c:v>
                </c:pt>
                <c:pt idx="3859">
                  <c:v>16025</c:v>
                </c:pt>
                <c:pt idx="3860">
                  <c:v>15432</c:v>
                </c:pt>
                <c:pt idx="3861">
                  <c:v>14838</c:v>
                </c:pt>
                <c:pt idx="3862">
                  <c:v>14245</c:v>
                </c:pt>
                <c:pt idx="3863">
                  <c:v>19081</c:v>
                </c:pt>
                <c:pt idx="3864">
                  <c:v>18520</c:v>
                </c:pt>
                <c:pt idx="3865">
                  <c:v>17958</c:v>
                </c:pt>
                <c:pt idx="3866">
                  <c:v>17397</c:v>
                </c:pt>
                <c:pt idx="3867">
                  <c:v>16836</c:v>
                </c:pt>
                <c:pt idx="3868">
                  <c:v>16275</c:v>
                </c:pt>
                <c:pt idx="3869">
                  <c:v>15714</c:v>
                </c:pt>
                <c:pt idx="3870">
                  <c:v>15152</c:v>
                </c:pt>
                <c:pt idx="3871">
                  <c:v>14591</c:v>
                </c:pt>
                <c:pt idx="3872">
                  <c:v>14030</c:v>
                </c:pt>
                <c:pt idx="3873">
                  <c:v>13469</c:v>
                </c:pt>
                <c:pt idx="3874">
                  <c:v>16489</c:v>
                </c:pt>
                <c:pt idx="3875">
                  <c:v>16004</c:v>
                </c:pt>
                <c:pt idx="3876">
                  <c:v>15519</c:v>
                </c:pt>
                <c:pt idx="3877">
                  <c:v>15034</c:v>
                </c:pt>
                <c:pt idx="3878">
                  <c:v>14549</c:v>
                </c:pt>
                <c:pt idx="3879">
                  <c:v>14064</c:v>
                </c:pt>
                <c:pt idx="3880">
                  <c:v>13579</c:v>
                </c:pt>
                <c:pt idx="3881">
                  <c:v>13094</c:v>
                </c:pt>
                <c:pt idx="3882">
                  <c:v>12609</c:v>
                </c:pt>
                <c:pt idx="3883">
                  <c:v>12124</c:v>
                </c:pt>
                <c:pt idx="3884">
                  <c:v>11639</c:v>
                </c:pt>
                <c:pt idx="3885">
                  <c:v>16827</c:v>
                </c:pt>
                <c:pt idx="3886">
                  <c:v>16301</c:v>
                </c:pt>
                <c:pt idx="3887">
                  <c:v>15775</c:v>
                </c:pt>
                <c:pt idx="3888">
                  <c:v>15249</c:v>
                </c:pt>
                <c:pt idx="3889">
                  <c:v>14723</c:v>
                </c:pt>
                <c:pt idx="3890">
                  <c:v>14198</c:v>
                </c:pt>
                <c:pt idx="3891">
                  <c:v>13672</c:v>
                </c:pt>
                <c:pt idx="3892">
                  <c:v>13146</c:v>
                </c:pt>
                <c:pt idx="3893">
                  <c:v>12620</c:v>
                </c:pt>
                <c:pt idx="3894">
                  <c:v>12094</c:v>
                </c:pt>
                <c:pt idx="3895">
                  <c:v>11568</c:v>
                </c:pt>
                <c:pt idx="3896">
                  <c:v>11043</c:v>
                </c:pt>
                <c:pt idx="3897">
                  <c:v>9991</c:v>
                </c:pt>
                <c:pt idx="3898">
                  <c:v>9465</c:v>
                </c:pt>
                <c:pt idx="3899">
                  <c:v>8939</c:v>
                </c:pt>
                <c:pt idx="3900">
                  <c:v>7362</c:v>
                </c:pt>
                <c:pt idx="3901">
                  <c:v>19084</c:v>
                </c:pt>
                <c:pt idx="3902">
                  <c:v>18488</c:v>
                </c:pt>
                <c:pt idx="3903">
                  <c:v>17891</c:v>
                </c:pt>
                <c:pt idx="3904">
                  <c:v>17295</c:v>
                </c:pt>
                <c:pt idx="3905">
                  <c:v>16699</c:v>
                </c:pt>
                <c:pt idx="3906">
                  <c:v>16102</c:v>
                </c:pt>
                <c:pt idx="3907">
                  <c:v>15506</c:v>
                </c:pt>
                <c:pt idx="3908">
                  <c:v>14910</c:v>
                </c:pt>
                <c:pt idx="3909">
                  <c:v>14313</c:v>
                </c:pt>
                <c:pt idx="3910">
                  <c:v>13717</c:v>
                </c:pt>
                <c:pt idx="3911">
                  <c:v>13120</c:v>
                </c:pt>
                <c:pt idx="3912">
                  <c:v>12524</c:v>
                </c:pt>
                <c:pt idx="3913">
                  <c:v>11331</c:v>
                </c:pt>
                <c:pt idx="3914">
                  <c:v>10735</c:v>
                </c:pt>
                <c:pt idx="3915">
                  <c:v>10138</c:v>
                </c:pt>
                <c:pt idx="3916">
                  <c:v>8349</c:v>
                </c:pt>
                <c:pt idx="3917">
                  <c:v>19102</c:v>
                </c:pt>
                <c:pt idx="3918">
                  <c:v>18505</c:v>
                </c:pt>
                <c:pt idx="3919">
                  <c:v>17908</c:v>
                </c:pt>
                <c:pt idx="3920">
                  <c:v>17311</c:v>
                </c:pt>
                <c:pt idx="3921">
                  <c:v>16714</c:v>
                </c:pt>
                <c:pt idx="3922">
                  <c:v>16118</c:v>
                </c:pt>
                <c:pt idx="3923">
                  <c:v>15521</c:v>
                </c:pt>
                <c:pt idx="3924">
                  <c:v>14924</c:v>
                </c:pt>
                <c:pt idx="3925">
                  <c:v>14327</c:v>
                </c:pt>
                <c:pt idx="3926">
                  <c:v>13730</c:v>
                </c:pt>
                <c:pt idx="3927">
                  <c:v>13133</c:v>
                </c:pt>
                <c:pt idx="3928">
                  <c:v>12536</c:v>
                </c:pt>
                <c:pt idx="3929">
                  <c:v>11342</c:v>
                </c:pt>
                <c:pt idx="3930">
                  <c:v>10745</c:v>
                </c:pt>
                <c:pt idx="3931">
                  <c:v>10148</c:v>
                </c:pt>
                <c:pt idx="3932">
                  <c:v>8357</c:v>
                </c:pt>
                <c:pt idx="3933">
                  <c:v>18119</c:v>
                </c:pt>
                <c:pt idx="3934">
                  <c:v>17552</c:v>
                </c:pt>
                <c:pt idx="3935">
                  <c:v>16986</c:v>
                </c:pt>
                <c:pt idx="3936">
                  <c:v>16420</c:v>
                </c:pt>
                <c:pt idx="3937">
                  <c:v>15854</c:v>
                </c:pt>
                <c:pt idx="3938">
                  <c:v>15288</c:v>
                </c:pt>
                <c:pt idx="3939">
                  <c:v>14721</c:v>
                </c:pt>
                <c:pt idx="3940">
                  <c:v>14155</c:v>
                </c:pt>
                <c:pt idx="3941">
                  <c:v>13589</c:v>
                </c:pt>
                <c:pt idx="3942">
                  <c:v>13023</c:v>
                </c:pt>
                <c:pt idx="3943">
                  <c:v>12457</c:v>
                </c:pt>
                <c:pt idx="3944">
                  <c:v>11890</c:v>
                </c:pt>
                <c:pt idx="3945">
                  <c:v>10758</c:v>
                </c:pt>
                <c:pt idx="3946">
                  <c:v>10192</c:v>
                </c:pt>
                <c:pt idx="3947">
                  <c:v>9625</c:v>
                </c:pt>
                <c:pt idx="3948">
                  <c:v>7927</c:v>
                </c:pt>
                <c:pt idx="3949">
                  <c:v>15699</c:v>
                </c:pt>
                <c:pt idx="3950">
                  <c:v>15209</c:v>
                </c:pt>
                <c:pt idx="3951">
                  <c:v>14718</c:v>
                </c:pt>
                <c:pt idx="3952">
                  <c:v>14228</c:v>
                </c:pt>
                <c:pt idx="3953">
                  <c:v>13737</c:v>
                </c:pt>
                <c:pt idx="3954">
                  <c:v>13246</c:v>
                </c:pt>
                <c:pt idx="3955">
                  <c:v>12756</c:v>
                </c:pt>
                <c:pt idx="3956">
                  <c:v>12265</c:v>
                </c:pt>
                <c:pt idx="3957">
                  <c:v>11775</c:v>
                </c:pt>
                <c:pt idx="3958">
                  <c:v>11284</c:v>
                </c:pt>
                <c:pt idx="3959">
                  <c:v>10793</c:v>
                </c:pt>
                <c:pt idx="3960">
                  <c:v>10303</c:v>
                </c:pt>
                <c:pt idx="3961">
                  <c:v>9322</c:v>
                </c:pt>
                <c:pt idx="3962">
                  <c:v>8831</c:v>
                </c:pt>
                <c:pt idx="3963">
                  <c:v>8340</c:v>
                </c:pt>
                <c:pt idx="3964">
                  <c:v>6869</c:v>
                </c:pt>
                <c:pt idx="3965">
                  <c:v>17705</c:v>
                </c:pt>
                <c:pt idx="3966">
                  <c:v>17184</c:v>
                </c:pt>
                <c:pt idx="3967">
                  <c:v>16663</c:v>
                </c:pt>
                <c:pt idx="3968">
                  <c:v>16142</c:v>
                </c:pt>
                <c:pt idx="3969">
                  <c:v>15622</c:v>
                </c:pt>
                <c:pt idx="3970">
                  <c:v>19777</c:v>
                </c:pt>
                <c:pt idx="3971">
                  <c:v>19195</c:v>
                </c:pt>
                <c:pt idx="3972">
                  <c:v>18613</c:v>
                </c:pt>
                <c:pt idx="3973">
                  <c:v>18032</c:v>
                </c:pt>
                <c:pt idx="3974">
                  <c:v>17450</c:v>
                </c:pt>
                <c:pt idx="3975">
                  <c:v>19733</c:v>
                </c:pt>
                <c:pt idx="3976">
                  <c:v>19152</c:v>
                </c:pt>
                <c:pt idx="3977">
                  <c:v>18572</c:v>
                </c:pt>
                <c:pt idx="3978">
                  <c:v>17992</c:v>
                </c:pt>
                <c:pt idx="3979">
                  <c:v>17411</c:v>
                </c:pt>
                <c:pt idx="3980">
                  <c:v>18666</c:v>
                </c:pt>
                <c:pt idx="3981">
                  <c:v>18117</c:v>
                </c:pt>
                <c:pt idx="3982">
                  <c:v>17568</c:v>
                </c:pt>
                <c:pt idx="3983">
                  <c:v>17019</c:v>
                </c:pt>
                <c:pt idx="3984">
                  <c:v>16470</c:v>
                </c:pt>
                <c:pt idx="3985">
                  <c:v>16312</c:v>
                </c:pt>
                <c:pt idx="3986">
                  <c:v>15832</c:v>
                </c:pt>
                <c:pt idx="3987">
                  <c:v>15353</c:v>
                </c:pt>
                <c:pt idx="3988">
                  <c:v>14873</c:v>
                </c:pt>
                <c:pt idx="3989">
                  <c:v>14393</c:v>
                </c:pt>
                <c:pt idx="3990">
                  <c:v>17582</c:v>
                </c:pt>
                <c:pt idx="3991">
                  <c:v>17049</c:v>
                </c:pt>
                <c:pt idx="3992">
                  <c:v>16516</c:v>
                </c:pt>
                <c:pt idx="3993">
                  <c:v>15984</c:v>
                </c:pt>
                <c:pt idx="3994">
                  <c:v>15451</c:v>
                </c:pt>
                <c:pt idx="3995">
                  <c:v>14918</c:v>
                </c:pt>
                <c:pt idx="3996">
                  <c:v>14385</c:v>
                </c:pt>
                <c:pt idx="3997">
                  <c:v>13852</c:v>
                </c:pt>
                <c:pt idx="3998">
                  <c:v>13320</c:v>
                </c:pt>
                <c:pt idx="3999">
                  <c:v>12787</c:v>
                </c:pt>
                <c:pt idx="4000">
                  <c:v>19492</c:v>
                </c:pt>
                <c:pt idx="4001">
                  <c:v>18901</c:v>
                </c:pt>
                <c:pt idx="4002">
                  <c:v>18310</c:v>
                </c:pt>
                <c:pt idx="4003">
                  <c:v>17720</c:v>
                </c:pt>
                <c:pt idx="4004">
                  <c:v>17129</c:v>
                </c:pt>
                <c:pt idx="4005">
                  <c:v>16538</c:v>
                </c:pt>
                <c:pt idx="4006">
                  <c:v>15948</c:v>
                </c:pt>
                <c:pt idx="4007">
                  <c:v>15357</c:v>
                </c:pt>
                <c:pt idx="4008">
                  <c:v>14766</c:v>
                </c:pt>
                <c:pt idx="4009">
                  <c:v>14176</c:v>
                </c:pt>
                <c:pt idx="4010">
                  <c:v>19268</c:v>
                </c:pt>
                <c:pt idx="4011">
                  <c:v>18684</c:v>
                </c:pt>
                <c:pt idx="4012">
                  <c:v>18100</c:v>
                </c:pt>
                <c:pt idx="4013">
                  <c:v>17517</c:v>
                </c:pt>
                <c:pt idx="4014">
                  <c:v>16933</c:v>
                </c:pt>
                <c:pt idx="4015">
                  <c:v>16349</c:v>
                </c:pt>
                <c:pt idx="4016">
                  <c:v>15765</c:v>
                </c:pt>
                <c:pt idx="4017">
                  <c:v>15181</c:v>
                </c:pt>
                <c:pt idx="4018">
                  <c:v>14597</c:v>
                </c:pt>
                <c:pt idx="4019">
                  <c:v>14013</c:v>
                </c:pt>
                <c:pt idx="4020">
                  <c:v>18075</c:v>
                </c:pt>
                <c:pt idx="4021">
                  <c:v>17528</c:v>
                </c:pt>
                <c:pt idx="4022">
                  <c:v>16980</c:v>
                </c:pt>
                <c:pt idx="4023">
                  <c:v>16432</c:v>
                </c:pt>
                <c:pt idx="4024">
                  <c:v>15885</c:v>
                </c:pt>
                <c:pt idx="4025">
                  <c:v>15337</c:v>
                </c:pt>
                <c:pt idx="4026">
                  <c:v>14789</c:v>
                </c:pt>
                <c:pt idx="4027">
                  <c:v>14241</c:v>
                </c:pt>
                <c:pt idx="4028">
                  <c:v>13694</c:v>
                </c:pt>
                <c:pt idx="4029">
                  <c:v>13146</c:v>
                </c:pt>
                <c:pt idx="4030">
                  <c:v>15665</c:v>
                </c:pt>
                <c:pt idx="4031">
                  <c:v>15191</c:v>
                </c:pt>
                <c:pt idx="4032">
                  <c:v>14716</c:v>
                </c:pt>
                <c:pt idx="4033">
                  <c:v>14241</c:v>
                </c:pt>
                <c:pt idx="4034">
                  <c:v>13766</c:v>
                </c:pt>
                <c:pt idx="4035">
                  <c:v>13292</c:v>
                </c:pt>
                <c:pt idx="4036">
                  <c:v>12817</c:v>
                </c:pt>
                <c:pt idx="4037">
                  <c:v>12342</c:v>
                </c:pt>
                <c:pt idx="4038">
                  <c:v>11868</c:v>
                </c:pt>
                <c:pt idx="4039">
                  <c:v>11393</c:v>
                </c:pt>
                <c:pt idx="4040">
                  <c:v>18117</c:v>
                </c:pt>
                <c:pt idx="4041">
                  <c:v>17584</c:v>
                </c:pt>
                <c:pt idx="4042">
                  <c:v>17051</c:v>
                </c:pt>
                <c:pt idx="4043">
                  <c:v>16518</c:v>
                </c:pt>
                <c:pt idx="4044">
                  <c:v>15985</c:v>
                </c:pt>
                <c:pt idx="4045">
                  <c:v>15453</c:v>
                </c:pt>
                <c:pt idx="4046">
                  <c:v>14920</c:v>
                </c:pt>
                <c:pt idx="4047">
                  <c:v>14387</c:v>
                </c:pt>
                <c:pt idx="4048">
                  <c:v>13854</c:v>
                </c:pt>
                <c:pt idx="4049">
                  <c:v>13321</c:v>
                </c:pt>
                <c:pt idx="4050">
                  <c:v>12788</c:v>
                </c:pt>
                <c:pt idx="4051">
                  <c:v>20138</c:v>
                </c:pt>
                <c:pt idx="4052">
                  <c:v>19546</c:v>
                </c:pt>
                <c:pt idx="4053">
                  <c:v>18954</c:v>
                </c:pt>
                <c:pt idx="4054">
                  <c:v>18361</c:v>
                </c:pt>
                <c:pt idx="4055">
                  <c:v>17769</c:v>
                </c:pt>
                <c:pt idx="4056">
                  <c:v>17177</c:v>
                </c:pt>
                <c:pt idx="4057">
                  <c:v>16584</c:v>
                </c:pt>
                <c:pt idx="4058">
                  <c:v>15992</c:v>
                </c:pt>
                <c:pt idx="4059">
                  <c:v>15400</c:v>
                </c:pt>
                <c:pt idx="4060">
                  <c:v>14808</c:v>
                </c:pt>
                <c:pt idx="4061">
                  <c:v>14215</c:v>
                </c:pt>
                <c:pt idx="4062">
                  <c:v>19900</c:v>
                </c:pt>
                <c:pt idx="4063">
                  <c:v>19314</c:v>
                </c:pt>
                <c:pt idx="4064">
                  <c:v>18729</c:v>
                </c:pt>
                <c:pt idx="4065">
                  <c:v>18144</c:v>
                </c:pt>
                <c:pt idx="4066">
                  <c:v>17558</c:v>
                </c:pt>
                <c:pt idx="4067">
                  <c:v>16973</c:v>
                </c:pt>
                <c:pt idx="4068">
                  <c:v>16388</c:v>
                </c:pt>
                <c:pt idx="4069">
                  <c:v>15803</c:v>
                </c:pt>
                <c:pt idx="4070">
                  <c:v>15217</c:v>
                </c:pt>
                <c:pt idx="4071">
                  <c:v>14632</c:v>
                </c:pt>
                <c:pt idx="4072">
                  <c:v>14047</c:v>
                </c:pt>
                <c:pt idx="4073">
                  <c:v>18651</c:v>
                </c:pt>
                <c:pt idx="4074">
                  <c:v>18102</c:v>
                </c:pt>
                <c:pt idx="4075">
                  <c:v>17554</c:v>
                </c:pt>
                <c:pt idx="4076">
                  <c:v>17005</c:v>
                </c:pt>
                <c:pt idx="4077">
                  <c:v>16457</c:v>
                </c:pt>
                <c:pt idx="4078">
                  <c:v>15908</c:v>
                </c:pt>
                <c:pt idx="4079">
                  <c:v>15360</c:v>
                </c:pt>
                <c:pt idx="4080">
                  <c:v>14811</c:v>
                </c:pt>
                <c:pt idx="4081">
                  <c:v>14263</c:v>
                </c:pt>
                <c:pt idx="4082">
                  <c:v>13714</c:v>
                </c:pt>
                <c:pt idx="4083">
                  <c:v>13165</c:v>
                </c:pt>
                <c:pt idx="4084">
                  <c:v>16113</c:v>
                </c:pt>
                <c:pt idx="4085">
                  <c:v>15639</c:v>
                </c:pt>
                <c:pt idx="4086">
                  <c:v>15166</c:v>
                </c:pt>
                <c:pt idx="4087">
                  <c:v>14692</c:v>
                </c:pt>
                <c:pt idx="4088">
                  <c:v>14218</c:v>
                </c:pt>
                <c:pt idx="4089">
                  <c:v>13744</c:v>
                </c:pt>
                <c:pt idx="4090">
                  <c:v>13270</c:v>
                </c:pt>
                <c:pt idx="4091">
                  <c:v>12796</c:v>
                </c:pt>
                <c:pt idx="4092">
                  <c:v>12322</c:v>
                </c:pt>
                <c:pt idx="4093">
                  <c:v>11848</c:v>
                </c:pt>
                <c:pt idx="4094">
                  <c:v>11374</c:v>
                </c:pt>
                <c:pt idx="4095">
                  <c:v>16711</c:v>
                </c:pt>
                <c:pt idx="4096">
                  <c:v>16205</c:v>
                </c:pt>
                <c:pt idx="4097">
                  <c:v>15698</c:v>
                </c:pt>
                <c:pt idx="4098">
                  <c:v>18784</c:v>
                </c:pt>
                <c:pt idx="4099">
                  <c:v>18214</c:v>
                </c:pt>
                <c:pt idx="4100">
                  <c:v>17645</c:v>
                </c:pt>
                <c:pt idx="4101">
                  <c:v>19039</c:v>
                </c:pt>
                <c:pt idx="4102">
                  <c:v>18462</c:v>
                </c:pt>
                <c:pt idx="4103">
                  <c:v>17885</c:v>
                </c:pt>
                <c:pt idx="4104">
                  <c:v>18319</c:v>
                </c:pt>
                <c:pt idx="4105">
                  <c:v>17764</c:v>
                </c:pt>
                <c:pt idx="4106">
                  <c:v>17209</c:v>
                </c:pt>
                <c:pt idx="4107">
                  <c:v>16342</c:v>
                </c:pt>
                <c:pt idx="4108">
                  <c:v>15847</c:v>
                </c:pt>
                <c:pt idx="4109">
                  <c:v>15351</c:v>
                </c:pt>
                <c:pt idx="4110">
                  <c:v>16981</c:v>
                </c:pt>
                <c:pt idx="4111">
                  <c:v>16481</c:v>
                </c:pt>
                <c:pt idx="4112">
                  <c:v>15982</c:v>
                </c:pt>
                <c:pt idx="4113">
                  <c:v>15482</c:v>
                </c:pt>
                <c:pt idx="4114">
                  <c:v>19136</c:v>
                </c:pt>
                <c:pt idx="4115">
                  <c:v>18573</c:v>
                </c:pt>
                <c:pt idx="4116">
                  <c:v>18010</c:v>
                </c:pt>
                <c:pt idx="4117">
                  <c:v>17447</c:v>
                </c:pt>
                <c:pt idx="4118">
                  <c:v>19570</c:v>
                </c:pt>
                <c:pt idx="4119">
                  <c:v>18994</c:v>
                </c:pt>
                <c:pt idx="4120">
                  <c:v>18418</c:v>
                </c:pt>
                <c:pt idx="4121">
                  <c:v>17843</c:v>
                </c:pt>
                <c:pt idx="4122">
                  <c:v>19036</c:v>
                </c:pt>
                <c:pt idx="4123">
                  <c:v>18476</c:v>
                </c:pt>
                <c:pt idx="4124">
                  <c:v>17916</c:v>
                </c:pt>
                <c:pt idx="4125">
                  <c:v>17356</c:v>
                </c:pt>
                <c:pt idx="4126">
                  <c:v>17182</c:v>
                </c:pt>
                <c:pt idx="4127">
                  <c:v>16677</c:v>
                </c:pt>
                <c:pt idx="4128">
                  <c:v>16171</c:v>
                </c:pt>
                <c:pt idx="4129">
                  <c:v>15666</c:v>
                </c:pt>
                <c:pt idx="4130">
                  <c:v>16852</c:v>
                </c:pt>
                <c:pt idx="4131">
                  <c:v>16357</c:v>
                </c:pt>
                <c:pt idx="4132">
                  <c:v>15861</c:v>
                </c:pt>
                <c:pt idx="4133">
                  <c:v>15365</c:v>
                </c:pt>
                <c:pt idx="4134">
                  <c:v>14870</c:v>
                </c:pt>
                <c:pt idx="4135">
                  <c:v>18983</c:v>
                </c:pt>
                <c:pt idx="4136">
                  <c:v>18425</c:v>
                </c:pt>
                <c:pt idx="4137">
                  <c:v>17866</c:v>
                </c:pt>
                <c:pt idx="4138">
                  <c:v>17308</c:v>
                </c:pt>
                <c:pt idx="4139">
                  <c:v>16750</c:v>
                </c:pt>
                <c:pt idx="4140">
                  <c:v>19521</c:v>
                </c:pt>
                <c:pt idx="4141">
                  <c:v>18946</c:v>
                </c:pt>
                <c:pt idx="4142">
                  <c:v>18372</c:v>
                </c:pt>
                <c:pt idx="4143">
                  <c:v>17798</c:v>
                </c:pt>
                <c:pt idx="4144">
                  <c:v>17224</c:v>
                </c:pt>
                <c:pt idx="4145">
                  <c:v>19124</c:v>
                </c:pt>
                <c:pt idx="4146">
                  <c:v>18561</c:v>
                </c:pt>
                <c:pt idx="4147">
                  <c:v>17999</c:v>
                </c:pt>
                <c:pt idx="4148">
                  <c:v>17436</c:v>
                </c:pt>
                <c:pt idx="4149">
                  <c:v>16874</c:v>
                </c:pt>
                <c:pt idx="4150">
                  <c:v>17418</c:v>
                </c:pt>
                <c:pt idx="4151">
                  <c:v>16906</c:v>
                </c:pt>
                <c:pt idx="4152">
                  <c:v>16394</c:v>
                </c:pt>
                <c:pt idx="4153">
                  <c:v>15881</c:v>
                </c:pt>
                <c:pt idx="4154">
                  <c:v>15369</c:v>
                </c:pt>
                <c:pt idx="4155">
                  <c:v>16852</c:v>
                </c:pt>
                <c:pt idx="4156">
                  <c:v>16357</c:v>
                </c:pt>
                <c:pt idx="4157">
                  <c:v>15861</c:v>
                </c:pt>
                <c:pt idx="4158">
                  <c:v>15365</c:v>
                </c:pt>
                <c:pt idx="4159">
                  <c:v>14870</c:v>
                </c:pt>
                <c:pt idx="4160">
                  <c:v>18983</c:v>
                </c:pt>
                <c:pt idx="4161">
                  <c:v>18425</c:v>
                </c:pt>
                <c:pt idx="4162">
                  <c:v>17866</c:v>
                </c:pt>
                <c:pt idx="4163">
                  <c:v>17308</c:v>
                </c:pt>
                <c:pt idx="4164">
                  <c:v>16750</c:v>
                </c:pt>
                <c:pt idx="4165">
                  <c:v>19521</c:v>
                </c:pt>
                <c:pt idx="4166">
                  <c:v>18946</c:v>
                </c:pt>
                <c:pt idx="4167">
                  <c:v>18372</c:v>
                </c:pt>
                <c:pt idx="4168">
                  <c:v>17798</c:v>
                </c:pt>
                <c:pt idx="4169">
                  <c:v>17224</c:v>
                </c:pt>
                <c:pt idx="4170">
                  <c:v>19124</c:v>
                </c:pt>
                <c:pt idx="4171">
                  <c:v>18561</c:v>
                </c:pt>
                <c:pt idx="4172">
                  <c:v>17999</c:v>
                </c:pt>
                <c:pt idx="4173">
                  <c:v>17436</c:v>
                </c:pt>
                <c:pt idx="4174">
                  <c:v>16874</c:v>
                </c:pt>
                <c:pt idx="4175">
                  <c:v>17418</c:v>
                </c:pt>
                <c:pt idx="4176">
                  <c:v>16906</c:v>
                </c:pt>
                <c:pt idx="4177">
                  <c:v>16394</c:v>
                </c:pt>
                <c:pt idx="4178">
                  <c:v>15881</c:v>
                </c:pt>
                <c:pt idx="4179">
                  <c:v>15369</c:v>
                </c:pt>
                <c:pt idx="4180">
                  <c:v>17312</c:v>
                </c:pt>
                <c:pt idx="4181">
                  <c:v>16803</c:v>
                </c:pt>
                <c:pt idx="4182">
                  <c:v>16294</c:v>
                </c:pt>
                <c:pt idx="4183">
                  <c:v>15785</c:v>
                </c:pt>
                <c:pt idx="4184">
                  <c:v>15275</c:v>
                </c:pt>
                <c:pt idx="4185">
                  <c:v>19408</c:v>
                </c:pt>
                <c:pt idx="4186">
                  <c:v>18837</c:v>
                </c:pt>
                <c:pt idx="4187">
                  <c:v>18266</c:v>
                </c:pt>
                <c:pt idx="4188">
                  <c:v>17695</c:v>
                </c:pt>
                <c:pt idx="4189">
                  <c:v>17124</c:v>
                </c:pt>
                <c:pt idx="4190">
                  <c:v>19659</c:v>
                </c:pt>
                <c:pt idx="4191">
                  <c:v>19081</c:v>
                </c:pt>
                <c:pt idx="4192">
                  <c:v>18503</c:v>
                </c:pt>
                <c:pt idx="4193">
                  <c:v>17924</c:v>
                </c:pt>
                <c:pt idx="4194">
                  <c:v>17346</c:v>
                </c:pt>
                <c:pt idx="4195">
                  <c:v>18934</c:v>
                </c:pt>
                <c:pt idx="4196">
                  <c:v>18377</c:v>
                </c:pt>
                <c:pt idx="4197">
                  <c:v>17820</c:v>
                </c:pt>
                <c:pt idx="4198">
                  <c:v>17263</c:v>
                </c:pt>
                <c:pt idx="4199">
                  <c:v>16706</c:v>
                </c:pt>
                <c:pt idx="4200">
                  <c:v>16915</c:v>
                </c:pt>
                <c:pt idx="4201">
                  <c:v>16418</c:v>
                </c:pt>
                <c:pt idx="4202">
                  <c:v>15920</c:v>
                </c:pt>
                <c:pt idx="4203">
                  <c:v>15423</c:v>
                </c:pt>
                <c:pt idx="4204">
                  <c:v>14925</c:v>
                </c:pt>
                <c:pt idx="4205">
                  <c:v>17741</c:v>
                </c:pt>
                <c:pt idx="4206">
                  <c:v>17219</c:v>
                </c:pt>
                <c:pt idx="4207">
                  <c:v>16697</c:v>
                </c:pt>
                <c:pt idx="4208">
                  <c:v>16175</c:v>
                </c:pt>
                <c:pt idx="4209">
                  <c:v>15654</c:v>
                </c:pt>
                <c:pt idx="4210">
                  <c:v>15132</c:v>
                </c:pt>
                <c:pt idx="4211">
                  <c:v>20007</c:v>
                </c:pt>
                <c:pt idx="4212">
                  <c:v>19419</c:v>
                </c:pt>
                <c:pt idx="4213">
                  <c:v>18830</c:v>
                </c:pt>
                <c:pt idx="4214">
                  <c:v>18242</c:v>
                </c:pt>
                <c:pt idx="4215">
                  <c:v>17653</c:v>
                </c:pt>
                <c:pt idx="4216">
                  <c:v>17065</c:v>
                </c:pt>
                <c:pt idx="4217">
                  <c:v>19984</c:v>
                </c:pt>
                <c:pt idx="4218">
                  <c:v>19396</c:v>
                </c:pt>
                <c:pt idx="4219">
                  <c:v>18808</c:v>
                </c:pt>
                <c:pt idx="4220">
                  <c:v>18220</c:v>
                </c:pt>
                <c:pt idx="4221">
                  <c:v>17633</c:v>
                </c:pt>
                <c:pt idx="4222">
                  <c:v>17045</c:v>
                </c:pt>
                <c:pt idx="4223">
                  <c:v>18904</c:v>
                </c:pt>
                <c:pt idx="4224">
                  <c:v>18348</c:v>
                </c:pt>
                <c:pt idx="4225">
                  <c:v>17792</c:v>
                </c:pt>
                <c:pt idx="4226">
                  <c:v>17236</c:v>
                </c:pt>
                <c:pt idx="4227">
                  <c:v>16680</c:v>
                </c:pt>
                <c:pt idx="4228">
                  <c:v>16124</c:v>
                </c:pt>
                <c:pt idx="4229">
                  <c:v>16403</c:v>
                </c:pt>
                <c:pt idx="4230">
                  <c:v>15921</c:v>
                </c:pt>
                <c:pt idx="4231">
                  <c:v>15438</c:v>
                </c:pt>
                <c:pt idx="4232">
                  <c:v>14956</c:v>
                </c:pt>
                <c:pt idx="4233">
                  <c:v>14473</c:v>
                </c:pt>
                <c:pt idx="4234">
                  <c:v>13991</c:v>
                </c:pt>
                <c:pt idx="4235">
                  <c:v>20086</c:v>
                </c:pt>
                <c:pt idx="4236">
                  <c:v>19512</c:v>
                </c:pt>
                <c:pt idx="4237">
                  <c:v>18938</c:v>
                </c:pt>
                <c:pt idx="4238">
                  <c:v>18364</c:v>
                </c:pt>
                <c:pt idx="4239">
                  <c:v>22479</c:v>
                </c:pt>
                <c:pt idx="4240">
                  <c:v>21836</c:v>
                </c:pt>
                <c:pt idx="4241">
                  <c:v>21194</c:v>
                </c:pt>
                <c:pt idx="4242">
                  <c:v>20552</c:v>
                </c:pt>
                <c:pt idx="4243">
                  <c:v>22955</c:v>
                </c:pt>
                <c:pt idx="4244">
                  <c:v>22299</c:v>
                </c:pt>
                <c:pt idx="4245">
                  <c:v>21643</c:v>
                </c:pt>
                <c:pt idx="4246">
                  <c:v>20987</c:v>
                </c:pt>
                <c:pt idx="4247">
                  <c:v>22401</c:v>
                </c:pt>
                <c:pt idx="4248">
                  <c:v>21761</c:v>
                </c:pt>
                <c:pt idx="4249">
                  <c:v>21121</c:v>
                </c:pt>
                <c:pt idx="4250">
                  <c:v>20481</c:v>
                </c:pt>
                <c:pt idx="4251">
                  <c:v>20345</c:v>
                </c:pt>
                <c:pt idx="4252">
                  <c:v>19763</c:v>
                </c:pt>
                <c:pt idx="4253">
                  <c:v>19182</c:v>
                </c:pt>
                <c:pt idx="4254">
                  <c:v>18601</c:v>
                </c:pt>
                <c:pt idx="4255">
                  <c:v>19453</c:v>
                </c:pt>
                <c:pt idx="4256">
                  <c:v>18881</c:v>
                </c:pt>
                <c:pt idx="4257">
                  <c:v>18309</c:v>
                </c:pt>
                <c:pt idx="4258">
                  <c:v>17737</c:v>
                </c:pt>
                <c:pt idx="4259">
                  <c:v>17165</c:v>
                </c:pt>
                <c:pt idx="4260">
                  <c:v>21737</c:v>
                </c:pt>
                <c:pt idx="4261">
                  <c:v>21098</c:v>
                </c:pt>
                <c:pt idx="4262">
                  <c:v>20459</c:v>
                </c:pt>
                <c:pt idx="4263">
                  <c:v>19819</c:v>
                </c:pt>
                <c:pt idx="4264">
                  <c:v>19180</c:v>
                </c:pt>
                <c:pt idx="4265">
                  <c:v>22256</c:v>
                </c:pt>
                <c:pt idx="4266">
                  <c:v>21602</c:v>
                </c:pt>
                <c:pt idx="4267">
                  <c:v>20947</c:v>
                </c:pt>
                <c:pt idx="4268">
                  <c:v>20293</c:v>
                </c:pt>
                <c:pt idx="4269">
                  <c:v>19638</c:v>
                </c:pt>
                <c:pt idx="4270">
                  <c:v>21809</c:v>
                </c:pt>
                <c:pt idx="4271">
                  <c:v>21168</c:v>
                </c:pt>
                <c:pt idx="4272">
                  <c:v>20526</c:v>
                </c:pt>
                <c:pt idx="4273">
                  <c:v>19885</c:v>
                </c:pt>
                <c:pt idx="4274">
                  <c:v>19244</c:v>
                </c:pt>
                <c:pt idx="4275">
                  <c:v>19927</c:v>
                </c:pt>
                <c:pt idx="4276">
                  <c:v>19341</c:v>
                </c:pt>
                <c:pt idx="4277">
                  <c:v>18755</c:v>
                </c:pt>
                <c:pt idx="4278">
                  <c:v>18169</c:v>
                </c:pt>
                <c:pt idx="4279">
                  <c:v>17583</c:v>
                </c:pt>
                <c:pt idx="4280">
                  <c:v>19453</c:v>
                </c:pt>
                <c:pt idx="4281">
                  <c:v>18881</c:v>
                </c:pt>
                <c:pt idx="4282">
                  <c:v>18309</c:v>
                </c:pt>
                <c:pt idx="4283">
                  <c:v>17737</c:v>
                </c:pt>
                <c:pt idx="4284">
                  <c:v>17165</c:v>
                </c:pt>
                <c:pt idx="4285">
                  <c:v>21737</c:v>
                </c:pt>
                <c:pt idx="4286">
                  <c:v>21098</c:v>
                </c:pt>
                <c:pt idx="4287">
                  <c:v>20459</c:v>
                </c:pt>
                <c:pt idx="4288">
                  <c:v>19819</c:v>
                </c:pt>
                <c:pt idx="4289">
                  <c:v>19180</c:v>
                </c:pt>
                <c:pt idx="4290">
                  <c:v>22256</c:v>
                </c:pt>
                <c:pt idx="4291">
                  <c:v>21602</c:v>
                </c:pt>
                <c:pt idx="4292">
                  <c:v>20947</c:v>
                </c:pt>
                <c:pt idx="4293">
                  <c:v>20293</c:v>
                </c:pt>
                <c:pt idx="4294">
                  <c:v>19638</c:v>
                </c:pt>
                <c:pt idx="4295">
                  <c:v>21809</c:v>
                </c:pt>
                <c:pt idx="4296">
                  <c:v>21168</c:v>
                </c:pt>
                <c:pt idx="4297">
                  <c:v>20526</c:v>
                </c:pt>
                <c:pt idx="4298">
                  <c:v>19885</c:v>
                </c:pt>
                <c:pt idx="4299">
                  <c:v>19244</c:v>
                </c:pt>
                <c:pt idx="4300">
                  <c:v>19927</c:v>
                </c:pt>
                <c:pt idx="4301">
                  <c:v>19341</c:v>
                </c:pt>
                <c:pt idx="4302">
                  <c:v>18755</c:v>
                </c:pt>
                <c:pt idx="4303">
                  <c:v>18169</c:v>
                </c:pt>
                <c:pt idx="4304">
                  <c:v>17583</c:v>
                </c:pt>
                <c:pt idx="4305">
                  <c:v>20909</c:v>
                </c:pt>
                <c:pt idx="4306">
                  <c:v>20294</c:v>
                </c:pt>
                <c:pt idx="4307">
                  <c:v>19679</c:v>
                </c:pt>
                <c:pt idx="4308">
                  <c:v>19064</c:v>
                </c:pt>
                <c:pt idx="4309">
                  <c:v>18449</c:v>
                </c:pt>
                <c:pt idx="4310">
                  <c:v>17834</c:v>
                </c:pt>
                <c:pt idx="4311">
                  <c:v>17219</c:v>
                </c:pt>
                <c:pt idx="4312">
                  <c:v>16604</c:v>
                </c:pt>
                <c:pt idx="4313">
                  <c:v>15989</c:v>
                </c:pt>
                <c:pt idx="4314">
                  <c:v>15374</c:v>
                </c:pt>
                <c:pt idx="4315">
                  <c:v>14759</c:v>
                </c:pt>
                <c:pt idx="4316">
                  <c:v>23193</c:v>
                </c:pt>
                <c:pt idx="4317">
                  <c:v>22511</c:v>
                </c:pt>
                <c:pt idx="4318">
                  <c:v>21829</c:v>
                </c:pt>
                <c:pt idx="4319">
                  <c:v>21147</c:v>
                </c:pt>
                <c:pt idx="4320">
                  <c:v>20464</c:v>
                </c:pt>
                <c:pt idx="4321">
                  <c:v>19782</c:v>
                </c:pt>
                <c:pt idx="4322">
                  <c:v>19100</c:v>
                </c:pt>
                <c:pt idx="4323">
                  <c:v>18418</c:v>
                </c:pt>
                <c:pt idx="4324">
                  <c:v>17736</c:v>
                </c:pt>
                <c:pt idx="4325">
                  <c:v>17054</c:v>
                </c:pt>
                <c:pt idx="4326">
                  <c:v>16372</c:v>
                </c:pt>
                <c:pt idx="4327">
                  <c:v>22847</c:v>
                </c:pt>
                <c:pt idx="4328">
                  <c:v>22175</c:v>
                </c:pt>
                <c:pt idx="4329">
                  <c:v>21503</c:v>
                </c:pt>
                <c:pt idx="4330">
                  <c:v>20831</c:v>
                </c:pt>
                <c:pt idx="4331">
                  <c:v>20159</c:v>
                </c:pt>
                <c:pt idx="4332">
                  <c:v>19487</c:v>
                </c:pt>
                <c:pt idx="4333">
                  <c:v>18815</c:v>
                </c:pt>
                <c:pt idx="4334">
                  <c:v>18143</c:v>
                </c:pt>
                <c:pt idx="4335">
                  <c:v>17471</c:v>
                </c:pt>
                <c:pt idx="4336">
                  <c:v>16799</c:v>
                </c:pt>
                <c:pt idx="4337">
                  <c:v>16127</c:v>
                </c:pt>
                <c:pt idx="4338">
                  <c:v>21407</c:v>
                </c:pt>
                <c:pt idx="4339">
                  <c:v>20778</c:v>
                </c:pt>
                <c:pt idx="4340">
                  <c:v>20148</c:v>
                </c:pt>
                <c:pt idx="4341">
                  <c:v>19518</c:v>
                </c:pt>
                <c:pt idx="4342">
                  <c:v>18889</c:v>
                </c:pt>
                <c:pt idx="4343">
                  <c:v>18259</c:v>
                </c:pt>
                <c:pt idx="4344">
                  <c:v>17629</c:v>
                </c:pt>
                <c:pt idx="4345">
                  <c:v>17000</c:v>
                </c:pt>
                <c:pt idx="4346">
                  <c:v>16370</c:v>
                </c:pt>
                <c:pt idx="4347">
                  <c:v>15741</c:v>
                </c:pt>
                <c:pt idx="4348">
                  <c:v>15111</c:v>
                </c:pt>
                <c:pt idx="4349">
                  <c:v>18468</c:v>
                </c:pt>
                <c:pt idx="4350">
                  <c:v>17925</c:v>
                </c:pt>
                <c:pt idx="4351">
                  <c:v>17382</c:v>
                </c:pt>
                <c:pt idx="4352">
                  <c:v>16839</c:v>
                </c:pt>
                <c:pt idx="4353">
                  <c:v>16296</c:v>
                </c:pt>
                <c:pt idx="4354">
                  <c:v>15752</c:v>
                </c:pt>
                <c:pt idx="4355">
                  <c:v>15209</c:v>
                </c:pt>
                <c:pt idx="4356">
                  <c:v>14666</c:v>
                </c:pt>
                <c:pt idx="4357">
                  <c:v>14123</c:v>
                </c:pt>
                <c:pt idx="4358">
                  <c:v>13580</c:v>
                </c:pt>
                <c:pt idx="4359">
                  <c:v>13036</c:v>
                </c:pt>
                <c:pt idx="4360">
                  <c:v>20265</c:v>
                </c:pt>
                <c:pt idx="4361">
                  <c:v>19651</c:v>
                </c:pt>
                <c:pt idx="4362">
                  <c:v>19037</c:v>
                </c:pt>
                <c:pt idx="4363">
                  <c:v>18423</c:v>
                </c:pt>
                <c:pt idx="4364">
                  <c:v>17809</c:v>
                </c:pt>
                <c:pt idx="4365">
                  <c:v>17195</c:v>
                </c:pt>
                <c:pt idx="4366">
                  <c:v>16580</c:v>
                </c:pt>
                <c:pt idx="4367">
                  <c:v>15966</c:v>
                </c:pt>
                <c:pt idx="4368">
                  <c:v>15352</c:v>
                </c:pt>
                <c:pt idx="4369">
                  <c:v>14738</c:v>
                </c:pt>
                <c:pt idx="4370">
                  <c:v>14124</c:v>
                </c:pt>
                <c:pt idx="4371">
                  <c:v>13510</c:v>
                </c:pt>
                <c:pt idx="4372">
                  <c:v>12896</c:v>
                </c:pt>
                <c:pt idx="4373">
                  <c:v>11668</c:v>
                </c:pt>
                <c:pt idx="4374">
                  <c:v>10440</c:v>
                </c:pt>
                <c:pt idx="4375">
                  <c:v>22591</c:v>
                </c:pt>
                <c:pt idx="4376">
                  <c:v>21907</c:v>
                </c:pt>
                <c:pt idx="4377">
                  <c:v>21222</c:v>
                </c:pt>
                <c:pt idx="4378">
                  <c:v>20537</c:v>
                </c:pt>
                <c:pt idx="4379">
                  <c:v>19853</c:v>
                </c:pt>
                <c:pt idx="4380">
                  <c:v>19168</c:v>
                </c:pt>
                <c:pt idx="4381">
                  <c:v>18484</c:v>
                </c:pt>
                <c:pt idx="4382">
                  <c:v>17799</c:v>
                </c:pt>
                <c:pt idx="4383">
                  <c:v>17115</c:v>
                </c:pt>
                <c:pt idx="4384">
                  <c:v>16430</c:v>
                </c:pt>
                <c:pt idx="4385">
                  <c:v>15745</c:v>
                </c:pt>
                <c:pt idx="4386">
                  <c:v>15061</c:v>
                </c:pt>
                <c:pt idx="4387">
                  <c:v>14376</c:v>
                </c:pt>
                <c:pt idx="4388">
                  <c:v>13007</c:v>
                </c:pt>
                <c:pt idx="4389">
                  <c:v>11638</c:v>
                </c:pt>
                <c:pt idx="4390">
                  <c:v>22335</c:v>
                </c:pt>
                <c:pt idx="4391">
                  <c:v>21659</c:v>
                </c:pt>
                <c:pt idx="4392">
                  <c:v>20982</c:v>
                </c:pt>
                <c:pt idx="4393">
                  <c:v>20305</c:v>
                </c:pt>
                <c:pt idx="4394">
                  <c:v>19628</c:v>
                </c:pt>
                <c:pt idx="4395">
                  <c:v>18951</c:v>
                </c:pt>
                <c:pt idx="4396">
                  <c:v>18274</c:v>
                </c:pt>
                <c:pt idx="4397">
                  <c:v>17598</c:v>
                </c:pt>
                <c:pt idx="4398">
                  <c:v>16921</c:v>
                </c:pt>
                <c:pt idx="4399">
                  <c:v>16244</c:v>
                </c:pt>
                <c:pt idx="4400">
                  <c:v>15567</c:v>
                </c:pt>
                <c:pt idx="4401">
                  <c:v>14890</c:v>
                </c:pt>
                <c:pt idx="4402">
                  <c:v>14213</c:v>
                </c:pt>
                <c:pt idx="4403">
                  <c:v>12860</c:v>
                </c:pt>
                <c:pt idx="4404">
                  <c:v>11506</c:v>
                </c:pt>
                <c:pt idx="4405">
                  <c:v>21009</c:v>
                </c:pt>
                <c:pt idx="4406">
                  <c:v>20373</c:v>
                </c:pt>
                <c:pt idx="4407">
                  <c:v>19736</c:v>
                </c:pt>
                <c:pt idx="4408">
                  <c:v>19099</c:v>
                </c:pt>
                <c:pt idx="4409">
                  <c:v>18463</c:v>
                </c:pt>
                <c:pt idx="4410">
                  <c:v>17826</c:v>
                </c:pt>
                <c:pt idx="4411">
                  <c:v>17189</c:v>
                </c:pt>
                <c:pt idx="4412">
                  <c:v>16553</c:v>
                </c:pt>
                <c:pt idx="4413">
                  <c:v>15916</c:v>
                </c:pt>
                <c:pt idx="4414">
                  <c:v>15279</c:v>
                </c:pt>
                <c:pt idx="4415">
                  <c:v>14643</c:v>
                </c:pt>
                <c:pt idx="4416">
                  <c:v>14006</c:v>
                </c:pt>
                <c:pt idx="4417">
                  <c:v>13370</c:v>
                </c:pt>
                <c:pt idx="4418">
                  <c:v>12096</c:v>
                </c:pt>
                <c:pt idx="4419">
                  <c:v>10823</c:v>
                </c:pt>
                <c:pt idx="4420">
                  <c:v>18156</c:v>
                </c:pt>
                <c:pt idx="4421">
                  <c:v>17606</c:v>
                </c:pt>
                <c:pt idx="4422">
                  <c:v>17056</c:v>
                </c:pt>
                <c:pt idx="4423">
                  <c:v>16506</c:v>
                </c:pt>
                <c:pt idx="4424">
                  <c:v>15955</c:v>
                </c:pt>
                <c:pt idx="4425">
                  <c:v>15405</c:v>
                </c:pt>
                <c:pt idx="4426">
                  <c:v>14855</c:v>
                </c:pt>
                <c:pt idx="4427">
                  <c:v>14305</c:v>
                </c:pt>
                <c:pt idx="4428">
                  <c:v>13755</c:v>
                </c:pt>
                <c:pt idx="4429">
                  <c:v>13205</c:v>
                </c:pt>
                <c:pt idx="4430">
                  <c:v>12654</c:v>
                </c:pt>
                <c:pt idx="4431">
                  <c:v>12104</c:v>
                </c:pt>
                <c:pt idx="4432">
                  <c:v>11554</c:v>
                </c:pt>
                <c:pt idx="4433">
                  <c:v>10454</c:v>
                </c:pt>
                <c:pt idx="4434">
                  <c:v>9353</c:v>
                </c:pt>
                <c:pt idx="4435">
                  <c:v>20614</c:v>
                </c:pt>
                <c:pt idx="4436">
                  <c:v>20008</c:v>
                </c:pt>
                <c:pt idx="4437">
                  <c:v>19402</c:v>
                </c:pt>
                <c:pt idx="4438">
                  <c:v>18795</c:v>
                </c:pt>
                <c:pt idx="4439">
                  <c:v>18189</c:v>
                </c:pt>
                <c:pt idx="4440">
                  <c:v>17583</c:v>
                </c:pt>
                <c:pt idx="4441">
                  <c:v>16976</c:v>
                </c:pt>
                <c:pt idx="4442">
                  <c:v>16370</c:v>
                </c:pt>
                <c:pt idx="4443">
                  <c:v>15764</c:v>
                </c:pt>
                <c:pt idx="4444">
                  <c:v>15157</c:v>
                </c:pt>
                <c:pt idx="4445">
                  <c:v>14551</c:v>
                </c:pt>
                <c:pt idx="4446">
                  <c:v>23148</c:v>
                </c:pt>
                <c:pt idx="4447">
                  <c:v>22468</c:v>
                </c:pt>
                <c:pt idx="4448">
                  <c:v>21787</c:v>
                </c:pt>
                <c:pt idx="4449">
                  <c:v>21106</c:v>
                </c:pt>
                <c:pt idx="4450">
                  <c:v>20425</c:v>
                </c:pt>
                <c:pt idx="4451">
                  <c:v>19744</c:v>
                </c:pt>
                <c:pt idx="4452">
                  <c:v>19063</c:v>
                </c:pt>
                <c:pt idx="4453">
                  <c:v>18383</c:v>
                </c:pt>
                <c:pt idx="4454">
                  <c:v>17702</c:v>
                </c:pt>
                <c:pt idx="4455">
                  <c:v>17021</c:v>
                </c:pt>
                <c:pt idx="4456">
                  <c:v>16340</c:v>
                </c:pt>
                <c:pt idx="4457">
                  <c:v>22991</c:v>
                </c:pt>
                <c:pt idx="4458">
                  <c:v>22315</c:v>
                </c:pt>
                <c:pt idx="4459">
                  <c:v>21639</c:v>
                </c:pt>
                <c:pt idx="4460">
                  <c:v>20962</c:v>
                </c:pt>
                <c:pt idx="4461">
                  <c:v>20286</c:v>
                </c:pt>
                <c:pt idx="4462">
                  <c:v>19610</c:v>
                </c:pt>
                <c:pt idx="4463">
                  <c:v>18934</c:v>
                </c:pt>
                <c:pt idx="4464">
                  <c:v>18257</c:v>
                </c:pt>
                <c:pt idx="4465">
                  <c:v>17581</c:v>
                </c:pt>
                <c:pt idx="4466">
                  <c:v>16905</c:v>
                </c:pt>
                <c:pt idx="4467">
                  <c:v>16229</c:v>
                </c:pt>
                <c:pt idx="4468">
                  <c:v>21696</c:v>
                </c:pt>
                <c:pt idx="4469">
                  <c:v>21058</c:v>
                </c:pt>
                <c:pt idx="4470">
                  <c:v>20420</c:v>
                </c:pt>
                <c:pt idx="4471">
                  <c:v>19782</c:v>
                </c:pt>
                <c:pt idx="4472">
                  <c:v>19144</c:v>
                </c:pt>
                <c:pt idx="4473">
                  <c:v>18506</c:v>
                </c:pt>
                <c:pt idx="4474">
                  <c:v>17868</c:v>
                </c:pt>
                <c:pt idx="4475">
                  <c:v>17229</c:v>
                </c:pt>
                <c:pt idx="4476">
                  <c:v>16591</c:v>
                </c:pt>
                <c:pt idx="4477">
                  <c:v>15953</c:v>
                </c:pt>
                <c:pt idx="4478">
                  <c:v>15315</c:v>
                </c:pt>
                <c:pt idx="4479">
                  <c:v>18757</c:v>
                </c:pt>
                <c:pt idx="4480">
                  <c:v>18205</c:v>
                </c:pt>
                <c:pt idx="4481">
                  <c:v>17653</c:v>
                </c:pt>
                <c:pt idx="4482">
                  <c:v>17102</c:v>
                </c:pt>
                <c:pt idx="4483">
                  <c:v>16550</c:v>
                </c:pt>
                <c:pt idx="4484">
                  <c:v>15998</c:v>
                </c:pt>
                <c:pt idx="4485">
                  <c:v>15447</c:v>
                </c:pt>
                <c:pt idx="4486">
                  <c:v>14895</c:v>
                </c:pt>
                <c:pt idx="4487">
                  <c:v>14343</c:v>
                </c:pt>
                <c:pt idx="4488">
                  <c:v>13792</c:v>
                </c:pt>
                <c:pt idx="4489">
                  <c:v>13240</c:v>
                </c:pt>
                <c:pt idx="4490">
                  <c:v>19424</c:v>
                </c:pt>
                <c:pt idx="4491">
                  <c:v>18817</c:v>
                </c:pt>
                <c:pt idx="4492">
                  <c:v>18210</c:v>
                </c:pt>
                <c:pt idx="4493">
                  <c:v>17603</c:v>
                </c:pt>
                <c:pt idx="4494">
                  <c:v>16996</c:v>
                </c:pt>
                <c:pt idx="4495">
                  <c:v>16389</c:v>
                </c:pt>
                <c:pt idx="4496">
                  <c:v>15782</c:v>
                </c:pt>
                <c:pt idx="4497">
                  <c:v>15175</c:v>
                </c:pt>
                <c:pt idx="4498">
                  <c:v>14568</c:v>
                </c:pt>
                <c:pt idx="4499">
                  <c:v>13961</c:v>
                </c:pt>
                <c:pt idx="4500">
                  <c:v>13354</c:v>
                </c:pt>
                <c:pt idx="4501">
                  <c:v>12747</c:v>
                </c:pt>
                <c:pt idx="4502">
                  <c:v>11533</c:v>
                </c:pt>
                <c:pt idx="4503">
                  <c:v>10926</c:v>
                </c:pt>
                <c:pt idx="4504">
                  <c:v>10319</c:v>
                </c:pt>
                <c:pt idx="4505">
                  <c:v>8498</c:v>
                </c:pt>
                <c:pt idx="4506">
                  <c:v>21848</c:v>
                </c:pt>
                <c:pt idx="4507">
                  <c:v>21165</c:v>
                </c:pt>
                <c:pt idx="4508">
                  <c:v>20482</c:v>
                </c:pt>
                <c:pt idx="4509">
                  <c:v>19800</c:v>
                </c:pt>
                <c:pt idx="4510">
                  <c:v>19117</c:v>
                </c:pt>
                <c:pt idx="4511">
                  <c:v>18434</c:v>
                </c:pt>
                <c:pt idx="4512">
                  <c:v>17751</c:v>
                </c:pt>
                <c:pt idx="4513">
                  <c:v>17069</c:v>
                </c:pt>
                <c:pt idx="4514">
                  <c:v>16386</c:v>
                </c:pt>
                <c:pt idx="4515">
                  <c:v>15703</c:v>
                </c:pt>
                <c:pt idx="4516">
                  <c:v>15020</c:v>
                </c:pt>
                <c:pt idx="4517">
                  <c:v>14338</c:v>
                </c:pt>
                <c:pt idx="4518">
                  <c:v>12972</c:v>
                </c:pt>
                <c:pt idx="4519">
                  <c:v>12289</c:v>
                </c:pt>
                <c:pt idx="4520">
                  <c:v>11607</c:v>
                </c:pt>
                <c:pt idx="4521">
                  <c:v>9558</c:v>
                </c:pt>
                <c:pt idx="4522">
                  <c:v>21753</c:v>
                </c:pt>
                <c:pt idx="4523">
                  <c:v>21073</c:v>
                </c:pt>
                <c:pt idx="4524">
                  <c:v>20393</c:v>
                </c:pt>
                <c:pt idx="4525">
                  <c:v>19713</c:v>
                </c:pt>
                <c:pt idx="4526">
                  <c:v>19034</c:v>
                </c:pt>
                <c:pt idx="4527">
                  <c:v>18354</c:v>
                </c:pt>
                <c:pt idx="4528">
                  <c:v>17674</c:v>
                </c:pt>
                <c:pt idx="4529">
                  <c:v>16994</c:v>
                </c:pt>
                <c:pt idx="4530">
                  <c:v>16315</c:v>
                </c:pt>
                <c:pt idx="4531">
                  <c:v>15635</c:v>
                </c:pt>
                <c:pt idx="4532">
                  <c:v>14955</c:v>
                </c:pt>
                <c:pt idx="4533">
                  <c:v>14275</c:v>
                </c:pt>
                <c:pt idx="4534">
                  <c:v>12916</c:v>
                </c:pt>
                <c:pt idx="4535">
                  <c:v>12236</c:v>
                </c:pt>
                <c:pt idx="4536">
                  <c:v>11556</c:v>
                </c:pt>
                <c:pt idx="4537">
                  <c:v>9517</c:v>
                </c:pt>
                <c:pt idx="4538">
                  <c:v>20601</c:v>
                </c:pt>
                <c:pt idx="4539">
                  <c:v>19957</c:v>
                </c:pt>
                <c:pt idx="4540">
                  <c:v>19313</c:v>
                </c:pt>
                <c:pt idx="4541">
                  <c:v>18670</c:v>
                </c:pt>
                <c:pt idx="4542">
                  <c:v>18026</c:v>
                </c:pt>
                <c:pt idx="4543">
                  <c:v>17382</c:v>
                </c:pt>
                <c:pt idx="4544">
                  <c:v>16738</c:v>
                </c:pt>
                <c:pt idx="4545">
                  <c:v>16095</c:v>
                </c:pt>
                <c:pt idx="4546">
                  <c:v>15451</c:v>
                </c:pt>
                <c:pt idx="4547">
                  <c:v>14807</c:v>
                </c:pt>
                <c:pt idx="4548">
                  <c:v>14163</c:v>
                </c:pt>
                <c:pt idx="4549">
                  <c:v>13519</c:v>
                </c:pt>
                <c:pt idx="4550">
                  <c:v>12232</c:v>
                </c:pt>
                <c:pt idx="4551">
                  <c:v>11588</c:v>
                </c:pt>
                <c:pt idx="4552">
                  <c:v>10944</c:v>
                </c:pt>
                <c:pt idx="4553">
                  <c:v>9013</c:v>
                </c:pt>
                <c:pt idx="4554">
                  <c:v>17869</c:v>
                </c:pt>
                <c:pt idx="4555">
                  <c:v>17310</c:v>
                </c:pt>
                <c:pt idx="4556">
                  <c:v>16752</c:v>
                </c:pt>
                <c:pt idx="4557">
                  <c:v>16193</c:v>
                </c:pt>
                <c:pt idx="4558">
                  <c:v>15635</c:v>
                </c:pt>
                <c:pt idx="4559">
                  <c:v>15077</c:v>
                </c:pt>
                <c:pt idx="4560">
                  <c:v>14518</c:v>
                </c:pt>
                <c:pt idx="4561">
                  <c:v>13960</c:v>
                </c:pt>
                <c:pt idx="4562">
                  <c:v>13401</c:v>
                </c:pt>
                <c:pt idx="4563">
                  <c:v>12843</c:v>
                </c:pt>
                <c:pt idx="4564">
                  <c:v>12285</c:v>
                </c:pt>
                <c:pt idx="4565">
                  <c:v>11726</c:v>
                </c:pt>
                <c:pt idx="4566">
                  <c:v>10609</c:v>
                </c:pt>
                <c:pt idx="4567">
                  <c:v>10051</c:v>
                </c:pt>
                <c:pt idx="4568">
                  <c:v>9493</c:v>
                </c:pt>
                <c:pt idx="4569">
                  <c:v>7817</c:v>
                </c:pt>
                <c:pt idx="4570">
                  <c:v>20464</c:v>
                </c:pt>
                <c:pt idx="4571">
                  <c:v>19862</c:v>
                </c:pt>
                <c:pt idx="4572">
                  <c:v>19260</c:v>
                </c:pt>
                <c:pt idx="4573">
                  <c:v>18658</c:v>
                </c:pt>
                <c:pt idx="4574">
                  <c:v>18056</c:v>
                </c:pt>
                <c:pt idx="4575">
                  <c:v>22695</c:v>
                </c:pt>
                <c:pt idx="4576">
                  <c:v>22027</c:v>
                </c:pt>
                <c:pt idx="4577">
                  <c:v>21360</c:v>
                </c:pt>
                <c:pt idx="4578">
                  <c:v>20692</c:v>
                </c:pt>
                <c:pt idx="4579">
                  <c:v>20025</c:v>
                </c:pt>
                <c:pt idx="4580">
                  <c:v>22523</c:v>
                </c:pt>
                <c:pt idx="4581">
                  <c:v>21860</c:v>
                </c:pt>
                <c:pt idx="4582">
                  <c:v>21198</c:v>
                </c:pt>
                <c:pt idx="4583">
                  <c:v>20535</c:v>
                </c:pt>
                <c:pt idx="4584">
                  <c:v>19873</c:v>
                </c:pt>
                <c:pt idx="4585">
                  <c:v>21264</c:v>
                </c:pt>
                <c:pt idx="4586">
                  <c:v>20639</c:v>
                </c:pt>
                <c:pt idx="4587">
                  <c:v>20013</c:v>
                </c:pt>
                <c:pt idx="4588">
                  <c:v>19388</c:v>
                </c:pt>
                <c:pt idx="4589">
                  <c:v>18762</c:v>
                </c:pt>
                <c:pt idx="4590">
                  <c:v>18574</c:v>
                </c:pt>
                <c:pt idx="4591">
                  <c:v>18027</c:v>
                </c:pt>
                <c:pt idx="4592">
                  <c:v>17481</c:v>
                </c:pt>
                <c:pt idx="4593">
                  <c:v>16935</c:v>
                </c:pt>
                <c:pt idx="4594">
                  <c:v>16388</c:v>
                </c:pt>
                <c:pt idx="4595">
                  <c:v>20279</c:v>
                </c:pt>
                <c:pt idx="4596">
                  <c:v>19665</c:v>
                </c:pt>
                <c:pt idx="4597">
                  <c:v>19050</c:v>
                </c:pt>
                <c:pt idx="4598">
                  <c:v>18436</c:v>
                </c:pt>
                <c:pt idx="4599">
                  <c:v>17821</c:v>
                </c:pt>
                <c:pt idx="4600">
                  <c:v>17207</c:v>
                </c:pt>
                <c:pt idx="4601">
                  <c:v>16592</c:v>
                </c:pt>
                <c:pt idx="4602">
                  <c:v>15978</c:v>
                </c:pt>
                <c:pt idx="4603">
                  <c:v>15363</c:v>
                </c:pt>
                <c:pt idx="4604">
                  <c:v>14748</c:v>
                </c:pt>
                <c:pt idx="4605">
                  <c:v>22334</c:v>
                </c:pt>
                <c:pt idx="4606">
                  <c:v>21657</c:v>
                </c:pt>
                <c:pt idx="4607">
                  <c:v>20980</c:v>
                </c:pt>
                <c:pt idx="4608">
                  <c:v>20304</c:v>
                </c:pt>
                <c:pt idx="4609">
                  <c:v>19627</c:v>
                </c:pt>
                <c:pt idx="4610">
                  <c:v>18950</c:v>
                </c:pt>
                <c:pt idx="4611">
                  <c:v>18273</c:v>
                </c:pt>
                <c:pt idx="4612">
                  <c:v>17596</c:v>
                </c:pt>
                <c:pt idx="4613">
                  <c:v>16920</c:v>
                </c:pt>
                <c:pt idx="4614">
                  <c:v>16243</c:v>
                </c:pt>
                <c:pt idx="4615">
                  <c:v>21979</c:v>
                </c:pt>
                <c:pt idx="4616">
                  <c:v>21313</c:v>
                </c:pt>
                <c:pt idx="4617">
                  <c:v>20647</c:v>
                </c:pt>
                <c:pt idx="4618">
                  <c:v>19981</c:v>
                </c:pt>
                <c:pt idx="4619">
                  <c:v>19315</c:v>
                </c:pt>
                <c:pt idx="4620">
                  <c:v>18649</c:v>
                </c:pt>
                <c:pt idx="4621">
                  <c:v>17983</c:v>
                </c:pt>
                <c:pt idx="4622">
                  <c:v>17317</c:v>
                </c:pt>
                <c:pt idx="4623">
                  <c:v>16651</c:v>
                </c:pt>
                <c:pt idx="4624">
                  <c:v>15985</c:v>
                </c:pt>
                <c:pt idx="4625">
                  <c:v>20600</c:v>
                </c:pt>
                <c:pt idx="4626">
                  <c:v>19976</c:v>
                </c:pt>
                <c:pt idx="4627">
                  <c:v>19352</c:v>
                </c:pt>
                <c:pt idx="4628">
                  <c:v>18728</c:v>
                </c:pt>
                <c:pt idx="4629">
                  <c:v>18103</c:v>
                </c:pt>
                <c:pt idx="4630">
                  <c:v>17479</c:v>
                </c:pt>
                <c:pt idx="4631">
                  <c:v>16855</c:v>
                </c:pt>
                <c:pt idx="4632">
                  <c:v>16231</c:v>
                </c:pt>
                <c:pt idx="4633">
                  <c:v>15606</c:v>
                </c:pt>
                <c:pt idx="4634">
                  <c:v>14982</c:v>
                </c:pt>
                <c:pt idx="4635">
                  <c:v>17864</c:v>
                </c:pt>
                <c:pt idx="4636">
                  <c:v>17323</c:v>
                </c:pt>
                <c:pt idx="4637">
                  <c:v>16782</c:v>
                </c:pt>
                <c:pt idx="4638">
                  <c:v>16240</c:v>
                </c:pt>
                <c:pt idx="4639">
                  <c:v>15699</c:v>
                </c:pt>
                <c:pt idx="4640">
                  <c:v>15158</c:v>
                </c:pt>
                <c:pt idx="4641">
                  <c:v>14616</c:v>
                </c:pt>
                <c:pt idx="4642">
                  <c:v>14075</c:v>
                </c:pt>
                <c:pt idx="4643">
                  <c:v>13534</c:v>
                </c:pt>
                <c:pt idx="4644">
                  <c:v>12992</c:v>
                </c:pt>
                <c:pt idx="4645">
                  <c:v>20906</c:v>
                </c:pt>
                <c:pt idx="4646">
                  <c:v>20291</c:v>
                </c:pt>
                <c:pt idx="4647">
                  <c:v>19676</c:v>
                </c:pt>
                <c:pt idx="4648">
                  <c:v>19061</c:v>
                </c:pt>
                <c:pt idx="4649">
                  <c:v>18447</c:v>
                </c:pt>
                <c:pt idx="4650">
                  <c:v>17832</c:v>
                </c:pt>
                <c:pt idx="4651">
                  <c:v>17217</c:v>
                </c:pt>
                <c:pt idx="4652">
                  <c:v>16602</c:v>
                </c:pt>
                <c:pt idx="4653">
                  <c:v>15987</c:v>
                </c:pt>
                <c:pt idx="4654">
                  <c:v>15372</c:v>
                </c:pt>
                <c:pt idx="4655">
                  <c:v>14757</c:v>
                </c:pt>
                <c:pt idx="4656">
                  <c:v>23079</c:v>
                </c:pt>
                <c:pt idx="4657">
                  <c:v>22400</c:v>
                </c:pt>
                <c:pt idx="4658">
                  <c:v>21721</c:v>
                </c:pt>
                <c:pt idx="4659">
                  <c:v>21042</c:v>
                </c:pt>
                <c:pt idx="4660">
                  <c:v>20364</c:v>
                </c:pt>
                <c:pt idx="4661">
                  <c:v>19685</c:v>
                </c:pt>
                <c:pt idx="4662">
                  <c:v>19006</c:v>
                </c:pt>
                <c:pt idx="4663">
                  <c:v>18327</c:v>
                </c:pt>
                <c:pt idx="4664">
                  <c:v>17648</c:v>
                </c:pt>
                <c:pt idx="4665">
                  <c:v>16970</c:v>
                </c:pt>
                <c:pt idx="4666">
                  <c:v>16291</c:v>
                </c:pt>
                <c:pt idx="4667">
                  <c:v>22697</c:v>
                </c:pt>
                <c:pt idx="4668">
                  <c:v>22029</c:v>
                </c:pt>
                <c:pt idx="4669">
                  <c:v>21362</c:v>
                </c:pt>
                <c:pt idx="4670">
                  <c:v>20694</c:v>
                </c:pt>
                <c:pt idx="4671">
                  <c:v>20027</c:v>
                </c:pt>
                <c:pt idx="4672">
                  <c:v>19359</c:v>
                </c:pt>
                <c:pt idx="4673">
                  <c:v>18692</c:v>
                </c:pt>
                <c:pt idx="4674">
                  <c:v>18024</c:v>
                </c:pt>
                <c:pt idx="4675">
                  <c:v>17357</c:v>
                </c:pt>
                <c:pt idx="4676">
                  <c:v>16689</c:v>
                </c:pt>
                <c:pt idx="4677">
                  <c:v>16021</c:v>
                </c:pt>
                <c:pt idx="4678">
                  <c:v>21250</c:v>
                </c:pt>
                <c:pt idx="4679">
                  <c:v>20625</c:v>
                </c:pt>
                <c:pt idx="4680">
                  <c:v>20000</c:v>
                </c:pt>
                <c:pt idx="4681">
                  <c:v>19375</c:v>
                </c:pt>
                <c:pt idx="4682">
                  <c:v>18750</c:v>
                </c:pt>
                <c:pt idx="4683">
                  <c:v>18125</c:v>
                </c:pt>
                <c:pt idx="4684">
                  <c:v>17500</c:v>
                </c:pt>
                <c:pt idx="4685">
                  <c:v>16875</c:v>
                </c:pt>
                <c:pt idx="4686">
                  <c:v>16250</c:v>
                </c:pt>
                <c:pt idx="4687">
                  <c:v>15625</c:v>
                </c:pt>
                <c:pt idx="4688">
                  <c:v>15000</c:v>
                </c:pt>
                <c:pt idx="4689">
                  <c:v>18368</c:v>
                </c:pt>
                <c:pt idx="4690">
                  <c:v>17827</c:v>
                </c:pt>
                <c:pt idx="4691">
                  <c:v>17287</c:v>
                </c:pt>
                <c:pt idx="4692">
                  <c:v>16747</c:v>
                </c:pt>
                <c:pt idx="4693">
                  <c:v>16207</c:v>
                </c:pt>
                <c:pt idx="4694">
                  <c:v>15667</c:v>
                </c:pt>
                <c:pt idx="4695">
                  <c:v>15126</c:v>
                </c:pt>
                <c:pt idx="4696">
                  <c:v>14586</c:v>
                </c:pt>
                <c:pt idx="4697">
                  <c:v>14046</c:v>
                </c:pt>
                <c:pt idx="4698">
                  <c:v>13506</c:v>
                </c:pt>
                <c:pt idx="4699">
                  <c:v>12965</c:v>
                </c:pt>
                <c:pt idx="4700">
                  <c:v>19336</c:v>
                </c:pt>
                <c:pt idx="4701">
                  <c:v>18751</c:v>
                </c:pt>
                <c:pt idx="4702">
                  <c:v>18165</c:v>
                </c:pt>
                <c:pt idx="4703">
                  <c:v>21583</c:v>
                </c:pt>
                <c:pt idx="4704">
                  <c:v>20929</c:v>
                </c:pt>
                <c:pt idx="4705">
                  <c:v>20275</c:v>
                </c:pt>
                <c:pt idx="4706">
                  <c:v>21741</c:v>
                </c:pt>
                <c:pt idx="4707">
                  <c:v>21083</c:v>
                </c:pt>
                <c:pt idx="4708">
                  <c:v>20424</c:v>
                </c:pt>
                <c:pt idx="4709">
                  <c:v>20859</c:v>
                </c:pt>
                <c:pt idx="4710">
                  <c:v>20227</c:v>
                </c:pt>
                <c:pt idx="4711">
                  <c:v>19595</c:v>
                </c:pt>
                <c:pt idx="4712">
                  <c:v>18580</c:v>
                </c:pt>
                <c:pt idx="4713">
                  <c:v>18017</c:v>
                </c:pt>
                <c:pt idx="4714">
                  <c:v>17454</c:v>
                </c:pt>
                <c:pt idx="4715">
                  <c:v>19659</c:v>
                </c:pt>
                <c:pt idx="4716">
                  <c:v>19081</c:v>
                </c:pt>
                <c:pt idx="4717">
                  <c:v>18503</c:v>
                </c:pt>
                <c:pt idx="4718">
                  <c:v>17924</c:v>
                </c:pt>
                <c:pt idx="4719">
                  <c:v>21993</c:v>
                </c:pt>
                <c:pt idx="4720">
                  <c:v>21346</c:v>
                </c:pt>
                <c:pt idx="4721">
                  <c:v>20699</c:v>
                </c:pt>
                <c:pt idx="4722">
                  <c:v>20052</c:v>
                </c:pt>
                <c:pt idx="4723">
                  <c:v>22344</c:v>
                </c:pt>
                <c:pt idx="4724">
                  <c:v>21687</c:v>
                </c:pt>
                <c:pt idx="4725">
                  <c:v>21030</c:v>
                </c:pt>
                <c:pt idx="4726">
                  <c:v>20373</c:v>
                </c:pt>
                <c:pt idx="4727">
                  <c:v>21663</c:v>
                </c:pt>
                <c:pt idx="4728">
                  <c:v>21026</c:v>
                </c:pt>
                <c:pt idx="4729">
                  <c:v>20389</c:v>
                </c:pt>
                <c:pt idx="4730">
                  <c:v>19752</c:v>
                </c:pt>
                <c:pt idx="4731">
                  <c:v>19522</c:v>
                </c:pt>
                <c:pt idx="4732">
                  <c:v>18948</c:v>
                </c:pt>
                <c:pt idx="4733">
                  <c:v>18374</c:v>
                </c:pt>
                <c:pt idx="4734">
                  <c:v>17799</c:v>
                </c:pt>
                <c:pt idx="4735">
                  <c:v>19504</c:v>
                </c:pt>
                <c:pt idx="4736">
                  <c:v>18930</c:v>
                </c:pt>
                <c:pt idx="4737">
                  <c:v>18357</c:v>
                </c:pt>
                <c:pt idx="4738">
                  <c:v>17783</c:v>
                </c:pt>
                <c:pt idx="4739">
                  <c:v>17209</c:v>
                </c:pt>
                <c:pt idx="4740">
                  <c:v>21813</c:v>
                </c:pt>
                <c:pt idx="4741">
                  <c:v>21172</c:v>
                </c:pt>
                <c:pt idx="4742">
                  <c:v>20530</c:v>
                </c:pt>
                <c:pt idx="4743">
                  <c:v>19889</c:v>
                </c:pt>
                <c:pt idx="4744">
                  <c:v>19247</c:v>
                </c:pt>
                <c:pt idx="4745">
                  <c:v>22286</c:v>
                </c:pt>
                <c:pt idx="4746">
                  <c:v>21631</c:v>
                </c:pt>
                <c:pt idx="4747">
                  <c:v>20975</c:v>
                </c:pt>
                <c:pt idx="4748">
                  <c:v>20320</c:v>
                </c:pt>
                <c:pt idx="4749">
                  <c:v>19664</c:v>
                </c:pt>
                <c:pt idx="4750">
                  <c:v>21763</c:v>
                </c:pt>
                <c:pt idx="4751">
                  <c:v>21123</c:v>
                </c:pt>
                <c:pt idx="4752">
                  <c:v>20483</c:v>
                </c:pt>
                <c:pt idx="4753">
                  <c:v>19842</c:v>
                </c:pt>
                <c:pt idx="4754">
                  <c:v>19202</c:v>
                </c:pt>
                <c:pt idx="4755">
                  <c:v>19792</c:v>
                </c:pt>
                <c:pt idx="4756">
                  <c:v>19210</c:v>
                </c:pt>
                <c:pt idx="4757">
                  <c:v>18628</c:v>
                </c:pt>
                <c:pt idx="4758">
                  <c:v>18046</c:v>
                </c:pt>
                <c:pt idx="4759">
                  <c:v>17464</c:v>
                </c:pt>
                <c:pt idx="4760">
                  <c:v>19504</c:v>
                </c:pt>
                <c:pt idx="4761">
                  <c:v>18930</c:v>
                </c:pt>
                <c:pt idx="4762">
                  <c:v>18357</c:v>
                </c:pt>
                <c:pt idx="4763">
                  <c:v>17783</c:v>
                </c:pt>
                <c:pt idx="4764">
                  <c:v>17209</c:v>
                </c:pt>
                <c:pt idx="4765">
                  <c:v>21813</c:v>
                </c:pt>
                <c:pt idx="4766">
                  <c:v>21172</c:v>
                </c:pt>
                <c:pt idx="4767">
                  <c:v>20530</c:v>
                </c:pt>
                <c:pt idx="4768">
                  <c:v>19889</c:v>
                </c:pt>
                <c:pt idx="4769">
                  <c:v>19247</c:v>
                </c:pt>
                <c:pt idx="4770">
                  <c:v>22286</c:v>
                </c:pt>
                <c:pt idx="4771">
                  <c:v>21631</c:v>
                </c:pt>
                <c:pt idx="4772">
                  <c:v>20975</c:v>
                </c:pt>
                <c:pt idx="4773">
                  <c:v>20320</c:v>
                </c:pt>
                <c:pt idx="4774">
                  <c:v>19664</c:v>
                </c:pt>
                <c:pt idx="4775">
                  <c:v>21763</c:v>
                </c:pt>
                <c:pt idx="4776">
                  <c:v>21123</c:v>
                </c:pt>
                <c:pt idx="4777">
                  <c:v>20483</c:v>
                </c:pt>
                <c:pt idx="4778">
                  <c:v>19842</c:v>
                </c:pt>
                <c:pt idx="4779">
                  <c:v>19202</c:v>
                </c:pt>
                <c:pt idx="4780">
                  <c:v>19792</c:v>
                </c:pt>
                <c:pt idx="4781">
                  <c:v>19210</c:v>
                </c:pt>
                <c:pt idx="4782">
                  <c:v>18628</c:v>
                </c:pt>
                <c:pt idx="4783">
                  <c:v>18046</c:v>
                </c:pt>
                <c:pt idx="4784">
                  <c:v>17464</c:v>
                </c:pt>
                <c:pt idx="4785">
                  <c:v>20009</c:v>
                </c:pt>
                <c:pt idx="4786">
                  <c:v>19421</c:v>
                </c:pt>
                <c:pt idx="4787">
                  <c:v>18832</c:v>
                </c:pt>
                <c:pt idx="4788">
                  <c:v>18244</c:v>
                </c:pt>
                <c:pt idx="4789">
                  <c:v>17655</c:v>
                </c:pt>
                <c:pt idx="4790">
                  <c:v>22276</c:v>
                </c:pt>
                <c:pt idx="4791">
                  <c:v>21621</c:v>
                </c:pt>
                <c:pt idx="4792">
                  <c:v>20966</c:v>
                </c:pt>
                <c:pt idx="4793">
                  <c:v>20310</c:v>
                </c:pt>
                <c:pt idx="4794">
                  <c:v>19655</c:v>
                </c:pt>
                <c:pt idx="4795">
                  <c:v>22435</c:v>
                </c:pt>
                <c:pt idx="4796">
                  <c:v>21775</c:v>
                </c:pt>
                <c:pt idx="4797">
                  <c:v>21115</c:v>
                </c:pt>
                <c:pt idx="4798">
                  <c:v>20456</c:v>
                </c:pt>
                <c:pt idx="4799">
                  <c:v>19796</c:v>
                </c:pt>
                <c:pt idx="4800">
                  <c:v>21556</c:v>
                </c:pt>
                <c:pt idx="4801">
                  <c:v>20922</c:v>
                </c:pt>
                <c:pt idx="4802">
                  <c:v>20288</c:v>
                </c:pt>
                <c:pt idx="4803">
                  <c:v>19654</c:v>
                </c:pt>
                <c:pt idx="4804">
                  <c:v>19020</c:v>
                </c:pt>
                <c:pt idx="4805">
                  <c:v>19243</c:v>
                </c:pt>
                <c:pt idx="4806">
                  <c:v>18677</c:v>
                </c:pt>
                <c:pt idx="4807">
                  <c:v>18111</c:v>
                </c:pt>
                <c:pt idx="4808">
                  <c:v>17545</c:v>
                </c:pt>
                <c:pt idx="4809">
                  <c:v>16979</c:v>
                </c:pt>
                <c:pt idx="4810">
                  <c:v>20509</c:v>
                </c:pt>
                <c:pt idx="4811">
                  <c:v>19905</c:v>
                </c:pt>
                <c:pt idx="4812">
                  <c:v>19302</c:v>
                </c:pt>
                <c:pt idx="4813">
                  <c:v>18699</c:v>
                </c:pt>
                <c:pt idx="4814">
                  <c:v>18096</c:v>
                </c:pt>
                <c:pt idx="4815">
                  <c:v>17493</c:v>
                </c:pt>
                <c:pt idx="4816">
                  <c:v>22945</c:v>
                </c:pt>
                <c:pt idx="4817">
                  <c:v>22270</c:v>
                </c:pt>
                <c:pt idx="4818">
                  <c:v>21595</c:v>
                </c:pt>
                <c:pt idx="4819">
                  <c:v>20920</c:v>
                </c:pt>
                <c:pt idx="4820">
                  <c:v>20245</c:v>
                </c:pt>
                <c:pt idx="4821">
                  <c:v>19570</c:v>
                </c:pt>
                <c:pt idx="4822">
                  <c:v>22785</c:v>
                </c:pt>
                <c:pt idx="4823">
                  <c:v>22115</c:v>
                </c:pt>
                <c:pt idx="4824">
                  <c:v>21445</c:v>
                </c:pt>
                <c:pt idx="4825">
                  <c:v>20774</c:v>
                </c:pt>
                <c:pt idx="4826">
                  <c:v>20104</c:v>
                </c:pt>
                <c:pt idx="4827">
                  <c:v>19434</c:v>
                </c:pt>
                <c:pt idx="4828">
                  <c:v>21507</c:v>
                </c:pt>
                <c:pt idx="4829">
                  <c:v>20875</c:v>
                </c:pt>
                <c:pt idx="4830">
                  <c:v>20242</c:v>
                </c:pt>
                <c:pt idx="4831">
                  <c:v>19610</c:v>
                </c:pt>
                <c:pt idx="4832">
                  <c:v>18977</c:v>
                </c:pt>
                <c:pt idx="4833">
                  <c:v>18345</c:v>
                </c:pt>
                <c:pt idx="4834">
                  <c:v>18660</c:v>
                </c:pt>
                <c:pt idx="4835">
                  <c:v>18111</c:v>
                </c:pt>
                <c:pt idx="4836">
                  <c:v>17562</c:v>
                </c:pt>
                <c:pt idx="4837">
                  <c:v>17014</c:v>
                </c:pt>
                <c:pt idx="4838">
                  <c:v>16465</c:v>
                </c:pt>
                <c:pt idx="4839">
                  <c:v>15916</c:v>
                </c:pt>
                <c:pt idx="4840">
                  <c:v>22905</c:v>
                </c:pt>
                <c:pt idx="4841">
                  <c:v>22251</c:v>
                </c:pt>
                <c:pt idx="4842">
                  <c:v>21596</c:v>
                </c:pt>
                <c:pt idx="4843">
                  <c:v>20942</c:v>
                </c:pt>
                <c:pt idx="4844">
                  <c:v>25403</c:v>
                </c:pt>
                <c:pt idx="4845">
                  <c:v>24677</c:v>
                </c:pt>
                <c:pt idx="4846">
                  <c:v>23951</c:v>
                </c:pt>
                <c:pt idx="4847">
                  <c:v>23225</c:v>
                </c:pt>
                <c:pt idx="4848">
                  <c:v>25766</c:v>
                </c:pt>
                <c:pt idx="4849">
                  <c:v>25030</c:v>
                </c:pt>
                <c:pt idx="4850">
                  <c:v>24294</c:v>
                </c:pt>
                <c:pt idx="4851">
                  <c:v>23558</c:v>
                </c:pt>
                <c:pt idx="4852">
                  <c:v>25088</c:v>
                </c:pt>
                <c:pt idx="4853">
                  <c:v>24372</c:v>
                </c:pt>
                <c:pt idx="4854">
                  <c:v>23655</c:v>
                </c:pt>
                <c:pt idx="4855">
                  <c:v>22938</c:v>
                </c:pt>
                <c:pt idx="4856">
                  <c:v>22772</c:v>
                </c:pt>
                <c:pt idx="4857">
                  <c:v>22121</c:v>
                </c:pt>
                <c:pt idx="4858">
                  <c:v>21471</c:v>
                </c:pt>
                <c:pt idx="4859">
                  <c:v>20820</c:v>
                </c:pt>
                <c:pt idx="4860">
                  <c:v>22175</c:v>
                </c:pt>
                <c:pt idx="4861">
                  <c:v>21523</c:v>
                </c:pt>
                <c:pt idx="4862">
                  <c:v>20871</c:v>
                </c:pt>
                <c:pt idx="4863">
                  <c:v>20219</c:v>
                </c:pt>
                <c:pt idx="4864">
                  <c:v>19566</c:v>
                </c:pt>
                <c:pt idx="4865">
                  <c:v>24561</c:v>
                </c:pt>
                <c:pt idx="4866">
                  <c:v>23838</c:v>
                </c:pt>
                <c:pt idx="4867">
                  <c:v>23116</c:v>
                </c:pt>
                <c:pt idx="4868">
                  <c:v>22394</c:v>
                </c:pt>
                <c:pt idx="4869">
                  <c:v>21671</c:v>
                </c:pt>
                <c:pt idx="4870">
                  <c:v>24981</c:v>
                </c:pt>
                <c:pt idx="4871">
                  <c:v>24246</c:v>
                </c:pt>
                <c:pt idx="4872">
                  <c:v>23511</c:v>
                </c:pt>
                <c:pt idx="4873">
                  <c:v>22777</c:v>
                </c:pt>
                <c:pt idx="4874">
                  <c:v>22042</c:v>
                </c:pt>
                <c:pt idx="4875">
                  <c:v>24425</c:v>
                </c:pt>
                <c:pt idx="4876">
                  <c:v>23706</c:v>
                </c:pt>
                <c:pt idx="4877">
                  <c:v>22988</c:v>
                </c:pt>
                <c:pt idx="4878">
                  <c:v>22270</c:v>
                </c:pt>
                <c:pt idx="4879">
                  <c:v>21551</c:v>
                </c:pt>
                <c:pt idx="4880">
                  <c:v>22307</c:v>
                </c:pt>
                <c:pt idx="4881">
                  <c:v>21651</c:v>
                </c:pt>
                <c:pt idx="4882">
                  <c:v>20995</c:v>
                </c:pt>
                <c:pt idx="4883">
                  <c:v>20339</c:v>
                </c:pt>
                <c:pt idx="4884">
                  <c:v>19683</c:v>
                </c:pt>
                <c:pt idx="4885">
                  <c:v>22175</c:v>
                </c:pt>
                <c:pt idx="4886">
                  <c:v>21523</c:v>
                </c:pt>
                <c:pt idx="4887">
                  <c:v>20871</c:v>
                </c:pt>
                <c:pt idx="4888">
                  <c:v>20219</c:v>
                </c:pt>
                <c:pt idx="4889">
                  <c:v>19566</c:v>
                </c:pt>
                <c:pt idx="4890">
                  <c:v>24561</c:v>
                </c:pt>
                <c:pt idx="4891">
                  <c:v>23838</c:v>
                </c:pt>
                <c:pt idx="4892">
                  <c:v>23116</c:v>
                </c:pt>
                <c:pt idx="4893">
                  <c:v>22394</c:v>
                </c:pt>
                <c:pt idx="4894">
                  <c:v>21671</c:v>
                </c:pt>
                <c:pt idx="4895">
                  <c:v>24981</c:v>
                </c:pt>
                <c:pt idx="4896">
                  <c:v>24246</c:v>
                </c:pt>
                <c:pt idx="4897">
                  <c:v>23511</c:v>
                </c:pt>
                <c:pt idx="4898">
                  <c:v>22777</c:v>
                </c:pt>
                <c:pt idx="4899">
                  <c:v>22042</c:v>
                </c:pt>
                <c:pt idx="4900">
                  <c:v>24425</c:v>
                </c:pt>
                <c:pt idx="4901">
                  <c:v>23706</c:v>
                </c:pt>
                <c:pt idx="4902">
                  <c:v>22988</c:v>
                </c:pt>
                <c:pt idx="4903">
                  <c:v>22270</c:v>
                </c:pt>
                <c:pt idx="4904">
                  <c:v>21551</c:v>
                </c:pt>
                <c:pt idx="4905">
                  <c:v>22307</c:v>
                </c:pt>
                <c:pt idx="4906">
                  <c:v>21651</c:v>
                </c:pt>
                <c:pt idx="4907">
                  <c:v>20995</c:v>
                </c:pt>
                <c:pt idx="4908">
                  <c:v>20339</c:v>
                </c:pt>
                <c:pt idx="4909">
                  <c:v>19683</c:v>
                </c:pt>
                <c:pt idx="4910">
                  <c:v>23752</c:v>
                </c:pt>
                <c:pt idx="4911">
                  <c:v>23053</c:v>
                </c:pt>
                <c:pt idx="4912">
                  <c:v>22354</c:v>
                </c:pt>
                <c:pt idx="4913">
                  <c:v>21656</c:v>
                </c:pt>
                <c:pt idx="4914">
                  <c:v>20957</c:v>
                </c:pt>
                <c:pt idx="4915">
                  <c:v>20259</c:v>
                </c:pt>
                <c:pt idx="4916">
                  <c:v>19560</c:v>
                </c:pt>
                <c:pt idx="4917">
                  <c:v>18862</c:v>
                </c:pt>
                <c:pt idx="4918">
                  <c:v>18163</c:v>
                </c:pt>
                <c:pt idx="4919">
                  <c:v>17464</c:v>
                </c:pt>
                <c:pt idx="4920">
                  <c:v>16766</c:v>
                </c:pt>
                <c:pt idx="4921">
                  <c:v>26122</c:v>
                </c:pt>
                <c:pt idx="4922">
                  <c:v>25353</c:v>
                </c:pt>
                <c:pt idx="4923">
                  <c:v>24585</c:v>
                </c:pt>
                <c:pt idx="4924">
                  <c:v>23817</c:v>
                </c:pt>
                <c:pt idx="4925">
                  <c:v>23048</c:v>
                </c:pt>
                <c:pt idx="4926">
                  <c:v>22280</c:v>
                </c:pt>
                <c:pt idx="4927">
                  <c:v>21512</c:v>
                </c:pt>
                <c:pt idx="4928">
                  <c:v>20744</c:v>
                </c:pt>
                <c:pt idx="4929">
                  <c:v>19975</c:v>
                </c:pt>
                <c:pt idx="4930">
                  <c:v>19207</c:v>
                </c:pt>
                <c:pt idx="4931">
                  <c:v>18439</c:v>
                </c:pt>
                <c:pt idx="4932">
                  <c:v>25615</c:v>
                </c:pt>
                <c:pt idx="4933">
                  <c:v>24861</c:v>
                </c:pt>
                <c:pt idx="4934">
                  <c:v>24108</c:v>
                </c:pt>
                <c:pt idx="4935">
                  <c:v>23354</c:v>
                </c:pt>
                <c:pt idx="4936">
                  <c:v>22601</c:v>
                </c:pt>
                <c:pt idx="4937">
                  <c:v>21848</c:v>
                </c:pt>
                <c:pt idx="4938">
                  <c:v>21094</c:v>
                </c:pt>
                <c:pt idx="4939">
                  <c:v>20341</c:v>
                </c:pt>
                <c:pt idx="4940">
                  <c:v>19588</c:v>
                </c:pt>
                <c:pt idx="4941">
                  <c:v>18834</c:v>
                </c:pt>
                <c:pt idx="4942">
                  <c:v>18081</c:v>
                </c:pt>
                <c:pt idx="4943">
                  <c:v>24006</c:v>
                </c:pt>
                <c:pt idx="4944">
                  <c:v>23300</c:v>
                </c:pt>
                <c:pt idx="4945">
                  <c:v>22593</c:v>
                </c:pt>
                <c:pt idx="4946">
                  <c:v>21887</c:v>
                </c:pt>
                <c:pt idx="4947">
                  <c:v>21181</c:v>
                </c:pt>
                <c:pt idx="4948">
                  <c:v>20475</c:v>
                </c:pt>
                <c:pt idx="4949">
                  <c:v>19769</c:v>
                </c:pt>
                <c:pt idx="4950">
                  <c:v>19063</c:v>
                </c:pt>
                <c:pt idx="4951">
                  <c:v>18357</c:v>
                </c:pt>
                <c:pt idx="4952">
                  <c:v>17651</c:v>
                </c:pt>
                <c:pt idx="4953">
                  <c:v>16945</c:v>
                </c:pt>
                <c:pt idx="4954">
                  <c:v>20745</c:v>
                </c:pt>
                <c:pt idx="4955">
                  <c:v>20135</c:v>
                </c:pt>
                <c:pt idx="4956">
                  <c:v>19525</c:v>
                </c:pt>
                <c:pt idx="4957">
                  <c:v>18914</c:v>
                </c:pt>
                <c:pt idx="4958">
                  <c:v>18304</c:v>
                </c:pt>
                <c:pt idx="4959">
                  <c:v>17694</c:v>
                </c:pt>
                <c:pt idx="4960">
                  <c:v>17084</c:v>
                </c:pt>
                <c:pt idx="4961">
                  <c:v>16474</c:v>
                </c:pt>
                <c:pt idx="4962">
                  <c:v>15864</c:v>
                </c:pt>
                <c:pt idx="4963">
                  <c:v>15254</c:v>
                </c:pt>
                <c:pt idx="4964">
                  <c:v>14643</c:v>
                </c:pt>
                <c:pt idx="4965">
                  <c:v>23021</c:v>
                </c:pt>
                <c:pt idx="4966">
                  <c:v>22323</c:v>
                </c:pt>
                <c:pt idx="4967">
                  <c:v>21625</c:v>
                </c:pt>
                <c:pt idx="4968">
                  <c:v>20928</c:v>
                </c:pt>
                <c:pt idx="4969">
                  <c:v>20230</c:v>
                </c:pt>
                <c:pt idx="4970">
                  <c:v>19533</c:v>
                </c:pt>
                <c:pt idx="4971">
                  <c:v>18835</c:v>
                </c:pt>
                <c:pt idx="4972">
                  <c:v>18137</c:v>
                </c:pt>
                <c:pt idx="4973">
                  <c:v>17440</c:v>
                </c:pt>
                <c:pt idx="4974">
                  <c:v>16742</c:v>
                </c:pt>
                <c:pt idx="4975">
                  <c:v>16045</c:v>
                </c:pt>
                <c:pt idx="4976">
                  <c:v>15347</c:v>
                </c:pt>
                <c:pt idx="4977">
                  <c:v>14649</c:v>
                </c:pt>
                <c:pt idx="4978">
                  <c:v>13254</c:v>
                </c:pt>
                <c:pt idx="4979">
                  <c:v>11859</c:v>
                </c:pt>
                <c:pt idx="4980">
                  <c:v>25432</c:v>
                </c:pt>
                <c:pt idx="4981">
                  <c:v>24662</c:v>
                </c:pt>
                <c:pt idx="4982">
                  <c:v>23891</c:v>
                </c:pt>
                <c:pt idx="4983">
                  <c:v>23120</c:v>
                </c:pt>
                <c:pt idx="4984">
                  <c:v>22350</c:v>
                </c:pt>
                <c:pt idx="4985">
                  <c:v>21579</c:v>
                </c:pt>
                <c:pt idx="4986">
                  <c:v>20808</c:v>
                </c:pt>
                <c:pt idx="4987">
                  <c:v>20038</c:v>
                </c:pt>
                <c:pt idx="4988">
                  <c:v>19267</c:v>
                </c:pt>
                <c:pt idx="4989">
                  <c:v>18496</c:v>
                </c:pt>
                <c:pt idx="4990">
                  <c:v>17726</c:v>
                </c:pt>
                <c:pt idx="4991">
                  <c:v>16955</c:v>
                </c:pt>
                <c:pt idx="4992">
                  <c:v>16184</c:v>
                </c:pt>
                <c:pt idx="4993">
                  <c:v>14643</c:v>
                </c:pt>
                <c:pt idx="4994">
                  <c:v>13101</c:v>
                </c:pt>
                <c:pt idx="4995">
                  <c:v>25026</c:v>
                </c:pt>
                <c:pt idx="4996">
                  <c:v>24267</c:v>
                </c:pt>
                <c:pt idx="4997">
                  <c:v>23509</c:v>
                </c:pt>
                <c:pt idx="4998">
                  <c:v>22751</c:v>
                </c:pt>
                <c:pt idx="4999">
                  <c:v>21992</c:v>
                </c:pt>
                <c:pt idx="5000">
                  <c:v>21234</c:v>
                </c:pt>
                <c:pt idx="5001">
                  <c:v>20475</c:v>
                </c:pt>
                <c:pt idx="5002">
                  <c:v>19717</c:v>
                </c:pt>
                <c:pt idx="5003">
                  <c:v>18959</c:v>
                </c:pt>
                <c:pt idx="5004">
                  <c:v>18200</c:v>
                </c:pt>
                <c:pt idx="5005">
                  <c:v>17442</c:v>
                </c:pt>
                <c:pt idx="5006">
                  <c:v>16684</c:v>
                </c:pt>
                <c:pt idx="5007">
                  <c:v>15925</c:v>
                </c:pt>
                <c:pt idx="5008">
                  <c:v>14409</c:v>
                </c:pt>
                <c:pt idx="5009">
                  <c:v>12892</c:v>
                </c:pt>
                <c:pt idx="5010">
                  <c:v>23542</c:v>
                </c:pt>
                <c:pt idx="5011">
                  <c:v>22828</c:v>
                </c:pt>
                <c:pt idx="5012">
                  <c:v>22115</c:v>
                </c:pt>
                <c:pt idx="5013">
                  <c:v>21402</c:v>
                </c:pt>
                <c:pt idx="5014">
                  <c:v>20688</c:v>
                </c:pt>
                <c:pt idx="5015">
                  <c:v>19975</c:v>
                </c:pt>
                <c:pt idx="5016">
                  <c:v>19261</c:v>
                </c:pt>
                <c:pt idx="5017">
                  <c:v>18548</c:v>
                </c:pt>
                <c:pt idx="5018">
                  <c:v>17835</c:v>
                </c:pt>
                <c:pt idx="5019">
                  <c:v>17121</c:v>
                </c:pt>
                <c:pt idx="5020">
                  <c:v>16408</c:v>
                </c:pt>
                <c:pt idx="5021">
                  <c:v>15695</c:v>
                </c:pt>
                <c:pt idx="5022">
                  <c:v>14981</c:v>
                </c:pt>
                <c:pt idx="5023">
                  <c:v>13554</c:v>
                </c:pt>
                <c:pt idx="5024">
                  <c:v>12128</c:v>
                </c:pt>
                <c:pt idx="5025">
                  <c:v>20385</c:v>
                </c:pt>
                <c:pt idx="5026">
                  <c:v>19768</c:v>
                </c:pt>
                <c:pt idx="5027">
                  <c:v>19150</c:v>
                </c:pt>
                <c:pt idx="5028">
                  <c:v>18532</c:v>
                </c:pt>
                <c:pt idx="5029">
                  <c:v>17914</c:v>
                </c:pt>
                <c:pt idx="5030">
                  <c:v>17297</c:v>
                </c:pt>
                <c:pt idx="5031">
                  <c:v>16679</c:v>
                </c:pt>
                <c:pt idx="5032">
                  <c:v>16061</c:v>
                </c:pt>
                <c:pt idx="5033">
                  <c:v>15443</c:v>
                </c:pt>
                <c:pt idx="5034">
                  <c:v>14826</c:v>
                </c:pt>
                <c:pt idx="5035">
                  <c:v>14208</c:v>
                </c:pt>
                <c:pt idx="5036">
                  <c:v>13590</c:v>
                </c:pt>
                <c:pt idx="5037">
                  <c:v>12972</c:v>
                </c:pt>
                <c:pt idx="5038">
                  <c:v>11737</c:v>
                </c:pt>
                <c:pt idx="5039">
                  <c:v>10502</c:v>
                </c:pt>
                <c:pt idx="5040">
                  <c:v>23452</c:v>
                </c:pt>
                <c:pt idx="5041">
                  <c:v>22763</c:v>
                </c:pt>
                <c:pt idx="5042">
                  <c:v>22073</c:v>
                </c:pt>
                <c:pt idx="5043">
                  <c:v>21383</c:v>
                </c:pt>
                <c:pt idx="5044">
                  <c:v>20693</c:v>
                </c:pt>
                <c:pt idx="5045">
                  <c:v>20004</c:v>
                </c:pt>
                <c:pt idx="5046">
                  <c:v>19314</c:v>
                </c:pt>
                <c:pt idx="5047">
                  <c:v>18624</c:v>
                </c:pt>
                <c:pt idx="5048">
                  <c:v>17934</c:v>
                </c:pt>
                <c:pt idx="5049">
                  <c:v>17244</c:v>
                </c:pt>
                <c:pt idx="5050">
                  <c:v>16555</c:v>
                </c:pt>
                <c:pt idx="5051">
                  <c:v>26086</c:v>
                </c:pt>
                <c:pt idx="5052">
                  <c:v>25319</c:v>
                </c:pt>
                <c:pt idx="5053">
                  <c:v>24551</c:v>
                </c:pt>
                <c:pt idx="5054">
                  <c:v>23784</c:v>
                </c:pt>
                <c:pt idx="5055">
                  <c:v>23017</c:v>
                </c:pt>
                <c:pt idx="5056">
                  <c:v>22250</c:v>
                </c:pt>
                <c:pt idx="5057">
                  <c:v>21482</c:v>
                </c:pt>
                <c:pt idx="5058">
                  <c:v>20715</c:v>
                </c:pt>
                <c:pt idx="5059">
                  <c:v>19948</c:v>
                </c:pt>
                <c:pt idx="5060">
                  <c:v>19181</c:v>
                </c:pt>
                <c:pt idx="5061">
                  <c:v>18413</c:v>
                </c:pt>
                <c:pt idx="5062">
                  <c:v>25764</c:v>
                </c:pt>
                <c:pt idx="5063">
                  <c:v>25006</c:v>
                </c:pt>
                <c:pt idx="5064">
                  <c:v>24248</c:v>
                </c:pt>
                <c:pt idx="5065">
                  <c:v>23490</c:v>
                </c:pt>
                <c:pt idx="5066">
                  <c:v>22733</c:v>
                </c:pt>
                <c:pt idx="5067">
                  <c:v>21975</c:v>
                </c:pt>
                <c:pt idx="5068">
                  <c:v>21217</c:v>
                </c:pt>
                <c:pt idx="5069">
                  <c:v>20459</c:v>
                </c:pt>
                <c:pt idx="5070">
                  <c:v>19702</c:v>
                </c:pt>
                <c:pt idx="5071">
                  <c:v>18944</c:v>
                </c:pt>
                <c:pt idx="5072">
                  <c:v>18186</c:v>
                </c:pt>
                <c:pt idx="5073">
                  <c:v>24292</c:v>
                </c:pt>
                <c:pt idx="5074">
                  <c:v>23578</c:v>
                </c:pt>
                <c:pt idx="5075">
                  <c:v>22863</c:v>
                </c:pt>
                <c:pt idx="5076">
                  <c:v>22149</c:v>
                </c:pt>
                <c:pt idx="5077">
                  <c:v>21434</c:v>
                </c:pt>
                <c:pt idx="5078">
                  <c:v>20720</c:v>
                </c:pt>
                <c:pt idx="5079">
                  <c:v>20005</c:v>
                </c:pt>
                <c:pt idx="5080">
                  <c:v>19291</c:v>
                </c:pt>
                <c:pt idx="5081">
                  <c:v>18576</c:v>
                </c:pt>
                <c:pt idx="5082">
                  <c:v>17862</c:v>
                </c:pt>
                <c:pt idx="5083">
                  <c:v>17147</c:v>
                </c:pt>
                <c:pt idx="5084">
                  <c:v>21027</c:v>
                </c:pt>
                <c:pt idx="5085">
                  <c:v>20409</c:v>
                </c:pt>
                <c:pt idx="5086">
                  <c:v>19790</c:v>
                </c:pt>
                <c:pt idx="5087">
                  <c:v>19172</c:v>
                </c:pt>
                <c:pt idx="5088">
                  <c:v>18553</c:v>
                </c:pt>
                <c:pt idx="5089">
                  <c:v>17935</c:v>
                </c:pt>
                <c:pt idx="5090">
                  <c:v>17317</c:v>
                </c:pt>
                <c:pt idx="5091">
                  <c:v>16698</c:v>
                </c:pt>
                <c:pt idx="5092">
                  <c:v>16080</c:v>
                </c:pt>
                <c:pt idx="5093">
                  <c:v>15461</c:v>
                </c:pt>
                <c:pt idx="5094">
                  <c:v>14843</c:v>
                </c:pt>
                <c:pt idx="5095">
                  <c:v>22074</c:v>
                </c:pt>
                <c:pt idx="5096">
                  <c:v>21384</c:v>
                </c:pt>
                <c:pt idx="5097">
                  <c:v>20694</c:v>
                </c:pt>
                <c:pt idx="5098">
                  <c:v>20005</c:v>
                </c:pt>
                <c:pt idx="5099">
                  <c:v>19315</c:v>
                </c:pt>
                <c:pt idx="5100">
                  <c:v>18625</c:v>
                </c:pt>
                <c:pt idx="5101">
                  <c:v>17935</c:v>
                </c:pt>
                <c:pt idx="5102">
                  <c:v>17245</c:v>
                </c:pt>
                <c:pt idx="5103">
                  <c:v>16556</c:v>
                </c:pt>
                <c:pt idx="5104">
                  <c:v>15866</c:v>
                </c:pt>
                <c:pt idx="5105">
                  <c:v>15176</c:v>
                </c:pt>
                <c:pt idx="5106">
                  <c:v>14486</c:v>
                </c:pt>
                <c:pt idx="5107">
                  <c:v>13106</c:v>
                </c:pt>
                <c:pt idx="5108">
                  <c:v>12417</c:v>
                </c:pt>
                <c:pt idx="5109">
                  <c:v>11727</c:v>
                </c:pt>
                <c:pt idx="5110">
                  <c:v>9657</c:v>
                </c:pt>
                <c:pt idx="5111">
                  <c:v>24597</c:v>
                </c:pt>
                <c:pt idx="5112">
                  <c:v>23829</c:v>
                </c:pt>
                <c:pt idx="5113">
                  <c:v>23060</c:v>
                </c:pt>
                <c:pt idx="5114">
                  <c:v>22291</c:v>
                </c:pt>
                <c:pt idx="5115">
                  <c:v>21523</c:v>
                </c:pt>
                <c:pt idx="5116">
                  <c:v>20754</c:v>
                </c:pt>
                <c:pt idx="5117">
                  <c:v>19985</c:v>
                </c:pt>
                <c:pt idx="5118">
                  <c:v>19217</c:v>
                </c:pt>
                <c:pt idx="5119">
                  <c:v>18448</c:v>
                </c:pt>
                <c:pt idx="5120">
                  <c:v>17679</c:v>
                </c:pt>
                <c:pt idx="5121">
                  <c:v>16911</c:v>
                </c:pt>
                <c:pt idx="5122">
                  <c:v>16142</c:v>
                </c:pt>
                <c:pt idx="5123">
                  <c:v>14605</c:v>
                </c:pt>
                <c:pt idx="5124">
                  <c:v>13836</c:v>
                </c:pt>
                <c:pt idx="5125">
                  <c:v>13067</c:v>
                </c:pt>
                <c:pt idx="5126">
                  <c:v>10761</c:v>
                </c:pt>
                <c:pt idx="5127">
                  <c:v>24365</c:v>
                </c:pt>
                <c:pt idx="5128">
                  <c:v>23604</c:v>
                </c:pt>
                <c:pt idx="5129">
                  <c:v>22842</c:v>
                </c:pt>
                <c:pt idx="5130">
                  <c:v>22081</c:v>
                </c:pt>
                <c:pt idx="5131">
                  <c:v>21319</c:v>
                </c:pt>
                <c:pt idx="5132">
                  <c:v>20558</c:v>
                </c:pt>
                <c:pt idx="5133">
                  <c:v>19797</c:v>
                </c:pt>
                <c:pt idx="5134">
                  <c:v>19035</c:v>
                </c:pt>
                <c:pt idx="5135">
                  <c:v>18274</c:v>
                </c:pt>
                <c:pt idx="5136">
                  <c:v>17512</c:v>
                </c:pt>
                <c:pt idx="5137">
                  <c:v>16751</c:v>
                </c:pt>
                <c:pt idx="5138">
                  <c:v>15990</c:v>
                </c:pt>
                <c:pt idx="5139">
                  <c:v>14467</c:v>
                </c:pt>
                <c:pt idx="5140">
                  <c:v>13705</c:v>
                </c:pt>
                <c:pt idx="5141">
                  <c:v>12944</c:v>
                </c:pt>
                <c:pt idx="5142">
                  <c:v>10660</c:v>
                </c:pt>
                <c:pt idx="5143">
                  <c:v>23065</c:v>
                </c:pt>
                <c:pt idx="5144">
                  <c:v>22344</c:v>
                </c:pt>
                <c:pt idx="5145">
                  <c:v>21623</c:v>
                </c:pt>
                <c:pt idx="5146">
                  <c:v>20902</c:v>
                </c:pt>
                <c:pt idx="5147">
                  <c:v>20182</c:v>
                </c:pt>
                <c:pt idx="5148">
                  <c:v>19461</c:v>
                </c:pt>
                <c:pt idx="5149">
                  <c:v>18740</c:v>
                </c:pt>
                <c:pt idx="5150">
                  <c:v>18019</c:v>
                </c:pt>
                <c:pt idx="5151">
                  <c:v>17298</c:v>
                </c:pt>
                <c:pt idx="5152">
                  <c:v>16578</c:v>
                </c:pt>
                <c:pt idx="5153">
                  <c:v>15857</c:v>
                </c:pt>
                <c:pt idx="5154">
                  <c:v>15136</c:v>
                </c:pt>
                <c:pt idx="5155">
                  <c:v>13695</c:v>
                </c:pt>
                <c:pt idx="5156">
                  <c:v>12974</c:v>
                </c:pt>
                <c:pt idx="5157">
                  <c:v>12253</c:v>
                </c:pt>
                <c:pt idx="5158">
                  <c:v>10091</c:v>
                </c:pt>
                <c:pt idx="5159">
                  <c:v>20044</c:v>
                </c:pt>
                <c:pt idx="5160">
                  <c:v>19418</c:v>
                </c:pt>
                <c:pt idx="5161">
                  <c:v>18791</c:v>
                </c:pt>
                <c:pt idx="5162">
                  <c:v>18165</c:v>
                </c:pt>
                <c:pt idx="5163">
                  <c:v>17538</c:v>
                </c:pt>
                <c:pt idx="5164">
                  <c:v>16912</c:v>
                </c:pt>
                <c:pt idx="5165">
                  <c:v>16286</c:v>
                </c:pt>
                <c:pt idx="5166">
                  <c:v>15659</c:v>
                </c:pt>
                <c:pt idx="5167">
                  <c:v>15033</c:v>
                </c:pt>
                <c:pt idx="5168">
                  <c:v>14407</c:v>
                </c:pt>
                <c:pt idx="5169">
                  <c:v>13780</c:v>
                </c:pt>
                <c:pt idx="5170">
                  <c:v>13154</c:v>
                </c:pt>
                <c:pt idx="5171">
                  <c:v>11901</c:v>
                </c:pt>
                <c:pt idx="5172">
                  <c:v>11275</c:v>
                </c:pt>
                <c:pt idx="5173">
                  <c:v>10648</c:v>
                </c:pt>
                <c:pt idx="5174">
                  <c:v>8769</c:v>
                </c:pt>
                <c:pt idx="5175">
                  <c:v>23280</c:v>
                </c:pt>
                <c:pt idx="5176">
                  <c:v>22596</c:v>
                </c:pt>
                <c:pt idx="5177">
                  <c:v>21911</c:v>
                </c:pt>
                <c:pt idx="5178">
                  <c:v>21226</c:v>
                </c:pt>
                <c:pt idx="5179">
                  <c:v>20542</c:v>
                </c:pt>
                <c:pt idx="5180">
                  <c:v>25595</c:v>
                </c:pt>
                <c:pt idx="5181">
                  <c:v>24842</c:v>
                </c:pt>
                <c:pt idx="5182">
                  <c:v>24089</c:v>
                </c:pt>
                <c:pt idx="5183">
                  <c:v>23337</c:v>
                </c:pt>
                <c:pt idx="5184">
                  <c:v>22584</c:v>
                </c:pt>
                <c:pt idx="5185">
                  <c:v>25279</c:v>
                </c:pt>
                <c:pt idx="5186">
                  <c:v>24536</c:v>
                </c:pt>
                <c:pt idx="5187">
                  <c:v>23792</c:v>
                </c:pt>
                <c:pt idx="5188">
                  <c:v>23049</c:v>
                </c:pt>
                <c:pt idx="5189">
                  <c:v>22305</c:v>
                </c:pt>
                <c:pt idx="5190">
                  <c:v>23865</c:v>
                </c:pt>
                <c:pt idx="5191">
                  <c:v>23163</c:v>
                </c:pt>
                <c:pt idx="5192">
                  <c:v>22461</c:v>
                </c:pt>
                <c:pt idx="5193">
                  <c:v>21759</c:v>
                </c:pt>
                <c:pt idx="5194">
                  <c:v>21057</c:v>
                </c:pt>
                <c:pt idx="5195">
                  <c:v>20861</c:v>
                </c:pt>
                <c:pt idx="5196">
                  <c:v>20247</c:v>
                </c:pt>
                <c:pt idx="5197">
                  <c:v>19634</c:v>
                </c:pt>
                <c:pt idx="5198">
                  <c:v>19020</c:v>
                </c:pt>
                <c:pt idx="5199">
                  <c:v>18407</c:v>
                </c:pt>
                <c:pt idx="5200">
                  <c:v>23019</c:v>
                </c:pt>
                <c:pt idx="5201">
                  <c:v>22322</c:v>
                </c:pt>
                <c:pt idx="5202">
                  <c:v>21624</c:v>
                </c:pt>
                <c:pt idx="5203">
                  <c:v>20926</c:v>
                </c:pt>
                <c:pt idx="5204">
                  <c:v>20229</c:v>
                </c:pt>
                <c:pt idx="5205">
                  <c:v>19531</c:v>
                </c:pt>
                <c:pt idx="5206">
                  <c:v>18834</c:v>
                </c:pt>
                <c:pt idx="5207">
                  <c:v>18136</c:v>
                </c:pt>
                <c:pt idx="5208">
                  <c:v>17439</c:v>
                </c:pt>
                <c:pt idx="5209">
                  <c:v>16741</c:v>
                </c:pt>
                <c:pt idx="5210">
                  <c:v>25152</c:v>
                </c:pt>
                <c:pt idx="5211">
                  <c:v>24390</c:v>
                </c:pt>
                <c:pt idx="5212">
                  <c:v>23628</c:v>
                </c:pt>
                <c:pt idx="5213">
                  <c:v>22865</c:v>
                </c:pt>
                <c:pt idx="5214">
                  <c:v>22103</c:v>
                </c:pt>
                <c:pt idx="5215">
                  <c:v>21341</c:v>
                </c:pt>
                <c:pt idx="5216">
                  <c:v>20579</c:v>
                </c:pt>
                <c:pt idx="5217">
                  <c:v>19817</c:v>
                </c:pt>
                <c:pt idx="5218">
                  <c:v>19054</c:v>
                </c:pt>
                <c:pt idx="5219">
                  <c:v>18292</c:v>
                </c:pt>
                <c:pt idx="5220">
                  <c:v>24658</c:v>
                </c:pt>
                <c:pt idx="5221">
                  <c:v>23910</c:v>
                </c:pt>
                <c:pt idx="5222">
                  <c:v>23163</c:v>
                </c:pt>
                <c:pt idx="5223">
                  <c:v>22416</c:v>
                </c:pt>
                <c:pt idx="5224">
                  <c:v>21669</c:v>
                </c:pt>
                <c:pt idx="5225">
                  <c:v>20922</c:v>
                </c:pt>
                <c:pt idx="5226">
                  <c:v>20174</c:v>
                </c:pt>
                <c:pt idx="5227">
                  <c:v>19427</c:v>
                </c:pt>
                <c:pt idx="5228">
                  <c:v>18680</c:v>
                </c:pt>
                <c:pt idx="5229">
                  <c:v>17933</c:v>
                </c:pt>
                <c:pt idx="5230">
                  <c:v>23132</c:v>
                </c:pt>
                <c:pt idx="5231">
                  <c:v>22432</c:v>
                </c:pt>
                <c:pt idx="5232">
                  <c:v>21731</c:v>
                </c:pt>
                <c:pt idx="5233">
                  <c:v>21030</c:v>
                </c:pt>
                <c:pt idx="5234">
                  <c:v>20329</c:v>
                </c:pt>
                <c:pt idx="5235">
                  <c:v>19628</c:v>
                </c:pt>
                <c:pt idx="5236">
                  <c:v>18927</c:v>
                </c:pt>
                <c:pt idx="5237">
                  <c:v>18226</c:v>
                </c:pt>
                <c:pt idx="5238">
                  <c:v>17525</c:v>
                </c:pt>
                <c:pt idx="5239">
                  <c:v>16824</c:v>
                </c:pt>
                <c:pt idx="5240">
                  <c:v>20095</c:v>
                </c:pt>
                <c:pt idx="5241">
                  <c:v>19486</c:v>
                </c:pt>
                <c:pt idx="5242">
                  <c:v>18877</c:v>
                </c:pt>
                <c:pt idx="5243">
                  <c:v>18268</c:v>
                </c:pt>
                <c:pt idx="5244">
                  <c:v>17659</c:v>
                </c:pt>
                <c:pt idx="5245">
                  <c:v>17050</c:v>
                </c:pt>
                <c:pt idx="5246">
                  <c:v>16441</c:v>
                </c:pt>
                <c:pt idx="5247">
                  <c:v>15832</c:v>
                </c:pt>
                <c:pt idx="5248">
                  <c:v>15223</c:v>
                </c:pt>
                <c:pt idx="5249">
                  <c:v>14614</c:v>
                </c:pt>
                <c:pt idx="5250">
                  <c:v>23743</c:v>
                </c:pt>
                <c:pt idx="5251">
                  <c:v>23045</c:v>
                </c:pt>
                <c:pt idx="5252">
                  <c:v>22346</c:v>
                </c:pt>
                <c:pt idx="5253">
                  <c:v>21648</c:v>
                </c:pt>
                <c:pt idx="5254">
                  <c:v>20950</c:v>
                </c:pt>
                <c:pt idx="5255">
                  <c:v>20252</c:v>
                </c:pt>
                <c:pt idx="5256">
                  <c:v>19553</c:v>
                </c:pt>
                <c:pt idx="5257">
                  <c:v>18855</c:v>
                </c:pt>
                <c:pt idx="5258">
                  <c:v>18157</c:v>
                </c:pt>
                <c:pt idx="5259">
                  <c:v>17458</c:v>
                </c:pt>
                <c:pt idx="5260">
                  <c:v>16760</c:v>
                </c:pt>
                <c:pt idx="5261">
                  <c:v>25995</c:v>
                </c:pt>
                <c:pt idx="5262">
                  <c:v>25231</c:v>
                </c:pt>
                <c:pt idx="5263">
                  <c:v>24466</c:v>
                </c:pt>
                <c:pt idx="5264">
                  <c:v>23702</c:v>
                </c:pt>
                <c:pt idx="5265">
                  <c:v>22937</c:v>
                </c:pt>
                <c:pt idx="5266">
                  <c:v>22173</c:v>
                </c:pt>
                <c:pt idx="5267">
                  <c:v>21408</c:v>
                </c:pt>
                <c:pt idx="5268">
                  <c:v>20643</c:v>
                </c:pt>
                <c:pt idx="5269">
                  <c:v>19879</c:v>
                </c:pt>
                <c:pt idx="5270">
                  <c:v>19114</c:v>
                </c:pt>
                <c:pt idx="5271">
                  <c:v>18350</c:v>
                </c:pt>
                <c:pt idx="5272">
                  <c:v>25461</c:v>
                </c:pt>
                <c:pt idx="5273">
                  <c:v>24712</c:v>
                </c:pt>
                <c:pt idx="5274">
                  <c:v>23963</c:v>
                </c:pt>
                <c:pt idx="5275">
                  <c:v>23214</c:v>
                </c:pt>
                <c:pt idx="5276">
                  <c:v>22465</c:v>
                </c:pt>
                <c:pt idx="5277">
                  <c:v>21716</c:v>
                </c:pt>
                <c:pt idx="5278">
                  <c:v>20968</c:v>
                </c:pt>
                <c:pt idx="5279">
                  <c:v>20219</c:v>
                </c:pt>
                <c:pt idx="5280">
                  <c:v>19470</c:v>
                </c:pt>
                <c:pt idx="5281">
                  <c:v>18721</c:v>
                </c:pt>
                <c:pt idx="5282">
                  <c:v>17972</c:v>
                </c:pt>
                <c:pt idx="5283">
                  <c:v>23853</c:v>
                </c:pt>
                <c:pt idx="5284">
                  <c:v>23151</c:v>
                </c:pt>
                <c:pt idx="5285">
                  <c:v>22450</c:v>
                </c:pt>
                <c:pt idx="5286">
                  <c:v>21748</c:v>
                </c:pt>
                <c:pt idx="5287">
                  <c:v>21047</c:v>
                </c:pt>
                <c:pt idx="5288">
                  <c:v>20345</c:v>
                </c:pt>
                <c:pt idx="5289">
                  <c:v>19643</c:v>
                </c:pt>
                <c:pt idx="5290">
                  <c:v>18942</c:v>
                </c:pt>
                <c:pt idx="5291">
                  <c:v>18240</c:v>
                </c:pt>
                <c:pt idx="5292">
                  <c:v>17539</c:v>
                </c:pt>
                <c:pt idx="5293">
                  <c:v>16837</c:v>
                </c:pt>
                <c:pt idx="5294">
                  <c:v>20651</c:v>
                </c:pt>
                <c:pt idx="5295">
                  <c:v>20044</c:v>
                </c:pt>
                <c:pt idx="5296">
                  <c:v>19437</c:v>
                </c:pt>
                <c:pt idx="5297">
                  <c:v>18829</c:v>
                </c:pt>
                <c:pt idx="5298">
                  <c:v>18222</c:v>
                </c:pt>
                <c:pt idx="5299">
                  <c:v>17614</c:v>
                </c:pt>
                <c:pt idx="5300">
                  <c:v>17007</c:v>
                </c:pt>
                <c:pt idx="5301">
                  <c:v>16400</c:v>
                </c:pt>
                <c:pt idx="5302">
                  <c:v>15792</c:v>
                </c:pt>
                <c:pt idx="5303">
                  <c:v>15185</c:v>
                </c:pt>
                <c:pt idx="5304">
                  <c:v>14577</c:v>
                </c:pt>
                <c:pt idx="5305">
                  <c:v>22020</c:v>
                </c:pt>
                <c:pt idx="5306">
                  <c:v>21353</c:v>
                </c:pt>
                <c:pt idx="5307">
                  <c:v>20686</c:v>
                </c:pt>
                <c:pt idx="5308">
                  <c:v>24367</c:v>
                </c:pt>
                <c:pt idx="5309">
                  <c:v>23629</c:v>
                </c:pt>
                <c:pt idx="5310">
                  <c:v>22891</c:v>
                </c:pt>
                <c:pt idx="5311">
                  <c:v>24407</c:v>
                </c:pt>
                <c:pt idx="5312">
                  <c:v>23668</c:v>
                </c:pt>
                <c:pt idx="5313">
                  <c:v>22928</c:v>
                </c:pt>
                <c:pt idx="5314">
                  <c:v>23390</c:v>
                </c:pt>
                <c:pt idx="5315">
                  <c:v>22681</c:v>
                </c:pt>
                <c:pt idx="5316">
                  <c:v>21972</c:v>
                </c:pt>
                <c:pt idx="5317">
                  <c:v>20833</c:v>
                </c:pt>
                <c:pt idx="5318">
                  <c:v>20202</c:v>
                </c:pt>
                <c:pt idx="5319">
                  <c:v>19571</c:v>
                </c:pt>
                <c:pt idx="5320">
                  <c:v>22402</c:v>
                </c:pt>
                <c:pt idx="5321">
                  <c:v>21744</c:v>
                </c:pt>
                <c:pt idx="5322">
                  <c:v>21085</c:v>
                </c:pt>
                <c:pt idx="5323">
                  <c:v>20426</c:v>
                </c:pt>
                <c:pt idx="5324">
                  <c:v>24840</c:v>
                </c:pt>
                <c:pt idx="5325">
                  <c:v>24110</c:v>
                </c:pt>
                <c:pt idx="5326">
                  <c:v>23379</c:v>
                </c:pt>
                <c:pt idx="5327">
                  <c:v>22649</c:v>
                </c:pt>
                <c:pt idx="5328">
                  <c:v>25081</c:v>
                </c:pt>
                <c:pt idx="5329">
                  <c:v>24343</c:v>
                </c:pt>
                <c:pt idx="5330">
                  <c:v>23605</c:v>
                </c:pt>
                <c:pt idx="5331">
                  <c:v>22868</c:v>
                </c:pt>
                <c:pt idx="5332">
                  <c:v>24274</c:v>
                </c:pt>
                <c:pt idx="5333">
                  <c:v>23560</c:v>
                </c:pt>
                <c:pt idx="5334">
                  <c:v>22846</c:v>
                </c:pt>
                <c:pt idx="5335">
                  <c:v>22133</c:v>
                </c:pt>
                <c:pt idx="5336">
                  <c:v>21871</c:v>
                </c:pt>
                <c:pt idx="5337">
                  <c:v>21228</c:v>
                </c:pt>
                <c:pt idx="5338">
                  <c:v>20585</c:v>
                </c:pt>
                <c:pt idx="5339">
                  <c:v>19941</c:v>
                </c:pt>
                <c:pt idx="5340">
                  <c:v>22219</c:v>
                </c:pt>
                <c:pt idx="5341">
                  <c:v>21565</c:v>
                </c:pt>
                <c:pt idx="5342">
                  <c:v>20912</c:v>
                </c:pt>
                <c:pt idx="5343">
                  <c:v>20258</c:v>
                </c:pt>
                <c:pt idx="5344">
                  <c:v>19605</c:v>
                </c:pt>
                <c:pt idx="5345">
                  <c:v>24634</c:v>
                </c:pt>
                <c:pt idx="5346">
                  <c:v>23909</c:v>
                </c:pt>
                <c:pt idx="5347">
                  <c:v>23184</c:v>
                </c:pt>
                <c:pt idx="5348">
                  <c:v>22460</c:v>
                </c:pt>
                <c:pt idx="5349">
                  <c:v>21735</c:v>
                </c:pt>
                <c:pt idx="5350">
                  <c:v>25012</c:v>
                </c:pt>
                <c:pt idx="5351">
                  <c:v>24276</c:v>
                </c:pt>
                <c:pt idx="5352">
                  <c:v>23541</c:v>
                </c:pt>
                <c:pt idx="5353">
                  <c:v>22805</c:v>
                </c:pt>
                <c:pt idx="5354">
                  <c:v>22069</c:v>
                </c:pt>
                <c:pt idx="5355">
                  <c:v>24382</c:v>
                </c:pt>
                <c:pt idx="5356">
                  <c:v>23665</c:v>
                </c:pt>
                <c:pt idx="5357">
                  <c:v>22948</c:v>
                </c:pt>
                <c:pt idx="5358">
                  <c:v>22231</c:v>
                </c:pt>
                <c:pt idx="5359">
                  <c:v>21514</c:v>
                </c:pt>
                <c:pt idx="5360">
                  <c:v>22175</c:v>
                </c:pt>
                <c:pt idx="5361">
                  <c:v>21523</c:v>
                </c:pt>
                <c:pt idx="5362">
                  <c:v>20871</c:v>
                </c:pt>
                <c:pt idx="5363">
                  <c:v>20219</c:v>
                </c:pt>
                <c:pt idx="5364">
                  <c:v>19566</c:v>
                </c:pt>
                <c:pt idx="5365">
                  <c:v>22219</c:v>
                </c:pt>
                <c:pt idx="5366">
                  <c:v>21565</c:v>
                </c:pt>
                <c:pt idx="5367">
                  <c:v>20912</c:v>
                </c:pt>
                <c:pt idx="5368">
                  <c:v>20258</c:v>
                </c:pt>
                <c:pt idx="5369">
                  <c:v>19605</c:v>
                </c:pt>
                <c:pt idx="5370">
                  <c:v>24634</c:v>
                </c:pt>
                <c:pt idx="5371">
                  <c:v>23909</c:v>
                </c:pt>
                <c:pt idx="5372">
                  <c:v>23184</c:v>
                </c:pt>
                <c:pt idx="5373">
                  <c:v>22460</c:v>
                </c:pt>
                <c:pt idx="5374">
                  <c:v>21735</c:v>
                </c:pt>
                <c:pt idx="5375">
                  <c:v>25012</c:v>
                </c:pt>
                <c:pt idx="5376">
                  <c:v>24276</c:v>
                </c:pt>
                <c:pt idx="5377">
                  <c:v>23541</c:v>
                </c:pt>
                <c:pt idx="5378">
                  <c:v>22805</c:v>
                </c:pt>
                <c:pt idx="5379">
                  <c:v>22069</c:v>
                </c:pt>
                <c:pt idx="5380">
                  <c:v>24382</c:v>
                </c:pt>
                <c:pt idx="5381">
                  <c:v>23665</c:v>
                </c:pt>
                <c:pt idx="5382">
                  <c:v>22948</c:v>
                </c:pt>
                <c:pt idx="5383">
                  <c:v>22231</c:v>
                </c:pt>
                <c:pt idx="5384">
                  <c:v>21514</c:v>
                </c:pt>
                <c:pt idx="5385">
                  <c:v>22175</c:v>
                </c:pt>
                <c:pt idx="5386">
                  <c:v>21523</c:v>
                </c:pt>
                <c:pt idx="5387">
                  <c:v>20871</c:v>
                </c:pt>
                <c:pt idx="5388">
                  <c:v>20219</c:v>
                </c:pt>
                <c:pt idx="5389">
                  <c:v>19566</c:v>
                </c:pt>
                <c:pt idx="5390">
                  <c:v>22763</c:v>
                </c:pt>
                <c:pt idx="5391">
                  <c:v>22094</c:v>
                </c:pt>
                <c:pt idx="5392">
                  <c:v>21424</c:v>
                </c:pt>
                <c:pt idx="5393">
                  <c:v>20755</c:v>
                </c:pt>
                <c:pt idx="5394">
                  <c:v>20085</c:v>
                </c:pt>
                <c:pt idx="5395">
                  <c:v>25128</c:v>
                </c:pt>
                <c:pt idx="5396">
                  <c:v>24389</c:v>
                </c:pt>
                <c:pt idx="5397">
                  <c:v>23650</c:v>
                </c:pt>
                <c:pt idx="5398">
                  <c:v>22911</c:v>
                </c:pt>
                <c:pt idx="5399">
                  <c:v>22172</c:v>
                </c:pt>
                <c:pt idx="5400">
                  <c:v>25174</c:v>
                </c:pt>
                <c:pt idx="5401">
                  <c:v>24434</c:v>
                </c:pt>
                <c:pt idx="5402">
                  <c:v>23693</c:v>
                </c:pt>
                <c:pt idx="5403">
                  <c:v>22953</c:v>
                </c:pt>
                <c:pt idx="5404">
                  <c:v>22212</c:v>
                </c:pt>
                <c:pt idx="5405">
                  <c:v>24168</c:v>
                </c:pt>
                <c:pt idx="5406">
                  <c:v>23457</c:v>
                </c:pt>
                <c:pt idx="5407">
                  <c:v>22746</c:v>
                </c:pt>
                <c:pt idx="5408">
                  <c:v>22035</c:v>
                </c:pt>
                <c:pt idx="5409">
                  <c:v>21324</c:v>
                </c:pt>
                <c:pt idx="5410">
                  <c:v>21586</c:v>
                </c:pt>
                <c:pt idx="5411">
                  <c:v>20952</c:v>
                </c:pt>
                <c:pt idx="5412">
                  <c:v>20317</c:v>
                </c:pt>
                <c:pt idx="5413">
                  <c:v>19682</c:v>
                </c:pt>
                <c:pt idx="5414">
                  <c:v>19047</c:v>
                </c:pt>
                <c:pt idx="5415">
                  <c:v>23343</c:v>
                </c:pt>
                <c:pt idx="5416">
                  <c:v>22656</c:v>
                </c:pt>
                <c:pt idx="5417">
                  <c:v>21970</c:v>
                </c:pt>
                <c:pt idx="5418">
                  <c:v>21283</c:v>
                </c:pt>
                <c:pt idx="5419">
                  <c:v>20597</c:v>
                </c:pt>
                <c:pt idx="5420">
                  <c:v>19910</c:v>
                </c:pt>
                <c:pt idx="5421">
                  <c:v>25873</c:v>
                </c:pt>
                <c:pt idx="5422">
                  <c:v>25112</c:v>
                </c:pt>
                <c:pt idx="5423">
                  <c:v>24351</c:v>
                </c:pt>
                <c:pt idx="5424">
                  <c:v>23590</c:v>
                </c:pt>
                <c:pt idx="5425">
                  <c:v>22829</c:v>
                </c:pt>
                <c:pt idx="5426">
                  <c:v>22068</c:v>
                </c:pt>
                <c:pt idx="5427">
                  <c:v>25551</c:v>
                </c:pt>
                <c:pt idx="5428">
                  <c:v>24799</c:v>
                </c:pt>
                <c:pt idx="5429">
                  <c:v>24048</c:v>
                </c:pt>
                <c:pt idx="5430">
                  <c:v>23296</c:v>
                </c:pt>
                <c:pt idx="5431">
                  <c:v>22545</c:v>
                </c:pt>
                <c:pt idx="5432">
                  <c:v>21793</c:v>
                </c:pt>
                <c:pt idx="5433">
                  <c:v>24098</c:v>
                </c:pt>
                <c:pt idx="5434">
                  <c:v>23389</c:v>
                </c:pt>
                <c:pt idx="5435">
                  <c:v>22680</c:v>
                </c:pt>
                <c:pt idx="5436">
                  <c:v>21972</c:v>
                </c:pt>
                <c:pt idx="5437">
                  <c:v>21263</c:v>
                </c:pt>
                <c:pt idx="5438">
                  <c:v>20554</c:v>
                </c:pt>
                <c:pt idx="5439">
                  <c:v>20924</c:v>
                </c:pt>
                <c:pt idx="5440">
                  <c:v>20309</c:v>
                </c:pt>
                <c:pt idx="5441">
                  <c:v>19693</c:v>
                </c:pt>
                <c:pt idx="5442">
                  <c:v>19078</c:v>
                </c:pt>
                <c:pt idx="5443">
                  <c:v>18462</c:v>
                </c:pt>
                <c:pt idx="5444">
                  <c:v>17847</c:v>
                </c:pt>
                <c:pt idx="5445">
                  <c:v>25796</c:v>
                </c:pt>
                <c:pt idx="5446">
                  <c:v>25059</c:v>
                </c:pt>
                <c:pt idx="5447">
                  <c:v>24322</c:v>
                </c:pt>
                <c:pt idx="5448">
                  <c:v>23585</c:v>
                </c:pt>
                <c:pt idx="5449">
                  <c:v>28284</c:v>
                </c:pt>
                <c:pt idx="5450">
                  <c:v>27476</c:v>
                </c:pt>
                <c:pt idx="5451">
                  <c:v>26668</c:v>
                </c:pt>
                <c:pt idx="5452">
                  <c:v>25860</c:v>
                </c:pt>
                <c:pt idx="5453">
                  <c:v>28515</c:v>
                </c:pt>
                <c:pt idx="5454">
                  <c:v>27700</c:v>
                </c:pt>
                <c:pt idx="5455">
                  <c:v>26886</c:v>
                </c:pt>
                <c:pt idx="5456">
                  <c:v>26071</c:v>
                </c:pt>
                <c:pt idx="5457">
                  <c:v>27777</c:v>
                </c:pt>
                <c:pt idx="5458">
                  <c:v>26983</c:v>
                </c:pt>
                <c:pt idx="5459">
                  <c:v>26190</c:v>
                </c:pt>
                <c:pt idx="5460">
                  <c:v>25396</c:v>
                </c:pt>
                <c:pt idx="5461">
                  <c:v>25264</c:v>
                </c:pt>
                <c:pt idx="5462">
                  <c:v>24542</c:v>
                </c:pt>
                <c:pt idx="5463">
                  <c:v>23820</c:v>
                </c:pt>
                <c:pt idx="5464">
                  <c:v>23099</c:v>
                </c:pt>
                <c:pt idx="5465">
                  <c:v>24970</c:v>
                </c:pt>
                <c:pt idx="5466">
                  <c:v>24235</c:v>
                </c:pt>
                <c:pt idx="5467">
                  <c:v>23501</c:v>
                </c:pt>
                <c:pt idx="5468">
                  <c:v>22767</c:v>
                </c:pt>
                <c:pt idx="5469">
                  <c:v>22032</c:v>
                </c:pt>
                <c:pt idx="5470">
                  <c:v>27350</c:v>
                </c:pt>
                <c:pt idx="5471">
                  <c:v>26546</c:v>
                </c:pt>
                <c:pt idx="5472">
                  <c:v>25741</c:v>
                </c:pt>
                <c:pt idx="5473">
                  <c:v>24937</c:v>
                </c:pt>
                <c:pt idx="5474">
                  <c:v>24132</c:v>
                </c:pt>
                <c:pt idx="5475">
                  <c:v>27648</c:v>
                </c:pt>
                <c:pt idx="5476">
                  <c:v>26835</c:v>
                </c:pt>
                <c:pt idx="5477">
                  <c:v>26021</c:v>
                </c:pt>
                <c:pt idx="5478">
                  <c:v>25208</c:v>
                </c:pt>
                <c:pt idx="5479">
                  <c:v>24395</c:v>
                </c:pt>
                <c:pt idx="5480">
                  <c:v>27041</c:v>
                </c:pt>
                <c:pt idx="5481">
                  <c:v>26246</c:v>
                </c:pt>
                <c:pt idx="5482">
                  <c:v>25450</c:v>
                </c:pt>
                <c:pt idx="5483">
                  <c:v>24655</c:v>
                </c:pt>
                <c:pt idx="5484">
                  <c:v>23860</c:v>
                </c:pt>
                <c:pt idx="5485">
                  <c:v>24746</c:v>
                </c:pt>
                <c:pt idx="5486">
                  <c:v>24018</c:v>
                </c:pt>
                <c:pt idx="5487">
                  <c:v>23290</c:v>
                </c:pt>
                <c:pt idx="5488">
                  <c:v>22563</c:v>
                </c:pt>
                <c:pt idx="5489">
                  <c:v>21835</c:v>
                </c:pt>
                <c:pt idx="5490">
                  <c:v>24970</c:v>
                </c:pt>
                <c:pt idx="5491">
                  <c:v>24235</c:v>
                </c:pt>
                <c:pt idx="5492">
                  <c:v>23501</c:v>
                </c:pt>
                <c:pt idx="5493">
                  <c:v>22767</c:v>
                </c:pt>
                <c:pt idx="5494">
                  <c:v>22032</c:v>
                </c:pt>
                <c:pt idx="5495">
                  <c:v>27350</c:v>
                </c:pt>
                <c:pt idx="5496">
                  <c:v>26546</c:v>
                </c:pt>
                <c:pt idx="5497">
                  <c:v>25741</c:v>
                </c:pt>
                <c:pt idx="5498">
                  <c:v>24937</c:v>
                </c:pt>
                <c:pt idx="5499">
                  <c:v>24132</c:v>
                </c:pt>
                <c:pt idx="5500">
                  <c:v>27648</c:v>
                </c:pt>
                <c:pt idx="5501">
                  <c:v>26835</c:v>
                </c:pt>
                <c:pt idx="5502">
                  <c:v>26021</c:v>
                </c:pt>
                <c:pt idx="5503">
                  <c:v>25208</c:v>
                </c:pt>
                <c:pt idx="5504">
                  <c:v>24395</c:v>
                </c:pt>
                <c:pt idx="5505">
                  <c:v>27041</c:v>
                </c:pt>
                <c:pt idx="5506">
                  <c:v>26246</c:v>
                </c:pt>
                <c:pt idx="5507">
                  <c:v>25450</c:v>
                </c:pt>
                <c:pt idx="5508">
                  <c:v>24655</c:v>
                </c:pt>
                <c:pt idx="5509">
                  <c:v>23860</c:v>
                </c:pt>
                <c:pt idx="5510">
                  <c:v>24746</c:v>
                </c:pt>
                <c:pt idx="5511">
                  <c:v>24018</c:v>
                </c:pt>
                <c:pt idx="5512">
                  <c:v>23290</c:v>
                </c:pt>
                <c:pt idx="5513">
                  <c:v>22563</c:v>
                </c:pt>
                <c:pt idx="5514">
                  <c:v>21835</c:v>
                </c:pt>
                <c:pt idx="5515">
                  <c:v>26611</c:v>
                </c:pt>
                <c:pt idx="5516">
                  <c:v>25828</c:v>
                </c:pt>
                <c:pt idx="5517">
                  <c:v>25045</c:v>
                </c:pt>
                <c:pt idx="5518">
                  <c:v>24263</c:v>
                </c:pt>
                <c:pt idx="5519">
                  <c:v>23480</c:v>
                </c:pt>
                <c:pt idx="5520">
                  <c:v>22697</c:v>
                </c:pt>
                <c:pt idx="5521">
                  <c:v>21915</c:v>
                </c:pt>
                <c:pt idx="5522">
                  <c:v>21132</c:v>
                </c:pt>
                <c:pt idx="5523">
                  <c:v>20349</c:v>
                </c:pt>
                <c:pt idx="5524">
                  <c:v>19567</c:v>
                </c:pt>
                <c:pt idx="5525">
                  <c:v>18784</c:v>
                </c:pt>
                <c:pt idx="5526">
                  <c:v>28964</c:v>
                </c:pt>
                <c:pt idx="5527">
                  <c:v>28112</c:v>
                </c:pt>
                <c:pt idx="5528">
                  <c:v>27260</c:v>
                </c:pt>
                <c:pt idx="5529">
                  <c:v>26409</c:v>
                </c:pt>
                <c:pt idx="5530">
                  <c:v>25557</c:v>
                </c:pt>
                <c:pt idx="5531">
                  <c:v>24705</c:v>
                </c:pt>
                <c:pt idx="5532">
                  <c:v>23853</c:v>
                </c:pt>
                <c:pt idx="5533">
                  <c:v>23001</c:v>
                </c:pt>
                <c:pt idx="5534">
                  <c:v>22149</c:v>
                </c:pt>
                <c:pt idx="5535">
                  <c:v>21297</c:v>
                </c:pt>
                <c:pt idx="5536">
                  <c:v>20445</c:v>
                </c:pt>
                <c:pt idx="5537">
                  <c:v>28317</c:v>
                </c:pt>
                <c:pt idx="5538">
                  <c:v>27484</c:v>
                </c:pt>
                <c:pt idx="5539">
                  <c:v>26651</c:v>
                </c:pt>
                <c:pt idx="5540">
                  <c:v>25818</c:v>
                </c:pt>
                <c:pt idx="5541">
                  <c:v>24985</c:v>
                </c:pt>
                <c:pt idx="5542">
                  <c:v>24152</c:v>
                </c:pt>
                <c:pt idx="5543">
                  <c:v>23320</c:v>
                </c:pt>
                <c:pt idx="5544">
                  <c:v>22487</c:v>
                </c:pt>
                <c:pt idx="5545">
                  <c:v>21654</c:v>
                </c:pt>
                <c:pt idx="5546">
                  <c:v>20821</c:v>
                </c:pt>
                <c:pt idx="5547">
                  <c:v>19988</c:v>
                </c:pt>
                <c:pt idx="5548">
                  <c:v>26630</c:v>
                </c:pt>
                <c:pt idx="5549">
                  <c:v>25846</c:v>
                </c:pt>
                <c:pt idx="5550">
                  <c:v>25063</c:v>
                </c:pt>
                <c:pt idx="5551">
                  <c:v>24280</c:v>
                </c:pt>
                <c:pt idx="5552">
                  <c:v>23497</c:v>
                </c:pt>
                <c:pt idx="5553">
                  <c:v>22714</c:v>
                </c:pt>
                <c:pt idx="5554">
                  <c:v>21930</c:v>
                </c:pt>
                <c:pt idx="5555">
                  <c:v>21147</c:v>
                </c:pt>
                <c:pt idx="5556">
                  <c:v>20364</c:v>
                </c:pt>
                <c:pt idx="5557">
                  <c:v>19581</c:v>
                </c:pt>
                <c:pt idx="5558">
                  <c:v>18797</c:v>
                </c:pt>
                <c:pt idx="5559">
                  <c:v>23116</c:v>
                </c:pt>
                <c:pt idx="5560">
                  <c:v>22437</c:v>
                </c:pt>
                <c:pt idx="5561">
                  <c:v>21757</c:v>
                </c:pt>
                <c:pt idx="5562">
                  <c:v>21077</c:v>
                </c:pt>
                <c:pt idx="5563">
                  <c:v>20397</c:v>
                </c:pt>
                <c:pt idx="5564">
                  <c:v>19717</c:v>
                </c:pt>
                <c:pt idx="5565">
                  <c:v>19037</c:v>
                </c:pt>
                <c:pt idx="5566">
                  <c:v>18357</c:v>
                </c:pt>
                <c:pt idx="5567">
                  <c:v>17677</c:v>
                </c:pt>
                <c:pt idx="5568">
                  <c:v>16997</c:v>
                </c:pt>
                <c:pt idx="5569">
                  <c:v>16317</c:v>
                </c:pt>
                <c:pt idx="5570">
                  <c:v>25798</c:v>
                </c:pt>
                <c:pt idx="5571">
                  <c:v>25016</c:v>
                </c:pt>
                <c:pt idx="5572">
                  <c:v>24234</c:v>
                </c:pt>
                <c:pt idx="5573">
                  <c:v>23453</c:v>
                </c:pt>
                <c:pt idx="5574">
                  <c:v>22671</c:v>
                </c:pt>
                <c:pt idx="5575">
                  <c:v>21889</c:v>
                </c:pt>
                <c:pt idx="5576">
                  <c:v>21107</c:v>
                </c:pt>
                <c:pt idx="5577">
                  <c:v>20326</c:v>
                </c:pt>
                <c:pt idx="5578">
                  <c:v>19544</c:v>
                </c:pt>
                <c:pt idx="5579">
                  <c:v>18762</c:v>
                </c:pt>
                <c:pt idx="5580">
                  <c:v>17980</c:v>
                </c:pt>
                <c:pt idx="5581">
                  <c:v>17199</c:v>
                </c:pt>
                <c:pt idx="5582">
                  <c:v>16417</c:v>
                </c:pt>
                <c:pt idx="5583">
                  <c:v>14853</c:v>
                </c:pt>
                <c:pt idx="5584">
                  <c:v>13290</c:v>
                </c:pt>
                <c:pt idx="5585">
                  <c:v>28195</c:v>
                </c:pt>
                <c:pt idx="5586">
                  <c:v>27340</c:v>
                </c:pt>
                <c:pt idx="5587">
                  <c:v>26486</c:v>
                </c:pt>
                <c:pt idx="5588">
                  <c:v>25632</c:v>
                </c:pt>
                <c:pt idx="5589">
                  <c:v>24777</c:v>
                </c:pt>
                <c:pt idx="5590">
                  <c:v>23923</c:v>
                </c:pt>
                <c:pt idx="5591">
                  <c:v>23068</c:v>
                </c:pt>
                <c:pt idx="5592">
                  <c:v>22214</c:v>
                </c:pt>
                <c:pt idx="5593">
                  <c:v>21360</c:v>
                </c:pt>
                <c:pt idx="5594">
                  <c:v>20505</c:v>
                </c:pt>
                <c:pt idx="5595">
                  <c:v>19651</c:v>
                </c:pt>
                <c:pt idx="5596">
                  <c:v>18797</c:v>
                </c:pt>
                <c:pt idx="5597">
                  <c:v>17942</c:v>
                </c:pt>
                <c:pt idx="5598">
                  <c:v>16233</c:v>
                </c:pt>
                <c:pt idx="5599">
                  <c:v>14525</c:v>
                </c:pt>
                <c:pt idx="5600">
                  <c:v>27651</c:v>
                </c:pt>
                <c:pt idx="5601">
                  <c:v>26813</c:v>
                </c:pt>
                <c:pt idx="5602">
                  <c:v>25975</c:v>
                </c:pt>
                <c:pt idx="5603">
                  <c:v>25137</c:v>
                </c:pt>
                <c:pt idx="5604">
                  <c:v>24299</c:v>
                </c:pt>
                <c:pt idx="5605">
                  <c:v>23462</c:v>
                </c:pt>
                <c:pt idx="5606">
                  <c:v>22624</c:v>
                </c:pt>
                <c:pt idx="5607">
                  <c:v>21786</c:v>
                </c:pt>
                <c:pt idx="5608">
                  <c:v>20948</c:v>
                </c:pt>
                <c:pt idx="5609">
                  <c:v>20110</c:v>
                </c:pt>
                <c:pt idx="5610">
                  <c:v>19272</c:v>
                </c:pt>
                <c:pt idx="5611">
                  <c:v>18434</c:v>
                </c:pt>
                <c:pt idx="5612">
                  <c:v>17596</c:v>
                </c:pt>
                <c:pt idx="5613">
                  <c:v>15920</c:v>
                </c:pt>
                <c:pt idx="5614">
                  <c:v>14244</c:v>
                </c:pt>
                <c:pt idx="5615">
                  <c:v>26091</c:v>
                </c:pt>
                <c:pt idx="5616">
                  <c:v>25301</c:v>
                </c:pt>
                <c:pt idx="5617">
                  <c:v>24510</c:v>
                </c:pt>
                <c:pt idx="5618">
                  <c:v>23719</c:v>
                </c:pt>
                <c:pt idx="5619">
                  <c:v>22929</c:v>
                </c:pt>
                <c:pt idx="5620">
                  <c:v>22138</c:v>
                </c:pt>
                <c:pt idx="5621">
                  <c:v>21347</c:v>
                </c:pt>
                <c:pt idx="5622">
                  <c:v>20557</c:v>
                </c:pt>
                <c:pt idx="5623">
                  <c:v>19766</c:v>
                </c:pt>
                <c:pt idx="5624">
                  <c:v>18976</c:v>
                </c:pt>
                <c:pt idx="5625">
                  <c:v>18185</c:v>
                </c:pt>
                <c:pt idx="5626">
                  <c:v>17394</c:v>
                </c:pt>
                <c:pt idx="5627">
                  <c:v>16604</c:v>
                </c:pt>
                <c:pt idx="5628">
                  <c:v>15022</c:v>
                </c:pt>
                <c:pt idx="5629">
                  <c:v>13441</c:v>
                </c:pt>
                <c:pt idx="5630">
                  <c:v>22698</c:v>
                </c:pt>
                <c:pt idx="5631">
                  <c:v>22010</c:v>
                </c:pt>
                <c:pt idx="5632">
                  <c:v>21322</c:v>
                </c:pt>
                <c:pt idx="5633">
                  <c:v>20634</c:v>
                </c:pt>
                <c:pt idx="5634">
                  <c:v>19946</c:v>
                </c:pt>
                <c:pt idx="5635">
                  <c:v>19259</c:v>
                </c:pt>
                <c:pt idx="5636">
                  <c:v>18571</c:v>
                </c:pt>
                <c:pt idx="5637">
                  <c:v>17883</c:v>
                </c:pt>
                <c:pt idx="5638">
                  <c:v>17195</c:v>
                </c:pt>
                <c:pt idx="5639">
                  <c:v>16507</c:v>
                </c:pt>
                <c:pt idx="5640">
                  <c:v>15820</c:v>
                </c:pt>
                <c:pt idx="5641">
                  <c:v>15132</c:v>
                </c:pt>
                <c:pt idx="5642">
                  <c:v>14444</c:v>
                </c:pt>
                <c:pt idx="5643">
                  <c:v>13068</c:v>
                </c:pt>
                <c:pt idx="5644">
                  <c:v>11693</c:v>
                </c:pt>
                <c:pt idx="5645">
                  <c:v>26334</c:v>
                </c:pt>
                <c:pt idx="5646">
                  <c:v>25560</c:v>
                </c:pt>
                <c:pt idx="5647">
                  <c:v>24785</c:v>
                </c:pt>
                <c:pt idx="5648">
                  <c:v>24011</c:v>
                </c:pt>
                <c:pt idx="5649">
                  <c:v>23236</c:v>
                </c:pt>
                <c:pt idx="5650">
                  <c:v>22462</c:v>
                </c:pt>
                <c:pt idx="5651">
                  <c:v>21687</c:v>
                </c:pt>
                <c:pt idx="5652">
                  <c:v>20913</c:v>
                </c:pt>
                <c:pt idx="5653">
                  <c:v>20138</c:v>
                </c:pt>
                <c:pt idx="5654">
                  <c:v>19364</c:v>
                </c:pt>
                <c:pt idx="5655">
                  <c:v>18589</c:v>
                </c:pt>
                <c:pt idx="5656">
                  <c:v>28958</c:v>
                </c:pt>
                <c:pt idx="5657">
                  <c:v>28106</c:v>
                </c:pt>
                <c:pt idx="5658">
                  <c:v>27254</c:v>
                </c:pt>
                <c:pt idx="5659">
                  <c:v>26403</c:v>
                </c:pt>
                <c:pt idx="5660">
                  <c:v>25551</c:v>
                </c:pt>
                <c:pt idx="5661">
                  <c:v>24699</c:v>
                </c:pt>
                <c:pt idx="5662">
                  <c:v>23847</c:v>
                </c:pt>
                <c:pt idx="5663">
                  <c:v>22996</c:v>
                </c:pt>
                <c:pt idx="5664">
                  <c:v>22144</c:v>
                </c:pt>
                <c:pt idx="5665">
                  <c:v>21292</c:v>
                </c:pt>
                <c:pt idx="5666">
                  <c:v>20441</c:v>
                </c:pt>
                <c:pt idx="5667">
                  <c:v>28473</c:v>
                </c:pt>
                <c:pt idx="5668">
                  <c:v>27635</c:v>
                </c:pt>
                <c:pt idx="5669">
                  <c:v>26798</c:v>
                </c:pt>
                <c:pt idx="5670">
                  <c:v>25961</c:v>
                </c:pt>
                <c:pt idx="5671">
                  <c:v>25123</c:v>
                </c:pt>
                <c:pt idx="5672">
                  <c:v>24286</c:v>
                </c:pt>
                <c:pt idx="5673">
                  <c:v>23448</c:v>
                </c:pt>
                <c:pt idx="5674">
                  <c:v>22611</c:v>
                </c:pt>
                <c:pt idx="5675">
                  <c:v>21773</c:v>
                </c:pt>
                <c:pt idx="5676">
                  <c:v>20936</c:v>
                </c:pt>
                <c:pt idx="5677">
                  <c:v>20099</c:v>
                </c:pt>
                <c:pt idx="5678">
                  <c:v>26895</c:v>
                </c:pt>
                <c:pt idx="5679">
                  <c:v>26104</c:v>
                </c:pt>
                <c:pt idx="5680">
                  <c:v>25313</c:v>
                </c:pt>
                <c:pt idx="5681">
                  <c:v>24522</c:v>
                </c:pt>
                <c:pt idx="5682">
                  <c:v>23731</c:v>
                </c:pt>
                <c:pt idx="5683">
                  <c:v>22940</c:v>
                </c:pt>
                <c:pt idx="5684">
                  <c:v>22149</c:v>
                </c:pt>
                <c:pt idx="5685">
                  <c:v>21358</c:v>
                </c:pt>
                <c:pt idx="5686">
                  <c:v>20567</c:v>
                </c:pt>
                <c:pt idx="5687">
                  <c:v>19776</c:v>
                </c:pt>
                <c:pt idx="5688">
                  <c:v>18985</c:v>
                </c:pt>
                <c:pt idx="5689">
                  <c:v>23361</c:v>
                </c:pt>
                <c:pt idx="5690">
                  <c:v>22674</c:v>
                </c:pt>
                <c:pt idx="5691">
                  <c:v>21987</c:v>
                </c:pt>
                <c:pt idx="5692">
                  <c:v>21300</c:v>
                </c:pt>
                <c:pt idx="5693">
                  <c:v>20613</c:v>
                </c:pt>
                <c:pt idx="5694">
                  <c:v>19926</c:v>
                </c:pt>
                <c:pt idx="5695">
                  <c:v>19239</c:v>
                </c:pt>
                <c:pt idx="5696">
                  <c:v>18552</c:v>
                </c:pt>
                <c:pt idx="5697">
                  <c:v>17864</c:v>
                </c:pt>
                <c:pt idx="5698">
                  <c:v>17177</c:v>
                </c:pt>
                <c:pt idx="5699">
                  <c:v>16490</c:v>
                </c:pt>
                <c:pt idx="5700">
                  <c:v>24764</c:v>
                </c:pt>
                <c:pt idx="5701">
                  <c:v>23990</c:v>
                </c:pt>
                <c:pt idx="5702">
                  <c:v>23216</c:v>
                </c:pt>
                <c:pt idx="5703">
                  <c:v>22442</c:v>
                </c:pt>
                <c:pt idx="5704">
                  <c:v>21668</c:v>
                </c:pt>
                <c:pt idx="5705">
                  <c:v>20894</c:v>
                </c:pt>
                <c:pt idx="5706">
                  <c:v>20120</c:v>
                </c:pt>
                <c:pt idx="5707">
                  <c:v>19347</c:v>
                </c:pt>
                <c:pt idx="5708">
                  <c:v>18573</c:v>
                </c:pt>
                <c:pt idx="5709">
                  <c:v>17799</c:v>
                </c:pt>
                <c:pt idx="5710">
                  <c:v>17025</c:v>
                </c:pt>
                <c:pt idx="5711">
                  <c:v>16251</c:v>
                </c:pt>
                <c:pt idx="5712">
                  <c:v>14703</c:v>
                </c:pt>
                <c:pt idx="5713">
                  <c:v>13930</c:v>
                </c:pt>
                <c:pt idx="5714">
                  <c:v>13156</c:v>
                </c:pt>
                <c:pt idx="5715">
                  <c:v>10834</c:v>
                </c:pt>
                <c:pt idx="5716">
                  <c:v>27294</c:v>
                </c:pt>
                <c:pt idx="5717">
                  <c:v>26441</c:v>
                </c:pt>
                <c:pt idx="5718">
                  <c:v>25588</c:v>
                </c:pt>
                <c:pt idx="5719">
                  <c:v>24735</c:v>
                </c:pt>
                <c:pt idx="5720">
                  <c:v>23882</c:v>
                </c:pt>
                <c:pt idx="5721">
                  <c:v>23029</c:v>
                </c:pt>
                <c:pt idx="5722">
                  <c:v>22176</c:v>
                </c:pt>
                <c:pt idx="5723">
                  <c:v>21323</c:v>
                </c:pt>
                <c:pt idx="5724">
                  <c:v>20470</c:v>
                </c:pt>
                <c:pt idx="5725">
                  <c:v>19617</c:v>
                </c:pt>
                <c:pt idx="5726">
                  <c:v>18764</c:v>
                </c:pt>
                <c:pt idx="5727">
                  <c:v>17912</c:v>
                </c:pt>
                <c:pt idx="5728">
                  <c:v>16206</c:v>
                </c:pt>
                <c:pt idx="5729">
                  <c:v>15353</c:v>
                </c:pt>
                <c:pt idx="5730">
                  <c:v>14500</c:v>
                </c:pt>
                <c:pt idx="5731">
                  <c:v>11941</c:v>
                </c:pt>
                <c:pt idx="5732">
                  <c:v>26922</c:v>
                </c:pt>
                <c:pt idx="5733">
                  <c:v>26080</c:v>
                </c:pt>
                <c:pt idx="5734">
                  <c:v>25239</c:v>
                </c:pt>
                <c:pt idx="5735">
                  <c:v>24398</c:v>
                </c:pt>
                <c:pt idx="5736">
                  <c:v>23556</c:v>
                </c:pt>
                <c:pt idx="5737">
                  <c:v>22715</c:v>
                </c:pt>
                <c:pt idx="5738">
                  <c:v>21874</c:v>
                </c:pt>
                <c:pt idx="5739">
                  <c:v>21033</c:v>
                </c:pt>
                <c:pt idx="5740">
                  <c:v>20191</c:v>
                </c:pt>
                <c:pt idx="5741">
                  <c:v>19350</c:v>
                </c:pt>
                <c:pt idx="5742">
                  <c:v>18509</c:v>
                </c:pt>
                <c:pt idx="5743">
                  <c:v>17667</c:v>
                </c:pt>
                <c:pt idx="5744">
                  <c:v>15985</c:v>
                </c:pt>
                <c:pt idx="5745">
                  <c:v>15143</c:v>
                </c:pt>
                <c:pt idx="5746">
                  <c:v>14302</c:v>
                </c:pt>
                <c:pt idx="5747">
                  <c:v>11778</c:v>
                </c:pt>
                <c:pt idx="5748">
                  <c:v>25535</c:v>
                </c:pt>
                <c:pt idx="5749">
                  <c:v>24737</c:v>
                </c:pt>
                <c:pt idx="5750">
                  <c:v>23939</c:v>
                </c:pt>
                <c:pt idx="5751">
                  <c:v>23141</c:v>
                </c:pt>
                <c:pt idx="5752">
                  <c:v>22343</c:v>
                </c:pt>
                <c:pt idx="5753">
                  <c:v>21545</c:v>
                </c:pt>
                <c:pt idx="5754">
                  <c:v>20747</c:v>
                </c:pt>
                <c:pt idx="5755">
                  <c:v>19949</c:v>
                </c:pt>
                <c:pt idx="5756">
                  <c:v>19151</c:v>
                </c:pt>
                <c:pt idx="5757">
                  <c:v>18353</c:v>
                </c:pt>
                <c:pt idx="5758">
                  <c:v>17555</c:v>
                </c:pt>
                <c:pt idx="5759">
                  <c:v>16757</c:v>
                </c:pt>
                <c:pt idx="5760">
                  <c:v>15161</c:v>
                </c:pt>
                <c:pt idx="5761">
                  <c:v>14363</c:v>
                </c:pt>
                <c:pt idx="5762">
                  <c:v>13565</c:v>
                </c:pt>
                <c:pt idx="5763">
                  <c:v>11171</c:v>
                </c:pt>
                <c:pt idx="5764">
                  <c:v>22276</c:v>
                </c:pt>
                <c:pt idx="5765">
                  <c:v>21580</c:v>
                </c:pt>
                <c:pt idx="5766">
                  <c:v>20884</c:v>
                </c:pt>
                <c:pt idx="5767">
                  <c:v>20188</c:v>
                </c:pt>
                <c:pt idx="5768">
                  <c:v>19492</c:v>
                </c:pt>
                <c:pt idx="5769">
                  <c:v>18795</c:v>
                </c:pt>
                <c:pt idx="5770">
                  <c:v>18099</c:v>
                </c:pt>
                <c:pt idx="5771">
                  <c:v>17403</c:v>
                </c:pt>
                <c:pt idx="5772">
                  <c:v>16707</c:v>
                </c:pt>
                <c:pt idx="5773">
                  <c:v>16011</c:v>
                </c:pt>
                <c:pt idx="5774">
                  <c:v>15315</c:v>
                </c:pt>
                <c:pt idx="5775">
                  <c:v>14619</c:v>
                </c:pt>
                <c:pt idx="5776">
                  <c:v>13226</c:v>
                </c:pt>
                <c:pt idx="5777">
                  <c:v>12530</c:v>
                </c:pt>
                <c:pt idx="5778">
                  <c:v>11834</c:v>
                </c:pt>
                <c:pt idx="5779">
                  <c:v>9746</c:v>
                </c:pt>
                <c:pt idx="5780">
                  <c:v>26104</c:v>
                </c:pt>
                <c:pt idx="5781">
                  <c:v>25336</c:v>
                </c:pt>
                <c:pt idx="5782">
                  <c:v>24568</c:v>
                </c:pt>
                <c:pt idx="5783">
                  <c:v>23801</c:v>
                </c:pt>
                <c:pt idx="5784">
                  <c:v>23033</c:v>
                </c:pt>
                <c:pt idx="5785">
                  <c:v>28388</c:v>
                </c:pt>
                <c:pt idx="5786">
                  <c:v>27553</c:v>
                </c:pt>
                <c:pt idx="5787">
                  <c:v>26718</c:v>
                </c:pt>
                <c:pt idx="5788">
                  <c:v>25883</c:v>
                </c:pt>
                <c:pt idx="5789">
                  <c:v>25048</c:v>
                </c:pt>
                <c:pt idx="5790">
                  <c:v>27956</c:v>
                </c:pt>
                <c:pt idx="5791">
                  <c:v>27134</c:v>
                </c:pt>
                <c:pt idx="5792">
                  <c:v>26312</c:v>
                </c:pt>
                <c:pt idx="5793">
                  <c:v>25489</c:v>
                </c:pt>
                <c:pt idx="5794">
                  <c:v>24667</c:v>
                </c:pt>
                <c:pt idx="5795">
                  <c:v>26494</c:v>
                </c:pt>
                <c:pt idx="5796">
                  <c:v>25714</c:v>
                </c:pt>
                <c:pt idx="5797">
                  <c:v>24935</c:v>
                </c:pt>
                <c:pt idx="5798">
                  <c:v>24156</c:v>
                </c:pt>
                <c:pt idx="5799">
                  <c:v>23377</c:v>
                </c:pt>
                <c:pt idx="5800">
                  <c:v>23271</c:v>
                </c:pt>
                <c:pt idx="5801">
                  <c:v>22586</c:v>
                </c:pt>
                <c:pt idx="5802">
                  <c:v>21902</c:v>
                </c:pt>
                <c:pt idx="5803">
                  <c:v>21217</c:v>
                </c:pt>
                <c:pt idx="5804">
                  <c:v>20533</c:v>
                </c:pt>
                <c:pt idx="5805">
                  <c:v>25758</c:v>
                </c:pt>
                <c:pt idx="5806">
                  <c:v>24977</c:v>
                </c:pt>
                <c:pt idx="5807">
                  <c:v>24197</c:v>
                </c:pt>
                <c:pt idx="5808">
                  <c:v>23416</c:v>
                </c:pt>
                <c:pt idx="5809">
                  <c:v>22636</c:v>
                </c:pt>
                <c:pt idx="5810">
                  <c:v>21855</c:v>
                </c:pt>
                <c:pt idx="5811">
                  <c:v>21075</c:v>
                </c:pt>
                <c:pt idx="5812">
                  <c:v>20294</c:v>
                </c:pt>
                <c:pt idx="5813">
                  <c:v>19514</c:v>
                </c:pt>
                <c:pt idx="5814">
                  <c:v>18733</c:v>
                </c:pt>
                <c:pt idx="5815">
                  <c:v>27870</c:v>
                </c:pt>
                <c:pt idx="5816">
                  <c:v>27025</c:v>
                </c:pt>
                <c:pt idx="5817">
                  <c:v>26181</c:v>
                </c:pt>
                <c:pt idx="5818">
                  <c:v>25336</c:v>
                </c:pt>
                <c:pt idx="5819">
                  <c:v>24492</c:v>
                </c:pt>
                <c:pt idx="5820">
                  <c:v>23647</c:v>
                </c:pt>
                <c:pt idx="5821">
                  <c:v>22803</c:v>
                </c:pt>
                <c:pt idx="5822">
                  <c:v>21958</c:v>
                </c:pt>
                <c:pt idx="5823">
                  <c:v>21114</c:v>
                </c:pt>
                <c:pt idx="5824">
                  <c:v>20269</c:v>
                </c:pt>
                <c:pt idx="5825">
                  <c:v>27267</c:v>
                </c:pt>
                <c:pt idx="5826">
                  <c:v>26441</c:v>
                </c:pt>
                <c:pt idx="5827">
                  <c:v>25615</c:v>
                </c:pt>
                <c:pt idx="5828">
                  <c:v>24788</c:v>
                </c:pt>
                <c:pt idx="5829">
                  <c:v>23962</c:v>
                </c:pt>
                <c:pt idx="5830">
                  <c:v>23136</c:v>
                </c:pt>
                <c:pt idx="5831">
                  <c:v>22310</c:v>
                </c:pt>
                <c:pt idx="5832">
                  <c:v>21483</c:v>
                </c:pt>
                <c:pt idx="5833">
                  <c:v>20657</c:v>
                </c:pt>
                <c:pt idx="5834">
                  <c:v>19831</c:v>
                </c:pt>
                <c:pt idx="5835">
                  <c:v>25702</c:v>
                </c:pt>
                <c:pt idx="5836">
                  <c:v>24923</c:v>
                </c:pt>
                <c:pt idx="5837">
                  <c:v>24144</c:v>
                </c:pt>
                <c:pt idx="5838">
                  <c:v>23365</c:v>
                </c:pt>
                <c:pt idx="5839">
                  <c:v>22586</c:v>
                </c:pt>
                <c:pt idx="5840">
                  <c:v>21808</c:v>
                </c:pt>
                <c:pt idx="5841">
                  <c:v>21029</c:v>
                </c:pt>
                <c:pt idx="5842">
                  <c:v>20250</c:v>
                </c:pt>
                <c:pt idx="5843">
                  <c:v>19471</c:v>
                </c:pt>
                <c:pt idx="5844">
                  <c:v>18692</c:v>
                </c:pt>
                <c:pt idx="5845">
                  <c:v>22446</c:v>
                </c:pt>
                <c:pt idx="5846">
                  <c:v>21766</c:v>
                </c:pt>
                <c:pt idx="5847">
                  <c:v>21086</c:v>
                </c:pt>
                <c:pt idx="5848">
                  <c:v>20406</c:v>
                </c:pt>
                <c:pt idx="5849">
                  <c:v>19725</c:v>
                </c:pt>
                <c:pt idx="5850">
                  <c:v>19045</c:v>
                </c:pt>
                <c:pt idx="5851">
                  <c:v>18365</c:v>
                </c:pt>
                <c:pt idx="5852">
                  <c:v>17685</c:v>
                </c:pt>
                <c:pt idx="5853">
                  <c:v>17005</c:v>
                </c:pt>
                <c:pt idx="5854">
                  <c:v>16324</c:v>
                </c:pt>
                <c:pt idx="5855">
                  <c:v>26581</c:v>
                </c:pt>
                <c:pt idx="5856">
                  <c:v>25799</c:v>
                </c:pt>
                <c:pt idx="5857">
                  <c:v>25018</c:v>
                </c:pt>
                <c:pt idx="5858">
                  <c:v>24236</c:v>
                </c:pt>
                <c:pt idx="5859">
                  <c:v>23454</c:v>
                </c:pt>
                <c:pt idx="5860">
                  <c:v>22672</c:v>
                </c:pt>
                <c:pt idx="5861">
                  <c:v>21890</c:v>
                </c:pt>
                <c:pt idx="5862">
                  <c:v>21109</c:v>
                </c:pt>
                <c:pt idx="5863">
                  <c:v>20327</c:v>
                </c:pt>
                <c:pt idx="5864">
                  <c:v>19545</c:v>
                </c:pt>
                <c:pt idx="5865">
                  <c:v>18763</c:v>
                </c:pt>
                <c:pt idx="5866">
                  <c:v>28808</c:v>
                </c:pt>
                <c:pt idx="5867">
                  <c:v>27961</c:v>
                </c:pt>
                <c:pt idx="5868">
                  <c:v>27114</c:v>
                </c:pt>
                <c:pt idx="5869">
                  <c:v>26267</c:v>
                </c:pt>
                <c:pt idx="5870">
                  <c:v>25419</c:v>
                </c:pt>
                <c:pt idx="5871">
                  <c:v>24572</c:v>
                </c:pt>
                <c:pt idx="5872">
                  <c:v>23725</c:v>
                </c:pt>
                <c:pt idx="5873">
                  <c:v>22877</c:v>
                </c:pt>
                <c:pt idx="5874">
                  <c:v>22030</c:v>
                </c:pt>
                <c:pt idx="5875">
                  <c:v>21183</c:v>
                </c:pt>
                <c:pt idx="5876">
                  <c:v>20335</c:v>
                </c:pt>
                <c:pt idx="5877">
                  <c:v>28152</c:v>
                </c:pt>
                <c:pt idx="5878">
                  <c:v>27324</c:v>
                </c:pt>
                <c:pt idx="5879">
                  <c:v>26496</c:v>
                </c:pt>
                <c:pt idx="5880">
                  <c:v>25668</c:v>
                </c:pt>
                <c:pt idx="5881">
                  <c:v>24840</c:v>
                </c:pt>
                <c:pt idx="5882">
                  <c:v>24012</c:v>
                </c:pt>
                <c:pt idx="5883">
                  <c:v>23184</c:v>
                </c:pt>
                <c:pt idx="5884">
                  <c:v>22356</c:v>
                </c:pt>
                <c:pt idx="5885">
                  <c:v>21528</c:v>
                </c:pt>
                <c:pt idx="5886">
                  <c:v>20700</c:v>
                </c:pt>
                <c:pt idx="5887">
                  <c:v>19872</c:v>
                </c:pt>
                <c:pt idx="5888">
                  <c:v>26490</c:v>
                </c:pt>
                <c:pt idx="5889">
                  <c:v>25711</c:v>
                </c:pt>
                <c:pt idx="5890">
                  <c:v>24932</c:v>
                </c:pt>
                <c:pt idx="5891">
                  <c:v>24153</c:v>
                </c:pt>
                <c:pt idx="5892">
                  <c:v>23374</c:v>
                </c:pt>
                <c:pt idx="5893">
                  <c:v>22594</c:v>
                </c:pt>
                <c:pt idx="5894">
                  <c:v>21815</c:v>
                </c:pt>
                <c:pt idx="5895">
                  <c:v>21036</c:v>
                </c:pt>
                <c:pt idx="5896">
                  <c:v>20257</c:v>
                </c:pt>
                <c:pt idx="5897">
                  <c:v>19478</c:v>
                </c:pt>
                <c:pt idx="5898">
                  <c:v>18699</c:v>
                </c:pt>
                <c:pt idx="5899">
                  <c:v>23054</c:v>
                </c:pt>
                <c:pt idx="5900">
                  <c:v>22376</c:v>
                </c:pt>
                <c:pt idx="5901">
                  <c:v>21698</c:v>
                </c:pt>
                <c:pt idx="5902">
                  <c:v>21020</c:v>
                </c:pt>
                <c:pt idx="5903">
                  <c:v>20342</c:v>
                </c:pt>
                <c:pt idx="5904">
                  <c:v>19664</c:v>
                </c:pt>
                <c:pt idx="5905">
                  <c:v>18986</c:v>
                </c:pt>
                <c:pt idx="5906">
                  <c:v>18308</c:v>
                </c:pt>
                <c:pt idx="5907">
                  <c:v>17630</c:v>
                </c:pt>
                <c:pt idx="5908">
                  <c:v>16952</c:v>
                </c:pt>
                <c:pt idx="5909">
                  <c:v>16274</c:v>
                </c:pt>
                <c:pt idx="5910">
                  <c:v>24748</c:v>
                </c:pt>
                <c:pt idx="5911">
                  <c:v>23998</c:v>
                </c:pt>
                <c:pt idx="5912">
                  <c:v>23248</c:v>
                </c:pt>
                <c:pt idx="5913">
                  <c:v>27086</c:v>
                </c:pt>
                <c:pt idx="5914">
                  <c:v>26266</c:v>
                </c:pt>
                <c:pt idx="5915">
                  <c:v>25445</c:v>
                </c:pt>
                <c:pt idx="5916">
                  <c:v>27010</c:v>
                </c:pt>
                <c:pt idx="5917">
                  <c:v>26191</c:v>
                </c:pt>
                <c:pt idx="5918">
                  <c:v>25373</c:v>
                </c:pt>
                <c:pt idx="5919">
                  <c:v>25942</c:v>
                </c:pt>
                <c:pt idx="5920">
                  <c:v>25156</c:v>
                </c:pt>
                <c:pt idx="5921">
                  <c:v>24369</c:v>
                </c:pt>
                <c:pt idx="5922">
                  <c:v>23176</c:v>
                </c:pt>
                <c:pt idx="5923">
                  <c:v>22474</c:v>
                </c:pt>
                <c:pt idx="5924">
                  <c:v>21772</c:v>
                </c:pt>
                <c:pt idx="5925">
                  <c:v>25206</c:v>
                </c:pt>
                <c:pt idx="5926">
                  <c:v>24465</c:v>
                </c:pt>
                <c:pt idx="5927">
                  <c:v>23723</c:v>
                </c:pt>
                <c:pt idx="5928">
                  <c:v>22982</c:v>
                </c:pt>
                <c:pt idx="5929">
                  <c:v>27635</c:v>
                </c:pt>
                <c:pt idx="5930">
                  <c:v>26822</c:v>
                </c:pt>
                <c:pt idx="5931">
                  <c:v>26009</c:v>
                </c:pt>
                <c:pt idx="5932">
                  <c:v>25196</c:v>
                </c:pt>
                <c:pt idx="5933">
                  <c:v>27753</c:v>
                </c:pt>
                <c:pt idx="5934">
                  <c:v>26937</c:v>
                </c:pt>
                <c:pt idx="5935">
                  <c:v>26121</c:v>
                </c:pt>
                <c:pt idx="5936">
                  <c:v>25304</c:v>
                </c:pt>
                <c:pt idx="5937">
                  <c:v>26896</c:v>
                </c:pt>
                <c:pt idx="5938">
                  <c:v>26105</c:v>
                </c:pt>
                <c:pt idx="5939">
                  <c:v>25313</c:v>
                </c:pt>
                <c:pt idx="5940">
                  <c:v>24522</c:v>
                </c:pt>
                <c:pt idx="5941">
                  <c:v>24297</c:v>
                </c:pt>
                <c:pt idx="5942">
                  <c:v>23582</c:v>
                </c:pt>
                <c:pt idx="5943">
                  <c:v>22868</c:v>
                </c:pt>
                <c:pt idx="5944">
                  <c:v>22153</c:v>
                </c:pt>
                <c:pt idx="5945">
                  <c:v>25001</c:v>
                </c:pt>
                <c:pt idx="5946">
                  <c:v>24266</c:v>
                </c:pt>
                <c:pt idx="5947">
                  <c:v>23530</c:v>
                </c:pt>
                <c:pt idx="5948">
                  <c:v>22795</c:v>
                </c:pt>
                <c:pt idx="5949">
                  <c:v>22060</c:v>
                </c:pt>
                <c:pt idx="5950">
                  <c:v>27413</c:v>
                </c:pt>
                <c:pt idx="5951">
                  <c:v>26607</c:v>
                </c:pt>
                <c:pt idx="5952">
                  <c:v>25801</c:v>
                </c:pt>
                <c:pt idx="5953">
                  <c:v>24994</c:v>
                </c:pt>
                <c:pt idx="5954">
                  <c:v>24188</c:v>
                </c:pt>
                <c:pt idx="5955">
                  <c:v>27680</c:v>
                </c:pt>
                <c:pt idx="5956">
                  <c:v>26865</c:v>
                </c:pt>
                <c:pt idx="5957">
                  <c:v>26051</c:v>
                </c:pt>
                <c:pt idx="5958">
                  <c:v>25237</c:v>
                </c:pt>
                <c:pt idx="5959">
                  <c:v>24423</c:v>
                </c:pt>
                <c:pt idx="5960">
                  <c:v>27011</c:v>
                </c:pt>
                <c:pt idx="5961">
                  <c:v>26216</c:v>
                </c:pt>
                <c:pt idx="5962">
                  <c:v>25422</c:v>
                </c:pt>
                <c:pt idx="5963">
                  <c:v>24627</c:v>
                </c:pt>
                <c:pt idx="5964">
                  <c:v>23833</c:v>
                </c:pt>
                <c:pt idx="5965">
                  <c:v>24630</c:v>
                </c:pt>
                <c:pt idx="5966">
                  <c:v>23905</c:v>
                </c:pt>
                <c:pt idx="5967">
                  <c:v>23181</c:v>
                </c:pt>
                <c:pt idx="5968">
                  <c:v>22456</c:v>
                </c:pt>
                <c:pt idx="5969">
                  <c:v>21732</c:v>
                </c:pt>
                <c:pt idx="5970">
                  <c:v>25001</c:v>
                </c:pt>
                <c:pt idx="5971">
                  <c:v>24266</c:v>
                </c:pt>
                <c:pt idx="5972">
                  <c:v>23530</c:v>
                </c:pt>
                <c:pt idx="5973">
                  <c:v>22795</c:v>
                </c:pt>
                <c:pt idx="5974">
                  <c:v>22060</c:v>
                </c:pt>
                <c:pt idx="5975">
                  <c:v>27413</c:v>
                </c:pt>
                <c:pt idx="5976">
                  <c:v>26607</c:v>
                </c:pt>
                <c:pt idx="5977">
                  <c:v>25801</c:v>
                </c:pt>
                <c:pt idx="5978">
                  <c:v>24994</c:v>
                </c:pt>
                <c:pt idx="5979">
                  <c:v>24188</c:v>
                </c:pt>
                <c:pt idx="5980">
                  <c:v>27680</c:v>
                </c:pt>
                <c:pt idx="5981">
                  <c:v>26865</c:v>
                </c:pt>
                <c:pt idx="5982">
                  <c:v>26051</c:v>
                </c:pt>
                <c:pt idx="5983">
                  <c:v>25237</c:v>
                </c:pt>
                <c:pt idx="5984">
                  <c:v>24423</c:v>
                </c:pt>
                <c:pt idx="5985">
                  <c:v>27011</c:v>
                </c:pt>
                <c:pt idx="5986">
                  <c:v>26216</c:v>
                </c:pt>
                <c:pt idx="5987">
                  <c:v>25422</c:v>
                </c:pt>
                <c:pt idx="5988">
                  <c:v>24627</c:v>
                </c:pt>
                <c:pt idx="5989">
                  <c:v>23833</c:v>
                </c:pt>
                <c:pt idx="5990">
                  <c:v>24630</c:v>
                </c:pt>
                <c:pt idx="5991">
                  <c:v>23905</c:v>
                </c:pt>
                <c:pt idx="5992">
                  <c:v>23181</c:v>
                </c:pt>
                <c:pt idx="5993">
                  <c:v>22456</c:v>
                </c:pt>
                <c:pt idx="5994">
                  <c:v>21732</c:v>
                </c:pt>
                <c:pt idx="5995">
                  <c:v>25560</c:v>
                </c:pt>
                <c:pt idx="5996">
                  <c:v>24808</c:v>
                </c:pt>
                <c:pt idx="5997">
                  <c:v>24056</c:v>
                </c:pt>
                <c:pt idx="5998">
                  <c:v>23305</c:v>
                </c:pt>
                <c:pt idx="5999">
                  <c:v>22553</c:v>
                </c:pt>
                <c:pt idx="6000">
                  <c:v>27915</c:v>
                </c:pt>
                <c:pt idx="6001">
                  <c:v>27094</c:v>
                </c:pt>
                <c:pt idx="6002">
                  <c:v>26273</c:v>
                </c:pt>
                <c:pt idx="6003">
                  <c:v>25452</c:v>
                </c:pt>
                <c:pt idx="6004">
                  <c:v>24631</c:v>
                </c:pt>
                <c:pt idx="6005">
                  <c:v>27849</c:v>
                </c:pt>
                <c:pt idx="6006">
                  <c:v>27030</c:v>
                </c:pt>
                <c:pt idx="6007">
                  <c:v>26211</c:v>
                </c:pt>
                <c:pt idx="6008">
                  <c:v>25392</c:v>
                </c:pt>
                <c:pt idx="6009">
                  <c:v>24573</c:v>
                </c:pt>
                <c:pt idx="6010">
                  <c:v>26799</c:v>
                </c:pt>
                <c:pt idx="6011">
                  <c:v>26010</c:v>
                </c:pt>
                <c:pt idx="6012">
                  <c:v>25222</c:v>
                </c:pt>
                <c:pt idx="6013">
                  <c:v>24434</c:v>
                </c:pt>
                <c:pt idx="6014">
                  <c:v>23646</c:v>
                </c:pt>
                <c:pt idx="6015">
                  <c:v>24018</c:v>
                </c:pt>
                <c:pt idx="6016">
                  <c:v>23312</c:v>
                </c:pt>
                <c:pt idx="6017">
                  <c:v>22605</c:v>
                </c:pt>
                <c:pt idx="6018">
                  <c:v>21899</c:v>
                </c:pt>
                <c:pt idx="6019">
                  <c:v>21193</c:v>
                </c:pt>
                <c:pt idx="6020">
                  <c:v>26210</c:v>
                </c:pt>
                <c:pt idx="6021">
                  <c:v>25439</c:v>
                </c:pt>
                <c:pt idx="6022">
                  <c:v>24668</c:v>
                </c:pt>
                <c:pt idx="6023">
                  <c:v>23898</c:v>
                </c:pt>
                <c:pt idx="6024">
                  <c:v>23127</c:v>
                </c:pt>
                <c:pt idx="6025">
                  <c:v>22356</c:v>
                </c:pt>
                <c:pt idx="6026">
                  <c:v>28718</c:v>
                </c:pt>
                <c:pt idx="6027">
                  <c:v>27873</c:v>
                </c:pt>
                <c:pt idx="6028">
                  <c:v>27028</c:v>
                </c:pt>
                <c:pt idx="6029">
                  <c:v>26184</c:v>
                </c:pt>
                <c:pt idx="6030">
                  <c:v>25339</c:v>
                </c:pt>
                <c:pt idx="6031">
                  <c:v>24494</c:v>
                </c:pt>
                <c:pt idx="6032">
                  <c:v>28246</c:v>
                </c:pt>
                <c:pt idx="6033">
                  <c:v>27416</c:v>
                </c:pt>
                <c:pt idx="6034">
                  <c:v>26585</c:v>
                </c:pt>
                <c:pt idx="6035">
                  <c:v>25754</c:v>
                </c:pt>
                <c:pt idx="6036">
                  <c:v>24923</c:v>
                </c:pt>
                <c:pt idx="6037">
                  <c:v>24092</c:v>
                </c:pt>
                <c:pt idx="6038">
                  <c:v>26704</c:v>
                </c:pt>
                <c:pt idx="6039">
                  <c:v>25918</c:v>
                </c:pt>
                <c:pt idx="6040">
                  <c:v>25133</c:v>
                </c:pt>
                <c:pt idx="6041">
                  <c:v>24347</c:v>
                </c:pt>
                <c:pt idx="6042">
                  <c:v>23562</c:v>
                </c:pt>
                <c:pt idx="6043">
                  <c:v>22777</c:v>
                </c:pt>
                <c:pt idx="6044">
                  <c:v>23272</c:v>
                </c:pt>
                <c:pt idx="6045">
                  <c:v>22587</c:v>
                </c:pt>
                <c:pt idx="6046">
                  <c:v>21903</c:v>
                </c:pt>
                <c:pt idx="6047">
                  <c:v>21218</c:v>
                </c:pt>
                <c:pt idx="6048">
                  <c:v>20534</c:v>
                </c:pt>
                <c:pt idx="6049">
                  <c:v>19849</c:v>
                </c:pt>
                <c:pt idx="6050">
                  <c:v>28644</c:v>
                </c:pt>
                <c:pt idx="6051">
                  <c:v>27825</c:v>
                </c:pt>
                <c:pt idx="6052">
                  <c:v>27007</c:v>
                </c:pt>
                <c:pt idx="6053">
                  <c:v>26189</c:v>
                </c:pt>
                <c:pt idx="6054">
                  <c:v>31012</c:v>
                </c:pt>
                <c:pt idx="6055">
                  <c:v>30126</c:v>
                </c:pt>
                <c:pt idx="6056">
                  <c:v>29240</c:v>
                </c:pt>
                <c:pt idx="6057">
                  <c:v>28354</c:v>
                </c:pt>
                <c:pt idx="6058">
                  <c:v>31142</c:v>
                </c:pt>
                <c:pt idx="6059">
                  <c:v>30252</c:v>
                </c:pt>
                <c:pt idx="6060">
                  <c:v>29362</c:v>
                </c:pt>
                <c:pt idx="6061">
                  <c:v>28472</c:v>
                </c:pt>
                <c:pt idx="6062">
                  <c:v>30431</c:v>
                </c:pt>
                <c:pt idx="6063">
                  <c:v>29561</c:v>
                </c:pt>
                <c:pt idx="6064">
                  <c:v>28692</c:v>
                </c:pt>
                <c:pt idx="6065">
                  <c:v>27822</c:v>
                </c:pt>
                <c:pt idx="6066">
                  <c:v>27867</c:v>
                </c:pt>
                <c:pt idx="6067">
                  <c:v>27071</c:v>
                </c:pt>
                <c:pt idx="6068">
                  <c:v>26275</c:v>
                </c:pt>
                <c:pt idx="6069">
                  <c:v>25478</c:v>
                </c:pt>
                <c:pt idx="6070">
                  <c:v>27728</c:v>
                </c:pt>
                <c:pt idx="6071">
                  <c:v>26912</c:v>
                </c:pt>
                <c:pt idx="6072">
                  <c:v>26097</c:v>
                </c:pt>
                <c:pt idx="6073">
                  <c:v>25281</c:v>
                </c:pt>
                <c:pt idx="6074">
                  <c:v>24466</c:v>
                </c:pt>
                <c:pt idx="6075">
                  <c:v>29996</c:v>
                </c:pt>
                <c:pt idx="6076">
                  <c:v>29113</c:v>
                </c:pt>
                <c:pt idx="6077">
                  <c:v>28231</c:v>
                </c:pt>
                <c:pt idx="6078">
                  <c:v>27349</c:v>
                </c:pt>
                <c:pt idx="6079">
                  <c:v>26467</c:v>
                </c:pt>
                <c:pt idx="6080">
                  <c:v>30197</c:v>
                </c:pt>
                <c:pt idx="6081">
                  <c:v>29309</c:v>
                </c:pt>
                <c:pt idx="6082">
                  <c:v>28421</c:v>
                </c:pt>
                <c:pt idx="6083">
                  <c:v>27533</c:v>
                </c:pt>
                <c:pt idx="6084">
                  <c:v>26644</c:v>
                </c:pt>
                <c:pt idx="6085">
                  <c:v>29619</c:v>
                </c:pt>
                <c:pt idx="6086">
                  <c:v>28748</c:v>
                </c:pt>
                <c:pt idx="6087">
                  <c:v>27877</c:v>
                </c:pt>
                <c:pt idx="6088">
                  <c:v>27006</c:v>
                </c:pt>
                <c:pt idx="6089">
                  <c:v>26135</c:v>
                </c:pt>
                <c:pt idx="6090">
                  <c:v>27284</c:v>
                </c:pt>
                <c:pt idx="6091">
                  <c:v>26482</c:v>
                </c:pt>
                <c:pt idx="6092">
                  <c:v>25679</c:v>
                </c:pt>
                <c:pt idx="6093">
                  <c:v>24877</c:v>
                </c:pt>
                <c:pt idx="6094">
                  <c:v>24074</c:v>
                </c:pt>
                <c:pt idx="6095">
                  <c:v>27728</c:v>
                </c:pt>
                <c:pt idx="6096">
                  <c:v>26912</c:v>
                </c:pt>
                <c:pt idx="6097">
                  <c:v>26097</c:v>
                </c:pt>
                <c:pt idx="6098">
                  <c:v>25281</c:v>
                </c:pt>
                <c:pt idx="6099">
                  <c:v>24466</c:v>
                </c:pt>
                <c:pt idx="6100">
                  <c:v>29996</c:v>
                </c:pt>
                <c:pt idx="6101">
                  <c:v>29113</c:v>
                </c:pt>
                <c:pt idx="6102">
                  <c:v>28231</c:v>
                </c:pt>
                <c:pt idx="6103">
                  <c:v>27349</c:v>
                </c:pt>
                <c:pt idx="6104">
                  <c:v>26467</c:v>
                </c:pt>
                <c:pt idx="6105">
                  <c:v>30197</c:v>
                </c:pt>
                <c:pt idx="6106">
                  <c:v>29309</c:v>
                </c:pt>
                <c:pt idx="6107">
                  <c:v>28421</c:v>
                </c:pt>
                <c:pt idx="6108">
                  <c:v>27533</c:v>
                </c:pt>
                <c:pt idx="6109">
                  <c:v>26644</c:v>
                </c:pt>
                <c:pt idx="6110">
                  <c:v>29619</c:v>
                </c:pt>
                <c:pt idx="6111">
                  <c:v>28748</c:v>
                </c:pt>
                <c:pt idx="6112">
                  <c:v>27877</c:v>
                </c:pt>
                <c:pt idx="6113">
                  <c:v>27006</c:v>
                </c:pt>
                <c:pt idx="6114">
                  <c:v>26135</c:v>
                </c:pt>
                <c:pt idx="6115">
                  <c:v>27284</c:v>
                </c:pt>
                <c:pt idx="6116">
                  <c:v>26482</c:v>
                </c:pt>
                <c:pt idx="6117">
                  <c:v>25679</c:v>
                </c:pt>
                <c:pt idx="6118">
                  <c:v>24877</c:v>
                </c:pt>
                <c:pt idx="6119">
                  <c:v>24074</c:v>
                </c:pt>
                <c:pt idx="6120">
                  <c:v>29392</c:v>
                </c:pt>
                <c:pt idx="6121">
                  <c:v>28527</c:v>
                </c:pt>
                <c:pt idx="6122">
                  <c:v>27663</c:v>
                </c:pt>
                <c:pt idx="6123">
                  <c:v>26798</c:v>
                </c:pt>
                <c:pt idx="6124">
                  <c:v>25934</c:v>
                </c:pt>
                <c:pt idx="6125">
                  <c:v>25069</c:v>
                </c:pt>
                <c:pt idx="6126">
                  <c:v>24205</c:v>
                </c:pt>
                <c:pt idx="6127">
                  <c:v>23340</c:v>
                </c:pt>
                <c:pt idx="6128">
                  <c:v>22476</c:v>
                </c:pt>
                <c:pt idx="6129">
                  <c:v>21611</c:v>
                </c:pt>
                <c:pt idx="6130">
                  <c:v>20747</c:v>
                </c:pt>
                <c:pt idx="6131">
                  <c:v>31636</c:v>
                </c:pt>
                <c:pt idx="6132">
                  <c:v>30706</c:v>
                </c:pt>
                <c:pt idx="6133">
                  <c:v>29775</c:v>
                </c:pt>
                <c:pt idx="6134">
                  <c:v>28845</c:v>
                </c:pt>
                <c:pt idx="6135">
                  <c:v>27914</c:v>
                </c:pt>
                <c:pt idx="6136">
                  <c:v>26984</c:v>
                </c:pt>
                <c:pt idx="6137">
                  <c:v>26053</c:v>
                </c:pt>
                <c:pt idx="6138">
                  <c:v>25123</c:v>
                </c:pt>
                <c:pt idx="6139">
                  <c:v>24192</c:v>
                </c:pt>
                <c:pt idx="6140">
                  <c:v>23262</c:v>
                </c:pt>
                <c:pt idx="6141">
                  <c:v>22331</c:v>
                </c:pt>
                <c:pt idx="6142">
                  <c:v>30904</c:v>
                </c:pt>
                <c:pt idx="6143">
                  <c:v>29995</c:v>
                </c:pt>
                <c:pt idx="6144">
                  <c:v>29086</c:v>
                </c:pt>
                <c:pt idx="6145">
                  <c:v>28177</c:v>
                </c:pt>
                <c:pt idx="6146">
                  <c:v>27268</c:v>
                </c:pt>
                <c:pt idx="6147">
                  <c:v>26359</c:v>
                </c:pt>
                <c:pt idx="6148">
                  <c:v>25450</c:v>
                </c:pt>
                <c:pt idx="6149">
                  <c:v>24541</c:v>
                </c:pt>
                <c:pt idx="6150">
                  <c:v>23632</c:v>
                </c:pt>
                <c:pt idx="6151">
                  <c:v>22723</c:v>
                </c:pt>
                <c:pt idx="6152">
                  <c:v>21814</c:v>
                </c:pt>
                <c:pt idx="6153">
                  <c:v>29252</c:v>
                </c:pt>
                <c:pt idx="6154">
                  <c:v>28391</c:v>
                </c:pt>
                <c:pt idx="6155">
                  <c:v>27531</c:v>
                </c:pt>
                <c:pt idx="6156">
                  <c:v>26671</c:v>
                </c:pt>
                <c:pt idx="6157">
                  <c:v>25810</c:v>
                </c:pt>
                <c:pt idx="6158">
                  <c:v>24950</c:v>
                </c:pt>
                <c:pt idx="6159">
                  <c:v>24090</c:v>
                </c:pt>
                <c:pt idx="6160">
                  <c:v>23229</c:v>
                </c:pt>
                <c:pt idx="6161">
                  <c:v>22369</c:v>
                </c:pt>
                <c:pt idx="6162">
                  <c:v>21509</c:v>
                </c:pt>
                <c:pt idx="6163">
                  <c:v>20648</c:v>
                </c:pt>
                <c:pt idx="6164">
                  <c:v>25639</c:v>
                </c:pt>
                <c:pt idx="6165">
                  <c:v>24884</c:v>
                </c:pt>
                <c:pt idx="6166">
                  <c:v>24130</c:v>
                </c:pt>
                <c:pt idx="6167">
                  <c:v>23376</c:v>
                </c:pt>
                <c:pt idx="6168">
                  <c:v>22622</c:v>
                </c:pt>
                <c:pt idx="6169">
                  <c:v>21868</c:v>
                </c:pt>
                <c:pt idx="6170">
                  <c:v>21114</c:v>
                </c:pt>
                <c:pt idx="6171">
                  <c:v>20360</c:v>
                </c:pt>
                <c:pt idx="6172">
                  <c:v>19606</c:v>
                </c:pt>
                <c:pt idx="6173">
                  <c:v>18852</c:v>
                </c:pt>
                <c:pt idx="6174">
                  <c:v>18098</c:v>
                </c:pt>
                <c:pt idx="6175">
                  <c:v>28506</c:v>
                </c:pt>
                <c:pt idx="6176">
                  <c:v>27642</c:v>
                </c:pt>
                <c:pt idx="6177">
                  <c:v>26778</c:v>
                </c:pt>
                <c:pt idx="6178">
                  <c:v>25914</c:v>
                </c:pt>
                <c:pt idx="6179">
                  <c:v>25051</c:v>
                </c:pt>
                <c:pt idx="6180">
                  <c:v>24187</c:v>
                </c:pt>
                <c:pt idx="6181">
                  <c:v>23323</c:v>
                </c:pt>
                <c:pt idx="6182">
                  <c:v>22459</c:v>
                </c:pt>
                <c:pt idx="6183">
                  <c:v>21595</c:v>
                </c:pt>
                <c:pt idx="6184">
                  <c:v>20732</c:v>
                </c:pt>
                <c:pt idx="6185">
                  <c:v>19868</c:v>
                </c:pt>
                <c:pt idx="6186">
                  <c:v>19004</c:v>
                </c:pt>
                <c:pt idx="6187">
                  <c:v>18140</c:v>
                </c:pt>
                <c:pt idx="6188">
                  <c:v>16412</c:v>
                </c:pt>
                <c:pt idx="6189">
                  <c:v>14685</c:v>
                </c:pt>
                <c:pt idx="6190">
                  <c:v>30796</c:v>
                </c:pt>
                <c:pt idx="6191">
                  <c:v>29863</c:v>
                </c:pt>
                <c:pt idx="6192">
                  <c:v>28930</c:v>
                </c:pt>
                <c:pt idx="6193">
                  <c:v>27996</c:v>
                </c:pt>
                <c:pt idx="6194">
                  <c:v>27063</c:v>
                </c:pt>
                <c:pt idx="6195">
                  <c:v>26130</c:v>
                </c:pt>
                <c:pt idx="6196">
                  <c:v>25197</c:v>
                </c:pt>
                <c:pt idx="6197">
                  <c:v>24263</c:v>
                </c:pt>
                <c:pt idx="6198">
                  <c:v>23330</c:v>
                </c:pt>
                <c:pt idx="6199">
                  <c:v>22397</c:v>
                </c:pt>
                <c:pt idx="6200">
                  <c:v>21464</c:v>
                </c:pt>
                <c:pt idx="6201">
                  <c:v>20531</c:v>
                </c:pt>
                <c:pt idx="6202">
                  <c:v>19597</c:v>
                </c:pt>
                <c:pt idx="6203">
                  <c:v>17731</c:v>
                </c:pt>
                <c:pt idx="6204">
                  <c:v>15865</c:v>
                </c:pt>
                <c:pt idx="6205">
                  <c:v>30165</c:v>
                </c:pt>
                <c:pt idx="6206">
                  <c:v>29251</c:v>
                </c:pt>
                <c:pt idx="6207">
                  <c:v>28336</c:v>
                </c:pt>
                <c:pt idx="6208">
                  <c:v>27422</c:v>
                </c:pt>
                <c:pt idx="6209">
                  <c:v>26508</c:v>
                </c:pt>
                <c:pt idx="6210">
                  <c:v>25594</c:v>
                </c:pt>
                <c:pt idx="6211">
                  <c:v>24680</c:v>
                </c:pt>
                <c:pt idx="6212">
                  <c:v>23766</c:v>
                </c:pt>
                <c:pt idx="6213">
                  <c:v>22852</c:v>
                </c:pt>
                <c:pt idx="6214">
                  <c:v>21938</c:v>
                </c:pt>
                <c:pt idx="6215">
                  <c:v>21024</c:v>
                </c:pt>
                <c:pt idx="6216">
                  <c:v>20110</c:v>
                </c:pt>
                <c:pt idx="6217">
                  <c:v>19196</c:v>
                </c:pt>
                <c:pt idx="6218">
                  <c:v>17368</c:v>
                </c:pt>
                <c:pt idx="6219">
                  <c:v>15539</c:v>
                </c:pt>
                <c:pt idx="6220">
                  <c:v>28632</c:v>
                </c:pt>
                <c:pt idx="6221">
                  <c:v>27765</c:v>
                </c:pt>
                <c:pt idx="6222">
                  <c:v>26897</c:v>
                </c:pt>
                <c:pt idx="6223">
                  <c:v>26030</c:v>
                </c:pt>
                <c:pt idx="6224">
                  <c:v>25162</c:v>
                </c:pt>
                <c:pt idx="6225">
                  <c:v>24294</c:v>
                </c:pt>
                <c:pt idx="6226">
                  <c:v>23427</c:v>
                </c:pt>
                <c:pt idx="6227">
                  <c:v>22559</c:v>
                </c:pt>
                <c:pt idx="6228">
                  <c:v>21691</c:v>
                </c:pt>
                <c:pt idx="6229">
                  <c:v>20824</c:v>
                </c:pt>
                <c:pt idx="6230">
                  <c:v>19956</c:v>
                </c:pt>
                <c:pt idx="6231">
                  <c:v>19088</c:v>
                </c:pt>
                <c:pt idx="6232">
                  <c:v>18221</c:v>
                </c:pt>
                <c:pt idx="6233">
                  <c:v>16485</c:v>
                </c:pt>
                <c:pt idx="6234">
                  <c:v>14750</c:v>
                </c:pt>
                <c:pt idx="6235">
                  <c:v>25144</c:v>
                </c:pt>
                <c:pt idx="6236">
                  <c:v>24382</c:v>
                </c:pt>
                <c:pt idx="6237">
                  <c:v>23621</c:v>
                </c:pt>
                <c:pt idx="6238">
                  <c:v>22859</c:v>
                </c:pt>
                <c:pt idx="6239">
                  <c:v>22097</c:v>
                </c:pt>
                <c:pt idx="6240">
                  <c:v>21335</c:v>
                </c:pt>
                <c:pt idx="6241">
                  <c:v>20573</c:v>
                </c:pt>
                <c:pt idx="6242">
                  <c:v>19811</c:v>
                </c:pt>
                <c:pt idx="6243">
                  <c:v>19049</c:v>
                </c:pt>
                <c:pt idx="6244">
                  <c:v>18287</c:v>
                </c:pt>
                <c:pt idx="6245">
                  <c:v>17525</c:v>
                </c:pt>
                <c:pt idx="6246">
                  <c:v>16763</c:v>
                </c:pt>
                <c:pt idx="6247">
                  <c:v>16001</c:v>
                </c:pt>
                <c:pt idx="6248">
                  <c:v>14477</c:v>
                </c:pt>
                <c:pt idx="6249">
                  <c:v>12953</c:v>
                </c:pt>
                <c:pt idx="6250">
                  <c:v>29153</c:v>
                </c:pt>
                <c:pt idx="6251">
                  <c:v>28296</c:v>
                </c:pt>
                <c:pt idx="6252">
                  <c:v>27438</c:v>
                </c:pt>
                <c:pt idx="6253">
                  <c:v>26581</c:v>
                </c:pt>
                <c:pt idx="6254">
                  <c:v>25724</c:v>
                </c:pt>
                <c:pt idx="6255">
                  <c:v>24866</c:v>
                </c:pt>
                <c:pt idx="6256">
                  <c:v>24009</c:v>
                </c:pt>
                <c:pt idx="6257">
                  <c:v>23151</c:v>
                </c:pt>
                <c:pt idx="6258">
                  <c:v>22294</c:v>
                </c:pt>
                <c:pt idx="6259">
                  <c:v>21436</c:v>
                </c:pt>
                <c:pt idx="6260">
                  <c:v>20579</c:v>
                </c:pt>
                <c:pt idx="6261">
                  <c:v>31660</c:v>
                </c:pt>
                <c:pt idx="6262">
                  <c:v>30729</c:v>
                </c:pt>
                <c:pt idx="6263">
                  <c:v>29798</c:v>
                </c:pt>
                <c:pt idx="6264">
                  <c:v>28867</c:v>
                </c:pt>
                <c:pt idx="6265">
                  <c:v>27935</c:v>
                </c:pt>
                <c:pt idx="6266">
                  <c:v>27004</c:v>
                </c:pt>
                <c:pt idx="6267">
                  <c:v>26073</c:v>
                </c:pt>
                <c:pt idx="6268">
                  <c:v>25142</c:v>
                </c:pt>
                <c:pt idx="6269">
                  <c:v>24211</c:v>
                </c:pt>
                <c:pt idx="6270">
                  <c:v>23280</c:v>
                </c:pt>
                <c:pt idx="6271">
                  <c:v>22348</c:v>
                </c:pt>
                <c:pt idx="6272">
                  <c:v>31065</c:v>
                </c:pt>
                <c:pt idx="6273">
                  <c:v>30152</c:v>
                </c:pt>
                <c:pt idx="6274">
                  <c:v>29238</c:v>
                </c:pt>
                <c:pt idx="6275">
                  <c:v>28324</c:v>
                </c:pt>
                <c:pt idx="6276">
                  <c:v>27411</c:v>
                </c:pt>
                <c:pt idx="6277">
                  <c:v>26497</c:v>
                </c:pt>
                <c:pt idx="6278">
                  <c:v>25583</c:v>
                </c:pt>
                <c:pt idx="6279">
                  <c:v>24670</c:v>
                </c:pt>
                <c:pt idx="6280">
                  <c:v>23756</c:v>
                </c:pt>
                <c:pt idx="6281">
                  <c:v>22842</c:v>
                </c:pt>
                <c:pt idx="6282">
                  <c:v>21929</c:v>
                </c:pt>
                <c:pt idx="6283">
                  <c:v>29488</c:v>
                </c:pt>
                <c:pt idx="6284">
                  <c:v>28621</c:v>
                </c:pt>
                <c:pt idx="6285">
                  <c:v>27754</c:v>
                </c:pt>
                <c:pt idx="6286">
                  <c:v>26886</c:v>
                </c:pt>
                <c:pt idx="6287">
                  <c:v>26019</c:v>
                </c:pt>
                <c:pt idx="6288">
                  <c:v>25152</c:v>
                </c:pt>
                <c:pt idx="6289">
                  <c:v>24284</c:v>
                </c:pt>
                <c:pt idx="6290">
                  <c:v>23417</c:v>
                </c:pt>
                <c:pt idx="6291">
                  <c:v>22550</c:v>
                </c:pt>
                <c:pt idx="6292">
                  <c:v>21682</c:v>
                </c:pt>
                <c:pt idx="6293">
                  <c:v>20815</c:v>
                </c:pt>
                <c:pt idx="6294">
                  <c:v>25826</c:v>
                </c:pt>
                <c:pt idx="6295">
                  <c:v>25066</c:v>
                </c:pt>
                <c:pt idx="6296">
                  <c:v>24307</c:v>
                </c:pt>
                <c:pt idx="6297">
                  <c:v>23547</c:v>
                </c:pt>
                <c:pt idx="6298">
                  <c:v>22787</c:v>
                </c:pt>
                <c:pt idx="6299">
                  <c:v>22028</c:v>
                </c:pt>
                <c:pt idx="6300">
                  <c:v>21268</c:v>
                </c:pt>
                <c:pt idx="6301">
                  <c:v>20509</c:v>
                </c:pt>
                <c:pt idx="6302">
                  <c:v>19749</c:v>
                </c:pt>
                <c:pt idx="6303">
                  <c:v>18990</c:v>
                </c:pt>
                <c:pt idx="6304">
                  <c:v>18230</c:v>
                </c:pt>
                <c:pt idx="6305">
                  <c:v>27406</c:v>
                </c:pt>
                <c:pt idx="6306">
                  <c:v>26549</c:v>
                </c:pt>
                <c:pt idx="6307">
                  <c:v>25693</c:v>
                </c:pt>
                <c:pt idx="6308">
                  <c:v>24836</c:v>
                </c:pt>
                <c:pt idx="6309">
                  <c:v>23980</c:v>
                </c:pt>
                <c:pt idx="6310">
                  <c:v>23124</c:v>
                </c:pt>
                <c:pt idx="6311">
                  <c:v>22267</c:v>
                </c:pt>
                <c:pt idx="6312">
                  <c:v>21411</c:v>
                </c:pt>
                <c:pt idx="6313">
                  <c:v>20554</c:v>
                </c:pt>
                <c:pt idx="6314">
                  <c:v>19698</c:v>
                </c:pt>
                <c:pt idx="6315">
                  <c:v>18841</c:v>
                </c:pt>
                <c:pt idx="6316">
                  <c:v>17985</c:v>
                </c:pt>
                <c:pt idx="6317">
                  <c:v>16272</c:v>
                </c:pt>
                <c:pt idx="6318">
                  <c:v>15416</c:v>
                </c:pt>
                <c:pt idx="6319">
                  <c:v>14559</c:v>
                </c:pt>
                <c:pt idx="6320">
                  <c:v>11990</c:v>
                </c:pt>
                <c:pt idx="6321">
                  <c:v>29842</c:v>
                </c:pt>
                <c:pt idx="6322">
                  <c:v>28910</c:v>
                </c:pt>
                <c:pt idx="6323">
                  <c:v>27977</c:v>
                </c:pt>
                <c:pt idx="6324">
                  <c:v>27045</c:v>
                </c:pt>
                <c:pt idx="6325">
                  <c:v>26112</c:v>
                </c:pt>
                <c:pt idx="6326">
                  <c:v>25180</c:v>
                </c:pt>
                <c:pt idx="6327">
                  <c:v>24247</c:v>
                </c:pt>
                <c:pt idx="6328">
                  <c:v>23314</c:v>
                </c:pt>
                <c:pt idx="6329">
                  <c:v>22382</c:v>
                </c:pt>
                <c:pt idx="6330">
                  <c:v>21449</c:v>
                </c:pt>
                <c:pt idx="6331">
                  <c:v>20517</c:v>
                </c:pt>
                <c:pt idx="6332">
                  <c:v>19584</c:v>
                </c:pt>
                <c:pt idx="6333">
                  <c:v>17719</c:v>
                </c:pt>
                <c:pt idx="6334">
                  <c:v>16786</c:v>
                </c:pt>
                <c:pt idx="6335">
                  <c:v>15854</c:v>
                </c:pt>
                <c:pt idx="6336">
                  <c:v>13056</c:v>
                </c:pt>
                <c:pt idx="6337">
                  <c:v>29371</c:v>
                </c:pt>
                <c:pt idx="6338">
                  <c:v>28454</c:v>
                </c:pt>
                <c:pt idx="6339">
                  <c:v>27536</c:v>
                </c:pt>
                <c:pt idx="6340">
                  <c:v>26618</c:v>
                </c:pt>
                <c:pt idx="6341">
                  <c:v>25700</c:v>
                </c:pt>
                <c:pt idx="6342">
                  <c:v>24782</c:v>
                </c:pt>
                <c:pt idx="6343">
                  <c:v>23864</c:v>
                </c:pt>
                <c:pt idx="6344">
                  <c:v>22946</c:v>
                </c:pt>
                <c:pt idx="6345">
                  <c:v>22029</c:v>
                </c:pt>
                <c:pt idx="6346">
                  <c:v>21111</c:v>
                </c:pt>
                <c:pt idx="6347">
                  <c:v>20193</c:v>
                </c:pt>
                <c:pt idx="6348">
                  <c:v>19275</c:v>
                </c:pt>
                <c:pt idx="6349">
                  <c:v>17439</c:v>
                </c:pt>
                <c:pt idx="6350">
                  <c:v>16521</c:v>
                </c:pt>
                <c:pt idx="6351">
                  <c:v>15604</c:v>
                </c:pt>
                <c:pt idx="6352">
                  <c:v>12850</c:v>
                </c:pt>
                <c:pt idx="6353">
                  <c:v>27992</c:v>
                </c:pt>
                <c:pt idx="6354">
                  <c:v>27117</c:v>
                </c:pt>
                <c:pt idx="6355">
                  <c:v>26242</c:v>
                </c:pt>
                <c:pt idx="6356">
                  <c:v>25367</c:v>
                </c:pt>
                <c:pt idx="6357">
                  <c:v>24493</c:v>
                </c:pt>
                <c:pt idx="6358">
                  <c:v>23618</c:v>
                </c:pt>
                <c:pt idx="6359">
                  <c:v>22743</c:v>
                </c:pt>
                <c:pt idx="6360">
                  <c:v>21868</c:v>
                </c:pt>
                <c:pt idx="6361">
                  <c:v>20994</c:v>
                </c:pt>
                <c:pt idx="6362">
                  <c:v>20119</c:v>
                </c:pt>
                <c:pt idx="6363">
                  <c:v>19244</c:v>
                </c:pt>
                <c:pt idx="6364">
                  <c:v>18369</c:v>
                </c:pt>
                <c:pt idx="6365">
                  <c:v>16620</c:v>
                </c:pt>
                <c:pt idx="6366">
                  <c:v>15745</c:v>
                </c:pt>
                <c:pt idx="6367">
                  <c:v>14870</c:v>
                </c:pt>
                <c:pt idx="6368">
                  <c:v>12246</c:v>
                </c:pt>
                <c:pt idx="6369">
                  <c:v>24622</c:v>
                </c:pt>
                <c:pt idx="6370">
                  <c:v>23852</c:v>
                </c:pt>
                <c:pt idx="6371">
                  <c:v>23083</c:v>
                </c:pt>
                <c:pt idx="6372">
                  <c:v>22314</c:v>
                </c:pt>
                <c:pt idx="6373">
                  <c:v>21544</c:v>
                </c:pt>
                <c:pt idx="6374">
                  <c:v>20775</c:v>
                </c:pt>
                <c:pt idx="6375">
                  <c:v>20005</c:v>
                </c:pt>
                <c:pt idx="6376">
                  <c:v>19236</c:v>
                </c:pt>
                <c:pt idx="6377">
                  <c:v>18466</c:v>
                </c:pt>
                <c:pt idx="6378">
                  <c:v>17697</c:v>
                </c:pt>
                <c:pt idx="6379">
                  <c:v>16927</c:v>
                </c:pt>
                <c:pt idx="6380">
                  <c:v>16158</c:v>
                </c:pt>
                <c:pt idx="6381">
                  <c:v>14619</c:v>
                </c:pt>
                <c:pt idx="6382">
                  <c:v>13850</c:v>
                </c:pt>
                <c:pt idx="6383">
                  <c:v>13080</c:v>
                </c:pt>
                <c:pt idx="6384">
                  <c:v>10772</c:v>
                </c:pt>
                <c:pt idx="6385">
                  <c:v>28843</c:v>
                </c:pt>
                <c:pt idx="6386">
                  <c:v>27995</c:v>
                </c:pt>
                <c:pt idx="6387">
                  <c:v>27146</c:v>
                </c:pt>
                <c:pt idx="6388">
                  <c:v>26298</c:v>
                </c:pt>
                <c:pt idx="6389">
                  <c:v>25450</c:v>
                </c:pt>
                <c:pt idx="6390">
                  <c:v>31010</c:v>
                </c:pt>
                <c:pt idx="6391">
                  <c:v>30098</c:v>
                </c:pt>
                <c:pt idx="6392">
                  <c:v>29186</c:v>
                </c:pt>
                <c:pt idx="6393">
                  <c:v>28274</c:v>
                </c:pt>
                <c:pt idx="6394">
                  <c:v>27362</c:v>
                </c:pt>
                <c:pt idx="6395">
                  <c:v>30513</c:v>
                </c:pt>
                <c:pt idx="6396">
                  <c:v>29615</c:v>
                </c:pt>
                <c:pt idx="6397">
                  <c:v>28718</c:v>
                </c:pt>
                <c:pt idx="6398">
                  <c:v>27820</c:v>
                </c:pt>
                <c:pt idx="6399">
                  <c:v>26923</c:v>
                </c:pt>
                <c:pt idx="6400">
                  <c:v>29112</c:v>
                </c:pt>
                <c:pt idx="6401">
                  <c:v>28256</c:v>
                </c:pt>
                <c:pt idx="6402">
                  <c:v>27400</c:v>
                </c:pt>
                <c:pt idx="6403">
                  <c:v>26544</c:v>
                </c:pt>
                <c:pt idx="6404">
                  <c:v>25687</c:v>
                </c:pt>
                <c:pt idx="6405">
                  <c:v>25839</c:v>
                </c:pt>
                <c:pt idx="6406">
                  <c:v>25079</c:v>
                </c:pt>
                <c:pt idx="6407">
                  <c:v>24319</c:v>
                </c:pt>
                <c:pt idx="6408">
                  <c:v>23559</c:v>
                </c:pt>
                <c:pt idx="6409">
                  <c:v>22799</c:v>
                </c:pt>
                <c:pt idx="6410">
                  <c:v>28410</c:v>
                </c:pt>
                <c:pt idx="6411">
                  <c:v>27549</c:v>
                </c:pt>
                <c:pt idx="6412">
                  <c:v>26688</c:v>
                </c:pt>
                <c:pt idx="6413">
                  <c:v>25827</c:v>
                </c:pt>
                <c:pt idx="6414">
                  <c:v>24967</c:v>
                </c:pt>
                <c:pt idx="6415">
                  <c:v>24106</c:v>
                </c:pt>
                <c:pt idx="6416">
                  <c:v>23245</c:v>
                </c:pt>
                <c:pt idx="6417">
                  <c:v>22384</c:v>
                </c:pt>
                <c:pt idx="6418">
                  <c:v>21523</c:v>
                </c:pt>
                <c:pt idx="6419">
                  <c:v>20662</c:v>
                </c:pt>
                <c:pt idx="6420">
                  <c:v>30419</c:v>
                </c:pt>
                <c:pt idx="6421">
                  <c:v>29497</c:v>
                </c:pt>
                <c:pt idx="6422">
                  <c:v>28575</c:v>
                </c:pt>
                <c:pt idx="6423">
                  <c:v>27653</c:v>
                </c:pt>
                <c:pt idx="6424">
                  <c:v>26732</c:v>
                </c:pt>
                <c:pt idx="6425">
                  <c:v>25810</c:v>
                </c:pt>
                <c:pt idx="6426">
                  <c:v>24888</c:v>
                </c:pt>
                <c:pt idx="6427">
                  <c:v>23966</c:v>
                </c:pt>
                <c:pt idx="6428">
                  <c:v>23045</c:v>
                </c:pt>
                <c:pt idx="6429">
                  <c:v>22123</c:v>
                </c:pt>
                <c:pt idx="6430">
                  <c:v>29761</c:v>
                </c:pt>
                <c:pt idx="6431">
                  <c:v>28859</c:v>
                </c:pt>
                <c:pt idx="6432">
                  <c:v>27957</c:v>
                </c:pt>
                <c:pt idx="6433">
                  <c:v>27055</c:v>
                </c:pt>
                <c:pt idx="6434">
                  <c:v>26153</c:v>
                </c:pt>
                <c:pt idx="6435">
                  <c:v>25252</c:v>
                </c:pt>
                <c:pt idx="6436">
                  <c:v>24350</c:v>
                </c:pt>
                <c:pt idx="6437">
                  <c:v>23448</c:v>
                </c:pt>
                <c:pt idx="6438">
                  <c:v>22546</c:v>
                </c:pt>
                <c:pt idx="6439">
                  <c:v>21644</c:v>
                </c:pt>
                <c:pt idx="6440">
                  <c:v>28268</c:v>
                </c:pt>
                <c:pt idx="6441">
                  <c:v>27411</c:v>
                </c:pt>
                <c:pt idx="6442">
                  <c:v>26555</c:v>
                </c:pt>
                <c:pt idx="6443">
                  <c:v>25698</c:v>
                </c:pt>
                <c:pt idx="6444">
                  <c:v>24841</c:v>
                </c:pt>
                <c:pt idx="6445">
                  <c:v>23985</c:v>
                </c:pt>
                <c:pt idx="6446">
                  <c:v>23128</c:v>
                </c:pt>
                <c:pt idx="6447">
                  <c:v>22272</c:v>
                </c:pt>
                <c:pt idx="6448">
                  <c:v>21415</c:v>
                </c:pt>
                <c:pt idx="6449">
                  <c:v>20558</c:v>
                </c:pt>
                <c:pt idx="6450">
                  <c:v>24960</c:v>
                </c:pt>
                <c:pt idx="6451">
                  <c:v>24204</c:v>
                </c:pt>
                <c:pt idx="6452">
                  <c:v>23447</c:v>
                </c:pt>
                <c:pt idx="6453">
                  <c:v>22691</c:v>
                </c:pt>
                <c:pt idx="6454">
                  <c:v>21934</c:v>
                </c:pt>
                <c:pt idx="6455">
                  <c:v>21178</c:v>
                </c:pt>
                <c:pt idx="6456">
                  <c:v>20422</c:v>
                </c:pt>
                <c:pt idx="6457">
                  <c:v>19665</c:v>
                </c:pt>
                <c:pt idx="6458">
                  <c:v>18909</c:v>
                </c:pt>
                <c:pt idx="6459">
                  <c:v>18153</c:v>
                </c:pt>
                <c:pt idx="6460">
                  <c:v>29331</c:v>
                </c:pt>
                <c:pt idx="6461">
                  <c:v>28468</c:v>
                </c:pt>
                <c:pt idx="6462">
                  <c:v>27606</c:v>
                </c:pt>
                <c:pt idx="6463">
                  <c:v>26743</c:v>
                </c:pt>
                <c:pt idx="6464">
                  <c:v>25880</c:v>
                </c:pt>
                <c:pt idx="6465">
                  <c:v>25018</c:v>
                </c:pt>
                <c:pt idx="6466">
                  <c:v>24155</c:v>
                </c:pt>
                <c:pt idx="6467">
                  <c:v>23292</c:v>
                </c:pt>
                <c:pt idx="6468">
                  <c:v>22430</c:v>
                </c:pt>
                <c:pt idx="6469">
                  <c:v>21567</c:v>
                </c:pt>
                <c:pt idx="6470">
                  <c:v>20704</c:v>
                </c:pt>
                <c:pt idx="6471">
                  <c:v>31447</c:v>
                </c:pt>
                <c:pt idx="6472">
                  <c:v>30522</c:v>
                </c:pt>
                <c:pt idx="6473">
                  <c:v>29598</c:v>
                </c:pt>
                <c:pt idx="6474">
                  <c:v>28673</c:v>
                </c:pt>
                <c:pt idx="6475">
                  <c:v>27748</c:v>
                </c:pt>
                <c:pt idx="6476">
                  <c:v>26823</c:v>
                </c:pt>
                <c:pt idx="6477">
                  <c:v>25898</c:v>
                </c:pt>
                <c:pt idx="6478">
                  <c:v>24973</c:v>
                </c:pt>
                <c:pt idx="6479">
                  <c:v>24048</c:v>
                </c:pt>
                <c:pt idx="6480">
                  <c:v>23123</c:v>
                </c:pt>
                <c:pt idx="6481">
                  <c:v>22198</c:v>
                </c:pt>
                <c:pt idx="6482">
                  <c:v>30725</c:v>
                </c:pt>
                <c:pt idx="6483">
                  <c:v>29822</c:v>
                </c:pt>
                <c:pt idx="6484">
                  <c:v>28918</c:v>
                </c:pt>
                <c:pt idx="6485">
                  <c:v>28014</c:v>
                </c:pt>
                <c:pt idx="6486">
                  <c:v>27110</c:v>
                </c:pt>
                <c:pt idx="6487">
                  <c:v>26207</c:v>
                </c:pt>
                <c:pt idx="6488">
                  <c:v>25303</c:v>
                </c:pt>
                <c:pt idx="6489">
                  <c:v>24399</c:v>
                </c:pt>
                <c:pt idx="6490">
                  <c:v>23496</c:v>
                </c:pt>
                <c:pt idx="6491">
                  <c:v>22592</c:v>
                </c:pt>
                <c:pt idx="6492">
                  <c:v>21688</c:v>
                </c:pt>
                <c:pt idx="6493">
                  <c:v>29125</c:v>
                </c:pt>
                <c:pt idx="6494">
                  <c:v>28269</c:v>
                </c:pt>
                <c:pt idx="6495">
                  <c:v>27412</c:v>
                </c:pt>
                <c:pt idx="6496">
                  <c:v>26555</c:v>
                </c:pt>
                <c:pt idx="6497">
                  <c:v>25699</c:v>
                </c:pt>
                <c:pt idx="6498">
                  <c:v>24842</c:v>
                </c:pt>
                <c:pt idx="6499">
                  <c:v>23986</c:v>
                </c:pt>
                <c:pt idx="6500">
                  <c:v>23129</c:v>
                </c:pt>
                <c:pt idx="6501">
                  <c:v>22272</c:v>
                </c:pt>
                <c:pt idx="6502">
                  <c:v>21416</c:v>
                </c:pt>
                <c:pt idx="6503">
                  <c:v>20559</c:v>
                </c:pt>
                <c:pt idx="6504">
                  <c:v>25621</c:v>
                </c:pt>
                <c:pt idx="6505">
                  <c:v>24868</c:v>
                </c:pt>
                <c:pt idx="6506">
                  <c:v>24114</c:v>
                </c:pt>
                <c:pt idx="6507">
                  <c:v>23361</c:v>
                </c:pt>
                <c:pt idx="6508">
                  <c:v>22607</c:v>
                </c:pt>
                <c:pt idx="6509">
                  <c:v>21854</c:v>
                </c:pt>
                <c:pt idx="6510">
                  <c:v>21100</c:v>
                </c:pt>
                <c:pt idx="6511">
                  <c:v>20346</c:v>
                </c:pt>
                <c:pt idx="6512">
                  <c:v>19593</c:v>
                </c:pt>
                <c:pt idx="6513">
                  <c:v>18839</c:v>
                </c:pt>
                <c:pt idx="6514">
                  <c:v>18086</c:v>
                </c:pt>
                <c:pt idx="6515">
                  <c:v>27411</c:v>
                </c:pt>
                <c:pt idx="6516">
                  <c:v>26581</c:v>
                </c:pt>
                <c:pt idx="6517">
                  <c:v>25750</c:v>
                </c:pt>
                <c:pt idx="6518">
                  <c:v>29643</c:v>
                </c:pt>
                <c:pt idx="6519">
                  <c:v>28744</c:v>
                </c:pt>
                <c:pt idx="6520">
                  <c:v>27846</c:v>
                </c:pt>
                <c:pt idx="6521">
                  <c:v>29492</c:v>
                </c:pt>
                <c:pt idx="6522">
                  <c:v>28598</c:v>
                </c:pt>
                <c:pt idx="6523">
                  <c:v>27705</c:v>
                </c:pt>
                <c:pt idx="6524">
                  <c:v>28473</c:v>
                </c:pt>
                <c:pt idx="6525">
                  <c:v>27611</c:v>
                </c:pt>
                <c:pt idx="6526">
                  <c:v>26748</c:v>
                </c:pt>
                <c:pt idx="6527">
                  <c:v>25658</c:v>
                </c:pt>
                <c:pt idx="6528">
                  <c:v>24880</c:v>
                </c:pt>
                <c:pt idx="6529">
                  <c:v>24103</c:v>
                </c:pt>
                <c:pt idx="6530">
                  <c:v>27957</c:v>
                </c:pt>
                <c:pt idx="6531">
                  <c:v>27135</c:v>
                </c:pt>
                <c:pt idx="6532">
                  <c:v>26313</c:v>
                </c:pt>
                <c:pt idx="6533">
                  <c:v>25491</c:v>
                </c:pt>
                <c:pt idx="6534">
                  <c:v>30272</c:v>
                </c:pt>
                <c:pt idx="6535">
                  <c:v>29382</c:v>
                </c:pt>
                <c:pt idx="6536">
                  <c:v>28491</c:v>
                </c:pt>
                <c:pt idx="6537">
                  <c:v>27601</c:v>
                </c:pt>
                <c:pt idx="6538">
                  <c:v>30304</c:v>
                </c:pt>
                <c:pt idx="6539">
                  <c:v>29413</c:v>
                </c:pt>
                <c:pt idx="6540">
                  <c:v>28521</c:v>
                </c:pt>
                <c:pt idx="6541">
                  <c:v>27630</c:v>
                </c:pt>
                <c:pt idx="6542">
                  <c:v>29487</c:v>
                </c:pt>
                <c:pt idx="6543">
                  <c:v>28620</c:v>
                </c:pt>
                <c:pt idx="6544">
                  <c:v>27752</c:v>
                </c:pt>
                <c:pt idx="6545">
                  <c:v>26885</c:v>
                </c:pt>
                <c:pt idx="6546">
                  <c:v>26844</c:v>
                </c:pt>
                <c:pt idx="6547">
                  <c:v>26055</c:v>
                </c:pt>
                <c:pt idx="6548">
                  <c:v>25265</c:v>
                </c:pt>
                <c:pt idx="6549">
                  <c:v>24476</c:v>
                </c:pt>
                <c:pt idx="6550">
                  <c:v>27739</c:v>
                </c:pt>
                <c:pt idx="6551">
                  <c:v>26923</c:v>
                </c:pt>
                <c:pt idx="6552">
                  <c:v>26108</c:v>
                </c:pt>
                <c:pt idx="6553">
                  <c:v>25292</c:v>
                </c:pt>
                <c:pt idx="6554">
                  <c:v>24476</c:v>
                </c:pt>
                <c:pt idx="6555">
                  <c:v>30042</c:v>
                </c:pt>
                <c:pt idx="6556">
                  <c:v>29158</c:v>
                </c:pt>
                <c:pt idx="6557">
                  <c:v>28275</c:v>
                </c:pt>
                <c:pt idx="6558">
                  <c:v>27391</c:v>
                </c:pt>
                <c:pt idx="6559">
                  <c:v>26508</c:v>
                </c:pt>
                <c:pt idx="6560">
                  <c:v>30226</c:v>
                </c:pt>
                <c:pt idx="6561">
                  <c:v>29337</c:v>
                </c:pt>
                <c:pt idx="6562">
                  <c:v>28448</c:v>
                </c:pt>
                <c:pt idx="6563">
                  <c:v>27559</c:v>
                </c:pt>
                <c:pt idx="6564">
                  <c:v>26670</c:v>
                </c:pt>
                <c:pt idx="6565">
                  <c:v>29602</c:v>
                </c:pt>
                <c:pt idx="6566">
                  <c:v>28731</c:v>
                </c:pt>
                <c:pt idx="6567">
                  <c:v>27861</c:v>
                </c:pt>
                <c:pt idx="6568">
                  <c:v>26990</c:v>
                </c:pt>
                <c:pt idx="6569">
                  <c:v>26119</c:v>
                </c:pt>
                <c:pt idx="6570">
                  <c:v>27192</c:v>
                </c:pt>
                <c:pt idx="6571">
                  <c:v>26392</c:v>
                </c:pt>
                <c:pt idx="6572">
                  <c:v>25592</c:v>
                </c:pt>
                <c:pt idx="6573">
                  <c:v>24793</c:v>
                </c:pt>
                <c:pt idx="6574">
                  <c:v>23993</c:v>
                </c:pt>
                <c:pt idx="6575">
                  <c:v>27739</c:v>
                </c:pt>
                <c:pt idx="6576">
                  <c:v>26923</c:v>
                </c:pt>
                <c:pt idx="6577">
                  <c:v>26108</c:v>
                </c:pt>
                <c:pt idx="6578">
                  <c:v>25292</c:v>
                </c:pt>
                <c:pt idx="6579">
                  <c:v>24476</c:v>
                </c:pt>
                <c:pt idx="6580">
                  <c:v>30042</c:v>
                </c:pt>
                <c:pt idx="6581">
                  <c:v>29158</c:v>
                </c:pt>
                <c:pt idx="6582">
                  <c:v>28275</c:v>
                </c:pt>
                <c:pt idx="6583">
                  <c:v>27391</c:v>
                </c:pt>
                <c:pt idx="6584">
                  <c:v>26508</c:v>
                </c:pt>
                <c:pt idx="6585">
                  <c:v>30226</c:v>
                </c:pt>
                <c:pt idx="6586">
                  <c:v>29337</c:v>
                </c:pt>
                <c:pt idx="6587">
                  <c:v>28448</c:v>
                </c:pt>
                <c:pt idx="6588">
                  <c:v>27559</c:v>
                </c:pt>
                <c:pt idx="6589">
                  <c:v>26670</c:v>
                </c:pt>
                <c:pt idx="6590">
                  <c:v>29602</c:v>
                </c:pt>
                <c:pt idx="6591">
                  <c:v>28731</c:v>
                </c:pt>
                <c:pt idx="6592">
                  <c:v>27861</c:v>
                </c:pt>
                <c:pt idx="6593">
                  <c:v>26990</c:v>
                </c:pt>
                <c:pt idx="6594">
                  <c:v>26119</c:v>
                </c:pt>
                <c:pt idx="6595">
                  <c:v>27192</c:v>
                </c:pt>
                <c:pt idx="6596">
                  <c:v>26392</c:v>
                </c:pt>
                <c:pt idx="6597">
                  <c:v>25592</c:v>
                </c:pt>
                <c:pt idx="6598">
                  <c:v>24793</c:v>
                </c:pt>
                <c:pt idx="6599">
                  <c:v>23993</c:v>
                </c:pt>
                <c:pt idx="6600">
                  <c:v>28293</c:v>
                </c:pt>
                <c:pt idx="6601">
                  <c:v>27461</c:v>
                </c:pt>
                <c:pt idx="6602">
                  <c:v>26629</c:v>
                </c:pt>
                <c:pt idx="6603">
                  <c:v>25796</c:v>
                </c:pt>
                <c:pt idx="6604">
                  <c:v>24964</c:v>
                </c:pt>
                <c:pt idx="6605">
                  <c:v>30540</c:v>
                </c:pt>
                <c:pt idx="6606">
                  <c:v>29641</c:v>
                </c:pt>
                <c:pt idx="6607">
                  <c:v>28743</c:v>
                </c:pt>
                <c:pt idx="6608">
                  <c:v>27845</c:v>
                </c:pt>
                <c:pt idx="6609">
                  <c:v>26947</c:v>
                </c:pt>
                <c:pt idx="6610">
                  <c:v>30403</c:v>
                </c:pt>
                <c:pt idx="6611">
                  <c:v>29509</c:v>
                </c:pt>
                <c:pt idx="6612">
                  <c:v>28614</c:v>
                </c:pt>
                <c:pt idx="6613">
                  <c:v>27720</c:v>
                </c:pt>
                <c:pt idx="6614">
                  <c:v>26826</c:v>
                </c:pt>
                <c:pt idx="6615">
                  <c:v>29406</c:v>
                </c:pt>
                <c:pt idx="6616">
                  <c:v>28541</c:v>
                </c:pt>
                <c:pt idx="6617">
                  <c:v>27676</c:v>
                </c:pt>
                <c:pt idx="6618">
                  <c:v>26811</c:v>
                </c:pt>
                <c:pt idx="6619">
                  <c:v>25946</c:v>
                </c:pt>
                <c:pt idx="6620">
                  <c:v>26582</c:v>
                </c:pt>
                <c:pt idx="6621">
                  <c:v>25801</c:v>
                </c:pt>
                <c:pt idx="6622">
                  <c:v>25019</c:v>
                </c:pt>
                <c:pt idx="6623">
                  <c:v>24237</c:v>
                </c:pt>
                <c:pt idx="6624">
                  <c:v>23455</c:v>
                </c:pt>
                <c:pt idx="6625">
                  <c:v>29004</c:v>
                </c:pt>
                <c:pt idx="6626">
                  <c:v>28151</c:v>
                </c:pt>
                <c:pt idx="6627">
                  <c:v>27298</c:v>
                </c:pt>
                <c:pt idx="6628">
                  <c:v>26445</c:v>
                </c:pt>
                <c:pt idx="6629">
                  <c:v>25592</c:v>
                </c:pt>
                <c:pt idx="6630">
                  <c:v>24739</c:v>
                </c:pt>
                <c:pt idx="6631">
                  <c:v>31389</c:v>
                </c:pt>
                <c:pt idx="6632">
                  <c:v>30466</c:v>
                </c:pt>
                <c:pt idx="6633">
                  <c:v>29543</c:v>
                </c:pt>
                <c:pt idx="6634">
                  <c:v>28619</c:v>
                </c:pt>
                <c:pt idx="6635">
                  <c:v>27696</c:v>
                </c:pt>
                <c:pt idx="6636">
                  <c:v>26773</c:v>
                </c:pt>
                <c:pt idx="6637">
                  <c:v>30823</c:v>
                </c:pt>
                <c:pt idx="6638">
                  <c:v>29916</c:v>
                </c:pt>
                <c:pt idx="6639">
                  <c:v>29010</c:v>
                </c:pt>
                <c:pt idx="6640">
                  <c:v>28103</c:v>
                </c:pt>
                <c:pt idx="6641">
                  <c:v>27196</c:v>
                </c:pt>
                <c:pt idx="6642">
                  <c:v>26290</c:v>
                </c:pt>
                <c:pt idx="6643">
                  <c:v>29299</c:v>
                </c:pt>
                <c:pt idx="6644">
                  <c:v>28438</c:v>
                </c:pt>
                <c:pt idx="6645">
                  <c:v>27576</c:v>
                </c:pt>
                <c:pt idx="6646">
                  <c:v>26714</c:v>
                </c:pt>
                <c:pt idx="6647">
                  <c:v>25852</c:v>
                </c:pt>
                <c:pt idx="6648">
                  <c:v>24991</c:v>
                </c:pt>
                <c:pt idx="6649">
                  <c:v>25763</c:v>
                </c:pt>
                <c:pt idx="6650">
                  <c:v>25006</c:v>
                </c:pt>
                <c:pt idx="6651">
                  <c:v>24248</c:v>
                </c:pt>
                <c:pt idx="6652">
                  <c:v>23490</c:v>
                </c:pt>
                <c:pt idx="6653">
                  <c:v>22732</c:v>
                </c:pt>
                <c:pt idx="6654">
                  <c:v>21975</c:v>
                </c:pt>
                <c:pt idx="6655">
                  <c:v>31492</c:v>
                </c:pt>
                <c:pt idx="6656">
                  <c:v>30592</c:v>
                </c:pt>
                <c:pt idx="6657">
                  <c:v>29692</c:v>
                </c:pt>
                <c:pt idx="6658">
                  <c:v>28793</c:v>
                </c:pt>
                <c:pt idx="6659">
                  <c:v>33741</c:v>
                </c:pt>
                <c:pt idx="6660">
                  <c:v>32777</c:v>
                </c:pt>
                <c:pt idx="6661">
                  <c:v>31813</c:v>
                </c:pt>
                <c:pt idx="6662">
                  <c:v>30849</c:v>
                </c:pt>
                <c:pt idx="6663">
                  <c:v>33768</c:v>
                </c:pt>
                <c:pt idx="6664">
                  <c:v>32803</c:v>
                </c:pt>
                <c:pt idx="6665">
                  <c:v>31839</c:v>
                </c:pt>
                <c:pt idx="6666">
                  <c:v>30874</c:v>
                </c:pt>
                <c:pt idx="6667">
                  <c:v>33085</c:v>
                </c:pt>
                <c:pt idx="6668">
                  <c:v>32139</c:v>
                </c:pt>
                <c:pt idx="6669">
                  <c:v>31194</c:v>
                </c:pt>
                <c:pt idx="6670">
                  <c:v>30249</c:v>
                </c:pt>
                <c:pt idx="6671">
                  <c:v>30470</c:v>
                </c:pt>
                <c:pt idx="6672">
                  <c:v>29600</c:v>
                </c:pt>
                <c:pt idx="6673">
                  <c:v>28729</c:v>
                </c:pt>
                <c:pt idx="6674">
                  <c:v>27858</c:v>
                </c:pt>
                <c:pt idx="6675">
                  <c:v>30486</c:v>
                </c:pt>
                <c:pt idx="6676">
                  <c:v>29589</c:v>
                </c:pt>
                <c:pt idx="6677">
                  <c:v>28692</c:v>
                </c:pt>
                <c:pt idx="6678">
                  <c:v>27796</c:v>
                </c:pt>
                <c:pt idx="6679">
                  <c:v>26899</c:v>
                </c:pt>
                <c:pt idx="6680">
                  <c:v>32641</c:v>
                </c:pt>
                <c:pt idx="6681">
                  <c:v>31681</c:v>
                </c:pt>
                <c:pt idx="6682">
                  <c:v>30721</c:v>
                </c:pt>
                <c:pt idx="6683">
                  <c:v>29761</c:v>
                </c:pt>
                <c:pt idx="6684">
                  <c:v>28801</c:v>
                </c:pt>
                <c:pt idx="6685">
                  <c:v>32746</c:v>
                </c:pt>
                <c:pt idx="6686">
                  <c:v>31783</c:v>
                </c:pt>
                <c:pt idx="6687">
                  <c:v>30820</c:v>
                </c:pt>
                <c:pt idx="6688">
                  <c:v>29857</c:v>
                </c:pt>
                <c:pt idx="6689">
                  <c:v>28894</c:v>
                </c:pt>
                <c:pt idx="6690">
                  <c:v>32198</c:v>
                </c:pt>
                <c:pt idx="6691">
                  <c:v>31251</c:v>
                </c:pt>
                <c:pt idx="6692">
                  <c:v>30304</c:v>
                </c:pt>
                <c:pt idx="6693">
                  <c:v>29357</c:v>
                </c:pt>
                <c:pt idx="6694">
                  <c:v>28410</c:v>
                </c:pt>
                <c:pt idx="6695">
                  <c:v>29823</c:v>
                </c:pt>
                <c:pt idx="6696">
                  <c:v>28945</c:v>
                </c:pt>
                <c:pt idx="6697">
                  <c:v>28068</c:v>
                </c:pt>
                <c:pt idx="6698">
                  <c:v>27191</c:v>
                </c:pt>
                <c:pt idx="6699">
                  <c:v>26314</c:v>
                </c:pt>
                <c:pt idx="6700">
                  <c:v>30486</c:v>
                </c:pt>
                <c:pt idx="6701">
                  <c:v>29589</c:v>
                </c:pt>
                <c:pt idx="6702">
                  <c:v>28692</c:v>
                </c:pt>
                <c:pt idx="6703">
                  <c:v>27796</c:v>
                </c:pt>
                <c:pt idx="6704">
                  <c:v>26899</c:v>
                </c:pt>
                <c:pt idx="6705">
                  <c:v>32641</c:v>
                </c:pt>
                <c:pt idx="6706">
                  <c:v>31681</c:v>
                </c:pt>
                <c:pt idx="6707">
                  <c:v>30721</c:v>
                </c:pt>
                <c:pt idx="6708">
                  <c:v>29761</c:v>
                </c:pt>
                <c:pt idx="6709">
                  <c:v>28801</c:v>
                </c:pt>
                <c:pt idx="6710">
                  <c:v>32746</c:v>
                </c:pt>
                <c:pt idx="6711">
                  <c:v>31783</c:v>
                </c:pt>
                <c:pt idx="6712">
                  <c:v>30820</c:v>
                </c:pt>
                <c:pt idx="6713">
                  <c:v>29857</c:v>
                </c:pt>
                <c:pt idx="6714">
                  <c:v>28894</c:v>
                </c:pt>
                <c:pt idx="6715">
                  <c:v>32198</c:v>
                </c:pt>
                <c:pt idx="6716">
                  <c:v>31251</c:v>
                </c:pt>
                <c:pt idx="6717">
                  <c:v>30304</c:v>
                </c:pt>
                <c:pt idx="6718">
                  <c:v>29357</c:v>
                </c:pt>
                <c:pt idx="6719">
                  <c:v>28410</c:v>
                </c:pt>
                <c:pt idx="6720">
                  <c:v>29823</c:v>
                </c:pt>
                <c:pt idx="6721">
                  <c:v>28945</c:v>
                </c:pt>
                <c:pt idx="6722">
                  <c:v>28068</c:v>
                </c:pt>
                <c:pt idx="6723">
                  <c:v>27191</c:v>
                </c:pt>
                <c:pt idx="6724">
                  <c:v>26314</c:v>
                </c:pt>
                <c:pt idx="6725">
                  <c:v>32173</c:v>
                </c:pt>
                <c:pt idx="6726">
                  <c:v>31226</c:v>
                </c:pt>
                <c:pt idx="6727">
                  <c:v>30280</c:v>
                </c:pt>
                <c:pt idx="6728">
                  <c:v>29334</c:v>
                </c:pt>
                <c:pt idx="6729">
                  <c:v>28388</c:v>
                </c:pt>
                <c:pt idx="6730">
                  <c:v>27441</c:v>
                </c:pt>
                <c:pt idx="6731">
                  <c:v>26495</c:v>
                </c:pt>
                <c:pt idx="6732">
                  <c:v>25549</c:v>
                </c:pt>
                <c:pt idx="6733">
                  <c:v>24603</c:v>
                </c:pt>
                <c:pt idx="6734">
                  <c:v>23656</c:v>
                </c:pt>
                <c:pt idx="6735">
                  <c:v>22710</c:v>
                </c:pt>
                <c:pt idx="6736">
                  <c:v>34308</c:v>
                </c:pt>
                <c:pt idx="6737">
                  <c:v>33299</c:v>
                </c:pt>
                <c:pt idx="6738">
                  <c:v>32290</c:v>
                </c:pt>
                <c:pt idx="6739">
                  <c:v>31281</c:v>
                </c:pt>
                <c:pt idx="6740">
                  <c:v>30272</c:v>
                </c:pt>
                <c:pt idx="6741">
                  <c:v>29263</c:v>
                </c:pt>
                <c:pt idx="6742">
                  <c:v>28254</c:v>
                </c:pt>
                <c:pt idx="6743">
                  <c:v>27245</c:v>
                </c:pt>
                <c:pt idx="6744">
                  <c:v>26236</c:v>
                </c:pt>
                <c:pt idx="6745">
                  <c:v>25227</c:v>
                </c:pt>
                <c:pt idx="6746">
                  <c:v>24217</c:v>
                </c:pt>
                <c:pt idx="6747">
                  <c:v>33490</c:v>
                </c:pt>
                <c:pt idx="6748">
                  <c:v>32505</c:v>
                </c:pt>
                <c:pt idx="6749">
                  <c:v>31520</c:v>
                </c:pt>
                <c:pt idx="6750">
                  <c:v>30535</c:v>
                </c:pt>
                <c:pt idx="6751">
                  <c:v>29550</c:v>
                </c:pt>
                <c:pt idx="6752">
                  <c:v>28565</c:v>
                </c:pt>
                <c:pt idx="6753">
                  <c:v>27580</c:v>
                </c:pt>
                <c:pt idx="6754">
                  <c:v>26595</c:v>
                </c:pt>
                <c:pt idx="6755">
                  <c:v>25610</c:v>
                </c:pt>
                <c:pt idx="6756">
                  <c:v>24625</c:v>
                </c:pt>
                <c:pt idx="6757">
                  <c:v>23640</c:v>
                </c:pt>
                <c:pt idx="6758">
                  <c:v>31874</c:v>
                </c:pt>
                <c:pt idx="6759">
                  <c:v>30936</c:v>
                </c:pt>
                <c:pt idx="6760">
                  <c:v>29999</c:v>
                </c:pt>
                <c:pt idx="6761">
                  <c:v>29061</c:v>
                </c:pt>
                <c:pt idx="6762">
                  <c:v>28124</c:v>
                </c:pt>
                <c:pt idx="6763">
                  <c:v>27187</c:v>
                </c:pt>
                <c:pt idx="6764">
                  <c:v>26249</c:v>
                </c:pt>
                <c:pt idx="6765">
                  <c:v>25312</c:v>
                </c:pt>
                <c:pt idx="6766">
                  <c:v>24374</c:v>
                </c:pt>
                <c:pt idx="6767">
                  <c:v>23437</c:v>
                </c:pt>
                <c:pt idx="6768">
                  <c:v>22499</c:v>
                </c:pt>
                <c:pt idx="6769">
                  <c:v>28161</c:v>
                </c:pt>
                <c:pt idx="6770">
                  <c:v>27332</c:v>
                </c:pt>
                <c:pt idx="6771">
                  <c:v>26504</c:v>
                </c:pt>
                <c:pt idx="6772">
                  <c:v>25676</c:v>
                </c:pt>
                <c:pt idx="6773">
                  <c:v>24848</c:v>
                </c:pt>
                <c:pt idx="6774">
                  <c:v>24019</c:v>
                </c:pt>
                <c:pt idx="6775">
                  <c:v>23191</c:v>
                </c:pt>
                <c:pt idx="6776">
                  <c:v>22363</c:v>
                </c:pt>
                <c:pt idx="6777">
                  <c:v>21535</c:v>
                </c:pt>
                <c:pt idx="6778">
                  <c:v>20706</c:v>
                </c:pt>
                <c:pt idx="6779">
                  <c:v>19878</c:v>
                </c:pt>
                <c:pt idx="6780">
                  <c:v>31214</c:v>
                </c:pt>
                <c:pt idx="6781">
                  <c:v>30268</c:v>
                </c:pt>
                <c:pt idx="6782">
                  <c:v>29322</c:v>
                </c:pt>
                <c:pt idx="6783">
                  <c:v>28376</c:v>
                </c:pt>
                <c:pt idx="6784">
                  <c:v>27430</c:v>
                </c:pt>
                <c:pt idx="6785">
                  <c:v>26484</c:v>
                </c:pt>
                <c:pt idx="6786">
                  <c:v>25539</c:v>
                </c:pt>
                <c:pt idx="6787">
                  <c:v>24593</c:v>
                </c:pt>
                <c:pt idx="6788">
                  <c:v>23647</c:v>
                </c:pt>
                <c:pt idx="6789">
                  <c:v>22701</c:v>
                </c:pt>
                <c:pt idx="6790">
                  <c:v>21755</c:v>
                </c:pt>
                <c:pt idx="6791">
                  <c:v>20809</c:v>
                </c:pt>
                <c:pt idx="6792">
                  <c:v>19863</c:v>
                </c:pt>
                <c:pt idx="6793">
                  <c:v>17972</c:v>
                </c:pt>
                <c:pt idx="6794">
                  <c:v>16080</c:v>
                </c:pt>
                <c:pt idx="6795">
                  <c:v>33397</c:v>
                </c:pt>
                <c:pt idx="6796">
                  <c:v>32385</c:v>
                </c:pt>
                <c:pt idx="6797">
                  <c:v>31373</c:v>
                </c:pt>
                <c:pt idx="6798">
                  <c:v>30361</c:v>
                </c:pt>
                <c:pt idx="6799">
                  <c:v>29349</c:v>
                </c:pt>
                <c:pt idx="6800">
                  <c:v>28337</c:v>
                </c:pt>
                <c:pt idx="6801">
                  <c:v>27325</c:v>
                </c:pt>
                <c:pt idx="6802">
                  <c:v>26313</c:v>
                </c:pt>
                <c:pt idx="6803">
                  <c:v>25301</c:v>
                </c:pt>
                <c:pt idx="6804">
                  <c:v>24289</c:v>
                </c:pt>
                <c:pt idx="6805">
                  <c:v>23277</c:v>
                </c:pt>
                <c:pt idx="6806">
                  <c:v>22265</c:v>
                </c:pt>
                <c:pt idx="6807">
                  <c:v>21253</c:v>
                </c:pt>
                <c:pt idx="6808">
                  <c:v>19229</c:v>
                </c:pt>
                <c:pt idx="6809">
                  <c:v>17205</c:v>
                </c:pt>
                <c:pt idx="6810">
                  <c:v>32678</c:v>
                </c:pt>
                <c:pt idx="6811">
                  <c:v>31688</c:v>
                </c:pt>
                <c:pt idx="6812">
                  <c:v>30698</c:v>
                </c:pt>
                <c:pt idx="6813">
                  <c:v>29707</c:v>
                </c:pt>
                <c:pt idx="6814">
                  <c:v>28717</c:v>
                </c:pt>
                <c:pt idx="6815">
                  <c:v>27727</c:v>
                </c:pt>
                <c:pt idx="6816">
                  <c:v>26737</c:v>
                </c:pt>
                <c:pt idx="6817">
                  <c:v>25746</c:v>
                </c:pt>
                <c:pt idx="6818">
                  <c:v>24756</c:v>
                </c:pt>
                <c:pt idx="6819">
                  <c:v>23766</c:v>
                </c:pt>
                <c:pt idx="6820">
                  <c:v>22776</c:v>
                </c:pt>
                <c:pt idx="6821">
                  <c:v>21785</c:v>
                </c:pt>
                <c:pt idx="6822">
                  <c:v>20795</c:v>
                </c:pt>
                <c:pt idx="6823">
                  <c:v>18815</c:v>
                </c:pt>
                <c:pt idx="6824">
                  <c:v>16834</c:v>
                </c:pt>
                <c:pt idx="6825">
                  <c:v>31174</c:v>
                </c:pt>
                <c:pt idx="6826">
                  <c:v>30229</c:v>
                </c:pt>
                <c:pt idx="6827">
                  <c:v>29284</c:v>
                </c:pt>
                <c:pt idx="6828">
                  <c:v>28340</c:v>
                </c:pt>
                <c:pt idx="6829">
                  <c:v>27395</c:v>
                </c:pt>
                <c:pt idx="6830">
                  <c:v>26450</c:v>
                </c:pt>
                <c:pt idx="6831">
                  <c:v>25506</c:v>
                </c:pt>
                <c:pt idx="6832">
                  <c:v>24561</c:v>
                </c:pt>
                <c:pt idx="6833">
                  <c:v>23616</c:v>
                </c:pt>
                <c:pt idx="6834">
                  <c:v>22672</c:v>
                </c:pt>
                <c:pt idx="6835">
                  <c:v>21727</c:v>
                </c:pt>
                <c:pt idx="6836">
                  <c:v>20782</c:v>
                </c:pt>
                <c:pt idx="6837">
                  <c:v>19838</c:v>
                </c:pt>
                <c:pt idx="6838">
                  <c:v>17948</c:v>
                </c:pt>
                <c:pt idx="6839">
                  <c:v>16059</c:v>
                </c:pt>
                <c:pt idx="6840">
                  <c:v>27591</c:v>
                </c:pt>
                <c:pt idx="6841">
                  <c:v>26755</c:v>
                </c:pt>
                <c:pt idx="6842">
                  <c:v>25919</c:v>
                </c:pt>
                <c:pt idx="6843">
                  <c:v>25083</c:v>
                </c:pt>
                <c:pt idx="6844">
                  <c:v>24247</c:v>
                </c:pt>
                <c:pt idx="6845">
                  <c:v>23411</c:v>
                </c:pt>
                <c:pt idx="6846">
                  <c:v>22575</c:v>
                </c:pt>
                <c:pt idx="6847">
                  <c:v>21739</c:v>
                </c:pt>
                <c:pt idx="6848">
                  <c:v>20902</c:v>
                </c:pt>
                <c:pt idx="6849">
                  <c:v>20066</c:v>
                </c:pt>
                <c:pt idx="6850">
                  <c:v>19230</c:v>
                </c:pt>
                <c:pt idx="6851">
                  <c:v>18394</c:v>
                </c:pt>
                <c:pt idx="6852">
                  <c:v>17558</c:v>
                </c:pt>
                <c:pt idx="6853">
                  <c:v>15886</c:v>
                </c:pt>
                <c:pt idx="6854">
                  <c:v>14214</c:v>
                </c:pt>
                <c:pt idx="6855">
                  <c:v>31972</c:v>
                </c:pt>
                <c:pt idx="6856">
                  <c:v>31032</c:v>
                </c:pt>
                <c:pt idx="6857">
                  <c:v>30092</c:v>
                </c:pt>
                <c:pt idx="6858">
                  <c:v>29151</c:v>
                </c:pt>
                <c:pt idx="6859">
                  <c:v>28211</c:v>
                </c:pt>
                <c:pt idx="6860">
                  <c:v>27270</c:v>
                </c:pt>
                <c:pt idx="6861">
                  <c:v>26330</c:v>
                </c:pt>
                <c:pt idx="6862">
                  <c:v>25390</c:v>
                </c:pt>
                <c:pt idx="6863">
                  <c:v>24449</c:v>
                </c:pt>
                <c:pt idx="6864">
                  <c:v>23509</c:v>
                </c:pt>
                <c:pt idx="6865">
                  <c:v>22569</c:v>
                </c:pt>
                <c:pt idx="6866">
                  <c:v>34363</c:v>
                </c:pt>
                <c:pt idx="6867">
                  <c:v>33352</c:v>
                </c:pt>
                <c:pt idx="6868">
                  <c:v>32341</c:v>
                </c:pt>
                <c:pt idx="6869">
                  <c:v>31331</c:v>
                </c:pt>
                <c:pt idx="6870">
                  <c:v>30320</c:v>
                </c:pt>
                <c:pt idx="6871">
                  <c:v>29309</c:v>
                </c:pt>
                <c:pt idx="6872">
                  <c:v>28299</c:v>
                </c:pt>
                <c:pt idx="6873">
                  <c:v>27288</c:v>
                </c:pt>
                <c:pt idx="6874">
                  <c:v>26277</c:v>
                </c:pt>
                <c:pt idx="6875">
                  <c:v>25267</c:v>
                </c:pt>
                <c:pt idx="6876">
                  <c:v>24256</c:v>
                </c:pt>
                <c:pt idx="6877">
                  <c:v>33658</c:v>
                </c:pt>
                <c:pt idx="6878">
                  <c:v>32668</c:v>
                </c:pt>
                <c:pt idx="6879">
                  <c:v>31678</c:v>
                </c:pt>
                <c:pt idx="6880">
                  <c:v>30688</c:v>
                </c:pt>
                <c:pt idx="6881">
                  <c:v>29698</c:v>
                </c:pt>
                <c:pt idx="6882">
                  <c:v>28708</c:v>
                </c:pt>
                <c:pt idx="6883">
                  <c:v>27718</c:v>
                </c:pt>
                <c:pt idx="6884">
                  <c:v>26728</c:v>
                </c:pt>
                <c:pt idx="6885">
                  <c:v>25738</c:v>
                </c:pt>
                <c:pt idx="6886">
                  <c:v>24749</c:v>
                </c:pt>
                <c:pt idx="6887">
                  <c:v>23759</c:v>
                </c:pt>
                <c:pt idx="6888">
                  <c:v>32081</c:v>
                </c:pt>
                <c:pt idx="6889">
                  <c:v>31137</c:v>
                </c:pt>
                <c:pt idx="6890">
                  <c:v>30194</c:v>
                </c:pt>
                <c:pt idx="6891">
                  <c:v>29250</c:v>
                </c:pt>
                <c:pt idx="6892">
                  <c:v>28307</c:v>
                </c:pt>
                <c:pt idx="6893">
                  <c:v>27363</c:v>
                </c:pt>
                <c:pt idx="6894">
                  <c:v>26420</c:v>
                </c:pt>
                <c:pt idx="6895">
                  <c:v>25476</c:v>
                </c:pt>
                <c:pt idx="6896">
                  <c:v>24532</c:v>
                </c:pt>
                <c:pt idx="6897">
                  <c:v>23589</c:v>
                </c:pt>
                <c:pt idx="6898">
                  <c:v>22645</c:v>
                </c:pt>
                <c:pt idx="6899">
                  <c:v>28290</c:v>
                </c:pt>
                <c:pt idx="6900">
                  <c:v>27458</c:v>
                </c:pt>
                <c:pt idx="6901">
                  <c:v>26626</c:v>
                </c:pt>
                <c:pt idx="6902">
                  <c:v>25794</c:v>
                </c:pt>
                <c:pt idx="6903">
                  <c:v>24962</c:v>
                </c:pt>
                <c:pt idx="6904">
                  <c:v>24130</c:v>
                </c:pt>
                <c:pt idx="6905">
                  <c:v>23298</c:v>
                </c:pt>
                <c:pt idx="6906">
                  <c:v>22466</c:v>
                </c:pt>
                <c:pt idx="6907">
                  <c:v>21634</c:v>
                </c:pt>
                <c:pt idx="6908">
                  <c:v>20802</c:v>
                </c:pt>
                <c:pt idx="6909">
                  <c:v>19970</c:v>
                </c:pt>
                <c:pt idx="6910">
                  <c:v>30048</c:v>
                </c:pt>
                <c:pt idx="6911">
                  <c:v>29109</c:v>
                </c:pt>
                <c:pt idx="6912">
                  <c:v>28170</c:v>
                </c:pt>
                <c:pt idx="6913">
                  <c:v>27231</c:v>
                </c:pt>
                <c:pt idx="6914">
                  <c:v>26292</c:v>
                </c:pt>
                <c:pt idx="6915">
                  <c:v>25353</c:v>
                </c:pt>
                <c:pt idx="6916">
                  <c:v>24414</c:v>
                </c:pt>
                <c:pt idx="6917">
                  <c:v>23475</c:v>
                </c:pt>
                <c:pt idx="6918">
                  <c:v>22536</c:v>
                </c:pt>
                <c:pt idx="6919">
                  <c:v>21597</c:v>
                </c:pt>
                <c:pt idx="6920">
                  <c:v>20658</c:v>
                </c:pt>
                <c:pt idx="6921">
                  <c:v>19719</c:v>
                </c:pt>
                <c:pt idx="6922">
                  <c:v>17841</c:v>
                </c:pt>
                <c:pt idx="6923">
                  <c:v>16902</c:v>
                </c:pt>
                <c:pt idx="6924">
                  <c:v>15963</c:v>
                </c:pt>
                <c:pt idx="6925">
                  <c:v>13146</c:v>
                </c:pt>
                <c:pt idx="6926">
                  <c:v>32391</c:v>
                </c:pt>
                <c:pt idx="6927">
                  <c:v>31379</c:v>
                </c:pt>
                <c:pt idx="6928">
                  <c:v>30367</c:v>
                </c:pt>
                <c:pt idx="6929">
                  <c:v>29354</c:v>
                </c:pt>
                <c:pt idx="6930">
                  <c:v>28342</c:v>
                </c:pt>
                <c:pt idx="6931">
                  <c:v>27330</c:v>
                </c:pt>
                <c:pt idx="6932">
                  <c:v>26318</c:v>
                </c:pt>
                <c:pt idx="6933">
                  <c:v>25306</c:v>
                </c:pt>
                <c:pt idx="6934">
                  <c:v>24293</c:v>
                </c:pt>
                <c:pt idx="6935">
                  <c:v>23281</c:v>
                </c:pt>
                <c:pt idx="6936">
                  <c:v>22269</c:v>
                </c:pt>
                <c:pt idx="6937">
                  <c:v>21257</c:v>
                </c:pt>
                <c:pt idx="6938">
                  <c:v>19232</c:v>
                </c:pt>
                <c:pt idx="6939">
                  <c:v>18220</c:v>
                </c:pt>
                <c:pt idx="6940">
                  <c:v>17208</c:v>
                </c:pt>
                <c:pt idx="6941">
                  <c:v>14171</c:v>
                </c:pt>
                <c:pt idx="6942">
                  <c:v>31821</c:v>
                </c:pt>
                <c:pt idx="6943">
                  <c:v>30827</c:v>
                </c:pt>
                <c:pt idx="6944">
                  <c:v>29832</c:v>
                </c:pt>
                <c:pt idx="6945">
                  <c:v>28838</c:v>
                </c:pt>
                <c:pt idx="6946">
                  <c:v>27844</c:v>
                </c:pt>
                <c:pt idx="6947">
                  <c:v>26849</c:v>
                </c:pt>
                <c:pt idx="6948">
                  <c:v>25855</c:v>
                </c:pt>
                <c:pt idx="6949">
                  <c:v>24860</c:v>
                </c:pt>
                <c:pt idx="6950">
                  <c:v>23866</c:v>
                </c:pt>
                <c:pt idx="6951">
                  <c:v>22871</c:v>
                </c:pt>
                <c:pt idx="6952">
                  <c:v>21877</c:v>
                </c:pt>
                <c:pt idx="6953">
                  <c:v>20883</c:v>
                </c:pt>
                <c:pt idx="6954">
                  <c:v>18894</c:v>
                </c:pt>
                <c:pt idx="6955">
                  <c:v>17899</c:v>
                </c:pt>
                <c:pt idx="6956">
                  <c:v>16905</c:v>
                </c:pt>
                <c:pt idx="6957">
                  <c:v>13922</c:v>
                </c:pt>
                <c:pt idx="6958">
                  <c:v>30448</c:v>
                </c:pt>
                <c:pt idx="6959">
                  <c:v>29497</c:v>
                </c:pt>
                <c:pt idx="6960">
                  <c:v>28545</c:v>
                </c:pt>
                <c:pt idx="6961">
                  <c:v>27594</c:v>
                </c:pt>
                <c:pt idx="6962">
                  <c:v>26642</c:v>
                </c:pt>
                <c:pt idx="6963">
                  <c:v>25691</c:v>
                </c:pt>
                <c:pt idx="6964">
                  <c:v>24739</c:v>
                </c:pt>
                <c:pt idx="6965">
                  <c:v>23788</c:v>
                </c:pt>
                <c:pt idx="6966">
                  <c:v>22836</c:v>
                </c:pt>
                <c:pt idx="6967">
                  <c:v>21885</c:v>
                </c:pt>
                <c:pt idx="6968">
                  <c:v>20933</c:v>
                </c:pt>
                <c:pt idx="6969">
                  <c:v>19982</c:v>
                </c:pt>
                <c:pt idx="6970">
                  <c:v>18079</c:v>
                </c:pt>
                <c:pt idx="6971">
                  <c:v>17127</c:v>
                </c:pt>
                <c:pt idx="6972">
                  <c:v>16176</c:v>
                </c:pt>
                <c:pt idx="6973">
                  <c:v>13321</c:v>
                </c:pt>
                <c:pt idx="6974">
                  <c:v>26968</c:v>
                </c:pt>
                <c:pt idx="6975">
                  <c:v>26125</c:v>
                </c:pt>
                <c:pt idx="6976">
                  <c:v>25282</c:v>
                </c:pt>
                <c:pt idx="6977">
                  <c:v>24439</c:v>
                </c:pt>
                <c:pt idx="6978">
                  <c:v>23597</c:v>
                </c:pt>
                <c:pt idx="6979">
                  <c:v>22754</c:v>
                </c:pt>
                <c:pt idx="6980">
                  <c:v>21911</c:v>
                </c:pt>
                <c:pt idx="6981">
                  <c:v>21068</c:v>
                </c:pt>
                <c:pt idx="6982">
                  <c:v>20226</c:v>
                </c:pt>
                <c:pt idx="6983">
                  <c:v>19383</c:v>
                </c:pt>
                <c:pt idx="6984">
                  <c:v>18540</c:v>
                </c:pt>
                <c:pt idx="6985">
                  <c:v>17697</c:v>
                </c:pt>
                <c:pt idx="6986">
                  <c:v>16012</c:v>
                </c:pt>
                <c:pt idx="6987">
                  <c:v>15169</c:v>
                </c:pt>
                <c:pt idx="6988">
                  <c:v>14326</c:v>
                </c:pt>
                <c:pt idx="6989">
                  <c:v>11798</c:v>
                </c:pt>
                <c:pt idx="6990">
                  <c:v>31582</c:v>
                </c:pt>
                <c:pt idx="6991">
                  <c:v>30653</c:v>
                </c:pt>
                <c:pt idx="6992">
                  <c:v>29724</c:v>
                </c:pt>
                <c:pt idx="6993">
                  <c:v>28795</c:v>
                </c:pt>
                <c:pt idx="6994">
                  <c:v>27866</c:v>
                </c:pt>
                <c:pt idx="6995">
                  <c:v>33632</c:v>
                </c:pt>
                <c:pt idx="6996">
                  <c:v>32643</c:v>
                </c:pt>
                <c:pt idx="6997">
                  <c:v>31654</c:v>
                </c:pt>
                <c:pt idx="6998">
                  <c:v>30665</c:v>
                </c:pt>
                <c:pt idx="6999">
                  <c:v>29675</c:v>
                </c:pt>
                <c:pt idx="7000">
                  <c:v>33069</c:v>
                </c:pt>
                <c:pt idx="7001">
                  <c:v>32097</c:v>
                </c:pt>
                <c:pt idx="7002">
                  <c:v>31124</c:v>
                </c:pt>
                <c:pt idx="7003">
                  <c:v>30151</c:v>
                </c:pt>
                <c:pt idx="7004">
                  <c:v>29179</c:v>
                </c:pt>
                <c:pt idx="7005">
                  <c:v>31731</c:v>
                </c:pt>
                <c:pt idx="7006">
                  <c:v>30798</c:v>
                </c:pt>
                <c:pt idx="7007">
                  <c:v>29865</c:v>
                </c:pt>
                <c:pt idx="7008">
                  <c:v>28931</c:v>
                </c:pt>
                <c:pt idx="7009">
                  <c:v>27998</c:v>
                </c:pt>
                <c:pt idx="7010">
                  <c:v>28408</c:v>
                </c:pt>
                <c:pt idx="7011">
                  <c:v>27572</c:v>
                </c:pt>
                <c:pt idx="7012">
                  <c:v>26737</c:v>
                </c:pt>
                <c:pt idx="7013">
                  <c:v>25901</c:v>
                </c:pt>
                <c:pt idx="7014">
                  <c:v>25066</c:v>
                </c:pt>
                <c:pt idx="7015">
                  <c:v>31062</c:v>
                </c:pt>
                <c:pt idx="7016">
                  <c:v>30121</c:v>
                </c:pt>
                <c:pt idx="7017">
                  <c:v>29180</c:v>
                </c:pt>
                <c:pt idx="7018">
                  <c:v>28238</c:v>
                </c:pt>
                <c:pt idx="7019">
                  <c:v>27297</c:v>
                </c:pt>
                <c:pt idx="7020">
                  <c:v>26356</c:v>
                </c:pt>
                <c:pt idx="7021">
                  <c:v>25415</c:v>
                </c:pt>
                <c:pt idx="7022">
                  <c:v>24473</c:v>
                </c:pt>
                <c:pt idx="7023">
                  <c:v>23532</c:v>
                </c:pt>
                <c:pt idx="7024">
                  <c:v>22591</c:v>
                </c:pt>
                <c:pt idx="7025">
                  <c:v>32968</c:v>
                </c:pt>
                <c:pt idx="7026">
                  <c:v>31969</c:v>
                </c:pt>
                <c:pt idx="7027">
                  <c:v>30970</c:v>
                </c:pt>
                <c:pt idx="7028">
                  <c:v>29971</c:v>
                </c:pt>
                <c:pt idx="7029">
                  <c:v>28972</c:v>
                </c:pt>
                <c:pt idx="7030">
                  <c:v>27973</c:v>
                </c:pt>
                <c:pt idx="7031">
                  <c:v>26974</c:v>
                </c:pt>
                <c:pt idx="7032">
                  <c:v>25975</c:v>
                </c:pt>
                <c:pt idx="7033">
                  <c:v>24976</c:v>
                </c:pt>
                <c:pt idx="7034">
                  <c:v>23976</c:v>
                </c:pt>
                <c:pt idx="7035">
                  <c:v>32254</c:v>
                </c:pt>
                <c:pt idx="7036">
                  <c:v>31277</c:v>
                </c:pt>
                <c:pt idx="7037">
                  <c:v>30300</c:v>
                </c:pt>
                <c:pt idx="7038">
                  <c:v>29322</c:v>
                </c:pt>
                <c:pt idx="7039">
                  <c:v>28345</c:v>
                </c:pt>
                <c:pt idx="7040">
                  <c:v>27367</c:v>
                </c:pt>
                <c:pt idx="7041">
                  <c:v>26390</c:v>
                </c:pt>
                <c:pt idx="7042">
                  <c:v>25413</c:v>
                </c:pt>
                <c:pt idx="7043">
                  <c:v>24435</c:v>
                </c:pt>
                <c:pt idx="7044">
                  <c:v>23458</c:v>
                </c:pt>
                <c:pt idx="7045">
                  <c:v>30834</c:v>
                </c:pt>
                <c:pt idx="7046">
                  <c:v>29899</c:v>
                </c:pt>
                <c:pt idx="7047">
                  <c:v>28965</c:v>
                </c:pt>
                <c:pt idx="7048">
                  <c:v>28031</c:v>
                </c:pt>
                <c:pt idx="7049">
                  <c:v>27096</c:v>
                </c:pt>
                <c:pt idx="7050">
                  <c:v>26162</c:v>
                </c:pt>
                <c:pt idx="7051">
                  <c:v>25228</c:v>
                </c:pt>
                <c:pt idx="7052">
                  <c:v>24293</c:v>
                </c:pt>
                <c:pt idx="7053">
                  <c:v>23359</c:v>
                </c:pt>
                <c:pt idx="7054">
                  <c:v>22425</c:v>
                </c:pt>
                <c:pt idx="7055">
                  <c:v>27474</c:v>
                </c:pt>
                <c:pt idx="7056">
                  <c:v>26641</c:v>
                </c:pt>
                <c:pt idx="7057">
                  <c:v>25809</c:v>
                </c:pt>
                <c:pt idx="7058">
                  <c:v>24976</c:v>
                </c:pt>
                <c:pt idx="7059">
                  <c:v>24144</c:v>
                </c:pt>
                <c:pt idx="7060">
                  <c:v>23311</c:v>
                </c:pt>
                <c:pt idx="7061">
                  <c:v>22478</c:v>
                </c:pt>
                <c:pt idx="7062">
                  <c:v>21646</c:v>
                </c:pt>
                <c:pt idx="7063">
                  <c:v>20813</c:v>
                </c:pt>
                <c:pt idx="7064">
                  <c:v>19981</c:v>
                </c:pt>
                <c:pt idx="7065">
                  <c:v>32081</c:v>
                </c:pt>
                <c:pt idx="7066">
                  <c:v>31137</c:v>
                </c:pt>
                <c:pt idx="7067">
                  <c:v>30194</c:v>
                </c:pt>
                <c:pt idx="7068">
                  <c:v>29250</c:v>
                </c:pt>
                <c:pt idx="7069">
                  <c:v>28307</c:v>
                </c:pt>
                <c:pt idx="7070">
                  <c:v>27363</c:v>
                </c:pt>
                <c:pt idx="7071">
                  <c:v>26419</c:v>
                </c:pt>
                <c:pt idx="7072">
                  <c:v>25476</c:v>
                </c:pt>
                <c:pt idx="7073">
                  <c:v>24532</c:v>
                </c:pt>
                <c:pt idx="7074">
                  <c:v>23589</c:v>
                </c:pt>
                <c:pt idx="7075">
                  <c:v>22645</c:v>
                </c:pt>
                <c:pt idx="7076">
                  <c:v>34086</c:v>
                </c:pt>
                <c:pt idx="7077">
                  <c:v>33084</c:v>
                </c:pt>
                <c:pt idx="7078">
                  <c:v>32081</c:v>
                </c:pt>
                <c:pt idx="7079">
                  <c:v>31079</c:v>
                </c:pt>
                <c:pt idx="7080">
                  <c:v>30076</c:v>
                </c:pt>
                <c:pt idx="7081">
                  <c:v>29074</c:v>
                </c:pt>
                <c:pt idx="7082">
                  <c:v>28071</c:v>
                </c:pt>
                <c:pt idx="7083">
                  <c:v>27069</c:v>
                </c:pt>
                <c:pt idx="7084">
                  <c:v>26066</c:v>
                </c:pt>
                <c:pt idx="7085">
                  <c:v>25063</c:v>
                </c:pt>
                <c:pt idx="7086">
                  <c:v>24061</c:v>
                </c:pt>
                <c:pt idx="7087">
                  <c:v>33298</c:v>
                </c:pt>
                <c:pt idx="7088">
                  <c:v>32319</c:v>
                </c:pt>
                <c:pt idx="7089">
                  <c:v>31340</c:v>
                </c:pt>
                <c:pt idx="7090">
                  <c:v>30360</c:v>
                </c:pt>
                <c:pt idx="7091">
                  <c:v>29381</c:v>
                </c:pt>
                <c:pt idx="7092">
                  <c:v>28402</c:v>
                </c:pt>
                <c:pt idx="7093">
                  <c:v>27422</c:v>
                </c:pt>
                <c:pt idx="7094">
                  <c:v>26443</c:v>
                </c:pt>
                <c:pt idx="7095">
                  <c:v>25463</c:v>
                </c:pt>
                <c:pt idx="7096">
                  <c:v>24484</c:v>
                </c:pt>
                <c:pt idx="7097">
                  <c:v>23505</c:v>
                </c:pt>
                <c:pt idx="7098">
                  <c:v>31761</c:v>
                </c:pt>
                <c:pt idx="7099">
                  <c:v>30826</c:v>
                </c:pt>
                <c:pt idx="7100">
                  <c:v>29892</c:v>
                </c:pt>
                <c:pt idx="7101">
                  <c:v>28958</c:v>
                </c:pt>
                <c:pt idx="7102">
                  <c:v>28024</c:v>
                </c:pt>
                <c:pt idx="7103">
                  <c:v>27090</c:v>
                </c:pt>
                <c:pt idx="7104">
                  <c:v>26156</c:v>
                </c:pt>
                <c:pt idx="7105">
                  <c:v>25222</c:v>
                </c:pt>
                <c:pt idx="7106">
                  <c:v>24288</c:v>
                </c:pt>
                <c:pt idx="7107">
                  <c:v>23353</c:v>
                </c:pt>
                <c:pt idx="7108">
                  <c:v>22419</c:v>
                </c:pt>
                <c:pt idx="7109">
                  <c:v>28189</c:v>
                </c:pt>
                <c:pt idx="7110">
                  <c:v>27360</c:v>
                </c:pt>
                <c:pt idx="7111">
                  <c:v>26531</c:v>
                </c:pt>
                <c:pt idx="7112">
                  <c:v>25701</c:v>
                </c:pt>
                <c:pt idx="7113">
                  <c:v>24872</c:v>
                </c:pt>
                <c:pt idx="7114">
                  <c:v>24043</c:v>
                </c:pt>
                <c:pt idx="7115">
                  <c:v>23214</c:v>
                </c:pt>
                <c:pt idx="7116">
                  <c:v>22385</c:v>
                </c:pt>
                <c:pt idx="7117">
                  <c:v>21556</c:v>
                </c:pt>
                <c:pt idx="7118">
                  <c:v>20727</c:v>
                </c:pt>
                <c:pt idx="7119">
                  <c:v>19898</c:v>
                </c:pt>
                <c:pt idx="7120">
                  <c:v>30075</c:v>
                </c:pt>
                <c:pt idx="7121">
                  <c:v>29163</c:v>
                </c:pt>
                <c:pt idx="7122">
                  <c:v>28252</c:v>
                </c:pt>
                <c:pt idx="7123">
                  <c:v>32199</c:v>
                </c:pt>
                <c:pt idx="7124">
                  <c:v>31223</c:v>
                </c:pt>
                <c:pt idx="7125">
                  <c:v>30248</c:v>
                </c:pt>
                <c:pt idx="7126">
                  <c:v>31974</c:v>
                </c:pt>
                <c:pt idx="7127">
                  <c:v>31005</c:v>
                </c:pt>
                <c:pt idx="7128">
                  <c:v>30036</c:v>
                </c:pt>
                <c:pt idx="7129">
                  <c:v>31005</c:v>
                </c:pt>
                <c:pt idx="7130">
                  <c:v>30066</c:v>
                </c:pt>
                <c:pt idx="7131">
                  <c:v>29126</c:v>
                </c:pt>
                <c:pt idx="7132">
                  <c:v>28139</c:v>
                </c:pt>
                <c:pt idx="7133">
                  <c:v>27287</c:v>
                </c:pt>
                <c:pt idx="7134">
                  <c:v>26434</c:v>
                </c:pt>
                <c:pt idx="7135">
                  <c:v>30709</c:v>
                </c:pt>
                <c:pt idx="7136">
                  <c:v>29806</c:v>
                </c:pt>
                <c:pt idx="7137">
                  <c:v>28902</c:v>
                </c:pt>
                <c:pt idx="7138">
                  <c:v>27999</c:v>
                </c:pt>
                <c:pt idx="7139">
                  <c:v>32910</c:v>
                </c:pt>
                <c:pt idx="7140">
                  <c:v>31942</c:v>
                </c:pt>
                <c:pt idx="7141">
                  <c:v>30974</c:v>
                </c:pt>
                <c:pt idx="7142">
                  <c:v>30006</c:v>
                </c:pt>
                <c:pt idx="7143">
                  <c:v>32855</c:v>
                </c:pt>
                <c:pt idx="7144">
                  <c:v>31889</c:v>
                </c:pt>
                <c:pt idx="7145">
                  <c:v>30922</c:v>
                </c:pt>
                <c:pt idx="7146">
                  <c:v>29956</c:v>
                </c:pt>
                <c:pt idx="7147">
                  <c:v>32078</c:v>
                </c:pt>
                <c:pt idx="7148">
                  <c:v>31135</c:v>
                </c:pt>
                <c:pt idx="7149">
                  <c:v>30191</c:v>
                </c:pt>
                <c:pt idx="7150">
                  <c:v>29248</c:v>
                </c:pt>
                <c:pt idx="7151">
                  <c:v>29392</c:v>
                </c:pt>
                <c:pt idx="7152">
                  <c:v>28527</c:v>
                </c:pt>
                <c:pt idx="7153">
                  <c:v>27663</c:v>
                </c:pt>
                <c:pt idx="7154">
                  <c:v>26798</c:v>
                </c:pt>
                <c:pt idx="7155">
                  <c:v>30478</c:v>
                </c:pt>
                <c:pt idx="7156">
                  <c:v>29581</c:v>
                </c:pt>
                <c:pt idx="7157">
                  <c:v>28685</c:v>
                </c:pt>
                <c:pt idx="7158">
                  <c:v>27789</c:v>
                </c:pt>
                <c:pt idx="7159">
                  <c:v>26892</c:v>
                </c:pt>
                <c:pt idx="7160">
                  <c:v>32671</c:v>
                </c:pt>
                <c:pt idx="7161">
                  <c:v>31710</c:v>
                </c:pt>
                <c:pt idx="7162">
                  <c:v>30749</c:v>
                </c:pt>
                <c:pt idx="7163">
                  <c:v>29788</c:v>
                </c:pt>
                <c:pt idx="7164">
                  <c:v>28827</c:v>
                </c:pt>
                <c:pt idx="7165">
                  <c:v>32772</c:v>
                </c:pt>
                <c:pt idx="7166">
                  <c:v>31808</c:v>
                </c:pt>
                <c:pt idx="7167">
                  <c:v>30844</c:v>
                </c:pt>
                <c:pt idx="7168">
                  <c:v>29880</c:v>
                </c:pt>
                <c:pt idx="7169">
                  <c:v>28916</c:v>
                </c:pt>
                <c:pt idx="7170">
                  <c:v>32193</c:v>
                </c:pt>
                <c:pt idx="7171">
                  <c:v>31246</c:v>
                </c:pt>
                <c:pt idx="7172">
                  <c:v>30299</c:v>
                </c:pt>
                <c:pt idx="7173">
                  <c:v>29352</c:v>
                </c:pt>
                <c:pt idx="7174">
                  <c:v>28406</c:v>
                </c:pt>
                <c:pt idx="7175">
                  <c:v>29754</c:v>
                </c:pt>
                <c:pt idx="7176">
                  <c:v>28879</c:v>
                </c:pt>
                <c:pt idx="7177">
                  <c:v>28004</c:v>
                </c:pt>
                <c:pt idx="7178">
                  <c:v>27129</c:v>
                </c:pt>
                <c:pt idx="7179">
                  <c:v>26254</c:v>
                </c:pt>
                <c:pt idx="7180">
                  <c:v>30478</c:v>
                </c:pt>
                <c:pt idx="7181">
                  <c:v>29581</c:v>
                </c:pt>
                <c:pt idx="7182">
                  <c:v>28685</c:v>
                </c:pt>
                <c:pt idx="7183">
                  <c:v>27789</c:v>
                </c:pt>
                <c:pt idx="7184">
                  <c:v>26892</c:v>
                </c:pt>
                <c:pt idx="7185">
                  <c:v>32671</c:v>
                </c:pt>
                <c:pt idx="7186">
                  <c:v>31710</c:v>
                </c:pt>
                <c:pt idx="7187">
                  <c:v>30749</c:v>
                </c:pt>
                <c:pt idx="7188">
                  <c:v>29788</c:v>
                </c:pt>
                <c:pt idx="7189">
                  <c:v>28827</c:v>
                </c:pt>
                <c:pt idx="7190">
                  <c:v>32772</c:v>
                </c:pt>
                <c:pt idx="7191">
                  <c:v>31808</c:v>
                </c:pt>
                <c:pt idx="7192">
                  <c:v>30844</c:v>
                </c:pt>
                <c:pt idx="7193">
                  <c:v>29880</c:v>
                </c:pt>
                <c:pt idx="7194">
                  <c:v>28916</c:v>
                </c:pt>
                <c:pt idx="7195">
                  <c:v>32193</c:v>
                </c:pt>
                <c:pt idx="7196">
                  <c:v>31246</c:v>
                </c:pt>
                <c:pt idx="7197">
                  <c:v>30299</c:v>
                </c:pt>
                <c:pt idx="7198">
                  <c:v>29352</c:v>
                </c:pt>
                <c:pt idx="7199">
                  <c:v>28406</c:v>
                </c:pt>
                <c:pt idx="7200">
                  <c:v>29754</c:v>
                </c:pt>
                <c:pt idx="7201">
                  <c:v>28879</c:v>
                </c:pt>
                <c:pt idx="7202">
                  <c:v>28004</c:v>
                </c:pt>
                <c:pt idx="7203">
                  <c:v>27129</c:v>
                </c:pt>
                <c:pt idx="7204">
                  <c:v>26254</c:v>
                </c:pt>
                <c:pt idx="7205">
                  <c:v>31026</c:v>
                </c:pt>
                <c:pt idx="7206">
                  <c:v>30113</c:v>
                </c:pt>
                <c:pt idx="7207">
                  <c:v>29201</c:v>
                </c:pt>
                <c:pt idx="7208">
                  <c:v>28288</c:v>
                </c:pt>
                <c:pt idx="7209">
                  <c:v>27376</c:v>
                </c:pt>
                <c:pt idx="7210">
                  <c:v>33164</c:v>
                </c:pt>
                <c:pt idx="7211">
                  <c:v>32189</c:v>
                </c:pt>
                <c:pt idx="7212">
                  <c:v>31213</c:v>
                </c:pt>
                <c:pt idx="7213">
                  <c:v>30238</c:v>
                </c:pt>
                <c:pt idx="7214">
                  <c:v>29262</c:v>
                </c:pt>
                <c:pt idx="7215">
                  <c:v>32956</c:v>
                </c:pt>
                <c:pt idx="7216">
                  <c:v>31987</c:v>
                </c:pt>
                <c:pt idx="7217">
                  <c:v>31018</c:v>
                </c:pt>
                <c:pt idx="7218">
                  <c:v>30048</c:v>
                </c:pt>
                <c:pt idx="7219">
                  <c:v>29079</c:v>
                </c:pt>
                <c:pt idx="7220">
                  <c:v>32013</c:v>
                </c:pt>
                <c:pt idx="7221">
                  <c:v>31072</c:v>
                </c:pt>
                <c:pt idx="7222">
                  <c:v>30130</c:v>
                </c:pt>
                <c:pt idx="7223">
                  <c:v>29189</c:v>
                </c:pt>
                <c:pt idx="7224">
                  <c:v>28247</c:v>
                </c:pt>
                <c:pt idx="7225">
                  <c:v>29147</c:v>
                </c:pt>
                <c:pt idx="7226">
                  <c:v>28290</c:v>
                </c:pt>
                <c:pt idx="7227">
                  <c:v>27432</c:v>
                </c:pt>
                <c:pt idx="7228">
                  <c:v>26575</c:v>
                </c:pt>
                <c:pt idx="7229">
                  <c:v>25718</c:v>
                </c:pt>
                <c:pt idx="7230">
                  <c:v>31798</c:v>
                </c:pt>
                <c:pt idx="7231">
                  <c:v>30863</c:v>
                </c:pt>
                <c:pt idx="7232">
                  <c:v>29928</c:v>
                </c:pt>
                <c:pt idx="7233">
                  <c:v>28993</c:v>
                </c:pt>
                <c:pt idx="7234">
                  <c:v>28057</c:v>
                </c:pt>
                <c:pt idx="7235">
                  <c:v>27122</c:v>
                </c:pt>
                <c:pt idx="7236">
                  <c:v>34060</c:v>
                </c:pt>
                <c:pt idx="7237">
                  <c:v>33059</c:v>
                </c:pt>
                <c:pt idx="7238">
                  <c:v>32057</c:v>
                </c:pt>
                <c:pt idx="7239">
                  <c:v>31055</c:v>
                </c:pt>
                <c:pt idx="7240">
                  <c:v>30053</c:v>
                </c:pt>
                <c:pt idx="7241">
                  <c:v>29051</c:v>
                </c:pt>
                <c:pt idx="7242">
                  <c:v>33399</c:v>
                </c:pt>
                <c:pt idx="7243">
                  <c:v>32417</c:v>
                </c:pt>
                <c:pt idx="7244">
                  <c:v>31434</c:v>
                </c:pt>
                <c:pt idx="7245">
                  <c:v>30452</c:v>
                </c:pt>
                <c:pt idx="7246">
                  <c:v>29470</c:v>
                </c:pt>
                <c:pt idx="7247">
                  <c:v>28487</c:v>
                </c:pt>
                <c:pt idx="7248">
                  <c:v>31895</c:v>
                </c:pt>
                <c:pt idx="7249">
                  <c:v>30957</c:v>
                </c:pt>
                <c:pt idx="7250">
                  <c:v>30019</c:v>
                </c:pt>
                <c:pt idx="7251">
                  <c:v>29081</c:v>
                </c:pt>
                <c:pt idx="7252">
                  <c:v>28143</c:v>
                </c:pt>
                <c:pt idx="7253">
                  <c:v>27205</c:v>
                </c:pt>
                <c:pt idx="7254">
                  <c:v>28255</c:v>
                </c:pt>
                <c:pt idx="7255">
                  <c:v>27424</c:v>
                </c:pt>
                <c:pt idx="7256">
                  <c:v>26593</c:v>
                </c:pt>
                <c:pt idx="7257">
                  <c:v>25762</c:v>
                </c:pt>
                <c:pt idx="7258">
                  <c:v>24931</c:v>
                </c:pt>
                <c:pt idx="7259">
                  <c:v>24100</c:v>
                </c:pt>
                <c:pt idx="7260">
                  <c:v>34300</c:v>
                </c:pt>
                <c:pt idx="7261">
                  <c:v>33320</c:v>
                </c:pt>
                <c:pt idx="7262">
                  <c:v>32340</c:v>
                </c:pt>
                <c:pt idx="7263">
                  <c:v>31360</c:v>
                </c:pt>
                <c:pt idx="7264">
                  <c:v>36371</c:v>
                </c:pt>
                <c:pt idx="7265">
                  <c:v>35331</c:v>
                </c:pt>
                <c:pt idx="7266">
                  <c:v>34292</c:v>
                </c:pt>
                <c:pt idx="7267">
                  <c:v>33253</c:v>
                </c:pt>
                <c:pt idx="7268">
                  <c:v>36311</c:v>
                </c:pt>
                <c:pt idx="7269">
                  <c:v>35273</c:v>
                </c:pt>
                <c:pt idx="7270">
                  <c:v>34236</c:v>
                </c:pt>
                <c:pt idx="7271">
                  <c:v>33198</c:v>
                </c:pt>
                <c:pt idx="7272">
                  <c:v>35687</c:v>
                </c:pt>
                <c:pt idx="7273">
                  <c:v>34667</c:v>
                </c:pt>
                <c:pt idx="7274">
                  <c:v>33648</c:v>
                </c:pt>
                <c:pt idx="7275">
                  <c:v>32628</c:v>
                </c:pt>
                <c:pt idx="7276">
                  <c:v>33118</c:v>
                </c:pt>
                <c:pt idx="7277">
                  <c:v>32172</c:v>
                </c:pt>
                <c:pt idx="7278">
                  <c:v>31226</c:v>
                </c:pt>
                <c:pt idx="7279">
                  <c:v>30280</c:v>
                </c:pt>
                <c:pt idx="7280">
                  <c:v>33209</c:v>
                </c:pt>
                <c:pt idx="7281">
                  <c:v>32232</c:v>
                </c:pt>
                <c:pt idx="7282">
                  <c:v>31256</c:v>
                </c:pt>
                <c:pt idx="7283">
                  <c:v>30279</c:v>
                </c:pt>
                <c:pt idx="7284">
                  <c:v>29302</c:v>
                </c:pt>
                <c:pt idx="7285">
                  <c:v>35194</c:v>
                </c:pt>
                <c:pt idx="7286">
                  <c:v>34159</c:v>
                </c:pt>
                <c:pt idx="7287">
                  <c:v>33123</c:v>
                </c:pt>
                <c:pt idx="7288">
                  <c:v>32088</c:v>
                </c:pt>
                <c:pt idx="7289">
                  <c:v>31053</c:v>
                </c:pt>
                <c:pt idx="7290">
                  <c:v>35215</c:v>
                </c:pt>
                <c:pt idx="7291">
                  <c:v>34179</c:v>
                </c:pt>
                <c:pt idx="7292">
                  <c:v>33143</c:v>
                </c:pt>
                <c:pt idx="7293">
                  <c:v>32108</c:v>
                </c:pt>
                <c:pt idx="7294">
                  <c:v>31072</c:v>
                </c:pt>
                <c:pt idx="7295">
                  <c:v>34724</c:v>
                </c:pt>
                <c:pt idx="7296">
                  <c:v>33703</c:v>
                </c:pt>
                <c:pt idx="7297">
                  <c:v>32682</c:v>
                </c:pt>
                <c:pt idx="7298">
                  <c:v>31661</c:v>
                </c:pt>
                <c:pt idx="7299">
                  <c:v>30639</c:v>
                </c:pt>
                <c:pt idx="7300">
                  <c:v>32398</c:v>
                </c:pt>
                <c:pt idx="7301">
                  <c:v>31445</c:v>
                </c:pt>
                <c:pt idx="7302">
                  <c:v>30493</c:v>
                </c:pt>
                <c:pt idx="7303">
                  <c:v>29540</c:v>
                </c:pt>
                <c:pt idx="7304">
                  <c:v>28587</c:v>
                </c:pt>
                <c:pt idx="7305">
                  <c:v>33209</c:v>
                </c:pt>
                <c:pt idx="7306">
                  <c:v>32232</c:v>
                </c:pt>
                <c:pt idx="7307">
                  <c:v>31256</c:v>
                </c:pt>
                <c:pt idx="7308">
                  <c:v>30279</c:v>
                </c:pt>
                <c:pt idx="7309">
                  <c:v>29302</c:v>
                </c:pt>
                <c:pt idx="7310">
                  <c:v>35194</c:v>
                </c:pt>
                <c:pt idx="7311">
                  <c:v>34159</c:v>
                </c:pt>
                <c:pt idx="7312">
                  <c:v>33123</c:v>
                </c:pt>
                <c:pt idx="7313">
                  <c:v>32088</c:v>
                </c:pt>
                <c:pt idx="7314">
                  <c:v>31053</c:v>
                </c:pt>
                <c:pt idx="7315">
                  <c:v>35215</c:v>
                </c:pt>
                <c:pt idx="7316">
                  <c:v>34179</c:v>
                </c:pt>
                <c:pt idx="7317">
                  <c:v>33143</c:v>
                </c:pt>
                <c:pt idx="7318">
                  <c:v>32108</c:v>
                </c:pt>
                <c:pt idx="7319">
                  <c:v>31072</c:v>
                </c:pt>
                <c:pt idx="7320">
                  <c:v>34724</c:v>
                </c:pt>
                <c:pt idx="7321">
                  <c:v>33703</c:v>
                </c:pt>
                <c:pt idx="7322">
                  <c:v>32682</c:v>
                </c:pt>
                <c:pt idx="7323">
                  <c:v>31661</c:v>
                </c:pt>
                <c:pt idx="7324">
                  <c:v>30639</c:v>
                </c:pt>
                <c:pt idx="7325">
                  <c:v>32398</c:v>
                </c:pt>
                <c:pt idx="7326">
                  <c:v>31445</c:v>
                </c:pt>
                <c:pt idx="7327">
                  <c:v>30493</c:v>
                </c:pt>
                <c:pt idx="7328">
                  <c:v>29540</c:v>
                </c:pt>
                <c:pt idx="7329">
                  <c:v>28587</c:v>
                </c:pt>
                <c:pt idx="7330">
                  <c:v>34893</c:v>
                </c:pt>
                <c:pt idx="7331">
                  <c:v>33867</c:v>
                </c:pt>
                <c:pt idx="7332">
                  <c:v>32841</c:v>
                </c:pt>
                <c:pt idx="7333">
                  <c:v>31814</c:v>
                </c:pt>
                <c:pt idx="7334">
                  <c:v>30788</c:v>
                </c:pt>
                <c:pt idx="7335">
                  <c:v>29762</c:v>
                </c:pt>
                <c:pt idx="7336">
                  <c:v>28735</c:v>
                </c:pt>
                <c:pt idx="7337">
                  <c:v>27709</c:v>
                </c:pt>
                <c:pt idx="7338">
                  <c:v>26683</c:v>
                </c:pt>
                <c:pt idx="7339">
                  <c:v>25657</c:v>
                </c:pt>
                <c:pt idx="7340">
                  <c:v>24630</c:v>
                </c:pt>
                <c:pt idx="7341">
                  <c:v>36865</c:v>
                </c:pt>
                <c:pt idx="7342">
                  <c:v>35781</c:v>
                </c:pt>
                <c:pt idx="7343">
                  <c:v>34697</c:v>
                </c:pt>
                <c:pt idx="7344">
                  <c:v>33612</c:v>
                </c:pt>
                <c:pt idx="7345">
                  <c:v>32528</c:v>
                </c:pt>
                <c:pt idx="7346">
                  <c:v>31444</c:v>
                </c:pt>
                <c:pt idx="7347">
                  <c:v>30360</c:v>
                </c:pt>
                <c:pt idx="7348">
                  <c:v>29275</c:v>
                </c:pt>
                <c:pt idx="7349">
                  <c:v>28191</c:v>
                </c:pt>
                <c:pt idx="7350">
                  <c:v>27107</c:v>
                </c:pt>
                <c:pt idx="7351">
                  <c:v>26023</c:v>
                </c:pt>
                <c:pt idx="7352">
                  <c:v>35986</c:v>
                </c:pt>
                <c:pt idx="7353">
                  <c:v>34928</c:v>
                </c:pt>
                <c:pt idx="7354">
                  <c:v>33869</c:v>
                </c:pt>
                <c:pt idx="7355">
                  <c:v>32811</c:v>
                </c:pt>
                <c:pt idx="7356">
                  <c:v>31752</c:v>
                </c:pt>
                <c:pt idx="7357">
                  <c:v>30694</c:v>
                </c:pt>
                <c:pt idx="7358">
                  <c:v>29636</c:v>
                </c:pt>
                <c:pt idx="7359">
                  <c:v>28577</c:v>
                </c:pt>
                <c:pt idx="7360">
                  <c:v>27519</c:v>
                </c:pt>
                <c:pt idx="7361">
                  <c:v>26460</c:v>
                </c:pt>
                <c:pt idx="7362">
                  <c:v>25402</c:v>
                </c:pt>
                <c:pt idx="7363">
                  <c:v>34453</c:v>
                </c:pt>
                <c:pt idx="7364">
                  <c:v>33440</c:v>
                </c:pt>
                <c:pt idx="7365">
                  <c:v>32427</c:v>
                </c:pt>
                <c:pt idx="7366">
                  <c:v>31413</c:v>
                </c:pt>
                <c:pt idx="7367">
                  <c:v>30400</c:v>
                </c:pt>
                <c:pt idx="7368">
                  <c:v>29387</c:v>
                </c:pt>
                <c:pt idx="7369">
                  <c:v>28373</c:v>
                </c:pt>
                <c:pt idx="7370">
                  <c:v>27360</c:v>
                </c:pt>
                <c:pt idx="7371">
                  <c:v>26347</c:v>
                </c:pt>
                <c:pt idx="7372">
                  <c:v>25333</c:v>
                </c:pt>
                <c:pt idx="7373">
                  <c:v>24320</c:v>
                </c:pt>
                <c:pt idx="7374">
                  <c:v>30763</c:v>
                </c:pt>
                <c:pt idx="7375">
                  <c:v>29858</c:v>
                </c:pt>
                <c:pt idx="7376">
                  <c:v>28953</c:v>
                </c:pt>
                <c:pt idx="7377">
                  <c:v>28048</c:v>
                </c:pt>
                <c:pt idx="7378">
                  <c:v>27144</c:v>
                </c:pt>
                <c:pt idx="7379">
                  <c:v>26239</c:v>
                </c:pt>
                <c:pt idx="7380">
                  <c:v>25334</c:v>
                </c:pt>
                <c:pt idx="7381">
                  <c:v>24429</c:v>
                </c:pt>
                <c:pt idx="7382">
                  <c:v>23524</c:v>
                </c:pt>
                <c:pt idx="7383">
                  <c:v>22620</c:v>
                </c:pt>
                <c:pt idx="7384">
                  <c:v>21715</c:v>
                </c:pt>
                <c:pt idx="7385">
                  <c:v>33866</c:v>
                </c:pt>
                <c:pt idx="7386">
                  <c:v>32840</c:v>
                </c:pt>
                <c:pt idx="7387">
                  <c:v>31814</c:v>
                </c:pt>
                <c:pt idx="7388">
                  <c:v>30787</c:v>
                </c:pt>
                <c:pt idx="7389">
                  <c:v>29761</c:v>
                </c:pt>
                <c:pt idx="7390">
                  <c:v>28735</c:v>
                </c:pt>
                <c:pt idx="7391">
                  <c:v>27709</c:v>
                </c:pt>
                <c:pt idx="7392">
                  <c:v>26682</c:v>
                </c:pt>
                <c:pt idx="7393">
                  <c:v>25656</c:v>
                </c:pt>
                <c:pt idx="7394">
                  <c:v>24630</c:v>
                </c:pt>
                <c:pt idx="7395">
                  <c:v>23604</c:v>
                </c:pt>
                <c:pt idx="7396">
                  <c:v>22577</c:v>
                </c:pt>
                <c:pt idx="7397">
                  <c:v>21551</c:v>
                </c:pt>
                <c:pt idx="7398">
                  <c:v>19499</c:v>
                </c:pt>
                <c:pt idx="7399">
                  <c:v>17446</c:v>
                </c:pt>
                <c:pt idx="7400">
                  <c:v>35888</c:v>
                </c:pt>
                <c:pt idx="7401">
                  <c:v>34800</c:v>
                </c:pt>
                <c:pt idx="7402">
                  <c:v>33713</c:v>
                </c:pt>
                <c:pt idx="7403">
                  <c:v>32625</c:v>
                </c:pt>
                <c:pt idx="7404">
                  <c:v>31538</c:v>
                </c:pt>
                <c:pt idx="7405">
                  <c:v>30450</c:v>
                </c:pt>
                <c:pt idx="7406">
                  <c:v>29363</c:v>
                </c:pt>
                <c:pt idx="7407">
                  <c:v>28275</c:v>
                </c:pt>
                <c:pt idx="7408">
                  <c:v>27188</c:v>
                </c:pt>
                <c:pt idx="7409">
                  <c:v>26100</c:v>
                </c:pt>
                <c:pt idx="7410">
                  <c:v>25013</c:v>
                </c:pt>
                <c:pt idx="7411">
                  <c:v>23925</c:v>
                </c:pt>
                <c:pt idx="7412">
                  <c:v>22838</c:v>
                </c:pt>
                <c:pt idx="7413">
                  <c:v>20663</c:v>
                </c:pt>
                <c:pt idx="7414">
                  <c:v>18488</c:v>
                </c:pt>
                <c:pt idx="7415">
                  <c:v>35103</c:v>
                </c:pt>
                <c:pt idx="7416">
                  <c:v>34039</c:v>
                </c:pt>
                <c:pt idx="7417">
                  <c:v>32976</c:v>
                </c:pt>
                <c:pt idx="7418">
                  <c:v>31912</c:v>
                </c:pt>
                <c:pt idx="7419">
                  <c:v>30848</c:v>
                </c:pt>
                <c:pt idx="7420">
                  <c:v>29785</c:v>
                </c:pt>
                <c:pt idx="7421">
                  <c:v>28721</c:v>
                </c:pt>
                <c:pt idx="7422">
                  <c:v>27657</c:v>
                </c:pt>
                <c:pt idx="7423">
                  <c:v>26593</c:v>
                </c:pt>
                <c:pt idx="7424">
                  <c:v>25530</c:v>
                </c:pt>
                <c:pt idx="7425">
                  <c:v>24466</c:v>
                </c:pt>
                <c:pt idx="7426">
                  <c:v>23402</c:v>
                </c:pt>
                <c:pt idx="7427">
                  <c:v>22338</c:v>
                </c:pt>
                <c:pt idx="7428">
                  <c:v>20211</c:v>
                </c:pt>
                <c:pt idx="7429">
                  <c:v>18083</c:v>
                </c:pt>
                <c:pt idx="7430">
                  <c:v>33672</c:v>
                </c:pt>
                <c:pt idx="7431">
                  <c:v>32652</c:v>
                </c:pt>
                <c:pt idx="7432">
                  <c:v>31632</c:v>
                </c:pt>
                <c:pt idx="7433">
                  <c:v>30611</c:v>
                </c:pt>
                <c:pt idx="7434">
                  <c:v>29591</c:v>
                </c:pt>
                <c:pt idx="7435">
                  <c:v>28571</c:v>
                </c:pt>
                <c:pt idx="7436">
                  <c:v>27550</c:v>
                </c:pt>
                <c:pt idx="7437">
                  <c:v>26530</c:v>
                </c:pt>
                <c:pt idx="7438">
                  <c:v>25509</c:v>
                </c:pt>
                <c:pt idx="7439">
                  <c:v>24489</c:v>
                </c:pt>
                <c:pt idx="7440">
                  <c:v>23469</c:v>
                </c:pt>
                <c:pt idx="7441">
                  <c:v>22448</c:v>
                </c:pt>
                <c:pt idx="7442">
                  <c:v>21428</c:v>
                </c:pt>
                <c:pt idx="7443">
                  <c:v>19387</c:v>
                </c:pt>
                <c:pt idx="7444">
                  <c:v>17346</c:v>
                </c:pt>
                <c:pt idx="7445">
                  <c:v>30110</c:v>
                </c:pt>
                <c:pt idx="7446">
                  <c:v>29197</c:v>
                </c:pt>
                <c:pt idx="7447">
                  <c:v>28285</c:v>
                </c:pt>
                <c:pt idx="7448">
                  <c:v>27372</c:v>
                </c:pt>
                <c:pt idx="7449">
                  <c:v>26460</c:v>
                </c:pt>
                <c:pt idx="7450">
                  <c:v>25548</c:v>
                </c:pt>
                <c:pt idx="7451">
                  <c:v>24635</c:v>
                </c:pt>
                <c:pt idx="7452">
                  <c:v>23723</c:v>
                </c:pt>
                <c:pt idx="7453">
                  <c:v>22810</c:v>
                </c:pt>
                <c:pt idx="7454">
                  <c:v>21898</c:v>
                </c:pt>
                <c:pt idx="7455">
                  <c:v>20985</c:v>
                </c:pt>
                <c:pt idx="7456">
                  <c:v>20073</c:v>
                </c:pt>
                <c:pt idx="7457">
                  <c:v>19161</c:v>
                </c:pt>
                <c:pt idx="7458">
                  <c:v>17336</c:v>
                </c:pt>
                <c:pt idx="7459">
                  <c:v>15511</c:v>
                </c:pt>
                <c:pt idx="7460">
                  <c:v>34733</c:v>
                </c:pt>
                <c:pt idx="7461">
                  <c:v>33712</c:v>
                </c:pt>
                <c:pt idx="7462">
                  <c:v>32690</c:v>
                </c:pt>
                <c:pt idx="7463">
                  <c:v>31669</c:v>
                </c:pt>
                <c:pt idx="7464">
                  <c:v>30647</c:v>
                </c:pt>
                <c:pt idx="7465">
                  <c:v>29625</c:v>
                </c:pt>
                <c:pt idx="7466">
                  <c:v>28604</c:v>
                </c:pt>
                <c:pt idx="7467">
                  <c:v>27582</c:v>
                </c:pt>
                <c:pt idx="7468">
                  <c:v>26561</c:v>
                </c:pt>
                <c:pt idx="7469">
                  <c:v>25539</c:v>
                </c:pt>
                <c:pt idx="7470">
                  <c:v>24518</c:v>
                </c:pt>
                <c:pt idx="7471">
                  <c:v>36944</c:v>
                </c:pt>
                <c:pt idx="7472">
                  <c:v>35857</c:v>
                </c:pt>
                <c:pt idx="7473">
                  <c:v>34771</c:v>
                </c:pt>
                <c:pt idx="7474">
                  <c:v>33684</c:v>
                </c:pt>
                <c:pt idx="7475">
                  <c:v>32598</c:v>
                </c:pt>
                <c:pt idx="7476">
                  <c:v>31511</c:v>
                </c:pt>
                <c:pt idx="7477">
                  <c:v>30424</c:v>
                </c:pt>
                <c:pt idx="7478">
                  <c:v>29338</c:v>
                </c:pt>
                <c:pt idx="7479">
                  <c:v>28251</c:v>
                </c:pt>
                <c:pt idx="7480">
                  <c:v>27165</c:v>
                </c:pt>
                <c:pt idx="7481">
                  <c:v>26078</c:v>
                </c:pt>
                <c:pt idx="7482">
                  <c:v>36156</c:v>
                </c:pt>
                <c:pt idx="7483">
                  <c:v>35092</c:v>
                </c:pt>
                <c:pt idx="7484">
                  <c:v>34029</c:v>
                </c:pt>
                <c:pt idx="7485">
                  <c:v>32965</c:v>
                </c:pt>
                <c:pt idx="7486">
                  <c:v>31902</c:v>
                </c:pt>
                <c:pt idx="7487">
                  <c:v>30839</c:v>
                </c:pt>
                <c:pt idx="7488">
                  <c:v>29775</c:v>
                </c:pt>
                <c:pt idx="7489">
                  <c:v>28712</c:v>
                </c:pt>
                <c:pt idx="7490">
                  <c:v>27648</c:v>
                </c:pt>
                <c:pt idx="7491">
                  <c:v>26585</c:v>
                </c:pt>
                <c:pt idx="7492">
                  <c:v>25522</c:v>
                </c:pt>
                <c:pt idx="7493">
                  <c:v>34632</c:v>
                </c:pt>
                <c:pt idx="7494">
                  <c:v>33614</c:v>
                </c:pt>
                <c:pt idx="7495">
                  <c:v>32595</c:v>
                </c:pt>
                <c:pt idx="7496">
                  <c:v>31576</c:v>
                </c:pt>
                <c:pt idx="7497">
                  <c:v>30558</c:v>
                </c:pt>
                <c:pt idx="7498">
                  <c:v>29539</c:v>
                </c:pt>
                <c:pt idx="7499">
                  <c:v>28521</c:v>
                </c:pt>
                <c:pt idx="7500">
                  <c:v>27502</c:v>
                </c:pt>
                <c:pt idx="7501">
                  <c:v>26483</c:v>
                </c:pt>
                <c:pt idx="7502">
                  <c:v>25465</c:v>
                </c:pt>
                <c:pt idx="7503">
                  <c:v>24446</c:v>
                </c:pt>
                <c:pt idx="7504">
                  <c:v>30834</c:v>
                </c:pt>
                <c:pt idx="7505">
                  <c:v>29927</c:v>
                </c:pt>
                <c:pt idx="7506">
                  <c:v>29020</c:v>
                </c:pt>
                <c:pt idx="7507">
                  <c:v>28113</c:v>
                </c:pt>
                <c:pt idx="7508">
                  <c:v>27206</c:v>
                </c:pt>
                <c:pt idx="7509">
                  <c:v>26300</c:v>
                </c:pt>
                <c:pt idx="7510">
                  <c:v>25393</c:v>
                </c:pt>
                <c:pt idx="7511">
                  <c:v>24486</c:v>
                </c:pt>
                <c:pt idx="7512">
                  <c:v>23579</c:v>
                </c:pt>
                <c:pt idx="7513">
                  <c:v>22672</c:v>
                </c:pt>
                <c:pt idx="7514">
                  <c:v>21765</c:v>
                </c:pt>
                <c:pt idx="7515">
                  <c:v>32642</c:v>
                </c:pt>
                <c:pt idx="7516">
                  <c:v>31622</c:v>
                </c:pt>
                <c:pt idx="7517">
                  <c:v>30602</c:v>
                </c:pt>
                <c:pt idx="7518">
                  <c:v>29582</c:v>
                </c:pt>
                <c:pt idx="7519">
                  <c:v>28562</c:v>
                </c:pt>
                <c:pt idx="7520">
                  <c:v>27542</c:v>
                </c:pt>
                <c:pt idx="7521">
                  <c:v>26522</c:v>
                </c:pt>
                <c:pt idx="7522">
                  <c:v>25502</c:v>
                </c:pt>
                <c:pt idx="7523">
                  <c:v>24482</c:v>
                </c:pt>
                <c:pt idx="7524">
                  <c:v>23462</c:v>
                </c:pt>
                <c:pt idx="7525">
                  <c:v>22442</c:v>
                </c:pt>
                <c:pt idx="7526">
                  <c:v>21422</c:v>
                </c:pt>
                <c:pt idx="7527">
                  <c:v>19381</c:v>
                </c:pt>
                <c:pt idx="7528">
                  <c:v>18361</c:v>
                </c:pt>
                <c:pt idx="7529">
                  <c:v>17341</c:v>
                </c:pt>
                <c:pt idx="7530">
                  <c:v>14281</c:v>
                </c:pt>
                <c:pt idx="7531">
                  <c:v>34828</c:v>
                </c:pt>
                <c:pt idx="7532">
                  <c:v>33740</c:v>
                </c:pt>
                <c:pt idx="7533">
                  <c:v>32652</c:v>
                </c:pt>
                <c:pt idx="7534">
                  <c:v>31563</c:v>
                </c:pt>
                <c:pt idx="7535">
                  <c:v>30475</c:v>
                </c:pt>
                <c:pt idx="7536">
                  <c:v>29386</c:v>
                </c:pt>
                <c:pt idx="7537">
                  <c:v>28298</c:v>
                </c:pt>
                <c:pt idx="7538">
                  <c:v>27210</c:v>
                </c:pt>
                <c:pt idx="7539">
                  <c:v>26121</c:v>
                </c:pt>
                <c:pt idx="7540">
                  <c:v>25033</c:v>
                </c:pt>
                <c:pt idx="7541">
                  <c:v>23945</c:v>
                </c:pt>
                <c:pt idx="7542">
                  <c:v>22856</c:v>
                </c:pt>
                <c:pt idx="7543">
                  <c:v>20679</c:v>
                </c:pt>
                <c:pt idx="7544">
                  <c:v>19591</c:v>
                </c:pt>
                <c:pt idx="7545">
                  <c:v>18503</c:v>
                </c:pt>
                <c:pt idx="7546">
                  <c:v>15237</c:v>
                </c:pt>
                <c:pt idx="7547">
                  <c:v>34181</c:v>
                </c:pt>
                <c:pt idx="7548">
                  <c:v>33113</c:v>
                </c:pt>
                <c:pt idx="7549">
                  <c:v>32045</c:v>
                </c:pt>
                <c:pt idx="7550">
                  <c:v>30977</c:v>
                </c:pt>
                <c:pt idx="7551">
                  <c:v>29909</c:v>
                </c:pt>
                <c:pt idx="7552">
                  <c:v>28840</c:v>
                </c:pt>
                <c:pt idx="7553">
                  <c:v>27772</c:v>
                </c:pt>
                <c:pt idx="7554">
                  <c:v>26704</c:v>
                </c:pt>
                <c:pt idx="7555">
                  <c:v>25636</c:v>
                </c:pt>
                <c:pt idx="7556">
                  <c:v>24568</c:v>
                </c:pt>
                <c:pt idx="7557">
                  <c:v>23500</c:v>
                </c:pt>
                <c:pt idx="7558">
                  <c:v>22431</c:v>
                </c:pt>
                <c:pt idx="7559">
                  <c:v>20295</c:v>
                </c:pt>
                <c:pt idx="7560">
                  <c:v>19227</c:v>
                </c:pt>
                <c:pt idx="7561">
                  <c:v>18159</c:v>
                </c:pt>
                <c:pt idx="7562">
                  <c:v>14954</c:v>
                </c:pt>
                <c:pt idx="7563">
                  <c:v>32864</c:v>
                </c:pt>
                <c:pt idx="7564">
                  <c:v>31837</c:v>
                </c:pt>
                <c:pt idx="7565">
                  <c:v>30810</c:v>
                </c:pt>
                <c:pt idx="7566">
                  <c:v>29783</c:v>
                </c:pt>
                <c:pt idx="7567">
                  <c:v>28756</c:v>
                </c:pt>
                <c:pt idx="7568">
                  <c:v>27729</c:v>
                </c:pt>
                <c:pt idx="7569">
                  <c:v>26702</c:v>
                </c:pt>
                <c:pt idx="7570">
                  <c:v>25675</c:v>
                </c:pt>
                <c:pt idx="7571">
                  <c:v>24648</c:v>
                </c:pt>
                <c:pt idx="7572">
                  <c:v>23621</c:v>
                </c:pt>
                <c:pt idx="7573">
                  <c:v>22594</c:v>
                </c:pt>
                <c:pt idx="7574">
                  <c:v>21567</c:v>
                </c:pt>
                <c:pt idx="7575">
                  <c:v>19513</c:v>
                </c:pt>
                <c:pt idx="7576">
                  <c:v>18486</c:v>
                </c:pt>
                <c:pt idx="7577">
                  <c:v>17459</c:v>
                </c:pt>
                <c:pt idx="7578">
                  <c:v>14378</c:v>
                </c:pt>
                <c:pt idx="7579">
                  <c:v>29380</c:v>
                </c:pt>
                <c:pt idx="7580">
                  <c:v>28462</c:v>
                </c:pt>
                <c:pt idx="7581">
                  <c:v>27544</c:v>
                </c:pt>
                <c:pt idx="7582">
                  <c:v>26626</c:v>
                </c:pt>
                <c:pt idx="7583">
                  <c:v>25708</c:v>
                </c:pt>
                <c:pt idx="7584">
                  <c:v>24789</c:v>
                </c:pt>
                <c:pt idx="7585">
                  <c:v>23871</c:v>
                </c:pt>
                <c:pt idx="7586">
                  <c:v>22953</c:v>
                </c:pt>
                <c:pt idx="7587">
                  <c:v>22035</c:v>
                </c:pt>
                <c:pt idx="7588">
                  <c:v>21117</c:v>
                </c:pt>
                <c:pt idx="7589">
                  <c:v>20199</c:v>
                </c:pt>
                <c:pt idx="7590">
                  <c:v>19281</c:v>
                </c:pt>
                <c:pt idx="7591">
                  <c:v>17444</c:v>
                </c:pt>
                <c:pt idx="7592">
                  <c:v>16526</c:v>
                </c:pt>
                <c:pt idx="7593">
                  <c:v>15608</c:v>
                </c:pt>
                <c:pt idx="7594">
                  <c:v>12854</c:v>
                </c:pt>
                <c:pt idx="7595">
                  <c:v>34260</c:v>
                </c:pt>
                <c:pt idx="7596">
                  <c:v>33252</c:v>
                </c:pt>
                <c:pt idx="7597">
                  <c:v>32244</c:v>
                </c:pt>
                <c:pt idx="7598">
                  <c:v>31237</c:v>
                </c:pt>
                <c:pt idx="7599">
                  <c:v>30229</c:v>
                </c:pt>
                <c:pt idx="7600">
                  <c:v>36150</c:v>
                </c:pt>
                <c:pt idx="7601">
                  <c:v>35087</c:v>
                </c:pt>
                <c:pt idx="7602">
                  <c:v>34024</c:v>
                </c:pt>
                <c:pt idx="7603">
                  <c:v>32961</c:v>
                </c:pt>
                <c:pt idx="7604">
                  <c:v>31897</c:v>
                </c:pt>
                <c:pt idx="7605">
                  <c:v>35541</c:v>
                </c:pt>
                <c:pt idx="7606">
                  <c:v>34495</c:v>
                </c:pt>
                <c:pt idx="7607">
                  <c:v>33450</c:v>
                </c:pt>
                <c:pt idx="7608">
                  <c:v>32405</c:v>
                </c:pt>
                <c:pt idx="7609">
                  <c:v>31359</c:v>
                </c:pt>
                <c:pt idx="7610">
                  <c:v>34302</c:v>
                </c:pt>
                <c:pt idx="7611">
                  <c:v>33293</c:v>
                </c:pt>
                <c:pt idx="7612">
                  <c:v>32284</c:v>
                </c:pt>
                <c:pt idx="7613">
                  <c:v>31276</c:v>
                </c:pt>
                <c:pt idx="7614">
                  <c:v>30267</c:v>
                </c:pt>
                <c:pt idx="7615">
                  <c:v>31043</c:v>
                </c:pt>
                <c:pt idx="7616">
                  <c:v>30130</c:v>
                </c:pt>
                <c:pt idx="7617">
                  <c:v>29217</c:v>
                </c:pt>
                <c:pt idx="7618">
                  <c:v>28304</c:v>
                </c:pt>
                <c:pt idx="7619">
                  <c:v>27391</c:v>
                </c:pt>
                <c:pt idx="7620">
                  <c:v>33663</c:v>
                </c:pt>
                <c:pt idx="7621">
                  <c:v>32643</c:v>
                </c:pt>
                <c:pt idx="7622">
                  <c:v>31623</c:v>
                </c:pt>
                <c:pt idx="7623">
                  <c:v>30603</c:v>
                </c:pt>
                <c:pt idx="7624">
                  <c:v>29583</c:v>
                </c:pt>
                <c:pt idx="7625">
                  <c:v>28563</c:v>
                </c:pt>
                <c:pt idx="7626">
                  <c:v>27543</c:v>
                </c:pt>
                <c:pt idx="7627">
                  <c:v>26523</c:v>
                </c:pt>
                <c:pt idx="7628">
                  <c:v>25502</c:v>
                </c:pt>
                <c:pt idx="7629">
                  <c:v>24482</c:v>
                </c:pt>
                <c:pt idx="7630">
                  <c:v>35416</c:v>
                </c:pt>
                <c:pt idx="7631">
                  <c:v>34342</c:v>
                </c:pt>
                <c:pt idx="7632">
                  <c:v>33269</c:v>
                </c:pt>
                <c:pt idx="7633">
                  <c:v>32196</c:v>
                </c:pt>
                <c:pt idx="7634">
                  <c:v>31123</c:v>
                </c:pt>
                <c:pt idx="7635">
                  <c:v>30050</c:v>
                </c:pt>
                <c:pt idx="7636">
                  <c:v>28976</c:v>
                </c:pt>
                <c:pt idx="7637">
                  <c:v>27903</c:v>
                </c:pt>
                <c:pt idx="7638">
                  <c:v>26830</c:v>
                </c:pt>
                <c:pt idx="7639">
                  <c:v>25757</c:v>
                </c:pt>
                <c:pt idx="7640">
                  <c:v>34664</c:v>
                </c:pt>
                <c:pt idx="7641">
                  <c:v>33613</c:v>
                </c:pt>
                <c:pt idx="7642">
                  <c:v>32563</c:v>
                </c:pt>
                <c:pt idx="7643">
                  <c:v>31512</c:v>
                </c:pt>
                <c:pt idx="7644">
                  <c:v>30462</c:v>
                </c:pt>
                <c:pt idx="7645">
                  <c:v>29411</c:v>
                </c:pt>
                <c:pt idx="7646">
                  <c:v>28361</c:v>
                </c:pt>
                <c:pt idx="7647">
                  <c:v>27311</c:v>
                </c:pt>
                <c:pt idx="7648">
                  <c:v>26260</c:v>
                </c:pt>
                <c:pt idx="7649">
                  <c:v>25210</c:v>
                </c:pt>
                <c:pt idx="7650">
                  <c:v>33358</c:v>
                </c:pt>
                <c:pt idx="7651">
                  <c:v>32347</c:v>
                </c:pt>
                <c:pt idx="7652">
                  <c:v>31336</c:v>
                </c:pt>
                <c:pt idx="7653">
                  <c:v>30325</c:v>
                </c:pt>
                <c:pt idx="7654">
                  <c:v>29314</c:v>
                </c:pt>
                <c:pt idx="7655">
                  <c:v>28303</c:v>
                </c:pt>
                <c:pt idx="7656">
                  <c:v>27293</c:v>
                </c:pt>
                <c:pt idx="7657">
                  <c:v>26282</c:v>
                </c:pt>
                <c:pt idx="7658">
                  <c:v>25271</c:v>
                </c:pt>
                <c:pt idx="7659">
                  <c:v>24260</c:v>
                </c:pt>
                <c:pt idx="7660">
                  <c:v>30066</c:v>
                </c:pt>
                <c:pt idx="7661">
                  <c:v>29155</c:v>
                </c:pt>
                <c:pt idx="7662">
                  <c:v>28244</c:v>
                </c:pt>
                <c:pt idx="7663">
                  <c:v>27333</c:v>
                </c:pt>
                <c:pt idx="7664">
                  <c:v>26421</c:v>
                </c:pt>
                <c:pt idx="7665">
                  <c:v>25510</c:v>
                </c:pt>
                <c:pt idx="7666">
                  <c:v>24599</c:v>
                </c:pt>
                <c:pt idx="7667">
                  <c:v>23688</c:v>
                </c:pt>
                <c:pt idx="7668">
                  <c:v>22777</c:v>
                </c:pt>
                <c:pt idx="7669">
                  <c:v>21866</c:v>
                </c:pt>
                <c:pt idx="7670">
                  <c:v>34768</c:v>
                </c:pt>
                <c:pt idx="7671">
                  <c:v>33745</c:v>
                </c:pt>
                <c:pt idx="7672">
                  <c:v>32722</c:v>
                </c:pt>
                <c:pt idx="7673">
                  <c:v>31700</c:v>
                </c:pt>
                <c:pt idx="7674">
                  <c:v>30677</c:v>
                </c:pt>
                <c:pt idx="7675">
                  <c:v>29655</c:v>
                </c:pt>
                <c:pt idx="7676">
                  <c:v>28632</c:v>
                </c:pt>
                <c:pt idx="7677">
                  <c:v>27610</c:v>
                </c:pt>
                <c:pt idx="7678">
                  <c:v>26587</c:v>
                </c:pt>
                <c:pt idx="7679">
                  <c:v>25564</c:v>
                </c:pt>
                <c:pt idx="7680">
                  <c:v>24542</c:v>
                </c:pt>
                <c:pt idx="7681">
                  <c:v>36617</c:v>
                </c:pt>
                <c:pt idx="7682">
                  <c:v>35540</c:v>
                </c:pt>
                <c:pt idx="7683">
                  <c:v>34463</c:v>
                </c:pt>
                <c:pt idx="7684">
                  <c:v>33386</c:v>
                </c:pt>
                <c:pt idx="7685">
                  <c:v>32309</c:v>
                </c:pt>
                <c:pt idx="7686">
                  <c:v>31232</c:v>
                </c:pt>
                <c:pt idx="7687">
                  <c:v>30155</c:v>
                </c:pt>
                <c:pt idx="7688">
                  <c:v>29078</c:v>
                </c:pt>
                <c:pt idx="7689">
                  <c:v>28001</c:v>
                </c:pt>
                <c:pt idx="7690">
                  <c:v>26924</c:v>
                </c:pt>
                <c:pt idx="7691">
                  <c:v>25847</c:v>
                </c:pt>
                <c:pt idx="7692">
                  <c:v>35783</c:v>
                </c:pt>
                <c:pt idx="7693">
                  <c:v>34731</c:v>
                </c:pt>
                <c:pt idx="7694">
                  <c:v>33678</c:v>
                </c:pt>
                <c:pt idx="7695">
                  <c:v>32626</c:v>
                </c:pt>
                <c:pt idx="7696">
                  <c:v>31574</c:v>
                </c:pt>
                <c:pt idx="7697">
                  <c:v>30521</c:v>
                </c:pt>
                <c:pt idx="7698">
                  <c:v>29469</c:v>
                </c:pt>
                <c:pt idx="7699">
                  <c:v>28416</c:v>
                </c:pt>
                <c:pt idx="7700">
                  <c:v>27364</c:v>
                </c:pt>
                <c:pt idx="7701">
                  <c:v>26311</c:v>
                </c:pt>
                <c:pt idx="7702">
                  <c:v>25259</c:v>
                </c:pt>
                <c:pt idx="7703">
                  <c:v>34349</c:v>
                </c:pt>
                <c:pt idx="7704">
                  <c:v>33339</c:v>
                </c:pt>
                <c:pt idx="7705">
                  <c:v>32329</c:v>
                </c:pt>
                <c:pt idx="7706">
                  <c:v>31319</c:v>
                </c:pt>
                <c:pt idx="7707">
                  <c:v>30308</c:v>
                </c:pt>
                <c:pt idx="7708">
                  <c:v>29298</c:v>
                </c:pt>
                <c:pt idx="7709">
                  <c:v>28288</c:v>
                </c:pt>
                <c:pt idx="7710">
                  <c:v>27277</c:v>
                </c:pt>
                <c:pt idx="7711">
                  <c:v>26267</c:v>
                </c:pt>
                <c:pt idx="7712">
                  <c:v>25257</c:v>
                </c:pt>
                <c:pt idx="7713">
                  <c:v>24247</c:v>
                </c:pt>
                <c:pt idx="7714">
                  <c:v>30832</c:v>
                </c:pt>
                <c:pt idx="7715">
                  <c:v>29925</c:v>
                </c:pt>
                <c:pt idx="7716">
                  <c:v>29018</c:v>
                </c:pt>
                <c:pt idx="7717">
                  <c:v>28111</c:v>
                </c:pt>
                <c:pt idx="7718">
                  <c:v>27204</c:v>
                </c:pt>
                <c:pt idx="7719">
                  <c:v>26298</c:v>
                </c:pt>
                <c:pt idx="7720">
                  <c:v>25391</c:v>
                </c:pt>
                <c:pt idx="7721">
                  <c:v>24484</c:v>
                </c:pt>
                <c:pt idx="7722">
                  <c:v>23577</c:v>
                </c:pt>
                <c:pt idx="7723">
                  <c:v>22670</c:v>
                </c:pt>
                <c:pt idx="7724">
                  <c:v>21763</c:v>
                </c:pt>
                <c:pt idx="7725">
                  <c:v>32688</c:v>
                </c:pt>
                <c:pt idx="7726">
                  <c:v>31698</c:v>
                </c:pt>
                <c:pt idx="7727">
                  <c:v>30707</c:v>
                </c:pt>
                <c:pt idx="7728">
                  <c:v>34655</c:v>
                </c:pt>
                <c:pt idx="7729">
                  <c:v>33605</c:v>
                </c:pt>
                <c:pt idx="7730">
                  <c:v>32555</c:v>
                </c:pt>
                <c:pt idx="7731">
                  <c:v>34371</c:v>
                </c:pt>
                <c:pt idx="7732">
                  <c:v>33330</c:v>
                </c:pt>
                <c:pt idx="7733">
                  <c:v>32288</c:v>
                </c:pt>
                <c:pt idx="7734">
                  <c:v>33487</c:v>
                </c:pt>
                <c:pt idx="7735">
                  <c:v>32472</c:v>
                </c:pt>
                <c:pt idx="7736">
                  <c:v>31457</c:v>
                </c:pt>
                <c:pt idx="7737">
                  <c:v>30678</c:v>
                </c:pt>
                <c:pt idx="7738">
                  <c:v>29749</c:v>
                </c:pt>
                <c:pt idx="7739">
                  <c:v>28819</c:v>
                </c:pt>
                <c:pt idx="7740">
                  <c:v>33416</c:v>
                </c:pt>
                <c:pt idx="7741">
                  <c:v>32434</c:v>
                </c:pt>
                <c:pt idx="7742">
                  <c:v>31451</c:v>
                </c:pt>
                <c:pt idx="7743">
                  <c:v>30468</c:v>
                </c:pt>
                <c:pt idx="7744">
                  <c:v>35449</c:v>
                </c:pt>
                <c:pt idx="7745">
                  <c:v>34407</c:v>
                </c:pt>
                <c:pt idx="7746">
                  <c:v>33364</c:v>
                </c:pt>
                <c:pt idx="7747">
                  <c:v>32321</c:v>
                </c:pt>
                <c:pt idx="7748">
                  <c:v>35322</c:v>
                </c:pt>
                <c:pt idx="7749">
                  <c:v>34283</c:v>
                </c:pt>
                <c:pt idx="7750">
                  <c:v>33244</c:v>
                </c:pt>
                <c:pt idx="7751">
                  <c:v>32205</c:v>
                </c:pt>
                <c:pt idx="7752">
                  <c:v>34618</c:v>
                </c:pt>
                <c:pt idx="7753">
                  <c:v>33600</c:v>
                </c:pt>
                <c:pt idx="7754">
                  <c:v>32581</c:v>
                </c:pt>
                <c:pt idx="7755">
                  <c:v>31563</c:v>
                </c:pt>
                <c:pt idx="7756">
                  <c:v>31987</c:v>
                </c:pt>
                <c:pt idx="7757">
                  <c:v>31046</c:v>
                </c:pt>
                <c:pt idx="7758">
                  <c:v>30105</c:v>
                </c:pt>
                <c:pt idx="7759">
                  <c:v>29165</c:v>
                </c:pt>
                <c:pt idx="7760">
                  <c:v>33178</c:v>
                </c:pt>
                <c:pt idx="7761">
                  <c:v>32202</c:v>
                </c:pt>
                <c:pt idx="7762">
                  <c:v>31226</c:v>
                </c:pt>
                <c:pt idx="7763">
                  <c:v>30250</c:v>
                </c:pt>
                <c:pt idx="7764">
                  <c:v>29275</c:v>
                </c:pt>
                <c:pt idx="7765">
                  <c:v>35206</c:v>
                </c:pt>
                <c:pt idx="7766">
                  <c:v>34170</c:v>
                </c:pt>
                <c:pt idx="7767">
                  <c:v>33135</c:v>
                </c:pt>
                <c:pt idx="7768">
                  <c:v>32100</c:v>
                </c:pt>
                <c:pt idx="7769">
                  <c:v>31064</c:v>
                </c:pt>
                <c:pt idx="7770">
                  <c:v>35235</c:v>
                </c:pt>
                <c:pt idx="7771">
                  <c:v>34199</c:v>
                </c:pt>
                <c:pt idx="7772">
                  <c:v>33162</c:v>
                </c:pt>
                <c:pt idx="7773">
                  <c:v>32126</c:v>
                </c:pt>
                <c:pt idx="7774">
                  <c:v>31090</c:v>
                </c:pt>
                <c:pt idx="7775">
                  <c:v>34730</c:v>
                </c:pt>
                <c:pt idx="7776">
                  <c:v>33708</c:v>
                </c:pt>
                <c:pt idx="7777">
                  <c:v>32687</c:v>
                </c:pt>
                <c:pt idx="7778">
                  <c:v>31665</c:v>
                </c:pt>
                <c:pt idx="7779">
                  <c:v>30644</c:v>
                </c:pt>
                <c:pt idx="7780">
                  <c:v>32354</c:v>
                </c:pt>
                <c:pt idx="7781">
                  <c:v>31403</c:v>
                </c:pt>
                <c:pt idx="7782">
                  <c:v>30451</c:v>
                </c:pt>
                <c:pt idx="7783">
                  <c:v>29500</c:v>
                </c:pt>
                <c:pt idx="7784">
                  <c:v>28548</c:v>
                </c:pt>
                <c:pt idx="7785">
                  <c:v>33178</c:v>
                </c:pt>
                <c:pt idx="7786">
                  <c:v>32202</c:v>
                </c:pt>
                <c:pt idx="7787">
                  <c:v>31226</c:v>
                </c:pt>
                <c:pt idx="7788">
                  <c:v>30250</c:v>
                </c:pt>
                <c:pt idx="7789">
                  <c:v>29275</c:v>
                </c:pt>
                <c:pt idx="7790">
                  <c:v>35206</c:v>
                </c:pt>
                <c:pt idx="7791">
                  <c:v>34170</c:v>
                </c:pt>
                <c:pt idx="7792">
                  <c:v>33135</c:v>
                </c:pt>
                <c:pt idx="7793">
                  <c:v>32100</c:v>
                </c:pt>
                <c:pt idx="7794">
                  <c:v>31064</c:v>
                </c:pt>
                <c:pt idx="7795">
                  <c:v>35235</c:v>
                </c:pt>
                <c:pt idx="7796">
                  <c:v>34199</c:v>
                </c:pt>
                <c:pt idx="7797">
                  <c:v>33162</c:v>
                </c:pt>
                <c:pt idx="7798">
                  <c:v>32126</c:v>
                </c:pt>
                <c:pt idx="7799">
                  <c:v>31090</c:v>
                </c:pt>
                <c:pt idx="7800">
                  <c:v>34730</c:v>
                </c:pt>
                <c:pt idx="7801">
                  <c:v>33708</c:v>
                </c:pt>
                <c:pt idx="7802">
                  <c:v>32687</c:v>
                </c:pt>
                <c:pt idx="7803">
                  <c:v>31665</c:v>
                </c:pt>
                <c:pt idx="7804">
                  <c:v>30644</c:v>
                </c:pt>
                <c:pt idx="7805">
                  <c:v>32354</c:v>
                </c:pt>
                <c:pt idx="7806">
                  <c:v>31403</c:v>
                </c:pt>
                <c:pt idx="7807">
                  <c:v>30451</c:v>
                </c:pt>
                <c:pt idx="7808">
                  <c:v>29500</c:v>
                </c:pt>
                <c:pt idx="7809">
                  <c:v>28548</c:v>
                </c:pt>
                <c:pt idx="7810">
                  <c:v>33709</c:v>
                </c:pt>
                <c:pt idx="7811">
                  <c:v>32717</c:v>
                </c:pt>
                <c:pt idx="7812">
                  <c:v>31726</c:v>
                </c:pt>
                <c:pt idx="7813">
                  <c:v>30735</c:v>
                </c:pt>
                <c:pt idx="7814">
                  <c:v>29743</c:v>
                </c:pt>
                <c:pt idx="7815">
                  <c:v>35687</c:v>
                </c:pt>
                <c:pt idx="7816">
                  <c:v>34637</c:v>
                </c:pt>
                <c:pt idx="7817">
                  <c:v>33587</c:v>
                </c:pt>
                <c:pt idx="7818">
                  <c:v>32538</c:v>
                </c:pt>
                <c:pt idx="7819">
                  <c:v>31488</c:v>
                </c:pt>
                <c:pt idx="7820">
                  <c:v>35423</c:v>
                </c:pt>
                <c:pt idx="7821">
                  <c:v>34381</c:v>
                </c:pt>
                <c:pt idx="7822">
                  <c:v>33339</c:v>
                </c:pt>
                <c:pt idx="7823">
                  <c:v>32298</c:v>
                </c:pt>
                <c:pt idx="7824">
                  <c:v>31256</c:v>
                </c:pt>
                <c:pt idx="7825">
                  <c:v>34568</c:v>
                </c:pt>
                <c:pt idx="7826">
                  <c:v>33552</c:v>
                </c:pt>
                <c:pt idx="7827">
                  <c:v>32535</c:v>
                </c:pt>
                <c:pt idx="7828">
                  <c:v>31518</c:v>
                </c:pt>
                <c:pt idx="7829">
                  <c:v>30501</c:v>
                </c:pt>
                <c:pt idx="7830">
                  <c:v>31766</c:v>
                </c:pt>
                <c:pt idx="7831">
                  <c:v>30831</c:v>
                </c:pt>
                <c:pt idx="7832">
                  <c:v>29897</c:v>
                </c:pt>
                <c:pt idx="7833">
                  <c:v>28963</c:v>
                </c:pt>
                <c:pt idx="7834">
                  <c:v>28029</c:v>
                </c:pt>
                <c:pt idx="7835">
                  <c:v>34531</c:v>
                </c:pt>
                <c:pt idx="7836">
                  <c:v>33515</c:v>
                </c:pt>
                <c:pt idx="7837">
                  <c:v>32500</c:v>
                </c:pt>
                <c:pt idx="7838">
                  <c:v>31484</c:v>
                </c:pt>
                <c:pt idx="7839">
                  <c:v>30468</c:v>
                </c:pt>
                <c:pt idx="7840">
                  <c:v>29453</c:v>
                </c:pt>
                <c:pt idx="7841">
                  <c:v>36615</c:v>
                </c:pt>
                <c:pt idx="7842">
                  <c:v>35538</c:v>
                </c:pt>
                <c:pt idx="7843">
                  <c:v>34461</c:v>
                </c:pt>
                <c:pt idx="7844">
                  <c:v>33385</c:v>
                </c:pt>
                <c:pt idx="7845">
                  <c:v>32308</c:v>
                </c:pt>
                <c:pt idx="7846">
                  <c:v>31231</c:v>
                </c:pt>
                <c:pt idx="7847">
                  <c:v>35883</c:v>
                </c:pt>
                <c:pt idx="7848">
                  <c:v>34827</c:v>
                </c:pt>
                <c:pt idx="7849">
                  <c:v>33772</c:v>
                </c:pt>
                <c:pt idx="7850">
                  <c:v>32717</c:v>
                </c:pt>
                <c:pt idx="7851">
                  <c:v>31661</c:v>
                </c:pt>
                <c:pt idx="7852">
                  <c:v>30606</c:v>
                </c:pt>
                <c:pt idx="7853">
                  <c:v>34447</c:v>
                </c:pt>
                <c:pt idx="7854">
                  <c:v>33434</c:v>
                </c:pt>
                <c:pt idx="7855">
                  <c:v>32421</c:v>
                </c:pt>
                <c:pt idx="7856">
                  <c:v>31408</c:v>
                </c:pt>
                <c:pt idx="7857">
                  <c:v>30394</c:v>
                </c:pt>
                <c:pt idx="7858">
                  <c:v>29381</c:v>
                </c:pt>
                <c:pt idx="7859">
                  <c:v>30825</c:v>
                </c:pt>
                <c:pt idx="7860">
                  <c:v>29919</c:v>
                </c:pt>
                <c:pt idx="7861">
                  <c:v>29012</c:v>
                </c:pt>
                <c:pt idx="7862">
                  <c:v>28106</c:v>
                </c:pt>
                <c:pt idx="7863">
                  <c:v>27199</c:v>
                </c:pt>
                <c:pt idx="7864">
                  <c:v>26292</c:v>
                </c:pt>
                <c:pt idx="7865">
                  <c:v>37109</c:v>
                </c:pt>
                <c:pt idx="7866">
                  <c:v>36048</c:v>
                </c:pt>
                <c:pt idx="7867">
                  <c:v>34988</c:v>
                </c:pt>
                <c:pt idx="7868">
                  <c:v>33928</c:v>
                </c:pt>
                <c:pt idx="7869">
                  <c:v>38960</c:v>
                </c:pt>
                <c:pt idx="7870">
                  <c:v>37847</c:v>
                </c:pt>
                <c:pt idx="7871">
                  <c:v>36733</c:v>
                </c:pt>
                <c:pt idx="7872">
                  <c:v>35620</c:v>
                </c:pt>
                <c:pt idx="7873">
                  <c:v>38807</c:v>
                </c:pt>
                <c:pt idx="7874">
                  <c:v>37698</c:v>
                </c:pt>
                <c:pt idx="7875">
                  <c:v>36589</c:v>
                </c:pt>
                <c:pt idx="7876">
                  <c:v>35481</c:v>
                </c:pt>
                <c:pt idx="7877">
                  <c:v>38238</c:v>
                </c:pt>
                <c:pt idx="7878">
                  <c:v>37146</c:v>
                </c:pt>
                <c:pt idx="7879">
                  <c:v>36053</c:v>
                </c:pt>
                <c:pt idx="7880">
                  <c:v>34961</c:v>
                </c:pt>
                <c:pt idx="7881">
                  <c:v>35758</c:v>
                </c:pt>
                <c:pt idx="7882">
                  <c:v>34737</c:v>
                </c:pt>
                <c:pt idx="7883">
                  <c:v>33715</c:v>
                </c:pt>
                <c:pt idx="7884">
                  <c:v>32693</c:v>
                </c:pt>
                <c:pt idx="7885">
                  <c:v>35933</c:v>
                </c:pt>
                <c:pt idx="7886">
                  <c:v>34877</c:v>
                </c:pt>
                <c:pt idx="7887">
                  <c:v>33820</c:v>
                </c:pt>
                <c:pt idx="7888">
                  <c:v>32763</c:v>
                </c:pt>
                <c:pt idx="7889">
                  <c:v>31706</c:v>
                </c:pt>
                <c:pt idx="7890">
                  <c:v>37708</c:v>
                </c:pt>
                <c:pt idx="7891">
                  <c:v>36599</c:v>
                </c:pt>
                <c:pt idx="7892">
                  <c:v>35490</c:v>
                </c:pt>
                <c:pt idx="7893">
                  <c:v>34381</c:v>
                </c:pt>
                <c:pt idx="7894">
                  <c:v>33272</c:v>
                </c:pt>
                <c:pt idx="7895">
                  <c:v>37639</c:v>
                </c:pt>
                <c:pt idx="7896">
                  <c:v>36532</c:v>
                </c:pt>
                <c:pt idx="7897">
                  <c:v>35425</c:v>
                </c:pt>
                <c:pt idx="7898">
                  <c:v>34318</c:v>
                </c:pt>
                <c:pt idx="7899">
                  <c:v>33211</c:v>
                </c:pt>
                <c:pt idx="7900">
                  <c:v>37201</c:v>
                </c:pt>
                <c:pt idx="7901">
                  <c:v>36107</c:v>
                </c:pt>
                <c:pt idx="7902">
                  <c:v>35013</c:v>
                </c:pt>
                <c:pt idx="7903">
                  <c:v>33919</c:v>
                </c:pt>
                <c:pt idx="7904">
                  <c:v>32825</c:v>
                </c:pt>
                <c:pt idx="7905">
                  <c:v>34963</c:v>
                </c:pt>
                <c:pt idx="7906">
                  <c:v>33935</c:v>
                </c:pt>
                <c:pt idx="7907">
                  <c:v>32906</c:v>
                </c:pt>
                <c:pt idx="7908">
                  <c:v>31878</c:v>
                </c:pt>
                <c:pt idx="7909">
                  <c:v>30850</c:v>
                </c:pt>
                <c:pt idx="7910">
                  <c:v>35933</c:v>
                </c:pt>
                <c:pt idx="7911">
                  <c:v>34877</c:v>
                </c:pt>
                <c:pt idx="7912">
                  <c:v>33820</c:v>
                </c:pt>
                <c:pt idx="7913">
                  <c:v>32763</c:v>
                </c:pt>
                <c:pt idx="7914">
                  <c:v>31706</c:v>
                </c:pt>
                <c:pt idx="7915">
                  <c:v>37708</c:v>
                </c:pt>
                <c:pt idx="7916">
                  <c:v>36599</c:v>
                </c:pt>
                <c:pt idx="7917">
                  <c:v>35490</c:v>
                </c:pt>
                <c:pt idx="7918">
                  <c:v>34381</c:v>
                </c:pt>
                <c:pt idx="7919">
                  <c:v>33272</c:v>
                </c:pt>
                <c:pt idx="7920">
                  <c:v>37639</c:v>
                </c:pt>
                <c:pt idx="7921">
                  <c:v>36532</c:v>
                </c:pt>
                <c:pt idx="7922">
                  <c:v>35425</c:v>
                </c:pt>
                <c:pt idx="7923">
                  <c:v>34318</c:v>
                </c:pt>
                <c:pt idx="7924">
                  <c:v>33211</c:v>
                </c:pt>
                <c:pt idx="7925">
                  <c:v>37201</c:v>
                </c:pt>
                <c:pt idx="7926">
                  <c:v>36107</c:v>
                </c:pt>
                <c:pt idx="7927">
                  <c:v>35013</c:v>
                </c:pt>
                <c:pt idx="7928">
                  <c:v>33919</c:v>
                </c:pt>
                <c:pt idx="7929">
                  <c:v>32825</c:v>
                </c:pt>
                <c:pt idx="7930">
                  <c:v>34963</c:v>
                </c:pt>
                <c:pt idx="7931">
                  <c:v>33935</c:v>
                </c:pt>
                <c:pt idx="7932">
                  <c:v>32906</c:v>
                </c:pt>
                <c:pt idx="7933">
                  <c:v>31878</c:v>
                </c:pt>
                <c:pt idx="7934">
                  <c:v>30850</c:v>
                </c:pt>
                <c:pt idx="7935">
                  <c:v>37599</c:v>
                </c:pt>
                <c:pt idx="7936">
                  <c:v>36493</c:v>
                </c:pt>
                <c:pt idx="7937">
                  <c:v>35387</c:v>
                </c:pt>
                <c:pt idx="7938">
                  <c:v>34282</c:v>
                </c:pt>
                <c:pt idx="7939">
                  <c:v>33176</c:v>
                </c:pt>
                <c:pt idx="7940">
                  <c:v>32070</c:v>
                </c:pt>
                <c:pt idx="7941">
                  <c:v>30964</c:v>
                </c:pt>
                <c:pt idx="7942">
                  <c:v>29858</c:v>
                </c:pt>
                <c:pt idx="7943">
                  <c:v>28752</c:v>
                </c:pt>
                <c:pt idx="7944">
                  <c:v>27646</c:v>
                </c:pt>
                <c:pt idx="7945">
                  <c:v>26541</c:v>
                </c:pt>
                <c:pt idx="7946">
                  <c:v>39369</c:v>
                </c:pt>
                <c:pt idx="7947">
                  <c:v>38211</c:v>
                </c:pt>
                <c:pt idx="7948">
                  <c:v>37054</c:v>
                </c:pt>
                <c:pt idx="7949">
                  <c:v>35896</c:v>
                </c:pt>
                <c:pt idx="7950">
                  <c:v>34738</c:v>
                </c:pt>
                <c:pt idx="7951">
                  <c:v>33580</c:v>
                </c:pt>
                <c:pt idx="7952">
                  <c:v>32422</c:v>
                </c:pt>
                <c:pt idx="7953">
                  <c:v>31264</c:v>
                </c:pt>
                <c:pt idx="7954">
                  <c:v>30106</c:v>
                </c:pt>
                <c:pt idx="7955">
                  <c:v>28948</c:v>
                </c:pt>
                <c:pt idx="7956">
                  <c:v>27790</c:v>
                </c:pt>
                <c:pt idx="7957">
                  <c:v>38427</c:v>
                </c:pt>
                <c:pt idx="7958">
                  <c:v>37296</c:v>
                </c:pt>
                <c:pt idx="7959">
                  <c:v>36166</c:v>
                </c:pt>
                <c:pt idx="7960">
                  <c:v>35036</c:v>
                </c:pt>
                <c:pt idx="7961">
                  <c:v>33906</c:v>
                </c:pt>
                <c:pt idx="7962">
                  <c:v>32776</c:v>
                </c:pt>
                <c:pt idx="7963">
                  <c:v>31645</c:v>
                </c:pt>
                <c:pt idx="7964">
                  <c:v>30515</c:v>
                </c:pt>
                <c:pt idx="7965">
                  <c:v>29385</c:v>
                </c:pt>
                <c:pt idx="7966">
                  <c:v>28255</c:v>
                </c:pt>
                <c:pt idx="7967">
                  <c:v>27125</c:v>
                </c:pt>
                <c:pt idx="7968">
                  <c:v>36979</c:v>
                </c:pt>
                <c:pt idx="7969">
                  <c:v>35892</c:v>
                </c:pt>
                <c:pt idx="7970">
                  <c:v>34804</c:v>
                </c:pt>
                <c:pt idx="7971">
                  <c:v>33716</c:v>
                </c:pt>
                <c:pt idx="7972">
                  <c:v>32629</c:v>
                </c:pt>
                <c:pt idx="7973">
                  <c:v>31541</c:v>
                </c:pt>
                <c:pt idx="7974">
                  <c:v>30453</c:v>
                </c:pt>
                <c:pt idx="7975">
                  <c:v>29366</c:v>
                </c:pt>
                <c:pt idx="7976">
                  <c:v>28278</c:v>
                </c:pt>
                <c:pt idx="7977">
                  <c:v>27191</c:v>
                </c:pt>
                <c:pt idx="7978">
                  <c:v>26103</c:v>
                </c:pt>
                <c:pt idx="7979">
                  <c:v>33375</c:v>
                </c:pt>
                <c:pt idx="7980">
                  <c:v>32393</c:v>
                </c:pt>
                <c:pt idx="7981">
                  <c:v>31412</c:v>
                </c:pt>
                <c:pt idx="7982">
                  <c:v>30430</c:v>
                </c:pt>
                <c:pt idx="7983">
                  <c:v>29448</c:v>
                </c:pt>
                <c:pt idx="7984">
                  <c:v>28467</c:v>
                </c:pt>
                <c:pt idx="7985">
                  <c:v>27485</c:v>
                </c:pt>
                <c:pt idx="7986">
                  <c:v>26504</c:v>
                </c:pt>
                <c:pt idx="7987">
                  <c:v>25522</c:v>
                </c:pt>
                <c:pt idx="7988">
                  <c:v>24540</c:v>
                </c:pt>
                <c:pt idx="7989">
                  <c:v>23559</c:v>
                </c:pt>
                <c:pt idx="7990">
                  <c:v>36504</c:v>
                </c:pt>
                <c:pt idx="7991">
                  <c:v>35398</c:v>
                </c:pt>
                <c:pt idx="7992">
                  <c:v>34292</c:v>
                </c:pt>
                <c:pt idx="7993">
                  <c:v>33186</c:v>
                </c:pt>
                <c:pt idx="7994">
                  <c:v>32079</c:v>
                </c:pt>
                <c:pt idx="7995">
                  <c:v>30973</c:v>
                </c:pt>
                <c:pt idx="7996">
                  <c:v>29867</c:v>
                </c:pt>
                <c:pt idx="7997">
                  <c:v>28761</c:v>
                </c:pt>
                <c:pt idx="7998">
                  <c:v>27655</c:v>
                </c:pt>
                <c:pt idx="7999">
                  <c:v>26549</c:v>
                </c:pt>
                <c:pt idx="8000">
                  <c:v>25442</c:v>
                </c:pt>
                <c:pt idx="8001">
                  <c:v>24336</c:v>
                </c:pt>
                <c:pt idx="8002">
                  <c:v>23230</c:v>
                </c:pt>
                <c:pt idx="8003">
                  <c:v>21018</c:v>
                </c:pt>
                <c:pt idx="8004">
                  <c:v>18805</c:v>
                </c:pt>
                <c:pt idx="8005">
                  <c:v>38326</c:v>
                </c:pt>
                <c:pt idx="8006">
                  <c:v>37164</c:v>
                </c:pt>
                <c:pt idx="8007">
                  <c:v>36003</c:v>
                </c:pt>
                <c:pt idx="8008">
                  <c:v>34842</c:v>
                </c:pt>
                <c:pt idx="8009">
                  <c:v>33680</c:v>
                </c:pt>
                <c:pt idx="8010">
                  <c:v>32519</c:v>
                </c:pt>
                <c:pt idx="8011">
                  <c:v>31357</c:v>
                </c:pt>
                <c:pt idx="8012">
                  <c:v>30196</c:v>
                </c:pt>
                <c:pt idx="8013">
                  <c:v>29035</c:v>
                </c:pt>
                <c:pt idx="8014">
                  <c:v>27873</c:v>
                </c:pt>
                <c:pt idx="8015">
                  <c:v>26712</c:v>
                </c:pt>
                <c:pt idx="8016">
                  <c:v>25550</c:v>
                </c:pt>
                <c:pt idx="8017">
                  <c:v>24389</c:v>
                </c:pt>
                <c:pt idx="8018">
                  <c:v>22066</c:v>
                </c:pt>
                <c:pt idx="8019">
                  <c:v>19744</c:v>
                </c:pt>
                <c:pt idx="8020">
                  <c:v>37473</c:v>
                </c:pt>
                <c:pt idx="8021">
                  <c:v>36338</c:v>
                </c:pt>
                <c:pt idx="8022">
                  <c:v>35202</c:v>
                </c:pt>
                <c:pt idx="8023">
                  <c:v>34067</c:v>
                </c:pt>
                <c:pt idx="8024">
                  <c:v>32931</c:v>
                </c:pt>
                <c:pt idx="8025">
                  <c:v>31796</c:v>
                </c:pt>
                <c:pt idx="8026">
                  <c:v>30660</c:v>
                </c:pt>
                <c:pt idx="8027">
                  <c:v>29525</c:v>
                </c:pt>
                <c:pt idx="8028">
                  <c:v>28389</c:v>
                </c:pt>
                <c:pt idx="8029">
                  <c:v>27253</c:v>
                </c:pt>
                <c:pt idx="8030">
                  <c:v>26118</c:v>
                </c:pt>
                <c:pt idx="8031">
                  <c:v>24982</c:v>
                </c:pt>
                <c:pt idx="8032">
                  <c:v>23847</c:v>
                </c:pt>
                <c:pt idx="8033">
                  <c:v>21576</c:v>
                </c:pt>
                <c:pt idx="8034">
                  <c:v>19305</c:v>
                </c:pt>
                <c:pt idx="8035">
                  <c:v>36120</c:v>
                </c:pt>
                <c:pt idx="8036">
                  <c:v>35025</c:v>
                </c:pt>
                <c:pt idx="8037">
                  <c:v>33931</c:v>
                </c:pt>
                <c:pt idx="8038">
                  <c:v>32836</c:v>
                </c:pt>
                <c:pt idx="8039">
                  <c:v>31742</c:v>
                </c:pt>
                <c:pt idx="8040">
                  <c:v>30647</c:v>
                </c:pt>
                <c:pt idx="8041">
                  <c:v>29553</c:v>
                </c:pt>
                <c:pt idx="8042">
                  <c:v>28458</c:v>
                </c:pt>
                <c:pt idx="8043">
                  <c:v>27363</c:v>
                </c:pt>
                <c:pt idx="8044">
                  <c:v>26269</c:v>
                </c:pt>
                <c:pt idx="8045">
                  <c:v>25174</c:v>
                </c:pt>
                <c:pt idx="8046">
                  <c:v>24080</c:v>
                </c:pt>
                <c:pt idx="8047">
                  <c:v>22985</c:v>
                </c:pt>
                <c:pt idx="8048">
                  <c:v>20796</c:v>
                </c:pt>
                <c:pt idx="8049">
                  <c:v>18607</c:v>
                </c:pt>
                <c:pt idx="8050">
                  <c:v>32637</c:v>
                </c:pt>
                <c:pt idx="8051">
                  <c:v>31648</c:v>
                </c:pt>
                <c:pt idx="8052">
                  <c:v>30659</c:v>
                </c:pt>
                <c:pt idx="8053">
                  <c:v>29670</c:v>
                </c:pt>
                <c:pt idx="8054">
                  <c:v>28681</c:v>
                </c:pt>
                <c:pt idx="8055">
                  <c:v>27692</c:v>
                </c:pt>
                <c:pt idx="8056">
                  <c:v>26703</c:v>
                </c:pt>
                <c:pt idx="8057">
                  <c:v>25714</c:v>
                </c:pt>
                <c:pt idx="8058">
                  <c:v>24725</c:v>
                </c:pt>
                <c:pt idx="8059">
                  <c:v>23736</c:v>
                </c:pt>
                <c:pt idx="8060">
                  <c:v>22747</c:v>
                </c:pt>
                <c:pt idx="8061">
                  <c:v>21758</c:v>
                </c:pt>
                <c:pt idx="8062">
                  <c:v>20769</c:v>
                </c:pt>
                <c:pt idx="8063">
                  <c:v>18791</c:v>
                </c:pt>
                <c:pt idx="8064">
                  <c:v>16813</c:v>
                </c:pt>
                <c:pt idx="8065">
                  <c:v>37482</c:v>
                </c:pt>
                <c:pt idx="8066">
                  <c:v>36379</c:v>
                </c:pt>
                <c:pt idx="8067">
                  <c:v>35277</c:v>
                </c:pt>
                <c:pt idx="8068">
                  <c:v>34174</c:v>
                </c:pt>
                <c:pt idx="8069">
                  <c:v>33072</c:v>
                </c:pt>
                <c:pt idx="8070">
                  <c:v>31970</c:v>
                </c:pt>
                <c:pt idx="8071">
                  <c:v>30867</c:v>
                </c:pt>
                <c:pt idx="8072">
                  <c:v>29765</c:v>
                </c:pt>
                <c:pt idx="8073">
                  <c:v>28662</c:v>
                </c:pt>
                <c:pt idx="8074">
                  <c:v>27560</c:v>
                </c:pt>
                <c:pt idx="8075">
                  <c:v>26458</c:v>
                </c:pt>
                <c:pt idx="8076">
                  <c:v>39465</c:v>
                </c:pt>
                <c:pt idx="8077">
                  <c:v>38305</c:v>
                </c:pt>
                <c:pt idx="8078">
                  <c:v>37144</c:v>
                </c:pt>
                <c:pt idx="8079">
                  <c:v>35983</c:v>
                </c:pt>
                <c:pt idx="8080">
                  <c:v>34822</c:v>
                </c:pt>
                <c:pt idx="8081">
                  <c:v>33662</c:v>
                </c:pt>
                <c:pt idx="8082">
                  <c:v>32501</c:v>
                </c:pt>
                <c:pt idx="8083">
                  <c:v>31340</c:v>
                </c:pt>
                <c:pt idx="8084">
                  <c:v>30179</c:v>
                </c:pt>
                <c:pt idx="8085">
                  <c:v>29019</c:v>
                </c:pt>
                <c:pt idx="8086">
                  <c:v>27858</c:v>
                </c:pt>
                <c:pt idx="8087">
                  <c:v>38593</c:v>
                </c:pt>
                <c:pt idx="8088">
                  <c:v>37458</c:v>
                </c:pt>
                <c:pt idx="8089">
                  <c:v>36323</c:v>
                </c:pt>
                <c:pt idx="8090">
                  <c:v>35188</c:v>
                </c:pt>
                <c:pt idx="8091">
                  <c:v>34053</c:v>
                </c:pt>
                <c:pt idx="8092">
                  <c:v>32918</c:v>
                </c:pt>
                <c:pt idx="8093">
                  <c:v>31783</c:v>
                </c:pt>
                <c:pt idx="8094">
                  <c:v>30648</c:v>
                </c:pt>
                <c:pt idx="8095">
                  <c:v>29513</c:v>
                </c:pt>
                <c:pt idx="8096">
                  <c:v>28378</c:v>
                </c:pt>
                <c:pt idx="8097">
                  <c:v>27242</c:v>
                </c:pt>
                <c:pt idx="8098">
                  <c:v>37133</c:v>
                </c:pt>
                <c:pt idx="8099">
                  <c:v>36041</c:v>
                </c:pt>
                <c:pt idx="8100">
                  <c:v>34949</c:v>
                </c:pt>
                <c:pt idx="8101">
                  <c:v>33857</c:v>
                </c:pt>
                <c:pt idx="8102">
                  <c:v>32765</c:v>
                </c:pt>
                <c:pt idx="8103">
                  <c:v>31672</c:v>
                </c:pt>
                <c:pt idx="8104">
                  <c:v>30580</c:v>
                </c:pt>
                <c:pt idx="8105">
                  <c:v>29488</c:v>
                </c:pt>
                <c:pt idx="8106">
                  <c:v>28396</c:v>
                </c:pt>
                <c:pt idx="8107">
                  <c:v>27304</c:v>
                </c:pt>
                <c:pt idx="8108">
                  <c:v>26212</c:v>
                </c:pt>
                <c:pt idx="8109">
                  <c:v>33398</c:v>
                </c:pt>
                <c:pt idx="8110">
                  <c:v>32416</c:v>
                </c:pt>
                <c:pt idx="8111">
                  <c:v>31434</c:v>
                </c:pt>
                <c:pt idx="8112">
                  <c:v>30451</c:v>
                </c:pt>
                <c:pt idx="8113">
                  <c:v>29469</c:v>
                </c:pt>
                <c:pt idx="8114">
                  <c:v>28487</c:v>
                </c:pt>
                <c:pt idx="8115">
                  <c:v>27504</c:v>
                </c:pt>
                <c:pt idx="8116">
                  <c:v>26522</c:v>
                </c:pt>
                <c:pt idx="8117">
                  <c:v>25540</c:v>
                </c:pt>
                <c:pt idx="8118">
                  <c:v>24557</c:v>
                </c:pt>
                <c:pt idx="8119">
                  <c:v>23575</c:v>
                </c:pt>
                <c:pt idx="8120">
                  <c:v>35221</c:v>
                </c:pt>
                <c:pt idx="8121">
                  <c:v>34120</c:v>
                </c:pt>
                <c:pt idx="8122">
                  <c:v>33019</c:v>
                </c:pt>
                <c:pt idx="8123">
                  <c:v>31919</c:v>
                </c:pt>
                <c:pt idx="8124">
                  <c:v>30818</c:v>
                </c:pt>
                <c:pt idx="8125">
                  <c:v>29717</c:v>
                </c:pt>
                <c:pt idx="8126">
                  <c:v>28617</c:v>
                </c:pt>
                <c:pt idx="8127">
                  <c:v>27516</c:v>
                </c:pt>
                <c:pt idx="8128">
                  <c:v>26415</c:v>
                </c:pt>
                <c:pt idx="8129">
                  <c:v>25315</c:v>
                </c:pt>
                <c:pt idx="8130">
                  <c:v>24214</c:v>
                </c:pt>
                <c:pt idx="8131">
                  <c:v>23113</c:v>
                </c:pt>
                <c:pt idx="8132">
                  <c:v>20912</c:v>
                </c:pt>
                <c:pt idx="8133">
                  <c:v>19812</c:v>
                </c:pt>
                <c:pt idx="8134">
                  <c:v>18711</c:v>
                </c:pt>
                <c:pt idx="8135">
                  <c:v>15409</c:v>
                </c:pt>
                <c:pt idx="8136">
                  <c:v>37208</c:v>
                </c:pt>
                <c:pt idx="8137">
                  <c:v>36045</c:v>
                </c:pt>
                <c:pt idx="8138">
                  <c:v>34882</c:v>
                </c:pt>
                <c:pt idx="8139">
                  <c:v>33720</c:v>
                </c:pt>
                <c:pt idx="8140">
                  <c:v>32557</c:v>
                </c:pt>
                <c:pt idx="8141">
                  <c:v>31394</c:v>
                </c:pt>
                <c:pt idx="8142">
                  <c:v>30231</c:v>
                </c:pt>
                <c:pt idx="8143">
                  <c:v>29069</c:v>
                </c:pt>
                <c:pt idx="8144">
                  <c:v>27906</c:v>
                </c:pt>
                <c:pt idx="8145">
                  <c:v>26743</c:v>
                </c:pt>
                <c:pt idx="8146">
                  <c:v>25580</c:v>
                </c:pt>
                <c:pt idx="8147">
                  <c:v>24418</c:v>
                </c:pt>
                <c:pt idx="8148">
                  <c:v>22092</c:v>
                </c:pt>
                <c:pt idx="8149">
                  <c:v>20929</c:v>
                </c:pt>
                <c:pt idx="8150">
                  <c:v>19767</c:v>
                </c:pt>
                <c:pt idx="8151">
                  <c:v>16278</c:v>
                </c:pt>
                <c:pt idx="8152">
                  <c:v>36484</c:v>
                </c:pt>
                <c:pt idx="8153">
                  <c:v>35344</c:v>
                </c:pt>
                <c:pt idx="8154">
                  <c:v>34204</c:v>
                </c:pt>
                <c:pt idx="8155">
                  <c:v>33063</c:v>
                </c:pt>
                <c:pt idx="8156">
                  <c:v>31923</c:v>
                </c:pt>
                <c:pt idx="8157">
                  <c:v>30783</c:v>
                </c:pt>
                <c:pt idx="8158">
                  <c:v>29643</c:v>
                </c:pt>
                <c:pt idx="8159">
                  <c:v>28503</c:v>
                </c:pt>
                <c:pt idx="8160">
                  <c:v>27363</c:v>
                </c:pt>
                <c:pt idx="8161">
                  <c:v>26223</c:v>
                </c:pt>
                <c:pt idx="8162">
                  <c:v>25083</c:v>
                </c:pt>
                <c:pt idx="8163">
                  <c:v>23942</c:v>
                </c:pt>
                <c:pt idx="8164">
                  <c:v>21662</c:v>
                </c:pt>
                <c:pt idx="8165">
                  <c:v>20522</c:v>
                </c:pt>
                <c:pt idx="8166">
                  <c:v>19382</c:v>
                </c:pt>
                <c:pt idx="8167">
                  <c:v>15962</c:v>
                </c:pt>
                <c:pt idx="8168">
                  <c:v>35228</c:v>
                </c:pt>
                <c:pt idx="8169">
                  <c:v>34127</c:v>
                </c:pt>
                <c:pt idx="8170">
                  <c:v>33026</c:v>
                </c:pt>
                <c:pt idx="8171">
                  <c:v>31925</c:v>
                </c:pt>
                <c:pt idx="8172">
                  <c:v>30824</c:v>
                </c:pt>
                <c:pt idx="8173">
                  <c:v>29723</c:v>
                </c:pt>
                <c:pt idx="8174">
                  <c:v>28623</c:v>
                </c:pt>
                <c:pt idx="8175">
                  <c:v>27522</c:v>
                </c:pt>
                <c:pt idx="8176">
                  <c:v>26421</c:v>
                </c:pt>
                <c:pt idx="8177">
                  <c:v>25320</c:v>
                </c:pt>
                <c:pt idx="8178">
                  <c:v>24219</c:v>
                </c:pt>
                <c:pt idx="8179">
                  <c:v>23118</c:v>
                </c:pt>
                <c:pt idx="8180">
                  <c:v>20916</c:v>
                </c:pt>
                <c:pt idx="8181">
                  <c:v>19816</c:v>
                </c:pt>
                <c:pt idx="8182">
                  <c:v>18715</c:v>
                </c:pt>
                <c:pt idx="8183">
                  <c:v>15412</c:v>
                </c:pt>
                <c:pt idx="8184">
                  <c:v>31804</c:v>
                </c:pt>
                <c:pt idx="8185">
                  <c:v>30810</c:v>
                </c:pt>
                <c:pt idx="8186">
                  <c:v>29816</c:v>
                </c:pt>
                <c:pt idx="8187">
                  <c:v>28822</c:v>
                </c:pt>
                <c:pt idx="8188">
                  <c:v>27828</c:v>
                </c:pt>
                <c:pt idx="8189">
                  <c:v>26834</c:v>
                </c:pt>
                <c:pt idx="8190">
                  <c:v>25841</c:v>
                </c:pt>
                <c:pt idx="8191">
                  <c:v>24847</c:v>
                </c:pt>
                <c:pt idx="8192">
                  <c:v>23853</c:v>
                </c:pt>
                <c:pt idx="8193">
                  <c:v>22859</c:v>
                </c:pt>
                <c:pt idx="8194">
                  <c:v>21865</c:v>
                </c:pt>
                <c:pt idx="8195">
                  <c:v>20871</c:v>
                </c:pt>
                <c:pt idx="8196">
                  <c:v>18884</c:v>
                </c:pt>
                <c:pt idx="8197">
                  <c:v>17890</c:v>
                </c:pt>
                <c:pt idx="8198">
                  <c:v>16896</c:v>
                </c:pt>
                <c:pt idx="8199">
                  <c:v>13914</c:v>
                </c:pt>
                <c:pt idx="8200">
                  <c:v>36933</c:v>
                </c:pt>
                <c:pt idx="8201">
                  <c:v>35846</c:v>
                </c:pt>
                <c:pt idx="8202">
                  <c:v>34760</c:v>
                </c:pt>
                <c:pt idx="8203">
                  <c:v>33674</c:v>
                </c:pt>
                <c:pt idx="8204">
                  <c:v>32588</c:v>
                </c:pt>
                <c:pt idx="8205">
                  <c:v>38627</c:v>
                </c:pt>
                <c:pt idx="8206">
                  <c:v>37491</c:v>
                </c:pt>
                <c:pt idx="8207">
                  <c:v>36355</c:v>
                </c:pt>
                <c:pt idx="8208">
                  <c:v>35219</c:v>
                </c:pt>
                <c:pt idx="8209">
                  <c:v>34083</c:v>
                </c:pt>
                <c:pt idx="8210">
                  <c:v>37964</c:v>
                </c:pt>
                <c:pt idx="8211">
                  <c:v>36848</c:v>
                </c:pt>
                <c:pt idx="8212">
                  <c:v>35731</c:v>
                </c:pt>
                <c:pt idx="8213">
                  <c:v>34615</c:v>
                </c:pt>
                <c:pt idx="8214">
                  <c:v>33498</c:v>
                </c:pt>
                <c:pt idx="8215">
                  <c:v>36824</c:v>
                </c:pt>
                <c:pt idx="8216">
                  <c:v>35741</c:v>
                </c:pt>
                <c:pt idx="8217">
                  <c:v>34658</c:v>
                </c:pt>
                <c:pt idx="8218">
                  <c:v>33575</c:v>
                </c:pt>
                <c:pt idx="8219">
                  <c:v>32492</c:v>
                </c:pt>
                <c:pt idx="8220">
                  <c:v>33681</c:v>
                </c:pt>
                <c:pt idx="8221">
                  <c:v>32690</c:v>
                </c:pt>
                <c:pt idx="8222">
                  <c:v>31699</c:v>
                </c:pt>
                <c:pt idx="8223">
                  <c:v>30709</c:v>
                </c:pt>
                <c:pt idx="8224">
                  <c:v>29718</c:v>
                </c:pt>
                <c:pt idx="8225">
                  <c:v>36269</c:v>
                </c:pt>
                <c:pt idx="8226">
                  <c:v>35170</c:v>
                </c:pt>
                <c:pt idx="8227">
                  <c:v>34071</c:v>
                </c:pt>
                <c:pt idx="8228">
                  <c:v>32972</c:v>
                </c:pt>
                <c:pt idx="8229">
                  <c:v>31873</c:v>
                </c:pt>
                <c:pt idx="8230">
                  <c:v>30774</c:v>
                </c:pt>
                <c:pt idx="8231">
                  <c:v>29675</c:v>
                </c:pt>
                <c:pt idx="8232">
                  <c:v>28576</c:v>
                </c:pt>
                <c:pt idx="8233">
                  <c:v>27477</c:v>
                </c:pt>
                <c:pt idx="8234">
                  <c:v>26377</c:v>
                </c:pt>
                <c:pt idx="8235">
                  <c:v>37823</c:v>
                </c:pt>
                <c:pt idx="8236">
                  <c:v>36677</c:v>
                </c:pt>
                <c:pt idx="8237">
                  <c:v>35531</c:v>
                </c:pt>
                <c:pt idx="8238">
                  <c:v>34385</c:v>
                </c:pt>
                <c:pt idx="8239">
                  <c:v>33239</c:v>
                </c:pt>
                <c:pt idx="8240">
                  <c:v>32093</c:v>
                </c:pt>
                <c:pt idx="8241">
                  <c:v>30946</c:v>
                </c:pt>
                <c:pt idx="8242">
                  <c:v>29800</c:v>
                </c:pt>
                <c:pt idx="8243">
                  <c:v>28654</c:v>
                </c:pt>
                <c:pt idx="8244">
                  <c:v>27508</c:v>
                </c:pt>
                <c:pt idx="8245">
                  <c:v>37024</c:v>
                </c:pt>
                <c:pt idx="8246">
                  <c:v>35902</c:v>
                </c:pt>
                <c:pt idx="8247">
                  <c:v>34780</c:v>
                </c:pt>
                <c:pt idx="8248">
                  <c:v>33658</c:v>
                </c:pt>
                <c:pt idx="8249">
                  <c:v>32536</c:v>
                </c:pt>
                <c:pt idx="8250">
                  <c:v>31414</c:v>
                </c:pt>
                <c:pt idx="8251">
                  <c:v>30292</c:v>
                </c:pt>
                <c:pt idx="8252">
                  <c:v>29170</c:v>
                </c:pt>
                <c:pt idx="8253">
                  <c:v>28049</c:v>
                </c:pt>
                <c:pt idx="8254">
                  <c:v>26927</c:v>
                </c:pt>
                <c:pt idx="8255">
                  <c:v>35832</c:v>
                </c:pt>
                <c:pt idx="8256">
                  <c:v>34746</c:v>
                </c:pt>
                <c:pt idx="8257">
                  <c:v>33660</c:v>
                </c:pt>
                <c:pt idx="8258">
                  <c:v>32574</c:v>
                </c:pt>
                <c:pt idx="8259">
                  <c:v>31488</c:v>
                </c:pt>
                <c:pt idx="8260">
                  <c:v>30403</c:v>
                </c:pt>
                <c:pt idx="8261">
                  <c:v>29317</c:v>
                </c:pt>
                <c:pt idx="8262">
                  <c:v>28231</c:v>
                </c:pt>
                <c:pt idx="8263">
                  <c:v>27145</c:v>
                </c:pt>
                <c:pt idx="8264">
                  <c:v>26059</c:v>
                </c:pt>
                <c:pt idx="8265">
                  <c:v>32668</c:v>
                </c:pt>
                <c:pt idx="8266">
                  <c:v>31678</c:v>
                </c:pt>
                <c:pt idx="8267">
                  <c:v>30688</c:v>
                </c:pt>
                <c:pt idx="8268">
                  <c:v>29698</c:v>
                </c:pt>
                <c:pt idx="8269">
                  <c:v>28708</c:v>
                </c:pt>
                <c:pt idx="8270">
                  <c:v>27718</c:v>
                </c:pt>
                <c:pt idx="8271">
                  <c:v>26728</c:v>
                </c:pt>
                <c:pt idx="8272">
                  <c:v>25739</c:v>
                </c:pt>
                <c:pt idx="8273">
                  <c:v>24749</c:v>
                </c:pt>
                <c:pt idx="8274">
                  <c:v>23759</c:v>
                </c:pt>
                <c:pt idx="8275">
                  <c:v>37445</c:v>
                </c:pt>
                <c:pt idx="8276">
                  <c:v>36344</c:v>
                </c:pt>
                <c:pt idx="8277">
                  <c:v>35242</c:v>
                </c:pt>
                <c:pt idx="8278">
                  <c:v>34141</c:v>
                </c:pt>
                <c:pt idx="8279">
                  <c:v>33040</c:v>
                </c:pt>
                <c:pt idx="8280">
                  <c:v>31938</c:v>
                </c:pt>
                <c:pt idx="8281">
                  <c:v>30837</c:v>
                </c:pt>
                <c:pt idx="8282">
                  <c:v>29736</c:v>
                </c:pt>
                <c:pt idx="8283">
                  <c:v>28634</c:v>
                </c:pt>
                <c:pt idx="8284">
                  <c:v>27533</c:v>
                </c:pt>
                <c:pt idx="8285">
                  <c:v>26432</c:v>
                </c:pt>
                <c:pt idx="8286">
                  <c:v>39102</c:v>
                </c:pt>
                <c:pt idx="8287">
                  <c:v>37952</c:v>
                </c:pt>
                <c:pt idx="8288">
                  <c:v>36802</c:v>
                </c:pt>
                <c:pt idx="8289">
                  <c:v>35652</c:v>
                </c:pt>
                <c:pt idx="8290">
                  <c:v>34502</c:v>
                </c:pt>
                <c:pt idx="8291">
                  <c:v>33352</c:v>
                </c:pt>
                <c:pt idx="8292">
                  <c:v>32202</c:v>
                </c:pt>
                <c:pt idx="8293">
                  <c:v>31052</c:v>
                </c:pt>
                <c:pt idx="8294">
                  <c:v>29902</c:v>
                </c:pt>
                <c:pt idx="8295">
                  <c:v>28752</c:v>
                </c:pt>
                <c:pt idx="8296">
                  <c:v>27602</c:v>
                </c:pt>
                <c:pt idx="8297">
                  <c:v>38218</c:v>
                </c:pt>
                <c:pt idx="8298">
                  <c:v>37094</c:v>
                </c:pt>
                <c:pt idx="8299">
                  <c:v>35970</c:v>
                </c:pt>
                <c:pt idx="8300">
                  <c:v>34846</c:v>
                </c:pt>
                <c:pt idx="8301">
                  <c:v>33722</c:v>
                </c:pt>
                <c:pt idx="8302">
                  <c:v>32597</c:v>
                </c:pt>
                <c:pt idx="8303">
                  <c:v>31473</c:v>
                </c:pt>
                <c:pt idx="8304">
                  <c:v>30349</c:v>
                </c:pt>
                <c:pt idx="8305">
                  <c:v>29225</c:v>
                </c:pt>
                <c:pt idx="8306">
                  <c:v>28101</c:v>
                </c:pt>
                <c:pt idx="8307">
                  <c:v>26977</c:v>
                </c:pt>
                <c:pt idx="8308">
                  <c:v>36885</c:v>
                </c:pt>
                <c:pt idx="8309">
                  <c:v>35800</c:v>
                </c:pt>
                <c:pt idx="8310">
                  <c:v>34715</c:v>
                </c:pt>
                <c:pt idx="8311">
                  <c:v>33630</c:v>
                </c:pt>
                <c:pt idx="8312">
                  <c:v>32545</c:v>
                </c:pt>
                <c:pt idx="8313">
                  <c:v>31461</c:v>
                </c:pt>
                <c:pt idx="8314">
                  <c:v>30376</c:v>
                </c:pt>
                <c:pt idx="8315">
                  <c:v>29291</c:v>
                </c:pt>
                <c:pt idx="8316">
                  <c:v>28206</c:v>
                </c:pt>
                <c:pt idx="8317">
                  <c:v>27121</c:v>
                </c:pt>
                <c:pt idx="8318">
                  <c:v>26036</c:v>
                </c:pt>
                <c:pt idx="8319">
                  <c:v>33477</c:v>
                </c:pt>
                <c:pt idx="8320">
                  <c:v>32493</c:v>
                </c:pt>
                <c:pt idx="8321">
                  <c:v>31508</c:v>
                </c:pt>
                <c:pt idx="8322">
                  <c:v>30523</c:v>
                </c:pt>
                <c:pt idx="8323">
                  <c:v>29539</c:v>
                </c:pt>
                <c:pt idx="8324">
                  <c:v>28554</c:v>
                </c:pt>
                <c:pt idx="8325">
                  <c:v>27569</c:v>
                </c:pt>
                <c:pt idx="8326">
                  <c:v>26585</c:v>
                </c:pt>
                <c:pt idx="8327">
                  <c:v>25600</c:v>
                </c:pt>
                <c:pt idx="8328">
                  <c:v>24616</c:v>
                </c:pt>
                <c:pt idx="8329">
                  <c:v>23631</c:v>
                </c:pt>
                <c:pt idx="8330">
                  <c:v>35298</c:v>
                </c:pt>
                <c:pt idx="8331">
                  <c:v>34228</c:v>
                </c:pt>
                <c:pt idx="8332">
                  <c:v>33158</c:v>
                </c:pt>
                <c:pt idx="8333">
                  <c:v>37071</c:v>
                </c:pt>
                <c:pt idx="8334">
                  <c:v>35948</c:v>
                </c:pt>
                <c:pt idx="8335">
                  <c:v>34824</c:v>
                </c:pt>
                <c:pt idx="8336">
                  <c:v>36723</c:v>
                </c:pt>
                <c:pt idx="8337">
                  <c:v>35610</c:v>
                </c:pt>
                <c:pt idx="8338">
                  <c:v>34497</c:v>
                </c:pt>
                <c:pt idx="8339">
                  <c:v>35918</c:v>
                </c:pt>
                <c:pt idx="8340">
                  <c:v>34830</c:v>
                </c:pt>
                <c:pt idx="8341">
                  <c:v>33741</c:v>
                </c:pt>
                <c:pt idx="8342">
                  <c:v>33213</c:v>
                </c:pt>
                <c:pt idx="8343">
                  <c:v>32207</c:v>
                </c:pt>
                <c:pt idx="8344">
                  <c:v>31200</c:v>
                </c:pt>
                <c:pt idx="8345">
                  <c:v>36123</c:v>
                </c:pt>
                <c:pt idx="8346">
                  <c:v>35061</c:v>
                </c:pt>
                <c:pt idx="8347">
                  <c:v>33998</c:v>
                </c:pt>
                <c:pt idx="8348">
                  <c:v>32936</c:v>
                </c:pt>
                <c:pt idx="8349">
                  <c:v>37949</c:v>
                </c:pt>
                <c:pt idx="8350">
                  <c:v>36833</c:v>
                </c:pt>
                <c:pt idx="8351">
                  <c:v>35716</c:v>
                </c:pt>
                <c:pt idx="8352">
                  <c:v>34600</c:v>
                </c:pt>
                <c:pt idx="8353">
                  <c:v>37743</c:v>
                </c:pt>
                <c:pt idx="8354">
                  <c:v>36633</c:v>
                </c:pt>
                <c:pt idx="8355">
                  <c:v>35523</c:v>
                </c:pt>
                <c:pt idx="8356">
                  <c:v>34413</c:v>
                </c:pt>
                <c:pt idx="8357">
                  <c:v>37108</c:v>
                </c:pt>
                <c:pt idx="8358">
                  <c:v>36016</c:v>
                </c:pt>
                <c:pt idx="8359">
                  <c:v>34925</c:v>
                </c:pt>
                <c:pt idx="8360">
                  <c:v>33833</c:v>
                </c:pt>
                <c:pt idx="8361">
                  <c:v>34576</c:v>
                </c:pt>
                <c:pt idx="8362">
                  <c:v>33559</c:v>
                </c:pt>
                <c:pt idx="8363">
                  <c:v>32542</c:v>
                </c:pt>
                <c:pt idx="8364">
                  <c:v>31525</c:v>
                </c:pt>
                <c:pt idx="8365">
                  <c:v>35880</c:v>
                </c:pt>
                <c:pt idx="8366">
                  <c:v>34824</c:v>
                </c:pt>
                <c:pt idx="8367">
                  <c:v>33769</c:v>
                </c:pt>
                <c:pt idx="8368">
                  <c:v>32714</c:v>
                </c:pt>
                <c:pt idx="8369">
                  <c:v>31658</c:v>
                </c:pt>
                <c:pt idx="8370">
                  <c:v>37703</c:v>
                </c:pt>
                <c:pt idx="8371">
                  <c:v>36594</c:v>
                </c:pt>
                <c:pt idx="8372">
                  <c:v>35485</c:v>
                </c:pt>
                <c:pt idx="8373">
                  <c:v>34376</c:v>
                </c:pt>
                <c:pt idx="8374">
                  <c:v>33267</c:v>
                </c:pt>
                <c:pt idx="8375">
                  <c:v>37654</c:v>
                </c:pt>
                <c:pt idx="8376">
                  <c:v>36546</c:v>
                </c:pt>
                <c:pt idx="8377">
                  <c:v>35439</c:v>
                </c:pt>
                <c:pt idx="8378">
                  <c:v>34331</c:v>
                </c:pt>
                <c:pt idx="8379">
                  <c:v>33224</c:v>
                </c:pt>
                <c:pt idx="8380">
                  <c:v>37216</c:v>
                </c:pt>
                <c:pt idx="8381">
                  <c:v>36122</c:v>
                </c:pt>
                <c:pt idx="8382">
                  <c:v>35027</c:v>
                </c:pt>
                <c:pt idx="8383">
                  <c:v>33932</c:v>
                </c:pt>
                <c:pt idx="8384">
                  <c:v>32838</c:v>
                </c:pt>
                <c:pt idx="8385">
                  <c:v>34943</c:v>
                </c:pt>
                <c:pt idx="8386">
                  <c:v>33916</c:v>
                </c:pt>
                <c:pt idx="8387">
                  <c:v>32888</c:v>
                </c:pt>
                <c:pt idx="8388">
                  <c:v>31860</c:v>
                </c:pt>
                <c:pt idx="8389">
                  <c:v>30832</c:v>
                </c:pt>
                <c:pt idx="8390">
                  <c:v>35880</c:v>
                </c:pt>
                <c:pt idx="8391">
                  <c:v>34824</c:v>
                </c:pt>
                <c:pt idx="8392">
                  <c:v>33769</c:v>
                </c:pt>
                <c:pt idx="8393">
                  <c:v>32714</c:v>
                </c:pt>
                <c:pt idx="8394">
                  <c:v>31658</c:v>
                </c:pt>
                <c:pt idx="8395">
                  <c:v>37703</c:v>
                </c:pt>
                <c:pt idx="8396">
                  <c:v>36594</c:v>
                </c:pt>
                <c:pt idx="8397">
                  <c:v>35485</c:v>
                </c:pt>
                <c:pt idx="8398">
                  <c:v>34376</c:v>
                </c:pt>
                <c:pt idx="8399">
                  <c:v>33267</c:v>
                </c:pt>
                <c:pt idx="8400">
                  <c:v>37654</c:v>
                </c:pt>
                <c:pt idx="8401">
                  <c:v>36546</c:v>
                </c:pt>
                <c:pt idx="8402">
                  <c:v>35439</c:v>
                </c:pt>
                <c:pt idx="8403">
                  <c:v>34331</c:v>
                </c:pt>
                <c:pt idx="8404">
                  <c:v>33224</c:v>
                </c:pt>
                <c:pt idx="8405">
                  <c:v>37216</c:v>
                </c:pt>
                <c:pt idx="8406">
                  <c:v>36122</c:v>
                </c:pt>
                <c:pt idx="8407">
                  <c:v>35027</c:v>
                </c:pt>
                <c:pt idx="8408">
                  <c:v>33932</c:v>
                </c:pt>
                <c:pt idx="8409">
                  <c:v>32838</c:v>
                </c:pt>
                <c:pt idx="8410">
                  <c:v>34943</c:v>
                </c:pt>
                <c:pt idx="8411">
                  <c:v>33916</c:v>
                </c:pt>
                <c:pt idx="8412">
                  <c:v>32888</c:v>
                </c:pt>
                <c:pt idx="8413">
                  <c:v>31860</c:v>
                </c:pt>
                <c:pt idx="8414">
                  <c:v>30832</c:v>
                </c:pt>
                <c:pt idx="8415">
                  <c:v>36390</c:v>
                </c:pt>
                <c:pt idx="8416">
                  <c:v>35320</c:v>
                </c:pt>
                <c:pt idx="8417">
                  <c:v>34250</c:v>
                </c:pt>
                <c:pt idx="8418">
                  <c:v>33179</c:v>
                </c:pt>
                <c:pt idx="8419">
                  <c:v>32109</c:v>
                </c:pt>
                <c:pt idx="8420">
                  <c:v>38167</c:v>
                </c:pt>
                <c:pt idx="8421">
                  <c:v>37044</c:v>
                </c:pt>
                <c:pt idx="8422">
                  <c:v>35922</c:v>
                </c:pt>
                <c:pt idx="8423">
                  <c:v>34799</c:v>
                </c:pt>
                <c:pt idx="8424">
                  <c:v>33677</c:v>
                </c:pt>
                <c:pt idx="8425">
                  <c:v>37841</c:v>
                </c:pt>
                <c:pt idx="8426">
                  <c:v>36728</c:v>
                </c:pt>
                <c:pt idx="8427">
                  <c:v>35615</c:v>
                </c:pt>
                <c:pt idx="8428">
                  <c:v>34502</c:v>
                </c:pt>
                <c:pt idx="8429">
                  <c:v>33389</c:v>
                </c:pt>
                <c:pt idx="8430">
                  <c:v>37072</c:v>
                </c:pt>
                <c:pt idx="8431">
                  <c:v>35982</c:v>
                </c:pt>
                <c:pt idx="8432">
                  <c:v>34891</c:v>
                </c:pt>
                <c:pt idx="8433">
                  <c:v>33801</c:v>
                </c:pt>
                <c:pt idx="8434">
                  <c:v>32710</c:v>
                </c:pt>
                <c:pt idx="8435">
                  <c:v>34382</c:v>
                </c:pt>
                <c:pt idx="8436">
                  <c:v>33371</c:v>
                </c:pt>
                <c:pt idx="8437">
                  <c:v>32360</c:v>
                </c:pt>
                <c:pt idx="8438">
                  <c:v>31349</c:v>
                </c:pt>
                <c:pt idx="8439">
                  <c:v>30337</c:v>
                </c:pt>
                <c:pt idx="8440">
                  <c:v>37260</c:v>
                </c:pt>
                <c:pt idx="8441">
                  <c:v>36164</c:v>
                </c:pt>
                <c:pt idx="8442">
                  <c:v>35068</c:v>
                </c:pt>
                <c:pt idx="8443">
                  <c:v>33972</c:v>
                </c:pt>
                <c:pt idx="8444">
                  <c:v>32876</c:v>
                </c:pt>
                <c:pt idx="8445">
                  <c:v>31781</c:v>
                </c:pt>
                <c:pt idx="8446">
                  <c:v>39118</c:v>
                </c:pt>
                <c:pt idx="8447">
                  <c:v>37968</c:v>
                </c:pt>
                <c:pt idx="8448">
                  <c:v>36817</c:v>
                </c:pt>
                <c:pt idx="8449">
                  <c:v>35667</c:v>
                </c:pt>
                <c:pt idx="8450">
                  <c:v>34516</c:v>
                </c:pt>
                <c:pt idx="8451">
                  <c:v>33366</c:v>
                </c:pt>
                <c:pt idx="8452">
                  <c:v>38311</c:v>
                </c:pt>
                <c:pt idx="8453">
                  <c:v>37184</c:v>
                </c:pt>
                <c:pt idx="8454">
                  <c:v>36058</c:v>
                </c:pt>
                <c:pt idx="8455">
                  <c:v>34931</c:v>
                </c:pt>
                <c:pt idx="8456">
                  <c:v>33804</c:v>
                </c:pt>
                <c:pt idx="8457">
                  <c:v>32677</c:v>
                </c:pt>
                <c:pt idx="8458">
                  <c:v>36951</c:v>
                </c:pt>
                <c:pt idx="8459">
                  <c:v>35864</c:v>
                </c:pt>
                <c:pt idx="8460">
                  <c:v>34778</c:v>
                </c:pt>
                <c:pt idx="8461">
                  <c:v>33691</c:v>
                </c:pt>
                <c:pt idx="8462">
                  <c:v>32604</c:v>
                </c:pt>
                <c:pt idx="8463">
                  <c:v>31517</c:v>
                </c:pt>
                <c:pt idx="8464">
                  <c:v>33415</c:v>
                </c:pt>
                <c:pt idx="8465">
                  <c:v>32432</c:v>
                </c:pt>
                <c:pt idx="8466">
                  <c:v>31450</c:v>
                </c:pt>
                <c:pt idx="8467">
                  <c:v>30467</c:v>
                </c:pt>
                <c:pt idx="8468">
                  <c:v>29484</c:v>
                </c:pt>
                <c:pt idx="8469">
                  <c:v>28501</c:v>
                </c:pt>
                <c:pt idx="8470">
                  <c:v>39949</c:v>
                </c:pt>
                <c:pt idx="8471">
                  <c:v>38808</c:v>
                </c:pt>
                <c:pt idx="8472">
                  <c:v>37666</c:v>
                </c:pt>
                <c:pt idx="8473">
                  <c:v>36525</c:v>
                </c:pt>
                <c:pt idx="8474">
                  <c:v>41537</c:v>
                </c:pt>
                <c:pt idx="8475">
                  <c:v>40351</c:v>
                </c:pt>
                <c:pt idx="8476">
                  <c:v>39164</c:v>
                </c:pt>
                <c:pt idx="8477">
                  <c:v>37977</c:v>
                </c:pt>
                <c:pt idx="8478">
                  <c:v>41277</c:v>
                </c:pt>
                <c:pt idx="8479">
                  <c:v>40097</c:v>
                </c:pt>
                <c:pt idx="8480">
                  <c:v>38918</c:v>
                </c:pt>
                <c:pt idx="8481">
                  <c:v>37739</c:v>
                </c:pt>
                <c:pt idx="8482">
                  <c:v>40747</c:v>
                </c:pt>
                <c:pt idx="8483">
                  <c:v>39583</c:v>
                </c:pt>
                <c:pt idx="8484">
                  <c:v>38419</c:v>
                </c:pt>
                <c:pt idx="8485">
                  <c:v>37254</c:v>
                </c:pt>
                <c:pt idx="8486">
                  <c:v>38375</c:v>
                </c:pt>
                <c:pt idx="8487">
                  <c:v>37278</c:v>
                </c:pt>
                <c:pt idx="8488">
                  <c:v>36182</c:v>
                </c:pt>
                <c:pt idx="8489">
                  <c:v>35085</c:v>
                </c:pt>
                <c:pt idx="8490">
                  <c:v>38690</c:v>
                </c:pt>
                <c:pt idx="8491">
                  <c:v>37552</c:v>
                </c:pt>
                <c:pt idx="8492">
                  <c:v>36414</c:v>
                </c:pt>
                <c:pt idx="8493">
                  <c:v>35276</c:v>
                </c:pt>
                <c:pt idx="8494">
                  <c:v>34138</c:v>
                </c:pt>
                <c:pt idx="8495">
                  <c:v>40212</c:v>
                </c:pt>
                <c:pt idx="8496">
                  <c:v>39029</c:v>
                </c:pt>
                <c:pt idx="8497">
                  <c:v>37846</c:v>
                </c:pt>
                <c:pt idx="8498">
                  <c:v>36663</c:v>
                </c:pt>
                <c:pt idx="8499">
                  <c:v>35481</c:v>
                </c:pt>
                <c:pt idx="8500">
                  <c:v>40038</c:v>
                </c:pt>
                <c:pt idx="8501">
                  <c:v>38860</c:v>
                </c:pt>
                <c:pt idx="8502">
                  <c:v>37682</c:v>
                </c:pt>
                <c:pt idx="8503">
                  <c:v>36505</c:v>
                </c:pt>
                <c:pt idx="8504">
                  <c:v>35327</c:v>
                </c:pt>
                <c:pt idx="8505">
                  <c:v>39636</c:v>
                </c:pt>
                <c:pt idx="8506">
                  <c:v>38471</c:v>
                </c:pt>
                <c:pt idx="8507">
                  <c:v>37305</c:v>
                </c:pt>
                <c:pt idx="8508">
                  <c:v>36139</c:v>
                </c:pt>
                <c:pt idx="8509">
                  <c:v>34973</c:v>
                </c:pt>
                <c:pt idx="8510">
                  <c:v>37503</c:v>
                </c:pt>
                <c:pt idx="8511">
                  <c:v>36400</c:v>
                </c:pt>
                <c:pt idx="8512">
                  <c:v>35297</c:v>
                </c:pt>
                <c:pt idx="8513">
                  <c:v>34194</c:v>
                </c:pt>
                <c:pt idx="8514">
                  <c:v>33091</c:v>
                </c:pt>
                <c:pt idx="8515">
                  <c:v>38690</c:v>
                </c:pt>
                <c:pt idx="8516">
                  <c:v>37552</c:v>
                </c:pt>
                <c:pt idx="8517">
                  <c:v>36414</c:v>
                </c:pt>
                <c:pt idx="8518">
                  <c:v>35276</c:v>
                </c:pt>
                <c:pt idx="8519">
                  <c:v>34138</c:v>
                </c:pt>
                <c:pt idx="8520">
                  <c:v>40212</c:v>
                </c:pt>
                <c:pt idx="8521">
                  <c:v>39029</c:v>
                </c:pt>
                <c:pt idx="8522">
                  <c:v>37846</c:v>
                </c:pt>
                <c:pt idx="8523">
                  <c:v>36663</c:v>
                </c:pt>
                <c:pt idx="8524">
                  <c:v>35481</c:v>
                </c:pt>
                <c:pt idx="8525">
                  <c:v>40038</c:v>
                </c:pt>
                <c:pt idx="8526">
                  <c:v>38860</c:v>
                </c:pt>
                <c:pt idx="8527">
                  <c:v>37682</c:v>
                </c:pt>
                <c:pt idx="8528">
                  <c:v>36505</c:v>
                </c:pt>
                <c:pt idx="8529">
                  <c:v>35327</c:v>
                </c:pt>
                <c:pt idx="8530">
                  <c:v>39636</c:v>
                </c:pt>
                <c:pt idx="8531">
                  <c:v>38471</c:v>
                </c:pt>
                <c:pt idx="8532">
                  <c:v>37305</c:v>
                </c:pt>
                <c:pt idx="8533">
                  <c:v>36139</c:v>
                </c:pt>
                <c:pt idx="8534">
                  <c:v>34973</c:v>
                </c:pt>
                <c:pt idx="8535">
                  <c:v>37503</c:v>
                </c:pt>
                <c:pt idx="8536">
                  <c:v>36400</c:v>
                </c:pt>
                <c:pt idx="8537">
                  <c:v>35297</c:v>
                </c:pt>
                <c:pt idx="8538">
                  <c:v>34194</c:v>
                </c:pt>
                <c:pt idx="8539">
                  <c:v>33091</c:v>
                </c:pt>
                <c:pt idx="8540">
                  <c:v>40331</c:v>
                </c:pt>
                <c:pt idx="8541">
                  <c:v>39144</c:v>
                </c:pt>
                <c:pt idx="8542">
                  <c:v>37958</c:v>
                </c:pt>
                <c:pt idx="8543">
                  <c:v>36772</c:v>
                </c:pt>
                <c:pt idx="8544">
                  <c:v>35586</c:v>
                </c:pt>
                <c:pt idx="8545">
                  <c:v>34400</c:v>
                </c:pt>
                <c:pt idx="8546">
                  <c:v>33213</c:v>
                </c:pt>
                <c:pt idx="8547">
                  <c:v>32027</c:v>
                </c:pt>
                <c:pt idx="8548">
                  <c:v>30841</c:v>
                </c:pt>
                <c:pt idx="8549">
                  <c:v>29655</c:v>
                </c:pt>
                <c:pt idx="8550">
                  <c:v>28469</c:v>
                </c:pt>
                <c:pt idx="8551">
                  <c:v>41855</c:v>
                </c:pt>
                <c:pt idx="8552">
                  <c:v>40624</c:v>
                </c:pt>
                <c:pt idx="8553">
                  <c:v>39393</c:v>
                </c:pt>
                <c:pt idx="8554">
                  <c:v>38162</c:v>
                </c:pt>
                <c:pt idx="8555">
                  <c:v>36931</c:v>
                </c:pt>
                <c:pt idx="8556">
                  <c:v>35700</c:v>
                </c:pt>
                <c:pt idx="8557">
                  <c:v>34469</c:v>
                </c:pt>
                <c:pt idx="8558">
                  <c:v>33238</c:v>
                </c:pt>
                <c:pt idx="8559">
                  <c:v>32007</c:v>
                </c:pt>
                <c:pt idx="8560">
                  <c:v>30776</c:v>
                </c:pt>
                <c:pt idx="8561">
                  <c:v>29545</c:v>
                </c:pt>
                <c:pt idx="8562">
                  <c:v>40835</c:v>
                </c:pt>
                <c:pt idx="8563">
                  <c:v>39634</c:v>
                </c:pt>
                <c:pt idx="8564">
                  <c:v>38433</c:v>
                </c:pt>
                <c:pt idx="8565">
                  <c:v>37232</c:v>
                </c:pt>
                <c:pt idx="8566">
                  <c:v>36031</c:v>
                </c:pt>
                <c:pt idx="8567">
                  <c:v>34830</c:v>
                </c:pt>
                <c:pt idx="8568">
                  <c:v>33629</c:v>
                </c:pt>
                <c:pt idx="8569">
                  <c:v>32428</c:v>
                </c:pt>
                <c:pt idx="8570">
                  <c:v>31227</c:v>
                </c:pt>
                <c:pt idx="8571">
                  <c:v>30026</c:v>
                </c:pt>
                <c:pt idx="8572">
                  <c:v>28825</c:v>
                </c:pt>
                <c:pt idx="8573">
                  <c:v>39459</c:v>
                </c:pt>
                <c:pt idx="8574">
                  <c:v>38298</c:v>
                </c:pt>
                <c:pt idx="8575">
                  <c:v>37138</c:v>
                </c:pt>
                <c:pt idx="8576">
                  <c:v>35977</c:v>
                </c:pt>
                <c:pt idx="8577">
                  <c:v>34817</c:v>
                </c:pt>
                <c:pt idx="8578">
                  <c:v>33656</c:v>
                </c:pt>
                <c:pt idx="8579">
                  <c:v>32496</c:v>
                </c:pt>
                <c:pt idx="8580">
                  <c:v>31335</c:v>
                </c:pt>
                <c:pt idx="8581">
                  <c:v>30175</c:v>
                </c:pt>
                <c:pt idx="8582">
                  <c:v>29014</c:v>
                </c:pt>
                <c:pt idx="8583">
                  <c:v>27853</c:v>
                </c:pt>
                <c:pt idx="8584">
                  <c:v>35974</c:v>
                </c:pt>
                <c:pt idx="8585">
                  <c:v>34916</c:v>
                </c:pt>
                <c:pt idx="8586">
                  <c:v>33858</c:v>
                </c:pt>
                <c:pt idx="8587">
                  <c:v>32800</c:v>
                </c:pt>
                <c:pt idx="8588">
                  <c:v>31742</c:v>
                </c:pt>
                <c:pt idx="8589">
                  <c:v>30684</c:v>
                </c:pt>
                <c:pt idx="8590">
                  <c:v>29626</c:v>
                </c:pt>
                <c:pt idx="8591">
                  <c:v>28568</c:v>
                </c:pt>
                <c:pt idx="8592">
                  <c:v>27510</c:v>
                </c:pt>
                <c:pt idx="8593">
                  <c:v>26452</c:v>
                </c:pt>
                <c:pt idx="8594">
                  <c:v>25394</c:v>
                </c:pt>
                <c:pt idx="8595">
                  <c:v>39166</c:v>
                </c:pt>
                <c:pt idx="8596">
                  <c:v>37979</c:v>
                </c:pt>
                <c:pt idx="8597">
                  <c:v>36792</c:v>
                </c:pt>
                <c:pt idx="8598">
                  <c:v>35606</c:v>
                </c:pt>
                <c:pt idx="8599">
                  <c:v>34419</c:v>
                </c:pt>
                <c:pt idx="8600">
                  <c:v>33232</c:v>
                </c:pt>
                <c:pt idx="8601">
                  <c:v>32045</c:v>
                </c:pt>
                <c:pt idx="8602">
                  <c:v>30858</c:v>
                </c:pt>
                <c:pt idx="8603">
                  <c:v>29671</c:v>
                </c:pt>
                <c:pt idx="8604">
                  <c:v>28484</c:v>
                </c:pt>
                <c:pt idx="8605">
                  <c:v>27298</c:v>
                </c:pt>
                <c:pt idx="8606">
                  <c:v>26111</c:v>
                </c:pt>
                <c:pt idx="8607">
                  <c:v>24924</c:v>
                </c:pt>
                <c:pt idx="8608">
                  <c:v>22550</c:v>
                </c:pt>
                <c:pt idx="8609">
                  <c:v>20176</c:v>
                </c:pt>
                <c:pt idx="8610">
                  <c:v>40744</c:v>
                </c:pt>
                <c:pt idx="8611">
                  <c:v>39509</c:v>
                </c:pt>
                <c:pt idx="8612">
                  <c:v>38274</c:v>
                </c:pt>
                <c:pt idx="8613">
                  <c:v>37040</c:v>
                </c:pt>
                <c:pt idx="8614">
                  <c:v>35805</c:v>
                </c:pt>
                <c:pt idx="8615">
                  <c:v>34570</c:v>
                </c:pt>
                <c:pt idx="8616">
                  <c:v>33336</c:v>
                </c:pt>
                <c:pt idx="8617">
                  <c:v>32101</c:v>
                </c:pt>
                <c:pt idx="8618">
                  <c:v>30866</c:v>
                </c:pt>
                <c:pt idx="8619">
                  <c:v>29632</c:v>
                </c:pt>
                <c:pt idx="8620">
                  <c:v>28397</c:v>
                </c:pt>
                <c:pt idx="8621">
                  <c:v>27162</c:v>
                </c:pt>
                <c:pt idx="8622">
                  <c:v>25928</c:v>
                </c:pt>
                <c:pt idx="8623">
                  <c:v>23458</c:v>
                </c:pt>
                <c:pt idx="8624">
                  <c:v>20989</c:v>
                </c:pt>
                <c:pt idx="8625">
                  <c:v>39811</c:v>
                </c:pt>
                <c:pt idx="8626">
                  <c:v>38605</c:v>
                </c:pt>
                <c:pt idx="8627">
                  <c:v>37399</c:v>
                </c:pt>
                <c:pt idx="8628">
                  <c:v>36192</c:v>
                </c:pt>
                <c:pt idx="8629">
                  <c:v>34986</c:v>
                </c:pt>
                <c:pt idx="8630">
                  <c:v>33779</c:v>
                </c:pt>
                <c:pt idx="8631">
                  <c:v>32573</c:v>
                </c:pt>
                <c:pt idx="8632">
                  <c:v>31367</c:v>
                </c:pt>
                <c:pt idx="8633">
                  <c:v>30160</c:v>
                </c:pt>
                <c:pt idx="8634">
                  <c:v>28954</c:v>
                </c:pt>
                <c:pt idx="8635">
                  <c:v>27747</c:v>
                </c:pt>
                <c:pt idx="8636">
                  <c:v>26541</c:v>
                </c:pt>
                <c:pt idx="8637">
                  <c:v>25335</c:v>
                </c:pt>
                <c:pt idx="8638">
                  <c:v>22922</c:v>
                </c:pt>
                <c:pt idx="8639">
                  <c:v>20509</c:v>
                </c:pt>
                <c:pt idx="8640">
                  <c:v>38523</c:v>
                </c:pt>
                <c:pt idx="8641">
                  <c:v>37355</c:v>
                </c:pt>
                <c:pt idx="8642">
                  <c:v>36188</c:v>
                </c:pt>
                <c:pt idx="8643">
                  <c:v>35021</c:v>
                </c:pt>
                <c:pt idx="8644">
                  <c:v>33853</c:v>
                </c:pt>
                <c:pt idx="8645">
                  <c:v>32686</c:v>
                </c:pt>
                <c:pt idx="8646">
                  <c:v>31519</c:v>
                </c:pt>
                <c:pt idx="8647">
                  <c:v>30351</c:v>
                </c:pt>
                <c:pt idx="8648">
                  <c:v>29184</c:v>
                </c:pt>
                <c:pt idx="8649">
                  <c:v>28017</c:v>
                </c:pt>
                <c:pt idx="8650">
                  <c:v>26849</c:v>
                </c:pt>
                <c:pt idx="8651">
                  <c:v>25682</c:v>
                </c:pt>
                <c:pt idx="8652">
                  <c:v>24515</c:v>
                </c:pt>
                <c:pt idx="8653">
                  <c:v>22180</c:v>
                </c:pt>
                <c:pt idx="8654">
                  <c:v>19845</c:v>
                </c:pt>
                <c:pt idx="8655">
                  <c:v>35152</c:v>
                </c:pt>
                <c:pt idx="8656">
                  <c:v>34087</c:v>
                </c:pt>
                <c:pt idx="8657">
                  <c:v>33021</c:v>
                </c:pt>
                <c:pt idx="8658">
                  <c:v>31956</c:v>
                </c:pt>
                <c:pt idx="8659">
                  <c:v>30891</c:v>
                </c:pt>
                <c:pt idx="8660">
                  <c:v>29826</c:v>
                </c:pt>
                <c:pt idx="8661">
                  <c:v>28761</c:v>
                </c:pt>
                <c:pt idx="8662">
                  <c:v>27695</c:v>
                </c:pt>
                <c:pt idx="8663">
                  <c:v>26630</c:v>
                </c:pt>
                <c:pt idx="8664">
                  <c:v>25565</c:v>
                </c:pt>
                <c:pt idx="8665">
                  <c:v>24500</c:v>
                </c:pt>
                <c:pt idx="8666">
                  <c:v>23435</c:v>
                </c:pt>
                <c:pt idx="8667">
                  <c:v>22369</c:v>
                </c:pt>
                <c:pt idx="8668">
                  <c:v>20239</c:v>
                </c:pt>
                <c:pt idx="8669">
                  <c:v>18109</c:v>
                </c:pt>
                <c:pt idx="8670">
                  <c:v>40261</c:v>
                </c:pt>
                <c:pt idx="8671">
                  <c:v>39077</c:v>
                </c:pt>
                <c:pt idx="8672">
                  <c:v>37893</c:v>
                </c:pt>
                <c:pt idx="8673">
                  <c:v>36709</c:v>
                </c:pt>
                <c:pt idx="8674">
                  <c:v>35525</c:v>
                </c:pt>
                <c:pt idx="8675">
                  <c:v>34341</c:v>
                </c:pt>
                <c:pt idx="8676">
                  <c:v>33156</c:v>
                </c:pt>
                <c:pt idx="8677">
                  <c:v>31972</c:v>
                </c:pt>
                <c:pt idx="8678">
                  <c:v>30788</c:v>
                </c:pt>
                <c:pt idx="8679">
                  <c:v>29604</c:v>
                </c:pt>
                <c:pt idx="8680">
                  <c:v>28420</c:v>
                </c:pt>
                <c:pt idx="8681">
                  <c:v>41964</c:v>
                </c:pt>
                <c:pt idx="8682">
                  <c:v>40730</c:v>
                </c:pt>
                <c:pt idx="8683">
                  <c:v>39495</c:v>
                </c:pt>
                <c:pt idx="8684">
                  <c:v>38261</c:v>
                </c:pt>
                <c:pt idx="8685">
                  <c:v>37027</c:v>
                </c:pt>
                <c:pt idx="8686">
                  <c:v>35793</c:v>
                </c:pt>
                <c:pt idx="8687">
                  <c:v>34558</c:v>
                </c:pt>
                <c:pt idx="8688">
                  <c:v>33324</c:v>
                </c:pt>
                <c:pt idx="8689">
                  <c:v>32090</c:v>
                </c:pt>
                <c:pt idx="8690">
                  <c:v>30856</c:v>
                </c:pt>
                <c:pt idx="8691">
                  <c:v>29621</c:v>
                </c:pt>
                <c:pt idx="8692">
                  <c:v>40995</c:v>
                </c:pt>
                <c:pt idx="8693">
                  <c:v>39789</c:v>
                </c:pt>
                <c:pt idx="8694">
                  <c:v>38583</c:v>
                </c:pt>
                <c:pt idx="8695">
                  <c:v>37378</c:v>
                </c:pt>
                <c:pt idx="8696">
                  <c:v>36172</c:v>
                </c:pt>
                <c:pt idx="8697">
                  <c:v>34966</c:v>
                </c:pt>
                <c:pt idx="8698">
                  <c:v>33760</c:v>
                </c:pt>
                <c:pt idx="8699">
                  <c:v>32555</c:v>
                </c:pt>
                <c:pt idx="8700">
                  <c:v>31349</c:v>
                </c:pt>
                <c:pt idx="8701">
                  <c:v>30143</c:v>
                </c:pt>
                <c:pt idx="8702">
                  <c:v>28937</c:v>
                </c:pt>
                <c:pt idx="8703">
                  <c:v>39589</c:v>
                </c:pt>
                <c:pt idx="8704">
                  <c:v>38425</c:v>
                </c:pt>
                <c:pt idx="8705">
                  <c:v>37260</c:v>
                </c:pt>
                <c:pt idx="8706">
                  <c:v>36096</c:v>
                </c:pt>
                <c:pt idx="8707">
                  <c:v>34931</c:v>
                </c:pt>
                <c:pt idx="8708">
                  <c:v>33767</c:v>
                </c:pt>
                <c:pt idx="8709">
                  <c:v>32603</c:v>
                </c:pt>
                <c:pt idx="8710">
                  <c:v>31438</c:v>
                </c:pt>
                <c:pt idx="8711">
                  <c:v>30274</c:v>
                </c:pt>
                <c:pt idx="8712">
                  <c:v>29110</c:v>
                </c:pt>
                <c:pt idx="8713">
                  <c:v>27945</c:v>
                </c:pt>
                <c:pt idx="8714">
                  <c:v>35959</c:v>
                </c:pt>
                <c:pt idx="8715">
                  <c:v>34901</c:v>
                </c:pt>
                <c:pt idx="8716">
                  <c:v>33844</c:v>
                </c:pt>
                <c:pt idx="8717">
                  <c:v>32786</c:v>
                </c:pt>
                <c:pt idx="8718">
                  <c:v>31728</c:v>
                </c:pt>
                <c:pt idx="8719">
                  <c:v>30671</c:v>
                </c:pt>
                <c:pt idx="8720">
                  <c:v>29613</c:v>
                </c:pt>
                <c:pt idx="8721">
                  <c:v>28556</c:v>
                </c:pt>
                <c:pt idx="8722">
                  <c:v>27498</c:v>
                </c:pt>
                <c:pt idx="8723">
                  <c:v>26440</c:v>
                </c:pt>
                <c:pt idx="8724">
                  <c:v>25383</c:v>
                </c:pt>
                <c:pt idx="8725">
                  <c:v>37820</c:v>
                </c:pt>
                <c:pt idx="8726">
                  <c:v>36638</c:v>
                </c:pt>
                <c:pt idx="8727">
                  <c:v>35456</c:v>
                </c:pt>
                <c:pt idx="8728">
                  <c:v>34275</c:v>
                </c:pt>
                <c:pt idx="8729">
                  <c:v>33093</c:v>
                </c:pt>
                <c:pt idx="8730">
                  <c:v>31911</c:v>
                </c:pt>
                <c:pt idx="8731">
                  <c:v>30729</c:v>
                </c:pt>
                <c:pt idx="8732">
                  <c:v>29547</c:v>
                </c:pt>
                <c:pt idx="8733">
                  <c:v>28365</c:v>
                </c:pt>
                <c:pt idx="8734">
                  <c:v>27183</c:v>
                </c:pt>
                <c:pt idx="8735">
                  <c:v>26001</c:v>
                </c:pt>
                <c:pt idx="8736">
                  <c:v>24819</c:v>
                </c:pt>
                <c:pt idx="8737">
                  <c:v>22456</c:v>
                </c:pt>
                <c:pt idx="8738">
                  <c:v>21274</c:v>
                </c:pt>
                <c:pt idx="8739">
                  <c:v>20092</c:v>
                </c:pt>
                <c:pt idx="8740">
                  <c:v>16546</c:v>
                </c:pt>
                <c:pt idx="8741">
                  <c:v>39564</c:v>
                </c:pt>
                <c:pt idx="8742">
                  <c:v>38327</c:v>
                </c:pt>
                <c:pt idx="8743">
                  <c:v>37091</c:v>
                </c:pt>
                <c:pt idx="8744">
                  <c:v>35855</c:v>
                </c:pt>
                <c:pt idx="8745">
                  <c:v>34618</c:v>
                </c:pt>
                <c:pt idx="8746">
                  <c:v>33382</c:v>
                </c:pt>
                <c:pt idx="8747">
                  <c:v>32145</c:v>
                </c:pt>
                <c:pt idx="8748">
                  <c:v>30909</c:v>
                </c:pt>
                <c:pt idx="8749">
                  <c:v>29673</c:v>
                </c:pt>
                <c:pt idx="8750">
                  <c:v>28436</c:v>
                </c:pt>
                <c:pt idx="8751">
                  <c:v>27200</c:v>
                </c:pt>
                <c:pt idx="8752">
                  <c:v>25964</c:v>
                </c:pt>
                <c:pt idx="8753">
                  <c:v>23491</c:v>
                </c:pt>
                <c:pt idx="8754">
                  <c:v>22255</c:v>
                </c:pt>
                <c:pt idx="8755">
                  <c:v>21018</c:v>
                </c:pt>
                <c:pt idx="8756">
                  <c:v>17309</c:v>
                </c:pt>
                <c:pt idx="8757">
                  <c:v>38752</c:v>
                </c:pt>
                <c:pt idx="8758">
                  <c:v>37541</c:v>
                </c:pt>
                <c:pt idx="8759">
                  <c:v>36330</c:v>
                </c:pt>
                <c:pt idx="8760">
                  <c:v>35119</c:v>
                </c:pt>
                <c:pt idx="8761">
                  <c:v>33908</c:v>
                </c:pt>
                <c:pt idx="8762">
                  <c:v>32697</c:v>
                </c:pt>
                <c:pt idx="8763">
                  <c:v>31486</c:v>
                </c:pt>
                <c:pt idx="8764">
                  <c:v>30275</c:v>
                </c:pt>
                <c:pt idx="8765">
                  <c:v>29064</c:v>
                </c:pt>
                <c:pt idx="8766">
                  <c:v>27853</c:v>
                </c:pt>
                <c:pt idx="8767">
                  <c:v>26642</c:v>
                </c:pt>
                <c:pt idx="8768">
                  <c:v>25431</c:v>
                </c:pt>
                <c:pt idx="8769">
                  <c:v>23009</c:v>
                </c:pt>
                <c:pt idx="8770">
                  <c:v>21798</c:v>
                </c:pt>
                <c:pt idx="8771">
                  <c:v>20587</c:v>
                </c:pt>
                <c:pt idx="8772">
                  <c:v>16954</c:v>
                </c:pt>
                <c:pt idx="8773">
                  <c:v>37548</c:v>
                </c:pt>
                <c:pt idx="8774">
                  <c:v>36374</c:v>
                </c:pt>
                <c:pt idx="8775">
                  <c:v>35201</c:v>
                </c:pt>
                <c:pt idx="8776">
                  <c:v>34028</c:v>
                </c:pt>
                <c:pt idx="8777">
                  <c:v>32854</c:v>
                </c:pt>
                <c:pt idx="8778">
                  <c:v>31681</c:v>
                </c:pt>
                <c:pt idx="8779">
                  <c:v>30508</c:v>
                </c:pt>
                <c:pt idx="8780">
                  <c:v>29334</c:v>
                </c:pt>
                <c:pt idx="8781">
                  <c:v>28161</c:v>
                </c:pt>
                <c:pt idx="8782">
                  <c:v>26987</c:v>
                </c:pt>
                <c:pt idx="8783">
                  <c:v>25814</c:v>
                </c:pt>
                <c:pt idx="8784">
                  <c:v>24641</c:v>
                </c:pt>
                <c:pt idx="8785">
                  <c:v>22294</c:v>
                </c:pt>
                <c:pt idx="8786">
                  <c:v>21121</c:v>
                </c:pt>
                <c:pt idx="8787">
                  <c:v>19947</c:v>
                </c:pt>
                <c:pt idx="8788">
                  <c:v>16427</c:v>
                </c:pt>
                <c:pt idx="8789">
                  <c:v>34219</c:v>
                </c:pt>
                <c:pt idx="8790">
                  <c:v>33150</c:v>
                </c:pt>
                <c:pt idx="8791">
                  <c:v>32081</c:v>
                </c:pt>
                <c:pt idx="8792">
                  <c:v>31011</c:v>
                </c:pt>
                <c:pt idx="8793">
                  <c:v>29942</c:v>
                </c:pt>
                <c:pt idx="8794">
                  <c:v>28873</c:v>
                </c:pt>
                <c:pt idx="8795">
                  <c:v>27803</c:v>
                </c:pt>
                <c:pt idx="8796">
                  <c:v>26734</c:v>
                </c:pt>
                <c:pt idx="8797">
                  <c:v>25665</c:v>
                </c:pt>
                <c:pt idx="8798">
                  <c:v>24595</c:v>
                </c:pt>
                <c:pt idx="8799">
                  <c:v>23526</c:v>
                </c:pt>
                <c:pt idx="8800">
                  <c:v>22456</c:v>
                </c:pt>
                <c:pt idx="8801">
                  <c:v>20318</c:v>
                </c:pt>
                <c:pt idx="8802">
                  <c:v>19248</c:v>
                </c:pt>
                <c:pt idx="8803">
                  <c:v>18179</c:v>
                </c:pt>
                <c:pt idx="8804">
                  <c:v>14971</c:v>
                </c:pt>
                <c:pt idx="8805">
                  <c:v>39637</c:v>
                </c:pt>
                <c:pt idx="8806">
                  <c:v>38471</c:v>
                </c:pt>
                <c:pt idx="8807">
                  <c:v>37305</c:v>
                </c:pt>
                <c:pt idx="8808">
                  <c:v>36139</c:v>
                </c:pt>
                <c:pt idx="8809">
                  <c:v>34974</c:v>
                </c:pt>
                <c:pt idx="8810">
                  <c:v>41091</c:v>
                </c:pt>
                <c:pt idx="8811">
                  <c:v>39882</c:v>
                </c:pt>
                <c:pt idx="8812">
                  <c:v>38674</c:v>
                </c:pt>
                <c:pt idx="8813">
                  <c:v>37465</c:v>
                </c:pt>
                <c:pt idx="8814">
                  <c:v>36257</c:v>
                </c:pt>
                <c:pt idx="8815">
                  <c:v>40361</c:v>
                </c:pt>
                <c:pt idx="8816">
                  <c:v>39174</c:v>
                </c:pt>
                <c:pt idx="8817">
                  <c:v>37987</c:v>
                </c:pt>
                <c:pt idx="8818">
                  <c:v>36800</c:v>
                </c:pt>
                <c:pt idx="8819">
                  <c:v>35613</c:v>
                </c:pt>
                <c:pt idx="8820">
                  <c:v>39304</c:v>
                </c:pt>
                <c:pt idx="8821">
                  <c:v>38148</c:v>
                </c:pt>
                <c:pt idx="8822">
                  <c:v>36992</c:v>
                </c:pt>
                <c:pt idx="8823">
                  <c:v>35836</c:v>
                </c:pt>
                <c:pt idx="8824">
                  <c:v>34680</c:v>
                </c:pt>
                <c:pt idx="8825">
                  <c:v>36303</c:v>
                </c:pt>
                <c:pt idx="8826">
                  <c:v>35236</c:v>
                </c:pt>
                <c:pt idx="8827">
                  <c:v>34168</c:v>
                </c:pt>
                <c:pt idx="8828">
                  <c:v>33100</c:v>
                </c:pt>
                <c:pt idx="8829">
                  <c:v>32032</c:v>
                </c:pt>
                <c:pt idx="8830">
                  <c:v>38878</c:v>
                </c:pt>
                <c:pt idx="8831">
                  <c:v>37700</c:v>
                </c:pt>
                <c:pt idx="8832">
                  <c:v>36522</c:v>
                </c:pt>
                <c:pt idx="8833">
                  <c:v>35344</c:v>
                </c:pt>
                <c:pt idx="8834">
                  <c:v>34166</c:v>
                </c:pt>
                <c:pt idx="8835">
                  <c:v>32988</c:v>
                </c:pt>
                <c:pt idx="8836">
                  <c:v>31810</c:v>
                </c:pt>
                <c:pt idx="8837">
                  <c:v>30631</c:v>
                </c:pt>
                <c:pt idx="8838">
                  <c:v>29453</c:v>
                </c:pt>
                <c:pt idx="8839">
                  <c:v>28275</c:v>
                </c:pt>
                <c:pt idx="8840">
                  <c:v>40215</c:v>
                </c:pt>
                <c:pt idx="8841">
                  <c:v>38996</c:v>
                </c:pt>
                <c:pt idx="8842">
                  <c:v>37778</c:v>
                </c:pt>
                <c:pt idx="8843">
                  <c:v>36559</c:v>
                </c:pt>
                <c:pt idx="8844">
                  <c:v>35340</c:v>
                </c:pt>
                <c:pt idx="8845">
                  <c:v>34122</c:v>
                </c:pt>
                <c:pt idx="8846">
                  <c:v>32903</c:v>
                </c:pt>
                <c:pt idx="8847">
                  <c:v>31685</c:v>
                </c:pt>
                <c:pt idx="8848">
                  <c:v>30466</c:v>
                </c:pt>
                <c:pt idx="8849">
                  <c:v>29247</c:v>
                </c:pt>
                <c:pt idx="8850">
                  <c:v>39358</c:v>
                </c:pt>
                <c:pt idx="8851">
                  <c:v>38165</c:v>
                </c:pt>
                <c:pt idx="8852">
                  <c:v>36972</c:v>
                </c:pt>
                <c:pt idx="8853">
                  <c:v>35780</c:v>
                </c:pt>
                <c:pt idx="8854">
                  <c:v>34587</c:v>
                </c:pt>
                <c:pt idx="8855">
                  <c:v>33394</c:v>
                </c:pt>
                <c:pt idx="8856">
                  <c:v>32202</c:v>
                </c:pt>
                <c:pt idx="8857">
                  <c:v>31009</c:v>
                </c:pt>
                <c:pt idx="8858">
                  <c:v>29816</c:v>
                </c:pt>
                <c:pt idx="8859">
                  <c:v>28624</c:v>
                </c:pt>
                <c:pt idx="8860">
                  <c:v>38252</c:v>
                </c:pt>
                <c:pt idx="8861">
                  <c:v>37093</c:v>
                </c:pt>
                <c:pt idx="8862">
                  <c:v>35933</c:v>
                </c:pt>
                <c:pt idx="8863">
                  <c:v>34774</c:v>
                </c:pt>
                <c:pt idx="8864">
                  <c:v>33615</c:v>
                </c:pt>
                <c:pt idx="8865">
                  <c:v>32456</c:v>
                </c:pt>
                <c:pt idx="8866">
                  <c:v>31297</c:v>
                </c:pt>
                <c:pt idx="8867">
                  <c:v>30138</c:v>
                </c:pt>
                <c:pt idx="8868">
                  <c:v>28979</c:v>
                </c:pt>
                <c:pt idx="8869">
                  <c:v>27819</c:v>
                </c:pt>
                <c:pt idx="8870">
                  <c:v>35228</c:v>
                </c:pt>
                <c:pt idx="8871">
                  <c:v>34160</c:v>
                </c:pt>
                <c:pt idx="8872">
                  <c:v>33093</c:v>
                </c:pt>
                <c:pt idx="8873">
                  <c:v>32025</c:v>
                </c:pt>
                <c:pt idx="8874">
                  <c:v>30958</c:v>
                </c:pt>
                <c:pt idx="8875">
                  <c:v>29890</c:v>
                </c:pt>
                <c:pt idx="8876">
                  <c:v>28823</c:v>
                </c:pt>
                <c:pt idx="8877">
                  <c:v>27755</c:v>
                </c:pt>
                <c:pt idx="8878">
                  <c:v>26688</c:v>
                </c:pt>
                <c:pt idx="8879">
                  <c:v>25620</c:v>
                </c:pt>
                <c:pt idx="8880">
                  <c:v>40149</c:v>
                </c:pt>
                <c:pt idx="8881">
                  <c:v>38968</c:v>
                </c:pt>
                <c:pt idx="8882">
                  <c:v>37787</c:v>
                </c:pt>
                <c:pt idx="8883">
                  <c:v>36606</c:v>
                </c:pt>
                <c:pt idx="8884">
                  <c:v>35425</c:v>
                </c:pt>
                <c:pt idx="8885">
                  <c:v>34244</c:v>
                </c:pt>
                <c:pt idx="8886">
                  <c:v>33064</c:v>
                </c:pt>
                <c:pt idx="8887">
                  <c:v>31883</c:v>
                </c:pt>
                <c:pt idx="8888">
                  <c:v>30702</c:v>
                </c:pt>
                <c:pt idx="8889">
                  <c:v>29521</c:v>
                </c:pt>
                <c:pt idx="8890">
                  <c:v>28340</c:v>
                </c:pt>
                <c:pt idx="8891">
                  <c:v>41573</c:v>
                </c:pt>
                <c:pt idx="8892">
                  <c:v>40351</c:v>
                </c:pt>
                <c:pt idx="8893">
                  <c:v>39128</c:v>
                </c:pt>
                <c:pt idx="8894">
                  <c:v>37905</c:v>
                </c:pt>
                <c:pt idx="8895">
                  <c:v>36682</c:v>
                </c:pt>
                <c:pt idx="8896">
                  <c:v>35460</c:v>
                </c:pt>
                <c:pt idx="8897">
                  <c:v>34237</c:v>
                </c:pt>
                <c:pt idx="8898">
                  <c:v>33014</c:v>
                </c:pt>
                <c:pt idx="8899">
                  <c:v>31791</c:v>
                </c:pt>
                <c:pt idx="8900">
                  <c:v>30569</c:v>
                </c:pt>
                <c:pt idx="8901">
                  <c:v>29346</c:v>
                </c:pt>
                <c:pt idx="8902">
                  <c:v>40624</c:v>
                </c:pt>
                <c:pt idx="8903">
                  <c:v>39429</c:v>
                </c:pt>
                <c:pt idx="8904">
                  <c:v>38234</c:v>
                </c:pt>
                <c:pt idx="8905">
                  <c:v>37039</c:v>
                </c:pt>
                <c:pt idx="8906">
                  <c:v>35845</c:v>
                </c:pt>
                <c:pt idx="8907">
                  <c:v>34650</c:v>
                </c:pt>
                <c:pt idx="8908">
                  <c:v>33455</c:v>
                </c:pt>
                <c:pt idx="8909">
                  <c:v>32260</c:v>
                </c:pt>
                <c:pt idx="8910">
                  <c:v>31065</c:v>
                </c:pt>
                <c:pt idx="8911">
                  <c:v>29870</c:v>
                </c:pt>
                <c:pt idx="8912">
                  <c:v>28676</c:v>
                </c:pt>
                <c:pt idx="8913">
                  <c:v>39375</c:v>
                </c:pt>
                <c:pt idx="8914">
                  <c:v>38217</c:v>
                </c:pt>
                <c:pt idx="8915">
                  <c:v>37059</c:v>
                </c:pt>
                <c:pt idx="8916">
                  <c:v>35901</c:v>
                </c:pt>
                <c:pt idx="8917">
                  <c:v>34743</c:v>
                </c:pt>
                <c:pt idx="8918">
                  <c:v>33584</c:v>
                </c:pt>
                <c:pt idx="8919">
                  <c:v>32426</c:v>
                </c:pt>
                <c:pt idx="8920">
                  <c:v>31268</c:v>
                </c:pt>
                <c:pt idx="8921">
                  <c:v>30110</c:v>
                </c:pt>
                <c:pt idx="8922">
                  <c:v>28952</c:v>
                </c:pt>
                <c:pt idx="8923">
                  <c:v>27794</c:v>
                </c:pt>
                <c:pt idx="8924">
                  <c:v>36104</c:v>
                </c:pt>
                <c:pt idx="8925">
                  <c:v>35042</c:v>
                </c:pt>
                <c:pt idx="8926">
                  <c:v>33980</c:v>
                </c:pt>
                <c:pt idx="8927">
                  <c:v>32918</c:v>
                </c:pt>
                <c:pt idx="8928">
                  <c:v>31856</c:v>
                </c:pt>
                <c:pt idx="8929">
                  <c:v>30795</c:v>
                </c:pt>
                <c:pt idx="8930">
                  <c:v>29733</c:v>
                </c:pt>
                <c:pt idx="8931">
                  <c:v>28671</c:v>
                </c:pt>
                <c:pt idx="8932">
                  <c:v>27609</c:v>
                </c:pt>
                <c:pt idx="8933">
                  <c:v>26547</c:v>
                </c:pt>
                <c:pt idx="8934">
                  <c:v>25485</c:v>
                </c:pt>
                <c:pt idx="8935">
                  <c:v>37936</c:v>
                </c:pt>
                <c:pt idx="8936">
                  <c:v>36787</c:v>
                </c:pt>
                <c:pt idx="8937">
                  <c:v>35637</c:v>
                </c:pt>
                <c:pt idx="8938">
                  <c:v>39475</c:v>
                </c:pt>
                <c:pt idx="8939">
                  <c:v>38278</c:v>
                </c:pt>
                <c:pt idx="8940">
                  <c:v>37082</c:v>
                </c:pt>
                <c:pt idx="8941">
                  <c:v>39048</c:v>
                </c:pt>
                <c:pt idx="8942">
                  <c:v>37865</c:v>
                </c:pt>
                <c:pt idx="8943">
                  <c:v>36682</c:v>
                </c:pt>
                <c:pt idx="8944">
                  <c:v>38308</c:v>
                </c:pt>
                <c:pt idx="8945">
                  <c:v>37148</c:v>
                </c:pt>
                <c:pt idx="8946">
                  <c:v>35987</c:v>
                </c:pt>
                <c:pt idx="8947">
                  <c:v>35729</c:v>
                </c:pt>
                <c:pt idx="8948">
                  <c:v>34646</c:v>
                </c:pt>
                <c:pt idx="8949">
                  <c:v>33563</c:v>
                </c:pt>
                <c:pt idx="8950">
                  <c:v>38862</c:v>
                </c:pt>
                <c:pt idx="8951">
                  <c:v>37719</c:v>
                </c:pt>
                <c:pt idx="8952">
                  <c:v>36576</c:v>
                </c:pt>
                <c:pt idx="8953">
                  <c:v>35433</c:v>
                </c:pt>
                <c:pt idx="8954">
                  <c:v>40437</c:v>
                </c:pt>
                <c:pt idx="8955">
                  <c:v>39247</c:v>
                </c:pt>
                <c:pt idx="8956">
                  <c:v>38058</c:v>
                </c:pt>
                <c:pt idx="8957">
                  <c:v>36869</c:v>
                </c:pt>
                <c:pt idx="8958">
                  <c:v>40139</c:v>
                </c:pt>
                <c:pt idx="8959">
                  <c:v>38958</c:v>
                </c:pt>
                <c:pt idx="8960">
                  <c:v>37778</c:v>
                </c:pt>
                <c:pt idx="8961">
                  <c:v>36597</c:v>
                </c:pt>
                <c:pt idx="8962">
                  <c:v>39556</c:v>
                </c:pt>
                <c:pt idx="8963">
                  <c:v>38393</c:v>
                </c:pt>
                <c:pt idx="8964">
                  <c:v>37229</c:v>
                </c:pt>
                <c:pt idx="8965">
                  <c:v>36066</c:v>
                </c:pt>
                <c:pt idx="8966">
                  <c:v>37143</c:v>
                </c:pt>
                <c:pt idx="8967">
                  <c:v>36050</c:v>
                </c:pt>
                <c:pt idx="8968">
                  <c:v>34958</c:v>
                </c:pt>
                <c:pt idx="8969">
                  <c:v>33865</c:v>
                </c:pt>
                <c:pt idx="8970">
                  <c:v>38615</c:v>
                </c:pt>
                <c:pt idx="8971">
                  <c:v>37479</c:v>
                </c:pt>
                <c:pt idx="8972">
                  <c:v>36344</c:v>
                </c:pt>
                <c:pt idx="8973">
                  <c:v>35208</c:v>
                </c:pt>
                <c:pt idx="8974">
                  <c:v>34072</c:v>
                </c:pt>
                <c:pt idx="8975">
                  <c:v>40189</c:v>
                </c:pt>
                <c:pt idx="8976">
                  <c:v>39007</c:v>
                </c:pt>
                <c:pt idx="8977">
                  <c:v>37825</c:v>
                </c:pt>
                <c:pt idx="8978">
                  <c:v>36643</c:v>
                </c:pt>
                <c:pt idx="8979">
                  <c:v>35461</c:v>
                </c:pt>
                <c:pt idx="8980">
                  <c:v>40047</c:v>
                </c:pt>
                <c:pt idx="8981">
                  <c:v>38869</c:v>
                </c:pt>
                <c:pt idx="8982">
                  <c:v>37691</c:v>
                </c:pt>
                <c:pt idx="8983">
                  <c:v>36514</c:v>
                </c:pt>
                <c:pt idx="8984">
                  <c:v>35336</c:v>
                </c:pt>
                <c:pt idx="8985">
                  <c:v>39661</c:v>
                </c:pt>
                <c:pt idx="8986">
                  <c:v>38495</c:v>
                </c:pt>
                <c:pt idx="8987">
                  <c:v>37328</c:v>
                </c:pt>
                <c:pt idx="8988">
                  <c:v>36162</c:v>
                </c:pt>
                <c:pt idx="8989">
                  <c:v>34995</c:v>
                </c:pt>
                <c:pt idx="8990">
                  <c:v>37509</c:v>
                </c:pt>
                <c:pt idx="8991">
                  <c:v>36406</c:v>
                </c:pt>
                <c:pt idx="8992">
                  <c:v>35303</c:v>
                </c:pt>
                <c:pt idx="8993">
                  <c:v>34200</c:v>
                </c:pt>
                <c:pt idx="8994">
                  <c:v>33096</c:v>
                </c:pt>
                <c:pt idx="8995">
                  <c:v>38615</c:v>
                </c:pt>
                <c:pt idx="8996">
                  <c:v>37479</c:v>
                </c:pt>
                <c:pt idx="8997">
                  <c:v>36344</c:v>
                </c:pt>
                <c:pt idx="8998">
                  <c:v>35208</c:v>
                </c:pt>
                <c:pt idx="8999">
                  <c:v>34072</c:v>
                </c:pt>
                <c:pt idx="9000">
                  <c:v>40189</c:v>
                </c:pt>
                <c:pt idx="9001">
                  <c:v>39007</c:v>
                </c:pt>
                <c:pt idx="9002">
                  <c:v>37825</c:v>
                </c:pt>
                <c:pt idx="9003">
                  <c:v>36643</c:v>
                </c:pt>
                <c:pt idx="9004">
                  <c:v>35461</c:v>
                </c:pt>
                <c:pt idx="9005">
                  <c:v>40047</c:v>
                </c:pt>
                <c:pt idx="9006">
                  <c:v>38869</c:v>
                </c:pt>
                <c:pt idx="9007">
                  <c:v>37691</c:v>
                </c:pt>
                <c:pt idx="9008">
                  <c:v>36514</c:v>
                </c:pt>
                <c:pt idx="9009">
                  <c:v>35336</c:v>
                </c:pt>
                <c:pt idx="9010">
                  <c:v>39661</c:v>
                </c:pt>
                <c:pt idx="9011">
                  <c:v>38495</c:v>
                </c:pt>
                <c:pt idx="9012">
                  <c:v>37328</c:v>
                </c:pt>
                <c:pt idx="9013">
                  <c:v>36162</c:v>
                </c:pt>
                <c:pt idx="9014">
                  <c:v>34995</c:v>
                </c:pt>
                <c:pt idx="9015">
                  <c:v>37509</c:v>
                </c:pt>
                <c:pt idx="9016">
                  <c:v>36406</c:v>
                </c:pt>
                <c:pt idx="9017">
                  <c:v>35303</c:v>
                </c:pt>
                <c:pt idx="9018">
                  <c:v>34200</c:v>
                </c:pt>
                <c:pt idx="9019">
                  <c:v>33096</c:v>
                </c:pt>
                <c:pt idx="9020">
                  <c:v>39106</c:v>
                </c:pt>
                <c:pt idx="9021">
                  <c:v>37956</c:v>
                </c:pt>
                <c:pt idx="9022">
                  <c:v>36806</c:v>
                </c:pt>
                <c:pt idx="9023">
                  <c:v>35656</c:v>
                </c:pt>
                <c:pt idx="9024">
                  <c:v>34506</c:v>
                </c:pt>
                <c:pt idx="9025">
                  <c:v>40634</c:v>
                </c:pt>
                <c:pt idx="9026">
                  <c:v>39439</c:v>
                </c:pt>
                <c:pt idx="9027">
                  <c:v>38244</c:v>
                </c:pt>
                <c:pt idx="9028">
                  <c:v>37049</c:v>
                </c:pt>
                <c:pt idx="9029">
                  <c:v>35854</c:v>
                </c:pt>
                <c:pt idx="9030">
                  <c:v>40231</c:v>
                </c:pt>
                <c:pt idx="9031">
                  <c:v>39047</c:v>
                </c:pt>
                <c:pt idx="9032">
                  <c:v>37864</c:v>
                </c:pt>
                <c:pt idx="9033">
                  <c:v>36681</c:v>
                </c:pt>
                <c:pt idx="9034">
                  <c:v>35498</c:v>
                </c:pt>
                <c:pt idx="9035">
                  <c:v>39534</c:v>
                </c:pt>
                <c:pt idx="9036">
                  <c:v>38371</c:v>
                </c:pt>
                <c:pt idx="9037">
                  <c:v>37208</c:v>
                </c:pt>
                <c:pt idx="9038">
                  <c:v>36045</c:v>
                </c:pt>
                <c:pt idx="9039">
                  <c:v>34883</c:v>
                </c:pt>
                <c:pt idx="9040">
                  <c:v>36983</c:v>
                </c:pt>
                <c:pt idx="9041">
                  <c:v>35895</c:v>
                </c:pt>
                <c:pt idx="9042">
                  <c:v>34808</c:v>
                </c:pt>
                <c:pt idx="9043">
                  <c:v>33720</c:v>
                </c:pt>
                <c:pt idx="9044">
                  <c:v>32632</c:v>
                </c:pt>
                <c:pt idx="9045">
                  <c:v>40019</c:v>
                </c:pt>
                <c:pt idx="9046">
                  <c:v>38842</c:v>
                </c:pt>
                <c:pt idx="9047">
                  <c:v>37665</c:v>
                </c:pt>
                <c:pt idx="9048">
                  <c:v>36488</c:v>
                </c:pt>
                <c:pt idx="9049">
                  <c:v>35311</c:v>
                </c:pt>
                <c:pt idx="9050">
                  <c:v>34134</c:v>
                </c:pt>
                <c:pt idx="9051">
                  <c:v>41601</c:v>
                </c:pt>
                <c:pt idx="9052">
                  <c:v>40377</c:v>
                </c:pt>
                <c:pt idx="9053">
                  <c:v>39154</c:v>
                </c:pt>
                <c:pt idx="9054">
                  <c:v>37930</c:v>
                </c:pt>
                <c:pt idx="9055">
                  <c:v>36707</c:v>
                </c:pt>
                <c:pt idx="9056">
                  <c:v>35483</c:v>
                </c:pt>
                <c:pt idx="9057">
                  <c:v>40707</c:v>
                </c:pt>
                <c:pt idx="9058">
                  <c:v>39510</c:v>
                </c:pt>
                <c:pt idx="9059">
                  <c:v>38312</c:v>
                </c:pt>
                <c:pt idx="9060">
                  <c:v>37115</c:v>
                </c:pt>
                <c:pt idx="9061">
                  <c:v>35918</c:v>
                </c:pt>
                <c:pt idx="9062">
                  <c:v>34721</c:v>
                </c:pt>
                <c:pt idx="9063">
                  <c:v>39412</c:v>
                </c:pt>
                <c:pt idx="9064">
                  <c:v>38253</c:v>
                </c:pt>
                <c:pt idx="9065">
                  <c:v>37094</c:v>
                </c:pt>
                <c:pt idx="9066">
                  <c:v>35934</c:v>
                </c:pt>
                <c:pt idx="9067">
                  <c:v>34775</c:v>
                </c:pt>
                <c:pt idx="9068">
                  <c:v>33616</c:v>
                </c:pt>
                <c:pt idx="9069">
                  <c:v>35997</c:v>
                </c:pt>
                <c:pt idx="9070">
                  <c:v>34939</c:v>
                </c:pt>
                <c:pt idx="9071">
                  <c:v>33880</c:v>
                </c:pt>
                <c:pt idx="9072">
                  <c:v>32821</c:v>
                </c:pt>
                <c:pt idx="9073">
                  <c:v>31762</c:v>
                </c:pt>
                <c:pt idx="9074">
                  <c:v>30704</c:v>
                </c:pt>
                <c:pt idx="9075">
                  <c:v>42806</c:v>
                </c:pt>
                <c:pt idx="9076">
                  <c:v>41583</c:v>
                </c:pt>
                <c:pt idx="9077">
                  <c:v>40360</c:v>
                </c:pt>
                <c:pt idx="9078">
                  <c:v>39137</c:v>
                </c:pt>
                <c:pt idx="9079">
                  <c:v>44110</c:v>
                </c:pt>
                <c:pt idx="9080">
                  <c:v>42850</c:v>
                </c:pt>
                <c:pt idx="9081">
                  <c:v>41590</c:v>
                </c:pt>
                <c:pt idx="9082">
                  <c:v>40330</c:v>
                </c:pt>
                <c:pt idx="9083">
                  <c:v>43735</c:v>
                </c:pt>
                <c:pt idx="9084">
                  <c:v>42485</c:v>
                </c:pt>
                <c:pt idx="9085">
                  <c:v>41236</c:v>
                </c:pt>
                <c:pt idx="9086">
                  <c:v>39986</c:v>
                </c:pt>
                <c:pt idx="9087">
                  <c:v>43228</c:v>
                </c:pt>
                <c:pt idx="9088">
                  <c:v>41993</c:v>
                </c:pt>
                <c:pt idx="9089">
                  <c:v>40758</c:v>
                </c:pt>
                <c:pt idx="9090">
                  <c:v>39523</c:v>
                </c:pt>
                <c:pt idx="9091">
                  <c:v>40967</c:v>
                </c:pt>
                <c:pt idx="9092">
                  <c:v>39797</c:v>
                </c:pt>
                <c:pt idx="9093">
                  <c:v>38626</c:v>
                </c:pt>
                <c:pt idx="9094">
                  <c:v>37456</c:v>
                </c:pt>
                <c:pt idx="9095">
                  <c:v>41463</c:v>
                </c:pt>
                <c:pt idx="9096">
                  <c:v>40243</c:v>
                </c:pt>
                <c:pt idx="9097">
                  <c:v>39024</c:v>
                </c:pt>
                <c:pt idx="9098">
                  <c:v>37804</c:v>
                </c:pt>
                <c:pt idx="9099">
                  <c:v>36585</c:v>
                </c:pt>
                <c:pt idx="9100">
                  <c:v>42711</c:v>
                </c:pt>
                <c:pt idx="9101">
                  <c:v>41455</c:v>
                </c:pt>
                <c:pt idx="9102">
                  <c:v>40199</c:v>
                </c:pt>
                <c:pt idx="9103">
                  <c:v>38942</c:v>
                </c:pt>
                <c:pt idx="9104">
                  <c:v>37686</c:v>
                </c:pt>
                <c:pt idx="9105">
                  <c:v>42425</c:v>
                </c:pt>
                <c:pt idx="9106">
                  <c:v>41177</c:v>
                </c:pt>
                <c:pt idx="9107">
                  <c:v>39929</c:v>
                </c:pt>
                <c:pt idx="9108">
                  <c:v>38682</c:v>
                </c:pt>
                <c:pt idx="9109">
                  <c:v>37434</c:v>
                </c:pt>
                <c:pt idx="9110">
                  <c:v>42044</c:v>
                </c:pt>
                <c:pt idx="9111">
                  <c:v>40807</c:v>
                </c:pt>
                <c:pt idx="9112">
                  <c:v>39571</c:v>
                </c:pt>
                <c:pt idx="9113">
                  <c:v>38334</c:v>
                </c:pt>
                <c:pt idx="9114">
                  <c:v>37098</c:v>
                </c:pt>
                <c:pt idx="9115">
                  <c:v>40019</c:v>
                </c:pt>
                <c:pt idx="9116">
                  <c:v>38842</c:v>
                </c:pt>
                <c:pt idx="9117">
                  <c:v>37665</c:v>
                </c:pt>
                <c:pt idx="9118">
                  <c:v>36488</c:v>
                </c:pt>
                <c:pt idx="9119">
                  <c:v>35311</c:v>
                </c:pt>
                <c:pt idx="9120">
                  <c:v>41463</c:v>
                </c:pt>
                <c:pt idx="9121">
                  <c:v>40243</c:v>
                </c:pt>
                <c:pt idx="9122">
                  <c:v>39024</c:v>
                </c:pt>
                <c:pt idx="9123">
                  <c:v>37804</c:v>
                </c:pt>
                <c:pt idx="9124">
                  <c:v>36585</c:v>
                </c:pt>
                <c:pt idx="9125">
                  <c:v>42711</c:v>
                </c:pt>
                <c:pt idx="9126">
                  <c:v>41455</c:v>
                </c:pt>
                <c:pt idx="9127">
                  <c:v>40199</c:v>
                </c:pt>
                <c:pt idx="9128">
                  <c:v>38942</c:v>
                </c:pt>
                <c:pt idx="9129">
                  <c:v>37686</c:v>
                </c:pt>
                <c:pt idx="9130">
                  <c:v>42425</c:v>
                </c:pt>
                <c:pt idx="9131">
                  <c:v>41177</c:v>
                </c:pt>
                <c:pt idx="9132">
                  <c:v>39929</c:v>
                </c:pt>
                <c:pt idx="9133">
                  <c:v>38682</c:v>
                </c:pt>
                <c:pt idx="9134">
                  <c:v>37434</c:v>
                </c:pt>
                <c:pt idx="9135">
                  <c:v>42044</c:v>
                </c:pt>
                <c:pt idx="9136">
                  <c:v>40807</c:v>
                </c:pt>
                <c:pt idx="9137">
                  <c:v>39571</c:v>
                </c:pt>
                <c:pt idx="9138">
                  <c:v>38334</c:v>
                </c:pt>
                <c:pt idx="9139">
                  <c:v>37098</c:v>
                </c:pt>
                <c:pt idx="9140">
                  <c:v>40019</c:v>
                </c:pt>
                <c:pt idx="9141">
                  <c:v>38842</c:v>
                </c:pt>
                <c:pt idx="9142">
                  <c:v>37665</c:v>
                </c:pt>
                <c:pt idx="9143">
                  <c:v>36488</c:v>
                </c:pt>
                <c:pt idx="9144">
                  <c:v>35311</c:v>
                </c:pt>
                <c:pt idx="9145">
                  <c:v>43081</c:v>
                </c:pt>
                <c:pt idx="9146">
                  <c:v>41814</c:v>
                </c:pt>
                <c:pt idx="9147">
                  <c:v>40546</c:v>
                </c:pt>
                <c:pt idx="9148">
                  <c:v>39279</c:v>
                </c:pt>
                <c:pt idx="9149">
                  <c:v>38012</c:v>
                </c:pt>
                <c:pt idx="9150">
                  <c:v>36745</c:v>
                </c:pt>
                <c:pt idx="9151">
                  <c:v>35478</c:v>
                </c:pt>
                <c:pt idx="9152">
                  <c:v>34211</c:v>
                </c:pt>
                <c:pt idx="9153">
                  <c:v>32944</c:v>
                </c:pt>
                <c:pt idx="9154">
                  <c:v>31677</c:v>
                </c:pt>
                <c:pt idx="9155">
                  <c:v>30410</c:v>
                </c:pt>
                <c:pt idx="9156">
                  <c:v>44334</c:v>
                </c:pt>
                <c:pt idx="9157">
                  <c:v>43030</c:v>
                </c:pt>
                <c:pt idx="9158">
                  <c:v>41726</c:v>
                </c:pt>
                <c:pt idx="9159">
                  <c:v>40422</c:v>
                </c:pt>
                <c:pt idx="9160">
                  <c:v>39118</c:v>
                </c:pt>
                <c:pt idx="9161">
                  <c:v>37814</c:v>
                </c:pt>
                <c:pt idx="9162">
                  <c:v>36510</c:v>
                </c:pt>
                <c:pt idx="9163">
                  <c:v>35206</c:v>
                </c:pt>
                <c:pt idx="9164">
                  <c:v>33902</c:v>
                </c:pt>
                <c:pt idx="9165">
                  <c:v>32598</c:v>
                </c:pt>
                <c:pt idx="9166">
                  <c:v>31294</c:v>
                </c:pt>
                <c:pt idx="9167">
                  <c:v>43227</c:v>
                </c:pt>
                <c:pt idx="9168">
                  <c:v>41956</c:v>
                </c:pt>
                <c:pt idx="9169">
                  <c:v>40684</c:v>
                </c:pt>
                <c:pt idx="9170">
                  <c:v>39413</c:v>
                </c:pt>
                <c:pt idx="9171">
                  <c:v>38142</c:v>
                </c:pt>
                <c:pt idx="9172">
                  <c:v>36870</c:v>
                </c:pt>
                <c:pt idx="9173">
                  <c:v>35599</c:v>
                </c:pt>
                <c:pt idx="9174">
                  <c:v>34327</c:v>
                </c:pt>
                <c:pt idx="9175">
                  <c:v>33056</c:v>
                </c:pt>
                <c:pt idx="9176">
                  <c:v>31785</c:v>
                </c:pt>
                <c:pt idx="9177">
                  <c:v>30513</c:v>
                </c:pt>
                <c:pt idx="9178">
                  <c:v>41907</c:v>
                </c:pt>
                <c:pt idx="9179">
                  <c:v>40674</c:v>
                </c:pt>
                <c:pt idx="9180">
                  <c:v>39442</c:v>
                </c:pt>
                <c:pt idx="9181">
                  <c:v>38209</c:v>
                </c:pt>
                <c:pt idx="9182">
                  <c:v>36977</c:v>
                </c:pt>
                <c:pt idx="9183">
                  <c:v>35744</c:v>
                </c:pt>
                <c:pt idx="9184">
                  <c:v>34511</c:v>
                </c:pt>
                <c:pt idx="9185">
                  <c:v>33279</c:v>
                </c:pt>
                <c:pt idx="9186">
                  <c:v>32046</c:v>
                </c:pt>
                <c:pt idx="9187">
                  <c:v>30814</c:v>
                </c:pt>
                <c:pt idx="9188">
                  <c:v>29581</c:v>
                </c:pt>
                <c:pt idx="9189">
                  <c:v>38554</c:v>
                </c:pt>
                <c:pt idx="9190">
                  <c:v>37420</c:v>
                </c:pt>
                <c:pt idx="9191">
                  <c:v>36287</c:v>
                </c:pt>
                <c:pt idx="9192">
                  <c:v>35153</c:v>
                </c:pt>
                <c:pt idx="9193">
                  <c:v>34019</c:v>
                </c:pt>
                <c:pt idx="9194">
                  <c:v>32885</c:v>
                </c:pt>
                <c:pt idx="9195">
                  <c:v>31751</c:v>
                </c:pt>
                <c:pt idx="9196">
                  <c:v>30617</c:v>
                </c:pt>
                <c:pt idx="9197">
                  <c:v>29483</c:v>
                </c:pt>
                <c:pt idx="9198">
                  <c:v>28349</c:v>
                </c:pt>
                <c:pt idx="9199">
                  <c:v>27215</c:v>
                </c:pt>
                <c:pt idx="9200">
                  <c:v>41845</c:v>
                </c:pt>
                <c:pt idx="9201">
                  <c:v>40577</c:v>
                </c:pt>
                <c:pt idx="9202">
                  <c:v>39309</c:v>
                </c:pt>
                <c:pt idx="9203">
                  <c:v>38041</c:v>
                </c:pt>
                <c:pt idx="9204">
                  <c:v>36773</c:v>
                </c:pt>
                <c:pt idx="9205">
                  <c:v>35505</c:v>
                </c:pt>
                <c:pt idx="9206">
                  <c:v>34237</c:v>
                </c:pt>
                <c:pt idx="9207">
                  <c:v>32969</c:v>
                </c:pt>
                <c:pt idx="9208">
                  <c:v>31701</c:v>
                </c:pt>
                <c:pt idx="9209">
                  <c:v>30433</c:v>
                </c:pt>
                <c:pt idx="9210">
                  <c:v>29165</c:v>
                </c:pt>
                <c:pt idx="9211">
                  <c:v>27897</c:v>
                </c:pt>
                <c:pt idx="9212">
                  <c:v>26629</c:v>
                </c:pt>
                <c:pt idx="9213">
                  <c:v>24093</c:v>
                </c:pt>
                <c:pt idx="9214">
                  <c:v>21557</c:v>
                </c:pt>
                <c:pt idx="9215">
                  <c:v>43153</c:v>
                </c:pt>
                <c:pt idx="9216">
                  <c:v>41845</c:v>
                </c:pt>
                <c:pt idx="9217">
                  <c:v>40538</c:v>
                </c:pt>
                <c:pt idx="9218">
                  <c:v>39230</c:v>
                </c:pt>
                <c:pt idx="9219">
                  <c:v>37922</c:v>
                </c:pt>
                <c:pt idx="9220">
                  <c:v>36615</c:v>
                </c:pt>
                <c:pt idx="9221">
                  <c:v>35307</c:v>
                </c:pt>
                <c:pt idx="9222">
                  <c:v>33999</c:v>
                </c:pt>
                <c:pt idx="9223">
                  <c:v>32692</c:v>
                </c:pt>
                <c:pt idx="9224">
                  <c:v>31384</c:v>
                </c:pt>
                <c:pt idx="9225">
                  <c:v>30076</c:v>
                </c:pt>
                <c:pt idx="9226">
                  <c:v>28769</c:v>
                </c:pt>
                <c:pt idx="9227">
                  <c:v>27461</c:v>
                </c:pt>
                <c:pt idx="9228">
                  <c:v>24846</c:v>
                </c:pt>
                <c:pt idx="9229">
                  <c:v>22230</c:v>
                </c:pt>
                <c:pt idx="9230">
                  <c:v>42133</c:v>
                </c:pt>
                <c:pt idx="9231">
                  <c:v>40856</c:v>
                </c:pt>
                <c:pt idx="9232">
                  <c:v>39579</c:v>
                </c:pt>
                <c:pt idx="9233">
                  <c:v>38303</c:v>
                </c:pt>
                <c:pt idx="9234">
                  <c:v>37026</c:v>
                </c:pt>
                <c:pt idx="9235">
                  <c:v>35749</c:v>
                </c:pt>
                <c:pt idx="9236">
                  <c:v>34472</c:v>
                </c:pt>
                <c:pt idx="9237">
                  <c:v>33196</c:v>
                </c:pt>
                <c:pt idx="9238">
                  <c:v>31919</c:v>
                </c:pt>
                <c:pt idx="9239">
                  <c:v>30642</c:v>
                </c:pt>
                <c:pt idx="9240">
                  <c:v>29365</c:v>
                </c:pt>
                <c:pt idx="9241">
                  <c:v>28089</c:v>
                </c:pt>
                <c:pt idx="9242">
                  <c:v>26812</c:v>
                </c:pt>
                <c:pt idx="9243">
                  <c:v>24258</c:v>
                </c:pt>
                <c:pt idx="9244">
                  <c:v>21705</c:v>
                </c:pt>
                <c:pt idx="9245">
                  <c:v>40895</c:v>
                </c:pt>
                <c:pt idx="9246">
                  <c:v>39656</c:v>
                </c:pt>
                <c:pt idx="9247">
                  <c:v>38416</c:v>
                </c:pt>
                <c:pt idx="9248">
                  <c:v>37177</c:v>
                </c:pt>
                <c:pt idx="9249">
                  <c:v>35938</c:v>
                </c:pt>
                <c:pt idx="9250">
                  <c:v>34699</c:v>
                </c:pt>
                <c:pt idx="9251">
                  <c:v>33460</c:v>
                </c:pt>
                <c:pt idx="9252">
                  <c:v>32220</c:v>
                </c:pt>
                <c:pt idx="9253">
                  <c:v>30981</c:v>
                </c:pt>
                <c:pt idx="9254">
                  <c:v>29742</c:v>
                </c:pt>
                <c:pt idx="9255">
                  <c:v>28503</c:v>
                </c:pt>
                <c:pt idx="9256">
                  <c:v>27263</c:v>
                </c:pt>
                <c:pt idx="9257">
                  <c:v>26024</c:v>
                </c:pt>
                <c:pt idx="9258">
                  <c:v>23546</c:v>
                </c:pt>
                <c:pt idx="9259">
                  <c:v>21067</c:v>
                </c:pt>
                <c:pt idx="9260">
                  <c:v>37650</c:v>
                </c:pt>
                <c:pt idx="9261">
                  <c:v>36509</c:v>
                </c:pt>
                <c:pt idx="9262">
                  <c:v>35368</c:v>
                </c:pt>
                <c:pt idx="9263">
                  <c:v>34228</c:v>
                </c:pt>
                <c:pt idx="9264">
                  <c:v>33087</c:v>
                </c:pt>
                <c:pt idx="9265">
                  <c:v>31946</c:v>
                </c:pt>
                <c:pt idx="9266">
                  <c:v>30805</c:v>
                </c:pt>
                <c:pt idx="9267">
                  <c:v>29664</c:v>
                </c:pt>
                <c:pt idx="9268">
                  <c:v>28523</c:v>
                </c:pt>
                <c:pt idx="9269">
                  <c:v>27382</c:v>
                </c:pt>
                <c:pt idx="9270">
                  <c:v>26241</c:v>
                </c:pt>
                <c:pt idx="9271">
                  <c:v>25100</c:v>
                </c:pt>
                <c:pt idx="9272">
                  <c:v>23959</c:v>
                </c:pt>
                <c:pt idx="9273">
                  <c:v>21677</c:v>
                </c:pt>
                <c:pt idx="9274">
                  <c:v>19396</c:v>
                </c:pt>
                <c:pt idx="9275">
                  <c:v>43055</c:v>
                </c:pt>
                <c:pt idx="9276">
                  <c:v>41789</c:v>
                </c:pt>
                <c:pt idx="9277">
                  <c:v>40523</c:v>
                </c:pt>
                <c:pt idx="9278">
                  <c:v>39256</c:v>
                </c:pt>
                <c:pt idx="9279">
                  <c:v>37990</c:v>
                </c:pt>
                <c:pt idx="9280">
                  <c:v>36724</c:v>
                </c:pt>
                <c:pt idx="9281">
                  <c:v>35457</c:v>
                </c:pt>
                <c:pt idx="9282">
                  <c:v>34191</c:v>
                </c:pt>
                <c:pt idx="9283">
                  <c:v>32925</c:v>
                </c:pt>
                <c:pt idx="9284">
                  <c:v>31658</c:v>
                </c:pt>
                <c:pt idx="9285">
                  <c:v>30392</c:v>
                </c:pt>
                <c:pt idx="9286">
                  <c:v>44451</c:v>
                </c:pt>
                <c:pt idx="9287">
                  <c:v>43143</c:v>
                </c:pt>
                <c:pt idx="9288">
                  <c:v>41836</c:v>
                </c:pt>
                <c:pt idx="9289">
                  <c:v>40529</c:v>
                </c:pt>
                <c:pt idx="9290">
                  <c:v>39221</c:v>
                </c:pt>
                <c:pt idx="9291">
                  <c:v>37914</c:v>
                </c:pt>
                <c:pt idx="9292">
                  <c:v>36606</c:v>
                </c:pt>
                <c:pt idx="9293">
                  <c:v>35299</c:v>
                </c:pt>
                <c:pt idx="9294">
                  <c:v>33992</c:v>
                </c:pt>
                <c:pt idx="9295">
                  <c:v>32684</c:v>
                </c:pt>
                <c:pt idx="9296">
                  <c:v>31377</c:v>
                </c:pt>
                <c:pt idx="9297">
                  <c:v>43378</c:v>
                </c:pt>
                <c:pt idx="9298">
                  <c:v>42102</c:v>
                </c:pt>
                <c:pt idx="9299">
                  <c:v>40826</c:v>
                </c:pt>
                <c:pt idx="9300">
                  <c:v>39550</c:v>
                </c:pt>
                <c:pt idx="9301">
                  <c:v>38275</c:v>
                </c:pt>
                <c:pt idx="9302">
                  <c:v>36999</c:v>
                </c:pt>
                <c:pt idx="9303">
                  <c:v>35723</c:v>
                </c:pt>
                <c:pt idx="9304">
                  <c:v>34447</c:v>
                </c:pt>
                <c:pt idx="9305">
                  <c:v>33171</c:v>
                </c:pt>
                <c:pt idx="9306">
                  <c:v>31895</c:v>
                </c:pt>
                <c:pt idx="9307">
                  <c:v>30620</c:v>
                </c:pt>
                <c:pt idx="9308">
                  <c:v>42013</c:v>
                </c:pt>
                <c:pt idx="9309">
                  <c:v>40778</c:v>
                </c:pt>
                <c:pt idx="9310">
                  <c:v>39542</c:v>
                </c:pt>
                <c:pt idx="9311">
                  <c:v>38306</c:v>
                </c:pt>
                <c:pt idx="9312">
                  <c:v>37070</c:v>
                </c:pt>
                <c:pt idx="9313">
                  <c:v>35835</c:v>
                </c:pt>
                <c:pt idx="9314">
                  <c:v>34599</c:v>
                </c:pt>
                <c:pt idx="9315">
                  <c:v>33363</c:v>
                </c:pt>
                <c:pt idx="9316">
                  <c:v>32128</c:v>
                </c:pt>
                <c:pt idx="9317">
                  <c:v>30892</c:v>
                </c:pt>
                <c:pt idx="9318">
                  <c:v>29656</c:v>
                </c:pt>
                <c:pt idx="9319">
                  <c:v>38506</c:v>
                </c:pt>
                <c:pt idx="9320">
                  <c:v>37373</c:v>
                </c:pt>
                <c:pt idx="9321">
                  <c:v>36241</c:v>
                </c:pt>
                <c:pt idx="9322">
                  <c:v>35108</c:v>
                </c:pt>
                <c:pt idx="9323">
                  <c:v>33976</c:v>
                </c:pt>
                <c:pt idx="9324">
                  <c:v>32843</c:v>
                </c:pt>
                <c:pt idx="9325">
                  <c:v>31710</c:v>
                </c:pt>
                <c:pt idx="9326">
                  <c:v>30578</c:v>
                </c:pt>
                <c:pt idx="9327">
                  <c:v>29445</c:v>
                </c:pt>
                <c:pt idx="9328">
                  <c:v>28313</c:v>
                </c:pt>
                <c:pt idx="9329">
                  <c:v>27180</c:v>
                </c:pt>
                <c:pt idx="9330">
                  <c:v>40436</c:v>
                </c:pt>
                <c:pt idx="9331">
                  <c:v>39173</c:v>
                </c:pt>
                <c:pt idx="9332">
                  <c:v>37909</c:v>
                </c:pt>
                <c:pt idx="9333">
                  <c:v>36645</c:v>
                </c:pt>
                <c:pt idx="9334">
                  <c:v>35382</c:v>
                </c:pt>
                <c:pt idx="9335">
                  <c:v>34118</c:v>
                </c:pt>
                <c:pt idx="9336">
                  <c:v>32855</c:v>
                </c:pt>
                <c:pt idx="9337">
                  <c:v>31591</c:v>
                </c:pt>
                <c:pt idx="9338">
                  <c:v>30327</c:v>
                </c:pt>
                <c:pt idx="9339">
                  <c:v>29064</c:v>
                </c:pt>
                <c:pt idx="9340">
                  <c:v>27800</c:v>
                </c:pt>
                <c:pt idx="9341">
                  <c:v>26536</c:v>
                </c:pt>
                <c:pt idx="9342">
                  <c:v>24009</c:v>
                </c:pt>
                <c:pt idx="9343">
                  <c:v>22745</c:v>
                </c:pt>
                <c:pt idx="9344">
                  <c:v>21482</c:v>
                </c:pt>
                <c:pt idx="9345">
                  <c:v>17691</c:v>
                </c:pt>
                <c:pt idx="9346">
                  <c:v>41909</c:v>
                </c:pt>
                <c:pt idx="9347">
                  <c:v>40599</c:v>
                </c:pt>
                <c:pt idx="9348">
                  <c:v>39290</c:v>
                </c:pt>
                <c:pt idx="9349">
                  <c:v>37980</c:v>
                </c:pt>
                <c:pt idx="9350">
                  <c:v>36670</c:v>
                </c:pt>
                <c:pt idx="9351">
                  <c:v>35361</c:v>
                </c:pt>
                <c:pt idx="9352">
                  <c:v>34051</c:v>
                </c:pt>
                <c:pt idx="9353">
                  <c:v>32741</c:v>
                </c:pt>
                <c:pt idx="9354">
                  <c:v>31432</c:v>
                </c:pt>
                <c:pt idx="9355">
                  <c:v>30122</c:v>
                </c:pt>
                <c:pt idx="9356">
                  <c:v>28812</c:v>
                </c:pt>
                <c:pt idx="9357">
                  <c:v>27503</c:v>
                </c:pt>
                <c:pt idx="9358">
                  <c:v>24883</c:v>
                </c:pt>
                <c:pt idx="9359">
                  <c:v>23574</c:v>
                </c:pt>
                <c:pt idx="9360">
                  <c:v>22264</c:v>
                </c:pt>
                <c:pt idx="9361">
                  <c:v>18335</c:v>
                </c:pt>
                <c:pt idx="9362">
                  <c:v>41001</c:v>
                </c:pt>
                <c:pt idx="9363">
                  <c:v>39720</c:v>
                </c:pt>
                <c:pt idx="9364">
                  <c:v>38439</c:v>
                </c:pt>
                <c:pt idx="9365">
                  <c:v>37157</c:v>
                </c:pt>
                <c:pt idx="9366">
                  <c:v>35876</c:v>
                </c:pt>
                <c:pt idx="9367">
                  <c:v>34595</c:v>
                </c:pt>
                <c:pt idx="9368">
                  <c:v>33314</c:v>
                </c:pt>
                <c:pt idx="9369">
                  <c:v>32032</c:v>
                </c:pt>
                <c:pt idx="9370">
                  <c:v>30751</c:v>
                </c:pt>
                <c:pt idx="9371">
                  <c:v>29470</c:v>
                </c:pt>
                <c:pt idx="9372">
                  <c:v>28188</c:v>
                </c:pt>
                <c:pt idx="9373">
                  <c:v>26907</c:v>
                </c:pt>
                <c:pt idx="9374">
                  <c:v>24345</c:v>
                </c:pt>
                <c:pt idx="9375">
                  <c:v>23063</c:v>
                </c:pt>
                <c:pt idx="9376">
                  <c:v>21782</c:v>
                </c:pt>
                <c:pt idx="9377">
                  <c:v>17938</c:v>
                </c:pt>
                <c:pt idx="9378">
                  <c:v>39838</c:v>
                </c:pt>
                <c:pt idx="9379">
                  <c:v>38593</c:v>
                </c:pt>
                <c:pt idx="9380">
                  <c:v>37348</c:v>
                </c:pt>
                <c:pt idx="9381">
                  <c:v>36103</c:v>
                </c:pt>
                <c:pt idx="9382">
                  <c:v>34858</c:v>
                </c:pt>
                <c:pt idx="9383">
                  <c:v>33613</c:v>
                </c:pt>
                <c:pt idx="9384">
                  <c:v>32368</c:v>
                </c:pt>
                <c:pt idx="9385">
                  <c:v>31123</c:v>
                </c:pt>
                <c:pt idx="9386">
                  <c:v>29879</c:v>
                </c:pt>
                <c:pt idx="9387">
                  <c:v>28634</c:v>
                </c:pt>
                <c:pt idx="9388">
                  <c:v>27389</c:v>
                </c:pt>
                <c:pt idx="9389">
                  <c:v>26144</c:v>
                </c:pt>
                <c:pt idx="9390">
                  <c:v>23654</c:v>
                </c:pt>
                <c:pt idx="9391">
                  <c:v>22409</c:v>
                </c:pt>
                <c:pt idx="9392">
                  <c:v>21164</c:v>
                </c:pt>
                <c:pt idx="9393">
                  <c:v>17429</c:v>
                </c:pt>
                <c:pt idx="9394">
                  <c:v>36622</c:v>
                </c:pt>
                <c:pt idx="9395">
                  <c:v>35477</c:v>
                </c:pt>
                <c:pt idx="9396">
                  <c:v>34333</c:v>
                </c:pt>
                <c:pt idx="9397">
                  <c:v>33188</c:v>
                </c:pt>
                <c:pt idx="9398">
                  <c:v>32044</c:v>
                </c:pt>
                <c:pt idx="9399">
                  <c:v>30900</c:v>
                </c:pt>
                <c:pt idx="9400">
                  <c:v>29755</c:v>
                </c:pt>
                <c:pt idx="9401">
                  <c:v>28611</c:v>
                </c:pt>
                <c:pt idx="9402">
                  <c:v>27466</c:v>
                </c:pt>
                <c:pt idx="9403">
                  <c:v>26322</c:v>
                </c:pt>
                <c:pt idx="9404">
                  <c:v>25177</c:v>
                </c:pt>
                <c:pt idx="9405">
                  <c:v>24033</c:v>
                </c:pt>
                <c:pt idx="9406">
                  <c:v>21744</c:v>
                </c:pt>
                <c:pt idx="9407">
                  <c:v>20600</c:v>
                </c:pt>
                <c:pt idx="9408">
                  <c:v>19455</c:v>
                </c:pt>
                <c:pt idx="9409">
                  <c:v>16022</c:v>
                </c:pt>
                <c:pt idx="9410">
                  <c:v>42358</c:v>
                </c:pt>
                <c:pt idx="9411">
                  <c:v>41112</c:v>
                </c:pt>
                <c:pt idx="9412">
                  <c:v>39866</c:v>
                </c:pt>
                <c:pt idx="9413">
                  <c:v>38621</c:v>
                </c:pt>
                <c:pt idx="9414">
                  <c:v>37375</c:v>
                </c:pt>
                <c:pt idx="9415">
                  <c:v>43551</c:v>
                </c:pt>
                <c:pt idx="9416">
                  <c:v>42270</c:v>
                </c:pt>
                <c:pt idx="9417">
                  <c:v>40989</c:v>
                </c:pt>
                <c:pt idx="9418">
                  <c:v>39708</c:v>
                </c:pt>
                <c:pt idx="9419">
                  <c:v>38427</c:v>
                </c:pt>
                <c:pt idx="9420">
                  <c:v>42745</c:v>
                </c:pt>
                <c:pt idx="9421">
                  <c:v>41488</c:v>
                </c:pt>
                <c:pt idx="9422">
                  <c:v>40231</c:v>
                </c:pt>
                <c:pt idx="9423">
                  <c:v>38973</c:v>
                </c:pt>
                <c:pt idx="9424">
                  <c:v>37716</c:v>
                </c:pt>
                <c:pt idx="9425">
                  <c:v>41753</c:v>
                </c:pt>
                <c:pt idx="9426">
                  <c:v>40525</c:v>
                </c:pt>
                <c:pt idx="9427">
                  <c:v>39297</c:v>
                </c:pt>
                <c:pt idx="9428">
                  <c:v>38069</c:v>
                </c:pt>
                <c:pt idx="9429">
                  <c:v>36841</c:v>
                </c:pt>
                <c:pt idx="9430">
                  <c:v>38904</c:v>
                </c:pt>
                <c:pt idx="9431">
                  <c:v>37760</c:v>
                </c:pt>
                <c:pt idx="9432">
                  <c:v>36615</c:v>
                </c:pt>
                <c:pt idx="9433">
                  <c:v>35471</c:v>
                </c:pt>
                <c:pt idx="9434">
                  <c:v>34327</c:v>
                </c:pt>
                <c:pt idx="9435">
                  <c:v>41508</c:v>
                </c:pt>
                <c:pt idx="9436">
                  <c:v>40250</c:v>
                </c:pt>
                <c:pt idx="9437">
                  <c:v>38992</c:v>
                </c:pt>
                <c:pt idx="9438">
                  <c:v>37735</c:v>
                </c:pt>
                <c:pt idx="9439">
                  <c:v>36477</c:v>
                </c:pt>
                <c:pt idx="9440">
                  <c:v>35219</c:v>
                </c:pt>
                <c:pt idx="9441">
                  <c:v>33961</c:v>
                </c:pt>
                <c:pt idx="9442">
                  <c:v>32703</c:v>
                </c:pt>
                <c:pt idx="9443">
                  <c:v>31446</c:v>
                </c:pt>
                <c:pt idx="9444">
                  <c:v>30188</c:v>
                </c:pt>
                <c:pt idx="9445">
                  <c:v>42603</c:v>
                </c:pt>
                <c:pt idx="9446">
                  <c:v>41312</c:v>
                </c:pt>
                <c:pt idx="9447">
                  <c:v>40021</c:v>
                </c:pt>
                <c:pt idx="9448">
                  <c:v>38730</c:v>
                </c:pt>
                <c:pt idx="9449">
                  <c:v>37439</c:v>
                </c:pt>
                <c:pt idx="9450">
                  <c:v>36148</c:v>
                </c:pt>
                <c:pt idx="9451">
                  <c:v>34857</c:v>
                </c:pt>
                <c:pt idx="9452">
                  <c:v>33566</c:v>
                </c:pt>
                <c:pt idx="9453">
                  <c:v>32275</c:v>
                </c:pt>
                <c:pt idx="9454">
                  <c:v>30984</c:v>
                </c:pt>
                <c:pt idx="9455">
                  <c:v>41678</c:v>
                </c:pt>
                <c:pt idx="9456">
                  <c:v>40415</c:v>
                </c:pt>
                <c:pt idx="9457">
                  <c:v>39152</c:v>
                </c:pt>
                <c:pt idx="9458">
                  <c:v>37889</c:v>
                </c:pt>
                <c:pt idx="9459">
                  <c:v>36626</c:v>
                </c:pt>
                <c:pt idx="9460">
                  <c:v>35363</c:v>
                </c:pt>
                <c:pt idx="9461">
                  <c:v>34101</c:v>
                </c:pt>
                <c:pt idx="9462">
                  <c:v>32838</c:v>
                </c:pt>
                <c:pt idx="9463">
                  <c:v>31575</c:v>
                </c:pt>
                <c:pt idx="9464">
                  <c:v>30312</c:v>
                </c:pt>
                <c:pt idx="9465">
                  <c:v>40641</c:v>
                </c:pt>
                <c:pt idx="9466">
                  <c:v>39409</c:v>
                </c:pt>
                <c:pt idx="9467">
                  <c:v>38178</c:v>
                </c:pt>
                <c:pt idx="9468">
                  <c:v>36946</c:v>
                </c:pt>
                <c:pt idx="9469">
                  <c:v>35715</c:v>
                </c:pt>
                <c:pt idx="9470">
                  <c:v>34483</c:v>
                </c:pt>
                <c:pt idx="9471">
                  <c:v>33252</c:v>
                </c:pt>
                <c:pt idx="9472">
                  <c:v>32020</c:v>
                </c:pt>
                <c:pt idx="9473">
                  <c:v>30789</c:v>
                </c:pt>
                <c:pt idx="9474">
                  <c:v>29557</c:v>
                </c:pt>
                <c:pt idx="9475">
                  <c:v>37764</c:v>
                </c:pt>
                <c:pt idx="9476">
                  <c:v>36620</c:v>
                </c:pt>
                <c:pt idx="9477">
                  <c:v>35475</c:v>
                </c:pt>
                <c:pt idx="9478">
                  <c:v>34331</c:v>
                </c:pt>
                <c:pt idx="9479">
                  <c:v>33186</c:v>
                </c:pt>
                <c:pt idx="9480">
                  <c:v>32042</c:v>
                </c:pt>
                <c:pt idx="9481">
                  <c:v>30898</c:v>
                </c:pt>
                <c:pt idx="9482">
                  <c:v>29753</c:v>
                </c:pt>
                <c:pt idx="9483">
                  <c:v>28609</c:v>
                </c:pt>
                <c:pt idx="9484">
                  <c:v>27465</c:v>
                </c:pt>
                <c:pt idx="9485">
                  <c:v>42872</c:v>
                </c:pt>
                <c:pt idx="9486">
                  <c:v>41611</c:v>
                </c:pt>
                <c:pt idx="9487">
                  <c:v>40350</c:v>
                </c:pt>
                <c:pt idx="9488">
                  <c:v>39089</c:v>
                </c:pt>
                <c:pt idx="9489">
                  <c:v>37828</c:v>
                </c:pt>
                <c:pt idx="9490">
                  <c:v>36567</c:v>
                </c:pt>
                <c:pt idx="9491">
                  <c:v>35306</c:v>
                </c:pt>
                <c:pt idx="9492">
                  <c:v>34045</c:v>
                </c:pt>
                <c:pt idx="9493">
                  <c:v>32784</c:v>
                </c:pt>
                <c:pt idx="9494">
                  <c:v>31523</c:v>
                </c:pt>
                <c:pt idx="9495">
                  <c:v>30262</c:v>
                </c:pt>
                <c:pt idx="9496">
                  <c:v>44040</c:v>
                </c:pt>
                <c:pt idx="9497">
                  <c:v>42745</c:v>
                </c:pt>
                <c:pt idx="9498">
                  <c:v>41450</c:v>
                </c:pt>
                <c:pt idx="9499">
                  <c:v>40154</c:v>
                </c:pt>
                <c:pt idx="9500">
                  <c:v>38859</c:v>
                </c:pt>
                <c:pt idx="9501">
                  <c:v>37564</c:v>
                </c:pt>
                <c:pt idx="9502">
                  <c:v>36268</c:v>
                </c:pt>
                <c:pt idx="9503">
                  <c:v>34973</c:v>
                </c:pt>
                <c:pt idx="9504">
                  <c:v>33678</c:v>
                </c:pt>
                <c:pt idx="9505">
                  <c:v>32383</c:v>
                </c:pt>
                <c:pt idx="9506">
                  <c:v>31087</c:v>
                </c:pt>
                <c:pt idx="9507">
                  <c:v>43016</c:v>
                </c:pt>
                <c:pt idx="9508">
                  <c:v>41751</c:v>
                </c:pt>
                <c:pt idx="9509">
                  <c:v>40486</c:v>
                </c:pt>
                <c:pt idx="9510">
                  <c:v>39220</c:v>
                </c:pt>
                <c:pt idx="9511">
                  <c:v>37955</c:v>
                </c:pt>
                <c:pt idx="9512">
                  <c:v>36690</c:v>
                </c:pt>
                <c:pt idx="9513">
                  <c:v>35425</c:v>
                </c:pt>
                <c:pt idx="9514">
                  <c:v>34160</c:v>
                </c:pt>
                <c:pt idx="9515">
                  <c:v>32895</c:v>
                </c:pt>
                <c:pt idx="9516">
                  <c:v>31629</c:v>
                </c:pt>
                <c:pt idx="9517">
                  <c:v>30364</c:v>
                </c:pt>
                <c:pt idx="9518">
                  <c:v>41833</c:v>
                </c:pt>
                <c:pt idx="9519">
                  <c:v>40603</c:v>
                </c:pt>
                <c:pt idx="9520">
                  <c:v>39373</c:v>
                </c:pt>
                <c:pt idx="9521">
                  <c:v>38142</c:v>
                </c:pt>
                <c:pt idx="9522">
                  <c:v>36912</c:v>
                </c:pt>
                <c:pt idx="9523">
                  <c:v>35681</c:v>
                </c:pt>
                <c:pt idx="9524">
                  <c:v>34451</c:v>
                </c:pt>
                <c:pt idx="9525">
                  <c:v>33221</c:v>
                </c:pt>
                <c:pt idx="9526">
                  <c:v>31990</c:v>
                </c:pt>
                <c:pt idx="9527">
                  <c:v>30760</c:v>
                </c:pt>
                <c:pt idx="9528">
                  <c:v>29529</c:v>
                </c:pt>
                <c:pt idx="9529">
                  <c:v>38708</c:v>
                </c:pt>
                <c:pt idx="9530">
                  <c:v>37570</c:v>
                </c:pt>
                <c:pt idx="9531">
                  <c:v>36431</c:v>
                </c:pt>
                <c:pt idx="9532">
                  <c:v>35293</c:v>
                </c:pt>
                <c:pt idx="9533">
                  <c:v>34154</c:v>
                </c:pt>
                <c:pt idx="9534">
                  <c:v>33016</c:v>
                </c:pt>
                <c:pt idx="9535">
                  <c:v>31877</c:v>
                </c:pt>
                <c:pt idx="9536">
                  <c:v>30739</c:v>
                </c:pt>
                <c:pt idx="9537">
                  <c:v>29600</c:v>
                </c:pt>
                <c:pt idx="9538">
                  <c:v>28462</c:v>
                </c:pt>
                <c:pt idx="9539">
                  <c:v>27323</c:v>
                </c:pt>
                <c:pt idx="9540">
                  <c:v>40593</c:v>
                </c:pt>
                <c:pt idx="9541">
                  <c:v>39363</c:v>
                </c:pt>
                <c:pt idx="9542">
                  <c:v>38132</c:v>
                </c:pt>
                <c:pt idx="9543">
                  <c:v>41874</c:v>
                </c:pt>
                <c:pt idx="9544">
                  <c:v>40605</c:v>
                </c:pt>
                <c:pt idx="9545">
                  <c:v>39336</c:v>
                </c:pt>
                <c:pt idx="9546">
                  <c:v>41362</c:v>
                </c:pt>
                <c:pt idx="9547">
                  <c:v>40108</c:v>
                </c:pt>
                <c:pt idx="9548">
                  <c:v>38855</c:v>
                </c:pt>
                <c:pt idx="9549">
                  <c:v>40670</c:v>
                </c:pt>
                <c:pt idx="9550">
                  <c:v>39438</c:v>
                </c:pt>
                <c:pt idx="9551">
                  <c:v>38206</c:v>
                </c:pt>
                <c:pt idx="9552">
                  <c:v>38222</c:v>
                </c:pt>
                <c:pt idx="9553">
                  <c:v>37064</c:v>
                </c:pt>
                <c:pt idx="9554">
                  <c:v>35905</c:v>
                </c:pt>
                <c:pt idx="9555">
                  <c:v>41618</c:v>
                </c:pt>
                <c:pt idx="9556">
                  <c:v>40394</c:v>
                </c:pt>
                <c:pt idx="9557">
                  <c:v>39170</c:v>
                </c:pt>
                <c:pt idx="9558">
                  <c:v>37946</c:v>
                </c:pt>
                <c:pt idx="9559">
                  <c:v>42920</c:v>
                </c:pt>
                <c:pt idx="9560">
                  <c:v>41658</c:v>
                </c:pt>
                <c:pt idx="9561">
                  <c:v>40395</c:v>
                </c:pt>
                <c:pt idx="9562">
                  <c:v>39133</c:v>
                </c:pt>
                <c:pt idx="9563">
                  <c:v>42523</c:v>
                </c:pt>
                <c:pt idx="9564">
                  <c:v>41272</c:v>
                </c:pt>
                <c:pt idx="9565">
                  <c:v>40021</c:v>
                </c:pt>
                <c:pt idx="9566">
                  <c:v>38771</c:v>
                </c:pt>
                <c:pt idx="9567">
                  <c:v>41977</c:v>
                </c:pt>
                <c:pt idx="9568">
                  <c:v>40742</c:v>
                </c:pt>
                <c:pt idx="9569">
                  <c:v>39507</c:v>
                </c:pt>
                <c:pt idx="9570">
                  <c:v>38273</c:v>
                </c:pt>
                <c:pt idx="9571">
                  <c:v>39687</c:v>
                </c:pt>
                <c:pt idx="9572">
                  <c:v>38519</c:v>
                </c:pt>
                <c:pt idx="9573">
                  <c:v>37352</c:v>
                </c:pt>
                <c:pt idx="9574">
                  <c:v>36185</c:v>
                </c:pt>
                <c:pt idx="9575">
                  <c:v>41369</c:v>
                </c:pt>
                <c:pt idx="9576">
                  <c:v>40152</c:v>
                </c:pt>
                <c:pt idx="9577">
                  <c:v>38935</c:v>
                </c:pt>
                <c:pt idx="9578">
                  <c:v>37718</c:v>
                </c:pt>
                <c:pt idx="9579">
                  <c:v>36502</c:v>
                </c:pt>
                <c:pt idx="9580">
                  <c:v>42672</c:v>
                </c:pt>
                <c:pt idx="9581">
                  <c:v>41417</c:v>
                </c:pt>
                <c:pt idx="9582">
                  <c:v>40162</c:v>
                </c:pt>
                <c:pt idx="9583">
                  <c:v>38907</c:v>
                </c:pt>
                <c:pt idx="9584">
                  <c:v>37652</c:v>
                </c:pt>
                <c:pt idx="9585">
                  <c:v>42429</c:v>
                </c:pt>
                <c:pt idx="9586">
                  <c:v>41181</c:v>
                </c:pt>
                <c:pt idx="9587">
                  <c:v>39933</c:v>
                </c:pt>
                <c:pt idx="9588">
                  <c:v>38685</c:v>
                </c:pt>
                <c:pt idx="9589">
                  <c:v>37437</c:v>
                </c:pt>
                <c:pt idx="9590">
                  <c:v>42078</c:v>
                </c:pt>
                <c:pt idx="9591">
                  <c:v>40840</c:v>
                </c:pt>
                <c:pt idx="9592">
                  <c:v>39603</c:v>
                </c:pt>
                <c:pt idx="9593">
                  <c:v>38365</c:v>
                </c:pt>
                <c:pt idx="9594">
                  <c:v>37127</c:v>
                </c:pt>
                <c:pt idx="9595">
                  <c:v>40051</c:v>
                </c:pt>
                <c:pt idx="9596">
                  <c:v>38873</c:v>
                </c:pt>
                <c:pt idx="9597">
                  <c:v>37695</c:v>
                </c:pt>
                <c:pt idx="9598">
                  <c:v>36517</c:v>
                </c:pt>
                <c:pt idx="9599">
                  <c:v>35339</c:v>
                </c:pt>
                <c:pt idx="9600">
                  <c:v>41369</c:v>
                </c:pt>
                <c:pt idx="9601">
                  <c:v>40152</c:v>
                </c:pt>
                <c:pt idx="9602">
                  <c:v>38935</c:v>
                </c:pt>
                <c:pt idx="9603">
                  <c:v>37718</c:v>
                </c:pt>
                <c:pt idx="9604">
                  <c:v>36502</c:v>
                </c:pt>
                <c:pt idx="9605">
                  <c:v>42672</c:v>
                </c:pt>
                <c:pt idx="9606">
                  <c:v>41417</c:v>
                </c:pt>
                <c:pt idx="9607">
                  <c:v>40162</c:v>
                </c:pt>
                <c:pt idx="9608">
                  <c:v>38907</c:v>
                </c:pt>
                <c:pt idx="9609">
                  <c:v>37652</c:v>
                </c:pt>
                <c:pt idx="9610">
                  <c:v>42429</c:v>
                </c:pt>
                <c:pt idx="9611">
                  <c:v>41181</c:v>
                </c:pt>
                <c:pt idx="9612">
                  <c:v>39933</c:v>
                </c:pt>
                <c:pt idx="9613">
                  <c:v>38685</c:v>
                </c:pt>
                <c:pt idx="9614">
                  <c:v>37437</c:v>
                </c:pt>
                <c:pt idx="9615">
                  <c:v>42078</c:v>
                </c:pt>
                <c:pt idx="9616">
                  <c:v>40840</c:v>
                </c:pt>
                <c:pt idx="9617">
                  <c:v>39603</c:v>
                </c:pt>
                <c:pt idx="9618">
                  <c:v>38365</c:v>
                </c:pt>
                <c:pt idx="9619">
                  <c:v>37127</c:v>
                </c:pt>
                <c:pt idx="9620">
                  <c:v>40051</c:v>
                </c:pt>
                <c:pt idx="9621">
                  <c:v>38873</c:v>
                </c:pt>
                <c:pt idx="9622">
                  <c:v>37695</c:v>
                </c:pt>
                <c:pt idx="9623">
                  <c:v>36517</c:v>
                </c:pt>
                <c:pt idx="9624">
                  <c:v>35339</c:v>
                </c:pt>
                <c:pt idx="9625">
                  <c:v>41841</c:v>
                </c:pt>
                <c:pt idx="9626">
                  <c:v>40610</c:v>
                </c:pt>
                <c:pt idx="9627">
                  <c:v>39379</c:v>
                </c:pt>
                <c:pt idx="9628">
                  <c:v>38149</c:v>
                </c:pt>
                <c:pt idx="9629">
                  <c:v>36918</c:v>
                </c:pt>
                <c:pt idx="9630">
                  <c:v>43097</c:v>
                </c:pt>
                <c:pt idx="9631">
                  <c:v>41829</c:v>
                </c:pt>
                <c:pt idx="9632">
                  <c:v>40562</c:v>
                </c:pt>
                <c:pt idx="9633">
                  <c:v>39294</c:v>
                </c:pt>
                <c:pt idx="9634">
                  <c:v>38027</c:v>
                </c:pt>
                <c:pt idx="9635">
                  <c:v>42607</c:v>
                </c:pt>
                <c:pt idx="9636">
                  <c:v>41354</c:v>
                </c:pt>
                <c:pt idx="9637">
                  <c:v>40101</c:v>
                </c:pt>
                <c:pt idx="9638">
                  <c:v>38848</c:v>
                </c:pt>
                <c:pt idx="9639">
                  <c:v>37595</c:v>
                </c:pt>
                <c:pt idx="9640">
                  <c:v>41965</c:v>
                </c:pt>
                <c:pt idx="9641">
                  <c:v>40731</c:v>
                </c:pt>
                <c:pt idx="9642">
                  <c:v>39497</c:v>
                </c:pt>
                <c:pt idx="9643">
                  <c:v>38263</c:v>
                </c:pt>
                <c:pt idx="9644">
                  <c:v>37028</c:v>
                </c:pt>
                <c:pt idx="9645">
                  <c:v>39561</c:v>
                </c:pt>
                <c:pt idx="9646">
                  <c:v>38398</c:v>
                </c:pt>
                <c:pt idx="9647">
                  <c:v>37234</c:v>
                </c:pt>
                <c:pt idx="9648">
                  <c:v>36071</c:v>
                </c:pt>
                <c:pt idx="9649">
                  <c:v>34907</c:v>
                </c:pt>
                <c:pt idx="9650">
                  <c:v>42791</c:v>
                </c:pt>
                <c:pt idx="9651">
                  <c:v>41533</c:v>
                </c:pt>
                <c:pt idx="9652">
                  <c:v>40274</c:v>
                </c:pt>
                <c:pt idx="9653">
                  <c:v>39015</c:v>
                </c:pt>
                <c:pt idx="9654">
                  <c:v>37757</c:v>
                </c:pt>
                <c:pt idx="9655">
                  <c:v>36498</c:v>
                </c:pt>
                <c:pt idx="9656">
                  <c:v>44075</c:v>
                </c:pt>
                <c:pt idx="9657">
                  <c:v>42779</c:v>
                </c:pt>
                <c:pt idx="9658">
                  <c:v>41482</c:v>
                </c:pt>
                <c:pt idx="9659">
                  <c:v>40186</c:v>
                </c:pt>
                <c:pt idx="9660">
                  <c:v>38890</c:v>
                </c:pt>
                <c:pt idx="9661">
                  <c:v>37593</c:v>
                </c:pt>
                <c:pt idx="9662">
                  <c:v>43087</c:v>
                </c:pt>
                <c:pt idx="9663">
                  <c:v>41820</c:v>
                </c:pt>
                <c:pt idx="9664">
                  <c:v>40552</c:v>
                </c:pt>
                <c:pt idx="9665">
                  <c:v>39285</c:v>
                </c:pt>
                <c:pt idx="9666">
                  <c:v>38018</c:v>
                </c:pt>
                <c:pt idx="9667">
                  <c:v>36751</c:v>
                </c:pt>
                <c:pt idx="9668">
                  <c:v>41842</c:v>
                </c:pt>
                <c:pt idx="9669">
                  <c:v>40612</c:v>
                </c:pt>
                <c:pt idx="9670">
                  <c:v>39381</c:v>
                </c:pt>
                <c:pt idx="9671">
                  <c:v>38150</c:v>
                </c:pt>
                <c:pt idx="9672">
                  <c:v>36920</c:v>
                </c:pt>
                <c:pt idx="9673">
                  <c:v>35689</c:v>
                </c:pt>
                <c:pt idx="9674">
                  <c:v>38563</c:v>
                </c:pt>
                <c:pt idx="9675">
                  <c:v>37429</c:v>
                </c:pt>
                <c:pt idx="9676">
                  <c:v>36295</c:v>
                </c:pt>
                <c:pt idx="9677">
                  <c:v>35160</c:v>
                </c:pt>
                <c:pt idx="9678">
                  <c:v>34026</c:v>
                </c:pt>
                <c:pt idx="9679">
                  <c:v>32892</c:v>
                </c:pt>
                <c:pt idx="9680">
                  <c:v>45445</c:v>
                </c:pt>
                <c:pt idx="9681">
                  <c:v>44147</c:v>
                </c:pt>
                <c:pt idx="9682">
                  <c:v>42849</c:v>
                </c:pt>
                <c:pt idx="9683">
                  <c:v>41550</c:v>
                </c:pt>
                <c:pt idx="9684">
                  <c:v>46476</c:v>
                </c:pt>
                <c:pt idx="9685">
                  <c:v>45148</c:v>
                </c:pt>
                <c:pt idx="9686">
                  <c:v>43820</c:v>
                </c:pt>
                <c:pt idx="9687">
                  <c:v>42492</c:v>
                </c:pt>
                <c:pt idx="9688">
                  <c:v>45989</c:v>
                </c:pt>
                <c:pt idx="9689">
                  <c:v>44675</c:v>
                </c:pt>
                <c:pt idx="9690">
                  <c:v>43361</c:v>
                </c:pt>
                <c:pt idx="9691">
                  <c:v>42047</c:v>
                </c:pt>
                <c:pt idx="9692">
                  <c:v>45479</c:v>
                </c:pt>
                <c:pt idx="9693">
                  <c:v>44180</c:v>
                </c:pt>
                <c:pt idx="9694">
                  <c:v>42881</c:v>
                </c:pt>
                <c:pt idx="9695">
                  <c:v>41581</c:v>
                </c:pt>
                <c:pt idx="9696">
                  <c:v>43318</c:v>
                </c:pt>
                <c:pt idx="9697">
                  <c:v>42081</c:v>
                </c:pt>
                <c:pt idx="9698">
                  <c:v>40843</c:v>
                </c:pt>
                <c:pt idx="9699">
                  <c:v>39605</c:v>
                </c:pt>
                <c:pt idx="9700">
                  <c:v>44026</c:v>
                </c:pt>
                <c:pt idx="9701">
                  <c:v>42731</c:v>
                </c:pt>
                <c:pt idx="9702">
                  <c:v>41436</c:v>
                </c:pt>
                <c:pt idx="9703">
                  <c:v>40141</c:v>
                </c:pt>
                <c:pt idx="9704">
                  <c:v>38846</c:v>
                </c:pt>
                <c:pt idx="9705">
                  <c:v>45009</c:v>
                </c:pt>
                <c:pt idx="9706">
                  <c:v>43686</c:v>
                </c:pt>
                <c:pt idx="9707">
                  <c:v>42362</c:v>
                </c:pt>
                <c:pt idx="9708">
                  <c:v>41038</c:v>
                </c:pt>
                <c:pt idx="9709">
                  <c:v>39714</c:v>
                </c:pt>
                <c:pt idx="9710">
                  <c:v>44614</c:v>
                </c:pt>
                <c:pt idx="9711">
                  <c:v>43302</c:v>
                </c:pt>
                <c:pt idx="9712">
                  <c:v>41989</c:v>
                </c:pt>
                <c:pt idx="9713">
                  <c:v>40677</c:v>
                </c:pt>
                <c:pt idx="9714">
                  <c:v>39365</c:v>
                </c:pt>
                <c:pt idx="9715">
                  <c:v>44229</c:v>
                </c:pt>
                <c:pt idx="9716">
                  <c:v>42928</c:v>
                </c:pt>
                <c:pt idx="9717">
                  <c:v>41628</c:v>
                </c:pt>
                <c:pt idx="9718">
                  <c:v>40327</c:v>
                </c:pt>
                <c:pt idx="9719">
                  <c:v>39026</c:v>
                </c:pt>
                <c:pt idx="9720">
                  <c:v>42301</c:v>
                </c:pt>
                <c:pt idx="9721">
                  <c:v>41057</c:v>
                </c:pt>
                <c:pt idx="9722">
                  <c:v>39813</c:v>
                </c:pt>
                <c:pt idx="9723">
                  <c:v>38569</c:v>
                </c:pt>
                <c:pt idx="9724">
                  <c:v>37324</c:v>
                </c:pt>
                <c:pt idx="9725">
                  <c:v>44026</c:v>
                </c:pt>
                <c:pt idx="9726">
                  <c:v>42731</c:v>
                </c:pt>
                <c:pt idx="9727">
                  <c:v>41436</c:v>
                </c:pt>
                <c:pt idx="9728">
                  <c:v>40141</c:v>
                </c:pt>
                <c:pt idx="9729">
                  <c:v>38846</c:v>
                </c:pt>
                <c:pt idx="9730">
                  <c:v>45009</c:v>
                </c:pt>
                <c:pt idx="9731">
                  <c:v>43686</c:v>
                </c:pt>
                <c:pt idx="9732">
                  <c:v>42362</c:v>
                </c:pt>
                <c:pt idx="9733">
                  <c:v>41038</c:v>
                </c:pt>
                <c:pt idx="9734">
                  <c:v>39714</c:v>
                </c:pt>
                <c:pt idx="9735">
                  <c:v>44614</c:v>
                </c:pt>
                <c:pt idx="9736">
                  <c:v>43302</c:v>
                </c:pt>
                <c:pt idx="9737">
                  <c:v>41989</c:v>
                </c:pt>
                <c:pt idx="9738">
                  <c:v>40677</c:v>
                </c:pt>
                <c:pt idx="9739">
                  <c:v>39365</c:v>
                </c:pt>
                <c:pt idx="9740">
                  <c:v>44229</c:v>
                </c:pt>
                <c:pt idx="9741">
                  <c:v>42928</c:v>
                </c:pt>
                <c:pt idx="9742">
                  <c:v>41628</c:v>
                </c:pt>
                <c:pt idx="9743">
                  <c:v>40327</c:v>
                </c:pt>
                <c:pt idx="9744">
                  <c:v>39026</c:v>
                </c:pt>
                <c:pt idx="9745">
                  <c:v>42301</c:v>
                </c:pt>
                <c:pt idx="9746">
                  <c:v>41057</c:v>
                </c:pt>
                <c:pt idx="9747">
                  <c:v>39813</c:v>
                </c:pt>
                <c:pt idx="9748">
                  <c:v>38569</c:v>
                </c:pt>
                <c:pt idx="9749">
                  <c:v>37324</c:v>
                </c:pt>
                <c:pt idx="9750">
                  <c:v>45626</c:v>
                </c:pt>
                <c:pt idx="9751">
                  <c:v>44284</c:v>
                </c:pt>
                <c:pt idx="9752">
                  <c:v>42942</c:v>
                </c:pt>
                <c:pt idx="9753">
                  <c:v>41600</c:v>
                </c:pt>
                <c:pt idx="9754">
                  <c:v>40258</c:v>
                </c:pt>
                <c:pt idx="9755">
                  <c:v>38916</c:v>
                </c:pt>
                <c:pt idx="9756">
                  <c:v>37574</c:v>
                </c:pt>
                <c:pt idx="9757">
                  <c:v>36232</c:v>
                </c:pt>
                <c:pt idx="9758">
                  <c:v>34890</c:v>
                </c:pt>
                <c:pt idx="9759">
                  <c:v>33548</c:v>
                </c:pt>
                <c:pt idx="9760">
                  <c:v>32206</c:v>
                </c:pt>
                <c:pt idx="9761">
                  <c:v>46611</c:v>
                </c:pt>
                <c:pt idx="9762">
                  <c:v>45240</c:v>
                </c:pt>
                <c:pt idx="9763">
                  <c:v>43869</c:v>
                </c:pt>
                <c:pt idx="9764">
                  <c:v>42498</c:v>
                </c:pt>
                <c:pt idx="9765">
                  <c:v>41127</c:v>
                </c:pt>
                <c:pt idx="9766">
                  <c:v>39756</c:v>
                </c:pt>
                <c:pt idx="9767">
                  <c:v>38386</c:v>
                </c:pt>
                <c:pt idx="9768">
                  <c:v>37015</c:v>
                </c:pt>
                <c:pt idx="9769">
                  <c:v>35644</c:v>
                </c:pt>
                <c:pt idx="9770">
                  <c:v>34273</c:v>
                </c:pt>
                <c:pt idx="9771">
                  <c:v>32902</c:v>
                </c:pt>
                <c:pt idx="9772">
                  <c:v>45416</c:v>
                </c:pt>
                <c:pt idx="9773">
                  <c:v>44081</c:v>
                </c:pt>
                <c:pt idx="9774">
                  <c:v>42745</c:v>
                </c:pt>
                <c:pt idx="9775">
                  <c:v>41409</c:v>
                </c:pt>
                <c:pt idx="9776">
                  <c:v>40073</c:v>
                </c:pt>
                <c:pt idx="9777">
                  <c:v>38737</c:v>
                </c:pt>
                <c:pt idx="9778">
                  <c:v>37402</c:v>
                </c:pt>
                <c:pt idx="9779">
                  <c:v>36066</c:v>
                </c:pt>
                <c:pt idx="9780">
                  <c:v>34730</c:v>
                </c:pt>
                <c:pt idx="9781">
                  <c:v>33394</c:v>
                </c:pt>
                <c:pt idx="9782">
                  <c:v>32059</c:v>
                </c:pt>
                <c:pt idx="9783">
                  <c:v>44122</c:v>
                </c:pt>
                <c:pt idx="9784">
                  <c:v>42824</c:v>
                </c:pt>
                <c:pt idx="9785">
                  <c:v>41526</c:v>
                </c:pt>
                <c:pt idx="9786">
                  <c:v>40229</c:v>
                </c:pt>
                <c:pt idx="9787">
                  <c:v>38931</c:v>
                </c:pt>
                <c:pt idx="9788">
                  <c:v>37633</c:v>
                </c:pt>
                <c:pt idx="9789">
                  <c:v>36336</c:v>
                </c:pt>
                <c:pt idx="9790">
                  <c:v>35038</c:v>
                </c:pt>
                <c:pt idx="9791">
                  <c:v>33740</c:v>
                </c:pt>
                <c:pt idx="9792">
                  <c:v>32443</c:v>
                </c:pt>
                <c:pt idx="9793">
                  <c:v>31145</c:v>
                </c:pt>
                <c:pt idx="9794">
                  <c:v>40893</c:v>
                </c:pt>
                <c:pt idx="9795">
                  <c:v>39690</c:v>
                </c:pt>
                <c:pt idx="9796">
                  <c:v>38488</c:v>
                </c:pt>
                <c:pt idx="9797">
                  <c:v>37285</c:v>
                </c:pt>
                <c:pt idx="9798">
                  <c:v>36082</c:v>
                </c:pt>
                <c:pt idx="9799">
                  <c:v>34879</c:v>
                </c:pt>
                <c:pt idx="9800">
                  <c:v>33677</c:v>
                </c:pt>
                <c:pt idx="9801">
                  <c:v>32474</c:v>
                </c:pt>
                <c:pt idx="9802">
                  <c:v>31271</c:v>
                </c:pt>
                <c:pt idx="9803">
                  <c:v>30068</c:v>
                </c:pt>
                <c:pt idx="9804">
                  <c:v>28866</c:v>
                </c:pt>
                <c:pt idx="9805">
                  <c:v>44322</c:v>
                </c:pt>
                <c:pt idx="9806">
                  <c:v>42979</c:v>
                </c:pt>
                <c:pt idx="9807">
                  <c:v>41636</c:v>
                </c:pt>
                <c:pt idx="9808">
                  <c:v>40293</c:v>
                </c:pt>
                <c:pt idx="9809">
                  <c:v>38950</c:v>
                </c:pt>
                <c:pt idx="9810">
                  <c:v>37607</c:v>
                </c:pt>
                <c:pt idx="9811">
                  <c:v>36264</c:v>
                </c:pt>
                <c:pt idx="9812">
                  <c:v>34921</c:v>
                </c:pt>
                <c:pt idx="9813">
                  <c:v>33577</c:v>
                </c:pt>
                <c:pt idx="9814">
                  <c:v>32234</c:v>
                </c:pt>
                <c:pt idx="9815">
                  <c:v>30891</c:v>
                </c:pt>
                <c:pt idx="9816">
                  <c:v>29548</c:v>
                </c:pt>
                <c:pt idx="9817">
                  <c:v>28205</c:v>
                </c:pt>
                <c:pt idx="9818">
                  <c:v>25519</c:v>
                </c:pt>
                <c:pt idx="9819">
                  <c:v>22833</c:v>
                </c:pt>
                <c:pt idx="9820">
                  <c:v>45366</c:v>
                </c:pt>
                <c:pt idx="9821">
                  <c:v>43991</c:v>
                </c:pt>
                <c:pt idx="9822">
                  <c:v>42616</c:v>
                </c:pt>
                <c:pt idx="9823">
                  <c:v>41242</c:v>
                </c:pt>
                <c:pt idx="9824">
                  <c:v>39867</c:v>
                </c:pt>
                <c:pt idx="9825">
                  <c:v>38492</c:v>
                </c:pt>
                <c:pt idx="9826">
                  <c:v>37117</c:v>
                </c:pt>
                <c:pt idx="9827">
                  <c:v>35743</c:v>
                </c:pt>
                <c:pt idx="9828">
                  <c:v>34368</c:v>
                </c:pt>
                <c:pt idx="9829">
                  <c:v>32993</c:v>
                </c:pt>
                <c:pt idx="9830">
                  <c:v>31618</c:v>
                </c:pt>
                <c:pt idx="9831">
                  <c:v>30244</c:v>
                </c:pt>
                <c:pt idx="9832">
                  <c:v>28869</c:v>
                </c:pt>
                <c:pt idx="9833">
                  <c:v>26120</c:v>
                </c:pt>
                <c:pt idx="9834">
                  <c:v>23370</c:v>
                </c:pt>
                <c:pt idx="9835">
                  <c:v>44257</c:v>
                </c:pt>
                <c:pt idx="9836">
                  <c:v>42916</c:v>
                </c:pt>
                <c:pt idx="9837">
                  <c:v>41574</c:v>
                </c:pt>
                <c:pt idx="9838">
                  <c:v>40233</c:v>
                </c:pt>
                <c:pt idx="9839">
                  <c:v>38892</c:v>
                </c:pt>
                <c:pt idx="9840">
                  <c:v>37551</c:v>
                </c:pt>
                <c:pt idx="9841">
                  <c:v>36210</c:v>
                </c:pt>
                <c:pt idx="9842">
                  <c:v>34869</c:v>
                </c:pt>
                <c:pt idx="9843">
                  <c:v>33528</c:v>
                </c:pt>
                <c:pt idx="9844">
                  <c:v>32187</c:v>
                </c:pt>
                <c:pt idx="9845">
                  <c:v>30846</c:v>
                </c:pt>
                <c:pt idx="9846">
                  <c:v>29504</c:v>
                </c:pt>
                <c:pt idx="9847">
                  <c:v>28163</c:v>
                </c:pt>
                <c:pt idx="9848">
                  <c:v>25481</c:v>
                </c:pt>
                <c:pt idx="9849">
                  <c:v>22799</c:v>
                </c:pt>
                <c:pt idx="9850">
                  <c:v>43042</c:v>
                </c:pt>
                <c:pt idx="9851">
                  <c:v>41738</c:v>
                </c:pt>
                <c:pt idx="9852">
                  <c:v>40434</c:v>
                </c:pt>
                <c:pt idx="9853">
                  <c:v>39129</c:v>
                </c:pt>
                <c:pt idx="9854">
                  <c:v>37825</c:v>
                </c:pt>
                <c:pt idx="9855">
                  <c:v>36521</c:v>
                </c:pt>
                <c:pt idx="9856">
                  <c:v>35217</c:v>
                </c:pt>
                <c:pt idx="9857">
                  <c:v>33912</c:v>
                </c:pt>
                <c:pt idx="9858">
                  <c:v>32608</c:v>
                </c:pt>
                <c:pt idx="9859">
                  <c:v>31304</c:v>
                </c:pt>
                <c:pt idx="9860">
                  <c:v>29999</c:v>
                </c:pt>
                <c:pt idx="9861">
                  <c:v>28695</c:v>
                </c:pt>
                <c:pt idx="9862">
                  <c:v>27391</c:v>
                </c:pt>
                <c:pt idx="9863">
                  <c:v>24782</c:v>
                </c:pt>
                <c:pt idx="9864">
                  <c:v>22173</c:v>
                </c:pt>
                <c:pt idx="9865">
                  <c:v>39917</c:v>
                </c:pt>
                <c:pt idx="9866">
                  <c:v>38707</c:v>
                </c:pt>
                <c:pt idx="9867">
                  <c:v>37498</c:v>
                </c:pt>
                <c:pt idx="9868">
                  <c:v>36288</c:v>
                </c:pt>
                <c:pt idx="9869">
                  <c:v>35079</c:v>
                </c:pt>
                <c:pt idx="9870">
                  <c:v>33869</c:v>
                </c:pt>
                <c:pt idx="9871">
                  <c:v>32659</c:v>
                </c:pt>
                <c:pt idx="9872">
                  <c:v>31450</c:v>
                </c:pt>
                <c:pt idx="9873">
                  <c:v>30240</c:v>
                </c:pt>
                <c:pt idx="9874">
                  <c:v>29031</c:v>
                </c:pt>
                <c:pt idx="9875">
                  <c:v>27821</c:v>
                </c:pt>
                <c:pt idx="9876">
                  <c:v>26611</c:v>
                </c:pt>
                <c:pt idx="9877">
                  <c:v>25402</c:v>
                </c:pt>
                <c:pt idx="9878">
                  <c:v>22983</c:v>
                </c:pt>
                <c:pt idx="9879">
                  <c:v>20563</c:v>
                </c:pt>
                <c:pt idx="9880">
                  <c:v>45633</c:v>
                </c:pt>
                <c:pt idx="9881">
                  <c:v>44291</c:v>
                </c:pt>
                <c:pt idx="9882">
                  <c:v>42949</c:v>
                </c:pt>
                <c:pt idx="9883">
                  <c:v>41607</c:v>
                </c:pt>
                <c:pt idx="9884">
                  <c:v>40264</c:v>
                </c:pt>
                <c:pt idx="9885">
                  <c:v>38922</c:v>
                </c:pt>
                <c:pt idx="9886">
                  <c:v>37580</c:v>
                </c:pt>
                <c:pt idx="9887">
                  <c:v>36238</c:v>
                </c:pt>
                <c:pt idx="9888">
                  <c:v>34896</c:v>
                </c:pt>
                <c:pt idx="9889">
                  <c:v>33554</c:v>
                </c:pt>
                <c:pt idx="9890">
                  <c:v>32212</c:v>
                </c:pt>
                <c:pt idx="9891">
                  <c:v>46732</c:v>
                </c:pt>
                <c:pt idx="9892">
                  <c:v>45358</c:v>
                </c:pt>
                <c:pt idx="9893">
                  <c:v>43983</c:v>
                </c:pt>
                <c:pt idx="9894">
                  <c:v>42609</c:v>
                </c:pt>
                <c:pt idx="9895">
                  <c:v>41234</c:v>
                </c:pt>
                <c:pt idx="9896">
                  <c:v>39860</c:v>
                </c:pt>
                <c:pt idx="9897">
                  <c:v>38485</c:v>
                </c:pt>
                <c:pt idx="9898">
                  <c:v>37111</c:v>
                </c:pt>
                <c:pt idx="9899">
                  <c:v>35736</c:v>
                </c:pt>
                <c:pt idx="9900">
                  <c:v>34362</c:v>
                </c:pt>
                <c:pt idx="9901">
                  <c:v>32987</c:v>
                </c:pt>
                <c:pt idx="9902">
                  <c:v>45558</c:v>
                </c:pt>
                <c:pt idx="9903">
                  <c:v>44218</c:v>
                </c:pt>
                <c:pt idx="9904">
                  <c:v>42878</c:v>
                </c:pt>
                <c:pt idx="9905">
                  <c:v>41538</c:v>
                </c:pt>
                <c:pt idx="9906">
                  <c:v>40198</c:v>
                </c:pt>
                <c:pt idx="9907">
                  <c:v>38858</c:v>
                </c:pt>
                <c:pt idx="9908">
                  <c:v>37518</c:v>
                </c:pt>
                <c:pt idx="9909">
                  <c:v>36178</c:v>
                </c:pt>
                <c:pt idx="9910">
                  <c:v>34838</c:v>
                </c:pt>
                <c:pt idx="9911">
                  <c:v>33498</c:v>
                </c:pt>
                <c:pt idx="9912">
                  <c:v>32158</c:v>
                </c:pt>
                <c:pt idx="9913">
                  <c:v>44209</c:v>
                </c:pt>
                <c:pt idx="9914">
                  <c:v>42909</c:v>
                </c:pt>
                <c:pt idx="9915">
                  <c:v>41609</c:v>
                </c:pt>
                <c:pt idx="9916">
                  <c:v>40309</c:v>
                </c:pt>
                <c:pt idx="9917">
                  <c:v>39008</c:v>
                </c:pt>
                <c:pt idx="9918">
                  <c:v>37708</c:v>
                </c:pt>
                <c:pt idx="9919">
                  <c:v>36408</c:v>
                </c:pt>
                <c:pt idx="9920">
                  <c:v>35107</c:v>
                </c:pt>
                <c:pt idx="9921">
                  <c:v>33807</c:v>
                </c:pt>
                <c:pt idx="9922">
                  <c:v>32507</c:v>
                </c:pt>
                <c:pt idx="9923">
                  <c:v>31207</c:v>
                </c:pt>
                <c:pt idx="9924">
                  <c:v>40820</c:v>
                </c:pt>
                <c:pt idx="9925">
                  <c:v>39619</c:v>
                </c:pt>
                <c:pt idx="9926">
                  <c:v>38419</c:v>
                </c:pt>
                <c:pt idx="9927">
                  <c:v>37218</c:v>
                </c:pt>
                <c:pt idx="9928">
                  <c:v>36018</c:v>
                </c:pt>
                <c:pt idx="9929">
                  <c:v>34817</c:v>
                </c:pt>
                <c:pt idx="9930">
                  <c:v>33616</c:v>
                </c:pt>
                <c:pt idx="9931">
                  <c:v>32416</c:v>
                </c:pt>
                <c:pt idx="9932">
                  <c:v>31215</c:v>
                </c:pt>
                <c:pt idx="9933">
                  <c:v>30015</c:v>
                </c:pt>
                <c:pt idx="9934">
                  <c:v>28814</c:v>
                </c:pt>
                <c:pt idx="9935">
                  <c:v>42854</c:v>
                </c:pt>
                <c:pt idx="9936">
                  <c:v>41515</c:v>
                </c:pt>
                <c:pt idx="9937">
                  <c:v>40176</c:v>
                </c:pt>
                <c:pt idx="9938">
                  <c:v>38837</c:v>
                </c:pt>
                <c:pt idx="9939">
                  <c:v>37497</c:v>
                </c:pt>
                <c:pt idx="9940">
                  <c:v>36158</c:v>
                </c:pt>
                <c:pt idx="9941">
                  <c:v>34819</c:v>
                </c:pt>
                <c:pt idx="9942">
                  <c:v>33480</c:v>
                </c:pt>
                <c:pt idx="9943">
                  <c:v>32141</c:v>
                </c:pt>
                <c:pt idx="9944">
                  <c:v>30801</c:v>
                </c:pt>
                <c:pt idx="9945">
                  <c:v>29462</c:v>
                </c:pt>
                <c:pt idx="9946">
                  <c:v>28123</c:v>
                </c:pt>
                <c:pt idx="9947">
                  <c:v>25445</c:v>
                </c:pt>
                <c:pt idx="9948">
                  <c:v>24105</c:v>
                </c:pt>
                <c:pt idx="9949">
                  <c:v>22766</c:v>
                </c:pt>
                <c:pt idx="9950">
                  <c:v>18749</c:v>
                </c:pt>
                <c:pt idx="9951">
                  <c:v>44060</c:v>
                </c:pt>
                <c:pt idx="9952">
                  <c:v>42683</c:v>
                </c:pt>
                <c:pt idx="9953">
                  <c:v>41306</c:v>
                </c:pt>
                <c:pt idx="9954">
                  <c:v>39929</c:v>
                </c:pt>
                <c:pt idx="9955">
                  <c:v>38552</c:v>
                </c:pt>
                <c:pt idx="9956">
                  <c:v>37175</c:v>
                </c:pt>
                <c:pt idx="9957">
                  <c:v>35799</c:v>
                </c:pt>
                <c:pt idx="9958">
                  <c:v>34422</c:v>
                </c:pt>
                <c:pt idx="9959">
                  <c:v>33045</c:v>
                </c:pt>
                <c:pt idx="9960">
                  <c:v>31668</c:v>
                </c:pt>
                <c:pt idx="9961">
                  <c:v>30291</c:v>
                </c:pt>
                <c:pt idx="9962">
                  <c:v>28914</c:v>
                </c:pt>
                <c:pt idx="9963">
                  <c:v>26160</c:v>
                </c:pt>
                <c:pt idx="9964">
                  <c:v>24784</c:v>
                </c:pt>
                <c:pt idx="9965">
                  <c:v>23407</c:v>
                </c:pt>
                <c:pt idx="9966">
                  <c:v>19276</c:v>
                </c:pt>
                <c:pt idx="9967">
                  <c:v>43058</c:v>
                </c:pt>
                <c:pt idx="9968">
                  <c:v>41712</c:v>
                </c:pt>
                <c:pt idx="9969">
                  <c:v>40367</c:v>
                </c:pt>
                <c:pt idx="9970">
                  <c:v>39021</c:v>
                </c:pt>
                <c:pt idx="9971">
                  <c:v>37676</c:v>
                </c:pt>
                <c:pt idx="9972">
                  <c:v>36330</c:v>
                </c:pt>
                <c:pt idx="9973">
                  <c:v>34985</c:v>
                </c:pt>
                <c:pt idx="9974">
                  <c:v>33639</c:v>
                </c:pt>
                <c:pt idx="9975">
                  <c:v>32293</c:v>
                </c:pt>
                <c:pt idx="9976">
                  <c:v>30948</c:v>
                </c:pt>
                <c:pt idx="9977">
                  <c:v>29602</c:v>
                </c:pt>
                <c:pt idx="9978">
                  <c:v>28257</c:v>
                </c:pt>
                <c:pt idx="9979">
                  <c:v>25566</c:v>
                </c:pt>
                <c:pt idx="9980">
                  <c:v>24220</c:v>
                </c:pt>
                <c:pt idx="9981">
                  <c:v>22875</c:v>
                </c:pt>
                <c:pt idx="9982">
                  <c:v>18838</c:v>
                </c:pt>
                <c:pt idx="9983">
                  <c:v>41911</c:v>
                </c:pt>
                <c:pt idx="9984">
                  <c:v>40602</c:v>
                </c:pt>
                <c:pt idx="9985">
                  <c:v>39292</c:v>
                </c:pt>
                <c:pt idx="9986">
                  <c:v>37982</c:v>
                </c:pt>
                <c:pt idx="9987">
                  <c:v>36672</c:v>
                </c:pt>
                <c:pt idx="9988">
                  <c:v>35363</c:v>
                </c:pt>
                <c:pt idx="9989">
                  <c:v>34053</c:v>
                </c:pt>
                <c:pt idx="9990">
                  <c:v>32743</c:v>
                </c:pt>
                <c:pt idx="9991">
                  <c:v>31434</c:v>
                </c:pt>
                <c:pt idx="9992">
                  <c:v>30124</c:v>
                </c:pt>
                <c:pt idx="9993">
                  <c:v>28814</c:v>
                </c:pt>
                <c:pt idx="9994">
                  <c:v>27504</c:v>
                </c:pt>
                <c:pt idx="9995">
                  <c:v>24885</c:v>
                </c:pt>
                <c:pt idx="9996">
                  <c:v>23575</c:v>
                </c:pt>
                <c:pt idx="9997">
                  <c:v>22265</c:v>
                </c:pt>
                <c:pt idx="9998">
                  <c:v>18336</c:v>
                </c:pt>
                <c:pt idx="9999">
                  <c:v>38804</c:v>
                </c:pt>
                <c:pt idx="10000">
                  <c:v>37592</c:v>
                </c:pt>
                <c:pt idx="10001">
                  <c:v>36379</c:v>
                </c:pt>
                <c:pt idx="10002">
                  <c:v>35166</c:v>
                </c:pt>
                <c:pt idx="10003">
                  <c:v>33954</c:v>
                </c:pt>
                <c:pt idx="10004">
                  <c:v>32741</c:v>
                </c:pt>
                <c:pt idx="10005">
                  <c:v>31529</c:v>
                </c:pt>
                <c:pt idx="10006">
                  <c:v>30316</c:v>
                </c:pt>
                <c:pt idx="10007">
                  <c:v>29103</c:v>
                </c:pt>
                <c:pt idx="10008">
                  <c:v>27891</c:v>
                </c:pt>
                <c:pt idx="10009">
                  <c:v>26678</c:v>
                </c:pt>
                <c:pt idx="10010">
                  <c:v>25465</c:v>
                </c:pt>
                <c:pt idx="10011">
                  <c:v>23040</c:v>
                </c:pt>
                <c:pt idx="10012">
                  <c:v>21827</c:v>
                </c:pt>
                <c:pt idx="10013">
                  <c:v>20615</c:v>
                </c:pt>
                <c:pt idx="10014">
                  <c:v>16977</c:v>
                </c:pt>
                <c:pt idx="10015">
                  <c:v>44875</c:v>
                </c:pt>
                <c:pt idx="10016">
                  <c:v>43555</c:v>
                </c:pt>
                <c:pt idx="10017">
                  <c:v>42236</c:v>
                </c:pt>
                <c:pt idx="10018">
                  <c:v>40916</c:v>
                </c:pt>
                <c:pt idx="10019">
                  <c:v>39596</c:v>
                </c:pt>
                <c:pt idx="10020">
                  <c:v>45813</c:v>
                </c:pt>
                <c:pt idx="10021">
                  <c:v>44466</c:v>
                </c:pt>
                <c:pt idx="10022">
                  <c:v>43119</c:v>
                </c:pt>
                <c:pt idx="10023">
                  <c:v>41771</c:v>
                </c:pt>
                <c:pt idx="10024">
                  <c:v>40424</c:v>
                </c:pt>
                <c:pt idx="10025">
                  <c:v>44930</c:v>
                </c:pt>
                <c:pt idx="10026">
                  <c:v>43608</c:v>
                </c:pt>
                <c:pt idx="10027">
                  <c:v>42287</c:v>
                </c:pt>
                <c:pt idx="10028">
                  <c:v>40965</c:v>
                </c:pt>
                <c:pt idx="10029">
                  <c:v>39644</c:v>
                </c:pt>
                <c:pt idx="10030">
                  <c:v>43972</c:v>
                </c:pt>
                <c:pt idx="10031">
                  <c:v>42679</c:v>
                </c:pt>
                <c:pt idx="10032">
                  <c:v>41386</c:v>
                </c:pt>
                <c:pt idx="10033">
                  <c:v>40092</c:v>
                </c:pt>
                <c:pt idx="10034">
                  <c:v>38799</c:v>
                </c:pt>
                <c:pt idx="10035">
                  <c:v>41260</c:v>
                </c:pt>
                <c:pt idx="10036">
                  <c:v>40047</c:v>
                </c:pt>
                <c:pt idx="10037">
                  <c:v>38833</c:v>
                </c:pt>
                <c:pt idx="10038">
                  <c:v>37620</c:v>
                </c:pt>
                <c:pt idx="10039">
                  <c:v>36406</c:v>
                </c:pt>
                <c:pt idx="10040">
                  <c:v>43946</c:v>
                </c:pt>
                <c:pt idx="10041">
                  <c:v>42614</c:v>
                </c:pt>
                <c:pt idx="10042">
                  <c:v>41282</c:v>
                </c:pt>
                <c:pt idx="10043">
                  <c:v>39951</c:v>
                </c:pt>
                <c:pt idx="10044">
                  <c:v>38619</c:v>
                </c:pt>
                <c:pt idx="10045">
                  <c:v>37287</c:v>
                </c:pt>
                <c:pt idx="10046">
                  <c:v>35956</c:v>
                </c:pt>
                <c:pt idx="10047">
                  <c:v>34624</c:v>
                </c:pt>
                <c:pt idx="10048">
                  <c:v>33292</c:v>
                </c:pt>
                <c:pt idx="10049">
                  <c:v>31961</c:v>
                </c:pt>
                <c:pt idx="10050">
                  <c:v>44802</c:v>
                </c:pt>
                <c:pt idx="10051">
                  <c:v>43444</c:v>
                </c:pt>
                <c:pt idx="10052">
                  <c:v>42086</c:v>
                </c:pt>
                <c:pt idx="10053">
                  <c:v>40729</c:v>
                </c:pt>
                <c:pt idx="10054">
                  <c:v>39371</c:v>
                </c:pt>
                <c:pt idx="10055">
                  <c:v>38013</c:v>
                </c:pt>
                <c:pt idx="10056">
                  <c:v>36656</c:v>
                </c:pt>
                <c:pt idx="10057">
                  <c:v>35298</c:v>
                </c:pt>
                <c:pt idx="10058">
                  <c:v>33941</c:v>
                </c:pt>
                <c:pt idx="10059">
                  <c:v>32583</c:v>
                </c:pt>
                <c:pt idx="10060">
                  <c:v>43804</c:v>
                </c:pt>
                <c:pt idx="10061">
                  <c:v>42476</c:v>
                </c:pt>
                <c:pt idx="10062">
                  <c:v>41149</c:v>
                </c:pt>
                <c:pt idx="10063">
                  <c:v>39822</c:v>
                </c:pt>
                <c:pt idx="10064">
                  <c:v>38494</c:v>
                </c:pt>
                <c:pt idx="10065">
                  <c:v>37167</c:v>
                </c:pt>
                <c:pt idx="10066">
                  <c:v>35840</c:v>
                </c:pt>
                <c:pt idx="10067">
                  <c:v>34512</c:v>
                </c:pt>
                <c:pt idx="10068">
                  <c:v>33185</c:v>
                </c:pt>
                <c:pt idx="10069">
                  <c:v>31857</c:v>
                </c:pt>
                <c:pt idx="10070">
                  <c:v>42803</c:v>
                </c:pt>
                <c:pt idx="10071">
                  <c:v>41506</c:v>
                </c:pt>
                <c:pt idx="10072">
                  <c:v>40209</c:v>
                </c:pt>
                <c:pt idx="10073">
                  <c:v>38912</c:v>
                </c:pt>
                <c:pt idx="10074">
                  <c:v>37615</c:v>
                </c:pt>
                <c:pt idx="10075">
                  <c:v>36318</c:v>
                </c:pt>
                <c:pt idx="10076">
                  <c:v>35021</c:v>
                </c:pt>
                <c:pt idx="10077">
                  <c:v>33724</c:v>
                </c:pt>
                <c:pt idx="10078">
                  <c:v>32426</c:v>
                </c:pt>
                <c:pt idx="10079">
                  <c:v>31129</c:v>
                </c:pt>
                <c:pt idx="10080">
                  <c:v>40059</c:v>
                </c:pt>
                <c:pt idx="10081">
                  <c:v>38845</c:v>
                </c:pt>
                <c:pt idx="10082">
                  <c:v>37631</c:v>
                </c:pt>
                <c:pt idx="10083">
                  <c:v>36417</c:v>
                </c:pt>
                <c:pt idx="10084">
                  <c:v>35203</c:v>
                </c:pt>
                <c:pt idx="10085">
                  <c:v>33989</c:v>
                </c:pt>
                <c:pt idx="10086">
                  <c:v>32775</c:v>
                </c:pt>
                <c:pt idx="10087">
                  <c:v>31561</c:v>
                </c:pt>
                <c:pt idx="10088">
                  <c:v>30348</c:v>
                </c:pt>
                <c:pt idx="10089">
                  <c:v>29134</c:v>
                </c:pt>
                <c:pt idx="10090">
                  <c:v>45394</c:v>
                </c:pt>
                <c:pt idx="10091">
                  <c:v>44059</c:v>
                </c:pt>
                <c:pt idx="10092">
                  <c:v>42723</c:v>
                </c:pt>
                <c:pt idx="10093">
                  <c:v>41388</c:v>
                </c:pt>
                <c:pt idx="10094">
                  <c:v>40053</c:v>
                </c:pt>
                <c:pt idx="10095">
                  <c:v>38718</c:v>
                </c:pt>
                <c:pt idx="10096">
                  <c:v>37383</c:v>
                </c:pt>
                <c:pt idx="10097">
                  <c:v>36048</c:v>
                </c:pt>
                <c:pt idx="10098">
                  <c:v>34713</c:v>
                </c:pt>
                <c:pt idx="10099">
                  <c:v>33378</c:v>
                </c:pt>
                <c:pt idx="10100">
                  <c:v>32043</c:v>
                </c:pt>
                <c:pt idx="10101">
                  <c:v>46309</c:v>
                </c:pt>
                <c:pt idx="10102">
                  <c:v>44947</c:v>
                </c:pt>
                <c:pt idx="10103">
                  <c:v>43585</c:v>
                </c:pt>
                <c:pt idx="10104">
                  <c:v>42223</c:v>
                </c:pt>
                <c:pt idx="10105">
                  <c:v>40861</c:v>
                </c:pt>
                <c:pt idx="10106">
                  <c:v>39499</c:v>
                </c:pt>
                <c:pt idx="10107">
                  <c:v>38137</c:v>
                </c:pt>
                <c:pt idx="10108">
                  <c:v>36775</c:v>
                </c:pt>
                <c:pt idx="10109">
                  <c:v>35413</c:v>
                </c:pt>
                <c:pt idx="10110">
                  <c:v>34051</c:v>
                </c:pt>
                <c:pt idx="10111">
                  <c:v>32689</c:v>
                </c:pt>
                <c:pt idx="10112">
                  <c:v>45207</c:v>
                </c:pt>
                <c:pt idx="10113">
                  <c:v>43877</c:v>
                </c:pt>
                <c:pt idx="10114">
                  <c:v>42547</c:v>
                </c:pt>
                <c:pt idx="10115">
                  <c:v>41218</c:v>
                </c:pt>
                <c:pt idx="10116">
                  <c:v>39888</c:v>
                </c:pt>
                <c:pt idx="10117">
                  <c:v>38559</c:v>
                </c:pt>
                <c:pt idx="10118">
                  <c:v>37229</c:v>
                </c:pt>
                <c:pt idx="10119">
                  <c:v>35899</c:v>
                </c:pt>
                <c:pt idx="10120">
                  <c:v>34570</c:v>
                </c:pt>
                <c:pt idx="10121">
                  <c:v>33240</c:v>
                </c:pt>
                <c:pt idx="10122">
                  <c:v>31911</c:v>
                </c:pt>
                <c:pt idx="10123">
                  <c:v>44058</c:v>
                </c:pt>
                <c:pt idx="10124">
                  <c:v>42762</c:v>
                </c:pt>
                <c:pt idx="10125">
                  <c:v>41467</c:v>
                </c:pt>
                <c:pt idx="10126">
                  <c:v>40171</c:v>
                </c:pt>
                <c:pt idx="10127">
                  <c:v>38875</c:v>
                </c:pt>
                <c:pt idx="10128">
                  <c:v>37579</c:v>
                </c:pt>
                <c:pt idx="10129">
                  <c:v>36283</c:v>
                </c:pt>
                <c:pt idx="10130">
                  <c:v>34987</c:v>
                </c:pt>
                <c:pt idx="10131">
                  <c:v>33692</c:v>
                </c:pt>
                <c:pt idx="10132">
                  <c:v>32396</c:v>
                </c:pt>
                <c:pt idx="10133">
                  <c:v>31100</c:v>
                </c:pt>
                <c:pt idx="10134">
                  <c:v>41066</c:v>
                </c:pt>
                <c:pt idx="10135">
                  <c:v>39858</c:v>
                </c:pt>
                <c:pt idx="10136">
                  <c:v>38650</c:v>
                </c:pt>
                <c:pt idx="10137">
                  <c:v>37443</c:v>
                </c:pt>
                <c:pt idx="10138">
                  <c:v>36235</c:v>
                </c:pt>
                <c:pt idx="10139">
                  <c:v>35027</c:v>
                </c:pt>
                <c:pt idx="10140">
                  <c:v>33819</c:v>
                </c:pt>
                <c:pt idx="10141">
                  <c:v>32611</c:v>
                </c:pt>
                <c:pt idx="10142">
                  <c:v>31403</c:v>
                </c:pt>
                <c:pt idx="10143">
                  <c:v>30196</c:v>
                </c:pt>
                <c:pt idx="10144">
                  <c:v>28988</c:v>
                </c:pt>
                <c:pt idx="10145">
                  <c:v>43050</c:v>
                </c:pt>
                <c:pt idx="10146">
                  <c:v>41746</c:v>
                </c:pt>
                <c:pt idx="10147">
                  <c:v>40441</c:v>
                </c:pt>
                <c:pt idx="10148">
                  <c:v>44081</c:v>
                </c:pt>
                <c:pt idx="10149">
                  <c:v>42745</c:v>
                </c:pt>
                <c:pt idx="10150">
                  <c:v>41410</c:v>
                </c:pt>
                <c:pt idx="10151">
                  <c:v>43483</c:v>
                </c:pt>
                <c:pt idx="10152">
                  <c:v>42165</c:v>
                </c:pt>
                <c:pt idx="10153">
                  <c:v>40847</c:v>
                </c:pt>
                <c:pt idx="10154">
                  <c:v>42812</c:v>
                </c:pt>
                <c:pt idx="10155">
                  <c:v>41514</c:v>
                </c:pt>
                <c:pt idx="10156">
                  <c:v>40217</c:v>
                </c:pt>
                <c:pt idx="10157">
                  <c:v>40481</c:v>
                </c:pt>
                <c:pt idx="10158">
                  <c:v>39255</c:v>
                </c:pt>
                <c:pt idx="10159">
                  <c:v>38028</c:v>
                </c:pt>
                <c:pt idx="10160">
                  <c:v>44166</c:v>
                </c:pt>
                <c:pt idx="10161">
                  <c:v>42867</c:v>
                </c:pt>
                <c:pt idx="10162">
                  <c:v>41568</c:v>
                </c:pt>
                <c:pt idx="10163">
                  <c:v>40269</c:v>
                </c:pt>
                <c:pt idx="10164">
                  <c:v>45204</c:v>
                </c:pt>
                <c:pt idx="10165">
                  <c:v>43875</c:v>
                </c:pt>
                <c:pt idx="10166">
                  <c:v>42545</c:v>
                </c:pt>
                <c:pt idx="10167">
                  <c:v>41216</c:v>
                </c:pt>
                <c:pt idx="10168">
                  <c:v>44709</c:v>
                </c:pt>
                <c:pt idx="10169">
                  <c:v>43394</c:v>
                </c:pt>
                <c:pt idx="10170">
                  <c:v>42079</c:v>
                </c:pt>
                <c:pt idx="10171">
                  <c:v>40764</c:v>
                </c:pt>
                <c:pt idx="10172">
                  <c:v>44172</c:v>
                </c:pt>
                <c:pt idx="10173">
                  <c:v>42873</c:v>
                </c:pt>
                <c:pt idx="10174">
                  <c:v>41574</c:v>
                </c:pt>
                <c:pt idx="10175">
                  <c:v>40275</c:v>
                </c:pt>
                <c:pt idx="10176">
                  <c:v>41993</c:v>
                </c:pt>
                <c:pt idx="10177">
                  <c:v>40758</c:v>
                </c:pt>
                <c:pt idx="10178">
                  <c:v>39523</c:v>
                </c:pt>
                <c:pt idx="10179">
                  <c:v>38288</c:v>
                </c:pt>
                <c:pt idx="10180">
                  <c:v>43915</c:v>
                </c:pt>
                <c:pt idx="10181">
                  <c:v>42624</c:v>
                </c:pt>
                <c:pt idx="10182">
                  <c:v>41332</c:v>
                </c:pt>
                <c:pt idx="10183">
                  <c:v>40040</c:v>
                </c:pt>
                <c:pt idx="10184">
                  <c:v>38749</c:v>
                </c:pt>
                <c:pt idx="10185">
                  <c:v>44956</c:v>
                </c:pt>
                <c:pt idx="10186">
                  <c:v>43634</c:v>
                </c:pt>
                <c:pt idx="10187">
                  <c:v>42311</c:v>
                </c:pt>
                <c:pt idx="10188">
                  <c:v>40989</c:v>
                </c:pt>
                <c:pt idx="10189">
                  <c:v>39667</c:v>
                </c:pt>
                <c:pt idx="10190">
                  <c:v>44613</c:v>
                </c:pt>
                <c:pt idx="10191">
                  <c:v>43301</c:v>
                </c:pt>
                <c:pt idx="10192">
                  <c:v>41989</c:v>
                </c:pt>
                <c:pt idx="10193">
                  <c:v>40676</c:v>
                </c:pt>
                <c:pt idx="10194">
                  <c:v>39364</c:v>
                </c:pt>
                <c:pt idx="10195">
                  <c:v>44270</c:v>
                </c:pt>
                <c:pt idx="10196">
                  <c:v>42968</c:v>
                </c:pt>
                <c:pt idx="10197">
                  <c:v>41666</c:v>
                </c:pt>
                <c:pt idx="10198">
                  <c:v>40364</c:v>
                </c:pt>
                <c:pt idx="10199">
                  <c:v>39062</c:v>
                </c:pt>
                <c:pt idx="10200">
                  <c:v>42354</c:v>
                </c:pt>
                <c:pt idx="10201">
                  <c:v>41108</c:v>
                </c:pt>
                <c:pt idx="10202">
                  <c:v>39863</c:v>
                </c:pt>
                <c:pt idx="10203">
                  <c:v>38617</c:v>
                </c:pt>
                <c:pt idx="10204">
                  <c:v>37371</c:v>
                </c:pt>
                <c:pt idx="10205">
                  <c:v>43915</c:v>
                </c:pt>
                <c:pt idx="10206">
                  <c:v>42624</c:v>
                </c:pt>
                <c:pt idx="10207">
                  <c:v>41332</c:v>
                </c:pt>
                <c:pt idx="10208">
                  <c:v>40040</c:v>
                </c:pt>
                <c:pt idx="10209">
                  <c:v>38749</c:v>
                </c:pt>
                <c:pt idx="10210">
                  <c:v>44956</c:v>
                </c:pt>
                <c:pt idx="10211">
                  <c:v>43634</c:v>
                </c:pt>
                <c:pt idx="10212">
                  <c:v>42311</c:v>
                </c:pt>
                <c:pt idx="10213">
                  <c:v>40989</c:v>
                </c:pt>
                <c:pt idx="10214">
                  <c:v>39667</c:v>
                </c:pt>
                <c:pt idx="10215">
                  <c:v>44613</c:v>
                </c:pt>
                <c:pt idx="10216">
                  <c:v>43301</c:v>
                </c:pt>
                <c:pt idx="10217">
                  <c:v>41989</c:v>
                </c:pt>
                <c:pt idx="10218">
                  <c:v>40676</c:v>
                </c:pt>
                <c:pt idx="10219">
                  <c:v>39364</c:v>
                </c:pt>
                <c:pt idx="10220">
                  <c:v>44270</c:v>
                </c:pt>
                <c:pt idx="10221">
                  <c:v>42968</c:v>
                </c:pt>
                <c:pt idx="10222">
                  <c:v>41666</c:v>
                </c:pt>
                <c:pt idx="10223">
                  <c:v>40364</c:v>
                </c:pt>
                <c:pt idx="10224">
                  <c:v>39062</c:v>
                </c:pt>
                <c:pt idx="10225">
                  <c:v>42354</c:v>
                </c:pt>
                <c:pt idx="10226">
                  <c:v>41108</c:v>
                </c:pt>
                <c:pt idx="10227">
                  <c:v>39863</c:v>
                </c:pt>
                <c:pt idx="10228">
                  <c:v>38617</c:v>
                </c:pt>
                <c:pt idx="10229">
                  <c:v>37371</c:v>
                </c:pt>
                <c:pt idx="10230">
                  <c:v>44370</c:v>
                </c:pt>
                <c:pt idx="10231">
                  <c:v>43065</c:v>
                </c:pt>
                <c:pt idx="10232">
                  <c:v>41760</c:v>
                </c:pt>
                <c:pt idx="10233">
                  <c:v>40455</c:v>
                </c:pt>
                <c:pt idx="10234">
                  <c:v>39150</c:v>
                </c:pt>
                <c:pt idx="10235">
                  <c:v>45362</c:v>
                </c:pt>
                <c:pt idx="10236">
                  <c:v>44028</c:v>
                </c:pt>
                <c:pt idx="10237">
                  <c:v>42694</c:v>
                </c:pt>
                <c:pt idx="10238">
                  <c:v>41360</c:v>
                </c:pt>
                <c:pt idx="10239">
                  <c:v>40025</c:v>
                </c:pt>
                <c:pt idx="10240">
                  <c:v>44786</c:v>
                </c:pt>
                <c:pt idx="10241">
                  <c:v>43468</c:v>
                </c:pt>
                <c:pt idx="10242">
                  <c:v>42151</c:v>
                </c:pt>
                <c:pt idx="10243">
                  <c:v>40834</c:v>
                </c:pt>
                <c:pt idx="10244">
                  <c:v>39517</c:v>
                </c:pt>
                <c:pt idx="10245">
                  <c:v>44169</c:v>
                </c:pt>
                <c:pt idx="10246">
                  <c:v>42870</c:v>
                </c:pt>
                <c:pt idx="10247">
                  <c:v>41571</c:v>
                </c:pt>
                <c:pt idx="10248">
                  <c:v>40272</c:v>
                </c:pt>
                <c:pt idx="10249">
                  <c:v>38973</c:v>
                </c:pt>
                <c:pt idx="10250">
                  <c:v>41897</c:v>
                </c:pt>
                <c:pt idx="10251">
                  <c:v>40665</c:v>
                </c:pt>
                <c:pt idx="10252">
                  <c:v>39433</c:v>
                </c:pt>
                <c:pt idx="10253">
                  <c:v>38201</c:v>
                </c:pt>
                <c:pt idx="10254">
                  <c:v>36968</c:v>
                </c:pt>
                <c:pt idx="10255">
                  <c:v>45350</c:v>
                </c:pt>
                <c:pt idx="10256">
                  <c:v>44016</c:v>
                </c:pt>
                <c:pt idx="10257">
                  <c:v>42682</c:v>
                </c:pt>
                <c:pt idx="10258">
                  <c:v>41348</c:v>
                </c:pt>
                <c:pt idx="10259">
                  <c:v>40014</c:v>
                </c:pt>
                <c:pt idx="10260">
                  <c:v>38681</c:v>
                </c:pt>
                <c:pt idx="10261">
                  <c:v>46347</c:v>
                </c:pt>
                <c:pt idx="10262">
                  <c:v>44984</c:v>
                </c:pt>
                <c:pt idx="10263">
                  <c:v>43621</c:v>
                </c:pt>
                <c:pt idx="10264">
                  <c:v>42258</c:v>
                </c:pt>
                <c:pt idx="10265">
                  <c:v>40894</c:v>
                </c:pt>
                <c:pt idx="10266">
                  <c:v>39531</c:v>
                </c:pt>
                <c:pt idx="10267">
                  <c:v>45266</c:v>
                </c:pt>
                <c:pt idx="10268">
                  <c:v>43935</c:v>
                </c:pt>
                <c:pt idx="10269">
                  <c:v>42604</c:v>
                </c:pt>
                <c:pt idx="10270">
                  <c:v>41272</c:v>
                </c:pt>
                <c:pt idx="10271">
                  <c:v>39941</c:v>
                </c:pt>
                <c:pt idx="10272">
                  <c:v>38610</c:v>
                </c:pt>
                <c:pt idx="10273">
                  <c:v>44045</c:v>
                </c:pt>
                <c:pt idx="10274">
                  <c:v>42750</c:v>
                </c:pt>
                <c:pt idx="10275">
                  <c:v>41454</c:v>
                </c:pt>
                <c:pt idx="10276">
                  <c:v>40159</c:v>
                </c:pt>
                <c:pt idx="10277">
                  <c:v>38864</c:v>
                </c:pt>
                <c:pt idx="10278">
                  <c:v>37568</c:v>
                </c:pt>
                <c:pt idx="10279">
                  <c:v>40893</c:v>
                </c:pt>
                <c:pt idx="10280">
                  <c:v>39691</c:v>
                </c:pt>
                <c:pt idx="10281">
                  <c:v>38488</c:v>
                </c:pt>
                <c:pt idx="10282">
                  <c:v>37285</c:v>
                </c:pt>
                <c:pt idx="10283">
                  <c:v>36082</c:v>
                </c:pt>
                <c:pt idx="10284">
                  <c:v>34880</c:v>
                </c:pt>
                <c:pt idx="10285">
                  <c:v>45809</c:v>
                </c:pt>
                <c:pt idx="10286">
                  <c:v>45722</c:v>
                </c:pt>
                <c:pt idx="10287">
                  <c:v>45460</c:v>
                </c:pt>
                <c:pt idx="10288">
                  <c:v>45285</c:v>
                </c:pt>
                <c:pt idx="10289">
                  <c:v>45198</c:v>
                </c:pt>
                <c:pt idx="10290">
                  <c:v>45111</c:v>
                </c:pt>
                <c:pt idx="10291">
                  <c:v>44593</c:v>
                </c:pt>
                <c:pt idx="10292">
                  <c:v>44506</c:v>
                </c:pt>
                <c:pt idx="10293">
                  <c:v>44418</c:v>
                </c:pt>
                <c:pt idx="10294">
                  <c:v>44331</c:v>
                </c:pt>
                <c:pt idx="10295">
                  <c:v>44244</c:v>
                </c:pt>
                <c:pt idx="10296">
                  <c:v>44156</c:v>
                </c:pt>
                <c:pt idx="10297">
                  <c:v>44069</c:v>
                </c:pt>
                <c:pt idx="10298">
                  <c:v>43982</c:v>
                </c:pt>
                <c:pt idx="10299">
                  <c:v>43894</c:v>
                </c:pt>
                <c:pt idx="10300">
                  <c:v>43807</c:v>
                </c:pt>
                <c:pt idx="10301">
                  <c:v>43720</c:v>
                </c:pt>
                <c:pt idx="10302">
                  <c:v>43377</c:v>
                </c:pt>
                <c:pt idx="10303">
                  <c:v>43289</c:v>
                </c:pt>
                <c:pt idx="10304">
                  <c:v>43202</c:v>
                </c:pt>
                <c:pt idx="10305">
                  <c:v>43115</c:v>
                </c:pt>
                <c:pt idx="10306">
                  <c:v>43027</c:v>
                </c:pt>
                <c:pt idx="10307">
                  <c:v>42940</c:v>
                </c:pt>
                <c:pt idx="10308">
                  <c:v>42853</c:v>
                </c:pt>
                <c:pt idx="10309">
                  <c:v>42765</c:v>
                </c:pt>
                <c:pt idx="10310">
                  <c:v>42678</c:v>
                </c:pt>
                <c:pt idx="10311">
                  <c:v>42591</c:v>
                </c:pt>
                <c:pt idx="10312">
                  <c:v>42503</c:v>
                </c:pt>
                <c:pt idx="10313">
                  <c:v>42416</c:v>
                </c:pt>
                <c:pt idx="10314">
                  <c:v>42329</c:v>
                </c:pt>
                <c:pt idx="10315">
                  <c:v>42073</c:v>
                </c:pt>
                <c:pt idx="10316">
                  <c:v>41986</c:v>
                </c:pt>
                <c:pt idx="10317">
                  <c:v>41898</c:v>
                </c:pt>
                <c:pt idx="10318">
                  <c:v>41811</c:v>
                </c:pt>
                <c:pt idx="10319">
                  <c:v>41724</c:v>
                </c:pt>
                <c:pt idx="10320">
                  <c:v>41636</c:v>
                </c:pt>
                <c:pt idx="10321">
                  <c:v>41549</c:v>
                </c:pt>
                <c:pt idx="10322">
                  <c:v>41462</c:v>
                </c:pt>
                <c:pt idx="10323">
                  <c:v>41374</c:v>
                </c:pt>
                <c:pt idx="10324">
                  <c:v>41287</c:v>
                </c:pt>
                <c:pt idx="10325">
                  <c:v>41200</c:v>
                </c:pt>
                <c:pt idx="10326">
                  <c:v>41112</c:v>
                </c:pt>
                <c:pt idx="10327">
                  <c:v>41025</c:v>
                </c:pt>
                <c:pt idx="10328">
                  <c:v>40938</c:v>
                </c:pt>
                <c:pt idx="10329">
                  <c:v>40682</c:v>
                </c:pt>
                <c:pt idx="10330">
                  <c:v>40595</c:v>
                </c:pt>
                <c:pt idx="10331">
                  <c:v>39721</c:v>
                </c:pt>
                <c:pt idx="10332">
                  <c:v>39634</c:v>
                </c:pt>
                <c:pt idx="10333">
                  <c:v>47102</c:v>
                </c:pt>
                <c:pt idx="10334">
                  <c:v>47004</c:v>
                </c:pt>
                <c:pt idx="10335">
                  <c:v>46711</c:v>
                </c:pt>
                <c:pt idx="10336">
                  <c:v>46515</c:v>
                </c:pt>
                <c:pt idx="10337">
                  <c:v>46417</c:v>
                </c:pt>
                <c:pt idx="10338">
                  <c:v>46320</c:v>
                </c:pt>
                <c:pt idx="10339">
                  <c:v>45863</c:v>
                </c:pt>
                <c:pt idx="10340">
                  <c:v>45765</c:v>
                </c:pt>
                <c:pt idx="10341">
                  <c:v>45668</c:v>
                </c:pt>
                <c:pt idx="10342">
                  <c:v>45570</c:v>
                </c:pt>
                <c:pt idx="10343">
                  <c:v>45472</c:v>
                </c:pt>
                <c:pt idx="10344">
                  <c:v>45374</c:v>
                </c:pt>
                <c:pt idx="10345">
                  <c:v>45277</c:v>
                </c:pt>
                <c:pt idx="10346">
                  <c:v>45179</c:v>
                </c:pt>
                <c:pt idx="10347">
                  <c:v>45081</c:v>
                </c:pt>
                <c:pt idx="10348">
                  <c:v>44983</c:v>
                </c:pt>
                <c:pt idx="10349">
                  <c:v>44885</c:v>
                </c:pt>
                <c:pt idx="10350">
                  <c:v>44625</c:v>
                </c:pt>
                <c:pt idx="10351">
                  <c:v>44527</c:v>
                </c:pt>
                <c:pt idx="10352">
                  <c:v>44429</c:v>
                </c:pt>
                <c:pt idx="10353">
                  <c:v>44331</c:v>
                </c:pt>
                <c:pt idx="10354">
                  <c:v>44233</c:v>
                </c:pt>
                <c:pt idx="10355">
                  <c:v>44136</c:v>
                </c:pt>
                <c:pt idx="10356">
                  <c:v>44038</c:v>
                </c:pt>
                <c:pt idx="10357">
                  <c:v>43940</c:v>
                </c:pt>
                <c:pt idx="10358">
                  <c:v>43842</c:v>
                </c:pt>
                <c:pt idx="10359">
                  <c:v>43744</c:v>
                </c:pt>
                <c:pt idx="10360">
                  <c:v>43647</c:v>
                </c:pt>
                <c:pt idx="10361">
                  <c:v>43549</c:v>
                </c:pt>
                <c:pt idx="10362">
                  <c:v>43451</c:v>
                </c:pt>
                <c:pt idx="10363">
                  <c:v>43288</c:v>
                </c:pt>
                <c:pt idx="10364">
                  <c:v>43190</c:v>
                </c:pt>
                <c:pt idx="10365">
                  <c:v>43093</c:v>
                </c:pt>
                <c:pt idx="10366">
                  <c:v>42995</c:v>
                </c:pt>
                <c:pt idx="10367">
                  <c:v>42897</c:v>
                </c:pt>
                <c:pt idx="10368">
                  <c:v>42799</c:v>
                </c:pt>
                <c:pt idx="10369">
                  <c:v>42701</c:v>
                </c:pt>
                <c:pt idx="10370">
                  <c:v>42604</c:v>
                </c:pt>
                <c:pt idx="10371">
                  <c:v>42506</c:v>
                </c:pt>
                <c:pt idx="10372">
                  <c:v>42408</c:v>
                </c:pt>
                <c:pt idx="10373">
                  <c:v>42310</c:v>
                </c:pt>
                <c:pt idx="10374">
                  <c:v>42212</c:v>
                </c:pt>
                <c:pt idx="10375">
                  <c:v>42115</c:v>
                </c:pt>
                <c:pt idx="10376">
                  <c:v>42017</c:v>
                </c:pt>
                <c:pt idx="10377">
                  <c:v>41854</c:v>
                </c:pt>
                <c:pt idx="10378">
                  <c:v>41756</c:v>
                </c:pt>
                <c:pt idx="10379">
                  <c:v>40778</c:v>
                </c:pt>
                <c:pt idx="10380">
                  <c:v>40680</c:v>
                </c:pt>
                <c:pt idx="10381">
                  <c:v>46353</c:v>
                </c:pt>
                <c:pt idx="10382">
                  <c:v>46251</c:v>
                </c:pt>
                <c:pt idx="10383">
                  <c:v>45945</c:v>
                </c:pt>
                <c:pt idx="10384">
                  <c:v>45741</c:v>
                </c:pt>
                <c:pt idx="10385">
                  <c:v>45639</c:v>
                </c:pt>
                <c:pt idx="10386">
                  <c:v>45537</c:v>
                </c:pt>
                <c:pt idx="10387">
                  <c:v>45143</c:v>
                </c:pt>
                <c:pt idx="10388">
                  <c:v>45041</c:v>
                </c:pt>
                <c:pt idx="10389">
                  <c:v>44939</c:v>
                </c:pt>
                <c:pt idx="10390">
                  <c:v>44837</c:v>
                </c:pt>
                <c:pt idx="10391">
                  <c:v>44735</c:v>
                </c:pt>
                <c:pt idx="10392">
                  <c:v>44633</c:v>
                </c:pt>
                <c:pt idx="10393">
                  <c:v>44531</c:v>
                </c:pt>
                <c:pt idx="10394">
                  <c:v>44429</c:v>
                </c:pt>
                <c:pt idx="10395">
                  <c:v>44327</c:v>
                </c:pt>
                <c:pt idx="10396">
                  <c:v>44225</c:v>
                </c:pt>
                <c:pt idx="10397">
                  <c:v>44123</c:v>
                </c:pt>
                <c:pt idx="10398">
                  <c:v>43932</c:v>
                </c:pt>
                <c:pt idx="10399">
                  <c:v>43831</c:v>
                </c:pt>
                <c:pt idx="10400">
                  <c:v>43729</c:v>
                </c:pt>
                <c:pt idx="10401">
                  <c:v>43627</c:v>
                </c:pt>
                <c:pt idx="10402">
                  <c:v>43525</c:v>
                </c:pt>
                <c:pt idx="10403">
                  <c:v>43423</c:v>
                </c:pt>
                <c:pt idx="10404">
                  <c:v>43321</c:v>
                </c:pt>
                <c:pt idx="10405">
                  <c:v>43219</c:v>
                </c:pt>
                <c:pt idx="10406">
                  <c:v>43117</c:v>
                </c:pt>
                <c:pt idx="10407">
                  <c:v>43015</c:v>
                </c:pt>
                <c:pt idx="10408">
                  <c:v>42913</c:v>
                </c:pt>
                <c:pt idx="10409">
                  <c:v>42811</c:v>
                </c:pt>
                <c:pt idx="10410">
                  <c:v>42709</c:v>
                </c:pt>
                <c:pt idx="10411">
                  <c:v>42620</c:v>
                </c:pt>
                <c:pt idx="10412">
                  <c:v>42518</c:v>
                </c:pt>
                <c:pt idx="10413">
                  <c:v>42416</c:v>
                </c:pt>
                <c:pt idx="10414">
                  <c:v>42314</c:v>
                </c:pt>
                <c:pt idx="10415">
                  <c:v>42212</c:v>
                </c:pt>
                <c:pt idx="10416">
                  <c:v>42110</c:v>
                </c:pt>
                <c:pt idx="10417">
                  <c:v>42008</c:v>
                </c:pt>
                <c:pt idx="10418">
                  <c:v>41906</c:v>
                </c:pt>
                <c:pt idx="10419">
                  <c:v>41804</c:v>
                </c:pt>
                <c:pt idx="10420">
                  <c:v>41702</c:v>
                </c:pt>
                <c:pt idx="10421">
                  <c:v>41600</c:v>
                </c:pt>
                <c:pt idx="10422">
                  <c:v>41498</c:v>
                </c:pt>
                <c:pt idx="10423">
                  <c:v>41396</c:v>
                </c:pt>
                <c:pt idx="10424">
                  <c:v>41294</c:v>
                </c:pt>
                <c:pt idx="10425">
                  <c:v>41206</c:v>
                </c:pt>
                <c:pt idx="10426">
                  <c:v>41104</c:v>
                </c:pt>
                <c:pt idx="10427">
                  <c:v>40084</c:v>
                </c:pt>
                <c:pt idx="10428">
                  <c:v>39982</c:v>
                </c:pt>
                <c:pt idx="10429">
                  <c:v>45379</c:v>
                </c:pt>
                <c:pt idx="10430">
                  <c:v>45277</c:v>
                </c:pt>
                <c:pt idx="10431">
                  <c:v>44971</c:v>
                </c:pt>
                <c:pt idx="10432">
                  <c:v>44768</c:v>
                </c:pt>
                <c:pt idx="10433">
                  <c:v>44666</c:v>
                </c:pt>
                <c:pt idx="10434">
                  <c:v>44564</c:v>
                </c:pt>
                <c:pt idx="10435">
                  <c:v>44197</c:v>
                </c:pt>
                <c:pt idx="10436">
                  <c:v>44095</c:v>
                </c:pt>
                <c:pt idx="10437">
                  <c:v>43993</c:v>
                </c:pt>
                <c:pt idx="10438">
                  <c:v>43891</c:v>
                </c:pt>
                <c:pt idx="10439">
                  <c:v>43789</c:v>
                </c:pt>
                <c:pt idx="10440">
                  <c:v>43688</c:v>
                </c:pt>
                <c:pt idx="10441">
                  <c:v>43586</c:v>
                </c:pt>
                <c:pt idx="10442">
                  <c:v>43484</c:v>
                </c:pt>
                <c:pt idx="10443">
                  <c:v>43382</c:v>
                </c:pt>
                <c:pt idx="10444">
                  <c:v>43280</c:v>
                </c:pt>
                <c:pt idx="10445">
                  <c:v>43179</c:v>
                </c:pt>
                <c:pt idx="10446">
                  <c:v>43015</c:v>
                </c:pt>
                <c:pt idx="10447">
                  <c:v>42913</c:v>
                </c:pt>
                <c:pt idx="10448">
                  <c:v>42811</c:v>
                </c:pt>
                <c:pt idx="10449">
                  <c:v>42709</c:v>
                </c:pt>
                <c:pt idx="10450">
                  <c:v>42607</c:v>
                </c:pt>
                <c:pt idx="10451">
                  <c:v>42506</c:v>
                </c:pt>
                <c:pt idx="10452">
                  <c:v>42404</c:v>
                </c:pt>
                <c:pt idx="10453">
                  <c:v>42302</c:v>
                </c:pt>
                <c:pt idx="10454">
                  <c:v>42200</c:v>
                </c:pt>
                <c:pt idx="10455">
                  <c:v>42098</c:v>
                </c:pt>
                <c:pt idx="10456">
                  <c:v>41997</c:v>
                </c:pt>
                <c:pt idx="10457">
                  <c:v>41895</c:v>
                </c:pt>
                <c:pt idx="10458">
                  <c:v>41793</c:v>
                </c:pt>
                <c:pt idx="10459">
                  <c:v>41731</c:v>
                </c:pt>
                <c:pt idx="10460">
                  <c:v>41629</c:v>
                </c:pt>
                <c:pt idx="10461">
                  <c:v>41527</c:v>
                </c:pt>
                <c:pt idx="10462">
                  <c:v>41425</c:v>
                </c:pt>
                <c:pt idx="10463">
                  <c:v>41324</c:v>
                </c:pt>
                <c:pt idx="10464">
                  <c:v>41222</c:v>
                </c:pt>
                <c:pt idx="10465">
                  <c:v>41120</c:v>
                </c:pt>
                <c:pt idx="10466">
                  <c:v>41018</c:v>
                </c:pt>
                <c:pt idx="10467">
                  <c:v>40916</c:v>
                </c:pt>
                <c:pt idx="10468">
                  <c:v>40815</c:v>
                </c:pt>
                <c:pt idx="10469">
                  <c:v>40713</c:v>
                </c:pt>
                <c:pt idx="10470">
                  <c:v>40611</c:v>
                </c:pt>
                <c:pt idx="10471">
                  <c:v>40509</c:v>
                </c:pt>
                <c:pt idx="10472">
                  <c:v>40407</c:v>
                </c:pt>
                <c:pt idx="10473">
                  <c:v>40345</c:v>
                </c:pt>
                <c:pt idx="10474">
                  <c:v>40243</c:v>
                </c:pt>
                <c:pt idx="10475">
                  <c:v>39225</c:v>
                </c:pt>
                <c:pt idx="10476">
                  <c:v>39124</c:v>
                </c:pt>
                <c:pt idx="10477">
                  <c:v>42444</c:v>
                </c:pt>
                <c:pt idx="10478">
                  <c:v>42348</c:v>
                </c:pt>
                <c:pt idx="10479">
                  <c:v>42061</c:v>
                </c:pt>
                <c:pt idx="10480">
                  <c:v>41870</c:v>
                </c:pt>
                <c:pt idx="10481">
                  <c:v>41774</c:v>
                </c:pt>
                <c:pt idx="10482">
                  <c:v>41678</c:v>
                </c:pt>
                <c:pt idx="10483">
                  <c:v>41339</c:v>
                </c:pt>
                <c:pt idx="10484">
                  <c:v>41244</c:v>
                </c:pt>
                <c:pt idx="10485">
                  <c:v>41148</c:v>
                </c:pt>
                <c:pt idx="10486">
                  <c:v>41052</c:v>
                </c:pt>
                <c:pt idx="10487">
                  <c:v>40956</c:v>
                </c:pt>
                <c:pt idx="10488">
                  <c:v>40861</c:v>
                </c:pt>
                <c:pt idx="10489">
                  <c:v>40765</c:v>
                </c:pt>
                <c:pt idx="10490">
                  <c:v>40669</c:v>
                </c:pt>
                <c:pt idx="10491">
                  <c:v>40574</c:v>
                </c:pt>
                <c:pt idx="10492">
                  <c:v>40478</c:v>
                </c:pt>
                <c:pt idx="10493">
                  <c:v>40382</c:v>
                </c:pt>
                <c:pt idx="10494">
                  <c:v>40235</c:v>
                </c:pt>
                <c:pt idx="10495">
                  <c:v>40139</c:v>
                </c:pt>
                <c:pt idx="10496">
                  <c:v>40043</c:v>
                </c:pt>
                <c:pt idx="10497">
                  <c:v>39947</c:v>
                </c:pt>
                <c:pt idx="10498">
                  <c:v>39852</c:v>
                </c:pt>
                <c:pt idx="10499">
                  <c:v>39756</c:v>
                </c:pt>
                <c:pt idx="10500">
                  <c:v>39660</c:v>
                </c:pt>
                <c:pt idx="10501">
                  <c:v>39565</c:v>
                </c:pt>
                <c:pt idx="10502">
                  <c:v>39469</c:v>
                </c:pt>
                <c:pt idx="10503">
                  <c:v>39373</c:v>
                </c:pt>
                <c:pt idx="10504">
                  <c:v>39277</c:v>
                </c:pt>
                <c:pt idx="10505">
                  <c:v>39182</c:v>
                </c:pt>
                <c:pt idx="10506">
                  <c:v>39086</c:v>
                </c:pt>
                <c:pt idx="10507">
                  <c:v>39034</c:v>
                </c:pt>
                <c:pt idx="10508">
                  <c:v>38938</c:v>
                </c:pt>
                <c:pt idx="10509">
                  <c:v>38843</c:v>
                </c:pt>
                <c:pt idx="10510">
                  <c:v>38747</c:v>
                </c:pt>
                <c:pt idx="10511">
                  <c:v>38651</c:v>
                </c:pt>
                <c:pt idx="10512">
                  <c:v>38555</c:v>
                </c:pt>
                <c:pt idx="10513">
                  <c:v>38460</c:v>
                </c:pt>
                <c:pt idx="10514">
                  <c:v>38364</c:v>
                </c:pt>
                <c:pt idx="10515">
                  <c:v>38268</c:v>
                </c:pt>
                <c:pt idx="10516">
                  <c:v>38173</c:v>
                </c:pt>
                <c:pt idx="10517">
                  <c:v>38077</c:v>
                </c:pt>
                <c:pt idx="10518">
                  <c:v>37981</c:v>
                </c:pt>
                <c:pt idx="10519">
                  <c:v>37885</c:v>
                </c:pt>
                <c:pt idx="10520">
                  <c:v>37790</c:v>
                </c:pt>
                <c:pt idx="10521">
                  <c:v>37738</c:v>
                </c:pt>
                <c:pt idx="10522">
                  <c:v>37642</c:v>
                </c:pt>
                <c:pt idx="10523">
                  <c:v>36685</c:v>
                </c:pt>
                <c:pt idx="10524">
                  <c:v>36589</c:v>
                </c:pt>
                <c:pt idx="10525">
                  <c:v>45809</c:v>
                </c:pt>
                <c:pt idx="10526">
                  <c:v>45722</c:v>
                </c:pt>
                <c:pt idx="10527">
                  <c:v>45460</c:v>
                </c:pt>
                <c:pt idx="10528">
                  <c:v>45285</c:v>
                </c:pt>
                <c:pt idx="10529">
                  <c:v>45198</c:v>
                </c:pt>
                <c:pt idx="10530">
                  <c:v>45111</c:v>
                </c:pt>
                <c:pt idx="10531">
                  <c:v>44593</c:v>
                </c:pt>
                <c:pt idx="10532">
                  <c:v>44506</c:v>
                </c:pt>
                <c:pt idx="10533">
                  <c:v>44418</c:v>
                </c:pt>
                <c:pt idx="10534">
                  <c:v>44331</c:v>
                </c:pt>
                <c:pt idx="10535">
                  <c:v>44244</c:v>
                </c:pt>
                <c:pt idx="10536">
                  <c:v>44156</c:v>
                </c:pt>
                <c:pt idx="10537">
                  <c:v>44069</c:v>
                </c:pt>
                <c:pt idx="10538">
                  <c:v>43982</c:v>
                </c:pt>
                <c:pt idx="10539">
                  <c:v>43894</c:v>
                </c:pt>
                <c:pt idx="10540">
                  <c:v>43807</c:v>
                </c:pt>
                <c:pt idx="10541">
                  <c:v>43720</c:v>
                </c:pt>
                <c:pt idx="10542">
                  <c:v>43377</c:v>
                </c:pt>
                <c:pt idx="10543">
                  <c:v>43289</c:v>
                </c:pt>
                <c:pt idx="10544">
                  <c:v>43202</c:v>
                </c:pt>
                <c:pt idx="10545">
                  <c:v>43115</c:v>
                </c:pt>
                <c:pt idx="10546">
                  <c:v>43027</c:v>
                </c:pt>
                <c:pt idx="10547">
                  <c:v>42940</c:v>
                </c:pt>
                <c:pt idx="10548">
                  <c:v>42853</c:v>
                </c:pt>
                <c:pt idx="10549">
                  <c:v>42765</c:v>
                </c:pt>
                <c:pt idx="10550">
                  <c:v>42678</c:v>
                </c:pt>
                <c:pt idx="10551">
                  <c:v>42591</c:v>
                </c:pt>
                <c:pt idx="10552">
                  <c:v>42503</c:v>
                </c:pt>
                <c:pt idx="10553">
                  <c:v>42416</c:v>
                </c:pt>
                <c:pt idx="10554">
                  <c:v>42329</c:v>
                </c:pt>
                <c:pt idx="10555">
                  <c:v>42073</c:v>
                </c:pt>
                <c:pt idx="10556">
                  <c:v>41986</c:v>
                </c:pt>
                <c:pt idx="10557">
                  <c:v>41898</c:v>
                </c:pt>
                <c:pt idx="10558">
                  <c:v>41811</c:v>
                </c:pt>
                <c:pt idx="10559">
                  <c:v>41724</c:v>
                </c:pt>
                <c:pt idx="10560">
                  <c:v>41636</c:v>
                </c:pt>
                <c:pt idx="10561">
                  <c:v>41549</c:v>
                </c:pt>
                <c:pt idx="10562">
                  <c:v>41462</c:v>
                </c:pt>
                <c:pt idx="10563">
                  <c:v>41374</c:v>
                </c:pt>
                <c:pt idx="10564">
                  <c:v>41287</c:v>
                </c:pt>
                <c:pt idx="10565">
                  <c:v>41200</c:v>
                </c:pt>
                <c:pt idx="10566">
                  <c:v>41112</c:v>
                </c:pt>
                <c:pt idx="10567">
                  <c:v>41025</c:v>
                </c:pt>
                <c:pt idx="10568">
                  <c:v>40938</c:v>
                </c:pt>
                <c:pt idx="10569">
                  <c:v>40682</c:v>
                </c:pt>
                <c:pt idx="10570">
                  <c:v>40595</c:v>
                </c:pt>
                <c:pt idx="10571">
                  <c:v>39721</c:v>
                </c:pt>
                <c:pt idx="10572">
                  <c:v>39634</c:v>
                </c:pt>
                <c:pt idx="10573">
                  <c:v>47102</c:v>
                </c:pt>
                <c:pt idx="10574">
                  <c:v>47004</c:v>
                </c:pt>
                <c:pt idx="10575">
                  <c:v>46711</c:v>
                </c:pt>
                <c:pt idx="10576">
                  <c:v>46515</c:v>
                </c:pt>
                <c:pt idx="10577">
                  <c:v>46417</c:v>
                </c:pt>
                <c:pt idx="10578">
                  <c:v>46320</c:v>
                </c:pt>
                <c:pt idx="10579">
                  <c:v>45863</c:v>
                </c:pt>
                <c:pt idx="10580">
                  <c:v>45765</c:v>
                </c:pt>
                <c:pt idx="10581">
                  <c:v>45668</c:v>
                </c:pt>
                <c:pt idx="10582">
                  <c:v>45570</c:v>
                </c:pt>
                <c:pt idx="10583">
                  <c:v>45472</c:v>
                </c:pt>
                <c:pt idx="10584">
                  <c:v>45374</c:v>
                </c:pt>
                <c:pt idx="10585">
                  <c:v>45277</c:v>
                </c:pt>
                <c:pt idx="10586">
                  <c:v>45179</c:v>
                </c:pt>
                <c:pt idx="10587">
                  <c:v>45081</c:v>
                </c:pt>
                <c:pt idx="10588">
                  <c:v>44983</c:v>
                </c:pt>
                <c:pt idx="10589">
                  <c:v>44885</c:v>
                </c:pt>
                <c:pt idx="10590">
                  <c:v>44625</c:v>
                </c:pt>
                <c:pt idx="10591">
                  <c:v>44527</c:v>
                </c:pt>
                <c:pt idx="10592">
                  <c:v>44429</c:v>
                </c:pt>
                <c:pt idx="10593">
                  <c:v>44331</c:v>
                </c:pt>
                <c:pt idx="10594">
                  <c:v>44233</c:v>
                </c:pt>
                <c:pt idx="10595">
                  <c:v>44136</c:v>
                </c:pt>
                <c:pt idx="10596">
                  <c:v>44038</c:v>
                </c:pt>
                <c:pt idx="10597">
                  <c:v>43940</c:v>
                </c:pt>
                <c:pt idx="10598">
                  <c:v>43842</c:v>
                </c:pt>
                <c:pt idx="10599">
                  <c:v>43744</c:v>
                </c:pt>
                <c:pt idx="10600">
                  <c:v>43647</c:v>
                </c:pt>
                <c:pt idx="10601">
                  <c:v>43549</c:v>
                </c:pt>
                <c:pt idx="10602">
                  <c:v>43451</c:v>
                </c:pt>
                <c:pt idx="10603">
                  <c:v>43288</c:v>
                </c:pt>
                <c:pt idx="10604">
                  <c:v>43190</c:v>
                </c:pt>
                <c:pt idx="10605">
                  <c:v>43093</c:v>
                </c:pt>
                <c:pt idx="10606">
                  <c:v>42995</c:v>
                </c:pt>
                <c:pt idx="10607">
                  <c:v>42897</c:v>
                </c:pt>
                <c:pt idx="10608">
                  <c:v>42799</c:v>
                </c:pt>
                <c:pt idx="10609">
                  <c:v>42701</c:v>
                </c:pt>
                <c:pt idx="10610">
                  <c:v>42604</c:v>
                </c:pt>
                <c:pt idx="10611">
                  <c:v>42506</c:v>
                </c:pt>
                <c:pt idx="10612">
                  <c:v>42408</c:v>
                </c:pt>
                <c:pt idx="10613">
                  <c:v>42310</c:v>
                </c:pt>
                <c:pt idx="10614">
                  <c:v>42212</c:v>
                </c:pt>
                <c:pt idx="10615">
                  <c:v>42115</c:v>
                </c:pt>
                <c:pt idx="10616">
                  <c:v>42017</c:v>
                </c:pt>
                <c:pt idx="10617">
                  <c:v>41854</c:v>
                </c:pt>
                <c:pt idx="10618">
                  <c:v>41756</c:v>
                </c:pt>
                <c:pt idx="10619">
                  <c:v>40778</c:v>
                </c:pt>
                <c:pt idx="10620">
                  <c:v>40680</c:v>
                </c:pt>
                <c:pt idx="10621">
                  <c:v>46353</c:v>
                </c:pt>
                <c:pt idx="10622">
                  <c:v>46251</c:v>
                </c:pt>
                <c:pt idx="10623">
                  <c:v>45945</c:v>
                </c:pt>
                <c:pt idx="10624">
                  <c:v>45741</c:v>
                </c:pt>
                <c:pt idx="10625">
                  <c:v>45639</c:v>
                </c:pt>
                <c:pt idx="10626">
                  <c:v>45537</c:v>
                </c:pt>
                <c:pt idx="10627">
                  <c:v>45143</c:v>
                </c:pt>
                <c:pt idx="10628">
                  <c:v>45041</c:v>
                </c:pt>
                <c:pt idx="10629">
                  <c:v>44939</c:v>
                </c:pt>
                <c:pt idx="10630">
                  <c:v>44837</c:v>
                </c:pt>
                <c:pt idx="10631">
                  <c:v>44735</c:v>
                </c:pt>
                <c:pt idx="10632">
                  <c:v>44633</c:v>
                </c:pt>
                <c:pt idx="10633">
                  <c:v>44531</c:v>
                </c:pt>
                <c:pt idx="10634">
                  <c:v>44429</c:v>
                </c:pt>
                <c:pt idx="10635">
                  <c:v>44327</c:v>
                </c:pt>
                <c:pt idx="10636">
                  <c:v>44225</c:v>
                </c:pt>
                <c:pt idx="10637">
                  <c:v>44123</c:v>
                </c:pt>
                <c:pt idx="10638">
                  <c:v>43932</c:v>
                </c:pt>
                <c:pt idx="10639">
                  <c:v>43831</c:v>
                </c:pt>
                <c:pt idx="10640">
                  <c:v>43729</c:v>
                </c:pt>
                <c:pt idx="10641">
                  <c:v>43627</c:v>
                </c:pt>
                <c:pt idx="10642">
                  <c:v>43525</c:v>
                </c:pt>
                <c:pt idx="10643">
                  <c:v>43423</c:v>
                </c:pt>
                <c:pt idx="10644">
                  <c:v>43321</c:v>
                </c:pt>
                <c:pt idx="10645">
                  <c:v>43219</c:v>
                </c:pt>
                <c:pt idx="10646">
                  <c:v>43117</c:v>
                </c:pt>
                <c:pt idx="10647">
                  <c:v>43015</c:v>
                </c:pt>
                <c:pt idx="10648">
                  <c:v>42913</c:v>
                </c:pt>
                <c:pt idx="10649">
                  <c:v>42811</c:v>
                </c:pt>
                <c:pt idx="10650">
                  <c:v>42709</c:v>
                </c:pt>
                <c:pt idx="10651">
                  <c:v>42620</c:v>
                </c:pt>
                <c:pt idx="10652">
                  <c:v>42518</c:v>
                </c:pt>
                <c:pt idx="10653">
                  <c:v>42416</c:v>
                </c:pt>
                <c:pt idx="10654">
                  <c:v>42314</c:v>
                </c:pt>
                <c:pt idx="10655">
                  <c:v>42212</c:v>
                </c:pt>
                <c:pt idx="10656">
                  <c:v>42110</c:v>
                </c:pt>
                <c:pt idx="10657">
                  <c:v>42008</c:v>
                </c:pt>
                <c:pt idx="10658">
                  <c:v>41906</c:v>
                </c:pt>
                <c:pt idx="10659">
                  <c:v>41804</c:v>
                </c:pt>
                <c:pt idx="10660">
                  <c:v>41702</c:v>
                </c:pt>
                <c:pt idx="10661">
                  <c:v>41600</c:v>
                </c:pt>
                <c:pt idx="10662">
                  <c:v>41498</c:v>
                </c:pt>
                <c:pt idx="10663">
                  <c:v>41396</c:v>
                </c:pt>
                <c:pt idx="10664">
                  <c:v>41294</c:v>
                </c:pt>
                <c:pt idx="10665">
                  <c:v>41206</c:v>
                </c:pt>
                <c:pt idx="10666">
                  <c:v>41104</c:v>
                </c:pt>
                <c:pt idx="10667">
                  <c:v>40084</c:v>
                </c:pt>
                <c:pt idx="10668">
                  <c:v>39982</c:v>
                </c:pt>
                <c:pt idx="10669">
                  <c:v>45379</c:v>
                </c:pt>
                <c:pt idx="10670">
                  <c:v>45277</c:v>
                </c:pt>
                <c:pt idx="10671">
                  <c:v>44971</c:v>
                </c:pt>
                <c:pt idx="10672">
                  <c:v>44768</c:v>
                </c:pt>
                <c:pt idx="10673">
                  <c:v>44666</c:v>
                </c:pt>
                <c:pt idx="10674">
                  <c:v>44564</c:v>
                </c:pt>
                <c:pt idx="10675">
                  <c:v>44197</c:v>
                </c:pt>
                <c:pt idx="10676">
                  <c:v>44095</c:v>
                </c:pt>
                <c:pt idx="10677">
                  <c:v>43993</c:v>
                </c:pt>
                <c:pt idx="10678">
                  <c:v>43891</c:v>
                </c:pt>
                <c:pt idx="10679">
                  <c:v>43789</c:v>
                </c:pt>
                <c:pt idx="10680">
                  <c:v>43688</c:v>
                </c:pt>
                <c:pt idx="10681">
                  <c:v>43586</c:v>
                </c:pt>
                <c:pt idx="10682">
                  <c:v>43484</c:v>
                </c:pt>
                <c:pt idx="10683">
                  <c:v>43382</c:v>
                </c:pt>
                <c:pt idx="10684">
                  <c:v>43280</c:v>
                </c:pt>
                <c:pt idx="10685">
                  <c:v>43179</c:v>
                </c:pt>
                <c:pt idx="10686">
                  <c:v>43015</c:v>
                </c:pt>
                <c:pt idx="10687">
                  <c:v>42913</c:v>
                </c:pt>
                <c:pt idx="10688">
                  <c:v>42811</c:v>
                </c:pt>
                <c:pt idx="10689">
                  <c:v>42709</c:v>
                </c:pt>
                <c:pt idx="10690">
                  <c:v>42607</c:v>
                </c:pt>
                <c:pt idx="10691">
                  <c:v>42506</c:v>
                </c:pt>
                <c:pt idx="10692">
                  <c:v>42404</c:v>
                </c:pt>
                <c:pt idx="10693">
                  <c:v>42302</c:v>
                </c:pt>
                <c:pt idx="10694">
                  <c:v>42200</c:v>
                </c:pt>
                <c:pt idx="10695">
                  <c:v>42098</c:v>
                </c:pt>
                <c:pt idx="10696">
                  <c:v>41997</c:v>
                </c:pt>
                <c:pt idx="10697">
                  <c:v>41895</c:v>
                </c:pt>
                <c:pt idx="10698">
                  <c:v>41793</c:v>
                </c:pt>
                <c:pt idx="10699">
                  <c:v>41731</c:v>
                </c:pt>
                <c:pt idx="10700">
                  <c:v>41629</c:v>
                </c:pt>
                <c:pt idx="10701">
                  <c:v>41527</c:v>
                </c:pt>
                <c:pt idx="10702">
                  <c:v>41425</c:v>
                </c:pt>
                <c:pt idx="10703">
                  <c:v>41324</c:v>
                </c:pt>
                <c:pt idx="10704">
                  <c:v>41222</c:v>
                </c:pt>
                <c:pt idx="10705">
                  <c:v>41120</c:v>
                </c:pt>
                <c:pt idx="10706">
                  <c:v>41018</c:v>
                </c:pt>
                <c:pt idx="10707">
                  <c:v>40916</c:v>
                </c:pt>
                <c:pt idx="10708">
                  <c:v>40815</c:v>
                </c:pt>
                <c:pt idx="10709">
                  <c:v>40713</c:v>
                </c:pt>
                <c:pt idx="10710">
                  <c:v>40611</c:v>
                </c:pt>
                <c:pt idx="10711">
                  <c:v>40509</c:v>
                </c:pt>
                <c:pt idx="10712">
                  <c:v>40407</c:v>
                </c:pt>
                <c:pt idx="10713">
                  <c:v>40345</c:v>
                </c:pt>
                <c:pt idx="10714">
                  <c:v>40243</c:v>
                </c:pt>
                <c:pt idx="10715">
                  <c:v>39225</c:v>
                </c:pt>
                <c:pt idx="10716">
                  <c:v>39124</c:v>
                </c:pt>
                <c:pt idx="10717">
                  <c:v>42444</c:v>
                </c:pt>
                <c:pt idx="10718">
                  <c:v>42348</c:v>
                </c:pt>
                <c:pt idx="10719">
                  <c:v>42061</c:v>
                </c:pt>
                <c:pt idx="10720">
                  <c:v>41870</c:v>
                </c:pt>
                <c:pt idx="10721">
                  <c:v>41774</c:v>
                </c:pt>
                <c:pt idx="10722">
                  <c:v>41678</c:v>
                </c:pt>
                <c:pt idx="10723">
                  <c:v>41339</c:v>
                </c:pt>
                <c:pt idx="10724">
                  <c:v>41244</c:v>
                </c:pt>
                <c:pt idx="10725">
                  <c:v>41148</c:v>
                </c:pt>
                <c:pt idx="10726">
                  <c:v>41052</c:v>
                </c:pt>
                <c:pt idx="10727">
                  <c:v>40956</c:v>
                </c:pt>
                <c:pt idx="10728">
                  <c:v>40861</c:v>
                </c:pt>
                <c:pt idx="10729">
                  <c:v>40765</c:v>
                </c:pt>
                <c:pt idx="10730">
                  <c:v>40669</c:v>
                </c:pt>
                <c:pt idx="10731">
                  <c:v>40574</c:v>
                </c:pt>
                <c:pt idx="10732">
                  <c:v>40478</c:v>
                </c:pt>
                <c:pt idx="10733">
                  <c:v>40382</c:v>
                </c:pt>
                <c:pt idx="10734">
                  <c:v>40235</c:v>
                </c:pt>
                <c:pt idx="10735">
                  <c:v>40139</c:v>
                </c:pt>
                <c:pt idx="10736">
                  <c:v>40043</c:v>
                </c:pt>
                <c:pt idx="10737">
                  <c:v>39947</c:v>
                </c:pt>
                <c:pt idx="10738">
                  <c:v>39852</c:v>
                </c:pt>
                <c:pt idx="10739">
                  <c:v>39756</c:v>
                </c:pt>
                <c:pt idx="10740">
                  <c:v>39660</c:v>
                </c:pt>
                <c:pt idx="10741">
                  <c:v>39565</c:v>
                </c:pt>
                <c:pt idx="10742">
                  <c:v>39469</c:v>
                </c:pt>
                <c:pt idx="10743">
                  <c:v>39373</c:v>
                </c:pt>
                <c:pt idx="10744">
                  <c:v>39277</c:v>
                </c:pt>
                <c:pt idx="10745">
                  <c:v>39182</c:v>
                </c:pt>
                <c:pt idx="10746">
                  <c:v>39086</c:v>
                </c:pt>
                <c:pt idx="10747">
                  <c:v>39034</c:v>
                </c:pt>
                <c:pt idx="10748">
                  <c:v>38938</c:v>
                </c:pt>
                <c:pt idx="10749">
                  <c:v>38843</c:v>
                </c:pt>
                <c:pt idx="10750">
                  <c:v>38747</c:v>
                </c:pt>
                <c:pt idx="10751">
                  <c:v>38651</c:v>
                </c:pt>
                <c:pt idx="10752">
                  <c:v>38555</c:v>
                </c:pt>
                <c:pt idx="10753">
                  <c:v>38460</c:v>
                </c:pt>
                <c:pt idx="10754">
                  <c:v>38364</c:v>
                </c:pt>
                <c:pt idx="10755">
                  <c:v>38268</c:v>
                </c:pt>
                <c:pt idx="10756">
                  <c:v>38173</c:v>
                </c:pt>
                <c:pt idx="10757">
                  <c:v>38077</c:v>
                </c:pt>
                <c:pt idx="10758">
                  <c:v>37981</c:v>
                </c:pt>
                <c:pt idx="10759">
                  <c:v>37885</c:v>
                </c:pt>
                <c:pt idx="10760">
                  <c:v>37790</c:v>
                </c:pt>
                <c:pt idx="10761">
                  <c:v>37738</c:v>
                </c:pt>
                <c:pt idx="10762">
                  <c:v>37642</c:v>
                </c:pt>
                <c:pt idx="10763">
                  <c:v>36685</c:v>
                </c:pt>
                <c:pt idx="10764">
                  <c:v>36589</c:v>
                </c:pt>
                <c:pt idx="10765">
                  <c:v>43924</c:v>
                </c:pt>
                <c:pt idx="10766">
                  <c:v>43835</c:v>
                </c:pt>
                <c:pt idx="10767">
                  <c:v>43747</c:v>
                </c:pt>
                <c:pt idx="10768">
                  <c:v>43658</c:v>
                </c:pt>
                <c:pt idx="10769">
                  <c:v>43570</c:v>
                </c:pt>
                <c:pt idx="10770">
                  <c:v>43481</c:v>
                </c:pt>
                <c:pt idx="10771">
                  <c:v>43393</c:v>
                </c:pt>
                <c:pt idx="10772">
                  <c:v>43305</c:v>
                </c:pt>
                <c:pt idx="10773">
                  <c:v>43216</c:v>
                </c:pt>
                <c:pt idx="10774">
                  <c:v>42729</c:v>
                </c:pt>
                <c:pt idx="10775">
                  <c:v>42641</c:v>
                </c:pt>
                <c:pt idx="10776">
                  <c:v>42552</c:v>
                </c:pt>
                <c:pt idx="10777">
                  <c:v>42464</c:v>
                </c:pt>
                <c:pt idx="10778">
                  <c:v>42376</c:v>
                </c:pt>
                <c:pt idx="10779">
                  <c:v>42287</c:v>
                </c:pt>
                <c:pt idx="10780">
                  <c:v>42199</c:v>
                </c:pt>
                <c:pt idx="10781">
                  <c:v>42110</c:v>
                </c:pt>
                <c:pt idx="10782">
                  <c:v>42022</c:v>
                </c:pt>
                <c:pt idx="10783">
                  <c:v>41933</c:v>
                </c:pt>
                <c:pt idx="10784">
                  <c:v>41845</c:v>
                </c:pt>
                <c:pt idx="10785">
                  <c:v>41757</c:v>
                </c:pt>
                <c:pt idx="10786">
                  <c:v>41535</c:v>
                </c:pt>
                <c:pt idx="10787">
                  <c:v>41446</c:v>
                </c:pt>
                <c:pt idx="10788">
                  <c:v>41358</c:v>
                </c:pt>
                <c:pt idx="10789">
                  <c:v>41270</c:v>
                </c:pt>
                <c:pt idx="10790">
                  <c:v>41181</c:v>
                </c:pt>
                <c:pt idx="10791">
                  <c:v>41093</c:v>
                </c:pt>
                <c:pt idx="10792">
                  <c:v>41004</c:v>
                </c:pt>
                <c:pt idx="10793">
                  <c:v>40916</c:v>
                </c:pt>
                <c:pt idx="10794">
                  <c:v>40828</c:v>
                </c:pt>
                <c:pt idx="10795">
                  <c:v>40739</c:v>
                </c:pt>
                <c:pt idx="10796">
                  <c:v>40651</c:v>
                </c:pt>
                <c:pt idx="10797">
                  <c:v>40474</c:v>
                </c:pt>
                <c:pt idx="10798">
                  <c:v>40385</c:v>
                </c:pt>
                <c:pt idx="10799">
                  <c:v>40252</c:v>
                </c:pt>
                <c:pt idx="10800">
                  <c:v>40164</c:v>
                </c:pt>
                <c:pt idx="10801">
                  <c:v>40075</c:v>
                </c:pt>
                <c:pt idx="10802">
                  <c:v>39987</c:v>
                </c:pt>
                <c:pt idx="10803">
                  <c:v>39898</c:v>
                </c:pt>
                <c:pt idx="10804">
                  <c:v>39810</c:v>
                </c:pt>
                <c:pt idx="10805">
                  <c:v>39722</c:v>
                </c:pt>
                <c:pt idx="10806">
                  <c:v>39279</c:v>
                </c:pt>
                <c:pt idx="10807">
                  <c:v>39191</c:v>
                </c:pt>
                <c:pt idx="10808">
                  <c:v>39103</c:v>
                </c:pt>
                <c:pt idx="10809">
                  <c:v>38881</c:v>
                </c:pt>
                <c:pt idx="10810">
                  <c:v>38792</c:v>
                </c:pt>
                <c:pt idx="10811">
                  <c:v>45115</c:v>
                </c:pt>
                <c:pt idx="10812">
                  <c:v>45017</c:v>
                </c:pt>
                <c:pt idx="10813">
                  <c:v>44919</c:v>
                </c:pt>
                <c:pt idx="10814">
                  <c:v>44821</c:v>
                </c:pt>
                <c:pt idx="10815">
                  <c:v>44723</c:v>
                </c:pt>
                <c:pt idx="10816">
                  <c:v>44625</c:v>
                </c:pt>
                <c:pt idx="10817">
                  <c:v>44527</c:v>
                </c:pt>
                <c:pt idx="10818">
                  <c:v>44429</c:v>
                </c:pt>
                <c:pt idx="10819">
                  <c:v>44331</c:v>
                </c:pt>
                <c:pt idx="10820">
                  <c:v>43900</c:v>
                </c:pt>
                <c:pt idx="10821">
                  <c:v>43802</c:v>
                </c:pt>
                <c:pt idx="10822">
                  <c:v>43704</c:v>
                </c:pt>
                <c:pt idx="10823">
                  <c:v>43606</c:v>
                </c:pt>
                <c:pt idx="10824">
                  <c:v>43508</c:v>
                </c:pt>
                <c:pt idx="10825">
                  <c:v>43410</c:v>
                </c:pt>
                <c:pt idx="10826">
                  <c:v>43312</c:v>
                </c:pt>
                <c:pt idx="10827">
                  <c:v>43214</c:v>
                </c:pt>
                <c:pt idx="10828">
                  <c:v>43116</c:v>
                </c:pt>
                <c:pt idx="10829">
                  <c:v>43018</c:v>
                </c:pt>
                <c:pt idx="10830">
                  <c:v>42920</c:v>
                </c:pt>
                <c:pt idx="10831">
                  <c:v>42822</c:v>
                </c:pt>
                <c:pt idx="10832">
                  <c:v>42684</c:v>
                </c:pt>
                <c:pt idx="10833">
                  <c:v>42586</c:v>
                </c:pt>
                <c:pt idx="10834">
                  <c:v>42488</c:v>
                </c:pt>
                <c:pt idx="10835">
                  <c:v>42390</c:v>
                </c:pt>
                <c:pt idx="10836">
                  <c:v>42292</c:v>
                </c:pt>
                <c:pt idx="10837">
                  <c:v>42194</c:v>
                </c:pt>
                <c:pt idx="10838">
                  <c:v>42096</c:v>
                </c:pt>
                <c:pt idx="10839">
                  <c:v>41998</c:v>
                </c:pt>
                <c:pt idx="10840">
                  <c:v>41900</c:v>
                </c:pt>
                <c:pt idx="10841">
                  <c:v>41802</c:v>
                </c:pt>
                <c:pt idx="10842">
                  <c:v>41704</c:v>
                </c:pt>
                <c:pt idx="10843">
                  <c:v>41508</c:v>
                </c:pt>
                <c:pt idx="10844">
                  <c:v>41410</c:v>
                </c:pt>
                <c:pt idx="10845">
                  <c:v>41370</c:v>
                </c:pt>
                <c:pt idx="10846">
                  <c:v>41272</c:v>
                </c:pt>
                <c:pt idx="10847">
                  <c:v>41174</c:v>
                </c:pt>
                <c:pt idx="10848">
                  <c:v>41076</c:v>
                </c:pt>
                <c:pt idx="10849">
                  <c:v>40978</c:v>
                </c:pt>
                <c:pt idx="10850">
                  <c:v>40880</c:v>
                </c:pt>
                <c:pt idx="10851">
                  <c:v>40782</c:v>
                </c:pt>
                <c:pt idx="10852">
                  <c:v>40292</c:v>
                </c:pt>
                <c:pt idx="10853">
                  <c:v>40194</c:v>
                </c:pt>
                <c:pt idx="10854">
                  <c:v>40096</c:v>
                </c:pt>
                <c:pt idx="10855">
                  <c:v>39959</c:v>
                </c:pt>
                <c:pt idx="10856">
                  <c:v>39861</c:v>
                </c:pt>
                <c:pt idx="10857">
                  <c:v>44814</c:v>
                </c:pt>
                <c:pt idx="10858">
                  <c:v>44713</c:v>
                </c:pt>
                <c:pt idx="10859">
                  <c:v>44611</c:v>
                </c:pt>
                <c:pt idx="10860">
                  <c:v>44510</c:v>
                </c:pt>
                <c:pt idx="10861">
                  <c:v>44408</c:v>
                </c:pt>
                <c:pt idx="10862">
                  <c:v>44307</c:v>
                </c:pt>
                <c:pt idx="10863">
                  <c:v>44206</c:v>
                </c:pt>
                <c:pt idx="10864">
                  <c:v>44104</c:v>
                </c:pt>
                <c:pt idx="10865">
                  <c:v>44003</c:v>
                </c:pt>
                <c:pt idx="10866">
                  <c:v>43613</c:v>
                </c:pt>
                <c:pt idx="10867">
                  <c:v>43511</c:v>
                </c:pt>
                <c:pt idx="10868">
                  <c:v>43410</c:v>
                </c:pt>
                <c:pt idx="10869">
                  <c:v>43309</c:v>
                </c:pt>
                <c:pt idx="10870">
                  <c:v>43207</c:v>
                </c:pt>
                <c:pt idx="10871">
                  <c:v>43106</c:v>
                </c:pt>
                <c:pt idx="10872">
                  <c:v>43004</c:v>
                </c:pt>
                <c:pt idx="10873">
                  <c:v>42903</c:v>
                </c:pt>
                <c:pt idx="10874">
                  <c:v>42802</c:v>
                </c:pt>
                <c:pt idx="10875">
                  <c:v>42700</c:v>
                </c:pt>
                <c:pt idx="10876">
                  <c:v>42599</c:v>
                </c:pt>
                <c:pt idx="10877">
                  <c:v>42497</c:v>
                </c:pt>
                <c:pt idx="10878">
                  <c:v>42411</c:v>
                </c:pt>
                <c:pt idx="10879">
                  <c:v>42310</c:v>
                </c:pt>
                <c:pt idx="10880">
                  <c:v>42209</c:v>
                </c:pt>
                <c:pt idx="10881">
                  <c:v>42107</c:v>
                </c:pt>
                <c:pt idx="10882">
                  <c:v>42006</c:v>
                </c:pt>
                <c:pt idx="10883">
                  <c:v>41904</c:v>
                </c:pt>
                <c:pt idx="10884">
                  <c:v>41803</c:v>
                </c:pt>
                <c:pt idx="10885">
                  <c:v>41702</c:v>
                </c:pt>
                <c:pt idx="10886">
                  <c:v>41600</c:v>
                </c:pt>
                <c:pt idx="10887">
                  <c:v>41499</c:v>
                </c:pt>
                <c:pt idx="10888">
                  <c:v>41397</c:v>
                </c:pt>
                <c:pt idx="10889">
                  <c:v>41195</c:v>
                </c:pt>
                <c:pt idx="10890">
                  <c:v>41093</c:v>
                </c:pt>
                <c:pt idx="10891">
                  <c:v>41109</c:v>
                </c:pt>
                <c:pt idx="10892">
                  <c:v>41007</c:v>
                </c:pt>
                <c:pt idx="10893">
                  <c:v>40906</c:v>
                </c:pt>
                <c:pt idx="10894">
                  <c:v>40805</c:v>
                </c:pt>
                <c:pt idx="10895">
                  <c:v>40703</c:v>
                </c:pt>
                <c:pt idx="10896">
                  <c:v>40602</c:v>
                </c:pt>
                <c:pt idx="10897">
                  <c:v>40500</c:v>
                </c:pt>
                <c:pt idx="10898">
                  <c:v>39993</c:v>
                </c:pt>
                <c:pt idx="10899">
                  <c:v>39892</c:v>
                </c:pt>
                <c:pt idx="10900">
                  <c:v>39791</c:v>
                </c:pt>
                <c:pt idx="10901">
                  <c:v>39705</c:v>
                </c:pt>
                <c:pt idx="10902">
                  <c:v>39603</c:v>
                </c:pt>
                <c:pt idx="10903">
                  <c:v>44458</c:v>
                </c:pt>
                <c:pt idx="10904">
                  <c:v>44357</c:v>
                </c:pt>
                <c:pt idx="10905">
                  <c:v>44257</c:v>
                </c:pt>
                <c:pt idx="10906">
                  <c:v>44156</c:v>
                </c:pt>
                <c:pt idx="10907">
                  <c:v>44056</c:v>
                </c:pt>
                <c:pt idx="10908">
                  <c:v>43955</c:v>
                </c:pt>
                <c:pt idx="10909">
                  <c:v>43855</c:v>
                </c:pt>
                <c:pt idx="10910">
                  <c:v>43754</c:v>
                </c:pt>
                <c:pt idx="10911">
                  <c:v>43654</c:v>
                </c:pt>
                <c:pt idx="10912">
                  <c:v>43266</c:v>
                </c:pt>
                <c:pt idx="10913">
                  <c:v>43165</c:v>
                </c:pt>
                <c:pt idx="10914">
                  <c:v>43065</c:v>
                </c:pt>
                <c:pt idx="10915">
                  <c:v>42964</c:v>
                </c:pt>
                <c:pt idx="10916">
                  <c:v>42864</c:v>
                </c:pt>
                <c:pt idx="10917">
                  <c:v>42763</c:v>
                </c:pt>
                <c:pt idx="10918">
                  <c:v>42663</c:v>
                </c:pt>
                <c:pt idx="10919">
                  <c:v>42562</c:v>
                </c:pt>
                <c:pt idx="10920">
                  <c:v>42462</c:v>
                </c:pt>
                <c:pt idx="10921">
                  <c:v>42361</c:v>
                </c:pt>
                <c:pt idx="10922">
                  <c:v>42261</c:v>
                </c:pt>
                <c:pt idx="10923">
                  <c:v>42160</c:v>
                </c:pt>
                <c:pt idx="10924">
                  <c:v>42074</c:v>
                </c:pt>
                <c:pt idx="10925">
                  <c:v>41973</c:v>
                </c:pt>
                <c:pt idx="10926">
                  <c:v>41873</c:v>
                </c:pt>
                <c:pt idx="10927">
                  <c:v>41772</c:v>
                </c:pt>
                <c:pt idx="10928">
                  <c:v>41672</c:v>
                </c:pt>
                <c:pt idx="10929">
                  <c:v>41571</c:v>
                </c:pt>
                <c:pt idx="10930">
                  <c:v>41471</c:v>
                </c:pt>
                <c:pt idx="10931">
                  <c:v>41370</c:v>
                </c:pt>
                <c:pt idx="10932">
                  <c:v>41270</c:v>
                </c:pt>
                <c:pt idx="10933">
                  <c:v>41169</c:v>
                </c:pt>
                <c:pt idx="10934">
                  <c:v>41069</c:v>
                </c:pt>
                <c:pt idx="10935">
                  <c:v>40868</c:v>
                </c:pt>
                <c:pt idx="10936">
                  <c:v>40767</c:v>
                </c:pt>
                <c:pt idx="10937">
                  <c:v>40782</c:v>
                </c:pt>
                <c:pt idx="10938">
                  <c:v>40681</c:v>
                </c:pt>
                <c:pt idx="10939">
                  <c:v>40581</c:v>
                </c:pt>
                <c:pt idx="10940">
                  <c:v>40480</c:v>
                </c:pt>
                <c:pt idx="10941">
                  <c:v>40380</c:v>
                </c:pt>
                <c:pt idx="10942">
                  <c:v>40279</c:v>
                </c:pt>
                <c:pt idx="10943">
                  <c:v>40178</c:v>
                </c:pt>
                <c:pt idx="10944">
                  <c:v>39676</c:v>
                </c:pt>
                <c:pt idx="10945">
                  <c:v>39575</c:v>
                </c:pt>
                <c:pt idx="10946">
                  <c:v>39475</c:v>
                </c:pt>
                <c:pt idx="10947">
                  <c:v>39389</c:v>
                </c:pt>
                <c:pt idx="10948">
                  <c:v>39288</c:v>
                </c:pt>
                <c:pt idx="10949">
                  <c:v>42462</c:v>
                </c:pt>
                <c:pt idx="10950">
                  <c:v>42367</c:v>
                </c:pt>
                <c:pt idx="10951">
                  <c:v>42273</c:v>
                </c:pt>
                <c:pt idx="10952">
                  <c:v>42179</c:v>
                </c:pt>
                <c:pt idx="10953">
                  <c:v>42085</c:v>
                </c:pt>
                <c:pt idx="10954">
                  <c:v>41991</c:v>
                </c:pt>
                <c:pt idx="10955">
                  <c:v>41897</c:v>
                </c:pt>
                <c:pt idx="10956">
                  <c:v>41803</c:v>
                </c:pt>
                <c:pt idx="10957">
                  <c:v>41708</c:v>
                </c:pt>
                <c:pt idx="10958">
                  <c:v>41320</c:v>
                </c:pt>
                <c:pt idx="10959">
                  <c:v>41226</c:v>
                </c:pt>
                <c:pt idx="10960">
                  <c:v>41132</c:v>
                </c:pt>
                <c:pt idx="10961">
                  <c:v>41038</c:v>
                </c:pt>
                <c:pt idx="10962">
                  <c:v>40944</c:v>
                </c:pt>
                <c:pt idx="10963">
                  <c:v>40850</c:v>
                </c:pt>
                <c:pt idx="10964">
                  <c:v>40755</c:v>
                </c:pt>
                <c:pt idx="10965">
                  <c:v>40661</c:v>
                </c:pt>
                <c:pt idx="10966">
                  <c:v>40567</c:v>
                </c:pt>
                <c:pt idx="10967">
                  <c:v>40473</c:v>
                </c:pt>
                <c:pt idx="10968">
                  <c:v>40379</c:v>
                </c:pt>
                <c:pt idx="10969">
                  <c:v>40285</c:v>
                </c:pt>
                <c:pt idx="10970">
                  <c:v>40179</c:v>
                </c:pt>
                <c:pt idx="10971">
                  <c:v>40085</c:v>
                </c:pt>
                <c:pt idx="10972">
                  <c:v>39991</c:v>
                </c:pt>
                <c:pt idx="10973">
                  <c:v>39897</c:v>
                </c:pt>
                <c:pt idx="10974">
                  <c:v>39803</c:v>
                </c:pt>
                <c:pt idx="10975">
                  <c:v>39708</c:v>
                </c:pt>
                <c:pt idx="10976">
                  <c:v>39614</c:v>
                </c:pt>
                <c:pt idx="10977">
                  <c:v>39520</c:v>
                </c:pt>
                <c:pt idx="10978">
                  <c:v>39426</c:v>
                </c:pt>
                <c:pt idx="10979">
                  <c:v>39332</c:v>
                </c:pt>
                <c:pt idx="10980">
                  <c:v>39238</c:v>
                </c:pt>
                <c:pt idx="10981">
                  <c:v>39049</c:v>
                </c:pt>
                <c:pt idx="10982">
                  <c:v>38955</c:v>
                </c:pt>
                <c:pt idx="10983">
                  <c:v>38944</c:v>
                </c:pt>
                <c:pt idx="10984">
                  <c:v>38850</c:v>
                </c:pt>
                <c:pt idx="10985">
                  <c:v>38755</c:v>
                </c:pt>
                <c:pt idx="10986">
                  <c:v>38661</c:v>
                </c:pt>
                <c:pt idx="10987">
                  <c:v>38567</c:v>
                </c:pt>
                <c:pt idx="10988">
                  <c:v>38473</c:v>
                </c:pt>
                <c:pt idx="10989">
                  <c:v>38379</c:v>
                </c:pt>
                <c:pt idx="10990">
                  <c:v>37908</c:v>
                </c:pt>
                <c:pt idx="10991">
                  <c:v>37814</c:v>
                </c:pt>
                <c:pt idx="10992">
                  <c:v>37720</c:v>
                </c:pt>
                <c:pt idx="10993">
                  <c:v>37614</c:v>
                </c:pt>
                <c:pt idx="10994">
                  <c:v>37520</c:v>
                </c:pt>
                <c:pt idx="10995">
                  <c:v>44487</c:v>
                </c:pt>
                <c:pt idx="10996">
                  <c:v>44402</c:v>
                </c:pt>
                <c:pt idx="10997">
                  <c:v>43204</c:v>
                </c:pt>
                <c:pt idx="10998">
                  <c:v>43119</c:v>
                </c:pt>
                <c:pt idx="10999">
                  <c:v>41835</c:v>
                </c:pt>
                <c:pt idx="11000">
                  <c:v>45840</c:v>
                </c:pt>
                <c:pt idx="11001">
                  <c:v>45746</c:v>
                </c:pt>
                <c:pt idx="11002">
                  <c:v>44522</c:v>
                </c:pt>
                <c:pt idx="11003">
                  <c:v>44428</c:v>
                </c:pt>
                <c:pt idx="11004">
                  <c:v>43110</c:v>
                </c:pt>
                <c:pt idx="11005">
                  <c:v>45600</c:v>
                </c:pt>
                <c:pt idx="11006">
                  <c:v>45500</c:v>
                </c:pt>
                <c:pt idx="11007">
                  <c:v>44294</c:v>
                </c:pt>
                <c:pt idx="11008">
                  <c:v>44194</c:v>
                </c:pt>
                <c:pt idx="11009">
                  <c:v>42888</c:v>
                </c:pt>
                <c:pt idx="11010">
                  <c:v>45258</c:v>
                </c:pt>
                <c:pt idx="11011">
                  <c:v>45157</c:v>
                </c:pt>
                <c:pt idx="11012">
                  <c:v>43964</c:v>
                </c:pt>
                <c:pt idx="11013">
                  <c:v>43862</c:v>
                </c:pt>
                <c:pt idx="11014">
                  <c:v>42568</c:v>
                </c:pt>
                <c:pt idx="11015">
                  <c:v>43158</c:v>
                </c:pt>
                <c:pt idx="11016">
                  <c:v>43059</c:v>
                </c:pt>
                <c:pt idx="11017">
                  <c:v>41925</c:v>
                </c:pt>
                <c:pt idx="11018">
                  <c:v>41826</c:v>
                </c:pt>
                <c:pt idx="11019">
                  <c:v>40594</c:v>
                </c:pt>
                <c:pt idx="11020">
                  <c:v>44774</c:v>
                </c:pt>
                <c:pt idx="11021">
                  <c:v>44690</c:v>
                </c:pt>
                <c:pt idx="11022">
                  <c:v>43487</c:v>
                </c:pt>
                <c:pt idx="11023">
                  <c:v>43402</c:v>
                </c:pt>
                <c:pt idx="11024">
                  <c:v>42115</c:v>
                </c:pt>
                <c:pt idx="11025">
                  <c:v>40827</c:v>
                </c:pt>
                <c:pt idx="11026">
                  <c:v>46098</c:v>
                </c:pt>
                <c:pt idx="11027">
                  <c:v>46004</c:v>
                </c:pt>
                <c:pt idx="11028">
                  <c:v>44778</c:v>
                </c:pt>
                <c:pt idx="11029">
                  <c:v>44684</c:v>
                </c:pt>
                <c:pt idx="11030">
                  <c:v>43364</c:v>
                </c:pt>
                <c:pt idx="11031">
                  <c:v>42044</c:v>
                </c:pt>
                <c:pt idx="11032">
                  <c:v>45733</c:v>
                </c:pt>
                <c:pt idx="11033">
                  <c:v>45633</c:v>
                </c:pt>
                <c:pt idx="11034">
                  <c:v>44428</c:v>
                </c:pt>
                <c:pt idx="11035">
                  <c:v>44329</c:v>
                </c:pt>
                <c:pt idx="11036">
                  <c:v>43024</c:v>
                </c:pt>
                <c:pt idx="11037">
                  <c:v>41719</c:v>
                </c:pt>
                <c:pt idx="11038">
                  <c:v>45227</c:v>
                </c:pt>
                <c:pt idx="11039">
                  <c:v>45127</c:v>
                </c:pt>
                <c:pt idx="11040">
                  <c:v>43939</c:v>
                </c:pt>
                <c:pt idx="11041">
                  <c:v>43838</c:v>
                </c:pt>
                <c:pt idx="11042">
                  <c:v>42550</c:v>
                </c:pt>
                <c:pt idx="11043">
                  <c:v>41262</c:v>
                </c:pt>
                <c:pt idx="11044">
                  <c:v>42937</c:v>
                </c:pt>
                <c:pt idx="11045">
                  <c:v>42841</c:v>
                </c:pt>
                <c:pt idx="11046">
                  <c:v>41715</c:v>
                </c:pt>
                <c:pt idx="11047">
                  <c:v>41619</c:v>
                </c:pt>
                <c:pt idx="11048">
                  <c:v>40397</c:v>
                </c:pt>
                <c:pt idx="11049">
                  <c:v>39175</c:v>
                </c:pt>
                <c:pt idx="11050">
                  <c:v>44939</c:v>
                </c:pt>
                <c:pt idx="11051">
                  <c:v>44852</c:v>
                </c:pt>
                <c:pt idx="11052">
                  <c:v>43648</c:v>
                </c:pt>
                <c:pt idx="11053">
                  <c:v>43561</c:v>
                </c:pt>
                <c:pt idx="11054">
                  <c:v>42270</c:v>
                </c:pt>
                <c:pt idx="11055">
                  <c:v>40979</c:v>
                </c:pt>
                <c:pt idx="11056">
                  <c:v>46227</c:v>
                </c:pt>
                <c:pt idx="11057">
                  <c:v>46131</c:v>
                </c:pt>
                <c:pt idx="11058">
                  <c:v>44905</c:v>
                </c:pt>
                <c:pt idx="11059">
                  <c:v>44809</c:v>
                </c:pt>
                <c:pt idx="11060">
                  <c:v>43487</c:v>
                </c:pt>
                <c:pt idx="11061">
                  <c:v>42164</c:v>
                </c:pt>
                <c:pt idx="11062">
                  <c:v>45820</c:v>
                </c:pt>
                <c:pt idx="11063">
                  <c:v>45721</c:v>
                </c:pt>
                <c:pt idx="11064">
                  <c:v>44514</c:v>
                </c:pt>
                <c:pt idx="11065">
                  <c:v>44414</c:v>
                </c:pt>
                <c:pt idx="11066">
                  <c:v>43107</c:v>
                </c:pt>
                <c:pt idx="11067">
                  <c:v>41800</c:v>
                </c:pt>
                <c:pt idx="11068">
                  <c:v>45257</c:v>
                </c:pt>
                <c:pt idx="11069">
                  <c:v>45157</c:v>
                </c:pt>
                <c:pt idx="11070">
                  <c:v>43967</c:v>
                </c:pt>
                <c:pt idx="11071">
                  <c:v>43867</c:v>
                </c:pt>
                <c:pt idx="11072">
                  <c:v>42578</c:v>
                </c:pt>
                <c:pt idx="11073">
                  <c:v>41288</c:v>
                </c:pt>
                <c:pt idx="11074">
                  <c:v>42888</c:v>
                </c:pt>
                <c:pt idx="11075">
                  <c:v>42793</c:v>
                </c:pt>
                <c:pt idx="11076">
                  <c:v>41666</c:v>
                </c:pt>
                <c:pt idx="11077">
                  <c:v>41571</c:v>
                </c:pt>
                <c:pt idx="11078">
                  <c:v>40349</c:v>
                </c:pt>
                <c:pt idx="11079">
                  <c:v>39127</c:v>
                </c:pt>
                <c:pt idx="11080">
                  <c:v>44918</c:v>
                </c:pt>
                <c:pt idx="11081">
                  <c:v>44829</c:v>
                </c:pt>
                <c:pt idx="11082">
                  <c:v>43629</c:v>
                </c:pt>
                <c:pt idx="11083">
                  <c:v>43541</c:v>
                </c:pt>
                <c:pt idx="11084">
                  <c:v>42341</c:v>
                </c:pt>
                <c:pt idx="11085">
                  <c:v>42252</c:v>
                </c:pt>
                <c:pt idx="11086">
                  <c:v>46275</c:v>
                </c:pt>
                <c:pt idx="11087">
                  <c:v>46177</c:v>
                </c:pt>
                <c:pt idx="11088">
                  <c:v>44953</c:v>
                </c:pt>
                <c:pt idx="11089">
                  <c:v>44855</c:v>
                </c:pt>
                <c:pt idx="11090">
                  <c:v>43631</c:v>
                </c:pt>
                <c:pt idx="11091">
                  <c:v>43533</c:v>
                </c:pt>
                <c:pt idx="11092">
                  <c:v>45851</c:v>
                </c:pt>
                <c:pt idx="11093">
                  <c:v>45750</c:v>
                </c:pt>
                <c:pt idx="11094">
                  <c:v>44544</c:v>
                </c:pt>
                <c:pt idx="11095">
                  <c:v>44443</c:v>
                </c:pt>
                <c:pt idx="11096">
                  <c:v>43237</c:v>
                </c:pt>
                <c:pt idx="11097">
                  <c:v>43136</c:v>
                </c:pt>
                <c:pt idx="11098">
                  <c:v>45249</c:v>
                </c:pt>
                <c:pt idx="11099">
                  <c:v>45149</c:v>
                </c:pt>
                <c:pt idx="11100">
                  <c:v>43959</c:v>
                </c:pt>
                <c:pt idx="11101">
                  <c:v>43860</c:v>
                </c:pt>
                <c:pt idx="11102">
                  <c:v>42669</c:v>
                </c:pt>
                <c:pt idx="11103">
                  <c:v>42570</c:v>
                </c:pt>
                <c:pt idx="11104">
                  <c:v>42815</c:v>
                </c:pt>
                <c:pt idx="11105">
                  <c:v>42722</c:v>
                </c:pt>
                <c:pt idx="11106">
                  <c:v>41593</c:v>
                </c:pt>
                <c:pt idx="11107">
                  <c:v>41500</c:v>
                </c:pt>
                <c:pt idx="11108">
                  <c:v>40371</c:v>
                </c:pt>
                <c:pt idx="11109">
                  <c:v>40279</c:v>
                </c:pt>
                <c:pt idx="11110">
                  <c:v>45444</c:v>
                </c:pt>
                <c:pt idx="11111">
                  <c:v>45355</c:v>
                </c:pt>
                <c:pt idx="11112">
                  <c:v>45267</c:v>
                </c:pt>
                <c:pt idx="11113">
                  <c:v>44823</c:v>
                </c:pt>
                <c:pt idx="11114">
                  <c:v>44734</c:v>
                </c:pt>
                <c:pt idx="11115">
                  <c:v>44646</c:v>
                </c:pt>
                <c:pt idx="11116">
                  <c:v>44246</c:v>
                </c:pt>
                <c:pt idx="11117">
                  <c:v>44157</c:v>
                </c:pt>
                <c:pt idx="11118">
                  <c:v>44068</c:v>
                </c:pt>
                <c:pt idx="11119">
                  <c:v>43980</c:v>
                </c:pt>
                <c:pt idx="11120">
                  <c:v>43891</c:v>
                </c:pt>
                <c:pt idx="11121">
                  <c:v>43802</c:v>
                </c:pt>
                <c:pt idx="11122">
                  <c:v>43714</c:v>
                </c:pt>
                <c:pt idx="11123">
                  <c:v>43625</c:v>
                </c:pt>
                <c:pt idx="11124">
                  <c:v>43536</c:v>
                </c:pt>
                <c:pt idx="11125">
                  <c:v>43447</c:v>
                </c:pt>
                <c:pt idx="11126">
                  <c:v>43359</c:v>
                </c:pt>
                <c:pt idx="11127">
                  <c:v>43270</c:v>
                </c:pt>
                <c:pt idx="11128">
                  <c:v>42959</c:v>
                </c:pt>
                <c:pt idx="11129">
                  <c:v>42870</c:v>
                </c:pt>
                <c:pt idx="11130">
                  <c:v>42781</c:v>
                </c:pt>
                <c:pt idx="11131">
                  <c:v>42693</c:v>
                </c:pt>
                <c:pt idx="11132">
                  <c:v>42604</c:v>
                </c:pt>
                <c:pt idx="11133">
                  <c:v>42515</c:v>
                </c:pt>
                <c:pt idx="11134">
                  <c:v>42427</c:v>
                </c:pt>
                <c:pt idx="11135">
                  <c:v>42338</c:v>
                </c:pt>
                <c:pt idx="11136">
                  <c:v>42249</c:v>
                </c:pt>
                <c:pt idx="11137">
                  <c:v>42160</c:v>
                </c:pt>
                <c:pt idx="11138">
                  <c:v>42072</c:v>
                </c:pt>
                <c:pt idx="11139">
                  <c:v>41983</c:v>
                </c:pt>
                <c:pt idx="11140">
                  <c:v>41894</c:v>
                </c:pt>
                <c:pt idx="11141">
                  <c:v>41672</c:v>
                </c:pt>
                <c:pt idx="11142">
                  <c:v>41583</c:v>
                </c:pt>
                <c:pt idx="11143">
                  <c:v>41494</c:v>
                </c:pt>
                <c:pt idx="11144">
                  <c:v>41406</c:v>
                </c:pt>
                <c:pt idx="11145">
                  <c:v>41228</c:v>
                </c:pt>
                <c:pt idx="11146">
                  <c:v>41051</c:v>
                </c:pt>
                <c:pt idx="11147">
                  <c:v>40873</c:v>
                </c:pt>
                <c:pt idx="11148">
                  <c:v>40785</c:v>
                </c:pt>
                <c:pt idx="11149">
                  <c:v>40696</c:v>
                </c:pt>
                <c:pt idx="11150">
                  <c:v>40607</c:v>
                </c:pt>
                <c:pt idx="11151">
                  <c:v>46726</c:v>
                </c:pt>
                <c:pt idx="11152">
                  <c:v>46628</c:v>
                </c:pt>
                <c:pt idx="11153">
                  <c:v>46530</c:v>
                </c:pt>
                <c:pt idx="11154">
                  <c:v>46040</c:v>
                </c:pt>
                <c:pt idx="11155">
                  <c:v>45942</c:v>
                </c:pt>
                <c:pt idx="11156">
                  <c:v>45844</c:v>
                </c:pt>
                <c:pt idx="11157">
                  <c:v>45505</c:v>
                </c:pt>
                <c:pt idx="11158">
                  <c:v>45407</c:v>
                </c:pt>
                <c:pt idx="11159">
                  <c:v>45309</c:v>
                </c:pt>
                <c:pt idx="11160">
                  <c:v>45211</c:v>
                </c:pt>
                <c:pt idx="11161">
                  <c:v>45113</c:v>
                </c:pt>
                <c:pt idx="11162">
                  <c:v>45015</c:v>
                </c:pt>
                <c:pt idx="11163">
                  <c:v>44917</c:v>
                </c:pt>
                <c:pt idx="11164">
                  <c:v>44819</c:v>
                </c:pt>
                <c:pt idx="11165">
                  <c:v>44721</c:v>
                </c:pt>
                <c:pt idx="11166">
                  <c:v>44623</c:v>
                </c:pt>
                <c:pt idx="11167">
                  <c:v>44524</c:v>
                </c:pt>
                <c:pt idx="11168">
                  <c:v>44426</c:v>
                </c:pt>
                <c:pt idx="11169">
                  <c:v>44185</c:v>
                </c:pt>
                <c:pt idx="11170">
                  <c:v>44087</c:v>
                </c:pt>
                <c:pt idx="11171">
                  <c:v>43989</c:v>
                </c:pt>
                <c:pt idx="11172">
                  <c:v>43891</c:v>
                </c:pt>
                <c:pt idx="11173">
                  <c:v>43793</c:v>
                </c:pt>
                <c:pt idx="11174">
                  <c:v>43695</c:v>
                </c:pt>
                <c:pt idx="11175">
                  <c:v>43597</c:v>
                </c:pt>
                <c:pt idx="11176">
                  <c:v>43499</c:v>
                </c:pt>
                <c:pt idx="11177">
                  <c:v>43401</c:v>
                </c:pt>
                <c:pt idx="11178">
                  <c:v>43303</c:v>
                </c:pt>
                <c:pt idx="11179">
                  <c:v>43205</c:v>
                </c:pt>
                <c:pt idx="11180">
                  <c:v>43107</c:v>
                </c:pt>
                <c:pt idx="11181">
                  <c:v>43009</c:v>
                </c:pt>
                <c:pt idx="11182">
                  <c:v>42866</c:v>
                </c:pt>
                <c:pt idx="11183">
                  <c:v>42768</c:v>
                </c:pt>
                <c:pt idx="11184">
                  <c:v>42670</c:v>
                </c:pt>
                <c:pt idx="11185">
                  <c:v>42572</c:v>
                </c:pt>
                <c:pt idx="11186">
                  <c:v>42376</c:v>
                </c:pt>
                <c:pt idx="11187">
                  <c:v>42179</c:v>
                </c:pt>
                <c:pt idx="11188">
                  <c:v>41983</c:v>
                </c:pt>
                <c:pt idx="11189">
                  <c:v>41885</c:v>
                </c:pt>
                <c:pt idx="11190">
                  <c:v>41787</c:v>
                </c:pt>
                <c:pt idx="11191">
                  <c:v>41689</c:v>
                </c:pt>
                <c:pt idx="11192">
                  <c:v>46284</c:v>
                </c:pt>
                <c:pt idx="11193">
                  <c:v>46182</c:v>
                </c:pt>
                <c:pt idx="11194">
                  <c:v>46081</c:v>
                </c:pt>
                <c:pt idx="11195">
                  <c:v>45575</c:v>
                </c:pt>
                <c:pt idx="11196">
                  <c:v>45473</c:v>
                </c:pt>
                <c:pt idx="11197">
                  <c:v>45372</c:v>
                </c:pt>
                <c:pt idx="11198">
                  <c:v>45080</c:v>
                </c:pt>
                <c:pt idx="11199">
                  <c:v>44979</c:v>
                </c:pt>
                <c:pt idx="11200">
                  <c:v>44878</c:v>
                </c:pt>
                <c:pt idx="11201">
                  <c:v>44776</c:v>
                </c:pt>
                <c:pt idx="11202">
                  <c:v>44675</c:v>
                </c:pt>
                <c:pt idx="11203">
                  <c:v>44574</c:v>
                </c:pt>
                <c:pt idx="11204">
                  <c:v>44473</c:v>
                </c:pt>
                <c:pt idx="11205">
                  <c:v>44371</c:v>
                </c:pt>
                <c:pt idx="11206">
                  <c:v>44270</c:v>
                </c:pt>
                <c:pt idx="11207">
                  <c:v>44169</c:v>
                </c:pt>
                <c:pt idx="11208">
                  <c:v>44067</c:v>
                </c:pt>
                <c:pt idx="11209">
                  <c:v>43966</c:v>
                </c:pt>
                <c:pt idx="11210">
                  <c:v>43776</c:v>
                </c:pt>
                <c:pt idx="11211">
                  <c:v>43674</c:v>
                </c:pt>
                <c:pt idx="11212">
                  <c:v>43573</c:v>
                </c:pt>
                <c:pt idx="11213">
                  <c:v>43472</c:v>
                </c:pt>
                <c:pt idx="11214">
                  <c:v>43370</c:v>
                </c:pt>
                <c:pt idx="11215">
                  <c:v>43269</c:v>
                </c:pt>
                <c:pt idx="11216">
                  <c:v>43168</c:v>
                </c:pt>
                <c:pt idx="11217">
                  <c:v>43067</c:v>
                </c:pt>
                <c:pt idx="11218">
                  <c:v>42965</c:v>
                </c:pt>
                <c:pt idx="11219">
                  <c:v>42864</c:v>
                </c:pt>
                <c:pt idx="11220">
                  <c:v>42763</c:v>
                </c:pt>
                <c:pt idx="11221">
                  <c:v>42661</c:v>
                </c:pt>
                <c:pt idx="11222">
                  <c:v>42560</c:v>
                </c:pt>
                <c:pt idx="11223">
                  <c:v>42471</c:v>
                </c:pt>
                <c:pt idx="11224">
                  <c:v>42370</c:v>
                </c:pt>
                <c:pt idx="11225">
                  <c:v>42268</c:v>
                </c:pt>
                <c:pt idx="11226">
                  <c:v>42167</c:v>
                </c:pt>
                <c:pt idx="11227">
                  <c:v>41965</c:v>
                </c:pt>
                <c:pt idx="11228">
                  <c:v>41762</c:v>
                </c:pt>
                <c:pt idx="11229">
                  <c:v>41559</c:v>
                </c:pt>
                <c:pt idx="11230">
                  <c:v>41458</c:v>
                </c:pt>
                <c:pt idx="11231">
                  <c:v>41357</c:v>
                </c:pt>
                <c:pt idx="11232">
                  <c:v>41256</c:v>
                </c:pt>
                <c:pt idx="11233">
                  <c:v>45706</c:v>
                </c:pt>
                <c:pt idx="11234">
                  <c:v>45606</c:v>
                </c:pt>
                <c:pt idx="11235">
                  <c:v>45506</c:v>
                </c:pt>
                <c:pt idx="11236">
                  <c:v>45004</c:v>
                </c:pt>
                <c:pt idx="11237">
                  <c:v>44904</c:v>
                </c:pt>
                <c:pt idx="11238">
                  <c:v>44804</c:v>
                </c:pt>
                <c:pt idx="11239">
                  <c:v>44518</c:v>
                </c:pt>
                <c:pt idx="11240">
                  <c:v>44418</c:v>
                </c:pt>
                <c:pt idx="11241">
                  <c:v>44318</c:v>
                </c:pt>
                <c:pt idx="11242">
                  <c:v>44217</c:v>
                </c:pt>
                <c:pt idx="11243">
                  <c:v>44117</c:v>
                </c:pt>
                <c:pt idx="11244">
                  <c:v>44017</c:v>
                </c:pt>
                <c:pt idx="11245">
                  <c:v>43916</c:v>
                </c:pt>
                <c:pt idx="11246">
                  <c:v>43816</c:v>
                </c:pt>
                <c:pt idx="11247">
                  <c:v>43716</c:v>
                </c:pt>
                <c:pt idx="11248">
                  <c:v>43616</c:v>
                </c:pt>
                <c:pt idx="11249">
                  <c:v>43515</c:v>
                </c:pt>
                <c:pt idx="11250">
                  <c:v>43415</c:v>
                </c:pt>
                <c:pt idx="11251">
                  <c:v>43230</c:v>
                </c:pt>
                <c:pt idx="11252">
                  <c:v>43130</c:v>
                </c:pt>
                <c:pt idx="11253">
                  <c:v>43029</c:v>
                </c:pt>
                <c:pt idx="11254">
                  <c:v>42929</c:v>
                </c:pt>
                <c:pt idx="11255">
                  <c:v>42829</c:v>
                </c:pt>
                <c:pt idx="11256">
                  <c:v>42728</c:v>
                </c:pt>
                <c:pt idx="11257">
                  <c:v>42628</c:v>
                </c:pt>
                <c:pt idx="11258">
                  <c:v>42528</c:v>
                </c:pt>
                <c:pt idx="11259">
                  <c:v>42428</c:v>
                </c:pt>
                <c:pt idx="11260">
                  <c:v>42327</c:v>
                </c:pt>
                <c:pt idx="11261">
                  <c:v>42227</c:v>
                </c:pt>
                <c:pt idx="11262">
                  <c:v>42127</c:v>
                </c:pt>
                <c:pt idx="11263">
                  <c:v>42026</c:v>
                </c:pt>
                <c:pt idx="11264">
                  <c:v>41942</c:v>
                </c:pt>
                <c:pt idx="11265">
                  <c:v>41841</c:v>
                </c:pt>
                <c:pt idx="11266">
                  <c:v>41741</c:v>
                </c:pt>
                <c:pt idx="11267">
                  <c:v>41641</c:v>
                </c:pt>
                <c:pt idx="11268">
                  <c:v>41440</c:v>
                </c:pt>
                <c:pt idx="11269">
                  <c:v>41240</c:v>
                </c:pt>
                <c:pt idx="11270">
                  <c:v>41039</c:v>
                </c:pt>
                <c:pt idx="11271">
                  <c:v>40939</c:v>
                </c:pt>
                <c:pt idx="11272">
                  <c:v>40838</c:v>
                </c:pt>
                <c:pt idx="11273">
                  <c:v>40738</c:v>
                </c:pt>
                <c:pt idx="11274">
                  <c:v>43330</c:v>
                </c:pt>
                <c:pt idx="11275">
                  <c:v>43236</c:v>
                </c:pt>
                <c:pt idx="11276">
                  <c:v>43142</c:v>
                </c:pt>
                <c:pt idx="11277">
                  <c:v>42672</c:v>
                </c:pt>
                <c:pt idx="11278">
                  <c:v>42578</c:v>
                </c:pt>
                <c:pt idx="11279">
                  <c:v>42484</c:v>
                </c:pt>
                <c:pt idx="11280">
                  <c:v>42202</c:v>
                </c:pt>
                <c:pt idx="11281">
                  <c:v>42108</c:v>
                </c:pt>
                <c:pt idx="11282">
                  <c:v>42014</c:v>
                </c:pt>
                <c:pt idx="11283">
                  <c:v>41920</c:v>
                </c:pt>
                <c:pt idx="11284">
                  <c:v>41826</c:v>
                </c:pt>
                <c:pt idx="11285">
                  <c:v>41732</c:v>
                </c:pt>
                <c:pt idx="11286">
                  <c:v>41638</c:v>
                </c:pt>
                <c:pt idx="11287">
                  <c:v>41544</c:v>
                </c:pt>
                <c:pt idx="11288">
                  <c:v>41450</c:v>
                </c:pt>
                <c:pt idx="11289">
                  <c:v>41356</c:v>
                </c:pt>
                <c:pt idx="11290">
                  <c:v>41262</c:v>
                </c:pt>
                <c:pt idx="11291">
                  <c:v>41168</c:v>
                </c:pt>
                <c:pt idx="11292">
                  <c:v>40980</c:v>
                </c:pt>
                <c:pt idx="11293">
                  <c:v>40886</c:v>
                </c:pt>
                <c:pt idx="11294">
                  <c:v>40792</c:v>
                </c:pt>
                <c:pt idx="11295">
                  <c:v>40698</c:v>
                </c:pt>
                <c:pt idx="11296">
                  <c:v>40604</c:v>
                </c:pt>
                <c:pt idx="11297">
                  <c:v>40510</c:v>
                </c:pt>
                <c:pt idx="11298">
                  <c:v>40416</c:v>
                </c:pt>
                <c:pt idx="11299">
                  <c:v>40322</c:v>
                </c:pt>
                <c:pt idx="11300">
                  <c:v>40228</c:v>
                </c:pt>
                <c:pt idx="11301">
                  <c:v>40134</c:v>
                </c:pt>
                <c:pt idx="11302">
                  <c:v>40040</c:v>
                </c:pt>
                <c:pt idx="11303">
                  <c:v>39946</c:v>
                </c:pt>
                <c:pt idx="11304">
                  <c:v>39852</c:v>
                </c:pt>
                <c:pt idx="11305">
                  <c:v>39759</c:v>
                </c:pt>
                <c:pt idx="11306">
                  <c:v>39665</c:v>
                </c:pt>
                <c:pt idx="11307">
                  <c:v>39571</c:v>
                </c:pt>
                <c:pt idx="11308">
                  <c:v>39477</c:v>
                </c:pt>
                <c:pt idx="11309">
                  <c:v>39288</c:v>
                </c:pt>
                <c:pt idx="11310">
                  <c:v>39100</c:v>
                </c:pt>
                <c:pt idx="11311">
                  <c:v>38912</c:v>
                </c:pt>
                <c:pt idx="11312">
                  <c:v>38818</c:v>
                </c:pt>
                <c:pt idx="11313">
                  <c:v>38724</c:v>
                </c:pt>
                <c:pt idx="11314">
                  <c:v>38630</c:v>
                </c:pt>
                <c:pt idx="11315">
                  <c:v>45428</c:v>
                </c:pt>
                <c:pt idx="11316">
                  <c:v>45339</c:v>
                </c:pt>
                <c:pt idx="11317">
                  <c:v>45251</c:v>
                </c:pt>
                <c:pt idx="11318">
                  <c:v>44230</c:v>
                </c:pt>
                <c:pt idx="11319">
                  <c:v>44141</c:v>
                </c:pt>
                <c:pt idx="11320">
                  <c:v>44053</c:v>
                </c:pt>
                <c:pt idx="11321">
                  <c:v>43964</c:v>
                </c:pt>
                <c:pt idx="11322">
                  <c:v>43876</c:v>
                </c:pt>
                <c:pt idx="11323">
                  <c:v>43787</c:v>
                </c:pt>
                <c:pt idx="11324">
                  <c:v>43699</c:v>
                </c:pt>
                <c:pt idx="11325">
                  <c:v>43610</c:v>
                </c:pt>
                <c:pt idx="11326">
                  <c:v>43522</c:v>
                </c:pt>
                <c:pt idx="11327">
                  <c:v>43433</c:v>
                </c:pt>
                <c:pt idx="11328">
                  <c:v>43345</c:v>
                </c:pt>
                <c:pt idx="11329">
                  <c:v>43256</c:v>
                </c:pt>
                <c:pt idx="11330">
                  <c:v>42943</c:v>
                </c:pt>
                <c:pt idx="11331">
                  <c:v>42855</c:v>
                </c:pt>
                <c:pt idx="11332">
                  <c:v>42766</c:v>
                </c:pt>
                <c:pt idx="11333">
                  <c:v>42678</c:v>
                </c:pt>
                <c:pt idx="11334">
                  <c:v>42589</c:v>
                </c:pt>
                <c:pt idx="11335">
                  <c:v>42500</c:v>
                </c:pt>
                <c:pt idx="11336">
                  <c:v>42412</c:v>
                </c:pt>
                <c:pt idx="11337">
                  <c:v>42323</c:v>
                </c:pt>
                <c:pt idx="11338">
                  <c:v>42235</c:v>
                </c:pt>
                <c:pt idx="11339">
                  <c:v>42146</c:v>
                </c:pt>
                <c:pt idx="11340">
                  <c:v>42058</c:v>
                </c:pt>
                <c:pt idx="11341">
                  <c:v>41969</c:v>
                </c:pt>
                <c:pt idx="11342">
                  <c:v>41881</c:v>
                </c:pt>
                <c:pt idx="11343">
                  <c:v>41656</c:v>
                </c:pt>
                <c:pt idx="11344">
                  <c:v>41568</c:v>
                </c:pt>
                <c:pt idx="11345">
                  <c:v>41479</c:v>
                </c:pt>
                <c:pt idx="11346">
                  <c:v>41391</c:v>
                </c:pt>
                <c:pt idx="11347">
                  <c:v>41037</c:v>
                </c:pt>
                <c:pt idx="11348">
                  <c:v>40860</c:v>
                </c:pt>
                <c:pt idx="11349">
                  <c:v>40771</c:v>
                </c:pt>
                <c:pt idx="11350">
                  <c:v>40683</c:v>
                </c:pt>
                <c:pt idx="11351">
                  <c:v>40594</c:v>
                </c:pt>
                <c:pt idx="11352">
                  <c:v>46720</c:v>
                </c:pt>
                <c:pt idx="11353">
                  <c:v>46622</c:v>
                </c:pt>
                <c:pt idx="11354">
                  <c:v>46524</c:v>
                </c:pt>
                <c:pt idx="11355">
                  <c:v>45499</c:v>
                </c:pt>
                <c:pt idx="11356">
                  <c:v>45401</c:v>
                </c:pt>
                <c:pt idx="11357">
                  <c:v>45303</c:v>
                </c:pt>
                <c:pt idx="11358">
                  <c:v>45205</c:v>
                </c:pt>
                <c:pt idx="11359">
                  <c:v>45107</c:v>
                </c:pt>
                <c:pt idx="11360">
                  <c:v>45008</c:v>
                </c:pt>
                <c:pt idx="11361">
                  <c:v>44910</c:v>
                </c:pt>
                <c:pt idx="11362">
                  <c:v>44812</c:v>
                </c:pt>
                <c:pt idx="11363">
                  <c:v>44714</c:v>
                </c:pt>
                <c:pt idx="11364">
                  <c:v>44616</c:v>
                </c:pt>
                <c:pt idx="11365">
                  <c:v>44518</c:v>
                </c:pt>
                <c:pt idx="11366">
                  <c:v>44420</c:v>
                </c:pt>
                <c:pt idx="11367">
                  <c:v>44180</c:v>
                </c:pt>
                <c:pt idx="11368">
                  <c:v>44082</c:v>
                </c:pt>
                <c:pt idx="11369">
                  <c:v>43983</c:v>
                </c:pt>
                <c:pt idx="11370">
                  <c:v>43885</c:v>
                </c:pt>
                <c:pt idx="11371">
                  <c:v>43787</c:v>
                </c:pt>
                <c:pt idx="11372">
                  <c:v>43689</c:v>
                </c:pt>
                <c:pt idx="11373">
                  <c:v>43591</c:v>
                </c:pt>
                <c:pt idx="11374">
                  <c:v>43493</c:v>
                </c:pt>
                <c:pt idx="11375">
                  <c:v>43395</c:v>
                </c:pt>
                <c:pt idx="11376">
                  <c:v>43297</c:v>
                </c:pt>
                <c:pt idx="11377">
                  <c:v>43199</c:v>
                </c:pt>
                <c:pt idx="11378">
                  <c:v>43101</c:v>
                </c:pt>
                <c:pt idx="11379">
                  <c:v>43003</c:v>
                </c:pt>
                <c:pt idx="11380">
                  <c:v>42860</c:v>
                </c:pt>
                <c:pt idx="11381">
                  <c:v>42762</c:v>
                </c:pt>
                <c:pt idx="11382">
                  <c:v>42664</c:v>
                </c:pt>
                <c:pt idx="11383">
                  <c:v>42566</c:v>
                </c:pt>
                <c:pt idx="11384">
                  <c:v>42174</c:v>
                </c:pt>
                <c:pt idx="11385">
                  <c:v>41977</c:v>
                </c:pt>
                <c:pt idx="11386">
                  <c:v>41879</c:v>
                </c:pt>
                <c:pt idx="11387">
                  <c:v>41781</c:v>
                </c:pt>
                <c:pt idx="11388">
                  <c:v>41683</c:v>
                </c:pt>
                <c:pt idx="11389">
                  <c:v>46287</c:v>
                </c:pt>
                <c:pt idx="11390">
                  <c:v>46186</c:v>
                </c:pt>
                <c:pt idx="11391">
                  <c:v>46084</c:v>
                </c:pt>
                <c:pt idx="11392">
                  <c:v>45084</c:v>
                </c:pt>
                <c:pt idx="11393">
                  <c:v>44982</c:v>
                </c:pt>
                <c:pt idx="11394">
                  <c:v>44881</c:v>
                </c:pt>
                <c:pt idx="11395">
                  <c:v>44779</c:v>
                </c:pt>
                <c:pt idx="11396">
                  <c:v>44678</c:v>
                </c:pt>
                <c:pt idx="11397">
                  <c:v>44576</c:v>
                </c:pt>
                <c:pt idx="11398">
                  <c:v>44475</c:v>
                </c:pt>
                <c:pt idx="11399">
                  <c:v>44373</c:v>
                </c:pt>
                <c:pt idx="11400">
                  <c:v>44272</c:v>
                </c:pt>
                <c:pt idx="11401">
                  <c:v>44170</c:v>
                </c:pt>
                <c:pt idx="11402">
                  <c:v>44069</c:v>
                </c:pt>
                <c:pt idx="11403">
                  <c:v>43967</c:v>
                </c:pt>
                <c:pt idx="11404">
                  <c:v>43779</c:v>
                </c:pt>
                <c:pt idx="11405">
                  <c:v>43678</c:v>
                </c:pt>
                <c:pt idx="11406">
                  <c:v>43576</c:v>
                </c:pt>
                <c:pt idx="11407">
                  <c:v>43475</c:v>
                </c:pt>
                <c:pt idx="11408">
                  <c:v>43373</c:v>
                </c:pt>
                <c:pt idx="11409">
                  <c:v>43272</c:v>
                </c:pt>
                <c:pt idx="11410">
                  <c:v>43170</c:v>
                </c:pt>
                <c:pt idx="11411">
                  <c:v>43069</c:v>
                </c:pt>
                <c:pt idx="11412">
                  <c:v>42967</c:v>
                </c:pt>
                <c:pt idx="11413">
                  <c:v>42866</c:v>
                </c:pt>
                <c:pt idx="11414">
                  <c:v>42764</c:v>
                </c:pt>
                <c:pt idx="11415">
                  <c:v>42663</c:v>
                </c:pt>
                <c:pt idx="11416">
                  <c:v>42561</c:v>
                </c:pt>
                <c:pt idx="11417">
                  <c:v>42475</c:v>
                </c:pt>
                <c:pt idx="11418">
                  <c:v>42373</c:v>
                </c:pt>
                <c:pt idx="11419">
                  <c:v>42272</c:v>
                </c:pt>
                <c:pt idx="11420">
                  <c:v>42170</c:v>
                </c:pt>
                <c:pt idx="11421">
                  <c:v>41764</c:v>
                </c:pt>
                <c:pt idx="11422">
                  <c:v>41561</c:v>
                </c:pt>
                <c:pt idx="11423">
                  <c:v>41460</c:v>
                </c:pt>
                <c:pt idx="11424">
                  <c:v>41358</c:v>
                </c:pt>
                <c:pt idx="11425">
                  <c:v>41257</c:v>
                </c:pt>
                <c:pt idx="11426">
                  <c:v>45719</c:v>
                </c:pt>
                <c:pt idx="11427">
                  <c:v>45618</c:v>
                </c:pt>
                <c:pt idx="11428">
                  <c:v>45518</c:v>
                </c:pt>
                <c:pt idx="11429">
                  <c:v>44531</c:v>
                </c:pt>
                <c:pt idx="11430">
                  <c:v>44430</c:v>
                </c:pt>
                <c:pt idx="11431">
                  <c:v>44330</c:v>
                </c:pt>
                <c:pt idx="11432">
                  <c:v>44229</c:v>
                </c:pt>
                <c:pt idx="11433">
                  <c:v>44129</c:v>
                </c:pt>
                <c:pt idx="11434">
                  <c:v>44028</c:v>
                </c:pt>
                <c:pt idx="11435">
                  <c:v>43927</c:v>
                </c:pt>
                <c:pt idx="11436">
                  <c:v>43827</c:v>
                </c:pt>
                <c:pt idx="11437">
                  <c:v>43726</c:v>
                </c:pt>
                <c:pt idx="11438">
                  <c:v>43625</c:v>
                </c:pt>
                <c:pt idx="11439">
                  <c:v>43525</c:v>
                </c:pt>
                <c:pt idx="11440">
                  <c:v>43424</c:v>
                </c:pt>
                <c:pt idx="11441">
                  <c:v>43243</c:v>
                </c:pt>
                <c:pt idx="11442">
                  <c:v>43142</c:v>
                </c:pt>
                <c:pt idx="11443">
                  <c:v>43041</c:v>
                </c:pt>
                <c:pt idx="11444">
                  <c:v>42941</c:v>
                </c:pt>
                <c:pt idx="11445">
                  <c:v>42840</c:v>
                </c:pt>
                <c:pt idx="11446">
                  <c:v>42740</c:v>
                </c:pt>
                <c:pt idx="11447">
                  <c:v>42639</c:v>
                </c:pt>
                <c:pt idx="11448">
                  <c:v>42538</c:v>
                </c:pt>
                <c:pt idx="11449">
                  <c:v>42438</c:v>
                </c:pt>
                <c:pt idx="11450">
                  <c:v>42337</c:v>
                </c:pt>
                <c:pt idx="11451">
                  <c:v>42236</c:v>
                </c:pt>
                <c:pt idx="11452">
                  <c:v>42136</c:v>
                </c:pt>
                <c:pt idx="11453">
                  <c:v>42035</c:v>
                </c:pt>
                <c:pt idx="11454">
                  <c:v>41954</c:v>
                </c:pt>
                <c:pt idx="11455">
                  <c:v>41854</c:v>
                </c:pt>
                <c:pt idx="11456">
                  <c:v>41753</c:v>
                </c:pt>
                <c:pt idx="11457">
                  <c:v>41652</c:v>
                </c:pt>
                <c:pt idx="11458">
                  <c:v>41250</c:v>
                </c:pt>
                <c:pt idx="11459">
                  <c:v>41049</c:v>
                </c:pt>
                <c:pt idx="11460">
                  <c:v>40948</c:v>
                </c:pt>
                <c:pt idx="11461">
                  <c:v>40847</c:v>
                </c:pt>
                <c:pt idx="11462">
                  <c:v>40747</c:v>
                </c:pt>
                <c:pt idx="11463">
                  <c:v>43347</c:v>
                </c:pt>
                <c:pt idx="11464">
                  <c:v>43253</c:v>
                </c:pt>
                <c:pt idx="11465">
                  <c:v>43158</c:v>
                </c:pt>
                <c:pt idx="11466">
                  <c:v>42219</c:v>
                </c:pt>
                <c:pt idx="11467">
                  <c:v>42125</c:v>
                </c:pt>
                <c:pt idx="11468">
                  <c:v>42030</c:v>
                </c:pt>
                <c:pt idx="11469">
                  <c:v>41936</c:v>
                </c:pt>
                <c:pt idx="11470">
                  <c:v>41842</c:v>
                </c:pt>
                <c:pt idx="11471">
                  <c:v>41748</c:v>
                </c:pt>
                <c:pt idx="11472">
                  <c:v>41653</c:v>
                </c:pt>
                <c:pt idx="11473">
                  <c:v>41559</c:v>
                </c:pt>
                <c:pt idx="11474">
                  <c:v>41465</c:v>
                </c:pt>
                <c:pt idx="11475">
                  <c:v>41370</c:v>
                </c:pt>
                <c:pt idx="11476">
                  <c:v>41276</c:v>
                </c:pt>
                <c:pt idx="11477">
                  <c:v>41182</c:v>
                </c:pt>
                <c:pt idx="11478">
                  <c:v>40997</c:v>
                </c:pt>
                <c:pt idx="11479">
                  <c:v>40902</c:v>
                </c:pt>
                <c:pt idx="11480">
                  <c:v>40808</c:v>
                </c:pt>
                <c:pt idx="11481">
                  <c:v>40714</c:v>
                </c:pt>
                <c:pt idx="11482">
                  <c:v>40620</c:v>
                </c:pt>
                <c:pt idx="11483">
                  <c:v>40525</c:v>
                </c:pt>
                <c:pt idx="11484">
                  <c:v>40431</c:v>
                </c:pt>
                <c:pt idx="11485">
                  <c:v>40337</c:v>
                </c:pt>
                <c:pt idx="11486">
                  <c:v>40242</c:v>
                </c:pt>
                <c:pt idx="11487">
                  <c:v>40148</c:v>
                </c:pt>
                <c:pt idx="11488">
                  <c:v>40054</c:v>
                </c:pt>
                <c:pt idx="11489">
                  <c:v>39960</c:v>
                </c:pt>
                <c:pt idx="11490">
                  <c:v>39865</c:v>
                </c:pt>
                <c:pt idx="11491">
                  <c:v>39775</c:v>
                </c:pt>
                <c:pt idx="11492">
                  <c:v>39680</c:v>
                </c:pt>
                <c:pt idx="11493">
                  <c:v>39586</c:v>
                </c:pt>
                <c:pt idx="11494">
                  <c:v>39492</c:v>
                </c:pt>
                <c:pt idx="11495">
                  <c:v>39115</c:v>
                </c:pt>
                <c:pt idx="11496">
                  <c:v>38926</c:v>
                </c:pt>
                <c:pt idx="11497">
                  <c:v>38832</c:v>
                </c:pt>
                <c:pt idx="11498">
                  <c:v>38737</c:v>
                </c:pt>
                <c:pt idx="11499">
                  <c:v>38643</c:v>
                </c:pt>
                <c:pt idx="11500">
                  <c:v>46641</c:v>
                </c:pt>
                <c:pt idx="11501">
                  <c:v>46554</c:v>
                </c:pt>
                <c:pt idx="11502">
                  <c:v>46467</c:v>
                </c:pt>
                <c:pt idx="11503">
                  <c:v>46381</c:v>
                </c:pt>
                <c:pt idx="11504">
                  <c:v>46294</c:v>
                </c:pt>
                <c:pt idx="11505">
                  <c:v>46207</c:v>
                </c:pt>
                <c:pt idx="11506">
                  <c:v>46034</c:v>
                </c:pt>
                <c:pt idx="11507">
                  <c:v>45947</c:v>
                </c:pt>
                <c:pt idx="11508">
                  <c:v>45578</c:v>
                </c:pt>
                <c:pt idx="11509">
                  <c:v>45491</c:v>
                </c:pt>
                <c:pt idx="11510">
                  <c:v>45404</c:v>
                </c:pt>
                <c:pt idx="11511">
                  <c:v>45317</c:v>
                </c:pt>
                <c:pt idx="11512">
                  <c:v>45231</c:v>
                </c:pt>
                <c:pt idx="11513">
                  <c:v>45144</c:v>
                </c:pt>
                <c:pt idx="11514">
                  <c:v>45057</c:v>
                </c:pt>
                <c:pt idx="11515">
                  <c:v>44971</c:v>
                </c:pt>
                <c:pt idx="11516">
                  <c:v>44884</c:v>
                </c:pt>
                <c:pt idx="11517">
                  <c:v>44797</c:v>
                </c:pt>
                <c:pt idx="11518">
                  <c:v>44710</c:v>
                </c:pt>
                <c:pt idx="11519">
                  <c:v>44624</c:v>
                </c:pt>
                <c:pt idx="11520">
                  <c:v>44537</c:v>
                </c:pt>
                <c:pt idx="11521">
                  <c:v>44450</c:v>
                </c:pt>
                <c:pt idx="11522">
                  <c:v>44254</c:v>
                </c:pt>
                <c:pt idx="11523">
                  <c:v>44168</c:v>
                </c:pt>
                <c:pt idx="11524">
                  <c:v>44081</c:v>
                </c:pt>
                <c:pt idx="11525">
                  <c:v>43994</c:v>
                </c:pt>
                <c:pt idx="11526">
                  <c:v>43907</c:v>
                </c:pt>
                <c:pt idx="11527">
                  <c:v>43821</c:v>
                </c:pt>
                <c:pt idx="11528">
                  <c:v>43734</c:v>
                </c:pt>
                <c:pt idx="11529">
                  <c:v>43647</c:v>
                </c:pt>
                <c:pt idx="11530">
                  <c:v>43561</c:v>
                </c:pt>
                <c:pt idx="11531">
                  <c:v>43474</c:v>
                </c:pt>
                <c:pt idx="11532">
                  <c:v>43387</c:v>
                </c:pt>
                <c:pt idx="11533">
                  <c:v>43300</c:v>
                </c:pt>
                <c:pt idx="11534">
                  <c:v>43214</c:v>
                </c:pt>
                <c:pt idx="11535">
                  <c:v>43127</c:v>
                </c:pt>
                <c:pt idx="11536">
                  <c:v>42931</c:v>
                </c:pt>
                <c:pt idx="11537">
                  <c:v>42844</c:v>
                </c:pt>
                <c:pt idx="11538">
                  <c:v>42757</c:v>
                </c:pt>
                <c:pt idx="11539">
                  <c:v>42671</c:v>
                </c:pt>
                <c:pt idx="11540">
                  <c:v>42584</c:v>
                </c:pt>
                <c:pt idx="11541">
                  <c:v>42497</c:v>
                </c:pt>
                <c:pt idx="11542">
                  <c:v>42411</c:v>
                </c:pt>
                <c:pt idx="11543">
                  <c:v>42324</c:v>
                </c:pt>
                <c:pt idx="11544">
                  <c:v>42237</c:v>
                </c:pt>
                <c:pt idx="11545">
                  <c:v>42150</c:v>
                </c:pt>
                <c:pt idx="11546">
                  <c:v>42064</c:v>
                </c:pt>
                <c:pt idx="11547">
                  <c:v>41977</c:v>
                </c:pt>
                <c:pt idx="11548">
                  <c:v>41890</c:v>
                </c:pt>
                <c:pt idx="11549">
                  <c:v>41804</c:v>
                </c:pt>
                <c:pt idx="11550">
                  <c:v>41717</c:v>
                </c:pt>
                <c:pt idx="11551">
                  <c:v>41630</c:v>
                </c:pt>
                <c:pt idx="11552">
                  <c:v>41694</c:v>
                </c:pt>
                <c:pt idx="11553">
                  <c:v>41608</c:v>
                </c:pt>
                <c:pt idx="11554">
                  <c:v>40458</c:v>
                </c:pt>
                <c:pt idx="11555">
                  <c:v>40371</c:v>
                </c:pt>
                <c:pt idx="11556">
                  <c:v>47951</c:v>
                </c:pt>
                <c:pt idx="11557">
                  <c:v>47853</c:v>
                </c:pt>
                <c:pt idx="11558">
                  <c:v>47755</c:v>
                </c:pt>
                <c:pt idx="11559">
                  <c:v>47656</c:v>
                </c:pt>
                <c:pt idx="11560">
                  <c:v>47558</c:v>
                </c:pt>
                <c:pt idx="11561">
                  <c:v>47460</c:v>
                </c:pt>
                <c:pt idx="11562">
                  <c:v>47263</c:v>
                </c:pt>
                <c:pt idx="11563">
                  <c:v>47165</c:v>
                </c:pt>
                <c:pt idx="11564">
                  <c:v>46891</c:v>
                </c:pt>
                <c:pt idx="11565">
                  <c:v>46793</c:v>
                </c:pt>
                <c:pt idx="11566">
                  <c:v>46694</c:v>
                </c:pt>
                <c:pt idx="11567">
                  <c:v>46596</c:v>
                </c:pt>
                <c:pt idx="11568">
                  <c:v>46498</c:v>
                </c:pt>
                <c:pt idx="11569">
                  <c:v>46399</c:v>
                </c:pt>
                <c:pt idx="11570">
                  <c:v>46301</c:v>
                </c:pt>
                <c:pt idx="11571">
                  <c:v>46203</c:v>
                </c:pt>
                <c:pt idx="11572">
                  <c:v>46104</c:v>
                </c:pt>
                <c:pt idx="11573">
                  <c:v>46006</c:v>
                </c:pt>
                <c:pt idx="11574">
                  <c:v>45908</c:v>
                </c:pt>
                <c:pt idx="11575">
                  <c:v>45810</c:v>
                </c:pt>
                <c:pt idx="11576">
                  <c:v>45711</c:v>
                </c:pt>
                <c:pt idx="11577">
                  <c:v>45613</c:v>
                </c:pt>
                <c:pt idx="11578">
                  <c:v>45536</c:v>
                </c:pt>
                <c:pt idx="11579">
                  <c:v>45437</c:v>
                </c:pt>
                <c:pt idx="11580">
                  <c:v>45339</c:v>
                </c:pt>
                <c:pt idx="11581">
                  <c:v>45241</c:v>
                </c:pt>
                <c:pt idx="11582">
                  <c:v>45142</c:v>
                </c:pt>
                <c:pt idx="11583">
                  <c:v>45044</c:v>
                </c:pt>
                <c:pt idx="11584">
                  <c:v>44946</c:v>
                </c:pt>
                <c:pt idx="11585">
                  <c:v>44847</c:v>
                </c:pt>
                <c:pt idx="11586">
                  <c:v>44749</c:v>
                </c:pt>
                <c:pt idx="11587">
                  <c:v>44651</c:v>
                </c:pt>
                <c:pt idx="11588">
                  <c:v>44552</c:v>
                </c:pt>
                <c:pt idx="11589">
                  <c:v>44454</c:v>
                </c:pt>
                <c:pt idx="11590">
                  <c:v>44356</c:v>
                </c:pt>
                <c:pt idx="11591">
                  <c:v>44257</c:v>
                </c:pt>
                <c:pt idx="11592">
                  <c:v>44180</c:v>
                </c:pt>
                <c:pt idx="11593">
                  <c:v>44082</c:v>
                </c:pt>
                <c:pt idx="11594">
                  <c:v>43984</c:v>
                </c:pt>
                <c:pt idx="11595">
                  <c:v>43885</c:v>
                </c:pt>
                <c:pt idx="11596">
                  <c:v>43787</c:v>
                </c:pt>
                <c:pt idx="11597">
                  <c:v>43689</c:v>
                </c:pt>
                <c:pt idx="11598">
                  <c:v>43590</c:v>
                </c:pt>
                <c:pt idx="11599">
                  <c:v>43492</c:v>
                </c:pt>
                <c:pt idx="11600">
                  <c:v>43394</c:v>
                </c:pt>
                <c:pt idx="11601">
                  <c:v>43295</c:v>
                </c:pt>
                <c:pt idx="11602">
                  <c:v>43197</c:v>
                </c:pt>
                <c:pt idx="11603">
                  <c:v>43099</c:v>
                </c:pt>
                <c:pt idx="11604">
                  <c:v>43000</c:v>
                </c:pt>
                <c:pt idx="11605">
                  <c:v>42902</c:v>
                </c:pt>
                <c:pt idx="11606">
                  <c:v>42804</c:v>
                </c:pt>
                <c:pt idx="11607">
                  <c:v>42705</c:v>
                </c:pt>
                <c:pt idx="11608">
                  <c:v>42923</c:v>
                </c:pt>
                <c:pt idx="11609">
                  <c:v>42825</c:v>
                </c:pt>
                <c:pt idx="11610">
                  <c:v>41666</c:v>
                </c:pt>
                <c:pt idx="11611">
                  <c:v>41568</c:v>
                </c:pt>
                <c:pt idx="11612">
                  <c:v>46918</c:v>
                </c:pt>
                <c:pt idx="11613">
                  <c:v>46815</c:v>
                </c:pt>
                <c:pt idx="11614">
                  <c:v>46712</c:v>
                </c:pt>
                <c:pt idx="11615">
                  <c:v>46609</c:v>
                </c:pt>
                <c:pt idx="11616">
                  <c:v>46506</c:v>
                </c:pt>
                <c:pt idx="11617">
                  <c:v>46403</c:v>
                </c:pt>
                <c:pt idx="11618">
                  <c:v>46197</c:v>
                </c:pt>
                <c:pt idx="11619">
                  <c:v>46095</c:v>
                </c:pt>
                <c:pt idx="11620">
                  <c:v>45904</c:v>
                </c:pt>
                <c:pt idx="11621">
                  <c:v>45801</c:v>
                </c:pt>
                <c:pt idx="11622">
                  <c:v>45698</c:v>
                </c:pt>
                <c:pt idx="11623">
                  <c:v>45595</c:v>
                </c:pt>
                <c:pt idx="11624">
                  <c:v>45492</c:v>
                </c:pt>
                <c:pt idx="11625">
                  <c:v>45390</c:v>
                </c:pt>
                <c:pt idx="11626">
                  <c:v>45287</c:v>
                </c:pt>
                <c:pt idx="11627">
                  <c:v>45184</c:v>
                </c:pt>
                <c:pt idx="11628">
                  <c:v>45081</c:v>
                </c:pt>
                <c:pt idx="11629">
                  <c:v>44978</c:v>
                </c:pt>
                <c:pt idx="11630">
                  <c:v>44875</c:v>
                </c:pt>
                <c:pt idx="11631">
                  <c:v>44772</c:v>
                </c:pt>
                <c:pt idx="11632">
                  <c:v>44669</c:v>
                </c:pt>
                <c:pt idx="11633">
                  <c:v>44566</c:v>
                </c:pt>
                <c:pt idx="11634">
                  <c:v>44582</c:v>
                </c:pt>
                <c:pt idx="11635">
                  <c:v>44479</c:v>
                </c:pt>
                <c:pt idx="11636">
                  <c:v>44376</c:v>
                </c:pt>
                <c:pt idx="11637">
                  <c:v>44273</c:v>
                </c:pt>
                <c:pt idx="11638">
                  <c:v>44170</c:v>
                </c:pt>
                <c:pt idx="11639">
                  <c:v>44067</c:v>
                </c:pt>
                <c:pt idx="11640">
                  <c:v>43964</c:v>
                </c:pt>
                <c:pt idx="11641">
                  <c:v>43861</c:v>
                </c:pt>
                <c:pt idx="11642">
                  <c:v>43758</c:v>
                </c:pt>
                <c:pt idx="11643">
                  <c:v>43655</c:v>
                </c:pt>
                <c:pt idx="11644">
                  <c:v>43553</c:v>
                </c:pt>
                <c:pt idx="11645">
                  <c:v>43450</c:v>
                </c:pt>
                <c:pt idx="11646">
                  <c:v>43347</c:v>
                </c:pt>
                <c:pt idx="11647">
                  <c:v>43244</c:v>
                </c:pt>
                <c:pt idx="11648">
                  <c:v>43259</c:v>
                </c:pt>
                <c:pt idx="11649">
                  <c:v>43156</c:v>
                </c:pt>
                <c:pt idx="11650">
                  <c:v>43053</c:v>
                </c:pt>
                <c:pt idx="11651">
                  <c:v>42951</c:v>
                </c:pt>
                <c:pt idx="11652">
                  <c:v>42848</c:v>
                </c:pt>
                <c:pt idx="11653">
                  <c:v>42745</c:v>
                </c:pt>
                <c:pt idx="11654">
                  <c:v>42642</c:v>
                </c:pt>
                <c:pt idx="11655">
                  <c:v>42539</c:v>
                </c:pt>
                <c:pt idx="11656">
                  <c:v>42436</c:v>
                </c:pt>
                <c:pt idx="11657">
                  <c:v>42333</c:v>
                </c:pt>
                <c:pt idx="11658">
                  <c:v>42230</c:v>
                </c:pt>
                <c:pt idx="11659">
                  <c:v>42127</c:v>
                </c:pt>
                <c:pt idx="11660">
                  <c:v>42024</c:v>
                </c:pt>
                <c:pt idx="11661">
                  <c:v>41921</c:v>
                </c:pt>
                <c:pt idx="11662">
                  <c:v>41818</c:v>
                </c:pt>
                <c:pt idx="11663">
                  <c:v>41716</c:v>
                </c:pt>
                <c:pt idx="11664">
                  <c:v>42040</c:v>
                </c:pt>
                <c:pt idx="11665">
                  <c:v>41937</c:v>
                </c:pt>
                <c:pt idx="11666">
                  <c:v>40820</c:v>
                </c:pt>
                <c:pt idx="11667">
                  <c:v>40717</c:v>
                </c:pt>
                <c:pt idx="11668">
                  <c:v>45610</c:v>
                </c:pt>
                <c:pt idx="11669">
                  <c:v>45507</c:v>
                </c:pt>
                <c:pt idx="11670">
                  <c:v>45404</c:v>
                </c:pt>
                <c:pt idx="11671">
                  <c:v>45302</c:v>
                </c:pt>
                <c:pt idx="11672">
                  <c:v>45199</c:v>
                </c:pt>
                <c:pt idx="11673">
                  <c:v>45096</c:v>
                </c:pt>
                <c:pt idx="11674">
                  <c:v>44890</c:v>
                </c:pt>
                <c:pt idx="11675">
                  <c:v>44787</c:v>
                </c:pt>
                <c:pt idx="11676">
                  <c:v>44635</c:v>
                </c:pt>
                <c:pt idx="11677">
                  <c:v>44532</c:v>
                </c:pt>
                <c:pt idx="11678">
                  <c:v>44429</c:v>
                </c:pt>
                <c:pt idx="11679">
                  <c:v>44326</c:v>
                </c:pt>
                <c:pt idx="11680">
                  <c:v>44223</c:v>
                </c:pt>
                <c:pt idx="11681">
                  <c:v>44121</c:v>
                </c:pt>
                <c:pt idx="11682">
                  <c:v>44018</c:v>
                </c:pt>
                <c:pt idx="11683">
                  <c:v>43915</c:v>
                </c:pt>
                <c:pt idx="11684">
                  <c:v>43812</c:v>
                </c:pt>
                <c:pt idx="11685">
                  <c:v>43709</c:v>
                </c:pt>
                <c:pt idx="11686">
                  <c:v>43606</c:v>
                </c:pt>
                <c:pt idx="11687">
                  <c:v>43503</c:v>
                </c:pt>
                <c:pt idx="11688">
                  <c:v>43400</c:v>
                </c:pt>
                <c:pt idx="11689">
                  <c:v>43297</c:v>
                </c:pt>
                <c:pt idx="11690">
                  <c:v>43351</c:v>
                </c:pt>
                <c:pt idx="11691">
                  <c:v>43248</c:v>
                </c:pt>
                <c:pt idx="11692">
                  <c:v>43145</c:v>
                </c:pt>
                <c:pt idx="11693">
                  <c:v>43042</c:v>
                </c:pt>
                <c:pt idx="11694">
                  <c:v>42939</c:v>
                </c:pt>
                <c:pt idx="11695">
                  <c:v>42837</c:v>
                </c:pt>
                <c:pt idx="11696">
                  <c:v>42734</c:v>
                </c:pt>
                <c:pt idx="11697">
                  <c:v>42631</c:v>
                </c:pt>
                <c:pt idx="11698">
                  <c:v>42528</c:v>
                </c:pt>
                <c:pt idx="11699">
                  <c:v>42425</c:v>
                </c:pt>
                <c:pt idx="11700">
                  <c:v>42322</c:v>
                </c:pt>
                <c:pt idx="11701">
                  <c:v>42219</c:v>
                </c:pt>
                <c:pt idx="11702">
                  <c:v>42116</c:v>
                </c:pt>
                <c:pt idx="11703">
                  <c:v>42013</c:v>
                </c:pt>
                <c:pt idx="11704">
                  <c:v>42067</c:v>
                </c:pt>
                <c:pt idx="11705">
                  <c:v>41964</c:v>
                </c:pt>
                <c:pt idx="11706">
                  <c:v>41861</c:v>
                </c:pt>
                <c:pt idx="11707">
                  <c:v>41758</c:v>
                </c:pt>
                <c:pt idx="11708">
                  <c:v>41656</c:v>
                </c:pt>
                <c:pt idx="11709">
                  <c:v>41553</c:v>
                </c:pt>
                <c:pt idx="11710">
                  <c:v>41450</c:v>
                </c:pt>
                <c:pt idx="11711">
                  <c:v>41347</c:v>
                </c:pt>
                <c:pt idx="11712">
                  <c:v>41244</c:v>
                </c:pt>
                <c:pt idx="11713">
                  <c:v>41141</c:v>
                </c:pt>
                <c:pt idx="11714">
                  <c:v>41038</c:v>
                </c:pt>
                <c:pt idx="11715">
                  <c:v>40935</c:v>
                </c:pt>
                <c:pt idx="11716">
                  <c:v>40832</c:v>
                </c:pt>
                <c:pt idx="11717">
                  <c:v>40729</c:v>
                </c:pt>
                <c:pt idx="11718">
                  <c:v>40626</c:v>
                </c:pt>
                <c:pt idx="11719">
                  <c:v>40523</c:v>
                </c:pt>
                <c:pt idx="11720">
                  <c:v>40886</c:v>
                </c:pt>
                <c:pt idx="11721">
                  <c:v>40783</c:v>
                </c:pt>
                <c:pt idx="11722">
                  <c:v>39705</c:v>
                </c:pt>
                <c:pt idx="11723">
                  <c:v>39602</c:v>
                </c:pt>
                <c:pt idx="11724">
                  <c:v>42185</c:v>
                </c:pt>
                <c:pt idx="11725">
                  <c:v>42089</c:v>
                </c:pt>
                <c:pt idx="11726">
                  <c:v>41993</c:v>
                </c:pt>
                <c:pt idx="11727">
                  <c:v>41897</c:v>
                </c:pt>
                <c:pt idx="11728">
                  <c:v>41801</c:v>
                </c:pt>
                <c:pt idx="11729">
                  <c:v>41705</c:v>
                </c:pt>
                <c:pt idx="11730">
                  <c:v>41513</c:v>
                </c:pt>
                <c:pt idx="11731">
                  <c:v>41417</c:v>
                </c:pt>
                <c:pt idx="11732">
                  <c:v>41286</c:v>
                </c:pt>
                <c:pt idx="11733">
                  <c:v>41190</c:v>
                </c:pt>
                <c:pt idx="11734">
                  <c:v>41094</c:v>
                </c:pt>
                <c:pt idx="11735">
                  <c:v>40998</c:v>
                </c:pt>
                <c:pt idx="11736">
                  <c:v>40902</c:v>
                </c:pt>
                <c:pt idx="11737">
                  <c:v>40806</c:v>
                </c:pt>
                <c:pt idx="11738">
                  <c:v>40710</c:v>
                </c:pt>
                <c:pt idx="11739">
                  <c:v>40614</c:v>
                </c:pt>
                <c:pt idx="11740">
                  <c:v>40518</c:v>
                </c:pt>
                <c:pt idx="11741">
                  <c:v>40422</c:v>
                </c:pt>
                <c:pt idx="11742">
                  <c:v>40326</c:v>
                </c:pt>
                <c:pt idx="11743">
                  <c:v>40230</c:v>
                </c:pt>
                <c:pt idx="11744">
                  <c:v>40134</c:v>
                </c:pt>
                <c:pt idx="11745">
                  <c:v>40038</c:v>
                </c:pt>
                <c:pt idx="11746">
                  <c:v>40099</c:v>
                </c:pt>
                <c:pt idx="11747">
                  <c:v>40003</c:v>
                </c:pt>
                <c:pt idx="11748">
                  <c:v>39907</c:v>
                </c:pt>
                <c:pt idx="11749">
                  <c:v>39811</c:v>
                </c:pt>
                <c:pt idx="11750">
                  <c:v>39715</c:v>
                </c:pt>
                <c:pt idx="11751">
                  <c:v>39619</c:v>
                </c:pt>
                <c:pt idx="11752">
                  <c:v>39523</c:v>
                </c:pt>
                <c:pt idx="11753">
                  <c:v>39427</c:v>
                </c:pt>
                <c:pt idx="11754">
                  <c:v>39331</c:v>
                </c:pt>
                <c:pt idx="11755">
                  <c:v>39235</c:v>
                </c:pt>
                <c:pt idx="11756">
                  <c:v>39139</c:v>
                </c:pt>
                <c:pt idx="11757">
                  <c:v>39043</c:v>
                </c:pt>
                <c:pt idx="11758">
                  <c:v>38947</c:v>
                </c:pt>
                <c:pt idx="11759">
                  <c:v>38851</c:v>
                </c:pt>
                <c:pt idx="11760">
                  <c:v>38912</c:v>
                </c:pt>
                <c:pt idx="11761">
                  <c:v>38816</c:v>
                </c:pt>
                <c:pt idx="11762">
                  <c:v>38720</c:v>
                </c:pt>
                <c:pt idx="11763">
                  <c:v>38624</c:v>
                </c:pt>
                <c:pt idx="11764">
                  <c:v>38528</c:v>
                </c:pt>
                <c:pt idx="11765">
                  <c:v>38432</c:v>
                </c:pt>
                <c:pt idx="11766">
                  <c:v>38336</c:v>
                </c:pt>
                <c:pt idx="11767">
                  <c:v>38240</c:v>
                </c:pt>
                <c:pt idx="11768">
                  <c:v>38144</c:v>
                </c:pt>
                <c:pt idx="11769">
                  <c:v>38048</c:v>
                </c:pt>
                <c:pt idx="11770">
                  <c:v>37952</c:v>
                </c:pt>
                <c:pt idx="11771">
                  <c:v>37856</c:v>
                </c:pt>
                <c:pt idx="11772">
                  <c:v>37760</c:v>
                </c:pt>
                <c:pt idx="11773">
                  <c:v>37664</c:v>
                </c:pt>
                <c:pt idx="11774">
                  <c:v>37568</c:v>
                </c:pt>
                <c:pt idx="11775">
                  <c:v>37472</c:v>
                </c:pt>
                <c:pt idx="11776">
                  <c:v>37820</c:v>
                </c:pt>
                <c:pt idx="11777">
                  <c:v>37724</c:v>
                </c:pt>
                <c:pt idx="11778">
                  <c:v>36729</c:v>
                </c:pt>
                <c:pt idx="11779">
                  <c:v>36633</c:v>
                </c:pt>
                <c:pt idx="11780">
                  <c:v>47621</c:v>
                </c:pt>
                <c:pt idx="11781">
                  <c:v>46372</c:v>
                </c:pt>
                <c:pt idx="11782">
                  <c:v>46286</c:v>
                </c:pt>
                <c:pt idx="11783">
                  <c:v>45038</c:v>
                </c:pt>
                <c:pt idx="11784">
                  <c:v>44952</c:v>
                </c:pt>
                <c:pt idx="11785">
                  <c:v>44865</c:v>
                </c:pt>
                <c:pt idx="11786">
                  <c:v>43703</c:v>
                </c:pt>
                <c:pt idx="11787">
                  <c:v>43617</c:v>
                </c:pt>
                <c:pt idx="11788">
                  <c:v>43531</c:v>
                </c:pt>
                <c:pt idx="11789">
                  <c:v>42455</c:v>
                </c:pt>
                <c:pt idx="11790">
                  <c:v>42368</c:v>
                </c:pt>
                <c:pt idx="11791">
                  <c:v>42282</c:v>
                </c:pt>
                <c:pt idx="11792">
                  <c:v>41120</c:v>
                </c:pt>
                <c:pt idx="11793">
                  <c:v>39872</c:v>
                </c:pt>
                <c:pt idx="11794">
                  <c:v>39785</c:v>
                </c:pt>
                <c:pt idx="11795">
                  <c:v>39699</c:v>
                </c:pt>
                <c:pt idx="11796">
                  <c:v>38537</c:v>
                </c:pt>
                <c:pt idx="11797">
                  <c:v>38451</c:v>
                </c:pt>
                <c:pt idx="11798">
                  <c:v>38365</c:v>
                </c:pt>
                <c:pt idx="11799">
                  <c:v>37202</c:v>
                </c:pt>
                <c:pt idx="11800">
                  <c:v>37116</c:v>
                </c:pt>
                <c:pt idx="11801">
                  <c:v>34619</c:v>
                </c:pt>
                <c:pt idx="11802">
                  <c:v>34533</c:v>
                </c:pt>
                <c:pt idx="11803">
                  <c:v>34447</c:v>
                </c:pt>
                <c:pt idx="11804">
                  <c:v>33285</c:v>
                </c:pt>
                <c:pt idx="11805">
                  <c:v>33198</c:v>
                </c:pt>
                <c:pt idx="11806">
                  <c:v>31950</c:v>
                </c:pt>
                <c:pt idx="11807">
                  <c:v>31864</c:v>
                </c:pt>
                <c:pt idx="11808">
                  <c:v>30615</c:v>
                </c:pt>
                <c:pt idx="11809">
                  <c:v>30529</c:v>
                </c:pt>
                <c:pt idx="11810">
                  <c:v>27860</c:v>
                </c:pt>
                <c:pt idx="11811">
                  <c:v>25277</c:v>
                </c:pt>
                <c:pt idx="11812">
                  <c:v>48979</c:v>
                </c:pt>
                <c:pt idx="11813">
                  <c:v>47707</c:v>
                </c:pt>
                <c:pt idx="11814">
                  <c:v>47612</c:v>
                </c:pt>
                <c:pt idx="11815">
                  <c:v>46339</c:v>
                </c:pt>
                <c:pt idx="11816">
                  <c:v>46244</c:v>
                </c:pt>
                <c:pt idx="11817">
                  <c:v>46149</c:v>
                </c:pt>
                <c:pt idx="11818">
                  <c:v>44972</c:v>
                </c:pt>
                <c:pt idx="11819">
                  <c:v>44876</c:v>
                </c:pt>
                <c:pt idx="11820">
                  <c:v>44781</c:v>
                </c:pt>
                <c:pt idx="11821">
                  <c:v>43700</c:v>
                </c:pt>
                <c:pt idx="11822">
                  <c:v>43604</c:v>
                </c:pt>
                <c:pt idx="11823">
                  <c:v>43509</c:v>
                </c:pt>
                <c:pt idx="11824">
                  <c:v>42332</c:v>
                </c:pt>
                <c:pt idx="11825">
                  <c:v>41060</c:v>
                </c:pt>
                <c:pt idx="11826">
                  <c:v>40964</c:v>
                </c:pt>
                <c:pt idx="11827">
                  <c:v>40869</c:v>
                </c:pt>
                <c:pt idx="11828">
                  <c:v>39692</c:v>
                </c:pt>
                <c:pt idx="11829">
                  <c:v>39597</c:v>
                </c:pt>
                <c:pt idx="11830">
                  <c:v>39501</c:v>
                </c:pt>
                <c:pt idx="11831">
                  <c:v>38325</c:v>
                </c:pt>
                <c:pt idx="11832">
                  <c:v>38229</c:v>
                </c:pt>
                <c:pt idx="11833">
                  <c:v>35685</c:v>
                </c:pt>
                <c:pt idx="11834">
                  <c:v>35589</c:v>
                </c:pt>
                <c:pt idx="11835">
                  <c:v>35494</c:v>
                </c:pt>
                <c:pt idx="11836">
                  <c:v>34317</c:v>
                </c:pt>
                <c:pt idx="11837">
                  <c:v>34222</c:v>
                </c:pt>
                <c:pt idx="11838">
                  <c:v>32949</c:v>
                </c:pt>
                <c:pt idx="11839">
                  <c:v>32854</c:v>
                </c:pt>
                <c:pt idx="11840">
                  <c:v>31582</c:v>
                </c:pt>
                <c:pt idx="11841">
                  <c:v>31486</c:v>
                </c:pt>
                <c:pt idx="11842">
                  <c:v>28751</c:v>
                </c:pt>
                <c:pt idx="11843">
                  <c:v>26111</c:v>
                </c:pt>
                <c:pt idx="11844">
                  <c:v>47872</c:v>
                </c:pt>
                <c:pt idx="11845">
                  <c:v>46641</c:v>
                </c:pt>
                <c:pt idx="11846">
                  <c:v>46541</c:v>
                </c:pt>
                <c:pt idx="11847">
                  <c:v>45309</c:v>
                </c:pt>
                <c:pt idx="11848">
                  <c:v>45209</c:v>
                </c:pt>
                <c:pt idx="11849">
                  <c:v>45109</c:v>
                </c:pt>
                <c:pt idx="11850">
                  <c:v>43978</c:v>
                </c:pt>
                <c:pt idx="11851">
                  <c:v>43878</c:v>
                </c:pt>
                <c:pt idx="11852">
                  <c:v>43778</c:v>
                </c:pt>
                <c:pt idx="11853">
                  <c:v>42746</c:v>
                </c:pt>
                <c:pt idx="11854">
                  <c:v>42646</c:v>
                </c:pt>
                <c:pt idx="11855">
                  <c:v>42546</c:v>
                </c:pt>
                <c:pt idx="11856">
                  <c:v>41415</c:v>
                </c:pt>
                <c:pt idx="11857">
                  <c:v>40183</c:v>
                </c:pt>
                <c:pt idx="11858">
                  <c:v>40083</c:v>
                </c:pt>
                <c:pt idx="11859">
                  <c:v>39983</c:v>
                </c:pt>
                <c:pt idx="11860">
                  <c:v>38852</c:v>
                </c:pt>
                <c:pt idx="11861">
                  <c:v>38752</c:v>
                </c:pt>
                <c:pt idx="11862">
                  <c:v>38652</c:v>
                </c:pt>
                <c:pt idx="11863">
                  <c:v>37520</c:v>
                </c:pt>
                <c:pt idx="11864">
                  <c:v>37420</c:v>
                </c:pt>
                <c:pt idx="11865">
                  <c:v>34957</c:v>
                </c:pt>
                <c:pt idx="11866">
                  <c:v>34857</c:v>
                </c:pt>
                <c:pt idx="11867">
                  <c:v>34757</c:v>
                </c:pt>
                <c:pt idx="11868">
                  <c:v>33625</c:v>
                </c:pt>
                <c:pt idx="11869">
                  <c:v>33525</c:v>
                </c:pt>
                <c:pt idx="11870">
                  <c:v>32294</c:v>
                </c:pt>
                <c:pt idx="11871">
                  <c:v>32194</c:v>
                </c:pt>
                <c:pt idx="11872">
                  <c:v>30962</c:v>
                </c:pt>
                <c:pt idx="11873">
                  <c:v>30862</c:v>
                </c:pt>
                <c:pt idx="11874">
                  <c:v>28199</c:v>
                </c:pt>
                <c:pt idx="11875">
                  <c:v>25636</c:v>
                </c:pt>
                <c:pt idx="11876">
                  <c:v>46525</c:v>
                </c:pt>
                <c:pt idx="11877">
                  <c:v>45334</c:v>
                </c:pt>
                <c:pt idx="11878">
                  <c:v>45233</c:v>
                </c:pt>
                <c:pt idx="11879">
                  <c:v>44042</c:v>
                </c:pt>
                <c:pt idx="11880">
                  <c:v>43942</c:v>
                </c:pt>
                <c:pt idx="11881">
                  <c:v>43841</c:v>
                </c:pt>
                <c:pt idx="11882">
                  <c:v>42751</c:v>
                </c:pt>
                <c:pt idx="11883">
                  <c:v>42650</c:v>
                </c:pt>
                <c:pt idx="11884">
                  <c:v>42550</c:v>
                </c:pt>
                <c:pt idx="11885">
                  <c:v>41560</c:v>
                </c:pt>
                <c:pt idx="11886">
                  <c:v>41460</c:v>
                </c:pt>
                <c:pt idx="11887">
                  <c:v>41359</c:v>
                </c:pt>
                <c:pt idx="11888">
                  <c:v>40269</c:v>
                </c:pt>
                <c:pt idx="11889">
                  <c:v>39078</c:v>
                </c:pt>
                <c:pt idx="11890">
                  <c:v>38977</c:v>
                </c:pt>
                <c:pt idx="11891">
                  <c:v>38877</c:v>
                </c:pt>
                <c:pt idx="11892">
                  <c:v>37786</c:v>
                </c:pt>
                <c:pt idx="11893">
                  <c:v>37686</c:v>
                </c:pt>
                <c:pt idx="11894">
                  <c:v>37585</c:v>
                </c:pt>
                <c:pt idx="11895">
                  <c:v>36495</c:v>
                </c:pt>
                <c:pt idx="11896">
                  <c:v>36394</c:v>
                </c:pt>
                <c:pt idx="11897">
                  <c:v>34013</c:v>
                </c:pt>
                <c:pt idx="11898">
                  <c:v>33912</c:v>
                </c:pt>
                <c:pt idx="11899">
                  <c:v>33812</c:v>
                </c:pt>
                <c:pt idx="11900">
                  <c:v>32721</c:v>
                </c:pt>
                <c:pt idx="11901">
                  <c:v>32621</c:v>
                </c:pt>
                <c:pt idx="11902">
                  <c:v>31430</c:v>
                </c:pt>
                <c:pt idx="11903">
                  <c:v>31329</c:v>
                </c:pt>
                <c:pt idx="11904">
                  <c:v>30138</c:v>
                </c:pt>
                <c:pt idx="11905">
                  <c:v>30038</c:v>
                </c:pt>
                <c:pt idx="11906">
                  <c:v>27455</c:v>
                </c:pt>
                <c:pt idx="11907">
                  <c:v>24973</c:v>
                </c:pt>
                <c:pt idx="11908">
                  <c:v>43025</c:v>
                </c:pt>
                <c:pt idx="11909">
                  <c:v>41929</c:v>
                </c:pt>
                <c:pt idx="11910">
                  <c:v>41833</c:v>
                </c:pt>
                <c:pt idx="11911">
                  <c:v>40737</c:v>
                </c:pt>
                <c:pt idx="11912">
                  <c:v>40641</c:v>
                </c:pt>
                <c:pt idx="11913">
                  <c:v>40545</c:v>
                </c:pt>
                <c:pt idx="11914">
                  <c:v>39545</c:v>
                </c:pt>
                <c:pt idx="11915">
                  <c:v>39449</c:v>
                </c:pt>
                <c:pt idx="11916">
                  <c:v>39353</c:v>
                </c:pt>
                <c:pt idx="11917">
                  <c:v>38449</c:v>
                </c:pt>
                <c:pt idx="11918">
                  <c:v>38353</c:v>
                </c:pt>
                <c:pt idx="11919">
                  <c:v>38257</c:v>
                </c:pt>
                <c:pt idx="11920">
                  <c:v>37257</c:v>
                </c:pt>
                <c:pt idx="11921">
                  <c:v>36162</c:v>
                </c:pt>
                <c:pt idx="11922">
                  <c:v>36065</c:v>
                </c:pt>
                <c:pt idx="11923">
                  <c:v>35969</c:v>
                </c:pt>
                <c:pt idx="11924">
                  <c:v>34970</c:v>
                </c:pt>
                <c:pt idx="11925">
                  <c:v>34873</c:v>
                </c:pt>
                <c:pt idx="11926">
                  <c:v>34777</c:v>
                </c:pt>
                <c:pt idx="11927">
                  <c:v>33778</c:v>
                </c:pt>
                <c:pt idx="11928">
                  <c:v>33682</c:v>
                </c:pt>
                <c:pt idx="11929">
                  <c:v>31490</c:v>
                </c:pt>
                <c:pt idx="11930">
                  <c:v>31394</c:v>
                </c:pt>
                <c:pt idx="11931">
                  <c:v>31298</c:v>
                </c:pt>
                <c:pt idx="11932">
                  <c:v>30298</c:v>
                </c:pt>
                <c:pt idx="11933">
                  <c:v>30202</c:v>
                </c:pt>
                <c:pt idx="11934">
                  <c:v>29106</c:v>
                </c:pt>
                <c:pt idx="11935">
                  <c:v>29010</c:v>
                </c:pt>
                <c:pt idx="11936">
                  <c:v>27914</c:v>
                </c:pt>
                <c:pt idx="11937">
                  <c:v>27818</c:v>
                </c:pt>
                <c:pt idx="11938">
                  <c:v>25434</c:v>
                </c:pt>
                <c:pt idx="11939">
                  <c:v>23146</c:v>
                </c:pt>
                <c:pt idx="11940">
                  <c:v>47647</c:v>
                </c:pt>
                <c:pt idx="11941">
                  <c:v>46312</c:v>
                </c:pt>
                <c:pt idx="11942">
                  <c:v>46225</c:v>
                </c:pt>
                <c:pt idx="11943">
                  <c:v>44978</c:v>
                </c:pt>
                <c:pt idx="11944">
                  <c:v>44890</c:v>
                </c:pt>
                <c:pt idx="11945">
                  <c:v>43643</c:v>
                </c:pt>
                <c:pt idx="11946">
                  <c:v>43556</c:v>
                </c:pt>
                <c:pt idx="11947">
                  <c:v>42308</c:v>
                </c:pt>
                <c:pt idx="11948">
                  <c:v>42221</c:v>
                </c:pt>
                <c:pt idx="11949">
                  <c:v>40973</c:v>
                </c:pt>
                <c:pt idx="11950">
                  <c:v>40886</c:v>
                </c:pt>
                <c:pt idx="11951">
                  <c:v>39639</c:v>
                </c:pt>
                <c:pt idx="11952">
                  <c:v>39551</c:v>
                </c:pt>
                <c:pt idx="11953">
                  <c:v>38304</c:v>
                </c:pt>
                <c:pt idx="11954">
                  <c:v>38217</c:v>
                </c:pt>
                <c:pt idx="11955">
                  <c:v>36969</c:v>
                </c:pt>
                <c:pt idx="11956">
                  <c:v>36882</c:v>
                </c:pt>
                <c:pt idx="11957">
                  <c:v>35634</c:v>
                </c:pt>
                <c:pt idx="11958">
                  <c:v>35547</c:v>
                </c:pt>
                <c:pt idx="11959">
                  <c:v>34300</c:v>
                </c:pt>
                <c:pt idx="11960">
                  <c:v>49052</c:v>
                </c:pt>
                <c:pt idx="11961">
                  <c:v>47683</c:v>
                </c:pt>
                <c:pt idx="11962">
                  <c:v>47587</c:v>
                </c:pt>
                <c:pt idx="11963">
                  <c:v>46314</c:v>
                </c:pt>
                <c:pt idx="11964">
                  <c:v>46218</c:v>
                </c:pt>
                <c:pt idx="11965">
                  <c:v>44945</c:v>
                </c:pt>
                <c:pt idx="11966">
                  <c:v>44849</c:v>
                </c:pt>
                <c:pt idx="11967">
                  <c:v>43576</c:v>
                </c:pt>
                <c:pt idx="11968">
                  <c:v>43479</c:v>
                </c:pt>
                <c:pt idx="11969">
                  <c:v>42206</c:v>
                </c:pt>
                <c:pt idx="11970">
                  <c:v>42110</c:v>
                </c:pt>
                <c:pt idx="11971">
                  <c:v>40837</c:v>
                </c:pt>
                <c:pt idx="11972">
                  <c:v>40741</c:v>
                </c:pt>
                <c:pt idx="11973">
                  <c:v>39468</c:v>
                </c:pt>
                <c:pt idx="11974">
                  <c:v>39372</c:v>
                </c:pt>
                <c:pt idx="11975">
                  <c:v>38099</c:v>
                </c:pt>
                <c:pt idx="11976">
                  <c:v>38003</c:v>
                </c:pt>
                <c:pt idx="11977">
                  <c:v>36730</c:v>
                </c:pt>
                <c:pt idx="11978">
                  <c:v>36634</c:v>
                </c:pt>
                <c:pt idx="11979">
                  <c:v>35360</c:v>
                </c:pt>
                <c:pt idx="11980">
                  <c:v>47894</c:v>
                </c:pt>
                <c:pt idx="11981">
                  <c:v>46563</c:v>
                </c:pt>
                <c:pt idx="11982">
                  <c:v>46462</c:v>
                </c:pt>
                <c:pt idx="11983">
                  <c:v>45231</c:v>
                </c:pt>
                <c:pt idx="11984">
                  <c:v>45130</c:v>
                </c:pt>
                <c:pt idx="11985">
                  <c:v>43899</c:v>
                </c:pt>
                <c:pt idx="11986">
                  <c:v>43799</c:v>
                </c:pt>
                <c:pt idx="11987">
                  <c:v>42568</c:v>
                </c:pt>
                <c:pt idx="11988">
                  <c:v>42467</c:v>
                </c:pt>
                <c:pt idx="11989">
                  <c:v>41236</c:v>
                </c:pt>
                <c:pt idx="11990">
                  <c:v>41136</c:v>
                </c:pt>
                <c:pt idx="11991">
                  <c:v>39905</c:v>
                </c:pt>
                <c:pt idx="11992">
                  <c:v>39804</c:v>
                </c:pt>
                <c:pt idx="11993">
                  <c:v>38573</c:v>
                </c:pt>
                <c:pt idx="11994">
                  <c:v>38472</c:v>
                </c:pt>
                <c:pt idx="11995">
                  <c:v>37241</c:v>
                </c:pt>
                <c:pt idx="11996">
                  <c:v>37141</c:v>
                </c:pt>
                <c:pt idx="11997">
                  <c:v>35910</c:v>
                </c:pt>
                <c:pt idx="11998">
                  <c:v>35809</c:v>
                </c:pt>
                <c:pt idx="11999">
                  <c:v>34578</c:v>
                </c:pt>
                <c:pt idx="12000">
                  <c:v>46413</c:v>
                </c:pt>
                <c:pt idx="12001">
                  <c:v>45125</c:v>
                </c:pt>
                <c:pt idx="12002">
                  <c:v>45024</c:v>
                </c:pt>
                <c:pt idx="12003">
                  <c:v>43837</c:v>
                </c:pt>
                <c:pt idx="12004">
                  <c:v>43736</c:v>
                </c:pt>
                <c:pt idx="12005">
                  <c:v>42550</c:v>
                </c:pt>
                <c:pt idx="12006">
                  <c:v>42448</c:v>
                </c:pt>
                <c:pt idx="12007">
                  <c:v>41262</c:v>
                </c:pt>
                <c:pt idx="12008">
                  <c:v>41161</c:v>
                </c:pt>
                <c:pt idx="12009">
                  <c:v>39974</c:v>
                </c:pt>
                <c:pt idx="12010">
                  <c:v>39873</c:v>
                </c:pt>
                <c:pt idx="12011">
                  <c:v>38686</c:v>
                </c:pt>
                <c:pt idx="12012">
                  <c:v>38585</c:v>
                </c:pt>
                <c:pt idx="12013">
                  <c:v>37399</c:v>
                </c:pt>
                <c:pt idx="12014">
                  <c:v>37298</c:v>
                </c:pt>
                <c:pt idx="12015">
                  <c:v>36111</c:v>
                </c:pt>
                <c:pt idx="12016">
                  <c:v>36010</c:v>
                </c:pt>
                <c:pt idx="12017">
                  <c:v>34823</c:v>
                </c:pt>
                <c:pt idx="12018">
                  <c:v>34722</c:v>
                </c:pt>
                <c:pt idx="12019">
                  <c:v>33536</c:v>
                </c:pt>
                <c:pt idx="12020">
                  <c:v>42705</c:v>
                </c:pt>
                <c:pt idx="12021">
                  <c:v>41523</c:v>
                </c:pt>
                <c:pt idx="12022">
                  <c:v>41426</c:v>
                </c:pt>
                <c:pt idx="12023">
                  <c:v>40341</c:v>
                </c:pt>
                <c:pt idx="12024">
                  <c:v>40244</c:v>
                </c:pt>
                <c:pt idx="12025">
                  <c:v>39159</c:v>
                </c:pt>
                <c:pt idx="12026">
                  <c:v>39062</c:v>
                </c:pt>
                <c:pt idx="12027">
                  <c:v>37977</c:v>
                </c:pt>
                <c:pt idx="12028">
                  <c:v>37880</c:v>
                </c:pt>
                <c:pt idx="12029">
                  <c:v>36795</c:v>
                </c:pt>
                <c:pt idx="12030">
                  <c:v>36698</c:v>
                </c:pt>
                <c:pt idx="12031">
                  <c:v>35613</c:v>
                </c:pt>
                <c:pt idx="12032">
                  <c:v>35516</c:v>
                </c:pt>
                <c:pt idx="12033">
                  <c:v>34431</c:v>
                </c:pt>
                <c:pt idx="12034">
                  <c:v>34334</c:v>
                </c:pt>
                <c:pt idx="12035">
                  <c:v>33248</c:v>
                </c:pt>
                <c:pt idx="12036">
                  <c:v>33152</c:v>
                </c:pt>
                <c:pt idx="12037">
                  <c:v>32066</c:v>
                </c:pt>
                <c:pt idx="12038">
                  <c:v>31970</c:v>
                </c:pt>
                <c:pt idx="12039">
                  <c:v>30884</c:v>
                </c:pt>
                <c:pt idx="12040">
                  <c:v>47431</c:v>
                </c:pt>
                <c:pt idx="12041">
                  <c:v>47343</c:v>
                </c:pt>
                <c:pt idx="12042">
                  <c:v>46192</c:v>
                </c:pt>
                <c:pt idx="12043">
                  <c:v>46104</c:v>
                </c:pt>
                <c:pt idx="12044">
                  <c:v>46016</c:v>
                </c:pt>
                <c:pt idx="12045">
                  <c:v>45927</c:v>
                </c:pt>
                <c:pt idx="12046">
                  <c:v>44864</c:v>
                </c:pt>
                <c:pt idx="12047">
                  <c:v>44776</c:v>
                </c:pt>
                <c:pt idx="12048">
                  <c:v>44688</c:v>
                </c:pt>
                <c:pt idx="12049">
                  <c:v>44600</c:v>
                </c:pt>
                <c:pt idx="12050">
                  <c:v>43536</c:v>
                </c:pt>
                <c:pt idx="12051">
                  <c:v>43448</c:v>
                </c:pt>
                <c:pt idx="12052">
                  <c:v>43360</c:v>
                </c:pt>
                <c:pt idx="12053">
                  <c:v>42297</c:v>
                </c:pt>
                <c:pt idx="12054">
                  <c:v>42209</c:v>
                </c:pt>
                <c:pt idx="12055">
                  <c:v>42121</c:v>
                </c:pt>
                <c:pt idx="12056">
                  <c:v>40969</c:v>
                </c:pt>
                <c:pt idx="12057">
                  <c:v>40881</c:v>
                </c:pt>
                <c:pt idx="12058">
                  <c:v>40793</c:v>
                </c:pt>
                <c:pt idx="12059">
                  <c:v>39641</c:v>
                </c:pt>
                <c:pt idx="12060">
                  <c:v>39553</c:v>
                </c:pt>
                <c:pt idx="12061">
                  <c:v>38314</c:v>
                </c:pt>
                <c:pt idx="12062">
                  <c:v>38226</c:v>
                </c:pt>
                <c:pt idx="12063">
                  <c:v>36986</c:v>
                </c:pt>
                <c:pt idx="12064">
                  <c:v>36898</c:v>
                </c:pt>
                <c:pt idx="12065">
                  <c:v>35658</c:v>
                </c:pt>
                <c:pt idx="12066">
                  <c:v>35570</c:v>
                </c:pt>
                <c:pt idx="12067">
                  <c:v>34331</c:v>
                </c:pt>
                <c:pt idx="12068">
                  <c:v>34243</c:v>
                </c:pt>
                <c:pt idx="12069">
                  <c:v>48781</c:v>
                </c:pt>
                <c:pt idx="12070">
                  <c:v>48683</c:v>
                </c:pt>
                <c:pt idx="12071">
                  <c:v>47518</c:v>
                </c:pt>
                <c:pt idx="12072">
                  <c:v>47420</c:v>
                </c:pt>
                <c:pt idx="12073">
                  <c:v>47323</c:v>
                </c:pt>
                <c:pt idx="12074">
                  <c:v>47226</c:v>
                </c:pt>
                <c:pt idx="12075">
                  <c:v>46158</c:v>
                </c:pt>
                <c:pt idx="12076">
                  <c:v>46060</c:v>
                </c:pt>
                <c:pt idx="12077">
                  <c:v>45963</c:v>
                </c:pt>
                <c:pt idx="12078">
                  <c:v>45865</c:v>
                </c:pt>
                <c:pt idx="12079">
                  <c:v>44797</c:v>
                </c:pt>
                <c:pt idx="12080">
                  <c:v>44700</c:v>
                </c:pt>
                <c:pt idx="12081">
                  <c:v>44602</c:v>
                </c:pt>
                <c:pt idx="12082">
                  <c:v>43534</c:v>
                </c:pt>
                <c:pt idx="12083">
                  <c:v>43437</c:v>
                </c:pt>
                <c:pt idx="12084">
                  <c:v>43340</c:v>
                </c:pt>
                <c:pt idx="12085">
                  <c:v>42174</c:v>
                </c:pt>
                <c:pt idx="12086">
                  <c:v>42077</c:v>
                </c:pt>
                <c:pt idx="12087">
                  <c:v>41979</c:v>
                </c:pt>
                <c:pt idx="12088">
                  <c:v>40814</c:v>
                </c:pt>
                <c:pt idx="12089">
                  <c:v>40717</c:v>
                </c:pt>
                <c:pt idx="12090">
                  <c:v>39454</c:v>
                </c:pt>
                <c:pt idx="12091">
                  <c:v>39356</c:v>
                </c:pt>
                <c:pt idx="12092">
                  <c:v>38093</c:v>
                </c:pt>
                <c:pt idx="12093">
                  <c:v>37996</c:v>
                </c:pt>
                <c:pt idx="12094">
                  <c:v>36733</c:v>
                </c:pt>
                <c:pt idx="12095">
                  <c:v>36636</c:v>
                </c:pt>
                <c:pt idx="12096">
                  <c:v>35373</c:v>
                </c:pt>
                <c:pt idx="12097">
                  <c:v>35276</c:v>
                </c:pt>
                <c:pt idx="12098">
                  <c:v>47713</c:v>
                </c:pt>
                <c:pt idx="12099">
                  <c:v>47611</c:v>
                </c:pt>
                <c:pt idx="12100">
                  <c:v>46488</c:v>
                </c:pt>
                <c:pt idx="12101">
                  <c:v>46387</c:v>
                </c:pt>
                <c:pt idx="12102">
                  <c:v>46285</c:v>
                </c:pt>
                <c:pt idx="12103">
                  <c:v>46184</c:v>
                </c:pt>
                <c:pt idx="12104">
                  <c:v>45162</c:v>
                </c:pt>
                <c:pt idx="12105">
                  <c:v>45061</c:v>
                </c:pt>
                <c:pt idx="12106">
                  <c:v>44960</c:v>
                </c:pt>
                <c:pt idx="12107">
                  <c:v>44858</c:v>
                </c:pt>
                <c:pt idx="12108">
                  <c:v>43836</c:v>
                </c:pt>
                <c:pt idx="12109">
                  <c:v>43735</c:v>
                </c:pt>
                <c:pt idx="12110">
                  <c:v>43634</c:v>
                </c:pt>
                <c:pt idx="12111">
                  <c:v>42612</c:v>
                </c:pt>
                <c:pt idx="12112">
                  <c:v>42510</c:v>
                </c:pt>
                <c:pt idx="12113">
                  <c:v>42409</c:v>
                </c:pt>
                <c:pt idx="12114">
                  <c:v>41286</c:v>
                </c:pt>
                <c:pt idx="12115">
                  <c:v>41184</c:v>
                </c:pt>
                <c:pt idx="12116">
                  <c:v>41083</c:v>
                </c:pt>
                <c:pt idx="12117">
                  <c:v>39960</c:v>
                </c:pt>
                <c:pt idx="12118">
                  <c:v>39859</c:v>
                </c:pt>
                <c:pt idx="12119">
                  <c:v>38634</c:v>
                </c:pt>
                <c:pt idx="12120">
                  <c:v>38533</c:v>
                </c:pt>
                <c:pt idx="12121">
                  <c:v>37308</c:v>
                </c:pt>
                <c:pt idx="12122">
                  <c:v>37207</c:v>
                </c:pt>
                <c:pt idx="12123">
                  <c:v>35982</c:v>
                </c:pt>
                <c:pt idx="12124">
                  <c:v>35881</c:v>
                </c:pt>
                <c:pt idx="12125">
                  <c:v>34656</c:v>
                </c:pt>
                <c:pt idx="12126">
                  <c:v>34555</c:v>
                </c:pt>
                <c:pt idx="12127">
                  <c:v>46378</c:v>
                </c:pt>
                <c:pt idx="12128">
                  <c:v>46277</c:v>
                </c:pt>
                <c:pt idx="12129">
                  <c:v>45192</c:v>
                </c:pt>
                <c:pt idx="12130">
                  <c:v>45091</c:v>
                </c:pt>
                <c:pt idx="12131">
                  <c:v>44990</c:v>
                </c:pt>
                <c:pt idx="12132">
                  <c:v>44890</c:v>
                </c:pt>
                <c:pt idx="12133">
                  <c:v>43905</c:v>
                </c:pt>
                <c:pt idx="12134">
                  <c:v>43804</c:v>
                </c:pt>
                <c:pt idx="12135">
                  <c:v>43704</c:v>
                </c:pt>
                <c:pt idx="12136">
                  <c:v>43603</c:v>
                </c:pt>
                <c:pt idx="12137">
                  <c:v>42618</c:v>
                </c:pt>
                <c:pt idx="12138">
                  <c:v>42517</c:v>
                </c:pt>
                <c:pt idx="12139">
                  <c:v>42417</c:v>
                </c:pt>
                <c:pt idx="12140">
                  <c:v>41432</c:v>
                </c:pt>
                <c:pt idx="12141">
                  <c:v>41331</c:v>
                </c:pt>
                <c:pt idx="12142">
                  <c:v>41230</c:v>
                </c:pt>
                <c:pt idx="12143">
                  <c:v>40145</c:v>
                </c:pt>
                <c:pt idx="12144">
                  <c:v>40044</c:v>
                </c:pt>
                <c:pt idx="12145">
                  <c:v>39943</c:v>
                </c:pt>
                <c:pt idx="12146">
                  <c:v>38858</c:v>
                </c:pt>
                <c:pt idx="12147">
                  <c:v>38757</c:v>
                </c:pt>
                <c:pt idx="12148">
                  <c:v>37571</c:v>
                </c:pt>
                <c:pt idx="12149">
                  <c:v>37470</c:v>
                </c:pt>
                <c:pt idx="12150">
                  <c:v>36284</c:v>
                </c:pt>
                <c:pt idx="12151">
                  <c:v>36183</c:v>
                </c:pt>
                <c:pt idx="12152">
                  <c:v>34997</c:v>
                </c:pt>
                <c:pt idx="12153">
                  <c:v>34896</c:v>
                </c:pt>
                <c:pt idx="12154">
                  <c:v>33710</c:v>
                </c:pt>
                <c:pt idx="12155">
                  <c:v>33609</c:v>
                </c:pt>
                <c:pt idx="12156">
                  <c:v>42908</c:v>
                </c:pt>
                <c:pt idx="12157">
                  <c:v>42813</c:v>
                </c:pt>
                <c:pt idx="12158">
                  <c:v>41813</c:v>
                </c:pt>
                <c:pt idx="12159">
                  <c:v>41718</c:v>
                </c:pt>
                <c:pt idx="12160">
                  <c:v>41623</c:v>
                </c:pt>
                <c:pt idx="12161">
                  <c:v>41528</c:v>
                </c:pt>
                <c:pt idx="12162">
                  <c:v>40624</c:v>
                </c:pt>
                <c:pt idx="12163">
                  <c:v>40529</c:v>
                </c:pt>
                <c:pt idx="12164">
                  <c:v>40434</c:v>
                </c:pt>
                <c:pt idx="12165">
                  <c:v>40339</c:v>
                </c:pt>
                <c:pt idx="12166">
                  <c:v>39434</c:v>
                </c:pt>
                <c:pt idx="12167">
                  <c:v>39339</c:v>
                </c:pt>
                <c:pt idx="12168">
                  <c:v>39244</c:v>
                </c:pt>
                <c:pt idx="12169">
                  <c:v>38340</c:v>
                </c:pt>
                <c:pt idx="12170">
                  <c:v>38245</c:v>
                </c:pt>
                <c:pt idx="12171">
                  <c:v>38150</c:v>
                </c:pt>
                <c:pt idx="12172">
                  <c:v>37150</c:v>
                </c:pt>
                <c:pt idx="12173">
                  <c:v>37055</c:v>
                </c:pt>
                <c:pt idx="12174">
                  <c:v>36961</c:v>
                </c:pt>
                <c:pt idx="12175">
                  <c:v>35961</c:v>
                </c:pt>
                <c:pt idx="12176">
                  <c:v>35866</c:v>
                </c:pt>
                <c:pt idx="12177">
                  <c:v>34772</c:v>
                </c:pt>
                <c:pt idx="12178">
                  <c:v>34677</c:v>
                </c:pt>
                <c:pt idx="12179">
                  <c:v>33582</c:v>
                </c:pt>
                <c:pt idx="12180">
                  <c:v>33487</c:v>
                </c:pt>
                <c:pt idx="12181">
                  <c:v>32393</c:v>
                </c:pt>
                <c:pt idx="12182">
                  <c:v>32298</c:v>
                </c:pt>
                <c:pt idx="12183">
                  <c:v>31203</c:v>
                </c:pt>
                <c:pt idx="12184">
                  <c:v>31108</c:v>
                </c:pt>
                <c:pt idx="12185">
                  <c:v>44990</c:v>
                </c:pt>
                <c:pt idx="12186">
                  <c:v>44900</c:v>
                </c:pt>
                <c:pt idx="12187">
                  <c:v>43657</c:v>
                </c:pt>
                <c:pt idx="12188">
                  <c:v>42414</c:v>
                </c:pt>
                <c:pt idx="12189">
                  <c:v>42324</c:v>
                </c:pt>
                <c:pt idx="12190">
                  <c:v>42235</c:v>
                </c:pt>
                <c:pt idx="12191">
                  <c:v>41081</c:v>
                </c:pt>
                <c:pt idx="12192">
                  <c:v>39838</c:v>
                </c:pt>
                <c:pt idx="12193">
                  <c:v>39749</c:v>
                </c:pt>
                <c:pt idx="12194">
                  <c:v>38506</c:v>
                </c:pt>
                <c:pt idx="12195">
                  <c:v>37263</c:v>
                </c:pt>
                <c:pt idx="12196">
                  <c:v>37173</c:v>
                </c:pt>
                <c:pt idx="12197">
                  <c:v>37083</c:v>
                </c:pt>
                <c:pt idx="12198">
                  <c:v>35930</c:v>
                </c:pt>
                <c:pt idx="12199">
                  <c:v>35840</c:v>
                </c:pt>
                <c:pt idx="12200">
                  <c:v>34597</c:v>
                </c:pt>
                <c:pt idx="12201">
                  <c:v>34507</c:v>
                </c:pt>
                <c:pt idx="12202">
                  <c:v>33264</c:v>
                </c:pt>
                <c:pt idx="12203">
                  <c:v>31931</c:v>
                </c:pt>
                <c:pt idx="12204">
                  <c:v>31841</c:v>
                </c:pt>
                <c:pt idx="12205">
                  <c:v>30688</c:v>
                </c:pt>
                <c:pt idx="12206">
                  <c:v>30598</c:v>
                </c:pt>
                <c:pt idx="12207">
                  <c:v>28022</c:v>
                </c:pt>
                <c:pt idx="12208">
                  <c:v>26689</c:v>
                </c:pt>
                <c:pt idx="12209">
                  <c:v>25266</c:v>
                </c:pt>
                <c:pt idx="12210">
                  <c:v>21268</c:v>
                </c:pt>
                <c:pt idx="12211">
                  <c:v>46499</c:v>
                </c:pt>
                <c:pt idx="12212">
                  <c:v>46399</c:v>
                </c:pt>
                <c:pt idx="12213">
                  <c:v>45126</c:v>
                </c:pt>
                <c:pt idx="12214">
                  <c:v>43853</c:v>
                </c:pt>
                <c:pt idx="12215">
                  <c:v>43754</c:v>
                </c:pt>
                <c:pt idx="12216">
                  <c:v>43654</c:v>
                </c:pt>
                <c:pt idx="12217">
                  <c:v>42480</c:v>
                </c:pt>
                <c:pt idx="12218">
                  <c:v>41207</c:v>
                </c:pt>
                <c:pt idx="12219">
                  <c:v>41108</c:v>
                </c:pt>
                <c:pt idx="12220">
                  <c:v>39834</c:v>
                </c:pt>
                <c:pt idx="12221">
                  <c:v>38561</c:v>
                </c:pt>
                <c:pt idx="12222">
                  <c:v>38462</c:v>
                </c:pt>
                <c:pt idx="12223">
                  <c:v>38363</c:v>
                </c:pt>
                <c:pt idx="12224">
                  <c:v>37188</c:v>
                </c:pt>
                <c:pt idx="12225">
                  <c:v>37089</c:v>
                </c:pt>
                <c:pt idx="12226">
                  <c:v>35816</c:v>
                </c:pt>
                <c:pt idx="12227">
                  <c:v>35717</c:v>
                </c:pt>
                <c:pt idx="12228">
                  <c:v>34443</c:v>
                </c:pt>
                <c:pt idx="12229">
                  <c:v>33071</c:v>
                </c:pt>
                <c:pt idx="12230">
                  <c:v>32972</c:v>
                </c:pt>
                <c:pt idx="12231">
                  <c:v>31798</c:v>
                </c:pt>
                <c:pt idx="12232">
                  <c:v>31698</c:v>
                </c:pt>
                <c:pt idx="12233">
                  <c:v>29053</c:v>
                </c:pt>
                <c:pt idx="12234">
                  <c:v>27680</c:v>
                </c:pt>
                <c:pt idx="12235">
                  <c:v>26208</c:v>
                </c:pt>
                <c:pt idx="12236">
                  <c:v>22091</c:v>
                </c:pt>
                <c:pt idx="12237">
                  <c:v>45453</c:v>
                </c:pt>
                <c:pt idx="12238">
                  <c:v>45351</c:v>
                </c:pt>
                <c:pt idx="12239">
                  <c:v>44116</c:v>
                </c:pt>
                <c:pt idx="12240">
                  <c:v>42880</c:v>
                </c:pt>
                <c:pt idx="12241">
                  <c:v>42778</c:v>
                </c:pt>
                <c:pt idx="12242">
                  <c:v>42676</c:v>
                </c:pt>
                <c:pt idx="12243">
                  <c:v>41543</c:v>
                </c:pt>
                <c:pt idx="12244">
                  <c:v>40307</c:v>
                </c:pt>
                <c:pt idx="12245">
                  <c:v>40205</c:v>
                </c:pt>
                <c:pt idx="12246">
                  <c:v>38969</c:v>
                </c:pt>
                <c:pt idx="12247">
                  <c:v>37734</c:v>
                </c:pt>
                <c:pt idx="12248">
                  <c:v>37632</c:v>
                </c:pt>
                <c:pt idx="12249">
                  <c:v>37530</c:v>
                </c:pt>
                <c:pt idx="12250">
                  <c:v>36396</c:v>
                </c:pt>
                <c:pt idx="12251">
                  <c:v>36294</c:v>
                </c:pt>
                <c:pt idx="12252">
                  <c:v>35058</c:v>
                </c:pt>
                <c:pt idx="12253">
                  <c:v>34957</c:v>
                </c:pt>
                <c:pt idx="12254">
                  <c:v>33721</c:v>
                </c:pt>
                <c:pt idx="12255">
                  <c:v>32383</c:v>
                </c:pt>
                <c:pt idx="12256">
                  <c:v>32281</c:v>
                </c:pt>
                <c:pt idx="12257">
                  <c:v>31148</c:v>
                </c:pt>
                <c:pt idx="12258">
                  <c:v>31046</c:v>
                </c:pt>
                <c:pt idx="12259">
                  <c:v>28472</c:v>
                </c:pt>
                <c:pt idx="12260">
                  <c:v>27135</c:v>
                </c:pt>
                <c:pt idx="12261">
                  <c:v>25695</c:v>
                </c:pt>
                <c:pt idx="12262">
                  <c:v>21682</c:v>
                </c:pt>
                <c:pt idx="12263">
                  <c:v>44110</c:v>
                </c:pt>
                <c:pt idx="12264">
                  <c:v>44009</c:v>
                </c:pt>
                <c:pt idx="12265">
                  <c:v>42813</c:v>
                </c:pt>
                <c:pt idx="12266">
                  <c:v>41616</c:v>
                </c:pt>
                <c:pt idx="12267">
                  <c:v>41516</c:v>
                </c:pt>
                <c:pt idx="12268">
                  <c:v>41415</c:v>
                </c:pt>
                <c:pt idx="12269">
                  <c:v>40319</c:v>
                </c:pt>
                <c:pt idx="12270">
                  <c:v>39123</c:v>
                </c:pt>
                <c:pt idx="12271">
                  <c:v>39022</c:v>
                </c:pt>
                <c:pt idx="12272">
                  <c:v>37826</c:v>
                </c:pt>
                <c:pt idx="12273">
                  <c:v>36629</c:v>
                </c:pt>
                <c:pt idx="12274">
                  <c:v>36529</c:v>
                </c:pt>
                <c:pt idx="12275">
                  <c:v>36429</c:v>
                </c:pt>
                <c:pt idx="12276">
                  <c:v>35332</c:v>
                </c:pt>
                <c:pt idx="12277">
                  <c:v>35232</c:v>
                </c:pt>
                <c:pt idx="12278">
                  <c:v>34035</c:v>
                </c:pt>
                <c:pt idx="12279">
                  <c:v>33935</c:v>
                </c:pt>
                <c:pt idx="12280">
                  <c:v>32739</c:v>
                </c:pt>
                <c:pt idx="12281">
                  <c:v>31442</c:v>
                </c:pt>
                <c:pt idx="12282">
                  <c:v>31341</c:v>
                </c:pt>
                <c:pt idx="12283">
                  <c:v>30245</c:v>
                </c:pt>
                <c:pt idx="12284">
                  <c:v>30145</c:v>
                </c:pt>
                <c:pt idx="12285">
                  <c:v>27651</c:v>
                </c:pt>
                <c:pt idx="12286">
                  <c:v>26354</c:v>
                </c:pt>
                <c:pt idx="12287">
                  <c:v>24957</c:v>
                </c:pt>
                <c:pt idx="12288">
                  <c:v>21067</c:v>
                </c:pt>
                <c:pt idx="12289">
                  <c:v>40592</c:v>
                </c:pt>
                <c:pt idx="12290">
                  <c:v>40499</c:v>
                </c:pt>
                <c:pt idx="12291">
                  <c:v>39399</c:v>
                </c:pt>
                <c:pt idx="12292">
                  <c:v>38299</c:v>
                </c:pt>
                <c:pt idx="12293">
                  <c:v>38206</c:v>
                </c:pt>
                <c:pt idx="12294">
                  <c:v>38113</c:v>
                </c:pt>
                <c:pt idx="12295">
                  <c:v>37106</c:v>
                </c:pt>
                <c:pt idx="12296">
                  <c:v>36006</c:v>
                </c:pt>
                <c:pt idx="12297">
                  <c:v>35913</c:v>
                </c:pt>
                <c:pt idx="12298">
                  <c:v>34813</c:v>
                </c:pt>
                <c:pt idx="12299">
                  <c:v>33713</c:v>
                </c:pt>
                <c:pt idx="12300">
                  <c:v>33620</c:v>
                </c:pt>
                <c:pt idx="12301">
                  <c:v>33527</c:v>
                </c:pt>
                <c:pt idx="12302">
                  <c:v>32520</c:v>
                </c:pt>
                <c:pt idx="12303">
                  <c:v>32427</c:v>
                </c:pt>
                <c:pt idx="12304">
                  <c:v>31327</c:v>
                </c:pt>
                <c:pt idx="12305">
                  <c:v>31234</c:v>
                </c:pt>
                <c:pt idx="12306">
                  <c:v>30134</c:v>
                </c:pt>
                <c:pt idx="12307">
                  <c:v>28941</c:v>
                </c:pt>
                <c:pt idx="12308">
                  <c:v>28848</c:v>
                </c:pt>
                <c:pt idx="12309">
                  <c:v>27841</c:v>
                </c:pt>
                <c:pt idx="12310">
                  <c:v>27748</c:v>
                </c:pt>
                <c:pt idx="12311">
                  <c:v>25455</c:v>
                </c:pt>
                <c:pt idx="12312">
                  <c:v>24262</c:v>
                </c:pt>
                <c:pt idx="12313">
                  <c:v>22976</c:v>
                </c:pt>
                <c:pt idx="12314">
                  <c:v>19397</c:v>
                </c:pt>
                <c:pt idx="12315">
                  <c:v>45642</c:v>
                </c:pt>
                <c:pt idx="12316">
                  <c:v>44325</c:v>
                </c:pt>
                <c:pt idx="12317">
                  <c:v>44241</c:v>
                </c:pt>
                <c:pt idx="12318">
                  <c:v>43091</c:v>
                </c:pt>
                <c:pt idx="12319">
                  <c:v>43008</c:v>
                </c:pt>
                <c:pt idx="12320">
                  <c:v>42924</c:v>
                </c:pt>
                <c:pt idx="12321">
                  <c:v>41774</c:v>
                </c:pt>
                <c:pt idx="12322">
                  <c:v>41690</c:v>
                </c:pt>
                <c:pt idx="12323">
                  <c:v>40457</c:v>
                </c:pt>
                <c:pt idx="12324">
                  <c:v>40373</c:v>
                </c:pt>
                <c:pt idx="12325">
                  <c:v>39140</c:v>
                </c:pt>
                <c:pt idx="12326">
                  <c:v>39056</c:v>
                </c:pt>
                <c:pt idx="12327">
                  <c:v>37823</c:v>
                </c:pt>
                <c:pt idx="12328">
                  <c:v>37739</c:v>
                </c:pt>
                <c:pt idx="12329">
                  <c:v>36505</c:v>
                </c:pt>
                <c:pt idx="12330">
                  <c:v>36422</c:v>
                </c:pt>
                <c:pt idx="12331">
                  <c:v>35188</c:v>
                </c:pt>
                <c:pt idx="12332">
                  <c:v>35105</c:v>
                </c:pt>
                <c:pt idx="12333">
                  <c:v>33871</c:v>
                </c:pt>
                <c:pt idx="12334">
                  <c:v>33787</c:v>
                </c:pt>
                <c:pt idx="12335">
                  <c:v>46965</c:v>
                </c:pt>
                <c:pt idx="12336">
                  <c:v>45615</c:v>
                </c:pt>
                <c:pt idx="12337">
                  <c:v>45522</c:v>
                </c:pt>
                <c:pt idx="12338">
                  <c:v>44359</c:v>
                </c:pt>
                <c:pt idx="12339">
                  <c:v>44265</c:v>
                </c:pt>
                <c:pt idx="12340">
                  <c:v>44172</c:v>
                </c:pt>
                <c:pt idx="12341">
                  <c:v>43009</c:v>
                </c:pt>
                <c:pt idx="12342">
                  <c:v>42916</c:v>
                </c:pt>
                <c:pt idx="12343">
                  <c:v>41659</c:v>
                </c:pt>
                <c:pt idx="12344">
                  <c:v>41566</c:v>
                </c:pt>
                <c:pt idx="12345">
                  <c:v>40310</c:v>
                </c:pt>
                <c:pt idx="12346">
                  <c:v>40216</c:v>
                </c:pt>
                <c:pt idx="12347">
                  <c:v>38960</c:v>
                </c:pt>
                <c:pt idx="12348">
                  <c:v>38867</c:v>
                </c:pt>
                <c:pt idx="12349">
                  <c:v>37610</c:v>
                </c:pt>
                <c:pt idx="12350">
                  <c:v>37517</c:v>
                </c:pt>
                <c:pt idx="12351">
                  <c:v>36261</c:v>
                </c:pt>
                <c:pt idx="12352">
                  <c:v>36167</c:v>
                </c:pt>
                <c:pt idx="12353">
                  <c:v>34911</c:v>
                </c:pt>
                <c:pt idx="12354">
                  <c:v>34818</c:v>
                </c:pt>
                <c:pt idx="12355">
                  <c:v>46131</c:v>
                </c:pt>
                <c:pt idx="12356">
                  <c:v>44811</c:v>
                </c:pt>
                <c:pt idx="12357">
                  <c:v>44712</c:v>
                </c:pt>
                <c:pt idx="12358">
                  <c:v>43590</c:v>
                </c:pt>
                <c:pt idx="12359">
                  <c:v>43491</c:v>
                </c:pt>
                <c:pt idx="12360">
                  <c:v>43392</c:v>
                </c:pt>
                <c:pt idx="12361">
                  <c:v>42270</c:v>
                </c:pt>
                <c:pt idx="12362">
                  <c:v>42171</c:v>
                </c:pt>
                <c:pt idx="12363">
                  <c:v>40950</c:v>
                </c:pt>
                <c:pt idx="12364">
                  <c:v>40851</c:v>
                </c:pt>
                <c:pt idx="12365">
                  <c:v>39630</c:v>
                </c:pt>
                <c:pt idx="12366">
                  <c:v>39531</c:v>
                </c:pt>
                <c:pt idx="12367">
                  <c:v>38310</c:v>
                </c:pt>
                <c:pt idx="12368">
                  <c:v>38211</c:v>
                </c:pt>
                <c:pt idx="12369">
                  <c:v>36990</c:v>
                </c:pt>
                <c:pt idx="12370">
                  <c:v>36891</c:v>
                </c:pt>
                <c:pt idx="12371">
                  <c:v>35670</c:v>
                </c:pt>
                <c:pt idx="12372">
                  <c:v>35571</c:v>
                </c:pt>
                <c:pt idx="12373">
                  <c:v>34350</c:v>
                </c:pt>
                <c:pt idx="12374">
                  <c:v>34251</c:v>
                </c:pt>
                <c:pt idx="12375">
                  <c:v>45079</c:v>
                </c:pt>
                <c:pt idx="12376">
                  <c:v>43793</c:v>
                </c:pt>
                <c:pt idx="12377">
                  <c:v>43692</c:v>
                </c:pt>
                <c:pt idx="12378">
                  <c:v>42607</c:v>
                </c:pt>
                <c:pt idx="12379">
                  <c:v>42506</c:v>
                </c:pt>
                <c:pt idx="12380">
                  <c:v>42405</c:v>
                </c:pt>
                <c:pt idx="12381">
                  <c:v>41321</c:v>
                </c:pt>
                <c:pt idx="12382">
                  <c:v>41220</c:v>
                </c:pt>
                <c:pt idx="12383">
                  <c:v>40034</c:v>
                </c:pt>
                <c:pt idx="12384">
                  <c:v>39933</c:v>
                </c:pt>
                <c:pt idx="12385">
                  <c:v>38747</c:v>
                </c:pt>
                <c:pt idx="12386">
                  <c:v>38647</c:v>
                </c:pt>
                <c:pt idx="12387">
                  <c:v>37461</c:v>
                </c:pt>
                <c:pt idx="12388">
                  <c:v>37360</c:v>
                </c:pt>
                <c:pt idx="12389">
                  <c:v>36174</c:v>
                </c:pt>
                <c:pt idx="12390">
                  <c:v>36074</c:v>
                </c:pt>
                <c:pt idx="12391">
                  <c:v>34888</c:v>
                </c:pt>
                <c:pt idx="12392">
                  <c:v>34787</c:v>
                </c:pt>
                <c:pt idx="12393">
                  <c:v>33601</c:v>
                </c:pt>
                <c:pt idx="12394">
                  <c:v>33501</c:v>
                </c:pt>
                <c:pt idx="12395">
                  <c:v>42016</c:v>
                </c:pt>
                <c:pt idx="12396">
                  <c:v>40820</c:v>
                </c:pt>
                <c:pt idx="12397">
                  <c:v>40722</c:v>
                </c:pt>
                <c:pt idx="12398">
                  <c:v>39722</c:v>
                </c:pt>
                <c:pt idx="12399">
                  <c:v>39624</c:v>
                </c:pt>
                <c:pt idx="12400">
                  <c:v>39526</c:v>
                </c:pt>
                <c:pt idx="12401">
                  <c:v>38526</c:v>
                </c:pt>
                <c:pt idx="12402">
                  <c:v>38428</c:v>
                </c:pt>
                <c:pt idx="12403">
                  <c:v>37330</c:v>
                </c:pt>
                <c:pt idx="12404">
                  <c:v>37232</c:v>
                </c:pt>
                <c:pt idx="12405">
                  <c:v>36134</c:v>
                </c:pt>
                <c:pt idx="12406">
                  <c:v>36036</c:v>
                </c:pt>
                <c:pt idx="12407">
                  <c:v>34938</c:v>
                </c:pt>
                <c:pt idx="12408">
                  <c:v>34840</c:v>
                </c:pt>
                <c:pt idx="12409">
                  <c:v>33742</c:v>
                </c:pt>
                <c:pt idx="12410">
                  <c:v>33644</c:v>
                </c:pt>
                <c:pt idx="12411">
                  <c:v>32546</c:v>
                </c:pt>
                <c:pt idx="12412">
                  <c:v>32448</c:v>
                </c:pt>
                <c:pt idx="12413">
                  <c:v>31349</c:v>
                </c:pt>
                <c:pt idx="12414">
                  <c:v>31252</c:v>
                </c:pt>
                <c:pt idx="12415">
                  <c:v>45632</c:v>
                </c:pt>
                <c:pt idx="12416">
                  <c:v>44318</c:v>
                </c:pt>
                <c:pt idx="12417">
                  <c:v>43005</c:v>
                </c:pt>
                <c:pt idx="12418">
                  <c:v>42917</c:v>
                </c:pt>
                <c:pt idx="12419">
                  <c:v>41779</c:v>
                </c:pt>
                <c:pt idx="12420">
                  <c:v>41691</c:v>
                </c:pt>
                <c:pt idx="12421">
                  <c:v>40466</c:v>
                </c:pt>
                <c:pt idx="12422">
                  <c:v>39152</c:v>
                </c:pt>
                <c:pt idx="12423">
                  <c:v>39064</c:v>
                </c:pt>
                <c:pt idx="12424">
                  <c:v>37839</c:v>
                </c:pt>
                <c:pt idx="12425">
                  <c:v>36526</c:v>
                </c:pt>
                <c:pt idx="12426">
                  <c:v>35212</c:v>
                </c:pt>
                <c:pt idx="12427">
                  <c:v>46907</c:v>
                </c:pt>
                <c:pt idx="12428">
                  <c:v>45562</c:v>
                </c:pt>
                <c:pt idx="12429">
                  <c:v>44216</c:v>
                </c:pt>
                <c:pt idx="12430">
                  <c:v>44120</c:v>
                </c:pt>
                <c:pt idx="12431">
                  <c:v>42968</c:v>
                </c:pt>
                <c:pt idx="12432">
                  <c:v>42871</c:v>
                </c:pt>
                <c:pt idx="12433">
                  <c:v>41623</c:v>
                </c:pt>
                <c:pt idx="12434">
                  <c:v>40277</c:v>
                </c:pt>
                <c:pt idx="12435">
                  <c:v>40181</c:v>
                </c:pt>
                <c:pt idx="12436">
                  <c:v>38932</c:v>
                </c:pt>
                <c:pt idx="12437">
                  <c:v>37587</c:v>
                </c:pt>
                <c:pt idx="12438">
                  <c:v>36242</c:v>
                </c:pt>
                <c:pt idx="12439">
                  <c:v>46079</c:v>
                </c:pt>
                <c:pt idx="12440">
                  <c:v>44762</c:v>
                </c:pt>
                <c:pt idx="12441">
                  <c:v>43444</c:v>
                </c:pt>
                <c:pt idx="12442">
                  <c:v>43344</c:v>
                </c:pt>
                <c:pt idx="12443">
                  <c:v>42226</c:v>
                </c:pt>
                <c:pt idx="12444">
                  <c:v>42126</c:v>
                </c:pt>
                <c:pt idx="12445">
                  <c:v>40908</c:v>
                </c:pt>
                <c:pt idx="12446">
                  <c:v>39590</c:v>
                </c:pt>
                <c:pt idx="12447">
                  <c:v>39490</c:v>
                </c:pt>
                <c:pt idx="12448">
                  <c:v>38272</c:v>
                </c:pt>
                <c:pt idx="12449">
                  <c:v>36955</c:v>
                </c:pt>
                <c:pt idx="12450">
                  <c:v>35637</c:v>
                </c:pt>
                <c:pt idx="12451">
                  <c:v>45045</c:v>
                </c:pt>
                <c:pt idx="12452">
                  <c:v>43758</c:v>
                </c:pt>
                <c:pt idx="12453">
                  <c:v>42471</c:v>
                </c:pt>
                <c:pt idx="12454">
                  <c:v>42372</c:v>
                </c:pt>
                <c:pt idx="12455">
                  <c:v>41282</c:v>
                </c:pt>
                <c:pt idx="12456">
                  <c:v>41183</c:v>
                </c:pt>
                <c:pt idx="12457">
                  <c:v>39994</c:v>
                </c:pt>
                <c:pt idx="12458">
                  <c:v>38707</c:v>
                </c:pt>
                <c:pt idx="12459">
                  <c:v>38609</c:v>
                </c:pt>
                <c:pt idx="12460">
                  <c:v>37420</c:v>
                </c:pt>
                <c:pt idx="12461">
                  <c:v>36132</c:v>
                </c:pt>
                <c:pt idx="12462">
                  <c:v>34845</c:v>
                </c:pt>
                <c:pt idx="12463">
                  <c:v>42047</c:v>
                </c:pt>
                <c:pt idx="12464">
                  <c:v>40845</c:v>
                </c:pt>
                <c:pt idx="12465">
                  <c:v>39644</c:v>
                </c:pt>
                <c:pt idx="12466">
                  <c:v>39551</c:v>
                </c:pt>
                <c:pt idx="12467">
                  <c:v>38535</c:v>
                </c:pt>
                <c:pt idx="12468">
                  <c:v>38442</c:v>
                </c:pt>
                <c:pt idx="12469">
                  <c:v>37333</c:v>
                </c:pt>
                <c:pt idx="12470">
                  <c:v>36132</c:v>
                </c:pt>
                <c:pt idx="12471">
                  <c:v>36040</c:v>
                </c:pt>
                <c:pt idx="12472">
                  <c:v>34931</c:v>
                </c:pt>
                <c:pt idx="12473">
                  <c:v>33729</c:v>
                </c:pt>
                <c:pt idx="12474">
                  <c:v>32528</c:v>
                </c:pt>
                <c:pt idx="12475">
                  <c:v>47011</c:v>
                </c:pt>
                <c:pt idx="12476">
                  <c:v>46853</c:v>
                </c:pt>
                <c:pt idx="12477">
                  <c:v>46379</c:v>
                </c:pt>
                <c:pt idx="12478">
                  <c:v>46063</c:v>
                </c:pt>
                <c:pt idx="12479">
                  <c:v>45905</c:v>
                </c:pt>
                <c:pt idx="12480">
                  <c:v>45747</c:v>
                </c:pt>
                <c:pt idx="12481">
                  <c:v>45866</c:v>
                </c:pt>
                <c:pt idx="12482">
                  <c:v>45708</c:v>
                </c:pt>
                <c:pt idx="12483">
                  <c:v>45550</c:v>
                </c:pt>
                <c:pt idx="12484">
                  <c:v>45391</c:v>
                </c:pt>
                <c:pt idx="12485">
                  <c:v>45233</c:v>
                </c:pt>
                <c:pt idx="12486">
                  <c:v>45075</c:v>
                </c:pt>
                <c:pt idx="12487">
                  <c:v>44917</c:v>
                </c:pt>
                <c:pt idx="12488">
                  <c:v>44759</c:v>
                </c:pt>
                <c:pt idx="12489">
                  <c:v>44601</c:v>
                </c:pt>
                <c:pt idx="12490">
                  <c:v>44443</c:v>
                </c:pt>
                <c:pt idx="12491">
                  <c:v>44285</c:v>
                </c:pt>
                <c:pt idx="12492">
                  <c:v>44720</c:v>
                </c:pt>
                <c:pt idx="12493">
                  <c:v>44562</c:v>
                </c:pt>
                <c:pt idx="12494">
                  <c:v>44404</c:v>
                </c:pt>
                <c:pt idx="12495">
                  <c:v>44246</c:v>
                </c:pt>
                <c:pt idx="12496">
                  <c:v>44088</c:v>
                </c:pt>
                <c:pt idx="12497">
                  <c:v>43930</c:v>
                </c:pt>
                <c:pt idx="12498">
                  <c:v>43772</c:v>
                </c:pt>
                <c:pt idx="12499">
                  <c:v>43614</c:v>
                </c:pt>
                <c:pt idx="12500">
                  <c:v>43456</c:v>
                </c:pt>
                <c:pt idx="12501">
                  <c:v>43298</c:v>
                </c:pt>
                <c:pt idx="12502">
                  <c:v>43140</c:v>
                </c:pt>
                <c:pt idx="12503">
                  <c:v>42982</c:v>
                </c:pt>
                <c:pt idx="12504">
                  <c:v>42824</c:v>
                </c:pt>
                <c:pt idx="12505">
                  <c:v>43416</c:v>
                </c:pt>
                <c:pt idx="12506">
                  <c:v>43258</c:v>
                </c:pt>
                <c:pt idx="12507">
                  <c:v>43100</c:v>
                </c:pt>
                <c:pt idx="12508">
                  <c:v>42942</c:v>
                </c:pt>
                <c:pt idx="12509">
                  <c:v>42784</c:v>
                </c:pt>
                <c:pt idx="12510">
                  <c:v>42626</c:v>
                </c:pt>
                <c:pt idx="12511">
                  <c:v>42468</c:v>
                </c:pt>
                <c:pt idx="12512">
                  <c:v>42310</c:v>
                </c:pt>
                <c:pt idx="12513">
                  <c:v>42152</c:v>
                </c:pt>
                <c:pt idx="12514">
                  <c:v>41994</c:v>
                </c:pt>
                <c:pt idx="12515">
                  <c:v>41836</c:v>
                </c:pt>
                <c:pt idx="12516">
                  <c:v>41678</c:v>
                </c:pt>
                <c:pt idx="12517">
                  <c:v>41520</c:v>
                </c:pt>
                <c:pt idx="12518">
                  <c:v>41362</c:v>
                </c:pt>
                <c:pt idx="12519">
                  <c:v>41955</c:v>
                </c:pt>
                <c:pt idx="12520">
                  <c:v>41797</c:v>
                </c:pt>
                <c:pt idx="12521">
                  <c:v>40216</c:v>
                </c:pt>
                <c:pt idx="12522">
                  <c:v>40058</c:v>
                </c:pt>
                <c:pt idx="12523">
                  <c:v>48457</c:v>
                </c:pt>
                <c:pt idx="12524">
                  <c:v>48279</c:v>
                </c:pt>
                <c:pt idx="12525">
                  <c:v>47747</c:v>
                </c:pt>
                <c:pt idx="12526">
                  <c:v>47392</c:v>
                </c:pt>
                <c:pt idx="12527">
                  <c:v>47214</c:v>
                </c:pt>
                <c:pt idx="12528">
                  <c:v>47037</c:v>
                </c:pt>
                <c:pt idx="12529">
                  <c:v>47298</c:v>
                </c:pt>
                <c:pt idx="12530">
                  <c:v>47120</c:v>
                </c:pt>
                <c:pt idx="12531">
                  <c:v>46943</c:v>
                </c:pt>
                <c:pt idx="12532">
                  <c:v>46765</c:v>
                </c:pt>
                <c:pt idx="12533">
                  <c:v>46588</c:v>
                </c:pt>
                <c:pt idx="12534">
                  <c:v>46410</c:v>
                </c:pt>
                <c:pt idx="12535">
                  <c:v>46233</c:v>
                </c:pt>
                <c:pt idx="12536">
                  <c:v>46055</c:v>
                </c:pt>
                <c:pt idx="12537">
                  <c:v>45878</c:v>
                </c:pt>
                <c:pt idx="12538">
                  <c:v>45700</c:v>
                </c:pt>
                <c:pt idx="12539">
                  <c:v>45523</c:v>
                </c:pt>
                <c:pt idx="12540">
                  <c:v>46139</c:v>
                </c:pt>
                <c:pt idx="12541">
                  <c:v>45961</c:v>
                </c:pt>
                <c:pt idx="12542">
                  <c:v>45784</c:v>
                </c:pt>
                <c:pt idx="12543">
                  <c:v>45606</c:v>
                </c:pt>
                <c:pt idx="12544">
                  <c:v>45429</c:v>
                </c:pt>
                <c:pt idx="12545">
                  <c:v>45251</c:v>
                </c:pt>
                <c:pt idx="12546">
                  <c:v>45074</c:v>
                </c:pt>
                <c:pt idx="12547">
                  <c:v>44896</c:v>
                </c:pt>
                <c:pt idx="12548">
                  <c:v>44719</c:v>
                </c:pt>
                <c:pt idx="12549">
                  <c:v>44541</c:v>
                </c:pt>
                <c:pt idx="12550">
                  <c:v>44364</c:v>
                </c:pt>
                <c:pt idx="12551">
                  <c:v>44186</c:v>
                </c:pt>
                <c:pt idx="12552">
                  <c:v>44009</c:v>
                </c:pt>
                <c:pt idx="12553">
                  <c:v>44802</c:v>
                </c:pt>
                <c:pt idx="12554">
                  <c:v>44625</c:v>
                </c:pt>
                <c:pt idx="12555">
                  <c:v>44447</c:v>
                </c:pt>
                <c:pt idx="12556">
                  <c:v>44270</c:v>
                </c:pt>
                <c:pt idx="12557">
                  <c:v>44092</c:v>
                </c:pt>
                <c:pt idx="12558">
                  <c:v>43915</c:v>
                </c:pt>
                <c:pt idx="12559">
                  <c:v>43737</c:v>
                </c:pt>
                <c:pt idx="12560">
                  <c:v>43560</c:v>
                </c:pt>
                <c:pt idx="12561">
                  <c:v>43382</c:v>
                </c:pt>
                <c:pt idx="12562">
                  <c:v>43205</c:v>
                </c:pt>
                <c:pt idx="12563">
                  <c:v>43027</c:v>
                </c:pt>
                <c:pt idx="12564">
                  <c:v>42850</c:v>
                </c:pt>
                <c:pt idx="12565">
                  <c:v>42672</c:v>
                </c:pt>
                <c:pt idx="12566">
                  <c:v>42495</c:v>
                </c:pt>
                <c:pt idx="12567">
                  <c:v>43288</c:v>
                </c:pt>
                <c:pt idx="12568">
                  <c:v>43111</c:v>
                </c:pt>
                <c:pt idx="12569">
                  <c:v>41336</c:v>
                </c:pt>
                <c:pt idx="12570">
                  <c:v>41159</c:v>
                </c:pt>
                <c:pt idx="12571">
                  <c:v>47761</c:v>
                </c:pt>
                <c:pt idx="12572">
                  <c:v>47576</c:v>
                </c:pt>
                <c:pt idx="12573">
                  <c:v>47022</c:v>
                </c:pt>
                <c:pt idx="12574">
                  <c:v>46652</c:v>
                </c:pt>
                <c:pt idx="12575">
                  <c:v>46467</c:v>
                </c:pt>
                <c:pt idx="12576">
                  <c:v>46282</c:v>
                </c:pt>
                <c:pt idx="12577">
                  <c:v>46633</c:v>
                </c:pt>
                <c:pt idx="12578">
                  <c:v>46448</c:v>
                </c:pt>
                <c:pt idx="12579">
                  <c:v>46264</c:v>
                </c:pt>
                <c:pt idx="12580">
                  <c:v>46079</c:v>
                </c:pt>
                <c:pt idx="12581">
                  <c:v>45894</c:v>
                </c:pt>
                <c:pt idx="12582">
                  <c:v>45709</c:v>
                </c:pt>
                <c:pt idx="12583">
                  <c:v>45524</c:v>
                </c:pt>
                <c:pt idx="12584">
                  <c:v>45340</c:v>
                </c:pt>
                <c:pt idx="12585">
                  <c:v>45155</c:v>
                </c:pt>
                <c:pt idx="12586">
                  <c:v>44970</c:v>
                </c:pt>
                <c:pt idx="12587">
                  <c:v>44785</c:v>
                </c:pt>
                <c:pt idx="12588">
                  <c:v>45506</c:v>
                </c:pt>
                <c:pt idx="12589">
                  <c:v>45321</c:v>
                </c:pt>
                <c:pt idx="12590">
                  <c:v>45136</c:v>
                </c:pt>
                <c:pt idx="12591">
                  <c:v>44951</c:v>
                </c:pt>
                <c:pt idx="12592">
                  <c:v>44767</c:v>
                </c:pt>
                <c:pt idx="12593">
                  <c:v>44582</c:v>
                </c:pt>
                <c:pt idx="12594">
                  <c:v>44397</c:v>
                </c:pt>
                <c:pt idx="12595">
                  <c:v>44212</c:v>
                </c:pt>
                <c:pt idx="12596">
                  <c:v>44027</c:v>
                </c:pt>
                <c:pt idx="12597">
                  <c:v>43843</c:v>
                </c:pt>
                <c:pt idx="12598">
                  <c:v>43658</c:v>
                </c:pt>
                <c:pt idx="12599">
                  <c:v>43473</c:v>
                </c:pt>
                <c:pt idx="12600">
                  <c:v>43288</c:v>
                </c:pt>
                <c:pt idx="12601">
                  <c:v>44193</c:v>
                </c:pt>
                <c:pt idx="12602">
                  <c:v>44009</c:v>
                </c:pt>
                <c:pt idx="12603">
                  <c:v>43824</c:v>
                </c:pt>
                <c:pt idx="12604">
                  <c:v>43639</c:v>
                </c:pt>
                <c:pt idx="12605">
                  <c:v>43454</c:v>
                </c:pt>
                <c:pt idx="12606">
                  <c:v>43269</c:v>
                </c:pt>
                <c:pt idx="12607">
                  <c:v>43085</c:v>
                </c:pt>
                <c:pt idx="12608">
                  <c:v>42900</c:v>
                </c:pt>
                <c:pt idx="12609">
                  <c:v>42715</c:v>
                </c:pt>
                <c:pt idx="12610">
                  <c:v>42530</c:v>
                </c:pt>
                <c:pt idx="12611">
                  <c:v>42345</c:v>
                </c:pt>
                <c:pt idx="12612">
                  <c:v>42161</c:v>
                </c:pt>
                <c:pt idx="12613">
                  <c:v>41976</c:v>
                </c:pt>
                <c:pt idx="12614">
                  <c:v>41791</c:v>
                </c:pt>
                <c:pt idx="12615">
                  <c:v>42696</c:v>
                </c:pt>
                <c:pt idx="12616">
                  <c:v>42511</c:v>
                </c:pt>
                <c:pt idx="12617">
                  <c:v>40664</c:v>
                </c:pt>
                <c:pt idx="12618">
                  <c:v>40479</c:v>
                </c:pt>
                <c:pt idx="12619">
                  <c:v>46771</c:v>
                </c:pt>
                <c:pt idx="12620">
                  <c:v>46587</c:v>
                </c:pt>
                <c:pt idx="12621">
                  <c:v>46036</c:v>
                </c:pt>
                <c:pt idx="12622">
                  <c:v>45668</c:v>
                </c:pt>
                <c:pt idx="12623">
                  <c:v>45485</c:v>
                </c:pt>
                <c:pt idx="12624">
                  <c:v>45301</c:v>
                </c:pt>
                <c:pt idx="12625">
                  <c:v>45671</c:v>
                </c:pt>
                <c:pt idx="12626">
                  <c:v>45487</c:v>
                </c:pt>
                <c:pt idx="12627">
                  <c:v>45303</c:v>
                </c:pt>
                <c:pt idx="12628">
                  <c:v>45119</c:v>
                </c:pt>
                <c:pt idx="12629">
                  <c:v>44936</c:v>
                </c:pt>
                <c:pt idx="12630">
                  <c:v>44752</c:v>
                </c:pt>
                <c:pt idx="12631">
                  <c:v>44568</c:v>
                </c:pt>
                <c:pt idx="12632">
                  <c:v>44385</c:v>
                </c:pt>
                <c:pt idx="12633">
                  <c:v>44201</c:v>
                </c:pt>
                <c:pt idx="12634">
                  <c:v>44017</c:v>
                </c:pt>
                <c:pt idx="12635">
                  <c:v>43834</c:v>
                </c:pt>
                <c:pt idx="12636">
                  <c:v>44570</c:v>
                </c:pt>
                <c:pt idx="12637">
                  <c:v>44387</c:v>
                </c:pt>
                <c:pt idx="12638">
                  <c:v>44203</c:v>
                </c:pt>
                <c:pt idx="12639">
                  <c:v>44019</c:v>
                </c:pt>
                <c:pt idx="12640">
                  <c:v>43836</c:v>
                </c:pt>
                <c:pt idx="12641">
                  <c:v>43652</c:v>
                </c:pt>
                <c:pt idx="12642">
                  <c:v>43468</c:v>
                </c:pt>
                <c:pt idx="12643">
                  <c:v>43285</c:v>
                </c:pt>
                <c:pt idx="12644">
                  <c:v>43101</c:v>
                </c:pt>
                <c:pt idx="12645">
                  <c:v>42917</c:v>
                </c:pt>
                <c:pt idx="12646">
                  <c:v>42734</c:v>
                </c:pt>
                <c:pt idx="12647">
                  <c:v>42550</c:v>
                </c:pt>
                <c:pt idx="12648">
                  <c:v>42366</c:v>
                </c:pt>
                <c:pt idx="12649">
                  <c:v>43287</c:v>
                </c:pt>
                <c:pt idx="12650">
                  <c:v>43103</c:v>
                </c:pt>
                <c:pt idx="12651">
                  <c:v>42919</c:v>
                </c:pt>
                <c:pt idx="12652">
                  <c:v>42736</c:v>
                </c:pt>
                <c:pt idx="12653">
                  <c:v>42552</c:v>
                </c:pt>
                <c:pt idx="12654">
                  <c:v>42368</c:v>
                </c:pt>
                <c:pt idx="12655">
                  <c:v>42185</c:v>
                </c:pt>
                <c:pt idx="12656">
                  <c:v>42001</c:v>
                </c:pt>
                <c:pt idx="12657">
                  <c:v>41817</c:v>
                </c:pt>
                <c:pt idx="12658">
                  <c:v>41634</c:v>
                </c:pt>
                <c:pt idx="12659">
                  <c:v>41450</c:v>
                </c:pt>
                <c:pt idx="12660">
                  <c:v>41266</c:v>
                </c:pt>
                <c:pt idx="12661">
                  <c:v>41082</c:v>
                </c:pt>
                <c:pt idx="12662">
                  <c:v>40899</c:v>
                </c:pt>
                <c:pt idx="12663">
                  <c:v>41819</c:v>
                </c:pt>
                <c:pt idx="12664">
                  <c:v>41636</c:v>
                </c:pt>
                <c:pt idx="12665">
                  <c:v>39799</c:v>
                </c:pt>
                <c:pt idx="12666">
                  <c:v>39615</c:v>
                </c:pt>
                <c:pt idx="12667">
                  <c:v>43734</c:v>
                </c:pt>
                <c:pt idx="12668">
                  <c:v>43563</c:v>
                </c:pt>
                <c:pt idx="12669">
                  <c:v>43048</c:v>
                </c:pt>
                <c:pt idx="12670">
                  <c:v>42705</c:v>
                </c:pt>
                <c:pt idx="12671">
                  <c:v>42533</c:v>
                </c:pt>
                <c:pt idx="12672">
                  <c:v>42361</c:v>
                </c:pt>
                <c:pt idx="12673">
                  <c:v>42705</c:v>
                </c:pt>
                <c:pt idx="12674">
                  <c:v>42534</c:v>
                </c:pt>
                <c:pt idx="12675">
                  <c:v>42362</c:v>
                </c:pt>
                <c:pt idx="12676">
                  <c:v>42191</c:v>
                </c:pt>
                <c:pt idx="12677">
                  <c:v>42019</c:v>
                </c:pt>
                <c:pt idx="12678">
                  <c:v>41847</c:v>
                </c:pt>
                <c:pt idx="12679">
                  <c:v>41676</c:v>
                </c:pt>
                <c:pt idx="12680">
                  <c:v>41504</c:v>
                </c:pt>
                <c:pt idx="12681">
                  <c:v>41333</c:v>
                </c:pt>
                <c:pt idx="12682">
                  <c:v>41161</c:v>
                </c:pt>
                <c:pt idx="12683">
                  <c:v>40989</c:v>
                </c:pt>
                <c:pt idx="12684">
                  <c:v>41677</c:v>
                </c:pt>
                <c:pt idx="12685">
                  <c:v>41505</c:v>
                </c:pt>
                <c:pt idx="12686">
                  <c:v>41333</c:v>
                </c:pt>
                <c:pt idx="12687">
                  <c:v>41162</c:v>
                </c:pt>
                <c:pt idx="12688">
                  <c:v>40990</c:v>
                </c:pt>
                <c:pt idx="12689">
                  <c:v>40818</c:v>
                </c:pt>
                <c:pt idx="12690">
                  <c:v>40647</c:v>
                </c:pt>
                <c:pt idx="12691">
                  <c:v>40475</c:v>
                </c:pt>
                <c:pt idx="12692">
                  <c:v>40304</c:v>
                </c:pt>
                <c:pt idx="12693">
                  <c:v>40132</c:v>
                </c:pt>
                <c:pt idx="12694">
                  <c:v>39960</c:v>
                </c:pt>
                <c:pt idx="12695">
                  <c:v>39789</c:v>
                </c:pt>
                <c:pt idx="12696">
                  <c:v>39617</c:v>
                </c:pt>
                <c:pt idx="12697">
                  <c:v>40476</c:v>
                </c:pt>
                <c:pt idx="12698">
                  <c:v>40304</c:v>
                </c:pt>
                <c:pt idx="12699">
                  <c:v>40133</c:v>
                </c:pt>
                <c:pt idx="12700">
                  <c:v>39961</c:v>
                </c:pt>
                <c:pt idx="12701">
                  <c:v>39790</c:v>
                </c:pt>
                <c:pt idx="12702">
                  <c:v>39618</c:v>
                </c:pt>
                <c:pt idx="12703">
                  <c:v>39446</c:v>
                </c:pt>
                <c:pt idx="12704">
                  <c:v>39275</c:v>
                </c:pt>
                <c:pt idx="12705">
                  <c:v>39103</c:v>
                </c:pt>
                <c:pt idx="12706">
                  <c:v>38932</c:v>
                </c:pt>
                <c:pt idx="12707">
                  <c:v>38760</c:v>
                </c:pt>
                <c:pt idx="12708">
                  <c:v>38588</c:v>
                </c:pt>
                <c:pt idx="12709">
                  <c:v>38417</c:v>
                </c:pt>
                <c:pt idx="12710">
                  <c:v>38245</c:v>
                </c:pt>
                <c:pt idx="12711">
                  <c:v>39104</c:v>
                </c:pt>
                <c:pt idx="12712">
                  <c:v>38932</c:v>
                </c:pt>
                <c:pt idx="12713">
                  <c:v>37216</c:v>
                </c:pt>
                <c:pt idx="12714">
                  <c:v>37045</c:v>
                </c:pt>
                <c:pt idx="12715">
                  <c:v>47011</c:v>
                </c:pt>
                <c:pt idx="12716">
                  <c:v>46853</c:v>
                </c:pt>
                <c:pt idx="12717">
                  <c:v>46379</c:v>
                </c:pt>
                <c:pt idx="12718">
                  <c:v>46063</c:v>
                </c:pt>
                <c:pt idx="12719">
                  <c:v>45905</c:v>
                </c:pt>
                <c:pt idx="12720">
                  <c:v>45747</c:v>
                </c:pt>
                <c:pt idx="12721">
                  <c:v>45866</c:v>
                </c:pt>
                <c:pt idx="12722">
                  <c:v>45708</c:v>
                </c:pt>
                <c:pt idx="12723">
                  <c:v>45550</c:v>
                </c:pt>
                <c:pt idx="12724">
                  <c:v>45391</c:v>
                </c:pt>
                <c:pt idx="12725">
                  <c:v>45233</c:v>
                </c:pt>
                <c:pt idx="12726">
                  <c:v>45075</c:v>
                </c:pt>
                <c:pt idx="12727">
                  <c:v>44917</c:v>
                </c:pt>
                <c:pt idx="12728">
                  <c:v>44759</c:v>
                </c:pt>
                <c:pt idx="12729">
                  <c:v>44601</c:v>
                </c:pt>
                <c:pt idx="12730">
                  <c:v>44443</c:v>
                </c:pt>
                <c:pt idx="12731">
                  <c:v>44285</c:v>
                </c:pt>
                <c:pt idx="12732">
                  <c:v>44720</c:v>
                </c:pt>
                <c:pt idx="12733">
                  <c:v>44562</c:v>
                </c:pt>
                <c:pt idx="12734">
                  <c:v>44404</c:v>
                </c:pt>
                <c:pt idx="12735">
                  <c:v>44246</c:v>
                </c:pt>
                <c:pt idx="12736">
                  <c:v>44088</c:v>
                </c:pt>
                <c:pt idx="12737">
                  <c:v>43930</c:v>
                </c:pt>
                <c:pt idx="12738">
                  <c:v>43772</c:v>
                </c:pt>
                <c:pt idx="12739">
                  <c:v>43614</c:v>
                </c:pt>
                <c:pt idx="12740">
                  <c:v>43456</c:v>
                </c:pt>
                <c:pt idx="12741">
                  <c:v>43298</c:v>
                </c:pt>
                <c:pt idx="12742">
                  <c:v>43140</c:v>
                </c:pt>
                <c:pt idx="12743">
                  <c:v>42982</c:v>
                </c:pt>
                <c:pt idx="12744">
                  <c:v>42824</c:v>
                </c:pt>
                <c:pt idx="12745">
                  <c:v>43416</c:v>
                </c:pt>
                <c:pt idx="12746">
                  <c:v>43258</c:v>
                </c:pt>
                <c:pt idx="12747">
                  <c:v>43100</c:v>
                </c:pt>
                <c:pt idx="12748">
                  <c:v>42942</c:v>
                </c:pt>
                <c:pt idx="12749">
                  <c:v>42784</c:v>
                </c:pt>
                <c:pt idx="12750">
                  <c:v>42626</c:v>
                </c:pt>
                <c:pt idx="12751">
                  <c:v>42468</c:v>
                </c:pt>
                <c:pt idx="12752">
                  <c:v>42310</c:v>
                </c:pt>
                <c:pt idx="12753">
                  <c:v>42152</c:v>
                </c:pt>
                <c:pt idx="12754">
                  <c:v>41994</c:v>
                </c:pt>
                <c:pt idx="12755">
                  <c:v>41836</c:v>
                </c:pt>
                <c:pt idx="12756">
                  <c:v>41678</c:v>
                </c:pt>
                <c:pt idx="12757">
                  <c:v>41520</c:v>
                </c:pt>
                <c:pt idx="12758">
                  <c:v>41362</c:v>
                </c:pt>
                <c:pt idx="12759">
                  <c:v>41955</c:v>
                </c:pt>
                <c:pt idx="12760">
                  <c:v>41797</c:v>
                </c:pt>
                <c:pt idx="12761">
                  <c:v>40216</c:v>
                </c:pt>
                <c:pt idx="12762">
                  <c:v>40058</c:v>
                </c:pt>
                <c:pt idx="12763">
                  <c:v>48457</c:v>
                </c:pt>
                <c:pt idx="12764">
                  <c:v>48279</c:v>
                </c:pt>
                <c:pt idx="12765">
                  <c:v>47747</c:v>
                </c:pt>
                <c:pt idx="12766">
                  <c:v>47392</c:v>
                </c:pt>
                <c:pt idx="12767">
                  <c:v>47214</c:v>
                </c:pt>
                <c:pt idx="12768">
                  <c:v>47037</c:v>
                </c:pt>
                <c:pt idx="12769">
                  <c:v>47298</c:v>
                </c:pt>
                <c:pt idx="12770">
                  <c:v>47120</c:v>
                </c:pt>
                <c:pt idx="12771">
                  <c:v>46943</c:v>
                </c:pt>
                <c:pt idx="12772">
                  <c:v>46765</c:v>
                </c:pt>
                <c:pt idx="12773">
                  <c:v>46588</c:v>
                </c:pt>
                <c:pt idx="12774">
                  <c:v>46410</c:v>
                </c:pt>
                <c:pt idx="12775">
                  <c:v>46233</c:v>
                </c:pt>
                <c:pt idx="12776">
                  <c:v>46055</c:v>
                </c:pt>
                <c:pt idx="12777">
                  <c:v>45878</c:v>
                </c:pt>
                <c:pt idx="12778">
                  <c:v>45700</c:v>
                </c:pt>
                <c:pt idx="12779">
                  <c:v>45523</c:v>
                </c:pt>
                <c:pt idx="12780">
                  <c:v>46139</c:v>
                </c:pt>
                <c:pt idx="12781">
                  <c:v>45961</c:v>
                </c:pt>
                <c:pt idx="12782">
                  <c:v>45784</c:v>
                </c:pt>
                <c:pt idx="12783">
                  <c:v>45606</c:v>
                </c:pt>
                <c:pt idx="12784">
                  <c:v>45429</c:v>
                </c:pt>
                <c:pt idx="12785">
                  <c:v>45251</c:v>
                </c:pt>
                <c:pt idx="12786">
                  <c:v>45074</c:v>
                </c:pt>
                <c:pt idx="12787">
                  <c:v>44896</c:v>
                </c:pt>
                <c:pt idx="12788">
                  <c:v>44719</c:v>
                </c:pt>
                <c:pt idx="12789">
                  <c:v>44541</c:v>
                </c:pt>
                <c:pt idx="12790">
                  <c:v>44364</c:v>
                </c:pt>
                <c:pt idx="12791">
                  <c:v>44186</c:v>
                </c:pt>
                <c:pt idx="12792">
                  <c:v>44009</c:v>
                </c:pt>
                <c:pt idx="12793">
                  <c:v>44802</c:v>
                </c:pt>
                <c:pt idx="12794">
                  <c:v>44625</c:v>
                </c:pt>
                <c:pt idx="12795">
                  <c:v>44447</c:v>
                </c:pt>
                <c:pt idx="12796">
                  <c:v>44270</c:v>
                </c:pt>
                <c:pt idx="12797">
                  <c:v>44092</c:v>
                </c:pt>
                <c:pt idx="12798">
                  <c:v>43915</c:v>
                </c:pt>
                <c:pt idx="12799">
                  <c:v>43737</c:v>
                </c:pt>
                <c:pt idx="12800">
                  <c:v>43560</c:v>
                </c:pt>
                <c:pt idx="12801">
                  <c:v>43382</c:v>
                </c:pt>
                <c:pt idx="12802">
                  <c:v>43205</c:v>
                </c:pt>
                <c:pt idx="12803">
                  <c:v>43027</c:v>
                </c:pt>
                <c:pt idx="12804">
                  <c:v>42850</c:v>
                </c:pt>
                <c:pt idx="12805">
                  <c:v>42672</c:v>
                </c:pt>
                <c:pt idx="12806">
                  <c:v>42495</c:v>
                </c:pt>
                <c:pt idx="12807">
                  <c:v>43288</c:v>
                </c:pt>
                <c:pt idx="12808">
                  <c:v>43111</c:v>
                </c:pt>
                <c:pt idx="12809">
                  <c:v>41336</c:v>
                </c:pt>
                <c:pt idx="12810">
                  <c:v>41159</c:v>
                </c:pt>
                <c:pt idx="12811">
                  <c:v>47761</c:v>
                </c:pt>
                <c:pt idx="12812">
                  <c:v>47576</c:v>
                </c:pt>
                <c:pt idx="12813">
                  <c:v>47022</c:v>
                </c:pt>
                <c:pt idx="12814">
                  <c:v>46652</c:v>
                </c:pt>
                <c:pt idx="12815">
                  <c:v>46467</c:v>
                </c:pt>
                <c:pt idx="12816">
                  <c:v>46282</c:v>
                </c:pt>
                <c:pt idx="12817">
                  <c:v>46633</c:v>
                </c:pt>
                <c:pt idx="12818">
                  <c:v>46448</c:v>
                </c:pt>
                <c:pt idx="12819">
                  <c:v>46264</c:v>
                </c:pt>
                <c:pt idx="12820">
                  <c:v>46079</c:v>
                </c:pt>
                <c:pt idx="12821">
                  <c:v>45894</c:v>
                </c:pt>
                <c:pt idx="12822">
                  <c:v>45709</c:v>
                </c:pt>
                <c:pt idx="12823">
                  <c:v>45524</c:v>
                </c:pt>
                <c:pt idx="12824">
                  <c:v>45340</c:v>
                </c:pt>
                <c:pt idx="12825">
                  <c:v>45155</c:v>
                </c:pt>
                <c:pt idx="12826">
                  <c:v>44970</c:v>
                </c:pt>
                <c:pt idx="12827">
                  <c:v>44785</c:v>
                </c:pt>
                <c:pt idx="12828">
                  <c:v>45506</c:v>
                </c:pt>
                <c:pt idx="12829">
                  <c:v>45321</c:v>
                </c:pt>
                <c:pt idx="12830">
                  <c:v>45136</c:v>
                </c:pt>
                <c:pt idx="12831">
                  <c:v>44951</c:v>
                </c:pt>
                <c:pt idx="12832">
                  <c:v>44767</c:v>
                </c:pt>
                <c:pt idx="12833">
                  <c:v>44582</c:v>
                </c:pt>
                <c:pt idx="12834">
                  <c:v>44397</c:v>
                </c:pt>
                <c:pt idx="12835">
                  <c:v>44212</c:v>
                </c:pt>
                <c:pt idx="12836">
                  <c:v>44027</c:v>
                </c:pt>
                <c:pt idx="12837">
                  <c:v>43843</c:v>
                </c:pt>
                <c:pt idx="12838">
                  <c:v>43658</c:v>
                </c:pt>
                <c:pt idx="12839">
                  <c:v>43473</c:v>
                </c:pt>
                <c:pt idx="12840">
                  <c:v>43288</c:v>
                </c:pt>
                <c:pt idx="12841">
                  <c:v>44193</c:v>
                </c:pt>
                <c:pt idx="12842">
                  <c:v>44009</c:v>
                </c:pt>
                <c:pt idx="12843">
                  <c:v>43824</c:v>
                </c:pt>
                <c:pt idx="12844">
                  <c:v>43639</c:v>
                </c:pt>
                <c:pt idx="12845">
                  <c:v>43454</c:v>
                </c:pt>
                <c:pt idx="12846">
                  <c:v>43269</c:v>
                </c:pt>
                <c:pt idx="12847">
                  <c:v>43085</c:v>
                </c:pt>
                <c:pt idx="12848">
                  <c:v>42900</c:v>
                </c:pt>
                <c:pt idx="12849">
                  <c:v>42715</c:v>
                </c:pt>
                <c:pt idx="12850">
                  <c:v>42530</c:v>
                </c:pt>
                <c:pt idx="12851">
                  <c:v>42345</c:v>
                </c:pt>
                <c:pt idx="12852">
                  <c:v>42161</c:v>
                </c:pt>
                <c:pt idx="12853">
                  <c:v>41976</c:v>
                </c:pt>
                <c:pt idx="12854">
                  <c:v>41791</c:v>
                </c:pt>
                <c:pt idx="12855">
                  <c:v>42696</c:v>
                </c:pt>
                <c:pt idx="12856">
                  <c:v>42511</c:v>
                </c:pt>
                <c:pt idx="12857">
                  <c:v>40664</c:v>
                </c:pt>
                <c:pt idx="12858">
                  <c:v>40479</c:v>
                </c:pt>
                <c:pt idx="12859">
                  <c:v>46771</c:v>
                </c:pt>
                <c:pt idx="12860">
                  <c:v>46587</c:v>
                </c:pt>
                <c:pt idx="12861">
                  <c:v>46036</c:v>
                </c:pt>
                <c:pt idx="12862">
                  <c:v>45668</c:v>
                </c:pt>
                <c:pt idx="12863">
                  <c:v>45485</c:v>
                </c:pt>
                <c:pt idx="12864">
                  <c:v>45301</c:v>
                </c:pt>
                <c:pt idx="12865">
                  <c:v>45671</c:v>
                </c:pt>
                <c:pt idx="12866">
                  <c:v>45487</c:v>
                </c:pt>
                <c:pt idx="12867">
                  <c:v>45303</c:v>
                </c:pt>
                <c:pt idx="12868">
                  <c:v>45119</c:v>
                </c:pt>
                <c:pt idx="12869">
                  <c:v>44936</c:v>
                </c:pt>
                <c:pt idx="12870">
                  <c:v>44752</c:v>
                </c:pt>
                <c:pt idx="12871">
                  <c:v>44568</c:v>
                </c:pt>
                <c:pt idx="12872">
                  <c:v>44385</c:v>
                </c:pt>
                <c:pt idx="12873">
                  <c:v>44201</c:v>
                </c:pt>
                <c:pt idx="12874">
                  <c:v>44017</c:v>
                </c:pt>
                <c:pt idx="12875">
                  <c:v>43834</c:v>
                </c:pt>
                <c:pt idx="12876">
                  <c:v>44570</c:v>
                </c:pt>
                <c:pt idx="12877">
                  <c:v>44387</c:v>
                </c:pt>
                <c:pt idx="12878">
                  <c:v>44203</c:v>
                </c:pt>
                <c:pt idx="12879">
                  <c:v>44019</c:v>
                </c:pt>
                <c:pt idx="12880">
                  <c:v>43836</c:v>
                </c:pt>
                <c:pt idx="12881">
                  <c:v>43652</c:v>
                </c:pt>
                <c:pt idx="12882">
                  <c:v>43468</c:v>
                </c:pt>
                <c:pt idx="12883">
                  <c:v>43285</c:v>
                </c:pt>
                <c:pt idx="12884">
                  <c:v>43101</c:v>
                </c:pt>
                <c:pt idx="12885">
                  <c:v>42917</c:v>
                </c:pt>
                <c:pt idx="12886">
                  <c:v>42734</c:v>
                </c:pt>
                <c:pt idx="12887">
                  <c:v>42550</c:v>
                </c:pt>
                <c:pt idx="12888">
                  <c:v>42366</c:v>
                </c:pt>
                <c:pt idx="12889">
                  <c:v>43287</c:v>
                </c:pt>
                <c:pt idx="12890">
                  <c:v>43103</c:v>
                </c:pt>
                <c:pt idx="12891">
                  <c:v>42919</c:v>
                </c:pt>
                <c:pt idx="12892">
                  <c:v>42736</c:v>
                </c:pt>
                <c:pt idx="12893">
                  <c:v>42552</c:v>
                </c:pt>
                <c:pt idx="12894">
                  <c:v>42368</c:v>
                </c:pt>
                <c:pt idx="12895">
                  <c:v>42185</c:v>
                </c:pt>
                <c:pt idx="12896">
                  <c:v>42001</c:v>
                </c:pt>
                <c:pt idx="12897">
                  <c:v>41817</c:v>
                </c:pt>
                <c:pt idx="12898">
                  <c:v>41634</c:v>
                </c:pt>
                <c:pt idx="12899">
                  <c:v>41450</c:v>
                </c:pt>
                <c:pt idx="12900">
                  <c:v>41266</c:v>
                </c:pt>
                <c:pt idx="12901">
                  <c:v>41082</c:v>
                </c:pt>
                <c:pt idx="12902">
                  <c:v>40899</c:v>
                </c:pt>
                <c:pt idx="12903">
                  <c:v>41819</c:v>
                </c:pt>
                <c:pt idx="12904">
                  <c:v>41636</c:v>
                </c:pt>
                <c:pt idx="12905">
                  <c:v>39799</c:v>
                </c:pt>
                <c:pt idx="12906">
                  <c:v>39615</c:v>
                </c:pt>
                <c:pt idx="12907">
                  <c:v>43734</c:v>
                </c:pt>
                <c:pt idx="12908">
                  <c:v>43563</c:v>
                </c:pt>
                <c:pt idx="12909">
                  <c:v>43048</c:v>
                </c:pt>
                <c:pt idx="12910">
                  <c:v>42705</c:v>
                </c:pt>
                <c:pt idx="12911">
                  <c:v>42533</c:v>
                </c:pt>
                <c:pt idx="12912">
                  <c:v>42361</c:v>
                </c:pt>
                <c:pt idx="12913">
                  <c:v>42705</c:v>
                </c:pt>
                <c:pt idx="12914">
                  <c:v>42534</c:v>
                </c:pt>
                <c:pt idx="12915">
                  <c:v>42362</c:v>
                </c:pt>
                <c:pt idx="12916">
                  <c:v>42191</c:v>
                </c:pt>
                <c:pt idx="12917">
                  <c:v>42019</c:v>
                </c:pt>
                <c:pt idx="12918">
                  <c:v>41847</c:v>
                </c:pt>
                <c:pt idx="12919">
                  <c:v>41676</c:v>
                </c:pt>
                <c:pt idx="12920">
                  <c:v>41504</c:v>
                </c:pt>
                <c:pt idx="12921">
                  <c:v>41333</c:v>
                </c:pt>
                <c:pt idx="12922">
                  <c:v>41161</c:v>
                </c:pt>
                <c:pt idx="12923">
                  <c:v>40989</c:v>
                </c:pt>
                <c:pt idx="12924">
                  <c:v>41677</c:v>
                </c:pt>
                <c:pt idx="12925">
                  <c:v>41505</c:v>
                </c:pt>
                <c:pt idx="12926">
                  <c:v>41333</c:v>
                </c:pt>
                <c:pt idx="12927">
                  <c:v>41162</c:v>
                </c:pt>
                <c:pt idx="12928">
                  <c:v>40990</c:v>
                </c:pt>
                <c:pt idx="12929">
                  <c:v>40818</c:v>
                </c:pt>
                <c:pt idx="12930">
                  <c:v>40647</c:v>
                </c:pt>
                <c:pt idx="12931">
                  <c:v>40475</c:v>
                </c:pt>
                <c:pt idx="12932">
                  <c:v>40304</c:v>
                </c:pt>
                <c:pt idx="12933">
                  <c:v>40132</c:v>
                </c:pt>
                <c:pt idx="12934">
                  <c:v>39960</c:v>
                </c:pt>
                <c:pt idx="12935">
                  <c:v>39789</c:v>
                </c:pt>
                <c:pt idx="12936">
                  <c:v>39617</c:v>
                </c:pt>
                <c:pt idx="12937">
                  <c:v>40476</c:v>
                </c:pt>
                <c:pt idx="12938">
                  <c:v>40304</c:v>
                </c:pt>
                <c:pt idx="12939">
                  <c:v>40133</c:v>
                </c:pt>
                <c:pt idx="12940">
                  <c:v>39961</c:v>
                </c:pt>
                <c:pt idx="12941">
                  <c:v>39790</c:v>
                </c:pt>
                <c:pt idx="12942">
                  <c:v>39618</c:v>
                </c:pt>
                <c:pt idx="12943">
                  <c:v>39446</c:v>
                </c:pt>
                <c:pt idx="12944">
                  <c:v>39275</c:v>
                </c:pt>
                <c:pt idx="12945">
                  <c:v>39103</c:v>
                </c:pt>
                <c:pt idx="12946">
                  <c:v>38932</c:v>
                </c:pt>
                <c:pt idx="12947">
                  <c:v>38760</c:v>
                </c:pt>
                <c:pt idx="12948">
                  <c:v>38588</c:v>
                </c:pt>
                <c:pt idx="12949">
                  <c:v>38417</c:v>
                </c:pt>
                <c:pt idx="12950">
                  <c:v>38245</c:v>
                </c:pt>
                <c:pt idx="12951">
                  <c:v>39104</c:v>
                </c:pt>
                <c:pt idx="12952">
                  <c:v>38932</c:v>
                </c:pt>
                <c:pt idx="12953">
                  <c:v>37216</c:v>
                </c:pt>
                <c:pt idx="12954">
                  <c:v>37045</c:v>
                </c:pt>
                <c:pt idx="12955">
                  <c:v>45212</c:v>
                </c:pt>
                <c:pt idx="12956">
                  <c:v>45052</c:v>
                </c:pt>
                <c:pt idx="12957">
                  <c:v>44892</c:v>
                </c:pt>
                <c:pt idx="12958">
                  <c:v>44732</c:v>
                </c:pt>
                <c:pt idx="12959">
                  <c:v>44572</c:v>
                </c:pt>
                <c:pt idx="12960">
                  <c:v>44412</c:v>
                </c:pt>
                <c:pt idx="12961">
                  <c:v>44252</c:v>
                </c:pt>
                <c:pt idx="12962">
                  <c:v>44092</c:v>
                </c:pt>
                <c:pt idx="12963">
                  <c:v>43932</c:v>
                </c:pt>
                <c:pt idx="12964">
                  <c:v>44089</c:v>
                </c:pt>
                <c:pt idx="12965">
                  <c:v>43929</c:v>
                </c:pt>
                <c:pt idx="12966">
                  <c:v>43769</c:v>
                </c:pt>
                <c:pt idx="12967">
                  <c:v>43609</c:v>
                </c:pt>
                <c:pt idx="12968">
                  <c:v>43449</c:v>
                </c:pt>
                <c:pt idx="12969">
                  <c:v>43289</c:v>
                </c:pt>
                <c:pt idx="12970">
                  <c:v>43129</c:v>
                </c:pt>
                <c:pt idx="12971">
                  <c:v>42969</c:v>
                </c:pt>
                <c:pt idx="12972">
                  <c:v>42809</c:v>
                </c:pt>
                <c:pt idx="12973">
                  <c:v>42649</c:v>
                </c:pt>
                <c:pt idx="12974">
                  <c:v>42489</c:v>
                </c:pt>
                <c:pt idx="12975">
                  <c:v>42329</c:v>
                </c:pt>
                <c:pt idx="12976">
                  <c:v>42966</c:v>
                </c:pt>
                <c:pt idx="12977">
                  <c:v>42806</c:v>
                </c:pt>
                <c:pt idx="12978">
                  <c:v>42646</c:v>
                </c:pt>
                <c:pt idx="12979">
                  <c:v>42486</c:v>
                </c:pt>
                <c:pt idx="12980">
                  <c:v>42326</c:v>
                </c:pt>
                <c:pt idx="12981">
                  <c:v>42166</c:v>
                </c:pt>
                <c:pt idx="12982">
                  <c:v>42006</c:v>
                </c:pt>
                <c:pt idx="12983">
                  <c:v>41846</c:v>
                </c:pt>
                <c:pt idx="12984">
                  <c:v>41686</c:v>
                </c:pt>
                <c:pt idx="12985">
                  <c:v>41526</c:v>
                </c:pt>
                <c:pt idx="12986">
                  <c:v>41366</c:v>
                </c:pt>
                <c:pt idx="12987">
                  <c:v>41046</c:v>
                </c:pt>
                <c:pt idx="12988">
                  <c:v>40886</c:v>
                </c:pt>
                <c:pt idx="12989">
                  <c:v>41684</c:v>
                </c:pt>
                <c:pt idx="12990">
                  <c:v>41524</c:v>
                </c:pt>
                <c:pt idx="12991">
                  <c:v>41364</c:v>
                </c:pt>
                <c:pt idx="12992">
                  <c:v>41204</c:v>
                </c:pt>
                <c:pt idx="12993">
                  <c:v>41044</c:v>
                </c:pt>
                <c:pt idx="12994">
                  <c:v>40884</c:v>
                </c:pt>
                <c:pt idx="12995">
                  <c:v>40724</c:v>
                </c:pt>
                <c:pt idx="12996">
                  <c:v>39924</c:v>
                </c:pt>
                <c:pt idx="12997">
                  <c:v>39764</c:v>
                </c:pt>
                <c:pt idx="12998">
                  <c:v>39604</c:v>
                </c:pt>
                <c:pt idx="12999">
                  <c:v>40241</c:v>
                </c:pt>
                <c:pt idx="13000">
                  <c:v>40081</c:v>
                </c:pt>
                <c:pt idx="13001">
                  <c:v>46553</c:v>
                </c:pt>
                <c:pt idx="13002">
                  <c:v>46375</c:v>
                </c:pt>
                <c:pt idx="13003">
                  <c:v>46197</c:v>
                </c:pt>
                <c:pt idx="13004">
                  <c:v>46019</c:v>
                </c:pt>
                <c:pt idx="13005">
                  <c:v>45842</c:v>
                </c:pt>
                <c:pt idx="13006">
                  <c:v>45664</c:v>
                </c:pt>
                <c:pt idx="13007">
                  <c:v>45486</c:v>
                </c:pt>
                <c:pt idx="13008">
                  <c:v>45308</c:v>
                </c:pt>
                <c:pt idx="13009">
                  <c:v>45130</c:v>
                </c:pt>
                <c:pt idx="13010">
                  <c:v>45417</c:v>
                </c:pt>
                <c:pt idx="13011">
                  <c:v>45239</c:v>
                </c:pt>
                <c:pt idx="13012">
                  <c:v>45061</c:v>
                </c:pt>
                <c:pt idx="13013">
                  <c:v>44884</c:v>
                </c:pt>
                <c:pt idx="13014">
                  <c:v>44706</c:v>
                </c:pt>
                <c:pt idx="13015">
                  <c:v>44528</c:v>
                </c:pt>
                <c:pt idx="13016">
                  <c:v>44350</c:v>
                </c:pt>
                <c:pt idx="13017">
                  <c:v>44172</c:v>
                </c:pt>
                <c:pt idx="13018">
                  <c:v>43994</c:v>
                </c:pt>
                <c:pt idx="13019">
                  <c:v>43816</c:v>
                </c:pt>
                <c:pt idx="13020">
                  <c:v>43639</c:v>
                </c:pt>
                <c:pt idx="13021">
                  <c:v>43461</c:v>
                </c:pt>
                <c:pt idx="13022">
                  <c:v>44281</c:v>
                </c:pt>
                <c:pt idx="13023">
                  <c:v>44104</c:v>
                </c:pt>
                <c:pt idx="13024">
                  <c:v>43926</c:v>
                </c:pt>
                <c:pt idx="13025">
                  <c:v>43748</c:v>
                </c:pt>
                <c:pt idx="13026">
                  <c:v>43570</c:v>
                </c:pt>
                <c:pt idx="13027">
                  <c:v>43392</c:v>
                </c:pt>
                <c:pt idx="13028">
                  <c:v>43214</c:v>
                </c:pt>
                <c:pt idx="13029">
                  <c:v>43036</c:v>
                </c:pt>
                <c:pt idx="13030">
                  <c:v>42858</c:v>
                </c:pt>
                <c:pt idx="13031">
                  <c:v>42681</c:v>
                </c:pt>
                <c:pt idx="13032">
                  <c:v>42503</c:v>
                </c:pt>
                <c:pt idx="13033">
                  <c:v>42147</c:v>
                </c:pt>
                <c:pt idx="13034">
                  <c:v>41969</c:v>
                </c:pt>
                <c:pt idx="13035">
                  <c:v>42968</c:v>
                </c:pt>
                <c:pt idx="13036">
                  <c:v>42790</c:v>
                </c:pt>
                <c:pt idx="13037">
                  <c:v>42612</c:v>
                </c:pt>
                <c:pt idx="13038">
                  <c:v>42434</c:v>
                </c:pt>
                <c:pt idx="13039">
                  <c:v>42256</c:v>
                </c:pt>
                <c:pt idx="13040">
                  <c:v>42078</c:v>
                </c:pt>
                <c:pt idx="13041">
                  <c:v>41901</c:v>
                </c:pt>
                <c:pt idx="13042">
                  <c:v>41011</c:v>
                </c:pt>
                <c:pt idx="13043">
                  <c:v>40833</c:v>
                </c:pt>
                <c:pt idx="13044">
                  <c:v>40655</c:v>
                </c:pt>
                <c:pt idx="13045">
                  <c:v>41476</c:v>
                </c:pt>
                <c:pt idx="13046">
                  <c:v>41298</c:v>
                </c:pt>
                <c:pt idx="13047">
                  <c:v>46296</c:v>
                </c:pt>
                <c:pt idx="13048">
                  <c:v>46112</c:v>
                </c:pt>
                <c:pt idx="13049">
                  <c:v>45928</c:v>
                </c:pt>
                <c:pt idx="13050">
                  <c:v>45745</c:v>
                </c:pt>
                <c:pt idx="13051">
                  <c:v>45561</c:v>
                </c:pt>
                <c:pt idx="13052">
                  <c:v>45377</c:v>
                </c:pt>
                <c:pt idx="13053">
                  <c:v>45193</c:v>
                </c:pt>
                <c:pt idx="13054">
                  <c:v>45010</c:v>
                </c:pt>
                <c:pt idx="13055">
                  <c:v>44826</c:v>
                </c:pt>
                <c:pt idx="13056">
                  <c:v>45177</c:v>
                </c:pt>
                <c:pt idx="13057">
                  <c:v>44993</c:v>
                </c:pt>
                <c:pt idx="13058">
                  <c:v>44809</c:v>
                </c:pt>
                <c:pt idx="13059">
                  <c:v>44626</c:v>
                </c:pt>
                <c:pt idx="13060">
                  <c:v>44442</c:v>
                </c:pt>
                <c:pt idx="13061">
                  <c:v>44258</c:v>
                </c:pt>
                <c:pt idx="13062">
                  <c:v>44074</c:v>
                </c:pt>
                <c:pt idx="13063">
                  <c:v>43891</c:v>
                </c:pt>
                <c:pt idx="13064">
                  <c:v>43707</c:v>
                </c:pt>
                <c:pt idx="13065">
                  <c:v>43523</c:v>
                </c:pt>
                <c:pt idx="13066">
                  <c:v>43340</c:v>
                </c:pt>
                <c:pt idx="13067">
                  <c:v>43156</c:v>
                </c:pt>
                <c:pt idx="13068">
                  <c:v>44058</c:v>
                </c:pt>
                <c:pt idx="13069">
                  <c:v>43874</c:v>
                </c:pt>
                <c:pt idx="13070">
                  <c:v>43690</c:v>
                </c:pt>
                <c:pt idx="13071">
                  <c:v>43507</c:v>
                </c:pt>
                <c:pt idx="13072">
                  <c:v>43323</c:v>
                </c:pt>
                <c:pt idx="13073">
                  <c:v>43139</c:v>
                </c:pt>
                <c:pt idx="13074">
                  <c:v>42955</c:v>
                </c:pt>
                <c:pt idx="13075">
                  <c:v>42772</c:v>
                </c:pt>
                <c:pt idx="13076">
                  <c:v>42588</c:v>
                </c:pt>
                <c:pt idx="13077">
                  <c:v>42404</c:v>
                </c:pt>
                <c:pt idx="13078">
                  <c:v>42221</c:v>
                </c:pt>
                <c:pt idx="13079">
                  <c:v>41853</c:v>
                </c:pt>
                <c:pt idx="13080">
                  <c:v>41669</c:v>
                </c:pt>
                <c:pt idx="13081">
                  <c:v>42755</c:v>
                </c:pt>
                <c:pt idx="13082">
                  <c:v>42571</c:v>
                </c:pt>
                <c:pt idx="13083">
                  <c:v>42388</c:v>
                </c:pt>
                <c:pt idx="13084">
                  <c:v>42204</c:v>
                </c:pt>
                <c:pt idx="13085">
                  <c:v>42020</c:v>
                </c:pt>
                <c:pt idx="13086">
                  <c:v>41837</c:v>
                </c:pt>
                <c:pt idx="13087">
                  <c:v>41653</c:v>
                </c:pt>
                <c:pt idx="13088">
                  <c:v>40734</c:v>
                </c:pt>
                <c:pt idx="13089">
                  <c:v>40550</c:v>
                </c:pt>
                <c:pt idx="13090">
                  <c:v>40367</c:v>
                </c:pt>
                <c:pt idx="13091">
                  <c:v>41269</c:v>
                </c:pt>
                <c:pt idx="13092">
                  <c:v>41085</c:v>
                </c:pt>
                <c:pt idx="13093">
                  <c:v>45914</c:v>
                </c:pt>
                <c:pt idx="13094">
                  <c:v>45732</c:v>
                </c:pt>
                <c:pt idx="13095">
                  <c:v>45551</c:v>
                </c:pt>
                <c:pt idx="13096">
                  <c:v>45369</c:v>
                </c:pt>
                <c:pt idx="13097">
                  <c:v>45188</c:v>
                </c:pt>
                <c:pt idx="13098">
                  <c:v>45007</c:v>
                </c:pt>
                <c:pt idx="13099">
                  <c:v>44825</c:v>
                </c:pt>
                <c:pt idx="13100">
                  <c:v>44644</c:v>
                </c:pt>
                <c:pt idx="13101">
                  <c:v>44462</c:v>
                </c:pt>
                <c:pt idx="13102">
                  <c:v>44803</c:v>
                </c:pt>
                <c:pt idx="13103">
                  <c:v>44621</c:v>
                </c:pt>
                <c:pt idx="13104">
                  <c:v>44440</c:v>
                </c:pt>
                <c:pt idx="13105">
                  <c:v>44258</c:v>
                </c:pt>
                <c:pt idx="13106">
                  <c:v>44077</c:v>
                </c:pt>
                <c:pt idx="13107">
                  <c:v>43896</c:v>
                </c:pt>
                <c:pt idx="13108">
                  <c:v>43714</c:v>
                </c:pt>
                <c:pt idx="13109">
                  <c:v>43533</c:v>
                </c:pt>
                <c:pt idx="13110">
                  <c:v>43351</c:v>
                </c:pt>
                <c:pt idx="13111">
                  <c:v>43170</c:v>
                </c:pt>
                <c:pt idx="13112">
                  <c:v>42989</c:v>
                </c:pt>
                <c:pt idx="13113">
                  <c:v>42807</c:v>
                </c:pt>
                <c:pt idx="13114">
                  <c:v>43692</c:v>
                </c:pt>
                <c:pt idx="13115">
                  <c:v>43510</c:v>
                </c:pt>
                <c:pt idx="13116">
                  <c:v>43329</c:v>
                </c:pt>
                <c:pt idx="13117">
                  <c:v>43147</c:v>
                </c:pt>
                <c:pt idx="13118">
                  <c:v>42966</c:v>
                </c:pt>
                <c:pt idx="13119">
                  <c:v>42785</c:v>
                </c:pt>
                <c:pt idx="13120">
                  <c:v>42603</c:v>
                </c:pt>
                <c:pt idx="13121">
                  <c:v>42422</c:v>
                </c:pt>
                <c:pt idx="13122">
                  <c:v>42240</c:v>
                </c:pt>
                <c:pt idx="13123">
                  <c:v>42059</c:v>
                </c:pt>
                <c:pt idx="13124">
                  <c:v>41878</c:v>
                </c:pt>
                <c:pt idx="13125">
                  <c:v>41515</c:v>
                </c:pt>
                <c:pt idx="13126">
                  <c:v>41333</c:v>
                </c:pt>
                <c:pt idx="13127">
                  <c:v>42399</c:v>
                </c:pt>
                <c:pt idx="13128">
                  <c:v>42218</c:v>
                </c:pt>
                <c:pt idx="13129">
                  <c:v>42036</c:v>
                </c:pt>
                <c:pt idx="13130">
                  <c:v>41855</c:v>
                </c:pt>
                <c:pt idx="13131">
                  <c:v>41674</c:v>
                </c:pt>
                <c:pt idx="13132">
                  <c:v>41492</c:v>
                </c:pt>
                <c:pt idx="13133">
                  <c:v>41311</c:v>
                </c:pt>
                <c:pt idx="13134">
                  <c:v>40404</c:v>
                </c:pt>
                <c:pt idx="13135">
                  <c:v>40222</c:v>
                </c:pt>
                <c:pt idx="13136">
                  <c:v>40041</c:v>
                </c:pt>
                <c:pt idx="13137">
                  <c:v>40926</c:v>
                </c:pt>
                <c:pt idx="13138">
                  <c:v>40744</c:v>
                </c:pt>
                <c:pt idx="13139">
                  <c:v>43806</c:v>
                </c:pt>
                <c:pt idx="13140">
                  <c:v>43638</c:v>
                </c:pt>
                <c:pt idx="13141">
                  <c:v>43469</c:v>
                </c:pt>
                <c:pt idx="13142">
                  <c:v>43300</c:v>
                </c:pt>
                <c:pt idx="13143">
                  <c:v>43131</c:v>
                </c:pt>
                <c:pt idx="13144">
                  <c:v>42962</c:v>
                </c:pt>
                <c:pt idx="13145">
                  <c:v>42793</c:v>
                </c:pt>
                <c:pt idx="13146">
                  <c:v>42624</c:v>
                </c:pt>
                <c:pt idx="13147">
                  <c:v>42456</c:v>
                </c:pt>
                <c:pt idx="13148">
                  <c:v>42740</c:v>
                </c:pt>
                <c:pt idx="13149">
                  <c:v>42571</c:v>
                </c:pt>
                <c:pt idx="13150">
                  <c:v>42402</c:v>
                </c:pt>
                <c:pt idx="13151">
                  <c:v>42233</c:v>
                </c:pt>
                <c:pt idx="13152">
                  <c:v>42065</c:v>
                </c:pt>
                <c:pt idx="13153">
                  <c:v>41896</c:v>
                </c:pt>
                <c:pt idx="13154">
                  <c:v>41727</c:v>
                </c:pt>
                <c:pt idx="13155">
                  <c:v>41558</c:v>
                </c:pt>
                <c:pt idx="13156">
                  <c:v>41389</c:v>
                </c:pt>
                <c:pt idx="13157">
                  <c:v>41220</c:v>
                </c:pt>
                <c:pt idx="13158">
                  <c:v>41051</c:v>
                </c:pt>
                <c:pt idx="13159">
                  <c:v>40883</c:v>
                </c:pt>
                <c:pt idx="13160">
                  <c:v>41673</c:v>
                </c:pt>
                <c:pt idx="13161">
                  <c:v>41505</c:v>
                </c:pt>
                <c:pt idx="13162">
                  <c:v>41336</c:v>
                </c:pt>
                <c:pt idx="13163">
                  <c:v>41167</c:v>
                </c:pt>
                <c:pt idx="13164">
                  <c:v>40998</c:v>
                </c:pt>
                <c:pt idx="13165">
                  <c:v>40829</c:v>
                </c:pt>
                <c:pt idx="13166">
                  <c:v>40660</c:v>
                </c:pt>
                <c:pt idx="13167">
                  <c:v>40491</c:v>
                </c:pt>
                <c:pt idx="13168">
                  <c:v>40323</c:v>
                </c:pt>
                <c:pt idx="13169">
                  <c:v>40154</c:v>
                </c:pt>
                <c:pt idx="13170">
                  <c:v>39985</c:v>
                </c:pt>
                <c:pt idx="13171">
                  <c:v>39647</c:v>
                </c:pt>
                <c:pt idx="13172">
                  <c:v>39478</c:v>
                </c:pt>
                <c:pt idx="13173">
                  <c:v>40438</c:v>
                </c:pt>
                <c:pt idx="13174">
                  <c:v>40269</c:v>
                </c:pt>
                <c:pt idx="13175">
                  <c:v>40100</c:v>
                </c:pt>
                <c:pt idx="13176">
                  <c:v>39931</c:v>
                </c:pt>
                <c:pt idx="13177">
                  <c:v>39763</c:v>
                </c:pt>
                <c:pt idx="13178">
                  <c:v>39594</c:v>
                </c:pt>
                <c:pt idx="13179">
                  <c:v>39425</c:v>
                </c:pt>
                <c:pt idx="13180">
                  <c:v>38581</c:v>
                </c:pt>
                <c:pt idx="13181">
                  <c:v>38412</c:v>
                </c:pt>
                <c:pt idx="13182">
                  <c:v>38243</c:v>
                </c:pt>
                <c:pt idx="13183">
                  <c:v>39034</c:v>
                </c:pt>
                <c:pt idx="13184">
                  <c:v>38865</c:v>
                </c:pt>
                <c:pt idx="13185">
                  <c:v>46196</c:v>
                </c:pt>
                <c:pt idx="13186">
                  <c:v>46042</c:v>
                </c:pt>
                <c:pt idx="13187">
                  <c:v>44912</c:v>
                </c:pt>
                <c:pt idx="13188">
                  <c:v>44759</c:v>
                </c:pt>
                <c:pt idx="13189">
                  <c:v>43475</c:v>
                </c:pt>
                <c:pt idx="13190">
                  <c:v>47742</c:v>
                </c:pt>
                <c:pt idx="13191">
                  <c:v>47572</c:v>
                </c:pt>
                <c:pt idx="13192">
                  <c:v>46424</c:v>
                </c:pt>
                <c:pt idx="13193">
                  <c:v>46254</c:v>
                </c:pt>
                <c:pt idx="13194">
                  <c:v>44936</c:v>
                </c:pt>
                <c:pt idx="13195">
                  <c:v>47614</c:v>
                </c:pt>
                <c:pt idx="13196">
                  <c:v>47434</c:v>
                </c:pt>
                <c:pt idx="13197">
                  <c:v>46307</c:v>
                </c:pt>
                <c:pt idx="13198">
                  <c:v>46127</c:v>
                </c:pt>
                <c:pt idx="13199">
                  <c:v>44821</c:v>
                </c:pt>
                <c:pt idx="13200">
                  <c:v>47306</c:v>
                </c:pt>
                <c:pt idx="13201">
                  <c:v>47123</c:v>
                </c:pt>
                <c:pt idx="13202">
                  <c:v>46012</c:v>
                </c:pt>
                <c:pt idx="13203">
                  <c:v>45828</c:v>
                </c:pt>
                <c:pt idx="13204">
                  <c:v>44534</c:v>
                </c:pt>
                <c:pt idx="13205">
                  <c:v>45139</c:v>
                </c:pt>
                <c:pt idx="13206">
                  <c:v>44960</c:v>
                </c:pt>
                <c:pt idx="13207">
                  <c:v>43906</c:v>
                </c:pt>
                <c:pt idx="13208">
                  <c:v>43727</c:v>
                </c:pt>
                <c:pt idx="13209">
                  <c:v>42495</c:v>
                </c:pt>
                <c:pt idx="13210">
                  <c:v>46625</c:v>
                </c:pt>
                <c:pt idx="13211">
                  <c:v>46471</c:v>
                </c:pt>
                <c:pt idx="13212">
                  <c:v>45337</c:v>
                </c:pt>
                <c:pt idx="13213">
                  <c:v>45184</c:v>
                </c:pt>
                <c:pt idx="13214">
                  <c:v>43896</c:v>
                </c:pt>
                <c:pt idx="13215">
                  <c:v>42609</c:v>
                </c:pt>
                <c:pt idx="13216">
                  <c:v>48176</c:v>
                </c:pt>
                <c:pt idx="13217">
                  <c:v>48005</c:v>
                </c:pt>
                <c:pt idx="13218">
                  <c:v>46856</c:v>
                </c:pt>
                <c:pt idx="13219">
                  <c:v>46685</c:v>
                </c:pt>
                <c:pt idx="13220">
                  <c:v>45365</c:v>
                </c:pt>
                <c:pt idx="13221">
                  <c:v>44046</c:v>
                </c:pt>
                <c:pt idx="13222">
                  <c:v>47918</c:v>
                </c:pt>
                <c:pt idx="13223">
                  <c:v>47738</c:v>
                </c:pt>
                <c:pt idx="13224">
                  <c:v>46613</c:v>
                </c:pt>
                <c:pt idx="13225">
                  <c:v>46433</c:v>
                </c:pt>
                <c:pt idx="13226">
                  <c:v>45128</c:v>
                </c:pt>
                <c:pt idx="13227">
                  <c:v>43824</c:v>
                </c:pt>
                <c:pt idx="13228">
                  <c:v>47422</c:v>
                </c:pt>
                <c:pt idx="13229">
                  <c:v>47240</c:v>
                </c:pt>
                <c:pt idx="13230">
                  <c:v>46134</c:v>
                </c:pt>
                <c:pt idx="13231">
                  <c:v>45952</c:v>
                </c:pt>
                <c:pt idx="13232">
                  <c:v>44663</c:v>
                </c:pt>
                <c:pt idx="13233">
                  <c:v>43375</c:v>
                </c:pt>
                <c:pt idx="13234">
                  <c:v>45014</c:v>
                </c:pt>
                <c:pt idx="13235">
                  <c:v>44840</c:v>
                </c:pt>
                <c:pt idx="13236">
                  <c:v>43792</c:v>
                </c:pt>
                <c:pt idx="13237">
                  <c:v>43618</c:v>
                </c:pt>
                <c:pt idx="13238">
                  <c:v>42396</c:v>
                </c:pt>
                <c:pt idx="13239">
                  <c:v>41174</c:v>
                </c:pt>
                <c:pt idx="13240">
                  <c:v>46828</c:v>
                </c:pt>
                <c:pt idx="13241">
                  <c:v>46671</c:v>
                </c:pt>
                <c:pt idx="13242">
                  <c:v>45536</c:v>
                </c:pt>
                <c:pt idx="13243">
                  <c:v>45380</c:v>
                </c:pt>
                <c:pt idx="13244">
                  <c:v>44089</c:v>
                </c:pt>
                <c:pt idx="13245">
                  <c:v>42798</c:v>
                </c:pt>
                <c:pt idx="13246">
                  <c:v>48338</c:v>
                </c:pt>
                <c:pt idx="13247">
                  <c:v>48164</c:v>
                </c:pt>
                <c:pt idx="13248">
                  <c:v>47015</c:v>
                </c:pt>
                <c:pt idx="13249">
                  <c:v>46841</c:v>
                </c:pt>
                <c:pt idx="13250">
                  <c:v>45519</c:v>
                </c:pt>
                <c:pt idx="13251">
                  <c:v>44196</c:v>
                </c:pt>
                <c:pt idx="13252">
                  <c:v>48015</c:v>
                </c:pt>
                <c:pt idx="13253">
                  <c:v>47834</c:v>
                </c:pt>
                <c:pt idx="13254">
                  <c:v>46708</c:v>
                </c:pt>
                <c:pt idx="13255">
                  <c:v>46527</c:v>
                </c:pt>
                <c:pt idx="13256">
                  <c:v>45220</c:v>
                </c:pt>
                <c:pt idx="13257">
                  <c:v>43913</c:v>
                </c:pt>
                <c:pt idx="13258">
                  <c:v>47433</c:v>
                </c:pt>
                <c:pt idx="13259">
                  <c:v>47253</c:v>
                </c:pt>
                <c:pt idx="13260">
                  <c:v>46144</c:v>
                </c:pt>
                <c:pt idx="13261">
                  <c:v>45963</c:v>
                </c:pt>
                <c:pt idx="13262">
                  <c:v>44673</c:v>
                </c:pt>
                <c:pt idx="13263">
                  <c:v>43384</c:v>
                </c:pt>
                <c:pt idx="13264">
                  <c:v>44920</c:v>
                </c:pt>
                <c:pt idx="13265">
                  <c:v>44750</c:v>
                </c:pt>
                <c:pt idx="13266">
                  <c:v>43698</c:v>
                </c:pt>
                <c:pt idx="13267">
                  <c:v>43528</c:v>
                </c:pt>
                <c:pt idx="13268">
                  <c:v>42306</c:v>
                </c:pt>
                <c:pt idx="13269">
                  <c:v>41083</c:v>
                </c:pt>
                <c:pt idx="13270">
                  <c:v>46860</c:v>
                </c:pt>
                <c:pt idx="13271">
                  <c:v>46700</c:v>
                </c:pt>
                <c:pt idx="13272">
                  <c:v>45572</c:v>
                </c:pt>
                <c:pt idx="13273">
                  <c:v>45411</c:v>
                </c:pt>
                <c:pt idx="13274">
                  <c:v>44283</c:v>
                </c:pt>
                <c:pt idx="13275">
                  <c:v>44123</c:v>
                </c:pt>
                <c:pt idx="13276">
                  <c:v>48433</c:v>
                </c:pt>
                <c:pt idx="13277">
                  <c:v>48255</c:v>
                </c:pt>
                <c:pt idx="13278">
                  <c:v>47111</c:v>
                </c:pt>
                <c:pt idx="13279">
                  <c:v>46933</c:v>
                </c:pt>
                <c:pt idx="13280">
                  <c:v>45789</c:v>
                </c:pt>
                <c:pt idx="13281">
                  <c:v>45611</c:v>
                </c:pt>
                <c:pt idx="13282">
                  <c:v>48063</c:v>
                </c:pt>
                <c:pt idx="13283">
                  <c:v>47880</c:v>
                </c:pt>
                <c:pt idx="13284">
                  <c:v>46756</c:v>
                </c:pt>
                <c:pt idx="13285">
                  <c:v>46573</c:v>
                </c:pt>
                <c:pt idx="13286">
                  <c:v>45449</c:v>
                </c:pt>
                <c:pt idx="13287">
                  <c:v>45266</c:v>
                </c:pt>
                <c:pt idx="13288">
                  <c:v>47412</c:v>
                </c:pt>
                <c:pt idx="13289">
                  <c:v>47232</c:v>
                </c:pt>
                <c:pt idx="13290">
                  <c:v>46122</c:v>
                </c:pt>
                <c:pt idx="13291">
                  <c:v>45943</c:v>
                </c:pt>
                <c:pt idx="13292">
                  <c:v>44832</c:v>
                </c:pt>
                <c:pt idx="13293">
                  <c:v>44653</c:v>
                </c:pt>
                <c:pt idx="13294">
                  <c:v>44798</c:v>
                </c:pt>
                <c:pt idx="13295">
                  <c:v>44632</c:v>
                </c:pt>
                <c:pt idx="13296">
                  <c:v>43576</c:v>
                </c:pt>
                <c:pt idx="13297">
                  <c:v>43410</c:v>
                </c:pt>
                <c:pt idx="13298">
                  <c:v>42354</c:v>
                </c:pt>
                <c:pt idx="13299">
                  <c:v>42188</c:v>
                </c:pt>
                <c:pt idx="13300">
                  <c:v>46809</c:v>
                </c:pt>
                <c:pt idx="13301">
                  <c:v>46648</c:v>
                </c:pt>
                <c:pt idx="13302">
                  <c:v>46488</c:v>
                </c:pt>
                <c:pt idx="13303">
                  <c:v>45685</c:v>
                </c:pt>
                <c:pt idx="13304">
                  <c:v>45524</c:v>
                </c:pt>
                <c:pt idx="13305">
                  <c:v>45364</c:v>
                </c:pt>
                <c:pt idx="13306">
                  <c:v>45682</c:v>
                </c:pt>
                <c:pt idx="13307">
                  <c:v>45522</c:v>
                </c:pt>
                <c:pt idx="13308">
                  <c:v>45361</c:v>
                </c:pt>
                <c:pt idx="13309">
                  <c:v>45201</c:v>
                </c:pt>
                <c:pt idx="13310">
                  <c:v>45040</c:v>
                </c:pt>
                <c:pt idx="13311">
                  <c:v>44879</c:v>
                </c:pt>
                <c:pt idx="13312">
                  <c:v>44719</c:v>
                </c:pt>
                <c:pt idx="13313">
                  <c:v>44558</c:v>
                </c:pt>
                <c:pt idx="13314">
                  <c:v>44398</c:v>
                </c:pt>
                <c:pt idx="13315">
                  <c:v>44237</c:v>
                </c:pt>
                <c:pt idx="13316">
                  <c:v>44077</c:v>
                </c:pt>
                <c:pt idx="13317">
                  <c:v>43916</c:v>
                </c:pt>
                <c:pt idx="13318">
                  <c:v>44395</c:v>
                </c:pt>
                <c:pt idx="13319">
                  <c:v>44235</c:v>
                </c:pt>
                <c:pt idx="13320">
                  <c:v>44074</c:v>
                </c:pt>
                <c:pt idx="13321">
                  <c:v>43914</c:v>
                </c:pt>
                <c:pt idx="13322">
                  <c:v>43753</c:v>
                </c:pt>
                <c:pt idx="13323">
                  <c:v>43592</c:v>
                </c:pt>
                <c:pt idx="13324">
                  <c:v>43432</c:v>
                </c:pt>
                <c:pt idx="13325">
                  <c:v>43271</c:v>
                </c:pt>
                <c:pt idx="13326">
                  <c:v>43111</c:v>
                </c:pt>
                <c:pt idx="13327">
                  <c:v>42950</c:v>
                </c:pt>
                <c:pt idx="13328">
                  <c:v>42790</c:v>
                </c:pt>
                <c:pt idx="13329">
                  <c:v>42629</c:v>
                </c:pt>
                <c:pt idx="13330">
                  <c:v>42469</c:v>
                </c:pt>
                <c:pt idx="13331">
                  <c:v>43108</c:v>
                </c:pt>
                <c:pt idx="13332">
                  <c:v>42948</c:v>
                </c:pt>
                <c:pt idx="13333">
                  <c:v>42787</c:v>
                </c:pt>
                <c:pt idx="13334">
                  <c:v>42627</c:v>
                </c:pt>
                <c:pt idx="13335">
                  <c:v>42305</c:v>
                </c:pt>
                <c:pt idx="13336">
                  <c:v>41984</c:v>
                </c:pt>
                <c:pt idx="13337">
                  <c:v>41663</c:v>
                </c:pt>
                <c:pt idx="13338">
                  <c:v>41503</c:v>
                </c:pt>
                <c:pt idx="13339">
                  <c:v>41342</c:v>
                </c:pt>
                <c:pt idx="13340">
                  <c:v>41182</c:v>
                </c:pt>
                <c:pt idx="13341">
                  <c:v>48244</c:v>
                </c:pt>
                <c:pt idx="13342">
                  <c:v>48066</c:v>
                </c:pt>
                <c:pt idx="13343">
                  <c:v>47888</c:v>
                </c:pt>
                <c:pt idx="13344">
                  <c:v>46998</c:v>
                </c:pt>
                <c:pt idx="13345">
                  <c:v>46821</c:v>
                </c:pt>
                <c:pt idx="13346">
                  <c:v>46643</c:v>
                </c:pt>
                <c:pt idx="13347">
                  <c:v>47102</c:v>
                </c:pt>
                <c:pt idx="13348">
                  <c:v>46924</c:v>
                </c:pt>
                <c:pt idx="13349">
                  <c:v>46746</c:v>
                </c:pt>
                <c:pt idx="13350">
                  <c:v>46568</c:v>
                </c:pt>
                <c:pt idx="13351">
                  <c:v>46390</c:v>
                </c:pt>
                <c:pt idx="13352">
                  <c:v>46213</c:v>
                </c:pt>
                <c:pt idx="13353">
                  <c:v>46035</c:v>
                </c:pt>
                <c:pt idx="13354">
                  <c:v>45857</c:v>
                </c:pt>
                <c:pt idx="13355">
                  <c:v>45679</c:v>
                </c:pt>
                <c:pt idx="13356">
                  <c:v>45501</c:v>
                </c:pt>
                <c:pt idx="13357">
                  <c:v>45323</c:v>
                </c:pt>
                <c:pt idx="13358">
                  <c:v>45145</c:v>
                </c:pt>
                <c:pt idx="13359">
                  <c:v>45782</c:v>
                </c:pt>
                <c:pt idx="13360">
                  <c:v>45605</c:v>
                </c:pt>
                <c:pt idx="13361">
                  <c:v>45427</c:v>
                </c:pt>
                <c:pt idx="13362">
                  <c:v>45249</c:v>
                </c:pt>
                <c:pt idx="13363">
                  <c:v>45071</c:v>
                </c:pt>
                <c:pt idx="13364">
                  <c:v>44893</c:v>
                </c:pt>
                <c:pt idx="13365">
                  <c:v>44715</c:v>
                </c:pt>
                <c:pt idx="13366">
                  <c:v>44537</c:v>
                </c:pt>
                <c:pt idx="13367">
                  <c:v>44359</c:v>
                </c:pt>
                <c:pt idx="13368">
                  <c:v>44181</c:v>
                </c:pt>
                <c:pt idx="13369">
                  <c:v>44004</c:v>
                </c:pt>
                <c:pt idx="13370">
                  <c:v>43826</c:v>
                </c:pt>
                <c:pt idx="13371">
                  <c:v>43648</c:v>
                </c:pt>
                <c:pt idx="13372">
                  <c:v>44463</c:v>
                </c:pt>
                <c:pt idx="13373">
                  <c:v>44285</c:v>
                </c:pt>
                <c:pt idx="13374">
                  <c:v>44107</c:v>
                </c:pt>
                <c:pt idx="13375">
                  <c:v>43929</c:v>
                </c:pt>
                <c:pt idx="13376">
                  <c:v>43573</c:v>
                </c:pt>
                <c:pt idx="13377">
                  <c:v>43218</c:v>
                </c:pt>
                <c:pt idx="13378">
                  <c:v>42862</c:v>
                </c:pt>
                <c:pt idx="13379">
                  <c:v>42684</c:v>
                </c:pt>
                <c:pt idx="13380">
                  <c:v>42506</c:v>
                </c:pt>
                <c:pt idx="13381">
                  <c:v>42328</c:v>
                </c:pt>
                <c:pt idx="13382">
                  <c:v>47846</c:v>
                </c:pt>
                <c:pt idx="13383">
                  <c:v>47662</c:v>
                </c:pt>
                <c:pt idx="13384">
                  <c:v>47479</c:v>
                </c:pt>
                <c:pt idx="13385">
                  <c:v>46561</c:v>
                </c:pt>
                <c:pt idx="13386">
                  <c:v>46378</c:v>
                </c:pt>
                <c:pt idx="13387">
                  <c:v>46194</c:v>
                </c:pt>
                <c:pt idx="13388">
                  <c:v>46725</c:v>
                </c:pt>
                <c:pt idx="13389">
                  <c:v>46541</c:v>
                </c:pt>
                <c:pt idx="13390">
                  <c:v>46358</c:v>
                </c:pt>
                <c:pt idx="13391">
                  <c:v>46174</c:v>
                </c:pt>
                <c:pt idx="13392">
                  <c:v>45991</c:v>
                </c:pt>
                <c:pt idx="13393">
                  <c:v>45807</c:v>
                </c:pt>
                <c:pt idx="13394">
                  <c:v>45624</c:v>
                </c:pt>
                <c:pt idx="13395">
                  <c:v>45440</c:v>
                </c:pt>
                <c:pt idx="13396">
                  <c:v>45257</c:v>
                </c:pt>
                <c:pt idx="13397">
                  <c:v>45073</c:v>
                </c:pt>
                <c:pt idx="13398">
                  <c:v>44890</c:v>
                </c:pt>
                <c:pt idx="13399">
                  <c:v>44706</c:v>
                </c:pt>
                <c:pt idx="13400">
                  <c:v>45420</c:v>
                </c:pt>
                <c:pt idx="13401">
                  <c:v>45237</c:v>
                </c:pt>
                <c:pt idx="13402">
                  <c:v>45053</c:v>
                </c:pt>
                <c:pt idx="13403">
                  <c:v>44870</c:v>
                </c:pt>
                <c:pt idx="13404">
                  <c:v>44686</c:v>
                </c:pt>
                <c:pt idx="13405">
                  <c:v>44503</c:v>
                </c:pt>
                <c:pt idx="13406">
                  <c:v>44319</c:v>
                </c:pt>
                <c:pt idx="13407">
                  <c:v>44136</c:v>
                </c:pt>
                <c:pt idx="13408">
                  <c:v>43952</c:v>
                </c:pt>
                <c:pt idx="13409">
                  <c:v>43769</c:v>
                </c:pt>
                <c:pt idx="13410">
                  <c:v>43585</c:v>
                </c:pt>
                <c:pt idx="13411">
                  <c:v>43401</c:v>
                </c:pt>
                <c:pt idx="13412">
                  <c:v>43218</c:v>
                </c:pt>
                <c:pt idx="13413">
                  <c:v>44115</c:v>
                </c:pt>
                <c:pt idx="13414">
                  <c:v>43932</c:v>
                </c:pt>
                <c:pt idx="13415">
                  <c:v>43748</c:v>
                </c:pt>
                <c:pt idx="13416">
                  <c:v>43565</c:v>
                </c:pt>
                <c:pt idx="13417">
                  <c:v>43198</c:v>
                </c:pt>
                <c:pt idx="13418">
                  <c:v>42831</c:v>
                </c:pt>
                <c:pt idx="13419">
                  <c:v>42464</c:v>
                </c:pt>
                <c:pt idx="13420">
                  <c:v>42280</c:v>
                </c:pt>
                <c:pt idx="13421">
                  <c:v>42097</c:v>
                </c:pt>
                <c:pt idx="13422">
                  <c:v>41913</c:v>
                </c:pt>
                <c:pt idx="13423">
                  <c:v>47240</c:v>
                </c:pt>
                <c:pt idx="13424">
                  <c:v>47059</c:v>
                </c:pt>
                <c:pt idx="13425">
                  <c:v>46878</c:v>
                </c:pt>
                <c:pt idx="13426">
                  <c:v>45973</c:v>
                </c:pt>
                <c:pt idx="13427">
                  <c:v>45792</c:v>
                </c:pt>
                <c:pt idx="13428">
                  <c:v>45611</c:v>
                </c:pt>
                <c:pt idx="13429">
                  <c:v>46133</c:v>
                </c:pt>
                <c:pt idx="13430">
                  <c:v>45952</c:v>
                </c:pt>
                <c:pt idx="13431">
                  <c:v>45771</c:v>
                </c:pt>
                <c:pt idx="13432">
                  <c:v>45590</c:v>
                </c:pt>
                <c:pt idx="13433">
                  <c:v>45409</c:v>
                </c:pt>
                <c:pt idx="13434">
                  <c:v>45228</c:v>
                </c:pt>
                <c:pt idx="13435">
                  <c:v>45047</c:v>
                </c:pt>
                <c:pt idx="13436">
                  <c:v>44866</c:v>
                </c:pt>
                <c:pt idx="13437">
                  <c:v>44685</c:v>
                </c:pt>
                <c:pt idx="13438">
                  <c:v>44503</c:v>
                </c:pt>
                <c:pt idx="13439">
                  <c:v>44322</c:v>
                </c:pt>
                <c:pt idx="13440">
                  <c:v>44141</c:v>
                </c:pt>
                <c:pt idx="13441">
                  <c:v>44844</c:v>
                </c:pt>
                <c:pt idx="13442">
                  <c:v>44663</c:v>
                </c:pt>
                <c:pt idx="13443">
                  <c:v>44482</c:v>
                </c:pt>
                <c:pt idx="13444">
                  <c:v>44301</c:v>
                </c:pt>
                <c:pt idx="13445">
                  <c:v>44120</c:v>
                </c:pt>
                <c:pt idx="13446">
                  <c:v>43939</c:v>
                </c:pt>
                <c:pt idx="13447">
                  <c:v>43758</c:v>
                </c:pt>
                <c:pt idx="13448">
                  <c:v>43577</c:v>
                </c:pt>
                <c:pt idx="13449">
                  <c:v>43396</c:v>
                </c:pt>
                <c:pt idx="13450">
                  <c:v>43215</c:v>
                </c:pt>
                <c:pt idx="13451">
                  <c:v>43034</c:v>
                </c:pt>
                <c:pt idx="13452">
                  <c:v>42853</c:v>
                </c:pt>
                <c:pt idx="13453">
                  <c:v>42672</c:v>
                </c:pt>
                <c:pt idx="13454">
                  <c:v>43556</c:v>
                </c:pt>
                <c:pt idx="13455">
                  <c:v>43375</c:v>
                </c:pt>
                <c:pt idx="13456">
                  <c:v>43194</c:v>
                </c:pt>
                <c:pt idx="13457">
                  <c:v>43013</c:v>
                </c:pt>
                <c:pt idx="13458">
                  <c:v>42651</c:v>
                </c:pt>
                <c:pt idx="13459">
                  <c:v>42289</c:v>
                </c:pt>
                <c:pt idx="13460">
                  <c:v>41927</c:v>
                </c:pt>
                <c:pt idx="13461">
                  <c:v>41746</c:v>
                </c:pt>
                <c:pt idx="13462">
                  <c:v>41565</c:v>
                </c:pt>
                <c:pt idx="13463">
                  <c:v>41384</c:v>
                </c:pt>
                <c:pt idx="13464">
                  <c:v>44748</c:v>
                </c:pt>
                <c:pt idx="13465">
                  <c:v>44580</c:v>
                </c:pt>
                <c:pt idx="13466">
                  <c:v>44411</c:v>
                </c:pt>
                <c:pt idx="13467">
                  <c:v>43568</c:v>
                </c:pt>
                <c:pt idx="13468">
                  <c:v>43399</c:v>
                </c:pt>
                <c:pt idx="13469">
                  <c:v>43230</c:v>
                </c:pt>
                <c:pt idx="13470">
                  <c:v>43695</c:v>
                </c:pt>
                <c:pt idx="13471">
                  <c:v>43526</c:v>
                </c:pt>
                <c:pt idx="13472">
                  <c:v>43358</c:v>
                </c:pt>
                <c:pt idx="13473">
                  <c:v>43189</c:v>
                </c:pt>
                <c:pt idx="13474">
                  <c:v>43021</c:v>
                </c:pt>
                <c:pt idx="13475">
                  <c:v>42852</c:v>
                </c:pt>
                <c:pt idx="13476">
                  <c:v>42683</c:v>
                </c:pt>
                <c:pt idx="13477">
                  <c:v>42515</c:v>
                </c:pt>
                <c:pt idx="13478">
                  <c:v>42346</c:v>
                </c:pt>
                <c:pt idx="13479">
                  <c:v>42177</c:v>
                </c:pt>
                <c:pt idx="13480">
                  <c:v>42009</c:v>
                </c:pt>
                <c:pt idx="13481">
                  <c:v>41840</c:v>
                </c:pt>
                <c:pt idx="13482">
                  <c:v>42473</c:v>
                </c:pt>
                <c:pt idx="13483">
                  <c:v>42305</c:v>
                </c:pt>
                <c:pt idx="13484">
                  <c:v>42136</c:v>
                </c:pt>
                <c:pt idx="13485">
                  <c:v>41967</c:v>
                </c:pt>
                <c:pt idx="13486">
                  <c:v>41799</c:v>
                </c:pt>
                <c:pt idx="13487">
                  <c:v>41630</c:v>
                </c:pt>
                <c:pt idx="13488">
                  <c:v>41461</c:v>
                </c:pt>
                <c:pt idx="13489">
                  <c:v>41293</c:v>
                </c:pt>
                <c:pt idx="13490">
                  <c:v>41124</c:v>
                </c:pt>
                <c:pt idx="13491">
                  <c:v>40955</c:v>
                </c:pt>
                <c:pt idx="13492">
                  <c:v>40787</c:v>
                </c:pt>
                <c:pt idx="13493">
                  <c:v>40618</c:v>
                </c:pt>
                <c:pt idx="13494">
                  <c:v>40449</c:v>
                </c:pt>
                <c:pt idx="13495">
                  <c:v>41251</c:v>
                </c:pt>
                <c:pt idx="13496">
                  <c:v>41083</c:v>
                </c:pt>
                <c:pt idx="13497">
                  <c:v>40914</c:v>
                </c:pt>
                <c:pt idx="13498">
                  <c:v>40745</c:v>
                </c:pt>
                <c:pt idx="13499">
                  <c:v>40408</c:v>
                </c:pt>
                <c:pt idx="13500">
                  <c:v>40071</c:v>
                </c:pt>
                <c:pt idx="13501">
                  <c:v>39733</c:v>
                </c:pt>
                <c:pt idx="13502">
                  <c:v>39565</c:v>
                </c:pt>
                <c:pt idx="13503">
                  <c:v>39396</c:v>
                </c:pt>
                <c:pt idx="13504">
                  <c:v>39227</c:v>
                </c:pt>
                <c:pt idx="13505">
                  <c:v>46789</c:v>
                </c:pt>
                <c:pt idx="13506">
                  <c:v>46629</c:v>
                </c:pt>
                <c:pt idx="13507">
                  <c:v>46469</c:v>
                </c:pt>
                <c:pt idx="13508">
                  <c:v>45663</c:v>
                </c:pt>
                <c:pt idx="13509">
                  <c:v>45503</c:v>
                </c:pt>
                <c:pt idx="13510">
                  <c:v>45343</c:v>
                </c:pt>
                <c:pt idx="13511">
                  <c:v>45182</c:v>
                </c:pt>
                <c:pt idx="13512">
                  <c:v>45022</c:v>
                </c:pt>
                <c:pt idx="13513">
                  <c:v>44862</c:v>
                </c:pt>
                <c:pt idx="13514">
                  <c:v>44702</c:v>
                </c:pt>
                <c:pt idx="13515">
                  <c:v>44542</c:v>
                </c:pt>
                <c:pt idx="13516">
                  <c:v>44382</c:v>
                </c:pt>
                <c:pt idx="13517">
                  <c:v>44221</c:v>
                </c:pt>
                <c:pt idx="13518">
                  <c:v>44061</c:v>
                </c:pt>
                <c:pt idx="13519">
                  <c:v>43901</c:v>
                </c:pt>
                <c:pt idx="13520">
                  <c:v>44376</c:v>
                </c:pt>
                <c:pt idx="13521">
                  <c:v>44216</c:v>
                </c:pt>
                <c:pt idx="13522">
                  <c:v>44056</c:v>
                </c:pt>
                <c:pt idx="13523">
                  <c:v>43896</c:v>
                </c:pt>
                <c:pt idx="13524">
                  <c:v>43736</c:v>
                </c:pt>
                <c:pt idx="13525">
                  <c:v>43575</c:v>
                </c:pt>
                <c:pt idx="13526">
                  <c:v>43415</c:v>
                </c:pt>
                <c:pt idx="13527">
                  <c:v>43255</c:v>
                </c:pt>
                <c:pt idx="13528">
                  <c:v>43095</c:v>
                </c:pt>
                <c:pt idx="13529">
                  <c:v>42935</c:v>
                </c:pt>
                <c:pt idx="13530">
                  <c:v>42775</c:v>
                </c:pt>
                <c:pt idx="13531">
                  <c:v>42614</c:v>
                </c:pt>
                <c:pt idx="13532">
                  <c:v>42454</c:v>
                </c:pt>
                <c:pt idx="13533">
                  <c:v>43090</c:v>
                </c:pt>
                <c:pt idx="13534">
                  <c:v>42930</c:v>
                </c:pt>
                <c:pt idx="13535">
                  <c:v>42769</c:v>
                </c:pt>
                <c:pt idx="13536">
                  <c:v>42609</c:v>
                </c:pt>
                <c:pt idx="13537">
                  <c:v>41968</c:v>
                </c:pt>
                <c:pt idx="13538">
                  <c:v>41648</c:v>
                </c:pt>
                <c:pt idx="13539">
                  <c:v>41488</c:v>
                </c:pt>
                <c:pt idx="13540">
                  <c:v>41328</c:v>
                </c:pt>
                <c:pt idx="13541">
                  <c:v>41168</c:v>
                </c:pt>
                <c:pt idx="13542">
                  <c:v>48238</c:v>
                </c:pt>
                <c:pt idx="13543">
                  <c:v>48060</c:v>
                </c:pt>
                <c:pt idx="13544">
                  <c:v>47882</c:v>
                </c:pt>
                <c:pt idx="13545">
                  <c:v>47097</c:v>
                </c:pt>
                <c:pt idx="13546">
                  <c:v>46919</c:v>
                </c:pt>
                <c:pt idx="13547">
                  <c:v>46741</c:v>
                </c:pt>
                <c:pt idx="13548">
                  <c:v>46563</c:v>
                </c:pt>
                <c:pt idx="13549">
                  <c:v>46385</c:v>
                </c:pt>
                <c:pt idx="13550">
                  <c:v>46207</c:v>
                </c:pt>
                <c:pt idx="13551">
                  <c:v>46029</c:v>
                </c:pt>
                <c:pt idx="13552">
                  <c:v>45851</c:v>
                </c:pt>
                <c:pt idx="13553">
                  <c:v>45673</c:v>
                </c:pt>
                <c:pt idx="13554">
                  <c:v>45495</c:v>
                </c:pt>
                <c:pt idx="13555">
                  <c:v>45317</c:v>
                </c:pt>
                <c:pt idx="13556">
                  <c:v>45139</c:v>
                </c:pt>
                <c:pt idx="13557">
                  <c:v>45778</c:v>
                </c:pt>
                <c:pt idx="13558">
                  <c:v>45600</c:v>
                </c:pt>
                <c:pt idx="13559">
                  <c:v>45422</c:v>
                </c:pt>
                <c:pt idx="13560">
                  <c:v>45244</c:v>
                </c:pt>
                <c:pt idx="13561">
                  <c:v>45066</c:v>
                </c:pt>
                <c:pt idx="13562">
                  <c:v>44888</c:v>
                </c:pt>
                <c:pt idx="13563">
                  <c:v>44710</c:v>
                </c:pt>
                <c:pt idx="13564">
                  <c:v>44532</c:v>
                </c:pt>
                <c:pt idx="13565">
                  <c:v>44354</c:v>
                </c:pt>
                <c:pt idx="13566">
                  <c:v>44176</c:v>
                </c:pt>
                <c:pt idx="13567">
                  <c:v>43998</c:v>
                </c:pt>
                <c:pt idx="13568">
                  <c:v>43820</c:v>
                </c:pt>
                <c:pt idx="13569">
                  <c:v>43642</c:v>
                </c:pt>
                <c:pt idx="13570">
                  <c:v>44459</c:v>
                </c:pt>
                <c:pt idx="13571">
                  <c:v>44281</c:v>
                </c:pt>
                <c:pt idx="13572">
                  <c:v>44103</c:v>
                </c:pt>
                <c:pt idx="13573">
                  <c:v>43925</c:v>
                </c:pt>
                <c:pt idx="13574">
                  <c:v>43213</c:v>
                </c:pt>
                <c:pt idx="13575">
                  <c:v>42857</c:v>
                </c:pt>
                <c:pt idx="13576">
                  <c:v>42679</c:v>
                </c:pt>
                <c:pt idx="13577">
                  <c:v>42501</c:v>
                </c:pt>
                <c:pt idx="13578">
                  <c:v>42323</c:v>
                </c:pt>
                <c:pt idx="13579">
                  <c:v>47852</c:v>
                </c:pt>
                <c:pt idx="13580">
                  <c:v>47668</c:v>
                </c:pt>
                <c:pt idx="13581">
                  <c:v>47485</c:v>
                </c:pt>
                <c:pt idx="13582">
                  <c:v>46732</c:v>
                </c:pt>
                <c:pt idx="13583">
                  <c:v>46548</c:v>
                </c:pt>
                <c:pt idx="13584">
                  <c:v>46364</c:v>
                </c:pt>
                <c:pt idx="13585">
                  <c:v>46180</c:v>
                </c:pt>
                <c:pt idx="13586">
                  <c:v>45996</c:v>
                </c:pt>
                <c:pt idx="13587">
                  <c:v>45812</c:v>
                </c:pt>
                <c:pt idx="13588">
                  <c:v>45628</c:v>
                </c:pt>
                <c:pt idx="13589">
                  <c:v>45444</c:v>
                </c:pt>
                <c:pt idx="13590">
                  <c:v>45260</c:v>
                </c:pt>
                <c:pt idx="13591">
                  <c:v>45077</c:v>
                </c:pt>
                <c:pt idx="13592">
                  <c:v>44893</c:v>
                </c:pt>
                <c:pt idx="13593">
                  <c:v>44709</c:v>
                </c:pt>
                <c:pt idx="13594">
                  <c:v>45427</c:v>
                </c:pt>
                <c:pt idx="13595">
                  <c:v>45243</c:v>
                </c:pt>
                <c:pt idx="13596">
                  <c:v>45059</c:v>
                </c:pt>
                <c:pt idx="13597">
                  <c:v>44875</c:v>
                </c:pt>
                <c:pt idx="13598">
                  <c:v>44691</c:v>
                </c:pt>
                <c:pt idx="13599">
                  <c:v>44507</c:v>
                </c:pt>
                <c:pt idx="13600">
                  <c:v>44324</c:v>
                </c:pt>
                <c:pt idx="13601">
                  <c:v>44140</c:v>
                </c:pt>
                <c:pt idx="13602">
                  <c:v>43956</c:v>
                </c:pt>
                <c:pt idx="13603">
                  <c:v>43772</c:v>
                </c:pt>
                <c:pt idx="13604">
                  <c:v>43588</c:v>
                </c:pt>
                <c:pt idx="13605">
                  <c:v>43404</c:v>
                </c:pt>
                <c:pt idx="13606">
                  <c:v>43220</c:v>
                </c:pt>
                <c:pt idx="13607">
                  <c:v>44122</c:v>
                </c:pt>
                <c:pt idx="13608">
                  <c:v>43938</c:v>
                </c:pt>
                <c:pt idx="13609">
                  <c:v>43754</c:v>
                </c:pt>
                <c:pt idx="13610">
                  <c:v>43571</c:v>
                </c:pt>
                <c:pt idx="13611">
                  <c:v>42835</c:v>
                </c:pt>
                <c:pt idx="13612">
                  <c:v>42467</c:v>
                </c:pt>
                <c:pt idx="13613">
                  <c:v>42283</c:v>
                </c:pt>
                <c:pt idx="13614">
                  <c:v>42100</c:v>
                </c:pt>
                <c:pt idx="13615">
                  <c:v>41916</c:v>
                </c:pt>
                <c:pt idx="13616">
                  <c:v>47257</c:v>
                </c:pt>
                <c:pt idx="13617">
                  <c:v>47076</c:v>
                </c:pt>
                <c:pt idx="13618">
                  <c:v>46894</c:v>
                </c:pt>
                <c:pt idx="13619">
                  <c:v>46150</c:v>
                </c:pt>
                <c:pt idx="13620">
                  <c:v>45969</c:v>
                </c:pt>
                <c:pt idx="13621">
                  <c:v>45787</c:v>
                </c:pt>
                <c:pt idx="13622">
                  <c:v>45605</c:v>
                </c:pt>
                <c:pt idx="13623">
                  <c:v>45424</c:v>
                </c:pt>
                <c:pt idx="13624">
                  <c:v>45242</c:v>
                </c:pt>
                <c:pt idx="13625">
                  <c:v>45061</c:v>
                </c:pt>
                <c:pt idx="13626">
                  <c:v>44879</c:v>
                </c:pt>
                <c:pt idx="13627">
                  <c:v>44698</c:v>
                </c:pt>
                <c:pt idx="13628">
                  <c:v>44516</c:v>
                </c:pt>
                <c:pt idx="13629">
                  <c:v>44334</c:v>
                </c:pt>
                <c:pt idx="13630">
                  <c:v>44153</c:v>
                </c:pt>
                <c:pt idx="13631">
                  <c:v>44862</c:v>
                </c:pt>
                <c:pt idx="13632">
                  <c:v>44680</c:v>
                </c:pt>
                <c:pt idx="13633">
                  <c:v>44499</c:v>
                </c:pt>
                <c:pt idx="13634">
                  <c:v>44317</c:v>
                </c:pt>
                <c:pt idx="13635">
                  <c:v>44135</c:v>
                </c:pt>
                <c:pt idx="13636">
                  <c:v>43954</c:v>
                </c:pt>
                <c:pt idx="13637">
                  <c:v>43772</c:v>
                </c:pt>
                <c:pt idx="13638">
                  <c:v>43591</c:v>
                </c:pt>
                <c:pt idx="13639">
                  <c:v>43409</c:v>
                </c:pt>
                <c:pt idx="13640">
                  <c:v>43228</c:v>
                </c:pt>
                <c:pt idx="13641">
                  <c:v>43046</c:v>
                </c:pt>
                <c:pt idx="13642">
                  <c:v>42864</c:v>
                </c:pt>
                <c:pt idx="13643">
                  <c:v>42683</c:v>
                </c:pt>
                <c:pt idx="13644">
                  <c:v>43573</c:v>
                </c:pt>
                <c:pt idx="13645">
                  <c:v>43392</c:v>
                </c:pt>
                <c:pt idx="13646">
                  <c:v>43210</c:v>
                </c:pt>
                <c:pt idx="13647">
                  <c:v>43029</c:v>
                </c:pt>
                <c:pt idx="13648">
                  <c:v>42302</c:v>
                </c:pt>
                <c:pt idx="13649">
                  <c:v>41939</c:v>
                </c:pt>
                <c:pt idx="13650">
                  <c:v>41758</c:v>
                </c:pt>
                <c:pt idx="13651">
                  <c:v>41576</c:v>
                </c:pt>
                <c:pt idx="13652">
                  <c:v>41394</c:v>
                </c:pt>
                <c:pt idx="13653">
                  <c:v>44769</c:v>
                </c:pt>
                <c:pt idx="13654">
                  <c:v>44599</c:v>
                </c:pt>
                <c:pt idx="13655">
                  <c:v>44430</c:v>
                </c:pt>
                <c:pt idx="13656">
                  <c:v>43715</c:v>
                </c:pt>
                <c:pt idx="13657">
                  <c:v>43546</c:v>
                </c:pt>
                <c:pt idx="13658">
                  <c:v>43377</c:v>
                </c:pt>
                <c:pt idx="13659">
                  <c:v>43208</c:v>
                </c:pt>
                <c:pt idx="13660">
                  <c:v>43039</c:v>
                </c:pt>
                <c:pt idx="13661">
                  <c:v>42870</c:v>
                </c:pt>
                <c:pt idx="13662">
                  <c:v>42701</c:v>
                </c:pt>
                <c:pt idx="13663">
                  <c:v>42532</c:v>
                </c:pt>
                <c:pt idx="13664">
                  <c:v>42363</c:v>
                </c:pt>
                <c:pt idx="13665">
                  <c:v>42193</c:v>
                </c:pt>
                <c:pt idx="13666">
                  <c:v>42024</c:v>
                </c:pt>
                <c:pt idx="13667">
                  <c:v>41855</c:v>
                </c:pt>
                <c:pt idx="13668">
                  <c:v>42493</c:v>
                </c:pt>
                <c:pt idx="13669">
                  <c:v>42324</c:v>
                </c:pt>
                <c:pt idx="13670">
                  <c:v>42155</c:v>
                </c:pt>
                <c:pt idx="13671">
                  <c:v>41986</c:v>
                </c:pt>
                <c:pt idx="13672">
                  <c:v>41817</c:v>
                </c:pt>
                <c:pt idx="13673">
                  <c:v>41648</c:v>
                </c:pt>
                <c:pt idx="13674">
                  <c:v>41479</c:v>
                </c:pt>
                <c:pt idx="13675">
                  <c:v>41309</c:v>
                </c:pt>
                <c:pt idx="13676">
                  <c:v>41140</c:v>
                </c:pt>
                <c:pt idx="13677">
                  <c:v>40971</c:v>
                </c:pt>
                <c:pt idx="13678">
                  <c:v>40802</c:v>
                </c:pt>
                <c:pt idx="13679">
                  <c:v>40633</c:v>
                </c:pt>
                <c:pt idx="13680">
                  <c:v>40464</c:v>
                </c:pt>
                <c:pt idx="13681">
                  <c:v>41271</c:v>
                </c:pt>
                <c:pt idx="13682">
                  <c:v>41102</c:v>
                </c:pt>
                <c:pt idx="13683">
                  <c:v>40933</c:v>
                </c:pt>
                <c:pt idx="13684">
                  <c:v>40764</c:v>
                </c:pt>
                <c:pt idx="13685">
                  <c:v>40087</c:v>
                </c:pt>
                <c:pt idx="13686">
                  <c:v>39749</c:v>
                </c:pt>
                <c:pt idx="13687">
                  <c:v>39580</c:v>
                </c:pt>
                <c:pt idx="13688">
                  <c:v>39411</c:v>
                </c:pt>
                <c:pt idx="13689">
                  <c:v>39242</c:v>
                </c:pt>
                <c:pt idx="13690">
                  <c:v>47974</c:v>
                </c:pt>
                <c:pt idx="13691">
                  <c:v>47817</c:v>
                </c:pt>
                <c:pt idx="13692">
                  <c:v>47660</c:v>
                </c:pt>
                <c:pt idx="13693">
                  <c:v>47503</c:v>
                </c:pt>
                <c:pt idx="13694">
                  <c:v>47346</c:v>
                </c:pt>
                <c:pt idx="13695">
                  <c:v>47189</c:v>
                </c:pt>
                <c:pt idx="13696">
                  <c:v>46875</c:v>
                </c:pt>
                <c:pt idx="13697">
                  <c:v>46719</c:v>
                </c:pt>
                <c:pt idx="13698">
                  <c:v>47121</c:v>
                </c:pt>
                <c:pt idx="13699">
                  <c:v>46964</c:v>
                </c:pt>
                <c:pt idx="13700">
                  <c:v>46807</c:v>
                </c:pt>
                <c:pt idx="13701">
                  <c:v>46650</c:v>
                </c:pt>
                <c:pt idx="13702">
                  <c:v>46493</c:v>
                </c:pt>
                <c:pt idx="13703">
                  <c:v>46336</c:v>
                </c:pt>
                <c:pt idx="13704">
                  <c:v>46180</c:v>
                </c:pt>
                <c:pt idx="13705">
                  <c:v>46023</c:v>
                </c:pt>
                <c:pt idx="13706">
                  <c:v>45866</c:v>
                </c:pt>
                <c:pt idx="13707">
                  <c:v>45709</c:v>
                </c:pt>
                <c:pt idx="13708">
                  <c:v>45552</c:v>
                </c:pt>
                <c:pt idx="13709">
                  <c:v>45395</c:v>
                </c:pt>
                <c:pt idx="13710">
                  <c:v>45238</c:v>
                </c:pt>
                <c:pt idx="13711">
                  <c:v>45082</c:v>
                </c:pt>
                <c:pt idx="13712">
                  <c:v>45797</c:v>
                </c:pt>
                <c:pt idx="13713">
                  <c:v>45641</c:v>
                </c:pt>
                <c:pt idx="13714">
                  <c:v>45484</c:v>
                </c:pt>
                <c:pt idx="13715">
                  <c:v>45327</c:v>
                </c:pt>
                <c:pt idx="13716">
                  <c:v>45170</c:v>
                </c:pt>
                <c:pt idx="13717">
                  <c:v>45013</c:v>
                </c:pt>
                <c:pt idx="13718">
                  <c:v>44856</c:v>
                </c:pt>
                <c:pt idx="13719">
                  <c:v>44699</c:v>
                </c:pt>
                <c:pt idx="13720">
                  <c:v>44543</c:v>
                </c:pt>
                <c:pt idx="13721">
                  <c:v>44386</c:v>
                </c:pt>
                <c:pt idx="13722">
                  <c:v>44229</c:v>
                </c:pt>
                <c:pt idx="13723">
                  <c:v>44072</c:v>
                </c:pt>
                <c:pt idx="13724">
                  <c:v>43915</c:v>
                </c:pt>
                <c:pt idx="13725">
                  <c:v>43758</c:v>
                </c:pt>
                <c:pt idx="13726">
                  <c:v>44474</c:v>
                </c:pt>
                <c:pt idx="13727">
                  <c:v>44317</c:v>
                </c:pt>
                <c:pt idx="13728">
                  <c:v>44160</c:v>
                </c:pt>
                <c:pt idx="13729">
                  <c:v>44004</c:v>
                </c:pt>
                <c:pt idx="13730">
                  <c:v>43847</c:v>
                </c:pt>
                <c:pt idx="13731">
                  <c:v>43690</c:v>
                </c:pt>
                <c:pt idx="13732">
                  <c:v>43533</c:v>
                </c:pt>
                <c:pt idx="13733">
                  <c:v>43376</c:v>
                </c:pt>
                <c:pt idx="13734">
                  <c:v>43219</c:v>
                </c:pt>
                <c:pt idx="13735">
                  <c:v>43062</c:v>
                </c:pt>
                <c:pt idx="13736">
                  <c:v>42906</c:v>
                </c:pt>
                <c:pt idx="13737">
                  <c:v>42749</c:v>
                </c:pt>
                <c:pt idx="13738">
                  <c:v>42592</c:v>
                </c:pt>
                <c:pt idx="13739">
                  <c:v>42435</c:v>
                </c:pt>
                <c:pt idx="13740">
                  <c:v>42278</c:v>
                </c:pt>
                <c:pt idx="13741">
                  <c:v>42121</c:v>
                </c:pt>
                <c:pt idx="13742">
                  <c:v>43308</c:v>
                </c:pt>
                <c:pt idx="13743">
                  <c:v>43151</c:v>
                </c:pt>
                <c:pt idx="13744">
                  <c:v>42141</c:v>
                </c:pt>
                <c:pt idx="13745">
                  <c:v>41984</c:v>
                </c:pt>
                <c:pt idx="13746">
                  <c:v>49473</c:v>
                </c:pt>
                <c:pt idx="13747">
                  <c:v>49295</c:v>
                </c:pt>
                <c:pt idx="13748">
                  <c:v>49116</c:v>
                </c:pt>
                <c:pt idx="13749">
                  <c:v>48938</c:v>
                </c:pt>
                <c:pt idx="13750">
                  <c:v>48760</c:v>
                </c:pt>
                <c:pt idx="13751">
                  <c:v>48581</c:v>
                </c:pt>
                <c:pt idx="13752">
                  <c:v>48224</c:v>
                </c:pt>
                <c:pt idx="13753">
                  <c:v>48046</c:v>
                </c:pt>
                <c:pt idx="13754">
                  <c:v>48653</c:v>
                </c:pt>
                <c:pt idx="13755">
                  <c:v>48475</c:v>
                </c:pt>
                <c:pt idx="13756">
                  <c:v>48296</c:v>
                </c:pt>
                <c:pt idx="13757">
                  <c:v>48118</c:v>
                </c:pt>
                <c:pt idx="13758">
                  <c:v>47939</c:v>
                </c:pt>
                <c:pt idx="13759">
                  <c:v>47761</c:v>
                </c:pt>
                <c:pt idx="13760">
                  <c:v>47583</c:v>
                </c:pt>
                <c:pt idx="13761">
                  <c:v>47404</c:v>
                </c:pt>
                <c:pt idx="13762">
                  <c:v>47226</c:v>
                </c:pt>
                <c:pt idx="13763">
                  <c:v>47047</c:v>
                </c:pt>
                <c:pt idx="13764">
                  <c:v>46869</c:v>
                </c:pt>
                <c:pt idx="13765">
                  <c:v>46691</c:v>
                </c:pt>
                <c:pt idx="13766">
                  <c:v>46512</c:v>
                </c:pt>
                <c:pt idx="13767">
                  <c:v>46334</c:v>
                </c:pt>
                <c:pt idx="13768">
                  <c:v>47298</c:v>
                </c:pt>
                <c:pt idx="13769">
                  <c:v>47119</c:v>
                </c:pt>
                <c:pt idx="13770">
                  <c:v>46941</c:v>
                </c:pt>
                <c:pt idx="13771">
                  <c:v>46762</c:v>
                </c:pt>
                <c:pt idx="13772">
                  <c:v>46584</c:v>
                </c:pt>
                <c:pt idx="13773">
                  <c:v>46406</c:v>
                </c:pt>
                <c:pt idx="13774">
                  <c:v>46227</c:v>
                </c:pt>
                <c:pt idx="13775">
                  <c:v>46049</c:v>
                </c:pt>
                <c:pt idx="13776">
                  <c:v>45870</c:v>
                </c:pt>
                <c:pt idx="13777">
                  <c:v>45692</c:v>
                </c:pt>
                <c:pt idx="13778">
                  <c:v>45514</c:v>
                </c:pt>
                <c:pt idx="13779">
                  <c:v>45335</c:v>
                </c:pt>
                <c:pt idx="13780">
                  <c:v>45157</c:v>
                </c:pt>
                <c:pt idx="13781">
                  <c:v>44978</c:v>
                </c:pt>
                <c:pt idx="13782">
                  <c:v>45942</c:v>
                </c:pt>
                <c:pt idx="13783">
                  <c:v>45764</c:v>
                </c:pt>
                <c:pt idx="13784">
                  <c:v>45585</c:v>
                </c:pt>
                <c:pt idx="13785">
                  <c:v>45407</c:v>
                </c:pt>
                <c:pt idx="13786">
                  <c:v>45229</c:v>
                </c:pt>
                <c:pt idx="13787">
                  <c:v>45050</c:v>
                </c:pt>
                <c:pt idx="13788">
                  <c:v>44872</c:v>
                </c:pt>
                <c:pt idx="13789">
                  <c:v>44693</c:v>
                </c:pt>
                <c:pt idx="13790">
                  <c:v>44515</c:v>
                </c:pt>
                <c:pt idx="13791">
                  <c:v>44337</c:v>
                </c:pt>
                <c:pt idx="13792">
                  <c:v>44158</c:v>
                </c:pt>
                <c:pt idx="13793">
                  <c:v>43980</c:v>
                </c:pt>
                <c:pt idx="13794">
                  <c:v>43801</c:v>
                </c:pt>
                <c:pt idx="13795">
                  <c:v>43623</c:v>
                </c:pt>
                <c:pt idx="13796">
                  <c:v>43445</c:v>
                </c:pt>
                <c:pt idx="13797">
                  <c:v>43266</c:v>
                </c:pt>
                <c:pt idx="13798">
                  <c:v>44765</c:v>
                </c:pt>
                <c:pt idx="13799">
                  <c:v>44587</c:v>
                </c:pt>
                <c:pt idx="13800">
                  <c:v>43588</c:v>
                </c:pt>
                <c:pt idx="13801">
                  <c:v>43410</c:v>
                </c:pt>
                <c:pt idx="13802">
                  <c:v>48505</c:v>
                </c:pt>
                <c:pt idx="13803">
                  <c:v>48319</c:v>
                </c:pt>
                <c:pt idx="13804">
                  <c:v>48132</c:v>
                </c:pt>
                <c:pt idx="13805">
                  <c:v>47946</c:v>
                </c:pt>
                <c:pt idx="13806">
                  <c:v>47759</c:v>
                </c:pt>
                <c:pt idx="13807">
                  <c:v>47573</c:v>
                </c:pt>
                <c:pt idx="13808">
                  <c:v>47200</c:v>
                </c:pt>
                <c:pt idx="13809">
                  <c:v>47014</c:v>
                </c:pt>
                <c:pt idx="13810">
                  <c:v>47742</c:v>
                </c:pt>
                <c:pt idx="13811">
                  <c:v>47556</c:v>
                </c:pt>
                <c:pt idx="13812">
                  <c:v>47369</c:v>
                </c:pt>
                <c:pt idx="13813">
                  <c:v>47183</c:v>
                </c:pt>
                <c:pt idx="13814">
                  <c:v>46996</c:v>
                </c:pt>
                <c:pt idx="13815">
                  <c:v>46810</c:v>
                </c:pt>
                <c:pt idx="13816">
                  <c:v>46624</c:v>
                </c:pt>
                <c:pt idx="13817">
                  <c:v>46437</c:v>
                </c:pt>
                <c:pt idx="13818">
                  <c:v>46251</c:v>
                </c:pt>
                <c:pt idx="13819">
                  <c:v>46064</c:v>
                </c:pt>
                <c:pt idx="13820">
                  <c:v>45878</c:v>
                </c:pt>
                <c:pt idx="13821">
                  <c:v>45691</c:v>
                </c:pt>
                <c:pt idx="13822">
                  <c:v>45505</c:v>
                </c:pt>
                <c:pt idx="13823">
                  <c:v>45318</c:v>
                </c:pt>
                <c:pt idx="13824">
                  <c:v>46420</c:v>
                </c:pt>
                <c:pt idx="13825">
                  <c:v>46233</c:v>
                </c:pt>
                <c:pt idx="13826">
                  <c:v>46047</c:v>
                </c:pt>
                <c:pt idx="13827">
                  <c:v>45860</c:v>
                </c:pt>
                <c:pt idx="13828">
                  <c:v>45674</c:v>
                </c:pt>
                <c:pt idx="13829">
                  <c:v>45488</c:v>
                </c:pt>
                <c:pt idx="13830">
                  <c:v>45301</c:v>
                </c:pt>
                <c:pt idx="13831">
                  <c:v>45115</c:v>
                </c:pt>
                <c:pt idx="13832">
                  <c:v>44928</c:v>
                </c:pt>
                <c:pt idx="13833">
                  <c:v>44742</c:v>
                </c:pt>
                <c:pt idx="13834">
                  <c:v>44555</c:v>
                </c:pt>
                <c:pt idx="13835">
                  <c:v>44369</c:v>
                </c:pt>
                <c:pt idx="13836">
                  <c:v>44182</c:v>
                </c:pt>
                <c:pt idx="13837">
                  <c:v>43996</c:v>
                </c:pt>
                <c:pt idx="13838">
                  <c:v>45097</c:v>
                </c:pt>
                <c:pt idx="13839">
                  <c:v>44911</c:v>
                </c:pt>
                <c:pt idx="13840">
                  <c:v>44725</c:v>
                </c:pt>
                <c:pt idx="13841">
                  <c:v>44538</c:v>
                </c:pt>
                <c:pt idx="13842">
                  <c:v>44352</c:v>
                </c:pt>
                <c:pt idx="13843">
                  <c:v>44165</c:v>
                </c:pt>
                <c:pt idx="13844">
                  <c:v>43979</c:v>
                </c:pt>
                <c:pt idx="13845">
                  <c:v>43792</c:v>
                </c:pt>
                <c:pt idx="13846">
                  <c:v>43606</c:v>
                </c:pt>
                <c:pt idx="13847">
                  <c:v>43419</c:v>
                </c:pt>
                <c:pt idx="13848">
                  <c:v>43233</c:v>
                </c:pt>
                <c:pt idx="13849">
                  <c:v>43046</c:v>
                </c:pt>
                <c:pt idx="13850">
                  <c:v>42860</c:v>
                </c:pt>
                <c:pt idx="13851">
                  <c:v>42673</c:v>
                </c:pt>
                <c:pt idx="13852">
                  <c:v>42487</c:v>
                </c:pt>
                <c:pt idx="13853">
                  <c:v>42300</c:v>
                </c:pt>
                <c:pt idx="13854">
                  <c:v>43962</c:v>
                </c:pt>
                <c:pt idx="13855">
                  <c:v>43775</c:v>
                </c:pt>
                <c:pt idx="13856">
                  <c:v>42826</c:v>
                </c:pt>
                <c:pt idx="13857">
                  <c:v>42639</c:v>
                </c:pt>
                <c:pt idx="13858">
                  <c:v>47183</c:v>
                </c:pt>
                <c:pt idx="13859">
                  <c:v>46997</c:v>
                </c:pt>
                <c:pt idx="13860">
                  <c:v>46812</c:v>
                </c:pt>
                <c:pt idx="13861">
                  <c:v>46626</c:v>
                </c:pt>
                <c:pt idx="13862">
                  <c:v>46440</c:v>
                </c:pt>
                <c:pt idx="13863">
                  <c:v>46255</c:v>
                </c:pt>
                <c:pt idx="13864">
                  <c:v>45883</c:v>
                </c:pt>
                <c:pt idx="13865">
                  <c:v>45698</c:v>
                </c:pt>
                <c:pt idx="13866">
                  <c:v>46456</c:v>
                </c:pt>
                <c:pt idx="13867">
                  <c:v>46271</c:v>
                </c:pt>
                <c:pt idx="13868">
                  <c:v>46085</c:v>
                </c:pt>
                <c:pt idx="13869">
                  <c:v>45899</c:v>
                </c:pt>
                <c:pt idx="13870">
                  <c:v>45714</c:v>
                </c:pt>
                <c:pt idx="13871">
                  <c:v>45528</c:v>
                </c:pt>
                <c:pt idx="13872">
                  <c:v>45342</c:v>
                </c:pt>
                <c:pt idx="13873">
                  <c:v>45156</c:v>
                </c:pt>
                <c:pt idx="13874">
                  <c:v>44971</c:v>
                </c:pt>
                <c:pt idx="13875">
                  <c:v>44785</c:v>
                </c:pt>
                <c:pt idx="13876">
                  <c:v>44599</c:v>
                </c:pt>
                <c:pt idx="13877">
                  <c:v>44414</c:v>
                </c:pt>
                <c:pt idx="13878">
                  <c:v>44228</c:v>
                </c:pt>
                <c:pt idx="13879">
                  <c:v>44042</c:v>
                </c:pt>
                <c:pt idx="13880">
                  <c:v>45172</c:v>
                </c:pt>
                <c:pt idx="13881">
                  <c:v>44987</c:v>
                </c:pt>
                <c:pt idx="13882">
                  <c:v>44801</c:v>
                </c:pt>
                <c:pt idx="13883">
                  <c:v>44615</c:v>
                </c:pt>
                <c:pt idx="13884">
                  <c:v>44430</c:v>
                </c:pt>
                <c:pt idx="13885">
                  <c:v>44244</c:v>
                </c:pt>
                <c:pt idx="13886">
                  <c:v>44058</c:v>
                </c:pt>
                <c:pt idx="13887">
                  <c:v>43872</c:v>
                </c:pt>
                <c:pt idx="13888">
                  <c:v>43687</c:v>
                </c:pt>
                <c:pt idx="13889">
                  <c:v>43501</c:v>
                </c:pt>
                <c:pt idx="13890">
                  <c:v>43315</c:v>
                </c:pt>
                <c:pt idx="13891">
                  <c:v>43130</c:v>
                </c:pt>
                <c:pt idx="13892">
                  <c:v>42944</c:v>
                </c:pt>
                <c:pt idx="13893">
                  <c:v>42758</c:v>
                </c:pt>
                <c:pt idx="13894">
                  <c:v>43888</c:v>
                </c:pt>
                <c:pt idx="13895">
                  <c:v>43703</c:v>
                </c:pt>
                <c:pt idx="13896">
                  <c:v>43517</c:v>
                </c:pt>
                <c:pt idx="13897">
                  <c:v>43331</c:v>
                </c:pt>
                <c:pt idx="13898">
                  <c:v>43146</c:v>
                </c:pt>
                <c:pt idx="13899">
                  <c:v>42960</c:v>
                </c:pt>
                <c:pt idx="13900">
                  <c:v>42774</c:v>
                </c:pt>
                <c:pt idx="13901">
                  <c:v>42588</c:v>
                </c:pt>
                <c:pt idx="13902">
                  <c:v>42403</c:v>
                </c:pt>
                <c:pt idx="13903">
                  <c:v>42217</c:v>
                </c:pt>
                <c:pt idx="13904">
                  <c:v>42031</c:v>
                </c:pt>
                <c:pt idx="13905">
                  <c:v>41846</c:v>
                </c:pt>
                <c:pt idx="13906">
                  <c:v>41660</c:v>
                </c:pt>
                <c:pt idx="13907">
                  <c:v>41474</c:v>
                </c:pt>
                <c:pt idx="13908">
                  <c:v>41289</c:v>
                </c:pt>
                <c:pt idx="13909">
                  <c:v>41103</c:v>
                </c:pt>
                <c:pt idx="13910">
                  <c:v>42790</c:v>
                </c:pt>
                <c:pt idx="13911">
                  <c:v>42604</c:v>
                </c:pt>
                <c:pt idx="13912">
                  <c:v>41692</c:v>
                </c:pt>
                <c:pt idx="13913">
                  <c:v>41506</c:v>
                </c:pt>
                <c:pt idx="13914">
                  <c:v>43631</c:v>
                </c:pt>
                <c:pt idx="13915">
                  <c:v>43459</c:v>
                </c:pt>
                <c:pt idx="13916">
                  <c:v>43287</c:v>
                </c:pt>
                <c:pt idx="13917">
                  <c:v>43115</c:v>
                </c:pt>
                <c:pt idx="13918">
                  <c:v>42943</c:v>
                </c:pt>
                <c:pt idx="13919">
                  <c:v>42770</c:v>
                </c:pt>
                <c:pt idx="13920">
                  <c:v>42426</c:v>
                </c:pt>
                <c:pt idx="13921">
                  <c:v>42254</c:v>
                </c:pt>
                <c:pt idx="13922">
                  <c:v>42960</c:v>
                </c:pt>
                <c:pt idx="13923">
                  <c:v>42788</c:v>
                </c:pt>
                <c:pt idx="13924">
                  <c:v>42616</c:v>
                </c:pt>
                <c:pt idx="13925">
                  <c:v>42444</c:v>
                </c:pt>
                <c:pt idx="13926">
                  <c:v>42272</c:v>
                </c:pt>
                <c:pt idx="13927">
                  <c:v>42100</c:v>
                </c:pt>
                <c:pt idx="13928">
                  <c:v>41928</c:v>
                </c:pt>
                <c:pt idx="13929">
                  <c:v>41755</c:v>
                </c:pt>
                <c:pt idx="13930">
                  <c:v>41583</c:v>
                </c:pt>
                <c:pt idx="13931">
                  <c:v>41411</c:v>
                </c:pt>
                <c:pt idx="13932">
                  <c:v>41239</c:v>
                </c:pt>
                <c:pt idx="13933">
                  <c:v>41067</c:v>
                </c:pt>
                <c:pt idx="13934">
                  <c:v>40895</c:v>
                </c:pt>
                <c:pt idx="13935">
                  <c:v>40723</c:v>
                </c:pt>
                <c:pt idx="13936">
                  <c:v>41773</c:v>
                </c:pt>
                <c:pt idx="13937">
                  <c:v>41601</c:v>
                </c:pt>
                <c:pt idx="13938">
                  <c:v>41429</c:v>
                </c:pt>
                <c:pt idx="13939">
                  <c:v>41257</c:v>
                </c:pt>
                <c:pt idx="13940">
                  <c:v>41085</c:v>
                </c:pt>
                <c:pt idx="13941">
                  <c:v>40913</c:v>
                </c:pt>
                <c:pt idx="13942">
                  <c:v>40740</c:v>
                </c:pt>
                <c:pt idx="13943">
                  <c:v>40568</c:v>
                </c:pt>
                <c:pt idx="13944">
                  <c:v>40396</c:v>
                </c:pt>
                <c:pt idx="13945">
                  <c:v>40224</c:v>
                </c:pt>
                <c:pt idx="13946">
                  <c:v>40052</c:v>
                </c:pt>
                <c:pt idx="13947">
                  <c:v>39880</c:v>
                </c:pt>
                <c:pt idx="13948">
                  <c:v>39708</c:v>
                </c:pt>
                <c:pt idx="13949">
                  <c:v>39536</c:v>
                </c:pt>
                <c:pt idx="13950">
                  <c:v>40586</c:v>
                </c:pt>
                <c:pt idx="13951">
                  <c:v>40414</c:v>
                </c:pt>
                <c:pt idx="13952">
                  <c:v>40242</c:v>
                </c:pt>
                <c:pt idx="13953">
                  <c:v>40070</c:v>
                </c:pt>
                <c:pt idx="13954">
                  <c:v>39898</c:v>
                </c:pt>
                <c:pt idx="13955">
                  <c:v>39726</c:v>
                </c:pt>
                <c:pt idx="13956">
                  <c:v>39553</c:v>
                </c:pt>
                <c:pt idx="13957">
                  <c:v>39381</c:v>
                </c:pt>
                <c:pt idx="13958">
                  <c:v>39209</c:v>
                </c:pt>
                <c:pt idx="13959">
                  <c:v>39037</c:v>
                </c:pt>
                <c:pt idx="13960">
                  <c:v>38865</c:v>
                </c:pt>
                <c:pt idx="13961">
                  <c:v>38693</c:v>
                </c:pt>
                <c:pt idx="13962">
                  <c:v>38521</c:v>
                </c:pt>
                <c:pt idx="13963">
                  <c:v>38349</c:v>
                </c:pt>
                <c:pt idx="13964">
                  <c:v>38176</c:v>
                </c:pt>
                <c:pt idx="13965">
                  <c:v>38004</c:v>
                </c:pt>
                <c:pt idx="13966">
                  <c:v>39571</c:v>
                </c:pt>
                <c:pt idx="13967">
                  <c:v>39399</c:v>
                </c:pt>
                <c:pt idx="13968">
                  <c:v>38556</c:v>
                </c:pt>
                <c:pt idx="13969">
                  <c:v>38384</c:v>
                </c:pt>
                <c:pt idx="13970">
                  <c:v>49425</c:v>
                </c:pt>
                <c:pt idx="13971">
                  <c:v>48246</c:v>
                </c:pt>
                <c:pt idx="13972">
                  <c:v>48090</c:v>
                </c:pt>
                <c:pt idx="13973">
                  <c:v>46911</c:v>
                </c:pt>
                <c:pt idx="13974">
                  <c:v>46756</c:v>
                </c:pt>
                <c:pt idx="13975">
                  <c:v>46600</c:v>
                </c:pt>
                <c:pt idx="13976">
                  <c:v>45577</c:v>
                </c:pt>
                <c:pt idx="13977">
                  <c:v>45421</c:v>
                </c:pt>
                <c:pt idx="13978">
                  <c:v>45265</c:v>
                </c:pt>
                <c:pt idx="13979">
                  <c:v>44398</c:v>
                </c:pt>
                <c:pt idx="13980">
                  <c:v>44242</c:v>
                </c:pt>
                <c:pt idx="13981">
                  <c:v>44086</c:v>
                </c:pt>
                <c:pt idx="13982">
                  <c:v>43063</c:v>
                </c:pt>
                <c:pt idx="13983">
                  <c:v>41884</c:v>
                </c:pt>
                <c:pt idx="13984">
                  <c:v>41728</c:v>
                </c:pt>
                <c:pt idx="13985">
                  <c:v>41573</c:v>
                </c:pt>
                <c:pt idx="13986">
                  <c:v>40549</c:v>
                </c:pt>
                <c:pt idx="13987">
                  <c:v>40394</c:v>
                </c:pt>
                <c:pt idx="13988">
                  <c:v>40238</c:v>
                </c:pt>
                <c:pt idx="13989">
                  <c:v>39215</c:v>
                </c:pt>
                <c:pt idx="13990">
                  <c:v>39059</c:v>
                </c:pt>
                <c:pt idx="13991">
                  <c:v>36701</c:v>
                </c:pt>
                <c:pt idx="13992">
                  <c:v>36545</c:v>
                </c:pt>
                <c:pt idx="13993">
                  <c:v>36390</c:v>
                </c:pt>
                <c:pt idx="13994">
                  <c:v>35366</c:v>
                </c:pt>
                <c:pt idx="13995">
                  <c:v>35211</c:v>
                </c:pt>
                <c:pt idx="13996">
                  <c:v>34032</c:v>
                </c:pt>
                <c:pt idx="13997">
                  <c:v>33876</c:v>
                </c:pt>
                <c:pt idx="13998">
                  <c:v>32697</c:v>
                </c:pt>
                <c:pt idx="13999">
                  <c:v>32541</c:v>
                </c:pt>
                <c:pt idx="14000">
                  <c:v>29872</c:v>
                </c:pt>
                <c:pt idx="14001">
                  <c:v>27358</c:v>
                </c:pt>
                <c:pt idx="14002">
                  <c:v>50996</c:v>
                </c:pt>
                <c:pt idx="14003">
                  <c:v>49801</c:v>
                </c:pt>
                <c:pt idx="14004">
                  <c:v>49628</c:v>
                </c:pt>
                <c:pt idx="14005">
                  <c:v>48434</c:v>
                </c:pt>
                <c:pt idx="14006">
                  <c:v>48261</c:v>
                </c:pt>
                <c:pt idx="14007">
                  <c:v>48088</c:v>
                </c:pt>
                <c:pt idx="14008">
                  <c:v>47066</c:v>
                </c:pt>
                <c:pt idx="14009">
                  <c:v>46893</c:v>
                </c:pt>
                <c:pt idx="14010">
                  <c:v>46720</c:v>
                </c:pt>
                <c:pt idx="14011">
                  <c:v>45871</c:v>
                </c:pt>
                <c:pt idx="14012">
                  <c:v>45698</c:v>
                </c:pt>
                <c:pt idx="14013">
                  <c:v>45525</c:v>
                </c:pt>
                <c:pt idx="14014">
                  <c:v>44504</c:v>
                </c:pt>
                <c:pt idx="14015">
                  <c:v>43309</c:v>
                </c:pt>
                <c:pt idx="14016">
                  <c:v>43136</c:v>
                </c:pt>
                <c:pt idx="14017">
                  <c:v>42963</c:v>
                </c:pt>
                <c:pt idx="14018">
                  <c:v>41941</c:v>
                </c:pt>
                <c:pt idx="14019">
                  <c:v>41768</c:v>
                </c:pt>
                <c:pt idx="14020">
                  <c:v>41596</c:v>
                </c:pt>
                <c:pt idx="14021">
                  <c:v>40574</c:v>
                </c:pt>
                <c:pt idx="14022">
                  <c:v>40401</c:v>
                </c:pt>
                <c:pt idx="14023">
                  <c:v>38012</c:v>
                </c:pt>
                <c:pt idx="14024">
                  <c:v>37839</c:v>
                </c:pt>
                <c:pt idx="14025">
                  <c:v>37666</c:v>
                </c:pt>
                <c:pt idx="14026">
                  <c:v>36644</c:v>
                </c:pt>
                <c:pt idx="14027">
                  <c:v>36471</c:v>
                </c:pt>
                <c:pt idx="14028">
                  <c:v>35276</c:v>
                </c:pt>
                <c:pt idx="14029">
                  <c:v>35103</c:v>
                </c:pt>
                <c:pt idx="14030">
                  <c:v>33909</c:v>
                </c:pt>
                <c:pt idx="14031">
                  <c:v>33736</c:v>
                </c:pt>
                <c:pt idx="14032">
                  <c:v>31001</c:v>
                </c:pt>
                <c:pt idx="14033">
                  <c:v>28438</c:v>
                </c:pt>
                <c:pt idx="14034">
                  <c:v>49987</c:v>
                </c:pt>
                <c:pt idx="14035">
                  <c:v>48837</c:v>
                </c:pt>
                <c:pt idx="14036">
                  <c:v>48656</c:v>
                </c:pt>
                <c:pt idx="14037">
                  <c:v>47505</c:v>
                </c:pt>
                <c:pt idx="14038">
                  <c:v>47324</c:v>
                </c:pt>
                <c:pt idx="14039">
                  <c:v>47143</c:v>
                </c:pt>
                <c:pt idx="14040">
                  <c:v>46174</c:v>
                </c:pt>
                <c:pt idx="14041">
                  <c:v>45993</c:v>
                </c:pt>
                <c:pt idx="14042">
                  <c:v>45811</c:v>
                </c:pt>
                <c:pt idx="14043">
                  <c:v>45024</c:v>
                </c:pt>
                <c:pt idx="14044">
                  <c:v>44842</c:v>
                </c:pt>
                <c:pt idx="14045">
                  <c:v>44661</c:v>
                </c:pt>
                <c:pt idx="14046">
                  <c:v>43692</c:v>
                </c:pt>
                <c:pt idx="14047">
                  <c:v>42542</c:v>
                </c:pt>
                <c:pt idx="14048">
                  <c:v>42361</c:v>
                </c:pt>
                <c:pt idx="14049">
                  <c:v>42179</c:v>
                </c:pt>
                <c:pt idx="14050">
                  <c:v>41210</c:v>
                </c:pt>
                <c:pt idx="14051">
                  <c:v>41029</c:v>
                </c:pt>
                <c:pt idx="14052">
                  <c:v>40848</c:v>
                </c:pt>
                <c:pt idx="14053">
                  <c:v>39879</c:v>
                </c:pt>
                <c:pt idx="14054">
                  <c:v>39697</c:v>
                </c:pt>
                <c:pt idx="14055">
                  <c:v>37397</c:v>
                </c:pt>
                <c:pt idx="14056">
                  <c:v>37216</c:v>
                </c:pt>
                <c:pt idx="14057">
                  <c:v>37034</c:v>
                </c:pt>
                <c:pt idx="14058">
                  <c:v>36065</c:v>
                </c:pt>
                <c:pt idx="14059">
                  <c:v>35884</c:v>
                </c:pt>
                <c:pt idx="14060">
                  <c:v>34734</c:v>
                </c:pt>
                <c:pt idx="14061">
                  <c:v>34553</c:v>
                </c:pt>
                <c:pt idx="14062">
                  <c:v>33402</c:v>
                </c:pt>
                <c:pt idx="14063">
                  <c:v>33221</c:v>
                </c:pt>
                <c:pt idx="14064">
                  <c:v>30558</c:v>
                </c:pt>
                <c:pt idx="14065">
                  <c:v>28076</c:v>
                </c:pt>
                <c:pt idx="14066">
                  <c:v>48640</c:v>
                </c:pt>
                <c:pt idx="14067">
                  <c:v>47531</c:v>
                </c:pt>
                <c:pt idx="14068">
                  <c:v>47349</c:v>
                </c:pt>
                <c:pt idx="14069">
                  <c:v>46239</c:v>
                </c:pt>
                <c:pt idx="14070">
                  <c:v>46057</c:v>
                </c:pt>
                <c:pt idx="14071">
                  <c:v>45875</c:v>
                </c:pt>
                <c:pt idx="14072">
                  <c:v>44948</c:v>
                </c:pt>
                <c:pt idx="14073">
                  <c:v>44766</c:v>
                </c:pt>
                <c:pt idx="14074">
                  <c:v>44584</c:v>
                </c:pt>
                <c:pt idx="14075">
                  <c:v>43839</c:v>
                </c:pt>
                <c:pt idx="14076">
                  <c:v>43657</c:v>
                </c:pt>
                <c:pt idx="14077">
                  <c:v>43475</c:v>
                </c:pt>
                <c:pt idx="14078">
                  <c:v>42547</c:v>
                </c:pt>
                <c:pt idx="14079">
                  <c:v>41438</c:v>
                </c:pt>
                <c:pt idx="14080">
                  <c:v>41256</c:v>
                </c:pt>
                <c:pt idx="14081">
                  <c:v>41074</c:v>
                </c:pt>
                <c:pt idx="14082">
                  <c:v>40146</c:v>
                </c:pt>
                <c:pt idx="14083">
                  <c:v>39964</c:v>
                </c:pt>
                <c:pt idx="14084">
                  <c:v>39782</c:v>
                </c:pt>
                <c:pt idx="14085">
                  <c:v>38855</c:v>
                </c:pt>
                <c:pt idx="14086">
                  <c:v>38673</c:v>
                </c:pt>
                <c:pt idx="14087">
                  <c:v>36454</c:v>
                </c:pt>
                <c:pt idx="14088">
                  <c:v>36272</c:v>
                </c:pt>
                <c:pt idx="14089">
                  <c:v>36090</c:v>
                </c:pt>
                <c:pt idx="14090">
                  <c:v>35162</c:v>
                </c:pt>
                <c:pt idx="14091">
                  <c:v>34980</c:v>
                </c:pt>
                <c:pt idx="14092">
                  <c:v>33871</c:v>
                </c:pt>
                <c:pt idx="14093">
                  <c:v>33689</c:v>
                </c:pt>
                <c:pt idx="14094">
                  <c:v>32580</c:v>
                </c:pt>
                <c:pt idx="14095">
                  <c:v>32398</c:v>
                </c:pt>
                <c:pt idx="14096">
                  <c:v>29815</c:v>
                </c:pt>
                <c:pt idx="14097">
                  <c:v>27414</c:v>
                </c:pt>
                <c:pt idx="14098">
                  <c:v>45021</c:v>
                </c:pt>
                <c:pt idx="14099">
                  <c:v>44001</c:v>
                </c:pt>
                <c:pt idx="14100">
                  <c:v>43829</c:v>
                </c:pt>
                <c:pt idx="14101">
                  <c:v>42810</c:v>
                </c:pt>
                <c:pt idx="14102">
                  <c:v>42637</c:v>
                </c:pt>
                <c:pt idx="14103">
                  <c:v>42464</c:v>
                </c:pt>
                <c:pt idx="14104">
                  <c:v>41618</c:v>
                </c:pt>
                <c:pt idx="14105">
                  <c:v>41445</c:v>
                </c:pt>
                <c:pt idx="14106">
                  <c:v>41272</c:v>
                </c:pt>
                <c:pt idx="14107">
                  <c:v>40598</c:v>
                </c:pt>
                <c:pt idx="14108">
                  <c:v>40426</c:v>
                </c:pt>
                <c:pt idx="14109">
                  <c:v>40253</c:v>
                </c:pt>
                <c:pt idx="14110">
                  <c:v>39407</c:v>
                </c:pt>
                <c:pt idx="14111">
                  <c:v>38387</c:v>
                </c:pt>
                <c:pt idx="14112">
                  <c:v>38215</c:v>
                </c:pt>
                <c:pt idx="14113">
                  <c:v>38042</c:v>
                </c:pt>
                <c:pt idx="14114">
                  <c:v>37195</c:v>
                </c:pt>
                <c:pt idx="14115">
                  <c:v>37023</c:v>
                </c:pt>
                <c:pt idx="14116">
                  <c:v>36850</c:v>
                </c:pt>
                <c:pt idx="14117">
                  <c:v>36003</c:v>
                </c:pt>
                <c:pt idx="14118">
                  <c:v>35831</c:v>
                </c:pt>
                <c:pt idx="14119">
                  <c:v>33792</c:v>
                </c:pt>
                <c:pt idx="14120">
                  <c:v>33620</c:v>
                </c:pt>
                <c:pt idx="14121">
                  <c:v>33447</c:v>
                </c:pt>
                <c:pt idx="14122">
                  <c:v>32600</c:v>
                </c:pt>
                <c:pt idx="14123">
                  <c:v>32428</c:v>
                </c:pt>
                <c:pt idx="14124">
                  <c:v>31408</c:v>
                </c:pt>
                <c:pt idx="14125">
                  <c:v>31236</c:v>
                </c:pt>
                <c:pt idx="14126">
                  <c:v>30217</c:v>
                </c:pt>
                <c:pt idx="14127">
                  <c:v>30044</c:v>
                </c:pt>
                <c:pt idx="14128">
                  <c:v>27660</c:v>
                </c:pt>
                <c:pt idx="14129">
                  <c:v>25449</c:v>
                </c:pt>
                <c:pt idx="14130">
                  <c:v>49463</c:v>
                </c:pt>
                <c:pt idx="14131">
                  <c:v>48128</c:v>
                </c:pt>
                <c:pt idx="14132">
                  <c:v>47971</c:v>
                </c:pt>
                <c:pt idx="14133">
                  <c:v>46794</c:v>
                </c:pt>
                <c:pt idx="14134">
                  <c:v>46637</c:v>
                </c:pt>
                <c:pt idx="14135">
                  <c:v>45459</c:v>
                </c:pt>
                <c:pt idx="14136">
                  <c:v>45302</c:v>
                </c:pt>
                <c:pt idx="14137">
                  <c:v>44124</c:v>
                </c:pt>
                <c:pt idx="14138">
                  <c:v>43967</c:v>
                </c:pt>
                <c:pt idx="14139">
                  <c:v>42789</c:v>
                </c:pt>
                <c:pt idx="14140">
                  <c:v>42632</c:v>
                </c:pt>
                <c:pt idx="14141">
                  <c:v>41455</c:v>
                </c:pt>
                <c:pt idx="14142">
                  <c:v>41298</c:v>
                </c:pt>
                <c:pt idx="14143">
                  <c:v>40120</c:v>
                </c:pt>
                <c:pt idx="14144">
                  <c:v>39963</c:v>
                </c:pt>
                <c:pt idx="14145">
                  <c:v>38785</c:v>
                </c:pt>
                <c:pt idx="14146">
                  <c:v>38628</c:v>
                </c:pt>
                <c:pt idx="14147">
                  <c:v>37450</c:v>
                </c:pt>
                <c:pt idx="14148">
                  <c:v>37293</c:v>
                </c:pt>
                <c:pt idx="14149">
                  <c:v>36116</c:v>
                </c:pt>
                <c:pt idx="14150">
                  <c:v>51074</c:v>
                </c:pt>
                <c:pt idx="14151">
                  <c:v>49704</c:v>
                </c:pt>
                <c:pt idx="14152">
                  <c:v>49531</c:v>
                </c:pt>
                <c:pt idx="14153">
                  <c:v>48335</c:v>
                </c:pt>
                <c:pt idx="14154">
                  <c:v>48161</c:v>
                </c:pt>
                <c:pt idx="14155">
                  <c:v>46966</c:v>
                </c:pt>
                <c:pt idx="14156">
                  <c:v>46792</c:v>
                </c:pt>
                <c:pt idx="14157">
                  <c:v>45597</c:v>
                </c:pt>
                <c:pt idx="14158">
                  <c:v>45423</c:v>
                </c:pt>
                <c:pt idx="14159">
                  <c:v>44228</c:v>
                </c:pt>
                <c:pt idx="14160">
                  <c:v>44054</c:v>
                </c:pt>
                <c:pt idx="14161">
                  <c:v>42859</c:v>
                </c:pt>
                <c:pt idx="14162">
                  <c:v>42685</c:v>
                </c:pt>
                <c:pt idx="14163">
                  <c:v>41489</c:v>
                </c:pt>
                <c:pt idx="14164">
                  <c:v>41315</c:v>
                </c:pt>
                <c:pt idx="14165">
                  <c:v>40120</c:v>
                </c:pt>
                <c:pt idx="14166">
                  <c:v>39946</c:v>
                </c:pt>
                <c:pt idx="14167">
                  <c:v>38751</c:v>
                </c:pt>
                <c:pt idx="14168">
                  <c:v>38577</c:v>
                </c:pt>
                <c:pt idx="14169">
                  <c:v>37382</c:v>
                </c:pt>
                <c:pt idx="14170">
                  <c:v>50015</c:v>
                </c:pt>
                <c:pt idx="14171">
                  <c:v>48683</c:v>
                </c:pt>
                <c:pt idx="14172">
                  <c:v>48501</c:v>
                </c:pt>
                <c:pt idx="14173">
                  <c:v>47352</c:v>
                </c:pt>
                <c:pt idx="14174">
                  <c:v>47169</c:v>
                </c:pt>
                <c:pt idx="14175">
                  <c:v>46020</c:v>
                </c:pt>
                <c:pt idx="14176">
                  <c:v>45838</c:v>
                </c:pt>
                <c:pt idx="14177">
                  <c:v>44688</c:v>
                </c:pt>
                <c:pt idx="14178">
                  <c:v>44506</c:v>
                </c:pt>
                <c:pt idx="14179">
                  <c:v>43357</c:v>
                </c:pt>
                <c:pt idx="14180">
                  <c:v>43175</c:v>
                </c:pt>
                <c:pt idx="14181">
                  <c:v>42025</c:v>
                </c:pt>
                <c:pt idx="14182">
                  <c:v>41843</c:v>
                </c:pt>
                <c:pt idx="14183">
                  <c:v>40694</c:v>
                </c:pt>
                <c:pt idx="14184">
                  <c:v>40511</c:v>
                </c:pt>
                <c:pt idx="14185">
                  <c:v>39362</c:v>
                </c:pt>
                <c:pt idx="14186">
                  <c:v>39180</c:v>
                </c:pt>
                <c:pt idx="14187">
                  <c:v>38030</c:v>
                </c:pt>
                <c:pt idx="14188">
                  <c:v>37848</c:v>
                </c:pt>
                <c:pt idx="14189">
                  <c:v>36699</c:v>
                </c:pt>
                <c:pt idx="14190">
                  <c:v>48536</c:v>
                </c:pt>
                <c:pt idx="14191">
                  <c:v>47248</c:v>
                </c:pt>
                <c:pt idx="14192">
                  <c:v>47066</c:v>
                </c:pt>
                <c:pt idx="14193">
                  <c:v>45961</c:v>
                </c:pt>
                <c:pt idx="14194">
                  <c:v>45778</c:v>
                </c:pt>
                <c:pt idx="14195">
                  <c:v>44673</c:v>
                </c:pt>
                <c:pt idx="14196">
                  <c:v>44490</c:v>
                </c:pt>
                <c:pt idx="14197">
                  <c:v>43385</c:v>
                </c:pt>
                <c:pt idx="14198">
                  <c:v>43202</c:v>
                </c:pt>
                <c:pt idx="14199">
                  <c:v>42098</c:v>
                </c:pt>
                <c:pt idx="14200">
                  <c:v>41915</c:v>
                </c:pt>
                <c:pt idx="14201">
                  <c:v>40810</c:v>
                </c:pt>
                <c:pt idx="14202">
                  <c:v>40627</c:v>
                </c:pt>
                <c:pt idx="14203">
                  <c:v>39522</c:v>
                </c:pt>
                <c:pt idx="14204">
                  <c:v>39339</c:v>
                </c:pt>
                <c:pt idx="14205">
                  <c:v>38235</c:v>
                </c:pt>
                <c:pt idx="14206">
                  <c:v>38052</c:v>
                </c:pt>
                <c:pt idx="14207">
                  <c:v>36947</c:v>
                </c:pt>
                <c:pt idx="14208">
                  <c:v>36764</c:v>
                </c:pt>
                <c:pt idx="14209">
                  <c:v>35659</c:v>
                </c:pt>
                <c:pt idx="14210">
                  <c:v>44719</c:v>
                </c:pt>
                <c:pt idx="14211">
                  <c:v>43537</c:v>
                </c:pt>
                <c:pt idx="14212">
                  <c:v>43363</c:v>
                </c:pt>
                <c:pt idx="14213">
                  <c:v>42355</c:v>
                </c:pt>
                <c:pt idx="14214">
                  <c:v>42181</c:v>
                </c:pt>
                <c:pt idx="14215">
                  <c:v>41173</c:v>
                </c:pt>
                <c:pt idx="14216">
                  <c:v>40998</c:v>
                </c:pt>
                <c:pt idx="14217">
                  <c:v>39991</c:v>
                </c:pt>
                <c:pt idx="14218">
                  <c:v>39816</c:v>
                </c:pt>
                <c:pt idx="14219">
                  <c:v>38808</c:v>
                </c:pt>
                <c:pt idx="14220">
                  <c:v>38634</c:v>
                </c:pt>
                <c:pt idx="14221">
                  <c:v>37626</c:v>
                </c:pt>
                <c:pt idx="14222">
                  <c:v>37452</c:v>
                </c:pt>
                <c:pt idx="14223">
                  <c:v>36444</c:v>
                </c:pt>
                <c:pt idx="14224">
                  <c:v>36270</c:v>
                </c:pt>
                <c:pt idx="14225">
                  <c:v>35262</c:v>
                </c:pt>
                <c:pt idx="14226">
                  <c:v>35088</c:v>
                </c:pt>
                <c:pt idx="14227">
                  <c:v>34080</c:v>
                </c:pt>
                <c:pt idx="14228">
                  <c:v>33906</c:v>
                </c:pt>
                <c:pt idx="14229">
                  <c:v>32898</c:v>
                </c:pt>
                <c:pt idx="14230">
                  <c:v>49275</c:v>
                </c:pt>
                <c:pt idx="14231">
                  <c:v>49116</c:v>
                </c:pt>
                <c:pt idx="14232">
                  <c:v>48106</c:v>
                </c:pt>
                <c:pt idx="14233">
                  <c:v>47947</c:v>
                </c:pt>
                <c:pt idx="14234">
                  <c:v>47788</c:v>
                </c:pt>
                <c:pt idx="14235">
                  <c:v>47629</c:v>
                </c:pt>
                <c:pt idx="14236">
                  <c:v>46778</c:v>
                </c:pt>
                <c:pt idx="14237">
                  <c:v>46619</c:v>
                </c:pt>
                <c:pt idx="14238">
                  <c:v>46460</c:v>
                </c:pt>
                <c:pt idx="14239">
                  <c:v>46301</c:v>
                </c:pt>
                <c:pt idx="14240">
                  <c:v>45450</c:v>
                </c:pt>
                <c:pt idx="14241">
                  <c:v>45291</c:v>
                </c:pt>
                <c:pt idx="14242">
                  <c:v>45133</c:v>
                </c:pt>
                <c:pt idx="14243">
                  <c:v>44282</c:v>
                </c:pt>
                <c:pt idx="14244">
                  <c:v>44123</c:v>
                </c:pt>
                <c:pt idx="14245">
                  <c:v>43964</c:v>
                </c:pt>
                <c:pt idx="14246">
                  <c:v>42954</c:v>
                </c:pt>
                <c:pt idx="14247">
                  <c:v>42795</c:v>
                </c:pt>
                <c:pt idx="14248">
                  <c:v>42636</c:v>
                </c:pt>
                <c:pt idx="14249">
                  <c:v>41626</c:v>
                </c:pt>
                <c:pt idx="14250">
                  <c:v>41467</c:v>
                </c:pt>
                <c:pt idx="14251">
                  <c:v>40299</c:v>
                </c:pt>
                <c:pt idx="14252">
                  <c:v>40140</c:v>
                </c:pt>
                <c:pt idx="14253">
                  <c:v>38971</c:v>
                </c:pt>
                <c:pt idx="14254">
                  <c:v>38812</c:v>
                </c:pt>
                <c:pt idx="14255">
                  <c:v>37643</c:v>
                </c:pt>
                <c:pt idx="14256">
                  <c:v>37484</c:v>
                </c:pt>
                <c:pt idx="14257">
                  <c:v>36316</c:v>
                </c:pt>
                <c:pt idx="14258">
                  <c:v>36157</c:v>
                </c:pt>
                <c:pt idx="14259">
                  <c:v>50833</c:v>
                </c:pt>
                <c:pt idx="14260">
                  <c:v>50657</c:v>
                </c:pt>
                <c:pt idx="14261">
                  <c:v>49649</c:v>
                </c:pt>
                <c:pt idx="14262">
                  <c:v>49473</c:v>
                </c:pt>
                <c:pt idx="14263">
                  <c:v>49296</c:v>
                </c:pt>
                <c:pt idx="14264">
                  <c:v>49120</c:v>
                </c:pt>
                <c:pt idx="14265">
                  <c:v>48289</c:v>
                </c:pt>
                <c:pt idx="14266">
                  <c:v>48112</c:v>
                </c:pt>
                <c:pt idx="14267">
                  <c:v>47936</c:v>
                </c:pt>
                <c:pt idx="14268">
                  <c:v>47760</c:v>
                </c:pt>
                <c:pt idx="14269">
                  <c:v>46928</c:v>
                </c:pt>
                <c:pt idx="14270">
                  <c:v>46752</c:v>
                </c:pt>
                <c:pt idx="14271">
                  <c:v>46576</c:v>
                </c:pt>
                <c:pt idx="14272">
                  <c:v>45745</c:v>
                </c:pt>
                <c:pt idx="14273">
                  <c:v>45568</c:v>
                </c:pt>
                <c:pt idx="14274">
                  <c:v>45392</c:v>
                </c:pt>
                <c:pt idx="14275">
                  <c:v>44384</c:v>
                </c:pt>
                <c:pt idx="14276">
                  <c:v>44208</c:v>
                </c:pt>
                <c:pt idx="14277">
                  <c:v>44032</c:v>
                </c:pt>
                <c:pt idx="14278">
                  <c:v>43024</c:v>
                </c:pt>
                <c:pt idx="14279">
                  <c:v>42848</c:v>
                </c:pt>
                <c:pt idx="14280">
                  <c:v>41664</c:v>
                </c:pt>
                <c:pt idx="14281">
                  <c:v>41488</c:v>
                </c:pt>
                <c:pt idx="14282">
                  <c:v>40304</c:v>
                </c:pt>
                <c:pt idx="14283">
                  <c:v>40127</c:v>
                </c:pt>
                <c:pt idx="14284">
                  <c:v>38943</c:v>
                </c:pt>
                <c:pt idx="14285">
                  <c:v>38767</c:v>
                </c:pt>
                <c:pt idx="14286">
                  <c:v>37583</c:v>
                </c:pt>
                <c:pt idx="14287">
                  <c:v>37407</c:v>
                </c:pt>
                <c:pt idx="14288">
                  <c:v>49843</c:v>
                </c:pt>
                <c:pt idx="14289">
                  <c:v>49660</c:v>
                </c:pt>
                <c:pt idx="14290">
                  <c:v>48701</c:v>
                </c:pt>
                <c:pt idx="14291">
                  <c:v>48517</c:v>
                </c:pt>
                <c:pt idx="14292">
                  <c:v>48334</c:v>
                </c:pt>
                <c:pt idx="14293">
                  <c:v>48151</c:v>
                </c:pt>
                <c:pt idx="14294">
                  <c:v>47375</c:v>
                </c:pt>
                <c:pt idx="14295">
                  <c:v>47192</c:v>
                </c:pt>
                <c:pt idx="14296">
                  <c:v>47008</c:v>
                </c:pt>
                <c:pt idx="14297">
                  <c:v>46825</c:v>
                </c:pt>
                <c:pt idx="14298">
                  <c:v>46049</c:v>
                </c:pt>
                <c:pt idx="14299">
                  <c:v>45866</c:v>
                </c:pt>
                <c:pt idx="14300">
                  <c:v>45682</c:v>
                </c:pt>
                <c:pt idx="14301">
                  <c:v>44906</c:v>
                </c:pt>
                <c:pt idx="14302">
                  <c:v>44723</c:v>
                </c:pt>
                <c:pt idx="14303">
                  <c:v>44540</c:v>
                </c:pt>
                <c:pt idx="14304">
                  <c:v>43580</c:v>
                </c:pt>
                <c:pt idx="14305">
                  <c:v>43397</c:v>
                </c:pt>
                <c:pt idx="14306">
                  <c:v>43214</c:v>
                </c:pt>
                <c:pt idx="14307">
                  <c:v>42255</c:v>
                </c:pt>
                <c:pt idx="14308">
                  <c:v>42071</c:v>
                </c:pt>
                <c:pt idx="14309">
                  <c:v>40929</c:v>
                </c:pt>
                <c:pt idx="14310">
                  <c:v>40745</c:v>
                </c:pt>
                <c:pt idx="14311">
                  <c:v>39603</c:v>
                </c:pt>
                <c:pt idx="14312">
                  <c:v>39420</c:v>
                </c:pt>
                <c:pt idx="14313">
                  <c:v>38277</c:v>
                </c:pt>
                <c:pt idx="14314">
                  <c:v>38094</c:v>
                </c:pt>
                <c:pt idx="14315">
                  <c:v>36951</c:v>
                </c:pt>
                <c:pt idx="14316">
                  <c:v>36768</c:v>
                </c:pt>
                <c:pt idx="14317">
                  <c:v>48489</c:v>
                </c:pt>
                <c:pt idx="14318">
                  <c:v>48307</c:v>
                </c:pt>
                <c:pt idx="14319">
                  <c:v>47384</c:v>
                </c:pt>
                <c:pt idx="14320">
                  <c:v>47202</c:v>
                </c:pt>
                <c:pt idx="14321">
                  <c:v>47020</c:v>
                </c:pt>
                <c:pt idx="14322">
                  <c:v>46838</c:v>
                </c:pt>
                <c:pt idx="14323">
                  <c:v>46097</c:v>
                </c:pt>
                <c:pt idx="14324">
                  <c:v>45915</c:v>
                </c:pt>
                <c:pt idx="14325">
                  <c:v>45733</c:v>
                </c:pt>
                <c:pt idx="14326">
                  <c:v>45551</c:v>
                </c:pt>
                <c:pt idx="14327">
                  <c:v>44810</c:v>
                </c:pt>
                <c:pt idx="14328">
                  <c:v>44628</c:v>
                </c:pt>
                <c:pt idx="14329">
                  <c:v>44446</c:v>
                </c:pt>
                <c:pt idx="14330">
                  <c:v>43705</c:v>
                </c:pt>
                <c:pt idx="14331">
                  <c:v>43523</c:v>
                </c:pt>
                <c:pt idx="14332">
                  <c:v>43341</c:v>
                </c:pt>
                <c:pt idx="14333">
                  <c:v>42418</c:v>
                </c:pt>
                <c:pt idx="14334">
                  <c:v>42236</c:v>
                </c:pt>
                <c:pt idx="14335">
                  <c:v>42054</c:v>
                </c:pt>
                <c:pt idx="14336">
                  <c:v>41131</c:v>
                </c:pt>
                <c:pt idx="14337">
                  <c:v>40949</c:v>
                </c:pt>
                <c:pt idx="14338">
                  <c:v>39844</c:v>
                </c:pt>
                <c:pt idx="14339">
                  <c:v>39662</c:v>
                </c:pt>
                <c:pt idx="14340">
                  <c:v>38557</c:v>
                </c:pt>
                <c:pt idx="14341">
                  <c:v>38375</c:v>
                </c:pt>
                <c:pt idx="14342">
                  <c:v>37270</c:v>
                </c:pt>
                <c:pt idx="14343">
                  <c:v>37088</c:v>
                </c:pt>
                <c:pt idx="14344">
                  <c:v>35983</c:v>
                </c:pt>
                <c:pt idx="14345">
                  <c:v>35801</c:v>
                </c:pt>
                <c:pt idx="14346">
                  <c:v>44877</c:v>
                </c:pt>
                <c:pt idx="14347">
                  <c:v>44706</c:v>
                </c:pt>
                <c:pt idx="14348">
                  <c:v>43858</c:v>
                </c:pt>
                <c:pt idx="14349">
                  <c:v>43687</c:v>
                </c:pt>
                <c:pt idx="14350">
                  <c:v>43516</c:v>
                </c:pt>
                <c:pt idx="14351">
                  <c:v>43346</c:v>
                </c:pt>
                <c:pt idx="14352">
                  <c:v>42668</c:v>
                </c:pt>
                <c:pt idx="14353">
                  <c:v>42498</c:v>
                </c:pt>
                <c:pt idx="14354">
                  <c:v>42327</c:v>
                </c:pt>
                <c:pt idx="14355">
                  <c:v>42156</c:v>
                </c:pt>
                <c:pt idx="14356">
                  <c:v>41479</c:v>
                </c:pt>
                <c:pt idx="14357">
                  <c:v>41308</c:v>
                </c:pt>
                <c:pt idx="14358">
                  <c:v>41138</c:v>
                </c:pt>
                <c:pt idx="14359">
                  <c:v>40460</c:v>
                </c:pt>
                <c:pt idx="14360">
                  <c:v>40290</c:v>
                </c:pt>
                <c:pt idx="14361">
                  <c:v>40119</c:v>
                </c:pt>
                <c:pt idx="14362">
                  <c:v>39271</c:v>
                </c:pt>
                <c:pt idx="14363">
                  <c:v>39100</c:v>
                </c:pt>
                <c:pt idx="14364">
                  <c:v>38930</c:v>
                </c:pt>
                <c:pt idx="14365">
                  <c:v>38081</c:v>
                </c:pt>
                <c:pt idx="14366">
                  <c:v>37911</c:v>
                </c:pt>
                <c:pt idx="14367">
                  <c:v>36892</c:v>
                </c:pt>
                <c:pt idx="14368">
                  <c:v>36721</c:v>
                </c:pt>
                <c:pt idx="14369">
                  <c:v>35703</c:v>
                </c:pt>
                <c:pt idx="14370">
                  <c:v>35532</c:v>
                </c:pt>
                <c:pt idx="14371">
                  <c:v>34513</c:v>
                </c:pt>
                <c:pt idx="14372">
                  <c:v>34343</c:v>
                </c:pt>
                <c:pt idx="14373">
                  <c:v>33324</c:v>
                </c:pt>
                <c:pt idx="14374">
                  <c:v>33153</c:v>
                </c:pt>
                <c:pt idx="14375">
                  <c:v>46872</c:v>
                </c:pt>
                <c:pt idx="14376">
                  <c:v>46710</c:v>
                </c:pt>
                <c:pt idx="14377">
                  <c:v>45539</c:v>
                </c:pt>
                <c:pt idx="14378">
                  <c:v>44368</c:v>
                </c:pt>
                <c:pt idx="14379">
                  <c:v>44206</c:v>
                </c:pt>
                <c:pt idx="14380">
                  <c:v>44044</c:v>
                </c:pt>
                <c:pt idx="14381">
                  <c:v>43036</c:v>
                </c:pt>
                <c:pt idx="14382">
                  <c:v>41865</c:v>
                </c:pt>
                <c:pt idx="14383">
                  <c:v>41703</c:v>
                </c:pt>
                <c:pt idx="14384">
                  <c:v>40532</c:v>
                </c:pt>
                <c:pt idx="14385">
                  <c:v>39361</c:v>
                </c:pt>
                <c:pt idx="14386">
                  <c:v>39199</c:v>
                </c:pt>
                <c:pt idx="14387">
                  <c:v>39037</c:v>
                </c:pt>
                <c:pt idx="14388">
                  <c:v>38029</c:v>
                </c:pt>
                <c:pt idx="14389">
                  <c:v>37866</c:v>
                </c:pt>
                <c:pt idx="14390">
                  <c:v>36696</c:v>
                </c:pt>
                <c:pt idx="14391">
                  <c:v>36533</c:v>
                </c:pt>
                <c:pt idx="14392">
                  <c:v>35363</c:v>
                </c:pt>
                <c:pt idx="14393">
                  <c:v>34030</c:v>
                </c:pt>
                <c:pt idx="14394">
                  <c:v>33868</c:v>
                </c:pt>
                <c:pt idx="14395">
                  <c:v>32859</c:v>
                </c:pt>
                <c:pt idx="14396">
                  <c:v>32697</c:v>
                </c:pt>
                <c:pt idx="14397">
                  <c:v>30193</c:v>
                </c:pt>
                <c:pt idx="14398">
                  <c:v>28860</c:v>
                </c:pt>
                <c:pt idx="14399">
                  <c:v>27365</c:v>
                </c:pt>
                <c:pt idx="14400">
                  <c:v>23367</c:v>
                </c:pt>
                <c:pt idx="14401">
                  <c:v>48588</c:v>
                </c:pt>
                <c:pt idx="14402">
                  <c:v>48409</c:v>
                </c:pt>
                <c:pt idx="14403">
                  <c:v>47216</c:v>
                </c:pt>
                <c:pt idx="14404">
                  <c:v>46023</c:v>
                </c:pt>
                <c:pt idx="14405">
                  <c:v>45843</c:v>
                </c:pt>
                <c:pt idx="14406">
                  <c:v>45664</c:v>
                </c:pt>
                <c:pt idx="14407">
                  <c:v>44650</c:v>
                </c:pt>
                <c:pt idx="14408">
                  <c:v>43457</c:v>
                </c:pt>
                <c:pt idx="14409">
                  <c:v>43278</c:v>
                </c:pt>
                <c:pt idx="14410">
                  <c:v>42085</c:v>
                </c:pt>
                <c:pt idx="14411">
                  <c:v>40892</c:v>
                </c:pt>
                <c:pt idx="14412">
                  <c:v>40712</c:v>
                </c:pt>
                <c:pt idx="14413">
                  <c:v>40533</c:v>
                </c:pt>
                <c:pt idx="14414">
                  <c:v>39519</c:v>
                </c:pt>
                <c:pt idx="14415">
                  <c:v>39340</c:v>
                </c:pt>
                <c:pt idx="14416">
                  <c:v>38147</c:v>
                </c:pt>
                <c:pt idx="14417">
                  <c:v>37967</c:v>
                </c:pt>
                <c:pt idx="14418">
                  <c:v>36774</c:v>
                </c:pt>
                <c:pt idx="14419">
                  <c:v>35402</c:v>
                </c:pt>
                <c:pt idx="14420">
                  <c:v>35222</c:v>
                </c:pt>
                <c:pt idx="14421">
                  <c:v>34209</c:v>
                </c:pt>
                <c:pt idx="14422">
                  <c:v>34029</c:v>
                </c:pt>
                <c:pt idx="14423">
                  <c:v>31464</c:v>
                </c:pt>
                <c:pt idx="14424">
                  <c:v>30091</c:v>
                </c:pt>
                <c:pt idx="14425">
                  <c:v>28539</c:v>
                </c:pt>
                <c:pt idx="14426">
                  <c:v>24421</c:v>
                </c:pt>
                <c:pt idx="14427">
                  <c:v>47598</c:v>
                </c:pt>
                <c:pt idx="14428">
                  <c:v>47414</c:v>
                </c:pt>
                <c:pt idx="14429">
                  <c:v>46260</c:v>
                </c:pt>
                <c:pt idx="14430">
                  <c:v>45107</c:v>
                </c:pt>
                <c:pt idx="14431">
                  <c:v>44923</c:v>
                </c:pt>
                <c:pt idx="14432">
                  <c:v>44738</c:v>
                </c:pt>
                <c:pt idx="14433">
                  <c:v>43770</c:v>
                </c:pt>
                <c:pt idx="14434">
                  <c:v>42616</c:v>
                </c:pt>
                <c:pt idx="14435">
                  <c:v>42432</c:v>
                </c:pt>
                <c:pt idx="14436">
                  <c:v>41279</c:v>
                </c:pt>
                <c:pt idx="14437">
                  <c:v>40126</c:v>
                </c:pt>
                <c:pt idx="14438">
                  <c:v>39941</c:v>
                </c:pt>
                <c:pt idx="14439">
                  <c:v>39757</c:v>
                </c:pt>
                <c:pt idx="14440">
                  <c:v>38788</c:v>
                </c:pt>
                <c:pt idx="14441">
                  <c:v>38604</c:v>
                </c:pt>
                <c:pt idx="14442">
                  <c:v>37450</c:v>
                </c:pt>
                <c:pt idx="14443">
                  <c:v>37266</c:v>
                </c:pt>
                <c:pt idx="14444">
                  <c:v>36113</c:v>
                </c:pt>
                <c:pt idx="14445">
                  <c:v>34775</c:v>
                </c:pt>
                <c:pt idx="14446">
                  <c:v>34591</c:v>
                </c:pt>
                <c:pt idx="14447">
                  <c:v>33622</c:v>
                </c:pt>
                <c:pt idx="14448">
                  <c:v>33438</c:v>
                </c:pt>
                <c:pt idx="14449">
                  <c:v>30947</c:v>
                </c:pt>
                <c:pt idx="14450">
                  <c:v>29609</c:v>
                </c:pt>
                <c:pt idx="14451">
                  <c:v>28087</c:v>
                </c:pt>
                <c:pt idx="14452">
                  <c:v>24074</c:v>
                </c:pt>
                <c:pt idx="14453">
                  <c:v>46209</c:v>
                </c:pt>
                <c:pt idx="14454">
                  <c:v>46028</c:v>
                </c:pt>
                <c:pt idx="14455">
                  <c:v>44912</c:v>
                </c:pt>
                <c:pt idx="14456">
                  <c:v>43796</c:v>
                </c:pt>
                <c:pt idx="14457">
                  <c:v>43615</c:v>
                </c:pt>
                <c:pt idx="14458">
                  <c:v>43434</c:v>
                </c:pt>
                <c:pt idx="14459">
                  <c:v>42499</c:v>
                </c:pt>
                <c:pt idx="14460">
                  <c:v>41384</c:v>
                </c:pt>
                <c:pt idx="14461">
                  <c:v>41203</c:v>
                </c:pt>
                <c:pt idx="14462">
                  <c:v>40087</c:v>
                </c:pt>
                <c:pt idx="14463">
                  <c:v>38971</c:v>
                </c:pt>
                <c:pt idx="14464">
                  <c:v>38790</c:v>
                </c:pt>
                <c:pt idx="14465">
                  <c:v>38609</c:v>
                </c:pt>
                <c:pt idx="14466">
                  <c:v>37674</c:v>
                </c:pt>
                <c:pt idx="14467">
                  <c:v>37493</c:v>
                </c:pt>
                <c:pt idx="14468">
                  <c:v>36377</c:v>
                </c:pt>
                <c:pt idx="14469">
                  <c:v>36196</c:v>
                </c:pt>
                <c:pt idx="14470">
                  <c:v>35080</c:v>
                </c:pt>
                <c:pt idx="14471">
                  <c:v>33783</c:v>
                </c:pt>
                <c:pt idx="14472">
                  <c:v>33602</c:v>
                </c:pt>
                <c:pt idx="14473">
                  <c:v>32668</c:v>
                </c:pt>
                <c:pt idx="14474">
                  <c:v>32486</c:v>
                </c:pt>
                <c:pt idx="14475">
                  <c:v>30074</c:v>
                </c:pt>
                <c:pt idx="14476">
                  <c:v>28777</c:v>
                </c:pt>
                <c:pt idx="14477">
                  <c:v>27299</c:v>
                </c:pt>
                <c:pt idx="14478">
                  <c:v>23408</c:v>
                </c:pt>
                <c:pt idx="14479">
                  <c:v>42519</c:v>
                </c:pt>
                <c:pt idx="14480">
                  <c:v>42352</c:v>
                </c:pt>
                <c:pt idx="14481">
                  <c:v>41326</c:v>
                </c:pt>
                <c:pt idx="14482">
                  <c:v>40300</c:v>
                </c:pt>
                <c:pt idx="14483">
                  <c:v>40133</c:v>
                </c:pt>
                <c:pt idx="14484">
                  <c:v>39966</c:v>
                </c:pt>
                <c:pt idx="14485">
                  <c:v>39107</c:v>
                </c:pt>
                <c:pt idx="14486">
                  <c:v>38081</c:v>
                </c:pt>
                <c:pt idx="14487">
                  <c:v>37914</c:v>
                </c:pt>
                <c:pt idx="14488">
                  <c:v>36888</c:v>
                </c:pt>
                <c:pt idx="14489">
                  <c:v>35862</c:v>
                </c:pt>
                <c:pt idx="14490">
                  <c:v>35695</c:v>
                </c:pt>
                <c:pt idx="14491">
                  <c:v>35528</c:v>
                </c:pt>
                <c:pt idx="14492">
                  <c:v>34669</c:v>
                </c:pt>
                <c:pt idx="14493">
                  <c:v>34502</c:v>
                </c:pt>
                <c:pt idx="14494">
                  <c:v>33476</c:v>
                </c:pt>
                <c:pt idx="14495">
                  <c:v>33309</c:v>
                </c:pt>
                <c:pt idx="14496">
                  <c:v>32283</c:v>
                </c:pt>
                <c:pt idx="14497">
                  <c:v>31090</c:v>
                </c:pt>
                <c:pt idx="14498">
                  <c:v>30923</c:v>
                </c:pt>
                <c:pt idx="14499">
                  <c:v>30064</c:v>
                </c:pt>
                <c:pt idx="14500">
                  <c:v>29897</c:v>
                </c:pt>
                <c:pt idx="14501">
                  <c:v>27678</c:v>
                </c:pt>
                <c:pt idx="14502">
                  <c:v>26485</c:v>
                </c:pt>
                <c:pt idx="14503">
                  <c:v>25125</c:v>
                </c:pt>
                <c:pt idx="14504">
                  <c:v>21547</c:v>
                </c:pt>
                <c:pt idx="14505">
                  <c:v>47400</c:v>
                </c:pt>
                <c:pt idx="14506">
                  <c:v>46083</c:v>
                </c:pt>
                <c:pt idx="14507">
                  <c:v>45932</c:v>
                </c:pt>
                <c:pt idx="14508">
                  <c:v>44917</c:v>
                </c:pt>
                <c:pt idx="14509">
                  <c:v>44766</c:v>
                </c:pt>
                <c:pt idx="14510">
                  <c:v>44615</c:v>
                </c:pt>
                <c:pt idx="14511">
                  <c:v>43600</c:v>
                </c:pt>
                <c:pt idx="14512">
                  <c:v>43449</c:v>
                </c:pt>
                <c:pt idx="14513">
                  <c:v>42283</c:v>
                </c:pt>
                <c:pt idx="14514">
                  <c:v>42131</c:v>
                </c:pt>
                <c:pt idx="14515">
                  <c:v>40966</c:v>
                </c:pt>
                <c:pt idx="14516">
                  <c:v>40814</c:v>
                </c:pt>
                <c:pt idx="14517">
                  <c:v>39648</c:v>
                </c:pt>
                <c:pt idx="14518">
                  <c:v>39497</c:v>
                </c:pt>
                <c:pt idx="14519">
                  <c:v>38331</c:v>
                </c:pt>
                <c:pt idx="14520">
                  <c:v>38180</c:v>
                </c:pt>
                <c:pt idx="14521">
                  <c:v>37014</c:v>
                </c:pt>
                <c:pt idx="14522">
                  <c:v>36863</c:v>
                </c:pt>
                <c:pt idx="14523">
                  <c:v>35697</c:v>
                </c:pt>
                <c:pt idx="14524">
                  <c:v>35546</c:v>
                </c:pt>
                <c:pt idx="14525">
                  <c:v>48941</c:v>
                </c:pt>
                <c:pt idx="14526">
                  <c:v>47592</c:v>
                </c:pt>
                <c:pt idx="14527">
                  <c:v>47422</c:v>
                </c:pt>
                <c:pt idx="14528">
                  <c:v>46411</c:v>
                </c:pt>
                <c:pt idx="14529">
                  <c:v>46242</c:v>
                </c:pt>
                <c:pt idx="14530">
                  <c:v>46073</c:v>
                </c:pt>
                <c:pt idx="14531">
                  <c:v>45061</c:v>
                </c:pt>
                <c:pt idx="14532">
                  <c:v>44892</c:v>
                </c:pt>
                <c:pt idx="14533">
                  <c:v>43712</c:v>
                </c:pt>
                <c:pt idx="14534">
                  <c:v>43542</c:v>
                </c:pt>
                <c:pt idx="14535">
                  <c:v>42362</c:v>
                </c:pt>
                <c:pt idx="14536">
                  <c:v>42193</c:v>
                </c:pt>
                <c:pt idx="14537">
                  <c:v>41012</c:v>
                </c:pt>
                <c:pt idx="14538">
                  <c:v>40843</c:v>
                </c:pt>
                <c:pt idx="14539">
                  <c:v>39663</c:v>
                </c:pt>
                <c:pt idx="14540">
                  <c:v>39493</c:v>
                </c:pt>
                <c:pt idx="14541">
                  <c:v>38313</c:v>
                </c:pt>
                <c:pt idx="14542">
                  <c:v>38144</c:v>
                </c:pt>
                <c:pt idx="14543">
                  <c:v>36963</c:v>
                </c:pt>
                <c:pt idx="14544">
                  <c:v>36794</c:v>
                </c:pt>
                <c:pt idx="14545">
                  <c:v>48223</c:v>
                </c:pt>
                <c:pt idx="14546">
                  <c:v>46903</c:v>
                </c:pt>
                <c:pt idx="14547">
                  <c:v>46724</c:v>
                </c:pt>
                <c:pt idx="14548">
                  <c:v>45762</c:v>
                </c:pt>
                <c:pt idx="14549">
                  <c:v>45583</c:v>
                </c:pt>
                <c:pt idx="14550">
                  <c:v>45404</c:v>
                </c:pt>
                <c:pt idx="14551">
                  <c:v>44442</c:v>
                </c:pt>
                <c:pt idx="14552">
                  <c:v>44263</c:v>
                </c:pt>
                <c:pt idx="14553">
                  <c:v>43122</c:v>
                </c:pt>
                <c:pt idx="14554">
                  <c:v>42943</c:v>
                </c:pt>
                <c:pt idx="14555">
                  <c:v>41802</c:v>
                </c:pt>
                <c:pt idx="14556">
                  <c:v>41623</c:v>
                </c:pt>
                <c:pt idx="14557">
                  <c:v>40482</c:v>
                </c:pt>
                <c:pt idx="14558">
                  <c:v>40303</c:v>
                </c:pt>
                <c:pt idx="14559">
                  <c:v>39162</c:v>
                </c:pt>
                <c:pt idx="14560">
                  <c:v>38983</c:v>
                </c:pt>
                <c:pt idx="14561">
                  <c:v>37842</c:v>
                </c:pt>
                <c:pt idx="14562">
                  <c:v>37663</c:v>
                </c:pt>
                <c:pt idx="14563">
                  <c:v>36522</c:v>
                </c:pt>
                <c:pt idx="14564">
                  <c:v>36343</c:v>
                </c:pt>
                <c:pt idx="14565">
                  <c:v>47199</c:v>
                </c:pt>
                <c:pt idx="14566">
                  <c:v>45912</c:v>
                </c:pt>
                <c:pt idx="14567">
                  <c:v>45730</c:v>
                </c:pt>
                <c:pt idx="14568">
                  <c:v>44808</c:v>
                </c:pt>
                <c:pt idx="14569">
                  <c:v>44626</c:v>
                </c:pt>
                <c:pt idx="14570">
                  <c:v>44443</c:v>
                </c:pt>
                <c:pt idx="14571">
                  <c:v>43522</c:v>
                </c:pt>
                <c:pt idx="14572">
                  <c:v>43339</c:v>
                </c:pt>
                <c:pt idx="14573">
                  <c:v>42235</c:v>
                </c:pt>
                <c:pt idx="14574">
                  <c:v>42053</c:v>
                </c:pt>
                <c:pt idx="14575">
                  <c:v>40949</c:v>
                </c:pt>
                <c:pt idx="14576">
                  <c:v>40766</c:v>
                </c:pt>
                <c:pt idx="14577">
                  <c:v>39662</c:v>
                </c:pt>
                <c:pt idx="14578">
                  <c:v>39480</c:v>
                </c:pt>
                <c:pt idx="14579">
                  <c:v>38376</c:v>
                </c:pt>
                <c:pt idx="14580">
                  <c:v>38193</c:v>
                </c:pt>
                <c:pt idx="14581">
                  <c:v>37089</c:v>
                </c:pt>
                <c:pt idx="14582">
                  <c:v>36907</c:v>
                </c:pt>
                <c:pt idx="14583">
                  <c:v>35803</c:v>
                </c:pt>
                <c:pt idx="14584">
                  <c:v>35620</c:v>
                </c:pt>
                <c:pt idx="14585">
                  <c:v>44045</c:v>
                </c:pt>
                <c:pt idx="14586">
                  <c:v>42849</c:v>
                </c:pt>
                <c:pt idx="14587">
                  <c:v>42673</c:v>
                </c:pt>
                <c:pt idx="14588">
                  <c:v>41829</c:v>
                </c:pt>
                <c:pt idx="14589">
                  <c:v>41653</c:v>
                </c:pt>
                <c:pt idx="14590">
                  <c:v>41477</c:v>
                </c:pt>
                <c:pt idx="14591">
                  <c:v>40633</c:v>
                </c:pt>
                <c:pt idx="14592">
                  <c:v>40457</c:v>
                </c:pt>
                <c:pt idx="14593">
                  <c:v>39436</c:v>
                </c:pt>
                <c:pt idx="14594">
                  <c:v>39260</c:v>
                </c:pt>
                <c:pt idx="14595">
                  <c:v>38240</c:v>
                </c:pt>
                <c:pt idx="14596">
                  <c:v>38064</c:v>
                </c:pt>
                <c:pt idx="14597">
                  <c:v>37044</c:v>
                </c:pt>
                <c:pt idx="14598">
                  <c:v>36868</c:v>
                </c:pt>
                <c:pt idx="14599">
                  <c:v>35848</c:v>
                </c:pt>
                <c:pt idx="14600">
                  <c:v>35672</c:v>
                </c:pt>
                <c:pt idx="14601">
                  <c:v>34652</c:v>
                </c:pt>
                <c:pt idx="14602">
                  <c:v>34476</c:v>
                </c:pt>
                <c:pt idx="14603">
                  <c:v>33456</c:v>
                </c:pt>
                <c:pt idx="14604">
                  <c:v>33280</c:v>
                </c:pt>
                <c:pt idx="14605">
                  <c:v>47488</c:v>
                </c:pt>
                <c:pt idx="14606">
                  <c:v>46174</c:v>
                </c:pt>
                <c:pt idx="14607">
                  <c:v>44861</c:v>
                </c:pt>
                <c:pt idx="14608">
                  <c:v>44701</c:v>
                </c:pt>
                <c:pt idx="14609">
                  <c:v>43707</c:v>
                </c:pt>
                <c:pt idx="14610">
                  <c:v>43547</c:v>
                </c:pt>
                <c:pt idx="14611">
                  <c:v>42393</c:v>
                </c:pt>
                <c:pt idx="14612">
                  <c:v>41080</c:v>
                </c:pt>
                <c:pt idx="14613">
                  <c:v>40920</c:v>
                </c:pt>
                <c:pt idx="14614">
                  <c:v>39766</c:v>
                </c:pt>
                <c:pt idx="14615">
                  <c:v>38453</c:v>
                </c:pt>
                <c:pt idx="14616">
                  <c:v>37140</c:v>
                </c:pt>
                <c:pt idx="14617">
                  <c:v>48961</c:v>
                </c:pt>
                <c:pt idx="14618">
                  <c:v>47616</c:v>
                </c:pt>
                <c:pt idx="14619">
                  <c:v>46271</c:v>
                </c:pt>
                <c:pt idx="14620">
                  <c:v>46095</c:v>
                </c:pt>
                <c:pt idx="14621">
                  <c:v>45101</c:v>
                </c:pt>
                <c:pt idx="14622">
                  <c:v>44926</c:v>
                </c:pt>
                <c:pt idx="14623">
                  <c:v>43756</c:v>
                </c:pt>
                <c:pt idx="14624">
                  <c:v>42411</c:v>
                </c:pt>
                <c:pt idx="14625">
                  <c:v>42235</c:v>
                </c:pt>
                <c:pt idx="14626">
                  <c:v>41066</c:v>
                </c:pt>
                <c:pt idx="14627">
                  <c:v>39720</c:v>
                </c:pt>
                <c:pt idx="14628">
                  <c:v>38375</c:v>
                </c:pt>
                <c:pt idx="14629">
                  <c:v>48189</c:v>
                </c:pt>
                <c:pt idx="14630">
                  <c:v>46872</c:v>
                </c:pt>
                <c:pt idx="14631">
                  <c:v>45554</c:v>
                </c:pt>
                <c:pt idx="14632">
                  <c:v>45373</c:v>
                </c:pt>
                <c:pt idx="14633">
                  <c:v>44417</c:v>
                </c:pt>
                <c:pt idx="14634">
                  <c:v>44236</c:v>
                </c:pt>
                <c:pt idx="14635">
                  <c:v>43099</c:v>
                </c:pt>
                <c:pt idx="14636">
                  <c:v>41781</c:v>
                </c:pt>
                <c:pt idx="14637">
                  <c:v>41600</c:v>
                </c:pt>
                <c:pt idx="14638">
                  <c:v>40463</c:v>
                </c:pt>
                <c:pt idx="14639">
                  <c:v>39146</c:v>
                </c:pt>
                <c:pt idx="14640">
                  <c:v>37828</c:v>
                </c:pt>
                <c:pt idx="14641">
                  <c:v>47112</c:v>
                </c:pt>
                <c:pt idx="14642">
                  <c:v>45825</c:v>
                </c:pt>
                <c:pt idx="14643">
                  <c:v>44537</c:v>
                </c:pt>
                <c:pt idx="14644">
                  <c:v>44359</c:v>
                </c:pt>
                <c:pt idx="14645">
                  <c:v>43428</c:v>
                </c:pt>
                <c:pt idx="14646">
                  <c:v>43250</c:v>
                </c:pt>
                <c:pt idx="14647">
                  <c:v>42141</c:v>
                </c:pt>
                <c:pt idx="14648">
                  <c:v>40853</c:v>
                </c:pt>
                <c:pt idx="14649">
                  <c:v>40675</c:v>
                </c:pt>
                <c:pt idx="14650">
                  <c:v>39566</c:v>
                </c:pt>
                <c:pt idx="14651">
                  <c:v>38279</c:v>
                </c:pt>
                <c:pt idx="14652">
                  <c:v>36991</c:v>
                </c:pt>
                <c:pt idx="14653">
                  <c:v>43954</c:v>
                </c:pt>
                <c:pt idx="14654">
                  <c:v>42753</c:v>
                </c:pt>
                <c:pt idx="14655">
                  <c:v>41551</c:v>
                </c:pt>
                <c:pt idx="14656">
                  <c:v>41386</c:v>
                </c:pt>
                <c:pt idx="14657">
                  <c:v>40516</c:v>
                </c:pt>
                <c:pt idx="14658">
                  <c:v>40350</c:v>
                </c:pt>
                <c:pt idx="14659">
                  <c:v>39314</c:v>
                </c:pt>
                <c:pt idx="14660">
                  <c:v>38113</c:v>
                </c:pt>
                <c:pt idx="14661">
                  <c:v>37947</c:v>
                </c:pt>
                <c:pt idx="14662">
                  <c:v>36912</c:v>
                </c:pt>
                <c:pt idx="14663">
                  <c:v>35710</c:v>
                </c:pt>
                <c:pt idx="14664">
                  <c:v>34509</c:v>
                </c:pt>
                <c:pt idx="14665">
                  <c:v>48226</c:v>
                </c:pt>
                <c:pt idx="14666">
                  <c:v>47996</c:v>
                </c:pt>
                <c:pt idx="14667">
                  <c:v>47308</c:v>
                </c:pt>
                <c:pt idx="14668">
                  <c:v>46849</c:v>
                </c:pt>
                <c:pt idx="14669">
                  <c:v>46619</c:v>
                </c:pt>
                <c:pt idx="14670">
                  <c:v>46390</c:v>
                </c:pt>
                <c:pt idx="14671">
                  <c:v>47151</c:v>
                </c:pt>
                <c:pt idx="14672">
                  <c:v>46922</c:v>
                </c:pt>
                <c:pt idx="14673">
                  <c:v>46692</c:v>
                </c:pt>
                <c:pt idx="14674">
                  <c:v>46463</c:v>
                </c:pt>
                <c:pt idx="14675">
                  <c:v>46233</c:v>
                </c:pt>
                <c:pt idx="14676">
                  <c:v>46004</c:v>
                </c:pt>
                <c:pt idx="14677">
                  <c:v>45775</c:v>
                </c:pt>
                <c:pt idx="14678">
                  <c:v>45545</c:v>
                </c:pt>
                <c:pt idx="14679">
                  <c:v>45316</c:v>
                </c:pt>
                <c:pt idx="14680">
                  <c:v>45086</c:v>
                </c:pt>
                <c:pt idx="14681">
                  <c:v>44857</c:v>
                </c:pt>
                <c:pt idx="14682">
                  <c:v>46077</c:v>
                </c:pt>
                <c:pt idx="14683">
                  <c:v>45848</c:v>
                </c:pt>
                <c:pt idx="14684">
                  <c:v>45618</c:v>
                </c:pt>
                <c:pt idx="14685">
                  <c:v>45389</c:v>
                </c:pt>
                <c:pt idx="14686">
                  <c:v>45159</c:v>
                </c:pt>
                <c:pt idx="14687">
                  <c:v>44930</c:v>
                </c:pt>
                <c:pt idx="14688">
                  <c:v>44700</c:v>
                </c:pt>
                <c:pt idx="14689">
                  <c:v>44471</c:v>
                </c:pt>
                <c:pt idx="14690">
                  <c:v>44241</c:v>
                </c:pt>
                <c:pt idx="14691">
                  <c:v>44012</c:v>
                </c:pt>
                <c:pt idx="14692">
                  <c:v>43783</c:v>
                </c:pt>
                <c:pt idx="14693">
                  <c:v>43553</c:v>
                </c:pt>
                <c:pt idx="14694">
                  <c:v>43324</c:v>
                </c:pt>
                <c:pt idx="14695">
                  <c:v>44773</c:v>
                </c:pt>
                <c:pt idx="14696">
                  <c:v>44544</c:v>
                </c:pt>
                <c:pt idx="14697">
                  <c:v>44315</c:v>
                </c:pt>
                <c:pt idx="14698">
                  <c:v>44085</c:v>
                </c:pt>
                <c:pt idx="14699">
                  <c:v>43856</c:v>
                </c:pt>
                <c:pt idx="14700">
                  <c:v>43626</c:v>
                </c:pt>
                <c:pt idx="14701">
                  <c:v>43397</c:v>
                </c:pt>
                <c:pt idx="14702">
                  <c:v>43167</c:v>
                </c:pt>
                <c:pt idx="14703">
                  <c:v>42938</c:v>
                </c:pt>
                <c:pt idx="14704">
                  <c:v>42708</c:v>
                </c:pt>
                <c:pt idx="14705">
                  <c:v>42479</c:v>
                </c:pt>
                <c:pt idx="14706">
                  <c:v>42249</c:v>
                </c:pt>
                <c:pt idx="14707">
                  <c:v>42020</c:v>
                </c:pt>
                <c:pt idx="14708">
                  <c:v>41790</c:v>
                </c:pt>
                <c:pt idx="14709">
                  <c:v>43240</c:v>
                </c:pt>
                <c:pt idx="14710">
                  <c:v>43011</c:v>
                </c:pt>
                <c:pt idx="14711">
                  <c:v>40716</c:v>
                </c:pt>
                <c:pt idx="14712">
                  <c:v>40487</c:v>
                </c:pt>
                <c:pt idx="14713">
                  <c:v>49845</c:v>
                </c:pt>
                <c:pt idx="14714">
                  <c:v>49586</c:v>
                </c:pt>
                <c:pt idx="14715">
                  <c:v>48808</c:v>
                </c:pt>
                <c:pt idx="14716">
                  <c:v>48290</c:v>
                </c:pt>
                <c:pt idx="14717">
                  <c:v>48031</c:v>
                </c:pt>
                <c:pt idx="14718">
                  <c:v>47772</c:v>
                </c:pt>
                <c:pt idx="14719">
                  <c:v>48768</c:v>
                </c:pt>
                <c:pt idx="14720">
                  <c:v>48509</c:v>
                </c:pt>
                <c:pt idx="14721">
                  <c:v>48249</c:v>
                </c:pt>
                <c:pt idx="14722">
                  <c:v>47990</c:v>
                </c:pt>
                <c:pt idx="14723">
                  <c:v>47731</c:v>
                </c:pt>
                <c:pt idx="14724">
                  <c:v>47472</c:v>
                </c:pt>
                <c:pt idx="14725">
                  <c:v>47213</c:v>
                </c:pt>
                <c:pt idx="14726">
                  <c:v>46954</c:v>
                </c:pt>
                <c:pt idx="14727">
                  <c:v>46695</c:v>
                </c:pt>
                <c:pt idx="14728">
                  <c:v>46435</c:v>
                </c:pt>
                <c:pt idx="14729">
                  <c:v>46176</c:v>
                </c:pt>
                <c:pt idx="14730">
                  <c:v>47690</c:v>
                </c:pt>
                <c:pt idx="14731">
                  <c:v>47431</c:v>
                </c:pt>
                <c:pt idx="14732">
                  <c:v>47172</c:v>
                </c:pt>
                <c:pt idx="14733">
                  <c:v>46913</c:v>
                </c:pt>
                <c:pt idx="14734">
                  <c:v>46654</c:v>
                </c:pt>
                <c:pt idx="14735">
                  <c:v>46395</c:v>
                </c:pt>
                <c:pt idx="14736">
                  <c:v>46136</c:v>
                </c:pt>
                <c:pt idx="14737">
                  <c:v>45876</c:v>
                </c:pt>
                <c:pt idx="14738">
                  <c:v>45617</c:v>
                </c:pt>
                <c:pt idx="14739">
                  <c:v>45358</c:v>
                </c:pt>
                <c:pt idx="14740">
                  <c:v>45099</c:v>
                </c:pt>
                <c:pt idx="14741">
                  <c:v>44840</c:v>
                </c:pt>
                <c:pt idx="14742">
                  <c:v>44581</c:v>
                </c:pt>
                <c:pt idx="14743">
                  <c:v>46354</c:v>
                </c:pt>
                <c:pt idx="14744">
                  <c:v>46095</c:v>
                </c:pt>
                <c:pt idx="14745">
                  <c:v>45836</c:v>
                </c:pt>
                <c:pt idx="14746">
                  <c:v>45577</c:v>
                </c:pt>
                <c:pt idx="14747">
                  <c:v>45317</c:v>
                </c:pt>
                <c:pt idx="14748">
                  <c:v>45058</c:v>
                </c:pt>
                <c:pt idx="14749">
                  <c:v>44799</c:v>
                </c:pt>
                <c:pt idx="14750">
                  <c:v>44540</c:v>
                </c:pt>
                <c:pt idx="14751">
                  <c:v>44281</c:v>
                </c:pt>
                <c:pt idx="14752">
                  <c:v>44022</c:v>
                </c:pt>
                <c:pt idx="14753">
                  <c:v>43762</c:v>
                </c:pt>
                <c:pt idx="14754">
                  <c:v>43503</c:v>
                </c:pt>
                <c:pt idx="14755">
                  <c:v>43244</c:v>
                </c:pt>
                <c:pt idx="14756">
                  <c:v>42985</c:v>
                </c:pt>
                <c:pt idx="14757">
                  <c:v>44758</c:v>
                </c:pt>
                <c:pt idx="14758">
                  <c:v>44499</c:v>
                </c:pt>
                <c:pt idx="14759">
                  <c:v>41908</c:v>
                </c:pt>
                <c:pt idx="14760">
                  <c:v>41649</c:v>
                </c:pt>
                <c:pt idx="14761">
                  <c:v>49199</c:v>
                </c:pt>
                <c:pt idx="14762">
                  <c:v>48930</c:v>
                </c:pt>
                <c:pt idx="14763">
                  <c:v>48122</c:v>
                </c:pt>
                <c:pt idx="14764">
                  <c:v>47583</c:v>
                </c:pt>
                <c:pt idx="14765">
                  <c:v>47313</c:v>
                </c:pt>
                <c:pt idx="14766">
                  <c:v>47044</c:v>
                </c:pt>
                <c:pt idx="14767">
                  <c:v>48156</c:v>
                </c:pt>
                <c:pt idx="14768">
                  <c:v>47887</c:v>
                </c:pt>
                <c:pt idx="14769">
                  <c:v>47617</c:v>
                </c:pt>
                <c:pt idx="14770">
                  <c:v>47348</c:v>
                </c:pt>
                <c:pt idx="14771">
                  <c:v>47079</c:v>
                </c:pt>
                <c:pt idx="14772">
                  <c:v>46809</c:v>
                </c:pt>
                <c:pt idx="14773">
                  <c:v>46540</c:v>
                </c:pt>
                <c:pt idx="14774">
                  <c:v>46270</c:v>
                </c:pt>
                <c:pt idx="14775">
                  <c:v>46001</c:v>
                </c:pt>
                <c:pt idx="14776">
                  <c:v>45732</c:v>
                </c:pt>
                <c:pt idx="14777">
                  <c:v>45462</c:v>
                </c:pt>
                <c:pt idx="14778">
                  <c:v>47113</c:v>
                </c:pt>
                <c:pt idx="14779">
                  <c:v>46844</c:v>
                </c:pt>
                <c:pt idx="14780">
                  <c:v>46574</c:v>
                </c:pt>
                <c:pt idx="14781">
                  <c:v>46305</c:v>
                </c:pt>
                <c:pt idx="14782">
                  <c:v>46036</c:v>
                </c:pt>
                <c:pt idx="14783">
                  <c:v>45766</c:v>
                </c:pt>
                <c:pt idx="14784">
                  <c:v>45497</c:v>
                </c:pt>
                <c:pt idx="14785">
                  <c:v>45227</c:v>
                </c:pt>
                <c:pt idx="14786">
                  <c:v>44958</c:v>
                </c:pt>
                <c:pt idx="14787">
                  <c:v>44689</c:v>
                </c:pt>
                <c:pt idx="14788">
                  <c:v>44419</c:v>
                </c:pt>
                <c:pt idx="14789">
                  <c:v>44150</c:v>
                </c:pt>
                <c:pt idx="14790">
                  <c:v>43881</c:v>
                </c:pt>
                <c:pt idx="14791">
                  <c:v>45801</c:v>
                </c:pt>
                <c:pt idx="14792">
                  <c:v>45532</c:v>
                </c:pt>
                <c:pt idx="14793">
                  <c:v>45262</c:v>
                </c:pt>
                <c:pt idx="14794">
                  <c:v>44993</c:v>
                </c:pt>
                <c:pt idx="14795">
                  <c:v>44723</c:v>
                </c:pt>
                <c:pt idx="14796">
                  <c:v>44454</c:v>
                </c:pt>
                <c:pt idx="14797">
                  <c:v>44185</c:v>
                </c:pt>
                <c:pt idx="14798">
                  <c:v>43915</c:v>
                </c:pt>
                <c:pt idx="14799">
                  <c:v>43646</c:v>
                </c:pt>
                <c:pt idx="14800">
                  <c:v>43376</c:v>
                </c:pt>
                <c:pt idx="14801">
                  <c:v>43107</c:v>
                </c:pt>
                <c:pt idx="14802">
                  <c:v>42838</c:v>
                </c:pt>
                <c:pt idx="14803">
                  <c:v>42568</c:v>
                </c:pt>
                <c:pt idx="14804">
                  <c:v>42299</c:v>
                </c:pt>
                <c:pt idx="14805">
                  <c:v>44219</c:v>
                </c:pt>
                <c:pt idx="14806">
                  <c:v>43950</c:v>
                </c:pt>
                <c:pt idx="14807">
                  <c:v>41256</c:v>
                </c:pt>
                <c:pt idx="14808">
                  <c:v>40986</c:v>
                </c:pt>
                <c:pt idx="14809">
                  <c:v>48177</c:v>
                </c:pt>
                <c:pt idx="14810">
                  <c:v>47910</c:v>
                </c:pt>
                <c:pt idx="14811">
                  <c:v>47111</c:v>
                </c:pt>
                <c:pt idx="14812">
                  <c:v>46578</c:v>
                </c:pt>
                <c:pt idx="14813">
                  <c:v>46312</c:v>
                </c:pt>
                <c:pt idx="14814">
                  <c:v>46046</c:v>
                </c:pt>
                <c:pt idx="14815">
                  <c:v>47159</c:v>
                </c:pt>
                <c:pt idx="14816">
                  <c:v>46893</c:v>
                </c:pt>
                <c:pt idx="14817">
                  <c:v>46627</c:v>
                </c:pt>
                <c:pt idx="14818">
                  <c:v>46360</c:v>
                </c:pt>
                <c:pt idx="14819">
                  <c:v>46094</c:v>
                </c:pt>
                <c:pt idx="14820">
                  <c:v>45827</c:v>
                </c:pt>
                <c:pt idx="14821">
                  <c:v>45561</c:v>
                </c:pt>
                <c:pt idx="14822">
                  <c:v>45295</c:v>
                </c:pt>
                <c:pt idx="14823">
                  <c:v>45028</c:v>
                </c:pt>
                <c:pt idx="14824">
                  <c:v>44762</c:v>
                </c:pt>
                <c:pt idx="14825">
                  <c:v>44495</c:v>
                </c:pt>
                <c:pt idx="14826">
                  <c:v>46142</c:v>
                </c:pt>
                <c:pt idx="14827">
                  <c:v>45876</c:v>
                </c:pt>
                <c:pt idx="14828">
                  <c:v>45609</c:v>
                </c:pt>
                <c:pt idx="14829">
                  <c:v>45343</c:v>
                </c:pt>
                <c:pt idx="14830">
                  <c:v>45076</c:v>
                </c:pt>
                <c:pt idx="14831">
                  <c:v>44810</c:v>
                </c:pt>
                <c:pt idx="14832">
                  <c:v>44544</c:v>
                </c:pt>
                <c:pt idx="14833">
                  <c:v>44277</c:v>
                </c:pt>
                <c:pt idx="14834">
                  <c:v>44011</c:v>
                </c:pt>
                <c:pt idx="14835">
                  <c:v>43744</c:v>
                </c:pt>
                <c:pt idx="14836">
                  <c:v>43478</c:v>
                </c:pt>
                <c:pt idx="14837">
                  <c:v>43212</c:v>
                </c:pt>
                <c:pt idx="14838">
                  <c:v>42945</c:v>
                </c:pt>
                <c:pt idx="14839">
                  <c:v>44858</c:v>
                </c:pt>
                <c:pt idx="14840">
                  <c:v>44592</c:v>
                </c:pt>
                <c:pt idx="14841">
                  <c:v>44325</c:v>
                </c:pt>
                <c:pt idx="14842">
                  <c:v>44059</c:v>
                </c:pt>
                <c:pt idx="14843">
                  <c:v>43793</c:v>
                </c:pt>
                <c:pt idx="14844">
                  <c:v>43526</c:v>
                </c:pt>
                <c:pt idx="14845">
                  <c:v>43260</c:v>
                </c:pt>
                <c:pt idx="14846">
                  <c:v>42993</c:v>
                </c:pt>
                <c:pt idx="14847">
                  <c:v>42727</c:v>
                </c:pt>
                <c:pt idx="14848">
                  <c:v>42461</c:v>
                </c:pt>
                <c:pt idx="14849">
                  <c:v>42194</c:v>
                </c:pt>
                <c:pt idx="14850">
                  <c:v>41928</c:v>
                </c:pt>
                <c:pt idx="14851">
                  <c:v>41661</c:v>
                </c:pt>
                <c:pt idx="14852">
                  <c:v>41395</c:v>
                </c:pt>
                <c:pt idx="14853">
                  <c:v>43308</c:v>
                </c:pt>
                <c:pt idx="14854">
                  <c:v>43042</c:v>
                </c:pt>
                <c:pt idx="14855">
                  <c:v>40378</c:v>
                </c:pt>
                <c:pt idx="14856">
                  <c:v>40111</c:v>
                </c:pt>
                <c:pt idx="14857">
                  <c:v>45010</c:v>
                </c:pt>
                <c:pt idx="14858">
                  <c:v>44763</c:v>
                </c:pt>
                <c:pt idx="14859">
                  <c:v>44023</c:v>
                </c:pt>
                <c:pt idx="14860">
                  <c:v>43530</c:v>
                </c:pt>
                <c:pt idx="14861">
                  <c:v>43283</c:v>
                </c:pt>
                <c:pt idx="14862">
                  <c:v>43037</c:v>
                </c:pt>
                <c:pt idx="14863">
                  <c:v>44056</c:v>
                </c:pt>
                <c:pt idx="14864">
                  <c:v>43809</c:v>
                </c:pt>
                <c:pt idx="14865">
                  <c:v>43563</c:v>
                </c:pt>
                <c:pt idx="14866">
                  <c:v>43316</c:v>
                </c:pt>
                <c:pt idx="14867">
                  <c:v>43069</c:v>
                </c:pt>
                <c:pt idx="14868">
                  <c:v>42823</c:v>
                </c:pt>
                <c:pt idx="14869">
                  <c:v>42576</c:v>
                </c:pt>
                <c:pt idx="14870">
                  <c:v>42329</c:v>
                </c:pt>
                <c:pt idx="14871">
                  <c:v>42083</c:v>
                </c:pt>
                <c:pt idx="14872">
                  <c:v>41836</c:v>
                </c:pt>
                <c:pt idx="14873">
                  <c:v>41590</c:v>
                </c:pt>
                <c:pt idx="14874">
                  <c:v>43102</c:v>
                </c:pt>
                <c:pt idx="14875">
                  <c:v>42855</c:v>
                </c:pt>
                <c:pt idx="14876">
                  <c:v>42609</c:v>
                </c:pt>
                <c:pt idx="14877">
                  <c:v>42362</c:v>
                </c:pt>
                <c:pt idx="14878">
                  <c:v>42116</c:v>
                </c:pt>
                <c:pt idx="14879">
                  <c:v>41869</c:v>
                </c:pt>
                <c:pt idx="14880">
                  <c:v>41622</c:v>
                </c:pt>
                <c:pt idx="14881">
                  <c:v>41376</c:v>
                </c:pt>
                <c:pt idx="14882">
                  <c:v>41129</c:v>
                </c:pt>
                <c:pt idx="14883">
                  <c:v>40882</c:v>
                </c:pt>
                <c:pt idx="14884">
                  <c:v>40636</c:v>
                </c:pt>
                <c:pt idx="14885">
                  <c:v>40389</c:v>
                </c:pt>
                <c:pt idx="14886">
                  <c:v>40142</c:v>
                </c:pt>
                <c:pt idx="14887">
                  <c:v>41902</c:v>
                </c:pt>
                <c:pt idx="14888">
                  <c:v>41655</c:v>
                </c:pt>
                <c:pt idx="14889">
                  <c:v>41408</c:v>
                </c:pt>
                <c:pt idx="14890">
                  <c:v>41162</c:v>
                </c:pt>
                <c:pt idx="14891">
                  <c:v>40915</c:v>
                </c:pt>
                <c:pt idx="14892">
                  <c:v>40668</c:v>
                </c:pt>
                <c:pt idx="14893">
                  <c:v>40422</c:v>
                </c:pt>
                <c:pt idx="14894">
                  <c:v>40175</c:v>
                </c:pt>
                <c:pt idx="14895">
                  <c:v>39928</c:v>
                </c:pt>
                <c:pt idx="14896">
                  <c:v>39682</c:v>
                </c:pt>
                <c:pt idx="14897">
                  <c:v>39435</c:v>
                </c:pt>
                <c:pt idx="14898">
                  <c:v>39189</c:v>
                </c:pt>
                <c:pt idx="14899">
                  <c:v>38942</c:v>
                </c:pt>
                <c:pt idx="14900">
                  <c:v>38695</c:v>
                </c:pt>
                <c:pt idx="14901">
                  <c:v>40454</c:v>
                </c:pt>
                <c:pt idx="14902">
                  <c:v>40208</c:v>
                </c:pt>
                <c:pt idx="14903">
                  <c:v>37741</c:v>
                </c:pt>
                <c:pt idx="14904">
                  <c:v>37495</c:v>
                </c:pt>
                <c:pt idx="14905">
                  <c:v>48226</c:v>
                </c:pt>
                <c:pt idx="14906">
                  <c:v>47996</c:v>
                </c:pt>
                <c:pt idx="14907">
                  <c:v>47308</c:v>
                </c:pt>
                <c:pt idx="14908">
                  <c:v>46849</c:v>
                </c:pt>
                <c:pt idx="14909">
                  <c:v>46619</c:v>
                </c:pt>
                <c:pt idx="14910">
                  <c:v>46390</c:v>
                </c:pt>
                <c:pt idx="14911">
                  <c:v>47151</c:v>
                </c:pt>
                <c:pt idx="14912">
                  <c:v>46922</c:v>
                </c:pt>
                <c:pt idx="14913">
                  <c:v>46692</c:v>
                </c:pt>
                <c:pt idx="14914">
                  <c:v>46463</c:v>
                </c:pt>
                <c:pt idx="14915">
                  <c:v>46233</c:v>
                </c:pt>
                <c:pt idx="14916">
                  <c:v>46004</c:v>
                </c:pt>
                <c:pt idx="14917">
                  <c:v>45775</c:v>
                </c:pt>
                <c:pt idx="14918">
                  <c:v>45545</c:v>
                </c:pt>
                <c:pt idx="14919">
                  <c:v>45316</c:v>
                </c:pt>
                <c:pt idx="14920">
                  <c:v>45086</c:v>
                </c:pt>
                <c:pt idx="14921">
                  <c:v>44857</c:v>
                </c:pt>
                <c:pt idx="14922">
                  <c:v>46077</c:v>
                </c:pt>
                <c:pt idx="14923">
                  <c:v>45848</c:v>
                </c:pt>
                <c:pt idx="14924">
                  <c:v>45618</c:v>
                </c:pt>
                <c:pt idx="14925">
                  <c:v>45389</c:v>
                </c:pt>
                <c:pt idx="14926">
                  <c:v>45159</c:v>
                </c:pt>
                <c:pt idx="14927">
                  <c:v>44930</c:v>
                </c:pt>
                <c:pt idx="14928">
                  <c:v>44700</c:v>
                </c:pt>
                <c:pt idx="14929">
                  <c:v>44471</c:v>
                </c:pt>
                <c:pt idx="14930">
                  <c:v>44241</c:v>
                </c:pt>
                <c:pt idx="14931">
                  <c:v>44012</c:v>
                </c:pt>
                <c:pt idx="14932">
                  <c:v>43783</c:v>
                </c:pt>
                <c:pt idx="14933">
                  <c:v>43553</c:v>
                </c:pt>
                <c:pt idx="14934">
                  <c:v>43324</c:v>
                </c:pt>
                <c:pt idx="14935">
                  <c:v>44773</c:v>
                </c:pt>
                <c:pt idx="14936">
                  <c:v>44544</c:v>
                </c:pt>
                <c:pt idx="14937">
                  <c:v>44315</c:v>
                </c:pt>
                <c:pt idx="14938">
                  <c:v>44085</c:v>
                </c:pt>
                <c:pt idx="14939">
                  <c:v>43856</c:v>
                </c:pt>
                <c:pt idx="14940">
                  <c:v>43626</c:v>
                </c:pt>
                <c:pt idx="14941">
                  <c:v>43397</c:v>
                </c:pt>
                <c:pt idx="14942">
                  <c:v>43167</c:v>
                </c:pt>
                <c:pt idx="14943">
                  <c:v>42938</c:v>
                </c:pt>
                <c:pt idx="14944">
                  <c:v>42708</c:v>
                </c:pt>
                <c:pt idx="14945">
                  <c:v>42479</c:v>
                </c:pt>
                <c:pt idx="14946">
                  <c:v>42249</c:v>
                </c:pt>
                <c:pt idx="14947">
                  <c:v>42020</c:v>
                </c:pt>
                <c:pt idx="14948">
                  <c:v>41790</c:v>
                </c:pt>
                <c:pt idx="14949">
                  <c:v>43240</c:v>
                </c:pt>
                <c:pt idx="14950">
                  <c:v>43011</c:v>
                </c:pt>
                <c:pt idx="14951">
                  <c:v>40716</c:v>
                </c:pt>
                <c:pt idx="14952">
                  <c:v>40487</c:v>
                </c:pt>
                <c:pt idx="14953">
                  <c:v>49845</c:v>
                </c:pt>
                <c:pt idx="14954">
                  <c:v>49586</c:v>
                </c:pt>
                <c:pt idx="14955">
                  <c:v>48808</c:v>
                </c:pt>
                <c:pt idx="14956">
                  <c:v>48290</c:v>
                </c:pt>
                <c:pt idx="14957">
                  <c:v>48031</c:v>
                </c:pt>
                <c:pt idx="14958">
                  <c:v>47772</c:v>
                </c:pt>
                <c:pt idx="14959">
                  <c:v>48768</c:v>
                </c:pt>
                <c:pt idx="14960">
                  <c:v>48509</c:v>
                </c:pt>
                <c:pt idx="14961">
                  <c:v>48249</c:v>
                </c:pt>
                <c:pt idx="14962">
                  <c:v>47990</c:v>
                </c:pt>
                <c:pt idx="14963">
                  <c:v>47731</c:v>
                </c:pt>
                <c:pt idx="14964">
                  <c:v>47472</c:v>
                </c:pt>
                <c:pt idx="14965">
                  <c:v>47213</c:v>
                </c:pt>
                <c:pt idx="14966">
                  <c:v>46954</c:v>
                </c:pt>
                <c:pt idx="14967">
                  <c:v>46695</c:v>
                </c:pt>
                <c:pt idx="14968">
                  <c:v>46435</c:v>
                </c:pt>
                <c:pt idx="14969">
                  <c:v>46176</c:v>
                </c:pt>
                <c:pt idx="14970">
                  <c:v>47690</c:v>
                </c:pt>
                <c:pt idx="14971">
                  <c:v>47431</c:v>
                </c:pt>
                <c:pt idx="14972">
                  <c:v>47172</c:v>
                </c:pt>
                <c:pt idx="14973">
                  <c:v>46913</c:v>
                </c:pt>
                <c:pt idx="14974">
                  <c:v>46654</c:v>
                </c:pt>
                <c:pt idx="14975">
                  <c:v>46395</c:v>
                </c:pt>
                <c:pt idx="14976">
                  <c:v>46136</c:v>
                </c:pt>
                <c:pt idx="14977">
                  <c:v>45876</c:v>
                </c:pt>
                <c:pt idx="14978">
                  <c:v>45617</c:v>
                </c:pt>
                <c:pt idx="14979">
                  <c:v>45358</c:v>
                </c:pt>
                <c:pt idx="14980">
                  <c:v>45099</c:v>
                </c:pt>
                <c:pt idx="14981">
                  <c:v>44840</c:v>
                </c:pt>
                <c:pt idx="14982">
                  <c:v>44581</c:v>
                </c:pt>
                <c:pt idx="14983">
                  <c:v>46354</c:v>
                </c:pt>
                <c:pt idx="14984">
                  <c:v>46095</c:v>
                </c:pt>
                <c:pt idx="14985">
                  <c:v>45836</c:v>
                </c:pt>
                <c:pt idx="14986">
                  <c:v>45577</c:v>
                </c:pt>
                <c:pt idx="14987">
                  <c:v>45317</c:v>
                </c:pt>
                <c:pt idx="14988">
                  <c:v>45058</c:v>
                </c:pt>
                <c:pt idx="14989">
                  <c:v>44799</c:v>
                </c:pt>
                <c:pt idx="14990">
                  <c:v>44540</c:v>
                </c:pt>
                <c:pt idx="14991">
                  <c:v>44281</c:v>
                </c:pt>
                <c:pt idx="14992">
                  <c:v>44022</c:v>
                </c:pt>
                <c:pt idx="14993">
                  <c:v>43762</c:v>
                </c:pt>
                <c:pt idx="14994">
                  <c:v>43503</c:v>
                </c:pt>
                <c:pt idx="14995">
                  <c:v>43244</c:v>
                </c:pt>
                <c:pt idx="14996">
                  <c:v>42985</c:v>
                </c:pt>
                <c:pt idx="14997">
                  <c:v>44758</c:v>
                </c:pt>
                <c:pt idx="14998">
                  <c:v>44499</c:v>
                </c:pt>
                <c:pt idx="14999">
                  <c:v>41908</c:v>
                </c:pt>
                <c:pt idx="15000">
                  <c:v>41649</c:v>
                </c:pt>
                <c:pt idx="15001">
                  <c:v>49199</c:v>
                </c:pt>
                <c:pt idx="15002">
                  <c:v>48930</c:v>
                </c:pt>
                <c:pt idx="15003">
                  <c:v>48122</c:v>
                </c:pt>
                <c:pt idx="15004">
                  <c:v>47583</c:v>
                </c:pt>
                <c:pt idx="15005">
                  <c:v>47313</c:v>
                </c:pt>
                <c:pt idx="15006">
                  <c:v>47044</c:v>
                </c:pt>
                <c:pt idx="15007">
                  <c:v>48156</c:v>
                </c:pt>
                <c:pt idx="15008">
                  <c:v>47887</c:v>
                </c:pt>
                <c:pt idx="15009">
                  <c:v>47617</c:v>
                </c:pt>
                <c:pt idx="15010">
                  <c:v>47348</c:v>
                </c:pt>
                <c:pt idx="15011">
                  <c:v>47079</c:v>
                </c:pt>
                <c:pt idx="15012">
                  <c:v>46809</c:v>
                </c:pt>
                <c:pt idx="15013">
                  <c:v>46540</c:v>
                </c:pt>
                <c:pt idx="15014">
                  <c:v>46270</c:v>
                </c:pt>
                <c:pt idx="15015">
                  <c:v>46001</c:v>
                </c:pt>
                <c:pt idx="15016">
                  <c:v>45732</c:v>
                </c:pt>
                <c:pt idx="15017">
                  <c:v>45462</c:v>
                </c:pt>
                <c:pt idx="15018">
                  <c:v>47113</c:v>
                </c:pt>
                <c:pt idx="15019">
                  <c:v>46844</c:v>
                </c:pt>
                <c:pt idx="15020">
                  <c:v>46574</c:v>
                </c:pt>
                <c:pt idx="15021">
                  <c:v>46305</c:v>
                </c:pt>
                <c:pt idx="15022">
                  <c:v>46036</c:v>
                </c:pt>
                <c:pt idx="15023">
                  <c:v>45766</c:v>
                </c:pt>
                <c:pt idx="15024">
                  <c:v>45497</c:v>
                </c:pt>
                <c:pt idx="15025">
                  <c:v>45227</c:v>
                </c:pt>
                <c:pt idx="15026">
                  <c:v>44958</c:v>
                </c:pt>
                <c:pt idx="15027">
                  <c:v>44689</c:v>
                </c:pt>
                <c:pt idx="15028">
                  <c:v>44419</c:v>
                </c:pt>
                <c:pt idx="15029">
                  <c:v>44150</c:v>
                </c:pt>
                <c:pt idx="15030">
                  <c:v>43881</c:v>
                </c:pt>
                <c:pt idx="15031">
                  <c:v>45801</c:v>
                </c:pt>
                <c:pt idx="15032">
                  <c:v>45532</c:v>
                </c:pt>
                <c:pt idx="15033">
                  <c:v>45262</c:v>
                </c:pt>
                <c:pt idx="15034">
                  <c:v>44993</c:v>
                </c:pt>
                <c:pt idx="15035">
                  <c:v>44723</c:v>
                </c:pt>
                <c:pt idx="15036">
                  <c:v>44454</c:v>
                </c:pt>
                <c:pt idx="15037">
                  <c:v>44185</c:v>
                </c:pt>
                <c:pt idx="15038">
                  <c:v>43915</c:v>
                </c:pt>
                <c:pt idx="15039">
                  <c:v>43646</c:v>
                </c:pt>
                <c:pt idx="15040">
                  <c:v>43376</c:v>
                </c:pt>
                <c:pt idx="15041">
                  <c:v>43107</c:v>
                </c:pt>
                <c:pt idx="15042">
                  <c:v>42838</c:v>
                </c:pt>
                <c:pt idx="15043">
                  <c:v>42568</c:v>
                </c:pt>
                <c:pt idx="15044">
                  <c:v>42299</c:v>
                </c:pt>
                <c:pt idx="15045">
                  <c:v>44219</c:v>
                </c:pt>
                <c:pt idx="15046">
                  <c:v>43950</c:v>
                </c:pt>
                <c:pt idx="15047">
                  <c:v>41256</c:v>
                </c:pt>
                <c:pt idx="15048">
                  <c:v>40986</c:v>
                </c:pt>
                <c:pt idx="15049">
                  <c:v>48177</c:v>
                </c:pt>
                <c:pt idx="15050">
                  <c:v>47910</c:v>
                </c:pt>
                <c:pt idx="15051">
                  <c:v>47111</c:v>
                </c:pt>
                <c:pt idx="15052">
                  <c:v>46578</c:v>
                </c:pt>
                <c:pt idx="15053">
                  <c:v>46312</c:v>
                </c:pt>
                <c:pt idx="15054">
                  <c:v>46046</c:v>
                </c:pt>
                <c:pt idx="15055">
                  <c:v>47159</c:v>
                </c:pt>
                <c:pt idx="15056">
                  <c:v>46893</c:v>
                </c:pt>
                <c:pt idx="15057">
                  <c:v>46627</c:v>
                </c:pt>
                <c:pt idx="15058">
                  <c:v>46360</c:v>
                </c:pt>
                <c:pt idx="15059">
                  <c:v>46094</c:v>
                </c:pt>
                <c:pt idx="15060">
                  <c:v>45827</c:v>
                </c:pt>
                <c:pt idx="15061">
                  <c:v>45561</c:v>
                </c:pt>
                <c:pt idx="15062">
                  <c:v>45295</c:v>
                </c:pt>
                <c:pt idx="15063">
                  <c:v>45028</c:v>
                </c:pt>
                <c:pt idx="15064">
                  <c:v>44762</c:v>
                </c:pt>
                <c:pt idx="15065">
                  <c:v>44495</c:v>
                </c:pt>
                <c:pt idx="15066">
                  <c:v>46142</c:v>
                </c:pt>
                <c:pt idx="15067">
                  <c:v>45876</c:v>
                </c:pt>
                <c:pt idx="15068">
                  <c:v>45609</c:v>
                </c:pt>
                <c:pt idx="15069">
                  <c:v>45343</c:v>
                </c:pt>
                <c:pt idx="15070">
                  <c:v>45076</c:v>
                </c:pt>
                <c:pt idx="15071">
                  <c:v>44810</c:v>
                </c:pt>
                <c:pt idx="15072">
                  <c:v>44544</c:v>
                </c:pt>
                <c:pt idx="15073">
                  <c:v>44277</c:v>
                </c:pt>
                <c:pt idx="15074">
                  <c:v>44011</c:v>
                </c:pt>
                <c:pt idx="15075">
                  <c:v>43744</c:v>
                </c:pt>
                <c:pt idx="15076">
                  <c:v>43478</c:v>
                </c:pt>
                <c:pt idx="15077">
                  <c:v>43212</c:v>
                </c:pt>
                <c:pt idx="15078">
                  <c:v>42945</c:v>
                </c:pt>
                <c:pt idx="15079">
                  <c:v>44858</c:v>
                </c:pt>
                <c:pt idx="15080">
                  <c:v>44592</c:v>
                </c:pt>
                <c:pt idx="15081">
                  <c:v>44325</c:v>
                </c:pt>
                <c:pt idx="15082">
                  <c:v>44059</c:v>
                </c:pt>
                <c:pt idx="15083">
                  <c:v>43793</c:v>
                </c:pt>
                <c:pt idx="15084">
                  <c:v>43526</c:v>
                </c:pt>
                <c:pt idx="15085">
                  <c:v>43260</c:v>
                </c:pt>
                <c:pt idx="15086">
                  <c:v>42993</c:v>
                </c:pt>
                <c:pt idx="15087">
                  <c:v>42727</c:v>
                </c:pt>
                <c:pt idx="15088">
                  <c:v>42461</c:v>
                </c:pt>
                <c:pt idx="15089">
                  <c:v>42194</c:v>
                </c:pt>
                <c:pt idx="15090">
                  <c:v>41928</c:v>
                </c:pt>
                <c:pt idx="15091">
                  <c:v>41661</c:v>
                </c:pt>
                <c:pt idx="15092">
                  <c:v>41395</c:v>
                </c:pt>
                <c:pt idx="15093">
                  <c:v>43308</c:v>
                </c:pt>
                <c:pt idx="15094">
                  <c:v>43042</c:v>
                </c:pt>
                <c:pt idx="15095">
                  <c:v>40378</c:v>
                </c:pt>
                <c:pt idx="15096">
                  <c:v>40111</c:v>
                </c:pt>
                <c:pt idx="15097">
                  <c:v>45010</c:v>
                </c:pt>
                <c:pt idx="15098">
                  <c:v>44763</c:v>
                </c:pt>
                <c:pt idx="15099">
                  <c:v>44023</c:v>
                </c:pt>
                <c:pt idx="15100">
                  <c:v>43530</c:v>
                </c:pt>
                <c:pt idx="15101">
                  <c:v>43283</c:v>
                </c:pt>
                <c:pt idx="15102">
                  <c:v>43037</c:v>
                </c:pt>
                <c:pt idx="15103">
                  <c:v>44056</c:v>
                </c:pt>
                <c:pt idx="15104">
                  <c:v>43809</c:v>
                </c:pt>
                <c:pt idx="15105">
                  <c:v>43563</c:v>
                </c:pt>
                <c:pt idx="15106">
                  <c:v>43316</c:v>
                </c:pt>
                <c:pt idx="15107">
                  <c:v>43069</c:v>
                </c:pt>
                <c:pt idx="15108">
                  <c:v>42823</c:v>
                </c:pt>
                <c:pt idx="15109">
                  <c:v>42576</c:v>
                </c:pt>
                <c:pt idx="15110">
                  <c:v>42329</c:v>
                </c:pt>
                <c:pt idx="15111">
                  <c:v>42083</c:v>
                </c:pt>
                <c:pt idx="15112">
                  <c:v>41836</c:v>
                </c:pt>
                <c:pt idx="15113">
                  <c:v>41590</c:v>
                </c:pt>
                <c:pt idx="15114">
                  <c:v>43102</c:v>
                </c:pt>
                <c:pt idx="15115">
                  <c:v>42855</c:v>
                </c:pt>
                <c:pt idx="15116">
                  <c:v>42609</c:v>
                </c:pt>
                <c:pt idx="15117">
                  <c:v>42362</c:v>
                </c:pt>
                <c:pt idx="15118">
                  <c:v>42116</c:v>
                </c:pt>
                <c:pt idx="15119">
                  <c:v>41869</c:v>
                </c:pt>
                <c:pt idx="15120">
                  <c:v>41622</c:v>
                </c:pt>
                <c:pt idx="15121">
                  <c:v>41376</c:v>
                </c:pt>
                <c:pt idx="15122">
                  <c:v>41129</c:v>
                </c:pt>
                <c:pt idx="15123">
                  <c:v>40882</c:v>
                </c:pt>
                <c:pt idx="15124">
                  <c:v>40636</c:v>
                </c:pt>
                <c:pt idx="15125">
                  <c:v>40389</c:v>
                </c:pt>
                <c:pt idx="15126">
                  <c:v>40142</c:v>
                </c:pt>
                <c:pt idx="15127">
                  <c:v>41902</c:v>
                </c:pt>
                <c:pt idx="15128">
                  <c:v>41655</c:v>
                </c:pt>
                <c:pt idx="15129">
                  <c:v>41408</c:v>
                </c:pt>
                <c:pt idx="15130">
                  <c:v>41162</c:v>
                </c:pt>
                <c:pt idx="15131">
                  <c:v>40915</c:v>
                </c:pt>
                <c:pt idx="15132">
                  <c:v>40668</c:v>
                </c:pt>
                <c:pt idx="15133">
                  <c:v>40422</c:v>
                </c:pt>
                <c:pt idx="15134">
                  <c:v>40175</c:v>
                </c:pt>
                <c:pt idx="15135">
                  <c:v>39928</c:v>
                </c:pt>
                <c:pt idx="15136">
                  <c:v>39682</c:v>
                </c:pt>
                <c:pt idx="15137">
                  <c:v>39435</c:v>
                </c:pt>
                <c:pt idx="15138">
                  <c:v>39189</c:v>
                </c:pt>
                <c:pt idx="15139">
                  <c:v>38942</c:v>
                </c:pt>
                <c:pt idx="15140">
                  <c:v>38695</c:v>
                </c:pt>
                <c:pt idx="15141">
                  <c:v>40454</c:v>
                </c:pt>
                <c:pt idx="15142">
                  <c:v>40208</c:v>
                </c:pt>
                <c:pt idx="15143">
                  <c:v>37741</c:v>
                </c:pt>
                <c:pt idx="15144">
                  <c:v>37495</c:v>
                </c:pt>
                <c:pt idx="15145">
                  <c:v>46512</c:v>
                </c:pt>
                <c:pt idx="15146">
                  <c:v>46279</c:v>
                </c:pt>
                <c:pt idx="15147">
                  <c:v>46047</c:v>
                </c:pt>
                <c:pt idx="15148">
                  <c:v>45815</c:v>
                </c:pt>
                <c:pt idx="15149">
                  <c:v>45583</c:v>
                </c:pt>
                <c:pt idx="15150">
                  <c:v>45351</c:v>
                </c:pt>
                <c:pt idx="15151">
                  <c:v>45118</c:v>
                </c:pt>
                <c:pt idx="15152">
                  <c:v>44886</c:v>
                </c:pt>
                <c:pt idx="15153">
                  <c:v>44654</c:v>
                </c:pt>
                <c:pt idx="15154">
                  <c:v>45461</c:v>
                </c:pt>
                <c:pt idx="15155">
                  <c:v>45229</c:v>
                </c:pt>
                <c:pt idx="15156">
                  <c:v>44997</c:v>
                </c:pt>
                <c:pt idx="15157">
                  <c:v>44764</c:v>
                </c:pt>
                <c:pt idx="15158">
                  <c:v>44532</c:v>
                </c:pt>
                <c:pt idx="15159">
                  <c:v>44300</c:v>
                </c:pt>
                <c:pt idx="15160">
                  <c:v>44068</c:v>
                </c:pt>
                <c:pt idx="15161">
                  <c:v>43836</c:v>
                </c:pt>
                <c:pt idx="15162">
                  <c:v>43603</c:v>
                </c:pt>
                <c:pt idx="15163">
                  <c:v>43371</c:v>
                </c:pt>
                <c:pt idx="15164">
                  <c:v>43139</c:v>
                </c:pt>
                <c:pt idx="15165">
                  <c:v>42907</c:v>
                </c:pt>
                <c:pt idx="15166">
                  <c:v>44410</c:v>
                </c:pt>
                <c:pt idx="15167">
                  <c:v>44178</c:v>
                </c:pt>
                <c:pt idx="15168">
                  <c:v>43946</c:v>
                </c:pt>
                <c:pt idx="15169">
                  <c:v>43714</c:v>
                </c:pt>
                <c:pt idx="15170">
                  <c:v>43482</c:v>
                </c:pt>
                <c:pt idx="15171">
                  <c:v>43249</c:v>
                </c:pt>
                <c:pt idx="15172">
                  <c:v>43017</c:v>
                </c:pt>
                <c:pt idx="15173">
                  <c:v>42785</c:v>
                </c:pt>
                <c:pt idx="15174">
                  <c:v>42553</c:v>
                </c:pt>
                <c:pt idx="15175">
                  <c:v>42321</c:v>
                </c:pt>
                <c:pt idx="15176">
                  <c:v>42088</c:v>
                </c:pt>
                <c:pt idx="15177">
                  <c:v>41624</c:v>
                </c:pt>
                <c:pt idx="15178">
                  <c:v>41392</c:v>
                </c:pt>
                <c:pt idx="15179">
                  <c:v>43128</c:v>
                </c:pt>
                <c:pt idx="15180">
                  <c:v>42895</c:v>
                </c:pt>
                <c:pt idx="15181">
                  <c:v>42663</c:v>
                </c:pt>
                <c:pt idx="15182">
                  <c:v>42431</c:v>
                </c:pt>
                <c:pt idx="15183">
                  <c:v>42199</c:v>
                </c:pt>
                <c:pt idx="15184">
                  <c:v>41967</c:v>
                </c:pt>
                <c:pt idx="15185">
                  <c:v>41734</c:v>
                </c:pt>
                <c:pt idx="15186">
                  <c:v>40573</c:v>
                </c:pt>
                <c:pt idx="15187">
                  <c:v>40341</c:v>
                </c:pt>
                <c:pt idx="15188">
                  <c:v>40109</c:v>
                </c:pt>
                <c:pt idx="15189">
                  <c:v>41613</c:v>
                </c:pt>
                <c:pt idx="15190">
                  <c:v>41380</c:v>
                </c:pt>
                <c:pt idx="15191">
                  <c:v>48027</c:v>
                </c:pt>
                <c:pt idx="15192">
                  <c:v>47767</c:v>
                </c:pt>
                <c:pt idx="15193">
                  <c:v>47507</c:v>
                </c:pt>
                <c:pt idx="15194">
                  <c:v>47247</c:v>
                </c:pt>
                <c:pt idx="15195">
                  <c:v>46988</c:v>
                </c:pt>
                <c:pt idx="15196">
                  <c:v>46728</c:v>
                </c:pt>
                <c:pt idx="15197">
                  <c:v>46468</c:v>
                </c:pt>
                <c:pt idx="15198">
                  <c:v>46208</c:v>
                </c:pt>
                <c:pt idx="15199">
                  <c:v>45949</c:v>
                </c:pt>
                <c:pt idx="15200">
                  <c:v>46973</c:v>
                </c:pt>
                <c:pt idx="15201">
                  <c:v>46713</c:v>
                </c:pt>
                <c:pt idx="15202">
                  <c:v>46453</c:v>
                </c:pt>
                <c:pt idx="15203">
                  <c:v>46193</c:v>
                </c:pt>
                <c:pt idx="15204">
                  <c:v>45934</c:v>
                </c:pt>
                <c:pt idx="15205">
                  <c:v>45674</c:v>
                </c:pt>
                <c:pt idx="15206">
                  <c:v>45414</c:v>
                </c:pt>
                <c:pt idx="15207">
                  <c:v>45155</c:v>
                </c:pt>
                <c:pt idx="15208">
                  <c:v>44895</c:v>
                </c:pt>
                <c:pt idx="15209">
                  <c:v>44635</c:v>
                </c:pt>
                <c:pt idx="15210">
                  <c:v>44375</c:v>
                </c:pt>
                <c:pt idx="15211">
                  <c:v>44116</c:v>
                </c:pt>
                <c:pt idx="15212">
                  <c:v>45919</c:v>
                </c:pt>
                <c:pt idx="15213">
                  <c:v>45659</c:v>
                </c:pt>
                <c:pt idx="15214">
                  <c:v>45399</c:v>
                </c:pt>
                <c:pt idx="15215">
                  <c:v>45139</c:v>
                </c:pt>
                <c:pt idx="15216">
                  <c:v>44880</c:v>
                </c:pt>
                <c:pt idx="15217">
                  <c:v>44620</c:v>
                </c:pt>
                <c:pt idx="15218">
                  <c:v>44360</c:v>
                </c:pt>
                <c:pt idx="15219">
                  <c:v>44101</c:v>
                </c:pt>
                <c:pt idx="15220">
                  <c:v>43841</c:v>
                </c:pt>
                <c:pt idx="15221">
                  <c:v>43581</c:v>
                </c:pt>
                <c:pt idx="15222">
                  <c:v>43321</c:v>
                </c:pt>
                <c:pt idx="15223">
                  <c:v>42802</c:v>
                </c:pt>
                <c:pt idx="15224">
                  <c:v>42542</c:v>
                </c:pt>
                <c:pt idx="15225">
                  <c:v>44605</c:v>
                </c:pt>
                <c:pt idx="15226">
                  <c:v>44345</c:v>
                </c:pt>
                <c:pt idx="15227">
                  <c:v>44086</c:v>
                </c:pt>
                <c:pt idx="15228">
                  <c:v>43826</c:v>
                </c:pt>
                <c:pt idx="15229">
                  <c:v>43566</c:v>
                </c:pt>
                <c:pt idx="15230">
                  <c:v>43306</c:v>
                </c:pt>
                <c:pt idx="15231">
                  <c:v>43047</c:v>
                </c:pt>
                <c:pt idx="15232">
                  <c:v>41748</c:v>
                </c:pt>
                <c:pt idx="15233">
                  <c:v>41488</c:v>
                </c:pt>
                <c:pt idx="15234">
                  <c:v>41228</c:v>
                </c:pt>
                <c:pt idx="15235">
                  <c:v>43032</c:v>
                </c:pt>
                <c:pt idx="15236">
                  <c:v>42772</c:v>
                </c:pt>
                <c:pt idx="15237">
                  <c:v>47812</c:v>
                </c:pt>
                <c:pt idx="15238">
                  <c:v>47544</c:v>
                </c:pt>
                <c:pt idx="15239">
                  <c:v>47276</c:v>
                </c:pt>
                <c:pt idx="15240">
                  <c:v>47008</c:v>
                </c:pt>
                <c:pt idx="15241">
                  <c:v>46740</c:v>
                </c:pt>
                <c:pt idx="15242">
                  <c:v>46472</c:v>
                </c:pt>
                <c:pt idx="15243">
                  <c:v>46204</c:v>
                </c:pt>
                <c:pt idx="15244">
                  <c:v>45936</c:v>
                </c:pt>
                <c:pt idx="15245">
                  <c:v>45668</c:v>
                </c:pt>
                <c:pt idx="15246">
                  <c:v>46777</c:v>
                </c:pt>
                <c:pt idx="15247">
                  <c:v>46509</c:v>
                </c:pt>
                <c:pt idx="15248">
                  <c:v>46241</c:v>
                </c:pt>
                <c:pt idx="15249">
                  <c:v>45973</c:v>
                </c:pt>
                <c:pt idx="15250">
                  <c:v>45705</c:v>
                </c:pt>
                <c:pt idx="15251">
                  <c:v>45438</c:v>
                </c:pt>
                <c:pt idx="15252">
                  <c:v>45170</c:v>
                </c:pt>
                <c:pt idx="15253">
                  <c:v>44902</c:v>
                </c:pt>
                <c:pt idx="15254">
                  <c:v>44634</c:v>
                </c:pt>
                <c:pt idx="15255">
                  <c:v>44366</c:v>
                </c:pt>
                <c:pt idx="15256">
                  <c:v>44098</c:v>
                </c:pt>
                <c:pt idx="15257">
                  <c:v>43830</c:v>
                </c:pt>
                <c:pt idx="15258">
                  <c:v>45743</c:v>
                </c:pt>
                <c:pt idx="15259">
                  <c:v>45475</c:v>
                </c:pt>
                <c:pt idx="15260">
                  <c:v>45207</c:v>
                </c:pt>
                <c:pt idx="15261">
                  <c:v>44939</c:v>
                </c:pt>
                <c:pt idx="15262">
                  <c:v>44671</c:v>
                </c:pt>
                <c:pt idx="15263">
                  <c:v>44403</c:v>
                </c:pt>
                <c:pt idx="15264">
                  <c:v>44135</c:v>
                </c:pt>
                <c:pt idx="15265">
                  <c:v>43867</c:v>
                </c:pt>
                <c:pt idx="15266">
                  <c:v>43599</c:v>
                </c:pt>
                <c:pt idx="15267">
                  <c:v>43331</c:v>
                </c:pt>
                <c:pt idx="15268">
                  <c:v>43063</c:v>
                </c:pt>
                <c:pt idx="15269">
                  <c:v>42527</c:v>
                </c:pt>
                <c:pt idx="15270">
                  <c:v>42259</c:v>
                </c:pt>
                <c:pt idx="15271">
                  <c:v>44440</c:v>
                </c:pt>
                <c:pt idx="15272">
                  <c:v>44172</c:v>
                </c:pt>
                <c:pt idx="15273">
                  <c:v>43904</c:v>
                </c:pt>
                <c:pt idx="15274">
                  <c:v>43636</c:v>
                </c:pt>
                <c:pt idx="15275">
                  <c:v>43368</c:v>
                </c:pt>
                <c:pt idx="15276">
                  <c:v>43100</c:v>
                </c:pt>
                <c:pt idx="15277">
                  <c:v>42832</c:v>
                </c:pt>
                <c:pt idx="15278">
                  <c:v>41492</c:v>
                </c:pt>
                <c:pt idx="15279">
                  <c:v>41224</c:v>
                </c:pt>
                <c:pt idx="15280">
                  <c:v>40956</c:v>
                </c:pt>
                <c:pt idx="15281">
                  <c:v>42869</c:v>
                </c:pt>
                <c:pt idx="15282">
                  <c:v>42601</c:v>
                </c:pt>
                <c:pt idx="15283">
                  <c:v>47388</c:v>
                </c:pt>
                <c:pt idx="15284">
                  <c:v>47125</c:v>
                </c:pt>
                <c:pt idx="15285">
                  <c:v>46861</c:v>
                </c:pt>
                <c:pt idx="15286">
                  <c:v>46598</c:v>
                </c:pt>
                <c:pt idx="15287">
                  <c:v>46335</c:v>
                </c:pt>
                <c:pt idx="15288">
                  <c:v>46071</c:v>
                </c:pt>
                <c:pt idx="15289">
                  <c:v>45808</c:v>
                </c:pt>
                <c:pt idx="15290">
                  <c:v>45545</c:v>
                </c:pt>
                <c:pt idx="15291">
                  <c:v>45281</c:v>
                </c:pt>
                <c:pt idx="15292">
                  <c:v>46359</c:v>
                </c:pt>
                <c:pt idx="15293">
                  <c:v>46096</c:v>
                </c:pt>
                <c:pt idx="15294">
                  <c:v>45832</c:v>
                </c:pt>
                <c:pt idx="15295">
                  <c:v>45569</c:v>
                </c:pt>
                <c:pt idx="15296">
                  <c:v>45306</c:v>
                </c:pt>
                <c:pt idx="15297">
                  <c:v>45042</c:v>
                </c:pt>
                <c:pt idx="15298">
                  <c:v>44779</c:v>
                </c:pt>
                <c:pt idx="15299">
                  <c:v>44516</c:v>
                </c:pt>
                <c:pt idx="15300">
                  <c:v>44252</c:v>
                </c:pt>
                <c:pt idx="15301">
                  <c:v>43989</c:v>
                </c:pt>
                <c:pt idx="15302">
                  <c:v>43726</c:v>
                </c:pt>
                <c:pt idx="15303">
                  <c:v>43462</c:v>
                </c:pt>
                <c:pt idx="15304">
                  <c:v>45330</c:v>
                </c:pt>
                <c:pt idx="15305">
                  <c:v>45066</c:v>
                </c:pt>
                <c:pt idx="15306">
                  <c:v>44803</c:v>
                </c:pt>
                <c:pt idx="15307">
                  <c:v>44540</c:v>
                </c:pt>
                <c:pt idx="15308">
                  <c:v>44277</c:v>
                </c:pt>
                <c:pt idx="15309">
                  <c:v>44013</c:v>
                </c:pt>
                <c:pt idx="15310">
                  <c:v>43750</c:v>
                </c:pt>
                <c:pt idx="15311">
                  <c:v>43487</c:v>
                </c:pt>
                <c:pt idx="15312">
                  <c:v>43223</c:v>
                </c:pt>
                <c:pt idx="15313">
                  <c:v>42960</c:v>
                </c:pt>
                <c:pt idx="15314">
                  <c:v>42697</c:v>
                </c:pt>
                <c:pt idx="15315">
                  <c:v>42170</c:v>
                </c:pt>
                <c:pt idx="15316">
                  <c:v>41907</c:v>
                </c:pt>
                <c:pt idx="15317">
                  <c:v>44037</c:v>
                </c:pt>
                <c:pt idx="15318">
                  <c:v>43774</c:v>
                </c:pt>
                <c:pt idx="15319">
                  <c:v>43511</c:v>
                </c:pt>
                <c:pt idx="15320">
                  <c:v>43248</c:v>
                </c:pt>
                <c:pt idx="15321">
                  <c:v>42984</c:v>
                </c:pt>
                <c:pt idx="15322">
                  <c:v>42721</c:v>
                </c:pt>
                <c:pt idx="15323">
                  <c:v>42458</c:v>
                </c:pt>
                <c:pt idx="15324">
                  <c:v>41141</c:v>
                </c:pt>
                <c:pt idx="15325">
                  <c:v>40878</c:v>
                </c:pt>
                <c:pt idx="15326">
                  <c:v>40614</c:v>
                </c:pt>
                <c:pt idx="15327">
                  <c:v>42482</c:v>
                </c:pt>
                <c:pt idx="15328">
                  <c:v>42218</c:v>
                </c:pt>
                <c:pt idx="15329">
                  <c:v>45139</c:v>
                </c:pt>
                <c:pt idx="15330">
                  <c:v>44896</c:v>
                </c:pt>
                <c:pt idx="15331">
                  <c:v>44653</c:v>
                </c:pt>
                <c:pt idx="15332">
                  <c:v>44411</c:v>
                </c:pt>
                <c:pt idx="15333">
                  <c:v>44168</c:v>
                </c:pt>
                <c:pt idx="15334">
                  <c:v>43925</c:v>
                </c:pt>
                <c:pt idx="15335">
                  <c:v>43682</c:v>
                </c:pt>
                <c:pt idx="15336">
                  <c:v>43439</c:v>
                </c:pt>
                <c:pt idx="15337">
                  <c:v>43196</c:v>
                </c:pt>
                <c:pt idx="15338">
                  <c:v>44147</c:v>
                </c:pt>
                <c:pt idx="15339">
                  <c:v>43904</c:v>
                </c:pt>
                <c:pt idx="15340">
                  <c:v>43661</c:v>
                </c:pt>
                <c:pt idx="15341">
                  <c:v>43418</c:v>
                </c:pt>
                <c:pt idx="15342">
                  <c:v>43175</c:v>
                </c:pt>
                <c:pt idx="15343">
                  <c:v>42932</c:v>
                </c:pt>
                <c:pt idx="15344">
                  <c:v>42689</c:v>
                </c:pt>
                <c:pt idx="15345">
                  <c:v>42447</c:v>
                </c:pt>
                <c:pt idx="15346">
                  <c:v>42204</c:v>
                </c:pt>
                <c:pt idx="15347">
                  <c:v>41961</c:v>
                </c:pt>
                <c:pt idx="15348">
                  <c:v>41718</c:v>
                </c:pt>
                <c:pt idx="15349">
                  <c:v>41475</c:v>
                </c:pt>
                <c:pt idx="15350">
                  <c:v>43154</c:v>
                </c:pt>
                <c:pt idx="15351">
                  <c:v>42911</c:v>
                </c:pt>
                <c:pt idx="15352">
                  <c:v>42669</c:v>
                </c:pt>
                <c:pt idx="15353">
                  <c:v>42426</c:v>
                </c:pt>
                <c:pt idx="15354">
                  <c:v>42183</c:v>
                </c:pt>
                <c:pt idx="15355">
                  <c:v>41940</c:v>
                </c:pt>
                <c:pt idx="15356">
                  <c:v>41697</c:v>
                </c:pt>
                <c:pt idx="15357">
                  <c:v>41454</c:v>
                </c:pt>
                <c:pt idx="15358">
                  <c:v>41211</c:v>
                </c:pt>
                <c:pt idx="15359">
                  <c:v>40968</c:v>
                </c:pt>
                <c:pt idx="15360">
                  <c:v>40725</c:v>
                </c:pt>
                <c:pt idx="15361">
                  <c:v>40240</c:v>
                </c:pt>
                <c:pt idx="15362">
                  <c:v>39997</c:v>
                </c:pt>
                <c:pt idx="15363">
                  <c:v>41919</c:v>
                </c:pt>
                <c:pt idx="15364">
                  <c:v>41676</c:v>
                </c:pt>
                <c:pt idx="15365">
                  <c:v>41433</c:v>
                </c:pt>
                <c:pt idx="15366">
                  <c:v>41190</c:v>
                </c:pt>
                <c:pt idx="15367">
                  <c:v>40947</c:v>
                </c:pt>
                <c:pt idx="15368">
                  <c:v>40704</c:v>
                </c:pt>
                <c:pt idx="15369">
                  <c:v>40462</c:v>
                </c:pt>
                <c:pt idx="15370">
                  <c:v>39247</c:v>
                </c:pt>
                <c:pt idx="15371">
                  <c:v>39004</c:v>
                </c:pt>
                <c:pt idx="15372">
                  <c:v>38761</c:v>
                </c:pt>
                <c:pt idx="15373">
                  <c:v>40441</c:v>
                </c:pt>
                <c:pt idx="15374">
                  <c:v>40198</c:v>
                </c:pt>
                <c:pt idx="15375">
                  <c:v>47908</c:v>
                </c:pt>
                <c:pt idx="15376">
                  <c:v>47687</c:v>
                </c:pt>
                <c:pt idx="15377">
                  <c:v>46625</c:v>
                </c:pt>
                <c:pt idx="15378">
                  <c:v>46403</c:v>
                </c:pt>
                <c:pt idx="15379">
                  <c:v>45119</c:v>
                </c:pt>
                <c:pt idx="15380">
                  <c:v>49686</c:v>
                </c:pt>
                <c:pt idx="15381">
                  <c:v>49438</c:v>
                </c:pt>
                <c:pt idx="15382">
                  <c:v>48368</c:v>
                </c:pt>
                <c:pt idx="15383">
                  <c:v>48120</c:v>
                </c:pt>
                <c:pt idx="15384">
                  <c:v>46802</c:v>
                </c:pt>
                <c:pt idx="15385">
                  <c:v>49675</c:v>
                </c:pt>
                <c:pt idx="15386">
                  <c:v>49412</c:v>
                </c:pt>
                <c:pt idx="15387">
                  <c:v>48368</c:v>
                </c:pt>
                <c:pt idx="15388">
                  <c:v>48106</c:v>
                </c:pt>
                <c:pt idx="15389">
                  <c:v>46799</c:v>
                </c:pt>
                <c:pt idx="15390">
                  <c:v>49384</c:v>
                </c:pt>
                <c:pt idx="15391">
                  <c:v>49117</c:v>
                </c:pt>
                <c:pt idx="15392">
                  <c:v>48089</c:v>
                </c:pt>
                <c:pt idx="15393">
                  <c:v>47823</c:v>
                </c:pt>
                <c:pt idx="15394">
                  <c:v>46528</c:v>
                </c:pt>
                <c:pt idx="15395">
                  <c:v>47110</c:v>
                </c:pt>
                <c:pt idx="15396">
                  <c:v>46853</c:v>
                </c:pt>
                <c:pt idx="15397">
                  <c:v>45877</c:v>
                </c:pt>
                <c:pt idx="15398">
                  <c:v>45620</c:v>
                </c:pt>
                <c:pt idx="15399">
                  <c:v>44387</c:v>
                </c:pt>
                <c:pt idx="15400">
                  <c:v>48499</c:v>
                </c:pt>
                <c:pt idx="15401">
                  <c:v>48276</c:v>
                </c:pt>
                <c:pt idx="15402">
                  <c:v>47211</c:v>
                </c:pt>
                <c:pt idx="15403">
                  <c:v>46989</c:v>
                </c:pt>
                <c:pt idx="15404">
                  <c:v>45701</c:v>
                </c:pt>
                <c:pt idx="15405">
                  <c:v>44414</c:v>
                </c:pt>
                <c:pt idx="15406">
                  <c:v>50322</c:v>
                </c:pt>
                <c:pt idx="15407">
                  <c:v>50071</c:v>
                </c:pt>
                <c:pt idx="15408">
                  <c:v>49002</c:v>
                </c:pt>
                <c:pt idx="15409">
                  <c:v>48751</c:v>
                </c:pt>
                <c:pt idx="15410">
                  <c:v>47432</c:v>
                </c:pt>
                <c:pt idx="15411">
                  <c:v>46112</c:v>
                </c:pt>
                <c:pt idx="15412">
                  <c:v>50168</c:v>
                </c:pt>
                <c:pt idx="15413">
                  <c:v>49905</c:v>
                </c:pt>
                <c:pt idx="15414">
                  <c:v>48863</c:v>
                </c:pt>
                <c:pt idx="15415">
                  <c:v>48600</c:v>
                </c:pt>
                <c:pt idx="15416">
                  <c:v>47295</c:v>
                </c:pt>
                <c:pt idx="15417">
                  <c:v>45991</c:v>
                </c:pt>
                <c:pt idx="15418">
                  <c:v>49649</c:v>
                </c:pt>
                <c:pt idx="15419">
                  <c:v>49385</c:v>
                </c:pt>
                <c:pt idx="15420">
                  <c:v>48361</c:v>
                </c:pt>
                <c:pt idx="15421">
                  <c:v>48097</c:v>
                </c:pt>
                <c:pt idx="15422">
                  <c:v>46808</c:v>
                </c:pt>
                <c:pt idx="15423">
                  <c:v>45520</c:v>
                </c:pt>
                <c:pt idx="15424">
                  <c:v>47066</c:v>
                </c:pt>
                <c:pt idx="15425">
                  <c:v>46816</c:v>
                </c:pt>
                <c:pt idx="15426">
                  <c:v>45844</c:v>
                </c:pt>
                <c:pt idx="15427">
                  <c:v>45594</c:v>
                </c:pt>
                <c:pt idx="15428">
                  <c:v>44372</c:v>
                </c:pt>
                <c:pt idx="15429">
                  <c:v>43150</c:v>
                </c:pt>
                <c:pt idx="15430">
                  <c:v>48741</c:v>
                </c:pt>
                <c:pt idx="15431">
                  <c:v>48514</c:v>
                </c:pt>
                <c:pt idx="15432">
                  <c:v>47450</c:v>
                </c:pt>
                <c:pt idx="15433">
                  <c:v>47223</c:v>
                </c:pt>
                <c:pt idx="15434">
                  <c:v>45932</c:v>
                </c:pt>
                <c:pt idx="15435">
                  <c:v>44640</c:v>
                </c:pt>
                <c:pt idx="15436">
                  <c:v>50511</c:v>
                </c:pt>
                <c:pt idx="15437">
                  <c:v>50256</c:v>
                </c:pt>
                <c:pt idx="15438">
                  <c:v>49188</c:v>
                </c:pt>
                <c:pt idx="15439">
                  <c:v>48934</c:v>
                </c:pt>
                <c:pt idx="15440">
                  <c:v>47611</c:v>
                </c:pt>
                <c:pt idx="15441">
                  <c:v>46289</c:v>
                </c:pt>
                <c:pt idx="15442">
                  <c:v>50267</c:v>
                </c:pt>
                <c:pt idx="15443">
                  <c:v>50002</c:v>
                </c:pt>
                <c:pt idx="15444">
                  <c:v>48960</c:v>
                </c:pt>
                <c:pt idx="15445">
                  <c:v>48695</c:v>
                </c:pt>
                <c:pt idx="15446">
                  <c:v>47389</c:v>
                </c:pt>
                <c:pt idx="15447">
                  <c:v>46082</c:v>
                </c:pt>
                <c:pt idx="15448">
                  <c:v>49638</c:v>
                </c:pt>
                <c:pt idx="15449">
                  <c:v>49376</c:v>
                </c:pt>
                <c:pt idx="15450">
                  <c:v>48348</c:v>
                </c:pt>
                <c:pt idx="15451">
                  <c:v>48086</c:v>
                </c:pt>
                <c:pt idx="15452">
                  <c:v>46796</c:v>
                </c:pt>
                <c:pt idx="15453">
                  <c:v>45507</c:v>
                </c:pt>
                <c:pt idx="15454">
                  <c:v>46930</c:v>
                </c:pt>
                <c:pt idx="15455">
                  <c:v>46685</c:v>
                </c:pt>
                <c:pt idx="15456">
                  <c:v>45708</c:v>
                </c:pt>
                <c:pt idx="15457">
                  <c:v>45463</c:v>
                </c:pt>
                <c:pt idx="15458">
                  <c:v>44241</c:v>
                </c:pt>
                <c:pt idx="15459">
                  <c:v>43019</c:v>
                </c:pt>
                <c:pt idx="15460">
                  <c:v>48825</c:v>
                </c:pt>
                <c:pt idx="15461">
                  <c:v>48591</c:v>
                </c:pt>
                <c:pt idx="15462">
                  <c:v>47536</c:v>
                </c:pt>
                <c:pt idx="15463">
                  <c:v>47303</c:v>
                </c:pt>
                <c:pt idx="15464">
                  <c:v>46248</c:v>
                </c:pt>
                <c:pt idx="15465">
                  <c:v>46014</c:v>
                </c:pt>
                <c:pt idx="15466">
                  <c:v>50655</c:v>
                </c:pt>
                <c:pt idx="15467">
                  <c:v>50395</c:v>
                </c:pt>
                <c:pt idx="15468">
                  <c:v>49333</c:v>
                </c:pt>
                <c:pt idx="15469">
                  <c:v>49073</c:v>
                </c:pt>
                <c:pt idx="15470">
                  <c:v>48011</c:v>
                </c:pt>
                <c:pt idx="15471">
                  <c:v>47751</c:v>
                </c:pt>
                <c:pt idx="15472">
                  <c:v>50336</c:v>
                </c:pt>
                <c:pt idx="15473">
                  <c:v>50069</c:v>
                </c:pt>
                <c:pt idx="15474">
                  <c:v>49029</c:v>
                </c:pt>
                <c:pt idx="15475">
                  <c:v>48762</c:v>
                </c:pt>
                <c:pt idx="15476">
                  <c:v>47722</c:v>
                </c:pt>
                <c:pt idx="15477">
                  <c:v>47455</c:v>
                </c:pt>
                <c:pt idx="15478">
                  <c:v>49605</c:v>
                </c:pt>
                <c:pt idx="15479">
                  <c:v>49345</c:v>
                </c:pt>
                <c:pt idx="15480">
                  <c:v>48316</c:v>
                </c:pt>
                <c:pt idx="15481">
                  <c:v>48055</c:v>
                </c:pt>
                <c:pt idx="15482">
                  <c:v>47026</c:v>
                </c:pt>
                <c:pt idx="15483">
                  <c:v>46765</c:v>
                </c:pt>
                <c:pt idx="15484">
                  <c:v>46761</c:v>
                </c:pt>
                <c:pt idx="15485">
                  <c:v>46522</c:v>
                </c:pt>
                <c:pt idx="15486">
                  <c:v>45539</c:v>
                </c:pt>
                <c:pt idx="15487">
                  <c:v>45300</c:v>
                </c:pt>
                <c:pt idx="15488">
                  <c:v>44317</c:v>
                </c:pt>
                <c:pt idx="15489">
                  <c:v>44079</c:v>
                </c:pt>
                <c:pt idx="15490">
                  <c:v>48184</c:v>
                </c:pt>
                <c:pt idx="15491">
                  <c:v>47951</c:v>
                </c:pt>
                <c:pt idx="15492">
                  <c:v>47718</c:v>
                </c:pt>
                <c:pt idx="15493">
                  <c:v>46553</c:v>
                </c:pt>
                <c:pt idx="15494">
                  <c:v>46320</c:v>
                </c:pt>
                <c:pt idx="15495">
                  <c:v>46088</c:v>
                </c:pt>
                <c:pt idx="15496">
                  <c:v>47130</c:v>
                </c:pt>
                <c:pt idx="15497">
                  <c:v>46897</c:v>
                </c:pt>
                <c:pt idx="15498">
                  <c:v>46664</c:v>
                </c:pt>
                <c:pt idx="15499">
                  <c:v>46431</c:v>
                </c:pt>
                <c:pt idx="15500">
                  <c:v>46198</c:v>
                </c:pt>
                <c:pt idx="15501">
                  <c:v>45965</c:v>
                </c:pt>
                <c:pt idx="15502">
                  <c:v>45732</c:v>
                </c:pt>
                <c:pt idx="15503">
                  <c:v>45499</c:v>
                </c:pt>
                <c:pt idx="15504">
                  <c:v>45266</c:v>
                </c:pt>
                <c:pt idx="15505">
                  <c:v>45033</c:v>
                </c:pt>
                <c:pt idx="15506">
                  <c:v>44801</c:v>
                </c:pt>
                <c:pt idx="15507">
                  <c:v>44568</c:v>
                </c:pt>
                <c:pt idx="15508">
                  <c:v>45843</c:v>
                </c:pt>
                <c:pt idx="15509">
                  <c:v>45610</c:v>
                </c:pt>
                <c:pt idx="15510">
                  <c:v>45377</c:v>
                </c:pt>
                <c:pt idx="15511">
                  <c:v>45144</c:v>
                </c:pt>
                <c:pt idx="15512">
                  <c:v>44911</c:v>
                </c:pt>
                <c:pt idx="15513">
                  <c:v>44678</c:v>
                </c:pt>
                <c:pt idx="15514">
                  <c:v>44445</c:v>
                </c:pt>
                <c:pt idx="15515">
                  <c:v>44212</c:v>
                </c:pt>
                <c:pt idx="15516">
                  <c:v>43979</c:v>
                </c:pt>
                <c:pt idx="15517">
                  <c:v>43746</c:v>
                </c:pt>
                <c:pt idx="15518">
                  <c:v>43514</c:v>
                </c:pt>
                <c:pt idx="15519">
                  <c:v>43281</c:v>
                </c:pt>
                <c:pt idx="15520">
                  <c:v>43048</c:v>
                </c:pt>
                <c:pt idx="15521">
                  <c:v>44556</c:v>
                </c:pt>
                <c:pt idx="15522">
                  <c:v>44323</c:v>
                </c:pt>
                <c:pt idx="15523">
                  <c:v>44090</c:v>
                </c:pt>
                <c:pt idx="15524">
                  <c:v>43857</c:v>
                </c:pt>
                <c:pt idx="15525">
                  <c:v>43391</c:v>
                </c:pt>
                <c:pt idx="15526">
                  <c:v>42925</c:v>
                </c:pt>
                <c:pt idx="15527">
                  <c:v>42459</c:v>
                </c:pt>
                <c:pt idx="15528">
                  <c:v>42227</c:v>
                </c:pt>
                <c:pt idx="15529">
                  <c:v>41994</c:v>
                </c:pt>
                <c:pt idx="15530">
                  <c:v>41761</c:v>
                </c:pt>
                <c:pt idx="15531">
                  <c:v>49798</c:v>
                </c:pt>
                <c:pt idx="15532">
                  <c:v>49539</c:v>
                </c:pt>
                <c:pt idx="15533">
                  <c:v>49279</c:v>
                </c:pt>
                <c:pt idx="15534">
                  <c:v>47980</c:v>
                </c:pt>
                <c:pt idx="15535">
                  <c:v>47721</c:v>
                </c:pt>
                <c:pt idx="15536">
                  <c:v>47461</c:v>
                </c:pt>
                <c:pt idx="15537">
                  <c:v>48739</c:v>
                </c:pt>
                <c:pt idx="15538">
                  <c:v>48479</c:v>
                </c:pt>
                <c:pt idx="15539">
                  <c:v>48219</c:v>
                </c:pt>
                <c:pt idx="15540">
                  <c:v>47959</c:v>
                </c:pt>
                <c:pt idx="15541">
                  <c:v>47700</c:v>
                </c:pt>
                <c:pt idx="15542">
                  <c:v>47440</c:v>
                </c:pt>
                <c:pt idx="15543">
                  <c:v>47180</c:v>
                </c:pt>
                <c:pt idx="15544">
                  <c:v>46921</c:v>
                </c:pt>
                <c:pt idx="15545">
                  <c:v>46661</c:v>
                </c:pt>
                <c:pt idx="15546">
                  <c:v>46401</c:v>
                </c:pt>
                <c:pt idx="15547">
                  <c:v>46141</c:v>
                </c:pt>
                <c:pt idx="15548">
                  <c:v>45882</c:v>
                </c:pt>
                <c:pt idx="15549">
                  <c:v>47419</c:v>
                </c:pt>
                <c:pt idx="15550">
                  <c:v>47159</c:v>
                </c:pt>
                <c:pt idx="15551">
                  <c:v>46900</c:v>
                </c:pt>
                <c:pt idx="15552">
                  <c:v>46640</c:v>
                </c:pt>
                <c:pt idx="15553">
                  <c:v>46380</c:v>
                </c:pt>
                <c:pt idx="15554">
                  <c:v>46120</c:v>
                </c:pt>
                <c:pt idx="15555">
                  <c:v>45861</c:v>
                </c:pt>
                <c:pt idx="15556">
                  <c:v>45601</c:v>
                </c:pt>
                <c:pt idx="15557">
                  <c:v>45341</c:v>
                </c:pt>
                <c:pt idx="15558">
                  <c:v>45082</c:v>
                </c:pt>
                <c:pt idx="15559">
                  <c:v>44822</c:v>
                </c:pt>
                <c:pt idx="15560">
                  <c:v>44562</c:v>
                </c:pt>
                <c:pt idx="15561">
                  <c:v>44302</c:v>
                </c:pt>
                <c:pt idx="15562">
                  <c:v>46099</c:v>
                </c:pt>
                <c:pt idx="15563">
                  <c:v>45840</c:v>
                </c:pt>
                <c:pt idx="15564">
                  <c:v>45580</c:v>
                </c:pt>
                <c:pt idx="15565">
                  <c:v>45320</c:v>
                </c:pt>
                <c:pt idx="15566">
                  <c:v>44801</c:v>
                </c:pt>
                <c:pt idx="15567">
                  <c:v>44281</c:v>
                </c:pt>
                <c:pt idx="15568">
                  <c:v>43762</c:v>
                </c:pt>
                <c:pt idx="15569">
                  <c:v>43502</c:v>
                </c:pt>
                <c:pt idx="15570">
                  <c:v>43243</c:v>
                </c:pt>
                <c:pt idx="15571">
                  <c:v>42983</c:v>
                </c:pt>
                <c:pt idx="15572">
                  <c:v>49445</c:v>
                </c:pt>
                <c:pt idx="15573">
                  <c:v>49177</c:v>
                </c:pt>
                <c:pt idx="15574">
                  <c:v>48909</c:v>
                </c:pt>
                <c:pt idx="15575">
                  <c:v>47571</c:v>
                </c:pt>
                <c:pt idx="15576">
                  <c:v>47303</c:v>
                </c:pt>
                <c:pt idx="15577">
                  <c:v>47036</c:v>
                </c:pt>
                <c:pt idx="15578">
                  <c:v>48408</c:v>
                </c:pt>
                <c:pt idx="15579">
                  <c:v>48140</c:v>
                </c:pt>
                <c:pt idx="15580">
                  <c:v>47872</c:v>
                </c:pt>
                <c:pt idx="15581">
                  <c:v>47605</c:v>
                </c:pt>
                <c:pt idx="15582">
                  <c:v>47337</c:v>
                </c:pt>
                <c:pt idx="15583">
                  <c:v>47069</c:v>
                </c:pt>
                <c:pt idx="15584">
                  <c:v>46802</c:v>
                </c:pt>
                <c:pt idx="15585">
                  <c:v>46534</c:v>
                </c:pt>
                <c:pt idx="15586">
                  <c:v>46266</c:v>
                </c:pt>
                <c:pt idx="15587">
                  <c:v>45999</c:v>
                </c:pt>
                <c:pt idx="15588">
                  <c:v>45731</c:v>
                </c:pt>
                <c:pt idx="15589">
                  <c:v>45463</c:v>
                </c:pt>
                <c:pt idx="15590">
                  <c:v>47103</c:v>
                </c:pt>
                <c:pt idx="15591">
                  <c:v>46835</c:v>
                </c:pt>
                <c:pt idx="15592">
                  <c:v>46568</c:v>
                </c:pt>
                <c:pt idx="15593">
                  <c:v>46300</c:v>
                </c:pt>
                <c:pt idx="15594">
                  <c:v>46032</c:v>
                </c:pt>
                <c:pt idx="15595">
                  <c:v>45765</c:v>
                </c:pt>
                <c:pt idx="15596">
                  <c:v>45497</c:v>
                </c:pt>
                <c:pt idx="15597">
                  <c:v>45229</c:v>
                </c:pt>
                <c:pt idx="15598">
                  <c:v>44962</c:v>
                </c:pt>
                <c:pt idx="15599">
                  <c:v>44694</c:v>
                </c:pt>
                <c:pt idx="15600">
                  <c:v>44426</c:v>
                </c:pt>
                <c:pt idx="15601">
                  <c:v>44159</c:v>
                </c:pt>
                <c:pt idx="15602">
                  <c:v>43891</c:v>
                </c:pt>
                <c:pt idx="15603">
                  <c:v>45798</c:v>
                </c:pt>
                <c:pt idx="15604">
                  <c:v>45531</c:v>
                </c:pt>
                <c:pt idx="15605">
                  <c:v>45263</c:v>
                </c:pt>
                <c:pt idx="15606">
                  <c:v>44995</c:v>
                </c:pt>
                <c:pt idx="15607">
                  <c:v>44460</c:v>
                </c:pt>
                <c:pt idx="15608">
                  <c:v>43925</c:v>
                </c:pt>
                <c:pt idx="15609">
                  <c:v>43389</c:v>
                </c:pt>
                <c:pt idx="15610">
                  <c:v>43122</c:v>
                </c:pt>
                <c:pt idx="15611">
                  <c:v>42854</c:v>
                </c:pt>
                <c:pt idx="15612">
                  <c:v>42586</c:v>
                </c:pt>
                <c:pt idx="15613">
                  <c:v>48794</c:v>
                </c:pt>
                <c:pt idx="15614">
                  <c:v>48531</c:v>
                </c:pt>
                <c:pt idx="15615">
                  <c:v>48268</c:v>
                </c:pt>
                <c:pt idx="15616">
                  <c:v>46954</c:v>
                </c:pt>
                <c:pt idx="15617">
                  <c:v>46691</c:v>
                </c:pt>
                <c:pt idx="15618">
                  <c:v>46429</c:v>
                </c:pt>
                <c:pt idx="15619">
                  <c:v>47769</c:v>
                </c:pt>
                <c:pt idx="15620">
                  <c:v>47506</c:v>
                </c:pt>
                <c:pt idx="15621">
                  <c:v>47243</c:v>
                </c:pt>
                <c:pt idx="15622">
                  <c:v>46980</c:v>
                </c:pt>
                <c:pt idx="15623">
                  <c:v>46717</c:v>
                </c:pt>
                <c:pt idx="15624">
                  <c:v>46454</c:v>
                </c:pt>
                <c:pt idx="15625">
                  <c:v>46192</c:v>
                </c:pt>
                <c:pt idx="15626">
                  <c:v>45929</c:v>
                </c:pt>
                <c:pt idx="15627">
                  <c:v>45666</c:v>
                </c:pt>
                <c:pt idx="15628">
                  <c:v>45403</c:v>
                </c:pt>
                <c:pt idx="15629">
                  <c:v>45140</c:v>
                </c:pt>
                <c:pt idx="15630">
                  <c:v>44878</c:v>
                </c:pt>
                <c:pt idx="15631">
                  <c:v>46480</c:v>
                </c:pt>
                <c:pt idx="15632">
                  <c:v>46217</c:v>
                </c:pt>
                <c:pt idx="15633">
                  <c:v>45955</c:v>
                </c:pt>
                <c:pt idx="15634">
                  <c:v>45692</c:v>
                </c:pt>
                <c:pt idx="15635">
                  <c:v>45429</c:v>
                </c:pt>
                <c:pt idx="15636">
                  <c:v>45166</c:v>
                </c:pt>
                <c:pt idx="15637">
                  <c:v>44903</c:v>
                </c:pt>
                <c:pt idx="15638">
                  <c:v>44641</c:v>
                </c:pt>
                <c:pt idx="15639">
                  <c:v>44378</c:v>
                </c:pt>
                <c:pt idx="15640">
                  <c:v>44115</c:v>
                </c:pt>
                <c:pt idx="15641">
                  <c:v>43852</c:v>
                </c:pt>
                <c:pt idx="15642">
                  <c:v>43589</c:v>
                </c:pt>
                <c:pt idx="15643">
                  <c:v>43327</c:v>
                </c:pt>
                <c:pt idx="15644">
                  <c:v>45192</c:v>
                </c:pt>
                <c:pt idx="15645">
                  <c:v>44929</c:v>
                </c:pt>
                <c:pt idx="15646">
                  <c:v>44666</c:v>
                </c:pt>
                <c:pt idx="15647">
                  <c:v>44404</c:v>
                </c:pt>
                <c:pt idx="15648">
                  <c:v>43878</c:v>
                </c:pt>
                <c:pt idx="15649">
                  <c:v>43352</c:v>
                </c:pt>
                <c:pt idx="15650">
                  <c:v>42827</c:v>
                </c:pt>
                <c:pt idx="15651">
                  <c:v>42564</c:v>
                </c:pt>
                <c:pt idx="15652">
                  <c:v>42301</c:v>
                </c:pt>
                <c:pt idx="15653">
                  <c:v>42038</c:v>
                </c:pt>
                <c:pt idx="15654">
                  <c:v>46155</c:v>
                </c:pt>
                <c:pt idx="15655">
                  <c:v>45913</c:v>
                </c:pt>
                <c:pt idx="15656">
                  <c:v>45670</c:v>
                </c:pt>
                <c:pt idx="15657">
                  <c:v>44456</c:v>
                </c:pt>
                <c:pt idx="15658">
                  <c:v>44214</c:v>
                </c:pt>
                <c:pt idx="15659">
                  <c:v>43971</c:v>
                </c:pt>
                <c:pt idx="15660">
                  <c:v>45176</c:v>
                </c:pt>
                <c:pt idx="15661">
                  <c:v>44934</c:v>
                </c:pt>
                <c:pt idx="15662">
                  <c:v>44691</c:v>
                </c:pt>
                <c:pt idx="15663">
                  <c:v>44448</c:v>
                </c:pt>
                <c:pt idx="15664">
                  <c:v>44205</c:v>
                </c:pt>
                <c:pt idx="15665">
                  <c:v>43963</c:v>
                </c:pt>
                <c:pt idx="15666">
                  <c:v>43720</c:v>
                </c:pt>
                <c:pt idx="15667">
                  <c:v>43477</c:v>
                </c:pt>
                <c:pt idx="15668">
                  <c:v>43235</c:v>
                </c:pt>
                <c:pt idx="15669">
                  <c:v>42992</c:v>
                </c:pt>
                <c:pt idx="15670">
                  <c:v>42749</c:v>
                </c:pt>
                <c:pt idx="15671">
                  <c:v>42506</c:v>
                </c:pt>
                <c:pt idx="15672">
                  <c:v>43954</c:v>
                </c:pt>
                <c:pt idx="15673">
                  <c:v>43712</c:v>
                </c:pt>
                <c:pt idx="15674">
                  <c:v>43469</c:v>
                </c:pt>
                <c:pt idx="15675">
                  <c:v>43226</c:v>
                </c:pt>
                <c:pt idx="15676">
                  <c:v>42984</c:v>
                </c:pt>
                <c:pt idx="15677">
                  <c:v>42741</c:v>
                </c:pt>
                <c:pt idx="15678">
                  <c:v>42498</c:v>
                </c:pt>
                <c:pt idx="15679">
                  <c:v>42255</c:v>
                </c:pt>
                <c:pt idx="15680">
                  <c:v>42013</c:v>
                </c:pt>
                <c:pt idx="15681">
                  <c:v>41770</c:v>
                </c:pt>
                <c:pt idx="15682">
                  <c:v>41527</c:v>
                </c:pt>
                <c:pt idx="15683">
                  <c:v>41285</c:v>
                </c:pt>
                <c:pt idx="15684">
                  <c:v>41042</c:v>
                </c:pt>
                <c:pt idx="15685">
                  <c:v>42733</c:v>
                </c:pt>
                <c:pt idx="15686">
                  <c:v>42490</c:v>
                </c:pt>
                <c:pt idx="15687">
                  <c:v>42247</c:v>
                </c:pt>
                <c:pt idx="15688">
                  <c:v>42004</c:v>
                </c:pt>
                <c:pt idx="15689">
                  <c:v>41519</c:v>
                </c:pt>
                <c:pt idx="15690">
                  <c:v>41034</c:v>
                </c:pt>
                <c:pt idx="15691">
                  <c:v>40548</c:v>
                </c:pt>
                <c:pt idx="15692">
                  <c:v>40305</c:v>
                </c:pt>
                <c:pt idx="15693">
                  <c:v>40063</c:v>
                </c:pt>
                <c:pt idx="15694">
                  <c:v>39820</c:v>
                </c:pt>
                <c:pt idx="15695">
                  <c:v>48163</c:v>
                </c:pt>
                <c:pt idx="15696">
                  <c:v>47930</c:v>
                </c:pt>
                <c:pt idx="15697">
                  <c:v>47698</c:v>
                </c:pt>
                <c:pt idx="15698">
                  <c:v>47108</c:v>
                </c:pt>
                <c:pt idx="15699">
                  <c:v>46876</c:v>
                </c:pt>
                <c:pt idx="15700">
                  <c:v>46644</c:v>
                </c:pt>
                <c:pt idx="15701">
                  <c:v>46411</c:v>
                </c:pt>
                <c:pt idx="15702">
                  <c:v>46179</c:v>
                </c:pt>
                <c:pt idx="15703">
                  <c:v>45946</c:v>
                </c:pt>
                <c:pt idx="15704">
                  <c:v>45714</c:v>
                </c:pt>
                <c:pt idx="15705">
                  <c:v>45481</c:v>
                </c:pt>
                <c:pt idx="15706">
                  <c:v>45249</c:v>
                </c:pt>
                <c:pt idx="15707">
                  <c:v>45016</c:v>
                </c:pt>
                <c:pt idx="15708">
                  <c:v>44784</c:v>
                </c:pt>
                <c:pt idx="15709">
                  <c:v>44551</c:v>
                </c:pt>
                <c:pt idx="15710">
                  <c:v>45822</c:v>
                </c:pt>
                <c:pt idx="15711">
                  <c:v>45589</c:v>
                </c:pt>
                <c:pt idx="15712">
                  <c:v>45357</c:v>
                </c:pt>
                <c:pt idx="15713">
                  <c:v>45124</c:v>
                </c:pt>
                <c:pt idx="15714">
                  <c:v>44892</c:v>
                </c:pt>
                <c:pt idx="15715">
                  <c:v>44660</c:v>
                </c:pt>
                <c:pt idx="15716">
                  <c:v>44427</c:v>
                </c:pt>
                <c:pt idx="15717">
                  <c:v>44195</c:v>
                </c:pt>
                <c:pt idx="15718">
                  <c:v>43962</c:v>
                </c:pt>
                <c:pt idx="15719">
                  <c:v>43730</c:v>
                </c:pt>
                <c:pt idx="15720">
                  <c:v>43497</c:v>
                </c:pt>
                <c:pt idx="15721">
                  <c:v>43265</c:v>
                </c:pt>
                <c:pt idx="15722">
                  <c:v>43032</c:v>
                </c:pt>
                <c:pt idx="15723">
                  <c:v>44535</c:v>
                </c:pt>
                <c:pt idx="15724">
                  <c:v>44303</c:v>
                </c:pt>
                <c:pt idx="15725">
                  <c:v>44070</c:v>
                </c:pt>
                <c:pt idx="15726">
                  <c:v>43838</c:v>
                </c:pt>
                <c:pt idx="15727">
                  <c:v>42908</c:v>
                </c:pt>
                <c:pt idx="15728">
                  <c:v>42443</c:v>
                </c:pt>
                <c:pt idx="15729">
                  <c:v>42211</c:v>
                </c:pt>
                <c:pt idx="15730">
                  <c:v>41978</c:v>
                </c:pt>
                <c:pt idx="15731">
                  <c:v>41746</c:v>
                </c:pt>
                <c:pt idx="15732">
                  <c:v>49795</c:v>
                </c:pt>
                <c:pt idx="15733">
                  <c:v>49535</c:v>
                </c:pt>
                <c:pt idx="15734">
                  <c:v>49275</c:v>
                </c:pt>
                <c:pt idx="15735">
                  <c:v>48735</c:v>
                </c:pt>
                <c:pt idx="15736">
                  <c:v>48475</c:v>
                </c:pt>
                <c:pt idx="15737">
                  <c:v>48215</c:v>
                </c:pt>
                <c:pt idx="15738">
                  <c:v>47956</c:v>
                </c:pt>
                <c:pt idx="15739">
                  <c:v>47696</c:v>
                </c:pt>
                <c:pt idx="15740">
                  <c:v>47436</c:v>
                </c:pt>
                <c:pt idx="15741">
                  <c:v>47176</c:v>
                </c:pt>
                <c:pt idx="15742">
                  <c:v>46916</c:v>
                </c:pt>
                <c:pt idx="15743">
                  <c:v>46656</c:v>
                </c:pt>
                <c:pt idx="15744">
                  <c:v>46396</c:v>
                </c:pt>
                <c:pt idx="15745">
                  <c:v>46136</c:v>
                </c:pt>
                <c:pt idx="15746">
                  <c:v>45876</c:v>
                </c:pt>
                <c:pt idx="15747">
                  <c:v>47416</c:v>
                </c:pt>
                <c:pt idx="15748">
                  <c:v>47156</c:v>
                </c:pt>
                <c:pt idx="15749">
                  <c:v>46896</c:v>
                </c:pt>
                <c:pt idx="15750">
                  <c:v>46636</c:v>
                </c:pt>
                <c:pt idx="15751">
                  <c:v>46376</c:v>
                </c:pt>
                <c:pt idx="15752">
                  <c:v>46116</c:v>
                </c:pt>
                <c:pt idx="15753">
                  <c:v>45857</c:v>
                </c:pt>
                <c:pt idx="15754">
                  <c:v>45597</c:v>
                </c:pt>
                <c:pt idx="15755">
                  <c:v>45337</c:v>
                </c:pt>
                <c:pt idx="15756">
                  <c:v>45077</c:v>
                </c:pt>
                <c:pt idx="15757">
                  <c:v>44817</c:v>
                </c:pt>
                <c:pt idx="15758">
                  <c:v>44557</c:v>
                </c:pt>
                <c:pt idx="15759">
                  <c:v>44297</c:v>
                </c:pt>
                <c:pt idx="15760">
                  <c:v>46097</c:v>
                </c:pt>
                <c:pt idx="15761">
                  <c:v>45837</c:v>
                </c:pt>
                <c:pt idx="15762">
                  <c:v>45577</c:v>
                </c:pt>
                <c:pt idx="15763">
                  <c:v>45317</c:v>
                </c:pt>
                <c:pt idx="15764">
                  <c:v>44277</c:v>
                </c:pt>
                <c:pt idx="15765">
                  <c:v>43757</c:v>
                </c:pt>
                <c:pt idx="15766">
                  <c:v>43498</c:v>
                </c:pt>
                <c:pt idx="15767">
                  <c:v>43238</c:v>
                </c:pt>
                <c:pt idx="15768">
                  <c:v>42978</c:v>
                </c:pt>
                <c:pt idx="15769">
                  <c:v>49454</c:v>
                </c:pt>
                <c:pt idx="15770">
                  <c:v>49186</c:v>
                </c:pt>
                <c:pt idx="15771">
                  <c:v>48918</c:v>
                </c:pt>
                <c:pt idx="15772">
                  <c:v>48417</c:v>
                </c:pt>
                <c:pt idx="15773">
                  <c:v>48149</c:v>
                </c:pt>
                <c:pt idx="15774">
                  <c:v>47881</c:v>
                </c:pt>
                <c:pt idx="15775">
                  <c:v>47613</c:v>
                </c:pt>
                <c:pt idx="15776">
                  <c:v>47345</c:v>
                </c:pt>
                <c:pt idx="15777">
                  <c:v>47077</c:v>
                </c:pt>
                <c:pt idx="15778">
                  <c:v>46808</c:v>
                </c:pt>
                <c:pt idx="15779">
                  <c:v>46540</c:v>
                </c:pt>
                <c:pt idx="15780">
                  <c:v>46272</c:v>
                </c:pt>
                <c:pt idx="15781">
                  <c:v>46004</c:v>
                </c:pt>
                <c:pt idx="15782">
                  <c:v>45736</c:v>
                </c:pt>
                <c:pt idx="15783">
                  <c:v>45467</c:v>
                </c:pt>
                <c:pt idx="15784">
                  <c:v>47113</c:v>
                </c:pt>
                <c:pt idx="15785">
                  <c:v>46845</c:v>
                </c:pt>
                <c:pt idx="15786">
                  <c:v>46576</c:v>
                </c:pt>
                <c:pt idx="15787">
                  <c:v>46308</c:v>
                </c:pt>
                <c:pt idx="15788">
                  <c:v>46040</c:v>
                </c:pt>
                <c:pt idx="15789">
                  <c:v>45772</c:v>
                </c:pt>
                <c:pt idx="15790">
                  <c:v>45504</c:v>
                </c:pt>
                <c:pt idx="15791">
                  <c:v>45236</c:v>
                </c:pt>
                <c:pt idx="15792">
                  <c:v>44967</c:v>
                </c:pt>
                <c:pt idx="15793">
                  <c:v>44699</c:v>
                </c:pt>
                <c:pt idx="15794">
                  <c:v>44431</c:v>
                </c:pt>
                <c:pt idx="15795">
                  <c:v>44163</c:v>
                </c:pt>
                <c:pt idx="15796">
                  <c:v>43895</c:v>
                </c:pt>
                <c:pt idx="15797">
                  <c:v>45808</c:v>
                </c:pt>
                <c:pt idx="15798">
                  <c:v>45540</c:v>
                </c:pt>
                <c:pt idx="15799">
                  <c:v>45272</c:v>
                </c:pt>
                <c:pt idx="15800">
                  <c:v>45004</c:v>
                </c:pt>
                <c:pt idx="15801">
                  <c:v>43931</c:v>
                </c:pt>
                <c:pt idx="15802">
                  <c:v>43395</c:v>
                </c:pt>
                <c:pt idx="15803">
                  <c:v>43126</c:v>
                </c:pt>
                <c:pt idx="15804">
                  <c:v>42858</c:v>
                </c:pt>
                <c:pt idx="15805">
                  <c:v>42590</c:v>
                </c:pt>
                <c:pt idx="15806">
                  <c:v>48815</c:v>
                </c:pt>
                <c:pt idx="15807">
                  <c:v>48551</c:v>
                </c:pt>
                <c:pt idx="15808">
                  <c:v>48288</c:v>
                </c:pt>
                <c:pt idx="15809">
                  <c:v>47790</c:v>
                </c:pt>
                <c:pt idx="15810">
                  <c:v>47526</c:v>
                </c:pt>
                <c:pt idx="15811">
                  <c:v>47263</c:v>
                </c:pt>
                <c:pt idx="15812">
                  <c:v>46999</c:v>
                </c:pt>
                <c:pt idx="15813">
                  <c:v>46736</c:v>
                </c:pt>
                <c:pt idx="15814">
                  <c:v>46472</c:v>
                </c:pt>
                <c:pt idx="15815">
                  <c:v>46208</c:v>
                </c:pt>
                <c:pt idx="15816">
                  <c:v>45945</c:v>
                </c:pt>
                <c:pt idx="15817">
                  <c:v>45681</c:v>
                </c:pt>
                <c:pt idx="15818">
                  <c:v>45418</c:v>
                </c:pt>
                <c:pt idx="15819">
                  <c:v>45154</c:v>
                </c:pt>
                <c:pt idx="15820">
                  <c:v>44891</c:v>
                </c:pt>
                <c:pt idx="15821">
                  <c:v>46501</c:v>
                </c:pt>
                <c:pt idx="15822">
                  <c:v>46238</c:v>
                </c:pt>
                <c:pt idx="15823">
                  <c:v>45974</c:v>
                </c:pt>
                <c:pt idx="15824">
                  <c:v>45711</c:v>
                </c:pt>
                <c:pt idx="15825">
                  <c:v>45447</c:v>
                </c:pt>
                <c:pt idx="15826">
                  <c:v>45184</c:v>
                </c:pt>
                <c:pt idx="15827">
                  <c:v>44920</c:v>
                </c:pt>
                <c:pt idx="15828">
                  <c:v>44656</c:v>
                </c:pt>
                <c:pt idx="15829">
                  <c:v>44393</c:v>
                </c:pt>
                <c:pt idx="15830">
                  <c:v>44129</c:v>
                </c:pt>
                <c:pt idx="15831">
                  <c:v>43866</c:v>
                </c:pt>
                <c:pt idx="15832">
                  <c:v>43602</c:v>
                </c:pt>
                <c:pt idx="15833">
                  <c:v>43339</c:v>
                </c:pt>
                <c:pt idx="15834">
                  <c:v>45213</c:v>
                </c:pt>
                <c:pt idx="15835">
                  <c:v>44949</c:v>
                </c:pt>
                <c:pt idx="15836">
                  <c:v>44686</c:v>
                </c:pt>
                <c:pt idx="15837">
                  <c:v>44422</c:v>
                </c:pt>
                <c:pt idx="15838">
                  <c:v>43368</c:v>
                </c:pt>
                <c:pt idx="15839">
                  <c:v>42841</c:v>
                </c:pt>
                <c:pt idx="15840">
                  <c:v>42577</c:v>
                </c:pt>
                <c:pt idx="15841">
                  <c:v>42314</c:v>
                </c:pt>
                <c:pt idx="15842">
                  <c:v>42050</c:v>
                </c:pt>
                <c:pt idx="15843">
                  <c:v>46178</c:v>
                </c:pt>
                <c:pt idx="15844">
                  <c:v>45934</c:v>
                </c:pt>
                <c:pt idx="15845">
                  <c:v>45691</c:v>
                </c:pt>
                <c:pt idx="15846">
                  <c:v>45199</c:v>
                </c:pt>
                <c:pt idx="15847">
                  <c:v>44955</c:v>
                </c:pt>
                <c:pt idx="15848">
                  <c:v>44712</c:v>
                </c:pt>
                <c:pt idx="15849">
                  <c:v>44469</c:v>
                </c:pt>
                <c:pt idx="15850">
                  <c:v>44226</c:v>
                </c:pt>
                <c:pt idx="15851">
                  <c:v>43982</c:v>
                </c:pt>
                <c:pt idx="15852">
                  <c:v>43739</c:v>
                </c:pt>
                <c:pt idx="15853">
                  <c:v>43496</c:v>
                </c:pt>
                <c:pt idx="15854">
                  <c:v>43252</c:v>
                </c:pt>
                <c:pt idx="15855">
                  <c:v>43009</c:v>
                </c:pt>
                <c:pt idx="15856">
                  <c:v>42766</c:v>
                </c:pt>
                <c:pt idx="15857">
                  <c:v>42523</c:v>
                </c:pt>
                <c:pt idx="15858">
                  <c:v>43976</c:v>
                </c:pt>
                <c:pt idx="15859">
                  <c:v>43733</c:v>
                </c:pt>
                <c:pt idx="15860">
                  <c:v>43490</c:v>
                </c:pt>
                <c:pt idx="15861">
                  <c:v>43247</c:v>
                </c:pt>
                <c:pt idx="15862">
                  <c:v>43003</c:v>
                </c:pt>
                <c:pt idx="15863">
                  <c:v>42760</c:v>
                </c:pt>
                <c:pt idx="15864">
                  <c:v>42517</c:v>
                </c:pt>
                <c:pt idx="15865">
                  <c:v>42274</c:v>
                </c:pt>
                <c:pt idx="15866">
                  <c:v>42030</c:v>
                </c:pt>
                <c:pt idx="15867">
                  <c:v>41787</c:v>
                </c:pt>
                <c:pt idx="15868">
                  <c:v>41544</c:v>
                </c:pt>
                <c:pt idx="15869">
                  <c:v>41300</c:v>
                </c:pt>
                <c:pt idx="15870">
                  <c:v>41057</c:v>
                </c:pt>
                <c:pt idx="15871">
                  <c:v>42754</c:v>
                </c:pt>
                <c:pt idx="15872">
                  <c:v>42511</c:v>
                </c:pt>
                <c:pt idx="15873">
                  <c:v>42268</c:v>
                </c:pt>
                <c:pt idx="15874">
                  <c:v>42024</c:v>
                </c:pt>
                <c:pt idx="15875">
                  <c:v>41051</c:v>
                </c:pt>
                <c:pt idx="15876">
                  <c:v>40565</c:v>
                </c:pt>
                <c:pt idx="15877">
                  <c:v>40321</c:v>
                </c:pt>
                <c:pt idx="15878">
                  <c:v>40078</c:v>
                </c:pt>
                <c:pt idx="15879">
                  <c:v>39835</c:v>
                </c:pt>
                <c:pt idx="15880">
                  <c:v>49324</c:v>
                </c:pt>
                <c:pt idx="15881">
                  <c:v>49096</c:v>
                </c:pt>
                <c:pt idx="15882">
                  <c:v>48868</c:v>
                </c:pt>
                <c:pt idx="15883">
                  <c:v>48640</c:v>
                </c:pt>
                <c:pt idx="15884">
                  <c:v>48412</c:v>
                </c:pt>
                <c:pt idx="15885">
                  <c:v>48184</c:v>
                </c:pt>
                <c:pt idx="15886">
                  <c:v>47728</c:v>
                </c:pt>
                <c:pt idx="15887">
                  <c:v>47500</c:v>
                </c:pt>
                <c:pt idx="15888">
                  <c:v>48684</c:v>
                </c:pt>
                <c:pt idx="15889">
                  <c:v>48456</c:v>
                </c:pt>
                <c:pt idx="15890">
                  <c:v>48228</c:v>
                </c:pt>
                <c:pt idx="15891">
                  <c:v>48000</c:v>
                </c:pt>
                <c:pt idx="15892">
                  <c:v>47772</c:v>
                </c:pt>
                <c:pt idx="15893">
                  <c:v>47544</c:v>
                </c:pt>
                <c:pt idx="15894">
                  <c:v>47317</c:v>
                </c:pt>
                <c:pt idx="15895">
                  <c:v>47089</c:v>
                </c:pt>
                <c:pt idx="15896">
                  <c:v>46861</c:v>
                </c:pt>
                <c:pt idx="15897">
                  <c:v>46633</c:v>
                </c:pt>
                <c:pt idx="15898">
                  <c:v>46405</c:v>
                </c:pt>
                <c:pt idx="15899">
                  <c:v>46177</c:v>
                </c:pt>
                <c:pt idx="15900">
                  <c:v>45949</c:v>
                </c:pt>
                <c:pt idx="15901">
                  <c:v>45721</c:v>
                </c:pt>
                <c:pt idx="15902">
                  <c:v>47361</c:v>
                </c:pt>
                <c:pt idx="15903">
                  <c:v>47133</c:v>
                </c:pt>
                <c:pt idx="15904">
                  <c:v>46905</c:v>
                </c:pt>
                <c:pt idx="15905">
                  <c:v>46677</c:v>
                </c:pt>
                <c:pt idx="15906">
                  <c:v>46449</c:v>
                </c:pt>
                <c:pt idx="15907">
                  <c:v>46221</c:v>
                </c:pt>
                <c:pt idx="15908">
                  <c:v>45993</c:v>
                </c:pt>
                <c:pt idx="15909">
                  <c:v>45765</c:v>
                </c:pt>
                <c:pt idx="15910">
                  <c:v>45537</c:v>
                </c:pt>
                <c:pt idx="15911">
                  <c:v>45309</c:v>
                </c:pt>
                <c:pt idx="15912">
                  <c:v>45082</c:v>
                </c:pt>
                <c:pt idx="15913">
                  <c:v>44854</c:v>
                </c:pt>
                <c:pt idx="15914">
                  <c:v>44626</c:v>
                </c:pt>
                <c:pt idx="15915">
                  <c:v>44398</c:v>
                </c:pt>
                <c:pt idx="15916">
                  <c:v>46037</c:v>
                </c:pt>
                <c:pt idx="15917">
                  <c:v>45809</c:v>
                </c:pt>
                <c:pt idx="15918">
                  <c:v>45582</c:v>
                </c:pt>
                <c:pt idx="15919">
                  <c:v>45354</c:v>
                </c:pt>
                <c:pt idx="15920">
                  <c:v>45126</c:v>
                </c:pt>
                <c:pt idx="15921">
                  <c:v>44898</c:v>
                </c:pt>
                <c:pt idx="15922">
                  <c:v>44670</c:v>
                </c:pt>
                <c:pt idx="15923">
                  <c:v>44442</c:v>
                </c:pt>
                <c:pt idx="15924">
                  <c:v>44214</c:v>
                </c:pt>
                <c:pt idx="15925">
                  <c:v>43986</c:v>
                </c:pt>
                <c:pt idx="15926">
                  <c:v>43758</c:v>
                </c:pt>
                <c:pt idx="15927">
                  <c:v>43530</c:v>
                </c:pt>
                <c:pt idx="15928">
                  <c:v>43302</c:v>
                </c:pt>
                <c:pt idx="15929">
                  <c:v>43074</c:v>
                </c:pt>
                <c:pt idx="15930">
                  <c:v>42847</c:v>
                </c:pt>
                <c:pt idx="15931">
                  <c:v>42619</c:v>
                </c:pt>
                <c:pt idx="15932">
                  <c:v>44942</c:v>
                </c:pt>
                <c:pt idx="15933">
                  <c:v>44714</c:v>
                </c:pt>
                <c:pt idx="15934">
                  <c:v>43847</c:v>
                </c:pt>
                <c:pt idx="15935">
                  <c:v>43619</c:v>
                </c:pt>
                <c:pt idx="15936">
                  <c:v>51034</c:v>
                </c:pt>
                <c:pt idx="15937">
                  <c:v>50773</c:v>
                </c:pt>
                <c:pt idx="15938">
                  <c:v>50513</c:v>
                </c:pt>
                <c:pt idx="15939">
                  <c:v>50252</c:v>
                </c:pt>
                <c:pt idx="15940">
                  <c:v>49992</c:v>
                </c:pt>
                <c:pt idx="15941">
                  <c:v>49731</c:v>
                </c:pt>
                <c:pt idx="15942">
                  <c:v>49210</c:v>
                </c:pt>
                <c:pt idx="15943">
                  <c:v>48949</c:v>
                </c:pt>
                <c:pt idx="15944">
                  <c:v>50460</c:v>
                </c:pt>
                <c:pt idx="15945">
                  <c:v>50200</c:v>
                </c:pt>
                <c:pt idx="15946">
                  <c:v>49939</c:v>
                </c:pt>
                <c:pt idx="15947">
                  <c:v>49679</c:v>
                </c:pt>
                <c:pt idx="15948">
                  <c:v>49418</c:v>
                </c:pt>
                <c:pt idx="15949">
                  <c:v>49157</c:v>
                </c:pt>
                <c:pt idx="15950">
                  <c:v>48897</c:v>
                </c:pt>
                <c:pt idx="15951">
                  <c:v>48636</c:v>
                </c:pt>
                <c:pt idx="15952">
                  <c:v>48376</c:v>
                </c:pt>
                <c:pt idx="15953">
                  <c:v>48115</c:v>
                </c:pt>
                <c:pt idx="15954">
                  <c:v>47855</c:v>
                </c:pt>
                <c:pt idx="15955">
                  <c:v>47594</c:v>
                </c:pt>
                <c:pt idx="15956">
                  <c:v>47334</c:v>
                </c:pt>
                <c:pt idx="15957">
                  <c:v>47073</c:v>
                </c:pt>
                <c:pt idx="15958">
                  <c:v>49105</c:v>
                </c:pt>
                <c:pt idx="15959">
                  <c:v>48844</c:v>
                </c:pt>
                <c:pt idx="15960">
                  <c:v>48584</c:v>
                </c:pt>
                <c:pt idx="15961">
                  <c:v>48323</c:v>
                </c:pt>
                <c:pt idx="15962">
                  <c:v>48063</c:v>
                </c:pt>
                <c:pt idx="15963">
                  <c:v>47802</c:v>
                </c:pt>
                <c:pt idx="15964">
                  <c:v>47541</c:v>
                </c:pt>
                <c:pt idx="15965">
                  <c:v>47281</c:v>
                </c:pt>
                <c:pt idx="15966">
                  <c:v>47020</c:v>
                </c:pt>
                <c:pt idx="15967">
                  <c:v>46760</c:v>
                </c:pt>
                <c:pt idx="15968">
                  <c:v>46499</c:v>
                </c:pt>
                <c:pt idx="15969">
                  <c:v>46239</c:v>
                </c:pt>
                <c:pt idx="15970">
                  <c:v>45978</c:v>
                </c:pt>
                <c:pt idx="15971">
                  <c:v>45718</c:v>
                </c:pt>
                <c:pt idx="15972">
                  <c:v>47749</c:v>
                </c:pt>
                <c:pt idx="15973">
                  <c:v>47489</c:v>
                </c:pt>
                <c:pt idx="15974">
                  <c:v>47228</c:v>
                </c:pt>
                <c:pt idx="15975">
                  <c:v>46968</c:v>
                </c:pt>
                <c:pt idx="15976">
                  <c:v>46707</c:v>
                </c:pt>
                <c:pt idx="15977">
                  <c:v>46447</c:v>
                </c:pt>
                <c:pt idx="15978">
                  <c:v>46186</c:v>
                </c:pt>
                <c:pt idx="15979">
                  <c:v>45926</c:v>
                </c:pt>
                <c:pt idx="15980">
                  <c:v>45665</c:v>
                </c:pt>
                <c:pt idx="15981">
                  <c:v>45404</c:v>
                </c:pt>
                <c:pt idx="15982">
                  <c:v>45144</c:v>
                </c:pt>
                <c:pt idx="15983">
                  <c:v>44883</c:v>
                </c:pt>
                <c:pt idx="15984">
                  <c:v>44623</c:v>
                </c:pt>
                <c:pt idx="15985">
                  <c:v>44362</c:v>
                </c:pt>
                <c:pt idx="15986">
                  <c:v>44102</c:v>
                </c:pt>
                <c:pt idx="15987">
                  <c:v>43841</c:v>
                </c:pt>
                <c:pt idx="15988">
                  <c:v>46655</c:v>
                </c:pt>
                <c:pt idx="15989">
                  <c:v>46394</c:v>
                </c:pt>
                <c:pt idx="15990">
                  <c:v>45560</c:v>
                </c:pt>
                <c:pt idx="15991">
                  <c:v>45299</c:v>
                </c:pt>
                <c:pt idx="15992">
                  <c:v>50126</c:v>
                </c:pt>
                <c:pt idx="15993">
                  <c:v>49854</c:v>
                </c:pt>
                <c:pt idx="15994">
                  <c:v>49582</c:v>
                </c:pt>
                <c:pt idx="15995">
                  <c:v>49311</c:v>
                </c:pt>
                <c:pt idx="15996">
                  <c:v>49039</c:v>
                </c:pt>
                <c:pt idx="15997">
                  <c:v>48767</c:v>
                </c:pt>
                <c:pt idx="15998">
                  <c:v>48224</c:v>
                </c:pt>
                <c:pt idx="15999">
                  <c:v>47952</c:v>
                </c:pt>
                <c:pt idx="16000">
                  <c:v>49619</c:v>
                </c:pt>
                <c:pt idx="16001">
                  <c:v>49347</c:v>
                </c:pt>
                <c:pt idx="16002">
                  <c:v>49075</c:v>
                </c:pt>
                <c:pt idx="16003">
                  <c:v>48804</c:v>
                </c:pt>
                <c:pt idx="16004">
                  <c:v>48532</c:v>
                </c:pt>
                <c:pt idx="16005">
                  <c:v>48260</c:v>
                </c:pt>
                <c:pt idx="16006">
                  <c:v>47988</c:v>
                </c:pt>
                <c:pt idx="16007">
                  <c:v>47716</c:v>
                </c:pt>
                <c:pt idx="16008">
                  <c:v>47445</c:v>
                </c:pt>
                <c:pt idx="16009">
                  <c:v>47173</c:v>
                </c:pt>
                <c:pt idx="16010">
                  <c:v>46901</c:v>
                </c:pt>
                <c:pt idx="16011">
                  <c:v>46629</c:v>
                </c:pt>
                <c:pt idx="16012">
                  <c:v>46358</c:v>
                </c:pt>
                <c:pt idx="16013">
                  <c:v>46086</c:v>
                </c:pt>
                <c:pt idx="16014">
                  <c:v>48296</c:v>
                </c:pt>
                <c:pt idx="16015">
                  <c:v>48025</c:v>
                </c:pt>
                <c:pt idx="16016">
                  <c:v>47753</c:v>
                </c:pt>
                <c:pt idx="16017">
                  <c:v>47481</c:v>
                </c:pt>
                <c:pt idx="16018">
                  <c:v>47209</c:v>
                </c:pt>
                <c:pt idx="16019">
                  <c:v>46938</c:v>
                </c:pt>
                <c:pt idx="16020">
                  <c:v>46666</c:v>
                </c:pt>
                <c:pt idx="16021">
                  <c:v>46394</c:v>
                </c:pt>
                <c:pt idx="16022">
                  <c:v>46122</c:v>
                </c:pt>
                <c:pt idx="16023">
                  <c:v>45851</c:v>
                </c:pt>
                <c:pt idx="16024">
                  <c:v>45579</c:v>
                </c:pt>
                <c:pt idx="16025">
                  <c:v>45307</c:v>
                </c:pt>
                <c:pt idx="16026">
                  <c:v>45035</c:v>
                </c:pt>
                <c:pt idx="16027">
                  <c:v>44763</c:v>
                </c:pt>
                <c:pt idx="16028">
                  <c:v>46974</c:v>
                </c:pt>
                <c:pt idx="16029">
                  <c:v>46702</c:v>
                </c:pt>
                <c:pt idx="16030">
                  <c:v>46430</c:v>
                </c:pt>
                <c:pt idx="16031">
                  <c:v>46159</c:v>
                </c:pt>
                <c:pt idx="16032">
                  <c:v>45887</c:v>
                </c:pt>
                <c:pt idx="16033">
                  <c:v>45615</c:v>
                </c:pt>
                <c:pt idx="16034">
                  <c:v>45343</c:v>
                </c:pt>
                <c:pt idx="16035">
                  <c:v>45072</c:v>
                </c:pt>
                <c:pt idx="16036">
                  <c:v>44800</c:v>
                </c:pt>
                <c:pt idx="16037">
                  <c:v>44528</c:v>
                </c:pt>
                <c:pt idx="16038">
                  <c:v>44256</c:v>
                </c:pt>
                <c:pt idx="16039">
                  <c:v>43985</c:v>
                </c:pt>
                <c:pt idx="16040">
                  <c:v>43713</c:v>
                </c:pt>
                <c:pt idx="16041">
                  <c:v>43441</c:v>
                </c:pt>
                <c:pt idx="16042">
                  <c:v>43169</c:v>
                </c:pt>
                <c:pt idx="16043">
                  <c:v>42898</c:v>
                </c:pt>
                <c:pt idx="16044">
                  <c:v>45923</c:v>
                </c:pt>
                <c:pt idx="16045">
                  <c:v>45652</c:v>
                </c:pt>
                <c:pt idx="16046">
                  <c:v>44873</c:v>
                </c:pt>
                <c:pt idx="16047">
                  <c:v>44601</c:v>
                </c:pt>
                <c:pt idx="16048">
                  <c:v>48767</c:v>
                </c:pt>
                <c:pt idx="16049">
                  <c:v>48498</c:v>
                </c:pt>
                <c:pt idx="16050">
                  <c:v>48229</c:v>
                </c:pt>
                <c:pt idx="16051">
                  <c:v>47960</c:v>
                </c:pt>
                <c:pt idx="16052">
                  <c:v>47691</c:v>
                </c:pt>
                <c:pt idx="16053">
                  <c:v>47422</c:v>
                </c:pt>
                <c:pt idx="16054">
                  <c:v>46884</c:v>
                </c:pt>
                <c:pt idx="16055">
                  <c:v>46615</c:v>
                </c:pt>
                <c:pt idx="16056">
                  <c:v>48290</c:v>
                </c:pt>
                <c:pt idx="16057">
                  <c:v>48021</c:v>
                </c:pt>
                <c:pt idx="16058">
                  <c:v>47752</c:v>
                </c:pt>
                <c:pt idx="16059">
                  <c:v>47483</c:v>
                </c:pt>
                <c:pt idx="16060">
                  <c:v>47214</c:v>
                </c:pt>
                <c:pt idx="16061">
                  <c:v>46945</c:v>
                </c:pt>
                <c:pt idx="16062">
                  <c:v>46676</c:v>
                </c:pt>
                <c:pt idx="16063">
                  <c:v>46407</c:v>
                </c:pt>
                <c:pt idx="16064">
                  <c:v>46138</c:v>
                </c:pt>
                <c:pt idx="16065">
                  <c:v>45869</c:v>
                </c:pt>
                <c:pt idx="16066">
                  <c:v>45600</c:v>
                </c:pt>
                <c:pt idx="16067">
                  <c:v>45331</c:v>
                </c:pt>
                <c:pt idx="16068">
                  <c:v>45062</c:v>
                </c:pt>
                <c:pt idx="16069">
                  <c:v>44792</c:v>
                </c:pt>
                <c:pt idx="16070">
                  <c:v>47006</c:v>
                </c:pt>
                <c:pt idx="16071">
                  <c:v>46737</c:v>
                </c:pt>
                <c:pt idx="16072">
                  <c:v>46468</c:v>
                </c:pt>
                <c:pt idx="16073">
                  <c:v>46199</c:v>
                </c:pt>
                <c:pt idx="16074">
                  <c:v>45930</c:v>
                </c:pt>
                <c:pt idx="16075">
                  <c:v>45661</c:v>
                </c:pt>
                <c:pt idx="16076">
                  <c:v>45392</c:v>
                </c:pt>
                <c:pt idx="16077">
                  <c:v>45123</c:v>
                </c:pt>
                <c:pt idx="16078">
                  <c:v>44854</c:v>
                </c:pt>
                <c:pt idx="16079">
                  <c:v>44585</c:v>
                </c:pt>
                <c:pt idx="16080">
                  <c:v>44316</c:v>
                </c:pt>
                <c:pt idx="16081">
                  <c:v>44047</c:v>
                </c:pt>
                <c:pt idx="16082">
                  <c:v>43778</c:v>
                </c:pt>
                <c:pt idx="16083">
                  <c:v>43508</c:v>
                </c:pt>
                <c:pt idx="16084">
                  <c:v>45722</c:v>
                </c:pt>
                <c:pt idx="16085">
                  <c:v>45453</c:v>
                </c:pt>
                <c:pt idx="16086">
                  <c:v>45184</c:v>
                </c:pt>
                <c:pt idx="16087">
                  <c:v>44915</c:v>
                </c:pt>
                <c:pt idx="16088">
                  <c:v>44646</c:v>
                </c:pt>
                <c:pt idx="16089">
                  <c:v>44377</c:v>
                </c:pt>
                <c:pt idx="16090">
                  <c:v>44108</c:v>
                </c:pt>
                <c:pt idx="16091">
                  <c:v>43839</c:v>
                </c:pt>
                <c:pt idx="16092">
                  <c:v>43570</c:v>
                </c:pt>
                <c:pt idx="16093">
                  <c:v>43301</c:v>
                </c:pt>
                <c:pt idx="16094">
                  <c:v>43032</c:v>
                </c:pt>
                <c:pt idx="16095">
                  <c:v>42763</c:v>
                </c:pt>
                <c:pt idx="16096">
                  <c:v>42494</c:v>
                </c:pt>
                <c:pt idx="16097">
                  <c:v>42225</c:v>
                </c:pt>
                <c:pt idx="16098">
                  <c:v>41955</c:v>
                </c:pt>
                <c:pt idx="16099">
                  <c:v>41686</c:v>
                </c:pt>
                <c:pt idx="16100">
                  <c:v>44708</c:v>
                </c:pt>
                <c:pt idx="16101">
                  <c:v>44439</c:v>
                </c:pt>
                <c:pt idx="16102">
                  <c:v>43693</c:v>
                </c:pt>
                <c:pt idx="16103">
                  <c:v>43424</c:v>
                </c:pt>
                <c:pt idx="16104">
                  <c:v>45056</c:v>
                </c:pt>
                <c:pt idx="16105">
                  <c:v>44809</c:v>
                </c:pt>
                <c:pt idx="16106">
                  <c:v>44562</c:v>
                </c:pt>
                <c:pt idx="16107">
                  <c:v>44315</c:v>
                </c:pt>
                <c:pt idx="16108">
                  <c:v>44068</c:v>
                </c:pt>
                <c:pt idx="16109">
                  <c:v>43821</c:v>
                </c:pt>
                <c:pt idx="16110">
                  <c:v>43326</c:v>
                </c:pt>
                <c:pt idx="16111">
                  <c:v>43079</c:v>
                </c:pt>
                <c:pt idx="16112">
                  <c:v>44610</c:v>
                </c:pt>
                <c:pt idx="16113">
                  <c:v>44363</c:v>
                </c:pt>
                <c:pt idx="16114">
                  <c:v>44116</c:v>
                </c:pt>
                <c:pt idx="16115">
                  <c:v>43869</c:v>
                </c:pt>
                <c:pt idx="16116">
                  <c:v>43622</c:v>
                </c:pt>
                <c:pt idx="16117">
                  <c:v>43375</c:v>
                </c:pt>
                <c:pt idx="16118">
                  <c:v>43128</c:v>
                </c:pt>
                <c:pt idx="16119">
                  <c:v>42881</c:v>
                </c:pt>
                <c:pt idx="16120">
                  <c:v>42633</c:v>
                </c:pt>
                <c:pt idx="16121">
                  <c:v>42386</c:v>
                </c:pt>
                <c:pt idx="16122">
                  <c:v>42139</c:v>
                </c:pt>
                <c:pt idx="16123">
                  <c:v>41892</c:v>
                </c:pt>
                <c:pt idx="16124">
                  <c:v>41645</c:v>
                </c:pt>
                <c:pt idx="16125">
                  <c:v>41398</c:v>
                </c:pt>
                <c:pt idx="16126">
                  <c:v>43423</c:v>
                </c:pt>
                <c:pt idx="16127">
                  <c:v>43176</c:v>
                </c:pt>
                <c:pt idx="16128">
                  <c:v>42929</c:v>
                </c:pt>
                <c:pt idx="16129">
                  <c:v>42682</c:v>
                </c:pt>
                <c:pt idx="16130">
                  <c:v>42435</c:v>
                </c:pt>
                <c:pt idx="16131">
                  <c:v>42188</c:v>
                </c:pt>
                <c:pt idx="16132">
                  <c:v>41941</c:v>
                </c:pt>
                <c:pt idx="16133">
                  <c:v>41694</c:v>
                </c:pt>
                <c:pt idx="16134">
                  <c:v>41446</c:v>
                </c:pt>
                <c:pt idx="16135">
                  <c:v>41199</c:v>
                </c:pt>
                <c:pt idx="16136">
                  <c:v>40952</c:v>
                </c:pt>
                <c:pt idx="16137">
                  <c:v>40705</c:v>
                </c:pt>
                <c:pt idx="16138">
                  <c:v>40458</c:v>
                </c:pt>
                <c:pt idx="16139">
                  <c:v>40211</c:v>
                </c:pt>
                <c:pt idx="16140">
                  <c:v>42236</c:v>
                </c:pt>
                <c:pt idx="16141">
                  <c:v>41989</c:v>
                </c:pt>
                <c:pt idx="16142">
                  <c:v>41742</c:v>
                </c:pt>
                <c:pt idx="16143">
                  <c:v>41495</c:v>
                </c:pt>
                <c:pt idx="16144">
                  <c:v>41248</c:v>
                </c:pt>
                <c:pt idx="16145">
                  <c:v>41001</c:v>
                </c:pt>
                <c:pt idx="16146">
                  <c:v>40754</c:v>
                </c:pt>
                <c:pt idx="16147">
                  <c:v>40506</c:v>
                </c:pt>
                <c:pt idx="16148">
                  <c:v>40259</c:v>
                </c:pt>
                <c:pt idx="16149">
                  <c:v>40012</c:v>
                </c:pt>
                <c:pt idx="16150">
                  <c:v>39765</c:v>
                </c:pt>
                <c:pt idx="16151">
                  <c:v>39518</c:v>
                </c:pt>
                <c:pt idx="16152">
                  <c:v>39271</c:v>
                </c:pt>
                <c:pt idx="16153">
                  <c:v>39024</c:v>
                </c:pt>
                <c:pt idx="16154">
                  <c:v>38777</c:v>
                </c:pt>
                <c:pt idx="16155">
                  <c:v>38529</c:v>
                </c:pt>
                <c:pt idx="16156">
                  <c:v>41296</c:v>
                </c:pt>
                <c:pt idx="16157">
                  <c:v>41049</c:v>
                </c:pt>
                <c:pt idx="16158">
                  <c:v>40356</c:v>
                </c:pt>
                <c:pt idx="16159">
                  <c:v>40109</c:v>
                </c:pt>
                <c:pt idx="16160">
                  <c:v>51241</c:v>
                </c:pt>
                <c:pt idx="16161">
                  <c:v>50132</c:v>
                </c:pt>
                <c:pt idx="16162">
                  <c:v>49907</c:v>
                </c:pt>
                <c:pt idx="16163">
                  <c:v>48798</c:v>
                </c:pt>
                <c:pt idx="16164">
                  <c:v>48572</c:v>
                </c:pt>
                <c:pt idx="16165">
                  <c:v>48347</c:v>
                </c:pt>
                <c:pt idx="16166">
                  <c:v>47463</c:v>
                </c:pt>
                <c:pt idx="16167">
                  <c:v>47237</c:v>
                </c:pt>
                <c:pt idx="16168">
                  <c:v>47012</c:v>
                </c:pt>
                <c:pt idx="16169">
                  <c:v>46354</c:v>
                </c:pt>
                <c:pt idx="16170">
                  <c:v>46128</c:v>
                </c:pt>
                <c:pt idx="16171">
                  <c:v>45903</c:v>
                </c:pt>
                <c:pt idx="16172">
                  <c:v>45019</c:v>
                </c:pt>
                <c:pt idx="16173">
                  <c:v>43910</c:v>
                </c:pt>
                <c:pt idx="16174">
                  <c:v>43684</c:v>
                </c:pt>
                <c:pt idx="16175">
                  <c:v>43459</c:v>
                </c:pt>
                <c:pt idx="16176">
                  <c:v>42575</c:v>
                </c:pt>
                <c:pt idx="16177">
                  <c:v>42350</c:v>
                </c:pt>
                <c:pt idx="16178">
                  <c:v>42124</c:v>
                </c:pt>
                <c:pt idx="16179">
                  <c:v>41241</c:v>
                </c:pt>
                <c:pt idx="16180">
                  <c:v>41015</c:v>
                </c:pt>
                <c:pt idx="16181">
                  <c:v>38797</c:v>
                </c:pt>
                <c:pt idx="16182">
                  <c:v>38571</c:v>
                </c:pt>
                <c:pt idx="16183">
                  <c:v>38346</c:v>
                </c:pt>
                <c:pt idx="16184">
                  <c:v>37462</c:v>
                </c:pt>
                <c:pt idx="16185">
                  <c:v>37237</c:v>
                </c:pt>
                <c:pt idx="16186">
                  <c:v>36127</c:v>
                </c:pt>
                <c:pt idx="16187">
                  <c:v>35902</c:v>
                </c:pt>
                <c:pt idx="16188">
                  <c:v>34793</c:v>
                </c:pt>
                <c:pt idx="16189">
                  <c:v>34567</c:v>
                </c:pt>
                <c:pt idx="16190">
                  <c:v>31898</c:v>
                </c:pt>
                <c:pt idx="16191">
                  <c:v>29454</c:v>
                </c:pt>
                <c:pt idx="16192">
                  <c:v>53060</c:v>
                </c:pt>
                <c:pt idx="16193">
                  <c:v>51945</c:v>
                </c:pt>
                <c:pt idx="16194">
                  <c:v>51693</c:v>
                </c:pt>
                <c:pt idx="16195">
                  <c:v>50578</c:v>
                </c:pt>
                <c:pt idx="16196">
                  <c:v>50325</c:v>
                </c:pt>
                <c:pt idx="16197">
                  <c:v>50073</c:v>
                </c:pt>
                <c:pt idx="16198">
                  <c:v>49210</c:v>
                </c:pt>
                <c:pt idx="16199">
                  <c:v>48958</c:v>
                </c:pt>
                <c:pt idx="16200">
                  <c:v>48705</c:v>
                </c:pt>
                <c:pt idx="16201">
                  <c:v>48095</c:v>
                </c:pt>
                <c:pt idx="16202">
                  <c:v>47842</c:v>
                </c:pt>
                <c:pt idx="16203">
                  <c:v>47590</c:v>
                </c:pt>
                <c:pt idx="16204">
                  <c:v>46727</c:v>
                </c:pt>
                <c:pt idx="16205">
                  <c:v>45612</c:v>
                </c:pt>
                <c:pt idx="16206">
                  <c:v>45359</c:v>
                </c:pt>
                <c:pt idx="16207">
                  <c:v>45107</c:v>
                </c:pt>
                <c:pt idx="16208">
                  <c:v>44244</c:v>
                </c:pt>
                <c:pt idx="16209">
                  <c:v>43992</c:v>
                </c:pt>
                <c:pt idx="16210">
                  <c:v>43739</c:v>
                </c:pt>
                <c:pt idx="16211">
                  <c:v>42877</c:v>
                </c:pt>
                <c:pt idx="16212">
                  <c:v>42624</c:v>
                </c:pt>
                <c:pt idx="16213">
                  <c:v>40394</c:v>
                </c:pt>
                <c:pt idx="16214">
                  <c:v>40141</c:v>
                </c:pt>
                <c:pt idx="16215">
                  <c:v>39889</c:v>
                </c:pt>
                <c:pt idx="16216">
                  <c:v>39026</c:v>
                </c:pt>
                <c:pt idx="16217">
                  <c:v>38774</c:v>
                </c:pt>
                <c:pt idx="16218">
                  <c:v>37658</c:v>
                </c:pt>
                <c:pt idx="16219">
                  <c:v>37406</c:v>
                </c:pt>
                <c:pt idx="16220">
                  <c:v>36291</c:v>
                </c:pt>
                <c:pt idx="16221">
                  <c:v>36038</c:v>
                </c:pt>
                <c:pt idx="16222">
                  <c:v>33303</c:v>
                </c:pt>
                <c:pt idx="16223">
                  <c:v>30820</c:v>
                </c:pt>
                <c:pt idx="16224">
                  <c:v>52149</c:v>
                </c:pt>
                <c:pt idx="16225">
                  <c:v>51082</c:v>
                </c:pt>
                <c:pt idx="16226">
                  <c:v>50818</c:v>
                </c:pt>
                <c:pt idx="16227">
                  <c:v>49751</c:v>
                </c:pt>
                <c:pt idx="16228">
                  <c:v>49486</c:v>
                </c:pt>
                <c:pt idx="16229">
                  <c:v>49222</c:v>
                </c:pt>
                <c:pt idx="16230">
                  <c:v>48419</c:v>
                </c:pt>
                <c:pt idx="16231">
                  <c:v>48155</c:v>
                </c:pt>
                <c:pt idx="16232">
                  <c:v>47890</c:v>
                </c:pt>
                <c:pt idx="16233">
                  <c:v>47352</c:v>
                </c:pt>
                <c:pt idx="16234">
                  <c:v>47088</c:v>
                </c:pt>
                <c:pt idx="16235">
                  <c:v>46823</c:v>
                </c:pt>
                <c:pt idx="16236">
                  <c:v>46021</c:v>
                </c:pt>
                <c:pt idx="16237">
                  <c:v>44954</c:v>
                </c:pt>
                <c:pt idx="16238">
                  <c:v>44689</c:v>
                </c:pt>
                <c:pt idx="16239">
                  <c:v>44425</c:v>
                </c:pt>
                <c:pt idx="16240">
                  <c:v>43622</c:v>
                </c:pt>
                <c:pt idx="16241">
                  <c:v>43358</c:v>
                </c:pt>
                <c:pt idx="16242">
                  <c:v>43093</c:v>
                </c:pt>
                <c:pt idx="16243">
                  <c:v>42290</c:v>
                </c:pt>
                <c:pt idx="16244">
                  <c:v>42026</c:v>
                </c:pt>
                <c:pt idx="16245">
                  <c:v>39892</c:v>
                </c:pt>
                <c:pt idx="16246">
                  <c:v>39627</c:v>
                </c:pt>
                <c:pt idx="16247">
                  <c:v>39363</c:v>
                </c:pt>
                <c:pt idx="16248">
                  <c:v>38560</c:v>
                </c:pt>
                <c:pt idx="16249">
                  <c:v>38296</c:v>
                </c:pt>
                <c:pt idx="16250">
                  <c:v>37229</c:v>
                </c:pt>
                <c:pt idx="16251">
                  <c:v>36964</c:v>
                </c:pt>
                <c:pt idx="16252">
                  <c:v>35897</c:v>
                </c:pt>
                <c:pt idx="16253">
                  <c:v>35633</c:v>
                </c:pt>
                <c:pt idx="16254">
                  <c:v>32970</c:v>
                </c:pt>
                <c:pt idx="16255">
                  <c:v>30571</c:v>
                </c:pt>
                <c:pt idx="16256">
                  <c:v>50781</c:v>
                </c:pt>
                <c:pt idx="16257">
                  <c:v>49754</c:v>
                </c:pt>
                <c:pt idx="16258">
                  <c:v>49490</c:v>
                </c:pt>
                <c:pt idx="16259">
                  <c:v>48462</c:v>
                </c:pt>
                <c:pt idx="16260">
                  <c:v>48198</c:v>
                </c:pt>
                <c:pt idx="16261">
                  <c:v>47934</c:v>
                </c:pt>
                <c:pt idx="16262">
                  <c:v>47171</c:v>
                </c:pt>
                <c:pt idx="16263">
                  <c:v>46907</c:v>
                </c:pt>
                <c:pt idx="16264">
                  <c:v>46642</c:v>
                </c:pt>
                <c:pt idx="16265">
                  <c:v>46144</c:v>
                </c:pt>
                <c:pt idx="16266">
                  <c:v>45880</c:v>
                </c:pt>
                <c:pt idx="16267">
                  <c:v>45615</c:v>
                </c:pt>
                <c:pt idx="16268">
                  <c:v>44852</c:v>
                </c:pt>
                <c:pt idx="16269">
                  <c:v>43825</c:v>
                </c:pt>
                <c:pt idx="16270">
                  <c:v>43561</c:v>
                </c:pt>
                <c:pt idx="16271">
                  <c:v>43297</c:v>
                </c:pt>
                <c:pt idx="16272">
                  <c:v>42534</c:v>
                </c:pt>
                <c:pt idx="16273">
                  <c:v>42270</c:v>
                </c:pt>
                <c:pt idx="16274">
                  <c:v>42005</c:v>
                </c:pt>
                <c:pt idx="16275">
                  <c:v>41242</c:v>
                </c:pt>
                <c:pt idx="16276">
                  <c:v>40978</c:v>
                </c:pt>
                <c:pt idx="16277">
                  <c:v>38924</c:v>
                </c:pt>
                <c:pt idx="16278">
                  <c:v>38660</c:v>
                </c:pt>
                <c:pt idx="16279">
                  <c:v>38395</c:v>
                </c:pt>
                <c:pt idx="16280">
                  <c:v>37632</c:v>
                </c:pt>
                <c:pt idx="16281">
                  <c:v>37368</c:v>
                </c:pt>
                <c:pt idx="16282">
                  <c:v>36341</c:v>
                </c:pt>
                <c:pt idx="16283">
                  <c:v>36077</c:v>
                </c:pt>
                <c:pt idx="16284">
                  <c:v>35050</c:v>
                </c:pt>
                <c:pt idx="16285">
                  <c:v>34785</c:v>
                </c:pt>
                <c:pt idx="16286">
                  <c:v>32202</c:v>
                </c:pt>
                <c:pt idx="16287">
                  <c:v>29884</c:v>
                </c:pt>
                <c:pt idx="16288">
                  <c:v>47000</c:v>
                </c:pt>
                <c:pt idx="16289">
                  <c:v>46057</c:v>
                </c:pt>
                <c:pt idx="16290">
                  <c:v>45808</c:v>
                </c:pt>
                <c:pt idx="16291">
                  <c:v>44866</c:v>
                </c:pt>
                <c:pt idx="16292">
                  <c:v>44617</c:v>
                </c:pt>
                <c:pt idx="16293">
                  <c:v>44368</c:v>
                </c:pt>
                <c:pt idx="16294">
                  <c:v>43674</c:v>
                </c:pt>
                <c:pt idx="16295">
                  <c:v>43425</c:v>
                </c:pt>
                <c:pt idx="16296">
                  <c:v>43176</c:v>
                </c:pt>
                <c:pt idx="16297">
                  <c:v>42731</c:v>
                </c:pt>
                <c:pt idx="16298">
                  <c:v>42482</c:v>
                </c:pt>
                <c:pt idx="16299">
                  <c:v>42233</c:v>
                </c:pt>
                <c:pt idx="16300">
                  <c:v>41539</c:v>
                </c:pt>
                <c:pt idx="16301">
                  <c:v>40596</c:v>
                </c:pt>
                <c:pt idx="16302">
                  <c:v>40347</c:v>
                </c:pt>
                <c:pt idx="16303">
                  <c:v>40098</c:v>
                </c:pt>
                <c:pt idx="16304">
                  <c:v>39404</c:v>
                </c:pt>
                <c:pt idx="16305">
                  <c:v>39155</c:v>
                </c:pt>
                <c:pt idx="16306">
                  <c:v>38906</c:v>
                </c:pt>
                <c:pt idx="16307">
                  <c:v>38212</c:v>
                </c:pt>
                <c:pt idx="16308">
                  <c:v>37963</c:v>
                </c:pt>
                <c:pt idx="16309">
                  <c:v>36077</c:v>
                </c:pt>
                <c:pt idx="16310">
                  <c:v>35828</c:v>
                </c:pt>
                <c:pt idx="16311">
                  <c:v>35579</c:v>
                </c:pt>
                <c:pt idx="16312">
                  <c:v>34885</c:v>
                </c:pt>
                <c:pt idx="16313">
                  <c:v>34636</c:v>
                </c:pt>
                <c:pt idx="16314">
                  <c:v>33693</c:v>
                </c:pt>
                <c:pt idx="16315">
                  <c:v>33444</c:v>
                </c:pt>
                <c:pt idx="16316">
                  <c:v>32501</c:v>
                </c:pt>
                <c:pt idx="16317">
                  <c:v>32252</c:v>
                </c:pt>
                <c:pt idx="16318">
                  <c:v>29868</c:v>
                </c:pt>
                <c:pt idx="16319">
                  <c:v>27733</c:v>
                </c:pt>
                <c:pt idx="16320">
                  <c:v>51277</c:v>
                </c:pt>
                <c:pt idx="16321">
                  <c:v>49942</c:v>
                </c:pt>
                <c:pt idx="16322">
                  <c:v>49715</c:v>
                </c:pt>
                <c:pt idx="16323">
                  <c:v>48607</c:v>
                </c:pt>
                <c:pt idx="16324">
                  <c:v>48380</c:v>
                </c:pt>
                <c:pt idx="16325">
                  <c:v>47272</c:v>
                </c:pt>
                <c:pt idx="16326">
                  <c:v>47046</c:v>
                </c:pt>
                <c:pt idx="16327">
                  <c:v>45938</c:v>
                </c:pt>
                <c:pt idx="16328">
                  <c:v>45711</c:v>
                </c:pt>
                <c:pt idx="16329">
                  <c:v>44603</c:v>
                </c:pt>
                <c:pt idx="16330">
                  <c:v>44376</c:v>
                </c:pt>
                <c:pt idx="16331">
                  <c:v>43268</c:v>
                </c:pt>
                <c:pt idx="16332">
                  <c:v>43041</c:v>
                </c:pt>
                <c:pt idx="16333">
                  <c:v>41933</c:v>
                </c:pt>
                <c:pt idx="16334">
                  <c:v>41707</c:v>
                </c:pt>
                <c:pt idx="16335">
                  <c:v>40599</c:v>
                </c:pt>
                <c:pt idx="16336">
                  <c:v>40372</c:v>
                </c:pt>
                <c:pt idx="16337">
                  <c:v>39264</c:v>
                </c:pt>
                <c:pt idx="16338">
                  <c:v>39037</c:v>
                </c:pt>
                <c:pt idx="16339">
                  <c:v>37929</c:v>
                </c:pt>
                <c:pt idx="16340">
                  <c:v>53131</c:v>
                </c:pt>
                <c:pt idx="16341">
                  <c:v>51761</c:v>
                </c:pt>
                <c:pt idx="16342">
                  <c:v>51508</c:v>
                </c:pt>
                <c:pt idx="16343">
                  <c:v>50392</c:v>
                </c:pt>
                <c:pt idx="16344">
                  <c:v>50139</c:v>
                </c:pt>
                <c:pt idx="16345">
                  <c:v>49023</c:v>
                </c:pt>
                <c:pt idx="16346">
                  <c:v>48770</c:v>
                </c:pt>
                <c:pt idx="16347">
                  <c:v>47654</c:v>
                </c:pt>
                <c:pt idx="16348">
                  <c:v>47401</c:v>
                </c:pt>
                <c:pt idx="16349">
                  <c:v>46285</c:v>
                </c:pt>
                <c:pt idx="16350">
                  <c:v>46032</c:v>
                </c:pt>
                <c:pt idx="16351">
                  <c:v>44915</c:v>
                </c:pt>
                <c:pt idx="16352">
                  <c:v>44662</c:v>
                </c:pt>
                <c:pt idx="16353">
                  <c:v>43546</c:v>
                </c:pt>
                <c:pt idx="16354">
                  <c:v>43293</c:v>
                </c:pt>
                <c:pt idx="16355">
                  <c:v>42177</c:v>
                </c:pt>
                <c:pt idx="16356">
                  <c:v>41924</c:v>
                </c:pt>
                <c:pt idx="16357">
                  <c:v>40808</c:v>
                </c:pt>
                <c:pt idx="16358">
                  <c:v>40555</c:v>
                </c:pt>
                <c:pt idx="16359">
                  <c:v>39439</c:v>
                </c:pt>
                <c:pt idx="16360">
                  <c:v>52178</c:v>
                </c:pt>
                <c:pt idx="16361">
                  <c:v>50847</c:v>
                </c:pt>
                <c:pt idx="16362">
                  <c:v>50581</c:v>
                </c:pt>
                <c:pt idx="16363">
                  <c:v>49515</c:v>
                </c:pt>
                <c:pt idx="16364">
                  <c:v>49249</c:v>
                </c:pt>
                <c:pt idx="16365">
                  <c:v>48183</c:v>
                </c:pt>
                <c:pt idx="16366">
                  <c:v>47918</c:v>
                </c:pt>
                <c:pt idx="16367">
                  <c:v>46852</c:v>
                </c:pt>
                <c:pt idx="16368">
                  <c:v>46586</c:v>
                </c:pt>
                <c:pt idx="16369">
                  <c:v>45520</c:v>
                </c:pt>
                <c:pt idx="16370">
                  <c:v>45255</c:v>
                </c:pt>
                <c:pt idx="16371">
                  <c:v>44189</c:v>
                </c:pt>
                <c:pt idx="16372">
                  <c:v>43923</c:v>
                </c:pt>
                <c:pt idx="16373">
                  <c:v>42857</c:v>
                </c:pt>
                <c:pt idx="16374">
                  <c:v>42591</c:v>
                </c:pt>
                <c:pt idx="16375">
                  <c:v>41525</c:v>
                </c:pt>
                <c:pt idx="16376">
                  <c:v>41260</c:v>
                </c:pt>
                <c:pt idx="16377">
                  <c:v>40194</c:v>
                </c:pt>
                <c:pt idx="16378">
                  <c:v>39928</c:v>
                </c:pt>
                <c:pt idx="16379">
                  <c:v>38862</c:v>
                </c:pt>
                <c:pt idx="16380">
                  <c:v>50689</c:v>
                </c:pt>
                <c:pt idx="16381">
                  <c:v>49401</c:v>
                </c:pt>
                <c:pt idx="16382">
                  <c:v>49136</c:v>
                </c:pt>
                <c:pt idx="16383">
                  <c:v>48114</c:v>
                </c:pt>
                <c:pt idx="16384">
                  <c:v>47848</c:v>
                </c:pt>
                <c:pt idx="16385">
                  <c:v>46826</c:v>
                </c:pt>
                <c:pt idx="16386">
                  <c:v>46560</c:v>
                </c:pt>
                <c:pt idx="16387">
                  <c:v>45538</c:v>
                </c:pt>
                <c:pt idx="16388">
                  <c:v>45273</c:v>
                </c:pt>
                <c:pt idx="16389">
                  <c:v>44251</c:v>
                </c:pt>
                <c:pt idx="16390">
                  <c:v>43985</c:v>
                </c:pt>
                <c:pt idx="16391">
                  <c:v>42963</c:v>
                </c:pt>
                <c:pt idx="16392">
                  <c:v>42697</c:v>
                </c:pt>
                <c:pt idx="16393">
                  <c:v>41675</c:v>
                </c:pt>
                <c:pt idx="16394">
                  <c:v>41409</c:v>
                </c:pt>
                <c:pt idx="16395">
                  <c:v>40387</c:v>
                </c:pt>
                <c:pt idx="16396">
                  <c:v>40122</c:v>
                </c:pt>
                <c:pt idx="16397">
                  <c:v>39100</c:v>
                </c:pt>
                <c:pt idx="16398">
                  <c:v>38834</c:v>
                </c:pt>
                <c:pt idx="16399">
                  <c:v>37812</c:v>
                </c:pt>
                <c:pt idx="16400">
                  <c:v>46729</c:v>
                </c:pt>
                <c:pt idx="16401">
                  <c:v>45547</c:v>
                </c:pt>
                <c:pt idx="16402">
                  <c:v>45295</c:v>
                </c:pt>
                <c:pt idx="16403">
                  <c:v>44364</c:v>
                </c:pt>
                <c:pt idx="16404">
                  <c:v>44113</c:v>
                </c:pt>
                <c:pt idx="16405">
                  <c:v>43182</c:v>
                </c:pt>
                <c:pt idx="16406">
                  <c:v>42931</c:v>
                </c:pt>
                <c:pt idx="16407">
                  <c:v>42000</c:v>
                </c:pt>
                <c:pt idx="16408">
                  <c:v>41749</c:v>
                </c:pt>
                <c:pt idx="16409">
                  <c:v>40818</c:v>
                </c:pt>
                <c:pt idx="16410">
                  <c:v>40567</c:v>
                </c:pt>
                <c:pt idx="16411">
                  <c:v>39636</c:v>
                </c:pt>
                <c:pt idx="16412">
                  <c:v>39385</c:v>
                </c:pt>
                <c:pt idx="16413">
                  <c:v>38454</c:v>
                </c:pt>
                <c:pt idx="16414">
                  <c:v>38203</c:v>
                </c:pt>
                <c:pt idx="16415">
                  <c:v>37272</c:v>
                </c:pt>
                <c:pt idx="16416">
                  <c:v>37020</c:v>
                </c:pt>
                <c:pt idx="16417">
                  <c:v>36090</c:v>
                </c:pt>
                <c:pt idx="16418">
                  <c:v>35838</c:v>
                </c:pt>
                <c:pt idx="16419">
                  <c:v>34908</c:v>
                </c:pt>
                <c:pt idx="16420">
                  <c:v>51126</c:v>
                </c:pt>
                <c:pt idx="16421">
                  <c:v>50895</c:v>
                </c:pt>
                <c:pt idx="16422">
                  <c:v>50028</c:v>
                </c:pt>
                <c:pt idx="16423">
                  <c:v>49798</c:v>
                </c:pt>
                <c:pt idx="16424">
                  <c:v>49568</c:v>
                </c:pt>
                <c:pt idx="16425">
                  <c:v>49338</c:v>
                </c:pt>
                <c:pt idx="16426">
                  <c:v>48700</c:v>
                </c:pt>
                <c:pt idx="16427">
                  <c:v>48470</c:v>
                </c:pt>
                <c:pt idx="16428">
                  <c:v>48240</c:v>
                </c:pt>
                <c:pt idx="16429">
                  <c:v>48010</c:v>
                </c:pt>
                <c:pt idx="16430">
                  <c:v>47373</c:v>
                </c:pt>
                <c:pt idx="16431">
                  <c:v>47143</c:v>
                </c:pt>
                <c:pt idx="16432">
                  <c:v>46912</c:v>
                </c:pt>
                <c:pt idx="16433">
                  <c:v>46275</c:v>
                </c:pt>
                <c:pt idx="16434">
                  <c:v>46045</c:v>
                </c:pt>
                <c:pt idx="16435">
                  <c:v>45815</c:v>
                </c:pt>
                <c:pt idx="16436">
                  <c:v>44948</c:v>
                </c:pt>
                <c:pt idx="16437">
                  <c:v>44717</c:v>
                </c:pt>
                <c:pt idx="16438">
                  <c:v>44487</c:v>
                </c:pt>
                <c:pt idx="16439">
                  <c:v>43620</c:v>
                </c:pt>
                <c:pt idx="16440">
                  <c:v>43390</c:v>
                </c:pt>
                <c:pt idx="16441">
                  <c:v>42292</c:v>
                </c:pt>
                <c:pt idx="16442">
                  <c:v>42062</c:v>
                </c:pt>
                <c:pt idx="16443">
                  <c:v>40965</c:v>
                </c:pt>
                <c:pt idx="16444">
                  <c:v>40734</c:v>
                </c:pt>
                <c:pt idx="16445">
                  <c:v>39637</c:v>
                </c:pt>
                <c:pt idx="16446">
                  <c:v>39407</c:v>
                </c:pt>
                <c:pt idx="16447">
                  <c:v>38309</c:v>
                </c:pt>
                <c:pt idx="16448">
                  <c:v>38079</c:v>
                </c:pt>
                <c:pt idx="16449">
                  <c:v>52928</c:v>
                </c:pt>
                <c:pt idx="16450">
                  <c:v>52671</c:v>
                </c:pt>
                <c:pt idx="16451">
                  <c:v>51825</c:v>
                </c:pt>
                <c:pt idx="16452">
                  <c:v>51568</c:v>
                </c:pt>
                <c:pt idx="16453">
                  <c:v>51311</c:v>
                </c:pt>
                <c:pt idx="16454">
                  <c:v>51054</c:v>
                </c:pt>
                <c:pt idx="16455">
                  <c:v>50464</c:v>
                </c:pt>
                <c:pt idx="16456">
                  <c:v>50207</c:v>
                </c:pt>
                <c:pt idx="16457">
                  <c:v>49951</c:v>
                </c:pt>
                <c:pt idx="16458">
                  <c:v>49694</c:v>
                </c:pt>
                <c:pt idx="16459">
                  <c:v>49104</c:v>
                </c:pt>
                <c:pt idx="16460">
                  <c:v>48847</c:v>
                </c:pt>
                <c:pt idx="16461">
                  <c:v>48590</c:v>
                </c:pt>
                <c:pt idx="16462">
                  <c:v>48001</c:v>
                </c:pt>
                <c:pt idx="16463">
                  <c:v>47744</c:v>
                </c:pt>
                <c:pt idx="16464">
                  <c:v>47487</c:v>
                </c:pt>
                <c:pt idx="16465">
                  <c:v>46641</c:v>
                </c:pt>
                <c:pt idx="16466">
                  <c:v>46384</c:v>
                </c:pt>
                <c:pt idx="16467">
                  <c:v>46127</c:v>
                </c:pt>
                <c:pt idx="16468">
                  <c:v>45280</c:v>
                </c:pt>
                <c:pt idx="16469">
                  <c:v>45023</c:v>
                </c:pt>
                <c:pt idx="16470">
                  <c:v>43920</c:v>
                </c:pt>
                <c:pt idx="16471">
                  <c:v>43663</c:v>
                </c:pt>
                <c:pt idx="16472">
                  <c:v>42560</c:v>
                </c:pt>
                <c:pt idx="16473">
                  <c:v>42303</c:v>
                </c:pt>
                <c:pt idx="16474">
                  <c:v>41200</c:v>
                </c:pt>
                <c:pt idx="16475">
                  <c:v>40943</c:v>
                </c:pt>
                <c:pt idx="16476">
                  <c:v>39839</c:v>
                </c:pt>
                <c:pt idx="16477">
                  <c:v>39582</c:v>
                </c:pt>
                <c:pt idx="16478">
                  <c:v>52018</c:v>
                </c:pt>
                <c:pt idx="16479">
                  <c:v>51751</c:v>
                </c:pt>
                <c:pt idx="16480">
                  <c:v>50958</c:v>
                </c:pt>
                <c:pt idx="16481">
                  <c:v>50692</c:v>
                </c:pt>
                <c:pt idx="16482">
                  <c:v>50425</c:v>
                </c:pt>
                <c:pt idx="16483">
                  <c:v>50158</c:v>
                </c:pt>
                <c:pt idx="16484">
                  <c:v>49633</c:v>
                </c:pt>
                <c:pt idx="16485">
                  <c:v>49366</c:v>
                </c:pt>
                <c:pt idx="16486">
                  <c:v>49099</c:v>
                </c:pt>
                <c:pt idx="16487">
                  <c:v>48832</c:v>
                </c:pt>
                <c:pt idx="16488">
                  <c:v>48307</c:v>
                </c:pt>
                <c:pt idx="16489">
                  <c:v>48040</c:v>
                </c:pt>
                <c:pt idx="16490">
                  <c:v>47773</c:v>
                </c:pt>
                <c:pt idx="16491">
                  <c:v>47248</c:v>
                </c:pt>
                <c:pt idx="16492">
                  <c:v>46981</c:v>
                </c:pt>
                <c:pt idx="16493">
                  <c:v>46714</c:v>
                </c:pt>
                <c:pt idx="16494">
                  <c:v>45922</c:v>
                </c:pt>
                <c:pt idx="16495">
                  <c:v>45655</c:v>
                </c:pt>
                <c:pt idx="16496">
                  <c:v>45388</c:v>
                </c:pt>
                <c:pt idx="16497">
                  <c:v>44596</c:v>
                </c:pt>
                <c:pt idx="16498">
                  <c:v>44329</c:v>
                </c:pt>
                <c:pt idx="16499">
                  <c:v>43270</c:v>
                </c:pt>
                <c:pt idx="16500">
                  <c:v>43003</c:v>
                </c:pt>
                <c:pt idx="16501">
                  <c:v>41944</c:v>
                </c:pt>
                <c:pt idx="16502">
                  <c:v>41677</c:v>
                </c:pt>
                <c:pt idx="16503">
                  <c:v>40618</c:v>
                </c:pt>
                <c:pt idx="16504">
                  <c:v>40351</c:v>
                </c:pt>
                <c:pt idx="16505">
                  <c:v>39292</c:v>
                </c:pt>
                <c:pt idx="16506">
                  <c:v>39026</c:v>
                </c:pt>
                <c:pt idx="16507">
                  <c:v>50623</c:v>
                </c:pt>
                <c:pt idx="16508">
                  <c:v>50359</c:v>
                </c:pt>
                <c:pt idx="16509">
                  <c:v>49600</c:v>
                </c:pt>
                <c:pt idx="16510">
                  <c:v>49336</c:v>
                </c:pt>
                <c:pt idx="16511">
                  <c:v>49072</c:v>
                </c:pt>
                <c:pt idx="16512">
                  <c:v>48808</c:v>
                </c:pt>
                <c:pt idx="16513">
                  <c:v>48313</c:v>
                </c:pt>
                <c:pt idx="16514">
                  <c:v>48049</c:v>
                </c:pt>
                <c:pt idx="16515">
                  <c:v>47785</c:v>
                </c:pt>
                <c:pt idx="16516">
                  <c:v>47521</c:v>
                </c:pt>
                <c:pt idx="16517">
                  <c:v>47026</c:v>
                </c:pt>
                <c:pt idx="16518">
                  <c:v>46762</c:v>
                </c:pt>
                <c:pt idx="16519">
                  <c:v>46498</c:v>
                </c:pt>
                <c:pt idx="16520">
                  <c:v>46003</c:v>
                </c:pt>
                <c:pt idx="16521">
                  <c:v>45739</c:v>
                </c:pt>
                <c:pt idx="16522">
                  <c:v>45475</c:v>
                </c:pt>
                <c:pt idx="16523">
                  <c:v>44716</c:v>
                </c:pt>
                <c:pt idx="16524">
                  <c:v>44452</c:v>
                </c:pt>
                <c:pt idx="16525">
                  <c:v>44188</c:v>
                </c:pt>
                <c:pt idx="16526">
                  <c:v>43429</c:v>
                </c:pt>
                <c:pt idx="16527">
                  <c:v>43165</c:v>
                </c:pt>
                <c:pt idx="16528">
                  <c:v>42142</c:v>
                </c:pt>
                <c:pt idx="16529">
                  <c:v>41878</c:v>
                </c:pt>
                <c:pt idx="16530">
                  <c:v>40855</c:v>
                </c:pt>
                <c:pt idx="16531">
                  <c:v>40591</c:v>
                </c:pt>
                <c:pt idx="16532">
                  <c:v>39568</c:v>
                </c:pt>
                <c:pt idx="16533">
                  <c:v>39304</c:v>
                </c:pt>
                <c:pt idx="16534">
                  <c:v>38281</c:v>
                </c:pt>
                <c:pt idx="16535">
                  <c:v>38017</c:v>
                </c:pt>
                <c:pt idx="16536">
                  <c:v>46833</c:v>
                </c:pt>
                <c:pt idx="16537">
                  <c:v>46587</c:v>
                </c:pt>
                <c:pt idx="16538">
                  <c:v>45890</c:v>
                </c:pt>
                <c:pt idx="16539">
                  <c:v>45644</c:v>
                </c:pt>
                <c:pt idx="16540">
                  <c:v>45398</c:v>
                </c:pt>
                <c:pt idx="16541">
                  <c:v>45152</c:v>
                </c:pt>
                <c:pt idx="16542">
                  <c:v>44700</c:v>
                </c:pt>
                <c:pt idx="16543">
                  <c:v>44454</c:v>
                </c:pt>
                <c:pt idx="16544">
                  <c:v>44209</c:v>
                </c:pt>
                <c:pt idx="16545">
                  <c:v>43963</c:v>
                </c:pt>
                <c:pt idx="16546">
                  <c:v>43511</c:v>
                </c:pt>
                <c:pt idx="16547">
                  <c:v>43265</c:v>
                </c:pt>
                <c:pt idx="16548">
                  <c:v>43019</c:v>
                </c:pt>
                <c:pt idx="16549">
                  <c:v>42567</c:v>
                </c:pt>
                <c:pt idx="16550">
                  <c:v>42322</c:v>
                </c:pt>
                <c:pt idx="16551">
                  <c:v>42076</c:v>
                </c:pt>
                <c:pt idx="16552">
                  <c:v>41378</c:v>
                </c:pt>
                <c:pt idx="16553">
                  <c:v>41132</c:v>
                </c:pt>
                <c:pt idx="16554">
                  <c:v>40886</c:v>
                </c:pt>
                <c:pt idx="16555">
                  <c:v>40189</c:v>
                </c:pt>
                <c:pt idx="16556">
                  <c:v>39943</c:v>
                </c:pt>
                <c:pt idx="16557">
                  <c:v>38999</c:v>
                </c:pt>
                <c:pt idx="16558">
                  <c:v>38753</c:v>
                </c:pt>
                <c:pt idx="16559">
                  <c:v>37810</c:v>
                </c:pt>
                <c:pt idx="16560">
                  <c:v>37564</c:v>
                </c:pt>
                <c:pt idx="16561">
                  <c:v>36620</c:v>
                </c:pt>
                <c:pt idx="16562">
                  <c:v>36375</c:v>
                </c:pt>
                <c:pt idx="16563">
                  <c:v>35431</c:v>
                </c:pt>
                <c:pt idx="16564">
                  <c:v>35185</c:v>
                </c:pt>
                <c:pt idx="16565">
                  <c:v>48763</c:v>
                </c:pt>
                <c:pt idx="16566">
                  <c:v>48528</c:v>
                </c:pt>
                <c:pt idx="16567">
                  <c:v>47430</c:v>
                </c:pt>
                <c:pt idx="16568">
                  <c:v>46332</c:v>
                </c:pt>
                <c:pt idx="16569">
                  <c:v>46097</c:v>
                </c:pt>
                <c:pt idx="16570">
                  <c:v>45862</c:v>
                </c:pt>
                <c:pt idx="16571">
                  <c:v>44999</c:v>
                </c:pt>
                <c:pt idx="16572">
                  <c:v>43901</c:v>
                </c:pt>
                <c:pt idx="16573">
                  <c:v>43666</c:v>
                </c:pt>
                <c:pt idx="16574">
                  <c:v>42568</c:v>
                </c:pt>
                <c:pt idx="16575">
                  <c:v>41470</c:v>
                </c:pt>
                <c:pt idx="16576">
                  <c:v>41235</c:v>
                </c:pt>
                <c:pt idx="16577">
                  <c:v>41000</c:v>
                </c:pt>
                <c:pt idx="16578">
                  <c:v>40137</c:v>
                </c:pt>
                <c:pt idx="16579">
                  <c:v>39902</c:v>
                </c:pt>
                <c:pt idx="16580">
                  <c:v>38804</c:v>
                </c:pt>
                <c:pt idx="16581">
                  <c:v>38569</c:v>
                </c:pt>
                <c:pt idx="16582">
                  <c:v>37472</c:v>
                </c:pt>
                <c:pt idx="16583">
                  <c:v>36139</c:v>
                </c:pt>
                <c:pt idx="16584">
                  <c:v>35904</c:v>
                </c:pt>
                <c:pt idx="16585">
                  <c:v>35041</c:v>
                </c:pt>
                <c:pt idx="16586">
                  <c:v>34806</c:v>
                </c:pt>
                <c:pt idx="16587">
                  <c:v>32375</c:v>
                </c:pt>
                <c:pt idx="16588">
                  <c:v>31042</c:v>
                </c:pt>
                <c:pt idx="16589">
                  <c:v>29474</c:v>
                </c:pt>
                <c:pt idx="16590">
                  <c:v>25475</c:v>
                </c:pt>
                <c:pt idx="16591">
                  <c:v>50723</c:v>
                </c:pt>
                <c:pt idx="16592">
                  <c:v>50461</c:v>
                </c:pt>
                <c:pt idx="16593">
                  <c:v>49350</c:v>
                </c:pt>
                <c:pt idx="16594">
                  <c:v>48239</c:v>
                </c:pt>
                <c:pt idx="16595">
                  <c:v>47978</c:v>
                </c:pt>
                <c:pt idx="16596">
                  <c:v>47716</c:v>
                </c:pt>
                <c:pt idx="16597">
                  <c:v>46867</c:v>
                </c:pt>
                <c:pt idx="16598">
                  <c:v>45756</c:v>
                </c:pt>
                <c:pt idx="16599">
                  <c:v>45494</c:v>
                </c:pt>
                <c:pt idx="16600">
                  <c:v>44383</c:v>
                </c:pt>
                <c:pt idx="16601">
                  <c:v>43272</c:v>
                </c:pt>
                <c:pt idx="16602">
                  <c:v>43011</c:v>
                </c:pt>
                <c:pt idx="16603">
                  <c:v>42749</c:v>
                </c:pt>
                <c:pt idx="16604">
                  <c:v>41900</c:v>
                </c:pt>
                <c:pt idx="16605">
                  <c:v>41638</c:v>
                </c:pt>
                <c:pt idx="16606">
                  <c:v>40527</c:v>
                </c:pt>
                <c:pt idx="16607">
                  <c:v>40266</c:v>
                </c:pt>
                <c:pt idx="16608">
                  <c:v>39155</c:v>
                </c:pt>
                <c:pt idx="16609">
                  <c:v>37782</c:v>
                </c:pt>
                <c:pt idx="16610">
                  <c:v>37521</c:v>
                </c:pt>
                <c:pt idx="16611">
                  <c:v>36671</c:v>
                </c:pt>
                <c:pt idx="16612">
                  <c:v>36410</c:v>
                </c:pt>
                <c:pt idx="16613">
                  <c:v>33926</c:v>
                </c:pt>
                <c:pt idx="16614">
                  <c:v>32554</c:v>
                </c:pt>
                <c:pt idx="16615">
                  <c:v>30920</c:v>
                </c:pt>
                <c:pt idx="16616">
                  <c:v>26802</c:v>
                </c:pt>
                <c:pt idx="16617">
                  <c:v>49787</c:v>
                </c:pt>
                <c:pt idx="16618">
                  <c:v>49519</c:v>
                </c:pt>
                <c:pt idx="16619">
                  <c:v>48450</c:v>
                </c:pt>
                <c:pt idx="16620">
                  <c:v>47381</c:v>
                </c:pt>
                <c:pt idx="16621">
                  <c:v>47112</c:v>
                </c:pt>
                <c:pt idx="16622">
                  <c:v>46843</c:v>
                </c:pt>
                <c:pt idx="16623">
                  <c:v>46043</c:v>
                </c:pt>
                <c:pt idx="16624">
                  <c:v>44974</c:v>
                </c:pt>
                <c:pt idx="16625">
                  <c:v>44706</c:v>
                </c:pt>
                <c:pt idx="16626">
                  <c:v>43637</c:v>
                </c:pt>
                <c:pt idx="16627">
                  <c:v>42568</c:v>
                </c:pt>
                <c:pt idx="16628">
                  <c:v>42299</c:v>
                </c:pt>
                <c:pt idx="16629">
                  <c:v>42030</c:v>
                </c:pt>
                <c:pt idx="16630">
                  <c:v>41230</c:v>
                </c:pt>
                <c:pt idx="16631">
                  <c:v>40961</c:v>
                </c:pt>
                <c:pt idx="16632">
                  <c:v>39892</c:v>
                </c:pt>
                <c:pt idx="16633">
                  <c:v>39624</c:v>
                </c:pt>
                <c:pt idx="16634">
                  <c:v>38555</c:v>
                </c:pt>
                <c:pt idx="16635">
                  <c:v>37217</c:v>
                </c:pt>
                <c:pt idx="16636">
                  <c:v>36949</c:v>
                </c:pt>
                <c:pt idx="16637">
                  <c:v>36148</c:v>
                </c:pt>
                <c:pt idx="16638">
                  <c:v>35880</c:v>
                </c:pt>
                <c:pt idx="16639">
                  <c:v>33473</c:v>
                </c:pt>
                <c:pt idx="16640">
                  <c:v>32135</c:v>
                </c:pt>
                <c:pt idx="16641">
                  <c:v>30529</c:v>
                </c:pt>
                <c:pt idx="16642">
                  <c:v>26516</c:v>
                </c:pt>
                <c:pt idx="16643">
                  <c:v>48332</c:v>
                </c:pt>
                <c:pt idx="16644">
                  <c:v>48069</c:v>
                </c:pt>
                <c:pt idx="16645">
                  <c:v>47035</c:v>
                </c:pt>
                <c:pt idx="16646">
                  <c:v>46001</c:v>
                </c:pt>
                <c:pt idx="16647">
                  <c:v>45738</c:v>
                </c:pt>
                <c:pt idx="16648">
                  <c:v>45475</c:v>
                </c:pt>
                <c:pt idx="16649">
                  <c:v>44704</c:v>
                </c:pt>
                <c:pt idx="16650">
                  <c:v>43670</c:v>
                </c:pt>
                <c:pt idx="16651">
                  <c:v>43407</c:v>
                </c:pt>
                <c:pt idx="16652">
                  <c:v>42373</c:v>
                </c:pt>
                <c:pt idx="16653">
                  <c:v>41339</c:v>
                </c:pt>
                <c:pt idx="16654">
                  <c:v>41076</c:v>
                </c:pt>
                <c:pt idx="16655">
                  <c:v>40813</c:v>
                </c:pt>
                <c:pt idx="16656">
                  <c:v>40042</c:v>
                </c:pt>
                <c:pt idx="16657">
                  <c:v>39779</c:v>
                </c:pt>
                <c:pt idx="16658">
                  <c:v>38745</c:v>
                </c:pt>
                <c:pt idx="16659">
                  <c:v>38482</c:v>
                </c:pt>
                <c:pt idx="16660">
                  <c:v>37448</c:v>
                </c:pt>
                <c:pt idx="16661">
                  <c:v>36151</c:v>
                </c:pt>
                <c:pt idx="16662">
                  <c:v>35889</c:v>
                </c:pt>
                <c:pt idx="16663">
                  <c:v>35117</c:v>
                </c:pt>
                <c:pt idx="16664">
                  <c:v>34854</c:v>
                </c:pt>
                <c:pt idx="16665">
                  <c:v>32523</c:v>
                </c:pt>
                <c:pt idx="16666">
                  <c:v>31226</c:v>
                </c:pt>
                <c:pt idx="16667">
                  <c:v>29667</c:v>
                </c:pt>
                <c:pt idx="16668">
                  <c:v>25776</c:v>
                </c:pt>
                <c:pt idx="16669">
                  <c:v>44431</c:v>
                </c:pt>
                <c:pt idx="16670">
                  <c:v>44191</c:v>
                </c:pt>
                <c:pt idx="16671">
                  <c:v>43238</c:v>
                </c:pt>
                <c:pt idx="16672">
                  <c:v>42286</c:v>
                </c:pt>
                <c:pt idx="16673">
                  <c:v>42046</c:v>
                </c:pt>
                <c:pt idx="16674">
                  <c:v>41805</c:v>
                </c:pt>
                <c:pt idx="16675">
                  <c:v>41093</c:v>
                </c:pt>
                <c:pt idx="16676">
                  <c:v>40141</c:v>
                </c:pt>
                <c:pt idx="16677">
                  <c:v>39900</c:v>
                </c:pt>
                <c:pt idx="16678">
                  <c:v>38948</c:v>
                </c:pt>
                <c:pt idx="16679">
                  <c:v>37996</c:v>
                </c:pt>
                <c:pt idx="16680">
                  <c:v>37755</c:v>
                </c:pt>
                <c:pt idx="16681">
                  <c:v>37514</c:v>
                </c:pt>
                <c:pt idx="16682">
                  <c:v>36803</c:v>
                </c:pt>
                <c:pt idx="16683">
                  <c:v>36562</c:v>
                </c:pt>
                <c:pt idx="16684">
                  <c:v>35610</c:v>
                </c:pt>
                <c:pt idx="16685">
                  <c:v>35369</c:v>
                </c:pt>
                <c:pt idx="16686">
                  <c:v>34417</c:v>
                </c:pt>
                <c:pt idx="16687">
                  <c:v>33224</c:v>
                </c:pt>
                <c:pt idx="16688">
                  <c:v>32983</c:v>
                </c:pt>
                <c:pt idx="16689">
                  <c:v>32271</c:v>
                </c:pt>
                <c:pt idx="16690">
                  <c:v>32031</c:v>
                </c:pt>
                <c:pt idx="16691">
                  <c:v>29886</c:v>
                </c:pt>
                <c:pt idx="16692">
                  <c:v>28693</c:v>
                </c:pt>
                <c:pt idx="16693">
                  <c:v>27259</c:v>
                </c:pt>
                <c:pt idx="16694">
                  <c:v>23680</c:v>
                </c:pt>
                <c:pt idx="16695">
                  <c:v>49173</c:v>
                </c:pt>
                <c:pt idx="16696">
                  <c:v>47856</c:v>
                </c:pt>
                <c:pt idx="16697">
                  <c:v>47636</c:v>
                </c:pt>
                <c:pt idx="16698">
                  <c:v>46758</c:v>
                </c:pt>
                <c:pt idx="16699">
                  <c:v>46539</c:v>
                </c:pt>
                <c:pt idx="16700">
                  <c:v>46319</c:v>
                </c:pt>
                <c:pt idx="16701">
                  <c:v>45441</c:v>
                </c:pt>
                <c:pt idx="16702">
                  <c:v>45221</c:v>
                </c:pt>
                <c:pt idx="16703">
                  <c:v>44124</c:v>
                </c:pt>
                <c:pt idx="16704">
                  <c:v>43904</c:v>
                </c:pt>
                <c:pt idx="16705">
                  <c:v>42807</c:v>
                </c:pt>
                <c:pt idx="16706">
                  <c:v>42587</c:v>
                </c:pt>
                <c:pt idx="16707">
                  <c:v>41489</c:v>
                </c:pt>
                <c:pt idx="16708">
                  <c:v>41270</c:v>
                </c:pt>
                <c:pt idx="16709">
                  <c:v>40172</c:v>
                </c:pt>
                <c:pt idx="16710">
                  <c:v>39953</c:v>
                </c:pt>
                <c:pt idx="16711">
                  <c:v>38855</c:v>
                </c:pt>
                <c:pt idx="16712">
                  <c:v>38636</c:v>
                </c:pt>
                <c:pt idx="16713">
                  <c:v>37538</c:v>
                </c:pt>
                <c:pt idx="16714">
                  <c:v>37318</c:v>
                </c:pt>
                <c:pt idx="16715">
                  <c:v>50983</c:v>
                </c:pt>
                <c:pt idx="16716">
                  <c:v>49633</c:v>
                </c:pt>
                <c:pt idx="16717">
                  <c:v>49386</c:v>
                </c:pt>
                <c:pt idx="16718">
                  <c:v>48532</c:v>
                </c:pt>
                <c:pt idx="16719">
                  <c:v>48284</c:v>
                </c:pt>
                <c:pt idx="16720">
                  <c:v>48036</c:v>
                </c:pt>
                <c:pt idx="16721">
                  <c:v>47182</c:v>
                </c:pt>
                <c:pt idx="16722">
                  <c:v>46934</c:v>
                </c:pt>
                <c:pt idx="16723">
                  <c:v>45832</c:v>
                </c:pt>
                <c:pt idx="16724">
                  <c:v>45584</c:v>
                </c:pt>
                <c:pt idx="16725">
                  <c:v>44482</c:v>
                </c:pt>
                <c:pt idx="16726">
                  <c:v>44235</c:v>
                </c:pt>
                <c:pt idx="16727">
                  <c:v>43133</c:v>
                </c:pt>
                <c:pt idx="16728">
                  <c:v>42885</c:v>
                </c:pt>
                <c:pt idx="16729">
                  <c:v>41783</c:v>
                </c:pt>
                <c:pt idx="16730">
                  <c:v>41535</c:v>
                </c:pt>
                <c:pt idx="16731">
                  <c:v>40433</c:v>
                </c:pt>
                <c:pt idx="16732">
                  <c:v>40186</c:v>
                </c:pt>
                <c:pt idx="16733">
                  <c:v>39084</c:v>
                </c:pt>
                <c:pt idx="16734">
                  <c:v>38836</c:v>
                </c:pt>
                <c:pt idx="16735">
                  <c:v>50387</c:v>
                </c:pt>
                <c:pt idx="16736">
                  <c:v>49067</c:v>
                </c:pt>
                <c:pt idx="16737">
                  <c:v>48804</c:v>
                </c:pt>
                <c:pt idx="16738">
                  <c:v>48009</c:v>
                </c:pt>
                <c:pt idx="16739">
                  <c:v>47747</c:v>
                </c:pt>
                <c:pt idx="16740">
                  <c:v>47484</c:v>
                </c:pt>
                <c:pt idx="16741">
                  <c:v>46689</c:v>
                </c:pt>
                <c:pt idx="16742">
                  <c:v>46427</c:v>
                </c:pt>
                <c:pt idx="16743">
                  <c:v>45369</c:v>
                </c:pt>
                <c:pt idx="16744">
                  <c:v>45107</c:v>
                </c:pt>
                <c:pt idx="16745">
                  <c:v>44049</c:v>
                </c:pt>
                <c:pt idx="16746">
                  <c:v>43787</c:v>
                </c:pt>
                <c:pt idx="16747">
                  <c:v>42729</c:v>
                </c:pt>
                <c:pt idx="16748">
                  <c:v>42467</c:v>
                </c:pt>
                <c:pt idx="16749">
                  <c:v>41409</c:v>
                </c:pt>
                <c:pt idx="16750">
                  <c:v>41147</c:v>
                </c:pt>
                <c:pt idx="16751">
                  <c:v>40089</c:v>
                </c:pt>
                <c:pt idx="16752">
                  <c:v>39827</c:v>
                </c:pt>
                <c:pt idx="16753">
                  <c:v>38769</c:v>
                </c:pt>
                <c:pt idx="16754">
                  <c:v>38507</c:v>
                </c:pt>
                <c:pt idx="16755">
                  <c:v>49362</c:v>
                </c:pt>
                <c:pt idx="16756">
                  <c:v>48076</c:v>
                </c:pt>
                <c:pt idx="16757">
                  <c:v>47810</c:v>
                </c:pt>
                <c:pt idx="16758">
                  <c:v>47055</c:v>
                </c:pt>
                <c:pt idx="16759">
                  <c:v>46789</c:v>
                </c:pt>
                <c:pt idx="16760">
                  <c:v>46523</c:v>
                </c:pt>
                <c:pt idx="16761">
                  <c:v>45768</c:v>
                </c:pt>
                <c:pt idx="16762">
                  <c:v>45503</c:v>
                </c:pt>
                <c:pt idx="16763">
                  <c:v>44482</c:v>
                </c:pt>
                <c:pt idx="16764">
                  <c:v>44216</c:v>
                </c:pt>
                <c:pt idx="16765">
                  <c:v>43195</c:v>
                </c:pt>
                <c:pt idx="16766">
                  <c:v>42930</c:v>
                </c:pt>
                <c:pt idx="16767">
                  <c:v>41909</c:v>
                </c:pt>
                <c:pt idx="16768">
                  <c:v>41643</c:v>
                </c:pt>
                <c:pt idx="16769">
                  <c:v>40622</c:v>
                </c:pt>
                <c:pt idx="16770">
                  <c:v>40357</c:v>
                </c:pt>
                <c:pt idx="16771">
                  <c:v>39336</c:v>
                </c:pt>
                <c:pt idx="16772">
                  <c:v>39070</c:v>
                </c:pt>
                <c:pt idx="16773">
                  <c:v>38049</c:v>
                </c:pt>
                <c:pt idx="16774">
                  <c:v>37784</c:v>
                </c:pt>
                <c:pt idx="16775">
                  <c:v>46056</c:v>
                </c:pt>
                <c:pt idx="16776">
                  <c:v>44860</c:v>
                </c:pt>
                <c:pt idx="16777">
                  <c:v>44607</c:v>
                </c:pt>
                <c:pt idx="16778">
                  <c:v>43917</c:v>
                </c:pt>
                <c:pt idx="16779">
                  <c:v>43664</c:v>
                </c:pt>
                <c:pt idx="16780">
                  <c:v>43411</c:v>
                </c:pt>
                <c:pt idx="16781">
                  <c:v>42721</c:v>
                </c:pt>
                <c:pt idx="16782">
                  <c:v>42468</c:v>
                </c:pt>
                <c:pt idx="16783">
                  <c:v>41525</c:v>
                </c:pt>
                <c:pt idx="16784">
                  <c:v>41272</c:v>
                </c:pt>
                <c:pt idx="16785">
                  <c:v>40329</c:v>
                </c:pt>
                <c:pt idx="16786">
                  <c:v>40076</c:v>
                </c:pt>
                <c:pt idx="16787">
                  <c:v>39133</c:v>
                </c:pt>
                <c:pt idx="16788">
                  <c:v>38880</c:v>
                </c:pt>
                <c:pt idx="16789">
                  <c:v>37937</c:v>
                </c:pt>
                <c:pt idx="16790">
                  <c:v>37684</c:v>
                </c:pt>
                <c:pt idx="16791">
                  <c:v>36741</c:v>
                </c:pt>
                <c:pt idx="16792">
                  <c:v>36487</c:v>
                </c:pt>
                <c:pt idx="16793">
                  <c:v>35545</c:v>
                </c:pt>
                <c:pt idx="16794">
                  <c:v>35291</c:v>
                </c:pt>
                <c:pt idx="16795">
                  <c:v>49366</c:v>
                </c:pt>
                <c:pt idx="16796">
                  <c:v>48053</c:v>
                </c:pt>
                <c:pt idx="16797">
                  <c:v>46739</c:v>
                </c:pt>
                <c:pt idx="16798">
                  <c:v>46508</c:v>
                </c:pt>
                <c:pt idx="16799">
                  <c:v>45658</c:v>
                </c:pt>
                <c:pt idx="16800">
                  <c:v>45426</c:v>
                </c:pt>
                <c:pt idx="16801">
                  <c:v>44344</c:v>
                </c:pt>
                <c:pt idx="16802">
                  <c:v>43031</c:v>
                </c:pt>
                <c:pt idx="16803">
                  <c:v>42799</c:v>
                </c:pt>
                <c:pt idx="16804">
                  <c:v>41717</c:v>
                </c:pt>
                <c:pt idx="16805">
                  <c:v>40404</c:v>
                </c:pt>
                <c:pt idx="16806">
                  <c:v>39090</c:v>
                </c:pt>
                <c:pt idx="16807">
                  <c:v>51078</c:v>
                </c:pt>
                <c:pt idx="16808">
                  <c:v>49733</c:v>
                </c:pt>
                <c:pt idx="16809">
                  <c:v>48388</c:v>
                </c:pt>
                <c:pt idx="16810">
                  <c:v>48130</c:v>
                </c:pt>
                <c:pt idx="16811">
                  <c:v>47300</c:v>
                </c:pt>
                <c:pt idx="16812">
                  <c:v>47042</c:v>
                </c:pt>
                <c:pt idx="16813">
                  <c:v>45954</c:v>
                </c:pt>
                <c:pt idx="16814">
                  <c:v>44609</c:v>
                </c:pt>
                <c:pt idx="16815">
                  <c:v>44352</c:v>
                </c:pt>
                <c:pt idx="16816">
                  <c:v>43264</c:v>
                </c:pt>
                <c:pt idx="16817">
                  <c:v>41919</c:v>
                </c:pt>
                <c:pt idx="16818">
                  <c:v>40573</c:v>
                </c:pt>
                <c:pt idx="16819">
                  <c:v>50359</c:v>
                </c:pt>
                <c:pt idx="16820">
                  <c:v>49041</c:v>
                </c:pt>
                <c:pt idx="16821">
                  <c:v>47723</c:v>
                </c:pt>
                <c:pt idx="16822">
                  <c:v>47459</c:v>
                </c:pt>
                <c:pt idx="16823">
                  <c:v>46670</c:v>
                </c:pt>
                <c:pt idx="16824">
                  <c:v>46405</c:v>
                </c:pt>
                <c:pt idx="16825">
                  <c:v>45352</c:v>
                </c:pt>
                <c:pt idx="16826">
                  <c:v>44034</c:v>
                </c:pt>
                <c:pt idx="16827">
                  <c:v>43770</c:v>
                </c:pt>
                <c:pt idx="16828">
                  <c:v>42716</c:v>
                </c:pt>
                <c:pt idx="16829">
                  <c:v>41398</c:v>
                </c:pt>
                <c:pt idx="16830">
                  <c:v>40081</c:v>
                </c:pt>
                <c:pt idx="16831">
                  <c:v>49211</c:v>
                </c:pt>
                <c:pt idx="16832">
                  <c:v>47924</c:v>
                </c:pt>
                <c:pt idx="16833">
                  <c:v>46637</c:v>
                </c:pt>
                <c:pt idx="16834">
                  <c:v>46378</c:v>
                </c:pt>
                <c:pt idx="16835">
                  <c:v>45608</c:v>
                </c:pt>
                <c:pt idx="16836">
                  <c:v>45349</c:v>
                </c:pt>
                <c:pt idx="16837">
                  <c:v>44321</c:v>
                </c:pt>
                <c:pt idx="16838">
                  <c:v>43034</c:v>
                </c:pt>
                <c:pt idx="16839">
                  <c:v>42775</c:v>
                </c:pt>
                <c:pt idx="16840">
                  <c:v>41746</c:v>
                </c:pt>
                <c:pt idx="16841">
                  <c:v>40459</c:v>
                </c:pt>
                <c:pt idx="16842">
                  <c:v>39172</c:v>
                </c:pt>
                <c:pt idx="16843">
                  <c:v>45846</c:v>
                </c:pt>
                <c:pt idx="16844">
                  <c:v>44644</c:v>
                </c:pt>
                <c:pt idx="16845">
                  <c:v>43443</c:v>
                </c:pt>
                <c:pt idx="16846">
                  <c:v>43205</c:v>
                </c:pt>
                <c:pt idx="16847">
                  <c:v>42480</c:v>
                </c:pt>
                <c:pt idx="16848">
                  <c:v>42242</c:v>
                </c:pt>
                <c:pt idx="16849">
                  <c:v>41279</c:v>
                </c:pt>
                <c:pt idx="16850">
                  <c:v>40077</c:v>
                </c:pt>
                <c:pt idx="16851">
                  <c:v>39839</c:v>
                </c:pt>
                <c:pt idx="16852">
                  <c:v>38876</c:v>
                </c:pt>
                <c:pt idx="16853">
                  <c:v>37675</c:v>
                </c:pt>
                <c:pt idx="16854">
                  <c:v>36473</c:v>
                </c:pt>
                <c:pt idx="16855">
                  <c:v>49455</c:v>
                </c:pt>
                <c:pt idx="16856">
                  <c:v>49153</c:v>
                </c:pt>
                <c:pt idx="16857">
                  <c:v>48247</c:v>
                </c:pt>
                <c:pt idx="16858">
                  <c:v>47644</c:v>
                </c:pt>
                <c:pt idx="16859">
                  <c:v>47342</c:v>
                </c:pt>
                <c:pt idx="16860">
                  <c:v>47040</c:v>
                </c:pt>
                <c:pt idx="16861">
                  <c:v>48453</c:v>
                </c:pt>
                <c:pt idx="16862">
                  <c:v>48151</c:v>
                </c:pt>
                <c:pt idx="16863">
                  <c:v>47849</c:v>
                </c:pt>
                <c:pt idx="16864">
                  <c:v>47547</c:v>
                </c:pt>
                <c:pt idx="16865">
                  <c:v>47246</c:v>
                </c:pt>
                <c:pt idx="16866">
                  <c:v>46944</c:v>
                </c:pt>
                <c:pt idx="16867">
                  <c:v>46642</c:v>
                </c:pt>
                <c:pt idx="16868">
                  <c:v>46340</c:v>
                </c:pt>
                <c:pt idx="16869">
                  <c:v>46039</c:v>
                </c:pt>
                <c:pt idx="16870">
                  <c:v>45737</c:v>
                </c:pt>
                <c:pt idx="16871">
                  <c:v>45435</c:v>
                </c:pt>
                <c:pt idx="16872">
                  <c:v>47451</c:v>
                </c:pt>
                <c:pt idx="16873">
                  <c:v>47149</c:v>
                </c:pt>
                <c:pt idx="16874">
                  <c:v>46847</c:v>
                </c:pt>
                <c:pt idx="16875">
                  <c:v>46545</c:v>
                </c:pt>
                <c:pt idx="16876">
                  <c:v>46244</c:v>
                </c:pt>
                <c:pt idx="16877">
                  <c:v>45942</c:v>
                </c:pt>
                <c:pt idx="16878">
                  <c:v>45640</c:v>
                </c:pt>
                <c:pt idx="16879">
                  <c:v>45338</c:v>
                </c:pt>
                <c:pt idx="16880">
                  <c:v>45037</c:v>
                </c:pt>
                <c:pt idx="16881">
                  <c:v>44735</c:v>
                </c:pt>
                <c:pt idx="16882">
                  <c:v>44433</c:v>
                </c:pt>
                <c:pt idx="16883">
                  <c:v>44131</c:v>
                </c:pt>
                <c:pt idx="16884">
                  <c:v>43830</c:v>
                </c:pt>
                <c:pt idx="16885">
                  <c:v>46147</c:v>
                </c:pt>
                <c:pt idx="16886">
                  <c:v>45845</c:v>
                </c:pt>
                <c:pt idx="16887">
                  <c:v>45544</c:v>
                </c:pt>
                <c:pt idx="16888">
                  <c:v>45242</c:v>
                </c:pt>
                <c:pt idx="16889">
                  <c:v>44940</c:v>
                </c:pt>
                <c:pt idx="16890">
                  <c:v>44638</c:v>
                </c:pt>
                <c:pt idx="16891">
                  <c:v>44336</c:v>
                </c:pt>
                <c:pt idx="16892">
                  <c:v>44035</c:v>
                </c:pt>
                <c:pt idx="16893">
                  <c:v>43733</c:v>
                </c:pt>
                <c:pt idx="16894">
                  <c:v>43431</c:v>
                </c:pt>
                <c:pt idx="16895">
                  <c:v>43129</c:v>
                </c:pt>
                <c:pt idx="16896">
                  <c:v>42828</c:v>
                </c:pt>
                <c:pt idx="16897">
                  <c:v>42526</c:v>
                </c:pt>
                <c:pt idx="16898">
                  <c:v>42224</c:v>
                </c:pt>
                <c:pt idx="16899">
                  <c:v>44542</c:v>
                </c:pt>
                <c:pt idx="16900">
                  <c:v>44240</c:v>
                </c:pt>
                <c:pt idx="16901">
                  <c:v>41222</c:v>
                </c:pt>
                <c:pt idx="16902">
                  <c:v>40921</c:v>
                </c:pt>
                <c:pt idx="16903">
                  <c:v>51244</c:v>
                </c:pt>
                <c:pt idx="16904">
                  <c:v>50902</c:v>
                </c:pt>
                <c:pt idx="16905">
                  <c:v>49878</c:v>
                </c:pt>
                <c:pt idx="16906">
                  <c:v>49195</c:v>
                </c:pt>
                <c:pt idx="16907">
                  <c:v>48854</c:v>
                </c:pt>
                <c:pt idx="16908">
                  <c:v>48512</c:v>
                </c:pt>
                <c:pt idx="16909">
                  <c:v>50248</c:v>
                </c:pt>
                <c:pt idx="16910">
                  <c:v>49907</c:v>
                </c:pt>
                <c:pt idx="16911">
                  <c:v>49566</c:v>
                </c:pt>
                <c:pt idx="16912">
                  <c:v>49224</c:v>
                </c:pt>
                <c:pt idx="16913">
                  <c:v>48883</c:v>
                </c:pt>
                <c:pt idx="16914">
                  <c:v>48541</c:v>
                </c:pt>
                <c:pt idx="16915">
                  <c:v>48200</c:v>
                </c:pt>
                <c:pt idx="16916">
                  <c:v>47859</c:v>
                </c:pt>
                <c:pt idx="16917">
                  <c:v>47517</c:v>
                </c:pt>
                <c:pt idx="16918">
                  <c:v>47176</c:v>
                </c:pt>
                <c:pt idx="16919">
                  <c:v>46834</c:v>
                </c:pt>
                <c:pt idx="16920">
                  <c:v>49253</c:v>
                </c:pt>
                <c:pt idx="16921">
                  <c:v>48912</c:v>
                </c:pt>
                <c:pt idx="16922">
                  <c:v>48571</c:v>
                </c:pt>
                <c:pt idx="16923">
                  <c:v>48229</c:v>
                </c:pt>
                <c:pt idx="16924">
                  <c:v>47888</c:v>
                </c:pt>
                <c:pt idx="16925">
                  <c:v>47546</c:v>
                </c:pt>
                <c:pt idx="16926">
                  <c:v>47205</c:v>
                </c:pt>
                <c:pt idx="16927">
                  <c:v>46864</c:v>
                </c:pt>
                <c:pt idx="16928">
                  <c:v>46522</c:v>
                </c:pt>
                <c:pt idx="16929">
                  <c:v>46181</c:v>
                </c:pt>
                <c:pt idx="16930">
                  <c:v>45839</c:v>
                </c:pt>
                <c:pt idx="16931">
                  <c:v>45498</c:v>
                </c:pt>
                <c:pt idx="16932">
                  <c:v>45156</c:v>
                </c:pt>
                <c:pt idx="16933">
                  <c:v>47917</c:v>
                </c:pt>
                <c:pt idx="16934">
                  <c:v>47576</c:v>
                </c:pt>
                <c:pt idx="16935">
                  <c:v>47234</c:v>
                </c:pt>
                <c:pt idx="16936">
                  <c:v>46893</c:v>
                </c:pt>
                <c:pt idx="16937">
                  <c:v>46551</c:v>
                </c:pt>
                <c:pt idx="16938">
                  <c:v>46210</c:v>
                </c:pt>
                <c:pt idx="16939">
                  <c:v>45868</c:v>
                </c:pt>
                <c:pt idx="16940">
                  <c:v>45527</c:v>
                </c:pt>
                <c:pt idx="16941">
                  <c:v>45186</c:v>
                </c:pt>
                <c:pt idx="16942">
                  <c:v>44844</c:v>
                </c:pt>
                <c:pt idx="16943">
                  <c:v>44503</c:v>
                </c:pt>
                <c:pt idx="16944">
                  <c:v>44161</c:v>
                </c:pt>
                <c:pt idx="16945">
                  <c:v>43820</c:v>
                </c:pt>
                <c:pt idx="16946">
                  <c:v>43479</c:v>
                </c:pt>
                <c:pt idx="16947">
                  <c:v>46239</c:v>
                </c:pt>
                <c:pt idx="16948">
                  <c:v>45898</c:v>
                </c:pt>
                <c:pt idx="16949">
                  <c:v>42484</c:v>
                </c:pt>
                <c:pt idx="16950">
                  <c:v>42142</c:v>
                </c:pt>
                <c:pt idx="16951">
                  <c:v>50639</c:v>
                </c:pt>
                <c:pt idx="16952">
                  <c:v>50285</c:v>
                </c:pt>
                <c:pt idx="16953">
                  <c:v>49222</c:v>
                </c:pt>
                <c:pt idx="16954">
                  <c:v>48514</c:v>
                </c:pt>
                <c:pt idx="16955">
                  <c:v>48160</c:v>
                </c:pt>
                <c:pt idx="16956">
                  <c:v>47806</c:v>
                </c:pt>
                <c:pt idx="16957">
                  <c:v>49680</c:v>
                </c:pt>
                <c:pt idx="16958">
                  <c:v>49326</c:v>
                </c:pt>
                <c:pt idx="16959">
                  <c:v>48972</c:v>
                </c:pt>
                <c:pt idx="16960">
                  <c:v>48618</c:v>
                </c:pt>
                <c:pt idx="16961">
                  <c:v>48264</c:v>
                </c:pt>
                <c:pt idx="16962">
                  <c:v>47910</c:v>
                </c:pt>
                <c:pt idx="16963">
                  <c:v>47556</c:v>
                </c:pt>
                <c:pt idx="16964">
                  <c:v>47202</c:v>
                </c:pt>
                <c:pt idx="16965">
                  <c:v>46848</c:v>
                </c:pt>
                <c:pt idx="16966">
                  <c:v>46494</c:v>
                </c:pt>
                <c:pt idx="16967">
                  <c:v>46140</c:v>
                </c:pt>
                <c:pt idx="16968">
                  <c:v>48722</c:v>
                </c:pt>
                <c:pt idx="16969">
                  <c:v>48368</c:v>
                </c:pt>
                <c:pt idx="16970">
                  <c:v>48014</c:v>
                </c:pt>
                <c:pt idx="16971">
                  <c:v>47660</c:v>
                </c:pt>
                <c:pt idx="16972">
                  <c:v>47306</c:v>
                </c:pt>
                <c:pt idx="16973">
                  <c:v>46952</c:v>
                </c:pt>
                <c:pt idx="16974">
                  <c:v>46598</c:v>
                </c:pt>
                <c:pt idx="16975">
                  <c:v>46244</c:v>
                </c:pt>
                <c:pt idx="16976">
                  <c:v>45890</c:v>
                </c:pt>
                <c:pt idx="16977">
                  <c:v>45535</c:v>
                </c:pt>
                <c:pt idx="16978">
                  <c:v>45181</c:v>
                </c:pt>
                <c:pt idx="16979">
                  <c:v>44827</c:v>
                </c:pt>
                <c:pt idx="16980">
                  <c:v>44473</c:v>
                </c:pt>
                <c:pt idx="16981">
                  <c:v>47410</c:v>
                </c:pt>
                <c:pt idx="16982">
                  <c:v>47056</c:v>
                </c:pt>
                <c:pt idx="16983">
                  <c:v>46702</c:v>
                </c:pt>
                <c:pt idx="16984">
                  <c:v>46348</c:v>
                </c:pt>
                <c:pt idx="16985">
                  <c:v>45994</c:v>
                </c:pt>
                <c:pt idx="16986">
                  <c:v>45639</c:v>
                </c:pt>
                <c:pt idx="16987">
                  <c:v>45285</c:v>
                </c:pt>
                <c:pt idx="16988">
                  <c:v>44931</c:v>
                </c:pt>
                <c:pt idx="16989">
                  <c:v>44577</c:v>
                </c:pt>
                <c:pt idx="16990">
                  <c:v>44223</c:v>
                </c:pt>
                <c:pt idx="16991">
                  <c:v>43869</c:v>
                </c:pt>
                <c:pt idx="16992">
                  <c:v>43515</c:v>
                </c:pt>
                <c:pt idx="16993">
                  <c:v>43161</c:v>
                </c:pt>
                <c:pt idx="16994">
                  <c:v>42807</c:v>
                </c:pt>
                <c:pt idx="16995">
                  <c:v>45743</c:v>
                </c:pt>
                <c:pt idx="16996">
                  <c:v>45389</c:v>
                </c:pt>
                <c:pt idx="16997">
                  <c:v>41849</c:v>
                </c:pt>
                <c:pt idx="16998">
                  <c:v>41495</c:v>
                </c:pt>
                <c:pt idx="16999">
                  <c:v>49578</c:v>
                </c:pt>
                <c:pt idx="17000">
                  <c:v>49230</c:v>
                </c:pt>
                <c:pt idx="17001">
                  <c:v>48183</c:v>
                </c:pt>
                <c:pt idx="17002">
                  <c:v>47485</c:v>
                </c:pt>
                <c:pt idx="17003">
                  <c:v>47136</c:v>
                </c:pt>
                <c:pt idx="17004">
                  <c:v>46788</c:v>
                </c:pt>
                <c:pt idx="17005">
                  <c:v>48644</c:v>
                </c:pt>
                <c:pt idx="17006">
                  <c:v>48295</c:v>
                </c:pt>
                <c:pt idx="17007">
                  <c:v>47946</c:v>
                </c:pt>
                <c:pt idx="17008">
                  <c:v>47597</c:v>
                </c:pt>
                <c:pt idx="17009">
                  <c:v>47248</c:v>
                </c:pt>
                <c:pt idx="17010">
                  <c:v>46899</c:v>
                </c:pt>
                <c:pt idx="17011">
                  <c:v>46550</c:v>
                </c:pt>
                <c:pt idx="17012">
                  <c:v>46202</c:v>
                </c:pt>
                <c:pt idx="17013">
                  <c:v>45853</c:v>
                </c:pt>
                <c:pt idx="17014">
                  <c:v>45504</c:v>
                </c:pt>
                <c:pt idx="17015">
                  <c:v>45155</c:v>
                </c:pt>
                <c:pt idx="17016">
                  <c:v>47709</c:v>
                </c:pt>
                <c:pt idx="17017">
                  <c:v>47360</c:v>
                </c:pt>
                <c:pt idx="17018">
                  <c:v>47011</c:v>
                </c:pt>
                <c:pt idx="17019">
                  <c:v>46662</c:v>
                </c:pt>
                <c:pt idx="17020">
                  <c:v>46313</c:v>
                </c:pt>
                <c:pt idx="17021">
                  <c:v>45964</c:v>
                </c:pt>
                <c:pt idx="17022">
                  <c:v>45616</c:v>
                </c:pt>
                <c:pt idx="17023">
                  <c:v>45267</c:v>
                </c:pt>
                <c:pt idx="17024">
                  <c:v>44918</c:v>
                </c:pt>
                <c:pt idx="17025">
                  <c:v>44569</c:v>
                </c:pt>
                <c:pt idx="17026">
                  <c:v>44220</c:v>
                </c:pt>
                <c:pt idx="17027">
                  <c:v>43871</c:v>
                </c:pt>
                <c:pt idx="17028">
                  <c:v>43522</c:v>
                </c:pt>
                <c:pt idx="17029">
                  <c:v>46425</c:v>
                </c:pt>
                <c:pt idx="17030">
                  <c:v>46076</c:v>
                </c:pt>
                <c:pt idx="17031">
                  <c:v>45727</c:v>
                </c:pt>
                <c:pt idx="17032">
                  <c:v>45378</c:v>
                </c:pt>
                <c:pt idx="17033">
                  <c:v>45029</c:v>
                </c:pt>
                <c:pt idx="17034">
                  <c:v>44681</c:v>
                </c:pt>
                <c:pt idx="17035">
                  <c:v>44332</c:v>
                </c:pt>
                <c:pt idx="17036">
                  <c:v>43983</c:v>
                </c:pt>
                <c:pt idx="17037">
                  <c:v>43634</c:v>
                </c:pt>
                <c:pt idx="17038">
                  <c:v>43285</c:v>
                </c:pt>
                <c:pt idx="17039">
                  <c:v>42936</c:v>
                </c:pt>
                <c:pt idx="17040">
                  <c:v>42587</c:v>
                </c:pt>
                <c:pt idx="17041">
                  <c:v>42239</c:v>
                </c:pt>
                <c:pt idx="17042">
                  <c:v>41890</c:v>
                </c:pt>
                <c:pt idx="17043">
                  <c:v>44792</c:v>
                </c:pt>
                <c:pt idx="17044">
                  <c:v>44443</c:v>
                </c:pt>
                <c:pt idx="17045">
                  <c:v>40955</c:v>
                </c:pt>
                <c:pt idx="17046">
                  <c:v>40606</c:v>
                </c:pt>
                <c:pt idx="17047">
                  <c:v>46277</c:v>
                </c:pt>
                <c:pt idx="17048">
                  <c:v>45956</c:v>
                </c:pt>
                <c:pt idx="17049">
                  <c:v>44992</c:v>
                </c:pt>
                <c:pt idx="17050">
                  <c:v>44350</c:v>
                </c:pt>
                <c:pt idx="17051">
                  <c:v>44029</c:v>
                </c:pt>
                <c:pt idx="17052">
                  <c:v>43708</c:v>
                </c:pt>
                <c:pt idx="17053">
                  <c:v>45398</c:v>
                </c:pt>
                <c:pt idx="17054">
                  <c:v>45077</c:v>
                </c:pt>
                <c:pt idx="17055">
                  <c:v>44755</c:v>
                </c:pt>
                <c:pt idx="17056">
                  <c:v>44434</c:v>
                </c:pt>
                <c:pt idx="17057">
                  <c:v>44113</c:v>
                </c:pt>
                <c:pt idx="17058">
                  <c:v>43792</c:v>
                </c:pt>
                <c:pt idx="17059">
                  <c:v>43471</c:v>
                </c:pt>
                <c:pt idx="17060">
                  <c:v>43149</c:v>
                </c:pt>
                <c:pt idx="17061">
                  <c:v>42828</c:v>
                </c:pt>
                <c:pt idx="17062">
                  <c:v>42507</c:v>
                </c:pt>
                <c:pt idx="17063">
                  <c:v>42186</c:v>
                </c:pt>
                <c:pt idx="17064">
                  <c:v>44518</c:v>
                </c:pt>
                <c:pt idx="17065">
                  <c:v>44197</c:v>
                </c:pt>
                <c:pt idx="17066">
                  <c:v>43876</c:v>
                </c:pt>
                <c:pt idx="17067">
                  <c:v>43555</c:v>
                </c:pt>
                <c:pt idx="17068">
                  <c:v>43234</c:v>
                </c:pt>
                <c:pt idx="17069">
                  <c:v>42913</c:v>
                </c:pt>
                <c:pt idx="17070">
                  <c:v>42591</c:v>
                </c:pt>
                <c:pt idx="17071">
                  <c:v>42270</c:v>
                </c:pt>
                <c:pt idx="17072">
                  <c:v>41949</c:v>
                </c:pt>
                <c:pt idx="17073">
                  <c:v>41628</c:v>
                </c:pt>
                <c:pt idx="17074">
                  <c:v>41307</c:v>
                </c:pt>
                <c:pt idx="17075">
                  <c:v>40985</c:v>
                </c:pt>
                <c:pt idx="17076">
                  <c:v>40664</c:v>
                </c:pt>
                <c:pt idx="17077">
                  <c:v>43318</c:v>
                </c:pt>
                <c:pt idx="17078">
                  <c:v>42997</c:v>
                </c:pt>
                <c:pt idx="17079">
                  <c:v>42676</c:v>
                </c:pt>
                <c:pt idx="17080">
                  <c:v>42354</c:v>
                </c:pt>
                <c:pt idx="17081">
                  <c:v>42033</c:v>
                </c:pt>
                <c:pt idx="17082">
                  <c:v>41712</c:v>
                </c:pt>
                <c:pt idx="17083">
                  <c:v>41391</c:v>
                </c:pt>
                <c:pt idx="17084">
                  <c:v>41070</c:v>
                </c:pt>
                <c:pt idx="17085">
                  <c:v>40748</c:v>
                </c:pt>
                <c:pt idx="17086">
                  <c:v>40427</c:v>
                </c:pt>
                <c:pt idx="17087">
                  <c:v>40106</c:v>
                </c:pt>
                <c:pt idx="17088">
                  <c:v>39785</c:v>
                </c:pt>
                <c:pt idx="17089">
                  <c:v>39464</c:v>
                </c:pt>
                <c:pt idx="17090">
                  <c:v>39143</c:v>
                </c:pt>
                <c:pt idx="17091">
                  <c:v>41796</c:v>
                </c:pt>
                <c:pt idx="17092">
                  <c:v>41475</c:v>
                </c:pt>
                <c:pt idx="17093">
                  <c:v>38263</c:v>
                </c:pt>
                <c:pt idx="17094">
                  <c:v>37942</c:v>
                </c:pt>
                <c:pt idx="17095">
                  <c:v>49455</c:v>
                </c:pt>
                <c:pt idx="17096">
                  <c:v>49153</c:v>
                </c:pt>
                <c:pt idx="17097">
                  <c:v>48247</c:v>
                </c:pt>
                <c:pt idx="17098">
                  <c:v>47644</c:v>
                </c:pt>
                <c:pt idx="17099">
                  <c:v>47342</c:v>
                </c:pt>
                <c:pt idx="17100">
                  <c:v>47040</c:v>
                </c:pt>
                <c:pt idx="17101">
                  <c:v>48453</c:v>
                </c:pt>
                <c:pt idx="17102">
                  <c:v>48151</c:v>
                </c:pt>
                <c:pt idx="17103">
                  <c:v>47849</c:v>
                </c:pt>
                <c:pt idx="17104">
                  <c:v>47547</c:v>
                </c:pt>
                <c:pt idx="17105">
                  <c:v>47246</c:v>
                </c:pt>
                <c:pt idx="17106">
                  <c:v>46944</c:v>
                </c:pt>
                <c:pt idx="17107">
                  <c:v>46642</c:v>
                </c:pt>
                <c:pt idx="17108">
                  <c:v>46340</c:v>
                </c:pt>
                <c:pt idx="17109">
                  <c:v>46039</c:v>
                </c:pt>
                <c:pt idx="17110">
                  <c:v>45737</c:v>
                </c:pt>
                <c:pt idx="17111">
                  <c:v>45435</c:v>
                </c:pt>
                <c:pt idx="17112">
                  <c:v>47451</c:v>
                </c:pt>
                <c:pt idx="17113">
                  <c:v>47149</c:v>
                </c:pt>
                <c:pt idx="17114">
                  <c:v>46847</c:v>
                </c:pt>
                <c:pt idx="17115">
                  <c:v>46545</c:v>
                </c:pt>
                <c:pt idx="17116">
                  <c:v>46244</c:v>
                </c:pt>
                <c:pt idx="17117">
                  <c:v>45942</c:v>
                </c:pt>
                <c:pt idx="17118">
                  <c:v>45640</c:v>
                </c:pt>
                <c:pt idx="17119">
                  <c:v>45338</c:v>
                </c:pt>
                <c:pt idx="17120">
                  <c:v>45037</c:v>
                </c:pt>
                <c:pt idx="17121">
                  <c:v>44735</c:v>
                </c:pt>
                <c:pt idx="17122">
                  <c:v>44433</c:v>
                </c:pt>
                <c:pt idx="17123">
                  <c:v>44131</c:v>
                </c:pt>
                <c:pt idx="17124">
                  <c:v>43830</c:v>
                </c:pt>
                <c:pt idx="17125">
                  <c:v>46147</c:v>
                </c:pt>
                <c:pt idx="17126">
                  <c:v>45845</c:v>
                </c:pt>
                <c:pt idx="17127">
                  <c:v>45544</c:v>
                </c:pt>
                <c:pt idx="17128">
                  <c:v>45242</c:v>
                </c:pt>
                <c:pt idx="17129">
                  <c:v>44940</c:v>
                </c:pt>
                <c:pt idx="17130">
                  <c:v>44638</c:v>
                </c:pt>
                <c:pt idx="17131">
                  <c:v>44336</c:v>
                </c:pt>
                <c:pt idx="17132">
                  <c:v>44035</c:v>
                </c:pt>
                <c:pt idx="17133">
                  <c:v>43733</c:v>
                </c:pt>
                <c:pt idx="17134">
                  <c:v>43431</c:v>
                </c:pt>
                <c:pt idx="17135">
                  <c:v>43129</c:v>
                </c:pt>
                <c:pt idx="17136">
                  <c:v>42828</c:v>
                </c:pt>
                <c:pt idx="17137">
                  <c:v>42526</c:v>
                </c:pt>
                <c:pt idx="17138">
                  <c:v>42224</c:v>
                </c:pt>
                <c:pt idx="17139">
                  <c:v>44542</c:v>
                </c:pt>
                <c:pt idx="17140">
                  <c:v>44240</c:v>
                </c:pt>
                <c:pt idx="17141">
                  <c:v>41222</c:v>
                </c:pt>
                <c:pt idx="17142">
                  <c:v>40921</c:v>
                </c:pt>
                <c:pt idx="17143">
                  <c:v>51244</c:v>
                </c:pt>
                <c:pt idx="17144">
                  <c:v>50902</c:v>
                </c:pt>
                <c:pt idx="17145">
                  <c:v>49878</c:v>
                </c:pt>
                <c:pt idx="17146">
                  <c:v>49195</c:v>
                </c:pt>
                <c:pt idx="17147">
                  <c:v>48854</c:v>
                </c:pt>
                <c:pt idx="17148">
                  <c:v>48512</c:v>
                </c:pt>
                <c:pt idx="17149">
                  <c:v>50248</c:v>
                </c:pt>
                <c:pt idx="17150">
                  <c:v>49907</c:v>
                </c:pt>
                <c:pt idx="17151">
                  <c:v>49566</c:v>
                </c:pt>
                <c:pt idx="17152">
                  <c:v>49224</c:v>
                </c:pt>
                <c:pt idx="17153">
                  <c:v>48883</c:v>
                </c:pt>
                <c:pt idx="17154">
                  <c:v>48541</c:v>
                </c:pt>
                <c:pt idx="17155">
                  <c:v>48200</c:v>
                </c:pt>
                <c:pt idx="17156">
                  <c:v>47859</c:v>
                </c:pt>
                <c:pt idx="17157">
                  <c:v>47517</c:v>
                </c:pt>
                <c:pt idx="17158">
                  <c:v>47176</c:v>
                </c:pt>
                <c:pt idx="17159">
                  <c:v>46834</c:v>
                </c:pt>
                <c:pt idx="17160">
                  <c:v>49253</c:v>
                </c:pt>
                <c:pt idx="17161">
                  <c:v>48912</c:v>
                </c:pt>
                <c:pt idx="17162">
                  <c:v>48571</c:v>
                </c:pt>
                <c:pt idx="17163">
                  <c:v>48229</c:v>
                </c:pt>
                <c:pt idx="17164">
                  <c:v>47888</c:v>
                </c:pt>
                <c:pt idx="17165">
                  <c:v>47546</c:v>
                </c:pt>
                <c:pt idx="17166">
                  <c:v>47205</c:v>
                </c:pt>
                <c:pt idx="17167">
                  <c:v>46864</c:v>
                </c:pt>
                <c:pt idx="17168">
                  <c:v>46522</c:v>
                </c:pt>
                <c:pt idx="17169">
                  <c:v>46181</c:v>
                </c:pt>
                <c:pt idx="17170">
                  <c:v>45839</c:v>
                </c:pt>
                <c:pt idx="17171">
                  <c:v>45498</c:v>
                </c:pt>
                <c:pt idx="17172">
                  <c:v>45156</c:v>
                </c:pt>
                <c:pt idx="17173">
                  <c:v>47917</c:v>
                </c:pt>
                <c:pt idx="17174">
                  <c:v>47576</c:v>
                </c:pt>
                <c:pt idx="17175">
                  <c:v>47234</c:v>
                </c:pt>
                <c:pt idx="17176">
                  <c:v>46893</c:v>
                </c:pt>
                <c:pt idx="17177">
                  <c:v>46551</c:v>
                </c:pt>
                <c:pt idx="17178">
                  <c:v>46210</c:v>
                </c:pt>
                <c:pt idx="17179">
                  <c:v>45868</c:v>
                </c:pt>
                <c:pt idx="17180">
                  <c:v>45527</c:v>
                </c:pt>
                <c:pt idx="17181">
                  <c:v>45186</c:v>
                </c:pt>
                <c:pt idx="17182">
                  <c:v>44844</c:v>
                </c:pt>
                <c:pt idx="17183">
                  <c:v>44503</c:v>
                </c:pt>
                <c:pt idx="17184">
                  <c:v>44161</c:v>
                </c:pt>
                <c:pt idx="17185">
                  <c:v>43820</c:v>
                </c:pt>
                <c:pt idx="17186">
                  <c:v>43479</c:v>
                </c:pt>
                <c:pt idx="17187">
                  <c:v>46239</c:v>
                </c:pt>
                <c:pt idx="17188">
                  <c:v>45898</c:v>
                </c:pt>
                <c:pt idx="17189">
                  <c:v>42484</c:v>
                </c:pt>
                <c:pt idx="17190">
                  <c:v>42142</c:v>
                </c:pt>
                <c:pt idx="17191">
                  <c:v>50639</c:v>
                </c:pt>
                <c:pt idx="17192">
                  <c:v>50285</c:v>
                </c:pt>
                <c:pt idx="17193">
                  <c:v>49222</c:v>
                </c:pt>
                <c:pt idx="17194">
                  <c:v>48514</c:v>
                </c:pt>
                <c:pt idx="17195">
                  <c:v>48160</c:v>
                </c:pt>
                <c:pt idx="17196">
                  <c:v>47806</c:v>
                </c:pt>
                <c:pt idx="17197">
                  <c:v>49680</c:v>
                </c:pt>
                <c:pt idx="17198">
                  <c:v>49326</c:v>
                </c:pt>
                <c:pt idx="17199">
                  <c:v>48972</c:v>
                </c:pt>
                <c:pt idx="17200">
                  <c:v>48618</c:v>
                </c:pt>
                <c:pt idx="17201">
                  <c:v>48264</c:v>
                </c:pt>
                <c:pt idx="17202">
                  <c:v>47910</c:v>
                </c:pt>
                <c:pt idx="17203">
                  <c:v>47556</c:v>
                </c:pt>
                <c:pt idx="17204">
                  <c:v>47202</c:v>
                </c:pt>
                <c:pt idx="17205">
                  <c:v>46848</c:v>
                </c:pt>
                <c:pt idx="17206">
                  <c:v>46494</c:v>
                </c:pt>
                <c:pt idx="17207">
                  <c:v>46140</c:v>
                </c:pt>
                <c:pt idx="17208">
                  <c:v>48722</c:v>
                </c:pt>
                <c:pt idx="17209">
                  <c:v>48368</c:v>
                </c:pt>
                <c:pt idx="17210">
                  <c:v>48014</c:v>
                </c:pt>
                <c:pt idx="17211">
                  <c:v>47660</c:v>
                </c:pt>
                <c:pt idx="17212">
                  <c:v>47306</c:v>
                </c:pt>
                <c:pt idx="17213">
                  <c:v>46952</c:v>
                </c:pt>
                <c:pt idx="17214">
                  <c:v>46598</c:v>
                </c:pt>
                <c:pt idx="17215">
                  <c:v>46244</c:v>
                </c:pt>
                <c:pt idx="17216">
                  <c:v>45890</c:v>
                </c:pt>
                <c:pt idx="17217">
                  <c:v>45535</c:v>
                </c:pt>
                <c:pt idx="17218">
                  <c:v>45181</c:v>
                </c:pt>
                <c:pt idx="17219">
                  <c:v>44827</c:v>
                </c:pt>
                <c:pt idx="17220">
                  <c:v>44473</c:v>
                </c:pt>
                <c:pt idx="17221">
                  <c:v>47410</c:v>
                </c:pt>
                <c:pt idx="17222">
                  <c:v>47056</c:v>
                </c:pt>
                <c:pt idx="17223">
                  <c:v>46702</c:v>
                </c:pt>
                <c:pt idx="17224">
                  <c:v>46348</c:v>
                </c:pt>
                <c:pt idx="17225">
                  <c:v>45994</c:v>
                </c:pt>
                <c:pt idx="17226">
                  <c:v>45639</c:v>
                </c:pt>
                <c:pt idx="17227">
                  <c:v>45285</c:v>
                </c:pt>
                <c:pt idx="17228">
                  <c:v>44931</c:v>
                </c:pt>
                <c:pt idx="17229">
                  <c:v>44577</c:v>
                </c:pt>
                <c:pt idx="17230">
                  <c:v>44223</c:v>
                </c:pt>
                <c:pt idx="17231">
                  <c:v>43869</c:v>
                </c:pt>
                <c:pt idx="17232">
                  <c:v>43515</c:v>
                </c:pt>
                <c:pt idx="17233">
                  <c:v>43161</c:v>
                </c:pt>
                <c:pt idx="17234">
                  <c:v>42807</c:v>
                </c:pt>
                <c:pt idx="17235">
                  <c:v>45743</c:v>
                </c:pt>
                <c:pt idx="17236">
                  <c:v>45389</c:v>
                </c:pt>
                <c:pt idx="17237">
                  <c:v>41849</c:v>
                </c:pt>
                <c:pt idx="17238">
                  <c:v>41495</c:v>
                </c:pt>
                <c:pt idx="17239">
                  <c:v>49578</c:v>
                </c:pt>
                <c:pt idx="17240">
                  <c:v>49230</c:v>
                </c:pt>
                <c:pt idx="17241">
                  <c:v>48183</c:v>
                </c:pt>
                <c:pt idx="17242">
                  <c:v>47485</c:v>
                </c:pt>
                <c:pt idx="17243">
                  <c:v>47136</c:v>
                </c:pt>
                <c:pt idx="17244">
                  <c:v>46788</c:v>
                </c:pt>
                <c:pt idx="17245">
                  <c:v>48644</c:v>
                </c:pt>
                <c:pt idx="17246">
                  <c:v>48295</c:v>
                </c:pt>
                <c:pt idx="17247">
                  <c:v>47946</c:v>
                </c:pt>
                <c:pt idx="17248">
                  <c:v>47597</c:v>
                </c:pt>
                <c:pt idx="17249">
                  <c:v>47248</c:v>
                </c:pt>
                <c:pt idx="17250">
                  <c:v>46899</c:v>
                </c:pt>
                <c:pt idx="17251">
                  <c:v>46550</c:v>
                </c:pt>
                <c:pt idx="17252">
                  <c:v>46202</c:v>
                </c:pt>
                <c:pt idx="17253">
                  <c:v>45853</c:v>
                </c:pt>
                <c:pt idx="17254">
                  <c:v>45504</c:v>
                </c:pt>
                <c:pt idx="17255">
                  <c:v>45155</c:v>
                </c:pt>
                <c:pt idx="17256">
                  <c:v>47709</c:v>
                </c:pt>
                <c:pt idx="17257">
                  <c:v>47360</c:v>
                </c:pt>
                <c:pt idx="17258">
                  <c:v>47011</c:v>
                </c:pt>
                <c:pt idx="17259">
                  <c:v>46662</c:v>
                </c:pt>
                <c:pt idx="17260">
                  <c:v>46313</c:v>
                </c:pt>
                <c:pt idx="17261">
                  <c:v>45964</c:v>
                </c:pt>
                <c:pt idx="17262">
                  <c:v>45616</c:v>
                </c:pt>
                <c:pt idx="17263">
                  <c:v>45267</c:v>
                </c:pt>
                <c:pt idx="17264">
                  <c:v>44918</c:v>
                </c:pt>
                <c:pt idx="17265">
                  <c:v>44569</c:v>
                </c:pt>
                <c:pt idx="17266">
                  <c:v>44220</c:v>
                </c:pt>
                <c:pt idx="17267">
                  <c:v>43871</c:v>
                </c:pt>
                <c:pt idx="17268">
                  <c:v>43522</c:v>
                </c:pt>
                <c:pt idx="17269">
                  <c:v>46425</c:v>
                </c:pt>
                <c:pt idx="17270">
                  <c:v>46076</c:v>
                </c:pt>
                <c:pt idx="17271">
                  <c:v>45727</c:v>
                </c:pt>
                <c:pt idx="17272">
                  <c:v>45378</c:v>
                </c:pt>
                <c:pt idx="17273">
                  <c:v>45029</c:v>
                </c:pt>
                <c:pt idx="17274">
                  <c:v>44681</c:v>
                </c:pt>
                <c:pt idx="17275">
                  <c:v>44332</c:v>
                </c:pt>
                <c:pt idx="17276">
                  <c:v>43983</c:v>
                </c:pt>
                <c:pt idx="17277">
                  <c:v>43634</c:v>
                </c:pt>
                <c:pt idx="17278">
                  <c:v>43285</c:v>
                </c:pt>
                <c:pt idx="17279">
                  <c:v>42936</c:v>
                </c:pt>
                <c:pt idx="17280">
                  <c:v>42587</c:v>
                </c:pt>
                <c:pt idx="17281">
                  <c:v>42239</c:v>
                </c:pt>
                <c:pt idx="17282">
                  <c:v>41890</c:v>
                </c:pt>
                <c:pt idx="17283">
                  <c:v>44792</c:v>
                </c:pt>
                <c:pt idx="17284">
                  <c:v>44443</c:v>
                </c:pt>
                <c:pt idx="17285">
                  <c:v>40955</c:v>
                </c:pt>
                <c:pt idx="17286">
                  <c:v>40606</c:v>
                </c:pt>
                <c:pt idx="17287">
                  <c:v>46277</c:v>
                </c:pt>
                <c:pt idx="17288">
                  <c:v>45956</c:v>
                </c:pt>
                <c:pt idx="17289">
                  <c:v>44992</c:v>
                </c:pt>
                <c:pt idx="17290">
                  <c:v>44350</c:v>
                </c:pt>
                <c:pt idx="17291">
                  <c:v>44029</c:v>
                </c:pt>
                <c:pt idx="17292">
                  <c:v>43708</c:v>
                </c:pt>
                <c:pt idx="17293">
                  <c:v>45398</c:v>
                </c:pt>
                <c:pt idx="17294">
                  <c:v>45077</c:v>
                </c:pt>
                <c:pt idx="17295">
                  <c:v>44755</c:v>
                </c:pt>
                <c:pt idx="17296">
                  <c:v>44434</c:v>
                </c:pt>
                <c:pt idx="17297">
                  <c:v>44113</c:v>
                </c:pt>
                <c:pt idx="17298">
                  <c:v>43792</c:v>
                </c:pt>
                <c:pt idx="17299">
                  <c:v>43471</c:v>
                </c:pt>
                <c:pt idx="17300">
                  <c:v>43149</c:v>
                </c:pt>
                <c:pt idx="17301">
                  <c:v>42828</c:v>
                </c:pt>
                <c:pt idx="17302">
                  <c:v>42507</c:v>
                </c:pt>
                <c:pt idx="17303">
                  <c:v>42186</c:v>
                </c:pt>
                <c:pt idx="17304">
                  <c:v>44518</c:v>
                </c:pt>
                <c:pt idx="17305">
                  <c:v>44197</c:v>
                </c:pt>
                <c:pt idx="17306">
                  <c:v>43876</c:v>
                </c:pt>
                <c:pt idx="17307">
                  <c:v>43555</c:v>
                </c:pt>
                <c:pt idx="17308">
                  <c:v>43234</c:v>
                </c:pt>
                <c:pt idx="17309">
                  <c:v>42913</c:v>
                </c:pt>
                <c:pt idx="17310">
                  <c:v>42591</c:v>
                </c:pt>
                <c:pt idx="17311">
                  <c:v>42270</c:v>
                </c:pt>
                <c:pt idx="17312">
                  <c:v>41949</c:v>
                </c:pt>
                <c:pt idx="17313">
                  <c:v>41628</c:v>
                </c:pt>
                <c:pt idx="17314">
                  <c:v>41307</c:v>
                </c:pt>
                <c:pt idx="17315">
                  <c:v>40985</c:v>
                </c:pt>
                <c:pt idx="17316">
                  <c:v>40664</c:v>
                </c:pt>
                <c:pt idx="17317">
                  <c:v>43318</c:v>
                </c:pt>
                <c:pt idx="17318">
                  <c:v>42997</c:v>
                </c:pt>
                <c:pt idx="17319">
                  <c:v>42676</c:v>
                </c:pt>
                <c:pt idx="17320">
                  <c:v>42354</c:v>
                </c:pt>
                <c:pt idx="17321">
                  <c:v>42033</c:v>
                </c:pt>
                <c:pt idx="17322">
                  <c:v>41712</c:v>
                </c:pt>
                <c:pt idx="17323">
                  <c:v>41391</c:v>
                </c:pt>
                <c:pt idx="17324">
                  <c:v>41070</c:v>
                </c:pt>
                <c:pt idx="17325">
                  <c:v>40748</c:v>
                </c:pt>
                <c:pt idx="17326">
                  <c:v>40427</c:v>
                </c:pt>
                <c:pt idx="17327">
                  <c:v>40106</c:v>
                </c:pt>
                <c:pt idx="17328">
                  <c:v>39785</c:v>
                </c:pt>
                <c:pt idx="17329">
                  <c:v>39464</c:v>
                </c:pt>
                <c:pt idx="17330">
                  <c:v>39143</c:v>
                </c:pt>
                <c:pt idx="17331">
                  <c:v>41796</c:v>
                </c:pt>
                <c:pt idx="17332">
                  <c:v>41475</c:v>
                </c:pt>
                <c:pt idx="17333">
                  <c:v>38263</c:v>
                </c:pt>
                <c:pt idx="17334">
                  <c:v>37942</c:v>
                </c:pt>
                <c:pt idx="17335">
                  <c:v>47826</c:v>
                </c:pt>
                <c:pt idx="17336">
                  <c:v>47520</c:v>
                </c:pt>
                <c:pt idx="17337">
                  <c:v>47215</c:v>
                </c:pt>
                <c:pt idx="17338">
                  <c:v>46910</c:v>
                </c:pt>
                <c:pt idx="17339">
                  <c:v>46605</c:v>
                </c:pt>
                <c:pt idx="17340">
                  <c:v>46300</c:v>
                </c:pt>
                <c:pt idx="17341">
                  <c:v>45994</c:v>
                </c:pt>
                <c:pt idx="17342">
                  <c:v>45689</c:v>
                </c:pt>
                <c:pt idx="17343">
                  <c:v>45384</c:v>
                </c:pt>
                <c:pt idx="17344">
                  <c:v>46848</c:v>
                </c:pt>
                <c:pt idx="17345">
                  <c:v>46543</c:v>
                </c:pt>
                <c:pt idx="17346">
                  <c:v>46238</c:v>
                </c:pt>
                <c:pt idx="17347">
                  <c:v>45932</c:v>
                </c:pt>
                <c:pt idx="17348">
                  <c:v>45627</c:v>
                </c:pt>
                <c:pt idx="17349">
                  <c:v>45322</c:v>
                </c:pt>
                <c:pt idx="17350">
                  <c:v>45017</c:v>
                </c:pt>
                <c:pt idx="17351">
                  <c:v>44712</c:v>
                </c:pt>
                <c:pt idx="17352">
                  <c:v>44406</c:v>
                </c:pt>
                <c:pt idx="17353">
                  <c:v>44101</c:v>
                </c:pt>
                <c:pt idx="17354">
                  <c:v>43796</c:v>
                </c:pt>
                <c:pt idx="17355">
                  <c:v>43491</c:v>
                </c:pt>
                <c:pt idx="17356">
                  <c:v>45870</c:v>
                </c:pt>
                <c:pt idx="17357">
                  <c:v>45565</c:v>
                </c:pt>
                <c:pt idx="17358">
                  <c:v>45260</c:v>
                </c:pt>
                <c:pt idx="17359">
                  <c:v>44955</c:v>
                </c:pt>
                <c:pt idx="17360">
                  <c:v>44650</c:v>
                </c:pt>
                <c:pt idx="17361">
                  <c:v>44344</c:v>
                </c:pt>
                <c:pt idx="17362">
                  <c:v>44039</c:v>
                </c:pt>
                <c:pt idx="17363">
                  <c:v>43734</c:v>
                </c:pt>
                <c:pt idx="17364">
                  <c:v>43429</c:v>
                </c:pt>
                <c:pt idx="17365">
                  <c:v>43124</c:v>
                </c:pt>
                <c:pt idx="17366">
                  <c:v>42818</c:v>
                </c:pt>
                <c:pt idx="17367">
                  <c:v>42208</c:v>
                </c:pt>
                <c:pt idx="17368">
                  <c:v>41903</c:v>
                </c:pt>
                <c:pt idx="17369">
                  <c:v>44588</c:v>
                </c:pt>
                <c:pt idx="17370">
                  <c:v>44282</c:v>
                </c:pt>
                <c:pt idx="17371">
                  <c:v>43977</c:v>
                </c:pt>
                <c:pt idx="17372">
                  <c:v>43672</c:v>
                </c:pt>
                <c:pt idx="17373">
                  <c:v>43367</c:v>
                </c:pt>
                <c:pt idx="17374">
                  <c:v>43062</c:v>
                </c:pt>
                <c:pt idx="17375">
                  <c:v>42756</c:v>
                </c:pt>
                <c:pt idx="17376">
                  <c:v>41230</c:v>
                </c:pt>
                <c:pt idx="17377">
                  <c:v>40925</c:v>
                </c:pt>
                <c:pt idx="17378">
                  <c:v>40620</c:v>
                </c:pt>
                <c:pt idx="17379">
                  <c:v>43000</c:v>
                </c:pt>
                <c:pt idx="17380">
                  <c:v>42694</c:v>
                </c:pt>
                <c:pt idx="17381">
                  <c:v>49511</c:v>
                </c:pt>
                <c:pt idx="17382">
                  <c:v>49168</c:v>
                </c:pt>
                <c:pt idx="17383">
                  <c:v>48826</c:v>
                </c:pt>
                <c:pt idx="17384">
                  <c:v>48484</c:v>
                </c:pt>
                <c:pt idx="17385">
                  <c:v>48142</c:v>
                </c:pt>
                <c:pt idx="17386">
                  <c:v>47800</c:v>
                </c:pt>
                <c:pt idx="17387">
                  <c:v>47458</c:v>
                </c:pt>
                <c:pt idx="17388">
                  <c:v>47115</c:v>
                </c:pt>
                <c:pt idx="17389">
                  <c:v>46773</c:v>
                </c:pt>
                <c:pt idx="17390">
                  <c:v>48539</c:v>
                </c:pt>
                <c:pt idx="17391">
                  <c:v>48197</c:v>
                </c:pt>
                <c:pt idx="17392">
                  <c:v>47855</c:v>
                </c:pt>
                <c:pt idx="17393">
                  <c:v>47513</c:v>
                </c:pt>
                <c:pt idx="17394">
                  <c:v>47170</c:v>
                </c:pt>
                <c:pt idx="17395">
                  <c:v>46828</c:v>
                </c:pt>
                <c:pt idx="17396">
                  <c:v>46486</c:v>
                </c:pt>
                <c:pt idx="17397">
                  <c:v>46144</c:v>
                </c:pt>
                <c:pt idx="17398">
                  <c:v>45802</c:v>
                </c:pt>
                <c:pt idx="17399">
                  <c:v>45459</c:v>
                </c:pt>
                <c:pt idx="17400">
                  <c:v>45117</c:v>
                </c:pt>
                <c:pt idx="17401">
                  <c:v>44775</c:v>
                </c:pt>
                <c:pt idx="17402">
                  <c:v>47568</c:v>
                </c:pt>
                <c:pt idx="17403">
                  <c:v>47225</c:v>
                </c:pt>
                <c:pt idx="17404">
                  <c:v>46883</c:v>
                </c:pt>
                <c:pt idx="17405">
                  <c:v>46541</c:v>
                </c:pt>
                <c:pt idx="17406">
                  <c:v>46199</c:v>
                </c:pt>
                <c:pt idx="17407">
                  <c:v>45857</c:v>
                </c:pt>
                <c:pt idx="17408">
                  <c:v>45515</c:v>
                </c:pt>
                <c:pt idx="17409">
                  <c:v>45172</c:v>
                </c:pt>
                <c:pt idx="17410">
                  <c:v>44830</c:v>
                </c:pt>
                <c:pt idx="17411">
                  <c:v>44488</c:v>
                </c:pt>
                <c:pt idx="17412">
                  <c:v>44146</c:v>
                </c:pt>
                <c:pt idx="17413">
                  <c:v>43461</c:v>
                </c:pt>
                <c:pt idx="17414">
                  <c:v>43119</c:v>
                </c:pt>
                <c:pt idx="17415">
                  <c:v>46254</c:v>
                </c:pt>
                <c:pt idx="17416">
                  <c:v>45912</c:v>
                </c:pt>
                <c:pt idx="17417">
                  <c:v>45570</c:v>
                </c:pt>
                <c:pt idx="17418">
                  <c:v>45227</c:v>
                </c:pt>
                <c:pt idx="17419">
                  <c:v>44885</c:v>
                </c:pt>
                <c:pt idx="17420">
                  <c:v>44543</c:v>
                </c:pt>
                <c:pt idx="17421">
                  <c:v>44201</c:v>
                </c:pt>
                <c:pt idx="17422">
                  <c:v>42490</c:v>
                </c:pt>
                <c:pt idx="17423">
                  <c:v>42148</c:v>
                </c:pt>
                <c:pt idx="17424">
                  <c:v>41806</c:v>
                </c:pt>
                <c:pt idx="17425">
                  <c:v>44598</c:v>
                </c:pt>
                <c:pt idx="17426">
                  <c:v>44256</c:v>
                </c:pt>
                <c:pt idx="17427">
                  <c:v>49330</c:v>
                </c:pt>
                <c:pt idx="17428">
                  <c:v>48978</c:v>
                </c:pt>
                <c:pt idx="17429">
                  <c:v>48626</c:v>
                </c:pt>
                <c:pt idx="17430">
                  <c:v>48274</c:v>
                </c:pt>
                <c:pt idx="17431">
                  <c:v>47921</c:v>
                </c:pt>
                <c:pt idx="17432">
                  <c:v>47569</c:v>
                </c:pt>
                <c:pt idx="17433">
                  <c:v>47217</c:v>
                </c:pt>
                <c:pt idx="17434">
                  <c:v>46864</c:v>
                </c:pt>
                <c:pt idx="17435">
                  <c:v>46512</c:v>
                </c:pt>
                <c:pt idx="17436">
                  <c:v>48380</c:v>
                </c:pt>
                <c:pt idx="17437">
                  <c:v>48028</c:v>
                </c:pt>
                <c:pt idx="17438">
                  <c:v>47675</c:v>
                </c:pt>
                <c:pt idx="17439">
                  <c:v>47323</c:v>
                </c:pt>
                <c:pt idx="17440">
                  <c:v>46971</c:v>
                </c:pt>
                <c:pt idx="17441">
                  <c:v>46619</c:v>
                </c:pt>
                <c:pt idx="17442">
                  <c:v>46266</c:v>
                </c:pt>
                <c:pt idx="17443">
                  <c:v>45914</c:v>
                </c:pt>
                <c:pt idx="17444">
                  <c:v>45562</c:v>
                </c:pt>
                <c:pt idx="17445">
                  <c:v>45209</c:v>
                </c:pt>
                <c:pt idx="17446">
                  <c:v>44857</c:v>
                </c:pt>
                <c:pt idx="17447">
                  <c:v>44505</c:v>
                </c:pt>
                <c:pt idx="17448">
                  <c:v>47430</c:v>
                </c:pt>
                <c:pt idx="17449">
                  <c:v>47077</c:v>
                </c:pt>
                <c:pt idx="17450">
                  <c:v>46725</c:v>
                </c:pt>
                <c:pt idx="17451">
                  <c:v>46373</c:v>
                </c:pt>
                <c:pt idx="17452">
                  <c:v>46020</c:v>
                </c:pt>
                <c:pt idx="17453">
                  <c:v>45668</c:v>
                </c:pt>
                <c:pt idx="17454">
                  <c:v>45316</c:v>
                </c:pt>
                <c:pt idx="17455">
                  <c:v>44964</c:v>
                </c:pt>
                <c:pt idx="17456">
                  <c:v>44611</c:v>
                </c:pt>
                <c:pt idx="17457">
                  <c:v>44259</c:v>
                </c:pt>
                <c:pt idx="17458">
                  <c:v>43907</c:v>
                </c:pt>
                <c:pt idx="17459">
                  <c:v>43202</c:v>
                </c:pt>
                <c:pt idx="17460">
                  <c:v>42850</c:v>
                </c:pt>
                <c:pt idx="17461">
                  <c:v>46127</c:v>
                </c:pt>
                <c:pt idx="17462">
                  <c:v>45775</c:v>
                </c:pt>
                <c:pt idx="17463">
                  <c:v>45422</c:v>
                </c:pt>
                <c:pt idx="17464">
                  <c:v>45070</c:v>
                </c:pt>
                <c:pt idx="17465">
                  <c:v>44718</c:v>
                </c:pt>
                <c:pt idx="17466">
                  <c:v>44365</c:v>
                </c:pt>
                <c:pt idx="17467">
                  <c:v>44013</c:v>
                </c:pt>
                <c:pt idx="17468">
                  <c:v>42252</c:v>
                </c:pt>
                <c:pt idx="17469">
                  <c:v>41899</c:v>
                </c:pt>
                <c:pt idx="17470">
                  <c:v>41547</c:v>
                </c:pt>
                <c:pt idx="17471">
                  <c:v>44472</c:v>
                </c:pt>
                <c:pt idx="17472">
                  <c:v>44120</c:v>
                </c:pt>
                <c:pt idx="17473">
                  <c:v>48859</c:v>
                </c:pt>
                <c:pt idx="17474">
                  <c:v>48514</c:v>
                </c:pt>
                <c:pt idx="17475">
                  <c:v>48169</c:v>
                </c:pt>
                <c:pt idx="17476">
                  <c:v>47824</c:v>
                </c:pt>
                <c:pt idx="17477">
                  <c:v>47479</c:v>
                </c:pt>
                <c:pt idx="17478">
                  <c:v>47134</c:v>
                </c:pt>
                <c:pt idx="17479">
                  <c:v>46789</c:v>
                </c:pt>
                <c:pt idx="17480">
                  <c:v>46444</c:v>
                </c:pt>
                <c:pt idx="17481">
                  <c:v>46099</c:v>
                </c:pt>
                <c:pt idx="17482">
                  <c:v>47912</c:v>
                </c:pt>
                <c:pt idx="17483">
                  <c:v>47567</c:v>
                </c:pt>
                <c:pt idx="17484">
                  <c:v>47222</c:v>
                </c:pt>
                <c:pt idx="17485">
                  <c:v>46877</c:v>
                </c:pt>
                <c:pt idx="17486">
                  <c:v>46532</c:v>
                </c:pt>
                <c:pt idx="17487">
                  <c:v>46187</c:v>
                </c:pt>
                <c:pt idx="17488">
                  <c:v>45842</c:v>
                </c:pt>
                <c:pt idx="17489">
                  <c:v>45497</c:v>
                </c:pt>
                <c:pt idx="17490">
                  <c:v>45151</c:v>
                </c:pt>
                <c:pt idx="17491">
                  <c:v>44806</c:v>
                </c:pt>
                <c:pt idx="17492">
                  <c:v>44461</c:v>
                </c:pt>
                <c:pt idx="17493">
                  <c:v>44116</c:v>
                </c:pt>
                <c:pt idx="17494">
                  <c:v>46965</c:v>
                </c:pt>
                <c:pt idx="17495">
                  <c:v>46619</c:v>
                </c:pt>
                <c:pt idx="17496">
                  <c:v>46274</c:v>
                </c:pt>
                <c:pt idx="17497">
                  <c:v>45929</c:v>
                </c:pt>
                <c:pt idx="17498">
                  <c:v>45584</c:v>
                </c:pt>
                <c:pt idx="17499">
                  <c:v>45239</c:v>
                </c:pt>
                <c:pt idx="17500">
                  <c:v>44894</c:v>
                </c:pt>
                <c:pt idx="17501">
                  <c:v>44549</c:v>
                </c:pt>
                <c:pt idx="17502">
                  <c:v>44204</c:v>
                </c:pt>
                <c:pt idx="17503">
                  <c:v>43859</c:v>
                </c:pt>
                <c:pt idx="17504">
                  <c:v>43514</c:v>
                </c:pt>
                <c:pt idx="17505">
                  <c:v>42824</c:v>
                </c:pt>
                <c:pt idx="17506">
                  <c:v>42479</c:v>
                </c:pt>
                <c:pt idx="17507">
                  <c:v>45672</c:v>
                </c:pt>
                <c:pt idx="17508">
                  <c:v>45327</c:v>
                </c:pt>
                <c:pt idx="17509">
                  <c:v>44982</c:v>
                </c:pt>
                <c:pt idx="17510">
                  <c:v>44637</c:v>
                </c:pt>
                <c:pt idx="17511">
                  <c:v>44292</c:v>
                </c:pt>
                <c:pt idx="17512">
                  <c:v>43947</c:v>
                </c:pt>
                <c:pt idx="17513">
                  <c:v>43602</c:v>
                </c:pt>
                <c:pt idx="17514">
                  <c:v>41877</c:v>
                </c:pt>
                <c:pt idx="17515">
                  <c:v>41532</c:v>
                </c:pt>
                <c:pt idx="17516">
                  <c:v>41187</c:v>
                </c:pt>
                <c:pt idx="17517">
                  <c:v>44035</c:v>
                </c:pt>
                <c:pt idx="17518">
                  <c:v>43690</c:v>
                </c:pt>
                <c:pt idx="17519">
                  <c:v>46465</c:v>
                </c:pt>
                <c:pt idx="17520">
                  <c:v>46148</c:v>
                </c:pt>
                <c:pt idx="17521">
                  <c:v>45832</c:v>
                </c:pt>
                <c:pt idx="17522">
                  <c:v>45515</c:v>
                </c:pt>
                <c:pt idx="17523">
                  <c:v>45199</c:v>
                </c:pt>
                <c:pt idx="17524">
                  <c:v>44882</c:v>
                </c:pt>
                <c:pt idx="17525">
                  <c:v>44566</c:v>
                </c:pt>
                <c:pt idx="17526">
                  <c:v>44249</c:v>
                </c:pt>
                <c:pt idx="17527">
                  <c:v>43933</c:v>
                </c:pt>
                <c:pt idx="17528">
                  <c:v>45546</c:v>
                </c:pt>
                <c:pt idx="17529">
                  <c:v>45230</c:v>
                </c:pt>
                <c:pt idx="17530">
                  <c:v>44913</c:v>
                </c:pt>
                <c:pt idx="17531">
                  <c:v>44596</c:v>
                </c:pt>
                <c:pt idx="17532">
                  <c:v>44280</c:v>
                </c:pt>
                <c:pt idx="17533">
                  <c:v>43963</c:v>
                </c:pt>
                <c:pt idx="17534">
                  <c:v>43647</c:v>
                </c:pt>
                <c:pt idx="17535">
                  <c:v>43330</c:v>
                </c:pt>
                <c:pt idx="17536">
                  <c:v>43014</c:v>
                </c:pt>
                <c:pt idx="17537">
                  <c:v>42697</c:v>
                </c:pt>
                <c:pt idx="17538">
                  <c:v>42381</c:v>
                </c:pt>
                <c:pt idx="17539">
                  <c:v>42064</c:v>
                </c:pt>
                <c:pt idx="17540">
                  <c:v>44627</c:v>
                </c:pt>
                <c:pt idx="17541">
                  <c:v>44311</c:v>
                </c:pt>
                <c:pt idx="17542">
                  <c:v>43994</c:v>
                </c:pt>
                <c:pt idx="17543">
                  <c:v>43678</c:v>
                </c:pt>
                <c:pt idx="17544">
                  <c:v>43361</c:v>
                </c:pt>
                <c:pt idx="17545">
                  <c:v>43045</c:v>
                </c:pt>
                <c:pt idx="17546">
                  <c:v>42728</c:v>
                </c:pt>
                <c:pt idx="17547">
                  <c:v>42411</c:v>
                </c:pt>
                <c:pt idx="17548">
                  <c:v>42095</c:v>
                </c:pt>
                <c:pt idx="17549">
                  <c:v>41778</c:v>
                </c:pt>
                <c:pt idx="17550">
                  <c:v>41462</c:v>
                </c:pt>
                <c:pt idx="17551">
                  <c:v>40829</c:v>
                </c:pt>
                <c:pt idx="17552">
                  <c:v>40512</c:v>
                </c:pt>
                <c:pt idx="17553">
                  <c:v>43392</c:v>
                </c:pt>
                <c:pt idx="17554">
                  <c:v>43075</c:v>
                </c:pt>
                <c:pt idx="17555">
                  <c:v>42759</c:v>
                </c:pt>
                <c:pt idx="17556">
                  <c:v>42442</c:v>
                </c:pt>
                <c:pt idx="17557">
                  <c:v>42126</c:v>
                </c:pt>
                <c:pt idx="17558">
                  <c:v>41809</c:v>
                </c:pt>
                <c:pt idx="17559">
                  <c:v>41493</c:v>
                </c:pt>
                <c:pt idx="17560">
                  <c:v>39910</c:v>
                </c:pt>
                <c:pt idx="17561">
                  <c:v>39593</c:v>
                </c:pt>
                <c:pt idx="17562">
                  <c:v>39277</c:v>
                </c:pt>
                <c:pt idx="17563">
                  <c:v>41840</c:v>
                </c:pt>
                <c:pt idx="17564">
                  <c:v>41523</c:v>
                </c:pt>
                <c:pt idx="17565">
                  <c:v>49641</c:v>
                </c:pt>
                <c:pt idx="17566">
                  <c:v>49350</c:v>
                </c:pt>
                <c:pt idx="17567">
                  <c:v>48357</c:v>
                </c:pt>
                <c:pt idx="17568">
                  <c:v>48066</c:v>
                </c:pt>
                <c:pt idx="17569">
                  <c:v>46783</c:v>
                </c:pt>
                <c:pt idx="17570">
                  <c:v>51650</c:v>
                </c:pt>
                <c:pt idx="17571">
                  <c:v>51323</c:v>
                </c:pt>
                <c:pt idx="17572">
                  <c:v>50332</c:v>
                </c:pt>
                <c:pt idx="17573">
                  <c:v>50005</c:v>
                </c:pt>
                <c:pt idx="17574">
                  <c:v>48687</c:v>
                </c:pt>
                <c:pt idx="17575">
                  <c:v>51746</c:v>
                </c:pt>
                <c:pt idx="17576">
                  <c:v>51400</c:v>
                </c:pt>
                <c:pt idx="17577">
                  <c:v>50439</c:v>
                </c:pt>
                <c:pt idx="17578">
                  <c:v>50094</c:v>
                </c:pt>
                <c:pt idx="17579">
                  <c:v>48788</c:v>
                </c:pt>
                <c:pt idx="17580">
                  <c:v>51461</c:v>
                </c:pt>
                <c:pt idx="17581">
                  <c:v>51111</c:v>
                </c:pt>
                <c:pt idx="17582">
                  <c:v>50166</c:v>
                </c:pt>
                <c:pt idx="17583">
                  <c:v>49817</c:v>
                </c:pt>
                <c:pt idx="17584">
                  <c:v>48522</c:v>
                </c:pt>
                <c:pt idx="17585">
                  <c:v>49068</c:v>
                </c:pt>
                <c:pt idx="17586">
                  <c:v>48732</c:v>
                </c:pt>
                <c:pt idx="17587">
                  <c:v>47835</c:v>
                </c:pt>
                <c:pt idx="17588">
                  <c:v>47500</c:v>
                </c:pt>
                <c:pt idx="17589">
                  <c:v>46267</c:v>
                </c:pt>
                <c:pt idx="17590">
                  <c:v>50406</c:v>
                </c:pt>
                <c:pt idx="17591">
                  <c:v>50113</c:v>
                </c:pt>
                <c:pt idx="17592">
                  <c:v>49119</c:v>
                </c:pt>
                <c:pt idx="17593">
                  <c:v>48825</c:v>
                </c:pt>
                <c:pt idx="17594">
                  <c:v>47538</c:v>
                </c:pt>
                <c:pt idx="17595">
                  <c:v>46250</c:v>
                </c:pt>
                <c:pt idx="17596">
                  <c:v>52490</c:v>
                </c:pt>
                <c:pt idx="17597">
                  <c:v>52159</c:v>
                </c:pt>
                <c:pt idx="17598">
                  <c:v>51171</c:v>
                </c:pt>
                <c:pt idx="17599">
                  <c:v>50840</c:v>
                </c:pt>
                <c:pt idx="17600">
                  <c:v>49520</c:v>
                </c:pt>
                <c:pt idx="17601">
                  <c:v>48200</c:v>
                </c:pt>
                <c:pt idx="17602">
                  <c:v>52422</c:v>
                </c:pt>
                <c:pt idx="17603">
                  <c:v>52075</c:v>
                </c:pt>
                <c:pt idx="17604">
                  <c:v>51117</c:v>
                </c:pt>
                <c:pt idx="17605">
                  <c:v>50770</c:v>
                </c:pt>
                <c:pt idx="17606">
                  <c:v>49466</c:v>
                </c:pt>
                <c:pt idx="17607">
                  <c:v>48161</c:v>
                </c:pt>
                <c:pt idx="17608">
                  <c:v>51865</c:v>
                </c:pt>
                <c:pt idx="17609">
                  <c:v>51519</c:v>
                </c:pt>
                <c:pt idx="17610">
                  <c:v>50577</c:v>
                </c:pt>
                <c:pt idx="17611">
                  <c:v>50231</c:v>
                </c:pt>
                <c:pt idx="17612">
                  <c:v>48942</c:v>
                </c:pt>
                <c:pt idx="17613">
                  <c:v>47654</c:v>
                </c:pt>
                <c:pt idx="17614">
                  <c:v>49097</c:v>
                </c:pt>
                <c:pt idx="17615">
                  <c:v>48772</c:v>
                </c:pt>
                <c:pt idx="17616">
                  <c:v>47875</c:v>
                </c:pt>
                <c:pt idx="17617">
                  <c:v>47550</c:v>
                </c:pt>
                <c:pt idx="17618">
                  <c:v>46328</c:v>
                </c:pt>
                <c:pt idx="17619">
                  <c:v>45106</c:v>
                </c:pt>
                <c:pt idx="17620">
                  <c:v>50683</c:v>
                </c:pt>
                <c:pt idx="17621">
                  <c:v>50384</c:v>
                </c:pt>
                <c:pt idx="17622">
                  <c:v>49392</c:v>
                </c:pt>
                <c:pt idx="17623">
                  <c:v>49092</c:v>
                </c:pt>
                <c:pt idx="17624">
                  <c:v>47801</c:v>
                </c:pt>
                <c:pt idx="17625">
                  <c:v>46510</c:v>
                </c:pt>
                <c:pt idx="17626">
                  <c:v>52705</c:v>
                </c:pt>
                <c:pt idx="17627">
                  <c:v>52369</c:v>
                </c:pt>
                <c:pt idx="17628">
                  <c:v>51383</c:v>
                </c:pt>
                <c:pt idx="17629">
                  <c:v>51047</c:v>
                </c:pt>
                <c:pt idx="17630">
                  <c:v>49724</c:v>
                </c:pt>
                <c:pt idx="17631">
                  <c:v>48402</c:v>
                </c:pt>
                <c:pt idx="17632">
                  <c:v>52525</c:v>
                </c:pt>
                <c:pt idx="17633">
                  <c:v>52176</c:v>
                </c:pt>
                <c:pt idx="17634">
                  <c:v>51218</c:v>
                </c:pt>
                <c:pt idx="17635">
                  <c:v>50870</c:v>
                </c:pt>
                <c:pt idx="17636">
                  <c:v>49563</c:v>
                </c:pt>
                <c:pt idx="17637">
                  <c:v>48256</c:v>
                </c:pt>
                <c:pt idx="17638">
                  <c:v>51836</c:v>
                </c:pt>
                <c:pt idx="17639">
                  <c:v>51492</c:v>
                </c:pt>
                <c:pt idx="17640">
                  <c:v>50546</c:v>
                </c:pt>
                <c:pt idx="17641">
                  <c:v>50203</c:v>
                </c:pt>
                <c:pt idx="17642">
                  <c:v>48913</c:v>
                </c:pt>
                <c:pt idx="17643">
                  <c:v>47623</c:v>
                </c:pt>
                <c:pt idx="17644">
                  <c:v>48924</c:v>
                </c:pt>
                <c:pt idx="17645">
                  <c:v>48606</c:v>
                </c:pt>
                <c:pt idx="17646">
                  <c:v>47702</c:v>
                </c:pt>
                <c:pt idx="17647">
                  <c:v>47383</c:v>
                </c:pt>
                <c:pt idx="17648">
                  <c:v>46161</c:v>
                </c:pt>
                <c:pt idx="17649">
                  <c:v>44939</c:v>
                </c:pt>
                <c:pt idx="17650">
                  <c:v>50813</c:v>
                </c:pt>
                <c:pt idx="17651">
                  <c:v>50506</c:v>
                </c:pt>
                <c:pt idx="17652">
                  <c:v>49525</c:v>
                </c:pt>
                <c:pt idx="17653">
                  <c:v>49218</c:v>
                </c:pt>
                <c:pt idx="17654">
                  <c:v>48236</c:v>
                </c:pt>
                <c:pt idx="17655">
                  <c:v>47929</c:v>
                </c:pt>
                <c:pt idx="17656">
                  <c:v>52901</c:v>
                </c:pt>
                <c:pt idx="17657">
                  <c:v>52558</c:v>
                </c:pt>
                <c:pt idx="17658">
                  <c:v>51579</c:v>
                </c:pt>
                <c:pt idx="17659">
                  <c:v>51235</c:v>
                </c:pt>
                <c:pt idx="17660">
                  <c:v>50257</c:v>
                </c:pt>
                <c:pt idx="17661">
                  <c:v>49913</c:v>
                </c:pt>
                <c:pt idx="17662">
                  <c:v>52619</c:v>
                </c:pt>
                <c:pt idx="17663">
                  <c:v>52268</c:v>
                </c:pt>
                <c:pt idx="17664">
                  <c:v>51312</c:v>
                </c:pt>
                <c:pt idx="17665">
                  <c:v>50961</c:v>
                </c:pt>
                <c:pt idx="17666">
                  <c:v>50005</c:v>
                </c:pt>
                <c:pt idx="17667">
                  <c:v>49654</c:v>
                </c:pt>
                <c:pt idx="17668">
                  <c:v>51797</c:v>
                </c:pt>
                <c:pt idx="17669">
                  <c:v>51455</c:v>
                </c:pt>
                <c:pt idx="17670">
                  <c:v>50507</c:v>
                </c:pt>
                <c:pt idx="17671">
                  <c:v>50165</c:v>
                </c:pt>
                <c:pt idx="17672">
                  <c:v>49217</c:v>
                </c:pt>
                <c:pt idx="17673">
                  <c:v>48875</c:v>
                </c:pt>
                <c:pt idx="17674">
                  <c:v>48708</c:v>
                </c:pt>
                <c:pt idx="17675">
                  <c:v>48397</c:v>
                </c:pt>
                <c:pt idx="17676">
                  <c:v>47486</c:v>
                </c:pt>
                <c:pt idx="17677">
                  <c:v>47176</c:v>
                </c:pt>
                <c:pt idx="17678">
                  <c:v>46265</c:v>
                </c:pt>
                <c:pt idx="17679">
                  <c:v>45954</c:v>
                </c:pt>
                <c:pt idx="17680">
                  <c:v>49573</c:v>
                </c:pt>
                <c:pt idx="17681">
                  <c:v>49267</c:v>
                </c:pt>
                <c:pt idx="17682">
                  <c:v>48961</c:v>
                </c:pt>
                <c:pt idx="17683">
                  <c:v>47431</c:v>
                </c:pt>
                <c:pt idx="17684">
                  <c:v>47125</c:v>
                </c:pt>
                <c:pt idx="17685">
                  <c:v>46819</c:v>
                </c:pt>
                <c:pt idx="17686">
                  <c:v>48593</c:v>
                </c:pt>
                <c:pt idx="17687">
                  <c:v>48286</c:v>
                </c:pt>
                <c:pt idx="17688">
                  <c:v>47980</c:v>
                </c:pt>
                <c:pt idx="17689">
                  <c:v>47674</c:v>
                </c:pt>
                <c:pt idx="17690">
                  <c:v>47368</c:v>
                </c:pt>
                <c:pt idx="17691">
                  <c:v>47062</c:v>
                </c:pt>
                <c:pt idx="17692">
                  <c:v>46756</c:v>
                </c:pt>
                <c:pt idx="17693">
                  <c:v>46450</c:v>
                </c:pt>
                <c:pt idx="17694">
                  <c:v>46144</c:v>
                </c:pt>
                <c:pt idx="17695">
                  <c:v>45838</c:v>
                </c:pt>
                <c:pt idx="17696">
                  <c:v>45532</c:v>
                </c:pt>
                <c:pt idx="17697">
                  <c:v>45226</c:v>
                </c:pt>
                <c:pt idx="17698">
                  <c:v>47305</c:v>
                </c:pt>
                <c:pt idx="17699">
                  <c:v>46999</c:v>
                </c:pt>
                <c:pt idx="17700">
                  <c:v>46693</c:v>
                </c:pt>
                <c:pt idx="17701">
                  <c:v>46387</c:v>
                </c:pt>
                <c:pt idx="17702">
                  <c:v>46081</c:v>
                </c:pt>
                <c:pt idx="17703">
                  <c:v>45775</c:v>
                </c:pt>
                <c:pt idx="17704">
                  <c:v>45469</c:v>
                </c:pt>
                <c:pt idx="17705">
                  <c:v>45163</c:v>
                </c:pt>
                <c:pt idx="17706">
                  <c:v>44857</c:v>
                </c:pt>
                <c:pt idx="17707">
                  <c:v>44551</c:v>
                </c:pt>
                <c:pt idx="17708">
                  <c:v>44245</c:v>
                </c:pt>
                <c:pt idx="17709">
                  <c:v>43939</c:v>
                </c:pt>
                <c:pt idx="17710">
                  <c:v>43633</c:v>
                </c:pt>
                <c:pt idx="17711">
                  <c:v>46018</c:v>
                </c:pt>
                <c:pt idx="17712">
                  <c:v>45712</c:v>
                </c:pt>
                <c:pt idx="17713">
                  <c:v>45406</c:v>
                </c:pt>
                <c:pt idx="17714">
                  <c:v>45100</c:v>
                </c:pt>
                <c:pt idx="17715">
                  <c:v>44488</c:v>
                </c:pt>
                <c:pt idx="17716">
                  <c:v>43876</c:v>
                </c:pt>
                <c:pt idx="17717">
                  <c:v>43264</c:v>
                </c:pt>
                <c:pt idx="17718">
                  <c:v>42958</c:v>
                </c:pt>
                <c:pt idx="17719">
                  <c:v>42652</c:v>
                </c:pt>
                <c:pt idx="17720">
                  <c:v>42346</c:v>
                </c:pt>
                <c:pt idx="17721">
                  <c:v>51364</c:v>
                </c:pt>
                <c:pt idx="17722">
                  <c:v>51022</c:v>
                </c:pt>
                <c:pt idx="17723">
                  <c:v>50680</c:v>
                </c:pt>
                <c:pt idx="17724">
                  <c:v>48969</c:v>
                </c:pt>
                <c:pt idx="17725">
                  <c:v>48627</c:v>
                </c:pt>
                <c:pt idx="17726">
                  <c:v>48285</c:v>
                </c:pt>
                <c:pt idx="17727">
                  <c:v>50386</c:v>
                </c:pt>
                <c:pt idx="17728">
                  <c:v>50044</c:v>
                </c:pt>
                <c:pt idx="17729">
                  <c:v>49702</c:v>
                </c:pt>
                <c:pt idx="17730">
                  <c:v>49360</c:v>
                </c:pt>
                <c:pt idx="17731">
                  <c:v>49018</c:v>
                </c:pt>
                <c:pt idx="17732">
                  <c:v>48676</c:v>
                </c:pt>
                <c:pt idx="17733">
                  <c:v>48334</c:v>
                </c:pt>
                <c:pt idx="17734">
                  <c:v>47992</c:v>
                </c:pt>
                <c:pt idx="17735">
                  <c:v>47650</c:v>
                </c:pt>
                <c:pt idx="17736">
                  <c:v>47307</c:v>
                </c:pt>
                <c:pt idx="17737">
                  <c:v>46965</c:v>
                </c:pt>
                <c:pt idx="17738">
                  <c:v>46623</c:v>
                </c:pt>
                <c:pt idx="17739">
                  <c:v>49067</c:v>
                </c:pt>
                <c:pt idx="17740">
                  <c:v>48725</c:v>
                </c:pt>
                <c:pt idx="17741">
                  <c:v>48383</c:v>
                </c:pt>
                <c:pt idx="17742">
                  <c:v>48041</c:v>
                </c:pt>
                <c:pt idx="17743">
                  <c:v>47698</c:v>
                </c:pt>
                <c:pt idx="17744">
                  <c:v>47356</c:v>
                </c:pt>
                <c:pt idx="17745">
                  <c:v>47014</c:v>
                </c:pt>
                <c:pt idx="17746">
                  <c:v>46672</c:v>
                </c:pt>
                <c:pt idx="17747">
                  <c:v>46330</c:v>
                </c:pt>
                <c:pt idx="17748">
                  <c:v>45988</c:v>
                </c:pt>
                <c:pt idx="17749">
                  <c:v>45646</c:v>
                </c:pt>
                <c:pt idx="17750">
                  <c:v>45304</c:v>
                </c:pt>
                <c:pt idx="17751">
                  <c:v>44962</c:v>
                </c:pt>
                <c:pt idx="17752">
                  <c:v>47747</c:v>
                </c:pt>
                <c:pt idx="17753">
                  <c:v>47405</c:v>
                </c:pt>
                <c:pt idx="17754">
                  <c:v>47063</c:v>
                </c:pt>
                <c:pt idx="17755">
                  <c:v>46721</c:v>
                </c:pt>
                <c:pt idx="17756">
                  <c:v>46037</c:v>
                </c:pt>
                <c:pt idx="17757">
                  <c:v>45353</c:v>
                </c:pt>
                <c:pt idx="17758">
                  <c:v>44668</c:v>
                </c:pt>
                <c:pt idx="17759">
                  <c:v>44326</c:v>
                </c:pt>
                <c:pt idx="17760">
                  <c:v>43984</c:v>
                </c:pt>
                <c:pt idx="17761">
                  <c:v>43642</c:v>
                </c:pt>
                <c:pt idx="17762">
                  <c:v>51046</c:v>
                </c:pt>
                <c:pt idx="17763">
                  <c:v>50694</c:v>
                </c:pt>
                <c:pt idx="17764">
                  <c:v>50342</c:v>
                </c:pt>
                <c:pt idx="17765">
                  <c:v>48582</c:v>
                </c:pt>
                <c:pt idx="17766">
                  <c:v>48230</c:v>
                </c:pt>
                <c:pt idx="17767">
                  <c:v>47878</c:v>
                </c:pt>
                <c:pt idx="17768">
                  <c:v>50093</c:v>
                </c:pt>
                <c:pt idx="17769">
                  <c:v>49741</c:v>
                </c:pt>
                <c:pt idx="17770">
                  <c:v>49389</c:v>
                </c:pt>
                <c:pt idx="17771">
                  <c:v>49037</c:v>
                </c:pt>
                <c:pt idx="17772">
                  <c:v>48685</c:v>
                </c:pt>
                <c:pt idx="17773">
                  <c:v>48333</c:v>
                </c:pt>
                <c:pt idx="17774">
                  <c:v>47981</c:v>
                </c:pt>
                <c:pt idx="17775">
                  <c:v>47630</c:v>
                </c:pt>
                <c:pt idx="17776">
                  <c:v>47278</c:v>
                </c:pt>
                <c:pt idx="17777">
                  <c:v>46926</c:v>
                </c:pt>
                <c:pt idx="17778">
                  <c:v>46574</c:v>
                </c:pt>
                <c:pt idx="17779">
                  <c:v>46222</c:v>
                </c:pt>
                <c:pt idx="17780">
                  <c:v>48788</c:v>
                </c:pt>
                <c:pt idx="17781">
                  <c:v>48436</c:v>
                </c:pt>
                <c:pt idx="17782">
                  <c:v>48084</c:v>
                </c:pt>
                <c:pt idx="17783">
                  <c:v>47733</c:v>
                </c:pt>
                <c:pt idx="17784">
                  <c:v>47381</c:v>
                </c:pt>
                <c:pt idx="17785">
                  <c:v>47029</c:v>
                </c:pt>
                <c:pt idx="17786">
                  <c:v>46677</c:v>
                </c:pt>
                <c:pt idx="17787">
                  <c:v>46325</c:v>
                </c:pt>
                <c:pt idx="17788">
                  <c:v>45973</c:v>
                </c:pt>
                <c:pt idx="17789">
                  <c:v>45621</c:v>
                </c:pt>
                <c:pt idx="17790">
                  <c:v>45269</c:v>
                </c:pt>
                <c:pt idx="17791">
                  <c:v>44917</c:v>
                </c:pt>
                <c:pt idx="17792">
                  <c:v>44565</c:v>
                </c:pt>
                <c:pt idx="17793">
                  <c:v>47484</c:v>
                </c:pt>
                <c:pt idx="17794">
                  <c:v>47132</c:v>
                </c:pt>
                <c:pt idx="17795">
                  <c:v>46780</c:v>
                </c:pt>
                <c:pt idx="17796">
                  <c:v>46428</c:v>
                </c:pt>
                <c:pt idx="17797">
                  <c:v>45724</c:v>
                </c:pt>
                <c:pt idx="17798">
                  <c:v>45020</c:v>
                </c:pt>
                <c:pt idx="17799">
                  <c:v>44316</c:v>
                </c:pt>
                <c:pt idx="17800">
                  <c:v>43964</c:v>
                </c:pt>
                <c:pt idx="17801">
                  <c:v>43613</c:v>
                </c:pt>
                <c:pt idx="17802">
                  <c:v>43261</c:v>
                </c:pt>
                <c:pt idx="17803">
                  <c:v>50345</c:v>
                </c:pt>
                <c:pt idx="17804">
                  <c:v>50001</c:v>
                </c:pt>
                <c:pt idx="17805">
                  <c:v>49656</c:v>
                </c:pt>
                <c:pt idx="17806">
                  <c:v>47934</c:v>
                </c:pt>
                <c:pt idx="17807">
                  <c:v>47590</c:v>
                </c:pt>
                <c:pt idx="17808">
                  <c:v>47245</c:v>
                </c:pt>
                <c:pt idx="17809">
                  <c:v>49402</c:v>
                </c:pt>
                <c:pt idx="17810">
                  <c:v>49057</c:v>
                </c:pt>
                <c:pt idx="17811">
                  <c:v>48713</c:v>
                </c:pt>
                <c:pt idx="17812">
                  <c:v>48368</c:v>
                </c:pt>
                <c:pt idx="17813">
                  <c:v>48024</c:v>
                </c:pt>
                <c:pt idx="17814">
                  <c:v>47679</c:v>
                </c:pt>
                <c:pt idx="17815">
                  <c:v>47335</c:v>
                </c:pt>
                <c:pt idx="17816">
                  <c:v>46990</c:v>
                </c:pt>
                <c:pt idx="17817">
                  <c:v>46646</c:v>
                </c:pt>
                <c:pt idx="17818">
                  <c:v>46301</c:v>
                </c:pt>
                <c:pt idx="17819">
                  <c:v>45957</c:v>
                </c:pt>
                <c:pt idx="17820">
                  <c:v>45613</c:v>
                </c:pt>
                <c:pt idx="17821">
                  <c:v>48113</c:v>
                </c:pt>
                <c:pt idx="17822">
                  <c:v>47769</c:v>
                </c:pt>
                <c:pt idx="17823">
                  <c:v>47424</c:v>
                </c:pt>
                <c:pt idx="17824">
                  <c:v>47080</c:v>
                </c:pt>
                <c:pt idx="17825">
                  <c:v>46736</c:v>
                </c:pt>
                <c:pt idx="17826">
                  <c:v>46391</c:v>
                </c:pt>
                <c:pt idx="17827">
                  <c:v>46047</c:v>
                </c:pt>
                <c:pt idx="17828">
                  <c:v>45702</c:v>
                </c:pt>
                <c:pt idx="17829">
                  <c:v>45358</c:v>
                </c:pt>
                <c:pt idx="17830">
                  <c:v>45013</c:v>
                </c:pt>
                <c:pt idx="17831">
                  <c:v>44669</c:v>
                </c:pt>
                <c:pt idx="17832">
                  <c:v>44324</c:v>
                </c:pt>
                <c:pt idx="17833">
                  <c:v>43980</c:v>
                </c:pt>
                <c:pt idx="17834">
                  <c:v>46825</c:v>
                </c:pt>
                <c:pt idx="17835">
                  <c:v>46481</c:v>
                </c:pt>
                <c:pt idx="17836">
                  <c:v>46136</c:v>
                </c:pt>
                <c:pt idx="17837">
                  <c:v>45792</c:v>
                </c:pt>
                <c:pt idx="17838">
                  <c:v>45103</c:v>
                </c:pt>
                <c:pt idx="17839">
                  <c:v>44414</c:v>
                </c:pt>
                <c:pt idx="17840">
                  <c:v>43725</c:v>
                </c:pt>
                <c:pt idx="17841">
                  <c:v>43380</c:v>
                </c:pt>
                <c:pt idx="17842">
                  <c:v>43036</c:v>
                </c:pt>
                <c:pt idx="17843">
                  <c:v>42692</c:v>
                </c:pt>
                <c:pt idx="17844">
                  <c:v>47556</c:v>
                </c:pt>
                <c:pt idx="17845">
                  <c:v>47239</c:v>
                </c:pt>
                <c:pt idx="17846">
                  <c:v>46923</c:v>
                </c:pt>
                <c:pt idx="17847">
                  <c:v>45341</c:v>
                </c:pt>
                <c:pt idx="17848">
                  <c:v>45024</c:v>
                </c:pt>
                <c:pt idx="17849">
                  <c:v>44708</c:v>
                </c:pt>
                <c:pt idx="17850">
                  <c:v>46650</c:v>
                </c:pt>
                <c:pt idx="17851">
                  <c:v>46334</c:v>
                </c:pt>
                <c:pt idx="17852">
                  <c:v>46017</c:v>
                </c:pt>
                <c:pt idx="17853">
                  <c:v>45701</c:v>
                </c:pt>
                <c:pt idx="17854">
                  <c:v>45384</c:v>
                </c:pt>
                <c:pt idx="17855">
                  <c:v>45068</c:v>
                </c:pt>
                <c:pt idx="17856">
                  <c:v>44752</c:v>
                </c:pt>
                <c:pt idx="17857">
                  <c:v>44435</c:v>
                </c:pt>
                <c:pt idx="17858">
                  <c:v>44119</c:v>
                </c:pt>
                <c:pt idx="17859">
                  <c:v>43802</c:v>
                </c:pt>
                <c:pt idx="17860">
                  <c:v>43486</c:v>
                </c:pt>
                <c:pt idx="17861">
                  <c:v>43170</c:v>
                </c:pt>
                <c:pt idx="17862">
                  <c:v>45428</c:v>
                </c:pt>
                <c:pt idx="17863">
                  <c:v>45112</c:v>
                </c:pt>
                <c:pt idx="17864">
                  <c:v>44795</c:v>
                </c:pt>
                <c:pt idx="17865">
                  <c:v>44479</c:v>
                </c:pt>
                <c:pt idx="17866">
                  <c:v>44163</c:v>
                </c:pt>
                <c:pt idx="17867">
                  <c:v>43846</c:v>
                </c:pt>
                <c:pt idx="17868">
                  <c:v>43530</c:v>
                </c:pt>
                <c:pt idx="17869">
                  <c:v>43213</c:v>
                </c:pt>
                <c:pt idx="17870">
                  <c:v>42897</c:v>
                </c:pt>
                <c:pt idx="17871">
                  <c:v>42581</c:v>
                </c:pt>
                <c:pt idx="17872">
                  <c:v>42264</c:v>
                </c:pt>
                <c:pt idx="17873">
                  <c:v>41948</c:v>
                </c:pt>
                <c:pt idx="17874">
                  <c:v>41631</c:v>
                </c:pt>
                <c:pt idx="17875">
                  <c:v>44206</c:v>
                </c:pt>
                <c:pt idx="17876">
                  <c:v>43890</c:v>
                </c:pt>
                <c:pt idx="17877">
                  <c:v>43573</c:v>
                </c:pt>
                <c:pt idx="17878">
                  <c:v>43257</c:v>
                </c:pt>
                <c:pt idx="17879">
                  <c:v>42624</c:v>
                </c:pt>
                <c:pt idx="17880">
                  <c:v>41991</c:v>
                </c:pt>
                <c:pt idx="17881">
                  <c:v>41359</c:v>
                </c:pt>
                <c:pt idx="17882">
                  <c:v>41042</c:v>
                </c:pt>
                <c:pt idx="17883">
                  <c:v>40726</c:v>
                </c:pt>
                <c:pt idx="17884">
                  <c:v>40409</c:v>
                </c:pt>
                <c:pt idx="17885">
                  <c:v>49551</c:v>
                </c:pt>
                <c:pt idx="17886">
                  <c:v>49245</c:v>
                </c:pt>
                <c:pt idx="17887">
                  <c:v>48940</c:v>
                </c:pt>
                <c:pt idx="17888">
                  <c:v>48570</c:v>
                </c:pt>
                <c:pt idx="17889">
                  <c:v>48264</c:v>
                </c:pt>
                <c:pt idx="17890">
                  <c:v>47959</c:v>
                </c:pt>
                <c:pt idx="17891">
                  <c:v>47653</c:v>
                </c:pt>
                <c:pt idx="17892">
                  <c:v>47348</c:v>
                </c:pt>
                <c:pt idx="17893">
                  <c:v>47042</c:v>
                </c:pt>
                <c:pt idx="17894">
                  <c:v>46737</c:v>
                </c:pt>
                <c:pt idx="17895">
                  <c:v>46431</c:v>
                </c:pt>
                <c:pt idx="17896">
                  <c:v>46126</c:v>
                </c:pt>
                <c:pt idx="17897">
                  <c:v>45820</c:v>
                </c:pt>
                <c:pt idx="17898">
                  <c:v>45515</c:v>
                </c:pt>
                <c:pt idx="17899">
                  <c:v>45209</c:v>
                </c:pt>
                <c:pt idx="17900">
                  <c:v>47283</c:v>
                </c:pt>
                <c:pt idx="17901">
                  <c:v>46978</c:v>
                </c:pt>
                <c:pt idx="17902">
                  <c:v>46672</c:v>
                </c:pt>
                <c:pt idx="17903">
                  <c:v>46367</c:v>
                </c:pt>
                <c:pt idx="17904">
                  <c:v>46061</c:v>
                </c:pt>
                <c:pt idx="17905">
                  <c:v>45756</c:v>
                </c:pt>
                <c:pt idx="17906">
                  <c:v>45450</c:v>
                </c:pt>
                <c:pt idx="17907">
                  <c:v>45145</c:v>
                </c:pt>
                <c:pt idx="17908">
                  <c:v>44839</c:v>
                </c:pt>
                <c:pt idx="17909">
                  <c:v>44533</c:v>
                </c:pt>
                <c:pt idx="17910">
                  <c:v>44228</c:v>
                </c:pt>
                <c:pt idx="17911">
                  <c:v>43922</c:v>
                </c:pt>
                <c:pt idx="17912">
                  <c:v>43617</c:v>
                </c:pt>
                <c:pt idx="17913">
                  <c:v>45997</c:v>
                </c:pt>
                <c:pt idx="17914">
                  <c:v>45691</c:v>
                </c:pt>
                <c:pt idx="17915">
                  <c:v>45385</c:v>
                </c:pt>
                <c:pt idx="17916">
                  <c:v>45080</c:v>
                </c:pt>
                <c:pt idx="17917">
                  <c:v>43858</c:v>
                </c:pt>
                <c:pt idx="17918">
                  <c:v>43247</c:v>
                </c:pt>
                <c:pt idx="17919">
                  <c:v>42941</c:v>
                </c:pt>
                <c:pt idx="17920">
                  <c:v>42636</c:v>
                </c:pt>
                <c:pt idx="17921">
                  <c:v>42330</c:v>
                </c:pt>
                <c:pt idx="17922">
                  <c:v>51362</c:v>
                </c:pt>
                <c:pt idx="17923">
                  <c:v>51019</c:v>
                </c:pt>
                <c:pt idx="17924">
                  <c:v>50677</c:v>
                </c:pt>
                <c:pt idx="17925">
                  <c:v>50385</c:v>
                </c:pt>
                <c:pt idx="17926">
                  <c:v>50042</c:v>
                </c:pt>
                <c:pt idx="17927">
                  <c:v>49700</c:v>
                </c:pt>
                <c:pt idx="17928">
                  <c:v>49358</c:v>
                </c:pt>
                <c:pt idx="17929">
                  <c:v>49015</c:v>
                </c:pt>
                <c:pt idx="17930">
                  <c:v>48673</c:v>
                </c:pt>
                <c:pt idx="17931">
                  <c:v>48330</c:v>
                </c:pt>
                <c:pt idx="17932">
                  <c:v>47988</c:v>
                </c:pt>
                <c:pt idx="17933">
                  <c:v>47646</c:v>
                </c:pt>
                <c:pt idx="17934">
                  <c:v>47303</c:v>
                </c:pt>
                <c:pt idx="17935">
                  <c:v>46961</c:v>
                </c:pt>
                <c:pt idx="17936">
                  <c:v>46619</c:v>
                </c:pt>
                <c:pt idx="17937">
                  <c:v>49065</c:v>
                </c:pt>
                <c:pt idx="17938">
                  <c:v>48723</c:v>
                </c:pt>
                <c:pt idx="17939">
                  <c:v>48381</c:v>
                </c:pt>
                <c:pt idx="17940">
                  <c:v>48038</c:v>
                </c:pt>
                <c:pt idx="17941">
                  <c:v>47696</c:v>
                </c:pt>
                <c:pt idx="17942">
                  <c:v>47354</c:v>
                </c:pt>
                <c:pt idx="17943">
                  <c:v>47011</c:v>
                </c:pt>
                <c:pt idx="17944">
                  <c:v>46669</c:v>
                </c:pt>
                <c:pt idx="17945">
                  <c:v>46326</c:v>
                </c:pt>
                <c:pt idx="17946">
                  <c:v>45984</c:v>
                </c:pt>
                <c:pt idx="17947">
                  <c:v>45642</c:v>
                </c:pt>
                <c:pt idx="17948">
                  <c:v>45299</c:v>
                </c:pt>
                <c:pt idx="17949">
                  <c:v>44957</c:v>
                </c:pt>
                <c:pt idx="17950">
                  <c:v>47746</c:v>
                </c:pt>
                <c:pt idx="17951">
                  <c:v>47404</c:v>
                </c:pt>
                <c:pt idx="17952">
                  <c:v>47061</c:v>
                </c:pt>
                <c:pt idx="17953">
                  <c:v>46719</c:v>
                </c:pt>
                <c:pt idx="17954">
                  <c:v>45349</c:v>
                </c:pt>
                <c:pt idx="17955">
                  <c:v>44665</c:v>
                </c:pt>
                <c:pt idx="17956">
                  <c:v>44322</c:v>
                </c:pt>
                <c:pt idx="17957">
                  <c:v>43980</c:v>
                </c:pt>
                <c:pt idx="17958">
                  <c:v>43638</c:v>
                </c:pt>
                <c:pt idx="17959">
                  <c:v>51058</c:v>
                </c:pt>
                <c:pt idx="17960">
                  <c:v>50705</c:v>
                </c:pt>
                <c:pt idx="17961">
                  <c:v>50352</c:v>
                </c:pt>
                <c:pt idx="17962">
                  <c:v>50105</c:v>
                </c:pt>
                <c:pt idx="17963">
                  <c:v>49753</c:v>
                </c:pt>
                <c:pt idx="17964">
                  <c:v>49400</c:v>
                </c:pt>
                <c:pt idx="17965">
                  <c:v>49048</c:v>
                </c:pt>
                <c:pt idx="17966">
                  <c:v>48695</c:v>
                </c:pt>
                <c:pt idx="17967">
                  <c:v>48343</c:v>
                </c:pt>
                <c:pt idx="17968">
                  <c:v>47990</c:v>
                </c:pt>
                <c:pt idx="17969">
                  <c:v>47637</c:v>
                </c:pt>
                <c:pt idx="17970">
                  <c:v>47285</c:v>
                </c:pt>
                <c:pt idx="17971">
                  <c:v>46932</c:v>
                </c:pt>
                <c:pt idx="17972">
                  <c:v>46580</c:v>
                </c:pt>
                <c:pt idx="17973">
                  <c:v>46227</c:v>
                </c:pt>
                <c:pt idx="17974">
                  <c:v>48801</c:v>
                </c:pt>
                <c:pt idx="17975">
                  <c:v>48448</c:v>
                </c:pt>
                <c:pt idx="17976">
                  <c:v>48096</c:v>
                </c:pt>
                <c:pt idx="17977">
                  <c:v>47743</c:v>
                </c:pt>
                <c:pt idx="17978">
                  <c:v>47390</c:v>
                </c:pt>
                <c:pt idx="17979">
                  <c:v>47038</c:v>
                </c:pt>
                <c:pt idx="17980">
                  <c:v>46685</c:v>
                </c:pt>
                <c:pt idx="17981">
                  <c:v>46333</c:v>
                </c:pt>
                <c:pt idx="17982">
                  <c:v>45980</c:v>
                </c:pt>
                <c:pt idx="17983">
                  <c:v>45628</c:v>
                </c:pt>
                <c:pt idx="17984">
                  <c:v>45275</c:v>
                </c:pt>
                <c:pt idx="17985">
                  <c:v>44922</c:v>
                </c:pt>
                <c:pt idx="17986">
                  <c:v>44570</c:v>
                </c:pt>
                <c:pt idx="17987">
                  <c:v>47496</c:v>
                </c:pt>
                <c:pt idx="17988">
                  <c:v>47144</c:v>
                </c:pt>
                <c:pt idx="17989">
                  <c:v>46791</c:v>
                </c:pt>
                <c:pt idx="17990">
                  <c:v>46438</c:v>
                </c:pt>
                <c:pt idx="17991">
                  <c:v>45028</c:v>
                </c:pt>
                <c:pt idx="17992">
                  <c:v>44323</c:v>
                </c:pt>
                <c:pt idx="17993">
                  <c:v>43970</c:v>
                </c:pt>
                <c:pt idx="17994">
                  <c:v>43618</c:v>
                </c:pt>
                <c:pt idx="17995">
                  <c:v>43265</c:v>
                </c:pt>
                <c:pt idx="17996">
                  <c:v>50369</c:v>
                </c:pt>
                <c:pt idx="17997">
                  <c:v>50024</c:v>
                </c:pt>
                <c:pt idx="17998">
                  <c:v>49678</c:v>
                </c:pt>
                <c:pt idx="17999">
                  <c:v>49426</c:v>
                </c:pt>
                <c:pt idx="18000">
                  <c:v>49080</c:v>
                </c:pt>
                <c:pt idx="18001">
                  <c:v>48735</c:v>
                </c:pt>
                <c:pt idx="18002">
                  <c:v>48390</c:v>
                </c:pt>
                <c:pt idx="18003">
                  <c:v>48044</c:v>
                </c:pt>
                <c:pt idx="18004">
                  <c:v>47699</c:v>
                </c:pt>
                <c:pt idx="18005">
                  <c:v>47354</c:v>
                </c:pt>
                <c:pt idx="18006">
                  <c:v>47008</c:v>
                </c:pt>
                <c:pt idx="18007">
                  <c:v>46663</c:v>
                </c:pt>
                <c:pt idx="18008">
                  <c:v>46318</c:v>
                </c:pt>
                <c:pt idx="18009">
                  <c:v>45972</c:v>
                </c:pt>
                <c:pt idx="18010">
                  <c:v>45627</c:v>
                </c:pt>
                <c:pt idx="18011">
                  <c:v>48137</c:v>
                </c:pt>
                <c:pt idx="18012">
                  <c:v>47792</c:v>
                </c:pt>
                <c:pt idx="18013">
                  <c:v>47447</c:v>
                </c:pt>
                <c:pt idx="18014">
                  <c:v>47101</c:v>
                </c:pt>
                <c:pt idx="18015">
                  <c:v>46756</c:v>
                </c:pt>
                <c:pt idx="18016">
                  <c:v>46411</c:v>
                </c:pt>
                <c:pt idx="18017">
                  <c:v>46065</c:v>
                </c:pt>
                <c:pt idx="18018">
                  <c:v>45720</c:v>
                </c:pt>
                <c:pt idx="18019">
                  <c:v>45374</c:v>
                </c:pt>
                <c:pt idx="18020">
                  <c:v>45029</c:v>
                </c:pt>
                <c:pt idx="18021">
                  <c:v>44684</c:v>
                </c:pt>
                <c:pt idx="18022">
                  <c:v>44338</c:v>
                </c:pt>
                <c:pt idx="18023">
                  <c:v>43993</c:v>
                </c:pt>
                <c:pt idx="18024">
                  <c:v>46849</c:v>
                </c:pt>
                <c:pt idx="18025">
                  <c:v>46504</c:v>
                </c:pt>
                <c:pt idx="18026">
                  <c:v>46158</c:v>
                </c:pt>
                <c:pt idx="18027">
                  <c:v>45813</c:v>
                </c:pt>
                <c:pt idx="18028">
                  <c:v>44431</c:v>
                </c:pt>
                <c:pt idx="18029">
                  <c:v>43741</c:v>
                </c:pt>
                <c:pt idx="18030">
                  <c:v>43395</c:v>
                </c:pt>
                <c:pt idx="18031">
                  <c:v>43050</c:v>
                </c:pt>
                <c:pt idx="18032">
                  <c:v>42705</c:v>
                </c:pt>
                <c:pt idx="18033">
                  <c:v>47579</c:v>
                </c:pt>
                <c:pt idx="18034">
                  <c:v>47262</c:v>
                </c:pt>
                <c:pt idx="18035">
                  <c:v>46945</c:v>
                </c:pt>
                <c:pt idx="18036">
                  <c:v>46674</c:v>
                </c:pt>
                <c:pt idx="18037">
                  <c:v>46357</c:v>
                </c:pt>
                <c:pt idx="18038">
                  <c:v>46040</c:v>
                </c:pt>
                <c:pt idx="18039">
                  <c:v>45723</c:v>
                </c:pt>
                <c:pt idx="18040">
                  <c:v>45406</c:v>
                </c:pt>
                <c:pt idx="18041">
                  <c:v>45089</c:v>
                </c:pt>
                <c:pt idx="18042">
                  <c:v>44772</c:v>
                </c:pt>
                <c:pt idx="18043">
                  <c:v>44455</c:v>
                </c:pt>
                <c:pt idx="18044">
                  <c:v>44138</c:v>
                </c:pt>
                <c:pt idx="18045">
                  <c:v>43821</c:v>
                </c:pt>
                <c:pt idx="18046">
                  <c:v>43504</c:v>
                </c:pt>
                <c:pt idx="18047">
                  <c:v>43187</c:v>
                </c:pt>
                <c:pt idx="18048">
                  <c:v>45452</c:v>
                </c:pt>
                <c:pt idx="18049">
                  <c:v>45135</c:v>
                </c:pt>
                <c:pt idx="18050">
                  <c:v>44818</c:v>
                </c:pt>
                <c:pt idx="18051">
                  <c:v>44501</c:v>
                </c:pt>
                <c:pt idx="18052">
                  <c:v>44184</c:v>
                </c:pt>
                <c:pt idx="18053">
                  <c:v>43867</c:v>
                </c:pt>
                <c:pt idx="18054">
                  <c:v>43549</c:v>
                </c:pt>
                <c:pt idx="18055">
                  <c:v>43232</c:v>
                </c:pt>
                <c:pt idx="18056">
                  <c:v>42915</c:v>
                </c:pt>
                <c:pt idx="18057">
                  <c:v>42598</c:v>
                </c:pt>
                <c:pt idx="18058">
                  <c:v>42281</c:v>
                </c:pt>
                <c:pt idx="18059">
                  <c:v>41964</c:v>
                </c:pt>
                <c:pt idx="18060">
                  <c:v>41647</c:v>
                </c:pt>
                <c:pt idx="18061">
                  <c:v>44229</c:v>
                </c:pt>
                <c:pt idx="18062">
                  <c:v>43912</c:v>
                </c:pt>
                <c:pt idx="18063">
                  <c:v>43595</c:v>
                </c:pt>
                <c:pt idx="18064">
                  <c:v>43278</c:v>
                </c:pt>
                <c:pt idx="18065">
                  <c:v>42010</c:v>
                </c:pt>
                <c:pt idx="18066">
                  <c:v>41376</c:v>
                </c:pt>
                <c:pt idx="18067">
                  <c:v>41059</c:v>
                </c:pt>
                <c:pt idx="18068">
                  <c:v>40742</c:v>
                </c:pt>
                <c:pt idx="18069">
                  <c:v>40425</c:v>
                </c:pt>
                <c:pt idx="18070">
                  <c:v>50693</c:v>
                </c:pt>
                <c:pt idx="18071">
                  <c:v>50393</c:v>
                </c:pt>
                <c:pt idx="18072">
                  <c:v>50093</c:v>
                </c:pt>
                <c:pt idx="18073">
                  <c:v>49793</c:v>
                </c:pt>
                <c:pt idx="18074">
                  <c:v>49493</c:v>
                </c:pt>
                <c:pt idx="18075">
                  <c:v>49193</c:v>
                </c:pt>
                <c:pt idx="18076">
                  <c:v>48593</c:v>
                </c:pt>
                <c:pt idx="18077">
                  <c:v>48293</c:v>
                </c:pt>
                <c:pt idx="18078">
                  <c:v>50269</c:v>
                </c:pt>
                <c:pt idx="18079">
                  <c:v>49969</c:v>
                </c:pt>
                <c:pt idx="18080">
                  <c:v>49669</c:v>
                </c:pt>
                <c:pt idx="18081">
                  <c:v>49369</c:v>
                </c:pt>
                <c:pt idx="18082">
                  <c:v>49069</c:v>
                </c:pt>
                <c:pt idx="18083">
                  <c:v>48769</c:v>
                </c:pt>
                <c:pt idx="18084">
                  <c:v>48469</c:v>
                </c:pt>
                <c:pt idx="18085">
                  <c:v>48169</c:v>
                </c:pt>
                <c:pt idx="18086">
                  <c:v>47869</c:v>
                </c:pt>
                <c:pt idx="18087">
                  <c:v>47569</c:v>
                </c:pt>
                <c:pt idx="18088">
                  <c:v>47269</c:v>
                </c:pt>
                <c:pt idx="18089">
                  <c:v>46969</c:v>
                </c:pt>
                <c:pt idx="18090">
                  <c:v>46669</c:v>
                </c:pt>
                <c:pt idx="18091">
                  <c:v>46370</c:v>
                </c:pt>
                <c:pt idx="18092">
                  <c:v>48946</c:v>
                </c:pt>
                <c:pt idx="18093">
                  <c:v>48646</c:v>
                </c:pt>
                <c:pt idx="18094">
                  <c:v>48346</c:v>
                </c:pt>
                <c:pt idx="18095">
                  <c:v>48046</c:v>
                </c:pt>
                <c:pt idx="18096">
                  <c:v>47746</c:v>
                </c:pt>
                <c:pt idx="18097">
                  <c:v>47446</c:v>
                </c:pt>
                <c:pt idx="18098">
                  <c:v>47146</c:v>
                </c:pt>
                <c:pt idx="18099">
                  <c:v>46846</c:v>
                </c:pt>
                <c:pt idx="18100">
                  <c:v>46546</c:v>
                </c:pt>
                <c:pt idx="18101">
                  <c:v>46246</c:v>
                </c:pt>
                <c:pt idx="18102">
                  <c:v>45946</c:v>
                </c:pt>
                <c:pt idx="18103">
                  <c:v>45646</c:v>
                </c:pt>
                <c:pt idx="18104">
                  <c:v>45346</c:v>
                </c:pt>
                <c:pt idx="18105">
                  <c:v>45046</c:v>
                </c:pt>
                <c:pt idx="18106">
                  <c:v>47622</c:v>
                </c:pt>
                <c:pt idx="18107">
                  <c:v>47322</c:v>
                </c:pt>
                <c:pt idx="18108">
                  <c:v>47022</c:v>
                </c:pt>
                <c:pt idx="18109">
                  <c:v>46723</c:v>
                </c:pt>
                <c:pt idx="18110">
                  <c:v>46423</c:v>
                </c:pt>
                <c:pt idx="18111">
                  <c:v>46123</c:v>
                </c:pt>
                <c:pt idx="18112">
                  <c:v>45823</c:v>
                </c:pt>
                <c:pt idx="18113">
                  <c:v>45523</c:v>
                </c:pt>
                <c:pt idx="18114">
                  <c:v>45223</c:v>
                </c:pt>
                <c:pt idx="18115">
                  <c:v>44923</c:v>
                </c:pt>
                <c:pt idx="18116">
                  <c:v>44623</c:v>
                </c:pt>
                <c:pt idx="18117">
                  <c:v>44323</c:v>
                </c:pt>
                <c:pt idx="18118">
                  <c:v>44023</c:v>
                </c:pt>
                <c:pt idx="18119">
                  <c:v>43723</c:v>
                </c:pt>
                <c:pt idx="18120">
                  <c:v>43423</c:v>
                </c:pt>
                <c:pt idx="18121">
                  <c:v>43123</c:v>
                </c:pt>
                <c:pt idx="18122">
                  <c:v>46599</c:v>
                </c:pt>
                <c:pt idx="18123">
                  <c:v>46299</c:v>
                </c:pt>
                <c:pt idx="18124">
                  <c:v>45576</c:v>
                </c:pt>
                <c:pt idx="18125">
                  <c:v>45276</c:v>
                </c:pt>
                <c:pt idx="18126">
                  <c:v>52607</c:v>
                </c:pt>
                <c:pt idx="18127">
                  <c:v>52264</c:v>
                </c:pt>
                <c:pt idx="18128">
                  <c:v>51920</c:v>
                </c:pt>
                <c:pt idx="18129">
                  <c:v>51577</c:v>
                </c:pt>
                <c:pt idx="18130">
                  <c:v>51234</c:v>
                </c:pt>
                <c:pt idx="18131">
                  <c:v>50890</c:v>
                </c:pt>
                <c:pt idx="18132">
                  <c:v>50204</c:v>
                </c:pt>
                <c:pt idx="18133">
                  <c:v>49860</c:v>
                </c:pt>
                <c:pt idx="18134">
                  <c:v>52282</c:v>
                </c:pt>
                <c:pt idx="18135">
                  <c:v>51938</c:v>
                </c:pt>
                <c:pt idx="18136">
                  <c:v>51595</c:v>
                </c:pt>
                <c:pt idx="18137">
                  <c:v>51252</c:v>
                </c:pt>
                <c:pt idx="18138">
                  <c:v>50908</c:v>
                </c:pt>
                <c:pt idx="18139">
                  <c:v>50565</c:v>
                </c:pt>
                <c:pt idx="18140">
                  <c:v>50222</c:v>
                </c:pt>
                <c:pt idx="18141">
                  <c:v>49878</c:v>
                </c:pt>
                <c:pt idx="18142">
                  <c:v>49535</c:v>
                </c:pt>
                <c:pt idx="18143">
                  <c:v>49191</c:v>
                </c:pt>
                <c:pt idx="18144">
                  <c:v>48848</c:v>
                </c:pt>
                <c:pt idx="18145">
                  <c:v>48505</c:v>
                </c:pt>
                <c:pt idx="18146">
                  <c:v>48161</c:v>
                </c:pt>
                <c:pt idx="18147">
                  <c:v>47818</c:v>
                </c:pt>
                <c:pt idx="18148">
                  <c:v>50926</c:v>
                </c:pt>
                <c:pt idx="18149">
                  <c:v>50583</c:v>
                </c:pt>
                <c:pt idx="18150">
                  <c:v>50239</c:v>
                </c:pt>
                <c:pt idx="18151">
                  <c:v>49896</c:v>
                </c:pt>
                <c:pt idx="18152">
                  <c:v>49553</c:v>
                </c:pt>
                <c:pt idx="18153">
                  <c:v>49209</c:v>
                </c:pt>
                <c:pt idx="18154">
                  <c:v>48866</c:v>
                </c:pt>
                <c:pt idx="18155">
                  <c:v>48523</c:v>
                </c:pt>
                <c:pt idx="18156">
                  <c:v>48179</c:v>
                </c:pt>
                <c:pt idx="18157">
                  <c:v>47836</c:v>
                </c:pt>
                <c:pt idx="18158">
                  <c:v>47493</c:v>
                </c:pt>
                <c:pt idx="18159">
                  <c:v>47149</c:v>
                </c:pt>
                <c:pt idx="18160">
                  <c:v>46806</c:v>
                </c:pt>
                <c:pt idx="18161">
                  <c:v>46463</c:v>
                </c:pt>
                <c:pt idx="18162">
                  <c:v>49571</c:v>
                </c:pt>
                <c:pt idx="18163">
                  <c:v>49227</c:v>
                </c:pt>
                <c:pt idx="18164">
                  <c:v>48884</c:v>
                </c:pt>
                <c:pt idx="18165">
                  <c:v>48541</c:v>
                </c:pt>
                <c:pt idx="18166">
                  <c:v>48197</c:v>
                </c:pt>
                <c:pt idx="18167">
                  <c:v>47854</c:v>
                </c:pt>
                <c:pt idx="18168">
                  <c:v>47511</c:v>
                </c:pt>
                <c:pt idx="18169">
                  <c:v>47167</c:v>
                </c:pt>
                <c:pt idx="18170">
                  <c:v>46824</c:v>
                </c:pt>
                <c:pt idx="18171">
                  <c:v>46481</c:v>
                </c:pt>
                <c:pt idx="18172">
                  <c:v>46137</c:v>
                </c:pt>
                <c:pt idx="18173">
                  <c:v>45794</c:v>
                </c:pt>
                <c:pt idx="18174">
                  <c:v>45451</c:v>
                </c:pt>
                <c:pt idx="18175">
                  <c:v>45107</c:v>
                </c:pt>
                <c:pt idx="18176">
                  <c:v>44764</c:v>
                </c:pt>
                <c:pt idx="18177">
                  <c:v>44421</c:v>
                </c:pt>
                <c:pt idx="18178">
                  <c:v>48559</c:v>
                </c:pt>
                <c:pt idx="18179">
                  <c:v>48215</c:v>
                </c:pt>
                <c:pt idx="18180">
                  <c:v>47547</c:v>
                </c:pt>
                <c:pt idx="18181">
                  <c:v>47203</c:v>
                </c:pt>
                <c:pt idx="18182">
                  <c:v>51748</c:v>
                </c:pt>
                <c:pt idx="18183">
                  <c:v>51390</c:v>
                </c:pt>
                <c:pt idx="18184">
                  <c:v>51033</c:v>
                </c:pt>
                <c:pt idx="18185">
                  <c:v>50676</c:v>
                </c:pt>
                <c:pt idx="18186">
                  <c:v>50319</c:v>
                </c:pt>
                <c:pt idx="18187">
                  <c:v>49962</c:v>
                </c:pt>
                <c:pt idx="18188">
                  <c:v>49248</c:v>
                </c:pt>
                <c:pt idx="18189">
                  <c:v>48891</c:v>
                </c:pt>
                <c:pt idx="18190">
                  <c:v>51496</c:v>
                </c:pt>
                <c:pt idx="18191">
                  <c:v>51139</c:v>
                </c:pt>
                <c:pt idx="18192">
                  <c:v>50782</c:v>
                </c:pt>
                <c:pt idx="18193">
                  <c:v>50425</c:v>
                </c:pt>
                <c:pt idx="18194">
                  <c:v>50068</c:v>
                </c:pt>
                <c:pt idx="18195">
                  <c:v>49711</c:v>
                </c:pt>
                <c:pt idx="18196">
                  <c:v>49354</c:v>
                </c:pt>
                <c:pt idx="18197">
                  <c:v>48997</c:v>
                </c:pt>
                <c:pt idx="18198">
                  <c:v>48640</c:v>
                </c:pt>
                <c:pt idx="18199">
                  <c:v>48282</c:v>
                </c:pt>
                <c:pt idx="18200">
                  <c:v>47925</c:v>
                </c:pt>
                <c:pt idx="18201">
                  <c:v>47568</c:v>
                </c:pt>
                <c:pt idx="18202">
                  <c:v>47211</c:v>
                </c:pt>
                <c:pt idx="18203">
                  <c:v>46854</c:v>
                </c:pt>
                <c:pt idx="18204">
                  <c:v>50174</c:v>
                </c:pt>
                <c:pt idx="18205">
                  <c:v>49817</c:v>
                </c:pt>
                <c:pt idx="18206">
                  <c:v>49460</c:v>
                </c:pt>
                <c:pt idx="18207">
                  <c:v>49103</c:v>
                </c:pt>
                <c:pt idx="18208">
                  <c:v>48746</c:v>
                </c:pt>
                <c:pt idx="18209">
                  <c:v>48388</c:v>
                </c:pt>
                <c:pt idx="18210">
                  <c:v>48031</c:v>
                </c:pt>
                <c:pt idx="18211">
                  <c:v>47674</c:v>
                </c:pt>
                <c:pt idx="18212">
                  <c:v>47317</c:v>
                </c:pt>
                <c:pt idx="18213">
                  <c:v>46960</c:v>
                </c:pt>
                <c:pt idx="18214">
                  <c:v>46603</c:v>
                </c:pt>
                <c:pt idx="18215">
                  <c:v>46246</c:v>
                </c:pt>
                <c:pt idx="18216">
                  <c:v>45889</c:v>
                </c:pt>
                <c:pt idx="18217">
                  <c:v>45532</c:v>
                </c:pt>
                <c:pt idx="18218">
                  <c:v>48852</c:v>
                </c:pt>
                <c:pt idx="18219">
                  <c:v>48494</c:v>
                </c:pt>
                <c:pt idx="18220">
                  <c:v>48137</c:v>
                </c:pt>
                <c:pt idx="18221">
                  <c:v>47780</c:v>
                </c:pt>
                <c:pt idx="18222">
                  <c:v>47423</c:v>
                </c:pt>
                <c:pt idx="18223">
                  <c:v>47066</c:v>
                </c:pt>
                <c:pt idx="18224">
                  <c:v>46709</c:v>
                </c:pt>
                <c:pt idx="18225">
                  <c:v>46352</c:v>
                </c:pt>
                <c:pt idx="18226">
                  <c:v>45995</c:v>
                </c:pt>
                <c:pt idx="18227">
                  <c:v>45638</c:v>
                </c:pt>
                <c:pt idx="18228">
                  <c:v>45280</c:v>
                </c:pt>
                <c:pt idx="18229">
                  <c:v>44923</c:v>
                </c:pt>
                <c:pt idx="18230">
                  <c:v>44566</c:v>
                </c:pt>
                <c:pt idx="18231">
                  <c:v>44209</c:v>
                </c:pt>
                <c:pt idx="18232">
                  <c:v>43852</c:v>
                </c:pt>
                <c:pt idx="18233">
                  <c:v>43495</c:v>
                </c:pt>
                <c:pt idx="18234">
                  <c:v>47886</c:v>
                </c:pt>
                <c:pt idx="18235">
                  <c:v>47529</c:v>
                </c:pt>
                <c:pt idx="18236">
                  <c:v>46921</c:v>
                </c:pt>
                <c:pt idx="18237">
                  <c:v>46564</c:v>
                </c:pt>
                <c:pt idx="18238">
                  <c:v>50344</c:v>
                </c:pt>
                <c:pt idx="18239">
                  <c:v>49992</c:v>
                </c:pt>
                <c:pt idx="18240">
                  <c:v>49640</c:v>
                </c:pt>
                <c:pt idx="18241">
                  <c:v>49288</c:v>
                </c:pt>
                <c:pt idx="18242">
                  <c:v>48936</c:v>
                </c:pt>
                <c:pt idx="18243">
                  <c:v>48584</c:v>
                </c:pt>
                <c:pt idx="18244">
                  <c:v>47880</c:v>
                </c:pt>
                <c:pt idx="18245">
                  <c:v>47527</c:v>
                </c:pt>
                <c:pt idx="18246">
                  <c:v>50116</c:v>
                </c:pt>
                <c:pt idx="18247">
                  <c:v>49764</c:v>
                </c:pt>
                <c:pt idx="18248">
                  <c:v>49412</c:v>
                </c:pt>
                <c:pt idx="18249">
                  <c:v>49060</c:v>
                </c:pt>
                <c:pt idx="18250">
                  <c:v>48708</c:v>
                </c:pt>
                <c:pt idx="18251">
                  <c:v>48356</c:v>
                </c:pt>
                <c:pt idx="18252">
                  <c:v>48004</c:v>
                </c:pt>
                <c:pt idx="18253">
                  <c:v>47652</c:v>
                </c:pt>
                <c:pt idx="18254">
                  <c:v>47300</c:v>
                </c:pt>
                <c:pt idx="18255">
                  <c:v>46948</c:v>
                </c:pt>
                <c:pt idx="18256">
                  <c:v>46596</c:v>
                </c:pt>
                <c:pt idx="18257">
                  <c:v>46244</c:v>
                </c:pt>
                <c:pt idx="18258">
                  <c:v>45891</c:v>
                </c:pt>
                <c:pt idx="18259">
                  <c:v>45539</c:v>
                </c:pt>
                <c:pt idx="18260">
                  <c:v>48832</c:v>
                </c:pt>
                <c:pt idx="18261">
                  <c:v>48480</c:v>
                </c:pt>
                <c:pt idx="18262">
                  <c:v>48128</c:v>
                </c:pt>
                <c:pt idx="18263">
                  <c:v>47776</c:v>
                </c:pt>
                <c:pt idx="18264">
                  <c:v>47424</c:v>
                </c:pt>
                <c:pt idx="18265">
                  <c:v>47072</c:v>
                </c:pt>
                <c:pt idx="18266">
                  <c:v>46720</c:v>
                </c:pt>
                <c:pt idx="18267">
                  <c:v>46368</c:v>
                </c:pt>
                <c:pt idx="18268">
                  <c:v>46016</c:v>
                </c:pt>
                <c:pt idx="18269">
                  <c:v>45664</c:v>
                </c:pt>
                <c:pt idx="18270">
                  <c:v>45312</c:v>
                </c:pt>
                <c:pt idx="18271">
                  <c:v>44960</c:v>
                </c:pt>
                <c:pt idx="18272">
                  <c:v>44607</c:v>
                </c:pt>
                <c:pt idx="18273">
                  <c:v>44255</c:v>
                </c:pt>
                <c:pt idx="18274">
                  <c:v>47548</c:v>
                </c:pt>
                <c:pt idx="18275">
                  <c:v>47196</c:v>
                </c:pt>
                <c:pt idx="18276">
                  <c:v>46844</c:v>
                </c:pt>
                <c:pt idx="18277">
                  <c:v>46492</c:v>
                </c:pt>
                <c:pt idx="18278">
                  <c:v>46140</c:v>
                </c:pt>
                <c:pt idx="18279">
                  <c:v>45788</c:v>
                </c:pt>
                <c:pt idx="18280">
                  <c:v>45436</c:v>
                </c:pt>
                <c:pt idx="18281">
                  <c:v>45084</c:v>
                </c:pt>
                <c:pt idx="18282">
                  <c:v>44732</c:v>
                </c:pt>
                <c:pt idx="18283">
                  <c:v>44380</c:v>
                </c:pt>
                <c:pt idx="18284">
                  <c:v>44028</c:v>
                </c:pt>
                <c:pt idx="18285">
                  <c:v>43676</c:v>
                </c:pt>
                <c:pt idx="18286">
                  <c:v>43324</c:v>
                </c:pt>
                <c:pt idx="18287">
                  <c:v>42971</c:v>
                </c:pt>
                <c:pt idx="18288">
                  <c:v>42619</c:v>
                </c:pt>
                <c:pt idx="18289">
                  <c:v>42267</c:v>
                </c:pt>
                <c:pt idx="18290">
                  <c:v>46616</c:v>
                </c:pt>
                <c:pt idx="18291">
                  <c:v>46264</c:v>
                </c:pt>
                <c:pt idx="18292">
                  <c:v>45685</c:v>
                </c:pt>
                <c:pt idx="18293">
                  <c:v>45332</c:v>
                </c:pt>
                <c:pt idx="18294">
                  <c:v>46469</c:v>
                </c:pt>
                <c:pt idx="18295">
                  <c:v>46148</c:v>
                </c:pt>
                <c:pt idx="18296">
                  <c:v>45826</c:v>
                </c:pt>
                <c:pt idx="18297">
                  <c:v>45505</c:v>
                </c:pt>
                <c:pt idx="18298">
                  <c:v>45183</c:v>
                </c:pt>
                <c:pt idx="18299">
                  <c:v>44862</c:v>
                </c:pt>
                <c:pt idx="18300">
                  <c:v>44219</c:v>
                </c:pt>
                <c:pt idx="18301">
                  <c:v>43897</c:v>
                </c:pt>
                <c:pt idx="18302">
                  <c:v>46247</c:v>
                </c:pt>
                <c:pt idx="18303">
                  <c:v>45925</c:v>
                </c:pt>
                <c:pt idx="18304">
                  <c:v>45604</c:v>
                </c:pt>
                <c:pt idx="18305">
                  <c:v>45282</c:v>
                </c:pt>
                <c:pt idx="18306">
                  <c:v>44961</c:v>
                </c:pt>
                <c:pt idx="18307">
                  <c:v>44639</c:v>
                </c:pt>
                <c:pt idx="18308">
                  <c:v>44318</c:v>
                </c:pt>
                <c:pt idx="18309">
                  <c:v>43996</c:v>
                </c:pt>
                <c:pt idx="18310">
                  <c:v>43675</c:v>
                </c:pt>
                <c:pt idx="18311">
                  <c:v>43353</c:v>
                </c:pt>
                <c:pt idx="18312">
                  <c:v>43032</c:v>
                </c:pt>
                <c:pt idx="18313">
                  <c:v>42710</c:v>
                </c:pt>
                <c:pt idx="18314">
                  <c:v>42389</c:v>
                </c:pt>
                <c:pt idx="18315">
                  <c:v>42067</c:v>
                </c:pt>
                <c:pt idx="18316">
                  <c:v>45060</c:v>
                </c:pt>
                <c:pt idx="18317">
                  <c:v>44738</c:v>
                </c:pt>
                <c:pt idx="18318">
                  <c:v>44417</c:v>
                </c:pt>
                <c:pt idx="18319">
                  <c:v>44095</c:v>
                </c:pt>
                <c:pt idx="18320">
                  <c:v>43774</c:v>
                </c:pt>
                <c:pt idx="18321">
                  <c:v>43452</c:v>
                </c:pt>
                <c:pt idx="18322">
                  <c:v>43131</c:v>
                </c:pt>
                <c:pt idx="18323">
                  <c:v>42809</c:v>
                </c:pt>
                <c:pt idx="18324">
                  <c:v>42488</c:v>
                </c:pt>
                <c:pt idx="18325">
                  <c:v>42166</c:v>
                </c:pt>
                <c:pt idx="18326">
                  <c:v>41845</c:v>
                </c:pt>
                <c:pt idx="18327">
                  <c:v>41523</c:v>
                </c:pt>
                <c:pt idx="18328">
                  <c:v>41202</c:v>
                </c:pt>
                <c:pt idx="18329">
                  <c:v>40880</c:v>
                </c:pt>
                <c:pt idx="18330">
                  <c:v>43873</c:v>
                </c:pt>
                <c:pt idx="18331">
                  <c:v>43551</c:v>
                </c:pt>
                <c:pt idx="18332">
                  <c:v>43230</c:v>
                </c:pt>
                <c:pt idx="18333">
                  <c:v>42908</c:v>
                </c:pt>
                <c:pt idx="18334">
                  <c:v>42587</c:v>
                </c:pt>
                <c:pt idx="18335">
                  <c:v>42265</c:v>
                </c:pt>
                <c:pt idx="18336">
                  <c:v>41944</c:v>
                </c:pt>
                <c:pt idx="18337">
                  <c:v>41622</c:v>
                </c:pt>
                <c:pt idx="18338">
                  <c:v>41301</c:v>
                </c:pt>
                <c:pt idx="18339">
                  <c:v>40979</c:v>
                </c:pt>
                <c:pt idx="18340">
                  <c:v>40658</c:v>
                </c:pt>
                <c:pt idx="18341">
                  <c:v>40336</c:v>
                </c:pt>
                <c:pt idx="18342">
                  <c:v>40015</c:v>
                </c:pt>
                <c:pt idx="18343">
                  <c:v>39693</c:v>
                </c:pt>
                <c:pt idx="18344">
                  <c:v>39372</c:v>
                </c:pt>
                <c:pt idx="18345">
                  <c:v>39050</c:v>
                </c:pt>
                <c:pt idx="18346">
                  <c:v>43007</c:v>
                </c:pt>
                <c:pt idx="18347">
                  <c:v>42686</c:v>
                </c:pt>
                <c:pt idx="18348">
                  <c:v>42141</c:v>
                </c:pt>
                <c:pt idx="18349">
                  <c:v>41820</c:v>
                </c:pt>
                <c:pt idx="18350">
                  <c:v>53084</c:v>
                </c:pt>
                <c:pt idx="18351">
                  <c:v>52045</c:v>
                </c:pt>
                <c:pt idx="18352">
                  <c:v>51749</c:v>
                </c:pt>
                <c:pt idx="18353">
                  <c:v>50711</c:v>
                </c:pt>
                <c:pt idx="18354">
                  <c:v>50414</c:v>
                </c:pt>
                <c:pt idx="18355">
                  <c:v>50118</c:v>
                </c:pt>
                <c:pt idx="18356">
                  <c:v>49376</c:v>
                </c:pt>
                <c:pt idx="18357">
                  <c:v>49080</c:v>
                </c:pt>
                <c:pt idx="18358">
                  <c:v>48783</c:v>
                </c:pt>
                <c:pt idx="18359">
                  <c:v>48338</c:v>
                </c:pt>
                <c:pt idx="18360">
                  <c:v>48041</c:v>
                </c:pt>
                <c:pt idx="18361">
                  <c:v>47745</c:v>
                </c:pt>
                <c:pt idx="18362">
                  <c:v>47003</c:v>
                </c:pt>
                <c:pt idx="18363">
                  <c:v>45965</c:v>
                </c:pt>
                <c:pt idx="18364">
                  <c:v>45668</c:v>
                </c:pt>
                <c:pt idx="18365">
                  <c:v>45372</c:v>
                </c:pt>
                <c:pt idx="18366">
                  <c:v>44630</c:v>
                </c:pt>
                <c:pt idx="18367">
                  <c:v>44334</c:v>
                </c:pt>
                <c:pt idx="18368">
                  <c:v>44037</c:v>
                </c:pt>
                <c:pt idx="18369">
                  <c:v>43295</c:v>
                </c:pt>
                <c:pt idx="18370">
                  <c:v>42999</c:v>
                </c:pt>
                <c:pt idx="18371">
                  <c:v>40923</c:v>
                </c:pt>
                <c:pt idx="18372">
                  <c:v>40626</c:v>
                </c:pt>
                <c:pt idx="18373">
                  <c:v>40330</c:v>
                </c:pt>
                <c:pt idx="18374">
                  <c:v>39588</c:v>
                </c:pt>
                <c:pt idx="18375">
                  <c:v>39291</c:v>
                </c:pt>
                <c:pt idx="18376">
                  <c:v>38253</c:v>
                </c:pt>
                <c:pt idx="18377">
                  <c:v>37957</c:v>
                </c:pt>
                <c:pt idx="18378">
                  <c:v>36919</c:v>
                </c:pt>
                <c:pt idx="18379">
                  <c:v>36622</c:v>
                </c:pt>
                <c:pt idx="18380">
                  <c:v>33953</c:v>
                </c:pt>
                <c:pt idx="18381">
                  <c:v>31580</c:v>
                </c:pt>
                <c:pt idx="18382">
                  <c:v>55141</c:v>
                </c:pt>
                <c:pt idx="18383">
                  <c:v>54106</c:v>
                </c:pt>
                <c:pt idx="18384">
                  <c:v>53774</c:v>
                </c:pt>
                <c:pt idx="18385">
                  <c:v>52739</c:v>
                </c:pt>
                <c:pt idx="18386">
                  <c:v>52406</c:v>
                </c:pt>
                <c:pt idx="18387">
                  <c:v>52074</c:v>
                </c:pt>
                <c:pt idx="18388">
                  <c:v>51371</c:v>
                </c:pt>
                <c:pt idx="18389">
                  <c:v>51038</c:v>
                </c:pt>
                <c:pt idx="18390">
                  <c:v>50706</c:v>
                </c:pt>
                <c:pt idx="18391">
                  <c:v>50336</c:v>
                </c:pt>
                <c:pt idx="18392">
                  <c:v>50003</c:v>
                </c:pt>
                <c:pt idx="18393">
                  <c:v>49671</c:v>
                </c:pt>
                <c:pt idx="18394">
                  <c:v>48968</c:v>
                </c:pt>
                <c:pt idx="18395">
                  <c:v>47933</c:v>
                </c:pt>
                <c:pt idx="18396">
                  <c:v>47600</c:v>
                </c:pt>
                <c:pt idx="18397">
                  <c:v>47268</c:v>
                </c:pt>
                <c:pt idx="18398">
                  <c:v>46565</c:v>
                </c:pt>
                <c:pt idx="18399">
                  <c:v>46233</c:v>
                </c:pt>
                <c:pt idx="18400">
                  <c:v>45900</c:v>
                </c:pt>
                <c:pt idx="18401">
                  <c:v>45198</c:v>
                </c:pt>
                <c:pt idx="18402">
                  <c:v>44865</c:v>
                </c:pt>
                <c:pt idx="18403">
                  <c:v>42795</c:v>
                </c:pt>
                <c:pt idx="18404">
                  <c:v>42462</c:v>
                </c:pt>
                <c:pt idx="18405">
                  <c:v>42130</c:v>
                </c:pt>
                <c:pt idx="18406">
                  <c:v>41427</c:v>
                </c:pt>
                <c:pt idx="18407">
                  <c:v>41095</c:v>
                </c:pt>
                <c:pt idx="18408">
                  <c:v>40060</c:v>
                </c:pt>
                <c:pt idx="18409">
                  <c:v>39727</c:v>
                </c:pt>
                <c:pt idx="18410">
                  <c:v>38692</c:v>
                </c:pt>
                <c:pt idx="18411">
                  <c:v>38360</c:v>
                </c:pt>
                <c:pt idx="18412">
                  <c:v>35624</c:v>
                </c:pt>
                <c:pt idx="18413">
                  <c:v>33222</c:v>
                </c:pt>
                <c:pt idx="18414">
                  <c:v>54312</c:v>
                </c:pt>
                <c:pt idx="18415">
                  <c:v>53328</c:v>
                </c:pt>
                <c:pt idx="18416">
                  <c:v>52980</c:v>
                </c:pt>
                <c:pt idx="18417">
                  <c:v>51996</c:v>
                </c:pt>
                <c:pt idx="18418">
                  <c:v>51649</c:v>
                </c:pt>
                <c:pt idx="18419">
                  <c:v>51301</c:v>
                </c:pt>
                <c:pt idx="18420">
                  <c:v>50665</c:v>
                </c:pt>
                <c:pt idx="18421">
                  <c:v>50317</c:v>
                </c:pt>
                <c:pt idx="18422">
                  <c:v>49970</c:v>
                </c:pt>
                <c:pt idx="18423">
                  <c:v>49681</c:v>
                </c:pt>
                <c:pt idx="18424">
                  <c:v>49333</c:v>
                </c:pt>
                <c:pt idx="18425">
                  <c:v>48986</c:v>
                </c:pt>
                <c:pt idx="18426">
                  <c:v>48349</c:v>
                </c:pt>
                <c:pt idx="18427">
                  <c:v>47365</c:v>
                </c:pt>
                <c:pt idx="18428">
                  <c:v>47018</c:v>
                </c:pt>
                <c:pt idx="18429">
                  <c:v>46670</c:v>
                </c:pt>
                <c:pt idx="18430">
                  <c:v>46034</c:v>
                </c:pt>
                <c:pt idx="18431">
                  <c:v>45686</c:v>
                </c:pt>
                <c:pt idx="18432">
                  <c:v>45339</c:v>
                </c:pt>
                <c:pt idx="18433">
                  <c:v>44702</c:v>
                </c:pt>
                <c:pt idx="18434">
                  <c:v>44355</c:v>
                </c:pt>
                <c:pt idx="18435">
                  <c:v>42387</c:v>
                </c:pt>
                <c:pt idx="18436">
                  <c:v>42039</c:v>
                </c:pt>
                <c:pt idx="18437">
                  <c:v>41692</c:v>
                </c:pt>
                <c:pt idx="18438">
                  <c:v>41055</c:v>
                </c:pt>
                <c:pt idx="18439">
                  <c:v>40708</c:v>
                </c:pt>
                <c:pt idx="18440">
                  <c:v>39724</c:v>
                </c:pt>
                <c:pt idx="18441">
                  <c:v>39376</c:v>
                </c:pt>
                <c:pt idx="18442">
                  <c:v>38392</c:v>
                </c:pt>
                <c:pt idx="18443">
                  <c:v>38045</c:v>
                </c:pt>
                <c:pt idx="18444">
                  <c:v>35382</c:v>
                </c:pt>
                <c:pt idx="18445">
                  <c:v>33066</c:v>
                </c:pt>
                <c:pt idx="18446">
                  <c:v>52912</c:v>
                </c:pt>
                <c:pt idx="18447">
                  <c:v>51966</c:v>
                </c:pt>
                <c:pt idx="18448">
                  <c:v>51620</c:v>
                </c:pt>
                <c:pt idx="18449">
                  <c:v>50675</c:v>
                </c:pt>
                <c:pt idx="18450">
                  <c:v>50329</c:v>
                </c:pt>
                <c:pt idx="18451">
                  <c:v>49982</c:v>
                </c:pt>
                <c:pt idx="18452">
                  <c:v>49384</c:v>
                </c:pt>
                <c:pt idx="18453">
                  <c:v>49037</c:v>
                </c:pt>
                <c:pt idx="18454">
                  <c:v>48691</c:v>
                </c:pt>
                <c:pt idx="18455">
                  <c:v>48438</c:v>
                </c:pt>
                <c:pt idx="18456">
                  <c:v>48092</c:v>
                </c:pt>
                <c:pt idx="18457">
                  <c:v>47746</c:v>
                </c:pt>
                <c:pt idx="18458">
                  <c:v>47147</c:v>
                </c:pt>
                <c:pt idx="18459">
                  <c:v>46202</c:v>
                </c:pt>
                <c:pt idx="18460">
                  <c:v>45855</c:v>
                </c:pt>
                <c:pt idx="18461">
                  <c:v>45509</c:v>
                </c:pt>
                <c:pt idx="18462">
                  <c:v>44910</c:v>
                </c:pt>
                <c:pt idx="18463">
                  <c:v>44564</c:v>
                </c:pt>
                <c:pt idx="18464">
                  <c:v>44218</c:v>
                </c:pt>
                <c:pt idx="18465">
                  <c:v>43619</c:v>
                </c:pt>
                <c:pt idx="18466">
                  <c:v>43273</c:v>
                </c:pt>
                <c:pt idx="18467">
                  <c:v>41382</c:v>
                </c:pt>
                <c:pt idx="18468">
                  <c:v>41036</c:v>
                </c:pt>
                <c:pt idx="18469">
                  <c:v>40690</c:v>
                </c:pt>
                <c:pt idx="18470">
                  <c:v>40091</c:v>
                </c:pt>
                <c:pt idx="18471">
                  <c:v>39744</c:v>
                </c:pt>
                <c:pt idx="18472">
                  <c:v>38799</c:v>
                </c:pt>
                <c:pt idx="18473">
                  <c:v>38453</c:v>
                </c:pt>
                <c:pt idx="18474">
                  <c:v>37508</c:v>
                </c:pt>
                <c:pt idx="18475">
                  <c:v>37162</c:v>
                </c:pt>
                <c:pt idx="18476">
                  <c:v>34579</c:v>
                </c:pt>
                <c:pt idx="18477">
                  <c:v>32342</c:v>
                </c:pt>
                <c:pt idx="18478">
                  <c:v>48965</c:v>
                </c:pt>
                <c:pt idx="18479">
                  <c:v>48097</c:v>
                </c:pt>
                <c:pt idx="18480">
                  <c:v>47773</c:v>
                </c:pt>
                <c:pt idx="18481">
                  <c:v>46905</c:v>
                </c:pt>
                <c:pt idx="18482">
                  <c:v>46581</c:v>
                </c:pt>
                <c:pt idx="18483">
                  <c:v>46256</c:v>
                </c:pt>
                <c:pt idx="18484">
                  <c:v>45713</c:v>
                </c:pt>
                <c:pt idx="18485">
                  <c:v>45389</c:v>
                </c:pt>
                <c:pt idx="18486">
                  <c:v>45064</c:v>
                </c:pt>
                <c:pt idx="18487">
                  <c:v>44846</c:v>
                </c:pt>
                <c:pt idx="18488">
                  <c:v>44521</c:v>
                </c:pt>
                <c:pt idx="18489">
                  <c:v>44197</c:v>
                </c:pt>
                <c:pt idx="18490">
                  <c:v>43654</c:v>
                </c:pt>
                <c:pt idx="18491">
                  <c:v>42787</c:v>
                </c:pt>
                <c:pt idx="18492">
                  <c:v>42462</c:v>
                </c:pt>
                <c:pt idx="18493">
                  <c:v>42137</c:v>
                </c:pt>
                <c:pt idx="18494">
                  <c:v>41595</c:v>
                </c:pt>
                <c:pt idx="18495">
                  <c:v>41270</c:v>
                </c:pt>
                <c:pt idx="18496">
                  <c:v>40945</c:v>
                </c:pt>
                <c:pt idx="18497">
                  <c:v>40403</c:v>
                </c:pt>
                <c:pt idx="18498">
                  <c:v>40078</c:v>
                </c:pt>
                <c:pt idx="18499">
                  <c:v>38343</c:v>
                </c:pt>
                <c:pt idx="18500">
                  <c:v>38019</c:v>
                </c:pt>
                <c:pt idx="18501">
                  <c:v>37694</c:v>
                </c:pt>
                <c:pt idx="18502">
                  <c:v>37151</c:v>
                </c:pt>
                <c:pt idx="18503">
                  <c:v>36827</c:v>
                </c:pt>
                <c:pt idx="18504">
                  <c:v>35959</c:v>
                </c:pt>
                <c:pt idx="18505">
                  <c:v>35635</c:v>
                </c:pt>
                <c:pt idx="18506">
                  <c:v>34767</c:v>
                </c:pt>
                <c:pt idx="18507">
                  <c:v>34443</c:v>
                </c:pt>
                <c:pt idx="18508">
                  <c:v>32059</c:v>
                </c:pt>
                <c:pt idx="18509">
                  <c:v>29999</c:v>
                </c:pt>
                <c:pt idx="18510">
                  <c:v>53110</c:v>
                </c:pt>
                <c:pt idx="18511">
                  <c:v>51775</c:v>
                </c:pt>
                <c:pt idx="18512">
                  <c:v>51478</c:v>
                </c:pt>
                <c:pt idx="18513">
                  <c:v>50441</c:v>
                </c:pt>
                <c:pt idx="18514">
                  <c:v>50143</c:v>
                </c:pt>
                <c:pt idx="18515">
                  <c:v>49106</c:v>
                </c:pt>
                <c:pt idx="18516">
                  <c:v>48809</c:v>
                </c:pt>
                <c:pt idx="18517">
                  <c:v>47771</c:v>
                </c:pt>
                <c:pt idx="18518">
                  <c:v>47474</c:v>
                </c:pt>
                <c:pt idx="18519">
                  <c:v>46436</c:v>
                </c:pt>
                <c:pt idx="18520">
                  <c:v>46139</c:v>
                </c:pt>
                <c:pt idx="18521">
                  <c:v>45102</c:v>
                </c:pt>
                <c:pt idx="18522">
                  <c:v>44804</c:v>
                </c:pt>
                <c:pt idx="18523">
                  <c:v>43767</c:v>
                </c:pt>
                <c:pt idx="18524">
                  <c:v>43470</c:v>
                </c:pt>
                <c:pt idx="18525">
                  <c:v>42432</c:v>
                </c:pt>
                <c:pt idx="18526">
                  <c:v>42135</c:v>
                </c:pt>
                <c:pt idx="18527">
                  <c:v>41097</c:v>
                </c:pt>
                <c:pt idx="18528">
                  <c:v>40800</c:v>
                </c:pt>
                <c:pt idx="18529">
                  <c:v>39763</c:v>
                </c:pt>
                <c:pt idx="18530">
                  <c:v>55199</c:v>
                </c:pt>
                <c:pt idx="18531">
                  <c:v>53830</c:v>
                </c:pt>
                <c:pt idx="18532">
                  <c:v>53497</c:v>
                </c:pt>
                <c:pt idx="18533">
                  <c:v>52461</c:v>
                </c:pt>
                <c:pt idx="18534">
                  <c:v>52128</c:v>
                </c:pt>
                <c:pt idx="18535">
                  <c:v>51091</c:v>
                </c:pt>
                <c:pt idx="18536">
                  <c:v>50759</c:v>
                </c:pt>
                <c:pt idx="18537">
                  <c:v>49722</c:v>
                </c:pt>
                <c:pt idx="18538">
                  <c:v>49390</c:v>
                </c:pt>
                <c:pt idx="18539">
                  <c:v>48353</c:v>
                </c:pt>
                <c:pt idx="18540">
                  <c:v>48020</c:v>
                </c:pt>
                <c:pt idx="18541">
                  <c:v>46984</c:v>
                </c:pt>
                <c:pt idx="18542">
                  <c:v>46651</c:v>
                </c:pt>
                <c:pt idx="18543">
                  <c:v>45615</c:v>
                </c:pt>
                <c:pt idx="18544">
                  <c:v>45282</c:v>
                </c:pt>
                <c:pt idx="18545">
                  <c:v>44245</c:v>
                </c:pt>
                <c:pt idx="18546">
                  <c:v>43913</c:v>
                </c:pt>
                <c:pt idx="18547">
                  <c:v>42876</c:v>
                </c:pt>
                <c:pt idx="18548">
                  <c:v>42544</c:v>
                </c:pt>
                <c:pt idx="18549">
                  <c:v>41507</c:v>
                </c:pt>
                <c:pt idx="18550">
                  <c:v>54340</c:v>
                </c:pt>
                <c:pt idx="18551">
                  <c:v>53008</c:v>
                </c:pt>
                <c:pt idx="18552">
                  <c:v>52659</c:v>
                </c:pt>
                <c:pt idx="18553">
                  <c:v>51676</c:v>
                </c:pt>
                <c:pt idx="18554">
                  <c:v>51328</c:v>
                </c:pt>
                <c:pt idx="18555">
                  <c:v>50345</c:v>
                </c:pt>
                <c:pt idx="18556">
                  <c:v>49996</c:v>
                </c:pt>
                <c:pt idx="18557">
                  <c:v>49013</c:v>
                </c:pt>
                <c:pt idx="18558">
                  <c:v>48665</c:v>
                </c:pt>
                <c:pt idx="18559">
                  <c:v>47682</c:v>
                </c:pt>
                <c:pt idx="18560">
                  <c:v>47333</c:v>
                </c:pt>
                <c:pt idx="18561">
                  <c:v>46350</c:v>
                </c:pt>
                <c:pt idx="18562">
                  <c:v>46001</c:v>
                </c:pt>
                <c:pt idx="18563">
                  <c:v>45018</c:v>
                </c:pt>
                <c:pt idx="18564">
                  <c:v>44670</c:v>
                </c:pt>
                <c:pt idx="18565">
                  <c:v>43687</c:v>
                </c:pt>
                <c:pt idx="18566">
                  <c:v>43338</c:v>
                </c:pt>
                <c:pt idx="18567">
                  <c:v>42355</c:v>
                </c:pt>
                <c:pt idx="18568">
                  <c:v>42007</c:v>
                </c:pt>
                <c:pt idx="18569">
                  <c:v>41024</c:v>
                </c:pt>
                <c:pt idx="18570">
                  <c:v>52833</c:v>
                </c:pt>
                <c:pt idx="18571">
                  <c:v>51545</c:v>
                </c:pt>
                <c:pt idx="18572">
                  <c:v>51197</c:v>
                </c:pt>
                <c:pt idx="18573">
                  <c:v>50258</c:v>
                </c:pt>
                <c:pt idx="18574">
                  <c:v>49909</c:v>
                </c:pt>
                <c:pt idx="18575">
                  <c:v>48970</c:v>
                </c:pt>
                <c:pt idx="18576">
                  <c:v>48622</c:v>
                </c:pt>
                <c:pt idx="18577">
                  <c:v>47682</c:v>
                </c:pt>
                <c:pt idx="18578">
                  <c:v>47334</c:v>
                </c:pt>
                <c:pt idx="18579">
                  <c:v>46395</c:v>
                </c:pt>
                <c:pt idx="18580">
                  <c:v>46046</c:v>
                </c:pt>
                <c:pt idx="18581">
                  <c:v>45107</c:v>
                </c:pt>
                <c:pt idx="18582">
                  <c:v>44759</c:v>
                </c:pt>
                <c:pt idx="18583">
                  <c:v>43819</c:v>
                </c:pt>
                <c:pt idx="18584">
                  <c:v>43471</c:v>
                </c:pt>
                <c:pt idx="18585">
                  <c:v>42531</c:v>
                </c:pt>
                <c:pt idx="18586">
                  <c:v>42183</c:v>
                </c:pt>
                <c:pt idx="18587">
                  <c:v>41244</c:v>
                </c:pt>
                <c:pt idx="18588">
                  <c:v>40896</c:v>
                </c:pt>
                <c:pt idx="18589">
                  <c:v>39956</c:v>
                </c:pt>
                <c:pt idx="18590">
                  <c:v>48727</c:v>
                </c:pt>
                <c:pt idx="18591">
                  <c:v>47545</c:v>
                </c:pt>
                <c:pt idx="18592">
                  <c:v>47217</c:v>
                </c:pt>
                <c:pt idx="18593">
                  <c:v>46363</c:v>
                </c:pt>
                <c:pt idx="18594">
                  <c:v>46034</c:v>
                </c:pt>
                <c:pt idx="18595">
                  <c:v>45181</c:v>
                </c:pt>
                <c:pt idx="18596">
                  <c:v>44852</c:v>
                </c:pt>
                <c:pt idx="18597">
                  <c:v>43998</c:v>
                </c:pt>
                <c:pt idx="18598">
                  <c:v>43670</c:v>
                </c:pt>
                <c:pt idx="18599">
                  <c:v>42816</c:v>
                </c:pt>
                <c:pt idx="18600">
                  <c:v>42488</c:v>
                </c:pt>
                <c:pt idx="18601">
                  <c:v>41634</c:v>
                </c:pt>
                <c:pt idx="18602">
                  <c:v>41306</c:v>
                </c:pt>
                <c:pt idx="18603">
                  <c:v>40452</c:v>
                </c:pt>
                <c:pt idx="18604">
                  <c:v>40124</c:v>
                </c:pt>
                <c:pt idx="18605">
                  <c:v>39270</c:v>
                </c:pt>
                <c:pt idx="18606">
                  <c:v>38942</c:v>
                </c:pt>
                <c:pt idx="18607">
                  <c:v>38088</c:v>
                </c:pt>
                <c:pt idx="18608">
                  <c:v>37760</c:v>
                </c:pt>
                <c:pt idx="18609">
                  <c:v>36906</c:v>
                </c:pt>
                <c:pt idx="18610">
                  <c:v>52998</c:v>
                </c:pt>
                <c:pt idx="18611">
                  <c:v>52696</c:v>
                </c:pt>
                <c:pt idx="18612">
                  <c:v>51973</c:v>
                </c:pt>
                <c:pt idx="18613">
                  <c:v>51670</c:v>
                </c:pt>
                <c:pt idx="18614">
                  <c:v>51368</c:v>
                </c:pt>
                <c:pt idx="18615">
                  <c:v>51066</c:v>
                </c:pt>
                <c:pt idx="18616">
                  <c:v>50645</c:v>
                </c:pt>
                <c:pt idx="18617">
                  <c:v>50343</c:v>
                </c:pt>
                <c:pt idx="18618">
                  <c:v>50041</c:v>
                </c:pt>
                <c:pt idx="18619">
                  <c:v>49738</c:v>
                </c:pt>
                <c:pt idx="18620">
                  <c:v>49317</c:v>
                </c:pt>
                <c:pt idx="18621">
                  <c:v>49015</c:v>
                </c:pt>
                <c:pt idx="18622">
                  <c:v>48713</c:v>
                </c:pt>
                <c:pt idx="18623">
                  <c:v>48292</c:v>
                </c:pt>
                <c:pt idx="18624">
                  <c:v>47990</c:v>
                </c:pt>
                <c:pt idx="18625">
                  <c:v>47687</c:v>
                </c:pt>
                <c:pt idx="18626">
                  <c:v>46964</c:v>
                </c:pt>
                <c:pt idx="18627">
                  <c:v>46662</c:v>
                </c:pt>
                <c:pt idx="18628">
                  <c:v>46360</c:v>
                </c:pt>
                <c:pt idx="18629">
                  <c:v>45636</c:v>
                </c:pt>
                <c:pt idx="18630">
                  <c:v>45334</c:v>
                </c:pt>
                <c:pt idx="18631">
                  <c:v>44309</c:v>
                </c:pt>
                <c:pt idx="18632">
                  <c:v>44007</c:v>
                </c:pt>
                <c:pt idx="18633">
                  <c:v>42981</c:v>
                </c:pt>
                <c:pt idx="18634">
                  <c:v>42679</c:v>
                </c:pt>
                <c:pt idx="18635">
                  <c:v>41653</c:v>
                </c:pt>
                <c:pt idx="18636">
                  <c:v>41351</c:v>
                </c:pt>
                <c:pt idx="18637">
                  <c:v>40326</c:v>
                </c:pt>
                <c:pt idx="18638">
                  <c:v>40024</c:v>
                </c:pt>
                <c:pt idx="18639">
                  <c:v>55037</c:v>
                </c:pt>
                <c:pt idx="18640">
                  <c:v>54699</c:v>
                </c:pt>
                <c:pt idx="18641">
                  <c:v>54015</c:v>
                </c:pt>
                <c:pt idx="18642">
                  <c:v>53677</c:v>
                </c:pt>
                <c:pt idx="18643">
                  <c:v>53339</c:v>
                </c:pt>
                <c:pt idx="18644">
                  <c:v>53001</c:v>
                </c:pt>
                <c:pt idx="18645">
                  <c:v>52655</c:v>
                </c:pt>
                <c:pt idx="18646">
                  <c:v>52317</c:v>
                </c:pt>
                <c:pt idx="18647">
                  <c:v>51979</c:v>
                </c:pt>
                <c:pt idx="18648">
                  <c:v>51641</c:v>
                </c:pt>
                <c:pt idx="18649">
                  <c:v>51295</c:v>
                </c:pt>
                <c:pt idx="18650">
                  <c:v>50956</c:v>
                </c:pt>
                <c:pt idx="18651">
                  <c:v>50618</c:v>
                </c:pt>
                <c:pt idx="18652">
                  <c:v>50272</c:v>
                </c:pt>
                <c:pt idx="18653">
                  <c:v>49934</c:v>
                </c:pt>
                <c:pt idx="18654">
                  <c:v>49596</c:v>
                </c:pt>
                <c:pt idx="18655">
                  <c:v>48912</c:v>
                </c:pt>
                <c:pt idx="18656">
                  <c:v>48574</c:v>
                </c:pt>
                <c:pt idx="18657">
                  <c:v>48236</c:v>
                </c:pt>
                <c:pt idx="18658">
                  <c:v>47552</c:v>
                </c:pt>
                <c:pt idx="18659">
                  <c:v>47214</c:v>
                </c:pt>
                <c:pt idx="18660">
                  <c:v>46192</c:v>
                </c:pt>
                <c:pt idx="18661">
                  <c:v>45854</c:v>
                </c:pt>
                <c:pt idx="18662">
                  <c:v>44831</c:v>
                </c:pt>
                <c:pt idx="18663">
                  <c:v>44493</c:v>
                </c:pt>
                <c:pt idx="18664">
                  <c:v>43471</c:v>
                </c:pt>
                <c:pt idx="18665">
                  <c:v>43133</c:v>
                </c:pt>
                <c:pt idx="18666">
                  <c:v>42111</c:v>
                </c:pt>
                <c:pt idx="18667">
                  <c:v>41773</c:v>
                </c:pt>
                <c:pt idx="18668">
                  <c:v>54193</c:v>
                </c:pt>
                <c:pt idx="18669">
                  <c:v>53842</c:v>
                </c:pt>
                <c:pt idx="18670">
                  <c:v>53217</c:v>
                </c:pt>
                <c:pt idx="18671">
                  <c:v>52867</c:v>
                </c:pt>
                <c:pt idx="18672">
                  <c:v>52516</c:v>
                </c:pt>
                <c:pt idx="18673">
                  <c:v>52166</c:v>
                </c:pt>
                <c:pt idx="18674">
                  <c:v>51891</c:v>
                </c:pt>
                <c:pt idx="18675">
                  <c:v>51541</c:v>
                </c:pt>
                <c:pt idx="18676">
                  <c:v>51190</c:v>
                </c:pt>
                <c:pt idx="18677">
                  <c:v>50840</c:v>
                </c:pt>
                <c:pt idx="18678">
                  <c:v>50566</c:v>
                </c:pt>
                <c:pt idx="18679">
                  <c:v>50215</c:v>
                </c:pt>
                <c:pt idx="18680">
                  <c:v>49865</c:v>
                </c:pt>
                <c:pt idx="18681">
                  <c:v>49590</c:v>
                </c:pt>
                <c:pt idx="18682">
                  <c:v>49240</c:v>
                </c:pt>
                <c:pt idx="18683">
                  <c:v>48889</c:v>
                </c:pt>
                <c:pt idx="18684">
                  <c:v>48264</c:v>
                </c:pt>
                <c:pt idx="18685">
                  <c:v>47914</c:v>
                </c:pt>
                <c:pt idx="18686">
                  <c:v>47563</c:v>
                </c:pt>
                <c:pt idx="18687">
                  <c:v>46939</c:v>
                </c:pt>
                <c:pt idx="18688">
                  <c:v>46588</c:v>
                </c:pt>
                <c:pt idx="18689">
                  <c:v>45613</c:v>
                </c:pt>
                <c:pt idx="18690">
                  <c:v>45262</c:v>
                </c:pt>
                <c:pt idx="18691">
                  <c:v>44287</c:v>
                </c:pt>
                <c:pt idx="18692">
                  <c:v>43936</c:v>
                </c:pt>
                <c:pt idx="18693">
                  <c:v>42961</c:v>
                </c:pt>
                <c:pt idx="18694">
                  <c:v>42610</c:v>
                </c:pt>
                <c:pt idx="18695">
                  <c:v>41635</c:v>
                </c:pt>
                <c:pt idx="18696">
                  <c:v>41285</c:v>
                </c:pt>
                <c:pt idx="18697">
                  <c:v>52750</c:v>
                </c:pt>
                <c:pt idx="18698">
                  <c:v>52404</c:v>
                </c:pt>
                <c:pt idx="18699">
                  <c:v>51809</c:v>
                </c:pt>
                <c:pt idx="18700">
                  <c:v>51463</c:v>
                </c:pt>
                <c:pt idx="18701">
                  <c:v>51117</c:v>
                </c:pt>
                <c:pt idx="18702">
                  <c:v>50771</c:v>
                </c:pt>
                <c:pt idx="18703">
                  <c:v>50522</c:v>
                </c:pt>
                <c:pt idx="18704">
                  <c:v>50176</c:v>
                </c:pt>
                <c:pt idx="18705">
                  <c:v>49830</c:v>
                </c:pt>
                <c:pt idx="18706">
                  <c:v>49484</c:v>
                </c:pt>
                <c:pt idx="18707">
                  <c:v>49235</c:v>
                </c:pt>
                <c:pt idx="18708">
                  <c:v>48889</c:v>
                </c:pt>
                <c:pt idx="18709">
                  <c:v>48543</c:v>
                </c:pt>
                <c:pt idx="18710">
                  <c:v>48294</c:v>
                </c:pt>
                <c:pt idx="18711">
                  <c:v>47948</c:v>
                </c:pt>
                <c:pt idx="18712">
                  <c:v>47602</c:v>
                </c:pt>
                <c:pt idx="18713">
                  <c:v>47007</c:v>
                </c:pt>
                <c:pt idx="18714">
                  <c:v>46661</c:v>
                </c:pt>
                <c:pt idx="18715">
                  <c:v>46315</c:v>
                </c:pt>
                <c:pt idx="18716">
                  <c:v>45720</c:v>
                </c:pt>
                <c:pt idx="18717">
                  <c:v>45374</c:v>
                </c:pt>
                <c:pt idx="18718">
                  <c:v>44433</c:v>
                </c:pt>
                <c:pt idx="18719">
                  <c:v>44087</c:v>
                </c:pt>
                <c:pt idx="18720">
                  <c:v>43146</c:v>
                </c:pt>
                <c:pt idx="18721">
                  <c:v>42800</c:v>
                </c:pt>
                <c:pt idx="18722">
                  <c:v>41859</c:v>
                </c:pt>
                <c:pt idx="18723">
                  <c:v>41513</c:v>
                </c:pt>
                <c:pt idx="18724">
                  <c:v>40572</c:v>
                </c:pt>
                <c:pt idx="18725">
                  <c:v>40226</c:v>
                </c:pt>
                <c:pt idx="18726">
                  <c:v>48778</c:v>
                </c:pt>
                <c:pt idx="18727">
                  <c:v>48457</c:v>
                </c:pt>
                <c:pt idx="18728">
                  <c:v>47909</c:v>
                </c:pt>
                <c:pt idx="18729">
                  <c:v>47588</c:v>
                </c:pt>
                <c:pt idx="18730">
                  <c:v>47268</c:v>
                </c:pt>
                <c:pt idx="18731">
                  <c:v>46947</c:v>
                </c:pt>
                <c:pt idx="18732">
                  <c:v>46719</c:v>
                </c:pt>
                <c:pt idx="18733">
                  <c:v>46399</c:v>
                </c:pt>
                <c:pt idx="18734">
                  <c:v>46078</c:v>
                </c:pt>
                <c:pt idx="18735">
                  <c:v>45757</c:v>
                </c:pt>
                <c:pt idx="18736">
                  <c:v>45530</c:v>
                </c:pt>
                <c:pt idx="18737">
                  <c:v>45209</c:v>
                </c:pt>
                <c:pt idx="18738">
                  <c:v>44889</c:v>
                </c:pt>
                <c:pt idx="18739">
                  <c:v>44661</c:v>
                </c:pt>
                <c:pt idx="18740">
                  <c:v>44341</c:v>
                </c:pt>
                <c:pt idx="18741">
                  <c:v>44020</c:v>
                </c:pt>
                <c:pt idx="18742">
                  <c:v>43472</c:v>
                </c:pt>
                <c:pt idx="18743">
                  <c:v>43151</c:v>
                </c:pt>
                <c:pt idx="18744">
                  <c:v>42831</c:v>
                </c:pt>
                <c:pt idx="18745">
                  <c:v>42283</c:v>
                </c:pt>
                <c:pt idx="18746">
                  <c:v>41962</c:v>
                </c:pt>
                <c:pt idx="18747">
                  <c:v>41093</c:v>
                </c:pt>
                <c:pt idx="18748">
                  <c:v>40772</c:v>
                </c:pt>
                <c:pt idx="18749">
                  <c:v>39904</c:v>
                </c:pt>
                <c:pt idx="18750">
                  <c:v>39583</c:v>
                </c:pt>
                <c:pt idx="18751">
                  <c:v>38714</c:v>
                </c:pt>
                <c:pt idx="18752">
                  <c:v>38394</c:v>
                </c:pt>
                <c:pt idx="18753">
                  <c:v>37525</c:v>
                </c:pt>
                <c:pt idx="18754">
                  <c:v>37204</c:v>
                </c:pt>
                <c:pt idx="18755">
                  <c:v>50674</c:v>
                </c:pt>
                <c:pt idx="18756">
                  <c:v>50365</c:v>
                </c:pt>
                <c:pt idx="18757">
                  <c:v>49341</c:v>
                </c:pt>
                <c:pt idx="18758">
                  <c:v>48317</c:v>
                </c:pt>
                <c:pt idx="18759">
                  <c:v>48008</c:v>
                </c:pt>
                <c:pt idx="18760">
                  <c:v>47700</c:v>
                </c:pt>
                <c:pt idx="18761">
                  <c:v>46984</c:v>
                </c:pt>
                <c:pt idx="18762">
                  <c:v>45959</c:v>
                </c:pt>
                <c:pt idx="18763">
                  <c:v>45651</c:v>
                </c:pt>
                <c:pt idx="18764">
                  <c:v>44627</c:v>
                </c:pt>
                <c:pt idx="18765">
                  <c:v>43602</c:v>
                </c:pt>
                <c:pt idx="18766">
                  <c:v>43294</c:v>
                </c:pt>
                <c:pt idx="18767">
                  <c:v>42985</c:v>
                </c:pt>
                <c:pt idx="18768">
                  <c:v>42269</c:v>
                </c:pt>
                <c:pt idx="18769">
                  <c:v>41961</c:v>
                </c:pt>
                <c:pt idx="18770">
                  <c:v>40936</c:v>
                </c:pt>
                <c:pt idx="18771">
                  <c:v>40628</c:v>
                </c:pt>
                <c:pt idx="18772">
                  <c:v>39603</c:v>
                </c:pt>
                <c:pt idx="18773">
                  <c:v>38271</c:v>
                </c:pt>
                <c:pt idx="18774">
                  <c:v>37962</c:v>
                </c:pt>
                <c:pt idx="18775">
                  <c:v>37246</c:v>
                </c:pt>
                <c:pt idx="18776">
                  <c:v>36938</c:v>
                </c:pt>
                <c:pt idx="18777">
                  <c:v>34580</c:v>
                </c:pt>
                <c:pt idx="18778">
                  <c:v>33247</c:v>
                </c:pt>
                <c:pt idx="18779">
                  <c:v>31606</c:v>
                </c:pt>
                <c:pt idx="18780">
                  <c:v>27607</c:v>
                </c:pt>
                <c:pt idx="18781">
                  <c:v>52874</c:v>
                </c:pt>
                <c:pt idx="18782">
                  <c:v>52530</c:v>
                </c:pt>
                <c:pt idx="18783">
                  <c:v>51502</c:v>
                </c:pt>
                <c:pt idx="18784">
                  <c:v>50474</c:v>
                </c:pt>
                <c:pt idx="18785">
                  <c:v>50129</c:v>
                </c:pt>
                <c:pt idx="18786">
                  <c:v>49785</c:v>
                </c:pt>
                <c:pt idx="18787">
                  <c:v>49101</c:v>
                </c:pt>
                <c:pt idx="18788">
                  <c:v>48073</c:v>
                </c:pt>
                <c:pt idx="18789">
                  <c:v>47729</c:v>
                </c:pt>
                <c:pt idx="18790">
                  <c:v>46701</c:v>
                </c:pt>
                <c:pt idx="18791">
                  <c:v>45672</c:v>
                </c:pt>
                <c:pt idx="18792">
                  <c:v>45328</c:v>
                </c:pt>
                <c:pt idx="18793">
                  <c:v>44984</c:v>
                </c:pt>
                <c:pt idx="18794">
                  <c:v>44300</c:v>
                </c:pt>
                <c:pt idx="18795">
                  <c:v>43956</c:v>
                </c:pt>
                <c:pt idx="18796">
                  <c:v>42927</c:v>
                </c:pt>
                <c:pt idx="18797">
                  <c:v>42583</c:v>
                </c:pt>
                <c:pt idx="18798">
                  <c:v>41555</c:v>
                </c:pt>
                <c:pt idx="18799">
                  <c:v>40182</c:v>
                </c:pt>
                <c:pt idx="18800">
                  <c:v>39838</c:v>
                </c:pt>
                <c:pt idx="18801">
                  <c:v>39154</c:v>
                </c:pt>
                <c:pt idx="18802">
                  <c:v>38810</c:v>
                </c:pt>
                <c:pt idx="18803">
                  <c:v>36409</c:v>
                </c:pt>
                <c:pt idx="18804">
                  <c:v>35037</c:v>
                </c:pt>
                <c:pt idx="18805">
                  <c:v>33320</c:v>
                </c:pt>
                <c:pt idx="18806">
                  <c:v>29202</c:v>
                </c:pt>
                <c:pt idx="18807">
                  <c:v>51982</c:v>
                </c:pt>
                <c:pt idx="18808">
                  <c:v>51629</c:v>
                </c:pt>
                <c:pt idx="18809">
                  <c:v>50644</c:v>
                </c:pt>
                <c:pt idx="18810">
                  <c:v>49660</c:v>
                </c:pt>
                <c:pt idx="18811">
                  <c:v>49307</c:v>
                </c:pt>
                <c:pt idx="18812">
                  <c:v>48954</c:v>
                </c:pt>
                <c:pt idx="18813">
                  <c:v>48322</c:v>
                </c:pt>
                <c:pt idx="18814">
                  <c:v>47337</c:v>
                </c:pt>
                <c:pt idx="18815">
                  <c:v>46984</c:v>
                </c:pt>
                <c:pt idx="18816">
                  <c:v>46000</c:v>
                </c:pt>
                <c:pt idx="18817">
                  <c:v>45015</c:v>
                </c:pt>
                <c:pt idx="18818">
                  <c:v>44662</c:v>
                </c:pt>
                <c:pt idx="18819">
                  <c:v>44309</c:v>
                </c:pt>
                <c:pt idx="18820">
                  <c:v>43678</c:v>
                </c:pt>
                <c:pt idx="18821">
                  <c:v>43325</c:v>
                </c:pt>
                <c:pt idx="18822">
                  <c:v>42340</c:v>
                </c:pt>
                <c:pt idx="18823">
                  <c:v>41987</c:v>
                </c:pt>
                <c:pt idx="18824">
                  <c:v>41003</c:v>
                </c:pt>
                <c:pt idx="18825">
                  <c:v>39665</c:v>
                </c:pt>
                <c:pt idx="18826">
                  <c:v>39312</c:v>
                </c:pt>
                <c:pt idx="18827">
                  <c:v>38680</c:v>
                </c:pt>
                <c:pt idx="18828">
                  <c:v>38327</c:v>
                </c:pt>
                <c:pt idx="18829">
                  <c:v>36005</c:v>
                </c:pt>
                <c:pt idx="18830">
                  <c:v>34668</c:v>
                </c:pt>
                <c:pt idx="18831">
                  <c:v>32977</c:v>
                </c:pt>
                <c:pt idx="18832">
                  <c:v>28964</c:v>
                </c:pt>
                <c:pt idx="18833">
                  <c:v>50450</c:v>
                </c:pt>
                <c:pt idx="18834">
                  <c:v>50106</c:v>
                </c:pt>
                <c:pt idx="18835">
                  <c:v>49153</c:v>
                </c:pt>
                <c:pt idx="18836">
                  <c:v>48201</c:v>
                </c:pt>
                <c:pt idx="18837">
                  <c:v>47856</c:v>
                </c:pt>
                <c:pt idx="18838">
                  <c:v>47512</c:v>
                </c:pt>
                <c:pt idx="18839">
                  <c:v>46904</c:v>
                </c:pt>
                <c:pt idx="18840">
                  <c:v>45951</c:v>
                </c:pt>
                <c:pt idx="18841">
                  <c:v>45607</c:v>
                </c:pt>
                <c:pt idx="18842">
                  <c:v>44654</c:v>
                </c:pt>
                <c:pt idx="18843">
                  <c:v>43702</c:v>
                </c:pt>
                <c:pt idx="18844">
                  <c:v>43357</c:v>
                </c:pt>
                <c:pt idx="18845">
                  <c:v>43013</c:v>
                </c:pt>
                <c:pt idx="18846">
                  <c:v>42405</c:v>
                </c:pt>
                <c:pt idx="18847">
                  <c:v>42060</c:v>
                </c:pt>
                <c:pt idx="18848">
                  <c:v>41108</c:v>
                </c:pt>
                <c:pt idx="18849">
                  <c:v>40763</c:v>
                </c:pt>
                <c:pt idx="18850">
                  <c:v>39811</c:v>
                </c:pt>
                <c:pt idx="18851">
                  <c:v>38514</c:v>
                </c:pt>
                <c:pt idx="18852">
                  <c:v>38170</c:v>
                </c:pt>
                <c:pt idx="18853">
                  <c:v>37561</c:v>
                </c:pt>
                <c:pt idx="18854">
                  <c:v>37217</c:v>
                </c:pt>
                <c:pt idx="18855">
                  <c:v>34967</c:v>
                </c:pt>
                <c:pt idx="18856">
                  <c:v>33671</c:v>
                </c:pt>
                <c:pt idx="18857">
                  <c:v>32029</c:v>
                </c:pt>
                <c:pt idx="18858">
                  <c:v>28139</c:v>
                </c:pt>
                <c:pt idx="18859">
                  <c:v>46331</c:v>
                </c:pt>
                <c:pt idx="18860">
                  <c:v>46017</c:v>
                </c:pt>
                <c:pt idx="18861">
                  <c:v>45138</c:v>
                </c:pt>
                <c:pt idx="18862">
                  <c:v>44259</c:v>
                </c:pt>
                <c:pt idx="18863">
                  <c:v>43945</c:v>
                </c:pt>
                <c:pt idx="18864">
                  <c:v>43631</c:v>
                </c:pt>
                <c:pt idx="18865">
                  <c:v>43066</c:v>
                </c:pt>
                <c:pt idx="18866">
                  <c:v>42186</c:v>
                </c:pt>
                <c:pt idx="18867">
                  <c:v>41873</c:v>
                </c:pt>
                <c:pt idx="18868">
                  <c:v>40993</c:v>
                </c:pt>
                <c:pt idx="18869">
                  <c:v>40114</c:v>
                </c:pt>
                <c:pt idx="18870">
                  <c:v>39800</c:v>
                </c:pt>
                <c:pt idx="18871">
                  <c:v>39487</c:v>
                </c:pt>
                <c:pt idx="18872">
                  <c:v>38921</c:v>
                </c:pt>
                <c:pt idx="18873">
                  <c:v>38607</c:v>
                </c:pt>
                <c:pt idx="18874">
                  <c:v>37728</c:v>
                </c:pt>
                <c:pt idx="18875">
                  <c:v>37414</c:v>
                </c:pt>
                <c:pt idx="18876">
                  <c:v>36535</c:v>
                </c:pt>
                <c:pt idx="18877">
                  <c:v>35342</c:v>
                </c:pt>
                <c:pt idx="18878">
                  <c:v>35029</c:v>
                </c:pt>
                <c:pt idx="18879">
                  <c:v>34463</c:v>
                </c:pt>
                <c:pt idx="18880">
                  <c:v>34149</c:v>
                </c:pt>
                <c:pt idx="18881">
                  <c:v>32077</c:v>
                </c:pt>
                <c:pt idx="18882">
                  <c:v>30884</c:v>
                </c:pt>
                <c:pt idx="18883">
                  <c:v>29377</c:v>
                </c:pt>
                <c:pt idx="18884">
                  <c:v>25799</c:v>
                </c:pt>
                <c:pt idx="18885">
                  <c:v>50979</c:v>
                </c:pt>
                <c:pt idx="18886">
                  <c:v>49662</c:v>
                </c:pt>
                <c:pt idx="18887">
                  <c:v>49373</c:v>
                </c:pt>
                <c:pt idx="18888">
                  <c:v>48633</c:v>
                </c:pt>
                <c:pt idx="18889">
                  <c:v>48345</c:v>
                </c:pt>
                <c:pt idx="18890">
                  <c:v>48056</c:v>
                </c:pt>
                <c:pt idx="18891">
                  <c:v>47316</c:v>
                </c:pt>
                <c:pt idx="18892">
                  <c:v>47027</c:v>
                </c:pt>
                <c:pt idx="18893">
                  <c:v>45999</c:v>
                </c:pt>
                <c:pt idx="18894">
                  <c:v>45710</c:v>
                </c:pt>
                <c:pt idx="18895">
                  <c:v>44682</c:v>
                </c:pt>
                <c:pt idx="18896">
                  <c:v>44393</c:v>
                </c:pt>
                <c:pt idx="18897">
                  <c:v>43365</c:v>
                </c:pt>
                <c:pt idx="18898">
                  <c:v>43076</c:v>
                </c:pt>
                <c:pt idx="18899">
                  <c:v>42048</c:v>
                </c:pt>
                <c:pt idx="18900">
                  <c:v>41759</c:v>
                </c:pt>
                <c:pt idx="18901">
                  <c:v>40730</c:v>
                </c:pt>
                <c:pt idx="18902">
                  <c:v>40441</c:v>
                </c:pt>
                <c:pt idx="18903">
                  <c:v>39413</c:v>
                </c:pt>
                <c:pt idx="18904">
                  <c:v>39124</c:v>
                </c:pt>
                <c:pt idx="18905">
                  <c:v>53047</c:v>
                </c:pt>
                <c:pt idx="18906">
                  <c:v>51698</c:v>
                </c:pt>
                <c:pt idx="18907">
                  <c:v>51370</c:v>
                </c:pt>
                <c:pt idx="18908">
                  <c:v>50675</c:v>
                </c:pt>
                <c:pt idx="18909">
                  <c:v>50348</c:v>
                </c:pt>
                <c:pt idx="18910">
                  <c:v>50021</c:v>
                </c:pt>
                <c:pt idx="18911">
                  <c:v>49325</c:v>
                </c:pt>
                <c:pt idx="18912">
                  <c:v>48998</c:v>
                </c:pt>
                <c:pt idx="18913">
                  <c:v>47976</c:v>
                </c:pt>
                <c:pt idx="18914">
                  <c:v>47648</c:v>
                </c:pt>
                <c:pt idx="18915">
                  <c:v>46626</c:v>
                </c:pt>
                <c:pt idx="18916">
                  <c:v>46299</c:v>
                </c:pt>
                <c:pt idx="18917">
                  <c:v>45276</c:v>
                </c:pt>
                <c:pt idx="18918">
                  <c:v>44949</c:v>
                </c:pt>
                <c:pt idx="18919">
                  <c:v>43927</c:v>
                </c:pt>
                <c:pt idx="18920">
                  <c:v>43599</c:v>
                </c:pt>
                <c:pt idx="18921">
                  <c:v>42577</c:v>
                </c:pt>
                <c:pt idx="18922">
                  <c:v>42250</c:v>
                </c:pt>
                <c:pt idx="18923">
                  <c:v>41227</c:v>
                </c:pt>
                <c:pt idx="18924">
                  <c:v>40900</c:v>
                </c:pt>
                <c:pt idx="18925">
                  <c:v>52552</c:v>
                </c:pt>
                <c:pt idx="18926">
                  <c:v>51232</c:v>
                </c:pt>
                <c:pt idx="18927">
                  <c:v>50887</c:v>
                </c:pt>
                <c:pt idx="18928">
                  <c:v>50258</c:v>
                </c:pt>
                <c:pt idx="18929">
                  <c:v>49912</c:v>
                </c:pt>
                <c:pt idx="18930">
                  <c:v>49567</c:v>
                </c:pt>
                <c:pt idx="18931">
                  <c:v>48938</c:v>
                </c:pt>
                <c:pt idx="18932">
                  <c:v>48592</c:v>
                </c:pt>
                <c:pt idx="18933">
                  <c:v>47618</c:v>
                </c:pt>
                <c:pt idx="18934">
                  <c:v>47272</c:v>
                </c:pt>
                <c:pt idx="18935">
                  <c:v>46298</c:v>
                </c:pt>
                <c:pt idx="18936">
                  <c:v>45952</c:v>
                </c:pt>
                <c:pt idx="18937">
                  <c:v>44978</c:v>
                </c:pt>
                <c:pt idx="18938">
                  <c:v>44632</c:v>
                </c:pt>
                <c:pt idx="18939">
                  <c:v>43658</c:v>
                </c:pt>
                <c:pt idx="18940">
                  <c:v>43312</c:v>
                </c:pt>
                <c:pt idx="18941">
                  <c:v>42338</c:v>
                </c:pt>
                <c:pt idx="18942">
                  <c:v>41992</c:v>
                </c:pt>
                <c:pt idx="18943">
                  <c:v>41018</c:v>
                </c:pt>
                <c:pt idx="18944">
                  <c:v>40672</c:v>
                </c:pt>
                <c:pt idx="18945">
                  <c:v>51512</c:v>
                </c:pt>
                <c:pt idx="18946">
                  <c:v>50225</c:v>
                </c:pt>
                <c:pt idx="18947">
                  <c:v>49877</c:v>
                </c:pt>
                <c:pt idx="18948">
                  <c:v>49287</c:v>
                </c:pt>
                <c:pt idx="18949">
                  <c:v>48939</c:v>
                </c:pt>
                <c:pt idx="18950">
                  <c:v>48591</c:v>
                </c:pt>
                <c:pt idx="18951">
                  <c:v>48001</c:v>
                </c:pt>
                <c:pt idx="18952">
                  <c:v>47652</c:v>
                </c:pt>
                <c:pt idx="18953">
                  <c:v>46714</c:v>
                </c:pt>
                <c:pt idx="18954">
                  <c:v>46366</c:v>
                </c:pt>
                <c:pt idx="18955">
                  <c:v>45428</c:v>
                </c:pt>
                <c:pt idx="18956">
                  <c:v>45079</c:v>
                </c:pt>
                <c:pt idx="18957">
                  <c:v>44141</c:v>
                </c:pt>
                <c:pt idx="18958">
                  <c:v>43793</c:v>
                </c:pt>
                <c:pt idx="18959">
                  <c:v>42855</c:v>
                </c:pt>
                <c:pt idx="18960">
                  <c:v>42506</c:v>
                </c:pt>
                <c:pt idx="18961">
                  <c:v>41568</c:v>
                </c:pt>
                <c:pt idx="18962">
                  <c:v>41220</c:v>
                </c:pt>
                <c:pt idx="18963">
                  <c:v>40282</c:v>
                </c:pt>
                <c:pt idx="18964">
                  <c:v>39933</c:v>
                </c:pt>
                <c:pt idx="18965">
                  <c:v>48046</c:v>
                </c:pt>
                <c:pt idx="18966">
                  <c:v>46849</c:v>
                </c:pt>
                <c:pt idx="18967">
                  <c:v>46520</c:v>
                </c:pt>
                <c:pt idx="18968">
                  <c:v>45983</c:v>
                </c:pt>
                <c:pt idx="18969">
                  <c:v>45653</c:v>
                </c:pt>
                <c:pt idx="18970">
                  <c:v>45324</c:v>
                </c:pt>
                <c:pt idx="18971">
                  <c:v>44787</c:v>
                </c:pt>
                <c:pt idx="18972">
                  <c:v>44457</c:v>
                </c:pt>
                <c:pt idx="18973">
                  <c:v>43591</c:v>
                </c:pt>
                <c:pt idx="18974">
                  <c:v>43261</c:v>
                </c:pt>
                <c:pt idx="18975">
                  <c:v>42395</c:v>
                </c:pt>
                <c:pt idx="18976">
                  <c:v>42065</c:v>
                </c:pt>
                <c:pt idx="18977">
                  <c:v>41199</c:v>
                </c:pt>
                <c:pt idx="18978">
                  <c:v>40869</c:v>
                </c:pt>
                <c:pt idx="18979">
                  <c:v>40003</c:v>
                </c:pt>
                <c:pt idx="18980">
                  <c:v>39673</c:v>
                </c:pt>
                <c:pt idx="18981">
                  <c:v>38807</c:v>
                </c:pt>
                <c:pt idx="18982">
                  <c:v>38477</c:v>
                </c:pt>
                <c:pt idx="18983">
                  <c:v>37611</c:v>
                </c:pt>
                <c:pt idx="18984">
                  <c:v>37281</c:v>
                </c:pt>
                <c:pt idx="18985">
                  <c:v>51268</c:v>
                </c:pt>
                <c:pt idx="18986">
                  <c:v>49955</c:v>
                </c:pt>
                <c:pt idx="18987">
                  <c:v>48641</c:v>
                </c:pt>
                <c:pt idx="18988">
                  <c:v>48337</c:v>
                </c:pt>
                <c:pt idx="18989">
                  <c:v>47633</c:v>
                </c:pt>
                <c:pt idx="18990">
                  <c:v>47328</c:v>
                </c:pt>
                <c:pt idx="18991">
                  <c:v>46319</c:v>
                </c:pt>
                <c:pt idx="18992">
                  <c:v>45006</c:v>
                </c:pt>
                <c:pt idx="18993">
                  <c:v>44701</c:v>
                </c:pt>
                <c:pt idx="18994">
                  <c:v>43693</c:v>
                </c:pt>
                <c:pt idx="18995">
                  <c:v>42379</c:v>
                </c:pt>
                <c:pt idx="18996">
                  <c:v>41066</c:v>
                </c:pt>
                <c:pt idx="18997">
                  <c:v>53219</c:v>
                </c:pt>
                <c:pt idx="18998">
                  <c:v>51874</c:v>
                </c:pt>
                <c:pt idx="18999">
                  <c:v>50528</c:v>
                </c:pt>
                <c:pt idx="19000">
                  <c:v>50189</c:v>
                </c:pt>
                <c:pt idx="19001">
                  <c:v>49523</c:v>
                </c:pt>
                <c:pt idx="19002">
                  <c:v>49183</c:v>
                </c:pt>
                <c:pt idx="19003">
                  <c:v>48177</c:v>
                </c:pt>
                <c:pt idx="19004">
                  <c:v>46832</c:v>
                </c:pt>
                <c:pt idx="19005">
                  <c:v>46493</c:v>
                </c:pt>
                <c:pt idx="19006">
                  <c:v>45487</c:v>
                </c:pt>
                <c:pt idx="19007">
                  <c:v>44142</c:v>
                </c:pt>
                <c:pt idx="19008">
                  <c:v>42796</c:v>
                </c:pt>
                <c:pt idx="19009">
                  <c:v>52540</c:v>
                </c:pt>
                <c:pt idx="19010">
                  <c:v>51222</c:v>
                </c:pt>
                <c:pt idx="19011">
                  <c:v>49905</c:v>
                </c:pt>
                <c:pt idx="19012">
                  <c:v>49556</c:v>
                </c:pt>
                <c:pt idx="19013">
                  <c:v>48935</c:v>
                </c:pt>
                <c:pt idx="19014">
                  <c:v>48587</c:v>
                </c:pt>
                <c:pt idx="19015">
                  <c:v>47617</c:v>
                </c:pt>
                <c:pt idx="19016">
                  <c:v>46299</c:v>
                </c:pt>
                <c:pt idx="19017">
                  <c:v>45951</c:v>
                </c:pt>
                <c:pt idx="19018">
                  <c:v>44982</c:v>
                </c:pt>
                <c:pt idx="19019">
                  <c:v>43664</c:v>
                </c:pt>
                <c:pt idx="19020">
                  <c:v>42346</c:v>
                </c:pt>
                <c:pt idx="19021">
                  <c:v>51311</c:v>
                </c:pt>
                <c:pt idx="19022">
                  <c:v>50024</c:v>
                </c:pt>
                <c:pt idx="19023">
                  <c:v>48737</c:v>
                </c:pt>
                <c:pt idx="19024">
                  <c:v>48397</c:v>
                </c:pt>
                <c:pt idx="19025">
                  <c:v>47789</c:v>
                </c:pt>
                <c:pt idx="19026">
                  <c:v>47449</c:v>
                </c:pt>
                <c:pt idx="19027">
                  <c:v>46501</c:v>
                </c:pt>
                <c:pt idx="19028">
                  <c:v>45214</c:v>
                </c:pt>
                <c:pt idx="19029">
                  <c:v>44875</c:v>
                </c:pt>
                <c:pt idx="19030">
                  <c:v>43927</c:v>
                </c:pt>
                <c:pt idx="19031">
                  <c:v>42639</c:v>
                </c:pt>
                <c:pt idx="19032">
                  <c:v>41352</c:v>
                </c:pt>
                <c:pt idx="19033">
                  <c:v>47725</c:v>
                </c:pt>
                <c:pt idx="19034">
                  <c:v>46523</c:v>
                </c:pt>
                <c:pt idx="19035">
                  <c:v>45322</c:v>
                </c:pt>
                <c:pt idx="19036">
                  <c:v>45011</c:v>
                </c:pt>
                <c:pt idx="19037">
                  <c:v>44431</c:v>
                </c:pt>
                <c:pt idx="19038">
                  <c:v>44121</c:v>
                </c:pt>
                <c:pt idx="19039">
                  <c:v>43230</c:v>
                </c:pt>
                <c:pt idx="19040">
                  <c:v>42029</c:v>
                </c:pt>
                <c:pt idx="19041">
                  <c:v>41718</c:v>
                </c:pt>
                <c:pt idx="19042">
                  <c:v>40827</c:v>
                </c:pt>
                <c:pt idx="19043">
                  <c:v>39626</c:v>
                </c:pt>
                <c:pt idx="19044">
                  <c:v>38424</c:v>
                </c:pt>
                <c:pt idx="19045">
                  <c:v>50719</c:v>
                </c:pt>
                <c:pt idx="19046">
                  <c:v>50343</c:v>
                </c:pt>
                <c:pt idx="19047">
                  <c:v>49215</c:v>
                </c:pt>
                <c:pt idx="19048">
                  <c:v>48462</c:v>
                </c:pt>
                <c:pt idx="19049">
                  <c:v>48086</c:v>
                </c:pt>
                <c:pt idx="19050">
                  <c:v>47710</c:v>
                </c:pt>
                <c:pt idx="19051">
                  <c:v>49792</c:v>
                </c:pt>
                <c:pt idx="19052">
                  <c:v>49416</c:v>
                </c:pt>
                <c:pt idx="19053">
                  <c:v>49040</c:v>
                </c:pt>
                <c:pt idx="19054">
                  <c:v>48663</c:v>
                </c:pt>
                <c:pt idx="19055">
                  <c:v>48287</c:v>
                </c:pt>
                <c:pt idx="19056">
                  <c:v>47911</c:v>
                </c:pt>
                <c:pt idx="19057">
                  <c:v>47535</c:v>
                </c:pt>
                <c:pt idx="19058">
                  <c:v>47159</c:v>
                </c:pt>
                <c:pt idx="19059">
                  <c:v>46783</c:v>
                </c:pt>
                <c:pt idx="19060">
                  <c:v>46406</c:v>
                </c:pt>
                <c:pt idx="19061">
                  <c:v>46030</c:v>
                </c:pt>
                <c:pt idx="19062">
                  <c:v>48864</c:v>
                </c:pt>
                <c:pt idx="19063">
                  <c:v>48488</c:v>
                </c:pt>
                <c:pt idx="19064">
                  <c:v>48112</c:v>
                </c:pt>
                <c:pt idx="19065">
                  <c:v>47736</c:v>
                </c:pt>
                <c:pt idx="19066">
                  <c:v>47360</c:v>
                </c:pt>
                <c:pt idx="19067">
                  <c:v>46984</c:v>
                </c:pt>
                <c:pt idx="19068">
                  <c:v>46607</c:v>
                </c:pt>
                <c:pt idx="19069">
                  <c:v>46231</c:v>
                </c:pt>
                <c:pt idx="19070">
                  <c:v>45855</c:v>
                </c:pt>
                <c:pt idx="19071">
                  <c:v>45479</c:v>
                </c:pt>
                <c:pt idx="19072">
                  <c:v>45103</c:v>
                </c:pt>
                <c:pt idx="19073">
                  <c:v>44727</c:v>
                </c:pt>
                <c:pt idx="19074">
                  <c:v>44350</c:v>
                </c:pt>
                <c:pt idx="19075">
                  <c:v>47561</c:v>
                </c:pt>
                <c:pt idx="19076">
                  <c:v>47184</c:v>
                </c:pt>
                <c:pt idx="19077">
                  <c:v>46808</c:v>
                </c:pt>
                <c:pt idx="19078">
                  <c:v>46432</c:v>
                </c:pt>
                <c:pt idx="19079">
                  <c:v>46056</c:v>
                </c:pt>
                <c:pt idx="19080">
                  <c:v>45680</c:v>
                </c:pt>
                <c:pt idx="19081">
                  <c:v>45304</c:v>
                </c:pt>
                <c:pt idx="19082">
                  <c:v>44928</c:v>
                </c:pt>
                <c:pt idx="19083">
                  <c:v>44551</c:v>
                </c:pt>
                <c:pt idx="19084">
                  <c:v>44175</c:v>
                </c:pt>
                <c:pt idx="19085">
                  <c:v>43799</c:v>
                </c:pt>
                <c:pt idx="19086">
                  <c:v>43423</c:v>
                </c:pt>
                <c:pt idx="19087">
                  <c:v>43047</c:v>
                </c:pt>
                <c:pt idx="19088">
                  <c:v>42671</c:v>
                </c:pt>
                <c:pt idx="19089">
                  <c:v>45881</c:v>
                </c:pt>
                <c:pt idx="19090">
                  <c:v>45505</c:v>
                </c:pt>
                <c:pt idx="19091">
                  <c:v>41743</c:v>
                </c:pt>
                <c:pt idx="19092">
                  <c:v>41367</c:v>
                </c:pt>
                <c:pt idx="19093">
                  <c:v>52655</c:v>
                </c:pt>
                <c:pt idx="19094">
                  <c:v>52231</c:v>
                </c:pt>
                <c:pt idx="19095">
                  <c:v>50957</c:v>
                </c:pt>
                <c:pt idx="19096">
                  <c:v>50108</c:v>
                </c:pt>
                <c:pt idx="19097">
                  <c:v>49684</c:v>
                </c:pt>
                <c:pt idx="19098">
                  <c:v>49260</c:v>
                </c:pt>
                <c:pt idx="19099">
                  <c:v>51743</c:v>
                </c:pt>
                <c:pt idx="19100">
                  <c:v>51319</c:v>
                </c:pt>
                <c:pt idx="19101">
                  <c:v>50894</c:v>
                </c:pt>
                <c:pt idx="19102">
                  <c:v>50470</c:v>
                </c:pt>
                <c:pt idx="19103">
                  <c:v>50045</c:v>
                </c:pt>
                <c:pt idx="19104">
                  <c:v>49621</c:v>
                </c:pt>
                <c:pt idx="19105">
                  <c:v>49196</c:v>
                </c:pt>
                <c:pt idx="19106">
                  <c:v>48772</c:v>
                </c:pt>
                <c:pt idx="19107">
                  <c:v>48348</c:v>
                </c:pt>
                <c:pt idx="19108">
                  <c:v>47923</c:v>
                </c:pt>
                <c:pt idx="19109">
                  <c:v>47499</c:v>
                </c:pt>
                <c:pt idx="19110">
                  <c:v>50831</c:v>
                </c:pt>
                <c:pt idx="19111">
                  <c:v>50407</c:v>
                </c:pt>
                <c:pt idx="19112">
                  <c:v>49982</c:v>
                </c:pt>
                <c:pt idx="19113">
                  <c:v>49558</c:v>
                </c:pt>
                <c:pt idx="19114">
                  <c:v>49133</c:v>
                </c:pt>
                <c:pt idx="19115">
                  <c:v>48709</c:v>
                </c:pt>
                <c:pt idx="19116">
                  <c:v>48284</c:v>
                </c:pt>
                <c:pt idx="19117">
                  <c:v>47860</c:v>
                </c:pt>
                <c:pt idx="19118">
                  <c:v>47436</c:v>
                </c:pt>
                <c:pt idx="19119">
                  <c:v>47011</c:v>
                </c:pt>
                <c:pt idx="19120">
                  <c:v>46587</c:v>
                </c:pt>
                <c:pt idx="19121">
                  <c:v>46162</c:v>
                </c:pt>
                <c:pt idx="19122">
                  <c:v>45738</c:v>
                </c:pt>
                <c:pt idx="19123">
                  <c:v>49495</c:v>
                </c:pt>
                <c:pt idx="19124">
                  <c:v>49070</c:v>
                </c:pt>
                <c:pt idx="19125">
                  <c:v>48646</c:v>
                </c:pt>
                <c:pt idx="19126">
                  <c:v>48221</c:v>
                </c:pt>
                <c:pt idx="19127">
                  <c:v>47797</c:v>
                </c:pt>
                <c:pt idx="19128">
                  <c:v>47372</c:v>
                </c:pt>
                <c:pt idx="19129">
                  <c:v>46948</c:v>
                </c:pt>
                <c:pt idx="19130">
                  <c:v>46524</c:v>
                </c:pt>
                <c:pt idx="19131">
                  <c:v>46099</c:v>
                </c:pt>
                <c:pt idx="19132">
                  <c:v>45675</c:v>
                </c:pt>
                <c:pt idx="19133">
                  <c:v>45250</c:v>
                </c:pt>
                <c:pt idx="19134">
                  <c:v>44826</c:v>
                </c:pt>
                <c:pt idx="19135">
                  <c:v>44401</c:v>
                </c:pt>
                <c:pt idx="19136">
                  <c:v>43977</c:v>
                </c:pt>
                <c:pt idx="19137">
                  <c:v>47734</c:v>
                </c:pt>
                <c:pt idx="19138">
                  <c:v>47309</c:v>
                </c:pt>
                <c:pt idx="19139">
                  <c:v>43065</c:v>
                </c:pt>
                <c:pt idx="19140">
                  <c:v>42640</c:v>
                </c:pt>
                <c:pt idx="19141">
                  <c:v>52069</c:v>
                </c:pt>
                <c:pt idx="19142">
                  <c:v>51631</c:v>
                </c:pt>
                <c:pt idx="19143">
                  <c:v>50316</c:v>
                </c:pt>
                <c:pt idx="19144">
                  <c:v>49440</c:v>
                </c:pt>
                <c:pt idx="19145">
                  <c:v>49001</c:v>
                </c:pt>
                <c:pt idx="19146">
                  <c:v>48563</c:v>
                </c:pt>
                <c:pt idx="19147">
                  <c:v>51195</c:v>
                </c:pt>
                <c:pt idx="19148">
                  <c:v>50756</c:v>
                </c:pt>
                <c:pt idx="19149">
                  <c:v>50318</c:v>
                </c:pt>
                <c:pt idx="19150">
                  <c:v>49880</c:v>
                </c:pt>
                <c:pt idx="19151">
                  <c:v>49442</c:v>
                </c:pt>
                <c:pt idx="19152">
                  <c:v>49004</c:v>
                </c:pt>
                <c:pt idx="19153">
                  <c:v>48565</c:v>
                </c:pt>
                <c:pt idx="19154">
                  <c:v>48127</c:v>
                </c:pt>
                <c:pt idx="19155">
                  <c:v>47689</c:v>
                </c:pt>
                <c:pt idx="19156">
                  <c:v>47251</c:v>
                </c:pt>
                <c:pt idx="19157">
                  <c:v>46813</c:v>
                </c:pt>
                <c:pt idx="19158">
                  <c:v>50320</c:v>
                </c:pt>
                <c:pt idx="19159">
                  <c:v>49882</c:v>
                </c:pt>
                <c:pt idx="19160">
                  <c:v>49444</c:v>
                </c:pt>
                <c:pt idx="19161">
                  <c:v>49006</c:v>
                </c:pt>
                <c:pt idx="19162">
                  <c:v>48568</c:v>
                </c:pt>
                <c:pt idx="19163">
                  <c:v>48129</c:v>
                </c:pt>
                <c:pt idx="19164">
                  <c:v>47691</c:v>
                </c:pt>
                <c:pt idx="19165">
                  <c:v>47253</c:v>
                </c:pt>
                <c:pt idx="19166">
                  <c:v>46815</c:v>
                </c:pt>
                <c:pt idx="19167">
                  <c:v>46377</c:v>
                </c:pt>
                <c:pt idx="19168">
                  <c:v>45939</c:v>
                </c:pt>
                <c:pt idx="19169">
                  <c:v>45500</c:v>
                </c:pt>
                <c:pt idx="19170">
                  <c:v>45062</c:v>
                </c:pt>
                <c:pt idx="19171">
                  <c:v>49008</c:v>
                </c:pt>
                <c:pt idx="19172">
                  <c:v>48570</c:v>
                </c:pt>
                <c:pt idx="19173">
                  <c:v>48132</c:v>
                </c:pt>
                <c:pt idx="19174">
                  <c:v>47694</c:v>
                </c:pt>
                <c:pt idx="19175">
                  <c:v>47255</c:v>
                </c:pt>
                <c:pt idx="19176">
                  <c:v>46817</c:v>
                </c:pt>
                <c:pt idx="19177">
                  <c:v>46379</c:v>
                </c:pt>
                <c:pt idx="19178">
                  <c:v>45941</c:v>
                </c:pt>
                <c:pt idx="19179">
                  <c:v>45503</c:v>
                </c:pt>
                <c:pt idx="19180">
                  <c:v>45064</c:v>
                </c:pt>
                <c:pt idx="19181">
                  <c:v>44626</c:v>
                </c:pt>
                <c:pt idx="19182">
                  <c:v>44188</c:v>
                </c:pt>
                <c:pt idx="19183">
                  <c:v>43750</c:v>
                </c:pt>
                <c:pt idx="19184">
                  <c:v>43312</c:v>
                </c:pt>
                <c:pt idx="19185">
                  <c:v>47258</c:v>
                </c:pt>
                <c:pt idx="19186">
                  <c:v>46819</c:v>
                </c:pt>
                <c:pt idx="19187">
                  <c:v>42437</c:v>
                </c:pt>
                <c:pt idx="19188">
                  <c:v>41999</c:v>
                </c:pt>
                <c:pt idx="19189">
                  <c:v>50963</c:v>
                </c:pt>
                <c:pt idx="19190">
                  <c:v>50533</c:v>
                </c:pt>
                <c:pt idx="19191">
                  <c:v>49242</c:v>
                </c:pt>
                <c:pt idx="19192">
                  <c:v>48381</c:v>
                </c:pt>
                <c:pt idx="19193">
                  <c:v>47951</c:v>
                </c:pt>
                <c:pt idx="19194">
                  <c:v>47521</c:v>
                </c:pt>
                <c:pt idx="19195">
                  <c:v>50109</c:v>
                </c:pt>
                <c:pt idx="19196">
                  <c:v>49679</c:v>
                </c:pt>
                <c:pt idx="19197">
                  <c:v>49249</c:v>
                </c:pt>
                <c:pt idx="19198">
                  <c:v>48819</c:v>
                </c:pt>
                <c:pt idx="19199">
                  <c:v>48388</c:v>
                </c:pt>
                <c:pt idx="19200">
                  <c:v>47958</c:v>
                </c:pt>
                <c:pt idx="19201">
                  <c:v>47528</c:v>
                </c:pt>
                <c:pt idx="19202">
                  <c:v>47097</c:v>
                </c:pt>
                <c:pt idx="19203">
                  <c:v>46667</c:v>
                </c:pt>
                <c:pt idx="19204">
                  <c:v>46237</c:v>
                </c:pt>
                <c:pt idx="19205">
                  <c:v>45807</c:v>
                </c:pt>
                <c:pt idx="19206">
                  <c:v>49256</c:v>
                </c:pt>
                <c:pt idx="19207">
                  <c:v>48826</c:v>
                </c:pt>
                <c:pt idx="19208">
                  <c:v>48395</c:v>
                </c:pt>
                <c:pt idx="19209">
                  <c:v>47965</c:v>
                </c:pt>
                <c:pt idx="19210">
                  <c:v>47535</c:v>
                </c:pt>
                <c:pt idx="19211">
                  <c:v>47105</c:v>
                </c:pt>
                <c:pt idx="19212">
                  <c:v>46674</c:v>
                </c:pt>
                <c:pt idx="19213">
                  <c:v>46244</c:v>
                </c:pt>
                <c:pt idx="19214">
                  <c:v>45814</c:v>
                </c:pt>
                <c:pt idx="19215">
                  <c:v>45383</c:v>
                </c:pt>
                <c:pt idx="19216">
                  <c:v>44953</c:v>
                </c:pt>
                <c:pt idx="19217">
                  <c:v>44523</c:v>
                </c:pt>
                <c:pt idx="19218">
                  <c:v>44092</c:v>
                </c:pt>
                <c:pt idx="19219">
                  <c:v>47972</c:v>
                </c:pt>
                <c:pt idx="19220">
                  <c:v>47542</c:v>
                </c:pt>
                <c:pt idx="19221">
                  <c:v>47112</c:v>
                </c:pt>
                <c:pt idx="19222">
                  <c:v>46681</c:v>
                </c:pt>
                <c:pt idx="19223">
                  <c:v>46251</c:v>
                </c:pt>
                <c:pt idx="19224">
                  <c:v>45821</c:v>
                </c:pt>
                <c:pt idx="19225">
                  <c:v>45390</c:v>
                </c:pt>
                <c:pt idx="19226">
                  <c:v>44960</c:v>
                </c:pt>
                <c:pt idx="19227">
                  <c:v>44530</c:v>
                </c:pt>
                <c:pt idx="19228">
                  <c:v>44100</c:v>
                </c:pt>
                <c:pt idx="19229">
                  <c:v>43669</c:v>
                </c:pt>
                <c:pt idx="19230">
                  <c:v>43239</c:v>
                </c:pt>
                <c:pt idx="19231">
                  <c:v>42809</c:v>
                </c:pt>
                <c:pt idx="19232">
                  <c:v>42378</c:v>
                </c:pt>
                <c:pt idx="19233">
                  <c:v>46258</c:v>
                </c:pt>
                <c:pt idx="19234">
                  <c:v>45828</c:v>
                </c:pt>
                <c:pt idx="19235">
                  <c:v>41525</c:v>
                </c:pt>
                <c:pt idx="19236">
                  <c:v>41095</c:v>
                </c:pt>
                <c:pt idx="19237">
                  <c:v>47529</c:v>
                </c:pt>
                <c:pt idx="19238">
                  <c:v>47134</c:v>
                </c:pt>
                <c:pt idx="19239">
                  <c:v>45949</c:v>
                </c:pt>
                <c:pt idx="19240">
                  <c:v>45160</c:v>
                </c:pt>
                <c:pt idx="19241">
                  <c:v>44765</c:v>
                </c:pt>
                <c:pt idx="19242">
                  <c:v>44370</c:v>
                </c:pt>
                <c:pt idx="19243">
                  <c:v>46723</c:v>
                </c:pt>
                <c:pt idx="19244">
                  <c:v>46328</c:v>
                </c:pt>
                <c:pt idx="19245">
                  <c:v>45933</c:v>
                </c:pt>
                <c:pt idx="19246">
                  <c:v>45539</c:v>
                </c:pt>
                <c:pt idx="19247">
                  <c:v>45144</c:v>
                </c:pt>
                <c:pt idx="19248">
                  <c:v>44749</c:v>
                </c:pt>
                <c:pt idx="19249">
                  <c:v>44354</c:v>
                </c:pt>
                <c:pt idx="19250">
                  <c:v>43959</c:v>
                </c:pt>
                <c:pt idx="19251">
                  <c:v>43565</c:v>
                </c:pt>
                <c:pt idx="19252">
                  <c:v>43170</c:v>
                </c:pt>
                <c:pt idx="19253">
                  <c:v>42775</c:v>
                </c:pt>
                <c:pt idx="19254">
                  <c:v>45917</c:v>
                </c:pt>
                <c:pt idx="19255">
                  <c:v>45522</c:v>
                </c:pt>
                <c:pt idx="19256">
                  <c:v>45128</c:v>
                </c:pt>
                <c:pt idx="19257">
                  <c:v>44733</c:v>
                </c:pt>
                <c:pt idx="19258">
                  <c:v>44338</c:v>
                </c:pt>
                <c:pt idx="19259">
                  <c:v>43943</c:v>
                </c:pt>
                <c:pt idx="19260">
                  <c:v>43548</c:v>
                </c:pt>
                <c:pt idx="19261">
                  <c:v>43154</c:v>
                </c:pt>
                <c:pt idx="19262">
                  <c:v>42759</c:v>
                </c:pt>
                <c:pt idx="19263">
                  <c:v>42364</c:v>
                </c:pt>
                <c:pt idx="19264">
                  <c:v>41969</c:v>
                </c:pt>
                <c:pt idx="19265">
                  <c:v>41574</c:v>
                </c:pt>
                <c:pt idx="19266">
                  <c:v>41180</c:v>
                </c:pt>
                <c:pt idx="19267">
                  <c:v>44717</c:v>
                </c:pt>
                <c:pt idx="19268">
                  <c:v>44322</c:v>
                </c:pt>
                <c:pt idx="19269">
                  <c:v>43927</c:v>
                </c:pt>
                <c:pt idx="19270">
                  <c:v>43532</c:v>
                </c:pt>
                <c:pt idx="19271">
                  <c:v>43138</c:v>
                </c:pt>
                <c:pt idx="19272">
                  <c:v>42743</c:v>
                </c:pt>
                <c:pt idx="19273">
                  <c:v>42348</c:v>
                </c:pt>
                <c:pt idx="19274">
                  <c:v>41953</c:v>
                </c:pt>
                <c:pt idx="19275">
                  <c:v>41558</c:v>
                </c:pt>
                <c:pt idx="19276">
                  <c:v>41164</c:v>
                </c:pt>
                <c:pt idx="19277">
                  <c:v>40769</c:v>
                </c:pt>
                <c:pt idx="19278">
                  <c:v>40374</c:v>
                </c:pt>
                <c:pt idx="19279">
                  <c:v>39979</c:v>
                </c:pt>
                <c:pt idx="19280">
                  <c:v>39584</c:v>
                </c:pt>
                <c:pt idx="19281">
                  <c:v>43121</c:v>
                </c:pt>
                <c:pt idx="19282">
                  <c:v>42727</c:v>
                </c:pt>
                <c:pt idx="19283">
                  <c:v>38779</c:v>
                </c:pt>
                <c:pt idx="19284">
                  <c:v>38384</c:v>
                </c:pt>
                <c:pt idx="19285">
                  <c:v>50719</c:v>
                </c:pt>
                <c:pt idx="19286">
                  <c:v>50343</c:v>
                </c:pt>
                <c:pt idx="19287">
                  <c:v>49215</c:v>
                </c:pt>
                <c:pt idx="19288">
                  <c:v>48462</c:v>
                </c:pt>
                <c:pt idx="19289">
                  <c:v>48086</c:v>
                </c:pt>
                <c:pt idx="19290">
                  <c:v>47710</c:v>
                </c:pt>
                <c:pt idx="19291">
                  <c:v>49792</c:v>
                </c:pt>
                <c:pt idx="19292">
                  <c:v>49416</c:v>
                </c:pt>
                <c:pt idx="19293">
                  <c:v>49040</c:v>
                </c:pt>
                <c:pt idx="19294">
                  <c:v>48663</c:v>
                </c:pt>
                <c:pt idx="19295">
                  <c:v>48287</c:v>
                </c:pt>
                <c:pt idx="19296">
                  <c:v>47911</c:v>
                </c:pt>
                <c:pt idx="19297">
                  <c:v>47535</c:v>
                </c:pt>
                <c:pt idx="19298">
                  <c:v>47159</c:v>
                </c:pt>
                <c:pt idx="19299">
                  <c:v>46783</c:v>
                </c:pt>
                <c:pt idx="19300">
                  <c:v>46406</c:v>
                </c:pt>
                <c:pt idx="19301">
                  <c:v>46030</c:v>
                </c:pt>
                <c:pt idx="19302">
                  <c:v>48864</c:v>
                </c:pt>
                <c:pt idx="19303">
                  <c:v>48488</c:v>
                </c:pt>
                <c:pt idx="19304">
                  <c:v>48112</c:v>
                </c:pt>
                <c:pt idx="19305">
                  <c:v>47736</c:v>
                </c:pt>
                <c:pt idx="19306">
                  <c:v>47360</c:v>
                </c:pt>
                <c:pt idx="19307">
                  <c:v>46984</c:v>
                </c:pt>
                <c:pt idx="19308">
                  <c:v>46607</c:v>
                </c:pt>
                <c:pt idx="19309">
                  <c:v>46231</c:v>
                </c:pt>
                <c:pt idx="19310">
                  <c:v>45855</c:v>
                </c:pt>
                <c:pt idx="19311">
                  <c:v>45479</c:v>
                </c:pt>
                <c:pt idx="19312">
                  <c:v>45103</c:v>
                </c:pt>
                <c:pt idx="19313">
                  <c:v>44727</c:v>
                </c:pt>
                <c:pt idx="19314">
                  <c:v>44350</c:v>
                </c:pt>
                <c:pt idx="19315">
                  <c:v>47561</c:v>
                </c:pt>
                <c:pt idx="19316">
                  <c:v>47184</c:v>
                </c:pt>
                <c:pt idx="19317">
                  <c:v>46808</c:v>
                </c:pt>
                <c:pt idx="19318">
                  <c:v>46432</c:v>
                </c:pt>
                <c:pt idx="19319">
                  <c:v>46056</c:v>
                </c:pt>
                <c:pt idx="19320">
                  <c:v>45680</c:v>
                </c:pt>
                <c:pt idx="19321">
                  <c:v>45304</c:v>
                </c:pt>
                <c:pt idx="19322">
                  <c:v>44928</c:v>
                </c:pt>
                <c:pt idx="19323">
                  <c:v>44551</c:v>
                </c:pt>
                <c:pt idx="19324">
                  <c:v>44175</c:v>
                </c:pt>
                <c:pt idx="19325">
                  <c:v>43799</c:v>
                </c:pt>
                <c:pt idx="19326">
                  <c:v>43423</c:v>
                </c:pt>
                <c:pt idx="19327">
                  <c:v>43047</c:v>
                </c:pt>
                <c:pt idx="19328">
                  <c:v>42671</c:v>
                </c:pt>
                <c:pt idx="19329">
                  <c:v>45881</c:v>
                </c:pt>
                <c:pt idx="19330">
                  <c:v>45505</c:v>
                </c:pt>
                <c:pt idx="19331">
                  <c:v>41743</c:v>
                </c:pt>
                <c:pt idx="19332">
                  <c:v>41367</c:v>
                </c:pt>
                <c:pt idx="19333">
                  <c:v>52655</c:v>
                </c:pt>
                <c:pt idx="19334">
                  <c:v>52231</c:v>
                </c:pt>
                <c:pt idx="19335">
                  <c:v>50957</c:v>
                </c:pt>
                <c:pt idx="19336">
                  <c:v>50108</c:v>
                </c:pt>
                <c:pt idx="19337">
                  <c:v>49684</c:v>
                </c:pt>
                <c:pt idx="19338">
                  <c:v>49260</c:v>
                </c:pt>
                <c:pt idx="19339">
                  <c:v>51743</c:v>
                </c:pt>
                <c:pt idx="19340">
                  <c:v>51319</c:v>
                </c:pt>
                <c:pt idx="19341">
                  <c:v>50894</c:v>
                </c:pt>
                <c:pt idx="19342">
                  <c:v>50470</c:v>
                </c:pt>
                <c:pt idx="19343">
                  <c:v>50045</c:v>
                </c:pt>
                <c:pt idx="19344">
                  <c:v>49621</c:v>
                </c:pt>
                <c:pt idx="19345">
                  <c:v>49196</c:v>
                </c:pt>
                <c:pt idx="19346">
                  <c:v>48772</c:v>
                </c:pt>
                <c:pt idx="19347">
                  <c:v>48348</c:v>
                </c:pt>
                <c:pt idx="19348">
                  <c:v>47923</c:v>
                </c:pt>
                <c:pt idx="19349">
                  <c:v>47499</c:v>
                </c:pt>
                <c:pt idx="19350">
                  <c:v>50831</c:v>
                </c:pt>
                <c:pt idx="19351">
                  <c:v>50407</c:v>
                </c:pt>
                <c:pt idx="19352">
                  <c:v>49982</c:v>
                </c:pt>
                <c:pt idx="19353">
                  <c:v>49558</c:v>
                </c:pt>
                <c:pt idx="19354">
                  <c:v>49133</c:v>
                </c:pt>
                <c:pt idx="19355">
                  <c:v>48709</c:v>
                </c:pt>
                <c:pt idx="19356">
                  <c:v>48284</c:v>
                </c:pt>
                <c:pt idx="19357">
                  <c:v>47860</c:v>
                </c:pt>
                <c:pt idx="19358">
                  <c:v>47436</c:v>
                </c:pt>
                <c:pt idx="19359">
                  <c:v>47011</c:v>
                </c:pt>
                <c:pt idx="19360">
                  <c:v>46587</c:v>
                </c:pt>
                <c:pt idx="19361">
                  <c:v>46162</c:v>
                </c:pt>
                <c:pt idx="19362">
                  <c:v>45738</c:v>
                </c:pt>
                <c:pt idx="19363">
                  <c:v>49495</c:v>
                </c:pt>
                <c:pt idx="19364">
                  <c:v>49070</c:v>
                </c:pt>
                <c:pt idx="19365">
                  <c:v>48646</c:v>
                </c:pt>
                <c:pt idx="19366">
                  <c:v>48221</c:v>
                </c:pt>
                <c:pt idx="19367">
                  <c:v>47797</c:v>
                </c:pt>
                <c:pt idx="19368">
                  <c:v>47372</c:v>
                </c:pt>
                <c:pt idx="19369">
                  <c:v>46948</c:v>
                </c:pt>
                <c:pt idx="19370">
                  <c:v>46524</c:v>
                </c:pt>
                <c:pt idx="19371">
                  <c:v>46099</c:v>
                </c:pt>
                <c:pt idx="19372">
                  <c:v>45675</c:v>
                </c:pt>
                <c:pt idx="19373">
                  <c:v>45250</c:v>
                </c:pt>
                <c:pt idx="19374">
                  <c:v>44826</c:v>
                </c:pt>
                <c:pt idx="19375">
                  <c:v>44401</c:v>
                </c:pt>
                <c:pt idx="19376">
                  <c:v>43977</c:v>
                </c:pt>
                <c:pt idx="19377">
                  <c:v>47734</c:v>
                </c:pt>
                <c:pt idx="19378">
                  <c:v>47309</c:v>
                </c:pt>
                <c:pt idx="19379">
                  <c:v>43065</c:v>
                </c:pt>
                <c:pt idx="19380">
                  <c:v>42640</c:v>
                </c:pt>
                <c:pt idx="19381">
                  <c:v>52069</c:v>
                </c:pt>
                <c:pt idx="19382">
                  <c:v>51631</c:v>
                </c:pt>
                <c:pt idx="19383">
                  <c:v>50316</c:v>
                </c:pt>
                <c:pt idx="19384">
                  <c:v>49440</c:v>
                </c:pt>
                <c:pt idx="19385">
                  <c:v>49001</c:v>
                </c:pt>
                <c:pt idx="19386">
                  <c:v>48563</c:v>
                </c:pt>
                <c:pt idx="19387">
                  <c:v>51195</c:v>
                </c:pt>
                <c:pt idx="19388">
                  <c:v>50756</c:v>
                </c:pt>
                <c:pt idx="19389">
                  <c:v>50318</c:v>
                </c:pt>
                <c:pt idx="19390">
                  <c:v>49880</c:v>
                </c:pt>
                <c:pt idx="19391">
                  <c:v>49442</c:v>
                </c:pt>
                <c:pt idx="19392">
                  <c:v>49004</c:v>
                </c:pt>
                <c:pt idx="19393">
                  <c:v>48565</c:v>
                </c:pt>
                <c:pt idx="19394">
                  <c:v>48127</c:v>
                </c:pt>
                <c:pt idx="19395">
                  <c:v>47689</c:v>
                </c:pt>
                <c:pt idx="19396">
                  <c:v>47251</c:v>
                </c:pt>
                <c:pt idx="19397">
                  <c:v>46813</c:v>
                </c:pt>
                <c:pt idx="19398">
                  <c:v>50320</c:v>
                </c:pt>
                <c:pt idx="19399">
                  <c:v>49882</c:v>
                </c:pt>
                <c:pt idx="19400">
                  <c:v>49444</c:v>
                </c:pt>
                <c:pt idx="19401">
                  <c:v>49006</c:v>
                </c:pt>
                <c:pt idx="19402">
                  <c:v>48568</c:v>
                </c:pt>
                <c:pt idx="19403">
                  <c:v>48129</c:v>
                </c:pt>
                <c:pt idx="19404">
                  <c:v>47691</c:v>
                </c:pt>
                <c:pt idx="19405">
                  <c:v>47253</c:v>
                </c:pt>
                <c:pt idx="19406">
                  <c:v>46815</c:v>
                </c:pt>
                <c:pt idx="19407">
                  <c:v>46377</c:v>
                </c:pt>
                <c:pt idx="19408">
                  <c:v>45939</c:v>
                </c:pt>
                <c:pt idx="19409">
                  <c:v>45500</c:v>
                </c:pt>
                <c:pt idx="19410">
                  <c:v>45062</c:v>
                </c:pt>
                <c:pt idx="19411">
                  <c:v>49008</c:v>
                </c:pt>
                <c:pt idx="19412">
                  <c:v>48570</c:v>
                </c:pt>
                <c:pt idx="19413">
                  <c:v>48132</c:v>
                </c:pt>
                <c:pt idx="19414">
                  <c:v>47694</c:v>
                </c:pt>
                <c:pt idx="19415">
                  <c:v>47255</c:v>
                </c:pt>
                <c:pt idx="19416">
                  <c:v>46817</c:v>
                </c:pt>
                <c:pt idx="19417">
                  <c:v>46379</c:v>
                </c:pt>
                <c:pt idx="19418">
                  <c:v>45941</c:v>
                </c:pt>
                <c:pt idx="19419">
                  <c:v>45503</c:v>
                </c:pt>
                <c:pt idx="19420">
                  <c:v>45064</c:v>
                </c:pt>
                <c:pt idx="19421">
                  <c:v>44626</c:v>
                </c:pt>
                <c:pt idx="19422">
                  <c:v>44188</c:v>
                </c:pt>
                <c:pt idx="19423">
                  <c:v>43750</c:v>
                </c:pt>
                <c:pt idx="19424">
                  <c:v>43312</c:v>
                </c:pt>
                <c:pt idx="19425">
                  <c:v>47258</c:v>
                </c:pt>
                <c:pt idx="19426">
                  <c:v>46819</c:v>
                </c:pt>
                <c:pt idx="19427">
                  <c:v>42437</c:v>
                </c:pt>
                <c:pt idx="19428">
                  <c:v>41999</c:v>
                </c:pt>
                <c:pt idx="19429">
                  <c:v>50963</c:v>
                </c:pt>
                <c:pt idx="19430">
                  <c:v>50533</c:v>
                </c:pt>
                <c:pt idx="19431">
                  <c:v>49242</c:v>
                </c:pt>
                <c:pt idx="19432">
                  <c:v>48381</c:v>
                </c:pt>
                <c:pt idx="19433">
                  <c:v>47951</c:v>
                </c:pt>
                <c:pt idx="19434">
                  <c:v>47521</c:v>
                </c:pt>
                <c:pt idx="19435">
                  <c:v>50109</c:v>
                </c:pt>
                <c:pt idx="19436">
                  <c:v>49679</c:v>
                </c:pt>
                <c:pt idx="19437">
                  <c:v>49249</c:v>
                </c:pt>
                <c:pt idx="19438">
                  <c:v>48819</c:v>
                </c:pt>
                <c:pt idx="19439">
                  <c:v>48388</c:v>
                </c:pt>
                <c:pt idx="19440">
                  <c:v>47958</c:v>
                </c:pt>
                <c:pt idx="19441">
                  <c:v>47528</c:v>
                </c:pt>
                <c:pt idx="19442">
                  <c:v>47097</c:v>
                </c:pt>
                <c:pt idx="19443">
                  <c:v>46667</c:v>
                </c:pt>
                <c:pt idx="19444">
                  <c:v>46237</c:v>
                </c:pt>
                <c:pt idx="19445">
                  <c:v>45807</c:v>
                </c:pt>
                <c:pt idx="19446">
                  <c:v>49256</c:v>
                </c:pt>
                <c:pt idx="19447">
                  <c:v>48826</c:v>
                </c:pt>
                <c:pt idx="19448">
                  <c:v>48395</c:v>
                </c:pt>
                <c:pt idx="19449">
                  <c:v>47965</c:v>
                </c:pt>
                <c:pt idx="19450">
                  <c:v>47535</c:v>
                </c:pt>
                <c:pt idx="19451">
                  <c:v>47105</c:v>
                </c:pt>
                <c:pt idx="19452">
                  <c:v>46674</c:v>
                </c:pt>
                <c:pt idx="19453">
                  <c:v>46244</c:v>
                </c:pt>
                <c:pt idx="19454">
                  <c:v>45814</c:v>
                </c:pt>
                <c:pt idx="19455">
                  <c:v>45383</c:v>
                </c:pt>
                <c:pt idx="19456">
                  <c:v>44953</c:v>
                </c:pt>
                <c:pt idx="19457">
                  <c:v>44523</c:v>
                </c:pt>
                <c:pt idx="19458">
                  <c:v>44092</c:v>
                </c:pt>
                <c:pt idx="19459">
                  <c:v>47972</c:v>
                </c:pt>
                <c:pt idx="19460">
                  <c:v>47542</c:v>
                </c:pt>
                <c:pt idx="19461">
                  <c:v>47112</c:v>
                </c:pt>
                <c:pt idx="19462">
                  <c:v>46681</c:v>
                </c:pt>
                <c:pt idx="19463">
                  <c:v>46251</c:v>
                </c:pt>
                <c:pt idx="19464">
                  <c:v>45821</c:v>
                </c:pt>
                <c:pt idx="19465">
                  <c:v>45390</c:v>
                </c:pt>
                <c:pt idx="19466">
                  <c:v>44960</c:v>
                </c:pt>
                <c:pt idx="19467">
                  <c:v>44530</c:v>
                </c:pt>
                <c:pt idx="19468">
                  <c:v>44100</c:v>
                </c:pt>
                <c:pt idx="19469">
                  <c:v>43669</c:v>
                </c:pt>
                <c:pt idx="19470">
                  <c:v>43239</c:v>
                </c:pt>
                <c:pt idx="19471">
                  <c:v>42809</c:v>
                </c:pt>
                <c:pt idx="19472">
                  <c:v>42378</c:v>
                </c:pt>
                <c:pt idx="19473">
                  <c:v>46258</c:v>
                </c:pt>
                <c:pt idx="19474">
                  <c:v>45828</c:v>
                </c:pt>
                <c:pt idx="19475">
                  <c:v>41525</c:v>
                </c:pt>
                <c:pt idx="19476">
                  <c:v>41095</c:v>
                </c:pt>
                <c:pt idx="19477">
                  <c:v>47529</c:v>
                </c:pt>
                <c:pt idx="19478">
                  <c:v>47134</c:v>
                </c:pt>
                <c:pt idx="19479">
                  <c:v>45949</c:v>
                </c:pt>
                <c:pt idx="19480">
                  <c:v>45160</c:v>
                </c:pt>
                <c:pt idx="19481">
                  <c:v>44765</c:v>
                </c:pt>
                <c:pt idx="19482">
                  <c:v>44370</c:v>
                </c:pt>
                <c:pt idx="19483">
                  <c:v>46723</c:v>
                </c:pt>
                <c:pt idx="19484">
                  <c:v>46328</c:v>
                </c:pt>
                <c:pt idx="19485">
                  <c:v>45933</c:v>
                </c:pt>
                <c:pt idx="19486">
                  <c:v>45539</c:v>
                </c:pt>
                <c:pt idx="19487">
                  <c:v>45144</c:v>
                </c:pt>
                <c:pt idx="19488">
                  <c:v>44749</c:v>
                </c:pt>
                <c:pt idx="19489">
                  <c:v>44354</c:v>
                </c:pt>
                <c:pt idx="19490">
                  <c:v>43959</c:v>
                </c:pt>
                <c:pt idx="19491">
                  <c:v>43565</c:v>
                </c:pt>
                <c:pt idx="19492">
                  <c:v>43170</c:v>
                </c:pt>
                <c:pt idx="19493">
                  <c:v>42775</c:v>
                </c:pt>
                <c:pt idx="19494">
                  <c:v>45917</c:v>
                </c:pt>
                <c:pt idx="19495">
                  <c:v>45522</c:v>
                </c:pt>
                <c:pt idx="19496">
                  <c:v>45128</c:v>
                </c:pt>
                <c:pt idx="19497">
                  <c:v>44733</c:v>
                </c:pt>
                <c:pt idx="19498">
                  <c:v>44338</c:v>
                </c:pt>
                <c:pt idx="19499">
                  <c:v>43943</c:v>
                </c:pt>
                <c:pt idx="19500">
                  <c:v>43548</c:v>
                </c:pt>
                <c:pt idx="19501">
                  <c:v>43154</c:v>
                </c:pt>
                <c:pt idx="19502">
                  <c:v>42759</c:v>
                </c:pt>
                <c:pt idx="19503">
                  <c:v>42364</c:v>
                </c:pt>
                <c:pt idx="19504">
                  <c:v>41969</c:v>
                </c:pt>
                <c:pt idx="19505">
                  <c:v>41574</c:v>
                </c:pt>
                <c:pt idx="19506">
                  <c:v>41180</c:v>
                </c:pt>
                <c:pt idx="19507">
                  <c:v>44717</c:v>
                </c:pt>
                <c:pt idx="19508">
                  <c:v>44322</c:v>
                </c:pt>
                <c:pt idx="19509">
                  <c:v>43927</c:v>
                </c:pt>
                <c:pt idx="19510">
                  <c:v>43532</c:v>
                </c:pt>
                <c:pt idx="19511">
                  <c:v>43138</c:v>
                </c:pt>
                <c:pt idx="19512">
                  <c:v>42743</c:v>
                </c:pt>
                <c:pt idx="19513">
                  <c:v>42348</c:v>
                </c:pt>
                <c:pt idx="19514">
                  <c:v>41953</c:v>
                </c:pt>
                <c:pt idx="19515">
                  <c:v>41558</c:v>
                </c:pt>
                <c:pt idx="19516">
                  <c:v>41164</c:v>
                </c:pt>
                <c:pt idx="19517">
                  <c:v>40769</c:v>
                </c:pt>
                <c:pt idx="19518">
                  <c:v>40374</c:v>
                </c:pt>
                <c:pt idx="19519">
                  <c:v>39979</c:v>
                </c:pt>
                <c:pt idx="19520">
                  <c:v>39584</c:v>
                </c:pt>
                <c:pt idx="19521">
                  <c:v>43121</c:v>
                </c:pt>
                <c:pt idx="19522">
                  <c:v>42727</c:v>
                </c:pt>
                <c:pt idx="19523">
                  <c:v>38779</c:v>
                </c:pt>
                <c:pt idx="19524">
                  <c:v>38384</c:v>
                </c:pt>
                <c:pt idx="19525">
                  <c:v>49176</c:v>
                </c:pt>
                <c:pt idx="19526">
                  <c:v>48796</c:v>
                </c:pt>
                <c:pt idx="19527">
                  <c:v>48415</c:v>
                </c:pt>
                <c:pt idx="19528">
                  <c:v>48035</c:v>
                </c:pt>
                <c:pt idx="19529">
                  <c:v>47655</c:v>
                </c:pt>
                <c:pt idx="19530">
                  <c:v>47275</c:v>
                </c:pt>
                <c:pt idx="19531">
                  <c:v>46895</c:v>
                </c:pt>
                <c:pt idx="19532">
                  <c:v>46514</c:v>
                </c:pt>
                <c:pt idx="19533">
                  <c:v>46134</c:v>
                </c:pt>
                <c:pt idx="19534">
                  <c:v>48273</c:v>
                </c:pt>
                <c:pt idx="19535">
                  <c:v>47893</c:v>
                </c:pt>
                <c:pt idx="19536">
                  <c:v>47513</c:v>
                </c:pt>
                <c:pt idx="19537">
                  <c:v>47133</c:v>
                </c:pt>
                <c:pt idx="19538">
                  <c:v>46752</c:v>
                </c:pt>
                <c:pt idx="19539">
                  <c:v>46372</c:v>
                </c:pt>
                <c:pt idx="19540">
                  <c:v>45992</c:v>
                </c:pt>
                <c:pt idx="19541">
                  <c:v>45612</c:v>
                </c:pt>
                <c:pt idx="19542">
                  <c:v>45232</c:v>
                </c:pt>
                <c:pt idx="19543">
                  <c:v>44851</c:v>
                </c:pt>
                <c:pt idx="19544">
                  <c:v>44471</c:v>
                </c:pt>
                <c:pt idx="19545">
                  <c:v>44091</c:v>
                </c:pt>
                <c:pt idx="19546">
                  <c:v>47371</c:v>
                </c:pt>
                <c:pt idx="19547">
                  <c:v>46990</c:v>
                </c:pt>
                <c:pt idx="19548">
                  <c:v>46610</c:v>
                </c:pt>
                <c:pt idx="19549">
                  <c:v>46230</c:v>
                </c:pt>
                <c:pt idx="19550">
                  <c:v>45850</c:v>
                </c:pt>
                <c:pt idx="19551">
                  <c:v>45470</c:v>
                </c:pt>
                <c:pt idx="19552">
                  <c:v>45089</c:v>
                </c:pt>
                <c:pt idx="19553">
                  <c:v>44709</c:v>
                </c:pt>
                <c:pt idx="19554">
                  <c:v>44329</c:v>
                </c:pt>
                <c:pt idx="19555">
                  <c:v>43949</c:v>
                </c:pt>
                <c:pt idx="19556">
                  <c:v>43569</c:v>
                </c:pt>
                <c:pt idx="19557">
                  <c:v>42808</c:v>
                </c:pt>
                <c:pt idx="19558">
                  <c:v>42428</c:v>
                </c:pt>
                <c:pt idx="19559">
                  <c:v>46088</c:v>
                </c:pt>
                <c:pt idx="19560">
                  <c:v>45708</c:v>
                </c:pt>
                <c:pt idx="19561">
                  <c:v>45327</c:v>
                </c:pt>
                <c:pt idx="19562">
                  <c:v>44947</c:v>
                </c:pt>
                <c:pt idx="19563">
                  <c:v>44567</c:v>
                </c:pt>
                <c:pt idx="19564">
                  <c:v>44187</c:v>
                </c:pt>
                <c:pt idx="19565">
                  <c:v>43807</c:v>
                </c:pt>
                <c:pt idx="19566">
                  <c:v>41906</c:v>
                </c:pt>
                <c:pt idx="19567">
                  <c:v>41525</c:v>
                </c:pt>
                <c:pt idx="19568">
                  <c:v>41145</c:v>
                </c:pt>
                <c:pt idx="19569">
                  <c:v>44425</c:v>
                </c:pt>
                <c:pt idx="19570">
                  <c:v>44045</c:v>
                </c:pt>
                <c:pt idx="19571">
                  <c:v>51012</c:v>
                </c:pt>
                <c:pt idx="19572">
                  <c:v>50587</c:v>
                </c:pt>
                <c:pt idx="19573">
                  <c:v>50161</c:v>
                </c:pt>
                <c:pt idx="19574">
                  <c:v>49735</c:v>
                </c:pt>
                <c:pt idx="19575">
                  <c:v>49310</c:v>
                </c:pt>
                <c:pt idx="19576">
                  <c:v>48884</c:v>
                </c:pt>
                <c:pt idx="19577">
                  <c:v>48459</c:v>
                </c:pt>
                <c:pt idx="19578">
                  <c:v>48033</c:v>
                </c:pt>
                <c:pt idx="19579">
                  <c:v>47607</c:v>
                </c:pt>
                <c:pt idx="19580">
                  <c:v>50124</c:v>
                </c:pt>
                <c:pt idx="19581">
                  <c:v>49698</c:v>
                </c:pt>
                <c:pt idx="19582">
                  <c:v>49273</c:v>
                </c:pt>
                <c:pt idx="19583">
                  <c:v>48847</c:v>
                </c:pt>
                <c:pt idx="19584">
                  <c:v>48422</c:v>
                </c:pt>
                <c:pt idx="19585">
                  <c:v>47996</c:v>
                </c:pt>
                <c:pt idx="19586">
                  <c:v>47570</c:v>
                </c:pt>
                <c:pt idx="19587">
                  <c:v>47145</c:v>
                </c:pt>
                <c:pt idx="19588">
                  <c:v>46719</c:v>
                </c:pt>
                <c:pt idx="19589">
                  <c:v>46294</c:v>
                </c:pt>
                <c:pt idx="19590">
                  <c:v>45868</c:v>
                </c:pt>
                <c:pt idx="19591">
                  <c:v>45442</c:v>
                </c:pt>
                <c:pt idx="19592">
                  <c:v>49236</c:v>
                </c:pt>
                <c:pt idx="19593">
                  <c:v>48810</c:v>
                </c:pt>
                <c:pt idx="19594">
                  <c:v>48385</c:v>
                </c:pt>
                <c:pt idx="19595">
                  <c:v>47959</c:v>
                </c:pt>
                <c:pt idx="19596">
                  <c:v>47534</c:v>
                </c:pt>
                <c:pt idx="19597">
                  <c:v>47108</c:v>
                </c:pt>
                <c:pt idx="19598">
                  <c:v>46682</c:v>
                </c:pt>
                <c:pt idx="19599">
                  <c:v>46257</c:v>
                </c:pt>
                <c:pt idx="19600">
                  <c:v>45831</c:v>
                </c:pt>
                <c:pt idx="19601">
                  <c:v>45406</c:v>
                </c:pt>
                <c:pt idx="19602">
                  <c:v>44980</c:v>
                </c:pt>
                <c:pt idx="19603">
                  <c:v>44129</c:v>
                </c:pt>
                <c:pt idx="19604">
                  <c:v>43703</c:v>
                </c:pt>
                <c:pt idx="19605">
                  <c:v>47922</c:v>
                </c:pt>
                <c:pt idx="19606">
                  <c:v>47497</c:v>
                </c:pt>
                <c:pt idx="19607">
                  <c:v>47071</c:v>
                </c:pt>
                <c:pt idx="19608">
                  <c:v>46645</c:v>
                </c:pt>
                <c:pt idx="19609">
                  <c:v>46220</c:v>
                </c:pt>
                <c:pt idx="19610">
                  <c:v>45794</c:v>
                </c:pt>
                <c:pt idx="19611">
                  <c:v>45369</c:v>
                </c:pt>
                <c:pt idx="19612">
                  <c:v>43241</c:v>
                </c:pt>
                <c:pt idx="19613">
                  <c:v>42815</c:v>
                </c:pt>
                <c:pt idx="19614">
                  <c:v>42390</c:v>
                </c:pt>
                <c:pt idx="19615">
                  <c:v>46183</c:v>
                </c:pt>
                <c:pt idx="19616">
                  <c:v>45757</c:v>
                </c:pt>
                <c:pt idx="19617">
                  <c:v>50844</c:v>
                </c:pt>
                <c:pt idx="19618">
                  <c:v>50407</c:v>
                </c:pt>
                <c:pt idx="19619">
                  <c:v>49971</c:v>
                </c:pt>
                <c:pt idx="19620">
                  <c:v>49535</c:v>
                </c:pt>
                <c:pt idx="19621">
                  <c:v>49098</c:v>
                </c:pt>
                <c:pt idx="19622">
                  <c:v>48662</c:v>
                </c:pt>
                <c:pt idx="19623">
                  <c:v>48225</c:v>
                </c:pt>
                <c:pt idx="19624">
                  <c:v>47789</c:v>
                </c:pt>
                <c:pt idx="19625">
                  <c:v>47353</c:v>
                </c:pt>
                <c:pt idx="19626">
                  <c:v>49977</c:v>
                </c:pt>
                <c:pt idx="19627">
                  <c:v>49541</c:v>
                </c:pt>
                <c:pt idx="19628">
                  <c:v>49105</c:v>
                </c:pt>
                <c:pt idx="19629">
                  <c:v>48668</c:v>
                </c:pt>
                <c:pt idx="19630">
                  <c:v>48232</c:v>
                </c:pt>
                <c:pt idx="19631">
                  <c:v>47795</c:v>
                </c:pt>
                <c:pt idx="19632">
                  <c:v>47359</c:v>
                </c:pt>
                <c:pt idx="19633">
                  <c:v>46923</c:v>
                </c:pt>
                <c:pt idx="19634">
                  <c:v>46486</c:v>
                </c:pt>
                <c:pt idx="19635">
                  <c:v>46050</c:v>
                </c:pt>
                <c:pt idx="19636">
                  <c:v>45614</c:v>
                </c:pt>
                <c:pt idx="19637">
                  <c:v>45177</c:v>
                </c:pt>
                <c:pt idx="19638">
                  <c:v>49111</c:v>
                </c:pt>
                <c:pt idx="19639">
                  <c:v>48675</c:v>
                </c:pt>
                <c:pt idx="19640">
                  <c:v>48238</c:v>
                </c:pt>
                <c:pt idx="19641">
                  <c:v>47802</c:v>
                </c:pt>
                <c:pt idx="19642">
                  <c:v>47366</c:v>
                </c:pt>
                <c:pt idx="19643">
                  <c:v>46929</c:v>
                </c:pt>
                <c:pt idx="19644">
                  <c:v>46493</c:v>
                </c:pt>
                <c:pt idx="19645">
                  <c:v>46056</c:v>
                </c:pt>
                <c:pt idx="19646">
                  <c:v>45620</c:v>
                </c:pt>
                <c:pt idx="19647">
                  <c:v>45184</c:v>
                </c:pt>
                <c:pt idx="19648">
                  <c:v>44747</c:v>
                </c:pt>
                <c:pt idx="19649">
                  <c:v>43874</c:v>
                </c:pt>
                <c:pt idx="19650">
                  <c:v>43438</c:v>
                </c:pt>
                <c:pt idx="19651">
                  <c:v>47808</c:v>
                </c:pt>
                <c:pt idx="19652">
                  <c:v>47372</c:v>
                </c:pt>
                <c:pt idx="19653">
                  <c:v>46936</c:v>
                </c:pt>
                <c:pt idx="19654">
                  <c:v>46499</c:v>
                </c:pt>
                <c:pt idx="19655">
                  <c:v>46063</c:v>
                </c:pt>
                <c:pt idx="19656">
                  <c:v>45626</c:v>
                </c:pt>
                <c:pt idx="19657">
                  <c:v>45190</c:v>
                </c:pt>
                <c:pt idx="19658">
                  <c:v>43008</c:v>
                </c:pt>
                <c:pt idx="19659">
                  <c:v>42572</c:v>
                </c:pt>
                <c:pt idx="19660">
                  <c:v>42135</c:v>
                </c:pt>
                <c:pt idx="19661">
                  <c:v>46069</c:v>
                </c:pt>
                <c:pt idx="19662">
                  <c:v>45633</c:v>
                </c:pt>
                <c:pt idx="19663">
                  <c:v>50316</c:v>
                </c:pt>
                <c:pt idx="19664">
                  <c:v>49890</c:v>
                </c:pt>
                <c:pt idx="19665">
                  <c:v>49464</c:v>
                </c:pt>
                <c:pt idx="19666">
                  <c:v>49038</c:v>
                </c:pt>
                <c:pt idx="19667">
                  <c:v>48612</c:v>
                </c:pt>
                <c:pt idx="19668">
                  <c:v>48186</c:v>
                </c:pt>
                <c:pt idx="19669">
                  <c:v>47760</c:v>
                </c:pt>
                <c:pt idx="19670">
                  <c:v>47334</c:v>
                </c:pt>
                <c:pt idx="19671">
                  <c:v>46908</c:v>
                </c:pt>
                <c:pt idx="19672">
                  <c:v>49450</c:v>
                </c:pt>
                <c:pt idx="19673">
                  <c:v>49024</c:v>
                </c:pt>
                <c:pt idx="19674">
                  <c:v>48598</c:v>
                </c:pt>
                <c:pt idx="19675">
                  <c:v>48172</c:v>
                </c:pt>
                <c:pt idx="19676">
                  <c:v>47746</c:v>
                </c:pt>
                <c:pt idx="19677">
                  <c:v>47320</c:v>
                </c:pt>
                <c:pt idx="19678">
                  <c:v>46894</c:v>
                </c:pt>
                <c:pt idx="19679">
                  <c:v>46468</c:v>
                </c:pt>
                <c:pt idx="19680">
                  <c:v>46042</c:v>
                </c:pt>
                <c:pt idx="19681">
                  <c:v>45616</c:v>
                </c:pt>
                <c:pt idx="19682">
                  <c:v>45190</c:v>
                </c:pt>
                <c:pt idx="19683">
                  <c:v>44764</c:v>
                </c:pt>
                <c:pt idx="19684">
                  <c:v>48584</c:v>
                </c:pt>
                <c:pt idx="19685">
                  <c:v>48158</c:v>
                </c:pt>
                <c:pt idx="19686">
                  <c:v>47732</c:v>
                </c:pt>
                <c:pt idx="19687">
                  <c:v>47306</c:v>
                </c:pt>
                <c:pt idx="19688">
                  <c:v>46880</c:v>
                </c:pt>
                <c:pt idx="19689">
                  <c:v>46454</c:v>
                </c:pt>
                <c:pt idx="19690">
                  <c:v>46028</c:v>
                </c:pt>
                <c:pt idx="19691">
                  <c:v>45602</c:v>
                </c:pt>
                <c:pt idx="19692">
                  <c:v>45176</c:v>
                </c:pt>
                <c:pt idx="19693">
                  <c:v>44750</c:v>
                </c:pt>
                <c:pt idx="19694">
                  <c:v>44324</c:v>
                </c:pt>
                <c:pt idx="19695">
                  <c:v>43472</c:v>
                </c:pt>
                <c:pt idx="19696">
                  <c:v>43046</c:v>
                </c:pt>
                <c:pt idx="19697">
                  <c:v>47291</c:v>
                </c:pt>
                <c:pt idx="19698">
                  <c:v>46865</c:v>
                </c:pt>
                <c:pt idx="19699">
                  <c:v>46439</c:v>
                </c:pt>
                <c:pt idx="19700">
                  <c:v>46013</c:v>
                </c:pt>
                <c:pt idx="19701">
                  <c:v>45587</c:v>
                </c:pt>
                <c:pt idx="19702">
                  <c:v>45161</c:v>
                </c:pt>
                <c:pt idx="19703">
                  <c:v>44735</c:v>
                </c:pt>
                <c:pt idx="19704">
                  <c:v>42605</c:v>
                </c:pt>
                <c:pt idx="19705">
                  <c:v>42179</c:v>
                </c:pt>
                <c:pt idx="19706">
                  <c:v>41753</c:v>
                </c:pt>
                <c:pt idx="19707">
                  <c:v>45573</c:v>
                </c:pt>
                <c:pt idx="19708">
                  <c:v>45147</c:v>
                </c:pt>
                <c:pt idx="19709">
                  <c:v>47775</c:v>
                </c:pt>
                <c:pt idx="19710">
                  <c:v>47386</c:v>
                </c:pt>
                <c:pt idx="19711">
                  <c:v>46996</c:v>
                </c:pt>
                <c:pt idx="19712">
                  <c:v>46607</c:v>
                </c:pt>
                <c:pt idx="19713">
                  <c:v>46218</c:v>
                </c:pt>
                <c:pt idx="19714">
                  <c:v>45828</c:v>
                </c:pt>
                <c:pt idx="19715">
                  <c:v>45439</c:v>
                </c:pt>
                <c:pt idx="19716">
                  <c:v>45050</c:v>
                </c:pt>
                <c:pt idx="19717">
                  <c:v>44660</c:v>
                </c:pt>
                <c:pt idx="19718">
                  <c:v>46929</c:v>
                </c:pt>
                <c:pt idx="19719">
                  <c:v>46540</c:v>
                </c:pt>
                <c:pt idx="19720">
                  <c:v>46150</c:v>
                </c:pt>
                <c:pt idx="19721">
                  <c:v>45761</c:v>
                </c:pt>
                <c:pt idx="19722">
                  <c:v>45372</c:v>
                </c:pt>
                <c:pt idx="19723">
                  <c:v>44982</c:v>
                </c:pt>
                <c:pt idx="19724">
                  <c:v>44593</c:v>
                </c:pt>
                <c:pt idx="19725">
                  <c:v>44204</c:v>
                </c:pt>
                <c:pt idx="19726">
                  <c:v>43814</c:v>
                </c:pt>
                <c:pt idx="19727">
                  <c:v>43425</c:v>
                </c:pt>
                <c:pt idx="19728">
                  <c:v>43036</c:v>
                </c:pt>
                <c:pt idx="19729">
                  <c:v>42646</c:v>
                </c:pt>
                <c:pt idx="19730">
                  <c:v>46083</c:v>
                </c:pt>
                <c:pt idx="19731">
                  <c:v>45693</c:v>
                </c:pt>
                <c:pt idx="19732">
                  <c:v>45304</c:v>
                </c:pt>
                <c:pt idx="19733">
                  <c:v>44915</c:v>
                </c:pt>
                <c:pt idx="19734">
                  <c:v>44526</c:v>
                </c:pt>
                <c:pt idx="19735">
                  <c:v>44136</c:v>
                </c:pt>
                <c:pt idx="19736">
                  <c:v>43747</c:v>
                </c:pt>
                <c:pt idx="19737">
                  <c:v>43358</c:v>
                </c:pt>
                <c:pt idx="19738">
                  <c:v>42968</c:v>
                </c:pt>
                <c:pt idx="19739">
                  <c:v>42579</c:v>
                </c:pt>
                <c:pt idx="19740">
                  <c:v>42190</c:v>
                </c:pt>
                <c:pt idx="19741">
                  <c:v>41411</c:v>
                </c:pt>
                <c:pt idx="19742">
                  <c:v>41022</c:v>
                </c:pt>
                <c:pt idx="19743">
                  <c:v>44847</c:v>
                </c:pt>
                <c:pt idx="19744">
                  <c:v>44458</c:v>
                </c:pt>
                <c:pt idx="19745">
                  <c:v>44069</c:v>
                </c:pt>
                <c:pt idx="19746">
                  <c:v>43679</c:v>
                </c:pt>
                <c:pt idx="19747">
                  <c:v>43290</c:v>
                </c:pt>
                <c:pt idx="19748">
                  <c:v>42901</c:v>
                </c:pt>
                <c:pt idx="19749">
                  <c:v>42511</c:v>
                </c:pt>
                <c:pt idx="19750">
                  <c:v>40565</c:v>
                </c:pt>
                <c:pt idx="19751">
                  <c:v>40176</c:v>
                </c:pt>
                <c:pt idx="19752">
                  <c:v>39786</c:v>
                </c:pt>
                <c:pt idx="19753">
                  <c:v>43223</c:v>
                </c:pt>
                <c:pt idx="19754">
                  <c:v>42833</c:v>
                </c:pt>
                <c:pt idx="19755">
                  <c:v>51441</c:v>
                </c:pt>
                <c:pt idx="19756">
                  <c:v>51078</c:v>
                </c:pt>
                <c:pt idx="19757">
                  <c:v>50157</c:v>
                </c:pt>
                <c:pt idx="19758">
                  <c:v>49794</c:v>
                </c:pt>
                <c:pt idx="19759">
                  <c:v>48511</c:v>
                </c:pt>
                <c:pt idx="19760">
                  <c:v>53636</c:v>
                </c:pt>
                <c:pt idx="19761">
                  <c:v>53231</c:v>
                </c:pt>
                <c:pt idx="19762">
                  <c:v>52318</c:v>
                </c:pt>
                <c:pt idx="19763">
                  <c:v>51913</c:v>
                </c:pt>
                <c:pt idx="19764">
                  <c:v>50595</c:v>
                </c:pt>
                <c:pt idx="19765">
                  <c:v>53795</c:v>
                </c:pt>
                <c:pt idx="19766">
                  <c:v>53367</c:v>
                </c:pt>
                <c:pt idx="19767">
                  <c:v>52488</c:v>
                </c:pt>
                <c:pt idx="19768">
                  <c:v>52061</c:v>
                </c:pt>
                <c:pt idx="19769">
                  <c:v>50755</c:v>
                </c:pt>
                <c:pt idx="19770">
                  <c:v>53496</c:v>
                </c:pt>
                <c:pt idx="19771">
                  <c:v>53065</c:v>
                </c:pt>
                <c:pt idx="19772">
                  <c:v>52201</c:v>
                </c:pt>
                <c:pt idx="19773">
                  <c:v>51770</c:v>
                </c:pt>
                <c:pt idx="19774">
                  <c:v>50476</c:v>
                </c:pt>
                <c:pt idx="19775">
                  <c:v>50987</c:v>
                </c:pt>
                <c:pt idx="19776">
                  <c:v>50574</c:v>
                </c:pt>
                <c:pt idx="19777">
                  <c:v>49754</c:v>
                </c:pt>
                <c:pt idx="19778">
                  <c:v>49342</c:v>
                </c:pt>
                <c:pt idx="19779">
                  <c:v>48109</c:v>
                </c:pt>
                <c:pt idx="19780">
                  <c:v>52392</c:v>
                </c:pt>
                <c:pt idx="19781">
                  <c:v>52025</c:v>
                </c:pt>
                <c:pt idx="19782">
                  <c:v>51104</c:v>
                </c:pt>
                <c:pt idx="19783">
                  <c:v>50738</c:v>
                </c:pt>
                <c:pt idx="19784">
                  <c:v>49450</c:v>
                </c:pt>
                <c:pt idx="19785">
                  <c:v>48163</c:v>
                </c:pt>
                <c:pt idx="19786">
                  <c:v>54692</c:v>
                </c:pt>
                <c:pt idx="19787">
                  <c:v>54279</c:v>
                </c:pt>
                <c:pt idx="19788">
                  <c:v>53372</c:v>
                </c:pt>
                <c:pt idx="19789">
                  <c:v>52960</c:v>
                </c:pt>
                <c:pt idx="19790">
                  <c:v>51640</c:v>
                </c:pt>
                <c:pt idx="19791">
                  <c:v>50320</c:v>
                </c:pt>
                <c:pt idx="19792">
                  <c:v>54660</c:v>
                </c:pt>
                <c:pt idx="19793">
                  <c:v>54230</c:v>
                </c:pt>
                <c:pt idx="19794">
                  <c:v>53355</c:v>
                </c:pt>
                <c:pt idx="19795">
                  <c:v>52925</c:v>
                </c:pt>
                <c:pt idx="19796">
                  <c:v>51621</c:v>
                </c:pt>
                <c:pt idx="19797">
                  <c:v>50316</c:v>
                </c:pt>
                <c:pt idx="19798">
                  <c:v>54043</c:v>
                </c:pt>
                <c:pt idx="19799">
                  <c:v>53616</c:v>
                </c:pt>
                <c:pt idx="19800">
                  <c:v>52755</c:v>
                </c:pt>
                <c:pt idx="19801">
                  <c:v>52328</c:v>
                </c:pt>
                <c:pt idx="19802">
                  <c:v>51040</c:v>
                </c:pt>
                <c:pt idx="19803">
                  <c:v>49751</c:v>
                </c:pt>
                <c:pt idx="19804">
                  <c:v>51088</c:v>
                </c:pt>
                <c:pt idx="19805">
                  <c:v>50689</c:v>
                </c:pt>
                <c:pt idx="19806">
                  <c:v>49866</c:v>
                </c:pt>
                <c:pt idx="19807">
                  <c:v>49467</c:v>
                </c:pt>
                <c:pt idx="19808">
                  <c:v>48245</c:v>
                </c:pt>
                <c:pt idx="19809">
                  <c:v>47023</c:v>
                </c:pt>
                <c:pt idx="19810">
                  <c:v>52695</c:v>
                </c:pt>
                <c:pt idx="19811">
                  <c:v>52321</c:v>
                </c:pt>
                <c:pt idx="19812">
                  <c:v>51404</c:v>
                </c:pt>
                <c:pt idx="19813">
                  <c:v>51030</c:v>
                </c:pt>
                <c:pt idx="19814">
                  <c:v>49739</c:v>
                </c:pt>
                <c:pt idx="19815">
                  <c:v>48448</c:v>
                </c:pt>
                <c:pt idx="19816">
                  <c:v>54936</c:v>
                </c:pt>
                <c:pt idx="19817">
                  <c:v>54517</c:v>
                </c:pt>
                <c:pt idx="19818">
                  <c:v>53613</c:v>
                </c:pt>
                <c:pt idx="19819">
                  <c:v>53195</c:v>
                </c:pt>
                <c:pt idx="19820">
                  <c:v>51872</c:v>
                </c:pt>
                <c:pt idx="19821">
                  <c:v>50550</c:v>
                </c:pt>
                <c:pt idx="19822">
                  <c:v>54776</c:v>
                </c:pt>
                <c:pt idx="19823">
                  <c:v>54344</c:v>
                </c:pt>
                <c:pt idx="19824">
                  <c:v>53469</c:v>
                </c:pt>
                <c:pt idx="19825">
                  <c:v>53037</c:v>
                </c:pt>
                <c:pt idx="19826">
                  <c:v>51731</c:v>
                </c:pt>
                <c:pt idx="19827">
                  <c:v>50424</c:v>
                </c:pt>
                <c:pt idx="19828">
                  <c:v>54006</c:v>
                </c:pt>
                <c:pt idx="19829">
                  <c:v>53582</c:v>
                </c:pt>
                <c:pt idx="19830">
                  <c:v>52717</c:v>
                </c:pt>
                <c:pt idx="19831">
                  <c:v>52293</c:v>
                </c:pt>
                <c:pt idx="19832">
                  <c:v>51003</c:v>
                </c:pt>
                <c:pt idx="19833">
                  <c:v>49713</c:v>
                </c:pt>
                <c:pt idx="19834">
                  <c:v>50883</c:v>
                </c:pt>
                <c:pt idx="19835">
                  <c:v>50493</c:v>
                </c:pt>
                <c:pt idx="19836">
                  <c:v>49661</c:v>
                </c:pt>
                <c:pt idx="19837">
                  <c:v>49271</c:v>
                </c:pt>
                <c:pt idx="19838">
                  <c:v>48048</c:v>
                </c:pt>
                <c:pt idx="19839">
                  <c:v>46826</c:v>
                </c:pt>
                <c:pt idx="19840">
                  <c:v>52870</c:v>
                </c:pt>
                <c:pt idx="19841">
                  <c:v>52487</c:v>
                </c:pt>
                <c:pt idx="19842">
                  <c:v>51582</c:v>
                </c:pt>
                <c:pt idx="19843">
                  <c:v>51198</c:v>
                </c:pt>
                <c:pt idx="19844">
                  <c:v>50293</c:v>
                </c:pt>
                <c:pt idx="19845">
                  <c:v>49910</c:v>
                </c:pt>
                <c:pt idx="19846">
                  <c:v>55182</c:v>
                </c:pt>
                <c:pt idx="19847">
                  <c:v>54754</c:v>
                </c:pt>
                <c:pt idx="19848">
                  <c:v>53860</c:v>
                </c:pt>
                <c:pt idx="19849">
                  <c:v>53432</c:v>
                </c:pt>
                <c:pt idx="19850">
                  <c:v>52538</c:v>
                </c:pt>
                <c:pt idx="19851">
                  <c:v>52110</c:v>
                </c:pt>
                <c:pt idx="19852">
                  <c:v>54895</c:v>
                </c:pt>
                <c:pt idx="19853">
                  <c:v>54460</c:v>
                </c:pt>
                <c:pt idx="19854">
                  <c:v>53589</c:v>
                </c:pt>
                <c:pt idx="19855">
                  <c:v>53153</c:v>
                </c:pt>
                <c:pt idx="19856">
                  <c:v>52282</c:v>
                </c:pt>
                <c:pt idx="19857">
                  <c:v>51846</c:v>
                </c:pt>
                <c:pt idx="19858">
                  <c:v>53962</c:v>
                </c:pt>
                <c:pt idx="19859">
                  <c:v>53540</c:v>
                </c:pt>
                <c:pt idx="19860">
                  <c:v>52672</c:v>
                </c:pt>
                <c:pt idx="19861">
                  <c:v>52250</c:v>
                </c:pt>
                <c:pt idx="19862">
                  <c:v>51382</c:v>
                </c:pt>
                <c:pt idx="19863">
                  <c:v>50960</c:v>
                </c:pt>
                <c:pt idx="19864">
                  <c:v>50625</c:v>
                </c:pt>
                <c:pt idx="19865">
                  <c:v>50243</c:v>
                </c:pt>
                <c:pt idx="19866">
                  <c:v>49403</c:v>
                </c:pt>
                <c:pt idx="19867">
                  <c:v>49021</c:v>
                </c:pt>
                <c:pt idx="19868">
                  <c:v>48181</c:v>
                </c:pt>
                <c:pt idx="19869">
                  <c:v>47799</c:v>
                </c:pt>
                <c:pt idx="19870">
                  <c:v>51000</c:v>
                </c:pt>
                <c:pt idx="19871">
                  <c:v>50619</c:v>
                </c:pt>
                <c:pt idx="19872">
                  <c:v>50238</c:v>
                </c:pt>
                <c:pt idx="19873">
                  <c:v>48332</c:v>
                </c:pt>
                <c:pt idx="19874">
                  <c:v>47951</c:v>
                </c:pt>
                <c:pt idx="19875">
                  <c:v>47570</c:v>
                </c:pt>
                <c:pt idx="19876">
                  <c:v>50095</c:v>
                </c:pt>
                <c:pt idx="19877">
                  <c:v>49713</c:v>
                </c:pt>
                <c:pt idx="19878">
                  <c:v>49332</c:v>
                </c:pt>
                <c:pt idx="19879">
                  <c:v>48951</c:v>
                </c:pt>
                <c:pt idx="19880">
                  <c:v>48570</c:v>
                </c:pt>
                <c:pt idx="19881">
                  <c:v>48189</c:v>
                </c:pt>
                <c:pt idx="19882">
                  <c:v>47808</c:v>
                </c:pt>
                <c:pt idx="19883">
                  <c:v>47427</c:v>
                </c:pt>
                <c:pt idx="19884">
                  <c:v>47045</c:v>
                </c:pt>
                <c:pt idx="19885">
                  <c:v>46664</c:v>
                </c:pt>
                <c:pt idx="19886">
                  <c:v>46283</c:v>
                </c:pt>
                <c:pt idx="19887">
                  <c:v>45902</c:v>
                </c:pt>
                <c:pt idx="19888">
                  <c:v>48808</c:v>
                </c:pt>
                <c:pt idx="19889">
                  <c:v>48426</c:v>
                </c:pt>
                <c:pt idx="19890">
                  <c:v>48045</c:v>
                </c:pt>
                <c:pt idx="19891">
                  <c:v>47664</c:v>
                </c:pt>
                <c:pt idx="19892">
                  <c:v>47283</c:v>
                </c:pt>
                <c:pt idx="19893">
                  <c:v>46902</c:v>
                </c:pt>
                <c:pt idx="19894">
                  <c:v>46521</c:v>
                </c:pt>
                <c:pt idx="19895">
                  <c:v>46139</c:v>
                </c:pt>
                <c:pt idx="19896">
                  <c:v>45758</c:v>
                </c:pt>
                <c:pt idx="19897">
                  <c:v>45377</c:v>
                </c:pt>
                <c:pt idx="19898">
                  <c:v>44996</c:v>
                </c:pt>
                <c:pt idx="19899">
                  <c:v>44615</c:v>
                </c:pt>
                <c:pt idx="19900">
                  <c:v>44234</c:v>
                </c:pt>
                <c:pt idx="19901">
                  <c:v>47521</c:v>
                </c:pt>
                <c:pt idx="19902">
                  <c:v>47139</c:v>
                </c:pt>
                <c:pt idx="19903">
                  <c:v>46758</c:v>
                </c:pt>
                <c:pt idx="19904">
                  <c:v>46377</c:v>
                </c:pt>
                <c:pt idx="19905">
                  <c:v>45615</c:v>
                </c:pt>
                <c:pt idx="19906">
                  <c:v>44852</c:v>
                </c:pt>
                <c:pt idx="19907">
                  <c:v>44090</c:v>
                </c:pt>
                <c:pt idx="19908">
                  <c:v>43709</c:v>
                </c:pt>
                <c:pt idx="19909">
                  <c:v>43328</c:v>
                </c:pt>
                <c:pt idx="19910">
                  <c:v>42947</c:v>
                </c:pt>
                <c:pt idx="19911">
                  <c:v>52947</c:v>
                </c:pt>
                <c:pt idx="19912">
                  <c:v>52522</c:v>
                </c:pt>
                <c:pt idx="19913">
                  <c:v>52096</c:v>
                </c:pt>
                <c:pt idx="19914">
                  <c:v>49969</c:v>
                </c:pt>
                <c:pt idx="19915">
                  <c:v>49544</c:v>
                </c:pt>
                <c:pt idx="19916">
                  <c:v>49118</c:v>
                </c:pt>
                <c:pt idx="19917">
                  <c:v>52053</c:v>
                </c:pt>
                <c:pt idx="19918">
                  <c:v>51628</c:v>
                </c:pt>
                <c:pt idx="19919">
                  <c:v>51202</c:v>
                </c:pt>
                <c:pt idx="19920">
                  <c:v>50777</c:v>
                </c:pt>
                <c:pt idx="19921">
                  <c:v>50351</c:v>
                </c:pt>
                <c:pt idx="19922">
                  <c:v>49926</c:v>
                </c:pt>
                <c:pt idx="19923">
                  <c:v>49500</c:v>
                </c:pt>
                <c:pt idx="19924">
                  <c:v>49075</c:v>
                </c:pt>
                <c:pt idx="19925">
                  <c:v>48650</c:v>
                </c:pt>
                <c:pt idx="19926">
                  <c:v>48224</c:v>
                </c:pt>
                <c:pt idx="19927">
                  <c:v>47799</c:v>
                </c:pt>
                <c:pt idx="19928">
                  <c:v>47373</c:v>
                </c:pt>
                <c:pt idx="19929">
                  <c:v>50733</c:v>
                </c:pt>
                <c:pt idx="19930">
                  <c:v>50308</c:v>
                </c:pt>
                <c:pt idx="19931">
                  <c:v>49883</c:v>
                </c:pt>
                <c:pt idx="19932">
                  <c:v>49457</c:v>
                </c:pt>
                <c:pt idx="19933">
                  <c:v>49032</c:v>
                </c:pt>
                <c:pt idx="19934">
                  <c:v>48606</c:v>
                </c:pt>
                <c:pt idx="19935">
                  <c:v>48181</c:v>
                </c:pt>
                <c:pt idx="19936">
                  <c:v>47755</c:v>
                </c:pt>
                <c:pt idx="19937">
                  <c:v>47330</c:v>
                </c:pt>
                <c:pt idx="19938">
                  <c:v>46905</c:v>
                </c:pt>
                <c:pt idx="19939">
                  <c:v>46479</c:v>
                </c:pt>
                <c:pt idx="19940">
                  <c:v>46054</c:v>
                </c:pt>
                <c:pt idx="19941">
                  <c:v>45628</c:v>
                </c:pt>
                <c:pt idx="19942">
                  <c:v>49414</c:v>
                </c:pt>
                <c:pt idx="19943">
                  <c:v>48988</c:v>
                </c:pt>
                <c:pt idx="19944">
                  <c:v>48563</c:v>
                </c:pt>
                <c:pt idx="19945">
                  <c:v>48138</c:v>
                </c:pt>
                <c:pt idx="19946">
                  <c:v>47287</c:v>
                </c:pt>
                <c:pt idx="19947">
                  <c:v>46436</c:v>
                </c:pt>
                <c:pt idx="19948">
                  <c:v>45585</c:v>
                </c:pt>
                <c:pt idx="19949">
                  <c:v>45160</c:v>
                </c:pt>
                <c:pt idx="19950">
                  <c:v>44734</c:v>
                </c:pt>
                <c:pt idx="19951">
                  <c:v>44309</c:v>
                </c:pt>
                <c:pt idx="19952">
                  <c:v>52641</c:v>
                </c:pt>
                <c:pt idx="19953">
                  <c:v>52205</c:v>
                </c:pt>
                <c:pt idx="19954">
                  <c:v>51769</c:v>
                </c:pt>
                <c:pt idx="19955">
                  <c:v>49590</c:v>
                </c:pt>
                <c:pt idx="19956">
                  <c:v>49154</c:v>
                </c:pt>
                <c:pt idx="19957">
                  <c:v>48718</c:v>
                </c:pt>
                <c:pt idx="19958">
                  <c:v>51772</c:v>
                </c:pt>
                <c:pt idx="19959">
                  <c:v>51336</c:v>
                </c:pt>
                <c:pt idx="19960">
                  <c:v>50901</c:v>
                </c:pt>
                <c:pt idx="19961">
                  <c:v>50465</c:v>
                </c:pt>
                <c:pt idx="19962">
                  <c:v>50029</c:v>
                </c:pt>
                <c:pt idx="19963">
                  <c:v>49593</c:v>
                </c:pt>
                <c:pt idx="19964">
                  <c:v>49157</c:v>
                </c:pt>
                <c:pt idx="19965">
                  <c:v>48721</c:v>
                </c:pt>
                <c:pt idx="19966">
                  <c:v>48285</c:v>
                </c:pt>
                <c:pt idx="19967">
                  <c:v>47849</c:v>
                </c:pt>
                <c:pt idx="19968">
                  <c:v>47414</c:v>
                </c:pt>
                <c:pt idx="19969">
                  <c:v>46978</c:v>
                </c:pt>
                <c:pt idx="19970">
                  <c:v>50468</c:v>
                </c:pt>
                <c:pt idx="19971">
                  <c:v>50032</c:v>
                </c:pt>
                <c:pt idx="19972">
                  <c:v>49596</c:v>
                </c:pt>
                <c:pt idx="19973">
                  <c:v>49160</c:v>
                </c:pt>
                <c:pt idx="19974">
                  <c:v>48724</c:v>
                </c:pt>
                <c:pt idx="19975">
                  <c:v>48288</c:v>
                </c:pt>
                <c:pt idx="19976">
                  <c:v>47852</c:v>
                </c:pt>
                <c:pt idx="19977">
                  <c:v>47416</c:v>
                </c:pt>
                <c:pt idx="19978">
                  <c:v>46981</c:v>
                </c:pt>
                <c:pt idx="19979">
                  <c:v>46545</c:v>
                </c:pt>
                <c:pt idx="19980">
                  <c:v>46109</c:v>
                </c:pt>
                <c:pt idx="19981">
                  <c:v>45673</c:v>
                </c:pt>
                <c:pt idx="19982">
                  <c:v>45237</c:v>
                </c:pt>
                <c:pt idx="19983">
                  <c:v>49163</c:v>
                </c:pt>
                <c:pt idx="19984">
                  <c:v>48727</c:v>
                </c:pt>
                <c:pt idx="19985">
                  <c:v>48291</c:v>
                </c:pt>
                <c:pt idx="19986">
                  <c:v>47855</c:v>
                </c:pt>
                <c:pt idx="19987">
                  <c:v>46984</c:v>
                </c:pt>
                <c:pt idx="19988">
                  <c:v>46112</c:v>
                </c:pt>
                <c:pt idx="19989">
                  <c:v>45240</c:v>
                </c:pt>
                <c:pt idx="19990">
                  <c:v>44804</c:v>
                </c:pt>
                <c:pt idx="19991">
                  <c:v>44368</c:v>
                </c:pt>
                <c:pt idx="19992">
                  <c:v>43932</c:v>
                </c:pt>
                <c:pt idx="19993">
                  <c:v>51883</c:v>
                </c:pt>
                <c:pt idx="19994">
                  <c:v>51457</c:v>
                </c:pt>
                <c:pt idx="19995">
                  <c:v>51032</c:v>
                </c:pt>
                <c:pt idx="19996">
                  <c:v>48905</c:v>
                </c:pt>
                <c:pt idx="19997">
                  <c:v>48480</c:v>
                </c:pt>
                <c:pt idx="19998">
                  <c:v>48054</c:v>
                </c:pt>
                <c:pt idx="19999">
                  <c:v>51020</c:v>
                </c:pt>
                <c:pt idx="20000">
                  <c:v>50595</c:v>
                </c:pt>
                <c:pt idx="20001">
                  <c:v>50169</c:v>
                </c:pt>
                <c:pt idx="20002">
                  <c:v>49744</c:v>
                </c:pt>
                <c:pt idx="20003">
                  <c:v>49318</c:v>
                </c:pt>
                <c:pt idx="20004">
                  <c:v>48893</c:v>
                </c:pt>
                <c:pt idx="20005">
                  <c:v>48468</c:v>
                </c:pt>
                <c:pt idx="20006">
                  <c:v>48042</c:v>
                </c:pt>
                <c:pt idx="20007">
                  <c:v>47617</c:v>
                </c:pt>
                <c:pt idx="20008">
                  <c:v>47191</c:v>
                </c:pt>
                <c:pt idx="20009">
                  <c:v>46766</c:v>
                </c:pt>
                <c:pt idx="20010">
                  <c:v>46341</c:v>
                </c:pt>
                <c:pt idx="20011">
                  <c:v>49732</c:v>
                </c:pt>
                <c:pt idx="20012">
                  <c:v>49306</c:v>
                </c:pt>
                <c:pt idx="20013">
                  <c:v>48881</c:v>
                </c:pt>
                <c:pt idx="20014">
                  <c:v>48456</c:v>
                </c:pt>
                <c:pt idx="20015">
                  <c:v>48030</c:v>
                </c:pt>
                <c:pt idx="20016">
                  <c:v>47605</c:v>
                </c:pt>
                <c:pt idx="20017">
                  <c:v>47179</c:v>
                </c:pt>
                <c:pt idx="20018">
                  <c:v>46754</c:v>
                </c:pt>
                <c:pt idx="20019">
                  <c:v>46329</c:v>
                </c:pt>
                <c:pt idx="20020">
                  <c:v>45903</c:v>
                </c:pt>
                <c:pt idx="20021">
                  <c:v>45478</c:v>
                </c:pt>
                <c:pt idx="20022">
                  <c:v>45052</c:v>
                </c:pt>
                <c:pt idx="20023">
                  <c:v>44627</c:v>
                </c:pt>
                <c:pt idx="20024">
                  <c:v>48443</c:v>
                </c:pt>
                <c:pt idx="20025">
                  <c:v>48018</c:v>
                </c:pt>
                <c:pt idx="20026">
                  <c:v>47593</c:v>
                </c:pt>
                <c:pt idx="20027">
                  <c:v>47167</c:v>
                </c:pt>
                <c:pt idx="20028">
                  <c:v>46316</c:v>
                </c:pt>
                <c:pt idx="20029">
                  <c:v>45466</c:v>
                </c:pt>
                <c:pt idx="20030">
                  <c:v>44615</c:v>
                </c:pt>
                <c:pt idx="20031">
                  <c:v>44190</c:v>
                </c:pt>
                <c:pt idx="20032">
                  <c:v>43764</c:v>
                </c:pt>
                <c:pt idx="20033">
                  <c:v>43339</c:v>
                </c:pt>
                <c:pt idx="20034">
                  <c:v>48941</c:v>
                </c:pt>
                <c:pt idx="20035">
                  <c:v>48551</c:v>
                </c:pt>
                <c:pt idx="20036">
                  <c:v>48162</c:v>
                </c:pt>
                <c:pt idx="20037">
                  <c:v>46215</c:v>
                </c:pt>
                <c:pt idx="20038">
                  <c:v>45826</c:v>
                </c:pt>
                <c:pt idx="20039">
                  <c:v>45437</c:v>
                </c:pt>
                <c:pt idx="20040">
                  <c:v>48108</c:v>
                </c:pt>
                <c:pt idx="20041">
                  <c:v>47719</c:v>
                </c:pt>
                <c:pt idx="20042">
                  <c:v>47329</c:v>
                </c:pt>
                <c:pt idx="20043">
                  <c:v>46940</c:v>
                </c:pt>
                <c:pt idx="20044">
                  <c:v>46551</c:v>
                </c:pt>
                <c:pt idx="20045">
                  <c:v>46162</c:v>
                </c:pt>
                <c:pt idx="20046">
                  <c:v>45772</c:v>
                </c:pt>
                <c:pt idx="20047">
                  <c:v>45383</c:v>
                </c:pt>
                <c:pt idx="20048">
                  <c:v>44994</c:v>
                </c:pt>
                <c:pt idx="20049">
                  <c:v>44604</c:v>
                </c:pt>
                <c:pt idx="20050">
                  <c:v>44215</c:v>
                </c:pt>
                <c:pt idx="20051">
                  <c:v>43826</c:v>
                </c:pt>
                <c:pt idx="20052">
                  <c:v>46886</c:v>
                </c:pt>
                <c:pt idx="20053">
                  <c:v>46497</c:v>
                </c:pt>
                <c:pt idx="20054">
                  <c:v>46108</c:v>
                </c:pt>
                <c:pt idx="20055">
                  <c:v>45718</c:v>
                </c:pt>
                <c:pt idx="20056">
                  <c:v>45329</c:v>
                </c:pt>
                <c:pt idx="20057">
                  <c:v>44940</c:v>
                </c:pt>
                <c:pt idx="20058">
                  <c:v>44550</c:v>
                </c:pt>
                <c:pt idx="20059">
                  <c:v>44161</c:v>
                </c:pt>
                <c:pt idx="20060">
                  <c:v>43772</c:v>
                </c:pt>
                <c:pt idx="20061">
                  <c:v>43382</c:v>
                </c:pt>
                <c:pt idx="20062">
                  <c:v>42993</c:v>
                </c:pt>
                <c:pt idx="20063">
                  <c:v>42604</c:v>
                </c:pt>
                <c:pt idx="20064">
                  <c:v>42215</c:v>
                </c:pt>
                <c:pt idx="20065">
                  <c:v>45664</c:v>
                </c:pt>
                <c:pt idx="20066">
                  <c:v>45275</c:v>
                </c:pt>
                <c:pt idx="20067">
                  <c:v>44886</c:v>
                </c:pt>
                <c:pt idx="20068">
                  <c:v>44496</c:v>
                </c:pt>
                <c:pt idx="20069">
                  <c:v>43718</c:v>
                </c:pt>
                <c:pt idx="20070">
                  <c:v>42939</c:v>
                </c:pt>
                <c:pt idx="20071">
                  <c:v>42161</c:v>
                </c:pt>
                <c:pt idx="20072">
                  <c:v>41771</c:v>
                </c:pt>
                <c:pt idx="20073">
                  <c:v>41382</c:v>
                </c:pt>
                <c:pt idx="20074">
                  <c:v>40993</c:v>
                </c:pt>
                <c:pt idx="20075">
                  <c:v>50977</c:v>
                </c:pt>
                <c:pt idx="20076">
                  <c:v>50597</c:v>
                </c:pt>
                <c:pt idx="20077">
                  <c:v>50216</c:v>
                </c:pt>
                <c:pt idx="20078">
                  <c:v>50071</c:v>
                </c:pt>
                <c:pt idx="20079">
                  <c:v>49691</c:v>
                </c:pt>
                <c:pt idx="20080">
                  <c:v>49310</c:v>
                </c:pt>
                <c:pt idx="20081">
                  <c:v>48929</c:v>
                </c:pt>
                <c:pt idx="20082">
                  <c:v>48549</c:v>
                </c:pt>
                <c:pt idx="20083">
                  <c:v>48168</c:v>
                </c:pt>
                <c:pt idx="20084">
                  <c:v>47788</c:v>
                </c:pt>
                <c:pt idx="20085">
                  <c:v>47407</c:v>
                </c:pt>
                <c:pt idx="20086">
                  <c:v>47026</c:v>
                </c:pt>
                <c:pt idx="20087">
                  <c:v>46646</c:v>
                </c:pt>
                <c:pt idx="20088">
                  <c:v>46265</c:v>
                </c:pt>
                <c:pt idx="20089">
                  <c:v>45885</c:v>
                </c:pt>
                <c:pt idx="20090">
                  <c:v>48785</c:v>
                </c:pt>
                <c:pt idx="20091">
                  <c:v>48404</c:v>
                </c:pt>
                <c:pt idx="20092">
                  <c:v>48023</c:v>
                </c:pt>
                <c:pt idx="20093">
                  <c:v>47643</c:v>
                </c:pt>
                <c:pt idx="20094">
                  <c:v>47262</c:v>
                </c:pt>
                <c:pt idx="20095">
                  <c:v>46882</c:v>
                </c:pt>
                <c:pt idx="20096">
                  <c:v>46501</c:v>
                </c:pt>
                <c:pt idx="20097">
                  <c:v>46120</c:v>
                </c:pt>
                <c:pt idx="20098">
                  <c:v>45740</c:v>
                </c:pt>
                <c:pt idx="20099">
                  <c:v>45359</c:v>
                </c:pt>
                <c:pt idx="20100">
                  <c:v>44979</c:v>
                </c:pt>
                <c:pt idx="20101">
                  <c:v>44598</c:v>
                </c:pt>
                <c:pt idx="20102">
                  <c:v>44217</c:v>
                </c:pt>
                <c:pt idx="20103">
                  <c:v>47498</c:v>
                </c:pt>
                <c:pt idx="20104">
                  <c:v>47117</c:v>
                </c:pt>
                <c:pt idx="20105">
                  <c:v>46737</c:v>
                </c:pt>
                <c:pt idx="20106">
                  <c:v>46356</c:v>
                </c:pt>
                <c:pt idx="20107">
                  <c:v>44834</c:v>
                </c:pt>
                <c:pt idx="20108">
                  <c:v>44073</c:v>
                </c:pt>
                <c:pt idx="20109">
                  <c:v>43692</c:v>
                </c:pt>
                <c:pt idx="20110">
                  <c:v>43311</c:v>
                </c:pt>
                <c:pt idx="20111">
                  <c:v>42931</c:v>
                </c:pt>
                <c:pt idx="20112">
                  <c:v>52947</c:v>
                </c:pt>
                <c:pt idx="20113">
                  <c:v>52521</c:v>
                </c:pt>
                <c:pt idx="20114">
                  <c:v>52095</c:v>
                </c:pt>
                <c:pt idx="20115">
                  <c:v>52053</c:v>
                </c:pt>
                <c:pt idx="20116">
                  <c:v>51627</c:v>
                </c:pt>
                <c:pt idx="20117">
                  <c:v>51202</c:v>
                </c:pt>
                <c:pt idx="20118">
                  <c:v>50776</c:v>
                </c:pt>
                <c:pt idx="20119">
                  <c:v>50350</c:v>
                </c:pt>
                <c:pt idx="20120">
                  <c:v>49924</c:v>
                </c:pt>
                <c:pt idx="20121">
                  <c:v>49498</c:v>
                </c:pt>
                <c:pt idx="20122">
                  <c:v>49073</c:v>
                </c:pt>
                <c:pt idx="20123">
                  <c:v>48647</c:v>
                </c:pt>
                <c:pt idx="20124">
                  <c:v>48221</c:v>
                </c:pt>
                <c:pt idx="20125">
                  <c:v>47795</c:v>
                </c:pt>
                <c:pt idx="20126">
                  <c:v>47369</c:v>
                </c:pt>
                <c:pt idx="20127">
                  <c:v>50734</c:v>
                </c:pt>
                <c:pt idx="20128">
                  <c:v>50308</c:v>
                </c:pt>
                <c:pt idx="20129">
                  <c:v>49882</c:v>
                </c:pt>
                <c:pt idx="20130">
                  <c:v>49456</c:v>
                </c:pt>
                <c:pt idx="20131">
                  <c:v>49031</c:v>
                </c:pt>
                <c:pt idx="20132">
                  <c:v>48605</c:v>
                </c:pt>
                <c:pt idx="20133">
                  <c:v>48179</c:v>
                </c:pt>
                <c:pt idx="20134">
                  <c:v>47753</c:v>
                </c:pt>
                <c:pt idx="20135">
                  <c:v>47327</c:v>
                </c:pt>
                <c:pt idx="20136">
                  <c:v>46902</c:v>
                </c:pt>
                <c:pt idx="20137">
                  <c:v>46476</c:v>
                </c:pt>
                <c:pt idx="20138">
                  <c:v>46050</c:v>
                </c:pt>
                <c:pt idx="20139">
                  <c:v>45624</c:v>
                </c:pt>
                <c:pt idx="20140">
                  <c:v>49415</c:v>
                </c:pt>
                <c:pt idx="20141">
                  <c:v>48989</c:v>
                </c:pt>
                <c:pt idx="20142">
                  <c:v>48563</c:v>
                </c:pt>
                <c:pt idx="20143">
                  <c:v>48137</c:v>
                </c:pt>
                <c:pt idx="20144">
                  <c:v>46434</c:v>
                </c:pt>
                <c:pt idx="20145">
                  <c:v>45582</c:v>
                </c:pt>
                <c:pt idx="20146">
                  <c:v>45157</c:v>
                </c:pt>
                <c:pt idx="20147">
                  <c:v>44731</c:v>
                </c:pt>
                <c:pt idx="20148">
                  <c:v>44305</c:v>
                </c:pt>
                <c:pt idx="20149">
                  <c:v>52655</c:v>
                </c:pt>
                <c:pt idx="20150">
                  <c:v>52219</c:v>
                </c:pt>
                <c:pt idx="20151">
                  <c:v>51782</c:v>
                </c:pt>
                <c:pt idx="20152">
                  <c:v>51787</c:v>
                </c:pt>
                <c:pt idx="20153">
                  <c:v>51351</c:v>
                </c:pt>
                <c:pt idx="20154">
                  <c:v>50914</c:v>
                </c:pt>
                <c:pt idx="20155">
                  <c:v>50477</c:v>
                </c:pt>
                <c:pt idx="20156">
                  <c:v>50041</c:v>
                </c:pt>
                <c:pt idx="20157">
                  <c:v>49604</c:v>
                </c:pt>
                <c:pt idx="20158">
                  <c:v>49167</c:v>
                </c:pt>
                <c:pt idx="20159">
                  <c:v>48731</c:v>
                </c:pt>
                <c:pt idx="20160">
                  <c:v>48294</c:v>
                </c:pt>
                <c:pt idx="20161">
                  <c:v>47857</c:v>
                </c:pt>
                <c:pt idx="20162">
                  <c:v>47421</c:v>
                </c:pt>
                <c:pt idx="20163">
                  <c:v>46984</c:v>
                </c:pt>
                <c:pt idx="20164">
                  <c:v>50483</c:v>
                </c:pt>
                <c:pt idx="20165">
                  <c:v>50046</c:v>
                </c:pt>
                <c:pt idx="20166">
                  <c:v>49609</c:v>
                </c:pt>
                <c:pt idx="20167">
                  <c:v>49173</c:v>
                </c:pt>
                <c:pt idx="20168">
                  <c:v>48736</c:v>
                </c:pt>
                <c:pt idx="20169">
                  <c:v>48299</c:v>
                </c:pt>
                <c:pt idx="20170">
                  <c:v>47863</c:v>
                </c:pt>
                <c:pt idx="20171">
                  <c:v>47426</c:v>
                </c:pt>
                <c:pt idx="20172">
                  <c:v>46989</c:v>
                </c:pt>
                <c:pt idx="20173">
                  <c:v>46553</c:v>
                </c:pt>
                <c:pt idx="20174">
                  <c:v>46116</c:v>
                </c:pt>
                <c:pt idx="20175">
                  <c:v>45679</c:v>
                </c:pt>
                <c:pt idx="20176">
                  <c:v>45243</c:v>
                </c:pt>
                <c:pt idx="20177">
                  <c:v>49178</c:v>
                </c:pt>
                <c:pt idx="20178">
                  <c:v>48741</c:v>
                </c:pt>
                <c:pt idx="20179">
                  <c:v>48305</c:v>
                </c:pt>
                <c:pt idx="20180">
                  <c:v>47868</c:v>
                </c:pt>
                <c:pt idx="20181">
                  <c:v>46121</c:v>
                </c:pt>
                <c:pt idx="20182">
                  <c:v>45248</c:v>
                </c:pt>
                <c:pt idx="20183">
                  <c:v>44811</c:v>
                </c:pt>
                <c:pt idx="20184">
                  <c:v>44375</c:v>
                </c:pt>
                <c:pt idx="20185">
                  <c:v>43938</c:v>
                </c:pt>
                <c:pt idx="20186">
                  <c:v>51908</c:v>
                </c:pt>
                <c:pt idx="20187">
                  <c:v>51482</c:v>
                </c:pt>
                <c:pt idx="20188">
                  <c:v>51055</c:v>
                </c:pt>
                <c:pt idx="20189">
                  <c:v>51046</c:v>
                </c:pt>
                <c:pt idx="20190">
                  <c:v>50620</c:v>
                </c:pt>
                <c:pt idx="20191">
                  <c:v>50193</c:v>
                </c:pt>
                <c:pt idx="20192">
                  <c:v>49767</c:v>
                </c:pt>
                <c:pt idx="20193">
                  <c:v>49341</c:v>
                </c:pt>
                <c:pt idx="20194">
                  <c:v>48914</c:v>
                </c:pt>
                <c:pt idx="20195">
                  <c:v>48488</c:v>
                </c:pt>
                <c:pt idx="20196">
                  <c:v>48062</c:v>
                </c:pt>
                <c:pt idx="20197">
                  <c:v>47635</c:v>
                </c:pt>
                <c:pt idx="20198">
                  <c:v>47209</c:v>
                </c:pt>
                <c:pt idx="20199">
                  <c:v>46782</c:v>
                </c:pt>
                <c:pt idx="20200">
                  <c:v>46356</c:v>
                </c:pt>
                <c:pt idx="20201">
                  <c:v>49758</c:v>
                </c:pt>
                <c:pt idx="20202">
                  <c:v>49331</c:v>
                </c:pt>
                <c:pt idx="20203">
                  <c:v>48905</c:v>
                </c:pt>
                <c:pt idx="20204">
                  <c:v>48479</c:v>
                </c:pt>
                <c:pt idx="20205">
                  <c:v>48052</c:v>
                </c:pt>
                <c:pt idx="20206">
                  <c:v>47626</c:v>
                </c:pt>
                <c:pt idx="20207">
                  <c:v>47199</c:v>
                </c:pt>
                <c:pt idx="20208">
                  <c:v>46773</c:v>
                </c:pt>
                <c:pt idx="20209">
                  <c:v>46347</c:v>
                </c:pt>
                <c:pt idx="20210">
                  <c:v>45920</c:v>
                </c:pt>
                <c:pt idx="20211">
                  <c:v>45494</c:v>
                </c:pt>
                <c:pt idx="20212">
                  <c:v>45068</c:v>
                </c:pt>
                <c:pt idx="20213">
                  <c:v>44641</c:v>
                </c:pt>
                <c:pt idx="20214">
                  <c:v>48469</c:v>
                </c:pt>
                <c:pt idx="20215">
                  <c:v>48043</c:v>
                </c:pt>
                <c:pt idx="20216">
                  <c:v>47617</c:v>
                </c:pt>
                <c:pt idx="20217">
                  <c:v>47190</c:v>
                </c:pt>
                <c:pt idx="20218">
                  <c:v>45485</c:v>
                </c:pt>
                <c:pt idx="20219">
                  <c:v>44632</c:v>
                </c:pt>
                <c:pt idx="20220">
                  <c:v>44205</c:v>
                </c:pt>
                <c:pt idx="20221">
                  <c:v>43779</c:v>
                </c:pt>
                <c:pt idx="20222">
                  <c:v>43353</c:v>
                </c:pt>
                <c:pt idx="20223">
                  <c:v>48964</c:v>
                </c:pt>
                <c:pt idx="20224">
                  <c:v>48575</c:v>
                </c:pt>
                <c:pt idx="20225">
                  <c:v>48185</c:v>
                </c:pt>
                <c:pt idx="20226">
                  <c:v>48132</c:v>
                </c:pt>
                <c:pt idx="20227">
                  <c:v>47742</c:v>
                </c:pt>
                <c:pt idx="20228">
                  <c:v>47352</c:v>
                </c:pt>
                <c:pt idx="20229">
                  <c:v>46962</c:v>
                </c:pt>
                <c:pt idx="20230">
                  <c:v>46572</c:v>
                </c:pt>
                <c:pt idx="20231">
                  <c:v>46182</c:v>
                </c:pt>
                <c:pt idx="20232">
                  <c:v>45793</c:v>
                </c:pt>
                <c:pt idx="20233">
                  <c:v>45403</c:v>
                </c:pt>
                <c:pt idx="20234">
                  <c:v>45013</c:v>
                </c:pt>
                <c:pt idx="20235">
                  <c:v>44623</c:v>
                </c:pt>
                <c:pt idx="20236">
                  <c:v>44233</c:v>
                </c:pt>
                <c:pt idx="20237">
                  <c:v>43843</c:v>
                </c:pt>
                <c:pt idx="20238">
                  <c:v>46910</c:v>
                </c:pt>
                <c:pt idx="20239">
                  <c:v>46520</c:v>
                </c:pt>
                <c:pt idx="20240">
                  <c:v>46130</c:v>
                </c:pt>
                <c:pt idx="20241">
                  <c:v>45740</c:v>
                </c:pt>
                <c:pt idx="20242">
                  <c:v>45350</c:v>
                </c:pt>
                <c:pt idx="20243">
                  <c:v>44960</c:v>
                </c:pt>
                <c:pt idx="20244">
                  <c:v>44570</c:v>
                </c:pt>
                <c:pt idx="20245">
                  <c:v>44180</c:v>
                </c:pt>
                <c:pt idx="20246">
                  <c:v>43790</c:v>
                </c:pt>
                <c:pt idx="20247">
                  <c:v>43400</c:v>
                </c:pt>
                <c:pt idx="20248">
                  <c:v>43010</c:v>
                </c:pt>
                <c:pt idx="20249">
                  <c:v>42621</c:v>
                </c:pt>
                <c:pt idx="20250">
                  <c:v>42231</c:v>
                </c:pt>
                <c:pt idx="20251">
                  <c:v>45688</c:v>
                </c:pt>
                <c:pt idx="20252">
                  <c:v>45298</c:v>
                </c:pt>
                <c:pt idx="20253">
                  <c:v>44908</c:v>
                </c:pt>
                <c:pt idx="20254">
                  <c:v>44518</c:v>
                </c:pt>
                <c:pt idx="20255">
                  <c:v>42958</c:v>
                </c:pt>
                <c:pt idx="20256">
                  <c:v>42178</c:v>
                </c:pt>
                <c:pt idx="20257">
                  <c:v>41788</c:v>
                </c:pt>
                <c:pt idx="20258">
                  <c:v>41398</c:v>
                </c:pt>
                <c:pt idx="20259">
                  <c:v>41008</c:v>
                </c:pt>
                <c:pt idx="20260">
                  <c:v>52107</c:v>
                </c:pt>
                <c:pt idx="20261">
                  <c:v>51732</c:v>
                </c:pt>
                <c:pt idx="20262">
                  <c:v>51358</c:v>
                </c:pt>
                <c:pt idx="20263">
                  <c:v>50984</c:v>
                </c:pt>
                <c:pt idx="20264">
                  <c:v>50609</c:v>
                </c:pt>
                <c:pt idx="20265">
                  <c:v>50235</c:v>
                </c:pt>
                <c:pt idx="20266">
                  <c:v>49486</c:v>
                </c:pt>
                <c:pt idx="20267">
                  <c:v>49112</c:v>
                </c:pt>
                <c:pt idx="20268">
                  <c:v>51907</c:v>
                </c:pt>
                <c:pt idx="20269">
                  <c:v>51532</c:v>
                </c:pt>
                <c:pt idx="20270">
                  <c:v>51158</c:v>
                </c:pt>
                <c:pt idx="20271">
                  <c:v>50783</c:v>
                </c:pt>
                <c:pt idx="20272">
                  <c:v>50409</c:v>
                </c:pt>
                <c:pt idx="20273">
                  <c:v>50035</c:v>
                </c:pt>
                <c:pt idx="20274">
                  <c:v>49660</c:v>
                </c:pt>
                <c:pt idx="20275">
                  <c:v>49286</c:v>
                </c:pt>
                <c:pt idx="20276">
                  <c:v>48911</c:v>
                </c:pt>
                <c:pt idx="20277">
                  <c:v>48537</c:v>
                </c:pt>
                <c:pt idx="20278">
                  <c:v>48163</c:v>
                </c:pt>
                <c:pt idx="20279">
                  <c:v>47788</c:v>
                </c:pt>
                <c:pt idx="20280">
                  <c:v>47414</c:v>
                </c:pt>
                <c:pt idx="20281">
                  <c:v>47039</c:v>
                </c:pt>
                <c:pt idx="20282">
                  <c:v>50583</c:v>
                </c:pt>
                <c:pt idx="20283">
                  <c:v>50209</c:v>
                </c:pt>
                <c:pt idx="20284">
                  <c:v>49835</c:v>
                </c:pt>
                <c:pt idx="20285">
                  <c:v>49460</c:v>
                </c:pt>
                <c:pt idx="20286">
                  <c:v>49086</c:v>
                </c:pt>
                <c:pt idx="20287">
                  <c:v>48711</c:v>
                </c:pt>
                <c:pt idx="20288">
                  <c:v>48337</c:v>
                </c:pt>
                <c:pt idx="20289">
                  <c:v>47963</c:v>
                </c:pt>
                <c:pt idx="20290">
                  <c:v>47588</c:v>
                </c:pt>
                <c:pt idx="20291">
                  <c:v>47214</c:v>
                </c:pt>
                <c:pt idx="20292">
                  <c:v>46839</c:v>
                </c:pt>
                <c:pt idx="20293">
                  <c:v>46465</c:v>
                </c:pt>
                <c:pt idx="20294">
                  <c:v>46091</c:v>
                </c:pt>
                <c:pt idx="20295">
                  <c:v>45716</c:v>
                </c:pt>
                <c:pt idx="20296">
                  <c:v>49260</c:v>
                </c:pt>
                <c:pt idx="20297">
                  <c:v>48886</c:v>
                </c:pt>
                <c:pt idx="20298">
                  <c:v>48511</c:v>
                </c:pt>
                <c:pt idx="20299">
                  <c:v>48137</c:v>
                </c:pt>
                <c:pt idx="20300">
                  <c:v>47762</c:v>
                </c:pt>
                <c:pt idx="20301">
                  <c:v>47388</c:v>
                </c:pt>
                <c:pt idx="20302">
                  <c:v>47014</c:v>
                </c:pt>
                <c:pt idx="20303">
                  <c:v>46639</c:v>
                </c:pt>
                <c:pt idx="20304">
                  <c:v>46265</c:v>
                </c:pt>
                <c:pt idx="20305">
                  <c:v>45890</c:v>
                </c:pt>
                <c:pt idx="20306">
                  <c:v>45516</c:v>
                </c:pt>
                <c:pt idx="20307">
                  <c:v>45142</c:v>
                </c:pt>
                <c:pt idx="20308">
                  <c:v>44767</c:v>
                </c:pt>
                <c:pt idx="20309">
                  <c:v>44393</c:v>
                </c:pt>
                <c:pt idx="20310">
                  <c:v>44018</c:v>
                </c:pt>
                <c:pt idx="20311">
                  <c:v>43644</c:v>
                </c:pt>
                <c:pt idx="20312">
                  <c:v>48311</c:v>
                </c:pt>
                <c:pt idx="20313">
                  <c:v>47937</c:v>
                </c:pt>
                <c:pt idx="20314">
                  <c:v>47362</c:v>
                </c:pt>
                <c:pt idx="20315">
                  <c:v>46988</c:v>
                </c:pt>
                <c:pt idx="20316">
                  <c:v>54198</c:v>
                </c:pt>
                <c:pt idx="20317">
                  <c:v>53771</c:v>
                </c:pt>
                <c:pt idx="20318">
                  <c:v>53344</c:v>
                </c:pt>
                <c:pt idx="20319">
                  <c:v>52917</c:v>
                </c:pt>
                <c:pt idx="20320">
                  <c:v>52489</c:v>
                </c:pt>
                <c:pt idx="20321">
                  <c:v>52062</c:v>
                </c:pt>
                <c:pt idx="20322">
                  <c:v>51208</c:v>
                </c:pt>
                <c:pt idx="20323">
                  <c:v>50781</c:v>
                </c:pt>
                <c:pt idx="20324">
                  <c:v>54124</c:v>
                </c:pt>
                <c:pt idx="20325">
                  <c:v>53697</c:v>
                </c:pt>
                <c:pt idx="20326">
                  <c:v>53269</c:v>
                </c:pt>
                <c:pt idx="20327">
                  <c:v>52842</c:v>
                </c:pt>
                <c:pt idx="20328">
                  <c:v>52415</c:v>
                </c:pt>
                <c:pt idx="20329">
                  <c:v>51988</c:v>
                </c:pt>
                <c:pt idx="20330">
                  <c:v>51561</c:v>
                </c:pt>
                <c:pt idx="20331">
                  <c:v>51134</c:v>
                </c:pt>
                <c:pt idx="20332">
                  <c:v>50707</c:v>
                </c:pt>
                <c:pt idx="20333">
                  <c:v>50280</c:v>
                </c:pt>
                <c:pt idx="20334">
                  <c:v>49853</c:v>
                </c:pt>
                <c:pt idx="20335">
                  <c:v>49426</c:v>
                </c:pt>
                <c:pt idx="20336">
                  <c:v>48999</c:v>
                </c:pt>
                <c:pt idx="20337">
                  <c:v>48572</c:v>
                </c:pt>
                <c:pt idx="20338">
                  <c:v>52768</c:v>
                </c:pt>
                <c:pt idx="20339">
                  <c:v>52341</c:v>
                </c:pt>
                <c:pt idx="20340">
                  <c:v>51914</c:v>
                </c:pt>
                <c:pt idx="20341">
                  <c:v>51487</c:v>
                </c:pt>
                <c:pt idx="20342">
                  <c:v>51060</c:v>
                </c:pt>
                <c:pt idx="20343">
                  <c:v>50633</c:v>
                </c:pt>
                <c:pt idx="20344">
                  <c:v>50206</c:v>
                </c:pt>
                <c:pt idx="20345">
                  <c:v>49779</c:v>
                </c:pt>
                <c:pt idx="20346">
                  <c:v>49352</c:v>
                </c:pt>
                <c:pt idx="20347">
                  <c:v>48925</c:v>
                </c:pt>
                <c:pt idx="20348">
                  <c:v>48497</c:v>
                </c:pt>
                <c:pt idx="20349">
                  <c:v>48070</c:v>
                </c:pt>
                <c:pt idx="20350">
                  <c:v>47643</c:v>
                </c:pt>
                <c:pt idx="20351">
                  <c:v>47216</c:v>
                </c:pt>
                <c:pt idx="20352">
                  <c:v>51413</c:v>
                </c:pt>
                <c:pt idx="20353">
                  <c:v>50986</c:v>
                </c:pt>
                <c:pt idx="20354">
                  <c:v>50559</c:v>
                </c:pt>
                <c:pt idx="20355">
                  <c:v>50132</c:v>
                </c:pt>
                <c:pt idx="20356">
                  <c:v>49705</c:v>
                </c:pt>
                <c:pt idx="20357">
                  <c:v>49277</c:v>
                </c:pt>
                <c:pt idx="20358">
                  <c:v>48850</c:v>
                </c:pt>
                <c:pt idx="20359">
                  <c:v>48423</c:v>
                </c:pt>
                <c:pt idx="20360">
                  <c:v>47996</c:v>
                </c:pt>
                <c:pt idx="20361">
                  <c:v>47569</c:v>
                </c:pt>
                <c:pt idx="20362">
                  <c:v>47142</c:v>
                </c:pt>
                <c:pt idx="20363">
                  <c:v>46715</c:v>
                </c:pt>
                <c:pt idx="20364">
                  <c:v>46288</c:v>
                </c:pt>
                <c:pt idx="20365">
                  <c:v>45861</c:v>
                </c:pt>
                <c:pt idx="20366">
                  <c:v>45434</c:v>
                </c:pt>
                <c:pt idx="20367">
                  <c:v>45007</c:v>
                </c:pt>
                <c:pt idx="20368">
                  <c:v>50485</c:v>
                </c:pt>
                <c:pt idx="20369">
                  <c:v>50057</c:v>
                </c:pt>
                <c:pt idx="20370">
                  <c:v>49556</c:v>
                </c:pt>
                <c:pt idx="20371">
                  <c:v>49129</c:v>
                </c:pt>
                <c:pt idx="20372">
                  <c:v>53358</c:v>
                </c:pt>
                <c:pt idx="20373">
                  <c:v>52916</c:v>
                </c:pt>
                <c:pt idx="20374">
                  <c:v>52474</c:v>
                </c:pt>
                <c:pt idx="20375">
                  <c:v>52032</c:v>
                </c:pt>
                <c:pt idx="20376">
                  <c:v>51591</c:v>
                </c:pt>
                <c:pt idx="20377">
                  <c:v>51149</c:v>
                </c:pt>
                <c:pt idx="20378">
                  <c:v>50265</c:v>
                </c:pt>
                <c:pt idx="20379">
                  <c:v>49823</c:v>
                </c:pt>
                <c:pt idx="20380">
                  <c:v>53361</c:v>
                </c:pt>
                <c:pt idx="20381">
                  <c:v>52919</c:v>
                </c:pt>
                <c:pt idx="20382">
                  <c:v>52477</c:v>
                </c:pt>
                <c:pt idx="20383">
                  <c:v>52036</c:v>
                </c:pt>
                <c:pt idx="20384">
                  <c:v>51594</c:v>
                </c:pt>
                <c:pt idx="20385">
                  <c:v>51152</c:v>
                </c:pt>
                <c:pt idx="20386">
                  <c:v>50710</c:v>
                </c:pt>
                <c:pt idx="20387">
                  <c:v>50268</c:v>
                </c:pt>
                <c:pt idx="20388">
                  <c:v>49826</c:v>
                </c:pt>
                <c:pt idx="20389">
                  <c:v>49384</c:v>
                </c:pt>
                <c:pt idx="20390">
                  <c:v>48942</c:v>
                </c:pt>
                <c:pt idx="20391">
                  <c:v>48501</c:v>
                </c:pt>
                <c:pt idx="20392">
                  <c:v>48059</c:v>
                </c:pt>
                <c:pt idx="20393">
                  <c:v>47617</c:v>
                </c:pt>
                <c:pt idx="20394">
                  <c:v>52039</c:v>
                </c:pt>
                <c:pt idx="20395">
                  <c:v>51597</c:v>
                </c:pt>
                <c:pt idx="20396">
                  <c:v>51155</c:v>
                </c:pt>
                <c:pt idx="20397">
                  <c:v>50713</c:v>
                </c:pt>
                <c:pt idx="20398">
                  <c:v>50271</c:v>
                </c:pt>
                <c:pt idx="20399">
                  <c:v>49829</c:v>
                </c:pt>
                <c:pt idx="20400">
                  <c:v>49388</c:v>
                </c:pt>
                <c:pt idx="20401">
                  <c:v>48946</c:v>
                </c:pt>
                <c:pt idx="20402">
                  <c:v>48504</c:v>
                </c:pt>
                <c:pt idx="20403">
                  <c:v>48062</c:v>
                </c:pt>
                <c:pt idx="20404">
                  <c:v>47620</c:v>
                </c:pt>
                <c:pt idx="20405">
                  <c:v>47178</c:v>
                </c:pt>
                <c:pt idx="20406">
                  <c:v>46736</c:v>
                </c:pt>
                <c:pt idx="20407">
                  <c:v>46294</c:v>
                </c:pt>
                <c:pt idx="20408">
                  <c:v>50716</c:v>
                </c:pt>
                <c:pt idx="20409">
                  <c:v>50274</c:v>
                </c:pt>
                <c:pt idx="20410">
                  <c:v>49833</c:v>
                </c:pt>
                <c:pt idx="20411">
                  <c:v>49391</c:v>
                </c:pt>
                <c:pt idx="20412">
                  <c:v>48949</c:v>
                </c:pt>
                <c:pt idx="20413">
                  <c:v>48507</c:v>
                </c:pt>
                <c:pt idx="20414">
                  <c:v>48065</c:v>
                </c:pt>
                <c:pt idx="20415">
                  <c:v>47623</c:v>
                </c:pt>
                <c:pt idx="20416">
                  <c:v>47181</c:v>
                </c:pt>
                <c:pt idx="20417">
                  <c:v>46739</c:v>
                </c:pt>
                <c:pt idx="20418">
                  <c:v>46298</c:v>
                </c:pt>
                <c:pt idx="20419">
                  <c:v>45856</c:v>
                </c:pt>
                <c:pt idx="20420">
                  <c:v>45414</c:v>
                </c:pt>
                <c:pt idx="20421">
                  <c:v>44972</c:v>
                </c:pt>
                <c:pt idx="20422">
                  <c:v>44530</c:v>
                </c:pt>
                <c:pt idx="20423">
                  <c:v>44088</c:v>
                </c:pt>
                <c:pt idx="20424">
                  <c:v>49836</c:v>
                </c:pt>
                <c:pt idx="20425">
                  <c:v>49394</c:v>
                </c:pt>
                <c:pt idx="20426">
                  <c:v>48955</c:v>
                </c:pt>
                <c:pt idx="20427">
                  <c:v>48513</c:v>
                </c:pt>
                <c:pt idx="20428">
                  <c:v>51897</c:v>
                </c:pt>
                <c:pt idx="20429">
                  <c:v>51464</c:v>
                </c:pt>
                <c:pt idx="20430">
                  <c:v>51030</c:v>
                </c:pt>
                <c:pt idx="20431">
                  <c:v>50596</c:v>
                </c:pt>
                <c:pt idx="20432">
                  <c:v>50162</c:v>
                </c:pt>
                <c:pt idx="20433">
                  <c:v>49728</c:v>
                </c:pt>
                <c:pt idx="20434">
                  <c:v>48861</c:v>
                </c:pt>
                <c:pt idx="20435">
                  <c:v>48427</c:v>
                </c:pt>
                <c:pt idx="20436">
                  <c:v>51915</c:v>
                </c:pt>
                <c:pt idx="20437">
                  <c:v>51481</c:v>
                </c:pt>
                <c:pt idx="20438">
                  <c:v>51047</c:v>
                </c:pt>
                <c:pt idx="20439">
                  <c:v>50613</c:v>
                </c:pt>
                <c:pt idx="20440">
                  <c:v>50180</c:v>
                </c:pt>
                <c:pt idx="20441">
                  <c:v>49746</c:v>
                </c:pt>
                <c:pt idx="20442">
                  <c:v>49312</c:v>
                </c:pt>
                <c:pt idx="20443">
                  <c:v>48878</c:v>
                </c:pt>
                <c:pt idx="20444">
                  <c:v>48444</c:v>
                </c:pt>
                <c:pt idx="20445">
                  <c:v>48010</c:v>
                </c:pt>
                <c:pt idx="20446">
                  <c:v>47577</c:v>
                </c:pt>
                <c:pt idx="20447">
                  <c:v>47143</c:v>
                </c:pt>
                <c:pt idx="20448">
                  <c:v>46709</c:v>
                </c:pt>
                <c:pt idx="20449">
                  <c:v>46275</c:v>
                </c:pt>
                <c:pt idx="20450">
                  <c:v>50631</c:v>
                </c:pt>
                <c:pt idx="20451">
                  <c:v>50197</c:v>
                </c:pt>
                <c:pt idx="20452">
                  <c:v>49763</c:v>
                </c:pt>
                <c:pt idx="20453">
                  <c:v>49329</c:v>
                </c:pt>
                <c:pt idx="20454">
                  <c:v>48896</c:v>
                </c:pt>
                <c:pt idx="20455">
                  <c:v>48462</c:v>
                </c:pt>
                <c:pt idx="20456">
                  <c:v>48028</c:v>
                </c:pt>
                <c:pt idx="20457">
                  <c:v>47594</c:v>
                </c:pt>
                <c:pt idx="20458">
                  <c:v>47160</c:v>
                </c:pt>
                <c:pt idx="20459">
                  <c:v>46727</c:v>
                </c:pt>
                <c:pt idx="20460">
                  <c:v>46293</c:v>
                </c:pt>
                <c:pt idx="20461">
                  <c:v>45859</c:v>
                </c:pt>
                <c:pt idx="20462">
                  <c:v>45425</c:v>
                </c:pt>
                <c:pt idx="20463">
                  <c:v>44991</c:v>
                </c:pt>
                <c:pt idx="20464">
                  <c:v>49347</c:v>
                </c:pt>
                <c:pt idx="20465">
                  <c:v>48913</c:v>
                </c:pt>
                <c:pt idx="20466">
                  <c:v>48479</c:v>
                </c:pt>
                <c:pt idx="20467">
                  <c:v>48045</c:v>
                </c:pt>
                <c:pt idx="20468">
                  <c:v>47612</c:v>
                </c:pt>
                <c:pt idx="20469">
                  <c:v>47178</c:v>
                </c:pt>
                <c:pt idx="20470">
                  <c:v>46744</c:v>
                </c:pt>
                <c:pt idx="20471">
                  <c:v>46310</c:v>
                </c:pt>
                <c:pt idx="20472">
                  <c:v>45876</c:v>
                </c:pt>
                <c:pt idx="20473">
                  <c:v>45443</c:v>
                </c:pt>
                <c:pt idx="20474">
                  <c:v>45009</c:v>
                </c:pt>
                <c:pt idx="20475">
                  <c:v>44575</c:v>
                </c:pt>
                <c:pt idx="20476">
                  <c:v>44141</c:v>
                </c:pt>
                <c:pt idx="20477">
                  <c:v>43707</c:v>
                </c:pt>
                <c:pt idx="20478">
                  <c:v>43273</c:v>
                </c:pt>
                <c:pt idx="20479">
                  <c:v>42840</c:v>
                </c:pt>
                <c:pt idx="20480">
                  <c:v>48497</c:v>
                </c:pt>
                <c:pt idx="20481">
                  <c:v>48063</c:v>
                </c:pt>
                <c:pt idx="20482">
                  <c:v>47647</c:v>
                </c:pt>
                <c:pt idx="20483">
                  <c:v>47213</c:v>
                </c:pt>
                <c:pt idx="20484">
                  <c:v>47859</c:v>
                </c:pt>
                <c:pt idx="20485">
                  <c:v>47465</c:v>
                </c:pt>
                <c:pt idx="20486">
                  <c:v>47070</c:v>
                </c:pt>
                <c:pt idx="20487">
                  <c:v>46675</c:v>
                </c:pt>
                <c:pt idx="20488">
                  <c:v>46281</c:v>
                </c:pt>
                <c:pt idx="20489">
                  <c:v>45886</c:v>
                </c:pt>
                <c:pt idx="20490">
                  <c:v>45097</c:v>
                </c:pt>
                <c:pt idx="20491">
                  <c:v>44702</c:v>
                </c:pt>
                <c:pt idx="20492">
                  <c:v>47856</c:v>
                </c:pt>
                <c:pt idx="20493">
                  <c:v>47462</c:v>
                </c:pt>
                <c:pt idx="20494">
                  <c:v>47067</c:v>
                </c:pt>
                <c:pt idx="20495">
                  <c:v>46672</c:v>
                </c:pt>
                <c:pt idx="20496">
                  <c:v>46278</c:v>
                </c:pt>
                <c:pt idx="20497">
                  <c:v>45883</c:v>
                </c:pt>
                <c:pt idx="20498">
                  <c:v>45488</c:v>
                </c:pt>
                <c:pt idx="20499">
                  <c:v>45094</c:v>
                </c:pt>
                <c:pt idx="20500">
                  <c:v>44699</c:v>
                </c:pt>
                <c:pt idx="20501">
                  <c:v>44304</c:v>
                </c:pt>
                <c:pt idx="20502">
                  <c:v>43910</c:v>
                </c:pt>
                <c:pt idx="20503">
                  <c:v>43515</c:v>
                </c:pt>
                <c:pt idx="20504">
                  <c:v>43120</c:v>
                </c:pt>
                <c:pt idx="20505">
                  <c:v>42726</c:v>
                </c:pt>
                <c:pt idx="20506">
                  <c:v>46669</c:v>
                </c:pt>
                <c:pt idx="20507">
                  <c:v>46274</c:v>
                </c:pt>
                <c:pt idx="20508">
                  <c:v>45880</c:v>
                </c:pt>
                <c:pt idx="20509">
                  <c:v>45485</c:v>
                </c:pt>
                <c:pt idx="20510">
                  <c:v>45090</c:v>
                </c:pt>
                <c:pt idx="20511">
                  <c:v>44696</c:v>
                </c:pt>
                <c:pt idx="20512">
                  <c:v>44301</c:v>
                </c:pt>
                <c:pt idx="20513">
                  <c:v>43906</c:v>
                </c:pt>
                <c:pt idx="20514">
                  <c:v>43512</c:v>
                </c:pt>
                <c:pt idx="20515">
                  <c:v>43117</c:v>
                </c:pt>
                <c:pt idx="20516">
                  <c:v>42723</c:v>
                </c:pt>
                <c:pt idx="20517">
                  <c:v>42328</c:v>
                </c:pt>
                <c:pt idx="20518">
                  <c:v>41933</c:v>
                </c:pt>
                <c:pt idx="20519">
                  <c:v>41539</c:v>
                </c:pt>
                <c:pt idx="20520">
                  <c:v>45482</c:v>
                </c:pt>
                <c:pt idx="20521">
                  <c:v>45087</c:v>
                </c:pt>
                <c:pt idx="20522">
                  <c:v>44693</c:v>
                </c:pt>
                <c:pt idx="20523">
                  <c:v>44298</c:v>
                </c:pt>
                <c:pt idx="20524">
                  <c:v>43903</c:v>
                </c:pt>
                <c:pt idx="20525">
                  <c:v>43509</c:v>
                </c:pt>
                <c:pt idx="20526">
                  <c:v>43114</c:v>
                </c:pt>
                <c:pt idx="20527">
                  <c:v>42719</c:v>
                </c:pt>
                <c:pt idx="20528">
                  <c:v>42325</c:v>
                </c:pt>
                <c:pt idx="20529">
                  <c:v>41930</c:v>
                </c:pt>
                <c:pt idx="20530">
                  <c:v>41535</c:v>
                </c:pt>
                <c:pt idx="20531">
                  <c:v>41141</c:v>
                </c:pt>
                <c:pt idx="20532">
                  <c:v>40746</c:v>
                </c:pt>
                <c:pt idx="20533">
                  <c:v>40351</c:v>
                </c:pt>
                <c:pt idx="20534">
                  <c:v>39957</c:v>
                </c:pt>
                <c:pt idx="20535">
                  <c:v>39562</c:v>
                </c:pt>
                <c:pt idx="20536">
                  <c:v>44690</c:v>
                </c:pt>
                <c:pt idx="20537">
                  <c:v>44295</c:v>
                </c:pt>
                <c:pt idx="20538">
                  <c:v>43897</c:v>
                </c:pt>
                <c:pt idx="20539">
                  <c:v>43503</c:v>
                </c:pt>
                <c:pt idx="20540">
                  <c:v>54992</c:v>
                </c:pt>
                <c:pt idx="20541">
                  <c:v>54027</c:v>
                </c:pt>
                <c:pt idx="20542">
                  <c:v>53657</c:v>
                </c:pt>
                <c:pt idx="20543">
                  <c:v>52692</c:v>
                </c:pt>
                <c:pt idx="20544">
                  <c:v>52323</c:v>
                </c:pt>
                <c:pt idx="20545">
                  <c:v>51953</c:v>
                </c:pt>
                <c:pt idx="20546">
                  <c:v>51358</c:v>
                </c:pt>
                <c:pt idx="20547">
                  <c:v>50988</c:v>
                </c:pt>
                <c:pt idx="20548">
                  <c:v>50618</c:v>
                </c:pt>
                <c:pt idx="20549">
                  <c:v>50393</c:v>
                </c:pt>
                <c:pt idx="20550">
                  <c:v>50023</c:v>
                </c:pt>
                <c:pt idx="20551">
                  <c:v>49653</c:v>
                </c:pt>
                <c:pt idx="20552">
                  <c:v>49058</c:v>
                </c:pt>
                <c:pt idx="20553">
                  <c:v>48093</c:v>
                </c:pt>
                <c:pt idx="20554">
                  <c:v>47723</c:v>
                </c:pt>
                <c:pt idx="20555">
                  <c:v>47354</c:v>
                </c:pt>
                <c:pt idx="20556">
                  <c:v>46759</c:v>
                </c:pt>
                <c:pt idx="20557">
                  <c:v>46389</c:v>
                </c:pt>
                <c:pt idx="20558">
                  <c:v>46019</c:v>
                </c:pt>
                <c:pt idx="20559">
                  <c:v>45424</c:v>
                </c:pt>
                <c:pt idx="20560">
                  <c:v>45054</c:v>
                </c:pt>
                <c:pt idx="20561">
                  <c:v>43124</c:v>
                </c:pt>
                <c:pt idx="20562">
                  <c:v>42755</c:v>
                </c:pt>
                <c:pt idx="20563">
                  <c:v>42385</c:v>
                </c:pt>
                <c:pt idx="20564">
                  <c:v>41790</c:v>
                </c:pt>
                <c:pt idx="20565">
                  <c:v>41420</c:v>
                </c:pt>
                <c:pt idx="20566">
                  <c:v>40455</c:v>
                </c:pt>
                <c:pt idx="20567">
                  <c:v>40085</c:v>
                </c:pt>
                <c:pt idx="20568">
                  <c:v>39120</c:v>
                </c:pt>
                <c:pt idx="20569">
                  <c:v>38751</c:v>
                </c:pt>
                <c:pt idx="20570">
                  <c:v>36081</c:v>
                </c:pt>
                <c:pt idx="20571">
                  <c:v>33782</c:v>
                </c:pt>
                <c:pt idx="20572">
                  <c:v>57243</c:v>
                </c:pt>
                <c:pt idx="20573">
                  <c:v>56288</c:v>
                </c:pt>
                <c:pt idx="20574">
                  <c:v>55875</c:v>
                </c:pt>
                <c:pt idx="20575">
                  <c:v>54921</c:v>
                </c:pt>
                <c:pt idx="20576">
                  <c:v>54507</c:v>
                </c:pt>
                <c:pt idx="20577">
                  <c:v>54094</c:v>
                </c:pt>
                <c:pt idx="20578">
                  <c:v>53553</c:v>
                </c:pt>
                <c:pt idx="20579">
                  <c:v>53140</c:v>
                </c:pt>
                <c:pt idx="20580">
                  <c:v>52727</c:v>
                </c:pt>
                <c:pt idx="20581">
                  <c:v>52599</c:v>
                </c:pt>
                <c:pt idx="20582">
                  <c:v>52185</c:v>
                </c:pt>
                <c:pt idx="20583">
                  <c:v>51772</c:v>
                </c:pt>
                <c:pt idx="20584">
                  <c:v>51231</c:v>
                </c:pt>
                <c:pt idx="20585">
                  <c:v>50277</c:v>
                </c:pt>
                <c:pt idx="20586">
                  <c:v>49863</c:v>
                </c:pt>
                <c:pt idx="20587">
                  <c:v>49450</c:v>
                </c:pt>
                <c:pt idx="20588">
                  <c:v>48909</c:v>
                </c:pt>
                <c:pt idx="20589">
                  <c:v>48496</c:v>
                </c:pt>
                <c:pt idx="20590">
                  <c:v>48083</c:v>
                </c:pt>
                <c:pt idx="20591">
                  <c:v>47541</c:v>
                </c:pt>
                <c:pt idx="20592">
                  <c:v>47128</c:v>
                </c:pt>
                <c:pt idx="20593">
                  <c:v>45219</c:v>
                </c:pt>
                <c:pt idx="20594">
                  <c:v>44806</c:v>
                </c:pt>
                <c:pt idx="20595">
                  <c:v>44393</c:v>
                </c:pt>
                <c:pt idx="20596">
                  <c:v>43852</c:v>
                </c:pt>
                <c:pt idx="20597">
                  <c:v>43439</c:v>
                </c:pt>
                <c:pt idx="20598">
                  <c:v>42484</c:v>
                </c:pt>
                <c:pt idx="20599">
                  <c:v>42071</c:v>
                </c:pt>
                <c:pt idx="20600">
                  <c:v>41117</c:v>
                </c:pt>
                <c:pt idx="20601">
                  <c:v>40703</c:v>
                </c:pt>
                <c:pt idx="20602">
                  <c:v>37968</c:v>
                </c:pt>
                <c:pt idx="20603">
                  <c:v>35646</c:v>
                </c:pt>
                <c:pt idx="20604">
                  <c:v>56452</c:v>
                </c:pt>
                <c:pt idx="20605">
                  <c:v>55550</c:v>
                </c:pt>
                <c:pt idx="20606">
                  <c:v>55120</c:v>
                </c:pt>
                <c:pt idx="20607">
                  <c:v>54219</c:v>
                </c:pt>
                <c:pt idx="20608">
                  <c:v>53789</c:v>
                </c:pt>
                <c:pt idx="20609">
                  <c:v>53359</c:v>
                </c:pt>
                <c:pt idx="20610">
                  <c:v>52887</c:v>
                </c:pt>
                <c:pt idx="20611">
                  <c:v>52457</c:v>
                </c:pt>
                <c:pt idx="20612">
                  <c:v>52027</c:v>
                </c:pt>
                <c:pt idx="20613">
                  <c:v>51986</c:v>
                </c:pt>
                <c:pt idx="20614">
                  <c:v>51556</c:v>
                </c:pt>
                <c:pt idx="20615">
                  <c:v>51126</c:v>
                </c:pt>
                <c:pt idx="20616">
                  <c:v>50654</c:v>
                </c:pt>
                <c:pt idx="20617">
                  <c:v>49752</c:v>
                </c:pt>
                <c:pt idx="20618">
                  <c:v>49323</c:v>
                </c:pt>
                <c:pt idx="20619">
                  <c:v>48893</c:v>
                </c:pt>
                <c:pt idx="20620">
                  <c:v>48421</c:v>
                </c:pt>
                <c:pt idx="20621">
                  <c:v>47991</c:v>
                </c:pt>
                <c:pt idx="20622">
                  <c:v>47561</c:v>
                </c:pt>
                <c:pt idx="20623">
                  <c:v>47089</c:v>
                </c:pt>
                <c:pt idx="20624">
                  <c:v>46659</c:v>
                </c:pt>
                <c:pt idx="20625">
                  <c:v>44856</c:v>
                </c:pt>
                <c:pt idx="20626">
                  <c:v>44426</c:v>
                </c:pt>
                <c:pt idx="20627">
                  <c:v>43996</c:v>
                </c:pt>
                <c:pt idx="20628">
                  <c:v>43525</c:v>
                </c:pt>
                <c:pt idx="20629">
                  <c:v>43095</c:v>
                </c:pt>
                <c:pt idx="20630">
                  <c:v>42193</c:v>
                </c:pt>
                <c:pt idx="20631">
                  <c:v>41763</c:v>
                </c:pt>
                <c:pt idx="20632">
                  <c:v>40862</c:v>
                </c:pt>
                <c:pt idx="20633">
                  <c:v>40432</c:v>
                </c:pt>
                <c:pt idx="20634">
                  <c:v>37769</c:v>
                </c:pt>
                <c:pt idx="20635">
                  <c:v>35535</c:v>
                </c:pt>
                <c:pt idx="20636">
                  <c:v>55004</c:v>
                </c:pt>
                <c:pt idx="20637">
                  <c:v>54140</c:v>
                </c:pt>
                <c:pt idx="20638">
                  <c:v>53713</c:v>
                </c:pt>
                <c:pt idx="20639">
                  <c:v>52848</c:v>
                </c:pt>
                <c:pt idx="20640">
                  <c:v>52421</c:v>
                </c:pt>
                <c:pt idx="20641">
                  <c:v>51995</c:v>
                </c:pt>
                <c:pt idx="20642">
                  <c:v>51557</c:v>
                </c:pt>
                <c:pt idx="20643">
                  <c:v>51130</c:v>
                </c:pt>
                <c:pt idx="20644">
                  <c:v>50703</c:v>
                </c:pt>
                <c:pt idx="20645">
                  <c:v>50692</c:v>
                </c:pt>
                <c:pt idx="20646">
                  <c:v>50265</c:v>
                </c:pt>
                <c:pt idx="20647">
                  <c:v>49839</c:v>
                </c:pt>
                <c:pt idx="20648">
                  <c:v>49401</c:v>
                </c:pt>
                <c:pt idx="20649">
                  <c:v>48536</c:v>
                </c:pt>
                <c:pt idx="20650">
                  <c:v>48109</c:v>
                </c:pt>
                <c:pt idx="20651">
                  <c:v>47682</c:v>
                </c:pt>
                <c:pt idx="20652">
                  <c:v>47245</c:v>
                </c:pt>
                <c:pt idx="20653">
                  <c:v>46818</c:v>
                </c:pt>
                <c:pt idx="20654">
                  <c:v>46391</c:v>
                </c:pt>
                <c:pt idx="20655">
                  <c:v>45953</c:v>
                </c:pt>
                <c:pt idx="20656">
                  <c:v>45526</c:v>
                </c:pt>
                <c:pt idx="20657">
                  <c:v>43797</c:v>
                </c:pt>
                <c:pt idx="20658">
                  <c:v>43370</c:v>
                </c:pt>
                <c:pt idx="20659">
                  <c:v>42943</c:v>
                </c:pt>
                <c:pt idx="20660">
                  <c:v>42506</c:v>
                </c:pt>
                <c:pt idx="20661">
                  <c:v>42079</c:v>
                </c:pt>
                <c:pt idx="20662">
                  <c:v>41214</c:v>
                </c:pt>
                <c:pt idx="20663">
                  <c:v>40787</c:v>
                </c:pt>
                <c:pt idx="20664">
                  <c:v>39923</c:v>
                </c:pt>
                <c:pt idx="20665">
                  <c:v>39496</c:v>
                </c:pt>
                <c:pt idx="20666">
                  <c:v>36913</c:v>
                </c:pt>
                <c:pt idx="20667">
                  <c:v>34757</c:v>
                </c:pt>
                <c:pt idx="20668">
                  <c:v>50897</c:v>
                </c:pt>
                <c:pt idx="20669">
                  <c:v>50104</c:v>
                </c:pt>
                <c:pt idx="20670">
                  <c:v>49705</c:v>
                </c:pt>
                <c:pt idx="20671">
                  <c:v>48912</c:v>
                </c:pt>
                <c:pt idx="20672">
                  <c:v>48513</c:v>
                </c:pt>
                <c:pt idx="20673">
                  <c:v>48114</c:v>
                </c:pt>
                <c:pt idx="20674">
                  <c:v>47720</c:v>
                </c:pt>
                <c:pt idx="20675">
                  <c:v>47321</c:v>
                </c:pt>
                <c:pt idx="20676">
                  <c:v>46922</c:v>
                </c:pt>
                <c:pt idx="20677">
                  <c:v>46927</c:v>
                </c:pt>
                <c:pt idx="20678">
                  <c:v>46528</c:v>
                </c:pt>
                <c:pt idx="20679">
                  <c:v>46129</c:v>
                </c:pt>
                <c:pt idx="20680">
                  <c:v>45735</c:v>
                </c:pt>
                <c:pt idx="20681">
                  <c:v>44942</c:v>
                </c:pt>
                <c:pt idx="20682">
                  <c:v>44543</c:v>
                </c:pt>
                <c:pt idx="20683">
                  <c:v>44144</c:v>
                </c:pt>
                <c:pt idx="20684">
                  <c:v>43750</c:v>
                </c:pt>
                <c:pt idx="20685">
                  <c:v>43351</c:v>
                </c:pt>
                <c:pt idx="20686">
                  <c:v>42952</c:v>
                </c:pt>
                <c:pt idx="20687">
                  <c:v>42558</c:v>
                </c:pt>
                <c:pt idx="20688">
                  <c:v>42159</c:v>
                </c:pt>
                <c:pt idx="20689">
                  <c:v>40573</c:v>
                </c:pt>
                <c:pt idx="20690">
                  <c:v>40174</c:v>
                </c:pt>
                <c:pt idx="20691">
                  <c:v>39775</c:v>
                </c:pt>
                <c:pt idx="20692">
                  <c:v>39381</c:v>
                </c:pt>
                <c:pt idx="20693">
                  <c:v>38982</c:v>
                </c:pt>
                <c:pt idx="20694">
                  <c:v>38189</c:v>
                </c:pt>
                <c:pt idx="20695">
                  <c:v>37790</c:v>
                </c:pt>
                <c:pt idx="20696">
                  <c:v>36997</c:v>
                </c:pt>
                <c:pt idx="20697">
                  <c:v>36598</c:v>
                </c:pt>
                <c:pt idx="20698">
                  <c:v>34214</c:v>
                </c:pt>
                <c:pt idx="20699">
                  <c:v>32229</c:v>
                </c:pt>
                <c:pt idx="20700">
                  <c:v>55000</c:v>
                </c:pt>
                <c:pt idx="20701">
                  <c:v>53665</c:v>
                </c:pt>
                <c:pt idx="20702">
                  <c:v>53295</c:v>
                </c:pt>
                <c:pt idx="20703">
                  <c:v>52330</c:v>
                </c:pt>
                <c:pt idx="20704">
                  <c:v>51961</c:v>
                </c:pt>
                <c:pt idx="20705">
                  <c:v>50996</c:v>
                </c:pt>
                <c:pt idx="20706">
                  <c:v>50626</c:v>
                </c:pt>
                <c:pt idx="20707">
                  <c:v>49661</c:v>
                </c:pt>
                <c:pt idx="20708">
                  <c:v>49291</c:v>
                </c:pt>
                <c:pt idx="20709">
                  <c:v>48326</c:v>
                </c:pt>
                <c:pt idx="20710">
                  <c:v>47956</c:v>
                </c:pt>
                <c:pt idx="20711">
                  <c:v>46991</c:v>
                </c:pt>
                <c:pt idx="20712">
                  <c:v>46622</c:v>
                </c:pt>
                <c:pt idx="20713">
                  <c:v>45657</c:v>
                </c:pt>
                <c:pt idx="20714">
                  <c:v>45287</c:v>
                </c:pt>
                <c:pt idx="20715">
                  <c:v>44322</c:v>
                </c:pt>
                <c:pt idx="20716">
                  <c:v>43952</c:v>
                </c:pt>
                <c:pt idx="20717">
                  <c:v>42987</c:v>
                </c:pt>
                <c:pt idx="20718">
                  <c:v>42617</c:v>
                </c:pt>
                <c:pt idx="20719">
                  <c:v>41652</c:v>
                </c:pt>
                <c:pt idx="20720">
                  <c:v>57277</c:v>
                </c:pt>
                <c:pt idx="20721">
                  <c:v>55908</c:v>
                </c:pt>
                <c:pt idx="20722">
                  <c:v>55496</c:v>
                </c:pt>
                <c:pt idx="20723">
                  <c:v>54539</c:v>
                </c:pt>
                <c:pt idx="20724">
                  <c:v>54126</c:v>
                </c:pt>
                <c:pt idx="20725">
                  <c:v>53170</c:v>
                </c:pt>
                <c:pt idx="20726">
                  <c:v>52757</c:v>
                </c:pt>
                <c:pt idx="20727">
                  <c:v>51800</c:v>
                </c:pt>
                <c:pt idx="20728">
                  <c:v>51388</c:v>
                </c:pt>
                <c:pt idx="20729">
                  <c:v>50431</c:v>
                </c:pt>
                <c:pt idx="20730">
                  <c:v>50019</c:v>
                </c:pt>
                <c:pt idx="20731">
                  <c:v>49062</c:v>
                </c:pt>
                <c:pt idx="20732">
                  <c:v>48650</c:v>
                </c:pt>
                <c:pt idx="20733">
                  <c:v>47693</c:v>
                </c:pt>
                <c:pt idx="20734">
                  <c:v>47280</c:v>
                </c:pt>
                <c:pt idx="20735">
                  <c:v>46324</c:v>
                </c:pt>
                <c:pt idx="20736">
                  <c:v>45911</c:v>
                </c:pt>
                <c:pt idx="20737">
                  <c:v>44955</c:v>
                </c:pt>
                <c:pt idx="20738">
                  <c:v>44542</c:v>
                </c:pt>
                <c:pt idx="20739">
                  <c:v>43585</c:v>
                </c:pt>
                <c:pt idx="20740">
                  <c:v>56472</c:v>
                </c:pt>
                <c:pt idx="20741">
                  <c:v>55140</c:v>
                </c:pt>
                <c:pt idx="20742">
                  <c:v>54710</c:v>
                </c:pt>
                <c:pt idx="20743">
                  <c:v>53809</c:v>
                </c:pt>
                <c:pt idx="20744">
                  <c:v>53378</c:v>
                </c:pt>
                <c:pt idx="20745">
                  <c:v>52477</c:v>
                </c:pt>
                <c:pt idx="20746">
                  <c:v>52047</c:v>
                </c:pt>
                <c:pt idx="20747">
                  <c:v>51146</c:v>
                </c:pt>
                <c:pt idx="20748">
                  <c:v>50715</c:v>
                </c:pt>
                <c:pt idx="20749">
                  <c:v>49814</c:v>
                </c:pt>
                <c:pt idx="20750">
                  <c:v>49383</c:v>
                </c:pt>
                <c:pt idx="20751">
                  <c:v>48482</c:v>
                </c:pt>
                <c:pt idx="20752">
                  <c:v>48052</c:v>
                </c:pt>
                <c:pt idx="20753">
                  <c:v>47151</c:v>
                </c:pt>
                <c:pt idx="20754">
                  <c:v>46720</c:v>
                </c:pt>
                <c:pt idx="20755">
                  <c:v>45819</c:v>
                </c:pt>
                <c:pt idx="20756">
                  <c:v>45389</c:v>
                </c:pt>
                <c:pt idx="20757">
                  <c:v>44488</c:v>
                </c:pt>
                <c:pt idx="20758">
                  <c:v>44057</c:v>
                </c:pt>
                <c:pt idx="20759">
                  <c:v>43156</c:v>
                </c:pt>
                <c:pt idx="20760">
                  <c:v>54938</c:v>
                </c:pt>
                <c:pt idx="20761">
                  <c:v>53651</c:v>
                </c:pt>
                <c:pt idx="20762">
                  <c:v>53221</c:v>
                </c:pt>
                <c:pt idx="20763">
                  <c:v>52363</c:v>
                </c:pt>
                <c:pt idx="20764">
                  <c:v>51934</c:v>
                </c:pt>
                <c:pt idx="20765">
                  <c:v>51075</c:v>
                </c:pt>
                <c:pt idx="20766">
                  <c:v>50646</c:v>
                </c:pt>
                <c:pt idx="20767">
                  <c:v>49788</c:v>
                </c:pt>
                <c:pt idx="20768">
                  <c:v>49358</c:v>
                </c:pt>
                <c:pt idx="20769">
                  <c:v>48500</c:v>
                </c:pt>
                <c:pt idx="20770">
                  <c:v>48071</c:v>
                </c:pt>
                <c:pt idx="20771">
                  <c:v>47212</c:v>
                </c:pt>
                <c:pt idx="20772">
                  <c:v>46783</c:v>
                </c:pt>
                <c:pt idx="20773">
                  <c:v>45924</c:v>
                </c:pt>
                <c:pt idx="20774">
                  <c:v>45495</c:v>
                </c:pt>
                <c:pt idx="20775">
                  <c:v>44637</c:v>
                </c:pt>
                <c:pt idx="20776">
                  <c:v>44208</c:v>
                </c:pt>
                <c:pt idx="20777">
                  <c:v>43349</c:v>
                </c:pt>
                <c:pt idx="20778">
                  <c:v>42920</c:v>
                </c:pt>
                <c:pt idx="20779">
                  <c:v>42061</c:v>
                </c:pt>
                <c:pt idx="20780">
                  <c:v>50700</c:v>
                </c:pt>
                <c:pt idx="20781">
                  <c:v>49517</c:v>
                </c:pt>
                <c:pt idx="20782">
                  <c:v>49113</c:v>
                </c:pt>
                <c:pt idx="20783">
                  <c:v>48335</c:v>
                </c:pt>
                <c:pt idx="20784">
                  <c:v>47931</c:v>
                </c:pt>
                <c:pt idx="20785">
                  <c:v>47153</c:v>
                </c:pt>
                <c:pt idx="20786">
                  <c:v>46749</c:v>
                </c:pt>
                <c:pt idx="20787">
                  <c:v>45971</c:v>
                </c:pt>
                <c:pt idx="20788">
                  <c:v>45567</c:v>
                </c:pt>
                <c:pt idx="20789">
                  <c:v>44789</c:v>
                </c:pt>
                <c:pt idx="20790">
                  <c:v>44385</c:v>
                </c:pt>
                <c:pt idx="20791">
                  <c:v>43607</c:v>
                </c:pt>
                <c:pt idx="20792">
                  <c:v>43203</c:v>
                </c:pt>
                <c:pt idx="20793">
                  <c:v>42425</c:v>
                </c:pt>
                <c:pt idx="20794">
                  <c:v>42021</c:v>
                </c:pt>
                <c:pt idx="20795">
                  <c:v>41243</c:v>
                </c:pt>
                <c:pt idx="20796">
                  <c:v>40839</c:v>
                </c:pt>
                <c:pt idx="20797">
                  <c:v>40061</c:v>
                </c:pt>
                <c:pt idx="20798">
                  <c:v>39656</c:v>
                </c:pt>
                <c:pt idx="20799">
                  <c:v>38879</c:v>
                </c:pt>
                <c:pt idx="20800">
                  <c:v>54928</c:v>
                </c:pt>
                <c:pt idx="20801">
                  <c:v>54552</c:v>
                </c:pt>
                <c:pt idx="20802">
                  <c:v>53977</c:v>
                </c:pt>
                <c:pt idx="20803">
                  <c:v>53601</c:v>
                </c:pt>
                <c:pt idx="20804">
                  <c:v>53224</c:v>
                </c:pt>
                <c:pt idx="20805">
                  <c:v>52848</c:v>
                </c:pt>
                <c:pt idx="20806">
                  <c:v>52649</c:v>
                </c:pt>
                <c:pt idx="20807">
                  <c:v>52273</c:v>
                </c:pt>
                <c:pt idx="20808">
                  <c:v>51897</c:v>
                </c:pt>
                <c:pt idx="20809">
                  <c:v>51520</c:v>
                </c:pt>
                <c:pt idx="20810">
                  <c:v>51322</c:v>
                </c:pt>
                <c:pt idx="20811">
                  <c:v>50945</c:v>
                </c:pt>
                <c:pt idx="20812">
                  <c:v>50569</c:v>
                </c:pt>
                <c:pt idx="20813">
                  <c:v>50371</c:v>
                </c:pt>
                <c:pt idx="20814">
                  <c:v>49994</c:v>
                </c:pt>
                <c:pt idx="20815">
                  <c:v>49618</c:v>
                </c:pt>
                <c:pt idx="20816">
                  <c:v>49043</c:v>
                </c:pt>
                <c:pt idx="20817">
                  <c:v>48666</c:v>
                </c:pt>
                <c:pt idx="20818">
                  <c:v>48290</c:v>
                </c:pt>
                <c:pt idx="20819">
                  <c:v>47715</c:v>
                </c:pt>
                <c:pt idx="20820">
                  <c:v>47339</c:v>
                </c:pt>
                <c:pt idx="20821">
                  <c:v>46388</c:v>
                </c:pt>
                <c:pt idx="20822">
                  <c:v>46011</c:v>
                </c:pt>
                <c:pt idx="20823">
                  <c:v>45060</c:v>
                </c:pt>
                <c:pt idx="20824">
                  <c:v>44683</c:v>
                </c:pt>
                <c:pt idx="20825">
                  <c:v>43732</c:v>
                </c:pt>
                <c:pt idx="20826">
                  <c:v>43356</c:v>
                </c:pt>
                <c:pt idx="20827">
                  <c:v>42405</c:v>
                </c:pt>
                <c:pt idx="20828">
                  <c:v>42028</c:v>
                </c:pt>
                <c:pt idx="20829">
                  <c:v>57163</c:v>
                </c:pt>
                <c:pt idx="20830">
                  <c:v>56743</c:v>
                </c:pt>
                <c:pt idx="20831">
                  <c:v>56223</c:v>
                </c:pt>
                <c:pt idx="20832">
                  <c:v>55803</c:v>
                </c:pt>
                <c:pt idx="20833">
                  <c:v>55383</c:v>
                </c:pt>
                <c:pt idx="20834">
                  <c:v>54963</c:v>
                </c:pt>
                <c:pt idx="20835">
                  <c:v>54863</c:v>
                </c:pt>
                <c:pt idx="20836">
                  <c:v>54443</c:v>
                </c:pt>
                <c:pt idx="20837">
                  <c:v>54023</c:v>
                </c:pt>
                <c:pt idx="20838">
                  <c:v>53603</c:v>
                </c:pt>
                <c:pt idx="20839">
                  <c:v>53502</c:v>
                </c:pt>
                <c:pt idx="20840">
                  <c:v>53083</c:v>
                </c:pt>
                <c:pt idx="20841">
                  <c:v>52663</c:v>
                </c:pt>
                <c:pt idx="20842">
                  <c:v>52562</c:v>
                </c:pt>
                <c:pt idx="20843">
                  <c:v>52142</c:v>
                </c:pt>
                <c:pt idx="20844">
                  <c:v>51722</c:v>
                </c:pt>
                <c:pt idx="20845">
                  <c:v>51202</c:v>
                </c:pt>
                <c:pt idx="20846">
                  <c:v>50782</c:v>
                </c:pt>
                <c:pt idx="20847">
                  <c:v>50362</c:v>
                </c:pt>
                <c:pt idx="20848">
                  <c:v>49841</c:v>
                </c:pt>
                <c:pt idx="20849">
                  <c:v>49422</c:v>
                </c:pt>
                <c:pt idx="20850">
                  <c:v>48481</c:v>
                </c:pt>
                <c:pt idx="20851">
                  <c:v>48061</c:v>
                </c:pt>
                <c:pt idx="20852">
                  <c:v>47121</c:v>
                </c:pt>
                <c:pt idx="20853">
                  <c:v>46701</c:v>
                </c:pt>
                <c:pt idx="20854">
                  <c:v>45761</c:v>
                </c:pt>
                <c:pt idx="20855">
                  <c:v>45341</c:v>
                </c:pt>
                <c:pt idx="20856">
                  <c:v>44400</c:v>
                </c:pt>
                <c:pt idx="20857">
                  <c:v>43981</c:v>
                </c:pt>
                <c:pt idx="20858">
                  <c:v>56348</c:v>
                </c:pt>
                <c:pt idx="20859">
                  <c:v>55914</c:v>
                </c:pt>
                <c:pt idx="20860">
                  <c:v>55455</c:v>
                </c:pt>
                <c:pt idx="20861">
                  <c:v>55022</c:v>
                </c:pt>
                <c:pt idx="20862">
                  <c:v>54588</c:v>
                </c:pt>
                <c:pt idx="20863">
                  <c:v>54155</c:v>
                </c:pt>
                <c:pt idx="20864">
                  <c:v>54129</c:v>
                </c:pt>
                <c:pt idx="20865">
                  <c:v>53696</c:v>
                </c:pt>
                <c:pt idx="20866">
                  <c:v>53263</c:v>
                </c:pt>
                <c:pt idx="20867">
                  <c:v>52829</c:v>
                </c:pt>
                <c:pt idx="20868">
                  <c:v>52803</c:v>
                </c:pt>
                <c:pt idx="20869">
                  <c:v>52370</c:v>
                </c:pt>
                <c:pt idx="20870">
                  <c:v>51937</c:v>
                </c:pt>
                <c:pt idx="20871">
                  <c:v>51911</c:v>
                </c:pt>
                <c:pt idx="20872">
                  <c:v>51478</c:v>
                </c:pt>
                <c:pt idx="20873">
                  <c:v>51044</c:v>
                </c:pt>
                <c:pt idx="20874">
                  <c:v>50585</c:v>
                </c:pt>
                <c:pt idx="20875">
                  <c:v>50152</c:v>
                </c:pt>
                <c:pt idx="20876">
                  <c:v>49718</c:v>
                </c:pt>
                <c:pt idx="20877">
                  <c:v>49259</c:v>
                </c:pt>
                <c:pt idx="20878">
                  <c:v>48826</c:v>
                </c:pt>
                <c:pt idx="20879">
                  <c:v>47933</c:v>
                </c:pt>
                <c:pt idx="20880">
                  <c:v>47500</c:v>
                </c:pt>
                <c:pt idx="20881">
                  <c:v>46607</c:v>
                </c:pt>
                <c:pt idx="20882">
                  <c:v>46174</c:v>
                </c:pt>
                <c:pt idx="20883">
                  <c:v>45282</c:v>
                </c:pt>
                <c:pt idx="20884">
                  <c:v>44848</c:v>
                </c:pt>
                <c:pt idx="20885">
                  <c:v>43956</c:v>
                </c:pt>
                <c:pt idx="20886">
                  <c:v>43522</c:v>
                </c:pt>
                <c:pt idx="20887">
                  <c:v>54845</c:v>
                </c:pt>
                <c:pt idx="20888">
                  <c:v>54419</c:v>
                </c:pt>
                <c:pt idx="20889">
                  <c:v>53985</c:v>
                </c:pt>
                <c:pt idx="20890">
                  <c:v>53558</c:v>
                </c:pt>
                <c:pt idx="20891">
                  <c:v>53132</c:v>
                </c:pt>
                <c:pt idx="20892">
                  <c:v>52705</c:v>
                </c:pt>
                <c:pt idx="20893">
                  <c:v>52698</c:v>
                </c:pt>
                <c:pt idx="20894">
                  <c:v>52271</c:v>
                </c:pt>
                <c:pt idx="20895">
                  <c:v>51845</c:v>
                </c:pt>
                <c:pt idx="20896">
                  <c:v>51418</c:v>
                </c:pt>
                <c:pt idx="20897">
                  <c:v>51411</c:v>
                </c:pt>
                <c:pt idx="20898">
                  <c:v>50984</c:v>
                </c:pt>
                <c:pt idx="20899">
                  <c:v>50558</c:v>
                </c:pt>
                <c:pt idx="20900">
                  <c:v>50550</c:v>
                </c:pt>
                <c:pt idx="20901">
                  <c:v>50124</c:v>
                </c:pt>
                <c:pt idx="20902">
                  <c:v>49697</c:v>
                </c:pt>
                <c:pt idx="20903">
                  <c:v>49263</c:v>
                </c:pt>
                <c:pt idx="20904">
                  <c:v>48837</c:v>
                </c:pt>
                <c:pt idx="20905">
                  <c:v>48410</c:v>
                </c:pt>
                <c:pt idx="20906">
                  <c:v>47976</c:v>
                </c:pt>
                <c:pt idx="20907">
                  <c:v>47550</c:v>
                </c:pt>
                <c:pt idx="20908">
                  <c:v>46689</c:v>
                </c:pt>
                <c:pt idx="20909">
                  <c:v>46263</c:v>
                </c:pt>
                <c:pt idx="20910">
                  <c:v>45402</c:v>
                </c:pt>
                <c:pt idx="20911">
                  <c:v>44976</c:v>
                </c:pt>
                <c:pt idx="20912">
                  <c:v>44115</c:v>
                </c:pt>
                <c:pt idx="20913">
                  <c:v>43689</c:v>
                </c:pt>
                <c:pt idx="20914">
                  <c:v>42828</c:v>
                </c:pt>
                <c:pt idx="20915">
                  <c:v>42402</c:v>
                </c:pt>
                <c:pt idx="20916">
                  <c:v>50696</c:v>
                </c:pt>
                <c:pt idx="20917">
                  <c:v>50302</c:v>
                </c:pt>
                <c:pt idx="20918">
                  <c:v>49901</c:v>
                </c:pt>
                <c:pt idx="20919">
                  <c:v>49507</c:v>
                </c:pt>
                <c:pt idx="20920">
                  <c:v>49112</c:v>
                </c:pt>
                <c:pt idx="20921">
                  <c:v>48718</c:v>
                </c:pt>
                <c:pt idx="20922">
                  <c:v>48712</c:v>
                </c:pt>
                <c:pt idx="20923">
                  <c:v>48317</c:v>
                </c:pt>
                <c:pt idx="20924">
                  <c:v>47923</c:v>
                </c:pt>
                <c:pt idx="20925">
                  <c:v>47528</c:v>
                </c:pt>
                <c:pt idx="20926">
                  <c:v>47522</c:v>
                </c:pt>
                <c:pt idx="20927">
                  <c:v>47128</c:v>
                </c:pt>
                <c:pt idx="20928">
                  <c:v>46733</c:v>
                </c:pt>
                <c:pt idx="20929">
                  <c:v>46727</c:v>
                </c:pt>
                <c:pt idx="20930">
                  <c:v>46333</c:v>
                </c:pt>
                <c:pt idx="20931">
                  <c:v>45938</c:v>
                </c:pt>
                <c:pt idx="20932">
                  <c:v>45538</c:v>
                </c:pt>
                <c:pt idx="20933">
                  <c:v>45144</c:v>
                </c:pt>
                <c:pt idx="20934">
                  <c:v>44749</c:v>
                </c:pt>
                <c:pt idx="20935">
                  <c:v>44349</c:v>
                </c:pt>
                <c:pt idx="20936">
                  <c:v>43954</c:v>
                </c:pt>
                <c:pt idx="20937">
                  <c:v>43159</c:v>
                </c:pt>
                <c:pt idx="20938">
                  <c:v>42765</c:v>
                </c:pt>
                <c:pt idx="20939">
                  <c:v>41970</c:v>
                </c:pt>
                <c:pt idx="20940">
                  <c:v>41575</c:v>
                </c:pt>
                <c:pt idx="20941">
                  <c:v>40780</c:v>
                </c:pt>
                <c:pt idx="20942">
                  <c:v>40386</c:v>
                </c:pt>
                <c:pt idx="20943">
                  <c:v>39591</c:v>
                </c:pt>
                <c:pt idx="20944">
                  <c:v>39197</c:v>
                </c:pt>
                <c:pt idx="20945">
                  <c:v>52645</c:v>
                </c:pt>
                <c:pt idx="20946">
                  <c:v>52260</c:v>
                </c:pt>
                <c:pt idx="20947">
                  <c:v>51312</c:v>
                </c:pt>
                <c:pt idx="20948">
                  <c:v>50363</c:v>
                </c:pt>
                <c:pt idx="20949">
                  <c:v>49979</c:v>
                </c:pt>
                <c:pt idx="20950">
                  <c:v>49594</c:v>
                </c:pt>
                <c:pt idx="20951">
                  <c:v>49030</c:v>
                </c:pt>
                <c:pt idx="20952">
                  <c:v>48082</c:v>
                </c:pt>
                <c:pt idx="20953">
                  <c:v>47697</c:v>
                </c:pt>
                <c:pt idx="20954">
                  <c:v>46749</c:v>
                </c:pt>
                <c:pt idx="20955">
                  <c:v>45800</c:v>
                </c:pt>
                <c:pt idx="20956">
                  <c:v>45416</c:v>
                </c:pt>
                <c:pt idx="20957">
                  <c:v>45031</c:v>
                </c:pt>
                <c:pt idx="20958">
                  <c:v>44467</c:v>
                </c:pt>
                <c:pt idx="20959">
                  <c:v>44083</c:v>
                </c:pt>
                <c:pt idx="20960">
                  <c:v>43134</c:v>
                </c:pt>
                <c:pt idx="20961">
                  <c:v>42750</c:v>
                </c:pt>
                <c:pt idx="20962">
                  <c:v>41801</c:v>
                </c:pt>
                <c:pt idx="20963">
                  <c:v>40468</c:v>
                </c:pt>
                <c:pt idx="20964">
                  <c:v>40084</c:v>
                </c:pt>
                <c:pt idx="20965">
                  <c:v>39520</c:v>
                </c:pt>
                <c:pt idx="20966">
                  <c:v>39136</c:v>
                </c:pt>
                <c:pt idx="20967">
                  <c:v>36854</c:v>
                </c:pt>
                <c:pt idx="20968">
                  <c:v>35521</c:v>
                </c:pt>
                <c:pt idx="20969">
                  <c:v>33804</c:v>
                </c:pt>
                <c:pt idx="20970">
                  <c:v>29805</c:v>
                </c:pt>
                <c:pt idx="20971">
                  <c:v>55053</c:v>
                </c:pt>
                <c:pt idx="20972">
                  <c:v>54625</c:v>
                </c:pt>
                <c:pt idx="20973">
                  <c:v>53680</c:v>
                </c:pt>
                <c:pt idx="20974">
                  <c:v>52736</c:v>
                </c:pt>
                <c:pt idx="20975">
                  <c:v>52308</c:v>
                </c:pt>
                <c:pt idx="20976">
                  <c:v>51880</c:v>
                </c:pt>
                <c:pt idx="20977">
                  <c:v>51363</c:v>
                </c:pt>
                <c:pt idx="20978">
                  <c:v>50419</c:v>
                </c:pt>
                <c:pt idx="20979">
                  <c:v>49991</c:v>
                </c:pt>
                <c:pt idx="20980">
                  <c:v>49046</c:v>
                </c:pt>
                <c:pt idx="20981">
                  <c:v>48102</c:v>
                </c:pt>
                <c:pt idx="20982">
                  <c:v>47674</c:v>
                </c:pt>
                <c:pt idx="20983">
                  <c:v>47246</c:v>
                </c:pt>
                <c:pt idx="20984">
                  <c:v>46730</c:v>
                </c:pt>
                <c:pt idx="20985">
                  <c:v>46301</c:v>
                </c:pt>
                <c:pt idx="20986">
                  <c:v>45357</c:v>
                </c:pt>
                <c:pt idx="20987">
                  <c:v>44929</c:v>
                </c:pt>
                <c:pt idx="20988">
                  <c:v>43985</c:v>
                </c:pt>
                <c:pt idx="20989">
                  <c:v>42612</c:v>
                </c:pt>
                <c:pt idx="20990">
                  <c:v>42184</c:v>
                </c:pt>
                <c:pt idx="20991">
                  <c:v>41668</c:v>
                </c:pt>
                <c:pt idx="20992">
                  <c:v>41240</c:v>
                </c:pt>
                <c:pt idx="20993">
                  <c:v>38923</c:v>
                </c:pt>
                <c:pt idx="20994">
                  <c:v>37550</c:v>
                </c:pt>
                <c:pt idx="20995">
                  <c:v>35750</c:v>
                </c:pt>
                <c:pt idx="20996">
                  <c:v>31632</c:v>
                </c:pt>
                <c:pt idx="20997">
                  <c:v>54165</c:v>
                </c:pt>
                <c:pt idx="20998">
                  <c:v>53728</c:v>
                </c:pt>
                <c:pt idx="20999">
                  <c:v>52827</c:v>
                </c:pt>
                <c:pt idx="21000">
                  <c:v>51927</c:v>
                </c:pt>
                <c:pt idx="21001">
                  <c:v>51490</c:v>
                </c:pt>
                <c:pt idx="21002">
                  <c:v>51053</c:v>
                </c:pt>
                <c:pt idx="21003">
                  <c:v>50589</c:v>
                </c:pt>
                <c:pt idx="21004">
                  <c:v>49689</c:v>
                </c:pt>
                <c:pt idx="21005">
                  <c:v>49252</c:v>
                </c:pt>
                <c:pt idx="21006">
                  <c:v>48351</c:v>
                </c:pt>
                <c:pt idx="21007">
                  <c:v>47450</c:v>
                </c:pt>
                <c:pt idx="21008">
                  <c:v>47013</c:v>
                </c:pt>
                <c:pt idx="21009">
                  <c:v>46576</c:v>
                </c:pt>
                <c:pt idx="21010">
                  <c:v>46113</c:v>
                </c:pt>
                <c:pt idx="21011">
                  <c:v>45676</c:v>
                </c:pt>
                <c:pt idx="21012">
                  <c:v>44775</c:v>
                </c:pt>
                <c:pt idx="21013">
                  <c:v>44338</c:v>
                </c:pt>
                <c:pt idx="21014">
                  <c:v>43438</c:v>
                </c:pt>
                <c:pt idx="21015">
                  <c:v>42100</c:v>
                </c:pt>
                <c:pt idx="21016">
                  <c:v>41663</c:v>
                </c:pt>
                <c:pt idx="21017">
                  <c:v>41200</c:v>
                </c:pt>
                <c:pt idx="21018">
                  <c:v>40763</c:v>
                </c:pt>
                <c:pt idx="21019">
                  <c:v>38524</c:v>
                </c:pt>
                <c:pt idx="21020">
                  <c:v>37187</c:v>
                </c:pt>
                <c:pt idx="21021">
                  <c:v>35412</c:v>
                </c:pt>
                <c:pt idx="21022">
                  <c:v>31399</c:v>
                </c:pt>
                <c:pt idx="21023">
                  <c:v>52541</c:v>
                </c:pt>
                <c:pt idx="21024">
                  <c:v>52116</c:v>
                </c:pt>
                <c:pt idx="21025">
                  <c:v>51244</c:v>
                </c:pt>
                <c:pt idx="21026">
                  <c:v>50372</c:v>
                </c:pt>
                <c:pt idx="21027">
                  <c:v>49947</c:v>
                </c:pt>
                <c:pt idx="21028">
                  <c:v>49522</c:v>
                </c:pt>
                <c:pt idx="21029">
                  <c:v>49075</c:v>
                </c:pt>
                <c:pt idx="21030">
                  <c:v>48202</c:v>
                </c:pt>
                <c:pt idx="21031">
                  <c:v>47778</c:v>
                </c:pt>
                <c:pt idx="21032">
                  <c:v>46905</c:v>
                </c:pt>
                <c:pt idx="21033">
                  <c:v>46033</c:v>
                </c:pt>
                <c:pt idx="21034">
                  <c:v>45609</c:v>
                </c:pt>
                <c:pt idx="21035">
                  <c:v>45184</c:v>
                </c:pt>
                <c:pt idx="21036">
                  <c:v>44736</c:v>
                </c:pt>
                <c:pt idx="21037">
                  <c:v>44312</c:v>
                </c:pt>
                <c:pt idx="21038">
                  <c:v>43439</c:v>
                </c:pt>
                <c:pt idx="21039">
                  <c:v>43015</c:v>
                </c:pt>
                <c:pt idx="21040">
                  <c:v>42142</c:v>
                </c:pt>
                <c:pt idx="21041">
                  <c:v>40846</c:v>
                </c:pt>
                <c:pt idx="21042">
                  <c:v>40421</c:v>
                </c:pt>
                <c:pt idx="21043">
                  <c:v>39973</c:v>
                </c:pt>
                <c:pt idx="21044">
                  <c:v>39549</c:v>
                </c:pt>
                <c:pt idx="21045">
                  <c:v>37379</c:v>
                </c:pt>
                <c:pt idx="21046">
                  <c:v>36083</c:v>
                </c:pt>
                <c:pt idx="21047">
                  <c:v>34361</c:v>
                </c:pt>
                <c:pt idx="21048">
                  <c:v>30470</c:v>
                </c:pt>
                <c:pt idx="21049">
                  <c:v>48200</c:v>
                </c:pt>
                <c:pt idx="21050">
                  <c:v>47815</c:v>
                </c:pt>
                <c:pt idx="21051">
                  <c:v>47007</c:v>
                </c:pt>
                <c:pt idx="21052">
                  <c:v>46200</c:v>
                </c:pt>
                <c:pt idx="21053">
                  <c:v>45814</c:v>
                </c:pt>
                <c:pt idx="21054">
                  <c:v>45429</c:v>
                </c:pt>
                <c:pt idx="21055">
                  <c:v>45007</c:v>
                </c:pt>
                <c:pt idx="21056">
                  <c:v>44200</c:v>
                </c:pt>
                <c:pt idx="21057">
                  <c:v>43814</c:v>
                </c:pt>
                <c:pt idx="21058">
                  <c:v>43007</c:v>
                </c:pt>
                <c:pt idx="21059">
                  <c:v>42199</c:v>
                </c:pt>
                <c:pt idx="21060">
                  <c:v>41814</c:v>
                </c:pt>
                <c:pt idx="21061">
                  <c:v>41428</c:v>
                </c:pt>
                <c:pt idx="21062">
                  <c:v>41006</c:v>
                </c:pt>
                <c:pt idx="21063">
                  <c:v>40621</c:v>
                </c:pt>
                <c:pt idx="21064">
                  <c:v>39813</c:v>
                </c:pt>
                <c:pt idx="21065">
                  <c:v>39428</c:v>
                </c:pt>
                <c:pt idx="21066">
                  <c:v>38621</c:v>
                </c:pt>
                <c:pt idx="21067">
                  <c:v>37428</c:v>
                </c:pt>
                <c:pt idx="21068">
                  <c:v>37042</c:v>
                </c:pt>
                <c:pt idx="21069">
                  <c:v>36620</c:v>
                </c:pt>
                <c:pt idx="21070">
                  <c:v>36235</c:v>
                </c:pt>
                <c:pt idx="21071">
                  <c:v>34234</c:v>
                </c:pt>
                <c:pt idx="21072">
                  <c:v>33041</c:v>
                </c:pt>
                <c:pt idx="21073">
                  <c:v>31463</c:v>
                </c:pt>
                <c:pt idx="21074">
                  <c:v>27884</c:v>
                </c:pt>
                <c:pt idx="21075">
                  <c:v>52865</c:v>
                </c:pt>
                <c:pt idx="21076">
                  <c:v>51547</c:v>
                </c:pt>
                <c:pt idx="21077">
                  <c:v>51186</c:v>
                </c:pt>
                <c:pt idx="21078">
                  <c:v>50592</c:v>
                </c:pt>
                <c:pt idx="21079">
                  <c:v>50230</c:v>
                </c:pt>
                <c:pt idx="21080">
                  <c:v>49869</c:v>
                </c:pt>
                <c:pt idx="21081">
                  <c:v>49274</c:v>
                </c:pt>
                <c:pt idx="21082">
                  <c:v>48913</c:v>
                </c:pt>
                <c:pt idx="21083">
                  <c:v>47957</c:v>
                </c:pt>
                <c:pt idx="21084">
                  <c:v>47596</c:v>
                </c:pt>
                <c:pt idx="21085">
                  <c:v>46640</c:v>
                </c:pt>
                <c:pt idx="21086">
                  <c:v>46279</c:v>
                </c:pt>
                <c:pt idx="21087">
                  <c:v>45323</c:v>
                </c:pt>
                <c:pt idx="21088">
                  <c:v>44961</c:v>
                </c:pt>
                <c:pt idx="21089">
                  <c:v>44006</c:v>
                </c:pt>
                <c:pt idx="21090">
                  <c:v>43644</c:v>
                </c:pt>
                <c:pt idx="21091">
                  <c:v>42689</c:v>
                </c:pt>
                <c:pt idx="21092">
                  <c:v>42327</c:v>
                </c:pt>
                <c:pt idx="21093">
                  <c:v>41371</c:v>
                </c:pt>
                <c:pt idx="21094">
                  <c:v>41010</c:v>
                </c:pt>
                <c:pt idx="21095">
                  <c:v>55139</c:v>
                </c:pt>
                <c:pt idx="21096">
                  <c:v>53790</c:v>
                </c:pt>
                <c:pt idx="21097">
                  <c:v>53382</c:v>
                </c:pt>
                <c:pt idx="21098">
                  <c:v>52848</c:v>
                </c:pt>
                <c:pt idx="21099">
                  <c:v>52440</c:v>
                </c:pt>
                <c:pt idx="21100">
                  <c:v>52032</c:v>
                </c:pt>
                <c:pt idx="21101">
                  <c:v>51498</c:v>
                </c:pt>
                <c:pt idx="21102">
                  <c:v>51090</c:v>
                </c:pt>
                <c:pt idx="21103">
                  <c:v>50148</c:v>
                </c:pt>
                <c:pt idx="21104">
                  <c:v>49741</c:v>
                </c:pt>
                <c:pt idx="21105">
                  <c:v>48799</c:v>
                </c:pt>
                <c:pt idx="21106">
                  <c:v>48391</c:v>
                </c:pt>
                <c:pt idx="21107">
                  <c:v>47449</c:v>
                </c:pt>
                <c:pt idx="21108">
                  <c:v>47041</c:v>
                </c:pt>
                <c:pt idx="21109">
                  <c:v>46099</c:v>
                </c:pt>
                <c:pt idx="21110">
                  <c:v>45692</c:v>
                </c:pt>
                <c:pt idx="21111">
                  <c:v>44750</c:v>
                </c:pt>
                <c:pt idx="21112">
                  <c:v>44342</c:v>
                </c:pt>
                <c:pt idx="21113">
                  <c:v>43400</c:v>
                </c:pt>
                <c:pt idx="21114">
                  <c:v>42992</c:v>
                </c:pt>
                <c:pt idx="21115">
                  <c:v>54695</c:v>
                </c:pt>
                <c:pt idx="21116">
                  <c:v>53375</c:v>
                </c:pt>
                <c:pt idx="21117">
                  <c:v>52946</c:v>
                </c:pt>
                <c:pt idx="21118">
                  <c:v>52483</c:v>
                </c:pt>
                <c:pt idx="21119">
                  <c:v>52055</c:v>
                </c:pt>
                <c:pt idx="21120">
                  <c:v>51626</c:v>
                </c:pt>
                <c:pt idx="21121">
                  <c:v>51163</c:v>
                </c:pt>
                <c:pt idx="21122">
                  <c:v>50735</c:v>
                </c:pt>
                <c:pt idx="21123">
                  <c:v>49843</c:v>
                </c:pt>
                <c:pt idx="21124">
                  <c:v>49414</c:v>
                </c:pt>
                <c:pt idx="21125">
                  <c:v>48523</c:v>
                </c:pt>
                <c:pt idx="21126">
                  <c:v>48094</c:v>
                </c:pt>
                <c:pt idx="21127">
                  <c:v>47203</c:v>
                </c:pt>
                <c:pt idx="21128">
                  <c:v>46774</c:v>
                </c:pt>
                <c:pt idx="21129">
                  <c:v>45883</c:v>
                </c:pt>
                <c:pt idx="21130">
                  <c:v>45454</c:v>
                </c:pt>
                <c:pt idx="21131">
                  <c:v>44563</c:v>
                </c:pt>
                <c:pt idx="21132">
                  <c:v>44134</c:v>
                </c:pt>
                <c:pt idx="21133">
                  <c:v>43243</c:v>
                </c:pt>
                <c:pt idx="21134">
                  <c:v>42814</c:v>
                </c:pt>
                <c:pt idx="21135">
                  <c:v>53615</c:v>
                </c:pt>
                <c:pt idx="21136">
                  <c:v>52329</c:v>
                </c:pt>
                <c:pt idx="21137">
                  <c:v>51900</c:v>
                </c:pt>
                <c:pt idx="21138">
                  <c:v>51472</c:v>
                </c:pt>
                <c:pt idx="21139">
                  <c:v>51042</c:v>
                </c:pt>
                <c:pt idx="21140">
                  <c:v>50613</c:v>
                </c:pt>
                <c:pt idx="21141">
                  <c:v>50185</c:v>
                </c:pt>
                <c:pt idx="21142">
                  <c:v>49756</c:v>
                </c:pt>
                <c:pt idx="21143">
                  <c:v>48899</c:v>
                </c:pt>
                <c:pt idx="21144">
                  <c:v>48469</c:v>
                </c:pt>
                <c:pt idx="21145">
                  <c:v>47612</c:v>
                </c:pt>
                <c:pt idx="21146">
                  <c:v>47183</c:v>
                </c:pt>
                <c:pt idx="21147">
                  <c:v>46326</c:v>
                </c:pt>
                <c:pt idx="21148">
                  <c:v>45896</c:v>
                </c:pt>
                <c:pt idx="21149">
                  <c:v>45039</c:v>
                </c:pt>
                <c:pt idx="21150">
                  <c:v>44610</c:v>
                </c:pt>
                <c:pt idx="21151">
                  <c:v>43753</c:v>
                </c:pt>
                <c:pt idx="21152">
                  <c:v>43323</c:v>
                </c:pt>
                <c:pt idx="21153">
                  <c:v>42466</c:v>
                </c:pt>
                <c:pt idx="21154">
                  <c:v>42037</c:v>
                </c:pt>
                <c:pt idx="21155">
                  <c:v>49992</c:v>
                </c:pt>
                <c:pt idx="21156">
                  <c:v>48796</c:v>
                </c:pt>
                <c:pt idx="21157">
                  <c:v>48391</c:v>
                </c:pt>
                <c:pt idx="21158">
                  <c:v>48005</c:v>
                </c:pt>
                <c:pt idx="21159">
                  <c:v>47600</c:v>
                </c:pt>
                <c:pt idx="21160">
                  <c:v>47195</c:v>
                </c:pt>
                <c:pt idx="21161">
                  <c:v>46808</c:v>
                </c:pt>
                <c:pt idx="21162">
                  <c:v>46404</c:v>
                </c:pt>
                <c:pt idx="21163">
                  <c:v>45612</c:v>
                </c:pt>
                <c:pt idx="21164">
                  <c:v>45208</c:v>
                </c:pt>
                <c:pt idx="21165">
                  <c:v>44416</c:v>
                </c:pt>
                <c:pt idx="21166">
                  <c:v>44012</c:v>
                </c:pt>
                <c:pt idx="21167">
                  <c:v>43220</c:v>
                </c:pt>
                <c:pt idx="21168">
                  <c:v>42816</c:v>
                </c:pt>
                <c:pt idx="21169">
                  <c:v>42024</c:v>
                </c:pt>
                <c:pt idx="21170">
                  <c:v>41619</c:v>
                </c:pt>
                <c:pt idx="21171">
                  <c:v>40828</c:v>
                </c:pt>
                <c:pt idx="21172">
                  <c:v>40423</c:v>
                </c:pt>
                <c:pt idx="21173">
                  <c:v>39632</c:v>
                </c:pt>
                <c:pt idx="21174">
                  <c:v>39227</c:v>
                </c:pt>
                <c:pt idx="21175">
                  <c:v>53233</c:v>
                </c:pt>
                <c:pt idx="21176">
                  <c:v>51920</c:v>
                </c:pt>
                <c:pt idx="21177">
                  <c:v>50607</c:v>
                </c:pt>
                <c:pt idx="21178">
                  <c:v>50226</c:v>
                </c:pt>
                <c:pt idx="21179">
                  <c:v>49674</c:v>
                </c:pt>
                <c:pt idx="21180">
                  <c:v>49293</c:v>
                </c:pt>
                <c:pt idx="21181">
                  <c:v>48360</c:v>
                </c:pt>
                <c:pt idx="21182">
                  <c:v>47047</c:v>
                </c:pt>
                <c:pt idx="21183">
                  <c:v>46666</c:v>
                </c:pt>
                <c:pt idx="21184">
                  <c:v>45733</c:v>
                </c:pt>
                <c:pt idx="21185">
                  <c:v>44420</c:v>
                </c:pt>
                <c:pt idx="21186">
                  <c:v>43107</c:v>
                </c:pt>
                <c:pt idx="21187">
                  <c:v>55396</c:v>
                </c:pt>
                <c:pt idx="21188">
                  <c:v>54051</c:v>
                </c:pt>
                <c:pt idx="21189">
                  <c:v>52706</c:v>
                </c:pt>
                <c:pt idx="21190">
                  <c:v>52283</c:v>
                </c:pt>
                <c:pt idx="21191">
                  <c:v>51784</c:v>
                </c:pt>
                <c:pt idx="21192">
                  <c:v>51361</c:v>
                </c:pt>
                <c:pt idx="21193">
                  <c:v>50439</c:v>
                </c:pt>
                <c:pt idx="21194">
                  <c:v>49094</c:v>
                </c:pt>
                <c:pt idx="21195">
                  <c:v>48670</c:v>
                </c:pt>
                <c:pt idx="21196">
                  <c:v>47748</c:v>
                </c:pt>
                <c:pt idx="21197">
                  <c:v>46403</c:v>
                </c:pt>
                <c:pt idx="21198">
                  <c:v>45058</c:v>
                </c:pt>
                <c:pt idx="21199">
                  <c:v>54721</c:v>
                </c:pt>
                <c:pt idx="21200">
                  <c:v>53403</c:v>
                </c:pt>
                <c:pt idx="21201">
                  <c:v>52085</c:v>
                </c:pt>
                <c:pt idx="21202">
                  <c:v>51653</c:v>
                </c:pt>
                <c:pt idx="21203">
                  <c:v>51199</c:v>
                </c:pt>
                <c:pt idx="21204">
                  <c:v>50767</c:v>
                </c:pt>
                <c:pt idx="21205">
                  <c:v>49881</c:v>
                </c:pt>
                <c:pt idx="21206">
                  <c:v>48564</c:v>
                </c:pt>
                <c:pt idx="21207">
                  <c:v>48132</c:v>
                </c:pt>
                <c:pt idx="21208">
                  <c:v>47246</c:v>
                </c:pt>
                <c:pt idx="21209">
                  <c:v>45928</c:v>
                </c:pt>
                <c:pt idx="21210">
                  <c:v>44610</c:v>
                </c:pt>
                <c:pt idx="21211">
                  <c:v>53391</c:v>
                </c:pt>
                <c:pt idx="21212">
                  <c:v>52104</c:v>
                </c:pt>
                <c:pt idx="21213">
                  <c:v>50816</c:v>
                </c:pt>
                <c:pt idx="21214">
                  <c:v>50397</c:v>
                </c:pt>
                <c:pt idx="21215">
                  <c:v>49949</c:v>
                </c:pt>
                <c:pt idx="21216">
                  <c:v>49529</c:v>
                </c:pt>
                <c:pt idx="21217">
                  <c:v>48661</c:v>
                </c:pt>
                <c:pt idx="21218">
                  <c:v>47374</c:v>
                </c:pt>
                <c:pt idx="21219">
                  <c:v>46954</c:v>
                </c:pt>
                <c:pt idx="21220">
                  <c:v>46087</c:v>
                </c:pt>
                <c:pt idx="21221">
                  <c:v>44799</c:v>
                </c:pt>
                <c:pt idx="21222">
                  <c:v>43512</c:v>
                </c:pt>
                <c:pt idx="21223">
                  <c:v>49576</c:v>
                </c:pt>
                <c:pt idx="21224">
                  <c:v>48375</c:v>
                </c:pt>
                <c:pt idx="21225">
                  <c:v>47173</c:v>
                </c:pt>
                <c:pt idx="21226">
                  <c:v>46791</c:v>
                </c:pt>
                <c:pt idx="21227">
                  <c:v>46354</c:v>
                </c:pt>
                <c:pt idx="21228">
                  <c:v>45972</c:v>
                </c:pt>
                <c:pt idx="21229">
                  <c:v>45153</c:v>
                </c:pt>
                <c:pt idx="21230">
                  <c:v>43951</c:v>
                </c:pt>
                <c:pt idx="21231">
                  <c:v>43569</c:v>
                </c:pt>
                <c:pt idx="21232">
                  <c:v>42750</c:v>
                </c:pt>
                <c:pt idx="21233">
                  <c:v>41549</c:v>
                </c:pt>
                <c:pt idx="21234">
                  <c:v>40347</c:v>
                </c:pt>
                <c:pt idx="21235">
                  <c:v>52009</c:v>
                </c:pt>
                <c:pt idx="21236">
                  <c:v>51557</c:v>
                </c:pt>
                <c:pt idx="21237">
                  <c:v>50201</c:v>
                </c:pt>
                <c:pt idx="21238">
                  <c:v>49297</c:v>
                </c:pt>
                <c:pt idx="21239">
                  <c:v>48845</c:v>
                </c:pt>
                <c:pt idx="21240">
                  <c:v>48393</c:v>
                </c:pt>
                <c:pt idx="21241">
                  <c:v>51158</c:v>
                </c:pt>
                <c:pt idx="21242">
                  <c:v>50706</c:v>
                </c:pt>
                <c:pt idx="21243">
                  <c:v>50254</c:v>
                </c:pt>
                <c:pt idx="21244">
                  <c:v>49802</c:v>
                </c:pt>
                <c:pt idx="21245">
                  <c:v>49350</c:v>
                </c:pt>
                <c:pt idx="21246">
                  <c:v>48897</c:v>
                </c:pt>
                <c:pt idx="21247">
                  <c:v>48445</c:v>
                </c:pt>
                <c:pt idx="21248">
                  <c:v>47993</c:v>
                </c:pt>
                <c:pt idx="21249">
                  <c:v>47541</c:v>
                </c:pt>
                <c:pt idx="21250">
                  <c:v>47089</c:v>
                </c:pt>
                <c:pt idx="21251">
                  <c:v>46637</c:v>
                </c:pt>
                <c:pt idx="21252">
                  <c:v>50306</c:v>
                </c:pt>
                <c:pt idx="21253">
                  <c:v>49854</c:v>
                </c:pt>
                <c:pt idx="21254">
                  <c:v>49402</c:v>
                </c:pt>
                <c:pt idx="21255">
                  <c:v>48950</c:v>
                </c:pt>
                <c:pt idx="21256">
                  <c:v>48498</c:v>
                </c:pt>
                <c:pt idx="21257">
                  <c:v>48046</c:v>
                </c:pt>
                <c:pt idx="21258">
                  <c:v>47594</c:v>
                </c:pt>
                <c:pt idx="21259">
                  <c:v>47142</c:v>
                </c:pt>
                <c:pt idx="21260">
                  <c:v>46690</c:v>
                </c:pt>
                <c:pt idx="21261">
                  <c:v>46238</c:v>
                </c:pt>
                <c:pt idx="21262">
                  <c:v>45786</c:v>
                </c:pt>
                <c:pt idx="21263">
                  <c:v>45334</c:v>
                </c:pt>
                <c:pt idx="21264">
                  <c:v>44882</c:v>
                </c:pt>
                <c:pt idx="21265">
                  <c:v>49002</c:v>
                </c:pt>
                <c:pt idx="21266">
                  <c:v>48550</c:v>
                </c:pt>
                <c:pt idx="21267">
                  <c:v>48098</c:v>
                </c:pt>
                <c:pt idx="21268">
                  <c:v>47646</c:v>
                </c:pt>
                <c:pt idx="21269">
                  <c:v>47194</c:v>
                </c:pt>
                <c:pt idx="21270">
                  <c:v>46742</c:v>
                </c:pt>
                <c:pt idx="21271">
                  <c:v>46290</c:v>
                </c:pt>
                <c:pt idx="21272">
                  <c:v>45838</c:v>
                </c:pt>
                <c:pt idx="21273">
                  <c:v>45386</c:v>
                </c:pt>
                <c:pt idx="21274">
                  <c:v>44934</c:v>
                </c:pt>
                <c:pt idx="21275">
                  <c:v>44482</c:v>
                </c:pt>
                <c:pt idx="21276">
                  <c:v>44030</c:v>
                </c:pt>
                <c:pt idx="21277">
                  <c:v>43578</c:v>
                </c:pt>
                <c:pt idx="21278">
                  <c:v>43126</c:v>
                </c:pt>
                <c:pt idx="21279">
                  <c:v>47247</c:v>
                </c:pt>
                <c:pt idx="21280">
                  <c:v>46795</c:v>
                </c:pt>
                <c:pt idx="21281">
                  <c:v>42274</c:v>
                </c:pt>
                <c:pt idx="21282">
                  <c:v>41822</c:v>
                </c:pt>
                <c:pt idx="21283">
                  <c:v>54075</c:v>
                </c:pt>
                <c:pt idx="21284">
                  <c:v>53567</c:v>
                </c:pt>
                <c:pt idx="21285">
                  <c:v>52043</c:v>
                </c:pt>
                <c:pt idx="21286">
                  <c:v>51027</c:v>
                </c:pt>
                <c:pt idx="21287">
                  <c:v>50519</c:v>
                </c:pt>
                <c:pt idx="21288">
                  <c:v>50011</c:v>
                </c:pt>
                <c:pt idx="21289">
                  <c:v>53246</c:v>
                </c:pt>
                <c:pt idx="21290">
                  <c:v>52738</c:v>
                </c:pt>
                <c:pt idx="21291">
                  <c:v>52230</c:v>
                </c:pt>
                <c:pt idx="21292">
                  <c:v>51722</c:v>
                </c:pt>
                <c:pt idx="21293">
                  <c:v>51214</c:v>
                </c:pt>
                <c:pt idx="21294">
                  <c:v>50706</c:v>
                </c:pt>
                <c:pt idx="21295">
                  <c:v>50198</c:v>
                </c:pt>
                <c:pt idx="21296">
                  <c:v>49690</c:v>
                </c:pt>
                <c:pt idx="21297">
                  <c:v>49182</c:v>
                </c:pt>
                <c:pt idx="21298">
                  <c:v>48675</c:v>
                </c:pt>
                <c:pt idx="21299">
                  <c:v>48167</c:v>
                </c:pt>
                <c:pt idx="21300">
                  <c:v>52418</c:v>
                </c:pt>
                <c:pt idx="21301">
                  <c:v>51910</c:v>
                </c:pt>
                <c:pt idx="21302">
                  <c:v>51402</c:v>
                </c:pt>
                <c:pt idx="21303">
                  <c:v>50894</c:v>
                </c:pt>
                <c:pt idx="21304">
                  <c:v>50386</c:v>
                </c:pt>
                <c:pt idx="21305">
                  <c:v>49878</c:v>
                </c:pt>
                <c:pt idx="21306">
                  <c:v>49370</c:v>
                </c:pt>
                <c:pt idx="21307">
                  <c:v>48862</c:v>
                </c:pt>
                <c:pt idx="21308">
                  <c:v>48354</c:v>
                </c:pt>
                <c:pt idx="21309">
                  <c:v>47846</c:v>
                </c:pt>
                <c:pt idx="21310">
                  <c:v>47338</c:v>
                </c:pt>
                <c:pt idx="21311">
                  <c:v>46830</c:v>
                </c:pt>
                <c:pt idx="21312">
                  <c:v>46322</c:v>
                </c:pt>
                <c:pt idx="21313">
                  <c:v>51081</c:v>
                </c:pt>
                <c:pt idx="21314">
                  <c:v>50573</c:v>
                </c:pt>
                <c:pt idx="21315">
                  <c:v>50065</c:v>
                </c:pt>
                <c:pt idx="21316">
                  <c:v>49557</c:v>
                </c:pt>
                <c:pt idx="21317">
                  <c:v>49049</c:v>
                </c:pt>
                <c:pt idx="21318">
                  <c:v>48541</c:v>
                </c:pt>
                <c:pt idx="21319">
                  <c:v>48033</c:v>
                </c:pt>
                <c:pt idx="21320">
                  <c:v>47525</c:v>
                </c:pt>
                <c:pt idx="21321">
                  <c:v>47018</c:v>
                </c:pt>
                <c:pt idx="21322">
                  <c:v>46510</c:v>
                </c:pt>
                <c:pt idx="21323">
                  <c:v>46002</c:v>
                </c:pt>
                <c:pt idx="21324">
                  <c:v>45494</c:v>
                </c:pt>
                <c:pt idx="21325">
                  <c:v>44986</c:v>
                </c:pt>
                <c:pt idx="21326">
                  <c:v>44478</c:v>
                </c:pt>
                <c:pt idx="21327">
                  <c:v>49237</c:v>
                </c:pt>
                <c:pt idx="21328">
                  <c:v>48729</c:v>
                </c:pt>
                <c:pt idx="21329">
                  <c:v>43649</c:v>
                </c:pt>
                <c:pt idx="21330">
                  <c:v>43141</c:v>
                </c:pt>
                <c:pt idx="21331">
                  <c:v>53490</c:v>
                </c:pt>
                <c:pt idx="21332">
                  <c:v>52968</c:v>
                </c:pt>
                <c:pt idx="21333">
                  <c:v>51403</c:v>
                </c:pt>
                <c:pt idx="21334">
                  <c:v>50359</c:v>
                </c:pt>
                <c:pt idx="21335">
                  <c:v>49837</c:v>
                </c:pt>
                <c:pt idx="21336">
                  <c:v>49316</c:v>
                </c:pt>
                <c:pt idx="21337">
                  <c:v>52699</c:v>
                </c:pt>
                <c:pt idx="21338">
                  <c:v>52178</c:v>
                </c:pt>
                <c:pt idx="21339">
                  <c:v>51656</c:v>
                </c:pt>
                <c:pt idx="21340">
                  <c:v>51134</c:v>
                </c:pt>
                <c:pt idx="21341">
                  <c:v>50612</c:v>
                </c:pt>
                <c:pt idx="21342">
                  <c:v>50090</c:v>
                </c:pt>
                <c:pt idx="21343">
                  <c:v>49569</c:v>
                </c:pt>
                <c:pt idx="21344">
                  <c:v>49047</c:v>
                </c:pt>
                <c:pt idx="21345">
                  <c:v>48525</c:v>
                </c:pt>
                <c:pt idx="21346">
                  <c:v>48003</c:v>
                </c:pt>
                <c:pt idx="21347">
                  <c:v>47481</c:v>
                </c:pt>
                <c:pt idx="21348">
                  <c:v>51909</c:v>
                </c:pt>
                <c:pt idx="21349">
                  <c:v>51387</c:v>
                </c:pt>
                <c:pt idx="21350">
                  <c:v>50865</c:v>
                </c:pt>
                <c:pt idx="21351">
                  <c:v>50344</c:v>
                </c:pt>
                <c:pt idx="21352">
                  <c:v>49822</c:v>
                </c:pt>
                <c:pt idx="21353">
                  <c:v>49300</c:v>
                </c:pt>
                <c:pt idx="21354">
                  <c:v>48778</c:v>
                </c:pt>
                <c:pt idx="21355">
                  <c:v>48256</c:v>
                </c:pt>
                <c:pt idx="21356">
                  <c:v>47735</c:v>
                </c:pt>
                <c:pt idx="21357">
                  <c:v>47213</c:v>
                </c:pt>
                <c:pt idx="21358">
                  <c:v>46691</c:v>
                </c:pt>
                <c:pt idx="21359">
                  <c:v>46169</c:v>
                </c:pt>
                <c:pt idx="21360">
                  <c:v>45647</c:v>
                </c:pt>
                <c:pt idx="21361">
                  <c:v>50597</c:v>
                </c:pt>
                <c:pt idx="21362">
                  <c:v>50075</c:v>
                </c:pt>
                <c:pt idx="21363">
                  <c:v>49553</c:v>
                </c:pt>
                <c:pt idx="21364">
                  <c:v>49031</c:v>
                </c:pt>
                <c:pt idx="21365">
                  <c:v>48509</c:v>
                </c:pt>
                <c:pt idx="21366">
                  <c:v>47988</c:v>
                </c:pt>
                <c:pt idx="21367">
                  <c:v>47466</c:v>
                </c:pt>
                <c:pt idx="21368">
                  <c:v>46944</c:v>
                </c:pt>
                <c:pt idx="21369">
                  <c:v>46422</c:v>
                </c:pt>
                <c:pt idx="21370">
                  <c:v>45900</c:v>
                </c:pt>
                <c:pt idx="21371">
                  <c:v>45379</c:v>
                </c:pt>
                <c:pt idx="21372">
                  <c:v>44857</c:v>
                </c:pt>
                <c:pt idx="21373">
                  <c:v>44335</c:v>
                </c:pt>
                <c:pt idx="21374">
                  <c:v>43813</c:v>
                </c:pt>
                <c:pt idx="21375">
                  <c:v>48762</c:v>
                </c:pt>
                <c:pt idx="21376">
                  <c:v>48241</c:v>
                </c:pt>
                <c:pt idx="21377">
                  <c:v>43023</c:v>
                </c:pt>
                <c:pt idx="21378">
                  <c:v>42501</c:v>
                </c:pt>
                <c:pt idx="21379">
                  <c:v>52335</c:v>
                </c:pt>
                <c:pt idx="21380">
                  <c:v>51824</c:v>
                </c:pt>
                <c:pt idx="21381">
                  <c:v>50291</c:v>
                </c:pt>
                <c:pt idx="21382">
                  <c:v>49269</c:v>
                </c:pt>
                <c:pt idx="21383">
                  <c:v>48758</c:v>
                </c:pt>
                <c:pt idx="21384">
                  <c:v>48247</c:v>
                </c:pt>
                <c:pt idx="21385">
                  <c:v>51562</c:v>
                </c:pt>
                <c:pt idx="21386">
                  <c:v>51051</c:v>
                </c:pt>
                <c:pt idx="21387">
                  <c:v>50540</c:v>
                </c:pt>
                <c:pt idx="21388">
                  <c:v>50029</c:v>
                </c:pt>
                <c:pt idx="21389">
                  <c:v>49518</c:v>
                </c:pt>
                <c:pt idx="21390">
                  <c:v>49007</c:v>
                </c:pt>
                <c:pt idx="21391">
                  <c:v>48496</c:v>
                </c:pt>
                <c:pt idx="21392">
                  <c:v>47985</c:v>
                </c:pt>
                <c:pt idx="21393">
                  <c:v>47474</c:v>
                </c:pt>
                <c:pt idx="21394">
                  <c:v>46963</c:v>
                </c:pt>
                <c:pt idx="21395">
                  <c:v>46452</c:v>
                </c:pt>
                <c:pt idx="21396">
                  <c:v>50789</c:v>
                </c:pt>
                <c:pt idx="21397">
                  <c:v>50278</c:v>
                </c:pt>
                <c:pt idx="21398">
                  <c:v>49767</c:v>
                </c:pt>
                <c:pt idx="21399">
                  <c:v>49256</c:v>
                </c:pt>
                <c:pt idx="21400">
                  <c:v>48745</c:v>
                </c:pt>
                <c:pt idx="21401">
                  <c:v>48234</c:v>
                </c:pt>
                <c:pt idx="21402">
                  <c:v>47723</c:v>
                </c:pt>
                <c:pt idx="21403">
                  <c:v>47212</c:v>
                </c:pt>
                <c:pt idx="21404">
                  <c:v>46701</c:v>
                </c:pt>
                <c:pt idx="21405">
                  <c:v>46190</c:v>
                </c:pt>
                <c:pt idx="21406">
                  <c:v>45679</c:v>
                </c:pt>
                <c:pt idx="21407">
                  <c:v>45168</c:v>
                </c:pt>
                <c:pt idx="21408">
                  <c:v>44657</c:v>
                </c:pt>
                <c:pt idx="21409">
                  <c:v>49505</c:v>
                </c:pt>
                <c:pt idx="21410">
                  <c:v>48994</c:v>
                </c:pt>
                <c:pt idx="21411">
                  <c:v>48483</c:v>
                </c:pt>
                <c:pt idx="21412">
                  <c:v>47972</c:v>
                </c:pt>
                <c:pt idx="21413">
                  <c:v>47461</c:v>
                </c:pt>
                <c:pt idx="21414">
                  <c:v>46950</c:v>
                </c:pt>
                <c:pt idx="21415">
                  <c:v>46439</c:v>
                </c:pt>
                <c:pt idx="21416">
                  <c:v>45928</c:v>
                </c:pt>
                <c:pt idx="21417">
                  <c:v>45417</c:v>
                </c:pt>
                <c:pt idx="21418">
                  <c:v>44906</c:v>
                </c:pt>
                <c:pt idx="21419">
                  <c:v>44395</c:v>
                </c:pt>
                <c:pt idx="21420">
                  <c:v>43884</c:v>
                </c:pt>
                <c:pt idx="21421">
                  <c:v>43373</c:v>
                </c:pt>
                <c:pt idx="21422">
                  <c:v>42862</c:v>
                </c:pt>
                <c:pt idx="21423">
                  <c:v>47710</c:v>
                </c:pt>
                <c:pt idx="21424">
                  <c:v>47199</c:v>
                </c:pt>
                <c:pt idx="21425">
                  <c:v>42090</c:v>
                </c:pt>
                <c:pt idx="21426">
                  <c:v>41579</c:v>
                </c:pt>
                <c:pt idx="21427">
                  <c:v>48771</c:v>
                </c:pt>
                <c:pt idx="21428">
                  <c:v>48303</c:v>
                </c:pt>
                <c:pt idx="21429">
                  <c:v>46899</c:v>
                </c:pt>
                <c:pt idx="21430">
                  <c:v>45964</c:v>
                </c:pt>
                <c:pt idx="21431">
                  <c:v>45496</c:v>
                </c:pt>
                <c:pt idx="21432">
                  <c:v>45028</c:v>
                </c:pt>
                <c:pt idx="21433">
                  <c:v>48038</c:v>
                </c:pt>
                <c:pt idx="21434">
                  <c:v>47570</c:v>
                </c:pt>
                <c:pt idx="21435">
                  <c:v>47102</c:v>
                </c:pt>
                <c:pt idx="21436">
                  <c:v>46635</c:v>
                </c:pt>
                <c:pt idx="21437">
                  <c:v>46167</c:v>
                </c:pt>
                <c:pt idx="21438">
                  <c:v>45699</c:v>
                </c:pt>
                <c:pt idx="21439">
                  <c:v>45231</c:v>
                </c:pt>
                <c:pt idx="21440">
                  <c:v>44763</c:v>
                </c:pt>
                <c:pt idx="21441">
                  <c:v>44295</c:v>
                </c:pt>
                <c:pt idx="21442">
                  <c:v>43827</c:v>
                </c:pt>
                <c:pt idx="21443">
                  <c:v>43359</c:v>
                </c:pt>
                <c:pt idx="21444">
                  <c:v>47306</c:v>
                </c:pt>
                <c:pt idx="21445">
                  <c:v>46838</c:v>
                </c:pt>
                <c:pt idx="21446">
                  <c:v>46370</c:v>
                </c:pt>
                <c:pt idx="21447">
                  <c:v>45902</c:v>
                </c:pt>
                <c:pt idx="21448">
                  <c:v>45434</c:v>
                </c:pt>
                <c:pt idx="21449">
                  <c:v>44966</c:v>
                </c:pt>
                <c:pt idx="21450">
                  <c:v>44498</c:v>
                </c:pt>
                <c:pt idx="21451">
                  <c:v>44030</c:v>
                </c:pt>
                <c:pt idx="21452">
                  <c:v>43563</c:v>
                </c:pt>
                <c:pt idx="21453">
                  <c:v>43095</c:v>
                </c:pt>
                <c:pt idx="21454">
                  <c:v>42627</c:v>
                </c:pt>
                <c:pt idx="21455">
                  <c:v>42159</c:v>
                </c:pt>
                <c:pt idx="21456">
                  <c:v>41691</c:v>
                </c:pt>
                <c:pt idx="21457">
                  <c:v>46105</c:v>
                </c:pt>
                <c:pt idx="21458">
                  <c:v>45637</c:v>
                </c:pt>
                <c:pt idx="21459">
                  <c:v>45169</c:v>
                </c:pt>
                <c:pt idx="21460">
                  <c:v>44701</c:v>
                </c:pt>
                <c:pt idx="21461">
                  <c:v>44234</c:v>
                </c:pt>
                <c:pt idx="21462">
                  <c:v>43766</c:v>
                </c:pt>
                <c:pt idx="21463">
                  <c:v>43298</c:v>
                </c:pt>
                <c:pt idx="21464">
                  <c:v>42830</c:v>
                </c:pt>
                <c:pt idx="21465">
                  <c:v>42362</c:v>
                </c:pt>
                <c:pt idx="21466">
                  <c:v>41894</c:v>
                </c:pt>
                <c:pt idx="21467">
                  <c:v>41426</c:v>
                </c:pt>
                <c:pt idx="21468">
                  <c:v>40958</c:v>
                </c:pt>
                <c:pt idx="21469">
                  <c:v>40491</c:v>
                </c:pt>
                <c:pt idx="21470">
                  <c:v>40023</c:v>
                </c:pt>
                <c:pt idx="21471">
                  <c:v>44437</c:v>
                </c:pt>
                <c:pt idx="21472">
                  <c:v>43969</c:v>
                </c:pt>
                <c:pt idx="21473">
                  <c:v>39290</c:v>
                </c:pt>
                <c:pt idx="21474">
                  <c:v>38822</c:v>
                </c:pt>
                <c:pt idx="21475">
                  <c:v>52009</c:v>
                </c:pt>
                <c:pt idx="21476">
                  <c:v>51557</c:v>
                </c:pt>
                <c:pt idx="21477">
                  <c:v>50201</c:v>
                </c:pt>
                <c:pt idx="21478">
                  <c:v>49297</c:v>
                </c:pt>
                <c:pt idx="21479">
                  <c:v>48845</c:v>
                </c:pt>
                <c:pt idx="21480">
                  <c:v>48393</c:v>
                </c:pt>
                <c:pt idx="21481">
                  <c:v>51158</c:v>
                </c:pt>
                <c:pt idx="21482">
                  <c:v>50706</c:v>
                </c:pt>
                <c:pt idx="21483">
                  <c:v>50254</c:v>
                </c:pt>
                <c:pt idx="21484">
                  <c:v>49802</c:v>
                </c:pt>
                <c:pt idx="21485">
                  <c:v>49350</c:v>
                </c:pt>
                <c:pt idx="21486">
                  <c:v>48897</c:v>
                </c:pt>
                <c:pt idx="21487">
                  <c:v>48445</c:v>
                </c:pt>
                <c:pt idx="21488">
                  <c:v>47993</c:v>
                </c:pt>
                <c:pt idx="21489">
                  <c:v>47541</c:v>
                </c:pt>
                <c:pt idx="21490">
                  <c:v>47089</c:v>
                </c:pt>
                <c:pt idx="21491">
                  <c:v>46637</c:v>
                </c:pt>
                <c:pt idx="21492">
                  <c:v>50306</c:v>
                </c:pt>
                <c:pt idx="21493">
                  <c:v>49854</c:v>
                </c:pt>
                <c:pt idx="21494">
                  <c:v>49402</c:v>
                </c:pt>
                <c:pt idx="21495">
                  <c:v>48950</c:v>
                </c:pt>
                <c:pt idx="21496">
                  <c:v>48498</c:v>
                </c:pt>
                <c:pt idx="21497">
                  <c:v>48046</c:v>
                </c:pt>
                <c:pt idx="21498">
                  <c:v>47594</c:v>
                </c:pt>
                <c:pt idx="21499">
                  <c:v>47142</c:v>
                </c:pt>
                <c:pt idx="21500">
                  <c:v>46690</c:v>
                </c:pt>
                <c:pt idx="21501">
                  <c:v>46238</c:v>
                </c:pt>
                <c:pt idx="21502">
                  <c:v>45786</c:v>
                </c:pt>
                <c:pt idx="21503">
                  <c:v>45334</c:v>
                </c:pt>
                <c:pt idx="21504">
                  <c:v>44882</c:v>
                </c:pt>
                <c:pt idx="21505">
                  <c:v>49002</c:v>
                </c:pt>
                <c:pt idx="21506">
                  <c:v>48550</c:v>
                </c:pt>
                <c:pt idx="21507">
                  <c:v>48098</c:v>
                </c:pt>
                <c:pt idx="21508">
                  <c:v>47646</c:v>
                </c:pt>
                <c:pt idx="21509">
                  <c:v>47194</c:v>
                </c:pt>
                <c:pt idx="21510">
                  <c:v>46742</c:v>
                </c:pt>
                <c:pt idx="21511">
                  <c:v>46290</c:v>
                </c:pt>
                <c:pt idx="21512">
                  <c:v>45838</c:v>
                </c:pt>
                <c:pt idx="21513">
                  <c:v>45386</c:v>
                </c:pt>
                <c:pt idx="21514">
                  <c:v>44934</c:v>
                </c:pt>
                <c:pt idx="21515">
                  <c:v>44482</c:v>
                </c:pt>
                <c:pt idx="21516">
                  <c:v>44030</c:v>
                </c:pt>
                <c:pt idx="21517">
                  <c:v>43578</c:v>
                </c:pt>
                <c:pt idx="21518">
                  <c:v>43126</c:v>
                </c:pt>
                <c:pt idx="21519">
                  <c:v>47247</c:v>
                </c:pt>
                <c:pt idx="21520">
                  <c:v>46795</c:v>
                </c:pt>
                <c:pt idx="21521">
                  <c:v>42274</c:v>
                </c:pt>
                <c:pt idx="21522">
                  <c:v>41822</c:v>
                </c:pt>
                <c:pt idx="21523">
                  <c:v>54075</c:v>
                </c:pt>
                <c:pt idx="21524">
                  <c:v>53567</c:v>
                </c:pt>
                <c:pt idx="21525">
                  <c:v>52043</c:v>
                </c:pt>
                <c:pt idx="21526">
                  <c:v>51027</c:v>
                </c:pt>
                <c:pt idx="21527">
                  <c:v>50519</c:v>
                </c:pt>
                <c:pt idx="21528">
                  <c:v>50011</c:v>
                </c:pt>
                <c:pt idx="21529">
                  <c:v>53246</c:v>
                </c:pt>
                <c:pt idx="21530">
                  <c:v>52738</c:v>
                </c:pt>
                <c:pt idx="21531">
                  <c:v>52230</c:v>
                </c:pt>
                <c:pt idx="21532">
                  <c:v>51722</c:v>
                </c:pt>
                <c:pt idx="21533">
                  <c:v>51214</c:v>
                </c:pt>
                <c:pt idx="21534">
                  <c:v>50706</c:v>
                </c:pt>
                <c:pt idx="21535">
                  <c:v>50198</c:v>
                </c:pt>
                <c:pt idx="21536">
                  <c:v>49690</c:v>
                </c:pt>
                <c:pt idx="21537">
                  <c:v>49182</c:v>
                </c:pt>
                <c:pt idx="21538">
                  <c:v>48675</c:v>
                </c:pt>
                <c:pt idx="21539">
                  <c:v>48167</c:v>
                </c:pt>
                <c:pt idx="21540">
                  <c:v>52418</c:v>
                </c:pt>
                <c:pt idx="21541">
                  <c:v>51910</c:v>
                </c:pt>
                <c:pt idx="21542">
                  <c:v>51402</c:v>
                </c:pt>
                <c:pt idx="21543">
                  <c:v>50894</c:v>
                </c:pt>
                <c:pt idx="21544">
                  <c:v>50386</c:v>
                </c:pt>
                <c:pt idx="21545">
                  <c:v>49878</c:v>
                </c:pt>
                <c:pt idx="21546">
                  <c:v>49370</c:v>
                </c:pt>
                <c:pt idx="21547">
                  <c:v>48862</c:v>
                </c:pt>
                <c:pt idx="21548">
                  <c:v>48354</c:v>
                </c:pt>
                <c:pt idx="21549">
                  <c:v>47846</c:v>
                </c:pt>
                <c:pt idx="21550">
                  <c:v>47338</c:v>
                </c:pt>
                <c:pt idx="21551">
                  <c:v>46830</c:v>
                </c:pt>
                <c:pt idx="21552">
                  <c:v>46322</c:v>
                </c:pt>
                <c:pt idx="21553">
                  <c:v>51081</c:v>
                </c:pt>
                <c:pt idx="21554">
                  <c:v>50573</c:v>
                </c:pt>
                <c:pt idx="21555">
                  <c:v>50065</c:v>
                </c:pt>
                <c:pt idx="21556">
                  <c:v>49557</c:v>
                </c:pt>
                <c:pt idx="21557">
                  <c:v>49049</c:v>
                </c:pt>
                <c:pt idx="21558">
                  <c:v>48541</c:v>
                </c:pt>
                <c:pt idx="21559">
                  <c:v>48033</c:v>
                </c:pt>
                <c:pt idx="21560">
                  <c:v>47525</c:v>
                </c:pt>
                <c:pt idx="21561">
                  <c:v>47018</c:v>
                </c:pt>
                <c:pt idx="21562">
                  <c:v>46510</c:v>
                </c:pt>
                <c:pt idx="21563">
                  <c:v>46002</c:v>
                </c:pt>
                <c:pt idx="21564">
                  <c:v>45494</c:v>
                </c:pt>
                <c:pt idx="21565">
                  <c:v>44986</c:v>
                </c:pt>
                <c:pt idx="21566">
                  <c:v>44478</c:v>
                </c:pt>
                <c:pt idx="21567">
                  <c:v>49237</c:v>
                </c:pt>
                <c:pt idx="21568">
                  <c:v>48729</c:v>
                </c:pt>
                <c:pt idx="21569">
                  <c:v>43649</c:v>
                </c:pt>
                <c:pt idx="21570">
                  <c:v>43141</c:v>
                </c:pt>
                <c:pt idx="21571">
                  <c:v>53490</c:v>
                </c:pt>
                <c:pt idx="21572">
                  <c:v>52968</c:v>
                </c:pt>
                <c:pt idx="21573">
                  <c:v>51403</c:v>
                </c:pt>
                <c:pt idx="21574">
                  <c:v>50359</c:v>
                </c:pt>
                <c:pt idx="21575">
                  <c:v>49837</c:v>
                </c:pt>
                <c:pt idx="21576">
                  <c:v>49316</c:v>
                </c:pt>
                <c:pt idx="21577">
                  <c:v>52699</c:v>
                </c:pt>
                <c:pt idx="21578">
                  <c:v>52178</c:v>
                </c:pt>
                <c:pt idx="21579">
                  <c:v>51656</c:v>
                </c:pt>
                <c:pt idx="21580">
                  <c:v>51134</c:v>
                </c:pt>
                <c:pt idx="21581">
                  <c:v>50612</c:v>
                </c:pt>
                <c:pt idx="21582">
                  <c:v>50090</c:v>
                </c:pt>
                <c:pt idx="21583">
                  <c:v>49569</c:v>
                </c:pt>
                <c:pt idx="21584">
                  <c:v>49047</c:v>
                </c:pt>
                <c:pt idx="21585">
                  <c:v>48525</c:v>
                </c:pt>
                <c:pt idx="21586">
                  <c:v>48003</c:v>
                </c:pt>
                <c:pt idx="21587">
                  <c:v>47481</c:v>
                </c:pt>
                <c:pt idx="21588">
                  <c:v>51909</c:v>
                </c:pt>
                <c:pt idx="21589">
                  <c:v>51387</c:v>
                </c:pt>
                <c:pt idx="21590">
                  <c:v>50865</c:v>
                </c:pt>
                <c:pt idx="21591">
                  <c:v>50344</c:v>
                </c:pt>
                <c:pt idx="21592">
                  <c:v>49822</c:v>
                </c:pt>
                <c:pt idx="21593">
                  <c:v>49300</c:v>
                </c:pt>
                <c:pt idx="21594">
                  <c:v>48778</c:v>
                </c:pt>
                <c:pt idx="21595">
                  <c:v>48256</c:v>
                </c:pt>
                <c:pt idx="21596">
                  <c:v>47735</c:v>
                </c:pt>
                <c:pt idx="21597">
                  <c:v>47213</c:v>
                </c:pt>
                <c:pt idx="21598">
                  <c:v>46691</c:v>
                </c:pt>
                <c:pt idx="21599">
                  <c:v>46169</c:v>
                </c:pt>
                <c:pt idx="21600">
                  <c:v>45647</c:v>
                </c:pt>
                <c:pt idx="21601">
                  <c:v>50597</c:v>
                </c:pt>
                <c:pt idx="21602">
                  <c:v>50075</c:v>
                </c:pt>
                <c:pt idx="21603">
                  <c:v>49553</c:v>
                </c:pt>
                <c:pt idx="21604">
                  <c:v>49031</c:v>
                </c:pt>
                <c:pt idx="21605">
                  <c:v>48509</c:v>
                </c:pt>
                <c:pt idx="21606">
                  <c:v>47988</c:v>
                </c:pt>
                <c:pt idx="21607">
                  <c:v>47466</c:v>
                </c:pt>
                <c:pt idx="21608">
                  <c:v>46944</c:v>
                </c:pt>
                <c:pt idx="21609">
                  <c:v>46422</c:v>
                </c:pt>
                <c:pt idx="21610">
                  <c:v>45900</c:v>
                </c:pt>
                <c:pt idx="21611">
                  <c:v>45379</c:v>
                </c:pt>
                <c:pt idx="21612">
                  <c:v>44857</c:v>
                </c:pt>
                <c:pt idx="21613">
                  <c:v>44335</c:v>
                </c:pt>
                <c:pt idx="21614">
                  <c:v>43813</c:v>
                </c:pt>
                <c:pt idx="21615">
                  <c:v>48762</c:v>
                </c:pt>
                <c:pt idx="21616">
                  <c:v>48241</c:v>
                </c:pt>
                <c:pt idx="21617">
                  <c:v>43023</c:v>
                </c:pt>
                <c:pt idx="21618">
                  <c:v>42501</c:v>
                </c:pt>
                <c:pt idx="21619">
                  <c:v>52335</c:v>
                </c:pt>
                <c:pt idx="21620">
                  <c:v>51824</c:v>
                </c:pt>
                <c:pt idx="21621">
                  <c:v>50291</c:v>
                </c:pt>
                <c:pt idx="21622">
                  <c:v>49269</c:v>
                </c:pt>
                <c:pt idx="21623">
                  <c:v>48758</c:v>
                </c:pt>
                <c:pt idx="21624">
                  <c:v>48247</c:v>
                </c:pt>
                <c:pt idx="21625">
                  <c:v>51562</c:v>
                </c:pt>
                <c:pt idx="21626">
                  <c:v>51051</c:v>
                </c:pt>
                <c:pt idx="21627">
                  <c:v>50540</c:v>
                </c:pt>
                <c:pt idx="21628">
                  <c:v>50029</c:v>
                </c:pt>
                <c:pt idx="21629">
                  <c:v>49518</c:v>
                </c:pt>
                <c:pt idx="21630">
                  <c:v>49007</c:v>
                </c:pt>
                <c:pt idx="21631">
                  <c:v>48496</c:v>
                </c:pt>
                <c:pt idx="21632">
                  <c:v>47985</c:v>
                </c:pt>
                <c:pt idx="21633">
                  <c:v>47474</c:v>
                </c:pt>
                <c:pt idx="21634">
                  <c:v>46963</c:v>
                </c:pt>
                <c:pt idx="21635">
                  <c:v>46452</c:v>
                </c:pt>
                <c:pt idx="21636">
                  <c:v>50789</c:v>
                </c:pt>
                <c:pt idx="21637">
                  <c:v>50278</c:v>
                </c:pt>
                <c:pt idx="21638">
                  <c:v>49767</c:v>
                </c:pt>
                <c:pt idx="21639">
                  <c:v>49256</c:v>
                </c:pt>
                <c:pt idx="21640">
                  <c:v>48745</c:v>
                </c:pt>
                <c:pt idx="21641">
                  <c:v>48234</c:v>
                </c:pt>
                <c:pt idx="21642">
                  <c:v>47723</c:v>
                </c:pt>
                <c:pt idx="21643">
                  <c:v>47212</c:v>
                </c:pt>
                <c:pt idx="21644">
                  <c:v>46701</c:v>
                </c:pt>
                <c:pt idx="21645">
                  <c:v>46190</c:v>
                </c:pt>
                <c:pt idx="21646">
                  <c:v>45679</c:v>
                </c:pt>
                <c:pt idx="21647">
                  <c:v>45168</c:v>
                </c:pt>
                <c:pt idx="21648">
                  <c:v>44657</c:v>
                </c:pt>
                <c:pt idx="21649">
                  <c:v>49505</c:v>
                </c:pt>
                <c:pt idx="21650">
                  <c:v>48994</c:v>
                </c:pt>
                <c:pt idx="21651">
                  <c:v>48483</c:v>
                </c:pt>
                <c:pt idx="21652">
                  <c:v>47972</c:v>
                </c:pt>
                <c:pt idx="21653">
                  <c:v>47461</c:v>
                </c:pt>
                <c:pt idx="21654">
                  <c:v>46950</c:v>
                </c:pt>
                <c:pt idx="21655">
                  <c:v>46439</c:v>
                </c:pt>
                <c:pt idx="21656">
                  <c:v>45928</c:v>
                </c:pt>
                <c:pt idx="21657">
                  <c:v>45417</c:v>
                </c:pt>
                <c:pt idx="21658">
                  <c:v>44906</c:v>
                </c:pt>
                <c:pt idx="21659">
                  <c:v>44395</c:v>
                </c:pt>
                <c:pt idx="21660">
                  <c:v>43884</c:v>
                </c:pt>
                <c:pt idx="21661">
                  <c:v>43373</c:v>
                </c:pt>
                <c:pt idx="21662">
                  <c:v>42862</c:v>
                </c:pt>
                <c:pt idx="21663">
                  <c:v>47710</c:v>
                </c:pt>
                <c:pt idx="21664">
                  <c:v>47199</c:v>
                </c:pt>
                <c:pt idx="21665">
                  <c:v>42090</c:v>
                </c:pt>
                <c:pt idx="21666">
                  <c:v>41579</c:v>
                </c:pt>
                <c:pt idx="21667">
                  <c:v>48771</c:v>
                </c:pt>
                <c:pt idx="21668">
                  <c:v>48303</c:v>
                </c:pt>
                <c:pt idx="21669">
                  <c:v>46899</c:v>
                </c:pt>
                <c:pt idx="21670">
                  <c:v>45964</c:v>
                </c:pt>
                <c:pt idx="21671">
                  <c:v>45496</c:v>
                </c:pt>
                <c:pt idx="21672">
                  <c:v>45028</c:v>
                </c:pt>
                <c:pt idx="21673">
                  <c:v>48038</c:v>
                </c:pt>
                <c:pt idx="21674">
                  <c:v>47570</c:v>
                </c:pt>
                <c:pt idx="21675">
                  <c:v>47102</c:v>
                </c:pt>
                <c:pt idx="21676">
                  <c:v>46635</c:v>
                </c:pt>
                <c:pt idx="21677">
                  <c:v>46167</c:v>
                </c:pt>
                <c:pt idx="21678">
                  <c:v>45699</c:v>
                </c:pt>
                <c:pt idx="21679">
                  <c:v>45231</c:v>
                </c:pt>
                <c:pt idx="21680">
                  <c:v>44763</c:v>
                </c:pt>
                <c:pt idx="21681">
                  <c:v>44295</c:v>
                </c:pt>
                <c:pt idx="21682">
                  <c:v>43827</c:v>
                </c:pt>
                <c:pt idx="21683">
                  <c:v>43359</c:v>
                </c:pt>
                <c:pt idx="21684">
                  <c:v>47306</c:v>
                </c:pt>
                <c:pt idx="21685">
                  <c:v>46838</c:v>
                </c:pt>
                <c:pt idx="21686">
                  <c:v>46370</c:v>
                </c:pt>
                <c:pt idx="21687">
                  <c:v>45902</c:v>
                </c:pt>
                <c:pt idx="21688">
                  <c:v>45434</c:v>
                </c:pt>
                <c:pt idx="21689">
                  <c:v>44966</c:v>
                </c:pt>
                <c:pt idx="21690">
                  <c:v>44498</c:v>
                </c:pt>
                <c:pt idx="21691">
                  <c:v>44030</c:v>
                </c:pt>
                <c:pt idx="21692">
                  <c:v>43563</c:v>
                </c:pt>
                <c:pt idx="21693">
                  <c:v>43095</c:v>
                </c:pt>
                <c:pt idx="21694">
                  <c:v>42627</c:v>
                </c:pt>
                <c:pt idx="21695">
                  <c:v>42159</c:v>
                </c:pt>
                <c:pt idx="21696">
                  <c:v>41691</c:v>
                </c:pt>
                <c:pt idx="21697">
                  <c:v>46105</c:v>
                </c:pt>
                <c:pt idx="21698">
                  <c:v>45637</c:v>
                </c:pt>
                <c:pt idx="21699">
                  <c:v>45169</c:v>
                </c:pt>
                <c:pt idx="21700">
                  <c:v>44701</c:v>
                </c:pt>
                <c:pt idx="21701">
                  <c:v>44234</c:v>
                </c:pt>
                <c:pt idx="21702">
                  <c:v>43766</c:v>
                </c:pt>
                <c:pt idx="21703">
                  <c:v>43298</c:v>
                </c:pt>
                <c:pt idx="21704">
                  <c:v>42830</c:v>
                </c:pt>
                <c:pt idx="21705">
                  <c:v>42362</c:v>
                </c:pt>
                <c:pt idx="21706">
                  <c:v>41894</c:v>
                </c:pt>
                <c:pt idx="21707">
                  <c:v>41426</c:v>
                </c:pt>
                <c:pt idx="21708">
                  <c:v>40958</c:v>
                </c:pt>
                <c:pt idx="21709">
                  <c:v>40491</c:v>
                </c:pt>
                <c:pt idx="21710">
                  <c:v>40023</c:v>
                </c:pt>
                <c:pt idx="21711">
                  <c:v>44437</c:v>
                </c:pt>
                <c:pt idx="21712">
                  <c:v>43969</c:v>
                </c:pt>
                <c:pt idx="21713">
                  <c:v>39290</c:v>
                </c:pt>
                <c:pt idx="21714">
                  <c:v>38822</c:v>
                </c:pt>
                <c:pt idx="21715">
                  <c:v>50553</c:v>
                </c:pt>
                <c:pt idx="21716">
                  <c:v>50096</c:v>
                </c:pt>
                <c:pt idx="21717">
                  <c:v>49639</c:v>
                </c:pt>
                <c:pt idx="21718">
                  <c:v>49183</c:v>
                </c:pt>
                <c:pt idx="21719">
                  <c:v>48726</c:v>
                </c:pt>
                <c:pt idx="21720">
                  <c:v>48269</c:v>
                </c:pt>
                <c:pt idx="21721">
                  <c:v>47812</c:v>
                </c:pt>
                <c:pt idx="21722">
                  <c:v>47356</c:v>
                </c:pt>
                <c:pt idx="21723">
                  <c:v>46899</c:v>
                </c:pt>
                <c:pt idx="21724">
                  <c:v>49727</c:v>
                </c:pt>
                <c:pt idx="21725">
                  <c:v>49270</c:v>
                </c:pt>
                <c:pt idx="21726">
                  <c:v>48813</c:v>
                </c:pt>
                <c:pt idx="21727">
                  <c:v>48356</c:v>
                </c:pt>
                <c:pt idx="21728">
                  <c:v>47900</c:v>
                </c:pt>
                <c:pt idx="21729">
                  <c:v>47443</c:v>
                </c:pt>
                <c:pt idx="21730">
                  <c:v>46986</c:v>
                </c:pt>
                <c:pt idx="21731">
                  <c:v>46530</c:v>
                </c:pt>
                <c:pt idx="21732">
                  <c:v>46073</c:v>
                </c:pt>
                <c:pt idx="21733">
                  <c:v>45616</c:v>
                </c:pt>
                <c:pt idx="21734">
                  <c:v>45160</c:v>
                </c:pt>
                <c:pt idx="21735">
                  <c:v>44703</c:v>
                </c:pt>
                <c:pt idx="21736">
                  <c:v>48900</c:v>
                </c:pt>
                <c:pt idx="21737">
                  <c:v>48444</c:v>
                </c:pt>
                <c:pt idx="21738">
                  <c:v>47987</c:v>
                </c:pt>
                <c:pt idx="21739">
                  <c:v>47530</c:v>
                </c:pt>
                <c:pt idx="21740">
                  <c:v>47074</c:v>
                </c:pt>
                <c:pt idx="21741">
                  <c:v>46617</c:v>
                </c:pt>
                <c:pt idx="21742">
                  <c:v>46160</c:v>
                </c:pt>
                <c:pt idx="21743">
                  <c:v>45704</c:v>
                </c:pt>
                <c:pt idx="21744">
                  <c:v>45247</c:v>
                </c:pt>
                <c:pt idx="21745">
                  <c:v>44790</c:v>
                </c:pt>
                <c:pt idx="21746">
                  <c:v>44333</c:v>
                </c:pt>
                <c:pt idx="21747">
                  <c:v>43420</c:v>
                </c:pt>
                <c:pt idx="21748">
                  <c:v>42963</c:v>
                </c:pt>
                <c:pt idx="21749">
                  <c:v>47618</c:v>
                </c:pt>
                <c:pt idx="21750">
                  <c:v>47161</c:v>
                </c:pt>
                <c:pt idx="21751">
                  <c:v>46704</c:v>
                </c:pt>
                <c:pt idx="21752">
                  <c:v>46248</c:v>
                </c:pt>
                <c:pt idx="21753">
                  <c:v>45791</c:v>
                </c:pt>
                <c:pt idx="21754">
                  <c:v>45334</c:v>
                </c:pt>
                <c:pt idx="21755">
                  <c:v>44877</c:v>
                </c:pt>
                <c:pt idx="21756">
                  <c:v>42594</c:v>
                </c:pt>
                <c:pt idx="21757">
                  <c:v>42137</c:v>
                </c:pt>
                <c:pt idx="21758">
                  <c:v>41681</c:v>
                </c:pt>
                <c:pt idx="21759">
                  <c:v>45878</c:v>
                </c:pt>
                <c:pt idx="21760">
                  <c:v>45421</c:v>
                </c:pt>
                <c:pt idx="21761">
                  <c:v>52519</c:v>
                </c:pt>
                <c:pt idx="21762">
                  <c:v>52010</c:v>
                </c:pt>
                <c:pt idx="21763">
                  <c:v>51501</c:v>
                </c:pt>
                <c:pt idx="21764">
                  <c:v>50991</c:v>
                </c:pt>
                <c:pt idx="21765">
                  <c:v>50482</c:v>
                </c:pt>
                <c:pt idx="21766">
                  <c:v>49973</c:v>
                </c:pt>
                <c:pt idx="21767">
                  <c:v>49463</c:v>
                </c:pt>
                <c:pt idx="21768">
                  <c:v>48954</c:v>
                </c:pt>
                <c:pt idx="21769">
                  <c:v>48445</c:v>
                </c:pt>
                <c:pt idx="21770">
                  <c:v>51715</c:v>
                </c:pt>
                <c:pt idx="21771">
                  <c:v>51206</c:v>
                </c:pt>
                <c:pt idx="21772">
                  <c:v>50696</c:v>
                </c:pt>
                <c:pt idx="21773">
                  <c:v>50187</c:v>
                </c:pt>
                <c:pt idx="21774">
                  <c:v>49678</c:v>
                </c:pt>
                <c:pt idx="21775">
                  <c:v>49168</c:v>
                </c:pt>
                <c:pt idx="21776">
                  <c:v>48659</c:v>
                </c:pt>
                <c:pt idx="21777">
                  <c:v>48150</c:v>
                </c:pt>
                <c:pt idx="21778">
                  <c:v>47640</c:v>
                </c:pt>
                <c:pt idx="21779">
                  <c:v>47131</c:v>
                </c:pt>
                <c:pt idx="21780">
                  <c:v>46622</c:v>
                </c:pt>
                <c:pt idx="21781">
                  <c:v>46112</c:v>
                </c:pt>
                <c:pt idx="21782">
                  <c:v>50911</c:v>
                </c:pt>
                <c:pt idx="21783">
                  <c:v>50401</c:v>
                </c:pt>
                <c:pt idx="21784">
                  <c:v>49892</c:v>
                </c:pt>
                <c:pt idx="21785">
                  <c:v>49383</c:v>
                </c:pt>
                <c:pt idx="21786">
                  <c:v>48873</c:v>
                </c:pt>
                <c:pt idx="21787">
                  <c:v>48364</c:v>
                </c:pt>
                <c:pt idx="21788">
                  <c:v>47855</c:v>
                </c:pt>
                <c:pt idx="21789">
                  <c:v>47345</c:v>
                </c:pt>
                <c:pt idx="21790">
                  <c:v>46836</c:v>
                </c:pt>
                <c:pt idx="21791">
                  <c:v>46327</c:v>
                </c:pt>
                <c:pt idx="21792">
                  <c:v>45817</c:v>
                </c:pt>
                <c:pt idx="21793">
                  <c:v>44799</c:v>
                </c:pt>
                <c:pt idx="21794">
                  <c:v>44289</c:v>
                </c:pt>
                <c:pt idx="21795">
                  <c:v>49597</c:v>
                </c:pt>
                <c:pt idx="21796">
                  <c:v>49088</c:v>
                </c:pt>
                <c:pt idx="21797">
                  <c:v>48578</c:v>
                </c:pt>
                <c:pt idx="21798">
                  <c:v>48069</c:v>
                </c:pt>
                <c:pt idx="21799">
                  <c:v>47560</c:v>
                </c:pt>
                <c:pt idx="21800">
                  <c:v>47050</c:v>
                </c:pt>
                <c:pt idx="21801">
                  <c:v>46541</c:v>
                </c:pt>
                <c:pt idx="21802">
                  <c:v>43994</c:v>
                </c:pt>
                <c:pt idx="21803">
                  <c:v>43485</c:v>
                </c:pt>
                <c:pt idx="21804">
                  <c:v>42976</c:v>
                </c:pt>
                <c:pt idx="21805">
                  <c:v>47774</c:v>
                </c:pt>
                <c:pt idx="21806">
                  <c:v>47265</c:v>
                </c:pt>
                <c:pt idx="21807">
                  <c:v>52345</c:v>
                </c:pt>
                <c:pt idx="21808">
                  <c:v>51825</c:v>
                </c:pt>
                <c:pt idx="21809">
                  <c:v>51305</c:v>
                </c:pt>
                <c:pt idx="21810">
                  <c:v>50786</c:v>
                </c:pt>
                <c:pt idx="21811">
                  <c:v>50266</c:v>
                </c:pt>
                <c:pt idx="21812">
                  <c:v>49746</c:v>
                </c:pt>
                <c:pt idx="21813">
                  <c:v>49226</c:v>
                </c:pt>
                <c:pt idx="21814">
                  <c:v>48706</c:v>
                </c:pt>
                <c:pt idx="21815">
                  <c:v>48187</c:v>
                </c:pt>
                <c:pt idx="21816">
                  <c:v>51562</c:v>
                </c:pt>
                <c:pt idx="21817">
                  <c:v>51042</c:v>
                </c:pt>
                <c:pt idx="21818">
                  <c:v>50522</c:v>
                </c:pt>
                <c:pt idx="21819">
                  <c:v>50003</c:v>
                </c:pt>
                <c:pt idx="21820">
                  <c:v>49483</c:v>
                </c:pt>
                <c:pt idx="21821">
                  <c:v>48963</c:v>
                </c:pt>
                <c:pt idx="21822">
                  <c:v>48443</c:v>
                </c:pt>
                <c:pt idx="21823">
                  <c:v>47924</c:v>
                </c:pt>
                <c:pt idx="21824">
                  <c:v>47404</c:v>
                </c:pt>
                <c:pt idx="21825">
                  <c:v>46884</c:v>
                </c:pt>
                <c:pt idx="21826">
                  <c:v>46364</c:v>
                </c:pt>
                <c:pt idx="21827">
                  <c:v>45844</c:v>
                </c:pt>
                <c:pt idx="21828">
                  <c:v>50779</c:v>
                </c:pt>
                <c:pt idx="21829">
                  <c:v>50259</c:v>
                </c:pt>
                <c:pt idx="21830">
                  <c:v>49740</c:v>
                </c:pt>
                <c:pt idx="21831">
                  <c:v>49220</c:v>
                </c:pt>
                <c:pt idx="21832">
                  <c:v>48700</c:v>
                </c:pt>
                <c:pt idx="21833">
                  <c:v>48180</c:v>
                </c:pt>
                <c:pt idx="21834">
                  <c:v>47660</c:v>
                </c:pt>
                <c:pt idx="21835">
                  <c:v>47141</c:v>
                </c:pt>
                <c:pt idx="21836">
                  <c:v>46621</c:v>
                </c:pt>
                <c:pt idx="21837">
                  <c:v>46101</c:v>
                </c:pt>
                <c:pt idx="21838">
                  <c:v>45581</c:v>
                </c:pt>
                <c:pt idx="21839">
                  <c:v>44542</c:v>
                </c:pt>
                <c:pt idx="21840">
                  <c:v>44022</c:v>
                </c:pt>
                <c:pt idx="21841">
                  <c:v>49476</c:v>
                </c:pt>
                <c:pt idx="21842">
                  <c:v>48957</c:v>
                </c:pt>
                <c:pt idx="21843">
                  <c:v>48437</c:v>
                </c:pt>
                <c:pt idx="21844">
                  <c:v>47917</c:v>
                </c:pt>
                <c:pt idx="21845">
                  <c:v>47397</c:v>
                </c:pt>
                <c:pt idx="21846">
                  <c:v>46878</c:v>
                </c:pt>
                <c:pt idx="21847">
                  <c:v>46358</c:v>
                </c:pt>
                <c:pt idx="21848">
                  <c:v>43759</c:v>
                </c:pt>
                <c:pt idx="21849">
                  <c:v>43239</c:v>
                </c:pt>
                <c:pt idx="21850">
                  <c:v>42719</c:v>
                </c:pt>
                <c:pt idx="21851">
                  <c:v>47654</c:v>
                </c:pt>
                <c:pt idx="21852">
                  <c:v>47134</c:v>
                </c:pt>
                <c:pt idx="21853">
                  <c:v>51759</c:v>
                </c:pt>
                <c:pt idx="21854">
                  <c:v>51253</c:v>
                </c:pt>
                <c:pt idx="21855">
                  <c:v>50746</c:v>
                </c:pt>
                <c:pt idx="21856">
                  <c:v>50240</c:v>
                </c:pt>
                <c:pt idx="21857">
                  <c:v>49734</c:v>
                </c:pt>
                <c:pt idx="21858">
                  <c:v>49228</c:v>
                </c:pt>
                <c:pt idx="21859">
                  <c:v>48722</c:v>
                </c:pt>
                <c:pt idx="21860">
                  <c:v>48216</c:v>
                </c:pt>
                <c:pt idx="21861">
                  <c:v>47710</c:v>
                </c:pt>
                <c:pt idx="21862">
                  <c:v>50972</c:v>
                </c:pt>
                <c:pt idx="21863">
                  <c:v>50466</c:v>
                </c:pt>
                <c:pt idx="21864">
                  <c:v>49960</c:v>
                </c:pt>
                <c:pt idx="21865">
                  <c:v>49454</c:v>
                </c:pt>
                <c:pt idx="21866">
                  <c:v>48948</c:v>
                </c:pt>
                <c:pt idx="21867">
                  <c:v>48442</c:v>
                </c:pt>
                <c:pt idx="21868">
                  <c:v>47936</c:v>
                </c:pt>
                <c:pt idx="21869">
                  <c:v>47430</c:v>
                </c:pt>
                <c:pt idx="21870">
                  <c:v>46923</c:v>
                </c:pt>
                <c:pt idx="21871">
                  <c:v>46417</c:v>
                </c:pt>
                <c:pt idx="21872">
                  <c:v>45911</c:v>
                </c:pt>
                <c:pt idx="21873">
                  <c:v>45405</c:v>
                </c:pt>
                <c:pt idx="21874">
                  <c:v>50186</c:v>
                </c:pt>
                <c:pt idx="21875">
                  <c:v>49680</c:v>
                </c:pt>
                <c:pt idx="21876">
                  <c:v>49174</c:v>
                </c:pt>
                <c:pt idx="21877">
                  <c:v>48668</c:v>
                </c:pt>
                <c:pt idx="21878">
                  <c:v>48162</c:v>
                </c:pt>
                <c:pt idx="21879">
                  <c:v>47656</c:v>
                </c:pt>
                <c:pt idx="21880">
                  <c:v>47149</c:v>
                </c:pt>
                <c:pt idx="21881">
                  <c:v>46643</c:v>
                </c:pt>
                <c:pt idx="21882">
                  <c:v>46137</c:v>
                </c:pt>
                <c:pt idx="21883">
                  <c:v>45631</c:v>
                </c:pt>
                <c:pt idx="21884">
                  <c:v>45125</c:v>
                </c:pt>
                <c:pt idx="21885">
                  <c:v>44113</c:v>
                </c:pt>
                <c:pt idx="21886">
                  <c:v>43607</c:v>
                </c:pt>
                <c:pt idx="21887">
                  <c:v>48894</c:v>
                </c:pt>
                <c:pt idx="21888">
                  <c:v>48388</c:v>
                </c:pt>
                <c:pt idx="21889">
                  <c:v>47882</c:v>
                </c:pt>
                <c:pt idx="21890">
                  <c:v>47375</c:v>
                </c:pt>
                <c:pt idx="21891">
                  <c:v>46869</c:v>
                </c:pt>
                <c:pt idx="21892">
                  <c:v>46363</c:v>
                </c:pt>
                <c:pt idx="21893">
                  <c:v>45857</c:v>
                </c:pt>
                <c:pt idx="21894">
                  <c:v>43326</c:v>
                </c:pt>
                <c:pt idx="21895">
                  <c:v>42820</c:v>
                </c:pt>
                <c:pt idx="21896">
                  <c:v>42314</c:v>
                </c:pt>
                <c:pt idx="21897">
                  <c:v>47095</c:v>
                </c:pt>
                <c:pt idx="21898">
                  <c:v>46589</c:v>
                </c:pt>
                <c:pt idx="21899">
                  <c:v>49076</c:v>
                </c:pt>
                <c:pt idx="21900">
                  <c:v>48615</c:v>
                </c:pt>
                <c:pt idx="21901">
                  <c:v>48153</c:v>
                </c:pt>
                <c:pt idx="21902">
                  <c:v>47691</c:v>
                </c:pt>
                <c:pt idx="21903">
                  <c:v>47230</c:v>
                </c:pt>
                <c:pt idx="21904">
                  <c:v>46768</c:v>
                </c:pt>
                <c:pt idx="21905">
                  <c:v>46307</c:v>
                </c:pt>
                <c:pt idx="21906">
                  <c:v>45845</c:v>
                </c:pt>
                <c:pt idx="21907">
                  <c:v>45383</c:v>
                </c:pt>
                <c:pt idx="21908">
                  <c:v>48303</c:v>
                </c:pt>
                <c:pt idx="21909">
                  <c:v>47841</c:v>
                </c:pt>
                <c:pt idx="21910">
                  <c:v>47379</c:v>
                </c:pt>
                <c:pt idx="21911">
                  <c:v>46918</c:v>
                </c:pt>
                <c:pt idx="21912">
                  <c:v>46456</c:v>
                </c:pt>
                <c:pt idx="21913">
                  <c:v>45994</c:v>
                </c:pt>
                <c:pt idx="21914">
                  <c:v>45533</c:v>
                </c:pt>
                <c:pt idx="21915">
                  <c:v>45071</c:v>
                </c:pt>
                <c:pt idx="21916">
                  <c:v>44610</c:v>
                </c:pt>
                <c:pt idx="21917">
                  <c:v>44148</c:v>
                </c:pt>
                <c:pt idx="21918">
                  <c:v>43686</c:v>
                </c:pt>
                <c:pt idx="21919">
                  <c:v>43225</c:v>
                </c:pt>
                <c:pt idx="21920">
                  <c:v>47529</c:v>
                </c:pt>
                <c:pt idx="21921">
                  <c:v>47067</c:v>
                </c:pt>
                <c:pt idx="21922">
                  <c:v>46606</c:v>
                </c:pt>
                <c:pt idx="21923">
                  <c:v>46144</c:v>
                </c:pt>
                <c:pt idx="21924">
                  <c:v>45682</c:v>
                </c:pt>
                <c:pt idx="21925">
                  <c:v>45221</c:v>
                </c:pt>
                <c:pt idx="21926">
                  <c:v>44759</c:v>
                </c:pt>
                <c:pt idx="21927">
                  <c:v>44297</c:v>
                </c:pt>
                <c:pt idx="21928">
                  <c:v>43836</c:v>
                </c:pt>
                <c:pt idx="21929">
                  <c:v>43374</c:v>
                </c:pt>
                <c:pt idx="21930">
                  <c:v>42913</c:v>
                </c:pt>
                <c:pt idx="21931">
                  <c:v>41989</c:v>
                </c:pt>
                <c:pt idx="21932">
                  <c:v>41528</c:v>
                </c:pt>
                <c:pt idx="21933">
                  <c:v>46293</c:v>
                </c:pt>
                <c:pt idx="21934">
                  <c:v>45832</c:v>
                </c:pt>
                <c:pt idx="21935">
                  <c:v>45370</c:v>
                </c:pt>
                <c:pt idx="21936">
                  <c:v>44909</c:v>
                </c:pt>
                <c:pt idx="21937">
                  <c:v>44447</c:v>
                </c:pt>
                <c:pt idx="21938">
                  <c:v>43985</c:v>
                </c:pt>
                <c:pt idx="21939">
                  <c:v>43524</c:v>
                </c:pt>
                <c:pt idx="21940">
                  <c:v>41216</c:v>
                </c:pt>
                <c:pt idx="21941">
                  <c:v>40754</c:v>
                </c:pt>
                <c:pt idx="21942">
                  <c:v>40292</c:v>
                </c:pt>
                <c:pt idx="21943">
                  <c:v>44596</c:v>
                </c:pt>
                <c:pt idx="21944">
                  <c:v>44135</c:v>
                </c:pt>
                <c:pt idx="21945">
                  <c:v>53286</c:v>
                </c:pt>
                <c:pt idx="21946">
                  <c:v>52849</c:v>
                </c:pt>
                <c:pt idx="21947">
                  <c:v>52002</c:v>
                </c:pt>
                <c:pt idx="21948">
                  <c:v>51565</c:v>
                </c:pt>
                <c:pt idx="21949">
                  <c:v>50281</c:v>
                </c:pt>
                <c:pt idx="21950">
                  <c:v>55629</c:v>
                </c:pt>
                <c:pt idx="21951">
                  <c:v>55143</c:v>
                </c:pt>
                <c:pt idx="21952">
                  <c:v>54311</c:v>
                </c:pt>
                <c:pt idx="21953">
                  <c:v>53825</c:v>
                </c:pt>
                <c:pt idx="21954">
                  <c:v>52507</c:v>
                </c:pt>
                <c:pt idx="21955">
                  <c:v>55819</c:v>
                </c:pt>
                <c:pt idx="21956">
                  <c:v>55311</c:v>
                </c:pt>
                <c:pt idx="21957">
                  <c:v>54513</c:v>
                </c:pt>
                <c:pt idx="21958">
                  <c:v>54005</c:v>
                </c:pt>
                <c:pt idx="21959">
                  <c:v>52698</c:v>
                </c:pt>
                <c:pt idx="21960">
                  <c:v>55498</c:v>
                </c:pt>
                <c:pt idx="21961">
                  <c:v>54987</c:v>
                </c:pt>
                <c:pt idx="21962">
                  <c:v>54203</c:v>
                </c:pt>
                <c:pt idx="21963">
                  <c:v>53692</c:v>
                </c:pt>
                <c:pt idx="21964">
                  <c:v>52398</c:v>
                </c:pt>
                <c:pt idx="21965">
                  <c:v>52882</c:v>
                </c:pt>
                <c:pt idx="21966">
                  <c:v>52394</c:v>
                </c:pt>
                <c:pt idx="21967">
                  <c:v>51649</c:v>
                </c:pt>
                <c:pt idx="21968">
                  <c:v>51161</c:v>
                </c:pt>
                <c:pt idx="21969">
                  <c:v>49929</c:v>
                </c:pt>
                <c:pt idx="21970">
                  <c:v>54431</c:v>
                </c:pt>
                <c:pt idx="21971">
                  <c:v>53988</c:v>
                </c:pt>
                <c:pt idx="21972">
                  <c:v>53143</c:v>
                </c:pt>
                <c:pt idx="21973">
                  <c:v>52701</c:v>
                </c:pt>
                <c:pt idx="21974">
                  <c:v>51414</c:v>
                </c:pt>
                <c:pt idx="21975">
                  <c:v>50126</c:v>
                </c:pt>
                <c:pt idx="21976">
                  <c:v>56919</c:v>
                </c:pt>
                <c:pt idx="21977">
                  <c:v>56424</c:v>
                </c:pt>
                <c:pt idx="21978">
                  <c:v>55599</c:v>
                </c:pt>
                <c:pt idx="21979">
                  <c:v>55104</c:v>
                </c:pt>
                <c:pt idx="21980">
                  <c:v>53785</c:v>
                </c:pt>
                <c:pt idx="21981">
                  <c:v>52465</c:v>
                </c:pt>
                <c:pt idx="21982">
                  <c:v>56891</c:v>
                </c:pt>
                <c:pt idx="21983">
                  <c:v>56378</c:v>
                </c:pt>
                <c:pt idx="21984">
                  <c:v>55586</c:v>
                </c:pt>
                <c:pt idx="21985">
                  <c:v>55074</c:v>
                </c:pt>
                <c:pt idx="21986">
                  <c:v>53769</c:v>
                </c:pt>
                <c:pt idx="21987">
                  <c:v>52464</c:v>
                </c:pt>
                <c:pt idx="21988">
                  <c:v>56199</c:v>
                </c:pt>
                <c:pt idx="21989">
                  <c:v>55692</c:v>
                </c:pt>
                <c:pt idx="21990">
                  <c:v>54910</c:v>
                </c:pt>
                <c:pt idx="21991">
                  <c:v>54404</c:v>
                </c:pt>
                <c:pt idx="21992">
                  <c:v>53115</c:v>
                </c:pt>
                <c:pt idx="21993">
                  <c:v>51827</c:v>
                </c:pt>
                <c:pt idx="21994">
                  <c:v>53052</c:v>
                </c:pt>
                <c:pt idx="21995">
                  <c:v>52581</c:v>
                </c:pt>
                <c:pt idx="21996">
                  <c:v>51830</c:v>
                </c:pt>
                <c:pt idx="21997">
                  <c:v>51359</c:v>
                </c:pt>
                <c:pt idx="21998">
                  <c:v>50137</c:v>
                </c:pt>
                <c:pt idx="21999">
                  <c:v>48915</c:v>
                </c:pt>
                <c:pt idx="22000">
                  <c:v>54758</c:v>
                </c:pt>
                <c:pt idx="22001">
                  <c:v>54308</c:v>
                </c:pt>
                <c:pt idx="22002">
                  <c:v>53467</c:v>
                </c:pt>
                <c:pt idx="22003">
                  <c:v>53017</c:v>
                </c:pt>
                <c:pt idx="22004">
                  <c:v>51726</c:v>
                </c:pt>
                <c:pt idx="22005">
                  <c:v>50435</c:v>
                </c:pt>
                <c:pt idx="22006">
                  <c:v>57181</c:v>
                </c:pt>
                <c:pt idx="22007">
                  <c:v>56680</c:v>
                </c:pt>
                <c:pt idx="22008">
                  <c:v>55859</c:v>
                </c:pt>
                <c:pt idx="22009">
                  <c:v>55357</c:v>
                </c:pt>
                <c:pt idx="22010">
                  <c:v>54035</c:v>
                </c:pt>
                <c:pt idx="22011">
                  <c:v>52713</c:v>
                </c:pt>
                <c:pt idx="22012">
                  <c:v>57010</c:v>
                </c:pt>
                <c:pt idx="22013">
                  <c:v>56496</c:v>
                </c:pt>
                <c:pt idx="22014">
                  <c:v>55704</c:v>
                </c:pt>
                <c:pt idx="22015">
                  <c:v>55189</c:v>
                </c:pt>
                <c:pt idx="22016">
                  <c:v>53882</c:v>
                </c:pt>
                <c:pt idx="22017">
                  <c:v>52576</c:v>
                </c:pt>
                <c:pt idx="22018">
                  <c:v>56151</c:v>
                </c:pt>
                <c:pt idx="22019">
                  <c:v>55648</c:v>
                </c:pt>
                <c:pt idx="22020">
                  <c:v>54861</c:v>
                </c:pt>
                <c:pt idx="22021">
                  <c:v>54358</c:v>
                </c:pt>
                <c:pt idx="22022">
                  <c:v>53068</c:v>
                </c:pt>
                <c:pt idx="22023">
                  <c:v>51779</c:v>
                </c:pt>
                <c:pt idx="22024">
                  <c:v>52823</c:v>
                </c:pt>
                <c:pt idx="22025">
                  <c:v>52360</c:v>
                </c:pt>
                <c:pt idx="22026">
                  <c:v>51601</c:v>
                </c:pt>
                <c:pt idx="22027">
                  <c:v>51138</c:v>
                </c:pt>
                <c:pt idx="22028">
                  <c:v>49916</c:v>
                </c:pt>
                <c:pt idx="22029">
                  <c:v>48694</c:v>
                </c:pt>
                <c:pt idx="22030">
                  <c:v>54971</c:v>
                </c:pt>
                <c:pt idx="22031">
                  <c:v>54510</c:v>
                </c:pt>
                <c:pt idx="22032">
                  <c:v>53683</c:v>
                </c:pt>
                <c:pt idx="22033">
                  <c:v>53222</c:v>
                </c:pt>
                <c:pt idx="22034">
                  <c:v>52394</c:v>
                </c:pt>
                <c:pt idx="22035">
                  <c:v>51933</c:v>
                </c:pt>
                <c:pt idx="22036">
                  <c:v>57456</c:v>
                </c:pt>
                <c:pt idx="22037">
                  <c:v>56944</c:v>
                </c:pt>
                <c:pt idx="22038">
                  <c:v>56134</c:v>
                </c:pt>
                <c:pt idx="22039">
                  <c:v>55621</c:v>
                </c:pt>
                <c:pt idx="22040">
                  <c:v>54811</c:v>
                </c:pt>
                <c:pt idx="22041">
                  <c:v>54299</c:v>
                </c:pt>
                <c:pt idx="22042">
                  <c:v>57136</c:v>
                </c:pt>
                <c:pt idx="22043">
                  <c:v>56617</c:v>
                </c:pt>
                <c:pt idx="22044">
                  <c:v>55829</c:v>
                </c:pt>
                <c:pt idx="22045">
                  <c:v>55310</c:v>
                </c:pt>
                <c:pt idx="22046">
                  <c:v>54522</c:v>
                </c:pt>
                <c:pt idx="22047">
                  <c:v>54004</c:v>
                </c:pt>
                <c:pt idx="22048">
                  <c:v>56094</c:v>
                </c:pt>
                <c:pt idx="22049">
                  <c:v>55593</c:v>
                </c:pt>
                <c:pt idx="22050">
                  <c:v>54805</c:v>
                </c:pt>
                <c:pt idx="22051">
                  <c:v>54303</c:v>
                </c:pt>
                <c:pt idx="22052">
                  <c:v>53515</c:v>
                </c:pt>
                <c:pt idx="22053">
                  <c:v>53014</c:v>
                </c:pt>
                <c:pt idx="22054">
                  <c:v>52532</c:v>
                </c:pt>
                <c:pt idx="22055">
                  <c:v>52079</c:v>
                </c:pt>
                <c:pt idx="22056">
                  <c:v>51310</c:v>
                </c:pt>
                <c:pt idx="22057">
                  <c:v>50858</c:v>
                </c:pt>
                <c:pt idx="22058">
                  <c:v>50088</c:v>
                </c:pt>
                <c:pt idx="22059">
                  <c:v>49636</c:v>
                </c:pt>
                <c:pt idx="22060">
                  <c:v>52455</c:v>
                </c:pt>
                <c:pt idx="22061">
                  <c:v>51997</c:v>
                </c:pt>
                <c:pt idx="22062">
                  <c:v>51539</c:v>
                </c:pt>
                <c:pt idx="22063">
                  <c:v>49251</c:v>
                </c:pt>
                <c:pt idx="22064">
                  <c:v>48793</c:v>
                </c:pt>
                <c:pt idx="22065">
                  <c:v>48335</c:v>
                </c:pt>
                <c:pt idx="22066">
                  <c:v>51625</c:v>
                </c:pt>
                <c:pt idx="22067">
                  <c:v>51168</c:v>
                </c:pt>
                <c:pt idx="22068">
                  <c:v>50710</c:v>
                </c:pt>
                <c:pt idx="22069">
                  <c:v>50252</c:v>
                </c:pt>
                <c:pt idx="22070">
                  <c:v>49795</c:v>
                </c:pt>
                <c:pt idx="22071">
                  <c:v>49337</c:v>
                </c:pt>
                <c:pt idx="22072">
                  <c:v>48879</c:v>
                </c:pt>
                <c:pt idx="22073">
                  <c:v>48422</c:v>
                </c:pt>
                <c:pt idx="22074">
                  <c:v>47964</c:v>
                </c:pt>
                <c:pt idx="22075">
                  <c:v>47506</c:v>
                </c:pt>
                <c:pt idx="22076">
                  <c:v>47048</c:v>
                </c:pt>
                <c:pt idx="22077">
                  <c:v>46591</c:v>
                </c:pt>
                <c:pt idx="22078">
                  <c:v>50338</c:v>
                </c:pt>
                <c:pt idx="22079">
                  <c:v>49881</c:v>
                </c:pt>
                <c:pt idx="22080">
                  <c:v>49423</c:v>
                </c:pt>
                <c:pt idx="22081">
                  <c:v>48965</c:v>
                </c:pt>
                <c:pt idx="22082">
                  <c:v>48508</c:v>
                </c:pt>
                <c:pt idx="22083">
                  <c:v>48050</c:v>
                </c:pt>
                <c:pt idx="22084">
                  <c:v>47592</c:v>
                </c:pt>
                <c:pt idx="22085">
                  <c:v>47135</c:v>
                </c:pt>
                <c:pt idx="22086">
                  <c:v>46677</c:v>
                </c:pt>
                <c:pt idx="22087">
                  <c:v>46219</c:v>
                </c:pt>
                <c:pt idx="22088">
                  <c:v>45761</c:v>
                </c:pt>
                <c:pt idx="22089">
                  <c:v>45304</c:v>
                </c:pt>
                <c:pt idx="22090">
                  <c:v>44846</c:v>
                </c:pt>
                <c:pt idx="22091">
                  <c:v>49051</c:v>
                </c:pt>
                <c:pt idx="22092">
                  <c:v>48594</c:v>
                </c:pt>
                <c:pt idx="22093">
                  <c:v>48136</c:v>
                </c:pt>
                <c:pt idx="22094">
                  <c:v>47678</c:v>
                </c:pt>
                <c:pt idx="22095">
                  <c:v>46763</c:v>
                </c:pt>
                <c:pt idx="22096">
                  <c:v>45848</c:v>
                </c:pt>
                <c:pt idx="22097">
                  <c:v>44932</c:v>
                </c:pt>
                <c:pt idx="22098">
                  <c:v>44474</c:v>
                </c:pt>
                <c:pt idx="22099">
                  <c:v>44017</c:v>
                </c:pt>
                <c:pt idx="22100">
                  <c:v>43559</c:v>
                </c:pt>
                <c:pt idx="22101">
                  <c:v>54537</c:v>
                </c:pt>
                <c:pt idx="22102">
                  <c:v>54028</c:v>
                </c:pt>
                <c:pt idx="22103">
                  <c:v>53518</c:v>
                </c:pt>
                <c:pt idx="22104">
                  <c:v>50973</c:v>
                </c:pt>
                <c:pt idx="22105">
                  <c:v>50464</c:v>
                </c:pt>
                <c:pt idx="22106">
                  <c:v>49955</c:v>
                </c:pt>
                <c:pt idx="22107">
                  <c:v>53726</c:v>
                </c:pt>
                <c:pt idx="22108">
                  <c:v>53217</c:v>
                </c:pt>
                <c:pt idx="22109">
                  <c:v>52708</c:v>
                </c:pt>
                <c:pt idx="22110">
                  <c:v>52199</c:v>
                </c:pt>
                <c:pt idx="22111">
                  <c:v>51690</c:v>
                </c:pt>
                <c:pt idx="22112">
                  <c:v>51181</c:v>
                </c:pt>
                <c:pt idx="22113">
                  <c:v>50672</c:v>
                </c:pt>
                <c:pt idx="22114">
                  <c:v>50163</c:v>
                </c:pt>
                <c:pt idx="22115">
                  <c:v>49653</c:v>
                </c:pt>
                <c:pt idx="22116">
                  <c:v>49144</c:v>
                </c:pt>
                <c:pt idx="22117">
                  <c:v>48635</c:v>
                </c:pt>
                <c:pt idx="22118">
                  <c:v>48126</c:v>
                </c:pt>
                <c:pt idx="22119">
                  <c:v>52407</c:v>
                </c:pt>
                <c:pt idx="22120">
                  <c:v>51898</c:v>
                </c:pt>
                <c:pt idx="22121">
                  <c:v>51389</c:v>
                </c:pt>
                <c:pt idx="22122">
                  <c:v>50879</c:v>
                </c:pt>
                <c:pt idx="22123">
                  <c:v>50370</c:v>
                </c:pt>
                <c:pt idx="22124">
                  <c:v>49861</c:v>
                </c:pt>
                <c:pt idx="22125">
                  <c:v>49352</c:v>
                </c:pt>
                <c:pt idx="22126">
                  <c:v>48843</c:v>
                </c:pt>
                <c:pt idx="22127">
                  <c:v>48334</c:v>
                </c:pt>
                <c:pt idx="22128">
                  <c:v>47825</c:v>
                </c:pt>
                <c:pt idx="22129">
                  <c:v>47316</c:v>
                </c:pt>
                <c:pt idx="22130">
                  <c:v>46807</c:v>
                </c:pt>
                <c:pt idx="22131">
                  <c:v>46298</c:v>
                </c:pt>
                <c:pt idx="22132">
                  <c:v>51087</c:v>
                </c:pt>
                <c:pt idx="22133">
                  <c:v>50578</c:v>
                </c:pt>
                <c:pt idx="22134">
                  <c:v>50069</c:v>
                </c:pt>
                <c:pt idx="22135">
                  <c:v>49560</c:v>
                </c:pt>
                <c:pt idx="22136">
                  <c:v>48542</c:v>
                </c:pt>
                <c:pt idx="22137">
                  <c:v>47524</c:v>
                </c:pt>
                <c:pt idx="22138">
                  <c:v>46505</c:v>
                </c:pt>
                <c:pt idx="22139">
                  <c:v>45996</c:v>
                </c:pt>
                <c:pt idx="22140">
                  <c:v>45487</c:v>
                </c:pt>
                <c:pt idx="22141">
                  <c:v>44978</c:v>
                </c:pt>
                <c:pt idx="22142">
                  <c:v>54225</c:v>
                </c:pt>
                <c:pt idx="22143">
                  <c:v>53706</c:v>
                </c:pt>
                <c:pt idx="22144">
                  <c:v>53187</c:v>
                </c:pt>
                <c:pt idx="22145">
                  <c:v>50590</c:v>
                </c:pt>
                <c:pt idx="22146">
                  <c:v>50071</c:v>
                </c:pt>
                <c:pt idx="22147">
                  <c:v>49552</c:v>
                </c:pt>
                <c:pt idx="22148">
                  <c:v>53440</c:v>
                </c:pt>
                <c:pt idx="22149">
                  <c:v>52920</c:v>
                </c:pt>
                <c:pt idx="22150">
                  <c:v>52401</c:v>
                </c:pt>
                <c:pt idx="22151">
                  <c:v>51882</c:v>
                </c:pt>
                <c:pt idx="22152">
                  <c:v>51363</c:v>
                </c:pt>
                <c:pt idx="22153">
                  <c:v>50843</c:v>
                </c:pt>
                <c:pt idx="22154">
                  <c:v>50324</c:v>
                </c:pt>
                <c:pt idx="22155">
                  <c:v>49805</c:v>
                </c:pt>
                <c:pt idx="22156">
                  <c:v>49286</c:v>
                </c:pt>
                <c:pt idx="22157">
                  <c:v>48766</c:v>
                </c:pt>
                <c:pt idx="22158">
                  <c:v>48247</c:v>
                </c:pt>
                <c:pt idx="22159">
                  <c:v>47728</c:v>
                </c:pt>
                <c:pt idx="22160">
                  <c:v>52135</c:v>
                </c:pt>
                <c:pt idx="22161">
                  <c:v>51616</c:v>
                </c:pt>
                <c:pt idx="22162">
                  <c:v>51096</c:v>
                </c:pt>
                <c:pt idx="22163">
                  <c:v>50577</c:v>
                </c:pt>
                <c:pt idx="22164">
                  <c:v>50058</c:v>
                </c:pt>
                <c:pt idx="22165">
                  <c:v>49539</c:v>
                </c:pt>
                <c:pt idx="22166">
                  <c:v>49019</c:v>
                </c:pt>
                <c:pt idx="22167">
                  <c:v>48500</c:v>
                </c:pt>
                <c:pt idx="22168">
                  <c:v>47981</c:v>
                </c:pt>
                <c:pt idx="22169">
                  <c:v>47462</c:v>
                </c:pt>
                <c:pt idx="22170">
                  <c:v>46942</c:v>
                </c:pt>
                <c:pt idx="22171">
                  <c:v>46423</c:v>
                </c:pt>
                <c:pt idx="22172">
                  <c:v>45904</c:v>
                </c:pt>
                <c:pt idx="22173">
                  <c:v>50830</c:v>
                </c:pt>
                <c:pt idx="22174">
                  <c:v>50311</c:v>
                </c:pt>
                <c:pt idx="22175">
                  <c:v>49792</c:v>
                </c:pt>
                <c:pt idx="22176">
                  <c:v>49272</c:v>
                </c:pt>
                <c:pt idx="22177">
                  <c:v>48234</c:v>
                </c:pt>
                <c:pt idx="22178">
                  <c:v>47195</c:v>
                </c:pt>
                <c:pt idx="22179">
                  <c:v>46157</c:v>
                </c:pt>
                <c:pt idx="22180">
                  <c:v>45638</c:v>
                </c:pt>
                <c:pt idx="22181">
                  <c:v>45118</c:v>
                </c:pt>
                <c:pt idx="22182">
                  <c:v>44599</c:v>
                </c:pt>
                <c:pt idx="22183">
                  <c:v>53405</c:v>
                </c:pt>
                <c:pt idx="22184">
                  <c:v>52900</c:v>
                </c:pt>
                <c:pt idx="22185">
                  <c:v>52394</c:v>
                </c:pt>
                <c:pt idx="22186">
                  <c:v>49867</c:v>
                </c:pt>
                <c:pt idx="22187">
                  <c:v>49361</c:v>
                </c:pt>
                <c:pt idx="22188">
                  <c:v>48856</c:v>
                </c:pt>
                <c:pt idx="22189">
                  <c:v>52623</c:v>
                </c:pt>
                <c:pt idx="22190">
                  <c:v>52117</c:v>
                </c:pt>
                <c:pt idx="22191">
                  <c:v>51612</c:v>
                </c:pt>
                <c:pt idx="22192">
                  <c:v>51106</c:v>
                </c:pt>
                <c:pt idx="22193">
                  <c:v>50601</c:v>
                </c:pt>
                <c:pt idx="22194">
                  <c:v>50095</c:v>
                </c:pt>
                <c:pt idx="22195">
                  <c:v>49590</c:v>
                </c:pt>
                <c:pt idx="22196">
                  <c:v>49084</c:v>
                </c:pt>
                <c:pt idx="22197">
                  <c:v>48579</c:v>
                </c:pt>
                <c:pt idx="22198">
                  <c:v>48073</c:v>
                </c:pt>
                <c:pt idx="22199">
                  <c:v>47567</c:v>
                </c:pt>
                <c:pt idx="22200">
                  <c:v>47062</c:v>
                </c:pt>
                <c:pt idx="22201">
                  <c:v>51334</c:v>
                </c:pt>
                <c:pt idx="22202">
                  <c:v>50829</c:v>
                </c:pt>
                <c:pt idx="22203">
                  <c:v>50323</c:v>
                </c:pt>
                <c:pt idx="22204">
                  <c:v>49818</c:v>
                </c:pt>
                <c:pt idx="22205">
                  <c:v>49312</c:v>
                </c:pt>
                <c:pt idx="22206">
                  <c:v>48807</c:v>
                </c:pt>
                <c:pt idx="22207">
                  <c:v>48301</c:v>
                </c:pt>
                <c:pt idx="22208">
                  <c:v>47796</c:v>
                </c:pt>
                <c:pt idx="22209">
                  <c:v>47290</c:v>
                </c:pt>
                <c:pt idx="22210">
                  <c:v>46785</c:v>
                </c:pt>
                <c:pt idx="22211">
                  <c:v>46279</c:v>
                </c:pt>
                <c:pt idx="22212">
                  <c:v>45774</c:v>
                </c:pt>
                <c:pt idx="22213">
                  <c:v>45268</c:v>
                </c:pt>
                <c:pt idx="22214">
                  <c:v>50046</c:v>
                </c:pt>
                <c:pt idx="22215">
                  <c:v>49541</c:v>
                </c:pt>
                <c:pt idx="22216">
                  <c:v>49035</c:v>
                </c:pt>
                <c:pt idx="22217">
                  <c:v>48530</c:v>
                </c:pt>
                <c:pt idx="22218">
                  <c:v>47519</c:v>
                </c:pt>
                <c:pt idx="22219">
                  <c:v>46508</c:v>
                </c:pt>
                <c:pt idx="22220">
                  <c:v>45497</c:v>
                </c:pt>
                <c:pt idx="22221">
                  <c:v>44991</c:v>
                </c:pt>
                <c:pt idx="22222">
                  <c:v>44485</c:v>
                </c:pt>
                <c:pt idx="22223">
                  <c:v>43980</c:v>
                </c:pt>
                <c:pt idx="22224">
                  <c:v>50317</c:v>
                </c:pt>
                <c:pt idx="22225">
                  <c:v>49855</c:v>
                </c:pt>
                <c:pt idx="22226">
                  <c:v>49393</c:v>
                </c:pt>
                <c:pt idx="22227">
                  <c:v>47085</c:v>
                </c:pt>
                <c:pt idx="22228">
                  <c:v>46623</c:v>
                </c:pt>
                <c:pt idx="22229">
                  <c:v>46161</c:v>
                </c:pt>
                <c:pt idx="22230">
                  <c:v>49557</c:v>
                </c:pt>
                <c:pt idx="22231">
                  <c:v>49095</c:v>
                </c:pt>
                <c:pt idx="22232">
                  <c:v>48633</c:v>
                </c:pt>
                <c:pt idx="22233">
                  <c:v>48172</c:v>
                </c:pt>
                <c:pt idx="22234">
                  <c:v>47710</c:v>
                </c:pt>
                <c:pt idx="22235">
                  <c:v>47248</c:v>
                </c:pt>
                <c:pt idx="22236">
                  <c:v>46786</c:v>
                </c:pt>
                <c:pt idx="22237">
                  <c:v>46325</c:v>
                </c:pt>
                <c:pt idx="22238">
                  <c:v>45863</c:v>
                </c:pt>
                <c:pt idx="22239">
                  <c:v>45401</c:v>
                </c:pt>
                <c:pt idx="22240">
                  <c:v>44939</c:v>
                </c:pt>
                <c:pt idx="22241">
                  <c:v>44478</c:v>
                </c:pt>
                <c:pt idx="22242">
                  <c:v>48335</c:v>
                </c:pt>
                <c:pt idx="22243">
                  <c:v>47873</c:v>
                </c:pt>
                <c:pt idx="22244">
                  <c:v>47411</c:v>
                </c:pt>
                <c:pt idx="22245">
                  <c:v>46950</c:v>
                </c:pt>
                <c:pt idx="22246">
                  <c:v>46488</c:v>
                </c:pt>
                <c:pt idx="22247">
                  <c:v>46026</c:v>
                </c:pt>
                <c:pt idx="22248">
                  <c:v>45564</c:v>
                </c:pt>
                <c:pt idx="22249">
                  <c:v>45103</c:v>
                </c:pt>
                <c:pt idx="22250">
                  <c:v>44641</c:v>
                </c:pt>
                <c:pt idx="22251">
                  <c:v>44179</c:v>
                </c:pt>
                <c:pt idx="22252">
                  <c:v>43717</c:v>
                </c:pt>
                <c:pt idx="22253">
                  <c:v>43256</c:v>
                </c:pt>
                <c:pt idx="22254">
                  <c:v>42794</c:v>
                </c:pt>
                <c:pt idx="22255">
                  <c:v>47113</c:v>
                </c:pt>
                <c:pt idx="22256">
                  <c:v>46651</c:v>
                </c:pt>
                <c:pt idx="22257">
                  <c:v>46190</c:v>
                </c:pt>
                <c:pt idx="22258">
                  <c:v>45728</c:v>
                </c:pt>
                <c:pt idx="22259">
                  <c:v>44804</c:v>
                </c:pt>
                <c:pt idx="22260">
                  <c:v>43881</c:v>
                </c:pt>
                <c:pt idx="22261">
                  <c:v>42957</c:v>
                </c:pt>
                <c:pt idx="22262">
                  <c:v>42496</c:v>
                </c:pt>
                <c:pt idx="22263">
                  <c:v>42034</c:v>
                </c:pt>
                <c:pt idx="22264">
                  <c:v>41572</c:v>
                </c:pt>
                <c:pt idx="22265">
                  <c:v>52431</c:v>
                </c:pt>
                <c:pt idx="22266">
                  <c:v>51974</c:v>
                </c:pt>
                <c:pt idx="22267">
                  <c:v>51517</c:v>
                </c:pt>
                <c:pt idx="22268">
                  <c:v>51602</c:v>
                </c:pt>
                <c:pt idx="22269">
                  <c:v>51145</c:v>
                </c:pt>
                <c:pt idx="22270">
                  <c:v>50688</c:v>
                </c:pt>
                <c:pt idx="22271">
                  <c:v>50230</c:v>
                </c:pt>
                <c:pt idx="22272">
                  <c:v>49773</c:v>
                </c:pt>
                <c:pt idx="22273">
                  <c:v>49316</c:v>
                </c:pt>
                <c:pt idx="22274">
                  <c:v>48859</c:v>
                </c:pt>
                <c:pt idx="22275">
                  <c:v>48402</c:v>
                </c:pt>
                <c:pt idx="22276">
                  <c:v>47945</c:v>
                </c:pt>
                <c:pt idx="22277">
                  <c:v>47488</c:v>
                </c:pt>
                <c:pt idx="22278">
                  <c:v>47031</c:v>
                </c:pt>
                <c:pt idx="22279">
                  <c:v>46573</c:v>
                </c:pt>
                <c:pt idx="22280">
                  <c:v>50315</c:v>
                </c:pt>
                <c:pt idx="22281">
                  <c:v>49858</c:v>
                </c:pt>
                <c:pt idx="22282">
                  <c:v>49401</c:v>
                </c:pt>
                <c:pt idx="22283">
                  <c:v>48944</c:v>
                </c:pt>
                <c:pt idx="22284">
                  <c:v>48487</c:v>
                </c:pt>
                <c:pt idx="22285">
                  <c:v>48030</c:v>
                </c:pt>
                <c:pt idx="22286">
                  <c:v>47572</c:v>
                </c:pt>
                <c:pt idx="22287">
                  <c:v>47115</c:v>
                </c:pt>
                <c:pt idx="22288">
                  <c:v>46658</c:v>
                </c:pt>
                <c:pt idx="22289">
                  <c:v>46201</c:v>
                </c:pt>
                <c:pt idx="22290">
                  <c:v>45744</c:v>
                </c:pt>
                <c:pt idx="22291">
                  <c:v>45287</c:v>
                </c:pt>
                <c:pt idx="22292">
                  <c:v>44830</c:v>
                </c:pt>
                <c:pt idx="22293">
                  <c:v>49029</c:v>
                </c:pt>
                <c:pt idx="22294">
                  <c:v>48571</c:v>
                </c:pt>
                <c:pt idx="22295">
                  <c:v>48114</c:v>
                </c:pt>
                <c:pt idx="22296">
                  <c:v>47657</c:v>
                </c:pt>
                <c:pt idx="22297">
                  <c:v>45829</c:v>
                </c:pt>
                <c:pt idx="22298">
                  <c:v>44914</c:v>
                </c:pt>
                <c:pt idx="22299">
                  <c:v>44457</c:v>
                </c:pt>
                <c:pt idx="22300">
                  <c:v>44000</c:v>
                </c:pt>
                <c:pt idx="22301">
                  <c:v>43543</c:v>
                </c:pt>
                <c:pt idx="22302">
                  <c:v>54538</c:v>
                </c:pt>
                <c:pt idx="22303">
                  <c:v>54029</c:v>
                </c:pt>
                <c:pt idx="22304">
                  <c:v>53519</c:v>
                </c:pt>
                <c:pt idx="22305">
                  <c:v>53728</c:v>
                </c:pt>
                <c:pt idx="22306">
                  <c:v>53219</c:v>
                </c:pt>
                <c:pt idx="22307">
                  <c:v>52709</c:v>
                </c:pt>
                <c:pt idx="22308">
                  <c:v>52200</c:v>
                </c:pt>
                <c:pt idx="22309">
                  <c:v>51690</c:v>
                </c:pt>
                <c:pt idx="22310">
                  <c:v>51181</c:v>
                </c:pt>
                <c:pt idx="22311">
                  <c:v>50671</c:v>
                </c:pt>
                <c:pt idx="22312">
                  <c:v>50161</c:v>
                </c:pt>
                <c:pt idx="22313">
                  <c:v>49652</c:v>
                </c:pt>
                <c:pt idx="22314">
                  <c:v>49142</c:v>
                </c:pt>
                <c:pt idx="22315">
                  <c:v>48633</c:v>
                </c:pt>
                <c:pt idx="22316">
                  <c:v>48123</c:v>
                </c:pt>
                <c:pt idx="22317">
                  <c:v>52409</c:v>
                </c:pt>
                <c:pt idx="22318">
                  <c:v>51900</c:v>
                </c:pt>
                <c:pt idx="22319">
                  <c:v>51390</c:v>
                </c:pt>
                <c:pt idx="22320">
                  <c:v>50880</c:v>
                </c:pt>
                <c:pt idx="22321">
                  <c:v>50371</c:v>
                </c:pt>
                <c:pt idx="22322">
                  <c:v>49861</c:v>
                </c:pt>
                <c:pt idx="22323">
                  <c:v>49352</c:v>
                </c:pt>
                <c:pt idx="22324">
                  <c:v>48842</c:v>
                </c:pt>
                <c:pt idx="22325">
                  <c:v>48333</c:v>
                </c:pt>
                <c:pt idx="22326">
                  <c:v>47823</c:v>
                </c:pt>
                <c:pt idx="22327">
                  <c:v>47313</c:v>
                </c:pt>
                <c:pt idx="22328">
                  <c:v>46804</c:v>
                </c:pt>
                <c:pt idx="22329">
                  <c:v>46294</c:v>
                </c:pt>
                <c:pt idx="22330">
                  <c:v>51090</c:v>
                </c:pt>
                <c:pt idx="22331">
                  <c:v>50580</c:v>
                </c:pt>
                <c:pt idx="22332">
                  <c:v>50071</c:v>
                </c:pt>
                <c:pt idx="22333">
                  <c:v>49561</c:v>
                </c:pt>
                <c:pt idx="22334">
                  <c:v>47523</c:v>
                </c:pt>
                <c:pt idx="22335">
                  <c:v>46504</c:v>
                </c:pt>
                <c:pt idx="22336">
                  <c:v>45994</c:v>
                </c:pt>
                <c:pt idx="22337">
                  <c:v>45485</c:v>
                </c:pt>
                <c:pt idx="22338">
                  <c:v>44975</c:v>
                </c:pt>
                <c:pt idx="22339">
                  <c:v>54241</c:v>
                </c:pt>
                <c:pt idx="22340">
                  <c:v>53721</c:v>
                </c:pt>
                <c:pt idx="22341">
                  <c:v>53201</c:v>
                </c:pt>
                <c:pt idx="22342">
                  <c:v>53457</c:v>
                </c:pt>
                <c:pt idx="22343">
                  <c:v>52936</c:v>
                </c:pt>
                <c:pt idx="22344">
                  <c:v>52416</c:v>
                </c:pt>
                <c:pt idx="22345">
                  <c:v>51896</c:v>
                </c:pt>
                <c:pt idx="22346">
                  <c:v>51376</c:v>
                </c:pt>
                <c:pt idx="22347">
                  <c:v>50856</c:v>
                </c:pt>
                <c:pt idx="22348">
                  <c:v>50336</c:v>
                </c:pt>
                <c:pt idx="22349">
                  <c:v>49816</c:v>
                </c:pt>
                <c:pt idx="22350">
                  <c:v>49296</c:v>
                </c:pt>
                <c:pt idx="22351">
                  <c:v>48775</c:v>
                </c:pt>
                <c:pt idx="22352">
                  <c:v>48255</c:v>
                </c:pt>
                <c:pt idx="22353">
                  <c:v>47735</c:v>
                </c:pt>
                <c:pt idx="22354">
                  <c:v>52152</c:v>
                </c:pt>
                <c:pt idx="22355">
                  <c:v>51632</c:v>
                </c:pt>
                <c:pt idx="22356">
                  <c:v>51112</c:v>
                </c:pt>
                <c:pt idx="22357">
                  <c:v>50592</c:v>
                </c:pt>
                <c:pt idx="22358">
                  <c:v>50071</c:v>
                </c:pt>
                <c:pt idx="22359">
                  <c:v>49551</c:v>
                </c:pt>
                <c:pt idx="22360">
                  <c:v>49031</c:v>
                </c:pt>
                <c:pt idx="22361">
                  <c:v>48511</c:v>
                </c:pt>
                <c:pt idx="22362">
                  <c:v>47991</c:v>
                </c:pt>
                <c:pt idx="22363">
                  <c:v>47471</c:v>
                </c:pt>
                <c:pt idx="22364">
                  <c:v>46951</c:v>
                </c:pt>
                <c:pt idx="22365">
                  <c:v>46430</c:v>
                </c:pt>
                <c:pt idx="22366">
                  <c:v>45910</c:v>
                </c:pt>
                <c:pt idx="22367">
                  <c:v>50847</c:v>
                </c:pt>
                <c:pt idx="22368">
                  <c:v>50327</c:v>
                </c:pt>
                <c:pt idx="22369">
                  <c:v>49807</c:v>
                </c:pt>
                <c:pt idx="22370">
                  <c:v>49287</c:v>
                </c:pt>
                <c:pt idx="22371">
                  <c:v>47206</c:v>
                </c:pt>
                <c:pt idx="22372">
                  <c:v>46166</c:v>
                </c:pt>
                <c:pt idx="22373">
                  <c:v>45646</c:v>
                </c:pt>
                <c:pt idx="22374">
                  <c:v>45126</c:v>
                </c:pt>
                <c:pt idx="22375">
                  <c:v>44606</c:v>
                </c:pt>
                <c:pt idx="22376">
                  <c:v>53432</c:v>
                </c:pt>
                <c:pt idx="22377">
                  <c:v>52926</c:v>
                </c:pt>
                <c:pt idx="22378">
                  <c:v>52419</c:v>
                </c:pt>
                <c:pt idx="22379">
                  <c:v>52651</c:v>
                </c:pt>
                <c:pt idx="22380">
                  <c:v>52144</c:v>
                </c:pt>
                <c:pt idx="22381">
                  <c:v>51637</c:v>
                </c:pt>
                <c:pt idx="22382">
                  <c:v>51131</c:v>
                </c:pt>
                <c:pt idx="22383">
                  <c:v>50624</c:v>
                </c:pt>
                <c:pt idx="22384">
                  <c:v>50118</c:v>
                </c:pt>
                <c:pt idx="22385">
                  <c:v>49611</c:v>
                </c:pt>
                <c:pt idx="22386">
                  <c:v>49104</c:v>
                </c:pt>
                <c:pt idx="22387">
                  <c:v>48598</c:v>
                </c:pt>
                <c:pt idx="22388">
                  <c:v>48091</c:v>
                </c:pt>
                <c:pt idx="22389">
                  <c:v>47585</c:v>
                </c:pt>
                <c:pt idx="22390">
                  <c:v>47078</c:v>
                </c:pt>
                <c:pt idx="22391">
                  <c:v>51362</c:v>
                </c:pt>
                <c:pt idx="22392">
                  <c:v>50856</c:v>
                </c:pt>
                <c:pt idx="22393">
                  <c:v>50349</c:v>
                </c:pt>
                <c:pt idx="22394">
                  <c:v>49842</c:v>
                </c:pt>
                <c:pt idx="22395">
                  <c:v>49336</c:v>
                </c:pt>
                <c:pt idx="22396">
                  <c:v>48829</c:v>
                </c:pt>
                <c:pt idx="22397">
                  <c:v>48323</c:v>
                </c:pt>
                <c:pt idx="22398">
                  <c:v>47816</c:v>
                </c:pt>
                <c:pt idx="22399">
                  <c:v>47309</c:v>
                </c:pt>
                <c:pt idx="22400">
                  <c:v>46803</c:v>
                </c:pt>
                <c:pt idx="22401">
                  <c:v>46296</c:v>
                </c:pt>
                <c:pt idx="22402">
                  <c:v>45790</c:v>
                </c:pt>
                <c:pt idx="22403">
                  <c:v>45283</c:v>
                </c:pt>
                <c:pt idx="22404">
                  <c:v>50074</c:v>
                </c:pt>
                <c:pt idx="22405">
                  <c:v>49567</c:v>
                </c:pt>
                <c:pt idx="22406">
                  <c:v>49061</c:v>
                </c:pt>
                <c:pt idx="22407">
                  <c:v>48554</c:v>
                </c:pt>
                <c:pt idx="22408">
                  <c:v>46528</c:v>
                </c:pt>
                <c:pt idx="22409">
                  <c:v>45514</c:v>
                </c:pt>
                <c:pt idx="22410">
                  <c:v>45008</c:v>
                </c:pt>
                <c:pt idx="22411">
                  <c:v>44501</c:v>
                </c:pt>
                <c:pt idx="22412">
                  <c:v>43994</c:v>
                </c:pt>
                <c:pt idx="22413">
                  <c:v>50341</c:v>
                </c:pt>
                <c:pt idx="22414">
                  <c:v>49878</c:v>
                </c:pt>
                <c:pt idx="22415">
                  <c:v>49416</c:v>
                </c:pt>
                <c:pt idx="22416">
                  <c:v>49581</c:v>
                </c:pt>
                <c:pt idx="22417">
                  <c:v>49118</c:v>
                </c:pt>
                <c:pt idx="22418">
                  <c:v>48656</c:v>
                </c:pt>
                <c:pt idx="22419">
                  <c:v>48194</c:v>
                </c:pt>
                <c:pt idx="22420">
                  <c:v>47731</c:v>
                </c:pt>
                <c:pt idx="22421">
                  <c:v>47269</c:v>
                </c:pt>
                <c:pt idx="22422">
                  <c:v>46807</c:v>
                </c:pt>
                <c:pt idx="22423">
                  <c:v>46344</c:v>
                </c:pt>
                <c:pt idx="22424">
                  <c:v>45882</c:v>
                </c:pt>
                <c:pt idx="22425">
                  <c:v>45419</c:v>
                </c:pt>
                <c:pt idx="22426">
                  <c:v>44957</c:v>
                </c:pt>
                <c:pt idx="22427">
                  <c:v>44495</c:v>
                </c:pt>
                <c:pt idx="22428">
                  <c:v>48359</c:v>
                </c:pt>
                <c:pt idx="22429">
                  <c:v>47896</c:v>
                </c:pt>
                <c:pt idx="22430">
                  <c:v>47434</c:v>
                </c:pt>
                <c:pt idx="22431">
                  <c:v>46971</c:v>
                </c:pt>
                <c:pt idx="22432">
                  <c:v>46509</c:v>
                </c:pt>
                <c:pt idx="22433">
                  <c:v>46047</c:v>
                </c:pt>
                <c:pt idx="22434">
                  <c:v>45584</c:v>
                </c:pt>
                <c:pt idx="22435">
                  <c:v>45122</c:v>
                </c:pt>
                <c:pt idx="22436">
                  <c:v>44660</c:v>
                </c:pt>
                <c:pt idx="22437">
                  <c:v>44197</c:v>
                </c:pt>
                <c:pt idx="22438">
                  <c:v>43735</c:v>
                </c:pt>
                <c:pt idx="22439">
                  <c:v>43272</c:v>
                </c:pt>
                <c:pt idx="22440">
                  <c:v>42810</c:v>
                </c:pt>
                <c:pt idx="22441">
                  <c:v>47136</c:v>
                </c:pt>
                <c:pt idx="22442">
                  <c:v>46674</c:v>
                </c:pt>
                <c:pt idx="22443">
                  <c:v>46212</c:v>
                </c:pt>
                <c:pt idx="22444">
                  <c:v>45749</c:v>
                </c:pt>
                <c:pt idx="22445">
                  <c:v>43900</c:v>
                </c:pt>
                <c:pt idx="22446">
                  <c:v>42975</c:v>
                </c:pt>
                <c:pt idx="22447">
                  <c:v>42513</c:v>
                </c:pt>
                <c:pt idx="22448">
                  <c:v>42050</c:v>
                </c:pt>
                <c:pt idx="22449">
                  <c:v>41588</c:v>
                </c:pt>
                <c:pt idx="22450">
                  <c:v>53553</c:v>
                </c:pt>
                <c:pt idx="22451">
                  <c:v>53103</c:v>
                </c:pt>
                <c:pt idx="22452">
                  <c:v>52652</c:v>
                </c:pt>
                <c:pt idx="22453">
                  <c:v>52202</c:v>
                </c:pt>
                <c:pt idx="22454">
                  <c:v>51751</c:v>
                </c:pt>
                <c:pt idx="22455">
                  <c:v>51301</c:v>
                </c:pt>
                <c:pt idx="22456">
                  <c:v>50400</c:v>
                </c:pt>
                <c:pt idx="22457">
                  <c:v>49949</c:v>
                </c:pt>
                <c:pt idx="22458">
                  <c:v>53582</c:v>
                </c:pt>
                <c:pt idx="22459">
                  <c:v>53131</c:v>
                </c:pt>
                <c:pt idx="22460">
                  <c:v>52681</c:v>
                </c:pt>
                <c:pt idx="22461">
                  <c:v>52230</c:v>
                </c:pt>
                <c:pt idx="22462">
                  <c:v>51779</c:v>
                </c:pt>
                <c:pt idx="22463">
                  <c:v>51329</c:v>
                </c:pt>
                <c:pt idx="22464">
                  <c:v>50878</c:v>
                </c:pt>
                <c:pt idx="22465">
                  <c:v>50428</c:v>
                </c:pt>
                <c:pt idx="22466">
                  <c:v>49977</c:v>
                </c:pt>
                <c:pt idx="22467">
                  <c:v>49527</c:v>
                </c:pt>
                <c:pt idx="22468">
                  <c:v>49076</c:v>
                </c:pt>
                <c:pt idx="22469">
                  <c:v>48626</c:v>
                </c:pt>
                <c:pt idx="22470">
                  <c:v>48175</c:v>
                </c:pt>
                <c:pt idx="22471">
                  <c:v>47725</c:v>
                </c:pt>
                <c:pt idx="22472">
                  <c:v>52258</c:v>
                </c:pt>
                <c:pt idx="22473">
                  <c:v>51808</c:v>
                </c:pt>
                <c:pt idx="22474">
                  <c:v>51357</c:v>
                </c:pt>
                <c:pt idx="22475">
                  <c:v>50907</c:v>
                </c:pt>
                <c:pt idx="22476">
                  <c:v>50456</c:v>
                </c:pt>
                <c:pt idx="22477">
                  <c:v>50006</c:v>
                </c:pt>
                <c:pt idx="22478">
                  <c:v>49555</c:v>
                </c:pt>
                <c:pt idx="22479">
                  <c:v>49105</c:v>
                </c:pt>
                <c:pt idx="22480">
                  <c:v>48654</c:v>
                </c:pt>
                <c:pt idx="22481">
                  <c:v>48203</c:v>
                </c:pt>
                <c:pt idx="22482">
                  <c:v>47753</c:v>
                </c:pt>
                <c:pt idx="22483">
                  <c:v>47302</c:v>
                </c:pt>
                <c:pt idx="22484">
                  <c:v>46852</c:v>
                </c:pt>
                <c:pt idx="22485">
                  <c:v>46401</c:v>
                </c:pt>
                <c:pt idx="22486">
                  <c:v>50935</c:v>
                </c:pt>
                <c:pt idx="22487">
                  <c:v>50484</c:v>
                </c:pt>
                <c:pt idx="22488">
                  <c:v>50034</c:v>
                </c:pt>
                <c:pt idx="22489">
                  <c:v>49583</c:v>
                </c:pt>
                <c:pt idx="22490">
                  <c:v>49133</c:v>
                </c:pt>
                <c:pt idx="22491">
                  <c:v>48682</c:v>
                </c:pt>
                <c:pt idx="22492">
                  <c:v>48232</c:v>
                </c:pt>
                <c:pt idx="22493">
                  <c:v>47781</c:v>
                </c:pt>
                <c:pt idx="22494">
                  <c:v>47331</c:v>
                </c:pt>
                <c:pt idx="22495">
                  <c:v>46880</c:v>
                </c:pt>
                <c:pt idx="22496">
                  <c:v>46430</c:v>
                </c:pt>
                <c:pt idx="22497">
                  <c:v>45979</c:v>
                </c:pt>
                <c:pt idx="22498">
                  <c:v>45529</c:v>
                </c:pt>
                <c:pt idx="22499">
                  <c:v>45078</c:v>
                </c:pt>
                <c:pt idx="22500">
                  <c:v>44627</c:v>
                </c:pt>
                <c:pt idx="22501">
                  <c:v>44177</c:v>
                </c:pt>
                <c:pt idx="22502">
                  <c:v>50062</c:v>
                </c:pt>
                <c:pt idx="22503">
                  <c:v>49612</c:v>
                </c:pt>
                <c:pt idx="22504">
                  <c:v>49189</c:v>
                </c:pt>
                <c:pt idx="22505">
                  <c:v>48739</c:v>
                </c:pt>
                <c:pt idx="22506">
                  <c:v>55798</c:v>
                </c:pt>
                <c:pt idx="22507">
                  <c:v>55287</c:v>
                </c:pt>
                <c:pt idx="22508">
                  <c:v>54775</c:v>
                </c:pt>
                <c:pt idx="22509">
                  <c:v>54264</c:v>
                </c:pt>
                <c:pt idx="22510">
                  <c:v>53753</c:v>
                </c:pt>
                <c:pt idx="22511">
                  <c:v>53241</c:v>
                </c:pt>
                <c:pt idx="22512">
                  <c:v>52219</c:v>
                </c:pt>
                <c:pt idx="22513">
                  <c:v>51708</c:v>
                </c:pt>
                <c:pt idx="22514">
                  <c:v>55976</c:v>
                </c:pt>
                <c:pt idx="22515">
                  <c:v>55465</c:v>
                </c:pt>
                <c:pt idx="22516">
                  <c:v>54954</c:v>
                </c:pt>
                <c:pt idx="22517">
                  <c:v>54442</c:v>
                </c:pt>
                <c:pt idx="22518">
                  <c:v>53931</c:v>
                </c:pt>
                <c:pt idx="22519">
                  <c:v>53420</c:v>
                </c:pt>
                <c:pt idx="22520">
                  <c:v>52909</c:v>
                </c:pt>
                <c:pt idx="22521">
                  <c:v>52397</c:v>
                </c:pt>
                <c:pt idx="22522">
                  <c:v>51886</c:v>
                </c:pt>
                <c:pt idx="22523">
                  <c:v>51375</c:v>
                </c:pt>
                <c:pt idx="22524">
                  <c:v>50863</c:v>
                </c:pt>
                <c:pt idx="22525">
                  <c:v>50352</c:v>
                </c:pt>
                <c:pt idx="22526">
                  <c:v>49841</c:v>
                </c:pt>
                <c:pt idx="22527">
                  <c:v>49330</c:v>
                </c:pt>
                <c:pt idx="22528">
                  <c:v>54621</c:v>
                </c:pt>
                <c:pt idx="22529">
                  <c:v>54110</c:v>
                </c:pt>
                <c:pt idx="22530">
                  <c:v>53598</c:v>
                </c:pt>
                <c:pt idx="22531">
                  <c:v>53087</c:v>
                </c:pt>
                <c:pt idx="22532">
                  <c:v>52576</c:v>
                </c:pt>
                <c:pt idx="22533">
                  <c:v>52064</c:v>
                </c:pt>
                <c:pt idx="22534">
                  <c:v>51553</c:v>
                </c:pt>
                <c:pt idx="22535">
                  <c:v>51042</c:v>
                </c:pt>
                <c:pt idx="22536">
                  <c:v>50531</c:v>
                </c:pt>
                <c:pt idx="22537">
                  <c:v>50019</c:v>
                </c:pt>
                <c:pt idx="22538">
                  <c:v>49508</c:v>
                </c:pt>
                <c:pt idx="22539">
                  <c:v>48997</c:v>
                </c:pt>
                <c:pt idx="22540">
                  <c:v>48485</c:v>
                </c:pt>
                <c:pt idx="22541">
                  <c:v>47974</c:v>
                </c:pt>
                <c:pt idx="22542">
                  <c:v>53265</c:v>
                </c:pt>
                <c:pt idx="22543">
                  <c:v>52754</c:v>
                </c:pt>
                <c:pt idx="22544">
                  <c:v>52243</c:v>
                </c:pt>
                <c:pt idx="22545">
                  <c:v>51732</c:v>
                </c:pt>
                <c:pt idx="22546">
                  <c:v>51220</c:v>
                </c:pt>
                <c:pt idx="22547">
                  <c:v>50709</c:v>
                </c:pt>
                <c:pt idx="22548">
                  <c:v>50198</c:v>
                </c:pt>
                <c:pt idx="22549">
                  <c:v>49686</c:v>
                </c:pt>
                <c:pt idx="22550">
                  <c:v>49175</c:v>
                </c:pt>
                <c:pt idx="22551">
                  <c:v>48664</c:v>
                </c:pt>
                <c:pt idx="22552">
                  <c:v>48153</c:v>
                </c:pt>
                <c:pt idx="22553">
                  <c:v>47641</c:v>
                </c:pt>
                <c:pt idx="22554">
                  <c:v>47130</c:v>
                </c:pt>
                <c:pt idx="22555">
                  <c:v>46619</c:v>
                </c:pt>
                <c:pt idx="22556">
                  <c:v>46107</c:v>
                </c:pt>
                <c:pt idx="22557">
                  <c:v>45596</c:v>
                </c:pt>
                <c:pt idx="22558">
                  <c:v>52421</c:v>
                </c:pt>
                <c:pt idx="22559">
                  <c:v>51910</c:v>
                </c:pt>
                <c:pt idx="22560">
                  <c:v>51577</c:v>
                </c:pt>
                <c:pt idx="22561">
                  <c:v>51066</c:v>
                </c:pt>
                <c:pt idx="22562">
                  <c:v>54956</c:v>
                </c:pt>
                <c:pt idx="22563">
                  <c:v>54430</c:v>
                </c:pt>
                <c:pt idx="22564">
                  <c:v>53904</c:v>
                </c:pt>
                <c:pt idx="22565">
                  <c:v>53378</c:v>
                </c:pt>
                <c:pt idx="22566">
                  <c:v>52852</c:v>
                </c:pt>
                <c:pt idx="22567">
                  <c:v>52326</c:v>
                </c:pt>
                <c:pt idx="22568">
                  <c:v>51274</c:v>
                </c:pt>
                <c:pt idx="22569">
                  <c:v>50748</c:v>
                </c:pt>
                <c:pt idx="22570">
                  <c:v>55212</c:v>
                </c:pt>
                <c:pt idx="22571">
                  <c:v>54686</c:v>
                </c:pt>
                <c:pt idx="22572">
                  <c:v>54160</c:v>
                </c:pt>
                <c:pt idx="22573">
                  <c:v>53634</c:v>
                </c:pt>
                <c:pt idx="22574">
                  <c:v>53108</c:v>
                </c:pt>
                <c:pt idx="22575">
                  <c:v>52582</c:v>
                </c:pt>
                <c:pt idx="22576">
                  <c:v>52056</c:v>
                </c:pt>
                <c:pt idx="22577">
                  <c:v>51530</c:v>
                </c:pt>
                <c:pt idx="22578">
                  <c:v>51004</c:v>
                </c:pt>
                <c:pt idx="22579">
                  <c:v>50478</c:v>
                </c:pt>
                <c:pt idx="22580">
                  <c:v>49952</c:v>
                </c:pt>
                <c:pt idx="22581">
                  <c:v>49426</c:v>
                </c:pt>
                <c:pt idx="22582">
                  <c:v>48900</c:v>
                </c:pt>
                <c:pt idx="22583">
                  <c:v>48374</c:v>
                </c:pt>
                <c:pt idx="22584">
                  <c:v>53890</c:v>
                </c:pt>
                <c:pt idx="22585">
                  <c:v>53364</c:v>
                </c:pt>
                <c:pt idx="22586">
                  <c:v>52838</c:v>
                </c:pt>
                <c:pt idx="22587">
                  <c:v>52312</c:v>
                </c:pt>
                <c:pt idx="22588">
                  <c:v>51786</c:v>
                </c:pt>
                <c:pt idx="22589">
                  <c:v>51260</c:v>
                </c:pt>
                <c:pt idx="22590">
                  <c:v>50734</c:v>
                </c:pt>
                <c:pt idx="22591">
                  <c:v>50208</c:v>
                </c:pt>
                <c:pt idx="22592">
                  <c:v>49682</c:v>
                </c:pt>
                <c:pt idx="22593">
                  <c:v>49156</c:v>
                </c:pt>
                <c:pt idx="22594">
                  <c:v>48630</c:v>
                </c:pt>
                <c:pt idx="22595">
                  <c:v>48104</c:v>
                </c:pt>
                <c:pt idx="22596">
                  <c:v>47578</c:v>
                </c:pt>
                <c:pt idx="22597">
                  <c:v>47052</c:v>
                </c:pt>
                <c:pt idx="22598">
                  <c:v>52567</c:v>
                </c:pt>
                <c:pt idx="22599">
                  <c:v>52041</c:v>
                </c:pt>
                <c:pt idx="22600">
                  <c:v>51515</c:v>
                </c:pt>
                <c:pt idx="22601">
                  <c:v>50989</c:v>
                </c:pt>
                <c:pt idx="22602">
                  <c:v>50463</c:v>
                </c:pt>
                <c:pt idx="22603">
                  <c:v>49937</c:v>
                </c:pt>
                <c:pt idx="22604">
                  <c:v>49411</c:v>
                </c:pt>
                <c:pt idx="22605">
                  <c:v>48885</c:v>
                </c:pt>
                <c:pt idx="22606">
                  <c:v>48359</c:v>
                </c:pt>
                <c:pt idx="22607">
                  <c:v>47833</c:v>
                </c:pt>
                <c:pt idx="22608">
                  <c:v>47307</c:v>
                </c:pt>
                <c:pt idx="22609">
                  <c:v>46781</c:v>
                </c:pt>
                <c:pt idx="22610">
                  <c:v>46255</c:v>
                </c:pt>
                <c:pt idx="22611">
                  <c:v>45729</c:v>
                </c:pt>
                <c:pt idx="22612">
                  <c:v>45203</c:v>
                </c:pt>
                <c:pt idx="22613">
                  <c:v>44677</c:v>
                </c:pt>
                <c:pt idx="22614">
                  <c:v>51771</c:v>
                </c:pt>
                <c:pt idx="22615">
                  <c:v>51245</c:v>
                </c:pt>
                <c:pt idx="22616">
                  <c:v>50974</c:v>
                </c:pt>
                <c:pt idx="22617">
                  <c:v>50448</c:v>
                </c:pt>
                <c:pt idx="22618">
                  <c:v>53433</c:v>
                </c:pt>
                <c:pt idx="22619">
                  <c:v>52918</c:v>
                </c:pt>
                <c:pt idx="22620">
                  <c:v>52404</c:v>
                </c:pt>
                <c:pt idx="22621">
                  <c:v>51889</c:v>
                </c:pt>
                <c:pt idx="22622">
                  <c:v>51374</c:v>
                </c:pt>
                <c:pt idx="22623">
                  <c:v>50860</c:v>
                </c:pt>
                <c:pt idx="22624">
                  <c:v>49830</c:v>
                </c:pt>
                <c:pt idx="22625">
                  <c:v>49316</c:v>
                </c:pt>
                <c:pt idx="22626">
                  <c:v>53693</c:v>
                </c:pt>
                <c:pt idx="22627">
                  <c:v>53178</c:v>
                </c:pt>
                <c:pt idx="22628">
                  <c:v>52664</c:v>
                </c:pt>
                <c:pt idx="22629">
                  <c:v>52149</c:v>
                </c:pt>
                <c:pt idx="22630">
                  <c:v>51634</c:v>
                </c:pt>
                <c:pt idx="22631">
                  <c:v>51120</c:v>
                </c:pt>
                <c:pt idx="22632">
                  <c:v>50605</c:v>
                </c:pt>
                <c:pt idx="22633">
                  <c:v>50090</c:v>
                </c:pt>
                <c:pt idx="22634">
                  <c:v>49576</c:v>
                </c:pt>
                <c:pt idx="22635">
                  <c:v>49061</c:v>
                </c:pt>
                <c:pt idx="22636">
                  <c:v>48546</c:v>
                </c:pt>
                <c:pt idx="22637">
                  <c:v>48032</c:v>
                </c:pt>
                <c:pt idx="22638">
                  <c:v>47517</c:v>
                </c:pt>
                <c:pt idx="22639">
                  <c:v>47003</c:v>
                </c:pt>
                <c:pt idx="22640">
                  <c:v>52409</c:v>
                </c:pt>
                <c:pt idx="22641">
                  <c:v>51894</c:v>
                </c:pt>
                <c:pt idx="22642">
                  <c:v>51380</c:v>
                </c:pt>
                <c:pt idx="22643">
                  <c:v>50865</c:v>
                </c:pt>
                <c:pt idx="22644">
                  <c:v>50350</c:v>
                </c:pt>
                <c:pt idx="22645">
                  <c:v>49836</c:v>
                </c:pt>
                <c:pt idx="22646">
                  <c:v>49321</c:v>
                </c:pt>
                <c:pt idx="22647">
                  <c:v>48806</c:v>
                </c:pt>
                <c:pt idx="22648">
                  <c:v>48292</c:v>
                </c:pt>
                <c:pt idx="22649">
                  <c:v>47777</c:v>
                </c:pt>
                <c:pt idx="22650">
                  <c:v>47263</c:v>
                </c:pt>
                <c:pt idx="22651">
                  <c:v>46748</c:v>
                </c:pt>
                <c:pt idx="22652">
                  <c:v>46233</c:v>
                </c:pt>
                <c:pt idx="22653">
                  <c:v>45719</c:v>
                </c:pt>
                <c:pt idx="22654">
                  <c:v>51125</c:v>
                </c:pt>
                <c:pt idx="22655">
                  <c:v>50610</c:v>
                </c:pt>
                <c:pt idx="22656">
                  <c:v>50096</c:v>
                </c:pt>
                <c:pt idx="22657">
                  <c:v>49581</c:v>
                </c:pt>
                <c:pt idx="22658">
                  <c:v>49066</c:v>
                </c:pt>
                <c:pt idx="22659">
                  <c:v>48552</c:v>
                </c:pt>
                <c:pt idx="22660">
                  <c:v>48037</c:v>
                </c:pt>
                <c:pt idx="22661">
                  <c:v>47522</c:v>
                </c:pt>
                <c:pt idx="22662">
                  <c:v>47008</c:v>
                </c:pt>
                <c:pt idx="22663">
                  <c:v>46493</c:v>
                </c:pt>
                <c:pt idx="22664">
                  <c:v>45979</c:v>
                </c:pt>
                <c:pt idx="22665">
                  <c:v>45464</c:v>
                </c:pt>
                <c:pt idx="22666">
                  <c:v>44949</c:v>
                </c:pt>
                <c:pt idx="22667">
                  <c:v>44435</c:v>
                </c:pt>
                <c:pt idx="22668">
                  <c:v>43920</c:v>
                </c:pt>
                <c:pt idx="22669">
                  <c:v>43405</c:v>
                </c:pt>
                <c:pt idx="22670">
                  <c:v>50356</c:v>
                </c:pt>
                <c:pt idx="22671">
                  <c:v>49841</c:v>
                </c:pt>
                <c:pt idx="22672">
                  <c:v>49586</c:v>
                </c:pt>
                <c:pt idx="22673">
                  <c:v>49072</c:v>
                </c:pt>
                <c:pt idx="22674">
                  <c:v>49236</c:v>
                </c:pt>
                <c:pt idx="22675">
                  <c:v>48769</c:v>
                </c:pt>
                <c:pt idx="22676">
                  <c:v>48302</c:v>
                </c:pt>
                <c:pt idx="22677">
                  <c:v>47834</c:v>
                </c:pt>
                <c:pt idx="22678">
                  <c:v>47367</c:v>
                </c:pt>
                <c:pt idx="22679">
                  <c:v>46900</c:v>
                </c:pt>
                <c:pt idx="22680">
                  <c:v>45966</c:v>
                </c:pt>
                <c:pt idx="22681">
                  <c:v>45499</c:v>
                </c:pt>
                <c:pt idx="22682">
                  <c:v>49450</c:v>
                </c:pt>
                <c:pt idx="22683">
                  <c:v>48983</c:v>
                </c:pt>
                <c:pt idx="22684">
                  <c:v>48516</c:v>
                </c:pt>
                <c:pt idx="22685">
                  <c:v>48049</c:v>
                </c:pt>
                <c:pt idx="22686">
                  <c:v>47582</c:v>
                </c:pt>
                <c:pt idx="22687">
                  <c:v>47114</c:v>
                </c:pt>
                <c:pt idx="22688">
                  <c:v>46647</c:v>
                </c:pt>
                <c:pt idx="22689">
                  <c:v>46180</c:v>
                </c:pt>
                <c:pt idx="22690">
                  <c:v>45713</c:v>
                </c:pt>
                <c:pt idx="22691">
                  <c:v>45246</c:v>
                </c:pt>
                <c:pt idx="22692">
                  <c:v>44779</c:v>
                </c:pt>
                <c:pt idx="22693">
                  <c:v>44312</c:v>
                </c:pt>
                <c:pt idx="22694">
                  <c:v>43845</c:v>
                </c:pt>
                <c:pt idx="22695">
                  <c:v>43378</c:v>
                </c:pt>
                <c:pt idx="22696">
                  <c:v>48263</c:v>
                </c:pt>
                <c:pt idx="22697">
                  <c:v>47796</c:v>
                </c:pt>
                <c:pt idx="22698">
                  <c:v>47329</c:v>
                </c:pt>
                <c:pt idx="22699">
                  <c:v>46862</c:v>
                </c:pt>
                <c:pt idx="22700">
                  <c:v>46394</c:v>
                </c:pt>
                <c:pt idx="22701">
                  <c:v>45927</c:v>
                </c:pt>
                <c:pt idx="22702">
                  <c:v>45460</c:v>
                </c:pt>
                <c:pt idx="22703">
                  <c:v>44993</c:v>
                </c:pt>
                <c:pt idx="22704">
                  <c:v>44526</c:v>
                </c:pt>
                <c:pt idx="22705">
                  <c:v>44059</c:v>
                </c:pt>
                <c:pt idx="22706">
                  <c:v>43592</c:v>
                </c:pt>
                <c:pt idx="22707">
                  <c:v>43125</c:v>
                </c:pt>
                <c:pt idx="22708">
                  <c:v>42658</c:v>
                </c:pt>
                <c:pt idx="22709">
                  <c:v>42191</c:v>
                </c:pt>
                <c:pt idx="22710">
                  <c:v>47076</c:v>
                </c:pt>
                <c:pt idx="22711">
                  <c:v>46609</c:v>
                </c:pt>
                <c:pt idx="22712">
                  <c:v>46142</c:v>
                </c:pt>
                <c:pt idx="22713">
                  <c:v>45674</c:v>
                </c:pt>
                <c:pt idx="22714">
                  <c:v>45207</c:v>
                </c:pt>
                <c:pt idx="22715">
                  <c:v>44740</c:v>
                </c:pt>
                <c:pt idx="22716">
                  <c:v>44273</c:v>
                </c:pt>
                <c:pt idx="22717">
                  <c:v>43806</c:v>
                </c:pt>
                <c:pt idx="22718">
                  <c:v>43339</c:v>
                </c:pt>
                <c:pt idx="22719">
                  <c:v>42872</c:v>
                </c:pt>
                <c:pt idx="22720">
                  <c:v>42405</c:v>
                </c:pt>
                <c:pt idx="22721">
                  <c:v>41938</c:v>
                </c:pt>
                <c:pt idx="22722">
                  <c:v>41471</c:v>
                </c:pt>
                <c:pt idx="22723">
                  <c:v>41003</c:v>
                </c:pt>
                <c:pt idx="22724">
                  <c:v>40536</c:v>
                </c:pt>
                <c:pt idx="22725">
                  <c:v>40069</c:v>
                </c:pt>
                <c:pt idx="22726">
                  <c:v>46356</c:v>
                </c:pt>
                <c:pt idx="22727">
                  <c:v>45889</c:v>
                </c:pt>
                <c:pt idx="22728">
                  <c:v>45636</c:v>
                </c:pt>
                <c:pt idx="22729">
                  <c:v>45169</c:v>
                </c:pt>
                <c:pt idx="22730">
                  <c:v>56945</c:v>
                </c:pt>
                <c:pt idx="22731">
                  <c:v>56055</c:v>
                </c:pt>
                <c:pt idx="22732">
                  <c:v>55610</c:v>
                </c:pt>
                <c:pt idx="22733">
                  <c:v>54720</c:v>
                </c:pt>
                <c:pt idx="22734">
                  <c:v>54275</c:v>
                </c:pt>
                <c:pt idx="22735">
                  <c:v>53830</c:v>
                </c:pt>
                <c:pt idx="22736">
                  <c:v>53386</c:v>
                </c:pt>
                <c:pt idx="22737">
                  <c:v>52941</c:v>
                </c:pt>
                <c:pt idx="22738">
                  <c:v>52496</c:v>
                </c:pt>
                <c:pt idx="22739">
                  <c:v>52496</c:v>
                </c:pt>
                <c:pt idx="22740">
                  <c:v>52051</c:v>
                </c:pt>
                <c:pt idx="22741">
                  <c:v>51606</c:v>
                </c:pt>
                <c:pt idx="22742">
                  <c:v>51161</c:v>
                </c:pt>
                <c:pt idx="22743">
                  <c:v>50271</c:v>
                </c:pt>
                <c:pt idx="22744">
                  <c:v>49826</c:v>
                </c:pt>
                <c:pt idx="22745">
                  <c:v>49382</c:v>
                </c:pt>
                <c:pt idx="22746">
                  <c:v>48937</c:v>
                </c:pt>
                <c:pt idx="22747">
                  <c:v>48492</c:v>
                </c:pt>
                <c:pt idx="22748">
                  <c:v>48047</c:v>
                </c:pt>
                <c:pt idx="22749">
                  <c:v>47602</c:v>
                </c:pt>
                <c:pt idx="22750">
                  <c:v>47157</c:v>
                </c:pt>
                <c:pt idx="22751">
                  <c:v>45378</c:v>
                </c:pt>
                <c:pt idx="22752">
                  <c:v>44933</c:v>
                </c:pt>
                <c:pt idx="22753">
                  <c:v>44488</c:v>
                </c:pt>
                <c:pt idx="22754">
                  <c:v>44043</c:v>
                </c:pt>
                <c:pt idx="22755">
                  <c:v>43598</c:v>
                </c:pt>
                <c:pt idx="22756">
                  <c:v>42708</c:v>
                </c:pt>
                <c:pt idx="22757">
                  <c:v>42263</c:v>
                </c:pt>
                <c:pt idx="22758">
                  <c:v>41374</c:v>
                </c:pt>
                <c:pt idx="22759">
                  <c:v>40929</c:v>
                </c:pt>
                <c:pt idx="22760">
                  <c:v>38259</c:v>
                </c:pt>
                <c:pt idx="22761">
                  <c:v>36035</c:v>
                </c:pt>
                <c:pt idx="22762">
                  <c:v>59359</c:v>
                </c:pt>
                <c:pt idx="22763">
                  <c:v>58486</c:v>
                </c:pt>
                <c:pt idx="22764">
                  <c:v>57991</c:v>
                </c:pt>
                <c:pt idx="22765">
                  <c:v>57118</c:v>
                </c:pt>
                <c:pt idx="22766">
                  <c:v>56624</c:v>
                </c:pt>
                <c:pt idx="22767">
                  <c:v>56129</c:v>
                </c:pt>
                <c:pt idx="22768">
                  <c:v>55751</c:v>
                </c:pt>
                <c:pt idx="22769">
                  <c:v>55256</c:v>
                </c:pt>
                <c:pt idx="22770">
                  <c:v>54761</c:v>
                </c:pt>
                <c:pt idx="22771">
                  <c:v>54878</c:v>
                </c:pt>
                <c:pt idx="22772">
                  <c:v>54383</c:v>
                </c:pt>
                <c:pt idx="22773">
                  <c:v>53888</c:v>
                </c:pt>
                <c:pt idx="22774">
                  <c:v>53510</c:v>
                </c:pt>
                <c:pt idx="22775">
                  <c:v>52637</c:v>
                </c:pt>
                <c:pt idx="22776">
                  <c:v>52142</c:v>
                </c:pt>
                <c:pt idx="22777">
                  <c:v>51648</c:v>
                </c:pt>
                <c:pt idx="22778">
                  <c:v>51269</c:v>
                </c:pt>
                <c:pt idx="22779">
                  <c:v>50775</c:v>
                </c:pt>
                <c:pt idx="22780">
                  <c:v>50280</c:v>
                </c:pt>
                <c:pt idx="22781">
                  <c:v>49902</c:v>
                </c:pt>
                <c:pt idx="22782">
                  <c:v>49407</c:v>
                </c:pt>
                <c:pt idx="22783">
                  <c:v>47661</c:v>
                </c:pt>
                <c:pt idx="22784">
                  <c:v>47167</c:v>
                </c:pt>
                <c:pt idx="22785">
                  <c:v>46672</c:v>
                </c:pt>
                <c:pt idx="22786">
                  <c:v>46294</c:v>
                </c:pt>
                <c:pt idx="22787">
                  <c:v>45799</c:v>
                </c:pt>
                <c:pt idx="22788">
                  <c:v>44926</c:v>
                </c:pt>
                <c:pt idx="22789">
                  <c:v>44431</c:v>
                </c:pt>
                <c:pt idx="22790">
                  <c:v>43558</c:v>
                </c:pt>
                <c:pt idx="22791">
                  <c:v>43064</c:v>
                </c:pt>
                <c:pt idx="22792">
                  <c:v>40328</c:v>
                </c:pt>
                <c:pt idx="22793">
                  <c:v>38088</c:v>
                </c:pt>
                <c:pt idx="22794">
                  <c:v>58579</c:v>
                </c:pt>
                <c:pt idx="22795">
                  <c:v>57759</c:v>
                </c:pt>
                <c:pt idx="22796">
                  <c:v>57248</c:v>
                </c:pt>
                <c:pt idx="22797">
                  <c:v>56428</c:v>
                </c:pt>
                <c:pt idx="22798">
                  <c:v>55916</c:v>
                </c:pt>
                <c:pt idx="22799">
                  <c:v>55404</c:v>
                </c:pt>
                <c:pt idx="22800">
                  <c:v>55096</c:v>
                </c:pt>
                <c:pt idx="22801">
                  <c:v>54584</c:v>
                </c:pt>
                <c:pt idx="22802">
                  <c:v>54073</c:v>
                </c:pt>
                <c:pt idx="22803">
                  <c:v>54276</c:v>
                </c:pt>
                <c:pt idx="22804">
                  <c:v>53765</c:v>
                </c:pt>
                <c:pt idx="22805">
                  <c:v>53253</c:v>
                </c:pt>
                <c:pt idx="22806">
                  <c:v>52945</c:v>
                </c:pt>
                <c:pt idx="22807">
                  <c:v>52125</c:v>
                </c:pt>
                <c:pt idx="22808">
                  <c:v>51613</c:v>
                </c:pt>
                <c:pt idx="22809">
                  <c:v>51102</c:v>
                </c:pt>
                <c:pt idx="22810">
                  <c:v>50794</c:v>
                </c:pt>
                <c:pt idx="22811">
                  <c:v>50282</c:v>
                </c:pt>
                <c:pt idx="22812">
                  <c:v>49770</c:v>
                </c:pt>
                <c:pt idx="22813">
                  <c:v>49462</c:v>
                </c:pt>
                <c:pt idx="22814">
                  <c:v>48950</c:v>
                </c:pt>
                <c:pt idx="22815">
                  <c:v>47311</c:v>
                </c:pt>
                <c:pt idx="22816">
                  <c:v>46799</c:v>
                </c:pt>
                <c:pt idx="22817">
                  <c:v>46287</c:v>
                </c:pt>
                <c:pt idx="22818">
                  <c:v>45979</c:v>
                </c:pt>
                <c:pt idx="22819">
                  <c:v>45467</c:v>
                </c:pt>
                <c:pt idx="22820">
                  <c:v>44648</c:v>
                </c:pt>
                <c:pt idx="22821">
                  <c:v>44136</c:v>
                </c:pt>
                <c:pt idx="22822">
                  <c:v>43316</c:v>
                </c:pt>
                <c:pt idx="22823">
                  <c:v>42804</c:v>
                </c:pt>
                <c:pt idx="22824">
                  <c:v>40141</c:v>
                </c:pt>
                <c:pt idx="22825">
                  <c:v>37990</c:v>
                </c:pt>
                <c:pt idx="22826">
                  <c:v>57075</c:v>
                </c:pt>
                <c:pt idx="22827">
                  <c:v>56290</c:v>
                </c:pt>
                <c:pt idx="22828">
                  <c:v>55784</c:v>
                </c:pt>
                <c:pt idx="22829">
                  <c:v>54999</c:v>
                </c:pt>
                <c:pt idx="22830">
                  <c:v>54492</c:v>
                </c:pt>
                <c:pt idx="22831">
                  <c:v>53986</c:v>
                </c:pt>
                <c:pt idx="22832">
                  <c:v>53707</c:v>
                </c:pt>
                <c:pt idx="22833">
                  <c:v>53201</c:v>
                </c:pt>
                <c:pt idx="22834">
                  <c:v>52695</c:v>
                </c:pt>
                <c:pt idx="22835">
                  <c:v>52922</c:v>
                </c:pt>
                <c:pt idx="22836">
                  <c:v>52416</c:v>
                </c:pt>
                <c:pt idx="22837">
                  <c:v>51909</c:v>
                </c:pt>
                <c:pt idx="22838">
                  <c:v>51631</c:v>
                </c:pt>
                <c:pt idx="22839">
                  <c:v>50846</c:v>
                </c:pt>
                <c:pt idx="22840">
                  <c:v>50339</c:v>
                </c:pt>
                <c:pt idx="22841">
                  <c:v>49833</c:v>
                </c:pt>
                <c:pt idx="22842">
                  <c:v>49554</c:v>
                </c:pt>
                <c:pt idx="22843">
                  <c:v>49048</c:v>
                </c:pt>
                <c:pt idx="22844">
                  <c:v>48542</c:v>
                </c:pt>
                <c:pt idx="22845">
                  <c:v>48263</c:v>
                </c:pt>
                <c:pt idx="22846">
                  <c:v>47757</c:v>
                </c:pt>
                <c:pt idx="22847">
                  <c:v>46186</c:v>
                </c:pt>
                <c:pt idx="22848">
                  <c:v>45680</c:v>
                </c:pt>
                <c:pt idx="22849">
                  <c:v>45174</c:v>
                </c:pt>
                <c:pt idx="22850">
                  <c:v>44895</c:v>
                </c:pt>
                <c:pt idx="22851">
                  <c:v>44389</c:v>
                </c:pt>
                <c:pt idx="22852">
                  <c:v>43604</c:v>
                </c:pt>
                <c:pt idx="22853">
                  <c:v>43097</c:v>
                </c:pt>
                <c:pt idx="22854">
                  <c:v>42312</c:v>
                </c:pt>
                <c:pt idx="22855">
                  <c:v>41806</c:v>
                </c:pt>
                <c:pt idx="22856">
                  <c:v>39223</c:v>
                </c:pt>
                <c:pt idx="22857">
                  <c:v>37146</c:v>
                </c:pt>
                <c:pt idx="22858">
                  <c:v>52810</c:v>
                </c:pt>
                <c:pt idx="22859">
                  <c:v>52091</c:v>
                </c:pt>
                <c:pt idx="22860">
                  <c:v>51618</c:v>
                </c:pt>
                <c:pt idx="22861">
                  <c:v>50899</c:v>
                </c:pt>
                <c:pt idx="22862">
                  <c:v>50426</c:v>
                </c:pt>
                <c:pt idx="22863">
                  <c:v>49954</c:v>
                </c:pt>
                <c:pt idx="22864">
                  <c:v>49707</c:v>
                </c:pt>
                <c:pt idx="22865">
                  <c:v>49234</c:v>
                </c:pt>
                <c:pt idx="22866">
                  <c:v>48762</c:v>
                </c:pt>
                <c:pt idx="22867">
                  <c:v>48987</c:v>
                </c:pt>
                <c:pt idx="22868">
                  <c:v>48515</c:v>
                </c:pt>
                <c:pt idx="22869">
                  <c:v>48042</c:v>
                </c:pt>
                <c:pt idx="22870">
                  <c:v>47795</c:v>
                </c:pt>
                <c:pt idx="22871">
                  <c:v>47076</c:v>
                </c:pt>
                <c:pt idx="22872">
                  <c:v>46603</c:v>
                </c:pt>
                <c:pt idx="22873">
                  <c:v>46131</c:v>
                </c:pt>
                <c:pt idx="22874">
                  <c:v>45884</c:v>
                </c:pt>
                <c:pt idx="22875">
                  <c:v>45411</c:v>
                </c:pt>
                <c:pt idx="22876">
                  <c:v>44939</c:v>
                </c:pt>
                <c:pt idx="22877">
                  <c:v>44692</c:v>
                </c:pt>
                <c:pt idx="22878">
                  <c:v>44220</c:v>
                </c:pt>
                <c:pt idx="22879">
                  <c:v>42781</c:v>
                </c:pt>
                <c:pt idx="22880">
                  <c:v>42308</c:v>
                </c:pt>
                <c:pt idx="22881">
                  <c:v>41836</c:v>
                </c:pt>
                <c:pt idx="22882">
                  <c:v>41589</c:v>
                </c:pt>
                <c:pt idx="22883">
                  <c:v>41116</c:v>
                </c:pt>
                <c:pt idx="22884">
                  <c:v>40397</c:v>
                </c:pt>
                <c:pt idx="22885">
                  <c:v>39924</c:v>
                </c:pt>
                <c:pt idx="22886">
                  <c:v>39205</c:v>
                </c:pt>
                <c:pt idx="22887">
                  <c:v>38732</c:v>
                </c:pt>
                <c:pt idx="22888">
                  <c:v>36348</c:v>
                </c:pt>
                <c:pt idx="22889">
                  <c:v>34437</c:v>
                </c:pt>
                <c:pt idx="22890">
                  <c:v>56927</c:v>
                </c:pt>
                <c:pt idx="22891">
                  <c:v>55592</c:v>
                </c:pt>
                <c:pt idx="22892">
                  <c:v>55148</c:v>
                </c:pt>
                <c:pt idx="22893">
                  <c:v>54258</c:v>
                </c:pt>
                <c:pt idx="22894">
                  <c:v>53814</c:v>
                </c:pt>
                <c:pt idx="22895">
                  <c:v>52923</c:v>
                </c:pt>
                <c:pt idx="22896">
                  <c:v>52479</c:v>
                </c:pt>
                <c:pt idx="22897">
                  <c:v>51588</c:v>
                </c:pt>
                <c:pt idx="22898">
                  <c:v>51144</c:v>
                </c:pt>
                <c:pt idx="22899">
                  <c:v>50253</c:v>
                </c:pt>
                <c:pt idx="22900">
                  <c:v>49809</c:v>
                </c:pt>
                <c:pt idx="22901">
                  <c:v>48919</c:v>
                </c:pt>
                <c:pt idx="22902">
                  <c:v>48475</c:v>
                </c:pt>
                <c:pt idx="22903">
                  <c:v>47584</c:v>
                </c:pt>
                <c:pt idx="22904">
                  <c:v>47140</c:v>
                </c:pt>
                <c:pt idx="22905">
                  <c:v>46249</c:v>
                </c:pt>
                <c:pt idx="22906">
                  <c:v>45805</c:v>
                </c:pt>
                <c:pt idx="22907">
                  <c:v>44914</c:v>
                </c:pt>
                <c:pt idx="22908">
                  <c:v>44470</c:v>
                </c:pt>
                <c:pt idx="22909">
                  <c:v>43580</c:v>
                </c:pt>
                <c:pt idx="22910">
                  <c:v>59356</c:v>
                </c:pt>
                <c:pt idx="22911">
                  <c:v>57987</c:v>
                </c:pt>
                <c:pt idx="22912">
                  <c:v>57495</c:v>
                </c:pt>
                <c:pt idx="22913">
                  <c:v>56618</c:v>
                </c:pt>
                <c:pt idx="22914">
                  <c:v>56125</c:v>
                </c:pt>
                <c:pt idx="22915">
                  <c:v>55249</c:v>
                </c:pt>
                <c:pt idx="22916">
                  <c:v>54756</c:v>
                </c:pt>
                <c:pt idx="22917">
                  <c:v>53880</c:v>
                </c:pt>
                <c:pt idx="22918">
                  <c:v>53387</c:v>
                </c:pt>
                <c:pt idx="22919">
                  <c:v>52510</c:v>
                </c:pt>
                <c:pt idx="22920">
                  <c:v>52018</c:v>
                </c:pt>
                <c:pt idx="22921">
                  <c:v>51141</c:v>
                </c:pt>
                <c:pt idx="22922">
                  <c:v>50649</c:v>
                </c:pt>
                <c:pt idx="22923">
                  <c:v>49772</c:v>
                </c:pt>
                <c:pt idx="22924">
                  <c:v>49280</c:v>
                </c:pt>
                <c:pt idx="22925">
                  <c:v>48403</c:v>
                </c:pt>
                <c:pt idx="22926">
                  <c:v>47910</c:v>
                </c:pt>
                <c:pt idx="22927">
                  <c:v>47034</c:v>
                </c:pt>
                <c:pt idx="22928">
                  <c:v>46541</c:v>
                </c:pt>
                <c:pt idx="22929">
                  <c:v>45664</c:v>
                </c:pt>
                <c:pt idx="22930">
                  <c:v>58580</c:v>
                </c:pt>
                <c:pt idx="22931">
                  <c:v>57248</c:v>
                </c:pt>
                <c:pt idx="22932">
                  <c:v>56736</c:v>
                </c:pt>
                <c:pt idx="22933">
                  <c:v>55916</c:v>
                </c:pt>
                <c:pt idx="22934">
                  <c:v>55405</c:v>
                </c:pt>
                <c:pt idx="22935">
                  <c:v>54585</c:v>
                </c:pt>
                <c:pt idx="22936">
                  <c:v>54073</c:v>
                </c:pt>
                <c:pt idx="22937">
                  <c:v>53253</c:v>
                </c:pt>
                <c:pt idx="22938">
                  <c:v>52742</c:v>
                </c:pt>
                <c:pt idx="22939">
                  <c:v>51922</c:v>
                </c:pt>
                <c:pt idx="22940">
                  <c:v>51410</c:v>
                </c:pt>
                <c:pt idx="22941">
                  <c:v>50590</c:v>
                </c:pt>
                <c:pt idx="22942">
                  <c:v>50078</c:v>
                </c:pt>
                <c:pt idx="22943">
                  <c:v>49258</c:v>
                </c:pt>
                <c:pt idx="22944">
                  <c:v>48747</c:v>
                </c:pt>
                <c:pt idx="22945">
                  <c:v>47927</c:v>
                </c:pt>
                <c:pt idx="22946">
                  <c:v>47415</c:v>
                </c:pt>
                <c:pt idx="22947">
                  <c:v>46595</c:v>
                </c:pt>
                <c:pt idx="22948">
                  <c:v>46084</c:v>
                </c:pt>
                <c:pt idx="22949">
                  <c:v>45264</c:v>
                </c:pt>
                <c:pt idx="22950">
                  <c:v>57016</c:v>
                </c:pt>
                <c:pt idx="22951">
                  <c:v>55728</c:v>
                </c:pt>
                <c:pt idx="22952">
                  <c:v>55219</c:v>
                </c:pt>
                <c:pt idx="22953">
                  <c:v>54440</c:v>
                </c:pt>
                <c:pt idx="22954">
                  <c:v>53931</c:v>
                </c:pt>
                <c:pt idx="22955">
                  <c:v>53153</c:v>
                </c:pt>
                <c:pt idx="22956">
                  <c:v>52644</c:v>
                </c:pt>
                <c:pt idx="22957">
                  <c:v>51865</c:v>
                </c:pt>
                <c:pt idx="22958">
                  <c:v>51356</c:v>
                </c:pt>
                <c:pt idx="22959">
                  <c:v>50577</c:v>
                </c:pt>
                <c:pt idx="22960">
                  <c:v>50068</c:v>
                </c:pt>
                <c:pt idx="22961">
                  <c:v>49289</c:v>
                </c:pt>
                <c:pt idx="22962">
                  <c:v>48780</c:v>
                </c:pt>
                <c:pt idx="22963">
                  <c:v>48002</c:v>
                </c:pt>
                <c:pt idx="22964">
                  <c:v>47493</c:v>
                </c:pt>
                <c:pt idx="22965">
                  <c:v>46714</c:v>
                </c:pt>
                <c:pt idx="22966">
                  <c:v>46205</c:v>
                </c:pt>
                <c:pt idx="22967">
                  <c:v>45426</c:v>
                </c:pt>
                <c:pt idx="22968">
                  <c:v>44917</c:v>
                </c:pt>
                <c:pt idx="22969">
                  <c:v>44139</c:v>
                </c:pt>
                <c:pt idx="22970">
                  <c:v>52657</c:v>
                </c:pt>
                <c:pt idx="22971">
                  <c:v>51475</c:v>
                </c:pt>
                <c:pt idx="22972">
                  <c:v>50996</c:v>
                </c:pt>
                <c:pt idx="22973">
                  <c:v>50293</c:v>
                </c:pt>
                <c:pt idx="22974">
                  <c:v>49814</c:v>
                </c:pt>
                <c:pt idx="22975">
                  <c:v>49111</c:v>
                </c:pt>
                <c:pt idx="22976">
                  <c:v>48632</c:v>
                </c:pt>
                <c:pt idx="22977">
                  <c:v>47929</c:v>
                </c:pt>
                <c:pt idx="22978">
                  <c:v>47450</c:v>
                </c:pt>
                <c:pt idx="22979">
                  <c:v>46747</c:v>
                </c:pt>
                <c:pt idx="22980">
                  <c:v>46267</c:v>
                </c:pt>
                <c:pt idx="22981">
                  <c:v>45565</c:v>
                </c:pt>
                <c:pt idx="22982">
                  <c:v>45085</c:v>
                </c:pt>
                <c:pt idx="22983">
                  <c:v>44383</c:v>
                </c:pt>
                <c:pt idx="22984">
                  <c:v>43903</c:v>
                </c:pt>
                <c:pt idx="22985">
                  <c:v>43201</c:v>
                </c:pt>
                <c:pt idx="22986">
                  <c:v>42721</c:v>
                </c:pt>
                <c:pt idx="22987">
                  <c:v>42018</c:v>
                </c:pt>
                <c:pt idx="22988">
                  <c:v>41539</c:v>
                </c:pt>
                <c:pt idx="22989">
                  <c:v>40836</c:v>
                </c:pt>
                <c:pt idx="22990">
                  <c:v>56899</c:v>
                </c:pt>
                <c:pt idx="22991">
                  <c:v>56447</c:v>
                </c:pt>
                <c:pt idx="22992">
                  <c:v>56024</c:v>
                </c:pt>
                <c:pt idx="22993">
                  <c:v>55572</c:v>
                </c:pt>
                <c:pt idx="22994">
                  <c:v>55120</c:v>
                </c:pt>
                <c:pt idx="22995">
                  <c:v>54667</c:v>
                </c:pt>
                <c:pt idx="22996">
                  <c:v>54696</c:v>
                </c:pt>
                <c:pt idx="22997">
                  <c:v>54244</c:v>
                </c:pt>
                <c:pt idx="22998">
                  <c:v>53792</c:v>
                </c:pt>
                <c:pt idx="22999">
                  <c:v>53340</c:v>
                </c:pt>
                <c:pt idx="23000">
                  <c:v>53369</c:v>
                </c:pt>
                <c:pt idx="23001">
                  <c:v>52916</c:v>
                </c:pt>
                <c:pt idx="23002">
                  <c:v>52464</c:v>
                </c:pt>
                <c:pt idx="23003">
                  <c:v>52493</c:v>
                </c:pt>
                <c:pt idx="23004">
                  <c:v>52041</c:v>
                </c:pt>
                <c:pt idx="23005">
                  <c:v>51589</c:v>
                </c:pt>
                <c:pt idx="23006">
                  <c:v>51166</c:v>
                </c:pt>
                <c:pt idx="23007">
                  <c:v>50713</c:v>
                </c:pt>
                <c:pt idx="23008">
                  <c:v>50261</c:v>
                </c:pt>
                <c:pt idx="23009">
                  <c:v>49838</c:v>
                </c:pt>
                <c:pt idx="23010">
                  <c:v>49386</c:v>
                </c:pt>
                <c:pt idx="23011">
                  <c:v>48510</c:v>
                </c:pt>
                <c:pt idx="23012">
                  <c:v>48058</c:v>
                </c:pt>
                <c:pt idx="23013">
                  <c:v>47183</c:v>
                </c:pt>
                <c:pt idx="23014">
                  <c:v>46730</c:v>
                </c:pt>
                <c:pt idx="23015">
                  <c:v>45855</c:v>
                </c:pt>
                <c:pt idx="23016">
                  <c:v>45403</c:v>
                </c:pt>
                <c:pt idx="23017">
                  <c:v>44527</c:v>
                </c:pt>
                <c:pt idx="23018">
                  <c:v>44075</c:v>
                </c:pt>
                <c:pt idx="23019">
                  <c:v>59301</c:v>
                </c:pt>
                <c:pt idx="23020">
                  <c:v>58799</c:v>
                </c:pt>
                <c:pt idx="23021">
                  <c:v>58443</c:v>
                </c:pt>
                <c:pt idx="23022">
                  <c:v>57941</c:v>
                </c:pt>
                <c:pt idx="23023">
                  <c:v>57439</c:v>
                </c:pt>
                <c:pt idx="23024">
                  <c:v>56937</c:v>
                </c:pt>
                <c:pt idx="23025">
                  <c:v>57082</c:v>
                </c:pt>
                <c:pt idx="23026">
                  <c:v>56580</c:v>
                </c:pt>
                <c:pt idx="23027">
                  <c:v>56078</c:v>
                </c:pt>
                <c:pt idx="23028">
                  <c:v>55576</c:v>
                </c:pt>
                <c:pt idx="23029">
                  <c:v>55722</c:v>
                </c:pt>
                <c:pt idx="23030">
                  <c:v>55220</c:v>
                </c:pt>
                <c:pt idx="23031">
                  <c:v>54718</c:v>
                </c:pt>
                <c:pt idx="23032">
                  <c:v>54864</c:v>
                </c:pt>
                <c:pt idx="23033">
                  <c:v>54362</c:v>
                </c:pt>
                <c:pt idx="23034">
                  <c:v>53860</c:v>
                </c:pt>
                <c:pt idx="23035">
                  <c:v>53504</c:v>
                </c:pt>
                <c:pt idx="23036">
                  <c:v>53002</c:v>
                </c:pt>
                <c:pt idx="23037">
                  <c:v>52500</c:v>
                </c:pt>
                <c:pt idx="23038">
                  <c:v>52143</c:v>
                </c:pt>
                <c:pt idx="23039">
                  <c:v>51641</c:v>
                </c:pt>
                <c:pt idx="23040">
                  <c:v>50783</c:v>
                </c:pt>
                <c:pt idx="23041">
                  <c:v>50281</c:v>
                </c:pt>
                <c:pt idx="23042">
                  <c:v>49423</c:v>
                </c:pt>
                <c:pt idx="23043">
                  <c:v>48921</c:v>
                </c:pt>
                <c:pt idx="23044">
                  <c:v>48063</c:v>
                </c:pt>
                <c:pt idx="23045">
                  <c:v>47561</c:v>
                </c:pt>
                <c:pt idx="23046">
                  <c:v>46703</c:v>
                </c:pt>
                <c:pt idx="23047">
                  <c:v>46200</c:v>
                </c:pt>
                <c:pt idx="23048">
                  <c:v>58488</c:v>
                </c:pt>
                <c:pt idx="23049">
                  <c:v>57972</c:v>
                </c:pt>
                <c:pt idx="23050">
                  <c:v>57678</c:v>
                </c:pt>
                <c:pt idx="23051">
                  <c:v>57162</c:v>
                </c:pt>
                <c:pt idx="23052">
                  <c:v>56646</c:v>
                </c:pt>
                <c:pt idx="23053">
                  <c:v>56131</c:v>
                </c:pt>
                <c:pt idx="23054">
                  <c:v>56352</c:v>
                </c:pt>
                <c:pt idx="23055">
                  <c:v>55836</c:v>
                </c:pt>
                <c:pt idx="23056">
                  <c:v>55320</c:v>
                </c:pt>
                <c:pt idx="23057">
                  <c:v>54805</c:v>
                </c:pt>
                <c:pt idx="23058">
                  <c:v>55026</c:v>
                </c:pt>
                <c:pt idx="23059">
                  <c:v>54510</c:v>
                </c:pt>
                <c:pt idx="23060">
                  <c:v>53995</c:v>
                </c:pt>
                <c:pt idx="23061">
                  <c:v>54216</c:v>
                </c:pt>
                <c:pt idx="23062">
                  <c:v>53700</c:v>
                </c:pt>
                <c:pt idx="23063">
                  <c:v>53184</c:v>
                </c:pt>
                <c:pt idx="23064">
                  <c:v>52890</c:v>
                </c:pt>
                <c:pt idx="23065">
                  <c:v>52374</c:v>
                </c:pt>
                <c:pt idx="23066">
                  <c:v>51859</c:v>
                </c:pt>
                <c:pt idx="23067">
                  <c:v>51564</c:v>
                </c:pt>
                <c:pt idx="23068">
                  <c:v>51048</c:v>
                </c:pt>
                <c:pt idx="23069">
                  <c:v>50238</c:v>
                </c:pt>
                <c:pt idx="23070">
                  <c:v>49722</c:v>
                </c:pt>
                <c:pt idx="23071">
                  <c:v>48912</c:v>
                </c:pt>
                <c:pt idx="23072">
                  <c:v>48397</c:v>
                </c:pt>
                <c:pt idx="23073">
                  <c:v>47586</c:v>
                </c:pt>
                <c:pt idx="23074">
                  <c:v>47071</c:v>
                </c:pt>
                <c:pt idx="23075">
                  <c:v>46261</c:v>
                </c:pt>
                <c:pt idx="23076">
                  <c:v>45745</c:v>
                </c:pt>
                <c:pt idx="23077">
                  <c:v>56919</c:v>
                </c:pt>
                <c:pt idx="23078">
                  <c:v>56413</c:v>
                </c:pt>
                <c:pt idx="23079">
                  <c:v>56138</c:v>
                </c:pt>
                <c:pt idx="23080">
                  <c:v>55632</c:v>
                </c:pt>
                <c:pt idx="23081">
                  <c:v>55126</c:v>
                </c:pt>
                <c:pt idx="23082">
                  <c:v>54620</c:v>
                </c:pt>
                <c:pt idx="23083">
                  <c:v>54851</c:v>
                </c:pt>
                <c:pt idx="23084">
                  <c:v>54345</c:v>
                </c:pt>
                <c:pt idx="23085">
                  <c:v>53839</c:v>
                </c:pt>
                <c:pt idx="23086">
                  <c:v>53333</c:v>
                </c:pt>
                <c:pt idx="23087">
                  <c:v>53564</c:v>
                </c:pt>
                <c:pt idx="23088">
                  <c:v>53058</c:v>
                </c:pt>
                <c:pt idx="23089">
                  <c:v>52552</c:v>
                </c:pt>
                <c:pt idx="23090">
                  <c:v>52784</c:v>
                </c:pt>
                <c:pt idx="23091">
                  <c:v>52277</c:v>
                </c:pt>
                <c:pt idx="23092">
                  <c:v>51771</c:v>
                </c:pt>
                <c:pt idx="23093">
                  <c:v>51497</c:v>
                </c:pt>
                <c:pt idx="23094">
                  <c:v>50990</c:v>
                </c:pt>
                <c:pt idx="23095">
                  <c:v>50484</c:v>
                </c:pt>
                <c:pt idx="23096">
                  <c:v>50210</c:v>
                </c:pt>
                <c:pt idx="23097">
                  <c:v>49703</c:v>
                </c:pt>
                <c:pt idx="23098">
                  <c:v>48923</c:v>
                </c:pt>
                <c:pt idx="23099">
                  <c:v>48416</c:v>
                </c:pt>
                <c:pt idx="23100">
                  <c:v>47636</c:v>
                </c:pt>
                <c:pt idx="23101">
                  <c:v>47129</c:v>
                </c:pt>
                <c:pt idx="23102">
                  <c:v>46349</c:v>
                </c:pt>
                <c:pt idx="23103">
                  <c:v>45843</c:v>
                </c:pt>
                <c:pt idx="23104">
                  <c:v>45062</c:v>
                </c:pt>
                <c:pt idx="23105">
                  <c:v>44556</c:v>
                </c:pt>
                <c:pt idx="23106">
                  <c:v>52599</c:v>
                </c:pt>
                <c:pt idx="23107">
                  <c:v>52131</c:v>
                </c:pt>
                <c:pt idx="23108">
                  <c:v>51877</c:v>
                </c:pt>
                <c:pt idx="23109">
                  <c:v>51409</c:v>
                </c:pt>
                <c:pt idx="23110">
                  <c:v>50942</c:v>
                </c:pt>
                <c:pt idx="23111">
                  <c:v>50474</c:v>
                </c:pt>
                <c:pt idx="23112">
                  <c:v>50687</c:v>
                </c:pt>
                <c:pt idx="23113">
                  <c:v>50220</c:v>
                </c:pt>
                <c:pt idx="23114">
                  <c:v>49752</c:v>
                </c:pt>
                <c:pt idx="23115">
                  <c:v>49284</c:v>
                </c:pt>
                <c:pt idx="23116">
                  <c:v>49498</c:v>
                </c:pt>
                <c:pt idx="23117">
                  <c:v>49030</c:v>
                </c:pt>
                <c:pt idx="23118">
                  <c:v>48563</c:v>
                </c:pt>
                <c:pt idx="23119">
                  <c:v>48776</c:v>
                </c:pt>
                <c:pt idx="23120">
                  <c:v>48309</c:v>
                </c:pt>
                <c:pt idx="23121">
                  <c:v>47841</c:v>
                </c:pt>
                <c:pt idx="23122">
                  <c:v>47587</c:v>
                </c:pt>
                <c:pt idx="23123">
                  <c:v>47119</c:v>
                </c:pt>
                <c:pt idx="23124">
                  <c:v>46652</c:v>
                </c:pt>
                <c:pt idx="23125">
                  <c:v>46398</c:v>
                </c:pt>
                <c:pt idx="23126">
                  <c:v>45930</c:v>
                </c:pt>
                <c:pt idx="23127">
                  <c:v>45208</c:v>
                </c:pt>
                <c:pt idx="23128">
                  <c:v>44740</c:v>
                </c:pt>
                <c:pt idx="23129">
                  <c:v>44019</c:v>
                </c:pt>
                <c:pt idx="23130">
                  <c:v>43551</c:v>
                </c:pt>
                <c:pt idx="23131">
                  <c:v>42829</c:v>
                </c:pt>
                <c:pt idx="23132">
                  <c:v>42362</c:v>
                </c:pt>
                <c:pt idx="23133">
                  <c:v>41640</c:v>
                </c:pt>
                <c:pt idx="23134">
                  <c:v>41172</c:v>
                </c:pt>
                <c:pt idx="23135">
                  <c:v>54656</c:v>
                </c:pt>
                <c:pt idx="23136">
                  <c:v>54194</c:v>
                </c:pt>
                <c:pt idx="23137">
                  <c:v>53323</c:v>
                </c:pt>
                <c:pt idx="23138">
                  <c:v>52452</c:v>
                </c:pt>
                <c:pt idx="23139">
                  <c:v>51990</c:v>
                </c:pt>
                <c:pt idx="23140">
                  <c:v>51529</c:v>
                </c:pt>
                <c:pt idx="23141">
                  <c:v>51119</c:v>
                </c:pt>
                <c:pt idx="23142">
                  <c:v>50248</c:v>
                </c:pt>
                <c:pt idx="23143">
                  <c:v>49786</c:v>
                </c:pt>
                <c:pt idx="23144">
                  <c:v>48915</c:v>
                </c:pt>
                <c:pt idx="23145">
                  <c:v>48044</c:v>
                </c:pt>
                <c:pt idx="23146">
                  <c:v>47582</c:v>
                </c:pt>
                <c:pt idx="23147">
                  <c:v>47120</c:v>
                </c:pt>
                <c:pt idx="23148">
                  <c:v>46711</c:v>
                </c:pt>
                <c:pt idx="23149">
                  <c:v>46249</c:v>
                </c:pt>
                <c:pt idx="23150">
                  <c:v>45378</c:v>
                </c:pt>
                <c:pt idx="23151">
                  <c:v>44916</c:v>
                </c:pt>
                <c:pt idx="23152">
                  <c:v>44045</c:v>
                </c:pt>
                <c:pt idx="23153">
                  <c:v>42712</c:v>
                </c:pt>
                <c:pt idx="23154">
                  <c:v>42250</c:v>
                </c:pt>
                <c:pt idx="23155">
                  <c:v>41841</c:v>
                </c:pt>
                <c:pt idx="23156">
                  <c:v>41379</c:v>
                </c:pt>
                <c:pt idx="23157">
                  <c:v>39175</c:v>
                </c:pt>
                <c:pt idx="23158">
                  <c:v>37842</c:v>
                </c:pt>
                <c:pt idx="23159">
                  <c:v>36048</c:v>
                </c:pt>
                <c:pt idx="23160">
                  <c:v>32049</c:v>
                </c:pt>
                <c:pt idx="23161">
                  <c:v>57224</c:v>
                </c:pt>
                <c:pt idx="23162">
                  <c:v>56712</c:v>
                </c:pt>
                <c:pt idx="23163">
                  <c:v>55852</c:v>
                </c:pt>
                <c:pt idx="23164">
                  <c:v>54991</c:v>
                </c:pt>
                <c:pt idx="23165">
                  <c:v>54479</c:v>
                </c:pt>
                <c:pt idx="23166">
                  <c:v>53967</c:v>
                </c:pt>
                <c:pt idx="23167">
                  <c:v>53618</c:v>
                </c:pt>
                <c:pt idx="23168">
                  <c:v>52757</c:v>
                </c:pt>
                <c:pt idx="23169">
                  <c:v>52246</c:v>
                </c:pt>
                <c:pt idx="23170">
                  <c:v>51385</c:v>
                </c:pt>
                <c:pt idx="23171">
                  <c:v>50524</c:v>
                </c:pt>
                <c:pt idx="23172">
                  <c:v>50012</c:v>
                </c:pt>
                <c:pt idx="23173">
                  <c:v>49501</c:v>
                </c:pt>
                <c:pt idx="23174">
                  <c:v>49151</c:v>
                </c:pt>
                <c:pt idx="23175">
                  <c:v>48640</c:v>
                </c:pt>
                <c:pt idx="23176">
                  <c:v>47779</c:v>
                </c:pt>
                <c:pt idx="23177">
                  <c:v>47267</c:v>
                </c:pt>
                <c:pt idx="23178">
                  <c:v>46406</c:v>
                </c:pt>
                <c:pt idx="23179">
                  <c:v>45034</c:v>
                </c:pt>
                <c:pt idx="23180">
                  <c:v>44522</c:v>
                </c:pt>
                <c:pt idx="23181">
                  <c:v>44173</c:v>
                </c:pt>
                <c:pt idx="23182">
                  <c:v>43661</c:v>
                </c:pt>
                <c:pt idx="23183">
                  <c:v>41428</c:v>
                </c:pt>
                <c:pt idx="23184">
                  <c:v>40056</c:v>
                </c:pt>
                <c:pt idx="23185">
                  <c:v>38171</c:v>
                </c:pt>
                <c:pt idx="23186">
                  <c:v>34054</c:v>
                </c:pt>
                <c:pt idx="23187">
                  <c:v>56314</c:v>
                </c:pt>
                <c:pt idx="23188">
                  <c:v>55795</c:v>
                </c:pt>
                <c:pt idx="23189">
                  <c:v>54977</c:v>
                </c:pt>
                <c:pt idx="23190">
                  <c:v>54159</c:v>
                </c:pt>
                <c:pt idx="23191">
                  <c:v>53639</c:v>
                </c:pt>
                <c:pt idx="23192">
                  <c:v>53119</c:v>
                </c:pt>
                <c:pt idx="23193">
                  <c:v>52821</c:v>
                </c:pt>
                <c:pt idx="23194">
                  <c:v>52003</c:v>
                </c:pt>
                <c:pt idx="23195">
                  <c:v>51484</c:v>
                </c:pt>
                <c:pt idx="23196">
                  <c:v>50666</c:v>
                </c:pt>
                <c:pt idx="23197">
                  <c:v>49848</c:v>
                </c:pt>
                <c:pt idx="23198">
                  <c:v>49328</c:v>
                </c:pt>
                <c:pt idx="23199">
                  <c:v>48808</c:v>
                </c:pt>
                <c:pt idx="23200">
                  <c:v>48510</c:v>
                </c:pt>
                <c:pt idx="23201">
                  <c:v>47991</c:v>
                </c:pt>
                <c:pt idx="23202">
                  <c:v>47173</c:v>
                </c:pt>
                <c:pt idx="23203">
                  <c:v>46653</c:v>
                </c:pt>
                <c:pt idx="23204">
                  <c:v>45835</c:v>
                </c:pt>
                <c:pt idx="23205">
                  <c:v>44497</c:v>
                </c:pt>
                <c:pt idx="23206">
                  <c:v>43978</c:v>
                </c:pt>
                <c:pt idx="23207">
                  <c:v>43679</c:v>
                </c:pt>
                <c:pt idx="23208">
                  <c:v>43160</c:v>
                </c:pt>
                <c:pt idx="23209">
                  <c:v>41004</c:v>
                </c:pt>
                <c:pt idx="23210">
                  <c:v>39667</c:v>
                </c:pt>
                <c:pt idx="23211">
                  <c:v>37809</c:v>
                </c:pt>
                <c:pt idx="23212">
                  <c:v>33797</c:v>
                </c:pt>
                <c:pt idx="23213">
                  <c:v>54599</c:v>
                </c:pt>
                <c:pt idx="23214">
                  <c:v>54095</c:v>
                </c:pt>
                <c:pt idx="23215">
                  <c:v>53302</c:v>
                </c:pt>
                <c:pt idx="23216">
                  <c:v>52509</c:v>
                </c:pt>
                <c:pt idx="23217">
                  <c:v>52005</c:v>
                </c:pt>
                <c:pt idx="23218">
                  <c:v>51501</c:v>
                </c:pt>
                <c:pt idx="23219">
                  <c:v>51212</c:v>
                </c:pt>
                <c:pt idx="23220">
                  <c:v>50419</c:v>
                </c:pt>
                <c:pt idx="23221">
                  <c:v>49915</c:v>
                </c:pt>
                <c:pt idx="23222">
                  <c:v>49122</c:v>
                </c:pt>
                <c:pt idx="23223">
                  <c:v>48329</c:v>
                </c:pt>
                <c:pt idx="23224">
                  <c:v>47825</c:v>
                </c:pt>
                <c:pt idx="23225">
                  <c:v>47321</c:v>
                </c:pt>
                <c:pt idx="23226">
                  <c:v>47032</c:v>
                </c:pt>
                <c:pt idx="23227">
                  <c:v>46528</c:v>
                </c:pt>
                <c:pt idx="23228">
                  <c:v>45735</c:v>
                </c:pt>
                <c:pt idx="23229">
                  <c:v>45231</c:v>
                </c:pt>
                <c:pt idx="23230">
                  <c:v>44438</c:v>
                </c:pt>
                <c:pt idx="23231">
                  <c:v>43141</c:v>
                </c:pt>
                <c:pt idx="23232">
                  <c:v>42638</c:v>
                </c:pt>
                <c:pt idx="23233">
                  <c:v>42348</c:v>
                </c:pt>
                <c:pt idx="23234">
                  <c:v>41844</c:v>
                </c:pt>
                <c:pt idx="23235">
                  <c:v>39754</c:v>
                </c:pt>
                <c:pt idx="23236">
                  <c:v>38457</c:v>
                </c:pt>
                <c:pt idx="23237">
                  <c:v>36657</c:v>
                </c:pt>
                <c:pt idx="23238">
                  <c:v>32766</c:v>
                </c:pt>
                <c:pt idx="23239">
                  <c:v>50059</c:v>
                </c:pt>
                <c:pt idx="23240">
                  <c:v>49602</c:v>
                </c:pt>
                <c:pt idx="23241">
                  <c:v>48866</c:v>
                </c:pt>
                <c:pt idx="23242">
                  <c:v>48130</c:v>
                </c:pt>
                <c:pt idx="23243">
                  <c:v>47673</c:v>
                </c:pt>
                <c:pt idx="23244">
                  <c:v>47216</c:v>
                </c:pt>
                <c:pt idx="23245">
                  <c:v>46937</c:v>
                </c:pt>
                <c:pt idx="23246">
                  <c:v>46201</c:v>
                </c:pt>
                <c:pt idx="23247">
                  <c:v>45744</c:v>
                </c:pt>
                <c:pt idx="23248">
                  <c:v>45008</c:v>
                </c:pt>
                <c:pt idx="23249">
                  <c:v>44272</c:v>
                </c:pt>
                <c:pt idx="23250">
                  <c:v>43815</c:v>
                </c:pt>
                <c:pt idx="23251">
                  <c:v>43358</c:v>
                </c:pt>
                <c:pt idx="23252">
                  <c:v>43079</c:v>
                </c:pt>
                <c:pt idx="23253">
                  <c:v>42622</c:v>
                </c:pt>
                <c:pt idx="23254">
                  <c:v>41886</c:v>
                </c:pt>
                <c:pt idx="23255">
                  <c:v>41429</c:v>
                </c:pt>
                <c:pt idx="23256">
                  <c:v>40693</c:v>
                </c:pt>
                <c:pt idx="23257">
                  <c:v>39500</c:v>
                </c:pt>
                <c:pt idx="23258">
                  <c:v>39043</c:v>
                </c:pt>
                <c:pt idx="23259">
                  <c:v>38765</c:v>
                </c:pt>
                <c:pt idx="23260">
                  <c:v>38308</c:v>
                </c:pt>
                <c:pt idx="23261">
                  <c:v>36379</c:v>
                </c:pt>
                <c:pt idx="23262">
                  <c:v>35186</c:v>
                </c:pt>
                <c:pt idx="23263">
                  <c:v>33536</c:v>
                </c:pt>
                <c:pt idx="23264">
                  <c:v>29957</c:v>
                </c:pt>
                <c:pt idx="23265">
                  <c:v>54801</c:v>
                </c:pt>
                <c:pt idx="23266">
                  <c:v>53484</c:v>
                </c:pt>
                <c:pt idx="23267">
                  <c:v>53048</c:v>
                </c:pt>
                <c:pt idx="23268">
                  <c:v>52603</c:v>
                </c:pt>
                <c:pt idx="23269">
                  <c:v>52167</c:v>
                </c:pt>
                <c:pt idx="23270">
                  <c:v>51731</c:v>
                </c:pt>
                <c:pt idx="23271">
                  <c:v>51285</c:v>
                </c:pt>
                <c:pt idx="23272">
                  <c:v>50849</c:v>
                </c:pt>
                <c:pt idx="23273">
                  <c:v>49968</c:v>
                </c:pt>
                <c:pt idx="23274">
                  <c:v>49532</c:v>
                </c:pt>
                <c:pt idx="23275">
                  <c:v>48651</c:v>
                </c:pt>
                <c:pt idx="23276">
                  <c:v>48215</c:v>
                </c:pt>
                <c:pt idx="23277">
                  <c:v>47334</c:v>
                </c:pt>
                <c:pt idx="23278">
                  <c:v>46898</c:v>
                </c:pt>
                <c:pt idx="23279">
                  <c:v>46017</c:v>
                </c:pt>
                <c:pt idx="23280">
                  <c:v>45581</c:v>
                </c:pt>
                <c:pt idx="23281">
                  <c:v>44699</c:v>
                </c:pt>
                <c:pt idx="23282">
                  <c:v>44264</c:v>
                </c:pt>
                <c:pt idx="23283">
                  <c:v>43382</c:v>
                </c:pt>
                <c:pt idx="23284">
                  <c:v>42946</c:v>
                </c:pt>
                <c:pt idx="23285">
                  <c:v>57249</c:v>
                </c:pt>
                <c:pt idx="23286">
                  <c:v>55899</c:v>
                </c:pt>
                <c:pt idx="23287">
                  <c:v>55410</c:v>
                </c:pt>
                <c:pt idx="23288">
                  <c:v>55038</c:v>
                </c:pt>
                <c:pt idx="23289">
                  <c:v>54549</c:v>
                </c:pt>
                <c:pt idx="23290">
                  <c:v>54060</c:v>
                </c:pt>
                <c:pt idx="23291">
                  <c:v>53688</c:v>
                </c:pt>
                <c:pt idx="23292">
                  <c:v>53199</c:v>
                </c:pt>
                <c:pt idx="23293">
                  <c:v>52339</c:v>
                </c:pt>
                <c:pt idx="23294">
                  <c:v>51850</c:v>
                </c:pt>
                <c:pt idx="23295">
                  <c:v>50989</c:v>
                </c:pt>
                <c:pt idx="23296">
                  <c:v>50500</c:v>
                </c:pt>
                <c:pt idx="23297">
                  <c:v>49639</c:v>
                </c:pt>
                <c:pt idx="23298">
                  <c:v>49150</c:v>
                </c:pt>
                <c:pt idx="23299">
                  <c:v>48289</c:v>
                </c:pt>
                <c:pt idx="23300">
                  <c:v>47801</c:v>
                </c:pt>
                <c:pt idx="23301">
                  <c:v>46940</c:v>
                </c:pt>
                <c:pt idx="23302">
                  <c:v>46451</c:v>
                </c:pt>
                <c:pt idx="23303">
                  <c:v>45590</c:v>
                </c:pt>
                <c:pt idx="23304">
                  <c:v>45101</c:v>
                </c:pt>
                <c:pt idx="23305">
                  <c:v>56822</c:v>
                </c:pt>
                <c:pt idx="23306">
                  <c:v>55502</c:v>
                </c:pt>
                <c:pt idx="23307">
                  <c:v>54992</c:v>
                </c:pt>
                <c:pt idx="23308">
                  <c:v>54692</c:v>
                </c:pt>
                <c:pt idx="23309">
                  <c:v>54182</c:v>
                </c:pt>
                <c:pt idx="23310">
                  <c:v>53672</c:v>
                </c:pt>
                <c:pt idx="23311">
                  <c:v>53372</c:v>
                </c:pt>
                <c:pt idx="23312">
                  <c:v>52862</c:v>
                </c:pt>
                <c:pt idx="23313">
                  <c:v>52052</c:v>
                </c:pt>
                <c:pt idx="23314">
                  <c:v>51542</c:v>
                </c:pt>
                <c:pt idx="23315">
                  <c:v>50732</c:v>
                </c:pt>
                <c:pt idx="23316">
                  <c:v>50222</c:v>
                </c:pt>
                <c:pt idx="23317">
                  <c:v>49412</c:v>
                </c:pt>
                <c:pt idx="23318">
                  <c:v>48902</c:v>
                </c:pt>
                <c:pt idx="23319">
                  <c:v>48092</c:v>
                </c:pt>
                <c:pt idx="23320">
                  <c:v>47582</c:v>
                </c:pt>
                <c:pt idx="23321">
                  <c:v>46772</c:v>
                </c:pt>
                <c:pt idx="23322">
                  <c:v>46262</c:v>
                </c:pt>
                <c:pt idx="23323">
                  <c:v>45452</c:v>
                </c:pt>
                <c:pt idx="23324">
                  <c:v>44942</c:v>
                </c:pt>
                <c:pt idx="23325">
                  <c:v>55692</c:v>
                </c:pt>
                <c:pt idx="23326">
                  <c:v>54406</c:v>
                </c:pt>
                <c:pt idx="23327">
                  <c:v>53897</c:v>
                </c:pt>
                <c:pt idx="23328">
                  <c:v>53629</c:v>
                </c:pt>
                <c:pt idx="23329">
                  <c:v>53119</c:v>
                </c:pt>
                <c:pt idx="23330">
                  <c:v>52610</c:v>
                </c:pt>
                <c:pt idx="23331">
                  <c:v>52342</c:v>
                </c:pt>
                <c:pt idx="23332">
                  <c:v>51833</c:v>
                </c:pt>
                <c:pt idx="23333">
                  <c:v>51056</c:v>
                </c:pt>
                <c:pt idx="23334">
                  <c:v>50546</c:v>
                </c:pt>
                <c:pt idx="23335">
                  <c:v>49769</c:v>
                </c:pt>
                <c:pt idx="23336">
                  <c:v>49260</c:v>
                </c:pt>
                <c:pt idx="23337">
                  <c:v>48483</c:v>
                </c:pt>
                <c:pt idx="23338">
                  <c:v>47973</c:v>
                </c:pt>
                <c:pt idx="23339">
                  <c:v>47196</c:v>
                </c:pt>
                <c:pt idx="23340">
                  <c:v>46687</c:v>
                </c:pt>
                <c:pt idx="23341">
                  <c:v>45910</c:v>
                </c:pt>
                <c:pt idx="23342">
                  <c:v>45400</c:v>
                </c:pt>
                <c:pt idx="23343">
                  <c:v>44623</c:v>
                </c:pt>
                <c:pt idx="23344">
                  <c:v>44114</c:v>
                </c:pt>
                <c:pt idx="23345">
                  <c:v>51914</c:v>
                </c:pt>
                <c:pt idx="23346">
                  <c:v>50718</c:v>
                </c:pt>
                <c:pt idx="23347">
                  <c:v>50240</c:v>
                </c:pt>
                <c:pt idx="23348">
                  <c:v>50001</c:v>
                </c:pt>
                <c:pt idx="23349">
                  <c:v>49522</c:v>
                </c:pt>
                <c:pt idx="23350">
                  <c:v>49044</c:v>
                </c:pt>
                <c:pt idx="23351">
                  <c:v>48805</c:v>
                </c:pt>
                <c:pt idx="23352">
                  <c:v>48326</c:v>
                </c:pt>
                <c:pt idx="23353">
                  <c:v>47609</c:v>
                </c:pt>
                <c:pt idx="23354">
                  <c:v>47130</c:v>
                </c:pt>
                <c:pt idx="23355">
                  <c:v>46413</c:v>
                </c:pt>
                <c:pt idx="23356">
                  <c:v>45934</c:v>
                </c:pt>
                <c:pt idx="23357">
                  <c:v>45217</c:v>
                </c:pt>
                <c:pt idx="23358">
                  <c:v>44738</c:v>
                </c:pt>
                <c:pt idx="23359">
                  <c:v>44021</c:v>
                </c:pt>
                <c:pt idx="23360">
                  <c:v>43542</c:v>
                </c:pt>
                <c:pt idx="23361">
                  <c:v>42824</c:v>
                </c:pt>
                <c:pt idx="23362">
                  <c:v>42346</c:v>
                </c:pt>
                <c:pt idx="23363">
                  <c:v>41628</c:v>
                </c:pt>
                <c:pt idx="23364">
                  <c:v>41150</c:v>
                </c:pt>
                <c:pt idx="23365">
                  <c:v>55242</c:v>
                </c:pt>
                <c:pt idx="23366">
                  <c:v>53929</c:v>
                </c:pt>
                <c:pt idx="23367">
                  <c:v>52615</c:v>
                </c:pt>
                <c:pt idx="23368">
                  <c:v>52158</c:v>
                </c:pt>
                <c:pt idx="23369">
                  <c:v>51760</c:v>
                </c:pt>
                <c:pt idx="23370">
                  <c:v>51302</c:v>
                </c:pt>
                <c:pt idx="23371">
                  <c:v>50446</c:v>
                </c:pt>
                <c:pt idx="23372">
                  <c:v>49133</c:v>
                </c:pt>
                <c:pt idx="23373">
                  <c:v>48675</c:v>
                </c:pt>
                <c:pt idx="23374">
                  <c:v>47819</c:v>
                </c:pt>
                <c:pt idx="23375">
                  <c:v>46506</c:v>
                </c:pt>
                <c:pt idx="23376">
                  <c:v>45193</c:v>
                </c:pt>
                <c:pt idx="23377">
                  <c:v>57573</c:v>
                </c:pt>
                <c:pt idx="23378">
                  <c:v>56228</c:v>
                </c:pt>
                <c:pt idx="23379">
                  <c:v>54883</c:v>
                </c:pt>
                <c:pt idx="23380">
                  <c:v>54376</c:v>
                </c:pt>
                <c:pt idx="23381">
                  <c:v>54044</c:v>
                </c:pt>
                <c:pt idx="23382">
                  <c:v>53537</c:v>
                </c:pt>
                <c:pt idx="23383">
                  <c:v>52699</c:v>
                </c:pt>
                <c:pt idx="23384">
                  <c:v>51354</c:v>
                </c:pt>
                <c:pt idx="23385">
                  <c:v>50847</c:v>
                </c:pt>
                <c:pt idx="23386">
                  <c:v>50009</c:v>
                </c:pt>
                <c:pt idx="23387">
                  <c:v>48663</c:v>
                </c:pt>
                <c:pt idx="23388">
                  <c:v>47318</c:v>
                </c:pt>
                <c:pt idx="23389">
                  <c:v>56872</c:v>
                </c:pt>
                <c:pt idx="23390">
                  <c:v>55554</c:v>
                </c:pt>
                <c:pt idx="23391">
                  <c:v>54237</c:v>
                </c:pt>
                <c:pt idx="23392">
                  <c:v>53722</c:v>
                </c:pt>
                <c:pt idx="23393">
                  <c:v>53434</c:v>
                </c:pt>
                <c:pt idx="23394">
                  <c:v>52919</c:v>
                </c:pt>
                <c:pt idx="23395">
                  <c:v>52116</c:v>
                </c:pt>
                <c:pt idx="23396">
                  <c:v>50798</c:v>
                </c:pt>
                <c:pt idx="23397">
                  <c:v>50283</c:v>
                </c:pt>
                <c:pt idx="23398">
                  <c:v>49480</c:v>
                </c:pt>
                <c:pt idx="23399">
                  <c:v>48162</c:v>
                </c:pt>
                <c:pt idx="23400">
                  <c:v>46845</c:v>
                </c:pt>
                <c:pt idx="23401">
                  <c:v>55443</c:v>
                </c:pt>
                <c:pt idx="23402">
                  <c:v>54155</c:v>
                </c:pt>
                <c:pt idx="23403">
                  <c:v>52868</c:v>
                </c:pt>
                <c:pt idx="23404">
                  <c:v>52370</c:v>
                </c:pt>
                <c:pt idx="23405">
                  <c:v>52079</c:v>
                </c:pt>
                <c:pt idx="23406">
                  <c:v>51581</c:v>
                </c:pt>
                <c:pt idx="23407">
                  <c:v>50792</c:v>
                </c:pt>
                <c:pt idx="23408">
                  <c:v>49504</c:v>
                </c:pt>
                <c:pt idx="23409">
                  <c:v>49006</c:v>
                </c:pt>
                <c:pt idx="23410">
                  <c:v>48217</c:v>
                </c:pt>
                <c:pt idx="23411">
                  <c:v>46930</c:v>
                </c:pt>
                <c:pt idx="23412">
                  <c:v>45642</c:v>
                </c:pt>
                <c:pt idx="23413">
                  <c:v>51418</c:v>
                </c:pt>
                <c:pt idx="23414">
                  <c:v>50216</c:v>
                </c:pt>
                <c:pt idx="23415">
                  <c:v>49015</c:v>
                </c:pt>
                <c:pt idx="23416">
                  <c:v>48562</c:v>
                </c:pt>
                <c:pt idx="23417">
                  <c:v>48266</c:v>
                </c:pt>
                <c:pt idx="23418">
                  <c:v>47814</c:v>
                </c:pt>
                <c:pt idx="23419">
                  <c:v>47065</c:v>
                </c:pt>
                <c:pt idx="23420">
                  <c:v>45864</c:v>
                </c:pt>
                <c:pt idx="23421">
                  <c:v>45411</c:v>
                </c:pt>
                <c:pt idx="23422">
                  <c:v>44662</c:v>
                </c:pt>
                <c:pt idx="23423">
                  <c:v>43461</c:v>
                </c:pt>
                <c:pt idx="23424">
                  <c:v>42259</c:v>
                </c:pt>
                <c:pt idx="23425">
                  <c:v>53299</c:v>
                </c:pt>
                <c:pt idx="23426">
                  <c:v>52771</c:v>
                </c:pt>
                <c:pt idx="23427">
                  <c:v>51188</c:v>
                </c:pt>
                <c:pt idx="23428">
                  <c:v>50132</c:v>
                </c:pt>
                <c:pt idx="23429">
                  <c:v>49604</c:v>
                </c:pt>
                <c:pt idx="23430">
                  <c:v>49076</c:v>
                </c:pt>
                <c:pt idx="23431">
                  <c:v>52523</c:v>
                </c:pt>
                <c:pt idx="23432">
                  <c:v>51996</c:v>
                </c:pt>
                <c:pt idx="23433">
                  <c:v>51468</c:v>
                </c:pt>
                <c:pt idx="23434">
                  <c:v>50940</c:v>
                </c:pt>
                <c:pt idx="23435">
                  <c:v>50412</c:v>
                </c:pt>
                <c:pt idx="23436">
                  <c:v>49884</c:v>
                </c:pt>
                <c:pt idx="23437">
                  <c:v>49356</c:v>
                </c:pt>
                <c:pt idx="23438">
                  <c:v>48828</c:v>
                </c:pt>
                <c:pt idx="23439">
                  <c:v>48300</c:v>
                </c:pt>
                <c:pt idx="23440">
                  <c:v>47772</c:v>
                </c:pt>
                <c:pt idx="23441">
                  <c:v>47244</c:v>
                </c:pt>
                <c:pt idx="23442">
                  <c:v>51748</c:v>
                </c:pt>
                <c:pt idx="23443">
                  <c:v>51220</c:v>
                </c:pt>
                <c:pt idx="23444">
                  <c:v>50692</c:v>
                </c:pt>
                <c:pt idx="23445">
                  <c:v>50164</c:v>
                </c:pt>
                <c:pt idx="23446">
                  <c:v>49636</c:v>
                </c:pt>
                <c:pt idx="23447">
                  <c:v>49108</c:v>
                </c:pt>
                <c:pt idx="23448">
                  <c:v>48580</c:v>
                </c:pt>
                <c:pt idx="23449">
                  <c:v>48052</c:v>
                </c:pt>
                <c:pt idx="23450">
                  <c:v>47524</c:v>
                </c:pt>
                <c:pt idx="23451">
                  <c:v>46996</c:v>
                </c:pt>
                <c:pt idx="23452">
                  <c:v>46469</c:v>
                </c:pt>
                <c:pt idx="23453">
                  <c:v>45941</c:v>
                </c:pt>
                <c:pt idx="23454">
                  <c:v>45413</c:v>
                </c:pt>
                <c:pt idx="23455">
                  <c:v>50444</c:v>
                </c:pt>
                <c:pt idx="23456">
                  <c:v>49916</c:v>
                </c:pt>
                <c:pt idx="23457">
                  <c:v>49388</c:v>
                </c:pt>
                <c:pt idx="23458">
                  <c:v>48860</c:v>
                </c:pt>
                <c:pt idx="23459">
                  <c:v>48332</c:v>
                </c:pt>
                <c:pt idx="23460">
                  <c:v>47804</c:v>
                </c:pt>
                <c:pt idx="23461">
                  <c:v>47277</c:v>
                </c:pt>
                <c:pt idx="23462">
                  <c:v>46749</c:v>
                </c:pt>
                <c:pt idx="23463">
                  <c:v>46221</c:v>
                </c:pt>
                <c:pt idx="23464">
                  <c:v>45693</c:v>
                </c:pt>
                <c:pt idx="23465">
                  <c:v>45165</c:v>
                </c:pt>
                <c:pt idx="23466">
                  <c:v>44637</c:v>
                </c:pt>
                <c:pt idx="23467">
                  <c:v>44109</c:v>
                </c:pt>
                <c:pt idx="23468">
                  <c:v>43581</c:v>
                </c:pt>
                <c:pt idx="23469">
                  <c:v>48612</c:v>
                </c:pt>
                <c:pt idx="23470">
                  <c:v>48085</c:v>
                </c:pt>
                <c:pt idx="23471">
                  <c:v>42805</c:v>
                </c:pt>
                <c:pt idx="23472">
                  <c:v>42277</c:v>
                </c:pt>
                <c:pt idx="23473">
                  <c:v>55494</c:v>
                </c:pt>
                <c:pt idx="23474">
                  <c:v>54902</c:v>
                </c:pt>
                <c:pt idx="23475">
                  <c:v>53128</c:v>
                </c:pt>
                <c:pt idx="23476">
                  <c:v>51945</c:v>
                </c:pt>
                <c:pt idx="23477">
                  <c:v>51354</c:v>
                </c:pt>
                <c:pt idx="23478">
                  <c:v>50762</c:v>
                </c:pt>
                <c:pt idx="23479">
                  <c:v>54749</c:v>
                </c:pt>
                <c:pt idx="23480">
                  <c:v>54157</c:v>
                </c:pt>
                <c:pt idx="23481">
                  <c:v>53566</c:v>
                </c:pt>
                <c:pt idx="23482">
                  <c:v>52975</c:v>
                </c:pt>
                <c:pt idx="23483">
                  <c:v>52383</c:v>
                </c:pt>
                <c:pt idx="23484">
                  <c:v>51792</c:v>
                </c:pt>
                <c:pt idx="23485">
                  <c:v>51200</c:v>
                </c:pt>
                <c:pt idx="23486">
                  <c:v>50609</c:v>
                </c:pt>
                <c:pt idx="23487">
                  <c:v>50017</c:v>
                </c:pt>
                <c:pt idx="23488">
                  <c:v>49426</c:v>
                </c:pt>
                <c:pt idx="23489">
                  <c:v>48835</c:v>
                </c:pt>
                <c:pt idx="23490">
                  <c:v>54004</c:v>
                </c:pt>
                <c:pt idx="23491">
                  <c:v>53412</c:v>
                </c:pt>
                <c:pt idx="23492">
                  <c:v>52821</c:v>
                </c:pt>
                <c:pt idx="23493">
                  <c:v>52230</c:v>
                </c:pt>
                <c:pt idx="23494">
                  <c:v>51638</c:v>
                </c:pt>
                <c:pt idx="23495">
                  <c:v>51047</c:v>
                </c:pt>
                <c:pt idx="23496">
                  <c:v>50455</c:v>
                </c:pt>
                <c:pt idx="23497">
                  <c:v>49864</c:v>
                </c:pt>
                <c:pt idx="23498">
                  <c:v>49272</c:v>
                </c:pt>
                <c:pt idx="23499">
                  <c:v>48681</c:v>
                </c:pt>
                <c:pt idx="23500">
                  <c:v>48090</c:v>
                </c:pt>
                <c:pt idx="23501">
                  <c:v>47498</c:v>
                </c:pt>
                <c:pt idx="23502">
                  <c:v>46907</c:v>
                </c:pt>
                <c:pt idx="23503">
                  <c:v>52667</c:v>
                </c:pt>
                <c:pt idx="23504">
                  <c:v>52076</c:v>
                </c:pt>
                <c:pt idx="23505">
                  <c:v>51485</c:v>
                </c:pt>
                <c:pt idx="23506">
                  <c:v>50893</c:v>
                </c:pt>
                <c:pt idx="23507">
                  <c:v>50302</c:v>
                </c:pt>
                <c:pt idx="23508">
                  <c:v>49710</c:v>
                </c:pt>
                <c:pt idx="23509">
                  <c:v>49119</c:v>
                </c:pt>
                <c:pt idx="23510">
                  <c:v>48527</c:v>
                </c:pt>
                <c:pt idx="23511">
                  <c:v>47936</c:v>
                </c:pt>
                <c:pt idx="23512">
                  <c:v>47344</c:v>
                </c:pt>
                <c:pt idx="23513">
                  <c:v>46753</c:v>
                </c:pt>
                <c:pt idx="23514">
                  <c:v>46162</c:v>
                </c:pt>
                <c:pt idx="23515">
                  <c:v>45570</c:v>
                </c:pt>
                <c:pt idx="23516">
                  <c:v>44979</c:v>
                </c:pt>
                <c:pt idx="23517">
                  <c:v>50740</c:v>
                </c:pt>
                <c:pt idx="23518">
                  <c:v>50148</c:v>
                </c:pt>
                <c:pt idx="23519">
                  <c:v>44234</c:v>
                </c:pt>
                <c:pt idx="23520">
                  <c:v>43642</c:v>
                </c:pt>
                <c:pt idx="23521">
                  <c:v>54911</c:v>
                </c:pt>
                <c:pt idx="23522">
                  <c:v>54306</c:v>
                </c:pt>
                <c:pt idx="23523">
                  <c:v>52490</c:v>
                </c:pt>
                <c:pt idx="23524">
                  <c:v>51279</c:v>
                </c:pt>
                <c:pt idx="23525">
                  <c:v>50673</c:v>
                </c:pt>
                <c:pt idx="23526">
                  <c:v>50068</c:v>
                </c:pt>
                <c:pt idx="23527">
                  <c:v>54204</c:v>
                </c:pt>
                <c:pt idx="23528">
                  <c:v>53599</c:v>
                </c:pt>
                <c:pt idx="23529">
                  <c:v>52993</c:v>
                </c:pt>
                <c:pt idx="23530">
                  <c:v>52388</c:v>
                </c:pt>
                <c:pt idx="23531">
                  <c:v>51783</c:v>
                </c:pt>
                <c:pt idx="23532">
                  <c:v>51177</c:v>
                </c:pt>
                <c:pt idx="23533">
                  <c:v>50572</c:v>
                </c:pt>
                <c:pt idx="23534">
                  <c:v>49966</c:v>
                </c:pt>
                <c:pt idx="23535">
                  <c:v>49361</c:v>
                </c:pt>
                <c:pt idx="23536">
                  <c:v>48756</c:v>
                </c:pt>
                <c:pt idx="23537">
                  <c:v>48150</c:v>
                </c:pt>
                <c:pt idx="23538">
                  <c:v>53497</c:v>
                </c:pt>
                <c:pt idx="23539">
                  <c:v>52892</c:v>
                </c:pt>
                <c:pt idx="23540">
                  <c:v>52287</c:v>
                </c:pt>
                <c:pt idx="23541">
                  <c:v>51681</c:v>
                </c:pt>
                <c:pt idx="23542">
                  <c:v>51076</c:v>
                </c:pt>
                <c:pt idx="23543">
                  <c:v>50470</c:v>
                </c:pt>
                <c:pt idx="23544">
                  <c:v>49865</c:v>
                </c:pt>
                <c:pt idx="23545">
                  <c:v>49260</c:v>
                </c:pt>
                <c:pt idx="23546">
                  <c:v>48654</c:v>
                </c:pt>
                <c:pt idx="23547">
                  <c:v>48049</c:v>
                </c:pt>
                <c:pt idx="23548">
                  <c:v>47443</c:v>
                </c:pt>
                <c:pt idx="23549">
                  <c:v>46838</c:v>
                </c:pt>
                <c:pt idx="23550">
                  <c:v>46233</c:v>
                </c:pt>
                <c:pt idx="23551">
                  <c:v>52185</c:v>
                </c:pt>
                <c:pt idx="23552">
                  <c:v>51580</c:v>
                </c:pt>
                <c:pt idx="23553">
                  <c:v>50974</c:v>
                </c:pt>
                <c:pt idx="23554">
                  <c:v>50369</c:v>
                </c:pt>
                <c:pt idx="23555">
                  <c:v>49763</c:v>
                </c:pt>
                <c:pt idx="23556">
                  <c:v>49158</c:v>
                </c:pt>
                <c:pt idx="23557">
                  <c:v>48553</c:v>
                </c:pt>
                <c:pt idx="23558">
                  <c:v>47947</c:v>
                </c:pt>
                <c:pt idx="23559">
                  <c:v>47342</c:v>
                </c:pt>
                <c:pt idx="23560">
                  <c:v>46736</c:v>
                </c:pt>
                <c:pt idx="23561">
                  <c:v>46131</c:v>
                </c:pt>
                <c:pt idx="23562">
                  <c:v>45526</c:v>
                </c:pt>
                <c:pt idx="23563">
                  <c:v>44920</c:v>
                </c:pt>
                <c:pt idx="23564">
                  <c:v>44315</c:v>
                </c:pt>
                <c:pt idx="23565">
                  <c:v>50267</c:v>
                </c:pt>
                <c:pt idx="23566">
                  <c:v>49662</c:v>
                </c:pt>
                <c:pt idx="23567">
                  <c:v>43608</c:v>
                </c:pt>
                <c:pt idx="23568">
                  <c:v>43002</c:v>
                </c:pt>
                <c:pt idx="23569">
                  <c:v>53706</c:v>
                </c:pt>
                <c:pt idx="23570">
                  <c:v>53114</c:v>
                </c:pt>
                <c:pt idx="23571">
                  <c:v>51339</c:v>
                </c:pt>
                <c:pt idx="23572">
                  <c:v>50156</c:v>
                </c:pt>
                <c:pt idx="23573">
                  <c:v>49564</c:v>
                </c:pt>
                <c:pt idx="23574">
                  <c:v>48973</c:v>
                </c:pt>
                <c:pt idx="23575">
                  <c:v>53014</c:v>
                </c:pt>
                <c:pt idx="23576">
                  <c:v>52422</c:v>
                </c:pt>
                <c:pt idx="23577">
                  <c:v>51831</c:v>
                </c:pt>
                <c:pt idx="23578">
                  <c:v>51239</c:v>
                </c:pt>
                <c:pt idx="23579">
                  <c:v>50647</c:v>
                </c:pt>
                <c:pt idx="23580">
                  <c:v>50056</c:v>
                </c:pt>
                <c:pt idx="23581">
                  <c:v>49464</c:v>
                </c:pt>
                <c:pt idx="23582">
                  <c:v>48872</c:v>
                </c:pt>
                <c:pt idx="23583">
                  <c:v>48281</c:v>
                </c:pt>
                <c:pt idx="23584">
                  <c:v>47689</c:v>
                </c:pt>
                <c:pt idx="23585">
                  <c:v>47097</c:v>
                </c:pt>
                <c:pt idx="23586">
                  <c:v>52322</c:v>
                </c:pt>
                <c:pt idx="23587">
                  <c:v>51730</c:v>
                </c:pt>
                <c:pt idx="23588">
                  <c:v>51139</c:v>
                </c:pt>
                <c:pt idx="23589">
                  <c:v>50547</c:v>
                </c:pt>
                <c:pt idx="23590">
                  <c:v>49955</c:v>
                </c:pt>
                <c:pt idx="23591">
                  <c:v>49364</c:v>
                </c:pt>
                <c:pt idx="23592">
                  <c:v>48772</c:v>
                </c:pt>
                <c:pt idx="23593">
                  <c:v>48180</c:v>
                </c:pt>
                <c:pt idx="23594">
                  <c:v>47589</c:v>
                </c:pt>
                <c:pt idx="23595">
                  <c:v>46997</c:v>
                </c:pt>
                <c:pt idx="23596">
                  <c:v>46405</c:v>
                </c:pt>
                <c:pt idx="23597">
                  <c:v>45814</c:v>
                </c:pt>
                <c:pt idx="23598">
                  <c:v>45222</c:v>
                </c:pt>
                <c:pt idx="23599">
                  <c:v>51038</c:v>
                </c:pt>
                <c:pt idx="23600">
                  <c:v>50446</c:v>
                </c:pt>
                <c:pt idx="23601">
                  <c:v>49855</c:v>
                </c:pt>
                <c:pt idx="23602">
                  <c:v>49263</c:v>
                </c:pt>
                <c:pt idx="23603">
                  <c:v>48671</c:v>
                </c:pt>
                <c:pt idx="23604">
                  <c:v>48080</c:v>
                </c:pt>
                <c:pt idx="23605">
                  <c:v>47488</c:v>
                </c:pt>
                <c:pt idx="23606">
                  <c:v>46897</c:v>
                </c:pt>
                <c:pt idx="23607">
                  <c:v>46305</c:v>
                </c:pt>
                <c:pt idx="23608">
                  <c:v>45713</c:v>
                </c:pt>
                <c:pt idx="23609">
                  <c:v>45122</c:v>
                </c:pt>
                <c:pt idx="23610">
                  <c:v>44530</c:v>
                </c:pt>
                <c:pt idx="23611">
                  <c:v>43938</c:v>
                </c:pt>
                <c:pt idx="23612">
                  <c:v>43347</c:v>
                </c:pt>
                <c:pt idx="23613">
                  <c:v>49163</c:v>
                </c:pt>
                <c:pt idx="23614">
                  <c:v>48571</c:v>
                </c:pt>
                <c:pt idx="23615">
                  <c:v>42654</c:v>
                </c:pt>
                <c:pt idx="23616">
                  <c:v>42063</c:v>
                </c:pt>
                <c:pt idx="23617">
                  <c:v>50013</c:v>
                </c:pt>
                <c:pt idx="23618">
                  <c:v>49472</c:v>
                </c:pt>
                <c:pt idx="23619">
                  <c:v>47849</c:v>
                </c:pt>
                <c:pt idx="23620">
                  <c:v>46767</c:v>
                </c:pt>
                <c:pt idx="23621">
                  <c:v>46226</c:v>
                </c:pt>
                <c:pt idx="23622">
                  <c:v>45685</c:v>
                </c:pt>
                <c:pt idx="23623">
                  <c:v>49353</c:v>
                </c:pt>
                <c:pt idx="23624">
                  <c:v>48812</c:v>
                </c:pt>
                <c:pt idx="23625">
                  <c:v>48271</c:v>
                </c:pt>
                <c:pt idx="23626">
                  <c:v>47731</c:v>
                </c:pt>
                <c:pt idx="23627">
                  <c:v>47190</c:v>
                </c:pt>
                <c:pt idx="23628">
                  <c:v>46649</c:v>
                </c:pt>
                <c:pt idx="23629">
                  <c:v>46108</c:v>
                </c:pt>
                <c:pt idx="23630">
                  <c:v>45567</c:v>
                </c:pt>
                <c:pt idx="23631">
                  <c:v>45026</c:v>
                </c:pt>
                <c:pt idx="23632">
                  <c:v>44485</c:v>
                </c:pt>
                <c:pt idx="23633">
                  <c:v>43944</c:v>
                </c:pt>
                <c:pt idx="23634">
                  <c:v>48694</c:v>
                </c:pt>
                <c:pt idx="23635">
                  <c:v>48153</c:v>
                </c:pt>
                <c:pt idx="23636">
                  <c:v>47612</c:v>
                </c:pt>
                <c:pt idx="23637">
                  <c:v>47071</c:v>
                </c:pt>
                <c:pt idx="23638">
                  <c:v>46530</c:v>
                </c:pt>
                <c:pt idx="23639">
                  <c:v>45989</c:v>
                </c:pt>
                <c:pt idx="23640">
                  <c:v>45448</c:v>
                </c:pt>
                <c:pt idx="23641">
                  <c:v>44907</c:v>
                </c:pt>
                <c:pt idx="23642">
                  <c:v>44366</c:v>
                </c:pt>
                <c:pt idx="23643">
                  <c:v>43825</c:v>
                </c:pt>
                <c:pt idx="23644">
                  <c:v>43284</c:v>
                </c:pt>
                <c:pt idx="23645">
                  <c:v>42743</c:v>
                </c:pt>
                <c:pt idx="23646">
                  <c:v>42203</c:v>
                </c:pt>
                <c:pt idx="23647">
                  <c:v>47493</c:v>
                </c:pt>
                <c:pt idx="23648">
                  <c:v>46952</c:v>
                </c:pt>
                <c:pt idx="23649">
                  <c:v>46411</c:v>
                </c:pt>
                <c:pt idx="23650">
                  <c:v>45870</c:v>
                </c:pt>
                <c:pt idx="23651">
                  <c:v>45330</c:v>
                </c:pt>
                <c:pt idx="23652">
                  <c:v>44789</c:v>
                </c:pt>
                <c:pt idx="23653">
                  <c:v>44248</c:v>
                </c:pt>
                <c:pt idx="23654">
                  <c:v>43707</c:v>
                </c:pt>
                <c:pt idx="23655">
                  <c:v>43166</c:v>
                </c:pt>
                <c:pt idx="23656">
                  <c:v>42625</c:v>
                </c:pt>
                <c:pt idx="23657">
                  <c:v>42084</c:v>
                </c:pt>
                <c:pt idx="23658">
                  <c:v>41543</c:v>
                </c:pt>
                <c:pt idx="23659">
                  <c:v>41002</c:v>
                </c:pt>
                <c:pt idx="23660">
                  <c:v>40461</c:v>
                </c:pt>
                <c:pt idx="23661">
                  <c:v>45752</c:v>
                </c:pt>
                <c:pt idx="23662">
                  <c:v>45211</c:v>
                </c:pt>
                <c:pt idx="23663">
                  <c:v>39802</c:v>
                </c:pt>
                <c:pt idx="23664">
                  <c:v>39261</c:v>
                </c:pt>
                <c:pt idx="23665">
                  <c:v>53299</c:v>
                </c:pt>
                <c:pt idx="23666">
                  <c:v>52771</c:v>
                </c:pt>
                <c:pt idx="23667">
                  <c:v>51188</c:v>
                </c:pt>
                <c:pt idx="23668">
                  <c:v>50132</c:v>
                </c:pt>
                <c:pt idx="23669">
                  <c:v>49604</c:v>
                </c:pt>
                <c:pt idx="23670">
                  <c:v>49076</c:v>
                </c:pt>
                <c:pt idx="23671">
                  <c:v>52523</c:v>
                </c:pt>
                <c:pt idx="23672">
                  <c:v>51996</c:v>
                </c:pt>
                <c:pt idx="23673">
                  <c:v>51468</c:v>
                </c:pt>
                <c:pt idx="23674">
                  <c:v>50940</c:v>
                </c:pt>
                <c:pt idx="23675">
                  <c:v>50412</c:v>
                </c:pt>
                <c:pt idx="23676">
                  <c:v>49884</c:v>
                </c:pt>
                <c:pt idx="23677">
                  <c:v>49356</c:v>
                </c:pt>
                <c:pt idx="23678">
                  <c:v>48828</c:v>
                </c:pt>
                <c:pt idx="23679">
                  <c:v>48300</c:v>
                </c:pt>
                <c:pt idx="23680">
                  <c:v>47772</c:v>
                </c:pt>
                <c:pt idx="23681">
                  <c:v>47244</c:v>
                </c:pt>
                <c:pt idx="23682">
                  <c:v>51748</c:v>
                </c:pt>
                <c:pt idx="23683">
                  <c:v>51220</c:v>
                </c:pt>
                <c:pt idx="23684">
                  <c:v>50692</c:v>
                </c:pt>
                <c:pt idx="23685">
                  <c:v>50164</c:v>
                </c:pt>
                <c:pt idx="23686">
                  <c:v>49636</c:v>
                </c:pt>
                <c:pt idx="23687">
                  <c:v>49108</c:v>
                </c:pt>
                <c:pt idx="23688">
                  <c:v>48580</c:v>
                </c:pt>
                <c:pt idx="23689">
                  <c:v>48052</c:v>
                </c:pt>
                <c:pt idx="23690">
                  <c:v>47524</c:v>
                </c:pt>
                <c:pt idx="23691">
                  <c:v>46996</c:v>
                </c:pt>
                <c:pt idx="23692">
                  <c:v>46469</c:v>
                </c:pt>
                <c:pt idx="23693">
                  <c:v>45941</c:v>
                </c:pt>
                <c:pt idx="23694">
                  <c:v>45413</c:v>
                </c:pt>
                <c:pt idx="23695">
                  <c:v>50444</c:v>
                </c:pt>
                <c:pt idx="23696">
                  <c:v>49916</c:v>
                </c:pt>
                <c:pt idx="23697">
                  <c:v>49388</c:v>
                </c:pt>
                <c:pt idx="23698">
                  <c:v>48860</c:v>
                </c:pt>
                <c:pt idx="23699">
                  <c:v>48332</c:v>
                </c:pt>
                <c:pt idx="23700">
                  <c:v>47804</c:v>
                </c:pt>
                <c:pt idx="23701">
                  <c:v>47277</c:v>
                </c:pt>
                <c:pt idx="23702">
                  <c:v>46749</c:v>
                </c:pt>
                <c:pt idx="23703">
                  <c:v>46221</c:v>
                </c:pt>
                <c:pt idx="23704">
                  <c:v>45693</c:v>
                </c:pt>
                <c:pt idx="23705">
                  <c:v>45165</c:v>
                </c:pt>
                <c:pt idx="23706">
                  <c:v>44637</c:v>
                </c:pt>
                <c:pt idx="23707">
                  <c:v>44109</c:v>
                </c:pt>
                <c:pt idx="23708">
                  <c:v>43581</c:v>
                </c:pt>
                <c:pt idx="23709">
                  <c:v>48612</c:v>
                </c:pt>
                <c:pt idx="23710">
                  <c:v>48085</c:v>
                </c:pt>
                <c:pt idx="23711">
                  <c:v>42805</c:v>
                </c:pt>
                <c:pt idx="23712">
                  <c:v>42277</c:v>
                </c:pt>
                <c:pt idx="23713">
                  <c:v>55494</c:v>
                </c:pt>
                <c:pt idx="23714">
                  <c:v>54902</c:v>
                </c:pt>
                <c:pt idx="23715">
                  <c:v>53128</c:v>
                </c:pt>
                <c:pt idx="23716">
                  <c:v>51945</c:v>
                </c:pt>
                <c:pt idx="23717">
                  <c:v>51354</c:v>
                </c:pt>
                <c:pt idx="23718">
                  <c:v>50762</c:v>
                </c:pt>
                <c:pt idx="23719">
                  <c:v>54749</c:v>
                </c:pt>
                <c:pt idx="23720">
                  <c:v>54157</c:v>
                </c:pt>
                <c:pt idx="23721">
                  <c:v>53566</c:v>
                </c:pt>
                <c:pt idx="23722">
                  <c:v>52975</c:v>
                </c:pt>
                <c:pt idx="23723">
                  <c:v>52383</c:v>
                </c:pt>
                <c:pt idx="23724">
                  <c:v>51792</c:v>
                </c:pt>
                <c:pt idx="23725">
                  <c:v>51200</c:v>
                </c:pt>
                <c:pt idx="23726">
                  <c:v>50609</c:v>
                </c:pt>
                <c:pt idx="23727">
                  <c:v>50017</c:v>
                </c:pt>
                <c:pt idx="23728">
                  <c:v>49426</c:v>
                </c:pt>
                <c:pt idx="23729">
                  <c:v>48835</c:v>
                </c:pt>
                <c:pt idx="23730">
                  <c:v>54004</c:v>
                </c:pt>
                <c:pt idx="23731">
                  <c:v>53412</c:v>
                </c:pt>
                <c:pt idx="23732">
                  <c:v>52821</c:v>
                </c:pt>
                <c:pt idx="23733">
                  <c:v>52230</c:v>
                </c:pt>
                <c:pt idx="23734">
                  <c:v>51638</c:v>
                </c:pt>
                <c:pt idx="23735">
                  <c:v>51047</c:v>
                </c:pt>
                <c:pt idx="23736">
                  <c:v>50455</c:v>
                </c:pt>
                <c:pt idx="23737">
                  <c:v>49864</c:v>
                </c:pt>
                <c:pt idx="23738">
                  <c:v>49272</c:v>
                </c:pt>
                <c:pt idx="23739">
                  <c:v>48681</c:v>
                </c:pt>
                <c:pt idx="23740">
                  <c:v>48090</c:v>
                </c:pt>
                <c:pt idx="23741">
                  <c:v>47498</c:v>
                </c:pt>
                <c:pt idx="23742">
                  <c:v>46907</c:v>
                </c:pt>
                <c:pt idx="23743">
                  <c:v>52667</c:v>
                </c:pt>
                <c:pt idx="23744">
                  <c:v>52076</c:v>
                </c:pt>
                <c:pt idx="23745">
                  <c:v>51485</c:v>
                </c:pt>
                <c:pt idx="23746">
                  <c:v>50893</c:v>
                </c:pt>
                <c:pt idx="23747">
                  <c:v>50302</c:v>
                </c:pt>
                <c:pt idx="23748">
                  <c:v>49710</c:v>
                </c:pt>
                <c:pt idx="23749">
                  <c:v>49119</c:v>
                </c:pt>
                <c:pt idx="23750">
                  <c:v>48527</c:v>
                </c:pt>
                <c:pt idx="23751">
                  <c:v>47936</c:v>
                </c:pt>
                <c:pt idx="23752">
                  <c:v>47344</c:v>
                </c:pt>
                <c:pt idx="23753">
                  <c:v>46753</c:v>
                </c:pt>
                <c:pt idx="23754">
                  <c:v>46162</c:v>
                </c:pt>
                <c:pt idx="23755">
                  <c:v>45570</c:v>
                </c:pt>
                <c:pt idx="23756">
                  <c:v>44979</c:v>
                </c:pt>
                <c:pt idx="23757">
                  <c:v>50740</c:v>
                </c:pt>
                <c:pt idx="23758">
                  <c:v>50148</c:v>
                </c:pt>
                <c:pt idx="23759">
                  <c:v>44234</c:v>
                </c:pt>
                <c:pt idx="23760">
                  <c:v>43642</c:v>
                </c:pt>
                <c:pt idx="23761">
                  <c:v>54911</c:v>
                </c:pt>
                <c:pt idx="23762">
                  <c:v>54306</c:v>
                </c:pt>
                <c:pt idx="23763">
                  <c:v>52490</c:v>
                </c:pt>
                <c:pt idx="23764">
                  <c:v>51279</c:v>
                </c:pt>
                <c:pt idx="23765">
                  <c:v>50673</c:v>
                </c:pt>
                <c:pt idx="23766">
                  <c:v>50068</c:v>
                </c:pt>
                <c:pt idx="23767">
                  <c:v>54204</c:v>
                </c:pt>
                <c:pt idx="23768">
                  <c:v>53599</c:v>
                </c:pt>
                <c:pt idx="23769">
                  <c:v>52993</c:v>
                </c:pt>
                <c:pt idx="23770">
                  <c:v>52388</c:v>
                </c:pt>
                <c:pt idx="23771">
                  <c:v>51783</c:v>
                </c:pt>
                <c:pt idx="23772">
                  <c:v>51177</c:v>
                </c:pt>
                <c:pt idx="23773">
                  <c:v>50572</c:v>
                </c:pt>
                <c:pt idx="23774">
                  <c:v>49966</c:v>
                </c:pt>
                <c:pt idx="23775">
                  <c:v>49361</c:v>
                </c:pt>
                <c:pt idx="23776">
                  <c:v>48756</c:v>
                </c:pt>
                <c:pt idx="23777">
                  <c:v>48150</c:v>
                </c:pt>
                <c:pt idx="23778">
                  <c:v>53497</c:v>
                </c:pt>
                <c:pt idx="23779">
                  <c:v>52892</c:v>
                </c:pt>
                <c:pt idx="23780">
                  <c:v>52287</c:v>
                </c:pt>
                <c:pt idx="23781">
                  <c:v>51681</c:v>
                </c:pt>
                <c:pt idx="23782">
                  <c:v>51076</c:v>
                </c:pt>
                <c:pt idx="23783">
                  <c:v>50470</c:v>
                </c:pt>
                <c:pt idx="23784">
                  <c:v>49865</c:v>
                </c:pt>
                <c:pt idx="23785">
                  <c:v>49260</c:v>
                </c:pt>
                <c:pt idx="23786">
                  <c:v>48654</c:v>
                </c:pt>
                <c:pt idx="23787">
                  <c:v>48049</c:v>
                </c:pt>
                <c:pt idx="23788">
                  <c:v>47443</c:v>
                </c:pt>
                <c:pt idx="23789">
                  <c:v>46838</c:v>
                </c:pt>
                <c:pt idx="23790">
                  <c:v>46233</c:v>
                </c:pt>
                <c:pt idx="23791">
                  <c:v>52185</c:v>
                </c:pt>
                <c:pt idx="23792">
                  <c:v>51580</c:v>
                </c:pt>
                <c:pt idx="23793">
                  <c:v>50974</c:v>
                </c:pt>
                <c:pt idx="23794">
                  <c:v>50369</c:v>
                </c:pt>
                <c:pt idx="23795">
                  <c:v>49763</c:v>
                </c:pt>
                <c:pt idx="23796">
                  <c:v>49158</c:v>
                </c:pt>
                <c:pt idx="23797">
                  <c:v>48553</c:v>
                </c:pt>
                <c:pt idx="23798">
                  <c:v>47947</c:v>
                </c:pt>
                <c:pt idx="23799">
                  <c:v>47342</c:v>
                </c:pt>
                <c:pt idx="23800">
                  <c:v>46736</c:v>
                </c:pt>
                <c:pt idx="23801">
                  <c:v>46131</c:v>
                </c:pt>
                <c:pt idx="23802">
                  <c:v>45526</c:v>
                </c:pt>
                <c:pt idx="23803">
                  <c:v>44920</c:v>
                </c:pt>
                <c:pt idx="23804">
                  <c:v>44315</c:v>
                </c:pt>
                <c:pt idx="23805">
                  <c:v>50267</c:v>
                </c:pt>
                <c:pt idx="23806">
                  <c:v>49662</c:v>
                </c:pt>
                <c:pt idx="23807">
                  <c:v>43608</c:v>
                </c:pt>
                <c:pt idx="23808">
                  <c:v>43002</c:v>
                </c:pt>
                <c:pt idx="23809">
                  <c:v>53706</c:v>
                </c:pt>
                <c:pt idx="23810">
                  <c:v>53114</c:v>
                </c:pt>
                <c:pt idx="23811">
                  <c:v>51339</c:v>
                </c:pt>
                <c:pt idx="23812">
                  <c:v>50156</c:v>
                </c:pt>
                <c:pt idx="23813">
                  <c:v>49564</c:v>
                </c:pt>
                <c:pt idx="23814">
                  <c:v>48973</c:v>
                </c:pt>
                <c:pt idx="23815">
                  <c:v>53014</c:v>
                </c:pt>
                <c:pt idx="23816">
                  <c:v>52422</c:v>
                </c:pt>
                <c:pt idx="23817">
                  <c:v>51831</c:v>
                </c:pt>
                <c:pt idx="23818">
                  <c:v>51239</c:v>
                </c:pt>
                <c:pt idx="23819">
                  <c:v>50647</c:v>
                </c:pt>
                <c:pt idx="23820">
                  <c:v>50056</c:v>
                </c:pt>
                <c:pt idx="23821">
                  <c:v>49464</c:v>
                </c:pt>
                <c:pt idx="23822">
                  <c:v>48872</c:v>
                </c:pt>
                <c:pt idx="23823">
                  <c:v>48281</c:v>
                </c:pt>
                <c:pt idx="23824">
                  <c:v>47689</c:v>
                </c:pt>
                <c:pt idx="23825">
                  <c:v>47097</c:v>
                </c:pt>
                <c:pt idx="23826">
                  <c:v>52322</c:v>
                </c:pt>
                <c:pt idx="23827">
                  <c:v>51730</c:v>
                </c:pt>
                <c:pt idx="23828">
                  <c:v>51139</c:v>
                </c:pt>
                <c:pt idx="23829">
                  <c:v>50547</c:v>
                </c:pt>
                <c:pt idx="23830">
                  <c:v>49955</c:v>
                </c:pt>
                <c:pt idx="23831">
                  <c:v>49364</c:v>
                </c:pt>
                <c:pt idx="23832">
                  <c:v>48772</c:v>
                </c:pt>
                <c:pt idx="23833">
                  <c:v>48180</c:v>
                </c:pt>
                <c:pt idx="23834">
                  <c:v>47589</c:v>
                </c:pt>
                <c:pt idx="23835">
                  <c:v>46997</c:v>
                </c:pt>
                <c:pt idx="23836">
                  <c:v>46405</c:v>
                </c:pt>
                <c:pt idx="23837">
                  <c:v>45814</c:v>
                </c:pt>
                <c:pt idx="23838">
                  <c:v>45222</c:v>
                </c:pt>
                <c:pt idx="23839">
                  <c:v>51038</c:v>
                </c:pt>
                <c:pt idx="23840">
                  <c:v>50446</c:v>
                </c:pt>
                <c:pt idx="23841">
                  <c:v>49855</c:v>
                </c:pt>
                <c:pt idx="23842">
                  <c:v>49263</c:v>
                </c:pt>
                <c:pt idx="23843">
                  <c:v>48671</c:v>
                </c:pt>
                <c:pt idx="23844">
                  <c:v>48080</c:v>
                </c:pt>
                <c:pt idx="23845">
                  <c:v>47488</c:v>
                </c:pt>
                <c:pt idx="23846">
                  <c:v>46897</c:v>
                </c:pt>
                <c:pt idx="23847">
                  <c:v>46305</c:v>
                </c:pt>
                <c:pt idx="23848">
                  <c:v>45713</c:v>
                </c:pt>
                <c:pt idx="23849">
                  <c:v>45122</c:v>
                </c:pt>
                <c:pt idx="23850">
                  <c:v>44530</c:v>
                </c:pt>
                <c:pt idx="23851">
                  <c:v>43938</c:v>
                </c:pt>
                <c:pt idx="23852">
                  <c:v>43347</c:v>
                </c:pt>
                <c:pt idx="23853">
                  <c:v>49163</c:v>
                </c:pt>
                <c:pt idx="23854">
                  <c:v>48571</c:v>
                </c:pt>
                <c:pt idx="23855">
                  <c:v>42654</c:v>
                </c:pt>
                <c:pt idx="23856">
                  <c:v>42063</c:v>
                </c:pt>
                <c:pt idx="23857">
                  <c:v>50013</c:v>
                </c:pt>
                <c:pt idx="23858">
                  <c:v>49472</c:v>
                </c:pt>
                <c:pt idx="23859">
                  <c:v>47849</c:v>
                </c:pt>
                <c:pt idx="23860">
                  <c:v>46767</c:v>
                </c:pt>
                <c:pt idx="23861">
                  <c:v>46226</c:v>
                </c:pt>
                <c:pt idx="23862">
                  <c:v>45685</c:v>
                </c:pt>
                <c:pt idx="23863">
                  <c:v>49353</c:v>
                </c:pt>
                <c:pt idx="23864">
                  <c:v>48812</c:v>
                </c:pt>
                <c:pt idx="23865">
                  <c:v>48271</c:v>
                </c:pt>
                <c:pt idx="23866">
                  <c:v>47731</c:v>
                </c:pt>
                <c:pt idx="23867">
                  <c:v>47190</c:v>
                </c:pt>
                <c:pt idx="23868">
                  <c:v>46649</c:v>
                </c:pt>
                <c:pt idx="23869">
                  <c:v>46108</c:v>
                </c:pt>
                <c:pt idx="23870">
                  <c:v>45567</c:v>
                </c:pt>
                <c:pt idx="23871">
                  <c:v>45026</c:v>
                </c:pt>
                <c:pt idx="23872">
                  <c:v>44485</c:v>
                </c:pt>
                <c:pt idx="23873">
                  <c:v>43944</c:v>
                </c:pt>
                <c:pt idx="23874">
                  <c:v>48694</c:v>
                </c:pt>
                <c:pt idx="23875">
                  <c:v>48153</c:v>
                </c:pt>
                <c:pt idx="23876">
                  <c:v>47612</c:v>
                </c:pt>
                <c:pt idx="23877">
                  <c:v>47071</c:v>
                </c:pt>
                <c:pt idx="23878">
                  <c:v>46530</c:v>
                </c:pt>
                <c:pt idx="23879">
                  <c:v>45989</c:v>
                </c:pt>
                <c:pt idx="23880">
                  <c:v>45448</c:v>
                </c:pt>
                <c:pt idx="23881">
                  <c:v>44907</c:v>
                </c:pt>
                <c:pt idx="23882">
                  <c:v>44366</c:v>
                </c:pt>
                <c:pt idx="23883">
                  <c:v>43825</c:v>
                </c:pt>
                <c:pt idx="23884">
                  <c:v>43284</c:v>
                </c:pt>
                <c:pt idx="23885">
                  <c:v>42743</c:v>
                </c:pt>
                <c:pt idx="23886">
                  <c:v>42203</c:v>
                </c:pt>
                <c:pt idx="23887">
                  <c:v>47493</c:v>
                </c:pt>
                <c:pt idx="23888">
                  <c:v>46952</c:v>
                </c:pt>
                <c:pt idx="23889">
                  <c:v>46411</c:v>
                </c:pt>
                <c:pt idx="23890">
                  <c:v>45870</c:v>
                </c:pt>
                <c:pt idx="23891">
                  <c:v>45330</c:v>
                </c:pt>
                <c:pt idx="23892">
                  <c:v>44789</c:v>
                </c:pt>
                <c:pt idx="23893">
                  <c:v>44248</c:v>
                </c:pt>
                <c:pt idx="23894">
                  <c:v>43707</c:v>
                </c:pt>
                <c:pt idx="23895">
                  <c:v>43166</c:v>
                </c:pt>
                <c:pt idx="23896">
                  <c:v>42625</c:v>
                </c:pt>
                <c:pt idx="23897">
                  <c:v>42084</c:v>
                </c:pt>
                <c:pt idx="23898">
                  <c:v>41543</c:v>
                </c:pt>
                <c:pt idx="23899">
                  <c:v>41002</c:v>
                </c:pt>
                <c:pt idx="23900">
                  <c:v>40461</c:v>
                </c:pt>
                <c:pt idx="23901">
                  <c:v>45752</c:v>
                </c:pt>
                <c:pt idx="23902">
                  <c:v>45211</c:v>
                </c:pt>
                <c:pt idx="23903">
                  <c:v>39802</c:v>
                </c:pt>
                <c:pt idx="23904">
                  <c:v>39261</c:v>
                </c:pt>
                <c:pt idx="23905">
                  <c:v>51929</c:v>
                </c:pt>
                <c:pt idx="23906">
                  <c:v>51396</c:v>
                </c:pt>
                <c:pt idx="23907">
                  <c:v>50863</c:v>
                </c:pt>
                <c:pt idx="23908">
                  <c:v>50330</c:v>
                </c:pt>
                <c:pt idx="23909">
                  <c:v>49797</c:v>
                </c:pt>
                <c:pt idx="23910">
                  <c:v>49264</c:v>
                </c:pt>
                <c:pt idx="23911">
                  <c:v>48730</c:v>
                </c:pt>
                <c:pt idx="23912">
                  <c:v>48197</c:v>
                </c:pt>
                <c:pt idx="23913">
                  <c:v>47664</c:v>
                </c:pt>
                <c:pt idx="23914">
                  <c:v>51180</c:v>
                </c:pt>
                <c:pt idx="23915">
                  <c:v>50647</c:v>
                </c:pt>
                <c:pt idx="23916">
                  <c:v>50113</c:v>
                </c:pt>
                <c:pt idx="23917">
                  <c:v>49580</c:v>
                </c:pt>
                <c:pt idx="23918">
                  <c:v>49047</c:v>
                </c:pt>
                <c:pt idx="23919">
                  <c:v>48514</c:v>
                </c:pt>
                <c:pt idx="23920">
                  <c:v>47981</c:v>
                </c:pt>
                <c:pt idx="23921">
                  <c:v>47448</c:v>
                </c:pt>
                <c:pt idx="23922">
                  <c:v>46914</c:v>
                </c:pt>
                <c:pt idx="23923">
                  <c:v>46381</c:v>
                </c:pt>
                <c:pt idx="23924">
                  <c:v>45848</c:v>
                </c:pt>
                <c:pt idx="23925">
                  <c:v>45315</c:v>
                </c:pt>
                <c:pt idx="23926">
                  <c:v>50430</c:v>
                </c:pt>
                <c:pt idx="23927">
                  <c:v>49897</c:v>
                </c:pt>
                <c:pt idx="23928">
                  <c:v>49364</c:v>
                </c:pt>
                <c:pt idx="23929">
                  <c:v>48831</c:v>
                </c:pt>
                <c:pt idx="23930">
                  <c:v>48297</c:v>
                </c:pt>
                <c:pt idx="23931">
                  <c:v>47764</c:v>
                </c:pt>
                <c:pt idx="23932">
                  <c:v>47231</c:v>
                </c:pt>
                <c:pt idx="23933">
                  <c:v>46698</c:v>
                </c:pt>
                <c:pt idx="23934">
                  <c:v>46165</c:v>
                </c:pt>
                <c:pt idx="23935">
                  <c:v>45632</c:v>
                </c:pt>
                <c:pt idx="23936">
                  <c:v>45098</c:v>
                </c:pt>
                <c:pt idx="23937">
                  <c:v>44032</c:v>
                </c:pt>
                <c:pt idx="23938">
                  <c:v>43499</c:v>
                </c:pt>
                <c:pt idx="23939">
                  <c:v>49147</c:v>
                </c:pt>
                <c:pt idx="23940">
                  <c:v>48614</c:v>
                </c:pt>
                <c:pt idx="23941">
                  <c:v>48081</c:v>
                </c:pt>
                <c:pt idx="23942">
                  <c:v>47548</c:v>
                </c:pt>
                <c:pt idx="23943">
                  <c:v>47015</c:v>
                </c:pt>
                <c:pt idx="23944">
                  <c:v>46481</c:v>
                </c:pt>
                <c:pt idx="23945">
                  <c:v>45948</c:v>
                </c:pt>
                <c:pt idx="23946">
                  <c:v>43282</c:v>
                </c:pt>
                <c:pt idx="23947">
                  <c:v>42749</c:v>
                </c:pt>
                <c:pt idx="23948">
                  <c:v>42216</c:v>
                </c:pt>
                <c:pt idx="23949">
                  <c:v>47331</c:v>
                </c:pt>
                <c:pt idx="23950">
                  <c:v>46798</c:v>
                </c:pt>
                <c:pt idx="23951">
                  <c:v>54027</c:v>
                </c:pt>
                <c:pt idx="23952">
                  <c:v>53434</c:v>
                </c:pt>
                <c:pt idx="23953">
                  <c:v>52841</c:v>
                </c:pt>
                <c:pt idx="23954">
                  <c:v>52247</c:v>
                </c:pt>
                <c:pt idx="23955">
                  <c:v>51654</c:v>
                </c:pt>
                <c:pt idx="23956">
                  <c:v>51061</c:v>
                </c:pt>
                <c:pt idx="23957">
                  <c:v>50468</c:v>
                </c:pt>
                <c:pt idx="23958">
                  <c:v>49875</c:v>
                </c:pt>
                <c:pt idx="23959">
                  <c:v>49282</c:v>
                </c:pt>
                <c:pt idx="23960">
                  <c:v>53306</c:v>
                </c:pt>
                <c:pt idx="23961">
                  <c:v>52713</c:v>
                </c:pt>
                <c:pt idx="23962">
                  <c:v>52120</c:v>
                </c:pt>
                <c:pt idx="23963">
                  <c:v>51527</c:v>
                </c:pt>
                <c:pt idx="23964">
                  <c:v>50934</c:v>
                </c:pt>
                <c:pt idx="23965">
                  <c:v>50341</c:v>
                </c:pt>
                <c:pt idx="23966">
                  <c:v>49748</c:v>
                </c:pt>
                <c:pt idx="23967">
                  <c:v>49155</c:v>
                </c:pt>
                <c:pt idx="23968">
                  <c:v>48562</c:v>
                </c:pt>
                <c:pt idx="23969">
                  <c:v>47968</c:v>
                </c:pt>
                <c:pt idx="23970">
                  <c:v>47375</c:v>
                </c:pt>
                <c:pt idx="23971">
                  <c:v>46782</c:v>
                </c:pt>
                <c:pt idx="23972">
                  <c:v>52585</c:v>
                </c:pt>
                <c:pt idx="23973">
                  <c:v>51992</c:v>
                </c:pt>
                <c:pt idx="23974">
                  <c:v>51399</c:v>
                </c:pt>
                <c:pt idx="23975">
                  <c:v>50806</c:v>
                </c:pt>
                <c:pt idx="23976">
                  <c:v>50213</c:v>
                </c:pt>
                <c:pt idx="23977">
                  <c:v>49620</c:v>
                </c:pt>
                <c:pt idx="23978">
                  <c:v>49027</c:v>
                </c:pt>
                <c:pt idx="23979">
                  <c:v>48434</c:v>
                </c:pt>
                <c:pt idx="23980">
                  <c:v>47841</c:v>
                </c:pt>
                <c:pt idx="23981">
                  <c:v>47248</c:v>
                </c:pt>
                <c:pt idx="23982">
                  <c:v>46655</c:v>
                </c:pt>
                <c:pt idx="23983">
                  <c:v>45469</c:v>
                </c:pt>
                <c:pt idx="23984">
                  <c:v>44876</c:v>
                </c:pt>
                <c:pt idx="23985">
                  <c:v>51272</c:v>
                </c:pt>
                <c:pt idx="23986">
                  <c:v>50679</c:v>
                </c:pt>
                <c:pt idx="23987">
                  <c:v>50086</c:v>
                </c:pt>
                <c:pt idx="23988">
                  <c:v>49493</c:v>
                </c:pt>
                <c:pt idx="23989">
                  <c:v>48900</c:v>
                </c:pt>
                <c:pt idx="23990">
                  <c:v>48306</c:v>
                </c:pt>
                <c:pt idx="23991">
                  <c:v>47713</c:v>
                </c:pt>
                <c:pt idx="23992">
                  <c:v>44748</c:v>
                </c:pt>
                <c:pt idx="23993">
                  <c:v>44155</c:v>
                </c:pt>
                <c:pt idx="23994">
                  <c:v>43562</c:v>
                </c:pt>
                <c:pt idx="23995">
                  <c:v>49365</c:v>
                </c:pt>
                <c:pt idx="23996">
                  <c:v>48772</c:v>
                </c:pt>
                <c:pt idx="23997">
                  <c:v>53846</c:v>
                </c:pt>
                <c:pt idx="23998">
                  <c:v>53243</c:v>
                </c:pt>
                <c:pt idx="23999">
                  <c:v>52640</c:v>
                </c:pt>
                <c:pt idx="24000">
                  <c:v>52037</c:v>
                </c:pt>
                <c:pt idx="24001">
                  <c:v>51433</c:v>
                </c:pt>
                <c:pt idx="24002">
                  <c:v>50830</c:v>
                </c:pt>
                <c:pt idx="24003">
                  <c:v>50227</c:v>
                </c:pt>
                <c:pt idx="24004">
                  <c:v>49624</c:v>
                </c:pt>
                <c:pt idx="24005">
                  <c:v>49021</c:v>
                </c:pt>
                <c:pt idx="24006">
                  <c:v>53147</c:v>
                </c:pt>
                <c:pt idx="24007">
                  <c:v>52543</c:v>
                </c:pt>
                <c:pt idx="24008">
                  <c:v>51940</c:v>
                </c:pt>
                <c:pt idx="24009">
                  <c:v>51337</c:v>
                </c:pt>
                <c:pt idx="24010">
                  <c:v>50734</c:v>
                </c:pt>
                <c:pt idx="24011">
                  <c:v>50131</c:v>
                </c:pt>
                <c:pt idx="24012">
                  <c:v>49528</c:v>
                </c:pt>
                <c:pt idx="24013">
                  <c:v>48924</c:v>
                </c:pt>
                <c:pt idx="24014">
                  <c:v>48321</c:v>
                </c:pt>
                <c:pt idx="24015">
                  <c:v>47718</c:v>
                </c:pt>
                <c:pt idx="24016">
                  <c:v>47115</c:v>
                </c:pt>
                <c:pt idx="24017">
                  <c:v>46512</c:v>
                </c:pt>
                <c:pt idx="24018">
                  <c:v>52447</c:v>
                </c:pt>
                <c:pt idx="24019">
                  <c:v>51844</c:v>
                </c:pt>
                <c:pt idx="24020">
                  <c:v>51241</c:v>
                </c:pt>
                <c:pt idx="24021">
                  <c:v>50638</c:v>
                </c:pt>
                <c:pt idx="24022">
                  <c:v>50034</c:v>
                </c:pt>
                <c:pt idx="24023">
                  <c:v>49431</c:v>
                </c:pt>
                <c:pt idx="24024">
                  <c:v>48828</c:v>
                </c:pt>
                <c:pt idx="24025">
                  <c:v>48225</c:v>
                </c:pt>
                <c:pt idx="24026">
                  <c:v>47622</c:v>
                </c:pt>
                <c:pt idx="24027">
                  <c:v>47018</c:v>
                </c:pt>
                <c:pt idx="24028">
                  <c:v>46415</c:v>
                </c:pt>
                <c:pt idx="24029">
                  <c:v>45209</c:v>
                </c:pt>
                <c:pt idx="24030">
                  <c:v>44606</c:v>
                </c:pt>
                <c:pt idx="24031">
                  <c:v>51144</c:v>
                </c:pt>
                <c:pt idx="24032">
                  <c:v>50541</c:v>
                </c:pt>
                <c:pt idx="24033">
                  <c:v>49938</c:v>
                </c:pt>
                <c:pt idx="24034">
                  <c:v>49335</c:v>
                </c:pt>
                <c:pt idx="24035">
                  <c:v>48732</c:v>
                </c:pt>
                <c:pt idx="24036">
                  <c:v>48129</c:v>
                </c:pt>
                <c:pt idx="24037">
                  <c:v>47525</c:v>
                </c:pt>
                <c:pt idx="24038">
                  <c:v>44509</c:v>
                </c:pt>
                <c:pt idx="24039">
                  <c:v>43906</c:v>
                </c:pt>
                <c:pt idx="24040">
                  <c:v>43303</c:v>
                </c:pt>
                <c:pt idx="24041">
                  <c:v>49239</c:v>
                </c:pt>
                <c:pt idx="24042">
                  <c:v>48635</c:v>
                </c:pt>
                <c:pt idx="24043">
                  <c:v>53201</c:v>
                </c:pt>
                <c:pt idx="24044">
                  <c:v>52615</c:v>
                </c:pt>
                <c:pt idx="24045">
                  <c:v>52029</c:v>
                </c:pt>
                <c:pt idx="24046">
                  <c:v>51442</c:v>
                </c:pt>
                <c:pt idx="24047">
                  <c:v>50856</c:v>
                </c:pt>
                <c:pt idx="24048">
                  <c:v>50270</c:v>
                </c:pt>
                <c:pt idx="24049">
                  <c:v>49684</c:v>
                </c:pt>
                <c:pt idx="24050">
                  <c:v>49097</c:v>
                </c:pt>
                <c:pt idx="24051">
                  <c:v>48511</c:v>
                </c:pt>
                <c:pt idx="24052">
                  <c:v>52495</c:v>
                </c:pt>
                <c:pt idx="24053">
                  <c:v>51909</c:v>
                </c:pt>
                <c:pt idx="24054">
                  <c:v>51322</c:v>
                </c:pt>
                <c:pt idx="24055">
                  <c:v>50736</c:v>
                </c:pt>
                <c:pt idx="24056">
                  <c:v>50150</c:v>
                </c:pt>
                <c:pt idx="24057">
                  <c:v>49564</c:v>
                </c:pt>
                <c:pt idx="24058">
                  <c:v>48977</c:v>
                </c:pt>
                <c:pt idx="24059">
                  <c:v>48391</c:v>
                </c:pt>
                <c:pt idx="24060">
                  <c:v>47805</c:v>
                </c:pt>
                <c:pt idx="24061">
                  <c:v>47219</c:v>
                </c:pt>
                <c:pt idx="24062">
                  <c:v>46632</c:v>
                </c:pt>
                <c:pt idx="24063">
                  <c:v>46046</c:v>
                </c:pt>
                <c:pt idx="24064">
                  <c:v>51789</c:v>
                </c:pt>
                <c:pt idx="24065">
                  <c:v>51203</c:v>
                </c:pt>
                <c:pt idx="24066">
                  <c:v>50616</c:v>
                </c:pt>
                <c:pt idx="24067">
                  <c:v>50030</c:v>
                </c:pt>
                <c:pt idx="24068">
                  <c:v>49444</c:v>
                </c:pt>
                <c:pt idx="24069">
                  <c:v>48858</c:v>
                </c:pt>
                <c:pt idx="24070">
                  <c:v>48271</c:v>
                </c:pt>
                <c:pt idx="24071">
                  <c:v>47685</c:v>
                </c:pt>
                <c:pt idx="24072">
                  <c:v>47099</c:v>
                </c:pt>
                <c:pt idx="24073">
                  <c:v>46512</c:v>
                </c:pt>
                <c:pt idx="24074">
                  <c:v>45926</c:v>
                </c:pt>
                <c:pt idx="24075">
                  <c:v>44754</c:v>
                </c:pt>
                <c:pt idx="24076">
                  <c:v>44167</c:v>
                </c:pt>
                <c:pt idx="24077">
                  <c:v>50496</c:v>
                </c:pt>
                <c:pt idx="24078">
                  <c:v>49910</c:v>
                </c:pt>
                <c:pt idx="24079">
                  <c:v>49324</c:v>
                </c:pt>
                <c:pt idx="24080">
                  <c:v>48738</c:v>
                </c:pt>
                <c:pt idx="24081">
                  <c:v>48151</c:v>
                </c:pt>
                <c:pt idx="24082">
                  <c:v>47565</c:v>
                </c:pt>
                <c:pt idx="24083">
                  <c:v>46979</c:v>
                </c:pt>
                <c:pt idx="24084">
                  <c:v>44048</c:v>
                </c:pt>
                <c:pt idx="24085">
                  <c:v>43461</c:v>
                </c:pt>
                <c:pt idx="24086">
                  <c:v>42875</c:v>
                </c:pt>
                <c:pt idx="24087">
                  <c:v>48618</c:v>
                </c:pt>
                <c:pt idx="24088">
                  <c:v>48032</c:v>
                </c:pt>
                <c:pt idx="24089">
                  <c:v>50378</c:v>
                </c:pt>
                <c:pt idx="24090">
                  <c:v>49844</c:v>
                </c:pt>
                <c:pt idx="24091">
                  <c:v>49310</c:v>
                </c:pt>
                <c:pt idx="24092">
                  <c:v>48776</c:v>
                </c:pt>
                <c:pt idx="24093">
                  <c:v>48242</c:v>
                </c:pt>
                <c:pt idx="24094">
                  <c:v>47708</c:v>
                </c:pt>
                <c:pt idx="24095">
                  <c:v>47174</c:v>
                </c:pt>
                <c:pt idx="24096">
                  <c:v>46640</c:v>
                </c:pt>
                <c:pt idx="24097">
                  <c:v>46106</c:v>
                </c:pt>
                <c:pt idx="24098">
                  <c:v>49676</c:v>
                </c:pt>
                <c:pt idx="24099">
                  <c:v>49142</c:v>
                </c:pt>
                <c:pt idx="24100">
                  <c:v>48608</c:v>
                </c:pt>
                <c:pt idx="24101">
                  <c:v>48074</c:v>
                </c:pt>
                <c:pt idx="24102">
                  <c:v>47541</c:v>
                </c:pt>
                <c:pt idx="24103">
                  <c:v>47007</c:v>
                </c:pt>
                <c:pt idx="24104">
                  <c:v>46473</c:v>
                </c:pt>
                <c:pt idx="24105">
                  <c:v>45939</c:v>
                </c:pt>
                <c:pt idx="24106">
                  <c:v>45405</c:v>
                </c:pt>
                <c:pt idx="24107">
                  <c:v>44871</c:v>
                </c:pt>
                <c:pt idx="24108">
                  <c:v>44337</c:v>
                </c:pt>
                <c:pt idx="24109">
                  <c:v>43803</c:v>
                </c:pt>
                <c:pt idx="24110">
                  <c:v>48975</c:v>
                </c:pt>
                <c:pt idx="24111">
                  <c:v>48441</c:v>
                </c:pt>
                <c:pt idx="24112">
                  <c:v>47907</c:v>
                </c:pt>
                <c:pt idx="24113">
                  <c:v>47373</c:v>
                </c:pt>
                <c:pt idx="24114">
                  <c:v>46839</c:v>
                </c:pt>
                <c:pt idx="24115">
                  <c:v>46305</c:v>
                </c:pt>
                <c:pt idx="24116">
                  <c:v>45771</c:v>
                </c:pt>
                <c:pt idx="24117">
                  <c:v>45237</c:v>
                </c:pt>
                <c:pt idx="24118">
                  <c:v>44703</c:v>
                </c:pt>
                <c:pt idx="24119">
                  <c:v>44169</c:v>
                </c:pt>
                <c:pt idx="24120">
                  <c:v>43636</c:v>
                </c:pt>
                <c:pt idx="24121">
                  <c:v>42568</c:v>
                </c:pt>
                <c:pt idx="24122">
                  <c:v>42034</c:v>
                </c:pt>
                <c:pt idx="24123">
                  <c:v>47739</c:v>
                </c:pt>
                <c:pt idx="24124">
                  <c:v>47206</c:v>
                </c:pt>
                <c:pt idx="24125">
                  <c:v>46672</c:v>
                </c:pt>
                <c:pt idx="24126">
                  <c:v>46138</c:v>
                </c:pt>
                <c:pt idx="24127">
                  <c:v>45604</c:v>
                </c:pt>
                <c:pt idx="24128">
                  <c:v>45070</c:v>
                </c:pt>
                <c:pt idx="24129">
                  <c:v>44536</c:v>
                </c:pt>
                <c:pt idx="24130">
                  <c:v>41866</c:v>
                </c:pt>
                <c:pt idx="24131">
                  <c:v>41332</c:v>
                </c:pt>
                <c:pt idx="24132">
                  <c:v>40798</c:v>
                </c:pt>
                <c:pt idx="24133">
                  <c:v>45970</c:v>
                </c:pt>
                <c:pt idx="24134">
                  <c:v>45436</c:v>
                </c:pt>
                <c:pt idx="24135">
                  <c:v>55130</c:v>
                </c:pt>
                <c:pt idx="24136">
                  <c:v>54619</c:v>
                </c:pt>
                <c:pt idx="24137">
                  <c:v>53846</c:v>
                </c:pt>
                <c:pt idx="24138">
                  <c:v>53336</c:v>
                </c:pt>
                <c:pt idx="24139">
                  <c:v>52052</c:v>
                </c:pt>
                <c:pt idx="24140">
                  <c:v>57621</c:v>
                </c:pt>
                <c:pt idx="24141">
                  <c:v>57056</c:v>
                </c:pt>
                <c:pt idx="24142">
                  <c:v>56303</c:v>
                </c:pt>
                <c:pt idx="24143">
                  <c:v>55738</c:v>
                </c:pt>
                <c:pt idx="24144">
                  <c:v>54420</c:v>
                </c:pt>
                <c:pt idx="24145">
                  <c:v>57844</c:v>
                </c:pt>
                <c:pt idx="24146">
                  <c:v>57254</c:v>
                </c:pt>
                <c:pt idx="24147">
                  <c:v>56537</c:v>
                </c:pt>
                <c:pt idx="24148">
                  <c:v>55948</c:v>
                </c:pt>
                <c:pt idx="24149">
                  <c:v>54642</c:v>
                </c:pt>
                <c:pt idx="24150">
                  <c:v>57500</c:v>
                </c:pt>
                <c:pt idx="24151">
                  <c:v>56909</c:v>
                </c:pt>
                <c:pt idx="24152">
                  <c:v>56206</c:v>
                </c:pt>
                <c:pt idx="24153">
                  <c:v>55614</c:v>
                </c:pt>
                <c:pt idx="24154">
                  <c:v>54320</c:v>
                </c:pt>
                <c:pt idx="24155">
                  <c:v>54778</c:v>
                </c:pt>
                <c:pt idx="24156">
                  <c:v>54214</c:v>
                </c:pt>
                <c:pt idx="24157">
                  <c:v>53545</c:v>
                </c:pt>
                <c:pt idx="24158">
                  <c:v>52981</c:v>
                </c:pt>
                <c:pt idx="24159">
                  <c:v>51748</c:v>
                </c:pt>
                <c:pt idx="24160">
                  <c:v>56470</c:v>
                </c:pt>
                <c:pt idx="24161">
                  <c:v>55952</c:v>
                </c:pt>
                <c:pt idx="24162">
                  <c:v>55182</c:v>
                </c:pt>
                <c:pt idx="24163">
                  <c:v>54665</c:v>
                </c:pt>
                <c:pt idx="24164">
                  <c:v>53377</c:v>
                </c:pt>
                <c:pt idx="24165">
                  <c:v>52090</c:v>
                </c:pt>
                <c:pt idx="24166">
                  <c:v>59146</c:v>
                </c:pt>
                <c:pt idx="24167">
                  <c:v>58569</c:v>
                </c:pt>
                <c:pt idx="24168">
                  <c:v>57827</c:v>
                </c:pt>
                <c:pt idx="24169">
                  <c:v>57249</c:v>
                </c:pt>
                <c:pt idx="24170">
                  <c:v>55929</c:v>
                </c:pt>
                <c:pt idx="24171">
                  <c:v>54609</c:v>
                </c:pt>
                <c:pt idx="24172">
                  <c:v>59122</c:v>
                </c:pt>
                <c:pt idx="24173">
                  <c:v>58527</c:v>
                </c:pt>
                <c:pt idx="24174">
                  <c:v>57817</c:v>
                </c:pt>
                <c:pt idx="24175">
                  <c:v>57222</c:v>
                </c:pt>
                <c:pt idx="24176">
                  <c:v>55917</c:v>
                </c:pt>
                <c:pt idx="24177">
                  <c:v>54613</c:v>
                </c:pt>
                <c:pt idx="24178">
                  <c:v>58354</c:v>
                </c:pt>
                <c:pt idx="24179">
                  <c:v>57768</c:v>
                </c:pt>
                <c:pt idx="24180">
                  <c:v>57066</c:v>
                </c:pt>
                <c:pt idx="24181">
                  <c:v>56479</c:v>
                </c:pt>
                <c:pt idx="24182">
                  <c:v>55191</c:v>
                </c:pt>
                <c:pt idx="24183">
                  <c:v>53903</c:v>
                </c:pt>
                <c:pt idx="24184">
                  <c:v>55017</c:v>
                </c:pt>
                <c:pt idx="24185">
                  <c:v>54473</c:v>
                </c:pt>
                <c:pt idx="24186">
                  <c:v>53795</c:v>
                </c:pt>
                <c:pt idx="24187">
                  <c:v>53251</c:v>
                </c:pt>
                <c:pt idx="24188">
                  <c:v>52029</c:v>
                </c:pt>
                <c:pt idx="24189">
                  <c:v>50807</c:v>
                </c:pt>
                <c:pt idx="24190">
                  <c:v>56821</c:v>
                </c:pt>
                <c:pt idx="24191">
                  <c:v>56294</c:v>
                </c:pt>
                <c:pt idx="24192">
                  <c:v>55530</c:v>
                </c:pt>
                <c:pt idx="24193">
                  <c:v>55003</c:v>
                </c:pt>
                <c:pt idx="24194">
                  <c:v>53712</c:v>
                </c:pt>
                <c:pt idx="24195">
                  <c:v>52421</c:v>
                </c:pt>
                <c:pt idx="24196">
                  <c:v>59427</c:v>
                </c:pt>
                <c:pt idx="24197">
                  <c:v>58843</c:v>
                </c:pt>
                <c:pt idx="24198">
                  <c:v>58105</c:v>
                </c:pt>
                <c:pt idx="24199">
                  <c:v>57520</c:v>
                </c:pt>
                <c:pt idx="24200">
                  <c:v>56198</c:v>
                </c:pt>
                <c:pt idx="24201">
                  <c:v>54875</c:v>
                </c:pt>
                <c:pt idx="24202">
                  <c:v>59245</c:v>
                </c:pt>
                <c:pt idx="24203">
                  <c:v>58648</c:v>
                </c:pt>
                <c:pt idx="24204">
                  <c:v>57938</c:v>
                </c:pt>
                <c:pt idx="24205">
                  <c:v>57341</c:v>
                </c:pt>
                <c:pt idx="24206">
                  <c:v>56034</c:v>
                </c:pt>
                <c:pt idx="24207">
                  <c:v>54728</c:v>
                </c:pt>
                <c:pt idx="24208">
                  <c:v>58296</c:v>
                </c:pt>
                <c:pt idx="24209">
                  <c:v>57713</c:v>
                </c:pt>
                <c:pt idx="24210">
                  <c:v>57006</c:v>
                </c:pt>
                <c:pt idx="24211">
                  <c:v>56423</c:v>
                </c:pt>
                <c:pt idx="24212">
                  <c:v>55133</c:v>
                </c:pt>
                <c:pt idx="24213">
                  <c:v>53844</c:v>
                </c:pt>
                <c:pt idx="24214">
                  <c:v>54762</c:v>
                </c:pt>
                <c:pt idx="24215">
                  <c:v>54228</c:v>
                </c:pt>
                <c:pt idx="24216">
                  <c:v>53540</c:v>
                </c:pt>
                <c:pt idx="24217">
                  <c:v>53006</c:v>
                </c:pt>
                <c:pt idx="24218">
                  <c:v>51784</c:v>
                </c:pt>
                <c:pt idx="24219">
                  <c:v>50561</c:v>
                </c:pt>
                <c:pt idx="24220">
                  <c:v>57073</c:v>
                </c:pt>
                <c:pt idx="24221">
                  <c:v>56534</c:v>
                </c:pt>
                <c:pt idx="24222">
                  <c:v>55784</c:v>
                </c:pt>
                <c:pt idx="24223">
                  <c:v>55245</c:v>
                </c:pt>
                <c:pt idx="24224">
                  <c:v>54496</c:v>
                </c:pt>
                <c:pt idx="24225">
                  <c:v>53957</c:v>
                </c:pt>
                <c:pt idx="24226">
                  <c:v>59729</c:v>
                </c:pt>
                <c:pt idx="24227">
                  <c:v>59133</c:v>
                </c:pt>
                <c:pt idx="24228">
                  <c:v>58407</c:v>
                </c:pt>
                <c:pt idx="24229">
                  <c:v>57811</c:v>
                </c:pt>
                <c:pt idx="24230">
                  <c:v>57085</c:v>
                </c:pt>
                <c:pt idx="24231">
                  <c:v>56489</c:v>
                </c:pt>
                <c:pt idx="24232">
                  <c:v>59377</c:v>
                </c:pt>
                <c:pt idx="24233">
                  <c:v>58775</c:v>
                </c:pt>
                <c:pt idx="24234">
                  <c:v>58070</c:v>
                </c:pt>
                <c:pt idx="24235">
                  <c:v>57468</c:v>
                </c:pt>
                <c:pt idx="24236">
                  <c:v>56763</c:v>
                </c:pt>
                <c:pt idx="24237">
                  <c:v>56161</c:v>
                </c:pt>
                <c:pt idx="24238">
                  <c:v>58227</c:v>
                </c:pt>
                <c:pt idx="24239">
                  <c:v>57647</c:v>
                </c:pt>
                <c:pt idx="24240">
                  <c:v>56937</c:v>
                </c:pt>
                <c:pt idx="24241">
                  <c:v>56357</c:v>
                </c:pt>
                <c:pt idx="24242">
                  <c:v>55647</c:v>
                </c:pt>
                <c:pt idx="24243">
                  <c:v>55067</c:v>
                </c:pt>
                <c:pt idx="24244">
                  <c:v>54439</c:v>
                </c:pt>
                <c:pt idx="24245">
                  <c:v>53916</c:v>
                </c:pt>
                <c:pt idx="24246">
                  <c:v>53217</c:v>
                </c:pt>
                <c:pt idx="24247">
                  <c:v>52694</c:v>
                </c:pt>
                <c:pt idx="24248">
                  <c:v>51996</c:v>
                </c:pt>
                <c:pt idx="24249">
                  <c:v>51473</c:v>
                </c:pt>
                <c:pt idx="24250">
                  <c:v>53909</c:v>
                </c:pt>
                <c:pt idx="24251">
                  <c:v>53375</c:v>
                </c:pt>
                <c:pt idx="24252">
                  <c:v>52841</c:v>
                </c:pt>
                <c:pt idx="24253">
                  <c:v>50169</c:v>
                </c:pt>
                <c:pt idx="24254">
                  <c:v>49635</c:v>
                </c:pt>
                <c:pt idx="24255">
                  <c:v>49101</c:v>
                </c:pt>
                <c:pt idx="24256">
                  <c:v>53156</c:v>
                </c:pt>
                <c:pt idx="24257">
                  <c:v>52622</c:v>
                </c:pt>
                <c:pt idx="24258">
                  <c:v>52088</c:v>
                </c:pt>
                <c:pt idx="24259">
                  <c:v>51554</c:v>
                </c:pt>
                <c:pt idx="24260">
                  <c:v>51019</c:v>
                </c:pt>
                <c:pt idx="24261">
                  <c:v>50485</c:v>
                </c:pt>
                <c:pt idx="24262">
                  <c:v>49951</c:v>
                </c:pt>
                <c:pt idx="24263">
                  <c:v>49417</c:v>
                </c:pt>
                <c:pt idx="24264">
                  <c:v>48882</c:v>
                </c:pt>
                <c:pt idx="24265">
                  <c:v>48348</c:v>
                </c:pt>
                <c:pt idx="24266">
                  <c:v>47814</c:v>
                </c:pt>
                <c:pt idx="24267">
                  <c:v>47280</c:v>
                </c:pt>
                <c:pt idx="24268">
                  <c:v>51869</c:v>
                </c:pt>
                <c:pt idx="24269">
                  <c:v>51335</c:v>
                </c:pt>
                <c:pt idx="24270">
                  <c:v>50801</c:v>
                </c:pt>
                <c:pt idx="24271">
                  <c:v>50267</c:v>
                </c:pt>
                <c:pt idx="24272">
                  <c:v>49732</c:v>
                </c:pt>
                <c:pt idx="24273">
                  <c:v>49198</c:v>
                </c:pt>
                <c:pt idx="24274">
                  <c:v>48664</c:v>
                </c:pt>
                <c:pt idx="24275">
                  <c:v>48130</c:v>
                </c:pt>
                <c:pt idx="24276">
                  <c:v>47595</c:v>
                </c:pt>
                <c:pt idx="24277">
                  <c:v>47061</c:v>
                </c:pt>
                <c:pt idx="24278">
                  <c:v>46527</c:v>
                </c:pt>
                <c:pt idx="24279">
                  <c:v>45993</c:v>
                </c:pt>
                <c:pt idx="24280">
                  <c:v>45458</c:v>
                </c:pt>
                <c:pt idx="24281">
                  <c:v>50582</c:v>
                </c:pt>
                <c:pt idx="24282">
                  <c:v>50048</c:v>
                </c:pt>
                <c:pt idx="24283">
                  <c:v>49514</c:v>
                </c:pt>
                <c:pt idx="24284">
                  <c:v>48979</c:v>
                </c:pt>
                <c:pt idx="24285">
                  <c:v>47911</c:v>
                </c:pt>
                <c:pt idx="24286">
                  <c:v>46843</c:v>
                </c:pt>
                <c:pt idx="24287">
                  <c:v>45774</c:v>
                </c:pt>
                <c:pt idx="24288">
                  <c:v>45240</c:v>
                </c:pt>
                <c:pt idx="24289">
                  <c:v>44706</c:v>
                </c:pt>
                <c:pt idx="24290">
                  <c:v>44171</c:v>
                </c:pt>
                <c:pt idx="24291">
                  <c:v>56126</c:v>
                </c:pt>
                <c:pt idx="24292">
                  <c:v>55533</c:v>
                </c:pt>
                <c:pt idx="24293">
                  <c:v>54941</c:v>
                </c:pt>
                <c:pt idx="24294">
                  <c:v>51977</c:v>
                </c:pt>
                <c:pt idx="24295">
                  <c:v>51384</c:v>
                </c:pt>
                <c:pt idx="24296">
                  <c:v>50791</c:v>
                </c:pt>
                <c:pt idx="24297">
                  <c:v>55399</c:v>
                </c:pt>
                <c:pt idx="24298">
                  <c:v>54807</c:v>
                </c:pt>
                <c:pt idx="24299">
                  <c:v>54214</c:v>
                </c:pt>
                <c:pt idx="24300">
                  <c:v>53621</c:v>
                </c:pt>
                <c:pt idx="24301">
                  <c:v>53028</c:v>
                </c:pt>
                <c:pt idx="24302">
                  <c:v>52436</c:v>
                </c:pt>
                <c:pt idx="24303">
                  <c:v>51843</c:v>
                </c:pt>
                <c:pt idx="24304">
                  <c:v>51250</c:v>
                </c:pt>
                <c:pt idx="24305">
                  <c:v>50657</c:v>
                </c:pt>
                <c:pt idx="24306">
                  <c:v>50065</c:v>
                </c:pt>
                <c:pt idx="24307">
                  <c:v>49472</c:v>
                </c:pt>
                <c:pt idx="24308">
                  <c:v>48879</c:v>
                </c:pt>
                <c:pt idx="24309">
                  <c:v>54080</c:v>
                </c:pt>
                <c:pt idx="24310">
                  <c:v>53487</c:v>
                </c:pt>
                <c:pt idx="24311">
                  <c:v>52894</c:v>
                </c:pt>
                <c:pt idx="24312">
                  <c:v>52302</c:v>
                </c:pt>
                <c:pt idx="24313">
                  <c:v>51709</c:v>
                </c:pt>
                <c:pt idx="24314">
                  <c:v>51116</c:v>
                </c:pt>
                <c:pt idx="24315">
                  <c:v>50523</c:v>
                </c:pt>
                <c:pt idx="24316">
                  <c:v>49931</c:v>
                </c:pt>
                <c:pt idx="24317">
                  <c:v>49338</c:v>
                </c:pt>
                <c:pt idx="24318">
                  <c:v>48745</c:v>
                </c:pt>
                <c:pt idx="24319">
                  <c:v>48152</c:v>
                </c:pt>
                <c:pt idx="24320">
                  <c:v>47560</c:v>
                </c:pt>
                <c:pt idx="24321">
                  <c:v>46967</c:v>
                </c:pt>
                <c:pt idx="24322">
                  <c:v>52760</c:v>
                </c:pt>
                <c:pt idx="24323">
                  <c:v>52168</c:v>
                </c:pt>
                <c:pt idx="24324">
                  <c:v>51575</c:v>
                </c:pt>
                <c:pt idx="24325">
                  <c:v>50982</c:v>
                </c:pt>
                <c:pt idx="24326">
                  <c:v>49797</c:v>
                </c:pt>
                <c:pt idx="24327">
                  <c:v>48611</c:v>
                </c:pt>
                <c:pt idx="24328">
                  <c:v>47426</c:v>
                </c:pt>
                <c:pt idx="24329">
                  <c:v>46833</c:v>
                </c:pt>
                <c:pt idx="24330">
                  <c:v>46240</c:v>
                </c:pt>
                <c:pt idx="24331">
                  <c:v>45647</c:v>
                </c:pt>
                <c:pt idx="24332">
                  <c:v>55809</c:v>
                </c:pt>
                <c:pt idx="24333">
                  <c:v>55206</c:v>
                </c:pt>
                <c:pt idx="24334">
                  <c:v>54604</c:v>
                </c:pt>
                <c:pt idx="24335">
                  <c:v>51591</c:v>
                </c:pt>
                <c:pt idx="24336">
                  <c:v>50988</c:v>
                </c:pt>
                <c:pt idx="24337">
                  <c:v>50385</c:v>
                </c:pt>
                <c:pt idx="24338">
                  <c:v>55107</c:v>
                </c:pt>
                <c:pt idx="24339">
                  <c:v>54504</c:v>
                </c:pt>
                <c:pt idx="24340">
                  <c:v>53902</c:v>
                </c:pt>
                <c:pt idx="24341">
                  <c:v>53299</c:v>
                </c:pt>
                <c:pt idx="24342">
                  <c:v>52696</c:v>
                </c:pt>
                <c:pt idx="24343">
                  <c:v>52094</c:v>
                </c:pt>
                <c:pt idx="24344">
                  <c:v>51491</c:v>
                </c:pt>
                <c:pt idx="24345">
                  <c:v>50888</c:v>
                </c:pt>
                <c:pt idx="24346">
                  <c:v>50286</c:v>
                </c:pt>
                <c:pt idx="24347">
                  <c:v>49683</c:v>
                </c:pt>
                <c:pt idx="24348">
                  <c:v>49081</c:v>
                </c:pt>
                <c:pt idx="24349">
                  <c:v>48478</c:v>
                </c:pt>
                <c:pt idx="24350">
                  <c:v>53802</c:v>
                </c:pt>
                <c:pt idx="24351">
                  <c:v>53199</c:v>
                </c:pt>
                <c:pt idx="24352">
                  <c:v>52597</c:v>
                </c:pt>
                <c:pt idx="24353">
                  <c:v>51994</c:v>
                </c:pt>
                <c:pt idx="24354">
                  <c:v>51392</c:v>
                </c:pt>
                <c:pt idx="24355">
                  <c:v>50789</c:v>
                </c:pt>
                <c:pt idx="24356">
                  <c:v>50186</c:v>
                </c:pt>
                <c:pt idx="24357">
                  <c:v>49584</c:v>
                </c:pt>
                <c:pt idx="24358">
                  <c:v>48981</c:v>
                </c:pt>
                <c:pt idx="24359">
                  <c:v>48379</c:v>
                </c:pt>
                <c:pt idx="24360">
                  <c:v>47776</c:v>
                </c:pt>
                <c:pt idx="24361">
                  <c:v>47173</c:v>
                </c:pt>
                <c:pt idx="24362">
                  <c:v>46571</c:v>
                </c:pt>
                <c:pt idx="24363">
                  <c:v>52497</c:v>
                </c:pt>
                <c:pt idx="24364">
                  <c:v>51895</c:v>
                </c:pt>
                <c:pt idx="24365">
                  <c:v>51292</c:v>
                </c:pt>
                <c:pt idx="24366">
                  <c:v>50690</c:v>
                </c:pt>
                <c:pt idx="24367">
                  <c:v>49484</c:v>
                </c:pt>
                <c:pt idx="24368">
                  <c:v>48279</c:v>
                </c:pt>
                <c:pt idx="24369">
                  <c:v>47074</c:v>
                </c:pt>
                <c:pt idx="24370">
                  <c:v>46471</c:v>
                </c:pt>
                <c:pt idx="24371">
                  <c:v>45869</c:v>
                </c:pt>
                <c:pt idx="24372">
                  <c:v>45266</c:v>
                </c:pt>
                <c:pt idx="24373">
                  <c:v>54928</c:v>
                </c:pt>
                <c:pt idx="24374">
                  <c:v>54342</c:v>
                </c:pt>
                <c:pt idx="24375">
                  <c:v>53757</c:v>
                </c:pt>
                <c:pt idx="24376">
                  <c:v>50828</c:v>
                </c:pt>
                <c:pt idx="24377">
                  <c:v>50243</c:v>
                </c:pt>
                <c:pt idx="24378">
                  <c:v>49657</c:v>
                </c:pt>
                <c:pt idx="24379">
                  <c:v>54225</c:v>
                </c:pt>
                <c:pt idx="24380">
                  <c:v>53640</c:v>
                </c:pt>
                <c:pt idx="24381">
                  <c:v>53054</c:v>
                </c:pt>
                <c:pt idx="24382">
                  <c:v>52468</c:v>
                </c:pt>
                <c:pt idx="24383">
                  <c:v>51883</c:v>
                </c:pt>
                <c:pt idx="24384">
                  <c:v>51297</c:v>
                </c:pt>
                <c:pt idx="24385">
                  <c:v>50711</c:v>
                </c:pt>
                <c:pt idx="24386">
                  <c:v>50126</c:v>
                </c:pt>
                <c:pt idx="24387">
                  <c:v>49540</c:v>
                </c:pt>
                <c:pt idx="24388">
                  <c:v>48955</c:v>
                </c:pt>
                <c:pt idx="24389">
                  <c:v>48369</c:v>
                </c:pt>
                <c:pt idx="24390">
                  <c:v>47783</c:v>
                </c:pt>
                <c:pt idx="24391">
                  <c:v>52937</c:v>
                </c:pt>
                <c:pt idx="24392">
                  <c:v>52352</c:v>
                </c:pt>
                <c:pt idx="24393">
                  <c:v>51766</c:v>
                </c:pt>
                <c:pt idx="24394">
                  <c:v>51180</c:v>
                </c:pt>
                <c:pt idx="24395">
                  <c:v>50595</c:v>
                </c:pt>
                <c:pt idx="24396">
                  <c:v>50009</c:v>
                </c:pt>
                <c:pt idx="24397">
                  <c:v>49423</c:v>
                </c:pt>
                <c:pt idx="24398">
                  <c:v>48838</c:v>
                </c:pt>
                <c:pt idx="24399">
                  <c:v>48252</c:v>
                </c:pt>
                <c:pt idx="24400">
                  <c:v>47666</c:v>
                </c:pt>
                <c:pt idx="24401">
                  <c:v>47081</c:v>
                </c:pt>
                <c:pt idx="24402">
                  <c:v>46495</c:v>
                </c:pt>
                <c:pt idx="24403">
                  <c:v>45909</c:v>
                </c:pt>
                <c:pt idx="24404">
                  <c:v>51649</c:v>
                </c:pt>
                <c:pt idx="24405">
                  <c:v>51063</c:v>
                </c:pt>
                <c:pt idx="24406">
                  <c:v>50478</c:v>
                </c:pt>
                <c:pt idx="24407">
                  <c:v>49892</c:v>
                </c:pt>
                <c:pt idx="24408">
                  <c:v>48721</c:v>
                </c:pt>
                <c:pt idx="24409">
                  <c:v>47549</c:v>
                </c:pt>
                <c:pt idx="24410">
                  <c:v>46378</c:v>
                </c:pt>
                <c:pt idx="24411">
                  <c:v>45792</c:v>
                </c:pt>
                <c:pt idx="24412">
                  <c:v>45207</c:v>
                </c:pt>
                <c:pt idx="24413">
                  <c:v>44621</c:v>
                </c:pt>
                <c:pt idx="24414">
                  <c:v>51693</c:v>
                </c:pt>
                <c:pt idx="24415">
                  <c:v>51159</c:v>
                </c:pt>
                <c:pt idx="24416">
                  <c:v>50625</c:v>
                </c:pt>
                <c:pt idx="24417">
                  <c:v>47954</c:v>
                </c:pt>
                <c:pt idx="24418">
                  <c:v>47420</c:v>
                </c:pt>
                <c:pt idx="24419">
                  <c:v>46886</c:v>
                </c:pt>
                <c:pt idx="24420">
                  <c:v>51005</c:v>
                </c:pt>
                <c:pt idx="24421">
                  <c:v>50471</c:v>
                </c:pt>
                <c:pt idx="24422">
                  <c:v>49937</c:v>
                </c:pt>
                <c:pt idx="24423">
                  <c:v>49403</c:v>
                </c:pt>
                <c:pt idx="24424">
                  <c:v>48869</c:v>
                </c:pt>
                <c:pt idx="24425">
                  <c:v>48335</c:v>
                </c:pt>
                <c:pt idx="24426">
                  <c:v>47800</c:v>
                </c:pt>
                <c:pt idx="24427">
                  <c:v>47266</c:v>
                </c:pt>
                <c:pt idx="24428">
                  <c:v>46732</c:v>
                </c:pt>
                <c:pt idx="24429">
                  <c:v>46198</c:v>
                </c:pt>
                <c:pt idx="24430">
                  <c:v>45664</c:v>
                </c:pt>
                <c:pt idx="24431">
                  <c:v>45130</c:v>
                </c:pt>
                <c:pt idx="24432">
                  <c:v>49784</c:v>
                </c:pt>
                <c:pt idx="24433">
                  <c:v>49249</c:v>
                </c:pt>
                <c:pt idx="24434">
                  <c:v>48715</c:v>
                </c:pt>
                <c:pt idx="24435">
                  <c:v>48181</c:v>
                </c:pt>
                <c:pt idx="24436">
                  <c:v>47647</c:v>
                </c:pt>
                <c:pt idx="24437">
                  <c:v>47113</c:v>
                </c:pt>
                <c:pt idx="24438">
                  <c:v>46579</c:v>
                </c:pt>
                <c:pt idx="24439">
                  <c:v>46044</c:v>
                </c:pt>
                <c:pt idx="24440">
                  <c:v>45510</c:v>
                </c:pt>
                <c:pt idx="24441">
                  <c:v>44976</c:v>
                </c:pt>
                <c:pt idx="24442">
                  <c:v>44442</c:v>
                </c:pt>
                <c:pt idx="24443">
                  <c:v>43908</c:v>
                </c:pt>
                <c:pt idx="24444">
                  <c:v>43373</c:v>
                </c:pt>
                <c:pt idx="24445">
                  <c:v>48562</c:v>
                </c:pt>
                <c:pt idx="24446">
                  <c:v>48028</c:v>
                </c:pt>
                <c:pt idx="24447">
                  <c:v>47493</c:v>
                </c:pt>
                <c:pt idx="24448">
                  <c:v>46959</c:v>
                </c:pt>
                <c:pt idx="24449">
                  <c:v>45891</c:v>
                </c:pt>
                <c:pt idx="24450">
                  <c:v>44822</c:v>
                </c:pt>
                <c:pt idx="24451">
                  <c:v>43754</c:v>
                </c:pt>
                <c:pt idx="24452">
                  <c:v>43220</c:v>
                </c:pt>
                <c:pt idx="24453">
                  <c:v>42686</c:v>
                </c:pt>
                <c:pt idx="24454">
                  <c:v>42152</c:v>
                </c:pt>
                <c:pt idx="24455">
                  <c:v>53886</c:v>
                </c:pt>
                <c:pt idx="24456">
                  <c:v>53352</c:v>
                </c:pt>
                <c:pt idx="24457">
                  <c:v>52818</c:v>
                </c:pt>
                <c:pt idx="24458">
                  <c:v>53133</c:v>
                </c:pt>
                <c:pt idx="24459">
                  <c:v>52599</c:v>
                </c:pt>
                <c:pt idx="24460">
                  <c:v>52065</c:v>
                </c:pt>
                <c:pt idx="24461">
                  <c:v>51532</c:v>
                </c:pt>
                <c:pt idx="24462">
                  <c:v>50998</c:v>
                </c:pt>
                <c:pt idx="24463">
                  <c:v>50464</c:v>
                </c:pt>
                <c:pt idx="24464">
                  <c:v>49931</c:v>
                </c:pt>
                <c:pt idx="24465">
                  <c:v>49397</c:v>
                </c:pt>
                <c:pt idx="24466">
                  <c:v>48863</c:v>
                </c:pt>
                <c:pt idx="24467">
                  <c:v>48330</c:v>
                </c:pt>
                <c:pt idx="24468">
                  <c:v>47796</c:v>
                </c:pt>
                <c:pt idx="24469">
                  <c:v>47262</c:v>
                </c:pt>
                <c:pt idx="24470">
                  <c:v>51846</c:v>
                </c:pt>
                <c:pt idx="24471">
                  <c:v>51312</c:v>
                </c:pt>
                <c:pt idx="24472">
                  <c:v>50779</c:v>
                </c:pt>
                <c:pt idx="24473">
                  <c:v>50245</c:v>
                </c:pt>
                <c:pt idx="24474">
                  <c:v>49711</c:v>
                </c:pt>
                <c:pt idx="24475">
                  <c:v>49178</c:v>
                </c:pt>
                <c:pt idx="24476">
                  <c:v>48644</c:v>
                </c:pt>
                <c:pt idx="24477">
                  <c:v>48110</c:v>
                </c:pt>
                <c:pt idx="24478">
                  <c:v>47577</c:v>
                </c:pt>
                <c:pt idx="24479">
                  <c:v>47043</c:v>
                </c:pt>
                <c:pt idx="24480">
                  <c:v>46509</c:v>
                </c:pt>
                <c:pt idx="24481">
                  <c:v>45976</c:v>
                </c:pt>
                <c:pt idx="24482">
                  <c:v>45442</c:v>
                </c:pt>
                <c:pt idx="24483">
                  <c:v>50559</c:v>
                </c:pt>
                <c:pt idx="24484">
                  <c:v>50026</c:v>
                </c:pt>
                <c:pt idx="24485">
                  <c:v>49492</c:v>
                </c:pt>
                <c:pt idx="24486">
                  <c:v>48958</c:v>
                </c:pt>
                <c:pt idx="24487">
                  <c:v>46824</c:v>
                </c:pt>
                <c:pt idx="24488">
                  <c:v>45756</c:v>
                </c:pt>
                <c:pt idx="24489">
                  <c:v>45223</c:v>
                </c:pt>
                <c:pt idx="24490">
                  <c:v>44689</c:v>
                </c:pt>
                <c:pt idx="24491">
                  <c:v>44155</c:v>
                </c:pt>
                <c:pt idx="24492">
                  <c:v>56130</c:v>
                </c:pt>
                <c:pt idx="24493">
                  <c:v>55536</c:v>
                </c:pt>
                <c:pt idx="24494">
                  <c:v>54943</c:v>
                </c:pt>
                <c:pt idx="24495">
                  <c:v>55404</c:v>
                </c:pt>
                <c:pt idx="24496">
                  <c:v>54810</c:v>
                </c:pt>
                <c:pt idx="24497">
                  <c:v>54217</c:v>
                </c:pt>
                <c:pt idx="24498">
                  <c:v>53624</c:v>
                </c:pt>
                <c:pt idx="24499">
                  <c:v>53030</c:v>
                </c:pt>
                <c:pt idx="24500">
                  <c:v>52437</c:v>
                </c:pt>
                <c:pt idx="24501">
                  <c:v>51844</c:v>
                </c:pt>
                <c:pt idx="24502">
                  <c:v>51250</c:v>
                </c:pt>
                <c:pt idx="24503">
                  <c:v>50657</c:v>
                </c:pt>
                <c:pt idx="24504">
                  <c:v>50064</c:v>
                </c:pt>
                <c:pt idx="24505">
                  <c:v>49470</c:v>
                </c:pt>
                <c:pt idx="24506">
                  <c:v>48877</c:v>
                </c:pt>
                <c:pt idx="24507">
                  <c:v>54084</c:v>
                </c:pt>
                <c:pt idx="24508">
                  <c:v>53491</c:v>
                </c:pt>
                <c:pt idx="24509">
                  <c:v>52898</c:v>
                </c:pt>
                <c:pt idx="24510">
                  <c:v>52304</c:v>
                </c:pt>
                <c:pt idx="24511">
                  <c:v>51711</c:v>
                </c:pt>
                <c:pt idx="24512">
                  <c:v>51118</c:v>
                </c:pt>
                <c:pt idx="24513">
                  <c:v>50524</c:v>
                </c:pt>
                <c:pt idx="24514">
                  <c:v>49931</c:v>
                </c:pt>
                <c:pt idx="24515">
                  <c:v>49338</c:v>
                </c:pt>
                <c:pt idx="24516">
                  <c:v>48744</c:v>
                </c:pt>
                <c:pt idx="24517">
                  <c:v>48151</c:v>
                </c:pt>
                <c:pt idx="24518">
                  <c:v>47558</c:v>
                </c:pt>
                <c:pt idx="24519">
                  <c:v>46964</c:v>
                </c:pt>
                <c:pt idx="24520">
                  <c:v>52765</c:v>
                </c:pt>
                <c:pt idx="24521">
                  <c:v>52172</c:v>
                </c:pt>
                <c:pt idx="24522">
                  <c:v>51578</c:v>
                </c:pt>
                <c:pt idx="24523">
                  <c:v>50985</c:v>
                </c:pt>
                <c:pt idx="24524">
                  <c:v>48612</c:v>
                </c:pt>
                <c:pt idx="24525">
                  <c:v>47425</c:v>
                </c:pt>
                <c:pt idx="24526">
                  <c:v>46832</c:v>
                </c:pt>
                <c:pt idx="24527">
                  <c:v>46238</c:v>
                </c:pt>
                <c:pt idx="24528">
                  <c:v>45645</c:v>
                </c:pt>
                <c:pt idx="24529">
                  <c:v>55827</c:v>
                </c:pt>
                <c:pt idx="24530">
                  <c:v>55223</c:v>
                </c:pt>
                <c:pt idx="24531">
                  <c:v>54620</c:v>
                </c:pt>
                <c:pt idx="24532">
                  <c:v>55126</c:v>
                </c:pt>
                <c:pt idx="24533">
                  <c:v>54522</c:v>
                </c:pt>
                <c:pt idx="24534">
                  <c:v>53919</c:v>
                </c:pt>
                <c:pt idx="24535">
                  <c:v>53315</c:v>
                </c:pt>
                <c:pt idx="24536">
                  <c:v>52711</c:v>
                </c:pt>
                <c:pt idx="24537">
                  <c:v>52108</c:v>
                </c:pt>
                <c:pt idx="24538">
                  <c:v>51504</c:v>
                </c:pt>
                <c:pt idx="24539">
                  <c:v>50901</c:v>
                </c:pt>
                <c:pt idx="24540">
                  <c:v>50297</c:v>
                </c:pt>
                <c:pt idx="24541">
                  <c:v>49693</c:v>
                </c:pt>
                <c:pt idx="24542">
                  <c:v>49090</c:v>
                </c:pt>
                <c:pt idx="24543">
                  <c:v>48486</c:v>
                </c:pt>
                <c:pt idx="24544">
                  <c:v>53821</c:v>
                </c:pt>
                <c:pt idx="24545">
                  <c:v>53218</c:v>
                </c:pt>
                <c:pt idx="24546">
                  <c:v>52614</c:v>
                </c:pt>
                <c:pt idx="24547">
                  <c:v>52010</c:v>
                </c:pt>
                <c:pt idx="24548">
                  <c:v>51407</c:v>
                </c:pt>
                <c:pt idx="24549">
                  <c:v>50803</c:v>
                </c:pt>
                <c:pt idx="24550">
                  <c:v>50200</c:v>
                </c:pt>
                <c:pt idx="24551">
                  <c:v>49596</c:v>
                </c:pt>
                <c:pt idx="24552">
                  <c:v>48992</c:v>
                </c:pt>
                <c:pt idx="24553">
                  <c:v>48389</c:v>
                </c:pt>
                <c:pt idx="24554">
                  <c:v>47785</c:v>
                </c:pt>
                <c:pt idx="24555">
                  <c:v>47182</c:v>
                </c:pt>
                <c:pt idx="24556">
                  <c:v>46578</c:v>
                </c:pt>
                <c:pt idx="24557">
                  <c:v>52517</c:v>
                </c:pt>
                <c:pt idx="24558">
                  <c:v>51913</c:v>
                </c:pt>
                <c:pt idx="24559">
                  <c:v>51309</c:v>
                </c:pt>
                <c:pt idx="24560">
                  <c:v>50706</c:v>
                </c:pt>
                <c:pt idx="24561">
                  <c:v>48291</c:v>
                </c:pt>
                <c:pt idx="24562">
                  <c:v>47084</c:v>
                </c:pt>
                <c:pt idx="24563">
                  <c:v>46481</c:v>
                </c:pt>
                <c:pt idx="24564">
                  <c:v>45877</c:v>
                </c:pt>
                <c:pt idx="24565">
                  <c:v>45273</c:v>
                </c:pt>
                <c:pt idx="24566">
                  <c:v>54957</c:v>
                </c:pt>
                <c:pt idx="24567">
                  <c:v>54370</c:v>
                </c:pt>
                <c:pt idx="24568">
                  <c:v>53783</c:v>
                </c:pt>
                <c:pt idx="24569">
                  <c:v>54255</c:v>
                </c:pt>
                <c:pt idx="24570">
                  <c:v>53668</c:v>
                </c:pt>
                <c:pt idx="24571">
                  <c:v>53081</c:v>
                </c:pt>
                <c:pt idx="24572">
                  <c:v>52495</c:v>
                </c:pt>
                <c:pt idx="24573">
                  <c:v>51908</c:v>
                </c:pt>
                <c:pt idx="24574">
                  <c:v>51321</c:v>
                </c:pt>
                <c:pt idx="24575">
                  <c:v>50734</c:v>
                </c:pt>
                <c:pt idx="24576">
                  <c:v>50147</c:v>
                </c:pt>
                <c:pt idx="24577">
                  <c:v>49560</c:v>
                </c:pt>
                <c:pt idx="24578">
                  <c:v>48974</c:v>
                </c:pt>
                <c:pt idx="24579">
                  <c:v>48387</c:v>
                </c:pt>
                <c:pt idx="24580">
                  <c:v>47800</c:v>
                </c:pt>
                <c:pt idx="24581">
                  <c:v>52967</c:v>
                </c:pt>
                <c:pt idx="24582">
                  <c:v>52380</c:v>
                </c:pt>
                <c:pt idx="24583">
                  <c:v>51793</c:v>
                </c:pt>
                <c:pt idx="24584">
                  <c:v>51206</c:v>
                </c:pt>
                <c:pt idx="24585">
                  <c:v>50619</c:v>
                </c:pt>
                <c:pt idx="24586">
                  <c:v>50033</c:v>
                </c:pt>
                <c:pt idx="24587">
                  <c:v>49446</c:v>
                </c:pt>
                <c:pt idx="24588">
                  <c:v>48859</c:v>
                </c:pt>
                <c:pt idx="24589">
                  <c:v>48272</c:v>
                </c:pt>
                <c:pt idx="24590">
                  <c:v>47685</c:v>
                </c:pt>
                <c:pt idx="24591">
                  <c:v>47098</c:v>
                </c:pt>
                <c:pt idx="24592">
                  <c:v>46512</c:v>
                </c:pt>
                <c:pt idx="24593">
                  <c:v>45925</c:v>
                </c:pt>
                <c:pt idx="24594">
                  <c:v>51678</c:v>
                </c:pt>
                <c:pt idx="24595">
                  <c:v>51091</c:v>
                </c:pt>
                <c:pt idx="24596">
                  <c:v>50505</c:v>
                </c:pt>
                <c:pt idx="24597">
                  <c:v>49918</c:v>
                </c:pt>
                <c:pt idx="24598">
                  <c:v>47570</c:v>
                </c:pt>
                <c:pt idx="24599">
                  <c:v>46397</c:v>
                </c:pt>
                <c:pt idx="24600">
                  <c:v>45810</c:v>
                </c:pt>
                <c:pt idx="24601">
                  <c:v>45223</c:v>
                </c:pt>
                <c:pt idx="24602">
                  <c:v>44636</c:v>
                </c:pt>
                <c:pt idx="24603">
                  <c:v>51717</c:v>
                </c:pt>
                <c:pt idx="24604">
                  <c:v>51182</c:v>
                </c:pt>
                <c:pt idx="24605">
                  <c:v>50647</c:v>
                </c:pt>
                <c:pt idx="24606">
                  <c:v>51030</c:v>
                </c:pt>
                <c:pt idx="24607">
                  <c:v>50495</c:v>
                </c:pt>
                <c:pt idx="24608">
                  <c:v>49960</c:v>
                </c:pt>
                <c:pt idx="24609">
                  <c:v>49425</c:v>
                </c:pt>
                <c:pt idx="24610">
                  <c:v>48890</c:v>
                </c:pt>
                <c:pt idx="24611">
                  <c:v>48355</c:v>
                </c:pt>
                <c:pt idx="24612">
                  <c:v>47821</c:v>
                </c:pt>
                <c:pt idx="24613">
                  <c:v>47286</c:v>
                </c:pt>
                <c:pt idx="24614">
                  <c:v>46751</c:v>
                </c:pt>
                <c:pt idx="24615">
                  <c:v>46216</c:v>
                </c:pt>
                <c:pt idx="24616">
                  <c:v>45681</c:v>
                </c:pt>
                <c:pt idx="24617">
                  <c:v>45147</c:v>
                </c:pt>
                <c:pt idx="24618">
                  <c:v>49807</c:v>
                </c:pt>
                <c:pt idx="24619">
                  <c:v>49272</c:v>
                </c:pt>
                <c:pt idx="24620">
                  <c:v>48738</c:v>
                </c:pt>
                <c:pt idx="24621">
                  <c:v>48203</c:v>
                </c:pt>
                <c:pt idx="24622">
                  <c:v>47668</c:v>
                </c:pt>
                <c:pt idx="24623">
                  <c:v>47133</c:v>
                </c:pt>
                <c:pt idx="24624">
                  <c:v>46598</c:v>
                </c:pt>
                <c:pt idx="24625">
                  <c:v>46064</c:v>
                </c:pt>
                <c:pt idx="24626">
                  <c:v>45529</c:v>
                </c:pt>
                <c:pt idx="24627">
                  <c:v>44994</c:v>
                </c:pt>
                <c:pt idx="24628">
                  <c:v>44459</c:v>
                </c:pt>
                <c:pt idx="24629">
                  <c:v>43924</c:v>
                </c:pt>
                <c:pt idx="24630">
                  <c:v>43390</c:v>
                </c:pt>
                <c:pt idx="24631">
                  <c:v>48585</c:v>
                </c:pt>
                <c:pt idx="24632">
                  <c:v>48050</c:v>
                </c:pt>
                <c:pt idx="24633">
                  <c:v>47515</c:v>
                </c:pt>
                <c:pt idx="24634">
                  <c:v>46981</c:v>
                </c:pt>
                <c:pt idx="24635">
                  <c:v>44841</c:v>
                </c:pt>
                <c:pt idx="24636">
                  <c:v>43772</c:v>
                </c:pt>
                <c:pt idx="24637">
                  <c:v>43237</c:v>
                </c:pt>
                <c:pt idx="24638">
                  <c:v>42702</c:v>
                </c:pt>
                <c:pt idx="24639">
                  <c:v>42167</c:v>
                </c:pt>
                <c:pt idx="24640">
                  <c:v>55000</c:v>
                </c:pt>
                <c:pt idx="24641">
                  <c:v>54473</c:v>
                </c:pt>
                <c:pt idx="24642">
                  <c:v>53947</c:v>
                </c:pt>
                <c:pt idx="24643">
                  <c:v>53420</c:v>
                </c:pt>
                <c:pt idx="24644">
                  <c:v>52893</c:v>
                </c:pt>
                <c:pt idx="24645">
                  <c:v>52367</c:v>
                </c:pt>
                <c:pt idx="24646">
                  <c:v>51313</c:v>
                </c:pt>
                <c:pt idx="24647">
                  <c:v>50787</c:v>
                </c:pt>
                <c:pt idx="24648">
                  <c:v>55257</c:v>
                </c:pt>
                <c:pt idx="24649">
                  <c:v>54730</c:v>
                </c:pt>
                <c:pt idx="24650">
                  <c:v>54203</c:v>
                </c:pt>
                <c:pt idx="24651">
                  <c:v>53677</c:v>
                </c:pt>
                <c:pt idx="24652">
                  <c:v>53150</c:v>
                </c:pt>
                <c:pt idx="24653">
                  <c:v>52623</c:v>
                </c:pt>
                <c:pt idx="24654">
                  <c:v>52097</c:v>
                </c:pt>
                <c:pt idx="24655">
                  <c:v>51570</c:v>
                </c:pt>
                <c:pt idx="24656">
                  <c:v>51043</c:v>
                </c:pt>
                <c:pt idx="24657">
                  <c:v>50517</c:v>
                </c:pt>
                <c:pt idx="24658">
                  <c:v>49990</c:v>
                </c:pt>
                <c:pt idx="24659">
                  <c:v>49463</c:v>
                </c:pt>
                <c:pt idx="24660">
                  <c:v>48937</c:v>
                </c:pt>
                <c:pt idx="24661">
                  <c:v>48410</c:v>
                </c:pt>
                <c:pt idx="24662">
                  <c:v>53933</c:v>
                </c:pt>
                <c:pt idx="24663">
                  <c:v>53407</c:v>
                </c:pt>
                <c:pt idx="24664">
                  <c:v>52880</c:v>
                </c:pt>
                <c:pt idx="24665">
                  <c:v>52353</c:v>
                </c:pt>
                <c:pt idx="24666">
                  <c:v>51827</c:v>
                </c:pt>
                <c:pt idx="24667">
                  <c:v>51300</c:v>
                </c:pt>
                <c:pt idx="24668">
                  <c:v>50773</c:v>
                </c:pt>
                <c:pt idx="24669">
                  <c:v>50247</c:v>
                </c:pt>
                <c:pt idx="24670">
                  <c:v>49720</c:v>
                </c:pt>
                <c:pt idx="24671">
                  <c:v>49193</c:v>
                </c:pt>
                <c:pt idx="24672">
                  <c:v>48667</c:v>
                </c:pt>
                <c:pt idx="24673">
                  <c:v>48140</c:v>
                </c:pt>
                <c:pt idx="24674">
                  <c:v>47613</c:v>
                </c:pt>
                <c:pt idx="24675">
                  <c:v>47087</c:v>
                </c:pt>
                <c:pt idx="24676">
                  <c:v>52610</c:v>
                </c:pt>
                <c:pt idx="24677">
                  <c:v>52083</c:v>
                </c:pt>
                <c:pt idx="24678">
                  <c:v>51557</c:v>
                </c:pt>
                <c:pt idx="24679">
                  <c:v>51030</c:v>
                </c:pt>
                <c:pt idx="24680">
                  <c:v>50503</c:v>
                </c:pt>
                <c:pt idx="24681">
                  <c:v>49977</c:v>
                </c:pt>
                <c:pt idx="24682">
                  <c:v>49450</c:v>
                </c:pt>
                <c:pt idx="24683">
                  <c:v>48923</c:v>
                </c:pt>
                <c:pt idx="24684">
                  <c:v>48397</c:v>
                </c:pt>
                <c:pt idx="24685">
                  <c:v>47870</c:v>
                </c:pt>
                <c:pt idx="24686">
                  <c:v>47343</c:v>
                </c:pt>
                <c:pt idx="24687">
                  <c:v>46817</c:v>
                </c:pt>
                <c:pt idx="24688">
                  <c:v>46290</c:v>
                </c:pt>
                <c:pt idx="24689">
                  <c:v>45763</c:v>
                </c:pt>
                <c:pt idx="24690">
                  <c:v>45237</c:v>
                </c:pt>
                <c:pt idx="24691">
                  <c:v>44710</c:v>
                </c:pt>
                <c:pt idx="24692">
                  <c:v>51813</c:v>
                </c:pt>
                <c:pt idx="24693">
                  <c:v>51287</c:v>
                </c:pt>
                <c:pt idx="24694">
                  <c:v>51017</c:v>
                </c:pt>
                <c:pt idx="24695">
                  <c:v>50490</c:v>
                </c:pt>
                <c:pt idx="24696">
                  <c:v>57398</c:v>
                </c:pt>
                <c:pt idx="24697">
                  <c:v>56802</c:v>
                </c:pt>
                <c:pt idx="24698">
                  <c:v>56207</c:v>
                </c:pt>
                <c:pt idx="24699">
                  <c:v>55611</c:v>
                </c:pt>
                <c:pt idx="24700">
                  <c:v>55016</c:v>
                </c:pt>
                <c:pt idx="24701">
                  <c:v>54420</c:v>
                </c:pt>
                <c:pt idx="24702">
                  <c:v>53229</c:v>
                </c:pt>
                <c:pt idx="24703">
                  <c:v>52634</c:v>
                </c:pt>
                <c:pt idx="24704">
                  <c:v>57829</c:v>
                </c:pt>
                <c:pt idx="24705">
                  <c:v>57233</c:v>
                </c:pt>
                <c:pt idx="24706">
                  <c:v>56638</c:v>
                </c:pt>
                <c:pt idx="24707">
                  <c:v>56042</c:v>
                </c:pt>
                <c:pt idx="24708">
                  <c:v>55447</c:v>
                </c:pt>
                <c:pt idx="24709">
                  <c:v>54851</c:v>
                </c:pt>
                <c:pt idx="24710">
                  <c:v>54256</c:v>
                </c:pt>
                <c:pt idx="24711">
                  <c:v>53660</c:v>
                </c:pt>
                <c:pt idx="24712">
                  <c:v>53065</c:v>
                </c:pt>
                <c:pt idx="24713">
                  <c:v>52469</c:v>
                </c:pt>
                <c:pt idx="24714">
                  <c:v>51874</c:v>
                </c:pt>
                <c:pt idx="24715">
                  <c:v>51278</c:v>
                </c:pt>
                <c:pt idx="24716">
                  <c:v>50683</c:v>
                </c:pt>
                <c:pt idx="24717">
                  <c:v>50087</c:v>
                </c:pt>
                <c:pt idx="24718">
                  <c:v>56474</c:v>
                </c:pt>
                <c:pt idx="24719">
                  <c:v>55878</c:v>
                </c:pt>
                <c:pt idx="24720">
                  <c:v>55283</c:v>
                </c:pt>
                <c:pt idx="24721">
                  <c:v>54687</c:v>
                </c:pt>
                <c:pt idx="24722">
                  <c:v>54092</c:v>
                </c:pt>
                <c:pt idx="24723">
                  <c:v>53496</c:v>
                </c:pt>
                <c:pt idx="24724">
                  <c:v>52901</c:v>
                </c:pt>
                <c:pt idx="24725">
                  <c:v>52305</c:v>
                </c:pt>
                <c:pt idx="24726">
                  <c:v>51710</c:v>
                </c:pt>
                <c:pt idx="24727">
                  <c:v>51114</c:v>
                </c:pt>
                <c:pt idx="24728">
                  <c:v>50519</c:v>
                </c:pt>
                <c:pt idx="24729">
                  <c:v>49923</c:v>
                </c:pt>
                <c:pt idx="24730">
                  <c:v>49328</c:v>
                </c:pt>
                <c:pt idx="24731">
                  <c:v>48732</c:v>
                </c:pt>
                <c:pt idx="24732">
                  <c:v>55118</c:v>
                </c:pt>
                <c:pt idx="24733">
                  <c:v>54523</c:v>
                </c:pt>
                <c:pt idx="24734">
                  <c:v>53927</c:v>
                </c:pt>
                <c:pt idx="24735">
                  <c:v>53332</c:v>
                </c:pt>
                <c:pt idx="24736">
                  <c:v>52736</c:v>
                </c:pt>
                <c:pt idx="24737">
                  <c:v>52141</c:v>
                </c:pt>
                <c:pt idx="24738">
                  <c:v>51545</c:v>
                </c:pt>
                <c:pt idx="24739">
                  <c:v>50950</c:v>
                </c:pt>
                <c:pt idx="24740">
                  <c:v>50354</c:v>
                </c:pt>
                <c:pt idx="24741">
                  <c:v>49759</c:v>
                </c:pt>
                <c:pt idx="24742">
                  <c:v>49163</c:v>
                </c:pt>
                <c:pt idx="24743">
                  <c:v>48568</c:v>
                </c:pt>
                <c:pt idx="24744">
                  <c:v>47972</c:v>
                </c:pt>
                <c:pt idx="24745">
                  <c:v>47377</c:v>
                </c:pt>
                <c:pt idx="24746">
                  <c:v>46781</c:v>
                </c:pt>
                <c:pt idx="24747">
                  <c:v>46186</c:v>
                </c:pt>
                <c:pt idx="24748">
                  <c:v>54358</c:v>
                </c:pt>
                <c:pt idx="24749">
                  <c:v>53763</c:v>
                </c:pt>
                <c:pt idx="24750">
                  <c:v>53598</c:v>
                </c:pt>
                <c:pt idx="24751">
                  <c:v>53003</c:v>
                </c:pt>
                <c:pt idx="24752">
                  <c:v>56555</c:v>
                </c:pt>
                <c:pt idx="24753">
                  <c:v>55945</c:v>
                </c:pt>
                <c:pt idx="24754">
                  <c:v>55335</c:v>
                </c:pt>
                <c:pt idx="24755">
                  <c:v>54725</c:v>
                </c:pt>
                <c:pt idx="24756">
                  <c:v>54114</c:v>
                </c:pt>
                <c:pt idx="24757">
                  <c:v>53504</c:v>
                </c:pt>
                <c:pt idx="24758">
                  <c:v>52284</c:v>
                </c:pt>
                <c:pt idx="24759">
                  <c:v>51674</c:v>
                </c:pt>
                <c:pt idx="24760">
                  <c:v>57063</c:v>
                </c:pt>
                <c:pt idx="24761">
                  <c:v>56453</c:v>
                </c:pt>
                <c:pt idx="24762">
                  <c:v>55843</c:v>
                </c:pt>
                <c:pt idx="24763">
                  <c:v>55233</c:v>
                </c:pt>
                <c:pt idx="24764">
                  <c:v>54622</c:v>
                </c:pt>
                <c:pt idx="24765">
                  <c:v>54012</c:v>
                </c:pt>
                <c:pt idx="24766">
                  <c:v>53402</c:v>
                </c:pt>
                <c:pt idx="24767">
                  <c:v>52792</c:v>
                </c:pt>
                <c:pt idx="24768">
                  <c:v>52182</c:v>
                </c:pt>
                <c:pt idx="24769">
                  <c:v>51572</c:v>
                </c:pt>
                <c:pt idx="24770">
                  <c:v>50962</c:v>
                </c:pt>
                <c:pt idx="24771">
                  <c:v>50352</c:v>
                </c:pt>
                <c:pt idx="24772">
                  <c:v>49741</c:v>
                </c:pt>
                <c:pt idx="24773">
                  <c:v>49131</c:v>
                </c:pt>
                <c:pt idx="24774">
                  <c:v>55741</c:v>
                </c:pt>
                <c:pt idx="24775">
                  <c:v>55130</c:v>
                </c:pt>
                <c:pt idx="24776">
                  <c:v>54520</c:v>
                </c:pt>
                <c:pt idx="24777">
                  <c:v>53910</c:v>
                </c:pt>
                <c:pt idx="24778">
                  <c:v>53300</c:v>
                </c:pt>
                <c:pt idx="24779">
                  <c:v>52690</c:v>
                </c:pt>
                <c:pt idx="24780">
                  <c:v>52080</c:v>
                </c:pt>
                <c:pt idx="24781">
                  <c:v>51470</c:v>
                </c:pt>
                <c:pt idx="24782">
                  <c:v>50859</c:v>
                </c:pt>
                <c:pt idx="24783">
                  <c:v>50249</c:v>
                </c:pt>
                <c:pt idx="24784">
                  <c:v>49639</c:v>
                </c:pt>
                <c:pt idx="24785">
                  <c:v>49029</c:v>
                </c:pt>
                <c:pt idx="24786">
                  <c:v>48419</c:v>
                </c:pt>
                <c:pt idx="24787">
                  <c:v>47809</c:v>
                </c:pt>
                <c:pt idx="24788">
                  <c:v>54418</c:v>
                </c:pt>
                <c:pt idx="24789">
                  <c:v>53808</c:v>
                </c:pt>
                <c:pt idx="24790">
                  <c:v>53198</c:v>
                </c:pt>
                <c:pt idx="24791">
                  <c:v>52588</c:v>
                </c:pt>
                <c:pt idx="24792">
                  <c:v>51978</c:v>
                </c:pt>
                <c:pt idx="24793">
                  <c:v>51367</c:v>
                </c:pt>
                <c:pt idx="24794">
                  <c:v>50757</c:v>
                </c:pt>
                <c:pt idx="24795">
                  <c:v>50147</c:v>
                </c:pt>
                <c:pt idx="24796">
                  <c:v>49537</c:v>
                </c:pt>
                <c:pt idx="24797">
                  <c:v>48927</c:v>
                </c:pt>
                <c:pt idx="24798">
                  <c:v>48317</c:v>
                </c:pt>
                <c:pt idx="24799">
                  <c:v>47707</c:v>
                </c:pt>
                <c:pt idx="24800">
                  <c:v>47097</c:v>
                </c:pt>
                <c:pt idx="24801">
                  <c:v>46486</c:v>
                </c:pt>
                <c:pt idx="24802">
                  <c:v>45876</c:v>
                </c:pt>
                <c:pt idx="24803">
                  <c:v>45266</c:v>
                </c:pt>
                <c:pt idx="24804">
                  <c:v>53706</c:v>
                </c:pt>
                <c:pt idx="24805">
                  <c:v>53096</c:v>
                </c:pt>
                <c:pt idx="24806">
                  <c:v>52994</c:v>
                </c:pt>
                <c:pt idx="24807">
                  <c:v>52383</c:v>
                </c:pt>
                <c:pt idx="24808">
                  <c:v>54968</c:v>
                </c:pt>
                <c:pt idx="24809">
                  <c:v>54373</c:v>
                </c:pt>
                <c:pt idx="24810">
                  <c:v>53778</c:v>
                </c:pt>
                <c:pt idx="24811">
                  <c:v>53182</c:v>
                </c:pt>
                <c:pt idx="24812">
                  <c:v>52587</c:v>
                </c:pt>
                <c:pt idx="24813">
                  <c:v>51991</c:v>
                </c:pt>
                <c:pt idx="24814">
                  <c:v>50800</c:v>
                </c:pt>
                <c:pt idx="24815">
                  <c:v>50205</c:v>
                </c:pt>
                <c:pt idx="24816">
                  <c:v>55471</c:v>
                </c:pt>
                <c:pt idx="24817">
                  <c:v>54875</c:v>
                </c:pt>
                <c:pt idx="24818">
                  <c:v>54280</c:v>
                </c:pt>
                <c:pt idx="24819">
                  <c:v>53685</c:v>
                </c:pt>
                <c:pt idx="24820">
                  <c:v>53089</c:v>
                </c:pt>
                <c:pt idx="24821">
                  <c:v>52494</c:v>
                </c:pt>
                <c:pt idx="24822">
                  <c:v>51898</c:v>
                </c:pt>
                <c:pt idx="24823">
                  <c:v>51303</c:v>
                </c:pt>
                <c:pt idx="24824">
                  <c:v>50707</c:v>
                </c:pt>
                <c:pt idx="24825">
                  <c:v>50112</c:v>
                </c:pt>
                <c:pt idx="24826">
                  <c:v>49516</c:v>
                </c:pt>
                <c:pt idx="24827">
                  <c:v>48921</c:v>
                </c:pt>
                <c:pt idx="24828">
                  <c:v>48325</c:v>
                </c:pt>
                <c:pt idx="24829">
                  <c:v>47730</c:v>
                </c:pt>
                <c:pt idx="24830">
                  <c:v>54187</c:v>
                </c:pt>
                <c:pt idx="24831">
                  <c:v>53591</c:v>
                </c:pt>
                <c:pt idx="24832">
                  <c:v>52996</c:v>
                </c:pt>
                <c:pt idx="24833">
                  <c:v>52401</c:v>
                </c:pt>
                <c:pt idx="24834">
                  <c:v>51805</c:v>
                </c:pt>
                <c:pt idx="24835">
                  <c:v>51210</c:v>
                </c:pt>
                <c:pt idx="24836">
                  <c:v>50614</c:v>
                </c:pt>
                <c:pt idx="24837">
                  <c:v>50019</c:v>
                </c:pt>
                <c:pt idx="24838">
                  <c:v>49423</c:v>
                </c:pt>
                <c:pt idx="24839">
                  <c:v>48828</c:v>
                </c:pt>
                <c:pt idx="24840">
                  <c:v>48232</c:v>
                </c:pt>
                <c:pt idx="24841">
                  <c:v>47637</c:v>
                </c:pt>
                <c:pt idx="24842">
                  <c:v>47041</c:v>
                </c:pt>
                <c:pt idx="24843">
                  <c:v>46446</c:v>
                </c:pt>
                <c:pt idx="24844">
                  <c:v>52903</c:v>
                </c:pt>
                <c:pt idx="24845">
                  <c:v>52308</c:v>
                </c:pt>
                <c:pt idx="24846">
                  <c:v>51712</c:v>
                </c:pt>
                <c:pt idx="24847">
                  <c:v>51117</c:v>
                </c:pt>
                <c:pt idx="24848">
                  <c:v>50521</c:v>
                </c:pt>
                <c:pt idx="24849">
                  <c:v>49926</c:v>
                </c:pt>
                <c:pt idx="24850">
                  <c:v>49330</c:v>
                </c:pt>
                <c:pt idx="24851">
                  <c:v>48735</c:v>
                </c:pt>
                <c:pt idx="24852">
                  <c:v>48139</c:v>
                </c:pt>
                <c:pt idx="24853">
                  <c:v>47544</c:v>
                </c:pt>
                <c:pt idx="24854">
                  <c:v>46948</c:v>
                </c:pt>
                <c:pt idx="24855">
                  <c:v>46353</c:v>
                </c:pt>
                <c:pt idx="24856">
                  <c:v>45757</c:v>
                </c:pt>
                <c:pt idx="24857">
                  <c:v>45162</c:v>
                </c:pt>
                <c:pt idx="24858">
                  <c:v>44567</c:v>
                </c:pt>
                <c:pt idx="24859">
                  <c:v>43971</c:v>
                </c:pt>
                <c:pt idx="24860">
                  <c:v>52214</c:v>
                </c:pt>
                <c:pt idx="24861">
                  <c:v>51619</c:v>
                </c:pt>
                <c:pt idx="24862">
                  <c:v>51526</c:v>
                </c:pt>
                <c:pt idx="24863">
                  <c:v>50931</c:v>
                </c:pt>
                <c:pt idx="24864">
                  <c:v>50612</c:v>
                </c:pt>
                <c:pt idx="24865">
                  <c:v>50073</c:v>
                </c:pt>
                <c:pt idx="24866">
                  <c:v>49533</c:v>
                </c:pt>
                <c:pt idx="24867">
                  <c:v>48993</c:v>
                </c:pt>
                <c:pt idx="24868">
                  <c:v>48454</c:v>
                </c:pt>
                <c:pt idx="24869">
                  <c:v>47914</c:v>
                </c:pt>
                <c:pt idx="24870">
                  <c:v>46835</c:v>
                </c:pt>
                <c:pt idx="24871">
                  <c:v>46296</c:v>
                </c:pt>
                <c:pt idx="24872">
                  <c:v>51044</c:v>
                </c:pt>
                <c:pt idx="24873">
                  <c:v>50504</c:v>
                </c:pt>
                <c:pt idx="24874">
                  <c:v>49965</c:v>
                </c:pt>
                <c:pt idx="24875">
                  <c:v>49425</c:v>
                </c:pt>
                <c:pt idx="24876">
                  <c:v>48886</c:v>
                </c:pt>
                <c:pt idx="24877">
                  <c:v>48346</c:v>
                </c:pt>
                <c:pt idx="24878">
                  <c:v>47806</c:v>
                </c:pt>
                <c:pt idx="24879">
                  <c:v>47267</c:v>
                </c:pt>
                <c:pt idx="24880">
                  <c:v>46727</c:v>
                </c:pt>
                <c:pt idx="24881">
                  <c:v>46188</c:v>
                </c:pt>
                <c:pt idx="24882">
                  <c:v>45648</c:v>
                </c:pt>
                <c:pt idx="24883">
                  <c:v>45109</c:v>
                </c:pt>
                <c:pt idx="24884">
                  <c:v>44569</c:v>
                </c:pt>
                <c:pt idx="24885">
                  <c:v>44030</c:v>
                </c:pt>
                <c:pt idx="24886">
                  <c:v>49857</c:v>
                </c:pt>
                <c:pt idx="24887">
                  <c:v>49317</c:v>
                </c:pt>
                <c:pt idx="24888">
                  <c:v>48778</c:v>
                </c:pt>
                <c:pt idx="24889">
                  <c:v>48238</c:v>
                </c:pt>
                <c:pt idx="24890">
                  <c:v>47698</c:v>
                </c:pt>
                <c:pt idx="24891">
                  <c:v>47159</c:v>
                </c:pt>
                <c:pt idx="24892">
                  <c:v>46619</c:v>
                </c:pt>
                <c:pt idx="24893">
                  <c:v>46080</c:v>
                </c:pt>
                <c:pt idx="24894">
                  <c:v>45540</c:v>
                </c:pt>
                <c:pt idx="24895">
                  <c:v>45001</c:v>
                </c:pt>
                <c:pt idx="24896">
                  <c:v>44461</c:v>
                </c:pt>
                <c:pt idx="24897">
                  <c:v>43922</c:v>
                </c:pt>
                <c:pt idx="24898">
                  <c:v>43382</c:v>
                </c:pt>
                <c:pt idx="24899">
                  <c:v>42843</c:v>
                </c:pt>
                <c:pt idx="24900">
                  <c:v>48670</c:v>
                </c:pt>
                <c:pt idx="24901">
                  <c:v>48130</c:v>
                </c:pt>
                <c:pt idx="24902">
                  <c:v>47590</c:v>
                </c:pt>
                <c:pt idx="24903">
                  <c:v>47051</c:v>
                </c:pt>
                <c:pt idx="24904">
                  <c:v>46511</c:v>
                </c:pt>
                <c:pt idx="24905">
                  <c:v>45972</c:v>
                </c:pt>
                <c:pt idx="24906">
                  <c:v>45432</c:v>
                </c:pt>
                <c:pt idx="24907">
                  <c:v>44893</c:v>
                </c:pt>
                <c:pt idx="24908">
                  <c:v>44353</c:v>
                </c:pt>
                <c:pt idx="24909">
                  <c:v>43814</c:v>
                </c:pt>
                <c:pt idx="24910">
                  <c:v>43274</c:v>
                </c:pt>
                <c:pt idx="24911">
                  <c:v>42735</c:v>
                </c:pt>
                <c:pt idx="24912">
                  <c:v>42195</c:v>
                </c:pt>
                <c:pt idx="24913">
                  <c:v>41655</c:v>
                </c:pt>
                <c:pt idx="24914">
                  <c:v>41116</c:v>
                </c:pt>
                <c:pt idx="24915">
                  <c:v>40576</c:v>
                </c:pt>
                <c:pt idx="24916">
                  <c:v>48022</c:v>
                </c:pt>
                <c:pt idx="24917">
                  <c:v>47482</c:v>
                </c:pt>
                <c:pt idx="24918">
                  <c:v>47374</c:v>
                </c:pt>
                <c:pt idx="24919">
                  <c:v>46835</c:v>
                </c:pt>
                <c:pt idx="24920">
                  <c:v>58897</c:v>
                </c:pt>
                <c:pt idx="24921">
                  <c:v>58083</c:v>
                </c:pt>
                <c:pt idx="24922">
                  <c:v>57563</c:v>
                </c:pt>
                <c:pt idx="24923">
                  <c:v>56748</c:v>
                </c:pt>
                <c:pt idx="24924">
                  <c:v>56228</c:v>
                </c:pt>
                <c:pt idx="24925">
                  <c:v>55708</c:v>
                </c:pt>
                <c:pt idx="24926">
                  <c:v>55413</c:v>
                </c:pt>
                <c:pt idx="24927">
                  <c:v>54893</c:v>
                </c:pt>
                <c:pt idx="24928">
                  <c:v>54373</c:v>
                </c:pt>
                <c:pt idx="24929">
                  <c:v>54599</c:v>
                </c:pt>
                <c:pt idx="24930">
                  <c:v>54079</c:v>
                </c:pt>
                <c:pt idx="24931">
                  <c:v>53559</c:v>
                </c:pt>
                <c:pt idx="24932">
                  <c:v>53264</c:v>
                </c:pt>
                <c:pt idx="24933">
                  <c:v>52449</c:v>
                </c:pt>
                <c:pt idx="24934">
                  <c:v>51929</c:v>
                </c:pt>
                <c:pt idx="24935">
                  <c:v>51409</c:v>
                </c:pt>
                <c:pt idx="24936">
                  <c:v>51115</c:v>
                </c:pt>
                <c:pt idx="24937">
                  <c:v>50595</c:v>
                </c:pt>
                <c:pt idx="24938">
                  <c:v>50075</c:v>
                </c:pt>
                <c:pt idx="24939">
                  <c:v>49780</c:v>
                </c:pt>
                <c:pt idx="24940">
                  <c:v>49260</c:v>
                </c:pt>
                <c:pt idx="24941">
                  <c:v>47631</c:v>
                </c:pt>
                <c:pt idx="24942">
                  <c:v>47111</c:v>
                </c:pt>
                <c:pt idx="24943">
                  <c:v>46591</c:v>
                </c:pt>
                <c:pt idx="24944">
                  <c:v>46296</c:v>
                </c:pt>
                <c:pt idx="24945">
                  <c:v>45776</c:v>
                </c:pt>
                <c:pt idx="24946">
                  <c:v>44961</c:v>
                </c:pt>
                <c:pt idx="24947">
                  <c:v>44441</c:v>
                </c:pt>
                <c:pt idx="24948">
                  <c:v>43627</c:v>
                </c:pt>
                <c:pt idx="24949">
                  <c:v>43107</c:v>
                </c:pt>
                <c:pt idx="24950">
                  <c:v>40437</c:v>
                </c:pt>
                <c:pt idx="24951">
                  <c:v>38288</c:v>
                </c:pt>
                <c:pt idx="24952">
                  <c:v>61475</c:v>
                </c:pt>
                <c:pt idx="24953">
                  <c:v>60683</c:v>
                </c:pt>
                <c:pt idx="24954">
                  <c:v>60107</c:v>
                </c:pt>
                <c:pt idx="24955">
                  <c:v>59316</c:v>
                </c:pt>
                <c:pt idx="24956">
                  <c:v>58740</c:v>
                </c:pt>
                <c:pt idx="24957">
                  <c:v>58164</c:v>
                </c:pt>
                <c:pt idx="24958">
                  <c:v>57948</c:v>
                </c:pt>
                <c:pt idx="24959">
                  <c:v>57372</c:v>
                </c:pt>
                <c:pt idx="24960">
                  <c:v>56796</c:v>
                </c:pt>
                <c:pt idx="24961">
                  <c:v>57157</c:v>
                </c:pt>
                <c:pt idx="24962">
                  <c:v>56581</c:v>
                </c:pt>
                <c:pt idx="24963">
                  <c:v>56005</c:v>
                </c:pt>
                <c:pt idx="24964">
                  <c:v>55789</c:v>
                </c:pt>
                <c:pt idx="24965">
                  <c:v>54997</c:v>
                </c:pt>
                <c:pt idx="24966">
                  <c:v>54421</c:v>
                </c:pt>
                <c:pt idx="24967">
                  <c:v>53845</c:v>
                </c:pt>
                <c:pt idx="24968">
                  <c:v>53630</c:v>
                </c:pt>
                <c:pt idx="24969">
                  <c:v>53054</c:v>
                </c:pt>
                <c:pt idx="24970">
                  <c:v>52478</c:v>
                </c:pt>
                <c:pt idx="24971">
                  <c:v>52262</c:v>
                </c:pt>
                <c:pt idx="24972">
                  <c:v>51686</c:v>
                </c:pt>
                <c:pt idx="24973">
                  <c:v>50103</c:v>
                </c:pt>
                <c:pt idx="24974">
                  <c:v>49527</c:v>
                </c:pt>
                <c:pt idx="24975">
                  <c:v>48951</c:v>
                </c:pt>
                <c:pt idx="24976">
                  <c:v>48735</c:v>
                </c:pt>
                <c:pt idx="24977">
                  <c:v>48159</c:v>
                </c:pt>
                <c:pt idx="24978">
                  <c:v>47368</c:v>
                </c:pt>
                <c:pt idx="24979">
                  <c:v>46792</c:v>
                </c:pt>
                <c:pt idx="24980">
                  <c:v>46000</c:v>
                </c:pt>
                <c:pt idx="24981">
                  <c:v>45424</c:v>
                </c:pt>
                <c:pt idx="24982">
                  <c:v>42689</c:v>
                </c:pt>
                <c:pt idx="24983">
                  <c:v>40530</c:v>
                </c:pt>
                <c:pt idx="24984">
                  <c:v>60706</c:v>
                </c:pt>
                <c:pt idx="24985">
                  <c:v>59968</c:v>
                </c:pt>
                <c:pt idx="24986">
                  <c:v>59375</c:v>
                </c:pt>
                <c:pt idx="24987">
                  <c:v>58637</c:v>
                </c:pt>
                <c:pt idx="24988">
                  <c:v>58043</c:v>
                </c:pt>
                <c:pt idx="24989">
                  <c:v>57450</c:v>
                </c:pt>
                <c:pt idx="24990">
                  <c:v>57305</c:v>
                </c:pt>
                <c:pt idx="24991">
                  <c:v>56712</c:v>
                </c:pt>
                <c:pt idx="24992">
                  <c:v>56118</c:v>
                </c:pt>
                <c:pt idx="24993">
                  <c:v>56567</c:v>
                </c:pt>
                <c:pt idx="24994">
                  <c:v>55974</c:v>
                </c:pt>
                <c:pt idx="24995">
                  <c:v>55380</c:v>
                </c:pt>
                <c:pt idx="24996">
                  <c:v>55236</c:v>
                </c:pt>
                <c:pt idx="24997">
                  <c:v>54498</c:v>
                </c:pt>
                <c:pt idx="24998">
                  <c:v>53904</c:v>
                </c:pt>
                <c:pt idx="24999">
                  <c:v>53311</c:v>
                </c:pt>
                <c:pt idx="25000">
                  <c:v>53166</c:v>
                </c:pt>
                <c:pt idx="25001">
                  <c:v>52573</c:v>
                </c:pt>
                <c:pt idx="25002">
                  <c:v>51979</c:v>
                </c:pt>
                <c:pt idx="25003">
                  <c:v>51835</c:v>
                </c:pt>
                <c:pt idx="25004">
                  <c:v>51241</c:v>
                </c:pt>
                <c:pt idx="25005">
                  <c:v>49765</c:v>
                </c:pt>
                <c:pt idx="25006">
                  <c:v>49172</c:v>
                </c:pt>
                <c:pt idx="25007">
                  <c:v>48578</c:v>
                </c:pt>
                <c:pt idx="25008">
                  <c:v>48434</c:v>
                </c:pt>
                <c:pt idx="25009">
                  <c:v>47840</c:v>
                </c:pt>
                <c:pt idx="25010">
                  <c:v>47102</c:v>
                </c:pt>
                <c:pt idx="25011">
                  <c:v>46509</c:v>
                </c:pt>
                <c:pt idx="25012">
                  <c:v>45771</c:v>
                </c:pt>
                <c:pt idx="25013">
                  <c:v>45177</c:v>
                </c:pt>
                <c:pt idx="25014">
                  <c:v>42514</c:v>
                </c:pt>
                <c:pt idx="25015">
                  <c:v>40444</c:v>
                </c:pt>
                <c:pt idx="25016">
                  <c:v>59146</c:v>
                </c:pt>
                <c:pt idx="25017">
                  <c:v>58441</c:v>
                </c:pt>
                <c:pt idx="25018">
                  <c:v>57855</c:v>
                </c:pt>
                <c:pt idx="25019">
                  <c:v>57149</c:v>
                </c:pt>
                <c:pt idx="25020">
                  <c:v>56563</c:v>
                </c:pt>
                <c:pt idx="25021">
                  <c:v>55977</c:v>
                </c:pt>
                <c:pt idx="25022">
                  <c:v>55858</c:v>
                </c:pt>
                <c:pt idx="25023">
                  <c:v>55272</c:v>
                </c:pt>
                <c:pt idx="25024">
                  <c:v>54686</c:v>
                </c:pt>
                <c:pt idx="25025">
                  <c:v>55152</c:v>
                </c:pt>
                <c:pt idx="25026">
                  <c:v>54566</c:v>
                </c:pt>
                <c:pt idx="25027">
                  <c:v>53980</c:v>
                </c:pt>
                <c:pt idx="25028">
                  <c:v>53861</c:v>
                </c:pt>
                <c:pt idx="25029">
                  <c:v>53156</c:v>
                </c:pt>
                <c:pt idx="25030">
                  <c:v>52570</c:v>
                </c:pt>
                <c:pt idx="25031">
                  <c:v>51984</c:v>
                </c:pt>
                <c:pt idx="25032">
                  <c:v>51864</c:v>
                </c:pt>
                <c:pt idx="25033">
                  <c:v>51278</c:v>
                </c:pt>
                <c:pt idx="25034">
                  <c:v>50692</c:v>
                </c:pt>
                <c:pt idx="25035">
                  <c:v>50573</c:v>
                </c:pt>
                <c:pt idx="25036">
                  <c:v>49987</c:v>
                </c:pt>
                <c:pt idx="25037">
                  <c:v>48576</c:v>
                </c:pt>
                <c:pt idx="25038">
                  <c:v>47990</c:v>
                </c:pt>
                <c:pt idx="25039">
                  <c:v>47404</c:v>
                </c:pt>
                <c:pt idx="25040">
                  <c:v>47284</c:v>
                </c:pt>
                <c:pt idx="25041">
                  <c:v>46698</c:v>
                </c:pt>
                <c:pt idx="25042">
                  <c:v>45993</c:v>
                </c:pt>
                <c:pt idx="25043">
                  <c:v>45407</c:v>
                </c:pt>
                <c:pt idx="25044">
                  <c:v>44702</c:v>
                </c:pt>
                <c:pt idx="25045">
                  <c:v>44116</c:v>
                </c:pt>
                <c:pt idx="25046">
                  <c:v>41533</c:v>
                </c:pt>
                <c:pt idx="25047">
                  <c:v>39536</c:v>
                </c:pt>
                <c:pt idx="25048">
                  <c:v>54724</c:v>
                </c:pt>
                <c:pt idx="25049">
                  <c:v>54078</c:v>
                </c:pt>
                <c:pt idx="25050">
                  <c:v>53532</c:v>
                </c:pt>
                <c:pt idx="25051">
                  <c:v>52886</c:v>
                </c:pt>
                <c:pt idx="25052">
                  <c:v>52340</c:v>
                </c:pt>
                <c:pt idx="25053">
                  <c:v>51794</c:v>
                </c:pt>
                <c:pt idx="25054">
                  <c:v>51694</c:v>
                </c:pt>
                <c:pt idx="25055">
                  <c:v>51148</c:v>
                </c:pt>
                <c:pt idx="25056">
                  <c:v>50602</c:v>
                </c:pt>
                <c:pt idx="25057">
                  <c:v>51048</c:v>
                </c:pt>
                <c:pt idx="25058">
                  <c:v>50502</c:v>
                </c:pt>
                <c:pt idx="25059">
                  <c:v>49956</c:v>
                </c:pt>
                <c:pt idx="25060">
                  <c:v>49856</c:v>
                </c:pt>
                <c:pt idx="25061">
                  <c:v>49210</c:v>
                </c:pt>
                <c:pt idx="25062">
                  <c:v>48664</c:v>
                </c:pt>
                <c:pt idx="25063">
                  <c:v>48118</c:v>
                </c:pt>
                <c:pt idx="25064">
                  <c:v>48018</c:v>
                </c:pt>
                <c:pt idx="25065">
                  <c:v>47472</c:v>
                </c:pt>
                <c:pt idx="25066">
                  <c:v>46926</c:v>
                </c:pt>
                <c:pt idx="25067">
                  <c:v>46826</c:v>
                </c:pt>
                <c:pt idx="25068">
                  <c:v>46280</c:v>
                </c:pt>
                <c:pt idx="25069">
                  <c:v>44988</c:v>
                </c:pt>
                <c:pt idx="25070">
                  <c:v>44442</c:v>
                </c:pt>
                <c:pt idx="25071">
                  <c:v>43896</c:v>
                </c:pt>
                <c:pt idx="25072">
                  <c:v>43796</c:v>
                </c:pt>
                <c:pt idx="25073">
                  <c:v>43250</c:v>
                </c:pt>
                <c:pt idx="25074">
                  <c:v>42604</c:v>
                </c:pt>
                <c:pt idx="25075">
                  <c:v>42058</c:v>
                </c:pt>
                <c:pt idx="25076">
                  <c:v>41412</c:v>
                </c:pt>
                <c:pt idx="25077">
                  <c:v>40866</c:v>
                </c:pt>
                <c:pt idx="25078">
                  <c:v>38482</c:v>
                </c:pt>
                <c:pt idx="25079">
                  <c:v>36644</c:v>
                </c:pt>
                <c:pt idx="25080">
                  <c:v>58854</c:v>
                </c:pt>
                <c:pt idx="25081">
                  <c:v>57519</c:v>
                </c:pt>
                <c:pt idx="25082">
                  <c:v>57001</c:v>
                </c:pt>
                <c:pt idx="25083">
                  <c:v>56185</c:v>
                </c:pt>
                <c:pt idx="25084">
                  <c:v>55667</c:v>
                </c:pt>
                <c:pt idx="25085">
                  <c:v>54850</c:v>
                </c:pt>
                <c:pt idx="25086">
                  <c:v>54332</c:v>
                </c:pt>
                <c:pt idx="25087">
                  <c:v>53515</c:v>
                </c:pt>
                <c:pt idx="25088">
                  <c:v>52997</c:v>
                </c:pt>
                <c:pt idx="25089">
                  <c:v>52180</c:v>
                </c:pt>
                <c:pt idx="25090">
                  <c:v>51662</c:v>
                </c:pt>
                <c:pt idx="25091">
                  <c:v>50846</c:v>
                </c:pt>
                <c:pt idx="25092">
                  <c:v>50328</c:v>
                </c:pt>
                <c:pt idx="25093">
                  <c:v>49511</c:v>
                </c:pt>
                <c:pt idx="25094">
                  <c:v>48993</c:v>
                </c:pt>
                <c:pt idx="25095">
                  <c:v>48176</c:v>
                </c:pt>
                <c:pt idx="25096">
                  <c:v>47658</c:v>
                </c:pt>
                <c:pt idx="25097">
                  <c:v>46841</c:v>
                </c:pt>
                <c:pt idx="25098">
                  <c:v>46323</c:v>
                </c:pt>
                <c:pt idx="25099">
                  <c:v>45507</c:v>
                </c:pt>
                <c:pt idx="25100">
                  <c:v>61435</c:v>
                </c:pt>
                <c:pt idx="25101">
                  <c:v>60066</c:v>
                </c:pt>
                <c:pt idx="25102">
                  <c:v>59494</c:v>
                </c:pt>
                <c:pt idx="25103">
                  <c:v>58697</c:v>
                </c:pt>
                <c:pt idx="25104">
                  <c:v>58125</c:v>
                </c:pt>
                <c:pt idx="25105">
                  <c:v>57328</c:v>
                </c:pt>
                <c:pt idx="25106">
                  <c:v>56755</c:v>
                </c:pt>
                <c:pt idx="25107">
                  <c:v>55959</c:v>
                </c:pt>
                <c:pt idx="25108">
                  <c:v>55386</c:v>
                </c:pt>
                <c:pt idx="25109">
                  <c:v>54589</c:v>
                </c:pt>
                <c:pt idx="25110">
                  <c:v>54017</c:v>
                </c:pt>
                <c:pt idx="25111">
                  <c:v>53220</c:v>
                </c:pt>
                <c:pt idx="25112">
                  <c:v>52648</c:v>
                </c:pt>
                <c:pt idx="25113">
                  <c:v>51851</c:v>
                </c:pt>
                <c:pt idx="25114">
                  <c:v>51279</c:v>
                </c:pt>
                <c:pt idx="25115">
                  <c:v>50482</c:v>
                </c:pt>
                <c:pt idx="25116">
                  <c:v>49909</c:v>
                </c:pt>
                <c:pt idx="25117">
                  <c:v>49113</c:v>
                </c:pt>
                <c:pt idx="25118">
                  <c:v>48540</c:v>
                </c:pt>
                <c:pt idx="25119">
                  <c:v>47744</c:v>
                </c:pt>
                <c:pt idx="25120">
                  <c:v>60687</c:v>
                </c:pt>
                <c:pt idx="25121">
                  <c:v>59356</c:v>
                </c:pt>
                <c:pt idx="25122">
                  <c:v>58763</c:v>
                </c:pt>
                <c:pt idx="25123">
                  <c:v>58024</c:v>
                </c:pt>
                <c:pt idx="25124">
                  <c:v>57431</c:v>
                </c:pt>
                <c:pt idx="25125">
                  <c:v>56692</c:v>
                </c:pt>
                <c:pt idx="25126">
                  <c:v>56100</c:v>
                </c:pt>
                <c:pt idx="25127">
                  <c:v>55361</c:v>
                </c:pt>
                <c:pt idx="25128">
                  <c:v>54768</c:v>
                </c:pt>
                <c:pt idx="25129">
                  <c:v>54029</c:v>
                </c:pt>
                <c:pt idx="25130">
                  <c:v>53436</c:v>
                </c:pt>
                <c:pt idx="25131">
                  <c:v>52698</c:v>
                </c:pt>
                <c:pt idx="25132">
                  <c:v>52105</c:v>
                </c:pt>
                <c:pt idx="25133">
                  <c:v>51366</c:v>
                </c:pt>
                <c:pt idx="25134">
                  <c:v>50773</c:v>
                </c:pt>
                <c:pt idx="25135">
                  <c:v>50034</c:v>
                </c:pt>
                <c:pt idx="25136">
                  <c:v>49442</c:v>
                </c:pt>
                <c:pt idx="25137">
                  <c:v>48703</c:v>
                </c:pt>
                <c:pt idx="25138">
                  <c:v>48110</c:v>
                </c:pt>
                <c:pt idx="25139">
                  <c:v>47371</c:v>
                </c:pt>
                <c:pt idx="25140">
                  <c:v>59093</c:v>
                </c:pt>
                <c:pt idx="25141">
                  <c:v>57805</c:v>
                </c:pt>
                <c:pt idx="25142">
                  <c:v>57216</c:v>
                </c:pt>
                <c:pt idx="25143">
                  <c:v>56518</c:v>
                </c:pt>
                <c:pt idx="25144">
                  <c:v>55929</c:v>
                </c:pt>
                <c:pt idx="25145">
                  <c:v>55230</c:v>
                </c:pt>
                <c:pt idx="25146">
                  <c:v>54641</c:v>
                </c:pt>
                <c:pt idx="25147">
                  <c:v>53942</c:v>
                </c:pt>
                <c:pt idx="25148">
                  <c:v>53353</c:v>
                </c:pt>
                <c:pt idx="25149">
                  <c:v>52654</c:v>
                </c:pt>
                <c:pt idx="25150">
                  <c:v>52066</c:v>
                </c:pt>
                <c:pt idx="25151">
                  <c:v>51367</c:v>
                </c:pt>
                <c:pt idx="25152">
                  <c:v>50778</c:v>
                </c:pt>
                <c:pt idx="25153">
                  <c:v>50079</c:v>
                </c:pt>
                <c:pt idx="25154">
                  <c:v>49490</c:v>
                </c:pt>
                <c:pt idx="25155">
                  <c:v>48791</c:v>
                </c:pt>
                <c:pt idx="25156">
                  <c:v>48202</c:v>
                </c:pt>
                <c:pt idx="25157">
                  <c:v>47504</c:v>
                </c:pt>
                <c:pt idx="25158">
                  <c:v>46915</c:v>
                </c:pt>
                <c:pt idx="25159">
                  <c:v>46216</c:v>
                </c:pt>
                <c:pt idx="25160">
                  <c:v>54615</c:v>
                </c:pt>
                <c:pt idx="25161">
                  <c:v>53433</c:v>
                </c:pt>
                <c:pt idx="25162">
                  <c:v>52878</c:v>
                </c:pt>
                <c:pt idx="25163">
                  <c:v>52251</c:v>
                </c:pt>
                <c:pt idx="25164">
                  <c:v>51696</c:v>
                </c:pt>
                <c:pt idx="25165">
                  <c:v>51069</c:v>
                </c:pt>
                <c:pt idx="25166">
                  <c:v>50514</c:v>
                </c:pt>
                <c:pt idx="25167">
                  <c:v>49887</c:v>
                </c:pt>
                <c:pt idx="25168">
                  <c:v>49332</c:v>
                </c:pt>
                <c:pt idx="25169">
                  <c:v>48705</c:v>
                </c:pt>
                <c:pt idx="25170">
                  <c:v>48150</c:v>
                </c:pt>
                <c:pt idx="25171">
                  <c:v>47523</c:v>
                </c:pt>
                <c:pt idx="25172">
                  <c:v>46968</c:v>
                </c:pt>
                <c:pt idx="25173">
                  <c:v>46341</c:v>
                </c:pt>
                <c:pt idx="25174">
                  <c:v>45786</c:v>
                </c:pt>
                <c:pt idx="25175">
                  <c:v>45158</c:v>
                </c:pt>
                <c:pt idx="25176">
                  <c:v>44604</c:v>
                </c:pt>
                <c:pt idx="25177">
                  <c:v>43976</c:v>
                </c:pt>
                <c:pt idx="25178">
                  <c:v>43422</c:v>
                </c:pt>
                <c:pt idx="25179">
                  <c:v>42794</c:v>
                </c:pt>
                <c:pt idx="25180">
                  <c:v>58871</c:v>
                </c:pt>
                <c:pt idx="25181">
                  <c:v>58343</c:v>
                </c:pt>
                <c:pt idx="25182">
                  <c:v>58071</c:v>
                </c:pt>
                <c:pt idx="25183">
                  <c:v>57543</c:v>
                </c:pt>
                <c:pt idx="25184">
                  <c:v>57015</c:v>
                </c:pt>
                <c:pt idx="25185">
                  <c:v>56487</c:v>
                </c:pt>
                <c:pt idx="25186">
                  <c:v>56743</c:v>
                </c:pt>
                <c:pt idx="25187">
                  <c:v>56215</c:v>
                </c:pt>
                <c:pt idx="25188">
                  <c:v>55687</c:v>
                </c:pt>
                <c:pt idx="25189">
                  <c:v>55159</c:v>
                </c:pt>
                <c:pt idx="25190">
                  <c:v>55416</c:v>
                </c:pt>
                <c:pt idx="25191">
                  <c:v>54888</c:v>
                </c:pt>
                <c:pt idx="25192">
                  <c:v>54359</c:v>
                </c:pt>
                <c:pt idx="25193">
                  <c:v>54616</c:v>
                </c:pt>
                <c:pt idx="25194">
                  <c:v>54088</c:v>
                </c:pt>
                <c:pt idx="25195">
                  <c:v>53560</c:v>
                </c:pt>
                <c:pt idx="25196">
                  <c:v>53288</c:v>
                </c:pt>
                <c:pt idx="25197">
                  <c:v>52760</c:v>
                </c:pt>
                <c:pt idx="25198">
                  <c:v>52232</c:v>
                </c:pt>
                <c:pt idx="25199">
                  <c:v>51961</c:v>
                </c:pt>
                <c:pt idx="25200">
                  <c:v>51433</c:v>
                </c:pt>
                <c:pt idx="25201">
                  <c:v>50633</c:v>
                </c:pt>
                <c:pt idx="25202">
                  <c:v>50105</c:v>
                </c:pt>
                <c:pt idx="25203">
                  <c:v>49305</c:v>
                </c:pt>
                <c:pt idx="25204">
                  <c:v>48777</c:v>
                </c:pt>
                <c:pt idx="25205">
                  <c:v>47978</c:v>
                </c:pt>
                <c:pt idx="25206">
                  <c:v>47450</c:v>
                </c:pt>
                <c:pt idx="25207">
                  <c:v>46650</c:v>
                </c:pt>
                <c:pt idx="25208">
                  <c:v>46122</c:v>
                </c:pt>
                <c:pt idx="25209">
                  <c:v>61438</c:v>
                </c:pt>
                <c:pt idx="25210">
                  <c:v>60854</c:v>
                </c:pt>
                <c:pt idx="25211">
                  <c:v>60662</c:v>
                </c:pt>
                <c:pt idx="25212">
                  <c:v>60078</c:v>
                </c:pt>
                <c:pt idx="25213">
                  <c:v>59494</c:v>
                </c:pt>
                <c:pt idx="25214">
                  <c:v>58910</c:v>
                </c:pt>
                <c:pt idx="25215">
                  <c:v>59302</c:v>
                </c:pt>
                <c:pt idx="25216">
                  <c:v>58718</c:v>
                </c:pt>
                <c:pt idx="25217">
                  <c:v>58134</c:v>
                </c:pt>
                <c:pt idx="25218">
                  <c:v>57550</c:v>
                </c:pt>
                <c:pt idx="25219">
                  <c:v>57942</c:v>
                </c:pt>
                <c:pt idx="25220">
                  <c:v>57358</c:v>
                </c:pt>
                <c:pt idx="25221">
                  <c:v>56774</c:v>
                </c:pt>
                <c:pt idx="25222">
                  <c:v>57166</c:v>
                </c:pt>
                <c:pt idx="25223">
                  <c:v>56582</c:v>
                </c:pt>
                <c:pt idx="25224">
                  <c:v>55998</c:v>
                </c:pt>
                <c:pt idx="25225">
                  <c:v>55806</c:v>
                </c:pt>
                <c:pt idx="25226">
                  <c:v>55222</c:v>
                </c:pt>
                <c:pt idx="25227">
                  <c:v>54637</c:v>
                </c:pt>
                <c:pt idx="25228">
                  <c:v>54446</c:v>
                </c:pt>
                <c:pt idx="25229">
                  <c:v>53861</c:v>
                </c:pt>
                <c:pt idx="25230">
                  <c:v>53085</c:v>
                </c:pt>
                <c:pt idx="25231">
                  <c:v>52501</c:v>
                </c:pt>
                <c:pt idx="25232">
                  <c:v>51725</c:v>
                </c:pt>
                <c:pt idx="25233">
                  <c:v>51141</c:v>
                </c:pt>
                <c:pt idx="25234">
                  <c:v>50365</c:v>
                </c:pt>
                <c:pt idx="25235">
                  <c:v>49781</c:v>
                </c:pt>
                <c:pt idx="25236">
                  <c:v>49005</c:v>
                </c:pt>
                <c:pt idx="25237">
                  <c:v>48420</c:v>
                </c:pt>
                <c:pt idx="25238">
                  <c:v>60628</c:v>
                </c:pt>
                <c:pt idx="25239">
                  <c:v>60030</c:v>
                </c:pt>
                <c:pt idx="25240">
                  <c:v>59900</c:v>
                </c:pt>
                <c:pt idx="25241">
                  <c:v>59302</c:v>
                </c:pt>
                <c:pt idx="25242">
                  <c:v>58704</c:v>
                </c:pt>
                <c:pt idx="25243">
                  <c:v>58106</c:v>
                </c:pt>
                <c:pt idx="25244">
                  <c:v>58574</c:v>
                </c:pt>
                <c:pt idx="25245">
                  <c:v>57976</c:v>
                </c:pt>
                <c:pt idx="25246">
                  <c:v>57378</c:v>
                </c:pt>
                <c:pt idx="25247">
                  <c:v>56780</c:v>
                </c:pt>
                <c:pt idx="25248">
                  <c:v>57249</c:v>
                </c:pt>
                <c:pt idx="25249">
                  <c:v>56651</c:v>
                </c:pt>
                <c:pt idx="25250">
                  <c:v>56053</c:v>
                </c:pt>
                <c:pt idx="25251">
                  <c:v>56521</c:v>
                </c:pt>
                <c:pt idx="25252">
                  <c:v>55923</c:v>
                </c:pt>
                <c:pt idx="25253">
                  <c:v>55325</c:v>
                </c:pt>
                <c:pt idx="25254">
                  <c:v>55195</c:v>
                </c:pt>
                <c:pt idx="25255">
                  <c:v>54597</c:v>
                </c:pt>
                <c:pt idx="25256">
                  <c:v>53999</c:v>
                </c:pt>
                <c:pt idx="25257">
                  <c:v>53869</c:v>
                </c:pt>
                <c:pt idx="25258">
                  <c:v>53271</c:v>
                </c:pt>
                <c:pt idx="25259">
                  <c:v>52543</c:v>
                </c:pt>
                <c:pt idx="25260">
                  <c:v>51945</c:v>
                </c:pt>
                <c:pt idx="25261">
                  <c:v>51217</c:v>
                </c:pt>
                <c:pt idx="25262">
                  <c:v>50619</c:v>
                </c:pt>
                <c:pt idx="25263">
                  <c:v>49891</c:v>
                </c:pt>
                <c:pt idx="25264">
                  <c:v>49293</c:v>
                </c:pt>
                <c:pt idx="25265">
                  <c:v>48565</c:v>
                </c:pt>
                <c:pt idx="25266">
                  <c:v>47967</c:v>
                </c:pt>
                <c:pt idx="25267">
                  <c:v>58993</c:v>
                </c:pt>
                <c:pt idx="25268">
                  <c:v>58407</c:v>
                </c:pt>
                <c:pt idx="25269">
                  <c:v>58292</c:v>
                </c:pt>
                <c:pt idx="25270">
                  <c:v>57706</c:v>
                </c:pt>
                <c:pt idx="25271">
                  <c:v>57120</c:v>
                </c:pt>
                <c:pt idx="25272">
                  <c:v>56534</c:v>
                </c:pt>
                <c:pt idx="25273">
                  <c:v>57005</c:v>
                </c:pt>
                <c:pt idx="25274">
                  <c:v>56419</c:v>
                </c:pt>
                <c:pt idx="25275">
                  <c:v>55833</c:v>
                </c:pt>
                <c:pt idx="25276">
                  <c:v>55247</c:v>
                </c:pt>
                <c:pt idx="25277">
                  <c:v>55718</c:v>
                </c:pt>
                <c:pt idx="25278">
                  <c:v>55132</c:v>
                </c:pt>
                <c:pt idx="25279">
                  <c:v>54546</c:v>
                </c:pt>
                <c:pt idx="25280">
                  <c:v>55017</c:v>
                </c:pt>
                <c:pt idx="25281">
                  <c:v>54431</c:v>
                </c:pt>
                <c:pt idx="25282">
                  <c:v>53845</c:v>
                </c:pt>
                <c:pt idx="25283">
                  <c:v>53730</c:v>
                </c:pt>
                <c:pt idx="25284">
                  <c:v>53144</c:v>
                </c:pt>
                <c:pt idx="25285">
                  <c:v>52558</c:v>
                </c:pt>
                <c:pt idx="25286">
                  <c:v>52443</c:v>
                </c:pt>
                <c:pt idx="25287">
                  <c:v>51857</c:v>
                </c:pt>
                <c:pt idx="25288">
                  <c:v>51156</c:v>
                </c:pt>
                <c:pt idx="25289">
                  <c:v>50570</c:v>
                </c:pt>
                <c:pt idx="25290">
                  <c:v>49869</c:v>
                </c:pt>
                <c:pt idx="25291">
                  <c:v>49283</c:v>
                </c:pt>
                <c:pt idx="25292">
                  <c:v>48582</c:v>
                </c:pt>
                <c:pt idx="25293">
                  <c:v>47996</c:v>
                </c:pt>
                <c:pt idx="25294">
                  <c:v>47295</c:v>
                </c:pt>
                <c:pt idx="25295">
                  <c:v>46709</c:v>
                </c:pt>
                <c:pt idx="25296">
                  <c:v>54501</c:v>
                </c:pt>
                <c:pt idx="25297">
                  <c:v>53960</c:v>
                </c:pt>
                <c:pt idx="25298">
                  <c:v>53853</c:v>
                </c:pt>
                <c:pt idx="25299">
                  <c:v>53312</c:v>
                </c:pt>
                <c:pt idx="25300">
                  <c:v>52771</c:v>
                </c:pt>
                <c:pt idx="25301">
                  <c:v>52230</c:v>
                </c:pt>
                <c:pt idx="25302">
                  <c:v>52663</c:v>
                </c:pt>
                <c:pt idx="25303">
                  <c:v>52122</c:v>
                </c:pt>
                <c:pt idx="25304">
                  <c:v>51582</c:v>
                </c:pt>
                <c:pt idx="25305">
                  <c:v>51041</c:v>
                </c:pt>
                <c:pt idx="25306">
                  <c:v>51474</c:v>
                </c:pt>
                <c:pt idx="25307">
                  <c:v>50933</c:v>
                </c:pt>
                <c:pt idx="25308">
                  <c:v>50392</c:v>
                </c:pt>
                <c:pt idx="25309">
                  <c:v>50825</c:v>
                </c:pt>
                <c:pt idx="25310">
                  <c:v>50284</c:v>
                </c:pt>
                <c:pt idx="25311">
                  <c:v>49744</c:v>
                </c:pt>
                <c:pt idx="25312">
                  <c:v>49636</c:v>
                </c:pt>
                <c:pt idx="25313">
                  <c:v>49095</c:v>
                </c:pt>
                <c:pt idx="25314">
                  <c:v>48554</c:v>
                </c:pt>
                <c:pt idx="25315">
                  <c:v>48446</c:v>
                </c:pt>
                <c:pt idx="25316">
                  <c:v>47906</c:v>
                </c:pt>
                <c:pt idx="25317">
                  <c:v>47257</c:v>
                </c:pt>
                <c:pt idx="25318">
                  <c:v>46716</c:v>
                </c:pt>
                <c:pt idx="25319">
                  <c:v>46068</c:v>
                </c:pt>
                <c:pt idx="25320">
                  <c:v>45527</c:v>
                </c:pt>
                <c:pt idx="25321">
                  <c:v>44878</c:v>
                </c:pt>
                <c:pt idx="25322">
                  <c:v>44337</c:v>
                </c:pt>
                <c:pt idx="25323">
                  <c:v>43689</c:v>
                </c:pt>
                <c:pt idx="25324">
                  <c:v>43148</c:v>
                </c:pt>
                <c:pt idx="25325">
                  <c:v>56668</c:v>
                </c:pt>
                <c:pt idx="25326">
                  <c:v>56129</c:v>
                </c:pt>
                <c:pt idx="25327">
                  <c:v>55335</c:v>
                </c:pt>
                <c:pt idx="25328">
                  <c:v>54541</c:v>
                </c:pt>
                <c:pt idx="25329">
                  <c:v>54002</c:v>
                </c:pt>
                <c:pt idx="25330">
                  <c:v>53463</c:v>
                </c:pt>
                <c:pt idx="25331">
                  <c:v>53208</c:v>
                </c:pt>
                <c:pt idx="25332">
                  <c:v>52414</c:v>
                </c:pt>
                <c:pt idx="25333">
                  <c:v>51875</c:v>
                </c:pt>
                <c:pt idx="25334">
                  <c:v>51081</c:v>
                </c:pt>
                <c:pt idx="25335">
                  <c:v>50287</c:v>
                </c:pt>
                <c:pt idx="25336">
                  <c:v>49748</c:v>
                </c:pt>
                <c:pt idx="25337">
                  <c:v>49209</c:v>
                </c:pt>
                <c:pt idx="25338">
                  <c:v>48954</c:v>
                </c:pt>
                <c:pt idx="25339">
                  <c:v>48415</c:v>
                </c:pt>
                <c:pt idx="25340">
                  <c:v>47621</c:v>
                </c:pt>
                <c:pt idx="25341">
                  <c:v>47082</c:v>
                </c:pt>
                <c:pt idx="25342">
                  <c:v>46289</c:v>
                </c:pt>
                <c:pt idx="25343">
                  <c:v>44956</c:v>
                </c:pt>
                <c:pt idx="25344">
                  <c:v>44417</c:v>
                </c:pt>
                <c:pt idx="25345">
                  <c:v>44162</c:v>
                </c:pt>
                <c:pt idx="25346">
                  <c:v>43623</c:v>
                </c:pt>
                <c:pt idx="25347">
                  <c:v>41496</c:v>
                </c:pt>
                <c:pt idx="25348">
                  <c:v>40163</c:v>
                </c:pt>
                <c:pt idx="25349">
                  <c:v>38291</c:v>
                </c:pt>
                <c:pt idx="25350">
                  <c:v>34292</c:v>
                </c:pt>
                <c:pt idx="25351">
                  <c:v>59395</c:v>
                </c:pt>
                <c:pt idx="25352">
                  <c:v>58800</c:v>
                </c:pt>
                <c:pt idx="25353">
                  <c:v>58023</c:v>
                </c:pt>
                <c:pt idx="25354">
                  <c:v>57245</c:v>
                </c:pt>
                <c:pt idx="25355">
                  <c:v>56650</c:v>
                </c:pt>
                <c:pt idx="25356">
                  <c:v>56055</c:v>
                </c:pt>
                <c:pt idx="25357">
                  <c:v>55873</c:v>
                </c:pt>
                <c:pt idx="25358">
                  <c:v>55096</c:v>
                </c:pt>
                <c:pt idx="25359">
                  <c:v>54500</c:v>
                </c:pt>
                <c:pt idx="25360">
                  <c:v>53723</c:v>
                </c:pt>
                <c:pt idx="25361">
                  <c:v>52946</c:v>
                </c:pt>
                <c:pt idx="25362">
                  <c:v>52351</c:v>
                </c:pt>
                <c:pt idx="25363">
                  <c:v>51755</c:v>
                </c:pt>
                <c:pt idx="25364">
                  <c:v>51573</c:v>
                </c:pt>
                <c:pt idx="25365">
                  <c:v>50978</c:v>
                </c:pt>
                <c:pt idx="25366">
                  <c:v>50201</c:v>
                </c:pt>
                <c:pt idx="25367">
                  <c:v>49606</c:v>
                </c:pt>
                <c:pt idx="25368">
                  <c:v>48828</c:v>
                </c:pt>
                <c:pt idx="25369">
                  <c:v>47456</c:v>
                </c:pt>
                <c:pt idx="25370">
                  <c:v>46861</c:v>
                </c:pt>
                <c:pt idx="25371">
                  <c:v>46678</c:v>
                </c:pt>
                <c:pt idx="25372">
                  <c:v>46083</c:v>
                </c:pt>
                <c:pt idx="25373">
                  <c:v>43933</c:v>
                </c:pt>
                <c:pt idx="25374">
                  <c:v>42561</c:v>
                </c:pt>
                <c:pt idx="25375">
                  <c:v>40593</c:v>
                </c:pt>
                <c:pt idx="25376">
                  <c:v>36476</c:v>
                </c:pt>
                <c:pt idx="25377">
                  <c:v>58464</c:v>
                </c:pt>
                <c:pt idx="25378">
                  <c:v>57861</c:v>
                </c:pt>
                <c:pt idx="25379">
                  <c:v>57126</c:v>
                </c:pt>
                <c:pt idx="25380">
                  <c:v>56391</c:v>
                </c:pt>
                <c:pt idx="25381">
                  <c:v>55788</c:v>
                </c:pt>
                <c:pt idx="25382">
                  <c:v>55186</c:v>
                </c:pt>
                <c:pt idx="25383">
                  <c:v>55053</c:v>
                </c:pt>
                <c:pt idx="25384">
                  <c:v>54318</c:v>
                </c:pt>
                <c:pt idx="25385">
                  <c:v>53716</c:v>
                </c:pt>
                <c:pt idx="25386">
                  <c:v>52980</c:v>
                </c:pt>
                <c:pt idx="25387">
                  <c:v>52245</c:v>
                </c:pt>
                <c:pt idx="25388">
                  <c:v>51643</c:v>
                </c:pt>
                <c:pt idx="25389">
                  <c:v>51040</c:v>
                </c:pt>
                <c:pt idx="25390">
                  <c:v>50907</c:v>
                </c:pt>
                <c:pt idx="25391">
                  <c:v>50305</c:v>
                </c:pt>
                <c:pt idx="25392">
                  <c:v>49570</c:v>
                </c:pt>
                <c:pt idx="25393">
                  <c:v>48968</c:v>
                </c:pt>
                <c:pt idx="25394">
                  <c:v>48232</c:v>
                </c:pt>
                <c:pt idx="25395">
                  <c:v>46895</c:v>
                </c:pt>
                <c:pt idx="25396">
                  <c:v>46292</c:v>
                </c:pt>
                <c:pt idx="25397">
                  <c:v>46159</c:v>
                </c:pt>
                <c:pt idx="25398">
                  <c:v>45557</c:v>
                </c:pt>
                <c:pt idx="25399">
                  <c:v>43484</c:v>
                </c:pt>
                <c:pt idx="25400">
                  <c:v>42147</c:v>
                </c:pt>
                <c:pt idx="25401">
                  <c:v>40207</c:v>
                </c:pt>
                <c:pt idx="25402">
                  <c:v>36194</c:v>
                </c:pt>
                <c:pt idx="25403">
                  <c:v>56657</c:v>
                </c:pt>
                <c:pt idx="25404">
                  <c:v>56074</c:v>
                </c:pt>
                <c:pt idx="25405">
                  <c:v>55360</c:v>
                </c:pt>
                <c:pt idx="25406">
                  <c:v>54646</c:v>
                </c:pt>
                <c:pt idx="25407">
                  <c:v>54063</c:v>
                </c:pt>
                <c:pt idx="25408">
                  <c:v>53480</c:v>
                </c:pt>
                <c:pt idx="25409">
                  <c:v>53349</c:v>
                </c:pt>
                <c:pt idx="25410">
                  <c:v>52635</c:v>
                </c:pt>
                <c:pt idx="25411">
                  <c:v>52053</c:v>
                </c:pt>
                <c:pt idx="25412">
                  <c:v>51339</c:v>
                </c:pt>
                <c:pt idx="25413">
                  <c:v>50625</c:v>
                </c:pt>
                <c:pt idx="25414">
                  <c:v>50042</c:v>
                </c:pt>
                <c:pt idx="25415">
                  <c:v>49459</c:v>
                </c:pt>
                <c:pt idx="25416">
                  <c:v>49328</c:v>
                </c:pt>
                <c:pt idx="25417">
                  <c:v>48745</c:v>
                </c:pt>
                <c:pt idx="25418">
                  <c:v>48031</c:v>
                </c:pt>
                <c:pt idx="25419">
                  <c:v>47448</c:v>
                </c:pt>
                <c:pt idx="25420">
                  <c:v>46734</c:v>
                </c:pt>
                <c:pt idx="25421">
                  <c:v>45437</c:v>
                </c:pt>
                <c:pt idx="25422">
                  <c:v>44854</c:v>
                </c:pt>
                <c:pt idx="25423">
                  <c:v>44723</c:v>
                </c:pt>
                <c:pt idx="25424">
                  <c:v>44140</c:v>
                </c:pt>
                <c:pt idx="25425">
                  <c:v>42129</c:v>
                </c:pt>
                <c:pt idx="25426">
                  <c:v>40832</c:v>
                </c:pt>
                <c:pt idx="25427">
                  <c:v>38953</c:v>
                </c:pt>
                <c:pt idx="25428">
                  <c:v>35062</c:v>
                </c:pt>
                <c:pt idx="25429">
                  <c:v>51917</c:v>
                </c:pt>
                <c:pt idx="25430">
                  <c:v>51389</c:v>
                </c:pt>
                <c:pt idx="25431">
                  <c:v>50724</c:v>
                </c:pt>
                <c:pt idx="25432">
                  <c:v>50060</c:v>
                </c:pt>
                <c:pt idx="25433">
                  <c:v>49531</c:v>
                </c:pt>
                <c:pt idx="25434">
                  <c:v>49003</c:v>
                </c:pt>
                <c:pt idx="25435">
                  <c:v>48867</c:v>
                </c:pt>
                <c:pt idx="25436">
                  <c:v>48203</c:v>
                </c:pt>
                <c:pt idx="25437">
                  <c:v>47674</c:v>
                </c:pt>
                <c:pt idx="25438">
                  <c:v>47010</c:v>
                </c:pt>
                <c:pt idx="25439">
                  <c:v>46345</c:v>
                </c:pt>
                <c:pt idx="25440">
                  <c:v>45817</c:v>
                </c:pt>
                <c:pt idx="25441">
                  <c:v>45288</c:v>
                </c:pt>
                <c:pt idx="25442">
                  <c:v>45152</c:v>
                </c:pt>
                <c:pt idx="25443">
                  <c:v>44624</c:v>
                </c:pt>
                <c:pt idx="25444">
                  <c:v>43959</c:v>
                </c:pt>
                <c:pt idx="25445">
                  <c:v>43431</c:v>
                </c:pt>
                <c:pt idx="25446">
                  <c:v>42766</c:v>
                </c:pt>
                <c:pt idx="25447">
                  <c:v>41573</c:v>
                </c:pt>
                <c:pt idx="25448">
                  <c:v>41045</c:v>
                </c:pt>
                <c:pt idx="25449">
                  <c:v>40909</c:v>
                </c:pt>
                <c:pt idx="25450">
                  <c:v>40380</c:v>
                </c:pt>
                <c:pt idx="25451">
                  <c:v>38523</c:v>
                </c:pt>
                <c:pt idx="25452">
                  <c:v>37330</c:v>
                </c:pt>
                <c:pt idx="25453">
                  <c:v>35609</c:v>
                </c:pt>
                <c:pt idx="25454">
                  <c:v>32030</c:v>
                </c:pt>
                <c:pt idx="25455">
                  <c:v>56737</c:v>
                </c:pt>
                <c:pt idx="25456">
                  <c:v>55420</c:v>
                </c:pt>
                <c:pt idx="25457">
                  <c:v>54910</c:v>
                </c:pt>
                <c:pt idx="25458">
                  <c:v>54614</c:v>
                </c:pt>
                <c:pt idx="25459">
                  <c:v>54103</c:v>
                </c:pt>
                <c:pt idx="25460">
                  <c:v>53593</c:v>
                </c:pt>
                <c:pt idx="25461">
                  <c:v>53296</c:v>
                </c:pt>
                <c:pt idx="25462">
                  <c:v>52786</c:v>
                </c:pt>
                <c:pt idx="25463">
                  <c:v>51979</c:v>
                </c:pt>
                <c:pt idx="25464">
                  <c:v>51469</c:v>
                </c:pt>
                <c:pt idx="25465">
                  <c:v>50662</c:v>
                </c:pt>
                <c:pt idx="25466">
                  <c:v>50152</c:v>
                </c:pt>
                <c:pt idx="25467">
                  <c:v>49345</c:v>
                </c:pt>
                <c:pt idx="25468">
                  <c:v>48834</c:v>
                </c:pt>
                <c:pt idx="25469">
                  <c:v>48028</c:v>
                </c:pt>
                <c:pt idx="25470">
                  <c:v>47517</c:v>
                </c:pt>
                <c:pt idx="25471">
                  <c:v>46710</c:v>
                </c:pt>
                <c:pt idx="25472">
                  <c:v>46200</c:v>
                </c:pt>
                <c:pt idx="25473">
                  <c:v>45393</c:v>
                </c:pt>
                <c:pt idx="25474">
                  <c:v>44883</c:v>
                </c:pt>
                <c:pt idx="25475">
                  <c:v>59358</c:v>
                </c:pt>
                <c:pt idx="25476">
                  <c:v>58008</c:v>
                </c:pt>
                <c:pt idx="25477">
                  <c:v>57438</c:v>
                </c:pt>
                <c:pt idx="25478">
                  <c:v>57228</c:v>
                </c:pt>
                <c:pt idx="25479">
                  <c:v>56658</c:v>
                </c:pt>
                <c:pt idx="25480">
                  <c:v>56088</c:v>
                </c:pt>
                <c:pt idx="25481">
                  <c:v>55878</c:v>
                </c:pt>
                <c:pt idx="25482">
                  <c:v>55309</c:v>
                </c:pt>
                <c:pt idx="25483">
                  <c:v>54529</c:v>
                </c:pt>
                <c:pt idx="25484">
                  <c:v>53959</c:v>
                </c:pt>
                <c:pt idx="25485">
                  <c:v>53179</c:v>
                </c:pt>
                <c:pt idx="25486">
                  <c:v>52609</c:v>
                </c:pt>
                <c:pt idx="25487">
                  <c:v>51829</c:v>
                </c:pt>
                <c:pt idx="25488">
                  <c:v>51259</c:v>
                </c:pt>
                <c:pt idx="25489">
                  <c:v>50480</c:v>
                </c:pt>
                <c:pt idx="25490">
                  <c:v>49910</c:v>
                </c:pt>
                <c:pt idx="25491">
                  <c:v>49130</c:v>
                </c:pt>
                <c:pt idx="25492">
                  <c:v>48560</c:v>
                </c:pt>
                <c:pt idx="25493">
                  <c:v>47780</c:v>
                </c:pt>
                <c:pt idx="25494">
                  <c:v>47210</c:v>
                </c:pt>
                <c:pt idx="25495">
                  <c:v>58949</c:v>
                </c:pt>
                <c:pt idx="25496">
                  <c:v>57629</c:v>
                </c:pt>
                <c:pt idx="25497">
                  <c:v>57037</c:v>
                </c:pt>
                <c:pt idx="25498">
                  <c:v>56901</c:v>
                </c:pt>
                <c:pt idx="25499">
                  <c:v>56309</c:v>
                </c:pt>
                <c:pt idx="25500">
                  <c:v>55717</c:v>
                </c:pt>
                <c:pt idx="25501">
                  <c:v>55581</c:v>
                </c:pt>
                <c:pt idx="25502">
                  <c:v>54989</c:v>
                </c:pt>
                <c:pt idx="25503">
                  <c:v>54261</c:v>
                </c:pt>
                <c:pt idx="25504">
                  <c:v>53669</c:v>
                </c:pt>
                <c:pt idx="25505">
                  <c:v>52941</c:v>
                </c:pt>
                <c:pt idx="25506">
                  <c:v>52349</c:v>
                </c:pt>
                <c:pt idx="25507">
                  <c:v>51621</c:v>
                </c:pt>
                <c:pt idx="25508">
                  <c:v>51029</c:v>
                </c:pt>
                <c:pt idx="25509">
                  <c:v>50301</c:v>
                </c:pt>
                <c:pt idx="25510">
                  <c:v>49709</c:v>
                </c:pt>
                <c:pt idx="25511">
                  <c:v>48981</c:v>
                </c:pt>
                <c:pt idx="25512">
                  <c:v>48389</c:v>
                </c:pt>
                <c:pt idx="25513">
                  <c:v>47661</c:v>
                </c:pt>
                <c:pt idx="25514">
                  <c:v>47069</c:v>
                </c:pt>
                <c:pt idx="25515">
                  <c:v>57770</c:v>
                </c:pt>
                <c:pt idx="25516">
                  <c:v>56483</c:v>
                </c:pt>
                <c:pt idx="25517">
                  <c:v>55894</c:v>
                </c:pt>
                <c:pt idx="25518">
                  <c:v>55786</c:v>
                </c:pt>
                <c:pt idx="25519">
                  <c:v>55196</c:v>
                </c:pt>
                <c:pt idx="25520">
                  <c:v>54607</c:v>
                </c:pt>
                <c:pt idx="25521">
                  <c:v>54499</c:v>
                </c:pt>
                <c:pt idx="25522">
                  <c:v>53910</c:v>
                </c:pt>
                <c:pt idx="25523">
                  <c:v>53213</c:v>
                </c:pt>
                <c:pt idx="25524">
                  <c:v>52623</c:v>
                </c:pt>
                <c:pt idx="25525">
                  <c:v>51926</c:v>
                </c:pt>
                <c:pt idx="25526">
                  <c:v>51337</c:v>
                </c:pt>
                <c:pt idx="25527">
                  <c:v>50639</c:v>
                </c:pt>
                <c:pt idx="25528">
                  <c:v>50050</c:v>
                </c:pt>
                <c:pt idx="25529">
                  <c:v>49353</c:v>
                </c:pt>
                <c:pt idx="25530">
                  <c:v>48764</c:v>
                </c:pt>
                <c:pt idx="25531">
                  <c:v>48066</c:v>
                </c:pt>
                <c:pt idx="25532">
                  <c:v>47477</c:v>
                </c:pt>
                <c:pt idx="25533">
                  <c:v>46780</c:v>
                </c:pt>
                <c:pt idx="25534">
                  <c:v>46191</c:v>
                </c:pt>
                <c:pt idx="25535">
                  <c:v>53837</c:v>
                </c:pt>
                <c:pt idx="25536">
                  <c:v>52641</c:v>
                </c:pt>
                <c:pt idx="25537">
                  <c:v>52088</c:v>
                </c:pt>
                <c:pt idx="25538">
                  <c:v>51997</c:v>
                </c:pt>
                <c:pt idx="25539">
                  <c:v>51445</c:v>
                </c:pt>
                <c:pt idx="25540">
                  <c:v>50892</c:v>
                </c:pt>
                <c:pt idx="25541">
                  <c:v>50801</c:v>
                </c:pt>
                <c:pt idx="25542">
                  <c:v>50249</c:v>
                </c:pt>
                <c:pt idx="25543">
                  <c:v>49605</c:v>
                </c:pt>
                <c:pt idx="25544">
                  <c:v>49053</c:v>
                </c:pt>
                <c:pt idx="25545">
                  <c:v>48409</c:v>
                </c:pt>
                <c:pt idx="25546">
                  <c:v>47857</c:v>
                </c:pt>
                <c:pt idx="25547">
                  <c:v>47213</c:v>
                </c:pt>
                <c:pt idx="25548">
                  <c:v>46660</c:v>
                </c:pt>
                <c:pt idx="25549">
                  <c:v>46017</c:v>
                </c:pt>
                <c:pt idx="25550">
                  <c:v>45464</c:v>
                </c:pt>
                <c:pt idx="25551">
                  <c:v>44821</c:v>
                </c:pt>
                <c:pt idx="25552">
                  <c:v>44268</c:v>
                </c:pt>
                <c:pt idx="25553">
                  <c:v>43625</c:v>
                </c:pt>
                <c:pt idx="25554">
                  <c:v>43072</c:v>
                </c:pt>
                <c:pt idx="25555">
                  <c:v>57251</c:v>
                </c:pt>
                <c:pt idx="25556">
                  <c:v>55937</c:v>
                </c:pt>
                <c:pt idx="25557">
                  <c:v>54624</c:v>
                </c:pt>
                <c:pt idx="25558">
                  <c:v>54089</c:v>
                </c:pt>
                <c:pt idx="25559">
                  <c:v>53846</c:v>
                </c:pt>
                <c:pt idx="25560">
                  <c:v>53311</c:v>
                </c:pt>
                <c:pt idx="25561">
                  <c:v>52532</c:v>
                </c:pt>
                <c:pt idx="25562">
                  <c:v>51219</c:v>
                </c:pt>
                <c:pt idx="25563">
                  <c:v>50684</c:v>
                </c:pt>
                <c:pt idx="25564">
                  <c:v>49905</c:v>
                </c:pt>
                <c:pt idx="25565">
                  <c:v>48592</c:v>
                </c:pt>
                <c:pt idx="25566">
                  <c:v>47279</c:v>
                </c:pt>
                <c:pt idx="25567">
                  <c:v>59750</c:v>
                </c:pt>
                <c:pt idx="25568">
                  <c:v>58404</c:v>
                </c:pt>
                <c:pt idx="25569">
                  <c:v>57059</c:v>
                </c:pt>
                <c:pt idx="25570">
                  <c:v>56469</c:v>
                </c:pt>
                <c:pt idx="25571">
                  <c:v>56305</c:v>
                </c:pt>
                <c:pt idx="25572">
                  <c:v>55714</c:v>
                </c:pt>
                <c:pt idx="25573">
                  <c:v>54960</c:v>
                </c:pt>
                <c:pt idx="25574">
                  <c:v>53614</c:v>
                </c:pt>
                <c:pt idx="25575">
                  <c:v>53024</c:v>
                </c:pt>
                <c:pt idx="25576">
                  <c:v>52269</c:v>
                </c:pt>
                <c:pt idx="25577">
                  <c:v>50924</c:v>
                </c:pt>
                <c:pt idx="25578">
                  <c:v>49579</c:v>
                </c:pt>
                <c:pt idx="25579">
                  <c:v>59024</c:v>
                </c:pt>
                <c:pt idx="25580">
                  <c:v>57706</c:v>
                </c:pt>
                <c:pt idx="25581">
                  <c:v>56388</c:v>
                </c:pt>
                <c:pt idx="25582">
                  <c:v>55791</c:v>
                </c:pt>
                <c:pt idx="25583">
                  <c:v>55668</c:v>
                </c:pt>
                <c:pt idx="25584">
                  <c:v>55070</c:v>
                </c:pt>
                <c:pt idx="25585">
                  <c:v>54350</c:v>
                </c:pt>
                <c:pt idx="25586">
                  <c:v>53032</c:v>
                </c:pt>
                <c:pt idx="25587">
                  <c:v>52435</c:v>
                </c:pt>
                <c:pt idx="25588">
                  <c:v>51715</c:v>
                </c:pt>
                <c:pt idx="25589">
                  <c:v>50397</c:v>
                </c:pt>
                <c:pt idx="25590">
                  <c:v>49079</c:v>
                </c:pt>
                <c:pt idx="25591">
                  <c:v>57494</c:v>
                </c:pt>
                <c:pt idx="25592">
                  <c:v>56207</c:v>
                </c:pt>
                <c:pt idx="25593">
                  <c:v>54920</c:v>
                </c:pt>
                <c:pt idx="25594">
                  <c:v>54342</c:v>
                </c:pt>
                <c:pt idx="25595">
                  <c:v>54210</c:v>
                </c:pt>
                <c:pt idx="25596">
                  <c:v>53632</c:v>
                </c:pt>
                <c:pt idx="25597">
                  <c:v>52922</c:v>
                </c:pt>
                <c:pt idx="25598">
                  <c:v>51635</c:v>
                </c:pt>
                <c:pt idx="25599">
                  <c:v>51058</c:v>
                </c:pt>
                <c:pt idx="25600">
                  <c:v>50348</c:v>
                </c:pt>
                <c:pt idx="25601">
                  <c:v>49060</c:v>
                </c:pt>
                <c:pt idx="25602">
                  <c:v>47773</c:v>
                </c:pt>
                <c:pt idx="25603">
                  <c:v>53259</c:v>
                </c:pt>
                <c:pt idx="25604">
                  <c:v>52058</c:v>
                </c:pt>
                <c:pt idx="25605">
                  <c:v>50856</c:v>
                </c:pt>
                <c:pt idx="25606">
                  <c:v>50333</c:v>
                </c:pt>
                <c:pt idx="25607">
                  <c:v>50179</c:v>
                </c:pt>
                <c:pt idx="25608">
                  <c:v>49655</c:v>
                </c:pt>
                <c:pt idx="25609">
                  <c:v>48977</c:v>
                </c:pt>
                <c:pt idx="25610">
                  <c:v>47776</c:v>
                </c:pt>
                <c:pt idx="25611">
                  <c:v>47252</c:v>
                </c:pt>
                <c:pt idx="25612">
                  <c:v>46575</c:v>
                </c:pt>
                <c:pt idx="25613">
                  <c:v>45373</c:v>
                </c:pt>
                <c:pt idx="25614">
                  <c:v>44172</c:v>
                </c:pt>
                <c:pt idx="25615">
                  <c:v>54614</c:v>
                </c:pt>
                <c:pt idx="25616">
                  <c:v>54009</c:v>
                </c:pt>
                <c:pt idx="25617">
                  <c:v>52193</c:v>
                </c:pt>
                <c:pt idx="25618">
                  <c:v>50982</c:v>
                </c:pt>
                <c:pt idx="25619">
                  <c:v>50377</c:v>
                </c:pt>
                <c:pt idx="25620">
                  <c:v>49772</c:v>
                </c:pt>
                <c:pt idx="25621">
                  <c:v>53915</c:v>
                </c:pt>
                <c:pt idx="25622">
                  <c:v>53310</c:v>
                </c:pt>
                <c:pt idx="25623">
                  <c:v>52705</c:v>
                </c:pt>
                <c:pt idx="25624">
                  <c:v>52100</c:v>
                </c:pt>
                <c:pt idx="25625">
                  <c:v>51494</c:v>
                </c:pt>
                <c:pt idx="25626">
                  <c:v>50889</c:v>
                </c:pt>
                <c:pt idx="25627">
                  <c:v>50284</c:v>
                </c:pt>
                <c:pt idx="25628">
                  <c:v>49679</c:v>
                </c:pt>
                <c:pt idx="25629">
                  <c:v>49073</c:v>
                </c:pt>
                <c:pt idx="25630">
                  <c:v>48468</c:v>
                </c:pt>
                <c:pt idx="25631">
                  <c:v>47863</c:v>
                </c:pt>
                <c:pt idx="25632">
                  <c:v>53217</c:v>
                </c:pt>
                <c:pt idx="25633">
                  <c:v>52612</c:v>
                </c:pt>
                <c:pt idx="25634">
                  <c:v>52006</c:v>
                </c:pt>
                <c:pt idx="25635">
                  <c:v>51401</c:v>
                </c:pt>
                <c:pt idx="25636">
                  <c:v>50796</c:v>
                </c:pt>
                <c:pt idx="25637">
                  <c:v>50191</c:v>
                </c:pt>
                <c:pt idx="25638">
                  <c:v>49585</c:v>
                </c:pt>
                <c:pt idx="25639">
                  <c:v>48980</c:v>
                </c:pt>
                <c:pt idx="25640">
                  <c:v>48375</c:v>
                </c:pt>
                <c:pt idx="25641">
                  <c:v>47770</c:v>
                </c:pt>
                <c:pt idx="25642">
                  <c:v>47165</c:v>
                </c:pt>
                <c:pt idx="25643">
                  <c:v>46559</c:v>
                </c:pt>
                <c:pt idx="25644">
                  <c:v>45954</c:v>
                </c:pt>
                <c:pt idx="25645">
                  <c:v>51913</c:v>
                </c:pt>
                <c:pt idx="25646">
                  <c:v>51308</c:v>
                </c:pt>
                <c:pt idx="25647">
                  <c:v>50703</c:v>
                </c:pt>
                <c:pt idx="25648">
                  <c:v>50098</c:v>
                </c:pt>
                <c:pt idx="25649">
                  <c:v>49492</c:v>
                </c:pt>
                <c:pt idx="25650">
                  <c:v>48887</c:v>
                </c:pt>
                <c:pt idx="25651">
                  <c:v>48282</c:v>
                </c:pt>
                <c:pt idx="25652">
                  <c:v>47677</c:v>
                </c:pt>
                <c:pt idx="25653">
                  <c:v>47071</c:v>
                </c:pt>
                <c:pt idx="25654">
                  <c:v>46466</c:v>
                </c:pt>
                <c:pt idx="25655">
                  <c:v>45861</c:v>
                </c:pt>
                <c:pt idx="25656">
                  <c:v>45256</c:v>
                </c:pt>
                <c:pt idx="25657">
                  <c:v>44650</c:v>
                </c:pt>
                <c:pt idx="25658">
                  <c:v>44045</c:v>
                </c:pt>
                <c:pt idx="25659">
                  <c:v>50004</c:v>
                </c:pt>
                <c:pt idx="25660">
                  <c:v>49399</c:v>
                </c:pt>
                <c:pt idx="25661">
                  <c:v>43347</c:v>
                </c:pt>
                <c:pt idx="25662">
                  <c:v>42741</c:v>
                </c:pt>
                <c:pt idx="25663">
                  <c:v>56904</c:v>
                </c:pt>
                <c:pt idx="25664">
                  <c:v>56229</c:v>
                </c:pt>
                <c:pt idx="25665">
                  <c:v>54206</c:v>
                </c:pt>
                <c:pt idx="25666">
                  <c:v>52858</c:v>
                </c:pt>
                <c:pt idx="25667">
                  <c:v>52183</c:v>
                </c:pt>
                <c:pt idx="25668">
                  <c:v>51509</c:v>
                </c:pt>
                <c:pt idx="25669">
                  <c:v>56242</c:v>
                </c:pt>
                <c:pt idx="25670">
                  <c:v>55567</c:v>
                </c:pt>
                <c:pt idx="25671">
                  <c:v>54893</c:v>
                </c:pt>
                <c:pt idx="25672">
                  <c:v>54219</c:v>
                </c:pt>
                <c:pt idx="25673">
                  <c:v>53544</c:v>
                </c:pt>
                <c:pt idx="25674">
                  <c:v>52870</c:v>
                </c:pt>
                <c:pt idx="25675">
                  <c:v>52195</c:v>
                </c:pt>
                <c:pt idx="25676">
                  <c:v>51521</c:v>
                </c:pt>
                <c:pt idx="25677">
                  <c:v>50847</c:v>
                </c:pt>
                <c:pt idx="25678">
                  <c:v>50172</c:v>
                </c:pt>
                <c:pt idx="25679">
                  <c:v>49498</c:v>
                </c:pt>
                <c:pt idx="25680">
                  <c:v>55580</c:v>
                </c:pt>
                <c:pt idx="25681">
                  <c:v>54905</c:v>
                </c:pt>
                <c:pt idx="25682">
                  <c:v>54231</c:v>
                </c:pt>
                <c:pt idx="25683">
                  <c:v>53556</c:v>
                </c:pt>
                <c:pt idx="25684">
                  <c:v>52882</c:v>
                </c:pt>
                <c:pt idx="25685">
                  <c:v>52208</c:v>
                </c:pt>
                <c:pt idx="25686">
                  <c:v>51533</c:v>
                </c:pt>
                <c:pt idx="25687">
                  <c:v>50859</c:v>
                </c:pt>
                <c:pt idx="25688">
                  <c:v>50185</c:v>
                </c:pt>
                <c:pt idx="25689">
                  <c:v>49510</c:v>
                </c:pt>
                <c:pt idx="25690">
                  <c:v>48836</c:v>
                </c:pt>
                <c:pt idx="25691">
                  <c:v>48162</c:v>
                </c:pt>
                <c:pt idx="25692">
                  <c:v>47487</c:v>
                </c:pt>
                <c:pt idx="25693">
                  <c:v>54243</c:v>
                </c:pt>
                <c:pt idx="25694">
                  <c:v>53569</c:v>
                </c:pt>
                <c:pt idx="25695">
                  <c:v>52894</c:v>
                </c:pt>
                <c:pt idx="25696">
                  <c:v>52220</c:v>
                </c:pt>
                <c:pt idx="25697">
                  <c:v>51546</c:v>
                </c:pt>
                <c:pt idx="25698">
                  <c:v>50871</c:v>
                </c:pt>
                <c:pt idx="25699">
                  <c:v>50197</c:v>
                </c:pt>
                <c:pt idx="25700">
                  <c:v>49523</c:v>
                </c:pt>
                <c:pt idx="25701">
                  <c:v>48848</c:v>
                </c:pt>
                <c:pt idx="25702">
                  <c:v>48174</c:v>
                </c:pt>
                <c:pt idx="25703">
                  <c:v>47499</c:v>
                </c:pt>
                <c:pt idx="25704">
                  <c:v>46825</c:v>
                </c:pt>
                <c:pt idx="25705">
                  <c:v>46151</c:v>
                </c:pt>
                <c:pt idx="25706">
                  <c:v>45476</c:v>
                </c:pt>
                <c:pt idx="25707">
                  <c:v>52232</c:v>
                </c:pt>
                <c:pt idx="25708">
                  <c:v>51558</c:v>
                </c:pt>
                <c:pt idx="25709">
                  <c:v>44814</c:v>
                </c:pt>
                <c:pt idx="25710">
                  <c:v>44140</c:v>
                </c:pt>
                <c:pt idx="25711">
                  <c:v>56308</c:v>
                </c:pt>
                <c:pt idx="25712">
                  <c:v>55620</c:v>
                </c:pt>
                <c:pt idx="25713">
                  <c:v>53558</c:v>
                </c:pt>
                <c:pt idx="25714">
                  <c:v>52182</c:v>
                </c:pt>
                <c:pt idx="25715">
                  <c:v>51495</c:v>
                </c:pt>
                <c:pt idx="25716">
                  <c:v>50807</c:v>
                </c:pt>
                <c:pt idx="25717">
                  <c:v>55683</c:v>
                </c:pt>
                <c:pt idx="25718">
                  <c:v>54995</c:v>
                </c:pt>
                <c:pt idx="25719">
                  <c:v>54308</c:v>
                </c:pt>
                <c:pt idx="25720">
                  <c:v>53620</c:v>
                </c:pt>
                <c:pt idx="25721">
                  <c:v>52933</c:v>
                </c:pt>
                <c:pt idx="25722">
                  <c:v>52245</c:v>
                </c:pt>
                <c:pt idx="25723">
                  <c:v>51558</c:v>
                </c:pt>
                <c:pt idx="25724">
                  <c:v>50870</c:v>
                </c:pt>
                <c:pt idx="25725">
                  <c:v>50183</c:v>
                </c:pt>
                <c:pt idx="25726">
                  <c:v>49495</c:v>
                </c:pt>
                <c:pt idx="25727">
                  <c:v>48807</c:v>
                </c:pt>
                <c:pt idx="25728">
                  <c:v>55058</c:v>
                </c:pt>
                <c:pt idx="25729">
                  <c:v>54371</c:v>
                </c:pt>
                <c:pt idx="25730">
                  <c:v>53683</c:v>
                </c:pt>
                <c:pt idx="25731">
                  <c:v>52995</c:v>
                </c:pt>
                <c:pt idx="25732">
                  <c:v>52308</c:v>
                </c:pt>
                <c:pt idx="25733">
                  <c:v>51620</c:v>
                </c:pt>
                <c:pt idx="25734">
                  <c:v>50933</c:v>
                </c:pt>
                <c:pt idx="25735">
                  <c:v>50245</c:v>
                </c:pt>
                <c:pt idx="25736">
                  <c:v>49558</c:v>
                </c:pt>
                <c:pt idx="25737">
                  <c:v>48870</c:v>
                </c:pt>
                <c:pt idx="25738">
                  <c:v>48183</c:v>
                </c:pt>
                <c:pt idx="25739">
                  <c:v>47495</c:v>
                </c:pt>
                <c:pt idx="25740">
                  <c:v>46808</c:v>
                </c:pt>
                <c:pt idx="25741">
                  <c:v>53746</c:v>
                </c:pt>
                <c:pt idx="25742">
                  <c:v>53058</c:v>
                </c:pt>
                <c:pt idx="25743">
                  <c:v>52371</c:v>
                </c:pt>
                <c:pt idx="25744">
                  <c:v>51683</c:v>
                </c:pt>
                <c:pt idx="25745">
                  <c:v>50996</c:v>
                </c:pt>
                <c:pt idx="25746">
                  <c:v>50308</c:v>
                </c:pt>
                <c:pt idx="25747">
                  <c:v>49620</c:v>
                </c:pt>
                <c:pt idx="25748">
                  <c:v>48933</c:v>
                </c:pt>
                <c:pt idx="25749">
                  <c:v>48245</c:v>
                </c:pt>
                <c:pt idx="25750">
                  <c:v>47558</c:v>
                </c:pt>
                <c:pt idx="25751">
                  <c:v>46870</c:v>
                </c:pt>
                <c:pt idx="25752">
                  <c:v>46183</c:v>
                </c:pt>
                <c:pt idx="25753">
                  <c:v>45495</c:v>
                </c:pt>
                <c:pt idx="25754">
                  <c:v>44808</c:v>
                </c:pt>
                <c:pt idx="25755">
                  <c:v>51746</c:v>
                </c:pt>
                <c:pt idx="25756">
                  <c:v>51058</c:v>
                </c:pt>
                <c:pt idx="25757">
                  <c:v>44183</c:v>
                </c:pt>
                <c:pt idx="25758">
                  <c:v>43495</c:v>
                </c:pt>
                <c:pt idx="25759">
                  <c:v>55058</c:v>
                </c:pt>
                <c:pt idx="25760">
                  <c:v>54387</c:v>
                </c:pt>
                <c:pt idx="25761">
                  <c:v>52373</c:v>
                </c:pt>
                <c:pt idx="25762">
                  <c:v>51031</c:v>
                </c:pt>
                <c:pt idx="25763">
                  <c:v>50360</c:v>
                </c:pt>
                <c:pt idx="25764">
                  <c:v>49689</c:v>
                </c:pt>
                <c:pt idx="25765">
                  <c:v>54446</c:v>
                </c:pt>
                <c:pt idx="25766">
                  <c:v>53774</c:v>
                </c:pt>
                <c:pt idx="25767">
                  <c:v>53103</c:v>
                </c:pt>
                <c:pt idx="25768">
                  <c:v>52432</c:v>
                </c:pt>
                <c:pt idx="25769">
                  <c:v>51761</c:v>
                </c:pt>
                <c:pt idx="25770">
                  <c:v>51090</c:v>
                </c:pt>
                <c:pt idx="25771">
                  <c:v>50418</c:v>
                </c:pt>
                <c:pt idx="25772">
                  <c:v>49747</c:v>
                </c:pt>
                <c:pt idx="25773">
                  <c:v>49076</c:v>
                </c:pt>
                <c:pt idx="25774">
                  <c:v>48405</c:v>
                </c:pt>
                <c:pt idx="25775">
                  <c:v>47734</c:v>
                </c:pt>
                <c:pt idx="25776">
                  <c:v>53833</c:v>
                </c:pt>
                <c:pt idx="25777">
                  <c:v>53162</c:v>
                </c:pt>
                <c:pt idx="25778">
                  <c:v>52491</c:v>
                </c:pt>
                <c:pt idx="25779">
                  <c:v>51819</c:v>
                </c:pt>
                <c:pt idx="25780">
                  <c:v>51148</c:v>
                </c:pt>
                <c:pt idx="25781">
                  <c:v>50477</c:v>
                </c:pt>
                <c:pt idx="25782">
                  <c:v>49806</c:v>
                </c:pt>
                <c:pt idx="25783">
                  <c:v>49135</c:v>
                </c:pt>
                <c:pt idx="25784">
                  <c:v>48464</c:v>
                </c:pt>
                <c:pt idx="25785">
                  <c:v>47792</c:v>
                </c:pt>
                <c:pt idx="25786">
                  <c:v>47121</c:v>
                </c:pt>
                <c:pt idx="25787">
                  <c:v>46450</c:v>
                </c:pt>
                <c:pt idx="25788">
                  <c:v>45779</c:v>
                </c:pt>
                <c:pt idx="25789">
                  <c:v>52549</c:v>
                </c:pt>
                <c:pt idx="25790">
                  <c:v>51878</c:v>
                </c:pt>
                <c:pt idx="25791">
                  <c:v>51207</c:v>
                </c:pt>
                <c:pt idx="25792">
                  <c:v>50536</c:v>
                </c:pt>
                <c:pt idx="25793">
                  <c:v>49865</c:v>
                </c:pt>
                <c:pt idx="25794">
                  <c:v>49193</c:v>
                </c:pt>
                <c:pt idx="25795">
                  <c:v>48522</c:v>
                </c:pt>
                <c:pt idx="25796">
                  <c:v>47851</c:v>
                </c:pt>
                <c:pt idx="25797">
                  <c:v>47180</c:v>
                </c:pt>
                <c:pt idx="25798">
                  <c:v>46509</c:v>
                </c:pt>
                <c:pt idx="25799">
                  <c:v>45837</c:v>
                </c:pt>
                <c:pt idx="25800">
                  <c:v>45166</c:v>
                </c:pt>
                <c:pt idx="25801">
                  <c:v>44495</c:v>
                </c:pt>
                <c:pt idx="25802">
                  <c:v>43824</c:v>
                </c:pt>
                <c:pt idx="25803">
                  <c:v>50594</c:v>
                </c:pt>
                <c:pt idx="25804">
                  <c:v>49923</c:v>
                </c:pt>
                <c:pt idx="25805">
                  <c:v>43211</c:v>
                </c:pt>
                <c:pt idx="25806">
                  <c:v>42540</c:v>
                </c:pt>
                <c:pt idx="25807">
                  <c:v>51252</c:v>
                </c:pt>
                <c:pt idx="25808">
                  <c:v>50638</c:v>
                </c:pt>
                <c:pt idx="25809">
                  <c:v>48797</c:v>
                </c:pt>
                <c:pt idx="25810">
                  <c:v>47569</c:v>
                </c:pt>
                <c:pt idx="25811">
                  <c:v>46955</c:v>
                </c:pt>
                <c:pt idx="25812">
                  <c:v>46342</c:v>
                </c:pt>
                <c:pt idx="25813">
                  <c:v>50666</c:v>
                </c:pt>
                <c:pt idx="25814">
                  <c:v>50052</c:v>
                </c:pt>
                <c:pt idx="25815">
                  <c:v>49438</c:v>
                </c:pt>
                <c:pt idx="25816">
                  <c:v>48824</c:v>
                </c:pt>
                <c:pt idx="25817">
                  <c:v>48210</c:v>
                </c:pt>
                <c:pt idx="25818">
                  <c:v>47596</c:v>
                </c:pt>
                <c:pt idx="25819">
                  <c:v>46983</c:v>
                </c:pt>
                <c:pt idx="25820">
                  <c:v>46369</c:v>
                </c:pt>
                <c:pt idx="25821">
                  <c:v>45755</c:v>
                </c:pt>
                <c:pt idx="25822">
                  <c:v>45141</c:v>
                </c:pt>
                <c:pt idx="25823">
                  <c:v>44527</c:v>
                </c:pt>
                <c:pt idx="25824">
                  <c:v>50079</c:v>
                </c:pt>
                <c:pt idx="25825">
                  <c:v>49465</c:v>
                </c:pt>
                <c:pt idx="25826">
                  <c:v>48851</c:v>
                </c:pt>
                <c:pt idx="25827">
                  <c:v>48237</c:v>
                </c:pt>
                <c:pt idx="25828">
                  <c:v>47624</c:v>
                </c:pt>
                <c:pt idx="25829">
                  <c:v>47010</c:v>
                </c:pt>
                <c:pt idx="25830">
                  <c:v>46396</c:v>
                </c:pt>
                <c:pt idx="25831">
                  <c:v>45782</c:v>
                </c:pt>
                <c:pt idx="25832">
                  <c:v>45168</c:v>
                </c:pt>
                <c:pt idx="25833">
                  <c:v>44554</c:v>
                </c:pt>
                <c:pt idx="25834">
                  <c:v>43941</c:v>
                </c:pt>
                <c:pt idx="25835">
                  <c:v>43327</c:v>
                </c:pt>
                <c:pt idx="25836">
                  <c:v>42713</c:v>
                </c:pt>
                <c:pt idx="25837">
                  <c:v>48879</c:v>
                </c:pt>
                <c:pt idx="25838">
                  <c:v>48265</c:v>
                </c:pt>
                <c:pt idx="25839">
                  <c:v>47651</c:v>
                </c:pt>
                <c:pt idx="25840">
                  <c:v>47037</c:v>
                </c:pt>
                <c:pt idx="25841">
                  <c:v>46423</c:v>
                </c:pt>
                <c:pt idx="25842">
                  <c:v>45809</c:v>
                </c:pt>
                <c:pt idx="25843">
                  <c:v>45195</c:v>
                </c:pt>
                <c:pt idx="25844">
                  <c:v>44582</c:v>
                </c:pt>
                <c:pt idx="25845">
                  <c:v>43968</c:v>
                </c:pt>
                <c:pt idx="25846">
                  <c:v>43354</c:v>
                </c:pt>
                <c:pt idx="25847">
                  <c:v>42740</c:v>
                </c:pt>
                <c:pt idx="25848">
                  <c:v>42126</c:v>
                </c:pt>
                <c:pt idx="25849">
                  <c:v>41512</c:v>
                </c:pt>
                <c:pt idx="25850">
                  <c:v>40899</c:v>
                </c:pt>
                <c:pt idx="25851">
                  <c:v>47064</c:v>
                </c:pt>
                <c:pt idx="25852">
                  <c:v>46450</c:v>
                </c:pt>
                <c:pt idx="25853">
                  <c:v>40312</c:v>
                </c:pt>
                <c:pt idx="25854">
                  <c:v>39698</c:v>
                </c:pt>
                <c:pt idx="25855">
                  <c:v>54614</c:v>
                </c:pt>
                <c:pt idx="25856">
                  <c:v>54009</c:v>
                </c:pt>
                <c:pt idx="25857">
                  <c:v>52193</c:v>
                </c:pt>
                <c:pt idx="25858">
                  <c:v>50982</c:v>
                </c:pt>
                <c:pt idx="25859">
                  <c:v>50377</c:v>
                </c:pt>
                <c:pt idx="25860">
                  <c:v>49772</c:v>
                </c:pt>
                <c:pt idx="25861">
                  <c:v>53915</c:v>
                </c:pt>
                <c:pt idx="25862">
                  <c:v>53310</c:v>
                </c:pt>
                <c:pt idx="25863">
                  <c:v>52705</c:v>
                </c:pt>
                <c:pt idx="25864">
                  <c:v>52100</c:v>
                </c:pt>
                <c:pt idx="25865">
                  <c:v>51494</c:v>
                </c:pt>
                <c:pt idx="25866">
                  <c:v>50889</c:v>
                </c:pt>
                <c:pt idx="25867">
                  <c:v>50284</c:v>
                </c:pt>
                <c:pt idx="25868">
                  <c:v>49679</c:v>
                </c:pt>
                <c:pt idx="25869">
                  <c:v>49073</c:v>
                </c:pt>
                <c:pt idx="25870">
                  <c:v>48468</c:v>
                </c:pt>
                <c:pt idx="25871">
                  <c:v>47863</c:v>
                </c:pt>
                <c:pt idx="25872">
                  <c:v>53217</c:v>
                </c:pt>
                <c:pt idx="25873">
                  <c:v>52612</c:v>
                </c:pt>
                <c:pt idx="25874">
                  <c:v>52006</c:v>
                </c:pt>
                <c:pt idx="25875">
                  <c:v>51401</c:v>
                </c:pt>
                <c:pt idx="25876">
                  <c:v>50796</c:v>
                </c:pt>
                <c:pt idx="25877">
                  <c:v>50191</c:v>
                </c:pt>
                <c:pt idx="25878">
                  <c:v>49585</c:v>
                </c:pt>
                <c:pt idx="25879">
                  <c:v>48980</c:v>
                </c:pt>
                <c:pt idx="25880">
                  <c:v>48375</c:v>
                </c:pt>
                <c:pt idx="25881">
                  <c:v>47770</c:v>
                </c:pt>
                <c:pt idx="25882">
                  <c:v>47165</c:v>
                </c:pt>
                <c:pt idx="25883">
                  <c:v>46559</c:v>
                </c:pt>
                <c:pt idx="25884">
                  <c:v>45954</c:v>
                </c:pt>
                <c:pt idx="25885">
                  <c:v>51913</c:v>
                </c:pt>
                <c:pt idx="25886">
                  <c:v>51308</c:v>
                </c:pt>
                <c:pt idx="25887">
                  <c:v>50703</c:v>
                </c:pt>
                <c:pt idx="25888">
                  <c:v>50098</c:v>
                </c:pt>
                <c:pt idx="25889">
                  <c:v>49492</c:v>
                </c:pt>
                <c:pt idx="25890">
                  <c:v>48887</c:v>
                </c:pt>
                <c:pt idx="25891">
                  <c:v>48282</c:v>
                </c:pt>
                <c:pt idx="25892">
                  <c:v>47677</c:v>
                </c:pt>
                <c:pt idx="25893">
                  <c:v>47071</c:v>
                </c:pt>
                <c:pt idx="25894">
                  <c:v>46466</c:v>
                </c:pt>
                <c:pt idx="25895">
                  <c:v>45861</c:v>
                </c:pt>
                <c:pt idx="25896">
                  <c:v>45256</c:v>
                </c:pt>
                <c:pt idx="25897">
                  <c:v>44650</c:v>
                </c:pt>
                <c:pt idx="25898">
                  <c:v>44045</c:v>
                </c:pt>
                <c:pt idx="25899">
                  <c:v>50004</c:v>
                </c:pt>
                <c:pt idx="25900">
                  <c:v>49399</c:v>
                </c:pt>
                <c:pt idx="25901">
                  <c:v>43347</c:v>
                </c:pt>
                <c:pt idx="25902">
                  <c:v>42741</c:v>
                </c:pt>
                <c:pt idx="25903">
                  <c:v>56904</c:v>
                </c:pt>
                <c:pt idx="25904">
                  <c:v>56229</c:v>
                </c:pt>
                <c:pt idx="25905">
                  <c:v>54206</c:v>
                </c:pt>
                <c:pt idx="25906">
                  <c:v>52858</c:v>
                </c:pt>
                <c:pt idx="25907">
                  <c:v>52183</c:v>
                </c:pt>
                <c:pt idx="25908">
                  <c:v>51509</c:v>
                </c:pt>
                <c:pt idx="25909">
                  <c:v>56242</c:v>
                </c:pt>
                <c:pt idx="25910">
                  <c:v>55567</c:v>
                </c:pt>
                <c:pt idx="25911">
                  <c:v>54893</c:v>
                </c:pt>
                <c:pt idx="25912">
                  <c:v>54219</c:v>
                </c:pt>
                <c:pt idx="25913">
                  <c:v>53544</c:v>
                </c:pt>
                <c:pt idx="25914">
                  <c:v>52870</c:v>
                </c:pt>
                <c:pt idx="25915">
                  <c:v>52195</c:v>
                </c:pt>
                <c:pt idx="25916">
                  <c:v>51521</c:v>
                </c:pt>
                <c:pt idx="25917">
                  <c:v>50847</c:v>
                </c:pt>
                <c:pt idx="25918">
                  <c:v>50172</c:v>
                </c:pt>
                <c:pt idx="25919">
                  <c:v>49498</c:v>
                </c:pt>
                <c:pt idx="25920">
                  <c:v>55580</c:v>
                </c:pt>
                <c:pt idx="25921">
                  <c:v>54905</c:v>
                </c:pt>
                <c:pt idx="25922">
                  <c:v>54231</c:v>
                </c:pt>
                <c:pt idx="25923">
                  <c:v>53556</c:v>
                </c:pt>
                <c:pt idx="25924">
                  <c:v>52882</c:v>
                </c:pt>
                <c:pt idx="25925">
                  <c:v>52208</c:v>
                </c:pt>
                <c:pt idx="25926">
                  <c:v>51533</c:v>
                </c:pt>
                <c:pt idx="25927">
                  <c:v>50859</c:v>
                </c:pt>
                <c:pt idx="25928">
                  <c:v>50185</c:v>
                </c:pt>
                <c:pt idx="25929">
                  <c:v>49510</c:v>
                </c:pt>
                <c:pt idx="25930">
                  <c:v>48836</c:v>
                </c:pt>
                <c:pt idx="25931">
                  <c:v>48162</c:v>
                </c:pt>
                <c:pt idx="25932">
                  <c:v>47487</c:v>
                </c:pt>
                <c:pt idx="25933">
                  <c:v>54243</c:v>
                </c:pt>
                <c:pt idx="25934">
                  <c:v>53569</c:v>
                </c:pt>
                <c:pt idx="25935">
                  <c:v>52894</c:v>
                </c:pt>
                <c:pt idx="25936">
                  <c:v>52220</c:v>
                </c:pt>
                <c:pt idx="25937">
                  <c:v>51546</c:v>
                </c:pt>
                <c:pt idx="25938">
                  <c:v>50871</c:v>
                </c:pt>
                <c:pt idx="25939">
                  <c:v>50197</c:v>
                </c:pt>
                <c:pt idx="25940">
                  <c:v>49523</c:v>
                </c:pt>
                <c:pt idx="25941">
                  <c:v>48848</c:v>
                </c:pt>
                <c:pt idx="25942">
                  <c:v>48174</c:v>
                </c:pt>
                <c:pt idx="25943">
                  <c:v>47499</c:v>
                </c:pt>
                <c:pt idx="25944">
                  <c:v>46825</c:v>
                </c:pt>
                <c:pt idx="25945">
                  <c:v>46151</c:v>
                </c:pt>
                <c:pt idx="25946">
                  <c:v>45476</c:v>
                </c:pt>
                <c:pt idx="25947">
                  <c:v>52232</c:v>
                </c:pt>
                <c:pt idx="25948">
                  <c:v>51558</c:v>
                </c:pt>
                <c:pt idx="25949">
                  <c:v>44814</c:v>
                </c:pt>
                <c:pt idx="25950">
                  <c:v>44140</c:v>
                </c:pt>
                <c:pt idx="25951">
                  <c:v>56308</c:v>
                </c:pt>
                <c:pt idx="25952">
                  <c:v>55620</c:v>
                </c:pt>
                <c:pt idx="25953">
                  <c:v>53558</c:v>
                </c:pt>
                <c:pt idx="25954">
                  <c:v>52182</c:v>
                </c:pt>
                <c:pt idx="25955">
                  <c:v>51495</c:v>
                </c:pt>
                <c:pt idx="25956">
                  <c:v>50807</c:v>
                </c:pt>
                <c:pt idx="25957">
                  <c:v>55683</c:v>
                </c:pt>
                <c:pt idx="25958">
                  <c:v>54995</c:v>
                </c:pt>
                <c:pt idx="25959">
                  <c:v>54308</c:v>
                </c:pt>
                <c:pt idx="25960">
                  <c:v>53620</c:v>
                </c:pt>
                <c:pt idx="25961">
                  <c:v>52933</c:v>
                </c:pt>
                <c:pt idx="25962">
                  <c:v>52245</c:v>
                </c:pt>
                <c:pt idx="25963">
                  <c:v>51558</c:v>
                </c:pt>
                <c:pt idx="25964">
                  <c:v>50870</c:v>
                </c:pt>
                <c:pt idx="25965">
                  <c:v>50183</c:v>
                </c:pt>
                <c:pt idx="25966">
                  <c:v>49495</c:v>
                </c:pt>
                <c:pt idx="25967">
                  <c:v>48807</c:v>
                </c:pt>
                <c:pt idx="25968">
                  <c:v>55058</c:v>
                </c:pt>
                <c:pt idx="25969">
                  <c:v>54371</c:v>
                </c:pt>
                <c:pt idx="25970">
                  <c:v>53683</c:v>
                </c:pt>
                <c:pt idx="25971">
                  <c:v>52995</c:v>
                </c:pt>
                <c:pt idx="25972">
                  <c:v>52308</c:v>
                </c:pt>
                <c:pt idx="25973">
                  <c:v>51620</c:v>
                </c:pt>
                <c:pt idx="25974">
                  <c:v>50933</c:v>
                </c:pt>
                <c:pt idx="25975">
                  <c:v>50245</c:v>
                </c:pt>
                <c:pt idx="25976">
                  <c:v>49558</c:v>
                </c:pt>
                <c:pt idx="25977">
                  <c:v>48870</c:v>
                </c:pt>
                <c:pt idx="25978">
                  <c:v>48183</c:v>
                </c:pt>
                <c:pt idx="25979">
                  <c:v>47495</c:v>
                </c:pt>
                <c:pt idx="25980">
                  <c:v>46808</c:v>
                </c:pt>
                <c:pt idx="25981">
                  <c:v>53746</c:v>
                </c:pt>
                <c:pt idx="25982">
                  <c:v>53058</c:v>
                </c:pt>
                <c:pt idx="25983">
                  <c:v>52371</c:v>
                </c:pt>
                <c:pt idx="25984">
                  <c:v>51683</c:v>
                </c:pt>
                <c:pt idx="25985">
                  <c:v>50996</c:v>
                </c:pt>
                <c:pt idx="25986">
                  <c:v>50308</c:v>
                </c:pt>
                <c:pt idx="25987">
                  <c:v>49620</c:v>
                </c:pt>
                <c:pt idx="25988">
                  <c:v>48933</c:v>
                </c:pt>
                <c:pt idx="25989">
                  <c:v>48245</c:v>
                </c:pt>
                <c:pt idx="25990">
                  <c:v>47558</c:v>
                </c:pt>
                <c:pt idx="25991">
                  <c:v>46870</c:v>
                </c:pt>
                <c:pt idx="25992">
                  <c:v>46183</c:v>
                </c:pt>
                <c:pt idx="25993">
                  <c:v>45495</c:v>
                </c:pt>
                <c:pt idx="25994">
                  <c:v>44808</c:v>
                </c:pt>
                <c:pt idx="25995">
                  <c:v>51746</c:v>
                </c:pt>
                <c:pt idx="25996">
                  <c:v>51058</c:v>
                </c:pt>
                <c:pt idx="25997">
                  <c:v>44183</c:v>
                </c:pt>
                <c:pt idx="25998">
                  <c:v>43495</c:v>
                </c:pt>
                <c:pt idx="25999">
                  <c:v>55058</c:v>
                </c:pt>
                <c:pt idx="26000">
                  <c:v>54387</c:v>
                </c:pt>
                <c:pt idx="26001">
                  <c:v>52373</c:v>
                </c:pt>
                <c:pt idx="26002">
                  <c:v>51031</c:v>
                </c:pt>
                <c:pt idx="26003">
                  <c:v>50360</c:v>
                </c:pt>
                <c:pt idx="26004">
                  <c:v>49689</c:v>
                </c:pt>
                <c:pt idx="26005">
                  <c:v>54446</c:v>
                </c:pt>
                <c:pt idx="26006">
                  <c:v>53774</c:v>
                </c:pt>
                <c:pt idx="26007">
                  <c:v>53103</c:v>
                </c:pt>
                <c:pt idx="26008">
                  <c:v>52432</c:v>
                </c:pt>
                <c:pt idx="26009">
                  <c:v>51761</c:v>
                </c:pt>
                <c:pt idx="26010">
                  <c:v>51090</c:v>
                </c:pt>
                <c:pt idx="26011">
                  <c:v>50418</c:v>
                </c:pt>
                <c:pt idx="26012">
                  <c:v>49747</c:v>
                </c:pt>
                <c:pt idx="26013">
                  <c:v>49076</c:v>
                </c:pt>
                <c:pt idx="26014">
                  <c:v>48405</c:v>
                </c:pt>
                <c:pt idx="26015">
                  <c:v>47734</c:v>
                </c:pt>
                <c:pt idx="26016">
                  <c:v>53833</c:v>
                </c:pt>
                <c:pt idx="26017">
                  <c:v>53162</c:v>
                </c:pt>
                <c:pt idx="26018">
                  <c:v>52491</c:v>
                </c:pt>
                <c:pt idx="26019">
                  <c:v>51819</c:v>
                </c:pt>
                <c:pt idx="26020">
                  <c:v>51148</c:v>
                </c:pt>
                <c:pt idx="26021">
                  <c:v>50477</c:v>
                </c:pt>
                <c:pt idx="26022">
                  <c:v>49806</c:v>
                </c:pt>
                <c:pt idx="26023">
                  <c:v>49135</c:v>
                </c:pt>
                <c:pt idx="26024">
                  <c:v>48464</c:v>
                </c:pt>
                <c:pt idx="26025">
                  <c:v>47792</c:v>
                </c:pt>
                <c:pt idx="26026">
                  <c:v>47121</c:v>
                </c:pt>
                <c:pt idx="26027">
                  <c:v>46450</c:v>
                </c:pt>
                <c:pt idx="26028">
                  <c:v>45779</c:v>
                </c:pt>
                <c:pt idx="26029">
                  <c:v>52549</c:v>
                </c:pt>
                <c:pt idx="26030">
                  <c:v>51878</c:v>
                </c:pt>
                <c:pt idx="26031">
                  <c:v>51207</c:v>
                </c:pt>
                <c:pt idx="26032">
                  <c:v>50536</c:v>
                </c:pt>
                <c:pt idx="26033">
                  <c:v>49865</c:v>
                </c:pt>
                <c:pt idx="26034">
                  <c:v>49193</c:v>
                </c:pt>
                <c:pt idx="26035">
                  <c:v>48522</c:v>
                </c:pt>
                <c:pt idx="26036">
                  <c:v>47851</c:v>
                </c:pt>
                <c:pt idx="26037">
                  <c:v>47180</c:v>
                </c:pt>
                <c:pt idx="26038">
                  <c:v>46509</c:v>
                </c:pt>
                <c:pt idx="26039">
                  <c:v>45837</c:v>
                </c:pt>
                <c:pt idx="26040">
                  <c:v>45166</c:v>
                </c:pt>
                <c:pt idx="26041">
                  <c:v>44495</c:v>
                </c:pt>
                <c:pt idx="26042">
                  <c:v>43824</c:v>
                </c:pt>
                <c:pt idx="26043">
                  <c:v>50594</c:v>
                </c:pt>
                <c:pt idx="26044">
                  <c:v>49923</c:v>
                </c:pt>
                <c:pt idx="26045">
                  <c:v>43211</c:v>
                </c:pt>
                <c:pt idx="26046">
                  <c:v>42540</c:v>
                </c:pt>
                <c:pt idx="26047">
                  <c:v>51252</c:v>
                </c:pt>
                <c:pt idx="26048">
                  <c:v>50638</c:v>
                </c:pt>
                <c:pt idx="26049">
                  <c:v>48797</c:v>
                </c:pt>
                <c:pt idx="26050">
                  <c:v>47569</c:v>
                </c:pt>
                <c:pt idx="26051">
                  <c:v>46955</c:v>
                </c:pt>
                <c:pt idx="26052">
                  <c:v>46342</c:v>
                </c:pt>
                <c:pt idx="26053">
                  <c:v>50666</c:v>
                </c:pt>
                <c:pt idx="26054">
                  <c:v>50052</c:v>
                </c:pt>
                <c:pt idx="26055">
                  <c:v>49438</c:v>
                </c:pt>
                <c:pt idx="26056">
                  <c:v>48824</c:v>
                </c:pt>
                <c:pt idx="26057">
                  <c:v>48210</c:v>
                </c:pt>
                <c:pt idx="26058">
                  <c:v>47596</c:v>
                </c:pt>
                <c:pt idx="26059">
                  <c:v>46983</c:v>
                </c:pt>
                <c:pt idx="26060">
                  <c:v>46369</c:v>
                </c:pt>
                <c:pt idx="26061">
                  <c:v>45755</c:v>
                </c:pt>
                <c:pt idx="26062">
                  <c:v>45141</c:v>
                </c:pt>
                <c:pt idx="26063">
                  <c:v>44527</c:v>
                </c:pt>
                <c:pt idx="26064">
                  <c:v>50079</c:v>
                </c:pt>
                <c:pt idx="26065">
                  <c:v>49465</c:v>
                </c:pt>
                <c:pt idx="26066">
                  <c:v>48851</c:v>
                </c:pt>
                <c:pt idx="26067">
                  <c:v>48237</c:v>
                </c:pt>
                <c:pt idx="26068">
                  <c:v>47624</c:v>
                </c:pt>
                <c:pt idx="26069">
                  <c:v>47010</c:v>
                </c:pt>
                <c:pt idx="26070">
                  <c:v>46396</c:v>
                </c:pt>
                <c:pt idx="26071">
                  <c:v>45782</c:v>
                </c:pt>
                <c:pt idx="26072">
                  <c:v>45168</c:v>
                </c:pt>
                <c:pt idx="26073">
                  <c:v>44554</c:v>
                </c:pt>
                <c:pt idx="26074">
                  <c:v>43941</c:v>
                </c:pt>
                <c:pt idx="26075">
                  <c:v>43327</c:v>
                </c:pt>
                <c:pt idx="26076">
                  <c:v>42713</c:v>
                </c:pt>
                <c:pt idx="26077">
                  <c:v>48879</c:v>
                </c:pt>
                <c:pt idx="26078">
                  <c:v>48265</c:v>
                </c:pt>
                <c:pt idx="26079">
                  <c:v>47651</c:v>
                </c:pt>
                <c:pt idx="26080">
                  <c:v>47037</c:v>
                </c:pt>
                <c:pt idx="26081">
                  <c:v>46423</c:v>
                </c:pt>
                <c:pt idx="26082">
                  <c:v>45809</c:v>
                </c:pt>
                <c:pt idx="26083">
                  <c:v>45195</c:v>
                </c:pt>
                <c:pt idx="26084">
                  <c:v>44582</c:v>
                </c:pt>
                <c:pt idx="26085">
                  <c:v>43968</c:v>
                </c:pt>
                <c:pt idx="26086">
                  <c:v>43354</c:v>
                </c:pt>
                <c:pt idx="26087">
                  <c:v>42740</c:v>
                </c:pt>
                <c:pt idx="26088">
                  <c:v>42126</c:v>
                </c:pt>
                <c:pt idx="26089">
                  <c:v>41512</c:v>
                </c:pt>
                <c:pt idx="26090">
                  <c:v>40899</c:v>
                </c:pt>
                <c:pt idx="26091">
                  <c:v>47064</c:v>
                </c:pt>
                <c:pt idx="26092">
                  <c:v>46450</c:v>
                </c:pt>
                <c:pt idx="26093">
                  <c:v>40312</c:v>
                </c:pt>
                <c:pt idx="26094">
                  <c:v>39698</c:v>
                </c:pt>
                <c:pt idx="26095">
                  <c:v>53331</c:v>
                </c:pt>
                <c:pt idx="26096">
                  <c:v>52720</c:v>
                </c:pt>
                <c:pt idx="26097">
                  <c:v>52109</c:v>
                </c:pt>
                <c:pt idx="26098">
                  <c:v>51498</c:v>
                </c:pt>
                <c:pt idx="26099">
                  <c:v>50887</c:v>
                </c:pt>
                <c:pt idx="26100">
                  <c:v>50276</c:v>
                </c:pt>
                <c:pt idx="26101">
                  <c:v>49665</c:v>
                </c:pt>
                <c:pt idx="26102">
                  <c:v>49054</c:v>
                </c:pt>
                <c:pt idx="26103">
                  <c:v>48443</c:v>
                </c:pt>
                <c:pt idx="26104">
                  <c:v>52659</c:v>
                </c:pt>
                <c:pt idx="26105">
                  <c:v>52048</c:v>
                </c:pt>
                <c:pt idx="26106">
                  <c:v>51437</c:v>
                </c:pt>
                <c:pt idx="26107">
                  <c:v>50826</c:v>
                </c:pt>
                <c:pt idx="26108">
                  <c:v>50215</c:v>
                </c:pt>
                <c:pt idx="26109">
                  <c:v>49604</c:v>
                </c:pt>
                <c:pt idx="26110">
                  <c:v>48993</c:v>
                </c:pt>
                <c:pt idx="26111">
                  <c:v>48382</c:v>
                </c:pt>
                <c:pt idx="26112">
                  <c:v>47771</c:v>
                </c:pt>
                <c:pt idx="26113">
                  <c:v>47160</c:v>
                </c:pt>
                <c:pt idx="26114">
                  <c:v>46549</c:v>
                </c:pt>
                <c:pt idx="26115">
                  <c:v>45938</c:v>
                </c:pt>
                <c:pt idx="26116">
                  <c:v>51988</c:v>
                </c:pt>
                <c:pt idx="26117">
                  <c:v>51376</c:v>
                </c:pt>
                <c:pt idx="26118">
                  <c:v>50765</c:v>
                </c:pt>
                <c:pt idx="26119">
                  <c:v>50154</c:v>
                </c:pt>
                <c:pt idx="26120">
                  <c:v>49543</c:v>
                </c:pt>
                <c:pt idx="26121">
                  <c:v>48932</c:v>
                </c:pt>
                <c:pt idx="26122">
                  <c:v>48321</c:v>
                </c:pt>
                <c:pt idx="26123">
                  <c:v>47710</c:v>
                </c:pt>
                <c:pt idx="26124">
                  <c:v>47099</c:v>
                </c:pt>
                <c:pt idx="26125">
                  <c:v>46488</c:v>
                </c:pt>
                <c:pt idx="26126">
                  <c:v>45877</c:v>
                </c:pt>
                <c:pt idx="26127">
                  <c:v>44655</c:v>
                </c:pt>
                <c:pt idx="26128">
                  <c:v>44044</c:v>
                </c:pt>
                <c:pt idx="26129">
                  <c:v>50705</c:v>
                </c:pt>
                <c:pt idx="26130">
                  <c:v>50094</c:v>
                </c:pt>
                <c:pt idx="26131">
                  <c:v>49483</c:v>
                </c:pt>
                <c:pt idx="26132">
                  <c:v>48872</c:v>
                </c:pt>
                <c:pt idx="26133">
                  <c:v>48261</c:v>
                </c:pt>
                <c:pt idx="26134">
                  <c:v>47649</c:v>
                </c:pt>
                <c:pt idx="26135">
                  <c:v>47038</c:v>
                </c:pt>
                <c:pt idx="26136">
                  <c:v>43983</c:v>
                </c:pt>
                <c:pt idx="26137">
                  <c:v>43372</c:v>
                </c:pt>
                <c:pt idx="26138">
                  <c:v>42761</c:v>
                </c:pt>
                <c:pt idx="26139">
                  <c:v>48811</c:v>
                </c:pt>
                <c:pt idx="26140">
                  <c:v>48200</c:v>
                </c:pt>
                <c:pt idx="26141">
                  <c:v>55524</c:v>
                </c:pt>
                <c:pt idx="26142">
                  <c:v>54848</c:v>
                </c:pt>
                <c:pt idx="26143">
                  <c:v>54171</c:v>
                </c:pt>
                <c:pt idx="26144">
                  <c:v>53495</c:v>
                </c:pt>
                <c:pt idx="26145">
                  <c:v>52819</c:v>
                </c:pt>
                <c:pt idx="26146">
                  <c:v>52143</c:v>
                </c:pt>
                <c:pt idx="26147">
                  <c:v>51466</c:v>
                </c:pt>
                <c:pt idx="26148">
                  <c:v>50790</c:v>
                </c:pt>
                <c:pt idx="26149">
                  <c:v>50114</c:v>
                </c:pt>
                <c:pt idx="26150">
                  <c:v>54886</c:v>
                </c:pt>
                <c:pt idx="26151">
                  <c:v>54210</c:v>
                </c:pt>
                <c:pt idx="26152">
                  <c:v>53534</c:v>
                </c:pt>
                <c:pt idx="26153">
                  <c:v>52858</c:v>
                </c:pt>
                <c:pt idx="26154">
                  <c:v>52181</c:v>
                </c:pt>
                <c:pt idx="26155">
                  <c:v>51505</c:v>
                </c:pt>
                <c:pt idx="26156">
                  <c:v>50829</c:v>
                </c:pt>
                <c:pt idx="26157">
                  <c:v>50153</c:v>
                </c:pt>
                <c:pt idx="26158">
                  <c:v>49476</c:v>
                </c:pt>
                <c:pt idx="26159">
                  <c:v>48800</c:v>
                </c:pt>
                <c:pt idx="26160">
                  <c:v>48124</c:v>
                </c:pt>
                <c:pt idx="26161">
                  <c:v>47448</c:v>
                </c:pt>
                <c:pt idx="26162">
                  <c:v>54249</c:v>
                </c:pt>
                <c:pt idx="26163">
                  <c:v>53573</c:v>
                </c:pt>
                <c:pt idx="26164">
                  <c:v>52896</c:v>
                </c:pt>
                <c:pt idx="26165">
                  <c:v>52220</c:v>
                </c:pt>
                <c:pt idx="26166">
                  <c:v>51544</c:v>
                </c:pt>
                <c:pt idx="26167">
                  <c:v>50868</c:v>
                </c:pt>
                <c:pt idx="26168">
                  <c:v>50192</c:v>
                </c:pt>
                <c:pt idx="26169">
                  <c:v>49515</c:v>
                </c:pt>
                <c:pt idx="26170">
                  <c:v>48839</c:v>
                </c:pt>
                <c:pt idx="26171">
                  <c:v>48163</c:v>
                </c:pt>
                <c:pt idx="26172">
                  <c:v>47487</c:v>
                </c:pt>
                <c:pt idx="26173">
                  <c:v>46134</c:v>
                </c:pt>
                <c:pt idx="26174">
                  <c:v>45458</c:v>
                </c:pt>
                <c:pt idx="26175">
                  <c:v>52935</c:v>
                </c:pt>
                <c:pt idx="26176">
                  <c:v>52259</c:v>
                </c:pt>
                <c:pt idx="26177">
                  <c:v>51583</c:v>
                </c:pt>
                <c:pt idx="26178">
                  <c:v>50907</c:v>
                </c:pt>
                <c:pt idx="26179">
                  <c:v>50230</c:v>
                </c:pt>
                <c:pt idx="26180">
                  <c:v>49554</c:v>
                </c:pt>
                <c:pt idx="26181">
                  <c:v>48878</c:v>
                </c:pt>
                <c:pt idx="26182">
                  <c:v>45497</c:v>
                </c:pt>
                <c:pt idx="26183">
                  <c:v>44820</c:v>
                </c:pt>
                <c:pt idx="26184">
                  <c:v>44144</c:v>
                </c:pt>
                <c:pt idx="26185">
                  <c:v>50945</c:v>
                </c:pt>
                <c:pt idx="26186">
                  <c:v>50269</c:v>
                </c:pt>
                <c:pt idx="26187">
                  <c:v>55323</c:v>
                </c:pt>
                <c:pt idx="26188">
                  <c:v>54637</c:v>
                </c:pt>
                <c:pt idx="26189">
                  <c:v>53952</c:v>
                </c:pt>
                <c:pt idx="26190">
                  <c:v>53267</c:v>
                </c:pt>
                <c:pt idx="26191">
                  <c:v>52582</c:v>
                </c:pt>
                <c:pt idx="26192">
                  <c:v>51897</c:v>
                </c:pt>
                <c:pt idx="26193">
                  <c:v>51211</c:v>
                </c:pt>
                <c:pt idx="26194">
                  <c:v>50526</c:v>
                </c:pt>
                <c:pt idx="26195">
                  <c:v>49841</c:v>
                </c:pt>
                <c:pt idx="26196">
                  <c:v>54705</c:v>
                </c:pt>
                <c:pt idx="26197">
                  <c:v>54020</c:v>
                </c:pt>
                <c:pt idx="26198">
                  <c:v>53335</c:v>
                </c:pt>
                <c:pt idx="26199">
                  <c:v>52649</c:v>
                </c:pt>
                <c:pt idx="26200">
                  <c:v>51964</c:v>
                </c:pt>
                <c:pt idx="26201">
                  <c:v>51279</c:v>
                </c:pt>
                <c:pt idx="26202">
                  <c:v>50594</c:v>
                </c:pt>
                <c:pt idx="26203">
                  <c:v>49909</c:v>
                </c:pt>
                <c:pt idx="26204">
                  <c:v>49223</c:v>
                </c:pt>
                <c:pt idx="26205">
                  <c:v>48538</c:v>
                </c:pt>
                <c:pt idx="26206">
                  <c:v>47853</c:v>
                </c:pt>
                <c:pt idx="26207">
                  <c:v>47168</c:v>
                </c:pt>
                <c:pt idx="26208">
                  <c:v>54088</c:v>
                </c:pt>
                <c:pt idx="26209">
                  <c:v>53402</c:v>
                </c:pt>
                <c:pt idx="26210">
                  <c:v>52717</c:v>
                </c:pt>
                <c:pt idx="26211">
                  <c:v>52032</c:v>
                </c:pt>
                <c:pt idx="26212">
                  <c:v>51347</c:v>
                </c:pt>
                <c:pt idx="26213">
                  <c:v>50662</c:v>
                </c:pt>
                <c:pt idx="26214">
                  <c:v>49976</c:v>
                </c:pt>
                <c:pt idx="26215">
                  <c:v>49291</c:v>
                </c:pt>
                <c:pt idx="26216">
                  <c:v>48606</c:v>
                </c:pt>
                <c:pt idx="26217">
                  <c:v>47921</c:v>
                </c:pt>
                <c:pt idx="26218">
                  <c:v>47235</c:v>
                </c:pt>
                <c:pt idx="26219">
                  <c:v>45865</c:v>
                </c:pt>
                <c:pt idx="26220">
                  <c:v>45180</c:v>
                </c:pt>
                <c:pt idx="26221">
                  <c:v>52785</c:v>
                </c:pt>
                <c:pt idx="26222">
                  <c:v>52100</c:v>
                </c:pt>
                <c:pt idx="26223">
                  <c:v>51415</c:v>
                </c:pt>
                <c:pt idx="26224">
                  <c:v>50729</c:v>
                </c:pt>
                <c:pt idx="26225">
                  <c:v>50044</c:v>
                </c:pt>
                <c:pt idx="26226">
                  <c:v>49359</c:v>
                </c:pt>
                <c:pt idx="26227">
                  <c:v>48674</c:v>
                </c:pt>
                <c:pt idx="26228">
                  <c:v>45248</c:v>
                </c:pt>
                <c:pt idx="26229">
                  <c:v>44562</c:v>
                </c:pt>
                <c:pt idx="26230">
                  <c:v>43877</c:v>
                </c:pt>
                <c:pt idx="26231">
                  <c:v>50797</c:v>
                </c:pt>
                <c:pt idx="26232">
                  <c:v>50112</c:v>
                </c:pt>
                <c:pt idx="26233">
                  <c:v>54625</c:v>
                </c:pt>
                <c:pt idx="26234">
                  <c:v>53960</c:v>
                </c:pt>
                <c:pt idx="26235">
                  <c:v>53294</c:v>
                </c:pt>
                <c:pt idx="26236">
                  <c:v>52629</c:v>
                </c:pt>
                <c:pt idx="26237">
                  <c:v>51963</c:v>
                </c:pt>
                <c:pt idx="26238">
                  <c:v>51298</c:v>
                </c:pt>
                <c:pt idx="26239">
                  <c:v>50633</c:v>
                </c:pt>
                <c:pt idx="26240">
                  <c:v>49967</c:v>
                </c:pt>
                <c:pt idx="26241">
                  <c:v>49302</c:v>
                </c:pt>
                <c:pt idx="26242">
                  <c:v>53998</c:v>
                </c:pt>
                <c:pt idx="26243">
                  <c:v>53333</c:v>
                </c:pt>
                <c:pt idx="26244">
                  <c:v>52667</c:v>
                </c:pt>
                <c:pt idx="26245">
                  <c:v>52002</c:v>
                </c:pt>
                <c:pt idx="26246">
                  <c:v>51336</c:v>
                </c:pt>
                <c:pt idx="26247">
                  <c:v>50671</c:v>
                </c:pt>
                <c:pt idx="26248">
                  <c:v>50006</c:v>
                </c:pt>
                <c:pt idx="26249">
                  <c:v>49340</c:v>
                </c:pt>
                <c:pt idx="26250">
                  <c:v>48675</c:v>
                </c:pt>
                <c:pt idx="26251">
                  <c:v>48010</c:v>
                </c:pt>
                <c:pt idx="26252">
                  <c:v>47344</c:v>
                </c:pt>
                <c:pt idx="26253">
                  <c:v>46679</c:v>
                </c:pt>
                <c:pt idx="26254">
                  <c:v>53371</c:v>
                </c:pt>
                <c:pt idx="26255">
                  <c:v>52706</c:v>
                </c:pt>
                <c:pt idx="26256">
                  <c:v>52040</c:v>
                </c:pt>
                <c:pt idx="26257">
                  <c:v>51375</c:v>
                </c:pt>
                <c:pt idx="26258">
                  <c:v>50709</c:v>
                </c:pt>
                <c:pt idx="26259">
                  <c:v>50044</c:v>
                </c:pt>
                <c:pt idx="26260">
                  <c:v>49379</c:v>
                </c:pt>
                <c:pt idx="26261">
                  <c:v>48713</c:v>
                </c:pt>
                <c:pt idx="26262">
                  <c:v>48048</c:v>
                </c:pt>
                <c:pt idx="26263">
                  <c:v>47383</c:v>
                </c:pt>
                <c:pt idx="26264">
                  <c:v>46717</c:v>
                </c:pt>
                <c:pt idx="26265">
                  <c:v>45387</c:v>
                </c:pt>
                <c:pt idx="26266">
                  <c:v>44721</c:v>
                </c:pt>
                <c:pt idx="26267">
                  <c:v>52079</c:v>
                </c:pt>
                <c:pt idx="26268">
                  <c:v>51413</c:v>
                </c:pt>
                <c:pt idx="26269">
                  <c:v>50748</c:v>
                </c:pt>
                <c:pt idx="26270">
                  <c:v>50082</c:v>
                </c:pt>
                <c:pt idx="26271">
                  <c:v>49417</c:v>
                </c:pt>
                <c:pt idx="26272">
                  <c:v>48752</c:v>
                </c:pt>
                <c:pt idx="26273">
                  <c:v>48086</c:v>
                </c:pt>
                <c:pt idx="26274">
                  <c:v>44760</c:v>
                </c:pt>
                <c:pt idx="26275">
                  <c:v>44094</c:v>
                </c:pt>
                <c:pt idx="26276">
                  <c:v>43429</c:v>
                </c:pt>
                <c:pt idx="26277">
                  <c:v>50121</c:v>
                </c:pt>
                <c:pt idx="26278">
                  <c:v>49455</c:v>
                </c:pt>
                <c:pt idx="26279">
                  <c:v>51677</c:v>
                </c:pt>
                <c:pt idx="26280">
                  <c:v>51071</c:v>
                </c:pt>
                <c:pt idx="26281">
                  <c:v>50465</c:v>
                </c:pt>
                <c:pt idx="26282">
                  <c:v>49859</c:v>
                </c:pt>
                <c:pt idx="26283">
                  <c:v>49253</c:v>
                </c:pt>
                <c:pt idx="26284">
                  <c:v>48647</c:v>
                </c:pt>
                <c:pt idx="26285">
                  <c:v>48041</c:v>
                </c:pt>
                <c:pt idx="26286">
                  <c:v>47435</c:v>
                </c:pt>
                <c:pt idx="26287">
                  <c:v>46828</c:v>
                </c:pt>
                <c:pt idx="26288">
                  <c:v>51048</c:v>
                </c:pt>
                <c:pt idx="26289">
                  <c:v>50442</c:v>
                </c:pt>
                <c:pt idx="26290">
                  <c:v>49836</c:v>
                </c:pt>
                <c:pt idx="26291">
                  <c:v>49230</c:v>
                </c:pt>
                <c:pt idx="26292">
                  <c:v>48624</c:v>
                </c:pt>
                <c:pt idx="26293">
                  <c:v>48018</c:v>
                </c:pt>
                <c:pt idx="26294">
                  <c:v>47411</c:v>
                </c:pt>
                <c:pt idx="26295">
                  <c:v>46805</c:v>
                </c:pt>
                <c:pt idx="26296">
                  <c:v>46199</c:v>
                </c:pt>
                <c:pt idx="26297">
                  <c:v>45593</c:v>
                </c:pt>
                <c:pt idx="26298">
                  <c:v>44987</c:v>
                </c:pt>
                <c:pt idx="26299">
                  <c:v>44381</c:v>
                </c:pt>
                <c:pt idx="26300">
                  <c:v>50419</c:v>
                </c:pt>
                <c:pt idx="26301">
                  <c:v>49813</c:v>
                </c:pt>
                <c:pt idx="26302">
                  <c:v>49207</c:v>
                </c:pt>
                <c:pt idx="26303">
                  <c:v>48601</c:v>
                </c:pt>
                <c:pt idx="26304">
                  <c:v>47994</c:v>
                </c:pt>
                <c:pt idx="26305">
                  <c:v>47388</c:v>
                </c:pt>
                <c:pt idx="26306">
                  <c:v>46782</c:v>
                </c:pt>
                <c:pt idx="26307">
                  <c:v>46176</c:v>
                </c:pt>
                <c:pt idx="26308">
                  <c:v>45570</c:v>
                </c:pt>
                <c:pt idx="26309">
                  <c:v>44964</c:v>
                </c:pt>
                <c:pt idx="26310">
                  <c:v>44358</c:v>
                </c:pt>
                <c:pt idx="26311">
                  <c:v>43145</c:v>
                </c:pt>
                <c:pt idx="26312">
                  <c:v>42539</c:v>
                </c:pt>
                <c:pt idx="26313">
                  <c:v>49184</c:v>
                </c:pt>
                <c:pt idx="26314">
                  <c:v>48578</c:v>
                </c:pt>
                <c:pt idx="26315">
                  <c:v>47971</c:v>
                </c:pt>
                <c:pt idx="26316">
                  <c:v>47365</c:v>
                </c:pt>
                <c:pt idx="26317">
                  <c:v>46759</c:v>
                </c:pt>
                <c:pt idx="26318">
                  <c:v>46153</c:v>
                </c:pt>
                <c:pt idx="26319">
                  <c:v>45547</c:v>
                </c:pt>
                <c:pt idx="26320">
                  <c:v>42516</c:v>
                </c:pt>
                <c:pt idx="26321">
                  <c:v>41910</c:v>
                </c:pt>
                <c:pt idx="26322">
                  <c:v>41304</c:v>
                </c:pt>
                <c:pt idx="26323">
                  <c:v>47342</c:v>
                </c:pt>
                <c:pt idx="26324">
                  <c:v>46736</c:v>
                </c:pt>
                <c:pt idx="26325">
                  <c:v>57019</c:v>
                </c:pt>
                <c:pt idx="26326">
                  <c:v>56433</c:v>
                </c:pt>
                <c:pt idx="26327">
                  <c:v>55736</c:v>
                </c:pt>
                <c:pt idx="26328">
                  <c:v>55149</c:v>
                </c:pt>
                <c:pt idx="26329">
                  <c:v>53866</c:v>
                </c:pt>
                <c:pt idx="26330">
                  <c:v>59621</c:v>
                </c:pt>
                <c:pt idx="26331">
                  <c:v>58976</c:v>
                </c:pt>
                <c:pt idx="26332">
                  <c:v>58303</c:v>
                </c:pt>
                <c:pt idx="26333">
                  <c:v>57658</c:v>
                </c:pt>
                <c:pt idx="26334">
                  <c:v>56340</c:v>
                </c:pt>
                <c:pt idx="26335">
                  <c:v>59847</c:v>
                </c:pt>
                <c:pt idx="26336">
                  <c:v>59178</c:v>
                </c:pt>
                <c:pt idx="26337">
                  <c:v>58541</c:v>
                </c:pt>
                <c:pt idx="26338">
                  <c:v>57872</c:v>
                </c:pt>
                <c:pt idx="26339">
                  <c:v>56565</c:v>
                </c:pt>
                <c:pt idx="26340">
                  <c:v>59476</c:v>
                </c:pt>
                <c:pt idx="26341">
                  <c:v>58806</c:v>
                </c:pt>
                <c:pt idx="26342">
                  <c:v>58181</c:v>
                </c:pt>
                <c:pt idx="26343">
                  <c:v>57511</c:v>
                </c:pt>
                <c:pt idx="26344">
                  <c:v>56217</c:v>
                </c:pt>
                <c:pt idx="26345">
                  <c:v>56654</c:v>
                </c:pt>
                <c:pt idx="26346">
                  <c:v>56015</c:v>
                </c:pt>
                <c:pt idx="26347">
                  <c:v>55421</c:v>
                </c:pt>
                <c:pt idx="26348">
                  <c:v>54782</c:v>
                </c:pt>
                <c:pt idx="26349">
                  <c:v>53549</c:v>
                </c:pt>
                <c:pt idx="26350">
                  <c:v>58563</c:v>
                </c:pt>
                <c:pt idx="26351">
                  <c:v>57968</c:v>
                </c:pt>
                <c:pt idx="26352">
                  <c:v>57276</c:v>
                </c:pt>
                <c:pt idx="26353">
                  <c:v>56681</c:v>
                </c:pt>
                <c:pt idx="26354">
                  <c:v>55393</c:v>
                </c:pt>
                <c:pt idx="26355">
                  <c:v>54106</c:v>
                </c:pt>
                <c:pt idx="26356">
                  <c:v>61369</c:v>
                </c:pt>
                <c:pt idx="26357">
                  <c:v>60709</c:v>
                </c:pt>
                <c:pt idx="26358">
                  <c:v>60049</c:v>
                </c:pt>
                <c:pt idx="26359">
                  <c:v>59390</c:v>
                </c:pt>
                <c:pt idx="26360">
                  <c:v>58070</c:v>
                </c:pt>
                <c:pt idx="26361">
                  <c:v>56750</c:v>
                </c:pt>
                <c:pt idx="26362">
                  <c:v>61315</c:v>
                </c:pt>
                <c:pt idx="26363">
                  <c:v>60639</c:v>
                </c:pt>
                <c:pt idx="26364">
                  <c:v>60011</c:v>
                </c:pt>
                <c:pt idx="26365">
                  <c:v>59334</c:v>
                </c:pt>
                <c:pt idx="26366">
                  <c:v>58030</c:v>
                </c:pt>
                <c:pt idx="26367">
                  <c:v>56725</c:v>
                </c:pt>
                <c:pt idx="26368">
                  <c:v>60473</c:v>
                </c:pt>
                <c:pt idx="26369">
                  <c:v>59808</c:v>
                </c:pt>
                <c:pt idx="26370">
                  <c:v>59184</c:v>
                </c:pt>
                <c:pt idx="26371">
                  <c:v>58519</c:v>
                </c:pt>
                <c:pt idx="26372">
                  <c:v>57231</c:v>
                </c:pt>
                <c:pt idx="26373">
                  <c:v>55943</c:v>
                </c:pt>
                <c:pt idx="26374">
                  <c:v>56965</c:v>
                </c:pt>
                <c:pt idx="26375">
                  <c:v>56349</c:v>
                </c:pt>
                <c:pt idx="26376">
                  <c:v>55743</c:v>
                </c:pt>
                <c:pt idx="26377">
                  <c:v>55127</c:v>
                </c:pt>
                <c:pt idx="26378">
                  <c:v>53904</c:v>
                </c:pt>
                <c:pt idx="26379">
                  <c:v>52682</c:v>
                </c:pt>
                <c:pt idx="26380">
                  <c:v>58932</c:v>
                </c:pt>
                <c:pt idx="26381">
                  <c:v>58327</c:v>
                </c:pt>
                <c:pt idx="26382">
                  <c:v>57641</c:v>
                </c:pt>
                <c:pt idx="26383">
                  <c:v>57036</c:v>
                </c:pt>
                <c:pt idx="26384">
                  <c:v>55745</c:v>
                </c:pt>
                <c:pt idx="26385">
                  <c:v>54454</c:v>
                </c:pt>
                <c:pt idx="26386">
                  <c:v>61664</c:v>
                </c:pt>
                <c:pt idx="26387">
                  <c:v>60996</c:v>
                </c:pt>
                <c:pt idx="26388">
                  <c:v>60341</c:v>
                </c:pt>
                <c:pt idx="26389">
                  <c:v>59674</c:v>
                </c:pt>
                <c:pt idx="26390">
                  <c:v>58351</c:v>
                </c:pt>
                <c:pt idx="26391">
                  <c:v>57029</c:v>
                </c:pt>
                <c:pt idx="26392">
                  <c:v>61442</c:v>
                </c:pt>
                <c:pt idx="26393">
                  <c:v>60764</c:v>
                </c:pt>
                <c:pt idx="26394">
                  <c:v>60136</c:v>
                </c:pt>
                <c:pt idx="26395">
                  <c:v>59457</c:v>
                </c:pt>
                <c:pt idx="26396">
                  <c:v>58150</c:v>
                </c:pt>
                <c:pt idx="26397">
                  <c:v>56844</c:v>
                </c:pt>
                <c:pt idx="26398">
                  <c:v>60408</c:v>
                </c:pt>
                <c:pt idx="26399">
                  <c:v>59747</c:v>
                </c:pt>
                <c:pt idx="26400">
                  <c:v>59118</c:v>
                </c:pt>
                <c:pt idx="26401">
                  <c:v>58457</c:v>
                </c:pt>
                <c:pt idx="26402">
                  <c:v>57168</c:v>
                </c:pt>
                <c:pt idx="26403">
                  <c:v>55878</c:v>
                </c:pt>
                <c:pt idx="26404">
                  <c:v>56692</c:v>
                </c:pt>
                <c:pt idx="26405">
                  <c:v>56086</c:v>
                </c:pt>
                <c:pt idx="26406">
                  <c:v>55470</c:v>
                </c:pt>
                <c:pt idx="26407">
                  <c:v>54864</c:v>
                </c:pt>
                <c:pt idx="26408">
                  <c:v>53642</c:v>
                </c:pt>
                <c:pt idx="26409">
                  <c:v>52420</c:v>
                </c:pt>
                <c:pt idx="26410">
                  <c:v>59217</c:v>
                </c:pt>
                <c:pt idx="26411">
                  <c:v>58599</c:v>
                </c:pt>
                <c:pt idx="26412">
                  <c:v>57929</c:v>
                </c:pt>
                <c:pt idx="26413">
                  <c:v>57310</c:v>
                </c:pt>
                <c:pt idx="26414">
                  <c:v>56640</c:v>
                </c:pt>
                <c:pt idx="26415">
                  <c:v>56022</c:v>
                </c:pt>
                <c:pt idx="26416">
                  <c:v>61991</c:v>
                </c:pt>
                <c:pt idx="26417">
                  <c:v>61311</c:v>
                </c:pt>
                <c:pt idx="26418">
                  <c:v>60669</c:v>
                </c:pt>
                <c:pt idx="26419">
                  <c:v>59989</c:v>
                </c:pt>
                <c:pt idx="26420">
                  <c:v>59347</c:v>
                </c:pt>
                <c:pt idx="26421">
                  <c:v>58667</c:v>
                </c:pt>
                <c:pt idx="26422">
                  <c:v>61583</c:v>
                </c:pt>
                <c:pt idx="26423">
                  <c:v>60899</c:v>
                </c:pt>
                <c:pt idx="26424">
                  <c:v>60276</c:v>
                </c:pt>
                <c:pt idx="26425">
                  <c:v>59592</c:v>
                </c:pt>
                <c:pt idx="26426">
                  <c:v>58969</c:v>
                </c:pt>
                <c:pt idx="26427">
                  <c:v>58285</c:v>
                </c:pt>
                <c:pt idx="26428">
                  <c:v>60332</c:v>
                </c:pt>
                <c:pt idx="26429">
                  <c:v>59674</c:v>
                </c:pt>
                <c:pt idx="26430">
                  <c:v>59042</c:v>
                </c:pt>
                <c:pt idx="26431">
                  <c:v>58384</c:v>
                </c:pt>
                <c:pt idx="26432">
                  <c:v>57752</c:v>
                </c:pt>
                <c:pt idx="26433">
                  <c:v>57094</c:v>
                </c:pt>
                <c:pt idx="26434">
                  <c:v>56342</c:v>
                </c:pt>
                <c:pt idx="26435">
                  <c:v>55748</c:v>
                </c:pt>
                <c:pt idx="26436">
                  <c:v>55120</c:v>
                </c:pt>
                <c:pt idx="26437">
                  <c:v>54526</c:v>
                </c:pt>
                <c:pt idx="26438">
                  <c:v>53898</c:v>
                </c:pt>
                <c:pt idx="26439">
                  <c:v>53305</c:v>
                </c:pt>
                <c:pt idx="26440">
                  <c:v>55389</c:v>
                </c:pt>
                <c:pt idx="26441">
                  <c:v>54776</c:v>
                </c:pt>
                <c:pt idx="26442">
                  <c:v>54164</c:v>
                </c:pt>
                <c:pt idx="26443">
                  <c:v>51104</c:v>
                </c:pt>
                <c:pt idx="26444">
                  <c:v>50492</c:v>
                </c:pt>
                <c:pt idx="26445">
                  <c:v>49880</c:v>
                </c:pt>
                <c:pt idx="26446">
                  <c:v>54714</c:v>
                </c:pt>
                <c:pt idx="26447">
                  <c:v>54102</c:v>
                </c:pt>
                <c:pt idx="26448">
                  <c:v>53489</c:v>
                </c:pt>
                <c:pt idx="26449">
                  <c:v>52877</c:v>
                </c:pt>
                <c:pt idx="26450">
                  <c:v>52265</c:v>
                </c:pt>
                <c:pt idx="26451">
                  <c:v>51653</c:v>
                </c:pt>
                <c:pt idx="26452">
                  <c:v>51041</c:v>
                </c:pt>
                <c:pt idx="26453">
                  <c:v>50429</c:v>
                </c:pt>
                <c:pt idx="26454">
                  <c:v>49817</c:v>
                </c:pt>
                <c:pt idx="26455">
                  <c:v>49205</c:v>
                </c:pt>
                <c:pt idx="26456">
                  <c:v>48593</c:v>
                </c:pt>
                <c:pt idx="26457">
                  <c:v>47980</c:v>
                </c:pt>
                <c:pt idx="26458">
                  <c:v>53427</c:v>
                </c:pt>
                <c:pt idx="26459">
                  <c:v>52815</c:v>
                </c:pt>
                <c:pt idx="26460">
                  <c:v>52202</c:v>
                </c:pt>
                <c:pt idx="26461">
                  <c:v>51590</c:v>
                </c:pt>
                <c:pt idx="26462">
                  <c:v>50978</c:v>
                </c:pt>
                <c:pt idx="26463">
                  <c:v>50366</c:v>
                </c:pt>
                <c:pt idx="26464">
                  <c:v>49754</c:v>
                </c:pt>
                <c:pt idx="26465">
                  <c:v>49142</c:v>
                </c:pt>
                <c:pt idx="26466">
                  <c:v>48530</c:v>
                </c:pt>
                <c:pt idx="26467">
                  <c:v>47918</c:v>
                </c:pt>
                <c:pt idx="26468">
                  <c:v>47306</c:v>
                </c:pt>
                <c:pt idx="26469">
                  <c:v>46693</c:v>
                </c:pt>
                <c:pt idx="26470">
                  <c:v>46081</c:v>
                </c:pt>
                <c:pt idx="26471">
                  <c:v>52140</c:v>
                </c:pt>
                <c:pt idx="26472">
                  <c:v>51528</c:v>
                </c:pt>
                <c:pt idx="26473">
                  <c:v>50915</c:v>
                </c:pt>
                <c:pt idx="26474">
                  <c:v>50303</c:v>
                </c:pt>
                <c:pt idx="26475">
                  <c:v>49079</c:v>
                </c:pt>
                <c:pt idx="26476">
                  <c:v>47855</c:v>
                </c:pt>
                <c:pt idx="26477">
                  <c:v>46631</c:v>
                </c:pt>
                <c:pt idx="26478">
                  <c:v>46019</c:v>
                </c:pt>
                <c:pt idx="26479">
                  <c:v>45406</c:v>
                </c:pt>
                <c:pt idx="26480">
                  <c:v>44794</c:v>
                </c:pt>
                <c:pt idx="26481">
                  <c:v>57705</c:v>
                </c:pt>
                <c:pt idx="26482">
                  <c:v>57030</c:v>
                </c:pt>
                <c:pt idx="26483">
                  <c:v>56354</c:v>
                </c:pt>
                <c:pt idx="26484">
                  <c:v>52974</c:v>
                </c:pt>
                <c:pt idx="26485">
                  <c:v>52298</c:v>
                </c:pt>
                <c:pt idx="26486">
                  <c:v>51623</c:v>
                </c:pt>
                <c:pt idx="26487">
                  <c:v>57062</c:v>
                </c:pt>
                <c:pt idx="26488">
                  <c:v>56386</c:v>
                </c:pt>
                <c:pt idx="26489">
                  <c:v>55710</c:v>
                </c:pt>
                <c:pt idx="26490">
                  <c:v>55034</c:v>
                </c:pt>
                <c:pt idx="26491">
                  <c:v>54358</c:v>
                </c:pt>
                <c:pt idx="26492">
                  <c:v>53682</c:v>
                </c:pt>
                <c:pt idx="26493">
                  <c:v>53007</c:v>
                </c:pt>
                <c:pt idx="26494">
                  <c:v>52331</c:v>
                </c:pt>
                <c:pt idx="26495">
                  <c:v>51655</c:v>
                </c:pt>
                <c:pt idx="26496">
                  <c:v>50979</c:v>
                </c:pt>
                <c:pt idx="26497">
                  <c:v>50303</c:v>
                </c:pt>
                <c:pt idx="26498">
                  <c:v>49627</c:v>
                </c:pt>
                <c:pt idx="26499">
                  <c:v>55742</c:v>
                </c:pt>
                <c:pt idx="26500">
                  <c:v>55066</c:v>
                </c:pt>
                <c:pt idx="26501">
                  <c:v>54390</c:v>
                </c:pt>
                <c:pt idx="26502">
                  <c:v>53715</c:v>
                </c:pt>
                <c:pt idx="26503">
                  <c:v>53039</c:v>
                </c:pt>
                <c:pt idx="26504">
                  <c:v>52363</c:v>
                </c:pt>
                <c:pt idx="26505">
                  <c:v>51687</c:v>
                </c:pt>
                <c:pt idx="26506">
                  <c:v>51011</c:v>
                </c:pt>
                <c:pt idx="26507">
                  <c:v>50335</c:v>
                </c:pt>
                <c:pt idx="26508">
                  <c:v>49659</c:v>
                </c:pt>
                <c:pt idx="26509">
                  <c:v>48984</c:v>
                </c:pt>
                <c:pt idx="26510">
                  <c:v>48308</c:v>
                </c:pt>
                <c:pt idx="26511">
                  <c:v>47632</c:v>
                </c:pt>
                <c:pt idx="26512">
                  <c:v>54423</c:v>
                </c:pt>
                <c:pt idx="26513">
                  <c:v>53747</c:v>
                </c:pt>
                <c:pt idx="26514">
                  <c:v>53071</c:v>
                </c:pt>
                <c:pt idx="26515">
                  <c:v>52395</c:v>
                </c:pt>
                <c:pt idx="26516">
                  <c:v>51043</c:v>
                </c:pt>
                <c:pt idx="26517">
                  <c:v>49692</c:v>
                </c:pt>
                <c:pt idx="26518">
                  <c:v>48340</c:v>
                </c:pt>
                <c:pt idx="26519">
                  <c:v>47664</c:v>
                </c:pt>
                <c:pt idx="26520">
                  <c:v>46988</c:v>
                </c:pt>
                <c:pt idx="26521">
                  <c:v>46312</c:v>
                </c:pt>
                <c:pt idx="26522">
                  <c:v>57367</c:v>
                </c:pt>
                <c:pt idx="26523">
                  <c:v>56683</c:v>
                </c:pt>
                <c:pt idx="26524">
                  <c:v>55998</c:v>
                </c:pt>
                <c:pt idx="26525">
                  <c:v>52575</c:v>
                </c:pt>
                <c:pt idx="26526">
                  <c:v>51890</c:v>
                </c:pt>
                <c:pt idx="26527">
                  <c:v>51206</c:v>
                </c:pt>
                <c:pt idx="26528">
                  <c:v>56747</c:v>
                </c:pt>
                <c:pt idx="26529">
                  <c:v>56062</c:v>
                </c:pt>
                <c:pt idx="26530">
                  <c:v>55378</c:v>
                </c:pt>
                <c:pt idx="26531">
                  <c:v>54693</c:v>
                </c:pt>
                <c:pt idx="26532">
                  <c:v>54009</c:v>
                </c:pt>
                <c:pt idx="26533">
                  <c:v>53324</c:v>
                </c:pt>
                <c:pt idx="26534">
                  <c:v>52639</c:v>
                </c:pt>
                <c:pt idx="26535">
                  <c:v>51955</c:v>
                </c:pt>
                <c:pt idx="26536">
                  <c:v>51270</c:v>
                </c:pt>
                <c:pt idx="26537">
                  <c:v>50585</c:v>
                </c:pt>
                <c:pt idx="26538">
                  <c:v>49901</c:v>
                </c:pt>
                <c:pt idx="26539">
                  <c:v>49216</c:v>
                </c:pt>
                <c:pt idx="26540">
                  <c:v>55442</c:v>
                </c:pt>
                <c:pt idx="26541">
                  <c:v>54758</c:v>
                </c:pt>
                <c:pt idx="26542">
                  <c:v>54073</c:v>
                </c:pt>
                <c:pt idx="26543">
                  <c:v>53389</c:v>
                </c:pt>
                <c:pt idx="26544">
                  <c:v>52704</c:v>
                </c:pt>
                <c:pt idx="26545">
                  <c:v>52019</c:v>
                </c:pt>
                <c:pt idx="26546">
                  <c:v>51335</c:v>
                </c:pt>
                <c:pt idx="26547">
                  <c:v>50650</c:v>
                </c:pt>
                <c:pt idx="26548">
                  <c:v>49965</c:v>
                </c:pt>
                <c:pt idx="26549">
                  <c:v>49281</c:v>
                </c:pt>
                <c:pt idx="26550">
                  <c:v>48596</c:v>
                </c:pt>
                <c:pt idx="26551">
                  <c:v>47912</c:v>
                </c:pt>
                <c:pt idx="26552">
                  <c:v>47227</c:v>
                </c:pt>
                <c:pt idx="26553">
                  <c:v>54138</c:v>
                </c:pt>
                <c:pt idx="26554">
                  <c:v>53453</c:v>
                </c:pt>
                <c:pt idx="26555">
                  <c:v>52768</c:v>
                </c:pt>
                <c:pt idx="26556">
                  <c:v>52084</c:v>
                </c:pt>
                <c:pt idx="26557">
                  <c:v>50715</c:v>
                </c:pt>
                <c:pt idx="26558">
                  <c:v>49345</c:v>
                </c:pt>
                <c:pt idx="26559">
                  <c:v>47976</c:v>
                </c:pt>
                <c:pt idx="26560">
                  <c:v>47291</c:v>
                </c:pt>
                <c:pt idx="26561">
                  <c:v>46607</c:v>
                </c:pt>
                <c:pt idx="26562">
                  <c:v>45922</c:v>
                </c:pt>
                <c:pt idx="26563">
                  <c:v>56432</c:v>
                </c:pt>
                <c:pt idx="26564">
                  <c:v>55767</c:v>
                </c:pt>
                <c:pt idx="26565">
                  <c:v>55102</c:v>
                </c:pt>
                <c:pt idx="26566">
                  <c:v>51778</c:v>
                </c:pt>
                <c:pt idx="26567">
                  <c:v>51114</c:v>
                </c:pt>
                <c:pt idx="26568">
                  <c:v>50449</c:v>
                </c:pt>
                <c:pt idx="26569">
                  <c:v>55809</c:v>
                </c:pt>
                <c:pt idx="26570">
                  <c:v>55144</c:v>
                </c:pt>
                <c:pt idx="26571">
                  <c:v>54479</c:v>
                </c:pt>
                <c:pt idx="26572">
                  <c:v>53814</c:v>
                </c:pt>
                <c:pt idx="26573">
                  <c:v>53149</c:v>
                </c:pt>
                <c:pt idx="26574">
                  <c:v>52485</c:v>
                </c:pt>
                <c:pt idx="26575">
                  <c:v>51820</c:v>
                </c:pt>
                <c:pt idx="26576">
                  <c:v>51155</c:v>
                </c:pt>
                <c:pt idx="26577">
                  <c:v>50490</c:v>
                </c:pt>
                <c:pt idx="26578">
                  <c:v>49825</c:v>
                </c:pt>
                <c:pt idx="26579">
                  <c:v>49161</c:v>
                </c:pt>
                <c:pt idx="26580">
                  <c:v>48496</c:v>
                </c:pt>
                <c:pt idx="26581">
                  <c:v>54520</c:v>
                </c:pt>
                <c:pt idx="26582">
                  <c:v>53856</c:v>
                </c:pt>
                <c:pt idx="26583">
                  <c:v>53191</c:v>
                </c:pt>
                <c:pt idx="26584">
                  <c:v>52526</c:v>
                </c:pt>
                <c:pt idx="26585">
                  <c:v>51861</c:v>
                </c:pt>
                <c:pt idx="26586">
                  <c:v>51196</c:v>
                </c:pt>
                <c:pt idx="26587">
                  <c:v>50532</c:v>
                </c:pt>
                <c:pt idx="26588">
                  <c:v>49867</c:v>
                </c:pt>
                <c:pt idx="26589">
                  <c:v>49202</c:v>
                </c:pt>
                <c:pt idx="26590">
                  <c:v>48537</c:v>
                </c:pt>
                <c:pt idx="26591">
                  <c:v>47872</c:v>
                </c:pt>
                <c:pt idx="26592">
                  <c:v>47207</c:v>
                </c:pt>
                <c:pt idx="26593">
                  <c:v>46543</c:v>
                </c:pt>
                <c:pt idx="26594">
                  <c:v>53232</c:v>
                </c:pt>
                <c:pt idx="26595">
                  <c:v>52567</c:v>
                </c:pt>
                <c:pt idx="26596">
                  <c:v>51903</c:v>
                </c:pt>
                <c:pt idx="26597">
                  <c:v>51238</c:v>
                </c:pt>
                <c:pt idx="26598">
                  <c:v>49908</c:v>
                </c:pt>
                <c:pt idx="26599">
                  <c:v>48578</c:v>
                </c:pt>
                <c:pt idx="26600">
                  <c:v>47249</c:v>
                </c:pt>
                <c:pt idx="26601">
                  <c:v>46584</c:v>
                </c:pt>
                <c:pt idx="26602">
                  <c:v>45919</c:v>
                </c:pt>
                <c:pt idx="26603">
                  <c:v>45254</c:v>
                </c:pt>
                <c:pt idx="26604">
                  <c:v>53068</c:v>
                </c:pt>
                <c:pt idx="26605">
                  <c:v>52462</c:v>
                </c:pt>
                <c:pt idx="26606">
                  <c:v>51855</c:v>
                </c:pt>
                <c:pt idx="26607">
                  <c:v>48822</c:v>
                </c:pt>
                <c:pt idx="26608">
                  <c:v>48216</c:v>
                </c:pt>
                <c:pt idx="26609">
                  <c:v>47609</c:v>
                </c:pt>
                <c:pt idx="26610">
                  <c:v>52453</c:v>
                </c:pt>
                <c:pt idx="26611">
                  <c:v>51846</c:v>
                </c:pt>
                <c:pt idx="26612">
                  <c:v>51240</c:v>
                </c:pt>
                <c:pt idx="26613">
                  <c:v>50633</c:v>
                </c:pt>
                <c:pt idx="26614">
                  <c:v>50027</c:v>
                </c:pt>
                <c:pt idx="26615">
                  <c:v>49420</c:v>
                </c:pt>
                <c:pt idx="26616">
                  <c:v>48814</c:v>
                </c:pt>
                <c:pt idx="26617">
                  <c:v>48207</c:v>
                </c:pt>
                <c:pt idx="26618">
                  <c:v>47601</c:v>
                </c:pt>
                <c:pt idx="26619">
                  <c:v>46994</c:v>
                </c:pt>
                <c:pt idx="26620">
                  <c:v>46387</c:v>
                </c:pt>
                <c:pt idx="26621">
                  <c:v>45781</c:v>
                </c:pt>
                <c:pt idx="26622">
                  <c:v>51231</c:v>
                </c:pt>
                <c:pt idx="26623">
                  <c:v>50624</c:v>
                </c:pt>
                <c:pt idx="26624">
                  <c:v>50018</c:v>
                </c:pt>
                <c:pt idx="26625">
                  <c:v>49411</c:v>
                </c:pt>
                <c:pt idx="26626">
                  <c:v>48805</c:v>
                </c:pt>
                <c:pt idx="26627">
                  <c:v>48198</c:v>
                </c:pt>
                <c:pt idx="26628">
                  <c:v>47592</c:v>
                </c:pt>
                <c:pt idx="26629">
                  <c:v>46985</c:v>
                </c:pt>
                <c:pt idx="26630">
                  <c:v>46379</c:v>
                </c:pt>
                <c:pt idx="26631">
                  <c:v>45772</c:v>
                </c:pt>
                <c:pt idx="26632">
                  <c:v>45166</c:v>
                </c:pt>
                <c:pt idx="26633">
                  <c:v>44559</c:v>
                </c:pt>
                <c:pt idx="26634">
                  <c:v>43952</c:v>
                </c:pt>
                <c:pt idx="26635">
                  <c:v>50009</c:v>
                </c:pt>
                <c:pt idx="26636">
                  <c:v>49403</c:v>
                </c:pt>
                <c:pt idx="26637">
                  <c:v>48796</c:v>
                </c:pt>
                <c:pt idx="26638">
                  <c:v>48189</c:v>
                </c:pt>
                <c:pt idx="26639">
                  <c:v>46976</c:v>
                </c:pt>
                <c:pt idx="26640">
                  <c:v>45763</c:v>
                </c:pt>
                <c:pt idx="26641">
                  <c:v>44550</c:v>
                </c:pt>
                <c:pt idx="26642">
                  <c:v>43944</c:v>
                </c:pt>
                <c:pt idx="26643">
                  <c:v>43337</c:v>
                </c:pt>
                <c:pt idx="26644">
                  <c:v>42731</c:v>
                </c:pt>
                <c:pt idx="26645">
                  <c:v>55366</c:v>
                </c:pt>
                <c:pt idx="26646">
                  <c:v>54754</c:v>
                </c:pt>
                <c:pt idx="26647">
                  <c:v>54142</c:v>
                </c:pt>
                <c:pt idx="26648">
                  <c:v>54690</c:v>
                </c:pt>
                <c:pt idx="26649">
                  <c:v>54079</c:v>
                </c:pt>
                <c:pt idx="26650">
                  <c:v>53467</c:v>
                </c:pt>
                <c:pt idx="26651">
                  <c:v>52856</c:v>
                </c:pt>
                <c:pt idx="26652">
                  <c:v>52244</c:v>
                </c:pt>
                <c:pt idx="26653">
                  <c:v>51633</c:v>
                </c:pt>
                <c:pt idx="26654">
                  <c:v>51021</c:v>
                </c:pt>
                <c:pt idx="26655">
                  <c:v>50410</c:v>
                </c:pt>
                <c:pt idx="26656">
                  <c:v>49798</c:v>
                </c:pt>
                <c:pt idx="26657">
                  <c:v>49186</c:v>
                </c:pt>
                <c:pt idx="26658">
                  <c:v>48575</c:v>
                </c:pt>
                <c:pt idx="26659">
                  <c:v>47963</c:v>
                </c:pt>
                <c:pt idx="26660">
                  <c:v>53404</c:v>
                </c:pt>
                <c:pt idx="26661">
                  <c:v>52792</c:v>
                </c:pt>
                <c:pt idx="26662">
                  <c:v>52181</c:v>
                </c:pt>
                <c:pt idx="26663">
                  <c:v>51569</c:v>
                </c:pt>
                <c:pt idx="26664">
                  <c:v>50958</c:v>
                </c:pt>
                <c:pt idx="26665">
                  <c:v>50346</c:v>
                </c:pt>
                <c:pt idx="26666">
                  <c:v>49734</c:v>
                </c:pt>
                <c:pt idx="26667">
                  <c:v>49123</c:v>
                </c:pt>
                <c:pt idx="26668">
                  <c:v>48511</c:v>
                </c:pt>
                <c:pt idx="26669">
                  <c:v>47900</c:v>
                </c:pt>
                <c:pt idx="26670">
                  <c:v>47288</c:v>
                </c:pt>
                <c:pt idx="26671">
                  <c:v>46677</c:v>
                </c:pt>
                <c:pt idx="26672">
                  <c:v>46065</c:v>
                </c:pt>
                <c:pt idx="26673">
                  <c:v>52117</c:v>
                </c:pt>
                <c:pt idx="26674">
                  <c:v>51506</c:v>
                </c:pt>
                <c:pt idx="26675">
                  <c:v>50894</c:v>
                </c:pt>
                <c:pt idx="26676">
                  <c:v>50282</c:v>
                </c:pt>
                <c:pt idx="26677">
                  <c:v>47836</c:v>
                </c:pt>
                <c:pt idx="26678">
                  <c:v>46613</c:v>
                </c:pt>
                <c:pt idx="26679">
                  <c:v>46002</c:v>
                </c:pt>
                <c:pt idx="26680">
                  <c:v>45390</c:v>
                </c:pt>
                <c:pt idx="26681">
                  <c:v>44778</c:v>
                </c:pt>
                <c:pt idx="26682">
                  <c:v>57710</c:v>
                </c:pt>
                <c:pt idx="26683">
                  <c:v>57034</c:v>
                </c:pt>
                <c:pt idx="26684">
                  <c:v>56357</c:v>
                </c:pt>
                <c:pt idx="26685">
                  <c:v>57067</c:v>
                </c:pt>
                <c:pt idx="26686">
                  <c:v>56391</c:v>
                </c:pt>
                <c:pt idx="26687">
                  <c:v>55714</c:v>
                </c:pt>
                <c:pt idx="26688">
                  <c:v>55038</c:v>
                </c:pt>
                <c:pt idx="26689">
                  <c:v>54361</c:v>
                </c:pt>
                <c:pt idx="26690">
                  <c:v>53685</c:v>
                </c:pt>
                <c:pt idx="26691">
                  <c:v>53008</c:v>
                </c:pt>
                <c:pt idx="26692">
                  <c:v>52332</c:v>
                </c:pt>
                <c:pt idx="26693">
                  <c:v>51655</c:v>
                </c:pt>
                <c:pt idx="26694">
                  <c:v>50979</c:v>
                </c:pt>
                <c:pt idx="26695">
                  <c:v>50302</c:v>
                </c:pt>
                <c:pt idx="26696">
                  <c:v>49626</c:v>
                </c:pt>
                <c:pt idx="26697">
                  <c:v>55748</c:v>
                </c:pt>
                <c:pt idx="26698">
                  <c:v>55071</c:v>
                </c:pt>
                <c:pt idx="26699">
                  <c:v>54395</c:v>
                </c:pt>
                <c:pt idx="26700">
                  <c:v>53718</c:v>
                </c:pt>
                <c:pt idx="26701">
                  <c:v>53042</c:v>
                </c:pt>
                <c:pt idx="26702">
                  <c:v>52365</c:v>
                </c:pt>
                <c:pt idx="26703">
                  <c:v>51689</c:v>
                </c:pt>
                <c:pt idx="26704">
                  <c:v>51012</c:v>
                </c:pt>
                <c:pt idx="26705">
                  <c:v>50336</c:v>
                </c:pt>
                <c:pt idx="26706">
                  <c:v>49659</c:v>
                </c:pt>
                <c:pt idx="26707">
                  <c:v>48983</c:v>
                </c:pt>
                <c:pt idx="26708">
                  <c:v>48306</c:v>
                </c:pt>
                <c:pt idx="26709">
                  <c:v>47630</c:v>
                </c:pt>
                <c:pt idx="26710">
                  <c:v>54429</c:v>
                </c:pt>
                <c:pt idx="26711">
                  <c:v>53752</c:v>
                </c:pt>
                <c:pt idx="26712">
                  <c:v>53076</c:v>
                </c:pt>
                <c:pt idx="26713">
                  <c:v>52399</c:v>
                </c:pt>
                <c:pt idx="26714">
                  <c:v>49693</c:v>
                </c:pt>
                <c:pt idx="26715">
                  <c:v>48340</c:v>
                </c:pt>
                <c:pt idx="26716">
                  <c:v>47664</c:v>
                </c:pt>
                <c:pt idx="26717">
                  <c:v>46987</c:v>
                </c:pt>
                <c:pt idx="26718">
                  <c:v>46311</c:v>
                </c:pt>
                <c:pt idx="26719">
                  <c:v>57386</c:v>
                </c:pt>
                <c:pt idx="26720">
                  <c:v>56701</c:v>
                </c:pt>
                <c:pt idx="26721">
                  <c:v>56015</c:v>
                </c:pt>
                <c:pt idx="26722">
                  <c:v>56767</c:v>
                </c:pt>
                <c:pt idx="26723">
                  <c:v>56082</c:v>
                </c:pt>
                <c:pt idx="26724">
                  <c:v>55396</c:v>
                </c:pt>
                <c:pt idx="26725">
                  <c:v>54710</c:v>
                </c:pt>
                <c:pt idx="26726">
                  <c:v>54025</c:v>
                </c:pt>
                <c:pt idx="26727">
                  <c:v>53339</c:v>
                </c:pt>
                <c:pt idx="26728">
                  <c:v>52653</c:v>
                </c:pt>
                <c:pt idx="26729">
                  <c:v>51968</c:v>
                </c:pt>
                <c:pt idx="26730">
                  <c:v>51282</c:v>
                </c:pt>
                <c:pt idx="26731">
                  <c:v>50596</c:v>
                </c:pt>
                <c:pt idx="26732">
                  <c:v>49911</c:v>
                </c:pt>
                <c:pt idx="26733">
                  <c:v>49225</c:v>
                </c:pt>
                <c:pt idx="26734">
                  <c:v>55463</c:v>
                </c:pt>
                <c:pt idx="26735">
                  <c:v>54777</c:v>
                </c:pt>
                <c:pt idx="26736">
                  <c:v>54091</c:v>
                </c:pt>
                <c:pt idx="26737">
                  <c:v>53406</c:v>
                </c:pt>
                <c:pt idx="26738">
                  <c:v>52720</c:v>
                </c:pt>
                <c:pt idx="26739">
                  <c:v>52034</c:v>
                </c:pt>
                <c:pt idx="26740">
                  <c:v>51349</c:v>
                </c:pt>
                <c:pt idx="26741">
                  <c:v>50663</c:v>
                </c:pt>
                <c:pt idx="26742">
                  <c:v>49977</c:v>
                </c:pt>
                <c:pt idx="26743">
                  <c:v>49292</c:v>
                </c:pt>
                <c:pt idx="26744">
                  <c:v>48606</c:v>
                </c:pt>
                <c:pt idx="26745">
                  <c:v>47920</c:v>
                </c:pt>
                <c:pt idx="26746">
                  <c:v>47235</c:v>
                </c:pt>
                <c:pt idx="26747">
                  <c:v>54158</c:v>
                </c:pt>
                <c:pt idx="26748">
                  <c:v>53472</c:v>
                </c:pt>
                <c:pt idx="26749">
                  <c:v>52787</c:v>
                </c:pt>
                <c:pt idx="26750">
                  <c:v>52101</c:v>
                </c:pt>
                <c:pt idx="26751">
                  <c:v>49358</c:v>
                </c:pt>
                <c:pt idx="26752">
                  <c:v>47987</c:v>
                </c:pt>
                <c:pt idx="26753">
                  <c:v>47301</c:v>
                </c:pt>
                <c:pt idx="26754">
                  <c:v>46616</c:v>
                </c:pt>
                <c:pt idx="26755">
                  <c:v>45930</c:v>
                </c:pt>
                <c:pt idx="26756">
                  <c:v>56461</c:v>
                </c:pt>
                <c:pt idx="26757">
                  <c:v>55795</c:v>
                </c:pt>
                <c:pt idx="26758">
                  <c:v>55129</c:v>
                </c:pt>
                <c:pt idx="26759">
                  <c:v>55839</c:v>
                </c:pt>
                <c:pt idx="26760">
                  <c:v>55173</c:v>
                </c:pt>
                <c:pt idx="26761">
                  <c:v>54507</c:v>
                </c:pt>
                <c:pt idx="26762">
                  <c:v>53841</c:v>
                </c:pt>
                <c:pt idx="26763">
                  <c:v>53175</c:v>
                </c:pt>
                <c:pt idx="26764">
                  <c:v>52509</c:v>
                </c:pt>
                <c:pt idx="26765">
                  <c:v>51843</c:v>
                </c:pt>
                <c:pt idx="26766">
                  <c:v>51177</c:v>
                </c:pt>
                <c:pt idx="26767">
                  <c:v>50511</c:v>
                </c:pt>
                <c:pt idx="26768">
                  <c:v>49845</c:v>
                </c:pt>
                <c:pt idx="26769">
                  <c:v>49179</c:v>
                </c:pt>
                <c:pt idx="26770">
                  <c:v>48513</c:v>
                </c:pt>
                <c:pt idx="26771">
                  <c:v>54551</c:v>
                </c:pt>
                <c:pt idx="26772">
                  <c:v>53885</c:v>
                </c:pt>
                <c:pt idx="26773">
                  <c:v>53219</c:v>
                </c:pt>
                <c:pt idx="26774">
                  <c:v>52553</c:v>
                </c:pt>
                <c:pt idx="26775">
                  <c:v>51887</c:v>
                </c:pt>
                <c:pt idx="26776">
                  <c:v>51220</c:v>
                </c:pt>
                <c:pt idx="26777">
                  <c:v>50554</c:v>
                </c:pt>
                <c:pt idx="26778">
                  <c:v>49888</c:v>
                </c:pt>
                <c:pt idx="26779">
                  <c:v>49222</c:v>
                </c:pt>
                <c:pt idx="26780">
                  <c:v>48556</c:v>
                </c:pt>
                <c:pt idx="26781">
                  <c:v>47890</c:v>
                </c:pt>
                <c:pt idx="26782">
                  <c:v>47224</c:v>
                </c:pt>
                <c:pt idx="26783">
                  <c:v>46558</c:v>
                </c:pt>
                <c:pt idx="26784">
                  <c:v>53262</c:v>
                </c:pt>
                <c:pt idx="26785">
                  <c:v>52596</c:v>
                </c:pt>
                <c:pt idx="26786">
                  <c:v>51930</c:v>
                </c:pt>
                <c:pt idx="26787">
                  <c:v>51264</c:v>
                </c:pt>
                <c:pt idx="26788">
                  <c:v>48600</c:v>
                </c:pt>
                <c:pt idx="26789">
                  <c:v>47268</c:v>
                </c:pt>
                <c:pt idx="26790">
                  <c:v>46602</c:v>
                </c:pt>
                <c:pt idx="26791">
                  <c:v>45936</c:v>
                </c:pt>
                <c:pt idx="26792">
                  <c:v>45270</c:v>
                </c:pt>
                <c:pt idx="26793">
                  <c:v>53092</c:v>
                </c:pt>
                <c:pt idx="26794">
                  <c:v>52485</c:v>
                </c:pt>
                <c:pt idx="26795">
                  <c:v>51877</c:v>
                </c:pt>
                <c:pt idx="26796">
                  <c:v>52477</c:v>
                </c:pt>
                <c:pt idx="26797">
                  <c:v>51869</c:v>
                </c:pt>
                <c:pt idx="26798">
                  <c:v>51262</c:v>
                </c:pt>
                <c:pt idx="26799">
                  <c:v>50655</c:v>
                </c:pt>
                <c:pt idx="26800">
                  <c:v>50048</c:v>
                </c:pt>
                <c:pt idx="26801">
                  <c:v>49441</c:v>
                </c:pt>
                <c:pt idx="26802">
                  <c:v>48834</c:v>
                </c:pt>
                <c:pt idx="26803">
                  <c:v>48226</c:v>
                </c:pt>
                <c:pt idx="26804">
                  <c:v>47619</c:v>
                </c:pt>
                <c:pt idx="26805">
                  <c:v>47012</c:v>
                </c:pt>
                <c:pt idx="26806">
                  <c:v>46405</c:v>
                </c:pt>
                <c:pt idx="26807">
                  <c:v>45798</c:v>
                </c:pt>
                <c:pt idx="26808">
                  <c:v>51254</c:v>
                </c:pt>
                <c:pt idx="26809">
                  <c:v>50647</c:v>
                </c:pt>
                <c:pt idx="26810">
                  <c:v>50040</c:v>
                </c:pt>
                <c:pt idx="26811">
                  <c:v>49433</c:v>
                </c:pt>
                <c:pt idx="26812">
                  <c:v>48826</c:v>
                </c:pt>
                <c:pt idx="26813">
                  <c:v>48219</c:v>
                </c:pt>
                <c:pt idx="26814">
                  <c:v>47611</c:v>
                </c:pt>
                <c:pt idx="26815">
                  <c:v>47004</c:v>
                </c:pt>
                <c:pt idx="26816">
                  <c:v>46397</c:v>
                </c:pt>
                <c:pt idx="26817">
                  <c:v>45790</c:v>
                </c:pt>
                <c:pt idx="26818">
                  <c:v>45183</c:v>
                </c:pt>
                <c:pt idx="26819">
                  <c:v>44576</c:v>
                </c:pt>
                <c:pt idx="26820">
                  <c:v>43968</c:v>
                </c:pt>
                <c:pt idx="26821">
                  <c:v>50032</c:v>
                </c:pt>
                <c:pt idx="26822">
                  <c:v>49425</c:v>
                </c:pt>
                <c:pt idx="26823">
                  <c:v>48818</c:v>
                </c:pt>
                <c:pt idx="26824">
                  <c:v>48211</c:v>
                </c:pt>
                <c:pt idx="26825">
                  <c:v>45782</c:v>
                </c:pt>
                <c:pt idx="26826">
                  <c:v>44568</c:v>
                </c:pt>
                <c:pt idx="26827">
                  <c:v>43960</c:v>
                </c:pt>
                <c:pt idx="26828">
                  <c:v>43353</c:v>
                </c:pt>
                <c:pt idx="26829">
                  <c:v>42746</c:v>
                </c:pt>
                <c:pt idx="26830">
                  <c:v>56478</c:v>
                </c:pt>
                <c:pt idx="26831">
                  <c:v>55874</c:v>
                </c:pt>
                <c:pt idx="26832">
                  <c:v>55269</c:v>
                </c:pt>
                <c:pt idx="26833">
                  <c:v>54665</c:v>
                </c:pt>
                <c:pt idx="26834">
                  <c:v>54060</c:v>
                </c:pt>
                <c:pt idx="26835">
                  <c:v>53456</c:v>
                </c:pt>
                <c:pt idx="26836">
                  <c:v>52247</c:v>
                </c:pt>
                <c:pt idx="26837">
                  <c:v>51642</c:v>
                </c:pt>
                <c:pt idx="26838">
                  <c:v>56968</c:v>
                </c:pt>
                <c:pt idx="26839">
                  <c:v>56364</c:v>
                </c:pt>
                <c:pt idx="26840">
                  <c:v>55759</c:v>
                </c:pt>
                <c:pt idx="26841">
                  <c:v>55155</c:v>
                </c:pt>
                <c:pt idx="26842">
                  <c:v>54551</c:v>
                </c:pt>
                <c:pt idx="26843">
                  <c:v>53946</c:v>
                </c:pt>
                <c:pt idx="26844">
                  <c:v>53342</c:v>
                </c:pt>
                <c:pt idx="26845">
                  <c:v>52737</c:v>
                </c:pt>
                <c:pt idx="26846">
                  <c:v>52133</c:v>
                </c:pt>
                <c:pt idx="26847">
                  <c:v>51528</c:v>
                </c:pt>
                <c:pt idx="26848">
                  <c:v>50924</c:v>
                </c:pt>
                <c:pt idx="26849">
                  <c:v>50319</c:v>
                </c:pt>
                <c:pt idx="26850">
                  <c:v>49715</c:v>
                </c:pt>
                <c:pt idx="26851">
                  <c:v>49110</c:v>
                </c:pt>
                <c:pt idx="26852">
                  <c:v>55645</c:v>
                </c:pt>
                <c:pt idx="26853">
                  <c:v>55041</c:v>
                </c:pt>
                <c:pt idx="26854">
                  <c:v>54436</c:v>
                </c:pt>
                <c:pt idx="26855">
                  <c:v>53832</c:v>
                </c:pt>
                <c:pt idx="26856">
                  <c:v>53227</c:v>
                </c:pt>
                <c:pt idx="26857">
                  <c:v>52623</c:v>
                </c:pt>
                <c:pt idx="26858">
                  <c:v>52018</c:v>
                </c:pt>
                <c:pt idx="26859">
                  <c:v>51414</c:v>
                </c:pt>
                <c:pt idx="26860">
                  <c:v>50809</c:v>
                </c:pt>
                <c:pt idx="26861">
                  <c:v>50205</c:v>
                </c:pt>
                <c:pt idx="26862">
                  <c:v>49600</c:v>
                </c:pt>
                <c:pt idx="26863">
                  <c:v>48996</c:v>
                </c:pt>
                <c:pt idx="26864">
                  <c:v>48391</c:v>
                </c:pt>
                <c:pt idx="26865">
                  <c:v>47787</c:v>
                </c:pt>
                <c:pt idx="26866">
                  <c:v>54322</c:v>
                </c:pt>
                <c:pt idx="26867">
                  <c:v>53717</c:v>
                </c:pt>
                <c:pt idx="26868">
                  <c:v>53113</c:v>
                </c:pt>
                <c:pt idx="26869">
                  <c:v>52508</c:v>
                </c:pt>
                <c:pt idx="26870">
                  <c:v>51904</c:v>
                </c:pt>
                <c:pt idx="26871">
                  <c:v>51299</c:v>
                </c:pt>
                <c:pt idx="26872">
                  <c:v>50695</c:v>
                </c:pt>
                <c:pt idx="26873">
                  <c:v>50090</c:v>
                </c:pt>
                <c:pt idx="26874">
                  <c:v>49486</c:v>
                </c:pt>
                <c:pt idx="26875">
                  <c:v>48881</c:v>
                </c:pt>
                <c:pt idx="26876">
                  <c:v>48277</c:v>
                </c:pt>
                <c:pt idx="26877">
                  <c:v>47672</c:v>
                </c:pt>
                <c:pt idx="26878">
                  <c:v>47068</c:v>
                </c:pt>
                <c:pt idx="26879">
                  <c:v>46464</c:v>
                </c:pt>
                <c:pt idx="26880">
                  <c:v>45859</c:v>
                </c:pt>
                <c:pt idx="26881">
                  <c:v>45255</c:v>
                </c:pt>
                <c:pt idx="26882">
                  <c:v>53603</c:v>
                </c:pt>
                <c:pt idx="26883">
                  <c:v>52998</c:v>
                </c:pt>
                <c:pt idx="26884">
                  <c:v>52884</c:v>
                </c:pt>
                <c:pt idx="26885">
                  <c:v>52280</c:v>
                </c:pt>
                <c:pt idx="26886">
                  <c:v>58983</c:v>
                </c:pt>
                <c:pt idx="26887">
                  <c:v>58304</c:v>
                </c:pt>
                <c:pt idx="26888">
                  <c:v>57625</c:v>
                </c:pt>
                <c:pt idx="26889">
                  <c:v>56946</c:v>
                </c:pt>
                <c:pt idx="26890">
                  <c:v>56267</c:v>
                </c:pt>
                <c:pt idx="26891">
                  <c:v>55588</c:v>
                </c:pt>
                <c:pt idx="26892">
                  <c:v>54231</c:v>
                </c:pt>
                <c:pt idx="26893">
                  <c:v>53552</c:v>
                </c:pt>
                <c:pt idx="26894">
                  <c:v>59664</c:v>
                </c:pt>
                <c:pt idx="26895">
                  <c:v>58985</c:v>
                </c:pt>
                <c:pt idx="26896">
                  <c:v>58307</c:v>
                </c:pt>
                <c:pt idx="26897">
                  <c:v>57628</c:v>
                </c:pt>
                <c:pt idx="26898">
                  <c:v>56949</c:v>
                </c:pt>
                <c:pt idx="26899">
                  <c:v>56270</c:v>
                </c:pt>
                <c:pt idx="26900">
                  <c:v>55591</c:v>
                </c:pt>
                <c:pt idx="26901">
                  <c:v>54912</c:v>
                </c:pt>
                <c:pt idx="26902">
                  <c:v>54233</c:v>
                </c:pt>
                <c:pt idx="26903">
                  <c:v>53554</c:v>
                </c:pt>
                <c:pt idx="26904">
                  <c:v>52875</c:v>
                </c:pt>
                <c:pt idx="26905">
                  <c:v>52196</c:v>
                </c:pt>
                <c:pt idx="26906">
                  <c:v>51517</c:v>
                </c:pt>
                <c:pt idx="26907">
                  <c:v>50838</c:v>
                </c:pt>
                <c:pt idx="26908">
                  <c:v>58309</c:v>
                </c:pt>
                <c:pt idx="26909">
                  <c:v>57630</c:v>
                </c:pt>
                <c:pt idx="26910">
                  <c:v>56951</c:v>
                </c:pt>
                <c:pt idx="26911">
                  <c:v>56272</c:v>
                </c:pt>
                <c:pt idx="26912">
                  <c:v>55593</c:v>
                </c:pt>
                <c:pt idx="26913">
                  <c:v>54914</c:v>
                </c:pt>
                <c:pt idx="26914">
                  <c:v>54235</c:v>
                </c:pt>
                <c:pt idx="26915">
                  <c:v>53557</c:v>
                </c:pt>
                <c:pt idx="26916">
                  <c:v>52878</c:v>
                </c:pt>
                <c:pt idx="26917">
                  <c:v>52199</c:v>
                </c:pt>
                <c:pt idx="26918">
                  <c:v>51520</c:v>
                </c:pt>
                <c:pt idx="26919">
                  <c:v>50841</c:v>
                </c:pt>
                <c:pt idx="26920">
                  <c:v>50162</c:v>
                </c:pt>
                <c:pt idx="26921">
                  <c:v>49483</c:v>
                </c:pt>
                <c:pt idx="26922">
                  <c:v>56954</c:v>
                </c:pt>
                <c:pt idx="26923">
                  <c:v>56275</c:v>
                </c:pt>
                <c:pt idx="26924">
                  <c:v>55596</c:v>
                </c:pt>
                <c:pt idx="26925">
                  <c:v>54917</c:v>
                </c:pt>
                <c:pt idx="26926">
                  <c:v>54238</c:v>
                </c:pt>
                <c:pt idx="26927">
                  <c:v>53559</c:v>
                </c:pt>
                <c:pt idx="26928">
                  <c:v>52880</c:v>
                </c:pt>
                <c:pt idx="26929">
                  <c:v>52201</c:v>
                </c:pt>
                <c:pt idx="26930">
                  <c:v>51522</c:v>
                </c:pt>
                <c:pt idx="26931">
                  <c:v>50843</c:v>
                </c:pt>
                <c:pt idx="26932">
                  <c:v>50164</c:v>
                </c:pt>
                <c:pt idx="26933">
                  <c:v>49485</c:v>
                </c:pt>
                <c:pt idx="26934">
                  <c:v>48806</c:v>
                </c:pt>
                <c:pt idx="26935">
                  <c:v>48128</c:v>
                </c:pt>
                <c:pt idx="26936">
                  <c:v>47449</c:v>
                </c:pt>
                <c:pt idx="26937">
                  <c:v>46770</c:v>
                </c:pt>
                <c:pt idx="26938">
                  <c:v>56277</c:v>
                </c:pt>
                <c:pt idx="26939">
                  <c:v>55598</c:v>
                </c:pt>
                <c:pt idx="26940">
                  <c:v>55601</c:v>
                </c:pt>
                <c:pt idx="26941">
                  <c:v>54922</c:v>
                </c:pt>
                <c:pt idx="26942">
                  <c:v>58119</c:v>
                </c:pt>
                <c:pt idx="26943">
                  <c:v>57427</c:v>
                </c:pt>
                <c:pt idx="26944">
                  <c:v>56734</c:v>
                </c:pt>
                <c:pt idx="26945">
                  <c:v>56042</c:v>
                </c:pt>
                <c:pt idx="26946">
                  <c:v>55349</c:v>
                </c:pt>
                <c:pt idx="26947">
                  <c:v>54657</c:v>
                </c:pt>
                <c:pt idx="26948">
                  <c:v>53272</c:v>
                </c:pt>
                <c:pt idx="26949">
                  <c:v>52579</c:v>
                </c:pt>
                <c:pt idx="26950">
                  <c:v>58874</c:v>
                </c:pt>
                <c:pt idx="26951">
                  <c:v>58181</c:v>
                </c:pt>
                <c:pt idx="26952">
                  <c:v>57489</c:v>
                </c:pt>
                <c:pt idx="26953">
                  <c:v>56797</c:v>
                </c:pt>
                <c:pt idx="26954">
                  <c:v>56104</c:v>
                </c:pt>
                <c:pt idx="26955">
                  <c:v>55412</c:v>
                </c:pt>
                <c:pt idx="26956">
                  <c:v>54719</c:v>
                </c:pt>
                <c:pt idx="26957">
                  <c:v>54027</c:v>
                </c:pt>
                <c:pt idx="26958">
                  <c:v>53334</c:v>
                </c:pt>
                <c:pt idx="26959">
                  <c:v>52642</c:v>
                </c:pt>
                <c:pt idx="26960">
                  <c:v>51949</c:v>
                </c:pt>
                <c:pt idx="26961">
                  <c:v>51257</c:v>
                </c:pt>
                <c:pt idx="26962">
                  <c:v>50565</c:v>
                </c:pt>
                <c:pt idx="26963">
                  <c:v>49872</c:v>
                </c:pt>
                <c:pt idx="26964">
                  <c:v>57551</c:v>
                </c:pt>
                <c:pt idx="26965">
                  <c:v>56859</c:v>
                </c:pt>
                <c:pt idx="26966">
                  <c:v>56167</c:v>
                </c:pt>
                <c:pt idx="26967">
                  <c:v>55474</c:v>
                </c:pt>
                <c:pt idx="26968">
                  <c:v>54782</c:v>
                </c:pt>
                <c:pt idx="26969">
                  <c:v>54089</c:v>
                </c:pt>
                <c:pt idx="26970">
                  <c:v>53397</c:v>
                </c:pt>
                <c:pt idx="26971">
                  <c:v>52704</c:v>
                </c:pt>
                <c:pt idx="26972">
                  <c:v>52012</c:v>
                </c:pt>
                <c:pt idx="26973">
                  <c:v>51319</c:v>
                </c:pt>
                <c:pt idx="26974">
                  <c:v>50627</c:v>
                </c:pt>
                <c:pt idx="26975">
                  <c:v>49935</c:v>
                </c:pt>
                <c:pt idx="26976">
                  <c:v>49242</c:v>
                </c:pt>
                <c:pt idx="26977">
                  <c:v>48550</c:v>
                </c:pt>
                <c:pt idx="26978">
                  <c:v>56229</c:v>
                </c:pt>
                <c:pt idx="26979">
                  <c:v>55537</c:v>
                </c:pt>
                <c:pt idx="26980">
                  <c:v>54844</c:v>
                </c:pt>
                <c:pt idx="26981">
                  <c:v>54152</c:v>
                </c:pt>
                <c:pt idx="26982">
                  <c:v>53459</c:v>
                </c:pt>
                <c:pt idx="26983">
                  <c:v>52767</c:v>
                </c:pt>
                <c:pt idx="26984">
                  <c:v>52074</c:v>
                </c:pt>
                <c:pt idx="26985">
                  <c:v>51382</c:v>
                </c:pt>
                <c:pt idx="26986">
                  <c:v>50689</c:v>
                </c:pt>
                <c:pt idx="26987">
                  <c:v>49997</c:v>
                </c:pt>
                <c:pt idx="26988">
                  <c:v>49305</c:v>
                </c:pt>
                <c:pt idx="26989">
                  <c:v>48612</c:v>
                </c:pt>
                <c:pt idx="26990">
                  <c:v>47920</c:v>
                </c:pt>
                <c:pt idx="26991">
                  <c:v>47227</c:v>
                </c:pt>
                <c:pt idx="26992">
                  <c:v>46535</c:v>
                </c:pt>
                <c:pt idx="26993">
                  <c:v>45842</c:v>
                </c:pt>
                <c:pt idx="26994">
                  <c:v>55599</c:v>
                </c:pt>
                <c:pt idx="26995">
                  <c:v>54907</c:v>
                </c:pt>
                <c:pt idx="26996">
                  <c:v>54969</c:v>
                </c:pt>
                <c:pt idx="26997">
                  <c:v>54277</c:v>
                </c:pt>
                <c:pt idx="26998">
                  <c:v>56476</c:v>
                </c:pt>
                <c:pt idx="26999">
                  <c:v>55801</c:v>
                </c:pt>
                <c:pt idx="27000">
                  <c:v>55126</c:v>
                </c:pt>
                <c:pt idx="27001">
                  <c:v>54452</c:v>
                </c:pt>
                <c:pt idx="27002">
                  <c:v>53777</c:v>
                </c:pt>
                <c:pt idx="27003">
                  <c:v>53102</c:v>
                </c:pt>
                <c:pt idx="27004">
                  <c:v>51752</c:v>
                </c:pt>
                <c:pt idx="27005">
                  <c:v>51078</c:v>
                </c:pt>
                <c:pt idx="27006">
                  <c:v>57217</c:v>
                </c:pt>
                <c:pt idx="27007">
                  <c:v>56542</c:v>
                </c:pt>
                <c:pt idx="27008">
                  <c:v>55867</c:v>
                </c:pt>
                <c:pt idx="27009">
                  <c:v>55192</c:v>
                </c:pt>
                <c:pt idx="27010">
                  <c:v>54517</c:v>
                </c:pt>
                <c:pt idx="27011">
                  <c:v>53843</c:v>
                </c:pt>
                <c:pt idx="27012">
                  <c:v>53168</c:v>
                </c:pt>
                <c:pt idx="27013">
                  <c:v>52493</c:v>
                </c:pt>
                <c:pt idx="27014">
                  <c:v>51818</c:v>
                </c:pt>
                <c:pt idx="27015">
                  <c:v>51143</c:v>
                </c:pt>
                <c:pt idx="27016">
                  <c:v>50468</c:v>
                </c:pt>
                <c:pt idx="27017">
                  <c:v>49794</c:v>
                </c:pt>
                <c:pt idx="27018">
                  <c:v>49119</c:v>
                </c:pt>
                <c:pt idx="27019">
                  <c:v>48444</c:v>
                </c:pt>
                <c:pt idx="27020">
                  <c:v>55933</c:v>
                </c:pt>
                <c:pt idx="27021">
                  <c:v>55258</c:v>
                </c:pt>
                <c:pt idx="27022">
                  <c:v>54583</c:v>
                </c:pt>
                <c:pt idx="27023">
                  <c:v>53908</c:v>
                </c:pt>
                <c:pt idx="27024">
                  <c:v>53233</c:v>
                </c:pt>
                <c:pt idx="27025">
                  <c:v>52559</c:v>
                </c:pt>
                <c:pt idx="27026">
                  <c:v>51884</c:v>
                </c:pt>
                <c:pt idx="27027">
                  <c:v>51209</c:v>
                </c:pt>
                <c:pt idx="27028">
                  <c:v>50534</c:v>
                </c:pt>
                <c:pt idx="27029">
                  <c:v>49859</c:v>
                </c:pt>
                <c:pt idx="27030">
                  <c:v>49185</c:v>
                </c:pt>
                <c:pt idx="27031">
                  <c:v>48510</c:v>
                </c:pt>
                <c:pt idx="27032">
                  <c:v>47835</c:v>
                </c:pt>
                <c:pt idx="27033">
                  <c:v>47160</c:v>
                </c:pt>
                <c:pt idx="27034">
                  <c:v>54649</c:v>
                </c:pt>
                <c:pt idx="27035">
                  <c:v>53974</c:v>
                </c:pt>
                <c:pt idx="27036">
                  <c:v>53299</c:v>
                </c:pt>
                <c:pt idx="27037">
                  <c:v>52624</c:v>
                </c:pt>
                <c:pt idx="27038">
                  <c:v>51949</c:v>
                </c:pt>
                <c:pt idx="27039">
                  <c:v>51275</c:v>
                </c:pt>
                <c:pt idx="27040">
                  <c:v>50600</c:v>
                </c:pt>
                <c:pt idx="27041">
                  <c:v>49925</c:v>
                </c:pt>
                <c:pt idx="27042">
                  <c:v>49250</c:v>
                </c:pt>
                <c:pt idx="27043">
                  <c:v>48575</c:v>
                </c:pt>
                <c:pt idx="27044">
                  <c:v>47901</c:v>
                </c:pt>
                <c:pt idx="27045">
                  <c:v>47226</c:v>
                </c:pt>
                <c:pt idx="27046">
                  <c:v>46551</c:v>
                </c:pt>
                <c:pt idx="27047">
                  <c:v>45876</c:v>
                </c:pt>
                <c:pt idx="27048">
                  <c:v>45201</c:v>
                </c:pt>
                <c:pt idx="27049">
                  <c:v>44527</c:v>
                </c:pt>
                <c:pt idx="27050">
                  <c:v>54039</c:v>
                </c:pt>
                <c:pt idx="27051">
                  <c:v>53365</c:v>
                </c:pt>
                <c:pt idx="27052">
                  <c:v>53430</c:v>
                </c:pt>
                <c:pt idx="27053">
                  <c:v>52756</c:v>
                </c:pt>
                <c:pt idx="27054">
                  <c:v>51985</c:v>
                </c:pt>
                <c:pt idx="27055">
                  <c:v>51373</c:v>
                </c:pt>
                <c:pt idx="27056">
                  <c:v>50761</c:v>
                </c:pt>
                <c:pt idx="27057">
                  <c:v>50149</c:v>
                </c:pt>
                <c:pt idx="27058">
                  <c:v>49538</c:v>
                </c:pt>
                <c:pt idx="27059">
                  <c:v>48926</c:v>
                </c:pt>
                <c:pt idx="27060">
                  <c:v>47702</c:v>
                </c:pt>
                <c:pt idx="27061">
                  <c:v>47090</c:v>
                </c:pt>
                <c:pt idx="27062">
                  <c:v>52633</c:v>
                </c:pt>
                <c:pt idx="27063">
                  <c:v>52021</c:v>
                </c:pt>
                <c:pt idx="27064">
                  <c:v>51409</c:v>
                </c:pt>
                <c:pt idx="27065">
                  <c:v>50798</c:v>
                </c:pt>
                <c:pt idx="27066">
                  <c:v>50186</c:v>
                </c:pt>
                <c:pt idx="27067">
                  <c:v>49574</c:v>
                </c:pt>
                <c:pt idx="27068">
                  <c:v>48962</c:v>
                </c:pt>
                <c:pt idx="27069">
                  <c:v>48350</c:v>
                </c:pt>
                <c:pt idx="27070">
                  <c:v>47739</c:v>
                </c:pt>
                <c:pt idx="27071">
                  <c:v>47127</c:v>
                </c:pt>
                <c:pt idx="27072">
                  <c:v>46515</c:v>
                </c:pt>
                <c:pt idx="27073">
                  <c:v>45903</c:v>
                </c:pt>
                <c:pt idx="27074">
                  <c:v>45292</c:v>
                </c:pt>
                <c:pt idx="27075">
                  <c:v>44680</c:v>
                </c:pt>
                <c:pt idx="27076">
                  <c:v>51446</c:v>
                </c:pt>
                <c:pt idx="27077">
                  <c:v>50834</c:v>
                </c:pt>
                <c:pt idx="27078">
                  <c:v>50222</c:v>
                </c:pt>
                <c:pt idx="27079">
                  <c:v>49611</c:v>
                </c:pt>
                <c:pt idx="27080">
                  <c:v>48999</c:v>
                </c:pt>
                <c:pt idx="27081">
                  <c:v>48387</c:v>
                </c:pt>
                <c:pt idx="27082">
                  <c:v>47775</c:v>
                </c:pt>
                <c:pt idx="27083">
                  <c:v>47163</c:v>
                </c:pt>
                <c:pt idx="27084">
                  <c:v>46552</c:v>
                </c:pt>
                <c:pt idx="27085">
                  <c:v>45940</c:v>
                </c:pt>
                <c:pt idx="27086">
                  <c:v>45328</c:v>
                </c:pt>
                <c:pt idx="27087">
                  <c:v>44716</c:v>
                </c:pt>
                <c:pt idx="27088">
                  <c:v>44104</c:v>
                </c:pt>
                <c:pt idx="27089">
                  <c:v>43493</c:v>
                </c:pt>
                <c:pt idx="27090">
                  <c:v>50259</c:v>
                </c:pt>
                <c:pt idx="27091">
                  <c:v>49647</c:v>
                </c:pt>
                <c:pt idx="27092">
                  <c:v>49035</c:v>
                </c:pt>
                <c:pt idx="27093">
                  <c:v>48423</c:v>
                </c:pt>
                <c:pt idx="27094">
                  <c:v>47812</c:v>
                </c:pt>
                <c:pt idx="27095">
                  <c:v>47200</c:v>
                </c:pt>
                <c:pt idx="27096">
                  <c:v>46588</c:v>
                </c:pt>
                <c:pt idx="27097">
                  <c:v>45976</c:v>
                </c:pt>
                <c:pt idx="27098">
                  <c:v>45365</c:v>
                </c:pt>
                <c:pt idx="27099">
                  <c:v>44753</c:v>
                </c:pt>
                <c:pt idx="27100">
                  <c:v>44141</c:v>
                </c:pt>
                <c:pt idx="27101">
                  <c:v>43529</c:v>
                </c:pt>
                <c:pt idx="27102">
                  <c:v>42917</c:v>
                </c:pt>
                <c:pt idx="27103">
                  <c:v>42306</c:v>
                </c:pt>
                <c:pt idx="27104">
                  <c:v>41694</c:v>
                </c:pt>
                <c:pt idx="27105">
                  <c:v>41082</c:v>
                </c:pt>
                <c:pt idx="27106">
                  <c:v>49684</c:v>
                </c:pt>
                <c:pt idx="27107">
                  <c:v>49072</c:v>
                </c:pt>
                <c:pt idx="27108">
                  <c:v>49108</c:v>
                </c:pt>
                <c:pt idx="27109">
                  <c:v>48496</c:v>
                </c:pt>
                <c:pt idx="27110">
                  <c:v>60897</c:v>
                </c:pt>
                <c:pt idx="27111">
                  <c:v>60159</c:v>
                </c:pt>
                <c:pt idx="27112">
                  <c:v>59562</c:v>
                </c:pt>
                <c:pt idx="27113">
                  <c:v>58825</c:v>
                </c:pt>
                <c:pt idx="27114">
                  <c:v>58228</c:v>
                </c:pt>
                <c:pt idx="27115">
                  <c:v>57631</c:v>
                </c:pt>
                <c:pt idx="27116">
                  <c:v>57490</c:v>
                </c:pt>
                <c:pt idx="27117">
                  <c:v>56893</c:v>
                </c:pt>
                <c:pt idx="27118">
                  <c:v>56296</c:v>
                </c:pt>
                <c:pt idx="27119">
                  <c:v>56752</c:v>
                </c:pt>
                <c:pt idx="27120">
                  <c:v>56155</c:v>
                </c:pt>
                <c:pt idx="27121">
                  <c:v>55558</c:v>
                </c:pt>
                <c:pt idx="27122">
                  <c:v>55417</c:v>
                </c:pt>
                <c:pt idx="27123">
                  <c:v>54680</c:v>
                </c:pt>
                <c:pt idx="27124">
                  <c:v>54083</c:v>
                </c:pt>
                <c:pt idx="27125">
                  <c:v>53486</c:v>
                </c:pt>
                <c:pt idx="27126">
                  <c:v>53345</c:v>
                </c:pt>
                <c:pt idx="27127">
                  <c:v>52748</c:v>
                </c:pt>
                <c:pt idx="27128">
                  <c:v>52151</c:v>
                </c:pt>
                <c:pt idx="27129">
                  <c:v>52010</c:v>
                </c:pt>
                <c:pt idx="27130">
                  <c:v>51413</c:v>
                </c:pt>
                <c:pt idx="27131">
                  <c:v>49938</c:v>
                </c:pt>
                <c:pt idx="27132">
                  <c:v>49341</c:v>
                </c:pt>
                <c:pt idx="27133">
                  <c:v>48744</c:v>
                </c:pt>
                <c:pt idx="27134">
                  <c:v>48603</c:v>
                </c:pt>
                <c:pt idx="27135">
                  <c:v>48006</c:v>
                </c:pt>
                <c:pt idx="27136">
                  <c:v>47269</c:v>
                </c:pt>
                <c:pt idx="27137">
                  <c:v>46672</c:v>
                </c:pt>
                <c:pt idx="27138">
                  <c:v>45934</c:v>
                </c:pt>
                <c:pt idx="27139">
                  <c:v>45337</c:v>
                </c:pt>
                <c:pt idx="27140">
                  <c:v>42668</c:v>
                </c:pt>
                <c:pt idx="27141">
                  <c:v>40595</c:v>
                </c:pt>
                <c:pt idx="27142">
                  <c:v>63591</c:v>
                </c:pt>
                <c:pt idx="27143">
                  <c:v>62880</c:v>
                </c:pt>
                <c:pt idx="27144">
                  <c:v>62223</c:v>
                </c:pt>
                <c:pt idx="27145">
                  <c:v>61513</c:v>
                </c:pt>
                <c:pt idx="27146">
                  <c:v>60855</c:v>
                </c:pt>
                <c:pt idx="27147">
                  <c:v>60198</c:v>
                </c:pt>
                <c:pt idx="27148">
                  <c:v>60145</c:v>
                </c:pt>
                <c:pt idx="27149">
                  <c:v>59488</c:v>
                </c:pt>
                <c:pt idx="27150">
                  <c:v>58830</c:v>
                </c:pt>
                <c:pt idx="27151">
                  <c:v>59435</c:v>
                </c:pt>
                <c:pt idx="27152">
                  <c:v>58778</c:v>
                </c:pt>
                <c:pt idx="27153">
                  <c:v>58120</c:v>
                </c:pt>
                <c:pt idx="27154">
                  <c:v>58067</c:v>
                </c:pt>
                <c:pt idx="27155">
                  <c:v>57357</c:v>
                </c:pt>
                <c:pt idx="27156">
                  <c:v>56700</c:v>
                </c:pt>
                <c:pt idx="27157">
                  <c:v>56042</c:v>
                </c:pt>
                <c:pt idx="27158">
                  <c:v>55989</c:v>
                </c:pt>
                <c:pt idx="27159">
                  <c:v>55332</c:v>
                </c:pt>
                <c:pt idx="27160">
                  <c:v>54675</c:v>
                </c:pt>
                <c:pt idx="27161">
                  <c:v>54622</c:v>
                </c:pt>
                <c:pt idx="27162">
                  <c:v>53964</c:v>
                </c:pt>
                <c:pt idx="27163">
                  <c:v>52544</c:v>
                </c:pt>
                <c:pt idx="27164">
                  <c:v>51887</c:v>
                </c:pt>
                <c:pt idx="27165">
                  <c:v>51229</c:v>
                </c:pt>
                <c:pt idx="27166">
                  <c:v>51176</c:v>
                </c:pt>
                <c:pt idx="27167">
                  <c:v>50519</c:v>
                </c:pt>
                <c:pt idx="27168">
                  <c:v>49809</c:v>
                </c:pt>
                <c:pt idx="27169">
                  <c:v>49151</c:v>
                </c:pt>
                <c:pt idx="27170">
                  <c:v>48441</c:v>
                </c:pt>
                <c:pt idx="27171">
                  <c:v>47784</c:v>
                </c:pt>
                <c:pt idx="27172">
                  <c:v>45049</c:v>
                </c:pt>
                <c:pt idx="27173">
                  <c:v>42971</c:v>
                </c:pt>
                <c:pt idx="27174">
                  <c:v>62804</c:v>
                </c:pt>
                <c:pt idx="27175">
                  <c:v>62147</c:v>
                </c:pt>
                <c:pt idx="27176">
                  <c:v>61473</c:v>
                </c:pt>
                <c:pt idx="27177">
                  <c:v>60815</c:v>
                </c:pt>
                <c:pt idx="27178">
                  <c:v>60141</c:v>
                </c:pt>
                <c:pt idx="27179">
                  <c:v>59467</c:v>
                </c:pt>
                <c:pt idx="27180">
                  <c:v>59484</c:v>
                </c:pt>
                <c:pt idx="27181">
                  <c:v>58809</c:v>
                </c:pt>
                <c:pt idx="27182">
                  <c:v>58135</c:v>
                </c:pt>
                <c:pt idx="27183">
                  <c:v>58826</c:v>
                </c:pt>
                <c:pt idx="27184">
                  <c:v>58152</c:v>
                </c:pt>
                <c:pt idx="27185">
                  <c:v>57478</c:v>
                </c:pt>
                <c:pt idx="27186">
                  <c:v>57495</c:v>
                </c:pt>
                <c:pt idx="27187">
                  <c:v>56838</c:v>
                </c:pt>
                <c:pt idx="27188">
                  <c:v>56163</c:v>
                </c:pt>
                <c:pt idx="27189">
                  <c:v>55489</c:v>
                </c:pt>
                <c:pt idx="27190">
                  <c:v>55506</c:v>
                </c:pt>
                <c:pt idx="27191">
                  <c:v>54832</c:v>
                </c:pt>
                <c:pt idx="27192">
                  <c:v>54158</c:v>
                </c:pt>
                <c:pt idx="27193">
                  <c:v>54175</c:v>
                </c:pt>
                <c:pt idx="27194">
                  <c:v>53500</c:v>
                </c:pt>
                <c:pt idx="27195">
                  <c:v>52186</c:v>
                </c:pt>
                <c:pt idx="27196">
                  <c:v>51511</c:v>
                </c:pt>
                <c:pt idx="27197">
                  <c:v>50837</c:v>
                </c:pt>
                <c:pt idx="27198">
                  <c:v>50854</c:v>
                </c:pt>
                <c:pt idx="27199">
                  <c:v>50180</c:v>
                </c:pt>
                <c:pt idx="27200">
                  <c:v>49523</c:v>
                </c:pt>
                <c:pt idx="27201">
                  <c:v>48848</c:v>
                </c:pt>
                <c:pt idx="27202">
                  <c:v>48191</c:v>
                </c:pt>
                <c:pt idx="27203">
                  <c:v>47517</c:v>
                </c:pt>
                <c:pt idx="27204">
                  <c:v>44854</c:v>
                </c:pt>
                <c:pt idx="27205">
                  <c:v>42865</c:v>
                </c:pt>
                <c:pt idx="27206">
                  <c:v>61187</c:v>
                </c:pt>
                <c:pt idx="27207">
                  <c:v>60560</c:v>
                </c:pt>
                <c:pt idx="27208">
                  <c:v>59895</c:v>
                </c:pt>
                <c:pt idx="27209">
                  <c:v>59269</c:v>
                </c:pt>
                <c:pt idx="27210">
                  <c:v>58604</c:v>
                </c:pt>
                <c:pt idx="27211">
                  <c:v>57940</c:v>
                </c:pt>
                <c:pt idx="27212">
                  <c:v>57977</c:v>
                </c:pt>
                <c:pt idx="27213">
                  <c:v>57313</c:v>
                </c:pt>
                <c:pt idx="27214">
                  <c:v>56648</c:v>
                </c:pt>
                <c:pt idx="27215">
                  <c:v>57350</c:v>
                </c:pt>
                <c:pt idx="27216">
                  <c:v>56686</c:v>
                </c:pt>
                <c:pt idx="27217">
                  <c:v>56021</c:v>
                </c:pt>
                <c:pt idx="27218">
                  <c:v>56059</c:v>
                </c:pt>
                <c:pt idx="27219">
                  <c:v>55432</c:v>
                </c:pt>
                <c:pt idx="27220">
                  <c:v>54767</c:v>
                </c:pt>
                <c:pt idx="27221">
                  <c:v>54103</c:v>
                </c:pt>
                <c:pt idx="27222">
                  <c:v>54140</c:v>
                </c:pt>
                <c:pt idx="27223">
                  <c:v>53476</c:v>
                </c:pt>
                <c:pt idx="27224">
                  <c:v>52811</c:v>
                </c:pt>
                <c:pt idx="27225">
                  <c:v>52849</c:v>
                </c:pt>
                <c:pt idx="27226">
                  <c:v>52185</c:v>
                </c:pt>
                <c:pt idx="27227">
                  <c:v>50931</c:v>
                </c:pt>
                <c:pt idx="27228">
                  <c:v>50266</c:v>
                </c:pt>
                <c:pt idx="27229">
                  <c:v>49602</c:v>
                </c:pt>
                <c:pt idx="27230">
                  <c:v>49639</c:v>
                </c:pt>
                <c:pt idx="27231">
                  <c:v>48975</c:v>
                </c:pt>
                <c:pt idx="27232">
                  <c:v>48348</c:v>
                </c:pt>
                <c:pt idx="27233">
                  <c:v>47683</c:v>
                </c:pt>
                <c:pt idx="27234">
                  <c:v>47056</c:v>
                </c:pt>
                <c:pt idx="27235">
                  <c:v>46392</c:v>
                </c:pt>
                <c:pt idx="27236">
                  <c:v>43809</c:v>
                </c:pt>
                <c:pt idx="27237">
                  <c:v>41891</c:v>
                </c:pt>
                <c:pt idx="27238">
                  <c:v>56622</c:v>
                </c:pt>
                <c:pt idx="27239">
                  <c:v>56049</c:v>
                </c:pt>
                <c:pt idx="27240">
                  <c:v>55430</c:v>
                </c:pt>
                <c:pt idx="27241">
                  <c:v>54857</c:v>
                </c:pt>
                <c:pt idx="27242">
                  <c:v>54238</c:v>
                </c:pt>
                <c:pt idx="27243">
                  <c:v>53619</c:v>
                </c:pt>
                <c:pt idx="27244">
                  <c:v>53665</c:v>
                </c:pt>
                <c:pt idx="27245">
                  <c:v>53046</c:v>
                </c:pt>
                <c:pt idx="27246">
                  <c:v>52427</c:v>
                </c:pt>
                <c:pt idx="27247">
                  <c:v>53093</c:v>
                </c:pt>
                <c:pt idx="27248">
                  <c:v>52473</c:v>
                </c:pt>
                <c:pt idx="27249">
                  <c:v>51854</c:v>
                </c:pt>
                <c:pt idx="27250">
                  <c:v>51901</c:v>
                </c:pt>
                <c:pt idx="27251">
                  <c:v>51328</c:v>
                </c:pt>
                <c:pt idx="27252">
                  <c:v>50709</c:v>
                </c:pt>
                <c:pt idx="27253">
                  <c:v>50090</c:v>
                </c:pt>
                <c:pt idx="27254">
                  <c:v>50136</c:v>
                </c:pt>
                <c:pt idx="27255">
                  <c:v>49517</c:v>
                </c:pt>
                <c:pt idx="27256">
                  <c:v>48898</c:v>
                </c:pt>
                <c:pt idx="27257">
                  <c:v>48944</c:v>
                </c:pt>
                <c:pt idx="27258">
                  <c:v>48325</c:v>
                </c:pt>
                <c:pt idx="27259">
                  <c:v>47179</c:v>
                </c:pt>
                <c:pt idx="27260">
                  <c:v>46560</c:v>
                </c:pt>
                <c:pt idx="27261">
                  <c:v>45941</c:v>
                </c:pt>
                <c:pt idx="27262">
                  <c:v>45987</c:v>
                </c:pt>
                <c:pt idx="27263">
                  <c:v>45368</c:v>
                </c:pt>
                <c:pt idx="27264">
                  <c:v>44795</c:v>
                </c:pt>
                <c:pt idx="27265">
                  <c:v>44176</c:v>
                </c:pt>
                <c:pt idx="27266">
                  <c:v>43603</c:v>
                </c:pt>
                <c:pt idx="27267">
                  <c:v>42984</c:v>
                </c:pt>
                <c:pt idx="27268">
                  <c:v>40600</c:v>
                </c:pt>
                <c:pt idx="27269">
                  <c:v>38835</c:v>
                </c:pt>
                <c:pt idx="27270">
                  <c:v>60819</c:v>
                </c:pt>
                <c:pt idx="27271">
                  <c:v>59485</c:v>
                </c:pt>
                <c:pt idx="27272">
                  <c:v>58891</c:v>
                </c:pt>
                <c:pt idx="27273">
                  <c:v>58150</c:v>
                </c:pt>
                <c:pt idx="27274">
                  <c:v>57556</c:v>
                </c:pt>
                <c:pt idx="27275">
                  <c:v>56815</c:v>
                </c:pt>
                <c:pt idx="27276">
                  <c:v>56221</c:v>
                </c:pt>
                <c:pt idx="27277">
                  <c:v>55480</c:v>
                </c:pt>
                <c:pt idx="27278">
                  <c:v>54887</c:v>
                </c:pt>
                <c:pt idx="27279">
                  <c:v>54146</c:v>
                </c:pt>
                <c:pt idx="27280">
                  <c:v>53552</c:v>
                </c:pt>
                <c:pt idx="27281">
                  <c:v>52811</c:v>
                </c:pt>
                <c:pt idx="27282">
                  <c:v>52217</c:v>
                </c:pt>
                <c:pt idx="27283">
                  <c:v>51476</c:v>
                </c:pt>
                <c:pt idx="27284">
                  <c:v>50882</c:v>
                </c:pt>
                <c:pt idx="27285">
                  <c:v>50141</c:v>
                </c:pt>
                <c:pt idx="27286">
                  <c:v>49548</c:v>
                </c:pt>
                <c:pt idx="27287">
                  <c:v>48807</c:v>
                </c:pt>
                <c:pt idx="27288">
                  <c:v>48213</c:v>
                </c:pt>
                <c:pt idx="27289">
                  <c:v>47472</c:v>
                </c:pt>
                <c:pt idx="27290">
                  <c:v>63514</c:v>
                </c:pt>
                <c:pt idx="27291">
                  <c:v>62144</c:v>
                </c:pt>
                <c:pt idx="27292">
                  <c:v>61492</c:v>
                </c:pt>
                <c:pt idx="27293">
                  <c:v>60775</c:v>
                </c:pt>
                <c:pt idx="27294">
                  <c:v>60123</c:v>
                </c:pt>
                <c:pt idx="27295">
                  <c:v>59406</c:v>
                </c:pt>
                <c:pt idx="27296">
                  <c:v>58754</c:v>
                </c:pt>
                <c:pt idx="27297">
                  <c:v>58037</c:v>
                </c:pt>
                <c:pt idx="27298">
                  <c:v>57385</c:v>
                </c:pt>
                <c:pt idx="27299">
                  <c:v>56668</c:v>
                </c:pt>
                <c:pt idx="27300">
                  <c:v>56015</c:v>
                </c:pt>
                <c:pt idx="27301">
                  <c:v>55299</c:v>
                </c:pt>
                <c:pt idx="27302">
                  <c:v>54646</c:v>
                </c:pt>
                <c:pt idx="27303">
                  <c:v>53929</c:v>
                </c:pt>
                <c:pt idx="27304">
                  <c:v>53277</c:v>
                </c:pt>
                <c:pt idx="27305">
                  <c:v>52560</c:v>
                </c:pt>
                <c:pt idx="27306">
                  <c:v>51908</c:v>
                </c:pt>
                <c:pt idx="27307">
                  <c:v>51191</c:v>
                </c:pt>
                <c:pt idx="27308">
                  <c:v>50539</c:v>
                </c:pt>
                <c:pt idx="27309">
                  <c:v>49822</c:v>
                </c:pt>
                <c:pt idx="27310">
                  <c:v>62770</c:v>
                </c:pt>
                <c:pt idx="27311">
                  <c:v>61438</c:v>
                </c:pt>
                <c:pt idx="27312">
                  <c:v>60766</c:v>
                </c:pt>
                <c:pt idx="27313">
                  <c:v>60107</c:v>
                </c:pt>
                <c:pt idx="27314">
                  <c:v>59434</c:v>
                </c:pt>
                <c:pt idx="27315">
                  <c:v>58775</c:v>
                </c:pt>
                <c:pt idx="27316">
                  <c:v>58102</c:v>
                </c:pt>
                <c:pt idx="27317">
                  <c:v>57444</c:v>
                </c:pt>
                <c:pt idx="27318">
                  <c:v>56771</c:v>
                </c:pt>
                <c:pt idx="27319">
                  <c:v>56112</c:v>
                </c:pt>
                <c:pt idx="27320">
                  <c:v>55439</c:v>
                </c:pt>
                <c:pt idx="27321">
                  <c:v>54780</c:v>
                </c:pt>
                <c:pt idx="27322">
                  <c:v>54108</c:v>
                </c:pt>
                <c:pt idx="27323">
                  <c:v>53449</c:v>
                </c:pt>
                <c:pt idx="27324">
                  <c:v>52776</c:v>
                </c:pt>
                <c:pt idx="27325">
                  <c:v>52117</c:v>
                </c:pt>
                <c:pt idx="27326">
                  <c:v>51444</c:v>
                </c:pt>
                <c:pt idx="27327">
                  <c:v>50786</c:v>
                </c:pt>
                <c:pt idx="27328">
                  <c:v>50113</c:v>
                </c:pt>
                <c:pt idx="27329">
                  <c:v>49454</c:v>
                </c:pt>
                <c:pt idx="27330">
                  <c:v>61146</c:v>
                </c:pt>
                <c:pt idx="27331">
                  <c:v>59858</c:v>
                </c:pt>
                <c:pt idx="27332">
                  <c:v>59190</c:v>
                </c:pt>
                <c:pt idx="27333">
                  <c:v>58571</c:v>
                </c:pt>
                <c:pt idx="27334">
                  <c:v>57903</c:v>
                </c:pt>
                <c:pt idx="27335">
                  <c:v>57283</c:v>
                </c:pt>
                <c:pt idx="27336">
                  <c:v>56615</c:v>
                </c:pt>
                <c:pt idx="27337">
                  <c:v>55995</c:v>
                </c:pt>
                <c:pt idx="27338">
                  <c:v>55327</c:v>
                </c:pt>
                <c:pt idx="27339">
                  <c:v>54707</c:v>
                </c:pt>
                <c:pt idx="27340">
                  <c:v>54040</c:v>
                </c:pt>
                <c:pt idx="27341">
                  <c:v>53420</c:v>
                </c:pt>
                <c:pt idx="27342">
                  <c:v>52752</c:v>
                </c:pt>
                <c:pt idx="27343">
                  <c:v>52132</c:v>
                </c:pt>
                <c:pt idx="27344">
                  <c:v>51464</c:v>
                </c:pt>
                <c:pt idx="27345">
                  <c:v>50844</c:v>
                </c:pt>
                <c:pt idx="27346">
                  <c:v>50177</c:v>
                </c:pt>
                <c:pt idx="27347">
                  <c:v>49557</c:v>
                </c:pt>
                <c:pt idx="27348">
                  <c:v>48889</c:v>
                </c:pt>
                <c:pt idx="27349">
                  <c:v>48269</c:v>
                </c:pt>
                <c:pt idx="27350">
                  <c:v>56563</c:v>
                </c:pt>
                <c:pt idx="27351">
                  <c:v>55381</c:v>
                </c:pt>
                <c:pt idx="27352">
                  <c:v>54751</c:v>
                </c:pt>
                <c:pt idx="27353">
                  <c:v>54198</c:v>
                </c:pt>
                <c:pt idx="27354">
                  <c:v>53569</c:v>
                </c:pt>
                <c:pt idx="27355">
                  <c:v>53016</c:v>
                </c:pt>
                <c:pt idx="27356">
                  <c:v>52387</c:v>
                </c:pt>
                <c:pt idx="27357">
                  <c:v>51834</c:v>
                </c:pt>
                <c:pt idx="27358">
                  <c:v>51205</c:v>
                </c:pt>
                <c:pt idx="27359">
                  <c:v>50652</c:v>
                </c:pt>
                <c:pt idx="27360">
                  <c:v>50023</c:v>
                </c:pt>
                <c:pt idx="27361">
                  <c:v>49470</c:v>
                </c:pt>
                <c:pt idx="27362">
                  <c:v>48840</c:v>
                </c:pt>
                <c:pt idx="27363">
                  <c:v>48288</c:v>
                </c:pt>
                <c:pt idx="27364">
                  <c:v>47658</c:v>
                </c:pt>
                <c:pt idx="27365">
                  <c:v>47106</c:v>
                </c:pt>
                <c:pt idx="27366">
                  <c:v>46476</c:v>
                </c:pt>
                <c:pt idx="27367">
                  <c:v>45924</c:v>
                </c:pt>
                <c:pt idx="27368">
                  <c:v>45294</c:v>
                </c:pt>
                <c:pt idx="27369">
                  <c:v>44742</c:v>
                </c:pt>
                <c:pt idx="27370">
                  <c:v>60881</c:v>
                </c:pt>
                <c:pt idx="27371">
                  <c:v>60276</c:v>
                </c:pt>
                <c:pt idx="27372">
                  <c:v>60159</c:v>
                </c:pt>
                <c:pt idx="27373">
                  <c:v>59554</c:v>
                </c:pt>
                <c:pt idx="27374">
                  <c:v>58948</c:v>
                </c:pt>
                <c:pt idx="27375">
                  <c:v>58343</c:v>
                </c:pt>
                <c:pt idx="27376">
                  <c:v>58832</c:v>
                </c:pt>
                <c:pt idx="27377">
                  <c:v>58226</c:v>
                </c:pt>
                <c:pt idx="27378">
                  <c:v>57621</c:v>
                </c:pt>
                <c:pt idx="27379">
                  <c:v>57015</c:v>
                </c:pt>
                <c:pt idx="27380">
                  <c:v>57504</c:v>
                </c:pt>
                <c:pt idx="27381">
                  <c:v>56898</c:v>
                </c:pt>
                <c:pt idx="27382">
                  <c:v>56293</c:v>
                </c:pt>
                <c:pt idx="27383">
                  <c:v>56782</c:v>
                </c:pt>
                <c:pt idx="27384">
                  <c:v>56176</c:v>
                </c:pt>
                <c:pt idx="27385">
                  <c:v>55571</c:v>
                </c:pt>
                <c:pt idx="27386">
                  <c:v>55454</c:v>
                </c:pt>
                <c:pt idx="27387">
                  <c:v>54848</c:v>
                </c:pt>
                <c:pt idx="27388">
                  <c:v>54243</c:v>
                </c:pt>
                <c:pt idx="27389">
                  <c:v>54126</c:v>
                </c:pt>
                <c:pt idx="27390">
                  <c:v>53521</c:v>
                </c:pt>
                <c:pt idx="27391">
                  <c:v>52799</c:v>
                </c:pt>
                <c:pt idx="27392">
                  <c:v>52193</c:v>
                </c:pt>
                <c:pt idx="27393">
                  <c:v>51471</c:v>
                </c:pt>
                <c:pt idx="27394">
                  <c:v>50865</c:v>
                </c:pt>
                <c:pt idx="27395">
                  <c:v>50143</c:v>
                </c:pt>
                <c:pt idx="27396">
                  <c:v>49538</c:v>
                </c:pt>
                <c:pt idx="27397">
                  <c:v>48816</c:v>
                </c:pt>
                <c:pt idx="27398">
                  <c:v>48210</c:v>
                </c:pt>
                <c:pt idx="27399">
                  <c:v>63562</c:v>
                </c:pt>
                <c:pt idx="27400">
                  <c:v>62896</c:v>
                </c:pt>
                <c:pt idx="27401">
                  <c:v>62868</c:v>
                </c:pt>
                <c:pt idx="27402">
                  <c:v>62202</c:v>
                </c:pt>
                <c:pt idx="27403">
                  <c:v>61536</c:v>
                </c:pt>
                <c:pt idx="27404">
                  <c:v>60870</c:v>
                </c:pt>
                <c:pt idx="27405">
                  <c:v>61508</c:v>
                </c:pt>
                <c:pt idx="27406">
                  <c:v>60842</c:v>
                </c:pt>
                <c:pt idx="27407">
                  <c:v>60176</c:v>
                </c:pt>
                <c:pt idx="27408">
                  <c:v>59510</c:v>
                </c:pt>
                <c:pt idx="27409">
                  <c:v>60147</c:v>
                </c:pt>
                <c:pt idx="27410">
                  <c:v>59481</c:v>
                </c:pt>
                <c:pt idx="27411">
                  <c:v>58815</c:v>
                </c:pt>
                <c:pt idx="27412">
                  <c:v>59453</c:v>
                </c:pt>
                <c:pt idx="27413">
                  <c:v>58787</c:v>
                </c:pt>
                <c:pt idx="27414">
                  <c:v>58121</c:v>
                </c:pt>
                <c:pt idx="27415">
                  <c:v>58093</c:v>
                </c:pt>
                <c:pt idx="27416">
                  <c:v>57427</c:v>
                </c:pt>
                <c:pt idx="27417">
                  <c:v>56761</c:v>
                </c:pt>
                <c:pt idx="27418">
                  <c:v>56733</c:v>
                </c:pt>
                <c:pt idx="27419">
                  <c:v>56067</c:v>
                </c:pt>
                <c:pt idx="27420">
                  <c:v>55372</c:v>
                </c:pt>
                <c:pt idx="27421">
                  <c:v>54706</c:v>
                </c:pt>
                <c:pt idx="27422">
                  <c:v>54012</c:v>
                </c:pt>
                <c:pt idx="27423">
                  <c:v>53346</c:v>
                </c:pt>
                <c:pt idx="27424">
                  <c:v>52652</c:v>
                </c:pt>
                <c:pt idx="27425">
                  <c:v>51986</c:v>
                </c:pt>
                <c:pt idx="27426">
                  <c:v>51292</c:v>
                </c:pt>
                <c:pt idx="27427">
                  <c:v>50626</c:v>
                </c:pt>
                <c:pt idx="27428">
                  <c:v>62729</c:v>
                </c:pt>
                <c:pt idx="27429">
                  <c:v>62050</c:v>
                </c:pt>
                <c:pt idx="27430">
                  <c:v>62082</c:v>
                </c:pt>
                <c:pt idx="27431">
                  <c:v>61403</c:v>
                </c:pt>
                <c:pt idx="27432">
                  <c:v>60724</c:v>
                </c:pt>
                <c:pt idx="27433">
                  <c:v>60046</c:v>
                </c:pt>
                <c:pt idx="27434">
                  <c:v>60756</c:v>
                </c:pt>
                <c:pt idx="27435">
                  <c:v>60077</c:v>
                </c:pt>
                <c:pt idx="27436">
                  <c:v>59399</c:v>
                </c:pt>
                <c:pt idx="27437">
                  <c:v>58720</c:v>
                </c:pt>
                <c:pt idx="27438">
                  <c:v>59430</c:v>
                </c:pt>
                <c:pt idx="27439">
                  <c:v>58751</c:v>
                </c:pt>
                <c:pt idx="27440">
                  <c:v>58073</c:v>
                </c:pt>
                <c:pt idx="27441">
                  <c:v>58783</c:v>
                </c:pt>
                <c:pt idx="27442">
                  <c:v>58104</c:v>
                </c:pt>
                <c:pt idx="27443">
                  <c:v>57426</c:v>
                </c:pt>
                <c:pt idx="27444">
                  <c:v>57457</c:v>
                </c:pt>
                <c:pt idx="27445">
                  <c:v>56779</c:v>
                </c:pt>
                <c:pt idx="27446">
                  <c:v>56100</c:v>
                </c:pt>
                <c:pt idx="27447">
                  <c:v>56132</c:v>
                </c:pt>
                <c:pt idx="27448">
                  <c:v>55453</c:v>
                </c:pt>
                <c:pt idx="27449">
                  <c:v>54806</c:v>
                </c:pt>
                <c:pt idx="27450">
                  <c:v>54127</c:v>
                </c:pt>
                <c:pt idx="27451">
                  <c:v>53480</c:v>
                </c:pt>
                <c:pt idx="27452">
                  <c:v>52801</c:v>
                </c:pt>
                <c:pt idx="27453">
                  <c:v>52154</c:v>
                </c:pt>
                <c:pt idx="27454">
                  <c:v>51475</c:v>
                </c:pt>
                <c:pt idx="27455">
                  <c:v>50828</c:v>
                </c:pt>
                <c:pt idx="27456">
                  <c:v>50149</c:v>
                </c:pt>
                <c:pt idx="27457">
                  <c:v>61034</c:v>
                </c:pt>
                <c:pt idx="27458">
                  <c:v>60369</c:v>
                </c:pt>
                <c:pt idx="27459">
                  <c:v>60411</c:v>
                </c:pt>
                <c:pt idx="27460">
                  <c:v>59747</c:v>
                </c:pt>
                <c:pt idx="27461">
                  <c:v>59082</c:v>
                </c:pt>
                <c:pt idx="27462">
                  <c:v>58418</c:v>
                </c:pt>
                <c:pt idx="27463">
                  <c:v>59124</c:v>
                </c:pt>
                <c:pt idx="27464">
                  <c:v>58460</c:v>
                </c:pt>
                <c:pt idx="27465">
                  <c:v>57795</c:v>
                </c:pt>
                <c:pt idx="27466">
                  <c:v>57131</c:v>
                </c:pt>
                <c:pt idx="27467">
                  <c:v>57837</c:v>
                </c:pt>
                <c:pt idx="27468">
                  <c:v>57173</c:v>
                </c:pt>
                <c:pt idx="27469">
                  <c:v>56508</c:v>
                </c:pt>
                <c:pt idx="27470">
                  <c:v>57215</c:v>
                </c:pt>
                <c:pt idx="27471">
                  <c:v>56550</c:v>
                </c:pt>
                <c:pt idx="27472">
                  <c:v>55886</c:v>
                </c:pt>
                <c:pt idx="27473">
                  <c:v>55928</c:v>
                </c:pt>
                <c:pt idx="27474">
                  <c:v>55263</c:v>
                </c:pt>
                <c:pt idx="27475">
                  <c:v>54599</c:v>
                </c:pt>
                <c:pt idx="27476">
                  <c:v>54641</c:v>
                </c:pt>
                <c:pt idx="27477">
                  <c:v>53976</c:v>
                </c:pt>
                <c:pt idx="27478">
                  <c:v>53354</c:v>
                </c:pt>
                <c:pt idx="27479">
                  <c:v>52689</c:v>
                </c:pt>
                <c:pt idx="27480">
                  <c:v>52067</c:v>
                </c:pt>
                <c:pt idx="27481">
                  <c:v>51402</c:v>
                </c:pt>
                <c:pt idx="27482">
                  <c:v>50780</c:v>
                </c:pt>
                <c:pt idx="27483">
                  <c:v>50115</c:v>
                </c:pt>
                <c:pt idx="27484">
                  <c:v>49493</c:v>
                </c:pt>
                <c:pt idx="27485">
                  <c:v>48828</c:v>
                </c:pt>
                <c:pt idx="27486">
                  <c:v>56396</c:v>
                </c:pt>
                <c:pt idx="27487">
                  <c:v>55782</c:v>
                </c:pt>
                <c:pt idx="27488">
                  <c:v>55820</c:v>
                </c:pt>
                <c:pt idx="27489">
                  <c:v>55206</c:v>
                </c:pt>
                <c:pt idx="27490">
                  <c:v>54593</c:v>
                </c:pt>
                <c:pt idx="27491">
                  <c:v>53979</c:v>
                </c:pt>
                <c:pt idx="27492">
                  <c:v>54631</c:v>
                </c:pt>
                <c:pt idx="27493">
                  <c:v>54017</c:v>
                </c:pt>
                <c:pt idx="27494">
                  <c:v>53403</c:v>
                </c:pt>
                <c:pt idx="27495">
                  <c:v>52790</c:v>
                </c:pt>
                <c:pt idx="27496">
                  <c:v>53441</c:v>
                </c:pt>
                <c:pt idx="27497">
                  <c:v>52828</c:v>
                </c:pt>
                <c:pt idx="27498">
                  <c:v>52214</c:v>
                </c:pt>
                <c:pt idx="27499">
                  <c:v>52865</c:v>
                </c:pt>
                <c:pt idx="27500">
                  <c:v>52252</c:v>
                </c:pt>
                <c:pt idx="27501">
                  <c:v>51638</c:v>
                </c:pt>
                <c:pt idx="27502">
                  <c:v>51676</c:v>
                </c:pt>
                <c:pt idx="27503">
                  <c:v>51062</c:v>
                </c:pt>
                <c:pt idx="27504">
                  <c:v>50449</c:v>
                </c:pt>
                <c:pt idx="27505">
                  <c:v>50487</c:v>
                </c:pt>
                <c:pt idx="27506">
                  <c:v>49873</c:v>
                </c:pt>
                <c:pt idx="27507">
                  <c:v>49297</c:v>
                </c:pt>
                <c:pt idx="27508">
                  <c:v>48684</c:v>
                </c:pt>
                <c:pt idx="27509">
                  <c:v>48108</c:v>
                </c:pt>
                <c:pt idx="27510">
                  <c:v>47494</c:v>
                </c:pt>
                <c:pt idx="27511">
                  <c:v>46918</c:v>
                </c:pt>
                <c:pt idx="27512">
                  <c:v>46305</c:v>
                </c:pt>
                <c:pt idx="27513">
                  <c:v>45729</c:v>
                </c:pt>
                <c:pt idx="27514">
                  <c:v>45115</c:v>
                </c:pt>
                <c:pt idx="27515">
                  <c:v>58718</c:v>
                </c:pt>
                <c:pt idx="27516">
                  <c:v>58100</c:v>
                </c:pt>
                <c:pt idx="27517">
                  <c:v>57385</c:v>
                </c:pt>
                <c:pt idx="27518">
                  <c:v>56670</c:v>
                </c:pt>
                <c:pt idx="27519">
                  <c:v>56052</c:v>
                </c:pt>
                <c:pt idx="27520">
                  <c:v>55434</c:v>
                </c:pt>
                <c:pt idx="27521">
                  <c:v>55337</c:v>
                </c:pt>
                <c:pt idx="27522">
                  <c:v>54622</c:v>
                </c:pt>
                <c:pt idx="27523">
                  <c:v>54004</c:v>
                </c:pt>
                <c:pt idx="27524">
                  <c:v>53289</c:v>
                </c:pt>
                <c:pt idx="27525">
                  <c:v>52574</c:v>
                </c:pt>
                <c:pt idx="27526">
                  <c:v>51956</c:v>
                </c:pt>
                <c:pt idx="27527">
                  <c:v>51338</c:v>
                </c:pt>
                <c:pt idx="27528">
                  <c:v>51241</c:v>
                </c:pt>
                <c:pt idx="27529">
                  <c:v>50623</c:v>
                </c:pt>
                <c:pt idx="27530">
                  <c:v>49908</c:v>
                </c:pt>
                <c:pt idx="27531">
                  <c:v>49290</c:v>
                </c:pt>
                <c:pt idx="27532">
                  <c:v>48575</c:v>
                </c:pt>
                <c:pt idx="27533">
                  <c:v>47242</c:v>
                </c:pt>
                <c:pt idx="27534">
                  <c:v>46624</c:v>
                </c:pt>
                <c:pt idx="27535">
                  <c:v>46527</c:v>
                </c:pt>
                <c:pt idx="27536">
                  <c:v>45909</c:v>
                </c:pt>
                <c:pt idx="27537">
                  <c:v>43861</c:v>
                </c:pt>
                <c:pt idx="27538">
                  <c:v>42529</c:v>
                </c:pt>
                <c:pt idx="27539">
                  <c:v>40578</c:v>
                </c:pt>
                <c:pt idx="27540">
                  <c:v>36579</c:v>
                </c:pt>
                <c:pt idx="27541">
                  <c:v>61551</c:v>
                </c:pt>
                <c:pt idx="27542">
                  <c:v>60873</c:v>
                </c:pt>
                <c:pt idx="27543">
                  <c:v>60178</c:v>
                </c:pt>
                <c:pt idx="27544">
                  <c:v>59484</c:v>
                </c:pt>
                <c:pt idx="27545">
                  <c:v>58806</c:v>
                </c:pt>
                <c:pt idx="27546">
                  <c:v>58127</c:v>
                </c:pt>
                <c:pt idx="27547">
                  <c:v>58111</c:v>
                </c:pt>
                <c:pt idx="27548">
                  <c:v>57417</c:v>
                </c:pt>
                <c:pt idx="27549">
                  <c:v>56739</c:v>
                </c:pt>
                <c:pt idx="27550">
                  <c:v>56044</c:v>
                </c:pt>
                <c:pt idx="27551">
                  <c:v>55350</c:v>
                </c:pt>
                <c:pt idx="27552">
                  <c:v>54672</c:v>
                </c:pt>
                <c:pt idx="27553">
                  <c:v>53994</c:v>
                </c:pt>
                <c:pt idx="27554">
                  <c:v>53977</c:v>
                </c:pt>
                <c:pt idx="27555">
                  <c:v>53299</c:v>
                </c:pt>
                <c:pt idx="27556">
                  <c:v>52605</c:v>
                </c:pt>
                <c:pt idx="27557">
                  <c:v>51927</c:v>
                </c:pt>
                <c:pt idx="27558">
                  <c:v>51232</c:v>
                </c:pt>
                <c:pt idx="27559">
                  <c:v>49860</c:v>
                </c:pt>
                <c:pt idx="27560">
                  <c:v>49182</c:v>
                </c:pt>
                <c:pt idx="27561">
                  <c:v>49165</c:v>
                </c:pt>
                <c:pt idx="27562">
                  <c:v>48487</c:v>
                </c:pt>
                <c:pt idx="27563">
                  <c:v>46420</c:v>
                </c:pt>
                <c:pt idx="27564">
                  <c:v>45048</c:v>
                </c:pt>
                <c:pt idx="27565">
                  <c:v>42997</c:v>
                </c:pt>
                <c:pt idx="27566">
                  <c:v>38880</c:v>
                </c:pt>
                <c:pt idx="27567">
                  <c:v>60573</c:v>
                </c:pt>
                <c:pt idx="27568">
                  <c:v>59890</c:v>
                </c:pt>
                <c:pt idx="27569">
                  <c:v>59236</c:v>
                </c:pt>
                <c:pt idx="27570">
                  <c:v>58581</c:v>
                </c:pt>
                <c:pt idx="27571">
                  <c:v>57898</c:v>
                </c:pt>
                <c:pt idx="27572">
                  <c:v>57215</c:v>
                </c:pt>
                <c:pt idx="27573">
                  <c:v>57244</c:v>
                </c:pt>
                <c:pt idx="27574">
                  <c:v>56590</c:v>
                </c:pt>
                <c:pt idx="27575">
                  <c:v>55906</c:v>
                </c:pt>
                <c:pt idx="27576">
                  <c:v>55252</c:v>
                </c:pt>
                <c:pt idx="27577">
                  <c:v>54598</c:v>
                </c:pt>
                <c:pt idx="27578">
                  <c:v>53915</c:v>
                </c:pt>
                <c:pt idx="27579">
                  <c:v>53231</c:v>
                </c:pt>
                <c:pt idx="27580">
                  <c:v>53260</c:v>
                </c:pt>
                <c:pt idx="27581">
                  <c:v>52577</c:v>
                </c:pt>
                <c:pt idx="27582">
                  <c:v>51923</c:v>
                </c:pt>
                <c:pt idx="27583">
                  <c:v>51239</c:v>
                </c:pt>
                <c:pt idx="27584">
                  <c:v>50585</c:v>
                </c:pt>
                <c:pt idx="27585">
                  <c:v>49248</c:v>
                </c:pt>
                <c:pt idx="27586">
                  <c:v>48564</c:v>
                </c:pt>
                <c:pt idx="27587">
                  <c:v>48594</c:v>
                </c:pt>
                <c:pt idx="27588">
                  <c:v>47910</c:v>
                </c:pt>
                <c:pt idx="27589">
                  <c:v>45918</c:v>
                </c:pt>
                <c:pt idx="27590">
                  <c:v>44581</c:v>
                </c:pt>
                <c:pt idx="27591">
                  <c:v>42560</c:v>
                </c:pt>
                <c:pt idx="27592">
                  <c:v>38547</c:v>
                </c:pt>
                <c:pt idx="27593">
                  <c:v>58684</c:v>
                </c:pt>
                <c:pt idx="27594">
                  <c:v>58023</c:v>
                </c:pt>
                <c:pt idx="27595">
                  <c:v>57387</c:v>
                </c:pt>
                <c:pt idx="27596">
                  <c:v>56751</c:v>
                </c:pt>
                <c:pt idx="27597">
                  <c:v>56090</c:v>
                </c:pt>
                <c:pt idx="27598">
                  <c:v>55429</c:v>
                </c:pt>
                <c:pt idx="27599">
                  <c:v>55454</c:v>
                </c:pt>
                <c:pt idx="27600">
                  <c:v>54818</c:v>
                </c:pt>
                <c:pt idx="27601">
                  <c:v>54157</c:v>
                </c:pt>
                <c:pt idx="27602">
                  <c:v>53521</c:v>
                </c:pt>
                <c:pt idx="27603">
                  <c:v>52885</c:v>
                </c:pt>
                <c:pt idx="27604">
                  <c:v>52224</c:v>
                </c:pt>
                <c:pt idx="27605">
                  <c:v>51563</c:v>
                </c:pt>
                <c:pt idx="27606">
                  <c:v>51588</c:v>
                </c:pt>
                <c:pt idx="27607">
                  <c:v>50927</c:v>
                </c:pt>
                <c:pt idx="27608">
                  <c:v>50291</c:v>
                </c:pt>
                <c:pt idx="27609">
                  <c:v>49630</c:v>
                </c:pt>
                <c:pt idx="27610">
                  <c:v>48994</c:v>
                </c:pt>
                <c:pt idx="27611">
                  <c:v>47697</c:v>
                </c:pt>
                <c:pt idx="27612">
                  <c:v>47036</c:v>
                </c:pt>
                <c:pt idx="27613">
                  <c:v>47061</c:v>
                </c:pt>
                <c:pt idx="27614">
                  <c:v>46400</c:v>
                </c:pt>
                <c:pt idx="27615">
                  <c:v>44467</c:v>
                </c:pt>
                <c:pt idx="27616">
                  <c:v>43170</c:v>
                </c:pt>
                <c:pt idx="27617">
                  <c:v>41213</c:v>
                </c:pt>
                <c:pt idx="27618">
                  <c:v>37322</c:v>
                </c:pt>
                <c:pt idx="27619">
                  <c:v>53770</c:v>
                </c:pt>
                <c:pt idx="27620">
                  <c:v>53170</c:v>
                </c:pt>
                <c:pt idx="27621">
                  <c:v>52577</c:v>
                </c:pt>
                <c:pt idx="27622">
                  <c:v>51984</c:v>
                </c:pt>
                <c:pt idx="27623">
                  <c:v>51384</c:v>
                </c:pt>
                <c:pt idx="27624">
                  <c:v>50784</c:v>
                </c:pt>
                <c:pt idx="27625">
                  <c:v>50791</c:v>
                </c:pt>
                <c:pt idx="27626">
                  <c:v>50198</c:v>
                </c:pt>
                <c:pt idx="27627">
                  <c:v>49598</c:v>
                </c:pt>
                <c:pt idx="27628">
                  <c:v>49005</c:v>
                </c:pt>
                <c:pt idx="27629">
                  <c:v>48412</c:v>
                </c:pt>
                <c:pt idx="27630">
                  <c:v>47812</c:v>
                </c:pt>
                <c:pt idx="27631">
                  <c:v>47212</c:v>
                </c:pt>
                <c:pt idx="27632">
                  <c:v>47219</c:v>
                </c:pt>
                <c:pt idx="27633">
                  <c:v>46619</c:v>
                </c:pt>
                <c:pt idx="27634">
                  <c:v>46026</c:v>
                </c:pt>
                <c:pt idx="27635">
                  <c:v>45426</c:v>
                </c:pt>
                <c:pt idx="27636">
                  <c:v>44833</c:v>
                </c:pt>
                <c:pt idx="27637">
                  <c:v>43640</c:v>
                </c:pt>
                <c:pt idx="27638">
                  <c:v>43040</c:v>
                </c:pt>
                <c:pt idx="27639">
                  <c:v>43047</c:v>
                </c:pt>
                <c:pt idx="27640">
                  <c:v>42447</c:v>
                </c:pt>
                <c:pt idx="27641">
                  <c:v>40661</c:v>
                </c:pt>
                <c:pt idx="27642">
                  <c:v>39468</c:v>
                </c:pt>
                <c:pt idx="27643">
                  <c:v>37675</c:v>
                </c:pt>
                <c:pt idx="27644">
                  <c:v>34097</c:v>
                </c:pt>
                <c:pt idx="27645">
                  <c:v>58729</c:v>
                </c:pt>
                <c:pt idx="27646">
                  <c:v>57412</c:v>
                </c:pt>
                <c:pt idx="27647">
                  <c:v>56825</c:v>
                </c:pt>
                <c:pt idx="27648">
                  <c:v>56681</c:v>
                </c:pt>
                <c:pt idx="27649">
                  <c:v>56094</c:v>
                </c:pt>
                <c:pt idx="27650">
                  <c:v>55507</c:v>
                </c:pt>
                <c:pt idx="27651">
                  <c:v>55364</c:v>
                </c:pt>
                <c:pt idx="27652">
                  <c:v>54777</c:v>
                </c:pt>
                <c:pt idx="27653">
                  <c:v>54047</c:v>
                </c:pt>
                <c:pt idx="27654">
                  <c:v>53460</c:v>
                </c:pt>
                <c:pt idx="27655">
                  <c:v>52730</c:v>
                </c:pt>
                <c:pt idx="27656">
                  <c:v>52143</c:v>
                </c:pt>
                <c:pt idx="27657">
                  <c:v>51413</c:v>
                </c:pt>
                <c:pt idx="27658">
                  <c:v>50826</c:v>
                </c:pt>
                <c:pt idx="27659">
                  <c:v>50095</c:v>
                </c:pt>
                <c:pt idx="27660">
                  <c:v>49508</c:v>
                </c:pt>
                <c:pt idx="27661">
                  <c:v>48778</c:v>
                </c:pt>
                <c:pt idx="27662">
                  <c:v>48191</c:v>
                </c:pt>
                <c:pt idx="27663">
                  <c:v>47461</c:v>
                </c:pt>
                <c:pt idx="27664">
                  <c:v>46874</c:v>
                </c:pt>
                <c:pt idx="27665">
                  <c:v>61476</c:v>
                </c:pt>
                <c:pt idx="27666">
                  <c:v>60127</c:v>
                </c:pt>
                <c:pt idx="27667">
                  <c:v>59475</c:v>
                </c:pt>
                <c:pt idx="27668">
                  <c:v>59428</c:v>
                </c:pt>
                <c:pt idx="27669">
                  <c:v>58777</c:v>
                </c:pt>
                <c:pt idx="27670">
                  <c:v>58126</c:v>
                </c:pt>
                <c:pt idx="27671">
                  <c:v>58079</c:v>
                </c:pt>
                <c:pt idx="27672">
                  <c:v>57427</c:v>
                </c:pt>
                <c:pt idx="27673">
                  <c:v>56729</c:v>
                </c:pt>
                <c:pt idx="27674">
                  <c:v>56078</c:v>
                </c:pt>
                <c:pt idx="27675">
                  <c:v>55379</c:v>
                </c:pt>
                <c:pt idx="27676">
                  <c:v>54728</c:v>
                </c:pt>
                <c:pt idx="27677">
                  <c:v>54030</c:v>
                </c:pt>
                <c:pt idx="27678">
                  <c:v>53378</c:v>
                </c:pt>
                <c:pt idx="27679">
                  <c:v>52680</c:v>
                </c:pt>
                <c:pt idx="27680">
                  <c:v>52029</c:v>
                </c:pt>
                <c:pt idx="27681">
                  <c:v>51330</c:v>
                </c:pt>
                <c:pt idx="27682">
                  <c:v>50679</c:v>
                </c:pt>
                <c:pt idx="27683">
                  <c:v>49981</c:v>
                </c:pt>
                <c:pt idx="27684">
                  <c:v>49329</c:v>
                </c:pt>
                <c:pt idx="27685">
                  <c:v>61054</c:v>
                </c:pt>
                <c:pt idx="27686">
                  <c:v>59734</c:v>
                </c:pt>
                <c:pt idx="27687">
                  <c:v>59061</c:v>
                </c:pt>
                <c:pt idx="27688">
                  <c:v>59086</c:v>
                </c:pt>
                <c:pt idx="27689">
                  <c:v>58414</c:v>
                </c:pt>
                <c:pt idx="27690">
                  <c:v>57741</c:v>
                </c:pt>
                <c:pt idx="27691">
                  <c:v>57766</c:v>
                </c:pt>
                <c:pt idx="27692">
                  <c:v>57094</c:v>
                </c:pt>
                <c:pt idx="27693">
                  <c:v>56446</c:v>
                </c:pt>
                <c:pt idx="27694">
                  <c:v>55774</c:v>
                </c:pt>
                <c:pt idx="27695">
                  <c:v>55126</c:v>
                </c:pt>
                <c:pt idx="27696">
                  <c:v>54454</c:v>
                </c:pt>
                <c:pt idx="27697">
                  <c:v>53806</c:v>
                </c:pt>
                <c:pt idx="27698">
                  <c:v>53134</c:v>
                </c:pt>
                <c:pt idx="27699">
                  <c:v>52486</c:v>
                </c:pt>
                <c:pt idx="27700">
                  <c:v>51814</c:v>
                </c:pt>
                <c:pt idx="27701">
                  <c:v>51166</c:v>
                </c:pt>
                <c:pt idx="27702">
                  <c:v>50494</c:v>
                </c:pt>
                <c:pt idx="27703">
                  <c:v>49846</c:v>
                </c:pt>
                <c:pt idx="27704">
                  <c:v>49174</c:v>
                </c:pt>
                <c:pt idx="27705">
                  <c:v>59817</c:v>
                </c:pt>
                <c:pt idx="27706">
                  <c:v>58530</c:v>
                </c:pt>
                <c:pt idx="27707">
                  <c:v>57863</c:v>
                </c:pt>
                <c:pt idx="27708">
                  <c:v>57912</c:v>
                </c:pt>
                <c:pt idx="27709">
                  <c:v>57244</c:v>
                </c:pt>
                <c:pt idx="27710">
                  <c:v>56576</c:v>
                </c:pt>
                <c:pt idx="27711">
                  <c:v>56625</c:v>
                </c:pt>
                <c:pt idx="27712">
                  <c:v>55957</c:v>
                </c:pt>
                <c:pt idx="27713">
                  <c:v>55339</c:v>
                </c:pt>
                <c:pt idx="27714">
                  <c:v>54671</c:v>
                </c:pt>
                <c:pt idx="27715">
                  <c:v>54052</c:v>
                </c:pt>
                <c:pt idx="27716">
                  <c:v>53384</c:v>
                </c:pt>
                <c:pt idx="27717">
                  <c:v>52766</c:v>
                </c:pt>
                <c:pt idx="27718">
                  <c:v>52098</c:v>
                </c:pt>
                <c:pt idx="27719">
                  <c:v>51479</c:v>
                </c:pt>
                <c:pt idx="27720">
                  <c:v>50811</c:v>
                </c:pt>
                <c:pt idx="27721">
                  <c:v>50192</c:v>
                </c:pt>
                <c:pt idx="27722">
                  <c:v>49525</c:v>
                </c:pt>
                <c:pt idx="27723">
                  <c:v>48906</c:v>
                </c:pt>
                <c:pt idx="27724">
                  <c:v>48238</c:v>
                </c:pt>
                <c:pt idx="27725">
                  <c:v>55738</c:v>
                </c:pt>
                <c:pt idx="27726">
                  <c:v>54542</c:v>
                </c:pt>
                <c:pt idx="27727">
                  <c:v>53916</c:v>
                </c:pt>
                <c:pt idx="27728">
                  <c:v>53972</c:v>
                </c:pt>
                <c:pt idx="27729">
                  <c:v>53346</c:v>
                </c:pt>
                <c:pt idx="27730">
                  <c:v>52720</c:v>
                </c:pt>
                <c:pt idx="27731">
                  <c:v>52776</c:v>
                </c:pt>
                <c:pt idx="27732">
                  <c:v>52150</c:v>
                </c:pt>
                <c:pt idx="27733">
                  <c:v>51579</c:v>
                </c:pt>
                <c:pt idx="27734">
                  <c:v>50954</c:v>
                </c:pt>
                <c:pt idx="27735">
                  <c:v>50383</c:v>
                </c:pt>
                <c:pt idx="27736">
                  <c:v>49758</c:v>
                </c:pt>
                <c:pt idx="27737">
                  <c:v>49187</c:v>
                </c:pt>
                <c:pt idx="27738">
                  <c:v>48562</c:v>
                </c:pt>
                <c:pt idx="27739">
                  <c:v>47991</c:v>
                </c:pt>
                <c:pt idx="27740">
                  <c:v>47366</c:v>
                </c:pt>
                <c:pt idx="27741">
                  <c:v>46795</c:v>
                </c:pt>
                <c:pt idx="27742">
                  <c:v>46169</c:v>
                </c:pt>
                <c:pt idx="27743">
                  <c:v>45599</c:v>
                </c:pt>
                <c:pt idx="27744">
                  <c:v>44973</c:v>
                </c:pt>
                <c:pt idx="27745">
                  <c:v>59301</c:v>
                </c:pt>
                <c:pt idx="27746">
                  <c:v>57988</c:v>
                </c:pt>
                <c:pt idx="27747">
                  <c:v>56674</c:v>
                </c:pt>
                <c:pt idx="27748">
                  <c:v>56061</c:v>
                </c:pt>
                <c:pt idx="27749">
                  <c:v>55975</c:v>
                </c:pt>
                <c:pt idx="27750">
                  <c:v>55361</c:v>
                </c:pt>
                <c:pt idx="27751">
                  <c:v>54661</c:v>
                </c:pt>
                <c:pt idx="27752">
                  <c:v>53348</c:v>
                </c:pt>
                <c:pt idx="27753">
                  <c:v>52734</c:v>
                </c:pt>
                <c:pt idx="27754">
                  <c:v>52035</c:v>
                </c:pt>
                <c:pt idx="27755">
                  <c:v>50721</c:v>
                </c:pt>
                <c:pt idx="27756">
                  <c:v>49408</c:v>
                </c:pt>
                <c:pt idx="27757">
                  <c:v>61917</c:v>
                </c:pt>
                <c:pt idx="27758">
                  <c:v>60572</c:v>
                </c:pt>
                <c:pt idx="27759">
                  <c:v>59226</c:v>
                </c:pt>
                <c:pt idx="27760">
                  <c:v>58552</c:v>
                </c:pt>
                <c:pt idx="27761">
                  <c:v>58555</c:v>
                </c:pt>
                <c:pt idx="27762">
                  <c:v>57881</c:v>
                </c:pt>
                <c:pt idx="27763">
                  <c:v>57210</c:v>
                </c:pt>
                <c:pt idx="27764">
                  <c:v>55865</c:v>
                </c:pt>
                <c:pt idx="27765">
                  <c:v>55191</c:v>
                </c:pt>
                <c:pt idx="27766">
                  <c:v>54520</c:v>
                </c:pt>
                <c:pt idx="27767">
                  <c:v>53174</c:v>
                </c:pt>
                <c:pt idx="27768">
                  <c:v>51829</c:v>
                </c:pt>
                <c:pt idx="27769">
                  <c:v>61144</c:v>
                </c:pt>
                <c:pt idx="27770">
                  <c:v>59826</c:v>
                </c:pt>
                <c:pt idx="27771">
                  <c:v>58508</c:v>
                </c:pt>
                <c:pt idx="27772">
                  <c:v>57829</c:v>
                </c:pt>
                <c:pt idx="27773">
                  <c:v>57870</c:v>
                </c:pt>
                <c:pt idx="27774">
                  <c:v>57190</c:v>
                </c:pt>
                <c:pt idx="27775">
                  <c:v>56552</c:v>
                </c:pt>
                <c:pt idx="27776">
                  <c:v>55234</c:v>
                </c:pt>
                <c:pt idx="27777">
                  <c:v>54555</c:v>
                </c:pt>
                <c:pt idx="27778">
                  <c:v>53916</c:v>
                </c:pt>
                <c:pt idx="27779">
                  <c:v>52598</c:v>
                </c:pt>
                <c:pt idx="27780">
                  <c:v>51281</c:v>
                </c:pt>
                <c:pt idx="27781">
                  <c:v>59522</c:v>
                </c:pt>
                <c:pt idx="27782">
                  <c:v>58235</c:v>
                </c:pt>
                <c:pt idx="27783">
                  <c:v>56947</c:v>
                </c:pt>
                <c:pt idx="27784">
                  <c:v>56292</c:v>
                </c:pt>
                <c:pt idx="27785">
                  <c:v>56316</c:v>
                </c:pt>
                <c:pt idx="27786">
                  <c:v>55660</c:v>
                </c:pt>
                <c:pt idx="27787">
                  <c:v>55028</c:v>
                </c:pt>
                <c:pt idx="27788">
                  <c:v>53741</c:v>
                </c:pt>
                <c:pt idx="27789">
                  <c:v>53085</c:v>
                </c:pt>
                <c:pt idx="27790">
                  <c:v>52454</c:v>
                </c:pt>
                <c:pt idx="27791">
                  <c:v>51166</c:v>
                </c:pt>
                <c:pt idx="27792">
                  <c:v>49879</c:v>
                </c:pt>
                <c:pt idx="27793">
                  <c:v>55097</c:v>
                </c:pt>
                <c:pt idx="27794">
                  <c:v>53896</c:v>
                </c:pt>
                <c:pt idx="27795">
                  <c:v>52694</c:v>
                </c:pt>
                <c:pt idx="27796">
                  <c:v>52100</c:v>
                </c:pt>
                <c:pt idx="27797">
                  <c:v>52087</c:v>
                </c:pt>
                <c:pt idx="27798">
                  <c:v>51493</c:v>
                </c:pt>
                <c:pt idx="27799">
                  <c:v>50886</c:v>
                </c:pt>
                <c:pt idx="27800">
                  <c:v>49684</c:v>
                </c:pt>
                <c:pt idx="27801">
                  <c:v>49090</c:v>
                </c:pt>
                <c:pt idx="27802">
                  <c:v>48483</c:v>
                </c:pt>
                <c:pt idx="27803">
                  <c:v>47282</c:v>
                </c:pt>
                <c:pt idx="27804">
                  <c:v>46080</c:v>
                </c:pt>
                <c:pt idx="27805">
                  <c:v>55936</c:v>
                </c:pt>
                <c:pt idx="27806">
                  <c:v>55253</c:v>
                </c:pt>
                <c:pt idx="27807">
                  <c:v>53204</c:v>
                </c:pt>
                <c:pt idx="27808">
                  <c:v>51838</c:v>
                </c:pt>
                <c:pt idx="27809">
                  <c:v>51155</c:v>
                </c:pt>
                <c:pt idx="27810">
                  <c:v>50472</c:v>
                </c:pt>
                <c:pt idx="27811">
                  <c:v>55315</c:v>
                </c:pt>
                <c:pt idx="27812">
                  <c:v>54632</c:v>
                </c:pt>
                <c:pt idx="27813">
                  <c:v>53949</c:v>
                </c:pt>
                <c:pt idx="27814">
                  <c:v>53266</c:v>
                </c:pt>
                <c:pt idx="27815">
                  <c:v>52583</c:v>
                </c:pt>
                <c:pt idx="27816">
                  <c:v>51900</c:v>
                </c:pt>
                <c:pt idx="27817">
                  <c:v>51217</c:v>
                </c:pt>
                <c:pt idx="27818">
                  <c:v>50534</c:v>
                </c:pt>
                <c:pt idx="27819">
                  <c:v>49851</c:v>
                </c:pt>
                <c:pt idx="27820">
                  <c:v>49168</c:v>
                </c:pt>
                <c:pt idx="27821">
                  <c:v>48485</c:v>
                </c:pt>
                <c:pt idx="27822">
                  <c:v>54694</c:v>
                </c:pt>
                <c:pt idx="27823">
                  <c:v>54011</c:v>
                </c:pt>
                <c:pt idx="27824">
                  <c:v>53328</c:v>
                </c:pt>
                <c:pt idx="27825">
                  <c:v>52645</c:v>
                </c:pt>
                <c:pt idx="27826">
                  <c:v>51962</c:v>
                </c:pt>
                <c:pt idx="27827">
                  <c:v>51279</c:v>
                </c:pt>
                <c:pt idx="27828">
                  <c:v>50596</c:v>
                </c:pt>
                <c:pt idx="27829">
                  <c:v>49913</c:v>
                </c:pt>
                <c:pt idx="27830">
                  <c:v>49230</c:v>
                </c:pt>
                <c:pt idx="27831">
                  <c:v>48547</c:v>
                </c:pt>
                <c:pt idx="27832">
                  <c:v>47864</c:v>
                </c:pt>
                <c:pt idx="27833">
                  <c:v>47181</c:v>
                </c:pt>
                <c:pt idx="27834">
                  <c:v>46498</c:v>
                </c:pt>
                <c:pt idx="27835">
                  <c:v>53391</c:v>
                </c:pt>
                <c:pt idx="27836">
                  <c:v>52708</c:v>
                </c:pt>
                <c:pt idx="27837">
                  <c:v>52025</c:v>
                </c:pt>
                <c:pt idx="27838">
                  <c:v>51342</c:v>
                </c:pt>
                <c:pt idx="27839">
                  <c:v>50659</c:v>
                </c:pt>
                <c:pt idx="27840">
                  <c:v>49976</c:v>
                </c:pt>
                <c:pt idx="27841">
                  <c:v>49293</c:v>
                </c:pt>
                <c:pt idx="27842">
                  <c:v>48610</c:v>
                </c:pt>
                <c:pt idx="27843">
                  <c:v>47927</c:v>
                </c:pt>
                <c:pt idx="27844">
                  <c:v>47244</c:v>
                </c:pt>
                <c:pt idx="27845">
                  <c:v>46561</c:v>
                </c:pt>
                <c:pt idx="27846">
                  <c:v>45878</c:v>
                </c:pt>
                <c:pt idx="27847">
                  <c:v>45195</c:v>
                </c:pt>
                <c:pt idx="27848">
                  <c:v>44512</c:v>
                </c:pt>
                <c:pt idx="27849">
                  <c:v>51404</c:v>
                </c:pt>
                <c:pt idx="27850">
                  <c:v>50721</c:v>
                </c:pt>
                <c:pt idx="27851">
                  <c:v>43891</c:v>
                </c:pt>
                <c:pt idx="27852">
                  <c:v>43208</c:v>
                </c:pt>
                <c:pt idx="27853">
                  <c:v>58288</c:v>
                </c:pt>
                <c:pt idx="27854">
                  <c:v>57532</c:v>
                </c:pt>
                <c:pt idx="27855">
                  <c:v>55265</c:v>
                </c:pt>
                <c:pt idx="27856">
                  <c:v>53753</c:v>
                </c:pt>
                <c:pt idx="27857">
                  <c:v>52997</c:v>
                </c:pt>
                <c:pt idx="27858">
                  <c:v>52241</c:v>
                </c:pt>
                <c:pt idx="27859">
                  <c:v>57707</c:v>
                </c:pt>
                <c:pt idx="27860">
                  <c:v>56951</c:v>
                </c:pt>
                <c:pt idx="27861">
                  <c:v>56195</c:v>
                </c:pt>
                <c:pt idx="27862">
                  <c:v>55440</c:v>
                </c:pt>
                <c:pt idx="27863">
                  <c:v>54684</c:v>
                </c:pt>
                <c:pt idx="27864">
                  <c:v>53928</c:v>
                </c:pt>
                <c:pt idx="27865">
                  <c:v>53172</c:v>
                </c:pt>
                <c:pt idx="27866">
                  <c:v>52417</c:v>
                </c:pt>
                <c:pt idx="27867">
                  <c:v>51661</c:v>
                </c:pt>
                <c:pt idx="27868">
                  <c:v>50905</c:v>
                </c:pt>
                <c:pt idx="27869">
                  <c:v>50149</c:v>
                </c:pt>
                <c:pt idx="27870">
                  <c:v>57126</c:v>
                </c:pt>
                <c:pt idx="27871">
                  <c:v>56371</c:v>
                </c:pt>
                <c:pt idx="27872">
                  <c:v>55615</c:v>
                </c:pt>
                <c:pt idx="27873">
                  <c:v>54859</c:v>
                </c:pt>
                <c:pt idx="27874">
                  <c:v>54103</c:v>
                </c:pt>
                <c:pt idx="27875">
                  <c:v>53347</c:v>
                </c:pt>
                <c:pt idx="27876">
                  <c:v>52592</c:v>
                </c:pt>
                <c:pt idx="27877">
                  <c:v>51836</c:v>
                </c:pt>
                <c:pt idx="27878">
                  <c:v>51080</c:v>
                </c:pt>
                <c:pt idx="27879">
                  <c:v>50324</c:v>
                </c:pt>
                <c:pt idx="27880">
                  <c:v>49569</c:v>
                </c:pt>
                <c:pt idx="27881">
                  <c:v>48813</c:v>
                </c:pt>
                <c:pt idx="27882">
                  <c:v>48057</c:v>
                </c:pt>
                <c:pt idx="27883">
                  <c:v>55790</c:v>
                </c:pt>
                <c:pt idx="27884">
                  <c:v>55034</c:v>
                </c:pt>
                <c:pt idx="27885">
                  <c:v>54278</c:v>
                </c:pt>
                <c:pt idx="27886">
                  <c:v>53523</c:v>
                </c:pt>
                <c:pt idx="27887">
                  <c:v>52767</c:v>
                </c:pt>
                <c:pt idx="27888">
                  <c:v>52011</c:v>
                </c:pt>
                <c:pt idx="27889">
                  <c:v>51255</c:v>
                </c:pt>
                <c:pt idx="27890">
                  <c:v>50499</c:v>
                </c:pt>
                <c:pt idx="27891">
                  <c:v>49744</c:v>
                </c:pt>
                <c:pt idx="27892">
                  <c:v>48988</c:v>
                </c:pt>
                <c:pt idx="27893">
                  <c:v>48232</c:v>
                </c:pt>
                <c:pt idx="27894">
                  <c:v>47476</c:v>
                </c:pt>
                <c:pt idx="27895">
                  <c:v>46721</c:v>
                </c:pt>
                <c:pt idx="27896">
                  <c:v>45965</c:v>
                </c:pt>
                <c:pt idx="27897">
                  <c:v>53698</c:v>
                </c:pt>
                <c:pt idx="27898">
                  <c:v>52942</c:v>
                </c:pt>
                <c:pt idx="27899">
                  <c:v>45384</c:v>
                </c:pt>
                <c:pt idx="27900">
                  <c:v>44628</c:v>
                </c:pt>
                <c:pt idx="27901">
                  <c:v>57677</c:v>
                </c:pt>
                <c:pt idx="27902">
                  <c:v>56908</c:v>
                </c:pt>
                <c:pt idx="27903">
                  <c:v>54604</c:v>
                </c:pt>
                <c:pt idx="27904">
                  <c:v>53068</c:v>
                </c:pt>
                <c:pt idx="27905">
                  <c:v>52300</c:v>
                </c:pt>
                <c:pt idx="27906">
                  <c:v>51532</c:v>
                </c:pt>
                <c:pt idx="27907">
                  <c:v>57132</c:v>
                </c:pt>
                <c:pt idx="27908">
                  <c:v>56364</c:v>
                </c:pt>
                <c:pt idx="27909">
                  <c:v>55596</c:v>
                </c:pt>
                <c:pt idx="27910">
                  <c:v>54828</c:v>
                </c:pt>
                <c:pt idx="27911">
                  <c:v>54060</c:v>
                </c:pt>
                <c:pt idx="27912">
                  <c:v>53292</c:v>
                </c:pt>
                <c:pt idx="27913">
                  <c:v>52524</c:v>
                </c:pt>
                <c:pt idx="27914">
                  <c:v>51756</c:v>
                </c:pt>
                <c:pt idx="27915">
                  <c:v>50988</c:v>
                </c:pt>
                <c:pt idx="27916">
                  <c:v>50220</c:v>
                </c:pt>
                <c:pt idx="27917">
                  <c:v>49452</c:v>
                </c:pt>
                <c:pt idx="27918">
                  <c:v>56588</c:v>
                </c:pt>
                <c:pt idx="27919">
                  <c:v>55820</c:v>
                </c:pt>
                <c:pt idx="27920">
                  <c:v>55052</c:v>
                </c:pt>
                <c:pt idx="27921">
                  <c:v>54284</c:v>
                </c:pt>
                <c:pt idx="27922">
                  <c:v>53516</c:v>
                </c:pt>
                <c:pt idx="27923">
                  <c:v>52748</c:v>
                </c:pt>
                <c:pt idx="27924">
                  <c:v>51980</c:v>
                </c:pt>
                <c:pt idx="27925">
                  <c:v>51212</c:v>
                </c:pt>
                <c:pt idx="27926">
                  <c:v>50443</c:v>
                </c:pt>
                <c:pt idx="27927">
                  <c:v>49675</c:v>
                </c:pt>
                <c:pt idx="27928">
                  <c:v>48907</c:v>
                </c:pt>
                <c:pt idx="27929">
                  <c:v>48139</c:v>
                </c:pt>
                <c:pt idx="27930">
                  <c:v>47371</c:v>
                </c:pt>
                <c:pt idx="27931">
                  <c:v>55276</c:v>
                </c:pt>
                <c:pt idx="27932">
                  <c:v>54508</c:v>
                </c:pt>
                <c:pt idx="27933">
                  <c:v>53740</c:v>
                </c:pt>
                <c:pt idx="27934">
                  <c:v>52971</c:v>
                </c:pt>
                <c:pt idx="27935">
                  <c:v>52203</c:v>
                </c:pt>
                <c:pt idx="27936">
                  <c:v>51435</c:v>
                </c:pt>
                <c:pt idx="27937">
                  <c:v>50667</c:v>
                </c:pt>
                <c:pt idx="27938">
                  <c:v>49899</c:v>
                </c:pt>
                <c:pt idx="27939">
                  <c:v>49131</c:v>
                </c:pt>
                <c:pt idx="27940">
                  <c:v>48363</c:v>
                </c:pt>
                <c:pt idx="27941">
                  <c:v>47595</c:v>
                </c:pt>
                <c:pt idx="27942">
                  <c:v>46827</c:v>
                </c:pt>
                <c:pt idx="27943">
                  <c:v>46059</c:v>
                </c:pt>
                <c:pt idx="27944">
                  <c:v>45291</c:v>
                </c:pt>
                <c:pt idx="27945">
                  <c:v>53195</c:v>
                </c:pt>
                <c:pt idx="27946">
                  <c:v>52427</c:v>
                </c:pt>
                <c:pt idx="27947">
                  <c:v>44747</c:v>
                </c:pt>
                <c:pt idx="27948">
                  <c:v>43978</c:v>
                </c:pt>
                <c:pt idx="27949">
                  <c:v>56403</c:v>
                </c:pt>
                <c:pt idx="27950">
                  <c:v>55652</c:v>
                </c:pt>
                <c:pt idx="27951">
                  <c:v>53402</c:v>
                </c:pt>
                <c:pt idx="27952">
                  <c:v>51901</c:v>
                </c:pt>
                <c:pt idx="27953">
                  <c:v>51151</c:v>
                </c:pt>
                <c:pt idx="27954">
                  <c:v>50400</c:v>
                </c:pt>
                <c:pt idx="27955">
                  <c:v>55869</c:v>
                </c:pt>
                <c:pt idx="27956">
                  <c:v>55119</c:v>
                </c:pt>
                <c:pt idx="27957">
                  <c:v>54369</c:v>
                </c:pt>
                <c:pt idx="27958">
                  <c:v>53618</c:v>
                </c:pt>
                <c:pt idx="27959">
                  <c:v>52868</c:v>
                </c:pt>
                <c:pt idx="27960">
                  <c:v>52118</c:v>
                </c:pt>
                <c:pt idx="27961">
                  <c:v>51368</c:v>
                </c:pt>
                <c:pt idx="27962">
                  <c:v>50617</c:v>
                </c:pt>
                <c:pt idx="27963">
                  <c:v>49867</c:v>
                </c:pt>
                <c:pt idx="27964">
                  <c:v>49117</c:v>
                </c:pt>
                <c:pt idx="27965">
                  <c:v>48366</c:v>
                </c:pt>
                <c:pt idx="27966">
                  <c:v>55336</c:v>
                </c:pt>
                <c:pt idx="27967">
                  <c:v>54585</c:v>
                </c:pt>
                <c:pt idx="27968">
                  <c:v>53835</c:v>
                </c:pt>
                <c:pt idx="27969">
                  <c:v>53085</c:v>
                </c:pt>
                <c:pt idx="27970">
                  <c:v>52335</c:v>
                </c:pt>
                <c:pt idx="27971">
                  <c:v>51584</c:v>
                </c:pt>
                <c:pt idx="27972">
                  <c:v>50834</c:v>
                </c:pt>
                <c:pt idx="27973">
                  <c:v>50084</c:v>
                </c:pt>
                <c:pt idx="27974">
                  <c:v>49333</c:v>
                </c:pt>
                <c:pt idx="27975">
                  <c:v>48583</c:v>
                </c:pt>
                <c:pt idx="27976">
                  <c:v>47833</c:v>
                </c:pt>
                <c:pt idx="27977">
                  <c:v>47083</c:v>
                </c:pt>
                <c:pt idx="27978">
                  <c:v>46332</c:v>
                </c:pt>
                <c:pt idx="27979">
                  <c:v>54052</c:v>
                </c:pt>
                <c:pt idx="27980">
                  <c:v>53302</c:v>
                </c:pt>
                <c:pt idx="27981">
                  <c:v>52551</c:v>
                </c:pt>
                <c:pt idx="27982">
                  <c:v>51801</c:v>
                </c:pt>
                <c:pt idx="27983">
                  <c:v>51051</c:v>
                </c:pt>
                <c:pt idx="27984">
                  <c:v>50301</c:v>
                </c:pt>
                <c:pt idx="27985">
                  <c:v>49550</c:v>
                </c:pt>
                <c:pt idx="27986">
                  <c:v>48800</c:v>
                </c:pt>
                <c:pt idx="27987">
                  <c:v>48050</c:v>
                </c:pt>
                <c:pt idx="27988">
                  <c:v>47299</c:v>
                </c:pt>
                <c:pt idx="27989">
                  <c:v>46549</c:v>
                </c:pt>
                <c:pt idx="27990">
                  <c:v>45799</c:v>
                </c:pt>
                <c:pt idx="27991">
                  <c:v>45049</c:v>
                </c:pt>
                <c:pt idx="27992">
                  <c:v>44298</c:v>
                </c:pt>
                <c:pt idx="27993">
                  <c:v>52018</c:v>
                </c:pt>
                <c:pt idx="27994">
                  <c:v>51268</c:v>
                </c:pt>
                <c:pt idx="27995">
                  <c:v>43765</c:v>
                </c:pt>
                <c:pt idx="27996">
                  <c:v>43015</c:v>
                </c:pt>
                <c:pt idx="27997">
                  <c:v>52509</c:v>
                </c:pt>
                <c:pt idx="27998">
                  <c:v>51821</c:v>
                </c:pt>
                <c:pt idx="27999">
                  <c:v>49758</c:v>
                </c:pt>
                <c:pt idx="28000">
                  <c:v>48382</c:v>
                </c:pt>
                <c:pt idx="28001">
                  <c:v>47694</c:v>
                </c:pt>
                <c:pt idx="28002">
                  <c:v>47007</c:v>
                </c:pt>
                <c:pt idx="28003">
                  <c:v>51996</c:v>
                </c:pt>
                <c:pt idx="28004">
                  <c:v>51308</c:v>
                </c:pt>
                <c:pt idx="28005">
                  <c:v>50620</c:v>
                </c:pt>
                <c:pt idx="28006">
                  <c:v>49933</c:v>
                </c:pt>
                <c:pt idx="28007">
                  <c:v>49245</c:v>
                </c:pt>
                <c:pt idx="28008">
                  <c:v>48557</c:v>
                </c:pt>
                <c:pt idx="28009">
                  <c:v>47869</c:v>
                </c:pt>
                <c:pt idx="28010">
                  <c:v>47182</c:v>
                </c:pt>
                <c:pt idx="28011">
                  <c:v>46494</c:v>
                </c:pt>
                <c:pt idx="28012">
                  <c:v>45806</c:v>
                </c:pt>
                <c:pt idx="28013">
                  <c:v>45118</c:v>
                </c:pt>
                <c:pt idx="28014">
                  <c:v>51483</c:v>
                </c:pt>
                <c:pt idx="28015">
                  <c:v>50796</c:v>
                </c:pt>
                <c:pt idx="28016">
                  <c:v>50108</c:v>
                </c:pt>
                <c:pt idx="28017">
                  <c:v>49420</c:v>
                </c:pt>
                <c:pt idx="28018">
                  <c:v>48732</c:v>
                </c:pt>
                <c:pt idx="28019">
                  <c:v>48044</c:v>
                </c:pt>
                <c:pt idx="28020">
                  <c:v>47357</c:v>
                </c:pt>
                <c:pt idx="28021">
                  <c:v>46669</c:v>
                </c:pt>
                <c:pt idx="28022">
                  <c:v>45981</c:v>
                </c:pt>
                <c:pt idx="28023">
                  <c:v>45293</c:v>
                </c:pt>
                <c:pt idx="28024">
                  <c:v>44606</c:v>
                </c:pt>
                <c:pt idx="28025">
                  <c:v>43918</c:v>
                </c:pt>
                <c:pt idx="28026">
                  <c:v>43230</c:v>
                </c:pt>
                <c:pt idx="28027">
                  <c:v>50283</c:v>
                </c:pt>
                <c:pt idx="28028">
                  <c:v>49595</c:v>
                </c:pt>
                <c:pt idx="28029">
                  <c:v>48907</c:v>
                </c:pt>
                <c:pt idx="28030">
                  <c:v>48219</c:v>
                </c:pt>
                <c:pt idx="28031">
                  <c:v>47532</c:v>
                </c:pt>
                <c:pt idx="28032">
                  <c:v>46844</c:v>
                </c:pt>
                <c:pt idx="28033">
                  <c:v>46156</c:v>
                </c:pt>
                <c:pt idx="28034">
                  <c:v>45468</c:v>
                </c:pt>
                <c:pt idx="28035">
                  <c:v>44781</c:v>
                </c:pt>
                <c:pt idx="28036">
                  <c:v>44093</c:v>
                </c:pt>
                <c:pt idx="28037">
                  <c:v>43405</c:v>
                </c:pt>
                <c:pt idx="28038">
                  <c:v>42717</c:v>
                </c:pt>
                <c:pt idx="28039">
                  <c:v>42030</c:v>
                </c:pt>
                <c:pt idx="28040">
                  <c:v>41342</c:v>
                </c:pt>
                <c:pt idx="28041">
                  <c:v>48395</c:v>
                </c:pt>
                <c:pt idx="28042">
                  <c:v>47707</c:v>
                </c:pt>
                <c:pt idx="28043">
                  <c:v>40829</c:v>
                </c:pt>
                <c:pt idx="28044">
                  <c:v>40141</c:v>
                </c:pt>
                <c:pt idx="28045">
                  <c:v>55936</c:v>
                </c:pt>
                <c:pt idx="28046">
                  <c:v>55253</c:v>
                </c:pt>
                <c:pt idx="28047">
                  <c:v>53204</c:v>
                </c:pt>
                <c:pt idx="28048">
                  <c:v>51838</c:v>
                </c:pt>
                <c:pt idx="28049">
                  <c:v>51155</c:v>
                </c:pt>
                <c:pt idx="28050">
                  <c:v>50472</c:v>
                </c:pt>
                <c:pt idx="28051">
                  <c:v>55315</c:v>
                </c:pt>
                <c:pt idx="28052">
                  <c:v>54632</c:v>
                </c:pt>
                <c:pt idx="28053">
                  <c:v>53949</c:v>
                </c:pt>
                <c:pt idx="28054">
                  <c:v>53266</c:v>
                </c:pt>
                <c:pt idx="28055">
                  <c:v>52583</c:v>
                </c:pt>
                <c:pt idx="28056">
                  <c:v>51900</c:v>
                </c:pt>
                <c:pt idx="28057">
                  <c:v>51217</c:v>
                </c:pt>
                <c:pt idx="28058">
                  <c:v>50534</c:v>
                </c:pt>
                <c:pt idx="28059">
                  <c:v>49851</c:v>
                </c:pt>
                <c:pt idx="28060">
                  <c:v>49168</c:v>
                </c:pt>
                <c:pt idx="28061">
                  <c:v>48485</c:v>
                </c:pt>
                <c:pt idx="28062">
                  <c:v>54694</c:v>
                </c:pt>
                <c:pt idx="28063">
                  <c:v>54011</c:v>
                </c:pt>
                <c:pt idx="28064">
                  <c:v>53328</c:v>
                </c:pt>
                <c:pt idx="28065">
                  <c:v>52645</c:v>
                </c:pt>
                <c:pt idx="28066">
                  <c:v>51962</c:v>
                </c:pt>
                <c:pt idx="28067">
                  <c:v>51279</c:v>
                </c:pt>
                <c:pt idx="28068">
                  <c:v>50596</c:v>
                </c:pt>
                <c:pt idx="28069">
                  <c:v>49913</c:v>
                </c:pt>
                <c:pt idx="28070">
                  <c:v>49230</c:v>
                </c:pt>
                <c:pt idx="28071">
                  <c:v>48547</c:v>
                </c:pt>
                <c:pt idx="28072">
                  <c:v>47864</c:v>
                </c:pt>
                <c:pt idx="28073">
                  <c:v>47181</c:v>
                </c:pt>
                <c:pt idx="28074">
                  <c:v>46498</c:v>
                </c:pt>
                <c:pt idx="28075">
                  <c:v>53391</c:v>
                </c:pt>
                <c:pt idx="28076">
                  <c:v>52708</c:v>
                </c:pt>
                <c:pt idx="28077">
                  <c:v>52025</c:v>
                </c:pt>
                <c:pt idx="28078">
                  <c:v>51342</c:v>
                </c:pt>
                <c:pt idx="28079">
                  <c:v>50659</c:v>
                </c:pt>
                <c:pt idx="28080">
                  <c:v>49976</c:v>
                </c:pt>
                <c:pt idx="28081">
                  <c:v>49293</c:v>
                </c:pt>
                <c:pt idx="28082">
                  <c:v>48610</c:v>
                </c:pt>
                <c:pt idx="28083">
                  <c:v>47927</c:v>
                </c:pt>
                <c:pt idx="28084">
                  <c:v>47244</c:v>
                </c:pt>
                <c:pt idx="28085">
                  <c:v>46561</c:v>
                </c:pt>
                <c:pt idx="28086">
                  <c:v>45878</c:v>
                </c:pt>
                <c:pt idx="28087">
                  <c:v>45195</c:v>
                </c:pt>
                <c:pt idx="28088">
                  <c:v>44512</c:v>
                </c:pt>
                <c:pt idx="28089">
                  <c:v>51404</c:v>
                </c:pt>
                <c:pt idx="28090">
                  <c:v>50721</c:v>
                </c:pt>
                <c:pt idx="28091">
                  <c:v>43891</c:v>
                </c:pt>
                <c:pt idx="28092">
                  <c:v>43208</c:v>
                </c:pt>
                <c:pt idx="28093">
                  <c:v>58288</c:v>
                </c:pt>
                <c:pt idx="28094">
                  <c:v>57532</c:v>
                </c:pt>
                <c:pt idx="28095">
                  <c:v>55265</c:v>
                </c:pt>
                <c:pt idx="28096">
                  <c:v>53753</c:v>
                </c:pt>
                <c:pt idx="28097">
                  <c:v>52997</c:v>
                </c:pt>
                <c:pt idx="28098">
                  <c:v>52241</c:v>
                </c:pt>
                <c:pt idx="28099">
                  <c:v>57707</c:v>
                </c:pt>
                <c:pt idx="28100">
                  <c:v>56951</c:v>
                </c:pt>
                <c:pt idx="28101">
                  <c:v>56195</c:v>
                </c:pt>
                <c:pt idx="28102">
                  <c:v>55440</c:v>
                </c:pt>
                <c:pt idx="28103">
                  <c:v>54684</c:v>
                </c:pt>
                <c:pt idx="28104">
                  <c:v>53928</c:v>
                </c:pt>
                <c:pt idx="28105">
                  <c:v>53172</c:v>
                </c:pt>
                <c:pt idx="28106">
                  <c:v>52417</c:v>
                </c:pt>
                <c:pt idx="28107">
                  <c:v>51661</c:v>
                </c:pt>
                <c:pt idx="28108">
                  <c:v>50905</c:v>
                </c:pt>
                <c:pt idx="28109">
                  <c:v>50149</c:v>
                </c:pt>
                <c:pt idx="28110">
                  <c:v>57126</c:v>
                </c:pt>
                <c:pt idx="28111">
                  <c:v>56371</c:v>
                </c:pt>
                <c:pt idx="28112">
                  <c:v>55615</c:v>
                </c:pt>
                <c:pt idx="28113">
                  <c:v>54859</c:v>
                </c:pt>
                <c:pt idx="28114">
                  <c:v>54103</c:v>
                </c:pt>
                <c:pt idx="28115">
                  <c:v>53347</c:v>
                </c:pt>
                <c:pt idx="28116">
                  <c:v>52592</c:v>
                </c:pt>
                <c:pt idx="28117">
                  <c:v>51836</c:v>
                </c:pt>
                <c:pt idx="28118">
                  <c:v>51080</c:v>
                </c:pt>
                <c:pt idx="28119">
                  <c:v>50324</c:v>
                </c:pt>
                <c:pt idx="28120">
                  <c:v>49569</c:v>
                </c:pt>
                <c:pt idx="28121">
                  <c:v>48813</c:v>
                </c:pt>
                <c:pt idx="28122">
                  <c:v>48057</c:v>
                </c:pt>
                <c:pt idx="28123">
                  <c:v>55790</c:v>
                </c:pt>
                <c:pt idx="28124">
                  <c:v>55034</c:v>
                </c:pt>
                <c:pt idx="28125">
                  <c:v>54278</c:v>
                </c:pt>
                <c:pt idx="28126">
                  <c:v>53523</c:v>
                </c:pt>
                <c:pt idx="28127">
                  <c:v>52767</c:v>
                </c:pt>
                <c:pt idx="28128">
                  <c:v>52011</c:v>
                </c:pt>
                <c:pt idx="28129">
                  <c:v>51255</c:v>
                </c:pt>
                <c:pt idx="28130">
                  <c:v>50499</c:v>
                </c:pt>
                <c:pt idx="28131">
                  <c:v>49744</c:v>
                </c:pt>
                <c:pt idx="28132">
                  <c:v>48988</c:v>
                </c:pt>
                <c:pt idx="28133">
                  <c:v>48232</c:v>
                </c:pt>
                <c:pt idx="28134">
                  <c:v>47476</c:v>
                </c:pt>
                <c:pt idx="28135">
                  <c:v>46721</c:v>
                </c:pt>
                <c:pt idx="28136">
                  <c:v>45965</c:v>
                </c:pt>
                <c:pt idx="28137">
                  <c:v>53698</c:v>
                </c:pt>
                <c:pt idx="28138">
                  <c:v>52942</c:v>
                </c:pt>
                <c:pt idx="28139">
                  <c:v>45384</c:v>
                </c:pt>
                <c:pt idx="28140">
                  <c:v>44628</c:v>
                </c:pt>
                <c:pt idx="28141">
                  <c:v>57677</c:v>
                </c:pt>
                <c:pt idx="28142">
                  <c:v>56908</c:v>
                </c:pt>
                <c:pt idx="28143">
                  <c:v>54604</c:v>
                </c:pt>
                <c:pt idx="28144">
                  <c:v>53068</c:v>
                </c:pt>
                <c:pt idx="28145">
                  <c:v>52300</c:v>
                </c:pt>
                <c:pt idx="28146">
                  <c:v>51532</c:v>
                </c:pt>
                <c:pt idx="28147">
                  <c:v>57132</c:v>
                </c:pt>
                <c:pt idx="28148">
                  <c:v>56364</c:v>
                </c:pt>
                <c:pt idx="28149">
                  <c:v>55596</c:v>
                </c:pt>
                <c:pt idx="28150">
                  <c:v>54828</c:v>
                </c:pt>
                <c:pt idx="28151">
                  <c:v>54060</c:v>
                </c:pt>
                <c:pt idx="28152">
                  <c:v>53292</c:v>
                </c:pt>
                <c:pt idx="28153">
                  <c:v>52524</c:v>
                </c:pt>
                <c:pt idx="28154">
                  <c:v>51756</c:v>
                </c:pt>
                <c:pt idx="28155">
                  <c:v>50988</c:v>
                </c:pt>
                <c:pt idx="28156">
                  <c:v>50220</c:v>
                </c:pt>
                <c:pt idx="28157">
                  <c:v>49452</c:v>
                </c:pt>
                <c:pt idx="28158">
                  <c:v>56588</c:v>
                </c:pt>
                <c:pt idx="28159">
                  <c:v>55820</c:v>
                </c:pt>
                <c:pt idx="28160">
                  <c:v>55052</c:v>
                </c:pt>
                <c:pt idx="28161">
                  <c:v>54284</c:v>
                </c:pt>
                <c:pt idx="28162">
                  <c:v>53516</c:v>
                </c:pt>
                <c:pt idx="28163">
                  <c:v>52748</c:v>
                </c:pt>
                <c:pt idx="28164">
                  <c:v>51980</c:v>
                </c:pt>
                <c:pt idx="28165">
                  <c:v>51212</c:v>
                </c:pt>
                <c:pt idx="28166">
                  <c:v>50443</c:v>
                </c:pt>
                <c:pt idx="28167">
                  <c:v>49675</c:v>
                </c:pt>
                <c:pt idx="28168">
                  <c:v>48907</c:v>
                </c:pt>
                <c:pt idx="28169">
                  <c:v>48139</c:v>
                </c:pt>
                <c:pt idx="28170">
                  <c:v>47371</c:v>
                </c:pt>
                <c:pt idx="28171">
                  <c:v>55276</c:v>
                </c:pt>
                <c:pt idx="28172">
                  <c:v>54508</c:v>
                </c:pt>
                <c:pt idx="28173">
                  <c:v>53740</c:v>
                </c:pt>
                <c:pt idx="28174">
                  <c:v>52971</c:v>
                </c:pt>
                <c:pt idx="28175">
                  <c:v>52203</c:v>
                </c:pt>
                <c:pt idx="28176">
                  <c:v>51435</c:v>
                </c:pt>
                <c:pt idx="28177">
                  <c:v>50667</c:v>
                </c:pt>
                <c:pt idx="28178">
                  <c:v>49899</c:v>
                </c:pt>
                <c:pt idx="28179">
                  <c:v>49131</c:v>
                </c:pt>
                <c:pt idx="28180">
                  <c:v>48363</c:v>
                </c:pt>
                <c:pt idx="28181">
                  <c:v>47595</c:v>
                </c:pt>
                <c:pt idx="28182">
                  <c:v>46827</c:v>
                </c:pt>
                <c:pt idx="28183">
                  <c:v>46059</c:v>
                </c:pt>
                <c:pt idx="28184">
                  <c:v>45291</c:v>
                </c:pt>
                <c:pt idx="28185">
                  <c:v>53195</c:v>
                </c:pt>
                <c:pt idx="28186">
                  <c:v>52427</c:v>
                </c:pt>
                <c:pt idx="28187">
                  <c:v>44747</c:v>
                </c:pt>
                <c:pt idx="28188">
                  <c:v>43978</c:v>
                </c:pt>
                <c:pt idx="28189">
                  <c:v>56403</c:v>
                </c:pt>
                <c:pt idx="28190">
                  <c:v>55652</c:v>
                </c:pt>
                <c:pt idx="28191">
                  <c:v>53402</c:v>
                </c:pt>
                <c:pt idx="28192">
                  <c:v>51901</c:v>
                </c:pt>
                <c:pt idx="28193">
                  <c:v>51151</c:v>
                </c:pt>
                <c:pt idx="28194">
                  <c:v>50400</c:v>
                </c:pt>
                <c:pt idx="28195">
                  <c:v>55869</c:v>
                </c:pt>
                <c:pt idx="28196">
                  <c:v>55119</c:v>
                </c:pt>
                <c:pt idx="28197">
                  <c:v>54369</c:v>
                </c:pt>
                <c:pt idx="28198">
                  <c:v>53618</c:v>
                </c:pt>
                <c:pt idx="28199">
                  <c:v>52868</c:v>
                </c:pt>
                <c:pt idx="28200">
                  <c:v>52118</c:v>
                </c:pt>
                <c:pt idx="28201">
                  <c:v>51368</c:v>
                </c:pt>
                <c:pt idx="28202">
                  <c:v>50617</c:v>
                </c:pt>
                <c:pt idx="28203">
                  <c:v>49867</c:v>
                </c:pt>
                <c:pt idx="28204">
                  <c:v>49117</c:v>
                </c:pt>
                <c:pt idx="28205">
                  <c:v>48366</c:v>
                </c:pt>
                <c:pt idx="28206">
                  <c:v>55336</c:v>
                </c:pt>
                <c:pt idx="28207">
                  <c:v>54585</c:v>
                </c:pt>
                <c:pt idx="28208">
                  <c:v>53835</c:v>
                </c:pt>
                <c:pt idx="28209">
                  <c:v>53085</c:v>
                </c:pt>
                <c:pt idx="28210">
                  <c:v>52335</c:v>
                </c:pt>
                <c:pt idx="28211">
                  <c:v>51584</c:v>
                </c:pt>
                <c:pt idx="28212">
                  <c:v>50834</c:v>
                </c:pt>
                <c:pt idx="28213">
                  <c:v>50084</c:v>
                </c:pt>
                <c:pt idx="28214">
                  <c:v>49333</c:v>
                </c:pt>
                <c:pt idx="28215">
                  <c:v>48583</c:v>
                </c:pt>
                <c:pt idx="28216">
                  <c:v>47833</c:v>
                </c:pt>
                <c:pt idx="28217">
                  <c:v>47083</c:v>
                </c:pt>
                <c:pt idx="28218">
                  <c:v>46332</c:v>
                </c:pt>
                <c:pt idx="28219">
                  <c:v>54052</c:v>
                </c:pt>
                <c:pt idx="28220">
                  <c:v>53302</c:v>
                </c:pt>
                <c:pt idx="28221">
                  <c:v>52551</c:v>
                </c:pt>
                <c:pt idx="28222">
                  <c:v>51801</c:v>
                </c:pt>
                <c:pt idx="28223">
                  <c:v>51051</c:v>
                </c:pt>
                <c:pt idx="28224">
                  <c:v>50301</c:v>
                </c:pt>
                <c:pt idx="28225">
                  <c:v>49550</c:v>
                </c:pt>
                <c:pt idx="28226">
                  <c:v>48800</c:v>
                </c:pt>
                <c:pt idx="28227">
                  <c:v>48050</c:v>
                </c:pt>
                <c:pt idx="28228">
                  <c:v>47299</c:v>
                </c:pt>
                <c:pt idx="28229">
                  <c:v>46549</c:v>
                </c:pt>
                <c:pt idx="28230">
                  <c:v>45799</c:v>
                </c:pt>
                <c:pt idx="28231">
                  <c:v>45049</c:v>
                </c:pt>
                <c:pt idx="28232">
                  <c:v>44298</c:v>
                </c:pt>
                <c:pt idx="28233">
                  <c:v>52018</c:v>
                </c:pt>
                <c:pt idx="28234">
                  <c:v>51268</c:v>
                </c:pt>
                <c:pt idx="28235">
                  <c:v>43765</c:v>
                </c:pt>
                <c:pt idx="28236">
                  <c:v>43015</c:v>
                </c:pt>
                <c:pt idx="28237">
                  <c:v>52509</c:v>
                </c:pt>
                <c:pt idx="28238">
                  <c:v>51821</c:v>
                </c:pt>
                <c:pt idx="28239">
                  <c:v>49758</c:v>
                </c:pt>
                <c:pt idx="28240">
                  <c:v>48382</c:v>
                </c:pt>
                <c:pt idx="28241">
                  <c:v>47694</c:v>
                </c:pt>
                <c:pt idx="28242">
                  <c:v>47007</c:v>
                </c:pt>
                <c:pt idx="28243">
                  <c:v>51996</c:v>
                </c:pt>
                <c:pt idx="28244">
                  <c:v>51308</c:v>
                </c:pt>
                <c:pt idx="28245">
                  <c:v>50620</c:v>
                </c:pt>
                <c:pt idx="28246">
                  <c:v>49933</c:v>
                </c:pt>
                <c:pt idx="28247">
                  <c:v>49245</c:v>
                </c:pt>
                <c:pt idx="28248">
                  <c:v>48557</c:v>
                </c:pt>
                <c:pt idx="28249">
                  <c:v>47869</c:v>
                </c:pt>
                <c:pt idx="28250">
                  <c:v>47182</c:v>
                </c:pt>
                <c:pt idx="28251">
                  <c:v>46494</c:v>
                </c:pt>
                <c:pt idx="28252">
                  <c:v>45806</c:v>
                </c:pt>
                <c:pt idx="28253">
                  <c:v>45118</c:v>
                </c:pt>
                <c:pt idx="28254">
                  <c:v>51483</c:v>
                </c:pt>
                <c:pt idx="28255">
                  <c:v>50796</c:v>
                </c:pt>
                <c:pt idx="28256">
                  <c:v>50108</c:v>
                </c:pt>
                <c:pt idx="28257">
                  <c:v>49420</c:v>
                </c:pt>
                <c:pt idx="28258">
                  <c:v>48732</c:v>
                </c:pt>
                <c:pt idx="28259">
                  <c:v>48044</c:v>
                </c:pt>
                <c:pt idx="28260">
                  <c:v>47357</c:v>
                </c:pt>
                <c:pt idx="28261">
                  <c:v>46669</c:v>
                </c:pt>
                <c:pt idx="28262">
                  <c:v>45981</c:v>
                </c:pt>
                <c:pt idx="28263">
                  <c:v>45293</c:v>
                </c:pt>
                <c:pt idx="28264">
                  <c:v>44606</c:v>
                </c:pt>
                <c:pt idx="28265">
                  <c:v>43918</c:v>
                </c:pt>
                <c:pt idx="28266">
                  <c:v>43230</c:v>
                </c:pt>
                <c:pt idx="28267">
                  <c:v>50283</c:v>
                </c:pt>
                <c:pt idx="28268">
                  <c:v>49595</c:v>
                </c:pt>
                <c:pt idx="28269">
                  <c:v>48907</c:v>
                </c:pt>
                <c:pt idx="28270">
                  <c:v>48219</c:v>
                </c:pt>
                <c:pt idx="28271">
                  <c:v>47532</c:v>
                </c:pt>
                <c:pt idx="28272">
                  <c:v>46844</c:v>
                </c:pt>
                <c:pt idx="28273">
                  <c:v>46156</c:v>
                </c:pt>
                <c:pt idx="28274">
                  <c:v>45468</c:v>
                </c:pt>
                <c:pt idx="28275">
                  <c:v>44781</c:v>
                </c:pt>
                <c:pt idx="28276">
                  <c:v>44093</c:v>
                </c:pt>
                <c:pt idx="28277">
                  <c:v>43405</c:v>
                </c:pt>
                <c:pt idx="28278">
                  <c:v>42717</c:v>
                </c:pt>
                <c:pt idx="28279">
                  <c:v>42030</c:v>
                </c:pt>
                <c:pt idx="28280">
                  <c:v>41342</c:v>
                </c:pt>
                <c:pt idx="28281">
                  <c:v>48395</c:v>
                </c:pt>
                <c:pt idx="28282">
                  <c:v>47707</c:v>
                </c:pt>
                <c:pt idx="28283">
                  <c:v>40829</c:v>
                </c:pt>
                <c:pt idx="28284">
                  <c:v>40141</c:v>
                </c:pt>
                <c:pt idx="28285">
                  <c:v>54739</c:v>
                </c:pt>
                <c:pt idx="28286">
                  <c:v>54050</c:v>
                </c:pt>
                <c:pt idx="28287">
                  <c:v>53360</c:v>
                </c:pt>
                <c:pt idx="28288">
                  <c:v>52671</c:v>
                </c:pt>
                <c:pt idx="28289">
                  <c:v>51982</c:v>
                </c:pt>
                <c:pt idx="28290">
                  <c:v>51293</c:v>
                </c:pt>
                <c:pt idx="28291">
                  <c:v>50603</c:v>
                </c:pt>
                <c:pt idx="28292">
                  <c:v>49914</c:v>
                </c:pt>
                <c:pt idx="28293">
                  <c:v>49225</c:v>
                </c:pt>
                <c:pt idx="28294">
                  <c:v>54145</c:v>
                </c:pt>
                <c:pt idx="28295">
                  <c:v>53456</c:v>
                </c:pt>
                <c:pt idx="28296">
                  <c:v>52767</c:v>
                </c:pt>
                <c:pt idx="28297">
                  <c:v>52078</c:v>
                </c:pt>
                <c:pt idx="28298">
                  <c:v>51388</c:v>
                </c:pt>
                <c:pt idx="28299">
                  <c:v>50699</c:v>
                </c:pt>
                <c:pt idx="28300">
                  <c:v>50010</c:v>
                </c:pt>
                <c:pt idx="28301">
                  <c:v>49321</c:v>
                </c:pt>
                <c:pt idx="28302">
                  <c:v>48631</c:v>
                </c:pt>
                <c:pt idx="28303">
                  <c:v>47942</c:v>
                </c:pt>
                <c:pt idx="28304">
                  <c:v>47253</c:v>
                </c:pt>
                <c:pt idx="28305">
                  <c:v>46563</c:v>
                </c:pt>
                <c:pt idx="28306">
                  <c:v>53552</c:v>
                </c:pt>
                <c:pt idx="28307">
                  <c:v>52863</c:v>
                </c:pt>
                <c:pt idx="28308">
                  <c:v>52173</c:v>
                </c:pt>
                <c:pt idx="28309">
                  <c:v>51484</c:v>
                </c:pt>
                <c:pt idx="28310">
                  <c:v>50795</c:v>
                </c:pt>
                <c:pt idx="28311">
                  <c:v>50106</c:v>
                </c:pt>
                <c:pt idx="28312">
                  <c:v>49416</c:v>
                </c:pt>
                <c:pt idx="28313">
                  <c:v>48727</c:v>
                </c:pt>
                <c:pt idx="28314">
                  <c:v>48038</c:v>
                </c:pt>
                <c:pt idx="28315">
                  <c:v>47349</c:v>
                </c:pt>
                <c:pt idx="28316">
                  <c:v>46659</c:v>
                </c:pt>
                <c:pt idx="28317">
                  <c:v>45281</c:v>
                </c:pt>
                <c:pt idx="28318">
                  <c:v>44591</c:v>
                </c:pt>
                <c:pt idx="28319">
                  <c:v>52269</c:v>
                </c:pt>
                <c:pt idx="28320">
                  <c:v>51580</c:v>
                </c:pt>
                <c:pt idx="28321">
                  <c:v>50891</c:v>
                </c:pt>
                <c:pt idx="28322">
                  <c:v>50201</c:v>
                </c:pt>
                <c:pt idx="28323">
                  <c:v>49512</c:v>
                </c:pt>
                <c:pt idx="28324">
                  <c:v>48823</c:v>
                </c:pt>
                <c:pt idx="28325">
                  <c:v>48134</c:v>
                </c:pt>
                <c:pt idx="28326">
                  <c:v>44687</c:v>
                </c:pt>
                <c:pt idx="28327">
                  <c:v>43998</c:v>
                </c:pt>
                <c:pt idx="28328">
                  <c:v>43309</c:v>
                </c:pt>
                <c:pt idx="28329">
                  <c:v>50297</c:v>
                </c:pt>
                <c:pt idx="28330">
                  <c:v>49608</c:v>
                </c:pt>
                <c:pt idx="28331">
                  <c:v>56993</c:v>
                </c:pt>
                <c:pt idx="28332">
                  <c:v>56235</c:v>
                </c:pt>
                <c:pt idx="28333">
                  <c:v>55477</c:v>
                </c:pt>
                <c:pt idx="28334">
                  <c:v>54719</c:v>
                </c:pt>
                <c:pt idx="28335">
                  <c:v>53962</c:v>
                </c:pt>
                <c:pt idx="28336">
                  <c:v>53204</c:v>
                </c:pt>
                <c:pt idx="28337">
                  <c:v>52446</c:v>
                </c:pt>
                <c:pt idx="28338">
                  <c:v>51688</c:v>
                </c:pt>
                <c:pt idx="28339">
                  <c:v>50930</c:v>
                </c:pt>
                <c:pt idx="28340">
                  <c:v>56437</c:v>
                </c:pt>
                <c:pt idx="28341">
                  <c:v>55679</c:v>
                </c:pt>
                <c:pt idx="28342">
                  <c:v>54921</c:v>
                </c:pt>
                <c:pt idx="28343">
                  <c:v>54164</c:v>
                </c:pt>
                <c:pt idx="28344">
                  <c:v>53406</c:v>
                </c:pt>
                <c:pt idx="28345">
                  <c:v>52648</c:v>
                </c:pt>
                <c:pt idx="28346">
                  <c:v>51890</c:v>
                </c:pt>
                <c:pt idx="28347">
                  <c:v>51132</c:v>
                </c:pt>
                <c:pt idx="28348">
                  <c:v>50374</c:v>
                </c:pt>
                <c:pt idx="28349">
                  <c:v>49616</c:v>
                </c:pt>
                <c:pt idx="28350">
                  <c:v>48859</c:v>
                </c:pt>
                <c:pt idx="28351">
                  <c:v>48101</c:v>
                </c:pt>
                <c:pt idx="28352">
                  <c:v>55881</c:v>
                </c:pt>
                <c:pt idx="28353">
                  <c:v>55123</c:v>
                </c:pt>
                <c:pt idx="28354">
                  <c:v>54366</c:v>
                </c:pt>
                <c:pt idx="28355">
                  <c:v>53608</c:v>
                </c:pt>
                <c:pt idx="28356">
                  <c:v>52850</c:v>
                </c:pt>
                <c:pt idx="28357">
                  <c:v>52092</c:v>
                </c:pt>
                <c:pt idx="28358">
                  <c:v>51334</c:v>
                </c:pt>
                <c:pt idx="28359">
                  <c:v>50576</c:v>
                </c:pt>
                <c:pt idx="28360">
                  <c:v>49818</c:v>
                </c:pt>
                <c:pt idx="28361">
                  <c:v>49061</c:v>
                </c:pt>
                <c:pt idx="28362">
                  <c:v>48303</c:v>
                </c:pt>
                <c:pt idx="28363">
                  <c:v>46787</c:v>
                </c:pt>
                <c:pt idx="28364">
                  <c:v>46029</c:v>
                </c:pt>
                <c:pt idx="28365">
                  <c:v>54568</c:v>
                </c:pt>
                <c:pt idx="28366">
                  <c:v>53810</c:v>
                </c:pt>
                <c:pt idx="28367">
                  <c:v>53052</c:v>
                </c:pt>
                <c:pt idx="28368">
                  <c:v>52294</c:v>
                </c:pt>
                <c:pt idx="28369">
                  <c:v>51536</c:v>
                </c:pt>
                <c:pt idx="28370">
                  <c:v>50778</c:v>
                </c:pt>
                <c:pt idx="28371">
                  <c:v>50020</c:v>
                </c:pt>
                <c:pt idx="28372">
                  <c:v>46231</c:v>
                </c:pt>
                <c:pt idx="28373">
                  <c:v>45473</c:v>
                </c:pt>
                <c:pt idx="28374">
                  <c:v>44715</c:v>
                </c:pt>
                <c:pt idx="28375">
                  <c:v>52496</c:v>
                </c:pt>
                <c:pt idx="28376">
                  <c:v>51738</c:v>
                </c:pt>
                <c:pt idx="28377">
                  <c:v>56771</c:v>
                </c:pt>
                <c:pt idx="28378">
                  <c:v>56005</c:v>
                </c:pt>
                <c:pt idx="28379">
                  <c:v>55240</c:v>
                </c:pt>
                <c:pt idx="28380">
                  <c:v>54474</c:v>
                </c:pt>
                <c:pt idx="28381">
                  <c:v>53708</c:v>
                </c:pt>
                <c:pt idx="28382">
                  <c:v>52943</c:v>
                </c:pt>
                <c:pt idx="28383">
                  <c:v>52177</c:v>
                </c:pt>
                <c:pt idx="28384">
                  <c:v>51411</c:v>
                </c:pt>
                <c:pt idx="28385">
                  <c:v>50646</c:v>
                </c:pt>
                <c:pt idx="28386">
                  <c:v>56234</c:v>
                </c:pt>
                <c:pt idx="28387">
                  <c:v>55468</c:v>
                </c:pt>
                <c:pt idx="28388">
                  <c:v>54703</c:v>
                </c:pt>
                <c:pt idx="28389">
                  <c:v>53937</c:v>
                </c:pt>
                <c:pt idx="28390">
                  <c:v>53171</c:v>
                </c:pt>
                <c:pt idx="28391">
                  <c:v>52406</c:v>
                </c:pt>
                <c:pt idx="28392">
                  <c:v>51640</c:v>
                </c:pt>
                <c:pt idx="28393">
                  <c:v>50874</c:v>
                </c:pt>
                <c:pt idx="28394">
                  <c:v>50109</c:v>
                </c:pt>
                <c:pt idx="28395">
                  <c:v>49343</c:v>
                </c:pt>
                <c:pt idx="28396">
                  <c:v>48577</c:v>
                </c:pt>
                <c:pt idx="28397">
                  <c:v>47811</c:v>
                </c:pt>
                <c:pt idx="28398">
                  <c:v>55697</c:v>
                </c:pt>
                <c:pt idx="28399">
                  <c:v>54931</c:v>
                </c:pt>
                <c:pt idx="28400">
                  <c:v>54166</c:v>
                </c:pt>
                <c:pt idx="28401">
                  <c:v>53400</c:v>
                </c:pt>
                <c:pt idx="28402">
                  <c:v>52634</c:v>
                </c:pt>
                <c:pt idx="28403">
                  <c:v>51869</c:v>
                </c:pt>
                <c:pt idx="28404">
                  <c:v>51103</c:v>
                </c:pt>
                <c:pt idx="28405">
                  <c:v>50337</c:v>
                </c:pt>
                <c:pt idx="28406">
                  <c:v>49572</c:v>
                </c:pt>
                <c:pt idx="28407">
                  <c:v>48806</c:v>
                </c:pt>
                <c:pt idx="28408">
                  <c:v>48040</c:v>
                </c:pt>
                <c:pt idx="28409">
                  <c:v>46509</c:v>
                </c:pt>
                <c:pt idx="28410">
                  <c:v>45743</c:v>
                </c:pt>
                <c:pt idx="28411">
                  <c:v>54394</c:v>
                </c:pt>
                <c:pt idx="28412">
                  <c:v>53629</c:v>
                </c:pt>
                <c:pt idx="28413">
                  <c:v>52863</c:v>
                </c:pt>
                <c:pt idx="28414">
                  <c:v>52097</c:v>
                </c:pt>
                <c:pt idx="28415">
                  <c:v>51332</c:v>
                </c:pt>
                <c:pt idx="28416">
                  <c:v>50566</c:v>
                </c:pt>
                <c:pt idx="28417">
                  <c:v>49800</c:v>
                </c:pt>
                <c:pt idx="28418">
                  <c:v>45972</c:v>
                </c:pt>
                <c:pt idx="28419">
                  <c:v>45206</c:v>
                </c:pt>
                <c:pt idx="28420">
                  <c:v>44440</c:v>
                </c:pt>
                <c:pt idx="28421">
                  <c:v>52326</c:v>
                </c:pt>
                <c:pt idx="28422">
                  <c:v>51560</c:v>
                </c:pt>
                <c:pt idx="28423">
                  <c:v>56044</c:v>
                </c:pt>
                <c:pt idx="28424">
                  <c:v>55300</c:v>
                </c:pt>
                <c:pt idx="28425">
                  <c:v>54555</c:v>
                </c:pt>
                <c:pt idx="28426">
                  <c:v>53811</c:v>
                </c:pt>
                <c:pt idx="28427">
                  <c:v>53067</c:v>
                </c:pt>
                <c:pt idx="28428">
                  <c:v>52323</c:v>
                </c:pt>
                <c:pt idx="28429">
                  <c:v>51579</c:v>
                </c:pt>
                <c:pt idx="28430">
                  <c:v>50834</c:v>
                </c:pt>
                <c:pt idx="28431">
                  <c:v>50090</c:v>
                </c:pt>
                <c:pt idx="28432">
                  <c:v>55496</c:v>
                </c:pt>
                <c:pt idx="28433">
                  <c:v>54751</c:v>
                </c:pt>
                <c:pt idx="28434">
                  <c:v>54007</c:v>
                </c:pt>
                <c:pt idx="28435">
                  <c:v>53263</c:v>
                </c:pt>
                <c:pt idx="28436">
                  <c:v>52519</c:v>
                </c:pt>
                <c:pt idx="28437">
                  <c:v>51775</c:v>
                </c:pt>
                <c:pt idx="28438">
                  <c:v>51030</c:v>
                </c:pt>
                <c:pt idx="28439">
                  <c:v>50286</c:v>
                </c:pt>
                <c:pt idx="28440">
                  <c:v>49542</c:v>
                </c:pt>
                <c:pt idx="28441">
                  <c:v>48798</c:v>
                </c:pt>
                <c:pt idx="28442">
                  <c:v>48054</c:v>
                </c:pt>
                <c:pt idx="28443">
                  <c:v>47310</c:v>
                </c:pt>
                <c:pt idx="28444">
                  <c:v>54947</c:v>
                </c:pt>
                <c:pt idx="28445">
                  <c:v>54203</c:v>
                </c:pt>
                <c:pt idx="28446">
                  <c:v>53459</c:v>
                </c:pt>
                <c:pt idx="28447">
                  <c:v>52715</c:v>
                </c:pt>
                <c:pt idx="28448">
                  <c:v>51971</c:v>
                </c:pt>
                <c:pt idx="28449">
                  <c:v>51226</c:v>
                </c:pt>
                <c:pt idx="28450">
                  <c:v>50482</c:v>
                </c:pt>
                <c:pt idx="28451">
                  <c:v>49738</c:v>
                </c:pt>
                <c:pt idx="28452">
                  <c:v>48994</c:v>
                </c:pt>
                <c:pt idx="28453">
                  <c:v>48250</c:v>
                </c:pt>
                <c:pt idx="28454">
                  <c:v>47506</c:v>
                </c:pt>
                <c:pt idx="28455">
                  <c:v>46017</c:v>
                </c:pt>
                <c:pt idx="28456">
                  <c:v>45273</c:v>
                </c:pt>
                <c:pt idx="28457">
                  <c:v>53655</c:v>
                </c:pt>
                <c:pt idx="28458">
                  <c:v>52911</c:v>
                </c:pt>
                <c:pt idx="28459">
                  <c:v>52167</c:v>
                </c:pt>
                <c:pt idx="28460">
                  <c:v>51422</c:v>
                </c:pt>
                <c:pt idx="28461">
                  <c:v>50678</c:v>
                </c:pt>
                <c:pt idx="28462">
                  <c:v>49934</c:v>
                </c:pt>
                <c:pt idx="28463">
                  <c:v>49190</c:v>
                </c:pt>
                <c:pt idx="28464">
                  <c:v>45469</c:v>
                </c:pt>
                <c:pt idx="28465">
                  <c:v>44725</c:v>
                </c:pt>
                <c:pt idx="28466">
                  <c:v>43981</c:v>
                </c:pt>
                <c:pt idx="28467">
                  <c:v>51618</c:v>
                </c:pt>
                <c:pt idx="28468">
                  <c:v>50874</c:v>
                </c:pt>
                <c:pt idx="28469">
                  <c:v>52998</c:v>
                </c:pt>
                <c:pt idx="28470">
                  <c:v>52318</c:v>
                </c:pt>
                <c:pt idx="28471">
                  <c:v>51639</c:v>
                </c:pt>
                <c:pt idx="28472">
                  <c:v>50959</c:v>
                </c:pt>
                <c:pt idx="28473">
                  <c:v>50280</c:v>
                </c:pt>
                <c:pt idx="28474">
                  <c:v>49600</c:v>
                </c:pt>
                <c:pt idx="28475">
                  <c:v>48921</c:v>
                </c:pt>
                <c:pt idx="28476">
                  <c:v>48241</c:v>
                </c:pt>
                <c:pt idx="28477">
                  <c:v>47562</c:v>
                </c:pt>
                <c:pt idx="28478">
                  <c:v>52442</c:v>
                </c:pt>
                <c:pt idx="28479">
                  <c:v>51762</c:v>
                </c:pt>
                <c:pt idx="28480">
                  <c:v>51083</c:v>
                </c:pt>
                <c:pt idx="28481">
                  <c:v>50403</c:v>
                </c:pt>
                <c:pt idx="28482">
                  <c:v>49724</c:v>
                </c:pt>
                <c:pt idx="28483">
                  <c:v>49044</c:v>
                </c:pt>
                <c:pt idx="28484">
                  <c:v>48365</c:v>
                </c:pt>
                <c:pt idx="28485">
                  <c:v>47685</c:v>
                </c:pt>
                <c:pt idx="28486">
                  <c:v>47006</c:v>
                </c:pt>
                <c:pt idx="28487">
                  <c:v>46326</c:v>
                </c:pt>
                <c:pt idx="28488">
                  <c:v>45647</c:v>
                </c:pt>
                <c:pt idx="28489">
                  <c:v>44968</c:v>
                </c:pt>
                <c:pt idx="28490">
                  <c:v>51886</c:v>
                </c:pt>
                <c:pt idx="28491">
                  <c:v>51206</c:v>
                </c:pt>
                <c:pt idx="28492">
                  <c:v>50527</c:v>
                </c:pt>
                <c:pt idx="28493">
                  <c:v>49848</c:v>
                </c:pt>
                <c:pt idx="28494">
                  <c:v>49168</c:v>
                </c:pt>
                <c:pt idx="28495">
                  <c:v>48489</c:v>
                </c:pt>
                <c:pt idx="28496">
                  <c:v>47809</c:v>
                </c:pt>
                <c:pt idx="28497">
                  <c:v>47130</c:v>
                </c:pt>
                <c:pt idx="28498">
                  <c:v>46450</c:v>
                </c:pt>
                <c:pt idx="28499">
                  <c:v>45771</c:v>
                </c:pt>
                <c:pt idx="28500">
                  <c:v>45091</c:v>
                </c:pt>
                <c:pt idx="28501">
                  <c:v>43732</c:v>
                </c:pt>
                <c:pt idx="28502">
                  <c:v>43053</c:v>
                </c:pt>
                <c:pt idx="28503">
                  <c:v>50651</c:v>
                </c:pt>
                <c:pt idx="28504">
                  <c:v>49971</c:v>
                </c:pt>
                <c:pt idx="28505">
                  <c:v>49292</c:v>
                </c:pt>
                <c:pt idx="28506">
                  <c:v>48612</c:v>
                </c:pt>
                <c:pt idx="28507">
                  <c:v>47933</c:v>
                </c:pt>
                <c:pt idx="28508">
                  <c:v>47253</c:v>
                </c:pt>
                <c:pt idx="28509">
                  <c:v>46574</c:v>
                </c:pt>
                <c:pt idx="28510">
                  <c:v>43176</c:v>
                </c:pt>
                <c:pt idx="28511">
                  <c:v>42497</c:v>
                </c:pt>
                <c:pt idx="28512">
                  <c:v>41817</c:v>
                </c:pt>
                <c:pt idx="28513">
                  <c:v>48736</c:v>
                </c:pt>
                <c:pt idx="28514">
                  <c:v>48056</c:v>
                </c:pt>
                <c:pt idx="28515">
                  <c:v>58935</c:v>
                </c:pt>
                <c:pt idx="28516">
                  <c:v>58272</c:v>
                </c:pt>
                <c:pt idx="28517">
                  <c:v>57651</c:v>
                </c:pt>
                <c:pt idx="28518">
                  <c:v>56988</c:v>
                </c:pt>
                <c:pt idx="28519">
                  <c:v>55704</c:v>
                </c:pt>
                <c:pt idx="28520">
                  <c:v>61601</c:v>
                </c:pt>
                <c:pt idx="28521">
                  <c:v>60877</c:v>
                </c:pt>
                <c:pt idx="28522">
                  <c:v>60283</c:v>
                </c:pt>
                <c:pt idx="28523">
                  <c:v>59559</c:v>
                </c:pt>
                <c:pt idx="28524">
                  <c:v>58241</c:v>
                </c:pt>
                <c:pt idx="28525">
                  <c:v>61816</c:v>
                </c:pt>
                <c:pt idx="28526">
                  <c:v>61068</c:v>
                </c:pt>
                <c:pt idx="28527">
                  <c:v>60509</c:v>
                </c:pt>
                <c:pt idx="28528">
                  <c:v>59761</c:v>
                </c:pt>
                <c:pt idx="28529">
                  <c:v>58455</c:v>
                </c:pt>
                <c:pt idx="28530">
                  <c:v>61431</c:v>
                </c:pt>
                <c:pt idx="28531">
                  <c:v>60682</c:v>
                </c:pt>
                <c:pt idx="28532">
                  <c:v>60136</c:v>
                </c:pt>
                <c:pt idx="28533">
                  <c:v>59388</c:v>
                </c:pt>
                <c:pt idx="28534">
                  <c:v>58093</c:v>
                </c:pt>
                <c:pt idx="28535">
                  <c:v>58534</c:v>
                </c:pt>
                <c:pt idx="28536">
                  <c:v>57820</c:v>
                </c:pt>
                <c:pt idx="28537">
                  <c:v>57302</c:v>
                </c:pt>
                <c:pt idx="28538">
                  <c:v>56588</c:v>
                </c:pt>
                <c:pt idx="28539">
                  <c:v>55355</c:v>
                </c:pt>
                <c:pt idx="28540">
                  <c:v>60690</c:v>
                </c:pt>
                <c:pt idx="28541">
                  <c:v>60016</c:v>
                </c:pt>
                <c:pt idx="28542">
                  <c:v>59402</c:v>
                </c:pt>
                <c:pt idx="28543">
                  <c:v>58728</c:v>
                </c:pt>
                <c:pt idx="28544">
                  <c:v>57441</c:v>
                </c:pt>
                <c:pt idx="28545">
                  <c:v>56153</c:v>
                </c:pt>
                <c:pt idx="28546">
                  <c:v>63570</c:v>
                </c:pt>
                <c:pt idx="28547">
                  <c:v>62829</c:v>
                </c:pt>
                <c:pt idx="28548">
                  <c:v>62251</c:v>
                </c:pt>
                <c:pt idx="28549">
                  <c:v>61509</c:v>
                </c:pt>
                <c:pt idx="28550">
                  <c:v>60189</c:v>
                </c:pt>
                <c:pt idx="28551">
                  <c:v>58870</c:v>
                </c:pt>
                <c:pt idx="28552">
                  <c:v>63473</c:v>
                </c:pt>
                <c:pt idx="28553">
                  <c:v>62716</c:v>
                </c:pt>
                <c:pt idx="28554">
                  <c:v>62168</c:v>
                </c:pt>
                <c:pt idx="28555">
                  <c:v>61412</c:v>
                </c:pt>
                <c:pt idx="28556">
                  <c:v>60107</c:v>
                </c:pt>
                <c:pt idx="28557">
                  <c:v>58802</c:v>
                </c:pt>
                <c:pt idx="28558">
                  <c:v>62576</c:v>
                </c:pt>
                <c:pt idx="28559">
                  <c:v>61833</c:v>
                </c:pt>
                <c:pt idx="28560">
                  <c:v>61288</c:v>
                </c:pt>
                <c:pt idx="28561">
                  <c:v>60545</c:v>
                </c:pt>
                <c:pt idx="28562">
                  <c:v>59256</c:v>
                </c:pt>
                <c:pt idx="28563">
                  <c:v>57968</c:v>
                </c:pt>
                <c:pt idx="28564">
                  <c:v>58926</c:v>
                </c:pt>
                <c:pt idx="28565">
                  <c:v>58237</c:v>
                </c:pt>
                <c:pt idx="28566">
                  <c:v>57704</c:v>
                </c:pt>
                <c:pt idx="28567">
                  <c:v>57015</c:v>
                </c:pt>
                <c:pt idx="28568">
                  <c:v>55793</c:v>
                </c:pt>
                <c:pt idx="28569">
                  <c:v>54571</c:v>
                </c:pt>
                <c:pt idx="28570">
                  <c:v>61070</c:v>
                </c:pt>
                <c:pt idx="28571">
                  <c:v>60386</c:v>
                </c:pt>
                <c:pt idx="28572">
                  <c:v>59779</c:v>
                </c:pt>
                <c:pt idx="28573">
                  <c:v>59095</c:v>
                </c:pt>
                <c:pt idx="28574">
                  <c:v>57804</c:v>
                </c:pt>
                <c:pt idx="28575">
                  <c:v>56513</c:v>
                </c:pt>
                <c:pt idx="28576">
                  <c:v>63874</c:v>
                </c:pt>
                <c:pt idx="28577">
                  <c:v>63125</c:v>
                </c:pt>
                <c:pt idx="28578">
                  <c:v>62552</c:v>
                </c:pt>
                <c:pt idx="28579">
                  <c:v>61802</c:v>
                </c:pt>
                <c:pt idx="28580">
                  <c:v>60480</c:v>
                </c:pt>
                <c:pt idx="28581">
                  <c:v>59157</c:v>
                </c:pt>
                <c:pt idx="28582">
                  <c:v>63604</c:v>
                </c:pt>
                <c:pt idx="28583">
                  <c:v>62846</c:v>
                </c:pt>
                <c:pt idx="28584">
                  <c:v>62297</c:v>
                </c:pt>
                <c:pt idx="28585">
                  <c:v>61539</c:v>
                </c:pt>
                <c:pt idx="28586">
                  <c:v>60232</c:v>
                </c:pt>
                <c:pt idx="28587">
                  <c:v>58925</c:v>
                </c:pt>
                <c:pt idx="28588">
                  <c:v>62512</c:v>
                </c:pt>
                <c:pt idx="28589">
                  <c:v>61773</c:v>
                </c:pt>
                <c:pt idx="28590">
                  <c:v>61222</c:v>
                </c:pt>
                <c:pt idx="28591">
                  <c:v>60483</c:v>
                </c:pt>
                <c:pt idx="28592">
                  <c:v>59193</c:v>
                </c:pt>
                <c:pt idx="28593">
                  <c:v>57904</c:v>
                </c:pt>
                <c:pt idx="28594">
                  <c:v>58643</c:v>
                </c:pt>
                <c:pt idx="28595">
                  <c:v>57965</c:v>
                </c:pt>
                <c:pt idx="28596">
                  <c:v>57421</c:v>
                </c:pt>
                <c:pt idx="28597">
                  <c:v>56743</c:v>
                </c:pt>
                <c:pt idx="28598">
                  <c:v>55520</c:v>
                </c:pt>
                <c:pt idx="28599">
                  <c:v>54298</c:v>
                </c:pt>
                <c:pt idx="28600">
                  <c:v>61387</c:v>
                </c:pt>
                <c:pt idx="28601">
                  <c:v>60688</c:v>
                </c:pt>
                <c:pt idx="28602">
                  <c:v>60099</c:v>
                </c:pt>
                <c:pt idx="28603">
                  <c:v>59400</c:v>
                </c:pt>
                <c:pt idx="28604">
                  <c:v>58810</c:v>
                </c:pt>
                <c:pt idx="28605">
                  <c:v>58112</c:v>
                </c:pt>
                <c:pt idx="28606">
                  <c:v>64228</c:v>
                </c:pt>
                <c:pt idx="28607">
                  <c:v>63465</c:v>
                </c:pt>
                <c:pt idx="28608">
                  <c:v>62906</c:v>
                </c:pt>
                <c:pt idx="28609">
                  <c:v>62143</c:v>
                </c:pt>
                <c:pt idx="28610">
                  <c:v>61584</c:v>
                </c:pt>
                <c:pt idx="28611">
                  <c:v>60821</c:v>
                </c:pt>
                <c:pt idx="28612">
                  <c:v>63756</c:v>
                </c:pt>
                <c:pt idx="28613">
                  <c:v>62992</c:v>
                </c:pt>
                <c:pt idx="28614">
                  <c:v>62449</c:v>
                </c:pt>
                <c:pt idx="28615">
                  <c:v>61685</c:v>
                </c:pt>
                <c:pt idx="28616">
                  <c:v>61142</c:v>
                </c:pt>
                <c:pt idx="28617">
                  <c:v>60378</c:v>
                </c:pt>
                <c:pt idx="28618">
                  <c:v>62432</c:v>
                </c:pt>
                <c:pt idx="28619">
                  <c:v>61696</c:v>
                </c:pt>
                <c:pt idx="28620">
                  <c:v>61142</c:v>
                </c:pt>
                <c:pt idx="28621">
                  <c:v>60406</c:v>
                </c:pt>
                <c:pt idx="28622">
                  <c:v>59852</c:v>
                </c:pt>
                <c:pt idx="28623">
                  <c:v>59117</c:v>
                </c:pt>
                <c:pt idx="28624">
                  <c:v>58268</c:v>
                </c:pt>
                <c:pt idx="28625">
                  <c:v>57603</c:v>
                </c:pt>
                <c:pt idx="28626">
                  <c:v>57046</c:v>
                </c:pt>
                <c:pt idx="28627">
                  <c:v>56381</c:v>
                </c:pt>
                <c:pt idx="28628">
                  <c:v>55824</c:v>
                </c:pt>
                <c:pt idx="28629">
                  <c:v>55159</c:v>
                </c:pt>
                <c:pt idx="28630">
                  <c:v>56874</c:v>
                </c:pt>
                <c:pt idx="28631">
                  <c:v>56184</c:v>
                </c:pt>
                <c:pt idx="28632">
                  <c:v>55493</c:v>
                </c:pt>
                <c:pt idx="28633">
                  <c:v>52042</c:v>
                </c:pt>
                <c:pt idx="28634">
                  <c:v>51352</c:v>
                </c:pt>
                <c:pt idx="28635">
                  <c:v>50661</c:v>
                </c:pt>
                <c:pt idx="28636">
                  <c:v>56277</c:v>
                </c:pt>
                <c:pt idx="28637">
                  <c:v>55587</c:v>
                </c:pt>
                <c:pt idx="28638">
                  <c:v>54897</c:v>
                </c:pt>
                <c:pt idx="28639">
                  <c:v>54206</c:v>
                </c:pt>
                <c:pt idx="28640">
                  <c:v>53516</c:v>
                </c:pt>
                <c:pt idx="28641">
                  <c:v>52826</c:v>
                </c:pt>
                <c:pt idx="28642">
                  <c:v>52135</c:v>
                </c:pt>
                <c:pt idx="28643">
                  <c:v>51445</c:v>
                </c:pt>
                <c:pt idx="28644">
                  <c:v>50755</c:v>
                </c:pt>
                <c:pt idx="28645">
                  <c:v>50065</c:v>
                </c:pt>
                <c:pt idx="28646">
                  <c:v>49374</c:v>
                </c:pt>
                <c:pt idx="28647">
                  <c:v>48684</c:v>
                </c:pt>
                <c:pt idx="28648">
                  <c:v>54990</c:v>
                </c:pt>
                <c:pt idx="28649">
                  <c:v>54300</c:v>
                </c:pt>
                <c:pt idx="28650">
                  <c:v>53610</c:v>
                </c:pt>
                <c:pt idx="28651">
                  <c:v>52919</c:v>
                </c:pt>
                <c:pt idx="28652">
                  <c:v>52229</c:v>
                </c:pt>
                <c:pt idx="28653">
                  <c:v>51539</c:v>
                </c:pt>
                <c:pt idx="28654">
                  <c:v>50848</c:v>
                </c:pt>
                <c:pt idx="28655">
                  <c:v>50158</c:v>
                </c:pt>
                <c:pt idx="28656">
                  <c:v>49468</c:v>
                </c:pt>
                <c:pt idx="28657">
                  <c:v>48778</c:v>
                </c:pt>
                <c:pt idx="28658">
                  <c:v>48087</c:v>
                </c:pt>
                <c:pt idx="28659">
                  <c:v>47397</c:v>
                </c:pt>
                <c:pt idx="28660">
                  <c:v>46707</c:v>
                </c:pt>
                <c:pt idx="28661">
                  <c:v>53703</c:v>
                </c:pt>
                <c:pt idx="28662">
                  <c:v>53013</c:v>
                </c:pt>
                <c:pt idx="28663">
                  <c:v>52323</c:v>
                </c:pt>
                <c:pt idx="28664">
                  <c:v>51632</c:v>
                </c:pt>
                <c:pt idx="28665">
                  <c:v>50252</c:v>
                </c:pt>
                <c:pt idx="28666">
                  <c:v>48871</c:v>
                </c:pt>
                <c:pt idx="28667">
                  <c:v>47491</c:v>
                </c:pt>
                <c:pt idx="28668">
                  <c:v>46800</c:v>
                </c:pt>
                <c:pt idx="28669">
                  <c:v>46110</c:v>
                </c:pt>
                <c:pt idx="28670">
                  <c:v>45420</c:v>
                </c:pt>
                <c:pt idx="28671">
                  <c:v>59255</c:v>
                </c:pt>
                <c:pt idx="28672">
                  <c:v>58497</c:v>
                </c:pt>
                <c:pt idx="28673">
                  <c:v>57740</c:v>
                </c:pt>
                <c:pt idx="28674">
                  <c:v>53953</c:v>
                </c:pt>
                <c:pt idx="28675">
                  <c:v>53195</c:v>
                </c:pt>
                <c:pt idx="28676">
                  <c:v>52438</c:v>
                </c:pt>
                <c:pt idx="28677">
                  <c:v>58692</c:v>
                </c:pt>
                <c:pt idx="28678">
                  <c:v>57935</c:v>
                </c:pt>
                <c:pt idx="28679">
                  <c:v>57178</c:v>
                </c:pt>
                <c:pt idx="28680">
                  <c:v>56420</c:v>
                </c:pt>
                <c:pt idx="28681">
                  <c:v>55663</c:v>
                </c:pt>
                <c:pt idx="28682">
                  <c:v>54905</c:v>
                </c:pt>
                <c:pt idx="28683">
                  <c:v>54148</c:v>
                </c:pt>
                <c:pt idx="28684">
                  <c:v>53391</c:v>
                </c:pt>
                <c:pt idx="28685">
                  <c:v>52633</c:v>
                </c:pt>
                <c:pt idx="28686">
                  <c:v>51876</c:v>
                </c:pt>
                <c:pt idx="28687">
                  <c:v>51118</c:v>
                </c:pt>
                <c:pt idx="28688">
                  <c:v>50361</c:v>
                </c:pt>
                <c:pt idx="28689">
                  <c:v>57373</c:v>
                </c:pt>
                <c:pt idx="28690">
                  <c:v>56616</c:v>
                </c:pt>
                <c:pt idx="28691">
                  <c:v>55858</c:v>
                </c:pt>
                <c:pt idx="28692">
                  <c:v>55101</c:v>
                </c:pt>
                <c:pt idx="28693">
                  <c:v>54343</c:v>
                </c:pt>
                <c:pt idx="28694">
                  <c:v>53586</c:v>
                </c:pt>
                <c:pt idx="28695">
                  <c:v>52828</c:v>
                </c:pt>
                <c:pt idx="28696">
                  <c:v>52071</c:v>
                </c:pt>
                <c:pt idx="28697">
                  <c:v>51314</c:v>
                </c:pt>
                <c:pt idx="28698">
                  <c:v>50556</c:v>
                </c:pt>
                <c:pt idx="28699">
                  <c:v>49799</c:v>
                </c:pt>
                <c:pt idx="28700">
                  <c:v>49041</c:v>
                </c:pt>
                <c:pt idx="28701">
                  <c:v>48284</c:v>
                </c:pt>
                <c:pt idx="28702">
                  <c:v>56053</c:v>
                </c:pt>
                <c:pt idx="28703">
                  <c:v>55296</c:v>
                </c:pt>
                <c:pt idx="28704">
                  <c:v>54539</c:v>
                </c:pt>
                <c:pt idx="28705">
                  <c:v>53781</c:v>
                </c:pt>
                <c:pt idx="28706">
                  <c:v>52266</c:v>
                </c:pt>
                <c:pt idx="28707">
                  <c:v>50752</c:v>
                </c:pt>
                <c:pt idx="28708">
                  <c:v>49237</c:v>
                </c:pt>
                <c:pt idx="28709">
                  <c:v>48479</c:v>
                </c:pt>
                <c:pt idx="28710">
                  <c:v>47722</c:v>
                </c:pt>
                <c:pt idx="28711">
                  <c:v>46965</c:v>
                </c:pt>
                <c:pt idx="28712">
                  <c:v>58896</c:v>
                </c:pt>
                <c:pt idx="28713">
                  <c:v>58131</c:v>
                </c:pt>
                <c:pt idx="28714">
                  <c:v>57366</c:v>
                </c:pt>
                <c:pt idx="28715">
                  <c:v>53540</c:v>
                </c:pt>
                <c:pt idx="28716">
                  <c:v>52775</c:v>
                </c:pt>
                <c:pt idx="28717">
                  <c:v>52010</c:v>
                </c:pt>
                <c:pt idx="28718">
                  <c:v>58356</c:v>
                </c:pt>
                <c:pt idx="28719">
                  <c:v>57591</c:v>
                </c:pt>
                <c:pt idx="28720">
                  <c:v>56826</c:v>
                </c:pt>
                <c:pt idx="28721">
                  <c:v>56061</c:v>
                </c:pt>
                <c:pt idx="28722">
                  <c:v>55296</c:v>
                </c:pt>
                <c:pt idx="28723">
                  <c:v>54531</c:v>
                </c:pt>
                <c:pt idx="28724">
                  <c:v>53766</c:v>
                </c:pt>
                <c:pt idx="28725">
                  <c:v>53001</c:v>
                </c:pt>
                <c:pt idx="28726">
                  <c:v>52236</c:v>
                </c:pt>
                <c:pt idx="28727">
                  <c:v>51471</c:v>
                </c:pt>
                <c:pt idx="28728">
                  <c:v>50705</c:v>
                </c:pt>
                <c:pt idx="28729">
                  <c:v>49940</c:v>
                </c:pt>
                <c:pt idx="28730">
                  <c:v>57052</c:v>
                </c:pt>
                <c:pt idx="28731">
                  <c:v>56287</c:v>
                </c:pt>
                <c:pt idx="28732">
                  <c:v>55521</c:v>
                </c:pt>
                <c:pt idx="28733">
                  <c:v>54756</c:v>
                </c:pt>
                <c:pt idx="28734">
                  <c:v>53991</c:v>
                </c:pt>
                <c:pt idx="28735">
                  <c:v>53226</c:v>
                </c:pt>
                <c:pt idx="28736">
                  <c:v>52461</c:v>
                </c:pt>
                <c:pt idx="28737">
                  <c:v>51696</c:v>
                </c:pt>
                <c:pt idx="28738">
                  <c:v>50931</c:v>
                </c:pt>
                <c:pt idx="28739">
                  <c:v>50166</c:v>
                </c:pt>
                <c:pt idx="28740">
                  <c:v>49401</c:v>
                </c:pt>
                <c:pt idx="28741">
                  <c:v>48636</c:v>
                </c:pt>
                <c:pt idx="28742">
                  <c:v>47871</c:v>
                </c:pt>
                <c:pt idx="28743">
                  <c:v>55747</c:v>
                </c:pt>
                <c:pt idx="28744">
                  <c:v>54982</c:v>
                </c:pt>
                <c:pt idx="28745">
                  <c:v>54217</c:v>
                </c:pt>
                <c:pt idx="28746">
                  <c:v>53452</c:v>
                </c:pt>
                <c:pt idx="28747">
                  <c:v>51922</c:v>
                </c:pt>
                <c:pt idx="28748">
                  <c:v>50391</c:v>
                </c:pt>
                <c:pt idx="28749">
                  <c:v>48861</c:v>
                </c:pt>
                <c:pt idx="28750">
                  <c:v>48096</c:v>
                </c:pt>
                <c:pt idx="28751">
                  <c:v>47331</c:v>
                </c:pt>
                <c:pt idx="28752">
                  <c:v>46566</c:v>
                </c:pt>
                <c:pt idx="28753">
                  <c:v>57932</c:v>
                </c:pt>
                <c:pt idx="28754">
                  <c:v>57188</c:v>
                </c:pt>
                <c:pt idx="28755">
                  <c:v>56445</c:v>
                </c:pt>
                <c:pt idx="28756">
                  <c:v>52726</c:v>
                </c:pt>
                <c:pt idx="28757">
                  <c:v>51982</c:v>
                </c:pt>
                <c:pt idx="28758">
                  <c:v>51238</c:v>
                </c:pt>
                <c:pt idx="28759">
                  <c:v>57388</c:v>
                </c:pt>
                <c:pt idx="28760">
                  <c:v>56644</c:v>
                </c:pt>
                <c:pt idx="28761">
                  <c:v>55900</c:v>
                </c:pt>
                <c:pt idx="28762">
                  <c:v>55156</c:v>
                </c:pt>
                <c:pt idx="28763">
                  <c:v>54413</c:v>
                </c:pt>
                <c:pt idx="28764">
                  <c:v>53669</c:v>
                </c:pt>
                <c:pt idx="28765">
                  <c:v>52925</c:v>
                </c:pt>
                <c:pt idx="28766">
                  <c:v>52181</c:v>
                </c:pt>
                <c:pt idx="28767">
                  <c:v>51438</c:v>
                </c:pt>
                <c:pt idx="28768">
                  <c:v>50694</c:v>
                </c:pt>
                <c:pt idx="28769">
                  <c:v>49950</c:v>
                </c:pt>
                <c:pt idx="28770">
                  <c:v>49206</c:v>
                </c:pt>
                <c:pt idx="28771">
                  <c:v>56099</c:v>
                </c:pt>
                <c:pt idx="28772">
                  <c:v>55356</c:v>
                </c:pt>
                <c:pt idx="28773">
                  <c:v>54612</c:v>
                </c:pt>
                <c:pt idx="28774">
                  <c:v>53868</c:v>
                </c:pt>
                <c:pt idx="28775">
                  <c:v>53124</c:v>
                </c:pt>
                <c:pt idx="28776">
                  <c:v>52381</c:v>
                </c:pt>
                <c:pt idx="28777">
                  <c:v>51637</c:v>
                </c:pt>
                <c:pt idx="28778">
                  <c:v>50893</c:v>
                </c:pt>
                <c:pt idx="28779">
                  <c:v>50149</c:v>
                </c:pt>
                <c:pt idx="28780">
                  <c:v>49405</c:v>
                </c:pt>
                <c:pt idx="28781">
                  <c:v>48662</c:v>
                </c:pt>
                <c:pt idx="28782">
                  <c:v>47918</c:v>
                </c:pt>
                <c:pt idx="28783">
                  <c:v>47174</c:v>
                </c:pt>
                <c:pt idx="28784">
                  <c:v>54811</c:v>
                </c:pt>
                <c:pt idx="28785">
                  <c:v>54067</c:v>
                </c:pt>
                <c:pt idx="28786">
                  <c:v>53324</c:v>
                </c:pt>
                <c:pt idx="28787">
                  <c:v>52580</c:v>
                </c:pt>
                <c:pt idx="28788">
                  <c:v>51092</c:v>
                </c:pt>
                <c:pt idx="28789">
                  <c:v>49605</c:v>
                </c:pt>
                <c:pt idx="28790">
                  <c:v>48117</c:v>
                </c:pt>
                <c:pt idx="28791">
                  <c:v>47373</c:v>
                </c:pt>
                <c:pt idx="28792">
                  <c:v>46630</c:v>
                </c:pt>
                <c:pt idx="28793">
                  <c:v>45886</c:v>
                </c:pt>
                <c:pt idx="28794">
                  <c:v>54466</c:v>
                </c:pt>
                <c:pt idx="28795">
                  <c:v>53786</c:v>
                </c:pt>
                <c:pt idx="28796">
                  <c:v>53106</c:v>
                </c:pt>
                <c:pt idx="28797">
                  <c:v>49705</c:v>
                </c:pt>
                <c:pt idx="28798">
                  <c:v>49025</c:v>
                </c:pt>
                <c:pt idx="28799">
                  <c:v>48345</c:v>
                </c:pt>
                <c:pt idx="28800">
                  <c:v>53925</c:v>
                </c:pt>
                <c:pt idx="28801">
                  <c:v>53244</c:v>
                </c:pt>
                <c:pt idx="28802">
                  <c:v>52564</c:v>
                </c:pt>
                <c:pt idx="28803">
                  <c:v>51884</c:v>
                </c:pt>
                <c:pt idx="28804">
                  <c:v>51204</c:v>
                </c:pt>
                <c:pt idx="28805">
                  <c:v>50524</c:v>
                </c:pt>
                <c:pt idx="28806">
                  <c:v>49844</c:v>
                </c:pt>
                <c:pt idx="28807">
                  <c:v>49164</c:v>
                </c:pt>
                <c:pt idx="28808">
                  <c:v>48484</c:v>
                </c:pt>
                <c:pt idx="28809">
                  <c:v>47803</c:v>
                </c:pt>
                <c:pt idx="28810">
                  <c:v>47123</c:v>
                </c:pt>
                <c:pt idx="28811">
                  <c:v>46443</c:v>
                </c:pt>
                <c:pt idx="28812">
                  <c:v>52703</c:v>
                </c:pt>
                <c:pt idx="28813">
                  <c:v>52023</c:v>
                </c:pt>
                <c:pt idx="28814">
                  <c:v>51342</c:v>
                </c:pt>
                <c:pt idx="28815">
                  <c:v>50662</c:v>
                </c:pt>
                <c:pt idx="28816">
                  <c:v>49982</c:v>
                </c:pt>
                <c:pt idx="28817">
                  <c:v>49302</c:v>
                </c:pt>
                <c:pt idx="28818">
                  <c:v>48622</c:v>
                </c:pt>
                <c:pt idx="28819">
                  <c:v>47942</c:v>
                </c:pt>
                <c:pt idx="28820">
                  <c:v>47262</c:v>
                </c:pt>
                <c:pt idx="28821">
                  <c:v>46582</c:v>
                </c:pt>
                <c:pt idx="28822">
                  <c:v>45901</c:v>
                </c:pt>
                <c:pt idx="28823">
                  <c:v>45221</c:v>
                </c:pt>
                <c:pt idx="28824">
                  <c:v>44541</c:v>
                </c:pt>
                <c:pt idx="28825">
                  <c:v>51481</c:v>
                </c:pt>
                <c:pt idx="28826">
                  <c:v>50801</c:v>
                </c:pt>
                <c:pt idx="28827">
                  <c:v>50121</c:v>
                </c:pt>
                <c:pt idx="28828">
                  <c:v>49440</c:v>
                </c:pt>
                <c:pt idx="28829">
                  <c:v>48080</c:v>
                </c:pt>
                <c:pt idx="28830">
                  <c:v>46720</c:v>
                </c:pt>
                <c:pt idx="28831">
                  <c:v>45360</c:v>
                </c:pt>
                <c:pt idx="28832">
                  <c:v>44680</c:v>
                </c:pt>
                <c:pt idx="28833">
                  <c:v>43999</c:v>
                </c:pt>
                <c:pt idx="28834">
                  <c:v>43319</c:v>
                </c:pt>
                <c:pt idx="28835">
                  <c:v>56852</c:v>
                </c:pt>
                <c:pt idx="28836">
                  <c:v>56162</c:v>
                </c:pt>
                <c:pt idx="28837">
                  <c:v>55472</c:v>
                </c:pt>
                <c:pt idx="28838">
                  <c:v>56255</c:v>
                </c:pt>
                <c:pt idx="28839">
                  <c:v>55565</c:v>
                </c:pt>
                <c:pt idx="28840">
                  <c:v>54876</c:v>
                </c:pt>
                <c:pt idx="28841">
                  <c:v>54186</c:v>
                </c:pt>
                <c:pt idx="28842">
                  <c:v>53496</c:v>
                </c:pt>
                <c:pt idx="28843">
                  <c:v>52806</c:v>
                </c:pt>
                <c:pt idx="28844">
                  <c:v>52116</c:v>
                </c:pt>
                <c:pt idx="28845">
                  <c:v>51427</c:v>
                </c:pt>
                <c:pt idx="28846">
                  <c:v>50737</c:v>
                </c:pt>
                <c:pt idx="28847">
                  <c:v>50047</c:v>
                </c:pt>
                <c:pt idx="28848">
                  <c:v>49357</c:v>
                </c:pt>
                <c:pt idx="28849">
                  <c:v>48667</c:v>
                </c:pt>
                <c:pt idx="28850">
                  <c:v>54968</c:v>
                </c:pt>
                <c:pt idx="28851">
                  <c:v>54279</c:v>
                </c:pt>
                <c:pt idx="28852">
                  <c:v>53589</c:v>
                </c:pt>
                <c:pt idx="28853">
                  <c:v>52899</c:v>
                </c:pt>
                <c:pt idx="28854">
                  <c:v>52209</c:v>
                </c:pt>
                <c:pt idx="28855">
                  <c:v>51520</c:v>
                </c:pt>
                <c:pt idx="28856">
                  <c:v>50830</c:v>
                </c:pt>
                <c:pt idx="28857">
                  <c:v>50140</c:v>
                </c:pt>
                <c:pt idx="28858">
                  <c:v>49450</c:v>
                </c:pt>
                <c:pt idx="28859">
                  <c:v>48760</c:v>
                </c:pt>
                <c:pt idx="28860">
                  <c:v>48071</c:v>
                </c:pt>
                <c:pt idx="28861">
                  <c:v>47381</c:v>
                </c:pt>
                <c:pt idx="28862">
                  <c:v>46691</c:v>
                </c:pt>
                <c:pt idx="28863">
                  <c:v>53682</c:v>
                </c:pt>
                <c:pt idx="28864">
                  <c:v>52992</c:v>
                </c:pt>
                <c:pt idx="28865">
                  <c:v>52302</c:v>
                </c:pt>
                <c:pt idx="28866">
                  <c:v>51612</c:v>
                </c:pt>
                <c:pt idx="28867">
                  <c:v>48853</c:v>
                </c:pt>
                <c:pt idx="28868">
                  <c:v>47474</c:v>
                </c:pt>
                <c:pt idx="28869">
                  <c:v>46784</c:v>
                </c:pt>
                <c:pt idx="28870">
                  <c:v>46094</c:v>
                </c:pt>
                <c:pt idx="28871">
                  <c:v>45404</c:v>
                </c:pt>
                <c:pt idx="28872">
                  <c:v>59261</c:v>
                </c:pt>
                <c:pt idx="28873">
                  <c:v>58503</c:v>
                </c:pt>
                <c:pt idx="28874">
                  <c:v>57745</c:v>
                </c:pt>
                <c:pt idx="28875">
                  <c:v>58700</c:v>
                </c:pt>
                <c:pt idx="28876">
                  <c:v>57942</c:v>
                </c:pt>
                <c:pt idx="28877">
                  <c:v>57183</c:v>
                </c:pt>
                <c:pt idx="28878">
                  <c:v>56425</c:v>
                </c:pt>
                <c:pt idx="28879">
                  <c:v>55667</c:v>
                </c:pt>
                <c:pt idx="28880">
                  <c:v>54909</c:v>
                </c:pt>
                <c:pt idx="28881">
                  <c:v>54151</c:v>
                </c:pt>
                <c:pt idx="28882">
                  <c:v>53393</c:v>
                </c:pt>
                <c:pt idx="28883">
                  <c:v>52635</c:v>
                </c:pt>
                <c:pt idx="28884">
                  <c:v>51877</c:v>
                </c:pt>
                <c:pt idx="28885">
                  <c:v>51118</c:v>
                </c:pt>
                <c:pt idx="28886">
                  <c:v>50360</c:v>
                </c:pt>
                <c:pt idx="28887">
                  <c:v>57380</c:v>
                </c:pt>
                <c:pt idx="28888">
                  <c:v>56622</c:v>
                </c:pt>
                <c:pt idx="28889">
                  <c:v>55864</c:v>
                </c:pt>
                <c:pt idx="28890">
                  <c:v>55106</c:v>
                </c:pt>
                <c:pt idx="28891">
                  <c:v>54348</c:v>
                </c:pt>
                <c:pt idx="28892">
                  <c:v>53590</c:v>
                </c:pt>
                <c:pt idx="28893">
                  <c:v>52832</c:v>
                </c:pt>
                <c:pt idx="28894">
                  <c:v>52073</c:v>
                </c:pt>
                <c:pt idx="28895">
                  <c:v>51315</c:v>
                </c:pt>
                <c:pt idx="28896">
                  <c:v>50557</c:v>
                </c:pt>
                <c:pt idx="28897">
                  <c:v>49799</c:v>
                </c:pt>
                <c:pt idx="28898">
                  <c:v>49041</c:v>
                </c:pt>
                <c:pt idx="28899">
                  <c:v>48283</c:v>
                </c:pt>
                <c:pt idx="28900">
                  <c:v>56061</c:v>
                </c:pt>
                <c:pt idx="28901">
                  <c:v>55303</c:v>
                </c:pt>
                <c:pt idx="28902">
                  <c:v>54545</c:v>
                </c:pt>
                <c:pt idx="28903">
                  <c:v>53787</c:v>
                </c:pt>
                <c:pt idx="28904">
                  <c:v>50754</c:v>
                </c:pt>
                <c:pt idx="28905">
                  <c:v>49238</c:v>
                </c:pt>
                <c:pt idx="28906">
                  <c:v>48480</c:v>
                </c:pt>
                <c:pt idx="28907">
                  <c:v>47722</c:v>
                </c:pt>
                <c:pt idx="28908">
                  <c:v>46964</c:v>
                </c:pt>
                <c:pt idx="28909">
                  <c:v>58916</c:v>
                </c:pt>
                <c:pt idx="28910">
                  <c:v>58150</c:v>
                </c:pt>
                <c:pt idx="28911">
                  <c:v>57384</c:v>
                </c:pt>
                <c:pt idx="28912">
                  <c:v>58378</c:v>
                </c:pt>
                <c:pt idx="28913">
                  <c:v>57611</c:v>
                </c:pt>
                <c:pt idx="28914">
                  <c:v>56845</c:v>
                </c:pt>
                <c:pt idx="28915">
                  <c:v>56079</c:v>
                </c:pt>
                <c:pt idx="28916">
                  <c:v>55313</c:v>
                </c:pt>
                <c:pt idx="28917">
                  <c:v>54547</c:v>
                </c:pt>
                <c:pt idx="28918">
                  <c:v>53780</c:v>
                </c:pt>
                <c:pt idx="28919">
                  <c:v>53014</c:v>
                </c:pt>
                <c:pt idx="28920">
                  <c:v>52248</c:v>
                </c:pt>
                <c:pt idx="28921">
                  <c:v>51482</c:v>
                </c:pt>
                <c:pt idx="28922">
                  <c:v>50716</c:v>
                </c:pt>
                <c:pt idx="28923">
                  <c:v>49950</c:v>
                </c:pt>
                <c:pt idx="28924">
                  <c:v>57073</c:v>
                </c:pt>
                <c:pt idx="28925">
                  <c:v>56307</c:v>
                </c:pt>
                <c:pt idx="28926">
                  <c:v>55541</c:v>
                </c:pt>
                <c:pt idx="28927">
                  <c:v>54774</c:v>
                </c:pt>
                <c:pt idx="28928">
                  <c:v>54008</c:v>
                </c:pt>
                <c:pt idx="28929">
                  <c:v>53242</c:v>
                </c:pt>
                <c:pt idx="28930">
                  <c:v>52476</c:v>
                </c:pt>
                <c:pt idx="28931">
                  <c:v>51710</c:v>
                </c:pt>
                <c:pt idx="28932">
                  <c:v>50943</c:v>
                </c:pt>
                <c:pt idx="28933">
                  <c:v>50177</c:v>
                </c:pt>
                <c:pt idx="28934">
                  <c:v>49411</c:v>
                </c:pt>
                <c:pt idx="28935">
                  <c:v>48645</c:v>
                </c:pt>
                <c:pt idx="28936">
                  <c:v>47879</c:v>
                </c:pt>
                <c:pt idx="28937">
                  <c:v>55768</c:v>
                </c:pt>
                <c:pt idx="28938">
                  <c:v>55002</c:v>
                </c:pt>
                <c:pt idx="28939">
                  <c:v>54236</c:v>
                </c:pt>
                <c:pt idx="28940">
                  <c:v>53470</c:v>
                </c:pt>
                <c:pt idx="28941">
                  <c:v>50405</c:v>
                </c:pt>
                <c:pt idx="28942">
                  <c:v>48873</c:v>
                </c:pt>
                <c:pt idx="28943">
                  <c:v>48106</c:v>
                </c:pt>
                <c:pt idx="28944">
                  <c:v>47340</c:v>
                </c:pt>
                <c:pt idx="28945">
                  <c:v>46574</c:v>
                </c:pt>
                <c:pt idx="28946">
                  <c:v>57961</c:v>
                </c:pt>
                <c:pt idx="28947">
                  <c:v>57216</c:v>
                </c:pt>
                <c:pt idx="28948">
                  <c:v>56471</c:v>
                </c:pt>
                <c:pt idx="28949">
                  <c:v>57418</c:v>
                </c:pt>
                <c:pt idx="28950">
                  <c:v>56673</c:v>
                </c:pt>
                <c:pt idx="28951">
                  <c:v>55928</c:v>
                </c:pt>
                <c:pt idx="28952">
                  <c:v>55183</c:v>
                </c:pt>
                <c:pt idx="28953">
                  <c:v>54438</c:v>
                </c:pt>
                <c:pt idx="28954">
                  <c:v>53693</c:v>
                </c:pt>
                <c:pt idx="28955">
                  <c:v>52948</c:v>
                </c:pt>
                <c:pt idx="28956">
                  <c:v>52203</c:v>
                </c:pt>
                <c:pt idx="28957">
                  <c:v>51458</c:v>
                </c:pt>
                <c:pt idx="28958">
                  <c:v>50713</c:v>
                </c:pt>
                <c:pt idx="28959">
                  <c:v>49968</c:v>
                </c:pt>
                <c:pt idx="28960">
                  <c:v>49223</c:v>
                </c:pt>
                <c:pt idx="28961">
                  <c:v>56129</c:v>
                </c:pt>
                <c:pt idx="28962">
                  <c:v>55384</c:v>
                </c:pt>
                <c:pt idx="28963">
                  <c:v>54639</c:v>
                </c:pt>
                <c:pt idx="28964">
                  <c:v>53894</c:v>
                </c:pt>
                <c:pt idx="28965">
                  <c:v>53149</c:v>
                </c:pt>
                <c:pt idx="28966">
                  <c:v>52404</c:v>
                </c:pt>
                <c:pt idx="28967">
                  <c:v>51659</c:v>
                </c:pt>
                <c:pt idx="28968">
                  <c:v>50914</c:v>
                </c:pt>
                <c:pt idx="28969">
                  <c:v>50170</c:v>
                </c:pt>
                <c:pt idx="28970">
                  <c:v>49425</c:v>
                </c:pt>
                <c:pt idx="28971">
                  <c:v>48680</c:v>
                </c:pt>
                <c:pt idx="28972">
                  <c:v>47935</c:v>
                </c:pt>
                <c:pt idx="28973">
                  <c:v>47190</c:v>
                </c:pt>
                <c:pt idx="28974">
                  <c:v>54841</c:v>
                </c:pt>
                <c:pt idx="28975">
                  <c:v>54096</c:v>
                </c:pt>
                <c:pt idx="28976">
                  <c:v>53351</c:v>
                </c:pt>
                <c:pt idx="28977">
                  <c:v>52606</c:v>
                </c:pt>
                <c:pt idx="28978">
                  <c:v>49626</c:v>
                </c:pt>
                <c:pt idx="28979">
                  <c:v>48136</c:v>
                </c:pt>
                <c:pt idx="28980">
                  <c:v>47391</c:v>
                </c:pt>
                <c:pt idx="28981">
                  <c:v>46646</c:v>
                </c:pt>
                <c:pt idx="28982">
                  <c:v>45901</c:v>
                </c:pt>
                <c:pt idx="28983">
                  <c:v>54489</c:v>
                </c:pt>
                <c:pt idx="28984">
                  <c:v>53808</c:v>
                </c:pt>
                <c:pt idx="28985">
                  <c:v>53127</c:v>
                </c:pt>
                <c:pt idx="28986">
                  <c:v>53947</c:v>
                </c:pt>
                <c:pt idx="28987">
                  <c:v>53266</c:v>
                </c:pt>
                <c:pt idx="28988">
                  <c:v>52586</c:v>
                </c:pt>
                <c:pt idx="28989">
                  <c:v>51905</c:v>
                </c:pt>
                <c:pt idx="28990">
                  <c:v>51224</c:v>
                </c:pt>
                <c:pt idx="28991">
                  <c:v>50544</c:v>
                </c:pt>
                <c:pt idx="28992">
                  <c:v>49863</c:v>
                </c:pt>
                <c:pt idx="28993">
                  <c:v>49182</c:v>
                </c:pt>
                <c:pt idx="28994">
                  <c:v>48501</c:v>
                </c:pt>
                <c:pt idx="28995">
                  <c:v>47821</c:v>
                </c:pt>
                <c:pt idx="28996">
                  <c:v>47140</c:v>
                </c:pt>
                <c:pt idx="28997">
                  <c:v>46459</c:v>
                </c:pt>
                <c:pt idx="28998">
                  <c:v>52725</c:v>
                </c:pt>
                <c:pt idx="28999">
                  <c:v>52044</c:v>
                </c:pt>
                <c:pt idx="29000">
                  <c:v>51363</c:v>
                </c:pt>
                <c:pt idx="29001">
                  <c:v>50683</c:v>
                </c:pt>
                <c:pt idx="29002">
                  <c:v>50002</c:v>
                </c:pt>
                <c:pt idx="29003">
                  <c:v>49321</c:v>
                </c:pt>
                <c:pt idx="29004">
                  <c:v>48641</c:v>
                </c:pt>
                <c:pt idx="29005">
                  <c:v>47960</c:v>
                </c:pt>
                <c:pt idx="29006">
                  <c:v>47279</c:v>
                </c:pt>
                <c:pt idx="29007">
                  <c:v>46599</c:v>
                </c:pt>
                <c:pt idx="29008">
                  <c:v>45918</c:v>
                </c:pt>
                <c:pt idx="29009">
                  <c:v>45237</c:v>
                </c:pt>
                <c:pt idx="29010">
                  <c:v>44556</c:v>
                </c:pt>
                <c:pt idx="29011">
                  <c:v>51503</c:v>
                </c:pt>
                <c:pt idx="29012">
                  <c:v>50822</c:v>
                </c:pt>
                <c:pt idx="29013">
                  <c:v>50141</c:v>
                </c:pt>
                <c:pt idx="29014">
                  <c:v>49460</c:v>
                </c:pt>
                <c:pt idx="29015">
                  <c:v>46738</c:v>
                </c:pt>
                <c:pt idx="29016">
                  <c:v>45376</c:v>
                </c:pt>
                <c:pt idx="29017">
                  <c:v>44696</c:v>
                </c:pt>
                <c:pt idx="29018">
                  <c:v>44015</c:v>
                </c:pt>
                <c:pt idx="29019">
                  <c:v>43334</c:v>
                </c:pt>
                <c:pt idx="29020">
                  <c:v>57971</c:v>
                </c:pt>
                <c:pt idx="29021">
                  <c:v>57288</c:v>
                </c:pt>
                <c:pt idx="29022">
                  <c:v>56605</c:v>
                </c:pt>
                <c:pt idx="29023">
                  <c:v>55922</c:v>
                </c:pt>
                <c:pt idx="29024">
                  <c:v>55239</c:v>
                </c:pt>
                <c:pt idx="29025">
                  <c:v>54556</c:v>
                </c:pt>
                <c:pt idx="29026">
                  <c:v>53190</c:v>
                </c:pt>
                <c:pt idx="29027">
                  <c:v>52507</c:v>
                </c:pt>
                <c:pt idx="29028">
                  <c:v>58697</c:v>
                </c:pt>
                <c:pt idx="29029">
                  <c:v>58013</c:v>
                </c:pt>
                <c:pt idx="29030">
                  <c:v>57330</c:v>
                </c:pt>
                <c:pt idx="29031">
                  <c:v>56647</c:v>
                </c:pt>
                <c:pt idx="29032">
                  <c:v>55964</c:v>
                </c:pt>
                <c:pt idx="29033">
                  <c:v>55281</c:v>
                </c:pt>
                <c:pt idx="29034">
                  <c:v>54598</c:v>
                </c:pt>
                <c:pt idx="29035">
                  <c:v>53915</c:v>
                </c:pt>
                <c:pt idx="29036">
                  <c:v>53232</c:v>
                </c:pt>
                <c:pt idx="29037">
                  <c:v>52549</c:v>
                </c:pt>
                <c:pt idx="29038">
                  <c:v>51866</c:v>
                </c:pt>
                <c:pt idx="29039">
                  <c:v>51183</c:v>
                </c:pt>
                <c:pt idx="29040">
                  <c:v>50500</c:v>
                </c:pt>
                <c:pt idx="29041">
                  <c:v>49817</c:v>
                </c:pt>
                <c:pt idx="29042">
                  <c:v>57373</c:v>
                </c:pt>
                <c:pt idx="29043">
                  <c:v>56690</c:v>
                </c:pt>
                <c:pt idx="29044">
                  <c:v>56007</c:v>
                </c:pt>
                <c:pt idx="29045">
                  <c:v>55324</c:v>
                </c:pt>
                <c:pt idx="29046">
                  <c:v>54641</c:v>
                </c:pt>
                <c:pt idx="29047">
                  <c:v>53958</c:v>
                </c:pt>
                <c:pt idx="29048">
                  <c:v>53275</c:v>
                </c:pt>
                <c:pt idx="29049">
                  <c:v>52592</c:v>
                </c:pt>
                <c:pt idx="29050">
                  <c:v>51909</c:v>
                </c:pt>
                <c:pt idx="29051">
                  <c:v>51226</c:v>
                </c:pt>
                <c:pt idx="29052">
                  <c:v>50543</c:v>
                </c:pt>
                <c:pt idx="29053">
                  <c:v>49860</c:v>
                </c:pt>
                <c:pt idx="29054">
                  <c:v>49177</c:v>
                </c:pt>
                <c:pt idx="29055">
                  <c:v>48494</c:v>
                </c:pt>
                <c:pt idx="29056">
                  <c:v>56050</c:v>
                </c:pt>
                <c:pt idx="29057">
                  <c:v>55367</c:v>
                </c:pt>
                <c:pt idx="29058">
                  <c:v>54684</c:v>
                </c:pt>
                <c:pt idx="29059">
                  <c:v>54001</c:v>
                </c:pt>
                <c:pt idx="29060">
                  <c:v>53318</c:v>
                </c:pt>
                <c:pt idx="29061">
                  <c:v>52635</c:v>
                </c:pt>
                <c:pt idx="29062">
                  <c:v>51952</c:v>
                </c:pt>
                <c:pt idx="29063">
                  <c:v>51269</c:v>
                </c:pt>
                <c:pt idx="29064">
                  <c:v>50586</c:v>
                </c:pt>
                <c:pt idx="29065">
                  <c:v>49903</c:v>
                </c:pt>
                <c:pt idx="29066">
                  <c:v>49220</c:v>
                </c:pt>
                <c:pt idx="29067">
                  <c:v>48537</c:v>
                </c:pt>
                <c:pt idx="29068">
                  <c:v>47853</c:v>
                </c:pt>
                <c:pt idx="29069">
                  <c:v>47170</c:v>
                </c:pt>
                <c:pt idx="29070">
                  <c:v>46487</c:v>
                </c:pt>
                <c:pt idx="29071">
                  <c:v>45804</c:v>
                </c:pt>
                <c:pt idx="29072">
                  <c:v>55410</c:v>
                </c:pt>
                <c:pt idx="29073">
                  <c:v>54727</c:v>
                </c:pt>
                <c:pt idx="29074">
                  <c:v>54769</c:v>
                </c:pt>
                <c:pt idx="29075">
                  <c:v>54086</c:v>
                </c:pt>
                <c:pt idx="29076">
                  <c:v>60541</c:v>
                </c:pt>
                <c:pt idx="29077">
                  <c:v>59780</c:v>
                </c:pt>
                <c:pt idx="29078">
                  <c:v>59019</c:v>
                </c:pt>
                <c:pt idx="29079">
                  <c:v>58258</c:v>
                </c:pt>
                <c:pt idx="29080">
                  <c:v>57497</c:v>
                </c:pt>
                <c:pt idx="29081">
                  <c:v>56736</c:v>
                </c:pt>
                <c:pt idx="29082">
                  <c:v>55215</c:v>
                </c:pt>
                <c:pt idx="29083">
                  <c:v>54454</c:v>
                </c:pt>
                <c:pt idx="29084">
                  <c:v>61468</c:v>
                </c:pt>
                <c:pt idx="29085">
                  <c:v>60708</c:v>
                </c:pt>
                <c:pt idx="29086">
                  <c:v>59947</c:v>
                </c:pt>
                <c:pt idx="29087">
                  <c:v>59186</c:v>
                </c:pt>
                <c:pt idx="29088">
                  <c:v>58425</c:v>
                </c:pt>
                <c:pt idx="29089">
                  <c:v>57664</c:v>
                </c:pt>
                <c:pt idx="29090">
                  <c:v>56903</c:v>
                </c:pt>
                <c:pt idx="29091">
                  <c:v>56142</c:v>
                </c:pt>
                <c:pt idx="29092">
                  <c:v>55381</c:v>
                </c:pt>
                <c:pt idx="29093">
                  <c:v>54620</c:v>
                </c:pt>
                <c:pt idx="29094">
                  <c:v>53859</c:v>
                </c:pt>
                <c:pt idx="29095">
                  <c:v>53098</c:v>
                </c:pt>
                <c:pt idx="29096">
                  <c:v>52337</c:v>
                </c:pt>
                <c:pt idx="29097">
                  <c:v>51576</c:v>
                </c:pt>
                <c:pt idx="29098">
                  <c:v>60113</c:v>
                </c:pt>
                <c:pt idx="29099">
                  <c:v>59352</c:v>
                </c:pt>
                <c:pt idx="29100">
                  <c:v>58591</c:v>
                </c:pt>
                <c:pt idx="29101">
                  <c:v>57830</c:v>
                </c:pt>
                <c:pt idx="29102">
                  <c:v>57069</c:v>
                </c:pt>
                <c:pt idx="29103">
                  <c:v>56308</c:v>
                </c:pt>
                <c:pt idx="29104">
                  <c:v>55547</c:v>
                </c:pt>
                <c:pt idx="29105">
                  <c:v>54787</c:v>
                </c:pt>
                <c:pt idx="29106">
                  <c:v>54026</c:v>
                </c:pt>
                <c:pt idx="29107">
                  <c:v>53265</c:v>
                </c:pt>
                <c:pt idx="29108">
                  <c:v>52504</c:v>
                </c:pt>
                <c:pt idx="29109">
                  <c:v>51743</c:v>
                </c:pt>
                <c:pt idx="29110">
                  <c:v>50982</c:v>
                </c:pt>
                <c:pt idx="29111">
                  <c:v>50221</c:v>
                </c:pt>
                <c:pt idx="29112">
                  <c:v>58758</c:v>
                </c:pt>
                <c:pt idx="29113">
                  <c:v>57997</c:v>
                </c:pt>
                <c:pt idx="29114">
                  <c:v>57236</c:v>
                </c:pt>
                <c:pt idx="29115">
                  <c:v>56475</c:v>
                </c:pt>
                <c:pt idx="29116">
                  <c:v>55714</c:v>
                </c:pt>
                <c:pt idx="29117">
                  <c:v>54953</c:v>
                </c:pt>
                <c:pt idx="29118">
                  <c:v>54192</c:v>
                </c:pt>
                <c:pt idx="29119">
                  <c:v>53431</c:v>
                </c:pt>
                <c:pt idx="29120">
                  <c:v>52670</c:v>
                </c:pt>
                <c:pt idx="29121">
                  <c:v>51909</c:v>
                </c:pt>
                <c:pt idx="29122">
                  <c:v>51148</c:v>
                </c:pt>
                <c:pt idx="29123">
                  <c:v>50387</c:v>
                </c:pt>
                <c:pt idx="29124">
                  <c:v>49627</c:v>
                </c:pt>
                <c:pt idx="29125">
                  <c:v>48866</c:v>
                </c:pt>
                <c:pt idx="29126">
                  <c:v>48105</c:v>
                </c:pt>
                <c:pt idx="29127">
                  <c:v>47344</c:v>
                </c:pt>
                <c:pt idx="29128">
                  <c:v>58163</c:v>
                </c:pt>
                <c:pt idx="29129">
                  <c:v>57402</c:v>
                </c:pt>
                <c:pt idx="29130">
                  <c:v>57569</c:v>
                </c:pt>
                <c:pt idx="29131">
                  <c:v>56808</c:v>
                </c:pt>
                <c:pt idx="29132">
                  <c:v>59650</c:v>
                </c:pt>
                <c:pt idx="29133">
                  <c:v>58877</c:v>
                </c:pt>
                <c:pt idx="29134">
                  <c:v>58104</c:v>
                </c:pt>
                <c:pt idx="29135">
                  <c:v>57331</c:v>
                </c:pt>
                <c:pt idx="29136">
                  <c:v>56558</c:v>
                </c:pt>
                <c:pt idx="29137">
                  <c:v>55785</c:v>
                </c:pt>
                <c:pt idx="29138">
                  <c:v>54239</c:v>
                </c:pt>
                <c:pt idx="29139">
                  <c:v>53466</c:v>
                </c:pt>
                <c:pt idx="29140">
                  <c:v>60647</c:v>
                </c:pt>
                <c:pt idx="29141">
                  <c:v>59874</c:v>
                </c:pt>
                <c:pt idx="29142">
                  <c:v>59101</c:v>
                </c:pt>
                <c:pt idx="29143">
                  <c:v>58328</c:v>
                </c:pt>
                <c:pt idx="29144">
                  <c:v>57555</c:v>
                </c:pt>
                <c:pt idx="29145">
                  <c:v>56782</c:v>
                </c:pt>
                <c:pt idx="29146">
                  <c:v>56009</c:v>
                </c:pt>
                <c:pt idx="29147">
                  <c:v>55236</c:v>
                </c:pt>
                <c:pt idx="29148">
                  <c:v>54463</c:v>
                </c:pt>
                <c:pt idx="29149">
                  <c:v>53690</c:v>
                </c:pt>
                <c:pt idx="29150">
                  <c:v>52916</c:v>
                </c:pt>
                <c:pt idx="29151">
                  <c:v>52143</c:v>
                </c:pt>
                <c:pt idx="29152">
                  <c:v>51370</c:v>
                </c:pt>
                <c:pt idx="29153">
                  <c:v>50597</c:v>
                </c:pt>
                <c:pt idx="29154">
                  <c:v>59324</c:v>
                </c:pt>
                <c:pt idx="29155">
                  <c:v>58551</c:v>
                </c:pt>
                <c:pt idx="29156">
                  <c:v>57778</c:v>
                </c:pt>
                <c:pt idx="29157">
                  <c:v>57005</c:v>
                </c:pt>
                <c:pt idx="29158">
                  <c:v>56232</c:v>
                </c:pt>
                <c:pt idx="29159">
                  <c:v>55459</c:v>
                </c:pt>
                <c:pt idx="29160">
                  <c:v>54686</c:v>
                </c:pt>
                <c:pt idx="29161">
                  <c:v>53913</c:v>
                </c:pt>
                <c:pt idx="29162">
                  <c:v>53140</c:v>
                </c:pt>
                <c:pt idx="29163">
                  <c:v>52367</c:v>
                </c:pt>
                <c:pt idx="29164">
                  <c:v>51594</c:v>
                </c:pt>
                <c:pt idx="29165">
                  <c:v>50821</c:v>
                </c:pt>
                <c:pt idx="29166">
                  <c:v>50048</c:v>
                </c:pt>
                <c:pt idx="29167">
                  <c:v>49275</c:v>
                </c:pt>
                <c:pt idx="29168">
                  <c:v>58002</c:v>
                </c:pt>
                <c:pt idx="29169">
                  <c:v>57229</c:v>
                </c:pt>
                <c:pt idx="29170">
                  <c:v>56456</c:v>
                </c:pt>
                <c:pt idx="29171">
                  <c:v>55683</c:v>
                </c:pt>
                <c:pt idx="29172">
                  <c:v>54910</c:v>
                </c:pt>
                <c:pt idx="29173">
                  <c:v>54137</c:v>
                </c:pt>
                <c:pt idx="29174">
                  <c:v>53364</c:v>
                </c:pt>
                <c:pt idx="29175">
                  <c:v>52591</c:v>
                </c:pt>
                <c:pt idx="29176">
                  <c:v>51818</c:v>
                </c:pt>
                <c:pt idx="29177">
                  <c:v>51045</c:v>
                </c:pt>
                <c:pt idx="29178">
                  <c:v>50272</c:v>
                </c:pt>
                <c:pt idx="29179">
                  <c:v>49499</c:v>
                </c:pt>
                <c:pt idx="29180">
                  <c:v>48726</c:v>
                </c:pt>
                <c:pt idx="29181">
                  <c:v>47953</c:v>
                </c:pt>
                <c:pt idx="29182">
                  <c:v>47179</c:v>
                </c:pt>
                <c:pt idx="29183">
                  <c:v>46406</c:v>
                </c:pt>
                <c:pt idx="29184">
                  <c:v>57453</c:v>
                </c:pt>
                <c:pt idx="29185">
                  <c:v>56680</c:v>
                </c:pt>
                <c:pt idx="29186">
                  <c:v>56903</c:v>
                </c:pt>
                <c:pt idx="29187">
                  <c:v>56130</c:v>
                </c:pt>
                <c:pt idx="29188">
                  <c:v>57970</c:v>
                </c:pt>
                <c:pt idx="29189">
                  <c:v>57217</c:v>
                </c:pt>
                <c:pt idx="29190">
                  <c:v>56463</c:v>
                </c:pt>
                <c:pt idx="29191">
                  <c:v>55710</c:v>
                </c:pt>
                <c:pt idx="29192">
                  <c:v>54956</c:v>
                </c:pt>
                <c:pt idx="29193">
                  <c:v>54203</c:v>
                </c:pt>
                <c:pt idx="29194">
                  <c:v>52696</c:v>
                </c:pt>
                <c:pt idx="29195">
                  <c:v>51943</c:v>
                </c:pt>
                <c:pt idx="29196">
                  <c:v>58946</c:v>
                </c:pt>
                <c:pt idx="29197">
                  <c:v>58193</c:v>
                </c:pt>
                <c:pt idx="29198">
                  <c:v>57440</c:v>
                </c:pt>
                <c:pt idx="29199">
                  <c:v>56686</c:v>
                </c:pt>
                <c:pt idx="29200">
                  <c:v>55933</c:v>
                </c:pt>
                <c:pt idx="29201">
                  <c:v>55179</c:v>
                </c:pt>
                <c:pt idx="29202">
                  <c:v>54426</c:v>
                </c:pt>
                <c:pt idx="29203">
                  <c:v>53672</c:v>
                </c:pt>
                <c:pt idx="29204">
                  <c:v>52919</c:v>
                </c:pt>
                <c:pt idx="29205">
                  <c:v>52165</c:v>
                </c:pt>
                <c:pt idx="29206">
                  <c:v>51412</c:v>
                </c:pt>
                <c:pt idx="29207">
                  <c:v>50659</c:v>
                </c:pt>
                <c:pt idx="29208">
                  <c:v>49905</c:v>
                </c:pt>
                <c:pt idx="29209">
                  <c:v>49152</c:v>
                </c:pt>
                <c:pt idx="29210">
                  <c:v>57662</c:v>
                </c:pt>
                <c:pt idx="29211">
                  <c:v>56909</c:v>
                </c:pt>
                <c:pt idx="29212">
                  <c:v>56156</c:v>
                </c:pt>
                <c:pt idx="29213">
                  <c:v>55402</c:v>
                </c:pt>
                <c:pt idx="29214">
                  <c:v>54649</c:v>
                </c:pt>
                <c:pt idx="29215">
                  <c:v>53895</c:v>
                </c:pt>
                <c:pt idx="29216">
                  <c:v>53142</c:v>
                </c:pt>
                <c:pt idx="29217">
                  <c:v>52388</c:v>
                </c:pt>
                <c:pt idx="29218">
                  <c:v>51635</c:v>
                </c:pt>
                <c:pt idx="29219">
                  <c:v>50882</c:v>
                </c:pt>
                <c:pt idx="29220">
                  <c:v>50128</c:v>
                </c:pt>
                <c:pt idx="29221">
                  <c:v>49375</c:v>
                </c:pt>
                <c:pt idx="29222">
                  <c:v>48621</c:v>
                </c:pt>
                <c:pt idx="29223">
                  <c:v>47868</c:v>
                </c:pt>
                <c:pt idx="29224">
                  <c:v>56378</c:v>
                </c:pt>
                <c:pt idx="29225">
                  <c:v>55625</c:v>
                </c:pt>
                <c:pt idx="29226">
                  <c:v>54872</c:v>
                </c:pt>
                <c:pt idx="29227">
                  <c:v>54118</c:v>
                </c:pt>
                <c:pt idx="29228">
                  <c:v>53365</c:v>
                </c:pt>
                <c:pt idx="29229">
                  <c:v>52611</c:v>
                </c:pt>
                <c:pt idx="29230">
                  <c:v>51858</c:v>
                </c:pt>
                <c:pt idx="29231">
                  <c:v>51104</c:v>
                </c:pt>
                <c:pt idx="29232">
                  <c:v>50351</c:v>
                </c:pt>
                <c:pt idx="29233">
                  <c:v>49598</c:v>
                </c:pt>
                <c:pt idx="29234">
                  <c:v>48844</c:v>
                </c:pt>
                <c:pt idx="29235">
                  <c:v>48091</c:v>
                </c:pt>
                <c:pt idx="29236">
                  <c:v>47337</c:v>
                </c:pt>
                <c:pt idx="29237">
                  <c:v>46584</c:v>
                </c:pt>
                <c:pt idx="29238">
                  <c:v>45830</c:v>
                </c:pt>
                <c:pt idx="29239">
                  <c:v>45077</c:v>
                </c:pt>
                <c:pt idx="29240">
                  <c:v>55848</c:v>
                </c:pt>
                <c:pt idx="29241">
                  <c:v>55095</c:v>
                </c:pt>
                <c:pt idx="29242">
                  <c:v>55317</c:v>
                </c:pt>
                <c:pt idx="29243">
                  <c:v>54564</c:v>
                </c:pt>
                <c:pt idx="29244">
                  <c:v>53371</c:v>
                </c:pt>
                <c:pt idx="29245">
                  <c:v>52687</c:v>
                </c:pt>
                <c:pt idx="29246">
                  <c:v>52002</c:v>
                </c:pt>
                <c:pt idx="29247">
                  <c:v>51317</c:v>
                </c:pt>
                <c:pt idx="29248">
                  <c:v>50632</c:v>
                </c:pt>
                <c:pt idx="29249">
                  <c:v>49948</c:v>
                </c:pt>
                <c:pt idx="29250">
                  <c:v>48578</c:v>
                </c:pt>
                <c:pt idx="29251">
                  <c:v>47893</c:v>
                </c:pt>
                <c:pt idx="29252">
                  <c:v>54239</c:v>
                </c:pt>
                <c:pt idx="29253">
                  <c:v>53554</c:v>
                </c:pt>
                <c:pt idx="29254">
                  <c:v>52869</c:v>
                </c:pt>
                <c:pt idx="29255">
                  <c:v>52184</c:v>
                </c:pt>
                <c:pt idx="29256">
                  <c:v>51500</c:v>
                </c:pt>
                <c:pt idx="29257">
                  <c:v>50815</c:v>
                </c:pt>
                <c:pt idx="29258">
                  <c:v>50130</c:v>
                </c:pt>
                <c:pt idx="29259">
                  <c:v>49445</c:v>
                </c:pt>
                <c:pt idx="29260">
                  <c:v>48760</c:v>
                </c:pt>
                <c:pt idx="29261">
                  <c:v>48076</c:v>
                </c:pt>
                <c:pt idx="29262">
                  <c:v>47391</c:v>
                </c:pt>
                <c:pt idx="29263">
                  <c:v>46706</c:v>
                </c:pt>
                <c:pt idx="29264">
                  <c:v>46021</c:v>
                </c:pt>
                <c:pt idx="29265">
                  <c:v>45337</c:v>
                </c:pt>
                <c:pt idx="29266">
                  <c:v>53052</c:v>
                </c:pt>
                <c:pt idx="29267">
                  <c:v>52367</c:v>
                </c:pt>
                <c:pt idx="29268">
                  <c:v>51682</c:v>
                </c:pt>
                <c:pt idx="29269">
                  <c:v>50997</c:v>
                </c:pt>
                <c:pt idx="29270">
                  <c:v>50312</c:v>
                </c:pt>
                <c:pt idx="29271">
                  <c:v>49628</c:v>
                </c:pt>
                <c:pt idx="29272">
                  <c:v>48943</c:v>
                </c:pt>
                <c:pt idx="29273">
                  <c:v>48258</c:v>
                </c:pt>
                <c:pt idx="29274">
                  <c:v>47573</c:v>
                </c:pt>
                <c:pt idx="29275">
                  <c:v>46889</c:v>
                </c:pt>
                <c:pt idx="29276">
                  <c:v>46204</c:v>
                </c:pt>
                <c:pt idx="29277">
                  <c:v>45519</c:v>
                </c:pt>
                <c:pt idx="29278">
                  <c:v>44834</c:v>
                </c:pt>
                <c:pt idx="29279">
                  <c:v>44150</c:v>
                </c:pt>
                <c:pt idx="29280">
                  <c:v>51864</c:v>
                </c:pt>
                <c:pt idx="29281">
                  <c:v>51180</c:v>
                </c:pt>
                <c:pt idx="29282">
                  <c:v>50495</c:v>
                </c:pt>
                <c:pt idx="29283">
                  <c:v>49810</c:v>
                </c:pt>
                <c:pt idx="29284">
                  <c:v>49125</c:v>
                </c:pt>
                <c:pt idx="29285">
                  <c:v>48441</c:v>
                </c:pt>
                <c:pt idx="29286">
                  <c:v>47756</c:v>
                </c:pt>
                <c:pt idx="29287">
                  <c:v>47071</c:v>
                </c:pt>
                <c:pt idx="29288">
                  <c:v>46386</c:v>
                </c:pt>
                <c:pt idx="29289">
                  <c:v>45702</c:v>
                </c:pt>
                <c:pt idx="29290">
                  <c:v>45017</c:v>
                </c:pt>
                <c:pt idx="29291">
                  <c:v>44332</c:v>
                </c:pt>
                <c:pt idx="29292">
                  <c:v>43647</c:v>
                </c:pt>
                <c:pt idx="29293">
                  <c:v>42962</c:v>
                </c:pt>
                <c:pt idx="29294">
                  <c:v>42278</c:v>
                </c:pt>
                <c:pt idx="29295">
                  <c:v>41593</c:v>
                </c:pt>
                <c:pt idx="29296">
                  <c:v>51362</c:v>
                </c:pt>
                <c:pt idx="29297">
                  <c:v>50677</c:v>
                </c:pt>
                <c:pt idx="29298">
                  <c:v>50860</c:v>
                </c:pt>
                <c:pt idx="29299">
                  <c:v>50175</c:v>
                </c:pt>
                <c:pt idx="29300">
                  <c:v>62922</c:v>
                </c:pt>
                <c:pt idx="29301">
                  <c:v>62262</c:v>
                </c:pt>
                <c:pt idx="29302">
                  <c:v>61588</c:v>
                </c:pt>
                <c:pt idx="29303">
                  <c:v>60928</c:v>
                </c:pt>
                <c:pt idx="29304">
                  <c:v>60253</c:v>
                </c:pt>
                <c:pt idx="29305">
                  <c:v>59578</c:v>
                </c:pt>
                <c:pt idx="29306">
                  <c:v>59593</c:v>
                </c:pt>
                <c:pt idx="29307">
                  <c:v>58918</c:v>
                </c:pt>
                <c:pt idx="29308">
                  <c:v>58244</c:v>
                </c:pt>
                <c:pt idx="29309">
                  <c:v>58933</c:v>
                </c:pt>
                <c:pt idx="29310">
                  <c:v>58258</c:v>
                </c:pt>
                <c:pt idx="29311">
                  <c:v>57584</c:v>
                </c:pt>
                <c:pt idx="29312">
                  <c:v>57599</c:v>
                </c:pt>
                <c:pt idx="29313">
                  <c:v>56939</c:v>
                </c:pt>
                <c:pt idx="29314">
                  <c:v>56264</c:v>
                </c:pt>
                <c:pt idx="29315">
                  <c:v>55589</c:v>
                </c:pt>
                <c:pt idx="29316">
                  <c:v>55604</c:v>
                </c:pt>
                <c:pt idx="29317">
                  <c:v>54929</c:v>
                </c:pt>
                <c:pt idx="29318">
                  <c:v>54254</c:v>
                </c:pt>
                <c:pt idx="29319">
                  <c:v>54269</c:v>
                </c:pt>
                <c:pt idx="29320">
                  <c:v>53595</c:v>
                </c:pt>
                <c:pt idx="29321">
                  <c:v>52275</c:v>
                </c:pt>
                <c:pt idx="29322">
                  <c:v>51600</c:v>
                </c:pt>
                <c:pt idx="29323">
                  <c:v>50925</c:v>
                </c:pt>
                <c:pt idx="29324">
                  <c:v>50940</c:v>
                </c:pt>
                <c:pt idx="29325">
                  <c:v>50265</c:v>
                </c:pt>
                <c:pt idx="29326">
                  <c:v>49606</c:v>
                </c:pt>
                <c:pt idx="29327">
                  <c:v>48931</c:v>
                </c:pt>
                <c:pt idx="29328">
                  <c:v>48271</c:v>
                </c:pt>
                <c:pt idx="29329">
                  <c:v>47596</c:v>
                </c:pt>
                <c:pt idx="29330">
                  <c:v>44927</c:v>
                </c:pt>
                <c:pt idx="29331">
                  <c:v>42932</c:v>
                </c:pt>
                <c:pt idx="29332">
                  <c:v>65681</c:v>
                </c:pt>
                <c:pt idx="29333">
                  <c:v>65052</c:v>
                </c:pt>
                <c:pt idx="29334">
                  <c:v>64314</c:v>
                </c:pt>
                <c:pt idx="29335">
                  <c:v>63684</c:v>
                </c:pt>
                <c:pt idx="29336">
                  <c:v>62946</c:v>
                </c:pt>
                <c:pt idx="29337">
                  <c:v>62208</c:v>
                </c:pt>
                <c:pt idx="29338">
                  <c:v>62316</c:v>
                </c:pt>
                <c:pt idx="29339">
                  <c:v>61579</c:v>
                </c:pt>
                <c:pt idx="29340">
                  <c:v>60841</c:v>
                </c:pt>
                <c:pt idx="29341">
                  <c:v>61687</c:v>
                </c:pt>
                <c:pt idx="29342">
                  <c:v>60949</c:v>
                </c:pt>
                <c:pt idx="29343">
                  <c:v>60211</c:v>
                </c:pt>
                <c:pt idx="29344">
                  <c:v>60319</c:v>
                </c:pt>
                <c:pt idx="29345">
                  <c:v>59689</c:v>
                </c:pt>
                <c:pt idx="29346">
                  <c:v>58951</c:v>
                </c:pt>
                <c:pt idx="29347">
                  <c:v>58214</c:v>
                </c:pt>
                <c:pt idx="29348">
                  <c:v>58322</c:v>
                </c:pt>
                <c:pt idx="29349">
                  <c:v>57584</c:v>
                </c:pt>
                <c:pt idx="29350">
                  <c:v>56846</c:v>
                </c:pt>
                <c:pt idx="29351">
                  <c:v>56954</c:v>
                </c:pt>
                <c:pt idx="29352">
                  <c:v>56216</c:v>
                </c:pt>
                <c:pt idx="29353">
                  <c:v>54957</c:v>
                </c:pt>
                <c:pt idx="29354">
                  <c:v>54219</c:v>
                </c:pt>
                <c:pt idx="29355">
                  <c:v>53481</c:v>
                </c:pt>
                <c:pt idx="29356">
                  <c:v>53589</c:v>
                </c:pt>
                <c:pt idx="29357">
                  <c:v>52851</c:v>
                </c:pt>
                <c:pt idx="29358">
                  <c:v>52221</c:v>
                </c:pt>
                <c:pt idx="29359">
                  <c:v>51483</c:v>
                </c:pt>
                <c:pt idx="29360">
                  <c:v>50854</c:v>
                </c:pt>
                <c:pt idx="29361">
                  <c:v>50116</c:v>
                </c:pt>
                <c:pt idx="29362">
                  <c:v>47381</c:v>
                </c:pt>
                <c:pt idx="29363">
                  <c:v>45383</c:v>
                </c:pt>
                <c:pt idx="29364">
                  <c:v>64865</c:v>
                </c:pt>
                <c:pt idx="29365">
                  <c:v>64287</c:v>
                </c:pt>
                <c:pt idx="29366">
                  <c:v>63533</c:v>
                </c:pt>
                <c:pt idx="29367">
                  <c:v>62955</c:v>
                </c:pt>
                <c:pt idx="29368">
                  <c:v>62202</c:v>
                </c:pt>
                <c:pt idx="29369">
                  <c:v>61448</c:v>
                </c:pt>
                <c:pt idx="29370">
                  <c:v>61624</c:v>
                </c:pt>
                <c:pt idx="29371">
                  <c:v>60870</c:v>
                </c:pt>
                <c:pt idx="29372">
                  <c:v>60117</c:v>
                </c:pt>
                <c:pt idx="29373">
                  <c:v>61046</c:v>
                </c:pt>
                <c:pt idx="29374">
                  <c:v>60292</c:v>
                </c:pt>
                <c:pt idx="29375">
                  <c:v>59539</c:v>
                </c:pt>
                <c:pt idx="29376">
                  <c:v>59714</c:v>
                </c:pt>
                <c:pt idx="29377">
                  <c:v>59136</c:v>
                </c:pt>
                <c:pt idx="29378">
                  <c:v>58383</c:v>
                </c:pt>
                <c:pt idx="29379">
                  <c:v>57629</c:v>
                </c:pt>
                <c:pt idx="29380">
                  <c:v>57805</c:v>
                </c:pt>
                <c:pt idx="29381">
                  <c:v>57051</c:v>
                </c:pt>
                <c:pt idx="29382">
                  <c:v>56298</c:v>
                </c:pt>
                <c:pt idx="29383">
                  <c:v>56473</c:v>
                </c:pt>
                <c:pt idx="29384">
                  <c:v>55720</c:v>
                </c:pt>
                <c:pt idx="29385">
                  <c:v>54564</c:v>
                </c:pt>
                <c:pt idx="29386">
                  <c:v>53810</c:v>
                </c:pt>
                <c:pt idx="29387">
                  <c:v>53056</c:v>
                </c:pt>
                <c:pt idx="29388">
                  <c:v>53232</c:v>
                </c:pt>
                <c:pt idx="29389">
                  <c:v>52478</c:v>
                </c:pt>
                <c:pt idx="29390">
                  <c:v>51900</c:v>
                </c:pt>
                <c:pt idx="29391">
                  <c:v>51147</c:v>
                </c:pt>
                <c:pt idx="29392">
                  <c:v>50569</c:v>
                </c:pt>
                <c:pt idx="29393">
                  <c:v>49815</c:v>
                </c:pt>
                <c:pt idx="29394">
                  <c:v>47152</c:v>
                </c:pt>
                <c:pt idx="29395">
                  <c:v>45243</c:v>
                </c:pt>
                <c:pt idx="29396">
                  <c:v>63213</c:v>
                </c:pt>
                <c:pt idx="29397">
                  <c:v>62664</c:v>
                </c:pt>
                <c:pt idx="29398">
                  <c:v>61922</c:v>
                </c:pt>
                <c:pt idx="29399">
                  <c:v>61373</c:v>
                </c:pt>
                <c:pt idx="29400">
                  <c:v>60630</c:v>
                </c:pt>
                <c:pt idx="29401">
                  <c:v>59888</c:v>
                </c:pt>
                <c:pt idx="29402">
                  <c:v>60081</c:v>
                </c:pt>
                <c:pt idx="29403">
                  <c:v>59339</c:v>
                </c:pt>
                <c:pt idx="29404">
                  <c:v>58596</c:v>
                </c:pt>
                <c:pt idx="29405">
                  <c:v>59532</c:v>
                </c:pt>
                <c:pt idx="29406">
                  <c:v>58790</c:v>
                </c:pt>
                <c:pt idx="29407">
                  <c:v>58047</c:v>
                </c:pt>
                <c:pt idx="29408">
                  <c:v>58241</c:v>
                </c:pt>
                <c:pt idx="29409">
                  <c:v>57692</c:v>
                </c:pt>
                <c:pt idx="29410">
                  <c:v>56949</c:v>
                </c:pt>
                <c:pt idx="29411">
                  <c:v>56207</c:v>
                </c:pt>
                <c:pt idx="29412">
                  <c:v>56400</c:v>
                </c:pt>
                <c:pt idx="29413">
                  <c:v>55658</c:v>
                </c:pt>
                <c:pt idx="29414">
                  <c:v>54915</c:v>
                </c:pt>
                <c:pt idx="29415">
                  <c:v>55109</c:v>
                </c:pt>
                <c:pt idx="29416">
                  <c:v>54366</c:v>
                </c:pt>
                <c:pt idx="29417">
                  <c:v>53268</c:v>
                </c:pt>
                <c:pt idx="29418">
                  <c:v>52526</c:v>
                </c:pt>
                <c:pt idx="29419">
                  <c:v>51783</c:v>
                </c:pt>
                <c:pt idx="29420">
                  <c:v>51977</c:v>
                </c:pt>
                <c:pt idx="29421">
                  <c:v>51235</c:v>
                </c:pt>
                <c:pt idx="29422">
                  <c:v>50686</c:v>
                </c:pt>
                <c:pt idx="29423">
                  <c:v>49943</c:v>
                </c:pt>
                <c:pt idx="29424">
                  <c:v>49394</c:v>
                </c:pt>
                <c:pt idx="29425">
                  <c:v>48652</c:v>
                </c:pt>
                <c:pt idx="29426">
                  <c:v>46069</c:v>
                </c:pt>
                <c:pt idx="29427">
                  <c:v>44228</c:v>
                </c:pt>
                <c:pt idx="29428">
                  <c:v>58536</c:v>
                </c:pt>
                <c:pt idx="29429">
                  <c:v>58037</c:v>
                </c:pt>
                <c:pt idx="29430">
                  <c:v>57344</c:v>
                </c:pt>
                <c:pt idx="29431">
                  <c:v>56845</c:v>
                </c:pt>
                <c:pt idx="29432">
                  <c:v>56152</c:v>
                </c:pt>
                <c:pt idx="29433">
                  <c:v>55460</c:v>
                </c:pt>
                <c:pt idx="29434">
                  <c:v>55653</c:v>
                </c:pt>
                <c:pt idx="29435">
                  <c:v>54961</c:v>
                </c:pt>
                <c:pt idx="29436">
                  <c:v>54268</c:v>
                </c:pt>
                <c:pt idx="29437">
                  <c:v>55154</c:v>
                </c:pt>
                <c:pt idx="29438">
                  <c:v>54461</c:v>
                </c:pt>
                <c:pt idx="29439">
                  <c:v>53769</c:v>
                </c:pt>
                <c:pt idx="29440">
                  <c:v>53962</c:v>
                </c:pt>
                <c:pt idx="29441">
                  <c:v>53463</c:v>
                </c:pt>
                <c:pt idx="29442">
                  <c:v>52770</c:v>
                </c:pt>
                <c:pt idx="29443">
                  <c:v>52077</c:v>
                </c:pt>
                <c:pt idx="29444">
                  <c:v>52271</c:v>
                </c:pt>
                <c:pt idx="29445">
                  <c:v>51578</c:v>
                </c:pt>
                <c:pt idx="29446">
                  <c:v>50885</c:v>
                </c:pt>
                <c:pt idx="29447">
                  <c:v>51079</c:v>
                </c:pt>
                <c:pt idx="29448">
                  <c:v>50386</c:v>
                </c:pt>
                <c:pt idx="29449">
                  <c:v>49388</c:v>
                </c:pt>
                <c:pt idx="29450">
                  <c:v>48695</c:v>
                </c:pt>
                <c:pt idx="29451">
                  <c:v>48002</c:v>
                </c:pt>
                <c:pt idx="29452">
                  <c:v>48196</c:v>
                </c:pt>
                <c:pt idx="29453">
                  <c:v>47503</c:v>
                </c:pt>
                <c:pt idx="29454">
                  <c:v>47004</c:v>
                </c:pt>
                <c:pt idx="29455">
                  <c:v>46311</c:v>
                </c:pt>
                <c:pt idx="29456">
                  <c:v>45812</c:v>
                </c:pt>
                <c:pt idx="29457">
                  <c:v>45119</c:v>
                </c:pt>
                <c:pt idx="29458">
                  <c:v>42735</c:v>
                </c:pt>
                <c:pt idx="29459">
                  <c:v>41044</c:v>
                </c:pt>
                <c:pt idx="29460">
                  <c:v>62801</c:v>
                </c:pt>
                <c:pt idx="29461">
                  <c:v>61466</c:v>
                </c:pt>
                <c:pt idx="29462">
                  <c:v>60796</c:v>
                </c:pt>
                <c:pt idx="29463">
                  <c:v>60132</c:v>
                </c:pt>
                <c:pt idx="29464">
                  <c:v>59462</c:v>
                </c:pt>
                <c:pt idx="29465">
                  <c:v>58797</c:v>
                </c:pt>
                <c:pt idx="29466">
                  <c:v>58127</c:v>
                </c:pt>
                <c:pt idx="29467">
                  <c:v>57462</c:v>
                </c:pt>
                <c:pt idx="29468">
                  <c:v>56792</c:v>
                </c:pt>
                <c:pt idx="29469">
                  <c:v>56127</c:v>
                </c:pt>
                <c:pt idx="29470">
                  <c:v>55457</c:v>
                </c:pt>
                <c:pt idx="29471">
                  <c:v>54793</c:v>
                </c:pt>
                <c:pt idx="29472">
                  <c:v>54123</c:v>
                </c:pt>
                <c:pt idx="29473">
                  <c:v>53458</c:v>
                </c:pt>
                <c:pt idx="29474">
                  <c:v>52788</c:v>
                </c:pt>
                <c:pt idx="29475">
                  <c:v>52123</c:v>
                </c:pt>
                <c:pt idx="29476">
                  <c:v>51453</c:v>
                </c:pt>
                <c:pt idx="29477">
                  <c:v>50788</c:v>
                </c:pt>
                <c:pt idx="29478">
                  <c:v>50118</c:v>
                </c:pt>
                <c:pt idx="29479">
                  <c:v>49454</c:v>
                </c:pt>
                <c:pt idx="29480">
                  <c:v>65561</c:v>
                </c:pt>
                <c:pt idx="29481">
                  <c:v>64192</c:v>
                </c:pt>
                <c:pt idx="29482">
                  <c:v>63461</c:v>
                </c:pt>
                <c:pt idx="29483">
                  <c:v>62823</c:v>
                </c:pt>
                <c:pt idx="29484">
                  <c:v>62092</c:v>
                </c:pt>
                <c:pt idx="29485">
                  <c:v>61454</c:v>
                </c:pt>
                <c:pt idx="29486">
                  <c:v>60723</c:v>
                </c:pt>
                <c:pt idx="29487">
                  <c:v>60085</c:v>
                </c:pt>
                <c:pt idx="29488">
                  <c:v>59354</c:v>
                </c:pt>
                <c:pt idx="29489">
                  <c:v>58716</c:v>
                </c:pt>
                <c:pt idx="29490">
                  <c:v>57984</c:v>
                </c:pt>
                <c:pt idx="29491">
                  <c:v>57346</c:v>
                </c:pt>
                <c:pt idx="29492">
                  <c:v>56615</c:v>
                </c:pt>
                <c:pt idx="29493">
                  <c:v>55977</c:v>
                </c:pt>
                <c:pt idx="29494">
                  <c:v>55246</c:v>
                </c:pt>
                <c:pt idx="29495">
                  <c:v>54608</c:v>
                </c:pt>
                <c:pt idx="29496">
                  <c:v>53877</c:v>
                </c:pt>
                <c:pt idx="29497">
                  <c:v>53239</c:v>
                </c:pt>
                <c:pt idx="29498">
                  <c:v>52508</c:v>
                </c:pt>
                <c:pt idx="29499">
                  <c:v>51870</c:v>
                </c:pt>
                <c:pt idx="29500">
                  <c:v>64813</c:v>
                </c:pt>
                <c:pt idx="29501">
                  <c:v>63481</c:v>
                </c:pt>
                <c:pt idx="29502">
                  <c:v>62730</c:v>
                </c:pt>
                <c:pt idx="29503">
                  <c:v>62150</c:v>
                </c:pt>
                <c:pt idx="29504">
                  <c:v>61398</c:v>
                </c:pt>
                <c:pt idx="29505">
                  <c:v>60818</c:v>
                </c:pt>
                <c:pt idx="29506">
                  <c:v>60067</c:v>
                </c:pt>
                <c:pt idx="29507">
                  <c:v>59487</c:v>
                </c:pt>
                <c:pt idx="29508">
                  <c:v>58735</c:v>
                </c:pt>
                <c:pt idx="29509">
                  <c:v>58155</c:v>
                </c:pt>
                <c:pt idx="29510">
                  <c:v>57403</c:v>
                </c:pt>
                <c:pt idx="29511">
                  <c:v>56823</c:v>
                </c:pt>
                <c:pt idx="29512">
                  <c:v>56072</c:v>
                </c:pt>
                <c:pt idx="29513">
                  <c:v>55492</c:v>
                </c:pt>
                <c:pt idx="29514">
                  <c:v>54740</c:v>
                </c:pt>
                <c:pt idx="29515">
                  <c:v>54160</c:v>
                </c:pt>
                <c:pt idx="29516">
                  <c:v>53409</c:v>
                </c:pt>
                <c:pt idx="29517">
                  <c:v>52829</c:v>
                </c:pt>
                <c:pt idx="29518">
                  <c:v>52077</c:v>
                </c:pt>
                <c:pt idx="29519">
                  <c:v>51497</c:v>
                </c:pt>
                <c:pt idx="29520">
                  <c:v>63182</c:v>
                </c:pt>
                <c:pt idx="29521">
                  <c:v>61894</c:v>
                </c:pt>
                <c:pt idx="29522">
                  <c:v>61148</c:v>
                </c:pt>
                <c:pt idx="29523">
                  <c:v>60606</c:v>
                </c:pt>
                <c:pt idx="29524">
                  <c:v>59860</c:v>
                </c:pt>
                <c:pt idx="29525">
                  <c:v>59319</c:v>
                </c:pt>
                <c:pt idx="29526">
                  <c:v>58572</c:v>
                </c:pt>
                <c:pt idx="29527">
                  <c:v>58031</c:v>
                </c:pt>
                <c:pt idx="29528">
                  <c:v>57285</c:v>
                </c:pt>
                <c:pt idx="29529">
                  <c:v>56743</c:v>
                </c:pt>
                <c:pt idx="29530">
                  <c:v>55997</c:v>
                </c:pt>
                <c:pt idx="29531">
                  <c:v>55455</c:v>
                </c:pt>
                <c:pt idx="29532">
                  <c:v>54709</c:v>
                </c:pt>
                <c:pt idx="29533">
                  <c:v>54168</c:v>
                </c:pt>
                <c:pt idx="29534">
                  <c:v>53422</c:v>
                </c:pt>
                <c:pt idx="29535">
                  <c:v>52880</c:v>
                </c:pt>
                <c:pt idx="29536">
                  <c:v>52134</c:v>
                </c:pt>
                <c:pt idx="29537">
                  <c:v>51592</c:v>
                </c:pt>
                <c:pt idx="29538">
                  <c:v>50846</c:v>
                </c:pt>
                <c:pt idx="29539">
                  <c:v>50305</c:v>
                </c:pt>
                <c:pt idx="29540">
                  <c:v>58526</c:v>
                </c:pt>
                <c:pt idx="29541">
                  <c:v>57344</c:v>
                </c:pt>
                <c:pt idx="29542">
                  <c:v>56639</c:v>
                </c:pt>
                <c:pt idx="29543">
                  <c:v>56162</c:v>
                </c:pt>
                <c:pt idx="29544">
                  <c:v>55456</c:v>
                </c:pt>
                <c:pt idx="29545">
                  <c:v>54980</c:v>
                </c:pt>
                <c:pt idx="29546">
                  <c:v>54274</c:v>
                </c:pt>
                <c:pt idx="29547">
                  <c:v>53797</c:v>
                </c:pt>
                <c:pt idx="29548">
                  <c:v>53092</c:v>
                </c:pt>
                <c:pt idx="29549">
                  <c:v>52615</c:v>
                </c:pt>
                <c:pt idx="29550">
                  <c:v>51910</c:v>
                </c:pt>
                <c:pt idx="29551">
                  <c:v>51433</c:v>
                </c:pt>
                <c:pt idx="29552">
                  <c:v>50728</c:v>
                </c:pt>
                <c:pt idx="29553">
                  <c:v>50251</c:v>
                </c:pt>
                <c:pt idx="29554">
                  <c:v>49546</c:v>
                </c:pt>
                <c:pt idx="29555">
                  <c:v>49069</c:v>
                </c:pt>
                <c:pt idx="29556">
                  <c:v>48364</c:v>
                </c:pt>
                <c:pt idx="29557">
                  <c:v>47887</c:v>
                </c:pt>
                <c:pt idx="29558">
                  <c:v>47182</c:v>
                </c:pt>
                <c:pt idx="29559">
                  <c:v>46705</c:v>
                </c:pt>
                <c:pt idx="29560">
                  <c:v>62912</c:v>
                </c:pt>
                <c:pt idx="29561">
                  <c:v>62229</c:v>
                </c:pt>
                <c:pt idx="29562">
                  <c:v>62268</c:v>
                </c:pt>
                <c:pt idx="29563">
                  <c:v>61584</c:v>
                </c:pt>
                <c:pt idx="29564">
                  <c:v>60901</c:v>
                </c:pt>
                <c:pt idx="29565">
                  <c:v>60217</c:v>
                </c:pt>
                <c:pt idx="29566">
                  <c:v>60940</c:v>
                </c:pt>
                <c:pt idx="29567">
                  <c:v>60257</c:v>
                </c:pt>
                <c:pt idx="29568">
                  <c:v>59573</c:v>
                </c:pt>
                <c:pt idx="29569">
                  <c:v>58890</c:v>
                </c:pt>
                <c:pt idx="29570">
                  <c:v>59613</c:v>
                </c:pt>
                <c:pt idx="29571">
                  <c:v>58929</c:v>
                </c:pt>
                <c:pt idx="29572">
                  <c:v>58246</c:v>
                </c:pt>
                <c:pt idx="29573">
                  <c:v>58968</c:v>
                </c:pt>
                <c:pt idx="29574">
                  <c:v>58285</c:v>
                </c:pt>
                <c:pt idx="29575">
                  <c:v>57601</c:v>
                </c:pt>
                <c:pt idx="29576">
                  <c:v>57641</c:v>
                </c:pt>
                <c:pt idx="29577">
                  <c:v>56957</c:v>
                </c:pt>
                <c:pt idx="29578">
                  <c:v>56274</c:v>
                </c:pt>
                <c:pt idx="29579">
                  <c:v>56313</c:v>
                </c:pt>
                <c:pt idx="29580">
                  <c:v>55630</c:v>
                </c:pt>
                <c:pt idx="29581">
                  <c:v>54985</c:v>
                </c:pt>
                <c:pt idx="29582">
                  <c:v>54302</c:v>
                </c:pt>
                <c:pt idx="29583">
                  <c:v>53658</c:v>
                </c:pt>
                <c:pt idx="29584">
                  <c:v>52974</c:v>
                </c:pt>
                <c:pt idx="29585">
                  <c:v>52330</c:v>
                </c:pt>
                <c:pt idx="29586">
                  <c:v>51647</c:v>
                </c:pt>
                <c:pt idx="29587">
                  <c:v>51002</c:v>
                </c:pt>
                <c:pt idx="29588">
                  <c:v>50319</c:v>
                </c:pt>
                <c:pt idx="29589">
                  <c:v>65657</c:v>
                </c:pt>
                <c:pt idx="29590">
                  <c:v>64910</c:v>
                </c:pt>
                <c:pt idx="29591">
                  <c:v>65043</c:v>
                </c:pt>
                <c:pt idx="29592">
                  <c:v>64296</c:v>
                </c:pt>
                <c:pt idx="29593">
                  <c:v>63550</c:v>
                </c:pt>
                <c:pt idx="29594">
                  <c:v>62804</c:v>
                </c:pt>
                <c:pt idx="29595">
                  <c:v>63683</c:v>
                </c:pt>
                <c:pt idx="29596">
                  <c:v>62936</c:v>
                </c:pt>
                <c:pt idx="29597">
                  <c:v>62190</c:v>
                </c:pt>
                <c:pt idx="29598">
                  <c:v>61443</c:v>
                </c:pt>
                <c:pt idx="29599">
                  <c:v>62322</c:v>
                </c:pt>
                <c:pt idx="29600">
                  <c:v>61576</c:v>
                </c:pt>
                <c:pt idx="29601">
                  <c:v>60830</c:v>
                </c:pt>
                <c:pt idx="29602">
                  <c:v>61709</c:v>
                </c:pt>
                <c:pt idx="29603">
                  <c:v>60962</c:v>
                </c:pt>
                <c:pt idx="29604">
                  <c:v>60216</c:v>
                </c:pt>
                <c:pt idx="29605">
                  <c:v>60348</c:v>
                </c:pt>
                <c:pt idx="29606">
                  <c:v>59602</c:v>
                </c:pt>
                <c:pt idx="29607">
                  <c:v>58856</c:v>
                </c:pt>
                <c:pt idx="29608">
                  <c:v>58988</c:v>
                </c:pt>
                <c:pt idx="29609">
                  <c:v>58242</c:v>
                </c:pt>
                <c:pt idx="29610">
                  <c:v>57628</c:v>
                </c:pt>
                <c:pt idx="29611">
                  <c:v>56882</c:v>
                </c:pt>
                <c:pt idx="29612">
                  <c:v>56268</c:v>
                </c:pt>
                <c:pt idx="29613">
                  <c:v>55521</c:v>
                </c:pt>
                <c:pt idx="29614">
                  <c:v>54908</c:v>
                </c:pt>
                <c:pt idx="29615">
                  <c:v>54161</c:v>
                </c:pt>
                <c:pt idx="29616">
                  <c:v>53547</c:v>
                </c:pt>
                <c:pt idx="29617">
                  <c:v>52801</c:v>
                </c:pt>
                <c:pt idx="29618">
                  <c:v>64793</c:v>
                </c:pt>
                <c:pt idx="29619">
                  <c:v>64035</c:v>
                </c:pt>
                <c:pt idx="29620">
                  <c:v>64226</c:v>
                </c:pt>
                <c:pt idx="29621">
                  <c:v>63467</c:v>
                </c:pt>
                <c:pt idx="29622">
                  <c:v>62709</c:v>
                </c:pt>
                <c:pt idx="29623">
                  <c:v>61951</c:v>
                </c:pt>
                <c:pt idx="29624">
                  <c:v>62900</c:v>
                </c:pt>
                <c:pt idx="29625">
                  <c:v>62141</c:v>
                </c:pt>
                <c:pt idx="29626">
                  <c:v>61383</c:v>
                </c:pt>
                <c:pt idx="29627">
                  <c:v>60625</c:v>
                </c:pt>
                <c:pt idx="29628">
                  <c:v>61574</c:v>
                </c:pt>
                <c:pt idx="29629">
                  <c:v>60816</c:v>
                </c:pt>
                <c:pt idx="29630">
                  <c:v>60057</c:v>
                </c:pt>
                <c:pt idx="29631">
                  <c:v>61006</c:v>
                </c:pt>
                <c:pt idx="29632">
                  <c:v>60248</c:v>
                </c:pt>
                <c:pt idx="29633">
                  <c:v>59490</c:v>
                </c:pt>
                <c:pt idx="29634">
                  <c:v>59680</c:v>
                </c:pt>
                <c:pt idx="29635">
                  <c:v>58922</c:v>
                </c:pt>
                <c:pt idx="29636">
                  <c:v>58164</c:v>
                </c:pt>
                <c:pt idx="29637">
                  <c:v>58354</c:v>
                </c:pt>
                <c:pt idx="29638">
                  <c:v>57596</c:v>
                </c:pt>
                <c:pt idx="29639">
                  <c:v>57029</c:v>
                </c:pt>
                <c:pt idx="29640">
                  <c:v>56270</c:v>
                </c:pt>
                <c:pt idx="29641">
                  <c:v>55703</c:v>
                </c:pt>
                <c:pt idx="29642">
                  <c:v>54944</c:v>
                </c:pt>
                <c:pt idx="29643">
                  <c:v>54377</c:v>
                </c:pt>
                <c:pt idx="29644">
                  <c:v>53619</c:v>
                </c:pt>
                <c:pt idx="29645">
                  <c:v>53051</c:v>
                </c:pt>
                <c:pt idx="29646">
                  <c:v>52293</c:v>
                </c:pt>
                <c:pt idx="29647">
                  <c:v>63062</c:v>
                </c:pt>
                <c:pt idx="29648">
                  <c:v>62319</c:v>
                </c:pt>
                <c:pt idx="29649">
                  <c:v>62517</c:v>
                </c:pt>
                <c:pt idx="29650">
                  <c:v>61775</c:v>
                </c:pt>
                <c:pt idx="29651">
                  <c:v>61032</c:v>
                </c:pt>
                <c:pt idx="29652">
                  <c:v>60290</c:v>
                </c:pt>
                <c:pt idx="29653">
                  <c:v>61230</c:v>
                </c:pt>
                <c:pt idx="29654">
                  <c:v>60488</c:v>
                </c:pt>
                <c:pt idx="29655">
                  <c:v>59745</c:v>
                </c:pt>
                <c:pt idx="29656">
                  <c:v>59003</c:v>
                </c:pt>
                <c:pt idx="29657">
                  <c:v>59943</c:v>
                </c:pt>
                <c:pt idx="29658">
                  <c:v>59201</c:v>
                </c:pt>
                <c:pt idx="29659">
                  <c:v>58458</c:v>
                </c:pt>
                <c:pt idx="29660">
                  <c:v>59399</c:v>
                </c:pt>
                <c:pt idx="29661">
                  <c:v>58656</c:v>
                </c:pt>
                <c:pt idx="29662">
                  <c:v>57914</c:v>
                </c:pt>
                <c:pt idx="29663">
                  <c:v>58112</c:v>
                </c:pt>
                <c:pt idx="29664">
                  <c:v>57369</c:v>
                </c:pt>
                <c:pt idx="29665">
                  <c:v>56627</c:v>
                </c:pt>
                <c:pt idx="29666">
                  <c:v>56825</c:v>
                </c:pt>
                <c:pt idx="29667">
                  <c:v>56082</c:v>
                </c:pt>
                <c:pt idx="29668">
                  <c:v>55538</c:v>
                </c:pt>
                <c:pt idx="29669">
                  <c:v>54795</c:v>
                </c:pt>
                <c:pt idx="29670">
                  <c:v>54251</c:v>
                </c:pt>
                <c:pt idx="29671">
                  <c:v>53508</c:v>
                </c:pt>
                <c:pt idx="29672">
                  <c:v>52964</c:v>
                </c:pt>
                <c:pt idx="29673">
                  <c:v>52221</c:v>
                </c:pt>
                <c:pt idx="29674">
                  <c:v>51677</c:v>
                </c:pt>
                <c:pt idx="29675">
                  <c:v>50934</c:v>
                </c:pt>
                <c:pt idx="29676">
                  <c:v>58309</c:v>
                </c:pt>
                <c:pt idx="29677">
                  <c:v>57622</c:v>
                </c:pt>
                <c:pt idx="29678">
                  <c:v>57807</c:v>
                </c:pt>
                <c:pt idx="29679">
                  <c:v>57119</c:v>
                </c:pt>
                <c:pt idx="29680">
                  <c:v>56432</c:v>
                </c:pt>
                <c:pt idx="29681">
                  <c:v>55745</c:v>
                </c:pt>
                <c:pt idx="29682">
                  <c:v>56617</c:v>
                </c:pt>
                <c:pt idx="29683">
                  <c:v>55930</c:v>
                </c:pt>
                <c:pt idx="29684">
                  <c:v>55243</c:v>
                </c:pt>
                <c:pt idx="29685">
                  <c:v>54556</c:v>
                </c:pt>
                <c:pt idx="29686">
                  <c:v>55428</c:v>
                </c:pt>
                <c:pt idx="29687">
                  <c:v>54741</c:v>
                </c:pt>
                <c:pt idx="29688">
                  <c:v>54053</c:v>
                </c:pt>
                <c:pt idx="29689">
                  <c:v>54926</c:v>
                </c:pt>
                <c:pt idx="29690">
                  <c:v>54239</c:v>
                </c:pt>
                <c:pt idx="29691">
                  <c:v>53551</c:v>
                </c:pt>
                <c:pt idx="29692">
                  <c:v>53736</c:v>
                </c:pt>
                <c:pt idx="29693">
                  <c:v>53049</c:v>
                </c:pt>
                <c:pt idx="29694">
                  <c:v>52362</c:v>
                </c:pt>
                <c:pt idx="29695">
                  <c:v>52547</c:v>
                </c:pt>
                <c:pt idx="29696">
                  <c:v>51860</c:v>
                </c:pt>
                <c:pt idx="29697">
                  <c:v>51358</c:v>
                </c:pt>
                <c:pt idx="29698">
                  <c:v>50670</c:v>
                </c:pt>
                <c:pt idx="29699">
                  <c:v>50168</c:v>
                </c:pt>
                <c:pt idx="29700">
                  <c:v>49481</c:v>
                </c:pt>
                <c:pt idx="29701">
                  <c:v>48979</c:v>
                </c:pt>
                <c:pt idx="29702">
                  <c:v>48292</c:v>
                </c:pt>
                <c:pt idx="29703">
                  <c:v>47789</c:v>
                </c:pt>
                <c:pt idx="29704">
                  <c:v>47102</c:v>
                </c:pt>
                <c:pt idx="29705">
                  <c:v>60794</c:v>
                </c:pt>
                <c:pt idx="29706">
                  <c:v>60096</c:v>
                </c:pt>
                <c:pt idx="29707">
                  <c:v>59461</c:v>
                </c:pt>
                <c:pt idx="29708">
                  <c:v>58826</c:v>
                </c:pt>
                <c:pt idx="29709">
                  <c:v>58128</c:v>
                </c:pt>
                <c:pt idx="29710">
                  <c:v>57430</c:v>
                </c:pt>
                <c:pt idx="29711">
                  <c:v>57493</c:v>
                </c:pt>
                <c:pt idx="29712">
                  <c:v>56858</c:v>
                </c:pt>
                <c:pt idx="29713">
                  <c:v>56160</c:v>
                </c:pt>
                <c:pt idx="29714">
                  <c:v>55525</c:v>
                </c:pt>
                <c:pt idx="29715">
                  <c:v>54890</c:v>
                </c:pt>
                <c:pt idx="29716">
                  <c:v>54192</c:v>
                </c:pt>
                <c:pt idx="29717">
                  <c:v>53494</c:v>
                </c:pt>
                <c:pt idx="29718">
                  <c:v>53557</c:v>
                </c:pt>
                <c:pt idx="29719">
                  <c:v>52859</c:v>
                </c:pt>
                <c:pt idx="29720">
                  <c:v>52224</c:v>
                </c:pt>
                <c:pt idx="29721">
                  <c:v>51526</c:v>
                </c:pt>
                <c:pt idx="29722">
                  <c:v>50891</c:v>
                </c:pt>
                <c:pt idx="29723">
                  <c:v>49558</c:v>
                </c:pt>
                <c:pt idx="29724">
                  <c:v>48860</c:v>
                </c:pt>
                <c:pt idx="29725">
                  <c:v>48923</c:v>
                </c:pt>
                <c:pt idx="29726">
                  <c:v>48225</c:v>
                </c:pt>
                <c:pt idx="29727">
                  <c:v>46257</c:v>
                </c:pt>
                <c:pt idx="29728">
                  <c:v>44924</c:v>
                </c:pt>
                <c:pt idx="29729">
                  <c:v>42893</c:v>
                </c:pt>
                <c:pt idx="29730">
                  <c:v>38895</c:v>
                </c:pt>
                <c:pt idx="29731">
                  <c:v>63684</c:v>
                </c:pt>
                <c:pt idx="29732">
                  <c:v>62923</c:v>
                </c:pt>
                <c:pt idx="29733">
                  <c:v>62311</c:v>
                </c:pt>
                <c:pt idx="29734">
                  <c:v>61699</c:v>
                </c:pt>
                <c:pt idx="29735">
                  <c:v>60939</c:v>
                </c:pt>
                <c:pt idx="29736">
                  <c:v>60178</c:v>
                </c:pt>
                <c:pt idx="29737">
                  <c:v>60326</c:v>
                </c:pt>
                <c:pt idx="29738">
                  <c:v>59714</c:v>
                </c:pt>
                <c:pt idx="29739">
                  <c:v>58954</c:v>
                </c:pt>
                <c:pt idx="29740">
                  <c:v>58341</c:v>
                </c:pt>
                <c:pt idx="29741">
                  <c:v>57729</c:v>
                </c:pt>
                <c:pt idx="29742">
                  <c:v>56969</c:v>
                </c:pt>
                <c:pt idx="29743">
                  <c:v>56209</c:v>
                </c:pt>
                <c:pt idx="29744">
                  <c:v>56356</c:v>
                </c:pt>
                <c:pt idx="29745">
                  <c:v>55596</c:v>
                </c:pt>
                <c:pt idx="29746">
                  <c:v>54984</c:v>
                </c:pt>
                <c:pt idx="29747">
                  <c:v>54224</c:v>
                </c:pt>
                <c:pt idx="29748">
                  <c:v>53611</c:v>
                </c:pt>
                <c:pt idx="29749">
                  <c:v>52239</c:v>
                </c:pt>
                <c:pt idx="29750">
                  <c:v>51479</c:v>
                </c:pt>
                <c:pt idx="29751">
                  <c:v>51626</c:v>
                </c:pt>
                <c:pt idx="29752">
                  <c:v>50866</c:v>
                </c:pt>
                <c:pt idx="29753">
                  <c:v>48881</c:v>
                </c:pt>
                <c:pt idx="29754">
                  <c:v>47509</c:v>
                </c:pt>
                <c:pt idx="29755">
                  <c:v>45376</c:v>
                </c:pt>
                <c:pt idx="29756">
                  <c:v>41259</c:v>
                </c:pt>
                <c:pt idx="29757">
                  <c:v>62650</c:v>
                </c:pt>
                <c:pt idx="29758">
                  <c:v>61887</c:v>
                </c:pt>
                <c:pt idx="29759">
                  <c:v>61313</c:v>
                </c:pt>
                <c:pt idx="29760">
                  <c:v>60738</c:v>
                </c:pt>
                <c:pt idx="29761">
                  <c:v>59975</c:v>
                </c:pt>
                <c:pt idx="29762">
                  <c:v>59212</c:v>
                </c:pt>
                <c:pt idx="29763">
                  <c:v>59401</c:v>
                </c:pt>
                <c:pt idx="29764">
                  <c:v>58826</c:v>
                </c:pt>
                <c:pt idx="29765">
                  <c:v>58063</c:v>
                </c:pt>
                <c:pt idx="29766">
                  <c:v>57489</c:v>
                </c:pt>
                <c:pt idx="29767">
                  <c:v>56915</c:v>
                </c:pt>
                <c:pt idx="29768">
                  <c:v>56151</c:v>
                </c:pt>
                <c:pt idx="29769">
                  <c:v>55388</c:v>
                </c:pt>
                <c:pt idx="29770">
                  <c:v>55577</c:v>
                </c:pt>
                <c:pt idx="29771">
                  <c:v>54814</c:v>
                </c:pt>
                <c:pt idx="29772">
                  <c:v>54239</c:v>
                </c:pt>
                <c:pt idx="29773">
                  <c:v>53476</c:v>
                </c:pt>
                <c:pt idx="29774">
                  <c:v>52902</c:v>
                </c:pt>
                <c:pt idx="29775">
                  <c:v>51564</c:v>
                </c:pt>
                <c:pt idx="29776">
                  <c:v>50801</c:v>
                </c:pt>
                <c:pt idx="29777">
                  <c:v>50990</c:v>
                </c:pt>
                <c:pt idx="29778">
                  <c:v>50227</c:v>
                </c:pt>
                <c:pt idx="29779">
                  <c:v>48315</c:v>
                </c:pt>
                <c:pt idx="29780">
                  <c:v>46977</c:v>
                </c:pt>
                <c:pt idx="29781">
                  <c:v>44876</c:v>
                </c:pt>
                <c:pt idx="29782">
                  <c:v>40863</c:v>
                </c:pt>
                <c:pt idx="29783">
                  <c:v>60699</c:v>
                </c:pt>
                <c:pt idx="29784">
                  <c:v>59961</c:v>
                </c:pt>
                <c:pt idx="29785">
                  <c:v>59402</c:v>
                </c:pt>
                <c:pt idx="29786">
                  <c:v>58844</c:v>
                </c:pt>
                <c:pt idx="29787">
                  <c:v>58105</c:v>
                </c:pt>
                <c:pt idx="29788">
                  <c:v>57367</c:v>
                </c:pt>
                <c:pt idx="29789">
                  <c:v>57547</c:v>
                </c:pt>
                <c:pt idx="29790">
                  <c:v>56989</c:v>
                </c:pt>
                <c:pt idx="29791">
                  <c:v>56250</c:v>
                </c:pt>
                <c:pt idx="29792">
                  <c:v>55692</c:v>
                </c:pt>
                <c:pt idx="29793">
                  <c:v>55133</c:v>
                </c:pt>
                <c:pt idx="29794">
                  <c:v>54395</c:v>
                </c:pt>
                <c:pt idx="29795">
                  <c:v>53656</c:v>
                </c:pt>
                <c:pt idx="29796">
                  <c:v>53836</c:v>
                </c:pt>
                <c:pt idx="29797">
                  <c:v>53098</c:v>
                </c:pt>
                <c:pt idx="29798">
                  <c:v>52539</c:v>
                </c:pt>
                <c:pt idx="29799">
                  <c:v>51801</c:v>
                </c:pt>
                <c:pt idx="29800">
                  <c:v>51242</c:v>
                </c:pt>
                <c:pt idx="29801">
                  <c:v>49946</c:v>
                </c:pt>
                <c:pt idx="29802">
                  <c:v>49207</c:v>
                </c:pt>
                <c:pt idx="29803">
                  <c:v>49387</c:v>
                </c:pt>
                <c:pt idx="29804">
                  <c:v>48649</c:v>
                </c:pt>
                <c:pt idx="29805">
                  <c:v>46793</c:v>
                </c:pt>
                <c:pt idx="29806">
                  <c:v>45496</c:v>
                </c:pt>
                <c:pt idx="29807">
                  <c:v>43461</c:v>
                </c:pt>
                <c:pt idx="29808">
                  <c:v>39570</c:v>
                </c:pt>
                <c:pt idx="29809">
                  <c:v>55639</c:v>
                </c:pt>
                <c:pt idx="29810">
                  <c:v>54968</c:v>
                </c:pt>
                <c:pt idx="29811">
                  <c:v>54446</c:v>
                </c:pt>
                <c:pt idx="29812">
                  <c:v>53925</c:v>
                </c:pt>
                <c:pt idx="29813">
                  <c:v>53253</c:v>
                </c:pt>
                <c:pt idx="29814">
                  <c:v>52582</c:v>
                </c:pt>
                <c:pt idx="29815">
                  <c:v>52732</c:v>
                </c:pt>
                <c:pt idx="29816">
                  <c:v>52211</c:v>
                </c:pt>
                <c:pt idx="29817">
                  <c:v>51539</c:v>
                </c:pt>
                <c:pt idx="29818">
                  <c:v>51018</c:v>
                </c:pt>
                <c:pt idx="29819">
                  <c:v>50497</c:v>
                </c:pt>
                <c:pt idx="29820">
                  <c:v>49825</c:v>
                </c:pt>
                <c:pt idx="29821">
                  <c:v>49153</c:v>
                </c:pt>
                <c:pt idx="29822">
                  <c:v>49304</c:v>
                </c:pt>
                <c:pt idx="29823">
                  <c:v>48632</c:v>
                </c:pt>
                <c:pt idx="29824">
                  <c:v>48111</c:v>
                </c:pt>
                <c:pt idx="29825">
                  <c:v>47439</c:v>
                </c:pt>
                <c:pt idx="29826">
                  <c:v>46918</c:v>
                </c:pt>
                <c:pt idx="29827">
                  <c:v>45725</c:v>
                </c:pt>
                <c:pt idx="29828">
                  <c:v>45053</c:v>
                </c:pt>
                <c:pt idx="29829">
                  <c:v>45204</c:v>
                </c:pt>
                <c:pt idx="29830">
                  <c:v>44532</c:v>
                </c:pt>
                <c:pt idx="29831">
                  <c:v>42818</c:v>
                </c:pt>
                <c:pt idx="29832">
                  <c:v>41625</c:v>
                </c:pt>
                <c:pt idx="29833">
                  <c:v>39760</c:v>
                </c:pt>
                <c:pt idx="29834">
                  <c:v>36181</c:v>
                </c:pt>
                <c:pt idx="29835">
                  <c:v>60751</c:v>
                </c:pt>
                <c:pt idx="29836">
                  <c:v>59434</c:v>
                </c:pt>
                <c:pt idx="29837">
                  <c:v>58769</c:v>
                </c:pt>
                <c:pt idx="29838">
                  <c:v>58782</c:v>
                </c:pt>
                <c:pt idx="29839">
                  <c:v>58117</c:v>
                </c:pt>
                <c:pt idx="29840">
                  <c:v>57452</c:v>
                </c:pt>
                <c:pt idx="29841">
                  <c:v>57465</c:v>
                </c:pt>
                <c:pt idx="29842">
                  <c:v>56800</c:v>
                </c:pt>
                <c:pt idx="29843">
                  <c:v>56148</c:v>
                </c:pt>
                <c:pt idx="29844">
                  <c:v>55483</c:v>
                </c:pt>
                <c:pt idx="29845">
                  <c:v>54830</c:v>
                </c:pt>
                <c:pt idx="29846">
                  <c:v>54166</c:v>
                </c:pt>
                <c:pt idx="29847">
                  <c:v>53513</c:v>
                </c:pt>
                <c:pt idx="29848">
                  <c:v>52848</c:v>
                </c:pt>
                <c:pt idx="29849">
                  <c:v>52196</c:v>
                </c:pt>
                <c:pt idx="29850">
                  <c:v>51531</c:v>
                </c:pt>
                <c:pt idx="29851">
                  <c:v>50879</c:v>
                </c:pt>
                <c:pt idx="29852">
                  <c:v>50214</c:v>
                </c:pt>
                <c:pt idx="29853">
                  <c:v>49562</c:v>
                </c:pt>
                <c:pt idx="29854">
                  <c:v>48897</c:v>
                </c:pt>
                <c:pt idx="29855">
                  <c:v>63572</c:v>
                </c:pt>
                <c:pt idx="29856">
                  <c:v>62222</c:v>
                </c:pt>
                <c:pt idx="29857">
                  <c:v>61490</c:v>
                </c:pt>
                <c:pt idx="29858">
                  <c:v>61604</c:v>
                </c:pt>
                <c:pt idx="29859">
                  <c:v>60872</c:v>
                </c:pt>
                <c:pt idx="29860">
                  <c:v>60140</c:v>
                </c:pt>
                <c:pt idx="29861">
                  <c:v>60255</c:v>
                </c:pt>
                <c:pt idx="29862">
                  <c:v>59523</c:v>
                </c:pt>
                <c:pt idx="29863">
                  <c:v>58905</c:v>
                </c:pt>
                <c:pt idx="29864">
                  <c:v>58173</c:v>
                </c:pt>
                <c:pt idx="29865">
                  <c:v>57555</c:v>
                </c:pt>
                <c:pt idx="29866">
                  <c:v>56823</c:v>
                </c:pt>
                <c:pt idx="29867">
                  <c:v>56206</c:v>
                </c:pt>
                <c:pt idx="29868">
                  <c:v>55474</c:v>
                </c:pt>
                <c:pt idx="29869">
                  <c:v>54856</c:v>
                </c:pt>
                <c:pt idx="29870">
                  <c:v>54124</c:v>
                </c:pt>
                <c:pt idx="29871">
                  <c:v>53506</c:v>
                </c:pt>
                <c:pt idx="29872">
                  <c:v>52774</c:v>
                </c:pt>
                <c:pt idx="29873">
                  <c:v>52156</c:v>
                </c:pt>
                <c:pt idx="29874">
                  <c:v>51424</c:v>
                </c:pt>
                <c:pt idx="29875">
                  <c:v>63118</c:v>
                </c:pt>
                <c:pt idx="29876">
                  <c:v>61798</c:v>
                </c:pt>
                <c:pt idx="29877">
                  <c:v>61046</c:v>
                </c:pt>
                <c:pt idx="29878">
                  <c:v>61230</c:v>
                </c:pt>
                <c:pt idx="29879">
                  <c:v>60478</c:v>
                </c:pt>
                <c:pt idx="29880">
                  <c:v>59726</c:v>
                </c:pt>
                <c:pt idx="29881">
                  <c:v>59910</c:v>
                </c:pt>
                <c:pt idx="29882">
                  <c:v>59158</c:v>
                </c:pt>
                <c:pt idx="29883">
                  <c:v>58590</c:v>
                </c:pt>
                <c:pt idx="29884">
                  <c:v>57838</c:v>
                </c:pt>
                <c:pt idx="29885">
                  <c:v>57270</c:v>
                </c:pt>
                <c:pt idx="29886">
                  <c:v>56518</c:v>
                </c:pt>
                <c:pt idx="29887">
                  <c:v>55950</c:v>
                </c:pt>
                <c:pt idx="29888">
                  <c:v>55198</c:v>
                </c:pt>
                <c:pt idx="29889">
                  <c:v>54630</c:v>
                </c:pt>
                <c:pt idx="29890">
                  <c:v>53878</c:v>
                </c:pt>
                <c:pt idx="29891">
                  <c:v>53310</c:v>
                </c:pt>
                <c:pt idx="29892">
                  <c:v>52558</c:v>
                </c:pt>
                <c:pt idx="29893">
                  <c:v>51990</c:v>
                </c:pt>
                <c:pt idx="29894">
                  <c:v>51238</c:v>
                </c:pt>
                <c:pt idx="29895">
                  <c:v>61843</c:v>
                </c:pt>
                <c:pt idx="29896">
                  <c:v>60557</c:v>
                </c:pt>
                <c:pt idx="29897">
                  <c:v>59811</c:v>
                </c:pt>
                <c:pt idx="29898">
                  <c:v>60016</c:v>
                </c:pt>
                <c:pt idx="29899">
                  <c:v>59270</c:v>
                </c:pt>
                <c:pt idx="29900">
                  <c:v>58525</c:v>
                </c:pt>
                <c:pt idx="29901">
                  <c:v>58730</c:v>
                </c:pt>
                <c:pt idx="29902">
                  <c:v>57984</c:v>
                </c:pt>
                <c:pt idx="29903">
                  <c:v>57443</c:v>
                </c:pt>
                <c:pt idx="29904">
                  <c:v>56697</c:v>
                </c:pt>
                <c:pt idx="29905">
                  <c:v>56157</c:v>
                </c:pt>
                <c:pt idx="29906">
                  <c:v>55411</c:v>
                </c:pt>
                <c:pt idx="29907">
                  <c:v>54870</c:v>
                </c:pt>
                <c:pt idx="29908">
                  <c:v>54124</c:v>
                </c:pt>
                <c:pt idx="29909">
                  <c:v>53584</c:v>
                </c:pt>
                <c:pt idx="29910">
                  <c:v>52838</c:v>
                </c:pt>
                <c:pt idx="29911">
                  <c:v>52297</c:v>
                </c:pt>
                <c:pt idx="29912">
                  <c:v>51551</c:v>
                </c:pt>
                <c:pt idx="29913">
                  <c:v>51011</c:v>
                </c:pt>
                <c:pt idx="29914">
                  <c:v>50265</c:v>
                </c:pt>
                <c:pt idx="29915">
                  <c:v>57649</c:v>
                </c:pt>
                <c:pt idx="29916">
                  <c:v>56453</c:v>
                </c:pt>
                <c:pt idx="29917">
                  <c:v>55753</c:v>
                </c:pt>
                <c:pt idx="29918">
                  <c:v>55956</c:v>
                </c:pt>
                <c:pt idx="29919">
                  <c:v>55256</c:v>
                </c:pt>
                <c:pt idx="29920">
                  <c:v>54557</c:v>
                </c:pt>
                <c:pt idx="29921">
                  <c:v>54760</c:v>
                </c:pt>
                <c:pt idx="29922">
                  <c:v>54060</c:v>
                </c:pt>
                <c:pt idx="29923">
                  <c:v>53563</c:v>
                </c:pt>
                <c:pt idx="29924">
                  <c:v>52864</c:v>
                </c:pt>
                <c:pt idx="29925">
                  <c:v>52367</c:v>
                </c:pt>
                <c:pt idx="29926">
                  <c:v>51668</c:v>
                </c:pt>
                <c:pt idx="29927">
                  <c:v>51171</c:v>
                </c:pt>
                <c:pt idx="29928">
                  <c:v>50472</c:v>
                </c:pt>
                <c:pt idx="29929">
                  <c:v>49975</c:v>
                </c:pt>
                <c:pt idx="29930">
                  <c:v>49276</c:v>
                </c:pt>
                <c:pt idx="29931">
                  <c:v>48779</c:v>
                </c:pt>
                <c:pt idx="29932">
                  <c:v>48080</c:v>
                </c:pt>
                <c:pt idx="29933">
                  <c:v>47583</c:v>
                </c:pt>
                <c:pt idx="29934">
                  <c:v>46884</c:v>
                </c:pt>
                <c:pt idx="29935">
                  <c:v>61371</c:v>
                </c:pt>
                <c:pt idx="29936">
                  <c:v>60058</c:v>
                </c:pt>
                <c:pt idx="29937">
                  <c:v>58744</c:v>
                </c:pt>
                <c:pt idx="29938">
                  <c:v>58051</c:v>
                </c:pt>
                <c:pt idx="29939">
                  <c:v>58124</c:v>
                </c:pt>
                <c:pt idx="29940">
                  <c:v>57431</c:v>
                </c:pt>
                <c:pt idx="29941">
                  <c:v>56811</c:v>
                </c:pt>
                <c:pt idx="29942">
                  <c:v>55498</c:v>
                </c:pt>
                <c:pt idx="29943">
                  <c:v>54804</c:v>
                </c:pt>
                <c:pt idx="29944">
                  <c:v>54184</c:v>
                </c:pt>
                <c:pt idx="29945">
                  <c:v>52871</c:v>
                </c:pt>
                <c:pt idx="29946">
                  <c:v>51557</c:v>
                </c:pt>
                <c:pt idx="29947">
                  <c:v>64054</c:v>
                </c:pt>
                <c:pt idx="29948">
                  <c:v>62709</c:v>
                </c:pt>
                <c:pt idx="29949">
                  <c:v>61364</c:v>
                </c:pt>
                <c:pt idx="29950">
                  <c:v>60607</c:v>
                </c:pt>
                <c:pt idx="29951">
                  <c:v>60775</c:v>
                </c:pt>
                <c:pt idx="29952">
                  <c:v>60018</c:v>
                </c:pt>
                <c:pt idx="29953">
                  <c:v>59429</c:v>
                </c:pt>
                <c:pt idx="29954">
                  <c:v>58084</c:v>
                </c:pt>
                <c:pt idx="29955">
                  <c:v>57328</c:v>
                </c:pt>
                <c:pt idx="29956">
                  <c:v>56739</c:v>
                </c:pt>
                <c:pt idx="29957">
                  <c:v>55394</c:v>
                </c:pt>
                <c:pt idx="29958">
                  <c:v>54048</c:v>
                </c:pt>
                <c:pt idx="29959">
                  <c:v>63231</c:v>
                </c:pt>
                <c:pt idx="29960">
                  <c:v>61913</c:v>
                </c:pt>
                <c:pt idx="29961">
                  <c:v>60595</c:v>
                </c:pt>
                <c:pt idx="29962">
                  <c:v>59836</c:v>
                </c:pt>
                <c:pt idx="29963">
                  <c:v>60037</c:v>
                </c:pt>
                <c:pt idx="29964">
                  <c:v>59278</c:v>
                </c:pt>
                <c:pt idx="29965">
                  <c:v>58719</c:v>
                </c:pt>
                <c:pt idx="29966">
                  <c:v>57401</c:v>
                </c:pt>
                <c:pt idx="29967">
                  <c:v>56642</c:v>
                </c:pt>
                <c:pt idx="29968">
                  <c:v>56084</c:v>
                </c:pt>
                <c:pt idx="29969">
                  <c:v>54766</c:v>
                </c:pt>
                <c:pt idx="29970">
                  <c:v>53448</c:v>
                </c:pt>
                <c:pt idx="29971">
                  <c:v>61550</c:v>
                </c:pt>
                <c:pt idx="29972">
                  <c:v>60262</c:v>
                </c:pt>
                <c:pt idx="29973">
                  <c:v>58975</c:v>
                </c:pt>
                <c:pt idx="29974">
                  <c:v>58242</c:v>
                </c:pt>
                <c:pt idx="29975">
                  <c:v>58421</c:v>
                </c:pt>
                <c:pt idx="29976">
                  <c:v>57688</c:v>
                </c:pt>
                <c:pt idx="29977">
                  <c:v>57134</c:v>
                </c:pt>
                <c:pt idx="29978">
                  <c:v>55846</c:v>
                </c:pt>
                <c:pt idx="29979">
                  <c:v>55113</c:v>
                </c:pt>
                <c:pt idx="29980">
                  <c:v>54559</c:v>
                </c:pt>
                <c:pt idx="29981">
                  <c:v>53272</c:v>
                </c:pt>
                <c:pt idx="29982">
                  <c:v>51984</c:v>
                </c:pt>
                <c:pt idx="29983">
                  <c:v>56964</c:v>
                </c:pt>
                <c:pt idx="29984">
                  <c:v>55763</c:v>
                </c:pt>
                <c:pt idx="29985">
                  <c:v>54562</c:v>
                </c:pt>
                <c:pt idx="29986">
                  <c:v>53896</c:v>
                </c:pt>
                <c:pt idx="29987">
                  <c:v>54026</c:v>
                </c:pt>
                <c:pt idx="29988">
                  <c:v>53360</c:v>
                </c:pt>
                <c:pt idx="29989">
                  <c:v>52825</c:v>
                </c:pt>
                <c:pt idx="29990">
                  <c:v>51624</c:v>
                </c:pt>
                <c:pt idx="29991">
                  <c:v>50958</c:v>
                </c:pt>
                <c:pt idx="29992">
                  <c:v>50422</c:v>
                </c:pt>
                <c:pt idx="29993">
                  <c:v>49221</c:v>
                </c:pt>
                <c:pt idx="29994">
                  <c:v>48020</c:v>
                </c:pt>
                <c:pt idx="29995">
                  <c:v>57247</c:v>
                </c:pt>
                <c:pt idx="29996">
                  <c:v>56487</c:v>
                </c:pt>
                <c:pt idx="29997">
                  <c:v>54206</c:v>
                </c:pt>
                <c:pt idx="29998">
                  <c:v>52686</c:v>
                </c:pt>
                <c:pt idx="29999">
                  <c:v>51926</c:v>
                </c:pt>
                <c:pt idx="30000">
                  <c:v>51166</c:v>
                </c:pt>
                <c:pt idx="30001">
                  <c:v>56703</c:v>
                </c:pt>
                <c:pt idx="30002">
                  <c:v>55943</c:v>
                </c:pt>
                <c:pt idx="30003">
                  <c:v>55183</c:v>
                </c:pt>
                <c:pt idx="30004">
                  <c:v>54423</c:v>
                </c:pt>
                <c:pt idx="30005">
                  <c:v>53663</c:v>
                </c:pt>
                <c:pt idx="30006">
                  <c:v>52903</c:v>
                </c:pt>
                <c:pt idx="30007">
                  <c:v>52143</c:v>
                </c:pt>
                <c:pt idx="30008">
                  <c:v>51382</c:v>
                </c:pt>
                <c:pt idx="30009">
                  <c:v>50622</c:v>
                </c:pt>
                <c:pt idx="30010">
                  <c:v>49862</c:v>
                </c:pt>
                <c:pt idx="30011">
                  <c:v>49102</c:v>
                </c:pt>
                <c:pt idx="30012">
                  <c:v>56160</c:v>
                </c:pt>
                <c:pt idx="30013">
                  <c:v>55400</c:v>
                </c:pt>
                <c:pt idx="30014">
                  <c:v>54639</c:v>
                </c:pt>
                <c:pt idx="30015">
                  <c:v>53879</c:v>
                </c:pt>
                <c:pt idx="30016">
                  <c:v>53119</c:v>
                </c:pt>
                <c:pt idx="30017">
                  <c:v>52359</c:v>
                </c:pt>
                <c:pt idx="30018">
                  <c:v>51599</c:v>
                </c:pt>
                <c:pt idx="30019">
                  <c:v>50839</c:v>
                </c:pt>
                <c:pt idx="30020">
                  <c:v>50079</c:v>
                </c:pt>
                <c:pt idx="30021">
                  <c:v>49319</c:v>
                </c:pt>
                <c:pt idx="30022">
                  <c:v>48558</c:v>
                </c:pt>
                <c:pt idx="30023">
                  <c:v>47798</c:v>
                </c:pt>
                <c:pt idx="30024">
                  <c:v>47038</c:v>
                </c:pt>
                <c:pt idx="30025">
                  <c:v>54856</c:v>
                </c:pt>
                <c:pt idx="30026">
                  <c:v>54096</c:v>
                </c:pt>
                <c:pt idx="30027">
                  <c:v>53336</c:v>
                </c:pt>
                <c:pt idx="30028">
                  <c:v>52576</c:v>
                </c:pt>
                <c:pt idx="30029">
                  <c:v>51816</c:v>
                </c:pt>
                <c:pt idx="30030">
                  <c:v>51055</c:v>
                </c:pt>
                <c:pt idx="30031">
                  <c:v>50295</c:v>
                </c:pt>
                <c:pt idx="30032">
                  <c:v>49535</c:v>
                </c:pt>
                <c:pt idx="30033">
                  <c:v>48775</c:v>
                </c:pt>
                <c:pt idx="30034">
                  <c:v>48015</c:v>
                </c:pt>
                <c:pt idx="30035">
                  <c:v>47255</c:v>
                </c:pt>
                <c:pt idx="30036">
                  <c:v>46495</c:v>
                </c:pt>
                <c:pt idx="30037">
                  <c:v>45735</c:v>
                </c:pt>
                <c:pt idx="30038">
                  <c:v>44974</c:v>
                </c:pt>
                <c:pt idx="30039">
                  <c:v>52792</c:v>
                </c:pt>
                <c:pt idx="30040">
                  <c:v>52032</c:v>
                </c:pt>
                <c:pt idx="30041">
                  <c:v>44431</c:v>
                </c:pt>
                <c:pt idx="30042">
                  <c:v>43671</c:v>
                </c:pt>
                <c:pt idx="30043">
                  <c:v>59625</c:v>
                </c:pt>
                <c:pt idx="30044">
                  <c:v>58791</c:v>
                </c:pt>
                <c:pt idx="30045">
                  <c:v>56288</c:v>
                </c:pt>
                <c:pt idx="30046">
                  <c:v>54619</c:v>
                </c:pt>
                <c:pt idx="30047">
                  <c:v>53784</c:v>
                </c:pt>
                <c:pt idx="30048">
                  <c:v>52950</c:v>
                </c:pt>
                <c:pt idx="30049">
                  <c:v>59124</c:v>
                </c:pt>
                <c:pt idx="30050">
                  <c:v>58289</c:v>
                </c:pt>
                <c:pt idx="30051">
                  <c:v>57455</c:v>
                </c:pt>
                <c:pt idx="30052">
                  <c:v>56620</c:v>
                </c:pt>
                <c:pt idx="30053">
                  <c:v>55786</c:v>
                </c:pt>
                <c:pt idx="30054">
                  <c:v>54951</c:v>
                </c:pt>
                <c:pt idx="30055">
                  <c:v>54117</c:v>
                </c:pt>
                <c:pt idx="30056">
                  <c:v>53282</c:v>
                </c:pt>
                <c:pt idx="30057">
                  <c:v>52448</c:v>
                </c:pt>
                <c:pt idx="30058">
                  <c:v>51613</c:v>
                </c:pt>
                <c:pt idx="30059">
                  <c:v>50779</c:v>
                </c:pt>
                <c:pt idx="30060">
                  <c:v>58622</c:v>
                </c:pt>
                <c:pt idx="30061">
                  <c:v>57787</c:v>
                </c:pt>
                <c:pt idx="30062">
                  <c:v>56953</c:v>
                </c:pt>
                <c:pt idx="30063">
                  <c:v>56118</c:v>
                </c:pt>
                <c:pt idx="30064">
                  <c:v>55284</c:v>
                </c:pt>
                <c:pt idx="30065">
                  <c:v>54449</c:v>
                </c:pt>
                <c:pt idx="30066">
                  <c:v>53615</c:v>
                </c:pt>
                <c:pt idx="30067">
                  <c:v>52780</c:v>
                </c:pt>
                <c:pt idx="30068">
                  <c:v>51946</c:v>
                </c:pt>
                <c:pt idx="30069">
                  <c:v>51111</c:v>
                </c:pt>
                <c:pt idx="30070">
                  <c:v>50277</c:v>
                </c:pt>
                <c:pt idx="30071">
                  <c:v>49442</c:v>
                </c:pt>
                <c:pt idx="30072">
                  <c:v>48608</c:v>
                </c:pt>
                <c:pt idx="30073">
                  <c:v>57285</c:v>
                </c:pt>
                <c:pt idx="30074">
                  <c:v>56451</c:v>
                </c:pt>
                <c:pt idx="30075">
                  <c:v>55616</c:v>
                </c:pt>
                <c:pt idx="30076">
                  <c:v>54782</c:v>
                </c:pt>
                <c:pt idx="30077">
                  <c:v>53947</c:v>
                </c:pt>
                <c:pt idx="30078">
                  <c:v>53113</c:v>
                </c:pt>
                <c:pt idx="30079">
                  <c:v>52278</c:v>
                </c:pt>
                <c:pt idx="30080">
                  <c:v>51444</c:v>
                </c:pt>
                <c:pt idx="30081">
                  <c:v>50609</c:v>
                </c:pt>
                <c:pt idx="30082">
                  <c:v>49775</c:v>
                </c:pt>
                <c:pt idx="30083">
                  <c:v>48940</c:v>
                </c:pt>
                <c:pt idx="30084">
                  <c:v>48106</c:v>
                </c:pt>
                <c:pt idx="30085">
                  <c:v>47271</c:v>
                </c:pt>
                <c:pt idx="30086">
                  <c:v>46437</c:v>
                </c:pt>
                <c:pt idx="30087">
                  <c:v>55114</c:v>
                </c:pt>
                <c:pt idx="30088">
                  <c:v>54280</c:v>
                </c:pt>
                <c:pt idx="30089">
                  <c:v>45935</c:v>
                </c:pt>
                <c:pt idx="30090">
                  <c:v>45100</c:v>
                </c:pt>
                <c:pt idx="30091">
                  <c:v>59009</c:v>
                </c:pt>
                <c:pt idx="30092">
                  <c:v>58162</c:v>
                </c:pt>
                <c:pt idx="30093">
                  <c:v>55623</c:v>
                </c:pt>
                <c:pt idx="30094">
                  <c:v>53930</c:v>
                </c:pt>
                <c:pt idx="30095">
                  <c:v>53084</c:v>
                </c:pt>
                <c:pt idx="30096">
                  <c:v>52237</c:v>
                </c:pt>
                <c:pt idx="30097">
                  <c:v>58543</c:v>
                </c:pt>
                <c:pt idx="30098">
                  <c:v>57696</c:v>
                </c:pt>
                <c:pt idx="30099">
                  <c:v>56850</c:v>
                </c:pt>
                <c:pt idx="30100">
                  <c:v>56004</c:v>
                </c:pt>
                <c:pt idx="30101">
                  <c:v>55157</c:v>
                </c:pt>
                <c:pt idx="30102">
                  <c:v>54311</c:v>
                </c:pt>
                <c:pt idx="30103">
                  <c:v>53464</c:v>
                </c:pt>
                <c:pt idx="30104">
                  <c:v>52618</c:v>
                </c:pt>
                <c:pt idx="30105">
                  <c:v>51771</c:v>
                </c:pt>
                <c:pt idx="30106">
                  <c:v>50925</c:v>
                </c:pt>
                <c:pt idx="30107">
                  <c:v>50079</c:v>
                </c:pt>
                <c:pt idx="30108">
                  <c:v>58077</c:v>
                </c:pt>
                <c:pt idx="30109">
                  <c:v>57231</c:v>
                </c:pt>
                <c:pt idx="30110">
                  <c:v>56384</c:v>
                </c:pt>
                <c:pt idx="30111">
                  <c:v>55538</c:v>
                </c:pt>
                <c:pt idx="30112">
                  <c:v>54691</c:v>
                </c:pt>
                <c:pt idx="30113">
                  <c:v>53845</c:v>
                </c:pt>
                <c:pt idx="30114">
                  <c:v>52998</c:v>
                </c:pt>
                <c:pt idx="30115">
                  <c:v>52152</c:v>
                </c:pt>
                <c:pt idx="30116">
                  <c:v>51305</c:v>
                </c:pt>
                <c:pt idx="30117">
                  <c:v>50459</c:v>
                </c:pt>
                <c:pt idx="30118">
                  <c:v>49613</c:v>
                </c:pt>
                <c:pt idx="30119">
                  <c:v>48766</c:v>
                </c:pt>
                <c:pt idx="30120">
                  <c:v>47920</c:v>
                </c:pt>
                <c:pt idx="30121">
                  <c:v>56765</c:v>
                </c:pt>
                <c:pt idx="30122">
                  <c:v>55918</c:v>
                </c:pt>
                <c:pt idx="30123">
                  <c:v>55072</c:v>
                </c:pt>
                <c:pt idx="30124">
                  <c:v>54225</c:v>
                </c:pt>
                <c:pt idx="30125">
                  <c:v>53379</c:v>
                </c:pt>
                <c:pt idx="30126">
                  <c:v>52532</c:v>
                </c:pt>
                <c:pt idx="30127">
                  <c:v>51686</c:v>
                </c:pt>
                <c:pt idx="30128">
                  <c:v>50840</c:v>
                </c:pt>
                <c:pt idx="30129">
                  <c:v>49993</c:v>
                </c:pt>
                <c:pt idx="30130">
                  <c:v>49147</c:v>
                </c:pt>
                <c:pt idx="30131">
                  <c:v>48300</c:v>
                </c:pt>
                <c:pt idx="30132">
                  <c:v>47454</c:v>
                </c:pt>
                <c:pt idx="30133">
                  <c:v>46607</c:v>
                </c:pt>
                <c:pt idx="30134">
                  <c:v>45761</c:v>
                </c:pt>
                <c:pt idx="30135">
                  <c:v>54606</c:v>
                </c:pt>
                <c:pt idx="30136">
                  <c:v>53759</c:v>
                </c:pt>
                <c:pt idx="30137">
                  <c:v>45295</c:v>
                </c:pt>
                <c:pt idx="30138">
                  <c:v>44449</c:v>
                </c:pt>
                <c:pt idx="30139">
                  <c:v>57750</c:v>
                </c:pt>
                <c:pt idx="30140">
                  <c:v>56920</c:v>
                </c:pt>
                <c:pt idx="30141">
                  <c:v>54432</c:v>
                </c:pt>
                <c:pt idx="30142">
                  <c:v>52773</c:v>
                </c:pt>
                <c:pt idx="30143">
                  <c:v>51943</c:v>
                </c:pt>
                <c:pt idx="30144">
                  <c:v>51114</c:v>
                </c:pt>
                <c:pt idx="30145">
                  <c:v>57296</c:v>
                </c:pt>
                <c:pt idx="30146">
                  <c:v>56466</c:v>
                </c:pt>
                <c:pt idx="30147">
                  <c:v>55637</c:v>
                </c:pt>
                <c:pt idx="30148">
                  <c:v>54807</c:v>
                </c:pt>
                <c:pt idx="30149">
                  <c:v>53978</c:v>
                </c:pt>
                <c:pt idx="30150">
                  <c:v>53148</c:v>
                </c:pt>
                <c:pt idx="30151">
                  <c:v>52319</c:v>
                </c:pt>
                <c:pt idx="30152">
                  <c:v>51489</c:v>
                </c:pt>
                <c:pt idx="30153">
                  <c:v>50660</c:v>
                </c:pt>
                <c:pt idx="30154">
                  <c:v>49830</c:v>
                </c:pt>
                <c:pt idx="30155">
                  <c:v>49000</c:v>
                </c:pt>
                <c:pt idx="30156">
                  <c:v>56842</c:v>
                </c:pt>
                <c:pt idx="30157">
                  <c:v>56012</c:v>
                </c:pt>
                <c:pt idx="30158">
                  <c:v>55183</c:v>
                </c:pt>
                <c:pt idx="30159">
                  <c:v>54353</c:v>
                </c:pt>
                <c:pt idx="30160">
                  <c:v>53523</c:v>
                </c:pt>
                <c:pt idx="30161">
                  <c:v>52694</c:v>
                </c:pt>
                <c:pt idx="30162">
                  <c:v>51864</c:v>
                </c:pt>
                <c:pt idx="30163">
                  <c:v>51035</c:v>
                </c:pt>
                <c:pt idx="30164">
                  <c:v>50205</c:v>
                </c:pt>
                <c:pt idx="30165">
                  <c:v>49376</c:v>
                </c:pt>
                <c:pt idx="30166">
                  <c:v>48546</c:v>
                </c:pt>
                <c:pt idx="30167">
                  <c:v>47717</c:v>
                </c:pt>
                <c:pt idx="30168">
                  <c:v>46887</c:v>
                </c:pt>
                <c:pt idx="30169">
                  <c:v>55558</c:v>
                </c:pt>
                <c:pt idx="30170">
                  <c:v>54728</c:v>
                </c:pt>
                <c:pt idx="30171">
                  <c:v>53899</c:v>
                </c:pt>
                <c:pt idx="30172">
                  <c:v>53069</c:v>
                </c:pt>
                <c:pt idx="30173">
                  <c:v>52240</c:v>
                </c:pt>
                <c:pt idx="30174">
                  <c:v>51410</c:v>
                </c:pt>
                <c:pt idx="30175">
                  <c:v>50581</c:v>
                </c:pt>
                <c:pt idx="30176">
                  <c:v>49751</c:v>
                </c:pt>
                <c:pt idx="30177">
                  <c:v>48922</c:v>
                </c:pt>
                <c:pt idx="30178">
                  <c:v>48092</c:v>
                </c:pt>
                <c:pt idx="30179">
                  <c:v>47262</c:v>
                </c:pt>
                <c:pt idx="30180">
                  <c:v>46433</c:v>
                </c:pt>
                <c:pt idx="30181">
                  <c:v>45603</c:v>
                </c:pt>
                <c:pt idx="30182">
                  <c:v>44774</c:v>
                </c:pt>
                <c:pt idx="30183">
                  <c:v>53445</c:v>
                </c:pt>
                <c:pt idx="30184">
                  <c:v>52615</c:v>
                </c:pt>
                <c:pt idx="30185">
                  <c:v>44320</c:v>
                </c:pt>
                <c:pt idx="30186">
                  <c:v>43490</c:v>
                </c:pt>
                <c:pt idx="30187">
                  <c:v>53811</c:v>
                </c:pt>
                <c:pt idx="30188">
                  <c:v>53046</c:v>
                </c:pt>
                <c:pt idx="30189">
                  <c:v>50753</c:v>
                </c:pt>
                <c:pt idx="30190">
                  <c:v>49225</c:v>
                </c:pt>
                <c:pt idx="30191">
                  <c:v>48460</c:v>
                </c:pt>
                <c:pt idx="30192">
                  <c:v>47696</c:v>
                </c:pt>
                <c:pt idx="30193">
                  <c:v>53375</c:v>
                </c:pt>
                <c:pt idx="30194">
                  <c:v>52610</c:v>
                </c:pt>
                <c:pt idx="30195">
                  <c:v>51846</c:v>
                </c:pt>
                <c:pt idx="30196">
                  <c:v>51082</c:v>
                </c:pt>
                <c:pt idx="30197">
                  <c:v>50317</c:v>
                </c:pt>
                <c:pt idx="30198">
                  <c:v>49553</c:v>
                </c:pt>
                <c:pt idx="30199">
                  <c:v>48789</c:v>
                </c:pt>
                <c:pt idx="30200">
                  <c:v>48024</c:v>
                </c:pt>
                <c:pt idx="30201">
                  <c:v>47260</c:v>
                </c:pt>
                <c:pt idx="30202">
                  <c:v>46495</c:v>
                </c:pt>
                <c:pt idx="30203">
                  <c:v>45731</c:v>
                </c:pt>
                <c:pt idx="30204">
                  <c:v>52938</c:v>
                </c:pt>
                <c:pt idx="30205">
                  <c:v>52174</c:v>
                </c:pt>
                <c:pt idx="30206">
                  <c:v>51410</c:v>
                </c:pt>
                <c:pt idx="30207">
                  <c:v>50645</c:v>
                </c:pt>
                <c:pt idx="30208">
                  <c:v>49881</c:v>
                </c:pt>
                <c:pt idx="30209">
                  <c:v>49117</c:v>
                </c:pt>
                <c:pt idx="30210">
                  <c:v>48352</c:v>
                </c:pt>
                <c:pt idx="30211">
                  <c:v>47588</c:v>
                </c:pt>
                <c:pt idx="30212">
                  <c:v>46824</c:v>
                </c:pt>
                <c:pt idx="30213">
                  <c:v>46059</c:v>
                </c:pt>
                <c:pt idx="30214">
                  <c:v>45295</c:v>
                </c:pt>
                <c:pt idx="30215">
                  <c:v>44531</c:v>
                </c:pt>
                <c:pt idx="30216">
                  <c:v>43766</c:v>
                </c:pt>
                <c:pt idx="30217">
                  <c:v>51738</c:v>
                </c:pt>
                <c:pt idx="30218">
                  <c:v>50974</c:v>
                </c:pt>
                <c:pt idx="30219">
                  <c:v>50209</c:v>
                </c:pt>
                <c:pt idx="30220">
                  <c:v>49445</c:v>
                </c:pt>
                <c:pt idx="30221">
                  <c:v>48681</c:v>
                </c:pt>
                <c:pt idx="30222">
                  <c:v>47916</c:v>
                </c:pt>
                <c:pt idx="30223">
                  <c:v>47152</c:v>
                </c:pt>
                <c:pt idx="30224">
                  <c:v>46388</c:v>
                </c:pt>
                <c:pt idx="30225">
                  <c:v>45623</c:v>
                </c:pt>
                <c:pt idx="30226">
                  <c:v>44859</c:v>
                </c:pt>
                <c:pt idx="30227">
                  <c:v>44095</c:v>
                </c:pt>
                <c:pt idx="30228">
                  <c:v>43330</c:v>
                </c:pt>
                <c:pt idx="30229">
                  <c:v>42566</c:v>
                </c:pt>
                <c:pt idx="30230">
                  <c:v>41801</c:v>
                </c:pt>
                <c:pt idx="30231">
                  <c:v>49773</c:v>
                </c:pt>
                <c:pt idx="30232">
                  <c:v>49009</c:v>
                </c:pt>
                <c:pt idx="30233">
                  <c:v>41365</c:v>
                </c:pt>
                <c:pt idx="30234">
                  <c:v>40601</c:v>
                </c:pt>
                <c:pt idx="30235">
                  <c:v>57247</c:v>
                </c:pt>
                <c:pt idx="30236">
                  <c:v>56487</c:v>
                </c:pt>
                <c:pt idx="30237">
                  <c:v>54206</c:v>
                </c:pt>
                <c:pt idx="30238">
                  <c:v>52686</c:v>
                </c:pt>
                <c:pt idx="30239">
                  <c:v>51926</c:v>
                </c:pt>
                <c:pt idx="30240">
                  <c:v>51166</c:v>
                </c:pt>
                <c:pt idx="30241">
                  <c:v>56703</c:v>
                </c:pt>
                <c:pt idx="30242">
                  <c:v>55943</c:v>
                </c:pt>
                <c:pt idx="30243">
                  <c:v>55183</c:v>
                </c:pt>
                <c:pt idx="30244">
                  <c:v>54423</c:v>
                </c:pt>
                <c:pt idx="30245">
                  <c:v>53663</c:v>
                </c:pt>
                <c:pt idx="30246">
                  <c:v>52903</c:v>
                </c:pt>
                <c:pt idx="30247">
                  <c:v>52143</c:v>
                </c:pt>
                <c:pt idx="30248">
                  <c:v>51382</c:v>
                </c:pt>
                <c:pt idx="30249">
                  <c:v>50622</c:v>
                </c:pt>
                <c:pt idx="30250">
                  <c:v>49862</c:v>
                </c:pt>
                <c:pt idx="30251">
                  <c:v>49102</c:v>
                </c:pt>
                <c:pt idx="30252">
                  <c:v>56160</c:v>
                </c:pt>
                <c:pt idx="30253">
                  <c:v>55400</c:v>
                </c:pt>
                <c:pt idx="30254">
                  <c:v>54639</c:v>
                </c:pt>
                <c:pt idx="30255">
                  <c:v>53879</c:v>
                </c:pt>
                <c:pt idx="30256">
                  <c:v>53119</c:v>
                </c:pt>
                <c:pt idx="30257">
                  <c:v>52359</c:v>
                </c:pt>
                <c:pt idx="30258">
                  <c:v>51599</c:v>
                </c:pt>
                <c:pt idx="30259">
                  <c:v>50839</c:v>
                </c:pt>
                <c:pt idx="30260">
                  <c:v>50079</c:v>
                </c:pt>
                <c:pt idx="30261">
                  <c:v>49319</c:v>
                </c:pt>
                <c:pt idx="30262">
                  <c:v>48558</c:v>
                </c:pt>
                <c:pt idx="30263">
                  <c:v>47798</c:v>
                </c:pt>
                <c:pt idx="30264">
                  <c:v>47038</c:v>
                </c:pt>
                <c:pt idx="30265">
                  <c:v>54856</c:v>
                </c:pt>
                <c:pt idx="30266">
                  <c:v>54096</c:v>
                </c:pt>
                <c:pt idx="30267">
                  <c:v>53336</c:v>
                </c:pt>
                <c:pt idx="30268">
                  <c:v>52576</c:v>
                </c:pt>
                <c:pt idx="30269">
                  <c:v>51816</c:v>
                </c:pt>
                <c:pt idx="30270">
                  <c:v>51055</c:v>
                </c:pt>
                <c:pt idx="30271">
                  <c:v>50295</c:v>
                </c:pt>
                <c:pt idx="30272">
                  <c:v>49535</c:v>
                </c:pt>
                <c:pt idx="30273">
                  <c:v>48775</c:v>
                </c:pt>
                <c:pt idx="30274">
                  <c:v>48015</c:v>
                </c:pt>
                <c:pt idx="30275">
                  <c:v>47255</c:v>
                </c:pt>
                <c:pt idx="30276">
                  <c:v>46495</c:v>
                </c:pt>
                <c:pt idx="30277">
                  <c:v>45735</c:v>
                </c:pt>
                <c:pt idx="30278">
                  <c:v>44974</c:v>
                </c:pt>
                <c:pt idx="30279">
                  <c:v>52792</c:v>
                </c:pt>
                <c:pt idx="30280">
                  <c:v>52032</c:v>
                </c:pt>
                <c:pt idx="30281">
                  <c:v>44431</c:v>
                </c:pt>
                <c:pt idx="30282">
                  <c:v>43671</c:v>
                </c:pt>
                <c:pt idx="30283">
                  <c:v>59625</c:v>
                </c:pt>
                <c:pt idx="30284">
                  <c:v>58791</c:v>
                </c:pt>
                <c:pt idx="30285">
                  <c:v>56288</c:v>
                </c:pt>
                <c:pt idx="30286">
                  <c:v>54619</c:v>
                </c:pt>
                <c:pt idx="30287">
                  <c:v>53784</c:v>
                </c:pt>
                <c:pt idx="30288">
                  <c:v>52950</c:v>
                </c:pt>
                <c:pt idx="30289">
                  <c:v>59124</c:v>
                </c:pt>
                <c:pt idx="30290">
                  <c:v>58289</c:v>
                </c:pt>
                <c:pt idx="30291">
                  <c:v>57455</c:v>
                </c:pt>
                <c:pt idx="30292">
                  <c:v>56620</c:v>
                </c:pt>
                <c:pt idx="30293">
                  <c:v>55786</c:v>
                </c:pt>
                <c:pt idx="30294">
                  <c:v>54951</c:v>
                </c:pt>
                <c:pt idx="30295">
                  <c:v>54117</c:v>
                </c:pt>
                <c:pt idx="30296">
                  <c:v>53282</c:v>
                </c:pt>
                <c:pt idx="30297">
                  <c:v>52448</c:v>
                </c:pt>
                <c:pt idx="30298">
                  <c:v>51613</c:v>
                </c:pt>
                <c:pt idx="30299">
                  <c:v>50779</c:v>
                </c:pt>
                <c:pt idx="30300">
                  <c:v>58622</c:v>
                </c:pt>
                <c:pt idx="30301">
                  <c:v>57787</c:v>
                </c:pt>
                <c:pt idx="30302">
                  <c:v>56953</c:v>
                </c:pt>
                <c:pt idx="30303">
                  <c:v>56118</c:v>
                </c:pt>
                <c:pt idx="30304">
                  <c:v>55284</c:v>
                </c:pt>
                <c:pt idx="30305">
                  <c:v>54449</c:v>
                </c:pt>
                <c:pt idx="30306">
                  <c:v>53615</c:v>
                </c:pt>
                <c:pt idx="30307">
                  <c:v>52780</c:v>
                </c:pt>
                <c:pt idx="30308">
                  <c:v>51946</c:v>
                </c:pt>
                <c:pt idx="30309">
                  <c:v>51111</c:v>
                </c:pt>
                <c:pt idx="30310">
                  <c:v>50277</c:v>
                </c:pt>
                <c:pt idx="30311">
                  <c:v>49442</c:v>
                </c:pt>
                <c:pt idx="30312">
                  <c:v>48608</c:v>
                </c:pt>
                <c:pt idx="30313">
                  <c:v>57285</c:v>
                </c:pt>
                <c:pt idx="30314">
                  <c:v>56451</c:v>
                </c:pt>
                <c:pt idx="30315">
                  <c:v>55616</c:v>
                </c:pt>
                <c:pt idx="30316">
                  <c:v>54782</c:v>
                </c:pt>
                <c:pt idx="30317">
                  <c:v>53947</c:v>
                </c:pt>
                <c:pt idx="30318">
                  <c:v>53113</c:v>
                </c:pt>
                <c:pt idx="30319">
                  <c:v>52278</c:v>
                </c:pt>
                <c:pt idx="30320">
                  <c:v>51444</c:v>
                </c:pt>
                <c:pt idx="30321">
                  <c:v>50609</c:v>
                </c:pt>
                <c:pt idx="30322">
                  <c:v>49775</c:v>
                </c:pt>
                <c:pt idx="30323">
                  <c:v>48940</c:v>
                </c:pt>
                <c:pt idx="30324">
                  <c:v>48106</c:v>
                </c:pt>
                <c:pt idx="30325">
                  <c:v>47271</c:v>
                </c:pt>
                <c:pt idx="30326">
                  <c:v>46437</c:v>
                </c:pt>
                <c:pt idx="30327">
                  <c:v>55114</c:v>
                </c:pt>
                <c:pt idx="30328">
                  <c:v>54280</c:v>
                </c:pt>
                <c:pt idx="30329">
                  <c:v>45935</c:v>
                </c:pt>
                <c:pt idx="30330">
                  <c:v>45100</c:v>
                </c:pt>
                <c:pt idx="30331">
                  <c:v>59009</c:v>
                </c:pt>
                <c:pt idx="30332">
                  <c:v>58162</c:v>
                </c:pt>
                <c:pt idx="30333">
                  <c:v>55623</c:v>
                </c:pt>
                <c:pt idx="30334">
                  <c:v>53930</c:v>
                </c:pt>
                <c:pt idx="30335">
                  <c:v>53084</c:v>
                </c:pt>
                <c:pt idx="30336">
                  <c:v>52237</c:v>
                </c:pt>
                <c:pt idx="30337">
                  <c:v>58543</c:v>
                </c:pt>
                <c:pt idx="30338">
                  <c:v>57696</c:v>
                </c:pt>
                <c:pt idx="30339">
                  <c:v>56850</c:v>
                </c:pt>
                <c:pt idx="30340">
                  <c:v>56004</c:v>
                </c:pt>
                <c:pt idx="30341">
                  <c:v>55157</c:v>
                </c:pt>
                <c:pt idx="30342">
                  <c:v>54311</c:v>
                </c:pt>
                <c:pt idx="30343">
                  <c:v>53464</c:v>
                </c:pt>
                <c:pt idx="30344">
                  <c:v>52618</c:v>
                </c:pt>
                <c:pt idx="30345">
                  <c:v>51771</c:v>
                </c:pt>
                <c:pt idx="30346">
                  <c:v>50925</c:v>
                </c:pt>
                <c:pt idx="30347">
                  <c:v>50079</c:v>
                </c:pt>
                <c:pt idx="30348">
                  <c:v>58077</c:v>
                </c:pt>
                <c:pt idx="30349">
                  <c:v>57231</c:v>
                </c:pt>
                <c:pt idx="30350">
                  <c:v>56384</c:v>
                </c:pt>
                <c:pt idx="30351">
                  <c:v>55538</c:v>
                </c:pt>
                <c:pt idx="30352">
                  <c:v>54691</c:v>
                </c:pt>
                <c:pt idx="30353">
                  <c:v>53845</c:v>
                </c:pt>
                <c:pt idx="30354">
                  <c:v>52998</c:v>
                </c:pt>
                <c:pt idx="30355">
                  <c:v>52152</c:v>
                </c:pt>
                <c:pt idx="30356">
                  <c:v>51305</c:v>
                </c:pt>
                <c:pt idx="30357">
                  <c:v>50459</c:v>
                </c:pt>
                <c:pt idx="30358">
                  <c:v>49613</c:v>
                </c:pt>
                <c:pt idx="30359">
                  <c:v>48766</c:v>
                </c:pt>
                <c:pt idx="30360">
                  <c:v>47920</c:v>
                </c:pt>
                <c:pt idx="30361">
                  <c:v>56765</c:v>
                </c:pt>
                <c:pt idx="30362">
                  <c:v>55918</c:v>
                </c:pt>
                <c:pt idx="30363">
                  <c:v>55072</c:v>
                </c:pt>
                <c:pt idx="30364">
                  <c:v>54225</c:v>
                </c:pt>
                <c:pt idx="30365">
                  <c:v>53379</c:v>
                </c:pt>
                <c:pt idx="30366">
                  <c:v>52532</c:v>
                </c:pt>
                <c:pt idx="30367">
                  <c:v>51686</c:v>
                </c:pt>
                <c:pt idx="30368">
                  <c:v>50840</c:v>
                </c:pt>
                <c:pt idx="30369">
                  <c:v>49993</c:v>
                </c:pt>
                <c:pt idx="30370">
                  <c:v>49147</c:v>
                </c:pt>
                <c:pt idx="30371">
                  <c:v>48300</c:v>
                </c:pt>
                <c:pt idx="30372">
                  <c:v>47454</c:v>
                </c:pt>
                <c:pt idx="30373">
                  <c:v>46607</c:v>
                </c:pt>
                <c:pt idx="30374">
                  <c:v>45761</c:v>
                </c:pt>
                <c:pt idx="30375">
                  <c:v>54606</c:v>
                </c:pt>
                <c:pt idx="30376">
                  <c:v>53759</c:v>
                </c:pt>
                <c:pt idx="30377">
                  <c:v>45295</c:v>
                </c:pt>
                <c:pt idx="30378">
                  <c:v>44449</c:v>
                </c:pt>
                <c:pt idx="30379">
                  <c:v>57750</c:v>
                </c:pt>
                <c:pt idx="30380">
                  <c:v>56920</c:v>
                </c:pt>
                <c:pt idx="30381">
                  <c:v>54432</c:v>
                </c:pt>
                <c:pt idx="30382">
                  <c:v>52773</c:v>
                </c:pt>
                <c:pt idx="30383">
                  <c:v>51943</c:v>
                </c:pt>
                <c:pt idx="30384">
                  <c:v>51114</c:v>
                </c:pt>
                <c:pt idx="30385">
                  <c:v>57296</c:v>
                </c:pt>
                <c:pt idx="30386">
                  <c:v>56466</c:v>
                </c:pt>
                <c:pt idx="30387">
                  <c:v>55637</c:v>
                </c:pt>
                <c:pt idx="30388">
                  <c:v>54807</c:v>
                </c:pt>
                <c:pt idx="30389">
                  <c:v>53978</c:v>
                </c:pt>
                <c:pt idx="30390">
                  <c:v>53148</c:v>
                </c:pt>
                <c:pt idx="30391">
                  <c:v>52319</c:v>
                </c:pt>
                <c:pt idx="30392">
                  <c:v>51489</c:v>
                </c:pt>
                <c:pt idx="30393">
                  <c:v>50660</c:v>
                </c:pt>
                <c:pt idx="30394">
                  <c:v>49830</c:v>
                </c:pt>
                <c:pt idx="30395">
                  <c:v>49000</c:v>
                </c:pt>
                <c:pt idx="30396">
                  <c:v>56842</c:v>
                </c:pt>
                <c:pt idx="30397">
                  <c:v>56012</c:v>
                </c:pt>
                <c:pt idx="30398">
                  <c:v>55183</c:v>
                </c:pt>
                <c:pt idx="30399">
                  <c:v>54353</c:v>
                </c:pt>
                <c:pt idx="30400">
                  <c:v>53523</c:v>
                </c:pt>
                <c:pt idx="30401">
                  <c:v>52694</c:v>
                </c:pt>
                <c:pt idx="30402">
                  <c:v>51864</c:v>
                </c:pt>
                <c:pt idx="30403">
                  <c:v>51035</c:v>
                </c:pt>
                <c:pt idx="30404">
                  <c:v>50205</c:v>
                </c:pt>
                <c:pt idx="30405">
                  <c:v>49376</c:v>
                </c:pt>
                <c:pt idx="30406">
                  <c:v>48546</c:v>
                </c:pt>
                <c:pt idx="30407">
                  <c:v>47717</c:v>
                </c:pt>
                <c:pt idx="30408">
                  <c:v>46887</c:v>
                </c:pt>
                <c:pt idx="30409">
                  <c:v>55558</c:v>
                </c:pt>
                <c:pt idx="30410">
                  <c:v>54728</c:v>
                </c:pt>
                <c:pt idx="30411">
                  <c:v>53899</c:v>
                </c:pt>
                <c:pt idx="30412">
                  <c:v>53069</c:v>
                </c:pt>
                <c:pt idx="30413">
                  <c:v>52240</c:v>
                </c:pt>
                <c:pt idx="30414">
                  <c:v>51410</c:v>
                </c:pt>
                <c:pt idx="30415">
                  <c:v>50581</c:v>
                </c:pt>
                <c:pt idx="30416">
                  <c:v>49751</c:v>
                </c:pt>
                <c:pt idx="30417">
                  <c:v>48922</c:v>
                </c:pt>
                <c:pt idx="30418">
                  <c:v>48092</c:v>
                </c:pt>
                <c:pt idx="30419">
                  <c:v>47262</c:v>
                </c:pt>
                <c:pt idx="30420">
                  <c:v>46433</c:v>
                </c:pt>
                <c:pt idx="30421">
                  <c:v>45603</c:v>
                </c:pt>
                <c:pt idx="30422">
                  <c:v>44774</c:v>
                </c:pt>
                <c:pt idx="30423">
                  <c:v>53445</c:v>
                </c:pt>
                <c:pt idx="30424">
                  <c:v>52615</c:v>
                </c:pt>
                <c:pt idx="30425">
                  <c:v>44320</c:v>
                </c:pt>
                <c:pt idx="30426">
                  <c:v>43490</c:v>
                </c:pt>
                <c:pt idx="30427">
                  <c:v>53811</c:v>
                </c:pt>
                <c:pt idx="30428">
                  <c:v>53046</c:v>
                </c:pt>
                <c:pt idx="30429">
                  <c:v>50753</c:v>
                </c:pt>
                <c:pt idx="30430">
                  <c:v>49225</c:v>
                </c:pt>
                <c:pt idx="30431">
                  <c:v>48460</c:v>
                </c:pt>
                <c:pt idx="30432">
                  <c:v>47696</c:v>
                </c:pt>
                <c:pt idx="30433">
                  <c:v>53375</c:v>
                </c:pt>
                <c:pt idx="30434">
                  <c:v>52610</c:v>
                </c:pt>
                <c:pt idx="30435">
                  <c:v>51846</c:v>
                </c:pt>
                <c:pt idx="30436">
                  <c:v>51082</c:v>
                </c:pt>
                <c:pt idx="30437">
                  <c:v>50317</c:v>
                </c:pt>
                <c:pt idx="30438">
                  <c:v>49553</c:v>
                </c:pt>
                <c:pt idx="30439">
                  <c:v>48789</c:v>
                </c:pt>
                <c:pt idx="30440">
                  <c:v>48024</c:v>
                </c:pt>
                <c:pt idx="30441">
                  <c:v>47260</c:v>
                </c:pt>
                <c:pt idx="30442">
                  <c:v>46495</c:v>
                </c:pt>
                <c:pt idx="30443">
                  <c:v>45731</c:v>
                </c:pt>
                <c:pt idx="30444">
                  <c:v>52938</c:v>
                </c:pt>
                <c:pt idx="30445">
                  <c:v>52174</c:v>
                </c:pt>
                <c:pt idx="30446">
                  <c:v>51410</c:v>
                </c:pt>
                <c:pt idx="30447">
                  <c:v>50645</c:v>
                </c:pt>
                <c:pt idx="30448">
                  <c:v>49881</c:v>
                </c:pt>
                <c:pt idx="30449">
                  <c:v>49117</c:v>
                </c:pt>
                <c:pt idx="30450">
                  <c:v>48352</c:v>
                </c:pt>
                <c:pt idx="30451">
                  <c:v>47588</c:v>
                </c:pt>
                <c:pt idx="30452">
                  <c:v>46824</c:v>
                </c:pt>
                <c:pt idx="30453">
                  <c:v>46059</c:v>
                </c:pt>
                <c:pt idx="30454">
                  <c:v>45295</c:v>
                </c:pt>
                <c:pt idx="30455">
                  <c:v>44531</c:v>
                </c:pt>
                <c:pt idx="30456">
                  <c:v>43766</c:v>
                </c:pt>
                <c:pt idx="30457">
                  <c:v>51738</c:v>
                </c:pt>
                <c:pt idx="30458">
                  <c:v>50974</c:v>
                </c:pt>
                <c:pt idx="30459">
                  <c:v>50209</c:v>
                </c:pt>
                <c:pt idx="30460">
                  <c:v>49445</c:v>
                </c:pt>
                <c:pt idx="30461">
                  <c:v>48681</c:v>
                </c:pt>
                <c:pt idx="30462">
                  <c:v>47916</c:v>
                </c:pt>
                <c:pt idx="30463">
                  <c:v>47152</c:v>
                </c:pt>
                <c:pt idx="30464">
                  <c:v>46388</c:v>
                </c:pt>
                <c:pt idx="30465">
                  <c:v>45623</c:v>
                </c:pt>
                <c:pt idx="30466">
                  <c:v>44859</c:v>
                </c:pt>
                <c:pt idx="30467">
                  <c:v>44095</c:v>
                </c:pt>
                <c:pt idx="30468">
                  <c:v>43330</c:v>
                </c:pt>
                <c:pt idx="30469">
                  <c:v>42566</c:v>
                </c:pt>
                <c:pt idx="30470">
                  <c:v>41801</c:v>
                </c:pt>
                <c:pt idx="30471">
                  <c:v>49773</c:v>
                </c:pt>
                <c:pt idx="30472">
                  <c:v>49009</c:v>
                </c:pt>
                <c:pt idx="30473">
                  <c:v>41365</c:v>
                </c:pt>
                <c:pt idx="30474">
                  <c:v>40601</c:v>
                </c:pt>
                <c:pt idx="30475">
                  <c:v>56135</c:v>
                </c:pt>
                <c:pt idx="30476">
                  <c:v>55368</c:v>
                </c:pt>
                <c:pt idx="30477">
                  <c:v>54602</c:v>
                </c:pt>
                <c:pt idx="30478">
                  <c:v>53835</c:v>
                </c:pt>
                <c:pt idx="30479">
                  <c:v>53068</c:v>
                </c:pt>
                <c:pt idx="30480">
                  <c:v>52301</c:v>
                </c:pt>
                <c:pt idx="30481">
                  <c:v>51534</c:v>
                </c:pt>
                <c:pt idx="30482">
                  <c:v>50767</c:v>
                </c:pt>
                <c:pt idx="30483">
                  <c:v>50000</c:v>
                </c:pt>
                <c:pt idx="30484">
                  <c:v>55619</c:v>
                </c:pt>
                <c:pt idx="30485">
                  <c:v>54852</c:v>
                </c:pt>
                <c:pt idx="30486">
                  <c:v>54086</c:v>
                </c:pt>
                <c:pt idx="30487">
                  <c:v>53319</c:v>
                </c:pt>
                <c:pt idx="30488">
                  <c:v>52552</c:v>
                </c:pt>
                <c:pt idx="30489">
                  <c:v>51785</c:v>
                </c:pt>
                <c:pt idx="30490">
                  <c:v>51018</c:v>
                </c:pt>
                <c:pt idx="30491">
                  <c:v>50251</c:v>
                </c:pt>
                <c:pt idx="30492">
                  <c:v>49485</c:v>
                </c:pt>
                <c:pt idx="30493">
                  <c:v>48718</c:v>
                </c:pt>
                <c:pt idx="30494">
                  <c:v>47951</c:v>
                </c:pt>
                <c:pt idx="30495">
                  <c:v>47184</c:v>
                </c:pt>
                <c:pt idx="30496">
                  <c:v>55103</c:v>
                </c:pt>
                <c:pt idx="30497">
                  <c:v>54336</c:v>
                </c:pt>
                <c:pt idx="30498">
                  <c:v>53570</c:v>
                </c:pt>
                <c:pt idx="30499">
                  <c:v>52803</c:v>
                </c:pt>
                <c:pt idx="30500">
                  <c:v>52036</c:v>
                </c:pt>
                <c:pt idx="30501">
                  <c:v>51269</c:v>
                </c:pt>
                <c:pt idx="30502">
                  <c:v>50502</c:v>
                </c:pt>
                <c:pt idx="30503">
                  <c:v>49735</c:v>
                </c:pt>
                <c:pt idx="30504">
                  <c:v>48969</c:v>
                </c:pt>
                <c:pt idx="30505">
                  <c:v>48202</c:v>
                </c:pt>
                <c:pt idx="30506">
                  <c:v>47435</c:v>
                </c:pt>
                <c:pt idx="30507">
                  <c:v>45901</c:v>
                </c:pt>
                <c:pt idx="30508">
                  <c:v>45134</c:v>
                </c:pt>
                <c:pt idx="30509">
                  <c:v>53820</c:v>
                </c:pt>
                <c:pt idx="30510">
                  <c:v>53054</c:v>
                </c:pt>
                <c:pt idx="30511">
                  <c:v>52287</c:v>
                </c:pt>
                <c:pt idx="30512">
                  <c:v>51520</c:v>
                </c:pt>
                <c:pt idx="30513">
                  <c:v>50753</c:v>
                </c:pt>
                <c:pt idx="30514">
                  <c:v>49986</c:v>
                </c:pt>
                <c:pt idx="30515">
                  <c:v>49219</c:v>
                </c:pt>
                <c:pt idx="30516">
                  <c:v>45385</c:v>
                </c:pt>
                <c:pt idx="30517">
                  <c:v>44618</c:v>
                </c:pt>
                <c:pt idx="30518">
                  <c:v>43852</c:v>
                </c:pt>
                <c:pt idx="30519">
                  <c:v>51771</c:v>
                </c:pt>
                <c:pt idx="30520">
                  <c:v>51004</c:v>
                </c:pt>
                <c:pt idx="30521">
                  <c:v>58414</c:v>
                </c:pt>
                <c:pt idx="30522">
                  <c:v>57577</c:v>
                </c:pt>
                <c:pt idx="30523">
                  <c:v>56740</c:v>
                </c:pt>
                <c:pt idx="30524">
                  <c:v>55903</c:v>
                </c:pt>
                <c:pt idx="30525">
                  <c:v>55067</c:v>
                </c:pt>
                <c:pt idx="30526">
                  <c:v>54230</c:v>
                </c:pt>
                <c:pt idx="30527">
                  <c:v>53393</c:v>
                </c:pt>
                <c:pt idx="30528">
                  <c:v>52556</c:v>
                </c:pt>
                <c:pt idx="30529">
                  <c:v>51719</c:v>
                </c:pt>
                <c:pt idx="30530">
                  <c:v>57937</c:v>
                </c:pt>
                <c:pt idx="30531">
                  <c:v>57100</c:v>
                </c:pt>
                <c:pt idx="30532">
                  <c:v>56263</c:v>
                </c:pt>
                <c:pt idx="30533">
                  <c:v>55426</c:v>
                </c:pt>
                <c:pt idx="30534">
                  <c:v>54590</c:v>
                </c:pt>
                <c:pt idx="30535">
                  <c:v>53753</c:v>
                </c:pt>
                <c:pt idx="30536">
                  <c:v>52916</c:v>
                </c:pt>
                <c:pt idx="30537">
                  <c:v>52079</c:v>
                </c:pt>
                <c:pt idx="30538">
                  <c:v>51242</c:v>
                </c:pt>
                <c:pt idx="30539">
                  <c:v>50406</c:v>
                </c:pt>
                <c:pt idx="30540">
                  <c:v>49569</c:v>
                </c:pt>
                <c:pt idx="30541">
                  <c:v>48732</c:v>
                </c:pt>
                <c:pt idx="30542">
                  <c:v>57460</c:v>
                </c:pt>
                <c:pt idx="30543">
                  <c:v>56623</c:v>
                </c:pt>
                <c:pt idx="30544">
                  <c:v>55786</c:v>
                </c:pt>
                <c:pt idx="30545">
                  <c:v>54950</c:v>
                </c:pt>
                <c:pt idx="30546">
                  <c:v>54113</c:v>
                </c:pt>
                <c:pt idx="30547">
                  <c:v>53276</c:v>
                </c:pt>
                <c:pt idx="30548">
                  <c:v>52439</c:v>
                </c:pt>
                <c:pt idx="30549">
                  <c:v>51602</c:v>
                </c:pt>
                <c:pt idx="30550">
                  <c:v>50766</c:v>
                </c:pt>
                <c:pt idx="30551">
                  <c:v>49929</c:v>
                </c:pt>
                <c:pt idx="30552">
                  <c:v>49092</c:v>
                </c:pt>
                <c:pt idx="30553">
                  <c:v>47418</c:v>
                </c:pt>
                <c:pt idx="30554">
                  <c:v>46582</c:v>
                </c:pt>
                <c:pt idx="30555">
                  <c:v>56146</c:v>
                </c:pt>
                <c:pt idx="30556">
                  <c:v>55309</c:v>
                </c:pt>
                <c:pt idx="30557">
                  <c:v>54473</c:v>
                </c:pt>
                <c:pt idx="30558">
                  <c:v>53636</c:v>
                </c:pt>
                <c:pt idx="30559">
                  <c:v>52799</c:v>
                </c:pt>
                <c:pt idx="30560">
                  <c:v>51962</c:v>
                </c:pt>
                <c:pt idx="30561">
                  <c:v>51126</c:v>
                </c:pt>
                <c:pt idx="30562">
                  <c:v>46942</c:v>
                </c:pt>
                <c:pt idx="30563">
                  <c:v>46105</c:v>
                </c:pt>
                <c:pt idx="30564">
                  <c:v>45268</c:v>
                </c:pt>
                <c:pt idx="30565">
                  <c:v>53996</c:v>
                </c:pt>
                <c:pt idx="30566">
                  <c:v>53159</c:v>
                </c:pt>
                <c:pt idx="30567">
                  <c:v>58183</c:v>
                </c:pt>
                <c:pt idx="30568">
                  <c:v>57339</c:v>
                </c:pt>
                <c:pt idx="30569">
                  <c:v>56495</c:v>
                </c:pt>
                <c:pt idx="30570">
                  <c:v>55651</c:v>
                </c:pt>
                <c:pt idx="30571">
                  <c:v>54806</c:v>
                </c:pt>
                <c:pt idx="30572">
                  <c:v>53962</c:v>
                </c:pt>
                <c:pt idx="30573">
                  <c:v>53118</c:v>
                </c:pt>
                <c:pt idx="30574">
                  <c:v>52274</c:v>
                </c:pt>
                <c:pt idx="30575">
                  <c:v>51430</c:v>
                </c:pt>
                <c:pt idx="30576">
                  <c:v>57724</c:v>
                </c:pt>
                <c:pt idx="30577">
                  <c:v>56880</c:v>
                </c:pt>
                <c:pt idx="30578">
                  <c:v>56036</c:v>
                </c:pt>
                <c:pt idx="30579">
                  <c:v>55192</c:v>
                </c:pt>
                <c:pt idx="30580">
                  <c:v>54348</c:v>
                </c:pt>
                <c:pt idx="30581">
                  <c:v>53504</c:v>
                </c:pt>
                <c:pt idx="30582">
                  <c:v>52660</c:v>
                </c:pt>
                <c:pt idx="30583">
                  <c:v>51815</c:v>
                </c:pt>
                <c:pt idx="30584">
                  <c:v>50971</c:v>
                </c:pt>
                <c:pt idx="30585">
                  <c:v>50127</c:v>
                </c:pt>
                <c:pt idx="30586">
                  <c:v>49283</c:v>
                </c:pt>
                <c:pt idx="30587">
                  <c:v>48439</c:v>
                </c:pt>
                <c:pt idx="30588">
                  <c:v>57266</c:v>
                </c:pt>
                <c:pt idx="30589">
                  <c:v>56422</c:v>
                </c:pt>
                <c:pt idx="30590">
                  <c:v>55577</c:v>
                </c:pt>
                <c:pt idx="30591">
                  <c:v>54733</c:v>
                </c:pt>
                <c:pt idx="30592">
                  <c:v>53889</c:v>
                </c:pt>
                <c:pt idx="30593">
                  <c:v>53045</c:v>
                </c:pt>
                <c:pt idx="30594">
                  <c:v>52201</c:v>
                </c:pt>
                <c:pt idx="30595">
                  <c:v>51357</c:v>
                </c:pt>
                <c:pt idx="30596">
                  <c:v>50513</c:v>
                </c:pt>
                <c:pt idx="30597">
                  <c:v>49669</c:v>
                </c:pt>
                <c:pt idx="30598">
                  <c:v>48825</c:v>
                </c:pt>
                <c:pt idx="30599">
                  <c:v>47136</c:v>
                </c:pt>
                <c:pt idx="30600">
                  <c:v>46292</c:v>
                </c:pt>
                <c:pt idx="30601">
                  <c:v>55963</c:v>
                </c:pt>
                <c:pt idx="30602">
                  <c:v>55119</c:v>
                </c:pt>
                <c:pt idx="30603">
                  <c:v>54275</c:v>
                </c:pt>
                <c:pt idx="30604">
                  <c:v>53431</c:v>
                </c:pt>
                <c:pt idx="30605">
                  <c:v>52587</c:v>
                </c:pt>
                <c:pt idx="30606">
                  <c:v>51742</c:v>
                </c:pt>
                <c:pt idx="30607">
                  <c:v>50898</c:v>
                </c:pt>
                <c:pt idx="30608">
                  <c:v>46678</c:v>
                </c:pt>
                <c:pt idx="30609">
                  <c:v>45834</c:v>
                </c:pt>
                <c:pt idx="30610">
                  <c:v>44990</c:v>
                </c:pt>
                <c:pt idx="30611">
                  <c:v>53816</c:v>
                </c:pt>
                <c:pt idx="30612">
                  <c:v>52972</c:v>
                </c:pt>
                <c:pt idx="30613">
                  <c:v>57472</c:v>
                </c:pt>
                <c:pt idx="30614">
                  <c:v>56648</c:v>
                </c:pt>
                <c:pt idx="30615">
                  <c:v>55825</c:v>
                </c:pt>
                <c:pt idx="30616">
                  <c:v>55001</c:v>
                </c:pt>
                <c:pt idx="30617">
                  <c:v>54178</c:v>
                </c:pt>
                <c:pt idx="30618">
                  <c:v>53354</c:v>
                </c:pt>
                <c:pt idx="30619">
                  <c:v>52531</c:v>
                </c:pt>
                <c:pt idx="30620">
                  <c:v>51707</c:v>
                </c:pt>
                <c:pt idx="30621">
                  <c:v>50884</c:v>
                </c:pt>
                <c:pt idx="30622">
                  <c:v>57003</c:v>
                </c:pt>
                <c:pt idx="30623">
                  <c:v>56179</c:v>
                </c:pt>
                <c:pt idx="30624">
                  <c:v>55356</c:v>
                </c:pt>
                <c:pt idx="30625">
                  <c:v>54532</c:v>
                </c:pt>
                <c:pt idx="30626">
                  <c:v>53709</c:v>
                </c:pt>
                <c:pt idx="30627">
                  <c:v>52885</c:v>
                </c:pt>
                <c:pt idx="30628">
                  <c:v>52062</c:v>
                </c:pt>
                <c:pt idx="30629">
                  <c:v>51238</c:v>
                </c:pt>
                <c:pt idx="30630">
                  <c:v>50415</c:v>
                </c:pt>
                <c:pt idx="30631">
                  <c:v>49591</c:v>
                </c:pt>
                <c:pt idx="30632">
                  <c:v>48768</c:v>
                </c:pt>
                <c:pt idx="30633">
                  <c:v>47944</c:v>
                </c:pt>
                <c:pt idx="30634">
                  <c:v>56534</c:v>
                </c:pt>
                <c:pt idx="30635">
                  <c:v>55711</c:v>
                </c:pt>
                <c:pt idx="30636">
                  <c:v>54887</c:v>
                </c:pt>
                <c:pt idx="30637">
                  <c:v>54063</c:v>
                </c:pt>
                <c:pt idx="30638">
                  <c:v>53240</c:v>
                </c:pt>
                <c:pt idx="30639">
                  <c:v>52416</c:v>
                </c:pt>
                <c:pt idx="30640">
                  <c:v>51593</c:v>
                </c:pt>
                <c:pt idx="30641">
                  <c:v>50769</c:v>
                </c:pt>
                <c:pt idx="30642">
                  <c:v>49946</c:v>
                </c:pt>
                <c:pt idx="30643">
                  <c:v>49122</c:v>
                </c:pt>
                <c:pt idx="30644">
                  <c:v>48299</c:v>
                </c:pt>
                <c:pt idx="30645">
                  <c:v>46652</c:v>
                </c:pt>
                <c:pt idx="30646">
                  <c:v>45828</c:v>
                </c:pt>
                <c:pt idx="30647">
                  <c:v>55242</c:v>
                </c:pt>
                <c:pt idx="30648">
                  <c:v>54418</c:v>
                </c:pt>
                <c:pt idx="30649">
                  <c:v>53595</c:v>
                </c:pt>
                <c:pt idx="30650">
                  <c:v>52771</c:v>
                </c:pt>
                <c:pt idx="30651">
                  <c:v>51948</c:v>
                </c:pt>
                <c:pt idx="30652">
                  <c:v>51124</c:v>
                </c:pt>
                <c:pt idx="30653">
                  <c:v>50301</c:v>
                </c:pt>
                <c:pt idx="30654">
                  <c:v>46183</c:v>
                </c:pt>
                <c:pt idx="30655">
                  <c:v>45359</c:v>
                </c:pt>
                <c:pt idx="30656">
                  <c:v>44536</c:v>
                </c:pt>
                <c:pt idx="30657">
                  <c:v>53126</c:v>
                </c:pt>
                <c:pt idx="30658">
                  <c:v>52302</c:v>
                </c:pt>
                <c:pt idx="30659">
                  <c:v>54372</c:v>
                </c:pt>
                <c:pt idx="30660">
                  <c:v>53617</c:v>
                </c:pt>
                <c:pt idx="30661">
                  <c:v>52861</c:v>
                </c:pt>
                <c:pt idx="30662">
                  <c:v>52105</c:v>
                </c:pt>
                <c:pt idx="30663">
                  <c:v>51349</c:v>
                </c:pt>
                <c:pt idx="30664">
                  <c:v>50593</c:v>
                </c:pt>
                <c:pt idx="30665">
                  <c:v>49837</c:v>
                </c:pt>
                <c:pt idx="30666">
                  <c:v>49081</c:v>
                </c:pt>
                <c:pt idx="30667">
                  <c:v>48326</c:v>
                </c:pt>
                <c:pt idx="30668">
                  <c:v>53893</c:v>
                </c:pt>
                <c:pt idx="30669">
                  <c:v>53137</c:v>
                </c:pt>
                <c:pt idx="30670">
                  <c:v>52381</c:v>
                </c:pt>
                <c:pt idx="30671">
                  <c:v>51625</c:v>
                </c:pt>
                <c:pt idx="30672">
                  <c:v>50869</c:v>
                </c:pt>
                <c:pt idx="30673">
                  <c:v>50114</c:v>
                </c:pt>
                <c:pt idx="30674">
                  <c:v>49358</c:v>
                </c:pt>
                <c:pt idx="30675">
                  <c:v>48602</c:v>
                </c:pt>
                <c:pt idx="30676">
                  <c:v>47846</c:v>
                </c:pt>
                <c:pt idx="30677">
                  <c:v>47090</c:v>
                </c:pt>
                <c:pt idx="30678">
                  <c:v>46334</c:v>
                </c:pt>
                <c:pt idx="30679">
                  <c:v>45578</c:v>
                </c:pt>
                <c:pt idx="30680">
                  <c:v>53413</c:v>
                </c:pt>
                <c:pt idx="30681">
                  <c:v>52657</c:v>
                </c:pt>
                <c:pt idx="30682">
                  <c:v>51902</c:v>
                </c:pt>
                <c:pt idx="30683">
                  <c:v>51146</c:v>
                </c:pt>
                <c:pt idx="30684">
                  <c:v>50390</c:v>
                </c:pt>
                <c:pt idx="30685">
                  <c:v>49634</c:v>
                </c:pt>
                <c:pt idx="30686">
                  <c:v>48878</c:v>
                </c:pt>
                <c:pt idx="30687">
                  <c:v>48122</c:v>
                </c:pt>
                <c:pt idx="30688">
                  <c:v>47367</c:v>
                </c:pt>
                <c:pt idx="30689">
                  <c:v>46611</c:v>
                </c:pt>
                <c:pt idx="30690">
                  <c:v>45855</c:v>
                </c:pt>
                <c:pt idx="30691">
                  <c:v>44343</c:v>
                </c:pt>
                <c:pt idx="30692">
                  <c:v>43587</c:v>
                </c:pt>
                <c:pt idx="30693">
                  <c:v>52178</c:v>
                </c:pt>
                <c:pt idx="30694">
                  <c:v>51422</c:v>
                </c:pt>
                <c:pt idx="30695">
                  <c:v>50666</c:v>
                </c:pt>
                <c:pt idx="30696">
                  <c:v>49910</c:v>
                </c:pt>
                <c:pt idx="30697">
                  <c:v>49155</c:v>
                </c:pt>
                <c:pt idx="30698">
                  <c:v>48399</c:v>
                </c:pt>
                <c:pt idx="30699">
                  <c:v>47643</c:v>
                </c:pt>
                <c:pt idx="30700">
                  <c:v>43864</c:v>
                </c:pt>
                <c:pt idx="30701">
                  <c:v>43108</c:v>
                </c:pt>
                <c:pt idx="30702">
                  <c:v>42352</c:v>
                </c:pt>
                <c:pt idx="30703">
                  <c:v>50187</c:v>
                </c:pt>
                <c:pt idx="30704">
                  <c:v>49431</c:v>
                </c:pt>
                <c:pt idx="30705">
                  <c:v>60869</c:v>
                </c:pt>
                <c:pt idx="30706">
                  <c:v>60128</c:v>
                </c:pt>
                <c:pt idx="30707">
                  <c:v>59585</c:v>
                </c:pt>
                <c:pt idx="30708">
                  <c:v>58845</c:v>
                </c:pt>
                <c:pt idx="30709">
                  <c:v>57561</c:v>
                </c:pt>
                <c:pt idx="30710">
                  <c:v>63549</c:v>
                </c:pt>
                <c:pt idx="30711">
                  <c:v>62746</c:v>
                </c:pt>
                <c:pt idx="30712">
                  <c:v>62231</c:v>
                </c:pt>
                <c:pt idx="30713">
                  <c:v>61428</c:v>
                </c:pt>
                <c:pt idx="30714">
                  <c:v>60111</c:v>
                </c:pt>
                <c:pt idx="30715">
                  <c:v>63745</c:v>
                </c:pt>
                <c:pt idx="30716">
                  <c:v>62919</c:v>
                </c:pt>
                <c:pt idx="30717">
                  <c:v>62438</c:v>
                </c:pt>
                <c:pt idx="30718">
                  <c:v>61613</c:v>
                </c:pt>
                <c:pt idx="30719">
                  <c:v>60307</c:v>
                </c:pt>
                <c:pt idx="30720">
                  <c:v>63386</c:v>
                </c:pt>
                <c:pt idx="30721">
                  <c:v>62560</c:v>
                </c:pt>
                <c:pt idx="30722">
                  <c:v>62092</c:v>
                </c:pt>
                <c:pt idx="30723">
                  <c:v>61265</c:v>
                </c:pt>
                <c:pt idx="30724">
                  <c:v>59971</c:v>
                </c:pt>
                <c:pt idx="30725">
                  <c:v>60464</c:v>
                </c:pt>
                <c:pt idx="30726">
                  <c:v>59673</c:v>
                </c:pt>
                <c:pt idx="30727">
                  <c:v>59232</c:v>
                </c:pt>
                <c:pt idx="30728">
                  <c:v>58440</c:v>
                </c:pt>
                <c:pt idx="30729">
                  <c:v>57208</c:v>
                </c:pt>
                <c:pt idx="30730">
                  <c:v>62848</c:v>
                </c:pt>
                <c:pt idx="30731">
                  <c:v>62094</c:v>
                </c:pt>
                <c:pt idx="30732">
                  <c:v>61560</c:v>
                </c:pt>
                <c:pt idx="30733">
                  <c:v>60806</c:v>
                </c:pt>
                <c:pt idx="30734">
                  <c:v>59519</c:v>
                </c:pt>
                <c:pt idx="30735">
                  <c:v>58231</c:v>
                </c:pt>
                <c:pt idx="30736">
                  <c:v>65735</c:v>
                </c:pt>
                <c:pt idx="30737">
                  <c:v>64913</c:v>
                </c:pt>
                <c:pt idx="30738">
                  <c:v>64415</c:v>
                </c:pt>
                <c:pt idx="30739">
                  <c:v>63594</c:v>
                </c:pt>
                <c:pt idx="30740">
                  <c:v>62274</c:v>
                </c:pt>
                <c:pt idx="30741">
                  <c:v>60954</c:v>
                </c:pt>
                <c:pt idx="30742">
                  <c:v>65588</c:v>
                </c:pt>
                <c:pt idx="30743">
                  <c:v>64753</c:v>
                </c:pt>
                <c:pt idx="30744">
                  <c:v>64283</c:v>
                </c:pt>
                <c:pt idx="30745">
                  <c:v>63449</c:v>
                </c:pt>
                <c:pt idx="30746">
                  <c:v>62144</c:v>
                </c:pt>
                <c:pt idx="30747">
                  <c:v>60839</c:v>
                </c:pt>
                <c:pt idx="30748">
                  <c:v>64694</c:v>
                </c:pt>
                <c:pt idx="30749">
                  <c:v>63873</c:v>
                </c:pt>
                <c:pt idx="30750">
                  <c:v>63406</c:v>
                </c:pt>
                <c:pt idx="30751">
                  <c:v>62584</c:v>
                </c:pt>
                <c:pt idx="30752">
                  <c:v>61296</c:v>
                </c:pt>
                <c:pt idx="30753">
                  <c:v>60008</c:v>
                </c:pt>
                <c:pt idx="30754">
                  <c:v>60954</c:v>
                </c:pt>
                <c:pt idx="30755">
                  <c:v>60190</c:v>
                </c:pt>
                <c:pt idx="30756">
                  <c:v>59732</c:v>
                </c:pt>
                <c:pt idx="30757">
                  <c:v>58968</c:v>
                </c:pt>
                <c:pt idx="30758">
                  <c:v>57746</c:v>
                </c:pt>
                <c:pt idx="30759">
                  <c:v>56524</c:v>
                </c:pt>
                <c:pt idx="30760">
                  <c:v>63229</c:v>
                </c:pt>
                <c:pt idx="30761">
                  <c:v>62465</c:v>
                </c:pt>
                <c:pt idx="30762">
                  <c:v>61938</c:v>
                </c:pt>
                <c:pt idx="30763">
                  <c:v>61174</c:v>
                </c:pt>
                <c:pt idx="30764">
                  <c:v>59883</c:v>
                </c:pt>
                <c:pt idx="30765">
                  <c:v>58592</c:v>
                </c:pt>
                <c:pt idx="30766">
                  <c:v>66037</c:v>
                </c:pt>
                <c:pt idx="30767">
                  <c:v>65208</c:v>
                </c:pt>
                <c:pt idx="30768">
                  <c:v>64715</c:v>
                </c:pt>
                <c:pt idx="30769">
                  <c:v>63885</c:v>
                </c:pt>
                <c:pt idx="30770">
                  <c:v>62563</c:v>
                </c:pt>
                <c:pt idx="30771">
                  <c:v>61240</c:v>
                </c:pt>
                <c:pt idx="30772">
                  <c:v>65723</c:v>
                </c:pt>
                <c:pt idx="30773">
                  <c:v>64886</c:v>
                </c:pt>
                <c:pt idx="30774">
                  <c:v>64416</c:v>
                </c:pt>
                <c:pt idx="30775">
                  <c:v>63579</c:v>
                </c:pt>
                <c:pt idx="30776">
                  <c:v>62272</c:v>
                </c:pt>
                <c:pt idx="30777">
                  <c:v>60965</c:v>
                </c:pt>
                <c:pt idx="30778">
                  <c:v>64638</c:v>
                </c:pt>
                <c:pt idx="30779">
                  <c:v>63820</c:v>
                </c:pt>
                <c:pt idx="30780">
                  <c:v>63348</c:v>
                </c:pt>
                <c:pt idx="30781">
                  <c:v>62531</c:v>
                </c:pt>
                <c:pt idx="30782">
                  <c:v>61241</c:v>
                </c:pt>
                <c:pt idx="30783">
                  <c:v>59951</c:v>
                </c:pt>
                <c:pt idx="30784">
                  <c:v>60674</c:v>
                </c:pt>
                <c:pt idx="30785">
                  <c:v>59920</c:v>
                </c:pt>
                <c:pt idx="30786">
                  <c:v>59452</c:v>
                </c:pt>
                <c:pt idx="30787">
                  <c:v>58698</c:v>
                </c:pt>
                <c:pt idx="30788">
                  <c:v>57476</c:v>
                </c:pt>
                <c:pt idx="30789">
                  <c:v>56254</c:v>
                </c:pt>
                <c:pt idx="30790">
                  <c:v>63570</c:v>
                </c:pt>
                <c:pt idx="30791">
                  <c:v>62791</c:v>
                </c:pt>
                <c:pt idx="30792">
                  <c:v>62282</c:v>
                </c:pt>
                <c:pt idx="30793">
                  <c:v>61502</c:v>
                </c:pt>
                <c:pt idx="30794">
                  <c:v>60993</c:v>
                </c:pt>
                <c:pt idx="30795">
                  <c:v>60214</c:v>
                </c:pt>
                <c:pt idx="30796">
                  <c:v>66409</c:v>
                </c:pt>
                <c:pt idx="30797">
                  <c:v>65565</c:v>
                </c:pt>
                <c:pt idx="30798">
                  <c:v>65087</c:v>
                </c:pt>
                <c:pt idx="30799">
                  <c:v>64243</c:v>
                </c:pt>
                <c:pt idx="30800">
                  <c:v>63764</c:v>
                </c:pt>
                <c:pt idx="30801">
                  <c:v>62921</c:v>
                </c:pt>
                <c:pt idx="30802">
                  <c:v>65884</c:v>
                </c:pt>
                <c:pt idx="30803">
                  <c:v>65041</c:v>
                </c:pt>
                <c:pt idx="30804">
                  <c:v>64577</c:v>
                </c:pt>
                <c:pt idx="30805">
                  <c:v>63734</c:v>
                </c:pt>
                <c:pt idx="30806">
                  <c:v>63270</c:v>
                </c:pt>
                <c:pt idx="30807">
                  <c:v>62427</c:v>
                </c:pt>
                <c:pt idx="30808">
                  <c:v>64556</c:v>
                </c:pt>
                <c:pt idx="30809">
                  <c:v>63742</c:v>
                </c:pt>
                <c:pt idx="30810">
                  <c:v>63267</c:v>
                </c:pt>
                <c:pt idx="30811">
                  <c:v>62452</c:v>
                </c:pt>
                <c:pt idx="30812">
                  <c:v>61977</c:v>
                </c:pt>
                <c:pt idx="30813">
                  <c:v>61162</c:v>
                </c:pt>
                <c:pt idx="30814">
                  <c:v>60275</c:v>
                </c:pt>
                <c:pt idx="30815">
                  <c:v>59536</c:v>
                </c:pt>
                <c:pt idx="30816">
                  <c:v>59053</c:v>
                </c:pt>
                <c:pt idx="30817">
                  <c:v>58314</c:v>
                </c:pt>
                <c:pt idx="30818">
                  <c:v>57831</c:v>
                </c:pt>
                <c:pt idx="30819">
                  <c:v>57092</c:v>
                </c:pt>
                <c:pt idx="30820">
                  <c:v>58344</c:v>
                </c:pt>
                <c:pt idx="30821">
                  <c:v>57576</c:v>
                </c:pt>
                <c:pt idx="30822">
                  <c:v>56808</c:v>
                </c:pt>
                <c:pt idx="30823">
                  <c:v>52970</c:v>
                </c:pt>
                <c:pt idx="30824">
                  <c:v>52203</c:v>
                </c:pt>
                <c:pt idx="30825">
                  <c:v>51435</c:v>
                </c:pt>
                <c:pt idx="30826">
                  <c:v>57824</c:v>
                </c:pt>
                <c:pt idx="30827">
                  <c:v>57057</c:v>
                </c:pt>
                <c:pt idx="30828">
                  <c:v>56289</c:v>
                </c:pt>
                <c:pt idx="30829">
                  <c:v>55521</c:v>
                </c:pt>
                <c:pt idx="30830">
                  <c:v>54754</c:v>
                </c:pt>
                <c:pt idx="30831">
                  <c:v>53986</c:v>
                </c:pt>
                <c:pt idx="30832">
                  <c:v>53218</c:v>
                </c:pt>
                <c:pt idx="30833">
                  <c:v>52451</c:v>
                </c:pt>
                <c:pt idx="30834">
                  <c:v>51683</c:v>
                </c:pt>
                <c:pt idx="30835">
                  <c:v>50916</c:v>
                </c:pt>
                <c:pt idx="30836">
                  <c:v>50148</c:v>
                </c:pt>
                <c:pt idx="30837">
                  <c:v>49380</c:v>
                </c:pt>
                <c:pt idx="30838">
                  <c:v>56537</c:v>
                </c:pt>
                <c:pt idx="30839">
                  <c:v>55770</c:v>
                </c:pt>
                <c:pt idx="30840">
                  <c:v>55002</c:v>
                </c:pt>
                <c:pt idx="30841">
                  <c:v>54234</c:v>
                </c:pt>
                <c:pt idx="30842">
                  <c:v>53467</c:v>
                </c:pt>
                <c:pt idx="30843">
                  <c:v>52699</c:v>
                </c:pt>
                <c:pt idx="30844">
                  <c:v>51931</c:v>
                </c:pt>
                <c:pt idx="30845">
                  <c:v>51164</c:v>
                </c:pt>
                <c:pt idx="30846">
                  <c:v>50396</c:v>
                </c:pt>
                <c:pt idx="30847">
                  <c:v>49628</c:v>
                </c:pt>
                <c:pt idx="30848">
                  <c:v>48861</c:v>
                </c:pt>
                <c:pt idx="30849">
                  <c:v>48093</c:v>
                </c:pt>
                <c:pt idx="30850">
                  <c:v>47326</c:v>
                </c:pt>
                <c:pt idx="30851">
                  <c:v>55250</c:v>
                </c:pt>
                <c:pt idx="30852">
                  <c:v>54483</c:v>
                </c:pt>
                <c:pt idx="30853">
                  <c:v>53715</c:v>
                </c:pt>
                <c:pt idx="30854">
                  <c:v>52947</c:v>
                </c:pt>
                <c:pt idx="30855">
                  <c:v>51412</c:v>
                </c:pt>
                <c:pt idx="30856">
                  <c:v>49877</c:v>
                </c:pt>
                <c:pt idx="30857">
                  <c:v>48341</c:v>
                </c:pt>
                <c:pt idx="30858">
                  <c:v>47574</c:v>
                </c:pt>
                <c:pt idx="30859">
                  <c:v>46806</c:v>
                </c:pt>
                <c:pt idx="30860">
                  <c:v>46039</c:v>
                </c:pt>
                <c:pt idx="30861">
                  <c:v>60749</c:v>
                </c:pt>
                <c:pt idx="30862">
                  <c:v>59913</c:v>
                </c:pt>
                <c:pt idx="30863">
                  <c:v>59077</c:v>
                </c:pt>
                <c:pt idx="30864">
                  <c:v>54896</c:v>
                </c:pt>
                <c:pt idx="30865">
                  <c:v>54060</c:v>
                </c:pt>
                <c:pt idx="30866">
                  <c:v>53224</c:v>
                </c:pt>
                <c:pt idx="30867">
                  <c:v>60265</c:v>
                </c:pt>
                <c:pt idx="30868">
                  <c:v>59429</c:v>
                </c:pt>
                <c:pt idx="30869">
                  <c:v>58593</c:v>
                </c:pt>
                <c:pt idx="30870">
                  <c:v>57757</c:v>
                </c:pt>
                <c:pt idx="30871">
                  <c:v>56921</c:v>
                </c:pt>
                <c:pt idx="30872">
                  <c:v>56085</c:v>
                </c:pt>
                <c:pt idx="30873">
                  <c:v>55249</c:v>
                </c:pt>
                <c:pt idx="30874">
                  <c:v>54413</c:v>
                </c:pt>
                <c:pt idx="30875">
                  <c:v>53577</c:v>
                </c:pt>
                <c:pt idx="30876">
                  <c:v>52741</c:v>
                </c:pt>
                <c:pt idx="30877">
                  <c:v>51905</c:v>
                </c:pt>
                <c:pt idx="30878">
                  <c:v>51069</c:v>
                </c:pt>
                <c:pt idx="30879">
                  <c:v>58946</c:v>
                </c:pt>
                <c:pt idx="30880">
                  <c:v>58110</c:v>
                </c:pt>
                <c:pt idx="30881">
                  <c:v>57274</c:v>
                </c:pt>
                <c:pt idx="30882">
                  <c:v>56438</c:v>
                </c:pt>
                <c:pt idx="30883">
                  <c:v>55602</c:v>
                </c:pt>
                <c:pt idx="30884">
                  <c:v>54765</c:v>
                </c:pt>
                <c:pt idx="30885">
                  <c:v>53929</c:v>
                </c:pt>
                <c:pt idx="30886">
                  <c:v>53093</c:v>
                </c:pt>
                <c:pt idx="30887">
                  <c:v>52257</c:v>
                </c:pt>
                <c:pt idx="30888">
                  <c:v>51421</c:v>
                </c:pt>
                <c:pt idx="30889">
                  <c:v>50585</c:v>
                </c:pt>
                <c:pt idx="30890">
                  <c:v>49749</c:v>
                </c:pt>
                <c:pt idx="30891">
                  <c:v>48913</c:v>
                </c:pt>
                <c:pt idx="30892">
                  <c:v>57626</c:v>
                </c:pt>
                <c:pt idx="30893">
                  <c:v>56790</c:v>
                </c:pt>
                <c:pt idx="30894">
                  <c:v>55954</c:v>
                </c:pt>
                <c:pt idx="30895">
                  <c:v>55118</c:v>
                </c:pt>
                <c:pt idx="30896">
                  <c:v>53446</c:v>
                </c:pt>
                <c:pt idx="30897">
                  <c:v>51774</c:v>
                </c:pt>
                <c:pt idx="30898">
                  <c:v>50102</c:v>
                </c:pt>
                <c:pt idx="30899">
                  <c:v>49266</c:v>
                </c:pt>
                <c:pt idx="30900">
                  <c:v>48430</c:v>
                </c:pt>
                <c:pt idx="30901">
                  <c:v>47594</c:v>
                </c:pt>
                <c:pt idx="30902">
                  <c:v>60383</c:v>
                </c:pt>
                <c:pt idx="30903">
                  <c:v>59540</c:v>
                </c:pt>
                <c:pt idx="30904">
                  <c:v>58697</c:v>
                </c:pt>
                <c:pt idx="30905">
                  <c:v>54480</c:v>
                </c:pt>
                <c:pt idx="30906">
                  <c:v>53636</c:v>
                </c:pt>
                <c:pt idx="30907">
                  <c:v>52793</c:v>
                </c:pt>
                <c:pt idx="30908">
                  <c:v>59922</c:v>
                </c:pt>
                <c:pt idx="30909">
                  <c:v>59079</c:v>
                </c:pt>
                <c:pt idx="30910">
                  <c:v>58235</c:v>
                </c:pt>
                <c:pt idx="30911">
                  <c:v>57392</c:v>
                </c:pt>
                <c:pt idx="30912">
                  <c:v>56549</c:v>
                </c:pt>
                <c:pt idx="30913">
                  <c:v>55705</c:v>
                </c:pt>
                <c:pt idx="30914">
                  <c:v>54862</c:v>
                </c:pt>
                <c:pt idx="30915">
                  <c:v>54018</c:v>
                </c:pt>
                <c:pt idx="30916">
                  <c:v>53175</c:v>
                </c:pt>
                <c:pt idx="30917">
                  <c:v>52332</c:v>
                </c:pt>
                <c:pt idx="30918">
                  <c:v>51488</c:v>
                </c:pt>
                <c:pt idx="30919">
                  <c:v>50645</c:v>
                </c:pt>
                <c:pt idx="30920">
                  <c:v>58617</c:v>
                </c:pt>
                <c:pt idx="30921">
                  <c:v>57774</c:v>
                </c:pt>
                <c:pt idx="30922">
                  <c:v>56931</c:v>
                </c:pt>
                <c:pt idx="30923">
                  <c:v>56087</c:v>
                </c:pt>
                <c:pt idx="30924">
                  <c:v>55244</c:v>
                </c:pt>
                <c:pt idx="30925">
                  <c:v>54400</c:v>
                </c:pt>
                <c:pt idx="30926">
                  <c:v>53557</c:v>
                </c:pt>
                <c:pt idx="30927">
                  <c:v>52714</c:v>
                </c:pt>
                <c:pt idx="30928">
                  <c:v>51870</c:v>
                </c:pt>
                <c:pt idx="30929">
                  <c:v>51027</c:v>
                </c:pt>
                <c:pt idx="30930">
                  <c:v>50184</c:v>
                </c:pt>
                <c:pt idx="30931">
                  <c:v>49340</c:v>
                </c:pt>
                <c:pt idx="30932">
                  <c:v>48497</c:v>
                </c:pt>
                <c:pt idx="30933">
                  <c:v>57313</c:v>
                </c:pt>
                <c:pt idx="30934">
                  <c:v>56469</c:v>
                </c:pt>
                <c:pt idx="30935">
                  <c:v>55626</c:v>
                </c:pt>
                <c:pt idx="30936">
                  <c:v>54783</c:v>
                </c:pt>
                <c:pt idx="30937">
                  <c:v>53096</c:v>
                </c:pt>
                <c:pt idx="30938">
                  <c:v>51409</c:v>
                </c:pt>
                <c:pt idx="30939">
                  <c:v>49722</c:v>
                </c:pt>
                <c:pt idx="30940">
                  <c:v>48879</c:v>
                </c:pt>
                <c:pt idx="30941">
                  <c:v>48036</c:v>
                </c:pt>
                <c:pt idx="30942">
                  <c:v>47192</c:v>
                </c:pt>
                <c:pt idx="30943">
                  <c:v>59440</c:v>
                </c:pt>
                <c:pt idx="30944">
                  <c:v>58617</c:v>
                </c:pt>
                <c:pt idx="30945">
                  <c:v>57794</c:v>
                </c:pt>
                <c:pt idx="30946">
                  <c:v>53678</c:v>
                </c:pt>
                <c:pt idx="30947">
                  <c:v>52855</c:v>
                </c:pt>
                <c:pt idx="30948">
                  <c:v>52032</c:v>
                </c:pt>
                <c:pt idx="30949">
                  <c:v>58975</c:v>
                </c:pt>
                <c:pt idx="30950">
                  <c:v>58152</c:v>
                </c:pt>
                <c:pt idx="30951">
                  <c:v>57329</c:v>
                </c:pt>
                <c:pt idx="30952">
                  <c:v>56506</c:v>
                </c:pt>
                <c:pt idx="30953">
                  <c:v>55682</c:v>
                </c:pt>
                <c:pt idx="30954">
                  <c:v>54859</c:v>
                </c:pt>
                <c:pt idx="30955">
                  <c:v>54036</c:v>
                </c:pt>
                <c:pt idx="30956">
                  <c:v>53213</c:v>
                </c:pt>
                <c:pt idx="30957">
                  <c:v>52390</c:v>
                </c:pt>
                <c:pt idx="30958">
                  <c:v>51567</c:v>
                </c:pt>
                <c:pt idx="30959">
                  <c:v>50744</c:v>
                </c:pt>
                <c:pt idx="30960">
                  <c:v>49921</c:v>
                </c:pt>
                <c:pt idx="30961">
                  <c:v>57687</c:v>
                </c:pt>
                <c:pt idx="30962">
                  <c:v>56864</c:v>
                </c:pt>
                <c:pt idx="30963">
                  <c:v>56040</c:v>
                </c:pt>
                <c:pt idx="30964">
                  <c:v>55217</c:v>
                </c:pt>
                <c:pt idx="30965">
                  <c:v>54394</c:v>
                </c:pt>
                <c:pt idx="30966">
                  <c:v>53571</c:v>
                </c:pt>
                <c:pt idx="30967">
                  <c:v>52748</c:v>
                </c:pt>
                <c:pt idx="30968">
                  <c:v>51925</c:v>
                </c:pt>
                <c:pt idx="30969">
                  <c:v>51102</c:v>
                </c:pt>
                <c:pt idx="30970">
                  <c:v>50279</c:v>
                </c:pt>
                <c:pt idx="30971">
                  <c:v>49455</c:v>
                </c:pt>
                <c:pt idx="30972">
                  <c:v>48632</c:v>
                </c:pt>
                <c:pt idx="30973">
                  <c:v>47809</c:v>
                </c:pt>
                <c:pt idx="30974">
                  <c:v>56398</c:v>
                </c:pt>
                <c:pt idx="30975">
                  <c:v>55575</c:v>
                </c:pt>
                <c:pt idx="30976">
                  <c:v>54752</c:v>
                </c:pt>
                <c:pt idx="30977">
                  <c:v>53929</c:v>
                </c:pt>
                <c:pt idx="30978">
                  <c:v>52283</c:v>
                </c:pt>
                <c:pt idx="30979">
                  <c:v>50637</c:v>
                </c:pt>
                <c:pt idx="30980">
                  <c:v>48990</c:v>
                </c:pt>
                <c:pt idx="30981">
                  <c:v>48167</c:v>
                </c:pt>
                <c:pt idx="30982">
                  <c:v>47344</c:v>
                </c:pt>
                <c:pt idx="30983">
                  <c:v>46521</c:v>
                </c:pt>
                <c:pt idx="30984">
                  <c:v>55924</c:v>
                </c:pt>
                <c:pt idx="30985">
                  <c:v>55167</c:v>
                </c:pt>
                <c:pt idx="30986">
                  <c:v>54410</c:v>
                </c:pt>
                <c:pt idx="30987">
                  <c:v>50626</c:v>
                </c:pt>
                <c:pt idx="30988">
                  <c:v>49869</c:v>
                </c:pt>
                <c:pt idx="30989">
                  <c:v>49112</c:v>
                </c:pt>
                <c:pt idx="30990">
                  <c:v>55459</c:v>
                </c:pt>
                <c:pt idx="30991">
                  <c:v>54702</c:v>
                </c:pt>
                <c:pt idx="30992">
                  <c:v>53945</c:v>
                </c:pt>
                <c:pt idx="30993">
                  <c:v>53188</c:v>
                </c:pt>
                <c:pt idx="30994">
                  <c:v>52431</c:v>
                </c:pt>
                <c:pt idx="30995">
                  <c:v>51674</c:v>
                </c:pt>
                <c:pt idx="30996">
                  <c:v>50918</c:v>
                </c:pt>
                <c:pt idx="30997">
                  <c:v>50161</c:v>
                </c:pt>
                <c:pt idx="30998">
                  <c:v>49404</c:v>
                </c:pt>
                <c:pt idx="30999">
                  <c:v>48647</c:v>
                </c:pt>
                <c:pt idx="31000">
                  <c:v>47890</c:v>
                </c:pt>
                <c:pt idx="31001">
                  <c:v>47133</c:v>
                </c:pt>
                <c:pt idx="31002">
                  <c:v>54237</c:v>
                </c:pt>
                <c:pt idx="31003">
                  <c:v>53480</c:v>
                </c:pt>
                <c:pt idx="31004">
                  <c:v>52723</c:v>
                </c:pt>
                <c:pt idx="31005">
                  <c:v>51966</c:v>
                </c:pt>
                <c:pt idx="31006">
                  <c:v>51209</c:v>
                </c:pt>
                <c:pt idx="31007">
                  <c:v>50453</c:v>
                </c:pt>
                <c:pt idx="31008">
                  <c:v>49696</c:v>
                </c:pt>
                <c:pt idx="31009">
                  <c:v>48939</c:v>
                </c:pt>
                <c:pt idx="31010">
                  <c:v>48182</c:v>
                </c:pt>
                <c:pt idx="31011">
                  <c:v>47425</c:v>
                </c:pt>
                <c:pt idx="31012">
                  <c:v>46668</c:v>
                </c:pt>
                <c:pt idx="31013">
                  <c:v>45912</c:v>
                </c:pt>
                <c:pt idx="31014">
                  <c:v>45155</c:v>
                </c:pt>
                <c:pt idx="31015">
                  <c:v>53015</c:v>
                </c:pt>
                <c:pt idx="31016">
                  <c:v>52258</c:v>
                </c:pt>
                <c:pt idx="31017">
                  <c:v>51501</c:v>
                </c:pt>
                <c:pt idx="31018">
                  <c:v>50744</c:v>
                </c:pt>
                <c:pt idx="31019">
                  <c:v>49231</c:v>
                </c:pt>
                <c:pt idx="31020">
                  <c:v>47717</c:v>
                </c:pt>
                <c:pt idx="31021">
                  <c:v>46203</c:v>
                </c:pt>
                <c:pt idx="31022">
                  <c:v>45447</c:v>
                </c:pt>
                <c:pt idx="31023">
                  <c:v>44690</c:v>
                </c:pt>
                <c:pt idx="31024">
                  <c:v>43933</c:v>
                </c:pt>
                <c:pt idx="31025">
                  <c:v>58325</c:v>
                </c:pt>
                <c:pt idx="31026">
                  <c:v>57557</c:v>
                </c:pt>
                <c:pt idx="31027">
                  <c:v>56790</c:v>
                </c:pt>
                <c:pt idx="31028">
                  <c:v>57805</c:v>
                </c:pt>
                <c:pt idx="31029">
                  <c:v>57038</c:v>
                </c:pt>
                <c:pt idx="31030">
                  <c:v>56271</c:v>
                </c:pt>
                <c:pt idx="31031">
                  <c:v>55503</c:v>
                </c:pt>
                <c:pt idx="31032">
                  <c:v>54736</c:v>
                </c:pt>
                <c:pt idx="31033">
                  <c:v>53969</c:v>
                </c:pt>
                <c:pt idx="31034">
                  <c:v>53201</c:v>
                </c:pt>
                <c:pt idx="31035">
                  <c:v>52434</c:v>
                </c:pt>
                <c:pt idx="31036">
                  <c:v>51667</c:v>
                </c:pt>
                <c:pt idx="31037">
                  <c:v>50900</c:v>
                </c:pt>
                <c:pt idx="31038">
                  <c:v>50132</c:v>
                </c:pt>
                <c:pt idx="31039">
                  <c:v>49365</c:v>
                </c:pt>
                <c:pt idx="31040">
                  <c:v>56519</c:v>
                </c:pt>
                <c:pt idx="31041">
                  <c:v>55751</c:v>
                </c:pt>
                <c:pt idx="31042">
                  <c:v>54984</c:v>
                </c:pt>
                <c:pt idx="31043">
                  <c:v>54217</c:v>
                </c:pt>
                <c:pt idx="31044">
                  <c:v>53449</c:v>
                </c:pt>
                <c:pt idx="31045">
                  <c:v>52682</c:v>
                </c:pt>
                <c:pt idx="31046">
                  <c:v>51915</c:v>
                </c:pt>
                <c:pt idx="31047">
                  <c:v>51147</c:v>
                </c:pt>
                <c:pt idx="31048">
                  <c:v>50380</c:v>
                </c:pt>
                <c:pt idx="31049">
                  <c:v>49613</c:v>
                </c:pt>
                <c:pt idx="31050">
                  <c:v>48846</c:v>
                </c:pt>
                <c:pt idx="31051">
                  <c:v>48078</c:v>
                </c:pt>
                <c:pt idx="31052">
                  <c:v>47311</c:v>
                </c:pt>
                <c:pt idx="31053">
                  <c:v>55232</c:v>
                </c:pt>
                <c:pt idx="31054">
                  <c:v>54465</c:v>
                </c:pt>
                <c:pt idx="31055">
                  <c:v>53697</c:v>
                </c:pt>
                <c:pt idx="31056">
                  <c:v>52930</c:v>
                </c:pt>
                <c:pt idx="31057">
                  <c:v>49861</c:v>
                </c:pt>
                <c:pt idx="31058">
                  <c:v>48326</c:v>
                </c:pt>
                <c:pt idx="31059">
                  <c:v>47559</c:v>
                </c:pt>
                <c:pt idx="31060">
                  <c:v>46792</c:v>
                </c:pt>
                <c:pt idx="31061">
                  <c:v>46024</c:v>
                </c:pt>
                <c:pt idx="31062">
                  <c:v>60759</c:v>
                </c:pt>
                <c:pt idx="31063">
                  <c:v>59922</c:v>
                </c:pt>
                <c:pt idx="31064">
                  <c:v>59085</c:v>
                </c:pt>
                <c:pt idx="31065">
                  <c:v>60276</c:v>
                </c:pt>
                <c:pt idx="31066">
                  <c:v>59439</c:v>
                </c:pt>
                <c:pt idx="31067">
                  <c:v>58602</c:v>
                </c:pt>
                <c:pt idx="31068">
                  <c:v>57765</c:v>
                </c:pt>
                <c:pt idx="31069">
                  <c:v>56928</c:v>
                </c:pt>
                <c:pt idx="31070">
                  <c:v>56091</c:v>
                </c:pt>
                <c:pt idx="31071">
                  <c:v>55254</c:v>
                </c:pt>
                <c:pt idx="31072">
                  <c:v>54418</c:v>
                </c:pt>
                <c:pt idx="31073">
                  <c:v>53581</c:v>
                </c:pt>
                <c:pt idx="31074">
                  <c:v>52744</c:v>
                </c:pt>
                <c:pt idx="31075">
                  <c:v>51907</c:v>
                </c:pt>
                <c:pt idx="31076">
                  <c:v>51070</c:v>
                </c:pt>
                <c:pt idx="31077">
                  <c:v>58957</c:v>
                </c:pt>
                <c:pt idx="31078">
                  <c:v>58120</c:v>
                </c:pt>
                <c:pt idx="31079">
                  <c:v>57283</c:v>
                </c:pt>
                <c:pt idx="31080">
                  <c:v>56446</c:v>
                </c:pt>
                <c:pt idx="31081">
                  <c:v>55609</c:v>
                </c:pt>
                <c:pt idx="31082">
                  <c:v>54772</c:v>
                </c:pt>
                <c:pt idx="31083">
                  <c:v>53935</c:v>
                </c:pt>
                <c:pt idx="31084">
                  <c:v>53098</c:v>
                </c:pt>
                <c:pt idx="31085">
                  <c:v>52261</c:v>
                </c:pt>
                <c:pt idx="31086">
                  <c:v>51424</c:v>
                </c:pt>
                <c:pt idx="31087">
                  <c:v>50587</c:v>
                </c:pt>
                <c:pt idx="31088">
                  <c:v>49750</c:v>
                </c:pt>
                <c:pt idx="31089">
                  <c:v>48913</c:v>
                </c:pt>
                <c:pt idx="31090">
                  <c:v>57638</c:v>
                </c:pt>
                <c:pt idx="31091">
                  <c:v>56801</c:v>
                </c:pt>
                <c:pt idx="31092">
                  <c:v>55964</c:v>
                </c:pt>
                <c:pt idx="31093">
                  <c:v>55127</c:v>
                </c:pt>
                <c:pt idx="31094">
                  <c:v>51779</c:v>
                </c:pt>
                <c:pt idx="31095">
                  <c:v>50105</c:v>
                </c:pt>
                <c:pt idx="31096">
                  <c:v>49268</c:v>
                </c:pt>
                <c:pt idx="31097">
                  <c:v>48431</c:v>
                </c:pt>
                <c:pt idx="31098">
                  <c:v>47594</c:v>
                </c:pt>
                <c:pt idx="31099">
                  <c:v>60405</c:v>
                </c:pt>
                <c:pt idx="31100">
                  <c:v>59561</c:v>
                </c:pt>
                <c:pt idx="31101">
                  <c:v>58716</c:v>
                </c:pt>
                <c:pt idx="31102">
                  <c:v>59945</c:v>
                </c:pt>
                <c:pt idx="31103">
                  <c:v>59101</c:v>
                </c:pt>
                <c:pt idx="31104">
                  <c:v>58256</c:v>
                </c:pt>
                <c:pt idx="31105">
                  <c:v>57411</c:v>
                </c:pt>
                <c:pt idx="31106">
                  <c:v>56567</c:v>
                </c:pt>
                <c:pt idx="31107">
                  <c:v>55722</c:v>
                </c:pt>
                <c:pt idx="31108">
                  <c:v>54878</c:v>
                </c:pt>
                <c:pt idx="31109">
                  <c:v>54033</c:v>
                </c:pt>
                <c:pt idx="31110">
                  <c:v>53189</c:v>
                </c:pt>
                <c:pt idx="31111">
                  <c:v>52344</c:v>
                </c:pt>
                <c:pt idx="31112">
                  <c:v>51500</c:v>
                </c:pt>
                <c:pt idx="31113">
                  <c:v>50655</c:v>
                </c:pt>
                <c:pt idx="31114">
                  <c:v>58640</c:v>
                </c:pt>
                <c:pt idx="31115">
                  <c:v>57796</c:v>
                </c:pt>
                <c:pt idx="31116">
                  <c:v>56951</c:v>
                </c:pt>
                <c:pt idx="31117">
                  <c:v>56107</c:v>
                </c:pt>
                <c:pt idx="31118">
                  <c:v>55262</c:v>
                </c:pt>
                <c:pt idx="31119">
                  <c:v>54418</c:v>
                </c:pt>
                <c:pt idx="31120">
                  <c:v>53573</c:v>
                </c:pt>
                <c:pt idx="31121">
                  <c:v>52729</c:v>
                </c:pt>
                <c:pt idx="31122">
                  <c:v>51884</c:v>
                </c:pt>
                <c:pt idx="31123">
                  <c:v>51039</c:v>
                </c:pt>
                <c:pt idx="31124">
                  <c:v>50195</c:v>
                </c:pt>
                <c:pt idx="31125">
                  <c:v>49350</c:v>
                </c:pt>
                <c:pt idx="31126">
                  <c:v>48506</c:v>
                </c:pt>
                <c:pt idx="31127">
                  <c:v>57336</c:v>
                </c:pt>
                <c:pt idx="31128">
                  <c:v>56491</c:v>
                </c:pt>
                <c:pt idx="31129">
                  <c:v>55647</c:v>
                </c:pt>
                <c:pt idx="31130">
                  <c:v>54802</c:v>
                </c:pt>
                <c:pt idx="31131">
                  <c:v>51424</c:v>
                </c:pt>
                <c:pt idx="31132">
                  <c:v>49735</c:v>
                </c:pt>
                <c:pt idx="31133">
                  <c:v>48890</c:v>
                </c:pt>
                <c:pt idx="31134">
                  <c:v>48046</c:v>
                </c:pt>
                <c:pt idx="31135">
                  <c:v>47201</c:v>
                </c:pt>
                <c:pt idx="31136">
                  <c:v>59468</c:v>
                </c:pt>
                <c:pt idx="31137">
                  <c:v>58644</c:v>
                </c:pt>
                <c:pt idx="31138">
                  <c:v>57820</c:v>
                </c:pt>
                <c:pt idx="31139">
                  <c:v>59004</c:v>
                </c:pt>
                <c:pt idx="31140">
                  <c:v>58180</c:v>
                </c:pt>
                <c:pt idx="31141">
                  <c:v>57356</c:v>
                </c:pt>
                <c:pt idx="31142">
                  <c:v>56531</c:v>
                </c:pt>
                <c:pt idx="31143">
                  <c:v>55707</c:v>
                </c:pt>
                <c:pt idx="31144">
                  <c:v>54883</c:v>
                </c:pt>
                <c:pt idx="31145">
                  <c:v>54058</c:v>
                </c:pt>
                <c:pt idx="31146">
                  <c:v>53234</c:v>
                </c:pt>
                <c:pt idx="31147">
                  <c:v>52410</c:v>
                </c:pt>
                <c:pt idx="31148">
                  <c:v>51586</c:v>
                </c:pt>
                <c:pt idx="31149">
                  <c:v>50761</c:v>
                </c:pt>
                <c:pt idx="31150">
                  <c:v>49937</c:v>
                </c:pt>
                <c:pt idx="31151">
                  <c:v>57716</c:v>
                </c:pt>
                <c:pt idx="31152">
                  <c:v>56891</c:v>
                </c:pt>
                <c:pt idx="31153">
                  <c:v>56067</c:v>
                </c:pt>
                <c:pt idx="31154">
                  <c:v>55243</c:v>
                </c:pt>
                <c:pt idx="31155">
                  <c:v>54419</c:v>
                </c:pt>
                <c:pt idx="31156">
                  <c:v>53594</c:v>
                </c:pt>
                <c:pt idx="31157">
                  <c:v>52770</c:v>
                </c:pt>
                <c:pt idx="31158">
                  <c:v>51946</c:v>
                </c:pt>
                <c:pt idx="31159">
                  <c:v>51121</c:v>
                </c:pt>
                <c:pt idx="31160">
                  <c:v>50297</c:v>
                </c:pt>
                <c:pt idx="31161">
                  <c:v>49473</c:v>
                </c:pt>
                <c:pt idx="31162">
                  <c:v>48649</c:v>
                </c:pt>
                <c:pt idx="31163">
                  <c:v>47824</c:v>
                </c:pt>
                <c:pt idx="31164">
                  <c:v>56427</c:v>
                </c:pt>
                <c:pt idx="31165">
                  <c:v>55603</c:v>
                </c:pt>
                <c:pt idx="31166">
                  <c:v>54779</c:v>
                </c:pt>
                <c:pt idx="31167">
                  <c:v>53954</c:v>
                </c:pt>
                <c:pt idx="31168">
                  <c:v>50657</c:v>
                </c:pt>
                <c:pt idx="31169">
                  <c:v>49009</c:v>
                </c:pt>
                <c:pt idx="31170">
                  <c:v>48184</c:v>
                </c:pt>
                <c:pt idx="31171">
                  <c:v>47360</c:v>
                </c:pt>
                <c:pt idx="31172">
                  <c:v>46536</c:v>
                </c:pt>
                <c:pt idx="31173">
                  <c:v>55943</c:v>
                </c:pt>
                <c:pt idx="31174">
                  <c:v>55185</c:v>
                </c:pt>
                <c:pt idx="31175">
                  <c:v>54428</c:v>
                </c:pt>
                <c:pt idx="31176">
                  <c:v>55478</c:v>
                </c:pt>
                <c:pt idx="31177">
                  <c:v>54720</c:v>
                </c:pt>
                <c:pt idx="31178">
                  <c:v>53963</c:v>
                </c:pt>
                <c:pt idx="31179">
                  <c:v>53206</c:v>
                </c:pt>
                <c:pt idx="31180">
                  <c:v>52449</c:v>
                </c:pt>
                <c:pt idx="31181">
                  <c:v>51692</c:v>
                </c:pt>
                <c:pt idx="31182">
                  <c:v>50934</c:v>
                </c:pt>
                <c:pt idx="31183">
                  <c:v>50177</c:v>
                </c:pt>
                <c:pt idx="31184">
                  <c:v>49420</c:v>
                </c:pt>
                <c:pt idx="31185">
                  <c:v>48663</c:v>
                </c:pt>
                <c:pt idx="31186">
                  <c:v>47905</c:v>
                </c:pt>
                <c:pt idx="31187">
                  <c:v>47148</c:v>
                </c:pt>
                <c:pt idx="31188">
                  <c:v>54255</c:v>
                </c:pt>
                <c:pt idx="31189">
                  <c:v>53498</c:v>
                </c:pt>
                <c:pt idx="31190">
                  <c:v>52741</c:v>
                </c:pt>
                <c:pt idx="31191">
                  <c:v>51984</c:v>
                </c:pt>
                <c:pt idx="31192">
                  <c:v>51227</c:v>
                </c:pt>
                <c:pt idx="31193">
                  <c:v>50469</c:v>
                </c:pt>
                <c:pt idx="31194">
                  <c:v>49712</c:v>
                </c:pt>
                <c:pt idx="31195">
                  <c:v>48955</c:v>
                </c:pt>
                <c:pt idx="31196">
                  <c:v>48198</c:v>
                </c:pt>
                <c:pt idx="31197">
                  <c:v>47440</c:v>
                </c:pt>
                <c:pt idx="31198">
                  <c:v>46683</c:v>
                </c:pt>
                <c:pt idx="31199">
                  <c:v>45926</c:v>
                </c:pt>
                <c:pt idx="31200">
                  <c:v>45169</c:v>
                </c:pt>
                <c:pt idx="31201">
                  <c:v>53033</c:v>
                </c:pt>
                <c:pt idx="31202">
                  <c:v>52276</c:v>
                </c:pt>
                <c:pt idx="31203">
                  <c:v>51519</c:v>
                </c:pt>
                <c:pt idx="31204">
                  <c:v>50762</c:v>
                </c:pt>
                <c:pt idx="31205">
                  <c:v>47733</c:v>
                </c:pt>
                <c:pt idx="31206">
                  <c:v>46218</c:v>
                </c:pt>
                <c:pt idx="31207">
                  <c:v>45461</c:v>
                </c:pt>
                <c:pt idx="31208">
                  <c:v>44704</c:v>
                </c:pt>
                <c:pt idx="31209">
                  <c:v>43947</c:v>
                </c:pt>
                <c:pt idx="31210">
                  <c:v>59469</c:v>
                </c:pt>
                <c:pt idx="31211">
                  <c:v>58707</c:v>
                </c:pt>
                <c:pt idx="31212">
                  <c:v>57945</c:v>
                </c:pt>
                <c:pt idx="31213">
                  <c:v>57183</c:v>
                </c:pt>
                <c:pt idx="31214">
                  <c:v>56421</c:v>
                </c:pt>
                <c:pt idx="31215">
                  <c:v>55659</c:v>
                </c:pt>
                <c:pt idx="31216">
                  <c:v>54136</c:v>
                </c:pt>
                <c:pt idx="31217">
                  <c:v>53374</c:v>
                </c:pt>
                <c:pt idx="31218">
                  <c:v>60431</c:v>
                </c:pt>
                <c:pt idx="31219">
                  <c:v>59669</c:v>
                </c:pt>
                <c:pt idx="31220">
                  <c:v>58907</c:v>
                </c:pt>
                <c:pt idx="31221">
                  <c:v>58145</c:v>
                </c:pt>
                <c:pt idx="31222">
                  <c:v>57383</c:v>
                </c:pt>
                <c:pt idx="31223">
                  <c:v>56622</c:v>
                </c:pt>
                <c:pt idx="31224">
                  <c:v>55860</c:v>
                </c:pt>
                <c:pt idx="31225">
                  <c:v>55098</c:v>
                </c:pt>
                <c:pt idx="31226">
                  <c:v>54336</c:v>
                </c:pt>
                <c:pt idx="31227">
                  <c:v>53574</c:v>
                </c:pt>
                <c:pt idx="31228">
                  <c:v>52812</c:v>
                </c:pt>
                <c:pt idx="31229">
                  <c:v>52050</c:v>
                </c:pt>
                <c:pt idx="31230">
                  <c:v>51289</c:v>
                </c:pt>
                <c:pt idx="31231">
                  <c:v>50527</c:v>
                </c:pt>
                <c:pt idx="31232">
                  <c:v>59108</c:v>
                </c:pt>
                <c:pt idx="31233">
                  <c:v>58346</c:v>
                </c:pt>
                <c:pt idx="31234">
                  <c:v>57584</c:v>
                </c:pt>
                <c:pt idx="31235">
                  <c:v>56822</c:v>
                </c:pt>
                <c:pt idx="31236">
                  <c:v>56060</c:v>
                </c:pt>
                <c:pt idx="31237">
                  <c:v>55298</c:v>
                </c:pt>
                <c:pt idx="31238">
                  <c:v>54536</c:v>
                </c:pt>
                <c:pt idx="31239">
                  <c:v>53775</c:v>
                </c:pt>
                <c:pt idx="31240">
                  <c:v>53013</c:v>
                </c:pt>
                <c:pt idx="31241">
                  <c:v>52251</c:v>
                </c:pt>
                <c:pt idx="31242">
                  <c:v>51489</c:v>
                </c:pt>
                <c:pt idx="31243">
                  <c:v>50727</c:v>
                </c:pt>
                <c:pt idx="31244">
                  <c:v>49965</c:v>
                </c:pt>
                <c:pt idx="31245">
                  <c:v>49203</c:v>
                </c:pt>
                <c:pt idx="31246">
                  <c:v>57784</c:v>
                </c:pt>
                <c:pt idx="31247">
                  <c:v>57022</c:v>
                </c:pt>
                <c:pt idx="31248">
                  <c:v>56261</c:v>
                </c:pt>
                <c:pt idx="31249">
                  <c:v>55499</c:v>
                </c:pt>
                <c:pt idx="31250">
                  <c:v>54737</c:v>
                </c:pt>
                <c:pt idx="31251">
                  <c:v>53975</c:v>
                </c:pt>
                <c:pt idx="31252">
                  <c:v>53213</c:v>
                </c:pt>
                <c:pt idx="31253">
                  <c:v>52451</c:v>
                </c:pt>
                <c:pt idx="31254">
                  <c:v>51689</c:v>
                </c:pt>
                <c:pt idx="31255">
                  <c:v>50927</c:v>
                </c:pt>
                <c:pt idx="31256">
                  <c:v>50166</c:v>
                </c:pt>
                <c:pt idx="31257">
                  <c:v>49404</c:v>
                </c:pt>
                <c:pt idx="31258">
                  <c:v>48642</c:v>
                </c:pt>
                <c:pt idx="31259">
                  <c:v>47880</c:v>
                </c:pt>
                <c:pt idx="31260">
                  <c:v>47118</c:v>
                </c:pt>
                <c:pt idx="31261">
                  <c:v>46356</c:v>
                </c:pt>
                <c:pt idx="31262">
                  <c:v>57223</c:v>
                </c:pt>
                <c:pt idx="31263">
                  <c:v>56461</c:v>
                </c:pt>
                <c:pt idx="31264">
                  <c:v>56661</c:v>
                </c:pt>
                <c:pt idx="31265">
                  <c:v>55900</c:v>
                </c:pt>
                <c:pt idx="31266">
                  <c:v>62064</c:v>
                </c:pt>
                <c:pt idx="31267">
                  <c:v>61223</c:v>
                </c:pt>
                <c:pt idx="31268">
                  <c:v>60382</c:v>
                </c:pt>
                <c:pt idx="31269">
                  <c:v>59541</c:v>
                </c:pt>
                <c:pt idx="31270">
                  <c:v>58700</c:v>
                </c:pt>
                <c:pt idx="31271">
                  <c:v>57859</c:v>
                </c:pt>
                <c:pt idx="31272">
                  <c:v>56176</c:v>
                </c:pt>
                <c:pt idx="31273">
                  <c:v>55335</c:v>
                </c:pt>
                <c:pt idx="31274">
                  <c:v>63232</c:v>
                </c:pt>
                <c:pt idx="31275">
                  <c:v>62391</c:v>
                </c:pt>
                <c:pt idx="31276">
                  <c:v>61550</c:v>
                </c:pt>
                <c:pt idx="31277">
                  <c:v>60709</c:v>
                </c:pt>
                <c:pt idx="31278">
                  <c:v>59868</c:v>
                </c:pt>
                <c:pt idx="31279">
                  <c:v>59026</c:v>
                </c:pt>
                <c:pt idx="31280">
                  <c:v>58185</c:v>
                </c:pt>
                <c:pt idx="31281">
                  <c:v>57344</c:v>
                </c:pt>
                <c:pt idx="31282">
                  <c:v>56503</c:v>
                </c:pt>
                <c:pt idx="31283">
                  <c:v>55662</c:v>
                </c:pt>
                <c:pt idx="31284">
                  <c:v>54821</c:v>
                </c:pt>
                <c:pt idx="31285">
                  <c:v>53980</c:v>
                </c:pt>
                <c:pt idx="31286">
                  <c:v>53139</c:v>
                </c:pt>
                <c:pt idx="31287">
                  <c:v>52298</c:v>
                </c:pt>
                <c:pt idx="31288">
                  <c:v>61876</c:v>
                </c:pt>
                <c:pt idx="31289">
                  <c:v>61035</c:v>
                </c:pt>
                <c:pt idx="31290">
                  <c:v>60194</c:v>
                </c:pt>
                <c:pt idx="31291">
                  <c:v>59353</c:v>
                </c:pt>
                <c:pt idx="31292">
                  <c:v>58512</c:v>
                </c:pt>
                <c:pt idx="31293">
                  <c:v>57671</c:v>
                </c:pt>
                <c:pt idx="31294">
                  <c:v>56830</c:v>
                </c:pt>
                <c:pt idx="31295">
                  <c:v>55989</c:v>
                </c:pt>
                <c:pt idx="31296">
                  <c:v>55148</c:v>
                </c:pt>
                <c:pt idx="31297">
                  <c:v>54307</c:v>
                </c:pt>
                <c:pt idx="31298">
                  <c:v>53466</c:v>
                </c:pt>
                <c:pt idx="31299">
                  <c:v>52625</c:v>
                </c:pt>
                <c:pt idx="31300">
                  <c:v>51783</c:v>
                </c:pt>
                <c:pt idx="31301">
                  <c:v>50942</c:v>
                </c:pt>
                <c:pt idx="31302">
                  <c:v>60521</c:v>
                </c:pt>
                <c:pt idx="31303">
                  <c:v>59680</c:v>
                </c:pt>
                <c:pt idx="31304">
                  <c:v>58839</c:v>
                </c:pt>
                <c:pt idx="31305">
                  <c:v>57998</c:v>
                </c:pt>
                <c:pt idx="31306">
                  <c:v>57157</c:v>
                </c:pt>
                <c:pt idx="31307">
                  <c:v>56316</c:v>
                </c:pt>
                <c:pt idx="31308">
                  <c:v>55475</c:v>
                </c:pt>
                <c:pt idx="31309">
                  <c:v>54633</c:v>
                </c:pt>
                <c:pt idx="31310">
                  <c:v>53792</c:v>
                </c:pt>
                <c:pt idx="31311">
                  <c:v>52951</c:v>
                </c:pt>
                <c:pt idx="31312">
                  <c:v>52110</c:v>
                </c:pt>
                <c:pt idx="31313">
                  <c:v>51269</c:v>
                </c:pt>
                <c:pt idx="31314">
                  <c:v>50428</c:v>
                </c:pt>
                <c:pt idx="31315">
                  <c:v>49587</c:v>
                </c:pt>
                <c:pt idx="31316">
                  <c:v>48746</c:v>
                </c:pt>
                <c:pt idx="31317">
                  <c:v>47905</c:v>
                </c:pt>
                <c:pt idx="31318">
                  <c:v>60007</c:v>
                </c:pt>
                <c:pt idx="31319">
                  <c:v>59166</c:v>
                </c:pt>
                <c:pt idx="31320">
                  <c:v>59492</c:v>
                </c:pt>
                <c:pt idx="31321">
                  <c:v>58651</c:v>
                </c:pt>
                <c:pt idx="31322">
                  <c:v>61151</c:v>
                </c:pt>
                <c:pt idx="31323">
                  <c:v>60299</c:v>
                </c:pt>
                <c:pt idx="31324">
                  <c:v>59447</c:v>
                </c:pt>
                <c:pt idx="31325">
                  <c:v>58595</c:v>
                </c:pt>
                <c:pt idx="31326">
                  <c:v>57743</c:v>
                </c:pt>
                <c:pt idx="31327">
                  <c:v>56891</c:v>
                </c:pt>
                <c:pt idx="31328">
                  <c:v>55187</c:v>
                </c:pt>
                <c:pt idx="31329">
                  <c:v>54335</c:v>
                </c:pt>
                <c:pt idx="31330">
                  <c:v>62384</c:v>
                </c:pt>
                <c:pt idx="31331">
                  <c:v>61532</c:v>
                </c:pt>
                <c:pt idx="31332">
                  <c:v>60680</c:v>
                </c:pt>
                <c:pt idx="31333">
                  <c:v>59828</c:v>
                </c:pt>
                <c:pt idx="31334">
                  <c:v>58976</c:v>
                </c:pt>
                <c:pt idx="31335">
                  <c:v>58124</c:v>
                </c:pt>
                <c:pt idx="31336">
                  <c:v>57272</c:v>
                </c:pt>
                <c:pt idx="31337">
                  <c:v>56420</c:v>
                </c:pt>
                <c:pt idx="31338">
                  <c:v>55568</c:v>
                </c:pt>
                <c:pt idx="31339">
                  <c:v>54716</c:v>
                </c:pt>
                <c:pt idx="31340">
                  <c:v>53864</c:v>
                </c:pt>
                <c:pt idx="31341">
                  <c:v>53012</c:v>
                </c:pt>
                <c:pt idx="31342">
                  <c:v>52160</c:v>
                </c:pt>
                <c:pt idx="31343">
                  <c:v>51308</c:v>
                </c:pt>
                <c:pt idx="31344">
                  <c:v>61062</c:v>
                </c:pt>
                <c:pt idx="31345">
                  <c:v>60210</c:v>
                </c:pt>
                <c:pt idx="31346">
                  <c:v>59358</c:v>
                </c:pt>
                <c:pt idx="31347">
                  <c:v>58506</c:v>
                </c:pt>
                <c:pt idx="31348">
                  <c:v>57654</c:v>
                </c:pt>
                <c:pt idx="31349">
                  <c:v>56802</c:v>
                </c:pt>
                <c:pt idx="31350">
                  <c:v>55950</c:v>
                </c:pt>
                <c:pt idx="31351">
                  <c:v>55098</c:v>
                </c:pt>
                <c:pt idx="31352">
                  <c:v>54246</c:v>
                </c:pt>
                <c:pt idx="31353">
                  <c:v>53394</c:v>
                </c:pt>
                <c:pt idx="31354">
                  <c:v>52542</c:v>
                </c:pt>
                <c:pt idx="31355">
                  <c:v>51690</c:v>
                </c:pt>
                <c:pt idx="31356">
                  <c:v>50838</c:v>
                </c:pt>
                <c:pt idx="31357">
                  <c:v>49986</c:v>
                </c:pt>
                <c:pt idx="31358">
                  <c:v>59739</c:v>
                </c:pt>
                <c:pt idx="31359">
                  <c:v>58887</c:v>
                </c:pt>
                <c:pt idx="31360">
                  <c:v>58035</c:v>
                </c:pt>
                <c:pt idx="31361">
                  <c:v>57183</c:v>
                </c:pt>
                <c:pt idx="31362">
                  <c:v>56331</c:v>
                </c:pt>
                <c:pt idx="31363">
                  <c:v>55479</c:v>
                </c:pt>
                <c:pt idx="31364">
                  <c:v>54627</c:v>
                </c:pt>
                <c:pt idx="31365">
                  <c:v>53775</c:v>
                </c:pt>
                <c:pt idx="31366">
                  <c:v>52923</c:v>
                </c:pt>
                <c:pt idx="31367">
                  <c:v>52071</c:v>
                </c:pt>
                <c:pt idx="31368">
                  <c:v>51219</c:v>
                </c:pt>
                <c:pt idx="31369">
                  <c:v>50367</c:v>
                </c:pt>
                <c:pt idx="31370">
                  <c:v>49515</c:v>
                </c:pt>
                <c:pt idx="31371">
                  <c:v>48663</c:v>
                </c:pt>
                <c:pt idx="31372">
                  <c:v>47811</c:v>
                </c:pt>
                <c:pt idx="31373">
                  <c:v>46959</c:v>
                </c:pt>
                <c:pt idx="31374">
                  <c:v>59269</c:v>
                </c:pt>
                <c:pt idx="31375">
                  <c:v>58417</c:v>
                </c:pt>
                <c:pt idx="31376">
                  <c:v>58798</c:v>
                </c:pt>
                <c:pt idx="31377">
                  <c:v>57946</c:v>
                </c:pt>
                <c:pt idx="31378">
                  <c:v>59472</c:v>
                </c:pt>
                <c:pt idx="31379">
                  <c:v>58640</c:v>
                </c:pt>
                <c:pt idx="31380">
                  <c:v>57807</c:v>
                </c:pt>
                <c:pt idx="31381">
                  <c:v>56975</c:v>
                </c:pt>
                <c:pt idx="31382">
                  <c:v>56142</c:v>
                </c:pt>
                <c:pt idx="31383">
                  <c:v>55310</c:v>
                </c:pt>
                <c:pt idx="31384">
                  <c:v>53645</c:v>
                </c:pt>
                <c:pt idx="31385">
                  <c:v>52812</c:v>
                </c:pt>
                <c:pt idx="31386">
                  <c:v>60686</c:v>
                </c:pt>
                <c:pt idx="31387">
                  <c:v>59853</c:v>
                </c:pt>
                <c:pt idx="31388">
                  <c:v>59021</c:v>
                </c:pt>
                <c:pt idx="31389">
                  <c:v>58188</c:v>
                </c:pt>
                <c:pt idx="31390">
                  <c:v>57356</c:v>
                </c:pt>
                <c:pt idx="31391">
                  <c:v>56523</c:v>
                </c:pt>
                <c:pt idx="31392">
                  <c:v>55691</c:v>
                </c:pt>
                <c:pt idx="31393">
                  <c:v>54858</c:v>
                </c:pt>
                <c:pt idx="31394">
                  <c:v>54026</c:v>
                </c:pt>
                <c:pt idx="31395">
                  <c:v>53193</c:v>
                </c:pt>
                <c:pt idx="31396">
                  <c:v>52361</c:v>
                </c:pt>
                <c:pt idx="31397">
                  <c:v>51528</c:v>
                </c:pt>
                <c:pt idx="31398">
                  <c:v>50696</c:v>
                </c:pt>
                <c:pt idx="31399">
                  <c:v>49863</c:v>
                </c:pt>
                <c:pt idx="31400">
                  <c:v>59402</c:v>
                </c:pt>
                <c:pt idx="31401">
                  <c:v>58569</c:v>
                </c:pt>
                <c:pt idx="31402">
                  <c:v>57737</c:v>
                </c:pt>
                <c:pt idx="31403">
                  <c:v>56904</c:v>
                </c:pt>
                <c:pt idx="31404">
                  <c:v>56072</c:v>
                </c:pt>
                <c:pt idx="31405">
                  <c:v>55239</c:v>
                </c:pt>
                <c:pt idx="31406">
                  <c:v>54407</c:v>
                </c:pt>
                <c:pt idx="31407">
                  <c:v>53574</c:v>
                </c:pt>
                <c:pt idx="31408">
                  <c:v>52742</c:v>
                </c:pt>
                <c:pt idx="31409">
                  <c:v>51909</c:v>
                </c:pt>
                <c:pt idx="31410">
                  <c:v>51077</c:v>
                </c:pt>
                <c:pt idx="31411">
                  <c:v>50244</c:v>
                </c:pt>
                <c:pt idx="31412">
                  <c:v>49412</c:v>
                </c:pt>
                <c:pt idx="31413">
                  <c:v>48579</c:v>
                </c:pt>
                <c:pt idx="31414">
                  <c:v>58118</c:v>
                </c:pt>
                <c:pt idx="31415">
                  <c:v>57285</c:v>
                </c:pt>
                <c:pt idx="31416">
                  <c:v>56453</c:v>
                </c:pt>
                <c:pt idx="31417">
                  <c:v>55620</c:v>
                </c:pt>
                <c:pt idx="31418">
                  <c:v>54788</c:v>
                </c:pt>
                <c:pt idx="31419">
                  <c:v>53955</c:v>
                </c:pt>
                <c:pt idx="31420">
                  <c:v>53123</c:v>
                </c:pt>
                <c:pt idx="31421">
                  <c:v>52290</c:v>
                </c:pt>
                <c:pt idx="31422">
                  <c:v>51458</c:v>
                </c:pt>
                <c:pt idx="31423">
                  <c:v>50625</c:v>
                </c:pt>
                <c:pt idx="31424">
                  <c:v>49793</c:v>
                </c:pt>
                <c:pt idx="31425">
                  <c:v>48960</c:v>
                </c:pt>
                <c:pt idx="31426">
                  <c:v>48128</c:v>
                </c:pt>
                <c:pt idx="31427">
                  <c:v>47295</c:v>
                </c:pt>
                <c:pt idx="31428">
                  <c:v>46463</c:v>
                </c:pt>
                <c:pt idx="31429">
                  <c:v>45630</c:v>
                </c:pt>
                <c:pt idx="31430">
                  <c:v>57666</c:v>
                </c:pt>
                <c:pt idx="31431">
                  <c:v>56834</c:v>
                </c:pt>
                <c:pt idx="31432">
                  <c:v>57215</c:v>
                </c:pt>
                <c:pt idx="31433">
                  <c:v>56382</c:v>
                </c:pt>
                <c:pt idx="31434">
                  <c:v>54802</c:v>
                </c:pt>
                <c:pt idx="31435">
                  <c:v>54042</c:v>
                </c:pt>
                <c:pt idx="31436">
                  <c:v>53282</c:v>
                </c:pt>
                <c:pt idx="31437">
                  <c:v>52522</c:v>
                </c:pt>
                <c:pt idx="31438">
                  <c:v>51762</c:v>
                </c:pt>
                <c:pt idx="31439">
                  <c:v>51002</c:v>
                </c:pt>
                <c:pt idx="31440">
                  <c:v>49482</c:v>
                </c:pt>
                <c:pt idx="31441">
                  <c:v>48722</c:v>
                </c:pt>
                <c:pt idx="31442">
                  <c:v>55895</c:v>
                </c:pt>
                <c:pt idx="31443">
                  <c:v>55135</c:v>
                </c:pt>
                <c:pt idx="31444">
                  <c:v>54375</c:v>
                </c:pt>
                <c:pt idx="31445">
                  <c:v>53615</c:v>
                </c:pt>
                <c:pt idx="31446">
                  <c:v>52855</c:v>
                </c:pt>
                <c:pt idx="31447">
                  <c:v>52095</c:v>
                </c:pt>
                <c:pt idx="31448">
                  <c:v>51335</c:v>
                </c:pt>
                <c:pt idx="31449">
                  <c:v>50575</c:v>
                </c:pt>
                <c:pt idx="31450">
                  <c:v>49815</c:v>
                </c:pt>
                <c:pt idx="31451">
                  <c:v>49055</c:v>
                </c:pt>
                <c:pt idx="31452">
                  <c:v>48295</c:v>
                </c:pt>
                <c:pt idx="31453">
                  <c:v>47535</c:v>
                </c:pt>
                <c:pt idx="31454">
                  <c:v>46774</c:v>
                </c:pt>
                <c:pt idx="31455">
                  <c:v>46014</c:v>
                </c:pt>
                <c:pt idx="31456">
                  <c:v>54708</c:v>
                </c:pt>
                <c:pt idx="31457">
                  <c:v>53948</c:v>
                </c:pt>
                <c:pt idx="31458">
                  <c:v>53188</c:v>
                </c:pt>
                <c:pt idx="31459">
                  <c:v>52428</c:v>
                </c:pt>
                <c:pt idx="31460">
                  <c:v>51668</c:v>
                </c:pt>
                <c:pt idx="31461">
                  <c:v>50908</c:v>
                </c:pt>
                <c:pt idx="31462">
                  <c:v>50148</c:v>
                </c:pt>
                <c:pt idx="31463">
                  <c:v>49388</c:v>
                </c:pt>
                <c:pt idx="31464">
                  <c:v>48628</c:v>
                </c:pt>
                <c:pt idx="31465">
                  <c:v>47868</c:v>
                </c:pt>
                <c:pt idx="31466">
                  <c:v>47108</c:v>
                </c:pt>
                <c:pt idx="31467">
                  <c:v>46347</c:v>
                </c:pt>
                <c:pt idx="31468">
                  <c:v>45587</c:v>
                </c:pt>
                <c:pt idx="31469">
                  <c:v>44827</c:v>
                </c:pt>
                <c:pt idx="31470">
                  <c:v>53521</c:v>
                </c:pt>
                <c:pt idx="31471">
                  <c:v>52761</c:v>
                </c:pt>
                <c:pt idx="31472">
                  <c:v>52001</c:v>
                </c:pt>
                <c:pt idx="31473">
                  <c:v>51241</c:v>
                </c:pt>
                <c:pt idx="31474">
                  <c:v>50481</c:v>
                </c:pt>
                <c:pt idx="31475">
                  <c:v>49721</c:v>
                </c:pt>
                <c:pt idx="31476">
                  <c:v>48961</c:v>
                </c:pt>
                <c:pt idx="31477">
                  <c:v>48201</c:v>
                </c:pt>
                <c:pt idx="31478">
                  <c:v>47441</c:v>
                </c:pt>
                <c:pt idx="31479">
                  <c:v>46680</c:v>
                </c:pt>
                <c:pt idx="31480">
                  <c:v>45920</c:v>
                </c:pt>
                <c:pt idx="31481">
                  <c:v>45160</c:v>
                </c:pt>
                <c:pt idx="31482">
                  <c:v>44400</c:v>
                </c:pt>
                <c:pt idx="31483">
                  <c:v>43640</c:v>
                </c:pt>
                <c:pt idx="31484">
                  <c:v>42880</c:v>
                </c:pt>
                <c:pt idx="31485">
                  <c:v>42120</c:v>
                </c:pt>
                <c:pt idx="31486">
                  <c:v>53094</c:v>
                </c:pt>
                <c:pt idx="31487">
                  <c:v>52334</c:v>
                </c:pt>
                <c:pt idx="31488">
                  <c:v>52667</c:v>
                </c:pt>
                <c:pt idx="31489">
                  <c:v>51907</c:v>
                </c:pt>
                <c:pt idx="31490">
                  <c:v>64973</c:v>
                </c:pt>
                <c:pt idx="31491">
                  <c:v>64392</c:v>
                </c:pt>
                <c:pt idx="31492">
                  <c:v>63639</c:v>
                </c:pt>
                <c:pt idx="31493">
                  <c:v>63058</c:v>
                </c:pt>
                <c:pt idx="31494">
                  <c:v>62304</c:v>
                </c:pt>
                <c:pt idx="31495">
                  <c:v>61550</c:v>
                </c:pt>
                <c:pt idx="31496">
                  <c:v>61723</c:v>
                </c:pt>
                <c:pt idx="31497">
                  <c:v>60969</c:v>
                </c:pt>
                <c:pt idx="31498">
                  <c:v>60216</c:v>
                </c:pt>
                <c:pt idx="31499">
                  <c:v>61142</c:v>
                </c:pt>
                <c:pt idx="31500">
                  <c:v>60388</c:v>
                </c:pt>
                <c:pt idx="31501">
                  <c:v>59635</c:v>
                </c:pt>
                <c:pt idx="31502">
                  <c:v>59807</c:v>
                </c:pt>
                <c:pt idx="31503">
                  <c:v>59226</c:v>
                </c:pt>
                <c:pt idx="31504">
                  <c:v>58473</c:v>
                </c:pt>
                <c:pt idx="31505">
                  <c:v>57719</c:v>
                </c:pt>
                <c:pt idx="31506">
                  <c:v>57892</c:v>
                </c:pt>
                <c:pt idx="31507">
                  <c:v>57138</c:v>
                </c:pt>
                <c:pt idx="31508">
                  <c:v>56384</c:v>
                </c:pt>
                <c:pt idx="31509">
                  <c:v>56557</c:v>
                </c:pt>
                <c:pt idx="31510">
                  <c:v>55803</c:v>
                </c:pt>
                <c:pt idx="31511">
                  <c:v>54641</c:v>
                </c:pt>
                <c:pt idx="31512">
                  <c:v>53888</c:v>
                </c:pt>
                <c:pt idx="31513">
                  <c:v>53134</c:v>
                </c:pt>
                <c:pt idx="31514">
                  <c:v>53307</c:v>
                </c:pt>
                <c:pt idx="31515">
                  <c:v>52553</c:v>
                </c:pt>
                <c:pt idx="31516">
                  <c:v>51972</c:v>
                </c:pt>
                <c:pt idx="31517">
                  <c:v>51218</c:v>
                </c:pt>
                <c:pt idx="31518">
                  <c:v>50638</c:v>
                </c:pt>
                <c:pt idx="31519">
                  <c:v>49884</c:v>
                </c:pt>
                <c:pt idx="31520">
                  <c:v>47215</c:v>
                </c:pt>
                <c:pt idx="31521">
                  <c:v>45299</c:v>
                </c:pt>
                <c:pt idx="31522">
                  <c:v>67736</c:v>
                </c:pt>
                <c:pt idx="31523">
                  <c:v>67186</c:v>
                </c:pt>
                <c:pt idx="31524">
                  <c:v>66369</c:v>
                </c:pt>
                <c:pt idx="31525">
                  <c:v>65818</c:v>
                </c:pt>
                <c:pt idx="31526">
                  <c:v>65001</c:v>
                </c:pt>
                <c:pt idx="31527">
                  <c:v>64184</c:v>
                </c:pt>
                <c:pt idx="31528">
                  <c:v>64450</c:v>
                </c:pt>
                <c:pt idx="31529">
                  <c:v>63634</c:v>
                </c:pt>
                <c:pt idx="31530">
                  <c:v>62817</c:v>
                </c:pt>
                <c:pt idx="31531">
                  <c:v>63900</c:v>
                </c:pt>
                <c:pt idx="31532">
                  <c:v>63083</c:v>
                </c:pt>
                <c:pt idx="31533">
                  <c:v>62266</c:v>
                </c:pt>
                <c:pt idx="31534">
                  <c:v>62532</c:v>
                </c:pt>
                <c:pt idx="31535">
                  <c:v>61981</c:v>
                </c:pt>
                <c:pt idx="31536">
                  <c:v>61164</c:v>
                </c:pt>
                <c:pt idx="31537">
                  <c:v>60348</c:v>
                </c:pt>
                <c:pt idx="31538">
                  <c:v>60614</c:v>
                </c:pt>
                <c:pt idx="31539">
                  <c:v>59797</c:v>
                </c:pt>
                <c:pt idx="31540">
                  <c:v>58980</c:v>
                </c:pt>
                <c:pt idx="31541">
                  <c:v>59246</c:v>
                </c:pt>
                <c:pt idx="31542">
                  <c:v>58429</c:v>
                </c:pt>
                <c:pt idx="31543">
                  <c:v>57328</c:v>
                </c:pt>
                <c:pt idx="31544">
                  <c:v>56511</c:v>
                </c:pt>
                <c:pt idx="31545">
                  <c:v>55694</c:v>
                </c:pt>
                <c:pt idx="31546">
                  <c:v>55960</c:v>
                </c:pt>
                <c:pt idx="31547">
                  <c:v>55143</c:v>
                </c:pt>
                <c:pt idx="31548">
                  <c:v>54592</c:v>
                </c:pt>
                <c:pt idx="31549">
                  <c:v>53776</c:v>
                </c:pt>
                <c:pt idx="31550">
                  <c:v>53225</c:v>
                </c:pt>
                <c:pt idx="31551">
                  <c:v>52408</c:v>
                </c:pt>
                <c:pt idx="31552">
                  <c:v>49673</c:v>
                </c:pt>
                <c:pt idx="31553">
                  <c:v>47754</c:v>
                </c:pt>
                <c:pt idx="31554">
                  <c:v>66888</c:v>
                </c:pt>
                <c:pt idx="31555">
                  <c:v>66388</c:v>
                </c:pt>
                <c:pt idx="31556">
                  <c:v>65557</c:v>
                </c:pt>
                <c:pt idx="31557">
                  <c:v>65056</c:v>
                </c:pt>
                <c:pt idx="31558">
                  <c:v>64225</c:v>
                </c:pt>
                <c:pt idx="31559">
                  <c:v>63394</c:v>
                </c:pt>
                <c:pt idx="31560">
                  <c:v>63725</c:v>
                </c:pt>
                <c:pt idx="31561">
                  <c:v>62894</c:v>
                </c:pt>
                <c:pt idx="31562">
                  <c:v>62062</c:v>
                </c:pt>
                <c:pt idx="31563">
                  <c:v>63225</c:v>
                </c:pt>
                <c:pt idx="31564">
                  <c:v>62393</c:v>
                </c:pt>
                <c:pt idx="31565">
                  <c:v>61562</c:v>
                </c:pt>
                <c:pt idx="31566">
                  <c:v>61893</c:v>
                </c:pt>
                <c:pt idx="31567">
                  <c:v>61393</c:v>
                </c:pt>
                <c:pt idx="31568">
                  <c:v>60562</c:v>
                </c:pt>
                <c:pt idx="31569">
                  <c:v>59730</c:v>
                </c:pt>
                <c:pt idx="31570">
                  <c:v>60061</c:v>
                </c:pt>
                <c:pt idx="31571">
                  <c:v>59230</c:v>
                </c:pt>
                <c:pt idx="31572">
                  <c:v>58399</c:v>
                </c:pt>
                <c:pt idx="31573">
                  <c:v>58730</c:v>
                </c:pt>
                <c:pt idx="31574">
                  <c:v>57898</c:v>
                </c:pt>
                <c:pt idx="31575">
                  <c:v>56898</c:v>
                </c:pt>
                <c:pt idx="31576">
                  <c:v>56067</c:v>
                </c:pt>
                <c:pt idx="31577">
                  <c:v>55235</c:v>
                </c:pt>
                <c:pt idx="31578">
                  <c:v>55567</c:v>
                </c:pt>
                <c:pt idx="31579">
                  <c:v>54735</c:v>
                </c:pt>
                <c:pt idx="31580">
                  <c:v>54235</c:v>
                </c:pt>
                <c:pt idx="31581">
                  <c:v>53404</c:v>
                </c:pt>
                <c:pt idx="31582">
                  <c:v>52903</c:v>
                </c:pt>
                <c:pt idx="31583">
                  <c:v>52072</c:v>
                </c:pt>
                <c:pt idx="31584">
                  <c:v>49409</c:v>
                </c:pt>
                <c:pt idx="31585">
                  <c:v>47577</c:v>
                </c:pt>
                <c:pt idx="31586">
                  <c:v>65258</c:v>
                </c:pt>
                <c:pt idx="31587">
                  <c:v>64787</c:v>
                </c:pt>
                <c:pt idx="31588">
                  <c:v>63966</c:v>
                </c:pt>
                <c:pt idx="31589">
                  <c:v>63496</c:v>
                </c:pt>
                <c:pt idx="31590">
                  <c:v>62675</c:v>
                </c:pt>
                <c:pt idx="31591">
                  <c:v>61854</c:v>
                </c:pt>
                <c:pt idx="31592">
                  <c:v>62204</c:v>
                </c:pt>
                <c:pt idx="31593">
                  <c:v>61383</c:v>
                </c:pt>
                <c:pt idx="31594">
                  <c:v>60562</c:v>
                </c:pt>
                <c:pt idx="31595">
                  <c:v>61734</c:v>
                </c:pt>
                <c:pt idx="31596">
                  <c:v>60913</c:v>
                </c:pt>
                <c:pt idx="31597">
                  <c:v>60092</c:v>
                </c:pt>
                <c:pt idx="31598">
                  <c:v>60443</c:v>
                </c:pt>
                <c:pt idx="31599">
                  <c:v>59972</c:v>
                </c:pt>
                <c:pt idx="31600">
                  <c:v>59151</c:v>
                </c:pt>
                <c:pt idx="31601">
                  <c:v>58330</c:v>
                </c:pt>
                <c:pt idx="31602">
                  <c:v>58681</c:v>
                </c:pt>
                <c:pt idx="31603">
                  <c:v>57860</c:v>
                </c:pt>
                <c:pt idx="31604">
                  <c:v>57039</c:v>
                </c:pt>
                <c:pt idx="31605">
                  <c:v>57389</c:v>
                </c:pt>
                <c:pt idx="31606">
                  <c:v>56568</c:v>
                </c:pt>
                <c:pt idx="31607">
                  <c:v>55628</c:v>
                </c:pt>
                <c:pt idx="31608">
                  <c:v>54806</c:v>
                </c:pt>
                <c:pt idx="31609">
                  <c:v>53985</c:v>
                </c:pt>
                <c:pt idx="31610">
                  <c:v>54336</c:v>
                </c:pt>
                <c:pt idx="31611">
                  <c:v>53515</c:v>
                </c:pt>
                <c:pt idx="31612">
                  <c:v>53045</c:v>
                </c:pt>
                <c:pt idx="31613">
                  <c:v>52224</c:v>
                </c:pt>
                <c:pt idx="31614">
                  <c:v>51753</c:v>
                </c:pt>
                <c:pt idx="31615">
                  <c:v>50932</c:v>
                </c:pt>
                <c:pt idx="31616">
                  <c:v>48349</c:v>
                </c:pt>
                <c:pt idx="31617">
                  <c:v>46587</c:v>
                </c:pt>
                <c:pt idx="31618">
                  <c:v>60522</c:v>
                </c:pt>
                <c:pt idx="31619">
                  <c:v>60099</c:v>
                </c:pt>
                <c:pt idx="31620">
                  <c:v>59330</c:v>
                </c:pt>
                <c:pt idx="31621">
                  <c:v>58907</c:v>
                </c:pt>
                <c:pt idx="31622">
                  <c:v>58138</c:v>
                </c:pt>
                <c:pt idx="31623">
                  <c:v>57369</c:v>
                </c:pt>
                <c:pt idx="31624">
                  <c:v>57716</c:v>
                </c:pt>
                <c:pt idx="31625">
                  <c:v>56946</c:v>
                </c:pt>
                <c:pt idx="31626">
                  <c:v>56177</c:v>
                </c:pt>
                <c:pt idx="31627">
                  <c:v>57293</c:v>
                </c:pt>
                <c:pt idx="31628">
                  <c:v>56524</c:v>
                </c:pt>
                <c:pt idx="31629">
                  <c:v>55754</c:v>
                </c:pt>
                <c:pt idx="31630">
                  <c:v>56101</c:v>
                </c:pt>
                <c:pt idx="31631">
                  <c:v>55678</c:v>
                </c:pt>
                <c:pt idx="31632">
                  <c:v>54909</c:v>
                </c:pt>
                <c:pt idx="31633">
                  <c:v>54140</c:v>
                </c:pt>
                <c:pt idx="31634">
                  <c:v>54486</c:v>
                </c:pt>
                <c:pt idx="31635">
                  <c:v>53717</c:v>
                </c:pt>
                <c:pt idx="31636">
                  <c:v>52948</c:v>
                </c:pt>
                <c:pt idx="31637">
                  <c:v>53294</c:v>
                </c:pt>
                <c:pt idx="31638">
                  <c:v>52525</c:v>
                </c:pt>
                <c:pt idx="31639">
                  <c:v>51679</c:v>
                </c:pt>
                <c:pt idx="31640">
                  <c:v>50910</c:v>
                </c:pt>
                <c:pt idx="31641">
                  <c:v>50141</c:v>
                </c:pt>
                <c:pt idx="31642">
                  <c:v>50487</c:v>
                </c:pt>
                <c:pt idx="31643">
                  <c:v>49718</c:v>
                </c:pt>
                <c:pt idx="31644">
                  <c:v>49295</c:v>
                </c:pt>
                <c:pt idx="31645">
                  <c:v>48526</c:v>
                </c:pt>
                <c:pt idx="31646">
                  <c:v>48103</c:v>
                </c:pt>
                <c:pt idx="31647">
                  <c:v>47334</c:v>
                </c:pt>
                <c:pt idx="31648">
                  <c:v>44950</c:v>
                </c:pt>
                <c:pt idx="31649">
                  <c:v>43335</c:v>
                </c:pt>
                <c:pt idx="31650">
                  <c:v>64788</c:v>
                </c:pt>
                <c:pt idx="31651">
                  <c:v>63453</c:v>
                </c:pt>
                <c:pt idx="31652">
                  <c:v>62707</c:v>
                </c:pt>
                <c:pt idx="31653">
                  <c:v>62118</c:v>
                </c:pt>
                <c:pt idx="31654">
                  <c:v>61372</c:v>
                </c:pt>
                <c:pt idx="31655">
                  <c:v>60784</c:v>
                </c:pt>
                <c:pt idx="31656">
                  <c:v>60037</c:v>
                </c:pt>
                <c:pt idx="31657">
                  <c:v>59449</c:v>
                </c:pt>
                <c:pt idx="31658">
                  <c:v>58702</c:v>
                </c:pt>
                <c:pt idx="31659">
                  <c:v>58114</c:v>
                </c:pt>
                <c:pt idx="31660">
                  <c:v>57368</c:v>
                </c:pt>
                <c:pt idx="31661">
                  <c:v>56779</c:v>
                </c:pt>
                <c:pt idx="31662">
                  <c:v>56033</c:v>
                </c:pt>
                <c:pt idx="31663">
                  <c:v>55445</c:v>
                </c:pt>
                <c:pt idx="31664">
                  <c:v>54698</c:v>
                </c:pt>
                <c:pt idx="31665">
                  <c:v>54110</c:v>
                </c:pt>
                <c:pt idx="31666">
                  <c:v>53363</c:v>
                </c:pt>
                <c:pt idx="31667">
                  <c:v>52775</c:v>
                </c:pt>
                <c:pt idx="31668">
                  <c:v>52029</c:v>
                </c:pt>
                <c:pt idx="31669">
                  <c:v>51440</c:v>
                </c:pt>
                <c:pt idx="31670">
                  <c:v>67564</c:v>
                </c:pt>
                <c:pt idx="31671">
                  <c:v>66194</c:v>
                </c:pt>
                <c:pt idx="31672">
                  <c:v>65386</c:v>
                </c:pt>
                <c:pt idx="31673">
                  <c:v>64825</c:v>
                </c:pt>
                <c:pt idx="31674">
                  <c:v>64017</c:v>
                </c:pt>
                <c:pt idx="31675">
                  <c:v>63456</c:v>
                </c:pt>
                <c:pt idx="31676">
                  <c:v>62648</c:v>
                </c:pt>
                <c:pt idx="31677">
                  <c:v>62087</c:v>
                </c:pt>
                <c:pt idx="31678">
                  <c:v>61279</c:v>
                </c:pt>
                <c:pt idx="31679">
                  <c:v>60718</c:v>
                </c:pt>
                <c:pt idx="31680">
                  <c:v>59909</c:v>
                </c:pt>
                <c:pt idx="31681">
                  <c:v>59348</c:v>
                </c:pt>
                <c:pt idx="31682">
                  <c:v>58540</c:v>
                </c:pt>
                <c:pt idx="31683">
                  <c:v>57979</c:v>
                </c:pt>
                <c:pt idx="31684">
                  <c:v>57171</c:v>
                </c:pt>
                <c:pt idx="31685">
                  <c:v>56610</c:v>
                </c:pt>
                <c:pt idx="31686">
                  <c:v>55802</c:v>
                </c:pt>
                <c:pt idx="31687">
                  <c:v>55241</c:v>
                </c:pt>
                <c:pt idx="31688">
                  <c:v>54433</c:v>
                </c:pt>
                <c:pt idx="31689">
                  <c:v>53872</c:v>
                </c:pt>
                <c:pt idx="31690">
                  <c:v>66815</c:v>
                </c:pt>
                <c:pt idx="31691">
                  <c:v>65484</c:v>
                </c:pt>
                <c:pt idx="31692">
                  <c:v>64655</c:v>
                </c:pt>
                <c:pt idx="31693">
                  <c:v>64152</c:v>
                </c:pt>
                <c:pt idx="31694">
                  <c:v>63323</c:v>
                </c:pt>
                <c:pt idx="31695">
                  <c:v>62820</c:v>
                </c:pt>
                <c:pt idx="31696">
                  <c:v>61992</c:v>
                </c:pt>
                <c:pt idx="31697">
                  <c:v>61489</c:v>
                </c:pt>
                <c:pt idx="31698">
                  <c:v>60660</c:v>
                </c:pt>
                <c:pt idx="31699">
                  <c:v>60157</c:v>
                </c:pt>
                <c:pt idx="31700">
                  <c:v>59329</c:v>
                </c:pt>
                <c:pt idx="31701">
                  <c:v>58826</c:v>
                </c:pt>
                <c:pt idx="31702">
                  <c:v>57997</c:v>
                </c:pt>
                <c:pt idx="31703">
                  <c:v>57494</c:v>
                </c:pt>
                <c:pt idx="31704">
                  <c:v>56665</c:v>
                </c:pt>
                <c:pt idx="31705">
                  <c:v>56162</c:v>
                </c:pt>
                <c:pt idx="31706">
                  <c:v>55334</c:v>
                </c:pt>
                <c:pt idx="31707">
                  <c:v>54831</c:v>
                </c:pt>
                <c:pt idx="31708">
                  <c:v>54002</c:v>
                </c:pt>
                <c:pt idx="31709">
                  <c:v>53499</c:v>
                </c:pt>
                <c:pt idx="31710">
                  <c:v>65232</c:v>
                </c:pt>
                <c:pt idx="31711">
                  <c:v>63945</c:v>
                </c:pt>
                <c:pt idx="31712">
                  <c:v>63120</c:v>
                </c:pt>
                <c:pt idx="31713">
                  <c:v>62657</c:v>
                </c:pt>
                <c:pt idx="31714">
                  <c:v>61832</c:v>
                </c:pt>
                <c:pt idx="31715">
                  <c:v>61369</c:v>
                </c:pt>
                <c:pt idx="31716">
                  <c:v>60544</c:v>
                </c:pt>
                <c:pt idx="31717">
                  <c:v>60082</c:v>
                </c:pt>
                <c:pt idx="31718">
                  <c:v>59257</c:v>
                </c:pt>
                <c:pt idx="31719">
                  <c:v>58794</c:v>
                </c:pt>
                <c:pt idx="31720">
                  <c:v>57969</c:v>
                </c:pt>
                <c:pt idx="31721">
                  <c:v>57506</c:v>
                </c:pt>
                <c:pt idx="31722">
                  <c:v>56681</c:v>
                </c:pt>
                <c:pt idx="31723">
                  <c:v>56219</c:v>
                </c:pt>
                <c:pt idx="31724">
                  <c:v>55394</c:v>
                </c:pt>
                <c:pt idx="31725">
                  <c:v>54931</c:v>
                </c:pt>
                <c:pt idx="31726">
                  <c:v>54106</c:v>
                </c:pt>
                <c:pt idx="31727">
                  <c:v>53643</c:v>
                </c:pt>
                <c:pt idx="31728">
                  <c:v>52818</c:v>
                </c:pt>
                <c:pt idx="31729">
                  <c:v>52356</c:v>
                </c:pt>
                <c:pt idx="31730">
                  <c:v>60563</c:v>
                </c:pt>
                <c:pt idx="31731">
                  <c:v>59380</c:v>
                </c:pt>
                <c:pt idx="31732">
                  <c:v>58597</c:v>
                </c:pt>
                <c:pt idx="31733">
                  <c:v>58198</c:v>
                </c:pt>
                <c:pt idx="31734">
                  <c:v>57415</c:v>
                </c:pt>
                <c:pt idx="31735">
                  <c:v>57016</c:v>
                </c:pt>
                <c:pt idx="31736">
                  <c:v>56233</c:v>
                </c:pt>
                <c:pt idx="31737">
                  <c:v>55834</c:v>
                </c:pt>
                <c:pt idx="31738">
                  <c:v>55051</c:v>
                </c:pt>
                <c:pt idx="31739">
                  <c:v>54652</c:v>
                </c:pt>
                <c:pt idx="31740">
                  <c:v>53869</c:v>
                </c:pt>
                <c:pt idx="31741">
                  <c:v>53470</c:v>
                </c:pt>
                <c:pt idx="31742">
                  <c:v>52686</c:v>
                </c:pt>
                <c:pt idx="31743">
                  <c:v>52288</c:v>
                </c:pt>
                <c:pt idx="31744">
                  <c:v>51504</c:v>
                </c:pt>
                <c:pt idx="31745">
                  <c:v>51106</c:v>
                </c:pt>
                <c:pt idx="31746">
                  <c:v>50322</c:v>
                </c:pt>
                <c:pt idx="31747">
                  <c:v>49924</c:v>
                </c:pt>
                <c:pt idx="31748">
                  <c:v>49140</c:v>
                </c:pt>
                <c:pt idx="31749">
                  <c:v>48742</c:v>
                </c:pt>
                <c:pt idx="31750">
                  <c:v>64958</c:v>
                </c:pt>
                <c:pt idx="31751">
                  <c:v>64195</c:v>
                </c:pt>
                <c:pt idx="31752">
                  <c:v>64392</c:v>
                </c:pt>
                <c:pt idx="31753">
                  <c:v>63630</c:v>
                </c:pt>
                <c:pt idx="31754">
                  <c:v>62868</c:v>
                </c:pt>
                <c:pt idx="31755">
                  <c:v>62106</c:v>
                </c:pt>
                <c:pt idx="31756">
                  <c:v>63064</c:v>
                </c:pt>
                <c:pt idx="31757">
                  <c:v>62302</c:v>
                </c:pt>
                <c:pt idx="31758">
                  <c:v>61540</c:v>
                </c:pt>
                <c:pt idx="31759">
                  <c:v>60778</c:v>
                </c:pt>
                <c:pt idx="31760">
                  <c:v>61737</c:v>
                </c:pt>
                <c:pt idx="31761">
                  <c:v>60975</c:v>
                </c:pt>
                <c:pt idx="31762">
                  <c:v>60212</c:v>
                </c:pt>
                <c:pt idx="31763">
                  <c:v>61171</c:v>
                </c:pt>
                <c:pt idx="31764">
                  <c:v>60409</c:v>
                </c:pt>
                <c:pt idx="31765">
                  <c:v>59647</c:v>
                </c:pt>
                <c:pt idx="31766">
                  <c:v>59844</c:v>
                </c:pt>
                <c:pt idx="31767">
                  <c:v>59081</c:v>
                </c:pt>
                <c:pt idx="31768">
                  <c:v>58319</c:v>
                </c:pt>
                <c:pt idx="31769">
                  <c:v>58516</c:v>
                </c:pt>
                <c:pt idx="31770">
                  <c:v>57754</c:v>
                </c:pt>
                <c:pt idx="31771">
                  <c:v>57188</c:v>
                </c:pt>
                <c:pt idx="31772">
                  <c:v>56426</c:v>
                </c:pt>
                <c:pt idx="31773">
                  <c:v>55861</c:v>
                </c:pt>
                <c:pt idx="31774">
                  <c:v>55098</c:v>
                </c:pt>
                <c:pt idx="31775">
                  <c:v>54533</c:v>
                </c:pt>
                <c:pt idx="31776">
                  <c:v>53771</c:v>
                </c:pt>
                <c:pt idx="31777">
                  <c:v>53205</c:v>
                </c:pt>
                <c:pt idx="31778">
                  <c:v>52443</c:v>
                </c:pt>
                <c:pt idx="31779">
                  <c:v>67708</c:v>
                </c:pt>
                <c:pt idx="31780">
                  <c:v>66883</c:v>
                </c:pt>
                <c:pt idx="31781">
                  <c:v>67173</c:v>
                </c:pt>
                <c:pt idx="31782">
                  <c:v>66348</c:v>
                </c:pt>
                <c:pt idx="31783">
                  <c:v>65523</c:v>
                </c:pt>
                <c:pt idx="31784">
                  <c:v>64697</c:v>
                </c:pt>
                <c:pt idx="31785">
                  <c:v>65813</c:v>
                </c:pt>
                <c:pt idx="31786">
                  <c:v>64988</c:v>
                </c:pt>
                <c:pt idx="31787">
                  <c:v>64162</c:v>
                </c:pt>
                <c:pt idx="31788">
                  <c:v>63337</c:v>
                </c:pt>
                <c:pt idx="31789">
                  <c:v>64453</c:v>
                </c:pt>
                <c:pt idx="31790">
                  <c:v>63628</c:v>
                </c:pt>
                <c:pt idx="31791">
                  <c:v>62802</c:v>
                </c:pt>
                <c:pt idx="31792">
                  <c:v>63918</c:v>
                </c:pt>
                <c:pt idx="31793">
                  <c:v>63093</c:v>
                </c:pt>
                <c:pt idx="31794">
                  <c:v>62267</c:v>
                </c:pt>
                <c:pt idx="31795">
                  <c:v>62558</c:v>
                </c:pt>
                <c:pt idx="31796">
                  <c:v>61732</c:v>
                </c:pt>
                <c:pt idx="31797">
                  <c:v>60907</c:v>
                </c:pt>
                <c:pt idx="31798">
                  <c:v>61198</c:v>
                </c:pt>
                <c:pt idx="31799">
                  <c:v>60372</c:v>
                </c:pt>
                <c:pt idx="31800">
                  <c:v>59837</c:v>
                </c:pt>
                <c:pt idx="31801">
                  <c:v>59012</c:v>
                </c:pt>
                <c:pt idx="31802">
                  <c:v>58477</c:v>
                </c:pt>
                <c:pt idx="31803">
                  <c:v>57652</c:v>
                </c:pt>
                <c:pt idx="31804">
                  <c:v>57117</c:v>
                </c:pt>
                <c:pt idx="31805">
                  <c:v>56292</c:v>
                </c:pt>
                <c:pt idx="31806">
                  <c:v>55757</c:v>
                </c:pt>
                <c:pt idx="31807">
                  <c:v>54931</c:v>
                </c:pt>
                <c:pt idx="31808">
                  <c:v>66819</c:v>
                </c:pt>
                <c:pt idx="31809">
                  <c:v>65983</c:v>
                </c:pt>
                <c:pt idx="31810">
                  <c:v>66330</c:v>
                </c:pt>
                <c:pt idx="31811">
                  <c:v>65494</c:v>
                </c:pt>
                <c:pt idx="31812">
                  <c:v>64657</c:v>
                </c:pt>
                <c:pt idx="31813">
                  <c:v>63821</c:v>
                </c:pt>
                <c:pt idx="31814">
                  <c:v>65004</c:v>
                </c:pt>
                <c:pt idx="31815">
                  <c:v>64168</c:v>
                </c:pt>
                <c:pt idx="31816">
                  <c:v>63331</c:v>
                </c:pt>
                <c:pt idx="31817">
                  <c:v>62495</c:v>
                </c:pt>
                <c:pt idx="31818">
                  <c:v>63678</c:v>
                </c:pt>
                <c:pt idx="31819">
                  <c:v>62842</c:v>
                </c:pt>
                <c:pt idx="31820">
                  <c:v>62006</c:v>
                </c:pt>
                <c:pt idx="31821">
                  <c:v>63188</c:v>
                </c:pt>
                <c:pt idx="31822">
                  <c:v>62352</c:v>
                </c:pt>
                <c:pt idx="31823">
                  <c:v>61516</c:v>
                </c:pt>
                <c:pt idx="31824">
                  <c:v>61862</c:v>
                </c:pt>
                <c:pt idx="31825">
                  <c:v>61026</c:v>
                </c:pt>
                <c:pt idx="31826">
                  <c:v>60190</c:v>
                </c:pt>
                <c:pt idx="31827">
                  <c:v>60536</c:v>
                </c:pt>
                <c:pt idx="31828">
                  <c:v>59700</c:v>
                </c:pt>
                <c:pt idx="31829">
                  <c:v>59211</c:v>
                </c:pt>
                <c:pt idx="31830">
                  <c:v>58374</c:v>
                </c:pt>
                <c:pt idx="31831">
                  <c:v>57885</c:v>
                </c:pt>
                <c:pt idx="31832">
                  <c:v>57049</c:v>
                </c:pt>
                <c:pt idx="31833">
                  <c:v>56559</c:v>
                </c:pt>
                <c:pt idx="31834">
                  <c:v>55723</c:v>
                </c:pt>
                <c:pt idx="31835">
                  <c:v>55233</c:v>
                </c:pt>
                <c:pt idx="31836">
                  <c:v>54397</c:v>
                </c:pt>
                <c:pt idx="31837">
                  <c:v>65110</c:v>
                </c:pt>
                <c:pt idx="31838">
                  <c:v>64289</c:v>
                </c:pt>
                <c:pt idx="31839">
                  <c:v>64644</c:v>
                </c:pt>
                <c:pt idx="31840">
                  <c:v>63823</c:v>
                </c:pt>
                <c:pt idx="31841">
                  <c:v>63002</c:v>
                </c:pt>
                <c:pt idx="31842">
                  <c:v>62180</c:v>
                </c:pt>
                <c:pt idx="31843">
                  <c:v>63357</c:v>
                </c:pt>
                <c:pt idx="31844">
                  <c:v>62536</c:v>
                </c:pt>
                <c:pt idx="31845">
                  <c:v>61715</c:v>
                </c:pt>
                <c:pt idx="31846">
                  <c:v>60893</c:v>
                </c:pt>
                <c:pt idx="31847">
                  <c:v>62070</c:v>
                </c:pt>
                <c:pt idx="31848">
                  <c:v>61249</c:v>
                </c:pt>
                <c:pt idx="31849">
                  <c:v>60428</c:v>
                </c:pt>
                <c:pt idx="31850">
                  <c:v>61604</c:v>
                </c:pt>
                <c:pt idx="31851">
                  <c:v>60783</c:v>
                </c:pt>
                <c:pt idx="31852">
                  <c:v>59962</c:v>
                </c:pt>
                <c:pt idx="31853">
                  <c:v>60318</c:v>
                </c:pt>
                <c:pt idx="31854">
                  <c:v>59496</c:v>
                </c:pt>
                <c:pt idx="31855">
                  <c:v>58675</c:v>
                </c:pt>
                <c:pt idx="31856">
                  <c:v>59031</c:v>
                </c:pt>
                <c:pt idx="31857">
                  <c:v>58209</c:v>
                </c:pt>
                <c:pt idx="31858">
                  <c:v>57744</c:v>
                </c:pt>
                <c:pt idx="31859">
                  <c:v>56922</c:v>
                </c:pt>
                <c:pt idx="31860">
                  <c:v>56457</c:v>
                </c:pt>
                <c:pt idx="31861">
                  <c:v>55635</c:v>
                </c:pt>
                <c:pt idx="31862">
                  <c:v>55170</c:v>
                </c:pt>
                <c:pt idx="31863">
                  <c:v>54348</c:v>
                </c:pt>
                <c:pt idx="31864">
                  <c:v>53883</c:v>
                </c:pt>
                <c:pt idx="31865">
                  <c:v>53061</c:v>
                </c:pt>
                <c:pt idx="31866">
                  <c:v>60295</c:v>
                </c:pt>
                <c:pt idx="31867">
                  <c:v>59531</c:v>
                </c:pt>
                <c:pt idx="31868">
                  <c:v>59869</c:v>
                </c:pt>
                <c:pt idx="31869">
                  <c:v>59105</c:v>
                </c:pt>
                <c:pt idx="31870">
                  <c:v>58342</c:v>
                </c:pt>
                <c:pt idx="31871">
                  <c:v>57578</c:v>
                </c:pt>
                <c:pt idx="31872">
                  <c:v>58679</c:v>
                </c:pt>
                <c:pt idx="31873">
                  <c:v>57916</c:v>
                </c:pt>
                <c:pt idx="31874">
                  <c:v>57152</c:v>
                </c:pt>
                <c:pt idx="31875">
                  <c:v>56389</c:v>
                </c:pt>
                <c:pt idx="31876">
                  <c:v>57490</c:v>
                </c:pt>
                <c:pt idx="31877">
                  <c:v>56726</c:v>
                </c:pt>
                <c:pt idx="31878">
                  <c:v>55963</c:v>
                </c:pt>
                <c:pt idx="31879">
                  <c:v>57064</c:v>
                </c:pt>
                <c:pt idx="31880">
                  <c:v>56301</c:v>
                </c:pt>
                <c:pt idx="31881">
                  <c:v>55537</c:v>
                </c:pt>
                <c:pt idx="31882">
                  <c:v>55875</c:v>
                </c:pt>
                <c:pt idx="31883">
                  <c:v>55111</c:v>
                </c:pt>
                <c:pt idx="31884">
                  <c:v>54348</c:v>
                </c:pt>
                <c:pt idx="31885">
                  <c:v>54686</c:v>
                </c:pt>
                <c:pt idx="31886">
                  <c:v>53922</c:v>
                </c:pt>
                <c:pt idx="31887">
                  <c:v>53496</c:v>
                </c:pt>
                <c:pt idx="31888">
                  <c:v>52732</c:v>
                </c:pt>
                <c:pt idx="31889">
                  <c:v>52307</c:v>
                </c:pt>
                <c:pt idx="31890">
                  <c:v>51543</c:v>
                </c:pt>
                <c:pt idx="31891">
                  <c:v>51117</c:v>
                </c:pt>
                <c:pt idx="31892">
                  <c:v>50354</c:v>
                </c:pt>
                <c:pt idx="31893">
                  <c:v>49928</c:v>
                </c:pt>
                <c:pt idx="31894">
                  <c:v>49164</c:v>
                </c:pt>
                <c:pt idx="31895">
                  <c:v>62885</c:v>
                </c:pt>
                <c:pt idx="31896">
                  <c:v>62107</c:v>
                </c:pt>
                <c:pt idx="31897">
                  <c:v>61552</c:v>
                </c:pt>
                <c:pt idx="31898">
                  <c:v>60998</c:v>
                </c:pt>
                <c:pt idx="31899">
                  <c:v>60219</c:v>
                </c:pt>
                <c:pt idx="31900">
                  <c:v>59441</c:v>
                </c:pt>
                <c:pt idx="31901">
                  <c:v>59665</c:v>
                </c:pt>
                <c:pt idx="31902">
                  <c:v>59110</c:v>
                </c:pt>
                <c:pt idx="31903">
                  <c:v>58332</c:v>
                </c:pt>
                <c:pt idx="31904">
                  <c:v>57777</c:v>
                </c:pt>
                <c:pt idx="31905">
                  <c:v>57222</c:v>
                </c:pt>
                <c:pt idx="31906">
                  <c:v>56444</c:v>
                </c:pt>
                <c:pt idx="31907">
                  <c:v>55666</c:v>
                </c:pt>
                <c:pt idx="31908">
                  <c:v>55889</c:v>
                </c:pt>
                <c:pt idx="31909">
                  <c:v>55111</c:v>
                </c:pt>
                <c:pt idx="31910">
                  <c:v>54556</c:v>
                </c:pt>
                <c:pt idx="31911">
                  <c:v>53778</c:v>
                </c:pt>
                <c:pt idx="31912">
                  <c:v>53224</c:v>
                </c:pt>
                <c:pt idx="31913">
                  <c:v>51891</c:v>
                </c:pt>
                <c:pt idx="31914">
                  <c:v>51112</c:v>
                </c:pt>
                <c:pt idx="31915">
                  <c:v>51336</c:v>
                </c:pt>
                <c:pt idx="31916">
                  <c:v>50558</c:v>
                </c:pt>
                <c:pt idx="31917">
                  <c:v>48670</c:v>
                </c:pt>
                <c:pt idx="31918">
                  <c:v>47337</c:v>
                </c:pt>
                <c:pt idx="31919">
                  <c:v>45226</c:v>
                </c:pt>
                <c:pt idx="31920">
                  <c:v>41227</c:v>
                </c:pt>
                <c:pt idx="31921">
                  <c:v>65768</c:v>
                </c:pt>
                <c:pt idx="31922">
                  <c:v>64927</c:v>
                </c:pt>
                <c:pt idx="31923">
                  <c:v>64395</c:v>
                </c:pt>
                <c:pt idx="31924">
                  <c:v>63863</c:v>
                </c:pt>
                <c:pt idx="31925">
                  <c:v>63023</c:v>
                </c:pt>
                <c:pt idx="31926">
                  <c:v>62182</c:v>
                </c:pt>
                <c:pt idx="31927">
                  <c:v>62490</c:v>
                </c:pt>
                <c:pt idx="31928">
                  <c:v>61958</c:v>
                </c:pt>
                <c:pt idx="31929">
                  <c:v>61118</c:v>
                </c:pt>
                <c:pt idx="31930">
                  <c:v>60586</c:v>
                </c:pt>
                <c:pt idx="31931">
                  <c:v>60053</c:v>
                </c:pt>
                <c:pt idx="31932">
                  <c:v>59213</c:v>
                </c:pt>
                <c:pt idx="31933">
                  <c:v>58373</c:v>
                </c:pt>
                <c:pt idx="31934">
                  <c:v>58681</c:v>
                </c:pt>
                <c:pt idx="31935">
                  <c:v>57840</c:v>
                </c:pt>
                <c:pt idx="31936">
                  <c:v>57308</c:v>
                </c:pt>
                <c:pt idx="31937">
                  <c:v>56468</c:v>
                </c:pt>
                <c:pt idx="31938">
                  <c:v>55936</c:v>
                </c:pt>
                <c:pt idx="31939">
                  <c:v>54563</c:v>
                </c:pt>
                <c:pt idx="31940">
                  <c:v>53723</c:v>
                </c:pt>
                <c:pt idx="31941">
                  <c:v>54031</c:v>
                </c:pt>
                <c:pt idx="31942">
                  <c:v>53191</c:v>
                </c:pt>
                <c:pt idx="31943">
                  <c:v>51286</c:v>
                </c:pt>
                <c:pt idx="31944">
                  <c:v>49913</c:v>
                </c:pt>
                <c:pt idx="31945">
                  <c:v>47701</c:v>
                </c:pt>
                <c:pt idx="31946">
                  <c:v>43583</c:v>
                </c:pt>
                <c:pt idx="31947">
                  <c:v>64683</c:v>
                </c:pt>
                <c:pt idx="31948">
                  <c:v>63842</c:v>
                </c:pt>
                <c:pt idx="31949">
                  <c:v>63346</c:v>
                </c:pt>
                <c:pt idx="31950">
                  <c:v>62850</c:v>
                </c:pt>
                <c:pt idx="31951">
                  <c:v>62008</c:v>
                </c:pt>
                <c:pt idx="31952">
                  <c:v>61167</c:v>
                </c:pt>
                <c:pt idx="31953">
                  <c:v>61512</c:v>
                </c:pt>
                <c:pt idx="31954">
                  <c:v>61016</c:v>
                </c:pt>
                <c:pt idx="31955">
                  <c:v>60175</c:v>
                </c:pt>
                <c:pt idx="31956">
                  <c:v>59679</c:v>
                </c:pt>
                <c:pt idx="31957">
                  <c:v>59182</c:v>
                </c:pt>
                <c:pt idx="31958">
                  <c:v>58341</c:v>
                </c:pt>
                <c:pt idx="31959">
                  <c:v>57499</c:v>
                </c:pt>
                <c:pt idx="31960">
                  <c:v>57845</c:v>
                </c:pt>
                <c:pt idx="31961">
                  <c:v>57003</c:v>
                </c:pt>
                <c:pt idx="31962">
                  <c:v>56507</c:v>
                </c:pt>
                <c:pt idx="31963">
                  <c:v>55666</c:v>
                </c:pt>
                <c:pt idx="31964">
                  <c:v>55170</c:v>
                </c:pt>
                <c:pt idx="31965">
                  <c:v>53832</c:v>
                </c:pt>
                <c:pt idx="31966">
                  <c:v>52991</c:v>
                </c:pt>
                <c:pt idx="31967">
                  <c:v>53336</c:v>
                </c:pt>
                <c:pt idx="31968">
                  <c:v>52494</c:v>
                </c:pt>
                <c:pt idx="31969">
                  <c:v>50661</c:v>
                </c:pt>
                <c:pt idx="31970">
                  <c:v>49323</c:v>
                </c:pt>
                <c:pt idx="31971">
                  <c:v>47144</c:v>
                </c:pt>
                <c:pt idx="31972">
                  <c:v>43131</c:v>
                </c:pt>
                <c:pt idx="31973">
                  <c:v>62727</c:v>
                </c:pt>
                <c:pt idx="31974">
                  <c:v>61910</c:v>
                </c:pt>
                <c:pt idx="31975">
                  <c:v>61430</c:v>
                </c:pt>
                <c:pt idx="31976">
                  <c:v>60949</c:v>
                </c:pt>
                <c:pt idx="31977">
                  <c:v>60133</c:v>
                </c:pt>
                <c:pt idx="31978">
                  <c:v>59316</c:v>
                </c:pt>
                <c:pt idx="31979">
                  <c:v>59652</c:v>
                </c:pt>
                <c:pt idx="31980">
                  <c:v>59172</c:v>
                </c:pt>
                <c:pt idx="31981">
                  <c:v>58355</c:v>
                </c:pt>
                <c:pt idx="31982">
                  <c:v>57875</c:v>
                </c:pt>
                <c:pt idx="31983">
                  <c:v>57394</c:v>
                </c:pt>
                <c:pt idx="31984">
                  <c:v>56578</c:v>
                </c:pt>
                <c:pt idx="31985">
                  <c:v>55762</c:v>
                </c:pt>
                <c:pt idx="31986">
                  <c:v>56097</c:v>
                </c:pt>
                <c:pt idx="31987">
                  <c:v>55281</c:v>
                </c:pt>
                <c:pt idx="31988">
                  <c:v>54801</c:v>
                </c:pt>
                <c:pt idx="31989">
                  <c:v>53984</c:v>
                </c:pt>
                <c:pt idx="31990">
                  <c:v>53504</c:v>
                </c:pt>
                <c:pt idx="31991">
                  <c:v>52207</c:v>
                </c:pt>
                <c:pt idx="31992">
                  <c:v>51390</c:v>
                </c:pt>
                <c:pt idx="31993">
                  <c:v>51726</c:v>
                </c:pt>
                <c:pt idx="31994">
                  <c:v>50910</c:v>
                </c:pt>
                <c:pt idx="31995">
                  <c:v>49132</c:v>
                </c:pt>
                <c:pt idx="31996">
                  <c:v>47836</c:v>
                </c:pt>
                <c:pt idx="31997">
                  <c:v>45722</c:v>
                </c:pt>
                <c:pt idx="31998">
                  <c:v>41832</c:v>
                </c:pt>
                <c:pt idx="31999">
                  <c:v>57571</c:v>
                </c:pt>
                <c:pt idx="32000">
                  <c:v>56825</c:v>
                </c:pt>
                <c:pt idx="32001">
                  <c:v>56378</c:v>
                </c:pt>
                <c:pt idx="32002">
                  <c:v>55931</c:v>
                </c:pt>
                <c:pt idx="32003">
                  <c:v>55185</c:v>
                </c:pt>
                <c:pt idx="32004">
                  <c:v>54439</c:v>
                </c:pt>
                <c:pt idx="32005">
                  <c:v>54738</c:v>
                </c:pt>
                <c:pt idx="32006">
                  <c:v>54291</c:v>
                </c:pt>
                <c:pt idx="32007">
                  <c:v>53545</c:v>
                </c:pt>
                <c:pt idx="32008">
                  <c:v>53098</c:v>
                </c:pt>
                <c:pt idx="32009">
                  <c:v>52651</c:v>
                </c:pt>
                <c:pt idx="32010">
                  <c:v>51905</c:v>
                </c:pt>
                <c:pt idx="32011">
                  <c:v>51159</c:v>
                </c:pt>
                <c:pt idx="32012">
                  <c:v>51458</c:v>
                </c:pt>
                <c:pt idx="32013">
                  <c:v>50712</c:v>
                </c:pt>
                <c:pt idx="32014">
                  <c:v>50265</c:v>
                </c:pt>
                <c:pt idx="32015">
                  <c:v>49519</c:v>
                </c:pt>
                <c:pt idx="32016">
                  <c:v>49072</c:v>
                </c:pt>
                <c:pt idx="32017">
                  <c:v>47879</c:v>
                </c:pt>
                <c:pt idx="32018">
                  <c:v>47133</c:v>
                </c:pt>
                <c:pt idx="32019">
                  <c:v>47433</c:v>
                </c:pt>
                <c:pt idx="32020">
                  <c:v>46687</c:v>
                </c:pt>
                <c:pt idx="32021">
                  <c:v>45047</c:v>
                </c:pt>
                <c:pt idx="32022">
                  <c:v>43854</c:v>
                </c:pt>
                <c:pt idx="32023">
                  <c:v>41915</c:v>
                </c:pt>
                <c:pt idx="32024">
                  <c:v>38336</c:v>
                </c:pt>
                <c:pt idx="32025">
                  <c:v>62807</c:v>
                </c:pt>
                <c:pt idx="32026">
                  <c:v>61490</c:v>
                </c:pt>
                <c:pt idx="32027">
                  <c:v>60746</c:v>
                </c:pt>
                <c:pt idx="32028">
                  <c:v>60916</c:v>
                </c:pt>
                <c:pt idx="32029">
                  <c:v>60173</c:v>
                </c:pt>
                <c:pt idx="32030">
                  <c:v>59429</c:v>
                </c:pt>
                <c:pt idx="32031">
                  <c:v>59599</c:v>
                </c:pt>
                <c:pt idx="32032">
                  <c:v>58855</c:v>
                </c:pt>
                <c:pt idx="32033">
                  <c:v>58282</c:v>
                </c:pt>
                <c:pt idx="32034">
                  <c:v>57538</c:v>
                </c:pt>
                <c:pt idx="32035">
                  <c:v>56965</c:v>
                </c:pt>
                <c:pt idx="32036">
                  <c:v>56221</c:v>
                </c:pt>
                <c:pt idx="32037">
                  <c:v>55648</c:v>
                </c:pt>
                <c:pt idx="32038">
                  <c:v>54904</c:v>
                </c:pt>
                <c:pt idx="32039">
                  <c:v>54330</c:v>
                </c:pt>
                <c:pt idx="32040">
                  <c:v>53587</c:v>
                </c:pt>
                <c:pt idx="32041">
                  <c:v>53013</c:v>
                </c:pt>
                <c:pt idx="32042">
                  <c:v>52269</c:v>
                </c:pt>
                <c:pt idx="32043">
                  <c:v>51696</c:v>
                </c:pt>
                <c:pt idx="32044">
                  <c:v>50952</c:v>
                </c:pt>
                <c:pt idx="32045">
                  <c:v>65638</c:v>
                </c:pt>
                <c:pt idx="32046">
                  <c:v>64288</c:v>
                </c:pt>
                <c:pt idx="32047">
                  <c:v>63477</c:v>
                </c:pt>
                <c:pt idx="32048">
                  <c:v>63750</c:v>
                </c:pt>
                <c:pt idx="32049">
                  <c:v>62938</c:v>
                </c:pt>
                <c:pt idx="32050">
                  <c:v>62127</c:v>
                </c:pt>
                <c:pt idx="32051">
                  <c:v>62400</c:v>
                </c:pt>
                <c:pt idx="32052">
                  <c:v>61589</c:v>
                </c:pt>
                <c:pt idx="32053">
                  <c:v>61050</c:v>
                </c:pt>
                <c:pt idx="32054">
                  <c:v>60239</c:v>
                </c:pt>
                <c:pt idx="32055">
                  <c:v>59701</c:v>
                </c:pt>
                <c:pt idx="32056">
                  <c:v>58889</c:v>
                </c:pt>
                <c:pt idx="32057">
                  <c:v>58351</c:v>
                </c:pt>
                <c:pt idx="32058">
                  <c:v>57540</c:v>
                </c:pt>
                <c:pt idx="32059">
                  <c:v>57001</c:v>
                </c:pt>
                <c:pt idx="32060">
                  <c:v>56190</c:v>
                </c:pt>
                <c:pt idx="32061">
                  <c:v>55652</c:v>
                </c:pt>
                <c:pt idx="32062">
                  <c:v>54840</c:v>
                </c:pt>
                <c:pt idx="32063">
                  <c:v>54302</c:v>
                </c:pt>
                <c:pt idx="32064">
                  <c:v>53491</c:v>
                </c:pt>
                <c:pt idx="32065">
                  <c:v>65145</c:v>
                </c:pt>
                <c:pt idx="32066">
                  <c:v>63825</c:v>
                </c:pt>
                <c:pt idx="32067">
                  <c:v>62995</c:v>
                </c:pt>
                <c:pt idx="32068">
                  <c:v>63335</c:v>
                </c:pt>
                <c:pt idx="32069">
                  <c:v>62505</c:v>
                </c:pt>
                <c:pt idx="32070">
                  <c:v>61675</c:v>
                </c:pt>
                <c:pt idx="32071">
                  <c:v>62015</c:v>
                </c:pt>
                <c:pt idx="32072">
                  <c:v>61185</c:v>
                </c:pt>
                <c:pt idx="32073">
                  <c:v>60695</c:v>
                </c:pt>
                <c:pt idx="32074">
                  <c:v>59865</c:v>
                </c:pt>
                <c:pt idx="32075">
                  <c:v>59375</c:v>
                </c:pt>
                <c:pt idx="32076">
                  <c:v>58545</c:v>
                </c:pt>
                <c:pt idx="32077">
                  <c:v>58055</c:v>
                </c:pt>
                <c:pt idx="32078">
                  <c:v>57225</c:v>
                </c:pt>
                <c:pt idx="32079">
                  <c:v>56735</c:v>
                </c:pt>
                <c:pt idx="32080">
                  <c:v>55905</c:v>
                </c:pt>
                <c:pt idx="32081">
                  <c:v>55415</c:v>
                </c:pt>
                <c:pt idx="32082">
                  <c:v>54585</c:v>
                </c:pt>
                <c:pt idx="32083">
                  <c:v>54095</c:v>
                </c:pt>
                <c:pt idx="32084">
                  <c:v>53265</c:v>
                </c:pt>
                <c:pt idx="32085">
                  <c:v>63880</c:v>
                </c:pt>
                <c:pt idx="32086">
                  <c:v>62594</c:v>
                </c:pt>
                <c:pt idx="32087">
                  <c:v>61770</c:v>
                </c:pt>
                <c:pt idx="32088">
                  <c:v>62132</c:v>
                </c:pt>
                <c:pt idx="32089">
                  <c:v>61307</c:v>
                </c:pt>
                <c:pt idx="32090">
                  <c:v>60483</c:v>
                </c:pt>
                <c:pt idx="32091">
                  <c:v>60845</c:v>
                </c:pt>
                <c:pt idx="32092">
                  <c:v>60021</c:v>
                </c:pt>
                <c:pt idx="32093">
                  <c:v>59559</c:v>
                </c:pt>
                <c:pt idx="32094">
                  <c:v>58734</c:v>
                </c:pt>
                <c:pt idx="32095">
                  <c:v>58272</c:v>
                </c:pt>
                <c:pt idx="32096">
                  <c:v>57448</c:v>
                </c:pt>
                <c:pt idx="32097">
                  <c:v>56986</c:v>
                </c:pt>
                <c:pt idx="32098">
                  <c:v>56161</c:v>
                </c:pt>
                <c:pt idx="32099">
                  <c:v>55699</c:v>
                </c:pt>
                <c:pt idx="32100">
                  <c:v>54875</c:v>
                </c:pt>
                <c:pt idx="32101">
                  <c:v>54412</c:v>
                </c:pt>
                <c:pt idx="32102">
                  <c:v>53588</c:v>
                </c:pt>
                <c:pt idx="32103">
                  <c:v>53126</c:v>
                </c:pt>
                <c:pt idx="32104">
                  <c:v>52302</c:v>
                </c:pt>
                <c:pt idx="32105">
                  <c:v>59618</c:v>
                </c:pt>
                <c:pt idx="32106">
                  <c:v>58422</c:v>
                </c:pt>
                <c:pt idx="32107">
                  <c:v>57647</c:v>
                </c:pt>
                <c:pt idx="32108">
                  <c:v>58001</c:v>
                </c:pt>
                <c:pt idx="32109">
                  <c:v>57226</c:v>
                </c:pt>
                <c:pt idx="32110">
                  <c:v>56451</c:v>
                </c:pt>
                <c:pt idx="32111">
                  <c:v>56805</c:v>
                </c:pt>
                <c:pt idx="32112">
                  <c:v>56030</c:v>
                </c:pt>
                <c:pt idx="32113">
                  <c:v>55608</c:v>
                </c:pt>
                <c:pt idx="32114">
                  <c:v>54834</c:v>
                </c:pt>
                <c:pt idx="32115">
                  <c:v>54412</c:v>
                </c:pt>
                <c:pt idx="32116">
                  <c:v>53637</c:v>
                </c:pt>
                <c:pt idx="32117">
                  <c:v>53216</c:v>
                </c:pt>
                <c:pt idx="32118">
                  <c:v>52441</c:v>
                </c:pt>
                <c:pt idx="32119">
                  <c:v>52020</c:v>
                </c:pt>
                <c:pt idx="32120">
                  <c:v>51245</c:v>
                </c:pt>
                <c:pt idx="32121">
                  <c:v>50824</c:v>
                </c:pt>
                <c:pt idx="32122">
                  <c:v>50049</c:v>
                </c:pt>
                <c:pt idx="32123">
                  <c:v>49628</c:v>
                </c:pt>
                <c:pt idx="32124">
                  <c:v>48853</c:v>
                </c:pt>
                <c:pt idx="32125">
                  <c:v>63447</c:v>
                </c:pt>
                <c:pt idx="32126">
                  <c:v>62133</c:v>
                </c:pt>
                <c:pt idx="32127">
                  <c:v>60820</c:v>
                </c:pt>
                <c:pt idx="32128">
                  <c:v>60047</c:v>
                </c:pt>
                <c:pt idx="32129">
                  <c:v>60280</c:v>
                </c:pt>
                <c:pt idx="32130">
                  <c:v>59507</c:v>
                </c:pt>
                <c:pt idx="32131">
                  <c:v>58966</c:v>
                </c:pt>
                <c:pt idx="32132">
                  <c:v>57653</c:v>
                </c:pt>
                <c:pt idx="32133">
                  <c:v>56880</c:v>
                </c:pt>
                <c:pt idx="32134">
                  <c:v>56340</c:v>
                </c:pt>
                <c:pt idx="32135">
                  <c:v>55026</c:v>
                </c:pt>
                <c:pt idx="32136">
                  <c:v>53713</c:v>
                </c:pt>
                <c:pt idx="32137">
                  <c:v>66133</c:v>
                </c:pt>
                <c:pt idx="32138">
                  <c:v>64788</c:v>
                </c:pt>
                <c:pt idx="32139">
                  <c:v>63443</c:v>
                </c:pt>
                <c:pt idx="32140">
                  <c:v>62607</c:v>
                </c:pt>
                <c:pt idx="32141">
                  <c:v>62934</c:v>
                </c:pt>
                <c:pt idx="32142">
                  <c:v>62098</c:v>
                </c:pt>
                <c:pt idx="32143">
                  <c:v>61589</c:v>
                </c:pt>
                <c:pt idx="32144">
                  <c:v>60243</c:v>
                </c:pt>
                <c:pt idx="32145">
                  <c:v>59407</c:v>
                </c:pt>
                <c:pt idx="32146">
                  <c:v>58898</c:v>
                </c:pt>
                <c:pt idx="32147">
                  <c:v>57553</c:v>
                </c:pt>
                <c:pt idx="32148">
                  <c:v>56208</c:v>
                </c:pt>
                <c:pt idx="32149">
                  <c:v>65275</c:v>
                </c:pt>
                <c:pt idx="32150">
                  <c:v>63957</c:v>
                </c:pt>
                <c:pt idx="32151">
                  <c:v>62639</c:v>
                </c:pt>
                <c:pt idx="32152">
                  <c:v>61801</c:v>
                </c:pt>
                <c:pt idx="32153">
                  <c:v>62159</c:v>
                </c:pt>
                <c:pt idx="32154">
                  <c:v>61321</c:v>
                </c:pt>
                <c:pt idx="32155">
                  <c:v>60842</c:v>
                </c:pt>
                <c:pt idx="32156">
                  <c:v>59524</c:v>
                </c:pt>
                <c:pt idx="32157">
                  <c:v>58686</c:v>
                </c:pt>
                <c:pt idx="32158">
                  <c:v>58206</c:v>
                </c:pt>
                <c:pt idx="32159">
                  <c:v>56888</c:v>
                </c:pt>
                <c:pt idx="32160">
                  <c:v>55570</c:v>
                </c:pt>
                <c:pt idx="32161">
                  <c:v>63609</c:v>
                </c:pt>
                <c:pt idx="32162">
                  <c:v>62321</c:v>
                </c:pt>
                <c:pt idx="32163">
                  <c:v>61034</c:v>
                </c:pt>
                <c:pt idx="32164">
                  <c:v>60222</c:v>
                </c:pt>
                <c:pt idx="32165">
                  <c:v>60559</c:v>
                </c:pt>
                <c:pt idx="32166">
                  <c:v>59747</c:v>
                </c:pt>
                <c:pt idx="32167">
                  <c:v>59272</c:v>
                </c:pt>
                <c:pt idx="32168">
                  <c:v>57985</c:v>
                </c:pt>
                <c:pt idx="32169">
                  <c:v>57172</c:v>
                </c:pt>
                <c:pt idx="32170">
                  <c:v>56697</c:v>
                </c:pt>
                <c:pt idx="32171">
                  <c:v>55410</c:v>
                </c:pt>
                <c:pt idx="32172">
                  <c:v>54123</c:v>
                </c:pt>
                <c:pt idx="32173">
                  <c:v>58925</c:v>
                </c:pt>
                <c:pt idx="32174">
                  <c:v>57723</c:v>
                </c:pt>
                <c:pt idx="32175">
                  <c:v>56522</c:v>
                </c:pt>
                <c:pt idx="32176">
                  <c:v>55780</c:v>
                </c:pt>
                <c:pt idx="32177">
                  <c:v>56062</c:v>
                </c:pt>
                <c:pt idx="32178">
                  <c:v>55321</c:v>
                </c:pt>
                <c:pt idx="32179">
                  <c:v>54861</c:v>
                </c:pt>
                <c:pt idx="32180">
                  <c:v>53659</c:v>
                </c:pt>
                <c:pt idx="32181">
                  <c:v>52918</c:v>
                </c:pt>
                <c:pt idx="32182">
                  <c:v>52458</c:v>
                </c:pt>
                <c:pt idx="32183">
                  <c:v>51257</c:v>
                </c:pt>
                <c:pt idx="32184">
                  <c:v>50055</c:v>
                </c:pt>
                <c:pt idx="32185">
                  <c:v>58542</c:v>
                </c:pt>
                <c:pt idx="32186">
                  <c:v>57706</c:v>
                </c:pt>
                <c:pt idx="32187">
                  <c:v>55197</c:v>
                </c:pt>
                <c:pt idx="32188">
                  <c:v>53524</c:v>
                </c:pt>
                <c:pt idx="32189">
                  <c:v>52688</c:v>
                </c:pt>
                <c:pt idx="32190">
                  <c:v>51852</c:v>
                </c:pt>
                <c:pt idx="32191">
                  <c:v>58075</c:v>
                </c:pt>
                <c:pt idx="32192">
                  <c:v>57238</c:v>
                </c:pt>
                <c:pt idx="32193">
                  <c:v>56402</c:v>
                </c:pt>
                <c:pt idx="32194">
                  <c:v>55566</c:v>
                </c:pt>
                <c:pt idx="32195">
                  <c:v>54729</c:v>
                </c:pt>
                <c:pt idx="32196">
                  <c:v>53893</c:v>
                </c:pt>
                <c:pt idx="32197">
                  <c:v>53057</c:v>
                </c:pt>
                <c:pt idx="32198">
                  <c:v>52220</c:v>
                </c:pt>
                <c:pt idx="32199">
                  <c:v>51384</c:v>
                </c:pt>
                <c:pt idx="32200">
                  <c:v>50548</c:v>
                </c:pt>
                <c:pt idx="32201">
                  <c:v>49712</c:v>
                </c:pt>
                <c:pt idx="32202">
                  <c:v>57607</c:v>
                </c:pt>
                <c:pt idx="32203">
                  <c:v>56771</c:v>
                </c:pt>
                <c:pt idx="32204">
                  <c:v>55935</c:v>
                </c:pt>
                <c:pt idx="32205">
                  <c:v>55098</c:v>
                </c:pt>
                <c:pt idx="32206">
                  <c:v>54262</c:v>
                </c:pt>
                <c:pt idx="32207">
                  <c:v>53426</c:v>
                </c:pt>
                <c:pt idx="32208">
                  <c:v>52589</c:v>
                </c:pt>
                <c:pt idx="32209">
                  <c:v>51753</c:v>
                </c:pt>
                <c:pt idx="32210">
                  <c:v>50917</c:v>
                </c:pt>
                <c:pt idx="32211">
                  <c:v>50080</c:v>
                </c:pt>
                <c:pt idx="32212">
                  <c:v>49244</c:v>
                </c:pt>
                <c:pt idx="32213">
                  <c:v>48408</c:v>
                </c:pt>
                <c:pt idx="32214">
                  <c:v>47572</c:v>
                </c:pt>
                <c:pt idx="32215">
                  <c:v>56304</c:v>
                </c:pt>
                <c:pt idx="32216">
                  <c:v>55467</c:v>
                </c:pt>
                <c:pt idx="32217">
                  <c:v>54631</c:v>
                </c:pt>
                <c:pt idx="32218">
                  <c:v>53795</c:v>
                </c:pt>
                <c:pt idx="32219">
                  <c:v>52958</c:v>
                </c:pt>
                <c:pt idx="32220">
                  <c:v>52122</c:v>
                </c:pt>
                <c:pt idx="32221">
                  <c:v>51286</c:v>
                </c:pt>
                <c:pt idx="32222">
                  <c:v>50449</c:v>
                </c:pt>
                <c:pt idx="32223">
                  <c:v>49613</c:v>
                </c:pt>
                <c:pt idx="32224">
                  <c:v>48777</c:v>
                </c:pt>
                <c:pt idx="32225">
                  <c:v>47941</c:v>
                </c:pt>
                <c:pt idx="32226">
                  <c:v>47104</c:v>
                </c:pt>
                <c:pt idx="32227">
                  <c:v>46268</c:v>
                </c:pt>
                <c:pt idx="32228">
                  <c:v>45432</c:v>
                </c:pt>
                <c:pt idx="32229">
                  <c:v>54164</c:v>
                </c:pt>
                <c:pt idx="32230">
                  <c:v>53327</c:v>
                </c:pt>
                <c:pt idx="32231">
                  <c:v>44964</c:v>
                </c:pt>
                <c:pt idx="32232">
                  <c:v>44128</c:v>
                </c:pt>
                <c:pt idx="32233">
                  <c:v>60910</c:v>
                </c:pt>
                <c:pt idx="32234">
                  <c:v>60000</c:v>
                </c:pt>
                <c:pt idx="32235">
                  <c:v>57270</c:v>
                </c:pt>
                <c:pt idx="32236">
                  <c:v>55450</c:v>
                </c:pt>
                <c:pt idx="32237">
                  <c:v>54540</c:v>
                </c:pt>
                <c:pt idx="32238">
                  <c:v>53630</c:v>
                </c:pt>
                <c:pt idx="32239">
                  <c:v>60484</c:v>
                </c:pt>
                <c:pt idx="32240">
                  <c:v>59573</c:v>
                </c:pt>
                <c:pt idx="32241">
                  <c:v>58663</c:v>
                </c:pt>
                <c:pt idx="32242">
                  <c:v>57753</c:v>
                </c:pt>
                <c:pt idx="32243">
                  <c:v>56843</c:v>
                </c:pt>
                <c:pt idx="32244">
                  <c:v>55933</c:v>
                </c:pt>
                <c:pt idx="32245">
                  <c:v>55023</c:v>
                </c:pt>
                <c:pt idx="32246">
                  <c:v>54113</c:v>
                </c:pt>
                <c:pt idx="32247">
                  <c:v>53203</c:v>
                </c:pt>
                <c:pt idx="32248">
                  <c:v>52293</c:v>
                </c:pt>
                <c:pt idx="32249">
                  <c:v>51383</c:v>
                </c:pt>
                <c:pt idx="32250">
                  <c:v>60057</c:v>
                </c:pt>
                <c:pt idx="32251">
                  <c:v>59147</c:v>
                </c:pt>
                <c:pt idx="32252">
                  <c:v>58237</c:v>
                </c:pt>
                <c:pt idx="32253">
                  <c:v>57327</c:v>
                </c:pt>
                <c:pt idx="32254">
                  <c:v>56417</c:v>
                </c:pt>
                <c:pt idx="32255">
                  <c:v>55507</c:v>
                </c:pt>
                <c:pt idx="32256">
                  <c:v>54597</c:v>
                </c:pt>
                <c:pt idx="32257">
                  <c:v>53687</c:v>
                </c:pt>
                <c:pt idx="32258">
                  <c:v>52777</c:v>
                </c:pt>
                <c:pt idx="32259">
                  <c:v>51867</c:v>
                </c:pt>
                <c:pt idx="32260">
                  <c:v>50957</c:v>
                </c:pt>
                <c:pt idx="32261">
                  <c:v>50047</c:v>
                </c:pt>
                <c:pt idx="32262">
                  <c:v>49137</c:v>
                </c:pt>
                <c:pt idx="32263">
                  <c:v>58721</c:v>
                </c:pt>
                <c:pt idx="32264">
                  <c:v>57811</c:v>
                </c:pt>
                <c:pt idx="32265">
                  <c:v>56901</c:v>
                </c:pt>
                <c:pt idx="32266">
                  <c:v>55991</c:v>
                </c:pt>
                <c:pt idx="32267">
                  <c:v>55081</c:v>
                </c:pt>
                <c:pt idx="32268">
                  <c:v>54170</c:v>
                </c:pt>
                <c:pt idx="32269">
                  <c:v>53260</c:v>
                </c:pt>
                <c:pt idx="32270">
                  <c:v>52350</c:v>
                </c:pt>
                <c:pt idx="32271">
                  <c:v>51440</c:v>
                </c:pt>
                <c:pt idx="32272">
                  <c:v>50530</c:v>
                </c:pt>
                <c:pt idx="32273">
                  <c:v>49620</c:v>
                </c:pt>
                <c:pt idx="32274">
                  <c:v>48710</c:v>
                </c:pt>
                <c:pt idx="32275">
                  <c:v>47800</c:v>
                </c:pt>
                <c:pt idx="32276">
                  <c:v>46890</c:v>
                </c:pt>
                <c:pt idx="32277">
                  <c:v>56474</c:v>
                </c:pt>
                <c:pt idx="32278">
                  <c:v>55564</c:v>
                </c:pt>
                <c:pt idx="32279">
                  <c:v>46464</c:v>
                </c:pt>
                <c:pt idx="32280">
                  <c:v>45554</c:v>
                </c:pt>
                <c:pt idx="32281">
                  <c:v>60300</c:v>
                </c:pt>
                <c:pt idx="32282">
                  <c:v>59377</c:v>
                </c:pt>
                <c:pt idx="32283">
                  <c:v>56610</c:v>
                </c:pt>
                <c:pt idx="32284">
                  <c:v>54765</c:v>
                </c:pt>
                <c:pt idx="32285">
                  <c:v>53843</c:v>
                </c:pt>
                <c:pt idx="32286">
                  <c:v>52921</c:v>
                </c:pt>
                <c:pt idx="32287">
                  <c:v>59910</c:v>
                </c:pt>
                <c:pt idx="32288">
                  <c:v>58987</c:v>
                </c:pt>
                <c:pt idx="32289">
                  <c:v>58065</c:v>
                </c:pt>
                <c:pt idx="32290">
                  <c:v>57143</c:v>
                </c:pt>
                <c:pt idx="32291">
                  <c:v>56220</c:v>
                </c:pt>
                <c:pt idx="32292">
                  <c:v>55298</c:v>
                </c:pt>
                <c:pt idx="32293">
                  <c:v>54375</c:v>
                </c:pt>
                <c:pt idx="32294">
                  <c:v>53453</c:v>
                </c:pt>
                <c:pt idx="32295">
                  <c:v>52531</c:v>
                </c:pt>
                <c:pt idx="32296">
                  <c:v>51608</c:v>
                </c:pt>
                <c:pt idx="32297">
                  <c:v>50686</c:v>
                </c:pt>
                <c:pt idx="32298">
                  <c:v>59520</c:v>
                </c:pt>
                <c:pt idx="32299">
                  <c:v>58597</c:v>
                </c:pt>
                <c:pt idx="32300">
                  <c:v>57675</c:v>
                </c:pt>
                <c:pt idx="32301">
                  <c:v>56753</c:v>
                </c:pt>
                <c:pt idx="32302">
                  <c:v>55830</c:v>
                </c:pt>
                <c:pt idx="32303">
                  <c:v>54908</c:v>
                </c:pt>
                <c:pt idx="32304">
                  <c:v>53986</c:v>
                </c:pt>
                <c:pt idx="32305">
                  <c:v>53063</c:v>
                </c:pt>
                <c:pt idx="32306">
                  <c:v>52141</c:v>
                </c:pt>
                <c:pt idx="32307">
                  <c:v>51218</c:v>
                </c:pt>
                <c:pt idx="32308">
                  <c:v>50296</c:v>
                </c:pt>
                <c:pt idx="32309">
                  <c:v>49374</c:v>
                </c:pt>
                <c:pt idx="32310">
                  <c:v>48451</c:v>
                </c:pt>
                <c:pt idx="32311">
                  <c:v>58207</c:v>
                </c:pt>
                <c:pt idx="32312">
                  <c:v>57285</c:v>
                </c:pt>
                <c:pt idx="32313">
                  <c:v>56363</c:v>
                </c:pt>
                <c:pt idx="32314">
                  <c:v>55440</c:v>
                </c:pt>
                <c:pt idx="32315">
                  <c:v>54518</c:v>
                </c:pt>
                <c:pt idx="32316">
                  <c:v>53596</c:v>
                </c:pt>
                <c:pt idx="32317">
                  <c:v>52673</c:v>
                </c:pt>
                <c:pt idx="32318">
                  <c:v>51751</c:v>
                </c:pt>
                <c:pt idx="32319">
                  <c:v>50828</c:v>
                </c:pt>
                <c:pt idx="32320">
                  <c:v>49906</c:v>
                </c:pt>
                <c:pt idx="32321">
                  <c:v>48984</c:v>
                </c:pt>
                <c:pt idx="32322">
                  <c:v>48061</c:v>
                </c:pt>
                <c:pt idx="32323">
                  <c:v>47139</c:v>
                </c:pt>
                <c:pt idx="32324">
                  <c:v>46217</c:v>
                </c:pt>
                <c:pt idx="32325">
                  <c:v>55973</c:v>
                </c:pt>
                <c:pt idx="32326">
                  <c:v>55050</c:v>
                </c:pt>
                <c:pt idx="32327">
                  <c:v>45827</c:v>
                </c:pt>
                <c:pt idx="32328">
                  <c:v>44904</c:v>
                </c:pt>
                <c:pt idx="32329">
                  <c:v>59105</c:v>
                </c:pt>
                <c:pt idx="32330">
                  <c:v>58196</c:v>
                </c:pt>
                <c:pt idx="32331">
                  <c:v>55468</c:v>
                </c:pt>
                <c:pt idx="32332">
                  <c:v>53650</c:v>
                </c:pt>
                <c:pt idx="32333">
                  <c:v>52740</c:v>
                </c:pt>
                <c:pt idx="32334">
                  <c:v>51831</c:v>
                </c:pt>
                <c:pt idx="32335">
                  <c:v>58731</c:v>
                </c:pt>
                <c:pt idx="32336">
                  <c:v>57821</c:v>
                </c:pt>
                <c:pt idx="32337">
                  <c:v>56912</c:v>
                </c:pt>
                <c:pt idx="32338">
                  <c:v>56003</c:v>
                </c:pt>
                <c:pt idx="32339">
                  <c:v>55094</c:v>
                </c:pt>
                <c:pt idx="32340">
                  <c:v>54184</c:v>
                </c:pt>
                <c:pt idx="32341">
                  <c:v>53275</c:v>
                </c:pt>
                <c:pt idx="32342">
                  <c:v>52366</c:v>
                </c:pt>
                <c:pt idx="32343">
                  <c:v>51457</c:v>
                </c:pt>
                <c:pt idx="32344">
                  <c:v>50547</c:v>
                </c:pt>
                <c:pt idx="32345">
                  <c:v>49638</c:v>
                </c:pt>
                <c:pt idx="32346">
                  <c:v>58356</c:v>
                </c:pt>
                <c:pt idx="32347">
                  <c:v>57447</c:v>
                </c:pt>
                <c:pt idx="32348">
                  <c:v>56538</c:v>
                </c:pt>
                <c:pt idx="32349">
                  <c:v>55628</c:v>
                </c:pt>
                <c:pt idx="32350">
                  <c:v>54719</c:v>
                </c:pt>
                <c:pt idx="32351">
                  <c:v>53810</c:v>
                </c:pt>
                <c:pt idx="32352">
                  <c:v>52901</c:v>
                </c:pt>
                <c:pt idx="32353">
                  <c:v>51991</c:v>
                </c:pt>
                <c:pt idx="32354">
                  <c:v>51082</c:v>
                </c:pt>
                <c:pt idx="32355">
                  <c:v>50173</c:v>
                </c:pt>
                <c:pt idx="32356">
                  <c:v>49264</c:v>
                </c:pt>
                <c:pt idx="32357">
                  <c:v>48354</c:v>
                </c:pt>
                <c:pt idx="32358">
                  <c:v>47445</c:v>
                </c:pt>
                <c:pt idx="32359">
                  <c:v>57072</c:v>
                </c:pt>
                <c:pt idx="32360">
                  <c:v>56163</c:v>
                </c:pt>
                <c:pt idx="32361">
                  <c:v>55254</c:v>
                </c:pt>
                <c:pt idx="32362">
                  <c:v>54345</c:v>
                </c:pt>
                <c:pt idx="32363">
                  <c:v>53435</c:v>
                </c:pt>
                <c:pt idx="32364">
                  <c:v>52526</c:v>
                </c:pt>
                <c:pt idx="32365">
                  <c:v>51617</c:v>
                </c:pt>
                <c:pt idx="32366">
                  <c:v>50708</c:v>
                </c:pt>
                <c:pt idx="32367">
                  <c:v>49798</c:v>
                </c:pt>
                <c:pt idx="32368">
                  <c:v>48889</c:v>
                </c:pt>
                <c:pt idx="32369">
                  <c:v>47980</c:v>
                </c:pt>
                <c:pt idx="32370">
                  <c:v>47071</c:v>
                </c:pt>
                <c:pt idx="32371">
                  <c:v>46161</c:v>
                </c:pt>
                <c:pt idx="32372">
                  <c:v>45252</c:v>
                </c:pt>
                <c:pt idx="32373">
                  <c:v>54879</c:v>
                </c:pt>
                <c:pt idx="32374">
                  <c:v>53970</c:v>
                </c:pt>
                <c:pt idx="32375">
                  <c:v>44878</c:v>
                </c:pt>
                <c:pt idx="32376">
                  <c:v>43968</c:v>
                </c:pt>
                <c:pt idx="32377">
                  <c:v>55182</c:v>
                </c:pt>
                <c:pt idx="32378">
                  <c:v>54337</c:v>
                </c:pt>
                <c:pt idx="32379">
                  <c:v>51802</c:v>
                </c:pt>
                <c:pt idx="32380">
                  <c:v>50112</c:v>
                </c:pt>
                <c:pt idx="32381">
                  <c:v>49267</c:v>
                </c:pt>
                <c:pt idx="32382">
                  <c:v>48422</c:v>
                </c:pt>
                <c:pt idx="32383">
                  <c:v>54827</c:v>
                </c:pt>
                <c:pt idx="32384">
                  <c:v>53982</c:v>
                </c:pt>
                <c:pt idx="32385">
                  <c:v>53137</c:v>
                </c:pt>
                <c:pt idx="32386">
                  <c:v>52292</c:v>
                </c:pt>
                <c:pt idx="32387">
                  <c:v>51447</c:v>
                </c:pt>
                <c:pt idx="32388">
                  <c:v>50602</c:v>
                </c:pt>
                <c:pt idx="32389">
                  <c:v>49757</c:v>
                </c:pt>
                <c:pt idx="32390">
                  <c:v>48912</c:v>
                </c:pt>
                <c:pt idx="32391">
                  <c:v>48067</c:v>
                </c:pt>
                <c:pt idx="32392">
                  <c:v>47222</c:v>
                </c:pt>
                <c:pt idx="32393">
                  <c:v>46377</c:v>
                </c:pt>
                <c:pt idx="32394">
                  <c:v>54471</c:v>
                </c:pt>
                <c:pt idx="32395">
                  <c:v>53626</c:v>
                </c:pt>
                <c:pt idx="32396">
                  <c:v>52781</c:v>
                </c:pt>
                <c:pt idx="32397">
                  <c:v>51936</c:v>
                </c:pt>
                <c:pt idx="32398">
                  <c:v>51091</c:v>
                </c:pt>
                <c:pt idx="32399">
                  <c:v>50246</c:v>
                </c:pt>
                <c:pt idx="32400">
                  <c:v>49401</c:v>
                </c:pt>
                <c:pt idx="32401">
                  <c:v>48556</c:v>
                </c:pt>
                <c:pt idx="32402">
                  <c:v>47711</c:v>
                </c:pt>
                <c:pt idx="32403">
                  <c:v>46866</c:v>
                </c:pt>
                <c:pt idx="32404">
                  <c:v>46021</c:v>
                </c:pt>
                <c:pt idx="32405">
                  <c:v>45176</c:v>
                </c:pt>
                <c:pt idx="32406">
                  <c:v>44331</c:v>
                </c:pt>
                <c:pt idx="32407">
                  <c:v>53271</c:v>
                </c:pt>
                <c:pt idx="32408">
                  <c:v>52426</c:v>
                </c:pt>
                <c:pt idx="32409">
                  <c:v>51581</c:v>
                </c:pt>
                <c:pt idx="32410">
                  <c:v>50736</c:v>
                </c:pt>
                <c:pt idx="32411">
                  <c:v>49891</c:v>
                </c:pt>
                <c:pt idx="32412">
                  <c:v>49046</c:v>
                </c:pt>
                <c:pt idx="32413">
                  <c:v>48201</c:v>
                </c:pt>
                <c:pt idx="32414">
                  <c:v>47356</c:v>
                </c:pt>
                <c:pt idx="32415">
                  <c:v>46511</c:v>
                </c:pt>
                <c:pt idx="32416">
                  <c:v>45666</c:v>
                </c:pt>
                <c:pt idx="32417">
                  <c:v>44821</c:v>
                </c:pt>
                <c:pt idx="32418">
                  <c:v>43976</c:v>
                </c:pt>
                <c:pt idx="32419">
                  <c:v>43131</c:v>
                </c:pt>
                <c:pt idx="32420">
                  <c:v>42286</c:v>
                </c:pt>
                <c:pt idx="32421">
                  <c:v>51225</c:v>
                </c:pt>
                <c:pt idx="32422">
                  <c:v>50380</c:v>
                </c:pt>
                <c:pt idx="32423">
                  <c:v>41930</c:v>
                </c:pt>
                <c:pt idx="32424">
                  <c:v>41085</c:v>
                </c:pt>
                <c:pt idx="32425">
                  <c:v>58542</c:v>
                </c:pt>
                <c:pt idx="32426">
                  <c:v>57706</c:v>
                </c:pt>
                <c:pt idx="32427">
                  <c:v>55197</c:v>
                </c:pt>
                <c:pt idx="32428">
                  <c:v>53524</c:v>
                </c:pt>
                <c:pt idx="32429">
                  <c:v>52688</c:v>
                </c:pt>
                <c:pt idx="32430">
                  <c:v>51852</c:v>
                </c:pt>
                <c:pt idx="32431">
                  <c:v>58075</c:v>
                </c:pt>
                <c:pt idx="32432">
                  <c:v>57238</c:v>
                </c:pt>
                <c:pt idx="32433">
                  <c:v>56402</c:v>
                </c:pt>
                <c:pt idx="32434">
                  <c:v>55566</c:v>
                </c:pt>
                <c:pt idx="32435">
                  <c:v>54729</c:v>
                </c:pt>
                <c:pt idx="32436">
                  <c:v>53893</c:v>
                </c:pt>
                <c:pt idx="32437">
                  <c:v>53057</c:v>
                </c:pt>
                <c:pt idx="32438">
                  <c:v>52220</c:v>
                </c:pt>
                <c:pt idx="32439">
                  <c:v>51384</c:v>
                </c:pt>
                <c:pt idx="32440">
                  <c:v>50548</c:v>
                </c:pt>
                <c:pt idx="32441">
                  <c:v>49712</c:v>
                </c:pt>
                <c:pt idx="32442">
                  <c:v>57607</c:v>
                </c:pt>
                <c:pt idx="32443">
                  <c:v>56771</c:v>
                </c:pt>
                <c:pt idx="32444">
                  <c:v>55935</c:v>
                </c:pt>
                <c:pt idx="32445">
                  <c:v>55098</c:v>
                </c:pt>
                <c:pt idx="32446">
                  <c:v>54262</c:v>
                </c:pt>
                <c:pt idx="32447">
                  <c:v>53426</c:v>
                </c:pt>
                <c:pt idx="32448">
                  <c:v>52589</c:v>
                </c:pt>
                <c:pt idx="32449">
                  <c:v>51753</c:v>
                </c:pt>
                <c:pt idx="32450">
                  <c:v>50917</c:v>
                </c:pt>
                <c:pt idx="32451">
                  <c:v>50080</c:v>
                </c:pt>
                <c:pt idx="32452">
                  <c:v>49244</c:v>
                </c:pt>
                <c:pt idx="32453">
                  <c:v>48408</c:v>
                </c:pt>
                <c:pt idx="32454">
                  <c:v>47572</c:v>
                </c:pt>
                <c:pt idx="32455">
                  <c:v>56304</c:v>
                </c:pt>
                <c:pt idx="32456">
                  <c:v>55467</c:v>
                </c:pt>
                <c:pt idx="32457">
                  <c:v>54631</c:v>
                </c:pt>
                <c:pt idx="32458">
                  <c:v>53795</c:v>
                </c:pt>
                <c:pt idx="32459">
                  <c:v>52958</c:v>
                </c:pt>
                <c:pt idx="32460">
                  <c:v>52122</c:v>
                </c:pt>
                <c:pt idx="32461">
                  <c:v>51286</c:v>
                </c:pt>
                <c:pt idx="32462">
                  <c:v>50449</c:v>
                </c:pt>
                <c:pt idx="32463">
                  <c:v>49613</c:v>
                </c:pt>
                <c:pt idx="32464">
                  <c:v>48777</c:v>
                </c:pt>
                <c:pt idx="32465">
                  <c:v>47941</c:v>
                </c:pt>
                <c:pt idx="32466">
                  <c:v>47104</c:v>
                </c:pt>
                <c:pt idx="32467">
                  <c:v>46268</c:v>
                </c:pt>
                <c:pt idx="32468">
                  <c:v>45432</c:v>
                </c:pt>
                <c:pt idx="32469">
                  <c:v>54164</c:v>
                </c:pt>
                <c:pt idx="32470">
                  <c:v>53327</c:v>
                </c:pt>
                <c:pt idx="32471">
                  <c:v>44964</c:v>
                </c:pt>
                <c:pt idx="32472">
                  <c:v>44128</c:v>
                </c:pt>
                <c:pt idx="32473">
                  <c:v>60910</c:v>
                </c:pt>
                <c:pt idx="32474">
                  <c:v>60000</c:v>
                </c:pt>
                <c:pt idx="32475">
                  <c:v>57270</c:v>
                </c:pt>
                <c:pt idx="32476">
                  <c:v>55450</c:v>
                </c:pt>
                <c:pt idx="32477">
                  <c:v>54540</c:v>
                </c:pt>
                <c:pt idx="32478">
                  <c:v>53630</c:v>
                </c:pt>
                <c:pt idx="32479">
                  <c:v>60484</c:v>
                </c:pt>
                <c:pt idx="32480">
                  <c:v>59573</c:v>
                </c:pt>
                <c:pt idx="32481">
                  <c:v>58663</c:v>
                </c:pt>
                <c:pt idx="32482">
                  <c:v>57753</c:v>
                </c:pt>
                <c:pt idx="32483">
                  <c:v>56843</c:v>
                </c:pt>
                <c:pt idx="32484">
                  <c:v>55933</c:v>
                </c:pt>
                <c:pt idx="32485">
                  <c:v>55023</c:v>
                </c:pt>
                <c:pt idx="32486">
                  <c:v>54113</c:v>
                </c:pt>
                <c:pt idx="32487">
                  <c:v>53203</c:v>
                </c:pt>
                <c:pt idx="32488">
                  <c:v>52293</c:v>
                </c:pt>
                <c:pt idx="32489">
                  <c:v>51383</c:v>
                </c:pt>
                <c:pt idx="32490">
                  <c:v>60057</c:v>
                </c:pt>
                <c:pt idx="32491">
                  <c:v>59147</c:v>
                </c:pt>
                <c:pt idx="32492">
                  <c:v>58237</c:v>
                </c:pt>
                <c:pt idx="32493">
                  <c:v>57327</c:v>
                </c:pt>
                <c:pt idx="32494">
                  <c:v>56417</c:v>
                </c:pt>
                <c:pt idx="32495">
                  <c:v>55507</c:v>
                </c:pt>
                <c:pt idx="32496">
                  <c:v>54597</c:v>
                </c:pt>
                <c:pt idx="32497">
                  <c:v>53687</c:v>
                </c:pt>
                <c:pt idx="32498">
                  <c:v>52777</c:v>
                </c:pt>
                <c:pt idx="32499">
                  <c:v>51867</c:v>
                </c:pt>
                <c:pt idx="32500">
                  <c:v>50957</c:v>
                </c:pt>
                <c:pt idx="32501">
                  <c:v>50047</c:v>
                </c:pt>
                <c:pt idx="32502">
                  <c:v>49137</c:v>
                </c:pt>
                <c:pt idx="32503">
                  <c:v>58721</c:v>
                </c:pt>
                <c:pt idx="32504">
                  <c:v>57811</c:v>
                </c:pt>
                <c:pt idx="32505">
                  <c:v>56901</c:v>
                </c:pt>
                <c:pt idx="32506">
                  <c:v>55991</c:v>
                </c:pt>
                <c:pt idx="32507">
                  <c:v>55081</c:v>
                </c:pt>
                <c:pt idx="32508">
                  <c:v>54170</c:v>
                </c:pt>
                <c:pt idx="32509">
                  <c:v>53260</c:v>
                </c:pt>
                <c:pt idx="32510">
                  <c:v>52350</c:v>
                </c:pt>
                <c:pt idx="32511">
                  <c:v>51440</c:v>
                </c:pt>
                <c:pt idx="32512">
                  <c:v>50530</c:v>
                </c:pt>
                <c:pt idx="32513">
                  <c:v>49620</c:v>
                </c:pt>
                <c:pt idx="32514">
                  <c:v>48710</c:v>
                </c:pt>
                <c:pt idx="32515">
                  <c:v>47800</c:v>
                </c:pt>
                <c:pt idx="32516">
                  <c:v>46890</c:v>
                </c:pt>
                <c:pt idx="32517">
                  <c:v>56474</c:v>
                </c:pt>
                <c:pt idx="32518">
                  <c:v>55564</c:v>
                </c:pt>
                <c:pt idx="32519">
                  <c:v>46464</c:v>
                </c:pt>
                <c:pt idx="32520">
                  <c:v>45554</c:v>
                </c:pt>
                <c:pt idx="32521">
                  <c:v>60300</c:v>
                </c:pt>
                <c:pt idx="32522">
                  <c:v>59377</c:v>
                </c:pt>
                <c:pt idx="32523">
                  <c:v>56610</c:v>
                </c:pt>
                <c:pt idx="32524">
                  <c:v>54765</c:v>
                </c:pt>
                <c:pt idx="32525">
                  <c:v>53843</c:v>
                </c:pt>
                <c:pt idx="32526">
                  <c:v>52921</c:v>
                </c:pt>
                <c:pt idx="32527">
                  <c:v>59910</c:v>
                </c:pt>
                <c:pt idx="32528">
                  <c:v>58987</c:v>
                </c:pt>
                <c:pt idx="32529">
                  <c:v>58065</c:v>
                </c:pt>
                <c:pt idx="32530">
                  <c:v>57143</c:v>
                </c:pt>
                <c:pt idx="32531">
                  <c:v>56220</c:v>
                </c:pt>
                <c:pt idx="32532">
                  <c:v>55298</c:v>
                </c:pt>
                <c:pt idx="32533">
                  <c:v>54375</c:v>
                </c:pt>
                <c:pt idx="32534">
                  <c:v>53453</c:v>
                </c:pt>
                <c:pt idx="32535">
                  <c:v>52531</c:v>
                </c:pt>
                <c:pt idx="32536">
                  <c:v>51608</c:v>
                </c:pt>
                <c:pt idx="32537">
                  <c:v>50686</c:v>
                </c:pt>
                <c:pt idx="32538">
                  <c:v>59520</c:v>
                </c:pt>
                <c:pt idx="32539">
                  <c:v>58597</c:v>
                </c:pt>
                <c:pt idx="32540">
                  <c:v>57675</c:v>
                </c:pt>
                <c:pt idx="32541">
                  <c:v>56753</c:v>
                </c:pt>
                <c:pt idx="32542">
                  <c:v>55830</c:v>
                </c:pt>
                <c:pt idx="32543">
                  <c:v>54908</c:v>
                </c:pt>
                <c:pt idx="32544">
                  <c:v>53986</c:v>
                </c:pt>
                <c:pt idx="32545">
                  <c:v>53063</c:v>
                </c:pt>
                <c:pt idx="32546">
                  <c:v>52141</c:v>
                </c:pt>
                <c:pt idx="32547">
                  <c:v>51218</c:v>
                </c:pt>
                <c:pt idx="32548">
                  <c:v>50296</c:v>
                </c:pt>
                <c:pt idx="32549">
                  <c:v>49374</c:v>
                </c:pt>
                <c:pt idx="32550">
                  <c:v>48451</c:v>
                </c:pt>
                <c:pt idx="32551">
                  <c:v>58207</c:v>
                </c:pt>
                <c:pt idx="32552">
                  <c:v>57285</c:v>
                </c:pt>
                <c:pt idx="32553">
                  <c:v>56363</c:v>
                </c:pt>
                <c:pt idx="32554">
                  <c:v>55440</c:v>
                </c:pt>
                <c:pt idx="32555">
                  <c:v>54518</c:v>
                </c:pt>
                <c:pt idx="32556">
                  <c:v>53596</c:v>
                </c:pt>
                <c:pt idx="32557">
                  <c:v>52673</c:v>
                </c:pt>
                <c:pt idx="32558">
                  <c:v>51751</c:v>
                </c:pt>
                <c:pt idx="32559">
                  <c:v>50828</c:v>
                </c:pt>
                <c:pt idx="32560">
                  <c:v>49906</c:v>
                </c:pt>
                <c:pt idx="32561">
                  <c:v>48984</c:v>
                </c:pt>
                <c:pt idx="32562">
                  <c:v>48061</c:v>
                </c:pt>
                <c:pt idx="32563">
                  <c:v>47139</c:v>
                </c:pt>
                <c:pt idx="32564">
                  <c:v>46217</c:v>
                </c:pt>
                <c:pt idx="32565">
                  <c:v>55973</c:v>
                </c:pt>
                <c:pt idx="32566">
                  <c:v>55050</c:v>
                </c:pt>
                <c:pt idx="32567">
                  <c:v>45827</c:v>
                </c:pt>
                <c:pt idx="32568">
                  <c:v>44904</c:v>
                </c:pt>
                <c:pt idx="32569">
                  <c:v>59105</c:v>
                </c:pt>
                <c:pt idx="32570">
                  <c:v>58196</c:v>
                </c:pt>
                <c:pt idx="32571">
                  <c:v>55468</c:v>
                </c:pt>
                <c:pt idx="32572">
                  <c:v>53650</c:v>
                </c:pt>
                <c:pt idx="32573">
                  <c:v>52740</c:v>
                </c:pt>
                <c:pt idx="32574">
                  <c:v>51831</c:v>
                </c:pt>
                <c:pt idx="32575">
                  <c:v>58731</c:v>
                </c:pt>
                <c:pt idx="32576">
                  <c:v>57821</c:v>
                </c:pt>
                <c:pt idx="32577">
                  <c:v>56912</c:v>
                </c:pt>
                <c:pt idx="32578">
                  <c:v>56003</c:v>
                </c:pt>
                <c:pt idx="32579">
                  <c:v>55094</c:v>
                </c:pt>
                <c:pt idx="32580">
                  <c:v>54184</c:v>
                </c:pt>
                <c:pt idx="32581">
                  <c:v>53275</c:v>
                </c:pt>
                <c:pt idx="32582">
                  <c:v>52366</c:v>
                </c:pt>
                <c:pt idx="32583">
                  <c:v>51457</c:v>
                </c:pt>
                <c:pt idx="32584">
                  <c:v>50547</c:v>
                </c:pt>
                <c:pt idx="32585">
                  <c:v>49638</c:v>
                </c:pt>
                <c:pt idx="32586">
                  <c:v>58356</c:v>
                </c:pt>
                <c:pt idx="32587">
                  <c:v>57447</c:v>
                </c:pt>
                <c:pt idx="32588">
                  <c:v>56538</c:v>
                </c:pt>
                <c:pt idx="32589">
                  <c:v>55628</c:v>
                </c:pt>
                <c:pt idx="32590">
                  <c:v>54719</c:v>
                </c:pt>
                <c:pt idx="32591">
                  <c:v>53810</c:v>
                </c:pt>
                <c:pt idx="32592">
                  <c:v>52901</c:v>
                </c:pt>
                <c:pt idx="32593">
                  <c:v>51991</c:v>
                </c:pt>
                <c:pt idx="32594">
                  <c:v>51082</c:v>
                </c:pt>
                <c:pt idx="32595">
                  <c:v>50173</c:v>
                </c:pt>
                <c:pt idx="32596">
                  <c:v>49264</c:v>
                </c:pt>
                <c:pt idx="32597">
                  <c:v>48354</c:v>
                </c:pt>
                <c:pt idx="32598">
                  <c:v>47445</c:v>
                </c:pt>
                <c:pt idx="32599">
                  <c:v>57072</c:v>
                </c:pt>
                <c:pt idx="32600">
                  <c:v>56163</c:v>
                </c:pt>
                <c:pt idx="32601">
                  <c:v>55254</c:v>
                </c:pt>
                <c:pt idx="32602">
                  <c:v>54345</c:v>
                </c:pt>
                <c:pt idx="32603">
                  <c:v>53435</c:v>
                </c:pt>
                <c:pt idx="32604">
                  <c:v>52526</c:v>
                </c:pt>
                <c:pt idx="32605">
                  <c:v>51617</c:v>
                </c:pt>
                <c:pt idx="32606">
                  <c:v>50708</c:v>
                </c:pt>
                <c:pt idx="32607">
                  <c:v>49798</c:v>
                </c:pt>
                <c:pt idx="32608">
                  <c:v>48889</c:v>
                </c:pt>
                <c:pt idx="32609">
                  <c:v>47980</c:v>
                </c:pt>
                <c:pt idx="32610">
                  <c:v>47071</c:v>
                </c:pt>
                <c:pt idx="32611">
                  <c:v>46161</c:v>
                </c:pt>
                <c:pt idx="32612">
                  <c:v>45252</c:v>
                </c:pt>
                <c:pt idx="32613">
                  <c:v>54879</c:v>
                </c:pt>
                <c:pt idx="32614">
                  <c:v>53970</c:v>
                </c:pt>
                <c:pt idx="32615">
                  <c:v>44878</c:v>
                </c:pt>
                <c:pt idx="32616">
                  <c:v>43968</c:v>
                </c:pt>
                <c:pt idx="32617">
                  <c:v>55182</c:v>
                </c:pt>
                <c:pt idx="32618">
                  <c:v>54337</c:v>
                </c:pt>
                <c:pt idx="32619">
                  <c:v>51802</c:v>
                </c:pt>
                <c:pt idx="32620">
                  <c:v>50112</c:v>
                </c:pt>
                <c:pt idx="32621">
                  <c:v>49267</c:v>
                </c:pt>
                <c:pt idx="32622">
                  <c:v>48422</c:v>
                </c:pt>
                <c:pt idx="32623">
                  <c:v>54827</c:v>
                </c:pt>
                <c:pt idx="32624">
                  <c:v>53982</c:v>
                </c:pt>
                <c:pt idx="32625">
                  <c:v>53137</c:v>
                </c:pt>
                <c:pt idx="32626">
                  <c:v>52292</c:v>
                </c:pt>
                <c:pt idx="32627">
                  <c:v>51447</c:v>
                </c:pt>
                <c:pt idx="32628">
                  <c:v>50602</c:v>
                </c:pt>
                <c:pt idx="32629">
                  <c:v>49757</c:v>
                </c:pt>
                <c:pt idx="32630">
                  <c:v>48912</c:v>
                </c:pt>
                <c:pt idx="32631">
                  <c:v>48067</c:v>
                </c:pt>
                <c:pt idx="32632">
                  <c:v>47222</c:v>
                </c:pt>
                <c:pt idx="32633">
                  <c:v>46377</c:v>
                </c:pt>
                <c:pt idx="32634">
                  <c:v>54471</c:v>
                </c:pt>
                <c:pt idx="32635">
                  <c:v>53626</c:v>
                </c:pt>
                <c:pt idx="32636">
                  <c:v>52781</c:v>
                </c:pt>
                <c:pt idx="32637">
                  <c:v>51936</c:v>
                </c:pt>
                <c:pt idx="32638">
                  <c:v>51091</c:v>
                </c:pt>
                <c:pt idx="32639">
                  <c:v>50246</c:v>
                </c:pt>
                <c:pt idx="32640">
                  <c:v>49401</c:v>
                </c:pt>
                <c:pt idx="32641">
                  <c:v>48556</c:v>
                </c:pt>
                <c:pt idx="32642">
                  <c:v>47711</c:v>
                </c:pt>
                <c:pt idx="32643">
                  <c:v>46866</c:v>
                </c:pt>
                <c:pt idx="32644">
                  <c:v>46021</c:v>
                </c:pt>
                <c:pt idx="32645">
                  <c:v>45176</c:v>
                </c:pt>
                <c:pt idx="32646">
                  <c:v>44331</c:v>
                </c:pt>
                <c:pt idx="32647">
                  <c:v>53271</c:v>
                </c:pt>
                <c:pt idx="32648">
                  <c:v>52426</c:v>
                </c:pt>
                <c:pt idx="32649">
                  <c:v>51581</c:v>
                </c:pt>
                <c:pt idx="32650">
                  <c:v>50736</c:v>
                </c:pt>
                <c:pt idx="32651">
                  <c:v>49891</c:v>
                </c:pt>
                <c:pt idx="32652">
                  <c:v>49046</c:v>
                </c:pt>
                <c:pt idx="32653">
                  <c:v>48201</c:v>
                </c:pt>
                <c:pt idx="32654">
                  <c:v>47356</c:v>
                </c:pt>
                <c:pt idx="32655">
                  <c:v>46511</c:v>
                </c:pt>
                <c:pt idx="32656">
                  <c:v>45666</c:v>
                </c:pt>
                <c:pt idx="32657">
                  <c:v>44821</c:v>
                </c:pt>
                <c:pt idx="32658">
                  <c:v>43976</c:v>
                </c:pt>
                <c:pt idx="32659">
                  <c:v>43131</c:v>
                </c:pt>
                <c:pt idx="32660">
                  <c:v>42286</c:v>
                </c:pt>
                <c:pt idx="32661">
                  <c:v>51225</c:v>
                </c:pt>
                <c:pt idx="32662">
                  <c:v>50380</c:v>
                </c:pt>
                <c:pt idx="32663">
                  <c:v>41930</c:v>
                </c:pt>
                <c:pt idx="32664">
                  <c:v>41085</c:v>
                </c:pt>
                <c:pt idx="32665">
                  <c:v>57510</c:v>
                </c:pt>
                <c:pt idx="32666">
                  <c:v>56667</c:v>
                </c:pt>
                <c:pt idx="32667">
                  <c:v>55824</c:v>
                </c:pt>
                <c:pt idx="32668">
                  <c:v>54980</c:v>
                </c:pt>
                <c:pt idx="32669">
                  <c:v>54137</c:v>
                </c:pt>
                <c:pt idx="32670">
                  <c:v>53294</c:v>
                </c:pt>
                <c:pt idx="32671">
                  <c:v>52451</c:v>
                </c:pt>
                <c:pt idx="32672">
                  <c:v>51608</c:v>
                </c:pt>
                <c:pt idx="32673">
                  <c:v>50764</c:v>
                </c:pt>
                <c:pt idx="32674">
                  <c:v>57070</c:v>
                </c:pt>
                <c:pt idx="32675">
                  <c:v>56227</c:v>
                </c:pt>
                <c:pt idx="32676">
                  <c:v>55384</c:v>
                </c:pt>
                <c:pt idx="32677">
                  <c:v>54541</c:v>
                </c:pt>
                <c:pt idx="32678">
                  <c:v>53698</c:v>
                </c:pt>
                <c:pt idx="32679">
                  <c:v>52854</c:v>
                </c:pt>
                <c:pt idx="32680">
                  <c:v>52011</c:v>
                </c:pt>
                <c:pt idx="32681">
                  <c:v>51168</c:v>
                </c:pt>
                <c:pt idx="32682">
                  <c:v>50325</c:v>
                </c:pt>
                <c:pt idx="32683">
                  <c:v>49481</c:v>
                </c:pt>
                <c:pt idx="32684">
                  <c:v>48638</c:v>
                </c:pt>
                <c:pt idx="32685">
                  <c:v>47795</c:v>
                </c:pt>
                <c:pt idx="32686">
                  <c:v>56631</c:v>
                </c:pt>
                <c:pt idx="32687">
                  <c:v>55788</c:v>
                </c:pt>
                <c:pt idx="32688">
                  <c:v>54944</c:v>
                </c:pt>
                <c:pt idx="32689">
                  <c:v>54101</c:v>
                </c:pt>
                <c:pt idx="32690">
                  <c:v>53258</c:v>
                </c:pt>
                <c:pt idx="32691">
                  <c:v>52415</c:v>
                </c:pt>
                <c:pt idx="32692">
                  <c:v>51572</c:v>
                </c:pt>
                <c:pt idx="32693">
                  <c:v>50728</c:v>
                </c:pt>
                <c:pt idx="32694">
                  <c:v>49885</c:v>
                </c:pt>
                <c:pt idx="32695">
                  <c:v>49042</c:v>
                </c:pt>
                <c:pt idx="32696">
                  <c:v>48199</c:v>
                </c:pt>
                <c:pt idx="32697">
                  <c:v>46512</c:v>
                </c:pt>
                <c:pt idx="32698">
                  <c:v>45669</c:v>
                </c:pt>
                <c:pt idx="32699">
                  <c:v>55348</c:v>
                </c:pt>
                <c:pt idx="32700">
                  <c:v>54505</c:v>
                </c:pt>
                <c:pt idx="32701">
                  <c:v>53662</c:v>
                </c:pt>
                <c:pt idx="32702">
                  <c:v>52818</c:v>
                </c:pt>
                <c:pt idx="32703">
                  <c:v>51975</c:v>
                </c:pt>
                <c:pt idx="32704">
                  <c:v>51132</c:v>
                </c:pt>
                <c:pt idx="32705">
                  <c:v>50289</c:v>
                </c:pt>
                <c:pt idx="32706">
                  <c:v>46073</c:v>
                </c:pt>
                <c:pt idx="32707">
                  <c:v>45229</c:v>
                </c:pt>
                <c:pt idx="32708">
                  <c:v>44386</c:v>
                </c:pt>
                <c:pt idx="32709">
                  <c:v>53222</c:v>
                </c:pt>
                <c:pt idx="32710">
                  <c:v>52379</c:v>
                </c:pt>
                <c:pt idx="32711">
                  <c:v>59773</c:v>
                </c:pt>
                <c:pt idx="32712">
                  <c:v>58861</c:v>
                </c:pt>
                <c:pt idx="32713">
                  <c:v>57948</c:v>
                </c:pt>
                <c:pt idx="32714">
                  <c:v>57036</c:v>
                </c:pt>
                <c:pt idx="32715">
                  <c:v>56124</c:v>
                </c:pt>
                <c:pt idx="32716">
                  <c:v>55211</c:v>
                </c:pt>
                <c:pt idx="32717">
                  <c:v>54299</c:v>
                </c:pt>
                <c:pt idx="32718">
                  <c:v>53387</c:v>
                </c:pt>
                <c:pt idx="32719">
                  <c:v>52474</c:v>
                </c:pt>
                <c:pt idx="32720">
                  <c:v>59371</c:v>
                </c:pt>
                <c:pt idx="32721">
                  <c:v>58459</c:v>
                </c:pt>
                <c:pt idx="32722">
                  <c:v>57547</c:v>
                </c:pt>
                <c:pt idx="32723">
                  <c:v>56635</c:v>
                </c:pt>
                <c:pt idx="32724">
                  <c:v>55722</c:v>
                </c:pt>
                <c:pt idx="32725">
                  <c:v>54810</c:v>
                </c:pt>
                <c:pt idx="32726">
                  <c:v>53898</c:v>
                </c:pt>
                <c:pt idx="32727">
                  <c:v>52985</c:v>
                </c:pt>
                <c:pt idx="32728">
                  <c:v>52073</c:v>
                </c:pt>
                <c:pt idx="32729">
                  <c:v>51161</c:v>
                </c:pt>
                <c:pt idx="32730">
                  <c:v>50248</c:v>
                </c:pt>
                <c:pt idx="32731">
                  <c:v>49336</c:v>
                </c:pt>
                <c:pt idx="32732">
                  <c:v>58970</c:v>
                </c:pt>
                <c:pt idx="32733">
                  <c:v>58058</c:v>
                </c:pt>
                <c:pt idx="32734">
                  <c:v>57145</c:v>
                </c:pt>
                <c:pt idx="32735">
                  <c:v>56233</c:v>
                </c:pt>
                <c:pt idx="32736">
                  <c:v>55321</c:v>
                </c:pt>
                <c:pt idx="32737">
                  <c:v>54409</c:v>
                </c:pt>
                <c:pt idx="32738">
                  <c:v>53496</c:v>
                </c:pt>
                <c:pt idx="32739">
                  <c:v>52584</c:v>
                </c:pt>
                <c:pt idx="32740">
                  <c:v>51672</c:v>
                </c:pt>
                <c:pt idx="32741">
                  <c:v>50759</c:v>
                </c:pt>
                <c:pt idx="32742">
                  <c:v>49847</c:v>
                </c:pt>
                <c:pt idx="32743">
                  <c:v>48022</c:v>
                </c:pt>
                <c:pt idx="32744">
                  <c:v>47110</c:v>
                </c:pt>
                <c:pt idx="32745">
                  <c:v>57656</c:v>
                </c:pt>
                <c:pt idx="32746">
                  <c:v>56744</c:v>
                </c:pt>
                <c:pt idx="32747">
                  <c:v>55832</c:v>
                </c:pt>
                <c:pt idx="32748">
                  <c:v>54919</c:v>
                </c:pt>
                <c:pt idx="32749">
                  <c:v>54007</c:v>
                </c:pt>
                <c:pt idx="32750">
                  <c:v>53095</c:v>
                </c:pt>
                <c:pt idx="32751">
                  <c:v>52183</c:v>
                </c:pt>
                <c:pt idx="32752">
                  <c:v>47621</c:v>
                </c:pt>
                <c:pt idx="32753">
                  <c:v>46709</c:v>
                </c:pt>
                <c:pt idx="32754">
                  <c:v>45796</c:v>
                </c:pt>
                <c:pt idx="32755">
                  <c:v>55430</c:v>
                </c:pt>
                <c:pt idx="32756">
                  <c:v>54518</c:v>
                </c:pt>
                <c:pt idx="32757">
                  <c:v>59547</c:v>
                </c:pt>
                <c:pt idx="32758">
                  <c:v>58627</c:v>
                </c:pt>
                <c:pt idx="32759">
                  <c:v>57707</c:v>
                </c:pt>
                <c:pt idx="32760">
                  <c:v>56787</c:v>
                </c:pt>
                <c:pt idx="32761">
                  <c:v>55868</c:v>
                </c:pt>
                <c:pt idx="32762">
                  <c:v>54948</c:v>
                </c:pt>
                <c:pt idx="32763">
                  <c:v>54028</c:v>
                </c:pt>
                <c:pt idx="32764">
                  <c:v>53108</c:v>
                </c:pt>
                <c:pt idx="32765">
                  <c:v>52188</c:v>
                </c:pt>
                <c:pt idx="32766">
                  <c:v>59164</c:v>
                </c:pt>
                <c:pt idx="32767">
                  <c:v>58245</c:v>
                </c:pt>
                <c:pt idx="32768">
                  <c:v>57325</c:v>
                </c:pt>
                <c:pt idx="32769">
                  <c:v>56405</c:v>
                </c:pt>
                <c:pt idx="32770">
                  <c:v>55485</c:v>
                </c:pt>
                <c:pt idx="32771">
                  <c:v>54565</c:v>
                </c:pt>
                <c:pt idx="32772">
                  <c:v>53645</c:v>
                </c:pt>
                <c:pt idx="32773">
                  <c:v>52725</c:v>
                </c:pt>
                <c:pt idx="32774">
                  <c:v>51805</c:v>
                </c:pt>
                <c:pt idx="32775">
                  <c:v>50885</c:v>
                </c:pt>
                <c:pt idx="32776">
                  <c:v>49965</c:v>
                </c:pt>
                <c:pt idx="32777">
                  <c:v>49045</c:v>
                </c:pt>
                <c:pt idx="32778">
                  <c:v>58782</c:v>
                </c:pt>
                <c:pt idx="32779">
                  <c:v>57862</c:v>
                </c:pt>
                <c:pt idx="32780">
                  <c:v>56942</c:v>
                </c:pt>
                <c:pt idx="32781">
                  <c:v>56022</c:v>
                </c:pt>
                <c:pt idx="32782">
                  <c:v>55102</c:v>
                </c:pt>
                <c:pt idx="32783">
                  <c:v>54182</c:v>
                </c:pt>
                <c:pt idx="32784">
                  <c:v>53262</c:v>
                </c:pt>
                <c:pt idx="32785">
                  <c:v>52342</c:v>
                </c:pt>
                <c:pt idx="32786">
                  <c:v>51422</c:v>
                </c:pt>
                <c:pt idx="32787">
                  <c:v>50502</c:v>
                </c:pt>
                <c:pt idx="32788">
                  <c:v>49583</c:v>
                </c:pt>
                <c:pt idx="32789">
                  <c:v>47743</c:v>
                </c:pt>
                <c:pt idx="32790">
                  <c:v>46823</c:v>
                </c:pt>
                <c:pt idx="32791">
                  <c:v>57479</c:v>
                </c:pt>
                <c:pt idx="32792">
                  <c:v>56559</c:v>
                </c:pt>
                <c:pt idx="32793">
                  <c:v>55639</c:v>
                </c:pt>
                <c:pt idx="32794">
                  <c:v>54719</c:v>
                </c:pt>
                <c:pt idx="32795">
                  <c:v>53799</c:v>
                </c:pt>
                <c:pt idx="32796">
                  <c:v>52879</c:v>
                </c:pt>
                <c:pt idx="32797">
                  <c:v>51959</c:v>
                </c:pt>
                <c:pt idx="32798">
                  <c:v>47360</c:v>
                </c:pt>
                <c:pt idx="32799">
                  <c:v>46440</c:v>
                </c:pt>
                <c:pt idx="32800">
                  <c:v>45520</c:v>
                </c:pt>
                <c:pt idx="32801">
                  <c:v>55256</c:v>
                </c:pt>
                <c:pt idx="32802">
                  <c:v>54336</c:v>
                </c:pt>
                <c:pt idx="32803">
                  <c:v>58906</c:v>
                </c:pt>
                <c:pt idx="32804">
                  <c:v>58002</c:v>
                </c:pt>
                <c:pt idx="32805">
                  <c:v>57099</c:v>
                </c:pt>
                <c:pt idx="32806">
                  <c:v>56196</c:v>
                </c:pt>
                <c:pt idx="32807">
                  <c:v>55293</c:v>
                </c:pt>
                <c:pt idx="32808">
                  <c:v>54390</c:v>
                </c:pt>
                <c:pt idx="32809">
                  <c:v>53486</c:v>
                </c:pt>
                <c:pt idx="32810">
                  <c:v>52583</c:v>
                </c:pt>
                <c:pt idx="32811">
                  <c:v>51680</c:v>
                </c:pt>
                <c:pt idx="32812">
                  <c:v>58516</c:v>
                </c:pt>
                <c:pt idx="32813">
                  <c:v>57613</c:v>
                </c:pt>
                <c:pt idx="32814">
                  <c:v>56710</c:v>
                </c:pt>
                <c:pt idx="32815">
                  <c:v>55807</c:v>
                </c:pt>
                <c:pt idx="32816">
                  <c:v>54904</c:v>
                </c:pt>
                <c:pt idx="32817">
                  <c:v>54000</c:v>
                </c:pt>
                <c:pt idx="32818">
                  <c:v>53097</c:v>
                </c:pt>
                <c:pt idx="32819">
                  <c:v>52194</c:v>
                </c:pt>
                <c:pt idx="32820">
                  <c:v>51291</c:v>
                </c:pt>
                <c:pt idx="32821">
                  <c:v>50388</c:v>
                </c:pt>
                <c:pt idx="32822">
                  <c:v>49485</c:v>
                </c:pt>
                <c:pt idx="32823">
                  <c:v>48581</c:v>
                </c:pt>
                <c:pt idx="32824">
                  <c:v>58127</c:v>
                </c:pt>
                <c:pt idx="32825">
                  <c:v>57224</c:v>
                </c:pt>
                <c:pt idx="32826">
                  <c:v>56321</c:v>
                </c:pt>
                <c:pt idx="32827">
                  <c:v>55418</c:v>
                </c:pt>
                <c:pt idx="32828">
                  <c:v>54514</c:v>
                </c:pt>
                <c:pt idx="32829">
                  <c:v>53611</c:v>
                </c:pt>
                <c:pt idx="32830">
                  <c:v>52708</c:v>
                </c:pt>
                <c:pt idx="32831">
                  <c:v>51805</c:v>
                </c:pt>
                <c:pt idx="32832">
                  <c:v>50902</c:v>
                </c:pt>
                <c:pt idx="32833">
                  <c:v>49999</c:v>
                </c:pt>
                <c:pt idx="32834">
                  <c:v>49095</c:v>
                </c:pt>
                <c:pt idx="32835">
                  <c:v>47289</c:v>
                </c:pt>
                <c:pt idx="32836">
                  <c:v>46386</c:v>
                </c:pt>
                <c:pt idx="32837">
                  <c:v>56835</c:v>
                </c:pt>
                <c:pt idx="32838">
                  <c:v>55932</c:v>
                </c:pt>
                <c:pt idx="32839">
                  <c:v>55028</c:v>
                </c:pt>
                <c:pt idx="32840">
                  <c:v>54125</c:v>
                </c:pt>
                <c:pt idx="32841">
                  <c:v>53222</c:v>
                </c:pt>
                <c:pt idx="32842">
                  <c:v>52319</c:v>
                </c:pt>
                <c:pt idx="32843">
                  <c:v>51416</c:v>
                </c:pt>
                <c:pt idx="32844">
                  <c:v>46900</c:v>
                </c:pt>
                <c:pt idx="32845">
                  <c:v>45997</c:v>
                </c:pt>
                <c:pt idx="32846">
                  <c:v>45093</c:v>
                </c:pt>
                <c:pt idx="32847">
                  <c:v>54639</c:v>
                </c:pt>
                <c:pt idx="32848">
                  <c:v>53736</c:v>
                </c:pt>
                <c:pt idx="32849">
                  <c:v>55823</c:v>
                </c:pt>
                <c:pt idx="32850">
                  <c:v>54987</c:v>
                </c:pt>
                <c:pt idx="32851">
                  <c:v>54150</c:v>
                </c:pt>
                <c:pt idx="32852">
                  <c:v>53314</c:v>
                </c:pt>
                <c:pt idx="32853">
                  <c:v>52477</c:v>
                </c:pt>
                <c:pt idx="32854">
                  <c:v>51641</c:v>
                </c:pt>
                <c:pt idx="32855">
                  <c:v>50805</c:v>
                </c:pt>
                <c:pt idx="32856">
                  <c:v>49968</c:v>
                </c:pt>
                <c:pt idx="32857">
                  <c:v>49132</c:v>
                </c:pt>
                <c:pt idx="32858">
                  <c:v>55424</c:v>
                </c:pt>
                <c:pt idx="32859">
                  <c:v>54588</c:v>
                </c:pt>
                <c:pt idx="32860">
                  <c:v>53751</c:v>
                </c:pt>
                <c:pt idx="32861">
                  <c:v>52915</c:v>
                </c:pt>
                <c:pt idx="32862">
                  <c:v>52079</c:v>
                </c:pt>
                <c:pt idx="32863">
                  <c:v>51242</c:v>
                </c:pt>
                <c:pt idx="32864">
                  <c:v>50406</c:v>
                </c:pt>
                <c:pt idx="32865">
                  <c:v>49569</c:v>
                </c:pt>
                <c:pt idx="32866">
                  <c:v>48733</c:v>
                </c:pt>
                <c:pt idx="32867">
                  <c:v>47896</c:v>
                </c:pt>
                <c:pt idx="32868">
                  <c:v>47060</c:v>
                </c:pt>
                <c:pt idx="32869">
                  <c:v>46223</c:v>
                </c:pt>
                <c:pt idx="32870">
                  <c:v>55026</c:v>
                </c:pt>
                <c:pt idx="32871">
                  <c:v>54189</c:v>
                </c:pt>
                <c:pt idx="32872">
                  <c:v>53353</c:v>
                </c:pt>
                <c:pt idx="32873">
                  <c:v>52516</c:v>
                </c:pt>
                <c:pt idx="32874">
                  <c:v>51680</c:v>
                </c:pt>
                <c:pt idx="32875">
                  <c:v>50843</c:v>
                </c:pt>
                <c:pt idx="32876">
                  <c:v>50007</c:v>
                </c:pt>
                <c:pt idx="32877">
                  <c:v>49170</c:v>
                </c:pt>
                <c:pt idx="32878">
                  <c:v>48334</c:v>
                </c:pt>
                <c:pt idx="32879">
                  <c:v>47497</c:v>
                </c:pt>
                <c:pt idx="32880">
                  <c:v>46661</c:v>
                </c:pt>
                <c:pt idx="32881">
                  <c:v>44988</c:v>
                </c:pt>
                <c:pt idx="32882">
                  <c:v>44152</c:v>
                </c:pt>
                <c:pt idx="32883">
                  <c:v>53790</c:v>
                </c:pt>
                <c:pt idx="32884">
                  <c:v>52954</c:v>
                </c:pt>
                <c:pt idx="32885">
                  <c:v>52117</c:v>
                </c:pt>
                <c:pt idx="32886">
                  <c:v>51281</c:v>
                </c:pt>
                <c:pt idx="32887">
                  <c:v>50444</c:v>
                </c:pt>
                <c:pt idx="32888">
                  <c:v>49608</c:v>
                </c:pt>
                <c:pt idx="32889">
                  <c:v>48771</c:v>
                </c:pt>
                <c:pt idx="32890">
                  <c:v>44589</c:v>
                </c:pt>
                <c:pt idx="32891">
                  <c:v>43753</c:v>
                </c:pt>
                <c:pt idx="32892">
                  <c:v>42916</c:v>
                </c:pt>
                <c:pt idx="32893">
                  <c:v>51718</c:v>
                </c:pt>
                <c:pt idx="32894">
                  <c:v>50882</c:v>
                </c:pt>
                <c:pt idx="32895">
                  <c:v>62794</c:v>
                </c:pt>
                <c:pt idx="32896">
                  <c:v>61976</c:v>
                </c:pt>
                <c:pt idx="32897">
                  <c:v>61510</c:v>
                </c:pt>
                <c:pt idx="32898">
                  <c:v>60693</c:v>
                </c:pt>
                <c:pt idx="32899">
                  <c:v>59409</c:v>
                </c:pt>
                <c:pt idx="32900">
                  <c:v>65426</c:v>
                </c:pt>
                <c:pt idx="32901">
                  <c:v>64549</c:v>
                </c:pt>
                <c:pt idx="32902">
                  <c:v>64108</c:v>
                </c:pt>
                <c:pt idx="32903">
                  <c:v>63231</c:v>
                </c:pt>
                <c:pt idx="32904">
                  <c:v>61913</c:v>
                </c:pt>
                <c:pt idx="32905">
                  <c:v>65606</c:v>
                </c:pt>
                <c:pt idx="32906">
                  <c:v>64707</c:v>
                </c:pt>
                <c:pt idx="32907">
                  <c:v>64300</c:v>
                </c:pt>
                <c:pt idx="32908">
                  <c:v>63400</c:v>
                </c:pt>
                <c:pt idx="32909">
                  <c:v>62094</c:v>
                </c:pt>
                <c:pt idx="32910">
                  <c:v>65317</c:v>
                </c:pt>
                <c:pt idx="32911">
                  <c:v>64413</c:v>
                </c:pt>
                <c:pt idx="32912">
                  <c:v>64023</c:v>
                </c:pt>
                <c:pt idx="32913">
                  <c:v>63119</c:v>
                </c:pt>
                <c:pt idx="32914">
                  <c:v>61825</c:v>
                </c:pt>
                <c:pt idx="32915">
                  <c:v>62445</c:v>
                </c:pt>
                <c:pt idx="32916">
                  <c:v>61574</c:v>
                </c:pt>
                <c:pt idx="32917">
                  <c:v>61212</c:v>
                </c:pt>
                <c:pt idx="32918">
                  <c:v>60341</c:v>
                </c:pt>
                <c:pt idx="32919">
                  <c:v>59109</c:v>
                </c:pt>
                <c:pt idx="32920">
                  <c:v>64974</c:v>
                </c:pt>
                <c:pt idx="32921">
                  <c:v>64141</c:v>
                </c:pt>
                <c:pt idx="32922">
                  <c:v>63686</c:v>
                </c:pt>
                <c:pt idx="32923">
                  <c:v>62853</c:v>
                </c:pt>
                <c:pt idx="32924">
                  <c:v>61566</c:v>
                </c:pt>
                <c:pt idx="32925">
                  <c:v>60278</c:v>
                </c:pt>
                <c:pt idx="32926">
                  <c:v>67794</c:v>
                </c:pt>
                <c:pt idx="32927">
                  <c:v>66896</c:v>
                </c:pt>
                <c:pt idx="32928">
                  <c:v>66474</c:v>
                </c:pt>
                <c:pt idx="32929">
                  <c:v>65577</c:v>
                </c:pt>
                <c:pt idx="32930">
                  <c:v>64257</c:v>
                </c:pt>
                <c:pt idx="32931">
                  <c:v>62937</c:v>
                </c:pt>
                <c:pt idx="32932">
                  <c:v>67615</c:v>
                </c:pt>
                <c:pt idx="32933">
                  <c:v>66705</c:v>
                </c:pt>
                <c:pt idx="32934">
                  <c:v>66310</c:v>
                </c:pt>
                <c:pt idx="32935">
                  <c:v>65401</c:v>
                </c:pt>
                <c:pt idx="32936">
                  <c:v>64096</c:v>
                </c:pt>
                <c:pt idx="32937">
                  <c:v>62791</c:v>
                </c:pt>
                <c:pt idx="32938">
                  <c:v>66786</c:v>
                </c:pt>
                <c:pt idx="32939">
                  <c:v>65887</c:v>
                </c:pt>
                <c:pt idx="32940">
                  <c:v>65498</c:v>
                </c:pt>
                <c:pt idx="32941">
                  <c:v>64599</c:v>
                </c:pt>
                <c:pt idx="32942">
                  <c:v>63311</c:v>
                </c:pt>
                <c:pt idx="32943">
                  <c:v>62022</c:v>
                </c:pt>
                <c:pt idx="32944">
                  <c:v>63063</c:v>
                </c:pt>
                <c:pt idx="32945">
                  <c:v>62221</c:v>
                </c:pt>
                <c:pt idx="32946">
                  <c:v>61840</c:v>
                </c:pt>
                <c:pt idx="32947">
                  <c:v>60998</c:v>
                </c:pt>
                <c:pt idx="32948">
                  <c:v>59776</c:v>
                </c:pt>
                <c:pt idx="32949">
                  <c:v>58554</c:v>
                </c:pt>
                <c:pt idx="32950">
                  <c:v>65349</c:v>
                </c:pt>
                <c:pt idx="32951">
                  <c:v>64506</c:v>
                </c:pt>
                <c:pt idx="32952">
                  <c:v>64058</c:v>
                </c:pt>
                <c:pt idx="32953">
                  <c:v>63215</c:v>
                </c:pt>
                <c:pt idx="32954">
                  <c:v>61924</c:v>
                </c:pt>
                <c:pt idx="32955">
                  <c:v>60633</c:v>
                </c:pt>
                <c:pt idx="32956">
                  <c:v>68090</c:v>
                </c:pt>
                <c:pt idx="32957">
                  <c:v>67184</c:v>
                </c:pt>
                <c:pt idx="32958">
                  <c:v>66767</c:v>
                </c:pt>
                <c:pt idx="32959">
                  <c:v>65862</c:v>
                </c:pt>
                <c:pt idx="32960">
                  <c:v>64539</c:v>
                </c:pt>
                <c:pt idx="32961">
                  <c:v>63217</c:v>
                </c:pt>
                <c:pt idx="32962">
                  <c:v>67752</c:v>
                </c:pt>
                <c:pt idx="32963">
                  <c:v>66840</c:v>
                </c:pt>
                <c:pt idx="32964">
                  <c:v>66445</c:v>
                </c:pt>
                <c:pt idx="32965">
                  <c:v>65533</c:v>
                </c:pt>
                <c:pt idx="32966">
                  <c:v>64226</c:v>
                </c:pt>
                <c:pt idx="32967">
                  <c:v>62920</c:v>
                </c:pt>
                <c:pt idx="32968">
                  <c:v>66748</c:v>
                </c:pt>
                <c:pt idx="32969">
                  <c:v>65852</c:v>
                </c:pt>
                <c:pt idx="32970">
                  <c:v>65458</c:v>
                </c:pt>
                <c:pt idx="32971">
                  <c:v>64562</c:v>
                </c:pt>
                <c:pt idx="32972">
                  <c:v>63272</c:v>
                </c:pt>
                <c:pt idx="32973">
                  <c:v>61983</c:v>
                </c:pt>
                <c:pt idx="32974">
                  <c:v>62804</c:v>
                </c:pt>
                <c:pt idx="32975">
                  <c:v>61971</c:v>
                </c:pt>
                <c:pt idx="32976">
                  <c:v>61582</c:v>
                </c:pt>
                <c:pt idx="32977">
                  <c:v>60749</c:v>
                </c:pt>
                <c:pt idx="32978">
                  <c:v>59527</c:v>
                </c:pt>
                <c:pt idx="32979">
                  <c:v>58305</c:v>
                </c:pt>
                <c:pt idx="32980">
                  <c:v>65698</c:v>
                </c:pt>
                <c:pt idx="32981">
                  <c:v>64840</c:v>
                </c:pt>
                <c:pt idx="32982">
                  <c:v>64410</c:v>
                </c:pt>
                <c:pt idx="32983">
                  <c:v>63551</c:v>
                </c:pt>
                <c:pt idx="32984">
                  <c:v>63122</c:v>
                </c:pt>
                <c:pt idx="32985">
                  <c:v>62263</c:v>
                </c:pt>
                <c:pt idx="32986">
                  <c:v>68469</c:v>
                </c:pt>
                <c:pt idx="32987">
                  <c:v>67549</c:v>
                </c:pt>
                <c:pt idx="32988">
                  <c:v>67147</c:v>
                </c:pt>
                <c:pt idx="32989">
                  <c:v>66227</c:v>
                </c:pt>
                <c:pt idx="32990">
                  <c:v>65825</c:v>
                </c:pt>
                <c:pt idx="32991">
                  <c:v>64905</c:v>
                </c:pt>
                <c:pt idx="32992">
                  <c:v>67920</c:v>
                </c:pt>
                <c:pt idx="32993">
                  <c:v>67002</c:v>
                </c:pt>
                <c:pt idx="32994">
                  <c:v>66613</c:v>
                </c:pt>
                <c:pt idx="32995">
                  <c:v>65695</c:v>
                </c:pt>
                <c:pt idx="32996">
                  <c:v>65306</c:v>
                </c:pt>
                <c:pt idx="32997">
                  <c:v>64388</c:v>
                </c:pt>
                <c:pt idx="32998">
                  <c:v>66664</c:v>
                </c:pt>
                <c:pt idx="32999">
                  <c:v>65771</c:v>
                </c:pt>
                <c:pt idx="33000">
                  <c:v>65374</c:v>
                </c:pt>
                <c:pt idx="33001">
                  <c:v>64481</c:v>
                </c:pt>
                <c:pt idx="33002">
                  <c:v>64084</c:v>
                </c:pt>
                <c:pt idx="33003">
                  <c:v>63192</c:v>
                </c:pt>
                <c:pt idx="33004">
                  <c:v>62383</c:v>
                </c:pt>
                <c:pt idx="33005">
                  <c:v>61566</c:v>
                </c:pt>
                <c:pt idx="33006">
                  <c:v>61161</c:v>
                </c:pt>
                <c:pt idx="33007">
                  <c:v>60344</c:v>
                </c:pt>
                <c:pt idx="33008">
                  <c:v>59940</c:v>
                </c:pt>
                <c:pt idx="33009">
                  <c:v>59122</c:v>
                </c:pt>
                <c:pt idx="33010">
                  <c:v>59789</c:v>
                </c:pt>
                <c:pt idx="33011">
                  <c:v>58945</c:v>
                </c:pt>
                <c:pt idx="33012">
                  <c:v>58102</c:v>
                </c:pt>
                <c:pt idx="33013">
                  <c:v>53883</c:v>
                </c:pt>
                <c:pt idx="33014">
                  <c:v>53039</c:v>
                </c:pt>
                <c:pt idx="33015">
                  <c:v>52196</c:v>
                </c:pt>
                <c:pt idx="33016">
                  <c:v>59346</c:v>
                </c:pt>
                <c:pt idx="33017">
                  <c:v>58502</c:v>
                </c:pt>
                <c:pt idx="33018">
                  <c:v>57658</c:v>
                </c:pt>
                <c:pt idx="33019">
                  <c:v>56815</c:v>
                </c:pt>
                <c:pt idx="33020">
                  <c:v>55971</c:v>
                </c:pt>
                <c:pt idx="33021">
                  <c:v>55127</c:v>
                </c:pt>
                <c:pt idx="33022">
                  <c:v>54283</c:v>
                </c:pt>
                <c:pt idx="33023">
                  <c:v>53440</c:v>
                </c:pt>
                <c:pt idx="33024">
                  <c:v>52596</c:v>
                </c:pt>
                <c:pt idx="33025">
                  <c:v>51752</c:v>
                </c:pt>
                <c:pt idx="33026">
                  <c:v>50909</c:v>
                </c:pt>
                <c:pt idx="33027">
                  <c:v>50065</c:v>
                </c:pt>
                <c:pt idx="33028">
                  <c:v>58059</c:v>
                </c:pt>
                <c:pt idx="33029">
                  <c:v>57215</c:v>
                </c:pt>
                <c:pt idx="33030">
                  <c:v>56371</c:v>
                </c:pt>
                <c:pt idx="33031">
                  <c:v>55528</c:v>
                </c:pt>
                <c:pt idx="33032">
                  <c:v>54684</c:v>
                </c:pt>
                <c:pt idx="33033">
                  <c:v>53840</c:v>
                </c:pt>
                <c:pt idx="33034">
                  <c:v>52996</c:v>
                </c:pt>
                <c:pt idx="33035">
                  <c:v>52153</c:v>
                </c:pt>
                <c:pt idx="33036">
                  <c:v>51309</c:v>
                </c:pt>
                <c:pt idx="33037">
                  <c:v>50465</c:v>
                </c:pt>
                <c:pt idx="33038">
                  <c:v>49622</c:v>
                </c:pt>
                <c:pt idx="33039">
                  <c:v>48778</c:v>
                </c:pt>
                <c:pt idx="33040">
                  <c:v>47934</c:v>
                </c:pt>
                <c:pt idx="33041">
                  <c:v>56772</c:v>
                </c:pt>
                <c:pt idx="33042">
                  <c:v>55928</c:v>
                </c:pt>
                <c:pt idx="33043">
                  <c:v>55084</c:v>
                </c:pt>
                <c:pt idx="33044">
                  <c:v>54241</c:v>
                </c:pt>
                <c:pt idx="33045">
                  <c:v>52553</c:v>
                </c:pt>
                <c:pt idx="33046">
                  <c:v>50866</c:v>
                </c:pt>
                <c:pt idx="33047">
                  <c:v>49178</c:v>
                </c:pt>
                <c:pt idx="33048">
                  <c:v>48335</c:v>
                </c:pt>
                <c:pt idx="33049">
                  <c:v>47491</c:v>
                </c:pt>
                <c:pt idx="33050">
                  <c:v>46647</c:v>
                </c:pt>
                <c:pt idx="33051">
                  <c:v>62178</c:v>
                </c:pt>
                <c:pt idx="33052">
                  <c:v>61267</c:v>
                </c:pt>
                <c:pt idx="33053">
                  <c:v>60355</c:v>
                </c:pt>
                <c:pt idx="33054">
                  <c:v>55799</c:v>
                </c:pt>
                <c:pt idx="33055">
                  <c:v>54888</c:v>
                </c:pt>
                <c:pt idx="33056">
                  <c:v>53976</c:v>
                </c:pt>
                <c:pt idx="33057">
                  <c:v>61770</c:v>
                </c:pt>
                <c:pt idx="33058">
                  <c:v>60858</c:v>
                </c:pt>
                <c:pt idx="33059">
                  <c:v>59947</c:v>
                </c:pt>
                <c:pt idx="33060">
                  <c:v>59036</c:v>
                </c:pt>
                <c:pt idx="33061">
                  <c:v>58125</c:v>
                </c:pt>
                <c:pt idx="33062">
                  <c:v>57213</c:v>
                </c:pt>
                <c:pt idx="33063">
                  <c:v>56302</c:v>
                </c:pt>
                <c:pt idx="33064">
                  <c:v>55391</c:v>
                </c:pt>
                <c:pt idx="33065">
                  <c:v>54479</c:v>
                </c:pt>
                <c:pt idx="33066">
                  <c:v>53568</c:v>
                </c:pt>
                <c:pt idx="33067">
                  <c:v>52657</c:v>
                </c:pt>
                <c:pt idx="33068">
                  <c:v>51746</c:v>
                </c:pt>
                <c:pt idx="33069">
                  <c:v>60450</c:v>
                </c:pt>
                <c:pt idx="33070">
                  <c:v>59539</c:v>
                </c:pt>
                <c:pt idx="33071">
                  <c:v>58628</c:v>
                </c:pt>
                <c:pt idx="33072">
                  <c:v>57716</c:v>
                </c:pt>
                <c:pt idx="33073">
                  <c:v>56805</c:v>
                </c:pt>
                <c:pt idx="33074">
                  <c:v>55894</c:v>
                </c:pt>
                <c:pt idx="33075">
                  <c:v>54982</c:v>
                </c:pt>
                <c:pt idx="33076">
                  <c:v>54071</c:v>
                </c:pt>
                <c:pt idx="33077">
                  <c:v>53160</c:v>
                </c:pt>
                <c:pt idx="33078">
                  <c:v>52249</c:v>
                </c:pt>
                <c:pt idx="33079">
                  <c:v>51337</c:v>
                </c:pt>
                <c:pt idx="33080">
                  <c:v>50426</c:v>
                </c:pt>
                <c:pt idx="33081">
                  <c:v>49515</c:v>
                </c:pt>
                <c:pt idx="33082">
                  <c:v>59131</c:v>
                </c:pt>
                <c:pt idx="33083">
                  <c:v>58219</c:v>
                </c:pt>
                <c:pt idx="33084">
                  <c:v>57308</c:v>
                </c:pt>
                <c:pt idx="33085">
                  <c:v>56397</c:v>
                </c:pt>
                <c:pt idx="33086">
                  <c:v>54574</c:v>
                </c:pt>
                <c:pt idx="33087">
                  <c:v>52752</c:v>
                </c:pt>
                <c:pt idx="33088">
                  <c:v>50929</c:v>
                </c:pt>
                <c:pt idx="33089">
                  <c:v>50018</c:v>
                </c:pt>
                <c:pt idx="33090">
                  <c:v>49107</c:v>
                </c:pt>
                <c:pt idx="33091">
                  <c:v>48195</c:v>
                </c:pt>
                <c:pt idx="33092">
                  <c:v>61821</c:v>
                </c:pt>
                <c:pt idx="33093">
                  <c:v>60902</c:v>
                </c:pt>
                <c:pt idx="33094">
                  <c:v>59983</c:v>
                </c:pt>
                <c:pt idx="33095">
                  <c:v>55388</c:v>
                </c:pt>
                <c:pt idx="33096">
                  <c:v>54469</c:v>
                </c:pt>
                <c:pt idx="33097">
                  <c:v>53550</c:v>
                </c:pt>
                <c:pt idx="33098">
                  <c:v>61435</c:v>
                </c:pt>
                <c:pt idx="33099">
                  <c:v>60516</c:v>
                </c:pt>
                <c:pt idx="33100">
                  <c:v>59597</c:v>
                </c:pt>
                <c:pt idx="33101">
                  <c:v>58678</c:v>
                </c:pt>
                <c:pt idx="33102">
                  <c:v>57759</c:v>
                </c:pt>
                <c:pt idx="33103">
                  <c:v>56840</c:v>
                </c:pt>
                <c:pt idx="33104">
                  <c:v>55921</c:v>
                </c:pt>
                <c:pt idx="33105">
                  <c:v>55002</c:v>
                </c:pt>
                <c:pt idx="33106">
                  <c:v>54083</c:v>
                </c:pt>
                <c:pt idx="33107">
                  <c:v>53164</c:v>
                </c:pt>
                <c:pt idx="33108">
                  <c:v>52245</c:v>
                </c:pt>
                <c:pt idx="33109">
                  <c:v>51326</c:v>
                </c:pt>
                <c:pt idx="33110">
                  <c:v>60130</c:v>
                </c:pt>
                <c:pt idx="33111">
                  <c:v>59211</c:v>
                </c:pt>
                <c:pt idx="33112">
                  <c:v>58292</c:v>
                </c:pt>
                <c:pt idx="33113">
                  <c:v>57373</c:v>
                </c:pt>
                <c:pt idx="33114">
                  <c:v>56454</c:v>
                </c:pt>
                <c:pt idx="33115">
                  <c:v>55535</c:v>
                </c:pt>
                <c:pt idx="33116">
                  <c:v>54616</c:v>
                </c:pt>
                <c:pt idx="33117">
                  <c:v>53697</c:v>
                </c:pt>
                <c:pt idx="33118">
                  <c:v>52778</c:v>
                </c:pt>
                <c:pt idx="33119">
                  <c:v>51859</c:v>
                </c:pt>
                <c:pt idx="33120">
                  <c:v>50940</c:v>
                </c:pt>
                <c:pt idx="33121">
                  <c:v>50021</c:v>
                </c:pt>
                <c:pt idx="33122">
                  <c:v>49102</c:v>
                </c:pt>
                <c:pt idx="33123">
                  <c:v>58826</c:v>
                </c:pt>
                <c:pt idx="33124">
                  <c:v>57907</c:v>
                </c:pt>
                <c:pt idx="33125">
                  <c:v>56988</c:v>
                </c:pt>
                <c:pt idx="33126">
                  <c:v>56069</c:v>
                </c:pt>
                <c:pt idx="33127">
                  <c:v>54231</c:v>
                </c:pt>
                <c:pt idx="33128">
                  <c:v>52393</c:v>
                </c:pt>
                <c:pt idx="33129">
                  <c:v>50555</c:v>
                </c:pt>
                <c:pt idx="33130">
                  <c:v>49636</c:v>
                </c:pt>
                <c:pt idx="33131">
                  <c:v>48716</c:v>
                </c:pt>
                <c:pt idx="33132">
                  <c:v>47797</c:v>
                </c:pt>
                <c:pt idx="33133">
                  <c:v>60954</c:v>
                </c:pt>
                <c:pt idx="33134">
                  <c:v>60051</c:v>
                </c:pt>
                <c:pt idx="33135">
                  <c:v>59148</c:v>
                </c:pt>
                <c:pt idx="33136">
                  <c:v>54634</c:v>
                </c:pt>
                <c:pt idx="33137">
                  <c:v>53731</c:v>
                </c:pt>
                <c:pt idx="33138">
                  <c:v>52829</c:v>
                </c:pt>
                <c:pt idx="33139">
                  <c:v>60568</c:v>
                </c:pt>
                <c:pt idx="33140">
                  <c:v>59666</c:v>
                </c:pt>
                <c:pt idx="33141">
                  <c:v>58763</c:v>
                </c:pt>
                <c:pt idx="33142">
                  <c:v>57860</c:v>
                </c:pt>
                <c:pt idx="33143">
                  <c:v>56957</c:v>
                </c:pt>
                <c:pt idx="33144">
                  <c:v>56054</c:v>
                </c:pt>
                <c:pt idx="33145">
                  <c:v>55152</c:v>
                </c:pt>
                <c:pt idx="33146">
                  <c:v>54249</c:v>
                </c:pt>
                <c:pt idx="33147">
                  <c:v>53346</c:v>
                </c:pt>
                <c:pt idx="33148">
                  <c:v>52443</c:v>
                </c:pt>
                <c:pt idx="33149">
                  <c:v>51540</c:v>
                </c:pt>
                <c:pt idx="33150">
                  <c:v>50638</c:v>
                </c:pt>
                <c:pt idx="33151">
                  <c:v>59280</c:v>
                </c:pt>
                <c:pt idx="33152">
                  <c:v>58377</c:v>
                </c:pt>
                <c:pt idx="33153">
                  <c:v>57475</c:v>
                </c:pt>
                <c:pt idx="33154">
                  <c:v>56572</c:v>
                </c:pt>
                <c:pt idx="33155">
                  <c:v>55669</c:v>
                </c:pt>
                <c:pt idx="33156">
                  <c:v>54766</c:v>
                </c:pt>
                <c:pt idx="33157">
                  <c:v>53863</c:v>
                </c:pt>
                <c:pt idx="33158">
                  <c:v>52961</c:v>
                </c:pt>
                <c:pt idx="33159">
                  <c:v>52058</c:v>
                </c:pt>
                <c:pt idx="33160">
                  <c:v>51155</c:v>
                </c:pt>
                <c:pt idx="33161">
                  <c:v>50252</c:v>
                </c:pt>
                <c:pt idx="33162">
                  <c:v>49349</c:v>
                </c:pt>
                <c:pt idx="33163">
                  <c:v>48447</c:v>
                </c:pt>
                <c:pt idx="33164">
                  <c:v>57992</c:v>
                </c:pt>
                <c:pt idx="33165">
                  <c:v>57089</c:v>
                </c:pt>
                <c:pt idx="33166">
                  <c:v>56186</c:v>
                </c:pt>
                <c:pt idx="33167">
                  <c:v>55283</c:v>
                </c:pt>
                <c:pt idx="33168">
                  <c:v>53478</c:v>
                </c:pt>
                <c:pt idx="33169">
                  <c:v>51672</c:v>
                </c:pt>
                <c:pt idx="33170">
                  <c:v>49867</c:v>
                </c:pt>
                <c:pt idx="33171">
                  <c:v>48964</c:v>
                </c:pt>
                <c:pt idx="33172">
                  <c:v>48061</c:v>
                </c:pt>
                <c:pt idx="33173">
                  <c:v>47158</c:v>
                </c:pt>
                <c:pt idx="33174">
                  <c:v>57462</c:v>
                </c:pt>
                <c:pt idx="33175">
                  <c:v>56624</c:v>
                </c:pt>
                <c:pt idx="33176">
                  <c:v>55786</c:v>
                </c:pt>
                <c:pt idx="33177">
                  <c:v>51597</c:v>
                </c:pt>
                <c:pt idx="33178">
                  <c:v>50760</c:v>
                </c:pt>
                <c:pt idx="33179">
                  <c:v>49922</c:v>
                </c:pt>
                <c:pt idx="33180">
                  <c:v>57078</c:v>
                </c:pt>
                <c:pt idx="33181">
                  <c:v>56240</c:v>
                </c:pt>
                <c:pt idx="33182">
                  <c:v>55402</c:v>
                </c:pt>
                <c:pt idx="33183">
                  <c:v>54564</c:v>
                </c:pt>
                <c:pt idx="33184">
                  <c:v>53727</c:v>
                </c:pt>
                <c:pt idx="33185">
                  <c:v>52889</c:v>
                </c:pt>
                <c:pt idx="33186">
                  <c:v>52051</c:v>
                </c:pt>
                <c:pt idx="33187">
                  <c:v>51213</c:v>
                </c:pt>
                <c:pt idx="33188">
                  <c:v>50375</c:v>
                </c:pt>
                <c:pt idx="33189">
                  <c:v>49538</c:v>
                </c:pt>
                <c:pt idx="33190">
                  <c:v>48700</c:v>
                </c:pt>
                <c:pt idx="33191">
                  <c:v>47862</c:v>
                </c:pt>
                <c:pt idx="33192">
                  <c:v>55856</c:v>
                </c:pt>
                <c:pt idx="33193">
                  <c:v>55018</c:v>
                </c:pt>
                <c:pt idx="33194">
                  <c:v>54180</c:v>
                </c:pt>
                <c:pt idx="33195">
                  <c:v>53343</c:v>
                </c:pt>
                <c:pt idx="33196">
                  <c:v>52505</c:v>
                </c:pt>
                <c:pt idx="33197">
                  <c:v>51667</c:v>
                </c:pt>
                <c:pt idx="33198">
                  <c:v>50829</c:v>
                </c:pt>
                <c:pt idx="33199">
                  <c:v>49991</c:v>
                </c:pt>
                <c:pt idx="33200">
                  <c:v>49154</c:v>
                </c:pt>
                <c:pt idx="33201">
                  <c:v>48316</c:v>
                </c:pt>
                <c:pt idx="33202">
                  <c:v>47478</c:v>
                </c:pt>
                <c:pt idx="33203">
                  <c:v>46640</c:v>
                </c:pt>
                <c:pt idx="33204">
                  <c:v>45802</c:v>
                </c:pt>
                <c:pt idx="33205">
                  <c:v>54634</c:v>
                </c:pt>
                <c:pt idx="33206">
                  <c:v>53796</c:v>
                </c:pt>
                <c:pt idx="33207">
                  <c:v>52958</c:v>
                </c:pt>
                <c:pt idx="33208">
                  <c:v>52121</c:v>
                </c:pt>
                <c:pt idx="33209">
                  <c:v>50445</c:v>
                </c:pt>
                <c:pt idx="33210">
                  <c:v>48769</c:v>
                </c:pt>
                <c:pt idx="33211">
                  <c:v>47094</c:v>
                </c:pt>
                <c:pt idx="33212">
                  <c:v>46256</c:v>
                </c:pt>
                <c:pt idx="33213">
                  <c:v>45418</c:v>
                </c:pt>
                <c:pt idx="33214">
                  <c:v>44581</c:v>
                </c:pt>
                <c:pt idx="33215">
                  <c:v>59775</c:v>
                </c:pt>
                <c:pt idx="33216">
                  <c:v>58931</c:v>
                </c:pt>
                <c:pt idx="33217">
                  <c:v>58088</c:v>
                </c:pt>
                <c:pt idx="33218">
                  <c:v>59332</c:v>
                </c:pt>
                <c:pt idx="33219">
                  <c:v>58488</c:v>
                </c:pt>
                <c:pt idx="33220">
                  <c:v>57644</c:v>
                </c:pt>
                <c:pt idx="33221">
                  <c:v>56801</c:v>
                </c:pt>
                <c:pt idx="33222">
                  <c:v>55957</c:v>
                </c:pt>
                <c:pt idx="33223">
                  <c:v>55114</c:v>
                </c:pt>
                <c:pt idx="33224">
                  <c:v>54270</c:v>
                </c:pt>
                <c:pt idx="33225">
                  <c:v>53426</c:v>
                </c:pt>
                <c:pt idx="33226">
                  <c:v>52583</c:v>
                </c:pt>
                <c:pt idx="33227">
                  <c:v>51739</c:v>
                </c:pt>
                <c:pt idx="33228">
                  <c:v>50896</c:v>
                </c:pt>
                <c:pt idx="33229">
                  <c:v>50052</c:v>
                </c:pt>
                <c:pt idx="33230">
                  <c:v>58045</c:v>
                </c:pt>
                <c:pt idx="33231">
                  <c:v>57201</c:v>
                </c:pt>
                <c:pt idx="33232">
                  <c:v>56358</c:v>
                </c:pt>
                <c:pt idx="33233">
                  <c:v>55514</c:v>
                </c:pt>
                <c:pt idx="33234">
                  <c:v>54671</c:v>
                </c:pt>
                <c:pt idx="33235">
                  <c:v>53827</c:v>
                </c:pt>
                <c:pt idx="33236">
                  <c:v>52983</c:v>
                </c:pt>
                <c:pt idx="33237">
                  <c:v>52140</c:v>
                </c:pt>
                <c:pt idx="33238">
                  <c:v>51296</c:v>
                </c:pt>
                <c:pt idx="33239">
                  <c:v>50453</c:v>
                </c:pt>
                <c:pt idx="33240">
                  <c:v>49609</c:v>
                </c:pt>
                <c:pt idx="33241">
                  <c:v>48765</c:v>
                </c:pt>
                <c:pt idx="33242">
                  <c:v>47922</c:v>
                </c:pt>
                <c:pt idx="33243">
                  <c:v>56758</c:v>
                </c:pt>
                <c:pt idx="33244">
                  <c:v>55915</c:v>
                </c:pt>
                <c:pt idx="33245">
                  <c:v>55071</c:v>
                </c:pt>
                <c:pt idx="33246">
                  <c:v>54228</c:v>
                </c:pt>
                <c:pt idx="33247">
                  <c:v>50853</c:v>
                </c:pt>
                <c:pt idx="33248">
                  <c:v>49166</c:v>
                </c:pt>
                <c:pt idx="33249">
                  <c:v>48322</c:v>
                </c:pt>
                <c:pt idx="33250">
                  <c:v>47479</c:v>
                </c:pt>
                <c:pt idx="33251">
                  <c:v>46635</c:v>
                </c:pt>
                <c:pt idx="33252">
                  <c:v>62192</c:v>
                </c:pt>
                <c:pt idx="33253">
                  <c:v>61280</c:v>
                </c:pt>
                <c:pt idx="33254">
                  <c:v>60367</c:v>
                </c:pt>
                <c:pt idx="33255">
                  <c:v>61785</c:v>
                </c:pt>
                <c:pt idx="33256">
                  <c:v>60873</c:v>
                </c:pt>
                <c:pt idx="33257">
                  <c:v>59961</c:v>
                </c:pt>
                <c:pt idx="33258">
                  <c:v>59048</c:v>
                </c:pt>
                <c:pt idx="33259">
                  <c:v>58136</c:v>
                </c:pt>
                <c:pt idx="33260">
                  <c:v>57223</c:v>
                </c:pt>
                <c:pt idx="33261">
                  <c:v>56311</c:v>
                </c:pt>
                <c:pt idx="33262">
                  <c:v>55398</c:v>
                </c:pt>
                <c:pt idx="33263">
                  <c:v>54486</c:v>
                </c:pt>
                <c:pt idx="33264">
                  <c:v>53574</c:v>
                </c:pt>
                <c:pt idx="33265">
                  <c:v>52661</c:v>
                </c:pt>
                <c:pt idx="33266">
                  <c:v>51749</c:v>
                </c:pt>
                <c:pt idx="33267">
                  <c:v>60466</c:v>
                </c:pt>
                <c:pt idx="33268">
                  <c:v>59554</c:v>
                </c:pt>
                <c:pt idx="33269">
                  <c:v>58641</c:v>
                </c:pt>
                <c:pt idx="33270">
                  <c:v>57729</c:v>
                </c:pt>
                <c:pt idx="33271">
                  <c:v>56816</c:v>
                </c:pt>
                <c:pt idx="33272">
                  <c:v>55904</c:v>
                </c:pt>
                <c:pt idx="33273">
                  <c:v>54992</c:v>
                </c:pt>
                <c:pt idx="33274">
                  <c:v>54079</c:v>
                </c:pt>
                <c:pt idx="33275">
                  <c:v>53167</c:v>
                </c:pt>
                <c:pt idx="33276">
                  <c:v>52254</c:v>
                </c:pt>
                <c:pt idx="33277">
                  <c:v>51342</c:v>
                </c:pt>
                <c:pt idx="33278">
                  <c:v>50430</c:v>
                </c:pt>
                <c:pt idx="33279">
                  <c:v>49517</c:v>
                </c:pt>
                <c:pt idx="33280">
                  <c:v>59147</c:v>
                </c:pt>
                <c:pt idx="33281">
                  <c:v>58234</c:v>
                </c:pt>
                <c:pt idx="33282">
                  <c:v>57322</c:v>
                </c:pt>
                <c:pt idx="33283">
                  <c:v>56410</c:v>
                </c:pt>
                <c:pt idx="33284">
                  <c:v>52760</c:v>
                </c:pt>
                <c:pt idx="33285">
                  <c:v>50935</c:v>
                </c:pt>
                <c:pt idx="33286">
                  <c:v>50023</c:v>
                </c:pt>
                <c:pt idx="33287">
                  <c:v>49110</c:v>
                </c:pt>
                <c:pt idx="33288">
                  <c:v>48198</c:v>
                </c:pt>
                <c:pt idx="33289">
                  <c:v>61845</c:v>
                </c:pt>
                <c:pt idx="33290">
                  <c:v>60925</c:v>
                </c:pt>
                <c:pt idx="33291">
                  <c:v>60005</c:v>
                </c:pt>
                <c:pt idx="33292">
                  <c:v>61461</c:v>
                </c:pt>
                <c:pt idx="33293">
                  <c:v>60541</c:v>
                </c:pt>
                <c:pt idx="33294">
                  <c:v>59620</c:v>
                </c:pt>
                <c:pt idx="33295">
                  <c:v>58700</c:v>
                </c:pt>
                <c:pt idx="33296">
                  <c:v>57780</c:v>
                </c:pt>
                <c:pt idx="33297">
                  <c:v>56859</c:v>
                </c:pt>
                <c:pt idx="33298">
                  <c:v>55939</c:v>
                </c:pt>
                <c:pt idx="33299">
                  <c:v>55019</c:v>
                </c:pt>
                <c:pt idx="33300">
                  <c:v>54098</c:v>
                </c:pt>
                <c:pt idx="33301">
                  <c:v>53178</c:v>
                </c:pt>
                <c:pt idx="33302">
                  <c:v>52257</c:v>
                </c:pt>
                <c:pt idx="33303">
                  <c:v>51337</c:v>
                </c:pt>
                <c:pt idx="33304">
                  <c:v>60156</c:v>
                </c:pt>
                <c:pt idx="33305">
                  <c:v>59236</c:v>
                </c:pt>
                <c:pt idx="33306">
                  <c:v>58316</c:v>
                </c:pt>
                <c:pt idx="33307">
                  <c:v>57395</c:v>
                </c:pt>
                <c:pt idx="33308">
                  <c:v>56475</c:v>
                </c:pt>
                <c:pt idx="33309">
                  <c:v>55555</c:v>
                </c:pt>
                <c:pt idx="33310">
                  <c:v>54634</c:v>
                </c:pt>
                <c:pt idx="33311">
                  <c:v>53714</c:v>
                </c:pt>
                <c:pt idx="33312">
                  <c:v>52794</c:v>
                </c:pt>
                <c:pt idx="33313">
                  <c:v>51873</c:v>
                </c:pt>
                <c:pt idx="33314">
                  <c:v>50953</c:v>
                </c:pt>
                <c:pt idx="33315">
                  <c:v>50032</c:v>
                </c:pt>
                <c:pt idx="33316">
                  <c:v>49112</c:v>
                </c:pt>
                <c:pt idx="33317">
                  <c:v>58852</c:v>
                </c:pt>
                <c:pt idx="33318">
                  <c:v>57931</c:v>
                </c:pt>
                <c:pt idx="33319">
                  <c:v>57011</c:v>
                </c:pt>
                <c:pt idx="33320">
                  <c:v>56091</c:v>
                </c:pt>
                <c:pt idx="33321">
                  <c:v>52409</c:v>
                </c:pt>
                <c:pt idx="33322">
                  <c:v>50569</c:v>
                </c:pt>
                <c:pt idx="33323">
                  <c:v>49648</c:v>
                </c:pt>
                <c:pt idx="33324">
                  <c:v>48728</c:v>
                </c:pt>
                <c:pt idx="33325">
                  <c:v>47807</c:v>
                </c:pt>
                <c:pt idx="33326">
                  <c:v>60983</c:v>
                </c:pt>
                <c:pt idx="33327">
                  <c:v>60079</c:v>
                </c:pt>
                <c:pt idx="33328">
                  <c:v>59175</c:v>
                </c:pt>
                <c:pt idx="33329">
                  <c:v>60598</c:v>
                </c:pt>
                <c:pt idx="33330">
                  <c:v>59694</c:v>
                </c:pt>
                <c:pt idx="33331">
                  <c:v>58790</c:v>
                </c:pt>
                <c:pt idx="33332">
                  <c:v>57886</c:v>
                </c:pt>
                <c:pt idx="33333">
                  <c:v>56982</c:v>
                </c:pt>
                <c:pt idx="33334">
                  <c:v>56078</c:v>
                </c:pt>
                <c:pt idx="33335">
                  <c:v>55174</c:v>
                </c:pt>
                <c:pt idx="33336">
                  <c:v>54270</c:v>
                </c:pt>
                <c:pt idx="33337">
                  <c:v>53366</c:v>
                </c:pt>
                <c:pt idx="33338">
                  <c:v>52462</c:v>
                </c:pt>
                <c:pt idx="33339">
                  <c:v>51558</c:v>
                </c:pt>
                <c:pt idx="33340">
                  <c:v>50654</c:v>
                </c:pt>
                <c:pt idx="33341">
                  <c:v>59310</c:v>
                </c:pt>
                <c:pt idx="33342">
                  <c:v>58406</c:v>
                </c:pt>
                <c:pt idx="33343">
                  <c:v>57502</c:v>
                </c:pt>
                <c:pt idx="33344">
                  <c:v>56598</c:v>
                </c:pt>
                <c:pt idx="33345">
                  <c:v>55694</c:v>
                </c:pt>
                <c:pt idx="33346">
                  <c:v>54790</c:v>
                </c:pt>
                <c:pt idx="33347">
                  <c:v>53886</c:v>
                </c:pt>
                <c:pt idx="33348">
                  <c:v>52982</c:v>
                </c:pt>
                <c:pt idx="33349">
                  <c:v>52078</c:v>
                </c:pt>
                <c:pt idx="33350">
                  <c:v>51174</c:v>
                </c:pt>
                <c:pt idx="33351">
                  <c:v>50270</c:v>
                </c:pt>
                <c:pt idx="33352">
                  <c:v>49366</c:v>
                </c:pt>
                <c:pt idx="33353">
                  <c:v>48462</c:v>
                </c:pt>
                <c:pt idx="33354">
                  <c:v>58022</c:v>
                </c:pt>
                <c:pt idx="33355">
                  <c:v>57118</c:v>
                </c:pt>
                <c:pt idx="33356">
                  <c:v>56214</c:v>
                </c:pt>
                <c:pt idx="33357">
                  <c:v>55310</c:v>
                </c:pt>
                <c:pt idx="33358">
                  <c:v>51694</c:v>
                </c:pt>
                <c:pt idx="33359">
                  <c:v>49886</c:v>
                </c:pt>
                <c:pt idx="33360">
                  <c:v>48982</c:v>
                </c:pt>
                <c:pt idx="33361">
                  <c:v>48078</c:v>
                </c:pt>
                <c:pt idx="33362">
                  <c:v>47174</c:v>
                </c:pt>
                <c:pt idx="33363">
                  <c:v>57478</c:v>
                </c:pt>
                <c:pt idx="33364">
                  <c:v>56640</c:v>
                </c:pt>
                <c:pt idx="33365">
                  <c:v>55802</c:v>
                </c:pt>
                <c:pt idx="33366">
                  <c:v>57094</c:v>
                </c:pt>
                <c:pt idx="33367">
                  <c:v>56256</c:v>
                </c:pt>
                <c:pt idx="33368">
                  <c:v>55418</c:v>
                </c:pt>
                <c:pt idx="33369">
                  <c:v>54580</c:v>
                </c:pt>
                <c:pt idx="33370">
                  <c:v>53742</c:v>
                </c:pt>
                <c:pt idx="33371">
                  <c:v>52904</c:v>
                </c:pt>
                <c:pt idx="33372">
                  <c:v>52066</c:v>
                </c:pt>
                <c:pt idx="33373">
                  <c:v>51228</c:v>
                </c:pt>
                <c:pt idx="33374">
                  <c:v>50389</c:v>
                </c:pt>
                <c:pt idx="33375">
                  <c:v>49551</c:v>
                </c:pt>
                <c:pt idx="33376">
                  <c:v>48713</c:v>
                </c:pt>
                <c:pt idx="33377">
                  <c:v>47875</c:v>
                </c:pt>
                <c:pt idx="33378">
                  <c:v>55871</c:v>
                </c:pt>
                <c:pt idx="33379">
                  <c:v>55033</c:v>
                </c:pt>
                <c:pt idx="33380">
                  <c:v>54195</c:v>
                </c:pt>
                <c:pt idx="33381">
                  <c:v>53357</c:v>
                </c:pt>
                <c:pt idx="33382">
                  <c:v>52519</c:v>
                </c:pt>
                <c:pt idx="33383">
                  <c:v>51681</c:v>
                </c:pt>
                <c:pt idx="33384">
                  <c:v>50843</c:v>
                </c:pt>
                <c:pt idx="33385">
                  <c:v>50005</c:v>
                </c:pt>
                <c:pt idx="33386">
                  <c:v>49167</c:v>
                </c:pt>
                <c:pt idx="33387">
                  <c:v>48329</c:v>
                </c:pt>
                <c:pt idx="33388">
                  <c:v>47491</c:v>
                </c:pt>
                <c:pt idx="33389">
                  <c:v>46653</c:v>
                </c:pt>
                <c:pt idx="33390">
                  <c:v>45815</c:v>
                </c:pt>
                <c:pt idx="33391">
                  <c:v>54649</c:v>
                </c:pt>
                <c:pt idx="33392">
                  <c:v>53811</c:v>
                </c:pt>
                <c:pt idx="33393">
                  <c:v>52973</c:v>
                </c:pt>
                <c:pt idx="33394">
                  <c:v>52135</c:v>
                </c:pt>
                <c:pt idx="33395">
                  <c:v>48783</c:v>
                </c:pt>
                <c:pt idx="33396">
                  <c:v>47107</c:v>
                </c:pt>
                <c:pt idx="33397">
                  <c:v>46269</c:v>
                </c:pt>
                <c:pt idx="33398">
                  <c:v>45431</c:v>
                </c:pt>
                <c:pt idx="33399">
                  <c:v>44593</c:v>
                </c:pt>
                <c:pt idx="33400">
                  <c:v>60959</c:v>
                </c:pt>
                <c:pt idx="33401">
                  <c:v>60119</c:v>
                </c:pt>
                <c:pt idx="33402">
                  <c:v>59279</c:v>
                </c:pt>
                <c:pt idx="33403">
                  <c:v>58438</c:v>
                </c:pt>
                <c:pt idx="33404">
                  <c:v>57598</c:v>
                </c:pt>
                <c:pt idx="33405">
                  <c:v>56758</c:v>
                </c:pt>
                <c:pt idx="33406">
                  <c:v>55077</c:v>
                </c:pt>
                <c:pt idx="33407">
                  <c:v>54237</c:v>
                </c:pt>
                <c:pt idx="33408">
                  <c:v>62157</c:v>
                </c:pt>
                <c:pt idx="33409">
                  <c:v>61317</c:v>
                </c:pt>
                <c:pt idx="33410">
                  <c:v>60476</c:v>
                </c:pt>
                <c:pt idx="33411">
                  <c:v>59636</c:v>
                </c:pt>
                <c:pt idx="33412">
                  <c:v>58796</c:v>
                </c:pt>
                <c:pt idx="33413">
                  <c:v>57955</c:v>
                </c:pt>
                <c:pt idx="33414">
                  <c:v>57115</c:v>
                </c:pt>
                <c:pt idx="33415">
                  <c:v>56275</c:v>
                </c:pt>
                <c:pt idx="33416">
                  <c:v>55434</c:v>
                </c:pt>
                <c:pt idx="33417">
                  <c:v>54594</c:v>
                </c:pt>
                <c:pt idx="33418">
                  <c:v>53754</c:v>
                </c:pt>
                <c:pt idx="33419">
                  <c:v>52913</c:v>
                </c:pt>
                <c:pt idx="33420">
                  <c:v>52073</c:v>
                </c:pt>
                <c:pt idx="33421">
                  <c:v>51233</c:v>
                </c:pt>
                <c:pt idx="33422">
                  <c:v>60834</c:v>
                </c:pt>
                <c:pt idx="33423">
                  <c:v>59993</c:v>
                </c:pt>
                <c:pt idx="33424">
                  <c:v>59153</c:v>
                </c:pt>
                <c:pt idx="33425">
                  <c:v>58313</c:v>
                </c:pt>
                <c:pt idx="33426">
                  <c:v>57472</c:v>
                </c:pt>
                <c:pt idx="33427">
                  <c:v>56632</c:v>
                </c:pt>
                <c:pt idx="33428">
                  <c:v>55792</c:v>
                </c:pt>
                <c:pt idx="33429">
                  <c:v>54951</c:v>
                </c:pt>
                <c:pt idx="33430">
                  <c:v>54111</c:v>
                </c:pt>
                <c:pt idx="33431">
                  <c:v>53271</c:v>
                </c:pt>
                <c:pt idx="33432">
                  <c:v>52430</c:v>
                </c:pt>
                <c:pt idx="33433">
                  <c:v>51590</c:v>
                </c:pt>
                <c:pt idx="33434">
                  <c:v>50750</c:v>
                </c:pt>
                <c:pt idx="33435">
                  <c:v>49909</c:v>
                </c:pt>
                <c:pt idx="33436">
                  <c:v>59510</c:v>
                </c:pt>
                <c:pt idx="33437">
                  <c:v>58670</c:v>
                </c:pt>
                <c:pt idx="33438">
                  <c:v>57830</c:v>
                </c:pt>
                <c:pt idx="33439">
                  <c:v>56989</c:v>
                </c:pt>
                <c:pt idx="33440">
                  <c:v>56149</c:v>
                </c:pt>
                <c:pt idx="33441">
                  <c:v>55309</c:v>
                </c:pt>
                <c:pt idx="33442">
                  <c:v>54468</c:v>
                </c:pt>
                <c:pt idx="33443">
                  <c:v>53628</c:v>
                </c:pt>
                <c:pt idx="33444">
                  <c:v>52788</c:v>
                </c:pt>
                <c:pt idx="33445">
                  <c:v>51947</c:v>
                </c:pt>
                <c:pt idx="33446">
                  <c:v>51107</c:v>
                </c:pt>
                <c:pt idx="33447">
                  <c:v>50267</c:v>
                </c:pt>
                <c:pt idx="33448">
                  <c:v>49426</c:v>
                </c:pt>
                <c:pt idx="33449">
                  <c:v>48586</c:v>
                </c:pt>
                <c:pt idx="33450">
                  <c:v>47746</c:v>
                </c:pt>
                <c:pt idx="33451">
                  <c:v>46905</c:v>
                </c:pt>
                <c:pt idx="33452">
                  <c:v>59027</c:v>
                </c:pt>
                <c:pt idx="33453">
                  <c:v>58187</c:v>
                </c:pt>
                <c:pt idx="33454">
                  <c:v>58544</c:v>
                </c:pt>
                <c:pt idx="33455">
                  <c:v>57704</c:v>
                </c:pt>
                <c:pt idx="33456">
                  <c:v>63525</c:v>
                </c:pt>
                <c:pt idx="33457">
                  <c:v>62607</c:v>
                </c:pt>
                <c:pt idx="33458">
                  <c:v>61689</c:v>
                </c:pt>
                <c:pt idx="33459">
                  <c:v>60771</c:v>
                </c:pt>
                <c:pt idx="33460">
                  <c:v>59853</c:v>
                </c:pt>
                <c:pt idx="33461">
                  <c:v>58935</c:v>
                </c:pt>
                <c:pt idx="33462">
                  <c:v>57099</c:v>
                </c:pt>
                <c:pt idx="33463">
                  <c:v>56181</c:v>
                </c:pt>
                <c:pt idx="33464">
                  <c:v>64924</c:v>
                </c:pt>
                <c:pt idx="33465">
                  <c:v>64006</c:v>
                </c:pt>
                <c:pt idx="33466">
                  <c:v>63088</c:v>
                </c:pt>
                <c:pt idx="33467">
                  <c:v>62170</c:v>
                </c:pt>
                <c:pt idx="33468">
                  <c:v>61252</c:v>
                </c:pt>
                <c:pt idx="33469">
                  <c:v>60334</c:v>
                </c:pt>
                <c:pt idx="33470">
                  <c:v>59416</c:v>
                </c:pt>
                <c:pt idx="33471">
                  <c:v>58498</c:v>
                </c:pt>
                <c:pt idx="33472">
                  <c:v>57580</c:v>
                </c:pt>
                <c:pt idx="33473">
                  <c:v>56662</c:v>
                </c:pt>
                <c:pt idx="33474">
                  <c:v>55744</c:v>
                </c:pt>
                <c:pt idx="33475">
                  <c:v>54826</c:v>
                </c:pt>
                <c:pt idx="33476">
                  <c:v>53908</c:v>
                </c:pt>
                <c:pt idx="33477">
                  <c:v>52990</c:v>
                </c:pt>
                <c:pt idx="33478">
                  <c:v>63569</c:v>
                </c:pt>
                <c:pt idx="33479">
                  <c:v>62651</c:v>
                </c:pt>
                <c:pt idx="33480">
                  <c:v>61733</c:v>
                </c:pt>
                <c:pt idx="33481">
                  <c:v>60815</c:v>
                </c:pt>
                <c:pt idx="33482">
                  <c:v>59897</c:v>
                </c:pt>
                <c:pt idx="33483">
                  <c:v>58979</c:v>
                </c:pt>
                <c:pt idx="33484">
                  <c:v>58061</c:v>
                </c:pt>
                <c:pt idx="33485">
                  <c:v>57143</c:v>
                </c:pt>
                <c:pt idx="33486">
                  <c:v>56225</c:v>
                </c:pt>
                <c:pt idx="33487">
                  <c:v>55307</c:v>
                </c:pt>
                <c:pt idx="33488">
                  <c:v>54389</c:v>
                </c:pt>
                <c:pt idx="33489">
                  <c:v>53471</c:v>
                </c:pt>
                <c:pt idx="33490">
                  <c:v>52553</c:v>
                </c:pt>
                <c:pt idx="33491">
                  <c:v>51635</c:v>
                </c:pt>
                <c:pt idx="33492">
                  <c:v>62213</c:v>
                </c:pt>
                <c:pt idx="33493">
                  <c:v>61295</c:v>
                </c:pt>
                <c:pt idx="33494">
                  <c:v>60377</c:v>
                </c:pt>
                <c:pt idx="33495">
                  <c:v>59459</c:v>
                </c:pt>
                <c:pt idx="33496">
                  <c:v>58541</c:v>
                </c:pt>
                <c:pt idx="33497">
                  <c:v>57623</c:v>
                </c:pt>
                <c:pt idx="33498">
                  <c:v>56705</c:v>
                </c:pt>
                <c:pt idx="33499">
                  <c:v>55787</c:v>
                </c:pt>
                <c:pt idx="33500">
                  <c:v>54869</c:v>
                </c:pt>
                <c:pt idx="33501">
                  <c:v>53951</c:v>
                </c:pt>
                <c:pt idx="33502">
                  <c:v>53033</c:v>
                </c:pt>
                <c:pt idx="33503">
                  <c:v>52115</c:v>
                </c:pt>
                <c:pt idx="33504">
                  <c:v>51197</c:v>
                </c:pt>
                <c:pt idx="33505">
                  <c:v>50279</c:v>
                </c:pt>
                <c:pt idx="33506">
                  <c:v>49361</c:v>
                </c:pt>
                <c:pt idx="33507">
                  <c:v>48443</c:v>
                </c:pt>
                <c:pt idx="33508">
                  <c:v>61776</c:v>
                </c:pt>
                <c:pt idx="33509">
                  <c:v>60858</c:v>
                </c:pt>
                <c:pt idx="33510">
                  <c:v>61339</c:v>
                </c:pt>
                <c:pt idx="33511">
                  <c:v>60420</c:v>
                </c:pt>
                <c:pt idx="33512">
                  <c:v>62601</c:v>
                </c:pt>
                <c:pt idx="33513">
                  <c:v>61673</c:v>
                </c:pt>
                <c:pt idx="33514">
                  <c:v>60745</c:v>
                </c:pt>
                <c:pt idx="33515">
                  <c:v>59816</c:v>
                </c:pt>
                <c:pt idx="33516">
                  <c:v>58888</c:v>
                </c:pt>
                <c:pt idx="33517">
                  <c:v>57959</c:v>
                </c:pt>
                <c:pt idx="33518">
                  <c:v>56103</c:v>
                </c:pt>
                <c:pt idx="33519">
                  <c:v>55174</c:v>
                </c:pt>
                <c:pt idx="33520">
                  <c:v>64064</c:v>
                </c:pt>
                <c:pt idx="33521">
                  <c:v>63136</c:v>
                </c:pt>
                <c:pt idx="33522">
                  <c:v>62207</c:v>
                </c:pt>
                <c:pt idx="33523">
                  <c:v>61279</c:v>
                </c:pt>
                <c:pt idx="33524">
                  <c:v>60351</c:v>
                </c:pt>
                <c:pt idx="33525">
                  <c:v>59422</c:v>
                </c:pt>
                <c:pt idx="33526">
                  <c:v>58494</c:v>
                </c:pt>
                <c:pt idx="33527">
                  <c:v>57565</c:v>
                </c:pt>
                <c:pt idx="33528">
                  <c:v>56637</c:v>
                </c:pt>
                <c:pt idx="33529">
                  <c:v>55709</c:v>
                </c:pt>
                <c:pt idx="33530">
                  <c:v>54780</c:v>
                </c:pt>
                <c:pt idx="33531">
                  <c:v>53852</c:v>
                </c:pt>
                <c:pt idx="33532">
                  <c:v>52924</c:v>
                </c:pt>
                <c:pt idx="33533">
                  <c:v>51995</c:v>
                </c:pt>
                <c:pt idx="33534">
                  <c:v>62742</c:v>
                </c:pt>
                <c:pt idx="33535">
                  <c:v>61813</c:v>
                </c:pt>
                <c:pt idx="33536">
                  <c:v>60885</c:v>
                </c:pt>
                <c:pt idx="33537">
                  <c:v>59956</c:v>
                </c:pt>
                <c:pt idx="33538">
                  <c:v>59028</c:v>
                </c:pt>
                <c:pt idx="33539">
                  <c:v>58100</c:v>
                </c:pt>
                <c:pt idx="33540">
                  <c:v>57171</c:v>
                </c:pt>
                <c:pt idx="33541">
                  <c:v>56243</c:v>
                </c:pt>
                <c:pt idx="33542">
                  <c:v>55315</c:v>
                </c:pt>
                <c:pt idx="33543">
                  <c:v>54386</c:v>
                </c:pt>
                <c:pt idx="33544">
                  <c:v>53458</c:v>
                </c:pt>
                <c:pt idx="33545">
                  <c:v>52530</c:v>
                </c:pt>
                <c:pt idx="33546">
                  <c:v>51601</c:v>
                </c:pt>
                <c:pt idx="33547">
                  <c:v>50673</c:v>
                </c:pt>
                <c:pt idx="33548">
                  <c:v>61419</c:v>
                </c:pt>
                <c:pt idx="33549">
                  <c:v>60491</c:v>
                </c:pt>
                <c:pt idx="33550">
                  <c:v>59562</c:v>
                </c:pt>
                <c:pt idx="33551">
                  <c:v>58634</c:v>
                </c:pt>
                <c:pt idx="33552">
                  <c:v>57706</c:v>
                </c:pt>
                <c:pt idx="33553">
                  <c:v>56777</c:v>
                </c:pt>
                <c:pt idx="33554">
                  <c:v>55849</c:v>
                </c:pt>
                <c:pt idx="33555">
                  <c:v>54921</c:v>
                </c:pt>
                <c:pt idx="33556">
                  <c:v>53992</c:v>
                </c:pt>
                <c:pt idx="33557">
                  <c:v>53064</c:v>
                </c:pt>
                <c:pt idx="33558">
                  <c:v>52135</c:v>
                </c:pt>
                <c:pt idx="33559">
                  <c:v>51207</c:v>
                </c:pt>
                <c:pt idx="33560">
                  <c:v>50279</c:v>
                </c:pt>
                <c:pt idx="33561">
                  <c:v>49350</c:v>
                </c:pt>
                <c:pt idx="33562">
                  <c:v>48422</c:v>
                </c:pt>
                <c:pt idx="33563">
                  <c:v>47494</c:v>
                </c:pt>
                <c:pt idx="33564">
                  <c:v>61025</c:v>
                </c:pt>
                <c:pt idx="33565">
                  <c:v>60097</c:v>
                </c:pt>
                <c:pt idx="33566">
                  <c:v>60631</c:v>
                </c:pt>
                <c:pt idx="33567">
                  <c:v>59703</c:v>
                </c:pt>
                <c:pt idx="33568">
                  <c:v>60980</c:v>
                </c:pt>
                <c:pt idx="33569">
                  <c:v>60068</c:v>
                </c:pt>
                <c:pt idx="33570">
                  <c:v>59156</c:v>
                </c:pt>
                <c:pt idx="33571">
                  <c:v>58244</c:v>
                </c:pt>
                <c:pt idx="33572">
                  <c:v>57332</c:v>
                </c:pt>
                <c:pt idx="33573">
                  <c:v>56420</c:v>
                </c:pt>
                <c:pt idx="33574">
                  <c:v>54597</c:v>
                </c:pt>
                <c:pt idx="33575">
                  <c:v>53685</c:v>
                </c:pt>
                <c:pt idx="33576">
                  <c:v>62431</c:v>
                </c:pt>
                <c:pt idx="33577">
                  <c:v>61519</c:v>
                </c:pt>
                <c:pt idx="33578">
                  <c:v>60608</c:v>
                </c:pt>
                <c:pt idx="33579">
                  <c:v>59696</c:v>
                </c:pt>
                <c:pt idx="33580">
                  <c:v>58784</c:v>
                </c:pt>
                <c:pt idx="33581">
                  <c:v>57872</c:v>
                </c:pt>
                <c:pt idx="33582">
                  <c:v>56960</c:v>
                </c:pt>
                <c:pt idx="33583">
                  <c:v>56048</c:v>
                </c:pt>
                <c:pt idx="33584">
                  <c:v>55137</c:v>
                </c:pt>
                <c:pt idx="33585">
                  <c:v>54225</c:v>
                </c:pt>
                <c:pt idx="33586">
                  <c:v>53313</c:v>
                </c:pt>
                <c:pt idx="33587">
                  <c:v>52401</c:v>
                </c:pt>
                <c:pt idx="33588">
                  <c:v>51489</c:v>
                </c:pt>
                <c:pt idx="33589">
                  <c:v>50577</c:v>
                </c:pt>
                <c:pt idx="33590">
                  <c:v>61147</c:v>
                </c:pt>
                <c:pt idx="33591">
                  <c:v>60235</c:v>
                </c:pt>
                <c:pt idx="33592">
                  <c:v>59324</c:v>
                </c:pt>
                <c:pt idx="33593">
                  <c:v>58412</c:v>
                </c:pt>
                <c:pt idx="33594">
                  <c:v>57500</c:v>
                </c:pt>
                <c:pt idx="33595">
                  <c:v>56588</c:v>
                </c:pt>
                <c:pt idx="33596">
                  <c:v>55676</c:v>
                </c:pt>
                <c:pt idx="33597">
                  <c:v>54764</c:v>
                </c:pt>
                <c:pt idx="33598">
                  <c:v>53853</c:v>
                </c:pt>
                <c:pt idx="33599">
                  <c:v>52941</c:v>
                </c:pt>
                <c:pt idx="33600">
                  <c:v>52029</c:v>
                </c:pt>
                <c:pt idx="33601">
                  <c:v>51117</c:v>
                </c:pt>
                <c:pt idx="33602">
                  <c:v>50205</c:v>
                </c:pt>
                <c:pt idx="33603">
                  <c:v>49293</c:v>
                </c:pt>
                <c:pt idx="33604">
                  <c:v>59863</c:v>
                </c:pt>
                <c:pt idx="33605">
                  <c:v>58951</c:v>
                </c:pt>
                <c:pt idx="33606">
                  <c:v>58040</c:v>
                </c:pt>
                <c:pt idx="33607">
                  <c:v>57128</c:v>
                </c:pt>
                <c:pt idx="33608">
                  <c:v>56216</c:v>
                </c:pt>
                <c:pt idx="33609">
                  <c:v>55304</c:v>
                </c:pt>
                <c:pt idx="33610">
                  <c:v>54392</c:v>
                </c:pt>
                <c:pt idx="33611">
                  <c:v>53480</c:v>
                </c:pt>
                <c:pt idx="33612">
                  <c:v>52569</c:v>
                </c:pt>
                <c:pt idx="33613">
                  <c:v>51657</c:v>
                </c:pt>
                <c:pt idx="33614">
                  <c:v>50745</c:v>
                </c:pt>
                <c:pt idx="33615">
                  <c:v>49833</c:v>
                </c:pt>
                <c:pt idx="33616">
                  <c:v>48921</c:v>
                </c:pt>
                <c:pt idx="33617">
                  <c:v>48009</c:v>
                </c:pt>
                <c:pt idx="33618">
                  <c:v>47098</c:v>
                </c:pt>
                <c:pt idx="33619">
                  <c:v>46186</c:v>
                </c:pt>
                <c:pt idx="33620">
                  <c:v>59491</c:v>
                </c:pt>
                <c:pt idx="33621">
                  <c:v>58579</c:v>
                </c:pt>
                <c:pt idx="33622">
                  <c:v>59119</c:v>
                </c:pt>
                <c:pt idx="33623">
                  <c:v>58207</c:v>
                </c:pt>
                <c:pt idx="33624">
                  <c:v>56308</c:v>
                </c:pt>
                <c:pt idx="33625">
                  <c:v>55469</c:v>
                </c:pt>
                <c:pt idx="33626">
                  <c:v>54630</c:v>
                </c:pt>
                <c:pt idx="33627">
                  <c:v>53790</c:v>
                </c:pt>
                <c:pt idx="33628">
                  <c:v>52951</c:v>
                </c:pt>
                <c:pt idx="33629">
                  <c:v>52112</c:v>
                </c:pt>
                <c:pt idx="33630">
                  <c:v>50433</c:v>
                </c:pt>
                <c:pt idx="33631">
                  <c:v>49594</c:v>
                </c:pt>
                <c:pt idx="33632">
                  <c:v>57639</c:v>
                </c:pt>
                <c:pt idx="33633">
                  <c:v>56800</c:v>
                </c:pt>
                <c:pt idx="33634">
                  <c:v>55961</c:v>
                </c:pt>
                <c:pt idx="33635">
                  <c:v>55121</c:v>
                </c:pt>
                <c:pt idx="33636">
                  <c:v>54282</c:v>
                </c:pt>
                <c:pt idx="33637">
                  <c:v>53443</c:v>
                </c:pt>
                <c:pt idx="33638">
                  <c:v>52603</c:v>
                </c:pt>
                <c:pt idx="33639">
                  <c:v>51764</c:v>
                </c:pt>
                <c:pt idx="33640">
                  <c:v>50925</c:v>
                </c:pt>
                <c:pt idx="33641">
                  <c:v>50085</c:v>
                </c:pt>
                <c:pt idx="33642">
                  <c:v>49246</c:v>
                </c:pt>
                <c:pt idx="33643">
                  <c:v>48406</c:v>
                </c:pt>
                <c:pt idx="33644">
                  <c:v>47567</c:v>
                </c:pt>
                <c:pt idx="33645">
                  <c:v>46728</c:v>
                </c:pt>
                <c:pt idx="33646">
                  <c:v>56452</c:v>
                </c:pt>
                <c:pt idx="33647">
                  <c:v>55613</c:v>
                </c:pt>
                <c:pt idx="33648">
                  <c:v>54773</c:v>
                </c:pt>
                <c:pt idx="33649">
                  <c:v>53934</c:v>
                </c:pt>
                <c:pt idx="33650">
                  <c:v>53095</c:v>
                </c:pt>
                <c:pt idx="33651">
                  <c:v>52255</c:v>
                </c:pt>
                <c:pt idx="33652">
                  <c:v>51416</c:v>
                </c:pt>
                <c:pt idx="33653">
                  <c:v>50577</c:v>
                </c:pt>
                <c:pt idx="33654">
                  <c:v>49737</c:v>
                </c:pt>
                <c:pt idx="33655">
                  <c:v>48898</c:v>
                </c:pt>
                <c:pt idx="33656">
                  <c:v>48059</c:v>
                </c:pt>
                <c:pt idx="33657">
                  <c:v>47219</c:v>
                </c:pt>
                <c:pt idx="33658">
                  <c:v>46380</c:v>
                </c:pt>
                <c:pt idx="33659">
                  <c:v>45541</c:v>
                </c:pt>
                <c:pt idx="33660">
                  <c:v>55265</c:v>
                </c:pt>
                <c:pt idx="33661">
                  <c:v>54426</c:v>
                </c:pt>
                <c:pt idx="33662">
                  <c:v>53586</c:v>
                </c:pt>
                <c:pt idx="33663">
                  <c:v>52747</c:v>
                </c:pt>
                <c:pt idx="33664">
                  <c:v>51908</c:v>
                </c:pt>
                <c:pt idx="33665">
                  <c:v>51068</c:v>
                </c:pt>
                <c:pt idx="33666">
                  <c:v>50229</c:v>
                </c:pt>
                <c:pt idx="33667">
                  <c:v>49390</c:v>
                </c:pt>
                <c:pt idx="33668">
                  <c:v>48550</c:v>
                </c:pt>
                <c:pt idx="33669">
                  <c:v>47711</c:v>
                </c:pt>
                <c:pt idx="33670">
                  <c:v>46872</c:v>
                </c:pt>
                <c:pt idx="33671">
                  <c:v>46032</c:v>
                </c:pt>
                <c:pt idx="33672">
                  <c:v>45193</c:v>
                </c:pt>
                <c:pt idx="33673">
                  <c:v>44354</c:v>
                </c:pt>
                <c:pt idx="33674">
                  <c:v>43514</c:v>
                </c:pt>
                <c:pt idx="33675">
                  <c:v>42675</c:v>
                </c:pt>
                <c:pt idx="33676">
                  <c:v>54917</c:v>
                </c:pt>
                <c:pt idx="33677">
                  <c:v>54078</c:v>
                </c:pt>
                <c:pt idx="33678">
                  <c:v>54570</c:v>
                </c:pt>
                <c:pt idx="33679">
                  <c:v>53730</c:v>
                </c:pt>
                <c:pt idx="33680">
                  <c:v>66987</c:v>
                </c:pt>
                <c:pt idx="33681">
                  <c:v>66483</c:v>
                </c:pt>
                <c:pt idx="33682">
                  <c:v>65652</c:v>
                </c:pt>
                <c:pt idx="33683">
                  <c:v>65148</c:v>
                </c:pt>
                <c:pt idx="33684">
                  <c:v>64317</c:v>
                </c:pt>
                <c:pt idx="33685">
                  <c:v>63486</c:v>
                </c:pt>
                <c:pt idx="33686">
                  <c:v>63814</c:v>
                </c:pt>
                <c:pt idx="33687">
                  <c:v>62983</c:v>
                </c:pt>
                <c:pt idx="33688">
                  <c:v>62152</c:v>
                </c:pt>
                <c:pt idx="33689">
                  <c:v>63310</c:v>
                </c:pt>
                <c:pt idx="33690">
                  <c:v>62479</c:v>
                </c:pt>
                <c:pt idx="33691">
                  <c:v>61648</c:v>
                </c:pt>
                <c:pt idx="33692">
                  <c:v>61976</c:v>
                </c:pt>
                <c:pt idx="33693">
                  <c:v>61472</c:v>
                </c:pt>
                <c:pt idx="33694">
                  <c:v>60641</c:v>
                </c:pt>
                <c:pt idx="33695">
                  <c:v>59810</c:v>
                </c:pt>
                <c:pt idx="33696">
                  <c:v>60137</c:v>
                </c:pt>
                <c:pt idx="33697">
                  <c:v>59306</c:v>
                </c:pt>
                <c:pt idx="33698">
                  <c:v>58475</c:v>
                </c:pt>
                <c:pt idx="33699">
                  <c:v>58803</c:v>
                </c:pt>
                <c:pt idx="33700">
                  <c:v>57972</c:v>
                </c:pt>
                <c:pt idx="33701">
                  <c:v>56965</c:v>
                </c:pt>
                <c:pt idx="33702">
                  <c:v>56133</c:v>
                </c:pt>
                <c:pt idx="33703">
                  <c:v>55302</c:v>
                </c:pt>
                <c:pt idx="33704">
                  <c:v>55630</c:v>
                </c:pt>
                <c:pt idx="33705">
                  <c:v>54799</c:v>
                </c:pt>
                <c:pt idx="33706">
                  <c:v>54295</c:v>
                </c:pt>
                <c:pt idx="33707">
                  <c:v>53464</c:v>
                </c:pt>
                <c:pt idx="33708">
                  <c:v>52961</c:v>
                </c:pt>
                <c:pt idx="33709">
                  <c:v>52129</c:v>
                </c:pt>
                <c:pt idx="33710">
                  <c:v>49460</c:v>
                </c:pt>
                <c:pt idx="33711">
                  <c:v>47622</c:v>
                </c:pt>
                <c:pt idx="33712">
                  <c:v>69690</c:v>
                </c:pt>
                <c:pt idx="33713">
                  <c:v>69214</c:v>
                </c:pt>
                <c:pt idx="33714">
                  <c:v>68322</c:v>
                </c:pt>
                <c:pt idx="33715">
                  <c:v>67846</c:v>
                </c:pt>
                <c:pt idx="33716">
                  <c:v>66954</c:v>
                </c:pt>
                <c:pt idx="33717">
                  <c:v>66062</c:v>
                </c:pt>
                <c:pt idx="33718">
                  <c:v>66479</c:v>
                </c:pt>
                <c:pt idx="33719">
                  <c:v>65587</c:v>
                </c:pt>
                <c:pt idx="33720">
                  <c:v>64695</c:v>
                </c:pt>
                <c:pt idx="33721">
                  <c:v>66003</c:v>
                </c:pt>
                <c:pt idx="33722">
                  <c:v>65111</c:v>
                </c:pt>
                <c:pt idx="33723">
                  <c:v>64219</c:v>
                </c:pt>
                <c:pt idx="33724">
                  <c:v>64635</c:v>
                </c:pt>
                <c:pt idx="33725">
                  <c:v>64160</c:v>
                </c:pt>
                <c:pt idx="33726">
                  <c:v>63268</c:v>
                </c:pt>
                <c:pt idx="33727">
                  <c:v>62376</c:v>
                </c:pt>
                <c:pt idx="33728">
                  <c:v>62792</c:v>
                </c:pt>
                <c:pt idx="33729">
                  <c:v>61900</c:v>
                </c:pt>
                <c:pt idx="33730">
                  <c:v>61008</c:v>
                </c:pt>
                <c:pt idx="33731">
                  <c:v>61424</c:v>
                </c:pt>
                <c:pt idx="33732">
                  <c:v>60532</c:v>
                </c:pt>
                <c:pt idx="33733">
                  <c:v>59581</c:v>
                </c:pt>
                <c:pt idx="33734">
                  <c:v>58689</c:v>
                </c:pt>
                <c:pt idx="33735">
                  <c:v>57797</c:v>
                </c:pt>
                <c:pt idx="33736">
                  <c:v>58214</c:v>
                </c:pt>
                <c:pt idx="33737">
                  <c:v>57322</c:v>
                </c:pt>
                <c:pt idx="33738">
                  <c:v>56846</c:v>
                </c:pt>
                <c:pt idx="33739">
                  <c:v>55954</c:v>
                </c:pt>
                <c:pt idx="33740">
                  <c:v>55478</c:v>
                </c:pt>
                <c:pt idx="33741">
                  <c:v>54586</c:v>
                </c:pt>
                <c:pt idx="33742">
                  <c:v>51851</c:v>
                </c:pt>
                <c:pt idx="33743">
                  <c:v>50008</c:v>
                </c:pt>
                <c:pt idx="33744">
                  <c:v>68824</c:v>
                </c:pt>
                <c:pt idx="33745">
                  <c:v>68399</c:v>
                </c:pt>
                <c:pt idx="33746">
                  <c:v>67493</c:v>
                </c:pt>
                <c:pt idx="33747">
                  <c:v>67067</c:v>
                </c:pt>
                <c:pt idx="33748">
                  <c:v>66161</c:v>
                </c:pt>
                <c:pt idx="33749">
                  <c:v>65256</c:v>
                </c:pt>
                <c:pt idx="33750">
                  <c:v>65736</c:v>
                </c:pt>
                <c:pt idx="33751">
                  <c:v>64830</c:v>
                </c:pt>
                <c:pt idx="33752">
                  <c:v>63924</c:v>
                </c:pt>
                <c:pt idx="33753">
                  <c:v>65310</c:v>
                </c:pt>
                <c:pt idx="33754">
                  <c:v>64404</c:v>
                </c:pt>
                <c:pt idx="33755">
                  <c:v>63498</c:v>
                </c:pt>
                <c:pt idx="33756">
                  <c:v>63978</c:v>
                </c:pt>
                <c:pt idx="33757">
                  <c:v>63553</c:v>
                </c:pt>
                <c:pt idx="33758">
                  <c:v>62647</c:v>
                </c:pt>
                <c:pt idx="33759">
                  <c:v>61741</c:v>
                </c:pt>
                <c:pt idx="33760">
                  <c:v>62221</c:v>
                </c:pt>
                <c:pt idx="33761">
                  <c:v>61315</c:v>
                </c:pt>
                <c:pt idx="33762">
                  <c:v>60409</c:v>
                </c:pt>
                <c:pt idx="33763">
                  <c:v>60890</c:v>
                </c:pt>
                <c:pt idx="33764">
                  <c:v>59984</c:v>
                </c:pt>
                <c:pt idx="33765">
                  <c:v>59132</c:v>
                </c:pt>
                <c:pt idx="33766">
                  <c:v>58227</c:v>
                </c:pt>
                <c:pt idx="33767">
                  <c:v>57321</c:v>
                </c:pt>
                <c:pt idx="33768">
                  <c:v>57801</c:v>
                </c:pt>
                <c:pt idx="33769">
                  <c:v>56895</c:v>
                </c:pt>
                <c:pt idx="33770">
                  <c:v>56469</c:v>
                </c:pt>
                <c:pt idx="33771">
                  <c:v>55563</c:v>
                </c:pt>
                <c:pt idx="33772">
                  <c:v>55138</c:v>
                </c:pt>
                <c:pt idx="33773">
                  <c:v>54232</c:v>
                </c:pt>
                <c:pt idx="33774">
                  <c:v>51569</c:v>
                </c:pt>
                <c:pt idx="33775">
                  <c:v>49811</c:v>
                </c:pt>
                <c:pt idx="33776">
                  <c:v>67269</c:v>
                </c:pt>
                <c:pt idx="33777">
                  <c:v>66876</c:v>
                </c:pt>
                <c:pt idx="33778">
                  <c:v>65977</c:v>
                </c:pt>
                <c:pt idx="33779">
                  <c:v>65584</c:v>
                </c:pt>
                <c:pt idx="33780">
                  <c:v>64686</c:v>
                </c:pt>
                <c:pt idx="33781">
                  <c:v>63787</c:v>
                </c:pt>
                <c:pt idx="33782">
                  <c:v>64293</c:v>
                </c:pt>
                <c:pt idx="33783">
                  <c:v>63394</c:v>
                </c:pt>
                <c:pt idx="33784">
                  <c:v>62496</c:v>
                </c:pt>
                <c:pt idx="33785">
                  <c:v>63900</c:v>
                </c:pt>
                <c:pt idx="33786">
                  <c:v>63001</c:v>
                </c:pt>
                <c:pt idx="33787">
                  <c:v>62103</c:v>
                </c:pt>
                <c:pt idx="33788">
                  <c:v>62608</c:v>
                </c:pt>
                <c:pt idx="33789">
                  <c:v>62216</c:v>
                </c:pt>
                <c:pt idx="33790">
                  <c:v>61317</c:v>
                </c:pt>
                <c:pt idx="33791">
                  <c:v>60419</c:v>
                </c:pt>
                <c:pt idx="33792">
                  <c:v>60924</c:v>
                </c:pt>
                <c:pt idx="33793">
                  <c:v>60026</c:v>
                </c:pt>
                <c:pt idx="33794">
                  <c:v>59127</c:v>
                </c:pt>
                <c:pt idx="33795">
                  <c:v>59633</c:v>
                </c:pt>
                <c:pt idx="33796">
                  <c:v>58734</c:v>
                </c:pt>
                <c:pt idx="33797">
                  <c:v>57948</c:v>
                </c:pt>
                <c:pt idx="33798">
                  <c:v>57050</c:v>
                </c:pt>
                <c:pt idx="33799">
                  <c:v>56151</c:v>
                </c:pt>
                <c:pt idx="33800">
                  <c:v>56657</c:v>
                </c:pt>
                <c:pt idx="33801">
                  <c:v>55758</c:v>
                </c:pt>
                <c:pt idx="33802">
                  <c:v>55365</c:v>
                </c:pt>
                <c:pt idx="33803">
                  <c:v>54467</c:v>
                </c:pt>
                <c:pt idx="33804">
                  <c:v>54074</c:v>
                </c:pt>
                <c:pt idx="33805">
                  <c:v>53175</c:v>
                </c:pt>
                <c:pt idx="33806">
                  <c:v>50593</c:v>
                </c:pt>
                <c:pt idx="33807">
                  <c:v>48908</c:v>
                </c:pt>
                <c:pt idx="33808">
                  <c:v>62573</c:v>
                </c:pt>
                <c:pt idx="33809">
                  <c:v>62229</c:v>
                </c:pt>
                <c:pt idx="33810">
                  <c:v>61381</c:v>
                </c:pt>
                <c:pt idx="33811">
                  <c:v>61037</c:v>
                </c:pt>
                <c:pt idx="33812">
                  <c:v>60189</c:v>
                </c:pt>
                <c:pt idx="33813">
                  <c:v>59341</c:v>
                </c:pt>
                <c:pt idx="33814">
                  <c:v>59845</c:v>
                </c:pt>
                <c:pt idx="33815">
                  <c:v>58997</c:v>
                </c:pt>
                <c:pt idx="33816">
                  <c:v>58149</c:v>
                </c:pt>
                <c:pt idx="33817">
                  <c:v>59501</c:v>
                </c:pt>
                <c:pt idx="33818">
                  <c:v>58653</c:v>
                </c:pt>
                <c:pt idx="33819">
                  <c:v>57805</c:v>
                </c:pt>
                <c:pt idx="33820">
                  <c:v>58309</c:v>
                </c:pt>
                <c:pt idx="33821">
                  <c:v>57965</c:v>
                </c:pt>
                <c:pt idx="33822">
                  <c:v>57117</c:v>
                </c:pt>
                <c:pt idx="33823">
                  <c:v>56269</c:v>
                </c:pt>
                <c:pt idx="33824">
                  <c:v>56773</c:v>
                </c:pt>
                <c:pt idx="33825">
                  <c:v>55925</c:v>
                </c:pt>
                <c:pt idx="33826">
                  <c:v>55077</c:v>
                </c:pt>
                <c:pt idx="33827">
                  <c:v>55581</c:v>
                </c:pt>
                <c:pt idx="33828">
                  <c:v>54733</c:v>
                </c:pt>
                <c:pt idx="33829">
                  <c:v>54045</c:v>
                </c:pt>
                <c:pt idx="33830">
                  <c:v>53197</c:v>
                </c:pt>
                <c:pt idx="33831">
                  <c:v>52349</c:v>
                </c:pt>
                <c:pt idx="33832">
                  <c:v>52853</c:v>
                </c:pt>
                <c:pt idx="33833">
                  <c:v>52005</c:v>
                </c:pt>
                <c:pt idx="33834">
                  <c:v>51661</c:v>
                </c:pt>
                <c:pt idx="33835">
                  <c:v>50813</c:v>
                </c:pt>
                <c:pt idx="33836">
                  <c:v>50469</c:v>
                </c:pt>
                <c:pt idx="33837">
                  <c:v>49621</c:v>
                </c:pt>
                <c:pt idx="33838">
                  <c:v>47237</c:v>
                </c:pt>
                <c:pt idx="33839">
                  <c:v>45701</c:v>
                </c:pt>
                <c:pt idx="33840">
                  <c:v>66747</c:v>
                </c:pt>
                <c:pt idx="33841">
                  <c:v>65412</c:v>
                </c:pt>
                <c:pt idx="33842">
                  <c:v>64590</c:v>
                </c:pt>
                <c:pt idx="33843">
                  <c:v>64077</c:v>
                </c:pt>
                <c:pt idx="33844">
                  <c:v>63256</c:v>
                </c:pt>
                <c:pt idx="33845">
                  <c:v>62742</c:v>
                </c:pt>
                <c:pt idx="33846">
                  <c:v>61921</c:v>
                </c:pt>
                <c:pt idx="33847">
                  <c:v>61408</c:v>
                </c:pt>
                <c:pt idx="33848">
                  <c:v>60586</c:v>
                </c:pt>
                <c:pt idx="33849">
                  <c:v>60073</c:v>
                </c:pt>
                <c:pt idx="33850">
                  <c:v>59251</c:v>
                </c:pt>
                <c:pt idx="33851">
                  <c:v>58738</c:v>
                </c:pt>
                <c:pt idx="33852">
                  <c:v>57917</c:v>
                </c:pt>
                <c:pt idx="33853">
                  <c:v>57403</c:v>
                </c:pt>
                <c:pt idx="33854">
                  <c:v>56582</c:v>
                </c:pt>
                <c:pt idx="33855">
                  <c:v>56069</c:v>
                </c:pt>
                <c:pt idx="33856">
                  <c:v>55247</c:v>
                </c:pt>
                <c:pt idx="33857">
                  <c:v>54734</c:v>
                </c:pt>
                <c:pt idx="33858">
                  <c:v>53912</c:v>
                </c:pt>
                <c:pt idx="33859">
                  <c:v>53399</c:v>
                </c:pt>
                <c:pt idx="33860">
                  <c:v>69480</c:v>
                </c:pt>
                <c:pt idx="33861">
                  <c:v>68111</c:v>
                </c:pt>
                <c:pt idx="33862">
                  <c:v>67229</c:v>
                </c:pt>
                <c:pt idx="33863">
                  <c:v>66741</c:v>
                </c:pt>
                <c:pt idx="33864">
                  <c:v>65860</c:v>
                </c:pt>
                <c:pt idx="33865">
                  <c:v>65372</c:v>
                </c:pt>
                <c:pt idx="33866">
                  <c:v>64490</c:v>
                </c:pt>
                <c:pt idx="33867">
                  <c:v>64003</c:v>
                </c:pt>
                <c:pt idx="33868">
                  <c:v>63121</c:v>
                </c:pt>
                <c:pt idx="33869">
                  <c:v>62634</c:v>
                </c:pt>
                <c:pt idx="33870">
                  <c:v>61752</c:v>
                </c:pt>
                <c:pt idx="33871">
                  <c:v>61265</c:v>
                </c:pt>
                <c:pt idx="33872">
                  <c:v>60383</c:v>
                </c:pt>
                <c:pt idx="33873">
                  <c:v>59895</c:v>
                </c:pt>
                <c:pt idx="33874">
                  <c:v>59014</c:v>
                </c:pt>
                <c:pt idx="33875">
                  <c:v>58526</c:v>
                </c:pt>
                <c:pt idx="33876">
                  <c:v>57644</c:v>
                </c:pt>
                <c:pt idx="33877">
                  <c:v>57157</c:v>
                </c:pt>
                <c:pt idx="33878">
                  <c:v>56275</c:v>
                </c:pt>
                <c:pt idx="33879">
                  <c:v>55788</c:v>
                </c:pt>
                <c:pt idx="33880">
                  <c:v>68740</c:v>
                </c:pt>
                <c:pt idx="33881">
                  <c:v>67409</c:v>
                </c:pt>
                <c:pt idx="33882">
                  <c:v>66506</c:v>
                </c:pt>
                <c:pt idx="33883">
                  <c:v>66077</c:v>
                </c:pt>
                <c:pt idx="33884">
                  <c:v>65175</c:v>
                </c:pt>
                <c:pt idx="33885">
                  <c:v>64746</c:v>
                </c:pt>
                <c:pt idx="33886">
                  <c:v>63843</c:v>
                </c:pt>
                <c:pt idx="33887">
                  <c:v>63414</c:v>
                </c:pt>
                <c:pt idx="33888">
                  <c:v>62511</c:v>
                </c:pt>
                <c:pt idx="33889">
                  <c:v>62082</c:v>
                </c:pt>
                <c:pt idx="33890">
                  <c:v>61180</c:v>
                </c:pt>
                <c:pt idx="33891">
                  <c:v>60751</c:v>
                </c:pt>
                <c:pt idx="33892">
                  <c:v>59848</c:v>
                </c:pt>
                <c:pt idx="33893">
                  <c:v>59419</c:v>
                </c:pt>
                <c:pt idx="33894">
                  <c:v>58517</c:v>
                </c:pt>
                <c:pt idx="33895">
                  <c:v>58088</c:v>
                </c:pt>
                <c:pt idx="33896">
                  <c:v>57185</c:v>
                </c:pt>
                <c:pt idx="33897">
                  <c:v>56756</c:v>
                </c:pt>
                <c:pt idx="33898">
                  <c:v>55853</c:v>
                </c:pt>
                <c:pt idx="33899">
                  <c:v>55424</c:v>
                </c:pt>
                <c:pt idx="33900">
                  <c:v>67255</c:v>
                </c:pt>
                <c:pt idx="33901">
                  <c:v>65967</c:v>
                </c:pt>
                <c:pt idx="33902">
                  <c:v>65064</c:v>
                </c:pt>
                <c:pt idx="33903">
                  <c:v>64680</c:v>
                </c:pt>
                <c:pt idx="33904">
                  <c:v>63777</c:v>
                </c:pt>
                <c:pt idx="33905">
                  <c:v>63392</c:v>
                </c:pt>
                <c:pt idx="33906">
                  <c:v>62489</c:v>
                </c:pt>
                <c:pt idx="33907">
                  <c:v>62104</c:v>
                </c:pt>
                <c:pt idx="33908">
                  <c:v>61201</c:v>
                </c:pt>
                <c:pt idx="33909">
                  <c:v>60817</c:v>
                </c:pt>
                <c:pt idx="33910">
                  <c:v>59914</c:v>
                </c:pt>
                <c:pt idx="33911">
                  <c:v>59529</c:v>
                </c:pt>
                <c:pt idx="33912">
                  <c:v>58626</c:v>
                </c:pt>
                <c:pt idx="33913">
                  <c:v>58241</c:v>
                </c:pt>
                <c:pt idx="33914">
                  <c:v>57338</c:v>
                </c:pt>
                <c:pt idx="33915">
                  <c:v>56953</c:v>
                </c:pt>
                <c:pt idx="33916">
                  <c:v>56051</c:v>
                </c:pt>
                <c:pt idx="33917">
                  <c:v>55666</c:v>
                </c:pt>
                <c:pt idx="33918">
                  <c:v>54763</c:v>
                </c:pt>
                <c:pt idx="33919">
                  <c:v>54378</c:v>
                </c:pt>
                <c:pt idx="33920">
                  <c:v>62657</c:v>
                </c:pt>
                <c:pt idx="33921">
                  <c:v>61475</c:v>
                </c:pt>
                <c:pt idx="33922">
                  <c:v>60611</c:v>
                </c:pt>
                <c:pt idx="33923">
                  <c:v>60293</c:v>
                </c:pt>
                <c:pt idx="33924">
                  <c:v>59429</c:v>
                </c:pt>
                <c:pt idx="33925">
                  <c:v>59111</c:v>
                </c:pt>
                <c:pt idx="33926">
                  <c:v>58247</c:v>
                </c:pt>
                <c:pt idx="33927">
                  <c:v>57929</c:v>
                </c:pt>
                <c:pt idx="33928">
                  <c:v>57065</c:v>
                </c:pt>
                <c:pt idx="33929">
                  <c:v>56747</c:v>
                </c:pt>
                <c:pt idx="33930">
                  <c:v>55883</c:v>
                </c:pt>
                <c:pt idx="33931">
                  <c:v>55565</c:v>
                </c:pt>
                <c:pt idx="33932">
                  <c:v>54701</c:v>
                </c:pt>
                <c:pt idx="33933">
                  <c:v>54383</c:v>
                </c:pt>
                <c:pt idx="33934">
                  <c:v>53519</c:v>
                </c:pt>
                <c:pt idx="33935">
                  <c:v>53201</c:v>
                </c:pt>
                <c:pt idx="33936">
                  <c:v>52336</c:v>
                </c:pt>
                <c:pt idx="33937">
                  <c:v>52018</c:v>
                </c:pt>
                <c:pt idx="33938">
                  <c:v>51154</c:v>
                </c:pt>
                <c:pt idx="33939">
                  <c:v>50836</c:v>
                </c:pt>
                <c:pt idx="33940">
                  <c:v>66961</c:v>
                </c:pt>
                <c:pt idx="33941">
                  <c:v>66122</c:v>
                </c:pt>
                <c:pt idx="33942">
                  <c:v>66473</c:v>
                </c:pt>
                <c:pt idx="33943">
                  <c:v>65633</c:v>
                </c:pt>
                <c:pt idx="33944">
                  <c:v>64794</c:v>
                </c:pt>
                <c:pt idx="33945">
                  <c:v>63955</c:v>
                </c:pt>
                <c:pt idx="33946">
                  <c:v>65145</c:v>
                </c:pt>
                <c:pt idx="33947">
                  <c:v>64306</c:v>
                </c:pt>
                <c:pt idx="33948">
                  <c:v>63467</c:v>
                </c:pt>
                <c:pt idx="33949">
                  <c:v>62627</c:v>
                </c:pt>
                <c:pt idx="33950">
                  <c:v>63817</c:v>
                </c:pt>
                <c:pt idx="33951">
                  <c:v>62978</c:v>
                </c:pt>
                <c:pt idx="33952">
                  <c:v>62139</c:v>
                </c:pt>
                <c:pt idx="33953">
                  <c:v>63329</c:v>
                </c:pt>
                <c:pt idx="33954">
                  <c:v>62490</c:v>
                </c:pt>
                <c:pt idx="33955">
                  <c:v>61650</c:v>
                </c:pt>
                <c:pt idx="33956">
                  <c:v>62001</c:v>
                </c:pt>
                <c:pt idx="33957">
                  <c:v>61162</c:v>
                </c:pt>
                <c:pt idx="33958">
                  <c:v>60323</c:v>
                </c:pt>
                <c:pt idx="33959">
                  <c:v>60674</c:v>
                </c:pt>
                <c:pt idx="33960">
                  <c:v>59834</c:v>
                </c:pt>
                <c:pt idx="33961">
                  <c:v>59346</c:v>
                </c:pt>
                <c:pt idx="33962">
                  <c:v>58507</c:v>
                </c:pt>
                <c:pt idx="33963">
                  <c:v>58018</c:v>
                </c:pt>
                <c:pt idx="33964">
                  <c:v>57179</c:v>
                </c:pt>
                <c:pt idx="33965">
                  <c:v>56690</c:v>
                </c:pt>
                <c:pt idx="33966">
                  <c:v>55851</c:v>
                </c:pt>
                <c:pt idx="33967">
                  <c:v>55363</c:v>
                </c:pt>
                <c:pt idx="33968">
                  <c:v>54524</c:v>
                </c:pt>
                <c:pt idx="33969">
                  <c:v>69656</c:v>
                </c:pt>
                <c:pt idx="33970">
                  <c:v>68756</c:v>
                </c:pt>
                <c:pt idx="33971">
                  <c:v>69196</c:v>
                </c:pt>
                <c:pt idx="33972">
                  <c:v>68296</c:v>
                </c:pt>
                <c:pt idx="33973">
                  <c:v>67396</c:v>
                </c:pt>
                <c:pt idx="33974">
                  <c:v>66495</c:v>
                </c:pt>
                <c:pt idx="33975">
                  <c:v>67836</c:v>
                </c:pt>
                <c:pt idx="33976">
                  <c:v>66936</c:v>
                </c:pt>
                <c:pt idx="33977">
                  <c:v>66036</c:v>
                </c:pt>
                <c:pt idx="33978">
                  <c:v>65135</c:v>
                </c:pt>
                <c:pt idx="33979">
                  <c:v>66476</c:v>
                </c:pt>
                <c:pt idx="33980">
                  <c:v>65576</c:v>
                </c:pt>
                <c:pt idx="33981">
                  <c:v>64675</c:v>
                </c:pt>
                <c:pt idx="33982">
                  <c:v>66016</c:v>
                </c:pt>
                <c:pt idx="33983">
                  <c:v>65116</c:v>
                </c:pt>
                <c:pt idx="33984">
                  <c:v>64215</c:v>
                </c:pt>
                <c:pt idx="33985">
                  <c:v>64656</c:v>
                </c:pt>
                <c:pt idx="33986">
                  <c:v>63755</c:v>
                </c:pt>
                <c:pt idx="33987">
                  <c:v>62855</c:v>
                </c:pt>
                <c:pt idx="33988">
                  <c:v>63295</c:v>
                </c:pt>
                <c:pt idx="33989">
                  <c:v>62395</c:v>
                </c:pt>
                <c:pt idx="33990">
                  <c:v>61935</c:v>
                </c:pt>
                <c:pt idx="33991">
                  <c:v>61035</c:v>
                </c:pt>
                <c:pt idx="33992">
                  <c:v>60575</c:v>
                </c:pt>
                <c:pt idx="33993">
                  <c:v>59675</c:v>
                </c:pt>
                <c:pt idx="33994">
                  <c:v>59215</c:v>
                </c:pt>
                <c:pt idx="33995">
                  <c:v>58314</c:v>
                </c:pt>
                <c:pt idx="33996">
                  <c:v>57855</c:v>
                </c:pt>
                <c:pt idx="33997">
                  <c:v>56954</c:v>
                </c:pt>
                <c:pt idx="33998">
                  <c:v>68760</c:v>
                </c:pt>
                <c:pt idx="33999">
                  <c:v>67849</c:v>
                </c:pt>
                <c:pt idx="34000">
                  <c:v>68345</c:v>
                </c:pt>
                <c:pt idx="34001">
                  <c:v>67434</c:v>
                </c:pt>
                <c:pt idx="34002">
                  <c:v>66523</c:v>
                </c:pt>
                <c:pt idx="34003">
                  <c:v>65612</c:v>
                </c:pt>
                <c:pt idx="34004">
                  <c:v>67019</c:v>
                </c:pt>
                <c:pt idx="34005">
                  <c:v>66108</c:v>
                </c:pt>
                <c:pt idx="34006">
                  <c:v>65197</c:v>
                </c:pt>
                <c:pt idx="34007">
                  <c:v>64286</c:v>
                </c:pt>
                <c:pt idx="34008">
                  <c:v>65693</c:v>
                </c:pt>
                <c:pt idx="34009">
                  <c:v>64782</c:v>
                </c:pt>
                <c:pt idx="34010">
                  <c:v>63871</c:v>
                </c:pt>
                <c:pt idx="34011">
                  <c:v>65278</c:v>
                </c:pt>
                <c:pt idx="34012">
                  <c:v>64367</c:v>
                </c:pt>
                <c:pt idx="34013">
                  <c:v>63456</c:v>
                </c:pt>
                <c:pt idx="34014">
                  <c:v>63952</c:v>
                </c:pt>
                <c:pt idx="34015">
                  <c:v>63041</c:v>
                </c:pt>
                <c:pt idx="34016">
                  <c:v>62130</c:v>
                </c:pt>
                <c:pt idx="34017">
                  <c:v>62626</c:v>
                </c:pt>
                <c:pt idx="34018">
                  <c:v>61715</c:v>
                </c:pt>
                <c:pt idx="34019">
                  <c:v>61300</c:v>
                </c:pt>
                <c:pt idx="34020">
                  <c:v>60389</c:v>
                </c:pt>
                <c:pt idx="34021">
                  <c:v>59974</c:v>
                </c:pt>
                <c:pt idx="34022">
                  <c:v>59064</c:v>
                </c:pt>
                <c:pt idx="34023">
                  <c:v>58648</c:v>
                </c:pt>
                <c:pt idx="34024">
                  <c:v>57738</c:v>
                </c:pt>
                <c:pt idx="34025">
                  <c:v>57323</c:v>
                </c:pt>
                <c:pt idx="34026">
                  <c:v>56412</c:v>
                </c:pt>
                <c:pt idx="34027">
                  <c:v>67129</c:v>
                </c:pt>
                <c:pt idx="34028">
                  <c:v>66230</c:v>
                </c:pt>
                <c:pt idx="34029">
                  <c:v>66741</c:v>
                </c:pt>
                <c:pt idx="34030">
                  <c:v>65842</c:v>
                </c:pt>
                <c:pt idx="34031">
                  <c:v>64943</c:v>
                </c:pt>
                <c:pt idx="34032">
                  <c:v>64045</c:v>
                </c:pt>
                <c:pt idx="34033">
                  <c:v>65454</c:v>
                </c:pt>
                <c:pt idx="34034">
                  <c:v>64555</c:v>
                </c:pt>
                <c:pt idx="34035">
                  <c:v>63656</c:v>
                </c:pt>
                <c:pt idx="34036">
                  <c:v>62758</c:v>
                </c:pt>
                <c:pt idx="34037">
                  <c:v>64167</c:v>
                </c:pt>
                <c:pt idx="34038">
                  <c:v>63268</c:v>
                </c:pt>
                <c:pt idx="34039">
                  <c:v>62370</c:v>
                </c:pt>
                <c:pt idx="34040">
                  <c:v>63779</c:v>
                </c:pt>
                <c:pt idx="34041">
                  <c:v>62880</c:v>
                </c:pt>
                <c:pt idx="34042">
                  <c:v>61981</c:v>
                </c:pt>
                <c:pt idx="34043">
                  <c:v>62492</c:v>
                </c:pt>
                <c:pt idx="34044">
                  <c:v>61593</c:v>
                </c:pt>
                <c:pt idx="34045">
                  <c:v>60695</c:v>
                </c:pt>
                <c:pt idx="34046">
                  <c:v>61205</c:v>
                </c:pt>
                <c:pt idx="34047">
                  <c:v>60306</c:v>
                </c:pt>
                <c:pt idx="34048">
                  <c:v>59918</c:v>
                </c:pt>
                <c:pt idx="34049">
                  <c:v>59020</c:v>
                </c:pt>
                <c:pt idx="34050">
                  <c:v>58631</c:v>
                </c:pt>
                <c:pt idx="34051">
                  <c:v>57733</c:v>
                </c:pt>
                <c:pt idx="34052">
                  <c:v>57344</c:v>
                </c:pt>
                <c:pt idx="34053">
                  <c:v>56446</c:v>
                </c:pt>
                <c:pt idx="34054">
                  <c:v>56058</c:v>
                </c:pt>
                <c:pt idx="34055">
                  <c:v>55159</c:v>
                </c:pt>
                <c:pt idx="34056">
                  <c:v>62350</c:v>
                </c:pt>
                <c:pt idx="34057">
                  <c:v>61507</c:v>
                </c:pt>
                <c:pt idx="34058">
                  <c:v>62003</c:v>
                </c:pt>
                <c:pt idx="34059">
                  <c:v>61160</c:v>
                </c:pt>
                <c:pt idx="34060">
                  <c:v>60318</c:v>
                </c:pt>
                <c:pt idx="34061">
                  <c:v>59475</c:v>
                </c:pt>
                <c:pt idx="34062">
                  <c:v>60814</c:v>
                </c:pt>
                <c:pt idx="34063">
                  <c:v>59971</c:v>
                </c:pt>
                <c:pt idx="34064">
                  <c:v>59128</c:v>
                </c:pt>
                <c:pt idx="34065">
                  <c:v>58286</c:v>
                </c:pt>
                <c:pt idx="34066">
                  <c:v>59624</c:v>
                </c:pt>
                <c:pt idx="34067">
                  <c:v>58782</c:v>
                </c:pt>
                <c:pt idx="34068">
                  <c:v>57939</c:v>
                </c:pt>
                <c:pt idx="34069">
                  <c:v>59278</c:v>
                </c:pt>
                <c:pt idx="34070">
                  <c:v>58435</c:v>
                </c:pt>
                <c:pt idx="34071">
                  <c:v>57592</c:v>
                </c:pt>
                <c:pt idx="34072">
                  <c:v>58088</c:v>
                </c:pt>
                <c:pt idx="34073">
                  <c:v>57245</c:v>
                </c:pt>
                <c:pt idx="34074">
                  <c:v>56403</c:v>
                </c:pt>
                <c:pt idx="34075">
                  <c:v>56899</c:v>
                </c:pt>
                <c:pt idx="34076">
                  <c:v>56056</c:v>
                </c:pt>
                <c:pt idx="34077">
                  <c:v>55709</c:v>
                </c:pt>
                <c:pt idx="34078">
                  <c:v>54867</c:v>
                </c:pt>
                <c:pt idx="34079">
                  <c:v>54520</c:v>
                </c:pt>
                <c:pt idx="34080">
                  <c:v>53677</c:v>
                </c:pt>
                <c:pt idx="34081">
                  <c:v>53331</c:v>
                </c:pt>
                <c:pt idx="34082">
                  <c:v>52488</c:v>
                </c:pt>
                <c:pt idx="34083">
                  <c:v>52141</c:v>
                </c:pt>
                <c:pt idx="34084">
                  <c:v>51298</c:v>
                </c:pt>
                <c:pt idx="34085">
                  <c:v>64931</c:v>
                </c:pt>
                <c:pt idx="34086">
                  <c:v>64075</c:v>
                </c:pt>
                <c:pt idx="34087">
                  <c:v>63598</c:v>
                </c:pt>
                <c:pt idx="34088">
                  <c:v>63122</c:v>
                </c:pt>
                <c:pt idx="34089">
                  <c:v>62266</c:v>
                </c:pt>
                <c:pt idx="34090">
                  <c:v>61409</c:v>
                </c:pt>
                <c:pt idx="34091">
                  <c:v>61790</c:v>
                </c:pt>
                <c:pt idx="34092">
                  <c:v>61314</c:v>
                </c:pt>
                <c:pt idx="34093">
                  <c:v>60457</c:v>
                </c:pt>
                <c:pt idx="34094">
                  <c:v>59981</c:v>
                </c:pt>
                <c:pt idx="34095">
                  <c:v>59505</c:v>
                </c:pt>
                <c:pt idx="34096">
                  <c:v>58648</c:v>
                </c:pt>
                <c:pt idx="34097">
                  <c:v>57791</c:v>
                </c:pt>
                <c:pt idx="34098">
                  <c:v>58172</c:v>
                </c:pt>
                <c:pt idx="34099">
                  <c:v>57315</c:v>
                </c:pt>
                <c:pt idx="34100">
                  <c:v>56839</c:v>
                </c:pt>
                <c:pt idx="34101">
                  <c:v>55982</c:v>
                </c:pt>
                <c:pt idx="34102">
                  <c:v>55506</c:v>
                </c:pt>
                <c:pt idx="34103">
                  <c:v>54173</c:v>
                </c:pt>
                <c:pt idx="34104">
                  <c:v>53316</c:v>
                </c:pt>
                <c:pt idx="34105">
                  <c:v>53697</c:v>
                </c:pt>
                <c:pt idx="34106">
                  <c:v>52840</c:v>
                </c:pt>
                <c:pt idx="34107">
                  <c:v>51031</c:v>
                </c:pt>
                <c:pt idx="34108">
                  <c:v>49698</c:v>
                </c:pt>
                <c:pt idx="34109">
                  <c:v>47508</c:v>
                </c:pt>
                <c:pt idx="34110">
                  <c:v>43510</c:v>
                </c:pt>
                <c:pt idx="34111">
                  <c:v>67744</c:v>
                </c:pt>
                <c:pt idx="34112">
                  <c:v>66828</c:v>
                </c:pt>
                <c:pt idx="34113">
                  <c:v>66372</c:v>
                </c:pt>
                <c:pt idx="34114">
                  <c:v>65915</c:v>
                </c:pt>
                <c:pt idx="34115">
                  <c:v>64999</c:v>
                </c:pt>
                <c:pt idx="34116">
                  <c:v>64083</c:v>
                </c:pt>
                <c:pt idx="34117">
                  <c:v>64543</c:v>
                </c:pt>
                <c:pt idx="34118">
                  <c:v>64087</c:v>
                </c:pt>
                <c:pt idx="34119">
                  <c:v>63170</c:v>
                </c:pt>
                <c:pt idx="34120">
                  <c:v>62714</c:v>
                </c:pt>
                <c:pt idx="34121">
                  <c:v>62258</c:v>
                </c:pt>
                <c:pt idx="34122">
                  <c:v>61342</c:v>
                </c:pt>
                <c:pt idx="34123">
                  <c:v>60425</c:v>
                </c:pt>
                <c:pt idx="34124">
                  <c:v>60885</c:v>
                </c:pt>
                <c:pt idx="34125">
                  <c:v>59969</c:v>
                </c:pt>
                <c:pt idx="34126">
                  <c:v>59513</c:v>
                </c:pt>
                <c:pt idx="34127">
                  <c:v>58597</c:v>
                </c:pt>
                <c:pt idx="34128">
                  <c:v>58140</c:v>
                </c:pt>
                <c:pt idx="34129">
                  <c:v>56768</c:v>
                </c:pt>
                <c:pt idx="34130">
                  <c:v>55852</c:v>
                </c:pt>
                <c:pt idx="34131">
                  <c:v>56312</c:v>
                </c:pt>
                <c:pt idx="34132">
                  <c:v>55395</c:v>
                </c:pt>
                <c:pt idx="34133">
                  <c:v>53567</c:v>
                </c:pt>
                <c:pt idx="34134">
                  <c:v>52194</c:v>
                </c:pt>
                <c:pt idx="34135">
                  <c:v>49905</c:v>
                </c:pt>
                <c:pt idx="34136">
                  <c:v>45788</c:v>
                </c:pt>
                <c:pt idx="34137">
                  <c:v>66633</c:v>
                </c:pt>
                <c:pt idx="34138">
                  <c:v>65716</c:v>
                </c:pt>
                <c:pt idx="34139">
                  <c:v>65295</c:v>
                </c:pt>
                <c:pt idx="34140">
                  <c:v>64874</c:v>
                </c:pt>
                <c:pt idx="34141">
                  <c:v>63958</c:v>
                </c:pt>
                <c:pt idx="34142">
                  <c:v>63041</c:v>
                </c:pt>
                <c:pt idx="34143">
                  <c:v>63537</c:v>
                </c:pt>
                <c:pt idx="34144">
                  <c:v>63116</c:v>
                </c:pt>
                <c:pt idx="34145">
                  <c:v>62199</c:v>
                </c:pt>
                <c:pt idx="34146">
                  <c:v>61778</c:v>
                </c:pt>
                <c:pt idx="34147">
                  <c:v>61357</c:v>
                </c:pt>
                <c:pt idx="34148">
                  <c:v>60440</c:v>
                </c:pt>
                <c:pt idx="34149">
                  <c:v>59524</c:v>
                </c:pt>
                <c:pt idx="34150">
                  <c:v>60019</c:v>
                </c:pt>
                <c:pt idx="34151">
                  <c:v>59103</c:v>
                </c:pt>
                <c:pt idx="34152">
                  <c:v>58682</c:v>
                </c:pt>
                <c:pt idx="34153">
                  <c:v>57765</c:v>
                </c:pt>
                <c:pt idx="34154">
                  <c:v>57344</c:v>
                </c:pt>
                <c:pt idx="34155">
                  <c:v>56006</c:v>
                </c:pt>
                <c:pt idx="34156">
                  <c:v>55090</c:v>
                </c:pt>
                <c:pt idx="34157">
                  <c:v>55585</c:v>
                </c:pt>
                <c:pt idx="34158">
                  <c:v>54669</c:v>
                </c:pt>
                <c:pt idx="34159">
                  <c:v>52910</c:v>
                </c:pt>
                <c:pt idx="34160">
                  <c:v>51573</c:v>
                </c:pt>
                <c:pt idx="34161">
                  <c:v>49319</c:v>
                </c:pt>
                <c:pt idx="34162">
                  <c:v>45306</c:v>
                </c:pt>
                <c:pt idx="34163">
                  <c:v>64733</c:v>
                </c:pt>
                <c:pt idx="34164">
                  <c:v>63839</c:v>
                </c:pt>
                <c:pt idx="34165">
                  <c:v>63436</c:v>
                </c:pt>
                <c:pt idx="34166">
                  <c:v>63032</c:v>
                </c:pt>
                <c:pt idx="34167">
                  <c:v>62139</c:v>
                </c:pt>
                <c:pt idx="34168">
                  <c:v>61245</c:v>
                </c:pt>
                <c:pt idx="34169">
                  <c:v>61735</c:v>
                </c:pt>
                <c:pt idx="34170">
                  <c:v>61332</c:v>
                </c:pt>
                <c:pt idx="34171">
                  <c:v>60439</c:v>
                </c:pt>
                <c:pt idx="34172">
                  <c:v>60035</c:v>
                </c:pt>
                <c:pt idx="34173">
                  <c:v>59632</c:v>
                </c:pt>
                <c:pt idx="34174">
                  <c:v>58738</c:v>
                </c:pt>
                <c:pt idx="34175">
                  <c:v>57845</c:v>
                </c:pt>
                <c:pt idx="34176">
                  <c:v>58335</c:v>
                </c:pt>
                <c:pt idx="34177">
                  <c:v>57441</c:v>
                </c:pt>
                <c:pt idx="34178">
                  <c:v>57038</c:v>
                </c:pt>
                <c:pt idx="34179">
                  <c:v>56145</c:v>
                </c:pt>
                <c:pt idx="34180">
                  <c:v>55741</c:v>
                </c:pt>
                <c:pt idx="34181">
                  <c:v>54444</c:v>
                </c:pt>
                <c:pt idx="34182">
                  <c:v>53551</c:v>
                </c:pt>
                <c:pt idx="34183">
                  <c:v>54041</c:v>
                </c:pt>
                <c:pt idx="34184">
                  <c:v>53147</c:v>
                </c:pt>
                <c:pt idx="34185">
                  <c:v>51447</c:v>
                </c:pt>
                <c:pt idx="34186">
                  <c:v>50150</c:v>
                </c:pt>
                <c:pt idx="34187">
                  <c:v>47960</c:v>
                </c:pt>
                <c:pt idx="34188">
                  <c:v>44069</c:v>
                </c:pt>
                <c:pt idx="34189">
                  <c:v>59579</c:v>
                </c:pt>
                <c:pt idx="34190">
                  <c:v>58756</c:v>
                </c:pt>
                <c:pt idx="34191">
                  <c:v>58386</c:v>
                </c:pt>
                <c:pt idx="34192">
                  <c:v>58016</c:v>
                </c:pt>
                <c:pt idx="34193">
                  <c:v>57193</c:v>
                </c:pt>
                <c:pt idx="34194">
                  <c:v>56370</c:v>
                </c:pt>
                <c:pt idx="34195">
                  <c:v>56823</c:v>
                </c:pt>
                <c:pt idx="34196">
                  <c:v>56454</c:v>
                </c:pt>
                <c:pt idx="34197">
                  <c:v>55631</c:v>
                </c:pt>
                <c:pt idx="34198">
                  <c:v>55261</c:v>
                </c:pt>
                <c:pt idx="34199">
                  <c:v>54891</c:v>
                </c:pt>
                <c:pt idx="34200">
                  <c:v>54068</c:v>
                </c:pt>
                <c:pt idx="34201">
                  <c:v>53245</c:v>
                </c:pt>
                <c:pt idx="34202">
                  <c:v>53698</c:v>
                </c:pt>
                <c:pt idx="34203">
                  <c:v>52875</c:v>
                </c:pt>
                <c:pt idx="34204">
                  <c:v>52505</c:v>
                </c:pt>
                <c:pt idx="34205">
                  <c:v>51682</c:v>
                </c:pt>
                <c:pt idx="34206">
                  <c:v>51312</c:v>
                </c:pt>
                <c:pt idx="34207">
                  <c:v>50119</c:v>
                </c:pt>
                <c:pt idx="34208">
                  <c:v>49296</c:v>
                </c:pt>
                <c:pt idx="34209">
                  <c:v>49750</c:v>
                </c:pt>
                <c:pt idx="34210">
                  <c:v>48926</c:v>
                </c:pt>
                <c:pt idx="34211">
                  <c:v>47364</c:v>
                </c:pt>
                <c:pt idx="34212">
                  <c:v>46171</c:v>
                </c:pt>
                <c:pt idx="34213">
                  <c:v>44154</c:v>
                </c:pt>
                <c:pt idx="34214">
                  <c:v>40576</c:v>
                </c:pt>
                <c:pt idx="34215">
                  <c:v>64843</c:v>
                </c:pt>
                <c:pt idx="34216">
                  <c:v>63526</c:v>
                </c:pt>
                <c:pt idx="34217">
                  <c:v>62703</c:v>
                </c:pt>
                <c:pt idx="34218">
                  <c:v>63031</c:v>
                </c:pt>
                <c:pt idx="34219">
                  <c:v>62208</c:v>
                </c:pt>
                <c:pt idx="34220">
                  <c:v>61386</c:v>
                </c:pt>
                <c:pt idx="34221">
                  <c:v>61713</c:v>
                </c:pt>
                <c:pt idx="34222">
                  <c:v>60891</c:v>
                </c:pt>
                <c:pt idx="34223">
                  <c:v>60396</c:v>
                </c:pt>
                <c:pt idx="34224">
                  <c:v>59574</c:v>
                </c:pt>
                <c:pt idx="34225">
                  <c:v>59079</c:v>
                </c:pt>
                <c:pt idx="34226">
                  <c:v>58257</c:v>
                </c:pt>
                <c:pt idx="34227">
                  <c:v>57762</c:v>
                </c:pt>
                <c:pt idx="34228">
                  <c:v>56940</c:v>
                </c:pt>
                <c:pt idx="34229">
                  <c:v>56445</c:v>
                </c:pt>
                <c:pt idx="34230">
                  <c:v>55623</c:v>
                </c:pt>
                <c:pt idx="34231">
                  <c:v>55127</c:v>
                </c:pt>
                <c:pt idx="34232">
                  <c:v>54305</c:v>
                </c:pt>
                <c:pt idx="34233">
                  <c:v>53810</c:v>
                </c:pt>
                <c:pt idx="34234">
                  <c:v>52988</c:v>
                </c:pt>
                <c:pt idx="34235">
                  <c:v>67613</c:v>
                </c:pt>
                <c:pt idx="34236">
                  <c:v>66263</c:v>
                </c:pt>
                <c:pt idx="34237">
                  <c:v>65376</c:v>
                </c:pt>
                <c:pt idx="34238">
                  <c:v>65801</c:v>
                </c:pt>
                <c:pt idx="34239">
                  <c:v>64914</c:v>
                </c:pt>
                <c:pt idx="34240">
                  <c:v>64026</c:v>
                </c:pt>
                <c:pt idx="34241">
                  <c:v>64451</c:v>
                </c:pt>
                <c:pt idx="34242">
                  <c:v>63564</c:v>
                </c:pt>
                <c:pt idx="34243">
                  <c:v>63102</c:v>
                </c:pt>
                <c:pt idx="34244">
                  <c:v>62214</c:v>
                </c:pt>
                <c:pt idx="34245">
                  <c:v>61752</c:v>
                </c:pt>
                <c:pt idx="34246">
                  <c:v>60864</c:v>
                </c:pt>
                <c:pt idx="34247">
                  <c:v>60402</c:v>
                </c:pt>
                <c:pt idx="34248">
                  <c:v>59515</c:v>
                </c:pt>
                <c:pt idx="34249">
                  <c:v>59052</c:v>
                </c:pt>
                <c:pt idx="34250">
                  <c:v>58165</c:v>
                </c:pt>
                <c:pt idx="34251">
                  <c:v>57703</c:v>
                </c:pt>
                <c:pt idx="34252">
                  <c:v>56815</c:v>
                </c:pt>
                <c:pt idx="34253">
                  <c:v>56353</c:v>
                </c:pt>
                <c:pt idx="34254">
                  <c:v>55466</c:v>
                </c:pt>
                <c:pt idx="34255">
                  <c:v>67091</c:v>
                </c:pt>
                <c:pt idx="34256">
                  <c:v>65771</c:v>
                </c:pt>
                <c:pt idx="34257">
                  <c:v>64866</c:v>
                </c:pt>
                <c:pt idx="34258">
                  <c:v>65356</c:v>
                </c:pt>
                <c:pt idx="34259">
                  <c:v>64451</c:v>
                </c:pt>
                <c:pt idx="34260">
                  <c:v>63546</c:v>
                </c:pt>
                <c:pt idx="34261">
                  <c:v>64036</c:v>
                </c:pt>
                <c:pt idx="34262">
                  <c:v>63131</c:v>
                </c:pt>
                <c:pt idx="34263">
                  <c:v>62716</c:v>
                </c:pt>
                <c:pt idx="34264">
                  <c:v>61811</c:v>
                </c:pt>
                <c:pt idx="34265">
                  <c:v>61396</c:v>
                </c:pt>
                <c:pt idx="34266">
                  <c:v>60491</c:v>
                </c:pt>
                <c:pt idx="34267">
                  <c:v>60076</c:v>
                </c:pt>
                <c:pt idx="34268">
                  <c:v>59171</c:v>
                </c:pt>
                <c:pt idx="34269">
                  <c:v>58756</c:v>
                </c:pt>
                <c:pt idx="34270">
                  <c:v>57851</c:v>
                </c:pt>
                <c:pt idx="34271">
                  <c:v>57436</c:v>
                </c:pt>
                <c:pt idx="34272">
                  <c:v>56531</c:v>
                </c:pt>
                <c:pt idx="34273">
                  <c:v>56116</c:v>
                </c:pt>
                <c:pt idx="34274">
                  <c:v>55211</c:v>
                </c:pt>
                <c:pt idx="34275">
                  <c:v>65891</c:v>
                </c:pt>
                <c:pt idx="34276">
                  <c:v>64604</c:v>
                </c:pt>
                <c:pt idx="34277">
                  <c:v>63703</c:v>
                </c:pt>
                <c:pt idx="34278">
                  <c:v>64219</c:v>
                </c:pt>
                <c:pt idx="34279">
                  <c:v>63318</c:v>
                </c:pt>
                <c:pt idx="34280">
                  <c:v>62416</c:v>
                </c:pt>
                <c:pt idx="34281">
                  <c:v>62933</c:v>
                </c:pt>
                <c:pt idx="34282">
                  <c:v>62031</c:v>
                </c:pt>
                <c:pt idx="34283">
                  <c:v>61646</c:v>
                </c:pt>
                <c:pt idx="34284">
                  <c:v>60745</c:v>
                </c:pt>
                <c:pt idx="34285">
                  <c:v>60360</c:v>
                </c:pt>
                <c:pt idx="34286">
                  <c:v>59458</c:v>
                </c:pt>
                <c:pt idx="34287">
                  <c:v>59073</c:v>
                </c:pt>
                <c:pt idx="34288">
                  <c:v>58172</c:v>
                </c:pt>
                <c:pt idx="34289">
                  <c:v>57787</c:v>
                </c:pt>
                <c:pt idx="34290">
                  <c:v>56885</c:v>
                </c:pt>
                <c:pt idx="34291">
                  <c:v>56500</c:v>
                </c:pt>
                <c:pt idx="34292">
                  <c:v>55599</c:v>
                </c:pt>
                <c:pt idx="34293">
                  <c:v>55214</c:v>
                </c:pt>
                <c:pt idx="34294">
                  <c:v>54312</c:v>
                </c:pt>
                <c:pt idx="34295">
                  <c:v>61655</c:v>
                </c:pt>
                <c:pt idx="34296">
                  <c:v>60459</c:v>
                </c:pt>
                <c:pt idx="34297">
                  <c:v>59606</c:v>
                </c:pt>
                <c:pt idx="34298">
                  <c:v>60116</c:v>
                </c:pt>
                <c:pt idx="34299">
                  <c:v>59263</c:v>
                </c:pt>
                <c:pt idx="34300">
                  <c:v>58410</c:v>
                </c:pt>
                <c:pt idx="34301">
                  <c:v>58920</c:v>
                </c:pt>
                <c:pt idx="34302">
                  <c:v>58067</c:v>
                </c:pt>
                <c:pt idx="34303">
                  <c:v>57724</c:v>
                </c:pt>
                <c:pt idx="34304">
                  <c:v>56871</c:v>
                </c:pt>
                <c:pt idx="34305">
                  <c:v>56528</c:v>
                </c:pt>
                <c:pt idx="34306">
                  <c:v>55675</c:v>
                </c:pt>
                <c:pt idx="34307">
                  <c:v>55332</c:v>
                </c:pt>
                <c:pt idx="34308">
                  <c:v>54478</c:v>
                </c:pt>
                <c:pt idx="34309">
                  <c:v>54136</c:v>
                </c:pt>
                <c:pt idx="34310">
                  <c:v>53282</c:v>
                </c:pt>
                <c:pt idx="34311">
                  <c:v>52940</c:v>
                </c:pt>
                <c:pt idx="34312">
                  <c:v>52086</c:v>
                </c:pt>
                <c:pt idx="34313">
                  <c:v>51743</c:v>
                </c:pt>
                <c:pt idx="34314">
                  <c:v>50890</c:v>
                </c:pt>
                <c:pt idx="34315">
                  <c:v>65469</c:v>
                </c:pt>
                <c:pt idx="34316">
                  <c:v>64155</c:v>
                </c:pt>
                <c:pt idx="34317">
                  <c:v>62842</c:v>
                </c:pt>
                <c:pt idx="34318">
                  <c:v>61991</c:v>
                </c:pt>
                <c:pt idx="34319">
                  <c:v>62379</c:v>
                </c:pt>
                <c:pt idx="34320">
                  <c:v>61528</c:v>
                </c:pt>
                <c:pt idx="34321">
                  <c:v>61066</c:v>
                </c:pt>
                <c:pt idx="34322">
                  <c:v>59752</c:v>
                </c:pt>
                <c:pt idx="34323">
                  <c:v>58901</c:v>
                </c:pt>
                <c:pt idx="34324">
                  <c:v>58439</c:v>
                </c:pt>
                <c:pt idx="34325">
                  <c:v>57126</c:v>
                </c:pt>
                <c:pt idx="34326">
                  <c:v>55812</c:v>
                </c:pt>
                <c:pt idx="34327">
                  <c:v>68096</c:v>
                </c:pt>
                <c:pt idx="34328">
                  <c:v>66751</c:v>
                </c:pt>
                <c:pt idx="34329">
                  <c:v>65406</c:v>
                </c:pt>
                <c:pt idx="34330">
                  <c:v>64494</c:v>
                </c:pt>
                <c:pt idx="34331">
                  <c:v>64972</c:v>
                </c:pt>
                <c:pt idx="34332">
                  <c:v>64060</c:v>
                </c:pt>
                <c:pt idx="34333">
                  <c:v>63627</c:v>
                </c:pt>
                <c:pt idx="34334">
                  <c:v>62282</c:v>
                </c:pt>
                <c:pt idx="34335">
                  <c:v>61370</c:v>
                </c:pt>
                <c:pt idx="34336">
                  <c:v>60936</c:v>
                </c:pt>
                <c:pt idx="34337">
                  <c:v>59591</c:v>
                </c:pt>
                <c:pt idx="34338">
                  <c:v>58246</c:v>
                </c:pt>
                <c:pt idx="34339">
                  <c:v>67229</c:v>
                </c:pt>
                <c:pt idx="34340">
                  <c:v>65912</c:v>
                </c:pt>
                <c:pt idx="34341">
                  <c:v>64594</c:v>
                </c:pt>
                <c:pt idx="34342">
                  <c:v>63681</c:v>
                </c:pt>
                <c:pt idx="34343">
                  <c:v>64189</c:v>
                </c:pt>
                <c:pt idx="34344">
                  <c:v>63276</c:v>
                </c:pt>
                <c:pt idx="34345">
                  <c:v>62871</c:v>
                </c:pt>
                <c:pt idx="34346">
                  <c:v>61554</c:v>
                </c:pt>
                <c:pt idx="34347">
                  <c:v>60640</c:v>
                </c:pt>
                <c:pt idx="34348">
                  <c:v>60236</c:v>
                </c:pt>
                <c:pt idx="34349">
                  <c:v>58918</c:v>
                </c:pt>
                <c:pt idx="34350">
                  <c:v>57600</c:v>
                </c:pt>
                <c:pt idx="34351">
                  <c:v>65654</c:v>
                </c:pt>
                <c:pt idx="34352">
                  <c:v>64366</c:v>
                </c:pt>
                <c:pt idx="34353">
                  <c:v>63079</c:v>
                </c:pt>
                <c:pt idx="34354">
                  <c:v>62188</c:v>
                </c:pt>
                <c:pt idx="34355">
                  <c:v>62683</c:v>
                </c:pt>
                <c:pt idx="34356">
                  <c:v>61792</c:v>
                </c:pt>
                <c:pt idx="34357">
                  <c:v>61395</c:v>
                </c:pt>
                <c:pt idx="34358">
                  <c:v>60108</c:v>
                </c:pt>
                <c:pt idx="34359">
                  <c:v>59217</c:v>
                </c:pt>
                <c:pt idx="34360">
                  <c:v>58821</c:v>
                </c:pt>
                <c:pt idx="34361">
                  <c:v>57533</c:v>
                </c:pt>
                <c:pt idx="34362">
                  <c:v>56246</c:v>
                </c:pt>
                <c:pt idx="34363">
                  <c:v>60993</c:v>
                </c:pt>
                <c:pt idx="34364">
                  <c:v>59791</c:v>
                </c:pt>
                <c:pt idx="34365">
                  <c:v>58590</c:v>
                </c:pt>
                <c:pt idx="34366">
                  <c:v>57769</c:v>
                </c:pt>
                <c:pt idx="34367">
                  <c:v>58210</c:v>
                </c:pt>
                <c:pt idx="34368">
                  <c:v>57389</c:v>
                </c:pt>
                <c:pt idx="34369">
                  <c:v>57008</c:v>
                </c:pt>
                <c:pt idx="34370">
                  <c:v>55807</c:v>
                </c:pt>
                <c:pt idx="34371">
                  <c:v>54986</c:v>
                </c:pt>
                <c:pt idx="34372">
                  <c:v>54606</c:v>
                </c:pt>
                <c:pt idx="34373">
                  <c:v>53404</c:v>
                </c:pt>
                <c:pt idx="34374">
                  <c:v>52203</c:v>
                </c:pt>
                <c:pt idx="34375">
                  <c:v>59822</c:v>
                </c:pt>
                <c:pt idx="34376">
                  <c:v>58911</c:v>
                </c:pt>
                <c:pt idx="34377">
                  <c:v>56176</c:v>
                </c:pt>
                <c:pt idx="34378">
                  <c:v>54353</c:v>
                </c:pt>
                <c:pt idx="34379">
                  <c:v>53441</c:v>
                </c:pt>
                <c:pt idx="34380">
                  <c:v>52529</c:v>
                </c:pt>
                <c:pt idx="34381">
                  <c:v>59430</c:v>
                </c:pt>
                <c:pt idx="34382">
                  <c:v>58519</c:v>
                </c:pt>
                <c:pt idx="34383">
                  <c:v>57607</c:v>
                </c:pt>
                <c:pt idx="34384">
                  <c:v>56695</c:v>
                </c:pt>
                <c:pt idx="34385">
                  <c:v>55784</c:v>
                </c:pt>
                <c:pt idx="34386">
                  <c:v>54872</c:v>
                </c:pt>
                <c:pt idx="34387">
                  <c:v>53961</c:v>
                </c:pt>
                <c:pt idx="34388">
                  <c:v>53049</c:v>
                </c:pt>
                <c:pt idx="34389">
                  <c:v>52137</c:v>
                </c:pt>
                <c:pt idx="34390">
                  <c:v>51226</c:v>
                </c:pt>
                <c:pt idx="34391">
                  <c:v>50314</c:v>
                </c:pt>
                <c:pt idx="34392">
                  <c:v>59038</c:v>
                </c:pt>
                <c:pt idx="34393">
                  <c:v>58127</c:v>
                </c:pt>
                <c:pt idx="34394">
                  <c:v>57215</c:v>
                </c:pt>
                <c:pt idx="34395">
                  <c:v>56303</c:v>
                </c:pt>
                <c:pt idx="34396">
                  <c:v>55392</c:v>
                </c:pt>
                <c:pt idx="34397">
                  <c:v>54480</c:v>
                </c:pt>
                <c:pt idx="34398">
                  <c:v>53569</c:v>
                </c:pt>
                <c:pt idx="34399">
                  <c:v>52657</c:v>
                </c:pt>
                <c:pt idx="34400">
                  <c:v>51745</c:v>
                </c:pt>
                <c:pt idx="34401">
                  <c:v>50834</c:v>
                </c:pt>
                <c:pt idx="34402">
                  <c:v>49922</c:v>
                </c:pt>
                <c:pt idx="34403">
                  <c:v>49010</c:v>
                </c:pt>
                <c:pt idx="34404">
                  <c:v>48099</c:v>
                </c:pt>
                <c:pt idx="34405">
                  <c:v>57735</c:v>
                </c:pt>
                <c:pt idx="34406">
                  <c:v>56823</c:v>
                </c:pt>
                <c:pt idx="34407">
                  <c:v>55911</c:v>
                </c:pt>
                <c:pt idx="34408">
                  <c:v>55000</c:v>
                </c:pt>
                <c:pt idx="34409">
                  <c:v>54088</c:v>
                </c:pt>
                <c:pt idx="34410">
                  <c:v>53177</c:v>
                </c:pt>
                <c:pt idx="34411">
                  <c:v>52265</c:v>
                </c:pt>
                <c:pt idx="34412">
                  <c:v>51353</c:v>
                </c:pt>
                <c:pt idx="34413">
                  <c:v>50442</c:v>
                </c:pt>
                <c:pt idx="34414">
                  <c:v>49530</c:v>
                </c:pt>
                <c:pt idx="34415">
                  <c:v>48618</c:v>
                </c:pt>
                <c:pt idx="34416">
                  <c:v>47707</c:v>
                </c:pt>
                <c:pt idx="34417">
                  <c:v>46795</c:v>
                </c:pt>
                <c:pt idx="34418">
                  <c:v>45883</c:v>
                </c:pt>
                <c:pt idx="34419">
                  <c:v>55519</c:v>
                </c:pt>
                <c:pt idx="34420">
                  <c:v>54608</c:v>
                </c:pt>
                <c:pt idx="34421">
                  <c:v>45491</c:v>
                </c:pt>
                <c:pt idx="34422">
                  <c:v>44580</c:v>
                </c:pt>
                <c:pt idx="34423">
                  <c:v>62149</c:v>
                </c:pt>
                <c:pt idx="34424">
                  <c:v>61166</c:v>
                </c:pt>
                <c:pt idx="34425">
                  <c:v>58217</c:v>
                </c:pt>
                <c:pt idx="34426">
                  <c:v>56251</c:v>
                </c:pt>
                <c:pt idx="34427">
                  <c:v>55268</c:v>
                </c:pt>
                <c:pt idx="34428">
                  <c:v>54286</c:v>
                </c:pt>
                <c:pt idx="34429">
                  <c:v>61795</c:v>
                </c:pt>
                <c:pt idx="34430">
                  <c:v>60812</c:v>
                </c:pt>
                <c:pt idx="34431">
                  <c:v>59829</c:v>
                </c:pt>
                <c:pt idx="34432">
                  <c:v>58846</c:v>
                </c:pt>
                <c:pt idx="34433">
                  <c:v>57863</c:v>
                </c:pt>
                <c:pt idx="34434">
                  <c:v>56881</c:v>
                </c:pt>
                <c:pt idx="34435">
                  <c:v>55898</c:v>
                </c:pt>
                <c:pt idx="34436">
                  <c:v>54915</c:v>
                </c:pt>
                <c:pt idx="34437">
                  <c:v>53932</c:v>
                </c:pt>
                <c:pt idx="34438">
                  <c:v>52949</c:v>
                </c:pt>
                <c:pt idx="34439">
                  <c:v>51966</c:v>
                </c:pt>
                <c:pt idx="34440">
                  <c:v>61441</c:v>
                </c:pt>
                <c:pt idx="34441">
                  <c:v>60459</c:v>
                </c:pt>
                <c:pt idx="34442">
                  <c:v>59476</c:v>
                </c:pt>
                <c:pt idx="34443">
                  <c:v>58493</c:v>
                </c:pt>
                <c:pt idx="34444">
                  <c:v>57510</c:v>
                </c:pt>
                <c:pt idx="34445">
                  <c:v>56527</c:v>
                </c:pt>
                <c:pt idx="34446">
                  <c:v>55544</c:v>
                </c:pt>
                <c:pt idx="34447">
                  <c:v>54561</c:v>
                </c:pt>
                <c:pt idx="34448">
                  <c:v>53578</c:v>
                </c:pt>
                <c:pt idx="34449">
                  <c:v>52595</c:v>
                </c:pt>
                <c:pt idx="34450">
                  <c:v>51613</c:v>
                </c:pt>
                <c:pt idx="34451">
                  <c:v>50630</c:v>
                </c:pt>
                <c:pt idx="34452">
                  <c:v>49647</c:v>
                </c:pt>
                <c:pt idx="34453">
                  <c:v>60105</c:v>
                </c:pt>
                <c:pt idx="34454">
                  <c:v>59122</c:v>
                </c:pt>
                <c:pt idx="34455">
                  <c:v>58139</c:v>
                </c:pt>
                <c:pt idx="34456">
                  <c:v>57156</c:v>
                </c:pt>
                <c:pt idx="34457">
                  <c:v>56173</c:v>
                </c:pt>
                <c:pt idx="34458">
                  <c:v>55191</c:v>
                </c:pt>
                <c:pt idx="34459">
                  <c:v>54208</c:v>
                </c:pt>
                <c:pt idx="34460">
                  <c:v>53225</c:v>
                </c:pt>
                <c:pt idx="34461">
                  <c:v>52242</c:v>
                </c:pt>
                <c:pt idx="34462">
                  <c:v>51259</c:v>
                </c:pt>
                <c:pt idx="34463">
                  <c:v>50276</c:v>
                </c:pt>
                <c:pt idx="34464">
                  <c:v>49293</c:v>
                </c:pt>
                <c:pt idx="34465">
                  <c:v>48310</c:v>
                </c:pt>
                <c:pt idx="34466">
                  <c:v>47327</c:v>
                </c:pt>
                <c:pt idx="34467">
                  <c:v>57786</c:v>
                </c:pt>
                <c:pt idx="34468">
                  <c:v>56803</c:v>
                </c:pt>
                <c:pt idx="34469">
                  <c:v>46974</c:v>
                </c:pt>
                <c:pt idx="34470">
                  <c:v>45991</c:v>
                </c:pt>
                <c:pt idx="34471">
                  <c:v>61547</c:v>
                </c:pt>
                <c:pt idx="34472">
                  <c:v>60551</c:v>
                </c:pt>
                <c:pt idx="34473">
                  <c:v>57564</c:v>
                </c:pt>
                <c:pt idx="34474">
                  <c:v>55573</c:v>
                </c:pt>
                <c:pt idx="34475">
                  <c:v>54577</c:v>
                </c:pt>
                <c:pt idx="34476">
                  <c:v>53581</c:v>
                </c:pt>
                <c:pt idx="34477">
                  <c:v>61230</c:v>
                </c:pt>
                <c:pt idx="34478">
                  <c:v>60235</c:v>
                </c:pt>
                <c:pt idx="34479">
                  <c:v>59239</c:v>
                </c:pt>
                <c:pt idx="34480">
                  <c:v>58243</c:v>
                </c:pt>
                <c:pt idx="34481">
                  <c:v>57247</c:v>
                </c:pt>
                <c:pt idx="34482">
                  <c:v>56252</c:v>
                </c:pt>
                <c:pt idx="34483">
                  <c:v>55256</c:v>
                </c:pt>
                <c:pt idx="34484">
                  <c:v>54260</c:v>
                </c:pt>
                <c:pt idx="34485">
                  <c:v>53264</c:v>
                </c:pt>
                <c:pt idx="34486">
                  <c:v>52269</c:v>
                </c:pt>
                <c:pt idx="34487">
                  <c:v>51273</c:v>
                </c:pt>
                <c:pt idx="34488">
                  <c:v>60914</c:v>
                </c:pt>
                <c:pt idx="34489">
                  <c:v>59918</c:v>
                </c:pt>
                <c:pt idx="34490">
                  <c:v>58922</c:v>
                </c:pt>
                <c:pt idx="34491">
                  <c:v>57927</c:v>
                </c:pt>
                <c:pt idx="34492">
                  <c:v>56931</c:v>
                </c:pt>
                <c:pt idx="34493">
                  <c:v>55935</c:v>
                </c:pt>
                <c:pt idx="34494">
                  <c:v>54939</c:v>
                </c:pt>
                <c:pt idx="34495">
                  <c:v>53944</c:v>
                </c:pt>
                <c:pt idx="34496">
                  <c:v>52948</c:v>
                </c:pt>
                <c:pt idx="34497">
                  <c:v>51952</c:v>
                </c:pt>
                <c:pt idx="34498">
                  <c:v>50956</c:v>
                </c:pt>
                <c:pt idx="34499">
                  <c:v>49961</c:v>
                </c:pt>
                <c:pt idx="34500">
                  <c:v>48965</c:v>
                </c:pt>
                <c:pt idx="34501">
                  <c:v>59601</c:v>
                </c:pt>
                <c:pt idx="34502">
                  <c:v>58606</c:v>
                </c:pt>
                <c:pt idx="34503">
                  <c:v>57610</c:v>
                </c:pt>
                <c:pt idx="34504">
                  <c:v>56614</c:v>
                </c:pt>
                <c:pt idx="34505">
                  <c:v>55619</c:v>
                </c:pt>
                <c:pt idx="34506">
                  <c:v>54623</c:v>
                </c:pt>
                <c:pt idx="34507">
                  <c:v>53627</c:v>
                </c:pt>
                <c:pt idx="34508">
                  <c:v>52631</c:v>
                </c:pt>
                <c:pt idx="34509">
                  <c:v>51636</c:v>
                </c:pt>
                <c:pt idx="34510">
                  <c:v>50640</c:v>
                </c:pt>
                <c:pt idx="34511">
                  <c:v>49644</c:v>
                </c:pt>
                <c:pt idx="34512">
                  <c:v>48648</c:v>
                </c:pt>
                <c:pt idx="34513">
                  <c:v>47653</c:v>
                </c:pt>
                <c:pt idx="34514">
                  <c:v>46657</c:v>
                </c:pt>
                <c:pt idx="34515">
                  <c:v>57293</c:v>
                </c:pt>
                <c:pt idx="34516">
                  <c:v>56298</c:v>
                </c:pt>
                <c:pt idx="34517">
                  <c:v>46340</c:v>
                </c:pt>
                <c:pt idx="34518">
                  <c:v>45345</c:v>
                </c:pt>
                <c:pt idx="34519">
                  <c:v>60434</c:v>
                </c:pt>
                <c:pt idx="34520">
                  <c:v>59447</c:v>
                </c:pt>
                <c:pt idx="34521">
                  <c:v>56485</c:v>
                </c:pt>
                <c:pt idx="34522">
                  <c:v>54510</c:v>
                </c:pt>
                <c:pt idx="34523">
                  <c:v>53522</c:v>
                </c:pt>
                <c:pt idx="34524">
                  <c:v>52535</c:v>
                </c:pt>
                <c:pt idx="34525">
                  <c:v>60138</c:v>
                </c:pt>
                <c:pt idx="34526">
                  <c:v>59150</c:v>
                </c:pt>
                <c:pt idx="34527">
                  <c:v>58163</c:v>
                </c:pt>
                <c:pt idx="34528">
                  <c:v>57176</c:v>
                </c:pt>
                <c:pt idx="34529">
                  <c:v>56188</c:v>
                </c:pt>
                <c:pt idx="34530">
                  <c:v>55201</c:v>
                </c:pt>
                <c:pt idx="34531">
                  <c:v>54213</c:v>
                </c:pt>
                <c:pt idx="34532">
                  <c:v>53226</c:v>
                </c:pt>
                <c:pt idx="34533">
                  <c:v>52238</c:v>
                </c:pt>
                <c:pt idx="34534">
                  <c:v>51251</c:v>
                </c:pt>
                <c:pt idx="34535">
                  <c:v>50264</c:v>
                </c:pt>
                <c:pt idx="34536">
                  <c:v>59842</c:v>
                </c:pt>
                <c:pt idx="34537">
                  <c:v>58854</c:v>
                </c:pt>
                <c:pt idx="34538">
                  <c:v>57867</c:v>
                </c:pt>
                <c:pt idx="34539">
                  <c:v>56879</c:v>
                </c:pt>
                <c:pt idx="34540">
                  <c:v>55892</c:v>
                </c:pt>
                <c:pt idx="34541">
                  <c:v>54904</c:v>
                </c:pt>
                <c:pt idx="34542">
                  <c:v>53917</c:v>
                </c:pt>
                <c:pt idx="34543">
                  <c:v>52930</c:v>
                </c:pt>
                <c:pt idx="34544">
                  <c:v>51942</c:v>
                </c:pt>
                <c:pt idx="34545">
                  <c:v>50955</c:v>
                </c:pt>
                <c:pt idx="34546">
                  <c:v>49967</c:v>
                </c:pt>
                <c:pt idx="34547">
                  <c:v>48980</c:v>
                </c:pt>
                <c:pt idx="34548">
                  <c:v>47992</c:v>
                </c:pt>
                <c:pt idx="34549">
                  <c:v>58558</c:v>
                </c:pt>
                <c:pt idx="34550">
                  <c:v>57570</c:v>
                </c:pt>
                <c:pt idx="34551">
                  <c:v>56583</c:v>
                </c:pt>
                <c:pt idx="34552">
                  <c:v>55596</c:v>
                </c:pt>
                <c:pt idx="34553">
                  <c:v>54608</c:v>
                </c:pt>
                <c:pt idx="34554">
                  <c:v>53621</c:v>
                </c:pt>
                <c:pt idx="34555">
                  <c:v>52633</c:v>
                </c:pt>
                <c:pt idx="34556">
                  <c:v>51646</c:v>
                </c:pt>
                <c:pt idx="34557">
                  <c:v>50658</c:v>
                </c:pt>
                <c:pt idx="34558">
                  <c:v>49671</c:v>
                </c:pt>
                <c:pt idx="34559">
                  <c:v>48683</c:v>
                </c:pt>
                <c:pt idx="34560">
                  <c:v>47696</c:v>
                </c:pt>
                <c:pt idx="34561">
                  <c:v>46709</c:v>
                </c:pt>
                <c:pt idx="34562">
                  <c:v>45721</c:v>
                </c:pt>
                <c:pt idx="34563">
                  <c:v>56287</c:v>
                </c:pt>
                <c:pt idx="34564">
                  <c:v>55299</c:v>
                </c:pt>
                <c:pt idx="34565">
                  <c:v>45425</c:v>
                </c:pt>
                <c:pt idx="34566">
                  <c:v>44437</c:v>
                </c:pt>
                <c:pt idx="34567">
                  <c:v>56581</c:v>
                </c:pt>
                <c:pt idx="34568">
                  <c:v>55653</c:v>
                </c:pt>
                <c:pt idx="34569">
                  <c:v>52872</c:v>
                </c:pt>
                <c:pt idx="34570">
                  <c:v>51017</c:v>
                </c:pt>
                <c:pt idx="34571">
                  <c:v>50090</c:v>
                </c:pt>
                <c:pt idx="34572">
                  <c:v>49162</c:v>
                </c:pt>
                <c:pt idx="34573">
                  <c:v>56307</c:v>
                </c:pt>
                <c:pt idx="34574">
                  <c:v>55380</c:v>
                </c:pt>
                <c:pt idx="34575">
                  <c:v>54453</c:v>
                </c:pt>
                <c:pt idx="34576">
                  <c:v>53526</c:v>
                </c:pt>
                <c:pt idx="34577">
                  <c:v>52598</c:v>
                </c:pt>
                <c:pt idx="34578">
                  <c:v>51671</c:v>
                </c:pt>
                <c:pt idx="34579">
                  <c:v>50744</c:v>
                </c:pt>
                <c:pt idx="34580">
                  <c:v>49817</c:v>
                </c:pt>
                <c:pt idx="34581">
                  <c:v>48889</c:v>
                </c:pt>
                <c:pt idx="34582">
                  <c:v>47962</c:v>
                </c:pt>
                <c:pt idx="34583">
                  <c:v>47035</c:v>
                </c:pt>
                <c:pt idx="34584">
                  <c:v>56034</c:v>
                </c:pt>
                <c:pt idx="34585">
                  <c:v>55107</c:v>
                </c:pt>
                <c:pt idx="34586">
                  <c:v>54180</c:v>
                </c:pt>
                <c:pt idx="34587">
                  <c:v>53252</c:v>
                </c:pt>
                <c:pt idx="34588">
                  <c:v>52325</c:v>
                </c:pt>
                <c:pt idx="34589">
                  <c:v>51398</c:v>
                </c:pt>
                <c:pt idx="34590">
                  <c:v>50471</c:v>
                </c:pt>
                <c:pt idx="34591">
                  <c:v>49543</c:v>
                </c:pt>
                <c:pt idx="34592">
                  <c:v>48616</c:v>
                </c:pt>
                <c:pt idx="34593">
                  <c:v>47689</c:v>
                </c:pt>
                <c:pt idx="34594">
                  <c:v>46761</c:v>
                </c:pt>
                <c:pt idx="34595">
                  <c:v>45834</c:v>
                </c:pt>
                <c:pt idx="34596">
                  <c:v>44907</c:v>
                </c:pt>
                <c:pt idx="34597">
                  <c:v>54834</c:v>
                </c:pt>
                <c:pt idx="34598">
                  <c:v>53906</c:v>
                </c:pt>
                <c:pt idx="34599">
                  <c:v>52979</c:v>
                </c:pt>
                <c:pt idx="34600">
                  <c:v>52052</c:v>
                </c:pt>
                <c:pt idx="34601">
                  <c:v>51125</c:v>
                </c:pt>
                <c:pt idx="34602">
                  <c:v>50197</c:v>
                </c:pt>
                <c:pt idx="34603">
                  <c:v>49270</c:v>
                </c:pt>
                <c:pt idx="34604">
                  <c:v>48343</c:v>
                </c:pt>
                <c:pt idx="34605">
                  <c:v>47416</c:v>
                </c:pt>
                <c:pt idx="34606">
                  <c:v>46488</c:v>
                </c:pt>
                <c:pt idx="34607">
                  <c:v>45561</c:v>
                </c:pt>
                <c:pt idx="34608">
                  <c:v>44634</c:v>
                </c:pt>
                <c:pt idx="34609">
                  <c:v>43706</c:v>
                </c:pt>
                <c:pt idx="34610">
                  <c:v>42779</c:v>
                </c:pt>
                <c:pt idx="34611">
                  <c:v>52706</c:v>
                </c:pt>
                <c:pt idx="34612">
                  <c:v>51779</c:v>
                </c:pt>
                <c:pt idx="34613">
                  <c:v>42506</c:v>
                </c:pt>
                <c:pt idx="34614">
                  <c:v>41579</c:v>
                </c:pt>
                <c:pt idx="34615">
                  <c:v>59822</c:v>
                </c:pt>
                <c:pt idx="34616">
                  <c:v>58911</c:v>
                </c:pt>
                <c:pt idx="34617">
                  <c:v>56176</c:v>
                </c:pt>
                <c:pt idx="34618">
                  <c:v>54353</c:v>
                </c:pt>
                <c:pt idx="34619">
                  <c:v>53441</c:v>
                </c:pt>
                <c:pt idx="34620">
                  <c:v>52529</c:v>
                </c:pt>
                <c:pt idx="34621">
                  <c:v>59430</c:v>
                </c:pt>
                <c:pt idx="34622">
                  <c:v>58519</c:v>
                </c:pt>
                <c:pt idx="34623">
                  <c:v>57607</c:v>
                </c:pt>
                <c:pt idx="34624">
                  <c:v>56695</c:v>
                </c:pt>
                <c:pt idx="34625">
                  <c:v>55784</c:v>
                </c:pt>
                <c:pt idx="34626">
                  <c:v>54872</c:v>
                </c:pt>
                <c:pt idx="34627">
                  <c:v>53961</c:v>
                </c:pt>
                <c:pt idx="34628">
                  <c:v>53049</c:v>
                </c:pt>
                <c:pt idx="34629">
                  <c:v>52137</c:v>
                </c:pt>
                <c:pt idx="34630">
                  <c:v>51226</c:v>
                </c:pt>
                <c:pt idx="34631">
                  <c:v>50314</c:v>
                </c:pt>
                <c:pt idx="34632">
                  <c:v>59038</c:v>
                </c:pt>
                <c:pt idx="34633">
                  <c:v>58127</c:v>
                </c:pt>
                <c:pt idx="34634">
                  <c:v>57215</c:v>
                </c:pt>
                <c:pt idx="34635">
                  <c:v>56303</c:v>
                </c:pt>
                <c:pt idx="34636">
                  <c:v>55392</c:v>
                </c:pt>
                <c:pt idx="34637">
                  <c:v>54480</c:v>
                </c:pt>
                <c:pt idx="34638">
                  <c:v>53569</c:v>
                </c:pt>
                <c:pt idx="34639">
                  <c:v>52657</c:v>
                </c:pt>
                <c:pt idx="34640">
                  <c:v>51745</c:v>
                </c:pt>
                <c:pt idx="34641">
                  <c:v>50834</c:v>
                </c:pt>
                <c:pt idx="34642">
                  <c:v>49922</c:v>
                </c:pt>
                <c:pt idx="34643">
                  <c:v>49010</c:v>
                </c:pt>
                <c:pt idx="34644">
                  <c:v>48099</c:v>
                </c:pt>
                <c:pt idx="34645">
                  <c:v>57735</c:v>
                </c:pt>
                <c:pt idx="34646">
                  <c:v>56823</c:v>
                </c:pt>
                <c:pt idx="34647">
                  <c:v>55911</c:v>
                </c:pt>
                <c:pt idx="34648">
                  <c:v>55000</c:v>
                </c:pt>
                <c:pt idx="34649">
                  <c:v>54088</c:v>
                </c:pt>
                <c:pt idx="34650">
                  <c:v>53177</c:v>
                </c:pt>
                <c:pt idx="34651">
                  <c:v>52265</c:v>
                </c:pt>
                <c:pt idx="34652">
                  <c:v>51353</c:v>
                </c:pt>
                <c:pt idx="34653">
                  <c:v>50442</c:v>
                </c:pt>
                <c:pt idx="34654">
                  <c:v>49530</c:v>
                </c:pt>
                <c:pt idx="34655">
                  <c:v>48618</c:v>
                </c:pt>
                <c:pt idx="34656">
                  <c:v>47707</c:v>
                </c:pt>
                <c:pt idx="34657">
                  <c:v>46795</c:v>
                </c:pt>
                <c:pt idx="34658">
                  <c:v>45883</c:v>
                </c:pt>
                <c:pt idx="34659">
                  <c:v>55519</c:v>
                </c:pt>
                <c:pt idx="34660">
                  <c:v>54608</c:v>
                </c:pt>
                <c:pt idx="34661">
                  <c:v>45491</c:v>
                </c:pt>
                <c:pt idx="34662">
                  <c:v>44580</c:v>
                </c:pt>
                <c:pt idx="34663">
                  <c:v>62149</c:v>
                </c:pt>
                <c:pt idx="34664">
                  <c:v>61166</c:v>
                </c:pt>
                <c:pt idx="34665">
                  <c:v>58217</c:v>
                </c:pt>
                <c:pt idx="34666">
                  <c:v>56251</c:v>
                </c:pt>
                <c:pt idx="34667">
                  <c:v>55268</c:v>
                </c:pt>
                <c:pt idx="34668">
                  <c:v>54286</c:v>
                </c:pt>
                <c:pt idx="34669">
                  <c:v>61795</c:v>
                </c:pt>
                <c:pt idx="34670">
                  <c:v>60812</c:v>
                </c:pt>
                <c:pt idx="34671">
                  <c:v>59829</c:v>
                </c:pt>
                <c:pt idx="34672">
                  <c:v>58846</c:v>
                </c:pt>
                <c:pt idx="34673">
                  <c:v>57863</c:v>
                </c:pt>
                <c:pt idx="34674">
                  <c:v>56881</c:v>
                </c:pt>
                <c:pt idx="34675">
                  <c:v>55898</c:v>
                </c:pt>
                <c:pt idx="34676">
                  <c:v>54915</c:v>
                </c:pt>
                <c:pt idx="34677">
                  <c:v>53932</c:v>
                </c:pt>
                <c:pt idx="34678">
                  <c:v>52949</c:v>
                </c:pt>
                <c:pt idx="34679">
                  <c:v>51966</c:v>
                </c:pt>
                <c:pt idx="34680">
                  <c:v>61441</c:v>
                </c:pt>
                <c:pt idx="34681">
                  <c:v>60459</c:v>
                </c:pt>
                <c:pt idx="34682">
                  <c:v>59476</c:v>
                </c:pt>
                <c:pt idx="34683">
                  <c:v>58493</c:v>
                </c:pt>
                <c:pt idx="34684">
                  <c:v>57510</c:v>
                </c:pt>
                <c:pt idx="34685">
                  <c:v>56527</c:v>
                </c:pt>
                <c:pt idx="34686">
                  <c:v>55544</c:v>
                </c:pt>
                <c:pt idx="34687">
                  <c:v>54561</c:v>
                </c:pt>
                <c:pt idx="34688">
                  <c:v>53578</c:v>
                </c:pt>
                <c:pt idx="34689">
                  <c:v>52595</c:v>
                </c:pt>
                <c:pt idx="34690">
                  <c:v>51613</c:v>
                </c:pt>
                <c:pt idx="34691">
                  <c:v>50630</c:v>
                </c:pt>
                <c:pt idx="34692">
                  <c:v>49647</c:v>
                </c:pt>
                <c:pt idx="34693">
                  <c:v>60105</c:v>
                </c:pt>
                <c:pt idx="34694">
                  <c:v>59122</c:v>
                </c:pt>
                <c:pt idx="34695">
                  <c:v>58139</c:v>
                </c:pt>
                <c:pt idx="34696">
                  <c:v>57156</c:v>
                </c:pt>
                <c:pt idx="34697">
                  <c:v>56173</c:v>
                </c:pt>
                <c:pt idx="34698">
                  <c:v>55191</c:v>
                </c:pt>
                <c:pt idx="34699">
                  <c:v>54208</c:v>
                </c:pt>
                <c:pt idx="34700">
                  <c:v>53225</c:v>
                </c:pt>
                <c:pt idx="34701">
                  <c:v>52242</c:v>
                </c:pt>
                <c:pt idx="34702">
                  <c:v>51259</c:v>
                </c:pt>
                <c:pt idx="34703">
                  <c:v>50276</c:v>
                </c:pt>
                <c:pt idx="34704">
                  <c:v>49293</c:v>
                </c:pt>
                <c:pt idx="34705">
                  <c:v>48310</c:v>
                </c:pt>
                <c:pt idx="34706">
                  <c:v>47327</c:v>
                </c:pt>
                <c:pt idx="34707">
                  <c:v>57786</c:v>
                </c:pt>
                <c:pt idx="34708">
                  <c:v>56803</c:v>
                </c:pt>
                <c:pt idx="34709">
                  <c:v>46974</c:v>
                </c:pt>
                <c:pt idx="34710">
                  <c:v>45991</c:v>
                </c:pt>
                <c:pt idx="34711">
                  <c:v>61547</c:v>
                </c:pt>
                <c:pt idx="34712">
                  <c:v>60551</c:v>
                </c:pt>
                <c:pt idx="34713">
                  <c:v>57564</c:v>
                </c:pt>
                <c:pt idx="34714">
                  <c:v>55573</c:v>
                </c:pt>
                <c:pt idx="34715">
                  <c:v>54577</c:v>
                </c:pt>
                <c:pt idx="34716">
                  <c:v>53581</c:v>
                </c:pt>
                <c:pt idx="34717">
                  <c:v>61230</c:v>
                </c:pt>
                <c:pt idx="34718">
                  <c:v>60235</c:v>
                </c:pt>
                <c:pt idx="34719">
                  <c:v>59239</c:v>
                </c:pt>
                <c:pt idx="34720">
                  <c:v>58243</c:v>
                </c:pt>
                <c:pt idx="34721">
                  <c:v>57247</c:v>
                </c:pt>
                <c:pt idx="34722">
                  <c:v>56252</c:v>
                </c:pt>
                <c:pt idx="34723">
                  <c:v>55256</c:v>
                </c:pt>
                <c:pt idx="34724">
                  <c:v>54260</c:v>
                </c:pt>
                <c:pt idx="34725">
                  <c:v>53264</c:v>
                </c:pt>
                <c:pt idx="34726">
                  <c:v>52269</c:v>
                </c:pt>
                <c:pt idx="34727">
                  <c:v>51273</c:v>
                </c:pt>
                <c:pt idx="34728">
                  <c:v>60914</c:v>
                </c:pt>
                <c:pt idx="34729">
                  <c:v>59918</c:v>
                </c:pt>
                <c:pt idx="34730">
                  <c:v>58922</c:v>
                </c:pt>
                <c:pt idx="34731">
                  <c:v>57927</c:v>
                </c:pt>
                <c:pt idx="34732">
                  <c:v>56931</c:v>
                </c:pt>
                <c:pt idx="34733">
                  <c:v>55935</c:v>
                </c:pt>
                <c:pt idx="34734">
                  <c:v>54939</c:v>
                </c:pt>
                <c:pt idx="34735">
                  <c:v>53944</c:v>
                </c:pt>
                <c:pt idx="34736">
                  <c:v>52948</c:v>
                </c:pt>
                <c:pt idx="34737">
                  <c:v>51952</c:v>
                </c:pt>
                <c:pt idx="34738">
                  <c:v>50956</c:v>
                </c:pt>
                <c:pt idx="34739">
                  <c:v>49961</c:v>
                </c:pt>
                <c:pt idx="34740">
                  <c:v>48965</c:v>
                </c:pt>
                <c:pt idx="34741">
                  <c:v>59601</c:v>
                </c:pt>
                <c:pt idx="34742">
                  <c:v>58606</c:v>
                </c:pt>
                <c:pt idx="34743">
                  <c:v>57610</c:v>
                </c:pt>
                <c:pt idx="34744">
                  <c:v>56614</c:v>
                </c:pt>
                <c:pt idx="34745">
                  <c:v>55619</c:v>
                </c:pt>
                <c:pt idx="34746">
                  <c:v>54623</c:v>
                </c:pt>
                <c:pt idx="34747">
                  <c:v>53627</c:v>
                </c:pt>
                <c:pt idx="34748">
                  <c:v>52631</c:v>
                </c:pt>
                <c:pt idx="34749">
                  <c:v>51636</c:v>
                </c:pt>
                <c:pt idx="34750">
                  <c:v>50640</c:v>
                </c:pt>
                <c:pt idx="34751">
                  <c:v>49644</c:v>
                </c:pt>
                <c:pt idx="34752">
                  <c:v>48648</c:v>
                </c:pt>
                <c:pt idx="34753">
                  <c:v>47653</c:v>
                </c:pt>
                <c:pt idx="34754">
                  <c:v>46657</c:v>
                </c:pt>
                <c:pt idx="34755">
                  <c:v>57293</c:v>
                </c:pt>
                <c:pt idx="34756">
                  <c:v>56298</c:v>
                </c:pt>
                <c:pt idx="34757">
                  <c:v>46340</c:v>
                </c:pt>
                <c:pt idx="34758">
                  <c:v>45345</c:v>
                </c:pt>
                <c:pt idx="34759">
                  <c:v>60434</c:v>
                </c:pt>
                <c:pt idx="34760">
                  <c:v>59447</c:v>
                </c:pt>
                <c:pt idx="34761">
                  <c:v>56485</c:v>
                </c:pt>
                <c:pt idx="34762">
                  <c:v>54510</c:v>
                </c:pt>
                <c:pt idx="34763">
                  <c:v>53522</c:v>
                </c:pt>
                <c:pt idx="34764">
                  <c:v>52535</c:v>
                </c:pt>
                <c:pt idx="34765">
                  <c:v>60138</c:v>
                </c:pt>
                <c:pt idx="34766">
                  <c:v>59150</c:v>
                </c:pt>
                <c:pt idx="34767">
                  <c:v>58163</c:v>
                </c:pt>
                <c:pt idx="34768">
                  <c:v>57176</c:v>
                </c:pt>
                <c:pt idx="34769">
                  <c:v>56188</c:v>
                </c:pt>
                <c:pt idx="34770">
                  <c:v>55201</c:v>
                </c:pt>
                <c:pt idx="34771">
                  <c:v>54213</c:v>
                </c:pt>
                <c:pt idx="34772">
                  <c:v>53226</c:v>
                </c:pt>
                <c:pt idx="34773">
                  <c:v>52238</c:v>
                </c:pt>
                <c:pt idx="34774">
                  <c:v>51251</c:v>
                </c:pt>
                <c:pt idx="34775">
                  <c:v>50264</c:v>
                </c:pt>
                <c:pt idx="34776">
                  <c:v>59842</c:v>
                </c:pt>
                <c:pt idx="34777">
                  <c:v>58854</c:v>
                </c:pt>
                <c:pt idx="34778">
                  <c:v>57867</c:v>
                </c:pt>
                <c:pt idx="34779">
                  <c:v>56879</c:v>
                </c:pt>
                <c:pt idx="34780">
                  <c:v>55892</c:v>
                </c:pt>
                <c:pt idx="34781">
                  <c:v>54904</c:v>
                </c:pt>
                <c:pt idx="34782">
                  <c:v>53917</c:v>
                </c:pt>
                <c:pt idx="34783">
                  <c:v>52930</c:v>
                </c:pt>
                <c:pt idx="34784">
                  <c:v>51942</c:v>
                </c:pt>
                <c:pt idx="34785">
                  <c:v>50955</c:v>
                </c:pt>
                <c:pt idx="34786">
                  <c:v>49967</c:v>
                </c:pt>
                <c:pt idx="34787">
                  <c:v>48980</c:v>
                </c:pt>
                <c:pt idx="34788">
                  <c:v>47992</c:v>
                </c:pt>
                <c:pt idx="34789">
                  <c:v>58558</c:v>
                </c:pt>
                <c:pt idx="34790">
                  <c:v>57570</c:v>
                </c:pt>
                <c:pt idx="34791">
                  <c:v>56583</c:v>
                </c:pt>
                <c:pt idx="34792">
                  <c:v>55596</c:v>
                </c:pt>
                <c:pt idx="34793">
                  <c:v>54608</c:v>
                </c:pt>
                <c:pt idx="34794">
                  <c:v>53621</c:v>
                </c:pt>
                <c:pt idx="34795">
                  <c:v>52633</c:v>
                </c:pt>
                <c:pt idx="34796">
                  <c:v>51646</c:v>
                </c:pt>
                <c:pt idx="34797">
                  <c:v>50658</c:v>
                </c:pt>
                <c:pt idx="34798">
                  <c:v>49671</c:v>
                </c:pt>
                <c:pt idx="34799">
                  <c:v>48683</c:v>
                </c:pt>
                <c:pt idx="34800">
                  <c:v>47696</c:v>
                </c:pt>
                <c:pt idx="34801">
                  <c:v>46709</c:v>
                </c:pt>
                <c:pt idx="34802">
                  <c:v>45721</c:v>
                </c:pt>
                <c:pt idx="34803">
                  <c:v>56287</c:v>
                </c:pt>
                <c:pt idx="34804">
                  <c:v>55299</c:v>
                </c:pt>
                <c:pt idx="34805">
                  <c:v>45425</c:v>
                </c:pt>
                <c:pt idx="34806">
                  <c:v>44437</c:v>
                </c:pt>
                <c:pt idx="34807">
                  <c:v>56581</c:v>
                </c:pt>
                <c:pt idx="34808">
                  <c:v>55653</c:v>
                </c:pt>
                <c:pt idx="34809">
                  <c:v>52872</c:v>
                </c:pt>
                <c:pt idx="34810">
                  <c:v>51017</c:v>
                </c:pt>
                <c:pt idx="34811">
                  <c:v>50090</c:v>
                </c:pt>
                <c:pt idx="34812">
                  <c:v>49162</c:v>
                </c:pt>
                <c:pt idx="34813">
                  <c:v>56307</c:v>
                </c:pt>
                <c:pt idx="34814">
                  <c:v>55380</c:v>
                </c:pt>
                <c:pt idx="34815">
                  <c:v>54453</c:v>
                </c:pt>
                <c:pt idx="34816">
                  <c:v>53526</c:v>
                </c:pt>
                <c:pt idx="34817">
                  <c:v>52598</c:v>
                </c:pt>
                <c:pt idx="34818">
                  <c:v>51671</c:v>
                </c:pt>
                <c:pt idx="34819">
                  <c:v>50744</c:v>
                </c:pt>
                <c:pt idx="34820">
                  <c:v>49817</c:v>
                </c:pt>
                <c:pt idx="34821">
                  <c:v>48889</c:v>
                </c:pt>
                <c:pt idx="34822">
                  <c:v>47962</c:v>
                </c:pt>
                <c:pt idx="34823">
                  <c:v>47035</c:v>
                </c:pt>
                <c:pt idx="34824">
                  <c:v>56034</c:v>
                </c:pt>
                <c:pt idx="34825">
                  <c:v>55107</c:v>
                </c:pt>
                <c:pt idx="34826">
                  <c:v>54180</c:v>
                </c:pt>
                <c:pt idx="34827">
                  <c:v>53252</c:v>
                </c:pt>
                <c:pt idx="34828">
                  <c:v>52325</c:v>
                </c:pt>
                <c:pt idx="34829">
                  <c:v>51398</c:v>
                </c:pt>
                <c:pt idx="34830">
                  <c:v>50471</c:v>
                </c:pt>
                <c:pt idx="34831">
                  <c:v>49543</c:v>
                </c:pt>
                <c:pt idx="34832">
                  <c:v>48616</c:v>
                </c:pt>
                <c:pt idx="34833">
                  <c:v>47689</c:v>
                </c:pt>
                <c:pt idx="34834">
                  <c:v>46761</c:v>
                </c:pt>
                <c:pt idx="34835">
                  <c:v>45834</c:v>
                </c:pt>
                <c:pt idx="34836">
                  <c:v>44907</c:v>
                </c:pt>
                <c:pt idx="34837">
                  <c:v>54834</c:v>
                </c:pt>
                <c:pt idx="34838">
                  <c:v>53906</c:v>
                </c:pt>
                <c:pt idx="34839">
                  <c:v>52979</c:v>
                </c:pt>
                <c:pt idx="34840">
                  <c:v>52052</c:v>
                </c:pt>
                <c:pt idx="34841">
                  <c:v>51125</c:v>
                </c:pt>
                <c:pt idx="34842">
                  <c:v>50197</c:v>
                </c:pt>
                <c:pt idx="34843">
                  <c:v>49270</c:v>
                </c:pt>
                <c:pt idx="34844">
                  <c:v>48343</c:v>
                </c:pt>
                <c:pt idx="34845">
                  <c:v>47416</c:v>
                </c:pt>
                <c:pt idx="34846">
                  <c:v>46488</c:v>
                </c:pt>
                <c:pt idx="34847">
                  <c:v>45561</c:v>
                </c:pt>
                <c:pt idx="34848">
                  <c:v>44634</c:v>
                </c:pt>
                <c:pt idx="34849">
                  <c:v>43706</c:v>
                </c:pt>
                <c:pt idx="34850">
                  <c:v>42779</c:v>
                </c:pt>
                <c:pt idx="34851">
                  <c:v>52706</c:v>
                </c:pt>
                <c:pt idx="34852">
                  <c:v>51779</c:v>
                </c:pt>
                <c:pt idx="34853">
                  <c:v>42506</c:v>
                </c:pt>
                <c:pt idx="34854">
                  <c:v>41579</c:v>
                </c:pt>
                <c:pt idx="34855">
                  <c:v>58867</c:v>
                </c:pt>
                <c:pt idx="34856">
                  <c:v>57949</c:v>
                </c:pt>
                <c:pt idx="34857">
                  <c:v>57030</c:v>
                </c:pt>
                <c:pt idx="34858">
                  <c:v>56112</c:v>
                </c:pt>
                <c:pt idx="34859">
                  <c:v>55193</c:v>
                </c:pt>
                <c:pt idx="34860">
                  <c:v>54274</c:v>
                </c:pt>
                <c:pt idx="34861">
                  <c:v>53356</c:v>
                </c:pt>
                <c:pt idx="34862">
                  <c:v>52437</c:v>
                </c:pt>
                <c:pt idx="34863">
                  <c:v>51518</c:v>
                </c:pt>
                <c:pt idx="34864">
                  <c:v>58503</c:v>
                </c:pt>
                <c:pt idx="34865">
                  <c:v>57585</c:v>
                </c:pt>
                <c:pt idx="34866">
                  <c:v>56666</c:v>
                </c:pt>
                <c:pt idx="34867">
                  <c:v>55747</c:v>
                </c:pt>
                <c:pt idx="34868">
                  <c:v>54829</c:v>
                </c:pt>
                <c:pt idx="34869">
                  <c:v>53910</c:v>
                </c:pt>
                <c:pt idx="34870">
                  <c:v>52992</c:v>
                </c:pt>
                <c:pt idx="34871">
                  <c:v>52073</c:v>
                </c:pt>
                <c:pt idx="34872">
                  <c:v>51154</c:v>
                </c:pt>
                <c:pt idx="34873">
                  <c:v>50236</c:v>
                </c:pt>
                <c:pt idx="34874">
                  <c:v>49317</c:v>
                </c:pt>
                <c:pt idx="34875">
                  <c:v>48398</c:v>
                </c:pt>
                <c:pt idx="34876">
                  <c:v>58139</c:v>
                </c:pt>
                <c:pt idx="34877">
                  <c:v>57221</c:v>
                </c:pt>
                <c:pt idx="34878">
                  <c:v>56302</c:v>
                </c:pt>
                <c:pt idx="34879">
                  <c:v>55383</c:v>
                </c:pt>
                <c:pt idx="34880">
                  <c:v>54465</c:v>
                </c:pt>
                <c:pt idx="34881">
                  <c:v>53546</c:v>
                </c:pt>
                <c:pt idx="34882">
                  <c:v>52627</c:v>
                </c:pt>
                <c:pt idx="34883">
                  <c:v>51709</c:v>
                </c:pt>
                <c:pt idx="34884">
                  <c:v>50790</c:v>
                </c:pt>
                <c:pt idx="34885">
                  <c:v>49871</c:v>
                </c:pt>
                <c:pt idx="34886">
                  <c:v>48953</c:v>
                </c:pt>
                <c:pt idx="34887">
                  <c:v>47116</c:v>
                </c:pt>
                <c:pt idx="34888">
                  <c:v>46197</c:v>
                </c:pt>
                <c:pt idx="34889">
                  <c:v>56856</c:v>
                </c:pt>
                <c:pt idx="34890">
                  <c:v>55938</c:v>
                </c:pt>
                <c:pt idx="34891">
                  <c:v>55019</c:v>
                </c:pt>
                <c:pt idx="34892">
                  <c:v>54100</c:v>
                </c:pt>
                <c:pt idx="34893">
                  <c:v>53182</c:v>
                </c:pt>
                <c:pt idx="34894">
                  <c:v>52263</c:v>
                </c:pt>
                <c:pt idx="34895">
                  <c:v>51345</c:v>
                </c:pt>
                <c:pt idx="34896">
                  <c:v>46751</c:v>
                </c:pt>
                <c:pt idx="34897">
                  <c:v>45833</c:v>
                </c:pt>
                <c:pt idx="34898">
                  <c:v>44914</c:v>
                </c:pt>
                <c:pt idx="34899">
                  <c:v>54655</c:v>
                </c:pt>
                <c:pt idx="34900">
                  <c:v>53736</c:v>
                </c:pt>
                <c:pt idx="34901">
                  <c:v>61084</c:v>
                </c:pt>
                <c:pt idx="34902">
                  <c:v>60099</c:v>
                </c:pt>
                <c:pt idx="34903">
                  <c:v>59114</c:v>
                </c:pt>
                <c:pt idx="34904">
                  <c:v>58129</c:v>
                </c:pt>
                <c:pt idx="34905">
                  <c:v>57143</c:v>
                </c:pt>
                <c:pt idx="34906">
                  <c:v>56158</c:v>
                </c:pt>
                <c:pt idx="34907">
                  <c:v>55173</c:v>
                </c:pt>
                <c:pt idx="34908">
                  <c:v>54188</c:v>
                </c:pt>
                <c:pt idx="34909">
                  <c:v>53203</c:v>
                </c:pt>
                <c:pt idx="34910">
                  <c:v>60756</c:v>
                </c:pt>
                <c:pt idx="34911">
                  <c:v>59770</c:v>
                </c:pt>
                <c:pt idx="34912">
                  <c:v>58785</c:v>
                </c:pt>
                <c:pt idx="34913">
                  <c:v>57800</c:v>
                </c:pt>
                <c:pt idx="34914">
                  <c:v>56815</c:v>
                </c:pt>
                <c:pt idx="34915">
                  <c:v>55830</c:v>
                </c:pt>
                <c:pt idx="34916">
                  <c:v>54845</c:v>
                </c:pt>
                <c:pt idx="34917">
                  <c:v>53859</c:v>
                </c:pt>
                <c:pt idx="34918">
                  <c:v>52874</c:v>
                </c:pt>
                <c:pt idx="34919">
                  <c:v>51889</c:v>
                </c:pt>
                <c:pt idx="34920">
                  <c:v>50904</c:v>
                </c:pt>
                <c:pt idx="34921">
                  <c:v>49919</c:v>
                </c:pt>
                <c:pt idx="34922">
                  <c:v>60427</c:v>
                </c:pt>
                <c:pt idx="34923">
                  <c:v>59442</c:v>
                </c:pt>
                <c:pt idx="34924">
                  <c:v>58457</c:v>
                </c:pt>
                <c:pt idx="34925">
                  <c:v>57472</c:v>
                </c:pt>
                <c:pt idx="34926">
                  <c:v>56486</c:v>
                </c:pt>
                <c:pt idx="34927">
                  <c:v>55501</c:v>
                </c:pt>
                <c:pt idx="34928">
                  <c:v>54516</c:v>
                </c:pt>
                <c:pt idx="34929">
                  <c:v>53531</c:v>
                </c:pt>
                <c:pt idx="34930">
                  <c:v>52546</c:v>
                </c:pt>
                <c:pt idx="34931">
                  <c:v>51561</c:v>
                </c:pt>
                <c:pt idx="34932">
                  <c:v>50576</c:v>
                </c:pt>
                <c:pt idx="34933">
                  <c:v>48605</c:v>
                </c:pt>
                <c:pt idx="34934">
                  <c:v>47620</c:v>
                </c:pt>
                <c:pt idx="34935">
                  <c:v>59113</c:v>
                </c:pt>
                <c:pt idx="34936">
                  <c:v>58128</c:v>
                </c:pt>
                <c:pt idx="34937">
                  <c:v>57143</c:v>
                </c:pt>
                <c:pt idx="34938">
                  <c:v>56158</c:v>
                </c:pt>
                <c:pt idx="34939">
                  <c:v>55173</c:v>
                </c:pt>
                <c:pt idx="34940">
                  <c:v>54188</c:v>
                </c:pt>
                <c:pt idx="34941">
                  <c:v>53202</c:v>
                </c:pt>
                <c:pt idx="34942">
                  <c:v>48277</c:v>
                </c:pt>
                <c:pt idx="34943">
                  <c:v>47292</c:v>
                </c:pt>
                <c:pt idx="34944">
                  <c:v>46306</c:v>
                </c:pt>
                <c:pt idx="34945">
                  <c:v>56814</c:v>
                </c:pt>
                <c:pt idx="34946">
                  <c:v>55829</c:v>
                </c:pt>
                <c:pt idx="34947">
                  <c:v>60866</c:v>
                </c:pt>
                <c:pt idx="34948">
                  <c:v>59873</c:v>
                </c:pt>
                <c:pt idx="34949">
                  <c:v>58880</c:v>
                </c:pt>
                <c:pt idx="34950">
                  <c:v>57887</c:v>
                </c:pt>
                <c:pt idx="34951">
                  <c:v>56893</c:v>
                </c:pt>
                <c:pt idx="34952">
                  <c:v>55900</c:v>
                </c:pt>
                <c:pt idx="34953">
                  <c:v>54907</c:v>
                </c:pt>
                <c:pt idx="34954">
                  <c:v>53914</c:v>
                </c:pt>
                <c:pt idx="34955">
                  <c:v>52921</c:v>
                </c:pt>
                <c:pt idx="34956">
                  <c:v>60557</c:v>
                </c:pt>
                <c:pt idx="34957">
                  <c:v>59563</c:v>
                </c:pt>
                <c:pt idx="34958">
                  <c:v>58570</c:v>
                </c:pt>
                <c:pt idx="34959">
                  <c:v>57577</c:v>
                </c:pt>
                <c:pt idx="34960">
                  <c:v>56584</c:v>
                </c:pt>
                <c:pt idx="34961">
                  <c:v>55591</c:v>
                </c:pt>
                <c:pt idx="34962">
                  <c:v>54597</c:v>
                </c:pt>
                <c:pt idx="34963">
                  <c:v>53604</c:v>
                </c:pt>
                <c:pt idx="34964">
                  <c:v>52611</c:v>
                </c:pt>
                <c:pt idx="34965">
                  <c:v>51618</c:v>
                </c:pt>
                <c:pt idx="34966">
                  <c:v>50625</c:v>
                </c:pt>
                <c:pt idx="34967">
                  <c:v>49632</c:v>
                </c:pt>
                <c:pt idx="34968">
                  <c:v>60247</c:v>
                </c:pt>
                <c:pt idx="34969">
                  <c:v>59254</c:v>
                </c:pt>
                <c:pt idx="34970">
                  <c:v>58261</c:v>
                </c:pt>
                <c:pt idx="34971">
                  <c:v>57268</c:v>
                </c:pt>
                <c:pt idx="34972">
                  <c:v>56274</c:v>
                </c:pt>
                <c:pt idx="34973">
                  <c:v>55281</c:v>
                </c:pt>
                <c:pt idx="34974">
                  <c:v>54288</c:v>
                </c:pt>
                <c:pt idx="34975">
                  <c:v>53295</c:v>
                </c:pt>
                <c:pt idx="34976">
                  <c:v>52302</c:v>
                </c:pt>
                <c:pt idx="34977">
                  <c:v>51308</c:v>
                </c:pt>
                <c:pt idx="34978">
                  <c:v>50315</c:v>
                </c:pt>
                <c:pt idx="34979">
                  <c:v>48329</c:v>
                </c:pt>
                <c:pt idx="34980">
                  <c:v>47336</c:v>
                </c:pt>
                <c:pt idx="34981">
                  <c:v>58944</c:v>
                </c:pt>
                <c:pt idx="34982">
                  <c:v>57951</c:v>
                </c:pt>
                <c:pt idx="34983">
                  <c:v>56958</c:v>
                </c:pt>
                <c:pt idx="34984">
                  <c:v>55965</c:v>
                </c:pt>
                <c:pt idx="34985">
                  <c:v>54972</c:v>
                </c:pt>
                <c:pt idx="34986">
                  <c:v>53978</c:v>
                </c:pt>
                <c:pt idx="34987">
                  <c:v>52985</c:v>
                </c:pt>
                <c:pt idx="34988">
                  <c:v>48019</c:v>
                </c:pt>
                <c:pt idx="34989">
                  <c:v>47026</c:v>
                </c:pt>
                <c:pt idx="34990">
                  <c:v>46033</c:v>
                </c:pt>
                <c:pt idx="34991">
                  <c:v>56648</c:v>
                </c:pt>
                <c:pt idx="34992">
                  <c:v>55655</c:v>
                </c:pt>
                <c:pt idx="34993">
                  <c:v>60311</c:v>
                </c:pt>
                <c:pt idx="34994">
                  <c:v>59330</c:v>
                </c:pt>
                <c:pt idx="34995">
                  <c:v>58348</c:v>
                </c:pt>
                <c:pt idx="34996">
                  <c:v>57367</c:v>
                </c:pt>
                <c:pt idx="34997">
                  <c:v>56386</c:v>
                </c:pt>
                <c:pt idx="34998">
                  <c:v>55405</c:v>
                </c:pt>
                <c:pt idx="34999">
                  <c:v>54423</c:v>
                </c:pt>
                <c:pt idx="35000">
                  <c:v>53442</c:v>
                </c:pt>
                <c:pt idx="35001">
                  <c:v>52461</c:v>
                </c:pt>
                <c:pt idx="35002">
                  <c:v>60000</c:v>
                </c:pt>
                <c:pt idx="35003">
                  <c:v>59018</c:v>
                </c:pt>
                <c:pt idx="35004">
                  <c:v>58037</c:v>
                </c:pt>
                <c:pt idx="35005">
                  <c:v>57056</c:v>
                </c:pt>
                <c:pt idx="35006">
                  <c:v>56075</c:v>
                </c:pt>
                <c:pt idx="35007">
                  <c:v>55093</c:v>
                </c:pt>
                <c:pt idx="35008">
                  <c:v>54112</c:v>
                </c:pt>
                <c:pt idx="35009">
                  <c:v>53131</c:v>
                </c:pt>
                <c:pt idx="35010">
                  <c:v>52150</c:v>
                </c:pt>
                <c:pt idx="35011">
                  <c:v>51168</c:v>
                </c:pt>
                <c:pt idx="35012">
                  <c:v>50187</c:v>
                </c:pt>
                <c:pt idx="35013">
                  <c:v>49206</c:v>
                </c:pt>
                <c:pt idx="35014">
                  <c:v>59689</c:v>
                </c:pt>
                <c:pt idx="35015">
                  <c:v>58707</c:v>
                </c:pt>
                <c:pt idx="35016">
                  <c:v>57726</c:v>
                </c:pt>
                <c:pt idx="35017">
                  <c:v>56745</c:v>
                </c:pt>
                <c:pt idx="35018">
                  <c:v>55764</c:v>
                </c:pt>
                <c:pt idx="35019">
                  <c:v>54782</c:v>
                </c:pt>
                <c:pt idx="35020">
                  <c:v>53801</c:v>
                </c:pt>
                <c:pt idx="35021">
                  <c:v>52820</c:v>
                </c:pt>
                <c:pt idx="35022">
                  <c:v>51839</c:v>
                </c:pt>
                <c:pt idx="35023">
                  <c:v>50857</c:v>
                </c:pt>
                <c:pt idx="35024">
                  <c:v>49876</c:v>
                </c:pt>
                <c:pt idx="35025">
                  <c:v>47914</c:v>
                </c:pt>
                <c:pt idx="35026">
                  <c:v>46932</c:v>
                </c:pt>
                <c:pt idx="35027">
                  <c:v>58396</c:v>
                </c:pt>
                <c:pt idx="35028">
                  <c:v>57415</c:v>
                </c:pt>
                <c:pt idx="35029">
                  <c:v>56434</c:v>
                </c:pt>
                <c:pt idx="35030">
                  <c:v>55452</c:v>
                </c:pt>
                <c:pt idx="35031">
                  <c:v>54471</c:v>
                </c:pt>
                <c:pt idx="35032">
                  <c:v>53490</c:v>
                </c:pt>
                <c:pt idx="35033">
                  <c:v>52509</c:v>
                </c:pt>
                <c:pt idx="35034">
                  <c:v>47602</c:v>
                </c:pt>
                <c:pt idx="35035">
                  <c:v>46621</c:v>
                </c:pt>
                <c:pt idx="35036">
                  <c:v>45640</c:v>
                </c:pt>
                <c:pt idx="35037">
                  <c:v>56123</c:v>
                </c:pt>
                <c:pt idx="35038">
                  <c:v>55141</c:v>
                </c:pt>
                <c:pt idx="35039">
                  <c:v>57302</c:v>
                </c:pt>
                <c:pt idx="35040">
                  <c:v>56383</c:v>
                </c:pt>
                <c:pt idx="35041">
                  <c:v>55465</c:v>
                </c:pt>
                <c:pt idx="35042">
                  <c:v>54546</c:v>
                </c:pt>
                <c:pt idx="35043">
                  <c:v>53628</c:v>
                </c:pt>
                <c:pt idx="35044">
                  <c:v>52709</c:v>
                </c:pt>
                <c:pt idx="35045">
                  <c:v>51790</c:v>
                </c:pt>
                <c:pt idx="35046">
                  <c:v>50872</c:v>
                </c:pt>
                <c:pt idx="35047">
                  <c:v>49953</c:v>
                </c:pt>
                <c:pt idx="35048">
                  <c:v>56985</c:v>
                </c:pt>
                <c:pt idx="35049">
                  <c:v>56067</c:v>
                </c:pt>
                <c:pt idx="35050">
                  <c:v>55148</c:v>
                </c:pt>
                <c:pt idx="35051">
                  <c:v>54229</c:v>
                </c:pt>
                <c:pt idx="35052">
                  <c:v>53311</c:v>
                </c:pt>
                <c:pt idx="35053">
                  <c:v>52392</c:v>
                </c:pt>
                <c:pt idx="35054">
                  <c:v>51474</c:v>
                </c:pt>
                <c:pt idx="35055">
                  <c:v>50555</c:v>
                </c:pt>
                <c:pt idx="35056">
                  <c:v>49636</c:v>
                </c:pt>
                <c:pt idx="35057">
                  <c:v>48718</c:v>
                </c:pt>
                <c:pt idx="35058">
                  <c:v>47799</c:v>
                </c:pt>
                <c:pt idx="35059">
                  <c:v>46881</c:v>
                </c:pt>
                <c:pt idx="35060">
                  <c:v>56668</c:v>
                </c:pt>
                <c:pt idx="35061">
                  <c:v>55750</c:v>
                </c:pt>
                <c:pt idx="35062">
                  <c:v>54831</c:v>
                </c:pt>
                <c:pt idx="35063">
                  <c:v>53913</c:v>
                </c:pt>
                <c:pt idx="35064">
                  <c:v>52994</c:v>
                </c:pt>
                <c:pt idx="35065">
                  <c:v>52075</c:v>
                </c:pt>
                <c:pt idx="35066">
                  <c:v>51157</c:v>
                </c:pt>
                <c:pt idx="35067">
                  <c:v>50238</c:v>
                </c:pt>
                <c:pt idx="35068">
                  <c:v>49320</c:v>
                </c:pt>
                <c:pt idx="35069">
                  <c:v>48401</c:v>
                </c:pt>
                <c:pt idx="35070">
                  <c:v>47482</c:v>
                </c:pt>
                <c:pt idx="35071">
                  <c:v>45645</c:v>
                </c:pt>
                <c:pt idx="35072">
                  <c:v>44727</c:v>
                </c:pt>
                <c:pt idx="35073">
                  <c:v>55433</c:v>
                </c:pt>
                <c:pt idx="35074">
                  <c:v>54514</c:v>
                </c:pt>
                <c:pt idx="35075">
                  <c:v>53596</c:v>
                </c:pt>
                <c:pt idx="35076">
                  <c:v>52677</c:v>
                </c:pt>
                <c:pt idx="35077">
                  <c:v>51759</c:v>
                </c:pt>
                <c:pt idx="35078">
                  <c:v>50840</c:v>
                </c:pt>
                <c:pt idx="35079">
                  <c:v>49921</c:v>
                </c:pt>
                <c:pt idx="35080">
                  <c:v>45328</c:v>
                </c:pt>
                <c:pt idx="35081">
                  <c:v>44410</c:v>
                </c:pt>
                <c:pt idx="35082">
                  <c:v>43491</c:v>
                </c:pt>
                <c:pt idx="35083">
                  <c:v>53279</c:v>
                </c:pt>
                <c:pt idx="35084">
                  <c:v>52360</c:v>
                </c:pt>
                <c:pt idx="35085">
                  <c:v>64718</c:v>
                </c:pt>
                <c:pt idx="35086">
                  <c:v>63824</c:v>
                </c:pt>
                <c:pt idx="35087">
                  <c:v>63434</c:v>
                </c:pt>
                <c:pt idx="35088">
                  <c:v>62540</c:v>
                </c:pt>
                <c:pt idx="35089">
                  <c:v>61256</c:v>
                </c:pt>
                <c:pt idx="35090">
                  <c:v>67256</c:v>
                </c:pt>
                <c:pt idx="35091">
                  <c:v>66305</c:v>
                </c:pt>
                <c:pt idx="35092">
                  <c:v>65938</c:v>
                </c:pt>
                <c:pt idx="35093">
                  <c:v>64987</c:v>
                </c:pt>
                <c:pt idx="35094">
                  <c:v>63670</c:v>
                </c:pt>
                <c:pt idx="35095">
                  <c:v>67417</c:v>
                </c:pt>
                <c:pt idx="35096">
                  <c:v>66445</c:v>
                </c:pt>
                <c:pt idx="35097">
                  <c:v>66111</c:v>
                </c:pt>
                <c:pt idx="35098">
                  <c:v>65139</c:v>
                </c:pt>
                <c:pt idx="35099">
                  <c:v>63832</c:v>
                </c:pt>
                <c:pt idx="35100">
                  <c:v>67216</c:v>
                </c:pt>
                <c:pt idx="35101">
                  <c:v>66236</c:v>
                </c:pt>
                <c:pt idx="35102">
                  <c:v>65922</c:v>
                </c:pt>
                <c:pt idx="35103">
                  <c:v>64942</c:v>
                </c:pt>
                <c:pt idx="35104">
                  <c:v>63647</c:v>
                </c:pt>
                <c:pt idx="35105">
                  <c:v>64449</c:v>
                </c:pt>
                <c:pt idx="35106">
                  <c:v>63498</c:v>
                </c:pt>
                <c:pt idx="35107">
                  <c:v>63216</c:v>
                </c:pt>
                <c:pt idx="35108">
                  <c:v>62265</c:v>
                </c:pt>
                <c:pt idx="35109">
                  <c:v>61033</c:v>
                </c:pt>
                <c:pt idx="35110">
                  <c:v>67085</c:v>
                </c:pt>
                <c:pt idx="35111">
                  <c:v>66174</c:v>
                </c:pt>
                <c:pt idx="35112">
                  <c:v>65798</c:v>
                </c:pt>
                <c:pt idx="35113">
                  <c:v>64887</c:v>
                </c:pt>
                <c:pt idx="35114">
                  <c:v>63599</c:v>
                </c:pt>
                <c:pt idx="35115">
                  <c:v>62312</c:v>
                </c:pt>
                <c:pt idx="35116">
                  <c:v>69789</c:v>
                </c:pt>
                <c:pt idx="35117">
                  <c:v>68817</c:v>
                </c:pt>
                <c:pt idx="35118">
                  <c:v>68469</c:v>
                </c:pt>
                <c:pt idx="35119">
                  <c:v>67498</c:v>
                </c:pt>
                <c:pt idx="35120">
                  <c:v>66178</c:v>
                </c:pt>
                <c:pt idx="35121">
                  <c:v>64858</c:v>
                </c:pt>
                <c:pt idx="35122">
                  <c:v>69581</c:v>
                </c:pt>
                <c:pt idx="35123">
                  <c:v>68598</c:v>
                </c:pt>
                <c:pt idx="35124">
                  <c:v>68276</c:v>
                </c:pt>
                <c:pt idx="35125">
                  <c:v>67294</c:v>
                </c:pt>
                <c:pt idx="35126">
                  <c:v>65989</c:v>
                </c:pt>
                <c:pt idx="35127">
                  <c:v>64685</c:v>
                </c:pt>
                <c:pt idx="35128">
                  <c:v>68843</c:v>
                </c:pt>
                <c:pt idx="35129">
                  <c:v>67868</c:v>
                </c:pt>
                <c:pt idx="35130">
                  <c:v>67555</c:v>
                </c:pt>
                <c:pt idx="35131">
                  <c:v>66580</c:v>
                </c:pt>
                <c:pt idx="35132">
                  <c:v>65292</c:v>
                </c:pt>
                <c:pt idx="35133">
                  <c:v>64003</c:v>
                </c:pt>
                <c:pt idx="35134">
                  <c:v>65212</c:v>
                </c:pt>
                <c:pt idx="35135">
                  <c:v>64290</c:v>
                </c:pt>
                <c:pt idx="35136">
                  <c:v>63990</c:v>
                </c:pt>
                <c:pt idx="35137">
                  <c:v>63068</c:v>
                </c:pt>
                <c:pt idx="35138">
                  <c:v>61846</c:v>
                </c:pt>
                <c:pt idx="35139">
                  <c:v>60624</c:v>
                </c:pt>
                <c:pt idx="35140">
                  <c:v>67440</c:v>
                </c:pt>
                <c:pt idx="35141">
                  <c:v>66520</c:v>
                </c:pt>
                <c:pt idx="35142">
                  <c:v>66149</c:v>
                </c:pt>
                <c:pt idx="35143">
                  <c:v>65229</c:v>
                </c:pt>
                <c:pt idx="35144">
                  <c:v>63938</c:v>
                </c:pt>
                <c:pt idx="35145">
                  <c:v>62647</c:v>
                </c:pt>
                <c:pt idx="35146">
                  <c:v>70071</c:v>
                </c:pt>
                <c:pt idx="35147">
                  <c:v>69092</c:v>
                </c:pt>
                <c:pt idx="35148">
                  <c:v>68748</c:v>
                </c:pt>
                <c:pt idx="35149">
                  <c:v>67769</c:v>
                </c:pt>
                <c:pt idx="35150">
                  <c:v>66447</c:v>
                </c:pt>
                <c:pt idx="35151">
                  <c:v>65124</c:v>
                </c:pt>
                <c:pt idx="35152">
                  <c:v>69716</c:v>
                </c:pt>
                <c:pt idx="35153">
                  <c:v>68732</c:v>
                </c:pt>
                <c:pt idx="35154">
                  <c:v>68410</c:v>
                </c:pt>
                <c:pt idx="35155">
                  <c:v>67425</c:v>
                </c:pt>
                <c:pt idx="35156">
                  <c:v>66118</c:v>
                </c:pt>
                <c:pt idx="35157">
                  <c:v>64811</c:v>
                </c:pt>
                <c:pt idx="35158">
                  <c:v>68815</c:v>
                </c:pt>
                <c:pt idx="35159">
                  <c:v>67843</c:v>
                </c:pt>
                <c:pt idx="35160">
                  <c:v>67526</c:v>
                </c:pt>
                <c:pt idx="35161">
                  <c:v>66553</c:v>
                </c:pt>
                <c:pt idx="35162">
                  <c:v>65264</c:v>
                </c:pt>
                <c:pt idx="35163">
                  <c:v>63974</c:v>
                </c:pt>
                <c:pt idx="35164">
                  <c:v>64971</c:v>
                </c:pt>
                <c:pt idx="35165">
                  <c:v>64059</c:v>
                </c:pt>
                <c:pt idx="35166">
                  <c:v>63749</c:v>
                </c:pt>
                <c:pt idx="35167">
                  <c:v>62837</c:v>
                </c:pt>
                <c:pt idx="35168">
                  <c:v>61614</c:v>
                </c:pt>
                <c:pt idx="35169">
                  <c:v>60392</c:v>
                </c:pt>
                <c:pt idx="35170">
                  <c:v>67798</c:v>
                </c:pt>
                <c:pt idx="35171">
                  <c:v>66862</c:v>
                </c:pt>
                <c:pt idx="35172">
                  <c:v>66510</c:v>
                </c:pt>
                <c:pt idx="35173">
                  <c:v>65574</c:v>
                </c:pt>
                <c:pt idx="35174">
                  <c:v>65222</c:v>
                </c:pt>
                <c:pt idx="35175">
                  <c:v>64285</c:v>
                </c:pt>
                <c:pt idx="35176">
                  <c:v>70455</c:v>
                </c:pt>
                <c:pt idx="35177">
                  <c:v>69462</c:v>
                </c:pt>
                <c:pt idx="35178">
                  <c:v>69133</c:v>
                </c:pt>
                <c:pt idx="35179">
                  <c:v>68140</c:v>
                </c:pt>
                <c:pt idx="35180">
                  <c:v>67811</c:v>
                </c:pt>
                <c:pt idx="35181">
                  <c:v>66817</c:v>
                </c:pt>
                <c:pt idx="35182">
                  <c:v>69891</c:v>
                </c:pt>
                <c:pt idx="35183">
                  <c:v>68900</c:v>
                </c:pt>
                <c:pt idx="35184">
                  <c:v>68584</c:v>
                </c:pt>
                <c:pt idx="35185">
                  <c:v>67593</c:v>
                </c:pt>
                <c:pt idx="35186">
                  <c:v>67278</c:v>
                </c:pt>
                <c:pt idx="35187">
                  <c:v>66286</c:v>
                </c:pt>
                <c:pt idx="35188">
                  <c:v>68738</c:v>
                </c:pt>
                <c:pt idx="35189">
                  <c:v>67769</c:v>
                </c:pt>
                <c:pt idx="35190">
                  <c:v>67449</c:v>
                </c:pt>
                <c:pt idx="35191">
                  <c:v>66479</c:v>
                </c:pt>
                <c:pt idx="35192">
                  <c:v>66159</c:v>
                </c:pt>
                <c:pt idx="35193">
                  <c:v>65189</c:v>
                </c:pt>
                <c:pt idx="35194">
                  <c:v>64545</c:v>
                </c:pt>
                <c:pt idx="35195">
                  <c:v>63648</c:v>
                </c:pt>
                <c:pt idx="35196">
                  <c:v>63323</c:v>
                </c:pt>
                <c:pt idx="35197">
                  <c:v>62426</c:v>
                </c:pt>
                <c:pt idx="35198">
                  <c:v>62102</c:v>
                </c:pt>
                <c:pt idx="35199">
                  <c:v>61204</c:v>
                </c:pt>
                <c:pt idx="35200">
                  <c:v>61217</c:v>
                </c:pt>
                <c:pt idx="35201">
                  <c:v>60298</c:v>
                </c:pt>
                <c:pt idx="35202">
                  <c:v>59379</c:v>
                </c:pt>
                <c:pt idx="35203">
                  <c:v>54785</c:v>
                </c:pt>
                <c:pt idx="35204">
                  <c:v>53866</c:v>
                </c:pt>
                <c:pt idx="35205">
                  <c:v>52947</c:v>
                </c:pt>
                <c:pt idx="35206">
                  <c:v>60849</c:v>
                </c:pt>
                <c:pt idx="35207">
                  <c:v>59930</c:v>
                </c:pt>
                <c:pt idx="35208">
                  <c:v>59011</c:v>
                </c:pt>
                <c:pt idx="35209">
                  <c:v>58092</c:v>
                </c:pt>
                <c:pt idx="35210">
                  <c:v>57173</c:v>
                </c:pt>
                <c:pt idx="35211">
                  <c:v>56255</c:v>
                </c:pt>
                <c:pt idx="35212">
                  <c:v>55336</c:v>
                </c:pt>
                <c:pt idx="35213">
                  <c:v>54417</c:v>
                </c:pt>
                <c:pt idx="35214">
                  <c:v>53498</c:v>
                </c:pt>
                <c:pt idx="35215">
                  <c:v>52579</c:v>
                </c:pt>
                <c:pt idx="35216">
                  <c:v>51660</c:v>
                </c:pt>
                <c:pt idx="35217">
                  <c:v>50741</c:v>
                </c:pt>
                <c:pt idx="35218">
                  <c:v>59562</c:v>
                </c:pt>
                <c:pt idx="35219">
                  <c:v>58643</c:v>
                </c:pt>
                <c:pt idx="35220">
                  <c:v>57724</c:v>
                </c:pt>
                <c:pt idx="35221">
                  <c:v>56805</c:v>
                </c:pt>
                <c:pt idx="35222">
                  <c:v>55886</c:v>
                </c:pt>
                <c:pt idx="35223">
                  <c:v>54968</c:v>
                </c:pt>
                <c:pt idx="35224">
                  <c:v>54049</c:v>
                </c:pt>
                <c:pt idx="35225">
                  <c:v>53130</c:v>
                </c:pt>
                <c:pt idx="35226">
                  <c:v>52211</c:v>
                </c:pt>
                <c:pt idx="35227">
                  <c:v>51292</c:v>
                </c:pt>
                <c:pt idx="35228">
                  <c:v>50373</c:v>
                </c:pt>
                <c:pt idx="35229">
                  <c:v>49454</c:v>
                </c:pt>
                <c:pt idx="35230">
                  <c:v>48535</c:v>
                </c:pt>
                <c:pt idx="35231">
                  <c:v>58275</c:v>
                </c:pt>
                <c:pt idx="35232">
                  <c:v>57356</c:v>
                </c:pt>
                <c:pt idx="35233">
                  <c:v>56437</c:v>
                </c:pt>
                <c:pt idx="35234">
                  <c:v>55518</c:v>
                </c:pt>
                <c:pt idx="35235">
                  <c:v>53681</c:v>
                </c:pt>
                <c:pt idx="35236">
                  <c:v>51843</c:v>
                </c:pt>
                <c:pt idx="35237">
                  <c:v>50005</c:v>
                </c:pt>
                <c:pt idx="35238">
                  <c:v>49086</c:v>
                </c:pt>
                <c:pt idx="35239">
                  <c:v>48167</c:v>
                </c:pt>
                <c:pt idx="35240">
                  <c:v>47248</c:v>
                </c:pt>
                <c:pt idx="35241">
                  <c:v>63558</c:v>
                </c:pt>
                <c:pt idx="35242">
                  <c:v>62574</c:v>
                </c:pt>
                <c:pt idx="35243">
                  <c:v>61590</c:v>
                </c:pt>
                <c:pt idx="35244">
                  <c:v>56671</c:v>
                </c:pt>
                <c:pt idx="35245">
                  <c:v>55687</c:v>
                </c:pt>
                <c:pt idx="35246">
                  <c:v>54703</c:v>
                </c:pt>
                <c:pt idx="35247">
                  <c:v>63223</c:v>
                </c:pt>
                <c:pt idx="35248">
                  <c:v>62239</c:v>
                </c:pt>
                <c:pt idx="35249">
                  <c:v>61255</c:v>
                </c:pt>
                <c:pt idx="35250">
                  <c:v>60271</c:v>
                </c:pt>
                <c:pt idx="35251">
                  <c:v>59287</c:v>
                </c:pt>
                <c:pt idx="35252">
                  <c:v>58303</c:v>
                </c:pt>
                <c:pt idx="35253">
                  <c:v>57319</c:v>
                </c:pt>
                <c:pt idx="35254">
                  <c:v>56335</c:v>
                </c:pt>
                <c:pt idx="35255">
                  <c:v>55351</c:v>
                </c:pt>
                <c:pt idx="35256">
                  <c:v>54367</c:v>
                </c:pt>
                <c:pt idx="35257">
                  <c:v>53383</c:v>
                </c:pt>
                <c:pt idx="35258">
                  <c:v>52400</c:v>
                </c:pt>
                <c:pt idx="35259">
                  <c:v>61903</c:v>
                </c:pt>
                <c:pt idx="35260">
                  <c:v>60919</c:v>
                </c:pt>
                <c:pt idx="35261">
                  <c:v>59935</c:v>
                </c:pt>
                <c:pt idx="35262">
                  <c:v>58951</c:v>
                </c:pt>
                <c:pt idx="35263">
                  <c:v>57967</c:v>
                </c:pt>
                <c:pt idx="35264">
                  <c:v>56984</c:v>
                </c:pt>
                <c:pt idx="35265">
                  <c:v>56000</c:v>
                </c:pt>
                <c:pt idx="35266">
                  <c:v>55016</c:v>
                </c:pt>
                <c:pt idx="35267">
                  <c:v>54032</c:v>
                </c:pt>
                <c:pt idx="35268">
                  <c:v>53048</c:v>
                </c:pt>
                <c:pt idx="35269">
                  <c:v>52064</c:v>
                </c:pt>
                <c:pt idx="35270">
                  <c:v>51080</c:v>
                </c:pt>
                <c:pt idx="35271">
                  <c:v>50096</c:v>
                </c:pt>
                <c:pt idx="35272">
                  <c:v>60584</c:v>
                </c:pt>
                <c:pt idx="35273">
                  <c:v>59600</c:v>
                </c:pt>
                <c:pt idx="35274">
                  <c:v>58616</c:v>
                </c:pt>
                <c:pt idx="35275">
                  <c:v>57632</c:v>
                </c:pt>
                <c:pt idx="35276">
                  <c:v>55664</c:v>
                </c:pt>
                <c:pt idx="35277">
                  <c:v>53696</c:v>
                </c:pt>
                <c:pt idx="35278">
                  <c:v>51728</c:v>
                </c:pt>
                <c:pt idx="35279">
                  <c:v>50744</c:v>
                </c:pt>
                <c:pt idx="35280">
                  <c:v>49761</c:v>
                </c:pt>
                <c:pt idx="35281">
                  <c:v>48777</c:v>
                </c:pt>
                <c:pt idx="35282">
                  <c:v>63212</c:v>
                </c:pt>
                <c:pt idx="35283">
                  <c:v>62220</c:v>
                </c:pt>
                <c:pt idx="35284">
                  <c:v>61227</c:v>
                </c:pt>
                <c:pt idx="35285">
                  <c:v>56266</c:v>
                </c:pt>
                <c:pt idx="35286">
                  <c:v>55274</c:v>
                </c:pt>
                <c:pt idx="35287">
                  <c:v>54282</c:v>
                </c:pt>
                <c:pt idx="35288">
                  <c:v>62899</c:v>
                </c:pt>
                <c:pt idx="35289">
                  <c:v>61907</c:v>
                </c:pt>
                <c:pt idx="35290">
                  <c:v>60915</c:v>
                </c:pt>
                <c:pt idx="35291">
                  <c:v>59923</c:v>
                </c:pt>
                <c:pt idx="35292">
                  <c:v>58931</c:v>
                </c:pt>
                <c:pt idx="35293">
                  <c:v>57938</c:v>
                </c:pt>
                <c:pt idx="35294">
                  <c:v>56946</c:v>
                </c:pt>
                <c:pt idx="35295">
                  <c:v>55954</c:v>
                </c:pt>
                <c:pt idx="35296">
                  <c:v>54962</c:v>
                </c:pt>
                <c:pt idx="35297">
                  <c:v>53969</c:v>
                </c:pt>
                <c:pt idx="35298">
                  <c:v>52977</c:v>
                </c:pt>
                <c:pt idx="35299">
                  <c:v>51985</c:v>
                </c:pt>
                <c:pt idx="35300">
                  <c:v>61595</c:v>
                </c:pt>
                <c:pt idx="35301">
                  <c:v>60603</c:v>
                </c:pt>
                <c:pt idx="35302">
                  <c:v>59610</c:v>
                </c:pt>
                <c:pt idx="35303">
                  <c:v>58618</c:v>
                </c:pt>
                <c:pt idx="35304">
                  <c:v>57626</c:v>
                </c:pt>
                <c:pt idx="35305">
                  <c:v>56634</c:v>
                </c:pt>
                <c:pt idx="35306">
                  <c:v>55641</c:v>
                </c:pt>
                <c:pt idx="35307">
                  <c:v>54649</c:v>
                </c:pt>
                <c:pt idx="35308">
                  <c:v>53657</c:v>
                </c:pt>
                <c:pt idx="35309">
                  <c:v>52665</c:v>
                </c:pt>
                <c:pt idx="35310">
                  <c:v>51672</c:v>
                </c:pt>
                <c:pt idx="35311">
                  <c:v>50680</c:v>
                </c:pt>
                <c:pt idx="35312">
                  <c:v>49688</c:v>
                </c:pt>
                <c:pt idx="35313">
                  <c:v>60290</c:v>
                </c:pt>
                <c:pt idx="35314">
                  <c:v>59298</c:v>
                </c:pt>
                <c:pt idx="35315">
                  <c:v>58306</c:v>
                </c:pt>
                <c:pt idx="35316">
                  <c:v>57313</c:v>
                </c:pt>
                <c:pt idx="35317">
                  <c:v>55329</c:v>
                </c:pt>
                <c:pt idx="35318">
                  <c:v>53344</c:v>
                </c:pt>
                <c:pt idx="35319">
                  <c:v>51360</c:v>
                </c:pt>
                <c:pt idx="35320">
                  <c:v>50368</c:v>
                </c:pt>
                <c:pt idx="35321">
                  <c:v>49375</c:v>
                </c:pt>
                <c:pt idx="35322">
                  <c:v>48383</c:v>
                </c:pt>
                <c:pt idx="35323">
                  <c:v>62441</c:v>
                </c:pt>
                <c:pt idx="35324">
                  <c:v>61460</c:v>
                </c:pt>
                <c:pt idx="35325">
                  <c:v>60478</c:v>
                </c:pt>
                <c:pt idx="35326">
                  <c:v>55573</c:v>
                </c:pt>
                <c:pt idx="35327">
                  <c:v>54592</c:v>
                </c:pt>
                <c:pt idx="35328">
                  <c:v>53611</c:v>
                </c:pt>
                <c:pt idx="35329">
                  <c:v>62133</c:v>
                </c:pt>
                <c:pt idx="35330">
                  <c:v>61152</c:v>
                </c:pt>
                <c:pt idx="35331">
                  <c:v>60171</c:v>
                </c:pt>
                <c:pt idx="35332">
                  <c:v>59190</c:v>
                </c:pt>
                <c:pt idx="35333">
                  <c:v>58209</c:v>
                </c:pt>
                <c:pt idx="35334">
                  <c:v>57228</c:v>
                </c:pt>
                <c:pt idx="35335">
                  <c:v>56247</c:v>
                </c:pt>
                <c:pt idx="35336">
                  <c:v>55266</c:v>
                </c:pt>
                <c:pt idx="35337">
                  <c:v>54285</c:v>
                </c:pt>
                <c:pt idx="35338">
                  <c:v>53304</c:v>
                </c:pt>
                <c:pt idx="35339">
                  <c:v>52323</c:v>
                </c:pt>
                <c:pt idx="35340">
                  <c:v>51342</c:v>
                </c:pt>
                <c:pt idx="35341">
                  <c:v>60845</c:v>
                </c:pt>
                <c:pt idx="35342">
                  <c:v>59864</c:v>
                </c:pt>
                <c:pt idx="35343">
                  <c:v>58883</c:v>
                </c:pt>
                <c:pt idx="35344">
                  <c:v>57902</c:v>
                </c:pt>
                <c:pt idx="35345">
                  <c:v>56921</c:v>
                </c:pt>
                <c:pt idx="35346">
                  <c:v>55940</c:v>
                </c:pt>
                <c:pt idx="35347">
                  <c:v>54959</c:v>
                </c:pt>
                <c:pt idx="35348">
                  <c:v>53978</c:v>
                </c:pt>
                <c:pt idx="35349">
                  <c:v>52997</c:v>
                </c:pt>
                <c:pt idx="35350">
                  <c:v>52016</c:v>
                </c:pt>
                <c:pt idx="35351">
                  <c:v>51035</c:v>
                </c:pt>
                <c:pt idx="35352">
                  <c:v>50054</c:v>
                </c:pt>
                <c:pt idx="35353">
                  <c:v>49072</c:v>
                </c:pt>
                <c:pt idx="35354">
                  <c:v>59557</c:v>
                </c:pt>
                <c:pt idx="35355">
                  <c:v>58576</c:v>
                </c:pt>
                <c:pt idx="35356">
                  <c:v>57595</c:v>
                </c:pt>
                <c:pt idx="35357">
                  <c:v>56614</c:v>
                </c:pt>
                <c:pt idx="35358">
                  <c:v>54652</c:v>
                </c:pt>
                <c:pt idx="35359">
                  <c:v>52689</c:v>
                </c:pt>
                <c:pt idx="35360">
                  <c:v>50727</c:v>
                </c:pt>
                <c:pt idx="35361">
                  <c:v>49746</c:v>
                </c:pt>
                <c:pt idx="35362">
                  <c:v>48765</c:v>
                </c:pt>
                <c:pt idx="35363">
                  <c:v>47784</c:v>
                </c:pt>
                <c:pt idx="35364">
                  <c:v>59032</c:v>
                </c:pt>
                <c:pt idx="35365">
                  <c:v>58112</c:v>
                </c:pt>
                <c:pt idx="35366">
                  <c:v>57192</c:v>
                </c:pt>
                <c:pt idx="35367">
                  <c:v>52589</c:v>
                </c:pt>
                <c:pt idx="35368">
                  <c:v>51669</c:v>
                </c:pt>
                <c:pt idx="35369">
                  <c:v>50748</c:v>
                </c:pt>
                <c:pt idx="35370">
                  <c:v>58731</c:v>
                </c:pt>
                <c:pt idx="35371">
                  <c:v>57811</c:v>
                </c:pt>
                <c:pt idx="35372">
                  <c:v>56890</c:v>
                </c:pt>
                <c:pt idx="35373">
                  <c:v>55970</c:v>
                </c:pt>
                <c:pt idx="35374">
                  <c:v>55049</c:v>
                </c:pt>
                <c:pt idx="35375">
                  <c:v>54129</c:v>
                </c:pt>
                <c:pt idx="35376">
                  <c:v>53208</c:v>
                </c:pt>
                <c:pt idx="35377">
                  <c:v>52288</c:v>
                </c:pt>
                <c:pt idx="35378">
                  <c:v>51367</c:v>
                </c:pt>
                <c:pt idx="35379">
                  <c:v>50447</c:v>
                </c:pt>
                <c:pt idx="35380">
                  <c:v>49526</c:v>
                </c:pt>
                <c:pt idx="35381">
                  <c:v>48606</c:v>
                </c:pt>
                <c:pt idx="35382">
                  <c:v>57509</c:v>
                </c:pt>
                <c:pt idx="35383">
                  <c:v>56589</c:v>
                </c:pt>
                <c:pt idx="35384">
                  <c:v>55668</c:v>
                </c:pt>
                <c:pt idx="35385">
                  <c:v>54748</c:v>
                </c:pt>
                <c:pt idx="35386">
                  <c:v>53827</c:v>
                </c:pt>
                <c:pt idx="35387">
                  <c:v>52907</c:v>
                </c:pt>
                <c:pt idx="35388">
                  <c:v>51986</c:v>
                </c:pt>
                <c:pt idx="35389">
                  <c:v>51066</c:v>
                </c:pt>
                <c:pt idx="35390">
                  <c:v>50146</c:v>
                </c:pt>
                <c:pt idx="35391">
                  <c:v>49225</c:v>
                </c:pt>
                <c:pt idx="35392">
                  <c:v>48305</c:v>
                </c:pt>
                <c:pt idx="35393">
                  <c:v>47384</c:v>
                </c:pt>
                <c:pt idx="35394">
                  <c:v>46464</c:v>
                </c:pt>
                <c:pt idx="35395">
                  <c:v>56287</c:v>
                </c:pt>
                <c:pt idx="35396">
                  <c:v>55367</c:v>
                </c:pt>
                <c:pt idx="35397">
                  <c:v>54446</c:v>
                </c:pt>
                <c:pt idx="35398">
                  <c:v>53526</c:v>
                </c:pt>
                <c:pt idx="35399">
                  <c:v>51685</c:v>
                </c:pt>
                <c:pt idx="35400">
                  <c:v>49844</c:v>
                </c:pt>
                <c:pt idx="35401">
                  <c:v>48003</c:v>
                </c:pt>
                <c:pt idx="35402">
                  <c:v>47083</c:v>
                </c:pt>
                <c:pt idx="35403">
                  <c:v>46162</c:v>
                </c:pt>
                <c:pt idx="35404">
                  <c:v>45242</c:v>
                </c:pt>
                <c:pt idx="35405">
                  <c:v>61207</c:v>
                </c:pt>
                <c:pt idx="35406">
                  <c:v>60288</c:v>
                </c:pt>
                <c:pt idx="35407">
                  <c:v>59369</c:v>
                </c:pt>
                <c:pt idx="35408">
                  <c:v>60839</c:v>
                </c:pt>
                <c:pt idx="35409">
                  <c:v>59920</c:v>
                </c:pt>
                <c:pt idx="35410">
                  <c:v>59001</c:v>
                </c:pt>
                <c:pt idx="35411">
                  <c:v>58082</c:v>
                </c:pt>
                <c:pt idx="35412">
                  <c:v>57163</c:v>
                </c:pt>
                <c:pt idx="35413">
                  <c:v>56244</c:v>
                </c:pt>
                <c:pt idx="35414">
                  <c:v>55325</c:v>
                </c:pt>
                <c:pt idx="35415">
                  <c:v>54406</c:v>
                </c:pt>
                <c:pt idx="35416">
                  <c:v>53487</c:v>
                </c:pt>
                <c:pt idx="35417">
                  <c:v>52568</c:v>
                </c:pt>
                <c:pt idx="35418">
                  <c:v>51649</c:v>
                </c:pt>
                <c:pt idx="35419">
                  <c:v>50730</c:v>
                </c:pt>
                <c:pt idx="35420">
                  <c:v>59553</c:v>
                </c:pt>
                <c:pt idx="35421">
                  <c:v>58634</c:v>
                </c:pt>
                <c:pt idx="35422">
                  <c:v>57715</c:v>
                </c:pt>
                <c:pt idx="35423">
                  <c:v>56796</c:v>
                </c:pt>
                <c:pt idx="35424">
                  <c:v>55877</c:v>
                </c:pt>
                <c:pt idx="35425">
                  <c:v>54958</c:v>
                </c:pt>
                <c:pt idx="35426">
                  <c:v>54039</c:v>
                </c:pt>
                <c:pt idx="35427">
                  <c:v>53120</c:v>
                </c:pt>
                <c:pt idx="35428">
                  <c:v>52201</c:v>
                </c:pt>
                <c:pt idx="35429">
                  <c:v>51282</c:v>
                </c:pt>
                <c:pt idx="35430">
                  <c:v>50363</c:v>
                </c:pt>
                <c:pt idx="35431">
                  <c:v>49444</c:v>
                </c:pt>
                <c:pt idx="35432">
                  <c:v>48525</c:v>
                </c:pt>
                <c:pt idx="35433">
                  <c:v>58266</c:v>
                </c:pt>
                <c:pt idx="35434">
                  <c:v>57347</c:v>
                </c:pt>
                <c:pt idx="35435">
                  <c:v>56428</c:v>
                </c:pt>
                <c:pt idx="35436">
                  <c:v>55509</c:v>
                </c:pt>
                <c:pt idx="35437">
                  <c:v>51833</c:v>
                </c:pt>
                <c:pt idx="35438">
                  <c:v>49995</c:v>
                </c:pt>
                <c:pt idx="35439">
                  <c:v>49076</c:v>
                </c:pt>
                <c:pt idx="35440">
                  <c:v>48157</c:v>
                </c:pt>
                <c:pt idx="35441">
                  <c:v>47238</c:v>
                </c:pt>
                <c:pt idx="35442">
                  <c:v>63576</c:v>
                </c:pt>
                <c:pt idx="35443">
                  <c:v>62591</c:v>
                </c:pt>
                <c:pt idx="35444">
                  <c:v>61605</c:v>
                </c:pt>
                <c:pt idx="35445">
                  <c:v>63242</c:v>
                </c:pt>
                <c:pt idx="35446">
                  <c:v>62257</c:v>
                </c:pt>
                <c:pt idx="35447">
                  <c:v>61271</c:v>
                </c:pt>
                <c:pt idx="35448">
                  <c:v>60286</c:v>
                </c:pt>
                <c:pt idx="35449">
                  <c:v>59301</c:v>
                </c:pt>
                <c:pt idx="35450">
                  <c:v>58316</c:v>
                </c:pt>
                <c:pt idx="35451">
                  <c:v>57330</c:v>
                </c:pt>
                <c:pt idx="35452">
                  <c:v>56345</c:v>
                </c:pt>
                <c:pt idx="35453">
                  <c:v>55360</c:v>
                </c:pt>
                <c:pt idx="35454">
                  <c:v>54375</c:v>
                </c:pt>
                <c:pt idx="35455">
                  <c:v>53389</c:v>
                </c:pt>
                <c:pt idx="35456">
                  <c:v>52404</c:v>
                </c:pt>
                <c:pt idx="35457">
                  <c:v>61923</c:v>
                </c:pt>
                <c:pt idx="35458">
                  <c:v>60937</c:v>
                </c:pt>
                <c:pt idx="35459">
                  <c:v>59952</c:v>
                </c:pt>
                <c:pt idx="35460">
                  <c:v>58967</c:v>
                </c:pt>
                <c:pt idx="35461">
                  <c:v>57982</c:v>
                </c:pt>
                <c:pt idx="35462">
                  <c:v>56996</c:v>
                </c:pt>
                <c:pt idx="35463">
                  <c:v>56011</c:v>
                </c:pt>
                <c:pt idx="35464">
                  <c:v>55026</c:v>
                </c:pt>
                <c:pt idx="35465">
                  <c:v>54041</c:v>
                </c:pt>
                <c:pt idx="35466">
                  <c:v>53055</c:v>
                </c:pt>
                <c:pt idx="35467">
                  <c:v>52070</c:v>
                </c:pt>
                <c:pt idx="35468">
                  <c:v>51085</c:v>
                </c:pt>
                <c:pt idx="35469">
                  <c:v>50100</c:v>
                </c:pt>
                <c:pt idx="35470">
                  <c:v>60603</c:v>
                </c:pt>
                <c:pt idx="35471">
                  <c:v>59618</c:v>
                </c:pt>
                <c:pt idx="35472">
                  <c:v>58633</c:v>
                </c:pt>
                <c:pt idx="35473">
                  <c:v>57648</c:v>
                </c:pt>
                <c:pt idx="35474">
                  <c:v>53707</c:v>
                </c:pt>
                <c:pt idx="35475">
                  <c:v>51736</c:v>
                </c:pt>
                <c:pt idx="35476">
                  <c:v>50751</c:v>
                </c:pt>
                <c:pt idx="35477">
                  <c:v>49766</c:v>
                </c:pt>
                <c:pt idx="35478">
                  <c:v>48780</c:v>
                </c:pt>
                <c:pt idx="35479">
                  <c:v>63238</c:v>
                </c:pt>
                <c:pt idx="35480">
                  <c:v>62244</c:v>
                </c:pt>
                <c:pt idx="35481">
                  <c:v>61251</c:v>
                </c:pt>
                <c:pt idx="35482">
                  <c:v>62927</c:v>
                </c:pt>
                <c:pt idx="35483">
                  <c:v>61933</c:v>
                </c:pt>
                <c:pt idx="35484">
                  <c:v>60940</c:v>
                </c:pt>
                <c:pt idx="35485">
                  <c:v>59946</c:v>
                </c:pt>
                <c:pt idx="35486">
                  <c:v>58952</c:v>
                </c:pt>
                <c:pt idx="35487">
                  <c:v>57959</c:v>
                </c:pt>
                <c:pt idx="35488">
                  <c:v>56965</c:v>
                </c:pt>
                <c:pt idx="35489">
                  <c:v>55971</c:v>
                </c:pt>
                <c:pt idx="35490">
                  <c:v>54978</c:v>
                </c:pt>
                <c:pt idx="35491">
                  <c:v>53984</c:v>
                </c:pt>
                <c:pt idx="35492">
                  <c:v>52991</c:v>
                </c:pt>
                <c:pt idx="35493">
                  <c:v>51997</c:v>
                </c:pt>
                <c:pt idx="35494">
                  <c:v>61622</c:v>
                </c:pt>
                <c:pt idx="35495">
                  <c:v>60629</c:v>
                </c:pt>
                <c:pt idx="35496">
                  <c:v>59635</c:v>
                </c:pt>
                <c:pt idx="35497">
                  <c:v>58641</c:v>
                </c:pt>
                <c:pt idx="35498">
                  <c:v>57648</c:v>
                </c:pt>
                <c:pt idx="35499">
                  <c:v>56654</c:v>
                </c:pt>
                <c:pt idx="35500">
                  <c:v>55660</c:v>
                </c:pt>
                <c:pt idx="35501">
                  <c:v>54667</c:v>
                </c:pt>
                <c:pt idx="35502">
                  <c:v>53673</c:v>
                </c:pt>
                <c:pt idx="35503">
                  <c:v>52680</c:v>
                </c:pt>
                <c:pt idx="35504">
                  <c:v>51686</c:v>
                </c:pt>
                <c:pt idx="35505">
                  <c:v>50692</c:v>
                </c:pt>
                <c:pt idx="35506">
                  <c:v>49699</c:v>
                </c:pt>
                <c:pt idx="35507">
                  <c:v>60318</c:v>
                </c:pt>
                <c:pt idx="35508">
                  <c:v>59324</c:v>
                </c:pt>
                <c:pt idx="35509">
                  <c:v>58330</c:v>
                </c:pt>
                <c:pt idx="35510">
                  <c:v>57337</c:v>
                </c:pt>
                <c:pt idx="35511">
                  <c:v>53362</c:v>
                </c:pt>
                <c:pt idx="35512">
                  <c:v>51375</c:v>
                </c:pt>
                <c:pt idx="35513">
                  <c:v>50381</c:v>
                </c:pt>
                <c:pt idx="35514">
                  <c:v>49388</c:v>
                </c:pt>
                <c:pt idx="35515">
                  <c:v>48394</c:v>
                </c:pt>
                <c:pt idx="35516">
                  <c:v>62469</c:v>
                </c:pt>
                <c:pt idx="35517">
                  <c:v>61487</c:v>
                </c:pt>
                <c:pt idx="35518">
                  <c:v>60504</c:v>
                </c:pt>
                <c:pt idx="35519">
                  <c:v>62162</c:v>
                </c:pt>
                <c:pt idx="35520">
                  <c:v>61180</c:v>
                </c:pt>
                <c:pt idx="35521">
                  <c:v>60198</c:v>
                </c:pt>
                <c:pt idx="35522">
                  <c:v>59216</c:v>
                </c:pt>
                <c:pt idx="35523">
                  <c:v>58234</c:v>
                </c:pt>
                <c:pt idx="35524">
                  <c:v>57251</c:v>
                </c:pt>
                <c:pt idx="35525">
                  <c:v>56269</c:v>
                </c:pt>
                <c:pt idx="35526">
                  <c:v>55287</c:v>
                </c:pt>
                <c:pt idx="35527">
                  <c:v>54305</c:v>
                </c:pt>
                <c:pt idx="35528">
                  <c:v>53323</c:v>
                </c:pt>
                <c:pt idx="35529">
                  <c:v>52340</c:v>
                </c:pt>
                <c:pt idx="35530">
                  <c:v>51358</c:v>
                </c:pt>
                <c:pt idx="35531">
                  <c:v>60874</c:v>
                </c:pt>
                <c:pt idx="35532">
                  <c:v>59892</c:v>
                </c:pt>
                <c:pt idx="35533">
                  <c:v>58910</c:v>
                </c:pt>
                <c:pt idx="35534">
                  <c:v>57927</c:v>
                </c:pt>
                <c:pt idx="35535">
                  <c:v>56945</c:v>
                </c:pt>
                <c:pt idx="35536">
                  <c:v>55963</c:v>
                </c:pt>
                <c:pt idx="35537">
                  <c:v>54981</c:v>
                </c:pt>
                <c:pt idx="35538">
                  <c:v>53999</c:v>
                </c:pt>
                <c:pt idx="35539">
                  <c:v>53016</c:v>
                </c:pt>
                <c:pt idx="35540">
                  <c:v>52034</c:v>
                </c:pt>
                <c:pt idx="35541">
                  <c:v>51052</c:v>
                </c:pt>
                <c:pt idx="35542">
                  <c:v>50070</c:v>
                </c:pt>
                <c:pt idx="35543">
                  <c:v>49088</c:v>
                </c:pt>
                <c:pt idx="35544">
                  <c:v>59586</c:v>
                </c:pt>
                <c:pt idx="35545">
                  <c:v>58603</c:v>
                </c:pt>
                <c:pt idx="35546">
                  <c:v>57621</c:v>
                </c:pt>
                <c:pt idx="35547">
                  <c:v>56639</c:v>
                </c:pt>
                <c:pt idx="35548">
                  <c:v>52710</c:v>
                </c:pt>
                <c:pt idx="35549">
                  <c:v>50746</c:v>
                </c:pt>
                <c:pt idx="35550">
                  <c:v>49764</c:v>
                </c:pt>
                <c:pt idx="35551">
                  <c:v>48781</c:v>
                </c:pt>
                <c:pt idx="35552">
                  <c:v>47799</c:v>
                </c:pt>
                <c:pt idx="35553">
                  <c:v>59044</c:v>
                </c:pt>
                <c:pt idx="35554">
                  <c:v>58123</c:v>
                </c:pt>
                <c:pt idx="35555">
                  <c:v>57203</c:v>
                </c:pt>
                <c:pt idx="35556">
                  <c:v>58742</c:v>
                </c:pt>
                <c:pt idx="35557">
                  <c:v>57822</c:v>
                </c:pt>
                <c:pt idx="35558">
                  <c:v>56901</c:v>
                </c:pt>
                <c:pt idx="35559">
                  <c:v>55981</c:v>
                </c:pt>
                <c:pt idx="35560">
                  <c:v>55060</c:v>
                </c:pt>
                <c:pt idx="35561">
                  <c:v>54140</c:v>
                </c:pt>
                <c:pt idx="35562">
                  <c:v>53219</c:v>
                </c:pt>
                <c:pt idx="35563">
                  <c:v>52299</c:v>
                </c:pt>
                <c:pt idx="35564">
                  <c:v>51378</c:v>
                </c:pt>
                <c:pt idx="35565">
                  <c:v>50458</c:v>
                </c:pt>
                <c:pt idx="35566">
                  <c:v>49538</c:v>
                </c:pt>
                <c:pt idx="35567">
                  <c:v>48617</c:v>
                </c:pt>
                <c:pt idx="35568">
                  <c:v>57520</c:v>
                </c:pt>
                <c:pt idx="35569">
                  <c:v>56599</c:v>
                </c:pt>
                <c:pt idx="35570">
                  <c:v>55679</c:v>
                </c:pt>
                <c:pt idx="35571">
                  <c:v>54758</c:v>
                </c:pt>
                <c:pt idx="35572">
                  <c:v>53838</c:v>
                </c:pt>
                <c:pt idx="35573">
                  <c:v>52918</c:v>
                </c:pt>
                <c:pt idx="35574">
                  <c:v>51997</c:v>
                </c:pt>
                <c:pt idx="35575">
                  <c:v>51077</c:v>
                </c:pt>
                <c:pt idx="35576">
                  <c:v>50156</c:v>
                </c:pt>
                <c:pt idx="35577">
                  <c:v>49236</c:v>
                </c:pt>
                <c:pt idx="35578">
                  <c:v>48315</c:v>
                </c:pt>
                <c:pt idx="35579">
                  <c:v>47395</c:v>
                </c:pt>
                <c:pt idx="35580">
                  <c:v>46474</c:v>
                </c:pt>
                <c:pt idx="35581">
                  <c:v>56298</c:v>
                </c:pt>
                <c:pt idx="35582">
                  <c:v>55377</c:v>
                </c:pt>
                <c:pt idx="35583">
                  <c:v>54457</c:v>
                </c:pt>
                <c:pt idx="35584">
                  <c:v>53536</c:v>
                </c:pt>
                <c:pt idx="35585">
                  <c:v>49854</c:v>
                </c:pt>
                <c:pt idx="35586">
                  <c:v>48014</c:v>
                </c:pt>
                <c:pt idx="35587">
                  <c:v>47093</c:v>
                </c:pt>
                <c:pt idx="35588">
                  <c:v>46173</c:v>
                </c:pt>
                <c:pt idx="35589">
                  <c:v>45252</c:v>
                </c:pt>
                <c:pt idx="35590">
                  <c:v>62424</c:v>
                </c:pt>
                <c:pt idx="35591">
                  <c:v>61507</c:v>
                </c:pt>
                <c:pt idx="35592">
                  <c:v>60589</c:v>
                </c:pt>
                <c:pt idx="35593">
                  <c:v>59672</c:v>
                </c:pt>
                <c:pt idx="35594">
                  <c:v>58754</c:v>
                </c:pt>
                <c:pt idx="35595">
                  <c:v>57837</c:v>
                </c:pt>
                <c:pt idx="35596">
                  <c:v>56002</c:v>
                </c:pt>
                <c:pt idx="35597">
                  <c:v>55085</c:v>
                </c:pt>
                <c:pt idx="35598">
                  <c:v>63853</c:v>
                </c:pt>
                <c:pt idx="35599">
                  <c:v>62935</c:v>
                </c:pt>
                <c:pt idx="35600">
                  <c:v>62018</c:v>
                </c:pt>
                <c:pt idx="35601">
                  <c:v>61101</c:v>
                </c:pt>
                <c:pt idx="35602">
                  <c:v>60183</c:v>
                </c:pt>
                <c:pt idx="35603">
                  <c:v>59266</c:v>
                </c:pt>
                <c:pt idx="35604">
                  <c:v>58348</c:v>
                </c:pt>
                <c:pt idx="35605">
                  <c:v>57431</c:v>
                </c:pt>
                <c:pt idx="35606">
                  <c:v>56514</c:v>
                </c:pt>
                <c:pt idx="35607">
                  <c:v>55596</c:v>
                </c:pt>
                <c:pt idx="35608">
                  <c:v>54679</c:v>
                </c:pt>
                <c:pt idx="35609">
                  <c:v>53761</c:v>
                </c:pt>
                <c:pt idx="35610">
                  <c:v>52844</c:v>
                </c:pt>
                <c:pt idx="35611">
                  <c:v>51927</c:v>
                </c:pt>
                <c:pt idx="35612">
                  <c:v>62530</c:v>
                </c:pt>
                <c:pt idx="35613">
                  <c:v>61612</c:v>
                </c:pt>
                <c:pt idx="35614">
                  <c:v>60695</c:v>
                </c:pt>
                <c:pt idx="35615">
                  <c:v>59777</c:v>
                </c:pt>
                <c:pt idx="35616">
                  <c:v>58860</c:v>
                </c:pt>
                <c:pt idx="35617">
                  <c:v>57942</c:v>
                </c:pt>
                <c:pt idx="35618">
                  <c:v>57025</c:v>
                </c:pt>
                <c:pt idx="35619">
                  <c:v>56108</c:v>
                </c:pt>
                <c:pt idx="35620">
                  <c:v>55190</c:v>
                </c:pt>
                <c:pt idx="35621">
                  <c:v>54273</c:v>
                </c:pt>
                <c:pt idx="35622">
                  <c:v>53355</c:v>
                </c:pt>
                <c:pt idx="35623">
                  <c:v>52438</c:v>
                </c:pt>
                <c:pt idx="35624">
                  <c:v>51521</c:v>
                </c:pt>
                <c:pt idx="35625">
                  <c:v>50603</c:v>
                </c:pt>
                <c:pt idx="35626">
                  <c:v>61206</c:v>
                </c:pt>
                <c:pt idx="35627">
                  <c:v>60289</c:v>
                </c:pt>
                <c:pt idx="35628">
                  <c:v>59371</c:v>
                </c:pt>
                <c:pt idx="35629">
                  <c:v>58454</c:v>
                </c:pt>
                <c:pt idx="35630">
                  <c:v>57537</c:v>
                </c:pt>
                <c:pt idx="35631">
                  <c:v>56619</c:v>
                </c:pt>
                <c:pt idx="35632">
                  <c:v>55702</c:v>
                </c:pt>
                <c:pt idx="35633">
                  <c:v>54784</c:v>
                </c:pt>
                <c:pt idx="35634">
                  <c:v>53867</c:v>
                </c:pt>
                <c:pt idx="35635">
                  <c:v>52950</c:v>
                </c:pt>
                <c:pt idx="35636">
                  <c:v>52032</c:v>
                </c:pt>
                <c:pt idx="35637">
                  <c:v>51115</c:v>
                </c:pt>
                <c:pt idx="35638">
                  <c:v>50197</c:v>
                </c:pt>
                <c:pt idx="35639">
                  <c:v>49280</c:v>
                </c:pt>
                <c:pt idx="35640">
                  <c:v>48362</c:v>
                </c:pt>
                <c:pt idx="35641">
                  <c:v>47445</c:v>
                </c:pt>
                <c:pt idx="35642">
                  <c:v>60800</c:v>
                </c:pt>
                <c:pt idx="35643">
                  <c:v>59883</c:v>
                </c:pt>
                <c:pt idx="35644">
                  <c:v>60394</c:v>
                </c:pt>
                <c:pt idx="35645">
                  <c:v>59477</c:v>
                </c:pt>
                <c:pt idx="35646">
                  <c:v>64925</c:v>
                </c:pt>
                <c:pt idx="35647">
                  <c:v>63934</c:v>
                </c:pt>
                <c:pt idx="35648">
                  <c:v>62942</c:v>
                </c:pt>
                <c:pt idx="35649">
                  <c:v>61950</c:v>
                </c:pt>
                <c:pt idx="35650">
                  <c:v>60959</c:v>
                </c:pt>
                <c:pt idx="35651">
                  <c:v>59967</c:v>
                </c:pt>
                <c:pt idx="35652">
                  <c:v>57984</c:v>
                </c:pt>
                <c:pt idx="35653">
                  <c:v>56992</c:v>
                </c:pt>
                <c:pt idx="35654">
                  <c:v>66545</c:v>
                </c:pt>
                <c:pt idx="35655">
                  <c:v>65553</c:v>
                </c:pt>
                <c:pt idx="35656">
                  <c:v>64562</c:v>
                </c:pt>
                <c:pt idx="35657">
                  <c:v>63570</c:v>
                </c:pt>
                <c:pt idx="35658">
                  <c:v>62578</c:v>
                </c:pt>
                <c:pt idx="35659">
                  <c:v>61587</c:v>
                </c:pt>
                <c:pt idx="35660">
                  <c:v>60595</c:v>
                </c:pt>
                <c:pt idx="35661">
                  <c:v>59603</c:v>
                </c:pt>
                <c:pt idx="35662">
                  <c:v>58612</c:v>
                </c:pt>
                <c:pt idx="35663">
                  <c:v>57620</c:v>
                </c:pt>
                <c:pt idx="35664">
                  <c:v>56628</c:v>
                </c:pt>
                <c:pt idx="35665">
                  <c:v>55636</c:v>
                </c:pt>
                <c:pt idx="35666">
                  <c:v>54645</c:v>
                </c:pt>
                <c:pt idx="35667">
                  <c:v>53653</c:v>
                </c:pt>
                <c:pt idx="35668">
                  <c:v>65190</c:v>
                </c:pt>
                <c:pt idx="35669">
                  <c:v>64198</c:v>
                </c:pt>
                <c:pt idx="35670">
                  <c:v>63206</c:v>
                </c:pt>
                <c:pt idx="35671">
                  <c:v>62215</c:v>
                </c:pt>
                <c:pt idx="35672">
                  <c:v>61223</c:v>
                </c:pt>
                <c:pt idx="35673">
                  <c:v>60231</c:v>
                </c:pt>
                <c:pt idx="35674">
                  <c:v>59239</c:v>
                </c:pt>
                <c:pt idx="35675">
                  <c:v>58248</c:v>
                </c:pt>
                <c:pt idx="35676">
                  <c:v>57256</c:v>
                </c:pt>
                <c:pt idx="35677">
                  <c:v>56264</c:v>
                </c:pt>
                <c:pt idx="35678">
                  <c:v>55273</c:v>
                </c:pt>
                <c:pt idx="35679">
                  <c:v>54281</c:v>
                </c:pt>
                <c:pt idx="35680">
                  <c:v>53289</c:v>
                </c:pt>
                <c:pt idx="35681">
                  <c:v>52298</c:v>
                </c:pt>
                <c:pt idx="35682">
                  <c:v>63834</c:v>
                </c:pt>
                <c:pt idx="35683">
                  <c:v>62842</c:v>
                </c:pt>
                <c:pt idx="35684">
                  <c:v>61851</c:v>
                </c:pt>
                <c:pt idx="35685">
                  <c:v>60859</c:v>
                </c:pt>
                <c:pt idx="35686">
                  <c:v>59867</c:v>
                </c:pt>
                <c:pt idx="35687">
                  <c:v>58876</c:v>
                </c:pt>
                <c:pt idx="35688">
                  <c:v>57884</c:v>
                </c:pt>
                <c:pt idx="35689">
                  <c:v>56892</c:v>
                </c:pt>
                <c:pt idx="35690">
                  <c:v>55901</c:v>
                </c:pt>
                <c:pt idx="35691">
                  <c:v>54909</c:v>
                </c:pt>
                <c:pt idx="35692">
                  <c:v>53917</c:v>
                </c:pt>
                <c:pt idx="35693">
                  <c:v>52926</c:v>
                </c:pt>
                <c:pt idx="35694">
                  <c:v>51934</c:v>
                </c:pt>
                <c:pt idx="35695">
                  <c:v>50942</c:v>
                </c:pt>
                <c:pt idx="35696">
                  <c:v>49951</c:v>
                </c:pt>
                <c:pt idx="35697">
                  <c:v>48959</c:v>
                </c:pt>
                <c:pt idx="35698">
                  <c:v>63470</c:v>
                </c:pt>
                <c:pt idx="35699">
                  <c:v>62479</c:v>
                </c:pt>
                <c:pt idx="35700">
                  <c:v>63107</c:v>
                </c:pt>
                <c:pt idx="35701">
                  <c:v>62115</c:v>
                </c:pt>
                <c:pt idx="35702">
                  <c:v>63996</c:v>
                </c:pt>
                <c:pt idx="35703">
                  <c:v>62994</c:v>
                </c:pt>
                <c:pt idx="35704">
                  <c:v>61992</c:v>
                </c:pt>
                <c:pt idx="35705">
                  <c:v>60991</c:v>
                </c:pt>
                <c:pt idx="35706">
                  <c:v>59989</c:v>
                </c:pt>
                <c:pt idx="35707">
                  <c:v>58987</c:v>
                </c:pt>
                <c:pt idx="35708">
                  <c:v>56984</c:v>
                </c:pt>
                <c:pt idx="35709">
                  <c:v>55982</c:v>
                </c:pt>
                <c:pt idx="35710">
                  <c:v>65679</c:v>
                </c:pt>
                <c:pt idx="35711">
                  <c:v>64677</c:v>
                </c:pt>
                <c:pt idx="35712">
                  <c:v>63675</c:v>
                </c:pt>
                <c:pt idx="35713">
                  <c:v>62673</c:v>
                </c:pt>
                <c:pt idx="35714">
                  <c:v>61672</c:v>
                </c:pt>
                <c:pt idx="35715">
                  <c:v>60670</c:v>
                </c:pt>
                <c:pt idx="35716">
                  <c:v>59668</c:v>
                </c:pt>
                <c:pt idx="35717">
                  <c:v>58666</c:v>
                </c:pt>
                <c:pt idx="35718">
                  <c:v>57665</c:v>
                </c:pt>
                <c:pt idx="35719">
                  <c:v>56663</c:v>
                </c:pt>
                <c:pt idx="35720">
                  <c:v>55661</c:v>
                </c:pt>
                <c:pt idx="35721">
                  <c:v>54659</c:v>
                </c:pt>
                <c:pt idx="35722">
                  <c:v>53658</c:v>
                </c:pt>
                <c:pt idx="35723">
                  <c:v>52656</c:v>
                </c:pt>
                <c:pt idx="35724">
                  <c:v>64356</c:v>
                </c:pt>
                <c:pt idx="35725">
                  <c:v>63354</c:v>
                </c:pt>
                <c:pt idx="35726">
                  <c:v>62353</c:v>
                </c:pt>
                <c:pt idx="35727">
                  <c:v>61351</c:v>
                </c:pt>
                <c:pt idx="35728">
                  <c:v>60349</c:v>
                </c:pt>
                <c:pt idx="35729">
                  <c:v>59347</c:v>
                </c:pt>
                <c:pt idx="35730">
                  <c:v>58346</c:v>
                </c:pt>
                <c:pt idx="35731">
                  <c:v>57344</c:v>
                </c:pt>
                <c:pt idx="35732">
                  <c:v>56342</c:v>
                </c:pt>
                <c:pt idx="35733">
                  <c:v>55340</c:v>
                </c:pt>
                <c:pt idx="35734">
                  <c:v>54339</c:v>
                </c:pt>
                <c:pt idx="35735">
                  <c:v>53337</c:v>
                </c:pt>
                <c:pt idx="35736">
                  <c:v>52335</c:v>
                </c:pt>
                <c:pt idx="35737">
                  <c:v>51333</c:v>
                </c:pt>
                <c:pt idx="35738">
                  <c:v>63034</c:v>
                </c:pt>
                <c:pt idx="35739">
                  <c:v>62032</c:v>
                </c:pt>
                <c:pt idx="35740">
                  <c:v>61030</c:v>
                </c:pt>
                <c:pt idx="35741">
                  <c:v>60029</c:v>
                </c:pt>
                <c:pt idx="35742">
                  <c:v>59027</c:v>
                </c:pt>
                <c:pt idx="35743">
                  <c:v>58025</c:v>
                </c:pt>
                <c:pt idx="35744">
                  <c:v>57023</c:v>
                </c:pt>
                <c:pt idx="35745">
                  <c:v>56022</c:v>
                </c:pt>
                <c:pt idx="35746">
                  <c:v>55020</c:v>
                </c:pt>
                <c:pt idx="35747">
                  <c:v>54018</c:v>
                </c:pt>
                <c:pt idx="35748">
                  <c:v>53016</c:v>
                </c:pt>
                <c:pt idx="35749">
                  <c:v>52015</c:v>
                </c:pt>
                <c:pt idx="35750">
                  <c:v>51013</c:v>
                </c:pt>
                <c:pt idx="35751">
                  <c:v>50011</c:v>
                </c:pt>
                <c:pt idx="35752">
                  <c:v>49009</c:v>
                </c:pt>
                <c:pt idx="35753">
                  <c:v>48007</c:v>
                </c:pt>
                <c:pt idx="35754">
                  <c:v>62713</c:v>
                </c:pt>
                <c:pt idx="35755">
                  <c:v>61711</c:v>
                </c:pt>
                <c:pt idx="35756">
                  <c:v>62392</c:v>
                </c:pt>
                <c:pt idx="35757">
                  <c:v>61391</c:v>
                </c:pt>
                <c:pt idx="35758">
                  <c:v>62449</c:v>
                </c:pt>
                <c:pt idx="35759">
                  <c:v>61460</c:v>
                </c:pt>
                <c:pt idx="35760">
                  <c:v>60471</c:v>
                </c:pt>
                <c:pt idx="35761">
                  <c:v>59482</c:v>
                </c:pt>
                <c:pt idx="35762">
                  <c:v>58492</c:v>
                </c:pt>
                <c:pt idx="35763">
                  <c:v>57503</c:v>
                </c:pt>
                <c:pt idx="35764">
                  <c:v>55525</c:v>
                </c:pt>
                <c:pt idx="35765">
                  <c:v>54536</c:v>
                </c:pt>
                <c:pt idx="35766">
                  <c:v>64133</c:v>
                </c:pt>
                <c:pt idx="35767">
                  <c:v>63144</c:v>
                </c:pt>
                <c:pt idx="35768">
                  <c:v>62154</c:v>
                </c:pt>
                <c:pt idx="35769">
                  <c:v>61165</c:v>
                </c:pt>
                <c:pt idx="35770">
                  <c:v>60176</c:v>
                </c:pt>
                <c:pt idx="35771">
                  <c:v>59187</c:v>
                </c:pt>
                <c:pt idx="35772">
                  <c:v>58198</c:v>
                </c:pt>
                <c:pt idx="35773">
                  <c:v>57208</c:v>
                </c:pt>
                <c:pt idx="35774">
                  <c:v>56219</c:v>
                </c:pt>
                <c:pt idx="35775">
                  <c:v>55230</c:v>
                </c:pt>
                <c:pt idx="35776">
                  <c:v>54241</c:v>
                </c:pt>
                <c:pt idx="35777">
                  <c:v>53252</c:v>
                </c:pt>
                <c:pt idx="35778">
                  <c:v>52263</c:v>
                </c:pt>
                <c:pt idx="35779">
                  <c:v>51273</c:v>
                </c:pt>
                <c:pt idx="35780">
                  <c:v>62849</c:v>
                </c:pt>
                <c:pt idx="35781">
                  <c:v>61860</c:v>
                </c:pt>
                <c:pt idx="35782">
                  <c:v>60870</c:v>
                </c:pt>
                <c:pt idx="35783">
                  <c:v>59881</c:v>
                </c:pt>
                <c:pt idx="35784">
                  <c:v>58892</c:v>
                </c:pt>
                <c:pt idx="35785">
                  <c:v>57903</c:v>
                </c:pt>
                <c:pt idx="35786">
                  <c:v>56914</c:v>
                </c:pt>
                <c:pt idx="35787">
                  <c:v>55924</c:v>
                </c:pt>
                <c:pt idx="35788">
                  <c:v>54935</c:v>
                </c:pt>
                <c:pt idx="35789">
                  <c:v>53946</c:v>
                </c:pt>
                <c:pt idx="35790">
                  <c:v>52957</c:v>
                </c:pt>
                <c:pt idx="35791">
                  <c:v>51968</c:v>
                </c:pt>
                <c:pt idx="35792">
                  <c:v>50979</c:v>
                </c:pt>
                <c:pt idx="35793">
                  <c:v>49989</c:v>
                </c:pt>
                <c:pt idx="35794">
                  <c:v>61565</c:v>
                </c:pt>
                <c:pt idx="35795">
                  <c:v>60576</c:v>
                </c:pt>
                <c:pt idx="35796">
                  <c:v>59586</c:v>
                </c:pt>
                <c:pt idx="35797">
                  <c:v>58597</c:v>
                </c:pt>
                <c:pt idx="35798">
                  <c:v>57608</c:v>
                </c:pt>
                <c:pt idx="35799">
                  <c:v>56619</c:v>
                </c:pt>
                <c:pt idx="35800">
                  <c:v>55630</c:v>
                </c:pt>
                <c:pt idx="35801">
                  <c:v>54641</c:v>
                </c:pt>
                <c:pt idx="35802">
                  <c:v>53651</c:v>
                </c:pt>
                <c:pt idx="35803">
                  <c:v>52662</c:v>
                </c:pt>
                <c:pt idx="35804">
                  <c:v>51673</c:v>
                </c:pt>
                <c:pt idx="35805">
                  <c:v>50684</c:v>
                </c:pt>
                <c:pt idx="35806">
                  <c:v>49695</c:v>
                </c:pt>
                <c:pt idx="35807">
                  <c:v>48705</c:v>
                </c:pt>
                <c:pt idx="35808">
                  <c:v>47716</c:v>
                </c:pt>
                <c:pt idx="35809">
                  <c:v>46727</c:v>
                </c:pt>
                <c:pt idx="35810">
                  <c:v>61270</c:v>
                </c:pt>
                <c:pt idx="35811">
                  <c:v>60281</c:v>
                </c:pt>
                <c:pt idx="35812">
                  <c:v>60975</c:v>
                </c:pt>
                <c:pt idx="35813">
                  <c:v>59986</c:v>
                </c:pt>
                <c:pt idx="35814">
                  <c:v>57838</c:v>
                </c:pt>
                <c:pt idx="35815">
                  <c:v>56918</c:v>
                </c:pt>
                <c:pt idx="35816">
                  <c:v>55998</c:v>
                </c:pt>
                <c:pt idx="35817">
                  <c:v>55078</c:v>
                </c:pt>
                <c:pt idx="35818">
                  <c:v>54158</c:v>
                </c:pt>
                <c:pt idx="35819">
                  <c:v>53239</c:v>
                </c:pt>
                <c:pt idx="35820">
                  <c:v>51399</c:v>
                </c:pt>
                <c:pt idx="35821">
                  <c:v>50479</c:v>
                </c:pt>
                <c:pt idx="35822">
                  <c:v>59410</c:v>
                </c:pt>
                <c:pt idx="35823">
                  <c:v>58490</c:v>
                </c:pt>
                <c:pt idx="35824">
                  <c:v>57571</c:v>
                </c:pt>
                <c:pt idx="35825">
                  <c:v>56651</c:v>
                </c:pt>
                <c:pt idx="35826">
                  <c:v>55731</c:v>
                </c:pt>
                <c:pt idx="35827">
                  <c:v>54811</c:v>
                </c:pt>
                <c:pt idx="35828">
                  <c:v>53891</c:v>
                </c:pt>
                <c:pt idx="35829">
                  <c:v>52971</c:v>
                </c:pt>
                <c:pt idx="35830">
                  <c:v>52051</c:v>
                </c:pt>
                <c:pt idx="35831">
                  <c:v>51132</c:v>
                </c:pt>
                <c:pt idx="35832">
                  <c:v>50212</c:v>
                </c:pt>
                <c:pt idx="35833">
                  <c:v>49292</c:v>
                </c:pt>
                <c:pt idx="35834">
                  <c:v>48372</c:v>
                </c:pt>
                <c:pt idx="35835">
                  <c:v>47452</c:v>
                </c:pt>
                <c:pt idx="35836">
                  <c:v>58223</c:v>
                </c:pt>
                <c:pt idx="35837">
                  <c:v>57303</c:v>
                </c:pt>
                <c:pt idx="35838">
                  <c:v>56383</c:v>
                </c:pt>
                <c:pt idx="35839">
                  <c:v>55464</c:v>
                </c:pt>
                <c:pt idx="35840">
                  <c:v>54544</c:v>
                </c:pt>
                <c:pt idx="35841">
                  <c:v>53624</c:v>
                </c:pt>
                <c:pt idx="35842">
                  <c:v>52704</c:v>
                </c:pt>
                <c:pt idx="35843">
                  <c:v>51784</c:v>
                </c:pt>
                <c:pt idx="35844">
                  <c:v>50864</c:v>
                </c:pt>
                <c:pt idx="35845">
                  <c:v>49945</c:v>
                </c:pt>
                <c:pt idx="35846">
                  <c:v>49025</c:v>
                </c:pt>
                <c:pt idx="35847">
                  <c:v>48105</c:v>
                </c:pt>
                <c:pt idx="35848">
                  <c:v>47185</c:v>
                </c:pt>
                <c:pt idx="35849">
                  <c:v>46265</c:v>
                </c:pt>
                <c:pt idx="35850">
                  <c:v>57036</c:v>
                </c:pt>
                <c:pt idx="35851">
                  <c:v>56116</c:v>
                </c:pt>
                <c:pt idx="35852">
                  <c:v>55196</c:v>
                </c:pt>
                <c:pt idx="35853">
                  <c:v>54277</c:v>
                </c:pt>
                <c:pt idx="35854">
                  <c:v>53357</c:v>
                </c:pt>
                <c:pt idx="35855">
                  <c:v>52437</c:v>
                </c:pt>
                <c:pt idx="35856">
                  <c:v>51517</c:v>
                </c:pt>
                <c:pt idx="35857">
                  <c:v>50597</c:v>
                </c:pt>
                <c:pt idx="35858">
                  <c:v>49677</c:v>
                </c:pt>
                <c:pt idx="35859">
                  <c:v>48757</c:v>
                </c:pt>
                <c:pt idx="35860">
                  <c:v>47838</c:v>
                </c:pt>
                <c:pt idx="35861">
                  <c:v>46918</c:v>
                </c:pt>
                <c:pt idx="35862">
                  <c:v>45998</c:v>
                </c:pt>
                <c:pt idx="35863">
                  <c:v>45078</c:v>
                </c:pt>
                <c:pt idx="35864">
                  <c:v>44158</c:v>
                </c:pt>
                <c:pt idx="35865">
                  <c:v>43238</c:v>
                </c:pt>
                <c:pt idx="35866">
                  <c:v>56769</c:v>
                </c:pt>
                <c:pt idx="35867">
                  <c:v>55849</c:v>
                </c:pt>
                <c:pt idx="35868">
                  <c:v>56502</c:v>
                </c:pt>
                <c:pt idx="35869">
                  <c:v>55582</c:v>
                </c:pt>
                <c:pt idx="35870">
                  <c:v>68989</c:v>
                </c:pt>
                <c:pt idx="35871">
                  <c:v>68563</c:v>
                </c:pt>
                <c:pt idx="35872">
                  <c:v>67655</c:v>
                </c:pt>
                <c:pt idx="35873">
                  <c:v>67228</c:v>
                </c:pt>
                <c:pt idx="35874">
                  <c:v>66320</c:v>
                </c:pt>
                <c:pt idx="35875">
                  <c:v>65412</c:v>
                </c:pt>
                <c:pt idx="35876">
                  <c:v>65893</c:v>
                </c:pt>
                <c:pt idx="35877">
                  <c:v>64985</c:v>
                </c:pt>
                <c:pt idx="35878">
                  <c:v>64077</c:v>
                </c:pt>
                <c:pt idx="35879">
                  <c:v>65467</c:v>
                </c:pt>
                <c:pt idx="35880">
                  <c:v>64559</c:v>
                </c:pt>
                <c:pt idx="35881">
                  <c:v>63651</c:v>
                </c:pt>
                <c:pt idx="35882">
                  <c:v>64132</c:v>
                </c:pt>
                <c:pt idx="35883">
                  <c:v>63706</c:v>
                </c:pt>
                <c:pt idx="35884">
                  <c:v>62798</c:v>
                </c:pt>
                <c:pt idx="35885">
                  <c:v>61890</c:v>
                </c:pt>
                <c:pt idx="35886">
                  <c:v>62371</c:v>
                </c:pt>
                <c:pt idx="35887">
                  <c:v>61463</c:v>
                </c:pt>
                <c:pt idx="35888">
                  <c:v>60555</c:v>
                </c:pt>
                <c:pt idx="35889">
                  <c:v>61036</c:v>
                </c:pt>
                <c:pt idx="35890">
                  <c:v>60128</c:v>
                </c:pt>
                <c:pt idx="35891">
                  <c:v>59275</c:v>
                </c:pt>
                <c:pt idx="35892">
                  <c:v>58367</c:v>
                </c:pt>
                <c:pt idx="35893">
                  <c:v>57459</c:v>
                </c:pt>
                <c:pt idx="35894">
                  <c:v>57941</c:v>
                </c:pt>
                <c:pt idx="35895">
                  <c:v>57032</c:v>
                </c:pt>
                <c:pt idx="35896">
                  <c:v>56606</c:v>
                </c:pt>
                <c:pt idx="35897">
                  <c:v>55698</c:v>
                </c:pt>
                <c:pt idx="35898">
                  <c:v>55271</c:v>
                </c:pt>
                <c:pt idx="35899">
                  <c:v>54363</c:v>
                </c:pt>
                <c:pt idx="35900">
                  <c:v>51694</c:v>
                </c:pt>
                <c:pt idx="35901">
                  <c:v>49933</c:v>
                </c:pt>
                <c:pt idx="35902">
                  <c:v>71584</c:v>
                </c:pt>
                <c:pt idx="35903">
                  <c:v>71182</c:v>
                </c:pt>
                <c:pt idx="35904">
                  <c:v>70217</c:v>
                </c:pt>
                <c:pt idx="35905">
                  <c:v>69814</c:v>
                </c:pt>
                <c:pt idx="35906">
                  <c:v>68849</c:v>
                </c:pt>
                <c:pt idx="35907">
                  <c:v>67884</c:v>
                </c:pt>
                <c:pt idx="35908">
                  <c:v>68446</c:v>
                </c:pt>
                <c:pt idx="35909">
                  <c:v>67482</c:v>
                </c:pt>
                <c:pt idx="35910">
                  <c:v>66517</c:v>
                </c:pt>
                <c:pt idx="35911">
                  <c:v>68044</c:v>
                </c:pt>
                <c:pt idx="35912">
                  <c:v>67079</c:v>
                </c:pt>
                <c:pt idx="35913">
                  <c:v>66114</c:v>
                </c:pt>
                <c:pt idx="35914">
                  <c:v>66676</c:v>
                </c:pt>
                <c:pt idx="35915">
                  <c:v>66273</c:v>
                </c:pt>
                <c:pt idx="35916">
                  <c:v>65308</c:v>
                </c:pt>
                <c:pt idx="35917">
                  <c:v>64344</c:v>
                </c:pt>
                <c:pt idx="35918">
                  <c:v>64906</c:v>
                </c:pt>
                <c:pt idx="35919">
                  <c:v>63941</c:v>
                </c:pt>
                <c:pt idx="35920">
                  <c:v>62976</c:v>
                </c:pt>
                <c:pt idx="35921">
                  <c:v>63538</c:v>
                </c:pt>
                <c:pt idx="35922">
                  <c:v>62573</c:v>
                </c:pt>
                <c:pt idx="35923">
                  <c:v>61768</c:v>
                </c:pt>
                <c:pt idx="35924">
                  <c:v>60803</c:v>
                </c:pt>
                <c:pt idx="35925">
                  <c:v>59838</c:v>
                </c:pt>
                <c:pt idx="35926">
                  <c:v>60400</c:v>
                </c:pt>
                <c:pt idx="35927">
                  <c:v>59435</c:v>
                </c:pt>
                <c:pt idx="35928">
                  <c:v>59032</c:v>
                </c:pt>
                <c:pt idx="35929">
                  <c:v>58068</c:v>
                </c:pt>
                <c:pt idx="35930">
                  <c:v>57665</c:v>
                </c:pt>
                <c:pt idx="35931">
                  <c:v>56700</c:v>
                </c:pt>
                <c:pt idx="35932">
                  <c:v>53965</c:v>
                </c:pt>
                <c:pt idx="35933">
                  <c:v>52194</c:v>
                </c:pt>
                <c:pt idx="35934">
                  <c:v>70704</c:v>
                </c:pt>
                <c:pt idx="35935">
                  <c:v>70351</c:v>
                </c:pt>
                <c:pt idx="35936">
                  <c:v>69373</c:v>
                </c:pt>
                <c:pt idx="35937">
                  <c:v>69019</c:v>
                </c:pt>
                <c:pt idx="35938">
                  <c:v>68041</c:v>
                </c:pt>
                <c:pt idx="35939">
                  <c:v>67063</c:v>
                </c:pt>
                <c:pt idx="35940">
                  <c:v>67688</c:v>
                </c:pt>
                <c:pt idx="35941">
                  <c:v>66709</c:v>
                </c:pt>
                <c:pt idx="35942">
                  <c:v>65731</c:v>
                </c:pt>
                <c:pt idx="35943">
                  <c:v>67334</c:v>
                </c:pt>
                <c:pt idx="35944">
                  <c:v>66356</c:v>
                </c:pt>
                <c:pt idx="35945">
                  <c:v>65378</c:v>
                </c:pt>
                <c:pt idx="35946">
                  <c:v>66003</c:v>
                </c:pt>
                <c:pt idx="35947">
                  <c:v>65649</c:v>
                </c:pt>
                <c:pt idx="35948">
                  <c:v>64671</c:v>
                </c:pt>
                <c:pt idx="35949">
                  <c:v>63693</c:v>
                </c:pt>
                <c:pt idx="35950">
                  <c:v>64318</c:v>
                </c:pt>
                <c:pt idx="35951">
                  <c:v>63339</c:v>
                </c:pt>
                <c:pt idx="35952">
                  <c:v>62361</c:v>
                </c:pt>
                <c:pt idx="35953">
                  <c:v>62986</c:v>
                </c:pt>
                <c:pt idx="35954">
                  <c:v>62008</c:v>
                </c:pt>
                <c:pt idx="35955">
                  <c:v>61301</c:v>
                </c:pt>
                <c:pt idx="35956">
                  <c:v>60323</c:v>
                </c:pt>
                <c:pt idx="35957">
                  <c:v>59345</c:v>
                </c:pt>
                <c:pt idx="35958">
                  <c:v>59970</c:v>
                </c:pt>
                <c:pt idx="35959">
                  <c:v>58991</c:v>
                </c:pt>
                <c:pt idx="35960">
                  <c:v>58638</c:v>
                </c:pt>
                <c:pt idx="35961">
                  <c:v>57660</c:v>
                </c:pt>
                <c:pt idx="35962">
                  <c:v>57306</c:v>
                </c:pt>
                <c:pt idx="35963">
                  <c:v>56328</c:v>
                </c:pt>
                <c:pt idx="35964">
                  <c:v>53665</c:v>
                </c:pt>
                <c:pt idx="35965">
                  <c:v>51980</c:v>
                </c:pt>
                <c:pt idx="35966">
                  <c:v>69248</c:v>
                </c:pt>
                <c:pt idx="35967">
                  <c:v>68931</c:v>
                </c:pt>
                <c:pt idx="35968">
                  <c:v>67956</c:v>
                </c:pt>
                <c:pt idx="35969">
                  <c:v>67639</c:v>
                </c:pt>
                <c:pt idx="35970">
                  <c:v>66665</c:v>
                </c:pt>
                <c:pt idx="35971">
                  <c:v>65690</c:v>
                </c:pt>
                <c:pt idx="35972">
                  <c:v>66348</c:v>
                </c:pt>
                <c:pt idx="35973">
                  <c:v>65373</c:v>
                </c:pt>
                <c:pt idx="35974">
                  <c:v>64399</c:v>
                </c:pt>
                <c:pt idx="35975">
                  <c:v>66031</c:v>
                </c:pt>
                <c:pt idx="35976">
                  <c:v>65057</c:v>
                </c:pt>
                <c:pt idx="35977">
                  <c:v>64082</c:v>
                </c:pt>
                <c:pt idx="35978">
                  <c:v>64740</c:v>
                </c:pt>
                <c:pt idx="35979">
                  <c:v>64423</c:v>
                </c:pt>
                <c:pt idx="35980">
                  <c:v>63448</c:v>
                </c:pt>
                <c:pt idx="35981">
                  <c:v>62474</c:v>
                </c:pt>
                <c:pt idx="35982">
                  <c:v>63131</c:v>
                </c:pt>
                <c:pt idx="35983">
                  <c:v>62157</c:v>
                </c:pt>
                <c:pt idx="35984">
                  <c:v>61182</c:v>
                </c:pt>
                <c:pt idx="35985">
                  <c:v>61840</c:v>
                </c:pt>
                <c:pt idx="35986">
                  <c:v>60865</c:v>
                </c:pt>
                <c:pt idx="35987">
                  <c:v>60232</c:v>
                </c:pt>
                <c:pt idx="35988">
                  <c:v>59257</c:v>
                </c:pt>
                <c:pt idx="35989">
                  <c:v>58282</c:v>
                </c:pt>
                <c:pt idx="35990">
                  <c:v>58940</c:v>
                </c:pt>
                <c:pt idx="35991">
                  <c:v>57966</c:v>
                </c:pt>
                <c:pt idx="35992">
                  <c:v>57649</c:v>
                </c:pt>
                <c:pt idx="35993">
                  <c:v>56674</c:v>
                </c:pt>
                <c:pt idx="35994">
                  <c:v>56357</c:v>
                </c:pt>
                <c:pt idx="35995">
                  <c:v>55383</c:v>
                </c:pt>
                <c:pt idx="35996">
                  <c:v>52800</c:v>
                </c:pt>
                <c:pt idx="35997">
                  <c:v>51192</c:v>
                </c:pt>
                <c:pt idx="35998">
                  <c:v>64661</c:v>
                </c:pt>
                <c:pt idx="35999">
                  <c:v>64397</c:v>
                </c:pt>
                <c:pt idx="36000">
                  <c:v>63469</c:v>
                </c:pt>
                <c:pt idx="36001">
                  <c:v>63205</c:v>
                </c:pt>
                <c:pt idx="36002">
                  <c:v>62277</c:v>
                </c:pt>
                <c:pt idx="36003">
                  <c:v>61349</c:v>
                </c:pt>
                <c:pt idx="36004">
                  <c:v>62013</c:v>
                </c:pt>
                <c:pt idx="36005">
                  <c:v>61085</c:v>
                </c:pt>
                <c:pt idx="36006">
                  <c:v>60157</c:v>
                </c:pt>
                <c:pt idx="36007">
                  <c:v>61750</c:v>
                </c:pt>
                <c:pt idx="36008">
                  <c:v>60821</c:v>
                </c:pt>
                <c:pt idx="36009">
                  <c:v>59893</c:v>
                </c:pt>
                <c:pt idx="36010">
                  <c:v>60558</c:v>
                </c:pt>
                <c:pt idx="36011">
                  <c:v>60294</c:v>
                </c:pt>
                <c:pt idx="36012">
                  <c:v>59366</c:v>
                </c:pt>
                <c:pt idx="36013">
                  <c:v>58437</c:v>
                </c:pt>
                <c:pt idx="36014">
                  <c:v>59102</c:v>
                </c:pt>
                <c:pt idx="36015">
                  <c:v>58174</c:v>
                </c:pt>
                <c:pt idx="36016">
                  <c:v>57245</c:v>
                </c:pt>
                <c:pt idx="36017">
                  <c:v>57910</c:v>
                </c:pt>
                <c:pt idx="36018">
                  <c:v>56982</c:v>
                </c:pt>
                <c:pt idx="36019">
                  <c:v>56454</c:v>
                </c:pt>
                <c:pt idx="36020">
                  <c:v>55526</c:v>
                </c:pt>
                <c:pt idx="36021">
                  <c:v>54598</c:v>
                </c:pt>
                <c:pt idx="36022">
                  <c:v>55262</c:v>
                </c:pt>
                <c:pt idx="36023">
                  <c:v>54334</c:v>
                </c:pt>
                <c:pt idx="36024">
                  <c:v>54070</c:v>
                </c:pt>
                <c:pt idx="36025">
                  <c:v>53142</c:v>
                </c:pt>
                <c:pt idx="36026">
                  <c:v>52878</c:v>
                </c:pt>
                <c:pt idx="36027">
                  <c:v>51950</c:v>
                </c:pt>
                <c:pt idx="36028">
                  <c:v>49566</c:v>
                </c:pt>
                <c:pt idx="36029">
                  <c:v>48111</c:v>
                </c:pt>
                <c:pt idx="36030">
                  <c:v>68696</c:v>
                </c:pt>
                <c:pt idx="36031">
                  <c:v>67361</c:v>
                </c:pt>
                <c:pt idx="36032">
                  <c:v>66464</c:v>
                </c:pt>
                <c:pt idx="36033">
                  <c:v>66026</c:v>
                </c:pt>
                <c:pt idx="36034">
                  <c:v>65129</c:v>
                </c:pt>
                <c:pt idx="36035">
                  <c:v>64691</c:v>
                </c:pt>
                <c:pt idx="36036">
                  <c:v>63795</c:v>
                </c:pt>
                <c:pt idx="36037">
                  <c:v>63357</c:v>
                </c:pt>
                <c:pt idx="36038">
                  <c:v>62460</c:v>
                </c:pt>
                <c:pt idx="36039">
                  <c:v>62022</c:v>
                </c:pt>
                <c:pt idx="36040">
                  <c:v>61125</c:v>
                </c:pt>
                <c:pt idx="36041">
                  <c:v>60687</c:v>
                </c:pt>
                <c:pt idx="36042">
                  <c:v>59790</c:v>
                </c:pt>
                <c:pt idx="36043">
                  <c:v>59352</c:v>
                </c:pt>
                <c:pt idx="36044">
                  <c:v>58456</c:v>
                </c:pt>
                <c:pt idx="36045">
                  <c:v>58018</c:v>
                </c:pt>
                <c:pt idx="36046">
                  <c:v>57121</c:v>
                </c:pt>
                <c:pt idx="36047">
                  <c:v>56683</c:v>
                </c:pt>
                <c:pt idx="36048">
                  <c:v>55786</c:v>
                </c:pt>
                <c:pt idx="36049">
                  <c:v>55348</c:v>
                </c:pt>
                <c:pt idx="36050">
                  <c:v>71341</c:v>
                </c:pt>
                <c:pt idx="36051">
                  <c:v>69972</c:v>
                </c:pt>
                <c:pt idx="36052">
                  <c:v>69018</c:v>
                </c:pt>
                <c:pt idx="36053">
                  <c:v>68602</c:v>
                </c:pt>
                <c:pt idx="36054">
                  <c:v>67649</c:v>
                </c:pt>
                <c:pt idx="36055">
                  <c:v>67233</c:v>
                </c:pt>
                <c:pt idx="36056">
                  <c:v>66280</c:v>
                </c:pt>
                <c:pt idx="36057">
                  <c:v>65864</c:v>
                </c:pt>
                <c:pt idx="36058">
                  <c:v>64911</c:v>
                </c:pt>
                <c:pt idx="36059">
                  <c:v>64495</c:v>
                </c:pt>
                <c:pt idx="36060">
                  <c:v>63542</c:v>
                </c:pt>
                <c:pt idx="36061">
                  <c:v>63126</c:v>
                </c:pt>
                <c:pt idx="36062">
                  <c:v>62172</c:v>
                </c:pt>
                <c:pt idx="36063">
                  <c:v>61757</c:v>
                </c:pt>
                <c:pt idx="36064">
                  <c:v>60803</c:v>
                </c:pt>
                <c:pt idx="36065">
                  <c:v>60387</c:v>
                </c:pt>
                <c:pt idx="36066">
                  <c:v>59434</c:v>
                </c:pt>
                <c:pt idx="36067">
                  <c:v>59018</c:v>
                </c:pt>
                <c:pt idx="36068">
                  <c:v>58065</c:v>
                </c:pt>
                <c:pt idx="36069">
                  <c:v>57649</c:v>
                </c:pt>
                <c:pt idx="36070">
                  <c:v>70610</c:v>
                </c:pt>
                <c:pt idx="36071">
                  <c:v>69278</c:v>
                </c:pt>
                <c:pt idx="36072">
                  <c:v>68304</c:v>
                </c:pt>
                <c:pt idx="36073">
                  <c:v>67947</c:v>
                </c:pt>
                <c:pt idx="36074">
                  <c:v>66972</c:v>
                </c:pt>
                <c:pt idx="36075">
                  <c:v>66615</c:v>
                </c:pt>
                <c:pt idx="36076">
                  <c:v>65641</c:v>
                </c:pt>
                <c:pt idx="36077">
                  <c:v>65283</c:v>
                </c:pt>
                <c:pt idx="36078">
                  <c:v>64309</c:v>
                </c:pt>
                <c:pt idx="36079">
                  <c:v>63952</c:v>
                </c:pt>
                <c:pt idx="36080">
                  <c:v>62977</c:v>
                </c:pt>
                <c:pt idx="36081">
                  <c:v>62620</c:v>
                </c:pt>
                <c:pt idx="36082">
                  <c:v>61646</c:v>
                </c:pt>
                <c:pt idx="36083">
                  <c:v>61289</c:v>
                </c:pt>
                <c:pt idx="36084">
                  <c:v>60314</c:v>
                </c:pt>
                <c:pt idx="36085">
                  <c:v>59957</c:v>
                </c:pt>
                <c:pt idx="36086">
                  <c:v>58983</c:v>
                </c:pt>
                <c:pt idx="36087">
                  <c:v>58625</c:v>
                </c:pt>
                <c:pt idx="36088">
                  <c:v>57651</c:v>
                </c:pt>
                <c:pt idx="36089">
                  <c:v>57294</c:v>
                </c:pt>
                <c:pt idx="36090">
                  <c:v>69245</c:v>
                </c:pt>
                <c:pt idx="36091">
                  <c:v>67957</c:v>
                </c:pt>
                <c:pt idx="36092">
                  <c:v>66978</c:v>
                </c:pt>
                <c:pt idx="36093">
                  <c:v>66669</c:v>
                </c:pt>
                <c:pt idx="36094">
                  <c:v>65690</c:v>
                </c:pt>
                <c:pt idx="36095">
                  <c:v>65382</c:v>
                </c:pt>
                <c:pt idx="36096">
                  <c:v>64402</c:v>
                </c:pt>
                <c:pt idx="36097">
                  <c:v>64094</c:v>
                </c:pt>
                <c:pt idx="36098">
                  <c:v>63115</c:v>
                </c:pt>
                <c:pt idx="36099">
                  <c:v>62806</c:v>
                </c:pt>
                <c:pt idx="36100">
                  <c:v>61827</c:v>
                </c:pt>
                <c:pt idx="36101">
                  <c:v>61519</c:v>
                </c:pt>
                <c:pt idx="36102">
                  <c:v>60539</c:v>
                </c:pt>
                <c:pt idx="36103">
                  <c:v>60231</c:v>
                </c:pt>
                <c:pt idx="36104">
                  <c:v>59252</c:v>
                </c:pt>
                <c:pt idx="36105">
                  <c:v>58943</c:v>
                </c:pt>
                <c:pt idx="36106">
                  <c:v>57964</c:v>
                </c:pt>
                <c:pt idx="36107">
                  <c:v>57656</c:v>
                </c:pt>
                <c:pt idx="36108">
                  <c:v>56676</c:v>
                </c:pt>
                <c:pt idx="36109">
                  <c:v>56368</c:v>
                </c:pt>
                <c:pt idx="36110">
                  <c:v>64786</c:v>
                </c:pt>
                <c:pt idx="36111">
                  <c:v>63604</c:v>
                </c:pt>
                <c:pt idx="36112">
                  <c:v>62658</c:v>
                </c:pt>
                <c:pt idx="36113">
                  <c:v>62422</c:v>
                </c:pt>
                <c:pt idx="36114">
                  <c:v>61476</c:v>
                </c:pt>
                <c:pt idx="36115">
                  <c:v>61240</c:v>
                </c:pt>
                <c:pt idx="36116">
                  <c:v>60294</c:v>
                </c:pt>
                <c:pt idx="36117">
                  <c:v>60058</c:v>
                </c:pt>
                <c:pt idx="36118">
                  <c:v>59112</c:v>
                </c:pt>
                <c:pt idx="36119">
                  <c:v>58875</c:v>
                </c:pt>
                <c:pt idx="36120">
                  <c:v>57930</c:v>
                </c:pt>
                <c:pt idx="36121">
                  <c:v>57693</c:v>
                </c:pt>
                <c:pt idx="36122">
                  <c:v>56747</c:v>
                </c:pt>
                <c:pt idx="36123">
                  <c:v>56511</c:v>
                </c:pt>
                <c:pt idx="36124">
                  <c:v>55565</c:v>
                </c:pt>
                <c:pt idx="36125">
                  <c:v>55329</c:v>
                </c:pt>
                <c:pt idx="36126">
                  <c:v>54383</c:v>
                </c:pt>
                <c:pt idx="36127">
                  <c:v>54147</c:v>
                </c:pt>
                <c:pt idx="36128">
                  <c:v>53201</c:v>
                </c:pt>
                <c:pt idx="36129">
                  <c:v>52965</c:v>
                </c:pt>
                <c:pt idx="36130">
                  <c:v>68949</c:v>
                </c:pt>
                <c:pt idx="36131">
                  <c:v>68033</c:v>
                </c:pt>
                <c:pt idx="36132">
                  <c:v>68537</c:v>
                </c:pt>
                <c:pt idx="36133">
                  <c:v>67621</c:v>
                </c:pt>
                <c:pt idx="36134">
                  <c:v>66706</c:v>
                </c:pt>
                <c:pt idx="36135">
                  <c:v>65790</c:v>
                </c:pt>
                <c:pt idx="36136">
                  <c:v>67209</c:v>
                </c:pt>
                <c:pt idx="36137">
                  <c:v>66294</c:v>
                </c:pt>
                <c:pt idx="36138">
                  <c:v>65378</c:v>
                </c:pt>
                <c:pt idx="36139">
                  <c:v>64462</c:v>
                </c:pt>
                <c:pt idx="36140">
                  <c:v>65882</c:v>
                </c:pt>
                <c:pt idx="36141">
                  <c:v>64966</c:v>
                </c:pt>
                <c:pt idx="36142">
                  <c:v>64050</c:v>
                </c:pt>
                <c:pt idx="36143">
                  <c:v>65470</c:v>
                </c:pt>
                <c:pt idx="36144">
                  <c:v>64554</c:v>
                </c:pt>
                <c:pt idx="36145">
                  <c:v>63638</c:v>
                </c:pt>
                <c:pt idx="36146">
                  <c:v>64142</c:v>
                </c:pt>
                <c:pt idx="36147">
                  <c:v>63226</c:v>
                </c:pt>
                <c:pt idx="36148">
                  <c:v>62310</c:v>
                </c:pt>
                <c:pt idx="36149">
                  <c:v>62814</c:v>
                </c:pt>
                <c:pt idx="36150">
                  <c:v>61899</c:v>
                </c:pt>
                <c:pt idx="36151">
                  <c:v>61487</c:v>
                </c:pt>
                <c:pt idx="36152">
                  <c:v>60571</c:v>
                </c:pt>
                <c:pt idx="36153">
                  <c:v>60159</c:v>
                </c:pt>
                <c:pt idx="36154">
                  <c:v>59243</c:v>
                </c:pt>
                <c:pt idx="36155">
                  <c:v>58831</c:v>
                </c:pt>
                <c:pt idx="36156">
                  <c:v>57915</c:v>
                </c:pt>
                <c:pt idx="36157">
                  <c:v>57503</c:v>
                </c:pt>
                <c:pt idx="36158">
                  <c:v>56588</c:v>
                </c:pt>
                <c:pt idx="36159">
                  <c:v>71541</c:v>
                </c:pt>
                <c:pt idx="36160">
                  <c:v>70568</c:v>
                </c:pt>
                <c:pt idx="36161">
                  <c:v>71154</c:v>
                </c:pt>
                <c:pt idx="36162">
                  <c:v>70181</c:v>
                </c:pt>
                <c:pt idx="36163">
                  <c:v>69208</c:v>
                </c:pt>
                <c:pt idx="36164">
                  <c:v>68235</c:v>
                </c:pt>
                <c:pt idx="36165">
                  <c:v>69794</c:v>
                </c:pt>
                <c:pt idx="36166">
                  <c:v>68821</c:v>
                </c:pt>
                <c:pt idx="36167">
                  <c:v>67848</c:v>
                </c:pt>
                <c:pt idx="36168">
                  <c:v>66875</c:v>
                </c:pt>
                <c:pt idx="36169">
                  <c:v>68433</c:v>
                </c:pt>
                <c:pt idx="36170">
                  <c:v>67461</c:v>
                </c:pt>
                <c:pt idx="36171">
                  <c:v>66488</c:v>
                </c:pt>
                <c:pt idx="36172">
                  <c:v>68046</c:v>
                </c:pt>
                <c:pt idx="36173">
                  <c:v>67073</c:v>
                </c:pt>
                <c:pt idx="36174">
                  <c:v>66100</c:v>
                </c:pt>
                <c:pt idx="36175">
                  <c:v>66686</c:v>
                </c:pt>
                <c:pt idx="36176">
                  <c:v>65713</c:v>
                </c:pt>
                <c:pt idx="36177">
                  <c:v>64740</c:v>
                </c:pt>
                <c:pt idx="36178">
                  <c:v>65325</c:v>
                </c:pt>
                <c:pt idx="36179">
                  <c:v>64353</c:v>
                </c:pt>
                <c:pt idx="36180">
                  <c:v>63965</c:v>
                </c:pt>
                <c:pt idx="36181">
                  <c:v>62992</c:v>
                </c:pt>
                <c:pt idx="36182">
                  <c:v>62605</c:v>
                </c:pt>
                <c:pt idx="36183">
                  <c:v>61632</c:v>
                </c:pt>
                <c:pt idx="36184">
                  <c:v>61245</c:v>
                </c:pt>
                <c:pt idx="36185">
                  <c:v>60272</c:v>
                </c:pt>
                <c:pt idx="36186">
                  <c:v>59885</c:v>
                </c:pt>
                <c:pt idx="36187">
                  <c:v>58912</c:v>
                </c:pt>
                <c:pt idx="36188">
                  <c:v>70641</c:v>
                </c:pt>
                <c:pt idx="36189">
                  <c:v>69657</c:v>
                </c:pt>
                <c:pt idx="36190">
                  <c:v>70298</c:v>
                </c:pt>
                <c:pt idx="36191">
                  <c:v>69315</c:v>
                </c:pt>
                <c:pt idx="36192">
                  <c:v>68332</c:v>
                </c:pt>
                <c:pt idx="36193">
                  <c:v>67348</c:v>
                </c:pt>
                <c:pt idx="36194">
                  <c:v>68972</c:v>
                </c:pt>
                <c:pt idx="36195">
                  <c:v>67989</c:v>
                </c:pt>
                <c:pt idx="36196">
                  <c:v>67006</c:v>
                </c:pt>
                <c:pt idx="36197">
                  <c:v>66023</c:v>
                </c:pt>
                <c:pt idx="36198">
                  <c:v>67646</c:v>
                </c:pt>
                <c:pt idx="36199">
                  <c:v>66663</c:v>
                </c:pt>
                <c:pt idx="36200">
                  <c:v>65680</c:v>
                </c:pt>
                <c:pt idx="36201">
                  <c:v>67303</c:v>
                </c:pt>
                <c:pt idx="36202">
                  <c:v>66320</c:v>
                </c:pt>
                <c:pt idx="36203">
                  <c:v>65337</c:v>
                </c:pt>
                <c:pt idx="36204">
                  <c:v>65977</c:v>
                </c:pt>
                <c:pt idx="36205">
                  <c:v>64994</c:v>
                </c:pt>
                <c:pt idx="36206">
                  <c:v>64011</c:v>
                </c:pt>
                <c:pt idx="36207">
                  <c:v>64652</c:v>
                </c:pt>
                <c:pt idx="36208">
                  <c:v>63668</c:v>
                </c:pt>
                <c:pt idx="36209">
                  <c:v>63326</c:v>
                </c:pt>
                <c:pt idx="36210">
                  <c:v>62343</c:v>
                </c:pt>
                <c:pt idx="36211">
                  <c:v>62000</c:v>
                </c:pt>
                <c:pt idx="36212">
                  <c:v>61017</c:v>
                </c:pt>
                <c:pt idx="36213">
                  <c:v>60674</c:v>
                </c:pt>
                <c:pt idx="36214">
                  <c:v>59691</c:v>
                </c:pt>
                <c:pt idx="36215">
                  <c:v>59348</c:v>
                </c:pt>
                <c:pt idx="36216">
                  <c:v>58365</c:v>
                </c:pt>
                <c:pt idx="36217">
                  <c:v>69118</c:v>
                </c:pt>
                <c:pt idx="36218">
                  <c:v>68143</c:v>
                </c:pt>
                <c:pt idx="36219">
                  <c:v>68807</c:v>
                </c:pt>
                <c:pt idx="36220">
                  <c:v>67831</c:v>
                </c:pt>
                <c:pt idx="36221">
                  <c:v>66856</c:v>
                </c:pt>
                <c:pt idx="36222">
                  <c:v>65880</c:v>
                </c:pt>
                <c:pt idx="36223">
                  <c:v>67520</c:v>
                </c:pt>
                <c:pt idx="36224">
                  <c:v>66544</c:v>
                </c:pt>
                <c:pt idx="36225">
                  <c:v>65569</c:v>
                </c:pt>
                <c:pt idx="36226">
                  <c:v>64593</c:v>
                </c:pt>
                <c:pt idx="36227">
                  <c:v>66233</c:v>
                </c:pt>
                <c:pt idx="36228">
                  <c:v>65257</c:v>
                </c:pt>
                <c:pt idx="36229">
                  <c:v>64282</c:v>
                </c:pt>
                <c:pt idx="36230">
                  <c:v>65921</c:v>
                </c:pt>
                <c:pt idx="36231">
                  <c:v>64946</c:v>
                </c:pt>
                <c:pt idx="36232">
                  <c:v>63970</c:v>
                </c:pt>
                <c:pt idx="36233">
                  <c:v>64634</c:v>
                </c:pt>
                <c:pt idx="36234">
                  <c:v>63659</c:v>
                </c:pt>
                <c:pt idx="36235">
                  <c:v>62683</c:v>
                </c:pt>
                <c:pt idx="36236">
                  <c:v>63347</c:v>
                </c:pt>
                <c:pt idx="36237">
                  <c:v>62372</c:v>
                </c:pt>
                <c:pt idx="36238">
                  <c:v>62060</c:v>
                </c:pt>
                <c:pt idx="36239">
                  <c:v>61085</c:v>
                </c:pt>
                <c:pt idx="36240">
                  <c:v>60773</c:v>
                </c:pt>
                <c:pt idx="36241">
                  <c:v>59798</c:v>
                </c:pt>
                <c:pt idx="36242">
                  <c:v>59486</c:v>
                </c:pt>
                <c:pt idx="36243">
                  <c:v>58511</c:v>
                </c:pt>
                <c:pt idx="36244">
                  <c:v>58199</c:v>
                </c:pt>
                <c:pt idx="36245">
                  <c:v>57224</c:v>
                </c:pt>
                <c:pt idx="36246">
                  <c:v>64449</c:v>
                </c:pt>
                <c:pt idx="36247">
                  <c:v>63526</c:v>
                </c:pt>
                <c:pt idx="36248">
                  <c:v>64183</c:v>
                </c:pt>
                <c:pt idx="36249">
                  <c:v>63260</c:v>
                </c:pt>
                <c:pt idx="36250">
                  <c:v>62336</c:v>
                </c:pt>
                <c:pt idx="36251">
                  <c:v>61413</c:v>
                </c:pt>
                <c:pt idx="36252">
                  <c:v>62994</c:v>
                </c:pt>
                <c:pt idx="36253">
                  <c:v>62071</c:v>
                </c:pt>
                <c:pt idx="36254">
                  <c:v>61147</c:v>
                </c:pt>
                <c:pt idx="36255">
                  <c:v>60224</c:v>
                </c:pt>
                <c:pt idx="36256">
                  <c:v>61805</c:v>
                </c:pt>
                <c:pt idx="36257">
                  <c:v>60881</c:v>
                </c:pt>
                <c:pt idx="36258">
                  <c:v>59958</c:v>
                </c:pt>
                <c:pt idx="36259">
                  <c:v>61539</c:v>
                </c:pt>
                <c:pt idx="36260">
                  <c:v>60615</c:v>
                </c:pt>
                <c:pt idx="36261">
                  <c:v>59692</c:v>
                </c:pt>
                <c:pt idx="36262">
                  <c:v>60349</c:v>
                </c:pt>
                <c:pt idx="36263">
                  <c:v>59426</c:v>
                </c:pt>
                <c:pt idx="36264">
                  <c:v>58502</c:v>
                </c:pt>
                <c:pt idx="36265">
                  <c:v>59160</c:v>
                </c:pt>
                <c:pt idx="36266">
                  <c:v>58236</c:v>
                </c:pt>
                <c:pt idx="36267">
                  <c:v>57970</c:v>
                </c:pt>
                <c:pt idx="36268">
                  <c:v>57047</c:v>
                </c:pt>
                <c:pt idx="36269">
                  <c:v>56781</c:v>
                </c:pt>
                <c:pt idx="36270">
                  <c:v>55858</c:v>
                </c:pt>
                <c:pt idx="36271">
                  <c:v>55592</c:v>
                </c:pt>
                <c:pt idx="36272">
                  <c:v>54668</c:v>
                </c:pt>
                <c:pt idx="36273">
                  <c:v>54402</c:v>
                </c:pt>
                <c:pt idx="36274">
                  <c:v>53479</c:v>
                </c:pt>
                <c:pt idx="36275">
                  <c:v>66960</c:v>
                </c:pt>
                <c:pt idx="36276">
                  <c:v>66025</c:v>
                </c:pt>
                <c:pt idx="36277">
                  <c:v>65627</c:v>
                </c:pt>
                <c:pt idx="36278">
                  <c:v>65229</c:v>
                </c:pt>
                <c:pt idx="36279">
                  <c:v>64295</c:v>
                </c:pt>
                <c:pt idx="36280">
                  <c:v>63360</c:v>
                </c:pt>
                <c:pt idx="36281">
                  <c:v>63897</c:v>
                </c:pt>
                <c:pt idx="36282">
                  <c:v>63499</c:v>
                </c:pt>
                <c:pt idx="36283">
                  <c:v>62564</c:v>
                </c:pt>
                <c:pt idx="36284">
                  <c:v>62166</c:v>
                </c:pt>
                <c:pt idx="36285">
                  <c:v>61768</c:v>
                </c:pt>
                <c:pt idx="36286">
                  <c:v>60833</c:v>
                </c:pt>
                <c:pt idx="36287">
                  <c:v>59898</c:v>
                </c:pt>
                <c:pt idx="36288">
                  <c:v>60435</c:v>
                </c:pt>
                <c:pt idx="36289">
                  <c:v>59500</c:v>
                </c:pt>
                <c:pt idx="36290">
                  <c:v>59102</c:v>
                </c:pt>
                <c:pt idx="36291">
                  <c:v>58167</c:v>
                </c:pt>
                <c:pt idx="36292">
                  <c:v>57769</c:v>
                </c:pt>
                <c:pt idx="36293">
                  <c:v>56436</c:v>
                </c:pt>
                <c:pt idx="36294">
                  <c:v>55501</c:v>
                </c:pt>
                <c:pt idx="36295">
                  <c:v>56038</c:v>
                </c:pt>
                <c:pt idx="36296">
                  <c:v>55103</c:v>
                </c:pt>
                <c:pt idx="36297">
                  <c:v>53372</c:v>
                </c:pt>
                <c:pt idx="36298">
                  <c:v>52039</c:v>
                </c:pt>
                <c:pt idx="36299">
                  <c:v>49772</c:v>
                </c:pt>
                <c:pt idx="36300">
                  <c:v>45773</c:v>
                </c:pt>
                <c:pt idx="36301">
                  <c:v>69653</c:v>
                </c:pt>
                <c:pt idx="36302">
                  <c:v>68663</c:v>
                </c:pt>
                <c:pt idx="36303">
                  <c:v>68280</c:v>
                </c:pt>
                <c:pt idx="36304">
                  <c:v>67897</c:v>
                </c:pt>
                <c:pt idx="36305">
                  <c:v>66908</c:v>
                </c:pt>
                <c:pt idx="36306">
                  <c:v>65918</c:v>
                </c:pt>
                <c:pt idx="36307">
                  <c:v>66525</c:v>
                </c:pt>
                <c:pt idx="36308">
                  <c:v>66142</c:v>
                </c:pt>
                <c:pt idx="36309">
                  <c:v>65152</c:v>
                </c:pt>
                <c:pt idx="36310">
                  <c:v>64769</c:v>
                </c:pt>
                <c:pt idx="36311">
                  <c:v>64387</c:v>
                </c:pt>
                <c:pt idx="36312">
                  <c:v>63397</c:v>
                </c:pt>
                <c:pt idx="36313">
                  <c:v>62407</c:v>
                </c:pt>
                <c:pt idx="36314">
                  <c:v>63014</c:v>
                </c:pt>
                <c:pt idx="36315">
                  <c:v>62024</c:v>
                </c:pt>
                <c:pt idx="36316">
                  <c:v>61642</c:v>
                </c:pt>
                <c:pt idx="36317">
                  <c:v>60652</c:v>
                </c:pt>
                <c:pt idx="36318">
                  <c:v>60269</c:v>
                </c:pt>
                <c:pt idx="36319">
                  <c:v>58897</c:v>
                </c:pt>
                <c:pt idx="36320">
                  <c:v>57907</c:v>
                </c:pt>
                <c:pt idx="36321">
                  <c:v>58514</c:v>
                </c:pt>
                <c:pt idx="36322">
                  <c:v>57524</c:v>
                </c:pt>
                <c:pt idx="36323">
                  <c:v>55769</c:v>
                </c:pt>
                <c:pt idx="36324">
                  <c:v>54396</c:v>
                </c:pt>
                <c:pt idx="36325">
                  <c:v>52034</c:v>
                </c:pt>
                <c:pt idx="36326">
                  <c:v>47916</c:v>
                </c:pt>
                <c:pt idx="36327">
                  <c:v>68520</c:v>
                </c:pt>
                <c:pt idx="36328">
                  <c:v>67531</c:v>
                </c:pt>
                <c:pt idx="36329">
                  <c:v>67183</c:v>
                </c:pt>
                <c:pt idx="36330">
                  <c:v>66834</c:v>
                </c:pt>
                <c:pt idx="36331">
                  <c:v>65845</c:v>
                </c:pt>
                <c:pt idx="36332">
                  <c:v>64856</c:v>
                </c:pt>
                <c:pt idx="36333">
                  <c:v>65497</c:v>
                </c:pt>
                <c:pt idx="36334">
                  <c:v>65148</c:v>
                </c:pt>
                <c:pt idx="36335">
                  <c:v>64159</c:v>
                </c:pt>
                <c:pt idx="36336">
                  <c:v>63811</c:v>
                </c:pt>
                <c:pt idx="36337">
                  <c:v>63462</c:v>
                </c:pt>
                <c:pt idx="36338">
                  <c:v>62473</c:v>
                </c:pt>
                <c:pt idx="36339">
                  <c:v>61484</c:v>
                </c:pt>
                <c:pt idx="36340">
                  <c:v>62125</c:v>
                </c:pt>
                <c:pt idx="36341">
                  <c:v>61136</c:v>
                </c:pt>
                <c:pt idx="36342">
                  <c:v>60787</c:v>
                </c:pt>
                <c:pt idx="36343">
                  <c:v>59798</c:v>
                </c:pt>
                <c:pt idx="36344">
                  <c:v>59450</c:v>
                </c:pt>
                <c:pt idx="36345">
                  <c:v>58112</c:v>
                </c:pt>
                <c:pt idx="36346">
                  <c:v>57123</c:v>
                </c:pt>
                <c:pt idx="36347">
                  <c:v>57763</c:v>
                </c:pt>
                <c:pt idx="36348">
                  <c:v>56774</c:v>
                </c:pt>
                <c:pt idx="36349">
                  <c:v>55088</c:v>
                </c:pt>
                <c:pt idx="36350">
                  <c:v>53751</c:v>
                </c:pt>
                <c:pt idx="36351">
                  <c:v>51424</c:v>
                </c:pt>
                <c:pt idx="36352">
                  <c:v>47411</c:v>
                </c:pt>
                <c:pt idx="36353">
                  <c:v>66711</c:v>
                </c:pt>
                <c:pt idx="36354">
                  <c:v>65741</c:v>
                </c:pt>
                <c:pt idx="36355">
                  <c:v>65414</c:v>
                </c:pt>
                <c:pt idx="36356">
                  <c:v>65087</c:v>
                </c:pt>
                <c:pt idx="36357">
                  <c:v>64117</c:v>
                </c:pt>
                <c:pt idx="36358">
                  <c:v>63148</c:v>
                </c:pt>
                <c:pt idx="36359">
                  <c:v>63790</c:v>
                </c:pt>
                <c:pt idx="36360">
                  <c:v>63463</c:v>
                </c:pt>
                <c:pt idx="36361">
                  <c:v>62493</c:v>
                </c:pt>
                <c:pt idx="36362">
                  <c:v>62166</c:v>
                </c:pt>
                <c:pt idx="36363">
                  <c:v>61839</c:v>
                </c:pt>
                <c:pt idx="36364">
                  <c:v>60869</c:v>
                </c:pt>
                <c:pt idx="36365">
                  <c:v>59899</c:v>
                </c:pt>
                <c:pt idx="36366">
                  <c:v>60542</c:v>
                </c:pt>
                <c:pt idx="36367">
                  <c:v>59572</c:v>
                </c:pt>
                <c:pt idx="36368">
                  <c:v>59245</c:v>
                </c:pt>
                <c:pt idx="36369">
                  <c:v>58275</c:v>
                </c:pt>
                <c:pt idx="36370">
                  <c:v>57948</c:v>
                </c:pt>
                <c:pt idx="36371">
                  <c:v>56651</c:v>
                </c:pt>
                <c:pt idx="36372">
                  <c:v>55681</c:v>
                </c:pt>
                <c:pt idx="36373">
                  <c:v>56324</c:v>
                </c:pt>
                <c:pt idx="36374">
                  <c:v>55354</c:v>
                </c:pt>
                <c:pt idx="36375">
                  <c:v>53730</c:v>
                </c:pt>
                <c:pt idx="36376">
                  <c:v>52433</c:v>
                </c:pt>
                <c:pt idx="36377">
                  <c:v>50166</c:v>
                </c:pt>
                <c:pt idx="36378">
                  <c:v>46276</c:v>
                </c:pt>
                <c:pt idx="36379">
                  <c:v>61638</c:v>
                </c:pt>
                <c:pt idx="36380">
                  <c:v>60736</c:v>
                </c:pt>
                <c:pt idx="36381">
                  <c:v>60445</c:v>
                </c:pt>
                <c:pt idx="36382">
                  <c:v>60155</c:v>
                </c:pt>
                <c:pt idx="36383">
                  <c:v>59252</c:v>
                </c:pt>
                <c:pt idx="36384">
                  <c:v>58350</c:v>
                </c:pt>
                <c:pt idx="36385">
                  <c:v>58962</c:v>
                </c:pt>
                <c:pt idx="36386">
                  <c:v>58671</c:v>
                </c:pt>
                <c:pt idx="36387">
                  <c:v>57769</c:v>
                </c:pt>
                <c:pt idx="36388">
                  <c:v>57478</c:v>
                </c:pt>
                <c:pt idx="36389">
                  <c:v>57188</c:v>
                </c:pt>
                <c:pt idx="36390">
                  <c:v>56285</c:v>
                </c:pt>
                <c:pt idx="36391">
                  <c:v>55383</c:v>
                </c:pt>
                <c:pt idx="36392">
                  <c:v>55995</c:v>
                </c:pt>
                <c:pt idx="36393">
                  <c:v>55092</c:v>
                </c:pt>
                <c:pt idx="36394">
                  <c:v>54802</c:v>
                </c:pt>
                <c:pt idx="36395">
                  <c:v>53899</c:v>
                </c:pt>
                <c:pt idx="36396">
                  <c:v>53609</c:v>
                </c:pt>
                <c:pt idx="36397">
                  <c:v>52416</c:v>
                </c:pt>
                <c:pt idx="36398">
                  <c:v>51513</c:v>
                </c:pt>
                <c:pt idx="36399">
                  <c:v>52125</c:v>
                </c:pt>
                <c:pt idx="36400">
                  <c:v>51223</c:v>
                </c:pt>
                <c:pt idx="36401">
                  <c:v>49739</c:v>
                </c:pt>
                <c:pt idx="36402">
                  <c:v>48547</c:v>
                </c:pt>
                <c:pt idx="36403">
                  <c:v>46451</c:v>
                </c:pt>
                <c:pt idx="36404">
                  <c:v>42872</c:v>
                </c:pt>
                <c:pt idx="36405">
                  <c:v>66869</c:v>
                </c:pt>
                <c:pt idx="36406">
                  <c:v>65552</c:v>
                </c:pt>
                <c:pt idx="36407">
                  <c:v>64652</c:v>
                </c:pt>
                <c:pt idx="36408">
                  <c:v>65135</c:v>
                </c:pt>
                <c:pt idx="36409">
                  <c:v>64235</c:v>
                </c:pt>
                <c:pt idx="36410">
                  <c:v>63334</c:v>
                </c:pt>
                <c:pt idx="36411">
                  <c:v>63817</c:v>
                </c:pt>
                <c:pt idx="36412">
                  <c:v>62917</c:v>
                </c:pt>
                <c:pt idx="36413">
                  <c:v>62500</c:v>
                </c:pt>
                <c:pt idx="36414">
                  <c:v>61600</c:v>
                </c:pt>
                <c:pt idx="36415">
                  <c:v>61183</c:v>
                </c:pt>
                <c:pt idx="36416">
                  <c:v>60283</c:v>
                </c:pt>
                <c:pt idx="36417">
                  <c:v>59866</c:v>
                </c:pt>
                <c:pt idx="36418">
                  <c:v>58966</c:v>
                </c:pt>
                <c:pt idx="36419">
                  <c:v>58549</c:v>
                </c:pt>
                <c:pt idx="36420">
                  <c:v>57649</c:v>
                </c:pt>
                <c:pt idx="36421">
                  <c:v>57232</c:v>
                </c:pt>
                <c:pt idx="36422">
                  <c:v>56331</c:v>
                </c:pt>
                <c:pt idx="36423">
                  <c:v>55914</c:v>
                </c:pt>
                <c:pt idx="36424">
                  <c:v>55014</c:v>
                </c:pt>
                <c:pt idx="36425">
                  <c:v>69529</c:v>
                </c:pt>
                <c:pt idx="36426">
                  <c:v>68179</c:v>
                </c:pt>
                <c:pt idx="36427">
                  <c:v>67218</c:v>
                </c:pt>
                <c:pt idx="36428">
                  <c:v>67791</c:v>
                </c:pt>
                <c:pt idx="36429">
                  <c:v>66830</c:v>
                </c:pt>
                <c:pt idx="36430">
                  <c:v>65869</c:v>
                </c:pt>
                <c:pt idx="36431">
                  <c:v>66441</c:v>
                </c:pt>
                <c:pt idx="36432">
                  <c:v>65480</c:v>
                </c:pt>
                <c:pt idx="36433">
                  <c:v>65092</c:v>
                </c:pt>
                <c:pt idx="36434">
                  <c:v>64130</c:v>
                </c:pt>
                <c:pt idx="36435">
                  <c:v>63742</c:v>
                </c:pt>
                <c:pt idx="36436">
                  <c:v>62781</c:v>
                </c:pt>
                <c:pt idx="36437">
                  <c:v>62392</c:v>
                </c:pt>
                <c:pt idx="36438">
                  <c:v>61431</c:v>
                </c:pt>
                <c:pt idx="36439">
                  <c:v>61042</c:v>
                </c:pt>
                <c:pt idx="36440">
                  <c:v>60081</c:v>
                </c:pt>
                <c:pt idx="36441">
                  <c:v>59693</c:v>
                </c:pt>
                <c:pt idx="36442">
                  <c:v>58732</c:v>
                </c:pt>
                <c:pt idx="36443">
                  <c:v>58343</c:v>
                </c:pt>
                <c:pt idx="36444">
                  <c:v>57382</c:v>
                </c:pt>
                <c:pt idx="36445">
                  <c:v>68980</c:v>
                </c:pt>
                <c:pt idx="36446">
                  <c:v>67660</c:v>
                </c:pt>
                <c:pt idx="36447">
                  <c:v>66682</c:v>
                </c:pt>
                <c:pt idx="36448">
                  <c:v>67317</c:v>
                </c:pt>
                <c:pt idx="36449">
                  <c:v>66340</c:v>
                </c:pt>
                <c:pt idx="36450">
                  <c:v>65362</c:v>
                </c:pt>
                <c:pt idx="36451">
                  <c:v>65997</c:v>
                </c:pt>
                <c:pt idx="36452">
                  <c:v>65020</c:v>
                </c:pt>
                <c:pt idx="36453">
                  <c:v>64677</c:v>
                </c:pt>
                <c:pt idx="36454">
                  <c:v>63700</c:v>
                </c:pt>
                <c:pt idx="36455">
                  <c:v>63357</c:v>
                </c:pt>
                <c:pt idx="36456">
                  <c:v>62380</c:v>
                </c:pt>
                <c:pt idx="36457">
                  <c:v>62037</c:v>
                </c:pt>
                <c:pt idx="36458">
                  <c:v>61060</c:v>
                </c:pt>
                <c:pt idx="36459">
                  <c:v>60717</c:v>
                </c:pt>
                <c:pt idx="36460">
                  <c:v>59740</c:v>
                </c:pt>
                <c:pt idx="36461">
                  <c:v>59397</c:v>
                </c:pt>
                <c:pt idx="36462">
                  <c:v>58420</c:v>
                </c:pt>
                <c:pt idx="36463">
                  <c:v>58077</c:v>
                </c:pt>
                <c:pt idx="36464">
                  <c:v>57100</c:v>
                </c:pt>
                <c:pt idx="36465">
                  <c:v>67866</c:v>
                </c:pt>
                <c:pt idx="36466">
                  <c:v>66579</c:v>
                </c:pt>
                <c:pt idx="36467">
                  <c:v>65602</c:v>
                </c:pt>
                <c:pt idx="36468">
                  <c:v>66270</c:v>
                </c:pt>
                <c:pt idx="36469">
                  <c:v>65293</c:v>
                </c:pt>
                <c:pt idx="36470">
                  <c:v>64315</c:v>
                </c:pt>
                <c:pt idx="36471">
                  <c:v>64983</c:v>
                </c:pt>
                <c:pt idx="36472">
                  <c:v>64006</c:v>
                </c:pt>
                <c:pt idx="36473">
                  <c:v>63697</c:v>
                </c:pt>
                <c:pt idx="36474">
                  <c:v>62720</c:v>
                </c:pt>
                <c:pt idx="36475">
                  <c:v>62410</c:v>
                </c:pt>
                <c:pt idx="36476">
                  <c:v>61433</c:v>
                </c:pt>
                <c:pt idx="36477">
                  <c:v>61124</c:v>
                </c:pt>
                <c:pt idx="36478">
                  <c:v>60147</c:v>
                </c:pt>
                <c:pt idx="36479">
                  <c:v>59837</c:v>
                </c:pt>
                <c:pt idx="36480">
                  <c:v>58860</c:v>
                </c:pt>
                <c:pt idx="36481">
                  <c:v>58551</c:v>
                </c:pt>
                <c:pt idx="36482">
                  <c:v>57574</c:v>
                </c:pt>
                <c:pt idx="36483">
                  <c:v>57264</c:v>
                </c:pt>
                <c:pt idx="36484">
                  <c:v>56287</c:v>
                </c:pt>
                <c:pt idx="36485">
                  <c:v>63724</c:v>
                </c:pt>
                <c:pt idx="36486">
                  <c:v>62528</c:v>
                </c:pt>
                <c:pt idx="36487">
                  <c:v>61595</c:v>
                </c:pt>
                <c:pt idx="36488">
                  <c:v>62264</c:v>
                </c:pt>
                <c:pt idx="36489">
                  <c:v>61332</c:v>
                </c:pt>
                <c:pt idx="36490">
                  <c:v>60399</c:v>
                </c:pt>
                <c:pt idx="36491">
                  <c:v>61068</c:v>
                </c:pt>
                <c:pt idx="36492">
                  <c:v>60135</c:v>
                </c:pt>
                <c:pt idx="36493">
                  <c:v>59872</c:v>
                </c:pt>
                <c:pt idx="36494">
                  <c:v>58939</c:v>
                </c:pt>
                <c:pt idx="36495">
                  <c:v>58676</c:v>
                </c:pt>
                <c:pt idx="36496">
                  <c:v>57743</c:v>
                </c:pt>
                <c:pt idx="36497">
                  <c:v>57480</c:v>
                </c:pt>
                <c:pt idx="36498">
                  <c:v>56547</c:v>
                </c:pt>
                <c:pt idx="36499">
                  <c:v>56284</c:v>
                </c:pt>
                <c:pt idx="36500">
                  <c:v>55351</c:v>
                </c:pt>
                <c:pt idx="36501">
                  <c:v>55088</c:v>
                </c:pt>
                <c:pt idx="36502">
                  <c:v>54155</c:v>
                </c:pt>
                <c:pt idx="36503">
                  <c:v>53892</c:v>
                </c:pt>
                <c:pt idx="36504">
                  <c:v>52959</c:v>
                </c:pt>
                <c:pt idx="36505">
                  <c:v>67458</c:v>
                </c:pt>
                <c:pt idx="36506">
                  <c:v>66145</c:v>
                </c:pt>
                <c:pt idx="36507">
                  <c:v>64831</c:v>
                </c:pt>
                <c:pt idx="36508">
                  <c:v>63904</c:v>
                </c:pt>
                <c:pt idx="36509">
                  <c:v>64445</c:v>
                </c:pt>
                <c:pt idx="36510">
                  <c:v>63518</c:v>
                </c:pt>
                <c:pt idx="36511">
                  <c:v>63132</c:v>
                </c:pt>
                <c:pt idx="36512">
                  <c:v>61818</c:v>
                </c:pt>
                <c:pt idx="36513">
                  <c:v>60891</c:v>
                </c:pt>
                <c:pt idx="36514">
                  <c:v>60505</c:v>
                </c:pt>
                <c:pt idx="36515">
                  <c:v>59192</c:v>
                </c:pt>
                <c:pt idx="36516">
                  <c:v>57878</c:v>
                </c:pt>
                <c:pt idx="36517">
                  <c:v>69990</c:v>
                </c:pt>
                <c:pt idx="36518">
                  <c:v>68644</c:v>
                </c:pt>
                <c:pt idx="36519">
                  <c:v>67299</c:v>
                </c:pt>
                <c:pt idx="36520">
                  <c:v>66315</c:v>
                </c:pt>
                <c:pt idx="36521">
                  <c:v>66938</c:v>
                </c:pt>
                <c:pt idx="36522">
                  <c:v>65954</c:v>
                </c:pt>
                <c:pt idx="36523">
                  <c:v>65593</c:v>
                </c:pt>
                <c:pt idx="36524">
                  <c:v>64248</c:v>
                </c:pt>
                <c:pt idx="36525">
                  <c:v>63263</c:v>
                </c:pt>
                <c:pt idx="36526">
                  <c:v>62903</c:v>
                </c:pt>
                <c:pt idx="36527">
                  <c:v>61558</c:v>
                </c:pt>
                <c:pt idx="36528">
                  <c:v>60212</c:v>
                </c:pt>
                <c:pt idx="36529">
                  <c:v>69121</c:v>
                </c:pt>
                <c:pt idx="36530">
                  <c:v>67803</c:v>
                </c:pt>
                <c:pt idx="36531">
                  <c:v>66485</c:v>
                </c:pt>
                <c:pt idx="36532">
                  <c:v>65499</c:v>
                </c:pt>
                <c:pt idx="36533">
                  <c:v>66153</c:v>
                </c:pt>
                <c:pt idx="36534">
                  <c:v>65167</c:v>
                </c:pt>
                <c:pt idx="36535">
                  <c:v>64835</c:v>
                </c:pt>
                <c:pt idx="36536">
                  <c:v>63517</c:v>
                </c:pt>
                <c:pt idx="36537">
                  <c:v>62532</c:v>
                </c:pt>
                <c:pt idx="36538">
                  <c:v>62200</c:v>
                </c:pt>
                <c:pt idx="36539">
                  <c:v>60882</c:v>
                </c:pt>
                <c:pt idx="36540">
                  <c:v>59564</c:v>
                </c:pt>
                <c:pt idx="36541">
                  <c:v>67659</c:v>
                </c:pt>
                <c:pt idx="36542">
                  <c:v>66371</c:v>
                </c:pt>
                <c:pt idx="36543">
                  <c:v>65084</c:v>
                </c:pt>
                <c:pt idx="36544">
                  <c:v>64116</c:v>
                </c:pt>
                <c:pt idx="36545">
                  <c:v>64765</c:v>
                </c:pt>
                <c:pt idx="36546">
                  <c:v>63797</c:v>
                </c:pt>
                <c:pt idx="36547">
                  <c:v>63478</c:v>
                </c:pt>
                <c:pt idx="36548">
                  <c:v>62190</c:v>
                </c:pt>
                <c:pt idx="36549">
                  <c:v>61222</c:v>
                </c:pt>
                <c:pt idx="36550">
                  <c:v>60903</c:v>
                </c:pt>
                <c:pt idx="36551">
                  <c:v>59616</c:v>
                </c:pt>
                <c:pt idx="36552">
                  <c:v>58328</c:v>
                </c:pt>
                <c:pt idx="36553">
                  <c:v>63102</c:v>
                </c:pt>
                <c:pt idx="36554">
                  <c:v>61900</c:v>
                </c:pt>
                <c:pt idx="36555">
                  <c:v>60699</c:v>
                </c:pt>
                <c:pt idx="36556">
                  <c:v>59797</c:v>
                </c:pt>
                <c:pt idx="36557">
                  <c:v>60400</c:v>
                </c:pt>
                <c:pt idx="36558">
                  <c:v>59498</c:v>
                </c:pt>
                <c:pt idx="36559">
                  <c:v>59198</c:v>
                </c:pt>
                <c:pt idx="36560">
                  <c:v>57997</c:v>
                </c:pt>
                <c:pt idx="36561">
                  <c:v>57095</c:v>
                </c:pt>
                <c:pt idx="36562">
                  <c:v>56796</c:v>
                </c:pt>
                <c:pt idx="36563">
                  <c:v>55594</c:v>
                </c:pt>
                <c:pt idx="36564">
                  <c:v>54393</c:v>
                </c:pt>
                <c:pt idx="36565">
                  <c:v>61103</c:v>
                </c:pt>
                <c:pt idx="36566">
                  <c:v>60116</c:v>
                </c:pt>
                <c:pt idx="36567">
                  <c:v>57155</c:v>
                </c:pt>
                <c:pt idx="36568">
                  <c:v>55181</c:v>
                </c:pt>
                <c:pt idx="36569">
                  <c:v>54194</c:v>
                </c:pt>
                <c:pt idx="36570">
                  <c:v>53207</c:v>
                </c:pt>
                <c:pt idx="36571">
                  <c:v>60786</c:v>
                </c:pt>
                <c:pt idx="36572">
                  <c:v>59799</c:v>
                </c:pt>
                <c:pt idx="36573">
                  <c:v>58812</c:v>
                </c:pt>
                <c:pt idx="36574">
                  <c:v>57825</c:v>
                </c:pt>
                <c:pt idx="36575">
                  <c:v>56838</c:v>
                </c:pt>
                <c:pt idx="36576">
                  <c:v>55851</c:v>
                </c:pt>
                <c:pt idx="36577">
                  <c:v>54864</c:v>
                </c:pt>
                <c:pt idx="36578">
                  <c:v>53877</c:v>
                </c:pt>
                <c:pt idx="36579">
                  <c:v>52890</c:v>
                </c:pt>
                <c:pt idx="36580">
                  <c:v>51904</c:v>
                </c:pt>
                <c:pt idx="36581">
                  <c:v>50917</c:v>
                </c:pt>
                <c:pt idx="36582">
                  <c:v>60469</c:v>
                </c:pt>
                <c:pt idx="36583">
                  <c:v>59482</c:v>
                </c:pt>
                <c:pt idx="36584">
                  <c:v>58495</c:v>
                </c:pt>
                <c:pt idx="36585">
                  <c:v>57508</c:v>
                </c:pt>
                <c:pt idx="36586">
                  <c:v>56522</c:v>
                </c:pt>
                <c:pt idx="36587">
                  <c:v>55535</c:v>
                </c:pt>
                <c:pt idx="36588">
                  <c:v>54548</c:v>
                </c:pt>
                <c:pt idx="36589">
                  <c:v>53561</c:v>
                </c:pt>
                <c:pt idx="36590">
                  <c:v>52574</c:v>
                </c:pt>
                <c:pt idx="36591">
                  <c:v>51587</c:v>
                </c:pt>
                <c:pt idx="36592">
                  <c:v>50600</c:v>
                </c:pt>
                <c:pt idx="36593">
                  <c:v>49613</c:v>
                </c:pt>
                <c:pt idx="36594">
                  <c:v>48626</c:v>
                </c:pt>
                <c:pt idx="36595">
                  <c:v>59166</c:v>
                </c:pt>
                <c:pt idx="36596">
                  <c:v>58179</c:v>
                </c:pt>
                <c:pt idx="36597">
                  <c:v>57192</c:v>
                </c:pt>
                <c:pt idx="36598">
                  <c:v>56205</c:v>
                </c:pt>
                <c:pt idx="36599">
                  <c:v>55218</c:v>
                </c:pt>
                <c:pt idx="36600">
                  <c:v>54231</c:v>
                </c:pt>
                <c:pt idx="36601">
                  <c:v>53244</c:v>
                </c:pt>
                <c:pt idx="36602">
                  <c:v>52257</c:v>
                </c:pt>
                <c:pt idx="36603">
                  <c:v>51270</c:v>
                </c:pt>
                <c:pt idx="36604">
                  <c:v>50283</c:v>
                </c:pt>
                <c:pt idx="36605">
                  <c:v>49296</c:v>
                </c:pt>
                <c:pt idx="36606">
                  <c:v>48309</c:v>
                </c:pt>
                <c:pt idx="36607">
                  <c:v>47322</c:v>
                </c:pt>
                <c:pt idx="36608">
                  <c:v>46335</c:v>
                </c:pt>
                <c:pt idx="36609">
                  <c:v>56875</c:v>
                </c:pt>
                <c:pt idx="36610">
                  <c:v>55888</c:v>
                </c:pt>
                <c:pt idx="36611">
                  <c:v>46019</c:v>
                </c:pt>
                <c:pt idx="36612">
                  <c:v>45032</c:v>
                </c:pt>
                <c:pt idx="36613">
                  <c:v>63387</c:v>
                </c:pt>
                <c:pt idx="36614">
                  <c:v>62332</c:v>
                </c:pt>
                <c:pt idx="36615">
                  <c:v>59164</c:v>
                </c:pt>
                <c:pt idx="36616">
                  <c:v>57053</c:v>
                </c:pt>
                <c:pt idx="36617">
                  <c:v>55997</c:v>
                </c:pt>
                <c:pt idx="36618">
                  <c:v>54941</c:v>
                </c:pt>
                <c:pt idx="36619">
                  <c:v>63107</c:v>
                </c:pt>
                <c:pt idx="36620">
                  <c:v>62051</c:v>
                </c:pt>
                <c:pt idx="36621">
                  <c:v>60995</c:v>
                </c:pt>
                <c:pt idx="36622">
                  <c:v>59939</c:v>
                </c:pt>
                <c:pt idx="36623">
                  <c:v>58884</c:v>
                </c:pt>
                <c:pt idx="36624">
                  <c:v>57828</c:v>
                </c:pt>
                <c:pt idx="36625">
                  <c:v>56772</c:v>
                </c:pt>
                <c:pt idx="36626">
                  <c:v>55716</c:v>
                </c:pt>
                <c:pt idx="36627">
                  <c:v>54661</c:v>
                </c:pt>
                <c:pt idx="36628">
                  <c:v>53605</c:v>
                </c:pt>
                <c:pt idx="36629">
                  <c:v>52549</c:v>
                </c:pt>
                <c:pt idx="36630">
                  <c:v>62826</c:v>
                </c:pt>
                <c:pt idx="36631">
                  <c:v>61770</c:v>
                </c:pt>
                <c:pt idx="36632">
                  <c:v>60714</c:v>
                </c:pt>
                <c:pt idx="36633">
                  <c:v>59659</c:v>
                </c:pt>
                <c:pt idx="36634">
                  <c:v>58603</c:v>
                </c:pt>
                <c:pt idx="36635">
                  <c:v>57547</c:v>
                </c:pt>
                <c:pt idx="36636">
                  <c:v>56491</c:v>
                </c:pt>
                <c:pt idx="36637">
                  <c:v>55436</c:v>
                </c:pt>
                <c:pt idx="36638">
                  <c:v>54380</c:v>
                </c:pt>
                <c:pt idx="36639">
                  <c:v>53324</c:v>
                </c:pt>
                <c:pt idx="36640">
                  <c:v>52268</c:v>
                </c:pt>
                <c:pt idx="36641">
                  <c:v>51213</c:v>
                </c:pt>
                <c:pt idx="36642">
                  <c:v>50157</c:v>
                </c:pt>
                <c:pt idx="36643">
                  <c:v>61489</c:v>
                </c:pt>
                <c:pt idx="36644">
                  <c:v>60434</c:v>
                </c:pt>
                <c:pt idx="36645">
                  <c:v>59378</c:v>
                </c:pt>
                <c:pt idx="36646">
                  <c:v>58322</c:v>
                </c:pt>
                <c:pt idx="36647">
                  <c:v>57266</c:v>
                </c:pt>
                <c:pt idx="36648">
                  <c:v>56211</c:v>
                </c:pt>
                <c:pt idx="36649">
                  <c:v>55155</c:v>
                </c:pt>
                <c:pt idx="36650">
                  <c:v>54099</c:v>
                </c:pt>
                <c:pt idx="36651">
                  <c:v>53043</c:v>
                </c:pt>
                <c:pt idx="36652">
                  <c:v>51988</c:v>
                </c:pt>
                <c:pt idx="36653">
                  <c:v>50932</c:v>
                </c:pt>
                <c:pt idx="36654">
                  <c:v>49876</c:v>
                </c:pt>
                <c:pt idx="36655">
                  <c:v>48820</c:v>
                </c:pt>
                <c:pt idx="36656">
                  <c:v>47765</c:v>
                </c:pt>
                <c:pt idx="36657">
                  <c:v>59097</c:v>
                </c:pt>
                <c:pt idx="36658">
                  <c:v>58041</c:v>
                </c:pt>
                <c:pt idx="36659">
                  <c:v>47484</c:v>
                </c:pt>
                <c:pt idx="36660">
                  <c:v>46428</c:v>
                </c:pt>
                <c:pt idx="36661">
                  <c:v>62794</c:v>
                </c:pt>
                <c:pt idx="36662">
                  <c:v>61725</c:v>
                </c:pt>
                <c:pt idx="36663">
                  <c:v>58518</c:v>
                </c:pt>
                <c:pt idx="36664">
                  <c:v>56380</c:v>
                </c:pt>
                <c:pt idx="36665">
                  <c:v>55311</c:v>
                </c:pt>
                <c:pt idx="36666">
                  <c:v>54241</c:v>
                </c:pt>
                <c:pt idx="36667">
                  <c:v>62551</c:v>
                </c:pt>
                <c:pt idx="36668">
                  <c:v>61482</c:v>
                </c:pt>
                <c:pt idx="36669">
                  <c:v>60413</c:v>
                </c:pt>
                <c:pt idx="36670">
                  <c:v>59344</c:v>
                </c:pt>
                <c:pt idx="36671">
                  <c:v>58275</c:v>
                </c:pt>
                <c:pt idx="36672">
                  <c:v>57206</c:v>
                </c:pt>
                <c:pt idx="36673">
                  <c:v>56136</c:v>
                </c:pt>
                <c:pt idx="36674">
                  <c:v>55067</c:v>
                </c:pt>
                <c:pt idx="36675">
                  <c:v>53998</c:v>
                </c:pt>
                <c:pt idx="36676">
                  <c:v>52929</c:v>
                </c:pt>
                <c:pt idx="36677">
                  <c:v>51860</c:v>
                </c:pt>
                <c:pt idx="36678">
                  <c:v>62308</c:v>
                </c:pt>
                <c:pt idx="36679">
                  <c:v>61239</c:v>
                </c:pt>
                <c:pt idx="36680">
                  <c:v>60170</c:v>
                </c:pt>
                <c:pt idx="36681">
                  <c:v>59101</c:v>
                </c:pt>
                <c:pt idx="36682">
                  <c:v>58031</c:v>
                </c:pt>
                <c:pt idx="36683">
                  <c:v>56962</c:v>
                </c:pt>
                <c:pt idx="36684">
                  <c:v>55893</c:v>
                </c:pt>
                <c:pt idx="36685">
                  <c:v>54824</c:v>
                </c:pt>
                <c:pt idx="36686">
                  <c:v>53755</c:v>
                </c:pt>
                <c:pt idx="36687">
                  <c:v>52686</c:v>
                </c:pt>
                <c:pt idx="36688">
                  <c:v>51617</c:v>
                </c:pt>
                <c:pt idx="36689">
                  <c:v>50548</c:v>
                </c:pt>
                <c:pt idx="36690">
                  <c:v>49479</c:v>
                </c:pt>
                <c:pt idx="36691">
                  <c:v>60996</c:v>
                </c:pt>
                <c:pt idx="36692">
                  <c:v>59926</c:v>
                </c:pt>
                <c:pt idx="36693">
                  <c:v>58857</c:v>
                </c:pt>
                <c:pt idx="36694">
                  <c:v>57788</c:v>
                </c:pt>
                <c:pt idx="36695">
                  <c:v>56719</c:v>
                </c:pt>
                <c:pt idx="36696">
                  <c:v>55650</c:v>
                </c:pt>
                <c:pt idx="36697">
                  <c:v>54581</c:v>
                </c:pt>
                <c:pt idx="36698">
                  <c:v>53512</c:v>
                </c:pt>
                <c:pt idx="36699">
                  <c:v>52443</c:v>
                </c:pt>
                <c:pt idx="36700">
                  <c:v>51374</c:v>
                </c:pt>
                <c:pt idx="36701">
                  <c:v>50304</c:v>
                </c:pt>
                <c:pt idx="36702">
                  <c:v>49235</c:v>
                </c:pt>
                <c:pt idx="36703">
                  <c:v>48166</c:v>
                </c:pt>
                <c:pt idx="36704">
                  <c:v>47097</c:v>
                </c:pt>
                <c:pt idx="36705">
                  <c:v>58614</c:v>
                </c:pt>
                <c:pt idx="36706">
                  <c:v>57545</c:v>
                </c:pt>
                <c:pt idx="36707">
                  <c:v>46854</c:v>
                </c:pt>
                <c:pt idx="36708">
                  <c:v>45785</c:v>
                </c:pt>
                <c:pt idx="36709">
                  <c:v>61763</c:v>
                </c:pt>
                <c:pt idx="36710">
                  <c:v>60698</c:v>
                </c:pt>
                <c:pt idx="36711">
                  <c:v>57501</c:v>
                </c:pt>
                <c:pt idx="36712">
                  <c:v>55370</c:v>
                </c:pt>
                <c:pt idx="36713">
                  <c:v>54304</c:v>
                </c:pt>
                <c:pt idx="36714">
                  <c:v>53238</c:v>
                </c:pt>
                <c:pt idx="36715">
                  <c:v>61545</c:v>
                </c:pt>
                <c:pt idx="36716">
                  <c:v>60480</c:v>
                </c:pt>
                <c:pt idx="36717">
                  <c:v>59414</c:v>
                </c:pt>
                <c:pt idx="36718">
                  <c:v>58348</c:v>
                </c:pt>
                <c:pt idx="36719">
                  <c:v>57283</c:v>
                </c:pt>
                <c:pt idx="36720">
                  <c:v>56217</c:v>
                </c:pt>
                <c:pt idx="36721">
                  <c:v>55151</c:v>
                </c:pt>
                <c:pt idx="36722">
                  <c:v>54086</c:v>
                </c:pt>
                <c:pt idx="36723">
                  <c:v>53020</c:v>
                </c:pt>
                <c:pt idx="36724">
                  <c:v>51955</c:v>
                </c:pt>
                <c:pt idx="36725">
                  <c:v>50889</c:v>
                </c:pt>
                <c:pt idx="36726">
                  <c:v>61327</c:v>
                </c:pt>
                <c:pt idx="36727">
                  <c:v>60261</c:v>
                </c:pt>
                <c:pt idx="36728">
                  <c:v>59196</c:v>
                </c:pt>
                <c:pt idx="36729">
                  <c:v>58130</c:v>
                </c:pt>
                <c:pt idx="36730">
                  <c:v>57065</c:v>
                </c:pt>
                <c:pt idx="36731">
                  <c:v>55999</c:v>
                </c:pt>
                <c:pt idx="36732">
                  <c:v>54933</c:v>
                </c:pt>
                <c:pt idx="36733">
                  <c:v>53868</c:v>
                </c:pt>
                <c:pt idx="36734">
                  <c:v>52802</c:v>
                </c:pt>
                <c:pt idx="36735">
                  <c:v>51737</c:v>
                </c:pt>
                <c:pt idx="36736">
                  <c:v>50671</c:v>
                </c:pt>
                <c:pt idx="36737">
                  <c:v>49605</c:v>
                </c:pt>
                <c:pt idx="36738">
                  <c:v>48540</c:v>
                </c:pt>
                <c:pt idx="36739">
                  <c:v>60043</c:v>
                </c:pt>
                <c:pt idx="36740">
                  <c:v>58978</c:v>
                </c:pt>
                <c:pt idx="36741">
                  <c:v>57912</c:v>
                </c:pt>
                <c:pt idx="36742">
                  <c:v>56846</c:v>
                </c:pt>
                <c:pt idx="36743">
                  <c:v>55781</c:v>
                </c:pt>
                <c:pt idx="36744">
                  <c:v>54715</c:v>
                </c:pt>
                <c:pt idx="36745">
                  <c:v>53650</c:v>
                </c:pt>
                <c:pt idx="36746">
                  <c:v>52584</c:v>
                </c:pt>
                <c:pt idx="36747">
                  <c:v>51518</c:v>
                </c:pt>
                <c:pt idx="36748">
                  <c:v>50453</c:v>
                </c:pt>
                <c:pt idx="36749">
                  <c:v>49387</c:v>
                </c:pt>
                <c:pt idx="36750">
                  <c:v>48322</c:v>
                </c:pt>
                <c:pt idx="36751">
                  <c:v>47256</c:v>
                </c:pt>
                <c:pt idx="36752">
                  <c:v>46190</c:v>
                </c:pt>
                <c:pt idx="36753">
                  <c:v>57694</c:v>
                </c:pt>
                <c:pt idx="36754">
                  <c:v>56628</c:v>
                </c:pt>
                <c:pt idx="36755">
                  <c:v>45972</c:v>
                </c:pt>
                <c:pt idx="36756">
                  <c:v>44907</c:v>
                </c:pt>
                <c:pt idx="36757">
                  <c:v>57979</c:v>
                </c:pt>
                <c:pt idx="36758">
                  <c:v>56970</c:v>
                </c:pt>
                <c:pt idx="36759">
                  <c:v>53941</c:v>
                </c:pt>
                <c:pt idx="36760">
                  <c:v>51922</c:v>
                </c:pt>
                <c:pt idx="36761">
                  <c:v>50912</c:v>
                </c:pt>
                <c:pt idx="36762">
                  <c:v>49903</c:v>
                </c:pt>
                <c:pt idx="36763">
                  <c:v>57788</c:v>
                </c:pt>
                <c:pt idx="36764">
                  <c:v>56779</c:v>
                </c:pt>
                <c:pt idx="36765">
                  <c:v>55769</c:v>
                </c:pt>
                <c:pt idx="36766">
                  <c:v>54760</c:v>
                </c:pt>
                <c:pt idx="36767">
                  <c:v>53750</c:v>
                </c:pt>
                <c:pt idx="36768">
                  <c:v>52740</c:v>
                </c:pt>
                <c:pt idx="36769">
                  <c:v>51731</c:v>
                </c:pt>
                <c:pt idx="36770">
                  <c:v>50721</c:v>
                </c:pt>
                <c:pt idx="36771">
                  <c:v>49712</c:v>
                </c:pt>
                <c:pt idx="36772">
                  <c:v>48702</c:v>
                </c:pt>
                <c:pt idx="36773">
                  <c:v>47693</c:v>
                </c:pt>
                <c:pt idx="36774">
                  <c:v>57597</c:v>
                </c:pt>
                <c:pt idx="36775">
                  <c:v>56588</c:v>
                </c:pt>
                <c:pt idx="36776">
                  <c:v>55578</c:v>
                </c:pt>
                <c:pt idx="36777">
                  <c:v>54569</c:v>
                </c:pt>
                <c:pt idx="36778">
                  <c:v>53559</c:v>
                </c:pt>
                <c:pt idx="36779">
                  <c:v>52550</c:v>
                </c:pt>
                <c:pt idx="36780">
                  <c:v>51540</c:v>
                </c:pt>
                <c:pt idx="36781">
                  <c:v>50530</c:v>
                </c:pt>
                <c:pt idx="36782">
                  <c:v>49521</c:v>
                </c:pt>
                <c:pt idx="36783">
                  <c:v>48511</c:v>
                </c:pt>
                <c:pt idx="36784">
                  <c:v>47502</c:v>
                </c:pt>
                <c:pt idx="36785">
                  <c:v>46492</c:v>
                </c:pt>
                <c:pt idx="36786">
                  <c:v>45483</c:v>
                </c:pt>
                <c:pt idx="36787">
                  <c:v>56397</c:v>
                </c:pt>
                <c:pt idx="36788">
                  <c:v>55387</c:v>
                </c:pt>
                <c:pt idx="36789">
                  <c:v>54378</c:v>
                </c:pt>
                <c:pt idx="36790">
                  <c:v>53368</c:v>
                </c:pt>
                <c:pt idx="36791">
                  <c:v>52359</c:v>
                </c:pt>
                <c:pt idx="36792">
                  <c:v>51349</c:v>
                </c:pt>
                <c:pt idx="36793">
                  <c:v>50339</c:v>
                </c:pt>
                <c:pt idx="36794">
                  <c:v>49330</c:v>
                </c:pt>
                <c:pt idx="36795">
                  <c:v>48320</c:v>
                </c:pt>
                <c:pt idx="36796">
                  <c:v>47311</c:v>
                </c:pt>
                <c:pt idx="36797">
                  <c:v>46301</c:v>
                </c:pt>
                <c:pt idx="36798">
                  <c:v>45292</c:v>
                </c:pt>
                <c:pt idx="36799">
                  <c:v>44282</c:v>
                </c:pt>
                <c:pt idx="36800">
                  <c:v>43273</c:v>
                </c:pt>
                <c:pt idx="36801">
                  <c:v>54187</c:v>
                </c:pt>
                <c:pt idx="36802">
                  <c:v>53177</c:v>
                </c:pt>
                <c:pt idx="36803">
                  <c:v>43082</c:v>
                </c:pt>
                <c:pt idx="36804">
                  <c:v>42072</c:v>
                </c:pt>
                <c:pt idx="36805">
                  <c:v>61103</c:v>
                </c:pt>
                <c:pt idx="36806">
                  <c:v>60116</c:v>
                </c:pt>
                <c:pt idx="36807">
                  <c:v>57155</c:v>
                </c:pt>
                <c:pt idx="36808">
                  <c:v>55181</c:v>
                </c:pt>
                <c:pt idx="36809">
                  <c:v>54194</c:v>
                </c:pt>
                <c:pt idx="36810">
                  <c:v>53207</c:v>
                </c:pt>
                <c:pt idx="36811">
                  <c:v>60786</c:v>
                </c:pt>
                <c:pt idx="36812">
                  <c:v>59799</c:v>
                </c:pt>
                <c:pt idx="36813">
                  <c:v>58812</c:v>
                </c:pt>
                <c:pt idx="36814">
                  <c:v>57825</c:v>
                </c:pt>
                <c:pt idx="36815">
                  <c:v>56838</c:v>
                </c:pt>
                <c:pt idx="36816">
                  <c:v>55851</c:v>
                </c:pt>
                <c:pt idx="36817">
                  <c:v>54864</c:v>
                </c:pt>
                <c:pt idx="36818">
                  <c:v>53877</c:v>
                </c:pt>
                <c:pt idx="36819">
                  <c:v>52890</c:v>
                </c:pt>
                <c:pt idx="36820">
                  <c:v>51904</c:v>
                </c:pt>
                <c:pt idx="36821">
                  <c:v>50917</c:v>
                </c:pt>
                <c:pt idx="36822">
                  <c:v>60469</c:v>
                </c:pt>
                <c:pt idx="36823">
                  <c:v>59482</c:v>
                </c:pt>
                <c:pt idx="36824">
                  <c:v>58495</c:v>
                </c:pt>
                <c:pt idx="36825">
                  <c:v>57508</c:v>
                </c:pt>
                <c:pt idx="36826">
                  <c:v>56522</c:v>
                </c:pt>
                <c:pt idx="36827">
                  <c:v>55535</c:v>
                </c:pt>
                <c:pt idx="36828">
                  <c:v>54548</c:v>
                </c:pt>
                <c:pt idx="36829">
                  <c:v>53561</c:v>
                </c:pt>
                <c:pt idx="36830">
                  <c:v>52574</c:v>
                </c:pt>
                <c:pt idx="36831">
                  <c:v>51587</c:v>
                </c:pt>
                <c:pt idx="36832">
                  <c:v>50600</c:v>
                </c:pt>
                <c:pt idx="36833">
                  <c:v>49613</c:v>
                </c:pt>
                <c:pt idx="36834">
                  <c:v>48626</c:v>
                </c:pt>
                <c:pt idx="36835">
                  <c:v>59166</c:v>
                </c:pt>
                <c:pt idx="36836">
                  <c:v>58179</c:v>
                </c:pt>
                <c:pt idx="36837">
                  <c:v>57192</c:v>
                </c:pt>
                <c:pt idx="36838">
                  <c:v>56205</c:v>
                </c:pt>
                <c:pt idx="36839">
                  <c:v>55218</c:v>
                </c:pt>
                <c:pt idx="36840">
                  <c:v>54231</c:v>
                </c:pt>
                <c:pt idx="36841">
                  <c:v>53244</c:v>
                </c:pt>
                <c:pt idx="36842">
                  <c:v>52257</c:v>
                </c:pt>
                <c:pt idx="36843">
                  <c:v>51270</c:v>
                </c:pt>
                <c:pt idx="36844">
                  <c:v>50283</c:v>
                </c:pt>
                <c:pt idx="36845">
                  <c:v>49296</c:v>
                </c:pt>
                <c:pt idx="36846">
                  <c:v>48309</c:v>
                </c:pt>
                <c:pt idx="36847">
                  <c:v>47322</c:v>
                </c:pt>
                <c:pt idx="36848">
                  <c:v>46335</c:v>
                </c:pt>
                <c:pt idx="36849">
                  <c:v>56875</c:v>
                </c:pt>
                <c:pt idx="36850">
                  <c:v>55888</c:v>
                </c:pt>
                <c:pt idx="36851">
                  <c:v>46019</c:v>
                </c:pt>
                <c:pt idx="36852">
                  <c:v>45032</c:v>
                </c:pt>
                <c:pt idx="36853">
                  <c:v>63387</c:v>
                </c:pt>
                <c:pt idx="36854">
                  <c:v>62332</c:v>
                </c:pt>
                <c:pt idx="36855">
                  <c:v>59164</c:v>
                </c:pt>
                <c:pt idx="36856">
                  <c:v>57053</c:v>
                </c:pt>
                <c:pt idx="36857">
                  <c:v>55997</c:v>
                </c:pt>
                <c:pt idx="36858">
                  <c:v>54941</c:v>
                </c:pt>
                <c:pt idx="36859">
                  <c:v>63107</c:v>
                </c:pt>
                <c:pt idx="36860">
                  <c:v>62051</c:v>
                </c:pt>
                <c:pt idx="36861">
                  <c:v>60995</c:v>
                </c:pt>
                <c:pt idx="36862">
                  <c:v>59939</c:v>
                </c:pt>
                <c:pt idx="36863">
                  <c:v>58884</c:v>
                </c:pt>
                <c:pt idx="36864">
                  <c:v>57828</c:v>
                </c:pt>
                <c:pt idx="36865">
                  <c:v>56772</c:v>
                </c:pt>
                <c:pt idx="36866">
                  <c:v>55716</c:v>
                </c:pt>
                <c:pt idx="36867">
                  <c:v>54661</c:v>
                </c:pt>
                <c:pt idx="36868">
                  <c:v>53605</c:v>
                </c:pt>
                <c:pt idx="36869">
                  <c:v>52549</c:v>
                </c:pt>
                <c:pt idx="36870">
                  <c:v>62826</c:v>
                </c:pt>
                <c:pt idx="36871">
                  <c:v>61770</c:v>
                </c:pt>
                <c:pt idx="36872">
                  <c:v>60714</c:v>
                </c:pt>
                <c:pt idx="36873">
                  <c:v>59659</c:v>
                </c:pt>
                <c:pt idx="36874">
                  <c:v>58603</c:v>
                </c:pt>
                <c:pt idx="36875">
                  <c:v>57547</c:v>
                </c:pt>
                <c:pt idx="36876">
                  <c:v>56491</c:v>
                </c:pt>
                <c:pt idx="36877">
                  <c:v>55436</c:v>
                </c:pt>
                <c:pt idx="36878">
                  <c:v>54380</c:v>
                </c:pt>
                <c:pt idx="36879">
                  <c:v>53324</c:v>
                </c:pt>
                <c:pt idx="36880">
                  <c:v>52268</c:v>
                </c:pt>
                <c:pt idx="36881">
                  <c:v>51213</c:v>
                </c:pt>
                <c:pt idx="36882">
                  <c:v>50157</c:v>
                </c:pt>
                <c:pt idx="36883">
                  <c:v>61489</c:v>
                </c:pt>
                <c:pt idx="36884">
                  <c:v>60434</c:v>
                </c:pt>
                <c:pt idx="36885">
                  <c:v>59378</c:v>
                </c:pt>
                <c:pt idx="36886">
                  <c:v>58322</c:v>
                </c:pt>
                <c:pt idx="36887">
                  <c:v>57266</c:v>
                </c:pt>
                <c:pt idx="36888">
                  <c:v>56211</c:v>
                </c:pt>
                <c:pt idx="36889">
                  <c:v>55155</c:v>
                </c:pt>
                <c:pt idx="36890">
                  <c:v>54099</c:v>
                </c:pt>
                <c:pt idx="36891">
                  <c:v>53043</c:v>
                </c:pt>
                <c:pt idx="36892">
                  <c:v>51988</c:v>
                </c:pt>
                <c:pt idx="36893">
                  <c:v>50932</c:v>
                </c:pt>
                <c:pt idx="36894">
                  <c:v>49876</c:v>
                </c:pt>
                <c:pt idx="36895">
                  <c:v>48820</c:v>
                </c:pt>
                <c:pt idx="36896">
                  <c:v>47765</c:v>
                </c:pt>
                <c:pt idx="36897">
                  <c:v>59097</c:v>
                </c:pt>
                <c:pt idx="36898">
                  <c:v>58041</c:v>
                </c:pt>
                <c:pt idx="36899">
                  <c:v>47484</c:v>
                </c:pt>
                <c:pt idx="36900">
                  <c:v>46428</c:v>
                </c:pt>
                <c:pt idx="36901">
                  <c:v>62794</c:v>
                </c:pt>
                <c:pt idx="36902">
                  <c:v>61725</c:v>
                </c:pt>
                <c:pt idx="36903">
                  <c:v>58518</c:v>
                </c:pt>
                <c:pt idx="36904">
                  <c:v>56380</c:v>
                </c:pt>
                <c:pt idx="36905">
                  <c:v>55311</c:v>
                </c:pt>
                <c:pt idx="36906">
                  <c:v>54241</c:v>
                </c:pt>
                <c:pt idx="36907">
                  <c:v>62551</c:v>
                </c:pt>
                <c:pt idx="36908">
                  <c:v>61482</c:v>
                </c:pt>
                <c:pt idx="36909">
                  <c:v>60413</c:v>
                </c:pt>
                <c:pt idx="36910">
                  <c:v>59344</c:v>
                </c:pt>
                <c:pt idx="36911">
                  <c:v>58275</c:v>
                </c:pt>
                <c:pt idx="36912">
                  <c:v>57206</c:v>
                </c:pt>
                <c:pt idx="36913">
                  <c:v>56136</c:v>
                </c:pt>
                <c:pt idx="36914">
                  <c:v>55067</c:v>
                </c:pt>
                <c:pt idx="36915">
                  <c:v>53998</c:v>
                </c:pt>
                <c:pt idx="36916">
                  <c:v>52929</c:v>
                </c:pt>
                <c:pt idx="36917">
                  <c:v>51860</c:v>
                </c:pt>
                <c:pt idx="36918">
                  <c:v>62308</c:v>
                </c:pt>
                <c:pt idx="36919">
                  <c:v>61239</c:v>
                </c:pt>
                <c:pt idx="36920">
                  <c:v>60170</c:v>
                </c:pt>
                <c:pt idx="36921">
                  <c:v>59101</c:v>
                </c:pt>
                <c:pt idx="36922">
                  <c:v>58031</c:v>
                </c:pt>
                <c:pt idx="36923">
                  <c:v>56962</c:v>
                </c:pt>
                <c:pt idx="36924">
                  <c:v>55893</c:v>
                </c:pt>
                <c:pt idx="36925">
                  <c:v>54824</c:v>
                </c:pt>
                <c:pt idx="36926">
                  <c:v>53755</c:v>
                </c:pt>
                <c:pt idx="36927">
                  <c:v>52686</c:v>
                </c:pt>
                <c:pt idx="36928">
                  <c:v>51617</c:v>
                </c:pt>
                <c:pt idx="36929">
                  <c:v>50548</c:v>
                </c:pt>
                <c:pt idx="36930">
                  <c:v>49479</c:v>
                </c:pt>
                <c:pt idx="36931">
                  <c:v>60996</c:v>
                </c:pt>
                <c:pt idx="36932">
                  <c:v>59926</c:v>
                </c:pt>
                <c:pt idx="36933">
                  <c:v>58857</c:v>
                </c:pt>
                <c:pt idx="36934">
                  <c:v>57788</c:v>
                </c:pt>
                <c:pt idx="36935">
                  <c:v>56719</c:v>
                </c:pt>
                <c:pt idx="36936">
                  <c:v>55650</c:v>
                </c:pt>
                <c:pt idx="36937">
                  <c:v>54581</c:v>
                </c:pt>
                <c:pt idx="36938">
                  <c:v>53512</c:v>
                </c:pt>
                <c:pt idx="36939">
                  <c:v>52443</c:v>
                </c:pt>
                <c:pt idx="36940">
                  <c:v>51374</c:v>
                </c:pt>
                <c:pt idx="36941">
                  <c:v>50304</c:v>
                </c:pt>
                <c:pt idx="36942">
                  <c:v>49235</c:v>
                </c:pt>
                <c:pt idx="36943">
                  <c:v>48166</c:v>
                </c:pt>
                <c:pt idx="36944">
                  <c:v>47097</c:v>
                </c:pt>
                <c:pt idx="36945">
                  <c:v>58614</c:v>
                </c:pt>
                <c:pt idx="36946">
                  <c:v>57545</c:v>
                </c:pt>
                <c:pt idx="36947">
                  <c:v>46854</c:v>
                </c:pt>
                <c:pt idx="36948">
                  <c:v>45785</c:v>
                </c:pt>
                <c:pt idx="36949">
                  <c:v>61763</c:v>
                </c:pt>
                <c:pt idx="36950">
                  <c:v>60698</c:v>
                </c:pt>
                <c:pt idx="36951">
                  <c:v>57501</c:v>
                </c:pt>
                <c:pt idx="36952">
                  <c:v>55370</c:v>
                </c:pt>
                <c:pt idx="36953">
                  <c:v>54304</c:v>
                </c:pt>
                <c:pt idx="36954">
                  <c:v>53238</c:v>
                </c:pt>
                <c:pt idx="36955">
                  <c:v>61545</c:v>
                </c:pt>
                <c:pt idx="36956">
                  <c:v>60480</c:v>
                </c:pt>
                <c:pt idx="36957">
                  <c:v>59414</c:v>
                </c:pt>
                <c:pt idx="36958">
                  <c:v>58348</c:v>
                </c:pt>
                <c:pt idx="36959">
                  <c:v>57283</c:v>
                </c:pt>
                <c:pt idx="36960">
                  <c:v>56217</c:v>
                </c:pt>
                <c:pt idx="36961">
                  <c:v>55151</c:v>
                </c:pt>
                <c:pt idx="36962">
                  <c:v>54086</c:v>
                </c:pt>
                <c:pt idx="36963">
                  <c:v>53020</c:v>
                </c:pt>
                <c:pt idx="36964">
                  <c:v>51955</c:v>
                </c:pt>
                <c:pt idx="36965">
                  <c:v>50889</c:v>
                </c:pt>
                <c:pt idx="36966">
                  <c:v>61327</c:v>
                </c:pt>
                <c:pt idx="36967">
                  <c:v>60261</c:v>
                </c:pt>
                <c:pt idx="36968">
                  <c:v>59196</c:v>
                </c:pt>
                <c:pt idx="36969">
                  <c:v>58130</c:v>
                </c:pt>
                <c:pt idx="36970">
                  <c:v>57065</c:v>
                </c:pt>
                <c:pt idx="36971">
                  <c:v>55999</c:v>
                </c:pt>
                <c:pt idx="36972">
                  <c:v>54933</c:v>
                </c:pt>
                <c:pt idx="36973">
                  <c:v>53868</c:v>
                </c:pt>
                <c:pt idx="36974">
                  <c:v>52802</c:v>
                </c:pt>
                <c:pt idx="36975">
                  <c:v>51737</c:v>
                </c:pt>
                <c:pt idx="36976">
                  <c:v>50671</c:v>
                </c:pt>
                <c:pt idx="36977">
                  <c:v>49605</c:v>
                </c:pt>
                <c:pt idx="36978">
                  <c:v>48540</c:v>
                </c:pt>
                <c:pt idx="36979">
                  <c:v>60043</c:v>
                </c:pt>
                <c:pt idx="36980">
                  <c:v>58978</c:v>
                </c:pt>
                <c:pt idx="36981">
                  <c:v>57912</c:v>
                </c:pt>
                <c:pt idx="36982">
                  <c:v>56846</c:v>
                </c:pt>
                <c:pt idx="36983">
                  <c:v>55781</c:v>
                </c:pt>
                <c:pt idx="36984">
                  <c:v>54715</c:v>
                </c:pt>
                <c:pt idx="36985">
                  <c:v>53650</c:v>
                </c:pt>
                <c:pt idx="36986">
                  <c:v>52584</c:v>
                </c:pt>
                <c:pt idx="36987">
                  <c:v>51518</c:v>
                </c:pt>
                <c:pt idx="36988">
                  <c:v>50453</c:v>
                </c:pt>
                <c:pt idx="36989">
                  <c:v>49387</c:v>
                </c:pt>
                <c:pt idx="36990">
                  <c:v>48322</c:v>
                </c:pt>
                <c:pt idx="36991">
                  <c:v>47256</c:v>
                </c:pt>
                <c:pt idx="36992">
                  <c:v>46190</c:v>
                </c:pt>
                <c:pt idx="36993">
                  <c:v>57694</c:v>
                </c:pt>
                <c:pt idx="36994">
                  <c:v>56628</c:v>
                </c:pt>
                <c:pt idx="36995">
                  <c:v>45972</c:v>
                </c:pt>
                <c:pt idx="36996">
                  <c:v>44907</c:v>
                </c:pt>
                <c:pt idx="36997">
                  <c:v>57979</c:v>
                </c:pt>
                <c:pt idx="36998">
                  <c:v>56970</c:v>
                </c:pt>
                <c:pt idx="36999">
                  <c:v>53941</c:v>
                </c:pt>
                <c:pt idx="37000">
                  <c:v>51922</c:v>
                </c:pt>
                <c:pt idx="37001">
                  <c:v>50912</c:v>
                </c:pt>
                <c:pt idx="37002">
                  <c:v>49903</c:v>
                </c:pt>
                <c:pt idx="37003">
                  <c:v>57788</c:v>
                </c:pt>
                <c:pt idx="37004">
                  <c:v>56779</c:v>
                </c:pt>
                <c:pt idx="37005">
                  <c:v>55769</c:v>
                </c:pt>
                <c:pt idx="37006">
                  <c:v>54760</c:v>
                </c:pt>
                <c:pt idx="37007">
                  <c:v>53750</c:v>
                </c:pt>
                <c:pt idx="37008">
                  <c:v>52740</c:v>
                </c:pt>
                <c:pt idx="37009">
                  <c:v>51731</c:v>
                </c:pt>
                <c:pt idx="37010">
                  <c:v>50721</c:v>
                </c:pt>
                <c:pt idx="37011">
                  <c:v>49712</c:v>
                </c:pt>
                <c:pt idx="37012">
                  <c:v>48702</c:v>
                </c:pt>
                <c:pt idx="37013">
                  <c:v>47693</c:v>
                </c:pt>
                <c:pt idx="37014">
                  <c:v>57597</c:v>
                </c:pt>
                <c:pt idx="37015">
                  <c:v>56588</c:v>
                </c:pt>
                <c:pt idx="37016">
                  <c:v>55578</c:v>
                </c:pt>
                <c:pt idx="37017">
                  <c:v>54569</c:v>
                </c:pt>
                <c:pt idx="37018">
                  <c:v>53559</c:v>
                </c:pt>
                <c:pt idx="37019">
                  <c:v>52550</c:v>
                </c:pt>
                <c:pt idx="37020">
                  <c:v>51540</c:v>
                </c:pt>
                <c:pt idx="37021">
                  <c:v>50530</c:v>
                </c:pt>
                <c:pt idx="37022">
                  <c:v>49521</c:v>
                </c:pt>
                <c:pt idx="37023">
                  <c:v>48511</c:v>
                </c:pt>
                <c:pt idx="37024">
                  <c:v>47502</c:v>
                </c:pt>
                <c:pt idx="37025">
                  <c:v>46492</c:v>
                </c:pt>
                <c:pt idx="37026">
                  <c:v>45483</c:v>
                </c:pt>
                <c:pt idx="37027">
                  <c:v>56397</c:v>
                </c:pt>
                <c:pt idx="37028">
                  <c:v>55387</c:v>
                </c:pt>
                <c:pt idx="37029">
                  <c:v>54378</c:v>
                </c:pt>
                <c:pt idx="37030">
                  <c:v>53368</c:v>
                </c:pt>
                <c:pt idx="37031">
                  <c:v>52359</c:v>
                </c:pt>
                <c:pt idx="37032">
                  <c:v>51349</c:v>
                </c:pt>
                <c:pt idx="37033">
                  <c:v>50339</c:v>
                </c:pt>
                <c:pt idx="37034">
                  <c:v>49330</c:v>
                </c:pt>
                <c:pt idx="37035">
                  <c:v>48320</c:v>
                </c:pt>
                <c:pt idx="37036">
                  <c:v>47311</c:v>
                </c:pt>
                <c:pt idx="37037">
                  <c:v>46301</c:v>
                </c:pt>
                <c:pt idx="37038">
                  <c:v>45292</c:v>
                </c:pt>
                <c:pt idx="37039">
                  <c:v>44282</c:v>
                </c:pt>
                <c:pt idx="37040">
                  <c:v>43273</c:v>
                </c:pt>
                <c:pt idx="37041">
                  <c:v>54187</c:v>
                </c:pt>
                <c:pt idx="37042">
                  <c:v>53177</c:v>
                </c:pt>
                <c:pt idx="37043">
                  <c:v>43082</c:v>
                </c:pt>
                <c:pt idx="37044">
                  <c:v>42072</c:v>
                </c:pt>
                <c:pt idx="37045">
                  <c:v>60225</c:v>
                </c:pt>
                <c:pt idx="37046">
                  <c:v>59231</c:v>
                </c:pt>
                <c:pt idx="37047">
                  <c:v>58237</c:v>
                </c:pt>
                <c:pt idx="37048">
                  <c:v>57243</c:v>
                </c:pt>
                <c:pt idx="37049">
                  <c:v>56249</c:v>
                </c:pt>
                <c:pt idx="37050">
                  <c:v>55255</c:v>
                </c:pt>
                <c:pt idx="37051">
                  <c:v>54261</c:v>
                </c:pt>
                <c:pt idx="37052">
                  <c:v>53267</c:v>
                </c:pt>
                <c:pt idx="37053">
                  <c:v>52273</c:v>
                </c:pt>
                <c:pt idx="37054">
                  <c:v>59936</c:v>
                </c:pt>
                <c:pt idx="37055">
                  <c:v>58942</c:v>
                </c:pt>
                <c:pt idx="37056">
                  <c:v>57948</c:v>
                </c:pt>
                <c:pt idx="37057">
                  <c:v>56954</c:v>
                </c:pt>
                <c:pt idx="37058">
                  <c:v>55960</c:v>
                </c:pt>
                <c:pt idx="37059">
                  <c:v>54966</c:v>
                </c:pt>
                <c:pt idx="37060">
                  <c:v>53972</c:v>
                </c:pt>
                <c:pt idx="37061">
                  <c:v>52978</c:v>
                </c:pt>
                <c:pt idx="37062">
                  <c:v>51984</c:v>
                </c:pt>
                <c:pt idx="37063">
                  <c:v>50990</c:v>
                </c:pt>
                <c:pt idx="37064">
                  <c:v>49996</c:v>
                </c:pt>
                <c:pt idx="37065">
                  <c:v>49002</c:v>
                </c:pt>
                <c:pt idx="37066">
                  <c:v>59647</c:v>
                </c:pt>
                <c:pt idx="37067">
                  <c:v>58653</c:v>
                </c:pt>
                <c:pt idx="37068">
                  <c:v>57659</c:v>
                </c:pt>
                <c:pt idx="37069">
                  <c:v>56665</c:v>
                </c:pt>
                <c:pt idx="37070">
                  <c:v>55671</c:v>
                </c:pt>
                <c:pt idx="37071">
                  <c:v>54677</c:v>
                </c:pt>
                <c:pt idx="37072">
                  <c:v>53683</c:v>
                </c:pt>
                <c:pt idx="37073">
                  <c:v>52689</c:v>
                </c:pt>
                <c:pt idx="37074">
                  <c:v>51695</c:v>
                </c:pt>
                <c:pt idx="37075">
                  <c:v>50701</c:v>
                </c:pt>
                <c:pt idx="37076">
                  <c:v>49707</c:v>
                </c:pt>
                <c:pt idx="37077">
                  <c:v>47719</c:v>
                </c:pt>
                <c:pt idx="37078">
                  <c:v>46725</c:v>
                </c:pt>
                <c:pt idx="37079">
                  <c:v>58365</c:v>
                </c:pt>
                <c:pt idx="37080">
                  <c:v>57371</c:v>
                </c:pt>
                <c:pt idx="37081">
                  <c:v>56377</c:v>
                </c:pt>
                <c:pt idx="37082">
                  <c:v>55383</c:v>
                </c:pt>
                <c:pt idx="37083">
                  <c:v>54388</c:v>
                </c:pt>
                <c:pt idx="37084">
                  <c:v>53394</c:v>
                </c:pt>
                <c:pt idx="37085">
                  <c:v>52400</c:v>
                </c:pt>
                <c:pt idx="37086">
                  <c:v>47430</c:v>
                </c:pt>
                <c:pt idx="37087">
                  <c:v>46436</c:v>
                </c:pt>
                <c:pt idx="37088">
                  <c:v>45442</c:v>
                </c:pt>
                <c:pt idx="37089">
                  <c:v>56088</c:v>
                </c:pt>
                <c:pt idx="37090">
                  <c:v>55094</c:v>
                </c:pt>
                <c:pt idx="37091">
                  <c:v>62395</c:v>
                </c:pt>
                <c:pt idx="37092">
                  <c:v>61337</c:v>
                </c:pt>
                <c:pt idx="37093">
                  <c:v>60279</c:v>
                </c:pt>
                <c:pt idx="37094">
                  <c:v>59221</c:v>
                </c:pt>
                <c:pt idx="37095">
                  <c:v>58163</c:v>
                </c:pt>
                <c:pt idx="37096">
                  <c:v>57105</c:v>
                </c:pt>
                <c:pt idx="37097">
                  <c:v>56047</c:v>
                </c:pt>
                <c:pt idx="37098">
                  <c:v>54989</c:v>
                </c:pt>
                <c:pt idx="37099">
                  <c:v>53931</c:v>
                </c:pt>
                <c:pt idx="37100">
                  <c:v>62140</c:v>
                </c:pt>
                <c:pt idx="37101">
                  <c:v>61082</c:v>
                </c:pt>
                <c:pt idx="37102">
                  <c:v>60024</c:v>
                </c:pt>
                <c:pt idx="37103">
                  <c:v>58966</c:v>
                </c:pt>
                <c:pt idx="37104">
                  <c:v>57908</c:v>
                </c:pt>
                <c:pt idx="37105">
                  <c:v>56850</c:v>
                </c:pt>
                <c:pt idx="37106">
                  <c:v>55792</c:v>
                </c:pt>
                <c:pt idx="37107">
                  <c:v>54734</c:v>
                </c:pt>
                <c:pt idx="37108">
                  <c:v>53676</c:v>
                </c:pt>
                <c:pt idx="37109">
                  <c:v>52618</c:v>
                </c:pt>
                <c:pt idx="37110">
                  <c:v>51560</c:v>
                </c:pt>
                <c:pt idx="37111">
                  <c:v>50502</c:v>
                </c:pt>
                <c:pt idx="37112">
                  <c:v>61884</c:v>
                </c:pt>
                <c:pt idx="37113">
                  <c:v>60826</c:v>
                </c:pt>
                <c:pt idx="37114">
                  <c:v>59768</c:v>
                </c:pt>
                <c:pt idx="37115">
                  <c:v>58710</c:v>
                </c:pt>
                <c:pt idx="37116">
                  <c:v>57652</c:v>
                </c:pt>
                <c:pt idx="37117">
                  <c:v>56594</c:v>
                </c:pt>
                <c:pt idx="37118">
                  <c:v>55536</c:v>
                </c:pt>
                <c:pt idx="37119">
                  <c:v>54478</c:v>
                </c:pt>
                <c:pt idx="37120">
                  <c:v>53420</c:v>
                </c:pt>
                <c:pt idx="37121">
                  <c:v>52362</c:v>
                </c:pt>
                <c:pt idx="37122">
                  <c:v>51304</c:v>
                </c:pt>
                <c:pt idx="37123">
                  <c:v>49188</c:v>
                </c:pt>
                <c:pt idx="37124">
                  <c:v>48130</c:v>
                </c:pt>
                <c:pt idx="37125">
                  <c:v>60570</c:v>
                </c:pt>
                <c:pt idx="37126">
                  <c:v>59512</c:v>
                </c:pt>
                <c:pt idx="37127">
                  <c:v>58454</c:v>
                </c:pt>
                <c:pt idx="37128">
                  <c:v>57396</c:v>
                </c:pt>
                <c:pt idx="37129">
                  <c:v>56338</c:v>
                </c:pt>
                <c:pt idx="37130">
                  <c:v>55280</c:v>
                </c:pt>
                <c:pt idx="37131">
                  <c:v>54222</c:v>
                </c:pt>
                <c:pt idx="37132">
                  <c:v>48932</c:v>
                </c:pt>
                <c:pt idx="37133">
                  <c:v>47874</c:v>
                </c:pt>
                <c:pt idx="37134">
                  <c:v>46816</c:v>
                </c:pt>
                <c:pt idx="37135">
                  <c:v>58199</c:v>
                </c:pt>
                <c:pt idx="37136">
                  <c:v>57141</c:v>
                </c:pt>
                <c:pt idx="37137">
                  <c:v>62185</c:v>
                </c:pt>
                <c:pt idx="37138">
                  <c:v>61118</c:v>
                </c:pt>
                <c:pt idx="37139">
                  <c:v>60052</c:v>
                </c:pt>
                <c:pt idx="37140">
                  <c:v>58986</c:v>
                </c:pt>
                <c:pt idx="37141">
                  <c:v>57919</c:v>
                </c:pt>
                <c:pt idx="37142">
                  <c:v>56853</c:v>
                </c:pt>
                <c:pt idx="37143">
                  <c:v>55786</c:v>
                </c:pt>
                <c:pt idx="37144">
                  <c:v>54720</c:v>
                </c:pt>
                <c:pt idx="37145">
                  <c:v>53653</c:v>
                </c:pt>
                <c:pt idx="37146">
                  <c:v>61949</c:v>
                </c:pt>
                <c:pt idx="37147">
                  <c:v>60882</c:v>
                </c:pt>
                <c:pt idx="37148">
                  <c:v>59816</c:v>
                </c:pt>
                <c:pt idx="37149">
                  <c:v>58749</c:v>
                </c:pt>
                <c:pt idx="37150">
                  <c:v>57683</c:v>
                </c:pt>
                <c:pt idx="37151">
                  <c:v>56616</c:v>
                </c:pt>
                <c:pt idx="37152">
                  <c:v>55550</c:v>
                </c:pt>
                <c:pt idx="37153">
                  <c:v>54484</c:v>
                </c:pt>
                <c:pt idx="37154">
                  <c:v>53417</c:v>
                </c:pt>
                <c:pt idx="37155">
                  <c:v>52351</c:v>
                </c:pt>
                <c:pt idx="37156">
                  <c:v>51284</c:v>
                </c:pt>
                <c:pt idx="37157">
                  <c:v>50218</c:v>
                </c:pt>
                <c:pt idx="37158">
                  <c:v>61712</c:v>
                </c:pt>
                <c:pt idx="37159">
                  <c:v>60646</c:v>
                </c:pt>
                <c:pt idx="37160">
                  <c:v>59580</c:v>
                </c:pt>
                <c:pt idx="37161">
                  <c:v>58513</c:v>
                </c:pt>
                <c:pt idx="37162">
                  <c:v>57447</c:v>
                </c:pt>
                <c:pt idx="37163">
                  <c:v>56380</c:v>
                </c:pt>
                <c:pt idx="37164">
                  <c:v>55314</c:v>
                </c:pt>
                <c:pt idx="37165">
                  <c:v>54247</c:v>
                </c:pt>
                <c:pt idx="37166">
                  <c:v>53181</c:v>
                </c:pt>
                <c:pt idx="37167">
                  <c:v>52114</c:v>
                </c:pt>
                <c:pt idx="37168">
                  <c:v>51048</c:v>
                </c:pt>
                <c:pt idx="37169">
                  <c:v>48915</c:v>
                </c:pt>
                <c:pt idx="37170">
                  <c:v>47849</c:v>
                </c:pt>
                <c:pt idx="37171">
                  <c:v>60410</c:v>
                </c:pt>
                <c:pt idx="37172">
                  <c:v>59343</c:v>
                </c:pt>
                <c:pt idx="37173">
                  <c:v>58277</c:v>
                </c:pt>
                <c:pt idx="37174">
                  <c:v>57210</c:v>
                </c:pt>
                <c:pt idx="37175">
                  <c:v>56144</c:v>
                </c:pt>
                <c:pt idx="37176">
                  <c:v>55077</c:v>
                </c:pt>
                <c:pt idx="37177">
                  <c:v>54011</c:v>
                </c:pt>
                <c:pt idx="37178">
                  <c:v>48679</c:v>
                </c:pt>
                <c:pt idx="37179">
                  <c:v>47612</c:v>
                </c:pt>
                <c:pt idx="37180">
                  <c:v>46546</c:v>
                </c:pt>
                <c:pt idx="37181">
                  <c:v>58041</c:v>
                </c:pt>
                <c:pt idx="37182">
                  <c:v>56974</c:v>
                </c:pt>
                <c:pt idx="37183">
                  <c:v>61716</c:v>
                </c:pt>
                <c:pt idx="37184">
                  <c:v>60657</c:v>
                </c:pt>
                <c:pt idx="37185">
                  <c:v>59598</c:v>
                </c:pt>
                <c:pt idx="37186">
                  <c:v>58538</c:v>
                </c:pt>
                <c:pt idx="37187">
                  <c:v>57479</c:v>
                </c:pt>
                <c:pt idx="37188">
                  <c:v>56420</c:v>
                </c:pt>
                <c:pt idx="37189">
                  <c:v>55360</c:v>
                </c:pt>
                <c:pt idx="37190">
                  <c:v>54301</c:v>
                </c:pt>
                <c:pt idx="37191">
                  <c:v>53242</c:v>
                </c:pt>
                <c:pt idx="37192">
                  <c:v>61483</c:v>
                </c:pt>
                <c:pt idx="37193">
                  <c:v>60424</c:v>
                </c:pt>
                <c:pt idx="37194">
                  <c:v>59364</c:v>
                </c:pt>
                <c:pt idx="37195">
                  <c:v>58305</c:v>
                </c:pt>
                <c:pt idx="37196">
                  <c:v>57246</c:v>
                </c:pt>
                <c:pt idx="37197">
                  <c:v>56187</c:v>
                </c:pt>
                <c:pt idx="37198">
                  <c:v>55127</c:v>
                </c:pt>
                <c:pt idx="37199">
                  <c:v>54068</c:v>
                </c:pt>
                <c:pt idx="37200">
                  <c:v>53009</c:v>
                </c:pt>
                <c:pt idx="37201">
                  <c:v>51949</c:v>
                </c:pt>
                <c:pt idx="37202">
                  <c:v>50890</c:v>
                </c:pt>
                <c:pt idx="37203">
                  <c:v>49831</c:v>
                </c:pt>
                <c:pt idx="37204">
                  <c:v>61250</c:v>
                </c:pt>
                <c:pt idx="37205">
                  <c:v>60191</c:v>
                </c:pt>
                <c:pt idx="37206">
                  <c:v>59131</c:v>
                </c:pt>
                <c:pt idx="37207">
                  <c:v>58072</c:v>
                </c:pt>
                <c:pt idx="37208">
                  <c:v>57013</c:v>
                </c:pt>
                <c:pt idx="37209">
                  <c:v>55953</c:v>
                </c:pt>
                <c:pt idx="37210">
                  <c:v>54894</c:v>
                </c:pt>
                <c:pt idx="37211">
                  <c:v>53835</c:v>
                </c:pt>
                <c:pt idx="37212">
                  <c:v>52775</c:v>
                </c:pt>
                <c:pt idx="37213">
                  <c:v>51716</c:v>
                </c:pt>
                <c:pt idx="37214">
                  <c:v>50657</c:v>
                </c:pt>
                <c:pt idx="37215">
                  <c:v>48538</c:v>
                </c:pt>
                <c:pt idx="37216">
                  <c:v>47479</c:v>
                </c:pt>
                <c:pt idx="37217">
                  <c:v>59958</c:v>
                </c:pt>
                <c:pt idx="37218">
                  <c:v>58898</c:v>
                </c:pt>
                <c:pt idx="37219">
                  <c:v>57839</c:v>
                </c:pt>
                <c:pt idx="37220">
                  <c:v>56780</c:v>
                </c:pt>
                <c:pt idx="37221">
                  <c:v>55720</c:v>
                </c:pt>
                <c:pt idx="37222">
                  <c:v>54661</c:v>
                </c:pt>
                <c:pt idx="37223">
                  <c:v>53602</c:v>
                </c:pt>
                <c:pt idx="37224">
                  <c:v>48305</c:v>
                </c:pt>
                <c:pt idx="37225">
                  <c:v>47246</c:v>
                </c:pt>
                <c:pt idx="37226">
                  <c:v>46187</c:v>
                </c:pt>
                <c:pt idx="37227">
                  <c:v>57606</c:v>
                </c:pt>
                <c:pt idx="37228">
                  <c:v>56547</c:v>
                </c:pt>
                <c:pt idx="37229">
                  <c:v>58781</c:v>
                </c:pt>
                <c:pt idx="37230">
                  <c:v>57780</c:v>
                </c:pt>
                <c:pt idx="37231">
                  <c:v>56779</c:v>
                </c:pt>
                <c:pt idx="37232">
                  <c:v>55778</c:v>
                </c:pt>
                <c:pt idx="37233">
                  <c:v>54778</c:v>
                </c:pt>
                <c:pt idx="37234">
                  <c:v>53777</c:v>
                </c:pt>
                <c:pt idx="37235">
                  <c:v>52776</c:v>
                </c:pt>
                <c:pt idx="37236">
                  <c:v>51775</c:v>
                </c:pt>
                <c:pt idx="37237">
                  <c:v>50775</c:v>
                </c:pt>
                <c:pt idx="37238">
                  <c:v>58546</c:v>
                </c:pt>
                <c:pt idx="37239">
                  <c:v>57545</c:v>
                </c:pt>
                <c:pt idx="37240">
                  <c:v>56544</c:v>
                </c:pt>
                <c:pt idx="37241">
                  <c:v>55544</c:v>
                </c:pt>
                <c:pt idx="37242">
                  <c:v>54543</c:v>
                </c:pt>
                <c:pt idx="37243">
                  <c:v>53542</c:v>
                </c:pt>
                <c:pt idx="37244">
                  <c:v>52541</c:v>
                </c:pt>
                <c:pt idx="37245">
                  <c:v>51541</c:v>
                </c:pt>
                <c:pt idx="37246">
                  <c:v>50540</c:v>
                </c:pt>
                <c:pt idx="37247">
                  <c:v>49539</c:v>
                </c:pt>
                <c:pt idx="37248">
                  <c:v>48538</c:v>
                </c:pt>
                <c:pt idx="37249">
                  <c:v>47538</c:v>
                </c:pt>
                <c:pt idx="37250">
                  <c:v>58311</c:v>
                </c:pt>
                <c:pt idx="37251">
                  <c:v>57311</c:v>
                </c:pt>
                <c:pt idx="37252">
                  <c:v>56310</c:v>
                </c:pt>
                <c:pt idx="37253">
                  <c:v>55309</c:v>
                </c:pt>
                <c:pt idx="37254">
                  <c:v>54308</c:v>
                </c:pt>
                <c:pt idx="37255">
                  <c:v>53308</c:v>
                </c:pt>
                <c:pt idx="37256">
                  <c:v>52307</c:v>
                </c:pt>
                <c:pt idx="37257">
                  <c:v>51306</c:v>
                </c:pt>
                <c:pt idx="37258">
                  <c:v>50305</c:v>
                </c:pt>
                <c:pt idx="37259">
                  <c:v>49305</c:v>
                </c:pt>
                <c:pt idx="37260">
                  <c:v>48304</c:v>
                </c:pt>
                <c:pt idx="37261">
                  <c:v>46302</c:v>
                </c:pt>
                <c:pt idx="37262">
                  <c:v>45302</c:v>
                </c:pt>
                <c:pt idx="37263">
                  <c:v>57076</c:v>
                </c:pt>
                <c:pt idx="37264">
                  <c:v>56075</c:v>
                </c:pt>
                <c:pt idx="37265">
                  <c:v>55074</c:v>
                </c:pt>
                <c:pt idx="37266">
                  <c:v>54074</c:v>
                </c:pt>
                <c:pt idx="37267">
                  <c:v>53073</c:v>
                </c:pt>
                <c:pt idx="37268">
                  <c:v>52072</c:v>
                </c:pt>
                <c:pt idx="37269">
                  <c:v>51071</c:v>
                </c:pt>
                <c:pt idx="37270">
                  <c:v>46068</c:v>
                </c:pt>
                <c:pt idx="37271">
                  <c:v>45067</c:v>
                </c:pt>
                <c:pt idx="37272">
                  <c:v>44066</c:v>
                </c:pt>
                <c:pt idx="37273">
                  <c:v>54840</c:v>
                </c:pt>
                <c:pt idx="37274">
                  <c:v>53839</c:v>
                </c:pt>
                <c:pt idx="37275">
                  <c:v>66642</c:v>
                </c:pt>
                <c:pt idx="37276">
                  <c:v>65671</c:v>
                </c:pt>
                <c:pt idx="37277">
                  <c:v>65359</c:v>
                </c:pt>
                <c:pt idx="37278">
                  <c:v>64387</c:v>
                </c:pt>
                <c:pt idx="37279">
                  <c:v>63104</c:v>
                </c:pt>
                <c:pt idx="37280">
                  <c:v>69086</c:v>
                </c:pt>
                <c:pt idx="37281">
                  <c:v>68062</c:v>
                </c:pt>
                <c:pt idx="37282">
                  <c:v>67768</c:v>
                </c:pt>
                <c:pt idx="37283">
                  <c:v>66744</c:v>
                </c:pt>
                <c:pt idx="37284">
                  <c:v>65426</c:v>
                </c:pt>
                <c:pt idx="37285">
                  <c:v>69228</c:v>
                </c:pt>
                <c:pt idx="37286">
                  <c:v>68183</c:v>
                </c:pt>
                <c:pt idx="37287">
                  <c:v>67922</c:v>
                </c:pt>
                <c:pt idx="37288">
                  <c:v>66877</c:v>
                </c:pt>
                <c:pt idx="37289">
                  <c:v>65571</c:v>
                </c:pt>
                <c:pt idx="37290">
                  <c:v>69115</c:v>
                </c:pt>
                <c:pt idx="37291">
                  <c:v>68059</c:v>
                </c:pt>
                <c:pt idx="37292">
                  <c:v>67820</c:v>
                </c:pt>
                <c:pt idx="37293">
                  <c:v>66764</c:v>
                </c:pt>
                <c:pt idx="37294">
                  <c:v>65470</c:v>
                </c:pt>
                <c:pt idx="37295">
                  <c:v>66453</c:v>
                </c:pt>
                <c:pt idx="37296">
                  <c:v>65422</c:v>
                </c:pt>
                <c:pt idx="37297">
                  <c:v>65220</c:v>
                </c:pt>
                <c:pt idx="37298">
                  <c:v>64190</c:v>
                </c:pt>
                <c:pt idx="37299">
                  <c:v>62957</c:v>
                </c:pt>
                <c:pt idx="37300">
                  <c:v>69197</c:v>
                </c:pt>
                <c:pt idx="37301">
                  <c:v>68208</c:v>
                </c:pt>
                <c:pt idx="37302">
                  <c:v>67910</c:v>
                </c:pt>
                <c:pt idx="37303">
                  <c:v>66920</c:v>
                </c:pt>
                <c:pt idx="37304">
                  <c:v>65633</c:v>
                </c:pt>
                <c:pt idx="37305">
                  <c:v>64345</c:v>
                </c:pt>
                <c:pt idx="37306">
                  <c:v>71784</c:v>
                </c:pt>
                <c:pt idx="37307">
                  <c:v>70738</c:v>
                </c:pt>
                <c:pt idx="37308">
                  <c:v>70464</c:v>
                </c:pt>
                <c:pt idx="37309">
                  <c:v>69418</c:v>
                </c:pt>
                <c:pt idx="37310">
                  <c:v>68099</c:v>
                </c:pt>
                <c:pt idx="37311">
                  <c:v>66779</c:v>
                </c:pt>
                <c:pt idx="37312">
                  <c:v>71547</c:v>
                </c:pt>
                <c:pt idx="37313">
                  <c:v>70492</c:v>
                </c:pt>
                <c:pt idx="37314">
                  <c:v>70242</c:v>
                </c:pt>
                <c:pt idx="37315">
                  <c:v>69187</c:v>
                </c:pt>
                <c:pt idx="37316">
                  <c:v>67882</c:v>
                </c:pt>
                <c:pt idx="37317">
                  <c:v>66578</c:v>
                </c:pt>
                <c:pt idx="37318">
                  <c:v>70900</c:v>
                </c:pt>
                <c:pt idx="37319">
                  <c:v>69849</c:v>
                </c:pt>
                <c:pt idx="37320">
                  <c:v>69612</c:v>
                </c:pt>
                <c:pt idx="37321">
                  <c:v>68561</c:v>
                </c:pt>
                <c:pt idx="37322">
                  <c:v>67273</c:v>
                </c:pt>
                <c:pt idx="37323">
                  <c:v>65984</c:v>
                </c:pt>
                <c:pt idx="37324">
                  <c:v>67361</c:v>
                </c:pt>
                <c:pt idx="37325">
                  <c:v>66360</c:v>
                </c:pt>
                <c:pt idx="37326">
                  <c:v>66139</c:v>
                </c:pt>
                <c:pt idx="37327">
                  <c:v>65138</c:v>
                </c:pt>
                <c:pt idx="37328">
                  <c:v>63916</c:v>
                </c:pt>
                <c:pt idx="37329">
                  <c:v>62694</c:v>
                </c:pt>
                <c:pt idx="37330">
                  <c:v>69531</c:v>
                </c:pt>
                <c:pt idx="37331">
                  <c:v>68534</c:v>
                </c:pt>
                <c:pt idx="37332">
                  <c:v>68240</c:v>
                </c:pt>
                <c:pt idx="37333">
                  <c:v>67243</c:v>
                </c:pt>
                <c:pt idx="37334">
                  <c:v>65952</c:v>
                </c:pt>
                <c:pt idx="37335">
                  <c:v>64661</c:v>
                </c:pt>
                <c:pt idx="37336">
                  <c:v>72052</c:v>
                </c:pt>
                <c:pt idx="37337">
                  <c:v>71000</c:v>
                </c:pt>
                <c:pt idx="37338">
                  <c:v>70729</c:v>
                </c:pt>
                <c:pt idx="37339">
                  <c:v>69677</c:v>
                </c:pt>
                <c:pt idx="37340">
                  <c:v>68355</c:v>
                </c:pt>
                <c:pt idx="37341">
                  <c:v>67032</c:v>
                </c:pt>
                <c:pt idx="37342">
                  <c:v>71681</c:v>
                </c:pt>
                <c:pt idx="37343">
                  <c:v>70623</c:v>
                </c:pt>
                <c:pt idx="37344">
                  <c:v>70374</c:v>
                </c:pt>
                <c:pt idx="37345">
                  <c:v>69316</c:v>
                </c:pt>
                <c:pt idx="37346">
                  <c:v>68009</c:v>
                </c:pt>
                <c:pt idx="37347">
                  <c:v>66703</c:v>
                </c:pt>
                <c:pt idx="37348">
                  <c:v>70883</c:v>
                </c:pt>
                <c:pt idx="37349">
                  <c:v>69834</c:v>
                </c:pt>
                <c:pt idx="37350">
                  <c:v>69593</c:v>
                </c:pt>
                <c:pt idx="37351">
                  <c:v>68544</c:v>
                </c:pt>
                <c:pt idx="37352">
                  <c:v>67255</c:v>
                </c:pt>
                <c:pt idx="37353">
                  <c:v>65965</c:v>
                </c:pt>
                <c:pt idx="37354">
                  <c:v>67139</c:v>
                </c:pt>
                <c:pt idx="37355">
                  <c:v>66146</c:v>
                </c:pt>
                <c:pt idx="37356">
                  <c:v>65917</c:v>
                </c:pt>
                <c:pt idx="37357">
                  <c:v>64924</c:v>
                </c:pt>
                <c:pt idx="37358">
                  <c:v>63702</c:v>
                </c:pt>
                <c:pt idx="37359">
                  <c:v>62479</c:v>
                </c:pt>
                <c:pt idx="37360">
                  <c:v>69898</c:v>
                </c:pt>
                <c:pt idx="37361">
                  <c:v>68884</c:v>
                </c:pt>
                <c:pt idx="37362">
                  <c:v>68610</c:v>
                </c:pt>
                <c:pt idx="37363">
                  <c:v>67596</c:v>
                </c:pt>
                <c:pt idx="37364">
                  <c:v>67321</c:v>
                </c:pt>
                <c:pt idx="37365">
                  <c:v>66307</c:v>
                </c:pt>
                <c:pt idx="37366">
                  <c:v>72442</c:v>
                </c:pt>
                <c:pt idx="37367">
                  <c:v>71375</c:v>
                </c:pt>
                <c:pt idx="37368">
                  <c:v>71120</c:v>
                </c:pt>
                <c:pt idx="37369">
                  <c:v>70052</c:v>
                </c:pt>
                <c:pt idx="37370">
                  <c:v>69798</c:v>
                </c:pt>
                <c:pt idx="37371">
                  <c:v>68730</c:v>
                </c:pt>
                <c:pt idx="37372">
                  <c:v>71863</c:v>
                </c:pt>
                <c:pt idx="37373">
                  <c:v>70798</c:v>
                </c:pt>
                <c:pt idx="37374">
                  <c:v>70556</c:v>
                </c:pt>
                <c:pt idx="37375">
                  <c:v>69491</c:v>
                </c:pt>
                <c:pt idx="37376">
                  <c:v>69249</c:v>
                </c:pt>
                <c:pt idx="37377">
                  <c:v>68184</c:v>
                </c:pt>
                <c:pt idx="37378">
                  <c:v>70813</c:v>
                </c:pt>
                <c:pt idx="37379">
                  <c:v>69767</c:v>
                </c:pt>
                <c:pt idx="37380">
                  <c:v>69523</c:v>
                </c:pt>
                <c:pt idx="37381">
                  <c:v>68477</c:v>
                </c:pt>
                <c:pt idx="37382">
                  <c:v>68233</c:v>
                </c:pt>
                <c:pt idx="37383">
                  <c:v>67187</c:v>
                </c:pt>
                <c:pt idx="37384">
                  <c:v>66707</c:v>
                </c:pt>
                <c:pt idx="37385">
                  <c:v>65730</c:v>
                </c:pt>
                <c:pt idx="37386">
                  <c:v>65485</c:v>
                </c:pt>
                <c:pt idx="37387">
                  <c:v>64508</c:v>
                </c:pt>
                <c:pt idx="37388">
                  <c:v>64264</c:v>
                </c:pt>
                <c:pt idx="37389">
                  <c:v>63286</c:v>
                </c:pt>
                <c:pt idx="37390">
                  <c:v>62645</c:v>
                </c:pt>
                <c:pt idx="37391">
                  <c:v>61651</c:v>
                </c:pt>
                <c:pt idx="37392">
                  <c:v>60657</c:v>
                </c:pt>
                <c:pt idx="37393">
                  <c:v>55687</c:v>
                </c:pt>
                <c:pt idx="37394">
                  <c:v>54693</c:v>
                </c:pt>
                <c:pt idx="37395">
                  <c:v>53699</c:v>
                </c:pt>
                <c:pt idx="37396">
                  <c:v>62352</c:v>
                </c:pt>
                <c:pt idx="37397">
                  <c:v>61358</c:v>
                </c:pt>
                <c:pt idx="37398">
                  <c:v>60364</c:v>
                </c:pt>
                <c:pt idx="37399">
                  <c:v>59370</c:v>
                </c:pt>
                <c:pt idx="37400">
                  <c:v>58376</c:v>
                </c:pt>
                <c:pt idx="37401">
                  <c:v>57382</c:v>
                </c:pt>
                <c:pt idx="37402">
                  <c:v>56388</c:v>
                </c:pt>
                <c:pt idx="37403">
                  <c:v>55394</c:v>
                </c:pt>
                <c:pt idx="37404">
                  <c:v>54400</c:v>
                </c:pt>
                <c:pt idx="37405">
                  <c:v>53406</c:v>
                </c:pt>
                <c:pt idx="37406">
                  <c:v>52412</c:v>
                </c:pt>
                <c:pt idx="37407">
                  <c:v>51418</c:v>
                </c:pt>
                <c:pt idx="37408">
                  <c:v>61065</c:v>
                </c:pt>
                <c:pt idx="37409">
                  <c:v>60071</c:v>
                </c:pt>
                <c:pt idx="37410">
                  <c:v>59077</c:v>
                </c:pt>
                <c:pt idx="37411">
                  <c:v>58083</c:v>
                </c:pt>
                <c:pt idx="37412">
                  <c:v>57089</c:v>
                </c:pt>
                <c:pt idx="37413">
                  <c:v>56095</c:v>
                </c:pt>
                <c:pt idx="37414">
                  <c:v>55101</c:v>
                </c:pt>
                <c:pt idx="37415">
                  <c:v>54107</c:v>
                </c:pt>
                <c:pt idx="37416">
                  <c:v>53113</c:v>
                </c:pt>
                <c:pt idx="37417">
                  <c:v>52119</c:v>
                </c:pt>
                <c:pt idx="37418">
                  <c:v>51125</c:v>
                </c:pt>
                <c:pt idx="37419">
                  <c:v>50131</c:v>
                </c:pt>
                <c:pt idx="37420">
                  <c:v>49137</c:v>
                </c:pt>
                <c:pt idx="37421">
                  <c:v>59778</c:v>
                </c:pt>
                <c:pt idx="37422">
                  <c:v>58784</c:v>
                </c:pt>
                <c:pt idx="37423">
                  <c:v>57790</c:v>
                </c:pt>
                <c:pt idx="37424">
                  <c:v>56796</c:v>
                </c:pt>
                <c:pt idx="37425">
                  <c:v>54808</c:v>
                </c:pt>
                <c:pt idx="37426">
                  <c:v>52820</c:v>
                </c:pt>
                <c:pt idx="37427">
                  <c:v>50832</c:v>
                </c:pt>
                <c:pt idx="37428">
                  <c:v>49838</c:v>
                </c:pt>
                <c:pt idx="37429">
                  <c:v>48844</c:v>
                </c:pt>
                <c:pt idx="37430">
                  <c:v>47850</c:v>
                </c:pt>
                <c:pt idx="37431">
                  <c:v>64939</c:v>
                </c:pt>
                <c:pt idx="37432">
                  <c:v>63882</c:v>
                </c:pt>
                <c:pt idx="37433">
                  <c:v>62826</c:v>
                </c:pt>
                <c:pt idx="37434">
                  <c:v>57543</c:v>
                </c:pt>
                <c:pt idx="37435">
                  <c:v>56486</c:v>
                </c:pt>
                <c:pt idx="37436">
                  <c:v>55430</c:v>
                </c:pt>
                <c:pt idx="37437">
                  <c:v>64676</c:v>
                </c:pt>
                <c:pt idx="37438">
                  <c:v>63619</c:v>
                </c:pt>
                <c:pt idx="37439">
                  <c:v>62563</c:v>
                </c:pt>
                <c:pt idx="37440">
                  <c:v>61506</c:v>
                </c:pt>
                <c:pt idx="37441">
                  <c:v>60449</c:v>
                </c:pt>
                <c:pt idx="37442">
                  <c:v>59393</c:v>
                </c:pt>
                <c:pt idx="37443">
                  <c:v>58336</c:v>
                </c:pt>
                <c:pt idx="37444">
                  <c:v>57280</c:v>
                </c:pt>
                <c:pt idx="37445">
                  <c:v>56223</c:v>
                </c:pt>
                <c:pt idx="37446">
                  <c:v>55167</c:v>
                </c:pt>
                <c:pt idx="37447">
                  <c:v>54110</c:v>
                </c:pt>
                <c:pt idx="37448">
                  <c:v>53053</c:v>
                </c:pt>
                <c:pt idx="37449">
                  <c:v>63356</c:v>
                </c:pt>
                <c:pt idx="37450">
                  <c:v>62300</c:v>
                </c:pt>
                <c:pt idx="37451">
                  <c:v>61243</c:v>
                </c:pt>
                <c:pt idx="37452">
                  <c:v>60186</c:v>
                </c:pt>
                <c:pt idx="37453">
                  <c:v>59130</c:v>
                </c:pt>
                <c:pt idx="37454">
                  <c:v>58073</c:v>
                </c:pt>
                <c:pt idx="37455">
                  <c:v>57017</c:v>
                </c:pt>
                <c:pt idx="37456">
                  <c:v>55960</c:v>
                </c:pt>
                <c:pt idx="37457">
                  <c:v>54904</c:v>
                </c:pt>
                <c:pt idx="37458">
                  <c:v>53847</c:v>
                </c:pt>
                <c:pt idx="37459">
                  <c:v>52790</c:v>
                </c:pt>
                <c:pt idx="37460">
                  <c:v>51734</c:v>
                </c:pt>
                <c:pt idx="37461">
                  <c:v>50677</c:v>
                </c:pt>
                <c:pt idx="37462">
                  <c:v>62037</c:v>
                </c:pt>
                <c:pt idx="37463">
                  <c:v>60980</c:v>
                </c:pt>
                <c:pt idx="37464">
                  <c:v>59923</c:v>
                </c:pt>
                <c:pt idx="37465">
                  <c:v>58867</c:v>
                </c:pt>
                <c:pt idx="37466">
                  <c:v>56754</c:v>
                </c:pt>
                <c:pt idx="37467">
                  <c:v>54641</c:v>
                </c:pt>
                <c:pt idx="37468">
                  <c:v>52528</c:v>
                </c:pt>
                <c:pt idx="37469">
                  <c:v>51471</c:v>
                </c:pt>
                <c:pt idx="37470">
                  <c:v>50414</c:v>
                </c:pt>
                <c:pt idx="37471">
                  <c:v>49358</c:v>
                </c:pt>
                <c:pt idx="37472">
                  <c:v>64603</c:v>
                </c:pt>
                <c:pt idx="37473">
                  <c:v>63538</c:v>
                </c:pt>
                <c:pt idx="37474">
                  <c:v>62472</c:v>
                </c:pt>
                <c:pt idx="37475">
                  <c:v>57145</c:v>
                </c:pt>
                <c:pt idx="37476">
                  <c:v>56079</c:v>
                </c:pt>
                <c:pt idx="37477">
                  <c:v>55014</c:v>
                </c:pt>
                <c:pt idx="37478">
                  <c:v>64364</c:v>
                </c:pt>
                <c:pt idx="37479">
                  <c:v>63298</c:v>
                </c:pt>
                <c:pt idx="37480">
                  <c:v>62233</c:v>
                </c:pt>
                <c:pt idx="37481">
                  <c:v>61167</c:v>
                </c:pt>
                <c:pt idx="37482">
                  <c:v>60102</c:v>
                </c:pt>
                <c:pt idx="37483">
                  <c:v>59037</c:v>
                </c:pt>
                <c:pt idx="37484">
                  <c:v>57971</c:v>
                </c:pt>
                <c:pt idx="37485">
                  <c:v>56906</c:v>
                </c:pt>
                <c:pt idx="37486">
                  <c:v>55840</c:v>
                </c:pt>
                <c:pt idx="37487">
                  <c:v>54775</c:v>
                </c:pt>
                <c:pt idx="37488">
                  <c:v>53709</c:v>
                </c:pt>
                <c:pt idx="37489">
                  <c:v>52644</c:v>
                </c:pt>
                <c:pt idx="37490">
                  <c:v>63059</c:v>
                </c:pt>
                <c:pt idx="37491">
                  <c:v>61994</c:v>
                </c:pt>
                <c:pt idx="37492">
                  <c:v>60928</c:v>
                </c:pt>
                <c:pt idx="37493">
                  <c:v>59863</c:v>
                </c:pt>
                <c:pt idx="37494">
                  <c:v>58797</c:v>
                </c:pt>
                <c:pt idx="37495">
                  <c:v>57732</c:v>
                </c:pt>
                <c:pt idx="37496">
                  <c:v>56666</c:v>
                </c:pt>
                <c:pt idx="37497">
                  <c:v>55601</c:v>
                </c:pt>
                <c:pt idx="37498">
                  <c:v>54535</c:v>
                </c:pt>
                <c:pt idx="37499">
                  <c:v>53470</c:v>
                </c:pt>
                <c:pt idx="37500">
                  <c:v>52405</c:v>
                </c:pt>
                <c:pt idx="37501">
                  <c:v>51339</c:v>
                </c:pt>
                <c:pt idx="37502">
                  <c:v>50274</c:v>
                </c:pt>
                <c:pt idx="37503">
                  <c:v>61754</c:v>
                </c:pt>
                <c:pt idx="37504">
                  <c:v>60689</c:v>
                </c:pt>
                <c:pt idx="37505">
                  <c:v>59624</c:v>
                </c:pt>
                <c:pt idx="37506">
                  <c:v>58558</c:v>
                </c:pt>
                <c:pt idx="37507">
                  <c:v>56427</c:v>
                </c:pt>
                <c:pt idx="37508">
                  <c:v>54296</c:v>
                </c:pt>
                <c:pt idx="37509">
                  <c:v>52165</c:v>
                </c:pt>
                <c:pt idx="37510">
                  <c:v>51100</c:v>
                </c:pt>
                <c:pt idx="37511">
                  <c:v>50034</c:v>
                </c:pt>
                <c:pt idx="37512">
                  <c:v>48969</c:v>
                </c:pt>
                <c:pt idx="37513">
                  <c:v>63927</c:v>
                </c:pt>
                <c:pt idx="37514">
                  <c:v>62868</c:v>
                </c:pt>
                <c:pt idx="37515">
                  <c:v>61809</c:v>
                </c:pt>
                <c:pt idx="37516">
                  <c:v>56512</c:v>
                </c:pt>
                <c:pt idx="37517">
                  <c:v>55453</c:v>
                </c:pt>
                <c:pt idx="37518">
                  <c:v>54394</c:v>
                </c:pt>
                <c:pt idx="37519">
                  <c:v>63698</c:v>
                </c:pt>
                <c:pt idx="37520">
                  <c:v>62639</c:v>
                </c:pt>
                <c:pt idx="37521">
                  <c:v>61580</c:v>
                </c:pt>
                <c:pt idx="37522">
                  <c:v>60520</c:v>
                </c:pt>
                <c:pt idx="37523">
                  <c:v>59461</c:v>
                </c:pt>
                <c:pt idx="37524">
                  <c:v>58402</c:v>
                </c:pt>
                <c:pt idx="37525">
                  <c:v>57343</c:v>
                </c:pt>
                <c:pt idx="37526">
                  <c:v>56283</c:v>
                </c:pt>
                <c:pt idx="37527">
                  <c:v>55224</c:v>
                </c:pt>
                <c:pt idx="37528">
                  <c:v>54165</c:v>
                </c:pt>
                <c:pt idx="37529">
                  <c:v>53105</c:v>
                </c:pt>
                <c:pt idx="37530">
                  <c:v>52046</c:v>
                </c:pt>
                <c:pt idx="37531">
                  <c:v>62410</c:v>
                </c:pt>
                <c:pt idx="37532">
                  <c:v>61351</c:v>
                </c:pt>
                <c:pt idx="37533">
                  <c:v>60291</c:v>
                </c:pt>
                <c:pt idx="37534">
                  <c:v>59232</c:v>
                </c:pt>
                <c:pt idx="37535">
                  <c:v>58173</c:v>
                </c:pt>
                <c:pt idx="37536">
                  <c:v>57114</c:v>
                </c:pt>
                <c:pt idx="37537">
                  <c:v>56054</c:v>
                </c:pt>
                <c:pt idx="37538">
                  <c:v>54995</c:v>
                </c:pt>
                <c:pt idx="37539">
                  <c:v>53936</c:v>
                </c:pt>
                <c:pt idx="37540">
                  <c:v>52876</c:v>
                </c:pt>
                <c:pt idx="37541">
                  <c:v>51817</c:v>
                </c:pt>
                <c:pt idx="37542">
                  <c:v>50758</c:v>
                </c:pt>
                <c:pt idx="37543">
                  <c:v>49698</c:v>
                </c:pt>
                <c:pt idx="37544">
                  <c:v>61122</c:v>
                </c:pt>
                <c:pt idx="37545">
                  <c:v>60063</c:v>
                </c:pt>
                <c:pt idx="37546">
                  <c:v>59003</c:v>
                </c:pt>
                <c:pt idx="37547">
                  <c:v>57944</c:v>
                </c:pt>
                <c:pt idx="37548">
                  <c:v>55825</c:v>
                </c:pt>
                <c:pt idx="37549">
                  <c:v>53707</c:v>
                </c:pt>
                <c:pt idx="37550">
                  <c:v>51588</c:v>
                </c:pt>
                <c:pt idx="37551">
                  <c:v>50529</c:v>
                </c:pt>
                <c:pt idx="37552">
                  <c:v>49470</c:v>
                </c:pt>
                <c:pt idx="37553">
                  <c:v>48410</c:v>
                </c:pt>
                <c:pt idx="37554">
                  <c:v>60603</c:v>
                </c:pt>
                <c:pt idx="37555">
                  <c:v>59600</c:v>
                </c:pt>
                <c:pt idx="37556">
                  <c:v>58597</c:v>
                </c:pt>
                <c:pt idx="37557">
                  <c:v>53581</c:v>
                </c:pt>
                <c:pt idx="37558">
                  <c:v>52578</c:v>
                </c:pt>
                <c:pt idx="37559">
                  <c:v>51575</c:v>
                </c:pt>
                <c:pt idx="37560">
                  <c:v>60384</c:v>
                </c:pt>
                <c:pt idx="37561">
                  <c:v>59381</c:v>
                </c:pt>
                <c:pt idx="37562">
                  <c:v>58378</c:v>
                </c:pt>
                <c:pt idx="37563">
                  <c:v>57375</c:v>
                </c:pt>
                <c:pt idx="37564">
                  <c:v>56372</c:v>
                </c:pt>
                <c:pt idx="37565">
                  <c:v>55369</c:v>
                </c:pt>
                <c:pt idx="37566">
                  <c:v>54366</c:v>
                </c:pt>
                <c:pt idx="37567">
                  <c:v>53362</c:v>
                </c:pt>
                <c:pt idx="37568">
                  <c:v>52359</c:v>
                </c:pt>
                <c:pt idx="37569">
                  <c:v>51356</c:v>
                </c:pt>
                <c:pt idx="37570">
                  <c:v>50353</c:v>
                </c:pt>
                <c:pt idx="37571">
                  <c:v>49350</c:v>
                </c:pt>
                <c:pt idx="37572">
                  <c:v>59162</c:v>
                </c:pt>
                <c:pt idx="37573">
                  <c:v>58159</c:v>
                </c:pt>
                <c:pt idx="37574">
                  <c:v>57156</c:v>
                </c:pt>
                <c:pt idx="37575">
                  <c:v>56153</c:v>
                </c:pt>
                <c:pt idx="37576">
                  <c:v>55150</c:v>
                </c:pt>
                <c:pt idx="37577">
                  <c:v>54147</c:v>
                </c:pt>
                <c:pt idx="37578">
                  <c:v>53144</c:v>
                </c:pt>
                <c:pt idx="37579">
                  <c:v>52141</c:v>
                </c:pt>
                <c:pt idx="37580">
                  <c:v>51137</c:v>
                </c:pt>
                <c:pt idx="37581">
                  <c:v>50134</c:v>
                </c:pt>
                <c:pt idx="37582">
                  <c:v>49131</c:v>
                </c:pt>
                <c:pt idx="37583">
                  <c:v>48128</c:v>
                </c:pt>
                <c:pt idx="37584">
                  <c:v>47125</c:v>
                </c:pt>
                <c:pt idx="37585">
                  <c:v>57940</c:v>
                </c:pt>
                <c:pt idx="37586">
                  <c:v>56937</c:v>
                </c:pt>
                <c:pt idx="37587">
                  <c:v>55934</c:v>
                </c:pt>
                <c:pt idx="37588">
                  <c:v>54931</c:v>
                </c:pt>
                <c:pt idx="37589">
                  <c:v>52925</c:v>
                </c:pt>
                <c:pt idx="37590">
                  <c:v>50919</c:v>
                </c:pt>
                <c:pt idx="37591">
                  <c:v>48912</c:v>
                </c:pt>
                <c:pt idx="37592">
                  <c:v>47909</c:v>
                </c:pt>
                <c:pt idx="37593">
                  <c:v>46906</c:v>
                </c:pt>
                <c:pt idx="37594">
                  <c:v>45903</c:v>
                </c:pt>
                <c:pt idx="37595">
                  <c:v>62639</c:v>
                </c:pt>
                <c:pt idx="37596">
                  <c:v>61645</c:v>
                </c:pt>
                <c:pt idx="37597">
                  <c:v>60650</c:v>
                </c:pt>
                <c:pt idx="37598">
                  <c:v>62347</c:v>
                </c:pt>
                <c:pt idx="37599">
                  <c:v>61352</c:v>
                </c:pt>
                <c:pt idx="37600">
                  <c:v>60358</c:v>
                </c:pt>
                <c:pt idx="37601">
                  <c:v>59364</c:v>
                </c:pt>
                <c:pt idx="37602">
                  <c:v>58369</c:v>
                </c:pt>
                <c:pt idx="37603">
                  <c:v>57375</c:v>
                </c:pt>
                <c:pt idx="37604">
                  <c:v>56381</c:v>
                </c:pt>
                <c:pt idx="37605">
                  <c:v>55386</c:v>
                </c:pt>
                <c:pt idx="37606">
                  <c:v>54392</c:v>
                </c:pt>
                <c:pt idx="37607">
                  <c:v>53397</c:v>
                </c:pt>
                <c:pt idx="37608">
                  <c:v>52403</c:v>
                </c:pt>
                <c:pt idx="37609">
                  <c:v>51409</c:v>
                </c:pt>
                <c:pt idx="37610">
                  <c:v>61060</c:v>
                </c:pt>
                <c:pt idx="37611">
                  <c:v>60066</c:v>
                </c:pt>
                <c:pt idx="37612">
                  <c:v>59071</c:v>
                </c:pt>
                <c:pt idx="37613">
                  <c:v>58077</c:v>
                </c:pt>
                <c:pt idx="37614">
                  <c:v>57083</c:v>
                </c:pt>
                <c:pt idx="37615">
                  <c:v>56088</c:v>
                </c:pt>
                <c:pt idx="37616">
                  <c:v>55094</c:v>
                </c:pt>
                <c:pt idx="37617">
                  <c:v>54100</c:v>
                </c:pt>
                <c:pt idx="37618">
                  <c:v>53105</c:v>
                </c:pt>
                <c:pt idx="37619">
                  <c:v>52111</c:v>
                </c:pt>
                <c:pt idx="37620">
                  <c:v>51116</c:v>
                </c:pt>
                <c:pt idx="37621">
                  <c:v>50122</c:v>
                </c:pt>
                <c:pt idx="37622">
                  <c:v>49128</c:v>
                </c:pt>
                <c:pt idx="37623">
                  <c:v>59773</c:v>
                </c:pt>
                <c:pt idx="37624">
                  <c:v>58779</c:v>
                </c:pt>
                <c:pt idx="37625">
                  <c:v>57785</c:v>
                </c:pt>
                <c:pt idx="37626">
                  <c:v>56790</c:v>
                </c:pt>
                <c:pt idx="37627">
                  <c:v>52813</c:v>
                </c:pt>
                <c:pt idx="37628">
                  <c:v>50824</c:v>
                </c:pt>
                <c:pt idx="37629">
                  <c:v>49830</c:v>
                </c:pt>
                <c:pt idx="37630">
                  <c:v>48835</c:v>
                </c:pt>
                <c:pt idx="37631">
                  <c:v>47841</c:v>
                </c:pt>
                <c:pt idx="37632">
                  <c:v>64960</c:v>
                </c:pt>
                <c:pt idx="37633">
                  <c:v>63901</c:v>
                </c:pt>
                <c:pt idx="37634">
                  <c:v>62843</c:v>
                </c:pt>
                <c:pt idx="37635">
                  <c:v>64698</c:v>
                </c:pt>
                <c:pt idx="37636">
                  <c:v>63640</c:v>
                </c:pt>
                <c:pt idx="37637">
                  <c:v>62582</c:v>
                </c:pt>
                <c:pt idx="37638">
                  <c:v>61524</c:v>
                </c:pt>
                <c:pt idx="37639">
                  <c:v>60466</c:v>
                </c:pt>
                <c:pt idx="37640">
                  <c:v>59408</c:v>
                </c:pt>
                <c:pt idx="37641">
                  <c:v>58350</c:v>
                </c:pt>
                <c:pt idx="37642">
                  <c:v>57292</c:v>
                </c:pt>
                <c:pt idx="37643">
                  <c:v>56234</c:v>
                </c:pt>
                <c:pt idx="37644">
                  <c:v>55176</c:v>
                </c:pt>
                <c:pt idx="37645">
                  <c:v>54118</c:v>
                </c:pt>
                <c:pt idx="37646">
                  <c:v>53060</c:v>
                </c:pt>
                <c:pt idx="37647">
                  <c:v>63379</c:v>
                </c:pt>
                <c:pt idx="37648">
                  <c:v>62321</c:v>
                </c:pt>
                <c:pt idx="37649">
                  <c:v>61263</c:v>
                </c:pt>
                <c:pt idx="37650">
                  <c:v>60205</c:v>
                </c:pt>
                <c:pt idx="37651">
                  <c:v>59147</c:v>
                </c:pt>
                <c:pt idx="37652">
                  <c:v>58089</c:v>
                </c:pt>
                <c:pt idx="37653">
                  <c:v>57031</c:v>
                </c:pt>
                <c:pt idx="37654">
                  <c:v>55973</c:v>
                </c:pt>
                <c:pt idx="37655">
                  <c:v>54915</c:v>
                </c:pt>
                <c:pt idx="37656">
                  <c:v>53856</c:v>
                </c:pt>
                <c:pt idx="37657">
                  <c:v>52798</c:v>
                </c:pt>
                <c:pt idx="37658">
                  <c:v>51740</c:v>
                </c:pt>
                <c:pt idx="37659">
                  <c:v>50682</c:v>
                </c:pt>
                <c:pt idx="37660">
                  <c:v>62060</c:v>
                </c:pt>
                <c:pt idx="37661">
                  <c:v>61002</c:v>
                </c:pt>
                <c:pt idx="37662">
                  <c:v>59944</c:v>
                </c:pt>
                <c:pt idx="37663">
                  <c:v>58885</c:v>
                </c:pt>
                <c:pt idx="37664">
                  <c:v>54653</c:v>
                </c:pt>
                <c:pt idx="37665">
                  <c:v>52537</c:v>
                </c:pt>
                <c:pt idx="37666">
                  <c:v>51479</c:v>
                </c:pt>
                <c:pt idx="37667">
                  <c:v>50421</c:v>
                </c:pt>
                <c:pt idx="37668">
                  <c:v>49363</c:v>
                </c:pt>
                <c:pt idx="37669">
                  <c:v>64631</c:v>
                </c:pt>
                <c:pt idx="37670">
                  <c:v>63564</c:v>
                </c:pt>
                <c:pt idx="37671">
                  <c:v>62497</c:v>
                </c:pt>
                <c:pt idx="37672">
                  <c:v>64393</c:v>
                </c:pt>
                <c:pt idx="37673">
                  <c:v>63326</c:v>
                </c:pt>
                <c:pt idx="37674">
                  <c:v>62259</c:v>
                </c:pt>
                <c:pt idx="37675">
                  <c:v>61192</c:v>
                </c:pt>
                <c:pt idx="37676">
                  <c:v>60125</c:v>
                </c:pt>
                <c:pt idx="37677">
                  <c:v>59058</c:v>
                </c:pt>
                <c:pt idx="37678">
                  <c:v>57991</c:v>
                </c:pt>
                <c:pt idx="37679">
                  <c:v>56924</c:v>
                </c:pt>
                <c:pt idx="37680">
                  <c:v>55857</c:v>
                </c:pt>
                <c:pt idx="37681">
                  <c:v>54790</c:v>
                </c:pt>
                <c:pt idx="37682">
                  <c:v>53724</c:v>
                </c:pt>
                <c:pt idx="37683">
                  <c:v>52657</c:v>
                </c:pt>
                <c:pt idx="37684">
                  <c:v>63089</c:v>
                </c:pt>
                <c:pt idx="37685">
                  <c:v>62022</c:v>
                </c:pt>
                <c:pt idx="37686">
                  <c:v>60955</c:v>
                </c:pt>
                <c:pt idx="37687">
                  <c:v>59888</c:v>
                </c:pt>
                <c:pt idx="37688">
                  <c:v>58821</c:v>
                </c:pt>
                <c:pt idx="37689">
                  <c:v>57754</c:v>
                </c:pt>
                <c:pt idx="37690">
                  <c:v>56687</c:v>
                </c:pt>
                <c:pt idx="37691">
                  <c:v>55620</c:v>
                </c:pt>
                <c:pt idx="37692">
                  <c:v>54553</c:v>
                </c:pt>
                <c:pt idx="37693">
                  <c:v>53486</c:v>
                </c:pt>
                <c:pt idx="37694">
                  <c:v>52419</c:v>
                </c:pt>
                <c:pt idx="37695">
                  <c:v>51352</c:v>
                </c:pt>
                <c:pt idx="37696">
                  <c:v>50285</c:v>
                </c:pt>
                <c:pt idx="37697">
                  <c:v>61784</c:v>
                </c:pt>
                <c:pt idx="37698">
                  <c:v>60717</c:v>
                </c:pt>
                <c:pt idx="37699">
                  <c:v>59650</c:v>
                </c:pt>
                <c:pt idx="37700">
                  <c:v>58583</c:v>
                </c:pt>
                <c:pt idx="37701">
                  <c:v>54315</c:v>
                </c:pt>
                <c:pt idx="37702">
                  <c:v>52181</c:v>
                </c:pt>
                <c:pt idx="37703">
                  <c:v>51114</c:v>
                </c:pt>
                <c:pt idx="37704">
                  <c:v>50047</c:v>
                </c:pt>
                <c:pt idx="37705">
                  <c:v>48980</c:v>
                </c:pt>
                <c:pt idx="37706">
                  <c:v>63955</c:v>
                </c:pt>
                <c:pt idx="37707">
                  <c:v>62894</c:v>
                </c:pt>
                <c:pt idx="37708">
                  <c:v>61834</c:v>
                </c:pt>
                <c:pt idx="37709">
                  <c:v>63726</c:v>
                </c:pt>
                <c:pt idx="37710">
                  <c:v>62666</c:v>
                </c:pt>
                <c:pt idx="37711">
                  <c:v>61606</c:v>
                </c:pt>
                <c:pt idx="37712">
                  <c:v>60545</c:v>
                </c:pt>
                <c:pt idx="37713">
                  <c:v>59485</c:v>
                </c:pt>
                <c:pt idx="37714">
                  <c:v>58424</c:v>
                </c:pt>
                <c:pt idx="37715">
                  <c:v>57364</c:v>
                </c:pt>
                <c:pt idx="37716">
                  <c:v>56304</c:v>
                </c:pt>
                <c:pt idx="37717">
                  <c:v>55243</c:v>
                </c:pt>
                <c:pt idx="37718">
                  <c:v>54183</c:v>
                </c:pt>
                <c:pt idx="37719">
                  <c:v>53122</c:v>
                </c:pt>
                <c:pt idx="37720">
                  <c:v>52062</c:v>
                </c:pt>
                <c:pt idx="37721">
                  <c:v>62438</c:v>
                </c:pt>
                <c:pt idx="37722">
                  <c:v>61378</c:v>
                </c:pt>
                <c:pt idx="37723">
                  <c:v>60317</c:v>
                </c:pt>
                <c:pt idx="37724">
                  <c:v>59257</c:v>
                </c:pt>
                <c:pt idx="37725">
                  <c:v>58196</c:v>
                </c:pt>
                <c:pt idx="37726">
                  <c:v>57136</c:v>
                </c:pt>
                <c:pt idx="37727">
                  <c:v>56076</c:v>
                </c:pt>
                <c:pt idx="37728">
                  <c:v>55015</c:v>
                </c:pt>
                <c:pt idx="37729">
                  <c:v>53955</c:v>
                </c:pt>
                <c:pt idx="37730">
                  <c:v>52894</c:v>
                </c:pt>
                <c:pt idx="37731">
                  <c:v>51834</c:v>
                </c:pt>
                <c:pt idx="37732">
                  <c:v>50774</c:v>
                </c:pt>
                <c:pt idx="37733">
                  <c:v>49713</c:v>
                </c:pt>
                <c:pt idx="37734">
                  <c:v>61150</c:v>
                </c:pt>
                <c:pt idx="37735">
                  <c:v>60089</c:v>
                </c:pt>
                <c:pt idx="37736">
                  <c:v>59029</c:v>
                </c:pt>
                <c:pt idx="37737">
                  <c:v>57968</c:v>
                </c:pt>
                <c:pt idx="37738">
                  <c:v>53727</c:v>
                </c:pt>
                <c:pt idx="37739">
                  <c:v>51606</c:v>
                </c:pt>
                <c:pt idx="37740">
                  <c:v>50546</c:v>
                </c:pt>
                <c:pt idx="37741">
                  <c:v>49485</c:v>
                </c:pt>
                <c:pt idx="37742">
                  <c:v>48425</c:v>
                </c:pt>
                <c:pt idx="37743">
                  <c:v>60610</c:v>
                </c:pt>
                <c:pt idx="37744">
                  <c:v>59607</c:v>
                </c:pt>
                <c:pt idx="37745">
                  <c:v>58604</c:v>
                </c:pt>
                <c:pt idx="37746">
                  <c:v>60390</c:v>
                </c:pt>
                <c:pt idx="37747">
                  <c:v>59387</c:v>
                </c:pt>
                <c:pt idx="37748">
                  <c:v>58385</c:v>
                </c:pt>
                <c:pt idx="37749">
                  <c:v>57382</c:v>
                </c:pt>
                <c:pt idx="37750">
                  <c:v>56379</c:v>
                </c:pt>
                <c:pt idx="37751">
                  <c:v>55376</c:v>
                </c:pt>
                <c:pt idx="37752">
                  <c:v>54373</c:v>
                </c:pt>
                <c:pt idx="37753">
                  <c:v>53370</c:v>
                </c:pt>
                <c:pt idx="37754">
                  <c:v>52367</c:v>
                </c:pt>
                <c:pt idx="37755">
                  <c:v>51365</c:v>
                </c:pt>
                <c:pt idx="37756">
                  <c:v>50362</c:v>
                </c:pt>
                <c:pt idx="37757">
                  <c:v>49359</c:v>
                </c:pt>
                <c:pt idx="37758">
                  <c:v>59168</c:v>
                </c:pt>
                <c:pt idx="37759">
                  <c:v>58165</c:v>
                </c:pt>
                <c:pt idx="37760">
                  <c:v>57162</c:v>
                </c:pt>
                <c:pt idx="37761">
                  <c:v>56159</c:v>
                </c:pt>
                <c:pt idx="37762">
                  <c:v>55157</c:v>
                </c:pt>
                <c:pt idx="37763">
                  <c:v>54154</c:v>
                </c:pt>
                <c:pt idx="37764">
                  <c:v>53151</c:v>
                </c:pt>
                <c:pt idx="37765">
                  <c:v>52148</c:v>
                </c:pt>
                <c:pt idx="37766">
                  <c:v>51145</c:v>
                </c:pt>
                <c:pt idx="37767">
                  <c:v>50142</c:v>
                </c:pt>
                <c:pt idx="37768">
                  <c:v>49139</c:v>
                </c:pt>
                <c:pt idx="37769">
                  <c:v>48137</c:v>
                </c:pt>
                <c:pt idx="37770">
                  <c:v>47134</c:v>
                </c:pt>
                <c:pt idx="37771">
                  <c:v>57946</c:v>
                </c:pt>
                <c:pt idx="37772">
                  <c:v>56943</c:v>
                </c:pt>
                <c:pt idx="37773">
                  <c:v>55940</c:v>
                </c:pt>
                <c:pt idx="37774">
                  <c:v>54937</c:v>
                </c:pt>
                <c:pt idx="37775">
                  <c:v>50926</c:v>
                </c:pt>
                <c:pt idx="37776">
                  <c:v>48920</c:v>
                </c:pt>
                <c:pt idx="37777">
                  <c:v>47917</c:v>
                </c:pt>
                <c:pt idx="37778">
                  <c:v>46914</c:v>
                </c:pt>
                <c:pt idx="37779">
                  <c:v>45912</c:v>
                </c:pt>
                <c:pt idx="37780">
                  <c:v>63889</c:v>
                </c:pt>
                <c:pt idx="37781">
                  <c:v>62894</c:v>
                </c:pt>
                <c:pt idx="37782">
                  <c:v>61900</c:v>
                </c:pt>
                <c:pt idx="37783">
                  <c:v>60905</c:v>
                </c:pt>
                <c:pt idx="37784">
                  <c:v>59911</c:v>
                </c:pt>
                <c:pt idx="37785">
                  <c:v>58916</c:v>
                </c:pt>
                <c:pt idx="37786">
                  <c:v>56927</c:v>
                </c:pt>
                <c:pt idx="37787">
                  <c:v>55933</c:v>
                </c:pt>
                <c:pt idx="37788">
                  <c:v>65549</c:v>
                </c:pt>
                <c:pt idx="37789">
                  <c:v>64554</c:v>
                </c:pt>
                <c:pt idx="37790">
                  <c:v>63560</c:v>
                </c:pt>
                <c:pt idx="37791">
                  <c:v>62565</c:v>
                </c:pt>
                <c:pt idx="37792">
                  <c:v>61571</c:v>
                </c:pt>
                <c:pt idx="37793">
                  <c:v>60576</c:v>
                </c:pt>
                <c:pt idx="37794">
                  <c:v>59582</c:v>
                </c:pt>
                <c:pt idx="37795">
                  <c:v>58587</c:v>
                </c:pt>
                <c:pt idx="37796">
                  <c:v>57593</c:v>
                </c:pt>
                <c:pt idx="37797">
                  <c:v>56598</c:v>
                </c:pt>
                <c:pt idx="37798">
                  <c:v>55604</c:v>
                </c:pt>
                <c:pt idx="37799">
                  <c:v>54609</c:v>
                </c:pt>
                <c:pt idx="37800">
                  <c:v>53615</c:v>
                </c:pt>
                <c:pt idx="37801">
                  <c:v>52620</c:v>
                </c:pt>
                <c:pt idx="37802">
                  <c:v>64226</c:v>
                </c:pt>
                <c:pt idx="37803">
                  <c:v>63231</c:v>
                </c:pt>
                <c:pt idx="37804">
                  <c:v>62237</c:v>
                </c:pt>
                <c:pt idx="37805">
                  <c:v>61242</c:v>
                </c:pt>
                <c:pt idx="37806">
                  <c:v>60248</c:v>
                </c:pt>
                <c:pt idx="37807">
                  <c:v>59253</c:v>
                </c:pt>
                <c:pt idx="37808">
                  <c:v>58259</c:v>
                </c:pt>
                <c:pt idx="37809">
                  <c:v>57264</c:v>
                </c:pt>
                <c:pt idx="37810">
                  <c:v>56270</c:v>
                </c:pt>
                <c:pt idx="37811">
                  <c:v>55275</c:v>
                </c:pt>
                <c:pt idx="37812">
                  <c:v>54281</c:v>
                </c:pt>
                <c:pt idx="37813">
                  <c:v>53286</c:v>
                </c:pt>
                <c:pt idx="37814">
                  <c:v>52292</c:v>
                </c:pt>
                <c:pt idx="37815">
                  <c:v>51297</c:v>
                </c:pt>
                <c:pt idx="37816">
                  <c:v>62902</c:v>
                </c:pt>
                <c:pt idx="37817">
                  <c:v>61908</c:v>
                </c:pt>
                <c:pt idx="37818">
                  <c:v>60913</c:v>
                </c:pt>
                <c:pt idx="37819">
                  <c:v>59919</c:v>
                </c:pt>
                <c:pt idx="37820">
                  <c:v>58924</c:v>
                </c:pt>
                <c:pt idx="37821">
                  <c:v>57930</c:v>
                </c:pt>
                <c:pt idx="37822">
                  <c:v>56935</c:v>
                </c:pt>
                <c:pt idx="37823">
                  <c:v>55941</c:v>
                </c:pt>
                <c:pt idx="37824">
                  <c:v>54946</c:v>
                </c:pt>
                <c:pt idx="37825">
                  <c:v>53952</c:v>
                </c:pt>
                <c:pt idx="37826">
                  <c:v>52957</c:v>
                </c:pt>
                <c:pt idx="37827">
                  <c:v>51963</c:v>
                </c:pt>
                <c:pt idx="37828">
                  <c:v>50968</c:v>
                </c:pt>
                <c:pt idx="37829">
                  <c:v>49974</c:v>
                </c:pt>
                <c:pt idx="37830">
                  <c:v>48979</c:v>
                </c:pt>
                <c:pt idx="37831">
                  <c:v>47985</c:v>
                </c:pt>
                <c:pt idx="37832">
                  <c:v>62573</c:v>
                </c:pt>
                <c:pt idx="37833">
                  <c:v>61579</c:v>
                </c:pt>
                <c:pt idx="37834">
                  <c:v>62245</c:v>
                </c:pt>
                <c:pt idx="37835">
                  <c:v>61250</c:v>
                </c:pt>
                <c:pt idx="37836">
                  <c:v>66325</c:v>
                </c:pt>
                <c:pt idx="37837">
                  <c:v>65260</c:v>
                </c:pt>
                <c:pt idx="37838">
                  <c:v>64194</c:v>
                </c:pt>
                <c:pt idx="37839">
                  <c:v>63129</c:v>
                </c:pt>
                <c:pt idx="37840">
                  <c:v>62064</c:v>
                </c:pt>
                <c:pt idx="37841">
                  <c:v>60998</c:v>
                </c:pt>
                <c:pt idx="37842">
                  <c:v>58868</c:v>
                </c:pt>
                <c:pt idx="37843">
                  <c:v>57802</c:v>
                </c:pt>
                <c:pt idx="37844">
                  <c:v>68166</c:v>
                </c:pt>
                <c:pt idx="37845">
                  <c:v>67100</c:v>
                </c:pt>
                <c:pt idx="37846">
                  <c:v>66035</c:v>
                </c:pt>
                <c:pt idx="37847">
                  <c:v>64970</c:v>
                </c:pt>
                <c:pt idx="37848">
                  <c:v>63904</c:v>
                </c:pt>
                <c:pt idx="37849">
                  <c:v>62839</c:v>
                </c:pt>
                <c:pt idx="37850">
                  <c:v>61774</c:v>
                </c:pt>
                <c:pt idx="37851">
                  <c:v>60708</c:v>
                </c:pt>
                <c:pt idx="37852">
                  <c:v>59643</c:v>
                </c:pt>
                <c:pt idx="37853">
                  <c:v>58578</c:v>
                </c:pt>
                <c:pt idx="37854">
                  <c:v>57512</c:v>
                </c:pt>
                <c:pt idx="37855">
                  <c:v>56447</c:v>
                </c:pt>
                <c:pt idx="37856">
                  <c:v>55382</c:v>
                </c:pt>
                <c:pt idx="37857">
                  <c:v>54316</c:v>
                </c:pt>
                <c:pt idx="37858">
                  <c:v>66810</c:v>
                </c:pt>
                <c:pt idx="37859">
                  <c:v>65745</c:v>
                </c:pt>
                <c:pt idx="37860">
                  <c:v>64680</c:v>
                </c:pt>
                <c:pt idx="37861">
                  <c:v>63614</c:v>
                </c:pt>
                <c:pt idx="37862">
                  <c:v>62549</c:v>
                </c:pt>
                <c:pt idx="37863">
                  <c:v>61484</c:v>
                </c:pt>
                <c:pt idx="37864">
                  <c:v>60418</c:v>
                </c:pt>
                <c:pt idx="37865">
                  <c:v>59353</c:v>
                </c:pt>
                <c:pt idx="37866">
                  <c:v>58288</c:v>
                </c:pt>
                <c:pt idx="37867">
                  <c:v>57222</c:v>
                </c:pt>
                <c:pt idx="37868">
                  <c:v>56157</c:v>
                </c:pt>
                <c:pt idx="37869">
                  <c:v>55092</c:v>
                </c:pt>
                <c:pt idx="37870">
                  <c:v>54026</c:v>
                </c:pt>
                <c:pt idx="37871">
                  <c:v>52961</c:v>
                </c:pt>
                <c:pt idx="37872">
                  <c:v>65455</c:v>
                </c:pt>
                <c:pt idx="37873">
                  <c:v>64390</c:v>
                </c:pt>
                <c:pt idx="37874">
                  <c:v>63324</c:v>
                </c:pt>
                <c:pt idx="37875">
                  <c:v>62259</c:v>
                </c:pt>
                <c:pt idx="37876">
                  <c:v>61194</c:v>
                </c:pt>
                <c:pt idx="37877">
                  <c:v>60128</c:v>
                </c:pt>
                <c:pt idx="37878">
                  <c:v>59063</c:v>
                </c:pt>
                <c:pt idx="37879">
                  <c:v>57998</c:v>
                </c:pt>
                <c:pt idx="37880">
                  <c:v>56932</c:v>
                </c:pt>
                <c:pt idx="37881">
                  <c:v>55867</c:v>
                </c:pt>
                <c:pt idx="37882">
                  <c:v>54801</c:v>
                </c:pt>
                <c:pt idx="37883">
                  <c:v>53736</c:v>
                </c:pt>
                <c:pt idx="37884">
                  <c:v>52671</c:v>
                </c:pt>
                <c:pt idx="37885">
                  <c:v>51605</c:v>
                </c:pt>
                <c:pt idx="37886">
                  <c:v>50540</c:v>
                </c:pt>
                <c:pt idx="37887">
                  <c:v>49475</c:v>
                </c:pt>
                <c:pt idx="37888">
                  <c:v>65165</c:v>
                </c:pt>
                <c:pt idx="37889">
                  <c:v>64100</c:v>
                </c:pt>
                <c:pt idx="37890">
                  <c:v>64875</c:v>
                </c:pt>
                <c:pt idx="37891">
                  <c:v>63810</c:v>
                </c:pt>
                <c:pt idx="37892">
                  <c:v>65390</c:v>
                </c:pt>
                <c:pt idx="37893">
                  <c:v>64315</c:v>
                </c:pt>
                <c:pt idx="37894">
                  <c:v>63240</c:v>
                </c:pt>
                <c:pt idx="37895">
                  <c:v>62165</c:v>
                </c:pt>
                <c:pt idx="37896">
                  <c:v>61090</c:v>
                </c:pt>
                <c:pt idx="37897">
                  <c:v>60015</c:v>
                </c:pt>
                <c:pt idx="37898">
                  <c:v>57864</c:v>
                </c:pt>
                <c:pt idx="37899">
                  <c:v>56789</c:v>
                </c:pt>
                <c:pt idx="37900">
                  <c:v>67293</c:v>
                </c:pt>
                <c:pt idx="37901">
                  <c:v>66218</c:v>
                </c:pt>
                <c:pt idx="37902">
                  <c:v>65143</c:v>
                </c:pt>
                <c:pt idx="37903">
                  <c:v>64068</c:v>
                </c:pt>
                <c:pt idx="37904">
                  <c:v>62993</c:v>
                </c:pt>
                <c:pt idx="37905">
                  <c:v>61918</c:v>
                </c:pt>
                <c:pt idx="37906">
                  <c:v>60842</c:v>
                </c:pt>
                <c:pt idx="37907">
                  <c:v>59767</c:v>
                </c:pt>
                <c:pt idx="37908">
                  <c:v>58692</c:v>
                </c:pt>
                <c:pt idx="37909">
                  <c:v>57617</c:v>
                </c:pt>
                <c:pt idx="37910">
                  <c:v>56542</c:v>
                </c:pt>
                <c:pt idx="37911">
                  <c:v>55467</c:v>
                </c:pt>
                <c:pt idx="37912">
                  <c:v>54392</c:v>
                </c:pt>
                <c:pt idx="37913">
                  <c:v>53316</c:v>
                </c:pt>
                <c:pt idx="37914">
                  <c:v>65971</c:v>
                </c:pt>
                <c:pt idx="37915">
                  <c:v>64896</c:v>
                </c:pt>
                <c:pt idx="37916">
                  <c:v>63821</c:v>
                </c:pt>
                <c:pt idx="37917">
                  <c:v>62746</c:v>
                </c:pt>
                <c:pt idx="37918">
                  <c:v>61670</c:v>
                </c:pt>
                <c:pt idx="37919">
                  <c:v>60595</c:v>
                </c:pt>
                <c:pt idx="37920">
                  <c:v>59520</c:v>
                </c:pt>
                <c:pt idx="37921">
                  <c:v>58445</c:v>
                </c:pt>
                <c:pt idx="37922">
                  <c:v>57370</c:v>
                </c:pt>
                <c:pt idx="37923">
                  <c:v>56295</c:v>
                </c:pt>
                <c:pt idx="37924">
                  <c:v>55219</c:v>
                </c:pt>
                <c:pt idx="37925">
                  <c:v>54144</c:v>
                </c:pt>
                <c:pt idx="37926">
                  <c:v>53069</c:v>
                </c:pt>
                <c:pt idx="37927">
                  <c:v>51994</c:v>
                </c:pt>
                <c:pt idx="37928">
                  <c:v>64649</c:v>
                </c:pt>
                <c:pt idx="37929">
                  <c:v>63573</c:v>
                </c:pt>
                <c:pt idx="37930">
                  <c:v>62498</c:v>
                </c:pt>
                <c:pt idx="37931">
                  <c:v>61423</c:v>
                </c:pt>
                <c:pt idx="37932">
                  <c:v>60348</c:v>
                </c:pt>
                <c:pt idx="37933">
                  <c:v>59273</c:v>
                </c:pt>
                <c:pt idx="37934">
                  <c:v>58198</c:v>
                </c:pt>
                <c:pt idx="37935">
                  <c:v>57122</c:v>
                </c:pt>
                <c:pt idx="37936">
                  <c:v>56047</c:v>
                </c:pt>
                <c:pt idx="37937">
                  <c:v>54972</c:v>
                </c:pt>
                <c:pt idx="37938">
                  <c:v>53897</c:v>
                </c:pt>
                <c:pt idx="37939">
                  <c:v>52822</c:v>
                </c:pt>
                <c:pt idx="37940">
                  <c:v>51747</c:v>
                </c:pt>
                <c:pt idx="37941">
                  <c:v>50672</c:v>
                </c:pt>
                <c:pt idx="37942">
                  <c:v>49596</c:v>
                </c:pt>
                <c:pt idx="37943">
                  <c:v>48521</c:v>
                </c:pt>
                <c:pt idx="37944">
                  <c:v>64401</c:v>
                </c:pt>
                <c:pt idx="37945">
                  <c:v>63326</c:v>
                </c:pt>
                <c:pt idx="37946">
                  <c:v>64154</c:v>
                </c:pt>
                <c:pt idx="37947">
                  <c:v>63079</c:v>
                </c:pt>
                <c:pt idx="37948">
                  <c:v>63919</c:v>
                </c:pt>
                <c:pt idx="37949">
                  <c:v>62852</c:v>
                </c:pt>
                <c:pt idx="37950">
                  <c:v>61786</c:v>
                </c:pt>
                <c:pt idx="37951">
                  <c:v>60719</c:v>
                </c:pt>
                <c:pt idx="37952">
                  <c:v>59652</c:v>
                </c:pt>
                <c:pt idx="37953">
                  <c:v>58586</c:v>
                </c:pt>
                <c:pt idx="37954">
                  <c:v>56453</c:v>
                </c:pt>
                <c:pt idx="37955">
                  <c:v>55386</c:v>
                </c:pt>
                <c:pt idx="37956">
                  <c:v>65834</c:v>
                </c:pt>
                <c:pt idx="37957">
                  <c:v>64768</c:v>
                </c:pt>
                <c:pt idx="37958">
                  <c:v>63701</c:v>
                </c:pt>
                <c:pt idx="37959">
                  <c:v>62635</c:v>
                </c:pt>
                <c:pt idx="37960">
                  <c:v>61568</c:v>
                </c:pt>
                <c:pt idx="37961">
                  <c:v>60502</c:v>
                </c:pt>
                <c:pt idx="37962">
                  <c:v>59435</c:v>
                </c:pt>
                <c:pt idx="37963">
                  <c:v>58369</c:v>
                </c:pt>
                <c:pt idx="37964">
                  <c:v>57302</c:v>
                </c:pt>
                <c:pt idx="37965">
                  <c:v>56235</c:v>
                </c:pt>
                <c:pt idx="37966">
                  <c:v>55169</c:v>
                </c:pt>
                <c:pt idx="37967">
                  <c:v>54102</c:v>
                </c:pt>
                <c:pt idx="37968">
                  <c:v>53036</c:v>
                </c:pt>
                <c:pt idx="37969">
                  <c:v>51969</c:v>
                </c:pt>
                <c:pt idx="37970">
                  <c:v>64550</c:v>
                </c:pt>
                <c:pt idx="37971">
                  <c:v>63484</c:v>
                </c:pt>
                <c:pt idx="37972">
                  <c:v>62417</c:v>
                </c:pt>
                <c:pt idx="37973">
                  <c:v>61351</c:v>
                </c:pt>
                <c:pt idx="37974">
                  <c:v>60284</c:v>
                </c:pt>
                <c:pt idx="37975">
                  <c:v>59218</c:v>
                </c:pt>
                <c:pt idx="37976">
                  <c:v>58151</c:v>
                </c:pt>
                <c:pt idx="37977">
                  <c:v>57085</c:v>
                </c:pt>
                <c:pt idx="37978">
                  <c:v>56018</c:v>
                </c:pt>
                <c:pt idx="37979">
                  <c:v>54952</c:v>
                </c:pt>
                <c:pt idx="37980">
                  <c:v>53885</c:v>
                </c:pt>
                <c:pt idx="37981">
                  <c:v>52819</c:v>
                </c:pt>
                <c:pt idx="37982">
                  <c:v>51752</c:v>
                </c:pt>
                <c:pt idx="37983">
                  <c:v>50685</c:v>
                </c:pt>
                <c:pt idx="37984">
                  <c:v>63266</c:v>
                </c:pt>
                <c:pt idx="37985">
                  <c:v>62200</c:v>
                </c:pt>
                <c:pt idx="37986">
                  <c:v>61133</c:v>
                </c:pt>
                <c:pt idx="37987">
                  <c:v>60067</c:v>
                </c:pt>
                <c:pt idx="37988">
                  <c:v>59000</c:v>
                </c:pt>
                <c:pt idx="37989">
                  <c:v>57934</c:v>
                </c:pt>
                <c:pt idx="37990">
                  <c:v>56867</c:v>
                </c:pt>
                <c:pt idx="37991">
                  <c:v>55801</c:v>
                </c:pt>
                <c:pt idx="37992">
                  <c:v>54734</c:v>
                </c:pt>
                <c:pt idx="37993">
                  <c:v>53668</c:v>
                </c:pt>
                <c:pt idx="37994">
                  <c:v>52601</c:v>
                </c:pt>
                <c:pt idx="37995">
                  <c:v>51535</c:v>
                </c:pt>
                <c:pt idx="37996">
                  <c:v>50468</c:v>
                </c:pt>
                <c:pt idx="37997">
                  <c:v>49402</c:v>
                </c:pt>
                <c:pt idx="37998">
                  <c:v>48335</c:v>
                </c:pt>
                <c:pt idx="37999">
                  <c:v>47268</c:v>
                </c:pt>
                <c:pt idx="38000">
                  <c:v>63049</c:v>
                </c:pt>
                <c:pt idx="38001">
                  <c:v>61982</c:v>
                </c:pt>
                <c:pt idx="38002">
                  <c:v>62831</c:v>
                </c:pt>
                <c:pt idx="38003">
                  <c:v>61765</c:v>
                </c:pt>
                <c:pt idx="38004">
                  <c:v>59367</c:v>
                </c:pt>
                <c:pt idx="38005">
                  <c:v>58367</c:v>
                </c:pt>
                <c:pt idx="38006">
                  <c:v>57367</c:v>
                </c:pt>
                <c:pt idx="38007">
                  <c:v>56366</c:v>
                </c:pt>
                <c:pt idx="38008">
                  <c:v>55366</c:v>
                </c:pt>
                <c:pt idx="38009">
                  <c:v>54366</c:v>
                </c:pt>
                <c:pt idx="38010">
                  <c:v>52365</c:v>
                </c:pt>
                <c:pt idx="38011">
                  <c:v>51365</c:v>
                </c:pt>
                <c:pt idx="38012">
                  <c:v>61181</c:v>
                </c:pt>
                <c:pt idx="38013">
                  <c:v>60181</c:v>
                </c:pt>
                <c:pt idx="38014">
                  <c:v>59181</c:v>
                </c:pt>
                <c:pt idx="38015">
                  <c:v>58180</c:v>
                </c:pt>
                <c:pt idx="38016">
                  <c:v>57180</c:v>
                </c:pt>
                <c:pt idx="38017">
                  <c:v>56179</c:v>
                </c:pt>
                <c:pt idx="38018">
                  <c:v>55179</c:v>
                </c:pt>
                <c:pt idx="38019">
                  <c:v>54179</c:v>
                </c:pt>
                <c:pt idx="38020">
                  <c:v>53178</c:v>
                </c:pt>
                <c:pt idx="38021">
                  <c:v>52178</c:v>
                </c:pt>
                <c:pt idx="38022">
                  <c:v>51178</c:v>
                </c:pt>
                <c:pt idx="38023">
                  <c:v>50177</c:v>
                </c:pt>
                <c:pt idx="38024">
                  <c:v>49177</c:v>
                </c:pt>
                <c:pt idx="38025">
                  <c:v>48177</c:v>
                </c:pt>
                <c:pt idx="38026">
                  <c:v>59994</c:v>
                </c:pt>
                <c:pt idx="38027">
                  <c:v>58994</c:v>
                </c:pt>
                <c:pt idx="38028">
                  <c:v>57993</c:v>
                </c:pt>
                <c:pt idx="38029">
                  <c:v>56993</c:v>
                </c:pt>
                <c:pt idx="38030">
                  <c:v>55993</c:v>
                </c:pt>
                <c:pt idx="38031">
                  <c:v>54992</c:v>
                </c:pt>
                <c:pt idx="38032">
                  <c:v>53992</c:v>
                </c:pt>
                <c:pt idx="38033">
                  <c:v>52992</c:v>
                </c:pt>
                <c:pt idx="38034">
                  <c:v>51991</c:v>
                </c:pt>
                <c:pt idx="38035">
                  <c:v>50991</c:v>
                </c:pt>
                <c:pt idx="38036">
                  <c:v>49991</c:v>
                </c:pt>
                <c:pt idx="38037">
                  <c:v>48990</c:v>
                </c:pt>
                <c:pt idx="38038">
                  <c:v>47990</c:v>
                </c:pt>
                <c:pt idx="38039">
                  <c:v>46990</c:v>
                </c:pt>
                <c:pt idx="38040">
                  <c:v>58807</c:v>
                </c:pt>
                <c:pt idx="38041">
                  <c:v>57807</c:v>
                </c:pt>
                <c:pt idx="38042">
                  <c:v>56806</c:v>
                </c:pt>
                <c:pt idx="38043">
                  <c:v>55806</c:v>
                </c:pt>
                <c:pt idx="38044">
                  <c:v>54806</c:v>
                </c:pt>
                <c:pt idx="38045">
                  <c:v>53805</c:v>
                </c:pt>
                <c:pt idx="38046">
                  <c:v>52805</c:v>
                </c:pt>
                <c:pt idx="38047">
                  <c:v>51805</c:v>
                </c:pt>
                <c:pt idx="38048">
                  <c:v>50804</c:v>
                </c:pt>
                <c:pt idx="38049">
                  <c:v>49804</c:v>
                </c:pt>
                <c:pt idx="38050">
                  <c:v>48804</c:v>
                </c:pt>
                <c:pt idx="38051">
                  <c:v>47803</c:v>
                </c:pt>
                <c:pt idx="38052">
                  <c:v>46803</c:v>
                </c:pt>
                <c:pt idx="38053">
                  <c:v>45803</c:v>
                </c:pt>
                <c:pt idx="38054">
                  <c:v>44802</c:v>
                </c:pt>
                <c:pt idx="38055">
                  <c:v>43802</c:v>
                </c:pt>
                <c:pt idx="38056">
                  <c:v>58620</c:v>
                </c:pt>
                <c:pt idx="38057">
                  <c:v>57620</c:v>
                </c:pt>
                <c:pt idx="38058">
                  <c:v>58434</c:v>
                </c:pt>
                <c:pt idx="38059">
                  <c:v>57433</c:v>
                </c:pt>
                <c:pt idx="38060">
                  <c:v>70992</c:v>
                </c:pt>
                <c:pt idx="38061">
                  <c:v>70642</c:v>
                </c:pt>
                <c:pt idx="38062">
                  <c:v>69657</c:v>
                </c:pt>
                <c:pt idx="38063">
                  <c:v>69308</c:v>
                </c:pt>
                <c:pt idx="38064">
                  <c:v>68323</c:v>
                </c:pt>
                <c:pt idx="38065">
                  <c:v>67337</c:v>
                </c:pt>
                <c:pt idx="38066">
                  <c:v>67973</c:v>
                </c:pt>
                <c:pt idx="38067">
                  <c:v>66988</c:v>
                </c:pt>
                <c:pt idx="38068">
                  <c:v>66003</c:v>
                </c:pt>
                <c:pt idx="38069">
                  <c:v>67624</c:v>
                </c:pt>
                <c:pt idx="38070">
                  <c:v>66638</c:v>
                </c:pt>
                <c:pt idx="38071">
                  <c:v>65653</c:v>
                </c:pt>
                <c:pt idx="38072">
                  <c:v>66289</c:v>
                </c:pt>
                <c:pt idx="38073">
                  <c:v>65939</c:v>
                </c:pt>
                <c:pt idx="38074">
                  <c:v>64954</c:v>
                </c:pt>
                <c:pt idx="38075">
                  <c:v>63969</c:v>
                </c:pt>
                <c:pt idx="38076">
                  <c:v>64605</c:v>
                </c:pt>
                <c:pt idx="38077">
                  <c:v>63620</c:v>
                </c:pt>
                <c:pt idx="38078">
                  <c:v>62635</c:v>
                </c:pt>
                <c:pt idx="38079">
                  <c:v>63270</c:v>
                </c:pt>
                <c:pt idx="38080">
                  <c:v>62285</c:v>
                </c:pt>
                <c:pt idx="38081">
                  <c:v>61586</c:v>
                </c:pt>
                <c:pt idx="38082">
                  <c:v>60601</c:v>
                </c:pt>
                <c:pt idx="38083">
                  <c:v>59616</c:v>
                </c:pt>
                <c:pt idx="38084">
                  <c:v>60251</c:v>
                </c:pt>
                <c:pt idx="38085">
                  <c:v>59266</c:v>
                </c:pt>
                <c:pt idx="38086">
                  <c:v>58917</c:v>
                </c:pt>
                <c:pt idx="38087">
                  <c:v>57932</c:v>
                </c:pt>
                <c:pt idx="38088">
                  <c:v>57582</c:v>
                </c:pt>
                <c:pt idx="38089">
                  <c:v>56597</c:v>
                </c:pt>
                <c:pt idx="38090">
                  <c:v>53928</c:v>
                </c:pt>
                <c:pt idx="38091">
                  <c:v>52243</c:v>
                </c:pt>
                <c:pt idx="38092">
                  <c:v>73479</c:v>
                </c:pt>
                <c:pt idx="38093">
                  <c:v>73149</c:v>
                </c:pt>
                <c:pt idx="38094">
                  <c:v>72112</c:v>
                </c:pt>
                <c:pt idx="38095">
                  <c:v>71782</c:v>
                </c:pt>
                <c:pt idx="38096">
                  <c:v>70744</c:v>
                </c:pt>
                <c:pt idx="38097">
                  <c:v>69706</c:v>
                </c:pt>
                <c:pt idx="38098">
                  <c:v>70414</c:v>
                </c:pt>
                <c:pt idx="38099">
                  <c:v>69376</c:v>
                </c:pt>
                <c:pt idx="38100">
                  <c:v>68339</c:v>
                </c:pt>
                <c:pt idx="38101">
                  <c:v>70084</c:v>
                </c:pt>
                <c:pt idx="38102">
                  <c:v>69047</c:v>
                </c:pt>
                <c:pt idx="38103">
                  <c:v>68009</c:v>
                </c:pt>
                <c:pt idx="38104">
                  <c:v>68717</c:v>
                </c:pt>
                <c:pt idx="38105">
                  <c:v>68387</c:v>
                </c:pt>
                <c:pt idx="38106">
                  <c:v>67349</c:v>
                </c:pt>
                <c:pt idx="38107">
                  <c:v>66311</c:v>
                </c:pt>
                <c:pt idx="38108">
                  <c:v>67019</c:v>
                </c:pt>
                <c:pt idx="38109">
                  <c:v>65981</c:v>
                </c:pt>
                <c:pt idx="38110">
                  <c:v>64944</c:v>
                </c:pt>
                <c:pt idx="38111">
                  <c:v>65652</c:v>
                </c:pt>
                <c:pt idx="38112">
                  <c:v>64614</c:v>
                </c:pt>
                <c:pt idx="38113">
                  <c:v>63954</c:v>
                </c:pt>
                <c:pt idx="38114">
                  <c:v>62916</c:v>
                </c:pt>
                <c:pt idx="38115">
                  <c:v>61879</c:v>
                </c:pt>
                <c:pt idx="38116">
                  <c:v>62586</c:v>
                </c:pt>
                <c:pt idx="38117">
                  <c:v>61549</c:v>
                </c:pt>
                <c:pt idx="38118">
                  <c:v>61219</c:v>
                </c:pt>
                <c:pt idx="38119">
                  <c:v>60181</c:v>
                </c:pt>
                <c:pt idx="38120">
                  <c:v>59851</c:v>
                </c:pt>
                <c:pt idx="38121">
                  <c:v>58813</c:v>
                </c:pt>
                <c:pt idx="38122">
                  <c:v>56078</c:v>
                </c:pt>
                <c:pt idx="38123">
                  <c:v>54381</c:v>
                </c:pt>
                <c:pt idx="38124">
                  <c:v>72584</c:v>
                </c:pt>
                <c:pt idx="38125">
                  <c:v>72303</c:v>
                </c:pt>
                <c:pt idx="38126">
                  <c:v>71252</c:v>
                </c:pt>
                <c:pt idx="38127">
                  <c:v>70971</c:v>
                </c:pt>
                <c:pt idx="38128">
                  <c:v>69921</c:v>
                </c:pt>
                <c:pt idx="38129">
                  <c:v>68870</c:v>
                </c:pt>
                <c:pt idx="38130">
                  <c:v>69639</c:v>
                </c:pt>
                <c:pt idx="38131">
                  <c:v>68589</c:v>
                </c:pt>
                <c:pt idx="38132">
                  <c:v>67539</c:v>
                </c:pt>
                <c:pt idx="38133">
                  <c:v>69358</c:v>
                </c:pt>
                <c:pt idx="38134">
                  <c:v>68308</c:v>
                </c:pt>
                <c:pt idx="38135">
                  <c:v>67257</c:v>
                </c:pt>
                <c:pt idx="38136">
                  <c:v>68027</c:v>
                </c:pt>
                <c:pt idx="38137">
                  <c:v>67746</c:v>
                </c:pt>
                <c:pt idx="38138">
                  <c:v>66695</c:v>
                </c:pt>
                <c:pt idx="38139">
                  <c:v>65645</c:v>
                </c:pt>
                <c:pt idx="38140">
                  <c:v>66414</c:v>
                </c:pt>
                <c:pt idx="38141">
                  <c:v>65364</c:v>
                </c:pt>
                <c:pt idx="38142">
                  <c:v>64313</c:v>
                </c:pt>
                <c:pt idx="38143">
                  <c:v>65083</c:v>
                </c:pt>
                <c:pt idx="38144">
                  <c:v>64032</c:v>
                </c:pt>
                <c:pt idx="38145">
                  <c:v>63470</c:v>
                </c:pt>
                <c:pt idx="38146">
                  <c:v>62419</c:v>
                </c:pt>
                <c:pt idx="38147">
                  <c:v>61369</c:v>
                </c:pt>
                <c:pt idx="38148">
                  <c:v>62138</c:v>
                </c:pt>
                <c:pt idx="38149">
                  <c:v>61088</c:v>
                </c:pt>
                <c:pt idx="38150">
                  <c:v>60807</c:v>
                </c:pt>
                <c:pt idx="38151">
                  <c:v>59756</c:v>
                </c:pt>
                <c:pt idx="38152">
                  <c:v>59475</c:v>
                </c:pt>
                <c:pt idx="38153">
                  <c:v>58425</c:v>
                </c:pt>
                <c:pt idx="38154">
                  <c:v>55762</c:v>
                </c:pt>
                <c:pt idx="38155">
                  <c:v>54149</c:v>
                </c:pt>
                <c:pt idx="38156">
                  <c:v>71227</c:v>
                </c:pt>
                <c:pt idx="38157">
                  <c:v>70986</c:v>
                </c:pt>
                <c:pt idx="38158">
                  <c:v>69935</c:v>
                </c:pt>
                <c:pt idx="38159">
                  <c:v>69694</c:v>
                </c:pt>
                <c:pt idx="38160">
                  <c:v>68644</c:v>
                </c:pt>
                <c:pt idx="38161">
                  <c:v>67593</c:v>
                </c:pt>
                <c:pt idx="38162">
                  <c:v>68403</c:v>
                </c:pt>
                <c:pt idx="38163">
                  <c:v>67352</c:v>
                </c:pt>
                <c:pt idx="38164">
                  <c:v>66302</c:v>
                </c:pt>
                <c:pt idx="38165">
                  <c:v>68162</c:v>
                </c:pt>
                <c:pt idx="38166">
                  <c:v>67112</c:v>
                </c:pt>
                <c:pt idx="38167">
                  <c:v>66061</c:v>
                </c:pt>
                <c:pt idx="38168">
                  <c:v>66871</c:v>
                </c:pt>
                <c:pt idx="38169">
                  <c:v>66630</c:v>
                </c:pt>
                <c:pt idx="38170">
                  <c:v>65579</c:v>
                </c:pt>
                <c:pt idx="38171">
                  <c:v>64529</c:v>
                </c:pt>
                <c:pt idx="38172">
                  <c:v>65339</c:v>
                </c:pt>
                <c:pt idx="38173">
                  <c:v>64288</c:v>
                </c:pt>
                <c:pt idx="38174">
                  <c:v>63237</c:v>
                </c:pt>
                <c:pt idx="38175">
                  <c:v>64047</c:v>
                </c:pt>
                <c:pt idx="38176">
                  <c:v>62996</c:v>
                </c:pt>
                <c:pt idx="38177">
                  <c:v>62515</c:v>
                </c:pt>
                <c:pt idx="38178">
                  <c:v>61464</c:v>
                </c:pt>
                <c:pt idx="38179">
                  <c:v>60414</c:v>
                </c:pt>
                <c:pt idx="38180">
                  <c:v>61224</c:v>
                </c:pt>
                <c:pt idx="38181">
                  <c:v>60173</c:v>
                </c:pt>
                <c:pt idx="38182">
                  <c:v>59932</c:v>
                </c:pt>
                <c:pt idx="38183">
                  <c:v>58881</c:v>
                </c:pt>
                <c:pt idx="38184">
                  <c:v>58641</c:v>
                </c:pt>
                <c:pt idx="38185">
                  <c:v>57590</c:v>
                </c:pt>
                <c:pt idx="38186">
                  <c:v>55007</c:v>
                </c:pt>
                <c:pt idx="38187">
                  <c:v>53475</c:v>
                </c:pt>
                <c:pt idx="38188">
                  <c:v>66749</c:v>
                </c:pt>
                <c:pt idx="38189">
                  <c:v>66566</c:v>
                </c:pt>
                <c:pt idx="38190">
                  <c:v>65557</c:v>
                </c:pt>
                <c:pt idx="38191">
                  <c:v>65374</c:v>
                </c:pt>
                <c:pt idx="38192">
                  <c:v>64365</c:v>
                </c:pt>
                <c:pt idx="38193">
                  <c:v>63357</c:v>
                </c:pt>
                <c:pt idx="38194">
                  <c:v>64182</c:v>
                </c:pt>
                <c:pt idx="38195">
                  <c:v>63173</c:v>
                </c:pt>
                <c:pt idx="38196">
                  <c:v>62165</c:v>
                </c:pt>
                <c:pt idx="38197">
                  <c:v>63998</c:v>
                </c:pt>
                <c:pt idx="38198">
                  <c:v>62990</c:v>
                </c:pt>
                <c:pt idx="38199">
                  <c:v>61981</c:v>
                </c:pt>
                <c:pt idx="38200">
                  <c:v>62806</c:v>
                </c:pt>
                <c:pt idx="38201">
                  <c:v>62623</c:v>
                </c:pt>
                <c:pt idx="38202">
                  <c:v>61614</c:v>
                </c:pt>
                <c:pt idx="38203">
                  <c:v>60606</c:v>
                </c:pt>
                <c:pt idx="38204">
                  <c:v>61431</c:v>
                </c:pt>
                <c:pt idx="38205">
                  <c:v>60423</c:v>
                </c:pt>
                <c:pt idx="38206">
                  <c:v>59414</c:v>
                </c:pt>
                <c:pt idx="38207">
                  <c:v>60239</c:v>
                </c:pt>
                <c:pt idx="38208">
                  <c:v>59231</c:v>
                </c:pt>
                <c:pt idx="38209">
                  <c:v>58864</c:v>
                </c:pt>
                <c:pt idx="38210">
                  <c:v>57855</c:v>
                </c:pt>
                <c:pt idx="38211">
                  <c:v>56847</c:v>
                </c:pt>
                <c:pt idx="38212">
                  <c:v>57672</c:v>
                </c:pt>
                <c:pt idx="38213">
                  <c:v>56663</c:v>
                </c:pt>
                <c:pt idx="38214">
                  <c:v>56480</c:v>
                </c:pt>
                <c:pt idx="38215">
                  <c:v>55471</c:v>
                </c:pt>
                <c:pt idx="38216">
                  <c:v>55288</c:v>
                </c:pt>
                <c:pt idx="38217">
                  <c:v>54279</c:v>
                </c:pt>
                <c:pt idx="38218">
                  <c:v>51895</c:v>
                </c:pt>
                <c:pt idx="38219">
                  <c:v>50520</c:v>
                </c:pt>
                <c:pt idx="38220">
                  <c:v>70644</c:v>
                </c:pt>
                <c:pt idx="38221">
                  <c:v>69310</c:v>
                </c:pt>
                <c:pt idx="38222">
                  <c:v>68338</c:v>
                </c:pt>
                <c:pt idx="38223">
                  <c:v>67975</c:v>
                </c:pt>
                <c:pt idx="38224">
                  <c:v>67003</c:v>
                </c:pt>
                <c:pt idx="38225">
                  <c:v>66640</c:v>
                </c:pt>
                <c:pt idx="38226">
                  <c:v>65668</c:v>
                </c:pt>
                <c:pt idx="38227">
                  <c:v>65305</c:v>
                </c:pt>
                <c:pt idx="38228">
                  <c:v>64334</c:v>
                </c:pt>
                <c:pt idx="38229">
                  <c:v>63971</c:v>
                </c:pt>
                <c:pt idx="38230">
                  <c:v>62999</c:v>
                </c:pt>
                <c:pt idx="38231">
                  <c:v>62636</c:v>
                </c:pt>
                <c:pt idx="38232">
                  <c:v>61664</c:v>
                </c:pt>
                <c:pt idx="38233">
                  <c:v>61301</c:v>
                </c:pt>
                <c:pt idx="38234">
                  <c:v>60329</c:v>
                </c:pt>
                <c:pt idx="38235">
                  <c:v>59966</c:v>
                </c:pt>
                <c:pt idx="38236">
                  <c:v>58995</c:v>
                </c:pt>
                <c:pt idx="38237">
                  <c:v>58632</c:v>
                </c:pt>
                <c:pt idx="38238">
                  <c:v>57660</c:v>
                </c:pt>
                <c:pt idx="38239">
                  <c:v>57297</c:v>
                </c:pt>
                <c:pt idx="38240">
                  <c:v>73202</c:v>
                </c:pt>
                <c:pt idx="38241">
                  <c:v>71833</c:v>
                </c:pt>
                <c:pt idx="38242">
                  <c:v>70808</c:v>
                </c:pt>
                <c:pt idx="38243">
                  <c:v>70464</c:v>
                </c:pt>
                <c:pt idx="38244">
                  <c:v>69439</c:v>
                </c:pt>
                <c:pt idx="38245">
                  <c:v>69094</c:v>
                </c:pt>
                <c:pt idx="38246">
                  <c:v>68069</c:v>
                </c:pt>
                <c:pt idx="38247">
                  <c:v>67725</c:v>
                </c:pt>
                <c:pt idx="38248">
                  <c:v>66700</c:v>
                </c:pt>
                <c:pt idx="38249">
                  <c:v>66356</c:v>
                </c:pt>
                <c:pt idx="38250">
                  <c:v>65331</c:v>
                </c:pt>
                <c:pt idx="38251">
                  <c:v>64987</c:v>
                </c:pt>
                <c:pt idx="38252">
                  <c:v>63962</c:v>
                </c:pt>
                <c:pt idx="38253">
                  <c:v>63618</c:v>
                </c:pt>
                <c:pt idx="38254">
                  <c:v>62593</c:v>
                </c:pt>
                <c:pt idx="38255">
                  <c:v>62248</c:v>
                </c:pt>
                <c:pt idx="38256">
                  <c:v>61223</c:v>
                </c:pt>
                <c:pt idx="38257">
                  <c:v>60879</c:v>
                </c:pt>
                <c:pt idx="38258">
                  <c:v>59854</c:v>
                </c:pt>
                <c:pt idx="38259">
                  <c:v>59510</c:v>
                </c:pt>
                <c:pt idx="38260">
                  <c:v>72479</c:v>
                </c:pt>
                <c:pt idx="38261">
                  <c:v>71148</c:v>
                </c:pt>
                <c:pt idx="38262">
                  <c:v>70101</c:v>
                </c:pt>
                <c:pt idx="38263">
                  <c:v>69816</c:v>
                </c:pt>
                <c:pt idx="38264">
                  <c:v>68770</c:v>
                </c:pt>
                <c:pt idx="38265">
                  <c:v>68485</c:v>
                </c:pt>
                <c:pt idx="38266">
                  <c:v>67438</c:v>
                </c:pt>
                <c:pt idx="38267">
                  <c:v>67153</c:v>
                </c:pt>
                <c:pt idx="38268">
                  <c:v>66107</c:v>
                </c:pt>
                <c:pt idx="38269">
                  <c:v>65821</c:v>
                </c:pt>
                <c:pt idx="38270">
                  <c:v>64775</c:v>
                </c:pt>
                <c:pt idx="38271">
                  <c:v>64490</c:v>
                </c:pt>
                <c:pt idx="38272">
                  <c:v>63443</c:v>
                </c:pt>
                <c:pt idx="38273">
                  <c:v>63158</c:v>
                </c:pt>
                <c:pt idx="38274">
                  <c:v>62112</c:v>
                </c:pt>
                <c:pt idx="38275">
                  <c:v>61827</c:v>
                </c:pt>
                <c:pt idx="38276">
                  <c:v>60780</c:v>
                </c:pt>
                <c:pt idx="38277">
                  <c:v>60495</c:v>
                </c:pt>
                <c:pt idx="38278">
                  <c:v>59449</c:v>
                </c:pt>
                <c:pt idx="38279">
                  <c:v>59163</c:v>
                </c:pt>
                <c:pt idx="38280">
                  <c:v>71235</c:v>
                </c:pt>
                <c:pt idx="38281">
                  <c:v>69947</c:v>
                </c:pt>
                <c:pt idx="38282">
                  <c:v>68891</c:v>
                </c:pt>
                <c:pt idx="38283">
                  <c:v>68659</c:v>
                </c:pt>
                <c:pt idx="38284">
                  <c:v>67603</c:v>
                </c:pt>
                <c:pt idx="38285">
                  <c:v>67372</c:v>
                </c:pt>
                <c:pt idx="38286">
                  <c:v>66316</c:v>
                </c:pt>
                <c:pt idx="38287">
                  <c:v>66084</c:v>
                </c:pt>
                <c:pt idx="38288">
                  <c:v>65028</c:v>
                </c:pt>
                <c:pt idx="38289">
                  <c:v>64796</c:v>
                </c:pt>
                <c:pt idx="38290">
                  <c:v>63740</c:v>
                </c:pt>
                <c:pt idx="38291">
                  <c:v>63509</c:v>
                </c:pt>
                <c:pt idx="38292">
                  <c:v>62453</c:v>
                </c:pt>
                <c:pt idx="38293">
                  <c:v>62221</c:v>
                </c:pt>
                <c:pt idx="38294">
                  <c:v>61165</c:v>
                </c:pt>
                <c:pt idx="38295">
                  <c:v>60933</c:v>
                </c:pt>
                <c:pt idx="38296">
                  <c:v>59877</c:v>
                </c:pt>
                <c:pt idx="38297">
                  <c:v>59645</c:v>
                </c:pt>
                <c:pt idx="38298">
                  <c:v>58590</c:v>
                </c:pt>
                <c:pt idx="38299">
                  <c:v>58358</c:v>
                </c:pt>
                <c:pt idx="38300">
                  <c:v>66915</c:v>
                </c:pt>
                <c:pt idx="38301">
                  <c:v>65733</c:v>
                </c:pt>
                <c:pt idx="38302">
                  <c:v>64705</c:v>
                </c:pt>
                <c:pt idx="38303">
                  <c:v>64550</c:v>
                </c:pt>
                <c:pt idx="38304">
                  <c:v>63523</c:v>
                </c:pt>
                <c:pt idx="38305">
                  <c:v>63368</c:v>
                </c:pt>
                <c:pt idx="38306">
                  <c:v>62341</c:v>
                </c:pt>
                <c:pt idx="38307">
                  <c:v>62186</c:v>
                </c:pt>
                <c:pt idx="38308">
                  <c:v>61158</c:v>
                </c:pt>
                <c:pt idx="38309">
                  <c:v>61004</c:v>
                </c:pt>
                <c:pt idx="38310">
                  <c:v>59976</c:v>
                </c:pt>
                <c:pt idx="38311">
                  <c:v>59822</c:v>
                </c:pt>
                <c:pt idx="38312">
                  <c:v>58794</c:v>
                </c:pt>
                <c:pt idx="38313">
                  <c:v>58640</c:v>
                </c:pt>
                <c:pt idx="38314">
                  <c:v>57612</c:v>
                </c:pt>
                <c:pt idx="38315">
                  <c:v>57458</c:v>
                </c:pt>
                <c:pt idx="38316">
                  <c:v>56430</c:v>
                </c:pt>
                <c:pt idx="38317">
                  <c:v>56276</c:v>
                </c:pt>
                <c:pt idx="38318">
                  <c:v>55248</c:v>
                </c:pt>
                <c:pt idx="38319">
                  <c:v>55094</c:v>
                </c:pt>
                <c:pt idx="38320">
                  <c:v>70937</c:v>
                </c:pt>
                <c:pt idx="38321">
                  <c:v>69945</c:v>
                </c:pt>
                <c:pt idx="38322">
                  <c:v>70601</c:v>
                </c:pt>
                <c:pt idx="38323">
                  <c:v>69609</c:v>
                </c:pt>
                <c:pt idx="38324">
                  <c:v>68617</c:v>
                </c:pt>
                <c:pt idx="38325">
                  <c:v>67625</c:v>
                </c:pt>
                <c:pt idx="38326">
                  <c:v>69273</c:v>
                </c:pt>
                <c:pt idx="38327">
                  <c:v>68281</c:v>
                </c:pt>
                <c:pt idx="38328">
                  <c:v>67289</c:v>
                </c:pt>
                <c:pt idx="38329">
                  <c:v>66297</c:v>
                </c:pt>
                <c:pt idx="38330">
                  <c:v>67946</c:v>
                </c:pt>
                <c:pt idx="38331">
                  <c:v>66954</c:v>
                </c:pt>
                <c:pt idx="38332">
                  <c:v>65961</c:v>
                </c:pt>
                <c:pt idx="38333">
                  <c:v>67610</c:v>
                </c:pt>
                <c:pt idx="38334">
                  <c:v>66618</c:v>
                </c:pt>
                <c:pt idx="38335">
                  <c:v>65626</c:v>
                </c:pt>
                <c:pt idx="38336">
                  <c:v>66283</c:v>
                </c:pt>
                <c:pt idx="38337">
                  <c:v>65290</c:v>
                </c:pt>
                <c:pt idx="38338">
                  <c:v>64298</c:v>
                </c:pt>
                <c:pt idx="38339">
                  <c:v>64955</c:v>
                </c:pt>
                <c:pt idx="38340">
                  <c:v>63963</c:v>
                </c:pt>
                <c:pt idx="38341">
                  <c:v>63627</c:v>
                </c:pt>
                <c:pt idx="38342">
                  <c:v>62635</c:v>
                </c:pt>
                <c:pt idx="38343">
                  <c:v>62300</c:v>
                </c:pt>
                <c:pt idx="38344">
                  <c:v>61307</c:v>
                </c:pt>
                <c:pt idx="38345">
                  <c:v>60972</c:v>
                </c:pt>
                <c:pt idx="38346">
                  <c:v>59980</c:v>
                </c:pt>
                <c:pt idx="38347">
                  <c:v>59644</c:v>
                </c:pt>
                <c:pt idx="38348">
                  <c:v>58652</c:v>
                </c:pt>
                <c:pt idx="38349">
                  <c:v>73426</c:v>
                </c:pt>
                <c:pt idx="38350">
                  <c:v>72381</c:v>
                </c:pt>
                <c:pt idx="38351">
                  <c:v>73111</c:v>
                </c:pt>
                <c:pt idx="38352">
                  <c:v>72066</c:v>
                </c:pt>
                <c:pt idx="38353">
                  <c:v>71021</c:v>
                </c:pt>
                <c:pt idx="38354">
                  <c:v>69975</c:v>
                </c:pt>
                <c:pt idx="38355">
                  <c:v>71751</c:v>
                </c:pt>
                <c:pt idx="38356">
                  <c:v>70706</c:v>
                </c:pt>
                <c:pt idx="38357">
                  <c:v>69661</c:v>
                </c:pt>
                <c:pt idx="38358">
                  <c:v>68615</c:v>
                </c:pt>
                <c:pt idx="38359">
                  <c:v>70391</c:v>
                </c:pt>
                <c:pt idx="38360">
                  <c:v>69346</c:v>
                </c:pt>
                <c:pt idx="38361">
                  <c:v>68300</c:v>
                </c:pt>
                <c:pt idx="38362">
                  <c:v>70076</c:v>
                </c:pt>
                <c:pt idx="38363">
                  <c:v>69031</c:v>
                </c:pt>
                <c:pt idx="38364">
                  <c:v>67985</c:v>
                </c:pt>
                <c:pt idx="38365">
                  <c:v>68716</c:v>
                </c:pt>
                <c:pt idx="38366">
                  <c:v>67670</c:v>
                </c:pt>
                <c:pt idx="38367">
                  <c:v>66625</c:v>
                </c:pt>
                <c:pt idx="38368">
                  <c:v>67355</c:v>
                </c:pt>
                <c:pt idx="38369">
                  <c:v>66310</c:v>
                </c:pt>
                <c:pt idx="38370">
                  <c:v>65995</c:v>
                </c:pt>
                <c:pt idx="38371">
                  <c:v>64950</c:v>
                </c:pt>
                <c:pt idx="38372">
                  <c:v>64635</c:v>
                </c:pt>
                <c:pt idx="38373">
                  <c:v>63590</c:v>
                </c:pt>
                <c:pt idx="38374">
                  <c:v>63275</c:v>
                </c:pt>
                <c:pt idx="38375">
                  <c:v>62229</c:v>
                </c:pt>
                <c:pt idx="38376">
                  <c:v>61915</c:v>
                </c:pt>
                <c:pt idx="38377">
                  <c:v>60869</c:v>
                </c:pt>
                <c:pt idx="38378">
                  <c:v>72521</c:v>
                </c:pt>
                <c:pt idx="38379">
                  <c:v>71466</c:v>
                </c:pt>
                <c:pt idx="38380">
                  <c:v>72251</c:v>
                </c:pt>
                <c:pt idx="38381">
                  <c:v>71195</c:v>
                </c:pt>
                <c:pt idx="38382">
                  <c:v>70140</c:v>
                </c:pt>
                <c:pt idx="38383">
                  <c:v>69085</c:v>
                </c:pt>
                <c:pt idx="38384">
                  <c:v>70925</c:v>
                </c:pt>
                <c:pt idx="38385">
                  <c:v>69870</c:v>
                </c:pt>
                <c:pt idx="38386">
                  <c:v>68814</c:v>
                </c:pt>
                <c:pt idx="38387">
                  <c:v>67759</c:v>
                </c:pt>
                <c:pt idx="38388">
                  <c:v>69599</c:v>
                </c:pt>
                <c:pt idx="38389">
                  <c:v>68544</c:v>
                </c:pt>
                <c:pt idx="38390">
                  <c:v>67488</c:v>
                </c:pt>
                <c:pt idx="38391">
                  <c:v>69329</c:v>
                </c:pt>
                <c:pt idx="38392">
                  <c:v>68273</c:v>
                </c:pt>
                <c:pt idx="38393">
                  <c:v>67218</c:v>
                </c:pt>
                <c:pt idx="38394">
                  <c:v>68003</c:v>
                </c:pt>
                <c:pt idx="38395">
                  <c:v>66947</c:v>
                </c:pt>
                <c:pt idx="38396">
                  <c:v>65892</c:v>
                </c:pt>
                <c:pt idx="38397">
                  <c:v>66677</c:v>
                </c:pt>
                <c:pt idx="38398">
                  <c:v>65622</c:v>
                </c:pt>
                <c:pt idx="38399">
                  <c:v>65351</c:v>
                </c:pt>
                <c:pt idx="38400">
                  <c:v>64296</c:v>
                </c:pt>
                <c:pt idx="38401">
                  <c:v>64025</c:v>
                </c:pt>
                <c:pt idx="38402">
                  <c:v>62970</c:v>
                </c:pt>
                <c:pt idx="38403">
                  <c:v>62699</c:v>
                </c:pt>
                <c:pt idx="38404">
                  <c:v>61644</c:v>
                </c:pt>
                <c:pt idx="38405">
                  <c:v>61374</c:v>
                </c:pt>
                <c:pt idx="38406">
                  <c:v>60318</c:v>
                </c:pt>
                <c:pt idx="38407">
                  <c:v>71107</c:v>
                </c:pt>
                <c:pt idx="38408">
                  <c:v>70055</c:v>
                </c:pt>
                <c:pt idx="38409">
                  <c:v>70872</c:v>
                </c:pt>
                <c:pt idx="38410">
                  <c:v>69820</c:v>
                </c:pt>
                <c:pt idx="38411">
                  <c:v>68768</c:v>
                </c:pt>
                <c:pt idx="38412">
                  <c:v>67716</c:v>
                </c:pt>
                <c:pt idx="38413">
                  <c:v>69585</c:v>
                </c:pt>
                <c:pt idx="38414">
                  <c:v>68533</c:v>
                </c:pt>
                <c:pt idx="38415">
                  <c:v>67481</c:v>
                </c:pt>
                <c:pt idx="38416">
                  <c:v>66429</c:v>
                </c:pt>
                <c:pt idx="38417">
                  <c:v>68298</c:v>
                </c:pt>
                <c:pt idx="38418">
                  <c:v>67246</c:v>
                </c:pt>
                <c:pt idx="38419">
                  <c:v>66194</c:v>
                </c:pt>
                <c:pt idx="38420">
                  <c:v>68063</c:v>
                </c:pt>
                <c:pt idx="38421">
                  <c:v>67011</c:v>
                </c:pt>
                <c:pt idx="38422">
                  <c:v>65959</c:v>
                </c:pt>
                <c:pt idx="38423">
                  <c:v>66776</c:v>
                </c:pt>
                <c:pt idx="38424">
                  <c:v>65724</c:v>
                </c:pt>
                <c:pt idx="38425">
                  <c:v>64672</c:v>
                </c:pt>
                <c:pt idx="38426">
                  <c:v>65489</c:v>
                </c:pt>
                <c:pt idx="38427">
                  <c:v>64437</c:v>
                </c:pt>
                <c:pt idx="38428">
                  <c:v>64202</c:v>
                </c:pt>
                <c:pt idx="38429">
                  <c:v>63150</c:v>
                </c:pt>
                <c:pt idx="38430">
                  <c:v>62915</c:v>
                </c:pt>
                <c:pt idx="38431">
                  <c:v>61863</c:v>
                </c:pt>
                <c:pt idx="38432">
                  <c:v>61628</c:v>
                </c:pt>
                <c:pt idx="38433">
                  <c:v>60576</c:v>
                </c:pt>
                <c:pt idx="38434">
                  <c:v>60341</c:v>
                </c:pt>
                <c:pt idx="38435">
                  <c:v>59289</c:v>
                </c:pt>
                <c:pt idx="38436">
                  <c:v>66549</c:v>
                </c:pt>
                <c:pt idx="38437">
                  <c:v>65545</c:v>
                </c:pt>
                <c:pt idx="38438">
                  <c:v>66364</c:v>
                </c:pt>
                <c:pt idx="38439">
                  <c:v>65359</c:v>
                </c:pt>
                <c:pt idx="38440">
                  <c:v>64355</c:v>
                </c:pt>
                <c:pt idx="38441">
                  <c:v>63351</c:v>
                </c:pt>
                <c:pt idx="38442">
                  <c:v>65174</c:v>
                </c:pt>
                <c:pt idx="38443">
                  <c:v>64170</c:v>
                </c:pt>
                <c:pt idx="38444">
                  <c:v>63166</c:v>
                </c:pt>
                <c:pt idx="38445">
                  <c:v>62162</c:v>
                </c:pt>
                <c:pt idx="38446">
                  <c:v>63985</c:v>
                </c:pt>
                <c:pt idx="38447">
                  <c:v>62981</c:v>
                </c:pt>
                <c:pt idx="38448">
                  <c:v>61976</c:v>
                </c:pt>
                <c:pt idx="38449">
                  <c:v>63800</c:v>
                </c:pt>
                <c:pt idx="38450">
                  <c:v>62795</c:v>
                </c:pt>
                <c:pt idx="38451">
                  <c:v>61791</c:v>
                </c:pt>
                <c:pt idx="38452">
                  <c:v>62610</c:v>
                </c:pt>
                <c:pt idx="38453">
                  <c:v>61606</c:v>
                </c:pt>
                <c:pt idx="38454">
                  <c:v>60602</c:v>
                </c:pt>
                <c:pt idx="38455">
                  <c:v>61421</c:v>
                </c:pt>
                <c:pt idx="38456">
                  <c:v>60417</c:v>
                </c:pt>
                <c:pt idx="38457">
                  <c:v>60231</c:v>
                </c:pt>
                <c:pt idx="38458">
                  <c:v>59227</c:v>
                </c:pt>
                <c:pt idx="38459">
                  <c:v>59042</c:v>
                </c:pt>
                <c:pt idx="38460">
                  <c:v>58038</c:v>
                </c:pt>
                <c:pt idx="38461">
                  <c:v>57853</c:v>
                </c:pt>
                <c:pt idx="38462">
                  <c:v>56848</c:v>
                </c:pt>
                <c:pt idx="38463">
                  <c:v>56663</c:v>
                </c:pt>
                <c:pt idx="38464">
                  <c:v>55659</c:v>
                </c:pt>
                <c:pt idx="38465">
                  <c:v>68989</c:v>
                </c:pt>
                <c:pt idx="38466">
                  <c:v>67976</c:v>
                </c:pt>
                <c:pt idx="38467">
                  <c:v>67656</c:v>
                </c:pt>
                <c:pt idx="38468">
                  <c:v>67337</c:v>
                </c:pt>
                <c:pt idx="38469">
                  <c:v>66324</c:v>
                </c:pt>
                <c:pt idx="38470">
                  <c:v>65311</c:v>
                </c:pt>
                <c:pt idx="38471">
                  <c:v>66004</c:v>
                </c:pt>
                <c:pt idx="38472">
                  <c:v>65684</c:v>
                </c:pt>
                <c:pt idx="38473">
                  <c:v>64671</c:v>
                </c:pt>
                <c:pt idx="38474">
                  <c:v>64351</c:v>
                </c:pt>
                <c:pt idx="38475">
                  <c:v>64031</c:v>
                </c:pt>
                <c:pt idx="38476">
                  <c:v>63018</c:v>
                </c:pt>
                <c:pt idx="38477">
                  <c:v>62005</c:v>
                </c:pt>
                <c:pt idx="38478">
                  <c:v>62698</c:v>
                </c:pt>
                <c:pt idx="38479">
                  <c:v>61685</c:v>
                </c:pt>
                <c:pt idx="38480">
                  <c:v>61365</c:v>
                </c:pt>
                <c:pt idx="38481">
                  <c:v>60352</c:v>
                </c:pt>
                <c:pt idx="38482">
                  <c:v>60032</c:v>
                </c:pt>
                <c:pt idx="38483">
                  <c:v>58699</c:v>
                </c:pt>
                <c:pt idx="38484">
                  <c:v>57686</c:v>
                </c:pt>
                <c:pt idx="38485">
                  <c:v>58379</c:v>
                </c:pt>
                <c:pt idx="38486">
                  <c:v>57366</c:v>
                </c:pt>
                <c:pt idx="38487">
                  <c:v>55713</c:v>
                </c:pt>
                <c:pt idx="38488">
                  <c:v>54381</c:v>
                </c:pt>
                <c:pt idx="38489">
                  <c:v>52035</c:v>
                </c:pt>
                <c:pt idx="38490">
                  <c:v>48036</c:v>
                </c:pt>
                <c:pt idx="38491">
                  <c:v>71561</c:v>
                </c:pt>
                <c:pt idx="38492">
                  <c:v>70498</c:v>
                </c:pt>
                <c:pt idx="38493">
                  <c:v>70189</c:v>
                </c:pt>
                <c:pt idx="38494">
                  <c:v>69879</c:v>
                </c:pt>
                <c:pt idx="38495">
                  <c:v>68816</c:v>
                </c:pt>
                <c:pt idx="38496">
                  <c:v>67753</c:v>
                </c:pt>
                <c:pt idx="38497">
                  <c:v>68507</c:v>
                </c:pt>
                <c:pt idx="38498">
                  <c:v>68197</c:v>
                </c:pt>
                <c:pt idx="38499">
                  <c:v>67134</c:v>
                </c:pt>
                <c:pt idx="38500">
                  <c:v>66825</c:v>
                </c:pt>
                <c:pt idx="38501">
                  <c:v>66515</c:v>
                </c:pt>
                <c:pt idx="38502">
                  <c:v>65452</c:v>
                </c:pt>
                <c:pt idx="38503">
                  <c:v>64389</c:v>
                </c:pt>
                <c:pt idx="38504">
                  <c:v>65143</c:v>
                </c:pt>
                <c:pt idx="38505">
                  <c:v>64080</c:v>
                </c:pt>
                <c:pt idx="38506">
                  <c:v>63770</c:v>
                </c:pt>
                <c:pt idx="38507">
                  <c:v>62707</c:v>
                </c:pt>
                <c:pt idx="38508">
                  <c:v>62398</c:v>
                </c:pt>
                <c:pt idx="38509">
                  <c:v>61025</c:v>
                </c:pt>
                <c:pt idx="38510">
                  <c:v>59962</c:v>
                </c:pt>
                <c:pt idx="38511">
                  <c:v>60716</c:v>
                </c:pt>
                <c:pt idx="38512">
                  <c:v>59653</c:v>
                </c:pt>
                <c:pt idx="38513">
                  <c:v>57971</c:v>
                </c:pt>
                <c:pt idx="38514">
                  <c:v>56598</c:v>
                </c:pt>
                <c:pt idx="38515">
                  <c:v>54163</c:v>
                </c:pt>
                <c:pt idx="38516">
                  <c:v>50045</c:v>
                </c:pt>
                <c:pt idx="38517">
                  <c:v>70408</c:v>
                </c:pt>
                <c:pt idx="38518">
                  <c:v>69346</c:v>
                </c:pt>
                <c:pt idx="38519">
                  <c:v>69071</c:v>
                </c:pt>
                <c:pt idx="38520">
                  <c:v>68795</c:v>
                </c:pt>
                <c:pt idx="38521">
                  <c:v>67733</c:v>
                </c:pt>
                <c:pt idx="38522">
                  <c:v>66671</c:v>
                </c:pt>
                <c:pt idx="38523">
                  <c:v>67457</c:v>
                </c:pt>
                <c:pt idx="38524">
                  <c:v>67181</c:v>
                </c:pt>
                <c:pt idx="38525">
                  <c:v>66119</c:v>
                </c:pt>
                <c:pt idx="38526">
                  <c:v>65844</c:v>
                </c:pt>
                <c:pt idx="38527">
                  <c:v>65568</c:v>
                </c:pt>
                <c:pt idx="38528">
                  <c:v>64506</c:v>
                </c:pt>
                <c:pt idx="38529">
                  <c:v>63444</c:v>
                </c:pt>
                <c:pt idx="38530">
                  <c:v>64230</c:v>
                </c:pt>
                <c:pt idx="38531">
                  <c:v>63168</c:v>
                </c:pt>
                <c:pt idx="38532">
                  <c:v>62893</c:v>
                </c:pt>
                <c:pt idx="38533">
                  <c:v>61831</c:v>
                </c:pt>
                <c:pt idx="38534">
                  <c:v>61555</c:v>
                </c:pt>
                <c:pt idx="38535">
                  <c:v>60217</c:v>
                </c:pt>
                <c:pt idx="38536">
                  <c:v>59156</c:v>
                </c:pt>
                <c:pt idx="38537">
                  <c:v>59942</c:v>
                </c:pt>
                <c:pt idx="38538">
                  <c:v>58880</c:v>
                </c:pt>
                <c:pt idx="38539">
                  <c:v>57266</c:v>
                </c:pt>
                <c:pt idx="38540">
                  <c:v>55929</c:v>
                </c:pt>
                <c:pt idx="38541">
                  <c:v>53529</c:v>
                </c:pt>
                <c:pt idx="38542">
                  <c:v>49517</c:v>
                </c:pt>
                <c:pt idx="38543">
                  <c:v>68689</c:v>
                </c:pt>
                <c:pt idx="38544">
                  <c:v>67644</c:v>
                </c:pt>
                <c:pt idx="38545">
                  <c:v>67393</c:v>
                </c:pt>
                <c:pt idx="38546">
                  <c:v>67141</c:v>
                </c:pt>
                <c:pt idx="38547">
                  <c:v>66096</c:v>
                </c:pt>
                <c:pt idx="38548">
                  <c:v>65050</c:v>
                </c:pt>
                <c:pt idx="38549">
                  <c:v>65844</c:v>
                </c:pt>
                <c:pt idx="38550">
                  <c:v>65593</c:v>
                </c:pt>
                <c:pt idx="38551">
                  <c:v>64548</c:v>
                </c:pt>
                <c:pt idx="38552">
                  <c:v>64296</c:v>
                </c:pt>
                <c:pt idx="38553">
                  <c:v>64045</c:v>
                </c:pt>
                <c:pt idx="38554">
                  <c:v>63000</c:v>
                </c:pt>
                <c:pt idx="38555">
                  <c:v>61954</c:v>
                </c:pt>
                <c:pt idx="38556">
                  <c:v>62748</c:v>
                </c:pt>
                <c:pt idx="38557">
                  <c:v>61703</c:v>
                </c:pt>
                <c:pt idx="38558">
                  <c:v>61451</c:v>
                </c:pt>
                <c:pt idx="38559">
                  <c:v>60406</c:v>
                </c:pt>
                <c:pt idx="38560">
                  <c:v>60155</c:v>
                </c:pt>
                <c:pt idx="38561">
                  <c:v>58858</c:v>
                </c:pt>
                <c:pt idx="38562">
                  <c:v>57812</c:v>
                </c:pt>
                <c:pt idx="38563">
                  <c:v>58606</c:v>
                </c:pt>
                <c:pt idx="38564">
                  <c:v>57561</c:v>
                </c:pt>
                <c:pt idx="38565">
                  <c:v>56013</c:v>
                </c:pt>
                <c:pt idx="38566">
                  <c:v>54716</c:v>
                </c:pt>
                <c:pt idx="38567">
                  <c:v>52373</c:v>
                </c:pt>
                <c:pt idx="38568">
                  <c:v>48482</c:v>
                </c:pt>
                <c:pt idx="38569">
                  <c:v>63697</c:v>
                </c:pt>
                <c:pt idx="38570">
                  <c:v>62716</c:v>
                </c:pt>
                <c:pt idx="38571">
                  <c:v>62504</c:v>
                </c:pt>
                <c:pt idx="38572">
                  <c:v>62293</c:v>
                </c:pt>
                <c:pt idx="38573">
                  <c:v>61311</c:v>
                </c:pt>
                <c:pt idx="38574">
                  <c:v>60330</c:v>
                </c:pt>
                <c:pt idx="38575">
                  <c:v>61100</c:v>
                </c:pt>
                <c:pt idx="38576">
                  <c:v>60889</c:v>
                </c:pt>
                <c:pt idx="38577">
                  <c:v>59907</c:v>
                </c:pt>
                <c:pt idx="38578">
                  <c:v>59696</c:v>
                </c:pt>
                <c:pt idx="38579">
                  <c:v>59484</c:v>
                </c:pt>
                <c:pt idx="38580">
                  <c:v>58503</c:v>
                </c:pt>
                <c:pt idx="38581">
                  <c:v>57521</c:v>
                </c:pt>
                <c:pt idx="38582">
                  <c:v>58291</c:v>
                </c:pt>
                <c:pt idx="38583">
                  <c:v>57310</c:v>
                </c:pt>
                <c:pt idx="38584">
                  <c:v>57098</c:v>
                </c:pt>
                <c:pt idx="38585">
                  <c:v>56117</c:v>
                </c:pt>
                <c:pt idx="38586">
                  <c:v>55906</c:v>
                </c:pt>
                <c:pt idx="38587">
                  <c:v>54713</c:v>
                </c:pt>
                <c:pt idx="38588">
                  <c:v>53731</c:v>
                </c:pt>
                <c:pt idx="38589">
                  <c:v>54501</c:v>
                </c:pt>
                <c:pt idx="38590">
                  <c:v>53520</c:v>
                </c:pt>
                <c:pt idx="38591">
                  <c:v>52115</c:v>
                </c:pt>
                <c:pt idx="38592">
                  <c:v>50922</c:v>
                </c:pt>
                <c:pt idx="38593">
                  <c:v>48748</c:v>
                </c:pt>
                <c:pt idx="38594">
                  <c:v>45169</c:v>
                </c:pt>
                <c:pt idx="38595">
                  <c:v>68895</c:v>
                </c:pt>
                <c:pt idx="38596">
                  <c:v>67578</c:v>
                </c:pt>
                <c:pt idx="38597">
                  <c:v>66600</c:v>
                </c:pt>
                <c:pt idx="38598">
                  <c:v>67239</c:v>
                </c:pt>
                <c:pt idx="38599">
                  <c:v>66261</c:v>
                </c:pt>
                <c:pt idx="38600">
                  <c:v>65283</c:v>
                </c:pt>
                <c:pt idx="38601">
                  <c:v>65922</c:v>
                </c:pt>
                <c:pt idx="38602">
                  <c:v>64944</c:v>
                </c:pt>
                <c:pt idx="38603">
                  <c:v>64604</c:v>
                </c:pt>
                <c:pt idx="38604">
                  <c:v>63626</c:v>
                </c:pt>
                <c:pt idx="38605">
                  <c:v>63287</c:v>
                </c:pt>
                <c:pt idx="38606">
                  <c:v>62309</c:v>
                </c:pt>
                <c:pt idx="38607">
                  <c:v>61970</c:v>
                </c:pt>
                <c:pt idx="38608">
                  <c:v>60992</c:v>
                </c:pt>
                <c:pt idx="38609">
                  <c:v>60653</c:v>
                </c:pt>
                <c:pt idx="38610">
                  <c:v>59675</c:v>
                </c:pt>
                <c:pt idx="38611">
                  <c:v>59336</c:v>
                </c:pt>
                <c:pt idx="38612">
                  <c:v>58358</c:v>
                </c:pt>
                <c:pt idx="38613">
                  <c:v>58018</c:v>
                </c:pt>
                <c:pt idx="38614">
                  <c:v>57040</c:v>
                </c:pt>
                <c:pt idx="38615">
                  <c:v>71445</c:v>
                </c:pt>
                <c:pt idx="38616">
                  <c:v>70096</c:v>
                </c:pt>
                <c:pt idx="38617">
                  <c:v>69061</c:v>
                </c:pt>
                <c:pt idx="38618">
                  <c:v>69781</c:v>
                </c:pt>
                <c:pt idx="38619">
                  <c:v>68746</c:v>
                </c:pt>
                <c:pt idx="38620">
                  <c:v>67711</c:v>
                </c:pt>
                <c:pt idx="38621">
                  <c:v>68431</c:v>
                </c:pt>
                <c:pt idx="38622">
                  <c:v>67396</c:v>
                </c:pt>
                <c:pt idx="38623">
                  <c:v>67081</c:v>
                </c:pt>
                <c:pt idx="38624">
                  <c:v>66047</c:v>
                </c:pt>
                <c:pt idx="38625">
                  <c:v>65732</c:v>
                </c:pt>
                <c:pt idx="38626">
                  <c:v>64697</c:v>
                </c:pt>
                <c:pt idx="38627">
                  <c:v>64382</c:v>
                </c:pt>
                <c:pt idx="38628">
                  <c:v>63347</c:v>
                </c:pt>
                <c:pt idx="38629">
                  <c:v>63032</c:v>
                </c:pt>
                <c:pt idx="38630">
                  <c:v>61998</c:v>
                </c:pt>
                <c:pt idx="38631">
                  <c:v>61683</c:v>
                </c:pt>
                <c:pt idx="38632">
                  <c:v>60648</c:v>
                </c:pt>
                <c:pt idx="38633">
                  <c:v>60333</c:v>
                </c:pt>
                <c:pt idx="38634">
                  <c:v>59298</c:v>
                </c:pt>
                <c:pt idx="38635">
                  <c:v>70868</c:v>
                </c:pt>
                <c:pt idx="38636">
                  <c:v>69548</c:v>
                </c:pt>
                <c:pt idx="38637">
                  <c:v>68498</c:v>
                </c:pt>
                <c:pt idx="38638">
                  <c:v>69279</c:v>
                </c:pt>
                <c:pt idx="38639">
                  <c:v>68228</c:v>
                </c:pt>
                <c:pt idx="38640">
                  <c:v>67178</c:v>
                </c:pt>
                <c:pt idx="38641">
                  <c:v>67959</c:v>
                </c:pt>
                <c:pt idx="38642">
                  <c:v>66908</c:v>
                </c:pt>
                <c:pt idx="38643">
                  <c:v>66639</c:v>
                </c:pt>
                <c:pt idx="38644">
                  <c:v>65588</c:v>
                </c:pt>
                <c:pt idx="38645">
                  <c:v>65319</c:v>
                </c:pt>
                <c:pt idx="38646">
                  <c:v>64268</c:v>
                </c:pt>
                <c:pt idx="38647">
                  <c:v>63999</c:v>
                </c:pt>
                <c:pt idx="38648">
                  <c:v>62948</c:v>
                </c:pt>
                <c:pt idx="38649">
                  <c:v>62679</c:v>
                </c:pt>
                <c:pt idx="38650">
                  <c:v>61628</c:v>
                </c:pt>
                <c:pt idx="38651">
                  <c:v>61359</c:v>
                </c:pt>
                <c:pt idx="38652">
                  <c:v>60308</c:v>
                </c:pt>
                <c:pt idx="38653">
                  <c:v>60039</c:v>
                </c:pt>
                <c:pt idx="38654">
                  <c:v>58988</c:v>
                </c:pt>
                <c:pt idx="38655">
                  <c:v>69840</c:v>
                </c:pt>
                <c:pt idx="38656">
                  <c:v>68554</c:v>
                </c:pt>
                <c:pt idx="38657">
                  <c:v>67501</c:v>
                </c:pt>
                <c:pt idx="38658">
                  <c:v>68321</c:v>
                </c:pt>
                <c:pt idx="38659">
                  <c:v>67267</c:v>
                </c:pt>
                <c:pt idx="38660">
                  <c:v>66214</c:v>
                </c:pt>
                <c:pt idx="38661">
                  <c:v>67034</c:v>
                </c:pt>
                <c:pt idx="38662">
                  <c:v>65981</c:v>
                </c:pt>
                <c:pt idx="38663">
                  <c:v>65748</c:v>
                </c:pt>
                <c:pt idx="38664">
                  <c:v>64694</c:v>
                </c:pt>
                <c:pt idx="38665">
                  <c:v>64461</c:v>
                </c:pt>
                <c:pt idx="38666">
                  <c:v>63408</c:v>
                </c:pt>
                <c:pt idx="38667">
                  <c:v>63175</c:v>
                </c:pt>
                <c:pt idx="38668">
                  <c:v>62121</c:v>
                </c:pt>
                <c:pt idx="38669">
                  <c:v>61888</c:v>
                </c:pt>
                <c:pt idx="38670">
                  <c:v>60835</c:v>
                </c:pt>
                <c:pt idx="38671">
                  <c:v>60602</c:v>
                </c:pt>
                <c:pt idx="38672">
                  <c:v>59548</c:v>
                </c:pt>
                <c:pt idx="38673">
                  <c:v>59315</c:v>
                </c:pt>
                <c:pt idx="38674">
                  <c:v>58262</c:v>
                </c:pt>
                <c:pt idx="38675">
                  <c:v>65792</c:v>
                </c:pt>
                <c:pt idx="38676">
                  <c:v>64596</c:v>
                </c:pt>
                <c:pt idx="38677">
                  <c:v>63584</c:v>
                </c:pt>
                <c:pt idx="38678">
                  <c:v>64413</c:v>
                </c:pt>
                <c:pt idx="38679">
                  <c:v>63400</c:v>
                </c:pt>
                <c:pt idx="38680">
                  <c:v>62388</c:v>
                </c:pt>
                <c:pt idx="38681">
                  <c:v>63217</c:v>
                </c:pt>
                <c:pt idx="38682">
                  <c:v>62204</c:v>
                </c:pt>
                <c:pt idx="38683">
                  <c:v>62020</c:v>
                </c:pt>
                <c:pt idx="38684">
                  <c:v>61008</c:v>
                </c:pt>
                <c:pt idx="38685">
                  <c:v>60824</c:v>
                </c:pt>
                <c:pt idx="38686">
                  <c:v>59812</c:v>
                </c:pt>
                <c:pt idx="38687">
                  <c:v>59628</c:v>
                </c:pt>
                <c:pt idx="38688">
                  <c:v>58616</c:v>
                </c:pt>
                <c:pt idx="38689">
                  <c:v>58432</c:v>
                </c:pt>
                <c:pt idx="38690">
                  <c:v>57420</c:v>
                </c:pt>
                <c:pt idx="38691">
                  <c:v>57236</c:v>
                </c:pt>
                <c:pt idx="38692">
                  <c:v>56224</c:v>
                </c:pt>
                <c:pt idx="38693">
                  <c:v>56040</c:v>
                </c:pt>
                <c:pt idx="38694">
                  <c:v>55028</c:v>
                </c:pt>
                <c:pt idx="38695">
                  <c:v>69447</c:v>
                </c:pt>
                <c:pt idx="38696">
                  <c:v>68134</c:v>
                </c:pt>
                <c:pt idx="38697">
                  <c:v>66821</c:v>
                </c:pt>
                <c:pt idx="38698">
                  <c:v>65817</c:v>
                </c:pt>
                <c:pt idx="38699">
                  <c:v>66511</c:v>
                </c:pt>
                <c:pt idx="38700">
                  <c:v>65507</c:v>
                </c:pt>
                <c:pt idx="38701">
                  <c:v>65198</c:v>
                </c:pt>
                <c:pt idx="38702">
                  <c:v>63884</c:v>
                </c:pt>
                <c:pt idx="38703">
                  <c:v>62880</c:v>
                </c:pt>
                <c:pt idx="38704">
                  <c:v>62571</c:v>
                </c:pt>
                <c:pt idx="38705">
                  <c:v>61258</c:v>
                </c:pt>
                <c:pt idx="38706">
                  <c:v>59944</c:v>
                </c:pt>
                <c:pt idx="38707">
                  <c:v>71883</c:v>
                </c:pt>
                <c:pt idx="38708">
                  <c:v>70538</c:v>
                </c:pt>
                <c:pt idx="38709">
                  <c:v>69193</c:v>
                </c:pt>
                <c:pt idx="38710">
                  <c:v>68135</c:v>
                </c:pt>
                <c:pt idx="38711">
                  <c:v>68905</c:v>
                </c:pt>
                <c:pt idx="38712">
                  <c:v>67847</c:v>
                </c:pt>
                <c:pt idx="38713">
                  <c:v>67560</c:v>
                </c:pt>
                <c:pt idx="38714">
                  <c:v>66214</c:v>
                </c:pt>
                <c:pt idx="38715">
                  <c:v>65157</c:v>
                </c:pt>
                <c:pt idx="38716">
                  <c:v>64869</c:v>
                </c:pt>
                <c:pt idx="38717">
                  <c:v>63524</c:v>
                </c:pt>
                <c:pt idx="38718">
                  <c:v>62179</c:v>
                </c:pt>
                <c:pt idx="38719">
                  <c:v>71012</c:v>
                </c:pt>
                <c:pt idx="38720">
                  <c:v>69694</c:v>
                </c:pt>
                <c:pt idx="38721">
                  <c:v>68376</c:v>
                </c:pt>
                <c:pt idx="38722">
                  <c:v>67318</c:v>
                </c:pt>
                <c:pt idx="38723">
                  <c:v>68117</c:v>
                </c:pt>
                <c:pt idx="38724">
                  <c:v>67058</c:v>
                </c:pt>
                <c:pt idx="38725">
                  <c:v>66799</c:v>
                </c:pt>
                <c:pt idx="38726">
                  <c:v>65481</c:v>
                </c:pt>
                <c:pt idx="38727">
                  <c:v>64423</c:v>
                </c:pt>
                <c:pt idx="38728">
                  <c:v>64164</c:v>
                </c:pt>
                <c:pt idx="38729">
                  <c:v>62846</c:v>
                </c:pt>
                <c:pt idx="38730">
                  <c:v>61528</c:v>
                </c:pt>
                <c:pt idx="38731">
                  <c:v>69664</c:v>
                </c:pt>
                <c:pt idx="38732">
                  <c:v>68376</c:v>
                </c:pt>
                <c:pt idx="38733">
                  <c:v>67089</c:v>
                </c:pt>
                <c:pt idx="38734">
                  <c:v>66044</c:v>
                </c:pt>
                <c:pt idx="38735">
                  <c:v>66847</c:v>
                </c:pt>
                <c:pt idx="38736">
                  <c:v>65802</c:v>
                </c:pt>
                <c:pt idx="38737">
                  <c:v>65560</c:v>
                </c:pt>
                <c:pt idx="38738">
                  <c:v>64272</c:v>
                </c:pt>
                <c:pt idx="38739">
                  <c:v>63227</c:v>
                </c:pt>
                <c:pt idx="38740">
                  <c:v>62985</c:v>
                </c:pt>
                <c:pt idx="38741">
                  <c:v>61698</c:v>
                </c:pt>
                <c:pt idx="38742">
                  <c:v>60410</c:v>
                </c:pt>
                <c:pt idx="38743">
                  <c:v>65211</c:v>
                </c:pt>
                <c:pt idx="38744">
                  <c:v>64009</c:v>
                </c:pt>
                <c:pt idx="38745">
                  <c:v>62808</c:v>
                </c:pt>
                <c:pt idx="38746">
                  <c:v>61824</c:v>
                </c:pt>
                <c:pt idx="38747">
                  <c:v>62590</c:v>
                </c:pt>
                <c:pt idx="38748">
                  <c:v>61606</c:v>
                </c:pt>
                <c:pt idx="38749">
                  <c:v>61388</c:v>
                </c:pt>
                <c:pt idx="38750">
                  <c:v>60187</c:v>
                </c:pt>
                <c:pt idx="38751">
                  <c:v>59204</c:v>
                </c:pt>
                <c:pt idx="38752">
                  <c:v>58986</c:v>
                </c:pt>
                <c:pt idx="38753">
                  <c:v>57784</c:v>
                </c:pt>
                <c:pt idx="38754">
                  <c:v>56583</c:v>
                </c:pt>
                <c:pt idx="38755">
                  <c:v>62386</c:v>
                </c:pt>
                <c:pt idx="38756">
                  <c:v>61324</c:v>
                </c:pt>
                <c:pt idx="38757">
                  <c:v>58136</c:v>
                </c:pt>
                <c:pt idx="38758">
                  <c:v>56012</c:v>
                </c:pt>
                <c:pt idx="38759">
                  <c:v>54949</c:v>
                </c:pt>
                <c:pt idx="38760">
                  <c:v>53887</c:v>
                </c:pt>
                <c:pt idx="38761">
                  <c:v>62145</c:v>
                </c:pt>
                <c:pt idx="38762">
                  <c:v>61082</c:v>
                </c:pt>
                <c:pt idx="38763">
                  <c:v>60020</c:v>
                </c:pt>
                <c:pt idx="38764">
                  <c:v>58958</c:v>
                </c:pt>
                <c:pt idx="38765">
                  <c:v>57895</c:v>
                </c:pt>
                <c:pt idx="38766">
                  <c:v>56833</c:v>
                </c:pt>
                <c:pt idx="38767">
                  <c:v>55770</c:v>
                </c:pt>
                <c:pt idx="38768">
                  <c:v>54708</c:v>
                </c:pt>
                <c:pt idx="38769">
                  <c:v>53645</c:v>
                </c:pt>
                <c:pt idx="38770">
                  <c:v>52583</c:v>
                </c:pt>
                <c:pt idx="38771">
                  <c:v>51521</c:v>
                </c:pt>
                <c:pt idx="38772">
                  <c:v>61904</c:v>
                </c:pt>
                <c:pt idx="38773">
                  <c:v>60841</c:v>
                </c:pt>
                <c:pt idx="38774">
                  <c:v>59779</c:v>
                </c:pt>
                <c:pt idx="38775">
                  <c:v>58716</c:v>
                </c:pt>
                <c:pt idx="38776">
                  <c:v>57654</c:v>
                </c:pt>
                <c:pt idx="38777">
                  <c:v>56591</c:v>
                </c:pt>
                <c:pt idx="38778">
                  <c:v>55529</c:v>
                </c:pt>
                <c:pt idx="38779">
                  <c:v>54467</c:v>
                </c:pt>
                <c:pt idx="38780">
                  <c:v>53404</c:v>
                </c:pt>
                <c:pt idx="38781">
                  <c:v>52342</c:v>
                </c:pt>
                <c:pt idx="38782">
                  <c:v>51279</c:v>
                </c:pt>
                <c:pt idx="38783">
                  <c:v>50217</c:v>
                </c:pt>
                <c:pt idx="38784">
                  <c:v>49154</c:v>
                </c:pt>
                <c:pt idx="38785">
                  <c:v>60600</c:v>
                </c:pt>
                <c:pt idx="38786">
                  <c:v>59538</c:v>
                </c:pt>
                <c:pt idx="38787">
                  <c:v>58475</c:v>
                </c:pt>
                <c:pt idx="38788">
                  <c:v>57413</c:v>
                </c:pt>
                <c:pt idx="38789">
                  <c:v>56350</c:v>
                </c:pt>
                <c:pt idx="38790">
                  <c:v>55288</c:v>
                </c:pt>
                <c:pt idx="38791">
                  <c:v>54225</c:v>
                </c:pt>
                <c:pt idx="38792">
                  <c:v>53163</c:v>
                </c:pt>
                <c:pt idx="38793">
                  <c:v>52101</c:v>
                </c:pt>
                <c:pt idx="38794">
                  <c:v>51038</c:v>
                </c:pt>
                <c:pt idx="38795">
                  <c:v>49976</c:v>
                </c:pt>
                <c:pt idx="38796">
                  <c:v>48913</c:v>
                </c:pt>
                <c:pt idx="38797">
                  <c:v>47851</c:v>
                </c:pt>
                <c:pt idx="38798">
                  <c:v>46788</c:v>
                </c:pt>
                <c:pt idx="38799">
                  <c:v>58234</c:v>
                </c:pt>
                <c:pt idx="38800">
                  <c:v>57171</c:v>
                </c:pt>
                <c:pt idx="38801">
                  <c:v>46547</c:v>
                </c:pt>
                <c:pt idx="38802">
                  <c:v>45485</c:v>
                </c:pt>
                <c:pt idx="38803">
                  <c:v>64605</c:v>
                </c:pt>
                <c:pt idx="38804">
                  <c:v>63477</c:v>
                </c:pt>
                <c:pt idx="38805">
                  <c:v>60095</c:v>
                </c:pt>
                <c:pt idx="38806">
                  <c:v>57841</c:v>
                </c:pt>
                <c:pt idx="38807">
                  <c:v>56713</c:v>
                </c:pt>
                <c:pt idx="38808">
                  <c:v>55586</c:v>
                </c:pt>
                <c:pt idx="38809">
                  <c:v>64396</c:v>
                </c:pt>
                <c:pt idx="38810">
                  <c:v>63268</c:v>
                </c:pt>
                <c:pt idx="38811">
                  <c:v>62141</c:v>
                </c:pt>
                <c:pt idx="38812">
                  <c:v>61014</c:v>
                </c:pt>
                <c:pt idx="38813">
                  <c:v>59886</c:v>
                </c:pt>
                <c:pt idx="38814">
                  <c:v>58759</c:v>
                </c:pt>
                <c:pt idx="38815">
                  <c:v>57631</c:v>
                </c:pt>
                <c:pt idx="38816">
                  <c:v>56504</c:v>
                </c:pt>
                <c:pt idx="38817">
                  <c:v>55377</c:v>
                </c:pt>
                <c:pt idx="38818">
                  <c:v>54249</c:v>
                </c:pt>
                <c:pt idx="38819">
                  <c:v>53122</c:v>
                </c:pt>
                <c:pt idx="38820">
                  <c:v>64187</c:v>
                </c:pt>
                <c:pt idx="38821">
                  <c:v>63059</c:v>
                </c:pt>
                <c:pt idx="38822">
                  <c:v>61932</c:v>
                </c:pt>
                <c:pt idx="38823">
                  <c:v>60804</c:v>
                </c:pt>
                <c:pt idx="38824">
                  <c:v>59677</c:v>
                </c:pt>
                <c:pt idx="38825">
                  <c:v>58550</c:v>
                </c:pt>
                <c:pt idx="38826">
                  <c:v>57422</c:v>
                </c:pt>
                <c:pt idx="38827">
                  <c:v>56295</c:v>
                </c:pt>
                <c:pt idx="38828">
                  <c:v>55168</c:v>
                </c:pt>
                <c:pt idx="38829">
                  <c:v>54040</c:v>
                </c:pt>
                <c:pt idx="38830">
                  <c:v>52913</c:v>
                </c:pt>
                <c:pt idx="38831">
                  <c:v>51786</c:v>
                </c:pt>
                <c:pt idx="38832">
                  <c:v>50658</c:v>
                </c:pt>
                <c:pt idx="38833">
                  <c:v>62850</c:v>
                </c:pt>
                <c:pt idx="38834">
                  <c:v>61723</c:v>
                </c:pt>
                <c:pt idx="38835">
                  <c:v>60595</c:v>
                </c:pt>
                <c:pt idx="38836">
                  <c:v>59468</c:v>
                </c:pt>
                <c:pt idx="38837">
                  <c:v>58341</c:v>
                </c:pt>
                <c:pt idx="38838">
                  <c:v>57213</c:v>
                </c:pt>
                <c:pt idx="38839">
                  <c:v>56086</c:v>
                </c:pt>
                <c:pt idx="38840">
                  <c:v>54959</c:v>
                </c:pt>
                <c:pt idx="38841">
                  <c:v>53831</c:v>
                </c:pt>
                <c:pt idx="38842">
                  <c:v>52704</c:v>
                </c:pt>
                <c:pt idx="38843">
                  <c:v>51576</c:v>
                </c:pt>
                <c:pt idx="38844">
                  <c:v>50449</c:v>
                </c:pt>
                <c:pt idx="38845">
                  <c:v>49322</c:v>
                </c:pt>
                <c:pt idx="38846">
                  <c:v>48194</c:v>
                </c:pt>
                <c:pt idx="38847">
                  <c:v>60386</c:v>
                </c:pt>
                <c:pt idx="38848">
                  <c:v>59259</c:v>
                </c:pt>
                <c:pt idx="38849">
                  <c:v>47985</c:v>
                </c:pt>
                <c:pt idx="38850">
                  <c:v>46858</c:v>
                </c:pt>
                <c:pt idx="38851">
                  <c:v>64015</c:v>
                </c:pt>
                <c:pt idx="38852">
                  <c:v>62874</c:v>
                </c:pt>
                <c:pt idx="38853">
                  <c:v>59451</c:v>
                </c:pt>
                <c:pt idx="38854">
                  <c:v>57169</c:v>
                </c:pt>
                <c:pt idx="38855">
                  <c:v>56029</c:v>
                </c:pt>
                <c:pt idx="38856">
                  <c:v>54888</c:v>
                </c:pt>
                <c:pt idx="38857">
                  <c:v>63843</c:v>
                </c:pt>
                <c:pt idx="38858">
                  <c:v>62703</c:v>
                </c:pt>
                <c:pt idx="38859">
                  <c:v>61562</c:v>
                </c:pt>
                <c:pt idx="38860">
                  <c:v>60421</c:v>
                </c:pt>
                <c:pt idx="38861">
                  <c:v>59280</c:v>
                </c:pt>
                <c:pt idx="38862">
                  <c:v>58139</c:v>
                </c:pt>
                <c:pt idx="38863">
                  <c:v>56998</c:v>
                </c:pt>
                <c:pt idx="38864">
                  <c:v>55857</c:v>
                </c:pt>
                <c:pt idx="38865">
                  <c:v>54716</c:v>
                </c:pt>
                <c:pt idx="38866">
                  <c:v>53575</c:v>
                </c:pt>
                <c:pt idx="38867">
                  <c:v>52434</c:v>
                </c:pt>
                <c:pt idx="38868">
                  <c:v>63672</c:v>
                </c:pt>
                <c:pt idx="38869">
                  <c:v>62531</c:v>
                </c:pt>
                <c:pt idx="38870">
                  <c:v>61390</c:v>
                </c:pt>
                <c:pt idx="38871">
                  <c:v>60249</c:v>
                </c:pt>
                <c:pt idx="38872">
                  <c:v>59108</c:v>
                </c:pt>
                <c:pt idx="38873">
                  <c:v>57967</c:v>
                </c:pt>
                <c:pt idx="38874">
                  <c:v>56827</c:v>
                </c:pt>
                <c:pt idx="38875">
                  <c:v>55686</c:v>
                </c:pt>
                <c:pt idx="38876">
                  <c:v>54545</c:v>
                </c:pt>
                <c:pt idx="38877">
                  <c:v>53404</c:v>
                </c:pt>
                <c:pt idx="38878">
                  <c:v>52263</c:v>
                </c:pt>
                <c:pt idx="38879">
                  <c:v>51122</c:v>
                </c:pt>
                <c:pt idx="38880">
                  <c:v>49981</c:v>
                </c:pt>
                <c:pt idx="38881">
                  <c:v>62360</c:v>
                </c:pt>
                <c:pt idx="38882">
                  <c:v>61219</c:v>
                </c:pt>
                <c:pt idx="38883">
                  <c:v>60078</c:v>
                </c:pt>
                <c:pt idx="38884">
                  <c:v>58937</c:v>
                </c:pt>
                <c:pt idx="38885">
                  <c:v>57796</c:v>
                </c:pt>
                <c:pt idx="38886">
                  <c:v>56655</c:v>
                </c:pt>
                <c:pt idx="38887">
                  <c:v>55514</c:v>
                </c:pt>
                <c:pt idx="38888">
                  <c:v>54373</c:v>
                </c:pt>
                <c:pt idx="38889">
                  <c:v>53232</c:v>
                </c:pt>
                <c:pt idx="38890">
                  <c:v>52092</c:v>
                </c:pt>
                <c:pt idx="38891">
                  <c:v>50951</c:v>
                </c:pt>
                <c:pt idx="38892">
                  <c:v>49810</c:v>
                </c:pt>
                <c:pt idx="38893">
                  <c:v>48669</c:v>
                </c:pt>
                <c:pt idx="38894">
                  <c:v>47528</c:v>
                </c:pt>
                <c:pt idx="38895">
                  <c:v>59906</c:v>
                </c:pt>
                <c:pt idx="38896">
                  <c:v>58766</c:v>
                </c:pt>
                <c:pt idx="38897">
                  <c:v>47356</c:v>
                </c:pt>
                <c:pt idx="38898">
                  <c:v>46216</c:v>
                </c:pt>
                <c:pt idx="38899">
                  <c:v>63065</c:v>
                </c:pt>
                <c:pt idx="38900">
                  <c:v>61923</c:v>
                </c:pt>
                <c:pt idx="38901">
                  <c:v>58496</c:v>
                </c:pt>
                <c:pt idx="38902">
                  <c:v>56212</c:v>
                </c:pt>
                <c:pt idx="38903">
                  <c:v>55070</c:v>
                </c:pt>
                <c:pt idx="38904">
                  <c:v>53928</c:v>
                </c:pt>
                <c:pt idx="38905">
                  <c:v>62923</c:v>
                </c:pt>
                <c:pt idx="38906">
                  <c:v>61781</c:v>
                </c:pt>
                <c:pt idx="38907">
                  <c:v>60639</c:v>
                </c:pt>
                <c:pt idx="38908">
                  <c:v>59497</c:v>
                </c:pt>
                <c:pt idx="38909">
                  <c:v>58355</c:v>
                </c:pt>
                <c:pt idx="38910">
                  <c:v>57213</c:v>
                </c:pt>
                <c:pt idx="38911">
                  <c:v>56070</c:v>
                </c:pt>
                <c:pt idx="38912">
                  <c:v>54928</c:v>
                </c:pt>
                <c:pt idx="38913">
                  <c:v>53786</c:v>
                </c:pt>
                <c:pt idx="38914">
                  <c:v>52644</c:v>
                </c:pt>
                <c:pt idx="38915">
                  <c:v>51502</c:v>
                </c:pt>
                <c:pt idx="38916">
                  <c:v>62782</c:v>
                </c:pt>
                <c:pt idx="38917">
                  <c:v>61640</c:v>
                </c:pt>
                <c:pt idx="38918">
                  <c:v>60498</c:v>
                </c:pt>
                <c:pt idx="38919">
                  <c:v>59355</c:v>
                </c:pt>
                <c:pt idx="38920">
                  <c:v>58213</c:v>
                </c:pt>
                <c:pt idx="38921">
                  <c:v>57071</c:v>
                </c:pt>
                <c:pt idx="38922">
                  <c:v>55929</c:v>
                </c:pt>
                <c:pt idx="38923">
                  <c:v>54787</c:v>
                </c:pt>
                <c:pt idx="38924">
                  <c:v>53644</c:v>
                </c:pt>
                <c:pt idx="38925">
                  <c:v>52502</c:v>
                </c:pt>
                <c:pt idx="38926">
                  <c:v>51360</c:v>
                </c:pt>
                <c:pt idx="38927">
                  <c:v>50218</c:v>
                </c:pt>
                <c:pt idx="38928">
                  <c:v>49076</c:v>
                </c:pt>
                <c:pt idx="38929">
                  <c:v>61498</c:v>
                </c:pt>
                <c:pt idx="38930">
                  <c:v>60356</c:v>
                </c:pt>
                <c:pt idx="38931">
                  <c:v>59214</c:v>
                </c:pt>
                <c:pt idx="38932">
                  <c:v>58072</c:v>
                </c:pt>
                <c:pt idx="38933">
                  <c:v>56929</c:v>
                </c:pt>
                <c:pt idx="38934">
                  <c:v>55787</c:v>
                </c:pt>
                <c:pt idx="38935">
                  <c:v>54645</c:v>
                </c:pt>
                <c:pt idx="38936">
                  <c:v>53503</c:v>
                </c:pt>
                <c:pt idx="38937">
                  <c:v>52361</c:v>
                </c:pt>
                <c:pt idx="38938">
                  <c:v>51218</c:v>
                </c:pt>
                <c:pt idx="38939">
                  <c:v>50076</c:v>
                </c:pt>
                <c:pt idx="38940">
                  <c:v>48934</c:v>
                </c:pt>
                <c:pt idx="38941">
                  <c:v>47792</c:v>
                </c:pt>
                <c:pt idx="38942">
                  <c:v>46650</c:v>
                </c:pt>
                <c:pt idx="38943">
                  <c:v>59072</c:v>
                </c:pt>
                <c:pt idx="38944">
                  <c:v>57930</c:v>
                </c:pt>
                <c:pt idx="38945">
                  <c:v>46508</c:v>
                </c:pt>
                <c:pt idx="38946">
                  <c:v>45366</c:v>
                </c:pt>
                <c:pt idx="38947">
                  <c:v>59380</c:v>
                </c:pt>
                <c:pt idx="38948">
                  <c:v>58288</c:v>
                </c:pt>
                <c:pt idx="38949">
                  <c:v>55012</c:v>
                </c:pt>
                <c:pt idx="38950">
                  <c:v>52829</c:v>
                </c:pt>
                <c:pt idx="38951">
                  <c:v>51737</c:v>
                </c:pt>
                <c:pt idx="38952">
                  <c:v>50645</c:v>
                </c:pt>
                <c:pt idx="38953">
                  <c:v>59272</c:v>
                </c:pt>
                <c:pt idx="38954">
                  <c:v>58180</c:v>
                </c:pt>
                <c:pt idx="38955">
                  <c:v>57088</c:v>
                </c:pt>
                <c:pt idx="38956">
                  <c:v>55996</c:v>
                </c:pt>
                <c:pt idx="38957">
                  <c:v>54904</c:v>
                </c:pt>
                <c:pt idx="38958">
                  <c:v>53812</c:v>
                </c:pt>
                <c:pt idx="38959">
                  <c:v>52720</c:v>
                </c:pt>
                <c:pt idx="38960">
                  <c:v>51628</c:v>
                </c:pt>
                <c:pt idx="38961">
                  <c:v>50536</c:v>
                </c:pt>
                <c:pt idx="38962">
                  <c:v>49444</c:v>
                </c:pt>
                <c:pt idx="38963">
                  <c:v>48352</c:v>
                </c:pt>
                <c:pt idx="38964">
                  <c:v>59163</c:v>
                </c:pt>
                <c:pt idx="38965">
                  <c:v>58071</c:v>
                </c:pt>
                <c:pt idx="38966">
                  <c:v>56979</c:v>
                </c:pt>
                <c:pt idx="38967">
                  <c:v>55887</c:v>
                </c:pt>
                <c:pt idx="38968">
                  <c:v>54795</c:v>
                </c:pt>
                <c:pt idx="38969">
                  <c:v>53703</c:v>
                </c:pt>
                <c:pt idx="38970">
                  <c:v>52611</c:v>
                </c:pt>
                <c:pt idx="38971">
                  <c:v>51520</c:v>
                </c:pt>
                <c:pt idx="38972">
                  <c:v>50428</c:v>
                </c:pt>
                <c:pt idx="38973">
                  <c:v>49336</c:v>
                </c:pt>
                <c:pt idx="38974">
                  <c:v>48244</c:v>
                </c:pt>
                <c:pt idx="38975">
                  <c:v>47152</c:v>
                </c:pt>
                <c:pt idx="38976">
                  <c:v>46060</c:v>
                </c:pt>
                <c:pt idx="38977">
                  <c:v>57963</c:v>
                </c:pt>
                <c:pt idx="38978">
                  <c:v>56871</c:v>
                </c:pt>
                <c:pt idx="38979">
                  <c:v>55779</c:v>
                </c:pt>
                <c:pt idx="38980">
                  <c:v>54687</c:v>
                </c:pt>
                <c:pt idx="38981">
                  <c:v>53595</c:v>
                </c:pt>
                <c:pt idx="38982">
                  <c:v>52503</c:v>
                </c:pt>
                <c:pt idx="38983">
                  <c:v>51411</c:v>
                </c:pt>
                <c:pt idx="38984">
                  <c:v>50319</c:v>
                </c:pt>
                <c:pt idx="38985">
                  <c:v>49227</c:v>
                </c:pt>
                <c:pt idx="38986">
                  <c:v>48135</c:v>
                </c:pt>
                <c:pt idx="38987">
                  <c:v>47043</c:v>
                </c:pt>
                <c:pt idx="38988">
                  <c:v>45951</c:v>
                </c:pt>
                <c:pt idx="38989">
                  <c:v>44859</c:v>
                </c:pt>
                <c:pt idx="38990">
                  <c:v>43767</c:v>
                </c:pt>
                <c:pt idx="38991">
                  <c:v>55670</c:v>
                </c:pt>
                <c:pt idx="38992">
                  <c:v>54578</c:v>
                </c:pt>
                <c:pt idx="38993">
                  <c:v>43659</c:v>
                </c:pt>
                <c:pt idx="38994">
                  <c:v>42567</c:v>
                </c:pt>
                <c:pt idx="38995">
                  <c:v>62386</c:v>
                </c:pt>
                <c:pt idx="38996">
                  <c:v>61324</c:v>
                </c:pt>
                <c:pt idx="38997">
                  <c:v>58136</c:v>
                </c:pt>
                <c:pt idx="38998">
                  <c:v>56012</c:v>
                </c:pt>
                <c:pt idx="38999">
                  <c:v>54949</c:v>
                </c:pt>
                <c:pt idx="39000">
                  <c:v>53887</c:v>
                </c:pt>
                <c:pt idx="39001">
                  <c:v>62145</c:v>
                </c:pt>
                <c:pt idx="39002">
                  <c:v>61082</c:v>
                </c:pt>
                <c:pt idx="39003">
                  <c:v>60020</c:v>
                </c:pt>
                <c:pt idx="39004">
                  <c:v>58958</c:v>
                </c:pt>
                <c:pt idx="39005">
                  <c:v>57895</c:v>
                </c:pt>
                <c:pt idx="39006">
                  <c:v>56833</c:v>
                </c:pt>
                <c:pt idx="39007">
                  <c:v>55770</c:v>
                </c:pt>
                <c:pt idx="39008">
                  <c:v>54708</c:v>
                </c:pt>
                <c:pt idx="39009">
                  <c:v>53645</c:v>
                </c:pt>
                <c:pt idx="39010">
                  <c:v>52583</c:v>
                </c:pt>
                <c:pt idx="39011">
                  <c:v>51521</c:v>
                </c:pt>
                <c:pt idx="39012">
                  <c:v>61904</c:v>
                </c:pt>
                <c:pt idx="39013">
                  <c:v>60841</c:v>
                </c:pt>
                <c:pt idx="39014">
                  <c:v>59779</c:v>
                </c:pt>
                <c:pt idx="39015">
                  <c:v>58716</c:v>
                </c:pt>
                <c:pt idx="39016">
                  <c:v>57654</c:v>
                </c:pt>
                <c:pt idx="39017">
                  <c:v>56591</c:v>
                </c:pt>
                <c:pt idx="39018">
                  <c:v>55529</c:v>
                </c:pt>
                <c:pt idx="39019">
                  <c:v>54467</c:v>
                </c:pt>
                <c:pt idx="39020">
                  <c:v>53404</c:v>
                </c:pt>
                <c:pt idx="39021">
                  <c:v>52342</c:v>
                </c:pt>
                <c:pt idx="39022">
                  <c:v>51279</c:v>
                </c:pt>
                <c:pt idx="39023">
                  <c:v>50217</c:v>
                </c:pt>
                <c:pt idx="39024">
                  <c:v>49154</c:v>
                </c:pt>
                <c:pt idx="39025">
                  <c:v>60600</c:v>
                </c:pt>
                <c:pt idx="39026">
                  <c:v>59538</c:v>
                </c:pt>
                <c:pt idx="39027">
                  <c:v>58475</c:v>
                </c:pt>
                <c:pt idx="39028">
                  <c:v>57413</c:v>
                </c:pt>
                <c:pt idx="39029">
                  <c:v>56350</c:v>
                </c:pt>
                <c:pt idx="39030">
                  <c:v>55288</c:v>
                </c:pt>
                <c:pt idx="39031">
                  <c:v>54225</c:v>
                </c:pt>
                <c:pt idx="39032">
                  <c:v>53163</c:v>
                </c:pt>
                <c:pt idx="39033">
                  <c:v>52101</c:v>
                </c:pt>
                <c:pt idx="39034">
                  <c:v>51038</c:v>
                </c:pt>
                <c:pt idx="39035">
                  <c:v>49976</c:v>
                </c:pt>
                <c:pt idx="39036">
                  <c:v>48913</c:v>
                </c:pt>
                <c:pt idx="39037">
                  <c:v>47851</c:v>
                </c:pt>
                <c:pt idx="39038">
                  <c:v>46788</c:v>
                </c:pt>
                <c:pt idx="39039">
                  <c:v>58234</c:v>
                </c:pt>
                <c:pt idx="39040">
                  <c:v>57171</c:v>
                </c:pt>
                <c:pt idx="39041">
                  <c:v>46547</c:v>
                </c:pt>
                <c:pt idx="39042">
                  <c:v>45485</c:v>
                </c:pt>
                <c:pt idx="39043">
                  <c:v>64605</c:v>
                </c:pt>
                <c:pt idx="39044">
                  <c:v>63477</c:v>
                </c:pt>
                <c:pt idx="39045">
                  <c:v>60095</c:v>
                </c:pt>
                <c:pt idx="39046">
                  <c:v>57841</c:v>
                </c:pt>
                <c:pt idx="39047">
                  <c:v>56713</c:v>
                </c:pt>
                <c:pt idx="39048">
                  <c:v>55586</c:v>
                </c:pt>
                <c:pt idx="39049">
                  <c:v>64396</c:v>
                </c:pt>
                <c:pt idx="39050">
                  <c:v>63268</c:v>
                </c:pt>
                <c:pt idx="39051">
                  <c:v>62141</c:v>
                </c:pt>
                <c:pt idx="39052">
                  <c:v>61014</c:v>
                </c:pt>
                <c:pt idx="39053">
                  <c:v>59886</c:v>
                </c:pt>
                <c:pt idx="39054">
                  <c:v>58759</c:v>
                </c:pt>
                <c:pt idx="39055">
                  <c:v>57631</c:v>
                </c:pt>
                <c:pt idx="39056">
                  <c:v>56504</c:v>
                </c:pt>
                <c:pt idx="39057">
                  <c:v>55377</c:v>
                </c:pt>
                <c:pt idx="39058">
                  <c:v>54249</c:v>
                </c:pt>
                <c:pt idx="39059">
                  <c:v>53122</c:v>
                </c:pt>
                <c:pt idx="39060">
                  <c:v>64187</c:v>
                </c:pt>
                <c:pt idx="39061">
                  <c:v>63059</c:v>
                </c:pt>
                <c:pt idx="39062">
                  <c:v>61932</c:v>
                </c:pt>
                <c:pt idx="39063">
                  <c:v>60804</c:v>
                </c:pt>
                <c:pt idx="39064">
                  <c:v>59677</c:v>
                </c:pt>
                <c:pt idx="39065">
                  <c:v>58550</c:v>
                </c:pt>
                <c:pt idx="39066">
                  <c:v>57422</c:v>
                </c:pt>
                <c:pt idx="39067">
                  <c:v>56295</c:v>
                </c:pt>
                <c:pt idx="39068">
                  <c:v>55168</c:v>
                </c:pt>
                <c:pt idx="39069">
                  <c:v>54040</c:v>
                </c:pt>
                <c:pt idx="39070">
                  <c:v>52913</c:v>
                </c:pt>
                <c:pt idx="39071">
                  <c:v>51786</c:v>
                </c:pt>
                <c:pt idx="39072">
                  <c:v>50658</c:v>
                </c:pt>
                <c:pt idx="39073">
                  <c:v>62850</c:v>
                </c:pt>
                <c:pt idx="39074">
                  <c:v>61723</c:v>
                </c:pt>
                <c:pt idx="39075">
                  <c:v>60595</c:v>
                </c:pt>
                <c:pt idx="39076">
                  <c:v>59468</c:v>
                </c:pt>
                <c:pt idx="39077">
                  <c:v>58341</c:v>
                </c:pt>
                <c:pt idx="39078">
                  <c:v>57213</c:v>
                </c:pt>
                <c:pt idx="39079">
                  <c:v>56086</c:v>
                </c:pt>
                <c:pt idx="39080">
                  <c:v>54959</c:v>
                </c:pt>
                <c:pt idx="39081">
                  <c:v>53831</c:v>
                </c:pt>
                <c:pt idx="39082">
                  <c:v>52704</c:v>
                </c:pt>
                <c:pt idx="39083">
                  <c:v>51576</c:v>
                </c:pt>
                <c:pt idx="39084">
                  <c:v>50449</c:v>
                </c:pt>
                <c:pt idx="39085">
                  <c:v>49322</c:v>
                </c:pt>
                <c:pt idx="39086">
                  <c:v>48194</c:v>
                </c:pt>
                <c:pt idx="39087">
                  <c:v>60386</c:v>
                </c:pt>
                <c:pt idx="39088">
                  <c:v>59259</c:v>
                </c:pt>
                <c:pt idx="39089">
                  <c:v>47985</c:v>
                </c:pt>
                <c:pt idx="39090">
                  <c:v>46858</c:v>
                </c:pt>
                <c:pt idx="39091">
                  <c:v>64015</c:v>
                </c:pt>
                <c:pt idx="39092">
                  <c:v>62874</c:v>
                </c:pt>
                <c:pt idx="39093">
                  <c:v>59451</c:v>
                </c:pt>
                <c:pt idx="39094">
                  <c:v>57169</c:v>
                </c:pt>
                <c:pt idx="39095">
                  <c:v>56029</c:v>
                </c:pt>
                <c:pt idx="39096">
                  <c:v>54888</c:v>
                </c:pt>
                <c:pt idx="39097">
                  <c:v>63843</c:v>
                </c:pt>
                <c:pt idx="39098">
                  <c:v>62703</c:v>
                </c:pt>
                <c:pt idx="39099">
                  <c:v>61562</c:v>
                </c:pt>
                <c:pt idx="39100">
                  <c:v>60421</c:v>
                </c:pt>
                <c:pt idx="39101">
                  <c:v>59280</c:v>
                </c:pt>
                <c:pt idx="39102">
                  <c:v>58139</c:v>
                </c:pt>
                <c:pt idx="39103">
                  <c:v>56998</c:v>
                </c:pt>
                <c:pt idx="39104">
                  <c:v>55857</c:v>
                </c:pt>
                <c:pt idx="39105">
                  <c:v>54716</c:v>
                </c:pt>
                <c:pt idx="39106">
                  <c:v>53575</c:v>
                </c:pt>
                <c:pt idx="39107">
                  <c:v>52434</c:v>
                </c:pt>
                <c:pt idx="39108">
                  <c:v>63672</c:v>
                </c:pt>
                <c:pt idx="39109">
                  <c:v>62531</c:v>
                </c:pt>
                <c:pt idx="39110">
                  <c:v>61390</c:v>
                </c:pt>
                <c:pt idx="39111">
                  <c:v>60249</c:v>
                </c:pt>
                <c:pt idx="39112">
                  <c:v>59108</c:v>
                </c:pt>
                <c:pt idx="39113">
                  <c:v>57967</c:v>
                </c:pt>
                <c:pt idx="39114">
                  <c:v>56827</c:v>
                </c:pt>
                <c:pt idx="39115">
                  <c:v>55686</c:v>
                </c:pt>
                <c:pt idx="39116">
                  <c:v>54545</c:v>
                </c:pt>
                <c:pt idx="39117">
                  <c:v>53404</c:v>
                </c:pt>
                <c:pt idx="39118">
                  <c:v>52263</c:v>
                </c:pt>
                <c:pt idx="39119">
                  <c:v>51122</c:v>
                </c:pt>
                <c:pt idx="39120">
                  <c:v>49981</c:v>
                </c:pt>
                <c:pt idx="39121">
                  <c:v>62360</c:v>
                </c:pt>
                <c:pt idx="39122">
                  <c:v>61219</c:v>
                </c:pt>
                <c:pt idx="39123">
                  <c:v>60078</c:v>
                </c:pt>
                <c:pt idx="39124">
                  <c:v>58937</c:v>
                </c:pt>
                <c:pt idx="39125">
                  <c:v>57796</c:v>
                </c:pt>
                <c:pt idx="39126">
                  <c:v>56655</c:v>
                </c:pt>
                <c:pt idx="39127">
                  <c:v>55514</c:v>
                </c:pt>
                <c:pt idx="39128">
                  <c:v>54373</c:v>
                </c:pt>
                <c:pt idx="39129">
                  <c:v>53232</c:v>
                </c:pt>
                <c:pt idx="39130">
                  <c:v>52092</c:v>
                </c:pt>
                <c:pt idx="39131">
                  <c:v>50951</c:v>
                </c:pt>
                <c:pt idx="39132">
                  <c:v>49810</c:v>
                </c:pt>
                <c:pt idx="39133">
                  <c:v>48669</c:v>
                </c:pt>
                <c:pt idx="39134">
                  <c:v>47528</c:v>
                </c:pt>
                <c:pt idx="39135">
                  <c:v>59906</c:v>
                </c:pt>
                <c:pt idx="39136">
                  <c:v>58766</c:v>
                </c:pt>
                <c:pt idx="39137">
                  <c:v>47356</c:v>
                </c:pt>
                <c:pt idx="39138">
                  <c:v>46216</c:v>
                </c:pt>
                <c:pt idx="39139">
                  <c:v>63065</c:v>
                </c:pt>
                <c:pt idx="39140">
                  <c:v>61923</c:v>
                </c:pt>
                <c:pt idx="39141">
                  <c:v>58496</c:v>
                </c:pt>
                <c:pt idx="39142">
                  <c:v>56212</c:v>
                </c:pt>
                <c:pt idx="39143">
                  <c:v>55070</c:v>
                </c:pt>
                <c:pt idx="39144">
                  <c:v>53928</c:v>
                </c:pt>
                <c:pt idx="39145">
                  <c:v>62923</c:v>
                </c:pt>
                <c:pt idx="39146">
                  <c:v>61781</c:v>
                </c:pt>
                <c:pt idx="39147">
                  <c:v>60639</c:v>
                </c:pt>
                <c:pt idx="39148">
                  <c:v>59497</c:v>
                </c:pt>
                <c:pt idx="39149">
                  <c:v>58355</c:v>
                </c:pt>
                <c:pt idx="39150">
                  <c:v>57213</c:v>
                </c:pt>
                <c:pt idx="39151">
                  <c:v>56070</c:v>
                </c:pt>
                <c:pt idx="39152">
                  <c:v>54928</c:v>
                </c:pt>
                <c:pt idx="39153">
                  <c:v>53786</c:v>
                </c:pt>
                <c:pt idx="39154">
                  <c:v>52644</c:v>
                </c:pt>
                <c:pt idx="39155">
                  <c:v>51502</c:v>
                </c:pt>
                <c:pt idx="39156">
                  <c:v>62782</c:v>
                </c:pt>
                <c:pt idx="39157">
                  <c:v>61640</c:v>
                </c:pt>
                <c:pt idx="39158">
                  <c:v>60498</c:v>
                </c:pt>
                <c:pt idx="39159">
                  <c:v>59355</c:v>
                </c:pt>
                <c:pt idx="39160">
                  <c:v>58213</c:v>
                </c:pt>
                <c:pt idx="39161">
                  <c:v>57071</c:v>
                </c:pt>
                <c:pt idx="39162">
                  <c:v>55929</c:v>
                </c:pt>
                <c:pt idx="39163">
                  <c:v>54787</c:v>
                </c:pt>
                <c:pt idx="39164">
                  <c:v>53644</c:v>
                </c:pt>
                <c:pt idx="39165">
                  <c:v>52502</c:v>
                </c:pt>
                <c:pt idx="39166">
                  <c:v>51360</c:v>
                </c:pt>
                <c:pt idx="39167">
                  <c:v>50218</c:v>
                </c:pt>
                <c:pt idx="39168">
                  <c:v>49076</c:v>
                </c:pt>
                <c:pt idx="39169">
                  <c:v>61498</c:v>
                </c:pt>
                <c:pt idx="39170">
                  <c:v>60356</c:v>
                </c:pt>
                <c:pt idx="39171">
                  <c:v>59214</c:v>
                </c:pt>
                <c:pt idx="39172">
                  <c:v>58072</c:v>
                </c:pt>
                <c:pt idx="39173">
                  <c:v>56929</c:v>
                </c:pt>
                <c:pt idx="39174">
                  <c:v>55787</c:v>
                </c:pt>
                <c:pt idx="39175">
                  <c:v>54645</c:v>
                </c:pt>
                <c:pt idx="39176">
                  <c:v>53503</c:v>
                </c:pt>
                <c:pt idx="39177">
                  <c:v>52361</c:v>
                </c:pt>
                <c:pt idx="39178">
                  <c:v>51218</c:v>
                </c:pt>
                <c:pt idx="39179">
                  <c:v>50076</c:v>
                </c:pt>
                <c:pt idx="39180">
                  <c:v>48934</c:v>
                </c:pt>
                <c:pt idx="39181">
                  <c:v>47792</c:v>
                </c:pt>
                <c:pt idx="39182">
                  <c:v>46650</c:v>
                </c:pt>
                <c:pt idx="39183">
                  <c:v>59072</c:v>
                </c:pt>
                <c:pt idx="39184">
                  <c:v>57930</c:v>
                </c:pt>
                <c:pt idx="39185">
                  <c:v>46508</c:v>
                </c:pt>
                <c:pt idx="39186">
                  <c:v>45366</c:v>
                </c:pt>
                <c:pt idx="39187">
                  <c:v>59380</c:v>
                </c:pt>
                <c:pt idx="39188">
                  <c:v>58288</c:v>
                </c:pt>
                <c:pt idx="39189">
                  <c:v>55012</c:v>
                </c:pt>
                <c:pt idx="39190">
                  <c:v>52829</c:v>
                </c:pt>
                <c:pt idx="39191">
                  <c:v>51737</c:v>
                </c:pt>
                <c:pt idx="39192">
                  <c:v>50645</c:v>
                </c:pt>
                <c:pt idx="39193">
                  <c:v>59272</c:v>
                </c:pt>
                <c:pt idx="39194">
                  <c:v>58180</c:v>
                </c:pt>
                <c:pt idx="39195">
                  <c:v>57088</c:v>
                </c:pt>
                <c:pt idx="39196">
                  <c:v>55996</c:v>
                </c:pt>
                <c:pt idx="39197">
                  <c:v>54904</c:v>
                </c:pt>
                <c:pt idx="39198">
                  <c:v>53812</c:v>
                </c:pt>
                <c:pt idx="39199">
                  <c:v>52720</c:v>
                </c:pt>
                <c:pt idx="39200">
                  <c:v>51628</c:v>
                </c:pt>
                <c:pt idx="39201">
                  <c:v>50536</c:v>
                </c:pt>
                <c:pt idx="39202">
                  <c:v>49444</c:v>
                </c:pt>
                <c:pt idx="39203">
                  <c:v>48352</c:v>
                </c:pt>
                <c:pt idx="39204">
                  <c:v>59163</c:v>
                </c:pt>
                <c:pt idx="39205">
                  <c:v>58071</c:v>
                </c:pt>
                <c:pt idx="39206">
                  <c:v>56979</c:v>
                </c:pt>
                <c:pt idx="39207">
                  <c:v>55887</c:v>
                </c:pt>
                <c:pt idx="39208">
                  <c:v>54795</c:v>
                </c:pt>
                <c:pt idx="39209">
                  <c:v>53703</c:v>
                </c:pt>
                <c:pt idx="39210">
                  <c:v>52611</c:v>
                </c:pt>
                <c:pt idx="39211">
                  <c:v>51520</c:v>
                </c:pt>
                <c:pt idx="39212">
                  <c:v>50428</c:v>
                </c:pt>
                <c:pt idx="39213">
                  <c:v>49336</c:v>
                </c:pt>
                <c:pt idx="39214">
                  <c:v>48244</c:v>
                </c:pt>
                <c:pt idx="39215">
                  <c:v>47152</c:v>
                </c:pt>
                <c:pt idx="39216">
                  <c:v>46060</c:v>
                </c:pt>
                <c:pt idx="39217">
                  <c:v>57963</c:v>
                </c:pt>
                <c:pt idx="39218">
                  <c:v>56871</c:v>
                </c:pt>
                <c:pt idx="39219">
                  <c:v>55779</c:v>
                </c:pt>
                <c:pt idx="39220">
                  <c:v>54687</c:v>
                </c:pt>
                <c:pt idx="39221">
                  <c:v>53595</c:v>
                </c:pt>
                <c:pt idx="39222">
                  <c:v>52503</c:v>
                </c:pt>
                <c:pt idx="39223">
                  <c:v>51411</c:v>
                </c:pt>
                <c:pt idx="39224">
                  <c:v>50319</c:v>
                </c:pt>
                <c:pt idx="39225">
                  <c:v>49227</c:v>
                </c:pt>
                <c:pt idx="39226">
                  <c:v>48135</c:v>
                </c:pt>
                <c:pt idx="39227">
                  <c:v>47043</c:v>
                </c:pt>
                <c:pt idx="39228">
                  <c:v>45951</c:v>
                </c:pt>
                <c:pt idx="39229">
                  <c:v>44859</c:v>
                </c:pt>
                <c:pt idx="39230">
                  <c:v>43767</c:v>
                </c:pt>
                <c:pt idx="39231">
                  <c:v>55670</c:v>
                </c:pt>
                <c:pt idx="39232">
                  <c:v>54578</c:v>
                </c:pt>
                <c:pt idx="39233">
                  <c:v>43659</c:v>
                </c:pt>
                <c:pt idx="39234">
                  <c:v>42567</c:v>
                </c:pt>
                <c:pt idx="39235">
                  <c:v>61586</c:v>
                </c:pt>
                <c:pt idx="39236">
                  <c:v>60516</c:v>
                </c:pt>
                <c:pt idx="39237">
                  <c:v>59447</c:v>
                </c:pt>
                <c:pt idx="39238">
                  <c:v>58377</c:v>
                </c:pt>
                <c:pt idx="39239">
                  <c:v>57307</c:v>
                </c:pt>
                <c:pt idx="39240">
                  <c:v>56238</c:v>
                </c:pt>
                <c:pt idx="39241">
                  <c:v>55168</c:v>
                </c:pt>
                <c:pt idx="39242">
                  <c:v>54098</c:v>
                </c:pt>
                <c:pt idx="39243">
                  <c:v>53029</c:v>
                </c:pt>
                <c:pt idx="39244">
                  <c:v>61373</c:v>
                </c:pt>
                <c:pt idx="39245">
                  <c:v>60303</c:v>
                </c:pt>
                <c:pt idx="39246">
                  <c:v>59234</c:v>
                </c:pt>
                <c:pt idx="39247">
                  <c:v>58164</c:v>
                </c:pt>
                <c:pt idx="39248">
                  <c:v>57094</c:v>
                </c:pt>
                <c:pt idx="39249">
                  <c:v>56025</c:v>
                </c:pt>
                <c:pt idx="39250">
                  <c:v>54955</c:v>
                </c:pt>
                <c:pt idx="39251">
                  <c:v>53885</c:v>
                </c:pt>
                <c:pt idx="39252">
                  <c:v>52816</c:v>
                </c:pt>
                <c:pt idx="39253">
                  <c:v>51746</c:v>
                </c:pt>
                <c:pt idx="39254">
                  <c:v>50676</c:v>
                </c:pt>
                <c:pt idx="39255">
                  <c:v>49607</c:v>
                </c:pt>
                <c:pt idx="39256">
                  <c:v>61160</c:v>
                </c:pt>
                <c:pt idx="39257">
                  <c:v>60090</c:v>
                </c:pt>
                <c:pt idx="39258">
                  <c:v>59021</c:v>
                </c:pt>
                <c:pt idx="39259">
                  <c:v>57951</c:v>
                </c:pt>
                <c:pt idx="39260">
                  <c:v>56881</c:v>
                </c:pt>
                <c:pt idx="39261">
                  <c:v>55812</c:v>
                </c:pt>
                <c:pt idx="39262">
                  <c:v>54742</c:v>
                </c:pt>
                <c:pt idx="39263">
                  <c:v>53672</c:v>
                </c:pt>
                <c:pt idx="39264">
                  <c:v>52603</c:v>
                </c:pt>
                <c:pt idx="39265">
                  <c:v>51533</c:v>
                </c:pt>
                <c:pt idx="39266">
                  <c:v>50463</c:v>
                </c:pt>
                <c:pt idx="39267">
                  <c:v>48324</c:v>
                </c:pt>
                <c:pt idx="39268">
                  <c:v>47254</c:v>
                </c:pt>
                <c:pt idx="39269">
                  <c:v>59877</c:v>
                </c:pt>
                <c:pt idx="39270">
                  <c:v>58807</c:v>
                </c:pt>
                <c:pt idx="39271">
                  <c:v>57738</c:v>
                </c:pt>
                <c:pt idx="39272">
                  <c:v>56668</c:v>
                </c:pt>
                <c:pt idx="39273">
                  <c:v>55598</c:v>
                </c:pt>
                <c:pt idx="39274">
                  <c:v>54529</c:v>
                </c:pt>
                <c:pt idx="39275">
                  <c:v>53459</c:v>
                </c:pt>
                <c:pt idx="39276">
                  <c:v>48111</c:v>
                </c:pt>
                <c:pt idx="39277">
                  <c:v>47041</c:v>
                </c:pt>
                <c:pt idx="39278">
                  <c:v>45971</c:v>
                </c:pt>
                <c:pt idx="39279">
                  <c:v>57525</c:v>
                </c:pt>
                <c:pt idx="39280">
                  <c:v>56455</c:v>
                </c:pt>
                <c:pt idx="39281">
                  <c:v>63686</c:v>
                </c:pt>
                <c:pt idx="39282">
                  <c:v>62556</c:v>
                </c:pt>
                <c:pt idx="39283">
                  <c:v>61427</c:v>
                </c:pt>
                <c:pt idx="39284">
                  <c:v>60297</c:v>
                </c:pt>
                <c:pt idx="39285">
                  <c:v>59167</c:v>
                </c:pt>
                <c:pt idx="39286">
                  <c:v>58038</c:v>
                </c:pt>
                <c:pt idx="39287">
                  <c:v>56908</c:v>
                </c:pt>
                <c:pt idx="39288">
                  <c:v>55778</c:v>
                </c:pt>
                <c:pt idx="39289">
                  <c:v>54649</c:v>
                </c:pt>
                <c:pt idx="39290">
                  <c:v>63502</c:v>
                </c:pt>
                <c:pt idx="39291">
                  <c:v>62372</c:v>
                </c:pt>
                <c:pt idx="39292">
                  <c:v>61243</c:v>
                </c:pt>
                <c:pt idx="39293">
                  <c:v>60113</c:v>
                </c:pt>
                <c:pt idx="39294">
                  <c:v>58983</c:v>
                </c:pt>
                <c:pt idx="39295">
                  <c:v>57854</c:v>
                </c:pt>
                <c:pt idx="39296">
                  <c:v>56724</c:v>
                </c:pt>
                <c:pt idx="39297">
                  <c:v>55594</c:v>
                </c:pt>
                <c:pt idx="39298">
                  <c:v>54465</c:v>
                </c:pt>
                <c:pt idx="39299">
                  <c:v>53335</c:v>
                </c:pt>
                <c:pt idx="39300">
                  <c:v>52205</c:v>
                </c:pt>
                <c:pt idx="39301">
                  <c:v>51075</c:v>
                </c:pt>
                <c:pt idx="39302">
                  <c:v>63318</c:v>
                </c:pt>
                <c:pt idx="39303">
                  <c:v>62189</c:v>
                </c:pt>
                <c:pt idx="39304">
                  <c:v>61059</c:v>
                </c:pt>
                <c:pt idx="39305">
                  <c:v>59929</c:v>
                </c:pt>
                <c:pt idx="39306">
                  <c:v>58799</c:v>
                </c:pt>
                <c:pt idx="39307">
                  <c:v>57670</c:v>
                </c:pt>
                <c:pt idx="39308">
                  <c:v>56540</c:v>
                </c:pt>
                <c:pt idx="39309">
                  <c:v>55410</c:v>
                </c:pt>
                <c:pt idx="39310">
                  <c:v>54281</c:v>
                </c:pt>
                <c:pt idx="39311">
                  <c:v>53151</c:v>
                </c:pt>
                <c:pt idx="39312">
                  <c:v>52021</c:v>
                </c:pt>
                <c:pt idx="39313">
                  <c:v>49762</c:v>
                </c:pt>
                <c:pt idx="39314">
                  <c:v>48632</c:v>
                </c:pt>
                <c:pt idx="39315">
                  <c:v>62005</c:v>
                </c:pt>
                <c:pt idx="39316">
                  <c:v>60875</c:v>
                </c:pt>
                <c:pt idx="39317">
                  <c:v>59745</c:v>
                </c:pt>
                <c:pt idx="39318">
                  <c:v>58615</c:v>
                </c:pt>
                <c:pt idx="39319">
                  <c:v>57486</c:v>
                </c:pt>
                <c:pt idx="39320">
                  <c:v>56356</c:v>
                </c:pt>
                <c:pt idx="39321">
                  <c:v>55226</c:v>
                </c:pt>
                <c:pt idx="39322">
                  <c:v>49578</c:v>
                </c:pt>
                <c:pt idx="39323">
                  <c:v>48448</c:v>
                </c:pt>
                <c:pt idx="39324">
                  <c:v>47318</c:v>
                </c:pt>
                <c:pt idx="39325">
                  <c:v>59561</c:v>
                </c:pt>
                <c:pt idx="39326">
                  <c:v>58431</c:v>
                </c:pt>
                <c:pt idx="39327">
                  <c:v>63477</c:v>
                </c:pt>
                <c:pt idx="39328">
                  <c:v>62339</c:v>
                </c:pt>
                <c:pt idx="39329">
                  <c:v>61200</c:v>
                </c:pt>
                <c:pt idx="39330">
                  <c:v>60062</c:v>
                </c:pt>
                <c:pt idx="39331">
                  <c:v>58924</c:v>
                </c:pt>
                <c:pt idx="39332">
                  <c:v>57786</c:v>
                </c:pt>
                <c:pt idx="39333">
                  <c:v>56648</c:v>
                </c:pt>
                <c:pt idx="39334">
                  <c:v>55509</c:v>
                </c:pt>
                <c:pt idx="39335">
                  <c:v>54371</c:v>
                </c:pt>
                <c:pt idx="39336">
                  <c:v>63312</c:v>
                </c:pt>
                <c:pt idx="39337">
                  <c:v>62174</c:v>
                </c:pt>
                <c:pt idx="39338">
                  <c:v>61036</c:v>
                </c:pt>
                <c:pt idx="39339">
                  <c:v>59898</c:v>
                </c:pt>
                <c:pt idx="39340">
                  <c:v>58760</c:v>
                </c:pt>
                <c:pt idx="39341">
                  <c:v>57621</c:v>
                </c:pt>
                <c:pt idx="39342">
                  <c:v>56483</c:v>
                </c:pt>
                <c:pt idx="39343">
                  <c:v>55345</c:v>
                </c:pt>
                <c:pt idx="39344">
                  <c:v>54207</c:v>
                </c:pt>
                <c:pt idx="39345">
                  <c:v>53068</c:v>
                </c:pt>
                <c:pt idx="39346">
                  <c:v>51930</c:v>
                </c:pt>
                <c:pt idx="39347">
                  <c:v>50792</c:v>
                </c:pt>
                <c:pt idx="39348">
                  <c:v>63148</c:v>
                </c:pt>
                <c:pt idx="39349">
                  <c:v>62010</c:v>
                </c:pt>
                <c:pt idx="39350">
                  <c:v>60872</c:v>
                </c:pt>
                <c:pt idx="39351">
                  <c:v>59733</c:v>
                </c:pt>
                <c:pt idx="39352">
                  <c:v>58595</c:v>
                </c:pt>
                <c:pt idx="39353">
                  <c:v>57457</c:v>
                </c:pt>
                <c:pt idx="39354">
                  <c:v>56319</c:v>
                </c:pt>
                <c:pt idx="39355">
                  <c:v>55180</c:v>
                </c:pt>
                <c:pt idx="39356">
                  <c:v>54042</c:v>
                </c:pt>
                <c:pt idx="39357">
                  <c:v>52904</c:v>
                </c:pt>
                <c:pt idx="39358">
                  <c:v>51766</c:v>
                </c:pt>
                <c:pt idx="39359">
                  <c:v>49489</c:v>
                </c:pt>
                <c:pt idx="39360">
                  <c:v>48351</c:v>
                </c:pt>
                <c:pt idx="39361">
                  <c:v>61845</c:v>
                </c:pt>
                <c:pt idx="39362">
                  <c:v>60707</c:v>
                </c:pt>
                <c:pt idx="39363">
                  <c:v>59569</c:v>
                </c:pt>
                <c:pt idx="39364">
                  <c:v>58431</c:v>
                </c:pt>
                <c:pt idx="39365">
                  <c:v>57292</c:v>
                </c:pt>
                <c:pt idx="39366">
                  <c:v>56154</c:v>
                </c:pt>
                <c:pt idx="39367">
                  <c:v>55016</c:v>
                </c:pt>
                <c:pt idx="39368">
                  <c:v>49325</c:v>
                </c:pt>
                <c:pt idx="39369">
                  <c:v>48187</c:v>
                </c:pt>
                <c:pt idx="39370">
                  <c:v>47048</c:v>
                </c:pt>
                <c:pt idx="39371">
                  <c:v>59404</c:v>
                </c:pt>
                <c:pt idx="39372">
                  <c:v>58266</c:v>
                </c:pt>
                <c:pt idx="39373">
                  <c:v>63092</c:v>
                </c:pt>
                <c:pt idx="39374">
                  <c:v>61957</c:v>
                </c:pt>
                <c:pt idx="39375">
                  <c:v>60821</c:v>
                </c:pt>
                <c:pt idx="39376">
                  <c:v>59685</c:v>
                </c:pt>
                <c:pt idx="39377">
                  <c:v>58549</c:v>
                </c:pt>
                <c:pt idx="39378">
                  <c:v>57413</c:v>
                </c:pt>
                <c:pt idx="39379">
                  <c:v>56278</c:v>
                </c:pt>
                <c:pt idx="39380">
                  <c:v>55142</c:v>
                </c:pt>
                <c:pt idx="39381">
                  <c:v>54006</c:v>
                </c:pt>
                <c:pt idx="39382">
                  <c:v>62936</c:v>
                </c:pt>
                <c:pt idx="39383">
                  <c:v>61800</c:v>
                </c:pt>
                <c:pt idx="39384">
                  <c:v>60664</c:v>
                </c:pt>
                <c:pt idx="39385">
                  <c:v>59528</c:v>
                </c:pt>
                <c:pt idx="39386">
                  <c:v>58393</c:v>
                </c:pt>
                <c:pt idx="39387">
                  <c:v>57257</c:v>
                </c:pt>
                <c:pt idx="39388">
                  <c:v>56121</c:v>
                </c:pt>
                <c:pt idx="39389">
                  <c:v>54985</c:v>
                </c:pt>
                <c:pt idx="39390">
                  <c:v>53850</c:v>
                </c:pt>
                <c:pt idx="39391">
                  <c:v>52714</c:v>
                </c:pt>
                <c:pt idx="39392">
                  <c:v>51578</c:v>
                </c:pt>
                <c:pt idx="39393">
                  <c:v>50442</c:v>
                </c:pt>
                <c:pt idx="39394">
                  <c:v>62779</c:v>
                </c:pt>
                <c:pt idx="39395">
                  <c:v>61643</c:v>
                </c:pt>
                <c:pt idx="39396">
                  <c:v>60508</c:v>
                </c:pt>
                <c:pt idx="39397">
                  <c:v>59372</c:v>
                </c:pt>
                <c:pt idx="39398">
                  <c:v>58236</c:v>
                </c:pt>
                <c:pt idx="39399">
                  <c:v>57100</c:v>
                </c:pt>
                <c:pt idx="39400">
                  <c:v>55965</c:v>
                </c:pt>
                <c:pt idx="39401">
                  <c:v>54829</c:v>
                </c:pt>
                <c:pt idx="39402">
                  <c:v>53693</c:v>
                </c:pt>
                <c:pt idx="39403">
                  <c:v>52557</c:v>
                </c:pt>
                <c:pt idx="39404">
                  <c:v>51421</c:v>
                </c:pt>
                <c:pt idx="39405">
                  <c:v>49150</c:v>
                </c:pt>
                <c:pt idx="39406">
                  <c:v>48014</c:v>
                </c:pt>
                <c:pt idx="39407">
                  <c:v>61487</c:v>
                </c:pt>
                <c:pt idx="39408">
                  <c:v>60351</c:v>
                </c:pt>
                <c:pt idx="39409">
                  <c:v>59215</c:v>
                </c:pt>
                <c:pt idx="39410">
                  <c:v>58079</c:v>
                </c:pt>
                <c:pt idx="39411">
                  <c:v>56944</c:v>
                </c:pt>
                <c:pt idx="39412">
                  <c:v>55808</c:v>
                </c:pt>
                <c:pt idx="39413">
                  <c:v>54672</c:v>
                </c:pt>
                <c:pt idx="39414">
                  <c:v>48993</c:v>
                </c:pt>
                <c:pt idx="39415">
                  <c:v>47857</c:v>
                </c:pt>
                <c:pt idx="39416">
                  <c:v>46722</c:v>
                </c:pt>
                <c:pt idx="39417">
                  <c:v>59059</c:v>
                </c:pt>
                <c:pt idx="39418">
                  <c:v>57923</c:v>
                </c:pt>
                <c:pt idx="39419">
                  <c:v>60259</c:v>
                </c:pt>
                <c:pt idx="39420">
                  <c:v>59176</c:v>
                </c:pt>
                <c:pt idx="39421">
                  <c:v>58094</c:v>
                </c:pt>
                <c:pt idx="39422">
                  <c:v>57011</c:v>
                </c:pt>
                <c:pt idx="39423">
                  <c:v>55928</c:v>
                </c:pt>
                <c:pt idx="39424">
                  <c:v>54845</c:v>
                </c:pt>
                <c:pt idx="39425">
                  <c:v>53762</c:v>
                </c:pt>
                <c:pt idx="39426">
                  <c:v>52679</c:v>
                </c:pt>
                <c:pt idx="39427">
                  <c:v>51596</c:v>
                </c:pt>
                <c:pt idx="39428">
                  <c:v>60107</c:v>
                </c:pt>
                <c:pt idx="39429">
                  <c:v>59024</c:v>
                </c:pt>
                <c:pt idx="39430">
                  <c:v>57941</c:v>
                </c:pt>
                <c:pt idx="39431">
                  <c:v>56858</c:v>
                </c:pt>
                <c:pt idx="39432">
                  <c:v>55775</c:v>
                </c:pt>
                <c:pt idx="39433">
                  <c:v>54692</c:v>
                </c:pt>
                <c:pt idx="39434">
                  <c:v>53609</c:v>
                </c:pt>
                <c:pt idx="39435">
                  <c:v>52527</c:v>
                </c:pt>
                <c:pt idx="39436">
                  <c:v>51444</c:v>
                </c:pt>
                <c:pt idx="39437">
                  <c:v>50361</c:v>
                </c:pt>
                <c:pt idx="39438">
                  <c:v>49278</c:v>
                </c:pt>
                <c:pt idx="39439">
                  <c:v>48195</c:v>
                </c:pt>
                <c:pt idx="39440">
                  <c:v>59954</c:v>
                </c:pt>
                <c:pt idx="39441">
                  <c:v>58872</c:v>
                </c:pt>
                <c:pt idx="39442">
                  <c:v>57789</c:v>
                </c:pt>
                <c:pt idx="39443">
                  <c:v>56706</c:v>
                </c:pt>
                <c:pt idx="39444">
                  <c:v>55623</c:v>
                </c:pt>
                <c:pt idx="39445">
                  <c:v>54540</c:v>
                </c:pt>
                <c:pt idx="39446">
                  <c:v>53457</c:v>
                </c:pt>
                <c:pt idx="39447">
                  <c:v>52374</c:v>
                </c:pt>
                <c:pt idx="39448">
                  <c:v>51291</c:v>
                </c:pt>
                <c:pt idx="39449">
                  <c:v>50208</c:v>
                </c:pt>
                <c:pt idx="39450">
                  <c:v>49125</c:v>
                </c:pt>
                <c:pt idx="39451">
                  <c:v>46960</c:v>
                </c:pt>
                <c:pt idx="39452">
                  <c:v>45877</c:v>
                </c:pt>
                <c:pt idx="39453">
                  <c:v>58719</c:v>
                </c:pt>
                <c:pt idx="39454">
                  <c:v>57636</c:v>
                </c:pt>
                <c:pt idx="39455">
                  <c:v>56553</c:v>
                </c:pt>
                <c:pt idx="39456">
                  <c:v>55470</c:v>
                </c:pt>
                <c:pt idx="39457">
                  <c:v>54387</c:v>
                </c:pt>
                <c:pt idx="39458">
                  <c:v>53305</c:v>
                </c:pt>
                <c:pt idx="39459">
                  <c:v>52222</c:v>
                </c:pt>
                <c:pt idx="39460">
                  <c:v>46807</c:v>
                </c:pt>
                <c:pt idx="39461">
                  <c:v>45724</c:v>
                </c:pt>
                <c:pt idx="39462">
                  <c:v>44641</c:v>
                </c:pt>
                <c:pt idx="39463">
                  <c:v>56401</c:v>
                </c:pt>
                <c:pt idx="39464">
                  <c:v>55318</c:v>
                </c:pt>
                <c:pt idx="39465">
                  <c:v>68578</c:v>
                </c:pt>
                <c:pt idx="39466">
                  <c:v>67530</c:v>
                </c:pt>
                <c:pt idx="39467">
                  <c:v>67295</c:v>
                </c:pt>
                <c:pt idx="39468">
                  <c:v>66246</c:v>
                </c:pt>
                <c:pt idx="39469">
                  <c:v>64962</c:v>
                </c:pt>
                <c:pt idx="39470">
                  <c:v>70894</c:v>
                </c:pt>
                <c:pt idx="39471">
                  <c:v>69798</c:v>
                </c:pt>
                <c:pt idx="39472">
                  <c:v>69576</c:v>
                </c:pt>
                <c:pt idx="39473">
                  <c:v>68480</c:v>
                </c:pt>
                <c:pt idx="39474">
                  <c:v>67162</c:v>
                </c:pt>
                <c:pt idx="39475">
                  <c:v>71008</c:v>
                </c:pt>
                <c:pt idx="39476">
                  <c:v>69893</c:v>
                </c:pt>
                <c:pt idx="39477">
                  <c:v>69702</c:v>
                </c:pt>
                <c:pt idx="39478">
                  <c:v>68586</c:v>
                </c:pt>
                <c:pt idx="39479">
                  <c:v>67280</c:v>
                </c:pt>
                <c:pt idx="39480">
                  <c:v>70976</c:v>
                </c:pt>
                <c:pt idx="39481">
                  <c:v>69846</c:v>
                </c:pt>
                <c:pt idx="39482">
                  <c:v>69682</c:v>
                </c:pt>
                <c:pt idx="39483">
                  <c:v>68551</c:v>
                </c:pt>
                <c:pt idx="39484">
                  <c:v>67257</c:v>
                </c:pt>
                <c:pt idx="39485">
                  <c:v>68445</c:v>
                </c:pt>
                <c:pt idx="39486">
                  <c:v>67334</c:v>
                </c:pt>
                <c:pt idx="39487">
                  <c:v>67212</c:v>
                </c:pt>
                <c:pt idx="39488">
                  <c:v>66102</c:v>
                </c:pt>
                <c:pt idx="39489">
                  <c:v>64869</c:v>
                </c:pt>
                <c:pt idx="39490">
                  <c:v>71316</c:v>
                </c:pt>
                <c:pt idx="39491">
                  <c:v>70248</c:v>
                </c:pt>
                <c:pt idx="39492">
                  <c:v>70028</c:v>
                </c:pt>
                <c:pt idx="39493">
                  <c:v>68961</c:v>
                </c:pt>
                <c:pt idx="39494">
                  <c:v>67673</c:v>
                </c:pt>
                <c:pt idx="39495">
                  <c:v>66386</c:v>
                </c:pt>
                <c:pt idx="39496">
                  <c:v>73751</c:v>
                </c:pt>
                <c:pt idx="39497">
                  <c:v>72632</c:v>
                </c:pt>
                <c:pt idx="39498">
                  <c:v>72431</c:v>
                </c:pt>
                <c:pt idx="39499">
                  <c:v>71312</c:v>
                </c:pt>
                <c:pt idx="39500">
                  <c:v>69993</c:v>
                </c:pt>
                <c:pt idx="39501">
                  <c:v>68673</c:v>
                </c:pt>
                <c:pt idx="39502">
                  <c:v>73477</c:v>
                </c:pt>
                <c:pt idx="39503">
                  <c:v>72351</c:v>
                </c:pt>
                <c:pt idx="39504">
                  <c:v>72173</c:v>
                </c:pt>
                <c:pt idx="39505">
                  <c:v>71046</c:v>
                </c:pt>
                <c:pt idx="39506">
                  <c:v>69741</c:v>
                </c:pt>
                <c:pt idx="39507">
                  <c:v>68437</c:v>
                </c:pt>
                <c:pt idx="39508">
                  <c:v>72918</c:v>
                </c:pt>
                <c:pt idx="39509">
                  <c:v>71792</c:v>
                </c:pt>
                <c:pt idx="39510">
                  <c:v>71630</c:v>
                </c:pt>
                <c:pt idx="39511">
                  <c:v>70503</c:v>
                </c:pt>
                <c:pt idx="39512">
                  <c:v>69215</c:v>
                </c:pt>
                <c:pt idx="39513">
                  <c:v>67927</c:v>
                </c:pt>
                <c:pt idx="39514">
                  <c:v>69506</c:v>
                </c:pt>
                <c:pt idx="39515">
                  <c:v>68425</c:v>
                </c:pt>
                <c:pt idx="39516">
                  <c:v>68284</c:v>
                </c:pt>
                <c:pt idx="39517">
                  <c:v>67203</c:v>
                </c:pt>
                <c:pt idx="39518">
                  <c:v>65981</c:v>
                </c:pt>
                <c:pt idx="39519">
                  <c:v>64759</c:v>
                </c:pt>
                <c:pt idx="39520">
                  <c:v>71627</c:v>
                </c:pt>
                <c:pt idx="39521">
                  <c:v>70553</c:v>
                </c:pt>
                <c:pt idx="39522">
                  <c:v>70336</c:v>
                </c:pt>
                <c:pt idx="39523">
                  <c:v>69262</c:v>
                </c:pt>
                <c:pt idx="39524">
                  <c:v>67970</c:v>
                </c:pt>
                <c:pt idx="39525">
                  <c:v>66679</c:v>
                </c:pt>
                <c:pt idx="39526">
                  <c:v>74004</c:v>
                </c:pt>
                <c:pt idx="39527">
                  <c:v>72880</c:v>
                </c:pt>
                <c:pt idx="39528">
                  <c:v>72682</c:v>
                </c:pt>
                <c:pt idx="39529">
                  <c:v>71557</c:v>
                </c:pt>
                <c:pt idx="39530">
                  <c:v>70235</c:v>
                </c:pt>
                <c:pt idx="39531">
                  <c:v>68912</c:v>
                </c:pt>
                <c:pt idx="39532">
                  <c:v>73608</c:v>
                </c:pt>
                <c:pt idx="39533">
                  <c:v>72479</c:v>
                </c:pt>
                <c:pt idx="39534">
                  <c:v>72302</c:v>
                </c:pt>
                <c:pt idx="39535">
                  <c:v>71173</c:v>
                </c:pt>
                <c:pt idx="39536">
                  <c:v>69866</c:v>
                </c:pt>
                <c:pt idx="39537">
                  <c:v>68559</c:v>
                </c:pt>
                <c:pt idx="39538">
                  <c:v>72910</c:v>
                </c:pt>
                <c:pt idx="39539">
                  <c:v>71786</c:v>
                </c:pt>
                <c:pt idx="39540">
                  <c:v>71621</c:v>
                </c:pt>
                <c:pt idx="39541">
                  <c:v>70497</c:v>
                </c:pt>
                <c:pt idx="39542">
                  <c:v>69207</c:v>
                </c:pt>
                <c:pt idx="39543">
                  <c:v>67917</c:v>
                </c:pt>
                <c:pt idx="39544">
                  <c:v>69303</c:v>
                </c:pt>
                <c:pt idx="39545">
                  <c:v>68230</c:v>
                </c:pt>
                <c:pt idx="39546">
                  <c:v>68081</c:v>
                </c:pt>
                <c:pt idx="39547">
                  <c:v>67008</c:v>
                </c:pt>
                <c:pt idx="39548">
                  <c:v>65786</c:v>
                </c:pt>
                <c:pt idx="39549">
                  <c:v>64564</c:v>
                </c:pt>
                <c:pt idx="39550">
                  <c:v>71999</c:v>
                </c:pt>
                <c:pt idx="39551">
                  <c:v>70907</c:v>
                </c:pt>
                <c:pt idx="39552">
                  <c:v>70711</c:v>
                </c:pt>
                <c:pt idx="39553">
                  <c:v>69619</c:v>
                </c:pt>
                <c:pt idx="39554">
                  <c:v>69422</c:v>
                </c:pt>
                <c:pt idx="39555">
                  <c:v>68331</c:v>
                </c:pt>
                <c:pt idx="39556">
                  <c:v>74395</c:v>
                </c:pt>
                <c:pt idx="39557">
                  <c:v>73255</c:v>
                </c:pt>
                <c:pt idx="39558">
                  <c:v>73073</c:v>
                </c:pt>
                <c:pt idx="39559">
                  <c:v>71933</c:v>
                </c:pt>
                <c:pt idx="39560">
                  <c:v>71751</c:v>
                </c:pt>
                <c:pt idx="39561">
                  <c:v>70611</c:v>
                </c:pt>
                <c:pt idx="39562">
                  <c:v>73794</c:v>
                </c:pt>
                <c:pt idx="39563">
                  <c:v>72658</c:v>
                </c:pt>
                <c:pt idx="39564">
                  <c:v>72487</c:v>
                </c:pt>
                <c:pt idx="39565">
                  <c:v>71351</c:v>
                </c:pt>
                <c:pt idx="39566">
                  <c:v>71180</c:v>
                </c:pt>
                <c:pt idx="39567">
                  <c:v>70044</c:v>
                </c:pt>
                <c:pt idx="39568">
                  <c:v>72847</c:v>
                </c:pt>
                <c:pt idx="39569">
                  <c:v>71725</c:v>
                </c:pt>
                <c:pt idx="39570">
                  <c:v>71557</c:v>
                </c:pt>
                <c:pt idx="39571">
                  <c:v>70436</c:v>
                </c:pt>
                <c:pt idx="39572">
                  <c:v>70267</c:v>
                </c:pt>
                <c:pt idx="39573">
                  <c:v>69146</c:v>
                </c:pt>
                <c:pt idx="39574">
                  <c:v>68873</c:v>
                </c:pt>
                <c:pt idx="39575">
                  <c:v>67816</c:v>
                </c:pt>
                <c:pt idx="39576">
                  <c:v>67652</c:v>
                </c:pt>
                <c:pt idx="39577">
                  <c:v>66594</c:v>
                </c:pt>
                <c:pt idx="39578">
                  <c:v>66430</c:v>
                </c:pt>
                <c:pt idx="39579">
                  <c:v>65372</c:v>
                </c:pt>
                <c:pt idx="39580">
                  <c:v>64078</c:v>
                </c:pt>
                <c:pt idx="39581">
                  <c:v>63008</c:v>
                </c:pt>
                <c:pt idx="39582">
                  <c:v>61939</c:v>
                </c:pt>
                <c:pt idx="39583">
                  <c:v>56592</c:v>
                </c:pt>
                <c:pt idx="39584">
                  <c:v>55522</c:v>
                </c:pt>
                <c:pt idx="39585">
                  <c:v>54453</c:v>
                </c:pt>
                <c:pt idx="39586">
                  <c:v>63860</c:v>
                </c:pt>
                <c:pt idx="39587">
                  <c:v>62791</c:v>
                </c:pt>
                <c:pt idx="39588">
                  <c:v>61721</c:v>
                </c:pt>
                <c:pt idx="39589">
                  <c:v>60652</c:v>
                </c:pt>
                <c:pt idx="39590">
                  <c:v>59582</c:v>
                </c:pt>
                <c:pt idx="39591">
                  <c:v>58513</c:v>
                </c:pt>
                <c:pt idx="39592">
                  <c:v>57443</c:v>
                </c:pt>
                <c:pt idx="39593">
                  <c:v>56374</c:v>
                </c:pt>
                <c:pt idx="39594">
                  <c:v>55305</c:v>
                </c:pt>
                <c:pt idx="39595">
                  <c:v>54235</c:v>
                </c:pt>
                <c:pt idx="39596">
                  <c:v>53166</c:v>
                </c:pt>
                <c:pt idx="39597">
                  <c:v>52096</c:v>
                </c:pt>
                <c:pt idx="39598">
                  <c:v>62573</c:v>
                </c:pt>
                <c:pt idx="39599">
                  <c:v>61503</c:v>
                </c:pt>
                <c:pt idx="39600">
                  <c:v>60434</c:v>
                </c:pt>
                <c:pt idx="39601">
                  <c:v>59365</c:v>
                </c:pt>
                <c:pt idx="39602">
                  <c:v>58295</c:v>
                </c:pt>
                <c:pt idx="39603">
                  <c:v>57226</c:v>
                </c:pt>
                <c:pt idx="39604">
                  <c:v>56156</c:v>
                </c:pt>
                <c:pt idx="39605">
                  <c:v>55087</c:v>
                </c:pt>
                <c:pt idx="39606">
                  <c:v>54018</c:v>
                </c:pt>
                <c:pt idx="39607">
                  <c:v>52948</c:v>
                </c:pt>
                <c:pt idx="39608">
                  <c:v>51879</c:v>
                </c:pt>
                <c:pt idx="39609">
                  <c:v>50809</c:v>
                </c:pt>
                <c:pt idx="39610">
                  <c:v>49740</c:v>
                </c:pt>
                <c:pt idx="39611">
                  <c:v>61286</c:v>
                </c:pt>
                <c:pt idx="39612">
                  <c:v>60216</c:v>
                </c:pt>
                <c:pt idx="39613">
                  <c:v>59147</c:v>
                </c:pt>
                <c:pt idx="39614">
                  <c:v>58078</c:v>
                </c:pt>
                <c:pt idx="39615">
                  <c:v>55939</c:v>
                </c:pt>
                <c:pt idx="39616">
                  <c:v>53800</c:v>
                </c:pt>
                <c:pt idx="39617">
                  <c:v>51661</c:v>
                </c:pt>
                <c:pt idx="39618">
                  <c:v>50592</c:v>
                </c:pt>
                <c:pt idx="39619">
                  <c:v>49522</c:v>
                </c:pt>
                <c:pt idx="39620">
                  <c:v>48453</c:v>
                </c:pt>
                <c:pt idx="39621">
                  <c:v>66299</c:v>
                </c:pt>
                <c:pt idx="39622">
                  <c:v>65170</c:v>
                </c:pt>
                <c:pt idx="39623">
                  <c:v>64042</c:v>
                </c:pt>
                <c:pt idx="39624">
                  <c:v>58402</c:v>
                </c:pt>
                <c:pt idx="39625">
                  <c:v>57273</c:v>
                </c:pt>
                <c:pt idx="39626">
                  <c:v>56145</c:v>
                </c:pt>
                <c:pt idx="39627">
                  <c:v>66107</c:v>
                </c:pt>
                <c:pt idx="39628">
                  <c:v>64979</c:v>
                </c:pt>
                <c:pt idx="39629">
                  <c:v>63851</c:v>
                </c:pt>
                <c:pt idx="39630">
                  <c:v>62723</c:v>
                </c:pt>
                <c:pt idx="39631">
                  <c:v>61595</c:v>
                </c:pt>
                <c:pt idx="39632">
                  <c:v>60466</c:v>
                </c:pt>
                <c:pt idx="39633">
                  <c:v>59338</c:v>
                </c:pt>
                <c:pt idx="39634">
                  <c:v>58210</c:v>
                </c:pt>
                <c:pt idx="39635">
                  <c:v>57082</c:v>
                </c:pt>
                <c:pt idx="39636">
                  <c:v>55954</c:v>
                </c:pt>
                <c:pt idx="39637">
                  <c:v>54826</c:v>
                </c:pt>
                <c:pt idx="39638">
                  <c:v>53698</c:v>
                </c:pt>
                <c:pt idx="39639">
                  <c:v>64788</c:v>
                </c:pt>
                <c:pt idx="39640">
                  <c:v>63659</c:v>
                </c:pt>
                <c:pt idx="39641">
                  <c:v>62531</c:v>
                </c:pt>
                <c:pt idx="39642">
                  <c:v>61403</c:v>
                </c:pt>
                <c:pt idx="39643">
                  <c:v>60275</c:v>
                </c:pt>
                <c:pt idx="39644">
                  <c:v>59147</c:v>
                </c:pt>
                <c:pt idx="39645">
                  <c:v>58019</c:v>
                </c:pt>
                <c:pt idx="39646">
                  <c:v>56891</c:v>
                </c:pt>
                <c:pt idx="39647">
                  <c:v>55762</c:v>
                </c:pt>
                <c:pt idx="39648">
                  <c:v>54634</c:v>
                </c:pt>
                <c:pt idx="39649">
                  <c:v>53506</c:v>
                </c:pt>
                <c:pt idx="39650">
                  <c:v>52378</c:v>
                </c:pt>
                <c:pt idx="39651">
                  <c:v>51250</c:v>
                </c:pt>
                <c:pt idx="39652">
                  <c:v>63468</c:v>
                </c:pt>
                <c:pt idx="39653">
                  <c:v>62340</c:v>
                </c:pt>
                <c:pt idx="39654">
                  <c:v>61212</c:v>
                </c:pt>
                <c:pt idx="39655">
                  <c:v>60084</c:v>
                </c:pt>
                <c:pt idx="39656">
                  <c:v>57827</c:v>
                </c:pt>
                <c:pt idx="39657">
                  <c:v>55571</c:v>
                </c:pt>
                <c:pt idx="39658">
                  <c:v>53315</c:v>
                </c:pt>
                <c:pt idx="39659">
                  <c:v>52187</c:v>
                </c:pt>
                <c:pt idx="39660">
                  <c:v>51059</c:v>
                </c:pt>
                <c:pt idx="39661">
                  <c:v>49930</c:v>
                </c:pt>
                <c:pt idx="39662">
                  <c:v>65967</c:v>
                </c:pt>
                <c:pt idx="39663">
                  <c:v>64830</c:v>
                </c:pt>
                <c:pt idx="39664">
                  <c:v>63692</c:v>
                </c:pt>
                <c:pt idx="39665">
                  <c:v>58006</c:v>
                </c:pt>
                <c:pt idx="39666">
                  <c:v>56869</c:v>
                </c:pt>
                <c:pt idx="39667">
                  <c:v>55732</c:v>
                </c:pt>
                <c:pt idx="39668">
                  <c:v>65799</c:v>
                </c:pt>
                <c:pt idx="39669">
                  <c:v>64662</c:v>
                </c:pt>
                <c:pt idx="39670">
                  <c:v>63525</c:v>
                </c:pt>
                <c:pt idx="39671">
                  <c:v>62388</c:v>
                </c:pt>
                <c:pt idx="39672">
                  <c:v>61250</c:v>
                </c:pt>
                <c:pt idx="39673">
                  <c:v>60113</c:v>
                </c:pt>
                <c:pt idx="39674">
                  <c:v>58976</c:v>
                </c:pt>
                <c:pt idx="39675">
                  <c:v>57839</c:v>
                </c:pt>
                <c:pt idx="39676">
                  <c:v>56701</c:v>
                </c:pt>
                <c:pt idx="39677">
                  <c:v>55564</c:v>
                </c:pt>
                <c:pt idx="39678">
                  <c:v>54427</c:v>
                </c:pt>
                <c:pt idx="39679">
                  <c:v>53290</c:v>
                </c:pt>
                <c:pt idx="39680">
                  <c:v>64495</c:v>
                </c:pt>
                <c:pt idx="39681">
                  <c:v>63357</c:v>
                </c:pt>
                <c:pt idx="39682">
                  <c:v>62220</c:v>
                </c:pt>
                <c:pt idx="39683">
                  <c:v>61083</c:v>
                </c:pt>
                <c:pt idx="39684">
                  <c:v>59946</c:v>
                </c:pt>
                <c:pt idx="39685">
                  <c:v>58808</c:v>
                </c:pt>
                <c:pt idx="39686">
                  <c:v>57671</c:v>
                </c:pt>
                <c:pt idx="39687">
                  <c:v>56534</c:v>
                </c:pt>
                <c:pt idx="39688">
                  <c:v>55397</c:v>
                </c:pt>
                <c:pt idx="39689">
                  <c:v>54260</c:v>
                </c:pt>
                <c:pt idx="39690">
                  <c:v>53122</c:v>
                </c:pt>
                <c:pt idx="39691">
                  <c:v>51985</c:v>
                </c:pt>
                <c:pt idx="39692">
                  <c:v>50848</c:v>
                </c:pt>
                <c:pt idx="39693">
                  <c:v>63190</c:v>
                </c:pt>
                <c:pt idx="39694">
                  <c:v>62053</c:v>
                </c:pt>
                <c:pt idx="39695">
                  <c:v>60915</c:v>
                </c:pt>
                <c:pt idx="39696">
                  <c:v>59778</c:v>
                </c:pt>
                <c:pt idx="39697">
                  <c:v>57504</c:v>
                </c:pt>
                <c:pt idx="39698">
                  <c:v>55229</c:v>
                </c:pt>
                <c:pt idx="39699">
                  <c:v>52955</c:v>
                </c:pt>
                <c:pt idx="39700">
                  <c:v>51818</c:v>
                </c:pt>
                <c:pt idx="39701">
                  <c:v>50680</c:v>
                </c:pt>
                <c:pt idx="39702">
                  <c:v>49543</c:v>
                </c:pt>
                <c:pt idx="39703">
                  <c:v>65383</c:v>
                </c:pt>
                <c:pt idx="39704">
                  <c:v>64247</c:v>
                </c:pt>
                <c:pt idx="39705">
                  <c:v>63111</c:v>
                </c:pt>
                <c:pt idx="39706">
                  <c:v>57432</c:v>
                </c:pt>
                <c:pt idx="39707">
                  <c:v>56296</c:v>
                </c:pt>
                <c:pt idx="39708">
                  <c:v>55160</c:v>
                </c:pt>
                <c:pt idx="39709">
                  <c:v>65231</c:v>
                </c:pt>
                <c:pt idx="39710">
                  <c:v>64095</c:v>
                </c:pt>
                <c:pt idx="39711">
                  <c:v>62959</c:v>
                </c:pt>
                <c:pt idx="39712">
                  <c:v>61823</c:v>
                </c:pt>
                <c:pt idx="39713">
                  <c:v>60687</c:v>
                </c:pt>
                <c:pt idx="39714">
                  <c:v>59551</c:v>
                </c:pt>
                <c:pt idx="39715">
                  <c:v>58415</c:v>
                </c:pt>
                <c:pt idx="39716">
                  <c:v>57279</c:v>
                </c:pt>
                <c:pt idx="39717">
                  <c:v>56143</c:v>
                </c:pt>
                <c:pt idx="39718">
                  <c:v>55007</c:v>
                </c:pt>
                <c:pt idx="39719">
                  <c:v>53872</c:v>
                </c:pt>
                <c:pt idx="39720">
                  <c:v>52736</c:v>
                </c:pt>
                <c:pt idx="39721">
                  <c:v>63943</c:v>
                </c:pt>
                <c:pt idx="39722">
                  <c:v>62807</c:v>
                </c:pt>
                <c:pt idx="39723">
                  <c:v>61671</c:v>
                </c:pt>
                <c:pt idx="39724">
                  <c:v>60535</c:v>
                </c:pt>
                <c:pt idx="39725">
                  <c:v>59399</c:v>
                </c:pt>
                <c:pt idx="39726">
                  <c:v>58263</c:v>
                </c:pt>
                <c:pt idx="39727">
                  <c:v>57127</c:v>
                </c:pt>
                <c:pt idx="39728">
                  <c:v>55991</c:v>
                </c:pt>
                <c:pt idx="39729">
                  <c:v>54855</c:v>
                </c:pt>
                <c:pt idx="39730">
                  <c:v>53719</c:v>
                </c:pt>
                <c:pt idx="39731">
                  <c:v>52583</c:v>
                </c:pt>
                <c:pt idx="39732">
                  <c:v>51447</c:v>
                </c:pt>
                <c:pt idx="39733">
                  <c:v>50311</c:v>
                </c:pt>
                <c:pt idx="39734">
                  <c:v>62654</c:v>
                </c:pt>
                <c:pt idx="39735">
                  <c:v>61518</c:v>
                </c:pt>
                <c:pt idx="39736">
                  <c:v>60382</c:v>
                </c:pt>
                <c:pt idx="39737">
                  <c:v>59246</c:v>
                </c:pt>
                <c:pt idx="39738">
                  <c:v>56975</c:v>
                </c:pt>
                <c:pt idx="39739">
                  <c:v>54703</c:v>
                </c:pt>
                <c:pt idx="39740">
                  <c:v>52431</c:v>
                </c:pt>
                <c:pt idx="39741">
                  <c:v>51295</c:v>
                </c:pt>
                <c:pt idx="39742">
                  <c:v>50159</c:v>
                </c:pt>
                <c:pt idx="39743">
                  <c:v>49023</c:v>
                </c:pt>
                <c:pt idx="39744">
                  <c:v>62172</c:v>
                </c:pt>
                <c:pt idx="39745">
                  <c:v>61086</c:v>
                </c:pt>
                <c:pt idx="39746">
                  <c:v>60001</c:v>
                </c:pt>
                <c:pt idx="39747">
                  <c:v>54572</c:v>
                </c:pt>
                <c:pt idx="39748">
                  <c:v>53486</c:v>
                </c:pt>
                <c:pt idx="39749">
                  <c:v>52401</c:v>
                </c:pt>
                <c:pt idx="39750">
                  <c:v>62036</c:v>
                </c:pt>
                <c:pt idx="39751">
                  <c:v>60950</c:v>
                </c:pt>
                <c:pt idx="39752">
                  <c:v>59864</c:v>
                </c:pt>
                <c:pt idx="39753">
                  <c:v>58779</c:v>
                </c:pt>
                <c:pt idx="39754">
                  <c:v>57693</c:v>
                </c:pt>
                <c:pt idx="39755">
                  <c:v>56607</c:v>
                </c:pt>
                <c:pt idx="39756">
                  <c:v>55522</c:v>
                </c:pt>
                <c:pt idx="39757">
                  <c:v>54436</c:v>
                </c:pt>
                <c:pt idx="39758">
                  <c:v>53350</c:v>
                </c:pt>
                <c:pt idx="39759">
                  <c:v>52265</c:v>
                </c:pt>
                <c:pt idx="39760">
                  <c:v>51179</c:v>
                </c:pt>
                <c:pt idx="39761">
                  <c:v>50093</c:v>
                </c:pt>
                <c:pt idx="39762">
                  <c:v>60814</c:v>
                </c:pt>
                <c:pt idx="39763">
                  <c:v>59728</c:v>
                </c:pt>
                <c:pt idx="39764">
                  <c:v>58643</c:v>
                </c:pt>
                <c:pt idx="39765">
                  <c:v>57557</c:v>
                </c:pt>
                <c:pt idx="39766">
                  <c:v>56471</c:v>
                </c:pt>
                <c:pt idx="39767">
                  <c:v>55385</c:v>
                </c:pt>
                <c:pt idx="39768">
                  <c:v>54300</c:v>
                </c:pt>
                <c:pt idx="39769">
                  <c:v>53214</c:v>
                </c:pt>
                <c:pt idx="39770">
                  <c:v>52128</c:v>
                </c:pt>
                <c:pt idx="39771">
                  <c:v>51043</c:v>
                </c:pt>
                <c:pt idx="39772">
                  <c:v>49957</c:v>
                </c:pt>
                <c:pt idx="39773">
                  <c:v>48871</c:v>
                </c:pt>
                <c:pt idx="39774">
                  <c:v>47786</c:v>
                </c:pt>
                <c:pt idx="39775">
                  <c:v>59592</c:v>
                </c:pt>
                <c:pt idx="39776">
                  <c:v>58506</c:v>
                </c:pt>
                <c:pt idx="39777">
                  <c:v>57421</c:v>
                </c:pt>
                <c:pt idx="39778">
                  <c:v>56335</c:v>
                </c:pt>
                <c:pt idx="39779">
                  <c:v>54164</c:v>
                </c:pt>
                <c:pt idx="39780">
                  <c:v>51992</c:v>
                </c:pt>
                <c:pt idx="39781">
                  <c:v>49821</c:v>
                </c:pt>
                <c:pt idx="39782">
                  <c:v>48735</c:v>
                </c:pt>
                <c:pt idx="39783">
                  <c:v>47649</c:v>
                </c:pt>
                <c:pt idx="39784">
                  <c:v>46564</c:v>
                </c:pt>
                <c:pt idx="39785">
                  <c:v>64075</c:v>
                </c:pt>
                <c:pt idx="39786">
                  <c:v>63005</c:v>
                </c:pt>
                <c:pt idx="39787">
                  <c:v>61935</c:v>
                </c:pt>
                <c:pt idx="39788">
                  <c:v>63858</c:v>
                </c:pt>
                <c:pt idx="39789">
                  <c:v>62788</c:v>
                </c:pt>
                <c:pt idx="39790">
                  <c:v>61718</c:v>
                </c:pt>
                <c:pt idx="39791">
                  <c:v>60649</c:v>
                </c:pt>
                <c:pt idx="39792">
                  <c:v>59579</c:v>
                </c:pt>
                <c:pt idx="39793">
                  <c:v>58509</c:v>
                </c:pt>
                <c:pt idx="39794">
                  <c:v>57439</c:v>
                </c:pt>
                <c:pt idx="39795">
                  <c:v>56369</c:v>
                </c:pt>
                <c:pt idx="39796">
                  <c:v>55299</c:v>
                </c:pt>
                <c:pt idx="39797">
                  <c:v>54229</c:v>
                </c:pt>
                <c:pt idx="39798">
                  <c:v>53159</c:v>
                </c:pt>
                <c:pt idx="39799">
                  <c:v>52089</c:v>
                </c:pt>
                <c:pt idx="39800">
                  <c:v>62572</c:v>
                </c:pt>
                <c:pt idx="39801">
                  <c:v>61502</c:v>
                </c:pt>
                <c:pt idx="39802">
                  <c:v>60432</c:v>
                </c:pt>
                <c:pt idx="39803">
                  <c:v>59362</c:v>
                </c:pt>
                <c:pt idx="39804">
                  <c:v>58292</c:v>
                </c:pt>
                <c:pt idx="39805">
                  <c:v>57222</c:v>
                </c:pt>
                <c:pt idx="39806">
                  <c:v>56152</c:v>
                </c:pt>
                <c:pt idx="39807">
                  <c:v>55082</c:v>
                </c:pt>
                <c:pt idx="39808">
                  <c:v>54012</c:v>
                </c:pt>
                <c:pt idx="39809">
                  <c:v>52942</c:v>
                </c:pt>
                <c:pt idx="39810">
                  <c:v>51872</c:v>
                </c:pt>
                <c:pt idx="39811">
                  <c:v>50802</c:v>
                </c:pt>
                <c:pt idx="39812">
                  <c:v>49732</c:v>
                </c:pt>
                <c:pt idx="39813">
                  <c:v>61285</c:v>
                </c:pt>
                <c:pt idx="39814">
                  <c:v>60215</c:v>
                </c:pt>
                <c:pt idx="39815">
                  <c:v>59145</c:v>
                </c:pt>
                <c:pt idx="39816">
                  <c:v>58075</c:v>
                </c:pt>
                <c:pt idx="39817">
                  <c:v>53795</c:v>
                </c:pt>
                <c:pt idx="39818">
                  <c:v>51656</c:v>
                </c:pt>
                <c:pt idx="39819">
                  <c:v>50586</c:v>
                </c:pt>
                <c:pt idx="39820">
                  <c:v>49516</c:v>
                </c:pt>
                <c:pt idx="39821">
                  <c:v>48446</c:v>
                </c:pt>
                <c:pt idx="39822">
                  <c:v>66322</c:v>
                </c:pt>
                <c:pt idx="39823">
                  <c:v>65192</c:v>
                </c:pt>
                <c:pt idx="39824">
                  <c:v>64062</c:v>
                </c:pt>
                <c:pt idx="39825">
                  <c:v>66132</c:v>
                </c:pt>
                <c:pt idx="39826">
                  <c:v>65002</c:v>
                </c:pt>
                <c:pt idx="39827">
                  <c:v>63872</c:v>
                </c:pt>
                <c:pt idx="39828">
                  <c:v>62743</c:v>
                </c:pt>
                <c:pt idx="39829">
                  <c:v>61613</c:v>
                </c:pt>
                <c:pt idx="39830">
                  <c:v>60483</c:v>
                </c:pt>
                <c:pt idx="39831">
                  <c:v>59353</c:v>
                </c:pt>
                <c:pt idx="39832">
                  <c:v>58224</c:v>
                </c:pt>
                <c:pt idx="39833">
                  <c:v>57094</c:v>
                </c:pt>
                <c:pt idx="39834">
                  <c:v>55964</c:v>
                </c:pt>
                <c:pt idx="39835">
                  <c:v>54835</c:v>
                </c:pt>
                <c:pt idx="39836">
                  <c:v>53705</c:v>
                </c:pt>
                <c:pt idx="39837">
                  <c:v>64813</c:v>
                </c:pt>
                <c:pt idx="39838">
                  <c:v>63683</c:v>
                </c:pt>
                <c:pt idx="39839">
                  <c:v>62553</c:v>
                </c:pt>
                <c:pt idx="39840">
                  <c:v>61423</c:v>
                </c:pt>
                <c:pt idx="39841">
                  <c:v>60294</c:v>
                </c:pt>
                <c:pt idx="39842">
                  <c:v>59164</c:v>
                </c:pt>
                <c:pt idx="39843">
                  <c:v>58034</c:v>
                </c:pt>
                <c:pt idx="39844">
                  <c:v>56904</c:v>
                </c:pt>
                <c:pt idx="39845">
                  <c:v>55775</c:v>
                </c:pt>
                <c:pt idx="39846">
                  <c:v>54645</c:v>
                </c:pt>
                <c:pt idx="39847">
                  <c:v>53515</c:v>
                </c:pt>
                <c:pt idx="39848">
                  <c:v>52385</c:v>
                </c:pt>
                <c:pt idx="39849">
                  <c:v>51256</c:v>
                </c:pt>
                <c:pt idx="39850">
                  <c:v>63493</c:v>
                </c:pt>
                <c:pt idx="39851">
                  <c:v>62364</c:v>
                </c:pt>
                <c:pt idx="39852">
                  <c:v>61234</c:v>
                </c:pt>
                <c:pt idx="39853">
                  <c:v>60104</c:v>
                </c:pt>
                <c:pt idx="39854">
                  <c:v>55585</c:v>
                </c:pt>
                <c:pt idx="39855">
                  <c:v>53326</c:v>
                </c:pt>
                <c:pt idx="39856">
                  <c:v>52196</c:v>
                </c:pt>
                <c:pt idx="39857">
                  <c:v>51066</c:v>
                </c:pt>
                <c:pt idx="39858">
                  <c:v>49936</c:v>
                </c:pt>
                <c:pt idx="39859">
                  <c:v>65995</c:v>
                </c:pt>
                <c:pt idx="39860">
                  <c:v>64857</c:v>
                </c:pt>
                <c:pt idx="39861">
                  <c:v>63718</c:v>
                </c:pt>
                <c:pt idx="39862">
                  <c:v>65830</c:v>
                </c:pt>
                <c:pt idx="39863">
                  <c:v>64691</c:v>
                </c:pt>
                <c:pt idx="39864">
                  <c:v>63552</c:v>
                </c:pt>
                <c:pt idx="39865">
                  <c:v>62413</c:v>
                </c:pt>
                <c:pt idx="39866">
                  <c:v>61274</c:v>
                </c:pt>
                <c:pt idx="39867">
                  <c:v>60136</c:v>
                </c:pt>
                <c:pt idx="39868">
                  <c:v>58997</c:v>
                </c:pt>
                <c:pt idx="39869">
                  <c:v>57858</c:v>
                </c:pt>
                <c:pt idx="39870">
                  <c:v>56719</c:v>
                </c:pt>
                <c:pt idx="39871">
                  <c:v>55581</c:v>
                </c:pt>
                <c:pt idx="39872">
                  <c:v>54442</c:v>
                </c:pt>
                <c:pt idx="39873">
                  <c:v>53303</c:v>
                </c:pt>
                <c:pt idx="39874">
                  <c:v>64525</c:v>
                </c:pt>
                <c:pt idx="39875">
                  <c:v>63386</c:v>
                </c:pt>
                <c:pt idx="39876">
                  <c:v>62247</c:v>
                </c:pt>
                <c:pt idx="39877">
                  <c:v>61109</c:v>
                </c:pt>
                <c:pt idx="39878">
                  <c:v>59970</c:v>
                </c:pt>
                <c:pt idx="39879">
                  <c:v>58831</c:v>
                </c:pt>
                <c:pt idx="39880">
                  <c:v>57692</c:v>
                </c:pt>
                <c:pt idx="39881">
                  <c:v>56553</c:v>
                </c:pt>
                <c:pt idx="39882">
                  <c:v>55415</c:v>
                </c:pt>
                <c:pt idx="39883">
                  <c:v>54276</c:v>
                </c:pt>
                <c:pt idx="39884">
                  <c:v>53137</c:v>
                </c:pt>
                <c:pt idx="39885">
                  <c:v>51998</c:v>
                </c:pt>
                <c:pt idx="39886">
                  <c:v>50859</c:v>
                </c:pt>
                <c:pt idx="39887">
                  <c:v>63220</c:v>
                </c:pt>
                <c:pt idx="39888">
                  <c:v>62081</c:v>
                </c:pt>
                <c:pt idx="39889">
                  <c:v>60943</c:v>
                </c:pt>
                <c:pt idx="39890">
                  <c:v>59804</c:v>
                </c:pt>
                <c:pt idx="39891">
                  <c:v>55249</c:v>
                </c:pt>
                <c:pt idx="39892">
                  <c:v>52971</c:v>
                </c:pt>
                <c:pt idx="39893">
                  <c:v>51832</c:v>
                </c:pt>
                <c:pt idx="39894">
                  <c:v>50694</c:v>
                </c:pt>
                <c:pt idx="39895">
                  <c:v>49555</c:v>
                </c:pt>
                <c:pt idx="39896">
                  <c:v>65410</c:v>
                </c:pt>
                <c:pt idx="39897">
                  <c:v>64273</c:v>
                </c:pt>
                <c:pt idx="39898">
                  <c:v>63136</c:v>
                </c:pt>
                <c:pt idx="39899">
                  <c:v>65258</c:v>
                </c:pt>
                <c:pt idx="39900">
                  <c:v>64121</c:v>
                </c:pt>
                <c:pt idx="39901">
                  <c:v>62984</c:v>
                </c:pt>
                <c:pt idx="39902">
                  <c:v>61847</c:v>
                </c:pt>
                <c:pt idx="39903">
                  <c:v>60710</c:v>
                </c:pt>
                <c:pt idx="39904">
                  <c:v>59573</c:v>
                </c:pt>
                <c:pt idx="39905">
                  <c:v>58436</c:v>
                </c:pt>
                <c:pt idx="39906">
                  <c:v>57299</c:v>
                </c:pt>
                <c:pt idx="39907">
                  <c:v>56162</c:v>
                </c:pt>
                <c:pt idx="39908">
                  <c:v>55025</c:v>
                </c:pt>
                <c:pt idx="39909">
                  <c:v>53888</c:v>
                </c:pt>
                <c:pt idx="39910">
                  <c:v>52751</c:v>
                </c:pt>
                <c:pt idx="39911">
                  <c:v>63970</c:v>
                </c:pt>
                <c:pt idx="39912">
                  <c:v>62833</c:v>
                </c:pt>
                <c:pt idx="39913">
                  <c:v>61696</c:v>
                </c:pt>
                <c:pt idx="39914">
                  <c:v>60559</c:v>
                </c:pt>
                <c:pt idx="39915">
                  <c:v>59422</c:v>
                </c:pt>
                <c:pt idx="39916">
                  <c:v>58285</c:v>
                </c:pt>
                <c:pt idx="39917">
                  <c:v>57148</c:v>
                </c:pt>
                <c:pt idx="39918">
                  <c:v>56011</c:v>
                </c:pt>
                <c:pt idx="39919">
                  <c:v>54874</c:v>
                </c:pt>
                <c:pt idx="39920">
                  <c:v>53737</c:v>
                </c:pt>
                <c:pt idx="39921">
                  <c:v>52600</c:v>
                </c:pt>
                <c:pt idx="39922">
                  <c:v>51463</c:v>
                </c:pt>
                <c:pt idx="39923">
                  <c:v>50326</c:v>
                </c:pt>
                <c:pt idx="39924">
                  <c:v>62681</c:v>
                </c:pt>
                <c:pt idx="39925">
                  <c:v>61544</c:v>
                </c:pt>
                <c:pt idx="39926">
                  <c:v>60407</c:v>
                </c:pt>
                <c:pt idx="39927">
                  <c:v>59270</c:v>
                </c:pt>
                <c:pt idx="39928">
                  <c:v>54722</c:v>
                </c:pt>
                <c:pt idx="39929">
                  <c:v>52448</c:v>
                </c:pt>
                <c:pt idx="39930">
                  <c:v>51312</c:v>
                </c:pt>
                <c:pt idx="39931">
                  <c:v>50175</c:v>
                </c:pt>
                <c:pt idx="39932">
                  <c:v>49038</c:v>
                </c:pt>
                <c:pt idx="39933">
                  <c:v>62176</c:v>
                </c:pt>
                <c:pt idx="39934">
                  <c:v>61090</c:v>
                </c:pt>
                <c:pt idx="39935">
                  <c:v>60005</c:v>
                </c:pt>
                <c:pt idx="39936">
                  <c:v>62039</c:v>
                </c:pt>
                <c:pt idx="39937">
                  <c:v>60953</c:v>
                </c:pt>
                <c:pt idx="39938">
                  <c:v>59868</c:v>
                </c:pt>
                <c:pt idx="39939">
                  <c:v>58783</c:v>
                </c:pt>
                <c:pt idx="39940">
                  <c:v>57698</c:v>
                </c:pt>
                <c:pt idx="39941">
                  <c:v>56612</c:v>
                </c:pt>
                <c:pt idx="39942">
                  <c:v>55527</c:v>
                </c:pt>
                <c:pt idx="39943">
                  <c:v>54442</c:v>
                </c:pt>
                <c:pt idx="39944">
                  <c:v>53356</c:v>
                </c:pt>
                <c:pt idx="39945">
                  <c:v>52271</c:v>
                </c:pt>
                <c:pt idx="39946">
                  <c:v>51186</c:v>
                </c:pt>
                <c:pt idx="39947">
                  <c:v>50101</c:v>
                </c:pt>
                <c:pt idx="39948">
                  <c:v>60816</c:v>
                </c:pt>
                <c:pt idx="39949">
                  <c:v>59731</c:v>
                </c:pt>
                <c:pt idx="39950">
                  <c:v>58646</c:v>
                </c:pt>
                <c:pt idx="39951">
                  <c:v>57561</c:v>
                </c:pt>
                <c:pt idx="39952">
                  <c:v>56475</c:v>
                </c:pt>
                <c:pt idx="39953">
                  <c:v>55390</c:v>
                </c:pt>
                <c:pt idx="39954">
                  <c:v>54305</c:v>
                </c:pt>
                <c:pt idx="39955">
                  <c:v>53220</c:v>
                </c:pt>
                <c:pt idx="39956">
                  <c:v>52134</c:v>
                </c:pt>
                <c:pt idx="39957">
                  <c:v>51049</c:v>
                </c:pt>
                <c:pt idx="39958">
                  <c:v>49964</c:v>
                </c:pt>
                <c:pt idx="39959">
                  <c:v>48878</c:v>
                </c:pt>
                <c:pt idx="39960">
                  <c:v>47793</c:v>
                </c:pt>
                <c:pt idx="39961">
                  <c:v>59594</c:v>
                </c:pt>
                <c:pt idx="39962">
                  <c:v>58509</c:v>
                </c:pt>
                <c:pt idx="39963">
                  <c:v>57424</c:v>
                </c:pt>
                <c:pt idx="39964">
                  <c:v>56338</c:v>
                </c:pt>
                <c:pt idx="39965">
                  <c:v>51997</c:v>
                </c:pt>
                <c:pt idx="39966">
                  <c:v>49827</c:v>
                </c:pt>
                <c:pt idx="39967">
                  <c:v>48741</c:v>
                </c:pt>
                <c:pt idx="39968">
                  <c:v>47656</c:v>
                </c:pt>
                <c:pt idx="39969">
                  <c:v>46571</c:v>
                </c:pt>
                <c:pt idx="39970">
                  <c:v>65354</c:v>
                </c:pt>
                <c:pt idx="39971">
                  <c:v>64283</c:v>
                </c:pt>
                <c:pt idx="39972">
                  <c:v>63211</c:v>
                </c:pt>
                <c:pt idx="39973">
                  <c:v>62140</c:v>
                </c:pt>
                <c:pt idx="39974">
                  <c:v>61068</c:v>
                </c:pt>
                <c:pt idx="39975">
                  <c:v>59996</c:v>
                </c:pt>
                <c:pt idx="39976">
                  <c:v>57853</c:v>
                </c:pt>
                <c:pt idx="39977">
                  <c:v>56781</c:v>
                </c:pt>
                <c:pt idx="39978">
                  <c:v>67246</c:v>
                </c:pt>
                <c:pt idx="39979">
                  <c:v>66174</c:v>
                </c:pt>
                <c:pt idx="39980">
                  <c:v>65103</c:v>
                </c:pt>
                <c:pt idx="39981">
                  <c:v>64031</c:v>
                </c:pt>
                <c:pt idx="39982">
                  <c:v>62959</c:v>
                </c:pt>
                <c:pt idx="39983">
                  <c:v>61888</c:v>
                </c:pt>
                <c:pt idx="39984">
                  <c:v>60816</c:v>
                </c:pt>
                <c:pt idx="39985">
                  <c:v>59745</c:v>
                </c:pt>
                <c:pt idx="39986">
                  <c:v>58673</c:v>
                </c:pt>
                <c:pt idx="39987">
                  <c:v>57601</c:v>
                </c:pt>
                <c:pt idx="39988">
                  <c:v>56530</c:v>
                </c:pt>
                <c:pt idx="39989">
                  <c:v>55458</c:v>
                </c:pt>
                <c:pt idx="39990">
                  <c:v>54386</c:v>
                </c:pt>
                <c:pt idx="39991">
                  <c:v>53315</c:v>
                </c:pt>
                <c:pt idx="39992">
                  <c:v>65923</c:v>
                </c:pt>
                <c:pt idx="39993">
                  <c:v>64851</c:v>
                </c:pt>
                <c:pt idx="39994">
                  <c:v>63779</c:v>
                </c:pt>
                <c:pt idx="39995">
                  <c:v>62708</c:v>
                </c:pt>
                <c:pt idx="39996">
                  <c:v>61636</c:v>
                </c:pt>
                <c:pt idx="39997">
                  <c:v>60565</c:v>
                </c:pt>
                <c:pt idx="39998">
                  <c:v>59493</c:v>
                </c:pt>
                <c:pt idx="39999">
                  <c:v>58421</c:v>
                </c:pt>
                <c:pt idx="40000">
                  <c:v>57350</c:v>
                </c:pt>
                <c:pt idx="40001">
                  <c:v>56278</c:v>
                </c:pt>
                <c:pt idx="40002">
                  <c:v>55206</c:v>
                </c:pt>
                <c:pt idx="40003">
                  <c:v>54135</c:v>
                </c:pt>
                <c:pt idx="40004">
                  <c:v>53063</c:v>
                </c:pt>
                <c:pt idx="40005">
                  <c:v>51991</c:v>
                </c:pt>
                <c:pt idx="40006">
                  <c:v>64599</c:v>
                </c:pt>
                <c:pt idx="40007">
                  <c:v>63528</c:v>
                </c:pt>
                <c:pt idx="40008">
                  <c:v>62456</c:v>
                </c:pt>
                <c:pt idx="40009">
                  <c:v>61384</c:v>
                </c:pt>
                <c:pt idx="40010">
                  <c:v>60313</c:v>
                </c:pt>
                <c:pt idx="40011">
                  <c:v>59241</c:v>
                </c:pt>
                <c:pt idx="40012">
                  <c:v>58170</c:v>
                </c:pt>
                <c:pt idx="40013">
                  <c:v>57098</c:v>
                </c:pt>
                <c:pt idx="40014">
                  <c:v>56026</c:v>
                </c:pt>
                <c:pt idx="40015">
                  <c:v>54955</c:v>
                </c:pt>
                <c:pt idx="40016">
                  <c:v>53883</c:v>
                </c:pt>
                <c:pt idx="40017">
                  <c:v>52811</c:v>
                </c:pt>
                <c:pt idx="40018">
                  <c:v>51740</c:v>
                </c:pt>
                <c:pt idx="40019">
                  <c:v>50668</c:v>
                </c:pt>
                <c:pt idx="40020">
                  <c:v>49596</c:v>
                </c:pt>
                <c:pt idx="40021">
                  <c:v>48525</c:v>
                </c:pt>
                <c:pt idx="40022">
                  <c:v>64348</c:v>
                </c:pt>
                <c:pt idx="40023">
                  <c:v>63276</c:v>
                </c:pt>
                <c:pt idx="40024">
                  <c:v>64096</c:v>
                </c:pt>
                <c:pt idx="40025">
                  <c:v>63024</c:v>
                </c:pt>
                <c:pt idx="40026">
                  <c:v>67697</c:v>
                </c:pt>
                <c:pt idx="40027">
                  <c:v>66559</c:v>
                </c:pt>
                <c:pt idx="40028">
                  <c:v>65422</c:v>
                </c:pt>
                <c:pt idx="40029">
                  <c:v>64284</c:v>
                </c:pt>
                <c:pt idx="40030">
                  <c:v>63147</c:v>
                </c:pt>
                <c:pt idx="40031">
                  <c:v>62009</c:v>
                </c:pt>
                <c:pt idx="40032">
                  <c:v>59734</c:v>
                </c:pt>
                <c:pt idx="40033">
                  <c:v>58596</c:v>
                </c:pt>
                <c:pt idx="40034">
                  <c:v>69754</c:v>
                </c:pt>
                <c:pt idx="40035">
                  <c:v>68616</c:v>
                </c:pt>
                <c:pt idx="40036">
                  <c:v>67479</c:v>
                </c:pt>
                <c:pt idx="40037">
                  <c:v>66341</c:v>
                </c:pt>
                <c:pt idx="40038">
                  <c:v>65204</c:v>
                </c:pt>
                <c:pt idx="40039">
                  <c:v>64066</c:v>
                </c:pt>
                <c:pt idx="40040">
                  <c:v>62929</c:v>
                </c:pt>
                <c:pt idx="40041">
                  <c:v>61791</c:v>
                </c:pt>
                <c:pt idx="40042">
                  <c:v>60654</c:v>
                </c:pt>
                <c:pt idx="40043">
                  <c:v>59516</c:v>
                </c:pt>
                <c:pt idx="40044">
                  <c:v>58379</c:v>
                </c:pt>
                <c:pt idx="40045">
                  <c:v>57241</c:v>
                </c:pt>
                <c:pt idx="40046">
                  <c:v>56103</c:v>
                </c:pt>
                <c:pt idx="40047">
                  <c:v>54966</c:v>
                </c:pt>
                <c:pt idx="40048">
                  <c:v>68399</c:v>
                </c:pt>
                <c:pt idx="40049">
                  <c:v>67261</c:v>
                </c:pt>
                <c:pt idx="40050">
                  <c:v>66123</c:v>
                </c:pt>
                <c:pt idx="40051">
                  <c:v>64986</c:v>
                </c:pt>
                <c:pt idx="40052">
                  <c:v>63848</c:v>
                </c:pt>
                <c:pt idx="40053">
                  <c:v>62711</c:v>
                </c:pt>
                <c:pt idx="40054">
                  <c:v>61573</c:v>
                </c:pt>
                <c:pt idx="40055">
                  <c:v>60436</c:v>
                </c:pt>
                <c:pt idx="40056">
                  <c:v>59298</c:v>
                </c:pt>
                <c:pt idx="40057">
                  <c:v>58161</c:v>
                </c:pt>
                <c:pt idx="40058">
                  <c:v>57023</c:v>
                </c:pt>
                <c:pt idx="40059">
                  <c:v>55886</c:v>
                </c:pt>
                <c:pt idx="40060">
                  <c:v>54748</c:v>
                </c:pt>
                <c:pt idx="40061">
                  <c:v>53610</c:v>
                </c:pt>
                <c:pt idx="40062">
                  <c:v>67043</c:v>
                </c:pt>
                <c:pt idx="40063">
                  <c:v>65906</c:v>
                </c:pt>
                <c:pt idx="40064">
                  <c:v>64768</c:v>
                </c:pt>
                <c:pt idx="40065">
                  <c:v>63631</c:v>
                </c:pt>
                <c:pt idx="40066">
                  <c:v>62493</c:v>
                </c:pt>
                <c:pt idx="40067">
                  <c:v>61355</c:v>
                </c:pt>
                <c:pt idx="40068">
                  <c:v>60218</c:v>
                </c:pt>
                <c:pt idx="40069">
                  <c:v>59080</c:v>
                </c:pt>
                <c:pt idx="40070">
                  <c:v>57943</c:v>
                </c:pt>
                <c:pt idx="40071">
                  <c:v>56805</c:v>
                </c:pt>
                <c:pt idx="40072">
                  <c:v>55668</c:v>
                </c:pt>
                <c:pt idx="40073">
                  <c:v>54530</c:v>
                </c:pt>
                <c:pt idx="40074">
                  <c:v>53393</c:v>
                </c:pt>
                <c:pt idx="40075">
                  <c:v>52255</c:v>
                </c:pt>
                <c:pt idx="40076">
                  <c:v>51118</c:v>
                </c:pt>
                <c:pt idx="40077">
                  <c:v>49980</c:v>
                </c:pt>
                <c:pt idx="40078">
                  <c:v>66825</c:v>
                </c:pt>
                <c:pt idx="40079">
                  <c:v>65688</c:v>
                </c:pt>
                <c:pt idx="40080">
                  <c:v>66607</c:v>
                </c:pt>
                <c:pt idx="40081">
                  <c:v>65470</c:v>
                </c:pt>
                <c:pt idx="40082">
                  <c:v>66752</c:v>
                </c:pt>
                <c:pt idx="40083">
                  <c:v>65606</c:v>
                </c:pt>
                <c:pt idx="40084">
                  <c:v>64459</c:v>
                </c:pt>
                <c:pt idx="40085">
                  <c:v>63312</c:v>
                </c:pt>
                <c:pt idx="40086">
                  <c:v>62165</c:v>
                </c:pt>
                <c:pt idx="40087">
                  <c:v>61018</c:v>
                </c:pt>
                <c:pt idx="40088">
                  <c:v>58725</c:v>
                </c:pt>
                <c:pt idx="40089">
                  <c:v>57578</c:v>
                </c:pt>
                <c:pt idx="40090">
                  <c:v>68870</c:v>
                </c:pt>
                <c:pt idx="40091">
                  <c:v>67724</c:v>
                </c:pt>
                <c:pt idx="40092">
                  <c:v>66577</c:v>
                </c:pt>
                <c:pt idx="40093">
                  <c:v>65430</c:v>
                </c:pt>
                <c:pt idx="40094">
                  <c:v>64283</c:v>
                </c:pt>
                <c:pt idx="40095">
                  <c:v>63136</c:v>
                </c:pt>
                <c:pt idx="40096">
                  <c:v>61989</c:v>
                </c:pt>
                <c:pt idx="40097">
                  <c:v>60843</c:v>
                </c:pt>
                <c:pt idx="40098">
                  <c:v>59696</c:v>
                </c:pt>
                <c:pt idx="40099">
                  <c:v>58549</c:v>
                </c:pt>
                <c:pt idx="40100">
                  <c:v>57402</c:v>
                </c:pt>
                <c:pt idx="40101">
                  <c:v>56255</c:v>
                </c:pt>
                <c:pt idx="40102">
                  <c:v>55108</c:v>
                </c:pt>
                <c:pt idx="40103">
                  <c:v>53962</c:v>
                </c:pt>
                <c:pt idx="40104">
                  <c:v>67548</c:v>
                </c:pt>
                <c:pt idx="40105">
                  <c:v>66401</c:v>
                </c:pt>
                <c:pt idx="40106">
                  <c:v>65254</c:v>
                </c:pt>
                <c:pt idx="40107">
                  <c:v>64108</c:v>
                </c:pt>
                <c:pt idx="40108">
                  <c:v>62961</c:v>
                </c:pt>
                <c:pt idx="40109">
                  <c:v>61814</c:v>
                </c:pt>
                <c:pt idx="40110">
                  <c:v>60667</c:v>
                </c:pt>
                <c:pt idx="40111">
                  <c:v>59520</c:v>
                </c:pt>
                <c:pt idx="40112">
                  <c:v>58373</c:v>
                </c:pt>
                <c:pt idx="40113">
                  <c:v>57227</c:v>
                </c:pt>
                <c:pt idx="40114">
                  <c:v>56080</c:v>
                </c:pt>
                <c:pt idx="40115">
                  <c:v>54933</c:v>
                </c:pt>
                <c:pt idx="40116">
                  <c:v>53786</c:v>
                </c:pt>
                <c:pt idx="40117">
                  <c:v>52639</c:v>
                </c:pt>
                <c:pt idx="40118">
                  <c:v>66226</c:v>
                </c:pt>
                <c:pt idx="40119">
                  <c:v>65079</c:v>
                </c:pt>
                <c:pt idx="40120">
                  <c:v>63932</c:v>
                </c:pt>
                <c:pt idx="40121">
                  <c:v>62785</c:v>
                </c:pt>
                <c:pt idx="40122">
                  <c:v>61638</c:v>
                </c:pt>
                <c:pt idx="40123">
                  <c:v>60491</c:v>
                </c:pt>
                <c:pt idx="40124">
                  <c:v>59345</c:v>
                </c:pt>
                <c:pt idx="40125">
                  <c:v>58198</c:v>
                </c:pt>
                <c:pt idx="40126">
                  <c:v>57051</c:v>
                </c:pt>
                <c:pt idx="40127">
                  <c:v>55904</c:v>
                </c:pt>
                <c:pt idx="40128">
                  <c:v>54757</c:v>
                </c:pt>
                <c:pt idx="40129">
                  <c:v>53610</c:v>
                </c:pt>
                <c:pt idx="40130">
                  <c:v>52464</c:v>
                </c:pt>
                <c:pt idx="40131">
                  <c:v>51317</c:v>
                </c:pt>
                <c:pt idx="40132">
                  <c:v>50170</c:v>
                </c:pt>
                <c:pt idx="40133">
                  <c:v>49023</c:v>
                </c:pt>
                <c:pt idx="40134">
                  <c:v>66050</c:v>
                </c:pt>
                <c:pt idx="40135">
                  <c:v>64903</c:v>
                </c:pt>
                <c:pt idx="40136">
                  <c:v>65874</c:v>
                </c:pt>
                <c:pt idx="40137">
                  <c:v>64728</c:v>
                </c:pt>
                <c:pt idx="40138">
                  <c:v>65358</c:v>
                </c:pt>
                <c:pt idx="40139">
                  <c:v>64216</c:v>
                </c:pt>
                <c:pt idx="40140">
                  <c:v>63074</c:v>
                </c:pt>
                <c:pt idx="40141">
                  <c:v>61931</c:v>
                </c:pt>
                <c:pt idx="40142">
                  <c:v>60789</c:v>
                </c:pt>
                <c:pt idx="40143">
                  <c:v>59647</c:v>
                </c:pt>
                <c:pt idx="40144">
                  <c:v>57362</c:v>
                </c:pt>
                <c:pt idx="40145">
                  <c:v>56220</c:v>
                </c:pt>
                <c:pt idx="40146">
                  <c:v>67501</c:v>
                </c:pt>
                <c:pt idx="40147">
                  <c:v>66359</c:v>
                </c:pt>
                <c:pt idx="40148">
                  <c:v>65217</c:v>
                </c:pt>
                <c:pt idx="40149">
                  <c:v>64074</c:v>
                </c:pt>
                <c:pt idx="40150">
                  <c:v>62932</c:v>
                </c:pt>
                <c:pt idx="40151">
                  <c:v>61790</c:v>
                </c:pt>
                <c:pt idx="40152">
                  <c:v>60647</c:v>
                </c:pt>
                <c:pt idx="40153">
                  <c:v>59505</c:v>
                </c:pt>
                <c:pt idx="40154">
                  <c:v>58363</c:v>
                </c:pt>
                <c:pt idx="40155">
                  <c:v>57221</c:v>
                </c:pt>
                <c:pt idx="40156">
                  <c:v>56078</c:v>
                </c:pt>
                <c:pt idx="40157">
                  <c:v>54936</c:v>
                </c:pt>
                <c:pt idx="40158">
                  <c:v>53794</c:v>
                </c:pt>
                <c:pt idx="40159">
                  <c:v>52651</c:v>
                </c:pt>
                <c:pt idx="40160">
                  <c:v>66217</c:v>
                </c:pt>
                <c:pt idx="40161">
                  <c:v>65075</c:v>
                </c:pt>
                <c:pt idx="40162">
                  <c:v>63933</c:v>
                </c:pt>
                <c:pt idx="40163">
                  <c:v>62790</c:v>
                </c:pt>
                <c:pt idx="40164">
                  <c:v>61648</c:v>
                </c:pt>
                <c:pt idx="40165">
                  <c:v>60506</c:v>
                </c:pt>
                <c:pt idx="40166">
                  <c:v>59363</c:v>
                </c:pt>
                <c:pt idx="40167">
                  <c:v>58221</c:v>
                </c:pt>
                <c:pt idx="40168">
                  <c:v>57079</c:v>
                </c:pt>
                <c:pt idx="40169">
                  <c:v>55937</c:v>
                </c:pt>
                <c:pt idx="40170">
                  <c:v>54794</c:v>
                </c:pt>
                <c:pt idx="40171">
                  <c:v>53652</c:v>
                </c:pt>
                <c:pt idx="40172">
                  <c:v>52510</c:v>
                </c:pt>
                <c:pt idx="40173">
                  <c:v>51367</c:v>
                </c:pt>
                <c:pt idx="40174">
                  <c:v>64933</c:v>
                </c:pt>
                <c:pt idx="40175">
                  <c:v>63791</c:v>
                </c:pt>
                <c:pt idx="40176">
                  <c:v>62649</c:v>
                </c:pt>
                <c:pt idx="40177">
                  <c:v>61506</c:v>
                </c:pt>
                <c:pt idx="40178">
                  <c:v>60364</c:v>
                </c:pt>
                <c:pt idx="40179">
                  <c:v>59222</c:v>
                </c:pt>
                <c:pt idx="40180">
                  <c:v>58079</c:v>
                </c:pt>
                <c:pt idx="40181">
                  <c:v>56937</c:v>
                </c:pt>
                <c:pt idx="40182">
                  <c:v>55795</c:v>
                </c:pt>
                <c:pt idx="40183">
                  <c:v>54653</c:v>
                </c:pt>
                <c:pt idx="40184">
                  <c:v>53510</c:v>
                </c:pt>
                <c:pt idx="40185">
                  <c:v>52368</c:v>
                </c:pt>
                <c:pt idx="40186">
                  <c:v>51226</c:v>
                </c:pt>
                <c:pt idx="40187">
                  <c:v>50083</c:v>
                </c:pt>
                <c:pt idx="40188">
                  <c:v>48941</c:v>
                </c:pt>
                <c:pt idx="40189">
                  <c:v>47799</c:v>
                </c:pt>
                <c:pt idx="40190">
                  <c:v>64791</c:v>
                </c:pt>
                <c:pt idx="40191">
                  <c:v>63649</c:v>
                </c:pt>
                <c:pt idx="40192">
                  <c:v>64650</c:v>
                </c:pt>
                <c:pt idx="40193">
                  <c:v>63508</c:v>
                </c:pt>
                <c:pt idx="40194">
                  <c:v>60905</c:v>
                </c:pt>
                <c:pt idx="40195">
                  <c:v>59823</c:v>
                </c:pt>
                <c:pt idx="40196">
                  <c:v>58742</c:v>
                </c:pt>
                <c:pt idx="40197">
                  <c:v>57661</c:v>
                </c:pt>
                <c:pt idx="40198">
                  <c:v>56580</c:v>
                </c:pt>
                <c:pt idx="40199">
                  <c:v>55498</c:v>
                </c:pt>
                <c:pt idx="40200">
                  <c:v>53336</c:v>
                </c:pt>
                <c:pt idx="40201">
                  <c:v>52255</c:v>
                </c:pt>
                <c:pt idx="40202">
                  <c:v>62961</c:v>
                </c:pt>
                <c:pt idx="40203">
                  <c:v>61880</c:v>
                </c:pt>
                <c:pt idx="40204">
                  <c:v>60799</c:v>
                </c:pt>
                <c:pt idx="40205">
                  <c:v>59717</c:v>
                </c:pt>
                <c:pt idx="40206">
                  <c:v>58636</c:v>
                </c:pt>
                <c:pt idx="40207">
                  <c:v>57555</c:v>
                </c:pt>
                <c:pt idx="40208">
                  <c:v>56474</c:v>
                </c:pt>
                <c:pt idx="40209">
                  <c:v>55392</c:v>
                </c:pt>
                <c:pt idx="40210">
                  <c:v>54311</c:v>
                </c:pt>
                <c:pt idx="40211">
                  <c:v>53230</c:v>
                </c:pt>
                <c:pt idx="40212">
                  <c:v>52149</c:v>
                </c:pt>
                <c:pt idx="40213">
                  <c:v>51067</c:v>
                </c:pt>
                <c:pt idx="40214">
                  <c:v>49986</c:v>
                </c:pt>
                <c:pt idx="40215">
                  <c:v>48905</c:v>
                </c:pt>
                <c:pt idx="40216">
                  <c:v>61774</c:v>
                </c:pt>
                <c:pt idx="40217">
                  <c:v>60693</c:v>
                </c:pt>
                <c:pt idx="40218">
                  <c:v>59612</c:v>
                </c:pt>
                <c:pt idx="40219">
                  <c:v>58530</c:v>
                </c:pt>
                <c:pt idx="40220">
                  <c:v>57449</c:v>
                </c:pt>
                <c:pt idx="40221">
                  <c:v>56368</c:v>
                </c:pt>
                <c:pt idx="40222">
                  <c:v>55287</c:v>
                </c:pt>
                <c:pt idx="40223">
                  <c:v>54205</c:v>
                </c:pt>
                <c:pt idx="40224">
                  <c:v>53124</c:v>
                </c:pt>
                <c:pt idx="40225">
                  <c:v>52043</c:v>
                </c:pt>
                <c:pt idx="40226">
                  <c:v>50962</c:v>
                </c:pt>
                <c:pt idx="40227">
                  <c:v>49880</c:v>
                </c:pt>
                <c:pt idx="40228">
                  <c:v>48799</c:v>
                </c:pt>
                <c:pt idx="40229">
                  <c:v>47718</c:v>
                </c:pt>
                <c:pt idx="40230">
                  <c:v>60587</c:v>
                </c:pt>
                <c:pt idx="40231">
                  <c:v>59506</c:v>
                </c:pt>
                <c:pt idx="40232">
                  <c:v>58425</c:v>
                </c:pt>
                <c:pt idx="40233">
                  <c:v>57343</c:v>
                </c:pt>
                <c:pt idx="40234">
                  <c:v>56262</c:v>
                </c:pt>
                <c:pt idx="40235">
                  <c:v>55181</c:v>
                </c:pt>
                <c:pt idx="40236">
                  <c:v>54100</c:v>
                </c:pt>
                <c:pt idx="40237">
                  <c:v>53018</c:v>
                </c:pt>
                <c:pt idx="40238">
                  <c:v>51937</c:v>
                </c:pt>
                <c:pt idx="40239">
                  <c:v>50856</c:v>
                </c:pt>
                <c:pt idx="40240">
                  <c:v>49775</c:v>
                </c:pt>
                <c:pt idx="40241">
                  <c:v>48693</c:v>
                </c:pt>
                <c:pt idx="40242">
                  <c:v>47612</c:v>
                </c:pt>
                <c:pt idx="40243">
                  <c:v>46531</c:v>
                </c:pt>
                <c:pt idx="40244">
                  <c:v>45450</c:v>
                </c:pt>
                <c:pt idx="40245">
                  <c:v>44368</c:v>
                </c:pt>
                <c:pt idx="40246">
                  <c:v>60481</c:v>
                </c:pt>
                <c:pt idx="40247">
                  <c:v>59400</c:v>
                </c:pt>
                <c:pt idx="40248">
                  <c:v>60375</c:v>
                </c:pt>
                <c:pt idx="40249">
                  <c:v>59294</c:v>
                </c:pt>
                <c:pt idx="40250">
                  <c:v>73002</c:v>
                </c:pt>
                <c:pt idx="40251">
                  <c:v>72730</c:v>
                </c:pt>
                <c:pt idx="40252">
                  <c:v>71667</c:v>
                </c:pt>
                <c:pt idx="40253">
                  <c:v>71395</c:v>
                </c:pt>
                <c:pt idx="40254">
                  <c:v>70333</c:v>
                </c:pt>
                <c:pt idx="40255">
                  <c:v>69270</c:v>
                </c:pt>
                <c:pt idx="40256">
                  <c:v>70061</c:v>
                </c:pt>
                <c:pt idx="40257">
                  <c:v>68998</c:v>
                </c:pt>
                <c:pt idx="40258">
                  <c:v>67936</c:v>
                </c:pt>
                <c:pt idx="40259">
                  <c:v>69788</c:v>
                </c:pt>
                <c:pt idx="40260">
                  <c:v>68726</c:v>
                </c:pt>
                <c:pt idx="40261">
                  <c:v>67663</c:v>
                </c:pt>
                <c:pt idx="40262">
                  <c:v>68454</c:v>
                </c:pt>
                <c:pt idx="40263">
                  <c:v>68181</c:v>
                </c:pt>
                <c:pt idx="40264">
                  <c:v>67119</c:v>
                </c:pt>
                <c:pt idx="40265">
                  <c:v>66057</c:v>
                </c:pt>
                <c:pt idx="40266">
                  <c:v>66847</c:v>
                </c:pt>
                <c:pt idx="40267">
                  <c:v>65784</c:v>
                </c:pt>
                <c:pt idx="40268">
                  <c:v>64722</c:v>
                </c:pt>
                <c:pt idx="40269">
                  <c:v>65512</c:v>
                </c:pt>
                <c:pt idx="40270">
                  <c:v>64450</c:v>
                </c:pt>
                <c:pt idx="40271">
                  <c:v>63905</c:v>
                </c:pt>
                <c:pt idx="40272">
                  <c:v>62843</c:v>
                </c:pt>
                <c:pt idx="40273">
                  <c:v>61780</c:v>
                </c:pt>
                <c:pt idx="40274">
                  <c:v>62571</c:v>
                </c:pt>
                <c:pt idx="40275">
                  <c:v>61508</c:v>
                </c:pt>
                <c:pt idx="40276">
                  <c:v>61236</c:v>
                </c:pt>
                <c:pt idx="40277">
                  <c:v>60174</c:v>
                </c:pt>
                <c:pt idx="40278">
                  <c:v>59901</c:v>
                </c:pt>
                <c:pt idx="40279">
                  <c:v>58839</c:v>
                </c:pt>
                <c:pt idx="40280">
                  <c:v>56170</c:v>
                </c:pt>
                <c:pt idx="40281">
                  <c:v>54563</c:v>
                </c:pt>
                <c:pt idx="40282">
                  <c:v>75348</c:v>
                </c:pt>
                <c:pt idx="40283">
                  <c:v>75090</c:v>
                </c:pt>
                <c:pt idx="40284">
                  <c:v>73981</c:v>
                </c:pt>
                <c:pt idx="40285">
                  <c:v>73723</c:v>
                </c:pt>
                <c:pt idx="40286">
                  <c:v>72613</c:v>
                </c:pt>
                <c:pt idx="40287">
                  <c:v>71504</c:v>
                </c:pt>
                <c:pt idx="40288">
                  <c:v>72355</c:v>
                </c:pt>
                <c:pt idx="40289">
                  <c:v>71246</c:v>
                </c:pt>
                <c:pt idx="40290">
                  <c:v>70136</c:v>
                </c:pt>
                <c:pt idx="40291">
                  <c:v>72097</c:v>
                </c:pt>
                <c:pt idx="40292">
                  <c:v>70988</c:v>
                </c:pt>
                <c:pt idx="40293">
                  <c:v>69878</c:v>
                </c:pt>
                <c:pt idx="40294">
                  <c:v>70730</c:v>
                </c:pt>
                <c:pt idx="40295">
                  <c:v>70472</c:v>
                </c:pt>
                <c:pt idx="40296">
                  <c:v>69362</c:v>
                </c:pt>
                <c:pt idx="40297">
                  <c:v>68252</c:v>
                </c:pt>
                <c:pt idx="40298">
                  <c:v>69104</c:v>
                </c:pt>
                <c:pt idx="40299">
                  <c:v>67994</c:v>
                </c:pt>
                <c:pt idx="40300">
                  <c:v>66885</c:v>
                </c:pt>
                <c:pt idx="40301">
                  <c:v>67736</c:v>
                </c:pt>
                <c:pt idx="40302">
                  <c:v>66627</c:v>
                </c:pt>
                <c:pt idx="40303">
                  <c:v>66111</c:v>
                </c:pt>
                <c:pt idx="40304">
                  <c:v>65001</c:v>
                </c:pt>
                <c:pt idx="40305">
                  <c:v>63892</c:v>
                </c:pt>
                <c:pt idx="40306">
                  <c:v>64743</c:v>
                </c:pt>
                <c:pt idx="40307">
                  <c:v>63633</c:v>
                </c:pt>
                <c:pt idx="40308">
                  <c:v>63375</c:v>
                </c:pt>
                <c:pt idx="40309">
                  <c:v>62266</c:v>
                </c:pt>
                <c:pt idx="40310">
                  <c:v>62008</c:v>
                </c:pt>
                <c:pt idx="40311">
                  <c:v>60898</c:v>
                </c:pt>
                <c:pt idx="40312">
                  <c:v>58163</c:v>
                </c:pt>
                <c:pt idx="40313">
                  <c:v>56537</c:v>
                </c:pt>
                <c:pt idx="40314">
                  <c:v>74429</c:v>
                </c:pt>
                <c:pt idx="40315">
                  <c:v>74219</c:v>
                </c:pt>
                <c:pt idx="40316">
                  <c:v>73098</c:v>
                </c:pt>
                <c:pt idx="40317">
                  <c:v>72888</c:v>
                </c:pt>
                <c:pt idx="40318">
                  <c:v>71766</c:v>
                </c:pt>
                <c:pt idx="40319">
                  <c:v>70645</c:v>
                </c:pt>
                <c:pt idx="40320">
                  <c:v>71556</c:v>
                </c:pt>
                <c:pt idx="40321">
                  <c:v>70435</c:v>
                </c:pt>
                <c:pt idx="40322">
                  <c:v>69313</c:v>
                </c:pt>
                <c:pt idx="40323">
                  <c:v>71346</c:v>
                </c:pt>
                <c:pt idx="40324">
                  <c:v>70225</c:v>
                </c:pt>
                <c:pt idx="40325">
                  <c:v>69103</c:v>
                </c:pt>
                <c:pt idx="40326">
                  <c:v>70014</c:v>
                </c:pt>
                <c:pt idx="40327">
                  <c:v>69804</c:v>
                </c:pt>
                <c:pt idx="40328">
                  <c:v>68683</c:v>
                </c:pt>
                <c:pt idx="40329">
                  <c:v>67561</c:v>
                </c:pt>
                <c:pt idx="40330">
                  <c:v>68473</c:v>
                </c:pt>
                <c:pt idx="40331">
                  <c:v>67351</c:v>
                </c:pt>
                <c:pt idx="40332">
                  <c:v>66230</c:v>
                </c:pt>
                <c:pt idx="40333">
                  <c:v>67141</c:v>
                </c:pt>
                <c:pt idx="40334">
                  <c:v>66020</c:v>
                </c:pt>
                <c:pt idx="40335">
                  <c:v>65599</c:v>
                </c:pt>
                <c:pt idx="40336">
                  <c:v>64478</c:v>
                </c:pt>
                <c:pt idx="40337">
                  <c:v>63357</c:v>
                </c:pt>
                <c:pt idx="40338">
                  <c:v>64268</c:v>
                </c:pt>
                <c:pt idx="40339">
                  <c:v>63146</c:v>
                </c:pt>
                <c:pt idx="40340">
                  <c:v>62936</c:v>
                </c:pt>
                <c:pt idx="40341">
                  <c:v>61815</c:v>
                </c:pt>
                <c:pt idx="40342">
                  <c:v>61605</c:v>
                </c:pt>
                <c:pt idx="40343">
                  <c:v>60483</c:v>
                </c:pt>
                <c:pt idx="40344">
                  <c:v>57820</c:v>
                </c:pt>
                <c:pt idx="40345">
                  <c:v>56279</c:v>
                </c:pt>
                <c:pt idx="40346">
                  <c:v>73167</c:v>
                </c:pt>
                <c:pt idx="40347">
                  <c:v>73000</c:v>
                </c:pt>
                <c:pt idx="40348">
                  <c:v>71875</c:v>
                </c:pt>
                <c:pt idx="40349">
                  <c:v>71709</c:v>
                </c:pt>
                <c:pt idx="40350">
                  <c:v>70584</c:v>
                </c:pt>
                <c:pt idx="40351">
                  <c:v>69458</c:v>
                </c:pt>
                <c:pt idx="40352">
                  <c:v>70418</c:v>
                </c:pt>
                <c:pt idx="40353">
                  <c:v>69292</c:v>
                </c:pt>
                <c:pt idx="40354">
                  <c:v>68167</c:v>
                </c:pt>
                <c:pt idx="40355">
                  <c:v>70251</c:v>
                </c:pt>
                <c:pt idx="40356">
                  <c:v>69126</c:v>
                </c:pt>
                <c:pt idx="40357">
                  <c:v>68001</c:v>
                </c:pt>
                <c:pt idx="40358">
                  <c:v>68960</c:v>
                </c:pt>
                <c:pt idx="40359">
                  <c:v>68794</c:v>
                </c:pt>
                <c:pt idx="40360">
                  <c:v>67669</c:v>
                </c:pt>
                <c:pt idx="40361">
                  <c:v>66543</c:v>
                </c:pt>
                <c:pt idx="40362">
                  <c:v>67502</c:v>
                </c:pt>
                <c:pt idx="40363">
                  <c:v>66377</c:v>
                </c:pt>
                <c:pt idx="40364">
                  <c:v>65252</c:v>
                </c:pt>
                <c:pt idx="40365">
                  <c:v>66211</c:v>
                </c:pt>
                <c:pt idx="40366">
                  <c:v>65086</c:v>
                </c:pt>
                <c:pt idx="40367">
                  <c:v>64753</c:v>
                </c:pt>
                <c:pt idx="40368">
                  <c:v>63628</c:v>
                </c:pt>
                <c:pt idx="40369">
                  <c:v>62503</c:v>
                </c:pt>
                <c:pt idx="40370">
                  <c:v>63462</c:v>
                </c:pt>
                <c:pt idx="40371">
                  <c:v>62337</c:v>
                </c:pt>
                <c:pt idx="40372">
                  <c:v>62170</c:v>
                </c:pt>
                <c:pt idx="40373">
                  <c:v>61045</c:v>
                </c:pt>
                <c:pt idx="40374">
                  <c:v>60879</c:v>
                </c:pt>
                <c:pt idx="40375">
                  <c:v>59754</c:v>
                </c:pt>
                <c:pt idx="40376">
                  <c:v>57171</c:v>
                </c:pt>
                <c:pt idx="40377">
                  <c:v>55713</c:v>
                </c:pt>
                <c:pt idx="40378">
                  <c:v>68830</c:v>
                </c:pt>
                <c:pt idx="40379">
                  <c:v>68727</c:v>
                </c:pt>
                <c:pt idx="40380">
                  <c:v>67638</c:v>
                </c:pt>
                <c:pt idx="40381">
                  <c:v>67535</c:v>
                </c:pt>
                <c:pt idx="40382">
                  <c:v>66446</c:v>
                </c:pt>
                <c:pt idx="40383">
                  <c:v>65358</c:v>
                </c:pt>
                <c:pt idx="40384">
                  <c:v>66343</c:v>
                </c:pt>
                <c:pt idx="40385">
                  <c:v>65254</c:v>
                </c:pt>
                <c:pt idx="40386">
                  <c:v>64166</c:v>
                </c:pt>
                <c:pt idx="40387">
                  <c:v>66240</c:v>
                </c:pt>
                <c:pt idx="40388">
                  <c:v>65151</c:v>
                </c:pt>
                <c:pt idx="40389">
                  <c:v>64062</c:v>
                </c:pt>
                <c:pt idx="40390">
                  <c:v>65048</c:v>
                </c:pt>
                <c:pt idx="40391">
                  <c:v>64944</c:v>
                </c:pt>
                <c:pt idx="40392">
                  <c:v>63856</c:v>
                </c:pt>
                <c:pt idx="40393">
                  <c:v>62767</c:v>
                </c:pt>
                <c:pt idx="40394">
                  <c:v>63752</c:v>
                </c:pt>
                <c:pt idx="40395">
                  <c:v>62664</c:v>
                </c:pt>
                <c:pt idx="40396">
                  <c:v>61575</c:v>
                </c:pt>
                <c:pt idx="40397">
                  <c:v>62560</c:v>
                </c:pt>
                <c:pt idx="40398">
                  <c:v>61472</c:v>
                </c:pt>
                <c:pt idx="40399">
                  <c:v>61265</c:v>
                </c:pt>
                <c:pt idx="40400">
                  <c:v>60177</c:v>
                </c:pt>
                <c:pt idx="40401">
                  <c:v>59088</c:v>
                </c:pt>
                <c:pt idx="40402">
                  <c:v>60073</c:v>
                </c:pt>
                <c:pt idx="40403">
                  <c:v>58985</c:v>
                </c:pt>
                <c:pt idx="40404">
                  <c:v>58881</c:v>
                </c:pt>
                <c:pt idx="40405">
                  <c:v>57793</c:v>
                </c:pt>
                <c:pt idx="40406">
                  <c:v>57689</c:v>
                </c:pt>
                <c:pt idx="40407">
                  <c:v>56601</c:v>
                </c:pt>
                <c:pt idx="40408">
                  <c:v>54217</c:v>
                </c:pt>
                <c:pt idx="40409">
                  <c:v>52921</c:v>
                </c:pt>
                <c:pt idx="40410">
                  <c:v>72602</c:v>
                </c:pt>
                <c:pt idx="40411">
                  <c:v>71267</c:v>
                </c:pt>
                <c:pt idx="40412">
                  <c:v>70220</c:v>
                </c:pt>
                <c:pt idx="40413">
                  <c:v>69932</c:v>
                </c:pt>
                <c:pt idx="40414">
                  <c:v>68885</c:v>
                </c:pt>
                <c:pt idx="40415">
                  <c:v>68597</c:v>
                </c:pt>
                <c:pt idx="40416">
                  <c:v>67550</c:v>
                </c:pt>
                <c:pt idx="40417">
                  <c:v>67263</c:v>
                </c:pt>
                <c:pt idx="40418">
                  <c:v>66216</c:v>
                </c:pt>
                <c:pt idx="40419">
                  <c:v>65928</c:v>
                </c:pt>
                <c:pt idx="40420">
                  <c:v>64881</c:v>
                </c:pt>
                <c:pt idx="40421">
                  <c:v>64593</c:v>
                </c:pt>
                <c:pt idx="40422">
                  <c:v>63546</c:v>
                </c:pt>
                <c:pt idx="40423">
                  <c:v>63258</c:v>
                </c:pt>
                <c:pt idx="40424">
                  <c:v>62211</c:v>
                </c:pt>
                <c:pt idx="40425">
                  <c:v>61924</c:v>
                </c:pt>
                <c:pt idx="40426">
                  <c:v>60877</c:v>
                </c:pt>
                <c:pt idx="40427">
                  <c:v>60589</c:v>
                </c:pt>
                <c:pt idx="40428">
                  <c:v>59542</c:v>
                </c:pt>
                <c:pt idx="40429">
                  <c:v>59254</c:v>
                </c:pt>
                <c:pt idx="40430">
                  <c:v>75038</c:v>
                </c:pt>
                <c:pt idx="40431">
                  <c:v>73669</c:v>
                </c:pt>
                <c:pt idx="40432">
                  <c:v>72573</c:v>
                </c:pt>
                <c:pt idx="40433">
                  <c:v>72300</c:v>
                </c:pt>
                <c:pt idx="40434">
                  <c:v>71204</c:v>
                </c:pt>
                <c:pt idx="40435">
                  <c:v>70931</c:v>
                </c:pt>
                <c:pt idx="40436">
                  <c:v>69835</c:v>
                </c:pt>
                <c:pt idx="40437">
                  <c:v>69562</c:v>
                </c:pt>
                <c:pt idx="40438">
                  <c:v>68466</c:v>
                </c:pt>
                <c:pt idx="40439">
                  <c:v>68192</c:v>
                </c:pt>
                <c:pt idx="40440">
                  <c:v>67097</c:v>
                </c:pt>
                <c:pt idx="40441">
                  <c:v>66823</c:v>
                </c:pt>
                <c:pt idx="40442">
                  <c:v>65728</c:v>
                </c:pt>
                <c:pt idx="40443">
                  <c:v>65454</c:v>
                </c:pt>
                <c:pt idx="40444">
                  <c:v>64358</c:v>
                </c:pt>
                <c:pt idx="40445">
                  <c:v>64085</c:v>
                </c:pt>
                <c:pt idx="40446">
                  <c:v>62989</c:v>
                </c:pt>
                <c:pt idx="40447">
                  <c:v>62716</c:v>
                </c:pt>
                <c:pt idx="40448">
                  <c:v>61620</c:v>
                </c:pt>
                <c:pt idx="40449">
                  <c:v>61346</c:v>
                </c:pt>
                <c:pt idx="40450">
                  <c:v>74315</c:v>
                </c:pt>
                <c:pt idx="40451">
                  <c:v>72983</c:v>
                </c:pt>
                <c:pt idx="40452">
                  <c:v>71866</c:v>
                </c:pt>
                <c:pt idx="40453">
                  <c:v>71651</c:v>
                </c:pt>
                <c:pt idx="40454">
                  <c:v>70535</c:v>
                </c:pt>
                <c:pt idx="40455">
                  <c:v>70320</c:v>
                </c:pt>
                <c:pt idx="40456">
                  <c:v>69203</c:v>
                </c:pt>
                <c:pt idx="40457">
                  <c:v>68988</c:v>
                </c:pt>
                <c:pt idx="40458">
                  <c:v>67871</c:v>
                </c:pt>
                <c:pt idx="40459">
                  <c:v>67657</c:v>
                </c:pt>
                <c:pt idx="40460">
                  <c:v>66540</c:v>
                </c:pt>
                <c:pt idx="40461">
                  <c:v>66325</c:v>
                </c:pt>
                <c:pt idx="40462">
                  <c:v>65208</c:v>
                </c:pt>
                <c:pt idx="40463">
                  <c:v>64993</c:v>
                </c:pt>
                <c:pt idx="40464">
                  <c:v>63877</c:v>
                </c:pt>
                <c:pt idx="40465">
                  <c:v>63662</c:v>
                </c:pt>
                <c:pt idx="40466">
                  <c:v>62545</c:v>
                </c:pt>
                <c:pt idx="40467">
                  <c:v>62330</c:v>
                </c:pt>
                <c:pt idx="40468">
                  <c:v>61213</c:v>
                </c:pt>
                <c:pt idx="40469">
                  <c:v>60999</c:v>
                </c:pt>
                <c:pt idx="40470">
                  <c:v>73185</c:v>
                </c:pt>
                <c:pt idx="40471">
                  <c:v>71897</c:v>
                </c:pt>
                <c:pt idx="40472">
                  <c:v>70766</c:v>
                </c:pt>
                <c:pt idx="40473">
                  <c:v>70609</c:v>
                </c:pt>
                <c:pt idx="40474">
                  <c:v>69478</c:v>
                </c:pt>
                <c:pt idx="40475">
                  <c:v>69322</c:v>
                </c:pt>
                <c:pt idx="40476">
                  <c:v>68191</c:v>
                </c:pt>
                <c:pt idx="40477">
                  <c:v>68034</c:v>
                </c:pt>
                <c:pt idx="40478">
                  <c:v>66903</c:v>
                </c:pt>
                <c:pt idx="40479">
                  <c:v>66746</c:v>
                </c:pt>
                <c:pt idx="40480">
                  <c:v>65615</c:v>
                </c:pt>
                <c:pt idx="40481">
                  <c:v>65459</c:v>
                </c:pt>
                <c:pt idx="40482">
                  <c:v>64328</c:v>
                </c:pt>
                <c:pt idx="40483">
                  <c:v>64171</c:v>
                </c:pt>
                <c:pt idx="40484">
                  <c:v>63040</c:v>
                </c:pt>
                <c:pt idx="40485">
                  <c:v>62883</c:v>
                </c:pt>
                <c:pt idx="40486">
                  <c:v>61752</c:v>
                </c:pt>
                <c:pt idx="40487">
                  <c:v>61595</c:v>
                </c:pt>
                <c:pt idx="40488">
                  <c:v>60465</c:v>
                </c:pt>
                <c:pt idx="40489">
                  <c:v>60308</c:v>
                </c:pt>
                <c:pt idx="40490">
                  <c:v>69034</c:v>
                </c:pt>
                <c:pt idx="40491">
                  <c:v>67852</c:v>
                </c:pt>
                <c:pt idx="40492">
                  <c:v>66743</c:v>
                </c:pt>
                <c:pt idx="40493">
                  <c:v>66670</c:v>
                </c:pt>
                <c:pt idx="40494">
                  <c:v>65560</c:v>
                </c:pt>
                <c:pt idx="40495">
                  <c:v>65488</c:v>
                </c:pt>
                <c:pt idx="40496">
                  <c:v>64378</c:v>
                </c:pt>
                <c:pt idx="40497">
                  <c:v>64306</c:v>
                </c:pt>
                <c:pt idx="40498">
                  <c:v>63196</c:v>
                </c:pt>
                <c:pt idx="40499">
                  <c:v>63124</c:v>
                </c:pt>
                <c:pt idx="40500">
                  <c:v>62014</c:v>
                </c:pt>
                <c:pt idx="40501">
                  <c:v>61941</c:v>
                </c:pt>
                <c:pt idx="40502">
                  <c:v>60832</c:v>
                </c:pt>
                <c:pt idx="40503">
                  <c:v>60759</c:v>
                </c:pt>
                <c:pt idx="40504">
                  <c:v>59650</c:v>
                </c:pt>
                <c:pt idx="40505">
                  <c:v>59577</c:v>
                </c:pt>
                <c:pt idx="40506">
                  <c:v>58468</c:v>
                </c:pt>
                <c:pt idx="40507">
                  <c:v>58395</c:v>
                </c:pt>
                <c:pt idx="40508">
                  <c:v>57286</c:v>
                </c:pt>
                <c:pt idx="40509">
                  <c:v>57213</c:v>
                </c:pt>
                <c:pt idx="40510">
                  <c:v>72928</c:v>
                </c:pt>
                <c:pt idx="40511">
                  <c:v>71860</c:v>
                </c:pt>
                <c:pt idx="40512">
                  <c:v>72669</c:v>
                </c:pt>
                <c:pt idx="40513">
                  <c:v>71601</c:v>
                </c:pt>
                <c:pt idx="40514">
                  <c:v>70532</c:v>
                </c:pt>
                <c:pt idx="40515">
                  <c:v>69463</c:v>
                </c:pt>
                <c:pt idx="40516">
                  <c:v>71342</c:v>
                </c:pt>
                <c:pt idx="40517">
                  <c:v>70273</c:v>
                </c:pt>
                <c:pt idx="40518">
                  <c:v>69204</c:v>
                </c:pt>
                <c:pt idx="40519">
                  <c:v>68135</c:v>
                </c:pt>
                <c:pt idx="40520">
                  <c:v>70014</c:v>
                </c:pt>
                <c:pt idx="40521">
                  <c:v>68945</c:v>
                </c:pt>
                <c:pt idx="40522">
                  <c:v>67877</c:v>
                </c:pt>
                <c:pt idx="40523">
                  <c:v>69755</c:v>
                </c:pt>
                <c:pt idx="40524">
                  <c:v>68686</c:v>
                </c:pt>
                <c:pt idx="40525">
                  <c:v>67618</c:v>
                </c:pt>
                <c:pt idx="40526">
                  <c:v>68427</c:v>
                </c:pt>
                <c:pt idx="40527">
                  <c:v>67359</c:v>
                </c:pt>
                <c:pt idx="40528">
                  <c:v>66290</c:v>
                </c:pt>
                <c:pt idx="40529">
                  <c:v>67100</c:v>
                </c:pt>
                <c:pt idx="40530">
                  <c:v>66031</c:v>
                </c:pt>
                <c:pt idx="40531">
                  <c:v>65772</c:v>
                </c:pt>
                <c:pt idx="40532">
                  <c:v>64703</c:v>
                </c:pt>
                <c:pt idx="40533">
                  <c:v>64444</c:v>
                </c:pt>
                <c:pt idx="40534">
                  <c:v>63376</c:v>
                </c:pt>
                <c:pt idx="40535">
                  <c:v>63117</c:v>
                </c:pt>
                <c:pt idx="40536">
                  <c:v>62048</c:v>
                </c:pt>
                <c:pt idx="40537">
                  <c:v>61789</c:v>
                </c:pt>
                <c:pt idx="40538">
                  <c:v>60720</c:v>
                </c:pt>
                <c:pt idx="40539">
                  <c:v>75281</c:v>
                </c:pt>
                <c:pt idx="40540">
                  <c:v>74164</c:v>
                </c:pt>
                <c:pt idx="40541">
                  <c:v>75037</c:v>
                </c:pt>
                <c:pt idx="40542">
                  <c:v>73921</c:v>
                </c:pt>
                <c:pt idx="40543">
                  <c:v>72804</c:v>
                </c:pt>
                <c:pt idx="40544">
                  <c:v>71687</c:v>
                </c:pt>
                <c:pt idx="40545">
                  <c:v>73677</c:v>
                </c:pt>
                <c:pt idx="40546">
                  <c:v>72561</c:v>
                </c:pt>
                <c:pt idx="40547">
                  <c:v>71444</c:v>
                </c:pt>
                <c:pt idx="40548">
                  <c:v>70327</c:v>
                </c:pt>
                <c:pt idx="40549">
                  <c:v>72317</c:v>
                </c:pt>
                <c:pt idx="40550">
                  <c:v>71200</c:v>
                </c:pt>
                <c:pt idx="40551">
                  <c:v>70084</c:v>
                </c:pt>
                <c:pt idx="40552">
                  <c:v>72073</c:v>
                </c:pt>
                <c:pt idx="40553">
                  <c:v>70957</c:v>
                </c:pt>
                <c:pt idx="40554">
                  <c:v>69840</c:v>
                </c:pt>
                <c:pt idx="40555">
                  <c:v>70713</c:v>
                </c:pt>
                <c:pt idx="40556">
                  <c:v>69596</c:v>
                </c:pt>
                <c:pt idx="40557">
                  <c:v>68480</c:v>
                </c:pt>
                <c:pt idx="40558">
                  <c:v>69353</c:v>
                </c:pt>
                <c:pt idx="40559">
                  <c:v>68236</c:v>
                </c:pt>
                <c:pt idx="40560">
                  <c:v>67993</c:v>
                </c:pt>
                <c:pt idx="40561">
                  <c:v>66876</c:v>
                </c:pt>
                <c:pt idx="40562">
                  <c:v>66632</c:v>
                </c:pt>
                <c:pt idx="40563">
                  <c:v>65516</c:v>
                </c:pt>
                <c:pt idx="40564">
                  <c:v>65272</c:v>
                </c:pt>
                <c:pt idx="40565">
                  <c:v>64155</c:v>
                </c:pt>
                <c:pt idx="40566">
                  <c:v>63912</c:v>
                </c:pt>
                <c:pt idx="40567">
                  <c:v>62795</c:v>
                </c:pt>
                <c:pt idx="40568">
                  <c:v>74365</c:v>
                </c:pt>
                <c:pt idx="40569">
                  <c:v>73238</c:v>
                </c:pt>
                <c:pt idx="40570">
                  <c:v>74165</c:v>
                </c:pt>
                <c:pt idx="40571">
                  <c:v>73039</c:v>
                </c:pt>
                <c:pt idx="40572">
                  <c:v>71912</c:v>
                </c:pt>
                <c:pt idx="40573">
                  <c:v>70786</c:v>
                </c:pt>
                <c:pt idx="40574">
                  <c:v>72839</c:v>
                </c:pt>
                <c:pt idx="40575">
                  <c:v>71713</c:v>
                </c:pt>
                <c:pt idx="40576">
                  <c:v>70586</c:v>
                </c:pt>
                <c:pt idx="40577">
                  <c:v>69460</c:v>
                </c:pt>
                <c:pt idx="40578">
                  <c:v>71513</c:v>
                </c:pt>
                <c:pt idx="40579">
                  <c:v>70387</c:v>
                </c:pt>
                <c:pt idx="40580">
                  <c:v>69261</c:v>
                </c:pt>
                <c:pt idx="40581">
                  <c:v>71314</c:v>
                </c:pt>
                <c:pt idx="40582">
                  <c:v>70187</c:v>
                </c:pt>
                <c:pt idx="40583">
                  <c:v>69061</c:v>
                </c:pt>
                <c:pt idx="40584">
                  <c:v>69988</c:v>
                </c:pt>
                <c:pt idx="40585">
                  <c:v>68862</c:v>
                </c:pt>
                <c:pt idx="40586">
                  <c:v>67735</c:v>
                </c:pt>
                <c:pt idx="40587">
                  <c:v>68662</c:v>
                </c:pt>
                <c:pt idx="40588">
                  <c:v>67536</c:v>
                </c:pt>
                <c:pt idx="40589">
                  <c:v>67336</c:v>
                </c:pt>
                <c:pt idx="40590">
                  <c:v>66210</c:v>
                </c:pt>
                <c:pt idx="40591">
                  <c:v>66010</c:v>
                </c:pt>
                <c:pt idx="40592">
                  <c:v>64884</c:v>
                </c:pt>
                <c:pt idx="40593">
                  <c:v>64684</c:v>
                </c:pt>
                <c:pt idx="40594">
                  <c:v>63558</c:v>
                </c:pt>
                <c:pt idx="40595">
                  <c:v>63359</c:v>
                </c:pt>
                <c:pt idx="40596">
                  <c:v>62232</c:v>
                </c:pt>
                <c:pt idx="40597">
                  <c:v>73056</c:v>
                </c:pt>
                <c:pt idx="40598">
                  <c:v>71929</c:v>
                </c:pt>
                <c:pt idx="40599">
                  <c:v>72896</c:v>
                </c:pt>
                <c:pt idx="40600">
                  <c:v>71769</c:v>
                </c:pt>
                <c:pt idx="40601">
                  <c:v>70643</c:v>
                </c:pt>
                <c:pt idx="40602">
                  <c:v>69516</c:v>
                </c:pt>
                <c:pt idx="40603">
                  <c:v>71609</c:v>
                </c:pt>
                <c:pt idx="40604">
                  <c:v>70482</c:v>
                </c:pt>
                <c:pt idx="40605">
                  <c:v>69356</c:v>
                </c:pt>
                <c:pt idx="40606">
                  <c:v>68229</c:v>
                </c:pt>
                <c:pt idx="40607">
                  <c:v>70322</c:v>
                </c:pt>
                <c:pt idx="40608">
                  <c:v>69195</c:v>
                </c:pt>
                <c:pt idx="40609">
                  <c:v>68069</c:v>
                </c:pt>
                <c:pt idx="40610">
                  <c:v>70162</c:v>
                </c:pt>
                <c:pt idx="40611">
                  <c:v>69035</c:v>
                </c:pt>
                <c:pt idx="40612">
                  <c:v>67908</c:v>
                </c:pt>
                <c:pt idx="40613">
                  <c:v>68875</c:v>
                </c:pt>
                <c:pt idx="40614">
                  <c:v>67748</c:v>
                </c:pt>
                <c:pt idx="40615">
                  <c:v>66622</c:v>
                </c:pt>
                <c:pt idx="40616">
                  <c:v>67588</c:v>
                </c:pt>
                <c:pt idx="40617">
                  <c:v>66461</c:v>
                </c:pt>
                <c:pt idx="40618">
                  <c:v>66301</c:v>
                </c:pt>
                <c:pt idx="40619">
                  <c:v>65174</c:v>
                </c:pt>
                <c:pt idx="40620">
                  <c:v>65014</c:v>
                </c:pt>
                <c:pt idx="40621">
                  <c:v>63888</c:v>
                </c:pt>
                <c:pt idx="40622">
                  <c:v>63727</c:v>
                </c:pt>
                <c:pt idx="40623">
                  <c:v>62601</c:v>
                </c:pt>
                <c:pt idx="40624">
                  <c:v>62440</c:v>
                </c:pt>
                <c:pt idx="40625">
                  <c:v>61314</c:v>
                </c:pt>
                <c:pt idx="40626">
                  <c:v>68648</c:v>
                </c:pt>
                <c:pt idx="40627">
                  <c:v>67563</c:v>
                </c:pt>
                <c:pt idx="40628">
                  <c:v>68544</c:v>
                </c:pt>
                <c:pt idx="40629">
                  <c:v>67459</c:v>
                </c:pt>
                <c:pt idx="40630">
                  <c:v>66374</c:v>
                </c:pt>
                <c:pt idx="40631">
                  <c:v>65289</c:v>
                </c:pt>
                <c:pt idx="40632">
                  <c:v>67354</c:v>
                </c:pt>
                <c:pt idx="40633">
                  <c:v>66269</c:v>
                </c:pt>
                <c:pt idx="40634">
                  <c:v>65184</c:v>
                </c:pt>
                <c:pt idx="40635">
                  <c:v>64099</c:v>
                </c:pt>
                <c:pt idx="40636">
                  <c:v>66165</c:v>
                </c:pt>
                <c:pt idx="40637">
                  <c:v>65080</c:v>
                </c:pt>
                <c:pt idx="40638">
                  <c:v>63995</c:v>
                </c:pt>
                <c:pt idx="40639">
                  <c:v>66060</c:v>
                </c:pt>
                <c:pt idx="40640">
                  <c:v>64975</c:v>
                </c:pt>
                <c:pt idx="40641">
                  <c:v>63891</c:v>
                </c:pt>
                <c:pt idx="40642">
                  <c:v>64871</c:v>
                </c:pt>
                <c:pt idx="40643">
                  <c:v>63786</c:v>
                </c:pt>
                <c:pt idx="40644">
                  <c:v>62701</c:v>
                </c:pt>
                <c:pt idx="40645">
                  <c:v>63682</c:v>
                </c:pt>
                <c:pt idx="40646">
                  <c:v>62597</c:v>
                </c:pt>
                <c:pt idx="40647">
                  <c:v>62492</c:v>
                </c:pt>
                <c:pt idx="40648">
                  <c:v>61407</c:v>
                </c:pt>
                <c:pt idx="40649">
                  <c:v>61303</c:v>
                </c:pt>
                <c:pt idx="40650">
                  <c:v>60218</c:v>
                </c:pt>
                <c:pt idx="40651">
                  <c:v>60113</c:v>
                </c:pt>
                <c:pt idx="40652">
                  <c:v>59028</c:v>
                </c:pt>
                <c:pt idx="40653">
                  <c:v>58924</c:v>
                </c:pt>
                <c:pt idx="40654">
                  <c:v>57839</c:v>
                </c:pt>
                <c:pt idx="40655">
                  <c:v>71019</c:v>
                </c:pt>
                <c:pt idx="40656">
                  <c:v>69928</c:v>
                </c:pt>
                <c:pt idx="40657">
                  <c:v>69686</c:v>
                </c:pt>
                <c:pt idx="40658">
                  <c:v>69444</c:v>
                </c:pt>
                <c:pt idx="40659">
                  <c:v>68353</c:v>
                </c:pt>
                <c:pt idx="40660">
                  <c:v>67262</c:v>
                </c:pt>
                <c:pt idx="40661">
                  <c:v>68111</c:v>
                </c:pt>
                <c:pt idx="40662">
                  <c:v>67869</c:v>
                </c:pt>
                <c:pt idx="40663">
                  <c:v>66778</c:v>
                </c:pt>
                <c:pt idx="40664">
                  <c:v>66536</c:v>
                </c:pt>
                <c:pt idx="40665">
                  <c:v>66295</c:v>
                </c:pt>
                <c:pt idx="40666">
                  <c:v>65204</c:v>
                </c:pt>
                <c:pt idx="40667">
                  <c:v>64112</c:v>
                </c:pt>
                <c:pt idx="40668">
                  <c:v>64962</c:v>
                </c:pt>
                <c:pt idx="40669">
                  <c:v>63871</c:v>
                </c:pt>
                <c:pt idx="40670">
                  <c:v>63629</c:v>
                </c:pt>
                <c:pt idx="40671">
                  <c:v>62538</c:v>
                </c:pt>
                <c:pt idx="40672">
                  <c:v>62296</c:v>
                </c:pt>
                <c:pt idx="40673">
                  <c:v>60963</c:v>
                </c:pt>
                <c:pt idx="40674">
                  <c:v>59872</c:v>
                </c:pt>
                <c:pt idx="40675">
                  <c:v>60721</c:v>
                </c:pt>
                <c:pt idx="40676">
                  <c:v>59630</c:v>
                </c:pt>
                <c:pt idx="40677">
                  <c:v>58055</c:v>
                </c:pt>
                <c:pt idx="40678">
                  <c:v>56722</c:v>
                </c:pt>
                <c:pt idx="40679">
                  <c:v>54298</c:v>
                </c:pt>
                <c:pt idx="40680">
                  <c:v>50300</c:v>
                </c:pt>
                <c:pt idx="40681">
                  <c:v>73434</c:v>
                </c:pt>
                <c:pt idx="40682">
                  <c:v>72299</c:v>
                </c:pt>
                <c:pt idx="40683">
                  <c:v>72061</c:v>
                </c:pt>
                <c:pt idx="40684">
                  <c:v>71824</c:v>
                </c:pt>
                <c:pt idx="40685">
                  <c:v>70689</c:v>
                </c:pt>
                <c:pt idx="40686">
                  <c:v>69554</c:v>
                </c:pt>
                <c:pt idx="40687">
                  <c:v>70451</c:v>
                </c:pt>
                <c:pt idx="40688">
                  <c:v>70214</c:v>
                </c:pt>
                <c:pt idx="40689">
                  <c:v>69079</c:v>
                </c:pt>
                <c:pt idx="40690">
                  <c:v>68841</c:v>
                </c:pt>
                <c:pt idx="40691">
                  <c:v>68604</c:v>
                </c:pt>
                <c:pt idx="40692">
                  <c:v>67469</c:v>
                </c:pt>
                <c:pt idx="40693">
                  <c:v>66334</c:v>
                </c:pt>
                <c:pt idx="40694">
                  <c:v>67232</c:v>
                </c:pt>
                <c:pt idx="40695">
                  <c:v>66096</c:v>
                </c:pt>
                <c:pt idx="40696">
                  <c:v>65859</c:v>
                </c:pt>
                <c:pt idx="40697">
                  <c:v>64724</c:v>
                </c:pt>
                <c:pt idx="40698">
                  <c:v>64487</c:v>
                </c:pt>
                <c:pt idx="40699">
                  <c:v>63114</c:v>
                </c:pt>
                <c:pt idx="40700">
                  <c:v>61979</c:v>
                </c:pt>
                <c:pt idx="40701">
                  <c:v>62877</c:v>
                </c:pt>
                <c:pt idx="40702">
                  <c:v>61741</c:v>
                </c:pt>
                <c:pt idx="40703">
                  <c:v>60132</c:v>
                </c:pt>
                <c:pt idx="40704">
                  <c:v>58759</c:v>
                </c:pt>
                <c:pt idx="40705">
                  <c:v>56251</c:v>
                </c:pt>
                <c:pt idx="40706">
                  <c:v>52134</c:v>
                </c:pt>
                <c:pt idx="40707">
                  <c:v>72255</c:v>
                </c:pt>
                <c:pt idx="40708">
                  <c:v>71122</c:v>
                </c:pt>
                <c:pt idx="40709">
                  <c:v>70917</c:v>
                </c:pt>
                <c:pt idx="40710">
                  <c:v>70712</c:v>
                </c:pt>
                <c:pt idx="40711">
                  <c:v>69579</c:v>
                </c:pt>
                <c:pt idx="40712">
                  <c:v>68447</c:v>
                </c:pt>
                <c:pt idx="40713">
                  <c:v>69375</c:v>
                </c:pt>
                <c:pt idx="40714">
                  <c:v>69170</c:v>
                </c:pt>
                <c:pt idx="40715">
                  <c:v>68037</c:v>
                </c:pt>
                <c:pt idx="40716">
                  <c:v>67832</c:v>
                </c:pt>
                <c:pt idx="40717">
                  <c:v>67627</c:v>
                </c:pt>
                <c:pt idx="40718">
                  <c:v>66495</c:v>
                </c:pt>
                <c:pt idx="40719">
                  <c:v>65362</c:v>
                </c:pt>
                <c:pt idx="40720">
                  <c:v>66290</c:v>
                </c:pt>
                <c:pt idx="40721">
                  <c:v>65157</c:v>
                </c:pt>
                <c:pt idx="40722">
                  <c:v>64952</c:v>
                </c:pt>
                <c:pt idx="40723">
                  <c:v>63819</c:v>
                </c:pt>
                <c:pt idx="40724">
                  <c:v>63615</c:v>
                </c:pt>
                <c:pt idx="40725">
                  <c:v>62277</c:v>
                </c:pt>
                <c:pt idx="40726">
                  <c:v>61144</c:v>
                </c:pt>
                <c:pt idx="40727">
                  <c:v>62072</c:v>
                </c:pt>
                <c:pt idx="40728">
                  <c:v>60939</c:v>
                </c:pt>
                <c:pt idx="40729">
                  <c:v>59397</c:v>
                </c:pt>
                <c:pt idx="40730">
                  <c:v>58059</c:v>
                </c:pt>
                <c:pt idx="40731">
                  <c:v>55589</c:v>
                </c:pt>
                <c:pt idx="40732">
                  <c:v>51576</c:v>
                </c:pt>
                <c:pt idx="40733">
                  <c:v>70629</c:v>
                </c:pt>
                <c:pt idx="40734">
                  <c:v>69509</c:v>
                </c:pt>
                <c:pt idx="40735">
                  <c:v>69332</c:v>
                </c:pt>
                <c:pt idx="40736">
                  <c:v>69155</c:v>
                </c:pt>
                <c:pt idx="40737">
                  <c:v>68035</c:v>
                </c:pt>
                <c:pt idx="40738">
                  <c:v>66915</c:v>
                </c:pt>
                <c:pt idx="40739">
                  <c:v>67858</c:v>
                </c:pt>
                <c:pt idx="40740">
                  <c:v>67682</c:v>
                </c:pt>
                <c:pt idx="40741">
                  <c:v>66562</c:v>
                </c:pt>
                <c:pt idx="40742">
                  <c:v>66385</c:v>
                </c:pt>
                <c:pt idx="40743">
                  <c:v>66208</c:v>
                </c:pt>
                <c:pt idx="40744">
                  <c:v>65088</c:v>
                </c:pt>
                <c:pt idx="40745">
                  <c:v>63968</c:v>
                </c:pt>
                <c:pt idx="40746">
                  <c:v>64911</c:v>
                </c:pt>
                <c:pt idx="40747">
                  <c:v>63791</c:v>
                </c:pt>
                <c:pt idx="40748">
                  <c:v>63615</c:v>
                </c:pt>
                <c:pt idx="40749">
                  <c:v>62494</c:v>
                </c:pt>
                <c:pt idx="40750">
                  <c:v>62318</c:v>
                </c:pt>
                <c:pt idx="40751">
                  <c:v>61021</c:v>
                </c:pt>
                <c:pt idx="40752">
                  <c:v>59900</c:v>
                </c:pt>
                <c:pt idx="40753">
                  <c:v>60844</c:v>
                </c:pt>
                <c:pt idx="40754">
                  <c:v>59724</c:v>
                </c:pt>
                <c:pt idx="40755">
                  <c:v>58250</c:v>
                </c:pt>
                <c:pt idx="40756">
                  <c:v>56954</c:v>
                </c:pt>
                <c:pt idx="40757">
                  <c:v>54536</c:v>
                </c:pt>
                <c:pt idx="40758">
                  <c:v>50646</c:v>
                </c:pt>
                <c:pt idx="40759">
                  <c:v>65763</c:v>
                </c:pt>
                <c:pt idx="40760">
                  <c:v>64702</c:v>
                </c:pt>
                <c:pt idx="40761">
                  <c:v>64570</c:v>
                </c:pt>
                <c:pt idx="40762">
                  <c:v>64438</c:v>
                </c:pt>
                <c:pt idx="40763">
                  <c:v>63377</c:v>
                </c:pt>
                <c:pt idx="40764">
                  <c:v>62316</c:v>
                </c:pt>
                <c:pt idx="40765">
                  <c:v>63245</c:v>
                </c:pt>
                <c:pt idx="40766">
                  <c:v>63113</c:v>
                </c:pt>
                <c:pt idx="40767">
                  <c:v>62052</c:v>
                </c:pt>
                <c:pt idx="40768">
                  <c:v>61920</c:v>
                </c:pt>
                <c:pt idx="40769">
                  <c:v>61789</c:v>
                </c:pt>
                <c:pt idx="40770">
                  <c:v>60727</c:v>
                </c:pt>
                <c:pt idx="40771">
                  <c:v>59666</c:v>
                </c:pt>
                <c:pt idx="40772">
                  <c:v>60596</c:v>
                </c:pt>
                <c:pt idx="40773">
                  <c:v>59535</c:v>
                </c:pt>
                <c:pt idx="40774">
                  <c:v>59403</c:v>
                </c:pt>
                <c:pt idx="40775">
                  <c:v>58342</c:v>
                </c:pt>
                <c:pt idx="40776">
                  <c:v>58210</c:v>
                </c:pt>
                <c:pt idx="40777">
                  <c:v>57017</c:v>
                </c:pt>
                <c:pt idx="40778">
                  <c:v>55956</c:v>
                </c:pt>
                <c:pt idx="40779">
                  <c:v>56885</c:v>
                </c:pt>
                <c:pt idx="40780">
                  <c:v>55824</c:v>
                </c:pt>
                <c:pt idx="40781">
                  <c:v>54499</c:v>
                </c:pt>
                <c:pt idx="40782">
                  <c:v>53306</c:v>
                </c:pt>
                <c:pt idx="40783">
                  <c:v>51052</c:v>
                </c:pt>
                <c:pt idx="40784">
                  <c:v>47473</c:v>
                </c:pt>
                <c:pt idx="40785">
                  <c:v>70930</c:v>
                </c:pt>
                <c:pt idx="40786">
                  <c:v>69613</c:v>
                </c:pt>
                <c:pt idx="40787">
                  <c:v>68556</c:v>
                </c:pt>
                <c:pt idx="40788">
                  <c:v>69352</c:v>
                </c:pt>
                <c:pt idx="40789">
                  <c:v>68295</c:v>
                </c:pt>
                <c:pt idx="40790">
                  <c:v>67239</c:v>
                </c:pt>
                <c:pt idx="40791">
                  <c:v>68035</c:v>
                </c:pt>
                <c:pt idx="40792">
                  <c:v>66978</c:v>
                </c:pt>
                <c:pt idx="40793">
                  <c:v>66717</c:v>
                </c:pt>
                <c:pt idx="40794">
                  <c:v>65661</c:v>
                </c:pt>
                <c:pt idx="40795">
                  <c:v>65400</c:v>
                </c:pt>
                <c:pt idx="40796">
                  <c:v>64344</c:v>
                </c:pt>
                <c:pt idx="40797">
                  <c:v>64083</c:v>
                </c:pt>
                <c:pt idx="40798">
                  <c:v>63027</c:v>
                </c:pt>
                <c:pt idx="40799">
                  <c:v>62766</c:v>
                </c:pt>
                <c:pt idx="40800">
                  <c:v>61710</c:v>
                </c:pt>
                <c:pt idx="40801">
                  <c:v>61449</c:v>
                </c:pt>
                <c:pt idx="40802">
                  <c:v>60392</c:v>
                </c:pt>
                <c:pt idx="40803">
                  <c:v>60131</c:v>
                </c:pt>
                <c:pt idx="40804">
                  <c:v>59075</c:v>
                </c:pt>
                <c:pt idx="40805">
                  <c:v>73336</c:v>
                </c:pt>
                <c:pt idx="40806">
                  <c:v>71986</c:v>
                </c:pt>
                <c:pt idx="40807">
                  <c:v>70879</c:v>
                </c:pt>
                <c:pt idx="40808">
                  <c:v>71744</c:v>
                </c:pt>
                <c:pt idx="40809">
                  <c:v>70637</c:v>
                </c:pt>
                <c:pt idx="40810">
                  <c:v>69529</c:v>
                </c:pt>
                <c:pt idx="40811">
                  <c:v>70394</c:v>
                </c:pt>
                <c:pt idx="40812">
                  <c:v>69287</c:v>
                </c:pt>
                <c:pt idx="40813">
                  <c:v>69045</c:v>
                </c:pt>
                <c:pt idx="40814">
                  <c:v>67937</c:v>
                </c:pt>
                <c:pt idx="40815">
                  <c:v>67695</c:v>
                </c:pt>
                <c:pt idx="40816">
                  <c:v>66588</c:v>
                </c:pt>
                <c:pt idx="40817">
                  <c:v>66345</c:v>
                </c:pt>
                <c:pt idx="40818">
                  <c:v>65238</c:v>
                </c:pt>
                <c:pt idx="40819">
                  <c:v>64996</c:v>
                </c:pt>
                <c:pt idx="40820">
                  <c:v>63888</c:v>
                </c:pt>
                <c:pt idx="40821">
                  <c:v>63646</c:v>
                </c:pt>
                <c:pt idx="40822">
                  <c:v>62538</c:v>
                </c:pt>
                <c:pt idx="40823">
                  <c:v>62296</c:v>
                </c:pt>
                <c:pt idx="40824">
                  <c:v>61189</c:v>
                </c:pt>
                <c:pt idx="40825">
                  <c:v>72724</c:v>
                </c:pt>
                <c:pt idx="40826">
                  <c:v>71404</c:v>
                </c:pt>
                <c:pt idx="40827">
                  <c:v>70282</c:v>
                </c:pt>
                <c:pt idx="40828">
                  <c:v>71205</c:v>
                </c:pt>
                <c:pt idx="40829">
                  <c:v>70084</c:v>
                </c:pt>
                <c:pt idx="40830">
                  <c:v>68962</c:v>
                </c:pt>
                <c:pt idx="40831">
                  <c:v>69885</c:v>
                </c:pt>
                <c:pt idx="40832">
                  <c:v>68764</c:v>
                </c:pt>
                <c:pt idx="40833">
                  <c:v>68565</c:v>
                </c:pt>
                <c:pt idx="40834">
                  <c:v>67444</c:v>
                </c:pt>
                <c:pt idx="40835">
                  <c:v>67245</c:v>
                </c:pt>
                <c:pt idx="40836">
                  <c:v>66124</c:v>
                </c:pt>
                <c:pt idx="40837">
                  <c:v>65925</c:v>
                </c:pt>
                <c:pt idx="40838">
                  <c:v>64804</c:v>
                </c:pt>
                <c:pt idx="40839">
                  <c:v>64605</c:v>
                </c:pt>
                <c:pt idx="40840">
                  <c:v>63484</c:v>
                </c:pt>
                <c:pt idx="40841">
                  <c:v>63285</c:v>
                </c:pt>
                <c:pt idx="40842">
                  <c:v>62164</c:v>
                </c:pt>
                <c:pt idx="40843">
                  <c:v>61965</c:v>
                </c:pt>
                <c:pt idx="40844">
                  <c:v>60844</c:v>
                </c:pt>
                <c:pt idx="40845">
                  <c:v>71777</c:v>
                </c:pt>
                <c:pt idx="40846">
                  <c:v>70491</c:v>
                </c:pt>
                <c:pt idx="40847">
                  <c:v>69363</c:v>
                </c:pt>
                <c:pt idx="40848">
                  <c:v>70332</c:v>
                </c:pt>
                <c:pt idx="40849">
                  <c:v>69204</c:v>
                </c:pt>
                <c:pt idx="40850">
                  <c:v>68076</c:v>
                </c:pt>
                <c:pt idx="40851">
                  <c:v>69045</c:v>
                </c:pt>
                <c:pt idx="40852">
                  <c:v>67918</c:v>
                </c:pt>
                <c:pt idx="40853">
                  <c:v>67759</c:v>
                </c:pt>
                <c:pt idx="40854">
                  <c:v>66631</c:v>
                </c:pt>
                <c:pt idx="40855">
                  <c:v>66472</c:v>
                </c:pt>
                <c:pt idx="40856">
                  <c:v>65345</c:v>
                </c:pt>
                <c:pt idx="40857">
                  <c:v>65186</c:v>
                </c:pt>
                <c:pt idx="40858">
                  <c:v>64058</c:v>
                </c:pt>
                <c:pt idx="40859">
                  <c:v>63899</c:v>
                </c:pt>
                <c:pt idx="40860">
                  <c:v>62772</c:v>
                </c:pt>
                <c:pt idx="40861">
                  <c:v>62613</c:v>
                </c:pt>
                <c:pt idx="40862">
                  <c:v>61485</c:v>
                </c:pt>
                <c:pt idx="40863">
                  <c:v>61326</c:v>
                </c:pt>
                <c:pt idx="40864">
                  <c:v>60199</c:v>
                </c:pt>
                <c:pt idx="40865">
                  <c:v>67854</c:v>
                </c:pt>
                <c:pt idx="40866">
                  <c:v>66658</c:v>
                </c:pt>
                <c:pt idx="40867">
                  <c:v>65566</c:v>
                </c:pt>
                <c:pt idx="40868">
                  <c:v>66553</c:v>
                </c:pt>
                <c:pt idx="40869">
                  <c:v>65462</c:v>
                </c:pt>
                <c:pt idx="40870">
                  <c:v>64370</c:v>
                </c:pt>
                <c:pt idx="40871">
                  <c:v>65357</c:v>
                </c:pt>
                <c:pt idx="40872">
                  <c:v>64266</c:v>
                </c:pt>
                <c:pt idx="40873">
                  <c:v>64161</c:v>
                </c:pt>
                <c:pt idx="40874">
                  <c:v>63070</c:v>
                </c:pt>
                <c:pt idx="40875">
                  <c:v>62965</c:v>
                </c:pt>
                <c:pt idx="40876">
                  <c:v>61874</c:v>
                </c:pt>
                <c:pt idx="40877">
                  <c:v>61769</c:v>
                </c:pt>
                <c:pt idx="40878">
                  <c:v>60677</c:v>
                </c:pt>
                <c:pt idx="40879">
                  <c:v>60573</c:v>
                </c:pt>
                <c:pt idx="40880">
                  <c:v>59481</c:v>
                </c:pt>
                <c:pt idx="40881">
                  <c:v>59377</c:v>
                </c:pt>
                <c:pt idx="40882">
                  <c:v>58285</c:v>
                </c:pt>
                <c:pt idx="40883">
                  <c:v>58181</c:v>
                </c:pt>
                <c:pt idx="40884">
                  <c:v>57089</c:v>
                </c:pt>
                <c:pt idx="40885">
                  <c:v>71440</c:v>
                </c:pt>
                <c:pt idx="40886">
                  <c:v>70126</c:v>
                </c:pt>
                <c:pt idx="40887">
                  <c:v>68813</c:v>
                </c:pt>
                <c:pt idx="40888">
                  <c:v>67732</c:v>
                </c:pt>
                <c:pt idx="40889">
                  <c:v>68580</c:v>
                </c:pt>
                <c:pt idx="40890">
                  <c:v>67499</c:v>
                </c:pt>
                <c:pt idx="40891">
                  <c:v>67267</c:v>
                </c:pt>
                <c:pt idx="40892">
                  <c:v>65953</c:v>
                </c:pt>
                <c:pt idx="40893">
                  <c:v>64872</c:v>
                </c:pt>
                <c:pt idx="40894">
                  <c:v>64640</c:v>
                </c:pt>
                <c:pt idx="40895">
                  <c:v>63326</c:v>
                </c:pt>
                <c:pt idx="40896">
                  <c:v>62013</c:v>
                </c:pt>
                <c:pt idx="40897">
                  <c:v>73749</c:v>
                </c:pt>
                <c:pt idx="40898">
                  <c:v>72403</c:v>
                </c:pt>
                <c:pt idx="40899">
                  <c:v>71058</c:v>
                </c:pt>
                <c:pt idx="40900">
                  <c:v>69929</c:v>
                </c:pt>
                <c:pt idx="40901">
                  <c:v>70842</c:v>
                </c:pt>
                <c:pt idx="40902">
                  <c:v>69713</c:v>
                </c:pt>
                <c:pt idx="40903">
                  <c:v>69497</c:v>
                </c:pt>
                <c:pt idx="40904">
                  <c:v>68152</c:v>
                </c:pt>
                <c:pt idx="40905">
                  <c:v>67023</c:v>
                </c:pt>
                <c:pt idx="40906">
                  <c:v>66806</c:v>
                </c:pt>
                <c:pt idx="40907">
                  <c:v>65461</c:v>
                </c:pt>
                <c:pt idx="40908">
                  <c:v>64116</c:v>
                </c:pt>
                <c:pt idx="40909">
                  <c:v>72868</c:v>
                </c:pt>
                <c:pt idx="40910">
                  <c:v>71550</c:v>
                </c:pt>
                <c:pt idx="40911">
                  <c:v>70232</c:v>
                </c:pt>
                <c:pt idx="40912">
                  <c:v>69102</c:v>
                </c:pt>
                <c:pt idx="40913">
                  <c:v>70044</c:v>
                </c:pt>
                <c:pt idx="40914">
                  <c:v>68914</c:v>
                </c:pt>
                <c:pt idx="40915">
                  <c:v>68727</c:v>
                </c:pt>
                <c:pt idx="40916">
                  <c:v>67409</c:v>
                </c:pt>
                <c:pt idx="40917">
                  <c:v>66279</c:v>
                </c:pt>
                <c:pt idx="40918">
                  <c:v>66091</c:v>
                </c:pt>
                <c:pt idx="40919">
                  <c:v>64773</c:v>
                </c:pt>
                <c:pt idx="40920">
                  <c:v>63455</c:v>
                </c:pt>
                <c:pt idx="40921">
                  <c:v>71629</c:v>
                </c:pt>
                <c:pt idx="40922">
                  <c:v>70342</c:v>
                </c:pt>
                <c:pt idx="40923">
                  <c:v>69055</c:v>
                </c:pt>
                <c:pt idx="40924">
                  <c:v>67934</c:v>
                </c:pt>
                <c:pt idx="40925">
                  <c:v>68888</c:v>
                </c:pt>
                <c:pt idx="40926">
                  <c:v>67767</c:v>
                </c:pt>
                <c:pt idx="40927">
                  <c:v>67601</c:v>
                </c:pt>
                <c:pt idx="40928">
                  <c:v>66314</c:v>
                </c:pt>
                <c:pt idx="40929">
                  <c:v>65193</c:v>
                </c:pt>
                <c:pt idx="40930">
                  <c:v>65026</c:v>
                </c:pt>
                <c:pt idx="40931">
                  <c:v>63739</c:v>
                </c:pt>
                <c:pt idx="40932">
                  <c:v>62452</c:v>
                </c:pt>
                <c:pt idx="40933">
                  <c:v>67318</c:v>
                </c:pt>
                <c:pt idx="40934">
                  <c:v>66116</c:v>
                </c:pt>
                <c:pt idx="40935">
                  <c:v>64915</c:v>
                </c:pt>
                <c:pt idx="40936">
                  <c:v>63851</c:v>
                </c:pt>
                <c:pt idx="40937">
                  <c:v>64778</c:v>
                </c:pt>
                <c:pt idx="40938">
                  <c:v>63714</c:v>
                </c:pt>
                <c:pt idx="40939">
                  <c:v>63577</c:v>
                </c:pt>
                <c:pt idx="40940">
                  <c:v>62375</c:v>
                </c:pt>
                <c:pt idx="40941">
                  <c:v>61311</c:v>
                </c:pt>
                <c:pt idx="40942">
                  <c:v>61174</c:v>
                </c:pt>
                <c:pt idx="40943">
                  <c:v>59972</c:v>
                </c:pt>
                <c:pt idx="40944">
                  <c:v>58771</c:v>
                </c:pt>
                <c:pt idx="40945">
                  <c:v>63678</c:v>
                </c:pt>
                <c:pt idx="40946">
                  <c:v>62540</c:v>
                </c:pt>
                <c:pt idx="40947">
                  <c:v>59124</c:v>
                </c:pt>
                <c:pt idx="40948">
                  <c:v>56848</c:v>
                </c:pt>
                <c:pt idx="40949">
                  <c:v>55709</c:v>
                </c:pt>
                <c:pt idx="40950">
                  <c:v>54571</c:v>
                </c:pt>
                <c:pt idx="40951">
                  <c:v>63513</c:v>
                </c:pt>
                <c:pt idx="40952">
                  <c:v>62375</c:v>
                </c:pt>
                <c:pt idx="40953">
                  <c:v>61236</c:v>
                </c:pt>
                <c:pt idx="40954">
                  <c:v>60098</c:v>
                </c:pt>
                <c:pt idx="40955">
                  <c:v>58959</c:v>
                </c:pt>
                <c:pt idx="40956">
                  <c:v>57821</c:v>
                </c:pt>
                <c:pt idx="40957">
                  <c:v>56682</c:v>
                </c:pt>
                <c:pt idx="40958">
                  <c:v>55544</c:v>
                </c:pt>
                <c:pt idx="40959">
                  <c:v>54405</c:v>
                </c:pt>
                <c:pt idx="40960">
                  <c:v>53267</c:v>
                </c:pt>
                <c:pt idx="40961">
                  <c:v>52129</c:v>
                </c:pt>
                <c:pt idx="40962">
                  <c:v>63348</c:v>
                </c:pt>
                <c:pt idx="40963">
                  <c:v>62209</c:v>
                </c:pt>
                <c:pt idx="40964">
                  <c:v>61071</c:v>
                </c:pt>
                <c:pt idx="40965">
                  <c:v>59932</c:v>
                </c:pt>
                <c:pt idx="40966">
                  <c:v>58794</c:v>
                </c:pt>
                <c:pt idx="40967">
                  <c:v>57656</c:v>
                </c:pt>
                <c:pt idx="40968">
                  <c:v>56517</c:v>
                </c:pt>
                <c:pt idx="40969">
                  <c:v>55379</c:v>
                </c:pt>
                <c:pt idx="40970">
                  <c:v>54240</c:v>
                </c:pt>
                <c:pt idx="40971">
                  <c:v>53102</c:v>
                </c:pt>
                <c:pt idx="40972">
                  <c:v>51963</c:v>
                </c:pt>
                <c:pt idx="40973">
                  <c:v>50825</c:v>
                </c:pt>
                <c:pt idx="40974">
                  <c:v>49686</c:v>
                </c:pt>
                <c:pt idx="40975">
                  <c:v>62044</c:v>
                </c:pt>
                <c:pt idx="40976">
                  <c:v>60906</c:v>
                </c:pt>
                <c:pt idx="40977">
                  <c:v>59767</c:v>
                </c:pt>
                <c:pt idx="40978">
                  <c:v>58629</c:v>
                </c:pt>
                <c:pt idx="40979">
                  <c:v>57490</c:v>
                </c:pt>
                <c:pt idx="40980">
                  <c:v>56352</c:v>
                </c:pt>
                <c:pt idx="40981">
                  <c:v>55213</c:v>
                </c:pt>
                <c:pt idx="40982">
                  <c:v>54075</c:v>
                </c:pt>
                <c:pt idx="40983">
                  <c:v>52937</c:v>
                </c:pt>
                <c:pt idx="40984">
                  <c:v>51798</c:v>
                </c:pt>
                <c:pt idx="40985">
                  <c:v>50660</c:v>
                </c:pt>
                <c:pt idx="40986">
                  <c:v>49521</c:v>
                </c:pt>
                <c:pt idx="40987">
                  <c:v>48383</c:v>
                </c:pt>
                <c:pt idx="40988">
                  <c:v>47244</c:v>
                </c:pt>
                <c:pt idx="40989">
                  <c:v>59602</c:v>
                </c:pt>
                <c:pt idx="40990">
                  <c:v>58464</c:v>
                </c:pt>
                <c:pt idx="40991">
                  <c:v>47079</c:v>
                </c:pt>
                <c:pt idx="40992">
                  <c:v>45941</c:v>
                </c:pt>
                <c:pt idx="40993">
                  <c:v>65814</c:v>
                </c:pt>
                <c:pt idx="40994">
                  <c:v>64615</c:v>
                </c:pt>
                <c:pt idx="40995">
                  <c:v>61020</c:v>
                </c:pt>
                <c:pt idx="40996">
                  <c:v>58623</c:v>
                </c:pt>
                <c:pt idx="40997">
                  <c:v>57424</c:v>
                </c:pt>
                <c:pt idx="40998">
                  <c:v>56226</c:v>
                </c:pt>
                <c:pt idx="40999">
                  <c:v>65676</c:v>
                </c:pt>
                <c:pt idx="41000">
                  <c:v>64477</c:v>
                </c:pt>
                <c:pt idx="41001">
                  <c:v>63279</c:v>
                </c:pt>
                <c:pt idx="41002">
                  <c:v>62080</c:v>
                </c:pt>
                <c:pt idx="41003">
                  <c:v>60882</c:v>
                </c:pt>
                <c:pt idx="41004">
                  <c:v>59683</c:v>
                </c:pt>
                <c:pt idx="41005">
                  <c:v>58485</c:v>
                </c:pt>
                <c:pt idx="41006">
                  <c:v>57286</c:v>
                </c:pt>
                <c:pt idx="41007">
                  <c:v>56088</c:v>
                </c:pt>
                <c:pt idx="41008">
                  <c:v>54889</c:v>
                </c:pt>
                <c:pt idx="41009">
                  <c:v>53691</c:v>
                </c:pt>
                <c:pt idx="41010">
                  <c:v>65538</c:v>
                </c:pt>
                <c:pt idx="41011">
                  <c:v>64339</c:v>
                </c:pt>
                <c:pt idx="41012">
                  <c:v>63141</c:v>
                </c:pt>
                <c:pt idx="41013">
                  <c:v>61942</c:v>
                </c:pt>
                <c:pt idx="41014">
                  <c:v>60744</c:v>
                </c:pt>
                <c:pt idx="41015">
                  <c:v>59545</c:v>
                </c:pt>
                <c:pt idx="41016">
                  <c:v>58347</c:v>
                </c:pt>
                <c:pt idx="41017">
                  <c:v>57148</c:v>
                </c:pt>
                <c:pt idx="41018">
                  <c:v>55950</c:v>
                </c:pt>
                <c:pt idx="41019">
                  <c:v>54751</c:v>
                </c:pt>
                <c:pt idx="41020">
                  <c:v>53553</c:v>
                </c:pt>
                <c:pt idx="41021">
                  <c:v>52354</c:v>
                </c:pt>
                <c:pt idx="41022">
                  <c:v>51156</c:v>
                </c:pt>
                <c:pt idx="41023">
                  <c:v>64201</c:v>
                </c:pt>
                <c:pt idx="41024">
                  <c:v>63003</c:v>
                </c:pt>
                <c:pt idx="41025">
                  <c:v>61804</c:v>
                </c:pt>
                <c:pt idx="41026">
                  <c:v>60606</c:v>
                </c:pt>
                <c:pt idx="41027">
                  <c:v>59407</c:v>
                </c:pt>
                <c:pt idx="41028">
                  <c:v>58209</c:v>
                </c:pt>
                <c:pt idx="41029">
                  <c:v>57010</c:v>
                </c:pt>
                <c:pt idx="41030">
                  <c:v>55812</c:v>
                </c:pt>
                <c:pt idx="41031">
                  <c:v>54613</c:v>
                </c:pt>
                <c:pt idx="41032">
                  <c:v>53415</c:v>
                </c:pt>
                <c:pt idx="41033">
                  <c:v>52216</c:v>
                </c:pt>
                <c:pt idx="41034">
                  <c:v>51018</c:v>
                </c:pt>
                <c:pt idx="41035">
                  <c:v>49819</c:v>
                </c:pt>
                <c:pt idx="41036">
                  <c:v>48621</c:v>
                </c:pt>
                <c:pt idx="41037">
                  <c:v>61666</c:v>
                </c:pt>
                <c:pt idx="41038">
                  <c:v>60468</c:v>
                </c:pt>
                <c:pt idx="41039">
                  <c:v>48483</c:v>
                </c:pt>
                <c:pt idx="41040">
                  <c:v>47285</c:v>
                </c:pt>
                <c:pt idx="41041">
                  <c:v>65220</c:v>
                </c:pt>
                <c:pt idx="41042">
                  <c:v>64008</c:v>
                </c:pt>
                <c:pt idx="41043">
                  <c:v>60372</c:v>
                </c:pt>
                <c:pt idx="41044">
                  <c:v>57949</c:v>
                </c:pt>
                <c:pt idx="41045">
                  <c:v>56737</c:v>
                </c:pt>
                <c:pt idx="41046">
                  <c:v>55525</c:v>
                </c:pt>
                <c:pt idx="41047">
                  <c:v>65119</c:v>
                </c:pt>
                <c:pt idx="41048">
                  <c:v>63907</c:v>
                </c:pt>
                <c:pt idx="41049">
                  <c:v>62695</c:v>
                </c:pt>
                <c:pt idx="41050">
                  <c:v>61484</c:v>
                </c:pt>
                <c:pt idx="41051">
                  <c:v>60272</c:v>
                </c:pt>
                <c:pt idx="41052">
                  <c:v>59060</c:v>
                </c:pt>
                <c:pt idx="41053">
                  <c:v>57848</c:v>
                </c:pt>
                <c:pt idx="41054">
                  <c:v>56637</c:v>
                </c:pt>
                <c:pt idx="41055">
                  <c:v>55425</c:v>
                </c:pt>
                <c:pt idx="41056">
                  <c:v>54213</c:v>
                </c:pt>
                <c:pt idx="41057">
                  <c:v>53001</c:v>
                </c:pt>
                <c:pt idx="41058">
                  <c:v>65018</c:v>
                </c:pt>
                <c:pt idx="41059">
                  <c:v>63807</c:v>
                </c:pt>
                <c:pt idx="41060">
                  <c:v>62595</c:v>
                </c:pt>
                <c:pt idx="41061">
                  <c:v>61383</c:v>
                </c:pt>
                <c:pt idx="41062">
                  <c:v>60171</c:v>
                </c:pt>
                <c:pt idx="41063">
                  <c:v>58960</c:v>
                </c:pt>
                <c:pt idx="41064">
                  <c:v>57748</c:v>
                </c:pt>
                <c:pt idx="41065">
                  <c:v>56536</c:v>
                </c:pt>
                <c:pt idx="41066">
                  <c:v>55324</c:v>
                </c:pt>
                <c:pt idx="41067">
                  <c:v>54112</c:v>
                </c:pt>
                <c:pt idx="41068">
                  <c:v>52901</c:v>
                </c:pt>
                <c:pt idx="41069">
                  <c:v>51689</c:v>
                </c:pt>
                <c:pt idx="41070">
                  <c:v>50477</c:v>
                </c:pt>
                <c:pt idx="41071">
                  <c:v>63706</c:v>
                </c:pt>
                <c:pt idx="41072">
                  <c:v>62494</c:v>
                </c:pt>
                <c:pt idx="41073">
                  <c:v>61283</c:v>
                </c:pt>
                <c:pt idx="41074">
                  <c:v>60071</c:v>
                </c:pt>
                <c:pt idx="41075">
                  <c:v>58859</c:v>
                </c:pt>
                <c:pt idx="41076">
                  <c:v>57647</c:v>
                </c:pt>
                <c:pt idx="41077">
                  <c:v>56435</c:v>
                </c:pt>
                <c:pt idx="41078">
                  <c:v>55224</c:v>
                </c:pt>
                <c:pt idx="41079">
                  <c:v>54012</c:v>
                </c:pt>
                <c:pt idx="41080">
                  <c:v>52800</c:v>
                </c:pt>
                <c:pt idx="41081">
                  <c:v>51588</c:v>
                </c:pt>
                <c:pt idx="41082">
                  <c:v>50377</c:v>
                </c:pt>
                <c:pt idx="41083">
                  <c:v>49165</c:v>
                </c:pt>
                <c:pt idx="41084">
                  <c:v>47953</c:v>
                </c:pt>
                <c:pt idx="41085">
                  <c:v>61182</c:v>
                </c:pt>
                <c:pt idx="41086">
                  <c:v>59970</c:v>
                </c:pt>
                <c:pt idx="41087">
                  <c:v>47852</c:v>
                </c:pt>
                <c:pt idx="41088">
                  <c:v>46641</c:v>
                </c:pt>
                <c:pt idx="41089">
                  <c:v>64340</c:v>
                </c:pt>
                <c:pt idx="41090">
                  <c:v>63123</c:v>
                </c:pt>
                <c:pt idx="41091">
                  <c:v>59471</c:v>
                </c:pt>
                <c:pt idx="41092">
                  <c:v>57037</c:v>
                </c:pt>
                <c:pt idx="41093">
                  <c:v>55820</c:v>
                </c:pt>
                <c:pt idx="41094">
                  <c:v>54603</c:v>
                </c:pt>
                <c:pt idx="41095">
                  <c:v>64273</c:v>
                </c:pt>
                <c:pt idx="41096">
                  <c:v>63056</c:v>
                </c:pt>
                <c:pt idx="41097">
                  <c:v>61839</c:v>
                </c:pt>
                <c:pt idx="41098">
                  <c:v>60622</c:v>
                </c:pt>
                <c:pt idx="41099">
                  <c:v>59405</c:v>
                </c:pt>
                <c:pt idx="41100">
                  <c:v>58188</c:v>
                </c:pt>
                <c:pt idx="41101">
                  <c:v>56970</c:v>
                </c:pt>
                <c:pt idx="41102">
                  <c:v>55753</c:v>
                </c:pt>
                <c:pt idx="41103">
                  <c:v>54536</c:v>
                </c:pt>
                <c:pt idx="41104">
                  <c:v>53319</c:v>
                </c:pt>
                <c:pt idx="41105">
                  <c:v>52102</c:v>
                </c:pt>
                <c:pt idx="41106">
                  <c:v>64207</c:v>
                </c:pt>
                <c:pt idx="41107">
                  <c:v>62990</c:v>
                </c:pt>
                <c:pt idx="41108">
                  <c:v>61773</c:v>
                </c:pt>
                <c:pt idx="41109">
                  <c:v>60555</c:v>
                </c:pt>
                <c:pt idx="41110">
                  <c:v>59338</c:v>
                </c:pt>
                <c:pt idx="41111">
                  <c:v>58121</c:v>
                </c:pt>
                <c:pt idx="41112">
                  <c:v>56904</c:v>
                </c:pt>
                <c:pt idx="41113">
                  <c:v>55687</c:v>
                </c:pt>
                <c:pt idx="41114">
                  <c:v>54469</c:v>
                </c:pt>
                <c:pt idx="41115">
                  <c:v>53252</c:v>
                </c:pt>
                <c:pt idx="41116">
                  <c:v>52035</c:v>
                </c:pt>
                <c:pt idx="41117">
                  <c:v>50818</c:v>
                </c:pt>
                <c:pt idx="41118">
                  <c:v>49601</c:v>
                </c:pt>
                <c:pt idx="41119">
                  <c:v>62923</c:v>
                </c:pt>
                <c:pt idx="41120">
                  <c:v>61706</c:v>
                </c:pt>
                <c:pt idx="41121">
                  <c:v>60489</c:v>
                </c:pt>
                <c:pt idx="41122">
                  <c:v>59272</c:v>
                </c:pt>
                <c:pt idx="41123">
                  <c:v>58054</c:v>
                </c:pt>
                <c:pt idx="41124">
                  <c:v>56837</c:v>
                </c:pt>
                <c:pt idx="41125">
                  <c:v>55620</c:v>
                </c:pt>
                <c:pt idx="41126">
                  <c:v>54403</c:v>
                </c:pt>
                <c:pt idx="41127">
                  <c:v>53186</c:v>
                </c:pt>
                <c:pt idx="41128">
                  <c:v>51968</c:v>
                </c:pt>
                <c:pt idx="41129">
                  <c:v>50751</c:v>
                </c:pt>
                <c:pt idx="41130">
                  <c:v>49534</c:v>
                </c:pt>
                <c:pt idx="41131">
                  <c:v>48317</c:v>
                </c:pt>
                <c:pt idx="41132">
                  <c:v>47100</c:v>
                </c:pt>
                <c:pt idx="41133">
                  <c:v>60422</c:v>
                </c:pt>
                <c:pt idx="41134">
                  <c:v>59205</c:v>
                </c:pt>
                <c:pt idx="41135">
                  <c:v>47033</c:v>
                </c:pt>
                <c:pt idx="41136">
                  <c:v>45816</c:v>
                </c:pt>
                <c:pt idx="41137">
                  <c:v>60766</c:v>
                </c:pt>
                <c:pt idx="41138">
                  <c:v>59592</c:v>
                </c:pt>
                <c:pt idx="41139">
                  <c:v>56072</c:v>
                </c:pt>
                <c:pt idx="41140">
                  <c:v>53725</c:v>
                </c:pt>
                <c:pt idx="41141">
                  <c:v>52552</c:v>
                </c:pt>
                <c:pt idx="41142">
                  <c:v>51378</c:v>
                </c:pt>
                <c:pt idx="41143">
                  <c:v>60739</c:v>
                </c:pt>
                <c:pt idx="41144">
                  <c:v>59565</c:v>
                </c:pt>
                <c:pt idx="41145">
                  <c:v>58392</c:v>
                </c:pt>
                <c:pt idx="41146">
                  <c:v>57218</c:v>
                </c:pt>
                <c:pt idx="41147">
                  <c:v>56045</c:v>
                </c:pt>
                <c:pt idx="41148">
                  <c:v>54871</c:v>
                </c:pt>
                <c:pt idx="41149">
                  <c:v>53698</c:v>
                </c:pt>
                <c:pt idx="41150">
                  <c:v>52525</c:v>
                </c:pt>
                <c:pt idx="41151">
                  <c:v>51351</c:v>
                </c:pt>
                <c:pt idx="41152">
                  <c:v>50178</c:v>
                </c:pt>
                <c:pt idx="41153">
                  <c:v>49004</c:v>
                </c:pt>
                <c:pt idx="41154">
                  <c:v>60712</c:v>
                </c:pt>
                <c:pt idx="41155">
                  <c:v>59538</c:v>
                </c:pt>
                <c:pt idx="41156">
                  <c:v>58365</c:v>
                </c:pt>
                <c:pt idx="41157">
                  <c:v>57191</c:v>
                </c:pt>
                <c:pt idx="41158">
                  <c:v>56018</c:v>
                </c:pt>
                <c:pt idx="41159">
                  <c:v>54844</c:v>
                </c:pt>
                <c:pt idx="41160">
                  <c:v>53671</c:v>
                </c:pt>
                <c:pt idx="41161">
                  <c:v>52498</c:v>
                </c:pt>
                <c:pt idx="41162">
                  <c:v>51324</c:v>
                </c:pt>
                <c:pt idx="41163">
                  <c:v>50151</c:v>
                </c:pt>
                <c:pt idx="41164">
                  <c:v>48977</c:v>
                </c:pt>
                <c:pt idx="41165">
                  <c:v>47804</c:v>
                </c:pt>
                <c:pt idx="41166">
                  <c:v>46630</c:v>
                </c:pt>
                <c:pt idx="41167">
                  <c:v>59511</c:v>
                </c:pt>
                <c:pt idx="41168">
                  <c:v>58338</c:v>
                </c:pt>
                <c:pt idx="41169">
                  <c:v>57164</c:v>
                </c:pt>
                <c:pt idx="41170">
                  <c:v>55991</c:v>
                </c:pt>
                <c:pt idx="41171">
                  <c:v>54817</c:v>
                </c:pt>
                <c:pt idx="41172">
                  <c:v>53644</c:v>
                </c:pt>
                <c:pt idx="41173">
                  <c:v>52470</c:v>
                </c:pt>
                <c:pt idx="41174">
                  <c:v>51297</c:v>
                </c:pt>
                <c:pt idx="41175">
                  <c:v>50124</c:v>
                </c:pt>
                <c:pt idx="41176">
                  <c:v>48950</c:v>
                </c:pt>
                <c:pt idx="41177">
                  <c:v>47777</c:v>
                </c:pt>
                <c:pt idx="41178">
                  <c:v>46603</c:v>
                </c:pt>
                <c:pt idx="41179">
                  <c:v>45430</c:v>
                </c:pt>
                <c:pt idx="41180">
                  <c:v>44256</c:v>
                </c:pt>
                <c:pt idx="41181">
                  <c:v>57137</c:v>
                </c:pt>
                <c:pt idx="41182">
                  <c:v>55964</c:v>
                </c:pt>
                <c:pt idx="41183">
                  <c:v>44229</c:v>
                </c:pt>
                <c:pt idx="41184">
                  <c:v>43056</c:v>
                </c:pt>
                <c:pt idx="41185">
                  <c:v>63678</c:v>
                </c:pt>
                <c:pt idx="41186">
                  <c:v>62540</c:v>
                </c:pt>
                <c:pt idx="41187">
                  <c:v>59124</c:v>
                </c:pt>
                <c:pt idx="41188">
                  <c:v>56848</c:v>
                </c:pt>
                <c:pt idx="41189">
                  <c:v>55709</c:v>
                </c:pt>
                <c:pt idx="41190">
                  <c:v>54571</c:v>
                </c:pt>
                <c:pt idx="41191">
                  <c:v>63513</c:v>
                </c:pt>
                <c:pt idx="41192">
                  <c:v>62375</c:v>
                </c:pt>
                <c:pt idx="41193">
                  <c:v>61236</c:v>
                </c:pt>
                <c:pt idx="41194">
                  <c:v>60098</c:v>
                </c:pt>
                <c:pt idx="41195">
                  <c:v>58959</c:v>
                </c:pt>
                <c:pt idx="41196">
                  <c:v>57821</c:v>
                </c:pt>
                <c:pt idx="41197">
                  <c:v>56682</c:v>
                </c:pt>
                <c:pt idx="41198">
                  <c:v>55544</c:v>
                </c:pt>
                <c:pt idx="41199">
                  <c:v>54405</c:v>
                </c:pt>
                <c:pt idx="41200">
                  <c:v>53267</c:v>
                </c:pt>
                <c:pt idx="41201">
                  <c:v>52129</c:v>
                </c:pt>
                <c:pt idx="41202">
                  <c:v>63348</c:v>
                </c:pt>
                <c:pt idx="41203">
                  <c:v>62209</c:v>
                </c:pt>
                <c:pt idx="41204">
                  <c:v>61071</c:v>
                </c:pt>
                <c:pt idx="41205">
                  <c:v>59932</c:v>
                </c:pt>
                <c:pt idx="41206">
                  <c:v>58794</c:v>
                </c:pt>
                <c:pt idx="41207">
                  <c:v>57656</c:v>
                </c:pt>
                <c:pt idx="41208">
                  <c:v>56517</c:v>
                </c:pt>
                <c:pt idx="41209">
                  <c:v>55379</c:v>
                </c:pt>
                <c:pt idx="41210">
                  <c:v>54240</c:v>
                </c:pt>
                <c:pt idx="41211">
                  <c:v>53102</c:v>
                </c:pt>
                <c:pt idx="41212">
                  <c:v>51963</c:v>
                </c:pt>
                <c:pt idx="41213">
                  <c:v>50825</c:v>
                </c:pt>
                <c:pt idx="41214">
                  <c:v>49686</c:v>
                </c:pt>
                <c:pt idx="41215">
                  <c:v>62044</c:v>
                </c:pt>
                <c:pt idx="41216">
                  <c:v>60906</c:v>
                </c:pt>
                <c:pt idx="41217">
                  <c:v>59767</c:v>
                </c:pt>
                <c:pt idx="41218">
                  <c:v>58629</c:v>
                </c:pt>
                <c:pt idx="41219">
                  <c:v>57490</c:v>
                </c:pt>
                <c:pt idx="41220">
                  <c:v>56352</c:v>
                </c:pt>
                <c:pt idx="41221">
                  <c:v>55213</c:v>
                </c:pt>
                <c:pt idx="41222">
                  <c:v>54075</c:v>
                </c:pt>
                <c:pt idx="41223">
                  <c:v>52937</c:v>
                </c:pt>
                <c:pt idx="41224">
                  <c:v>51798</c:v>
                </c:pt>
                <c:pt idx="41225">
                  <c:v>50660</c:v>
                </c:pt>
                <c:pt idx="41226">
                  <c:v>49521</c:v>
                </c:pt>
                <c:pt idx="41227">
                  <c:v>48383</c:v>
                </c:pt>
                <c:pt idx="41228">
                  <c:v>47244</c:v>
                </c:pt>
                <c:pt idx="41229">
                  <c:v>59602</c:v>
                </c:pt>
                <c:pt idx="41230">
                  <c:v>58464</c:v>
                </c:pt>
                <c:pt idx="41231">
                  <c:v>47079</c:v>
                </c:pt>
                <c:pt idx="41232">
                  <c:v>45941</c:v>
                </c:pt>
                <c:pt idx="41233">
                  <c:v>65814</c:v>
                </c:pt>
                <c:pt idx="41234">
                  <c:v>64615</c:v>
                </c:pt>
                <c:pt idx="41235">
                  <c:v>61020</c:v>
                </c:pt>
                <c:pt idx="41236">
                  <c:v>58623</c:v>
                </c:pt>
                <c:pt idx="41237">
                  <c:v>57424</c:v>
                </c:pt>
                <c:pt idx="41238">
                  <c:v>56226</c:v>
                </c:pt>
                <c:pt idx="41239">
                  <c:v>65676</c:v>
                </c:pt>
                <c:pt idx="41240">
                  <c:v>64477</c:v>
                </c:pt>
                <c:pt idx="41241">
                  <c:v>63279</c:v>
                </c:pt>
                <c:pt idx="41242">
                  <c:v>62080</c:v>
                </c:pt>
                <c:pt idx="41243">
                  <c:v>60882</c:v>
                </c:pt>
                <c:pt idx="41244">
                  <c:v>59683</c:v>
                </c:pt>
                <c:pt idx="41245">
                  <c:v>58485</c:v>
                </c:pt>
                <c:pt idx="41246">
                  <c:v>57286</c:v>
                </c:pt>
                <c:pt idx="41247">
                  <c:v>56088</c:v>
                </c:pt>
                <c:pt idx="41248">
                  <c:v>54889</c:v>
                </c:pt>
                <c:pt idx="41249">
                  <c:v>53691</c:v>
                </c:pt>
                <c:pt idx="41250">
                  <c:v>65538</c:v>
                </c:pt>
                <c:pt idx="41251">
                  <c:v>64339</c:v>
                </c:pt>
                <c:pt idx="41252">
                  <c:v>63141</c:v>
                </c:pt>
                <c:pt idx="41253">
                  <c:v>61942</c:v>
                </c:pt>
                <c:pt idx="41254">
                  <c:v>60744</c:v>
                </c:pt>
                <c:pt idx="41255">
                  <c:v>59545</c:v>
                </c:pt>
                <c:pt idx="41256">
                  <c:v>58347</c:v>
                </c:pt>
                <c:pt idx="41257">
                  <c:v>57148</c:v>
                </c:pt>
                <c:pt idx="41258">
                  <c:v>55950</c:v>
                </c:pt>
                <c:pt idx="41259">
                  <c:v>54751</c:v>
                </c:pt>
                <c:pt idx="41260">
                  <c:v>53553</c:v>
                </c:pt>
                <c:pt idx="41261">
                  <c:v>52354</c:v>
                </c:pt>
                <c:pt idx="41262">
                  <c:v>51156</c:v>
                </c:pt>
                <c:pt idx="41263">
                  <c:v>64201</c:v>
                </c:pt>
                <c:pt idx="41264">
                  <c:v>63003</c:v>
                </c:pt>
                <c:pt idx="41265">
                  <c:v>61804</c:v>
                </c:pt>
                <c:pt idx="41266">
                  <c:v>60606</c:v>
                </c:pt>
                <c:pt idx="41267">
                  <c:v>59407</c:v>
                </c:pt>
                <c:pt idx="41268">
                  <c:v>58209</c:v>
                </c:pt>
                <c:pt idx="41269">
                  <c:v>57010</c:v>
                </c:pt>
                <c:pt idx="41270">
                  <c:v>55812</c:v>
                </c:pt>
                <c:pt idx="41271">
                  <c:v>54613</c:v>
                </c:pt>
                <c:pt idx="41272">
                  <c:v>53415</c:v>
                </c:pt>
                <c:pt idx="41273">
                  <c:v>52216</c:v>
                </c:pt>
                <c:pt idx="41274">
                  <c:v>51018</c:v>
                </c:pt>
                <c:pt idx="41275">
                  <c:v>49819</c:v>
                </c:pt>
                <c:pt idx="41276">
                  <c:v>48621</c:v>
                </c:pt>
                <c:pt idx="41277">
                  <c:v>61666</c:v>
                </c:pt>
                <c:pt idx="41278">
                  <c:v>60468</c:v>
                </c:pt>
                <c:pt idx="41279">
                  <c:v>48483</c:v>
                </c:pt>
                <c:pt idx="41280">
                  <c:v>47285</c:v>
                </c:pt>
                <c:pt idx="41281">
                  <c:v>65220</c:v>
                </c:pt>
                <c:pt idx="41282">
                  <c:v>64008</c:v>
                </c:pt>
                <c:pt idx="41283">
                  <c:v>60372</c:v>
                </c:pt>
                <c:pt idx="41284">
                  <c:v>57949</c:v>
                </c:pt>
                <c:pt idx="41285">
                  <c:v>56737</c:v>
                </c:pt>
                <c:pt idx="41286">
                  <c:v>55525</c:v>
                </c:pt>
                <c:pt idx="41287">
                  <c:v>65119</c:v>
                </c:pt>
                <c:pt idx="41288">
                  <c:v>63907</c:v>
                </c:pt>
                <c:pt idx="41289">
                  <c:v>62695</c:v>
                </c:pt>
                <c:pt idx="41290">
                  <c:v>61484</c:v>
                </c:pt>
                <c:pt idx="41291">
                  <c:v>60272</c:v>
                </c:pt>
                <c:pt idx="41292">
                  <c:v>59060</c:v>
                </c:pt>
                <c:pt idx="41293">
                  <c:v>57848</c:v>
                </c:pt>
                <c:pt idx="41294">
                  <c:v>56637</c:v>
                </c:pt>
                <c:pt idx="41295">
                  <c:v>55425</c:v>
                </c:pt>
                <c:pt idx="41296">
                  <c:v>54213</c:v>
                </c:pt>
                <c:pt idx="41297">
                  <c:v>53001</c:v>
                </c:pt>
                <c:pt idx="41298">
                  <c:v>65018</c:v>
                </c:pt>
                <c:pt idx="41299">
                  <c:v>63807</c:v>
                </c:pt>
                <c:pt idx="41300">
                  <c:v>62595</c:v>
                </c:pt>
                <c:pt idx="41301">
                  <c:v>61383</c:v>
                </c:pt>
                <c:pt idx="41302">
                  <c:v>60171</c:v>
                </c:pt>
                <c:pt idx="41303">
                  <c:v>58960</c:v>
                </c:pt>
                <c:pt idx="41304">
                  <c:v>57748</c:v>
                </c:pt>
                <c:pt idx="41305">
                  <c:v>56536</c:v>
                </c:pt>
                <c:pt idx="41306">
                  <c:v>55324</c:v>
                </c:pt>
                <c:pt idx="41307">
                  <c:v>54112</c:v>
                </c:pt>
                <c:pt idx="41308">
                  <c:v>52901</c:v>
                </c:pt>
                <c:pt idx="41309">
                  <c:v>51689</c:v>
                </c:pt>
                <c:pt idx="41310">
                  <c:v>50477</c:v>
                </c:pt>
                <c:pt idx="41311">
                  <c:v>63706</c:v>
                </c:pt>
                <c:pt idx="41312">
                  <c:v>62494</c:v>
                </c:pt>
                <c:pt idx="41313">
                  <c:v>61283</c:v>
                </c:pt>
                <c:pt idx="41314">
                  <c:v>60071</c:v>
                </c:pt>
                <c:pt idx="41315">
                  <c:v>58859</c:v>
                </c:pt>
                <c:pt idx="41316">
                  <c:v>57647</c:v>
                </c:pt>
                <c:pt idx="41317">
                  <c:v>56435</c:v>
                </c:pt>
                <c:pt idx="41318">
                  <c:v>55224</c:v>
                </c:pt>
                <c:pt idx="41319">
                  <c:v>54012</c:v>
                </c:pt>
                <c:pt idx="41320">
                  <c:v>52800</c:v>
                </c:pt>
                <c:pt idx="41321">
                  <c:v>51588</c:v>
                </c:pt>
                <c:pt idx="41322">
                  <c:v>50377</c:v>
                </c:pt>
                <c:pt idx="41323">
                  <c:v>49165</c:v>
                </c:pt>
                <c:pt idx="41324">
                  <c:v>47953</c:v>
                </c:pt>
                <c:pt idx="41325">
                  <c:v>61182</c:v>
                </c:pt>
                <c:pt idx="41326">
                  <c:v>59970</c:v>
                </c:pt>
                <c:pt idx="41327">
                  <c:v>47852</c:v>
                </c:pt>
                <c:pt idx="41328">
                  <c:v>46641</c:v>
                </c:pt>
                <c:pt idx="41329">
                  <c:v>64340</c:v>
                </c:pt>
                <c:pt idx="41330">
                  <c:v>63123</c:v>
                </c:pt>
                <c:pt idx="41331">
                  <c:v>59471</c:v>
                </c:pt>
                <c:pt idx="41332">
                  <c:v>57037</c:v>
                </c:pt>
                <c:pt idx="41333">
                  <c:v>55820</c:v>
                </c:pt>
                <c:pt idx="41334">
                  <c:v>54603</c:v>
                </c:pt>
                <c:pt idx="41335">
                  <c:v>64273</c:v>
                </c:pt>
                <c:pt idx="41336">
                  <c:v>63056</c:v>
                </c:pt>
                <c:pt idx="41337">
                  <c:v>61839</c:v>
                </c:pt>
                <c:pt idx="41338">
                  <c:v>60622</c:v>
                </c:pt>
                <c:pt idx="41339">
                  <c:v>59405</c:v>
                </c:pt>
                <c:pt idx="41340">
                  <c:v>58188</c:v>
                </c:pt>
                <c:pt idx="41341">
                  <c:v>56970</c:v>
                </c:pt>
                <c:pt idx="41342">
                  <c:v>55753</c:v>
                </c:pt>
                <c:pt idx="41343">
                  <c:v>54536</c:v>
                </c:pt>
                <c:pt idx="41344">
                  <c:v>53319</c:v>
                </c:pt>
                <c:pt idx="41345">
                  <c:v>52102</c:v>
                </c:pt>
                <c:pt idx="41346">
                  <c:v>64207</c:v>
                </c:pt>
                <c:pt idx="41347">
                  <c:v>62990</c:v>
                </c:pt>
                <c:pt idx="41348">
                  <c:v>61773</c:v>
                </c:pt>
                <c:pt idx="41349">
                  <c:v>60555</c:v>
                </c:pt>
                <c:pt idx="41350">
                  <c:v>59338</c:v>
                </c:pt>
                <c:pt idx="41351">
                  <c:v>58121</c:v>
                </c:pt>
                <c:pt idx="41352">
                  <c:v>56904</c:v>
                </c:pt>
                <c:pt idx="41353">
                  <c:v>55687</c:v>
                </c:pt>
                <c:pt idx="41354">
                  <c:v>54469</c:v>
                </c:pt>
                <c:pt idx="41355">
                  <c:v>53252</c:v>
                </c:pt>
                <c:pt idx="41356">
                  <c:v>52035</c:v>
                </c:pt>
                <c:pt idx="41357">
                  <c:v>50818</c:v>
                </c:pt>
                <c:pt idx="41358">
                  <c:v>49601</c:v>
                </c:pt>
                <c:pt idx="41359">
                  <c:v>62923</c:v>
                </c:pt>
                <c:pt idx="41360">
                  <c:v>61706</c:v>
                </c:pt>
                <c:pt idx="41361">
                  <c:v>60489</c:v>
                </c:pt>
                <c:pt idx="41362">
                  <c:v>59272</c:v>
                </c:pt>
                <c:pt idx="41363">
                  <c:v>58054</c:v>
                </c:pt>
                <c:pt idx="41364">
                  <c:v>56837</c:v>
                </c:pt>
                <c:pt idx="41365">
                  <c:v>55620</c:v>
                </c:pt>
                <c:pt idx="41366">
                  <c:v>54403</c:v>
                </c:pt>
                <c:pt idx="41367">
                  <c:v>53186</c:v>
                </c:pt>
                <c:pt idx="41368">
                  <c:v>51968</c:v>
                </c:pt>
                <c:pt idx="41369">
                  <c:v>50751</c:v>
                </c:pt>
                <c:pt idx="41370">
                  <c:v>49534</c:v>
                </c:pt>
                <c:pt idx="41371">
                  <c:v>48317</c:v>
                </c:pt>
                <c:pt idx="41372">
                  <c:v>47100</c:v>
                </c:pt>
                <c:pt idx="41373">
                  <c:v>60422</c:v>
                </c:pt>
                <c:pt idx="41374">
                  <c:v>59205</c:v>
                </c:pt>
                <c:pt idx="41375">
                  <c:v>47033</c:v>
                </c:pt>
                <c:pt idx="41376">
                  <c:v>45816</c:v>
                </c:pt>
                <c:pt idx="41377">
                  <c:v>60766</c:v>
                </c:pt>
                <c:pt idx="41378">
                  <c:v>59592</c:v>
                </c:pt>
                <c:pt idx="41379">
                  <c:v>56072</c:v>
                </c:pt>
                <c:pt idx="41380">
                  <c:v>53725</c:v>
                </c:pt>
                <c:pt idx="41381">
                  <c:v>52552</c:v>
                </c:pt>
                <c:pt idx="41382">
                  <c:v>51378</c:v>
                </c:pt>
                <c:pt idx="41383">
                  <c:v>60739</c:v>
                </c:pt>
                <c:pt idx="41384">
                  <c:v>59565</c:v>
                </c:pt>
                <c:pt idx="41385">
                  <c:v>58392</c:v>
                </c:pt>
                <c:pt idx="41386">
                  <c:v>57218</c:v>
                </c:pt>
                <c:pt idx="41387">
                  <c:v>56045</c:v>
                </c:pt>
                <c:pt idx="41388">
                  <c:v>54871</c:v>
                </c:pt>
                <c:pt idx="41389">
                  <c:v>53698</c:v>
                </c:pt>
                <c:pt idx="41390">
                  <c:v>52525</c:v>
                </c:pt>
                <c:pt idx="41391">
                  <c:v>51351</c:v>
                </c:pt>
                <c:pt idx="41392">
                  <c:v>50178</c:v>
                </c:pt>
                <c:pt idx="41393">
                  <c:v>49004</c:v>
                </c:pt>
                <c:pt idx="41394">
                  <c:v>60712</c:v>
                </c:pt>
                <c:pt idx="41395">
                  <c:v>59538</c:v>
                </c:pt>
                <c:pt idx="41396">
                  <c:v>58365</c:v>
                </c:pt>
                <c:pt idx="41397">
                  <c:v>57191</c:v>
                </c:pt>
                <c:pt idx="41398">
                  <c:v>56018</c:v>
                </c:pt>
                <c:pt idx="41399">
                  <c:v>54844</c:v>
                </c:pt>
                <c:pt idx="41400">
                  <c:v>53671</c:v>
                </c:pt>
                <c:pt idx="41401">
                  <c:v>52498</c:v>
                </c:pt>
                <c:pt idx="41402">
                  <c:v>51324</c:v>
                </c:pt>
                <c:pt idx="41403">
                  <c:v>50151</c:v>
                </c:pt>
                <c:pt idx="41404">
                  <c:v>48977</c:v>
                </c:pt>
                <c:pt idx="41405">
                  <c:v>47804</c:v>
                </c:pt>
                <c:pt idx="41406">
                  <c:v>46630</c:v>
                </c:pt>
                <c:pt idx="41407">
                  <c:v>59511</c:v>
                </c:pt>
                <c:pt idx="41408">
                  <c:v>58338</c:v>
                </c:pt>
                <c:pt idx="41409">
                  <c:v>57164</c:v>
                </c:pt>
                <c:pt idx="41410">
                  <c:v>55991</c:v>
                </c:pt>
                <c:pt idx="41411">
                  <c:v>54817</c:v>
                </c:pt>
                <c:pt idx="41412">
                  <c:v>53644</c:v>
                </c:pt>
                <c:pt idx="41413">
                  <c:v>52470</c:v>
                </c:pt>
                <c:pt idx="41414">
                  <c:v>51297</c:v>
                </c:pt>
                <c:pt idx="41415">
                  <c:v>50124</c:v>
                </c:pt>
                <c:pt idx="41416">
                  <c:v>48950</c:v>
                </c:pt>
                <c:pt idx="41417">
                  <c:v>47777</c:v>
                </c:pt>
                <c:pt idx="41418">
                  <c:v>46603</c:v>
                </c:pt>
                <c:pt idx="41419">
                  <c:v>45430</c:v>
                </c:pt>
                <c:pt idx="41420">
                  <c:v>44256</c:v>
                </c:pt>
                <c:pt idx="41421">
                  <c:v>57137</c:v>
                </c:pt>
                <c:pt idx="41422">
                  <c:v>55964</c:v>
                </c:pt>
                <c:pt idx="41423">
                  <c:v>44229</c:v>
                </c:pt>
                <c:pt idx="41424">
                  <c:v>43056</c:v>
                </c:pt>
                <c:pt idx="41425">
                  <c:v>62958</c:v>
                </c:pt>
                <c:pt idx="41426">
                  <c:v>61812</c:v>
                </c:pt>
                <c:pt idx="41427">
                  <c:v>60666</c:v>
                </c:pt>
                <c:pt idx="41428">
                  <c:v>59520</c:v>
                </c:pt>
                <c:pt idx="41429">
                  <c:v>58374</c:v>
                </c:pt>
                <c:pt idx="41430">
                  <c:v>57228</c:v>
                </c:pt>
                <c:pt idx="41431">
                  <c:v>56083</c:v>
                </c:pt>
                <c:pt idx="41432">
                  <c:v>54937</c:v>
                </c:pt>
                <c:pt idx="41433">
                  <c:v>53791</c:v>
                </c:pt>
                <c:pt idx="41434">
                  <c:v>62821</c:v>
                </c:pt>
                <c:pt idx="41435">
                  <c:v>61675</c:v>
                </c:pt>
                <c:pt idx="41436">
                  <c:v>60529</c:v>
                </c:pt>
                <c:pt idx="41437">
                  <c:v>59383</c:v>
                </c:pt>
                <c:pt idx="41438">
                  <c:v>58237</c:v>
                </c:pt>
                <c:pt idx="41439">
                  <c:v>57091</c:v>
                </c:pt>
                <c:pt idx="41440">
                  <c:v>55946</c:v>
                </c:pt>
                <c:pt idx="41441">
                  <c:v>54800</c:v>
                </c:pt>
                <c:pt idx="41442">
                  <c:v>53654</c:v>
                </c:pt>
                <c:pt idx="41443">
                  <c:v>52508</c:v>
                </c:pt>
                <c:pt idx="41444">
                  <c:v>51362</c:v>
                </c:pt>
                <c:pt idx="41445">
                  <c:v>50216</c:v>
                </c:pt>
                <c:pt idx="41446">
                  <c:v>62684</c:v>
                </c:pt>
                <c:pt idx="41447">
                  <c:v>61538</c:v>
                </c:pt>
                <c:pt idx="41448">
                  <c:v>60392</c:v>
                </c:pt>
                <c:pt idx="41449">
                  <c:v>59246</c:v>
                </c:pt>
                <c:pt idx="41450">
                  <c:v>58100</c:v>
                </c:pt>
                <c:pt idx="41451">
                  <c:v>56955</c:v>
                </c:pt>
                <c:pt idx="41452">
                  <c:v>55809</c:v>
                </c:pt>
                <c:pt idx="41453">
                  <c:v>54663</c:v>
                </c:pt>
                <c:pt idx="41454">
                  <c:v>53517</c:v>
                </c:pt>
                <c:pt idx="41455">
                  <c:v>52371</c:v>
                </c:pt>
                <c:pt idx="41456">
                  <c:v>51225</c:v>
                </c:pt>
                <c:pt idx="41457">
                  <c:v>48933</c:v>
                </c:pt>
                <c:pt idx="41458">
                  <c:v>47788</c:v>
                </c:pt>
                <c:pt idx="41459">
                  <c:v>61401</c:v>
                </c:pt>
                <c:pt idx="41460">
                  <c:v>60255</c:v>
                </c:pt>
                <c:pt idx="41461">
                  <c:v>59109</c:v>
                </c:pt>
                <c:pt idx="41462">
                  <c:v>57964</c:v>
                </c:pt>
                <c:pt idx="41463">
                  <c:v>56818</c:v>
                </c:pt>
                <c:pt idx="41464">
                  <c:v>55672</c:v>
                </c:pt>
                <c:pt idx="41465">
                  <c:v>54526</c:v>
                </c:pt>
                <c:pt idx="41466">
                  <c:v>48797</c:v>
                </c:pt>
                <c:pt idx="41467">
                  <c:v>47651</c:v>
                </c:pt>
                <c:pt idx="41468">
                  <c:v>46505</c:v>
                </c:pt>
                <c:pt idx="41469">
                  <c:v>58972</c:v>
                </c:pt>
                <c:pt idx="41470">
                  <c:v>57827</c:v>
                </c:pt>
                <c:pt idx="41471">
                  <c:v>64970</c:v>
                </c:pt>
                <c:pt idx="41472">
                  <c:v>63769</c:v>
                </c:pt>
                <c:pt idx="41473">
                  <c:v>62568</c:v>
                </c:pt>
                <c:pt idx="41474">
                  <c:v>61367</c:v>
                </c:pt>
                <c:pt idx="41475">
                  <c:v>60166</c:v>
                </c:pt>
                <c:pt idx="41476">
                  <c:v>58965</c:v>
                </c:pt>
                <c:pt idx="41477">
                  <c:v>57764</c:v>
                </c:pt>
                <c:pt idx="41478">
                  <c:v>56563</c:v>
                </c:pt>
                <c:pt idx="41479">
                  <c:v>55362</c:v>
                </c:pt>
                <c:pt idx="41480">
                  <c:v>64857</c:v>
                </c:pt>
                <c:pt idx="41481">
                  <c:v>63656</c:v>
                </c:pt>
                <c:pt idx="41482">
                  <c:v>62455</c:v>
                </c:pt>
                <c:pt idx="41483">
                  <c:v>61254</c:v>
                </c:pt>
                <c:pt idx="41484">
                  <c:v>60053</c:v>
                </c:pt>
                <c:pt idx="41485">
                  <c:v>58852</c:v>
                </c:pt>
                <c:pt idx="41486">
                  <c:v>57651</c:v>
                </c:pt>
                <c:pt idx="41487">
                  <c:v>56450</c:v>
                </c:pt>
                <c:pt idx="41488">
                  <c:v>55249</c:v>
                </c:pt>
                <c:pt idx="41489">
                  <c:v>54048</c:v>
                </c:pt>
                <c:pt idx="41490">
                  <c:v>52847</c:v>
                </c:pt>
                <c:pt idx="41491">
                  <c:v>51646</c:v>
                </c:pt>
                <c:pt idx="41492">
                  <c:v>64745</c:v>
                </c:pt>
                <c:pt idx="41493">
                  <c:v>63544</c:v>
                </c:pt>
                <c:pt idx="41494">
                  <c:v>62343</c:v>
                </c:pt>
                <c:pt idx="41495">
                  <c:v>61142</c:v>
                </c:pt>
                <c:pt idx="41496">
                  <c:v>59940</c:v>
                </c:pt>
                <c:pt idx="41497">
                  <c:v>58739</c:v>
                </c:pt>
                <c:pt idx="41498">
                  <c:v>57538</c:v>
                </c:pt>
                <c:pt idx="41499">
                  <c:v>56337</c:v>
                </c:pt>
                <c:pt idx="41500">
                  <c:v>55136</c:v>
                </c:pt>
                <c:pt idx="41501">
                  <c:v>53935</c:v>
                </c:pt>
                <c:pt idx="41502">
                  <c:v>52734</c:v>
                </c:pt>
                <c:pt idx="41503">
                  <c:v>50332</c:v>
                </c:pt>
                <c:pt idx="41504">
                  <c:v>49131</c:v>
                </c:pt>
                <c:pt idx="41505">
                  <c:v>63431</c:v>
                </c:pt>
                <c:pt idx="41506">
                  <c:v>62230</c:v>
                </c:pt>
                <c:pt idx="41507">
                  <c:v>61029</c:v>
                </c:pt>
                <c:pt idx="41508">
                  <c:v>59828</c:v>
                </c:pt>
                <c:pt idx="41509">
                  <c:v>58627</c:v>
                </c:pt>
                <c:pt idx="41510">
                  <c:v>57426</c:v>
                </c:pt>
                <c:pt idx="41511">
                  <c:v>56225</c:v>
                </c:pt>
                <c:pt idx="41512">
                  <c:v>50220</c:v>
                </c:pt>
                <c:pt idx="41513">
                  <c:v>49019</c:v>
                </c:pt>
                <c:pt idx="41514">
                  <c:v>47818</c:v>
                </c:pt>
                <c:pt idx="41515">
                  <c:v>60916</c:v>
                </c:pt>
                <c:pt idx="41516">
                  <c:v>59715</c:v>
                </c:pt>
                <c:pt idx="41517">
                  <c:v>64754</c:v>
                </c:pt>
                <c:pt idx="41518">
                  <c:v>63544</c:v>
                </c:pt>
                <c:pt idx="41519">
                  <c:v>62335</c:v>
                </c:pt>
                <c:pt idx="41520">
                  <c:v>61126</c:v>
                </c:pt>
                <c:pt idx="41521">
                  <c:v>59917</c:v>
                </c:pt>
                <c:pt idx="41522">
                  <c:v>58708</c:v>
                </c:pt>
                <c:pt idx="41523">
                  <c:v>57499</c:v>
                </c:pt>
                <c:pt idx="41524">
                  <c:v>56289</c:v>
                </c:pt>
                <c:pt idx="41525">
                  <c:v>55080</c:v>
                </c:pt>
                <c:pt idx="41526">
                  <c:v>64660</c:v>
                </c:pt>
                <c:pt idx="41527">
                  <c:v>63451</c:v>
                </c:pt>
                <c:pt idx="41528">
                  <c:v>62242</c:v>
                </c:pt>
                <c:pt idx="41529">
                  <c:v>61033</c:v>
                </c:pt>
                <c:pt idx="41530">
                  <c:v>59823</c:v>
                </c:pt>
                <c:pt idx="41531">
                  <c:v>58614</c:v>
                </c:pt>
                <c:pt idx="41532">
                  <c:v>57405</c:v>
                </c:pt>
                <c:pt idx="41533">
                  <c:v>56196</c:v>
                </c:pt>
                <c:pt idx="41534">
                  <c:v>54987</c:v>
                </c:pt>
                <c:pt idx="41535">
                  <c:v>53778</c:v>
                </c:pt>
                <c:pt idx="41536">
                  <c:v>52568</c:v>
                </c:pt>
                <c:pt idx="41537">
                  <c:v>51359</c:v>
                </c:pt>
                <c:pt idx="41538">
                  <c:v>64566</c:v>
                </c:pt>
                <c:pt idx="41539">
                  <c:v>63357</c:v>
                </c:pt>
                <c:pt idx="41540">
                  <c:v>62148</c:v>
                </c:pt>
                <c:pt idx="41541">
                  <c:v>60939</c:v>
                </c:pt>
                <c:pt idx="41542">
                  <c:v>59730</c:v>
                </c:pt>
                <c:pt idx="41543">
                  <c:v>58521</c:v>
                </c:pt>
                <c:pt idx="41544">
                  <c:v>57312</c:v>
                </c:pt>
                <c:pt idx="41545">
                  <c:v>56102</c:v>
                </c:pt>
                <c:pt idx="41546">
                  <c:v>54893</c:v>
                </c:pt>
                <c:pt idx="41547">
                  <c:v>53684</c:v>
                </c:pt>
                <c:pt idx="41548">
                  <c:v>52475</c:v>
                </c:pt>
                <c:pt idx="41549">
                  <c:v>50057</c:v>
                </c:pt>
                <c:pt idx="41550">
                  <c:v>48847</c:v>
                </c:pt>
                <c:pt idx="41551">
                  <c:v>63264</c:v>
                </c:pt>
                <c:pt idx="41552">
                  <c:v>62055</c:v>
                </c:pt>
                <c:pt idx="41553">
                  <c:v>60845</c:v>
                </c:pt>
                <c:pt idx="41554">
                  <c:v>59636</c:v>
                </c:pt>
                <c:pt idx="41555">
                  <c:v>58427</c:v>
                </c:pt>
                <c:pt idx="41556">
                  <c:v>57218</c:v>
                </c:pt>
                <c:pt idx="41557">
                  <c:v>56009</c:v>
                </c:pt>
                <c:pt idx="41558">
                  <c:v>49963</c:v>
                </c:pt>
                <c:pt idx="41559">
                  <c:v>48754</c:v>
                </c:pt>
                <c:pt idx="41560">
                  <c:v>47545</c:v>
                </c:pt>
                <c:pt idx="41561">
                  <c:v>60752</c:v>
                </c:pt>
                <c:pt idx="41562">
                  <c:v>59543</c:v>
                </c:pt>
                <c:pt idx="41563">
                  <c:v>64440</c:v>
                </c:pt>
                <c:pt idx="41564">
                  <c:v>63230</c:v>
                </c:pt>
                <c:pt idx="41565">
                  <c:v>62019</c:v>
                </c:pt>
                <c:pt idx="41566">
                  <c:v>60808</c:v>
                </c:pt>
                <c:pt idx="41567">
                  <c:v>59598</c:v>
                </c:pt>
                <c:pt idx="41568">
                  <c:v>58387</c:v>
                </c:pt>
                <c:pt idx="41569">
                  <c:v>57176</c:v>
                </c:pt>
                <c:pt idx="41570">
                  <c:v>55966</c:v>
                </c:pt>
                <c:pt idx="41571">
                  <c:v>54755</c:v>
                </c:pt>
                <c:pt idx="41572">
                  <c:v>64358</c:v>
                </c:pt>
                <c:pt idx="41573">
                  <c:v>63148</c:v>
                </c:pt>
                <c:pt idx="41574">
                  <c:v>61937</c:v>
                </c:pt>
                <c:pt idx="41575">
                  <c:v>60726</c:v>
                </c:pt>
                <c:pt idx="41576">
                  <c:v>59516</c:v>
                </c:pt>
                <c:pt idx="41577">
                  <c:v>58305</c:v>
                </c:pt>
                <c:pt idx="41578">
                  <c:v>57095</c:v>
                </c:pt>
                <c:pt idx="41579">
                  <c:v>55884</c:v>
                </c:pt>
                <c:pt idx="41580">
                  <c:v>54673</c:v>
                </c:pt>
                <c:pt idx="41581">
                  <c:v>53463</c:v>
                </c:pt>
                <c:pt idx="41582">
                  <c:v>52252</c:v>
                </c:pt>
                <c:pt idx="41583">
                  <c:v>51041</c:v>
                </c:pt>
                <c:pt idx="41584">
                  <c:v>64277</c:v>
                </c:pt>
                <c:pt idx="41585">
                  <c:v>63066</c:v>
                </c:pt>
                <c:pt idx="41586">
                  <c:v>61855</c:v>
                </c:pt>
                <c:pt idx="41587">
                  <c:v>60645</c:v>
                </c:pt>
                <c:pt idx="41588">
                  <c:v>59434</c:v>
                </c:pt>
                <c:pt idx="41589">
                  <c:v>58223</c:v>
                </c:pt>
                <c:pt idx="41590">
                  <c:v>57013</c:v>
                </c:pt>
                <c:pt idx="41591">
                  <c:v>55802</c:v>
                </c:pt>
                <c:pt idx="41592">
                  <c:v>54591</c:v>
                </c:pt>
                <c:pt idx="41593">
                  <c:v>53381</c:v>
                </c:pt>
                <c:pt idx="41594">
                  <c:v>52170</c:v>
                </c:pt>
                <c:pt idx="41595">
                  <c:v>49749</c:v>
                </c:pt>
                <c:pt idx="41596">
                  <c:v>48538</c:v>
                </c:pt>
                <c:pt idx="41597">
                  <c:v>62984</c:v>
                </c:pt>
                <c:pt idx="41598">
                  <c:v>61774</c:v>
                </c:pt>
                <c:pt idx="41599">
                  <c:v>60563</c:v>
                </c:pt>
                <c:pt idx="41600">
                  <c:v>59352</c:v>
                </c:pt>
                <c:pt idx="41601">
                  <c:v>58142</c:v>
                </c:pt>
                <c:pt idx="41602">
                  <c:v>56931</c:v>
                </c:pt>
                <c:pt idx="41603">
                  <c:v>55720</c:v>
                </c:pt>
                <c:pt idx="41604">
                  <c:v>49667</c:v>
                </c:pt>
                <c:pt idx="41605">
                  <c:v>48456</c:v>
                </c:pt>
                <c:pt idx="41606">
                  <c:v>47246</c:v>
                </c:pt>
                <c:pt idx="41607">
                  <c:v>60481</c:v>
                </c:pt>
                <c:pt idx="41608">
                  <c:v>59271</c:v>
                </c:pt>
                <c:pt idx="41609">
                  <c:v>61719</c:v>
                </c:pt>
                <c:pt idx="41610">
                  <c:v>60555</c:v>
                </c:pt>
                <c:pt idx="41611">
                  <c:v>59391</c:v>
                </c:pt>
                <c:pt idx="41612">
                  <c:v>58227</c:v>
                </c:pt>
                <c:pt idx="41613">
                  <c:v>57063</c:v>
                </c:pt>
                <c:pt idx="41614">
                  <c:v>55899</c:v>
                </c:pt>
                <c:pt idx="41615">
                  <c:v>54735</c:v>
                </c:pt>
                <c:pt idx="41616">
                  <c:v>53571</c:v>
                </c:pt>
                <c:pt idx="41617">
                  <c:v>52407</c:v>
                </c:pt>
                <c:pt idx="41618">
                  <c:v>61647</c:v>
                </c:pt>
                <c:pt idx="41619">
                  <c:v>60483</c:v>
                </c:pt>
                <c:pt idx="41620">
                  <c:v>59319</c:v>
                </c:pt>
                <c:pt idx="41621">
                  <c:v>58155</c:v>
                </c:pt>
                <c:pt idx="41622">
                  <c:v>56991</c:v>
                </c:pt>
                <c:pt idx="41623">
                  <c:v>55827</c:v>
                </c:pt>
                <c:pt idx="41624">
                  <c:v>54663</c:v>
                </c:pt>
                <c:pt idx="41625">
                  <c:v>53499</c:v>
                </c:pt>
                <c:pt idx="41626">
                  <c:v>52335</c:v>
                </c:pt>
                <c:pt idx="41627">
                  <c:v>51171</c:v>
                </c:pt>
                <c:pt idx="41628">
                  <c:v>50007</c:v>
                </c:pt>
                <c:pt idx="41629">
                  <c:v>48843</c:v>
                </c:pt>
                <c:pt idx="41630">
                  <c:v>61576</c:v>
                </c:pt>
                <c:pt idx="41631">
                  <c:v>60412</c:v>
                </c:pt>
                <c:pt idx="41632">
                  <c:v>59248</c:v>
                </c:pt>
                <c:pt idx="41633">
                  <c:v>58084</c:v>
                </c:pt>
                <c:pt idx="41634">
                  <c:v>56920</c:v>
                </c:pt>
                <c:pt idx="41635">
                  <c:v>55756</c:v>
                </c:pt>
                <c:pt idx="41636">
                  <c:v>54592</c:v>
                </c:pt>
                <c:pt idx="41637">
                  <c:v>53428</c:v>
                </c:pt>
                <c:pt idx="41638">
                  <c:v>52264</c:v>
                </c:pt>
                <c:pt idx="41639">
                  <c:v>51100</c:v>
                </c:pt>
                <c:pt idx="41640">
                  <c:v>49936</c:v>
                </c:pt>
                <c:pt idx="41641">
                  <c:v>47608</c:v>
                </c:pt>
                <c:pt idx="41642">
                  <c:v>46444</c:v>
                </c:pt>
                <c:pt idx="41643">
                  <c:v>60340</c:v>
                </c:pt>
                <c:pt idx="41644">
                  <c:v>59176</c:v>
                </c:pt>
                <c:pt idx="41645">
                  <c:v>58012</c:v>
                </c:pt>
                <c:pt idx="41646">
                  <c:v>56848</c:v>
                </c:pt>
                <c:pt idx="41647">
                  <c:v>55685</c:v>
                </c:pt>
                <c:pt idx="41648">
                  <c:v>54521</c:v>
                </c:pt>
                <c:pt idx="41649">
                  <c:v>53357</c:v>
                </c:pt>
                <c:pt idx="41650">
                  <c:v>47537</c:v>
                </c:pt>
                <c:pt idx="41651">
                  <c:v>46373</c:v>
                </c:pt>
                <c:pt idx="41652">
                  <c:v>45209</c:v>
                </c:pt>
                <c:pt idx="41653">
                  <c:v>57941</c:v>
                </c:pt>
                <c:pt idx="41654">
                  <c:v>56777</c:v>
                </c:pt>
                <c:pt idx="41655">
                  <c:v>70537</c:v>
                </c:pt>
                <c:pt idx="41656">
                  <c:v>69410</c:v>
                </c:pt>
                <c:pt idx="41657">
                  <c:v>69253</c:v>
                </c:pt>
                <c:pt idx="41658">
                  <c:v>68126</c:v>
                </c:pt>
                <c:pt idx="41659">
                  <c:v>66842</c:v>
                </c:pt>
                <c:pt idx="41660">
                  <c:v>72696</c:v>
                </c:pt>
                <c:pt idx="41661">
                  <c:v>71528</c:v>
                </c:pt>
                <c:pt idx="41662">
                  <c:v>71378</c:v>
                </c:pt>
                <c:pt idx="41663">
                  <c:v>70210</c:v>
                </c:pt>
                <c:pt idx="41664">
                  <c:v>68892</c:v>
                </c:pt>
                <c:pt idx="41665">
                  <c:v>72772</c:v>
                </c:pt>
                <c:pt idx="41666">
                  <c:v>71585</c:v>
                </c:pt>
                <c:pt idx="41667">
                  <c:v>71465</c:v>
                </c:pt>
                <c:pt idx="41668">
                  <c:v>70279</c:v>
                </c:pt>
                <c:pt idx="41669">
                  <c:v>68973</c:v>
                </c:pt>
                <c:pt idx="41670">
                  <c:v>72806</c:v>
                </c:pt>
                <c:pt idx="41671">
                  <c:v>71603</c:v>
                </c:pt>
                <c:pt idx="41672">
                  <c:v>71512</c:v>
                </c:pt>
                <c:pt idx="41673">
                  <c:v>70308</c:v>
                </c:pt>
                <c:pt idx="41674">
                  <c:v>69014</c:v>
                </c:pt>
                <c:pt idx="41675">
                  <c:v>70415</c:v>
                </c:pt>
                <c:pt idx="41676">
                  <c:v>69226</c:v>
                </c:pt>
                <c:pt idx="41677">
                  <c:v>69183</c:v>
                </c:pt>
                <c:pt idx="41678">
                  <c:v>67993</c:v>
                </c:pt>
                <c:pt idx="41679">
                  <c:v>66761</c:v>
                </c:pt>
                <c:pt idx="41680">
                  <c:v>73465</c:v>
                </c:pt>
                <c:pt idx="41681">
                  <c:v>72318</c:v>
                </c:pt>
                <c:pt idx="41682">
                  <c:v>72178</c:v>
                </c:pt>
                <c:pt idx="41683">
                  <c:v>71030</c:v>
                </c:pt>
                <c:pt idx="41684">
                  <c:v>69743</c:v>
                </c:pt>
                <c:pt idx="41685">
                  <c:v>68455</c:v>
                </c:pt>
                <c:pt idx="41686">
                  <c:v>75710</c:v>
                </c:pt>
                <c:pt idx="41687">
                  <c:v>74519</c:v>
                </c:pt>
                <c:pt idx="41688">
                  <c:v>74391</c:v>
                </c:pt>
                <c:pt idx="41689">
                  <c:v>73200</c:v>
                </c:pt>
                <c:pt idx="41690">
                  <c:v>71880</c:v>
                </c:pt>
                <c:pt idx="41691">
                  <c:v>70560</c:v>
                </c:pt>
                <c:pt idx="41692">
                  <c:v>75389</c:v>
                </c:pt>
                <c:pt idx="41693">
                  <c:v>74191</c:v>
                </c:pt>
                <c:pt idx="41694">
                  <c:v>74084</c:v>
                </c:pt>
                <c:pt idx="41695">
                  <c:v>72886</c:v>
                </c:pt>
                <c:pt idx="41696">
                  <c:v>71582</c:v>
                </c:pt>
                <c:pt idx="41697">
                  <c:v>70277</c:v>
                </c:pt>
                <c:pt idx="41698">
                  <c:v>74903</c:v>
                </c:pt>
                <c:pt idx="41699">
                  <c:v>73704</c:v>
                </c:pt>
                <c:pt idx="41700">
                  <c:v>73615</c:v>
                </c:pt>
                <c:pt idx="41701">
                  <c:v>72415</c:v>
                </c:pt>
                <c:pt idx="41702">
                  <c:v>71127</c:v>
                </c:pt>
                <c:pt idx="41703">
                  <c:v>69839</c:v>
                </c:pt>
                <c:pt idx="41704">
                  <c:v>71639</c:v>
                </c:pt>
                <c:pt idx="41705">
                  <c:v>70479</c:v>
                </c:pt>
                <c:pt idx="41706">
                  <c:v>70417</c:v>
                </c:pt>
                <c:pt idx="41707">
                  <c:v>69257</c:v>
                </c:pt>
                <c:pt idx="41708">
                  <c:v>68035</c:v>
                </c:pt>
                <c:pt idx="41709">
                  <c:v>66813</c:v>
                </c:pt>
                <c:pt idx="41710">
                  <c:v>73736</c:v>
                </c:pt>
                <c:pt idx="41711">
                  <c:v>72583</c:v>
                </c:pt>
                <c:pt idx="41712">
                  <c:v>72445</c:v>
                </c:pt>
                <c:pt idx="41713">
                  <c:v>71292</c:v>
                </c:pt>
                <c:pt idx="41714">
                  <c:v>70001</c:v>
                </c:pt>
                <c:pt idx="41715">
                  <c:v>68710</c:v>
                </c:pt>
                <c:pt idx="41716">
                  <c:v>75947</c:v>
                </c:pt>
                <c:pt idx="41717">
                  <c:v>74750</c:v>
                </c:pt>
                <c:pt idx="41718">
                  <c:v>74624</c:v>
                </c:pt>
                <c:pt idx="41719">
                  <c:v>73428</c:v>
                </c:pt>
                <c:pt idx="41720">
                  <c:v>72105</c:v>
                </c:pt>
                <c:pt idx="41721">
                  <c:v>70783</c:v>
                </c:pt>
                <c:pt idx="41722">
                  <c:v>75517</c:v>
                </c:pt>
                <c:pt idx="41723">
                  <c:v>74317</c:v>
                </c:pt>
                <c:pt idx="41724">
                  <c:v>74210</c:v>
                </c:pt>
                <c:pt idx="41725">
                  <c:v>73010</c:v>
                </c:pt>
                <c:pt idx="41726">
                  <c:v>71703</c:v>
                </c:pt>
                <c:pt idx="41727">
                  <c:v>70397</c:v>
                </c:pt>
                <c:pt idx="41728">
                  <c:v>74900</c:v>
                </c:pt>
                <c:pt idx="41729">
                  <c:v>73702</c:v>
                </c:pt>
                <c:pt idx="41730">
                  <c:v>73610</c:v>
                </c:pt>
                <c:pt idx="41731">
                  <c:v>72412</c:v>
                </c:pt>
                <c:pt idx="41732">
                  <c:v>71123</c:v>
                </c:pt>
                <c:pt idx="41733">
                  <c:v>69833</c:v>
                </c:pt>
                <c:pt idx="41734">
                  <c:v>71440</c:v>
                </c:pt>
                <c:pt idx="41735">
                  <c:v>70288</c:v>
                </c:pt>
                <c:pt idx="41736">
                  <c:v>70218</c:v>
                </c:pt>
                <c:pt idx="41737">
                  <c:v>69066</c:v>
                </c:pt>
                <c:pt idx="41738">
                  <c:v>67843</c:v>
                </c:pt>
                <c:pt idx="41739">
                  <c:v>66621</c:v>
                </c:pt>
                <c:pt idx="41740">
                  <c:v>74110</c:v>
                </c:pt>
                <c:pt idx="41741">
                  <c:v>72940</c:v>
                </c:pt>
                <c:pt idx="41742">
                  <c:v>72822</c:v>
                </c:pt>
                <c:pt idx="41743">
                  <c:v>71652</c:v>
                </c:pt>
                <c:pt idx="41744">
                  <c:v>71533</c:v>
                </c:pt>
                <c:pt idx="41745">
                  <c:v>70363</c:v>
                </c:pt>
                <c:pt idx="41746">
                  <c:v>76335</c:v>
                </c:pt>
                <c:pt idx="41747">
                  <c:v>75124</c:v>
                </c:pt>
                <c:pt idx="41748">
                  <c:v>75013</c:v>
                </c:pt>
                <c:pt idx="41749">
                  <c:v>73801</c:v>
                </c:pt>
                <c:pt idx="41750">
                  <c:v>73691</c:v>
                </c:pt>
                <c:pt idx="41751">
                  <c:v>72479</c:v>
                </c:pt>
                <c:pt idx="41752">
                  <c:v>75703</c:v>
                </c:pt>
                <c:pt idx="41753">
                  <c:v>74497</c:v>
                </c:pt>
                <c:pt idx="41754">
                  <c:v>74396</c:v>
                </c:pt>
                <c:pt idx="41755">
                  <c:v>73190</c:v>
                </c:pt>
                <c:pt idx="41756">
                  <c:v>73089</c:v>
                </c:pt>
                <c:pt idx="41757">
                  <c:v>71883</c:v>
                </c:pt>
                <c:pt idx="41758">
                  <c:v>74842</c:v>
                </c:pt>
                <c:pt idx="41759">
                  <c:v>73647</c:v>
                </c:pt>
                <c:pt idx="41760">
                  <c:v>73553</c:v>
                </c:pt>
                <c:pt idx="41761">
                  <c:v>72357</c:v>
                </c:pt>
                <c:pt idx="41762">
                  <c:v>72263</c:v>
                </c:pt>
                <c:pt idx="41763">
                  <c:v>71067</c:v>
                </c:pt>
                <c:pt idx="41764">
                  <c:v>71016</c:v>
                </c:pt>
                <c:pt idx="41765">
                  <c:v>69879</c:v>
                </c:pt>
                <c:pt idx="41766">
                  <c:v>69795</c:v>
                </c:pt>
                <c:pt idx="41767">
                  <c:v>68658</c:v>
                </c:pt>
                <c:pt idx="41768">
                  <c:v>68573</c:v>
                </c:pt>
                <c:pt idx="41769">
                  <c:v>67436</c:v>
                </c:pt>
                <c:pt idx="41770">
                  <c:v>65521</c:v>
                </c:pt>
                <c:pt idx="41771">
                  <c:v>64376</c:v>
                </c:pt>
                <c:pt idx="41772">
                  <c:v>63231</c:v>
                </c:pt>
                <c:pt idx="41773">
                  <c:v>57504</c:v>
                </c:pt>
                <c:pt idx="41774">
                  <c:v>56358</c:v>
                </c:pt>
                <c:pt idx="41775">
                  <c:v>55213</c:v>
                </c:pt>
                <c:pt idx="41776">
                  <c:v>65380</c:v>
                </c:pt>
                <c:pt idx="41777">
                  <c:v>64234</c:v>
                </c:pt>
                <c:pt idx="41778">
                  <c:v>63089</c:v>
                </c:pt>
                <c:pt idx="41779">
                  <c:v>61944</c:v>
                </c:pt>
                <c:pt idx="41780">
                  <c:v>60798</c:v>
                </c:pt>
                <c:pt idx="41781">
                  <c:v>59653</c:v>
                </c:pt>
                <c:pt idx="41782">
                  <c:v>58507</c:v>
                </c:pt>
                <c:pt idx="41783">
                  <c:v>57362</c:v>
                </c:pt>
                <c:pt idx="41784">
                  <c:v>56217</c:v>
                </c:pt>
                <c:pt idx="41785">
                  <c:v>55071</c:v>
                </c:pt>
                <c:pt idx="41786">
                  <c:v>53926</c:v>
                </c:pt>
                <c:pt idx="41787">
                  <c:v>52780</c:v>
                </c:pt>
                <c:pt idx="41788">
                  <c:v>64093</c:v>
                </c:pt>
                <c:pt idx="41789">
                  <c:v>62947</c:v>
                </c:pt>
                <c:pt idx="41790">
                  <c:v>61802</c:v>
                </c:pt>
                <c:pt idx="41791">
                  <c:v>60657</c:v>
                </c:pt>
                <c:pt idx="41792">
                  <c:v>59511</c:v>
                </c:pt>
                <c:pt idx="41793">
                  <c:v>58366</c:v>
                </c:pt>
                <c:pt idx="41794">
                  <c:v>57220</c:v>
                </c:pt>
                <c:pt idx="41795">
                  <c:v>56075</c:v>
                </c:pt>
                <c:pt idx="41796">
                  <c:v>54929</c:v>
                </c:pt>
                <c:pt idx="41797">
                  <c:v>53784</c:v>
                </c:pt>
                <c:pt idx="41798">
                  <c:v>52639</c:v>
                </c:pt>
                <c:pt idx="41799">
                  <c:v>51493</c:v>
                </c:pt>
                <c:pt idx="41800">
                  <c:v>50348</c:v>
                </c:pt>
                <c:pt idx="41801">
                  <c:v>62806</c:v>
                </c:pt>
                <c:pt idx="41802">
                  <c:v>61660</c:v>
                </c:pt>
                <c:pt idx="41803">
                  <c:v>60515</c:v>
                </c:pt>
                <c:pt idx="41804">
                  <c:v>59370</c:v>
                </c:pt>
                <c:pt idx="41805">
                  <c:v>57079</c:v>
                </c:pt>
                <c:pt idx="41806">
                  <c:v>54788</c:v>
                </c:pt>
                <c:pt idx="41807">
                  <c:v>52497</c:v>
                </c:pt>
                <c:pt idx="41808">
                  <c:v>51352</c:v>
                </c:pt>
                <c:pt idx="41809">
                  <c:v>50206</c:v>
                </c:pt>
                <c:pt idx="41810">
                  <c:v>49061</c:v>
                </c:pt>
                <c:pt idx="41811">
                  <c:v>67652</c:v>
                </c:pt>
                <c:pt idx="41812">
                  <c:v>66452</c:v>
                </c:pt>
                <c:pt idx="41813">
                  <c:v>65253</c:v>
                </c:pt>
                <c:pt idx="41814">
                  <c:v>59256</c:v>
                </c:pt>
                <c:pt idx="41815">
                  <c:v>58057</c:v>
                </c:pt>
                <c:pt idx="41816">
                  <c:v>56857</c:v>
                </c:pt>
                <c:pt idx="41817">
                  <c:v>67531</c:v>
                </c:pt>
                <c:pt idx="41818">
                  <c:v>66332</c:v>
                </c:pt>
                <c:pt idx="41819">
                  <c:v>65133</c:v>
                </c:pt>
                <c:pt idx="41820">
                  <c:v>63933</c:v>
                </c:pt>
                <c:pt idx="41821">
                  <c:v>62734</c:v>
                </c:pt>
                <c:pt idx="41822">
                  <c:v>61535</c:v>
                </c:pt>
                <c:pt idx="41823">
                  <c:v>60335</c:v>
                </c:pt>
                <c:pt idx="41824">
                  <c:v>59136</c:v>
                </c:pt>
                <c:pt idx="41825">
                  <c:v>57937</c:v>
                </c:pt>
                <c:pt idx="41826">
                  <c:v>56737</c:v>
                </c:pt>
                <c:pt idx="41827">
                  <c:v>55538</c:v>
                </c:pt>
                <c:pt idx="41828">
                  <c:v>54339</c:v>
                </c:pt>
                <c:pt idx="41829">
                  <c:v>66212</c:v>
                </c:pt>
                <c:pt idx="41830">
                  <c:v>65013</c:v>
                </c:pt>
                <c:pt idx="41831">
                  <c:v>63813</c:v>
                </c:pt>
                <c:pt idx="41832">
                  <c:v>62614</c:v>
                </c:pt>
                <c:pt idx="41833">
                  <c:v>61415</c:v>
                </c:pt>
                <c:pt idx="41834">
                  <c:v>60215</c:v>
                </c:pt>
                <c:pt idx="41835">
                  <c:v>59016</c:v>
                </c:pt>
                <c:pt idx="41836">
                  <c:v>57816</c:v>
                </c:pt>
                <c:pt idx="41837">
                  <c:v>56617</c:v>
                </c:pt>
                <c:pt idx="41838">
                  <c:v>55418</c:v>
                </c:pt>
                <c:pt idx="41839">
                  <c:v>54218</c:v>
                </c:pt>
                <c:pt idx="41840">
                  <c:v>53019</c:v>
                </c:pt>
                <c:pt idx="41841">
                  <c:v>51820</c:v>
                </c:pt>
                <c:pt idx="41842">
                  <c:v>64892</c:v>
                </c:pt>
                <c:pt idx="41843">
                  <c:v>63693</c:v>
                </c:pt>
                <c:pt idx="41844">
                  <c:v>62494</c:v>
                </c:pt>
                <c:pt idx="41845">
                  <c:v>61294</c:v>
                </c:pt>
                <c:pt idx="41846">
                  <c:v>58896</c:v>
                </c:pt>
                <c:pt idx="41847">
                  <c:v>56497</c:v>
                </c:pt>
                <c:pt idx="41848">
                  <c:v>54098</c:v>
                </c:pt>
                <c:pt idx="41849">
                  <c:v>52899</c:v>
                </c:pt>
                <c:pt idx="41850">
                  <c:v>51699</c:v>
                </c:pt>
                <c:pt idx="41851">
                  <c:v>50500</c:v>
                </c:pt>
                <c:pt idx="41852">
                  <c:v>67315</c:v>
                </c:pt>
                <c:pt idx="41853">
                  <c:v>66107</c:v>
                </c:pt>
                <c:pt idx="41854">
                  <c:v>64899</c:v>
                </c:pt>
                <c:pt idx="41855">
                  <c:v>58858</c:v>
                </c:pt>
                <c:pt idx="41856">
                  <c:v>57649</c:v>
                </c:pt>
                <c:pt idx="41857">
                  <c:v>56441</c:v>
                </c:pt>
                <c:pt idx="41858">
                  <c:v>67218</c:v>
                </c:pt>
                <c:pt idx="41859">
                  <c:v>66010</c:v>
                </c:pt>
                <c:pt idx="41860">
                  <c:v>64802</c:v>
                </c:pt>
                <c:pt idx="41861">
                  <c:v>63594</c:v>
                </c:pt>
                <c:pt idx="41862">
                  <c:v>62386</c:v>
                </c:pt>
                <c:pt idx="41863">
                  <c:v>61178</c:v>
                </c:pt>
                <c:pt idx="41864">
                  <c:v>59969</c:v>
                </c:pt>
                <c:pt idx="41865">
                  <c:v>58761</c:v>
                </c:pt>
                <c:pt idx="41866">
                  <c:v>57553</c:v>
                </c:pt>
                <c:pt idx="41867">
                  <c:v>56345</c:v>
                </c:pt>
                <c:pt idx="41868">
                  <c:v>55137</c:v>
                </c:pt>
                <c:pt idx="41869">
                  <c:v>53928</c:v>
                </c:pt>
                <c:pt idx="41870">
                  <c:v>65914</c:v>
                </c:pt>
                <c:pt idx="41871">
                  <c:v>64706</c:v>
                </c:pt>
                <c:pt idx="41872">
                  <c:v>63497</c:v>
                </c:pt>
                <c:pt idx="41873">
                  <c:v>62289</c:v>
                </c:pt>
                <c:pt idx="41874">
                  <c:v>61081</c:v>
                </c:pt>
                <c:pt idx="41875">
                  <c:v>59873</c:v>
                </c:pt>
                <c:pt idx="41876">
                  <c:v>58665</c:v>
                </c:pt>
                <c:pt idx="41877">
                  <c:v>57456</c:v>
                </c:pt>
                <c:pt idx="41878">
                  <c:v>56248</c:v>
                </c:pt>
                <c:pt idx="41879">
                  <c:v>55040</c:v>
                </c:pt>
                <c:pt idx="41880">
                  <c:v>53832</c:v>
                </c:pt>
                <c:pt idx="41881">
                  <c:v>52624</c:v>
                </c:pt>
                <c:pt idx="41882">
                  <c:v>51415</c:v>
                </c:pt>
                <c:pt idx="41883">
                  <c:v>64609</c:v>
                </c:pt>
                <c:pt idx="41884">
                  <c:v>63401</c:v>
                </c:pt>
                <c:pt idx="41885">
                  <c:v>62193</c:v>
                </c:pt>
                <c:pt idx="41886">
                  <c:v>60985</c:v>
                </c:pt>
                <c:pt idx="41887">
                  <c:v>58568</c:v>
                </c:pt>
                <c:pt idx="41888">
                  <c:v>56152</c:v>
                </c:pt>
                <c:pt idx="41889">
                  <c:v>53735</c:v>
                </c:pt>
                <c:pt idx="41890">
                  <c:v>52527</c:v>
                </c:pt>
                <c:pt idx="41891">
                  <c:v>51319</c:v>
                </c:pt>
                <c:pt idx="41892">
                  <c:v>50111</c:v>
                </c:pt>
                <c:pt idx="41893">
                  <c:v>66809</c:v>
                </c:pt>
                <c:pt idx="41894">
                  <c:v>65598</c:v>
                </c:pt>
                <c:pt idx="41895">
                  <c:v>64387</c:v>
                </c:pt>
                <c:pt idx="41896">
                  <c:v>58332</c:v>
                </c:pt>
                <c:pt idx="41897">
                  <c:v>57121</c:v>
                </c:pt>
                <c:pt idx="41898">
                  <c:v>55910</c:v>
                </c:pt>
                <c:pt idx="41899">
                  <c:v>66732</c:v>
                </c:pt>
                <c:pt idx="41900">
                  <c:v>65521</c:v>
                </c:pt>
                <c:pt idx="41901">
                  <c:v>64310</c:v>
                </c:pt>
                <c:pt idx="41902">
                  <c:v>63099</c:v>
                </c:pt>
                <c:pt idx="41903">
                  <c:v>61888</c:v>
                </c:pt>
                <c:pt idx="41904">
                  <c:v>60677</c:v>
                </c:pt>
                <c:pt idx="41905">
                  <c:v>59466</c:v>
                </c:pt>
                <c:pt idx="41906">
                  <c:v>58255</c:v>
                </c:pt>
                <c:pt idx="41907">
                  <c:v>57044</c:v>
                </c:pt>
                <c:pt idx="41908">
                  <c:v>55833</c:v>
                </c:pt>
                <c:pt idx="41909">
                  <c:v>54622</c:v>
                </c:pt>
                <c:pt idx="41910">
                  <c:v>53411</c:v>
                </c:pt>
                <c:pt idx="41911">
                  <c:v>65443</c:v>
                </c:pt>
                <c:pt idx="41912">
                  <c:v>64232</c:v>
                </c:pt>
                <c:pt idx="41913">
                  <c:v>63021</c:v>
                </c:pt>
                <c:pt idx="41914">
                  <c:v>61810</c:v>
                </c:pt>
                <c:pt idx="41915">
                  <c:v>60600</c:v>
                </c:pt>
                <c:pt idx="41916">
                  <c:v>59389</c:v>
                </c:pt>
                <c:pt idx="41917">
                  <c:v>58178</c:v>
                </c:pt>
                <c:pt idx="41918">
                  <c:v>56967</c:v>
                </c:pt>
                <c:pt idx="41919">
                  <c:v>55756</c:v>
                </c:pt>
                <c:pt idx="41920">
                  <c:v>54545</c:v>
                </c:pt>
                <c:pt idx="41921">
                  <c:v>53334</c:v>
                </c:pt>
                <c:pt idx="41922">
                  <c:v>52123</c:v>
                </c:pt>
                <c:pt idx="41923">
                  <c:v>50912</c:v>
                </c:pt>
                <c:pt idx="41924">
                  <c:v>64155</c:v>
                </c:pt>
                <c:pt idx="41925">
                  <c:v>62944</c:v>
                </c:pt>
                <c:pt idx="41926">
                  <c:v>61733</c:v>
                </c:pt>
                <c:pt idx="41927">
                  <c:v>60522</c:v>
                </c:pt>
                <c:pt idx="41928">
                  <c:v>58100</c:v>
                </c:pt>
                <c:pt idx="41929">
                  <c:v>55678</c:v>
                </c:pt>
                <c:pt idx="41930">
                  <c:v>53256</c:v>
                </c:pt>
                <c:pt idx="41931">
                  <c:v>52045</c:v>
                </c:pt>
                <c:pt idx="41932">
                  <c:v>50834</c:v>
                </c:pt>
                <c:pt idx="41933">
                  <c:v>49624</c:v>
                </c:pt>
                <c:pt idx="41934">
                  <c:v>63719</c:v>
                </c:pt>
                <c:pt idx="41935">
                  <c:v>62552</c:v>
                </c:pt>
                <c:pt idx="41936">
                  <c:v>61385</c:v>
                </c:pt>
                <c:pt idx="41937">
                  <c:v>55549</c:v>
                </c:pt>
                <c:pt idx="41938">
                  <c:v>54382</c:v>
                </c:pt>
                <c:pt idx="41939">
                  <c:v>53215</c:v>
                </c:pt>
                <c:pt idx="41940">
                  <c:v>63664</c:v>
                </c:pt>
                <c:pt idx="41941">
                  <c:v>62497</c:v>
                </c:pt>
                <c:pt idx="41942">
                  <c:v>61330</c:v>
                </c:pt>
                <c:pt idx="41943">
                  <c:v>60163</c:v>
                </c:pt>
                <c:pt idx="41944">
                  <c:v>58996</c:v>
                </c:pt>
                <c:pt idx="41945">
                  <c:v>57829</c:v>
                </c:pt>
                <c:pt idx="41946">
                  <c:v>56662</c:v>
                </c:pt>
                <c:pt idx="41947">
                  <c:v>55494</c:v>
                </c:pt>
                <c:pt idx="41948">
                  <c:v>54327</c:v>
                </c:pt>
                <c:pt idx="41949">
                  <c:v>53160</c:v>
                </c:pt>
                <c:pt idx="41950">
                  <c:v>51993</c:v>
                </c:pt>
                <c:pt idx="41951">
                  <c:v>50826</c:v>
                </c:pt>
                <c:pt idx="41952">
                  <c:v>62442</c:v>
                </c:pt>
                <c:pt idx="41953">
                  <c:v>61275</c:v>
                </c:pt>
                <c:pt idx="41954">
                  <c:v>60108</c:v>
                </c:pt>
                <c:pt idx="41955">
                  <c:v>58941</c:v>
                </c:pt>
                <c:pt idx="41956">
                  <c:v>57774</c:v>
                </c:pt>
                <c:pt idx="41957">
                  <c:v>56607</c:v>
                </c:pt>
                <c:pt idx="41958">
                  <c:v>55440</c:v>
                </c:pt>
                <c:pt idx="41959">
                  <c:v>54273</c:v>
                </c:pt>
                <c:pt idx="41960">
                  <c:v>53105</c:v>
                </c:pt>
                <c:pt idx="41961">
                  <c:v>51938</c:v>
                </c:pt>
                <c:pt idx="41962">
                  <c:v>50771</c:v>
                </c:pt>
                <c:pt idx="41963">
                  <c:v>49604</c:v>
                </c:pt>
                <c:pt idx="41964">
                  <c:v>48437</c:v>
                </c:pt>
                <c:pt idx="41965">
                  <c:v>61220</c:v>
                </c:pt>
                <c:pt idx="41966">
                  <c:v>60053</c:v>
                </c:pt>
                <c:pt idx="41967">
                  <c:v>58886</c:v>
                </c:pt>
                <c:pt idx="41968">
                  <c:v>57719</c:v>
                </c:pt>
                <c:pt idx="41969">
                  <c:v>55385</c:v>
                </c:pt>
                <c:pt idx="41970">
                  <c:v>53051</c:v>
                </c:pt>
                <c:pt idx="41971">
                  <c:v>50716</c:v>
                </c:pt>
                <c:pt idx="41972">
                  <c:v>49549</c:v>
                </c:pt>
                <c:pt idx="41973">
                  <c:v>48382</c:v>
                </c:pt>
                <c:pt idx="41974">
                  <c:v>47215</c:v>
                </c:pt>
                <c:pt idx="41975">
                  <c:v>65522</c:v>
                </c:pt>
                <c:pt idx="41976">
                  <c:v>64376</c:v>
                </c:pt>
                <c:pt idx="41977">
                  <c:v>63230</c:v>
                </c:pt>
                <c:pt idx="41978">
                  <c:v>65382</c:v>
                </c:pt>
                <c:pt idx="41979">
                  <c:v>64235</c:v>
                </c:pt>
                <c:pt idx="41980">
                  <c:v>63089</c:v>
                </c:pt>
                <c:pt idx="41981">
                  <c:v>61943</c:v>
                </c:pt>
                <c:pt idx="41982">
                  <c:v>60797</c:v>
                </c:pt>
                <c:pt idx="41983">
                  <c:v>59651</c:v>
                </c:pt>
                <c:pt idx="41984">
                  <c:v>58505</c:v>
                </c:pt>
                <c:pt idx="41985">
                  <c:v>57359</c:v>
                </c:pt>
                <c:pt idx="41986">
                  <c:v>56213</c:v>
                </c:pt>
                <c:pt idx="41987">
                  <c:v>55067</c:v>
                </c:pt>
                <c:pt idx="41988">
                  <c:v>53920</c:v>
                </c:pt>
                <c:pt idx="41989">
                  <c:v>52774</c:v>
                </c:pt>
                <c:pt idx="41990">
                  <c:v>64095</c:v>
                </c:pt>
                <c:pt idx="41991">
                  <c:v>62949</c:v>
                </c:pt>
                <c:pt idx="41992">
                  <c:v>61803</c:v>
                </c:pt>
                <c:pt idx="41993">
                  <c:v>60657</c:v>
                </c:pt>
                <c:pt idx="41994">
                  <c:v>59510</c:v>
                </c:pt>
                <c:pt idx="41995">
                  <c:v>58364</c:v>
                </c:pt>
                <c:pt idx="41996">
                  <c:v>57218</c:v>
                </c:pt>
                <c:pt idx="41997">
                  <c:v>56072</c:v>
                </c:pt>
                <c:pt idx="41998">
                  <c:v>54926</c:v>
                </c:pt>
                <c:pt idx="41999">
                  <c:v>53780</c:v>
                </c:pt>
                <c:pt idx="42000">
                  <c:v>52634</c:v>
                </c:pt>
                <c:pt idx="42001">
                  <c:v>51488</c:v>
                </c:pt>
                <c:pt idx="42002">
                  <c:v>50342</c:v>
                </c:pt>
                <c:pt idx="42003">
                  <c:v>62808</c:v>
                </c:pt>
                <c:pt idx="42004">
                  <c:v>61662</c:v>
                </c:pt>
                <c:pt idx="42005">
                  <c:v>60516</c:v>
                </c:pt>
                <c:pt idx="42006">
                  <c:v>59370</c:v>
                </c:pt>
                <c:pt idx="42007">
                  <c:v>54785</c:v>
                </c:pt>
                <c:pt idx="42008">
                  <c:v>52493</c:v>
                </c:pt>
                <c:pt idx="42009">
                  <c:v>51347</c:v>
                </c:pt>
                <c:pt idx="42010">
                  <c:v>50201</c:v>
                </c:pt>
                <c:pt idx="42011">
                  <c:v>49055</c:v>
                </c:pt>
                <c:pt idx="42012">
                  <c:v>67676</c:v>
                </c:pt>
                <c:pt idx="42013">
                  <c:v>66475</c:v>
                </c:pt>
                <c:pt idx="42014">
                  <c:v>65274</c:v>
                </c:pt>
                <c:pt idx="42015">
                  <c:v>67558</c:v>
                </c:pt>
                <c:pt idx="42016">
                  <c:v>66356</c:v>
                </c:pt>
                <c:pt idx="42017">
                  <c:v>65155</c:v>
                </c:pt>
                <c:pt idx="42018">
                  <c:v>63954</c:v>
                </c:pt>
                <c:pt idx="42019">
                  <c:v>62753</c:v>
                </c:pt>
                <c:pt idx="42020">
                  <c:v>61552</c:v>
                </c:pt>
                <c:pt idx="42021">
                  <c:v>60351</c:v>
                </c:pt>
                <c:pt idx="42022">
                  <c:v>59150</c:v>
                </c:pt>
                <c:pt idx="42023">
                  <c:v>57949</c:v>
                </c:pt>
                <c:pt idx="42024">
                  <c:v>56748</c:v>
                </c:pt>
                <c:pt idx="42025">
                  <c:v>55547</c:v>
                </c:pt>
                <c:pt idx="42026">
                  <c:v>54346</c:v>
                </c:pt>
                <c:pt idx="42027">
                  <c:v>66238</c:v>
                </c:pt>
                <c:pt idx="42028">
                  <c:v>65037</c:v>
                </c:pt>
                <c:pt idx="42029">
                  <c:v>63836</c:v>
                </c:pt>
                <c:pt idx="42030">
                  <c:v>62635</c:v>
                </c:pt>
                <c:pt idx="42031">
                  <c:v>61434</c:v>
                </c:pt>
                <c:pt idx="42032">
                  <c:v>60233</c:v>
                </c:pt>
                <c:pt idx="42033">
                  <c:v>59032</c:v>
                </c:pt>
                <c:pt idx="42034">
                  <c:v>57831</c:v>
                </c:pt>
                <c:pt idx="42035">
                  <c:v>56630</c:v>
                </c:pt>
                <c:pt idx="42036">
                  <c:v>55429</c:v>
                </c:pt>
                <c:pt idx="42037">
                  <c:v>54228</c:v>
                </c:pt>
                <c:pt idx="42038">
                  <c:v>53027</c:v>
                </c:pt>
                <c:pt idx="42039">
                  <c:v>51826</c:v>
                </c:pt>
                <c:pt idx="42040">
                  <c:v>64919</c:v>
                </c:pt>
                <c:pt idx="42041">
                  <c:v>63718</c:v>
                </c:pt>
                <c:pt idx="42042">
                  <c:v>62517</c:v>
                </c:pt>
                <c:pt idx="42043">
                  <c:v>61316</c:v>
                </c:pt>
                <c:pt idx="42044">
                  <c:v>56512</c:v>
                </c:pt>
                <c:pt idx="42045">
                  <c:v>54110</c:v>
                </c:pt>
                <c:pt idx="42046">
                  <c:v>52909</c:v>
                </c:pt>
                <c:pt idx="42047">
                  <c:v>51708</c:v>
                </c:pt>
                <c:pt idx="42048">
                  <c:v>50507</c:v>
                </c:pt>
                <c:pt idx="42049">
                  <c:v>67344</c:v>
                </c:pt>
                <c:pt idx="42050">
                  <c:v>66134</c:v>
                </c:pt>
                <c:pt idx="42051">
                  <c:v>64924</c:v>
                </c:pt>
                <c:pt idx="42052">
                  <c:v>67249</c:v>
                </c:pt>
                <c:pt idx="42053">
                  <c:v>66039</c:v>
                </c:pt>
                <c:pt idx="42054">
                  <c:v>64829</c:v>
                </c:pt>
                <c:pt idx="42055">
                  <c:v>63620</c:v>
                </c:pt>
                <c:pt idx="42056">
                  <c:v>62410</c:v>
                </c:pt>
                <c:pt idx="42057">
                  <c:v>61200</c:v>
                </c:pt>
                <c:pt idx="42058">
                  <c:v>59990</c:v>
                </c:pt>
                <c:pt idx="42059">
                  <c:v>58781</c:v>
                </c:pt>
                <c:pt idx="42060">
                  <c:v>57571</c:v>
                </c:pt>
                <c:pt idx="42061">
                  <c:v>56361</c:v>
                </c:pt>
                <c:pt idx="42062">
                  <c:v>55151</c:v>
                </c:pt>
                <c:pt idx="42063">
                  <c:v>53942</c:v>
                </c:pt>
                <c:pt idx="42064">
                  <c:v>65944</c:v>
                </c:pt>
                <c:pt idx="42065">
                  <c:v>64734</c:v>
                </c:pt>
                <c:pt idx="42066">
                  <c:v>63525</c:v>
                </c:pt>
                <c:pt idx="42067">
                  <c:v>62315</c:v>
                </c:pt>
                <c:pt idx="42068">
                  <c:v>61105</c:v>
                </c:pt>
                <c:pt idx="42069">
                  <c:v>59895</c:v>
                </c:pt>
                <c:pt idx="42070">
                  <c:v>58686</c:v>
                </c:pt>
                <c:pt idx="42071">
                  <c:v>57476</c:v>
                </c:pt>
                <c:pt idx="42072">
                  <c:v>56266</c:v>
                </c:pt>
                <c:pt idx="42073">
                  <c:v>55056</c:v>
                </c:pt>
                <c:pt idx="42074">
                  <c:v>53847</c:v>
                </c:pt>
                <c:pt idx="42075">
                  <c:v>52637</c:v>
                </c:pt>
                <c:pt idx="42076">
                  <c:v>51427</c:v>
                </c:pt>
                <c:pt idx="42077">
                  <c:v>64640</c:v>
                </c:pt>
                <c:pt idx="42078">
                  <c:v>63430</c:v>
                </c:pt>
                <c:pt idx="42079">
                  <c:v>62220</c:v>
                </c:pt>
                <c:pt idx="42080">
                  <c:v>61010</c:v>
                </c:pt>
                <c:pt idx="42081">
                  <c:v>56171</c:v>
                </c:pt>
                <c:pt idx="42082">
                  <c:v>53752</c:v>
                </c:pt>
                <c:pt idx="42083">
                  <c:v>52542</c:v>
                </c:pt>
                <c:pt idx="42084">
                  <c:v>51332</c:v>
                </c:pt>
                <c:pt idx="42085">
                  <c:v>50123</c:v>
                </c:pt>
                <c:pt idx="42086">
                  <c:v>66835</c:v>
                </c:pt>
                <c:pt idx="42087">
                  <c:v>65623</c:v>
                </c:pt>
                <c:pt idx="42088">
                  <c:v>64411</c:v>
                </c:pt>
                <c:pt idx="42089">
                  <c:v>66759</c:v>
                </c:pt>
                <c:pt idx="42090">
                  <c:v>65547</c:v>
                </c:pt>
                <c:pt idx="42091">
                  <c:v>64335</c:v>
                </c:pt>
                <c:pt idx="42092">
                  <c:v>63123</c:v>
                </c:pt>
                <c:pt idx="42093">
                  <c:v>61911</c:v>
                </c:pt>
                <c:pt idx="42094">
                  <c:v>60699</c:v>
                </c:pt>
                <c:pt idx="42095">
                  <c:v>59487</c:v>
                </c:pt>
                <c:pt idx="42096">
                  <c:v>58275</c:v>
                </c:pt>
                <c:pt idx="42097">
                  <c:v>57063</c:v>
                </c:pt>
                <c:pt idx="42098">
                  <c:v>55851</c:v>
                </c:pt>
                <c:pt idx="42099">
                  <c:v>54639</c:v>
                </c:pt>
                <c:pt idx="42100">
                  <c:v>53427</c:v>
                </c:pt>
                <c:pt idx="42101">
                  <c:v>65470</c:v>
                </c:pt>
                <c:pt idx="42102">
                  <c:v>64258</c:v>
                </c:pt>
                <c:pt idx="42103">
                  <c:v>63046</c:v>
                </c:pt>
                <c:pt idx="42104">
                  <c:v>61834</c:v>
                </c:pt>
                <c:pt idx="42105">
                  <c:v>60622</c:v>
                </c:pt>
                <c:pt idx="42106">
                  <c:v>59410</c:v>
                </c:pt>
                <c:pt idx="42107">
                  <c:v>58198</c:v>
                </c:pt>
                <c:pt idx="42108">
                  <c:v>56986</c:v>
                </c:pt>
                <c:pt idx="42109">
                  <c:v>55774</c:v>
                </c:pt>
                <c:pt idx="42110">
                  <c:v>54562</c:v>
                </c:pt>
                <c:pt idx="42111">
                  <c:v>53350</c:v>
                </c:pt>
                <c:pt idx="42112">
                  <c:v>52138</c:v>
                </c:pt>
                <c:pt idx="42113">
                  <c:v>50926</c:v>
                </c:pt>
                <c:pt idx="42114">
                  <c:v>64182</c:v>
                </c:pt>
                <c:pt idx="42115">
                  <c:v>62970</c:v>
                </c:pt>
                <c:pt idx="42116">
                  <c:v>61758</c:v>
                </c:pt>
                <c:pt idx="42117">
                  <c:v>60546</c:v>
                </c:pt>
                <c:pt idx="42118">
                  <c:v>55698</c:v>
                </c:pt>
                <c:pt idx="42119">
                  <c:v>53274</c:v>
                </c:pt>
                <c:pt idx="42120">
                  <c:v>52062</c:v>
                </c:pt>
                <c:pt idx="42121">
                  <c:v>50850</c:v>
                </c:pt>
                <c:pt idx="42122">
                  <c:v>49638</c:v>
                </c:pt>
                <c:pt idx="42123">
                  <c:v>63721</c:v>
                </c:pt>
                <c:pt idx="42124">
                  <c:v>62555</c:v>
                </c:pt>
                <c:pt idx="42125">
                  <c:v>61388</c:v>
                </c:pt>
                <c:pt idx="42126">
                  <c:v>63666</c:v>
                </c:pt>
                <c:pt idx="42127">
                  <c:v>62499</c:v>
                </c:pt>
                <c:pt idx="42128">
                  <c:v>61332</c:v>
                </c:pt>
                <c:pt idx="42129">
                  <c:v>60166</c:v>
                </c:pt>
                <c:pt idx="42130">
                  <c:v>58999</c:v>
                </c:pt>
                <c:pt idx="42131">
                  <c:v>57832</c:v>
                </c:pt>
                <c:pt idx="42132">
                  <c:v>56666</c:v>
                </c:pt>
                <c:pt idx="42133">
                  <c:v>55499</c:v>
                </c:pt>
                <c:pt idx="42134">
                  <c:v>54333</c:v>
                </c:pt>
                <c:pt idx="42135">
                  <c:v>53166</c:v>
                </c:pt>
                <c:pt idx="42136">
                  <c:v>51999</c:v>
                </c:pt>
                <c:pt idx="42137">
                  <c:v>50833</c:v>
                </c:pt>
                <c:pt idx="42138">
                  <c:v>62443</c:v>
                </c:pt>
                <c:pt idx="42139">
                  <c:v>61277</c:v>
                </c:pt>
                <c:pt idx="42140">
                  <c:v>60110</c:v>
                </c:pt>
                <c:pt idx="42141">
                  <c:v>58943</c:v>
                </c:pt>
                <c:pt idx="42142">
                  <c:v>57777</c:v>
                </c:pt>
                <c:pt idx="42143">
                  <c:v>56610</c:v>
                </c:pt>
                <c:pt idx="42144">
                  <c:v>55444</c:v>
                </c:pt>
                <c:pt idx="42145">
                  <c:v>54277</c:v>
                </c:pt>
                <c:pt idx="42146">
                  <c:v>53110</c:v>
                </c:pt>
                <c:pt idx="42147">
                  <c:v>51944</c:v>
                </c:pt>
                <c:pt idx="42148">
                  <c:v>50777</c:v>
                </c:pt>
                <c:pt idx="42149">
                  <c:v>49611</c:v>
                </c:pt>
                <c:pt idx="42150">
                  <c:v>48444</c:v>
                </c:pt>
                <c:pt idx="42151">
                  <c:v>61221</c:v>
                </c:pt>
                <c:pt idx="42152">
                  <c:v>60054</c:v>
                </c:pt>
                <c:pt idx="42153">
                  <c:v>58888</c:v>
                </c:pt>
                <c:pt idx="42154">
                  <c:v>57721</c:v>
                </c:pt>
                <c:pt idx="42155">
                  <c:v>53055</c:v>
                </c:pt>
                <c:pt idx="42156">
                  <c:v>50722</c:v>
                </c:pt>
                <c:pt idx="42157">
                  <c:v>49555</c:v>
                </c:pt>
                <c:pt idx="42158">
                  <c:v>48388</c:v>
                </c:pt>
                <c:pt idx="42159">
                  <c:v>47222</c:v>
                </c:pt>
                <c:pt idx="42160">
                  <c:v>66827</c:v>
                </c:pt>
                <c:pt idx="42161">
                  <c:v>65677</c:v>
                </c:pt>
                <c:pt idx="42162">
                  <c:v>64528</c:v>
                </c:pt>
                <c:pt idx="42163">
                  <c:v>63379</c:v>
                </c:pt>
                <c:pt idx="42164">
                  <c:v>62230</c:v>
                </c:pt>
                <c:pt idx="42165">
                  <c:v>61081</c:v>
                </c:pt>
                <c:pt idx="42166">
                  <c:v>58783</c:v>
                </c:pt>
                <c:pt idx="42167">
                  <c:v>57634</c:v>
                </c:pt>
                <c:pt idx="42168">
                  <c:v>68951</c:v>
                </c:pt>
                <c:pt idx="42169">
                  <c:v>67801</c:v>
                </c:pt>
                <c:pt idx="42170">
                  <c:v>66652</c:v>
                </c:pt>
                <c:pt idx="42171">
                  <c:v>65503</c:v>
                </c:pt>
                <c:pt idx="42172">
                  <c:v>64354</c:v>
                </c:pt>
                <c:pt idx="42173">
                  <c:v>63205</c:v>
                </c:pt>
                <c:pt idx="42174">
                  <c:v>62056</c:v>
                </c:pt>
                <c:pt idx="42175">
                  <c:v>60907</c:v>
                </c:pt>
                <c:pt idx="42176">
                  <c:v>59758</c:v>
                </c:pt>
                <c:pt idx="42177">
                  <c:v>58608</c:v>
                </c:pt>
                <c:pt idx="42178">
                  <c:v>57459</c:v>
                </c:pt>
                <c:pt idx="42179">
                  <c:v>56310</c:v>
                </c:pt>
                <c:pt idx="42180">
                  <c:v>55161</c:v>
                </c:pt>
                <c:pt idx="42181">
                  <c:v>54012</c:v>
                </c:pt>
                <c:pt idx="42182">
                  <c:v>67627</c:v>
                </c:pt>
                <c:pt idx="42183">
                  <c:v>66478</c:v>
                </c:pt>
                <c:pt idx="42184">
                  <c:v>65329</c:v>
                </c:pt>
                <c:pt idx="42185">
                  <c:v>64180</c:v>
                </c:pt>
                <c:pt idx="42186">
                  <c:v>63031</c:v>
                </c:pt>
                <c:pt idx="42187">
                  <c:v>61882</c:v>
                </c:pt>
                <c:pt idx="42188">
                  <c:v>60732</c:v>
                </c:pt>
                <c:pt idx="42189">
                  <c:v>59583</c:v>
                </c:pt>
                <c:pt idx="42190">
                  <c:v>58434</c:v>
                </c:pt>
                <c:pt idx="42191">
                  <c:v>57285</c:v>
                </c:pt>
                <c:pt idx="42192">
                  <c:v>56136</c:v>
                </c:pt>
                <c:pt idx="42193">
                  <c:v>54987</c:v>
                </c:pt>
                <c:pt idx="42194">
                  <c:v>53838</c:v>
                </c:pt>
                <c:pt idx="42195">
                  <c:v>52689</c:v>
                </c:pt>
                <c:pt idx="42196">
                  <c:v>66304</c:v>
                </c:pt>
                <c:pt idx="42197">
                  <c:v>65155</c:v>
                </c:pt>
                <c:pt idx="42198">
                  <c:v>64006</c:v>
                </c:pt>
                <c:pt idx="42199">
                  <c:v>62857</c:v>
                </c:pt>
                <c:pt idx="42200">
                  <c:v>61707</c:v>
                </c:pt>
                <c:pt idx="42201">
                  <c:v>60558</c:v>
                </c:pt>
                <c:pt idx="42202">
                  <c:v>59409</c:v>
                </c:pt>
                <c:pt idx="42203">
                  <c:v>58260</c:v>
                </c:pt>
                <c:pt idx="42204">
                  <c:v>57111</c:v>
                </c:pt>
                <c:pt idx="42205">
                  <c:v>55962</c:v>
                </c:pt>
                <c:pt idx="42206">
                  <c:v>54813</c:v>
                </c:pt>
                <c:pt idx="42207">
                  <c:v>53664</c:v>
                </c:pt>
                <c:pt idx="42208">
                  <c:v>52514</c:v>
                </c:pt>
                <c:pt idx="42209">
                  <c:v>51365</c:v>
                </c:pt>
                <c:pt idx="42210">
                  <c:v>50216</c:v>
                </c:pt>
                <c:pt idx="42211">
                  <c:v>49067</c:v>
                </c:pt>
                <c:pt idx="42212">
                  <c:v>66130</c:v>
                </c:pt>
                <c:pt idx="42213">
                  <c:v>64981</c:v>
                </c:pt>
                <c:pt idx="42214">
                  <c:v>65956</c:v>
                </c:pt>
                <c:pt idx="42215">
                  <c:v>64806</c:v>
                </c:pt>
                <c:pt idx="42216">
                  <c:v>69055</c:v>
                </c:pt>
                <c:pt idx="42217">
                  <c:v>67846</c:v>
                </c:pt>
                <c:pt idx="42218">
                  <c:v>66637</c:v>
                </c:pt>
                <c:pt idx="42219">
                  <c:v>65428</c:v>
                </c:pt>
                <c:pt idx="42220">
                  <c:v>64219</c:v>
                </c:pt>
                <c:pt idx="42221">
                  <c:v>63010</c:v>
                </c:pt>
                <c:pt idx="42222">
                  <c:v>60592</c:v>
                </c:pt>
                <c:pt idx="42223">
                  <c:v>59383</c:v>
                </c:pt>
                <c:pt idx="42224">
                  <c:v>71327</c:v>
                </c:pt>
                <c:pt idx="42225">
                  <c:v>70118</c:v>
                </c:pt>
                <c:pt idx="42226">
                  <c:v>68909</c:v>
                </c:pt>
                <c:pt idx="42227">
                  <c:v>67700</c:v>
                </c:pt>
                <c:pt idx="42228">
                  <c:v>66491</c:v>
                </c:pt>
                <c:pt idx="42229">
                  <c:v>65282</c:v>
                </c:pt>
                <c:pt idx="42230">
                  <c:v>64073</c:v>
                </c:pt>
                <c:pt idx="42231">
                  <c:v>62864</c:v>
                </c:pt>
                <c:pt idx="42232">
                  <c:v>61655</c:v>
                </c:pt>
                <c:pt idx="42233">
                  <c:v>60445</c:v>
                </c:pt>
                <c:pt idx="42234">
                  <c:v>59236</c:v>
                </c:pt>
                <c:pt idx="42235">
                  <c:v>58027</c:v>
                </c:pt>
                <c:pt idx="42236">
                  <c:v>56818</c:v>
                </c:pt>
                <c:pt idx="42237">
                  <c:v>55609</c:v>
                </c:pt>
                <c:pt idx="42238">
                  <c:v>69971</c:v>
                </c:pt>
                <c:pt idx="42239">
                  <c:v>68762</c:v>
                </c:pt>
                <c:pt idx="42240">
                  <c:v>67553</c:v>
                </c:pt>
                <c:pt idx="42241">
                  <c:v>66344</c:v>
                </c:pt>
                <c:pt idx="42242">
                  <c:v>65135</c:v>
                </c:pt>
                <c:pt idx="42243">
                  <c:v>63926</c:v>
                </c:pt>
                <c:pt idx="42244">
                  <c:v>62717</c:v>
                </c:pt>
                <c:pt idx="42245">
                  <c:v>61508</c:v>
                </c:pt>
                <c:pt idx="42246">
                  <c:v>60299</c:v>
                </c:pt>
                <c:pt idx="42247">
                  <c:v>59090</c:v>
                </c:pt>
                <c:pt idx="42248">
                  <c:v>57881</c:v>
                </c:pt>
                <c:pt idx="42249">
                  <c:v>56672</c:v>
                </c:pt>
                <c:pt idx="42250">
                  <c:v>55463</c:v>
                </c:pt>
                <c:pt idx="42251">
                  <c:v>54254</c:v>
                </c:pt>
                <c:pt idx="42252">
                  <c:v>68616</c:v>
                </c:pt>
                <c:pt idx="42253">
                  <c:v>67407</c:v>
                </c:pt>
                <c:pt idx="42254">
                  <c:v>66198</c:v>
                </c:pt>
                <c:pt idx="42255">
                  <c:v>64989</c:v>
                </c:pt>
                <c:pt idx="42256">
                  <c:v>63780</c:v>
                </c:pt>
                <c:pt idx="42257">
                  <c:v>62571</c:v>
                </c:pt>
                <c:pt idx="42258">
                  <c:v>61362</c:v>
                </c:pt>
                <c:pt idx="42259">
                  <c:v>60153</c:v>
                </c:pt>
                <c:pt idx="42260">
                  <c:v>58944</c:v>
                </c:pt>
                <c:pt idx="42261">
                  <c:v>57735</c:v>
                </c:pt>
                <c:pt idx="42262">
                  <c:v>56526</c:v>
                </c:pt>
                <c:pt idx="42263">
                  <c:v>55317</c:v>
                </c:pt>
                <c:pt idx="42264">
                  <c:v>54108</c:v>
                </c:pt>
                <c:pt idx="42265">
                  <c:v>52899</c:v>
                </c:pt>
                <c:pt idx="42266">
                  <c:v>51690</c:v>
                </c:pt>
                <c:pt idx="42267">
                  <c:v>50480</c:v>
                </c:pt>
                <c:pt idx="42268">
                  <c:v>68470</c:v>
                </c:pt>
                <c:pt idx="42269">
                  <c:v>67261</c:v>
                </c:pt>
                <c:pt idx="42270">
                  <c:v>68323</c:v>
                </c:pt>
                <c:pt idx="42271">
                  <c:v>67114</c:v>
                </c:pt>
                <c:pt idx="42272">
                  <c:v>68095</c:v>
                </c:pt>
                <c:pt idx="42273">
                  <c:v>66877</c:v>
                </c:pt>
                <c:pt idx="42274">
                  <c:v>65660</c:v>
                </c:pt>
                <c:pt idx="42275">
                  <c:v>64442</c:v>
                </c:pt>
                <c:pt idx="42276">
                  <c:v>63225</c:v>
                </c:pt>
                <c:pt idx="42277">
                  <c:v>62007</c:v>
                </c:pt>
                <c:pt idx="42278">
                  <c:v>59572</c:v>
                </c:pt>
                <c:pt idx="42279">
                  <c:v>58355</c:v>
                </c:pt>
                <c:pt idx="42280">
                  <c:v>70425</c:v>
                </c:pt>
                <c:pt idx="42281">
                  <c:v>69208</c:v>
                </c:pt>
                <c:pt idx="42282">
                  <c:v>67990</c:v>
                </c:pt>
                <c:pt idx="42283">
                  <c:v>66773</c:v>
                </c:pt>
                <c:pt idx="42284">
                  <c:v>65555</c:v>
                </c:pt>
                <c:pt idx="42285">
                  <c:v>64338</c:v>
                </c:pt>
                <c:pt idx="42286">
                  <c:v>63120</c:v>
                </c:pt>
                <c:pt idx="42287">
                  <c:v>61903</c:v>
                </c:pt>
                <c:pt idx="42288">
                  <c:v>60685</c:v>
                </c:pt>
                <c:pt idx="42289">
                  <c:v>59468</c:v>
                </c:pt>
                <c:pt idx="42290">
                  <c:v>58250</c:v>
                </c:pt>
                <c:pt idx="42291">
                  <c:v>57033</c:v>
                </c:pt>
                <c:pt idx="42292">
                  <c:v>55815</c:v>
                </c:pt>
                <c:pt idx="42293">
                  <c:v>54598</c:v>
                </c:pt>
                <c:pt idx="42294">
                  <c:v>69103</c:v>
                </c:pt>
                <c:pt idx="42295">
                  <c:v>67885</c:v>
                </c:pt>
                <c:pt idx="42296">
                  <c:v>66668</c:v>
                </c:pt>
                <c:pt idx="42297">
                  <c:v>65450</c:v>
                </c:pt>
                <c:pt idx="42298">
                  <c:v>64233</c:v>
                </c:pt>
                <c:pt idx="42299">
                  <c:v>63015</c:v>
                </c:pt>
                <c:pt idx="42300">
                  <c:v>61798</c:v>
                </c:pt>
                <c:pt idx="42301">
                  <c:v>60580</c:v>
                </c:pt>
                <c:pt idx="42302">
                  <c:v>59363</c:v>
                </c:pt>
                <c:pt idx="42303">
                  <c:v>58145</c:v>
                </c:pt>
                <c:pt idx="42304">
                  <c:v>56928</c:v>
                </c:pt>
                <c:pt idx="42305">
                  <c:v>55710</c:v>
                </c:pt>
                <c:pt idx="42306">
                  <c:v>54493</c:v>
                </c:pt>
                <c:pt idx="42307">
                  <c:v>53275</c:v>
                </c:pt>
                <c:pt idx="42308">
                  <c:v>67780</c:v>
                </c:pt>
                <c:pt idx="42309">
                  <c:v>66563</c:v>
                </c:pt>
                <c:pt idx="42310">
                  <c:v>65345</c:v>
                </c:pt>
                <c:pt idx="42311">
                  <c:v>64128</c:v>
                </c:pt>
                <c:pt idx="42312">
                  <c:v>62910</c:v>
                </c:pt>
                <c:pt idx="42313">
                  <c:v>61693</c:v>
                </c:pt>
                <c:pt idx="42314">
                  <c:v>60475</c:v>
                </c:pt>
                <c:pt idx="42315">
                  <c:v>59258</c:v>
                </c:pt>
                <c:pt idx="42316">
                  <c:v>58040</c:v>
                </c:pt>
                <c:pt idx="42317">
                  <c:v>56823</c:v>
                </c:pt>
                <c:pt idx="42318">
                  <c:v>55605</c:v>
                </c:pt>
                <c:pt idx="42319">
                  <c:v>54388</c:v>
                </c:pt>
                <c:pt idx="42320">
                  <c:v>53170</c:v>
                </c:pt>
                <c:pt idx="42321">
                  <c:v>51953</c:v>
                </c:pt>
                <c:pt idx="42322">
                  <c:v>50735</c:v>
                </c:pt>
                <c:pt idx="42323">
                  <c:v>49518</c:v>
                </c:pt>
                <c:pt idx="42324">
                  <c:v>67675</c:v>
                </c:pt>
                <c:pt idx="42325">
                  <c:v>66458</c:v>
                </c:pt>
                <c:pt idx="42326">
                  <c:v>67570</c:v>
                </c:pt>
                <c:pt idx="42327">
                  <c:v>66353</c:v>
                </c:pt>
                <c:pt idx="42328">
                  <c:v>66769</c:v>
                </c:pt>
                <c:pt idx="42329">
                  <c:v>65552</c:v>
                </c:pt>
                <c:pt idx="42330">
                  <c:v>64336</c:v>
                </c:pt>
                <c:pt idx="42331">
                  <c:v>63119</c:v>
                </c:pt>
                <c:pt idx="42332">
                  <c:v>61903</c:v>
                </c:pt>
                <c:pt idx="42333">
                  <c:v>60686</c:v>
                </c:pt>
                <c:pt idx="42334">
                  <c:v>58253</c:v>
                </c:pt>
                <c:pt idx="42335">
                  <c:v>57037</c:v>
                </c:pt>
                <c:pt idx="42336">
                  <c:v>69135</c:v>
                </c:pt>
                <c:pt idx="42337">
                  <c:v>67918</c:v>
                </c:pt>
                <c:pt idx="42338">
                  <c:v>66702</c:v>
                </c:pt>
                <c:pt idx="42339">
                  <c:v>65485</c:v>
                </c:pt>
                <c:pt idx="42340">
                  <c:v>64268</c:v>
                </c:pt>
                <c:pt idx="42341">
                  <c:v>63052</c:v>
                </c:pt>
                <c:pt idx="42342">
                  <c:v>61835</c:v>
                </c:pt>
                <c:pt idx="42343">
                  <c:v>60619</c:v>
                </c:pt>
                <c:pt idx="42344">
                  <c:v>59402</c:v>
                </c:pt>
                <c:pt idx="42345">
                  <c:v>58186</c:v>
                </c:pt>
                <c:pt idx="42346">
                  <c:v>56969</c:v>
                </c:pt>
                <c:pt idx="42347">
                  <c:v>55753</c:v>
                </c:pt>
                <c:pt idx="42348">
                  <c:v>54536</c:v>
                </c:pt>
                <c:pt idx="42349">
                  <c:v>53320</c:v>
                </c:pt>
                <c:pt idx="42350">
                  <c:v>67851</c:v>
                </c:pt>
                <c:pt idx="42351">
                  <c:v>66634</c:v>
                </c:pt>
                <c:pt idx="42352">
                  <c:v>65418</c:v>
                </c:pt>
                <c:pt idx="42353">
                  <c:v>64201</c:v>
                </c:pt>
                <c:pt idx="42354">
                  <c:v>62984</c:v>
                </c:pt>
                <c:pt idx="42355">
                  <c:v>61768</c:v>
                </c:pt>
                <c:pt idx="42356">
                  <c:v>60551</c:v>
                </c:pt>
                <c:pt idx="42357">
                  <c:v>59335</c:v>
                </c:pt>
                <c:pt idx="42358">
                  <c:v>58118</c:v>
                </c:pt>
                <c:pt idx="42359">
                  <c:v>56902</c:v>
                </c:pt>
                <c:pt idx="42360">
                  <c:v>55685</c:v>
                </c:pt>
                <c:pt idx="42361">
                  <c:v>54469</c:v>
                </c:pt>
                <c:pt idx="42362">
                  <c:v>53252</c:v>
                </c:pt>
                <c:pt idx="42363">
                  <c:v>52036</c:v>
                </c:pt>
                <c:pt idx="42364">
                  <c:v>66567</c:v>
                </c:pt>
                <c:pt idx="42365">
                  <c:v>65350</c:v>
                </c:pt>
                <c:pt idx="42366">
                  <c:v>64134</c:v>
                </c:pt>
                <c:pt idx="42367">
                  <c:v>62917</c:v>
                </c:pt>
                <c:pt idx="42368">
                  <c:v>61701</c:v>
                </c:pt>
                <c:pt idx="42369">
                  <c:v>60484</c:v>
                </c:pt>
                <c:pt idx="42370">
                  <c:v>59267</c:v>
                </c:pt>
                <c:pt idx="42371">
                  <c:v>58051</c:v>
                </c:pt>
                <c:pt idx="42372">
                  <c:v>56834</c:v>
                </c:pt>
                <c:pt idx="42373">
                  <c:v>55618</c:v>
                </c:pt>
                <c:pt idx="42374">
                  <c:v>54401</c:v>
                </c:pt>
                <c:pt idx="42375">
                  <c:v>53185</c:v>
                </c:pt>
                <c:pt idx="42376">
                  <c:v>51968</c:v>
                </c:pt>
                <c:pt idx="42377">
                  <c:v>50752</c:v>
                </c:pt>
                <c:pt idx="42378">
                  <c:v>49535</c:v>
                </c:pt>
                <c:pt idx="42379">
                  <c:v>48319</c:v>
                </c:pt>
                <c:pt idx="42380">
                  <c:v>66499</c:v>
                </c:pt>
                <c:pt idx="42381">
                  <c:v>65283</c:v>
                </c:pt>
                <c:pt idx="42382">
                  <c:v>66432</c:v>
                </c:pt>
                <c:pt idx="42383">
                  <c:v>65215</c:v>
                </c:pt>
                <c:pt idx="42384">
                  <c:v>62430</c:v>
                </c:pt>
                <c:pt idx="42385">
                  <c:v>61268</c:v>
                </c:pt>
                <c:pt idx="42386">
                  <c:v>60107</c:v>
                </c:pt>
                <c:pt idx="42387">
                  <c:v>58945</c:v>
                </c:pt>
                <c:pt idx="42388">
                  <c:v>57784</c:v>
                </c:pt>
                <c:pt idx="42389">
                  <c:v>56622</c:v>
                </c:pt>
                <c:pt idx="42390">
                  <c:v>54299</c:v>
                </c:pt>
                <c:pt idx="42391">
                  <c:v>53138</c:v>
                </c:pt>
                <c:pt idx="42392">
                  <c:v>64727</c:v>
                </c:pt>
                <c:pt idx="42393">
                  <c:v>63566</c:v>
                </c:pt>
                <c:pt idx="42394">
                  <c:v>62404</c:v>
                </c:pt>
                <c:pt idx="42395">
                  <c:v>61243</c:v>
                </c:pt>
                <c:pt idx="42396">
                  <c:v>60081</c:v>
                </c:pt>
                <c:pt idx="42397">
                  <c:v>58920</c:v>
                </c:pt>
                <c:pt idx="42398">
                  <c:v>57758</c:v>
                </c:pt>
                <c:pt idx="42399">
                  <c:v>56597</c:v>
                </c:pt>
                <c:pt idx="42400">
                  <c:v>55435</c:v>
                </c:pt>
                <c:pt idx="42401">
                  <c:v>54274</c:v>
                </c:pt>
                <c:pt idx="42402">
                  <c:v>53112</c:v>
                </c:pt>
                <c:pt idx="42403">
                  <c:v>51950</c:v>
                </c:pt>
                <c:pt idx="42404">
                  <c:v>50789</c:v>
                </c:pt>
                <c:pt idx="42405">
                  <c:v>49627</c:v>
                </c:pt>
                <c:pt idx="42406">
                  <c:v>63540</c:v>
                </c:pt>
                <c:pt idx="42407">
                  <c:v>62379</c:v>
                </c:pt>
                <c:pt idx="42408">
                  <c:v>61217</c:v>
                </c:pt>
                <c:pt idx="42409">
                  <c:v>60056</c:v>
                </c:pt>
                <c:pt idx="42410">
                  <c:v>58894</c:v>
                </c:pt>
                <c:pt idx="42411">
                  <c:v>57733</c:v>
                </c:pt>
                <c:pt idx="42412">
                  <c:v>56571</c:v>
                </c:pt>
                <c:pt idx="42413">
                  <c:v>55409</c:v>
                </c:pt>
                <c:pt idx="42414">
                  <c:v>54248</c:v>
                </c:pt>
                <c:pt idx="42415">
                  <c:v>53086</c:v>
                </c:pt>
                <c:pt idx="42416">
                  <c:v>51925</c:v>
                </c:pt>
                <c:pt idx="42417">
                  <c:v>50763</c:v>
                </c:pt>
                <c:pt idx="42418">
                  <c:v>49602</c:v>
                </c:pt>
                <c:pt idx="42419">
                  <c:v>48440</c:v>
                </c:pt>
                <c:pt idx="42420">
                  <c:v>62353</c:v>
                </c:pt>
                <c:pt idx="42421">
                  <c:v>61192</c:v>
                </c:pt>
                <c:pt idx="42422">
                  <c:v>60030</c:v>
                </c:pt>
                <c:pt idx="42423">
                  <c:v>58868</c:v>
                </c:pt>
                <c:pt idx="42424">
                  <c:v>57707</c:v>
                </c:pt>
                <c:pt idx="42425">
                  <c:v>56545</c:v>
                </c:pt>
                <c:pt idx="42426">
                  <c:v>55384</c:v>
                </c:pt>
                <c:pt idx="42427">
                  <c:v>54222</c:v>
                </c:pt>
                <c:pt idx="42428">
                  <c:v>53061</c:v>
                </c:pt>
                <c:pt idx="42429">
                  <c:v>51899</c:v>
                </c:pt>
                <c:pt idx="42430">
                  <c:v>50738</c:v>
                </c:pt>
                <c:pt idx="42431">
                  <c:v>49576</c:v>
                </c:pt>
                <c:pt idx="42432">
                  <c:v>48415</c:v>
                </c:pt>
                <c:pt idx="42433">
                  <c:v>47253</c:v>
                </c:pt>
                <c:pt idx="42434">
                  <c:v>46092</c:v>
                </c:pt>
                <c:pt idx="42435">
                  <c:v>44930</c:v>
                </c:pt>
                <c:pt idx="42436">
                  <c:v>62327</c:v>
                </c:pt>
                <c:pt idx="42437">
                  <c:v>61166</c:v>
                </c:pt>
                <c:pt idx="42438">
                  <c:v>62302</c:v>
                </c:pt>
                <c:pt idx="42439">
                  <c:v>61140</c:v>
                </c:pt>
                <c:pt idx="42440">
                  <c:v>75028</c:v>
                </c:pt>
                <c:pt idx="42441">
                  <c:v>74834</c:v>
                </c:pt>
                <c:pt idx="42442">
                  <c:v>73693</c:v>
                </c:pt>
                <c:pt idx="42443">
                  <c:v>73499</c:v>
                </c:pt>
                <c:pt idx="42444">
                  <c:v>72359</c:v>
                </c:pt>
                <c:pt idx="42445">
                  <c:v>71218</c:v>
                </c:pt>
                <c:pt idx="42446">
                  <c:v>72164</c:v>
                </c:pt>
                <c:pt idx="42447">
                  <c:v>71024</c:v>
                </c:pt>
                <c:pt idx="42448">
                  <c:v>69884</c:v>
                </c:pt>
                <c:pt idx="42449">
                  <c:v>71970</c:v>
                </c:pt>
                <c:pt idx="42450">
                  <c:v>70830</c:v>
                </c:pt>
                <c:pt idx="42451">
                  <c:v>69689</c:v>
                </c:pt>
                <c:pt idx="42452">
                  <c:v>70635</c:v>
                </c:pt>
                <c:pt idx="42453">
                  <c:v>70441</c:v>
                </c:pt>
                <c:pt idx="42454">
                  <c:v>69301</c:v>
                </c:pt>
                <c:pt idx="42455">
                  <c:v>68160</c:v>
                </c:pt>
                <c:pt idx="42456">
                  <c:v>69107</c:v>
                </c:pt>
                <c:pt idx="42457">
                  <c:v>67966</c:v>
                </c:pt>
                <c:pt idx="42458">
                  <c:v>66826</c:v>
                </c:pt>
                <c:pt idx="42459">
                  <c:v>67772</c:v>
                </c:pt>
                <c:pt idx="42460">
                  <c:v>66631</c:v>
                </c:pt>
                <c:pt idx="42461">
                  <c:v>66243</c:v>
                </c:pt>
                <c:pt idx="42462">
                  <c:v>65103</c:v>
                </c:pt>
                <c:pt idx="42463">
                  <c:v>63962</c:v>
                </c:pt>
                <c:pt idx="42464">
                  <c:v>64908</c:v>
                </c:pt>
                <c:pt idx="42465">
                  <c:v>63768</c:v>
                </c:pt>
                <c:pt idx="42466">
                  <c:v>63574</c:v>
                </c:pt>
                <c:pt idx="42467">
                  <c:v>62433</c:v>
                </c:pt>
                <c:pt idx="42468">
                  <c:v>62239</c:v>
                </c:pt>
                <c:pt idx="42469">
                  <c:v>61099</c:v>
                </c:pt>
                <c:pt idx="42470">
                  <c:v>58429</c:v>
                </c:pt>
                <c:pt idx="42471">
                  <c:v>56900</c:v>
                </c:pt>
                <c:pt idx="42472">
                  <c:v>77209</c:v>
                </c:pt>
                <c:pt idx="42473">
                  <c:v>77023</c:v>
                </c:pt>
                <c:pt idx="42474">
                  <c:v>75841</c:v>
                </c:pt>
                <c:pt idx="42475">
                  <c:v>75655</c:v>
                </c:pt>
                <c:pt idx="42476">
                  <c:v>74474</c:v>
                </c:pt>
                <c:pt idx="42477">
                  <c:v>73293</c:v>
                </c:pt>
                <c:pt idx="42478">
                  <c:v>74287</c:v>
                </c:pt>
                <c:pt idx="42479">
                  <c:v>73106</c:v>
                </c:pt>
                <c:pt idx="42480">
                  <c:v>71925</c:v>
                </c:pt>
                <c:pt idx="42481">
                  <c:v>74101</c:v>
                </c:pt>
                <c:pt idx="42482">
                  <c:v>72920</c:v>
                </c:pt>
                <c:pt idx="42483">
                  <c:v>71739</c:v>
                </c:pt>
                <c:pt idx="42484">
                  <c:v>72733</c:v>
                </c:pt>
                <c:pt idx="42485">
                  <c:v>72547</c:v>
                </c:pt>
                <c:pt idx="42486">
                  <c:v>71366</c:v>
                </c:pt>
                <c:pt idx="42487">
                  <c:v>70184</c:v>
                </c:pt>
                <c:pt idx="42488">
                  <c:v>71179</c:v>
                </c:pt>
                <c:pt idx="42489">
                  <c:v>69998</c:v>
                </c:pt>
                <c:pt idx="42490">
                  <c:v>68817</c:v>
                </c:pt>
                <c:pt idx="42491">
                  <c:v>69812</c:v>
                </c:pt>
                <c:pt idx="42492">
                  <c:v>68630</c:v>
                </c:pt>
                <c:pt idx="42493">
                  <c:v>68258</c:v>
                </c:pt>
                <c:pt idx="42494">
                  <c:v>67076</c:v>
                </c:pt>
                <c:pt idx="42495">
                  <c:v>65895</c:v>
                </c:pt>
                <c:pt idx="42496">
                  <c:v>66890</c:v>
                </c:pt>
                <c:pt idx="42497">
                  <c:v>65709</c:v>
                </c:pt>
                <c:pt idx="42498">
                  <c:v>65522</c:v>
                </c:pt>
                <c:pt idx="42499">
                  <c:v>64341</c:v>
                </c:pt>
                <c:pt idx="42500">
                  <c:v>64155</c:v>
                </c:pt>
                <c:pt idx="42501">
                  <c:v>62974</c:v>
                </c:pt>
                <c:pt idx="42502">
                  <c:v>60238</c:v>
                </c:pt>
                <c:pt idx="42503">
                  <c:v>58684</c:v>
                </c:pt>
                <c:pt idx="42504">
                  <c:v>76256</c:v>
                </c:pt>
                <c:pt idx="42505">
                  <c:v>76117</c:v>
                </c:pt>
                <c:pt idx="42506">
                  <c:v>74925</c:v>
                </c:pt>
                <c:pt idx="42507">
                  <c:v>74785</c:v>
                </c:pt>
                <c:pt idx="42508">
                  <c:v>73593</c:v>
                </c:pt>
                <c:pt idx="42509">
                  <c:v>72402</c:v>
                </c:pt>
                <c:pt idx="42510">
                  <c:v>73454</c:v>
                </c:pt>
                <c:pt idx="42511">
                  <c:v>72262</c:v>
                </c:pt>
                <c:pt idx="42512">
                  <c:v>71070</c:v>
                </c:pt>
                <c:pt idx="42513">
                  <c:v>73314</c:v>
                </c:pt>
                <c:pt idx="42514">
                  <c:v>72122</c:v>
                </c:pt>
                <c:pt idx="42515">
                  <c:v>70930</c:v>
                </c:pt>
                <c:pt idx="42516">
                  <c:v>71982</c:v>
                </c:pt>
                <c:pt idx="42517">
                  <c:v>71842</c:v>
                </c:pt>
                <c:pt idx="42518">
                  <c:v>70651</c:v>
                </c:pt>
                <c:pt idx="42519">
                  <c:v>69459</c:v>
                </c:pt>
                <c:pt idx="42520">
                  <c:v>70511</c:v>
                </c:pt>
                <c:pt idx="42521">
                  <c:v>69319</c:v>
                </c:pt>
                <c:pt idx="42522">
                  <c:v>68127</c:v>
                </c:pt>
                <c:pt idx="42523">
                  <c:v>69179</c:v>
                </c:pt>
                <c:pt idx="42524">
                  <c:v>67987</c:v>
                </c:pt>
                <c:pt idx="42525">
                  <c:v>67708</c:v>
                </c:pt>
                <c:pt idx="42526">
                  <c:v>66516</c:v>
                </c:pt>
                <c:pt idx="42527">
                  <c:v>65324</c:v>
                </c:pt>
                <c:pt idx="42528">
                  <c:v>66376</c:v>
                </c:pt>
                <c:pt idx="42529">
                  <c:v>65184</c:v>
                </c:pt>
                <c:pt idx="42530">
                  <c:v>65045</c:v>
                </c:pt>
                <c:pt idx="42531">
                  <c:v>63853</c:v>
                </c:pt>
                <c:pt idx="42532">
                  <c:v>63713</c:v>
                </c:pt>
                <c:pt idx="42533">
                  <c:v>62521</c:v>
                </c:pt>
                <c:pt idx="42534">
                  <c:v>59858</c:v>
                </c:pt>
                <c:pt idx="42535">
                  <c:v>58387</c:v>
                </c:pt>
                <c:pt idx="42536">
                  <c:v>75071</c:v>
                </c:pt>
                <c:pt idx="42537">
                  <c:v>74979</c:v>
                </c:pt>
                <c:pt idx="42538">
                  <c:v>73780</c:v>
                </c:pt>
                <c:pt idx="42539">
                  <c:v>73687</c:v>
                </c:pt>
                <c:pt idx="42540">
                  <c:v>72489</c:v>
                </c:pt>
                <c:pt idx="42541">
                  <c:v>71290</c:v>
                </c:pt>
                <c:pt idx="42542">
                  <c:v>72396</c:v>
                </c:pt>
                <c:pt idx="42543">
                  <c:v>71197</c:v>
                </c:pt>
                <c:pt idx="42544">
                  <c:v>69999</c:v>
                </c:pt>
                <c:pt idx="42545">
                  <c:v>72303</c:v>
                </c:pt>
                <c:pt idx="42546">
                  <c:v>71104</c:v>
                </c:pt>
                <c:pt idx="42547">
                  <c:v>69906</c:v>
                </c:pt>
                <c:pt idx="42548">
                  <c:v>71011</c:v>
                </c:pt>
                <c:pt idx="42549">
                  <c:v>70919</c:v>
                </c:pt>
                <c:pt idx="42550">
                  <c:v>69720</c:v>
                </c:pt>
                <c:pt idx="42551">
                  <c:v>68521</c:v>
                </c:pt>
                <c:pt idx="42552">
                  <c:v>69627</c:v>
                </c:pt>
                <c:pt idx="42553">
                  <c:v>68429</c:v>
                </c:pt>
                <c:pt idx="42554">
                  <c:v>67230</c:v>
                </c:pt>
                <c:pt idx="42555">
                  <c:v>68336</c:v>
                </c:pt>
                <c:pt idx="42556">
                  <c:v>67137</c:v>
                </c:pt>
                <c:pt idx="42557">
                  <c:v>66951</c:v>
                </c:pt>
                <c:pt idx="42558">
                  <c:v>65753</c:v>
                </c:pt>
                <c:pt idx="42559">
                  <c:v>64554</c:v>
                </c:pt>
                <c:pt idx="42560">
                  <c:v>65660</c:v>
                </c:pt>
                <c:pt idx="42561">
                  <c:v>64461</c:v>
                </c:pt>
                <c:pt idx="42562">
                  <c:v>64368</c:v>
                </c:pt>
                <c:pt idx="42563">
                  <c:v>63170</c:v>
                </c:pt>
                <c:pt idx="42564">
                  <c:v>63077</c:v>
                </c:pt>
                <c:pt idx="42565">
                  <c:v>61878</c:v>
                </c:pt>
                <c:pt idx="42566">
                  <c:v>59296</c:v>
                </c:pt>
                <c:pt idx="42567">
                  <c:v>57911</c:v>
                </c:pt>
                <c:pt idx="42568">
                  <c:v>70886</c:v>
                </c:pt>
                <c:pt idx="42569">
                  <c:v>70861</c:v>
                </c:pt>
                <c:pt idx="42570">
                  <c:v>69694</c:v>
                </c:pt>
                <c:pt idx="42571">
                  <c:v>69670</c:v>
                </c:pt>
                <c:pt idx="42572">
                  <c:v>68502</c:v>
                </c:pt>
                <c:pt idx="42573">
                  <c:v>67334</c:v>
                </c:pt>
                <c:pt idx="42574">
                  <c:v>68478</c:v>
                </c:pt>
                <c:pt idx="42575">
                  <c:v>67310</c:v>
                </c:pt>
                <c:pt idx="42576">
                  <c:v>66142</c:v>
                </c:pt>
                <c:pt idx="42577">
                  <c:v>68453</c:v>
                </c:pt>
                <c:pt idx="42578">
                  <c:v>67286</c:v>
                </c:pt>
                <c:pt idx="42579">
                  <c:v>66118</c:v>
                </c:pt>
                <c:pt idx="42580">
                  <c:v>67261</c:v>
                </c:pt>
                <c:pt idx="42581">
                  <c:v>67237</c:v>
                </c:pt>
                <c:pt idx="42582">
                  <c:v>66069</c:v>
                </c:pt>
                <c:pt idx="42583">
                  <c:v>64902</c:v>
                </c:pt>
                <c:pt idx="42584">
                  <c:v>66045</c:v>
                </c:pt>
                <c:pt idx="42585">
                  <c:v>64877</c:v>
                </c:pt>
                <c:pt idx="42586">
                  <c:v>63710</c:v>
                </c:pt>
                <c:pt idx="42587">
                  <c:v>64853</c:v>
                </c:pt>
                <c:pt idx="42588">
                  <c:v>63685</c:v>
                </c:pt>
                <c:pt idx="42589">
                  <c:v>63637</c:v>
                </c:pt>
                <c:pt idx="42590">
                  <c:v>62469</c:v>
                </c:pt>
                <c:pt idx="42591">
                  <c:v>61302</c:v>
                </c:pt>
                <c:pt idx="42592">
                  <c:v>62445</c:v>
                </c:pt>
                <c:pt idx="42593">
                  <c:v>61277</c:v>
                </c:pt>
                <c:pt idx="42594">
                  <c:v>61253</c:v>
                </c:pt>
                <c:pt idx="42595">
                  <c:v>60085</c:v>
                </c:pt>
                <c:pt idx="42596">
                  <c:v>60061</c:v>
                </c:pt>
                <c:pt idx="42597">
                  <c:v>58893</c:v>
                </c:pt>
                <c:pt idx="42598">
                  <c:v>56509</c:v>
                </c:pt>
                <c:pt idx="42599">
                  <c:v>55293</c:v>
                </c:pt>
                <c:pt idx="42600">
                  <c:v>74580</c:v>
                </c:pt>
                <c:pt idx="42601">
                  <c:v>73245</c:v>
                </c:pt>
                <c:pt idx="42602">
                  <c:v>72122</c:v>
                </c:pt>
                <c:pt idx="42603">
                  <c:v>71910</c:v>
                </c:pt>
                <c:pt idx="42604">
                  <c:v>70787</c:v>
                </c:pt>
                <c:pt idx="42605">
                  <c:v>70576</c:v>
                </c:pt>
                <c:pt idx="42606">
                  <c:v>69453</c:v>
                </c:pt>
                <c:pt idx="42607">
                  <c:v>69241</c:v>
                </c:pt>
                <c:pt idx="42608">
                  <c:v>68118</c:v>
                </c:pt>
                <c:pt idx="42609">
                  <c:v>67906</c:v>
                </c:pt>
                <c:pt idx="42610">
                  <c:v>66783</c:v>
                </c:pt>
                <c:pt idx="42611">
                  <c:v>66571</c:v>
                </c:pt>
                <c:pt idx="42612">
                  <c:v>65448</c:v>
                </c:pt>
                <c:pt idx="42613">
                  <c:v>65237</c:v>
                </c:pt>
                <c:pt idx="42614">
                  <c:v>64114</c:v>
                </c:pt>
                <c:pt idx="42615">
                  <c:v>63902</c:v>
                </c:pt>
                <c:pt idx="42616">
                  <c:v>62779</c:v>
                </c:pt>
                <c:pt idx="42617">
                  <c:v>62567</c:v>
                </c:pt>
                <c:pt idx="42618">
                  <c:v>61444</c:v>
                </c:pt>
                <c:pt idx="42619">
                  <c:v>61232</c:v>
                </c:pt>
                <c:pt idx="42620">
                  <c:v>76866</c:v>
                </c:pt>
                <c:pt idx="42621">
                  <c:v>75497</c:v>
                </c:pt>
                <c:pt idx="42622">
                  <c:v>74331</c:v>
                </c:pt>
                <c:pt idx="42623">
                  <c:v>74128</c:v>
                </c:pt>
                <c:pt idx="42624">
                  <c:v>72962</c:v>
                </c:pt>
                <c:pt idx="42625">
                  <c:v>72759</c:v>
                </c:pt>
                <c:pt idx="42626">
                  <c:v>71593</c:v>
                </c:pt>
                <c:pt idx="42627">
                  <c:v>71390</c:v>
                </c:pt>
                <c:pt idx="42628">
                  <c:v>70224</c:v>
                </c:pt>
                <c:pt idx="42629">
                  <c:v>70020</c:v>
                </c:pt>
                <c:pt idx="42630">
                  <c:v>68855</c:v>
                </c:pt>
                <c:pt idx="42631">
                  <c:v>68651</c:v>
                </c:pt>
                <c:pt idx="42632">
                  <c:v>67485</c:v>
                </c:pt>
                <c:pt idx="42633">
                  <c:v>67282</c:v>
                </c:pt>
                <c:pt idx="42634">
                  <c:v>66116</c:v>
                </c:pt>
                <c:pt idx="42635">
                  <c:v>65913</c:v>
                </c:pt>
                <c:pt idx="42636">
                  <c:v>64747</c:v>
                </c:pt>
                <c:pt idx="42637">
                  <c:v>64544</c:v>
                </c:pt>
                <c:pt idx="42638">
                  <c:v>63378</c:v>
                </c:pt>
                <c:pt idx="42639">
                  <c:v>63175</c:v>
                </c:pt>
                <c:pt idx="42640">
                  <c:v>76130</c:v>
                </c:pt>
                <c:pt idx="42641">
                  <c:v>74799</c:v>
                </c:pt>
                <c:pt idx="42642">
                  <c:v>73612</c:v>
                </c:pt>
                <c:pt idx="42643">
                  <c:v>73467</c:v>
                </c:pt>
                <c:pt idx="42644">
                  <c:v>72280</c:v>
                </c:pt>
                <c:pt idx="42645">
                  <c:v>72136</c:v>
                </c:pt>
                <c:pt idx="42646">
                  <c:v>70949</c:v>
                </c:pt>
                <c:pt idx="42647">
                  <c:v>70804</c:v>
                </c:pt>
                <c:pt idx="42648">
                  <c:v>69617</c:v>
                </c:pt>
                <c:pt idx="42649">
                  <c:v>69472</c:v>
                </c:pt>
                <c:pt idx="42650">
                  <c:v>68286</c:v>
                </c:pt>
                <c:pt idx="42651">
                  <c:v>68141</c:v>
                </c:pt>
                <c:pt idx="42652">
                  <c:v>66954</c:v>
                </c:pt>
                <c:pt idx="42653">
                  <c:v>66809</c:v>
                </c:pt>
                <c:pt idx="42654">
                  <c:v>65622</c:v>
                </c:pt>
                <c:pt idx="42655">
                  <c:v>65477</c:v>
                </c:pt>
                <c:pt idx="42656">
                  <c:v>64291</c:v>
                </c:pt>
                <c:pt idx="42657">
                  <c:v>64146</c:v>
                </c:pt>
                <c:pt idx="42658">
                  <c:v>62959</c:v>
                </c:pt>
                <c:pt idx="42659">
                  <c:v>62814</c:v>
                </c:pt>
                <c:pt idx="42660">
                  <c:v>75101</c:v>
                </c:pt>
                <c:pt idx="42661">
                  <c:v>73814</c:v>
                </c:pt>
                <c:pt idx="42662">
                  <c:v>72609</c:v>
                </c:pt>
                <c:pt idx="42663">
                  <c:v>72526</c:v>
                </c:pt>
                <c:pt idx="42664">
                  <c:v>71321</c:v>
                </c:pt>
                <c:pt idx="42665">
                  <c:v>71238</c:v>
                </c:pt>
                <c:pt idx="42666">
                  <c:v>70034</c:v>
                </c:pt>
                <c:pt idx="42667">
                  <c:v>69950</c:v>
                </c:pt>
                <c:pt idx="42668">
                  <c:v>68746</c:v>
                </c:pt>
                <c:pt idx="42669">
                  <c:v>68663</c:v>
                </c:pt>
                <c:pt idx="42670">
                  <c:v>67458</c:v>
                </c:pt>
                <c:pt idx="42671">
                  <c:v>67375</c:v>
                </c:pt>
                <c:pt idx="42672">
                  <c:v>66171</c:v>
                </c:pt>
                <c:pt idx="42673">
                  <c:v>66087</c:v>
                </c:pt>
                <c:pt idx="42674">
                  <c:v>64883</c:v>
                </c:pt>
                <c:pt idx="42675">
                  <c:v>64800</c:v>
                </c:pt>
                <c:pt idx="42676">
                  <c:v>63595</c:v>
                </c:pt>
                <c:pt idx="42677">
                  <c:v>63512</c:v>
                </c:pt>
                <c:pt idx="42678">
                  <c:v>62307</c:v>
                </c:pt>
                <c:pt idx="42679">
                  <c:v>62224</c:v>
                </c:pt>
                <c:pt idx="42680">
                  <c:v>71136</c:v>
                </c:pt>
                <c:pt idx="42681">
                  <c:v>69954</c:v>
                </c:pt>
                <c:pt idx="42682">
                  <c:v>68764</c:v>
                </c:pt>
                <c:pt idx="42683">
                  <c:v>68772</c:v>
                </c:pt>
                <c:pt idx="42684">
                  <c:v>67582</c:v>
                </c:pt>
                <c:pt idx="42685">
                  <c:v>67590</c:v>
                </c:pt>
                <c:pt idx="42686">
                  <c:v>66400</c:v>
                </c:pt>
                <c:pt idx="42687">
                  <c:v>66408</c:v>
                </c:pt>
                <c:pt idx="42688">
                  <c:v>65218</c:v>
                </c:pt>
                <c:pt idx="42689">
                  <c:v>65226</c:v>
                </c:pt>
                <c:pt idx="42690">
                  <c:v>64036</c:v>
                </c:pt>
                <c:pt idx="42691">
                  <c:v>64044</c:v>
                </c:pt>
                <c:pt idx="42692">
                  <c:v>62854</c:v>
                </c:pt>
                <c:pt idx="42693">
                  <c:v>62862</c:v>
                </c:pt>
                <c:pt idx="42694">
                  <c:v>61672</c:v>
                </c:pt>
                <c:pt idx="42695">
                  <c:v>61680</c:v>
                </c:pt>
                <c:pt idx="42696">
                  <c:v>60489</c:v>
                </c:pt>
                <c:pt idx="42697">
                  <c:v>60498</c:v>
                </c:pt>
                <c:pt idx="42698">
                  <c:v>59307</c:v>
                </c:pt>
                <c:pt idx="42699">
                  <c:v>59315</c:v>
                </c:pt>
                <c:pt idx="42700">
                  <c:v>74934</c:v>
                </c:pt>
                <c:pt idx="42701">
                  <c:v>73788</c:v>
                </c:pt>
                <c:pt idx="42702">
                  <c:v>74752</c:v>
                </c:pt>
                <c:pt idx="42703">
                  <c:v>73606</c:v>
                </c:pt>
                <c:pt idx="42704">
                  <c:v>72460</c:v>
                </c:pt>
                <c:pt idx="42705">
                  <c:v>71314</c:v>
                </c:pt>
                <c:pt idx="42706">
                  <c:v>73424</c:v>
                </c:pt>
                <c:pt idx="42707">
                  <c:v>72279</c:v>
                </c:pt>
                <c:pt idx="42708">
                  <c:v>71133</c:v>
                </c:pt>
                <c:pt idx="42709">
                  <c:v>69987</c:v>
                </c:pt>
                <c:pt idx="42710">
                  <c:v>72097</c:v>
                </c:pt>
                <c:pt idx="42711">
                  <c:v>70951</c:v>
                </c:pt>
                <c:pt idx="42712">
                  <c:v>69805</c:v>
                </c:pt>
                <c:pt idx="42713">
                  <c:v>71915</c:v>
                </c:pt>
                <c:pt idx="42714">
                  <c:v>70769</c:v>
                </c:pt>
                <c:pt idx="42715">
                  <c:v>69623</c:v>
                </c:pt>
                <c:pt idx="42716">
                  <c:v>70587</c:v>
                </c:pt>
                <c:pt idx="42717">
                  <c:v>69441</c:v>
                </c:pt>
                <c:pt idx="42718">
                  <c:v>68295</c:v>
                </c:pt>
                <c:pt idx="42719">
                  <c:v>69260</c:v>
                </c:pt>
                <c:pt idx="42720">
                  <c:v>68114</c:v>
                </c:pt>
                <c:pt idx="42721">
                  <c:v>67932</c:v>
                </c:pt>
                <c:pt idx="42722">
                  <c:v>66786</c:v>
                </c:pt>
                <c:pt idx="42723">
                  <c:v>66604</c:v>
                </c:pt>
                <c:pt idx="42724">
                  <c:v>65458</c:v>
                </c:pt>
                <c:pt idx="42725">
                  <c:v>65277</c:v>
                </c:pt>
                <c:pt idx="42726">
                  <c:v>64131</c:v>
                </c:pt>
                <c:pt idx="42727">
                  <c:v>63949</c:v>
                </c:pt>
                <c:pt idx="42728">
                  <c:v>62803</c:v>
                </c:pt>
                <c:pt idx="42729">
                  <c:v>77124</c:v>
                </c:pt>
                <c:pt idx="42730">
                  <c:v>75937</c:v>
                </c:pt>
                <c:pt idx="42731">
                  <c:v>76952</c:v>
                </c:pt>
                <c:pt idx="42732">
                  <c:v>75764</c:v>
                </c:pt>
                <c:pt idx="42733">
                  <c:v>74577</c:v>
                </c:pt>
                <c:pt idx="42734">
                  <c:v>73389</c:v>
                </c:pt>
                <c:pt idx="42735">
                  <c:v>75591</c:v>
                </c:pt>
                <c:pt idx="42736">
                  <c:v>74404</c:v>
                </c:pt>
                <c:pt idx="42737">
                  <c:v>73216</c:v>
                </c:pt>
                <c:pt idx="42738">
                  <c:v>72029</c:v>
                </c:pt>
                <c:pt idx="42739">
                  <c:v>74231</c:v>
                </c:pt>
                <c:pt idx="42740">
                  <c:v>73044</c:v>
                </c:pt>
                <c:pt idx="42741">
                  <c:v>71856</c:v>
                </c:pt>
                <c:pt idx="42742">
                  <c:v>74058</c:v>
                </c:pt>
                <c:pt idx="42743">
                  <c:v>72871</c:v>
                </c:pt>
                <c:pt idx="42744">
                  <c:v>71683</c:v>
                </c:pt>
                <c:pt idx="42745">
                  <c:v>72698</c:v>
                </c:pt>
                <c:pt idx="42746">
                  <c:v>71511</c:v>
                </c:pt>
                <c:pt idx="42747">
                  <c:v>70323</c:v>
                </c:pt>
                <c:pt idx="42748">
                  <c:v>71338</c:v>
                </c:pt>
                <c:pt idx="42749">
                  <c:v>70150</c:v>
                </c:pt>
                <c:pt idx="42750">
                  <c:v>69978</c:v>
                </c:pt>
                <c:pt idx="42751">
                  <c:v>68790</c:v>
                </c:pt>
                <c:pt idx="42752">
                  <c:v>68617</c:v>
                </c:pt>
                <c:pt idx="42753">
                  <c:v>67430</c:v>
                </c:pt>
                <c:pt idx="42754">
                  <c:v>67257</c:v>
                </c:pt>
                <c:pt idx="42755">
                  <c:v>66070</c:v>
                </c:pt>
                <c:pt idx="42756">
                  <c:v>65897</c:v>
                </c:pt>
                <c:pt idx="42757">
                  <c:v>64709</c:v>
                </c:pt>
                <c:pt idx="42758">
                  <c:v>76187</c:v>
                </c:pt>
                <c:pt idx="42759">
                  <c:v>74990</c:v>
                </c:pt>
                <c:pt idx="42760">
                  <c:v>76057</c:v>
                </c:pt>
                <c:pt idx="42761">
                  <c:v>74861</c:v>
                </c:pt>
                <c:pt idx="42762">
                  <c:v>73664</c:v>
                </c:pt>
                <c:pt idx="42763">
                  <c:v>72468</c:v>
                </c:pt>
                <c:pt idx="42764">
                  <c:v>74731</c:v>
                </c:pt>
                <c:pt idx="42765">
                  <c:v>73535</c:v>
                </c:pt>
                <c:pt idx="42766">
                  <c:v>72338</c:v>
                </c:pt>
                <c:pt idx="42767">
                  <c:v>71142</c:v>
                </c:pt>
                <c:pt idx="42768">
                  <c:v>73405</c:v>
                </c:pt>
                <c:pt idx="42769">
                  <c:v>72209</c:v>
                </c:pt>
                <c:pt idx="42770">
                  <c:v>71013</c:v>
                </c:pt>
                <c:pt idx="42771">
                  <c:v>73276</c:v>
                </c:pt>
                <c:pt idx="42772">
                  <c:v>72080</c:v>
                </c:pt>
                <c:pt idx="42773">
                  <c:v>70883</c:v>
                </c:pt>
                <c:pt idx="42774">
                  <c:v>71950</c:v>
                </c:pt>
                <c:pt idx="42775">
                  <c:v>70754</c:v>
                </c:pt>
                <c:pt idx="42776">
                  <c:v>69557</c:v>
                </c:pt>
                <c:pt idx="42777">
                  <c:v>70624</c:v>
                </c:pt>
                <c:pt idx="42778">
                  <c:v>69428</c:v>
                </c:pt>
                <c:pt idx="42779">
                  <c:v>69298</c:v>
                </c:pt>
                <c:pt idx="42780">
                  <c:v>68102</c:v>
                </c:pt>
                <c:pt idx="42781">
                  <c:v>67972</c:v>
                </c:pt>
                <c:pt idx="42782">
                  <c:v>66776</c:v>
                </c:pt>
                <c:pt idx="42783">
                  <c:v>66647</c:v>
                </c:pt>
                <c:pt idx="42784">
                  <c:v>65450</c:v>
                </c:pt>
                <c:pt idx="42785">
                  <c:v>65321</c:v>
                </c:pt>
                <c:pt idx="42786">
                  <c:v>64124</c:v>
                </c:pt>
                <c:pt idx="42787">
                  <c:v>74970</c:v>
                </c:pt>
                <c:pt idx="42788">
                  <c:v>73770</c:v>
                </c:pt>
                <c:pt idx="42789">
                  <c:v>74884</c:v>
                </c:pt>
                <c:pt idx="42790">
                  <c:v>73683</c:v>
                </c:pt>
                <c:pt idx="42791">
                  <c:v>72483</c:v>
                </c:pt>
                <c:pt idx="42792">
                  <c:v>71282</c:v>
                </c:pt>
                <c:pt idx="42793">
                  <c:v>73597</c:v>
                </c:pt>
                <c:pt idx="42794">
                  <c:v>72396</c:v>
                </c:pt>
                <c:pt idx="42795">
                  <c:v>71196</c:v>
                </c:pt>
                <c:pt idx="42796">
                  <c:v>69995</c:v>
                </c:pt>
                <c:pt idx="42797">
                  <c:v>72310</c:v>
                </c:pt>
                <c:pt idx="42798">
                  <c:v>71109</c:v>
                </c:pt>
                <c:pt idx="42799">
                  <c:v>69909</c:v>
                </c:pt>
                <c:pt idx="42800">
                  <c:v>72223</c:v>
                </c:pt>
                <c:pt idx="42801">
                  <c:v>71023</c:v>
                </c:pt>
                <c:pt idx="42802">
                  <c:v>69822</c:v>
                </c:pt>
                <c:pt idx="42803">
                  <c:v>70936</c:v>
                </c:pt>
                <c:pt idx="42804">
                  <c:v>69736</c:v>
                </c:pt>
                <c:pt idx="42805">
                  <c:v>68535</c:v>
                </c:pt>
                <c:pt idx="42806">
                  <c:v>69649</c:v>
                </c:pt>
                <c:pt idx="42807">
                  <c:v>68449</c:v>
                </c:pt>
                <c:pt idx="42808">
                  <c:v>68362</c:v>
                </c:pt>
                <c:pt idx="42809">
                  <c:v>67162</c:v>
                </c:pt>
                <c:pt idx="42810">
                  <c:v>67075</c:v>
                </c:pt>
                <c:pt idx="42811">
                  <c:v>65875</c:v>
                </c:pt>
                <c:pt idx="42812">
                  <c:v>65788</c:v>
                </c:pt>
                <c:pt idx="42813">
                  <c:v>64588</c:v>
                </c:pt>
                <c:pt idx="42814">
                  <c:v>64501</c:v>
                </c:pt>
                <c:pt idx="42815">
                  <c:v>63301</c:v>
                </c:pt>
                <c:pt idx="42816">
                  <c:v>70727</c:v>
                </c:pt>
                <c:pt idx="42817">
                  <c:v>69562</c:v>
                </c:pt>
                <c:pt idx="42818">
                  <c:v>70703</c:v>
                </c:pt>
                <c:pt idx="42819">
                  <c:v>69538</c:v>
                </c:pt>
                <c:pt idx="42820">
                  <c:v>68373</c:v>
                </c:pt>
                <c:pt idx="42821">
                  <c:v>67208</c:v>
                </c:pt>
                <c:pt idx="42822">
                  <c:v>69513</c:v>
                </c:pt>
                <c:pt idx="42823">
                  <c:v>68349</c:v>
                </c:pt>
                <c:pt idx="42824">
                  <c:v>67184</c:v>
                </c:pt>
                <c:pt idx="42825">
                  <c:v>66019</c:v>
                </c:pt>
                <c:pt idx="42826">
                  <c:v>68324</c:v>
                </c:pt>
                <c:pt idx="42827">
                  <c:v>67159</c:v>
                </c:pt>
                <c:pt idx="42828">
                  <c:v>65994</c:v>
                </c:pt>
                <c:pt idx="42829">
                  <c:v>68300</c:v>
                </c:pt>
                <c:pt idx="42830">
                  <c:v>67135</c:v>
                </c:pt>
                <c:pt idx="42831">
                  <c:v>65970</c:v>
                </c:pt>
                <c:pt idx="42832">
                  <c:v>67110</c:v>
                </c:pt>
                <c:pt idx="42833">
                  <c:v>65945</c:v>
                </c:pt>
                <c:pt idx="42834">
                  <c:v>64780</c:v>
                </c:pt>
                <c:pt idx="42835">
                  <c:v>65921</c:v>
                </c:pt>
                <c:pt idx="42836">
                  <c:v>64756</c:v>
                </c:pt>
                <c:pt idx="42837">
                  <c:v>64731</c:v>
                </c:pt>
                <c:pt idx="42838">
                  <c:v>63566</c:v>
                </c:pt>
                <c:pt idx="42839">
                  <c:v>63542</c:v>
                </c:pt>
                <c:pt idx="42840">
                  <c:v>62377</c:v>
                </c:pt>
                <c:pt idx="42841">
                  <c:v>62353</c:v>
                </c:pt>
                <c:pt idx="42842">
                  <c:v>61188</c:v>
                </c:pt>
                <c:pt idx="42843">
                  <c:v>61163</c:v>
                </c:pt>
                <c:pt idx="42844">
                  <c:v>59998</c:v>
                </c:pt>
                <c:pt idx="42845">
                  <c:v>73076</c:v>
                </c:pt>
                <c:pt idx="42846">
                  <c:v>71906</c:v>
                </c:pt>
                <c:pt idx="42847">
                  <c:v>71743</c:v>
                </c:pt>
                <c:pt idx="42848">
                  <c:v>71580</c:v>
                </c:pt>
                <c:pt idx="42849">
                  <c:v>70410</c:v>
                </c:pt>
                <c:pt idx="42850">
                  <c:v>69240</c:v>
                </c:pt>
                <c:pt idx="42851">
                  <c:v>70247</c:v>
                </c:pt>
                <c:pt idx="42852">
                  <c:v>70085</c:v>
                </c:pt>
                <c:pt idx="42853">
                  <c:v>68914</c:v>
                </c:pt>
                <c:pt idx="42854">
                  <c:v>68752</c:v>
                </c:pt>
                <c:pt idx="42855">
                  <c:v>68589</c:v>
                </c:pt>
                <c:pt idx="42856">
                  <c:v>67419</c:v>
                </c:pt>
                <c:pt idx="42857">
                  <c:v>66249</c:v>
                </c:pt>
                <c:pt idx="42858">
                  <c:v>67256</c:v>
                </c:pt>
                <c:pt idx="42859">
                  <c:v>66086</c:v>
                </c:pt>
                <c:pt idx="42860">
                  <c:v>65923</c:v>
                </c:pt>
                <c:pt idx="42861">
                  <c:v>64753</c:v>
                </c:pt>
                <c:pt idx="42862">
                  <c:v>64590</c:v>
                </c:pt>
                <c:pt idx="42863">
                  <c:v>63257</c:v>
                </c:pt>
                <c:pt idx="42864">
                  <c:v>62087</c:v>
                </c:pt>
                <c:pt idx="42865">
                  <c:v>63094</c:v>
                </c:pt>
                <c:pt idx="42866">
                  <c:v>61924</c:v>
                </c:pt>
                <c:pt idx="42867">
                  <c:v>60429</c:v>
                </c:pt>
                <c:pt idx="42868">
                  <c:v>59096</c:v>
                </c:pt>
                <c:pt idx="42869">
                  <c:v>56593</c:v>
                </c:pt>
                <c:pt idx="42870">
                  <c:v>52594</c:v>
                </c:pt>
                <c:pt idx="42871">
                  <c:v>75292</c:v>
                </c:pt>
                <c:pt idx="42872">
                  <c:v>74086</c:v>
                </c:pt>
                <c:pt idx="42873">
                  <c:v>73920</c:v>
                </c:pt>
                <c:pt idx="42874">
                  <c:v>73754</c:v>
                </c:pt>
                <c:pt idx="42875">
                  <c:v>72547</c:v>
                </c:pt>
                <c:pt idx="42876">
                  <c:v>71341</c:v>
                </c:pt>
                <c:pt idx="42877">
                  <c:v>72381</c:v>
                </c:pt>
                <c:pt idx="42878">
                  <c:v>72216</c:v>
                </c:pt>
                <c:pt idx="42879">
                  <c:v>71009</c:v>
                </c:pt>
                <c:pt idx="42880">
                  <c:v>70843</c:v>
                </c:pt>
                <c:pt idx="42881">
                  <c:v>70677</c:v>
                </c:pt>
                <c:pt idx="42882">
                  <c:v>69471</c:v>
                </c:pt>
                <c:pt idx="42883">
                  <c:v>68264</c:v>
                </c:pt>
                <c:pt idx="42884">
                  <c:v>69305</c:v>
                </c:pt>
                <c:pt idx="42885">
                  <c:v>68098</c:v>
                </c:pt>
                <c:pt idx="42886">
                  <c:v>67932</c:v>
                </c:pt>
                <c:pt idx="42887">
                  <c:v>66726</c:v>
                </c:pt>
                <c:pt idx="42888">
                  <c:v>66560</c:v>
                </c:pt>
                <c:pt idx="42889">
                  <c:v>65187</c:v>
                </c:pt>
                <c:pt idx="42890">
                  <c:v>63981</c:v>
                </c:pt>
                <c:pt idx="42891">
                  <c:v>65021</c:v>
                </c:pt>
                <c:pt idx="42892">
                  <c:v>63815</c:v>
                </c:pt>
                <c:pt idx="42893">
                  <c:v>62276</c:v>
                </c:pt>
                <c:pt idx="42894">
                  <c:v>60904</c:v>
                </c:pt>
                <c:pt idx="42895">
                  <c:v>58325</c:v>
                </c:pt>
                <c:pt idx="42896">
                  <c:v>54207</c:v>
                </c:pt>
                <c:pt idx="42897">
                  <c:v>74076</c:v>
                </c:pt>
                <c:pt idx="42898">
                  <c:v>72873</c:v>
                </c:pt>
                <c:pt idx="42899">
                  <c:v>72739</c:v>
                </c:pt>
                <c:pt idx="42900">
                  <c:v>72604</c:v>
                </c:pt>
                <c:pt idx="42901">
                  <c:v>71401</c:v>
                </c:pt>
                <c:pt idx="42902">
                  <c:v>70198</c:v>
                </c:pt>
                <c:pt idx="42903">
                  <c:v>71266</c:v>
                </c:pt>
                <c:pt idx="42904">
                  <c:v>71132</c:v>
                </c:pt>
                <c:pt idx="42905">
                  <c:v>69929</c:v>
                </c:pt>
                <c:pt idx="42906">
                  <c:v>69794</c:v>
                </c:pt>
                <c:pt idx="42907">
                  <c:v>69659</c:v>
                </c:pt>
                <c:pt idx="42908">
                  <c:v>68456</c:v>
                </c:pt>
                <c:pt idx="42909">
                  <c:v>67254</c:v>
                </c:pt>
                <c:pt idx="42910">
                  <c:v>68322</c:v>
                </c:pt>
                <c:pt idx="42911">
                  <c:v>67119</c:v>
                </c:pt>
                <c:pt idx="42912">
                  <c:v>66984</c:v>
                </c:pt>
                <c:pt idx="42913">
                  <c:v>65781</c:v>
                </c:pt>
                <c:pt idx="42914">
                  <c:v>65646</c:v>
                </c:pt>
                <c:pt idx="42915">
                  <c:v>64309</c:v>
                </c:pt>
                <c:pt idx="42916">
                  <c:v>63106</c:v>
                </c:pt>
                <c:pt idx="42917">
                  <c:v>64174</c:v>
                </c:pt>
                <c:pt idx="42918">
                  <c:v>62971</c:v>
                </c:pt>
                <c:pt idx="42919">
                  <c:v>61499</c:v>
                </c:pt>
                <c:pt idx="42920">
                  <c:v>60161</c:v>
                </c:pt>
                <c:pt idx="42921">
                  <c:v>57621</c:v>
                </c:pt>
                <c:pt idx="42922">
                  <c:v>53608</c:v>
                </c:pt>
                <c:pt idx="42923">
                  <c:v>72537</c:v>
                </c:pt>
                <c:pt idx="42924">
                  <c:v>71343</c:v>
                </c:pt>
                <c:pt idx="42925">
                  <c:v>71240</c:v>
                </c:pt>
                <c:pt idx="42926">
                  <c:v>71137</c:v>
                </c:pt>
                <c:pt idx="42927">
                  <c:v>69943</c:v>
                </c:pt>
                <c:pt idx="42928">
                  <c:v>68749</c:v>
                </c:pt>
                <c:pt idx="42929">
                  <c:v>69840</c:v>
                </c:pt>
                <c:pt idx="42930">
                  <c:v>69737</c:v>
                </c:pt>
                <c:pt idx="42931">
                  <c:v>68543</c:v>
                </c:pt>
                <c:pt idx="42932">
                  <c:v>68440</c:v>
                </c:pt>
                <c:pt idx="42933">
                  <c:v>68336</c:v>
                </c:pt>
                <c:pt idx="42934">
                  <c:v>67143</c:v>
                </c:pt>
                <c:pt idx="42935">
                  <c:v>65949</c:v>
                </c:pt>
                <c:pt idx="42936">
                  <c:v>67040</c:v>
                </c:pt>
                <c:pt idx="42937">
                  <c:v>65846</c:v>
                </c:pt>
                <c:pt idx="42938">
                  <c:v>65743</c:v>
                </c:pt>
                <c:pt idx="42939">
                  <c:v>64549</c:v>
                </c:pt>
                <c:pt idx="42940">
                  <c:v>64446</c:v>
                </c:pt>
                <c:pt idx="42941">
                  <c:v>63149</c:v>
                </c:pt>
                <c:pt idx="42942">
                  <c:v>61955</c:v>
                </c:pt>
                <c:pt idx="42943">
                  <c:v>63046</c:v>
                </c:pt>
                <c:pt idx="42944">
                  <c:v>61852</c:v>
                </c:pt>
                <c:pt idx="42945">
                  <c:v>60452</c:v>
                </c:pt>
                <c:pt idx="42946">
                  <c:v>59155</c:v>
                </c:pt>
                <c:pt idx="42947">
                  <c:v>56664</c:v>
                </c:pt>
                <c:pt idx="42948">
                  <c:v>52774</c:v>
                </c:pt>
                <c:pt idx="42949">
                  <c:v>67831</c:v>
                </c:pt>
                <c:pt idx="42950">
                  <c:v>66690</c:v>
                </c:pt>
                <c:pt idx="42951">
                  <c:v>66638</c:v>
                </c:pt>
                <c:pt idx="42952">
                  <c:v>66586</c:v>
                </c:pt>
                <c:pt idx="42953">
                  <c:v>65445</c:v>
                </c:pt>
                <c:pt idx="42954">
                  <c:v>64304</c:v>
                </c:pt>
                <c:pt idx="42955">
                  <c:v>65393</c:v>
                </c:pt>
                <c:pt idx="42956">
                  <c:v>65340</c:v>
                </c:pt>
                <c:pt idx="42957">
                  <c:v>64200</c:v>
                </c:pt>
                <c:pt idx="42958">
                  <c:v>64147</c:v>
                </c:pt>
                <c:pt idx="42959">
                  <c:v>64095</c:v>
                </c:pt>
                <c:pt idx="42960">
                  <c:v>62954</c:v>
                </c:pt>
                <c:pt idx="42961">
                  <c:v>61814</c:v>
                </c:pt>
                <c:pt idx="42962">
                  <c:v>62902</c:v>
                </c:pt>
                <c:pt idx="42963">
                  <c:v>61761</c:v>
                </c:pt>
                <c:pt idx="42964">
                  <c:v>61709</c:v>
                </c:pt>
                <c:pt idx="42965">
                  <c:v>60568</c:v>
                </c:pt>
                <c:pt idx="42966">
                  <c:v>60516</c:v>
                </c:pt>
                <c:pt idx="42967">
                  <c:v>59323</c:v>
                </c:pt>
                <c:pt idx="42968">
                  <c:v>58183</c:v>
                </c:pt>
                <c:pt idx="42969">
                  <c:v>59271</c:v>
                </c:pt>
                <c:pt idx="42970">
                  <c:v>58130</c:v>
                </c:pt>
                <c:pt idx="42971">
                  <c:v>56885</c:v>
                </c:pt>
                <c:pt idx="42972">
                  <c:v>55692</c:v>
                </c:pt>
                <c:pt idx="42973">
                  <c:v>53358</c:v>
                </c:pt>
                <c:pt idx="42974">
                  <c:v>49779</c:v>
                </c:pt>
                <c:pt idx="42975">
                  <c:v>72995</c:v>
                </c:pt>
                <c:pt idx="42976">
                  <c:v>71677</c:v>
                </c:pt>
                <c:pt idx="42977">
                  <c:v>70542</c:v>
                </c:pt>
                <c:pt idx="42978">
                  <c:v>71496</c:v>
                </c:pt>
                <c:pt idx="42979">
                  <c:v>70360</c:v>
                </c:pt>
                <c:pt idx="42980">
                  <c:v>69225</c:v>
                </c:pt>
                <c:pt idx="42981">
                  <c:v>70179</c:v>
                </c:pt>
                <c:pt idx="42982">
                  <c:v>69043</c:v>
                </c:pt>
                <c:pt idx="42983">
                  <c:v>68862</c:v>
                </c:pt>
                <c:pt idx="42984">
                  <c:v>67726</c:v>
                </c:pt>
                <c:pt idx="42985">
                  <c:v>67544</c:v>
                </c:pt>
                <c:pt idx="42986">
                  <c:v>66409</c:v>
                </c:pt>
                <c:pt idx="42987">
                  <c:v>66227</c:v>
                </c:pt>
                <c:pt idx="42988">
                  <c:v>65092</c:v>
                </c:pt>
                <c:pt idx="42989">
                  <c:v>64910</c:v>
                </c:pt>
                <c:pt idx="42990">
                  <c:v>63774</c:v>
                </c:pt>
                <c:pt idx="42991">
                  <c:v>63593</c:v>
                </c:pt>
                <c:pt idx="42992">
                  <c:v>62457</c:v>
                </c:pt>
                <c:pt idx="42993">
                  <c:v>62276</c:v>
                </c:pt>
                <c:pt idx="42994">
                  <c:v>61140</c:v>
                </c:pt>
                <c:pt idx="42995">
                  <c:v>75221</c:v>
                </c:pt>
                <c:pt idx="42996">
                  <c:v>73871</c:v>
                </c:pt>
                <c:pt idx="42997">
                  <c:v>72691</c:v>
                </c:pt>
                <c:pt idx="42998">
                  <c:v>73701</c:v>
                </c:pt>
                <c:pt idx="42999">
                  <c:v>72521</c:v>
                </c:pt>
                <c:pt idx="43000">
                  <c:v>71341</c:v>
                </c:pt>
                <c:pt idx="43001">
                  <c:v>72351</c:v>
                </c:pt>
                <c:pt idx="43002">
                  <c:v>71171</c:v>
                </c:pt>
                <c:pt idx="43003">
                  <c:v>71002</c:v>
                </c:pt>
                <c:pt idx="43004">
                  <c:v>69822</c:v>
                </c:pt>
                <c:pt idx="43005">
                  <c:v>69652</c:v>
                </c:pt>
                <c:pt idx="43006">
                  <c:v>68472</c:v>
                </c:pt>
                <c:pt idx="43007">
                  <c:v>68302</c:v>
                </c:pt>
                <c:pt idx="43008">
                  <c:v>67122</c:v>
                </c:pt>
                <c:pt idx="43009">
                  <c:v>66953</c:v>
                </c:pt>
                <c:pt idx="43010">
                  <c:v>65773</c:v>
                </c:pt>
                <c:pt idx="43011">
                  <c:v>65603</c:v>
                </c:pt>
                <c:pt idx="43012">
                  <c:v>64423</c:v>
                </c:pt>
                <c:pt idx="43013">
                  <c:v>64253</c:v>
                </c:pt>
                <c:pt idx="43014">
                  <c:v>63073</c:v>
                </c:pt>
                <c:pt idx="43015">
                  <c:v>74561</c:v>
                </c:pt>
                <c:pt idx="43016">
                  <c:v>73241</c:v>
                </c:pt>
                <c:pt idx="43017">
                  <c:v>72049</c:v>
                </c:pt>
                <c:pt idx="43018">
                  <c:v>73114</c:v>
                </c:pt>
                <c:pt idx="43019">
                  <c:v>71921</c:v>
                </c:pt>
                <c:pt idx="43020">
                  <c:v>70729</c:v>
                </c:pt>
                <c:pt idx="43021">
                  <c:v>71794</c:v>
                </c:pt>
                <c:pt idx="43022">
                  <c:v>70601</c:v>
                </c:pt>
                <c:pt idx="43023">
                  <c:v>70473</c:v>
                </c:pt>
                <c:pt idx="43024">
                  <c:v>69281</c:v>
                </c:pt>
                <c:pt idx="43025">
                  <c:v>69153</c:v>
                </c:pt>
                <c:pt idx="43026">
                  <c:v>67961</c:v>
                </c:pt>
                <c:pt idx="43027">
                  <c:v>67833</c:v>
                </c:pt>
                <c:pt idx="43028">
                  <c:v>66641</c:v>
                </c:pt>
                <c:pt idx="43029">
                  <c:v>66513</c:v>
                </c:pt>
                <c:pt idx="43030">
                  <c:v>65321</c:v>
                </c:pt>
                <c:pt idx="43031">
                  <c:v>65193</c:v>
                </c:pt>
                <c:pt idx="43032">
                  <c:v>64001</c:v>
                </c:pt>
                <c:pt idx="43033">
                  <c:v>63873</c:v>
                </c:pt>
                <c:pt idx="43034">
                  <c:v>62681</c:v>
                </c:pt>
                <c:pt idx="43035">
                  <c:v>73684</c:v>
                </c:pt>
                <c:pt idx="43036">
                  <c:v>72397</c:v>
                </c:pt>
                <c:pt idx="43037">
                  <c:v>71196</c:v>
                </c:pt>
                <c:pt idx="43038">
                  <c:v>72312</c:v>
                </c:pt>
                <c:pt idx="43039">
                  <c:v>71111</c:v>
                </c:pt>
                <c:pt idx="43040">
                  <c:v>69910</c:v>
                </c:pt>
                <c:pt idx="43041">
                  <c:v>71026</c:v>
                </c:pt>
                <c:pt idx="43042">
                  <c:v>69824</c:v>
                </c:pt>
                <c:pt idx="43043">
                  <c:v>69739</c:v>
                </c:pt>
                <c:pt idx="43044">
                  <c:v>68538</c:v>
                </c:pt>
                <c:pt idx="43045">
                  <c:v>68453</c:v>
                </c:pt>
                <c:pt idx="43046">
                  <c:v>67251</c:v>
                </c:pt>
                <c:pt idx="43047">
                  <c:v>67166</c:v>
                </c:pt>
                <c:pt idx="43048">
                  <c:v>65965</c:v>
                </c:pt>
                <c:pt idx="43049">
                  <c:v>65880</c:v>
                </c:pt>
                <c:pt idx="43050">
                  <c:v>64678</c:v>
                </c:pt>
                <c:pt idx="43051">
                  <c:v>64593</c:v>
                </c:pt>
                <c:pt idx="43052">
                  <c:v>63392</c:v>
                </c:pt>
                <c:pt idx="43053">
                  <c:v>63307</c:v>
                </c:pt>
                <c:pt idx="43054">
                  <c:v>62105</c:v>
                </c:pt>
                <c:pt idx="43055">
                  <c:v>69904</c:v>
                </c:pt>
                <c:pt idx="43056">
                  <c:v>68708</c:v>
                </c:pt>
                <c:pt idx="43057">
                  <c:v>67538</c:v>
                </c:pt>
                <c:pt idx="43058">
                  <c:v>68683</c:v>
                </c:pt>
                <c:pt idx="43059">
                  <c:v>67512</c:v>
                </c:pt>
                <c:pt idx="43060">
                  <c:v>66342</c:v>
                </c:pt>
                <c:pt idx="43061">
                  <c:v>67486</c:v>
                </c:pt>
                <c:pt idx="43062">
                  <c:v>66316</c:v>
                </c:pt>
                <c:pt idx="43063">
                  <c:v>66290</c:v>
                </c:pt>
                <c:pt idx="43064">
                  <c:v>65120</c:v>
                </c:pt>
                <c:pt idx="43065">
                  <c:v>65094</c:v>
                </c:pt>
                <c:pt idx="43066">
                  <c:v>63924</c:v>
                </c:pt>
                <c:pt idx="43067">
                  <c:v>63898</c:v>
                </c:pt>
                <c:pt idx="43068">
                  <c:v>62728</c:v>
                </c:pt>
                <c:pt idx="43069">
                  <c:v>62702</c:v>
                </c:pt>
                <c:pt idx="43070">
                  <c:v>61532</c:v>
                </c:pt>
                <c:pt idx="43071">
                  <c:v>61506</c:v>
                </c:pt>
                <c:pt idx="43072">
                  <c:v>60336</c:v>
                </c:pt>
                <c:pt idx="43073">
                  <c:v>60310</c:v>
                </c:pt>
                <c:pt idx="43074">
                  <c:v>59139</c:v>
                </c:pt>
                <c:pt idx="43075">
                  <c:v>73444</c:v>
                </c:pt>
                <c:pt idx="43076">
                  <c:v>72130</c:v>
                </c:pt>
                <c:pt idx="43077">
                  <c:v>70817</c:v>
                </c:pt>
                <c:pt idx="43078">
                  <c:v>69659</c:v>
                </c:pt>
                <c:pt idx="43079">
                  <c:v>70661</c:v>
                </c:pt>
                <c:pt idx="43080">
                  <c:v>69503</c:v>
                </c:pt>
                <c:pt idx="43081">
                  <c:v>69348</c:v>
                </c:pt>
                <c:pt idx="43082">
                  <c:v>68034</c:v>
                </c:pt>
                <c:pt idx="43083">
                  <c:v>66877</c:v>
                </c:pt>
                <c:pt idx="43084">
                  <c:v>66721</c:v>
                </c:pt>
                <c:pt idx="43085">
                  <c:v>65408</c:v>
                </c:pt>
                <c:pt idx="43086">
                  <c:v>64094</c:v>
                </c:pt>
                <c:pt idx="43087">
                  <c:v>75605</c:v>
                </c:pt>
                <c:pt idx="43088">
                  <c:v>74260</c:v>
                </c:pt>
                <c:pt idx="43089">
                  <c:v>72915</c:v>
                </c:pt>
                <c:pt idx="43090">
                  <c:v>71714</c:v>
                </c:pt>
                <c:pt idx="43091">
                  <c:v>72770</c:v>
                </c:pt>
                <c:pt idx="43092">
                  <c:v>71570</c:v>
                </c:pt>
                <c:pt idx="43093">
                  <c:v>71425</c:v>
                </c:pt>
                <c:pt idx="43094">
                  <c:v>70080</c:v>
                </c:pt>
                <c:pt idx="43095">
                  <c:v>68879</c:v>
                </c:pt>
                <c:pt idx="43096">
                  <c:v>68734</c:v>
                </c:pt>
                <c:pt idx="43097">
                  <c:v>67389</c:v>
                </c:pt>
                <c:pt idx="43098">
                  <c:v>66044</c:v>
                </c:pt>
                <c:pt idx="43099">
                  <c:v>74705</c:v>
                </c:pt>
                <c:pt idx="43100">
                  <c:v>73387</c:v>
                </c:pt>
                <c:pt idx="43101">
                  <c:v>72069</c:v>
                </c:pt>
                <c:pt idx="43102">
                  <c:v>70868</c:v>
                </c:pt>
                <c:pt idx="43103">
                  <c:v>71952</c:v>
                </c:pt>
                <c:pt idx="43104">
                  <c:v>70751</c:v>
                </c:pt>
                <c:pt idx="43105">
                  <c:v>70634</c:v>
                </c:pt>
                <c:pt idx="43106">
                  <c:v>69316</c:v>
                </c:pt>
                <c:pt idx="43107">
                  <c:v>68116</c:v>
                </c:pt>
                <c:pt idx="43108">
                  <c:v>67998</c:v>
                </c:pt>
                <c:pt idx="43109">
                  <c:v>66681</c:v>
                </c:pt>
                <c:pt idx="43110">
                  <c:v>65363</c:v>
                </c:pt>
                <c:pt idx="43111">
                  <c:v>73557</c:v>
                </c:pt>
                <c:pt idx="43112">
                  <c:v>72270</c:v>
                </c:pt>
                <c:pt idx="43113">
                  <c:v>70983</c:v>
                </c:pt>
                <c:pt idx="43114">
                  <c:v>69787</c:v>
                </c:pt>
                <c:pt idx="43115">
                  <c:v>70891</c:v>
                </c:pt>
                <c:pt idx="43116">
                  <c:v>69695</c:v>
                </c:pt>
                <c:pt idx="43117">
                  <c:v>69603</c:v>
                </c:pt>
                <c:pt idx="43118">
                  <c:v>68316</c:v>
                </c:pt>
                <c:pt idx="43119">
                  <c:v>67121</c:v>
                </c:pt>
                <c:pt idx="43120">
                  <c:v>67029</c:v>
                </c:pt>
                <c:pt idx="43121">
                  <c:v>65741</c:v>
                </c:pt>
                <c:pt idx="43122">
                  <c:v>64454</c:v>
                </c:pt>
                <c:pt idx="43123">
                  <c:v>69397</c:v>
                </c:pt>
                <c:pt idx="43124">
                  <c:v>68196</c:v>
                </c:pt>
                <c:pt idx="43125">
                  <c:v>66994</c:v>
                </c:pt>
                <c:pt idx="43126">
                  <c:v>65850</c:v>
                </c:pt>
                <c:pt idx="43127">
                  <c:v>66937</c:v>
                </c:pt>
                <c:pt idx="43128">
                  <c:v>65793</c:v>
                </c:pt>
                <c:pt idx="43129">
                  <c:v>65736</c:v>
                </c:pt>
                <c:pt idx="43130">
                  <c:v>64535</c:v>
                </c:pt>
                <c:pt idx="43131">
                  <c:v>63390</c:v>
                </c:pt>
                <c:pt idx="43132">
                  <c:v>63333</c:v>
                </c:pt>
                <c:pt idx="43133">
                  <c:v>62132</c:v>
                </c:pt>
                <c:pt idx="43134">
                  <c:v>60930</c:v>
                </c:pt>
                <c:pt idx="43135">
                  <c:v>64983</c:v>
                </c:pt>
                <c:pt idx="43136">
                  <c:v>63768</c:v>
                </c:pt>
                <c:pt idx="43137">
                  <c:v>60122</c:v>
                </c:pt>
                <c:pt idx="43138">
                  <c:v>57692</c:v>
                </c:pt>
                <c:pt idx="43139">
                  <c:v>56477</c:v>
                </c:pt>
                <c:pt idx="43140">
                  <c:v>55262</c:v>
                </c:pt>
                <c:pt idx="43141">
                  <c:v>64895</c:v>
                </c:pt>
                <c:pt idx="43142">
                  <c:v>63680</c:v>
                </c:pt>
                <c:pt idx="43143">
                  <c:v>62464</c:v>
                </c:pt>
                <c:pt idx="43144">
                  <c:v>61249</c:v>
                </c:pt>
                <c:pt idx="43145">
                  <c:v>60034</c:v>
                </c:pt>
                <c:pt idx="43146">
                  <c:v>58819</c:v>
                </c:pt>
                <c:pt idx="43147">
                  <c:v>57604</c:v>
                </c:pt>
                <c:pt idx="43148">
                  <c:v>56388</c:v>
                </c:pt>
                <c:pt idx="43149">
                  <c:v>55173</c:v>
                </c:pt>
                <c:pt idx="43150">
                  <c:v>53958</c:v>
                </c:pt>
                <c:pt idx="43151">
                  <c:v>52743</c:v>
                </c:pt>
                <c:pt idx="43152">
                  <c:v>64806</c:v>
                </c:pt>
                <c:pt idx="43153">
                  <c:v>63591</c:v>
                </c:pt>
                <c:pt idx="43154">
                  <c:v>62376</c:v>
                </c:pt>
                <c:pt idx="43155">
                  <c:v>61161</c:v>
                </c:pt>
                <c:pt idx="43156">
                  <c:v>59946</c:v>
                </c:pt>
                <c:pt idx="43157">
                  <c:v>58730</c:v>
                </c:pt>
                <c:pt idx="43158">
                  <c:v>57515</c:v>
                </c:pt>
                <c:pt idx="43159">
                  <c:v>56300</c:v>
                </c:pt>
                <c:pt idx="43160">
                  <c:v>55085</c:v>
                </c:pt>
                <c:pt idx="43161">
                  <c:v>53870</c:v>
                </c:pt>
                <c:pt idx="43162">
                  <c:v>52654</c:v>
                </c:pt>
                <c:pt idx="43163">
                  <c:v>51439</c:v>
                </c:pt>
                <c:pt idx="43164">
                  <c:v>50224</c:v>
                </c:pt>
                <c:pt idx="43165">
                  <c:v>63503</c:v>
                </c:pt>
                <c:pt idx="43166">
                  <c:v>62288</c:v>
                </c:pt>
                <c:pt idx="43167">
                  <c:v>61072</c:v>
                </c:pt>
                <c:pt idx="43168">
                  <c:v>59857</c:v>
                </c:pt>
                <c:pt idx="43169">
                  <c:v>58642</c:v>
                </c:pt>
                <c:pt idx="43170">
                  <c:v>57427</c:v>
                </c:pt>
                <c:pt idx="43171">
                  <c:v>56211</c:v>
                </c:pt>
                <c:pt idx="43172">
                  <c:v>54996</c:v>
                </c:pt>
                <c:pt idx="43173">
                  <c:v>53781</c:v>
                </c:pt>
                <c:pt idx="43174">
                  <c:v>52566</c:v>
                </c:pt>
                <c:pt idx="43175">
                  <c:v>51351</c:v>
                </c:pt>
                <c:pt idx="43176">
                  <c:v>50135</c:v>
                </c:pt>
                <c:pt idx="43177">
                  <c:v>48920</c:v>
                </c:pt>
                <c:pt idx="43178">
                  <c:v>47705</c:v>
                </c:pt>
                <c:pt idx="43179">
                  <c:v>60984</c:v>
                </c:pt>
                <c:pt idx="43180">
                  <c:v>59769</c:v>
                </c:pt>
                <c:pt idx="43181">
                  <c:v>47617</c:v>
                </c:pt>
                <c:pt idx="43182">
                  <c:v>46401</c:v>
                </c:pt>
                <c:pt idx="43183">
                  <c:v>67018</c:v>
                </c:pt>
                <c:pt idx="43184">
                  <c:v>65748</c:v>
                </c:pt>
                <c:pt idx="43185">
                  <c:v>61941</c:v>
                </c:pt>
                <c:pt idx="43186">
                  <c:v>59402</c:v>
                </c:pt>
                <c:pt idx="43187">
                  <c:v>58133</c:v>
                </c:pt>
                <c:pt idx="43188">
                  <c:v>56863</c:v>
                </c:pt>
                <c:pt idx="43189">
                  <c:v>66951</c:v>
                </c:pt>
                <c:pt idx="43190">
                  <c:v>65681</c:v>
                </c:pt>
                <c:pt idx="43191">
                  <c:v>64412</c:v>
                </c:pt>
                <c:pt idx="43192">
                  <c:v>63143</c:v>
                </c:pt>
                <c:pt idx="43193">
                  <c:v>61873</c:v>
                </c:pt>
                <c:pt idx="43194">
                  <c:v>60604</c:v>
                </c:pt>
                <c:pt idx="43195">
                  <c:v>59335</c:v>
                </c:pt>
                <c:pt idx="43196">
                  <c:v>58065</c:v>
                </c:pt>
                <c:pt idx="43197">
                  <c:v>56796</c:v>
                </c:pt>
                <c:pt idx="43198">
                  <c:v>55527</c:v>
                </c:pt>
                <c:pt idx="43199">
                  <c:v>54258</c:v>
                </c:pt>
                <c:pt idx="43200">
                  <c:v>66884</c:v>
                </c:pt>
                <c:pt idx="43201">
                  <c:v>65614</c:v>
                </c:pt>
                <c:pt idx="43202">
                  <c:v>64345</c:v>
                </c:pt>
                <c:pt idx="43203">
                  <c:v>63076</c:v>
                </c:pt>
                <c:pt idx="43204">
                  <c:v>61806</c:v>
                </c:pt>
                <c:pt idx="43205">
                  <c:v>60537</c:v>
                </c:pt>
                <c:pt idx="43206">
                  <c:v>59268</c:v>
                </c:pt>
                <c:pt idx="43207">
                  <c:v>57998</c:v>
                </c:pt>
                <c:pt idx="43208">
                  <c:v>56729</c:v>
                </c:pt>
                <c:pt idx="43209">
                  <c:v>55460</c:v>
                </c:pt>
                <c:pt idx="43210">
                  <c:v>54190</c:v>
                </c:pt>
                <c:pt idx="43211">
                  <c:v>52921</c:v>
                </c:pt>
                <c:pt idx="43212">
                  <c:v>51652</c:v>
                </c:pt>
                <c:pt idx="43213">
                  <c:v>65547</c:v>
                </c:pt>
                <c:pt idx="43214">
                  <c:v>64278</c:v>
                </c:pt>
                <c:pt idx="43215">
                  <c:v>63008</c:v>
                </c:pt>
                <c:pt idx="43216">
                  <c:v>61739</c:v>
                </c:pt>
                <c:pt idx="43217">
                  <c:v>60470</c:v>
                </c:pt>
                <c:pt idx="43218">
                  <c:v>59200</c:v>
                </c:pt>
                <c:pt idx="43219">
                  <c:v>57931</c:v>
                </c:pt>
                <c:pt idx="43220">
                  <c:v>56662</c:v>
                </c:pt>
                <c:pt idx="43221">
                  <c:v>55393</c:v>
                </c:pt>
                <c:pt idx="43222">
                  <c:v>54123</c:v>
                </c:pt>
                <c:pt idx="43223">
                  <c:v>52854</c:v>
                </c:pt>
                <c:pt idx="43224">
                  <c:v>51585</c:v>
                </c:pt>
                <c:pt idx="43225">
                  <c:v>50315</c:v>
                </c:pt>
                <c:pt idx="43226">
                  <c:v>49046</c:v>
                </c:pt>
                <c:pt idx="43227">
                  <c:v>62941</c:v>
                </c:pt>
                <c:pt idx="43228">
                  <c:v>61672</c:v>
                </c:pt>
                <c:pt idx="43229">
                  <c:v>48979</c:v>
                </c:pt>
                <c:pt idx="43230">
                  <c:v>47710</c:v>
                </c:pt>
                <c:pt idx="43231">
                  <c:v>66412</c:v>
                </c:pt>
                <c:pt idx="43232">
                  <c:v>65130</c:v>
                </c:pt>
                <c:pt idx="43233">
                  <c:v>61284</c:v>
                </c:pt>
                <c:pt idx="43234">
                  <c:v>58721</c:v>
                </c:pt>
                <c:pt idx="43235">
                  <c:v>57439</c:v>
                </c:pt>
                <c:pt idx="43236">
                  <c:v>56157</c:v>
                </c:pt>
                <c:pt idx="43237">
                  <c:v>66382</c:v>
                </c:pt>
                <c:pt idx="43238">
                  <c:v>65100</c:v>
                </c:pt>
                <c:pt idx="43239">
                  <c:v>63818</c:v>
                </c:pt>
                <c:pt idx="43240">
                  <c:v>62536</c:v>
                </c:pt>
                <c:pt idx="43241">
                  <c:v>61254</c:v>
                </c:pt>
                <c:pt idx="43242">
                  <c:v>59972</c:v>
                </c:pt>
                <c:pt idx="43243">
                  <c:v>58690</c:v>
                </c:pt>
                <c:pt idx="43244">
                  <c:v>57408</c:v>
                </c:pt>
                <c:pt idx="43245">
                  <c:v>56126</c:v>
                </c:pt>
                <c:pt idx="43246">
                  <c:v>54844</c:v>
                </c:pt>
                <c:pt idx="43247">
                  <c:v>53563</c:v>
                </c:pt>
                <c:pt idx="43248">
                  <c:v>66351</c:v>
                </c:pt>
                <c:pt idx="43249">
                  <c:v>65069</c:v>
                </c:pt>
                <c:pt idx="43250">
                  <c:v>63788</c:v>
                </c:pt>
                <c:pt idx="43251">
                  <c:v>62506</c:v>
                </c:pt>
                <c:pt idx="43252">
                  <c:v>61224</c:v>
                </c:pt>
                <c:pt idx="43253">
                  <c:v>59942</c:v>
                </c:pt>
                <c:pt idx="43254">
                  <c:v>58660</c:v>
                </c:pt>
                <c:pt idx="43255">
                  <c:v>57378</c:v>
                </c:pt>
                <c:pt idx="43256">
                  <c:v>56096</c:v>
                </c:pt>
                <c:pt idx="43257">
                  <c:v>54814</c:v>
                </c:pt>
                <c:pt idx="43258">
                  <c:v>53532</c:v>
                </c:pt>
                <c:pt idx="43259">
                  <c:v>52250</c:v>
                </c:pt>
                <c:pt idx="43260">
                  <c:v>50968</c:v>
                </c:pt>
                <c:pt idx="43261">
                  <c:v>65039</c:v>
                </c:pt>
                <c:pt idx="43262">
                  <c:v>63757</c:v>
                </c:pt>
                <c:pt idx="43263">
                  <c:v>62475</c:v>
                </c:pt>
                <c:pt idx="43264">
                  <c:v>61193</c:v>
                </c:pt>
                <c:pt idx="43265">
                  <c:v>59911</c:v>
                </c:pt>
                <c:pt idx="43266">
                  <c:v>58629</c:v>
                </c:pt>
                <c:pt idx="43267">
                  <c:v>57347</c:v>
                </c:pt>
                <c:pt idx="43268">
                  <c:v>56066</c:v>
                </c:pt>
                <c:pt idx="43269">
                  <c:v>54784</c:v>
                </c:pt>
                <c:pt idx="43270">
                  <c:v>53502</c:v>
                </c:pt>
                <c:pt idx="43271">
                  <c:v>52220</c:v>
                </c:pt>
                <c:pt idx="43272">
                  <c:v>50938</c:v>
                </c:pt>
                <c:pt idx="43273">
                  <c:v>49656</c:v>
                </c:pt>
                <c:pt idx="43274">
                  <c:v>48374</c:v>
                </c:pt>
                <c:pt idx="43275">
                  <c:v>62445</c:v>
                </c:pt>
                <c:pt idx="43276">
                  <c:v>61163</c:v>
                </c:pt>
                <c:pt idx="43277">
                  <c:v>48344</c:v>
                </c:pt>
                <c:pt idx="43278">
                  <c:v>47062</c:v>
                </c:pt>
                <c:pt idx="43279">
                  <c:v>65587</c:v>
                </c:pt>
                <c:pt idx="43280">
                  <c:v>64297</c:v>
                </c:pt>
                <c:pt idx="43281">
                  <c:v>60425</c:v>
                </c:pt>
                <c:pt idx="43282">
                  <c:v>57844</c:v>
                </c:pt>
                <c:pt idx="43283">
                  <c:v>56554</c:v>
                </c:pt>
                <c:pt idx="43284">
                  <c:v>55263</c:v>
                </c:pt>
                <c:pt idx="43285">
                  <c:v>65594</c:v>
                </c:pt>
                <c:pt idx="43286">
                  <c:v>64304</c:v>
                </c:pt>
                <c:pt idx="43287">
                  <c:v>63013</c:v>
                </c:pt>
                <c:pt idx="43288">
                  <c:v>61723</c:v>
                </c:pt>
                <c:pt idx="43289">
                  <c:v>60432</c:v>
                </c:pt>
                <c:pt idx="43290">
                  <c:v>59141</c:v>
                </c:pt>
                <c:pt idx="43291">
                  <c:v>57851</c:v>
                </c:pt>
                <c:pt idx="43292">
                  <c:v>56560</c:v>
                </c:pt>
                <c:pt idx="43293">
                  <c:v>55270</c:v>
                </c:pt>
                <c:pt idx="43294">
                  <c:v>53979</c:v>
                </c:pt>
                <c:pt idx="43295">
                  <c:v>52689</c:v>
                </c:pt>
                <c:pt idx="43296">
                  <c:v>65601</c:v>
                </c:pt>
                <c:pt idx="43297">
                  <c:v>64311</c:v>
                </c:pt>
                <c:pt idx="43298">
                  <c:v>63020</c:v>
                </c:pt>
                <c:pt idx="43299">
                  <c:v>61729</c:v>
                </c:pt>
                <c:pt idx="43300">
                  <c:v>60439</c:v>
                </c:pt>
                <c:pt idx="43301">
                  <c:v>59148</c:v>
                </c:pt>
                <c:pt idx="43302">
                  <c:v>57858</c:v>
                </c:pt>
                <c:pt idx="43303">
                  <c:v>56567</c:v>
                </c:pt>
                <c:pt idx="43304">
                  <c:v>55277</c:v>
                </c:pt>
                <c:pt idx="43305">
                  <c:v>53986</c:v>
                </c:pt>
                <c:pt idx="43306">
                  <c:v>52695</c:v>
                </c:pt>
                <c:pt idx="43307">
                  <c:v>51405</c:v>
                </c:pt>
                <c:pt idx="43308">
                  <c:v>50114</c:v>
                </c:pt>
                <c:pt idx="43309">
                  <c:v>64317</c:v>
                </c:pt>
                <c:pt idx="43310">
                  <c:v>63027</c:v>
                </c:pt>
                <c:pt idx="43311">
                  <c:v>61736</c:v>
                </c:pt>
                <c:pt idx="43312">
                  <c:v>60446</c:v>
                </c:pt>
                <c:pt idx="43313">
                  <c:v>59155</c:v>
                </c:pt>
                <c:pt idx="43314">
                  <c:v>57864</c:v>
                </c:pt>
                <c:pt idx="43315">
                  <c:v>56574</c:v>
                </c:pt>
                <c:pt idx="43316">
                  <c:v>55283</c:v>
                </c:pt>
                <c:pt idx="43317">
                  <c:v>53993</c:v>
                </c:pt>
                <c:pt idx="43318">
                  <c:v>52702</c:v>
                </c:pt>
                <c:pt idx="43319">
                  <c:v>51412</c:v>
                </c:pt>
                <c:pt idx="43320">
                  <c:v>50121</c:v>
                </c:pt>
                <c:pt idx="43321">
                  <c:v>48831</c:v>
                </c:pt>
                <c:pt idx="43322">
                  <c:v>47540</c:v>
                </c:pt>
                <c:pt idx="43323">
                  <c:v>61743</c:v>
                </c:pt>
                <c:pt idx="43324">
                  <c:v>60452</c:v>
                </c:pt>
                <c:pt idx="43325">
                  <c:v>47547</c:v>
                </c:pt>
                <c:pt idx="43326">
                  <c:v>46256</c:v>
                </c:pt>
                <c:pt idx="43327">
                  <c:v>62131</c:v>
                </c:pt>
                <c:pt idx="43328">
                  <c:v>60877</c:v>
                </c:pt>
                <c:pt idx="43329">
                  <c:v>57116</c:v>
                </c:pt>
                <c:pt idx="43330">
                  <c:v>54608</c:v>
                </c:pt>
                <c:pt idx="43331">
                  <c:v>53355</c:v>
                </c:pt>
                <c:pt idx="43332">
                  <c:v>52101</c:v>
                </c:pt>
                <c:pt idx="43333">
                  <c:v>62184</c:v>
                </c:pt>
                <c:pt idx="43334">
                  <c:v>60930</c:v>
                </c:pt>
                <c:pt idx="43335">
                  <c:v>59677</c:v>
                </c:pt>
                <c:pt idx="43336">
                  <c:v>58423</c:v>
                </c:pt>
                <c:pt idx="43337">
                  <c:v>57169</c:v>
                </c:pt>
                <c:pt idx="43338">
                  <c:v>55915</c:v>
                </c:pt>
                <c:pt idx="43339">
                  <c:v>54662</c:v>
                </c:pt>
                <c:pt idx="43340">
                  <c:v>53408</c:v>
                </c:pt>
                <c:pt idx="43341">
                  <c:v>52154</c:v>
                </c:pt>
                <c:pt idx="43342">
                  <c:v>50900</c:v>
                </c:pt>
                <c:pt idx="43343">
                  <c:v>49647</c:v>
                </c:pt>
                <c:pt idx="43344">
                  <c:v>62237</c:v>
                </c:pt>
                <c:pt idx="43345">
                  <c:v>60984</c:v>
                </c:pt>
                <c:pt idx="43346">
                  <c:v>59730</c:v>
                </c:pt>
                <c:pt idx="43347">
                  <c:v>58476</c:v>
                </c:pt>
                <c:pt idx="43348">
                  <c:v>57222</c:v>
                </c:pt>
                <c:pt idx="43349">
                  <c:v>55969</c:v>
                </c:pt>
                <c:pt idx="43350">
                  <c:v>54715</c:v>
                </c:pt>
                <c:pt idx="43351">
                  <c:v>53461</c:v>
                </c:pt>
                <c:pt idx="43352">
                  <c:v>52207</c:v>
                </c:pt>
                <c:pt idx="43353">
                  <c:v>50954</c:v>
                </c:pt>
                <c:pt idx="43354">
                  <c:v>49700</c:v>
                </c:pt>
                <c:pt idx="43355">
                  <c:v>48446</c:v>
                </c:pt>
                <c:pt idx="43356">
                  <c:v>47192</c:v>
                </c:pt>
                <c:pt idx="43357">
                  <c:v>61037</c:v>
                </c:pt>
                <c:pt idx="43358">
                  <c:v>59783</c:v>
                </c:pt>
                <c:pt idx="43359">
                  <c:v>58529</c:v>
                </c:pt>
                <c:pt idx="43360">
                  <c:v>57276</c:v>
                </c:pt>
                <c:pt idx="43361">
                  <c:v>56022</c:v>
                </c:pt>
                <c:pt idx="43362">
                  <c:v>54768</c:v>
                </c:pt>
                <c:pt idx="43363">
                  <c:v>53514</c:v>
                </c:pt>
                <c:pt idx="43364">
                  <c:v>52261</c:v>
                </c:pt>
                <c:pt idx="43365">
                  <c:v>51007</c:v>
                </c:pt>
                <c:pt idx="43366">
                  <c:v>49753</c:v>
                </c:pt>
                <c:pt idx="43367">
                  <c:v>48499</c:v>
                </c:pt>
                <c:pt idx="43368">
                  <c:v>47246</c:v>
                </c:pt>
                <c:pt idx="43369">
                  <c:v>45992</c:v>
                </c:pt>
                <c:pt idx="43370">
                  <c:v>44738</c:v>
                </c:pt>
                <c:pt idx="43371">
                  <c:v>58583</c:v>
                </c:pt>
                <c:pt idx="43372">
                  <c:v>57329</c:v>
                </c:pt>
                <c:pt idx="43373">
                  <c:v>44791</c:v>
                </c:pt>
                <c:pt idx="43374">
                  <c:v>43538</c:v>
                </c:pt>
                <c:pt idx="43375">
                  <c:v>64983</c:v>
                </c:pt>
                <c:pt idx="43376">
                  <c:v>63768</c:v>
                </c:pt>
                <c:pt idx="43377">
                  <c:v>60122</c:v>
                </c:pt>
                <c:pt idx="43378">
                  <c:v>57692</c:v>
                </c:pt>
                <c:pt idx="43379">
                  <c:v>56477</c:v>
                </c:pt>
                <c:pt idx="43380">
                  <c:v>55262</c:v>
                </c:pt>
                <c:pt idx="43381">
                  <c:v>64895</c:v>
                </c:pt>
                <c:pt idx="43382">
                  <c:v>63680</c:v>
                </c:pt>
                <c:pt idx="43383">
                  <c:v>62464</c:v>
                </c:pt>
                <c:pt idx="43384">
                  <c:v>61249</c:v>
                </c:pt>
                <c:pt idx="43385">
                  <c:v>60034</c:v>
                </c:pt>
                <c:pt idx="43386">
                  <c:v>58819</c:v>
                </c:pt>
                <c:pt idx="43387">
                  <c:v>57604</c:v>
                </c:pt>
                <c:pt idx="43388">
                  <c:v>56388</c:v>
                </c:pt>
                <c:pt idx="43389">
                  <c:v>55173</c:v>
                </c:pt>
                <c:pt idx="43390">
                  <c:v>53958</c:v>
                </c:pt>
                <c:pt idx="43391">
                  <c:v>52743</c:v>
                </c:pt>
                <c:pt idx="43392">
                  <c:v>64806</c:v>
                </c:pt>
                <c:pt idx="43393">
                  <c:v>63591</c:v>
                </c:pt>
                <c:pt idx="43394">
                  <c:v>62376</c:v>
                </c:pt>
                <c:pt idx="43395">
                  <c:v>61161</c:v>
                </c:pt>
                <c:pt idx="43396">
                  <c:v>59946</c:v>
                </c:pt>
                <c:pt idx="43397">
                  <c:v>58730</c:v>
                </c:pt>
                <c:pt idx="43398">
                  <c:v>57515</c:v>
                </c:pt>
                <c:pt idx="43399">
                  <c:v>56300</c:v>
                </c:pt>
                <c:pt idx="43400">
                  <c:v>55085</c:v>
                </c:pt>
                <c:pt idx="43401">
                  <c:v>53870</c:v>
                </c:pt>
                <c:pt idx="43402">
                  <c:v>52654</c:v>
                </c:pt>
                <c:pt idx="43403">
                  <c:v>51439</c:v>
                </c:pt>
                <c:pt idx="43404">
                  <c:v>50224</c:v>
                </c:pt>
                <c:pt idx="43405">
                  <c:v>63503</c:v>
                </c:pt>
                <c:pt idx="43406">
                  <c:v>62288</c:v>
                </c:pt>
                <c:pt idx="43407">
                  <c:v>61072</c:v>
                </c:pt>
                <c:pt idx="43408">
                  <c:v>59857</c:v>
                </c:pt>
                <c:pt idx="43409">
                  <c:v>58642</c:v>
                </c:pt>
                <c:pt idx="43410">
                  <c:v>57427</c:v>
                </c:pt>
                <c:pt idx="43411">
                  <c:v>56211</c:v>
                </c:pt>
                <c:pt idx="43412">
                  <c:v>54996</c:v>
                </c:pt>
                <c:pt idx="43413">
                  <c:v>53781</c:v>
                </c:pt>
                <c:pt idx="43414">
                  <c:v>52566</c:v>
                </c:pt>
                <c:pt idx="43415">
                  <c:v>51351</c:v>
                </c:pt>
                <c:pt idx="43416">
                  <c:v>50135</c:v>
                </c:pt>
                <c:pt idx="43417">
                  <c:v>48920</c:v>
                </c:pt>
                <c:pt idx="43418">
                  <c:v>47705</c:v>
                </c:pt>
                <c:pt idx="43419">
                  <c:v>60984</c:v>
                </c:pt>
                <c:pt idx="43420">
                  <c:v>59769</c:v>
                </c:pt>
                <c:pt idx="43421">
                  <c:v>47617</c:v>
                </c:pt>
                <c:pt idx="43422">
                  <c:v>46401</c:v>
                </c:pt>
                <c:pt idx="43423">
                  <c:v>67018</c:v>
                </c:pt>
                <c:pt idx="43424">
                  <c:v>65748</c:v>
                </c:pt>
                <c:pt idx="43425">
                  <c:v>61941</c:v>
                </c:pt>
                <c:pt idx="43426">
                  <c:v>59402</c:v>
                </c:pt>
                <c:pt idx="43427">
                  <c:v>58133</c:v>
                </c:pt>
                <c:pt idx="43428">
                  <c:v>56863</c:v>
                </c:pt>
                <c:pt idx="43429">
                  <c:v>66951</c:v>
                </c:pt>
                <c:pt idx="43430">
                  <c:v>65681</c:v>
                </c:pt>
                <c:pt idx="43431">
                  <c:v>64412</c:v>
                </c:pt>
                <c:pt idx="43432">
                  <c:v>63143</c:v>
                </c:pt>
                <c:pt idx="43433">
                  <c:v>61873</c:v>
                </c:pt>
                <c:pt idx="43434">
                  <c:v>60604</c:v>
                </c:pt>
                <c:pt idx="43435">
                  <c:v>59335</c:v>
                </c:pt>
                <c:pt idx="43436">
                  <c:v>58065</c:v>
                </c:pt>
                <c:pt idx="43437">
                  <c:v>56796</c:v>
                </c:pt>
                <c:pt idx="43438">
                  <c:v>55527</c:v>
                </c:pt>
                <c:pt idx="43439">
                  <c:v>54258</c:v>
                </c:pt>
                <c:pt idx="43440">
                  <c:v>66884</c:v>
                </c:pt>
                <c:pt idx="43441">
                  <c:v>65614</c:v>
                </c:pt>
                <c:pt idx="43442">
                  <c:v>64345</c:v>
                </c:pt>
                <c:pt idx="43443">
                  <c:v>63076</c:v>
                </c:pt>
                <c:pt idx="43444">
                  <c:v>61806</c:v>
                </c:pt>
                <c:pt idx="43445">
                  <c:v>60537</c:v>
                </c:pt>
                <c:pt idx="43446">
                  <c:v>59268</c:v>
                </c:pt>
                <c:pt idx="43447">
                  <c:v>57998</c:v>
                </c:pt>
                <c:pt idx="43448">
                  <c:v>56729</c:v>
                </c:pt>
                <c:pt idx="43449">
                  <c:v>55460</c:v>
                </c:pt>
                <c:pt idx="43450">
                  <c:v>54190</c:v>
                </c:pt>
                <c:pt idx="43451">
                  <c:v>52921</c:v>
                </c:pt>
                <c:pt idx="43452">
                  <c:v>51652</c:v>
                </c:pt>
                <c:pt idx="43453">
                  <c:v>65547</c:v>
                </c:pt>
                <c:pt idx="43454">
                  <c:v>64278</c:v>
                </c:pt>
                <c:pt idx="43455">
                  <c:v>63008</c:v>
                </c:pt>
                <c:pt idx="43456">
                  <c:v>61739</c:v>
                </c:pt>
                <c:pt idx="43457">
                  <c:v>60470</c:v>
                </c:pt>
                <c:pt idx="43458">
                  <c:v>59200</c:v>
                </c:pt>
                <c:pt idx="43459">
                  <c:v>57931</c:v>
                </c:pt>
                <c:pt idx="43460">
                  <c:v>56662</c:v>
                </c:pt>
                <c:pt idx="43461">
                  <c:v>55393</c:v>
                </c:pt>
                <c:pt idx="43462">
                  <c:v>54123</c:v>
                </c:pt>
                <c:pt idx="43463">
                  <c:v>52854</c:v>
                </c:pt>
                <c:pt idx="43464">
                  <c:v>51585</c:v>
                </c:pt>
                <c:pt idx="43465">
                  <c:v>50315</c:v>
                </c:pt>
                <c:pt idx="43466">
                  <c:v>49046</c:v>
                </c:pt>
                <c:pt idx="43467">
                  <c:v>62941</c:v>
                </c:pt>
                <c:pt idx="43468">
                  <c:v>61672</c:v>
                </c:pt>
                <c:pt idx="43469">
                  <c:v>48979</c:v>
                </c:pt>
                <c:pt idx="43470">
                  <c:v>47710</c:v>
                </c:pt>
                <c:pt idx="43471">
                  <c:v>66412</c:v>
                </c:pt>
                <c:pt idx="43472">
                  <c:v>65130</c:v>
                </c:pt>
                <c:pt idx="43473">
                  <c:v>61284</c:v>
                </c:pt>
                <c:pt idx="43474">
                  <c:v>58721</c:v>
                </c:pt>
                <c:pt idx="43475">
                  <c:v>57439</c:v>
                </c:pt>
                <c:pt idx="43476">
                  <c:v>56157</c:v>
                </c:pt>
                <c:pt idx="43477">
                  <c:v>66382</c:v>
                </c:pt>
                <c:pt idx="43478">
                  <c:v>65100</c:v>
                </c:pt>
                <c:pt idx="43479">
                  <c:v>63818</c:v>
                </c:pt>
                <c:pt idx="43480">
                  <c:v>62536</c:v>
                </c:pt>
                <c:pt idx="43481">
                  <c:v>61254</c:v>
                </c:pt>
                <c:pt idx="43482">
                  <c:v>59972</c:v>
                </c:pt>
                <c:pt idx="43483">
                  <c:v>58690</c:v>
                </c:pt>
                <c:pt idx="43484">
                  <c:v>57408</c:v>
                </c:pt>
                <c:pt idx="43485">
                  <c:v>56126</c:v>
                </c:pt>
                <c:pt idx="43486">
                  <c:v>54844</c:v>
                </c:pt>
                <c:pt idx="43487">
                  <c:v>53563</c:v>
                </c:pt>
                <c:pt idx="43488">
                  <c:v>66351</c:v>
                </c:pt>
                <c:pt idx="43489">
                  <c:v>65069</c:v>
                </c:pt>
                <c:pt idx="43490">
                  <c:v>63788</c:v>
                </c:pt>
                <c:pt idx="43491">
                  <c:v>62506</c:v>
                </c:pt>
                <c:pt idx="43492">
                  <c:v>61224</c:v>
                </c:pt>
                <c:pt idx="43493">
                  <c:v>59942</c:v>
                </c:pt>
                <c:pt idx="43494">
                  <c:v>58660</c:v>
                </c:pt>
                <c:pt idx="43495">
                  <c:v>57378</c:v>
                </c:pt>
                <c:pt idx="43496">
                  <c:v>56096</c:v>
                </c:pt>
                <c:pt idx="43497">
                  <c:v>54814</c:v>
                </c:pt>
                <c:pt idx="43498">
                  <c:v>53532</c:v>
                </c:pt>
                <c:pt idx="43499">
                  <c:v>52250</c:v>
                </c:pt>
                <c:pt idx="43500">
                  <c:v>50968</c:v>
                </c:pt>
                <c:pt idx="43501">
                  <c:v>65039</c:v>
                </c:pt>
                <c:pt idx="43502">
                  <c:v>63757</c:v>
                </c:pt>
                <c:pt idx="43503">
                  <c:v>62475</c:v>
                </c:pt>
                <c:pt idx="43504">
                  <c:v>61193</c:v>
                </c:pt>
                <c:pt idx="43505">
                  <c:v>59911</c:v>
                </c:pt>
                <c:pt idx="43506">
                  <c:v>58629</c:v>
                </c:pt>
                <c:pt idx="43507">
                  <c:v>57347</c:v>
                </c:pt>
                <c:pt idx="43508">
                  <c:v>56066</c:v>
                </c:pt>
                <c:pt idx="43509">
                  <c:v>54784</c:v>
                </c:pt>
                <c:pt idx="43510">
                  <c:v>53502</c:v>
                </c:pt>
                <c:pt idx="43511">
                  <c:v>52220</c:v>
                </c:pt>
                <c:pt idx="43512">
                  <c:v>50938</c:v>
                </c:pt>
                <c:pt idx="43513">
                  <c:v>49656</c:v>
                </c:pt>
                <c:pt idx="43514">
                  <c:v>48374</c:v>
                </c:pt>
                <c:pt idx="43515">
                  <c:v>62445</c:v>
                </c:pt>
                <c:pt idx="43516">
                  <c:v>61163</c:v>
                </c:pt>
                <c:pt idx="43517">
                  <c:v>48344</c:v>
                </c:pt>
                <c:pt idx="43518">
                  <c:v>47062</c:v>
                </c:pt>
                <c:pt idx="43519">
                  <c:v>65587</c:v>
                </c:pt>
                <c:pt idx="43520">
                  <c:v>64297</c:v>
                </c:pt>
                <c:pt idx="43521">
                  <c:v>60425</c:v>
                </c:pt>
                <c:pt idx="43522">
                  <c:v>57844</c:v>
                </c:pt>
                <c:pt idx="43523">
                  <c:v>56554</c:v>
                </c:pt>
                <c:pt idx="43524">
                  <c:v>55263</c:v>
                </c:pt>
                <c:pt idx="43525">
                  <c:v>65594</c:v>
                </c:pt>
                <c:pt idx="43526">
                  <c:v>64304</c:v>
                </c:pt>
                <c:pt idx="43527">
                  <c:v>63013</c:v>
                </c:pt>
                <c:pt idx="43528">
                  <c:v>61723</c:v>
                </c:pt>
                <c:pt idx="43529">
                  <c:v>60432</c:v>
                </c:pt>
                <c:pt idx="43530">
                  <c:v>59141</c:v>
                </c:pt>
                <c:pt idx="43531">
                  <c:v>57851</c:v>
                </c:pt>
                <c:pt idx="43532">
                  <c:v>56560</c:v>
                </c:pt>
                <c:pt idx="43533">
                  <c:v>55270</c:v>
                </c:pt>
                <c:pt idx="43534">
                  <c:v>53979</c:v>
                </c:pt>
                <c:pt idx="43535">
                  <c:v>52689</c:v>
                </c:pt>
                <c:pt idx="43536">
                  <c:v>65601</c:v>
                </c:pt>
                <c:pt idx="43537">
                  <c:v>64311</c:v>
                </c:pt>
                <c:pt idx="43538">
                  <c:v>63020</c:v>
                </c:pt>
                <c:pt idx="43539">
                  <c:v>61729</c:v>
                </c:pt>
                <c:pt idx="43540">
                  <c:v>60439</c:v>
                </c:pt>
                <c:pt idx="43541">
                  <c:v>59148</c:v>
                </c:pt>
                <c:pt idx="43542">
                  <c:v>57858</c:v>
                </c:pt>
                <c:pt idx="43543">
                  <c:v>56567</c:v>
                </c:pt>
                <c:pt idx="43544">
                  <c:v>55277</c:v>
                </c:pt>
                <c:pt idx="43545">
                  <c:v>53986</c:v>
                </c:pt>
                <c:pt idx="43546">
                  <c:v>52695</c:v>
                </c:pt>
                <c:pt idx="43547">
                  <c:v>51405</c:v>
                </c:pt>
                <c:pt idx="43548">
                  <c:v>50114</c:v>
                </c:pt>
                <c:pt idx="43549">
                  <c:v>64317</c:v>
                </c:pt>
                <c:pt idx="43550">
                  <c:v>63027</c:v>
                </c:pt>
                <c:pt idx="43551">
                  <c:v>61736</c:v>
                </c:pt>
                <c:pt idx="43552">
                  <c:v>60446</c:v>
                </c:pt>
                <c:pt idx="43553">
                  <c:v>59155</c:v>
                </c:pt>
                <c:pt idx="43554">
                  <c:v>57864</c:v>
                </c:pt>
                <c:pt idx="43555">
                  <c:v>56574</c:v>
                </c:pt>
                <c:pt idx="43556">
                  <c:v>55283</c:v>
                </c:pt>
                <c:pt idx="43557">
                  <c:v>53993</c:v>
                </c:pt>
                <c:pt idx="43558">
                  <c:v>52702</c:v>
                </c:pt>
                <c:pt idx="43559">
                  <c:v>51412</c:v>
                </c:pt>
                <c:pt idx="43560">
                  <c:v>50121</c:v>
                </c:pt>
                <c:pt idx="43561">
                  <c:v>48831</c:v>
                </c:pt>
                <c:pt idx="43562">
                  <c:v>47540</c:v>
                </c:pt>
                <c:pt idx="43563">
                  <c:v>61743</c:v>
                </c:pt>
                <c:pt idx="43564">
                  <c:v>60452</c:v>
                </c:pt>
                <c:pt idx="43565">
                  <c:v>47547</c:v>
                </c:pt>
                <c:pt idx="43566">
                  <c:v>46256</c:v>
                </c:pt>
                <c:pt idx="43567">
                  <c:v>62131</c:v>
                </c:pt>
                <c:pt idx="43568">
                  <c:v>60877</c:v>
                </c:pt>
                <c:pt idx="43569">
                  <c:v>57116</c:v>
                </c:pt>
                <c:pt idx="43570">
                  <c:v>54608</c:v>
                </c:pt>
                <c:pt idx="43571">
                  <c:v>53355</c:v>
                </c:pt>
                <c:pt idx="43572">
                  <c:v>52101</c:v>
                </c:pt>
                <c:pt idx="43573">
                  <c:v>62184</c:v>
                </c:pt>
                <c:pt idx="43574">
                  <c:v>60930</c:v>
                </c:pt>
                <c:pt idx="43575">
                  <c:v>59677</c:v>
                </c:pt>
                <c:pt idx="43576">
                  <c:v>58423</c:v>
                </c:pt>
                <c:pt idx="43577">
                  <c:v>57169</c:v>
                </c:pt>
                <c:pt idx="43578">
                  <c:v>55915</c:v>
                </c:pt>
                <c:pt idx="43579">
                  <c:v>54662</c:v>
                </c:pt>
                <c:pt idx="43580">
                  <c:v>53408</c:v>
                </c:pt>
                <c:pt idx="43581">
                  <c:v>52154</c:v>
                </c:pt>
                <c:pt idx="43582">
                  <c:v>50900</c:v>
                </c:pt>
                <c:pt idx="43583">
                  <c:v>49647</c:v>
                </c:pt>
                <c:pt idx="43584">
                  <c:v>62237</c:v>
                </c:pt>
                <c:pt idx="43585">
                  <c:v>60984</c:v>
                </c:pt>
                <c:pt idx="43586">
                  <c:v>59730</c:v>
                </c:pt>
                <c:pt idx="43587">
                  <c:v>58476</c:v>
                </c:pt>
                <c:pt idx="43588">
                  <c:v>57222</c:v>
                </c:pt>
                <c:pt idx="43589">
                  <c:v>55969</c:v>
                </c:pt>
                <c:pt idx="43590">
                  <c:v>54715</c:v>
                </c:pt>
                <c:pt idx="43591">
                  <c:v>53461</c:v>
                </c:pt>
                <c:pt idx="43592">
                  <c:v>52207</c:v>
                </c:pt>
                <c:pt idx="43593">
                  <c:v>50954</c:v>
                </c:pt>
                <c:pt idx="43594">
                  <c:v>49700</c:v>
                </c:pt>
                <c:pt idx="43595">
                  <c:v>48446</c:v>
                </c:pt>
                <c:pt idx="43596">
                  <c:v>47192</c:v>
                </c:pt>
                <c:pt idx="43597">
                  <c:v>61037</c:v>
                </c:pt>
                <c:pt idx="43598">
                  <c:v>59783</c:v>
                </c:pt>
                <c:pt idx="43599">
                  <c:v>58529</c:v>
                </c:pt>
                <c:pt idx="43600">
                  <c:v>57276</c:v>
                </c:pt>
                <c:pt idx="43601">
                  <c:v>56022</c:v>
                </c:pt>
                <c:pt idx="43602">
                  <c:v>54768</c:v>
                </c:pt>
                <c:pt idx="43603">
                  <c:v>53514</c:v>
                </c:pt>
                <c:pt idx="43604">
                  <c:v>52261</c:v>
                </c:pt>
                <c:pt idx="43605">
                  <c:v>51007</c:v>
                </c:pt>
                <c:pt idx="43606">
                  <c:v>49753</c:v>
                </c:pt>
                <c:pt idx="43607">
                  <c:v>48499</c:v>
                </c:pt>
                <c:pt idx="43608">
                  <c:v>47246</c:v>
                </c:pt>
                <c:pt idx="43609">
                  <c:v>45992</c:v>
                </c:pt>
                <c:pt idx="43610">
                  <c:v>44738</c:v>
                </c:pt>
                <c:pt idx="43611">
                  <c:v>58583</c:v>
                </c:pt>
                <c:pt idx="43612">
                  <c:v>57329</c:v>
                </c:pt>
                <c:pt idx="43613">
                  <c:v>44791</c:v>
                </c:pt>
                <c:pt idx="43614">
                  <c:v>43538</c:v>
                </c:pt>
                <c:pt idx="43615">
                  <c:v>64345</c:v>
                </c:pt>
                <c:pt idx="43616">
                  <c:v>63122</c:v>
                </c:pt>
                <c:pt idx="43617">
                  <c:v>61899</c:v>
                </c:pt>
                <c:pt idx="43618">
                  <c:v>60676</c:v>
                </c:pt>
                <c:pt idx="43619">
                  <c:v>59453</c:v>
                </c:pt>
                <c:pt idx="43620">
                  <c:v>58230</c:v>
                </c:pt>
                <c:pt idx="43621">
                  <c:v>57007</c:v>
                </c:pt>
                <c:pt idx="43622">
                  <c:v>55784</c:v>
                </c:pt>
                <c:pt idx="43623">
                  <c:v>54561</c:v>
                </c:pt>
                <c:pt idx="43624">
                  <c:v>64285</c:v>
                </c:pt>
                <c:pt idx="43625">
                  <c:v>63062</c:v>
                </c:pt>
                <c:pt idx="43626">
                  <c:v>61839</c:v>
                </c:pt>
                <c:pt idx="43627">
                  <c:v>60616</c:v>
                </c:pt>
                <c:pt idx="43628">
                  <c:v>59393</c:v>
                </c:pt>
                <c:pt idx="43629">
                  <c:v>58170</c:v>
                </c:pt>
                <c:pt idx="43630">
                  <c:v>56947</c:v>
                </c:pt>
                <c:pt idx="43631">
                  <c:v>55724</c:v>
                </c:pt>
                <c:pt idx="43632">
                  <c:v>54501</c:v>
                </c:pt>
                <c:pt idx="43633">
                  <c:v>53279</c:v>
                </c:pt>
                <c:pt idx="43634">
                  <c:v>52056</c:v>
                </c:pt>
                <c:pt idx="43635">
                  <c:v>50833</c:v>
                </c:pt>
                <c:pt idx="43636">
                  <c:v>64225</c:v>
                </c:pt>
                <c:pt idx="43637">
                  <c:v>63002</c:v>
                </c:pt>
                <c:pt idx="43638">
                  <c:v>61779</c:v>
                </c:pt>
                <c:pt idx="43639">
                  <c:v>60556</c:v>
                </c:pt>
                <c:pt idx="43640">
                  <c:v>59333</c:v>
                </c:pt>
                <c:pt idx="43641">
                  <c:v>58110</c:v>
                </c:pt>
                <c:pt idx="43642">
                  <c:v>56887</c:v>
                </c:pt>
                <c:pt idx="43643">
                  <c:v>55664</c:v>
                </c:pt>
                <c:pt idx="43644">
                  <c:v>54442</c:v>
                </c:pt>
                <c:pt idx="43645">
                  <c:v>53219</c:v>
                </c:pt>
                <c:pt idx="43646">
                  <c:v>51996</c:v>
                </c:pt>
                <c:pt idx="43647">
                  <c:v>49550</c:v>
                </c:pt>
                <c:pt idx="43648">
                  <c:v>48327</c:v>
                </c:pt>
                <c:pt idx="43649">
                  <c:v>62942</c:v>
                </c:pt>
                <c:pt idx="43650">
                  <c:v>61719</c:v>
                </c:pt>
                <c:pt idx="43651">
                  <c:v>60496</c:v>
                </c:pt>
                <c:pt idx="43652">
                  <c:v>59273</c:v>
                </c:pt>
                <c:pt idx="43653">
                  <c:v>58050</c:v>
                </c:pt>
                <c:pt idx="43654">
                  <c:v>56828</c:v>
                </c:pt>
                <c:pt idx="43655">
                  <c:v>55605</c:v>
                </c:pt>
                <c:pt idx="43656">
                  <c:v>49490</c:v>
                </c:pt>
                <c:pt idx="43657">
                  <c:v>48267</c:v>
                </c:pt>
                <c:pt idx="43658">
                  <c:v>47044</c:v>
                </c:pt>
                <c:pt idx="43659">
                  <c:v>60436</c:v>
                </c:pt>
                <c:pt idx="43660">
                  <c:v>59213</c:v>
                </c:pt>
                <c:pt idx="43661">
                  <c:v>66251</c:v>
                </c:pt>
                <c:pt idx="43662">
                  <c:v>64978</c:v>
                </c:pt>
                <c:pt idx="43663">
                  <c:v>63706</c:v>
                </c:pt>
                <c:pt idx="43664">
                  <c:v>62434</c:v>
                </c:pt>
                <c:pt idx="43665">
                  <c:v>61162</c:v>
                </c:pt>
                <c:pt idx="43666">
                  <c:v>59890</c:v>
                </c:pt>
                <c:pt idx="43667">
                  <c:v>58617</c:v>
                </c:pt>
                <c:pt idx="43668">
                  <c:v>57345</c:v>
                </c:pt>
                <c:pt idx="43669">
                  <c:v>56073</c:v>
                </c:pt>
                <c:pt idx="43670">
                  <c:v>66209</c:v>
                </c:pt>
                <c:pt idx="43671">
                  <c:v>64937</c:v>
                </c:pt>
                <c:pt idx="43672">
                  <c:v>63665</c:v>
                </c:pt>
                <c:pt idx="43673">
                  <c:v>62392</c:v>
                </c:pt>
                <c:pt idx="43674">
                  <c:v>61120</c:v>
                </c:pt>
                <c:pt idx="43675">
                  <c:v>59848</c:v>
                </c:pt>
                <c:pt idx="43676">
                  <c:v>58576</c:v>
                </c:pt>
                <c:pt idx="43677">
                  <c:v>57304</c:v>
                </c:pt>
                <c:pt idx="43678">
                  <c:v>56032</c:v>
                </c:pt>
                <c:pt idx="43679">
                  <c:v>54759</c:v>
                </c:pt>
                <c:pt idx="43680">
                  <c:v>53487</c:v>
                </c:pt>
                <c:pt idx="43681">
                  <c:v>52215</c:v>
                </c:pt>
                <c:pt idx="43682">
                  <c:v>66168</c:v>
                </c:pt>
                <c:pt idx="43683">
                  <c:v>64895</c:v>
                </c:pt>
                <c:pt idx="43684">
                  <c:v>63623</c:v>
                </c:pt>
                <c:pt idx="43685">
                  <c:v>62351</c:v>
                </c:pt>
                <c:pt idx="43686">
                  <c:v>61079</c:v>
                </c:pt>
                <c:pt idx="43687">
                  <c:v>59807</c:v>
                </c:pt>
                <c:pt idx="43688">
                  <c:v>58534</c:v>
                </c:pt>
                <c:pt idx="43689">
                  <c:v>57262</c:v>
                </c:pt>
                <c:pt idx="43690">
                  <c:v>55990</c:v>
                </c:pt>
                <c:pt idx="43691">
                  <c:v>54718</c:v>
                </c:pt>
                <c:pt idx="43692">
                  <c:v>53446</c:v>
                </c:pt>
                <c:pt idx="43693">
                  <c:v>50901</c:v>
                </c:pt>
                <c:pt idx="43694">
                  <c:v>49629</c:v>
                </c:pt>
                <c:pt idx="43695">
                  <c:v>64854</c:v>
                </c:pt>
                <c:pt idx="43696">
                  <c:v>63582</c:v>
                </c:pt>
                <c:pt idx="43697">
                  <c:v>62309</c:v>
                </c:pt>
                <c:pt idx="43698">
                  <c:v>61037</c:v>
                </c:pt>
                <c:pt idx="43699">
                  <c:v>59765</c:v>
                </c:pt>
                <c:pt idx="43700">
                  <c:v>58493</c:v>
                </c:pt>
                <c:pt idx="43701">
                  <c:v>57221</c:v>
                </c:pt>
                <c:pt idx="43702">
                  <c:v>50860</c:v>
                </c:pt>
                <c:pt idx="43703">
                  <c:v>49588</c:v>
                </c:pt>
                <c:pt idx="43704">
                  <c:v>48316</c:v>
                </c:pt>
                <c:pt idx="43705">
                  <c:v>62268</c:v>
                </c:pt>
                <c:pt idx="43706">
                  <c:v>60996</c:v>
                </c:pt>
                <c:pt idx="43707">
                  <c:v>66019</c:v>
                </c:pt>
                <c:pt idx="43708">
                  <c:v>64739</c:v>
                </c:pt>
                <c:pt idx="43709">
                  <c:v>63460</c:v>
                </c:pt>
                <c:pt idx="43710">
                  <c:v>62180</c:v>
                </c:pt>
                <c:pt idx="43711">
                  <c:v>60901</c:v>
                </c:pt>
                <c:pt idx="43712">
                  <c:v>59621</c:v>
                </c:pt>
                <c:pt idx="43713">
                  <c:v>58342</c:v>
                </c:pt>
                <c:pt idx="43714">
                  <c:v>57063</c:v>
                </c:pt>
                <c:pt idx="43715">
                  <c:v>55783</c:v>
                </c:pt>
                <c:pt idx="43716">
                  <c:v>65995</c:v>
                </c:pt>
                <c:pt idx="43717">
                  <c:v>64716</c:v>
                </c:pt>
                <c:pt idx="43718">
                  <c:v>63436</c:v>
                </c:pt>
                <c:pt idx="43719">
                  <c:v>62157</c:v>
                </c:pt>
                <c:pt idx="43720">
                  <c:v>60878</c:v>
                </c:pt>
                <c:pt idx="43721">
                  <c:v>59598</c:v>
                </c:pt>
                <c:pt idx="43722">
                  <c:v>58319</c:v>
                </c:pt>
                <c:pt idx="43723">
                  <c:v>57039</c:v>
                </c:pt>
                <c:pt idx="43724">
                  <c:v>55760</c:v>
                </c:pt>
                <c:pt idx="43725">
                  <c:v>54480</c:v>
                </c:pt>
                <c:pt idx="43726">
                  <c:v>53201</c:v>
                </c:pt>
                <c:pt idx="43727">
                  <c:v>51922</c:v>
                </c:pt>
                <c:pt idx="43728">
                  <c:v>65972</c:v>
                </c:pt>
                <c:pt idx="43729">
                  <c:v>64693</c:v>
                </c:pt>
                <c:pt idx="43730">
                  <c:v>63413</c:v>
                </c:pt>
                <c:pt idx="43731">
                  <c:v>62134</c:v>
                </c:pt>
                <c:pt idx="43732">
                  <c:v>60854</c:v>
                </c:pt>
                <c:pt idx="43733">
                  <c:v>59575</c:v>
                </c:pt>
                <c:pt idx="43734">
                  <c:v>58295</c:v>
                </c:pt>
                <c:pt idx="43735">
                  <c:v>57016</c:v>
                </c:pt>
                <c:pt idx="43736">
                  <c:v>55737</c:v>
                </c:pt>
                <c:pt idx="43737">
                  <c:v>54457</c:v>
                </c:pt>
                <c:pt idx="43738">
                  <c:v>53178</c:v>
                </c:pt>
                <c:pt idx="43739">
                  <c:v>50619</c:v>
                </c:pt>
                <c:pt idx="43740">
                  <c:v>49339</c:v>
                </c:pt>
                <c:pt idx="43741">
                  <c:v>64669</c:v>
                </c:pt>
                <c:pt idx="43742">
                  <c:v>63390</c:v>
                </c:pt>
                <c:pt idx="43743">
                  <c:v>62111</c:v>
                </c:pt>
                <c:pt idx="43744">
                  <c:v>60831</c:v>
                </c:pt>
                <c:pt idx="43745">
                  <c:v>59552</c:v>
                </c:pt>
                <c:pt idx="43746">
                  <c:v>58272</c:v>
                </c:pt>
                <c:pt idx="43747">
                  <c:v>56993</c:v>
                </c:pt>
                <c:pt idx="43748">
                  <c:v>50596</c:v>
                </c:pt>
                <c:pt idx="43749">
                  <c:v>49316</c:v>
                </c:pt>
                <c:pt idx="43750">
                  <c:v>48037</c:v>
                </c:pt>
                <c:pt idx="43751">
                  <c:v>62087</c:v>
                </c:pt>
                <c:pt idx="43752">
                  <c:v>60808</c:v>
                </c:pt>
                <c:pt idx="43753">
                  <c:v>65759</c:v>
                </c:pt>
                <c:pt idx="43754">
                  <c:v>64475</c:v>
                </c:pt>
                <c:pt idx="43755">
                  <c:v>63191</c:v>
                </c:pt>
                <c:pt idx="43756">
                  <c:v>61907</c:v>
                </c:pt>
                <c:pt idx="43757">
                  <c:v>60623</c:v>
                </c:pt>
                <c:pt idx="43758">
                  <c:v>59339</c:v>
                </c:pt>
                <c:pt idx="43759">
                  <c:v>58055</c:v>
                </c:pt>
                <c:pt idx="43760">
                  <c:v>56771</c:v>
                </c:pt>
                <c:pt idx="43761">
                  <c:v>55487</c:v>
                </c:pt>
                <c:pt idx="43762">
                  <c:v>65750</c:v>
                </c:pt>
                <c:pt idx="43763">
                  <c:v>64466</c:v>
                </c:pt>
                <c:pt idx="43764">
                  <c:v>63182</c:v>
                </c:pt>
                <c:pt idx="43765">
                  <c:v>61898</c:v>
                </c:pt>
                <c:pt idx="43766">
                  <c:v>60615</c:v>
                </c:pt>
                <c:pt idx="43767">
                  <c:v>59331</c:v>
                </c:pt>
                <c:pt idx="43768">
                  <c:v>58047</c:v>
                </c:pt>
                <c:pt idx="43769">
                  <c:v>56763</c:v>
                </c:pt>
                <c:pt idx="43770">
                  <c:v>55479</c:v>
                </c:pt>
                <c:pt idx="43771">
                  <c:v>54195</c:v>
                </c:pt>
                <c:pt idx="43772">
                  <c:v>52911</c:v>
                </c:pt>
                <c:pt idx="43773">
                  <c:v>51627</c:v>
                </c:pt>
                <c:pt idx="43774">
                  <c:v>65742</c:v>
                </c:pt>
                <c:pt idx="43775">
                  <c:v>64458</c:v>
                </c:pt>
                <c:pt idx="43776">
                  <c:v>63174</c:v>
                </c:pt>
                <c:pt idx="43777">
                  <c:v>61890</c:v>
                </c:pt>
                <c:pt idx="43778">
                  <c:v>60606</c:v>
                </c:pt>
                <c:pt idx="43779">
                  <c:v>59322</c:v>
                </c:pt>
                <c:pt idx="43780">
                  <c:v>58038</c:v>
                </c:pt>
                <c:pt idx="43781">
                  <c:v>56754</c:v>
                </c:pt>
                <c:pt idx="43782">
                  <c:v>55470</c:v>
                </c:pt>
                <c:pt idx="43783">
                  <c:v>54187</c:v>
                </c:pt>
                <c:pt idx="43784">
                  <c:v>52903</c:v>
                </c:pt>
                <c:pt idx="43785">
                  <c:v>50335</c:v>
                </c:pt>
                <c:pt idx="43786">
                  <c:v>49051</c:v>
                </c:pt>
                <c:pt idx="43787">
                  <c:v>64449</c:v>
                </c:pt>
                <c:pt idx="43788">
                  <c:v>63165</c:v>
                </c:pt>
                <c:pt idx="43789">
                  <c:v>61881</c:v>
                </c:pt>
                <c:pt idx="43790">
                  <c:v>60598</c:v>
                </c:pt>
                <c:pt idx="43791">
                  <c:v>59314</c:v>
                </c:pt>
                <c:pt idx="43792">
                  <c:v>58030</c:v>
                </c:pt>
                <c:pt idx="43793">
                  <c:v>56746</c:v>
                </c:pt>
                <c:pt idx="43794">
                  <c:v>50326</c:v>
                </c:pt>
                <c:pt idx="43795">
                  <c:v>49042</c:v>
                </c:pt>
                <c:pt idx="43796">
                  <c:v>47759</c:v>
                </c:pt>
                <c:pt idx="43797">
                  <c:v>61873</c:v>
                </c:pt>
                <c:pt idx="43798">
                  <c:v>60589</c:v>
                </c:pt>
                <c:pt idx="43799">
                  <c:v>63152</c:v>
                </c:pt>
                <c:pt idx="43800">
                  <c:v>61909</c:v>
                </c:pt>
                <c:pt idx="43801">
                  <c:v>60665</c:v>
                </c:pt>
                <c:pt idx="43802">
                  <c:v>59421</c:v>
                </c:pt>
                <c:pt idx="43803">
                  <c:v>58178</c:v>
                </c:pt>
                <c:pt idx="43804">
                  <c:v>56934</c:v>
                </c:pt>
                <c:pt idx="43805">
                  <c:v>55690</c:v>
                </c:pt>
                <c:pt idx="43806">
                  <c:v>54447</c:v>
                </c:pt>
                <c:pt idx="43807">
                  <c:v>53203</c:v>
                </c:pt>
                <c:pt idx="43808">
                  <c:v>63160</c:v>
                </c:pt>
                <c:pt idx="43809">
                  <c:v>61917</c:v>
                </c:pt>
                <c:pt idx="43810">
                  <c:v>60673</c:v>
                </c:pt>
                <c:pt idx="43811">
                  <c:v>59430</c:v>
                </c:pt>
                <c:pt idx="43812">
                  <c:v>58186</c:v>
                </c:pt>
                <c:pt idx="43813">
                  <c:v>56942</c:v>
                </c:pt>
                <c:pt idx="43814">
                  <c:v>55699</c:v>
                </c:pt>
                <c:pt idx="43815">
                  <c:v>54455</c:v>
                </c:pt>
                <c:pt idx="43816">
                  <c:v>53211</c:v>
                </c:pt>
                <c:pt idx="43817">
                  <c:v>51968</c:v>
                </c:pt>
                <c:pt idx="43818">
                  <c:v>50724</c:v>
                </c:pt>
                <c:pt idx="43819">
                  <c:v>49481</c:v>
                </c:pt>
                <c:pt idx="43820">
                  <c:v>63169</c:v>
                </c:pt>
                <c:pt idx="43821">
                  <c:v>61925</c:v>
                </c:pt>
                <c:pt idx="43822">
                  <c:v>60681</c:v>
                </c:pt>
                <c:pt idx="43823">
                  <c:v>59438</c:v>
                </c:pt>
                <c:pt idx="43824">
                  <c:v>58194</c:v>
                </c:pt>
                <c:pt idx="43825">
                  <c:v>56951</c:v>
                </c:pt>
                <c:pt idx="43826">
                  <c:v>55707</c:v>
                </c:pt>
                <c:pt idx="43827">
                  <c:v>54463</c:v>
                </c:pt>
                <c:pt idx="43828">
                  <c:v>53220</c:v>
                </c:pt>
                <c:pt idx="43829">
                  <c:v>51976</c:v>
                </c:pt>
                <c:pt idx="43830">
                  <c:v>50733</c:v>
                </c:pt>
                <c:pt idx="43831">
                  <c:v>48245</c:v>
                </c:pt>
                <c:pt idx="43832">
                  <c:v>47002</c:v>
                </c:pt>
                <c:pt idx="43833">
                  <c:v>61933</c:v>
                </c:pt>
                <c:pt idx="43834">
                  <c:v>60690</c:v>
                </c:pt>
                <c:pt idx="43835">
                  <c:v>59446</c:v>
                </c:pt>
                <c:pt idx="43836">
                  <c:v>58203</c:v>
                </c:pt>
                <c:pt idx="43837">
                  <c:v>56959</c:v>
                </c:pt>
                <c:pt idx="43838">
                  <c:v>55715</c:v>
                </c:pt>
                <c:pt idx="43839">
                  <c:v>54472</c:v>
                </c:pt>
                <c:pt idx="43840">
                  <c:v>48254</c:v>
                </c:pt>
                <c:pt idx="43841">
                  <c:v>47010</c:v>
                </c:pt>
                <c:pt idx="43842">
                  <c:v>45766</c:v>
                </c:pt>
                <c:pt idx="43843">
                  <c:v>59454</c:v>
                </c:pt>
                <c:pt idx="43844">
                  <c:v>58211</c:v>
                </c:pt>
                <c:pt idx="43845">
                  <c:v>72530</c:v>
                </c:pt>
                <c:pt idx="43846">
                  <c:v>71324</c:v>
                </c:pt>
                <c:pt idx="43847">
                  <c:v>71246</c:v>
                </c:pt>
                <c:pt idx="43848">
                  <c:v>70040</c:v>
                </c:pt>
                <c:pt idx="43849">
                  <c:v>68756</c:v>
                </c:pt>
                <c:pt idx="43850">
                  <c:v>74499</c:v>
                </c:pt>
                <c:pt idx="43851">
                  <c:v>73259</c:v>
                </c:pt>
                <c:pt idx="43852">
                  <c:v>73181</c:v>
                </c:pt>
                <c:pt idx="43853">
                  <c:v>71941</c:v>
                </c:pt>
                <c:pt idx="43854">
                  <c:v>70623</c:v>
                </c:pt>
                <c:pt idx="43855">
                  <c:v>74524</c:v>
                </c:pt>
                <c:pt idx="43856">
                  <c:v>73268</c:v>
                </c:pt>
                <c:pt idx="43857">
                  <c:v>73218</c:v>
                </c:pt>
                <c:pt idx="43858">
                  <c:v>71961</c:v>
                </c:pt>
                <c:pt idx="43859">
                  <c:v>70655</c:v>
                </c:pt>
                <c:pt idx="43860">
                  <c:v>74605</c:v>
                </c:pt>
                <c:pt idx="43861">
                  <c:v>73329</c:v>
                </c:pt>
                <c:pt idx="43862">
                  <c:v>73310</c:v>
                </c:pt>
                <c:pt idx="43863">
                  <c:v>72035</c:v>
                </c:pt>
                <c:pt idx="43864">
                  <c:v>70740</c:v>
                </c:pt>
                <c:pt idx="43865">
                  <c:v>72363</c:v>
                </c:pt>
                <c:pt idx="43866">
                  <c:v>71095</c:v>
                </c:pt>
                <c:pt idx="43867">
                  <c:v>71130</c:v>
                </c:pt>
                <c:pt idx="43868">
                  <c:v>69863</c:v>
                </c:pt>
                <c:pt idx="43869">
                  <c:v>68630</c:v>
                </c:pt>
                <c:pt idx="43870">
                  <c:v>75635</c:v>
                </c:pt>
                <c:pt idx="43871">
                  <c:v>74407</c:v>
                </c:pt>
                <c:pt idx="43872">
                  <c:v>74348</c:v>
                </c:pt>
                <c:pt idx="43873">
                  <c:v>73120</c:v>
                </c:pt>
                <c:pt idx="43874">
                  <c:v>71832</c:v>
                </c:pt>
                <c:pt idx="43875">
                  <c:v>70545</c:v>
                </c:pt>
                <c:pt idx="43876">
                  <c:v>77668</c:v>
                </c:pt>
                <c:pt idx="43877">
                  <c:v>76405</c:v>
                </c:pt>
                <c:pt idx="43878">
                  <c:v>76349</c:v>
                </c:pt>
                <c:pt idx="43879">
                  <c:v>75085</c:v>
                </c:pt>
                <c:pt idx="43880">
                  <c:v>73765</c:v>
                </c:pt>
                <c:pt idx="43881">
                  <c:v>72445</c:v>
                </c:pt>
                <c:pt idx="43882">
                  <c:v>77288</c:v>
                </c:pt>
                <c:pt idx="43883">
                  <c:v>76020</c:v>
                </c:pt>
                <c:pt idx="43884">
                  <c:v>75983</c:v>
                </c:pt>
                <c:pt idx="43885">
                  <c:v>74715</c:v>
                </c:pt>
                <c:pt idx="43886">
                  <c:v>73411</c:v>
                </c:pt>
                <c:pt idx="43887">
                  <c:v>72106</c:v>
                </c:pt>
                <c:pt idx="43888">
                  <c:v>76851</c:v>
                </c:pt>
                <c:pt idx="43889">
                  <c:v>75580</c:v>
                </c:pt>
                <c:pt idx="43890">
                  <c:v>75563</c:v>
                </c:pt>
                <c:pt idx="43891">
                  <c:v>74291</c:v>
                </c:pt>
                <c:pt idx="43892">
                  <c:v>73003</c:v>
                </c:pt>
                <c:pt idx="43893">
                  <c:v>71715</c:v>
                </c:pt>
                <c:pt idx="43894">
                  <c:v>73737</c:v>
                </c:pt>
                <c:pt idx="43895">
                  <c:v>72499</c:v>
                </c:pt>
                <c:pt idx="43896">
                  <c:v>72515</c:v>
                </c:pt>
                <c:pt idx="43897">
                  <c:v>71277</c:v>
                </c:pt>
                <c:pt idx="43898">
                  <c:v>70055</c:v>
                </c:pt>
                <c:pt idx="43899">
                  <c:v>68833</c:v>
                </c:pt>
                <c:pt idx="43900">
                  <c:v>75890</c:v>
                </c:pt>
                <c:pt idx="43901">
                  <c:v>74658</c:v>
                </c:pt>
                <c:pt idx="43902">
                  <c:v>74599</c:v>
                </c:pt>
                <c:pt idx="43903">
                  <c:v>73367</c:v>
                </c:pt>
                <c:pt idx="43904">
                  <c:v>72076</c:v>
                </c:pt>
                <c:pt idx="43905">
                  <c:v>70784</c:v>
                </c:pt>
                <c:pt idx="43906">
                  <c:v>77890</c:v>
                </c:pt>
                <c:pt idx="43907">
                  <c:v>76622</c:v>
                </c:pt>
                <c:pt idx="43908">
                  <c:v>76568</c:v>
                </c:pt>
                <c:pt idx="43909">
                  <c:v>75299</c:v>
                </c:pt>
                <c:pt idx="43910">
                  <c:v>73977</c:v>
                </c:pt>
                <c:pt idx="43911">
                  <c:v>72654</c:v>
                </c:pt>
                <c:pt idx="43912">
                  <c:v>77412</c:v>
                </c:pt>
                <c:pt idx="43913">
                  <c:v>76142</c:v>
                </c:pt>
                <c:pt idx="43914">
                  <c:v>76105</c:v>
                </c:pt>
                <c:pt idx="43915">
                  <c:v>74835</c:v>
                </c:pt>
                <c:pt idx="43916">
                  <c:v>73528</c:v>
                </c:pt>
                <c:pt idx="43917">
                  <c:v>72221</c:v>
                </c:pt>
                <c:pt idx="43918">
                  <c:v>76858</c:v>
                </c:pt>
                <c:pt idx="43919">
                  <c:v>75587</c:v>
                </c:pt>
                <c:pt idx="43920">
                  <c:v>75568</c:v>
                </c:pt>
                <c:pt idx="43921">
                  <c:v>74298</c:v>
                </c:pt>
                <c:pt idx="43922">
                  <c:v>73008</c:v>
                </c:pt>
                <c:pt idx="43923">
                  <c:v>71718</c:v>
                </c:pt>
                <c:pt idx="43924">
                  <c:v>73566</c:v>
                </c:pt>
                <c:pt idx="43925">
                  <c:v>72335</c:v>
                </c:pt>
                <c:pt idx="43926">
                  <c:v>72344</c:v>
                </c:pt>
                <c:pt idx="43927">
                  <c:v>71113</c:v>
                </c:pt>
                <c:pt idx="43928">
                  <c:v>69891</c:v>
                </c:pt>
                <c:pt idx="43929">
                  <c:v>68669</c:v>
                </c:pt>
                <c:pt idx="43930">
                  <c:v>76270</c:v>
                </c:pt>
                <c:pt idx="43931">
                  <c:v>75020</c:v>
                </c:pt>
                <c:pt idx="43932">
                  <c:v>74981</c:v>
                </c:pt>
                <c:pt idx="43933">
                  <c:v>73731</c:v>
                </c:pt>
                <c:pt idx="43934">
                  <c:v>73693</c:v>
                </c:pt>
                <c:pt idx="43935">
                  <c:v>72443</c:v>
                </c:pt>
                <c:pt idx="43936">
                  <c:v>78274</c:v>
                </c:pt>
                <c:pt idx="43937">
                  <c:v>76991</c:v>
                </c:pt>
                <c:pt idx="43938">
                  <c:v>76952</c:v>
                </c:pt>
                <c:pt idx="43939">
                  <c:v>75669</c:v>
                </c:pt>
                <c:pt idx="43940">
                  <c:v>75630</c:v>
                </c:pt>
                <c:pt idx="43941">
                  <c:v>74346</c:v>
                </c:pt>
                <c:pt idx="43942">
                  <c:v>77597</c:v>
                </c:pt>
                <c:pt idx="43943">
                  <c:v>76320</c:v>
                </c:pt>
                <c:pt idx="43944">
                  <c:v>76290</c:v>
                </c:pt>
                <c:pt idx="43945">
                  <c:v>75013</c:v>
                </c:pt>
                <c:pt idx="43946">
                  <c:v>74983</c:v>
                </c:pt>
                <c:pt idx="43947">
                  <c:v>73706</c:v>
                </c:pt>
                <c:pt idx="43948">
                  <c:v>76806</c:v>
                </c:pt>
                <c:pt idx="43949">
                  <c:v>75538</c:v>
                </c:pt>
                <c:pt idx="43950">
                  <c:v>75516</c:v>
                </c:pt>
                <c:pt idx="43951">
                  <c:v>74248</c:v>
                </c:pt>
                <c:pt idx="43952">
                  <c:v>74226</c:v>
                </c:pt>
                <c:pt idx="43953">
                  <c:v>72958</c:v>
                </c:pt>
                <c:pt idx="43954">
                  <c:v>73157</c:v>
                </c:pt>
                <c:pt idx="43955">
                  <c:v>71941</c:v>
                </c:pt>
                <c:pt idx="43956">
                  <c:v>71935</c:v>
                </c:pt>
                <c:pt idx="43957">
                  <c:v>70719</c:v>
                </c:pt>
                <c:pt idx="43958">
                  <c:v>70713</c:v>
                </c:pt>
                <c:pt idx="43959">
                  <c:v>69497</c:v>
                </c:pt>
                <c:pt idx="43960">
                  <c:v>66983</c:v>
                </c:pt>
                <c:pt idx="43961">
                  <c:v>65760</c:v>
                </c:pt>
                <c:pt idx="43962">
                  <c:v>64538</c:v>
                </c:pt>
                <c:pt idx="43963">
                  <c:v>58426</c:v>
                </c:pt>
                <c:pt idx="43964">
                  <c:v>57204</c:v>
                </c:pt>
                <c:pt idx="43965">
                  <c:v>55982</c:v>
                </c:pt>
                <c:pt idx="43966">
                  <c:v>66918</c:v>
                </c:pt>
                <c:pt idx="43967">
                  <c:v>65696</c:v>
                </c:pt>
                <c:pt idx="43968">
                  <c:v>64473</c:v>
                </c:pt>
                <c:pt idx="43969">
                  <c:v>63251</c:v>
                </c:pt>
                <c:pt idx="43970">
                  <c:v>62029</c:v>
                </c:pt>
                <c:pt idx="43971">
                  <c:v>60806</c:v>
                </c:pt>
                <c:pt idx="43972">
                  <c:v>59584</c:v>
                </c:pt>
                <c:pt idx="43973">
                  <c:v>58362</c:v>
                </c:pt>
                <c:pt idx="43974">
                  <c:v>57139</c:v>
                </c:pt>
                <c:pt idx="43975">
                  <c:v>55917</c:v>
                </c:pt>
                <c:pt idx="43976">
                  <c:v>54695</c:v>
                </c:pt>
                <c:pt idx="43977">
                  <c:v>53472</c:v>
                </c:pt>
                <c:pt idx="43978">
                  <c:v>65631</c:v>
                </c:pt>
                <c:pt idx="43979">
                  <c:v>64409</c:v>
                </c:pt>
                <c:pt idx="43980">
                  <c:v>63186</c:v>
                </c:pt>
                <c:pt idx="43981">
                  <c:v>61964</c:v>
                </c:pt>
                <c:pt idx="43982">
                  <c:v>60742</c:v>
                </c:pt>
                <c:pt idx="43983">
                  <c:v>59519</c:v>
                </c:pt>
                <c:pt idx="43984">
                  <c:v>58297</c:v>
                </c:pt>
                <c:pt idx="43985">
                  <c:v>57075</c:v>
                </c:pt>
                <c:pt idx="43986">
                  <c:v>55852</c:v>
                </c:pt>
                <c:pt idx="43987">
                  <c:v>54630</c:v>
                </c:pt>
                <c:pt idx="43988">
                  <c:v>53408</c:v>
                </c:pt>
                <c:pt idx="43989">
                  <c:v>52185</c:v>
                </c:pt>
                <c:pt idx="43990">
                  <c:v>50963</c:v>
                </c:pt>
                <c:pt idx="43991">
                  <c:v>64344</c:v>
                </c:pt>
                <c:pt idx="43992">
                  <c:v>63122</c:v>
                </c:pt>
                <c:pt idx="43993">
                  <c:v>61899</c:v>
                </c:pt>
                <c:pt idx="43994">
                  <c:v>60677</c:v>
                </c:pt>
                <c:pt idx="43995">
                  <c:v>58232</c:v>
                </c:pt>
                <c:pt idx="43996">
                  <c:v>55788</c:v>
                </c:pt>
                <c:pt idx="43997">
                  <c:v>53343</c:v>
                </c:pt>
                <c:pt idx="43998">
                  <c:v>52121</c:v>
                </c:pt>
                <c:pt idx="43999">
                  <c:v>50898</c:v>
                </c:pt>
                <c:pt idx="44000">
                  <c:v>49676</c:v>
                </c:pt>
                <c:pt idx="44001">
                  <c:v>69002</c:v>
                </c:pt>
                <c:pt idx="44002">
                  <c:v>67732</c:v>
                </c:pt>
                <c:pt idx="44003">
                  <c:v>66461</c:v>
                </c:pt>
                <c:pt idx="44004">
                  <c:v>60109</c:v>
                </c:pt>
                <c:pt idx="44005">
                  <c:v>58839</c:v>
                </c:pt>
                <c:pt idx="44006">
                  <c:v>57568</c:v>
                </c:pt>
                <c:pt idx="44007">
                  <c:v>68953</c:v>
                </c:pt>
                <c:pt idx="44008">
                  <c:v>67683</c:v>
                </c:pt>
                <c:pt idx="44009">
                  <c:v>66412</c:v>
                </c:pt>
                <c:pt idx="44010">
                  <c:v>65142</c:v>
                </c:pt>
                <c:pt idx="44011">
                  <c:v>63871</c:v>
                </c:pt>
                <c:pt idx="44012">
                  <c:v>62601</c:v>
                </c:pt>
                <c:pt idx="44013">
                  <c:v>61331</c:v>
                </c:pt>
                <c:pt idx="44014">
                  <c:v>60060</c:v>
                </c:pt>
                <c:pt idx="44015">
                  <c:v>58790</c:v>
                </c:pt>
                <c:pt idx="44016">
                  <c:v>57519</c:v>
                </c:pt>
                <c:pt idx="44017">
                  <c:v>56249</c:v>
                </c:pt>
                <c:pt idx="44018">
                  <c:v>54978</c:v>
                </c:pt>
                <c:pt idx="44019">
                  <c:v>67634</c:v>
                </c:pt>
                <c:pt idx="44020">
                  <c:v>66363</c:v>
                </c:pt>
                <c:pt idx="44021">
                  <c:v>65093</c:v>
                </c:pt>
                <c:pt idx="44022">
                  <c:v>63822</c:v>
                </c:pt>
                <c:pt idx="44023">
                  <c:v>62552</c:v>
                </c:pt>
                <c:pt idx="44024">
                  <c:v>61281</c:v>
                </c:pt>
                <c:pt idx="44025">
                  <c:v>60011</c:v>
                </c:pt>
                <c:pt idx="44026">
                  <c:v>58741</c:v>
                </c:pt>
                <c:pt idx="44027">
                  <c:v>57470</c:v>
                </c:pt>
                <c:pt idx="44028">
                  <c:v>56200</c:v>
                </c:pt>
                <c:pt idx="44029">
                  <c:v>54929</c:v>
                </c:pt>
                <c:pt idx="44030">
                  <c:v>53659</c:v>
                </c:pt>
                <c:pt idx="44031">
                  <c:v>52388</c:v>
                </c:pt>
                <c:pt idx="44032">
                  <c:v>66314</c:v>
                </c:pt>
                <c:pt idx="44033">
                  <c:v>65044</c:v>
                </c:pt>
                <c:pt idx="44034">
                  <c:v>63773</c:v>
                </c:pt>
                <c:pt idx="44035">
                  <c:v>62503</c:v>
                </c:pt>
                <c:pt idx="44036">
                  <c:v>59962</c:v>
                </c:pt>
                <c:pt idx="44037">
                  <c:v>57421</c:v>
                </c:pt>
                <c:pt idx="44038">
                  <c:v>54880</c:v>
                </c:pt>
                <c:pt idx="44039">
                  <c:v>53610</c:v>
                </c:pt>
                <c:pt idx="44040">
                  <c:v>52339</c:v>
                </c:pt>
                <c:pt idx="44041">
                  <c:v>51069</c:v>
                </c:pt>
                <c:pt idx="44042">
                  <c:v>68651</c:v>
                </c:pt>
                <c:pt idx="44043">
                  <c:v>67373</c:v>
                </c:pt>
                <c:pt idx="44044">
                  <c:v>66094</c:v>
                </c:pt>
                <c:pt idx="44045">
                  <c:v>59702</c:v>
                </c:pt>
                <c:pt idx="44046">
                  <c:v>58423</c:v>
                </c:pt>
                <c:pt idx="44047">
                  <c:v>57145</c:v>
                </c:pt>
                <c:pt idx="44048">
                  <c:v>68625</c:v>
                </c:pt>
                <c:pt idx="44049">
                  <c:v>67347</c:v>
                </c:pt>
                <c:pt idx="44050">
                  <c:v>66068</c:v>
                </c:pt>
                <c:pt idx="44051">
                  <c:v>64790</c:v>
                </c:pt>
                <c:pt idx="44052">
                  <c:v>63511</c:v>
                </c:pt>
                <c:pt idx="44053">
                  <c:v>62233</c:v>
                </c:pt>
                <c:pt idx="44054">
                  <c:v>60954</c:v>
                </c:pt>
                <c:pt idx="44055">
                  <c:v>59675</c:v>
                </c:pt>
                <c:pt idx="44056">
                  <c:v>58397</c:v>
                </c:pt>
                <c:pt idx="44057">
                  <c:v>57118</c:v>
                </c:pt>
                <c:pt idx="44058">
                  <c:v>55840</c:v>
                </c:pt>
                <c:pt idx="44059">
                  <c:v>54561</c:v>
                </c:pt>
                <c:pt idx="44060">
                  <c:v>67320</c:v>
                </c:pt>
                <c:pt idx="44061">
                  <c:v>66042</c:v>
                </c:pt>
                <c:pt idx="44062">
                  <c:v>64763</c:v>
                </c:pt>
                <c:pt idx="44063">
                  <c:v>63485</c:v>
                </c:pt>
                <c:pt idx="44064">
                  <c:v>62206</c:v>
                </c:pt>
                <c:pt idx="44065">
                  <c:v>60928</c:v>
                </c:pt>
                <c:pt idx="44066">
                  <c:v>59649</c:v>
                </c:pt>
                <c:pt idx="44067">
                  <c:v>58371</c:v>
                </c:pt>
                <c:pt idx="44068">
                  <c:v>57092</c:v>
                </c:pt>
                <c:pt idx="44069">
                  <c:v>55814</c:v>
                </c:pt>
                <c:pt idx="44070">
                  <c:v>54535</c:v>
                </c:pt>
                <c:pt idx="44071">
                  <c:v>53257</c:v>
                </c:pt>
                <c:pt idx="44072">
                  <c:v>51978</c:v>
                </c:pt>
                <c:pt idx="44073">
                  <c:v>66016</c:v>
                </c:pt>
                <c:pt idx="44074">
                  <c:v>64737</c:v>
                </c:pt>
                <c:pt idx="44075">
                  <c:v>63459</c:v>
                </c:pt>
                <c:pt idx="44076">
                  <c:v>62180</c:v>
                </c:pt>
                <c:pt idx="44077">
                  <c:v>59623</c:v>
                </c:pt>
                <c:pt idx="44078">
                  <c:v>57066</c:v>
                </c:pt>
                <c:pt idx="44079">
                  <c:v>54509</c:v>
                </c:pt>
                <c:pt idx="44080">
                  <c:v>53231</c:v>
                </c:pt>
                <c:pt idx="44081">
                  <c:v>51952</c:v>
                </c:pt>
                <c:pt idx="44082">
                  <c:v>50673</c:v>
                </c:pt>
                <c:pt idx="44083">
                  <c:v>68203</c:v>
                </c:pt>
                <c:pt idx="44084">
                  <c:v>66919</c:v>
                </c:pt>
                <c:pt idx="44085">
                  <c:v>65635</c:v>
                </c:pt>
                <c:pt idx="44086">
                  <c:v>59213</c:v>
                </c:pt>
                <c:pt idx="44087">
                  <c:v>57929</c:v>
                </c:pt>
                <c:pt idx="44088">
                  <c:v>56644</c:v>
                </c:pt>
                <c:pt idx="44089">
                  <c:v>68200</c:v>
                </c:pt>
                <c:pt idx="44090">
                  <c:v>66915</c:v>
                </c:pt>
                <c:pt idx="44091">
                  <c:v>65631</c:v>
                </c:pt>
                <c:pt idx="44092">
                  <c:v>64347</c:v>
                </c:pt>
                <c:pt idx="44093">
                  <c:v>63062</c:v>
                </c:pt>
                <c:pt idx="44094">
                  <c:v>61778</c:v>
                </c:pt>
                <c:pt idx="44095">
                  <c:v>60493</c:v>
                </c:pt>
                <c:pt idx="44096">
                  <c:v>59209</c:v>
                </c:pt>
                <c:pt idx="44097">
                  <c:v>57925</c:v>
                </c:pt>
                <c:pt idx="44098">
                  <c:v>56640</c:v>
                </c:pt>
                <c:pt idx="44099">
                  <c:v>55356</c:v>
                </c:pt>
                <c:pt idx="44100">
                  <c:v>54072</c:v>
                </c:pt>
                <c:pt idx="44101">
                  <c:v>66911</c:v>
                </c:pt>
                <c:pt idx="44102">
                  <c:v>65627</c:v>
                </c:pt>
                <c:pt idx="44103">
                  <c:v>64343</c:v>
                </c:pt>
                <c:pt idx="44104">
                  <c:v>63058</c:v>
                </c:pt>
                <c:pt idx="44105">
                  <c:v>61774</c:v>
                </c:pt>
                <c:pt idx="44106">
                  <c:v>60490</c:v>
                </c:pt>
                <c:pt idx="44107">
                  <c:v>59205</c:v>
                </c:pt>
                <c:pt idx="44108">
                  <c:v>57921</c:v>
                </c:pt>
                <c:pt idx="44109">
                  <c:v>56636</c:v>
                </c:pt>
                <c:pt idx="44110">
                  <c:v>55352</c:v>
                </c:pt>
                <c:pt idx="44111">
                  <c:v>54068</c:v>
                </c:pt>
                <c:pt idx="44112">
                  <c:v>52783</c:v>
                </c:pt>
                <c:pt idx="44113">
                  <c:v>51499</c:v>
                </c:pt>
                <c:pt idx="44114">
                  <c:v>65623</c:v>
                </c:pt>
                <c:pt idx="44115">
                  <c:v>64339</c:v>
                </c:pt>
                <c:pt idx="44116">
                  <c:v>63054</c:v>
                </c:pt>
                <c:pt idx="44117">
                  <c:v>61770</c:v>
                </c:pt>
                <c:pt idx="44118">
                  <c:v>59201</c:v>
                </c:pt>
                <c:pt idx="44119">
                  <c:v>56633</c:v>
                </c:pt>
                <c:pt idx="44120">
                  <c:v>54064</c:v>
                </c:pt>
                <c:pt idx="44121">
                  <c:v>52779</c:v>
                </c:pt>
                <c:pt idx="44122">
                  <c:v>51495</c:v>
                </c:pt>
                <c:pt idx="44123">
                  <c:v>50211</c:v>
                </c:pt>
                <c:pt idx="44124">
                  <c:v>65238</c:v>
                </c:pt>
                <c:pt idx="44125">
                  <c:v>63991</c:v>
                </c:pt>
                <c:pt idx="44126">
                  <c:v>62744</c:v>
                </c:pt>
                <c:pt idx="44127">
                  <c:v>56509</c:v>
                </c:pt>
                <c:pt idx="44128">
                  <c:v>55261</c:v>
                </c:pt>
                <c:pt idx="44129">
                  <c:v>54014</c:v>
                </c:pt>
                <c:pt idx="44130">
                  <c:v>65263</c:v>
                </c:pt>
                <c:pt idx="44131">
                  <c:v>64016</c:v>
                </c:pt>
                <c:pt idx="44132">
                  <c:v>62769</c:v>
                </c:pt>
                <c:pt idx="44133">
                  <c:v>61522</c:v>
                </c:pt>
                <c:pt idx="44134">
                  <c:v>60275</c:v>
                </c:pt>
                <c:pt idx="44135">
                  <c:v>59028</c:v>
                </c:pt>
                <c:pt idx="44136">
                  <c:v>57781</c:v>
                </c:pt>
                <c:pt idx="44137">
                  <c:v>56534</c:v>
                </c:pt>
                <c:pt idx="44138">
                  <c:v>55287</c:v>
                </c:pt>
                <c:pt idx="44139">
                  <c:v>54040</c:v>
                </c:pt>
                <c:pt idx="44140">
                  <c:v>52793</c:v>
                </c:pt>
                <c:pt idx="44141">
                  <c:v>51546</c:v>
                </c:pt>
                <c:pt idx="44142">
                  <c:v>64041</c:v>
                </c:pt>
                <c:pt idx="44143">
                  <c:v>62794</c:v>
                </c:pt>
                <c:pt idx="44144">
                  <c:v>61547</c:v>
                </c:pt>
                <c:pt idx="44145">
                  <c:v>60300</c:v>
                </c:pt>
                <c:pt idx="44146">
                  <c:v>59053</c:v>
                </c:pt>
                <c:pt idx="44147">
                  <c:v>57806</c:v>
                </c:pt>
                <c:pt idx="44148">
                  <c:v>56559</c:v>
                </c:pt>
                <c:pt idx="44149">
                  <c:v>55312</c:v>
                </c:pt>
                <c:pt idx="44150">
                  <c:v>54065</c:v>
                </c:pt>
                <c:pt idx="44151">
                  <c:v>52818</c:v>
                </c:pt>
                <c:pt idx="44152">
                  <c:v>51571</c:v>
                </c:pt>
                <c:pt idx="44153">
                  <c:v>50324</c:v>
                </c:pt>
                <c:pt idx="44154">
                  <c:v>49077</c:v>
                </c:pt>
                <c:pt idx="44155">
                  <c:v>62819</c:v>
                </c:pt>
                <c:pt idx="44156">
                  <c:v>61572</c:v>
                </c:pt>
                <c:pt idx="44157">
                  <c:v>60325</c:v>
                </c:pt>
                <c:pt idx="44158">
                  <c:v>59078</c:v>
                </c:pt>
                <c:pt idx="44159">
                  <c:v>56584</c:v>
                </c:pt>
                <c:pt idx="44160">
                  <c:v>54090</c:v>
                </c:pt>
                <c:pt idx="44161">
                  <c:v>51596</c:v>
                </c:pt>
                <c:pt idx="44162">
                  <c:v>50349</c:v>
                </c:pt>
                <c:pt idx="44163">
                  <c:v>49102</c:v>
                </c:pt>
                <c:pt idx="44164">
                  <c:v>47855</c:v>
                </c:pt>
                <c:pt idx="44165">
                  <c:v>66985</c:v>
                </c:pt>
                <c:pt idx="44166">
                  <c:v>65762</c:v>
                </c:pt>
                <c:pt idx="44167">
                  <c:v>64539</c:v>
                </c:pt>
                <c:pt idx="44168">
                  <c:v>66922</c:v>
                </c:pt>
                <c:pt idx="44169">
                  <c:v>65699</c:v>
                </c:pt>
                <c:pt idx="44170">
                  <c:v>64475</c:v>
                </c:pt>
                <c:pt idx="44171">
                  <c:v>63252</c:v>
                </c:pt>
                <c:pt idx="44172">
                  <c:v>62029</c:v>
                </c:pt>
                <c:pt idx="44173">
                  <c:v>60806</c:v>
                </c:pt>
                <c:pt idx="44174">
                  <c:v>59583</c:v>
                </c:pt>
                <c:pt idx="44175">
                  <c:v>58360</c:v>
                </c:pt>
                <c:pt idx="44176">
                  <c:v>57137</c:v>
                </c:pt>
                <c:pt idx="44177">
                  <c:v>55914</c:v>
                </c:pt>
                <c:pt idx="44178">
                  <c:v>54691</c:v>
                </c:pt>
                <c:pt idx="44179">
                  <c:v>53467</c:v>
                </c:pt>
                <c:pt idx="44180">
                  <c:v>65635</c:v>
                </c:pt>
                <c:pt idx="44181">
                  <c:v>64412</c:v>
                </c:pt>
                <c:pt idx="44182">
                  <c:v>63189</c:v>
                </c:pt>
                <c:pt idx="44183">
                  <c:v>61966</c:v>
                </c:pt>
                <c:pt idx="44184">
                  <c:v>60743</c:v>
                </c:pt>
                <c:pt idx="44185">
                  <c:v>59519</c:v>
                </c:pt>
                <c:pt idx="44186">
                  <c:v>58296</c:v>
                </c:pt>
                <c:pt idx="44187">
                  <c:v>57073</c:v>
                </c:pt>
                <c:pt idx="44188">
                  <c:v>55850</c:v>
                </c:pt>
                <c:pt idx="44189">
                  <c:v>54627</c:v>
                </c:pt>
                <c:pt idx="44190">
                  <c:v>53404</c:v>
                </c:pt>
                <c:pt idx="44191">
                  <c:v>52181</c:v>
                </c:pt>
                <c:pt idx="44192">
                  <c:v>50958</c:v>
                </c:pt>
                <c:pt idx="44193">
                  <c:v>64348</c:v>
                </c:pt>
                <c:pt idx="44194">
                  <c:v>63125</c:v>
                </c:pt>
                <c:pt idx="44195">
                  <c:v>61902</c:v>
                </c:pt>
                <c:pt idx="44196">
                  <c:v>60679</c:v>
                </c:pt>
                <c:pt idx="44197">
                  <c:v>55787</c:v>
                </c:pt>
                <c:pt idx="44198">
                  <c:v>53340</c:v>
                </c:pt>
                <c:pt idx="44199">
                  <c:v>52117</c:v>
                </c:pt>
                <c:pt idx="44200">
                  <c:v>50894</c:v>
                </c:pt>
                <c:pt idx="44201">
                  <c:v>49671</c:v>
                </c:pt>
                <c:pt idx="44202">
                  <c:v>69027</c:v>
                </c:pt>
                <c:pt idx="44203">
                  <c:v>67755</c:v>
                </c:pt>
                <c:pt idx="44204">
                  <c:v>66483</c:v>
                </c:pt>
                <c:pt idx="44205">
                  <c:v>68980</c:v>
                </c:pt>
                <c:pt idx="44206">
                  <c:v>67708</c:v>
                </c:pt>
                <c:pt idx="44207">
                  <c:v>66435</c:v>
                </c:pt>
                <c:pt idx="44208">
                  <c:v>65163</c:v>
                </c:pt>
                <c:pt idx="44209">
                  <c:v>63891</c:v>
                </c:pt>
                <c:pt idx="44210">
                  <c:v>62619</c:v>
                </c:pt>
                <c:pt idx="44211">
                  <c:v>61347</c:v>
                </c:pt>
                <c:pt idx="44212">
                  <c:v>60075</c:v>
                </c:pt>
                <c:pt idx="44213">
                  <c:v>58803</c:v>
                </c:pt>
                <c:pt idx="44214">
                  <c:v>57531</c:v>
                </c:pt>
                <c:pt idx="44215">
                  <c:v>56258</c:v>
                </c:pt>
                <c:pt idx="44216">
                  <c:v>54986</c:v>
                </c:pt>
                <c:pt idx="44217">
                  <c:v>67660</c:v>
                </c:pt>
                <c:pt idx="44218">
                  <c:v>66388</c:v>
                </c:pt>
                <c:pt idx="44219">
                  <c:v>65116</c:v>
                </c:pt>
                <c:pt idx="44220">
                  <c:v>63844</c:v>
                </c:pt>
                <c:pt idx="44221">
                  <c:v>62572</c:v>
                </c:pt>
                <c:pt idx="44222">
                  <c:v>61300</c:v>
                </c:pt>
                <c:pt idx="44223">
                  <c:v>60028</c:v>
                </c:pt>
                <c:pt idx="44224">
                  <c:v>58755</c:v>
                </c:pt>
                <c:pt idx="44225">
                  <c:v>57483</c:v>
                </c:pt>
                <c:pt idx="44226">
                  <c:v>56211</c:v>
                </c:pt>
                <c:pt idx="44227">
                  <c:v>54939</c:v>
                </c:pt>
                <c:pt idx="44228">
                  <c:v>53667</c:v>
                </c:pt>
                <c:pt idx="44229">
                  <c:v>52395</c:v>
                </c:pt>
                <c:pt idx="44230">
                  <c:v>66341</c:v>
                </c:pt>
                <c:pt idx="44231">
                  <c:v>65069</c:v>
                </c:pt>
                <c:pt idx="44232">
                  <c:v>63797</c:v>
                </c:pt>
                <c:pt idx="44233">
                  <c:v>62525</c:v>
                </c:pt>
                <c:pt idx="44234">
                  <c:v>57436</c:v>
                </c:pt>
                <c:pt idx="44235">
                  <c:v>54892</c:v>
                </c:pt>
                <c:pt idx="44236">
                  <c:v>53620</c:v>
                </c:pt>
                <c:pt idx="44237">
                  <c:v>52348</c:v>
                </c:pt>
                <c:pt idx="44238">
                  <c:v>51076</c:v>
                </c:pt>
                <c:pt idx="44239">
                  <c:v>68680</c:v>
                </c:pt>
                <c:pt idx="44240">
                  <c:v>67400</c:v>
                </c:pt>
                <c:pt idx="44241">
                  <c:v>66120</c:v>
                </c:pt>
                <c:pt idx="44242">
                  <c:v>68655</c:v>
                </c:pt>
                <c:pt idx="44243">
                  <c:v>67375</c:v>
                </c:pt>
                <c:pt idx="44244">
                  <c:v>66095</c:v>
                </c:pt>
                <c:pt idx="44245">
                  <c:v>64815</c:v>
                </c:pt>
                <c:pt idx="44246">
                  <c:v>63535</c:v>
                </c:pt>
                <c:pt idx="44247">
                  <c:v>62255</c:v>
                </c:pt>
                <c:pt idx="44248">
                  <c:v>60975</c:v>
                </c:pt>
                <c:pt idx="44249">
                  <c:v>59695</c:v>
                </c:pt>
                <c:pt idx="44250">
                  <c:v>58415</c:v>
                </c:pt>
                <c:pt idx="44251">
                  <c:v>57135</c:v>
                </c:pt>
                <c:pt idx="44252">
                  <c:v>55855</c:v>
                </c:pt>
                <c:pt idx="44253">
                  <c:v>54575</c:v>
                </c:pt>
                <c:pt idx="44254">
                  <c:v>67351</c:v>
                </c:pt>
                <c:pt idx="44255">
                  <c:v>66071</c:v>
                </c:pt>
                <c:pt idx="44256">
                  <c:v>64791</c:v>
                </c:pt>
                <c:pt idx="44257">
                  <c:v>63510</c:v>
                </c:pt>
                <c:pt idx="44258">
                  <c:v>62230</c:v>
                </c:pt>
                <c:pt idx="44259">
                  <c:v>60950</c:v>
                </c:pt>
                <c:pt idx="44260">
                  <c:v>59670</c:v>
                </c:pt>
                <c:pt idx="44261">
                  <c:v>58390</c:v>
                </c:pt>
                <c:pt idx="44262">
                  <c:v>57110</c:v>
                </c:pt>
                <c:pt idx="44263">
                  <c:v>55830</c:v>
                </c:pt>
                <c:pt idx="44264">
                  <c:v>54550</c:v>
                </c:pt>
                <c:pt idx="44265">
                  <c:v>53270</c:v>
                </c:pt>
                <c:pt idx="44266">
                  <c:v>51990</c:v>
                </c:pt>
                <c:pt idx="44267">
                  <c:v>66046</c:v>
                </c:pt>
                <c:pt idx="44268">
                  <c:v>64766</c:v>
                </c:pt>
                <c:pt idx="44269">
                  <c:v>63486</c:v>
                </c:pt>
                <c:pt idx="44270">
                  <c:v>62206</c:v>
                </c:pt>
                <c:pt idx="44271">
                  <c:v>57085</c:v>
                </c:pt>
                <c:pt idx="44272">
                  <c:v>54525</c:v>
                </c:pt>
                <c:pt idx="44273">
                  <c:v>53245</c:v>
                </c:pt>
                <c:pt idx="44274">
                  <c:v>51965</c:v>
                </c:pt>
                <c:pt idx="44275">
                  <c:v>50685</c:v>
                </c:pt>
                <c:pt idx="44276">
                  <c:v>68229</c:v>
                </c:pt>
                <c:pt idx="44277">
                  <c:v>66944</c:v>
                </c:pt>
                <c:pt idx="44278">
                  <c:v>65658</c:v>
                </c:pt>
                <c:pt idx="44279">
                  <c:v>68226</c:v>
                </c:pt>
                <c:pt idx="44280">
                  <c:v>66941</c:v>
                </c:pt>
                <c:pt idx="44281">
                  <c:v>65655</c:v>
                </c:pt>
                <c:pt idx="44282">
                  <c:v>64370</c:v>
                </c:pt>
                <c:pt idx="44283">
                  <c:v>63085</c:v>
                </c:pt>
                <c:pt idx="44284">
                  <c:v>61799</c:v>
                </c:pt>
                <c:pt idx="44285">
                  <c:v>60514</c:v>
                </c:pt>
                <c:pt idx="44286">
                  <c:v>59228</c:v>
                </c:pt>
                <c:pt idx="44287">
                  <c:v>57943</c:v>
                </c:pt>
                <c:pt idx="44288">
                  <c:v>56658</c:v>
                </c:pt>
                <c:pt idx="44289">
                  <c:v>55372</c:v>
                </c:pt>
                <c:pt idx="44290">
                  <c:v>54087</c:v>
                </c:pt>
                <c:pt idx="44291">
                  <c:v>66938</c:v>
                </c:pt>
                <c:pt idx="44292">
                  <c:v>65652</c:v>
                </c:pt>
                <c:pt idx="44293">
                  <c:v>64367</c:v>
                </c:pt>
                <c:pt idx="44294">
                  <c:v>63082</c:v>
                </c:pt>
                <c:pt idx="44295">
                  <c:v>61796</c:v>
                </c:pt>
                <c:pt idx="44296">
                  <c:v>60511</c:v>
                </c:pt>
                <c:pt idx="44297">
                  <c:v>59225</c:v>
                </c:pt>
                <c:pt idx="44298">
                  <c:v>57940</c:v>
                </c:pt>
                <c:pt idx="44299">
                  <c:v>56655</c:v>
                </c:pt>
                <c:pt idx="44300">
                  <c:v>55369</c:v>
                </c:pt>
                <c:pt idx="44301">
                  <c:v>54084</c:v>
                </c:pt>
                <c:pt idx="44302">
                  <c:v>52798</c:v>
                </c:pt>
                <c:pt idx="44303">
                  <c:v>51513</c:v>
                </c:pt>
                <c:pt idx="44304">
                  <c:v>65649</c:v>
                </c:pt>
                <c:pt idx="44305">
                  <c:v>64364</c:v>
                </c:pt>
                <c:pt idx="44306">
                  <c:v>63078</c:v>
                </c:pt>
                <c:pt idx="44307">
                  <c:v>61793</c:v>
                </c:pt>
                <c:pt idx="44308">
                  <c:v>56652</c:v>
                </c:pt>
                <c:pt idx="44309">
                  <c:v>54081</c:v>
                </c:pt>
                <c:pt idx="44310">
                  <c:v>52795</c:v>
                </c:pt>
                <c:pt idx="44311">
                  <c:v>51510</c:v>
                </c:pt>
                <c:pt idx="44312">
                  <c:v>50225</c:v>
                </c:pt>
                <c:pt idx="44313">
                  <c:v>65240</c:v>
                </c:pt>
                <c:pt idx="44314">
                  <c:v>63993</c:v>
                </c:pt>
                <c:pt idx="44315">
                  <c:v>62747</c:v>
                </c:pt>
                <c:pt idx="44316">
                  <c:v>65264</c:v>
                </c:pt>
                <c:pt idx="44317">
                  <c:v>64018</c:v>
                </c:pt>
                <c:pt idx="44318">
                  <c:v>62771</c:v>
                </c:pt>
                <c:pt idx="44319">
                  <c:v>61525</c:v>
                </c:pt>
                <c:pt idx="44320">
                  <c:v>60278</c:v>
                </c:pt>
                <c:pt idx="44321">
                  <c:v>59031</c:v>
                </c:pt>
                <c:pt idx="44322">
                  <c:v>57785</c:v>
                </c:pt>
                <c:pt idx="44323">
                  <c:v>56538</c:v>
                </c:pt>
                <c:pt idx="44324">
                  <c:v>55292</c:v>
                </c:pt>
                <c:pt idx="44325">
                  <c:v>54045</c:v>
                </c:pt>
                <c:pt idx="44326">
                  <c:v>52799</c:v>
                </c:pt>
                <c:pt idx="44327">
                  <c:v>51552</c:v>
                </c:pt>
                <c:pt idx="44328">
                  <c:v>64042</c:v>
                </c:pt>
                <c:pt idx="44329">
                  <c:v>62795</c:v>
                </c:pt>
                <c:pt idx="44330">
                  <c:v>61549</c:v>
                </c:pt>
                <c:pt idx="44331">
                  <c:v>60302</c:v>
                </c:pt>
                <c:pt idx="44332">
                  <c:v>59056</c:v>
                </c:pt>
                <c:pt idx="44333">
                  <c:v>57809</c:v>
                </c:pt>
                <c:pt idx="44334">
                  <c:v>56563</c:v>
                </c:pt>
                <c:pt idx="44335">
                  <c:v>55316</c:v>
                </c:pt>
                <c:pt idx="44336">
                  <c:v>54070</c:v>
                </c:pt>
                <c:pt idx="44337">
                  <c:v>52823</c:v>
                </c:pt>
                <c:pt idx="44338">
                  <c:v>51576</c:v>
                </c:pt>
                <c:pt idx="44339">
                  <c:v>50330</c:v>
                </c:pt>
                <c:pt idx="44340">
                  <c:v>49083</c:v>
                </c:pt>
                <c:pt idx="44341">
                  <c:v>62820</c:v>
                </c:pt>
                <c:pt idx="44342">
                  <c:v>61573</c:v>
                </c:pt>
                <c:pt idx="44343">
                  <c:v>60327</c:v>
                </c:pt>
                <c:pt idx="44344">
                  <c:v>59080</c:v>
                </c:pt>
                <c:pt idx="44345">
                  <c:v>54094</c:v>
                </c:pt>
                <c:pt idx="44346">
                  <c:v>51601</c:v>
                </c:pt>
                <c:pt idx="44347">
                  <c:v>50354</c:v>
                </c:pt>
                <c:pt idx="44348">
                  <c:v>49108</c:v>
                </c:pt>
                <c:pt idx="44349">
                  <c:v>47861</c:v>
                </c:pt>
                <c:pt idx="44350">
                  <c:v>68311</c:v>
                </c:pt>
                <c:pt idx="44351">
                  <c:v>67084</c:v>
                </c:pt>
                <c:pt idx="44352">
                  <c:v>65857</c:v>
                </c:pt>
                <c:pt idx="44353">
                  <c:v>64629</c:v>
                </c:pt>
                <c:pt idx="44354">
                  <c:v>63402</c:v>
                </c:pt>
                <c:pt idx="44355">
                  <c:v>62175</c:v>
                </c:pt>
                <c:pt idx="44356">
                  <c:v>59720</c:v>
                </c:pt>
                <c:pt idx="44357">
                  <c:v>58493</c:v>
                </c:pt>
                <c:pt idx="44358">
                  <c:v>70670</c:v>
                </c:pt>
                <c:pt idx="44359">
                  <c:v>69442</c:v>
                </c:pt>
                <c:pt idx="44360">
                  <c:v>68215</c:v>
                </c:pt>
                <c:pt idx="44361">
                  <c:v>66988</c:v>
                </c:pt>
                <c:pt idx="44362">
                  <c:v>65761</c:v>
                </c:pt>
                <c:pt idx="44363">
                  <c:v>64533</c:v>
                </c:pt>
                <c:pt idx="44364">
                  <c:v>63306</c:v>
                </c:pt>
                <c:pt idx="44365">
                  <c:v>62079</c:v>
                </c:pt>
                <c:pt idx="44366">
                  <c:v>60852</c:v>
                </c:pt>
                <c:pt idx="44367">
                  <c:v>59624</c:v>
                </c:pt>
                <c:pt idx="44368">
                  <c:v>58397</c:v>
                </c:pt>
                <c:pt idx="44369">
                  <c:v>57170</c:v>
                </c:pt>
                <c:pt idx="44370">
                  <c:v>55943</c:v>
                </c:pt>
                <c:pt idx="44371">
                  <c:v>54715</c:v>
                </c:pt>
                <c:pt idx="44372">
                  <c:v>69346</c:v>
                </c:pt>
                <c:pt idx="44373">
                  <c:v>68119</c:v>
                </c:pt>
                <c:pt idx="44374">
                  <c:v>66892</c:v>
                </c:pt>
                <c:pt idx="44375">
                  <c:v>65665</c:v>
                </c:pt>
                <c:pt idx="44376">
                  <c:v>64437</c:v>
                </c:pt>
                <c:pt idx="44377">
                  <c:v>63210</c:v>
                </c:pt>
                <c:pt idx="44378">
                  <c:v>61983</c:v>
                </c:pt>
                <c:pt idx="44379">
                  <c:v>60756</c:v>
                </c:pt>
                <c:pt idx="44380">
                  <c:v>59528</c:v>
                </c:pt>
                <c:pt idx="44381">
                  <c:v>58301</c:v>
                </c:pt>
                <c:pt idx="44382">
                  <c:v>57074</c:v>
                </c:pt>
                <c:pt idx="44383">
                  <c:v>55846</c:v>
                </c:pt>
                <c:pt idx="44384">
                  <c:v>54619</c:v>
                </c:pt>
                <c:pt idx="44385">
                  <c:v>53392</c:v>
                </c:pt>
                <c:pt idx="44386">
                  <c:v>68023</c:v>
                </c:pt>
                <c:pt idx="44387">
                  <c:v>66796</c:v>
                </c:pt>
                <c:pt idx="44388">
                  <c:v>65569</c:v>
                </c:pt>
                <c:pt idx="44389">
                  <c:v>64341</c:v>
                </c:pt>
                <c:pt idx="44390">
                  <c:v>63114</c:v>
                </c:pt>
                <c:pt idx="44391">
                  <c:v>61887</c:v>
                </c:pt>
                <c:pt idx="44392">
                  <c:v>60659</c:v>
                </c:pt>
                <c:pt idx="44393">
                  <c:v>59432</c:v>
                </c:pt>
                <c:pt idx="44394">
                  <c:v>58205</c:v>
                </c:pt>
                <c:pt idx="44395">
                  <c:v>56978</c:v>
                </c:pt>
                <c:pt idx="44396">
                  <c:v>55750</c:v>
                </c:pt>
                <c:pt idx="44397">
                  <c:v>54523</c:v>
                </c:pt>
                <c:pt idx="44398">
                  <c:v>53296</c:v>
                </c:pt>
                <c:pt idx="44399">
                  <c:v>52069</c:v>
                </c:pt>
                <c:pt idx="44400">
                  <c:v>50841</c:v>
                </c:pt>
                <c:pt idx="44401">
                  <c:v>49614</c:v>
                </c:pt>
                <c:pt idx="44402">
                  <c:v>67927</c:v>
                </c:pt>
                <c:pt idx="44403">
                  <c:v>66700</c:v>
                </c:pt>
                <c:pt idx="44404">
                  <c:v>67831</c:v>
                </c:pt>
                <c:pt idx="44405">
                  <c:v>66604</c:v>
                </c:pt>
                <c:pt idx="44406">
                  <c:v>70405</c:v>
                </c:pt>
                <c:pt idx="44407">
                  <c:v>69125</c:v>
                </c:pt>
                <c:pt idx="44408">
                  <c:v>67845</c:v>
                </c:pt>
                <c:pt idx="44409">
                  <c:v>66565</c:v>
                </c:pt>
                <c:pt idx="44410">
                  <c:v>65285</c:v>
                </c:pt>
                <c:pt idx="44411">
                  <c:v>64005</c:v>
                </c:pt>
                <c:pt idx="44412">
                  <c:v>61445</c:v>
                </c:pt>
                <c:pt idx="44413">
                  <c:v>60165</c:v>
                </c:pt>
                <c:pt idx="44414">
                  <c:v>72890</c:v>
                </c:pt>
                <c:pt idx="44415">
                  <c:v>71610</c:v>
                </c:pt>
                <c:pt idx="44416">
                  <c:v>70330</c:v>
                </c:pt>
                <c:pt idx="44417">
                  <c:v>69050</c:v>
                </c:pt>
                <c:pt idx="44418">
                  <c:v>67770</c:v>
                </c:pt>
                <c:pt idx="44419">
                  <c:v>66490</c:v>
                </c:pt>
                <c:pt idx="44420">
                  <c:v>65210</c:v>
                </c:pt>
                <c:pt idx="44421">
                  <c:v>63930</c:v>
                </c:pt>
                <c:pt idx="44422">
                  <c:v>62650</c:v>
                </c:pt>
                <c:pt idx="44423">
                  <c:v>61369</c:v>
                </c:pt>
                <c:pt idx="44424">
                  <c:v>60089</c:v>
                </c:pt>
                <c:pt idx="44425">
                  <c:v>58809</c:v>
                </c:pt>
                <c:pt idx="44426">
                  <c:v>57529</c:v>
                </c:pt>
                <c:pt idx="44427">
                  <c:v>56249</c:v>
                </c:pt>
                <c:pt idx="44428">
                  <c:v>71535</c:v>
                </c:pt>
                <c:pt idx="44429">
                  <c:v>70255</c:v>
                </c:pt>
                <c:pt idx="44430">
                  <c:v>68975</c:v>
                </c:pt>
                <c:pt idx="44431">
                  <c:v>67695</c:v>
                </c:pt>
                <c:pt idx="44432">
                  <c:v>66415</c:v>
                </c:pt>
                <c:pt idx="44433">
                  <c:v>65134</c:v>
                </c:pt>
                <c:pt idx="44434">
                  <c:v>63854</c:v>
                </c:pt>
                <c:pt idx="44435">
                  <c:v>62574</c:v>
                </c:pt>
                <c:pt idx="44436">
                  <c:v>61294</c:v>
                </c:pt>
                <c:pt idx="44437">
                  <c:v>60014</c:v>
                </c:pt>
                <c:pt idx="44438">
                  <c:v>58734</c:v>
                </c:pt>
                <c:pt idx="44439">
                  <c:v>57454</c:v>
                </c:pt>
                <c:pt idx="44440">
                  <c:v>56174</c:v>
                </c:pt>
                <c:pt idx="44441">
                  <c:v>54894</c:v>
                </c:pt>
                <c:pt idx="44442">
                  <c:v>70180</c:v>
                </c:pt>
                <c:pt idx="44443">
                  <c:v>68900</c:v>
                </c:pt>
                <c:pt idx="44444">
                  <c:v>67619</c:v>
                </c:pt>
                <c:pt idx="44445">
                  <c:v>66339</c:v>
                </c:pt>
                <c:pt idx="44446">
                  <c:v>65059</c:v>
                </c:pt>
                <c:pt idx="44447">
                  <c:v>63779</c:v>
                </c:pt>
                <c:pt idx="44448">
                  <c:v>62499</c:v>
                </c:pt>
                <c:pt idx="44449">
                  <c:v>61219</c:v>
                </c:pt>
                <c:pt idx="44450">
                  <c:v>59939</c:v>
                </c:pt>
                <c:pt idx="44451">
                  <c:v>58659</c:v>
                </c:pt>
                <c:pt idx="44452">
                  <c:v>57379</c:v>
                </c:pt>
                <c:pt idx="44453">
                  <c:v>56098</c:v>
                </c:pt>
                <c:pt idx="44454">
                  <c:v>54818</c:v>
                </c:pt>
                <c:pt idx="44455">
                  <c:v>53538</c:v>
                </c:pt>
                <c:pt idx="44456">
                  <c:v>52258</c:v>
                </c:pt>
                <c:pt idx="44457">
                  <c:v>50978</c:v>
                </c:pt>
                <c:pt idx="44458">
                  <c:v>70104</c:v>
                </c:pt>
                <c:pt idx="44459">
                  <c:v>68824</c:v>
                </c:pt>
                <c:pt idx="44460">
                  <c:v>70029</c:v>
                </c:pt>
                <c:pt idx="44461">
                  <c:v>68749</c:v>
                </c:pt>
                <c:pt idx="44462">
                  <c:v>69423</c:v>
                </c:pt>
                <c:pt idx="44463">
                  <c:v>68136</c:v>
                </c:pt>
                <c:pt idx="44464">
                  <c:v>66848</c:v>
                </c:pt>
                <c:pt idx="44465">
                  <c:v>65561</c:v>
                </c:pt>
                <c:pt idx="44466">
                  <c:v>64274</c:v>
                </c:pt>
                <c:pt idx="44467">
                  <c:v>62986</c:v>
                </c:pt>
                <c:pt idx="44468">
                  <c:v>60411</c:v>
                </c:pt>
                <c:pt idx="44469">
                  <c:v>59124</c:v>
                </c:pt>
                <c:pt idx="44470">
                  <c:v>71963</c:v>
                </c:pt>
                <c:pt idx="44471">
                  <c:v>70676</c:v>
                </c:pt>
                <c:pt idx="44472">
                  <c:v>69388</c:v>
                </c:pt>
                <c:pt idx="44473">
                  <c:v>68101</c:v>
                </c:pt>
                <c:pt idx="44474">
                  <c:v>66813</c:v>
                </c:pt>
                <c:pt idx="44475">
                  <c:v>65526</c:v>
                </c:pt>
                <c:pt idx="44476">
                  <c:v>64239</c:v>
                </c:pt>
                <c:pt idx="44477">
                  <c:v>62951</c:v>
                </c:pt>
                <c:pt idx="44478">
                  <c:v>61664</c:v>
                </c:pt>
                <c:pt idx="44479">
                  <c:v>60376</c:v>
                </c:pt>
                <c:pt idx="44480">
                  <c:v>59089</c:v>
                </c:pt>
                <c:pt idx="44481">
                  <c:v>57801</c:v>
                </c:pt>
                <c:pt idx="44482">
                  <c:v>56514</c:v>
                </c:pt>
                <c:pt idx="44483">
                  <c:v>55227</c:v>
                </c:pt>
                <c:pt idx="44484">
                  <c:v>70641</c:v>
                </c:pt>
                <c:pt idx="44485">
                  <c:v>69353</c:v>
                </c:pt>
                <c:pt idx="44486">
                  <c:v>68066</c:v>
                </c:pt>
                <c:pt idx="44487">
                  <c:v>66778</c:v>
                </c:pt>
                <c:pt idx="44488">
                  <c:v>65491</c:v>
                </c:pt>
                <c:pt idx="44489">
                  <c:v>64203</c:v>
                </c:pt>
                <c:pt idx="44490">
                  <c:v>62916</c:v>
                </c:pt>
                <c:pt idx="44491">
                  <c:v>61629</c:v>
                </c:pt>
                <c:pt idx="44492">
                  <c:v>60341</c:v>
                </c:pt>
                <c:pt idx="44493">
                  <c:v>59054</c:v>
                </c:pt>
                <c:pt idx="44494">
                  <c:v>57766</c:v>
                </c:pt>
                <c:pt idx="44495">
                  <c:v>56479</c:v>
                </c:pt>
                <c:pt idx="44496">
                  <c:v>55192</c:v>
                </c:pt>
                <c:pt idx="44497">
                  <c:v>53904</c:v>
                </c:pt>
                <c:pt idx="44498">
                  <c:v>69318</c:v>
                </c:pt>
                <c:pt idx="44499">
                  <c:v>68031</c:v>
                </c:pt>
                <c:pt idx="44500">
                  <c:v>66743</c:v>
                </c:pt>
                <c:pt idx="44501">
                  <c:v>65456</c:v>
                </c:pt>
                <c:pt idx="44502">
                  <c:v>64168</c:v>
                </c:pt>
                <c:pt idx="44503">
                  <c:v>62881</c:v>
                </c:pt>
                <c:pt idx="44504">
                  <c:v>61594</c:v>
                </c:pt>
                <c:pt idx="44505">
                  <c:v>60306</c:v>
                </c:pt>
                <c:pt idx="44506">
                  <c:v>59019</c:v>
                </c:pt>
                <c:pt idx="44507">
                  <c:v>57731</c:v>
                </c:pt>
                <c:pt idx="44508">
                  <c:v>56444</c:v>
                </c:pt>
                <c:pt idx="44509">
                  <c:v>55157</c:v>
                </c:pt>
                <c:pt idx="44510">
                  <c:v>53869</c:v>
                </c:pt>
                <c:pt idx="44511">
                  <c:v>52582</c:v>
                </c:pt>
                <c:pt idx="44512">
                  <c:v>51294</c:v>
                </c:pt>
                <c:pt idx="44513">
                  <c:v>50007</c:v>
                </c:pt>
                <c:pt idx="44514">
                  <c:v>69283</c:v>
                </c:pt>
                <c:pt idx="44515">
                  <c:v>67996</c:v>
                </c:pt>
                <c:pt idx="44516">
                  <c:v>69248</c:v>
                </c:pt>
                <c:pt idx="44517">
                  <c:v>67961</c:v>
                </c:pt>
                <c:pt idx="44518">
                  <c:v>68151</c:v>
                </c:pt>
                <c:pt idx="44519">
                  <c:v>66862</c:v>
                </c:pt>
                <c:pt idx="44520">
                  <c:v>65573</c:v>
                </c:pt>
                <c:pt idx="44521">
                  <c:v>64284</c:v>
                </c:pt>
                <c:pt idx="44522">
                  <c:v>62994</c:v>
                </c:pt>
                <c:pt idx="44523">
                  <c:v>61705</c:v>
                </c:pt>
                <c:pt idx="44524">
                  <c:v>59126</c:v>
                </c:pt>
                <c:pt idx="44525">
                  <c:v>57837</c:v>
                </c:pt>
                <c:pt idx="44526">
                  <c:v>70735</c:v>
                </c:pt>
                <c:pt idx="44527">
                  <c:v>69446</c:v>
                </c:pt>
                <c:pt idx="44528">
                  <c:v>68157</c:v>
                </c:pt>
                <c:pt idx="44529">
                  <c:v>66867</c:v>
                </c:pt>
                <c:pt idx="44530">
                  <c:v>65578</c:v>
                </c:pt>
                <c:pt idx="44531">
                  <c:v>64289</c:v>
                </c:pt>
                <c:pt idx="44532">
                  <c:v>63000</c:v>
                </c:pt>
                <c:pt idx="44533">
                  <c:v>61710</c:v>
                </c:pt>
                <c:pt idx="44534">
                  <c:v>60421</c:v>
                </c:pt>
                <c:pt idx="44535">
                  <c:v>59132</c:v>
                </c:pt>
                <c:pt idx="44536">
                  <c:v>57842</c:v>
                </c:pt>
                <c:pt idx="44537">
                  <c:v>56553</c:v>
                </c:pt>
                <c:pt idx="44538">
                  <c:v>55264</c:v>
                </c:pt>
                <c:pt idx="44539">
                  <c:v>53974</c:v>
                </c:pt>
                <c:pt idx="44540">
                  <c:v>69451</c:v>
                </c:pt>
                <c:pt idx="44541">
                  <c:v>68162</c:v>
                </c:pt>
                <c:pt idx="44542">
                  <c:v>66873</c:v>
                </c:pt>
                <c:pt idx="44543">
                  <c:v>65583</c:v>
                </c:pt>
                <c:pt idx="44544">
                  <c:v>64294</c:v>
                </c:pt>
                <c:pt idx="44545">
                  <c:v>63005</c:v>
                </c:pt>
                <c:pt idx="44546">
                  <c:v>61716</c:v>
                </c:pt>
                <c:pt idx="44547">
                  <c:v>60426</c:v>
                </c:pt>
                <c:pt idx="44548">
                  <c:v>59137</c:v>
                </c:pt>
                <c:pt idx="44549">
                  <c:v>57848</c:v>
                </c:pt>
                <c:pt idx="44550">
                  <c:v>56558</c:v>
                </c:pt>
                <c:pt idx="44551">
                  <c:v>55269</c:v>
                </c:pt>
                <c:pt idx="44552">
                  <c:v>53980</c:v>
                </c:pt>
                <c:pt idx="44553">
                  <c:v>52691</c:v>
                </c:pt>
                <c:pt idx="44554">
                  <c:v>68167</c:v>
                </c:pt>
                <c:pt idx="44555">
                  <c:v>66878</c:v>
                </c:pt>
                <c:pt idx="44556">
                  <c:v>65589</c:v>
                </c:pt>
                <c:pt idx="44557">
                  <c:v>64300</c:v>
                </c:pt>
                <c:pt idx="44558">
                  <c:v>63010</c:v>
                </c:pt>
                <c:pt idx="44559">
                  <c:v>61721</c:v>
                </c:pt>
                <c:pt idx="44560">
                  <c:v>60432</c:v>
                </c:pt>
                <c:pt idx="44561">
                  <c:v>59142</c:v>
                </c:pt>
                <c:pt idx="44562">
                  <c:v>57853</c:v>
                </c:pt>
                <c:pt idx="44563">
                  <c:v>56564</c:v>
                </c:pt>
                <c:pt idx="44564">
                  <c:v>55274</c:v>
                </c:pt>
                <c:pt idx="44565">
                  <c:v>53985</c:v>
                </c:pt>
                <c:pt idx="44566">
                  <c:v>52696</c:v>
                </c:pt>
                <c:pt idx="44567">
                  <c:v>51407</c:v>
                </c:pt>
                <c:pt idx="44568">
                  <c:v>50117</c:v>
                </c:pt>
                <c:pt idx="44569">
                  <c:v>48828</c:v>
                </c:pt>
                <c:pt idx="44570">
                  <c:v>68173</c:v>
                </c:pt>
                <c:pt idx="44571">
                  <c:v>66883</c:v>
                </c:pt>
                <c:pt idx="44572">
                  <c:v>68178</c:v>
                </c:pt>
                <c:pt idx="44573">
                  <c:v>66889</c:v>
                </c:pt>
                <c:pt idx="44574">
                  <c:v>63941</c:v>
                </c:pt>
                <c:pt idx="44575">
                  <c:v>62700</c:v>
                </c:pt>
                <c:pt idx="44576">
                  <c:v>61458</c:v>
                </c:pt>
                <c:pt idx="44577">
                  <c:v>60217</c:v>
                </c:pt>
                <c:pt idx="44578">
                  <c:v>58976</c:v>
                </c:pt>
                <c:pt idx="44579">
                  <c:v>57735</c:v>
                </c:pt>
                <c:pt idx="44580">
                  <c:v>55253</c:v>
                </c:pt>
                <c:pt idx="44581">
                  <c:v>54012</c:v>
                </c:pt>
                <c:pt idx="44582">
                  <c:v>66477</c:v>
                </c:pt>
                <c:pt idx="44583">
                  <c:v>65236</c:v>
                </c:pt>
                <c:pt idx="44584">
                  <c:v>63995</c:v>
                </c:pt>
                <c:pt idx="44585">
                  <c:v>62753</c:v>
                </c:pt>
                <c:pt idx="44586">
                  <c:v>61512</c:v>
                </c:pt>
                <c:pt idx="44587">
                  <c:v>60271</c:v>
                </c:pt>
                <c:pt idx="44588">
                  <c:v>59030</c:v>
                </c:pt>
                <c:pt idx="44589">
                  <c:v>57789</c:v>
                </c:pt>
                <c:pt idx="44590">
                  <c:v>56548</c:v>
                </c:pt>
                <c:pt idx="44591">
                  <c:v>55307</c:v>
                </c:pt>
                <c:pt idx="44592">
                  <c:v>54066</c:v>
                </c:pt>
                <c:pt idx="44593">
                  <c:v>52825</c:v>
                </c:pt>
                <c:pt idx="44594">
                  <c:v>51584</c:v>
                </c:pt>
                <c:pt idx="44595">
                  <c:v>50343</c:v>
                </c:pt>
                <c:pt idx="44596">
                  <c:v>65290</c:v>
                </c:pt>
                <c:pt idx="44597">
                  <c:v>64048</c:v>
                </c:pt>
                <c:pt idx="44598">
                  <c:v>62807</c:v>
                </c:pt>
                <c:pt idx="44599">
                  <c:v>61566</c:v>
                </c:pt>
                <c:pt idx="44600">
                  <c:v>60325</c:v>
                </c:pt>
                <c:pt idx="44601">
                  <c:v>59084</c:v>
                </c:pt>
                <c:pt idx="44602">
                  <c:v>57843</c:v>
                </c:pt>
                <c:pt idx="44603">
                  <c:v>56602</c:v>
                </c:pt>
                <c:pt idx="44604">
                  <c:v>55361</c:v>
                </c:pt>
                <c:pt idx="44605">
                  <c:v>54120</c:v>
                </c:pt>
                <c:pt idx="44606">
                  <c:v>52879</c:v>
                </c:pt>
                <c:pt idx="44607">
                  <c:v>51638</c:v>
                </c:pt>
                <c:pt idx="44608">
                  <c:v>50397</c:v>
                </c:pt>
                <c:pt idx="44609">
                  <c:v>49156</c:v>
                </c:pt>
                <c:pt idx="44610">
                  <c:v>64102</c:v>
                </c:pt>
                <c:pt idx="44611">
                  <c:v>62861</c:v>
                </c:pt>
                <c:pt idx="44612">
                  <c:v>61620</c:v>
                </c:pt>
                <c:pt idx="44613">
                  <c:v>60379</c:v>
                </c:pt>
                <c:pt idx="44614">
                  <c:v>59138</c:v>
                </c:pt>
                <c:pt idx="44615">
                  <c:v>57897</c:v>
                </c:pt>
                <c:pt idx="44616">
                  <c:v>56656</c:v>
                </c:pt>
                <c:pt idx="44617">
                  <c:v>55415</c:v>
                </c:pt>
                <c:pt idx="44618">
                  <c:v>54174</c:v>
                </c:pt>
                <c:pt idx="44619">
                  <c:v>52933</c:v>
                </c:pt>
                <c:pt idx="44620">
                  <c:v>51692</c:v>
                </c:pt>
                <c:pt idx="44621">
                  <c:v>50451</c:v>
                </c:pt>
                <c:pt idx="44622">
                  <c:v>49210</c:v>
                </c:pt>
                <c:pt idx="44623">
                  <c:v>47969</c:v>
                </c:pt>
                <c:pt idx="44624">
                  <c:v>46728</c:v>
                </c:pt>
                <c:pt idx="44625">
                  <c:v>45487</c:v>
                </c:pt>
                <c:pt idx="44626">
                  <c:v>64156</c:v>
                </c:pt>
                <c:pt idx="44627">
                  <c:v>62915</c:v>
                </c:pt>
                <c:pt idx="44628">
                  <c:v>64210</c:v>
                </c:pt>
                <c:pt idx="44629">
                  <c:v>62969</c:v>
                </c:pt>
                <c:pt idx="44630">
                  <c:v>77100</c:v>
                </c:pt>
                <c:pt idx="44631">
                  <c:v>76985</c:v>
                </c:pt>
                <c:pt idx="44632">
                  <c:v>75765</c:v>
                </c:pt>
                <c:pt idx="44633">
                  <c:v>75650</c:v>
                </c:pt>
                <c:pt idx="44634">
                  <c:v>74430</c:v>
                </c:pt>
                <c:pt idx="44635">
                  <c:v>73210</c:v>
                </c:pt>
                <c:pt idx="44636">
                  <c:v>74316</c:v>
                </c:pt>
                <c:pt idx="44637">
                  <c:v>73096</c:v>
                </c:pt>
                <c:pt idx="44638">
                  <c:v>71876</c:v>
                </c:pt>
                <c:pt idx="44639">
                  <c:v>74201</c:v>
                </c:pt>
                <c:pt idx="44640">
                  <c:v>72981</c:v>
                </c:pt>
                <c:pt idx="44641">
                  <c:v>71761</c:v>
                </c:pt>
                <c:pt idx="44642">
                  <c:v>72867</c:v>
                </c:pt>
                <c:pt idx="44643">
                  <c:v>72752</c:v>
                </c:pt>
                <c:pt idx="44644">
                  <c:v>71532</c:v>
                </c:pt>
                <c:pt idx="44645">
                  <c:v>70312</c:v>
                </c:pt>
                <c:pt idx="44646">
                  <c:v>71417</c:v>
                </c:pt>
                <c:pt idx="44647">
                  <c:v>70197</c:v>
                </c:pt>
                <c:pt idx="44648">
                  <c:v>68977</c:v>
                </c:pt>
                <c:pt idx="44649">
                  <c:v>70083</c:v>
                </c:pt>
                <c:pt idx="44650">
                  <c:v>68863</c:v>
                </c:pt>
                <c:pt idx="44651">
                  <c:v>68633</c:v>
                </c:pt>
                <c:pt idx="44652">
                  <c:v>67413</c:v>
                </c:pt>
                <c:pt idx="44653">
                  <c:v>66193</c:v>
                </c:pt>
                <c:pt idx="44654">
                  <c:v>67299</c:v>
                </c:pt>
                <c:pt idx="44655">
                  <c:v>66079</c:v>
                </c:pt>
                <c:pt idx="44656">
                  <c:v>65964</c:v>
                </c:pt>
                <c:pt idx="44657">
                  <c:v>64744</c:v>
                </c:pt>
                <c:pt idx="44658">
                  <c:v>64629</c:v>
                </c:pt>
                <c:pt idx="44659">
                  <c:v>63409</c:v>
                </c:pt>
                <c:pt idx="44660">
                  <c:v>60740</c:v>
                </c:pt>
                <c:pt idx="44661">
                  <c:v>59291</c:v>
                </c:pt>
                <c:pt idx="44662">
                  <c:v>79071</c:v>
                </c:pt>
                <c:pt idx="44663">
                  <c:v>78956</c:v>
                </c:pt>
                <c:pt idx="44664">
                  <c:v>77703</c:v>
                </c:pt>
                <c:pt idx="44665">
                  <c:v>77589</c:v>
                </c:pt>
                <c:pt idx="44666">
                  <c:v>76336</c:v>
                </c:pt>
                <c:pt idx="44667">
                  <c:v>75083</c:v>
                </c:pt>
                <c:pt idx="44668">
                  <c:v>76221</c:v>
                </c:pt>
                <c:pt idx="44669">
                  <c:v>74968</c:v>
                </c:pt>
                <c:pt idx="44670">
                  <c:v>73715</c:v>
                </c:pt>
                <c:pt idx="44671">
                  <c:v>76106</c:v>
                </c:pt>
                <c:pt idx="44672">
                  <c:v>74853</c:v>
                </c:pt>
                <c:pt idx="44673">
                  <c:v>73601</c:v>
                </c:pt>
                <c:pt idx="44674">
                  <c:v>74739</c:v>
                </c:pt>
                <c:pt idx="44675">
                  <c:v>74624</c:v>
                </c:pt>
                <c:pt idx="44676">
                  <c:v>73371</c:v>
                </c:pt>
                <c:pt idx="44677">
                  <c:v>72118</c:v>
                </c:pt>
                <c:pt idx="44678">
                  <c:v>73256</c:v>
                </c:pt>
                <c:pt idx="44679">
                  <c:v>72003</c:v>
                </c:pt>
                <c:pt idx="44680">
                  <c:v>70751</c:v>
                </c:pt>
                <c:pt idx="44681">
                  <c:v>71888</c:v>
                </c:pt>
                <c:pt idx="44682">
                  <c:v>70636</c:v>
                </c:pt>
                <c:pt idx="44683">
                  <c:v>70406</c:v>
                </c:pt>
                <c:pt idx="44684">
                  <c:v>69153</c:v>
                </c:pt>
                <c:pt idx="44685">
                  <c:v>67900</c:v>
                </c:pt>
                <c:pt idx="44686">
                  <c:v>69038</c:v>
                </c:pt>
                <c:pt idx="44687">
                  <c:v>67786</c:v>
                </c:pt>
                <c:pt idx="44688">
                  <c:v>67671</c:v>
                </c:pt>
                <c:pt idx="44689">
                  <c:v>66418</c:v>
                </c:pt>
                <c:pt idx="44690">
                  <c:v>66303</c:v>
                </c:pt>
                <c:pt idx="44691">
                  <c:v>65050</c:v>
                </c:pt>
                <c:pt idx="44692">
                  <c:v>62315</c:v>
                </c:pt>
                <c:pt idx="44693">
                  <c:v>60833</c:v>
                </c:pt>
                <c:pt idx="44694">
                  <c:v>78071</c:v>
                </c:pt>
                <c:pt idx="44695">
                  <c:v>78000</c:v>
                </c:pt>
                <c:pt idx="44696">
                  <c:v>76739</c:v>
                </c:pt>
                <c:pt idx="44697">
                  <c:v>76669</c:v>
                </c:pt>
                <c:pt idx="44698">
                  <c:v>75407</c:v>
                </c:pt>
                <c:pt idx="44699">
                  <c:v>74146</c:v>
                </c:pt>
                <c:pt idx="44700">
                  <c:v>75337</c:v>
                </c:pt>
                <c:pt idx="44701">
                  <c:v>74076</c:v>
                </c:pt>
                <c:pt idx="44702">
                  <c:v>72814</c:v>
                </c:pt>
                <c:pt idx="44703">
                  <c:v>75267</c:v>
                </c:pt>
                <c:pt idx="44704">
                  <c:v>74006</c:v>
                </c:pt>
                <c:pt idx="44705">
                  <c:v>72744</c:v>
                </c:pt>
                <c:pt idx="44706">
                  <c:v>73936</c:v>
                </c:pt>
                <c:pt idx="44707">
                  <c:v>73866</c:v>
                </c:pt>
                <c:pt idx="44708">
                  <c:v>72604</c:v>
                </c:pt>
                <c:pt idx="44709">
                  <c:v>71343</c:v>
                </c:pt>
                <c:pt idx="44710">
                  <c:v>72534</c:v>
                </c:pt>
                <c:pt idx="44711">
                  <c:v>71273</c:v>
                </c:pt>
                <c:pt idx="44712">
                  <c:v>70011</c:v>
                </c:pt>
                <c:pt idx="44713">
                  <c:v>71203</c:v>
                </c:pt>
                <c:pt idx="44714">
                  <c:v>69941</c:v>
                </c:pt>
                <c:pt idx="44715">
                  <c:v>69801</c:v>
                </c:pt>
                <c:pt idx="44716">
                  <c:v>68539</c:v>
                </c:pt>
                <c:pt idx="44717">
                  <c:v>67278</c:v>
                </c:pt>
                <c:pt idx="44718">
                  <c:v>68469</c:v>
                </c:pt>
                <c:pt idx="44719">
                  <c:v>67208</c:v>
                </c:pt>
                <c:pt idx="44720">
                  <c:v>67138</c:v>
                </c:pt>
                <c:pt idx="44721">
                  <c:v>65876</c:v>
                </c:pt>
                <c:pt idx="44722">
                  <c:v>65806</c:v>
                </c:pt>
                <c:pt idx="44723">
                  <c:v>64545</c:v>
                </c:pt>
                <c:pt idx="44724">
                  <c:v>61882</c:v>
                </c:pt>
                <c:pt idx="44725">
                  <c:v>60480</c:v>
                </c:pt>
                <c:pt idx="44726">
                  <c:v>76945</c:v>
                </c:pt>
                <c:pt idx="44727">
                  <c:v>76924</c:v>
                </c:pt>
                <c:pt idx="44728">
                  <c:v>75654</c:v>
                </c:pt>
                <c:pt idx="44729">
                  <c:v>75633</c:v>
                </c:pt>
                <c:pt idx="44730">
                  <c:v>74362</c:v>
                </c:pt>
                <c:pt idx="44731">
                  <c:v>73092</c:v>
                </c:pt>
                <c:pt idx="44732">
                  <c:v>74341</c:v>
                </c:pt>
                <c:pt idx="44733">
                  <c:v>73071</c:v>
                </c:pt>
                <c:pt idx="44734">
                  <c:v>71800</c:v>
                </c:pt>
                <c:pt idx="44735">
                  <c:v>74321</c:v>
                </c:pt>
                <c:pt idx="44736">
                  <c:v>73050</c:v>
                </c:pt>
                <c:pt idx="44737">
                  <c:v>71779</c:v>
                </c:pt>
                <c:pt idx="44738">
                  <c:v>73029</c:v>
                </c:pt>
                <c:pt idx="44739">
                  <c:v>73008</c:v>
                </c:pt>
                <c:pt idx="44740">
                  <c:v>71738</c:v>
                </c:pt>
                <c:pt idx="44741">
                  <c:v>70467</c:v>
                </c:pt>
                <c:pt idx="44742">
                  <c:v>71717</c:v>
                </c:pt>
                <c:pt idx="44743">
                  <c:v>70446</c:v>
                </c:pt>
                <c:pt idx="44744">
                  <c:v>69176</c:v>
                </c:pt>
                <c:pt idx="44745">
                  <c:v>70425</c:v>
                </c:pt>
                <c:pt idx="44746">
                  <c:v>69155</c:v>
                </c:pt>
                <c:pt idx="44747">
                  <c:v>69113</c:v>
                </c:pt>
                <c:pt idx="44748">
                  <c:v>67843</c:v>
                </c:pt>
                <c:pt idx="44749">
                  <c:v>66572</c:v>
                </c:pt>
                <c:pt idx="44750">
                  <c:v>67822</c:v>
                </c:pt>
                <c:pt idx="44751">
                  <c:v>66551</c:v>
                </c:pt>
                <c:pt idx="44752">
                  <c:v>66530</c:v>
                </c:pt>
                <c:pt idx="44753">
                  <c:v>65260</c:v>
                </c:pt>
                <c:pt idx="44754">
                  <c:v>65239</c:v>
                </c:pt>
                <c:pt idx="44755">
                  <c:v>63968</c:v>
                </c:pt>
                <c:pt idx="44756">
                  <c:v>61385</c:v>
                </c:pt>
                <c:pt idx="44757">
                  <c:v>60073</c:v>
                </c:pt>
                <c:pt idx="44758">
                  <c:v>72931</c:v>
                </c:pt>
                <c:pt idx="44759">
                  <c:v>72985</c:v>
                </c:pt>
                <c:pt idx="44760">
                  <c:v>71739</c:v>
                </c:pt>
                <c:pt idx="44761">
                  <c:v>71793</c:v>
                </c:pt>
                <c:pt idx="44762">
                  <c:v>70547</c:v>
                </c:pt>
                <c:pt idx="44763">
                  <c:v>69300</c:v>
                </c:pt>
                <c:pt idx="44764">
                  <c:v>70601</c:v>
                </c:pt>
                <c:pt idx="44765">
                  <c:v>69355</c:v>
                </c:pt>
                <c:pt idx="44766">
                  <c:v>68108</c:v>
                </c:pt>
                <c:pt idx="44767">
                  <c:v>70655</c:v>
                </c:pt>
                <c:pt idx="44768">
                  <c:v>69409</c:v>
                </c:pt>
                <c:pt idx="44769">
                  <c:v>68163</c:v>
                </c:pt>
                <c:pt idx="44770">
                  <c:v>69463</c:v>
                </c:pt>
                <c:pt idx="44771">
                  <c:v>69518</c:v>
                </c:pt>
                <c:pt idx="44772">
                  <c:v>68271</c:v>
                </c:pt>
                <c:pt idx="44773">
                  <c:v>67025</c:v>
                </c:pt>
                <c:pt idx="44774">
                  <c:v>68326</c:v>
                </c:pt>
                <c:pt idx="44775">
                  <c:v>67080</c:v>
                </c:pt>
                <c:pt idx="44776">
                  <c:v>65833</c:v>
                </c:pt>
                <c:pt idx="44777">
                  <c:v>67134</c:v>
                </c:pt>
                <c:pt idx="44778">
                  <c:v>65888</c:v>
                </c:pt>
                <c:pt idx="44779">
                  <c:v>65996</c:v>
                </c:pt>
                <c:pt idx="44780">
                  <c:v>64750</c:v>
                </c:pt>
                <c:pt idx="44781">
                  <c:v>63504</c:v>
                </c:pt>
                <c:pt idx="44782">
                  <c:v>64804</c:v>
                </c:pt>
                <c:pt idx="44783">
                  <c:v>63558</c:v>
                </c:pt>
                <c:pt idx="44784">
                  <c:v>63612</c:v>
                </c:pt>
                <c:pt idx="44785">
                  <c:v>62366</c:v>
                </c:pt>
                <c:pt idx="44786">
                  <c:v>62420</c:v>
                </c:pt>
                <c:pt idx="44787">
                  <c:v>61174</c:v>
                </c:pt>
                <c:pt idx="44788">
                  <c:v>58790</c:v>
                </c:pt>
                <c:pt idx="44789">
                  <c:v>57653</c:v>
                </c:pt>
                <c:pt idx="44790">
                  <c:v>76586</c:v>
                </c:pt>
                <c:pt idx="44791">
                  <c:v>75251</c:v>
                </c:pt>
                <c:pt idx="44792">
                  <c:v>74051</c:v>
                </c:pt>
                <c:pt idx="44793">
                  <c:v>73917</c:v>
                </c:pt>
                <c:pt idx="44794">
                  <c:v>72717</c:v>
                </c:pt>
                <c:pt idx="44795">
                  <c:v>72582</c:v>
                </c:pt>
                <c:pt idx="44796">
                  <c:v>71382</c:v>
                </c:pt>
                <c:pt idx="44797">
                  <c:v>71247</c:v>
                </c:pt>
                <c:pt idx="44798">
                  <c:v>70047</c:v>
                </c:pt>
                <c:pt idx="44799">
                  <c:v>69912</c:v>
                </c:pt>
                <c:pt idx="44800">
                  <c:v>68712</c:v>
                </c:pt>
                <c:pt idx="44801">
                  <c:v>68578</c:v>
                </c:pt>
                <c:pt idx="44802">
                  <c:v>67378</c:v>
                </c:pt>
                <c:pt idx="44803">
                  <c:v>67243</c:v>
                </c:pt>
                <c:pt idx="44804">
                  <c:v>66043</c:v>
                </c:pt>
                <c:pt idx="44805">
                  <c:v>65908</c:v>
                </c:pt>
                <c:pt idx="44806">
                  <c:v>64708</c:v>
                </c:pt>
                <c:pt idx="44807">
                  <c:v>64573</c:v>
                </c:pt>
                <c:pt idx="44808">
                  <c:v>63373</c:v>
                </c:pt>
                <c:pt idx="44809">
                  <c:v>63239</c:v>
                </c:pt>
                <c:pt idx="44810">
                  <c:v>78693</c:v>
                </c:pt>
                <c:pt idx="44811">
                  <c:v>77324</c:v>
                </c:pt>
                <c:pt idx="44812">
                  <c:v>76088</c:v>
                </c:pt>
                <c:pt idx="44813">
                  <c:v>75955</c:v>
                </c:pt>
                <c:pt idx="44814">
                  <c:v>74719</c:v>
                </c:pt>
                <c:pt idx="44815">
                  <c:v>74586</c:v>
                </c:pt>
                <c:pt idx="44816">
                  <c:v>73349</c:v>
                </c:pt>
                <c:pt idx="44817">
                  <c:v>73216</c:v>
                </c:pt>
                <c:pt idx="44818">
                  <c:v>71980</c:v>
                </c:pt>
                <c:pt idx="44819">
                  <c:v>71847</c:v>
                </c:pt>
                <c:pt idx="44820">
                  <c:v>70611</c:v>
                </c:pt>
                <c:pt idx="44821">
                  <c:v>70478</c:v>
                </c:pt>
                <c:pt idx="44822">
                  <c:v>69242</c:v>
                </c:pt>
                <c:pt idx="44823">
                  <c:v>69109</c:v>
                </c:pt>
                <c:pt idx="44824">
                  <c:v>67873</c:v>
                </c:pt>
                <c:pt idx="44825">
                  <c:v>67740</c:v>
                </c:pt>
                <c:pt idx="44826">
                  <c:v>66504</c:v>
                </c:pt>
                <c:pt idx="44827">
                  <c:v>66371</c:v>
                </c:pt>
                <c:pt idx="44828">
                  <c:v>65134</c:v>
                </c:pt>
                <c:pt idx="44829">
                  <c:v>65001</c:v>
                </c:pt>
                <c:pt idx="44830">
                  <c:v>77933</c:v>
                </c:pt>
                <c:pt idx="44831">
                  <c:v>76601</c:v>
                </c:pt>
                <c:pt idx="44832">
                  <c:v>75345</c:v>
                </c:pt>
                <c:pt idx="44833">
                  <c:v>75269</c:v>
                </c:pt>
                <c:pt idx="44834">
                  <c:v>74013</c:v>
                </c:pt>
                <c:pt idx="44835">
                  <c:v>73938</c:v>
                </c:pt>
                <c:pt idx="44836">
                  <c:v>72682</c:v>
                </c:pt>
                <c:pt idx="44837">
                  <c:v>72606</c:v>
                </c:pt>
                <c:pt idx="44838">
                  <c:v>71350</c:v>
                </c:pt>
                <c:pt idx="44839">
                  <c:v>71275</c:v>
                </c:pt>
                <c:pt idx="44840">
                  <c:v>70018</c:v>
                </c:pt>
                <c:pt idx="44841">
                  <c:v>69943</c:v>
                </c:pt>
                <c:pt idx="44842">
                  <c:v>68687</c:v>
                </c:pt>
                <c:pt idx="44843">
                  <c:v>68611</c:v>
                </c:pt>
                <c:pt idx="44844">
                  <c:v>67355</c:v>
                </c:pt>
                <c:pt idx="44845">
                  <c:v>67280</c:v>
                </c:pt>
                <c:pt idx="44846">
                  <c:v>66024</c:v>
                </c:pt>
                <c:pt idx="44847">
                  <c:v>65948</c:v>
                </c:pt>
                <c:pt idx="44848">
                  <c:v>64692</c:v>
                </c:pt>
                <c:pt idx="44849">
                  <c:v>64617</c:v>
                </c:pt>
                <c:pt idx="44850">
                  <c:v>76982</c:v>
                </c:pt>
                <c:pt idx="44851">
                  <c:v>75694</c:v>
                </c:pt>
                <c:pt idx="44852">
                  <c:v>74417</c:v>
                </c:pt>
                <c:pt idx="44853">
                  <c:v>74407</c:v>
                </c:pt>
                <c:pt idx="44854">
                  <c:v>73130</c:v>
                </c:pt>
                <c:pt idx="44855">
                  <c:v>73119</c:v>
                </c:pt>
                <c:pt idx="44856">
                  <c:v>71842</c:v>
                </c:pt>
                <c:pt idx="44857">
                  <c:v>71831</c:v>
                </c:pt>
                <c:pt idx="44858">
                  <c:v>70554</c:v>
                </c:pt>
                <c:pt idx="44859">
                  <c:v>70543</c:v>
                </c:pt>
                <c:pt idx="44860">
                  <c:v>69267</c:v>
                </c:pt>
                <c:pt idx="44861">
                  <c:v>69256</c:v>
                </c:pt>
                <c:pt idx="44862">
                  <c:v>67979</c:v>
                </c:pt>
                <c:pt idx="44863">
                  <c:v>67968</c:v>
                </c:pt>
                <c:pt idx="44864">
                  <c:v>66691</c:v>
                </c:pt>
                <c:pt idx="44865">
                  <c:v>66680</c:v>
                </c:pt>
                <c:pt idx="44866">
                  <c:v>65403</c:v>
                </c:pt>
                <c:pt idx="44867">
                  <c:v>65393</c:v>
                </c:pt>
                <c:pt idx="44868">
                  <c:v>64116</c:v>
                </c:pt>
                <c:pt idx="44869">
                  <c:v>64105</c:v>
                </c:pt>
                <c:pt idx="44870">
                  <c:v>73212</c:v>
                </c:pt>
                <c:pt idx="44871">
                  <c:v>72030</c:v>
                </c:pt>
                <c:pt idx="44872">
                  <c:v>70760</c:v>
                </c:pt>
                <c:pt idx="44873">
                  <c:v>70848</c:v>
                </c:pt>
                <c:pt idx="44874">
                  <c:v>69578</c:v>
                </c:pt>
                <c:pt idx="44875">
                  <c:v>69666</c:v>
                </c:pt>
                <c:pt idx="44876">
                  <c:v>68396</c:v>
                </c:pt>
                <c:pt idx="44877">
                  <c:v>68484</c:v>
                </c:pt>
                <c:pt idx="44878">
                  <c:v>67214</c:v>
                </c:pt>
                <c:pt idx="44879">
                  <c:v>67302</c:v>
                </c:pt>
                <c:pt idx="44880">
                  <c:v>66032</c:v>
                </c:pt>
                <c:pt idx="44881">
                  <c:v>66120</c:v>
                </c:pt>
                <c:pt idx="44882">
                  <c:v>64850</c:v>
                </c:pt>
                <c:pt idx="44883">
                  <c:v>64938</c:v>
                </c:pt>
                <c:pt idx="44884">
                  <c:v>63668</c:v>
                </c:pt>
                <c:pt idx="44885">
                  <c:v>63756</c:v>
                </c:pt>
                <c:pt idx="44886">
                  <c:v>62485</c:v>
                </c:pt>
                <c:pt idx="44887">
                  <c:v>62573</c:v>
                </c:pt>
                <c:pt idx="44888">
                  <c:v>61303</c:v>
                </c:pt>
                <c:pt idx="44889">
                  <c:v>61391</c:v>
                </c:pt>
                <c:pt idx="44890">
                  <c:v>76966</c:v>
                </c:pt>
                <c:pt idx="44891">
                  <c:v>75742</c:v>
                </c:pt>
                <c:pt idx="44892">
                  <c:v>76862</c:v>
                </c:pt>
                <c:pt idx="44893">
                  <c:v>75638</c:v>
                </c:pt>
                <c:pt idx="44894">
                  <c:v>74414</c:v>
                </c:pt>
                <c:pt idx="44895">
                  <c:v>73190</c:v>
                </c:pt>
                <c:pt idx="44896">
                  <c:v>75535</c:v>
                </c:pt>
                <c:pt idx="44897">
                  <c:v>74311</c:v>
                </c:pt>
                <c:pt idx="44898">
                  <c:v>73086</c:v>
                </c:pt>
                <c:pt idx="44899">
                  <c:v>71862</c:v>
                </c:pt>
                <c:pt idx="44900">
                  <c:v>74207</c:v>
                </c:pt>
                <c:pt idx="44901">
                  <c:v>72983</c:v>
                </c:pt>
                <c:pt idx="44902">
                  <c:v>71759</c:v>
                </c:pt>
                <c:pt idx="44903">
                  <c:v>74103</c:v>
                </c:pt>
                <c:pt idx="44904">
                  <c:v>72879</c:v>
                </c:pt>
                <c:pt idx="44905">
                  <c:v>71655</c:v>
                </c:pt>
                <c:pt idx="44906">
                  <c:v>72776</c:v>
                </c:pt>
                <c:pt idx="44907">
                  <c:v>71552</c:v>
                </c:pt>
                <c:pt idx="44908">
                  <c:v>70327</c:v>
                </c:pt>
                <c:pt idx="44909">
                  <c:v>71448</c:v>
                </c:pt>
                <c:pt idx="44910">
                  <c:v>70224</c:v>
                </c:pt>
                <c:pt idx="44911">
                  <c:v>70120</c:v>
                </c:pt>
                <c:pt idx="44912">
                  <c:v>68896</c:v>
                </c:pt>
                <c:pt idx="44913">
                  <c:v>68793</c:v>
                </c:pt>
                <c:pt idx="44914">
                  <c:v>67568</c:v>
                </c:pt>
                <c:pt idx="44915">
                  <c:v>67465</c:v>
                </c:pt>
                <c:pt idx="44916">
                  <c:v>66241</c:v>
                </c:pt>
                <c:pt idx="44917">
                  <c:v>66137</c:v>
                </c:pt>
                <c:pt idx="44918">
                  <c:v>64913</c:v>
                </c:pt>
                <c:pt idx="44919">
                  <c:v>78964</c:v>
                </c:pt>
                <c:pt idx="44920">
                  <c:v>77705</c:v>
                </c:pt>
                <c:pt idx="44921">
                  <c:v>78862</c:v>
                </c:pt>
                <c:pt idx="44922">
                  <c:v>77604</c:v>
                </c:pt>
                <c:pt idx="44923">
                  <c:v>76345</c:v>
                </c:pt>
                <c:pt idx="44924">
                  <c:v>75087</c:v>
                </c:pt>
                <c:pt idx="44925">
                  <c:v>77502</c:v>
                </c:pt>
                <c:pt idx="44926">
                  <c:v>76243</c:v>
                </c:pt>
                <c:pt idx="44927">
                  <c:v>74985</c:v>
                </c:pt>
                <c:pt idx="44928">
                  <c:v>73727</c:v>
                </c:pt>
                <c:pt idx="44929">
                  <c:v>76141</c:v>
                </c:pt>
                <c:pt idx="44930">
                  <c:v>74883</c:v>
                </c:pt>
                <c:pt idx="44931">
                  <c:v>73625</c:v>
                </c:pt>
                <c:pt idx="44932">
                  <c:v>76039</c:v>
                </c:pt>
                <c:pt idx="44933">
                  <c:v>74781</c:v>
                </c:pt>
                <c:pt idx="44934">
                  <c:v>73523</c:v>
                </c:pt>
                <c:pt idx="44935">
                  <c:v>74679</c:v>
                </c:pt>
                <c:pt idx="44936">
                  <c:v>73421</c:v>
                </c:pt>
                <c:pt idx="44937">
                  <c:v>72163</c:v>
                </c:pt>
                <c:pt idx="44938">
                  <c:v>73319</c:v>
                </c:pt>
                <c:pt idx="44939">
                  <c:v>72061</c:v>
                </c:pt>
                <c:pt idx="44940">
                  <c:v>71959</c:v>
                </c:pt>
                <c:pt idx="44941">
                  <c:v>70700</c:v>
                </c:pt>
                <c:pt idx="44942">
                  <c:v>70598</c:v>
                </c:pt>
                <c:pt idx="44943">
                  <c:v>69340</c:v>
                </c:pt>
                <c:pt idx="44944">
                  <c:v>69238</c:v>
                </c:pt>
                <c:pt idx="44945">
                  <c:v>67980</c:v>
                </c:pt>
                <c:pt idx="44946">
                  <c:v>67878</c:v>
                </c:pt>
                <c:pt idx="44947">
                  <c:v>66620</c:v>
                </c:pt>
                <c:pt idx="44948">
                  <c:v>77994</c:v>
                </c:pt>
                <c:pt idx="44949">
                  <c:v>76728</c:v>
                </c:pt>
                <c:pt idx="44950">
                  <c:v>77934</c:v>
                </c:pt>
                <c:pt idx="44951">
                  <c:v>76668</c:v>
                </c:pt>
                <c:pt idx="44952">
                  <c:v>75402</c:v>
                </c:pt>
                <c:pt idx="44953">
                  <c:v>74136</c:v>
                </c:pt>
                <c:pt idx="44954">
                  <c:v>76608</c:v>
                </c:pt>
                <c:pt idx="44955">
                  <c:v>75342</c:v>
                </c:pt>
                <c:pt idx="44956">
                  <c:v>74076</c:v>
                </c:pt>
                <c:pt idx="44957">
                  <c:v>72810</c:v>
                </c:pt>
                <c:pt idx="44958">
                  <c:v>75282</c:v>
                </c:pt>
                <c:pt idx="44959">
                  <c:v>74016</c:v>
                </c:pt>
                <c:pt idx="44960">
                  <c:v>72750</c:v>
                </c:pt>
                <c:pt idx="44961">
                  <c:v>75222</c:v>
                </c:pt>
                <c:pt idx="44962">
                  <c:v>73956</c:v>
                </c:pt>
                <c:pt idx="44963">
                  <c:v>72691</c:v>
                </c:pt>
                <c:pt idx="44964">
                  <c:v>73897</c:v>
                </c:pt>
                <c:pt idx="44965">
                  <c:v>72631</c:v>
                </c:pt>
                <c:pt idx="44966">
                  <c:v>71365</c:v>
                </c:pt>
                <c:pt idx="44967">
                  <c:v>72571</c:v>
                </c:pt>
                <c:pt idx="44968">
                  <c:v>71305</c:v>
                </c:pt>
                <c:pt idx="44969">
                  <c:v>71245</c:v>
                </c:pt>
                <c:pt idx="44970">
                  <c:v>69979</c:v>
                </c:pt>
                <c:pt idx="44971">
                  <c:v>69919</c:v>
                </c:pt>
                <c:pt idx="44972">
                  <c:v>68653</c:v>
                </c:pt>
                <c:pt idx="44973">
                  <c:v>68593</c:v>
                </c:pt>
                <c:pt idx="44974">
                  <c:v>67327</c:v>
                </c:pt>
                <c:pt idx="44975">
                  <c:v>67267</c:v>
                </c:pt>
                <c:pt idx="44976">
                  <c:v>66001</c:v>
                </c:pt>
                <c:pt idx="44977">
                  <c:v>76849</c:v>
                </c:pt>
                <c:pt idx="44978">
                  <c:v>75576</c:v>
                </c:pt>
                <c:pt idx="44979">
                  <c:v>76835</c:v>
                </c:pt>
                <c:pt idx="44980">
                  <c:v>75562</c:v>
                </c:pt>
                <c:pt idx="44981">
                  <c:v>74289</c:v>
                </c:pt>
                <c:pt idx="44982">
                  <c:v>73016</c:v>
                </c:pt>
                <c:pt idx="44983">
                  <c:v>75548</c:v>
                </c:pt>
                <c:pt idx="44984">
                  <c:v>74275</c:v>
                </c:pt>
                <c:pt idx="44985">
                  <c:v>73002</c:v>
                </c:pt>
                <c:pt idx="44986">
                  <c:v>71729</c:v>
                </c:pt>
                <c:pt idx="44987">
                  <c:v>74261</c:v>
                </c:pt>
                <c:pt idx="44988">
                  <c:v>72988</c:v>
                </c:pt>
                <c:pt idx="44989">
                  <c:v>71715</c:v>
                </c:pt>
                <c:pt idx="44990">
                  <c:v>74246</c:v>
                </c:pt>
                <c:pt idx="44991">
                  <c:v>72974</c:v>
                </c:pt>
                <c:pt idx="44992">
                  <c:v>71701</c:v>
                </c:pt>
                <c:pt idx="44993">
                  <c:v>72960</c:v>
                </c:pt>
                <c:pt idx="44994">
                  <c:v>71687</c:v>
                </c:pt>
                <c:pt idx="44995">
                  <c:v>70414</c:v>
                </c:pt>
                <c:pt idx="44996">
                  <c:v>71673</c:v>
                </c:pt>
                <c:pt idx="44997">
                  <c:v>70400</c:v>
                </c:pt>
                <c:pt idx="44998">
                  <c:v>70386</c:v>
                </c:pt>
                <c:pt idx="44999">
                  <c:v>69113</c:v>
                </c:pt>
                <c:pt idx="45000">
                  <c:v>69099</c:v>
                </c:pt>
                <c:pt idx="45001">
                  <c:v>67826</c:v>
                </c:pt>
                <c:pt idx="45002">
                  <c:v>67812</c:v>
                </c:pt>
                <c:pt idx="45003">
                  <c:v>66539</c:v>
                </c:pt>
                <c:pt idx="45004">
                  <c:v>66525</c:v>
                </c:pt>
                <c:pt idx="45005">
                  <c:v>65252</c:v>
                </c:pt>
                <c:pt idx="45006">
                  <c:v>72787</c:v>
                </c:pt>
                <c:pt idx="45007">
                  <c:v>71542</c:v>
                </c:pt>
                <c:pt idx="45008">
                  <c:v>72841</c:v>
                </c:pt>
                <c:pt idx="45009">
                  <c:v>71597</c:v>
                </c:pt>
                <c:pt idx="45010">
                  <c:v>70353</c:v>
                </c:pt>
                <c:pt idx="45011">
                  <c:v>69109</c:v>
                </c:pt>
                <c:pt idx="45012">
                  <c:v>71652</c:v>
                </c:pt>
                <c:pt idx="45013">
                  <c:v>70408</c:v>
                </c:pt>
                <c:pt idx="45014">
                  <c:v>69164</c:v>
                </c:pt>
                <c:pt idx="45015">
                  <c:v>67920</c:v>
                </c:pt>
                <c:pt idx="45016">
                  <c:v>70462</c:v>
                </c:pt>
                <c:pt idx="45017">
                  <c:v>69218</c:v>
                </c:pt>
                <c:pt idx="45018">
                  <c:v>67974</c:v>
                </c:pt>
                <c:pt idx="45019">
                  <c:v>70517</c:v>
                </c:pt>
                <c:pt idx="45020">
                  <c:v>69273</c:v>
                </c:pt>
                <c:pt idx="45021">
                  <c:v>68029</c:v>
                </c:pt>
                <c:pt idx="45022">
                  <c:v>69328</c:v>
                </c:pt>
                <c:pt idx="45023">
                  <c:v>68084</c:v>
                </c:pt>
                <c:pt idx="45024">
                  <c:v>66840</c:v>
                </c:pt>
                <c:pt idx="45025">
                  <c:v>68138</c:v>
                </c:pt>
                <c:pt idx="45026">
                  <c:v>66894</c:v>
                </c:pt>
                <c:pt idx="45027">
                  <c:v>66949</c:v>
                </c:pt>
                <c:pt idx="45028">
                  <c:v>65705</c:v>
                </c:pt>
                <c:pt idx="45029">
                  <c:v>65760</c:v>
                </c:pt>
                <c:pt idx="45030">
                  <c:v>64515</c:v>
                </c:pt>
                <c:pt idx="45031">
                  <c:v>64570</c:v>
                </c:pt>
                <c:pt idx="45032">
                  <c:v>63326</c:v>
                </c:pt>
                <c:pt idx="45033">
                  <c:v>63381</c:v>
                </c:pt>
                <c:pt idx="45034">
                  <c:v>62137</c:v>
                </c:pt>
                <c:pt idx="45035">
                  <c:v>75161</c:v>
                </c:pt>
                <c:pt idx="45036">
                  <c:v>73911</c:v>
                </c:pt>
                <c:pt idx="45037">
                  <c:v>73828</c:v>
                </c:pt>
                <c:pt idx="45038">
                  <c:v>73746</c:v>
                </c:pt>
                <c:pt idx="45039">
                  <c:v>72496</c:v>
                </c:pt>
                <c:pt idx="45040">
                  <c:v>71245</c:v>
                </c:pt>
                <c:pt idx="45041">
                  <c:v>72413</c:v>
                </c:pt>
                <c:pt idx="45042">
                  <c:v>72330</c:v>
                </c:pt>
                <c:pt idx="45043">
                  <c:v>71080</c:v>
                </c:pt>
                <c:pt idx="45044">
                  <c:v>70998</c:v>
                </c:pt>
                <c:pt idx="45045">
                  <c:v>70915</c:v>
                </c:pt>
                <c:pt idx="45046">
                  <c:v>69665</c:v>
                </c:pt>
                <c:pt idx="45047">
                  <c:v>68414</c:v>
                </c:pt>
                <c:pt idx="45048">
                  <c:v>69582</c:v>
                </c:pt>
                <c:pt idx="45049">
                  <c:v>68332</c:v>
                </c:pt>
                <c:pt idx="45050">
                  <c:v>68249</c:v>
                </c:pt>
                <c:pt idx="45051">
                  <c:v>66999</c:v>
                </c:pt>
                <c:pt idx="45052">
                  <c:v>66916</c:v>
                </c:pt>
                <c:pt idx="45053">
                  <c:v>65583</c:v>
                </c:pt>
                <c:pt idx="45054">
                  <c:v>64333</c:v>
                </c:pt>
                <c:pt idx="45055">
                  <c:v>65501</c:v>
                </c:pt>
                <c:pt idx="45056">
                  <c:v>64250</c:v>
                </c:pt>
                <c:pt idx="45057">
                  <c:v>62835</c:v>
                </c:pt>
                <c:pt idx="45058">
                  <c:v>61502</c:v>
                </c:pt>
                <c:pt idx="45059">
                  <c:v>58919</c:v>
                </c:pt>
                <c:pt idx="45060">
                  <c:v>54920</c:v>
                </c:pt>
                <c:pt idx="45061">
                  <c:v>77145</c:v>
                </c:pt>
                <c:pt idx="45062">
                  <c:v>75867</c:v>
                </c:pt>
                <c:pt idx="45063">
                  <c:v>75772</c:v>
                </c:pt>
                <c:pt idx="45064">
                  <c:v>75678</c:v>
                </c:pt>
                <c:pt idx="45065">
                  <c:v>74400</c:v>
                </c:pt>
                <c:pt idx="45066">
                  <c:v>73122</c:v>
                </c:pt>
                <c:pt idx="45067">
                  <c:v>74305</c:v>
                </c:pt>
                <c:pt idx="45068">
                  <c:v>74210</c:v>
                </c:pt>
                <c:pt idx="45069">
                  <c:v>72933</c:v>
                </c:pt>
                <c:pt idx="45070">
                  <c:v>72838</c:v>
                </c:pt>
                <c:pt idx="45071">
                  <c:v>72743</c:v>
                </c:pt>
                <c:pt idx="45072">
                  <c:v>71465</c:v>
                </c:pt>
                <c:pt idx="45073">
                  <c:v>70188</c:v>
                </c:pt>
                <c:pt idx="45074">
                  <c:v>71371</c:v>
                </c:pt>
                <c:pt idx="45075">
                  <c:v>70093</c:v>
                </c:pt>
                <c:pt idx="45076">
                  <c:v>69998</c:v>
                </c:pt>
                <c:pt idx="45077">
                  <c:v>68720</c:v>
                </c:pt>
                <c:pt idx="45078">
                  <c:v>68626</c:v>
                </c:pt>
                <c:pt idx="45079">
                  <c:v>67253</c:v>
                </c:pt>
                <c:pt idx="45080">
                  <c:v>65975</c:v>
                </c:pt>
                <c:pt idx="45081">
                  <c:v>67159</c:v>
                </c:pt>
                <c:pt idx="45082">
                  <c:v>65881</c:v>
                </c:pt>
                <c:pt idx="45083">
                  <c:v>64414</c:v>
                </c:pt>
                <c:pt idx="45084">
                  <c:v>63041</c:v>
                </c:pt>
                <c:pt idx="45085">
                  <c:v>60391</c:v>
                </c:pt>
                <c:pt idx="45086">
                  <c:v>56273</c:v>
                </c:pt>
                <c:pt idx="45087">
                  <c:v>75881</c:v>
                </c:pt>
                <c:pt idx="45088">
                  <c:v>74609</c:v>
                </c:pt>
                <c:pt idx="45089">
                  <c:v>74543</c:v>
                </c:pt>
                <c:pt idx="45090">
                  <c:v>74478</c:v>
                </c:pt>
                <c:pt idx="45091">
                  <c:v>73206</c:v>
                </c:pt>
                <c:pt idx="45092">
                  <c:v>71934</c:v>
                </c:pt>
                <c:pt idx="45093">
                  <c:v>73140</c:v>
                </c:pt>
                <c:pt idx="45094">
                  <c:v>73075</c:v>
                </c:pt>
                <c:pt idx="45095">
                  <c:v>71803</c:v>
                </c:pt>
                <c:pt idx="45096">
                  <c:v>71737</c:v>
                </c:pt>
                <c:pt idx="45097">
                  <c:v>71672</c:v>
                </c:pt>
                <c:pt idx="45098">
                  <c:v>70400</c:v>
                </c:pt>
                <c:pt idx="45099">
                  <c:v>69128</c:v>
                </c:pt>
                <c:pt idx="45100">
                  <c:v>70335</c:v>
                </c:pt>
                <c:pt idx="45101">
                  <c:v>69062</c:v>
                </c:pt>
                <c:pt idx="45102">
                  <c:v>68997</c:v>
                </c:pt>
                <c:pt idx="45103">
                  <c:v>67725</c:v>
                </c:pt>
                <c:pt idx="45104">
                  <c:v>67659</c:v>
                </c:pt>
                <c:pt idx="45105">
                  <c:v>66322</c:v>
                </c:pt>
                <c:pt idx="45106">
                  <c:v>65049</c:v>
                </c:pt>
                <c:pt idx="45107">
                  <c:v>66256</c:v>
                </c:pt>
                <c:pt idx="45108">
                  <c:v>64984</c:v>
                </c:pt>
                <c:pt idx="45109">
                  <c:v>63581</c:v>
                </c:pt>
                <c:pt idx="45110">
                  <c:v>62244</c:v>
                </c:pt>
                <c:pt idx="45111">
                  <c:v>59634</c:v>
                </c:pt>
                <c:pt idx="45112">
                  <c:v>55621</c:v>
                </c:pt>
                <c:pt idx="45113">
                  <c:v>74408</c:v>
                </c:pt>
                <c:pt idx="45114">
                  <c:v>73142</c:v>
                </c:pt>
                <c:pt idx="45115">
                  <c:v>73111</c:v>
                </c:pt>
                <c:pt idx="45116">
                  <c:v>73080</c:v>
                </c:pt>
                <c:pt idx="45117">
                  <c:v>71814</c:v>
                </c:pt>
                <c:pt idx="45118">
                  <c:v>70548</c:v>
                </c:pt>
                <c:pt idx="45119">
                  <c:v>71783</c:v>
                </c:pt>
                <c:pt idx="45120">
                  <c:v>71752</c:v>
                </c:pt>
                <c:pt idx="45121">
                  <c:v>70486</c:v>
                </c:pt>
                <c:pt idx="45122">
                  <c:v>70455</c:v>
                </c:pt>
                <c:pt idx="45123">
                  <c:v>70423</c:v>
                </c:pt>
                <c:pt idx="45124">
                  <c:v>69158</c:v>
                </c:pt>
                <c:pt idx="45125">
                  <c:v>67892</c:v>
                </c:pt>
                <c:pt idx="45126">
                  <c:v>69126</c:v>
                </c:pt>
                <c:pt idx="45127">
                  <c:v>67861</c:v>
                </c:pt>
                <c:pt idx="45128">
                  <c:v>67830</c:v>
                </c:pt>
                <c:pt idx="45129">
                  <c:v>66564</c:v>
                </c:pt>
                <c:pt idx="45130">
                  <c:v>66533</c:v>
                </c:pt>
                <c:pt idx="45131">
                  <c:v>65236</c:v>
                </c:pt>
                <c:pt idx="45132">
                  <c:v>63970</c:v>
                </c:pt>
                <c:pt idx="45133">
                  <c:v>65205</c:v>
                </c:pt>
                <c:pt idx="45134">
                  <c:v>63939</c:v>
                </c:pt>
                <c:pt idx="45135">
                  <c:v>62611</c:v>
                </c:pt>
                <c:pt idx="45136">
                  <c:v>61314</c:v>
                </c:pt>
                <c:pt idx="45137">
                  <c:v>58751</c:v>
                </c:pt>
                <c:pt idx="45138">
                  <c:v>54861</c:v>
                </c:pt>
                <c:pt idx="45139">
                  <c:v>69882</c:v>
                </c:pt>
                <c:pt idx="45140">
                  <c:v>68662</c:v>
                </c:pt>
                <c:pt idx="45141">
                  <c:v>68689</c:v>
                </c:pt>
                <c:pt idx="45142">
                  <c:v>68715</c:v>
                </c:pt>
                <c:pt idx="45143">
                  <c:v>67496</c:v>
                </c:pt>
                <c:pt idx="45144">
                  <c:v>66276</c:v>
                </c:pt>
                <c:pt idx="45145">
                  <c:v>67522</c:v>
                </c:pt>
                <c:pt idx="45146">
                  <c:v>67549</c:v>
                </c:pt>
                <c:pt idx="45147">
                  <c:v>66329</c:v>
                </c:pt>
                <c:pt idx="45148">
                  <c:v>66356</c:v>
                </c:pt>
                <c:pt idx="45149">
                  <c:v>66382</c:v>
                </c:pt>
                <c:pt idx="45150">
                  <c:v>65163</c:v>
                </c:pt>
                <c:pt idx="45151">
                  <c:v>63943</c:v>
                </c:pt>
                <c:pt idx="45152">
                  <c:v>65190</c:v>
                </c:pt>
                <c:pt idx="45153">
                  <c:v>63970</c:v>
                </c:pt>
                <c:pt idx="45154">
                  <c:v>63997</c:v>
                </c:pt>
                <c:pt idx="45155">
                  <c:v>62777</c:v>
                </c:pt>
                <c:pt idx="45156">
                  <c:v>62804</c:v>
                </c:pt>
                <c:pt idx="45157">
                  <c:v>61611</c:v>
                </c:pt>
                <c:pt idx="45158">
                  <c:v>60391</c:v>
                </c:pt>
                <c:pt idx="45159">
                  <c:v>61637</c:v>
                </c:pt>
                <c:pt idx="45160">
                  <c:v>60418</c:v>
                </c:pt>
                <c:pt idx="45161">
                  <c:v>59251</c:v>
                </c:pt>
                <c:pt idx="45162">
                  <c:v>58058</c:v>
                </c:pt>
                <c:pt idx="45163">
                  <c:v>55646</c:v>
                </c:pt>
                <c:pt idx="45164">
                  <c:v>52067</c:v>
                </c:pt>
                <c:pt idx="45165">
                  <c:v>75080</c:v>
                </c:pt>
                <c:pt idx="45166">
                  <c:v>73763</c:v>
                </c:pt>
                <c:pt idx="45167">
                  <c:v>72547</c:v>
                </c:pt>
                <c:pt idx="45168">
                  <c:v>73661</c:v>
                </c:pt>
                <c:pt idx="45169">
                  <c:v>72445</c:v>
                </c:pt>
                <c:pt idx="45170">
                  <c:v>71230</c:v>
                </c:pt>
                <c:pt idx="45171">
                  <c:v>72344</c:v>
                </c:pt>
                <c:pt idx="45172">
                  <c:v>71128</c:v>
                </c:pt>
                <c:pt idx="45173">
                  <c:v>71027</c:v>
                </c:pt>
                <c:pt idx="45174">
                  <c:v>69811</c:v>
                </c:pt>
                <c:pt idx="45175">
                  <c:v>69710</c:v>
                </c:pt>
                <c:pt idx="45176">
                  <c:v>68494</c:v>
                </c:pt>
                <c:pt idx="45177">
                  <c:v>68393</c:v>
                </c:pt>
                <c:pt idx="45178">
                  <c:v>67177</c:v>
                </c:pt>
                <c:pt idx="45179">
                  <c:v>67075</c:v>
                </c:pt>
                <c:pt idx="45180">
                  <c:v>65859</c:v>
                </c:pt>
                <c:pt idx="45181">
                  <c:v>65758</c:v>
                </c:pt>
                <c:pt idx="45182">
                  <c:v>64542</c:v>
                </c:pt>
                <c:pt idx="45183">
                  <c:v>64441</c:v>
                </c:pt>
                <c:pt idx="45184">
                  <c:v>63225</c:v>
                </c:pt>
                <c:pt idx="45185">
                  <c:v>77103</c:v>
                </c:pt>
                <c:pt idx="45186">
                  <c:v>75754</c:v>
                </c:pt>
                <c:pt idx="45187">
                  <c:v>74501</c:v>
                </c:pt>
                <c:pt idx="45188">
                  <c:v>75656</c:v>
                </c:pt>
                <c:pt idx="45189">
                  <c:v>74404</c:v>
                </c:pt>
                <c:pt idx="45190">
                  <c:v>73152</c:v>
                </c:pt>
                <c:pt idx="45191">
                  <c:v>74307</c:v>
                </c:pt>
                <c:pt idx="45192">
                  <c:v>73054</c:v>
                </c:pt>
                <c:pt idx="45193">
                  <c:v>72957</c:v>
                </c:pt>
                <c:pt idx="45194">
                  <c:v>71705</c:v>
                </c:pt>
                <c:pt idx="45195">
                  <c:v>71607</c:v>
                </c:pt>
                <c:pt idx="45196">
                  <c:v>70355</c:v>
                </c:pt>
                <c:pt idx="45197">
                  <c:v>70258</c:v>
                </c:pt>
                <c:pt idx="45198">
                  <c:v>69005</c:v>
                </c:pt>
                <c:pt idx="45199">
                  <c:v>68908</c:v>
                </c:pt>
                <c:pt idx="45200">
                  <c:v>67656</c:v>
                </c:pt>
                <c:pt idx="45201">
                  <c:v>67558</c:v>
                </c:pt>
                <c:pt idx="45202">
                  <c:v>66306</c:v>
                </c:pt>
                <c:pt idx="45203">
                  <c:v>66209</c:v>
                </c:pt>
                <c:pt idx="45204">
                  <c:v>64956</c:v>
                </c:pt>
                <c:pt idx="45205">
                  <c:v>76388</c:v>
                </c:pt>
                <c:pt idx="45206">
                  <c:v>75068</c:v>
                </c:pt>
                <c:pt idx="45207">
                  <c:v>73805</c:v>
                </c:pt>
                <c:pt idx="45208">
                  <c:v>75010</c:v>
                </c:pt>
                <c:pt idx="45209">
                  <c:v>73748</c:v>
                </c:pt>
                <c:pt idx="45210">
                  <c:v>72485</c:v>
                </c:pt>
                <c:pt idx="45211">
                  <c:v>73690</c:v>
                </c:pt>
                <c:pt idx="45212">
                  <c:v>72428</c:v>
                </c:pt>
                <c:pt idx="45213">
                  <c:v>72370</c:v>
                </c:pt>
                <c:pt idx="45214">
                  <c:v>71108</c:v>
                </c:pt>
                <c:pt idx="45215">
                  <c:v>71050</c:v>
                </c:pt>
                <c:pt idx="45216">
                  <c:v>69788</c:v>
                </c:pt>
                <c:pt idx="45217">
                  <c:v>69730</c:v>
                </c:pt>
                <c:pt idx="45218">
                  <c:v>68468</c:v>
                </c:pt>
                <c:pt idx="45219">
                  <c:v>68410</c:v>
                </c:pt>
                <c:pt idx="45220">
                  <c:v>67148</c:v>
                </c:pt>
                <c:pt idx="45221">
                  <c:v>67090</c:v>
                </c:pt>
                <c:pt idx="45222">
                  <c:v>65828</c:v>
                </c:pt>
                <c:pt idx="45223">
                  <c:v>65770</c:v>
                </c:pt>
                <c:pt idx="45224">
                  <c:v>64508</c:v>
                </c:pt>
                <c:pt idx="45225">
                  <c:v>75555</c:v>
                </c:pt>
                <c:pt idx="45226">
                  <c:v>74269</c:v>
                </c:pt>
                <c:pt idx="45227">
                  <c:v>72996</c:v>
                </c:pt>
                <c:pt idx="45228">
                  <c:v>74256</c:v>
                </c:pt>
                <c:pt idx="45229">
                  <c:v>72982</c:v>
                </c:pt>
                <c:pt idx="45230">
                  <c:v>71709</c:v>
                </c:pt>
                <c:pt idx="45231">
                  <c:v>72969</c:v>
                </c:pt>
                <c:pt idx="45232">
                  <c:v>71696</c:v>
                </c:pt>
                <c:pt idx="45233">
                  <c:v>71682</c:v>
                </c:pt>
                <c:pt idx="45234">
                  <c:v>70409</c:v>
                </c:pt>
                <c:pt idx="45235">
                  <c:v>70396</c:v>
                </c:pt>
                <c:pt idx="45236">
                  <c:v>69123</c:v>
                </c:pt>
                <c:pt idx="45237">
                  <c:v>69109</c:v>
                </c:pt>
                <c:pt idx="45238">
                  <c:v>67836</c:v>
                </c:pt>
                <c:pt idx="45239">
                  <c:v>67823</c:v>
                </c:pt>
                <c:pt idx="45240">
                  <c:v>66550</c:v>
                </c:pt>
                <c:pt idx="45241">
                  <c:v>66536</c:v>
                </c:pt>
                <c:pt idx="45242">
                  <c:v>65263</c:v>
                </c:pt>
                <c:pt idx="45243">
                  <c:v>65250</c:v>
                </c:pt>
                <c:pt idx="45244">
                  <c:v>63977</c:v>
                </c:pt>
                <c:pt idx="45245">
                  <c:v>71920</c:v>
                </c:pt>
                <c:pt idx="45246">
                  <c:v>70724</c:v>
                </c:pt>
                <c:pt idx="45247">
                  <c:v>69476</c:v>
                </c:pt>
                <c:pt idx="45248">
                  <c:v>70776</c:v>
                </c:pt>
                <c:pt idx="45249">
                  <c:v>69528</c:v>
                </c:pt>
                <c:pt idx="45250">
                  <c:v>68280</c:v>
                </c:pt>
                <c:pt idx="45251">
                  <c:v>69580</c:v>
                </c:pt>
                <c:pt idx="45252">
                  <c:v>68332</c:v>
                </c:pt>
                <c:pt idx="45253">
                  <c:v>68384</c:v>
                </c:pt>
                <c:pt idx="45254">
                  <c:v>67136</c:v>
                </c:pt>
                <c:pt idx="45255">
                  <c:v>67188</c:v>
                </c:pt>
                <c:pt idx="45256">
                  <c:v>65940</c:v>
                </c:pt>
                <c:pt idx="45257">
                  <c:v>65992</c:v>
                </c:pt>
                <c:pt idx="45258">
                  <c:v>64744</c:v>
                </c:pt>
                <c:pt idx="45259">
                  <c:v>64796</c:v>
                </c:pt>
                <c:pt idx="45260">
                  <c:v>63548</c:v>
                </c:pt>
                <c:pt idx="45261">
                  <c:v>63600</c:v>
                </c:pt>
                <c:pt idx="45262">
                  <c:v>62352</c:v>
                </c:pt>
                <c:pt idx="45263">
                  <c:v>62404</c:v>
                </c:pt>
                <c:pt idx="45264">
                  <c:v>61156</c:v>
                </c:pt>
                <c:pt idx="45265">
                  <c:v>75472</c:v>
                </c:pt>
                <c:pt idx="45266">
                  <c:v>74159</c:v>
                </c:pt>
                <c:pt idx="45267">
                  <c:v>72846</c:v>
                </c:pt>
                <c:pt idx="45268">
                  <c:v>71610</c:v>
                </c:pt>
                <c:pt idx="45269">
                  <c:v>72768</c:v>
                </c:pt>
                <c:pt idx="45270">
                  <c:v>71532</c:v>
                </c:pt>
                <c:pt idx="45271">
                  <c:v>71455</c:v>
                </c:pt>
                <c:pt idx="45272">
                  <c:v>70141</c:v>
                </c:pt>
                <c:pt idx="45273">
                  <c:v>68905</c:v>
                </c:pt>
                <c:pt idx="45274">
                  <c:v>68828</c:v>
                </c:pt>
                <c:pt idx="45275">
                  <c:v>67514</c:v>
                </c:pt>
                <c:pt idx="45276">
                  <c:v>66201</c:v>
                </c:pt>
                <c:pt idx="45277">
                  <c:v>77460</c:v>
                </c:pt>
                <c:pt idx="45278">
                  <c:v>76115</c:v>
                </c:pt>
                <c:pt idx="45279">
                  <c:v>74770</c:v>
                </c:pt>
                <c:pt idx="45280">
                  <c:v>73498</c:v>
                </c:pt>
                <c:pt idx="45281">
                  <c:v>74696</c:v>
                </c:pt>
                <c:pt idx="45282">
                  <c:v>73425</c:v>
                </c:pt>
                <c:pt idx="45283">
                  <c:v>73351</c:v>
                </c:pt>
                <c:pt idx="45284">
                  <c:v>72006</c:v>
                </c:pt>
                <c:pt idx="45285">
                  <c:v>70734</c:v>
                </c:pt>
                <c:pt idx="45286">
                  <c:v>70661</c:v>
                </c:pt>
                <c:pt idx="45287">
                  <c:v>69316</c:v>
                </c:pt>
                <c:pt idx="45288">
                  <c:v>67970</c:v>
                </c:pt>
                <c:pt idx="45289">
                  <c:v>76529</c:v>
                </c:pt>
                <c:pt idx="45290">
                  <c:v>75211</c:v>
                </c:pt>
                <c:pt idx="45291">
                  <c:v>73893</c:v>
                </c:pt>
                <c:pt idx="45292">
                  <c:v>72622</c:v>
                </c:pt>
                <c:pt idx="45293">
                  <c:v>73846</c:v>
                </c:pt>
                <c:pt idx="45294">
                  <c:v>72575</c:v>
                </c:pt>
                <c:pt idx="45295">
                  <c:v>72528</c:v>
                </c:pt>
                <c:pt idx="45296">
                  <c:v>71211</c:v>
                </c:pt>
                <c:pt idx="45297">
                  <c:v>69940</c:v>
                </c:pt>
                <c:pt idx="45298">
                  <c:v>69893</c:v>
                </c:pt>
                <c:pt idx="45299">
                  <c:v>68575</c:v>
                </c:pt>
                <c:pt idx="45300">
                  <c:v>67257</c:v>
                </c:pt>
                <c:pt idx="45301">
                  <c:v>75450</c:v>
                </c:pt>
                <c:pt idx="45302">
                  <c:v>74163</c:v>
                </c:pt>
                <c:pt idx="45303">
                  <c:v>72875</c:v>
                </c:pt>
                <c:pt idx="45304">
                  <c:v>71607</c:v>
                </c:pt>
                <c:pt idx="45305">
                  <c:v>72856</c:v>
                </c:pt>
                <c:pt idx="45306">
                  <c:v>71588</c:v>
                </c:pt>
                <c:pt idx="45307">
                  <c:v>71569</c:v>
                </c:pt>
                <c:pt idx="45308">
                  <c:v>70281</c:v>
                </c:pt>
                <c:pt idx="45309">
                  <c:v>69013</c:v>
                </c:pt>
                <c:pt idx="45310">
                  <c:v>68994</c:v>
                </c:pt>
                <c:pt idx="45311">
                  <c:v>67707</c:v>
                </c:pt>
                <c:pt idx="45312">
                  <c:v>66419</c:v>
                </c:pt>
                <c:pt idx="45313">
                  <c:v>71450</c:v>
                </c:pt>
                <c:pt idx="45314">
                  <c:v>70248</c:v>
                </c:pt>
                <c:pt idx="45315">
                  <c:v>69047</c:v>
                </c:pt>
                <c:pt idx="45316">
                  <c:v>67824</c:v>
                </c:pt>
                <c:pt idx="45317">
                  <c:v>69069</c:v>
                </c:pt>
                <c:pt idx="45318">
                  <c:v>67846</c:v>
                </c:pt>
                <c:pt idx="45319">
                  <c:v>67868</c:v>
                </c:pt>
                <c:pt idx="45320">
                  <c:v>66666</c:v>
                </c:pt>
                <c:pt idx="45321">
                  <c:v>65443</c:v>
                </c:pt>
                <c:pt idx="45322">
                  <c:v>65465</c:v>
                </c:pt>
                <c:pt idx="45323">
                  <c:v>64263</c:v>
                </c:pt>
                <c:pt idx="45324">
                  <c:v>63062</c:v>
                </c:pt>
                <c:pt idx="45325">
                  <c:v>65865</c:v>
                </c:pt>
                <c:pt idx="45326">
                  <c:v>64598</c:v>
                </c:pt>
                <c:pt idx="45327">
                  <c:v>60797</c:v>
                </c:pt>
                <c:pt idx="45328">
                  <c:v>58263</c:v>
                </c:pt>
                <c:pt idx="45329">
                  <c:v>56996</c:v>
                </c:pt>
                <c:pt idx="45330">
                  <c:v>55729</c:v>
                </c:pt>
                <c:pt idx="45331">
                  <c:v>65829</c:v>
                </c:pt>
                <c:pt idx="45332">
                  <c:v>64562</c:v>
                </c:pt>
                <c:pt idx="45333">
                  <c:v>63295</c:v>
                </c:pt>
                <c:pt idx="45334">
                  <c:v>62028</c:v>
                </c:pt>
                <c:pt idx="45335">
                  <c:v>60760</c:v>
                </c:pt>
                <c:pt idx="45336">
                  <c:v>59493</c:v>
                </c:pt>
                <c:pt idx="45337">
                  <c:v>58226</c:v>
                </c:pt>
                <c:pt idx="45338">
                  <c:v>56959</c:v>
                </c:pt>
                <c:pt idx="45339">
                  <c:v>55692</c:v>
                </c:pt>
                <c:pt idx="45340">
                  <c:v>54425</c:v>
                </c:pt>
                <c:pt idx="45341">
                  <c:v>53158</c:v>
                </c:pt>
                <c:pt idx="45342">
                  <c:v>65792</c:v>
                </c:pt>
                <c:pt idx="45343">
                  <c:v>64525</c:v>
                </c:pt>
                <c:pt idx="45344">
                  <c:v>63258</c:v>
                </c:pt>
                <c:pt idx="45345">
                  <c:v>61991</c:v>
                </c:pt>
                <c:pt idx="45346">
                  <c:v>60724</c:v>
                </c:pt>
                <c:pt idx="45347">
                  <c:v>59457</c:v>
                </c:pt>
                <c:pt idx="45348">
                  <c:v>58190</c:v>
                </c:pt>
                <c:pt idx="45349">
                  <c:v>56923</c:v>
                </c:pt>
                <c:pt idx="45350">
                  <c:v>55655</c:v>
                </c:pt>
                <c:pt idx="45351">
                  <c:v>54388</c:v>
                </c:pt>
                <c:pt idx="45352">
                  <c:v>53121</c:v>
                </c:pt>
                <c:pt idx="45353">
                  <c:v>51854</c:v>
                </c:pt>
                <c:pt idx="45354">
                  <c:v>50587</c:v>
                </c:pt>
                <c:pt idx="45355">
                  <c:v>64489</c:v>
                </c:pt>
                <c:pt idx="45356">
                  <c:v>63221</c:v>
                </c:pt>
                <c:pt idx="45357">
                  <c:v>61954</c:v>
                </c:pt>
                <c:pt idx="45358">
                  <c:v>60687</c:v>
                </c:pt>
                <c:pt idx="45359">
                  <c:v>59420</c:v>
                </c:pt>
                <c:pt idx="45360">
                  <c:v>58153</c:v>
                </c:pt>
                <c:pt idx="45361">
                  <c:v>56886</c:v>
                </c:pt>
                <c:pt idx="45362">
                  <c:v>55619</c:v>
                </c:pt>
                <c:pt idx="45363">
                  <c:v>54352</c:v>
                </c:pt>
                <c:pt idx="45364">
                  <c:v>53085</c:v>
                </c:pt>
                <c:pt idx="45365">
                  <c:v>51818</c:v>
                </c:pt>
                <c:pt idx="45366">
                  <c:v>50550</c:v>
                </c:pt>
                <c:pt idx="45367">
                  <c:v>49283</c:v>
                </c:pt>
                <c:pt idx="45368">
                  <c:v>48016</c:v>
                </c:pt>
                <c:pt idx="45369">
                  <c:v>61918</c:v>
                </c:pt>
                <c:pt idx="45370">
                  <c:v>60651</c:v>
                </c:pt>
                <c:pt idx="45371">
                  <c:v>47980</c:v>
                </c:pt>
                <c:pt idx="45372">
                  <c:v>46713</c:v>
                </c:pt>
                <c:pt idx="45373">
                  <c:v>67827</c:v>
                </c:pt>
                <c:pt idx="45374">
                  <c:v>66510</c:v>
                </c:pt>
                <c:pt idx="45375">
                  <c:v>62559</c:v>
                </c:pt>
                <c:pt idx="45376">
                  <c:v>59925</c:v>
                </c:pt>
                <c:pt idx="45377">
                  <c:v>58609</c:v>
                </c:pt>
                <c:pt idx="45378">
                  <c:v>57292</c:v>
                </c:pt>
                <c:pt idx="45379">
                  <c:v>67807</c:v>
                </c:pt>
                <c:pt idx="45380">
                  <c:v>66490</c:v>
                </c:pt>
                <c:pt idx="45381">
                  <c:v>65174</c:v>
                </c:pt>
                <c:pt idx="45382">
                  <c:v>63857</c:v>
                </c:pt>
                <c:pt idx="45383">
                  <c:v>62540</c:v>
                </c:pt>
                <c:pt idx="45384">
                  <c:v>61223</c:v>
                </c:pt>
                <c:pt idx="45385">
                  <c:v>59906</c:v>
                </c:pt>
                <c:pt idx="45386">
                  <c:v>58589</c:v>
                </c:pt>
                <c:pt idx="45387">
                  <c:v>57272</c:v>
                </c:pt>
                <c:pt idx="45388">
                  <c:v>55955</c:v>
                </c:pt>
                <c:pt idx="45389">
                  <c:v>54638</c:v>
                </c:pt>
                <c:pt idx="45390">
                  <c:v>67788</c:v>
                </c:pt>
                <c:pt idx="45391">
                  <c:v>66471</c:v>
                </c:pt>
                <c:pt idx="45392">
                  <c:v>65154</c:v>
                </c:pt>
                <c:pt idx="45393">
                  <c:v>63837</c:v>
                </c:pt>
                <c:pt idx="45394">
                  <c:v>62520</c:v>
                </c:pt>
                <c:pt idx="45395">
                  <c:v>61203</c:v>
                </c:pt>
                <c:pt idx="45396">
                  <c:v>59886</c:v>
                </c:pt>
                <c:pt idx="45397">
                  <c:v>58569</c:v>
                </c:pt>
                <c:pt idx="45398">
                  <c:v>57253</c:v>
                </c:pt>
                <c:pt idx="45399">
                  <c:v>55936</c:v>
                </c:pt>
                <c:pt idx="45400">
                  <c:v>54619</c:v>
                </c:pt>
                <c:pt idx="45401">
                  <c:v>53302</c:v>
                </c:pt>
                <c:pt idx="45402">
                  <c:v>51985</c:v>
                </c:pt>
                <c:pt idx="45403">
                  <c:v>66451</c:v>
                </c:pt>
                <c:pt idx="45404">
                  <c:v>65134</c:v>
                </c:pt>
                <c:pt idx="45405">
                  <c:v>63818</c:v>
                </c:pt>
                <c:pt idx="45406">
                  <c:v>62501</c:v>
                </c:pt>
                <c:pt idx="45407">
                  <c:v>61184</c:v>
                </c:pt>
                <c:pt idx="45408">
                  <c:v>59867</c:v>
                </c:pt>
                <c:pt idx="45409">
                  <c:v>58550</c:v>
                </c:pt>
                <c:pt idx="45410">
                  <c:v>57233</c:v>
                </c:pt>
                <c:pt idx="45411">
                  <c:v>55916</c:v>
                </c:pt>
                <c:pt idx="45412">
                  <c:v>54599</c:v>
                </c:pt>
                <c:pt idx="45413">
                  <c:v>53282</c:v>
                </c:pt>
                <c:pt idx="45414">
                  <c:v>51965</c:v>
                </c:pt>
                <c:pt idx="45415">
                  <c:v>50648</c:v>
                </c:pt>
                <c:pt idx="45416">
                  <c:v>49332</c:v>
                </c:pt>
                <c:pt idx="45417">
                  <c:v>63798</c:v>
                </c:pt>
                <c:pt idx="45418">
                  <c:v>62481</c:v>
                </c:pt>
                <c:pt idx="45419">
                  <c:v>49312</c:v>
                </c:pt>
                <c:pt idx="45420">
                  <c:v>47995</c:v>
                </c:pt>
                <c:pt idx="45421">
                  <c:v>67211</c:v>
                </c:pt>
                <c:pt idx="45422">
                  <c:v>65883</c:v>
                </c:pt>
                <c:pt idx="45423">
                  <c:v>61896</c:v>
                </c:pt>
                <c:pt idx="45424">
                  <c:v>59238</c:v>
                </c:pt>
                <c:pt idx="45425">
                  <c:v>57909</c:v>
                </c:pt>
                <c:pt idx="45426">
                  <c:v>56580</c:v>
                </c:pt>
                <c:pt idx="45427">
                  <c:v>67228</c:v>
                </c:pt>
                <c:pt idx="45428">
                  <c:v>65899</c:v>
                </c:pt>
                <c:pt idx="45429">
                  <c:v>64570</c:v>
                </c:pt>
                <c:pt idx="45430">
                  <c:v>63241</c:v>
                </c:pt>
                <c:pt idx="45431">
                  <c:v>61912</c:v>
                </c:pt>
                <c:pt idx="45432">
                  <c:v>60583</c:v>
                </c:pt>
                <c:pt idx="45433">
                  <c:v>59254</c:v>
                </c:pt>
                <c:pt idx="45434">
                  <c:v>57925</c:v>
                </c:pt>
                <c:pt idx="45435">
                  <c:v>56597</c:v>
                </c:pt>
                <c:pt idx="45436">
                  <c:v>55268</c:v>
                </c:pt>
                <c:pt idx="45437">
                  <c:v>53939</c:v>
                </c:pt>
                <c:pt idx="45438">
                  <c:v>67245</c:v>
                </c:pt>
                <c:pt idx="45439">
                  <c:v>65916</c:v>
                </c:pt>
                <c:pt idx="45440">
                  <c:v>64587</c:v>
                </c:pt>
                <c:pt idx="45441">
                  <c:v>63258</c:v>
                </c:pt>
                <c:pt idx="45442">
                  <c:v>61929</c:v>
                </c:pt>
                <c:pt idx="45443">
                  <c:v>60600</c:v>
                </c:pt>
                <c:pt idx="45444">
                  <c:v>59271</c:v>
                </c:pt>
                <c:pt idx="45445">
                  <c:v>57942</c:v>
                </c:pt>
                <c:pt idx="45446">
                  <c:v>56613</c:v>
                </c:pt>
                <c:pt idx="45447">
                  <c:v>55284</c:v>
                </c:pt>
                <c:pt idx="45448">
                  <c:v>53955</c:v>
                </c:pt>
                <c:pt idx="45449">
                  <c:v>52626</c:v>
                </c:pt>
                <c:pt idx="45450">
                  <c:v>51297</c:v>
                </c:pt>
                <c:pt idx="45451">
                  <c:v>65932</c:v>
                </c:pt>
                <c:pt idx="45452">
                  <c:v>64603</c:v>
                </c:pt>
                <c:pt idx="45453">
                  <c:v>63274</c:v>
                </c:pt>
                <c:pt idx="45454">
                  <c:v>61946</c:v>
                </c:pt>
                <c:pt idx="45455">
                  <c:v>60617</c:v>
                </c:pt>
                <c:pt idx="45456">
                  <c:v>59288</c:v>
                </c:pt>
                <c:pt idx="45457">
                  <c:v>57959</c:v>
                </c:pt>
                <c:pt idx="45458">
                  <c:v>56630</c:v>
                </c:pt>
                <c:pt idx="45459">
                  <c:v>55301</c:v>
                </c:pt>
                <c:pt idx="45460">
                  <c:v>53972</c:v>
                </c:pt>
                <c:pt idx="45461">
                  <c:v>52643</c:v>
                </c:pt>
                <c:pt idx="45462">
                  <c:v>51314</c:v>
                </c:pt>
                <c:pt idx="45463">
                  <c:v>49985</c:v>
                </c:pt>
                <c:pt idx="45464">
                  <c:v>48656</c:v>
                </c:pt>
                <c:pt idx="45465">
                  <c:v>63291</c:v>
                </c:pt>
                <c:pt idx="45466">
                  <c:v>61962</c:v>
                </c:pt>
                <c:pt idx="45467">
                  <c:v>48673</c:v>
                </c:pt>
                <c:pt idx="45468">
                  <c:v>47344</c:v>
                </c:pt>
                <c:pt idx="45469">
                  <c:v>66419</c:v>
                </c:pt>
                <c:pt idx="45470">
                  <c:v>65080</c:v>
                </c:pt>
                <c:pt idx="45471">
                  <c:v>61061</c:v>
                </c:pt>
                <c:pt idx="45472">
                  <c:v>58382</c:v>
                </c:pt>
                <c:pt idx="45473">
                  <c:v>57043</c:v>
                </c:pt>
                <c:pt idx="45474">
                  <c:v>55703</c:v>
                </c:pt>
                <c:pt idx="45475">
                  <c:v>66475</c:v>
                </c:pt>
                <c:pt idx="45476">
                  <c:v>65135</c:v>
                </c:pt>
                <c:pt idx="45477">
                  <c:v>63796</c:v>
                </c:pt>
                <c:pt idx="45478">
                  <c:v>62456</c:v>
                </c:pt>
                <c:pt idx="45479">
                  <c:v>61117</c:v>
                </c:pt>
                <c:pt idx="45480">
                  <c:v>59777</c:v>
                </c:pt>
                <c:pt idx="45481">
                  <c:v>58438</c:v>
                </c:pt>
                <c:pt idx="45482">
                  <c:v>57098</c:v>
                </c:pt>
                <c:pt idx="45483">
                  <c:v>55759</c:v>
                </c:pt>
                <c:pt idx="45484">
                  <c:v>54419</c:v>
                </c:pt>
                <c:pt idx="45485">
                  <c:v>53080</c:v>
                </c:pt>
                <c:pt idx="45486">
                  <c:v>66531</c:v>
                </c:pt>
                <c:pt idx="45487">
                  <c:v>65191</c:v>
                </c:pt>
                <c:pt idx="45488">
                  <c:v>63852</c:v>
                </c:pt>
                <c:pt idx="45489">
                  <c:v>62512</c:v>
                </c:pt>
                <c:pt idx="45490">
                  <c:v>61173</c:v>
                </c:pt>
                <c:pt idx="45491">
                  <c:v>59833</c:v>
                </c:pt>
                <c:pt idx="45492">
                  <c:v>58494</c:v>
                </c:pt>
                <c:pt idx="45493">
                  <c:v>57154</c:v>
                </c:pt>
                <c:pt idx="45494">
                  <c:v>55815</c:v>
                </c:pt>
                <c:pt idx="45495">
                  <c:v>54475</c:v>
                </c:pt>
                <c:pt idx="45496">
                  <c:v>53136</c:v>
                </c:pt>
                <c:pt idx="45497">
                  <c:v>51796</c:v>
                </c:pt>
                <c:pt idx="45498">
                  <c:v>50457</c:v>
                </c:pt>
                <c:pt idx="45499">
                  <c:v>65247</c:v>
                </c:pt>
                <c:pt idx="45500">
                  <c:v>63907</c:v>
                </c:pt>
                <c:pt idx="45501">
                  <c:v>62568</c:v>
                </c:pt>
                <c:pt idx="45502">
                  <c:v>61228</c:v>
                </c:pt>
                <c:pt idx="45503">
                  <c:v>59889</c:v>
                </c:pt>
                <c:pt idx="45504">
                  <c:v>58549</c:v>
                </c:pt>
                <c:pt idx="45505">
                  <c:v>57210</c:v>
                </c:pt>
                <c:pt idx="45506">
                  <c:v>55870</c:v>
                </c:pt>
                <c:pt idx="45507">
                  <c:v>54531</c:v>
                </c:pt>
                <c:pt idx="45508">
                  <c:v>53191</c:v>
                </c:pt>
                <c:pt idx="45509">
                  <c:v>51852</c:v>
                </c:pt>
                <c:pt idx="45510">
                  <c:v>50512</c:v>
                </c:pt>
                <c:pt idx="45511">
                  <c:v>49173</c:v>
                </c:pt>
                <c:pt idx="45512">
                  <c:v>47834</c:v>
                </c:pt>
                <c:pt idx="45513">
                  <c:v>62624</c:v>
                </c:pt>
                <c:pt idx="45514">
                  <c:v>61284</c:v>
                </c:pt>
                <c:pt idx="45515">
                  <c:v>47889</c:v>
                </c:pt>
                <c:pt idx="45516">
                  <c:v>46550</c:v>
                </c:pt>
                <c:pt idx="45517">
                  <c:v>63043</c:v>
                </c:pt>
                <c:pt idx="45518">
                  <c:v>61736</c:v>
                </c:pt>
                <c:pt idx="45519">
                  <c:v>57813</c:v>
                </c:pt>
                <c:pt idx="45520">
                  <c:v>55199</c:v>
                </c:pt>
                <c:pt idx="45521">
                  <c:v>53891</c:v>
                </c:pt>
                <c:pt idx="45522">
                  <c:v>52584</c:v>
                </c:pt>
                <c:pt idx="45523">
                  <c:v>63150</c:v>
                </c:pt>
                <c:pt idx="45524">
                  <c:v>61843</c:v>
                </c:pt>
                <c:pt idx="45525">
                  <c:v>60535</c:v>
                </c:pt>
                <c:pt idx="45526">
                  <c:v>59228</c:v>
                </c:pt>
                <c:pt idx="45527">
                  <c:v>57920</c:v>
                </c:pt>
                <c:pt idx="45528">
                  <c:v>56613</c:v>
                </c:pt>
                <c:pt idx="45529">
                  <c:v>55305</c:v>
                </c:pt>
                <c:pt idx="45530">
                  <c:v>53998</c:v>
                </c:pt>
                <c:pt idx="45531">
                  <c:v>52691</c:v>
                </c:pt>
                <c:pt idx="45532">
                  <c:v>51383</c:v>
                </c:pt>
                <c:pt idx="45533">
                  <c:v>50076</c:v>
                </c:pt>
                <c:pt idx="45534">
                  <c:v>63257</c:v>
                </c:pt>
                <c:pt idx="45535">
                  <c:v>61950</c:v>
                </c:pt>
                <c:pt idx="45536">
                  <c:v>60642</c:v>
                </c:pt>
                <c:pt idx="45537">
                  <c:v>59335</c:v>
                </c:pt>
                <c:pt idx="45538">
                  <c:v>58027</c:v>
                </c:pt>
                <c:pt idx="45539">
                  <c:v>56720</c:v>
                </c:pt>
                <c:pt idx="45540">
                  <c:v>55412</c:v>
                </c:pt>
                <c:pt idx="45541">
                  <c:v>54105</c:v>
                </c:pt>
                <c:pt idx="45542">
                  <c:v>52798</c:v>
                </c:pt>
                <c:pt idx="45543">
                  <c:v>51490</c:v>
                </c:pt>
                <c:pt idx="45544">
                  <c:v>50183</c:v>
                </c:pt>
                <c:pt idx="45545">
                  <c:v>48875</c:v>
                </c:pt>
                <c:pt idx="45546">
                  <c:v>47568</c:v>
                </c:pt>
                <c:pt idx="45547">
                  <c:v>62056</c:v>
                </c:pt>
                <c:pt idx="45548">
                  <c:v>60749</c:v>
                </c:pt>
                <c:pt idx="45549">
                  <c:v>59442</c:v>
                </c:pt>
                <c:pt idx="45550">
                  <c:v>58134</c:v>
                </c:pt>
                <c:pt idx="45551">
                  <c:v>56827</c:v>
                </c:pt>
                <c:pt idx="45552">
                  <c:v>55519</c:v>
                </c:pt>
                <c:pt idx="45553">
                  <c:v>54212</c:v>
                </c:pt>
                <c:pt idx="45554">
                  <c:v>52904</c:v>
                </c:pt>
                <c:pt idx="45555">
                  <c:v>51597</c:v>
                </c:pt>
                <c:pt idx="45556">
                  <c:v>50290</c:v>
                </c:pt>
                <c:pt idx="45557">
                  <c:v>48982</c:v>
                </c:pt>
                <c:pt idx="45558">
                  <c:v>47675</c:v>
                </c:pt>
                <c:pt idx="45559">
                  <c:v>46367</c:v>
                </c:pt>
                <c:pt idx="45560">
                  <c:v>45060</c:v>
                </c:pt>
                <c:pt idx="45561">
                  <c:v>59549</c:v>
                </c:pt>
                <c:pt idx="45562">
                  <c:v>58241</c:v>
                </c:pt>
                <c:pt idx="45563">
                  <c:v>45167</c:v>
                </c:pt>
                <c:pt idx="45564">
                  <c:v>43859</c:v>
                </c:pt>
                <c:pt idx="45565">
                  <c:v>65865</c:v>
                </c:pt>
                <c:pt idx="45566">
                  <c:v>64598</c:v>
                </c:pt>
                <c:pt idx="45567">
                  <c:v>60797</c:v>
                </c:pt>
                <c:pt idx="45568">
                  <c:v>58263</c:v>
                </c:pt>
                <c:pt idx="45569">
                  <c:v>56996</c:v>
                </c:pt>
                <c:pt idx="45570">
                  <c:v>55729</c:v>
                </c:pt>
                <c:pt idx="45571">
                  <c:v>65829</c:v>
                </c:pt>
                <c:pt idx="45572">
                  <c:v>64562</c:v>
                </c:pt>
                <c:pt idx="45573">
                  <c:v>63295</c:v>
                </c:pt>
                <c:pt idx="45574">
                  <c:v>62028</c:v>
                </c:pt>
                <c:pt idx="45575">
                  <c:v>60760</c:v>
                </c:pt>
                <c:pt idx="45576">
                  <c:v>59493</c:v>
                </c:pt>
                <c:pt idx="45577">
                  <c:v>58226</c:v>
                </c:pt>
                <c:pt idx="45578">
                  <c:v>56959</c:v>
                </c:pt>
                <c:pt idx="45579">
                  <c:v>55692</c:v>
                </c:pt>
                <c:pt idx="45580">
                  <c:v>54425</c:v>
                </c:pt>
                <c:pt idx="45581">
                  <c:v>53158</c:v>
                </c:pt>
                <c:pt idx="45582">
                  <c:v>65792</c:v>
                </c:pt>
                <c:pt idx="45583">
                  <c:v>64525</c:v>
                </c:pt>
                <c:pt idx="45584">
                  <c:v>63258</c:v>
                </c:pt>
                <c:pt idx="45585">
                  <c:v>61991</c:v>
                </c:pt>
                <c:pt idx="45586">
                  <c:v>60724</c:v>
                </c:pt>
                <c:pt idx="45587">
                  <c:v>59457</c:v>
                </c:pt>
                <c:pt idx="45588">
                  <c:v>58190</c:v>
                </c:pt>
                <c:pt idx="45589">
                  <c:v>56923</c:v>
                </c:pt>
                <c:pt idx="45590">
                  <c:v>55655</c:v>
                </c:pt>
                <c:pt idx="45591">
                  <c:v>54388</c:v>
                </c:pt>
                <c:pt idx="45592">
                  <c:v>53121</c:v>
                </c:pt>
                <c:pt idx="45593">
                  <c:v>51854</c:v>
                </c:pt>
                <c:pt idx="45594">
                  <c:v>50587</c:v>
                </c:pt>
                <c:pt idx="45595">
                  <c:v>64489</c:v>
                </c:pt>
                <c:pt idx="45596">
                  <c:v>63221</c:v>
                </c:pt>
                <c:pt idx="45597">
                  <c:v>61954</c:v>
                </c:pt>
                <c:pt idx="45598">
                  <c:v>60687</c:v>
                </c:pt>
                <c:pt idx="45599">
                  <c:v>59420</c:v>
                </c:pt>
                <c:pt idx="45600">
                  <c:v>58153</c:v>
                </c:pt>
                <c:pt idx="45601">
                  <c:v>56886</c:v>
                </c:pt>
                <c:pt idx="45602">
                  <c:v>55619</c:v>
                </c:pt>
                <c:pt idx="45603">
                  <c:v>54352</c:v>
                </c:pt>
                <c:pt idx="45604">
                  <c:v>53085</c:v>
                </c:pt>
                <c:pt idx="45605">
                  <c:v>51818</c:v>
                </c:pt>
                <c:pt idx="45606">
                  <c:v>50550</c:v>
                </c:pt>
                <c:pt idx="45607">
                  <c:v>49283</c:v>
                </c:pt>
                <c:pt idx="45608">
                  <c:v>48016</c:v>
                </c:pt>
                <c:pt idx="45609">
                  <c:v>61918</c:v>
                </c:pt>
                <c:pt idx="45610">
                  <c:v>60651</c:v>
                </c:pt>
                <c:pt idx="45611">
                  <c:v>47980</c:v>
                </c:pt>
                <c:pt idx="45612">
                  <c:v>46713</c:v>
                </c:pt>
                <c:pt idx="45613">
                  <c:v>67827</c:v>
                </c:pt>
                <c:pt idx="45614">
                  <c:v>66510</c:v>
                </c:pt>
                <c:pt idx="45615">
                  <c:v>62559</c:v>
                </c:pt>
                <c:pt idx="45616">
                  <c:v>59925</c:v>
                </c:pt>
                <c:pt idx="45617">
                  <c:v>58609</c:v>
                </c:pt>
                <c:pt idx="45618">
                  <c:v>57292</c:v>
                </c:pt>
                <c:pt idx="45619">
                  <c:v>67807</c:v>
                </c:pt>
                <c:pt idx="45620">
                  <c:v>66490</c:v>
                </c:pt>
                <c:pt idx="45621">
                  <c:v>65174</c:v>
                </c:pt>
                <c:pt idx="45622">
                  <c:v>63857</c:v>
                </c:pt>
                <c:pt idx="45623">
                  <c:v>62540</c:v>
                </c:pt>
                <c:pt idx="45624">
                  <c:v>61223</c:v>
                </c:pt>
                <c:pt idx="45625">
                  <c:v>59906</c:v>
                </c:pt>
                <c:pt idx="45626">
                  <c:v>58589</c:v>
                </c:pt>
                <c:pt idx="45627">
                  <c:v>57272</c:v>
                </c:pt>
                <c:pt idx="45628">
                  <c:v>55955</c:v>
                </c:pt>
                <c:pt idx="45629">
                  <c:v>54638</c:v>
                </c:pt>
                <c:pt idx="45630">
                  <c:v>67788</c:v>
                </c:pt>
                <c:pt idx="45631">
                  <c:v>66471</c:v>
                </c:pt>
                <c:pt idx="45632">
                  <c:v>65154</c:v>
                </c:pt>
                <c:pt idx="45633">
                  <c:v>63837</c:v>
                </c:pt>
                <c:pt idx="45634">
                  <c:v>62520</c:v>
                </c:pt>
                <c:pt idx="45635">
                  <c:v>61203</c:v>
                </c:pt>
                <c:pt idx="45636">
                  <c:v>59886</c:v>
                </c:pt>
                <c:pt idx="45637">
                  <c:v>58569</c:v>
                </c:pt>
                <c:pt idx="45638">
                  <c:v>57253</c:v>
                </c:pt>
                <c:pt idx="45639">
                  <c:v>55936</c:v>
                </c:pt>
                <c:pt idx="45640">
                  <c:v>54619</c:v>
                </c:pt>
                <c:pt idx="45641">
                  <c:v>53302</c:v>
                </c:pt>
                <c:pt idx="45642">
                  <c:v>51985</c:v>
                </c:pt>
                <c:pt idx="45643">
                  <c:v>66451</c:v>
                </c:pt>
                <c:pt idx="45644">
                  <c:v>65134</c:v>
                </c:pt>
                <c:pt idx="45645">
                  <c:v>63818</c:v>
                </c:pt>
                <c:pt idx="45646">
                  <c:v>62501</c:v>
                </c:pt>
                <c:pt idx="45647">
                  <c:v>61184</c:v>
                </c:pt>
                <c:pt idx="45648">
                  <c:v>59867</c:v>
                </c:pt>
                <c:pt idx="45649">
                  <c:v>58550</c:v>
                </c:pt>
                <c:pt idx="45650">
                  <c:v>57233</c:v>
                </c:pt>
                <c:pt idx="45651">
                  <c:v>55916</c:v>
                </c:pt>
                <c:pt idx="45652">
                  <c:v>54599</c:v>
                </c:pt>
                <c:pt idx="45653">
                  <c:v>53282</c:v>
                </c:pt>
                <c:pt idx="45654">
                  <c:v>51965</c:v>
                </c:pt>
                <c:pt idx="45655">
                  <c:v>50648</c:v>
                </c:pt>
                <c:pt idx="45656">
                  <c:v>49332</c:v>
                </c:pt>
                <c:pt idx="45657">
                  <c:v>63798</c:v>
                </c:pt>
                <c:pt idx="45658">
                  <c:v>62481</c:v>
                </c:pt>
                <c:pt idx="45659">
                  <c:v>49312</c:v>
                </c:pt>
                <c:pt idx="45660">
                  <c:v>47995</c:v>
                </c:pt>
                <c:pt idx="45661">
                  <c:v>67211</c:v>
                </c:pt>
                <c:pt idx="45662">
                  <c:v>65883</c:v>
                </c:pt>
                <c:pt idx="45663">
                  <c:v>61896</c:v>
                </c:pt>
                <c:pt idx="45664">
                  <c:v>59238</c:v>
                </c:pt>
                <c:pt idx="45665">
                  <c:v>57909</c:v>
                </c:pt>
                <c:pt idx="45666">
                  <c:v>56580</c:v>
                </c:pt>
                <c:pt idx="45667">
                  <c:v>67228</c:v>
                </c:pt>
                <c:pt idx="45668">
                  <c:v>65899</c:v>
                </c:pt>
                <c:pt idx="45669">
                  <c:v>64570</c:v>
                </c:pt>
                <c:pt idx="45670">
                  <c:v>63241</c:v>
                </c:pt>
                <c:pt idx="45671">
                  <c:v>61912</c:v>
                </c:pt>
                <c:pt idx="45672">
                  <c:v>60583</c:v>
                </c:pt>
                <c:pt idx="45673">
                  <c:v>59254</c:v>
                </c:pt>
                <c:pt idx="45674">
                  <c:v>57925</c:v>
                </c:pt>
                <c:pt idx="45675">
                  <c:v>56597</c:v>
                </c:pt>
                <c:pt idx="45676">
                  <c:v>55268</c:v>
                </c:pt>
                <c:pt idx="45677">
                  <c:v>53939</c:v>
                </c:pt>
                <c:pt idx="45678">
                  <c:v>67245</c:v>
                </c:pt>
                <c:pt idx="45679">
                  <c:v>65916</c:v>
                </c:pt>
                <c:pt idx="45680">
                  <c:v>64587</c:v>
                </c:pt>
                <c:pt idx="45681">
                  <c:v>63258</c:v>
                </c:pt>
                <c:pt idx="45682">
                  <c:v>61929</c:v>
                </c:pt>
                <c:pt idx="45683">
                  <c:v>60600</c:v>
                </c:pt>
                <c:pt idx="45684">
                  <c:v>59271</c:v>
                </c:pt>
                <c:pt idx="45685">
                  <c:v>57942</c:v>
                </c:pt>
                <c:pt idx="45686">
                  <c:v>56613</c:v>
                </c:pt>
                <c:pt idx="45687">
                  <c:v>55284</c:v>
                </c:pt>
                <c:pt idx="45688">
                  <c:v>53955</c:v>
                </c:pt>
                <c:pt idx="45689">
                  <c:v>52626</c:v>
                </c:pt>
                <c:pt idx="45690">
                  <c:v>51297</c:v>
                </c:pt>
                <c:pt idx="45691">
                  <c:v>65932</c:v>
                </c:pt>
                <c:pt idx="45692">
                  <c:v>64603</c:v>
                </c:pt>
                <c:pt idx="45693">
                  <c:v>63274</c:v>
                </c:pt>
                <c:pt idx="45694">
                  <c:v>61946</c:v>
                </c:pt>
                <c:pt idx="45695">
                  <c:v>60617</c:v>
                </c:pt>
                <c:pt idx="45696">
                  <c:v>59288</c:v>
                </c:pt>
                <c:pt idx="45697">
                  <c:v>57959</c:v>
                </c:pt>
                <c:pt idx="45698">
                  <c:v>56630</c:v>
                </c:pt>
                <c:pt idx="45699">
                  <c:v>55301</c:v>
                </c:pt>
                <c:pt idx="45700">
                  <c:v>53972</c:v>
                </c:pt>
                <c:pt idx="45701">
                  <c:v>52643</c:v>
                </c:pt>
                <c:pt idx="45702">
                  <c:v>51314</c:v>
                </c:pt>
                <c:pt idx="45703">
                  <c:v>49985</c:v>
                </c:pt>
                <c:pt idx="45704">
                  <c:v>48656</c:v>
                </c:pt>
                <c:pt idx="45705">
                  <c:v>63291</c:v>
                </c:pt>
                <c:pt idx="45706">
                  <c:v>61962</c:v>
                </c:pt>
                <c:pt idx="45707">
                  <c:v>48673</c:v>
                </c:pt>
                <c:pt idx="45708">
                  <c:v>47344</c:v>
                </c:pt>
                <c:pt idx="45709">
                  <c:v>66419</c:v>
                </c:pt>
                <c:pt idx="45710">
                  <c:v>65080</c:v>
                </c:pt>
                <c:pt idx="45711">
                  <c:v>61061</c:v>
                </c:pt>
                <c:pt idx="45712">
                  <c:v>58382</c:v>
                </c:pt>
                <c:pt idx="45713">
                  <c:v>57043</c:v>
                </c:pt>
                <c:pt idx="45714">
                  <c:v>55703</c:v>
                </c:pt>
                <c:pt idx="45715">
                  <c:v>66475</c:v>
                </c:pt>
                <c:pt idx="45716">
                  <c:v>65135</c:v>
                </c:pt>
                <c:pt idx="45717">
                  <c:v>63796</c:v>
                </c:pt>
                <c:pt idx="45718">
                  <c:v>62456</c:v>
                </c:pt>
                <c:pt idx="45719">
                  <c:v>61117</c:v>
                </c:pt>
                <c:pt idx="45720">
                  <c:v>59777</c:v>
                </c:pt>
                <c:pt idx="45721">
                  <c:v>58438</c:v>
                </c:pt>
                <c:pt idx="45722">
                  <c:v>57098</c:v>
                </c:pt>
                <c:pt idx="45723">
                  <c:v>55759</c:v>
                </c:pt>
                <c:pt idx="45724">
                  <c:v>54419</c:v>
                </c:pt>
                <c:pt idx="45725">
                  <c:v>53080</c:v>
                </c:pt>
                <c:pt idx="45726">
                  <c:v>66531</c:v>
                </c:pt>
                <c:pt idx="45727">
                  <c:v>65191</c:v>
                </c:pt>
                <c:pt idx="45728">
                  <c:v>63852</c:v>
                </c:pt>
                <c:pt idx="45729">
                  <c:v>62512</c:v>
                </c:pt>
                <c:pt idx="45730">
                  <c:v>61173</c:v>
                </c:pt>
                <c:pt idx="45731">
                  <c:v>59833</c:v>
                </c:pt>
                <c:pt idx="45732">
                  <c:v>58494</c:v>
                </c:pt>
                <c:pt idx="45733">
                  <c:v>57154</c:v>
                </c:pt>
                <c:pt idx="45734">
                  <c:v>55815</c:v>
                </c:pt>
                <c:pt idx="45735">
                  <c:v>54475</c:v>
                </c:pt>
                <c:pt idx="45736">
                  <c:v>53136</c:v>
                </c:pt>
                <c:pt idx="45737">
                  <c:v>51796</c:v>
                </c:pt>
                <c:pt idx="45738">
                  <c:v>50457</c:v>
                </c:pt>
                <c:pt idx="45739">
                  <c:v>65247</c:v>
                </c:pt>
                <c:pt idx="45740">
                  <c:v>63907</c:v>
                </c:pt>
                <c:pt idx="45741">
                  <c:v>62568</c:v>
                </c:pt>
                <c:pt idx="45742">
                  <c:v>61228</c:v>
                </c:pt>
                <c:pt idx="45743">
                  <c:v>59889</c:v>
                </c:pt>
                <c:pt idx="45744">
                  <c:v>58549</c:v>
                </c:pt>
                <c:pt idx="45745">
                  <c:v>57210</c:v>
                </c:pt>
                <c:pt idx="45746">
                  <c:v>55870</c:v>
                </c:pt>
                <c:pt idx="45747">
                  <c:v>54531</c:v>
                </c:pt>
                <c:pt idx="45748">
                  <c:v>53191</c:v>
                </c:pt>
                <c:pt idx="45749">
                  <c:v>51852</c:v>
                </c:pt>
                <c:pt idx="45750">
                  <c:v>50512</c:v>
                </c:pt>
                <c:pt idx="45751">
                  <c:v>49173</c:v>
                </c:pt>
                <c:pt idx="45752">
                  <c:v>47834</c:v>
                </c:pt>
                <c:pt idx="45753">
                  <c:v>62624</c:v>
                </c:pt>
                <c:pt idx="45754">
                  <c:v>61284</c:v>
                </c:pt>
                <c:pt idx="45755">
                  <c:v>47889</c:v>
                </c:pt>
                <c:pt idx="45756">
                  <c:v>46550</c:v>
                </c:pt>
                <c:pt idx="45757">
                  <c:v>63043</c:v>
                </c:pt>
                <c:pt idx="45758">
                  <c:v>61736</c:v>
                </c:pt>
                <c:pt idx="45759">
                  <c:v>57813</c:v>
                </c:pt>
                <c:pt idx="45760">
                  <c:v>55199</c:v>
                </c:pt>
                <c:pt idx="45761">
                  <c:v>53891</c:v>
                </c:pt>
                <c:pt idx="45762">
                  <c:v>52584</c:v>
                </c:pt>
                <c:pt idx="45763">
                  <c:v>63150</c:v>
                </c:pt>
                <c:pt idx="45764">
                  <c:v>61843</c:v>
                </c:pt>
                <c:pt idx="45765">
                  <c:v>60535</c:v>
                </c:pt>
                <c:pt idx="45766">
                  <c:v>59228</c:v>
                </c:pt>
                <c:pt idx="45767">
                  <c:v>57920</c:v>
                </c:pt>
                <c:pt idx="45768">
                  <c:v>56613</c:v>
                </c:pt>
                <c:pt idx="45769">
                  <c:v>55305</c:v>
                </c:pt>
                <c:pt idx="45770">
                  <c:v>53998</c:v>
                </c:pt>
                <c:pt idx="45771">
                  <c:v>52691</c:v>
                </c:pt>
                <c:pt idx="45772">
                  <c:v>51383</c:v>
                </c:pt>
                <c:pt idx="45773">
                  <c:v>50076</c:v>
                </c:pt>
                <c:pt idx="45774">
                  <c:v>63257</c:v>
                </c:pt>
                <c:pt idx="45775">
                  <c:v>61950</c:v>
                </c:pt>
                <c:pt idx="45776">
                  <c:v>60642</c:v>
                </c:pt>
                <c:pt idx="45777">
                  <c:v>59335</c:v>
                </c:pt>
                <c:pt idx="45778">
                  <c:v>58027</c:v>
                </c:pt>
                <c:pt idx="45779">
                  <c:v>56720</c:v>
                </c:pt>
                <c:pt idx="45780">
                  <c:v>55412</c:v>
                </c:pt>
                <c:pt idx="45781">
                  <c:v>54105</c:v>
                </c:pt>
                <c:pt idx="45782">
                  <c:v>52798</c:v>
                </c:pt>
                <c:pt idx="45783">
                  <c:v>51490</c:v>
                </c:pt>
                <c:pt idx="45784">
                  <c:v>50183</c:v>
                </c:pt>
                <c:pt idx="45785">
                  <c:v>48875</c:v>
                </c:pt>
                <c:pt idx="45786">
                  <c:v>47568</c:v>
                </c:pt>
                <c:pt idx="45787">
                  <c:v>62056</c:v>
                </c:pt>
                <c:pt idx="45788">
                  <c:v>60749</c:v>
                </c:pt>
                <c:pt idx="45789">
                  <c:v>59442</c:v>
                </c:pt>
                <c:pt idx="45790">
                  <c:v>58134</c:v>
                </c:pt>
                <c:pt idx="45791">
                  <c:v>56827</c:v>
                </c:pt>
                <c:pt idx="45792">
                  <c:v>55519</c:v>
                </c:pt>
                <c:pt idx="45793">
                  <c:v>54212</c:v>
                </c:pt>
                <c:pt idx="45794">
                  <c:v>52904</c:v>
                </c:pt>
                <c:pt idx="45795">
                  <c:v>51597</c:v>
                </c:pt>
                <c:pt idx="45796">
                  <c:v>50290</c:v>
                </c:pt>
                <c:pt idx="45797">
                  <c:v>48982</c:v>
                </c:pt>
                <c:pt idx="45798">
                  <c:v>47675</c:v>
                </c:pt>
                <c:pt idx="45799">
                  <c:v>46367</c:v>
                </c:pt>
                <c:pt idx="45800">
                  <c:v>45060</c:v>
                </c:pt>
                <c:pt idx="45801">
                  <c:v>59549</c:v>
                </c:pt>
                <c:pt idx="45802">
                  <c:v>58241</c:v>
                </c:pt>
                <c:pt idx="45803">
                  <c:v>45167</c:v>
                </c:pt>
                <c:pt idx="45804">
                  <c:v>43859</c:v>
                </c:pt>
                <c:pt idx="45805">
                  <c:v>65283</c:v>
                </c:pt>
                <c:pt idx="45806">
                  <c:v>64008</c:v>
                </c:pt>
                <c:pt idx="45807">
                  <c:v>62733</c:v>
                </c:pt>
                <c:pt idx="45808">
                  <c:v>61458</c:v>
                </c:pt>
                <c:pt idx="45809">
                  <c:v>60183</c:v>
                </c:pt>
                <c:pt idx="45810">
                  <c:v>58908</c:v>
                </c:pt>
                <c:pt idx="45811">
                  <c:v>57633</c:v>
                </c:pt>
                <c:pt idx="45812">
                  <c:v>56357</c:v>
                </c:pt>
                <c:pt idx="45813">
                  <c:v>55082</c:v>
                </c:pt>
                <c:pt idx="45814">
                  <c:v>65275</c:v>
                </c:pt>
                <c:pt idx="45815">
                  <c:v>64000</c:v>
                </c:pt>
                <c:pt idx="45816">
                  <c:v>62725</c:v>
                </c:pt>
                <c:pt idx="45817">
                  <c:v>61450</c:v>
                </c:pt>
                <c:pt idx="45818">
                  <c:v>60175</c:v>
                </c:pt>
                <c:pt idx="45819">
                  <c:v>58900</c:v>
                </c:pt>
                <c:pt idx="45820">
                  <c:v>57625</c:v>
                </c:pt>
                <c:pt idx="45821">
                  <c:v>56350</c:v>
                </c:pt>
                <c:pt idx="45822">
                  <c:v>55075</c:v>
                </c:pt>
                <c:pt idx="45823">
                  <c:v>53800</c:v>
                </c:pt>
                <c:pt idx="45824">
                  <c:v>52525</c:v>
                </c:pt>
                <c:pt idx="45825">
                  <c:v>51250</c:v>
                </c:pt>
                <c:pt idx="45826">
                  <c:v>65267</c:v>
                </c:pt>
                <c:pt idx="45827">
                  <c:v>63992</c:v>
                </c:pt>
                <c:pt idx="45828">
                  <c:v>62717</c:v>
                </c:pt>
                <c:pt idx="45829">
                  <c:v>61442</c:v>
                </c:pt>
                <c:pt idx="45830">
                  <c:v>60167</c:v>
                </c:pt>
                <c:pt idx="45831">
                  <c:v>58892</c:v>
                </c:pt>
                <c:pt idx="45832">
                  <c:v>57617</c:v>
                </c:pt>
                <c:pt idx="45833">
                  <c:v>56342</c:v>
                </c:pt>
                <c:pt idx="45834">
                  <c:v>55067</c:v>
                </c:pt>
                <c:pt idx="45835">
                  <c:v>53792</c:v>
                </c:pt>
                <c:pt idx="45836">
                  <c:v>52517</c:v>
                </c:pt>
                <c:pt idx="45837">
                  <c:v>49967</c:v>
                </c:pt>
                <c:pt idx="45838">
                  <c:v>48692</c:v>
                </c:pt>
                <c:pt idx="45839">
                  <c:v>63984</c:v>
                </c:pt>
                <c:pt idx="45840">
                  <c:v>62709</c:v>
                </c:pt>
                <c:pt idx="45841">
                  <c:v>61434</c:v>
                </c:pt>
                <c:pt idx="45842">
                  <c:v>60159</c:v>
                </c:pt>
                <c:pt idx="45843">
                  <c:v>58884</c:v>
                </c:pt>
                <c:pt idx="45844">
                  <c:v>57609</c:v>
                </c:pt>
                <c:pt idx="45845">
                  <c:v>56334</c:v>
                </c:pt>
                <c:pt idx="45846">
                  <c:v>49959</c:v>
                </c:pt>
                <c:pt idx="45847">
                  <c:v>48684</c:v>
                </c:pt>
                <c:pt idx="45848">
                  <c:v>47409</c:v>
                </c:pt>
                <c:pt idx="45849">
                  <c:v>61427</c:v>
                </c:pt>
                <c:pt idx="45850">
                  <c:v>60152</c:v>
                </c:pt>
                <c:pt idx="45851">
                  <c:v>67111</c:v>
                </c:pt>
                <c:pt idx="45852">
                  <c:v>65791</c:v>
                </c:pt>
                <c:pt idx="45853">
                  <c:v>64471</c:v>
                </c:pt>
                <c:pt idx="45854">
                  <c:v>63151</c:v>
                </c:pt>
                <c:pt idx="45855">
                  <c:v>61831</c:v>
                </c:pt>
                <c:pt idx="45856">
                  <c:v>60511</c:v>
                </c:pt>
                <c:pt idx="45857">
                  <c:v>59191</c:v>
                </c:pt>
                <c:pt idx="45858">
                  <c:v>57871</c:v>
                </c:pt>
                <c:pt idx="45859">
                  <c:v>56551</c:v>
                </c:pt>
                <c:pt idx="45860">
                  <c:v>67118</c:v>
                </c:pt>
                <c:pt idx="45861">
                  <c:v>65798</c:v>
                </c:pt>
                <c:pt idx="45862">
                  <c:v>64478</c:v>
                </c:pt>
                <c:pt idx="45863">
                  <c:v>63158</c:v>
                </c:pt>
                <c:pt idx="45864">
                  <c:v>61838</c:v>
                </c:pt>
                <c:pt idx="45865">
                  <c:v>60518</c:v>
                </c:pt>
                <c:pt idx="45866">
                  <c:v>59198</c:v>
                </c:pt>
                <c:pt idx="45867">
                  <c:v>57878</c:v>
                </c:pt>
                <c:pt idx="45868">
                  <c:v>56558</c:v>
                </c:pt>
                <c:pt idx="45869">
                  <c:v>55238</c:v>
                </c:pt>
                <c:pt idx="45870">
                  <c:v>53918</c:v>
                </c:pt>
                <c:pt idx="45871">
                  <c:v>52598</c:v>
                </c:pt>
                <c:pt idx="45872">
                  <c:v>67124</c:v>
                </c:pt>
                <c:pt idx="45873">
                  <c:v>65804</c:v>
                </c:pt>
                <c:pt idx="45874">
                  <c:v>64484</c:v>
                </c:pt>
                <c:pt idx="45875">
                  <c:v>63164</c:v>
                </c:pt>
                <c:pt idx="45876">
                  <c:v>61844</c:v>
                </c:pt>
                <c:pt idx="45877">
                  <c:v>60524</c:v>
                </c:pt>
                <c:pt idx="45878">
                  <c:v>59204</c:v>
                </c:pt>
                <c:pt idx="45879">
                  <c:v>57884</c:v>
                </c:pt>
                <c:pt idx="45880">
                  <c:v>56564</c:v>
                </c:pt>
                <c:pt idx="45881">
                  <c:v>55244</c:v>
                </c:pt>
                <c:pt idx="45882">
                  <c:v>53924</c:v>
                </c:pt>
                <c:pt idx="45883">
                  <c:v>51284</c:v>
                </c:pt>
                <c:pt idx="45884">
                  <c:v>49964</c:v>
                </c:pt>
                <c:pt idx="45885">
                  <c:v>65810</c:v>
                </c:pt>
                <c:pt idx="45886">
                  <c:v>64490</c:v>
                </c:pt>
                <c:pt idx="45887">
                  <c:v>63170</c:v>
                </c:pt>
                <c:pt idx="45888">
                  <c:v>61850</c:v>
                </c:pt>
                <c:pt idx="45889">
                  <c:v>60530</c:v>
                </c:pt>
                <c:pt idx="45890">
                  <c:v>59210</c:v>
                </c:pt>
                <c:pt idx="45891">
                  <c:v>57890</c:v>
                </c:pt>
                <c:pt idx="45892">
                  <c:v>51290</c:v>
                </c:pt>
                <c:pt idx="45893">
                  <c:v>49970</c:v>
                </c:pt>
                <c:pt idx="45894">
                  <c:v>48650</c:v>
                </c:pt>
                <c:pt idx="45895">
                  <c:v>63177</c:v>
                </c:pt>
                <c:pt idx="45896">
                  <c:v>61857</c:v>
                </c:pt>
                <c:pt idx="45897">
                  <c:v>66867</c:v>
                </c:pt>
                <c:pt idx="45898">
                  <c:v>65540</c:v>
                </c:pt>
                <c:pt idx="45899">
                  <c:v>64213</c:v>
                </c:pt>
                <c:pt idx="45900">
                  <c:v>62887</c:v>
                </c:pt>
                <c:pt idx="45901">
                  <c:v>61560</c:v>
                </c:pt>
                <c:pt idx="45902">
                  <c:v>60234</c:v>
                </c:pt>
                <c:pt idx="45903">
                  <c:v>58907</c:v>
                </c:pt>
                <c:pt idx="45904">
                  <c:v>57581</c:v>
                </c:pt>
                <c:pt idx="45905">
                  <c:v>56254</c:v>
                </c:pt>
                <c:pt idx="45906">
                  <c:v>66890</c:v>
                </c:pt>
                <c:pt idx="45907">
                  <c:v>65564</c:v>
                </c:pt>
                <c:pt idx="45908">
                  <c:v>64237</c:v>
                </c:pt>
                <c:pt idx="45909">
                  <c:v>62911</c:v>
                </c:pt>
                <c:pt idx="45910">
                  <c:v>61584</c:v>
                </c:pt>
                <c:pt idx="45911">
                  <c:v>60258</c:v>
                </c:pt>
                <c:pt idx="45912">
                  <c:v>58931</c:v>
                </c:pt>
                <c:pt idx="45913">
                  <c:v>57605</c:v>
                </c:pt>
                <c:pt idx="45914">
                  <c:v>56278</c:v>
                </c:pt>
                <c:pt idx="45915">
                  <c:v>54952</c:v>
                </c:pt>
                <c:pt idx="45916">
                  <c:v>53625</c:v>
                </c:pt>
                <c:pt idx="45917">
                  <c:v>52298</c:v>
                </c:pt>
                <c:pt idx="45918">
                  <c:v>66914</c:v>
                </c:pt>
                <c:pt idx="45919">
                  <c:v>65588</c:v>
                </c:pt>
                <c:pt idx="45920">
                  <c:v>64261</c:v>
                </c:pt>
                <c:pt idx="45921">
                  <c:v>62935</c:v>
                </c:pt>
                <c:pt idx="45922">
                  <c:v>61608</c:v>
                </c:pt>
                <c:pt idx="45923">
                  <c:v>60282</c:v>
                </c:pt>
                <c:pt idx="45924">
                  <c:v>58955</c:v>
                </c:pt>
                <c:pt idx="45925">
                  <c:v>57628</c:v>
                </c:pt>
                <c:pt idx="45926">
                  <c:v>56302</c:v>
                </c:pt>
                <c:pt idx="45927">
                  <c:v>54975</c:v>
                </c:pt>
                <c:pt idx="45928">
                  <c:v>53649</c:v>
                </c:pt>
                <c:pt idx="45929">
                  <c:v>50996</c:v>
                </c:pt>
                <c:pt idx="45930">
                  <c:v>49669</c:v>
                </c:pt>
                <c:pt idx="45931">
                  <c:v>65612</c:v>
                </c:pt>
                <c:pt idx="45932">
                  <c:v>64285</c:v>
                </c:pt>
                <c:pt idx="45933">
                  <c:v>62959</c:v>
                </c:pt>
                <c:pt idx="45934">
                  <c:v>61632</c:v>
                </c:pt>
                <c:pt idx="45935">
                  <c:v>60305</c:v>
                </c:pt>
                <c:pt idx="45936">
                  <c:v>58979</c:v>
                </c:pt>
                <c:pt idx="45937">
                  <c:v>57652</c:v>
                </c:pt>
                <c:pt idx="45938">
                  <c:v>51020</c:v>
                </c:pt>
                <c:pt idx="45939">
                  <c:v>49693</c:v>
                </c:pt>
                <c:pt idx="45940">
                  <c:v>48367</c:v>
                </c:pt>
                <c:pt idx="45941">
                  <c:v>62982</c:v>
                </c:pt>
                <c:pt idx="45942">
                  <c:v>61656</c:v>
                </c:pt>
                <c:pt idx="45943">
                  <c:v>66638</c:v>
                </c:pt>
                <c:pt idx="45944">
                  <c:v>65305</c:v>
                </c:pt>
                <c:pt idx="45945">
                  <c:v>63972</c:v>
                </c:pt>
                <c:pt idx="45946">
                  <c:v>62639</c:v>
                </c:pt>
                <c:pt idx="45947">
                  <c:v>61307</c:v>
                </c:pt>
                <c:pt idx="45948">
                  <c:v>59974</c:v>
                </c:pt>
                <c:pt idx="45949">
                  <c:v>58641</c:v>
                </c:pt>
                <c:pt idx="45950">
                  <c:v>57308</c:v>
                </c:pt>
                <c:pt idx="45951">
                  <c:v>55976</c:v>
                </c:pt>
                <c:pt idx="45952">
                  <c:v>66678</c:v>
                </c:pt>
                <c:pt idx="45953">
                  <c:v>65345</c:v>
                </c:pt>
                <c:pt idx="45954">
                  <c:v>64012</c:v>
                </c:pt>
                <c:pt idx="45955">
                  <c:v>62680</c:v>
                </c:pt>
                <c:pt idx="45956">
                  <c:v>61347</c:v>
                </c:pt>
                <c:pt idx="45957">
                  <c:v>60014</c:v>
                </c:pt>
                <c:pt idx="45958">
                  <c:v>58681</c:v>
                </c:pt>
                <c:pt idx="45959">
                  <c:v>57349</c:v>
                </c:pt>
                <c:pt idx="45960">
                  <c:v>56016</c:v>
                </c:pt>
                <c:pt idx="45961">
                  <c:v>54683</c:v>
                </c:pt>
                <c:pt idx="45962">
                  <c:v>53351</c:v>
                </c:pt>
                <c:pt idx="45963">
                  <c:v>52018</c:v>
                </c:pt>
                <c:pt idx="45964">
                  <c:v>66718</c:v>
                </c:pt>
                <c:pt idx="45965">
                  <c:v>65385</c:v>
                </c:pt>
                <c:pt idx="45966">
                  <c:v>64053</c:v>
                </c:pt>
                <c:pt idx="45967">
                  <c:v>62720</c:v>
                </c:pt>
                <c:pt idx="45968">
                  <c:v>61387</c:v>
                </c:pt>
                <c:pt idx="45969">
                  <c:v>60055</c:v>
                </c:pt>
                <c:pt idx="45970">
                  <c:v>58722</c:v>
                </c:pt>
                <c:pt idx="45971">
                  <c:v>57389</c:v>
                </c:pt>
                <c:pt idx="45972">
                  <c:v>56056</c:v>
                </c:pt>
                <c:pt idx="45973">
                  <c:v>54724</c:v>
                </c:pt>
                <c:pt idx="45974">
                  <c:v>53391</c:v>
                </c:pt>
                <c:pt idx="45975">
                  <c:v>50725</c:v>
                </c:pt>
                <c:pt idx="45976">
                  <c:v>49393</c:v>
                </c:pt>
                <c:pt idx="45977">
                  <c:v>65426</c:v>
                </c:pt>
                <c:pt idx="45978">
                  <c:v>64093</c:v>
                </c:pt>
                <c:pt idx="45979">
                  <c:v>62760</c:v>
                </c:pt>
                <c:pt idx="45980">
                  <c:v>61428</c:v>
                </c:pt>
                <c:pt idx="45981">
                  <c:v>60095</c:v>
                </c:pt>
                <c:pt idx="45982">
                  <c:v>58762</c:v>
                </c:pt>
                <c:pt idx="45983">
                  <c:v>57429</c:v>
                </c:pt>
                <c:pt idx="45984">
                  <c:v>50766</c:v>
                </c:pt>
                <c:pt idx="45985">
                  <c:v>49433</c:v>
                </c:pt>
                <c:pt idx="45986">
                  <c:v>48100</c:v>
                </c:pt>
                <c:pt idx="45987">
                  <c:v>62801</c:v>
                </c:pt>
                <c:pt idx="45988">
                  <c:v>61468</c:v>
                </c:pt>
                <c:pt idx="45989">
                  <c:v>64110</c:v>
                </c:pt>
                <c:pt idx="45990">
                  <c:v>62813</c:v>
                </c:pt>
                <c:pt idx="45991">
                  <c:v>61516</c:v>
                </c:pt>
                <c:pt idx="45992">
                  <c:v>60219</c:v>
                </c:pt>
                <c:pt idx="45993">
                  <c:v>58922</c:v>
                </c:pt>
                <c:pt idx="45994">
                  <c:v>57626</c:v>
                </c:pt>
                <c:pt idx="45995">
                  <c:v>56329</c:v>
                </c:pt>
                <c:pt idx="45996">
                  <c:v>55032</c:v>
                </c:pt>
                <c:pt idx="45997">
                  <c:v>53735</c:v>
                </c:pt>
                <c:pt idx="45998">
                  <c:v>64171</c:v>
                </c:pt>
                <c:pt idx="45999">
                  <c:v>62874</c:v>
                </c:pt>
                <c:pt idx="46000">
                  <c:v>61577</c:v>
                </c:pt>
                <c:pt idx="46001">
                  <c:v>60281</c:v>
                </c:pt>
                <c:pt idx="46002">
                  <c:v>58984</c:v>
                </c:pt>
                <c:pt idx="46003">
                  <c:v>57687</c:v>
                </c:pt>
                <c:pt idx="46004">
                  <c:v>56390</c:v>
                </c:pt>
                <c:pt idx="46005">
                  <c:v>55093</c:v>
                </c:pt>
                <c:pt idx="46006">
                  <c:v>53797</c:v>
                </c:pt>
                <c:pt idx="46007">
                  <c:v>52500</c:v>
                </c:pt>
                <c:pt idx="46008">
                  <c:v>51203</c:v>
                </c:pt>
                <c:pt idx="46009">
                  <c:v>49906</c:v>
                </c:pt>
                <c:pt idx="46010">
                  <c:v>64233</c:v>
                </c:pt>
                <c:pt idx="46011">
                  <c:v>62936</c:v>
                </c:pt>
                <c:pt idx="46012">
                  <c:v>61639</c:v>
                </c:pt>
                <c:pt idx="46013">
                  <c:v>60342</c:v>
                </c:pt>
                <c:pt idx="46014">
                  <c:v>59045</c:v>
                </c:pt>
                <c:pt idx="46015">
                  <c:v>57748</c:v>
                </c:pt>
                <c:pt idx="46016">
                  <c:v>56452</c:v>
                </c:pt>
                <c:pt idx="46017">
                  <c:v>55155</c:v>
                </c:pt>
                <c:pt idx="46018">
                  <c:v>53858</c:v>
                </c:pt>
                <c:pt idx="46019">
                  <c:v>52561</c:v>
                </c:pt>
                <c:pt idx="46020">
                  <c:v>51264</c:v>
                </c:pt>
                <c:pt idx="46021">
                  <c:v>48671</c:v>
                </c:pt>
                <c:pt idx="46022">
                  <c:v>47374</c:v>
                </c:pt>
                <c:pt idx="46023">
                  <c:v>62997</c:v>
                </c:pt>
                <c:pt idx="46024">
                  <c:v>61700</c:v>
                </c:pt>
                <c:pt idx="46025">
                  <c:v>60404</c:v>
                </c:pt>
                <c:pt idx="46026">
                  <c:v>59107</c:v>
                </c:pt>
                <c:pt idx="46027">
                  <c:v>57810</c:v>
                </c:pt>
                <c:pt idx="46028">
                  <c:v>56513</c:v>
                </c:pt>
                <c:pt idx="46029">
                  <c:v>55216</c:v>
                </c:pt>
                <c:pt idx="46030">
                  <c:v>48732</c:v>
                </c:pt>
                <c:pt idx="46031">
                  <c:v>47435</c:v>
                </c:pt>
                <c:pt idx="46032">
                  <c:v>46139</c:v>
                </c:pt>
                <c:pt idx="46033">
                  <c:v>60465</c:v>
                </c:pt>
                <c:pt idx="46034">
                  <c:v>59168</c:v>
                </c:pt>
                <c:pt idx="46035">
                  <c:v>73875</c:v>
                </c:pt>
                <c:pt idx="46036">
                  <c:v>72614</c:v>
                </c:pt>
                <c:pt idx="46037">
                  <c:v>72591</c:v>
                </c:pt>
                <c:pt idx="46038">
                  <c:v>71331</c:v>
                </c:pt>
                <c:pt idx="46039">
                  <c:v>70047</c:v>
                </c:pt>
                <c:pt idx="46040">
                  <c:v>75712</c:v>
                </c:pt>
                <c:pt idx="46041">
                  <c:v>74423</c:v>
                </c:pt>
                <c:pt idx="46042">
                  <c:v>74394</c:v>
                </c:pt>
                <c:pt idx="46043">
                  <c:v>73105</c:v>
                </c:pt>
                <c:pt idx="46044">
                  <c:v>71787</c:v>
                </c:pt>
                <c:pt idx="46045">
                  <c:v>75700</c:v>
                </c:pt>
                <c:pt idx="46046">
                  <c:v>74396</c:v>
                </c:pt>
                <c:pt idx="46047">
                  <c:v>74394</c:v>
                </c:pt>
                <c:pt idx="46048">
                  <c:v>73090</c:v>
                </c:pt>
                <c:pt idx="46049">
                  <c:v>71784</c:v>
                </c:pt>
                <c:pt idx="46050">
                  <c:v>75804</c:v>
                </c:pt>
                <c:pt idx="46051">
                  <c:v>74480</c:v>
                </c:pt>
                <c:pt idx="46052">
                  <c:v>74509</c:v>
                </c:pt>
                <c:pt idx="46053">
                  <c:v>73186</c:v>
                </c:pt>
                <c:pt idx="46054">
                  <c:v>71891</c:v>
                </c:pt>
                <c:pt idx="46055">
                  <c:v>73659</c:v>
                </c:pt>
                <c:pt idx="46056">
                  <c:v>72340</c:v>
                </c:pt>
                <c:pt idx="46057">
                  <c:v>72426</c:v>
                </c:pt>
                <c:pt idx="46058">
                  <c:v>71107</c:v>
                </c:pt>
                <c:pt idx="46059">
                  <c:v>69874</c:v>
                </c:pt>
                <c:pt idx="46060">
                  <c:v>77098</c:v>
                </c:pt>
                <c:pt idx="46061">
                  <c:v>75816</c:v>
                </c:pt>
                <c:pt idx="46062">
                  <c:v>75810</c:v>
                </c:pt>
                <c:pt idx="46063">
                  <c:v>74528</c:v>
                </c:pt>
                <c:pt idx="46064">
                  <c:v>73241</c:v>
                </c:pt>
                <c:pt idx="46065">
                  <c:v>71953</c:v>
                </c:pt>
                <c:pt idx="46066">
                  <c:v>78985</c:v>
                </c:pt>
                <c:pt idx="46067">
                  <c:v>77673</c:v>
                </c:pt>
                <c:pt idx="46068">
                  <c:v>77665</c:v>
                </c:pt>
                <c:pt idx="46069">
                  <c:v>76353</c:v>
                </c:pt>
                <c:pt idx="46070">
                  <c:v>75033</c:v>
                </c:pt>
                <c:pt idx="46071">
                  <c:v>73713</c:v>
                </c:pt>
                <c:pt idx="46072">
                  <c:v>78563</c:v>
                </c:pt>
                <c:pt idx="46073">
                  <c:v>77248</c:v>
                </c:pt>
                <c:pt idx="46074">
                  <c:v>77258</c:v>
                </c:pt>
                <c:pt idx="46075">
                  <c:v>75943</c:v>
                </c:pt>
                <c:pt idx="46076">
                  <c:v>74639</c:v>
                </c:pt>
                <c:pt idx="46077">
                  <c:v>73334</c:v>
                </c:pt>
                <c:pt idx="46078">
                  <c:v>78151</c:v>
                </c:pt>
                <c:pt idx="46079">
                  <c:v>76831</c:v>
                </c:pt>
                <c:pt idx="46080">
                  <c:v>76863</c:v>
                </c:pt>
                <c:pt idx="46081">
                  <c:v>75543</c:v>
                </c:pt>
                <c:pt idx="46082">
                  <c:v>74255</c:v>
                </c:pt>
                <c:pt idx="46083">
                  <c:v>72966</c:v>
                </c:pt>
                <c:pt idx="46084">
                  <c:v>75134</c:v>
                </c:pt>
                <c:pt idx="46085">
                  <c:v>73845</c:v>
                </c:pt>
                <c:pt idx="46086">
                  <c:v>73912</c:v>
                </c:pt>
                <c:pt idx="46087">
                  <c:v>72623</c:v>
                </c:pt>
                <c:pt idx="46088">
                  <c:v>71401</c:v>
                </c:pt>
                <c:pt idx="46089">
                  <c:v>70179</c:v>
                </c:pt>
                <c:pt idx="46090">
                  <c:v>77343</c:v>
                </c:pt>
                <c:pt idx="46091">
                  <c:v>76057</c:v>
                </c:pt>
                <c:pt idx="46092">
                  <c:v>76052</c:v>
                </c:pt>
                <c:pt idx="46093">
                  <c:v>74766</c:v>
                </c:pt>
                <c:pt idx="46094">
                  <c:v>73474</c:v>
                </c:pt>
                <c:pt idx="46095">
                  <c:v>72183</c:v>
                </c:pt>
                <c:pt idx="46096">
                  <c:v>79198</c:v>
                </c:pt>
                <c:pt idx="46097">
                  <c:v>77881</c:v>
                </c:pt>
                <c:pt idx="46098">
                  <c:v>77875</c:v>
                </c:pt>
                <c:pt idx="46099">
                  <c:v>76558</c:v>
                </c:pt>
                <c:pt idx="46100">
                  <c:v>75236</c:v>
                </c:pt>
                <c:pt idx="46101">
                  <c:v>73913</c:v>
                </c:pt>
                <c:pt idx="46102">
                  <c:v>78684</c:v>
                </c:pt>
                <c:pt idx="46103">
                  <c:v>77367</c:v>
                </c:pt>
                <c:pt idx="46104">
                  <c:v>77377</c:v>
                </c:pt>
                <c:pt idx="46105">
                  <c:v>76060</c:v>
                </c:pt>
                <c:pt idx="46106">
                  <c:v>74753</c:v>
                </c:pt>
                <c:pt idx="46107">
                  <c:v>73446</c:v>
                </c:pt>
                <c:pt idx="46108">
                  <c:v>78163</c:v>
                </c:pt>
                <c:pt idx="46109">
                  <c:v>76845</c:v>
                </c:pt>
                <c:pt idx="46110">
                  <c:v>76874</c:v>
                </c:pt>
                <c:pt idx="46111">
                  <c:v>75555</c:v>
                </c:pt>
                <c:pt idx="46112">
                  <c:v>74265</c:v>
                </c:pt>
                <c:pt idx="46113">
                  <c:v>72976</c:v>
                </c:pt>
                <c:pt idx="46114">
                  <c:v>74982</c:v>
                </c:pt>
                <c:pt idx="46115">
                  <c:v>73698</c:v>
                </c:pt>
                <c:pt idx="46116">
                  <c:v>73760</c:v>
                </c:pt>
                <c:pt idx="46117">
                  <c:v>72476</c:v>
                </c:pt>
                <c:pt idx="46118">
                  <c:v>71254</c:v>
                </c:pt>
                <c:pt idx="46119">
                  <c:v>70032</c:v>
                </c:pt>
                <c:pt idx="46120">
                  <c:v>77725</c:v>
                </c:pt>
                <c:pt idx="46121">
                  <c:v>76421</c:v>
                </c:pt>
                <c:pt idx="46122">
                  <c:v>76437</c:v>
                </c:pt>
                <c:pt idx="46123">
                  <c:v>75133</c:v>
                </c:pt>
                <c:pt idx="46124">
                  <c:v>75148</c:v>
                </c:pt>
                <c:pt idx="46125">
                  <c:v>73844</c:v>
                </c:pt>
                <c:pt idx="46126">
                  <c:v>79578</c:v>
                </c:pt>
                <c:pt idx="46127">
                  <c:v>78246</c:v>
                </c:pt>
                <c:pt idx="46128">
                  <c:v>78255</c:v>
                </c:pt>
                <c:pt idx="46129">
                  <c:v>76924</c:v>
                </c:pt>
                <c:pt idx="46130">
                  <c:v>76933</c:v>
                </c:pt>
                <c:pt idx="46131">
                  <c:v>75602</c:v>
                </c:pt>
                <c:pt idx="46132">
                  <c:v>78867</c:v>
                </c:pt>
                <c:pt idx="46133">
                  <c:v>77544</c:v>
                </c:pt>
                <c:pt idx="46134">
                  <c:v>77560</c:v>
                </c:pt>
                <c:pt idx="46135">
                  <c:v>76237</c:v>
                </c:pt>
                <c:pt idx="46136">
                  <c:v>76254</c:v>
                </c:pt>
                <c:pt idx="46137">
                  <c:v>74930</c:v>
                </c:pt>
                <c:pt idx="46138">
                  <c:v>78115</c:v>
                </c:pt>
                <c:pt idx="46139">
                  <c:v>76798</c:v>
                </c:pt>
                <c:pt idx="46140">
                  <c:v>76825</c:v>
                </c:pt>
                <c:pt idx="46141">
                  <c:v>75508</c:v>
                </c:pt>
                <c:pt idx="46142">
                  <c:v>75535</c:v>
                </c:pt>
                <c:pt idx="46143">
                  <c:v>74219</c:v>
                </c:pt>
                <c:pt idx="46144">
                  <c:v>74583</c:v>
                </c:pt>
                <c:pt idx="46145">
                  <c:v>73313</c:v>
                </c:pt>
                <c:pt idx="46146">
                  <c:v>73361</c:v>
                </c:pt>
                <c:pt idx="46147">
                  <c:v>72092</c:v>
                </c:pt>
                <c:pt idx="46148">
                  <c:v>72139</c:v>
                </c:pt>
                <c:pt idx="46149">
                  <c:v>70870</c:v>
                </c:pt>
                <c:pt idx="46150">
                  <c:v>67971</c:v>
                </c:pt>
                <c:pt idx="46151">
                  <c:v>66697</c:v>
                </c:pt>
                <c:pt idx="46152">
                  <c:v>65422</c:v>
                </c:pt>
                <c:pt idx="46153">
                  <c:v>59051</c:v>
                </c:pt>
                <c:pt idx="46154">
                  <c:v>57776</c:v>
                </c:pt>
                <c:pt idx="46155">
                  <c:v>56502</c:v>
                </c:pt>
                <c:pt idx="46156">
                  <c:v>67958</c:v>
                </c:pt>
                <c:pt idx="46157">
                  <c:v>66684</c:v>
                </c:pt>
                <c:pt idx="46158">
                  <c:v>65410</c:v>
                </c:pt>
                <c:pt idx="46159">
                  <c:v>64135</c:v>
                </c:pt>
                <c:pt idx="46160">
                  <c:v>62861</c:v>
                </c:pt>
                <c:pt idx="46161">
                  <c:v>61587</c:v>
                </c:pt>
                <c:pt idx="46162">
                  <c:v>60312</c:v>
                </c:pt>
                <c:pt idx="46163">
                  <c:v>59038</c:v>
                </c:pt>
                <c:pt idx="46164">
                  <c:v>57764</c:v>
                </c:pt>
                <c:pt idx="46165">
                  <c:v>56489</c:v>
                </c:pt>
                <c:pt idx="46166">
                  <c:v>55215</c:v>
                </c:pt>
                <c:pt idx="46167">
                  <c:v>53941</c:v>
                </c:pt>
                <c:pt idx="46168">
                  <c:v>66671</c:v>
                </c:pt>
                <c:pt idx="46169">
                  <c:v>65397</c:v>
                </c:pt>
                <c:pt idx="46170">
                  <c:v>64123</c:v>
                </c:pt>
                <c:pt idx="46171">
                  <c:v>62848</c:v>
                </c:pt>
                <c:pt idx="46172">
                  <c:v>61574</c:v>
                </c:pt>
                <c:pt idx="46173">
                  <c:v>60300</c:v>
                </c:pt>
                <c:pt idx="46174">
                  <c:v>59025</c:v>
                </c:pt>
                <c:pt idx="46175">
                  <c:v>57751</c:v>
                </c:pt>
                <c:pt idx="46176">
                  <c:v>56477</c:v>
                </c:pt>
                <c:pt idx="46177">
                  <c:v>55202</c:v>
                </c:pt>
                <c:pt idx="46178">
                  <c:v>53928</c:v>
                </c:pt>
                <c:pt idx="46179">
                  <c:v>52653</c:v>
                </c:pt>
                <c:pt idx="46180">
                  <c:v>51379</c:v>
                </c:pt>
                <c:pt idx="46181">
                  <c:v>65384</c:v>
                </c:pt>
                <c:pt idx="46182">
                  <c:v>64110</c:v>
                </c:pt>
                <c:pt idx="46183">
                  <c:v>62836</c:v>
                </c:pt>
                <c:pt idx="46184">
                  <c:v>61561</c:v>
                </c:pt>
                <c:pt idx="46185">
                  <c:v>59013</c:v>
                </c:pt>
                <c:pt idx="46186">
                  <c:v>56464</c:v>
                </c:pt>
                <c:pt idx="46187">
                  <c:v>53915</c:v>
                </c:pt>
                <c:pt idx="46188">
                  <c:v>52641</c:v>
                </c:pt>
                <c:pt idx="46189">
                  <c:v>51366</c:v>
                </c:pt>
                <c:pt idx="46190">
                  <c:v>50092</c:v>
                </c:pt>
                <c:pt idx="46191">
                  <c:v>69910</c:v>
                </c:pt>
                <c:pt idx="46192">
                  <c:v>68592</c:v>
                </c:pt>
                <c:pt idx="46193">
                  <c:v>67274</c:v>
                </c:pt>
                <c:pt idx="46194">
                  <c:v>60683</c:v>
                </c:pt>
                <c:pt idx="46195">
                  <c:v>59364</c:v>
                </c:pt>
                <c:pt idx="46196">
                  <c:v>58046</c:v>
                </c:pt>
                <c:pt idx="46197">
                  <c:v>69909</c:v>
                </c:pt>
                <c:pt idx="46198">
                  <c:v>68591</c:v>
                </c:pt>
                <c:pt idx="46199">
                  <c:v>67273</c:v>
                </c:pt>
                <c:pt idx="46200">
                  <c:v>65954</c:v>
                </c:pt>
                <c:pt idx="46201">
                  <c:v>64636</c:v>
                </c:pt>
                <c:pt idx="46202">
                  <c:v>63318</c:v>
                </c:pt>
                <c:pt idx="46203">
                  <c:v>62000</c:v>
                </c:pt>
                <c:pt idx="46204">
                  <c:v>60681</c:v>
                </c:pt>
                <c:pt idx="46205">
                  <c:v>59363</c:v>
                </c:pt>
                <c:pt idx="46206">
                  <c:v>58045</c:v>
                </c:pt>
                <c:pt idx="46207">
                  <c:v>56727</c:v>
                </c:pt>
                <c:pt idx="46208">
                  <c:v>55408</c:v>
                </c:pt>
                <c:pt idx="46209">
                  <c:v>68590</c:v>
                </c:pt>
                <c:pt idx="46210">
                  <c:v>67271</c:v>
                </c:pt>
                <c:pt idx="46211">
                  <c:v>65953</c:v>
                </c:pt>
                <c:pt idx="46212">
                  <c:v>64635</c:v>
                </c:pt>
                <c:pt idx="46213">
                  <c:v>63317</c:v>
                </c:pt>
                <c:pt idx="46214">
                  <c:v>61998</c:v>
                </c:pt>
                <c:pt idx="46215">
                  <c:v>60680</c:v>
                </c:pt>
                <c:pt idx="46216">
                  <c:v>59362</c:v>
                </c:pt>
                <c:pt idx="46217">
                  <c:v>58044</c:v>
                </c:pt>
                <c:pt idx="46218">
                  <c:v>56725</c:v>
                </c:pt>
                <c:pt idx="46219">
                  <c:v>55407</c:v>
                </c:pt>
                <c:pt idx="46220">
                  <c:v>54089</c:v>
                </c:pt>
                <c:pt idx="46221">
                  <c:v>52771</c:v>
                </c:pt>
                <c:pt idx="46222">
                  <c:v>67270</c:v>
                </c:pt>
                <c:pt idx="46223">
                  <c:v>65952</c:v>
                </c:pt>
                <c:pt idx="46224">
                  <c:v>64634</c:v>
                </c:pt>
                <c:pt idx="46225">
                  <c:v>63315</c:v>
                </c:pt>
                <c:pt idx="46226">
                  <c:v>60679</c:v>
                </c:pt>
                <c:pt idx="46227">
                  <c:v>58042</c:v>
                </c:pt>
                <c:pt idx="46228">
                  <c:v>55406</c:v>
                </c:pt>
                <c:pt idx="46229">
                  <c:v>54088</c:v>
                </c:pt>
                <c:pt idx="46230">
                  <c:v>52769</c:v>
                </c:pt>
                <c:pt idx="46231">
                  <c:v>51451</c:v>
                </c:pt>
                <c:pt idx="46232">
                  <c:v>69547</c:v>
                </c:pt>
                <c:pt idx="46233">
                  <c:v>68221</c:v>
                </c:pt>
                <c:pt idx="46234">
                  <c:v>66896</c:v>
                </c:pt>
                <c:pt idx="46235">
                  <c:v>60267</c:v>
                </c:pt>
                <c:pt idx="46236">
                  <c:v>58942</c:v>
                </c:pt>
                <c:pt idx="46237">
                  <c:v>57616</c:v>
                </c:pt>
                <c:pt idx="46238">
                  <c:v>69568</c:v>
                </c:pt>
                <c:pt idx="46239">
                  <c:v>68242</c:v>
                </c:pt>
                <c:pt idx="46240">
                  <c:v>66917</c:v>
                </c:pt>
                <c:pt idx="46241">
                  <c:v>65591</c:v>
                </c:pt>
                <c:pt idx="46242">
                  <c:v>64265</c:v>
                </c:pt>
                <c:pt idx="46243">
                  <c:v>62940</c:v>
                </c:pt>
                <c:pt idx="46244">
                  <c:v>61614</c:v>
                </c:pt>
                <c:pt idx="46245">
                  <c:v>60288</c:v>
                </c:pt>
                <c:pt idx="46246">
                  <c:v>58963</c:v>
                </c:pt>
                <c:pt idx="46247">
                  <c:v>57637</c:v>
                </c:pt>
                <c:pt idx="46248">
                  <c:v>56311</c:v>
                </c:pt>
                <c:pt idx="46249">
                  <c:v>54986</c:v>
                </c:pt>
                <c:pt idx="46250">
                  <c:v>68263</c:v>
                </c:pt>
                <c:pt idx="46251">
                  <c:v>66938</c:v>
                </c:pt>
                <c:pt idx="46252">
                  <c:v>65612</c:v>
                </c:pt>
                <c:pt idx="46253">
                  <c:v>64286</c:v>
                </c:pt>
                <c:pt idx="46254">
                  <c:v>62961</c:v>
                </c:pt>
                <c:pt idx="46255">
                  <c:v>61635</c:v>
                </c:pt>
                <c:pt idx="46256">
                  <c:v>60309</c:v>
                </c:pt>
                <c:pt idx="46257">
                  <c:v>58984</c:v>
                </c:pt>
                <c:pt idx="46258">
                  <c:v>57658</c:v>
                </c:pt>
                <c:pt idx="46259">
                  <c:v>56332</c:v>
                </c:pt>
                <c:pt idx="46260">
                  <c:v>55007</c:v>
                </c:pt>
                <c:pt idx="46261">
                  <c:v>53681</c:v>
                </c:pt>
                <c:pt idx="46262">
                  <c:v>52355</c:v>
                </c:pt>
                <c:pt idx="46263">
                  <c:v>66959</c:v>
                </c:pt>
                <c:pt idx="46264">
                  <c:v>65633</c:v>
                </c:pt>
                <c:pt idx="46265">
                  <c:v>64307</c:v>
                </c:pt>
                <c:pt idx="46266">
                  <c:v>62982</c:v>
                </c:pt>
                <c:pt idx="46267">
                  <c:v>60330</c:v>
                </c:pt>
                <c:pt idx="46268">
                  <c:v>57679</c:v>
                </c:pt>
                <c:pt idx="46269">
                  <c:v>55028</c:v>
                </c:pt>
                <c:pt idx="46270">
                  <c:v>53702</c:v>
                </c:pt>
                <c:pt idx="46271">
                  <c:v>52376</c:v>
                </c:pt>
                <c:pt idx="46272">
                  <c:v>51051</c:v>
                </c:pt>
                <c:pt idx="46273">
                  <c:v>69133</c:v>
                </c:pt>
                <c:pt idx="46274">
                  <c:v>67800</c:v>
                </c:pt>
                <c:pt idx="46275">
                  <c:v>66467</c:v>
                </c:pt>
                <c:pt idx="46276">
                  <c:v>59800</c:v>
                </c:pt>
                <c:pt idx="46277">
                  <c:v>58467</c:v>
                </c:pt>
                <c:pt idx="46278">
                  <c:v>57134</c:v>
                </c:pt>
                <c:pt idx="46279">
                  <c:v>69178</c:v>
                </c:pt>
                <c:pt idx="46280">
                  <c:v>67845</c:v>
                </c:pt>
                <c:pt idx="46281">
                  <c:v>66512</c:v>
                </c:pt>
                <c:pt idx="46282">
                  <c:v>65178</c:v>
                </c:pt>
                <c:pt idx="46283">
                  <c:v>63845</c:v>
                </c:pt>
                <c:pt idx="46284">
                  <c:v>62512</c:v>
                </c:pt>
                <c:pt idx="46285">
                  <c:v>61178</c:v>
                </c:pt>
                <c:pt idx="46286">
                  <c:v>59845</c:v>
                </c:pt>
                <c:pt idx="46287">
                  <c:v>58512</c:v>
                </c:pt>
                <c:pt idx="46288">
                  <c:v>57179</c:v>
                </c:pt>
                <c:pt idx="46289">
                  <c:v>55845</c:v>
                </c:pt>
                <c:pt idx="46290">
                  <c:v>54512</c:v>
                </c:pt>
                <c:pt idx="46291">
                  <c:v>67890</c:v>
                </c:pt>
                <c:pt idx="46292">
                  <c:v>66557</c:v>
                </c:pt>
                <c:pt idx="46293">
                  <c:v>65223</c:v>
                </c:pt>
                <c:pt idx="46294">
                  <c:v>63890</c:v>
                </c:pt>
                <c:pt idx="46295">
                  <c:v>62557</c:v>
                </c:pt>
                <c:pt idx="46296">
                  <c:v>61223</c:v>
                </c:pt>
                <c:pt idx="46297">
                  <c:v>59890</c:v>
                </c:pt>
                <c:pt idx="46298">
                  <c:v>58557</c:v>
                </c:pt>
                <c:pt idx="46299">
                  <c:v>57224</c:v>
                </c:pt>
                <c:pt idx="46300">
                  <c:v>55890</c:v>
                </c:pt>
                <c:pt idx="46301">
                  <c:v>54557</c:v>
                </c:pt>
                <c:pt idx="46302">
                  <c:v>53224</c:v>
                </c:pt>
                <c:pt idx="46303">
                  <c:v>51890</c:v>
                </c:pt>
                <c:pt idx="46304">
                  <c:v>66602</c:v>
                </c:pt>
                <c:pt idx="46305">
                  <c:v>65268</c:v>
                </c:pt>
                <c:pt idx="46306">
                  <c:v>63935</c:v>
                </c:pt>
                <c:pt idx="46307">
                  <c:v>62602</c:v>
                </c:pt>
                <c:pt idx="46308">
                  <c:v>59935</c:v>
                </c:pt>
                <c:pt idx="46309">
                  <c:v>57269</c:v>
                </c:pt>
                <c:pt idx="46310">
                  <c:v>54602</c:v>
                </c:pt>
                <c:pt idx="46311">
                  <c:v>53269</c:v>
                </c:pt>
                <c:pt idx="46312">
                  <c:v>51935</c:v>
                </c:pt>
                <c:pt idx="46313">
                  <c:v>50602</c:v>
                </c:pt>
                <c:pt idx="46314">
                  <c:v>66252</c:v>
                </c:pt>
                <c:pt idx="46315">
                  <c:v>64952</c:v>
                </c:pt>
                <c:pt idx="46316">
                  <c:v>63651</c:v>
                </c:pt>
                <c:pt idx="46317">
                  <c:v>57149</c:v>
                </c:pt>
                <c:pt idx="46318">
                  <c:v>55849</c:v>
                </c:pt>
                <c:pt idx="46319">
                  <c:v>54548</c:v>
                </c:pt>
                <c:pt idx="46320">
                  <c:v>66331</c:v>
                </c:pt>
                <c:pt idx="46321">
                  <c:v>65030</c:v>
                </c:pt>
                <c:pt idx="46322">
                  <c:v>63730</c:v>
                </c:pt>
                <c:pt idx="46323">
                  <c:v>62430</c:v>
                </c:pt>
                <c:pt idx="46324">
                  <c:v>61129</c:v>
                </c:pt>
                <c:pt idx="46325">
                  <c:v>59829</c:v>
                </c:pt>
                <c:pt idx="46326">
                  <c:v>58528</c:v>
                </c:pt>
                <c:pt idx="46327">
                  <c:v>57228</c:v>
                </c:pt>
                <c:pt idx="46328">
                  <c:v>55927</c:v>
                </c:pt>
                <c:pt idx="46329">
                  <c:v>54627</c:v>
                </c:pt>
                <c:pt idx="46330">
                  <c:v>53326</c:v>
                </c:pt>
                <c:pt idx="46331">
                  <c:v>52026</c:v>
                </c:pt>
                <c:pt idx="46332">
                  <c:v>65109</c:v>
                </c:pt>
                <c:pt idx="46333">
                  <c:v>63809</c:v>
                </c:pt>
                <c:pt idx="46334">
                  <c:v>62508</c:v>
                </c:pt>
                <c:pt idx="46335">
                  <c:v>61208</c:v>
                </c:pt>
                <c:pt idx="46336">
                  <c:v>59907</c:v>
                </c:pt>
                <c:pt idx="46337">
                  <c:v>58607</c:v>
                </c:pt>
                <c:pt idx="46338">
                  <c:v>57306</c:v>
                </c:pt>
                <c:pt idx="46339">
                  <c:v>56006</c:v>
                </c:pt>
                <c:pt idx="46340">
                  <c:v>54705</c:v>
                </c:pt>
                <c:pt idx="46341">
                  <c:v>53405</c:v>
                </c:pt>
                <c:pt idx="46342">
                  <c:v>52105</c:v>
                </c:pt>
                <c:pt idx="46343">
                  <c:v>50804</c:v>
                </c:pt>
                <c:pt idx="46344">
                  <c:v>49504</c:v>
                </c:pt>
                <c:pt idx="46345">
                  <c:v>63887</c:v>
                </c:pt>
                <c:pt idx="46346">
                  <c:v>62587</c:v>
                </c:pt>
                <c:pt idx="46347">
                  <c:v>61286</c:v>
                </c:pt>
                <c:pt idx="46348">
                  <c:v>59986</c:v>
                </c:pt>
                <c:pt idx="46349">
                  <c:v>57385</c:v>
                </c:pt>
                <c:pt idx="46350">
                  <c:v>54784</c:v>
                </c:pt>
                <c:pt idx="46351">
                  <c:v>52183</c:v>
                </c:pt>
                <c:pt idx="46352">
                  <c:v>50883</c:v>
                </c:pt>
                <c:pt idx="46353">
                  <c:v>49582</c:v>
                </c:pt>
                <c:pt idx="46354">
                  <c:v>48282</c:v>
                </c:pt>
                <c:pt idx="46355">
                  <c:v>67975</c:v>
                </c:pt>
                <c:pt idx="46356">
                  <c:v>66700</c:v>
                </c:pt>
                <c:pt idx="46357">
                  <c:v>65424</c:v>
                </c:pt>
                <c:pt idx="46358">
                  <c:v>67963</c:v>
                </c:pt>
                <c:pt idx="46359">
                  <c:v>66688</c:v>
                </c:pt>
                <c:pt idx="46360">
                  <c:v>65413</c:v>
                </c:pt>
                <c:pt idx="46361">
                  <c:v>64138</c:v>
                </c:pt>
                <c:pt idx="46362">
                  <c:v>62863</c:v>
                </c:pt>
                <c:pt idx="46363">
                  <c:v>61587</c:v>
                </c:pt>
                <c:pt idx="46364">
                  <c:v>60312</c:v>
                </c:pt>
                <c:pt idx="46365">
                  <c:v>59037</c:v>
                </c:pt>
                <c:pt idx="46366">
                  <c:v>57762</c:v>
                </c:pt>
                <c:pt idx="46367">
                  <c:v>56487</c:v>
                </c:pt>
                <c:pt idx="46368">
                  <c:v>55211</c:v>
                </c:pt>
                <c:pt idx="46369">
                  <c:v>53936</c:v>
                </c:pt>
                <c:pt idx="46370">
                  <c:v>66677</c:v>
                </c:pt>
                <c:pt idx="46371">
                  <c:v>65402</c:v>
                </c:pt>
                <c:pt idx="46372">
                  <c:v>64126</c:v>
                </c:pt>
                <c:pt idx="46373">
                  <c:v>62851</c:v>
                </c:pt>
                <c:pt idx="46374">
                  <c:v>61576</c:v>
                </c:pt>
                <c:pt idx="46375">
                  <c:v>60301</c:v>
                </c:pt>
                <c:pt idx="46376">
                  <c:v>59026</c:v>
                </c:pt>
                <c:pt idx="46377">
                  <c:v>57750</c:v>
                </c:pt>
                <c:pt idx="46378">
                  <c:v>56475</c:v>
                </c:pt>
                <c:pt idx="46379">
                  <c:v>55200</c:v>
                </c:pt>
                <c:pt idx="46380">
                  <c:v>53925</c:v>
                </c:pt>
                <c:pt idx="46381">
                  <c:v>52650</c:v>
                </c:pt>
                <c:pt idx="46382">
                  <c:v>51374</c:v>
                </c:pt>
                <c:pt idx="46383">
                  <c:v>65390</c:v>
                </c:pt>
                <c:pt idx="46384">
                  <c:v>64115</c:v>
                </c:pt>
                <c:pt idx="46385">
                  <c:v>62840</c:v>
                </c:pt>
                <c:pt idx="46386">
                  <c:v>61564</c:v>
                </c:pt>
                <c:pt idx="46387">
                  <c:v>56464</c:v>
                </c:pt>
                <c:pt idx="46388">
                  <c:v>53913</c:v>
                </c:pt>
                <c:pt idx="46389">
                  <c:v>52638</c:v>
                </c:pt>
                <c:pt idx="46390">
                  <c:v>51363</c:v>
                </c:pt>
                <c:pt idx="46391">
                  <c:v>50088</c:v>
                </c:pt>
                <c:pt idx="46392">
                  <c:v>69935</c:v>
                </c:pt>
                <c:pt idx="46393">
                  <c:v>68615</c:v>
                </c:pt>
                <c:pt idx="46394">
                  <c:v>67295</c:v>
                </c:pt>
                <c:pt idx="46395">
                  <c:v>69936</c:v>
                </c:pt>
                <c:pt idx="46396">
                  <c:v>68616</c:v>
                </c:pt>
                <c:pt idx="46397">
                  <c:v>67296</c:v>
                </c:pt>
                <c:pt idx="46398">
                  <c:v>65976</c:v>
                </c:pt>
                <c:pt idx="46399">
                  <c:v>64656</c:v>
                </c:pt>
                <c:pt idx="46400">
                  <c:v>63336</c:v>
                </c:pt>
                <c:pt idx="46401">
                  <c:v>62016</c:v>
                </c:pt>
                <c:pt idx="46402">
                  <c:v>60696</c:v>
                </c:pt>
                <c:pt idx="46403">
                  <c:v>59376</c:v>
                </c:pt>
                <c:pt idx="46404">
                  <c:v>58056</c:v>
                </c:pt>
                <c:pt idx="46405">
                  <c:v>56736</c:v>
                </c:pt>
                <c:pt idx="46406">
                  <c:v>55416</c:v>
                </c:pt>
                <c:pt idx="46407">
                  <c:v>68616</c:v>
                </c:pt>
                <c:pt idx="46408">
                  <c:v>67296</c:v>
                </c:pt>
                <c:pt idx="46409">
                  <c:v>65977</c:v>
                </c:pt>
                <c:pt idx="46410">
                  <c:v>64657</c:v>
                </c:pt>
                <c:pt idx="46411">
                  <c:v>63337</c:v>
                </c:pt>
                <c:pt idx="46412">
                  <c:v>62017</c:v>
                </c:pt>
                <c:pt idx="46413">
                  <c:v>60697</c:v>
                </c:pt>
                <c:pt idx="46414">
                  <c:v>59377</c:v>
                </c:pt>
                <c:pt idx="46415">
                  <c:v>58057</c:v>
                </c:pt>
                <c:pt idx="46416">
                  <c:v>56737</c:v>
                </c:pt>
                <c:pt idx="46417">
                  <c:v>55417</c:v>
                </c:pt>
                <c:pt idx="46418">
                  <c:v>54097</c:v>
                </c:pt>
                <c:pt idx="46419">
                  <c:v>52777</c:v>
                </c:pt>
                <c:pt idx="46420">
                  <c:v>67297</c:v>
                </c:pt>
                <c:pt idx="46421">
                  <c:v>65977</c:v>
                </c:pt>
                <c:pt idx="46422">
                  <c:v>64657</c:v>
                </c:pt>
                <c:pt idx="46423">
                  <c:v>63337</c:v>
                </c:pt>
                <c:pt idx="46424">
                  <c:v>58058</c:v>
                </c:pt>
                <c:pt idx="46425">
                  <c:v>55418</c:v>
                </c:pt>
                <c:pt idx="46426">
                  <c:v>54098</c:v>
                </c:pt>
                <c:pt idx="46427">
                  <c:v>52778</c:v>
                </c:pt>
                <c:pt idx="46428">
                  <c:v>51458</c:v>
                </c:pt>
                <c:pt idx="46429">
                  <c:v>69575</c:v>
                </c:pt>
                <c:pt idx="46430">
                  <c:v>68248</c:v>
                </c:pt>
                <c:pt idx="46431">
                  <c:v>66921</c:v>
                </c:pt>
                <c:pt idx="46432">
                  <c:v>69598</c:v>
                </c:pt>
                <c:pt idx="46433">
                  <c:v>68271</c:v>
                </c:pt>
                <c:pt idx="46434">
                  <c:v>66944</c:v>
                </c:pt>
                <c:pt idx="46435">
                  <c:v>65616</c:v>
                </c:pt>
                <c:pt idx="46436">
                  <c:v>64289</c:v>
                </c:pt>
                <c:pt idx="46437">
                  <c:v>62962</c:v>
                </c:pt>
                <c:pt idx="46438">
                  <c:v>61635</c:v>
                </c:pt>
                <c:pt idx="46439">
                  <c:v>60308</c:v>
                </c:pt>
                <c:pt idx="46440">
                  <c:v>58980</c:v>
                </c:pt>
                <c:pt idx="46441">
                  <c:v>57653</c:v>
                </c:pt>
                <c:pt idx="46442">
                  <c:v>56326</c:v>
                </c:pt>
                <c:pt idx="46443">
                  <c:v>54999</c:v>
                </c:pt>
                <c:pt idx="46444">
                  <c:v>68293</c:v>
                </c:pt>
                <c:pt idx="46445">
                  <c:v>66966</c:v>
                </c:pt>
                <c:pt idx="46446">
                  <c:v>65639</c:v>
                </c:pt>
                <c:pt idx="46447">
                  <c:v>64312</c:v>
                </c:pt>
                <c:pt idx="46448">
                  <c:v>62985</c:v>
                </c:pt>
                <c:pt idx="46449">
                  <c:v>61657</c:v>
                </c:pt>
                <c:pt idx="46450">
                  <c:v>60330</c:v>
                </c:pt>
                <c:pt idx="46451">
                  <c:v>59003</c:v>
                </c:pt>
                <c:pt idx="46452">
                  <c:v>57676</c:v>
                </c:pt>
                <c:pt idx="46453">
                  <c:v>56348</c:v>
                </c:pt>
                <c:pt idx="46454">
                  <c:v>55021</c:v>
                </c:pt>
                <c:pt idx="46455">
                  <c:v>53694</c:v>
                </c:pt>
                <c:pt idx="46456">
                  <c:v>52367</c:v>
                </c:pt>
                <c:pt idx="46457">
                  <c:v>66989</c:v>
                </c:pt>
                <c:pt idx="46458">
                  <c:v>65661</c:v>
                </c:pt>
                <c:pt idx="46459">
                  <c:v>64334</c:v>
                </c:pt>
                <c:pt idx="46460">
                  <c:v>63007</c:v>
                </c:pt>
                <c:pt idx="46461">
                  <c:v>57698</c:v>
                </c:pt>
                <c:pt idx="46462">
                  <c:v>55044</c:v>
                </c:pt>
                <c:pt idx="46463">
                  <c:v>53717</c:v>
                </c:pt>
                <c:pt idx="46464">
                  <c:v>52389</c:v>
                </c:pt>
                <c:pt idx="46465">
                  <c:v>51062</c:v>
                </c:pt>
                <c:pt idx="46466">
                  <c:v>69159</c:v>
                </c:pt>
                <c:pt idx="46467">
                  <c:v>67824</c:v>
                </c:pt>
                <c:pt idx="46468">
                  <c:v>66490</c:v>
                </c:pt>
                <c:pt idx="46469">
                  <c:v>69204</c:v>
                </c:pt>
                <c:pt idx="46470">
                  <c:v>67870</c:v>
                </c:pt>
                <c:pt idx="46471">
                  <c:v>66536</c:v>
                </c:pt>
                <c:pt idx="46472">
                  <c:v>65202</c:v>
                </c:pt>
                <c:pt idx="46473">
                  <c:v>63867</c:v>
                </c:pt>
                <c:pt idx="46474">
                  <c:v>62533</c:v>
                </c:pt>
                <c:pt idx="46475">
                  <c:v>61199</c:v>
                </c:pt>
                <c:pt idx="46476">
                  <c:v>59864</c:v>
                </c:pt>
                <c:pt idx="46477">
                  <c:v>58530</c:v>
                </c:pt>
                <c:pt idx="46478">
                  <c:v>57196</c:v>
                </c:pt>
                <c:pt idx="46479">
                  <c:v>55861</c:v>
                </c:pt>
                <c:pt idx="46480">
                  <c:v>54527</c:v>
                </c:pt>
                <c:pt idx="46481">
                  <c:v>67916</c:v>
                </c:pt>
                <c:pt idx="46482">
                  <c:v>66582</c:v>
                </c:pt>
                <c:pt idx="46483">
                  <c:v>65247</c:v>
                </c:pt>
                <c:pt idx="46484">
                  <c:v>63913</c:v>
                </c:pt>
                <c:pt idx="46485">
                  <c:v>62579</c:v>
                </c:pt>
                <c:pt idx="46486">
                  <c:v>61244</c:v>
                </c:pt>
                <c:pt idx="46487">
                  <c:v>59910</c:v>
                </c:pt>
                <c:pt idx="46488">
                  <c:v>58576</c:v>
                </c:pt>
                <c:pt idx="46489">
                  <c:v>57242</c:v>
                </c:pt>
                <c:pt idx="46490">
                  <c:v>55907</c:v>
                </c:pt>
                <c:pt idx="46491">
                  <c:v>54573</c:v>
                </c:pt>
                <c:pt idx="46492">
                  <c:v>53239</c:v>
                </c:pt>
                <c:pt idx="46493">
                  <c:v>51904</c:v>
                </c:pt>
                <c:pt idx="46494">
                  <c:v>66628</c:v>
                </c:pt>
                <c:pt idx="46495">
                  <c:v>65293</c:v>
                </c:pt>
                <c:pt idx="46496">
                  <c:v>63959</c:v>
                </c:pt>
                <c:pt idx="46497">
                  <c:v>62625</c:v>
                </c:pt>
                <c:pt idx="46498">
                  <c:v>57287</c:v>
                </c:pt>
                <c:pt idx="46499">
                  <c:v>54619</c:v>
                </c:pt>
                <c:pt idx="46500">
                  <c:v>53285</c:v>
                </c:pt>
                <c:pt idx="46501">
                  <c:v>51950</c:v>
                </c:pt>
                <c:pt idx="46502">
                  <c:v>50616</c:v>
                </c:pt>
                <c:pt idx="46503">
                  <c:v>66254</c:v>
                </c:pt>
                <c:pt idx="46504">
                  <c:v>64954</c:v>
                </c:pt>
                <c:pt idx="46505">
                  <c:v>63654</c:v>
                </c:pt>
                <c:pt idx="46506">
                  <c:v>66332</c:v>
                </c:pt>
                <c:pt idx="46507">
                  <c:v>65032</c:v>
                </c:pt>
                <c:pt idx="46508">
                  <c:v>63732</c:v>
                </c:pt>
                <c:pt idx="46509">
                  <c:v>62432</c:v>
                </c:pt>
                <c:pt idx="46510">
                  <c:v>61132</c:v>
                </c:pt>
                <c:pt idx="46511">
                  <c:v>59832</c:v>
                </c:pt>
                <c:pt idx="46512">
                  <c:v>58532</c:v>
                </c:pt>
                <c:pt idx="46513">
                  <c:v>57232</c:v>
                </c:pt>
                <c:pt idx="46514">
                  <c:v>55932</c:v>
                </c:pt>
                <c:pt idx="46515">
                  <c:v>54633</c:v>
                </c:pt>
                <c:pt idx="46516">
                  <c:v>53333</c:v>
                </c:pt>
                <c:pt idx="46517">
                  <c:v>52033</c:v>
                </c:pt>
                <c:pt idx="46518">
                  <c:v>65110</c:v>
                </c:pt>
                <c:pt idx="46519">
                  <c:v>63810</c:v>
                </c:pt>
                <c:pt idx="46520">
                  <c:v>62510</c:v>
                </c:pt>
                <c:pt idx="46521">
                  <c:v>61210</c:v>
                </c:pt>
                <c:pt idx="46522">
                  <c:v>59910</c:v>
                </c:pt>
                <c:pt idx="46523">
                  <c:v>58610</c:v>
                </c:pt>
                <c:pt idx="46524">
                  <c:v>57310</c:v>
                </c:pt>
                <c:pt idx="46525">
                  <c:v>56010</c:v>
                </c:pt>
                <c:pt idx="46526">
                  <c:v>54710</c:v>
                </c:pt>
                <c:pt idx="46527">
                  <c:v>53410</c:v>
                </c:pt>
                <c:pt idx="46528">
                  <c:v>52110</c:v>
                </c:pt>
                <c:pt idx="46529">
                  <c:v>50810</c:v>
                </c:pt>
                <c:pt idx="46530">
                  <c:v>49511</c:v>
                </c:pt>
                <c:pt idx="46531">
                  <c:v>63888</c:v>
                </c:pt>
                <c:pt idx="46532">
                  <c:v>62588</c:v>
                </c:pt>
                <c:pt idx="46533">
                  <c:v>61288</c:v>
                </c:pt>
                <c:pt idx="46534">
                  <c:v>59988</c:v>
                </c:pt>
                <c:pt idx="46535">
                  <c:v>54788</c:v>
                </c:pt>
                <c:pt idx="46536">
                  <c:v>52188</c:v>
                </c:pt>
                <c:pt idx="46537">
                  <c:v>50888</c:v>
                </c:pt>
                <c:pt idx="46538">
                  <c:v>49588</c:v>
                </c:pt>
                <c:pt idx="46539">
                  <c:v>48288</c:v>
                </c:pt>
                <c:pt idx="46540">
                  <c:v>69318</c:v>
                </c:pt>
                <c:pt idx="46541">
                  <c:v>68037</c:v>
                </c:pt>
                <c:pt idx="46542">
                  <c:v>66757</c:v>
                </c:pt>
                <c:pt idx="46543">
                  <c:v>65477</c:v>
                </c:pt>
                <c:pt idx="46544">
                  <c:v>64197</c:v>
                </c:pt>
                <c:pt idx="46545">
                  <c:v>62916</c:v>
                </c:pt>
                <c:pt idx="46546">
                  <c:v>60356</c:v>
                </c:pt>
                <c:pt idx="46547">
                  <c:v>59076</c:v>
                </c:pt>
                <c:pt idx="46548">
                  <c:v>71835</c:v>
                </c:pt>
                <c:pt idx="46549">
                  <c:v>70555</c:v>
                </c:pt>
                <c:pt idx="46550">
                  <c:v>69274</c:v>
                </c:pt>
                <c:pt idx="46551">
                  <c:v>67994</c:v>
                </c:pt>
                <c:pt idx="46552">
                  <c:v>66714</c:v>
                </c:pt>
                <c:pt idx="46553">
                  <c:v>65434</c:v>
                </c:pt>
                <c:pt idx="46554">
                  <c:v>64154</c:v>
                </c:pt>
                <c:pt idx="46555">
                  <c:v>62873</c:v>
                </c:pt>
                <c:pt idx="46556">
                  <c:v>61593</c:v>
                </c:pt>
                <c:pt idx="46557">
                  <c:v>60313</c:v>
                </c:pt>
                <c:pt idx="46558">
                  <c:v>59033</c:v>
                </c:pt>
                <c:pt idx="46559">
                  <c:v>57752</c:v>
                </c:pt>
                <c:pt idx="46560">
                  <c:v>56472</c:v>
                </c:pt>
                <c:pt idx="46561">
                  <c:v>55192</c:v>
                </c:pt>
                <c:pt idx="46562">
                  <c:v>70512</c:v>
                </c:pt>
                <c:pt idx="46563">
                  <c:v>69231</c:v>
                </c:pt>
                <c:pt idx="46564">
                  <c:v>67951</c:v>
                </c:pt>
                <c:pt idx="46565">
                  <c:v>66671</c:v>
                </c:pt>
                <c:pt idx="46566">
                  <c:v>65391</c:v>
                </c:pt>
                <c:pt idx="46567">
                  <c:v>64110</c:v>
                </c:pt>
                <c:pt idx="46568">
                  <c:v>62830</c:v>
                </c:pt>
                <c:pt idx="46569">
                  <c:v>61550</c:v>
                </c:pt>
                <c:pt idx="46570">
                  <c:v>60270</c:v>
                </c:pt>
                <c:pt idx="46571">
                  <c:v>58990</c:v>
                </c:pt>
                <c:pt idx="46572">
                  <c:v>57709</c:v>
                </c:pt>
                <c:pt idx="46573">
                  <c:v>56429</c:v>
                </c:pt>
                <c:pt idx="46574">
                  <c:v>55149</c:v>
                </c:pt>
                <c:pt idx="46575">
                  <c:v>53869</c:v>
                </c:pt>
                <c:pt idx="46576">
                  <c:v>69188</c:v>
                </c:pt>
                <c:pt idx="46577">
                  <c:v>67908</c:v>
                </c:pt>
                <c:pt idx="46578">
                  <c:v>66628</c:v>
                </c:pt>
                <c:pt idx="46579">
                  <c:v>65348</c:v>
                </c:pt>
                <c:pt idx="46580">
                  <c:v>64067</c:v>
                </c:pt>
                <c:pt idx="46581">
                  <c:v>62787</c:v>
                </c:pt>
                <c:pt idx="46582">
                  <c:v>61507</c:v>
                </c:pt>
                <c:pt idx="46583">
                  <c:v>60227</c:v>
                </c:pt>
                <c:pt idx="46584">
                  <c:v>58946</c:v>
                </c:pt>
                <c:pt idx="46585">
                  <c:v>57666</c:v>
                </c:pt>
                <c:pt idx="46586">
                  <c:v>56386</c:v>
                </c:pt>
                <c:pt idx="46587">
                  <c:v>55106</c:v>
                </c:pt>
                <c:pt idx="46588">
                  <c:v>53825</c:v>
                </c:pt>
                <c:pt idx="46589">
                  <c:v>52545</c:v>
                </c:pt>
                <c:pt idx="46590">
                  <c:v>51265</c:v>
                </c:pt>
                <c:pt idx="46591">
                  <c:v>49985</c:v>
                </c:pt>
                <c:pt idx="46592">
                  <c:v>69145</c:v>
                </c:pt>
                <c:pt idx="46593">
                  <c:v>67865</c:v>
                </c:pt>
                <c:pt idx="46594">
                  <c:v>69102</c:v>
                </c:pt>
                <c:pt idx="46595">
                  <c:v>67822</c:v>
                </c:pt>
                <c:pt idx="46596">
                  <c:v>71313</c:v>
                </c:pt>
                <c:pt idx="46597">
                  <c:v>69985</c:v>
                </c:pt>
                <c:pt idx="46598">
                  <c:v>68657</c:v>
                </c:pt>
                <c:pt idx="46599">
                  <c:v>67329</c:v>
                </c:pt>
                <c:pt idx="46600">
                  <c:v>66001</c:v>
                </c:pt>
                <c:pt idx="46601">
                  <c:v>64673</c:v>
                </c:pt>
                <c:pt idx="46602">
                  <c:v>62018</c:v>
                </c:pt>
                <c:pt idx="46603">
                  <c:v>60690</c:v>
                </c:pt>
                <c:pt idx="46604">
                  <c:v>73941</c:v>
                </c:pt>
                <c:pt idx="46605">
                  <c:v>72613</c:v>
                </c:pt>
                <c:pt idx="46606">
                  <c:v>71285</c:v>
                </c:pt>
                <c:pt idx="46607">
                  <c:v>69957</c:v>
                </c:pt>
                <c:pt idx="46608">
                  <c:v>68629</c:v>
                </c:pt>
                <c:pt idx="46609">
                  <c:v>67302</c:v>
                </c:pt>
                <c:pt idx="46610">
                  <c:v>65974</c:v>
                </c:pt>
                <c:pt idx="46611">
                  <c:v>64646</c:v>
                </c:pt>
                <c:pt idx="46612">
                  <c:v>63318</c:v>
                </c:pt>
                <c:pt idx="46613">
                  <c:v>61990</c:v>
                </c:pt>
                <c:pt idx="46614">
                  <c:v>60662</c:v>
                </c:pt>
                <c:pt idx="46615">
                  <c:v>59334</c:v>
                </c:pt>
                <c:pt idx="46616">
                  <c:v>58007</c:v>
                </c:pt>
                <c:pt idx="46617">
                  <c:v>56679</c:v>
                </c:pt>
                <c:pt idx="46618">
                  <c:v>72585</c:v>
                </c:pt>
                <c:pt idx="46619">
                  <c:v>71258</c:v>
                </c:pt>
                <c:pt idx="46620">
                  <c:v>69930</c:v>
                </c:pt>
                <c:pt idx="46621">
                  <c:v>68602</c:v>
                </c:pt>
                <c:pt idx="46622">
                  <c:v>67274</c:v>
                </c:pt>
                <c:pt idx="46623">
                  <c:v>65946</c:v>
                </c:pt>
                <c:pt idx="46624">
                  <c:v>64618</c:v>
                </c:pt>
                <c:pt idx="46625">
                  <c:v>63290</c:v>
                </c:pt>
                <c:pt idx="46626">
                  <c:v>61963</c:v>
                </c:pt>
                <c:pt idx="46627">
                  <c:v>60635</c:v>
                </c:pt>
                <c:pt idx="46628">
                  <c:v>59307</c:v>
                </c:pt>
                <c:pt idx="46629">
                  <c:v>57979</c:v>
                </c:pt>
                <c:pt idx="46630">
                  <c:v>56651</c:v>
                </c:pt>
                <c:pt idx="46631">
                  <c:v>55323</c:v>
                </c:pt>
                <c:pt idx="46632">
                  <c:v>71230</c:v>
                </c:pt>
                <c:pt idx="46633">
                  <c:v>69902</c:v>
                </c:pt>
                <c:pt idx="46634">
                  <c:v>68574</c:v>
                </c:pt>
                <c:pt idx="46635">
                  <c:v>67246</c:v>
                </c:pt>
                <c:pt idx="46636">
                  <c:v>65919</c:v>
                </c:pt>
                <c:pt idx="46637">
                  <c:v>64591</c:v>
                </c:pt>
                <c:pt idx="46638">
                  <c:v>63263</c:v>
                </c:pt>
                <c:pt idx="46639">
                  <c:v>61935</c:v>
                </c:pt>
                <c:pt idx="46640">
                  <c:v>60607</c:v>
                </c:pt>
                <c:pt idx="46641">
                  <c:v>59279</c:v>
                </c:pt>
                <c:pt idx="46642">
                  <c:v>57951</c:v>
                </c:pt>
                <c:pt idx="46643">
                  <c:v>56624</c:v>
                </c:pt>
                <c:pt idx="46644">
                  <c:v>55296</c:v>
                </c:pt>
                <c:pt idx="46645">
                  <c:v>53968</c:v>
                </c:pt>
                <c:pt idx="46646">
                  <c:v>52640</c:v>
                </c:pt>
                <c:pt idx="46647">
                  <c:v>51312</c:v>
                </c:pt>
                <c:pt idx="46648">
                  <c:v>71202</c:v>
                </c:pt>
                <c:pt idx="46649">
                  <c:v>69875</c:v>
                </c:pt>
                <c:pt idx="46650">
                  <c:v>71175</c:v>
                </c:pt>
                <c:pt idx="46651">
                  <c:v>69847</c:v>
                </c:pt>
                <c:pt idx="46652">
                  <c:v>70313</c:v>
                </c:pt>
                <c:pt idx="46653">
                  <c:v>68979</c:v>
                </c:pt>
                <c:pt idx="46654">
                  <c:v>67645</c:v>
                </c:pt>
                <c:pt idx="46655">
                  <c:v>66310</c:v>
                </c:pt>
                <c:pt idx="46656">
                  <c:v>64976</c:v>
                </c:pt>
                <c:pt idx="46657">
                  <c:v>63642</c:v>
                </c:pt>
                <c:pt idx="46658">
                  <c:v>60973</c:v>
                </c:pt>
                <c:pt idx="46659">
                  <c:v>59639</c:v>
                </c:pt>
                <c:pt idx="46660">
                  <c:v>72993</c:v>
                </c:pt>
                <c:pt idx="46661">
                  <c:v>71659</c:v>
                </c:pt>
                <c:pt idx="46662">
                  <c:v>70325</c:v>
                </c:pt>
                <c:pt idx="46663">
                  <c:v>68991</c:v>
                </c:pt>
                <c:pt idx="46664">
                  <c:v>67656</c:v>
                </c:pt>
                <c:pt idx="46665">
                  <c:v>66322</c:v>
                </c:pt>
                <c:pt idx="46666">
                  <c:v>64988</c:v>
                </c:pt>
                <c:pt idx="46667">
                  <c:v>63654</c:v>
                </c:pt>
                <c:pt idx="46668">
                  <c:v>62319</c:v>
                </c:pt>
                <c:pt idx="46669">
                  <c:v>60985</c:v>
                </c:pt>
                <c:pt idx="46670">
                  <c:v>59651</c:v>
                </c:pt>
                <c:pt idx="46671">
                  <c:v>58317</c:v>
                </c:pt>
                <c:pt idx="46672">
                  <c:v>56982</c:v>
                </c:pt>
                <c:pt idx="46673">
                  <c:v>55648</c:v>
                </c:pt>
                <c:pt idx="46674">
                  <c:v>71671</c:v>
                </c:pt>
                <c:pt idx="46675">
                  <c:v>70337</c:v>
                </c:pt>
                <c:pt idx="46676">
                  <c:v>69002</c:v>
                </c:pt>
                <c:pt idx="46677">
                  <c:v>67668</c:v>
                </c:pt>
                <c:pt idx="46678">
                  <c:v>66334</c:v>
                </c:pt>
                <c:pt idx="46679">
                  <c:v>65000</c:v>
                </c:pt>
                <c:pt idx="46680">
                  <c:v>63665</c:v>
                </c:pt>
                <c:pt idx="46681">
                  <c:v>62331</c:v>
                </c:pt>
                <c:pt idx="46682">
                  <c:v>60997</c:v>
                </c:pt>
                <c:pt idx="46683">
                  <c:v>59663</c:v>
                </c:pt>
                <c:pt idx="46684">
                  <c:v>58328</c:v>
                </c:pt>
                <c:pt idx="46685">
                  <c:v>56994</c:v>
                </c:pt>
                <c:pt idx="46686">
                  <c:v>55660</c:v>
                </c:pt>
                <c:pt idx="46687">
                  <c:v>54326</c:v>
                </c:pt>
                <c:pt idx="46688">
                  <c:v>70348</c:v>
                </c:pt>
                <c:pt idx="46689">
                  <c:v>69014</c:v>
                </c:pt>
                <c:pt idx="46690">
                  <c:v>67680</c:v>
                </c:pt>
                <c:pt idx="46691">
                  <c:v>66346</c:v>
                </c:pt>
                <c:pt idx="46692">
                  <c:v>65011</c:v>
                </c:pt>
                <c:pt idx="46693">
                  <c:v>63677</c:v>
                </c:pt>
                <c:pt idx="46694">
                  <c:v>62343</c:v>
                </c:pt>
                <c:pt idx="46695">
                  <c:v>61009</c:v>
                </c:pt>
                <c:pt idx="46696">
                  <c:v>59675</c:v>
                </c:pt>
                <c:pt idx="46697">
                  <c:v>58340</c:v>
                </c:pt>
                <c:pt idx="46698">
                  <c:v>57006</c:v>
                </c:pt>
                <c:pt idx="46699">
                  <c:v>55672</c:v>
                </c:pt>
                <c:pt idx="46700">
                  <c:v>54338</c:v>
                </c:pt>
                <c:pt idx="46701">
                  <c:v>53003</c:v>
                </c:pt>
                <c:pt idx="46702">
                  <c:v>51669</c:v>
                </c:pt>
                <c:pt idx="46703">
                  <c:v>50335</c:v>
                </c:pt>
                <c:pt idx="46704">
                  <c:v>70360</c:v>
                </c:pt>
                <c:pt idx="46705">
                  <c:v>69026</c:v>
                </c:pt>
                <c:pt idx="46706">
                  <c:v>70372</c:v>
                </c:pt>
                <c:pt idx="46707">
                  <c:v>69038</c:v>
                </c:pt>
                <c:pt idx="46708">
                  <c:v>69074</c:v>
                </c:pt>
                <c:pt idx="46709">
                  <c:v>67736</c:v>
                </c:pt>
                <c:pt idx="46710">
                  <c:v>66399</c:v>
                </c:pt>
                <c:pt idx="46711">
                  <c:v>65061</c:v>
                </c:pt>
                <c:pt idx="46712">
                  <c:v>63723</c:v>
                </c:pt>
                <c:pt idx="46713">
                  <c:v>62385</c:v>
                </c:pt>
                <c:pt idx="46714">
                  <c:v>59709</c:v>
                </c:pt>
                <c:pt idx="46715">
                  <c:v>58371</c:v>
                </c:pt>
                <c:pt idx="46716">
                  <c:v>71804</c:v>
                </c:pt>
                <c:pt idx="46717">
                  <c:v>70466</c:v>
                </c:pt>
                <c:pt idx="46718">
                  <c:v>69128</c:v>
                </c:pt>
                <c:pt idx="46719">
                  <c:v>67790</c:v>
                </c:pt>
                <c:pt idx="46720">
                  <c:v>66452</c:v>
                </c:pt>
                <c:pt idx="46721">
                  <c:v>65115</c:v>
                </c:pt>
                <c:pt idx="46722">
                  <c:v>63777</c:v>
                </c:pt>
                <c:pt idx="46723">
                  <c:v>62439</c:v>
                </c:pt>
                <c:pt idx="46724">
                  <c:v>61101</c:v>
                </c:pt>
                <c:pt idx="46725">
                  <c:v>59763</c:v>
                </c:pt>
                <c:pt idx="46726">
                  <c:v>58425</c:v>
                </c:pt>
                <c:pt idx="46727">
                  <c:v>57087</c:v>
                </c:pt>
                <c:pt idx="46728">
                  <c:v>55750</c:v>
                </c:pt>
                <c:pt idx="46729">
                  <c:v>54412</c:v>
                </c:pt>
                <c:pt idx="46730">
                  <c:v>70520</c:v>
                </c:pt>
                <c:pt idx="46731">
                  <c:v>69182</c:v>
                </c:pt>
                <c:pt idx="46732">
                  <c:v>67844</c:v>
                </c:pt>
                <c:pt idx="46733">
                  <c:v>66506</c:v>
                </c:pt>
                <c:pt idx="46734">
                  <c:v>65169</c:v>
                </c:pt>
                <c:pt idx="46735">
                  <c:v>63831</c:v>
                </c:pt>
                <c:pt idx="46736">
                  <c:v>62493</c:v>
                </c:pt>
                <c:pt idx="46737">
                  <c:v>61155</c:v>
                </c:pt>
                <c:pt idx="46738">
                  <c:v>59817</c:v>
                </c:pt>
                <c:pt idx="46739">
                  <c:v>58479</c:v>
                </c:pt>
                <c:pt idx="46740">
                  <c:v>57141</c:v>
                </c:pt>
                <c:pt idx="46741">
                  <c:v>55803</c:v>
                </c:pt>
                <c:pt idx="46742">
                  <c:v>54466</c:v>
                </c:pt>
                <c:pt idx="46743">
                  <c:v>53128</c:v>
                </c:pt>
                <c:pt idx="46744">
                  <c:v>69236</c:v>
                </c:pt>
                <c:pt idx="46745">
                  <c:v>67898</c:v>
                </c:pt>
                <c:pt idx="46746">
                  <c:v>66560</c:v>
                </c:pt>
                <c:pt idx="46747">
                  <c:v>65222</c:v>
                </c:pt>
                <c:pt idx="46748">
                  <c:v>63885</c:v>
                </c:pt>
                <c:pt idx="46749">
                  <c:v>62547</c:v>
                </c:pt>
                <c:pt idx="46750">
                  <c:v>61209</c:v>
                </c:pt>
                <c:pt idx="46751">
                  <c:v>59871</c:v>
                </c:pt>
                <c:pt idx="46752">
                  <c:v>58533</c:v>
                </c:pt>
                <c:pt idx="46753">
                  <c:v>57195</c:v>
                </c:pt>
                <c:pt idx="46754">
                  <c:v>55857</c:v>
                </c:pt>
                <c:pt idx="46755">
                  <c:v>54519</c:v>
                </c:pt>
                <c:pt idx="46756">
                  <c:v>53182</c:v>
                </c:pt>
                <c:pt idx="46757">
                  <c:v>51844</c:v>
                </c:pt>
                <c:pt idx="46758">
                  <c:v>50506</c:v>
                </c:pt>
                <c:pt idx="46759">
                  <c:v>49168</c:v>
                </c:pt>
                <c:pt idx="46760">
                  <c:v>69290</c:v>
                </c:pt>
                <c:pt idx="46761">
                  <c:v>67952</c:v>
                </c:pt>
                <c:pt idx="46762">
                  <c:v>69344</c:v>
                </c:pt>
                <c:pt idx="46763">
                  <c:v>68006</c:v>
                </c:pt>
                <c:pt idx="46764">
                  <c:v>64955</c:v>
                </c:pt>
                <c:pt idx="46765">
                  <c:v>63661</c:v>
                </c:pt>
                <c:pt idx="46766">
                  <c:v>62366</c:v>
                </c:pt>
                <c:pt idx="46767">
                  <c:v>61072</c:v>
                </c:pt>
                <c:pt idx="46768">
                  <c:v>59778</c:v>
                </c:pt>
                <c:pt idx="46769">
                  <c:v>58483</c:v>
                </c:pt>
                <c:pt idx="46770">
                  <c:v>55894</c:v>
                </c:pt>
                <c:pt idx="46771">
                  <c:v>54600</c:v>
                </c:pt>
                <c:pt idx="46772">
                  <c:v>67652</c:v>
                </c:pt>
                <c:pt idx="46773">
                  <c:v>66357</c:v>
                </c:pt>
                <c:pt idx="46774">
                  <c:v>65063</c:v>
                </c:pt>
                <c:pt idx="46775">
                  <c:v>63768</c:v>
                </c:pt>
                <c:pt idx="46776">
                  <c:v>62474</c:v>
                </c:pt>
                <c:pt idx="46777">
                  <c:v>61179</c:v>
                </c:pt>
                <c:pt idx="46778">
                  <c:v>59885</c:v>
                </c:pt>
                <c:pt idx="46779">
                  <c:v>58590</c:v>
                </c:pt>
                <c:pt idx="46780">
                  <c:v>57296</c:v>
                </c:pt>
                <c:pt idx="46781">
                  <c:v>56002</c:v>
                </c:pt>
                <c:pt idx="46782">
                  <c:v>54707</c:v>
                </c:pt>
                <c:pt idx="46783">
                  <c:v>53413</c:v>
                </c:pt>
                <c:pt idx="46784">
                  <c:v>52118</c:v>
                </c:pt>
                <c:pt idx="46785">
                  <c:v>50824</c:v>
                </c:pt>
                <c:pt idx="46786">
                  <c:v>66464</c:v>
                </c:pt>
                <c:pt idx="46787">
                  <c:v>65170</c:v>
                </c:pt>
                <c:pt idx="46788">
                  <c:v>63876</c:v>
                </c:pt>
                <c:pt idx="46789">
                  <c:v>62581</c:v>
                </c:pt>
                <c:pt idx="46790">
                  <c:v>61287</c:v>
                </c:pt>
                <c:pt idx="46791">
                  <c:v>59992</c:v>
                </c:pt>
                <c:pt idx="46792">
                  <c:v>58698</c:v>
                </c:pt>
                <c:pt idx="46793">
                  <c:v>57403</c:v>
                </c:pt>
                <c:pt idx="46794">
                  <c:v>56109</c:v>
                </c:pt>
                <c:pt idx="46795">
                  <c:v>54814</c:v>
                </c:pt>
                <c:pt idx="46796">
                  <c:v>53520</c:v>
                </c:pt>
                <c:pt idx="46797">
                  <c:v>52226</c:v>
                </c:pt>
                <c:pt idx="46798">
                  <c:v>50931</c:v>
                </c:pt>
                <c:pt idx="46799">
                  <c:v>49637</c:v>
                </c:pt>
                <c:pt idx="46800">
                  <c:v>65277</c:v>
                </c:pt>
                <c:pt idx="46801">
                  <c:v>63983</c:v>
                </c:pt>
                <c:pt idx="46802">
                  <c:v>62688</c:v>
                </c:pt>
                <c:pt idx="46803">
                  <c:v>61394</c:v>
                </c:pt>
                <c:pt idx="46804">
                  <c:v>60100</c:v>
                </c:pt>
                <c:pt idx="46805">
                  <c:v>58805</c:v>
                </c:pt>
                <c:pt idx="46806">
                  <c:v>57511</c:v>
                </c:pt>
                <c:pt idx="46807">
                  <c:v>56216</c:v>
                </c:pt>
                <c:pt idx="46808">
                  <c:v>54922</c:v>
                </c:pt>
                <c:pt idx="46809">
                  <c:v>53627</c:v>
                </c:pt>
                <c:pt idx="46810">
                  <c:v>52333</c:v>
                </c:pt>
                <c:pt idx="46811">
                  <c:v>51038</c:v>
                </c:pt>
                <c:pt idx="46812">
                  <c:v>49744</c:v>
                </c:pt>
                <c:pt idx="46813">
                  <c:v>48450</c:v>
                </c:pt>
                <c:pt idx="46814">
                  <c:v>47155</c:v>
                </c:pt>
                <c:pt idx="46815">
                  <c:v>45861</c:v>
                </c:pt>
                <c:pt idx="46816">
                  <c:v>65385</c:v>
                </c:pt>
                <c:pt idx="46817">
                  <c:v>64090</c:v>
                </c:pt>
                <c:pt idx="46818">
                  <c:v>65492</c:v>
                </c:pt>
                <c:pt idx="46819">
                  <c:v>64198</c:v>
                </c:pt>
                <c:pt idx="46820">
                  <c:v>78497</c:v>
                </c:pt>
                <c:pt idx="46821">
                  <c:v>78436</c:v>
                </c:pt>
                <c:pt idx="46822">
                  <c:v>77162</c:v>
                </c:pt>
                <c:pt idx="46823">
                  <c:v>77101</c:v>
                </c:pt>
                <c:pt idx="46824">
                  <c:v>75827</c:v>
                </c:pt>
                <c:pt idx="46825">
                  <c:v>74553</c:v>
                </c:pt>
                <c:pt idx="46826">
                  <c:v>75766</c:v>
                </c:pt>
                <c:pt idx="46827">
                  <c:v>74493</c:v>
                </c:pt>
                <c:pt idx="46828">
                  <c:v>73219</c:v>
                </c:pt>
                <c:pt idx="46829">
                  <c:v>75706</c:v>
                </c:pt>
                <c:pt idx="46830">
                  <c:v>74432</c:v>
                </c:pt>
                <c:pt idx="46831">
                  <c:v>73158</c:v>
                </c:pt>
                <c:pt idx="46832">
                  <c:v>74371</c:v>
                </c:pt>
                <c:pt idx="46833">
                  <c:v>74310</c:v>
                </c:pt>
                <c:pt idx="46834">
                  <c:v>73036</c:v>
                </c:pt>
                <c:pt idx="46835">
                  <c:v>71762</c:v>
                </c:pt>
                <c:pt idx="46836">
                  <c:v>72975</c:v>
                </c:pt>
                <c:pt idx="46837">
                  <c:v>71702</c:v>
                </c:pt>
                <c:pt idx="46838">
                  <c:v>70428</c:v>
                </c:pt>
                <c:pt idx="46839">
                  <c:v>71641</c:v>
                </c:pt>
                <c:pt idx="46840">
                  <c:v>70367</c:v>
                </c:pt>
                <c:pt idx="46841">
                  <c:v>70245</c:v>
                </c:pt>
                <c:pt idx="46842">
                  <c:v>68971</c:v>
                </c:pt>
                <c:pt idx="46843">
                  <c:v>67698</c:v>
                </c:pt>
                <c:pt idx="46844">
                  <c:v>68911</c:v>
                </c:pt>
                <c:pt idx="46845">
                  <c:v>67637</c:v>
                </c:pt>
                <c:pt idx="46846">
                  <c:v>67576</c:v>
                </c:pt>
                <c:pt idx="46847">
                  <c:v>66302</c:v>
                </c:pt>
                <c:pt idx="46848">
                  <c:v>66241</c:v>
                </c:pt>
                <c:pt idx="46849">
                  <c:v>64967</c:v>
                </c:pt>
                <c:pt idx="46850">
                  <c:v>62298</c:v>
                </c:pt>
                <c:pt idx="46851">
                  <c:v>60903</c:v>
                </c:pt>
                <c:pt idx="46852">
                  <c:v>80324</c:v>
                </c:pt>
                <c:pt idx="46853">
                  <c:v>80257</c:v>
                </c:pt>
                <c:pt idx="46854">
                  <c:v>78956</c:v>
                </c:pt>
                <c:pt idx="46855">
                  <c:v>78889</c:v>
                </c:pt>
                <c:pt idx="46856">
                  <c:v>77588</c:v>
                </c:pt>
                <c:pt idx="46857">
                  <c:v>76287</c:v>
                </c:pt>
                <c:pt idx="46858">
                  <c:v>77522</c:v>
                </c:pt>
                <c:pt idx="46859">
                  <c:v>76221</c:v>
                </c:pt>
                <c:pt idx="46860">
                  <c:v>74920</c:v>
                </c:pt>
                <c:pt idx="46861">
                  <c:v>77455</c:v>
                </c:pt>
                <c:pt idx="46862">
                  <c:v>76154</c:v>
                </c:pt>
                <c:pt idx="46863">
                  <c:v>74853</c:v>
                </c:pt>
                <c:pt idx="46864">
                  <c:v>76087</c:v>
                </c:pt>
                <c:pt idx="46865">
                  <c:v>76021</c:v>
                </c:pt>
                <c:pt idx="46866">
                  <c:v>74720</c:v>
                </c:pt>
                <c:pt idx="46867">
                  <c:v>73419</c:v>
                </c:pt>
                <c:pt idx="46868">
                  <c:v>74653</c:v>
                </c:pt>
                <c:pt idx="46869">
                  <c:v>73352</c:v>
                </c:pt>
                <c:pt idx="46870">
                  <c:v>72051</c:v>
                </c:pt>
                <c:pt idx="46871">
                  <c:v>73286</c:v>
                </c:pt>
                <c:pt idx="46872">
                  <c:v>71985</c:v>
                </c:pt>
                <c:pt idx="46873">
                  <c:v>71851</c:v>
                </c:pt>
                <c:pt idx="46874">
                  <c:v>70550</c:v>
                </c:pt>
                <c:pt idx="46875">
                  <c:v>69249</c:v>
                </c:pt>
                <c:pt idx="46876">
                  <c:v>70484</c:v>
                </c:pt>
                <c:pt idx="46877">
                  <c:v>69183</c:v>
                </c:pt>
                <c:pt idx="46878">
                  <c:v>69116</c:v>
                </c:pt>
                <c:pt idx="46879">
                  <c:v>67815</c:v>
                </c:pt>
                <c:pt idx="46880">
                  <c:v>67748</c:v>
                </c:pt>
                <c:pt idx="46881">
                  <c:v>66447</c:v>
                </c:pt>
                <c:pt idx="46882">
                  <c:v>63712</c:v>
                </c:pt>
                <c:pt idx="46883">
                  <c:v>62278</c:v>
                </c:pt>
                <c:pt idx="46884">
                  <c:v>79288</c:v>
                </c:pt>
                <c:pt idx="46885">
                  <c:v>79265</c:v>
                </c:pt>
                <c:pt idx="46886">
                  <c:v>77957</c:v>
                </c:pt>
                <c:pt idx="46887">
                  <c:v>77934</c:v>
                </c:pt>
                <c:pt idx="46888">
                  <c:v>76625</c:v>
                </c:pt>
                <c:pt idx="46889">
                  <c:v>75317</c:v>
                </c:pt>
                <c:pt idx="46890">
                  <c:v>76602</c:v>
                </c:pt>
                <c:pt idx="46891">
                  <c:v>75294</c:v>
                </c:pt>
                <c:pt idx="46892">
                  <c:v>73985</c:v>
                </c:pt>
                <c:pt idx="46893">
                  <c:v>76579</c:v>
                </c:pt>
                <c:pt idx="46894">
                  <c:v>75270</c:v>
                </c:pt>
                <c:pt idx="46895">
                  <c:v>73962</c:v>
                </c:pt>
                <c:pt idx="46896">
                  <c:v>75247</c:v>
                </c:pt>
                <c:pt idx="46897">
                  <c:v>75224</c:v>
                </c:pt>
                <c:pt idx="46898">
                  <c:v>73916</c:v>
                </c:pt>
                <c:pt idx="46899">
                  <c:v>72607</c:v>
                </c:pt>
                <c:pt idx="46900">
                  <c:v>73892</c:v>
                </c:pt>
                <c:pt idx="46901">
                  <c:v>72584</c:v>
                </c:pt>
                <c:pt idx="46902">
                  <c:v>71276</c:v>
                </c:pt>
                <c:pt idx="46903">
                  <c:v>72561</c:v>
                </c:pt>
                <c:pt idx="46904">
                  <c:v>71253</c:v>
                </c:pt>
                <c:pt idx="46905">
                  <c:v>71206</c:v>
                </c:pt>
                <c:pt idx="46906">
                  <c:v>69898</c:v>
                </c:pt>
                <c:pt idx="46907">
                  <c:v>68589</c:v>
                </c:pt>
                <c:pt idx="46908">
                  <c:v>69874</c:v>
                </c:pt>
                <c:pt idx="46909">
                  <c:v>68566</c:v>
                </c:pt>
                <c:pt idx="46910">
                  <c:v>68543</c:v>
                </c:pt>
                <c:pt idx="46911">
                  <c:v>67235</c:v>
                </c:pt>
                <c:pt idx="46912">
                  <c:v>67211</c:v>
                </c:pt>
                <c:pt idx="46913">
                  <c:v>65903</c:v>
                </c:pt>
                <c:pt idx="46914">
                  <c:v>63240</c:v>
                </c:pt>
                <c:pt idx="46915">
                  <c:v>61885</c:v>
                </c:pt>
                <c:pt idx="46916">
                  <c:v>78194</c:v>
                </c:pt>
                <c:pt idx="46917">
                  <c:v>78222</c:v>
                </c:pt>
                <c:pt idx="46918">
                  <c:v>76903</c:v>
                </c:pt>
                <c:pt idx="46919">
                  <c:v>76930</c:v>
                </c:pt>
                <c:pt idx="46920">
                  <c:v>75612</c:v>
                </c:pt>
                <c:pt idx="46921">
                  <c:v>74293</c:v>
                </c:pt>
                <c:pt idx="46922">
                  <c:v>75639</c:v>
                </c:pt>
                <c:pt idx="46923">
                  <c:v>74320</c:v>
                </c:pt>
                <c:pt idx="46924">
                  <c:v>73001</c:v>
                </c:pt>
                <c:pt idx="46925">
                  <c:v>75666</c:v>
                </c:pt>
                <c:pt idx="46926">
                  <c:v>74347</c:v>
                </c:pt>
                <c:pt idx="46927">
                  <c:v>73029</c:v>
                </c:pt>
                <c:pt idx="46928">
                  <c:v>74375</c:v>
                </c:pt>
                <c:pt idx="46929">
                  <c:v>74402</c:v>
                </c:pt>
                <c:pt idx="46930">
                  <c:v>73083</c:v>
                </c:pt>
                <c:pt idx="46931">
                  <c:v>71765</c:v>
                </c:pt>
                <c:pt idx="46932">
                  <c:v>73110</c:v>
                </c:pt>
                <c:pt idx="46933">
                  <c:v>71792</c:v>
                </c:pt>
                <c:pt idx="46934">
                  <c:v>70473</c:v>
                </c:pt>
                <c:pt idx="46935">
                  <c:v>71819</c:v>
                </c:pt>
                <c:pt idx="46936">
                  <c:v>70500</c:v>
                </c:pt>
                <c:pt idx="46937">
                  <c:v>70555</c:v>
                </c:pt>
                <c:pt idx="46938">
                  <c:v>69236</c:v>
                </c:pt>
                <c:pt idx="46939">
                  <c:v>67917</c:v>
                </c:pt>
                <c:pt idx="46940">
                  <c:v>69263</c:v>
                </c:pt>
                <c:pt idx="46941">
                  <c:v>67945</c:v>
                </c:pt>
                <c:pt idx="46942">
                  <c:v>67972</c:v>
                </c:pt>
                <c:pt idx="46943">
                  <c:v>66653</c:v>
                </c:pt>
                <c:pt idx="46944">
                  <c:v>66680</c:v>
                </c:pt>
                <c:pt idx="46945">
                  <c:v>65362</c:v>
                </c:pt>
                <c:pt idx="46946">
                  <c:v>62779</c:v>
                </c:pt>
                <c:pt idx="46947">
                  <c:v>61515</c:v>
                </c:pt>
                <c:pt idx="46948">
                  <c:v>74292</c:v>
                </c:pt>
                <c:pt idx="46949">
                  <c:v>74399</c:v>
                </c:pt>
                <c:pt idx="46950">
                  <c:v>73100</c:v>
                </c:pt>
                <c:pt idx="46951">
                  <c:v>73207</c:v>
                </c:pt>
                <c:pt idx="46952">
                  <c:v>71908</c:v>
                </c:pt>
                <c:pt idx="46953">
                  <c:v>70609</c:v>
                </c:pt>
                <c:pt idx="46954">
                  <c:v>72015</c:v>
                </c:pt>
                <c:pt idx="46955">
                  <c:v>70716</c:v>
                </c:pt>
                <c:pt idx="46956">
                  <c:v>69417</c:v>
                </c:pt>
                <c:pt idx="46957">
                  <c:v>72121</c:v>
                </c:pt>
                <c:pt idx="46958">
                  <c:v>70823</c:v>
                </c:pt>
                <c:pt idx="46959">
                  <c:v>69524</c:v>
                </c:pt>
                <c:pt idx="46960">
                  <c:v>70929</c:v>
                </c:pt>
                <c:pt idx="46961">
                  <c:v>71036</c:v>
                </c:pt>
                <c:pt idx="46962">
                  <c:v>69737</c:v>
                </c:pt>
                <c:pt idx="46963">
                  <c:v>68439</c:v>
                </c:pt>
                <c:pt idx="46964">
                  <c:v>69844</c:v>
                </c:pt>
                <c:pt idx="46965">
                  <c:v>68545</c:v>
                </c:pt>
                <c:pt idx="46966">
                  <c:v>67247</c:v>
                </c:pt>
                <c:pt idx="46967">
                  <c:v>68652</c:v>
                </c:pt>
                <c:pt idx="46968">
                  <c:v>67354</c:v>
                </c:pt>
                <c:pt idx="46969">
                  <c:v>67567</c:v>
                </c:pt>
                <c:pt idx="46970">
                  <c:v>66268</c:v>
                </c:pt>
                <c:pt idx="46971">
                  <c:v>64970</c:v>
                </c:pt>
                <c:pt idx="46972">
                  <c:v>66375</c:v>
                </c:pt>
                <c:pt idx="46973">
                  <c:v>65076</c:v>
                </c:pt>
                <c:pt idx="46974">
                  <c:v>65183</c:v>
                </c:pt>
                <c:pt idx="46975">
                  <c:v>63884</c:v>
                </c:pt>
                <c:pt idx="46976">
                  <c:v>63991</c:v>
                </c:pt>
                <c:pt idx="46977">
                  <c:v>62692</c:v>
                </c:pt>
                <c:pt idx="46978">
                  <c:v>60308</c:v>
                </c:pt>
                <c:pt idx="46979">
                  <c:v>59223</c:v>
                </c:pt>
                <c:pt idx="46980">
                  <c:v>77943</c:v>
                </c:pt>
                <c:pt idx="46981">
                  <c:v>76608</c:v>
                </c:pt>
                <c:pt idx="46982">
                  <c:v>75356</c:v>
                </c:pt>
                <c:pt idx="46983">
                  <c:v>75274</c:v>
                </c:pt>
                <c:pt idx="46984">
                  <c:v>74021</c:v>
                </c:pt>
                <c:pt idx="46985">
                  <c:v>73939</c:v>
                </c:pt>
                <c:pt idx="46986">
                  <c:v>72687</c:v>
                </c:pt>
                <c:pt idx="46987">
                  <c:v>72604</c:v>
                </c:pt>
                <c:pt idx="46988">
                  <c:v>71352</c:v>
                </c:pt>
                <c:pt idx="46989">
                  <c:v>71269</c:v>
                </c:pt>
                <c:pt idx="46990">
                  <c:v>70017</c:v>
                </c:pt>
                <c:pt idx="46991">
                  <c:v>69935</c:v>
                </c:pt>
                <c:pt idx="46992">
                  <c:v>68682</c:v>
                </c:pt>
                <c:pt idx="46993">
                  <c:v>68600</c:v>
                </c:pt>
                <c:pt idx="46994">
                  <c:v>67348</c:v>
                </c:pt>
                <c:pt idx="46995">
                  <c:v>67265</c:v>
                </c:pt>
                <c:pt idx="46996">
                  <c:v>66013</c:v>
                </c:pt>
                <c:pt idx="46997">
                  <c:v>65930</c:v>
                </c:pt>
                <c:pt idx="46998">
                  <c:v>64678</c:v>
                </c:pt>
                <c:pt idx="46999">
                  <c:v>64596</c:v>
                </c:pt>
                <c:pt idx="47000">
                  <c:v>79922</c:v>
                </c:pt>
                <c:pt idx="47001">
                  <c:v>78553</c:v>
                </c:pt>
                <c:pt idx="47002">
                  <c:v>77270</c:v>
                </c:pt>
                <c:pt idx="47003">
                  <c:v>77184</c:v>
                </c:pt>
                <c:pt idx="47004">
                  <c:v>75901</c:v>
                </c:pt>
                <c:pt idx="47005">
                  <c:v>75815</c:v>
                </c:pt>
                <c:pt idx="47006">
                  <c:v>74531</c:v>
                </c:pt>
                <c:pt idx="47007">
                  <c:v>74446</c:v>
                </c:pt>
                <c:pt idx="47008">
                  <c:v>73162</c:v>
                </c:pt>
                <c:pt idx="47009">
                  <c:v>73076</c:v>
                </c:pt>
                <c:pt idx="47010">
                  <c:v>71793</c:v>
                </c:pt>
                <c:pt idx="47011">
                  <c:v>71707</c:v>
                </c:pt>
                <c:pt idx="47012">
                  <c:v>70424</c:v>
                </c:pt>
                <c:pt idx="47013">
                  <c:v>70338</c:v>
                </c:pt>
                <c:pt idx="47014">
                  <c:v>69055</c:v>
                </c:pt>
                <c:pt idx="47015">
                  <c:v>68969</c:v>
                </c:pt>
                <c:pt idx="47016">
                  <c:v>67685</c:v>
                </c:pt>
                <c:pt idx="47017">
                  <c:v>67600</c:v>
                </c:pt>
                <c:pt idx="47018">
                  <c:v>66316</c:v>
                </c:pt>
                <c:pt idx="47019">
                  <c:v>66231</c:v>
                </c:pt>
                <c:pt idx="47020">
                  <c:v>79142</c:v>
                </c:pt>
                <c:pt idx="47021">
                  <c:v>77810</c:v>
                </c:pt>
                <c:pt idx="47022">
                  <c:v>76508</c:v>
                </c:pt>
                <c:pt idx="47023">
                  <c:v>76479</c:v>
                </c:pt>
                <c:pt idx="47024">
                  <c:v>75176</c:v>
                </c:pt>
                <c:pt idx="47025">
                  <c:v>75147</c:v>
                </c:pt>
                <c:pt idx="47026">
                  <c:v>73844</c:v>
                </c:pt>
                <c:pt idx="47027">
                  <c:v>73815</c:v>
                </c:pt>
                <c:pt idx="47028">
                  <c:v>72513</c:v>
                </c:pt>
                <c:pt idx="47029">
                  <c:v>72484</c:v>
                </c:pt>
                <c:pt idx="47030">
                  <c:v>71181</c:v>
                </c:pt>
                <c:pt idx="47031">
                  <c:v>71152</c:v>
                </c:pt>
                <c:pt idx="47032">
                  <c:v>69850</c:v>
                </c:pt>
                <c:pt idx="47033">
                  <c:v>69821</c:v>
                </c:pt>
                <c:pt idx="47034">
                  <c:v>68518</c:v>
                </c:pt>
                <c:pt idx="47035">
                  <c:v>68489</c:v>
                </c:pt>
                <c:pt idx="47036">
                  <c:v>67186</c:v>
                </c:pt>
                <c:pt idx="47037">
                  <c:v>67157</c:v>
                </c:pt>
                <c:pt idx="47038">
                  <c:v>65855</c:v>
                </c:pt>
                <c:pt idx="47039">
                  <c:v>65826</c:v>
                </c:pt>
                <c:pt idx="47040">
                  <c:v>78237</c:v>
                </c:pt>
                <c:pt idx="47041">
                  <c:v>76949</c:v>
                </c:pt>
                <c:pt idx="47042">
                  <c:v>75624</c:v>
                </c:pt>
                <c:pt idx="47043">
                  <c:v>75661</c:v>
                </c:pt>
                <c:pt idx="47044">
                  <c:v>74336</c:v>
                </c:pt>
                <c:pt idx="47045">
                  <c:v>74374</c:v>
                </c:pt>
                <c:pt idx="47046">
                  <c:v>73048</c:v>
                </c:pt>
                <c:pt idx="47047">
                  <c:v>73086</c:v>
                </c:pt>
                <c:pt idx="47048">
                  <c:v>71761</c:v>
                </c:pt>
                <c:pt idx="47049">
                  <c:v>71798</c:v>
                </c:pt>
                <c:pt idx="47050">
                  <c:v>70473</c:v>
                </c:pt>
                <c:pt idx="47051">
                  <c:v>70511</c:v>
                </c:pt>
                <c:pt idx="47052">
                  <c:v>69185</c:v>
                </c:pt>
                <c:pt idx="47053">
                  <c:v>69223</c:v>
                </c:pt>
                <c:pt idx="47054">
                  <c:v>67898</c:v>
                </c:pt>
                <c:pt idx="47055">
                  <c:v>67935</c:v>
                </c:pt>
                <c:pt idx="47056">
                  <c:v>66610</c:v>
                </c:pt>
                <c:pt idx="47057">
                  <c:v>66647</c:v>
                </c:pt>
                <c:pt idx="47058">
                  <c:v>65322</c:v>
                </c:pt>
                <c:pt idx="47059">
                  <c:v>65360</c:v>
                </c:pt>
                <c:pt idx="47060">
                  <c:v>74599</c:v>
                </c:pt>
                <c:pt idx="47061">
                  <c:v>73416</c:v>
                </c:pt>
                <c:pt idx="47062">
                  <c:v>72093</c:v>
                </c:pt>
                <c:pt idx="47063">
                  <c:v>72234</c:v>
                </c:pt>
                <c:pt idx="47064">
                  <c:v>70911</c:v>
                </c:pt>
                <c:pt idx="47065">
                  <c:v>71052</c:v>
                </c:pt>
                <c:pt idx="47066">
                  <c:v>69729</c:v>
                </c:pt>
                <c:pt idx="47067">
                  <c:v>69870</c:v>
                </c:pt>
                <c:pt idx="47068">
                  <c:v>68547</c:v>
                </c:pt>
                <c:pt idx="47069">
                  <c:v>68688</c:v>
                </c:pt>
                <c:pt idx="47070">
                  <c:v>67365</c:v>
                </c:pt>
                <c:pt idx="47071">
                  <c:v>67506</c:v>
                </c:pt>
                <c:pt idx="47072">
                  <c:v>66183</c:v>
                </c:pt>
                <c:pt idx="47073">
                  <c:v>66324</c:v>
                </c:pt>
                <c:pt idx="47074">
                  <c:v>65000</c:v>
                </c:pt>
                <c:pt idx="47075">
                  <c:v>65142</c:v>
                </c:pt>
                <c:pt idx="47076">
                  <c:v>63818</c:v>
                </c:pt>
                <c:pt idx="47077">
                  <c:v>63960</c:v>
                </c:pt>
                <c:pt idx="47078">
                  <c:v>62636</c:v>
                </c:pt>
                <c:pt idx="47079">
                  <c:v>62778</c:v>
                </c:pt>
                <c:pt idx="47080">
                  <c:v>78352</c:v>
                </c:pt>
                <c:pt idx="47081">
                  <c:v>77074</c:v>
                </c:pt>
                <c:pt idx="47082">
                  <c:v>78301</c:v>
                </c:pt>
                <c:pt idx="47083">
                  <c:v>77024</c:v>
                </c:pt>
                <c:pt idx="47084">
                  <c:v>75747</c:v>
                </c:pt>
                <c:pt idx="47085">
                  <c:v>74469</c:v>
                </c:pt>
                <c:pt idx="47086">
                  <c:v>76974</c:v>
                </c:pt>
                <c:pt idx="47087">
                  <c:v>75696</c:v>
                </c:pt>
                <c:pt idx="47088">
                  <c:v>74419</c:v>
                </c:pt>
                <c:pt idx="47089">
                  <c:v>73142</c:v>
                </c:pt>
                <c:pt idx="47090">
                  <c:v>75646</c:v>
                </c:pt>
                <c:pt idx="47091">
                  <c:v>74369</c:v>
                </c:pt>
                <c:pt idx="47092">
                  <c:v>73091</c:v>
                </c:pt>
                <c:pt idx="47093">
                  <c:v>75596</c:v>
                </c:pt>
                <c:pt idx="47094">
                  <c:v>74318</c:v>
                </c:pt>
                <c:pt idx="47095">
                  <c:v>73041</c:v>
                </c:pt>
                <c:pt idx="47096">
                  <c:v>74268</c:v>
                </c:pt>
                <c:pt idx="47097">
                  <c:v>72991</c:v>
                </c:pt>
                <c:pt idx="47098">
                  <c:v>71713</c:v>
                </c:pt>
                <c:pt idx="47099">
                  <c:v>72940</c:v>
                </c:pt>
                <c:pt idx="47100">
                  <c:v>71663</c:v>
                </c:pt>
                <c:pt idx="47101">
                  <c:v>71613</c:v>
                </c:pt>
                <c:pt idx="47102">
                  <c:v>70335</c:v>
                </c:pt>
                <c:pt idx="47103">
                  <c:v>70285</c:v>
                </c:pt>
                <c:pt idx="47104">
                  <c:v>69008</c:v>
                </c:pt>
                <c:pt idx="47105">
                  <c:v>68957</c:v>
                </c:pt>
                <c:pt idx="47106">
                  <c:v>67680</c:v>
                </c:pt>
                <c:pt idx="47107">
                  <c:v>67630</c:v>
                </c:pt>
                <c:pt idx="47108">
                  <c:v>66352</c:v>
                </c:pt>
                <c:pt idx="47109">
                  <c:v>80202</c:v>
                </c:pt>
                <c:pt idx="47110">
                  <c:v>78896</c:v>
                </c:pt>
                <c:pt idx="47111">
                  <c:v>80148</c:v>
                </c:pt>
                <c:pt idx="47112">
                  <c:v>78842</c:v>
                </c:pt>
                <c:pt idx="47113">
                  <c:v>77536</c:v>
                </c:pt>
                <c:pt idx="47114">
                  <c:v>76230</c:v>
                </c:pt>
                <c:pt idx="47115">
                  <c:v>78787</c:v>
                </c:pt>
                <c:pt idx="47116">
                  <c:v>77481</c:v>
                </c:pt>
                <c:pt idx="47117">
                  <c:v>76175</c:v>
                </c:pt>
                <c:pt idx="47118">
                  <c:v>74870</c:v>
                </c:pt>
                <c:pt idx="47119">
                  <c:v>77427</c:v>
                </c:pt>
                <c:pt idx="47120">
                  <c:v>76121</c:v>
                </c:pt>
                <c:pt idx="47121">
                  <c:v>74815</c:v>
                </c:pt>
                <c:pt idx="47122">
                  <c:v>77373</c:v>
                </c:pt>
                <c:pt idx="47123">
                  <c:v>76067</c:v>
                </c:pt>
                <c:pt idx="47124">
                  <c:v>74761</c:v>
                </c:pt>
                <c:pt idx="47125">
                  <c:v>76012</c:v>
                </c:pt>
                <c:pt idx="47126">
                  <c:v>74707</c:v>
                </c:pt>
                <c:pt idx="47127">
                  <c:v>73401</c:v>
                </c:pt>
                <c:pt idx="47128">
                  <c:v>74652</c:v>
                </c:pt>
                <c:pt idx="47129">
                  <c:v>73346</c:v>
                </c:pt>
                <c:pt idx="47130">
                  <c:v>73292</c:v>
                </c:pt>
                <c:pt idx="47131">
                  <c:v>71986</c:v>
                </c:pt>
                <c:pt idx="47132">
                  <c:v>71932</c:v>
                </c:pt>
                <c:pt idx="47133">
                  <c:v>70626</c:v>
                </c:pt>
                <c:pt idx="47134">
                  <c:v>70571</c:v>
                </c:pt>
                <c:pt idx="47135">
                  <c:v>69266</c:v>
                </c:pt>
                <c:pt idx="47136">
                  <c:v>69211</c:v>
                </c:pt>
                <c:pt idx="47137">
                  <c:v>67905</c:v>
                </c:pt>
                <c:pt idx="47138">
                  <c:v>79206</c:v>
                </c:pt>
                <c:pt idx="47139">
                  <c:v>77893</c:v>
                </c:pt>
                <c:pt idx="47140">
                  <c:v>79192</c:v>
                </c:pt>
                <c:pt idx="47141">
                  <c:v>77880</c:v>
                </c:pt>
                <c:pt idx="47142">
                  <c:v>76567</c:v>
                </c:pt>
                <c:pt idx="47143">
                  <c:v>75255</c:v>
                </c:pt>
                <c:pt idx="47144">
                  <c:v>77866</c:v>
                </c:pt>
                <c:pt idx="47145">
                  <c:v>76554</c:v>
                </c:pt>
                <c:pt idx="47146">
                  <c:v>75241</c:v>
                </c:pt>
                <c:pt idx="47147">
                  <c:v>73929</c:v>
                </c:pt>
                <c:pt idx="47148">
                  <c:v>76541</c:v>
                </c:pt>
                <c:pt idx="47149">
                  <c:v>75228</c:v>
                </c:pt>
                <c:pt idx="47150">
                  <c:v>73915</c:v>
                </c:pt>
                <c:pt idx="47151">
                  <c:v>76527</c:v>
                </c:pt>
                <c:pt idx="47152">
                  <c:v>75215</c:v>
                </c:pt>
                <c:pt idx="47153">
                  <c:v>73902</c:v>
                </c:pt>
                <c:pt idx="47154">
                  <c:v>75201</c:v>
                </c:pt>
                <c:pt idx="47155">
                  <c:v>73889</c:v>
                </c:pt>
                <c:pt idx="47156">
                  <c:v>72576</c:v>
                </c:pt>
                <c:pt idx="47157">
                  <c:v>73875</c:v>
                </c:pt>
                <c:pt idx="47158">
                  <c:v>72563</c:v>
                </c:pt>
                <c:pt idx="47159">
                  <c:v>72550</c:v>
                </c:pt>
                <c:pt idx="47160">
                  <c:v>71237</c:v>
                </c:pt>
                <c:pt idx="47161">
                  <c:v>71224</c:v>
                </c:pt>
                <c:pt idx="47162">
                  <c:v>69911</c:v>
                </c:pt>
                <c:pt idx="47163">
                  <c:v>69898</c:v>
                </c:pt>
                <c:pt idx="47164">
                  <c:v>68585</c:v>
                </c:pt>
                <c:pt idx="47165">
                  <c:v>68572</c:v>
                </c:pt>
                <c:pt idx="47166">
                  <c:v>67259</c:v>
                </c:pt>
                <c:pt idx="47167">
                  <c:v>78105</c:v>
                </c:pt>
                <c:pt idx="47168">
                  <c:v>76784</c:v>
                </c:pt>
                <c:pt idx="47169">
                  <c:v>78139</c:v>
                </c:pt>
                <c:pt idx="47170">
                  <c:v>76818</c:v>
                </c:pt>
                <c:pt idx="47171">
                  <c:v>75497</c:v>
                </c:pt>
                <c:pt idx="47172">
                  <c:v>74176</c:v>
                </c:pt>
                <c:pt idx="47173">
                  <c:v>76852</c:v>
                </c:pt>
                <c:pt idx="47174">
                  <c:v>75531</c:v>
                </c:pt>
                <c:pt idx="47175">
                  <c:v>74210</c:v>
                </c:pt>
                <c:pt idx="47176">
                  <c:v>72889</c:v>
                </c:pt>
                <c:pt idx="47177">
                  <c:v>75565</c:v>
                </c:pt>
                <c:pt idx="47178">
                  <c:v>74244</c:v>
                </c:pt>
                <c:pt idx="47179">
                  <c:v>72923</c:v>
                </c:pt>
                <c:pt idx="47180">
                  <c:v>75599</c:v>
                </c:pt>
                <c:pt idx="47181">
                  <c:v>74278</c:v>
                </c:pt>
                <c:pt idx="47182">
                  <c:v>72957</c:v>
                </c:pt>
                <c:pt idx="47183">
                  <c:v>74312</c:v>
                </c:pt>
                <c:pt idx="47184">
                  <c:v>72991</c:v>
                </c:pt>
                <c:pt idx="47185">
                  <c:v>71670</c:v>
                </c:pt>
                <c:pt idx="47186">
                  <c:v>73025</c:v>
                </c:pt>
                <c:pt idx="47187">
                  <c:v>71704</c:v>
                </c:pt>
                <c:pt idx="47188">
                  <c:v>71738</c:v>
                </c:pt>
                <c:pt idx="47189">
                  <c:v>70417</c:v>
                </c:pt>
                <c:pt idx="47190">
                  <c:v>70451</c:v>
                </c:pt>
                <c:pt idx="47191">
                  <c:v>69130</c:v>
                </c:pt>
                <c:pt idx="47192">
                  <c:v>69164</c:v>
                </c:pt>
                <c:pt idx="47193">
                  <c:v>67843</c:v>
                </c:pt>
                <c:pt idx="47194">
                  <c:v>67877</c:v>
                </c:pt>
                <c:pt idx="47195">
                  <c:v>66556</c:v>
                </c:pt>
                <c:pt idx="47196">
                  <c:v>74175</c:v>
                </c:pt>
                <c:pt idx="47197">
                  <c:v>72878</c:v>
                </c:pt>
                <c:pt idx="47198">
                  <c:v>74283</c:v>
                </c:pt>
                <c:pt idx="47199">
                  <c:v>72986</c:v>
                </c:pt>
                <c:pt idx="47200">
                  <c:v>71688</c:v>
                </c:pt>
                <c:pt idx="47201">
                  <c:v>70391</c:v>
                </c:pt>
                <c:pt idx="47202">
                  <c:v>73094</c:v>
                </c:pt>
                <c:pt idx="47203">
                  <c:v>71796</c:v>
                </c:pt>
                <c:pt idx="47204">
                  <c:v>70499</c:v>
                </c:pt>
                <c:pt idx="47205">
                  <c:v>69201</c:v>
                </c:pt>
                <c:pt idx="47206">
                  <c:v>71904</c:v>
                </c:pt>
                <c:pt idx="47207">
                  <c:v>70607</c:v>
                </c:pt>
                <c:pt idx="47208">
                  <c:v>69309</c:v>
                </c:pt>
                <c:pt idx="47209">
                  <c:v>72012</c:v>
                </c:pt>
                <c:pt idx="47210">
                  <c:v>70715</c:v>
                </c:pt>
                <c:pt idx="47211">
                  <c:v>69417</c:v>
                </c:pt>
                <c:pt idx="47212">
                  <c:v>70823</c:v>
                </c:pt>
                <c:pt idx="47213">
                  <c:v>69526</c:v>
                </c:pt>
                <c:pt idx="47214">
                  <c:v>68228</c:v>
                </c:pt>
                <c:pt idx="47215">
                  <c:v>69634</c:v>
                </c:pt>
                <c:pt idx="47216">
                  <c:v>68336</c:v>
                </c:pt>
                <c:pt idx="47217">
                  <c:v>68444</c:v>
                </c:pt>
                <c:pt idx="47218">
                  <c:v>67147</c:v>
                </c:pt>
                <c:pt idx="47219">
                  <c:v>67255</c:v>
                </c:pt>
                <c:pt idx="47220">
                  <c:v>65957</c:v>
                </c:pt>
                <c:pt idx="47221">
                  <c:v>66065</c:v>
                </c:pt>
                <c:pt idx="47222">
                  <c:v>64768</c:v>
                </c:pt>
                <c:pt idx="47223">
                  <c:v>64876</c:v>
                </c:pt>
                <c:pt idx="47224">
                  <c:v>63579</c:v>
                </c:pt>
                <c:pt idx="47225">
                  <c:v>76566</c:v>
                </c:pt>
                <c:pt idx="47226">
                  <c:v>75262</c:v>
                </c:pt>
                <c:pt idx="47227">
                  <c:v>75233</c:v>
                </c:pt>
                <c:pt idx="47228">
                  <c:v>75205</c:v>
                </c:pt>
                <c:pt idx="47229">
                  <c:v>73900</c:v>
                </c:pt>
                <c:pt idx="47230">
                  <c:v>72596</c:v>
                </c:pt>
                <c:pt idx="47231">
                  <c:v>73872</c:v>
                </c:pt>
                <c:pt idx="47232">
                  <c:v>73843</c:v>
                </c:pt>
                <c:pt idx="47233">
                  <c:v>72539</c:v>
                </c:pt>
                <c:pt idx="47234">
                  <c:v>72511</c:v>
                </c:pt>
                <c:pt idx="47235">
                  <c:v>72482</c:v>
                </c:pt>
                <c:pt idx="47236">
                  <c:v>71178</c:v>
                </c:pt>
                <c:pt idx="47237">
                  <c:v>69873</c:v>
                </c:pt>
                <c:pt idx="47238">
                  <c:v>71149</c:v>
                </c:pt>
                <c:pt idx="47239">
                  <c:v>69845</c:v>
                </c:pt>
                <c:pt idx="47240">
                  <c:v>69816</c:v>
                </c:pt>
                <c:pt idx="47241">
                  <c:v>68512</c:v>
                </c:pt>
                <c:pt idx="47242">
                  <c:v>68483</c:v>
                </c:pt>
                <c:pt idx="47243">
                  <c:v>67150</c:v>
                </c:pt>
                <c:pt idx="47244">
                  <c:v>65846</c:v>
                </c:pt>
                <c:pt idx="47245">
                  <c:v>67122</c:v>
                </c:pt>
                <c:pt idx="47246">
                  <c:v>65817</c:v>
                </c:pt>
                <c:pt idx="47247">
                  <c:v>64456</c:v>
                </c:pt>
                <c:pt idx="47248">
                  <c:v>63123</c:v>
                </c:pt>
                <c:pt idx="47249">
                  <c:v>60486</c:v>
                </c:pt>
                <c:pt idx="47250">
                  <c:v>56487</c:v>
                </c:pt>
                <c:pt idx="47251">
                  <c:v>78390</c:v>
                </c:pt>
                <c:pt idx="47252">
                  <c:v>77064</c:v>
                </c:pt>
                <c:pt idx="47253">
                  <c:v>77017</c:v>
                </c:pt>
                <c:pt idx="47254">
                  <c:v>76970</c:v>
                </c:pt>
                <c:pt idx="47255">
                  <c:v>75645</c:v>
                </c:pt>
                <c:pt idx="47256">
                  <c:v>74319</c:v>
                </c:pt>
                <c:pt idx="47257">
                  <c:v>75598</c:v>
                </c:pt>
                <c:pt idx="47258">
                  <c:v>75551</c:v>
                </c:pt>
                <c:pt idx="47259">
                  <c:v>74225</c:v>
                </c:pt>
                <c:pt idx="47260">
                  <c:v>74179</c:v>
                </c:pt>
                <c:pt idx="47261">
                  <c:v>74132</c:v>
                </c:pt>
                <c:pt idx="47262">
                  <c:v>72806</c:v>
                </c:pt>
                <c:pt idx="47263">
                  <c:v>71480</c:v>
                </c:pt>
                <c:pt idx="47264">
                  <c:v>72759</c:v>
                </c:pt>
                <c:pt idx="47265">
                  <c:v>71434</c:v>
                </c:pt>
                <c:pt idx="47266">
                  <c:v>71387</c:v>
                </c:pt>
                <c:pt idx="47267">
                  <c:v>70061</c:v>
                </c:pt>
                <c:pt idx="47268">
                  <c:v>70014</c:v>
                </c:pt>
                <c:pt idx="47269">
                  <c:v>68642</c:v>
                </c:pt>
                <c:pt idx="47270">
                  <c:v>67316</c:v>
                </c:pt>
                <c:pt idx="47271">
                  <c:v>68595</c:v>
                </c:pt>
                <c:pt idx="47272">
                  <c:v>67269</c:v>
                </c:pt>
                <c:pt idx="47273">
                  <c:v>65850</c:v>
                </c:pt>
                <c:pt idx="47274">
                  <c:v>64477</c:v>
                </c:pt>
                <c:pt idx="47275">
                  <c:v>61779</c:v>
                </c:pt>
                <c:pt idx="47276">
                  <c:v>57662</c:v>
                </c:pt>
                <c:pt idx="47277">
                  <c:v>77092</c:v>
                </c:pt>
                <c:pt idx="47278">
                  <c:v>75773</c:v>
                </c:pt>
                <c:pt idx="47279">
                  <c:v>75754</c:v>
                </c:pt>
                <c:pt idx="47280">
                  <c:v>75735</c:v>
                </c:pt>
                <c:pt idx="47281">
                  <c:v>74417</c:v>
                </c:pt>
                <c:pt idx="47282">
                  <c:v>73098</c:v>
                </c:pt>
                <c:pt idx="47283">
                  <c:v>74398</c:v>
                </c:pt>
                <c:pt idx="47284">
                  <c:v>74379</c:v>
                </c:pt>
                <c:pt idx="47285">
                  <c:v>73060</c:v>
                </c:pt>
                <c:pt idx="47286">
                  <c:v>73041</c:v>
                </c:pt>
                <c:pt idx="47287">
                  <c:v>73023</c:v>
                </c:pt>
                <c:pt idx="47288">
                  <c:v>71704</c:v>
                </c:pt>
                <c:pt idx="47289">
                  <c:v>70385</c:v>
                </c:pt>
                <c:pt idx="47290">
                  <c:v>71685</c:v>
                </c:pt>
                <c:pt idx="47291">
                  <c:v>70366</c:v>
                </c:pt>
                <c:pt idx="47292">
                  <c:v>70347</c:v>
                </c:pt>
                <c:pt idx="47293">
                  <c:v>69029</c:v>
                </c:pt>
                <c:pt idx="47294">
                  <c:v>69010</c:v>
                </c:pt>
                <c:pt idx="47295">
                  <c:v>67672</c:v>
                </c:pt>
                <c:pt idx="47296">
                  <c:v>66353</c:v>
                </c:pt>
                <c:pt idx="47297">
                  <c:v>67653</c:v>
                </c:pt>
                <c:pt idx="47298">
                  <c:v>66335</c:v>
                </c:pt>
                <c:pt idx="47299">
                  <c:v>64978</c:v>
                </c:pt>
                <c:pt idx="47300">
                  <c:v>63641</c:v>
                </c:pt>
                <c:pt idx="47301">
                  <c:v>60984</c:v>
                </c:pt>
                <c:pt idx="47302">
                  <c:v>56972</c:v>
                </c:pt>
                <c:pt idx="47303">
                  <c:v>75655</c:v>
                </c:pt>
                <c:pt idx="47304">
                  <c:v>74342</c:v>
                </c:pt>
                <c:pt idx="47305">
                  <c:v>74358</c:v>
                </c:pt>
                <c:pt idx="47306">
                  <c:v>74375</c:v>
                </c:pt>
                <c:pt idx="47307">
                  <c:v>73061</c:v>
                </c:pt>
                <c:pt idx="47308">
                  <c:v>71748</c:v>
                </c:pt>
                <c:pt idx="47309">
                  <c:v>73078</c:v>
                </c:pt>
                <c:pt idx="47310">
                  <c:v>73095</c:v>
                </c:pt>
                <c:pt idx="47311">
                  <c:v>71781</c:v>
                </c:pt>
                <c:pt idx="47312">
                  <c:v>71798</c:v>
                </c:pt>
                <c:pt idx="47313">
                  <c:v>71815</c:v>
                </c:pt>
                <c:pt idx="47314">
                  <c:v>70501</c:v>
                </c:pt>
                <c:pt idx="47315">
                  <c:v>69187</c:v>
                </c:pt>
                <c:pt idx="47316">
                  <c:v>70518</c:v>
                </c:pt>
                <c:pt idx="47317">
                  <c:v>69204</c:v>
                </c:pt>
                <c:pt idx="47318">
                  <c:v>69221</c:v>
                </c:pt>
                <c:pt idx="47319">
                  <c:v>67907</c:v>
                </c:pt>
                <c:pt idx="47320">
                  <c:v>67924</c:v>
                </c:pt>
                <c:pt idx="47321">
                  <c:v>66627</c:v>
                </c:pt>
                <c:pt idx="47322">
                  <c:v>65314</c:v>
                </c:pt>
                <c:pt idx="47323">
                  <c:v>66644</c:v>
                </c:pt>
                <c:pt idx="47324">
                  <c:v>65330</c:v>
                </c:pt>
                <c:pt idx="47325">
                  <c:v>64050</c:v>
                </c:pt>
                <c:pt idx="47326">
                  <c:v>62753</c:v>
                </c:pt>
                <c:pt idx="47327">
                  <c:v>60143</c:v>
                </c:pt>
                <c:pt idx="47328">
                  <c:v>56252</c:v>
                </c:pt>
                <c:pt idx="47329">
                  <c:v>71249</c:v>
                </c:pt>
                <c:pt idx="47330">
                  <c:v>69977</c:v>
                </c:pt>
                <c:pt idx="47331">
                  <c:v>70056</c:v>
                </c:pt>
                <c:pt idx="47332">
                  <c:v>70135</c:v>
                </c:pt>
                <c:pt idx="47333">
                  <c:v>68863</c:v>
                </c:pt>
                <c:pt idx="47334">
                  <c:v>67591</c:v>
                </c:pt>
                <c:pt idx="47335">
                  <c:v>68942</c:v>
                </c:pt>
                <c:pt idx="47336">
                  <c:v>69021</c:v>
                </c:pt>
                <c:pt idx="47337">
                  <c:v>67749</c:v>
                </c:pt>
                <c:pt idx="47338">
                  <c:v>67828</c:v>
                </c:pt>
                <c:pt idx="47339">
                  <c:v>67907</c:v>
                </c:pt>
                <c:pt idx="47340">
                  <c:v>66635</c:v>
                </c:pt>
                <c:pt idx="47341">
                  <c:v>65363</c:v>
                </c:pt>
                <c:pt idx="47342">
                  <c:v>66714</c:v>
                </c:pt>
                <c:pt idx="47343">
                  <c:v>65442</c:v>
                </c:pt>
                <c:pt idx="47344">
                  <c:v>65521</c:v>
                </c:pt>
                <c:pt idx="47345">
                  <c:v>64249</c:v>
                </c:pt>
                <c:pt idx="47346">
                  <c:v>64328</c:v>
                </c:pt>
                <c:pt idx="47347">
                  <c:v>63135</c:v>
                </c:pt>
                <c:pt idx="47348">
                  <c:v>61863</c:v>
                </c:pt>
                <c:pt idx="47349">
                  <c:v>63214</c:v>
                </c:pt>
                <c:pt idx="47350">
                  <c:v>61942</c:v>
                </c:pt>
                <c:pt idx="47351">
                  <c:v>60829</c:v>
                </c:pt>
                <c:pt idx="47352">
                  <c:v>59636</c:v>
                </c:pt>
                <c:pt idx="47353">
                  <c:v>57171</c:v>
                </c:pt>
                <c:pt idx="47354">
                  <c:v>53592</c:v>
                </c:pt>
                <c:pt idx="47355">
                  <c:v>76485</c:v>
                </c:pt>
                <c:pt idx="47356">
                  <c:v>75168</c:v>
                </c:pt>
                <c:pt idx="47357">
                  <c:v>73898</c:v>
                </c:pt>
                <c:pt idx="47358">
                  <c:v>75120</c:v>
                </c:pt>
                <c:pt idx="47359">
                  <c:v>73851</c:v>
                </c:pt>
                <c:pt idx="47360">
                  <c:v>72581</c:v>
                </c:pt>
                <c:pt idx="47361">
                  <c:v>73803</c:v>
                </c:pt>
                <c:pt idx="47362">
                  <c:v>72533</c:v>
                </c:pt>
                <c:pt idx="47363">
                  <c:v>72486</c:v>
                </c:pt>
                <c:pt idx="47364">
                  <c:v>71216</c:v>
                </c:pt>
                <c:pt idx="47365">
                  <c:v>71169</c:v>
                </c:pt>
                <c:pt idx="47366">
                  <c:v>69899</c:v>
                </c:pt>
                <c:pt idx="47367">
                  <c:v>69852</c:v>
                </c:pt>
                <c:pt idx="47368">
                  <c:v>68582</c:v>
                </c:pt>
                <c:pt idx="47369">
                  <c:v>68535</c:v>
                </c:pt>
                <c:pt idx="47370">
                  <c:v>67265</c:v>
                </c:pt>
                <c:pt idx="47371">
                  <c:v>67217</c:v>
                </c:pt>
                <c:pt idx="47372">
                  <c:v>65947</c:v>
                </c:pt>
                <c:pt idx="47373">
                  <c:v>65900</c:v>
                </c:pt>
                <c:pt idx="47374">
                  <c:v>64630</c:v>
                </c:pt>
                <c:pt idx="47375">
                  <c:v>78370</c:v>
                </c:pt>
                <c:pt idx="47376">
                  <c:v>77020</c:v>
                </c:pt>
                <c:pt idx="47377">
                  <c:v>75719</c:v>
                </c:pt>
                <c:pt idx="47378">
                  <c:v>76971</c:v>
                </c:pt>
                <c:pt idx="47379">
                  <c:v>75670</c:v>
                </c:pt>
                <c:pt idx="47380">
                  <c:v>74369</c:v>
                </c:pt>
                <c:pt idx="47381">
                  <c:v>75622</c:v>
                </c:pt>
                <c:pt idx="47382">
                  <c:v>74321</c:v>
                </c:pt>
                <c:pt idx="47383">
                  <c:v>74272</c:v>
                </c:pt>
                <c:pt idx="47384">
                  <c:v>72971</c:v>
                </c:pt>
                <c:pt idx="47385">
                  <c:v>72922</c:v>
                </c:pt>
                <c:pt idx="47386">
                  <c:v>71621</c:v>
                </c:pt>
                <c:pt idx="47387">
                  <c:v>71573</c:v>
                </c:pt>
                <c:pt idx="47388">
                  <c:v>70271</c:v>
                </c:pt>
                <c:pt idx="47389">
                  <c:v>70223</c:v>
                </c:pt>
                <c:pt idx="47390">
                  <c:v>68922</c:v>
                </c:pt>
                <c:pt idx="47391">
                  <c:v>68873</c:v>
                </c:pt>
                <c:pt idx="47392">
                  <c:v>67572</c:v>
                </c:pt>
                <c:pt idx="47393">
                  <c:v>67524</c:v>
                </c:pt>
                <c:pt idx="47394">
                  <c:v>66222</c:v>
                </c:pt>
                <c:pt idx="47395">
                  <c:v>77614</c:v>
                </c:pt>
                <c:pt idx="47396">
                  <c:v>76294</c:v>
                </c:pt>
                <c:pt idx="47397">
                  <c:v>74984</c:v>
                </c:pt>
                <c:pt idx="47398">
                  <c:v>76283</c:v>
                </c:pt>
                <c:pt idx="47399">
                  <c:v>74974</c:v>
                </c:pt>
                <c:pt idx="47400">
                  <c:v>73664</c:v>
                </c:pt>
                <c:pt idx="47401">
                  <c:v>74963</c:v>
                </c:pt>
                <c:pt idx="47402">
                  <c:v>73654</c:v>
                </c:pt>
                <c:pt idx="47403">
                  <c:v>73643</c:v>
                </c:pt>
                <c:pt idx="47404">
                  <c:v>72334</c:v>
                </c:pt>
                <c:pt idx="47405">
                  <c:v>72323</c:v>
                </c:pt>
                <c:pt idx="47406">
                  <c:v>71014</c:v>
                </c:pt>
                <c:pt idx="47407">
                  <c:v>71003</c:v>
                </c:pt>
                <c:pt idx="47408">
                  <c:v>69694</c:v>
                </c:pt>
                <c:pt idx="47409">
                  <c:v>69683</c:v>
                </c:pt>
                <c:pt idx="47410">
                  <c:v>68374</c:v>
                </c:pt>
                <c:pt idx="47411">
                  <c:v>68363</c:v>
                </c:pt>
                <c:pt idx="47412">
                  <c:v>67054</c:v>
                </c:pt>
                <c:pt idx="47413">
                  <c:v>67043</c:v>
                </c:pt>
                <c:pt idx="47414">
                  <c:v>65734</c:v>
                </c:pt>
                <c:pt idx="47415">
                  <c:v>76804</c:v>
                </c:pt>
                <c:pt idx="47416">
                  <c:v>75518</c:v>
                </c:pt>
                <c:pt idx="47417">
                  <c:v>74197</c:v>
                </c:pt>
                <c:pt idx="47418">
                  <c:v>75552</c:v>
                </c:pt>
                <c:pt idx="47419">
                  <c:v>74231</c:v>
                </c:pt>
                <c:pt idx="47420">
                  <c:v>72910</c:v>
                </c:pt>
                <c:pt idx="47421">
                  <c:v>74266</c:v>
                </c:pt>
                <c:pt idx="47422">
                  <c:v>72945</c:v>
                </c:pt>
                <c:pt idx="47423">
                  <c:v>72979</c:v>
                </c:pt>
                <c:pt idx="47424">
                  <c:v>71658</c:v>
                </c:pt>
                <c:pt idx="47425">
                  <c:v>71693</c:v>
                </c:pt>
                <c:pt idx="47426">
                  <c:v>70372</c:v>
                </c:pt>
                <c:pt idx="47427">
                  <c:v>70406</c:v>
                </c:pt>
                <c:pt idx="47428">
                  <c:v>69085</c:v>
                </c:pt>
                <c:pt idx="47429">
                  <c:v>69120</c:v>
                </c:pt>
                <c:pt idx="47430">
                  <c:v>67799</c:v>
                </c:pt>
                <c:pt idx="47431">
                  <c:v>67833</c:v>
                </c:pt>
                <c:pt idx="47432">
                  <c:v>66512</c:v>
                </c:pt>
                <c:pt idx="47433">
                  <c:v>66547</c:v>
                </c:pt>
                <c:pt idx="47434">
                  <c:v>65226</c:v>
                </c:pt>
                <c:pt idx="47435">
                  <c:v>73263</c:v>
                </c:pt>
                <c:pt idx="47436">
                  <c:v>72067</c:v>
                </c:pt>
                <c:pt idx="47437">
                  <c:v>70768</c:v>
                </c:pt>
                <c:pt idx="47438">
                  <c:v>72171</c:v>
                </c:pt>
                <c:pt idx="47439">
                  <c:v>70871</c:v>
                </c:pt>
                <c:pt idx="47440">
                  <c:v>69572</c:v>
                </c:pt>
                <c:pt idx="47441">
                  <c:v>70975</c:v>
                </c:pt>
                <c:pt idx="47442">
                  <c:v>69675</c:v>
                </c:pt>
                <c:pt idx="47443">
                  <c:v>69779</c:v>
                </c:pt>
                <c:pt idx="47444">
                  <c:v>68479</c:v>
                </c:pt>
                <c:pt idx="47445">
                  <c:v>68583</c:v>
                </c:pt>
                <c:pt idx="47446">
                  <c:v>67283</c:v>
                </c:pt>
                <c:pt idx="47447">
                  <c:v>67387</c:v>
                </c:pt>
                <c:pt idx="47448">
                  <c:v>66087</c:v>
                </c:pt>
                <c:pt idx="47449">
                  <c:v>66191</c:v>
                </c:pt>
                <c:pt idx="47450">
                  <c:v>64891</c:v>
                </c:pt>
                <c:pt idx="47451">
                  <c:v>64995</c:v>
                </c:pt>
                <c:pt idx="47452">
                  <c:v>63695</c:v>
                </c:pt>
                <c:pt idx="47453">
                  <c:v>63798</c:v>
                </c:pt>
                <c:pt idx="47454">
                  <c:v>62499</c:v>
                </c:pt>
                <c:pt idx="47455">
                  <c:v>76857</c:v>
                </c:pt>
                <c:pt idx="47456">
                  <c:v>75544</c:v>
                </c:pt>
                <c:pt idx="47457">
                  <c:v>74230</c:v>
                </c:pt>
                <c:pt idx="47458">
                  <c:v>72941</c:v>
                </c:pt>
                <c:pt idx="47459">
                  <c:v>74206</c:v>
                </c:pt>
                <c:pt idx="47460">
                  <c:v>72917</c:v>
                </c:pt>
                <c:pt idx="47461">
                  <c:v>72892</c:v>
                </c:pt>
                <c:pt idx="47462">
                  <c:v>71579</c:v>
                </c:pt>
                <c:pt idx="47463">
                  <c:v>70290</c:v>
                </c:pt>
                <c:pt idx="47464">
                  <c:v>70266</c:v>
                </c:pt>
                <c:pt idx="47465">
                  <c:v>68952</c:v>
                </c:pt>
                <c:pt idx="47466">
                  <c:v>67639</c:v>
                </c:pt>
                <c:pt idx="47467">
                  <c:v>78710</c:v>
                </c:pt>
                <c:pt idx="47468">
                  <c:v>77365</c:v>
                </c:pt>
                <c:pt idx="47469">
                  <c:v>76019</c:v>
                </c:pt>
                <c:pt idx="47470">
                  <c:v>74700</c:v>
                </c:pt>
                <c:pt idx="47471">
                  <c:v>75994</c:v>
                </c:pt>
                <c:pt idx="47472">
                  <c:v>74674</c:v>
                </c:pt>
                <c:pt idx="47473">
                  <c:v>74649</c:v>
                </c:pt>
                <c:pt idx="47474">
                  <c:v>73304</c:v>
                </c:pt>
                <c:pt idx="47475">
                  <c:v>71984</c:v>
                </c:pt>
                <c:pt idx="47476">
                  <c:v>71958</c:v>
                </c:pt>
                <c:pt idx="47477">
                  <c:v>70613</c:v>
                </c:pt>
                <c:pt idx="47478">
                  <c:v>69268</c:v>
                </c:pt>
                <c:pt idx="47479">
                  <c:v>77752</c:v>
                </c:pt>
                <c:pt idx="47480">
                  <c:v>76435</c:v>
                </c:pt>
                <c:pt idx="47481">
                  <c:v>75117</c:v>
                </c:pt>
                <c:pt idx="47482">
                  <c:v>73799</c:v>
                </c:pt>
                <c:pt idx="47483">
                  <c:v>75117</c:v>
                </c:pt>
                <c:pt idx="47484">
                  <c:v>73799</c:v>
                </c:pt>
                <c:pt idx="47485">
                  <c:v>73799</c:v>
                </c:pt>
                <c:pt idx="47486">
                  <c:v>72481</c:v>
                </c:pt>
                <c:pt idx="47487">
                  <c:v>71164</c:v>
                </c:pt>
                <c:pt idx="47488">
                  <c:v>71164</c:v>
                </c:pt>
                <c:pt idx="47489">
                  <c:v>69846</c:v>
                </c:pt>
                <c:pt idx="47490">
                  <c:v>68528</c:v>
                </c:pt>
                <c:pt idx="47491">
                  <c:v>76716</c:v>
                </c:pt>
                <c:pt idx="47492">
                  <c:v>75428</c:v>
                </c:pt>
                <c:pt idx="47493">
                  <c:v>74141</c:v>
                </c:pt>
                <c:pt idx="47494">
                  <c:v>72824</c:v>
                </c:pt>
                <c:pt idx="47495">
                  <c:v>74170</c:v>
                </c:pt>
                <c:pt idx="47496">
                  <c:v>72854</c:v>
                </c:pt>
                <c:pt idx="47497">
                  <c:v>72883</c:v>
                </c:pt>
                <c:pt idx="47498">
                  <c:v>71596</c:v>
                </c:pt>
                <c:pt idx="47499">
                  <c:v>70279</c:v>
                </c:pt>
                <c:pt idx="47500">
                  <c:v>70308</c:v>
                </c:pt>
                <c:pt idx="47501">
                  <c:v>69021</c:v>
                </c:pt>
                <c:pt idx="47502">
                  <c:v>67734</c:v>
                </c:pt>
                <c:pt idx="47503">
                  <c:v>72834</c:v>
                </c:pt>
                <c:pt idx="47504">
                  <c:v>71633</c:v>
                </c:pt>
                <c:pt idx="47505">
                  <c:v>70431</c:v>
                </c:pt>
                <c:pt idx="47506">
                  <c:v>69155</c:v>
                </c:pt>
                <c:pt idx="47507">
                  <c:v>70506</c:v>
                </c:pt>
                <c:pt idx="47508">
                  <c:v>69230</c:v>
                </c:pt>
                <c:pt idx="47509">
                  <c:v>69305</c:v>
                </c:pt>
                <c:pt idx="47510">
                  <c:v>68103</c:v>
                </c:pt>
                <c:pt idx="47511">
                  <c:v>66827</c:v>
                </c:pt>
                <c:pt idx="47512">
                  <c:v>66902</c:v>
                </c:pt>
                <c:pt idx="47513">
                  <c:v>65701</c:v>
                </c:pt>
                <c:pt idx="47514">
                  <c:v>64499</c:v>
                </c:pt>
              </c:numCache>
            </c:numRef>
          </c:xVal>
          <c:yVal>
            <c:numRef>
              <c:f>'Optimized Zirlo'!$I$2:$I$47516</c:f>
              <c:numCache>
                <c:formatCode>General</c:formatCode>
                <c:ptCount val="47515"/>
                <c:pt idx="0">
                  <c:v>0.40699999999999997</c:v>
                </c:pt>
                <c:pt idx="1">
                  <c:v>0.36799999999999999</c:v>
                </c:pt>
                <c:pt idx="2">
                  <c:v>0.32800000000000001</c:v>
                </c:pt>
                <c:pt idx="3">
                  <c:v>0.29299999999999998</c:v>
                </c:pt>
                <c:pt idx="4">
                  <c:v>0.61</c:v>
                </c:pt>
                <c:pt idx="5">
                  <c:v>0.57199999999999995</c:v>
                </c:pt>
                <c:pt idx="6">
                  <c:v>0.52800000000000002</c:v>
                </c:pt>
                <c:pt idx="7">
                  <c:v>0.48099999999999998</c:v>
                </c:pt>
                <c:pt idx="8">
                  <c:v>0.63</c:v>
                </c:pt>
                <c:pt idx="9">
                  <c:v>0.66700000000000004</c:v>
                </c:pt>
                <c:pt idx="10">
                  <c:v>0.64100000000000001</c:v>
                </c:pt>
                <c:pt idx="11">
                  <c:v>0.60099999999999998</c:v>
                </c:pt>
                <c:pt idx="12">
                  <c:v>0.64700000000000002</c:v>
                </c:pt>
                <c:pt idx="13">
                  <c:v>0.67500000000000004</c:v>
                </c:pt>
                <c:pt idx="14">
                  <c:v>0.65900000000000003</c:v>
                </c:pt>
                <c:pt idx="15">
                  <c:v>0.65</c:v>
                </c:pt>
                <c:pt idx="16">
                  <c:v>0.66200000000000003</c:v>
                </c:pt>
                <c:pt idx="17">
                  <c:v>0.65600000000000003</c:v>
                </c:pt>
                <c:pt idx="18">
                  <c:v>0.629</c:v>
                </c:pt>
                <c:pt idx="19">
                  <c:v>0.58899999999999997</c:v>
                </c:pt>
                <c:pt idx="20">
                  <c:v>0.36799999999999999</c:v>
                </c:pt>
                <c:pt idx="21">
                  <c:v>0.32900000000000001</c:v>
                </c:pt>
                <c:pt idx="22">
                  <c:v>0.29299999999999998</c:v>
                </c:pt>
                <c:pt idx="23">
                  <c:v>0.27200000000000002</c:v>
                </c:pt>
                <c:pt idx="24">
                  <c:v>0.26800000000000002</c:v>
                </c:pt>
                <c:pt idx="25">
                  <c:v>0.57099999999999995</c:v>
                </c:pt>
                <c:pt idx="26">
                  <c:v>0.52700000000000002</c:v>
                </c:pt>
                <c:pt idx="27">
                  <c:v>0.48</c:v>
                </c:pt>
                <c:pt idx="28">
                  <c:v>0.42599999999999999</c:v>
                </c:pt>
                <c:pt idx="29">
                  <c:v>0.38</c:v>
                </c:pt>
                <c:pt idx="30">
                  <c:v>0.66700000000000004</c:v>
                </c:pt>
                <c:pt idx="31">
                  <c:v>0.64300000000000002</c:v>
                </c:pt>
                <c:pt idx="32">
                  <c:v>0.60299999999999998</c:v>
                </c:pt>
                <c:pt idx="33">
                  <c:v>0.55200000000000005</c:v>
                </c:pt>
                <c:pt idx="34">
                  <c:v>0.49199999999999999</c:v>
                </c:pt>
                <c:pt idx="35">
                  <c:v>0.67700000000000005</c:v>
                </c:pt>
                <c:pt idx="36">
                  <c:v>0.66</c:v>
                </c:pt>
                <c:pt idx="37">
                  <c:v>0.65300000000000002</c:v>
                </c:pt>
                <c:pt idx="38">
                  <c:v>0.61</c:v>
                </c:pt>
                <c:pt idx="39">
                  <c:v>0.55900000000000005</c:v>
                </c:pt>
                <c:pt idx="40">
                  <c:v>0.66100000000000003</c:v>
                </c:pt>
                <c:pt idx="41">
                  <c:v>0.63700000000000001</c:v>
                </c:pt>
                <c:pt idx="42">
                  <c:v>0.59599999999999997</c:v>
                </c:pt>
                <c:pt idx="43">
                  <c:v>0.54900000000000004</c:v>
                </c:pt>
                <c:pt idx="44">
                  <c:v>0.51</c:v>
                </c:pt>
                <c:pt idx="45">
                  <c:v>0.36799999999999999</c:v>
                </c:pt>
                <c:pt idx="46">
                  <c:v>0.32900000000000001</c:v>
                </c:pt>
                <c:pt idx="47">
                  <c:v>0.29299999999999998</c:v>
                </c:pt>
                <c:pt idx="48">
                  <c:v>0.27200000000000002</c:v>
                </c:pt>
                <c:pt idx="49">
                  <c:v>0.26800000000000002</c:v>
                </c:pt>
                <c:pt idx="50">
                  <c:v>0.57099999999999995</c:v>
                </c:pt>
                <c:pt idx="51">
                  <c:v>0.52700000000000002</c:v>
                </c:pt>
                <c:pt idx="52">
                  <c:v>0.48</c:v>
                </c:pt>
                <c:pt idx="53">
                  <c:v>0.42599999999999999</c:v>
                </c:pt>
                <c:pt idx="54">
                  <c:v>0.38</c:v>
                </c:pt>
                <c:pt idx="55">
                  <c:v>0.66700000000000004</c:v>
                </c:pt>
                <c:pt idx="56">
                  <c:v>0.64300000000000002</c:v>
                </c:pt>
                <c:pt idx="57">
                  <c:v>0.60299999999999998</c:v>
                </c:pt>
                <c:pt idx="58">
                  <c:v>0.55200000000000005</c:v>
                </c:pt>
                <c:pt idx="59">
                  <c:v>0.49199999999999999</c:v>
                </c:pt>
                <c:pt idx="60">
                  <c:v>0.67700000000000005</c:v>
                </c:pt>
                <c:pt idx="61">
                  <c:v>0.66</c:v>
                </c:pt>
                <c:pt idx="62">
                  <c:v>0.65300000000000002</c:v>
                </c:pt>
                <c:pt idx="63">
                  <c:v>0.61</c:v>
                </c:pt>
                <c:pt idx="64">
                  <c:v>0.55900000000000005</c:v>
                </c:pt>
                <c:pt idx="65">
                  <c:v>0.66100000000000003</c:v>
                </c:pt>
                <c:pt idx="66">
                  <c:v>0.63700000000000001</c:v>
                </c:pt>
                <c:pt idx="67">
                  <c:v>0.59599999999999997</c:v>
                </c:pt>
                <c:pt idx="68">
                  <c:v>0.54900000000000004</c:v>
                </c:pt>
                <c:pt idx="69">
                  <c:v>0.51</c:v>
                </c:pt>
                <c:pt idx="70">
                  <c:v>0.49099999999999999</c:v>
                </c:pt>
                <c:pt idx="71">
                  <c:v>0.44700000000000001</c:v>
                </c:pt>
                <c:pt idx="72">
                  <c:v>0.39600000000000002</c:v>
                </c:pt>
                <c:pt idx="73">
                  <c:v>0.35499999999999998</c:v>
                </c:pt>
                <c:pt idx="74">
                  <c:v>0.316</c:v>
                </c:pt>
                <c:pt idx="75">
                  <c:v>0.27900000000000003</c:v>
                </c:pt>
                <c:pt idx="76">
                  <c:v>0.26700000000000002</c:v>
                </c:pt>
                <c:pt idx="77">
                  <c:v>0.26600000000000001</c:v>
                </c:pt>
                <c:pt idx="78">
                  <c:v>0.26600000000000001</c:v>
                </c:pt>
                <c:pt idx="79">
                  <c:v>0.26600000000000001</c:v>
                </c:pt>
                <c:pt idx="80">
                  <c:v>0.26600000000000001</c:v>
                </c:pt>
                <c:pt idx="81">
                  <c:v>0.624</c:v>
                </c:pt>
                <c:pt idx="82">
                  <c:v>0.63900000000000001</c:v>
                </c:pt>
                <c:pt idx="83">
                  <c:v>0.58699999999999997</c:v>
                </c:pt>
                <c:pt idx="84">
                  <c:v>0.54800000000000004</c:v>
                </c:pt>
                <c:pt idx="85">
                  <c:v>0.497</c:v>
                </c:pt>
                <c:pt idx="86">
                  <c:v>0.439</c:v>
                </c:pt>
                <c:pt idx="87">
                  <c:v>0.39</c:v>
                </c:pt>
                <c:pt idx="88">
                  <c:v>0.34799999999999998</c:v>
                </c:pt>
                <c:pt idx="89">
                  <c:v>0.29499999999999998</c:v>
                </c:pt>
                <c:pt idx="90">
                  <c:v>0.27500000000000002</c:v>
                </c:pt>
                <c:pt idx="91">
                  <c:v>0.26600000000000001</c:v>
                </c:pt>
                <c:pt idx="92">
                  <c:v>0.63600000000000001</c:v>
                </c:pt>
                <c:pt idx="93">
                  <c:v>0.66900000000000004</c:v>
                </c:pt>
                <c:pt idx="94">
                  <c:v>0.65</c:v>
                </c:pt>
                <c:pt idx="95">
                  <c:v>0.61299999999999999</c:v>
                </c:pt>
                <c:pt idx="96">
                  <c:v>0.55900000000000005</c:v>
                </c:pt>
                <c:pt idx="97">
                  <c:v>0.498</c:v>
                </c:pt>
                <c:pt idx="98">
                  <c:v>0.44500000000000001</c:v>
                </c:pt>
                <c:pt idx="99">
                  <c:v>0.4</c:v>
                </c:pt>
                <c:pt idx="100">
                  <c:v>0.34799999999999998</c:v>
                </c:pt>
                <c:pt idx="101">
                  <c:v>0.314</c:v>
                </c:pt>
                <c:pt idx="102">
                  <c:v>0.27300000000000002</c:v>
                </c:pt>
                <c:pt idx="103">
                  <c:v>0.66700000000000004</c:v>
                </c:pt>
                <c:pt idx="104">
                  <c:v>0.65200000000000002</c:v>
                </c:pt>
                <c:pt idx="105">
                  <c:v>0.63500000000000001</c:v>
                </c:pt>
                <c:pt idx="106">
                  <c:v>0.59199999999999997</c:v>
                </c:pt>
                <c:pt idx="107">
                  <c:v>0.54300000000000004</c:v>
                </c:pt>
                <c:pt idx="108">
                  <c:v>0.499</c:v>
                </c:pt>
                <c:pt idx="109">
                  <c:v>0.45400000000000001</c:v>
                </c:pt>
                <c:pt idx="110">
                  <c:v>0.40200000000000002</c:v>
                </c:pt>
                <c:pt idx="111">
                  <c:v>0.371</c:v>
                </c:pt>
                <c:pt idx="112">
                  <c:v>0.313</c:v>
                </c:pt>
                <c:pt idx="113">
                  <c:v>0.26800000000000002</c:v>
                </c:pt>
                <c:pt idx="114">
                  <c:v>0.56699999999999995</c:v>
                </c:pt>
                <c:pt idx="115">
                  <c:v>0.53100000000000003</c:v>
                </c:pt>
                <c:pt idx="116">
                  <c:v>0.495</c:v>
                </c:pt>
                <c:pt idx="117">
                  <c:v>0.46600000000000003</c:v>
                </c:pt>
                <c:pt idx="118">
                  <c:v>0.42899999999999999</c:v>
                </c:pt>
                <c:pt idx="119">
                  <c:v>0.41399999999999998</c:v>
                </c:pt>
                <c:pt idx="120">
                  <c:v>0.376</c:v>
                </c:pt>
                <c:pt idx="121">
                  <c:v>0.30499999999999999</c:v>
                </c:pt>
                <c:pt idx="122">
                  <c:v>0.27300000000000002</c:v>
                </c:pt>
                <c:pt idx="123">
                  <c:v>0.26800000000000002</c:v>
                </c:pt>
                <c:pt idx="124">
                  <c:v>0.26800000000000002</c:v>
                </c:pt>
                <c:pt idx="125">
                  <c:v>0.44700000000000001</c:v>
                </c:pt>
                <c:pt idx="126">
                  <c:v>0.39700000000000002</c:v>
                </c:pt>
                <c:pt idx="127">
                  <c:v>0.35499999999999998</c:v>
                </c:pt>
                <c:pt idx="128">
                  <c:v>0.316</c:v>
                </c:pt>
                <c:pt idx="129">
                  <c:v>0.27900000000000003</c:v>
                </c:pt>
                <c:pt idx="130">
                  <c:v>0.26700000000000002</c:v>
                </c:pt>
                <c:pt idx="131">
                  <c:v>0.26600000000000001</c:v>
                </c:pt>
                <c:pt idx="132">
                  <c:v>0.26600000000000001</c:v>
                </c:pt>
                <c:pt idx="133">
                  <c:v>0.26600000000000001</c:v>
                </c:pt>
                <c:pt idx="134">
                  <c:v>0.26600000000000001</c:v>
                </c:pt>
                <c:pt idx="135">
                  <c:v>0.26600000000000001</c:v>
                </c:pt>
                <c:pt idx="136">
                  <c:v>0.26600000000000001</c:v>
                </c:pt>
                <c:pt idx="137">
                  <c:v>0.26600000000000001</c:v>
                </c:pt>
                <c:pt idx="138">
                  <c:v>0.26600000000000001</c:v>
                </c:pt>
                <c:pt idx="139">
                  <c:v>0.26600000000000001</c:v>
                </c:pt>
                <c:pt idx="140">
                  <c:v>0.65</c:v>
                </c:pt>
                <c:pt idx="141">
                  <c:v>0.59699999999999998</c:v>
                </c:pt>
                <c:pt idx="142">
                  <c:v>0.55800000000000005</c:v>
                </c:pt>
                <c:pt idx="143">
                  <c:v>0.50600000000000001</c:v>
                </c:pt>
                <c:pt idx="144">
                  <c:v>0.44800000000000001</c:v>
                </c:pt>
                <c:pt idx="145">
                  <c:v>0.39800000000000002</c:v>
                </c:pt>
                <c:pt idx="146">
                  <c:v>0.35599999999999998</c:v>
                </c:pt>
                <c:pt idx="147">
                  <c:v>0.30299999999999999</c:v>
                </c:pt>
                <c:pt idx="148">
                  <c:v>0.28000000000000003</c:v>
                </c:pt>
                <c:pt idx="149">
                  <c:v>0.26600000000000001</c:v>
                </c:pt>
                <c:pt idx="150">
                  <c:v>0.26500000000000001</c:v>
                </c:pt>
                <c:pt idx="151">
                  <c:v>0.26500000000000001</c:v>
                </c:pt>
                <c:pt idx="152">
                  <c:v>0.26500000000000001</c:v>
                </c:pt>
                <c:pt idx="153">
                  <c:v>0.26500000000000001</c:v>
                </c:pt>
                <c:pt idx="154">
                  <c:v>0.26600000000000001</c:v>
                </c:pt>
                <c:pt idx="155">
                  <c:v>0.67300000000000004</c:v>
                </c:pt>
                <c:pt idx="156">
                  <c:v>0.65900000000000003</c:v>
                </c:pt>
                <c:pt idx="157">
                  <c:v>0.626</c:v>
                </c:pt>
                <c:pt idx="158">
                  <c:v>0.57399999999999995</c:v>
                </c:pt>
                <c:pt idx="159">
                  <c:v>0.51</c:v>
                </c:pt>
                <c:pt idx="160">
                  <c:v>0.45900000000000002</c:v>
                </c:pt>
                <c:pt idx="161">
                  <c:v>0.41399999999999998</c:v>
                </c:pt>
                <c:pt idx="162">
                  <c:v>0.36099999999999999</c:v>
                </c:pt>
                <c:pt idx="163">
                  <c:v>0.33100000000000002</c:v>
                </c:pt>
                <c:pt idx="164">
                  <c:v>0.27900000000000003</c:v>
                </c:pt>
                <c:pt idx="165">
                  <c:v>0.26600000000000001</c:v>
                </c:pt>
                <c:pt idx="166">
                  <c:v>0.26600000000000001</c:v>
                </c:pt>
                <c:pt idx="167">
                  <c:v>0.26500000000000001</c:v>
                </c:pt>
                <c:pt idx="168">
                  <c:v>0.26500000000000001</c:v>
                </c:pt>
                <c:pt idx="169">
                  <c:v>0.26500000000000001</c:v>
                </c:pt>
                <c:pt idx="170">
                  <c:v>0.66</c:v>
                </c:pt>
                <c:pt idx="171">
                  <c:v>0.65300000000000002</c:v>
                </c:pt>
                <c:pt idx="172">
                  <c:v>0.61299999999999999</c:v>
                </c:pt>
                <c:pt idx="173">
                  <c:v>0.56200000000000006</c:v>
                </c:pt>
                <c:pt idx="174">
                  <c:v>0.51800000000000002</c:v>
                </c:pt>
                <c:pt idx="175">
                  <c:v>0.47399999999999998</c:v>
                </c:pt>
                <c:pt idx="176">
                  <c:v>0.42099999999999999</c:v>
                </c:pt>
                <c:pt idx="177">
                  <c:v>0.36799999999999999</c:v>
                </c:pt>
                <c:pt idx="178">
                  <c:v>0.33700000000000002</c:v>
                </c:pt>
                <c:pt idx="179">
                  <c:v>0.28100000000000003</c:v>
                </c:pt>
                <c:pt idx="180">
                  <c:v>0.26700000000000002</c:v>
                </c:pt>
                <c:pt idx="181">
                  <c:v>0.26600000000000001</c:v>
                </c:pt>
                <c:pt idx="182">
                  <c:v>0.26600000000000001</c:v>
                </c:pt>
                <c:pt idx="183">
                  <c:v>0.26600000000000001</c:v>
                </c:pt>
                <c:pt idx="184">
                  <c:v>0.26600000000000001</c:v>
                </c:pt>
                <c:pt idx="185">
                  <c:v>0.55100000000000005</c:v>
                </c:pt>
                <c:pt idx="186">
                  <c:v>0.51400000000000001</c:v>
                </c:pt>
                <c:pt idx="187">
                  <c:v>0.48399999999999999</c:v>
                </c:pt>
                <c:pt idx="188">
                  <c:v>0.44700000000000001</c:v>
                </c:pt>
                <c:pt idx="189">
                  <c:v>0.432</c:v>
                </c:pt>
                <c:pt idx="190">
                  <c:v>0.39400000000000002</c:v>
                </c:pt>
                <c:pt idx="191">
                  <c:v>0.35299999999999998</c:v>
                </c:pt>
                <c:pt idx="192">
                  <c:v>0.28100000000000003</c:v>
                </c:pt>
                <c:pt idx="193">
                  <c:v>0.26900000000000002</c:v>
                </c:pt>
                <c:pt idx="194">
                  <c:v>0.26800000000000002</c:v>
                </c:pt>
                <c:pt idx="195">
                  <c:v>0.26800000000000002</c:v>
                </c:pt>
                <c:pt idx="196">
                  <c:v>0.26700000000000002</c:v>
                </c:pt>
                <c:pt idx="197">
                  <c:v>0.26700000000000002</c:v>
                </c:pt>
                <c:pt idx="198">
                  <c:v>0.26700000000000002</c:v>
                </c:pt>
                <c:pt idx="199">
                  <c:v>0.26600000000000001</c:v>
                </c:pt>
                <c:pt idx="200">
                  <c:v>0.46400000000000002</c:v>
                </c:pt>
                <c:pt idx="201">
                  <c:v>0.41199999999999998</c:v>
                </c:pt>
                <c:pt idx="202">
                  <c:v>0.373</c:v>
                </c:pt>
                <c:pt idx="203">
                  <c:v>0.33200000000000002</c:v>
                </c:pt>
                <c:pt idx="204">
                  <c:v>0.29299999999999998</c:v>
                </c:pt>
                <c:pt idx="205">
                  <c:v>0.27100000000000002</c:v>
                </c:pt>
                <c:pt idx="206">
                  <c:v>0.26700000000000002</c:v>
                </c:pt>
                <c:pt idx="207">
                  <c:v>0.26600000000000001</c:v>
                </c:pt>
                <c:pt idx="208">
                  <c:v>0.26600000000000001</c:v>
                </c:pt>
                <c:pt idx="209">
                  <c:v>0.26600000000000001</c:v>
                </c:pt>
                <c:pt idx="210">
                  <c:v>0.26600000000000001</c:v>
                </c:pt>
                <c:pt idx="211">
                  <c:v>0.66700000000000004</c:v>
                </c:pt>
                <c:pt idx="212">
                  <c:v>0.623</c:v>
                </c:pt>
                <c:pt idx="213">
                  <c:v>0.58199999999999996</c:v>
                </c:pt>
                <c:pt idx="214">
                  <c:v>0.53400000000000003</c:v>
                </c:pt>
                <c:pt idx="215">
                  <c:v>0.48299999999999998</c:v>
                </c:pt>
                <c:pt idx="216">
                  <c:v>0.42599999999999999</c:v>
                </c:pt>
                <c:pt idx="217">
                  <c:v>0.377</c:v>
                </c:pt>
                <c:pt idx="218">
                  <c:v>0.33600000000000002</c:v>
                </c:pt>
                <c:pt idx="219">
                  <c:v>0.28599999999999998</c:v>
                </c:pt>
                <c:pt idx="220">
                  <c:v>0.27100000000000002</c:v>
                </c:pt>
                <c:pt idx="221">
                  <c:v>0.26500000000000001</c:v>
                </c:pt>
                <c:pt idx="222">
                  <c:v>0.63900000000000001</c:v>
                </c:pt>
                <c:pt idx="223">
                  <c:v>0.67100000000000004</c:v>
                </c:pt>
                <c:pt idx="224">
                  <c:v>0.65100000000000002</c:v>
                </c:pt>
                <c:pt idx="225">
                  <c:v>0.61399999999999999</c:v>
                </c:pt>
                <c:pt idx="226">
                  <c:v>0.56000000000000005</c:v>
                </c:pt>
                <c:pt idx="227">
                  <c:v>0.499</c:v>
                </c:pt>
                <c:pt idx="228">
                  <c:v>0.44600000000000001</c:v>
                </c:pt>
                <c:pt idx="229">
                  <c:v>0.40100000000000002</c:v>
                </c:pt>
                <c:pt idx="230">
                  <c:v>0.34899999999999998</c:v>
                </c:pt>
                <c:pt idx="231">
                  <c:v>0.315</c:v>
                </c:pt>
                <c:pt idx="232">
                  <c:v>0.27400000000000002</c:v>
                </c:pt>
                <c:pt idx="233">
                  <c:v>0.67700000000000005</c:v>
                </c:pt>
                <c:pt idx="234">
                  <c:v>0.66</c:v>
                </c:pt>
                <c:pt idx="235">
                  <c:v>0.65300000000000002</c:v>
                </c:pt>
                <c:pt idx="236">
                  <c:v>0.61299999999999999</c:v>
                </c:pt>
                <c:pt idx="237">
                  <c:v>0.56200000000000006</c:v>
                </c:pt>
                <c:pt idx="238">
                  <c:v>0.51800000000000002</c:v>
                </c:pt>
                <c:pt idx="239">
                  <c:v>0.47199999999999998</c:v>
                </c:pt>
                <c:pt idx="240">
                  <c:v>0.42</c:v>
                </c:pt>
                <c:pt idx="241">
                  <c:v>0.36699999999999999</c:v>
                </c:pt>
                <c:pt idx="242">
                  <c:v>0.33500000000000002</c:v>
                </c:pt>
                <c:pt idx="243">
                  <c:v>0.28000000000000003</c:v>
                </c:pt>
                <c:pt idx="244">
                  <c:v>0.60599999999999998</c:v>
                </c:pt>
                <c:pt idx="245">
                  <c:v>0.56200000000000006</c:v>
                </c:pt>
                <c:pt idx="246">
                  <c:v>0.52500000000000002</c:v>
                </c:pt>
                <c:pt idx="247">
                  <c:v>0.49399999999999999</c:v>
                </c:pt>
                <c:pt idx="248">
                  <c:v>0.45700000000000002</c:v>
                </c:pt>
                <c:pt idx="249">
                  <c:v>0.41899999999999998</c:v>
                </c:pt>
                <c:pt idx="250">
                  <c:v>0.40300000000000002</c:v>
                </c:pt>
                <c:pt idx="251">
                  <c:v>0.36199999999999999</c:v>
                </c:pt>
                <c:pt idx="252">
                  <c:v>0.28599999999999998</c:v>
                </c:pt>
                <c:pt idx="253">
                  <c:v>0.26900000000000002</c:v>
                </c:pt>
                <c:pt idx="254">
                  <c:v>0.26800000000000002</c:v>
                </c:pt>
                <c:pt idx="255">
                  <c:v>0.38200000000000001</c:v>
                </c:pt>
                <c:pt idx="256">
                  <c:v>0.34</c:v>
                </c:pt>
                <c:pt idx="257">
                  <c:v>0.30099999999999999</c:v>
                </c:pt>
                <c:pt idx="258">
                  <c:v>0.27300000000000002</c:v>
                </c:pt>
                <c:pt idx="259">
                  <c:v>0.26800000000000002</c:v>
                </c:pt>
                <c:pt idx="260">
                  <c:v>0.26600000000000001</c:v>
                </c:pt>
                <c:pt idx="261">
                  <c:v>0.26600000000000001</c:v>
                </c:pt>
                <c:pt idx="262">
                  <c:v>0.26600000000000001</c:v>
                </c:pt>
                <c:pt idx="263">
                  <c:v>0.26600000000000001</c:v>
                </c:pt>
                <c:pt idx="264">
                  <c:v>0.26600000000000001</c:v>
                </c:pt>
                <c:pt idx="265">
                  <c:v>0.26600000000000001</c:v>
                </c:pt>
                <c:pt idx="266">
                  <c:v>0.26600000000000001</c:v>
                </c:pt>
                <c:pt idx="267">
                  <c:v>0.26600000000000001</c:v>
                </c:pt>
                <c:pt idx="268">
                  <c:v>0.26700000000000002</c:v>
                </c:pt>
                <c:pt idx="269">
                  <c:v>0.26600000000000001</c:v>
                </c:pt>
                <c:pt idx="270">
                  <c:v>0.26700000000000002</c:v>
                </c:pt>
                <c:pt idx="271">
                  <c:v>0.58899999999999997</c:v>
                </c:pt>
                <c:pt idx="272">
                  <c:v>0.55100000000000005</c:v>
                </c:pt>
                <c:pt idx="273">
                  <c:v>0.499</c:v>
                </c:pt>
                <c:pt idx="274">
                  <c:v>0.442</c:v>
                </c:pt>
                <c:pt idx="275">
                  <c:v>0.39200000000000002</c:v>
                </c:pt>
                <c:pt idx="276">
                  <c:v>0.35</c:v>
                </c:pt>
                <c:pt idx="277">
                  <c:v>0.29699999999999999</c:v>
                </c:pt>
                <c:pt idx="278">
                  <c:v>0.27700000000000002</c:v>
                </c:pt>
                <c:pt idx="279">
                  <c:v>0.26600000000000001</c:v>
                </c:pt>
                <c:pt idx="280">
                  <c:v>0.26500000000000001</c:v>
                </c:pt>
                <c:pt idx="281">
                  <c:v>0.26500000000000001</c:v>
                </c:pt>
                <c:pt idx="282">
                  <c:v>0.26500000000000001</c:v>
                </c:pt>
                <c:pt idx="283">
                  <c:v>0.26500000000000001</c:v>
                </c:pt>
                <c:pt idx="284">
                  <c:v>0.26600000000000001</c:v>
                </c:pt>
                <c:pt idx="285">
                  <c:v>0.26600000000000001</c:v>
                </c:pt>
                <c:pt idx="286">
                  <c:v>0.26600000000000001</c:v>
                </c:pt>
                <c:pt idx="287">
                  <c:v>0.66200000000000003</c:v>
                </c:pt>
                <c:pt idx="288">
                  <c:v>0.63</c:v>
                </c:pt>
                <c:pt idx="289">
                  <c:v>0.57799999999999996</c:v>
                </c:pt>
                <c:pt idx="290">
                  <c:v>0.51400000000000001</c:v>
                </c:pt>
                <c:pt idx="291">
                  <c:v>0.46200000000000002</c:v>
                </c:pt>
                <c:pt idx="292">
                  <c:v>0.41499999999999998</c:v>
                </c:pt>
                <c:pt idx="293">
                  <c:v>0.36399999999999999</c:v>
                </c:pt>
                <c:pt idx="294">
                  <c:v>0.308</c:v>
                </c:pt>
                <c:pt idx="295">
                  <c:v>0.28000000000000003</c:v>
                </c:pt>
                <c:pt idx="296">
                  <c:v>0.26600000000000001</c:v>
                </c:pt>
                <c:pt idx="297">
                  <c:v>0.26600000000000001</c:v>
                </c:pt>
                <c:pt idx="298">
                  <c:v>0.26500000000000001</c:v>
                </c:pt>
                <c:pt idx="299">
                  <c:v>0.26500000000000001</c:v>
                </c:pt>
                <c:pt idx="300">
                  <c:v>0.26500000000000001</c:v>
                </c:pt>
                <c:pt idx="301">
                  <c:v>0.26500000000000001</c:v>
                </c:pt>
                <c:pt idx="302">
                  <c:v>0.26500000000000001</c:v>
                </c:pt>
                <c:pt idx="303">
                  <c:v>0.66</c:v>
                </c:pt>
                <c:pt idx="304">
                  <c:v>0.629</c:v>
                </c:pt>
                <c:pt idx="305">
                  <c:v>0.58499999999999996</c:v>
                </c:pt>
                <c:pt idx="306">
                  <c:v>0.53300000000000003</c:v>
                </c:pt>
                <c:pt idx="307">
                  <c:v>0.48099999999999998</c:v>
                </c:pt>
                <c:pt idx="308">
                  <c:v>0.435</c:v>
                </c:pt>
                <c:pt idx="309">
                  <c:v>0.38100000000000001</c:v>
                </c:pt>
                <c:pt idx="310">
                  <c:v>0.35</c:v>
                </c:pt>
                <c:pt idx="311">
                  <c:v>0.29099999999999998</c:v>
                </c:pt>
                <c:pt idx="312">
                  <c:v>0.26700000000000002</c:v>
                </c:pt>
                <c:pt idx="313">
                  <c:v>0.26600000000000001</c:v>
                </c:pt>
                <c:pt idx="314">
                  <c:v>0.26600000000000001</c:v>
                </c:pt>
                <c:pt idx="315">
                  <c:v>0.26600000000000001</c:v>
                </c:pt>
                <c:pt idx="316">
                  <c:v>0.26600000000000001</c:v>
                </c:pt>
                <c:pt idx="317">
                  <c:v>0.26600000000000001</c:v>
                </c:pt>
                <c:pt idx="318">
                  <c:v>0.26500000000000001</c:v>
                </c:pt>
                <c:pt idx="319">
                  <c:v>0.53600000000000003</c:v>
                </c:pt>
                <c:pt idx="320">
                  <c:v>0.498</c:v>
                </c:pt>
                <c:pt idx="321">
                  <c:v>0.46700000000000003</c:v>
                </c:pt>
                <c:pt idx="322">
                  <c:v>0.43</c:v>
                </c:pt>
                <c:pt idx="323">
                  <c:v>0.41299999999999998</c:v>
                </c:pt>
                <c:pt idx="324">
                  <c:v>0.373</c:v>
                </c:pt>
                <c:pt idx="325">
                  <c:v>0.29499999999999998</c:v>
                </c:pt>
                <c:pt idx="326">
                  <c:v>0.27</c:v>
                </c:pt>
                <c:pt idx="327">
                  <c:v>0.26800000000000002</c:v>
                </c:pt>
                <c:pt idx="328">
                  <c:v>0.26800000000000002</c:v>
                </c:pt>
                <c:pt idx="329">
                  <c:v>0.26700000000000002</c:v>
                </c:pt>
                <c:pt idx="330">
                  <c:v>0.26700000000000002</c:v>
                </c:pt>
                <c:pt idx="331">
                  <c:v>0.26700000000000002</c:v>
                </c:pt>
                <c:pt idx="332">
                  <c:v>0.26700000000000002</c:v>
                </c:pt>
                <c:pt idx="333">
                  <c:v>0.26600000000000001</c:v>
                </c:pt>
                <c:pt idx="334">
                  <c:v>0.26500000000000001</c:v>
                </c:pt>
                <c:pt idx="335">
                  <c:v>0.44900000000000001</c:v>
                </c:pt>
                <c:pt idx="336">
                  <c:v>0.39900000000000002</c:v>
                </c:pt>
                <c:pt idx="337">
                  <c:v>0.35799999999999998</c:v>
                </c:pt>
                <c:pt idx="338">
                  <c:v>0.32200000000000001</c:v>
                </c:pt>
                <c:pt idx="339">
                  <c:v>0.28299999999999997</c:v>
                </c:pt>
                <c:pt idx="340">
                  <c:v>0.628</c:v>
                </c:pt>
                <c:pt idx="341">
                  <c:v>0.58799999999999997</c:v>
                </c:pt>
                <c:pt idx="342">
                  <c:v>0.54200000000000004</c:v>
                </c:pt>
                <c:pt idx="343">
                  <c:v>0.49199999999999999</c:v>
                </c:pt>
                <c:pt idx="344">
                  <c:v>0.436</c:v>
                </c:pt>
                <c:pt idx="345">
                  <c:v>0.67200000000000004</c:v>
                </c:pt>
                <c:pt idx="346">
                  <c:v>0.65300000000000002</c:v>
                </c:pt>
                <c:pt idx="347">
                  <c:v>0.61899999999999999</c:v>
                </c:pt>
                <c:pt idx="348">
                  <c:v>0.56699999999999995</c:v>
                </c:pt>
                <c:pt idx="349">
                  <c:v>0.50700000000000001</c:v>
                </c:pt>
                <c:pt idx="350">
                  <c:v>0.66200000000000003</c:v>
                </c:pt>
                <c:pt idx="351">
                  <c:v>0.65400000000000003</c:v>
                </c:pt>
                <c:pt idx="352">
                  <c:v>0.61299999999999999</c:v>
                </c:pt>
                <c:pt idx="353">
                  <c:v>0.56399999999999995</c:v>
                </c:pt>
                <c:pt idx="354">
                  <c:v>0.52200000000000002</c:v>
                </c:pt>
                <c:pt idx="355">
                  <c:v>0.57299999999999995</c:v>
                </c:pt>
                <c:pt idx="356">
                  <c:v>0.54</c:v>
                </c:pt>
                <c:pt idx="357">
                  <c:v>0.503</c:v>
                </c:pt>
                <c:pt idx="358">
                  <c:v>0.47399999999999998</c:v>
                </c:pt>
                <c:pt idx="359">
                  <c:v>0.437</c:v>
                </c:pt>
                <c:pt idx="360">
                  <c:v>0.45400000000000001</c:v>
                </c:pt>
                <c:pt idx="361">
                  <c:v>0.40300000000000002</c:v>
                </c:pt>
                <c:pt idx="362">
                  <c:v>0.36099999999999999</c:v>
                </c:pt>
                <c:pt idx="363">
                  <c:v>0.32400000000000001</c:v>
                </c:pt>
                <c:pt idx="364">
                  <c:v>0.28299999999999997</c:v>
                </c:pt>
                <c:pt idx="365">
                  <c:v>0.26800000000000002</c:v>
                </c:pt>
                <c:pt idx="366">
                  <c:v>0.26600000000000001</c:v>
                </c:pt>
                <c:pt idx="367">
                  <c:v>0.26600000000000001</c:v>
                </c:pt>
                <c:pt idx="368">
                  <c:v>0.26600000000000001</c:v>
                </c:pt>
                <c:pt idx="369">
                  <c:v>0.26600000000000001</c:v>
                </c:pt>
                <c:pt idx="370">
                  <c:v>0.63100000000000001</c:v>
                </c:pt>
                <c:pt idx="371">
                  <c:v>0.57899999999999996</c:v>
                </c:pt>
                <c:pt idx="372">
                  <c:v>0.54100000000000004</c:v>
                </c:pt>
                <c:pt idx="373">
                  <c:v>0.49</c:v>
                </c:pt>
                <c:pt idx="374">
                  <c:v>0.433</c:v>
                </c:pt>
                <c:pt idx="375">
                  <c:v>0.38300000000000001</c:v>
                </c:pt>
                <c:pt idx="376">
                  <c:v>0.34200000000000003</c:v>
                </c:pt>
                <c:pt idx="377">
                  <c:v>0.28999999999999998</c:v>
                </c:pt>
                <c:pt idx="378">
                  <c:v>0.27300000000000002</c:v>
                </c:pt>
                <c:pt idx="379">
                  <c:v>0.26500000000000001</c:v>
                </c:pt>
                <c:pt idx="380">
                  <c:v>0.66600000000000004</c:v>
                </c:pt>
                <c:pt idx="381">
                  <c:v>0.64900000000000002</c:v>
                </c:pt>
                <c:pt idx="382">
                  <c:v>0.59799999999999998</c:v>
                </c:pt>
                <c:pt idx="383">
                  <c:v>0.54500000000000004</c:v>
                </c:pt>
                <c:pt idx="384">
                  <c:v>0.48399999999999999</c:v>
                </c:pt>
                <c:pt idx="385">
                  <c:v>0.433</c:v>
                </c:pt>
                <c:pt idx="386">
                  <c:v>0.38800000000000001</c:v>
                </c:pt>
                <c:pt idx="387">
                  <c:v>0.33700000000000002</c:v>
                </c:pt>
                <c:pt idx="388">
                  <c:v>0.30099999999999999</c:v>
                </c:pt>
                <c:pt idx="389">
                  <c:v>0.27</c:v>
                </c:pt>
                <c:pt idx="390">
                  <c:v>0.65600000000000003</c:v>
                </c:pt>
                <c:pt idx="391">
                  <c:v>0.61599999999999999</c:v>
                </c:pt>
                <c:pt idx="392">
                  <c:v>0.56399999999999995</c:v>
                </c:pt>
                <c:pt idx="393">
                  <c:v>0.52500000000000002</c:v>
                </c:pt>
                <c:pt idx="394">
                  <c:v>0.48</c:v>
                </c:pt>
                <c:pt idx="395">
                  <c:v>0.436</c:v>
                </c:pt>
                <c:pt idx="396">
                  <c:v>0.38500000000000001</c:v>
                </c:pt>
                <c:pt idx="397">
                  <c:v>0.35499999999999998</c:v>
                </c:pt>
                <c:pt idx="398">
                  <c:v>0.29699999999999999</c:v>
                </c:pt>
                <c:pt idx="399">
                  <c:v>0.26700000000000002</c:v>
                </c:pt>
                <c:pt idx="400">
                  <c:v>0.51800000000000002</c:v>
                </c:pt>
                <c:pt idx="401">
                  <c:v>0.48899999999999999</c:v>
                </c:pt>
                <c:pt idx="402">
                  <c:v>0.45300000000000001</c:v>
                </c:pt>
                <c:pt idx="403">
                  <c:v>0.41699999999999998</c:v>
                </c:pt>
                <c:pt idx="404">
                  <c:v>0.40200000000000002</c:v>
                </c:pt>
                <c:pt idx="405">
                  <c:v>0.36399999999999999</c:v>
                </c:pt>
                <c:pt idx="406">
                  <c:v>0.29299999999999998</c:v>
                </c:pt>
                <c:pt idx="407">
                  <c:v>0.27100000000000002</c:v>
                </c:pt>
                <c:pt idx="408">
                  <c:v>0.26800000000000002</c:v>
                </c:pt>
                <c:pt idx="409">
                  <c:v>0.26800000000000002</c:v>
                </c:pt>
                <c:pt idx="410">
                  <c:v>0.49399999999999999</c:v>
                </c:pt>
                <c:pt idx="411">
                  <c:v>0.45</c:v>
                </c:pt>
                <c:pt idx="412">
                  <c:v>0.4</c:v>
                </c:pt>
                <c:pt idx="413">
                  <c:v>0.35799999999999998</c:v>
                </c:pt>
                <c:pt idx="414">
                  <c:v>0.32</c:v>
                </c:pt>
                <c:pt idx="415">
                  <c:v>0.28100000000000003</c:v>
                </c:pt>
                <c:pt idx="416">
                  <c:v>0.26800000000000002</c:v>
                </c:pt>
                <c:pt idx="417">
                  <c:v>0.26600000000000001</c:v>
                </c:pt>
                <c:pt idx="418">
                  <c:v>0.26600000000000001</c:v>
                </c:pt>
                <c:pt idx="419">
                  <c:v>0.26600000000000001</c:v>
                </c:pt>
                <c:pt idx="420">
                  <c:v>0.26600000000000001</c:v>
                </c:pt>
                <c:pt idx="421">
                  <c:v>0.67300000000000004</c:v>
                </c:pt>
                <c:pt idx="422">
                  <c:v>0.63300000000000001</c:v>
                </c:pt>
                <c:pt idx="423">
                  <c:v>0.58099999999999996</c:v>
                </c:pt>
                <c:pt idx="424">
                  <c:v>0.54300000000000004</c:v>
                </c:pt>
                <c:pt idx="425">
                  <c:v>0.49199999999999999</c:v>
                </c:pt>
                <c:pt idx="426">
                  <c:v>0.435</c:v>
                </c:pt>
                <c:pt idx="427">
                  <c:v>0.38500000000000001</c:v>
                </c:pt>
                <c:pt idx="428">
                  <c:v>0.34399999999999997</c:v>
                </c:pt>
                <c:pt idx="429">
                  <c:v>0.29199999999999998</c:v>
                </c:pt>
                <c:pt idx="430">
                  <c:v>0.27400000000000002</c:v>
                </c:pt>
                <c:pt idx="431">
                  <c:v>0.26500000000000001</c:v>
                </c:pt>
                <c:pt idx="432">
                  <c:v>0.68200000000000005</c:v>
                </c:pt>
                <c:pt idx="433">
                  <c:v>0.66800000000000004</c:v>
                </c:pt>
                <c:pt idx="434">
                  <c:v>0.64300000000000002</c:v>
                </c:pt>
                <c:pt idx="435">
                  <c:v>0.60199999999999998</c:v>
                </c:pt>
                <c:pt idx="436">
                  <c:v>0.54900000000000004</c:v>
                </c:pt>
                <c:pt idx="437">
                  <c:v>0.48799999999999999</c:v>
                </c:pt>
                <c:pt idx="438">
                  <c:v>0.436</c:v>
                </c:pt>
                <c:pt idx="439">
                  <c:v>0.39100000000000001</c:v>
                </c:pt>
                <c:pt idx="440">
                  <c:v>0.34</c:v>
                </c:pt>
                <c:pt idx="441">
                  <c:v>0.30399999999999999</c:v>
                </c:pt>
                <c:pt idx="442">
                  <c:v>0.27100000000000002</c:v>
                </c:pt>
                <c:pt idx="443">
                  <c:v>0.66300000000000003</c:v>
                </c:pt>
                <c:pt idx="444">
                  <c:v>0.65500000000000003</c:v>
                </c:pt>
                <c:pt idx="445">
                  <c:v>0.621</c:v>
                </c:pt>
                <c:pt idx="446">
                  <c:v>0.56899999999999995</c:v>
                </c:pt>
                <c:pt idx="447">
                  <c:v>0.53</c:v>
                </c:pt>
                <c:pt idx="448">
                  <c:v>0.48499999999999999</c:v>
                </c:pt>
                <c:pt idx="449">
                  <c:v>0.441</c:v>
                </c:pt>
                <c:pt idx="450">
                  <c:v>0.38900000000000001</c:v>
                </c:pt>
                <c:pt idx="451">
                  <c:v>0.35899999999999999</c:v>
                </c:pt>
                <c:pt idx="452">
                  <c:v>0.3</c:v>
                </c:pt>
                <c:pt idx="453">
                  <c:v>0.26700000000000002</c:v>
                </c:pt>
                <c:pt idx="454">
                  <c:v>0.55500000000000005</c:v>
                </c:pt>
                <c:pt idx="455">
                  <c:v>0.51900000000000002</c:v>
                </c:pt>
                <c:pt idx="456">
                  <c:v>0.49</c:v>
                </c:pt>
                <c:pt idx="457">
                  <c:v>0.45400000000000001</c:v>
                </c:pt>
                <c:pt idx="458">
                  <c:v>0.41799999999999998</c:v>
                </c:pt>
                <c:pt idx="459">
                  <c:v>0.40300000000000002</c:v>
                </c:pt>
                <c:pt idx="460">
                  <c:v>0.36599999999999999</c:v>
                </c:pt>
                <c:pt idx="461">
                  <c:v>0.29399999999999998</c:v>
                </c:pt>
                <c:pt idx="462">
                  <c:v>0.27100000000000002</c:v>
                </c:pt>
                <c:pt idx="463">
                  <c:v>0.26800000000000002</c:v>
                </c:pt>
                <c:pt idx="464">
                  <c:v>0.26800000000000002</c:v>
                </c:pt>
                <c:pt idx="465">
                  <c:v>0.35899999999999999</c:v>
                </c:pt>
                <c:pt idx="466">
                  <c:v>0.32400000000000001</c:v>
                </c:pt>
                <c:pt idx="467">
                  <c:v>0.28499999999999998</c:v>
                </c:pt>
                <c:pt idx="468">
                  <c:v>0.55300000000000005</c:v>
                </c:pt>
                <c:pt idx="469">
                  <c:v>0.505</c:v>
                </c:pt>
                <c:pt idx="470">
                  <c:v>0.45</c:v>
                </c:pt>
                <c:pt idx="471">
                  <c:v>0.64400000000000002</c:v>
                </c:pt>
                <c:pt idx="472">
                  <c:v>0.60499999999999998</c:v>
                </c:pt>
                <c:pt idx="473">
                  <c:v>0.55400000000000005</c:v>
                </c:pt>
                <c:pt idx="474">
                  <c:v>0.65900000000000003</c:v>
                </c:pt>
                <c:pt idx="475">
                  <c:v>0.627</c:v>
                </c:pt>
                <c:pt idx="476">
                  <c:v>0.58499999999999996</c:v>
                </c:pt>
                <c:pt idx="477">
                  <c:v>0.57599999999999996</c:v>
                </c:pt>
                <c:pt idx="478">
                  <c:v>0.54200000000000004</c:v>
                </c:pt>
                <c:pt idx="479">
                  <c:v>0.504</c:v>
                </c:pt>
                <c:pt idx="480">
                  <c:v>0.38100000000000001</c:v>
                </c:pt>
                <c:pt idx="481">
                  <c:v>0.34100000000000003</c:v>
                </c:pt>
                <c:pt idx="482">
                  <c:v>0.30399999999999999</c:v>
                </c:pt>
                <c:pt idx="483">
                  <c:v>0.27600000000000002</c:v>
                </c:pt>
                <c:pt idx="484">
                  <c:v>0.57699999999999996</c:v>
                </c:pt>
                <c:pt idx="485">
                  <c:v>0.54200000000000004</c:v>
                </c:pt>
                <c:pt idx="486">
                  <c:v>0.495</c:v>
                </c:pt>
                <c:pt idx="487">
                  <c:v>0.44</c:v>
                </c:pt>
                <c:pt idx="488">
                  <c:v>0.66900000000000004</c:v>
                </c:pt>
                <c:pt idx="489">
                  <c:v>0.64700000000000002</c:v>
                </c:pt>
                <c:pt idx="490">
                  <c:v>0.60799999999999998</c:v>
                </c:pt>
                <c:pt idx="491">
                  <c:v>0.55700000000000005</c:v>
                </c:pt>
                <c:pt idx="492">
                  <c:v>0.67300000000000004</c:v>
                </c:pt>
                <c:pt idx="493">
                  <c:v>0.65900000000000003</c:v>
                </c:pt>
                <c:pt idx="494">
                  <c:v>0.64500000000000002</c:v>
                </c:pt>
                <c:pt idx="495">
                  <c:v>0.60099999999999998</c:v>
                </c:pt>
                <c:pt idx="496">
                  <c:v>0.65100000000000002</c:v>
                </c:pt>
                <c:pt idx="497">
                  <c:v>0.61199999999999999</c:v>
                </c:pt>
                <c:pt idx="498">
                  <c:v>0.56599999999999995</c:v>
                </c:pt>
                <c:pt idx="499">
                  <c:v>0.52700000000000002</c:v>
                </c:pt>
                <c:pt idx="500">
                  <c:v>0.377</c:v>
                </c:pt>
                <c:pt idx="501">
                  <c:v>0.33800000000000002</c:v>
                </c:pt>
                <c:pt idx="502">
                  <c:v>0.30099999999999999</c:v>
                </c:pt>
                <c:pt idx="503">
                  <c:v>0.27400000000000002</c:v>
                </c:pt>
                <c:pt idx="504">
                  <c:v>0.26900000000000002</c:v>
                </c:pt>
                <c:pt idx="505">
                  <c:v>0.58099999999999996</c:v>
                </c:pt>
                <c:pt idx="506">
                  <c:v>0.53600000000000003</c:v>
                </c:pt>
                <c:pt idx="507">
                  <c:v>0.48899999999999999</c:v>
                </c:pt>
                <c:pt idx="508">
                  <c:v>0.435</c:v>
                </c:pt>
                <c:pt idx="509">
                  <c:v>0.38800000000000001</c:v>
                </c:pt>
                <c:pt idx="510">
                  <c:v>0.66900000000000004</c:v>
                </c:pt>
                <c:pt idx="511">
                  <c:v>0.64600000000000002</c:v>
                </c:pt>
                <c:pt idx="512">
                  <c:v>0.60599999999999998</c:v>
                </c:pt>
                <c:pt idx="513">
                  <c:v>0.55500000000000005</c:v>
                </c:pt>
                <c:pt idx="514">
                  <c:v>0.496</c:v>
                </c:pt>
                <c:pt idx="515">
                  <c:v>0.67600000000000005</c:v>
                </c:pt>
                <c:pt idx="516">
                  <c:v>0.66</c:v>
                </c:pt>
                <c:pt idx="517">
                  <c:v>0.65</c:v>
                </c:pt>
                <c:pt idx="518">
                  <c:v>0.60599999999999998</c:v>
                </c:pt>
                <c:pt idx="519">
                  <c:v>0.55500000000000005</c:v>
                </c:pt>
                <c:pt idx="520">
                  <c:v>0.65500000000000003</c:v>
                </c:pt>
                <c:pt idx="521">
                  <c:v>0.625</c:v>
                </c:pt>
                <c:pt idx="522">
                  <c:v>0.57499999999999996</c:v>
                </c:pt>
                <c:pt idx="523">
                  <c:v>0.53900000000000003</c:v>
                </c:pt>
                <c:pt idx="524">
                  <c:v>0.5</c:v>
                </c:pt>
                <c:pt idx="525">
                  <c:v>0.377</c:v>
                </c:pt>
                <c:pt idx="526">
                  <c:v>0.33800000000000002</c:v>
                </c:pt>
                <c:pt idx="527">
                  <c:v>0.30099999999999999</c:v>
                </c:pt>
                <c:pt idx="528">
                  <c:v>0.27400000000000002</c:v>
                </c:pt>
                <c:pt idx="529">
                  <c:v>0.26900000000000002</c:v>
                </c:pt>
                <c:pt idx="530">
                  <c:v>0.58099999999999996</c:v>
                </c:pt>
                <c:pt idx="531">
                  <c:v>0.53600000000000003</c:v>
                </c:pt>
                <c:pt idx="532">
                  <c:v>0.48899999999999999</c:v>
                </c:pt>
                <c:pt idx="533">
                  <c:v>0.435</c:v>
                </c:pt>
                <c:pt idx="534">
                  <c:v>0.38800000000000001</c:v>
                </c:pt>
                <c:pt idx="535">
                  <c:v>0.66900000000000004</c:v>
                </c:pt>
                <c:pt idx="536">
                  <c:v>0.64600000000000002</c:v>
                </c:pt>
                <c:pt idx="537">
                  <c:v>0.60599999999999998</c:v>
                </c:pt>
                <c:pt idx="538">
                  <c:v>0.55500000000000005</c:v>
                </c:pt>
                <c:pt idx="539">
                  <c:v>0.496</c:v>
                </c:pt>
                <c:pt idx="540">
                  <c:v>0.67600000000000005</c:v>
                </c:pt>
                <c:pt idx="541">
                  <c:v>0.66</c:v>
                </c:pt>
                <c:pt idx="542">
                  <c:v>0.65</c:v>
                </c:pt>
                <c:pt idx="543">
                  <c:v>0.60599999999999998</c:v>
                </c:pt>
                <c:pt idx="544">
                  <c:v>0.55500000000000005</c:v>
                </c:pt>
                <c:pt idx="545">
                  <c:v>0.65500000000000003</c:v>
                </c:pt>
                <c:pt idx="546">
                  <c:v>0.625</c:v>
                </c:pt>
                <c:pt idx="547">
                  <c:v>0.57499999999999996</c:v>
                </c:pt>
                <c:pt idx="548">
                  <c:v>0.53900000000000003</c:v>
                </c:pt>
                <c:pt idx="549">
                  <c:v>0.5</c:v>
                </c:pt>
                <c:pt idx="550">
                  <c:v>0.41399999999999998</c:v>
                </c:pt>
                <c:pt idx="551">
                  <c:v>0.376</c:v>
                </c:pt>
                <c:pt idx="552">
                  <c:v>0.33600000000000002</c:v>
                </c:pt>
                <c:pt idx="553">
                  <c:v>0.29699999999999999</c:v>
                </c:pt>
                <c:pt idx="554">
                  <c:v>0.27300000000000002</c:v>
                </c:pt>
                <c:pt idx="555">
                  <c:v>0.60599999999999998</c:v>
                </c:pt>
                <c:pt idx="556">
                  <c:v>0.56799999999999995</c:v>
                </c:pt>
                <c:pt idx="557">
                  <c:v>0.52200000000000002</c:v>
                </c:pt>
                <c:pt idx="558">
                  <c:v>0.46400000000000002</c:v>
                </c:pt>
                <c:pt idx="559">
                  <c:v>0.41799999999999998</c:v>
                </c:pt>
                <c:pt idx="560">
                  <c:v>0.67200000000000004</c:v>
                </c:pt>
                <c:pt idx="561">
                  <c:v>0.65300000000000002</c:v>
                </c:pt>
                <c:pt idx="562">
                  <c:v>0.61799999999999999</c:v>
                </c:pt>
                <c:pt idx="563">
                  <c:v>0.56699999999999995</c:v>
                </c:pt>
                <c:pt idx="564">
                  <c:v>0.50700000000000001</c:v>
                </c:pt>
                <c:pt idx="565">
                  <c:v>0.66900000000000004</c:v>
                </c:pt>
                <c:pt idx="566">
                  <c:v>0.65300000000000002</c:v>
                </c:pt>
                <c:pt idx="567">
                  <c:v>0.63500000000000001</c:v>
                </c:pt>
                <c:pt idx="568">
                  <c:v>0.59199999999999997</c:v>
                </c:pt>
                <c:pt idx="569">
                  <c:v>0.54200000000000004</c:v>
                </c:pt>
                <c:pt idx="570">
                  <c:v>0.627</c:v>
                </c:pt>
                <c:pt idx="571">
                  <c:v>0.57799999999999996</c:v>
                </c:pt>
                <c:pt idx="572">
                  <c:v>0.54300000000000004</c:v>
                </c:pt>
                <c:pt idx="573">
                  <c:v>0.505</c:v>
                </c:pt>
                <c:pt idx="574">
                  <c:v>0.47399999999999998</c:v>
                </c:pt>
                <c:pt idx="575">
                  <c:v>0.45300000000000001</c:v>
                </c:pt>
                <c:pt idx="576">
                  <c:v>0.40300000000000002</c:v>
                </c:pt>
                <c:pt idx="577">
                  <c:v>0.36299999999999999</c:v>
                </c:pt>
                <c:pt idx="578">
                  <c:v>0.32800000000000001</c:v>
                </c:pt>
                <c:pt idx="579">
                  <c:v>0.28499999999999998</c:v>
                </c:pt>
                <c:pt idx="580">
                  <c:v>0.26900000000000002</c:v>
                </c:pt>
                <c:pt idx="581">
                  <c:v>0.65300000000000002</c:v>
                </c:pt>
                <c:pt idx="582">
                  <c:v>0.6</c:v>
                </c:pt>
                <c:pt idx="583">
                  <c:v>0.56299999999999994</c:v>
                </c:pt>
                <c:pt idx="584">
                  <c:v>0.51300000000000001</c:v>
                </c:pt>
                <c:pt idx="585">
                  <c:v>0.45600000000000002</c:v>
                </c:pt>
                <c:pt idx="586">
                  <c:v>0.40799999999999997</c:v>
                </c:pt>
                <c:pt idx="587">
                  <c:v>0.67800000000000005</c:v>
                </c:pt>
                <c:pt idx="588">
                  <c:v>0.66500000000000004</c:v>
                </c:pt>
                <c:pt idx="589">
                  <c:v>0.64300000000000002</c:v>
                </c:pt>
                <c:pt idx="590">
                  <c:v>0.59199999999999997</c:v>
                </c:pt>
                <c:pt idx="591">
                  <c:v>0.54</c:v>
                </c:pt>
                <c:pt idx="592">
                  <c:v>0.47899999999999998</c:v>
                </c:pt>
                <c:pt idx="593">
                  <c:v>0.67</c:v>
                </c:pt>
                <c:pt idx="594">
                  <c:v>0.65500000000000003</c:v>
                </c:pt>
                <c:pt idx="595">
                  <c:v>0.63900000000000001</c:v>
                </c:pt>
                <c:pt idx="596">
                  <c:v>0.59599999999999997</c:v>
                </c:pt>
                <c:pt idx="597">
                  <c:v>0.54600000000000004</c:v>
                </c:pt>
                <c:pt idx="598">
                  <c:v>0.5</c:v>
                </c:pt>
                <c:pt idx="599">
                  <c:v>0.59799999999999998</c:v>
                </c:pt>
                <c:pt idx="600">
                  <c:v>0.55400000000000005</c:v>
                </c:pt>
                <c:pt idx="601">
                  <c:v>0.51700000000000002</c:v>
                </c:pt>
                <c:pt idx="602">
                  <c:v>0.48699999999999999</c:v>
                </c:pt>
                <c:pt idx="603">
                  <c:v>0.45</c:v>
                </c:pt>
                <c:pt idx="604">
                  <c:v>0.41299999999999998</c:v>
                </c:pt>
                <c:pt idx="605">
                  <c:v>0.65900000000000003</c:v>
                </c:pt>
                <c:pt idx="606">
                  <c:v>0.64100000000000001</c:v>
                </c:pt>
                <c:pt idx="607">
                  <c:v>0.61299999999999999</c:v>
                </c:pt>
                <c:pt idx="608">
                  <c:v>0.52800000000000002</c:v>
                </c:pt>
                <c:pt idx="609">
                  <c:v>0.72599999999999998</c:v>
                </c:pt>
                <c:pt idx="610">
                  <c:v>0.71799999999999997</c:v>
                </c:pt>
                <c:pt idx="611">
                  <c:v>0.73299999999999998</c:v>
                </c:pt>
                <c:pt idx="612">
                  <c:v>0.72499999999999998</c:v>
                </c:pt>
                <c:pt idx="613">
                  <c:v>0.69599999999999995</c:v>
                </c:pt>
                <c:pt idx="614">
                  <c:v>0.72499999999999998</c:v>
                </c:pt>
                <c:pt idx="615">
                  <c:v>0.71899999999999997</c:v>
                </c:pt>
                <c:pt idx="616">
                  <c:v>0.71099999999999997</c:v>
                </c:pt>
                <c:pt idx="617">
                  <c:v>0.69599999999999995</c:v>
                </c:pt>
                <c:pt idx="618">
                  <c:v>0.72499999999999998</c:v>
                </c:pt>
                <c:pt idx="619">
                  <c:v>0.71799999999999997</c:v>
                </c:pt>
                <c:pt idx="620">
                  <c:v>0.70799999999999996</c:v>
                </c:pt>
                <c:pt idx="621">
                  <c:v>0.71199999999999997</c:v>
                </c:pt>
                <c:pt idx="622">
                  <c:v>0.72399999999999998</c:v>
                </c:pt>
                <c:pt idx="623">
                  <c:v>0.71799999999999997</c:v>
                </c:pt>
                <c:pt idx="624">
                  <c:v>0.70899999999999996</c:v>
                </c:pt>
                <c:pt idx="625">
                  <c:v>0.64100000000000001</c:v>
                </c:pt>
                <c:pt idx="626">
                  <c:v>0.61299999999999999</c:v>
                </c:pt>
                <c:pt idx="627">
                  <c:v>0.52800000000000002</c:v>
                </c:pt>
                <c:pt idx="628">
                  <c:v>0.48799999999999999</c:v>
                </c:pt>
                <c:pt idx="629">
                  <c:v>0.46</c:v>
                </c:pt>
                <c:pt idx="630">
                  <c:v>0.71799999999999997</c:v>
                </c:pt>
                <c:pt idx="631">
                  <c:v>0.73299999999999998</c:v>
                </c:pt>
                <c:pt idx="632">
                  <c:v>0.72399999999999998</c:v>
                </c:pt>
                <c:pt idx="633">
                  <c:v>0.67900000000000005</c:v>
                </c:pt>
                <c:pt idx="634">
                  <c:v>0.64900000000000002</c:v>
                </c:pt>
                <c:pt idx="635">
                  <c:v>0.72399999999999998</c:v>
                </c:pt>
                <c:pt idx="636">
                  <c:v>0.71799999999999997</c:v>
                </c:pt>
                <c:pt idx="637">
                  <c:v>0.71</c:v>
                </c:pt>
                <c:pt idx="638">
                  <c:v>0.72499999999999998</c:v>
                </c:pt>
                <c:pt idx="639">
                  <c:v>0.71599999999999997</c:v>
                </c:pt>
                <c:pt idx="640">
                  <c:v>0.68799999999999994</c:v>
                </c:pt>
                <c:pt idx="641">
                  <c:v>0.71799999999999997</c:v>
                </c:pt>
                <c:pt idx="642">
                  <c:v>0.70899999999999996</c:v>
                </c:pt>
                <c:pt idx="643">
                  <c:v>0.72299999999999998</c:v>
                </c:pt>
                <c:pt idx="644">
                  <c:v>0.71299999999999997</c:v>
                </c:pt>
                <c:pt idx="645">
                  <c:v>0.72599999999999998</c:v>
                </c:pt>
                <c:pt idx="646">
                  <c:v>0.72</c:v>
                </c:pt>
                <c:pt idx="647">
                  <c:v>0.71099999999999997</c:v>
                </c:pt>
                <c:pt idx="648">
                  <c:v>0.67200000000000004</c:v>
                </c:pt>
                <c:pt idx="649">
                  <c:v>0.66300000000000003</c:v>
                </c:pt>
                <c:pt idx="650">
                  <c:v>0.64100000000000001</c:v>
                </c:pt>
                <c:pt idx="651">
                  <c:v>0.61299999999999999</c:v>
                </c:pt>
                <c:pt idx="652">
                  <c:v>0.52800000000000002</c:v>
                </c:pt>
                <c:pt idx="653">
                  <c:v>0.48799999999999999</c:v>
                </c:pt>
                <c:pt idx="654">
                  <c:v>0.46</c:v>
                </c:pt>
                <c:pt idx="655">
                  <c:v>0.71799999999999997</c:v>
                </c:pt>
                <c:pt idx="656">
                  <c:v>0.73299999999999998</c:v>
                </c:pt>
                <c:pt idx="657">
                  <c:v>0.72399999999999998</c:v>
                </c:pt>
                <c:pt idx="658">
                  <c:v>0.67900000000000005</c:v>
                </c:pt>
                <c:pt idx="659">
                  <c:v>0.64900000000000002</c:v>
                </c:pt>
                <c:pt idx="660">
                  <c:v>0.72399999999999998</c:v>
                </c:pt>
                <c:pt idx="661">
                  <c:v>0.71799999999999997</c:v>
                </c:pt>
                <c:pt idx="662">
                  <c:v>0.71</c:v>
                </c:pt>
                <c:pt idx="663">
                  <c:v>0.72499999999999998</c:v>
                </c:pt>
                <c:pt idx="664">
                  <c:v>0.71599999999999997</c:v>
                </c:pt>
                <c:pt idx="665">
                  <c:v>0.68799999999999994</c:v>
                </c:pt>
                <c:pt idx="666">
                  <c:v>0.71799999999999997</c:v>
                </c:pt>
                <c:pt idx="667">
                  <c:v>0.70899999999999996</c:v>
                </c:pt>
                <c:pt idx="668">
                  <c:v>0.72299999999999998</c:v>
                </c:pt>
                <c:pt idx="669">
                  <c:v>0.71299999999999997</c:v>
                </c:pt>
                <c:pt idx="670">
                  <c:v>0.72599999999999998</c:v>
                </c:pt>
                <c:pt idx="671">
                  <c:v>0.72</c:v>
                </c:pt>
                <c:pt idx="672">
                  <c:v>0.71099999999999997</c:v>
                </c:pt>
                <c:pt idx="673">
                  <c:v>0.67200000000000004</c:v>
                </c:pt>
                <c:pt idx="674">
                  <c:v>0.66300000000000003</c:v>
                </c:pt>
                <c:pt idx="675">
                  <c:v>0.73499999999999999</c:v>
                </c:pt>
                <c:pt idx="676">
                  <c:v>0.71</c:v>
                </c:pt>
                <c:pt idx="677">
                  <c:v>0.65600000000000003</c:v>
                </c:pt>
                <c:pt idx="678">
                  <c:v>0.63600000000000001</c:v>
                </c:pt>
                <c:pt idx="679">
                  <c:v>0.55600000000000005</c:v>
                </c:pt>
                <c:pt idx="680">
                  <c:v>0.51200000000000001</c:v>
                </c:pt>
                <c:pt idx="681">
                  <c:v>0.46800000000000003</c:v>
                </c:pt>
                <c:pt idx="682">
                  <c:v>0.498</c:v>
                </c:pt>
                <c:pt idx="683">
                  <c:v>0.45300000000000001</c:v>
                </c:pt>
                <c:pt idx="684">
                  <c:v>0.38300000000000001</c:v>
                </c:pt>
                <c:pt idx="685">
                  <c:v>0.33700000000000002</c:v>
                </c:pt>
                <c:pt idx="686">
                  <c:v>0.7</c:v>
                </c:pt>
                <c:pt idx="687">
                  <c:v>0.72899999999999998</c:v>
                </c:pt>
                <c:pt idx="688">
                  <c:v>0.72199999999999998</c:v>
                </c:pt>
                <c:pt idx="689">
                  <c:v>0.73399999999999999</c:v>
                </c:pt>
                <c:pt idx="690">
                  <c:v>0.72799999999999998</c:v>
                </c:pt>
                <c:pt idx="691">
                  <c:v>0.68500000000000005</c:v>
                </c:pt>
                <c:pt idx="692">
                  <c:v>0.65600000000000003</c:v>
                </c:pt>
                <c:pt idx="693">
                  <c:v>0.63400000000000001</c:v>
                </c:pt>
                <c:pt idx="694">
                  <c:v>0.55500000000000005</c:v>
                </c:pt>
                <c:pt idx="695">
                  <c:v>0.505</c:v>
                </c:pt>
                <c:pt idx="696">
                  <c:v>0.52700000000000002</c:v>
                </c:pt>
                <c:pt idx="697">
                  <c:v>0.69599999999999995</c:v>
                </c:pt>
                <c:pt idx="698">
                  <c:v>0.68799999999999994</c:v>
                </c:pt>
                <c:pt idx="699">
                  <c:v>0.71799999999999997</c:v>
                </c:pt>
                <c:pt idx="700">
                  <c:v>0.71</c:v>
                </c:pt>
                <c:pt idx="701">
                  <c:v>0.72499999999999998</c:v>
                </c:pt>
                <c:pt idx="702">
                  <c:v>0.71599999999999997</c:v>
                </c:pt>
                <c:pt idx="703">
                  <c:v>0.67600000000000005</c:v>
                </c:pt>
                <c:pt idx="704">
                  <c:v>0.65100000000000002</c:v>
                </c:pt>
                <c:pt idx="705">
                  <c:v>0.58299999999999996</c:v>
                </c:pt>
                <c:pt idx="706">
                  <c:v>0.55200000000000005</c:v>
                </c:pt>
                <c:pt idx="707">
                  <c:v>0.57299999999999995</c:v>
                </c:pt>
                <c:pt idx="708">
                  <c:v>0.72099999999999997</c:v>
                </c:pt>
                <c:pt idx="709">
                  <c:v>0.71199999999999997</c:v>
                </c:pt>
                <c:pt idx="710">
                  <c:v>0.72599999999999998</c:v>
                </c:pt>
                <c:pt idx="711">
                  <c:v>0.71699999999999997</c:v>
                </c:pt>
                <c:pt idx="712">
                  <c:v>0.67700000000000005</c:v>
                </c:pt>
                <c:pt idx="713">
                  <c:v>0.66800000000000004</c:v>
                </c:pt>
                <c:pt idx="714">
                  <c:v>0.61599999999999999</c:v>
                </c:pt>
                <c:pt idx="715">
                  <c:v>0.59199999999999997</c:v>
                </c:pt>
                <c:pt idx="716">
                  <c:v>0.56899999999999995</c:v>
                </c:pt>
                <c:pt idx="717">
                  <c:v>0.61099999999999999</c:v>
                </c:pt>
                <c:pt idx="718">
                  <c:v>0.55500000000000005</c:v>
                </c:pt>
                <c:pt idx="719">
                  <c:v>0.67300000000000004</c:v>
                </c:pt>
                <c:pt idx="720">
                  <c:v>0.66500000000000004</c:v>
                </c:pt>
                <c:pt idx="721">
                  <c:v>0.61299999999999999</c:v>
                </c:pt>
                <c:pt idx="722">
                  <c:v>0.60699999999999998</c:v>
                </c:pt>
                <c:pt idx="723">
                  <c:v>0.59099999999999997</c:v>
                </c:pt>
                <c:pt idx="724">
                  <c:v>0.57999999999999996</c:v>
                </c:pt>
                <c:pt idx="725">
                  <c:v>0.623</c:v>
                </c:pt>
                <c:pt idx="726">
                  <c:v>0.57299999999999995</c:v>
                </c:pt>
                <c:pt idx="727">
                  <c:v>0.52800000000000002</c:v>
                </c:pt>
                <c:pt idx="728">
                  <c:v>0.47799999999999998</c:v>
                </c:pt>
                <c:pt idx="729">
                  <c:v>0.439</c:v>
                </c:pt>
                <c:pt idx="730">
                  <c:v>0.70899999999999996</c:v>
                </c:pt>
                <c:pt idx="731">
                  <c:v>0.65600000000000003</c:v>
                </c:pt>
                <c:pt idx="732">
                  <c:v>0.63500000000000001</c:v>
                </c:pt>
                <c:pt idx="733">
                  <c:v>0.55500000000000005</c:v>
                </c:pt>
                <c:pt idx="734">
                  <c:v>0.51100000000000001</c:v>
                </c:pt>
                <c:pt idx="735">
                  <c:v>0.46700000000000003</c:v>
                </c:pt>
                <c:pt idx="736">
                  <c:v>0.497</c:v>
                </c:pt>
                <c:pt idx="737">
                  <c:v>0.45200000000000001</c:v>
                </c:pt>
                <c:pt idx="738">
                  <c:v>0.38200000000000001</c:v>
                </c:pt>
                <c:pt idx="739">
                  <c:v>0.33600000000000002</c:v>
                </c:pt>
                <c:pt idx="740">
                  <c:v>0.28899999999999998</c:v>
                </c:pt>
                <c:pt idx="741">
                  <c:v>0.26900000000000002</c:v>
                </c:pt>
                <c:pt idx="742">
                  <c:v>0.26600000000000001</c:v>
                </c:pt>
                <c:pt idx="743">
                  <c:v>0.26700000000000002</c:v>
                </c:pt>
                <c:pt idx="744">
                  <c:v>0.26700000000000002</c:v>
                </c:pt>
                <c:pt idx="745">
                  <c:v>0.73</c:v>
                </c:pt>
                <c:pt idx="746">
                  <c:v>0.72399999999999998</c:v>
                </c:pt>
                <c:pt idx="747">
                  <c:v>0.71499999999999997</c:v>
                </c:pt>
                <c:pt idx="748">
                  <c:v>0.72899999999999998</c:v>
                </c:pt>
                <c:pt idx="749">
                  <c:v>0.71899999999999997</c:v>
                </c:pt>
                <c:pt idx="750">
                  <c:v>0.65900000000000003</c:v>
                </c:pt>
                <c:pt idx="751">
                  <c:v>0.63800000000000001</c:v>
                </c:pt>
                <c:pt idx="752">
                  <c:v>0.56100000000000005</c:v>
                </c:pt>
                <c:pt idx="753">
                  <c:v>0.51100000000000001</c:v>
                </c:pt>
                <c:pt idx="754">
                  <c:v>0.53300000000000003</c:v>
                </c:pt>
                <c:pt idx="755">
                  <c:v>0.48</c:v>
                </c:pt>
                <c:pt idx="756">
                  <c:v>0.40500000000000003</c:v>
                </c:pt>
                <c:pt idx="757">
                  <c:v>0.34899999999999998</c:v>
                </c:pt>
                <c:pt idx="758">
                  <c:v>0.26800000000000002</c:v>
                </c:pt>
                <c:pt idx="759">
                  <c:v>0.26600000000000001</c:v>
                </c:pt>
                <c:pt idx="760">
                  <c:v>0.69</c:v>
                </c:pt>
                <c:pt idx="761">
                  <c:v>0.72099999999999997</c:v>
                </c:pt>
                <c:pt idx="762">
                  <c:v>0.71199999999999997</c:v>
                </c:pt>
                <c:pt idx="763">
                  <c:v>0.72799999999999998</c:v>
                </c:pt>
                <c:pt idx="764">
                  <c:v>0.71799999999999997</c:v>
                </c:pt>
                <c:pt idx="765">
                  <c:v>0.67900000000000005</c:v>
                </c:pt>
                <c:pt idx="766">
                  <c:v>0.66100000000000003</c:v>
                </c:pt>
                <c:pt idx="767">
                  <c:v>0.58599999999999997</c:v>
                </c:pt>
                <c:pt idx="768">
                  <c:v>0.56000000000000005</c:v>
                </c:pt>
                <c:pt idx="769">
                  <c:v>0.58299999999999996</c:v>
                </c:pt>
                <c:pt idx="770">
                  <c:v>0.53</c:v>
                </c:pt>
                <c:pt idx="771">
                  <c:v>0.45200000000000001</c:v>
                </c:pt>
                <c:pt idx="772">
                  <c:v>0.39800000000000002</c:v>
                </c:pt>
                <c:pt idx="773">
                  <c:v>0.28799999999999998</c:v>
                </c:pt>
                <c:pt idx="774">
                  <c:v>0.26600000000000001</c:v>
                </c:pt>
                <c:pt idx="775">
                  <c:v>0.71599999999999997</c:v>
                </c:pt>
                <c:pt idx="776">
                  <c:v>0.72699999999999998</c:v>
                </c:pt>
                <c:pt idx="777">
                  <c:v>0.72099999999999997</c:v>
                </c:pt>
                <c:pt idx="778">
                  <c:v>0.71099999999999997</c:v>
                </c:pt>
                <c:pt idx="779">
                  <c:v>0.67100000000000004</c:v>
                </c:pt>
                <c:pt idx="780">
                  <c:v>0.66300000000000003</c:v>
                </c:pt>
                <c:pt idx="781">
                  <c:v>0.60699999999999998</c:v>
                </c:pt>
                <c:pt idx="782">
                  <c:v>0.57499999999999996</c:v>
                </c:pt>
                <c:pt idx="783">
                  <c:v>0.624</c:v>
                </c:pt>
                <c:pt idx="784">
                  <c:v>0.57399999999999995</c:v>
                </c:pt>
                <c:pt idx="785">
                  <c:v>0.499</c:v>
                </c:pt>
                <c:pt idx="786">
                  <c:v>0.44500000000000001</c:v>
                </c:pt>
                <c:pt idx="787">
                  <c:v>0.39600000000000002</c:v>
                </c:pt>
                <c:pt idx="788">
                  <c:v>0.26800000000000002</c:v>
                </c:pt>
                <c:pt idx="789">
                  <c:v>0.26600000000000001</c:v>
                </c:pt>
                <c:pt idx="790">
                  <c:v>0.67</c:v>
                </c:pt>
                <c:pt idx="791">
                  <c:v>0.66200000000000003</c:v>
                </c:pt>
                <c:pt idx="792">
                  <c:v>0.61</c:v>
                </c:pt>
                <c:pt idx="793">
                  <c:v>0.60299999999999998</c:v>
                </c:pt>
                <c:pt idx="794">
                  <c:v>0.59</c:v>
                </c:pt>
                <c:pt idx="795">
                  <c:v>0.63200000000000001</c:v>
                </c:pt>
                <c:pt idx="796">
                  <c:v>0.60599999999999998</c:v>
                </c:pt>
                <c:pt idx="797">
                  <c:v>0.54500000000000004</c:v>
                </c:pt>
                <c:pt idx="798">
                  <c:v>0.499</c:v>
                </c:pt>
                <c:pt idx="799">
                  <c:v>0.45600000000000002</c:v>
                </c:pt>
                <c:pt idx="800">
                  <c:v>0.40699999999999997</c:v>
                </c:pt>
                <c:pt idx="801">
                  <c:v>0.35399999999999998</c:v>
                </c:pt>
                <c:pt idx="802">
                  <c:v>0.27500000000000002</c:v>
                </c:pt>
                <c:pt idx="803">
                  <c:v>0.26800000000000002</c:v>
                </c:pt>
                <c:pt idx="804">
                  <c:v>0.26700000000000002</c:v>
                </c:pt>
                <c:pt idx="805">
                  <c:v>0.72399999999999998</c:v>
                </c:pt>
                <c:pt idx="806">
                  <c:v>0.66200000000000003</c:v>
                </c:pt>
                <c:pt idx="807">
                  <c:v>0.64700000000000002</c:v>
                </c:pt>
                <c:pt idx="808">
                  <c:v>0.61799999999999999</c:v>
                </c:pt>
                <c:pt idx="809">
                  <c:v>0.53100000000000003</c:v>
                </c:pt>
                <c:pt idx="810">
                  <c:v>0.48799999999999999</c:v>
                </c:pt>
                <c:pt idx="811">
                  <c:v>0.45700000000000002</c:v>
                </c:pt>
                <c:pt idx="812">
                  <c:v>0.47499999999999998</c:v>
                </c:pt>
                <c:pt idx="813">
                  <c:v>0.40600000000000003</c:v>
                </c:pt>
                <c:pt idx="814">
                  <c:v>0.36199999999999999</c:v>
                </c:pt>
                <c:pt idx="815">
                  <c:v>0.308</c:v>
                </c:pt>
                <c:pt idx="816">
                  <c:v>0.69799999999999995</c:v>
                </c:pt>
                <c:pt idx="817">
                  <c:v>0.72699999999999998</c:v>
                </c:pt>
                <c:pt idx="818">
                  <c:v>0.72</c:v>
                </c:pt>
                <c:pt idx="819">
                  <c:v>0.73099999999999998</c:v>
                </c:pt>
                <c:pt idx="820">
                  <c:v>0.72499999999999998</c:v>
                </c:pt>
                <c:pt idx="821">
                  <c:v>0.68400000000000005</c:v>
                </c:pt>
                <c:pt idx="822">
                  <c:v>0.64900000000000002</c:v>
                </c:pt>
                <c:pt idx="823">
                  <c:v>0.58199999999999996</c:v>
                </c:pt>
                <c:pt idx="824">
                  <c:v>0.54300000000000004</c:v>
                </c:pt>
                <c:pt idx="825">
                  <c:v>0.505</c:v>
                </c:pt>
                <c:pt idx="826">
                  <c:v>0.51500000000000001</c:v>
                </c:pt>
                <c:pt idx="827">
                  <c:v>0.69699999999999995</c:v>
                </c:pt>
                <c:pt idx="828">
                  <c:v>0.68899999999999995</c:v>
                </c:pt>
                <c:pt idx="829">
                  <c:v>0.71899999999999997</c:v>
                </c:pt>
                <c:pt idx="830">
                  <c:v>0.71099999999999997</c:v>
                </c:pt>
                <c:pt idx="831">
                  <c:v>0.72599999999999998</c:v>
                </c:pt>
                <c:pt idx="832">
                  <c:v>0.71699999999999997</c:v>
                </c:pt>
                <c:pt idx="833">
                  <c:v>0.67700000000000005</c:v>
                </c:pt>
                <c:pt idx="834">
                  <c:v>0.65200000000000002</c:v>
                </c:pt>
                <c:pt idx="835">
                  <c:v>0.58399999999999996</c:v>
                </c:pt>
                <c:pt idx="836">
                  <c:v>0.55300000000000005</c:v>
                </c:pt>
                <c:pt idx="837">
                  <c:v>0.57399999999999995</c:v>
                </c:pt>
                <c:pt idx="838">
                  <c:v>0.72399999999999998</c:v>
                </c:pt>
                <c:pt idx="839">
                  <c:v>0.71699999999999997</c:v>
                </c:pt>
                <c:pt idx="840">
                  <c:v>0.70699999999999996</c:v>
                </c:pt>
                <c:pt idx="841">
                  <c:v>0.72099999999999997</c:v>
                </c:pt>
                <c:pt idx="842">
                  <c:v>0.71199999999999997</c:v>
                </c:pt>
                <c:pt idx="843">
                  <c:v>0.67200000000000004</c:v>
                </c:pt>
                <c:pt idx="844">
                  <c:v>0.66400000000000003</c:v>
                </c:pt>
                <c:pt idx="845">
                  <c:v>0.60699999999999998</c:v>
                </c:pt>
                <c:pt idx="846">
                  <c:v>0.57599999999999996</c:v>
                </c:pt>
                <c:pt idx="847">
                  <c:v>0.625</c:v>
                </c:pt>
                <c:pt idx="848">
                  <c:v>0.57499999999999996</c:v>
                </c:pt>
                <c:pt idx="849">
                  <c:v>0.71099999999999997</c:v>
                </c:pt>
                <c:pt idx="850">
                  <c:v>0.67200000000000004</c:v>
                </c:pt>
                <c:pt idx="851">
                  <c:v>0.66400000000000003</c:v>
                </c:pt>
                <c:pt idx="852">
                  <c:v>0.61199999999999999</c:v>
                </c:pt>
                <c:pt idx="853">
                  <c:v>0.60499999999999998</c:v>
                </c:pt>
                <c:pt idx="854">
                  <c:v>0.58399999999999996</c:v>
                </c:pt>
                <c:pt idx="855">
                  <c:v>0.57499999999999996</c:v>
                </c:pt>
                <c:pt idx="856">
                  <c:v>0.61499999999999999</c:v>
                </c:pt>
                <c:pt idx="857">
                  <c:v>0.55400000000000005</c:v>
                </c:pt>
                <c:pt idx="858">
                  <c:v>0.50800000000000001</c:v>
                </c:pt>
                <c:pt idx="859">
                  <c:v>0.46400000000000002</c:v>
                </c:pt>
                <c:pt idx="860">
                  <c:v>0.65100000000000002</c:v>
                </c:pt>
                <c:pt idx="861">
                  <c:v>0.624</c:v>
                </c:pt>
                <c:pt idx="862">
                  <c:v>0.53800000000000003</c:v>
                </c:pt>
                <c:pt idx="863">
                  <c:v>0.495</c:v>
                </c:pt>
                <c:pt idx="864">
                  <c:v>0.46400000000000002</c:v>
                </c:pt>
                <c:pt idx="865">
                  <c:v>0.48199999999999998</c:v>
                </c:pt>
                <c:pt idx="866">
                  <c:v>0.434</c:v>
                </c:pt>
                <c:pt idx="867">
                  <c:v>0.36799999999999999</c:v>
                </c:pt>
                <c:pt idx="868">
                  <c:v>0.315</c:v>
                </c:pt>
                <c:pt idx="869">
                  <c:v>0.28000000000000003</c:v>
                </c:pt>
                <c:pt idx="870">
                  <c:v>0.26700000000000002</c:v>
                </c:pt>
                <c:pt idx="871">
                  <c:v>0.26700000000000002</c:v>
                </c:pt>
                <c:pt idx="872">
                  <c:v>0.26700000000000002</c:v>
                </c:pt>
                <c:pt idx="873">
                  <c:v>0.26700000000000002</c:v>
                </c:pt>
                <c:pt idx="874">
                  <c:v>0.26700000000000002</c:v>
                </c:pt>
                <c:pt idx="875">
                  <c:v>0.26700000000000002</c:v>
                </c:pt>
                <c:pt idx="876">
                  <c:v>0.72299999999999998</c:v>
                </c:pt>
                <c:pt idx="877">
                  <c:v>0.73399999999999999</c:v>
                </c:pt>
                <c:pt idx="878">
                  <c:v>0.72799999999999998</c:v>
                </c:pt>
                <c:pt idx="879">
                  <c:v>0.68600000000000005</c:v>
                </c:pt>
                <c:pt idx="880">
                  <c:v>0.65500000000000003</c:v>
                </c:pt>
                <c:pt idx="881">
                  <c:v>0.63300000000000001</c:v>
                </c:pt>
                <c:pt idx="882">
                  <c:v>0.55400000000000005</c:v>
                </c:pt>
                <c:pt idx="883">
                  <c:v>0.504</c:v>
                </c:pt>
                <c:pt idx="884">
                  <c:v>0.52600000000000002</c:v>
                </c:pt>
                <c:pt idx="885">
                  <c:v>0.47099999999999997</c:v>
                </c:pt>
                <c:pt idx="886">
                  <c:v>0.39900000000000002</c:v>
                </c:pt>
                <c:pt idx="887">
                  <c:v>0.34300000000000003</c:v>
                </c:pt>
                <c:pt idx="888">
                  <c:v>0.26700000000000002</c:v>
                </c:pt>
                <c:pt idx="889">
                  <c:v>0.26600000000000001</c:v>
                </c:pt>
                <c:pt idx="890">
                  <c:v>0.26600000000000001</c:v>
                </c:pt>
                <c:pt idx="891">
                  <c:v>0.26600000000000001</c:v>
                </c:pt>
                <c:pt idx="892">
                  <c:v>0.72199999999999998</c:v>
                </c:pt>
                <c:pt idx="893">
                  <c:v>0.71299999999999997</c:v>
                </c:pt>
                <c:pt idx="894">
                  <c:v>0.72899999999999998</c:v>
                </c:pt>
                <c:pt idx="895">
                  <c:v>0.71899999999999997</c:v>
                </c:pt>
                <c:pt idx="896">
                  <c:v>0.68</c:v>
                </c:pt>
                <c:pt idx="897">
                  <c:v>0.66300000000000003</c:v>
                </c:pt>
                <c:pt idx="898">
                  <c:v>0.58799999999999997</c:v>
                </c:pt>
                <c:pt idx="899">
                  <c:v>0.56200000000000006</c:v>
                </c:pt>
                <c:pt idx="900">
                  <c:v>0.58599999999999997</c:v>
                </c:pt>
                <c:pt idx="901">
                  <c:v>0.53200000000000003</c:v>
                </c:pt>
                <c:pt idx="902">
                  <c:v>0.45400000000000001</c:v>
                </c:pt>
                <c:pt idx="903">
                  <c:v>0.4</c:v>
                </c:pt>
                <c:pt idx="904">
                  <c:v>0.28999999999999998</c:v>
                </c:pt>
                <c:pt idx="905">
                  <c:v>0.26600000000000001</c:v>
                </c:pt>
                <c:pt idx="906">
                  <c:v>0.26600000000000001</c:v>
                </c:pt>
                <c:pt idx="907">
                  <c:v>0.26600000000000001</c:v>
                </c:pt>
                <c:pt idx="908">
                  <c:v>0.71</c:v>
                </c:pt>
                <c:pt idx="909">
                  <c:v>0.72499999999999998</c:v>
                </c:pt>
                <c:pt idx="910">
                  <c:v>0.71499999999999997</c:v>
                </c:pt>
                <c:pt idx="911">
                  <c:v>0.67500000000000004</c:v>
                </c:pt>
                <c:pt idx="912">
                  <c:v>0.66600000000000004</c:v>
                </c:pt>
                <c:pt idx="913">
                  <c:v>0.61399999999999999</c:v>
                </c:pt>
                <c:pt idx="914">
                  <c:v>0.58199999999999996</c:v>
                </c:pt>
                <c:pt idx="915">
                  <c:v>0.56999999999999995</c:v>
                </c:pt>
                <c:pt idx="916">
                  <c:v>0.58799999999999997</c:v>
                </c:pt>
                <c:pt idx="917">
                  <c:v>0.51100000000000001</c:v>
                </c:pt>
                <c:pt idx="918">
                  <c:v>0.45700000000000002</c:v>
                </c:pt>
                <c:pt idx="919">
                  <c:v>0.40799999999999997</c:v>
                </c:pt>
                <c:pt idx="920">
                  <c:v>0.29099999999999998</c:v>
                </c:pt>
                <c:pt idx="921">
                  <c:v>0.26600000000000001</c:v>
                </c:pt>
                <c:pt idx="922">
                  <c:v>0.26600000000000001</c:v>
                </c:pt>
                <c:pt idx="923">
                  <c:v>0.26500000000000001</c:v>
                </c:pt>
                <c:pt idx="924">
                  <c:v>0.66600000000000004</c:v>
                </c:pt>
                <c:pt idx="925">
                  <c:v>0.61299999999999999</c:v>
                </c:pt>
                <c:pt idx="926">
                  <c:v>0.60699999999999998</c:v>
                </c:pt>
                <c:pt idx="927">
                  <c:v>0.59299999999999997</c:v>
                </c:pt>
                <c:pt idx="928">
                  <c:v>0.57999999999999996</c:v>
                </c:pt>
                <c:pt idx="929">
                  <c:v>0.622</c:v>
                </c:pt>
                <c:pt idx="930">
                  <c:v>0.56599999999999995</c:v>
                </c:pt>
                <c:pt idx="931">
                  <c:v>0.51800000000000002</c:v>
                </c:pt>
                <c:pt idx="932">
                  <c:v>0.46700000000000003</c:v>
                </c:pt>
                <c:pt idx="933">
                  <c:v>0.42599999999999999</c:v>
                </c:pt>
                <c:pt idx="934">
                  <c:v>0.372</c:v>
                </c:pt>
                <c:pt idx="935">
                  <c:v>0.28299999999999997</c:v>
                </c:pt>
                <c:pt idx="936">
                  <c:v>0.26800000000000002</c:v>
                </c:pt>
                <c:pt idx="937">
                  <c:v>0.26700000000000002</c:v>
                </c:pt>
                <c:pt idx="938">
                  <c:v>0.26700000000000002</c:v>
                </c:pt>
                <c:pt idx="939">
                  <c:v>0.26500000000000001</c:v>
                </c:pt>
                <c:pt idx="940">
                  <c:v>0.71199999999999997</c:v>
                </c:pt>
                <c:pt idx="941">
                  <c:v>0.65800000000000003</c:v>
                </c:pt>
                <c:pt idx="942">
                  <c:v>0.63900000000000001</c:v>
                </c:pt>
                <c:pt idx="943">
                  <c:v>0.56100000000000005</c:v>
                </c:pt>
                <c:pt idx="944">
                  <c:v>0.51800000000000002</c:v>
                </c:pt>
                <c:pt idx="945">
                  <c:v>0.72899999999999998</c:v>
                </c:pt>
                <c:pt idx="946">
                  <c:v>0.72199999999999998</c:v>
                </c:pt>
                <c:pt idx="947">
                  <c:v>0.73399999999999999</c:v>
                </c:pt>
                <c:pt idx="948">
                  <c:v>0.72799999999999998</c:v>
                </c:pt>
                <c:pt idx="949">
                  <c:v>0.68600000000000005</c:v>
                </c:pt>
                <c:pt idx="950">
                  <c:v>0.69</c:v>
                </c:pt>
                <c:pt idx="951">
                  <c:v>0.72099999999999997</c:v>
                </c:pt>
                <c:pt idx="952">
                  <c:v>0.71299999999999997</c:v>
                </c:pt>
                <c:pt idx="953">
                  <c:v>0.72799999999999998</c:v>
                </c:pt>
                <c:pt idx="954">
                  <c:v>0.71899999999999997</c:v>
                </c:pt>
                <c:pt idx="955">
                  <c:v>0.71799999999999997</c:v>
                </c:pt>
                <c:pt idx="956">
                  <c:v>0.70899999999999996</c:v>
                </c:pt>
                <c:pt idx="957">
                  <c:v>0.72399999999999998</c:v>
                </c:pt>
                <c:pt idx="958">
                  <c:v>0.71399999999999997</c:v>
                </c:pt>
                <c:pt idx="959">
                  <c:v>0.67500000000000004</c:v>
                </c:pt>
                <c:pt idx="960">
                  <c:v>0.67700000000000005</c:v>
                </c:pt>
                <c:pt idx="961">
                  <c:v>0.66900000000000004</c:v>
                </c:pt>
                <c:pt idx="962">
                  <c:v>0.66100000000000003</c:v>
                </c:pt>
                <c:pt idx="963">
                  <c:v>0.61</c:v>
                </c:pt>
                <c:pt idx="964">
                  <c:v>0.59799999999999998</c:v>
                </c:pt>
                <c:pt idx="965">
                  <c:v>0.71399999999999997</c:v>
                </c:pt>
                <c:pt idx="966">
                  <c:v>0.65900000000000003</c:v>
                </c:pt>
                <c:pt idx="967">
                  <c:v>0.63900000000000001</c:v>
                </c:pt>
                <c:pt idx="968">
                  <c:v>0.56000000000000005</c:v>
                </c:pt>
                <c:pt idx="969">
                  <c:v>0.51600000000000001</c:v>
                </c:pt>
                <c:pt idx="970">
                  <c:v>0.47199999999999998</c:v>
                </c:pt>
                <c:pt idx="971">
                  <c:v>0.502</c:v>
                </c:pt>
                <c:pt idx="972">
                  <c:v>0.45700000000000002</c:v>
                </c:pt>
                <c:pt idx="973">
                  <c:v>0.38700000000000001</c:v>
                </c:pt>
                <c:pt idx="974">
                  <c:v>0.34100000000000003</c:v>
                </c:pt>
                <c:pt idx="975">
                  <c:v>0.72899999999999998</c:v>
                </c:pt>
                <c:pt idx="976">
                  <c:v>0.72199999999999998</c:v>
                </c:pt>
                <c:pt idx="977">
                  <c:v>0.73299999999999998</c:v>
                </c:pt>
                <c:pt idx="978">
                  <c:v>0.72699999999999998</c:v>
                </c:pt>
                <c:pt idx="979">
                  <c:v>0.68500000000000005</c:v>
                </c:pt>
                <c:pt idx="980">
                  <c:v>0.65300000000000002</c:v>
                </c:pt>
                <c:pt idx="981">
                  <c:v>0.58499999999999996</c:v>
                </c:pt>
                <c:pt idx="982">
                  <c:v>0.54800000000000004</c:v>
                </c:pt>
                <c:pt idx="983">
                  <c:v>0.51100000000000001</c:v>
                </c:pt>
                <c:pt idx="984">
                  <c:v>0.52100000000000002</c:v>
                </c:pt>
                <c:pt idx="985">
                  <c:v>0.72399999999999998</c:v>
                </c:pt>
                <c:pt idx="986">
                  <c:v>0.71699999999999997</c:v>
                </c:pt>
                <c:pt idx="987">
                  <c:v>0.72899999999999998</c:v>
                </c:pt>
                <c:pt idx="988">
                  <c:v>0.72399999999999998</c:v>
                </c:pt>
                <c:pt idx="989">
                  <c:v>0.68200000000000005</c:v>
                </c:pt>
                <c:pt idx="990">
                  <c:v>0.67500000000000004</c:v>
                </c:pt>
                <c:pt idx="991">
                  <c:v>0.59899999999999998</c:v>
                </c:pt>
                <c:pt idx="992">
                  <c:v>0.57699999999999996</c:v>
                </c:pt>
                <c:pt idx="993">
                  <c:v>0.54</c:v>
                </c:pt>
                <c:pt idx="994">
                  <c:v>0.56100000000000005</c:v>
                </c:pt>
                <c:pt idx="995">
                  <c:v>0.70899999999999996</c:v>
                </c:pt>
                <c:pt idx="996">
                  <c:v>0.72399999999999998</c:v>
                </c:pt>
                <c:pt idx="997">
                  <c:v>0.71399999999999997</c:v>
                </c:pt>
                <c:pt idx="998">
                  <c:v>0.67500000000000004</c:v>
                </c:pt>
                <c:pt idx="999">
                  <c:v>0.66600000000000004</c:v>
                </c:pt>
                <c:pt idx="1000">
                  <c:v>0.61399999999999999</c:v>
                </c:pt>
                <c:pt idx="1001">
                  <c:v>0.58299999999999996</c:v>
                </c:pt>
                <c:pt idx="1002">
                  <c:v>0.57299999999999995</c:v>
                </c:pt>
                <c:pt idx="1003">
                  <c:v>0.59399999999999997</c:v>
                </c:pt>
                <c:pt idx="1004">
                  <c:v>0.51900000000000002</c:v>
                </c:pt>
                <c:pt idx="1005">
                  <c:v>0.66400000000000003</c:v>
                </c:pt>
                <c:pt idx="1006">
                  <c:v>0.61199999999999999</c:v>
                </c:pt>
                <c:pt idx="1007">
                  <c:v>0.60599999999999998</c:v>
                </c:pt>
                <c:pt idx="1008">
                  <c:v>0.58099999999999996</c:v>
                </c:pt>
                <c:pt idx="1009">
                  <c:v>0.63700000000000001</c:v>
                </c:pt>
                <c:pt idx="1010">
                  <c:v>0.61599999999999999</c:v>
                </c:pt>
                <c:pt idx="1011">
                  <c:v>0.56000000000000005</c:v>
                </c:pt>
                <c:pt idx="1012">
                  <c:v>0.51500000000000001</c:v>
                </c:pt>
                <c:pt idx="1013">
                  <c:v>0.46600000000000003</c:v>
                </c:pt>
                <c:pt idx="1014">
                  <c:v>0.42699999999999999</c:v>
                </c:pt>
                <c:pt idx="1015">
                  <c:v>0.73599999999999999</c:v>
                </c:pt>
                <c:pt idx="1016">
                  <c:v>0.71199999999999997</c:v>
                </c:pt>
                <c:pt idx="1017">
                  <c:v>0.65800000000000003</c:v>
                </c:pt>
                <c:pt idx="1018">
                  <c:v>0.63700000000000001</c:v>
                </c:pt>
                <c:pt idx="1019">
                  <c:v>0.55700000000000005</c:v>
                </c:pt>
                <c:pt idx="1020">
                  <c:v>0.51300000000000001</c:v>
                </c:pt>
                <c:pt idx="1021">
                  <c:v>0.46899999999999997</c:v>
                </c:pt>
                <c:pt idx="1022">
                  <c:v>0.5</c:v>
                </c:pt>
                <c:pt idx="1023">
                  <c:v>0.45500000000000002</c:v>
                </c:pt>
                <c:pt idx="1024">
                  <c:v>0.38400000000000001</c:v>
                </c:pt>
                <c:pt idx="1025">
                  <c:v>0.33900000000000002</c:v>
                </c:pt>
                <c:pt idx="1026">
                  <c:v>0.7</c:v>
                </c:pt>
                <c:pt idx="1027">
                  <c:v>0.72899999999999998</c:v>
                </c:pt>
                <c:pt idx="1028">
                  <c:v>0.72199999999999998</c:v>
                </c:pt>
                <c:pt idx="1029">
                  <c:v>0.73399999999999999</c:v>
                </c:pt>
                <c:pt idx="1030">
                  <c:v>0.72799999999999998</c:v>
                </c:pt>
                <c:pt idx="1031">
                  <c:v>0.68600000000000005</c:v>
                </c:pt>
                <c:pt idx="1032">
                  <c:v>0.65400000000000003</c:v>
                </c:pt>
                <c:pt idx="1033">
                  <c:v>0.58599999999999997</c:v>
                </c:pt>
                <c:pt idx="1034">
                  <c:v>0.55000000000000004</c:v>
                </c:pt>
                <c:pt idx="1035">
                  <c:v>0.5</c:v>
                </c:pt>
                <c:pt idx="1036">
                  <c:v>0.52200000000000002</c:v>
                </c:pt>
                <c:pt idx="1037">
                  <c:v>0.69499999999999995</c:v>
                </c:pt>
                <c:pt idx="1038">
                  <c:v>0.72399999999999998</c:v>
                </c:pt>
                <c:pt idx="1039">
                  <c:v>0.71799999999999997</c:v>
                </c:pt>
                <c:pt idx="1040">
                  <c:v>0.73</c:v>
                </c:pt>
                <c:pt idx="1041">
                  <c:v>0.72399999999999998</c:v>
                </c:pt>
                <c:pt idx="1042">
                  <c:v>0.68300000000000005</c:v>
                </c:pt>
                <c:pt idx="1043">
                  <c:v>0.67600000000000005</c:v>
                </c:pt>
                <c:pt idx="1044">
                  <c:v>0.64600000000000002</c:v>
                </c:pt>
                <c:pt idx="1045">
                  <c:v>0.57899999999999996</c:v>
                </c:pt>
                <c:pt idx="1046">
                  <c:v>0.54300000000000004</c:v>
                </c:pt>
                <c:pt idx="1047">
                  <c:v>0.56399999999999995</c:v>
                </c:pt>
                <c:pt idx="1048">
                  <c:v>0.71899999999999997</c:v>
                </c:pt>
                <c:pt idx="1049">
                  <c:v>0.71</c:v>
                </c:pt>
                <c:pt idx="1050">
                  <c:v>0.72499999999999998</c:v>
                </c:pt>
                <c:pt idx="1051">
                  <c:v>0.71499999999999997</c:v>
                </c:pt>
                <c:pt idx="1052">
                  <c:v>0.67500000000000004</c:v>
                </c:pt>
                <c:pt idx="1053">
                  <c:v>0.66700000000000004</c:v>
                </c:pt>
                <c:pt idx="1054">
                  <c:v>0.61499999999999999</c:v>
                </c:pt>
                <c:pt idx="1055">
                  <c:v>0.58499999999999996</c:v>
                </c:pt>
                <c:pt idx="1056">
                  <c:v>0.57499999999999996</c:v>
                </c:pt>
                <c:pt idx="1057">
                  <c:v>0.59799999999999998</c:v>
                </c:pt>
                <c:pt idx="1058">
                  <c:v>0.52300000000000002</c:v>
                </c:pt>
                <c:pt idx="1059">
                  <c:v>0.67200000000000004</c:v>
                </c:pt>
                <c:pt idx="1060">
                  <c:v>0.66400000000000003</c:v>
                </c:pt>
                <c:pt idx="1061">
                  <c:v>0.61299999999999999</c:v>
                </c:pt>
                <c:pt idx="1062">
                  <c:v>0.60599999999999998</c:v>
                </c:pt>
                <c:pt idx="1063">
                  <c:v>0.58199999999999996</c:v>
                </c:pt>
                <c:pt idx="1064">
                  <c:v>0.63700000000000001</c:v>
                </c:pt>
                <c:pt idx="1065">
                  <c:v>0.61699999999999999</c:v>
                </c:pt>
                <c:pt idx="1066">
                  <c:v>0.56100000000000005</c:v>
                </c:pt>
                <c:pt idx="1067">
                  <c:v>0.51600000000000001</c:v>
                </c:pt>
                <c:pt idx="1068">
                  <c:v>0.46700000000000003</c:v>
                </c:pt>
                <c:pt idx="1069">
                  <c:v>0.42799999999999999</c:v>
                </c:pt>
                <c:pt idx="1070">
                  <c:v>0.63900000000000001</c:v>
                </c:pt>
                <c:pt idx="1071">
                  <c:v>0.56200000000000006</c:v>
                </c:pt>
                <c:pt idx="1072">
                  <c:v>0.52100000000000002</c:v>
                </c:pt>
                <c:pt idx="1073">
                  <c:v>0.73499999999999999</c:v>
                </c:pt>
                <c:pt idx="1074">
                  <c:v>0.73</c:v>
                </c:pt>
                <c:pt idx="1075">
                  <c:v>0.72099999999999997</c:v>
                </c:pt>
                <c:pt idx="1076">
                  <c:v>0.71799999999999997</c:v>
                </c:pt>
                <c:pt idx="1077">
                  <c:v>0.73099999999999998</c:v>
                </c:pt>
                <c:pt idx="1078">
                  <c:v>0.72599999999999998</c:v>
                </c:pt>
                <c:pt idx="1079">
                  <c:v>0.71199999999999997</c:v>
                </c:pt>
                <c:pt idx="1080">
                  <c:v>0.72699999999999998</c:v>
                </c:pt>
                <c:pt idx="1081">
                  <c:v>0.71699999999999997</c:v>
                </c:pt>
                <c:pt idx="1082">
                  <c:v>0.67600000000000005</c:v>
                </c:pt>
                <c:pt idx="1083">
                  <c:v>0.67</c:v>
                </c:pt>
                <c:pt idx="1084">
                  <c:v>0.66200000000000003</c:v>
                </c:pt>
                <c:pt idx="1085">
                  <c:v>0.65100000000000002</c:v>
                </c:pt>
                <c:pt idx="1086">
                  <c:v>0.625</c:v>
                </c:pt>
                <c:pt idx="1087">
                  <c:v>0.54200000000000004</c:v>
                </c:pt>
                <c:pt idx="1088">
                  <c:v>0.501</c:v>
                </c:pt>
                <c:pt idx="1089">
                  <c:v>0.72099999999999997</c:v>
                </c:pt>
                <c:pt idx="1090">
                  <c:v>0.73299999999999998</c:v>
                </c:pt>
                <c:pt idx="1091">
                  <c:v>0.72699999999999998</c:v>
                </c:pt>
                <c:pt idx="1092">
                  <c:v>0.68600000000000005</c:v>
                </c:pt>
                <c:pt idx="1093">
                  <c:v>0.72599999999999998</c:v>
                </c:pt>
                <c:pt idx="1094">
                  <c:v>0.71899999999999997</c:v>
                </c:pt>
                <c:pt idx="1095">
                  <c:v>0.71099999999999997</c:v>
                </c:pt>
                <c:pt idx="1096">
                  <c:v>0.72699999999999998</c:v>
                </c:pt>
                <c:pt idx="1097">
                  <c:v>0.72299999999999998</c:v>
                </c:pt>
                <c:pt idx="1098">
                  <c:v>0.71599999999999997</c:v>
                </c:pt>
                <c:pt idx="1099">
                  <c:v>0.72699999999999998</c:v>
                </c:pt>
                <c:pt idx="1100">
                  <c:v>0.72099999999999997</c:v>
                </c:pt>
                <c:pt idx="1101">
                  <c:v>0.72399999999999998</c:v>
                </c:pt>
                <c:pt idx="1102">
                  <c:v>0.71499999999999997</c:v>
                </c:pt>
                <c:pt idx="1103">
                  <c:v>0.67600000000000005</c:v>
                </c:pt>
                <c:pt idx="1104">
                  <c:v>0.66700000000000004</c:v>
                </c:pt>
                <c:pt idx="1105">
                  <c:v>0.64600000000000002</c:v>
                </c:pt>
                <c:pt idx="1106">
                  <c:v>0.62</c:v>
                </c:pt>
                <c:pt idx="1107">
                  <c:v>0.53500000000000003</c:v>
                </c:pt>
                <c:pt idx="1108">
                  <c:v>0.495</c:v>
                </c:pt>
                <c:pt idx="1109">
                  <c:v>0.46600000000000003</c:v>
                </c:pt>
                <c:pt idx="1110">
                  <c:v>0.72</c:v>
                </c:pt>
                <c:pt idx="1111">
                  <c:v>0.73499999999999999</c:v>
                </c:pt>
                <c:pt idx="1112">
                  <c:v>0.72599999999999998</c:v>
                </c:pt>
                <c:pt idx="1113">
                  <c:v>0.68500000000000005</c:v>
                </c:pt>
                <c:pt idx="1114">
                  <c:v>0.65300000000000002</c:v>
                </c:pt>
                <c:pt idx="1115">
                  <c:v>0.72599999999999998</c:v>
                </c:pt>
                <c:pt idx="1116">
                  <c:v>0.72</c:v>
                </c:pt>
                <c:pt idx="1117">
                  <c:v>0.71199999999999997</c:v>
                </c:pt>
                <c:pt idx="1118">
                  <c:v>0.72699999999999998</c:v>
                </c:pt>
                <c:pt idx="1119">
                  <c:v>0.71799999999999997</c:v>
                </c:pt>
                <c:pt idx="1120">
                  <c:v>0.72499999999999998</c:v>
                </c:pt>
                <c:pt idx="1121">
                  <c:v>0.71799999999999997</c:v>
                </c:pt>
                <c:pt idx="1122">
                  <c:v>0.70899999999999996</c:v>
                </c:pt>
                <c:pt idx="1123">
                  <c:v>0.72299999999999998</c:v>
                </c:pt>
                <c:pt idx="1124">
                  <c:v>0.71299999999999997</c:v>
                </c:pt>
                <c:pt idx="1125">
                  <c:v>0.72399999999999998</c:v>
                </c:pt>
                <c:pt idx="1126">
                  <c:v>0.71799999999999997</c:v>
                </c:pt>
                <c:pt idx="1127">
                  <c:v>0.67700000000000005</c:v>
                </c:pt>
                <c:pt idx="1128">
                  <c:v>0.67</c:v>
                </c:pt>
                <c:pt idx="1129">
                  <c:v>0.66200000000000003</c:v>
                </c:pt>
                <c:pt idx="1130">
                  <c:v>0.64600000000000002</c:v>
                </c:pt>
                <c:pt idx="1131">
                  <c:v>0.62</c:v>
                </c:pt>
                <c:pt idx="1132">
                  <c:v>0.53500000000000003</c:v>
                </c:pt>
                <c:pt idx="1133">
                  <c:v>0.495</c:v>
                </c:pt>
                <c:pt idx="1134">
                  <c:v>0.46600000000000003</c:v>
                </c:pt>
                <c:pt idx="1135">
                  <c:v>0.72</c:v>
                </c:pt>
                <c:pt idx="1136">
                  <c:v>0.73499999999999999</c:v>
                </c:pt>
                <c:pt idx="1137">
                  <c:v>0.72599999999999998</c:v>
                </c:pt>
                <c:pt idx="1138">
                  <c:v>0.68500000000000005</c:v>
                </c:pt>
                <c:pt idx="1139">
                  <c:v>0.65300000000000002</c:v>
                </c:pt>
                <c:pt idx="1140">
                  <c:v>0.72599999999999998</c:v>
                </c:pt>
                <c:pt idx="1141">
                  <c:v>0.72</c:v>
                </c:pt>
                <c:pt idx="1142">
                  <c:v>0.71199999999999997</c:v>
                </c:pt>
                <c:pt idx="1143">
                  <c:v>0.72699999999999998</c:v>
                </c:pt>
                <c:pt idx="1144">
                  <c:v>0.71799999999999997</c:v>
                </c:pt>
                <c:pt idx="1145">
                  <c:v>0.72499999999999998</c:v>
                </c:pt>
                <c:pt idx="1146">
                  <c:v>0.71799999999999997</c:v>
                </c:pt>
                <c:pt idx="1147">
                  <c:v>0.70899999999999996</c:v>
                </c:pt>
                <c:pt idx="1148">
                  <c:v>0.72299999999999998</c:v>
                </c:pt>
                <c:pt idx="1149">
                  <c:v>0.71299999999999997</c:v>
                </c:pt>
                <c:pt idx="1150">
                  <c:v>0.72399999999999998</c:v>
                </c:pt>
                <c:pt idx="1151">
                  <c:v>0.71799999999999997</c:v>
                </c:pt>
                <c:pt idx="1152">
                  <c:v>0.67700000000000005</c:v>
                </c:pt>
                <c:pt idx="1153">
                  <c:v>0.67</c:v>
                </c:pt>
                <c:pt idx="1154">
                  <c:v>0.66200000000000003</c:v>
                </c:pt>
                <c:pt idx="1155">
                  <c:v>0.66200000000000003</c:v>
                </c:pt>
                <c:pt idx="1156">
                  <c:v>0.64800000000000002</c:v>
                </c:pt>
                <c:pt idx="1157">
                  <c:v>0.621</c:v>
                </c:pt>
                <c:pt idx="1158">
                  <c:v>0.53500000000000003</c:v>
                </c:pt>
                <c:pt idx="1159">
                  <c:v>0.49399999999999999</c:v>
                </c:pt>
                <c:pt idx="1160">
                  <c:v>0.72599999999999998</c:v>
                </c:pt>
                <c:pt idx="1161">
                  <c:v>0.71699999999999997</c:v>
                </c:pt>
                <c:pt idx="1162">
                  <c:v>0.73199999999999998</c:v>
                </c:pt>
                <c:pt idx="1163">
                  <c:v>0.72299999999999998</c:v>
                </c:pt>
                <c:pt idx="1164">
                  <c:v>0.67300000000000004</c:v>
                </c:pt>
                <c:pt idx="1165">
                  <c:v>0.68899999999999995</c:v>
                </c:pt>
                <c:pt idx="1166">
                  <c:v>0.72</c:v>
                </c:pt>
                <c:pt idx="1167">
                  <c:v>0.71199999999999997</c:v>
                </c:pt>
                <c:pt idx="1168">
                  <c:v>0.72699999999999998</c:v>
                </c:pt>
                <c:pt idx="1169">
                  <c:v>0.71799999999999997</c:v>
                </c:pt>
                <c:pt idx="1170">
                  <c:v>0.72299999999999998</c:v>
                </c:pt>
                <c:pt idx="1171">
                  <c:v>0.71299999999999997</c:v>
                </c:pt>
                <c:pt idx="1172">
                  <c:v>0.72799999999999998</c:v>
                </c:pt>
                <c:pt idx="1173">
                  <c:v>0.71799999999999997</c:v>
                </c:pt>
                <c:pt idx="1174">
                  <c:v>0.67800000000000005</c:v>
                </c:pt>
                <c:pt idx="1175">
                  <c:v>0.71799999999999997</c:v>
                </c:pt>
                <c:pt idx="1176">
                  <c:v>0.67700000000000005</c:v>
                </c:pt>
                <c:pt idx="1177">
                  <c:v>0.67</c:v>
                </c:pt>
                <c:pt idx="1178">
                  <c:v>0.66200000000000003</c:v>
                </c:pt>
                <c:pt idx="1179">
                  <c:v>0.61</c:v>
                </c:pt>
                <c:pt idx="1180">
                  <c:v>0.71399999999999997</c:v>
                </c:pt>
                <c:pt idx="1181">
                  <c:v>0.65900000000000003</c:v>
                </c:pt>
                <c:pt idx="1182">
                  <c:v>0.64</c:v>
                </c:pt>
                <c:pt idx="1183">
                  <c:v>0.56399999999999995</c:v>
                </c:pt>
                <c:pt idx="1184">
                  <c:v>0.52100000000000002</c:v>
                </c:pt>
                <c:pt idx="1185">
                  <c:v>0.47899999999999998</c:v>
                </c:pt>
                <c:pt idx="1186">
                  <c:v>0.69499999999999995</c:v>
                </c:pt>
                <c:pt idx="1187">
                  <c:v>0.72599999999999998</c:v>
                </c:pt>
                <c:pt idx="1188">
                  <c:v>0.71699999999999997</c:v>
                </c:pt>
                <c:pt idx="1189">
                  <c:v>0.73199999999999998</c:v>
                </c:pt>
                <c:pt idx="1190">
                  <c:v>0.72199999999999998</c:v>
                </c:pt>
                <c:pt idx="1191">
                  <c:v>0.66800000000000004</c:v>
                </c:pt>
                <c:pt idx="1192">
                  <c:v>0.69399999999999995</c:v>
                </c:pt>
                <c:pt idx="1193">
                  <c:v>0.72299999999999998</c:v>
                </c:pt>
                <c:pt idx="1194">
                  <c:v>0.71699999999999997</c:v>
                </c:pt>
                <c:pt idx="1195">
                  <c:v>0.72899999999999998</c:v>
                </c:pt>
                <c:pt idx="1196">
                  <c:v>0.72299999999999998</c:v>
                </c:pt>
                <c:pt idx="1197">
                  <c:v>0.68100000000000005</c:v>
                </c:pt>
                <c:pt idx="1198">
                  <c:v>0.72099999999999997</c:v>
                </c:pt>
                <c:pt idx="1199">
                  <c:v>0.71399999999999997</c:v>
                </c:pt>
                <c:pt idx="1200">
                  <c:v>0.72499999999999998</c:v>
                </c:pt>
                <c:pt idx="1201">
                  <c:v>0.71899999999999997</c:v>
                </c:pt>
                <c:pt idx="1202">
                  <c:v>0.67700000000000005</c:v>
                </c:pt>
                <c:pt idx="1203">
                  <c:v>0.67</c:v>
                </c:pt>
                <c:pt idx="1204">
                  <c:v>0.71</c:v>
                </c:pt>
                <c:pt idx="1205">
                  <c:v>0.67200000000000004</c:v>
                </c:pt>
                <c:pt idx="1206">
                  <c:v>0.66300000000000003</c:v>
                </c:pt>
                <c:pt idx="1207">
                  <c:v>0.61199999999999999</c:v>
                </c:pt>
                <c:pt idx="1208">
                  <c:v>0.60499999999999998</c:v>
                </c:pt>
                <c:pt idx="1209">
                  <c:v>0.59199999999999997</c:v>
                </c:pt>
                <c:pt idx="1210">
                  <c:v>0.69899999999999995</c:v>
                </c:pt>
                <c:pt idx="1211">
                  <c:v>0.69099999999999995</c:v>
                </c:pt>
                <c:pt idx="1212">
                  <c:v>0.68300000000000005</c:v>
                </c:pt>
                <c:pt idx="1213">
                  <c:v>0.63</c:v>
                </c:pt>
                <c:pt idx="1214">
                  <c:v>0.70699999999999996</c:v>
                </c:pt>
                <c:pt idx="1215">
                  <c:v>0.73499999999999999</c:v>
                </c:pt>
                <c:pt idx="1216">
                  <c:v>0.72599999999999998</c:v>
                </c:pt>
                <c:pt idx="1217">
                  <c:v>0.74099999999999999</c:v>
                </c:pt>
                <c:pt idx="1218">
                  <c:v>0.628</c:v>
                </c:pt>
                <c:pt idx="1219">
                  <c:v>0.64900000000000002</c:v>
                </c:pt>
                <c:pt idx="1220">
                  <c:v>0.73299999999999998</c:v>
                </c:pt>
                <c:pt idx="1221">
                  <c:v>0.72699999999999998</c:v>
                </c:pt>
                <c:pt idx="1222">
                  <c:v>0.623</c:v>
                </c:pt>
                <c:pt idx="1223">
                  <c:v>0.64400000000000002</c:v>
                </c:pt>
                <c:pt idx="1224">
                  <c:v>0.73199999999999998</c:v>
                </c:pt>
                <c:pt idx="1225">
                  <c:v>0.72199999999999998</c:v>
                </c:pt>
                <c:pt idx="1226">
                  <c:v>0.72199999999999998</c:v>
                </c:pt>
                <c:pt idx="1227">
                  <c:v>0.73299999999999998</c:v>
                </c:pt>
                <c:pt idx="1228">
                  <c:v>0.72699999999999998</c:v>
                </c:pt>
                <c:pt idx="1229">
                  <c:v>0.68500000000000005</c:v>
                </c:pt>
                <c:pt idx="1230">
                  <c:v>0.69</c:v>
                </c:pt>
                <c:pt idx="1231">
                  <c:v>0.68200000000000005</c:v>
                </c:pt>
                <c:pt idx="1232">
                  <c:v>0.629</c:v>
                </c:pt>
                <c:pt idx="1233">
                  <c:v>0.60399999999999998</c:v>
                </c:pt>
                <c:pt idx="1234">
                  <c:v>0.59599999999999997</c:v>
                </c:pt>
                <c:pt idx="1235">
                  <c:v>0.73399999999999999</c:v>
                </c:pt>
                <c:pt idx="1236">
                  <c:v>0.72499999999999998</c:v>
                </c:pt>
                <c:pt idx="1237">
                  <c:v>0.74</c:v>
                </c:pt>
                <c:pt idx="1238">
                  <c:v>0.73099999999999998</c:v>
                </c:pt>
                <c:pt idx="1239">
                  <c:v>0.69099999999999995</c:v>
                </c:pt>
                <c:pt idx="1240">
                  <c:v>0.65</c:v>
                </c:pt>
                <c:pt idx="1241">
                  <c:v>0.73299999999999998</c:v>
                </c:pt>
                <c:pt idx="1242">
                  <c:v>0.72699999999999998</c:v>
                </c:pt>
                <c:pt idx="1243">
                  <c:v>0.73899999999999999</c:v>
                </c:pt>
                <c:pt idx="1244">
                  <c:v>0.73299999999999998</c:v>
                </c:pt>
                <c:pt idx="1245">
                  <c:v>0.64700000000000002</c:v>
                </c:pt>
                <c:pt idx="1246">
                  <c:v>0.73099999999999998</c:v>
                </c:pt>
                <c:pt idx="1247">
                  <c:v>0.72299999999999998</c:v>
                </c:pt>
                <c:pt idx="1248">
                  <c:v>0.73799999999999999</c:v>
                </c:pt>
                <c:pt idx="1249">
                  <c:v>0.72699999999999998</c:v>
                </c:pt>
                <c:pt idx="1250">
                  <c:v>0.73599999999999999</c:v>
                </c:pt>
                <c:pt idx="1251">
                  <c:v>0.73</c:v>
                </c:pt>
                <c:pt idx="1252">
                  <c:v>0.72</c:v>
                </c:pt>
                <c:pt idx="1253">
                  <c:v>0.68</c:v>
                </c:pt>
                <c:pt idx="1254">
                  <c:v>0.67100000000000004</c:v>
                </c:pt>
                <c:pt idx="1255">
                  <c:v>0.69</c:v>
                </c:pt>
                <c:pt idx="1256">
                  <c:v>0.68200000000000005</c:v>
                </c:pt>
                <c:pt idx="1257">
                  <c:v>0.629</c:v>
                </c:pt>
                <c:pt idx="1258">
                  <c:v>0.60399999999999998</c:v>
                </c:pt>
                <c:pt idx="1259">
                  <c:v>0.59599999999999997</c:v>
                </c:pt>
                <c:pt idx="1260">
                  <c:v>0.73399999999999999</c:v>
                </c:pt>
                <c:pt idx="1261">
                  <c:v>0.72499999999999998</c:v>
                </c:pt>
                <c:pt idx="1262">
                  <c:v>0.74</c:v>
                </c:pt>
                <c:pt idx="1263">
                  <c:v>0.73099999999999998</c:v>
                </c:pt>
                <c:pt idx="1264">
                  <c:v>0.69099999999999995</c:v>
                </c:pt>
                <c:pt idx="1265">
                  <c:v>0.65</c:v>
                </c:pt>
                <c:pt idx="1266">
                  <c:v>0.73299999999999998</c:v>
                </c:pt>
                <c:pt idx="1267">
                  <c:v>0.72699999999999998</c:v>
                </c:pt>
                <c:pt idx="1268">
                  <c:v>0.73899999999999999</c:v>
                </c:pt>
                <c:pt idx="1269">
                  <c:v>0.73299999999999998</c:v>
                </c:pt>
                <c:pt idx="1270">
                  <c:v>0.64700000000000002</c:v>
                </c:pt>
                <c:pt idx="1271">
                  <c:v>0.73099999999999998</c:v>
                </c:pt>
                <c:pt idx="1272">
                  <c:v>0.72299999999999998</c:v>
                </c:pt>
                <c:pt idx="1273">
                  <c:v>0.73799999999999999</c:v>
                </c:pt>
                <c:pt idx="1274">
                  <c:v>0.72699999999999998</c:v>
                </c:pt>
                <c:pt idx="1275">
                  <c:v>0.73599999999999999</c:v>
                </c:pt>
                <c:pt idx="1276">
                  <c:v>0.73</c:v>
                </c:pt>
                <c:pt idx="1277">
                  <c:v>0.72</c:v>
                </c:pt>
                <c:pt idx="1278">
                  <c:v>0.68</c:v>
                </c:pt>
                <c:pt idx="1279">
                  <c:v>0.67100000000000004</c:v>
                </c:pt>
                <c:pt idx="1280">
                  <c:v>0.747</c:v>
                </c:pt>
                <c:pt idx="1281">
                  <c:v>0.73699999999999999</c:v>
                </c:pt>
                <c:pt idx="1282">
                  <c:v>0.69799999999999995</c:v>
                </c:pt>
                <c:pt idx="1283">
                  <c:v>0.68899999999999995</c:v>
                </c:pt>
                <c:pt idx="1284">
                  <c:v>0.63500000000000001</c:v>
                </c:pt>
                <c:pt idx="1285">
                  <c:v>0.627</c:v>
                </c:pt>
                <c:pt idx="1286">
                  <c:v>0.59499999999999997</c:v>
                </c:pt>
                <c:pt idx="1287">
                  <c:v>0.58699999999999997</c:v>
                </c:pt>
                <c:pt idx="1288">
                  <c:v>0.55700000000000005</c:v>
                </c:pt>
                <c:pt idx="1289">
                  <c:v>0.54700000000000004</c:v>
                </c:pt>
                <c:pt idx="1290">
                  <c:v>0.503</c:v>
                </c:pt>
                <c:pt idx="1291">
                  <c:v>0.67300000000000004</c:v>
                </c:pt>
                <c:pt idx="1292">
                  <c:v>0.66500000000000004</c:v>
                </c:pt>
                <c:pt idx="1293">
                  <c:v>0.73699999999999999</c:v>
                </c:pt>
                <c:pt idx="1294">
                  <c:v>0.73</c:v>
                </c:pt>
                <c:pt idx="1295">
                  <c:v>0.74399999999999999</c:v>
                </c:pt>
                <c:pt idx="1296">
                  <c:v>0.73399999999999999</c:v>
                </c:pt>
                <c:pt idx="1297">
                  <c:v>0.69399999999999995</c:v>
                </c:pt>
                <c:pt idx="1298">
                  <c:v>0.68400000000000005</c:v>
                </c:pt>
                <c:pt idx="1299">
                  <c:v>0.629</c:v>
                </c:pt>
                <c:pt idx="1300">
                  <c:v>0.621</c:v>
                </c:pt>
                <c:pt idx="1301">
                  <c:v>0.60399999999999998</c:v>
                </c:pt>
                <c:pt idx="1302">
                  <c:v>0.67300000000000004</c:v>
                </c:pt>
                <c:pt idx="1303">
                  <c:v>0.66400000000000003</c:v>
                </c:pt>
                <c:pt idx="1304">
                  <c:v>0.73299999999999998</c:v>
                </c:pt>
                <c:pt idx="1305">
                  <c:v>0.72599999999999998</c:v>
                </c:pt>
                <c:pt idx="1306">
                  <c:v>0.73699999999999999</c:v>
                </c:pt>
                <c:pt idx="1307">
                  <c:v>0.73099999999999998</c:v>
                </c:pt>
                <c:pt idx="1308">
                  <c:v>0.69099999999999995</c:v>
                </c:pt>
                <c:pt idx="1309">
                  <c:v>0.68100000000000005</c:v>
                </c:pt>
                <c:pt idx="1310">
                  <c:v>0.627</c:v>
                </c:pt>
                <c:pt idx="1311">
                  <c:v>0.61899999999999999</c:v>
                </c:pt>
                <c:pt idx="1312">
                  <c:v>0.624</c:v>
                </c:pt>
                <c:pt idx="1313">
                  <c:v>0.69899999999999995</c:v>
                </c:pt>
                <c:pt idx="1314">
                  <c:v>0.72499999999999998</c:v>
                </c:pt>
                <c:pt idx="1315">
                  <c:v>0.73599999999999999</c:v>
                </c:pt>
                <c:pt idx="1316">
                  <c:v>0.73</c:v>
                </c:pt>
                <c:pt idx="1317">
                  <c:v>0.72</c:v>
                </c:pt>
                <c:pt idx="1318">
                  <c:v>0.67900000000000005</c:v>
                </c:pt>
                <c:pt idx="1319">
                  <c:v>0.67100000000000004</c:v>
                </c:pt>
                <c:pt idx="1320">
                  <c:v>0.61799999999999999</c:v>
                </c:pt>
                <c:pt idx="1321">
                  <c:v>0.61099999999999999</c:v>
                </c:pt>
                <c:pt idx="1322">
                  <c:v>0.61599999999999999</c:v>
                </c:pt>
                <c:pt idx="1323">
                  <c:v>0.60899999999999999</c:v>
                </c:pt>
                <c:pt idx="1324">
                  <c:v>0.68</c:v>
                </c:pt>
                <c:pt idx="1325">
                  <c:v>0.67200000000000004</c:v>
                </c:pt>
                <c:pt idx="1326">
                  <c:v>0.61899999999999999</c:v>
                </c:pt>
                <c:pt idx="1327">
                  <c:v>0.61199999999999999</c:v>
                </c:pt>
                <c:pt idx="1328">
                  <c:v>0.60499999999999998</c:v>
                </c:pt>
                <c:pt idx="1329">
                  <c:v>0.61099999999999999</c:v>
                </c:pt>
                <c:pt idx="1330">
                  <c:v>0.60399999999999998</c:v>
                </c:pt>
                <c:pt idx="1331">
                  <c:v>0.627</c:v>
                </c:pt>
                <c:pt idx="1332">
                  <c:v>0.61499999999999999</c:v>
                </c:pt>
                <c:pt idx="1333">
                  <c:v>0.58399999999999996</c:v>
                </c:pt>
                <c:pt idx="1334">
                  <c:v>0.56699999999999995</c:v>
                </c:pt>
                <c:pt idx="1335">
                  <c:v>0.73699999999999999</c:v>
                </c:pt>
                <c:pt idx="1336">
                  <c:v>0.69699999999999995</c:v>
                </c:pt>
                <c:pt idx="1337">
                  <c:v>0.68899999999999995</c:v>
                </c:pt>
                <c:pt idx="1338">
                  <c:v>0.63500000000000001</c:v>
                </c:pt>
                <c:pt idx="1339">
                  <c:v>0.627</c:v>
                </c:pt>
                <c:pt idx="1340">
                  <c:v>0.59399999999999997</c:v>
                </c:pt>
                <c:pt idx="1341">
                  <c:v>0.58599999999999997</c:v>
                </c:pt>
                <c:pt idx="1342">
                  <c:v>0.55600000000000005</c:v>
                </c:pt>
                <c:pt idx="1343">
                  <c:v>0.54600000000000004</c:v>
                </c:pt>
                <c:pt idx="1344">
                  <c:v>0.502</c:v>
                </c:pt>
                <c:pt idx="1345">
                  <c:v>0.46500000000000002</c:v>
                </c:pt>
                <c:pt idx="1346">
                  <c:v>0.41899999999999998</c:v>
                </c:pt>
                <c:pt idx="1347">
                  <c:v>0.37</c:v>
                </c:pt>
                <c:pt idx="1348">
                  <c:v>0.26900000000000002</c:v>
                </c:pt>
                <c:pt idx="1349">
                  <c:v>0.26800000000000002</c:v>
                </c:pt>
                <c:pt idx="1350">
                  <c:v>0.66700000000000004</c:v>
                </c:pt>
                <c:pt idx="1351">
                  <c:v>0.73799999999999999</c:v>
                </c:pt>
                <c:pt idx="1352">
                  <c:v>0.73099999999999998</c:v>
                </c:pt>
                <c:pt idx="1353">
                  <c:v>0.746</c:v>
                </c:pt>
                <c:pt idx="1354">
                  <c:v>0.73499999999999999</c:v>
                </c:pt>
                <c:pt idx="1355">
                  <c:v>0.69399999999999995</c:v>
                </c:pt>
                <c:pt idx="1356">
                  <c:v>0.68500000000000005</c:v>
                </c:pt>
                <c:pt idx="1357">
                  <c:v>0.63</c:v>
                </c:pt>
                <c:pt idx="1358">
                  <c:v>0.621</c:v>
                </c:pt>
                <c:pt idx="1359">
                  <c:v>0.60699999999999998</c:v>
                </c:pt>
                <c:pt idx="1360">
                  <c:v>0.58199999999999996</c:v>
                </c:pt>
                <c:pt idx="1361">
                  <c:v>0.57799999999999996</c:v>
                </c:pt>
                <c:pt idx="1362">
                  <c:v>0.52800000000000002</c:v>
                </c:pt>
                <c:pt idx="1363">
                  <c:v>0.43099999999999999</c:v>
                </c:pt>
                <c:pt idx="1364">
                  <c:v>0.28899999999999998</c:v>
                </c:pt>
                <c:pt idx="1365">
                  <c:v>0.66900000000000004</c:v>
                </c:pt>
                <c:pt idx="1366">
                  <c:v>0.70099999999999996</c:v>
                </c:pt>
                <c:pt idx="1367">
                  <c:v>0.72799999999999998</c:v>
                </c:pt>
                <c:pt idx="1368">
                  <c:v>0.74</c:v>
                </c:pt>
                <c:pt idx="1369">
                  <c:v>0.73299999999999998</c:v>
                </c:pt>
                <c:pt idx="1370">
                  <c:v>0.69099999999999995</c:v>
                </c:pt>
                <c:pt idx="1371">
                  <c:v>0.68300000000000005</c:v>
                </c:pt>
                <c:pt idx="1372">
                  <c:v>0.629</c:v>
                </c:pt>
                <c:pt idx="1373">
                  <c:v>0.621</c:v>
                </c:pt>
                <c:pt idx="1374">
                  <c:v>0.625</c:v>
                </c:pt>
                <c:pt idx="1375">
                  <c:v>0.60099999999999998</c:v>
                </c:pt>
                <c:pt idx="1376">
                  <c:v>0.60499999999999998</c:v>
                </c:pt>
                <c:pt idx="1377">
                  <c:v>0.56799999999999995</c:v>
                </c:pt>
                <c:pt idx="1378">
                  <c:v>0.47199999999999998</c:v>
                </c:pt>
                <c:pt idx="1379">
                  <c:v>0.33400000000000002</c:v>
                </c:pt>
                <c:pt idx="1380">
                  <c:v>0.72899999999999998</c:v>
                </c:pt>
                <c:pt idx="1381">
                  <c:v>0.72</c:v>
                </c:pt>
                <c:pt idx="1382">
                  <c:v>0.73399999999999999</c:v>
                </c:pt>
                <c:pt idx="1383">
                  <c:v>0.72399999999999998</c:v>
                </c:pt>
                <c:pt idx="1384">
                  <c:v>0.68300000000000005</c:v>
                </c:pt>
                <c:pt idx="1385">
                  <c:v>0.67400000000000004</c:v>
                </c:pt>
                <c:pt idx="1386">
                  <c:v>0.621</c:v>
                </c:pt>
                <c:pt idx="1387">
                  <c:v>0.61299999999999999</c:v>
                </c:pt>
                <c:pt idx="1388">
                  <c:v>0.61899999999999999</c:v>
                </c:pt>
                <c:pt idx="1389">
                  <c:v>0.61099999999999999</c:v>
                </c:pt>
                <c:pt idx="1390">
                  <c:v>0.61299999999999999</c:v>
                </c:pt>
                <c:pt idx="1391">
                  <c:v>0.58699999999999997</c:v>
                </c:pt>
                <c:pt idx="1392">
                  <c:v>0.55600000000000005</c:v>
                </c:pt>
                <c:pt idx="1393">
                  <c:v>0.42799999999999999</c:v>
                </c:pt>
                <c:pt idx="1394">
                  <c:v>0.316</c:v>
                </c:pt>
                <c:pt idx="1395">
                  <c:v>0.67600000000000005</c:v>
                </c:pt>
                <c:pt idx="1396">
                  <c:v>0.66800000000000004</c:v>
                </c:pt>
                <c:pt idx="1397">
                  <c:v>0.61599999999999999</c:v>
                </c:pt>
                <c:pt idx="1398">
                  <c:v>0.60799999999999998</c:v>
                </c:pt>
                <c:pt idx="1399">
                  <c:v>0.61399999999999999</c:v>
                </c:pt>
                <c:pt idx="1400">
                  <c:v>0.60699999999999998</c:v>
                </c:pt>
                <c:pt idx="1401">
                  <c:v>0.59899999999999998</c:v>
                </c:pt>
                <c:pt idx="1402">
                  <c:v>0.623</c:v>
                </c:pt>
                <c:pt idx="1403">
                  <c:v>0.59499999999999997</c:v>
                </c:pt>
                <c:pt idx="1404">
                  <c:v>0.57799999999999996</c:v>
                </c:pt>
                <c:pt idx="1405">
                  <c:v>0.54400000000000004</c:v>
                </c:pt>
                <c:pt idx="1406">
                  <c:v>0.47299999999999998</c:v>
                </c:pt>
                <c:pt idx="1407">
                  <c:v>0.42799999999999999</c:v>
                </c:pt>
                <c:pt idx="1408">
                  <c:v>0.29699999999999999</c:v>
                </c:pt>
                <c:pt idx="1409">
                  <c:v>0.26800000000000002</c:v>
                </c:pt>
                <c:pt idx="1410">
                  <c:v>0.74099999999999999</c:v>
                </c:pt>
                <c:pt idx="1411">
                  <c:v>0.69899999999999995</c:v>
                </c:pt>
                <c:pt idx="1412">
                  <c:v>0.69199999999999995</c:v>
                </c:pt>
                <c:pt idx="1413">
                  <c:v>0.68400000000000005</c:v>
                </c:pt>
                <c:pt idx="1414">
                  <c:v>0.63100000000000001</c:v>
                </c:pt>
                <c:pt idx="1415">
                  <c:v>0.60699999999999998</c:v>
                </c:pt>
                <c:pt idx="1416">
                  <c:v>0.59599999999999997</c:v>
                </c:pt>
                <c:pt idx="1417">
                  <c:v>0.57299999999999995</c:v>
                </c:pt>
                <c:pt idx="1418">
                  <c:v>0.53700000000000003</c:v>
                </c:pt>
                <c:pt idx="1419">
                  <c:v>0.52600000000000002</c:v>
                </c:pt>
                <c:pt idx="1420">
                  <c:v>0.48099999999999998</c:v>
                </c:pt>
                <c:pt idx="1421">
                  <c:v>0.66700000000000004</c:v>
                </c:pt>
                <c:pt idx="1422">
                  <c:v>0.65900000000000003</c:v>
                </c:pt>
                <c:pt idx="1423">
                  <c:v>0.73699999999999999</c:v>
                </c:pt>
                <c:pt idx="1424">
                  <c:v>0.72799999999999998</c:v>
                </c:pt>
                <c:pt idx="1425">
                  <c:v>0.74199999999999999</c:v>
                </c:pt>
                <c:pt idx="1426">
                  <c:v>0.73199999999999998</c:v>
                </c:pt>
                <c:pt idx="1427">
                  <c:v>0.69099999999999995</c:v>
                </c:pt>
                <c:pt idx="1428">
                  <c:v>0.68200000000000005</c:v>
                </c:pt>
                <c:pt idx="1429">
                  <c:v>0.627</c:v>
                </c:pt>
                <c:pt idx="1430">
                  <c:v>0.61899999999999999</c:v>
                </c:pt>
                <c:pt idx="1431">
                  <c:v>0.59799999999999998</c:v>
                </c:pt>
                <c:pt idx="1432">
                  <c:v>0.67500000000000004</c:v>
                </c:pt>
                <c:pt idx="1433">
                  <c:v>0.66600000000000004</c:v>
                </c:pt>
                <c:pt idx="1434">
                  <c:v>0.7</c:v>
                </c:pt>
                <c:pt idx="1435">
                  <c:v>0.72699999999999998</c:v>
                </c:pt>
                <c:pt idx="1436">
                  <c:v>0.73799999999999999</c:v>
                </c:pt>
                <c:pt idx="1437">
                  <c:v>0.73199999999999998</c:v>
                </c:pt>
                <c:pt idx="1438">
                  <c:v>0.69</c:v>
                </c:pt>
                <c:pt idx="1439">
                  <c:v>0.68200000000000005</c:v>
                </c:pt>
                <c:pt idx="1440">
                  <c:v>0.628</c:v>
                </c:pt>
                <c:pt idx="1441">
                  <c:v>0.62</c:v>
                </c:pt>
                <c:pt idx="1442">
                  <c:v>0.624</c:v>
                </c:pt>
                <c:pt idx="1443">
                  <c:v>0.64200000000000002</c:v>
                </c:pt>
                <c:pt idx="1444">
                  <c:v>0.73</c:v>
                </c:pt>
                <c:pt idx="1445">
                  <c:v>0.72099999999999997</c:v>
                </c:pt>
                <c:pt idx="1446">
                  <c:v>0.73499999999999999</c:v>
                </c:pt>
                <c:pt idx="1447">
                  <c:v>0.72499999999999998</c:v>
                </c:pt>
                <c:pt idx="1448">
                  <c:v>0.68400000000000005</c:v>
                </c:pt>
                <c:pt idx="1449">
                  <c:v>0.67500000000000004</c:v>
                </c:pt>
                <c:pt idx="1450">
                  <c:v>0.621</c:v>
                </c:pt>
                <c:pt idx="1451">
                  <c:v>0.61399999999999999</c:v>
                </c:pt>
                <c:pt idx="1452">
                  <c:v>0.62</c:v>
                </c:pt>
                <c:pt idx="1453">
                  <c:v>0.61199999999999999</c:v>
                </c:pt>
                <c:pt idx="1454">
                  <c:v>0.68500000000000005</c:v>
                </c:pt>
                <c:pt idx="1455">
                  <c:v>0.67900000000000005</c:v>
                </c:pt>
                <c:pt idx="1456">
                  <c:v>0.67100000000000004</c:v>
                </c:pt>
                <c:pt idx="1457">
                  <c:v>0.61799999999999999</c:v>
                </c:pt>
                <c:pt idx="1458">
                  <c:v>0.61</c:v>
                </c:pt>
                <c:pt idx="1459">
                  <c:v>0.61599999999999999</c:v>
                </c:pt>
                <c:pt idx="1460">
                  <c:v>0.60899999999999999</c:v>
                </c:pt>
                <c:pt idx="1461">
                  <c:v>0.60199999999999998</c:v>
                </c:pt>
                <c:pt idx="1462">
                  <c:v>0.625</c:v>
                </c:pt>
                <c:pt idx="1463">
                  <c:v>0.6</c:v>
                </c:pt>
                <c:pt idx="1464">
                  <c:v>0.58299999999999996</c:v>
                </c:pt>
                <c:pt idx="1465">
                  <c:v>0.69399999999999995</c:v>
                </c:pt>
                <c:pt idx="1466">
                  <c:v>0.68500000000000005</c:v>
                </c:pt>
                <c:pt idx="1467">
                  <c:v>0.63200000000000001</c:v>
                </c:pt>
                <c:pt idx="1468">
                  <c:v>0.61199999999999999</c:v>
                </c:pt>
                <c:pt idx="1469">
                  <c:v>0.59899999999999998</c:v>
                </c:pt>
                <c:pt idx="1470">
                  <c:v>0.57699999999999996</c:v>
                </c:pt>
                <c:pt idx="1471">
                  <c:v>0.54200000000000004</c:v>
                </c:pt>
                <c:pt idx="1472">
                  <c:v>0.53100000000000003</c:v>
                </c:pt>
                <c:pt idx="1473">
                  <c:v>0.48799999999999999</c:v>
                </c:pt>
                <c:pt idx="1474">
                  <c:v>0.45100000000000001</c:v>
                </c:pt>
                <c:pt idx="1475">
                  <c:v>0.40600000000000003</c:v>
                </c:pt>
                <c:pt idx="1476">
                  <c:v>0.32800000000000001</c:v>
                </c:pt>
                <c:pt idx="1477">
                  <c:v>0.26800000000000002</c:v>
                </c:pt>
                <c:pt idx="1478">
                  <c:v>0.26800000000000002</c:v>
                </c:pt>
                <c:pt idx="1479">
                  <c:v>0.26800000000000002</c:v>
                </c:pt>
                <c:pt idx="1480">
                  <c:v>0.26700000000000002</c:v>
                </c:pt>
                <c:pt idx="1481">
                  <c:v>0.73899999999999999</c:v>
                </c:pt>
                <c:pt idx="1482">
                  <c:v>0.72899999999999998</c:v>
                </c:pt>
                <c:pt idx="1483">
                  <c:v>0.74399999999999999</c:v>
                </c:pt>
                <c:pt idx="1484">
                  <c:v>0.73399999999999999</c:v>
                </c:pt>
                <c:pt idx="1485">
                  <c:v>0.69299999999999995</c:v>
                </c:pt>
                <c:pt idx="1486">
                  <c:v>0.68300000000000005</c:v>
                </c:pt>
                <c:pt idx="1487">
                  <c:v>0.629</c:v>
                </c:pt>
                <c:pt idx="1488">
                  <c:v>0.62</c:v>
                </c:pt>
                <c:pt idx="1489">
                  <c:v>0.60299999999999998</c:v>
                </c:pt>
                <c:pt idx="1490">
                  <c:v>0.57799999999999996</c:v>
                </c:pt>
                <c:pt idx="1491">
                  <c:v>0.57199999999999995</c:v>
                </c:pt>
                <c:pt idx="1492">
                  <c:v>0.52200000000000002</c:v>
                </c:pt>
                <c:pt idx="1493">
                  <c:v>0.42399999999999999</c:v>
                </c:pt>
                <c:pt idx="1494">
                  <c:v>0.34200000000000003</c:v>
                </c:pt>
                <c:pt idx="1495">
                  <c:v>0.28499999999999998</c:v>
                </c:pt>
                <c:pt idx="1496">
                  <c:v>0.26700000000000002</c:v>
                </c:pt>
                <c:pt idx="1497">
                  <c:v>0.70199999999999996</c:v>
                </c:pt>
                <c:pt idx="1498">
                  <c:v>0.72899999999999998</c:v>
                </c:pt>
                <c:pt idx="1499">
                  <c:v>0.74099999999999999</c:v>
                </c:pt>
                <c:pt idx="1500">
                  <c:v>0.73399999999999999</c:v>
                </c:pt>
                <c:pt idx="1501">
                  <c:v>0.69099999999999995</c:v>
                </c:pt>
                <c:pt idx="1502">
                  <c:v>0.68400000000000005</c:v>
                </c:pt>
                <c:pt idx="1503">
                  <c:v>0.629</c:v>
                </c:pt>
                <c:pt idx="1504">
                  <c:v>0.621</c:v>
                </c:pt>
                <c:pt idx="1505">
                  <c:v>0.626</c:v>
                </c:pt>
                <c:pt idx="1506">
                  <c:v>0.60199999999999998</c:v>
                </c:pt>
                <c:pt idx="1507">
                  <c:v>0.60599999999999998</c:v>
                </c:pt>
                <c:pt idx="1508">
                  <c:v>0.56999999999999995</c:v>
                </c:pt>
                <c:pt idx="1509">
                  <c:v>0.47299999999999998</c:v>
                </c:pt>
                <c:pt idx="1510">
                  <c:v>0.39200000000000002</c:v>
                </c:pt>
                <c:pt idx="1511">
                  <c:v>0.33500000000000002</c:v>
                </c:pt>
                <c:pt idx="1512">
                  <c:v>0.26600000000000001</c:v>
                </c:pt>
                <c:pt idx="1513">
                  <c:v>0.72299999999999998</c:v>
                </c:pt>
                <c:pt idx="1514">
                  <c:v>0.73399999999999999</c:v>
                </c:pt>
                <c:pt idx="1515">
                  <c:v>0.72699999999999998</c:v>
                </c:pt>
                <c:pt idx="1516">
                  <c:v>0.68600000000000005</c:v>
                </c:pt>
                <c:pt idx="1517">
                  <c:v>0.67700000000000005</c:v>
                </c:pt>
                <c:pt idx="1518">
                  <c:v>0.623</c:v>
                </c:pt>
                <c:pt idx="1519">
                  <c:v>0.61599999999999999</c:v>
                </c:pt>
                <c:pt idx="1520">
                  <c:v>0.621</c:v>
                </c:pt>
                <c:pt idx="1521">
                  <c:v>0.61399999999999999</c:v>
                </c:pt>
                <c:pt idx="1522">
                  <c:v>0.59099999999999997</c:v>
                </c:pt>
                <c:pt idx="1523">
                  <c:v>0.59499999999999997</c:v>
                </c:pt>
                <c:pt idx="1524">
                  <c:v>0.55800000000000005</c:v>
                </c:pt>
                <c:pt idx="1525">
                  <c:v>0.46400000000000002</c:v>
                </c:pt>
                <c:pt idx="1526">
                  <c:v>0.38500000000000001</c:v>
                </c:pt>
                <c:pt idx="1527">
                  <c:v>0.32800000000000001</c:v>
                </c:pt>
                <c:pt idx="1528">
                  <c:v>0.26600000000000001</c:v>
                </c:pt>
                <c:pt idx="1529">
                  <c:v>0.67300000000000004</c:v>
                </c:pt>
                <c:pt idx="1530">
                  <c:v>0.62</c:v>
                </c:pt>
                <c:pt idx="1531">
                  <c:v>0.61299999999999999</c:v>
                </c:pt>
                <c:pt idx="1532">
                  <c:v>0.60499999999999998</c:v>
                </c:pt>
                <c:pt idx="1533">
                  <c:v>0.61099999999999999</c:v>
                </c:pt>
                <c:pt idx="1534">
                  <c:v>0.60399999999999998</c:v>
                </c:pt>
                <c:pt idx="1535">
                  <c:v>0.627</c:v>
                </c:pt>
                <c:pt idx="1536">
                  <c:v>0.60799999999999998</c:v>
                </c:pt>
                <c:pt idx="1537">
                  <c:v>0.59</c:v>
                </c:pt>
                <c:pt idx="1538">
                  <c:v>0.55900000000000005</c:v>
                </c:pt>
                <c:pt idx="1539">
                  <c:v>0.51400000000000001</c:v>
                </c:pt>
                <c:pt idx="1540">
                  <c:v>0.44400000000000001</c:v>
                </c:pt>
                <c:pt idx="1541">
                  <c:v>0.313</c:v>
                </c:pt>
                <c:pt idx="1542">
                  <c:v>0.27300000000000002</c:v>
                </c:pt>
                <c:pt idx="1543">
                  <c:v>0.26800000000000002</c:v>
                </c:pt>
                <c:pt idx="1544">
                  <c:v>0.26600000000000001</c:v>
                </c:pt>
                <c:pt idx="1545">
                  <c:v>0.73899999999999999</c:v>
                </c:pt>
                <c:pt idx="1546">
                  <c:v>0.69899999999999995</c:v>
                </c:pt>
                <c:pt idx="1547">
                  <c:v>0.69099999999999995</c:v>
                </c:pt>
                <c:pt idx="1548">
                  <c:v>0.68300000000000005</c:v>
                </c:pt>
                <c:pt idx="1549">
                  <c:v>0.629</c:v>
                </c:pt>
                <c:pt idx="1550">
                  <c:v>0.65100000000000002</c:v>
                </c:pt>
                <c:pt idx="1551">
                  <c:v>0.73899999999999999</c:v>
                </c:pt>
                <c:pt idx="1552">
                  <c:v>0.73</c:v>
                </c:pt>
                <c:pt idx="1553">
                  <c:v>0.745</c:v>
                </c:pt>
                <c:pt idx="1554">
                  <c:v>0.73499999999999999</c:v>
                </c:pt>
                <c:pt idx="1555">
                  <c:v>0.65600000000000003</c:v>
                </c:pt>
                <c:pt idx="1556">
                  <c:v>0.70199999999999996</c:v>
                </c:pt>
                <c:pt idx="1557">
                  <c:v>0.72899999999999998</c:v>
                </c:pt>
                <c:pt idx="1558">
                  <c:v>0.74099999999999999</c:v>
                </c:pt>
                <c:pt idx="1559">
                  <c:v>0.73499999999999999</c:v>
                </c:pt>
                <c:pt idx="1560">
                  <c:v>0.73199999999999998</c:v>
                </c:pt>
                <c:pt idx="1561">
                  <c:v>0.72299999999999998</c:v>
                </c:pt>
                <c:pt idx="1562">
                  <c:v>0.73799999999999999</c:v>
                </c:pt>
                <c:pt idx="1563">
                  <c:v>0.72699999999999998</c:v>
                </c:pt>
                <c:pt idx="1564">
                  <c:v>0.68700000000000006</c:v>
                </c:pt>
                <c:pt idx="1565">
                  <c:v>0.68400000000000005</c:v>
                </c:pt>
                <c:pt idx="1566">
                  <c:v>0.67600000000000005</c:v>
                </c:pt>
                <c:pt idx="1567">
                  <c:v>0.622</c:v>
                </c:pt>
                <c:pt idx="1568">
                  <c:v>0.61499999999999999</c:v>
                </c:pt>
                <c:pt idx="1569">
                  <c:v>0.60799999999999998</c:v>
                </c:pt>
                <c:pt idx="1570">
                  <c:v>0.73899999999999999</c:v>
                </c:pt>
                <c:pt idx="1571">
                  <c:v>0.69899999999999995</c:v>
                </c:pt>
                <c:pt idx="1572">
                  <c:v>0.69</c:v>
                </c:pt>
                <c:pt idx="1573">
                  <c:v>0.63600000000000001</c:v>
                </c:pt>
                <c:pt idx="1574">
                  <c:v>0.628</c:v>
                </c:pt>
                <c:pt idx="1575">
                  <c:v>0.59599999999999997</c:v>
                </c:pt>
                <c:pt idx="1576">
                  <c:v>0.58799999999999997</c:v>
                </c:pt>
                <c:pt idx="1577">
                  <c:v>0.55900000000000005</c:v>
                </c:pt>
                <c:pt idx="1578">
                  <c:v>0.54900000000000004</c:v>
                </c:pt>
                <c:pt idx="1579">
                  <c:v>0.505</c:v>
                </c:pt>
                <c:pt idx="1580">
                  <c:v>0.66100000000000003</c:v>
                </c:pt>
                <c:pt idx="1581">
                  <c:v>0.73799999999999999</c:v>
                </c:pt>
                <c:pt idx="1582">
                  <c:v>0.72899999999999998</c:v>
                </c:pt>
                <c:pt idx="1583">
                  <c:v>0.74299999999999999</c:v>
                </c:pt>
                <c:pt idx="1584">
                  <c:v>0.73299999999999998</c:v>
                </c:pt>
                <c:pt idx="1585">
                  <c:v>0.69199999999999995</c:v>
                </c:pt>
                <c:pt idx="1586">
                  <c:v>0.68300000000000005</c:v>
                </c:pt>
                <c:pt idx="1587">
                  <c:v>0.629</c:v>
                </c:pt>
                <c:pt idx="1588">
                  <c:v>0.62</c:v>
                </c:pt>
                <c:pt idx="1589">
                  <c:v>0.6</c:v>
                </c:pt>
                <c:pt idx="1590">
                  <c:v>0.65700000000000003</c:v>
                </c:pt>
                <c:pt idx="1591">
                  <c:v>0.73199999999999998</c:v>
                </c:pt>
                <c:pt idx="1592">
                  <c:v>0.72399999999999998</c:v>
                </c:pt>
                <c:pt idx="1593">
                  <c:v>0.73899999999999999</c:v>
                </c:pt>
                <c:pt idx="1594">
                  <c:v>0.72899999999999998</c:v>
                </c:pt>
                <c:pt idx="1595">
                  <c:v>0.68899999999999995</c:v>
                </c:pt>
                <c:pt idx="1596">
                  <c:v>0.68</c:v>
                </c:pt>
                <c:pt idx="1597">
                  <c:v>0.626</c:v>
                </c:pt>
                <c:pt idx="1598">
                  <c:v>0.61799999999999999</c:v>
                </c:pt>
                <c:pt idx="1599">
                  <c:v>0.623</c:v>
                </c:pt>
                <c:pt idx="1600">
                  <c:v>0.72199999999999998</c:v>
                </c:pt>
                <c:pt idx="1601">
                  <c:v>0.73699999999999999</c:v>
                </c:pt>
                <c:pt idx="1602">
                  <c:v>0.72699999999999998</c:v>
                </c:pt>
                <c:pt idx="1603">
                  <c:v>0.68600000000000005</c:v>
                </c:pt>
                <c:pt idx="1604">
                  <c:v>0.67700000000000005</c:v>
                </c:pt>
                <c:pt idx="1605">
                  <c:v>0.623</c:v>
                </c:pt>
                <c:pt idx="1606">
                  <c:v>0.61599999999999999</c:v>
                </c:pt>
                <c:pt idx="1607">
                  <c:v>0.622</c:v>
                </c:pt>
                <c:pt idx="1608">
                  <c:v>0.61499999999999999</c:v>
                </c:pt>
                <c:pt idx="1609">
                  <c:v>0.59699999999999998</c:v>
                </c:pt>
                <c:pt idx="1610">
                  <c:v>0.67100000000000004</c:v>
                </c:pt>
                <c:pt idx="1611">
                  <c:v>0.61799999999999999</c:v>
                </c:pt>
                <c:pt idx="1612">
                  <c:v>0.61099999999999999</c:v>
                </c:pt>
                <c:pt idx="1613">
                  <c:v>0.61699999999999999</c:v>
                </c:pt>
                <c:pt idx="1614">
                  <c:v>0.61</c:v>
                </c:pt>
                <c:pt idx="1615">
                  <c:v>0.60299999999999998</c:v>
                </c:pt>
                <c:pt idx="1616">
                  <c:v>0.626</c:v>
                </c:pt>
                <c:pt idx="1617">
                  <c:v>0.60499999999999998</c:v>
                </c:pt>
                <c:pt idx="1618">
                  <c:v>0.58899999999999997</c:v>
                </c:pt>
                <c:pt idx="1619">
                  <c:v>0.55900000000000005</c:v>
                </c:pt>
                <c:pt idx="1620">
                  <c:v>0.748</c:v>
                </c:pt>
                <c:pt idx="1621">
                  <c:v>0.73899999999999999</c:v>
                </c:pt>
                <c:pt idx="1622">
                  <c:v>0.69899999999999995</c:v>
                </c:pt>
                <c:pt idx="1623">
                  <c:v>0.69</c:v>
                </c:pt>
                <c:pt idx="1624">
                  <c:v>0.63600000000000001</c:v>
                </c:pt>
                <c:pt idx="1625">
                  <c:v>0.628</c:v>
                </c:pt>
                <c:pt idx="1626">
                  <c:v>0.59499999999999997</c:v>
                </c:pt>
                <c:pt idx="1627">
                  <c:v>0.58699999999999997</c:v>
                </c:pt>
                <c:pt idx="1628">
                  <c:v>0.55800000000000005</c:v>
                </c:pt>
                <c:pt idx="1629">
                  <c:v>0.54700000000000004</c:v>
                </c:pt>
                <c:pt idx="1630">
                  <c:v>0.504</c:v>
                </c:pt>
                <c:pt idx="1631">
                  <c:v>0.67</c:v>
                </c:pt>
                <c:pt idx="1632">
                  <c:v>0.66200000000000003</c:v>
                </c:pt>
                <c:pt idx="1633">
                  <c:v>0.73799999999999999</c:v>
                </c:pt>
                <c:pt idx="1634">
                  <c:v>0.72899999999999998</c:v>
                </c:pt>
                <c:pt idx="1635">
                  <c:v>0.74399999999999999</c:v>
                </c:pt>
                <c:pt idx="1636">
                  <c:v>0.73399999999999999</c:v>
                </c:pt>
                <c:pt idx="1637">
                  <c:v>0.69299999999999995</c:v>
                </c:pt>
                <c:pt idx="1638">
                  <c:v>0.68300000000000005</c:v>
                </c:pt>
                <c:pt idx="1639">
                  <c:v>0.629</c:v>
                </c:pt>
                <c:pt idx="1640">
                  <c:v>0.621</c:v>
                </c:pt>
                <c:pt idx="1641">
                  <c:v>0.60099999999999998</c:v>
                </c:pt>
                <c:pt idx="1642">
                  <c:v>0.66800000000000004</c:v>
                </c:pt>
                <c:pt idx="1643">
                  <c:v>0.65900000000000003</c:v>
                </c:pt>
                <c:pt idx="1644">
                  <c:v>0.73299999999999998</c:v>
                </c:pt>
                <c:pt idx="1645">
                  <c:v>0.72399999999999998</c:v>
                </c:pt>
                <c:pt idx="1646">
                  <c:v>0.74</c:v>
                </c:pt>
                <c:pt idx="1647">
                  <c:v>0.73</c:v>
                </c:pt>
                <c:pt idx="1648">
                  <c:v>0.69</c:v>
                </c:pt>
                <c:pt idx="1649">
                  <c:v>0.68</c:v>
                </c:pt>
                <c:pt idx="1650">
                  <c:v>0.626</c:v>
                </c:pt>
                <c:pt idx="1651">
                  <c:v>0.61799999999999999</c:v>
                </c:pt>
                <c:pt idx="1652">
                  <c:v>0.623</c:v>
                </c:pt>
                <c:pt idx="1653">
                  <c:v>0.73199999999999998</c:v>
                </c:pt>
                <c:pt idx="1654">
                  <c:v>0.72299999999999998</c:v>
                </c:pt>
                <c:pt idx="1655">
                  <c:v>0.73799999999999999</c:v>
                </c:pt>
                <c:pt idx="1656">
                  <c:v>0.72799999999999998</c:v>
                </c:pt>
                <c:pt idx="1657">
                  <c:v>0.68700000000000006</c:v>
                </c:pt>
                <c:pt idx="1658">
                  <c:v>0.67800000000000005</c:v>
                </c:pt>
                <c:pt idx="1659">
                  <c:v>0.624</c:v>
                </c:pt>
                <c:pt idx="1660">
                  <c:v>0.61699999999999999</c:v>
                </c:pt>
                <c:pt idx="1661">
                  <c:v>0.60899999999999999</c:v>
                </c:pt>
                <c:pt idx="1662">
                  <c:v>0.61499999999999999</c:v>
                </c:pt>
                <c:pt idx="1663">
                  <c:v>0.59899999999999998</c:v>
                </c:pt>
                <c:pt idx="1664">
                  <c:v>0.67900000000000005</c:v>
                </c:pt>
                <c:pt idx="1665">
                  <c:v>0.67100000000000004</c:v>
                </c:pt>
                <c:pt idx="1666">
                  <c:v>0.61799999999999999</c:v>
                </c:pt>
                <c:pt idx="1667">
                  <c:v>0.61099999999999999</c:v>
                </c:pt>
                <c:pt idx="1668">
                  <c:v>0.61699999999999999</c:v>
                </c:pt>
                <c:pt idx="1669">
                  <c:v>0.61</c:v>
                </c:pt>
                <c:pt idx="1670">
                  <c:v>0.60299999999999998</c:v>
                </c:pt>
                <c:pt idx="1671">
                  <c:v>0.626</c:v>
                </c:pt>
                <c:pt idx="1672">
                  <c:v>0.60499999999999998</c:v>
                </c:pt>
                <c:pt idx="1673">
                  <c:v>0.58899999999999997</c:v>
                </c:pt>
                <c:pt idx="1674">
                  <c:v>0.55900000000000005</c:v>
                </c:pt>
                <c:pt idx="1675">
                  <c:v>0.69099999999999995</c:v>
                </c:pt>
                <c:pt idx="1676">
                  <c:v>0.68300000000000005</c:v>
                </c:pt>
                <c:pt idx="1677">
                  <c:v>0.629</c:v>
                </c:pt>
                <c:pt idx="1678">
                  <c:v>0.73099999999999998</c:v>
                </c:pt>
                <c:pt idx="1679">
                  <c:v>0.74299999999999999</c:v>
                </c:pt>
                <c:pt idx="1680">
                  <c:v>0.73699999999999999</c:v>
                </c:pt>
                <c:pt idx="1681">
                  <c:v>0.73299999999999998</c:v>
                </c:pt>
                <c:pt idx="1682">
                  <c:v>0.72599999999999998</c:v>
                </c:pt>
                <c:pt idx="1683">
                  <c:v>0.73799999999999999</c:v>
                </c:pt>
                <c:pt idx="1684">
                  <c:v>0.72599999999999998</c:v>
                </c:pt>
                <c:pt idx="1685">
                  <c:v>0.73699999999999999</c:v>
                </c:pt>
                <c:pt idx="1686">
                  <c:v>0.73099999999999998</c:v>
                </c:pt>
                <c:pt idx="1687">
                  <c:v>0.68600000000000005</c:v>
                </c:pt>
                <c:pt idx="1688">
                  <c:v>0.67700000000000005</c:v>
                </c:pt>
                <c:pt idx="1689">
                  <c:v>0.66900000000000004</c:v>
                </c:pt>
                <c:pt idx="1690">
                  <c:v>0.69499999999999995</c:v>
                </c:pt>
                <c:pt idx="1691">
                  <c:v>0.68600000000000005</c:v>
                </c:pt>
                <c:pt idx="1692">
                  <c:v>0.63300000000000001</c:v>
                </c:pt>
                <c:pt idx="1693">
                  <c:v>0.61699999999999999</c:v>
                </c:pt>
                <c:pt idx="1694">
                  <c:v>0.73699999999999999</c:v>
                </c:pt>
                <c:pt idx="1695">
                  <c:v>0.72899999999999998</c:v>
                </c:pt>
                <c:pt idx="1696">
                  <c:v>0.74399999999999999</c:v>
                </c:pt>
                <c:pt idx="1697">
                  <c:v>0.73399999999999999</c:v>
                </c:pt>
                <c:pt idx="1698">
                  <c:v>0.64900000000000002</c:v>
                </c:pt>
                <c:pt idx="1699">
                  <c:v>0.73299999999999998</c:v>
                </c:pt>
                <c:pt idx="1700">
                  <c:v>0.72699999999999998</c:v>
                </c:pt>
                <c:pt idx="1701">
                  <c:v>0.73899999999999999</c:v>
                </c:pt>
                <c:pt idx="1702">
                  <c:v>0.63900000000000001</c:v>
                </c:pt>
                <c:pt idx="1703">
                  <c:v>0.73</c:v>
                </c:pt>
                <c:pt idx="1704">
                  <c:v>0.72</c:v>
                </c:pt>
                <c:pt idx="1705">
                  <c:v>0.73399999999999999</c:v>
                </c:pt>
                <c:pt idx="1706">
                  <c:v>0.73199999999999998</c:v>
                </c:pt>
                <c:pt idx="1707">
                  <c:v>0.72299999999999998</c:v>
                </c:pt>
                <c:pt idx="1708">
                  <c:v>0.68300000000000005</c:v>
                </c:pt>
                <c:pt idx="1709">
                  <c:v>0.67400000000000004</c:v>
                </c:pt>
                <c:pt idx="1710">
                  <c:v>0.69199999999999995</c:v>
                </c:pt>
                <c:pt idx="1711">
                  <c:v>0.68400000000000005</c:v>
                </c:pt>
                <c:pt idx="1712">
                  <c:v>0.63100000000000001</c:v>
                </c:pt>
                <c:pt idx="1713">
                  <c:v>0.61</c:v>
                </c:pt>
                <c:pt idx="1714">
                  <c:v>0.59899999999999998</c:v>
                </c:pt>
                <c:pt idx="1715">
                  <c:v>0.73599999999999999</c:v>
                </c:pt>
                <c:pt idx="1716">
                  <c:v>0.72699999999999998</c:v>
                </c:pt>
                <c:pt idx="1717">
                  <c:v>0.74199999999999999</c:v>
                </c:pt>
                <c:pt idx="1718">
                  <c:v>0.73299999999999998</c:v>
                </c:pt>
                <c:pt idx="1719">
                  <c:v>0.69299999999999995</c:v>
                </c:pt>
                <c:pt idx="1720">
                  <c:v>0.65</c:v>
                </c:pt>
                <c:pt idx="1721">
                  <c:v>0.73299999999999998</c:v>
                </c:pt>
                <c:pt idx="1722">
                  <c:v>0.72699999999999998</c:v>
                </c:pt>
                <c:pt idx="1723">
                  <c:v>0.73899999999999999</c:v>
                </c:pt>
                <c:pt idx="1724">
                  <c:v>0.73299999999999998</c:v>
                </c:pt>
                <c:pt idx="1725">
                  <c:v>0.64300000000000002</c:v>
                </c:pt>
                <c:pt idx="1726">
                  <c:v>0.73199999999999998</c:v>
                </c:pt>
                <c:pt idx="1727">
                  <c:v>0.72199999999999998</c:v>
                </c:pt>
                <c:pt idx="1728">
                  <c:v>0.73699999999999999</c:v>
                </c:pt>
                <c:pt idx="1729">
                  <c:v>0.72599999999999998</c:v>
                </c:pt>
                <c:pt idx="1730">
                  <c:v>0.73699999999999999</c:v>
                </c:pt>
                <c:pt idx="1731">
                  <c:v>0.72699999999999998</c:v>
                </c:pt>
                <c:pt idx="1732">
                  <c:v>0.68500000000000005</c:v>
                </c:pt>
                <c:pt idx="1733">
                  <c:v>0.67800000000000005</c:v>
                </c:pt>
                <c:pt idx="1734">
                  <c:v>0.66900000000000004</c:v>
                </c:pt>
                <c:pt idx="1735">
                  <c:v>0.69199999999999995</c:v>
                </c:pt>
                <c:pt idx="1736">
                  <c:v>0.68400000000000005</c:v>
                </c:pt>
                <c:pt idx="1737">
                  <c:v>0.63100000000000001</c:v>
                </c:pt>
                <c:pt idx="1738">
                  <c:v>0.61</c:v>
                </c:pt>
                <c:pt idx="1739">
                  <c:v>0.59899999999999998</c:v>
                </c:pt>
                <c:pt idx="1740">
                  <c:v>0.73599999999999999</c:v>
                </c:pt>
                <c:pt idx="1741">
                  <c:v>0.72699999999999998</c:v>
                </c:pt>
                <c:pt idx="1742">
                  <c:v>0.74199999999999999</c:v>
                </c:pt>
                <c:pt idx="1743">
                  <c:v>0.73299999999999998</c:v>
                </c:pt>
                <c:pt idx="1744">
                  <c:v>0.69299999999999995</c:v>
                </c:pt>
                <c:pt idx="1745">
                  <c:v>0.65</c:v>
                </c:pt>
                <c:pt idx="1746">
                  <c:v>0.73299999999999998</c:v>
                </c:pt>
                <c:pt idx="1747">
                  <c:v>0.72699999999999998</c:v>
                </c:pt>
                <c:pt idx="1748">
                  <c:v>0.73899999999999999</c:v>
                </c:pt>
                <c:pt idx="1749">
                  <c:v>0.73299999999999998</c:v>
                </c:pt>
                <c:pt idx="1750">
                  <c:v>0.64300000000000002</c:v>
                </c:pt>
                <c:pt idx="1751">
                  <c:v>0.73199999999999998</c:v>
                </c:pt>
                <c:pt idx="1752">
                  <c:v>0.72199999999999998</c:v>
                </c:pt>
                <c:pt idx="1753">
                  <c:v>0.73699999999999999</c:v>
                </c:pt>
                <c:pt idx="1754">
                  <c:v>0.72599999999999998</c:v>
                </c:pt>
                <c:pt idx="1755">
                  <c:v>0.73699999999999999</c:v>
                </c:pt>
                <c:pt idx="1756">
                  <c:v>0.72699999999999998</c:v>
                </c:pt>
                <c:pt idx="1757">
                  <c:v>0.68500000000000005</c:v>
                </c:pt>
                <c:pt idx="1758">
                  <c:v>0.67800000000000005</c:v>
                </c:pt>
                <c:pt idx="1759">
                  <c:v>0.66900000000000004</c:v>
                </c:pt>
                <c:pt idx="1760">
                  <c:v>0.69899999999999995</c:v>
                </c:pt>
                <c:pt idx="1761">
                  <c:v>0.69299999999999995</c:v>
                </c:pt>
                <c:pt idx="1762">
                  <c:v>0.68500000000000005</c:v>
                </c:pt>
                <c:pt idx="1763">
                  <c:v>0.63200000000000001</c:v>
                </c:pt>
                <c:pt idx="1764">
                  <c:v>0.61</c:v>
                </c:pt>
                <c:pt idx="1765">
                  <c:v>0.70599999999999996</c:v>
                </c:pt>
                <c:pt idx="1766">
                  <c:v>0.73299999999999998</c:v>
                </c:pt>
                <c:pt idx="1767">
                  <c:v>0.745</c:v>
                </c:pt>
                <c:pt idx="1768">
                  <c:v>0.73899999999999999</c:v>
                </c:pt>
                <c:pt idx="1769">
                  <c:v>0.69599999999999995</c:v>
                </c:pt>
                <c:pt idx="1770">
                  <c:v>0.65200000000000002</c:v>
                </c:pt>
                <c:pt idx="1771">
                  <c:v>0.7</c:v>
                </c:pt>
                <c:pt idx="1772">
                  <c:v>0.72699999999999998</c:v>
                </c:pt>
                <c:pt idx="1773">
                  <c:v>0.73899999999999999</c:v>
                </c:pt>
                <c:pt idx="1774">
                  <c:v>0.73399999999999999</c:v>
                </c:pt>
                <c:pt idx="1775">
                  <c:v>0.70099999999999996</c:v>
                </c:pt>
                <c:pt idx="1776">
                  <c:v>0.72699999999999998</c:v>
                </c:pt>
                <c:pt idx="1777">
                  <c:v>0.73899999999999999</c:v>
                </c:pt>
                <c:pt idx="1778">
                  <c:v>0.73199999999999998</c:v>
                </c:pt>
                <c:pt idx="1779">
                  <c:v>0.72199999999999998</c:v>
                </c:pt>
                <c:pt idx="1780">
                  <c:v>0.72699999999999998</c:v>
                </c:pt>
                <c:pt idx="1781">
                  <c:v>0.68400000000000005</c:v>
                </c:pt>
                <c:pt idx="1782">
                  <c:v>0.67800000000000005</c:v>
                </c:pt>
                <c:pt idx="1783">
                  <c:v>0.66900000000000004</c:v>
                </c:pt>
                <c:pt idx="1784">
                  <c:v>0.61699999999999999</c:v>
                </c:pt>
                <c:pt idx="1785">
                  <c:v>0.73899999999999999</c:v>
                </c:pt>
                <c:pt idx="1786">
                  <c:v>0.7</c:v>
                </c:pt>
                <c:pt idx="1787">
                  <c:v>0.69099999999999995</c:v>
                </c:pt>
                <c:pt idx="1788">
                  <c:v>0.68300000000000005</c:v>
                </c:pt>
                <c:pt idx="1789">
                  <c:v>0.629</c:v>
                </c:pt>
                <c:pt idx="1790">
                  <c:v>0.60099999999999998</c:v>
                </c:pt>
                <c:pt idx="1791">
                  <c:v>0.65900000000000003</c:v>
                </c:pt>
                <c:pt idx="1792">
                  <c:v>0.70699999999999996</c:v>
                </c:pt>
                <c:pt idx="1793">
                  <c:v>0.73399999999999999</c:v>
                </c:pt>
                <c:pt idx="1794">
                  <c:v>0.745</c:v>
                </c:pt>
                <c:pt idx="1795">
                  <c:v>0.73899999999999999</c:v>
                </c:pt>
                <c:pt idx="1796">
                  <c:v>0.69599999999999995</c:v>
                </c:pt>
                <c:pt idx="1797">
                  <c:v>0.66700000000000004</c:v>
                </c:pt>
                <c:pt idx="1798">
                  <c:v>0.65800000000000003</c:v>
                </c:pt>
                <c:pt idx="1799">
                  <c:v>0.73299999999999998</c:v>
                </c:pt>
                <c:pt idx="1800">
                  <c:v>0.72399999999999998</c:v>
                </c:pt>
                <c:pt idx="1801">
                  <c:v>0.73899999999999999</c:v>
                </c:pt>
                <c:pt idx="1802">
                  <c:v>0.72899999999999998</c:v>
                </c:pt>
                <c:pt idx="1803">
                  <c:v>0.70099999999999996</c:v>
                </c:pt>
                <c:pt idx="1804">
                  <c:v>0.72799999999999998</c:v>
                </c:pt>
                <c:pt idx="1805">
                  <c:v>0.71799999999999997</c:v>
                </c:pt>
                <c:pt idx="1806">
                  <c:v>0.73199999999999998</c:v>
                </c:pt>
                <c:pt idx="1807">
                  <c:v>0.72199999999999998</c:v>
                </c:pt>
                <c:pt idx="1808">
                  <c:v>0.68200000000000005</c:v>
                </c:pt>
                <c:pt idx="1809">
                  <c:v>0.68400000000000005</c:v>
                </c:pt>
                <c:pt idx="1810">
                  <c:v>0.67800000000000005</c:v>
                </c:pt>
                <c:pt idx="1811">
                  <c:v>0.67</c:v>
                </c:pt>
                <c:pt idx="1812">
                  <c:v>0.61699999999999999</c:v>
                </c:pt>
                <c:pt idx="1813">
                  <c:v>0.61</c:v>
                </c:pt>
                <c:pt idx="1814">
                  <c:v>0.61499999999999999</c:v>
                </c:pt>
                <c:pt idx="1815">
                  <c:v>0.72699999999999998</c:v>
                </c:pt>
                <c:pt idx="1816">
                  <c:v>0.61799999999999999</c:v>
                </c:pt>
                <c:pt idx="1817">
                  <c:v>0.61199999999999999</c:v>
                </c:pt>
                <c:pt idx="1818">
                  <c:v>0.60399999999999998</c:v>
                </c:pt>
                <c:pt idx="1819">
                  <c:v>0.628</c:v>
                </c:pt>
                <c:pt idx="1820">
                  <c:v>0.71699999999999997</c:v>
                </c:pt>
                <c:pt idx="1821">
                  <c:v>0.71099999999999997</c:v>
                </c:pt>
                <c:pt idx="1822">
                  <c:v>0.70199999999999996</c:v>
                </c:pt>
                <c:pt idx="1823">
                  <c:v>0.64700000000000002</c:v>
                </c:pt>
                <c:pt idx="1824">
                  <c:v>0.66900000000000004</c:v>
                </c:pt>
                <c:pt idx="1825">
                  <c:v>0.66</c:v>
                </c:pt>
                <c:pt idx="1826">
                  <c:v>0.70699999999999996</c:v>
                </c:pt>
                <c:pt idx="1827">
                  <c:v>0.63100000000000001</c:v>
                </c:pt>
                <c:pt idx="1828">
                  <c:v>0.65200000000000002</c:v>
                </c:pt>
                <c:pt idx="1829">
                  <c:v>0.70799999999999996</c:v>
                </c:pt>
                <c:pt idx="1830">
                  <c:v>0.69799999999999995</c:v>
                </c:pt>
                <c:pt idx="1831">
                  <c:v>0.72499999999999998</c:v>
                </c:pt>
                <c:pt idx="1832">
                  <c:v>0.71799999999999997</c:v>
                </c:pt>
                <c:pt idx="1833">
                  <c:v>0.70799999999999996</c:v>
                </c:pt>
                <c:pt idx="1834">
                  <c:v>0.60199999999999998</c:v>
                </c:pt>
                <c:pt idx="1835">
                  <c:v>0.61799999999999999</c:v>
                </c:pt>
                <c:pt idx="1836">
                  <c:v>0.61099999999999999</c:v>
                </c:pt>
                <c:pt idx="1837">
                  <c:v>0.60299999999999998</c:v>
                </c:pt>
                <c:pt idx="1838">
                  <c:v>0.626</c:v>
                </c:pt>
                <c:pt idx="1839">
                  <c:v>0.61799999999999999</c:v>
                </c:pt>
                <c:pt idx="1840">
                  <c:v>0.71599999999999997</c:v>
                </c:pt>
                <c:pt idx="1841">
                  <c:v>0.70899999999999996</c:v>
                </c:pt>
                <c:pt idx="1842">
                  <c:v>0.73199999999999998</c:v>
                </c:pt>
                <c:pt idx="1843">
                  <c:v>0.72499999999999998</c:v>
                </c:pt>
                <c:pt idx="1844">
                  <c:v>0.71599999999999997</c:v>
                </c:pt>
                <c:pt idx="1845">
                  <c:v>0.66800000000000004</c:v>
                </c:pt>
                <c:pt idx="1846">
                  <c:v>0.65900000000000003</c:v>
                </c:pt>
                <c:pt idx="1847">
                  <c:v>0.70599999999999996</c:v>
                </c:pt>
                <c:pt idx="1848">
                  <c:v>0.69799999999999995</c:v>
                </c:pt>
                <c:pt idx="1849">
                  <c:v>0.72199999999999998</c:v>
                </c:pt>
                <c:pt idx="1850">
                  <c:v>0.65400000000000003</c:v>
                </c:pt>
                <c:pt idx="1851">
                  <c:v>0.70899999999999996</c:v>
                </c:pt>
                <c:pt idx="1852">
                  <c:v>0.69899999999999995</c:v>
                </c:pt>
                <c:pt idx="1853">
                  <c:v>0.72299999999999998</c:v>
                </c:pt>
                <c:pt idx="1854">
                  <c:v>0.71299999999999997</c:v>
                </c:pt>
                <c:pt idx="1855">
                  <c:v>0.72099999999999997</c:v>
                </c:pt>
                <c:pt idx="1856">
                  <c:v>0.71099999999999997</c:v>
                </c:pt>
                <c:pt idx="1857">
                  <c:v>0.60399999999999998</c:v>
                </c:pt>
                <c:pt idx="1858">
                  <c:v>0.59599999999999997</c:v>
                </c:pt>
                <c:pt idx="1859">
                  <c:v>0.61899999999999999</c:v>
                </c:pt>
                <c:pt idx="1860">
                  <c:v>0.61799999999999999</c:v>
                </c:pt>
                <c:pt idx="1861">
                  <c:v>0.61099999999999999</c:v>
                </c:pt>
                <c:pt idx="1862">
                  <c:v>0.60299999999999998</c:v>
                </c:pt>
                <c:pt idx="1863">
                  <c:v>0.626</c:v>
                </c:pt>
                <c:pt idx="1864">
                  <c:v>0.61799999999999999</c:v>
                </c:pt>
                <c:pt idx="1865">
                  <c:v>0.71599999999999997</c:v>
                </c:pt>
                <c:pt idx="1866">
                  <c:v>0.70899999999999996</c:v>
                </c:pt>
                <c:pt idx="1867">
                  <c:v>0.73199999999999998</c:v>
                </c:pt>
                <c:pt idx="1868">
                  <c:v>0.72499999999999998</c:v>
                </c:pt>
                <c:pt idx="1869">
                  <c:v>0.71599999999999997</c:v>
                </c:pt>
                <c:pt idx="1870">
                  <c:v>0.66800000000000004</c:v>
                </c:pt>
                <c:pt idx="1871">
                  <c:v>0.65900000000000003</c:v>
                </c:pt>
                <c:pt idx="1872">
                  <c:v>0.70599999999999996</c:v>
                </c:pt>
                <c:pt idx="1873">
                  <c:v>0.69799999999999995</c:v>
                </c:pt>
                <c:pt idx="1874">
                  <c:v>0.72199999999999998</c:v>
                </c:pt>
                <c:pt idx="1875">
                  <c:v>0.65400000000000003</c:v>
                </c:pt>
                <c:pt idx="1876">
                  <c:v>0.70899999999999996</c:v>
                </c:pt>
                <c:pt idx="1877">
                  <c:v>0.69899999999999995</c:v>
                </c:pt>
                <c:pt idx="1878">
                  <c:v>0.72299999999999998</c:v>
                </c:pt>
                <c:pt idx="1879">
                  <c:v>0.71299999999999997</c:v>
                </c:pt>
                <c:pt idx="1880">
                  <c:v>0.72099999999999997</c:v>
                </c:pt>
                <c:pt idx="1881">
                  <c:v>0.71099999999999997</c:v>
                </c:pt>
                <c:pt idx="1882">
                  <c:v>0.60399999999999998</c:v>
                </c:pt>
                <c:pt idx="1883">
                  <c:v>0.59599999999999997</c:v>
                </c:pt>
                <c:pt idx="1884">
                  <c:v>0.61899999999999999</c:v>
                </c:pt>
                <c:pt idx="1885">
                  <c:v>0.70699999999999996</c:v>
                </c:pt>
                <c:pt idx="1886">
                  <c:v>0.73199999999999998</c:v>
                </c:pt>
                <c:pt idx="1887">
                  <c:v>0.72299999999999998</c:v>
                </c:pt>
                <c:pt idx="1888">
                  <c:v>0.61499999999999999</c:v>
                </c:pt>
                <c:pt idx="1889">
                  <c:v>0.60699999999999998</c:v>
                </c:pt>
                <c:pt idx="1890">
                  <c:v>0.63</c:v>
                </c:pt>
                <c:pt idx="1891">
                  <c:v>0.621</c:v>
                </c:pt>
                <c:pt idx="1892">
                  <c:v>0.63100000000000001</c:v>
                </c:pt>
                <c:pt idx="1893">
                  <c:v>0.626</c:v>
                </c:pt>
                <c:pt idx="1894">
                  <c:v>0.59799999999999998</c:v>
                </c:pt>
                <c:pt idx="1895">
                  <c:v>0.60799999999999998</c:v>
                </c:pt>
                <c:pt idx="1896">
                  <c:v>0.70299999999999996</c:v>
                </c:pt>
                <c:pt idx="1897">
                  <c:v>0.69399999999999995</c:v>
                </c:pt>
                <c:pt idx="1898">
                  <c:v>0.68300000000000005</c:v>
                </c:pt>
                <c:pt idx="1899">
                  <c:v>0.71399999999999997</c:v>
                </c:pt>
                <c:pt idx="1900">
                  <c:v>0.70399999999999996</c:v>
                </c:pt>
                <c:pt idx="1901">
                  <c:v>0.72899999999999998</c:v>
                </c:pt>
                <c:pt idx="1902">
                  <c:v>0.71799999999999997</c:v>
                </c:pt>
                <c:pt idx="1903">
                  <c:v>0.628</c:v>
                </c:pt>
                <c:pt idx="1904">
                  <c:v>0.61799999999999999</c:v>
                </c:pt>
                <c:pt idx="1905">
                  <c:v>0.624</c:v>
                </c:pt>
                <c:pt idx="1906">
                  <c:v>0.61499999999999999</c:v>
                </c:pt>
                <c:pt idx="1907">
                  <c:v>0.69499999999999995</c:v>
                </c:pt>
                <c:pt idx="1908">
                  <c:v>0.68500000000000005</c:v>
                </c:pt>
                <c:pt idx="1909">
                  <c:v>0.67300000000000004</c:v>
                </c:pt>
                <c:pt idx="1910">
                  <c:v>0.70599999999999996</c:v>
                </c:pt>
                <c:pt idx="1911">
                  <c:v>0.69699999999999995</c:v>
                </c:pt>
                <c:pt idx="1912">
                  <c:v>0.72199999999999998</c:v>
                </c:pt>
                <c:pt idx="1913">
                  <c:v>0.71199999999999997</c:v>
                </c:pt>
                <c:pt idx="1914">
                  <c:v>0.621</c:v>
                </c:pt>
                <c:pt idx="1915">
                  <c:v>0.61</c:v>
                </c:pt>
                <c:pt idx="1916">
                  <c:v>0.61899999999999999</c:v>
                </c:pt>
                <c:pt idx="1917">
                  <c:v>0.61099999999999999</c:v>
                </c:pt>
                <c:pt idx="1918">
                  <c:v>0.71</c:v>
                </c:pt>
                <c:pt idx="1919">
                  <c:v>0.70199999999999996</c:v>
                </c:pt>
                <c:pt idx="1920">
                  <c:v>0.72399999999999998</c:v>
                </c:pt>
                <c:pt idx="1921">
                  <c:v>0.71699999999999997</c:v>
                </c:pt>
                <c:pt idx="1922">
                  <c:v>0.60599999999999998</c:v>
                </c:pt>
                <c:pt idx="1923">
                  <c:v>0.6</c:v>
                </c:pt>
                <c:pt idx="1924">
                  <c:v>0.59199999999999997</c:v>
                </c:pt>
                <c:pt idx="1925">
                  <c:v>0.61499999999999999</c:v>
                </c:pt>
                <c:pt idx="1926">
                  <c:v>0.60799999999999998</c:v>
                </c:pt>
                <c:pt idx="1927">
                  <c:v>0.623</c:v>
                </c:pt>
                <c:pt idx="1928">
                  <c:v>0.61499999999999999</c:v>
                </c:pt>
                <c:pt idx="1929">
                  <c:v>0.59699999999999998</c:v>
                </c:pt>
                <c:pt idx="1930">
                  <c:v>0.59</c:v>
                </c:pt>
                <c:pt idx="1931">
                  <c:v>0.61299999999999999</c:v>
                </c:pt>
                <c:pt idx="1932">
                  <c:v>0.60599999999999998</c:v>
                </c:pt>
                <c:pt idx="1933">
                  <c:v>0.61699999999999999</c:v>
                </c:pt>
                <c:pt idx="1934">
                  <c:v>0.61399999999999999</c:v>
                </c:pt>
                <c:pt idx="1935">
                  <c:v>0.60499999999999998</c:v>
                </c:pt>
                <c:pt idx="1936">
                  <c:v>0.63</c:v>
                </c:pt>
                <c:pt idx="1937">
                  <c:v>0.623</c:v>
                </c:pt>
                <c:pt idx="1938">
                  <c:v>0.624</c:v>
                </c:pt>
                <c:pt idx="1939">
                  <c:v>0.61599999999999999</c:v>
                </c:pt>
                <c:pt idx="1940">
                  <c:v>0.73099999999999998</c:v>
                </c:pt>
                <c:pt idx="1941">
                  <c:v>0.72199999999999998</c:v>
                </c:pt>
                <c:pt idx="1942">
                  <c:v>0.61499999999999999</c:v>
                </c:pt>
                <c:pt idx="1943">
                  <c:v>0.60699999999999998</c:v>
                </c:pt>
                <c:pt idx="1944">
                  <c:v>0.629</c:v>
                </c:pt>
                <c:pt idx="1945">
                  <c:v>0.62</c:v>
                </c:pt>
                <c:pt idx="1946">
                  <c:v>0.63100000000000001</c:v>
                </c:pt>
                <c:pt idx="1947">
                  <c:v>0.626</c:v>
                </c:pt>
                <c:pt idx="1948">
                  <c:v>0.59599999999999997</c:v>
                </c:pt>
                <c:pt idx="1949">
                  <c:v>0.60699999999999998</c:v>
                </c:pt>
                <c:pt idx="1950">
                  <c:v>0.57199999999999995</c:v>
                </c:pt>
                <c:pt idx="1951">
                  <c:v>0.54300000000000004</c:v>
                </c:pt>
                <c:pt idx="1952">
                  <c:v>0.495</c:v>
                </c:pt>
                <c:pt idx="1953">
                  <c:v>0.374</c:v>
                </c:pt>
                <c:pt idx="1954">
                  <c:v>0.26900000000000002</c:v>
                </c:pt>
                <c:pt idx="1955">
                  <c:v>0.69799999999999995</c:v>
                </c:pt>
                <c:pt idx="1956">
                  <c:v>0.68700000000000006</c:v>
                </c:pt>
                <c:pt idx="1957">
                  <c:v>0.71599999999999997</c:v>
                </c:pt>
                <c:pt idx="1958">
                  <c:v>0.70599999999999996</c:v>
                </c:pt>
                <c:pt idx="1959">
                  <c:v>0.73</c:v>
                </c:pt>
                <c:pt idx="1960">
                  <c:v>0.72</c:v>
                </c:pt>
                <c:pt idx="1961">
                  <c:v>0.63200000000000001</c:v>
                </c:pt>
                <c:pt idx="1962">
                  <c:v>0.62</c:v>
                </c:pt>
                <c:pt idx="1963">
                  <c:v>0.625</c:v>
                </c:pt>
                <c:pt idx="1964">
                  <c:v>0.61599999999999999</c:v>
                </c:pt>
                <c:pt idx="1965">
                  <c:v>0.63</c:v>
                </c:pt>
                <c:pt idx="1966">
                  <c:v>0.62</c:v>
                </c:pt>
                <c:pt idx="1967">
                  <c:v>0.621</c:v>
                </c:pt>
                <c:pt idx="1968">
                  <c:v>0.55800000000000005</c:v>
                </c:pt>
                <c:pt idx="1969">
                  <c:v>0.42499999999999999</c:v>
                </c:pt>
                <c:pt idx="1970">
                  <c:v>0.69299999999999995</c:v>
                </c:pt>
                <c:pt idx="1971">
                  <c:v>0.68</c:v>
                </c:pt>
                <c:pt idx="1972">
                  <c:v>0.70899999999999996</c:v>
                </c:pt>
                <c:pt idx="1973">
                  <c:v>0.7</c:v>
                </c:pt>
                <c:pt idx="1974">
                  <c:v>0.72499999999999998</c:v>
                </c:pt>
                <c:pt idx="1975">
                  <c:v>0.71499999999999997</c:v>
                </c:pt>
                <c:pt idx="1976">
                  <c:v>0.626</c:v>
                </c:pt>
                <c:pt idx="1977">
                  <c:v>0.61599999999999999</c:v>
                </c:pt>
                <c:pt idx="1978">
                  <c:v>0.621</c:v>
                </c:pt>
                <c:pt idx="1979">
                  <c:v>0.61299999999999999</c:v>
                </c:pt>
                <c:pt idx="1980">
                  <c:v>0.627</c:v>
                </c:pt>
                <c:pt idx="1981">
                  <c:v>0.61799999999999999</c:v>
                </c:pt>
                <c:pt idx="1982">
                  <c:v>0.64</c:v>
                </c:pt>
                <c:pt idx="1983">
                  <c:v>0.57999999999999996</c:v>
                </c:pt>
                <c:pt idx="1984">
                  <c:v>0.45600000000000002</c:v>
                </c:pt>
                <c:pt idx="1985">
                  <c:v>0.70599999999999996</c:v>
                </c:pt>
                <c:pt idx="1986">
                  <c:v>0.69699999999999995</c:v>
                </c:pt>
                <c:pt idx="1987">
                  <c:v>0.72099999999999997</c:v>
                </c:pt>
                <c:pt idx="1988">
                  <c:v>0.71</c:v>
                </c:pt>
                <c:pt idx="1989">
                  <c:v>0.60399999999999998</c:v>
                </c:pt>
                <c:pt idx="1990">
                  <c:v>0.59499999999999997</c:v>
                </c:pt>
                <c:pt idx="1991">
                  <c:v>0.61799999999999999</c:v>
                </c:pt>
                <c:pt idx="1992">
                  <c:v>0.61</c:v>
                </c:pt>
                <c:pt idx="1993">
                  <c:v>0.621</c:v>
                </c:pt>
                <c:pt idx="1994">
                  <c:v>0.61799999999999999</c:v>
                </c:pt>
                <c:pt idx="1995">
                  <c:v>0.64100000000000001</c:v>
                </c:pt>
                <c:pt idx="1996">
                  <c:v>0.63200000000000001</c:v>
                </c:pt>
                <c:pt idx="1997">
                  <c:v>0.62</c:v>
                </c:pt>
                <c:pt idx="1998">
                  <c:v>0.52800000000000002</c:v>
                </c:pt>
                <c:pt idx="1999">
                  <c:v>0.42699999999999999</c:v>
                </c:pt>
                <c:pt idx="2000">
                  <c:v>0.59299999999999997</c:v>
                </c:pt>
                <c:pt idx="2001">
                  <c:v>0.61599999999999999</c:v>
                </c:pt>
                <c:pt idx="2002">
                  <c:v>0.60899999999999999</c:v>
                </c:pt>
                <c:pt idx="2003">
                  <c:v>0.62</c:v>
                </c:pt>
                <c:pt idx="2004">
                  <c:v>0.61199999999999999</c:v>
                </c:pt>
                <c:pt idx="2005">
                  <c:v>0.60899999999999999</c:v>
                </c:pt>
                <c:pt idx="2006">
                  <c:v>0.63300000000000001</c:v>
                </c:pt>
                <c:pt idx="2007">
                  <c:v>0.626</c:v>
                </c:pt>
                <c:pt idx="2008">
                  <c:v>0.627</c:v>
                </c:pt>
                <c:pt idx="2009">
                  <c:v>0.621</c:v>
                </c:pt>
                <c:pt idx="2010">
                  <c:v>0.59</c:v>
                </c:pt>
                <c:pt idx="2011">
                  <c:v>0.54</c:v>
                </c:pt>
                <c:pt idx="2012">
                  <c:v>0.50700000000000001</c:v>
                </c:pt>
                <c:pt idx="2013">
                  <c:v>0.39100000000000001</c:v>
                </c:pt>
                <c:pt idx="2014">
                  <c:v>0.27400000000000002</c:v>
                </c:pt>
                <c:pt idx="2015">
                  <c:v>0.73599999999999999</c:v>
                </c:pt>
                <c:pt idx="2016">
                  <c:v>0.72599999999999998</c:v>
                </c:pt>
                <c:pt idx="2017">
                  <c:v>0.61899999999999999</c:v>
                </c:pt>
                <c:pt idx="2018">
                  <c:v>0.61099999999999999</c:v>
                </c:pt>
                <c:pt idx="2019">
                  <c:v>0.60299999999999998</c:v>
                </c:pt>
                <c:pt idx="2020">
                  <c:v>0.625</c:v>
                </c:pt>
                <c:pt idx="2021">
                  <c:v>0.61699999999999999</c:v>
                </c:pt>
                <c:pt idx="2022">
                  <c:v>0.63100000000000001</c:v>
                </c:pt>
                <c:pt idx="2023">
                  <c:v>0.61899999999999999</c:v>
                </c:pt>
                <c:pt idx="2024">
                  <c:v>0.61899999999999999</c:v>
                </c:pt>
                <c:pt idx="2025">
                  <c:v>0.59399999999999997</c:v>
                </c:pt>
                <c:pt idx="2026">
                  <c:v>0.70199999999999996</c:v>
                </c:pt>
                <c:pt idx="2027">
                  <c:v>0.69299999999999995</c:v>
                </c:pt>
                <c:pt idx="2028">
                  <c:v>0.68200000000000005</c:v>
                </c:pt>
                <c:pt idx="2029">
                  <c:v>0.71399999999999997</c:v>
                </c:pt>
                <c:pt idx="2030">
                  <c:v>0.70399999999999996</c:v>
                </c:pt>
                <c:pt idx="2031">
                  <c:v>0.72799999999999998</c:v>
                </c:pt>
                <c:pt idx="2032">
                  <c:v>0.71799999999999997</c:v>
                </c:pt>
                <c:pt idx="2033">
                  <c:v>0.628</c:v>
                </c:pt>
                <c:pt idx="2034">
                  <c:v>0.61699999999999999</c:v>
                </c:pt>
                <c:pt idx="2035">
                  <c:v>0.624</c:v>
                </c:pt>
                <c:pt idx="2036">
                  <c:v>0.625</c:v>
                </c:pt>
                <c:pt idx="2037">
                  <c:v>0.70299999999999996</c:v>
                </c:pt>
                <c:pt idx="2038">
                  <c:v>0.69199999999999995</c:v>
                </c:pt>
                <c:pt idx="2039">
                  <c:v>0.68</c:v>
                </c:pt>
                <c:pt idx="2040">
                  <c:v>0.70899999999999996</c:v>
                </c:pt>
                <c:pt idx="2041">
                  <c:v>0.7</c:v>
                </c:pt>
                <c:pt idx="2042">
                  <c:v>0.72499999999999998</c:v>
                </c:pt>
                <c:pt idx="2043">
                  <c:v>0.71499999999999997</c:v>
                </c:pt>
                <c:pt idx="2044">
                  <c:v>0.626</c:v>
                </c:pt>
                <c:pt idx="2045">
                  <c:v>0.61599999999999999</c:v>
                </c:pt>
                <c:pt idx="2046">
                  <c:v>0.621</c:v>
                </c:pt>
                <c:pt idx="2047">
                  <c:v>0.61299999999999999</c:v>
                </c:pt>
                <c:pt idx="2048">
                  <c:v>0.65300000000000002</c:v>
                </c:pt>
                <c:pt idx="2049">
                  <c:v>0.70799999999999996</c:v>
                </c:pt>
                <c:pt idx="2050">
                  <c:v>0.69799999999999995</c:v>
                </c:pt>
                <c:pt idx="2051">
                  <c:v>0.72199999999999998</c:v>
                </c:pt>
                <c:pt idx="2052">
                  <c:v>0.71199999999999997</c:v>
                </c:pt>
                <c:pt idx="2053">
                  <c:v>0.60599999999999998</c:v>
                </c:pt>
                <c:pt idx="2054">
                  <c:v>0.59599999999999997</c:v>
                </c:pt>
                <c:pt idx="2055">
                  <c:v>0.61899999999999999</c:v>
                </c:pt>
                <c:pt idx="2056">
                  <c:v>0.61099999999999999</c:v>
                </c:pt>
                <c:pt idx="2057">
                  <c:v>0.622</c:v>
                </c:pt>
                <c:pt idx="2058">
                  <c:v>0.61899999999999999</c:v>
                </c:pt>
                <c:pt idx="2059">
                  <c:v>0.60099999999999998</c:v>
                </c:pt>
                <c:pt idx="2060">
                  <c:v>0.59399999999999997</c:v>
                </c:pt>
                <c:pt idx="2061">
                  <c:v>0.61699999999999999</c:v>
                </c:pt>
                <c:pt idx="2062">
                  <c:v>0.61</c:v>
                </c:pt>
                <c:pt idx="2063">
                  <c:v>0.60199999999999998</c:v>
                </c:pt>
                <c:pt idx="2064">
                  <c:v>0.61399999999999999</c:v>
                </c:pt>
                <c:pt idx="2065">
                  <c:v>0.61</c:v>
                </c:pt>
                <c:pt idx="2066">
                  <c:v>0.63400000000000001</c:v>
                </c:pt>
                <c:pt idx="2067">
                  <c:v>0.627</c:v>
                </c:pt>
                <c:pt idx="2068">
                  <c:v>0.61799999999999999</c:v>
                </c:pt>
                <c:pt idx="2069">
                  <c:v>0.622</c:v>
                </c:pt>
                <c:pt idx="2070">
                  <c:v>0.61799999999999999</c:v>
                </c:pt>
                <c:pt idx="2071">
                  <c:v>0.61099999999999999</c:v>
                </c:pt>
                <c:pt idx="2072">
                  <c:v>0.60299999999999998</c:v>
                </c:pt>
                <c:pt idx="2073">
                  <c:v>0.626</c:v>
                </c:pt>
                <c:pt idx="2074">
                  <c:v>0.61699999999999999</c:v>
                </c:pt>
                <c:pt idx="2075">
                  <c:v>0.63200000000000001</c:v>
                </c:pt>
                <c:pt idx="2076">
                  <c:v>0.623</c:v>
                </c:pt>
                <c:pt idx="2077">
                  <c:v>0.621</c:v>
                </c:pt>
                <c:pt idx="2078">
                  <c:v>0.59599999999999997</c:v>
                </c:pt>
                <c:pt idx="2079">
                  <c:v>0.57399999999999995</c:v>
                </c:pt>
                <c:pt idx="2080">
                  <c:v>0.52900000000000003</c:v>
                </c:pt>
                <c:pt idx="2081">
                  <c:v>0.48199999999999998</c:v>
                </c:pt>
                <c:pt idx="2082">
                  <c:v>0.35799999999999998</c:v>
                </c:pt>
                <c:pt idx="2083">
                  <c:v>0.28000000000000003</c:v>
                </c:pt>
                <c:pt idx="2084">
                  <c:v>0.26900000000000002</c:v>
                </c:pt>
                <c:pt idx="2085">
                  <c:v>0.26900000000000002</c:v>
                </c:pt>
                <c:pt idx="2086">
                  <c:v>0.68300000000000005</c:v>
                </c:pt>
                <c:pt idx="2087">
                  <c:v>0.71399999999999997</c:v>
                </c:pt>
                <c:pt idx="2088">
                  <c:v>0.70499999999999996</c:v>
                </c:pt>
                <c:pt idx="2089">
                  <c:v>0.72899999999999998</c:v>
                </c:pt>
                <c:pt idx="2090">
                  <c:v>0.71799999999999997</c:v>
                </c:pt>
                <c:pt idx="2091">
                  <c:v>0.628</c:v>
                </c:pt>
                <c:pt idx="2092">
                  <c:v>0.61699999999999999</c:v>
                </c:pt>
                <c:pt idx="2093">
                  <c:v>0.624</c:v>
                </c:pt>
                <c:pt idx="2094">
                  <c:v>0.61499999999999999</c:v>
                </c:pt>
                <c:pt idx="2095">
                  <c:v>0.629</c:v>
                </c:pt>
                <c:pt idx="2096">
                  <c:v>0.61799999999999999</c:v>
                </c:pt>
                <c:pt idx="2097">
                  <c:v>0.61699999999999999</c:v>
                </c:pt>
                <c:pt idx="2098">
                  <c:v>0.55200000000000005</c:v>
                </c:pt>
                <c:pt idx="2099">
                  <c:v>0.497</c:v>
                </c:pt>
                <c:pt idx="2100">
                  <c:v>0.41799999999999998</c:v>
                </c:pt>
                <c:pt idx="2101">
                  <c:v>0.26700000000000002</c:v>
                </c:pt>
                <c:pt idx="2102">
                  <c:v>0.68200000000000005</c:v>
                </c:pt>
                <c:pt idx="2103">
                  <c:v>0.70799999999999996</c:v>
                </c:pt>
                <c:pt idx="2104">
                  <c:v>0.70099999999999996</c:v>
                </c:pt>
                <c:pt idx="2105">
                  <c:v>0.72599999999999998</c:v>
                </c:pt>
                <c:pt idx="2106">
                  <c:v>0.71599999999999997</c:v>
                </c:pt>
                <c:pt idx="2107">
                  <c:v>0.628</c:v>
                </c:pt>
                <c:pt idx="2108">
                  <c:v>0.61799999999999999</c:v>
                </c:pt>
                <c:pt idx="2109">
                  <c:v>0.622</c:v>
                </c:pt>
                <c:pt idx="2110">
                  <c:v>0.61399999999999999</c:v>
                </c:pt>
                <c:pt idx="2111">
                  <c:v>0.628</c:v>
                </c:pt>
                <c:pt idx="2112">
                  <c:v>0.61899999999999999</c:v>
                </c:pt>
                <c:pt idx="2113">
                  <c:v>0.64100000000000001</c:v>
                </c:pt>
                <c:pt idx="2114">
                  <c:v>0.58199999999999996</c:v>
                </c:pt>
                <c:pt idx="2115">
                  <c:v>0.53400000000000003</c:v>
                </c:pt>
                <c:pt idx="2116">
                  <c:v>0.45800000000000002</c:v>
                </c:pt>
                <c:pt idx="2117">
                  <c:v>0.27100000000000002</c:v>
                </c:pt>
                <c:pt idx="2118">
                  <c:v>0.7</c:v>
                </c:pt>
                <c:pt idx="2119">
                  <c:v>0.72199999999999998</c:v>
                </c:pt>
                <c:pt idx="2120">
                  <c:v>0.71399999999999997</c:v>
                </c:pt>
                <c:pt idx="2121">
                  <c:v>0.61099999999999999</c:v>
                </c:pt>
                <c:pt idx="2122">
                  <c:v>0.6</c:v>
                </c:pt>
                <c:pt idx="2123">
                  <c:v>0.621</c:v>
                </c:pt>
                <c:pt idx="2124">
                  <c:v>0.61299999999999999</c:v>
                </c:pt>
                <c:pt idx="2125">
                  <c:v>0.624</c:v>
                </c:pt>
                <c:pt idx="2126">
                  <c:v>0.621</c:v>
                </c:pt>
                <c:pt idx="2127">
                  <c:v>0.64400000000000002</c:v>
                </c:pt>
                <c:pt idx="2128">
                  <c:v>0.63500000000000001</c:v>
                </c:pt>
                <c:pt idx="2129">
                  <c:v>0.61899999999999999</c:v>
                </c:pt>
                <c:pt idx="2130">
                  <c:v>0.55900000000000005</c:v>
                </c:pt>
                <c:pt idx="2131">
                  <c:v>0.48899999999999999</c:v>
                </c:pt>
                <c:pt idx="2132">
                  <c:v>0.437</c:v>
                </c:pt>
                <c:pt idx="2133">
                  <c:v>0.26700000000000002</c:v>
                </c:pt>
                <c:pt idx="2134">
                  <c:v>0.62</c:v>
                </c:pt>
                <c:pt idx="2135">
                  <c:v>0.61299999999999999</c:v>
                </c:pt>
                <c:pt idx="2136">
                  <c:v>0.60499999999999998</c:v>
                </c:pt>
                <c:pt idx="2137">
                  <c:v>0.61599999999999999</c:v>
                </c:pt>
                <c:pt idx="2138">
                  <c:v>0.61299999999999999</c:v>
                </c:pt>
                <c:pt idx="2139">
                  <c:v>0.63600000000000001</c:v>
                </c:pt>
                <c:pt idx="2140">
                  <c:v>0.629</c:v>
                </c:pt>
                <c:pt idx="2141">
                  <c:v>0.62</c:v>
                </c:pt>
                <c:pt idx="2142">
                  <c:v>0.624</c:v>
                </c:pt>
                <c:pt idx="2143">
                  <c:v>0.60399999999999998</c:v>
                </c:pt>
                <c:pt idx="2144">
                  <c:v>0.55100000000000005</c:v>
                </c:pt>
                <c:pt idx="2145">
                  <c:v>0.51900000000000002</c:v>
                </c:pt>
                <c:pt idx="2146">
                  <c:v>0.40600000000000003</c:v>
                </c:pt>
                <c:pt idx="2147">
                  <c:v>0.35799999999999998</c:v>
                </c:pt>
                <c:pt idx="2148">
                  <c:v>0.27800000000000002</c:v>
                </c:pt>
                <c:pt idx="2149">
                  <c:v>0.26700000000000002</c:v>
                </c:pt>
                <c:pt idx="2150">
                  <c:v>0.73399999999999999</c:v>
                </c:pt>
                <c:pt idx="2151">
                  <c:v>0.72499999999999998</c:v>
                </c:pt>
                <c:pt idx="2152">
                  <c:v>0.61699999999999999</c:v>
                </c:pt>
                <c:pt idx="2153">
                  <c:v>0.61</c:v>
                </c:pt>
                <c:pt idx="2154">
                  <c:v>0.63300000000000001</c:v>
                </c:pt>
                <c:pt idx="2155">
                  <c:v>0.68700000000000006</c:v>
                </c:pt>
                <c:pt idx="2156">
                  <c:v>0.67800000000000005</c:v>
                </c:pt>
                <c:pt idx="2157">
                  <c:v>0.71499999999999997</c:v>
                </c:pt>
                <c:pt idx="2158">
                  <c:v>0.70799999999999996</c:v>
                </c:pt>
                <c:pt idx="2159">
                  <c:v>0.73</c:v>
                </c:pt>
                <c:pt idx="2160">
                  <c:v>0.68600000000000005</c:v>
                </c:pt>
                <c:pt idx="2161">
                  <c:v>0.67600000000000005</c:v>
                </c:pt>
                <c:pt idx="2162">
                  <c:v>0.71</c:v>
                </c:pt>
                <c:pt idx="2163">
                  <c:v>0.70299999999999996</c:v>
                </c:pt>
                <c:pt idx="2164">
                  <c:v>0.72599999999999998</c:v>
                </c:pt>
                <c:pt idx="2165">
                  <c:v>0.70899999999999996</c:v>
                </c:pt>
                <c:pt idx="2166">
                  <c:v>0.70099999999999996</c:v>
                </c:pt>
                <c:pt idx="2167">
                  <c:v>0.72399999999999998</c:v>
                </c:pt>
                <c:pt idx="2168">
                  <c:v>0.71599999999999997</c:v>
                </c:pt>
                <c:pt idx="2169">
                  <c:v>0.60599999999999998</c:v>
                </c:pt>
                <c:pt idx="2170">
                  <c:v>0.59899999999999998</c:v>
                </c:pt>
                <c:pt idx="2171">
                  <c:v>0.59199999999999997</c:v>
                </c:pt>
                <c:pt idx="2172">
                  <c:v>0.61599999999999999</c:v>
                </c:pt>
                <c:pt idx="2173">
                  <c:v>0.60799999999999998</c:v>
                </c:pt>
                <c:pt idx="2174">
                  <c:v>0.62</c:v>
                </c:pt>
                <c:pt idx="2175">
                  <c:v>0.73299999999999998</c:v>
                </c:pt>
                <c:pt idx="2176">
                  <c:v>0.72299999999999998</c:v>
                </c:pt>
                <c:pt idx="2177">
                  <c:v>0.61599999999999999</c:v>
                </c:pt>
                <c:pt idx="2178">
                  <c:v>0.60799999999999998</c:v>
                </c:pt>
                <c:pt idx="2179">
                  <c:v>0.63</c:v>
                </c:pt>
                <c:pt idx="2180">
                  <c:v>0.621</c:v>
                </c:pt>
                <c:pt idx="2181">
                  <c:v>0.63200000000000001</c:v>
                </c:pt>
                <c:pt idx="2182">
                  <c:v>0.627</c:v>
                </c:pt>
                <c:pt idx="2183">
                  <c:v>0.59799999999999998</c:v>
                </c:pt>
                <c:pt idx="2184">
                  <c:v>0.60899999999999999</c:v>
                </c:pt>
                <c:pt idx="2185">
                  <c:v>0.68700000000000006</c:v>
                </c:pt>
                <c:pt idx="2186">
                  <c:v>0.67600000000000005</c:v>
                </c:pt>
                <c:pt idx="2187">
                  <c:v>0.71099999999999997</c:v>
                </c:pt>
                <c:pt idx="2188">
                  <c:v>0.70199999999999996</c:v>
                </c:pt>
                <c:pt idx="2189">
                  <c:v>0.72599999999999998</c:v>
                </c:pt>
                <c:pt idx="2190">
                  <c:v>0.71599999999999997</c:v>
                </c:pt>
                <c:pt idx="2191">
                  <c:v>0.623</c:v>
                </c:pt>
                <c:pt idx="2192">
                  <c:v>0.61299999999999999</c:v>
                </c:pt>
                <c:pt idx="2193">
                  <c:v>0.622</c:v>
                </c:pt>
                <c:pt idx="2194">
                  <c:v>0.623</c:v>
                </c:pt>
                <c:pt idx="2195">
                  <c:v>0.67700000000000005</c:v>
                </c:pt>
                <c:pt idx="2196">
                  <c:v>0.71099999999999997</c:v>
                </c:pt>
                <c:pt idx="2197">
                  <c:v>0.70299999999999996</c:v>
                </c:pt>
                <c:pt idx="2198">
                  <c:v>0.72599999999999998</c:v>
                </c:pt>
                <c:pt idx="2199">
                  <c:v>0.71899999999999997</c:v>
                </c:pt>
                <c:pt idx="2200">
                  <c:v>0.625</c:v>
                </c:pt>
                <c:pt idx="2201">
                  <c:v>0.61499999999999999</c:v>
                </c:pt>
                <c:pt idx="2202">
                  <c:v>0.626</c:v>
                </c:pt>
                <c:pt idx="2203">
                  <c:v>0.61699999999999999</c:v>
                </c:pt>
                <c:pt idx="2204">
                  <c:v>0.63200000000000001</c:v>
                </c:pt>
                <c:pt idx="2205">
                  <c:v>0.7</c:v>
                </c:pt>
                <c:pt idx="2206">
                  <c:v>0.72399999999999998</c:v>
                </c:pt>
                <c:pt idx="2207">
                  <c:v>0.71399999999999997</c:v>
                </c:pt>
                <c:pt idx="2208">
                  <c:v>0.60599999999999998</c:v>
                </c:pt>
                <c:pt idx="2209">
                  <c:v>0.59799999999999998</c:v>
                </c:pt>
                <c:pt idx="2210">
                  <c:v>0.621</c:v>
                </c:pt>
                <c:pt idx="2211">
                  <c:v>0.61399999999999999</c:v>
                </c:pt>
                <c:pt idx="2212">
                  <c:v>0.60499999999999998</c:v>
                </c:pt>
                <c:pt idx="2213">
                  <c:v>0.621</c:v>
                </c:pt>
                <c:pt idx="2214">
                  <c:v>0.61199999999999999</c:v>
                </c:pt>
                <c:pt idx="2215">
                  <c:v>0.62</c:v>
                </c:pt>
                <c:pt idx="2216">
                  <c:v>0.61299999999999999</c:v>
                </c:pt>
                <c:pt idx="2217">
                  <c:v>0.60599999999999998</c:v>
                </c:pt>
                <c:pt idx="2218">
                  <c:v>0.61699999999999999</c:v>
                </c:pt>
                <c:pt idx="2219">
                  <c:v>0.61399999999999999</c:v>
                </c:pt>
                <c:pt idx="2220">
                  <c:v>0.60599999999999998</c:v>
                </c:pt>
                <c:pt idx="2221">
                  <c:v>0.63</c:v>
                </c:pt>
                <c:pt idx="2222">
                  <c:v>0.624</c:v>
                </c:pt>
                <c:pt idx="2223">
                  <c:v>0.625</c:v>
                </c:pt>
                <c:pt idx="2224">
                  <c:v>0.60899999999999999</c:v>
                </c:pt>
                <c:pt idx="2225">
                  <c:v>0.70799999999999996</c:v>
                </c:pt>
                <c:pt idx="2226">
                  <c:v>0.73299999999999998</c:v>
                </c:pt>
                <c:pt idx="2227">
                  <c:v>0.72299999999999998</c:v>
                </c:pt>
                <c:pt idx="2228">
                  <c:v>0.61599999999999999</c:v>
                </c:pt>
                <c:pt idx="2229">
                  <c:v>0.60799999999999998</c:v>
                </c:pt>
                <c:pt idx="2230">
                  <c:v>0.63</c:v>
                </c:pt>
                <c:pt idx="2231">
                  <c:v>0.621</c:v>
                </c:pt>
                <c:pt idx="2232">
                  <c:v>0.63200000000000001</c:v>
                </c:pt>
                <c:pt idx="2233">
                  <c:v>0.627</c:v>
                </c:pt>
                <c:pt idx="2234">
                  <c:v>0.59699999999999998</c:v>
                </c:pt>
                <c:pt idx="2235">
                  <c:v>0.60899999999999999</c:v>
                </c:pt>
                <c:pt idx="2236">
                  <c:v>0.69899999999999995</c:v>
                </c:pt>
                <c:pt idx="2237">
                  <c:v>0.69</c:v>
                </c:pt>
                <c:pt idx="2238">
                  <c:v>0.67800000000000005</c:v>
                </c:pt>
                <c:pt idx="2239">
                  <c:v>0.71199999999999997</c:v>
                </c:pt>
                <c:pt idx="2240">
                  <c:v>0.70299999999999996</c:v>
                </c:pt>
                <c:pt idx="2241">
                  <c:v>0.72699999999999998</c:v>
                </c:pt>
                <c:pt idx="2242">
                  <c:v>0.71699999999999997</c:v>
                </c:pt>
                <c:pt idx="2243">
                  <c:v>0.625</c:v>
                </c:pt>
                <c:pt idx="2244">
                  <c:v>0.61399999999999999</c:v>
                </c:pt>
                <c:pt idx="2245">
                  <c:v>0.623</c:v>
                </c:pt>
                <c:pt idx="2246">
                  <c:v>0.624</c:v>
                </c:pt>
                <c:pt idx="2247">
                  <c:v>0.68899999999999995</c:v>
                </c:pt>
                <c:pt idx="2248">
                  <c:v>0.67900000000000005</c:v>
                </c:pt>
                <c:pt idx="2249">
                  <c:v>0.71099999999999997</c:v>
                </c:pt>
                <c:pt idx="2250">
                  <c:v>0.70399999999999996</c:v>
                </c:pt>
                <c:pt idx="2251">
                  <c:v>0.72699999999999998</c:v>
                </c:pt>
                <c:pt idx="2252">
                  <c:v>0.72</c:v>
                </c:pt>
                <c:pt idx="2253">
                  <c:v>0.626</c:v>
                </c:pt>
                <c:pt idx="2254">
                  <c:v>0.61699999999999999</c:v>
                </c:pt>
                <c:pt idx="2255">
                  <c:v>0.626</c:v>
                </c:pt>
                <c:pt idx="2256">
                  <c:v>0.61799999999999999</c:v>
                </c:pt>
                <c:pt idx="2257">
                  <c:v>0.63300000000000001</c:v>
                </c:pt>
                <c:pt idx="2258">
                  <c:v>0.71</c:v>
                </c:pt>
                <c:pt idx="2259">
                  <c:v>0.7</c:v>
                </c:pt>
                <c:pt idx="2260">
                  <c:v>0.72499999999999998</c:v>
                </c:pt>
                <c:pt idx="2261">
                  <c:v>0.71399999999999997</c:v>
                </c:pt>
                <c:pt idx="2262">
                  <c:v>0.60599999999999998</c:v>
                </c:pt>
                <c:pt idx="2263">
                  <c:v>0.59799999999999998</c:v>
                </c:pt>
                <c:pt idx="2264">
                  <c:v>0.621</c:v>
                </c:pt>
                <c:pt idx="2265">
                  <c:v>0.61399999999999999</c:v>
                </c:pt>
                <c:pt idx="2266">
                  <c:v>0.60599999999999998</c:v>
                </c:pt>
                <c:pt idx="2267">
                  <c:v>0.622</c:v>
                </c:pt>
                <c:pt idx="2268">
                  <c:v>0.61299999999999999</c:v>
                </c:pt>
                <c:pt idx="2269">
                  <c:v>0.59599999999999997</c:v>
                </c:pt>
                <c:pt idx="2270">
                  <c:v>0.62</c:v>
                </c:pt>
                <c:pt idx="2271">
                  <c:v>0.61299999999999999</c:v>
                </c:pt>
                <c:pt idx="2272">
                  <c:v>0.60499999999999998</c:v>
                </c:pt>
                <c:pt idx="2273">
                  <c:v>0.61699999999999999</c:v>
                </c:pt>
                <c:pt idx="2274">
                  <c:v>0.61399999999999999</c:v>
                </c:pt>
                <c:pt idx="2275">
                  <c:v>0.63700000000000001</c:v>
                </c:pt>
                <c:pt idx="2276">
                  <c:v>0.63</c:v>
                </c:pt>
                <c:pt idx="2277">
                  <c:v>0.623</c:v>
                </c:pt>
                <c:pt idx="2278">
                  <c:v>0.624</c:v>
                </c:pt>
                <c:pt idx="2279">
                  <c:v>0.60799999999999998</c:v>
                </c:pt>
                <c:pt idx="2280">
                  <c:v>0.61799999999999999</c:v>
                </c:pt>
                <c:pt idx="2281">
                  <c:v>0.61</c:v>
                </c:pt>
                <c:pt idx="2282">
                  <c:v>0.63400000000000001</c:v>
                </c:pt>
                <c:pt idx="2283">
                  <c:v>0.71499999999999997</c:v>
                </c:pt>
                <c:pt idx="2284">
                  <c:v>0.70799999999999996</c:v>
                </c:pt>
                <c:pt idx="2285">
                  <c:v>0.73099999999999998</c:v>
                </c:pt>
                <c:pt idx="2286">
                  <c:v>0.66600000000000004</c:v>
                </c:pt>
                <c:pt idx="2287">
                  <c:v>0.70799999999999996</c:v>
                </c:pt>
                <c:pt idx="2288">
                  <c:v>0.7</c:v>
                </c:pt>
                <c:pt idx="2289">
                  <c:v>0.70399999999999996</c:v>
                </c:pt>
                <c:pt idx="2290">
                  <c:v>0.69499999999999995</c:v>
                </c:pt>
                <c:pt idx="2291">
                  <c:v>0.71899999999999997</c:v>
                </c:pt>
                <c:pt idx="2292">
                  <c:v>0.60099999999999998</c:v>
                </c:pt>
                <c:pt idx="2293">
                  <c:v>0.59399999999999997</c:v>
                </c:pt>
                <c:pt idx="2294">
                  <c:v>0.61699999999999999</c:v>
                </c:pt>
                <c:pt idx="2295">
                  <c:v>0.72099999999999997</c:v>
                </c:pt>
                <c:pt idx="2296">
                  <c:v>0.61399999999999999</c:v>
                </c:pt>
                <c:pt idx="2297">
                  <c:v>0.60699999999999998</c:v>
                </c:pt>
                <c:pt idx="2298">
                  <c:v>0.63</c:v>
                </c:pt>
                <c:pt idx="2299">
                  <c:v>0.65500000000000003</c:v>
                </c:pt>
                <c:pt idx="2300">
                  <c:v>0.71299999999999997</c:v>
                </c:pt>
                <c:pt idx="2301">
                  <c:v>0.70399999999999996</c:v>
                </c:pt>
                <c:pt idx="2302">
                  <c:v>0.72899999999999998</c:v>
                </c:pt>
                <c:pt idx="2303">
                  <c:v>0.67</c:v>
                </c:pt>
                <c:pt idx="2304">
                  <c:v>0.66100000000000003</c:v>
                </c:pt>
                <c:pt idx="2305">
                  <c:v>0.70699999999999996</c:v>
                </c:pt>
                <c:pt idx="2306">
                  <c:v>0.69799999999999995</c:v>
                </c:pt>
                <c:pt idx="2307">
                  <c:v>0.64800000000000002</c:v>
                </c:pt>
                <c:pt idx="2308">
                  <c:v>0.70599999999999996</c:v>
                </c:pt>
                <c:pt idx="2309">
                  <c:v>0.69699999999999995</c:v>
                </c:pt>
                <c:pt idx="2310">
                  <c:v>0.72099999999999997</c:v>
                </c:pt>
                <c:pt idx="2311">
                  <c:v>0.71399999999999997</c:v>
                </c:pt>
                <c:pt idx="2312">
                  <c:v>0.60499999999999998</c:v>
                </c:pt>
                <c:pt idx="2313">
                  <c:v>0.59899999999999998</c:v>
                </c:pt>
                <c:pt idx="2314">
                  <c:v>0.59199999999999997</c:v>
                </c:pt>
                <c:pt idx="2315">
                  <c:v>0.61799999999999999</c:v>
                </c:pt>
                <c:pt idx="2316">
                  <c:v>0.61199999999999999</c:v>
                </c:pt>
                <c:pt idx="2317">
                  <c:v>0.60499999999999998</c:v>
                </c:pt>
                <c:pt idx="2318">
                  <c:v>0.628</c:v>
                </c:pt>
                <c:pt idx="2319">
                  <c:v>0.62</c:v>
                </c:pt>
                <c:pt idx="2320">
                  <c:v>0.71699999999999997</c:v>
                </c:pt>
                <c:pt idx="2321">
                  <c:v>0.71099999999999997</c:v>
                </c:pt>
                <c:pt idx="2322">
                  <c:v>0.70199999999999996</c:v>
                </c:pt>
                <c:pt idx="2323">
                  <c:v>0.72699999999999998</c:v>
                </c:pt>
                <c:pt idx="2324">
                  <c:v>0.71699999999999997</c:v>
                </c:pt>
                <c:pt idx="2325">
                  <c:v>0.66900000000000004</c:v>
                </c:pt>
                <c:pt idx="2326">
                  <c:v>0.66</c:v>
                </c:pt>
                <c:pt idx="2327">
                  <c:v>0.70699999999999996</c:v>
                </c:pt>
                <c:pt idx="2328">
                  <c:v>0.69799999999999995</c:v>
                </c:pt>
                <c:pt idx="2329">
                  <c:v>0.72299999999999998</c:v>
                </c:pt>
                <c:pt idx="2330">
                  <c:v>0.65200000000000002</c:v>
                </c:pt>
                <c:pt idx="2331">
                  <c:v>0.70799999999999996</c:v>
                </c:pt>
                <c:pt idx="2332">
                  <c:v>0.69799999999999995</c:v>
                </c:pt>
                <c:pt idx="2333">
                  <c:v>0.72299999999999998</c:v>
                </c:pt>
                <c:pt idx="2334">
                  <c:v>0.71199999999999997</c:v>
                </c:pt>
                <c:pt idx="2335">
                  <c:v>0.71899999999999997</c:v>
                </c:pt>
                <c:pt idx="2336">
                  <c:v>0.70899999999999996</c:v>
                </c:pt>
                <c:pt idx="2337">
                  <c:v>0.60199999999999998</c:v>
                </c:pt>
                <c:pt idx="2338">
                  <c:v>0.59499999999999997</c:v>
                </c:pt>
                <c:pt idx="2339">
                  <c:v>0.61799999999999999</c:v>
                </c:pt>
                <c:pt idx="2340">
                  <c:v>0.61799999999999999</c:v>
                </c:pt>
                <c:pt idx="2341">
                  <c:v>0.61199999999999999</c:v>
                </c:pt>
                <c:pt idx="2342">
                  <c:v>0.60499999999999998</c:v>
                </c:pt>
                <c:pt idx="2343">
                  <c:v>0.628</c:v>
                </c:pt>
                <c:pt idx="2344">
                  <c:v>0.62</c:v>
                </c:pt>
                <c:pt idx="2345">
                  <c:v>0.71699999999999997</c:v>
                </c:pt>
                <c:pt idx="2346">
                  <c:v>0.71099999999999997</c:v>
                </c:pt>
                <c:pt idx="2347">
                  <c:v>0.70199999999999996</c:v>
                </c:pt>
                <c:pt idx="2348">
                  <c:v>0.72699999999999998</c:v>
                </c:pt>
                <c:pt idx="2349">
                  <c:v>0.71699999999999997</c:v>
                </c:pt>
                <c:pt idx="2350">
                  <c:v>0.66900000000000004</c:v>
                </c:pt>
                <c:pt idx="2351">
                  <c:v>0.66</c:v>
                </c:pt>
                <c:pt idx="2352">
                  <c:v>0.70699999999999996</c:v>
                </c:pt>
                <c:pt idx="2353">
                  <c:v>0.69799999999999995</c:v>
                </c:pt>
                <c:pt idx="2354">
                  <c:v>0.72299999999999998</c:v>
                </c:pt>
                <c:pt idx="2355">
                  <c:v>0.65200000000000002</c:v>
                </c:pt>
                <c:pt idx="2356">
                  <c:v>0.70799999999999996</c:v>
                </c:pt>
                <c:pt idx="2357">
                  <c:v>0.69799999999999995</c:v>
                </c:pt>
                <c:pt idx="2358">
                  <c:v>0.72299999999999998</c:v>
                </c:pt>
                <c:pt idx="2359">
                  <c:v>0.71199999999999997</c:v>
                </c:pt>
                <c:pt idx="2360">
                  <c:v>0.71899999999999997</c:v>
                </c:pt>
                <c:pt idx="2361">
                  <c:v>0.70899999999999996</c:v>
                </c:pt>
                <c:pt idx="2362">
                  <c:v>0.60199999999999998</c:v>
                </c:pt>
                <c:pt idx="2363">
                  <c:v>0.59499999999999997</c:v>
                </c:pt>
                <c:pt idx="2364">
                  <c:v>0.61799999999999999</c:v>
                </c:pt>
                <c:pt idx="2365">
                  <c:v>0.72699999999999998</c:v>
                </c:pt>
                <c:pt idx="2366">
                  <c:v>0.61799999999999999</c:v>
                </c:pt>
                <c:pt idx="2367">
                  <c:v>0.61199999999999999</c:v>
                </c:pt>
                <c:pt idx="2368">
                  <c:v>0.60399999999999998</c:v>
                </c:pt>
                <c:pt idx="2369">
                  <c:v>0.627</c:v>
                </c:pt>
                <c:pt idx="2370">
                  <c:v>0.66600000000000004</c:v>
                </c:pt>
                <c:pt idx="2371">
                  <c:v>0.71599999999999997</c:v>
                </c:pt>
                <c:pt idx="2372">
                  <c:v>0.70899999999999996</c:v>
                </c:pt>
                <c:pt idx="2373">
                  <c:v>0.73099999999999998</c:v>
                </c:pt>
                <c:pt idx="2374">
                  <c:v>0.72399999999999998</c:v>
                </c:pt>
                <c:pt idx="2375">
                  <c:v>0.67600000000000005</c:v>
                </c:pt>
                <c:pt idx="2376">
                  <c:v>0.66700000000000004</c:v>
                </c:pt>
                <c:pt idx="2377">
                  <c:v>0.70899999999999996</c:v>
                </c:pt>
                <c:pt idx="2378">
                  <c:v>0.7</c:v>
                </c:pt>
                <c:pt idx="2379">
                  <c:v>0.72499999999999998</c:v>
                </c:pt>
                <c:pt idx="2380">
                  <c:v>0.71299999999999997</c:v>
                </c:pt>
                <c:pt idx="2381">
                  <c:v>0.70499999999999996</c:v>
                </c:pt>
                <c:pt idx="2382">
                  <c:v>0.69599999999999995</c:v>
                </c:pt>
                <c:pt idx="2383">
                  <c:v>0.72</c:v>
                </c:pt>
                <c:pt idx="2384">
                  <c:v>0.70899999999999996</c:v>
                </c:pt>
                <c:pt idx="2385">
                  <c:v>0.70899999999999996</c:v>
                </c:pt>
                <c:pt idx="2386">
                  <c:v>0.60199999999999998</c:v>
                </c:pt>
                <c:pt idx="2387">
                  <c:v>0.59499999999999997</c:v>
                </c:pt>
                <c:pt idx="2388">
                  <c:v>0.61799999999999999</c:v>
                </c:pt>
                <c:pt idx="2389">
                  <c:v>0.61</c:v>
                </c:pt>
                <c:pt idx="2390">
                  <c:v>0.73499999999999999</c:v>
                </c:pt>
                <c:pt idx="2391">
                  <c:v>0.72499999999999998</c:v>
                </c:pt>
                <c:pt idx="2392">
                  <c:v>0.61799999999999999</c:v>
                </c:pt>
                <c:pt idx="2393">
                  <c:v>0.61</c:v>
                </c:pt>
                <c:pt idx="2394">
                  <c:v>0.63300000000000001</c:v>
                </c:pt>
                <c:pt idx="2395">
                  <c:v>0.624</c:v>
                </c:pt>
                <c:pt idx="2396">
                  <c:v>0.69499999999999995</c:v>
                </c:pt>
                <c:pt idx="2397">
                  <c:v>0.68700000000000006</c:v>
                </c:pt>
                <c:pt idx="2398">
                  <c:v>0.71799999999999997</c:v>
                </c:pt>
                <c:pt idx="2399">
                  <c:v>0.71099999999999997</c:v>
                </c:pt>
                <c:pt idx="2400">
                  <c:v>0.73299999999999998</c:v>
                </c:pt>
                <c:pt idx="2401">
                  <c:v>0.72599999999999998</c:v>
                </c:pt>
                <c:pt idx="2402">
                  <c:v>0.69499999999999995</c:v>
                </c:pt>
                <c:pt idx="2403">
                  <c:v>0.68500000000000005</c:v>
                </c:pt>
                <c:pt idx="2404">
                  <c:v>0.67300000000000004</c:v>
                </c:pt>
                <c:pt idx="2405">
                  <c:v>0.70699999999999996</c:v>
                </c:pt>
                <c:pt idx="2406">
                  <c:v>0.69799999999999995</c:v>
                </c:pt>
                <c:pt idx="2407">
                  <c:v>0.72199999999999998</c:v>
                </c:pt>
                <c:pt idx="2408">
                  <c:v>0.71299999999999997</c:v>
                </c:pt>
                <c:pt idx="2409">
                  <c:v>0.70499999999999996</c:v>
                </c:pt>
                <c:pt idx="2410">
                  <c:v>0.69599999999999995</c:v>
                </c:pt>
                <c:pt idx="2411">
                  <c:v>0.72</c:v>
                </c:pt>
                <c:pt idx="2412">
                  <c:v>0.70899999999999996</c:v>
                </c:pt>
                <c:pt idx="2413">
                  <c:v>0.60199999999999998</c:v>
                </c:pt>
                <c:pt idx="2414">
                  <c:v>0.6</c:v>
                </c:pt>
                <c:pt idx="2415">
                  <c:v>0.59299999999999997</c:v>
                </c:pt>
                <c:pt idx="2416">
                  <c:v>0.61699999999999999</c:v>
                </c:pt>
                <c:pt idx="2417">
                  <c:v>0.60899999999999999</c:v>
                </c:pt>
                <c:pt idx="2418">
                  <c:v>0.621</c:v>
                </c:pt>
                <c:pt idx="2419">
                  <c:v>0.61299999999999999</c:v>
                </c:pt>
                <c:pt idx="2420">
                  <c:v>0.72399999999999998</c:v>
                </c:pt>
                <c:pt idx="2421">
                  <c:v>0.73499999999999999</c:v>
                </c:pt>
                <c:pt idx="2422">
                  <c:v>0.626</c:v>
                </c:pt>
                <c:pt idx="2423">
                  <c:v>0.61799999999999999</c:v>
                </c:pt>
                <c:pt idx="2424">
                  <c:v>0.79300000000000004</c:v>
                </c:pt>
                <c:pt idx="2425">
                  <c:v>0.78300000000000003</c:v>
                </c:pt>
                <c:pt idx="2426">
                  <c:v>0.78500000000000003</c:v>
                </c:pt>
                <c:pt idx="2427">
                  <c:v>0.77500000000000002</c:v>
                </c:pt>
                <c:pt idx="2428">
                  <c:v>0.72899999999999998</c:v>
                </c:pt>
                <c:pt idx="2429">
                  <c:v>0.78800000000000003</c:v>
                </c:pt>
                <c:pt idx="2430">
                  <c:v>0.77600000000000002</c:v>
                </c:pt>
                <c:pt idx="2431">
                  <c:v>0.77800000000000002</c:v>
                </c:pt>
                <c:pt idx="2432">
                  <c:v>0.78900000000000003</c:v>
                </c:pt>
                <c:pt idx="2433">
                  <c:v>0.77700000000000002</c:v>
                </c:pt>
                <c:pt idx="2434">
                  <c:v>0.77800000000000002</c:v>
                </c:pt>
                <c:pt idx="2435">
                  <c:v>0.76600000000000001</c:v>
                </c:pt>
                <c:pt idx="2436">
                  <c:v>0.71499999999999997</c:v>
                </c:pt>
                <c:pt idx="2437">
                  <c:v>0.70499999999999996</c:v>
                </c:pt>
                <c:pt idx="2438">
                  <c:v>0.66500000000000004</c:v>
                </c:pt>
                <c:pt idx="2439">
                  <c:v>0.60799999999999998</c:v>
                </c:pt>
                <c:pt idx="2440">
                  <c:v>0.73399999999999999</c:v>
                </c:pt>
                <c:pt idx="2441">
                  <c:v>0.625</c:v>
                </c:pt>
                <c:pt idx="2442">
                  <c:v>0.61699999999999999</c:v>
                </c:pt>
                <c:pt idx="2443">
                  <c:v>0.64</c:v>
                </c:pt>
                <c:pt idx="2444">
                  <c:v>0.63100000000000001</c:v>
                </c:pt>
                <c:pt idx="2445">
                  <c:v>0.78100000000000003</c:v>
                </c:pt>
                <c:pt idx="2446">
                  <c:v>0.78300000000000003</c:v>
                </c:pt>
                <c:pt idx="2447">
                  <c:v>0.77300000000000002</c:v>
                </c:pt>
                <c:pt idx="2448">
                  <c:v>0.71799999999999997</c:v>
                </c:pt>
                <c:pt idx="2449">
                  <c:v>0.72899999999999998</c:v>
                </c:pt>
                <c:pt idx="2450">
                  <c:v>0.78600000000000003</c:v>
                </c:pt>
                <c:pt idx="2451">
                  <c:v>0.78500000000000003</c:v>
                </c:pt>
                <c:pt idx="2452">
                  <c:v>0.77700000000000002</c:v>
                </c:pt>
                <c:pt idx="2453">
                  <c:v>0.76600000000000001</c:v>
                </c:pt>
                <c:pt idx="2454">
                  <c:v>0.71199999999999997</c:v>
                </c:pt>
                <c:pt idx="2455">
                  <c:v>0.77800000000000002</c:v>
                </c:pt>
                <c:pt idx="2456">
                  <c:v>0.77900000000000003</c:v>
                </c:pt>
                <c:pt idx="2457">
                  <c:v>0.76700000000000002</c:v>
                </c:pt>
                <c:pt idx="2458">
                  <c:v>0.71199999999999997</c:v>
                </c:pt>
                <c:pt idx="2459">
                  <c:v>0.70099999999999996</c:v>
                </c:pt>
                <c:pt idx="2460">
                  <c:v>0.70799999999999996</c:v>
                </c:pt>
                <c:pt idx="2461">
                  <c:v>0.69899999999999995</c:v>
                </c:pt>
                <c:pt idx="2462">
                  <c:v>0.61</c:v>
                </c:pt>
                <c:pt idx="2463">
                  <c:v>0.60199999999999998</c:v>
                </c:pt>
                <c:pt idx="2464">
                  <c:v>0.625</c:v>
                </c:pt>
                <c:pt idx="2465">
                  <c:v>0.73399999999999999</c:v>
                </c:pt>
                <c:pt idx="2466">
                  <c:v>0.625</c:v>
                </c:pt>
                <c:pt idx="2467">
                  <c:v>0.61699999999999999</c:v>
                </c:pt>
                <c:pt idx="2468">
                  <c:v>0.64</c:v>
                </c:pt>
                <c:pt idx="2469">
                  <c:v>0.63100000000000001</c:v>
                </c:pt>
                <c:pt idx="2470">
                  <c:v>0.78100000000000003</c:v>
                </c:pt>
                <c:pt idx="2471">
                  <c:v>0.78300000000000003</c:v>
                </c:pt>
                <c:pt idx="2472">
                  <c:v>0.77300000000000002</c:v>
                </c:pt>
                <c:pt idx="2473">
                  <c:v>0.71799999999999997</c:v>
                </c:pt>
                <c:pt idx="2474">
                  <c:v>0.72899999999999998</c:v>
                </c:pt>
                <c:pt idx="2475">
                  <c:v>0.78600000000000003</c:v>
                </c:pt>
                <c:pt idx="2476">
                  <c:v>0.78500000000000003</c:v>
                </c:pt>
                <c:pt idx="2477">
                  <c:v>0.77700000000000002</c:v>
                </c:pt>
                <c:pt idx="2478">
                  <c:v>0.76600000000000001</c:v>
                </c:pt>
                <c:pt idx="2479">
                  <c:v>0.71199999999999997</c:v>
                </c:pt>
                <c:pt idx="2480">
                  <c:v>0.77800000000000002</c:v>
                </c:pt>
                <c:pt idx="2481">
                  <c:v>0.77900000000000003</c:v>
                </c:pt>
                <c:pt idx="2482">
                  <c:v>0.76700000000000002</c:v>
                </c:pt>
                <c:pt idx="2483">
                  <c:v>0.71199999999999997</c:v>
                </c:pt>
                <c:pt idx="2484">
                  <c:v>0.70099999999999996</c:v>
                </c:pt>
                <c:pt idx="2485">
                  <c:v>0.70799999999999996</c:v>
                </c:pt>
                <c:pt idx="2486">
                  <c:v>0.69899999999999995</c:v>
                </c:pt>
                <c:pt idx="2487">
                  <c:v>0.61</c:v>
                </c:pt>
                <c:pt idx="2488">
                  <c:v>0.60199999999999998</c:v>
                </c:pt>
                <c:pt idx="2489">
                  <c:v>0.625</c:v>
                </c:pt>
                <c:pt idx="2490">
                  <c:v>0.78300000000000003</c:v>
                </c:pt>
                <c:pt idx="2491">
                  <c:v>0.72699999999999998</c:v>
                </c:pt>
                <c:pt idx="2492">
                  <c:v>0.73899999999999999</c:v>
                </c:pt>
                <c:pt idx="2493">
                  <c:v>0.627</c:v>
                </c:pt>
                <c:pt idx="2494">
                  <c:v>0.62</c:v>
                </c:pt>
                <c:pt idx="2495">
                  <c:v>0.61099999999999999</c:v>
                </c:pt>
                <c:pt idx="2496">
                  <c:v>0.63300000000000001</c:v>
                </c:pt>
                <c:pt idx="2497">
                  <c:v>0.624</c:v>
                </c:pt>
                <c:pt idx="2498">
                  <c:v>0.63400000000000001</c:v>
                </c:pt>
                <c:pt idx="2499">
                  <c:v>0.624</c:v>
                </c:pt>
                <c:pt idx="2500">
                  <c:v>0.627</c:v>
                </c:pt>
                <c:pt idx="2501">
                  <c:v>0.73599999999999999</c:v>
                </c:pt>
                <c:pt idx="2502">
                  <c:v>0.78900000000000003</c:v>
                </c:pt>
                <c:pt idx="2503">
                  <c:v>0.78400000000000003</c:v>
                </c:pt>
                <c:pt idx="2504">
                  <c:v>0.78600000000000003</c:v>
                </c:pt>
                <c:pt idx="2505">
                  <c:v>0.77500000000000002</c:v>
                </c:pt>
                <c:pt idx="2506">
                  <c:v>0.72</c:v>
                </c:pt>
                <c:pt idx="2507">
                  <c:v>0.73</c:v>
                </c:pt>
                <c:pt idx="2508">
                  <c:v>0.63900000000000001</c:v>
                </c:pt>
                <c:pt idx="2509">
                  <c:v>0.627</c:v>
                </c:pt>
                <c:pt idx="2510">
                  <c:v>0.63300000000000001</c:v>
                </c:pt>
                <c:pt idx="2511">
                  <c:v>0.623</c:v>
                </c:pt>
                <c:pt idx="2512">
                  <c:v>0.79200000000000004</c:v>
                </c:pt>
                <c:pt idx="2513">
                  <c:v>0.78600000000000003</c:v>
                </c:pt>
                <c:pt idx="2514">
                  <c:v>0.78400000000000003</c:v>
                </c:pt>
                <c:pt idx="2515">
                  <c:v>0.77600000000000002</c:v>
                </c:pt>
                <c:pt idx="2516">
                  <c:v>0.71899999999999997</c:v>
                </c:pt>
                <c:pt idx="2517">
                  <c:v>0.71</c:v>
                </c:pt>
                <c:pt idx="2518">
                  <c:v>0.63600000000000001</c:v>
                </c:pt>
                <c:pt idx="2519">
                  <c:v>0.626</c:v>
                </c:pt>
                <c:pt idx="2520">
                  <c:v>0.63500000000000001</c:v>
                </c:pt>
                <c:pt idx="2521">
                  <c:v>0.626</c:v>
                </c:pt>
                <c:pt idx="2522">
                  <c:v>0.63700000000000001</c:v>
                </c:pt>
                <c:pt idx="2523">
                  <c:v>0.78300000000000003</c:v>
                </c:pt>
                <c:pt idx="2524">
                  <c:v>0.77100000000000002</c:v>
                </c:pt>
                <c:pt idx="2525">
                  <c:v>0.71599999999999997</c:v>
                </c:pt>
                <c:pt idx="2526">
                  <c:v>0.70499999999999996</c:v>
                </c:pt>
                <c:pt idx="2527">
                  <c:v>0.61499999999999999</c:v>
                </c:pt>
                <c:pt idx="2528">
                  <c:v>0.60599999999999998</c:v>
                </c:pt>
                <c:pt idx="2529">
                  <c:v>0.63</c:v>
                </c:pt>
                <c:pt idx="2530">
                  <c:v>0.622</c:v>
                </c:pt>
                <c:pt idx="2531">
                  <c:v>0.61299999999999999</c:v>
                </c:pt>
                <c:pt idx="2532">
                  <c:v>0.625</c:v>
                </c:pt>
                <c:pt idx="2533">
                  <c:v>0.61399999999999999</c:v>
                </c:pt>
                <c:pt idx="2534">
                  <c:v>0.60499999999999998</c:v>
                </c:pt>
                <c:pt idx="2535">
                  <c:v>0.628</c:v>
                </c:pt>
                <c:pt idx="2536">
                  <c:v>0.62</c:v>
                </c:pt>
                <c:pt idx="2537">
                  <c:v>0.61299999999999999</c:v>
                </c:pt>
                <c:pt idx="2538">
                  <c:v>0.624</c:v>
                </c:pt>
                <c:pt idx="2539">
                  <c:v>0.61599999999999999</c:v>
                </c:pt>
                <c:pt idx="2540">
                  <c:v>0.621</c:v>
                </c:pt>
                <c:pt idx="2541">
                  <c:v>0.61299999999999999</c:v>
                </c:pt>
                <c:pt idx="2542">
                  <c:v>0.60699999999999998</c:v>
                </c:pt>
                <c:pt idx="2543">
                  <c:v>0.623</c:v>
                </c:pt>
                <c:pt idx="2544">
                  <c:v>0.61499999999999999</c:v>
                </c:pt>
                <c:pt idx="2545">
                  <c:v>0.72799999999999998</c:v>
                </c:pt>
                <c:pt idx="2546">
                  <c:v>0.73899999999999999</c:v>
                </c:pt>
                <c:pt idx="2547">
                  <c:v>0.627</c:v>
                </c:pt>
                <c:pt idx="2548">
                  <c:v>0.61899999999999999</c:v>
                </c:pt>
                <c:pt idx="2549">
                  <c:v>0.61</c:v>
                </c:pt>
                <c:pt idx="2550">
                  <c:v>0.63300000000000001</c:v>
                </c:pt>
                <c:pt idx="2551">
                  <c:v>0.623</c:v>
                </c:pt>
                <c:pt idx="2552">
                  <c:v>0.63400000000000001</c:v>
                </c:pt>
                <c:pt idx="2553">
                  <c:v>0.623</c:v>
                </c:pt>
                <c:pt idx="2554">
                  <c:v>0.627</c:v>
                </c:pt>
                <c:pt idx="2555">
                  <c:v>0.61</c:v>
                </c:pt>
                <c:pt idx="2556">
                  <c:v>0.60399999999999998</c:v>
                </c:pt>
                <c:pt idx="2557">
                  <c:v>0.57999999999999996</c:v>
                </c:pt>
                <c:pt idx="2558">
                  <c:v>0.46600000000000003</c:v>
                </c:pt>
                <c:pt idx="2559">
                  <c:v>0.33100000000000002</c:v>
                </c:pt>
                <c:pt idx="2560">
                  <c:v>0.79100000000000004</c:v>
                </c:pt>
                <c:pt idx="2561">
                  <c:v>0.78600000000000003</c:v>
                </c:pt>
                <c:pt idx="2562">
                  <c:v>0.78500000000000003</c:v>
                </c:pt>
                <c:pt idx="2563">
                  <c:v>0.77700000000000002</c:v>
                </c:pt>
                <c:pt idx="2564">
                  <c:v>0.72099999999999997</c:v>
                </c:pt>
                <c:pt idx="2565">
                  <c:v>0.73199999999999998</c:v>
                </c:pt>
                <c:pt idx="2566">
                  <c:v>0.64200000000000002</c:v>
                </c:pt>
                <c:pt idx="2567">
                  <c:v>0.63</c:v>
                </c:pt>
                <c:pt idx="2568">
                  <c:v>0.63400000000000001</c:v>
                </c:pt>
                <c:pt idx="2569">
                  <c:v>0.624</c:v>
                </c:pt>
                <c:pt idx="2570">
                  <c:v>0.63400000000000001</c:v>
                </c:pt>
                <c:pt idx="2571">
                  <c:v>0.623</c:v>
                </c:pt>
                <c:pt idx="2572">
                  <c:v>0.626</c:v>
                </c:pt>
                <c:pt idx="2573">
                  <c:v>0.60499999999999998</c:v>
                </c:pt>
                <c:pt idx="2574">
                  <c:v>0.50700000000000001</c:v>
                </c:pt>
                <c:pt idx="2575">
                  <c:v>0.79</c:v>
                </c:pt>
                <c:pt idx="2576">
                  <c:v>0.77700000000000002</c:v>
                </c:pt>
                <c:pt idx="2577">
                  <c:v>0.77900000000000003</c:v>
                </c:pt>
                <c:pt idx="2578">
                  <c:v>0.76800000000000002</c:v>
                </c:pt>
                <c:pt idx="2579">
                  <c:v>0.71299999999999997</c:v>
                </c:pt>
                <c:pt idx="2580">
                  <c:v>0.72399999999999998</c:v>
                </c:pt>
                <c:pt idx="2581">
                  <c:v>0.63100000000000001</c:v>
                </c:pt>
                <c:pt idx="2582">
                  <c:v>0.62</c:v>
                </c:pt>
                <c:pt idx="2583">
                  <c:v>0.628</c:v>
                </c:pt>
                <c:pt idx="2584">
                  <c:v>0.61899999999999999</c:v>
                </c:pt>
                <c:pt idx="2585">
                  <c:v>0.629</c:v>
                </c:pt>
                <c:pt idx="2586">
                  <c:v>0.61699999999999999</c:v>
                </c:pt>
                <c:pt idx="2587">
                  <c:v>0.623</c:v>
                </c:pt>
                <c:pt idx="2588">
                  <c:v>0.61899999999999999</c:v>
                </c:pt>
                <c:pt idx="2589">
                  <c:v>0.52600000000000002</c:v>
                </c:pt>
                <c:pt idx="2590">
                  <c:v>0.77600000000000002</c:v>
                </c:pt>
                <c:pt idx="2591">
                  <c:v>0.71799999999999997</c:v>
                </c:pt>
                <c:pt idx="2592">
                  <c:v>0.70899999999999996</c:v>
                </c:pt>
                <c:pt idx="2593">
                  <c:v>0.69799999999999995</c:v>
                </c:pt>
                <c:pt idx="2594">
                  <c:v>0.60899999999999999</c:v>
                </c:pt>
                <c:pt idx="2595">
                  <c:v>0.60099999999999998</c:v>
                </c:pt>
                <c:pt idx="2596">
                  <c:v>0.624</c:v>
                </c:pt>
                <c:pt idx="2597">
                  <c:v>0.61599999999999999</c:v>
                </c:pt>
                <c:pt idx="2598">
                  <c:v>0.627</c:v>
                </c:pt>
                <c:pt idx="2599">
                  <c:v>0.61899999999999999</c:v>
                </c:pt>
                <c:pt idx="2600">
                  <c:v>0.623</c:v>
                </c:pt>
                <c:pt idx="2601">
                  <c:v>0.61399999999999999</c:v>
                </c:pt>
                <c:pt idx="2602">
                  <c:v>0.629</c:v>
                </c:pt>
                <c:pt idx="2603">
                  <c:v>0.56899999999999995</c:v>
                </c:pt>
                <c:pt idx="2604">
                  <c:v>0.46500000000000002</c:v>
                </c:pt>
                <c:pt idx="2605">
                  <c:v>0.6</c:v>
                </c:pt>
                <c:pt idx="2606">
                  <c:v>0.623</c:v>
                </c:pt>
                <c:pt idx="2607">
                  <c:v>0.61599999999999999</c:v>
                </c:pt>
                <c:pt idx="2608">
                  <c:v>0.627</c:v>
                </c:pt>
                <c:pt idx="2609">
                  <c:v>0.61899999999999999</c:v>
                </c:pt>
                <c:pt idx="2610">
                  <c:v>0.60899999999999999</c:v>
                </c:pt>
                <c:pt idx="2611">
                  <c:v>0.61599999999999999</c:v>
                </c:pt>
                <c:pt idx="2612">
                  <c:v>0.60899999999999999</c:v>
                </c:pt>
                <c:pt idx="2613">
                  <c:v>0.625</c:v>
                </c:pt>
                <c:pt idx="2614">
                  <c:v>0.61699999999999999</c:v>
                </c:pt>
                <c:pt idx="2615">
                  <c:v>0.60699999999999998</c:v>
                </c:pt>
                <c:pt idx="2616">
                  <c:v>0.58099999999999996</c:v>
                </c:pt>
                <c:pt idx="2617">
                  <c:v>0.54700000000000004</c:v>
                </c:pt>
                <c:pt idx="2618">
                  <c:v>0.45300000000000001</c:v>
                </c:pt>
                <c:pt idx="2619">
                  <c:v>0.32800000000000001</c:v>
                </c:pt>
                <c:pt idx="2620">
                  <c:v>0.77700000000000002</c:v>
                </c:pt>
                <c:pt idx="2621">
                  <c:v>0.72299999999999998</c:v>
                </c:pt>
                <c:pt idx="2622">
                  <c:v>0.73399999999999999</c:v>
                </c:pt>
                <c:pt idx="2623">
                  <c:v>0.624</c:v>
                </c:pt>
                <c:pt idx="2624">
                  <c:v>0.61599999999999999</c:v>
                </c:pt>
                <c:pt idx="2625">
                  <c:v>0.63800000000000001</c:v>
                </c:pt>
                <c:pt idx="2626">
                  <c:v>0.629</c:v>
                </c:pt>
                <c:pt idx="2627">
                  <c:v>0.64</c:v>
                </c:pt>
                <c:pt idx="2628">
                  <c:v>0.63</c:v>
                </c:pt>
                <c:pt idx="2629">
                  <c:v>0.61799999999999999</c:v>
                </c:pt>
                <c:pt idx="2630">
                  <c:v>0.624</c:v>
                </c:pt>
                <c:pt idx="2631">
                  <c:v>0.73699999999999999</c:v>
                </c:pt>
                <c:pt idx="2632">
                  <c:v>0.79</c:v>
                </c:pt>
                <c:pt idx="2633">
                  <c:v>0.78600000000000003</c:v>
                </c:pt>
                <c:pt idx="2634">
                  <c:v>0.78400000000000003</c:v>
                </c:pt>
                <c:pt idx="2635">
                  <c:v>0.77600000000000002</c:v>
                </c:pt>
                <c:pt idx="2636">
                  <c:v>0.72099999999999997</c:v>
                </c:pt>
                <c:pt idx="2637">
                  <c:v>0.73099999999999998</c:v>
                </c:pt>
                <c:pt idx="2638">
                  <c:v>0.64100000000000001</c:v>
                </c:pt>
                <c:pt idx="2639">
                  <c:v>0.63</c:v>
                </c:pt>
                <c:pt idx="2640">
                  <c:v>0.63400000000000001</c:v>
                </c:pt>
                <c:pt idx="2641">
                  <c:v>0.624</c:v>
                </c:pt>
                <c:pt idx="2642">
                  <c:v>0.73299999999999998</c:v>
                </c:pt>
                <c:pt idx="2643">
                  <c:v>0.78500000000000003</c:v>
                </c:pt>
                <c:pt idx="2644">
                  <c:v>0.77900000000000003</c:v>
                </c:pt>
                <c:pt idx="2645">
                  <c:v>0.78</c:v>
                </c:pt>
                <c:pt idx="2646">
                  <c:v>0.76900000000000002</c:v>
                </c:pt>
                <c:pt idx="2647">
                  <c:v>0.71399999999999997</c:v>
                </c:pt>
                <c:pt idx="2648">
                  <c:v>0.72499999999999998</c:v>
                </c:pt>
                <c:pt idx="2649">
                  <c:v>0.63300000000000001</c:v>
                </c:pt>
                <c:pt idx="2650">
                  <c:v>0.622</c:v>
                </c:pt>
                <c:pt idx="2651">
                  <c:v>0.629</c:v>
                </c:pt>
                <c:pt idx="2652">
                  <c:v>0.62</c:v>
                </c:pt>
                <c:pt idx="2653">
                  <c:v>0.78600000000000003</c:v>
                </c:pt>
                <c:pt idx="2654">
                  <c:v>0.77800000000000002</c:v>
                </c:pt>
                <c:pt idx="2655">
                  <c:v>0.76600000000000001</c:v>
                </c:pt>
                <c:pt idx="2656">
                  <c:v>0.71</c:v>
                </c:pt>
                <c:pt idx="2657">
                  <c:v>0.7</c:v>
                </c:pt>
                <c:pt idx="2658">
                  <c:v>0.61</c:v>
                </c:pt>
                <c:pt idx="2659">
                  <c:v>0.60199999999999998</c:v>
                </c:pt>
                <c:pt idx="2660">
                  <c:v>0.626</c:v>
                </c:pt>
                <c:pt idx="2661">
                  <c:v>0.61699999999999999</c:v>
                </c:pt>
                <c:pt idx="2662">
                  <c:v>0.628</c:v>
                </c:pt>
                <c:pt idx="2663">
                  <c:v>0.62</c:v>
                </c:pt>
                <c:pt idx="2664">
                  <c:v>0.60799999999999998</c:v>
                </c:pt>
                <c:pt idx="2665">
                  <c:v>0.6</c:v>
                </c:pt>
                <c:pt idx="2666">
                  <c:v>0.624</c:v>
                </c:pt>
                <c:pt idx="2667">
                  <c:v>0.61599999999999999</c:v>
                </c:pt>
                <c:pt idx="2668">
                  <c:v>0.627</c:v>
                </c:pt>
                <c:pt idx="2669">
                  <c:v>0.61899999999999999</c:v>
                </c:pt>
                <c:pt idx="2670">
                  <c:v>0.60899999999999999</c:v>
                </c:pt>
                <c:pt idx="2671">
                  <c:v>0.61599999999999999</c:v>
                </c:pt>
                <c:pt idx="2672">
                  <c:v>0.60899999999999999</c:v>
                </c:pt>
                <c:pt idx="2673">
                  <c:v>0.626</c:v>
                </c:pt>
                <c:pt idx="2674">
                  <c:v>0.61699999999999999</c:v>
                </c:pt>
                <c:pt idx="2675">
                  <c:v>0.73399999999999999</c:v>
                </c:pt>
                <c:pt idx="2676">
                  <c:v>0.624</c:v>
                </c:pt>
                <c:pt idx="2677">
                  <c:v>0.61599999999999999</c:v>
                </c:pt>
                <c:pt idx="2678">
                  <c:v>0.63900000000000001</c:v>
                </c:pt>
                <c:pt idx="2679">
                  <c:v>0.629</c:v>
                </c:pt>
                <c:pt idx="2680">
                  <c:v>0.64</c:v>
                </c:pt>
                <c:pt idx="2681">
                  <c:v>0.63</c:v>
                </c:pt>
                <c:pt idx="2682">
                  <c:v>0.61799999999999999</c:v>
                </c:pt>
                <c:pt idx="2683">
                  <c:v>0.624</c:v>
                </c:pt>
                <c:pt idx="2684">
                  <c:v>0.59599999999999997</c:v>
                </c:pt>
                <c:pt idx="2685">
                  <c:v>0.59699999999999998</c:v>
                </c:pt>
                <c:pt idx="2686">
                  <c:v>0.56999999999999995</c:v>
                </c:pt>
                <c:pt idx="2687">
                  <c:v>0.45400000000000001</c:v>
                </c:pt>
                <c:pt idx="2688">
                  <c:v>0.372</c:v>
                </c:pt>
                <c:pt idx="2689">
                  <c:v>0.316</c:v>
                </c:pt>
                <c:pt idx="2690">
                  <c:v>0.27</c:v>
                </c:pt>
                <c:pt idx="2691">
                  <c:v>0.78600000000000003</c:v>
                </c:pt>
                <c:pt idx="2692">
                  <c:v>0.78500000000000003</c:v>
                </c:pt>
                <c:pt idx="2693">
                  <c:v>0.77700000000000002</c:v>
                </c:pt>
                <c:pt idx="2694">
                  <c:v>0.72199999999999998</c:v>
                </c:pt>
                <c:pt idx="2695">
                  <c:v>0.73199999999999998</c:v>
                </c:pt>
                <c:pt idx="2696">
                  <c:v>0.64300000000000002</c:v>
                </c:pt>
                <c:pt idx="2697">
                  <c:v>0.63100000000000001</c:v>
                </c:pt>
                <c:pt idx="2698">
                  <c:v>0.63400000000000001</c:v>
                </c:pt>
                <c:pt idx="2699">
                  <c:v>0.625</c:v>
                </c:pt>
                <c:pt idx="2700">
                  <c:v>0.63400000000000001</c:v>
                </c:pt>
                <c:pt idx="2701">
                  <c:v>0.624</c:v>
                </c:pt>
                <c:pt idx="2702">
                  <c:v>0.626</c:v>
                </c:pt>
                <c:pt idx="2703">
                  <c:v>0.60399999999999998</c:v>
                </c:pt>
                <c:pt idx="2704">
                  <c:v>0.57399999999999995</c:v>
                </c:pt>
                <c:pt idx="2705">
                  <c:v>0.505</c:v>
                </c:pt>
                <c:pt idx="2706">
                  <c:v>0.29899999999999999</c:v>
                </c:pt>
                <c:pt idx="2707">
                  <c:v>0.78100000000000003</c:v>
                </c:pt>
                <c:pt idx="2708">
                  <c:v>0.78200000000000003</c:v>
                </c:pt>
                <c:pt idx="2709">
                  <c:v>0.77100000000000002</c:v>
                </c:pt>
                <c:pt idx="2710">
                  <c:v>0.71599999999999997</c:v>
                </c:pt>
                <c:pt idx="2711">
                  <c:v>0.72599999999999998</c:v>
                </c:pt>
                <c:pt idx="2712">
                  <c:v>0.63600000000000001</c:v>
                </c:pt>
                <c:pt idx="2713">
                  <c:v>0.625</c:v>
                </c:pt>
                <c:pt idx="2714">
                  <c:v>0.63</c:v>
                </c:pt>
                <c:pt idx="2715">
                  <c:v>0.621</c:v>
                </c:pt>
                <c:pt idx="2716">
                  <c:v>0.63100000000000001</c:v>
                </c:pt>
                <c:pt idx="2717">
                  <c:v>0.621</c:v>
                </c:pt>
                <c:pt idx="2718">
                  <c:v>0.624</c:v>
                </c:pt>
                <c:pt idx="2719">
                  <c:v>0.624</c:v>
                </c:pt>
                <c:pt idx="2720">
                  <c:v>0.59199999999999997</c:v>
                </c:pt>
                <c:pt idx="2721">
                  <c:v>0.53200000000000003</c:v>
                </c:pt>
                <c:pt idx="2722">
                  <c:v>0.33700000000000002</c:v>
                </c:pt>
                <c:pt idx="2723">
                  <c:v>0.76900000000000002</c:v>
                </c:pt>
                <c:pt idx="2724">
                  <c:v>0.71299999999999997</c:v>
                </c:pt>
                <c:pt idx="2725">
                  <c:v>0.70199999999999996</c:v>
                </c:pt>
                <c:pt idx="2726">
                  <c:v>0.61499999999999999</c:v>
                </c:pt>
                <c:pt idx="2727">
                  <c:v>0.60399999999999998</c:v>
                </c:pt>
                <c:pt idx="2728">
                  <c:v>0.628</c:v>
                </c:pt>
                <c:pt idx="2729">
                  <c:v>0.61899999999999999</c:v>
                </c:pt>
                <c:pt idx="2730">
                  <c:v>0.63</c:v>
                </c:pt>
                <c:pt idx="2731">
                  <c:v>0.622</c:v>
                </c:pt>
                <c:pt idx="2732">
                  <c:v>0.626</c:v>
                </c:pt>
                <c:pt idx="2733">
                  <c:v>0.61699999999999999</c:v>
                </c:pt>
                <c:pt idx="2734">
                  <c:v>0.63200000000000001</c:v>
                </c:pt>
                <c:pt idx="2735">
                  <c:v>0.60099999999999998</c:v>
                </c:pt>
                <c:pt idx="2736">
                  <c:v>0.54500000000000004</c:v>
                </c:pt>
                <c:pt idx="2737">
                  <c:v>0.504</c:v>
                </c:pt>
                <c:pt idx="2738">
                  <c:v>0.28799999999999998</c:v>
                </c:pt>
                <c:pt idx="2739">
                  <c:v>0.627</c:v>
                </c:pt>
                <c:pt idx="2740">
                  <c:v>0.61899999999999999</c:v>
                </c:pt>
                <c:pt idx="2741">
                  <c:v>0.61099999999999999</c:v>
                </c:pt>
                <c:pt idx="2742">
                  <c:v>0.622</c:v>
                </c:pt>
                <c:pt idx="2743">
                  <c:v>0.61399999999999999</c:v>
                </c:pt>
                <c:pt idx="2744">
                  <c:v>0.61899999999999999</c:v>
                </c:pt>
                <c:pt idx="2745">
                  <c:v>0.61099999999999999</c:v>
                </c:pt>
                <c:pt idx="2746">
                  <c:v>0.60199999999999998</c:v>
                </c:pt>
                <c:pt idx="2747">
                  <c:v>0.621</c:v>
                </c:pt>
                <c:pt idx="2748">
                  <c:v>0.61</c:v>
                </c:pt>
                <c:pt idx="2749">
                  <c:v>0.58599999999999997</c:v>
                </c:pt>
                <c:pt idx="2750">
                  <c:v>0.55700000000000005</c:v>
                </c:pt>
                <c:pt idx="2751">
                  <c:v>0.46300000000000002</c:v>
                </c:pt>
                <c:pt idx="2752">
                  <c:v>0.42099999999999999</c:v>
                </c:pt>
                <c:pt idx="2753">
                  <c:v>0.33800000000000002</c:v>
                </c:pt>
                <c:pt idx="2754">
                  <c:v>0.26700000000000002</c:v>
                </c:pt>
                <c:pt idx="2755">
                  <c:v>0.73</c:v>
                </c:pt>
                <c:pt idx="2756">
                  <c:v>0.72099999999999997</c:v>
                </c:pt>
                <c:pt idx="2757">
                  <c:v>0.73299999999999998</c:v>
                </c:pt>
                <c:pt idx="2758">
                  <c:v>0.623</c:v>
                </c:pt>
                <c:pt idx="2759">
                  <c:v>0.61399999999999999</c:v>
                </c:pt>
                <c:pt idx="2760">
                  <c:v>0.79300000000000004</c:v>
                </c:pt>
                <c:pt idx="2761">
                  <c:v>0.78900000000000003</c:v>
                </c:pt>
                <c:pt idx="2762">
                  <c:v>0.78800000000000003</c:v>
                </c:pt>
                <c:pt idx="2763">
                  <c:v>0.78</c:v>
                </c:pt>
                <c:pt idx="2764">
                  <c:v>0.72399999999999998</c:v>
                </c:pt>
                <c:pt idx="2765">
                  <c:v>0.78800000000000003</c:v>
                </c:pt>
                <c:pt idx="2766">
                  <c:v>0.78300000000000003</c:v>
                </c:pt>
                <c:pt idx="2767">
                  <c:v>0.78100000000000003</c:v>
                </c:pt>
                <c:pt idx="2768">
                  <c:v>0.77300000000000002</c:v>
                </c:pt>
                <c:pt idx="2769">
                  <c:v>0.71599999999999997</c:v>
                </c:pt>
                <c:pt idx="2770">
                  <c:v>0.78200000000000003</c:v>
                </c:pt>
                <c:pt idx="2771">
                  <c:v>0.77</c:v>
                </c:pt>
                <c:pt idx="2772">
                  <c:v>0.71499999999999997</c:v>
                </c:pt>
                <c:pt idx="2773">
                  <c:v>0.70399999999999996</c:v>
                </c:pt>
                <c:pt idx="2774">
                  <c:v>0.61399999999999999</c:v>
                </c:pt>
                <c:pt idx="2775">
                  <c:v>0.60599999999999998</c:v>
                </c:pt>
                <c:pt idx="2776">
                  <c:v>0.63</c:v>
                </c:pt>
                <c:pt idx="2777">
                  <c:v>0.622</c:v>
                </c:pt>
                <c:pt idx="2778">
                  <c:v>0.61399999999999999</c:v>
                </c:pt>
                <c:pt idx="2779">
                  <c:v>0.626</c:v>
                </c:pt>
                <c:pt idx="2780">
                  <c:v>0.72799999999999998</c:v>
                </c:pt>
                <c:pt idx="2781">
                  <c:v>0.73899999999999999</c:v>
                </c:pt>
                <c:pt idx="2782">
                  <c:v>0.627</c:v>
                </c:pt>
                <c:pt idx="2783">
                  <c:v>0.62</c:v>
                </c:pt>
                <c:pt idx="2784">
                  <c:v>0.61099999999999999</c:v>
                </c:pt>
                <c:pt idx="2785">
                  <c:v>0.63300000000000001</c:v>
                </c:pt>
                <c:pt idx="2786">
                  <c:v>0.624</c:v>
                </c:pt>
                <c:pt idx="2787">
                  <c:v>0.63400000000000001</c:v>
                </c:pt>
                <c:pt idx="2788">
                  <c:v>0.624</c:v>
                </c:pt>
                <c:pt idx="2789">
                  <c:v>0.627</c:v>
                </c:pt>
                <c:pt idx="2790">
                  <c:v>0.79200000000000004</c:v>
                </c:pt>
                <c:pt idx="2791">
                  <c:v>0.78100000000000003</c:v>
                </c:pt>
                <c:pt idx="2792">
                  <c:v>0.78300000000000003</c:v>
                </c:pt>
                <c:pt idx="2793">
                  <c:v>0.77200000000000002</c:v>
                </c:pt>
                <c:pt idx="2794">
                  <c:v>0.71699999999999997</c:v>
                </c:pt>
                <c:pt idx="2795">
                  <c:v>0.72699999999999998</c:v>
                </c:pt>
                <c:pt idx="2796">
                  <c:v>0.63400000000000001</c:v>
                </c:pt>
                <c:pt idx="2797">
                  <c:v>0.622</c:v>
                </c:pt>
                <c:pt idx="2798">
                  <c:v>0.63100000000000001</c:v>
                </c:pt>
                <c:pt idx="2799">
                  <c:v>0.621</c:v>
                </c:pt>
                <c:pt idx="2800">
                  <c:v>0.78300000000000003</c:v>
                </c:pt>
                <c:pt idx="2801">
                  <c:v>0.78100000000000003</c:v>
                </c:pt>
                <c:pt idx="2802">
                  <c:v>0.77200000000000002</c:v>
                </c:pt>
                <c:pt idx="2803">
                  <c:v>0.71799999999999997</c:v>
                </c:pt>
                <c:pt idx="2804">
                  <c:v>0.70799999999999996</c:v>
                </c:pt>
                <c:pt idx="2805">
                  <c:v>0.63100000000000001</c:v>
                </c:pt>
                <c:pt idx="2806">
                  <c:v>0.62</c:v>
                </c:pt>
                <c:pt idx="2807">
                  <c:v>0.63300000000000001</c:v>
                </c:pt>
                <c:pt idx="2808">
                  <c:v>0.624</c:v>
                </c:pt>
                <c:pt idx="2809">
                  <c:v>0.63400000000000001</c:v>
                </c:pt>
                <c:pt idx="2810">
                  <c:v>0.76900000000000002</c:v>
                </c:pt>
                <c:pt idx="2811">
                  <c:v>0.71299999999999997</c:v>
                </c:pt>
                <c:pt idx="2812">
                  <c:v>0.70299999999999996</c:v>
                </c:pt>
                <c:pt idx="2813">
                  <c:v>0.61299999999999999</c:v>
                </c:pt>
                <c:pt idx="2814">
                  <c:v>0.60499999999999998</c:v>
                </c:pt>
                <c:pt idx="2815">
                  <c:v>0.628</c:v>
                </c:pt>
                <c:pt idx="2816">
                  <c:v>0.62</c:v>
                </c:pt>
                <c:pt idx="2817">
                  <c:v>0.63200000000000001</c:v>
                </c:pt>
                <c:pt idx="2818">
                  <c:v>0.623</c:v>
                </c:pt>
                <c:pt idx="2819">
                  <c:v>0.61299999999999999</c:v>
                </c:pt>
                <c:pt idx="2820">
                  <c:v>0.628</c:v>
                </c:pt>
                <c:pt idx="2821">
                  <c:v>0.621</c:v>
                </c:pt>
                <c:pt idx="2822">
                  <c:v>0.61299999999999999</c:v>
                </c:pt>
                <c:pt idx="2823">
                  <c:v>0.624</c:v>
                </c:pt>
                <c:pt idx="2824">
                  <c:v>0.61599999999999999</c:v>
                </c:pt>
                <c:pt idx="2825">
                  <c:v>0.622</c:v>
                </c:pt>
                <c:pt idx="2826">
                  <c:v>0.61299999999999999</c:v>
                </c:pt>
                <c:pt idx="2827">
                  <c:v>0.60699999999999998</c:v>
                </c:pt>
                <c:pt idx="2828">
                  <c:v>0.623</c:v>
                </c:pt>
                <c:pt idx="2829">
                  <c:v>0.61599999999999999</c:v>
                </c:pt>
                <c:pt idx="2830">
                  <c:v>0.78300000000000003</c:v>
                </c:pt>
                <c:pt idx="2831">
                  <c:v>0.72699999999999998</c:v>
                </c:pt>
                <c:pt idx="2832">
                  <c:v>0.74</c:v>
                </c:pt>
                <c:pt idx="2833">
                  <c:v>0.627</c:v>
                </c:pt>
                <c:pt idx="2834">
                  <c:v>0.62</c:v>
                </c:pt>
                <c:pt idx="2835">
                  <c:v>0.61099999999999999</c:v>
                </c:pt>
                <c:pt idx="2836">
                  <c:v>0.63300000000000001</c:v>
                </c:pt>
                <c:pt idx="2837">
                  <c:v>0.624</c:v>
                </c:pt>
                <c:pt idx="2838">
                  <c:v>0.63400000000000001</c:v>
                </c:pt>
                <c:pt idx="2839">
                  <c:v>0.624</c:v>
                </c:pt>
                <c:pt idx="2840">
                  <c:v>0.627</c:v>
                </c:pt>
                <c:pt idx="2841">
                  <c:v>0.73399999999999999</c:v>
                </c:pt>
                <c:pt idx="2842">
                  <c:v>0.79300000000000004</c:v>
                </c:pt>
                <c:pt idx="2843">
                  <c:v>0.78200000000000003</c:v>
                </c:pt>
                <c:pt idx="2844">
                  <c:v>0.78400000000000003</c:v>
                </c:pt>
                <c:pt idx="2845">
                  <c:v>0.77300000000000002</c:v>
                </c:pt>
                <c:pt idx="2846">
                  <c:v>0.71799999999999997</c:v>
                </c:pt>
                <c:pt idx="2847">
                  <c:v>0.72799999999999998</c:v>
                </c:pt>
                <c:pt idx="2848">
                  <c:v>0.63600000000000001</c:v>
                </c:pt>
                <c:pt idx="2849">
                  <c:v>0.624</c:v>
                </c:pt>
                <c:pt idx="2850">
                  <c:v>0.63200000000000001</c:v>
                </c:pt>
                <c:pt idx="2851">
                  <c:v>0.622</c:v>
                </c:pt>
                <c:pt idx="2852">
                  <c:v>0.78900000000000003</c:v>
                </c:pt>
                <c:pt idx="2853">
                  <c:v>0.78400000000000003</c:v>
                </c:pt>
                <c:pt idx="2854">
                  <c:v>0.78200000000000003</c:v>
                </c:pt>
                <c:pt idx="2855">
                  <c:v>0.77300000000000002</c:v>
                </c:pt>
                <c:pt idx="2856">
                  <c:v>0.71699999999999997</c:v>
                </c:pt>
                <c:pt idx="2857">
                  <c:v>0.70799999999999996</c:v>
                </c:pt>
                <c:pt idx="2858">
                  <c:v>0.63300000000000001</c:v>
                </c:pt>
                <c:pt idx="2859">
                  <c:v>0.622</c:v>
                </c:pt>
                <c:pt idx="2860">
                  <c:v>0.63300000000000001</c:v>
                </c:pt>
                <c:pt idx="2861">
                  <c:v>0.624</c:v>
                </c:pt>
                <c:pt idx="2862">
                  <c:v>0.63500000000000001</c:v>
                </c:pt>
                <c:pt idx="2863">
                  <c:v>0.78100000000000003</c:v>
                </c:pt>
                <c:pt idx="2864">
                  <c:v>0.76900000000000002</c:v>
                </c:pt>
                <c:pt idx="2865">
                  <c:v>0.71299999999999997</c:v>
                </c:pt>
                <c:pt idx="2866">
                  <c:v>0.70299999999999996</c:v>
                </c:pt>
                <c:pt idx="2867">
                  <c:v>0.61299999999999999</c:v>
                </c:pt>
                <c:pt idx="2868">
                  <c:v>0.60499999999999998</c:v>
                </c:pt>
                <c:pt idx="2869">
                  <c:v>0.628</c:v>
                </c:pt>
                <c:pt idx="2870">
                  <c:v>0.62</c:v>
                </c:pt>
                <c:pt idx="2871">
                  <c:v>0.63200000000000001</c:v>
                </c:pt>
                <c:pt idx="2872">
                  <c:v>0.624</c:v>
                </c:pt>
                <c:pt idx="2873">
                  <c:v>0.61299999999999999</c:v>
                </c:pt>
                <c:pt idx="2874">
                  <c:v>0.60399999999999998</c:v>
                </c:pt>
                <c:pt idx="2875">
                  <c:v>0.628</c:v>
                </c:pt>
                <c:pt idx="2876">
                  <c:v>0.62</c:v>
                </c:pt>
                <c:pt idx="2877">
                  <c:v>0.61199999999999999</c:v>
                </c:pt>
                <c:pt idx="2878">
                  <c:v>0.623</c:v>
                </c:pt>
                <c:pt idx="2879">
                  <c:v>0.61599999999999999</c:v>
                </c:pt>
                <c:pt idx="2880">
                  <c:v>0.621</c:v>
                </c:pt>
                <c:pt idx="2881">
                  <c:v>0.61299999999999999</c:v>
                </c:pt>
                <c:pt idx="2882">
                  <c:v>0.60399999999999998</c:v>
                </c:pt>
                <c:pt idx="2883">
                  <c:v>0.623</c:v>
                </c:pt>
                <c:pt idx="2884">
                  <c:v>0.61499999999999999</c:v>
                </c:pt>
                <c:pt idx="2885">
                  <c:v>0.73299999999999998</c:v>
                </c:pt>
                <c:pt idx="2886">
                  <c:v>0.624</c:v>
                </c:pt>
                <c:pt idx="2887">
                  <c:v>0.61499999999999999</c:v>
                </c:pt>
                <c:pt idx="2888">
                  <c:v>0.78100000000000003</c:v>
                </c:pt>
                <c:pt idx="2889">
                  <c:v>0.78300000000000003</c:v>
                </c:pt>
                <c:pt idx="2890">
                  <c:v>0.77200000000000002</c:v>
                </c:pt>
                <c:pt idx="2891">
                  <c:v>0.78</c:v>
                </c:pt>
                <c:pt idx="2892">
                  <c:v>0.78200000000000003</c:v>
                </c:pt>
                <c:pt idx="2893">
                  <c:v>0.77100000000000002</c:v>
                </c:pt>
                <c:pt idx="2894">
                  <c:v>0.77500000000000002</c:v>
                </c:pt>
                <c:pt idx="2895">
                  <c:v>0.71699999999999997</c:v>
                </c:pt>
                <c:pt idx="2896">
                  <c:v>0.70799999999999996</c:v>
                </c:pt>
                <c:pt idx="2897">
                  <c:v>0.60699999999999998</c:v>
                </c:pt>
                <c:pt idx="2898">
                  <c:v>0.6</c:v>
                </c:pt>
                <c:pt idx="2899">
                  <c:v>0.623</c:v>
                </c:pt>
                <c:pt idx="2900">
                  <c:v>0.73799999999999999</c:v>
                </c:pt>
                <c:pt idx="2901">
                  <c:v>0.627</c:v>
                </c:pt>
                <c:pt idx="2902">
                  <c:v>0.62</c:v>
                </c:pt>
                <c:pt idx="2903">
                  <c:v>0.61199999999999999</c:v>
                </c:pt>
                <c:pt idx="2904">
                  <c:v>0.78600000000000003</c:v>
                </c:pt>
                <c:pt idx="2905">
                  <c:v>0.78600000000000003</c:v>
                </c:pt>
                <c:pt idx="2906">
                  <c:v>0.77800000000000002</c:v>
                </c:pt>
                <c:pt idx="2907">
                  <c:v>0.72199999999999998</c:v>
                </c:pt>
                <c:pt idx="2908">
                  <c:v>0.78900000000000003</c:v>
                </c:pt>
                <c:pt idx="2909">
                  <c:v>0.77800000000000002</c:v>
                </c:pt>
                <c:pt idx="2910">
                  <c:v>0.78</c:v>
                </c:pt>
                <c:pt idx="2911">
                  <c:v>0.76900000000000002</c:v>
                </c:pt>
                <c:pt idx="2912">
                  <c:v>0.78600000000000003</c:v>
                </c:pt>
                <c:pt idx="2913">
                  <c:v>0.77700000000000002</c:v>
                </c:pt>
                <c:pt idx="2914">
                  <c:v>0.76500000000000001</c:v>
                </c:pt>
                <c:pt idx="2915">
                  <c:v>0.71</c:v>
                </c:pt>
                <c:pt idx="2916">
                  <c:v>0.70199999999999996</c:v>
                </c:pt>
                <c:pt idx="2917">
                  <c:v>0.66200000000000003</c:v>
                </c:pt>
                <c:pt idx="2918">
                  <c:v>0.60499999999999998</c:v>
                </c:pt>
                <c:pt idx="2919">
                  <c:v>0.628</c:v>
                </c:pt>
                <c:pt idx="2920">
                  <c:v>0.73599999999999999</c:v>
                </c:pt>
                <c:pt idx="2921">
                  <c:v>0.626</c:v>
                </c:pt>
                <c:pt idx="2922">
                  <c:v>0.61799999999999999</c:v>
                </c:pt>
                <c:pt idx="2923">
                  <c:v>0.64200000000000002</c:v>
                </c:pt>
                <c:pt idx="2924">
                  <c:v>0.63200000000000001</c:v>
                </c:pt>
                <c:pt idx="2925">
                  <c:v>0.78200000000000003</c:v>
                </c:pt>
                <c:pt idx="2926">
                  <c:v>0.78500000000000003</c:v>
                </c:pt>
                <c:pt idx="2927">
                  <c:v>0.77400000000000002</c:v>
                </c:pt>
                <c:pt idx="2928">
                  <c:v>0.72</c:v>
                </c:pt>
                <c:pt idx="2929">
                  <c:v>0.73099999999999998</c:v>
                </c:pt>
                <c:pt idx="2930">
                  <c:v>0.78700000000000003</c:v>
                </c:pt>
                <c:pt idx="2931">
                  <c:v>0.77600000000000002</c:v>
                </c:pt>
                <c:pt idx="2932">
                  <c:v>0.77800000000000002</c:v>
                </c:pt>
                <c:pt idx="2933">
                  <c:v>0.76700000000000002</c:v>
                </c:pt>
                <c:pt idx="2934">
                  <c:v>0.71299999999999997</c:v>
                </c:pt>
                <c:pt idx="2935">
                  <c:v>0.78700000000000003</c:v>
                </c:pt>
                <c:pt idx="2936">
                  <c:v>0.77800000000000002</c:v>
                </c:pt>
                <c:pt idx="2937">
                  <c:v>0.76700000000000002</c:v>
                </c:pt>
                <c:pt idx="2938">
                  <c:v>0.71099999999999997</c:v>
                </c:pt>
                <c:pt idx="2939">
                  <c:v>0.70099999999999996</c:v>
                </c:pt>
                <c:pt idx="2940">
                  <c:v>0.70699999999999996</c:v>
                </c:pt>
                <c:pt idx="2941">
                  <c:v>0.66600000000000004</c:v>
                </c:pt>
                <c:pt idx="2942">
                  <c:v>0.60899999999999999</c:v>
                </c:pt>
                <c:pt idx="2943">
                  <c:v>0.60099999999999998</c:v>
                </c:pt>
                <c:pt idx="2944">
                  <c:v>0.624</c:v>
                </c:pt>
                <c:pt idx="2945">
                  <c:v>0.73599999999999999</c:v>
                </c:pt>
                <c:pt idx="2946">
                  <c:v>0.626</c:v>
                </c:pt>
                <c:pt idx="2947">
                  <c:v>0.61799999999999999</c:v>
                </c:pt>
                <c:pt idx="2948">
                  <c:v>0.64200000000000002</c:v>
                </c:pt>
                <c:pt idx="2949">
                  <c:v>0.63200000000000001</c:v>
                </c:pt>
                <c:pt idx="2950">
                  <c:v>0.78200000000000003</c:v>
                </c:pt>
                <c:pt idx="2951">
                  <c:v>0.78500000000000003</c:v>
                </c:pt>
                <c:pt idx="2952">
                  <c:v>0.77400000000000002</c:v>
                </c:pt>
                <c:pt idx="2953">
                  <c:v>0.72</c:v>
                </c:pt>
                <c:pt idx="2954">
                  <c:v>0.73099999999999998</c:v>
                </c:pt>
                <c:pt idx="2955">
                  <c:v>0.78700000000000003</c:v>
                </c:pt>
                <c:pt idx="2956">
                  <c:v>0.77600000000000002</c:v>
                </c:pt>
                <c:pt idx="2957">
                  <c:v>0.77800000000000002</c:v>
                </c:pt>
                <c:pt idx="2958">
                  <c:v>0.76700000000000002</c:v>
                </c:pt>
                <c:pt idx="2959">
                  <c:v>0.71299999999999997</c:v>
                </c:pt>
                <c:pt idx="2960">
                  <c:v>0.78700000000000003</c:v>
                </c:pt>
                <c:pt idx="2961">
                  <c:v>0.77800000000000002</c:v>
                </c:pt>
                <c:pt idx="2962">
                  <c:v>0.76700000000000002</c:v>
                </c:pt>
                <c:pt idx="2963">
                  <c:v>0.71099999999999997</c:v>
                </c:pt>
                <c:pt idx="2964">
                  <c:v>0.70099999999999996</c:v>
                </c:pt>
                <c:pt idx="2965">
                  <c:v>0.70699999999999996</c:v>
                </c:pt>
                <c:pt idx="2966">
                  <c:v>0.66600000000000004</c:v>
                </c:pt>
                <c:pt idx="2967">
                  <c:v>0.60899999999999999</c:v>
                </c:pt>
                <c:pt idx="2968">
                  <c:v>0.60099999999999998</c:v>
                </c:pt>
                <c:pt idx="2969">
                  <c:v>0.624</c:v>
                </c:pt>
                <c:pt idx="2970">
                  <c:v>0.72299999999999998</c:v>
                </c:pt>
                <c:pt idx="2971">
                  <c:v>0.73399999999999999</c:v>
                </c:pt>
                <c:pt idx="2972">
                  <c:v>0.625</c:v>
                </c:pt>
                <c:pt idx="2973">
                  <c:v>0.61599999999999999</c:v>
                </c:pt>
                <c:pt idx="2974">
                  <c:v>0.64</c:v>
                </c:pt>
                <c:pt idx="2975">
                  <c:v>0.79200000000000004</c:v>
                </c:pt>
                <c:pt idx="2976">
                  <c:v>0.78100000000000003</c:v>
                </c:pt>
                <c:pt idx="2977">
                  <c:v>0.78400000000000003</c:v>
                </c:pt>
                <c:pt idx="2978">
                  <c:v>0.77300000000000002</c:v>
                </c:pt>
                <c:pt idx="2979">
                  <c:v>0.71799999999999997</c:v>
                </c:pt>
                <c:pt idx="2980">
                  <c:v>0.78600000000000003</c:v>
                </c:pt>
                <c:pt idx="2981">
                  <c:v>0.78</c:v>
                </c:pt>
                <c:pt idx="2982">
                  <c:v>0.78200000000000003</c:v>
                </c:pt>
                <c:pt idx="2983">
                  <c:v>0.77100000000000002</c:v>
                </c:pt>
                <c:pt idx="2984">
                  <c:v>0.71599999999999997</c:v>
                </c:pt>
                <c:pt idx="2985">
                  <c:v>0.78400000000000003</c:v>
                </c:pt>
                <c:pt idx="2986">
                  <c:v>0.77600000000000002</c:v>
                </c:pt>
                <c:pt idx="2987">
                  <c:v>0.71799999999999997</c:v>
                </c:pt>
                <c:pt idx="2988">
                  <c:v>0.70899999999999996</c:v>
                </c:pt>
                <c:pt idx="2989">
                  <c:v>0.71899999999999997</c:v>
                </c:pt>
                <c:pt idx="2990">
                  <c:v>0.66600000000000004</c:v>
                </c:pt>
                <c:pt idx="2991">
                  <c:v>0.60899999999999999</c:v>
                </c:pt>
                <c:pt idx="2992">
                  <c:v>0.60099999999999998</c:v>
                </c:pt>
                <c:pt idx="2993">
                  <c:v>0.624</c:v>
                </c:pt>
                <c:pt idx="2994">
                  <c:v>0.61599999999999999</c:v>
                </c:pt>
                <c:pt idx="2995">
                  <c:v>0.73</c:v>
                </c:pt>
                <c:pt idx="2996">
                  <c:v>0.72199999999999998</c:v>
                </c:pt>
                <c:pt idx="2997">
                  <c:v>0.73299999999999998</c:v>
                </c:pt>
                <c:pt idx="2998">
                  <c:v>0.623</c:v>
                </c:pt>
                <c:pt idx="2999">
                  <c:v>0.61499999999999999</c:v>
                </c:pt>
                <c:pt idx="3000">
                  <c:v>0.63700000000000001</c:v>
                </c:pt>
                <c:pt idx="3001">
                  <c:v>0.73399999999999999</c:v>
                </c:pt>
                <c:pt idx="3002">
                  <c:v>0.79400000000000004</c:v>
                </c:pt>
                <c:pt idx="3003">
                  <c:v>0.78300000000000003</c:v>
                </c:pt>
                <c:pt idx="3004">
                  <c:v>0.78500000000000003</c:v>
                </c:pt>
                <c:pt idx="3005">
                  <c:v>0.77300000000000002</c:v>
                </c:pt>
                <c:pt idx="3006">
                  <c:v>0.71899999999999997</c:v>
                </c:pt>
                <c:pt idx="3007">
                  <c:v>0.73</c:v>
                </c:pt>
                <c:pt idx="3008">
                  <c:v>0.78800000000000003</c:v>
                </c:pt>
                <c:pt idx="3009">
                  <c:v>0.77600000000000002</c:v>
                </c:pt>
                <c:pt idx="3010">
                  <c:v>0.77700000000000002</c:v>
                </c:pt>
                <c:pt idx="3011">
                  <c:v>0.76600000000000001</c:v>
                </c:pt>
                <c:pt idx="3012">
                  <c:v>0.71199999999999997</c:v>
                </c:pt>
                <c:pt idx="3013">
                  <c:v>0.78300000000000003</c:v>
                </c:pt>
                <c:pt idx="3014">
                  <c:v>0.77500000000000002</c:v>
                </c:pt>
                <c:pt idx="3015">
                  <c:v>0.71699999999999997</c:v>
                </c:pt>
                <c:pt idx="3016">
                  <c:v>0.70799999999999996</c:v>
                </c:pt>
                <c:pt idx="3017">
                  <c:v>0.61599999999999999</c:v>
                </c:pt>
                <c:pt idx="3018">
                  <c:v>0.60899999999999999</c:v>
                </c:pt>
                <c:pt idx="3019">
                  <c:v>0.60699999999999998</c:v>
                </c:pt>
                <c:pt idx="3020">
                  <c:v>0.6</c:v>
                </c:pt>
                <c:pt idx="3021">
                  <c:v>0.623</c:v>
                </c:pt>
                <c:pt idx="3022">
                  <c:v>0.61499999999999999</c:v>
                </c:pt>
                <c:pt idx="3023">
                  <c:v>0.626</c:v>
                </c:pt>
                <c:pt idx="3024">
                  <c:v>0.61799999999999999</c:v>
                </c:pt>
                <c:pt idx="3025">
                  <c:v>0.78800000000000003</c:v>
                </c:pt>
                <c:pt idx="3026">
                  <c:v>0.73299999999999998</c:v>
                </c:pt>
                <c:pt idx="3027">
                  <c:v>0.72299999999999998</c:v>
                </c:pt>
                <c:pt idx="3028">
                  <c:v>0.68300000000000005</c:v>
                </c:pt>
                <c:pt idx="3029">
                  <c:v>0.81100000000000005</c:v>
                </c:pt>
                <c:pt idx="3030">
                  <c:v>0.80200000000000005</c:v>
                </c:pt>
                <c:pt idx="3031">
                  <c:v>0.8</c:v>
                </c:pt>
                <c:pt idx="3032">
                  <c:v>0.79200000000000004</c:v>
                </c:pt>
                <c:pt idx="3033">
                  <c:v>0.752</c:v>
                </c:pt>
                <c:pt idx="3034">
                  <c:v>0.80400000000000005</c:v>
                </c:pt>
                <c:pt idx="3035">
                  <c:v>0.79300000000000004</c:v>
                </c:pt>
                <c:pt idx="3036">
                  <c:v>0.79200000000000004</c:v>
                </c:pt>
                <c:pt idx="3037">
                  <c:v>0.80300000000000005</c:v>
                </c:pt>
                <c:pt idx="3038">
                  <c:v>0.77300000000000002</c:v>
                </c:pt>
                <c:pt idx="3039">
                  <c:v>0.79</c:v>
                </c:pt>
                <c:pt idx="3040">
                  <c:v>0.73099999999999998</c:v>
                </c:pt>
                <c:pt idx="3041">
                  <c:v>0.72399999999999998</c:v>
                </c:pt>
                <c:pt idx="3042">
                  <c:v>0.71399999999999997</c:v>
                </c:pt>
                <c:pt idx="3043">
                  <c:v>0.67300000000000004</c:v>
                </c:pt>
                <c:pt idx="3044">
                  <c:v>0.66400000000000003</c:v>
                </c:pt>
                <c:pt idx="3045">
                  <c:v>0.73199999999999998</c:v>
                </c:pt>
                <c:pt idx="3046">
                  <c:v>0.72199999999999998</c:v>
                </c:pt>
                <c:pt idx="3047">
                  <c:v>0.68200000000000005</c:v>
                </c:pt>
                <c:pt idx="3048">
                  <c:v>0.67200000000000004</c:v>
                </c:pt>
                <c:pt idx="3049">
                  <c:v>0.65600000000000003</c:v>
                </c:pt>
                <c:pt idx="3050">
                  <c:v>0.8</c:v>
                </c:pt>
                <c:pt idx="3051">
                  <c:v>0.79700000000000004</c:v>
                </c:pt>
                <c:pt idx="3052">
                  <c:v>0.78900000000000003</c:v>
                </c:pt>
                <c:pt idx="3053">
                  <c:v>0.73199999999999998</c:v>
                </c:pt>
                <c:pt idx="3054">
                  <c:v>0.72299999999999998</c:v>
                </c:pt>
                <c:pt idx="3055">
                  <c:v>0.80300000000000005</c:v>
                </c:pt>
                <c:pt idx="3056">
                  <c:v>0.77300000000000002</c:v>
                </c:pt>
                <c:pt idx="3057">
                  <c:v>0.79</c:v>
                </c:pt>
                <c:pt idx="3058">
                  <c:v>0.77900000000000003</c:v>
                </c:pt>
                <c:pt idx="3059">
                  <c:v>0.72299999999999998</c:v>
                </c:pt>
                <c:pt idx="3060">
                  <c:v>0.77400000000000002</c:v>
                </c:pt>
                <c:pt idx="3061">
                  <c:v>0.79100000000000004</c:v>
                </c:pt>
                <c:pt idx="3062">
                  <c:v>0.73099999999999998</c:v>
                </c:pt>
                <c:pt idx="3063">
                  <c:v>0.72099999999999997</c:v>
                </c:pt>
                <c:pt idx="3064">
                  <c:v>0.71</c:v>
                </c:pt>
                <c:pt idx="3065">
                  <c:v>0.71699999999999997</c:v>
                </c:pt>
                <c:pt idx="3066">
                  <c:v>0.67600000000000005</c:v>
                </c:pt>
                <c:pt idx="3067">
                  <c:v>0.66700000000000004</c:v>
                </c:pt>
                <c:pt idx="3068">
                  <c:v>0.65700000000000003</c:v>
                </c:pt>
                <c:pt idx="3069">
                  <c:v>0.64100000000000001</c:v>
                </c:pt>
                <c:pt idx="3070">
                  <c:v>0.73199999999999998</c:v>
                </c:pt>
                <c:pt idx="3071">
                  <c:v>0.72199999999999998</c:v>
                </c:pt>
                <c:pt idx="3072">
                  <c:v>0.68200000000000005</c:v>
                </c:pt>
                <c:pt idx="3073">
                  <c:v>0.67200000000000004</c:v>
                </c:pt>
                <c:pt idx="3074">
                  <c:v>0.65600000000000003</c:v>
                </c:pt>
                <c:pt idx="3075">
                  <c:v>0.8</c:v>
                </c:pt>
                <c:pt idx="3076">
                  <c:v>0.79700000000000004</c:v>
                </c:pt>
                <c:pt idx="3077">
                  <c:v>0.78900000000000003</c:v>
                </c:pt>
                <c:pt idx="3078">
                  <c:v>0.73199999999999998</c:v>
                </c:pt>
                <c:pt idx="3079">
                  <c:v>0.72299999999999998</c:v>
                </c:pt>
                <c:pt idx="3080">
                  <c:v>0.80300000000000005</c:v>
                </c:pt>
                <c:pt idx="3081">
                  <c:v>0.77300000000000002</c:v>
                </c:pt>
                <c:pt idx="3082">
                  <c:v>0.79</c:v>
                </c:pt>
                <c:pt idx="3083">
                  <c:v>0.77900000000000003</c:v>
                </c:pt>
                <c:pt idx="3084">
                  <c:v>0.72299999999999998</c:v>
                </c:pt>
                <c:pt idx="3085">
                  <c:v>0.77400000000000002</c:v>
                </c:pt>
                <c:pt idx="3086">
                  <c:v>0.79100000000000004</c:v>
                </c:pt>
                <c:pt idx="3087">
                  <c:v>0.73099999999999998</c:v>
                </c:pt>
                <c:pt idx="3088">
                  <c:v>0.72099999999999997</c:v>
                </c:pt>
                <c:pt idx="3089">
                  <c:v>0.71</c:v>
                </c:pt>
                <c:pt idx="3090">
                  <c:v>0.71699999999999997</c:v>
                </c:pt>
                <c:pt idx="3091">
                  <c:v>0.67600000000000005</c:v>
                </c:pt>
                <c:pt idx="3092">
                  <c:v>0.66700000000000004</c:v>
                </c:pt>
                <c:pt idx="3093">
                  <c:v>0.65700000000000003</c:v>
                </c:pt>
                <c:pt idx="3094">
                  <c:v>0.64100000000000001</c:v>
                </c:pt>
                <c:pt idx="3095">
                  <c:v>0.80200000000000005</c:v>
                </c:pt>
                <c:pt idx="3096">
                  <c:v>0.79100000000000004</c:v>
                </c:pt>
                <c:pt idx="3097">
                  <c:v>0.73499999999999999</c:v>
                </c:pt>
                <c:pt idx="3098">
                  <c:v>0.72399999999999998</c:v>
                </c:pt>
                <c:pt idx="3099">
                  <c:v>0.68400000000000005</c:v>
                </c:pt>
                <c:pt idx="3100">
                  <c:v>0.67300000000000004</c:v>
                </c:pt>
                <c:pt idx="3101">
                  <c:v>0.65700000000000003</c:v>
                </c:pt>
                <c:pt idx="3102">
                  <c:v>0.64600000000000002</c:v>
                </c:pt>
                <c:pt idx="3103">
                  <c:v>0.64600000000000002</c:v>
                </c:pt>
                <c:pt idx="3104">
                  <c:v>0.63500000000000001</c:v>
                </c:pt>
                <c:pt idx="3105">
                  <c:v>0.63900000000000001</c:v>
                </c:pt>
                <c:pt idx="3106">
                  <c:v>0.75800000000000001</c:v>
                </c:pt>
                <c:pt idx="3107">
                  <c:v>0.81</c:v>
                </c:pt>
                <c:pt idx="3108">
                  <c:v>0.8</c:v>
                </c:pt>
                <c:pt idx="3109">
                  <c:v>0.79900000000000004</c:v>
                </c:pt>
                <c:pt idx="3110">
                  <c:v>0.78700000000000003</c:v>
                </c:pt>
                <c:pt idx="3111">
                  <c:v>0.73099999999999998</c:v>
                </c:pt>
                <c:pt idx="3112">
                  <c:v>0.72</c:v>
                </c:pt>
                <c:pt idx="3113">
                  <c:v>0.67900000000000005</c:v>
                </c:pt>
                <c:pt idx="3114">
                  <c:v>0.66800000000000004</c:v>
                </c:pt>
                <c:pt idx="3115">
                  <c:v>0.65100000000000002</c:v>
                </c:pt>
                <c:pt idx="3116">
                  <c:v>0.64</c:v>
                </c:pt>
                <c:pt idx="3117">
                  <c:v>0.81</c:v>
                </c:pt>
                <c:pt idx="3118">
                  <c:v>0.8</c:v>
                </c:pt>
                <c:pt idx="3119">
                  <c:v>0.77</c:v>
                </c:pt>
                <c:pt idx="3120">
                  <c:v>0.78600000000000003</c:v>
                </c:pt>
                <c:pt idx="3121">
                  <c:v>0.73</c:v>
                </c:pt>
                <c:pt idx="3122">
                  <c:v>0.71899999999999997</c:v>
                </c:pt>
                <c:pt idx="3123">
                  <c:v>0.67800000000000005</c:v>
                </c:pt>
                <c:pt idx="3124">
                  <c:v>0.66800000000000004</c:v>
                </c:pt>
                <c:pt idx="3125">
                  <c:v>0.65100000000000002</c:v>
                </c:pt>
                <c:pt idx="3126">
                  <c:v>0.64100000000000001</c:v>
                </c:pt>
                <c:pt idx="3127">
                  <c:v>0.64300000000000002</c:v>
                </c:pt>
                <c:pt idx="3128">
                  <c:v>0.77</c:v>
                </c:pt>
                <c:pt idx="3129">
                  <c:v>0.78300000000000003</c:v>
                </c:pt>
                <c:pt idx="3130">
                  <c:v>0.72599999999999998</c:v>
                </c:pt>
                <c:pt idx="3131">
                  <c:v>0.71399999999999997</c:v>
                </c:pt>
                <c:pt idx="3132">
                  <c:v>0.67300000000000004</c:v>
                </c:pt>
                <c:pt idx="3133">
                  <c:v>0.66300000000000003</c:v>
                </c:pt>
                <c:pt idx="3134">
                  <c:v>0.64600000000000002</c:v>
                </c:pt>
                <c:pt idx="3135">
                  <c:v>0.63700000000000001</c:v>
                </c:pt>
                <c:pt idx="3136">
                  <c:v>0.64</c:v>
                </c:pt>
                <c:pt idx="3137">
                  <c:v>0.63</c:v>
                </c:pt>
                <c:pt idx="3138">
                  <c:v>0.63500000000000001</c:v>
                </c:pt>
                <c:pt idx="3139">
                  <c:v>0.66300000000000003</c:v>
                </c:pt>
                <c:pt idx="3140">
                  <c:v>0.64700000000000002</c:v>
                </c:pt>
                <c:pt idx="3141">
                  <c:v>0.63800000000000001</c:v>
                </c:pt>
                <c:pt idx="3142">
                  <c:v>0.629</c:v>
                </c:pt>
                <c:pt idx="3143">
                  <c:v>0.63200000000000001</c:v>
                </c:pt>
                <c:pt idx="3144">
                  <c:v>0.623</c:v>
                </c:pt>
                <c:pt idx="3145">
                  <c:v>0.628</c:v>
                </c:pt>
                <c:pt idx="3146">
                  <c:v>0.62</c:v>
                </c:pt>
                <c:pt idx="3147">
                  <c:v>0.61</c:v>
                </c:pt>
                <c:pt idx="3148">
                  <c:v>0.629</c:v>
                </c:pt>
                <c:pt idx="3149">
                  <c:v>0.621</c:v>
                </c:pt>
                <c:pt idx="3150">
                  <c:v>0.79</c:v>
                </c:pt>
                <c:pt idx="3151">
                  <c:v>0.73399999999999999</c:v>
                </c:pt>
                <c:pt idx="3152">
                  <c:v>0.72399999999999998</c:v>
                </c:pt>
                <c:pt idx="3153">
                  <c:v>0.68300000000000005</c:v>
                </c:pt>
                <c:pt idx="3154">
                  <c:v>0.67300000000000004</c:v>
                </c:pt>
                <c:pt idx="3155">
                  <c:v>0.65600000000000003</c:v>
                </c:pt>
                <c:pt idx="3156">
                  <c:v>0.64500000000000002</c:v>
                </c:pt>
                <c:pt idx="3157">
                  <c:v>0.64600000000000002</c:v>
                </c:pt>
                <c:pt idx="3158">
                  <c:v>0.63500000000000001</c:v>
                </c:pt>
                <c:pt idx="3159">
                  <c:v>0.63800000000000001</c:v>
                </c:pt>
                <c:pt idx="3160">
                  <c:v>0.627</c:v>
                </c:pt>
                <c:pt idx="3161">
                  <c:v>0.61399999999999999</c:v>
                </c:pt>
                <c:pt idx="3162">
                  <c:v>0.623</c:v>
                </c:pt>
                <c:pt idx="3163">
                  <c:v>0.496</c:v>
                </c:pt>
                <c:pt idx="3164">
                  <c:v>0.40799999999999997</c:v>
                </c:pt>
                <c:pt idx="3165">
                  <c:v>0.81100000000000005</c:v>
                </c:pt>
                <c:pt idx="3166">
                  <c:v>0.80100000000000005</c:v>
                </c:pt>
                <c:pt idx="3167">
                  <c:v>0.79800000000000004</c:v>
                </c:pt>
                <c:pt idx="3168">
                  <c:v>0.78900000000000003</c:v>
                </c:pt>
                <c:pt idx="3169">
                  <c:v>0.73199999999999998</c:v>
                </c:pt>
                <c:pt idx="3170">
                  <c:v>0.72099999999999997</c:v>
                </c:pt>
                <c:pt idx="3171">
                  <c:v>0.68</c:v>
                </c:pt>
                <c:pt idx="3172">
                  <c:v>0.66900000000000004</c:v>
                </c:pt>
                <c:pt idx="3173">
                  <c:v>0.65200000000000002</c:v>
                </c:pt>
                <c:pt idx="3174">
                  <c:v>0.64100000000000001</c:v>
                </c:pt>
                <c:pt idx="3175">
                  <c:v>0.64200000000000002</c:v>
                </c:pt>
                <c:pt idx="3176">
                  <c:v>0.63100000000000001</c:v>
                </c:pt>
                <c:pt idx="3177">
                  <c:v>0.63300000000000001</c:v>
                </c:pt>
                <c:pt idx="3178">
                  <c:v>0.63300000000000001</c:v>
                </c:pt>
                <c:pt idx="3179">
                  <c:v>0.51700000000000002</c:v>
                </c:pt>
                <c:pt idx="3180">
                  <c:v>0.80200000000000005</c:v>
                </c:pt>
                <c:pt idx="3181">
                  <c:v>0.77300000000000002</c:v>
                </c:pt>
                <c:pt idx="3182">
                  <c:v>0.78900000000000003</c:v>
                </c:pt>
                <c:pt idx="3183">
                  <c:v>0.73099999999999998</c:v>
                </c:pt>
                <c:pt idx="3184">
                  <c:v>0.72199999999999998</c:v>
                </c:pt>
                <c:pt idx="3185">
                  <c:v>0.68</c:v>
                </c:pt>
                <c:pt idx="3186">
                  <c:v>0.67</c:v>
                </c:pt>
                <c:pt idx="3187">
                  <c:v>0.65300000000000002</c:v>
                </c:pt>
                <c:pt idx="3188">
                  <c:v>0.64400000000000002</c:v>
                </c:pt>
                <c:pt idx="3189">
                  <c:v>0.64500000000000002</c:v>
                </c:pt>
                <c:pt idx="3190">
                  <c:v>0.63400000000000001</c:v>
                </c:pt>
                <c:pt idx="3191">
                  <c:v>0.63800000000000001</c:v>
                </c:pt>
                <c:pt idx="3192">
                  <c:v>0.627</c:v>
                </c:pt>
                <c:pt idx="3193">
                  <c:v>0.63</c:v>
                </c:pt>
                <c:pt idx="3194">
                  <c:v>0.52400000000000002</c:v>
                </c:pt>
                <c:pt idx="3195">
                  <c:v>0.78700000000000003</c:v>
                </c:pt>
                <c:pt idx="3196">
                  <c:v>0.72899999999999998</c:v>
                </c:pt>
                <c:pt idx="3197">
                  <c:v>0.71799999999999997</c:v>
                </c:pt>
                <c:pt idx="3198">
                  <c:v>0.67600000000000005</c:v>
                </c:pt>
                <c:pt idx="3199">
                  <c:v>0.66600000000000004</c:v>
                </c:pt>
                <c:pt idx="3200">
                  <c:v>0.64900000000000002</c:v>
                </c:pt>
                <c:pt idx="3201">
                  <c:v>0.64</c:v>
                </c:pt>
                <c:pt idx="3202">
                  <c:v>0.629</c:v>
                </c:pt>
                <c:pt idx="3203">
                  <c:v>0.63300000000000001</c:v>
                </c:pt>
                <c:pt idx="3204">
                  <c:v>0.622</c:v>
                </c:pt>
                <c:pt idx="3205">
                  <c:v>0.628</c:v>
                </c:pt>
                <c:pt idx="3206">
                  <c:v>0.61599999999999999</c:v>
                </c:pt>
                <c:pt idx="3207">
                  <c:v>0.63400000000000001</c:v>
                </c:pt>
                <c:pt idx="3208">
                  <c:v>0.55600000000000005</c:v>
                </c:pt>
                <c:pt idx="3209">
                  <c:v>0.47799999999999998</c:v>
                </c:pt>
                <c:pt idx="3210">
                  <c:v>0.65700000000000003</c:v>
                </c:pt>
                <c:pt idx="3211">
                  <c:v>0.64100000000000001</c:v>
                </c:pt>
                <c:pt idx="3212">
                  <c:v>0.63200000000000001</c:v>
                </c:pt>
                <c:pt idx="3213">
                  <c:v>0.63500000000000001</c:v>
                </c:pt>
                <c:pt idx="3214">
                  <c:v>0.626</c:v>
                </c:pt>
                <c:pt idx="3215">
                  <c:v>0.61599999999999999</c:v>
                </c:pt>
                <c:pt idx="3216">
                  <c:v>0.623</c:v>
                </c:pt>
                <c:pt idx="3217">
                  <c:v>0.61499999999999999</c:v>
                </c:pt>
                <c:pt idx="3218">
                  <c:v>0.63100000000000001</c:v>
                </c:pt>
                <c:pt idx="3219">
                  <c:v>0.623</c:v>
                </c:pt>
                <c:pt idx="3220">
                  <c:v>0.61199999999999999</c:v>
                </c:pt>
                <c:pt idx="3221">
                  <c:v>0.55100000000000005</c:v>
                </c:pt>
                <c:pt idx="3222">
                  <c:v>0.54100000000000004</c:v>
                </c:pt>
                <c:pt idx="3223">
                  <c:v>0.49299999999999999</c:v>
                </c:pt>
                <c:pt idx="3224">
                  <c:v>0.378</c:v>
                </c:pt>
                <c:pt idx="3225">
                  <c:v>0.79700000000000004</c:v>
                </c:pt>
                <c:pt idx="3226">
                  <c:v>0.73899999999999999</c:v>
                </c:pt>
                <c:pt idx="3227">
                  <c:v>0.73099999999999998</c:v>
                </c:pt>
                <c:pt idx="3228">
                  <c:v>0.72</c:v>
                </c:pt>
                <c:pt idx="3229">
                  <c:v>0.68</c:v>
                </c:pt>
                <c:pt idx="3230">
                  <c:v>0.67</c:v>
                </c:pt>
                <c:pt idx="3231">
                  <c:v>0.65300000000000002</c:v>
                </c:pt>
                <c:pt idx="3232">
                  <c:v>0.64200000000000002</c:v>
                </c:pt>
                <c:pt idx="3233">
                  <c:v>0.64300000000000002</c:v>
                </c:pt>
                <c:pt idx="3234">
                  <c:v>0.63200000000000001</c:v>
                </c:pt>
                <c:pt idx="3235">
                  <c:v>0.63500000000000001</c:v>
                </c:pt>
                <c:pt idx="3236">
                  <c:v>0.75900000000000001</c:v>
                </c:pt>
                <c:pt idx="3237">
                  <c:v>0.81100000000000005</c:v>
                </c:pt>
                <c:pt idx="3238">
                  <c:v>0.80100000000000005</c:v>
                </c:pt>
                <c:pt idx="3239">
                  <c:v>0.79800000000000004</c:v>
                </c:pt>
                <c:pt idx="3240">
                  <c:v>0.78900000000000003</c:v>
                </c:pt>
                <c:pt idx="3241">
                  <c:v>0.73199999999999998</c:v>
                </c:pt>
                <c:pt idx="3242">
                  <c:v>0.72099999999999997</c:v>
                </c:pt>
                <c:pt idx="3243">
                  <c:v>0.68</c:v>
                </c:pt>
                <c:pt idx="3244">
                  <c:v>0.66900000000000004</c:v>
                </c:pt>
                <c:pt idx="3245">
                  <c:v>0.65200000000000002</c:v>
                </c:pt>
                <c:pt idx="3246">
                  <c:v>0.64100000000000001</c:v>
                </c:pt>
                <c:pt idx="3247">
                  <c:v>0.81399999999999995</c:v>
                </c:pt>
                <c:pt idx="3248">
                  <c:v>0.80400000000000005</c:v>
                </c:pt>
                <c:pt idx="3249">
                  <c:v>0.77400000000000002</c:v>
                </c:pt>
                <c:pt idx="3250">
                  <c:v>0.79</c:v>
                </c:pt>
                <c:pt idx="3251">
                  <c:v>0.73199999999999998</c:v>
                </c:pt>
                <c:pt idx="3252">
                  <c:v>0.72299999999999998</c:v>
                </c:pt>
                <c:pt idx="3253">
                  <c:v>0.68100000000000005</c:v>
                </c:pt>
                <c:pt idx="3254">
                  <c:v>0.67100000000000004</c:v>
                </c:pt>
                <c:pt idx="3255">
                  <c:v>0.65500000000000003</c:v>
                </c:pt>
                <c:pt idx="3256">
                  <c:v>0.64500000000000002</c:v>
                </c:pt>
                <c:pt idx="3257">
                  <c:v>0.64600000000000002</c:v>
                </c:pt>
                <c:pt idx="3258">
                  <c:v>0.77200000000000002</c:v>
                </c:pt>
                <c:pt idx="3259">
                  <c:v>0.78800000000000003</c:v>
                </c:pt>
                <c:pt idx="3260">
                  <c:v>0.72899999999999998</c:v>
                </c:pt>
                <c:pt idx="3261">
                  <c:v>0.71899999999999997</c:v>
                </c:pt>
                <c:pt idx="3262">
                  <c:v>0.67700000000000005</c:v>
                </c:pt>
                <c:pt idx="3263">
                  <c:v>0.66700000000000004</c:v>
                </c:pt>
                <c:pt idx="3264">
                  <c:v>0.65100000000000002</c:v>
                </c:pt>
                <c:pt idx="3265">
                  <c:v>0.64100000000000001</c:v>
                </c:pt>
                <c:pt idx="3266">
                  <c:v>0.63200000000000001</c:v>
                </c:pt>
                <c:pt idx="3267">
                  <c:v>0.63400000000000001</c:v>
                </c:pt>
                <c:pt idx="3268">
                  <c:v>0.625</c:v>
                </c:pt>
                <c:pt idx="3269">
                  <c:v>0.66600000000000004</c:v>
                </c:pt>
                <c:pt idx="3270">
                  <c:v>0.65100000000000002</c:v>
                </c:pt>
                <c:pt idx="3271">
                  <c:v>0.64100000000000001</c:v>
                </c:pt>
                <c:pt idx="3272">
                  <c:v>0.63200000000000001</c:v>
                </c:pt>
                <c:pt idx="3273">
                  <c:v>0.63500000000000001</c:v>
                </c:pt>
                <c:pt idx="3274">
                  <c:v>0.626</c:v>
                </c:pt>
                <c:pt idx="3275">
                  <c:v>0.61599999999999999</c:v>
                </c:pt>
                <c:pt idx="3276">
                  <c:v>0.623</c:v>
                </c:pt>
                <c:pt idx="3277">
                  <c:v>0.61499999999999999</c:v>
                </c:pt>
                <c:pt idx="3278">
                  <c:v>0.63100000000000001</c:v>
                </c:pt>
                <c:pt idx="3279">
                  <c:v>0.623</c:v>
                </c:pt>
                <c:pt idx="3280">
                  <c:v>0.73099999999999998</c:v>
                </c:pt>
                <c:pt idx="3281">
                  <c:v>0.68899999999999995</c:v>
                </c:pt>
                <c:pt idx="3282">
                  <c:v>0.68</c:v>
                </c:pt>
                <c:pt idx="3283">
                  <c:v>0.67</c:v>
                </c:pt>
                <c:pt idx="3284">
                  <c:v>0.65300000000000002</c:v>
                </c:pt>
                <c:pt idx="3285">
                  <c:v>0.64200000000000002</c:v>
                </c:pt>
                <c:pt idx="3286">
                  <c:v>0.64300000000000002</c:v>
                </c:pt>
                <c:pt idx="3287">
                  <c:v>0.63200000000000001</c:v>
                </c:pt>
                <c:pt idx="3288">
                  <c:v>0.63500000000000001</c:v>
                </c:pt>
                <c:pt idx="3289">
                  <c:v>0.624</c:v>
                </c:pt>
                <c:pt idx="3290">
                  <c:v>0.63900000000000001</c:v>
                </c:pt>
                <c:pt idx="3291">
                  <c:v>0.61099999999999999</c:v>
                </c:pt>
                <c:pt idx="3292">
                  <c:v>0.48599999999999999</c:v>
                </c:pt>
                <c:pt idx="3293">
                  <c:v>0.438</c:v>
                </c:pt>
                <c:pt idx="3294">
                  <c:v>0.39700000000000002</c:v>
                </c:pt>
                <c:pt idx="3295">
                  <c:v>0.27</c:v>
                </c:pt>
                <c:pt idx="3296">
                  <c:v>0.80200000000000005</c:v>
                </c:pt>
                <c:pt idx="3297">
                  <c:v>0.79800000000000004</c:v>
                </c:pt>
                <c:pt idx="3298">
                  <c:v>0.78900000000000003</c:v>
                </c:pt>
                <c:pt idx="3299">
                  <c:v>0.73299999999999998</c:v>
                </c:pt>
                <c:pt idx="3300">
                  <c:v>0.72199999999999998</c:v>
                </c:pt>
                <c:pt idx="3301">
                  <c:v>0.68</c:v>
                </c:pt>
                <c:pt idx="3302">
                  <c:v>0.67</c:v>
                </c:pt>
                <c:pt idx="3303">
                  <c:v>0.65200000000000002</c:v>
                </c:pt>
                <c:pt idx="3304">
                  <c:v>0.64200000000000002</c:v>
                </c:pt>
                <c:pt idx="3305">
                  <c:v>0.64200000000000002</c:v>
                </c:pt>
                <c:pt idx="3306">
                  <c:v>0.63100000000000001</c:v>
                </c:pt>
                <c:pt idx="3307">
                  <c:v>0.63300000000000001</c:v>
                </c:pt>
                <c:pt idx="3308">
                  <c:v>0.63300000000000001</c:v>
                </c:pt>
                <c:pt idx="3309">
                  <c:v>0.60499999999999998</c:v>
                </c:pt>
                <c:pt idx="3310">
                  <c:v>0.51600000000000001</c:v>
                </c:pt>
                <c:pt idx="3311">
                  <c:v>0.36899999999999999</c:v>
                </c:pt>
                <c:pt idx="3312">
                  <c:v>0.79300000000000004</c:v>
                </c:pt>
                <c:pt idx="3313">
                  <c:v>0.79200000000000004</c:v>
                </c:pt>
                <c:pt idx="3314">
                  <c:v>0.78</c:v>
                </c:pt>
                <c:pt idx="3315">
                  <c:v>0.72399999999999998</c:v>
                </c:pt>
                <c:pt idx="3316">
                  <c:v>0.71299999999999997</c:v>
                </c:pt>
                <c:pt idx="3317">
                  <c:v>0.67300000000000004</c:v>
                </c:pt>
                <c:pt idx="3318">
                  <c:v>0.66200000000000003</c:v>
                </c:pt>
                <c:pt idx="3319">
                  <c:v>0.64600000000000002</c:v>
                </c:pt>
                <c:pt idx="3320">
                  <c:v>0.63400000000000001</c:v>
                </c:pt>
                <c:pt idx="3321">
                  <c:v>0.63600000000000001</c:v>
                </c:pt>
                <c:pt idx="3322">
                  <c:v>0.624</c:v>
                </c:pt>
                <c:pt idx="3323">
                  <c:v>0.629</c:v>
                </c:pt>
                <c:pt idx="3324">
                  <c:v>0.63100000000000001</c:v>
                </c:pt>
                <c:pt idx="3325">
                  <c:v>0.61799999999999999</c:v>
                </c:pt>
                <c:pt idx="3326">
                  <c:v>0.52600000000000002</c:v>
                </c:pt>
                <c:pt idx="3327">
                  <c:v>0.39600000000000002</c:v>
                </c:pt>
                <c:pt idx="3328">
                  <c:v>0.73199999999999998</c:v>
                </c:pt>
                <c:pt idx="3329">
                  <c:v>0.72199999999999998</c:v>
                </c:pt>
                <c:pt idx="3330">
                  <c:v>0.71099999999999997</c:v>
                </c:pt>
                <c:pt idx="3331">
                  <c:v>0.66900000000000004</c:v>
                </c:pt>
                <c:pt idx="3332">
                  <c:v>0.65900000000000003</c:v>
                </c:pt>
                <c:pt idx="3333">
                  <c:v>0.64300000000000002</c:v>
                </c:pt>
                <c:pt idx="3334">
                  <c:v>0.63400000000000001</c:v>
                </c:pt>
                <c:pt idx="3335">
                  <c:v>0.63600000000000001</c:v>
                </c:pt>
                <c:pt idx="3336">
                  <c:v>0.627</c:v>
                </c:pt>
                <c:pt idx="3337">
                  <c:v>0.63100000000000001</c:v>
                </c:pt>
                <c:pt idx="3338">
                  <c:v>0.621</c:v>
                </c:pt>
                <c:pt idx="3339">
                  <c:v>0.63600000000000001</c:v>
                </c:pt>
                <c:pt idx="3340">
                  <c:v>0.55800000000000005</c:v>
                </c:pt>
                <c:pt idx="3341">
                  <c:v>0.53800000000000003</c:v>
                </c:pt>
                <c:pt idx="3342">
                  <c:v>0.48399999999999999</c:v>
                </c:pt>
                <c:pt idx="3343">
                  <c:v>0.34100000000000003</c:v>
                </c:pt>
                <c:pt idx="3344">
                  <c:v>0.64500000000000002</c:v>
                </c:pt>
                <c:pt idx="3345">
                  <c:v>0.63600000000000001</c:v>
                </c:pt>
                <c:pt idx="3346">
                  <c:v>0.63900000000000001</c:v>
                </c:pt>
                <c:pt idx="3347">
                  <c:v>0.63</c:v>
                </c:pt>
                <c:pt idx="3348">
                  <c:v>0.621</c:v>
                </c:pt>
                <c:pt idx="3349">
                  <c:v>0.626</c:v>
                </c:pt>
                <c:pt idx="3350">
                  <c:v>0.61699999999999999</c:v>
                </c:pt>
                <c:pt idx="3351">
                  <c:v>0.63500000000000001</c:v>
                </c:pt>
                <c:pt idx="3352">
                  <c:v>0.626</c:v>
                </c:pt>
                <c:pt idx="3353">
                  <c:v>0.61499999999999999</c:v>
                </c:pt>
                <c:pt idx="3354">
                  <c:v>0.55200000000000005</c:v>
                </c:pt>
                <c:pt idx="3355">
                  <c:v>0.54500000000000004</c:v>
                </c:pt>
                <c:pt idx="3356">
                  <c:v>0.47299999999999998</c:v>
                </c:pt>
                <c:pt idx="3357">
                  <c:v>0.46700000000000003</c:v>
                </c:pt>
                <c:pt idx="3358">
                  <c:v>0.38700000000000001</c:v>
                </c:pt>
                <c:pt idx="3359">
                  <c:v>0.26900000000000002</c:v>
                </c:pt>
                <c:pt idx="3360">
                  <c:v>0.79500000000000004</c:v>
                </c:pt>
                <c:pt idx="3361">
                  <c:v>0.73699999999999999</c:v>
                </c:pt>
                <c:pt idx="3362">
                  <c:v>0.72899999999999998</c:v>
                </c:pt>
                <c:pt idx="3363">
                  <c:v>0.68799999999999994</c:v>
                </c:pt>
                <c:pt idx="3364">
                  <c:v>0.67800000000000005</c:v>
                </c:pt>
                <c:pt idx="3365">
                  <c:v>0.81399999999999995</c:v>
                </c:pt>
                <c:pt idx="3366">
                  <c:v>0.80500000000000005</c:v>
                </c:pt>
                <c:pt idx="3367">
                  <c:v>0.80200000000000005</c:v>
                </c:pt>
                <c:pt idx="3368">
                  <c:v>0.79400000000000004</c:v>
                </c:pt>
                <c:pt idx="3369">
                  <c:v>0.73599999999999999</c:v>
                </c:pt>
                <c:pt idx="3370">
                  <c:v>0.80700000000000005</c:v>
                </c:pt>
                <c:pt idx="3371">
                  <c:v>0.79600000000000004</c:v>
                </c:pt>
                <c:pt idx="3372">
                  <c:v>0.79500000000000004</c:v>
                </c:pt>
                <c:pt idx="3373">
                  <c:v>0.78300000000000003</c:v>
                </c:pt>
                <c:pt idx="3374">
                  <c:v>0.72699999999999998</c:v>
                </c:pt>
                <c:pt idx="3375">
                  <c:v>0.76800000000000002</c:v>
                </c:pt>
                <c:pt idx="3376">
                  <c:v>0.78100000000000003</c:v>
                </c:pt>
                <c:pt idx="3377">
                  <c:v>0.72399999999999998</c:v>
                </c:pt>
                <c:pt idx="3378">
                  <c:v>0.71299999999999997</c:v>
                </c:pt>
                <c:pt idx="3379">
                  <c:v>0.67200000000000004</c:v>
                </c:pt>
                <c:pt idx="3380">
                  <c:v>0.66400000000000003</c:v>
                </c:pt>
                <c:pt idx="3381">
                  <c:v>0.64800000000000002</c:v>
                </c:pt>
                <c:pt idx="3382">
                  <c:v>0.64</c:v>
                </c:pt>
                <c:pt idx="3383">
                  <c:v>0.63100000000000001</c:v>
                </c:pt>
                <c:pt idx="3384">
                  <c:v>0.63400000000000001</c:v>
                </c:pt>
                <c:pt idx="3385">
                  <c:v>0.79</c:v>
                </c:pt>
                <c:pt idx="3386">
                  <c:v>0.73399999999999999</c:v>
                </c:pt>
                <c:pt idx="3387">
                  <c:v>0.72399999999999998</c:v>
                </c:pt>
                <c:pt idx="3388">
                  <c:v>0.68300000000000005</c:v>
                </c:pt>
                <c:pt idx="3389">
                  <c:v>0.67300000000000004</c:v>
                </c:pt>
                <c:pt idx="3390">
                  <c:v>0.65600000000000003</c:v>
                </c:pt>
                <c:pt idx="3391">
                  <c:v>0.64500000000000002</c:v>
                </c:pt>
                <c:pt idx="3392">
                  <c:v>0.64600000000000002</c:v>
                </c:pt>
                <c:pt idx="3393">
                  <c:v>0.63500000000000001</c:v>
                </c:pt>
                <c:pt idx="3394">
                  <c:v>0.63800000000000001</c:v>
                </c:pt>
                <c:pt idx="3395">
                  <c:v>0.80800000000000005</c:v>
                </c:pt>
                <c:pt idx="3396">
                  <c:v>0.79700000000000004</c:v>
                </c:pt>
                <c:pt idx="3397">
                  <c:v>0.79600000000000004</c:v>
                </c:pt>
                <c:pt idx="3398">
                  <c:v>0.78400000000000003</c:v>
                </c:pt>
                <c:pt idx="3399">
                  <c:v>0.72799999999999998</c:v>
                </c:pt>
                <c:pt idx="3400">
                  <c:v>0.71699999999999997</c:v>
                </c:pt>
                <c:pt idx="3401">
                  <c:v>0.67700000000000005</c:v>
                </c:pt>
                <c:pt idx="3402">
                  <c:v>0.66600000000000004</c:v>
                </c:pt>
                <c:pt idx="3403">
                  <c:v>0.64900000000000002</c:v>
                </c:pt>
                <c:pt idx="3404">
                  <c:v>0.63800000000000001</c:v>
                </c:pt>
                <c:pt idx="3405">
                  <c:v>0.79600000000000004</c:v>
                </c:pt>
                <c:pt idx="3406">
                  <c:v>0.77</c:v>
                </c:pt>
                <c:pt idx="3407">
                  <c:v>0.78300000000000003</c:v>
                </c:pt>
                <c:pt idx="3408">
                  <c:v>0.72699999999999998</c:v>
                </c:pt>
                <c:pt idx="3409">
                  <c:v>0.71699999999999997</c:v>
                </c:pt>
                <c:pt idx="3410">
                  <c:v>0.67600000000000005</c:v>
                </c:pt>
                <c:pt idx="3411">
                  <c:v>0.66600000000000004</c:v>
                </c:pt>
                <c:pt idx="3412">
                  <c:v>0.64900000000000002</c:v>
                </c:pt>
                <c:pt idx="3413">
                  <c:v>0.64</c:v>
                </c:pt>
                <c:pt idx="3414">
                  <c:v>0.64100000000000001</c:v>
                </c:pt>
                <c:pt idx="3415">
                  <c:v>0.78</c:v>
                </c:pt>
                <c:pt idx="3416">
                  <c:v>0.72299999999999998</c:v>
                </c:pt>
                <c:pt idx="3417">
                  <c:v>0.71199999999999997</c:v>
                </c:pt>
                <c:pt idx="3418">
                  <c:v>0.67100000000000004</c:v>
                </c:pt>
                <c:pt idx="3419">
                  <c:v>0.66100000000000003</c:v>
                </c:pt>
                <c:pt idx="3420">
                  <c:v>0.64500000000000002</c:v>
                </c:pt>
                <c:pt idx="3421">
                  <c:v>0.63600000000000001</c:v>
                </c:pt>
                <c:pt idx="3422">
                  <c:v>0.63900000000000001</c:v>
                </c:pt>
                <c:pt idx="3423">
                  <c:v>0.629</c:v>
                </c:pt>
                <c:pt idx="3424">
                  <c:v>0.63400000000000001</c:v>
                </c:pt>
                <c:pt idx="3425">
                  <c:v>0.64700000000000002</c:v>
                </c:pt>
                <c:pt idx="3426">
                  <c:v>0.63900000000000001</c:v>
                </c:pt>
                <c:pt idx="3427">
                  <c:v>0.63</c:v>
                </c:pt>
                <c:pt idx="3428">
                  <c:v>0.63300000000000001</c:v>
                </c:pt>
                <c:pt idx="3429">
                  <c:v>0.624</c:v>
                </c:pt>
                <c:pt idx="3430">
                  <c:v>0.629</c:v>
                </c:pt>
                <c:pt idx="3431">
                  <c:v>0.621</c:v>
                </c:pt>
                <c:pt idx="3432">
                  <c:v>0.61099999999999999</c:v>
                </c:pt>
                <c:pt idx="3433">
                  <c:v>0.63</c:v>
                </c:pt>
                <c:pt idx="3434">
                  <c:v>0.621</c:v>
                </c:pt>
                <c:pt idx="3435">
                  <c:v>0.80200000000000005</c:v>
                </c:pt>
                <c:pt idx="3436">
                  <c:v>0.79100000000000004</c:v>
                </c:pt>
                <c:pt idx="3437">
                  <c:v>0.73499999999999999</c:v>
                </c:pt>
                <c:pt idx="3438">
                  <c:v>0.72399999999999998</c:v>
                </c:pt>
                <c:pt idx="3439">
                  <c:v>0.68400000000000005</c:v>
                </c:pt>
                <c:pt idx="3440">
                  <c:v>0.67400000000000004</c:v>
                </c:pt>
                <c:pt idx="3441">
                  <c:v>0.65700000000000003</c:v>
                </c:pt>
                <c:pt idx="3442">
                  <c:v>0.64600000000000002</c:v>
                </c:pt>
                <c:pt idx="3443">
                  <c:v>0.64700000000000002</c:v>
                </c:pt>
                <c:pt idx="3444">
                  <c:v>0.63500000000000001</c:v>
                </c:pt>
                <c:pt idx="3445">
                  <c:v>0.63900000000000001</c:v>
                </c:pt>
                <c:pt idx="3446">
                  <c:v>0.75600000000000001</c:v>
                </c:pt>
                <c:pt idx="3447">
                  <c:v>0.80900000000000005</c:v>
                </c:pt>
                <c:pt idx="3448">
                  <c:v>0.79800000000000004</c:v>
                </c:pt>
                <c:pt idx="3449">
                  <c:v>0.79700000000000004</c:v>
                </c:pt>
                <c:pt idx="3450">
                  <c:v>0.78600000000000003</c:v>
                </c:pt>
                <c:pt idx="3451">
                  <c:v>0.72899999999999998</c:v>
                </c:pt>
                <c:pt idx="3452">
                  <c:v>0.71799999999999997</c:v>
                </c:pt>
                <c:pt idx="3453">
                  <c:v>0.67800000000000005</c:v>
                </c:pt>
                <c:pt idx="3454">
                  <c:v>0.66700000000000004</c:v>
                </c:pt>
                <c:pt idx="3455">
                  <c:v>0.65</c:v>
                </c:pt>
                <c:pt idx="3456">
                  <c:v>0.63900000000000001</c:v>
                </c:pt>
                <c:pt idx="3457">
                  <c:v>0.80700000000000005</c:v>
                </c:pt>
                <c:pt idx="3458">
                  <c:v>0.79700000000000004</c:v>
                </c:pt>
                <c:pt idx="3459">
                  <c:v>0.77100000000000002</c:v>
                </c:pt>
                <c:pt idx="3460">
                  <c:v>0.78400000000000003</c:v>
                </c:pt>
                <c:pt idx="3461">
                  <c:v>0.72799999999999998</c:v>
                </c:pt>
                <c:pt idx="3462">
                  <c:v>0.71699999999999997</c:v>
                </c:pt>
                <c:pt idx="3463">
                  <c:v>0.67700000000000005</c:v>
                </c:pt>
                <c:pt idx="3464">
                  <c:v>0.66700000000000004</c:v>
                </c:pt>
                <c:pt idx="3465">
                  <c:v>0.65</c:v>
                </c:pt>
                <c:pt idx="3466">
                  <c:v>0.64</c:v>
                </c:pt>
                <c:pt idx="3467">
                  <c:v>0.64200000000000002</c:v>
                </c:pt>
                <c:pt idx="3468">
                  <c:v>0.76700000000000002</c:v>
                </c:pt>
                <c:pt idx="3469">
                  <c:v>0.78</c:v>
                </c:pt>
                <c:pt idx="3470">
                  <c:v>0.72299999999999998</c:v>
                </c:pt>
                <c:pt idx="3471">
                  <c:v>0.71199999999999997</c:v>
                </c:pt>
                <c:pt idx="3472">
                  <c:v>0.67100000000000004</c:v>
                </c:pt>
                <c:pt idx="3473">
                  <c:v>0.66100000000000003</c:v>
                </c:pt>
                <c:pt idx="3474">
                  <c:v>0.64500000000000002</c:v>
                </c:pt>
                <c:pt idx="3475">
                  <c:v>0.63600000000000001</c:v>
                </c:pt>
                <c:pt idx="3476">
                  <c:v>0.63900000000000001</c:v>
                </c:pt>
                <c:pt idx="3477">
                  <c:v>0.629</c:v>
                </c:pt>
                <c:pt idx="3478">
                  <c:v>0.63400000000000001</c:v>
                </c:pt>
                <c:pt idx="3479">
                  <c:v>0.66200000000000003</c:v>
                </c:pt>
                <c:pt idx="3480">
                  <c:v>0.64600000000000002</c:v>
                </c:pt>
                <c:pt idx="3481">
                  <c:v>0.63800000000000001</c:v>
                </c:pt>
                <c:pt idx="3482">
                  <c:v>0.629</c:v>
                </c:pt>
                <c:pt idx="3483">
                  <c:v>0.63200000000000001</c:v>
                </c:pt>
                <c:pt idx="3484">
                  <c:v>0.623</c:v>
                </c:pt>
                <c:pt idx="3485">
                  <c:v>0.628</c:v>
                </c:pt>
                <c:pt idx="3486">
                  <c:v>0.62</c:v>
                </c:pt>
                <c:pt idx="3487">
                  <c:v>0.61</c:v>
                </c:pt>
                <c:pt idx="3488">
                  <c:v>0.629</c:v>
                </c:pt>
                <c:pt idx="3489">
                  <c:v>0.621</c:v>
                </c:pt>
                <c:pt idx="3490">
                  <c:v>0.73</c:v>
                </c:pt>
                <c:pt idx="3491">
                  <c:v>0.68899999999999995</c:v>
                </c:pt>
                <c:pt idx="3492">
                  <c:v>0.68</c:v>
                </c:pt>
                <c:pt idx="3493">
                  <c:v>0.79800000000000004</c:v>
                </c:pt>
                <c:pt idx="3494">
                  <c:v>0.79700000000000004</c:v>
                </c:pt>
                <c:pt idx="3495">
                  <c:v>0.78900000000000003</c:v>
                </c:pt>
                <c:pt idx="3496">
                  <c:v>0.79700000000000004</c:v>
                </c:pt>
                <c:pt idx="3497">
                  <c:v>0.79600000000000004</c:v>
                </c:pt>
                <c:pt idx="3498">
                  <c:v>0.78400000000000003</c:v>
                </c:pt>
                <c:pt idx="3499">
                  <c:v>0.78700000000000003</c:v>
                </c:pt>
                <c:pt idx="3500">
                  <c:v>0.72799999999999998</c:v>
                </c:pt>
                <c:pt idx="3501">
                  <c:v>0.71799999999999997</c:v>
                </c:pt>
                <c:pt idx="3502">
                  <c:v>0.66300000000000003</c:v>
                </c:pt>
                <c:pt idx="3503">
                  <c:v>0.64700000000000002</c:v>
                </c:pt>
                <c:pt idx="3504">
                  <c:v>0.63800000000000001</c:v>
                </c:pt>
                <c:pt idx="3505">
                  <c:v>0.73499999999999999</c:v>
                </c:pt>
                <c:pt idx="3506">
                  <c:v>0.72499999999999998</c:v>
                </c:pt>
                <c:pt idx="3507">
                  <c:v>0.68500000000000005</c:v>
                </c:pt>
                <c:pt idx="3508">
                  <c:v>0.67600000000000005</c:v>
                </c:pt>
                <c:pt idx="3509">
                  <c:v>0.80600000000000005</c:v>
                </c:pt>
                <c:pt idx="3510">
                  <c:v>0.79300000000000004</c:v>
                </c:pt>
                <c:pt idx="3511">
                  <c:v>0.79500000000000004</c:v>
                </c:pt>
                <c:pt idx="3512">
                  <c:v>0.78400000000000003</c:v>
                </c:pt>
                <c:pt idx="3513">
                  <c:v>0.80600000000000005</c:v>
                </c:pt>
                <c:pt idx="3514">
                  <c:v>0.79500000000000004</c:v>
                </c:pt>
                <c:pt idx="3515">
                  <c:v>0.79400000000000004</c:v>
                </c:pt>
                <c:pt idx="3516">
                  <c:v>0.78300000000000003</c:v>
                </c:pt>
                <c:pt idx="3517">
                  <c:v>0.77300000000000002</c:v>
                </c:pt>
                <c:pt idx="3518">
                  <c:v>0.78900000000000003</c:v>
                </c:pt>
                <c:pt idx="3519">
                  <c:v>0.73</c:v>
                </c:pt>
                <c:pt idx="3520">
                  <c:v>0.72</c:v>
                </c:pt>
                <c:pt idx="3521">
                  <c:v>0.67900000000000005</c:v>
                </c:pt>
                <c:pt idx="3522">
                  <c:v>0.67</c:v>
                </c:pt>
                <c:pt idx="3523">
                  <c:v>0.66</c:v>
                </c:pt>
                <c:pt idx="3524">
                  <c:v>0.64400000000000002</c:v>
                </c:pt>
                <c:pt idx="3525">
                  <c:v>0.73199999999999998</c:v>
                </c:pt>
                <c:pt idx="3526">
                  <c:v>0.72299999999999998</c:v>
                </c:pt>
                <c:pt idx="3527">
                  <c:v>0.68300000000000005</c:v>
                </c:pt>
                <c:pt idx="3528">
                  <c:v>0.67300000000000004</c:v>
                </c:pt>
                <c:pt idx="3529">
                  <c:v>0.65700000000000003</c:v>
                </c:pt>
                <c:pt idx="3530">
                  <c:v>0.80100000000000005</c:v>
                </c:pt>
                <c:pt idx="3531">
                  <c:v>0.79900000000000004</c:v>
                </c:pt>
                <c:pt idx="3532">
                  <c:v>0.79100000000000004</c:v>
                </c:pt>
                <c:pt idx="3533">
                  <c:v>0.73299999999999998</c:v>
                </c:pt>
                <c:pt idx="3534">
                  <c:v>0.72399999999999998</c:v>
                </c:pt>
                <c:pt idx="3535">
                  <c:v>0.80400000000000005</c:v>
                </c:pt>
                <c:pt idx="3536">
                  <c:v>0.79200000000000004</c:v>
                </c:pt>
                <c:pt idx="3537">
                  <c:v>0.79100000000000004</c:v>
                </c:pt>
                <c:pt idx="3538">
                  <c:v>0.78</c:v>
                </c:pt>
                <c:pt idx="3539">
                  <c:v>0.72399999999999998</c:v>
                </c:pt>
                <c:pt idx="3540">
                  <c:v>0.77400000000000002</c:v>
                </c:pt>
                <c:pt idx="3541">
                  <c:v>0.79</c:v>
                </c:pt>
                <c:pt idx="3542">
                  <c:v>0.73099999999999998</c:v>
                </c:pt>
                <c:pt idx="3543">
                  <c:v>0.72099999999999997</c:v>
                </c:pt>
                <c:pt idx="3544">
                  <c:v>0.71</c:v>
                </c:pt>
                <c:pt idx="3545">
                  <c:v>0.71599999999999997</c:v>
                </c:pt>
                <c:pt idx="3546">
                  <c:v>0.67500000000000004</c:v>
                </c:pt>
                <c:pt idx="3547">
                  <c:v>0.66500000000000004</c:v>
                </c:pt>
                <c:pt idx="3548">
                  <c:v>0.64900000000000002</c:v>
                </c:pt>
                <c:pt idx="3549">
                  <c:v>0.64</c:v>
                </c:pt>
                <c:pt idx="3550">
                  <c:v>0.73199999999999998</c:v>
                </c:pt>
                <c:pt idx="3551">
                  <c:v>0.72299999999999998</c:v>
                </c:pt>
                <c:pt idx="3552">
                  <c:v>0.68300000000000005</c:v>
                </c:pt>
                <c:pt idx="3553">
                  <c:v>0.67300000000000004</c:v>
                </c:pt>
                <c:pt idx="3554">
                  <c:v>0.65700000000000003</c:v>
                </c:pt>
                <c:pt idx="3555">
                  <c:v>0.80100000000000005</c:v>
                </c:pt>
                <c:pt idx="3556">
                  <c:v>0.79900000000000004</c:v>
                </c:pt>
                <c:pt idx="3557">
                  <c:v>0.79100000000000004</c:v>
                </c:pt>
                <c:pt idx="3558">
                  <c:v>0.73299999999999998</c:v>
                </c:pt>
                <c:pt idx="3559">
                  <c:v>0.72399999999999998</c:v>
                </c:pt>
                <c:pt idx="3560">
                  <c:v>0.80400000000000005</c:v>
                </c:pt>
                <c:pt idx="3561">
                  <c:v>0.79200000000000004</c:v>
                </c:pt>
                <c:pt idx="3562">
                  <c:v>0.79100000000000004</c:v>
                </c:pt>
                <c:pt idx="3563">
                  <c:v>0.78</c:v>
                </c:pt>
                <c:pt idx="3564">
                  <c:v>0.72399999999999998</c:v>
                </c:pt>
                <c:pt idx="3565">
                  <c:v>0.77400000000000002</c:v>
                </c:pt>
                <c:pt idx="3566">
                  <c:v>0.79</c:v>
                </c:pt>
                <c:pt idx="3567">
                  <c:v>0.73099999999999998</c:v>
                </c:pt>
                <c:pt idx="3568">
                  <c:v>0.72099999999999997</c:v>
                </c:pt>
                <c:pt idx="3569">
                  <c:v>0.71</c:v>
                </c:pt>
                <c:pt idx="3570">
                  <c:v>0.71599999999999997</c:v>
                </c:pt>
                <c:pt idx="3571">
                  <c:v>0.67500000000000004</c:v>
                </c:pt>
                <c:pt idx="3572">
                  <c:v>0.66500000000000004</c:v>
                </c:pt>
                <c:pt idx="3573">
                  <c:v>0.64900000000000002</c:v>
                </c:pt>
                <c:pt idx="3574">
                  <c:v>0.64</c:v>
                </c:pt>
                <c:pt idx="3575">
                  <c:v>0.73899999999999999</c:v>
                </c:pt>
                <c:pt idx="3576">
                  <c:v>0.73099999999999998</c:v>
                </c:pt>
                <c:pt idx="3577">
                  <c:v>0.72099999999999997</c:v>
                </c:pt>
                <c:pt idx="3578">
                  <c:v>0.68100000000000005</c:v>
                </c:pt>
                <c:pt idx="3579">
                  <c:v>0.67100000000000004</c:v>
                </c:pt>
                <c:pt idx="3580">
                  <c:v>0.80900000000000005</c:v>
                </c:pt>
                <c:pt idx="3581">
                  <c:v>0.8</c:v>
                </c:pt>
                <c:pt idx="3582">
                  <c:v>0.79700000000000004</c:v>
                </c:pt>
                <c:pt idx="3583">
                  <c:v>0.78900000000000003</c:v>
                </c:pt>
                <c:pt idx="3584">
                  <c:v>0.73299999999999998</c:v>
                </c:pt>
                <c:pt idx="3585">
                  <c:v>0.80700000000000005</c:v>
                </c:pt>
                <c:pt idx="3586">
                  <c:v>0.79700000000000004</c:v>
                </c:pt>
                <c:pt idx="3587">
                  <c:v>0.79600000000000004</c:v>
                </c:pt>
                <c:pt idx="3588">
                  <c:v>0.78400000000000003</c:v>
                </c:pt>
                <c:pt idx="3589">
                  <c:v>0.72799999999999998</c:v>
                </c:pt>
                <c:pt idx="3590">
                  <c:v>0.77100000000000002</c:v>
                </c:pt>
                <c:pt idx="3591">
                  <c:v>0.78800000000000003</c:v>
                </c:pt>
                <c:pt idx="3592">
                  <c:v>0.72799999999999998</c:v>
                </c:pt>
                <c:pt idx="3593">
                  <c:v>0.71899999999999997</c:v>
                </c:pt>
                <c:pt idx="3594">
                  <c:v>0.67700000000000005</c:v>
                </c:pt>
                <c:pt idx="3595">
                  <c:v>0.67500000000000004</c:v>
                </c:pt>
                <c:pt idx="3596">
                  <c:v>0.66500000000000004</c:v>
                </c:pt>
                <c:pt idx="3597">
                  <c:v>0.64900000000000002</c:v>
                </c:pt>
                <c:pt idx="3598">
                  <c:v>0.64</c:v>
                </c:pt>
                <c:pt idx="3599">
                  <c:v>0.63100000000000001</c:v>
                </c:pt>
                <c:pt idx="3600">
                  <c:v>0.79600000000000004</c:v>
                </c:pt>
                <c:pt idx="3601">
                  <c:v>0.73799999999999999</c:v>
                </c:pt>
                <c:pt idx="3602">
                  <c:v>0.72899999999999998</c:v>
                </c:pt>
                <c:pt idx="3603">
                  <c:v>0.68799999999999994</c:v>
                </c:pt>
                <c:pt idx="3604">
                  <c:v>0.67900000000000005</c:v>
                </c:pt>
                <c:pt idx="3605">
                  <c:v>0.66900000000000004</c:v>
                </c:pt>
                <c:pt idx="3606">
                  <c:v>0.75600000000000001</c:v>
                </c:pt>
                <c:pt idx="3607">
                  <c:v>0.80800000000000005</c:v>
                </c:pt>
                <c:pt idx="3608">
                  <c:v>0.79800000000000004</c:v>
                </c:pt>
                <c:pt idx="3609">
                  <c:v>0.79800000000000004</c:v>
                </c:pt>
                <c:pt idx="3610">
                  <c:v>0.78600000000000003</c:v>
                </c:pt>
                <c:pt idx="3611">
                  <c:v>0.73</c:v>
                </c:pt>
                <c:pt idx="3612">
                  <c:v>0.81100000000000005</c:v>
                </c:pt>
                <c:pt idx="3613">
                  <c:v>0.80100000000000005</c:v>
                </c:pt>
                <c:pt idx="3614">
                  <c:v>0.77100000000000002</c:v>
                </c:pt>
                <c:pt idx="3615">
                  <c:v>0.78800000000000003</c:v>
                </c:pt>
                <c:pt idx="3616">
                  <c:v>0.72899999999999998</c:v>
                </c:pt>
                <c:pt idx="3617">
                  <c:v>0.72</c:v>
                </c:pt>
                <c:pt idx="3618">
                  <c:v>0.77200000000000002</c:v>
                </c:pt>
                <c:pt idx="3619">
                  <c:v>0.78500000000000003</c:v>
                </c:pt>
                <c:pt idx="3620">
                  <c:v>0.72799999999999998</c:v>
                </c:pt>
                <c:pt idx="3621">
                  <c:v>0.71699999999999997</c:v>
                </c:pt>
                <c:pt idx="3622">
                  <c:v>0.67500000000000004</c:v>
                </c:pt>
                <c:pt idx="3623">
                  <c:v>0.66500000000000004</c:v>
                </c:pt>
                <c:pt idx="3624">
                  <c:v>0.66500000000000004</c:v>
                </c:pt>
                <c:pt idx="3625">
                  <c:v>0.64900000000000002</c:v>
                </c:pt>
                <c:pt idx="3626">
                  <c:v>0.64</c:v>
                </c:pt>
                <c:pt idx="3627">
                  <c:v>0.63100000000000001</c:v>
                </c:pt>
                <c:pt idx="3628">
                  <c:v>0.63400000000000001</c:v>
                </c:pt>
                <c:pt idx="3629">
                  <c:v>0.625</c:v>
                </c:pt>
                <c:pt idx="3630">
                  <c:v>0.78500000000000003</c:v>
                </c:pt>
                <c:pt idx="3631">
                  <c:v>0.77500000000000002</c:v>
                </c:pt>
                <c:pt idx="3632">
                  <c:v>0.78500000000000003</c:v>
                </c:pt>
                <c:pt idx="3633">
                  <c:v>0.73299999999999998</c:v>
                </c:pt>
                <c:pt idx="3634">
                  <c:v>0.76500000000000001</c:v>
                </c:pt>
                <c:pt idx="3635">
                  <c:v>0.81899999999999995</c:v>
                </c:pt>
                <c:pt idx="3636">
                  <c:v>0.80900000000000005</c:v>
                </c:pt>
                <c:pt idx="3637">
                  <c:v>0.78300000000000003</c:v>
                </c:pt>
                <c:pt idx="3638">
                  <c:v>0.83799999999999997</c:v>
                </c:pt>
                <c:pt idx="3639">
                  <c:v>0.81599999999999995</c:v>
                </c:pt>
                <c:pt idx="3640">
                  <c:v>0.78600000000000003</c:v>
                </c:pt>
                <c:pt idx="3641">
                  <c:v>0.77800000000000002</c:v>
                </c:pt>
                <c:pt idx="3642">
                  <c:v>0.81200000000000006</c:v>
                </c:pt>
                <c:pt idx="3643">
                  <c:v>0.78600000000000003</c:v>
                </c:pt>
                <c:pt idx="3644">
                  <c:v>0.77400000000000002</c:v>
                </c:pt>
                <c:pt idx="3645">
                  <c:v>0.78300000000000003</c:v>
                </c:pt>
                <c:pt idx="3646">
                  <c:v>0.77500000000000002</c:v>
                </c:pt>
                <c:pt idx="3647">
                  <c:v>0.71899999999999997</c:v>
                </c:pt>
                <c:pt idx="3648">
                  <c:v>0.70899999999999996</c:v>
                </c:pt>
                <c:pt idx="3649">
                  <c:v>0.69799999999999995</c:v>
                </c:pt>
                <c:pt idx="3650">
                  <c:v>0.79200000000000004</c:v>
                </c:pt>
                <c:pt idx="3651">
                  <c:v>0.78300000000000003</c:v>
                </c:pt>
                <c:pt idx="3652">
                  <c:v>0.73099999999999998</c:v>
                </c:pt>
                <c:pt idx="3653">
                  <c:v>0.69</c:v>
                </c:pt>
                <c:pt idx="3654">
                  <c:v>0.68</c:v>
                </c:pt>
                <c:pt idx="3655">
                  <c:v>0.81799999999999995</c:v>
                </c:pt>
                <c:pt idx="3656">
                  <c:v>0.78900000000000003</c:v>
                </c:pt>
                <c:pt idx="3657">
                  <c:v>0.78100000000000003</c:v>
                </c:pt>
                <c:pt idx="3658">
                  <c:v>0.76900000000000002</c:v>
                </c:pt>
                <c:pt idx="3659">
                  <c:v>0.77900000000000003</c:v>
                </c:pt>
                <c:pt idx="3660">
                  <c:v>0.81499999999999995</c:v>
                </c:pt>
                <c:pt idx="3661">
                  <c:v>0.78600000000000003</c:v>
                </c:pt>
                <c:pt idx="3662">
                  <c:v>0.77700000000000002</c:v>
                </c:pt>
                <c:pt idx="3663">
                  <c:v>0.78500000000000003</c:v>
                </c:pt>
                <c:pt idx="3664">
                  <c:v>0.77600000000000002</c:v>
                </c:pt>
                <c:pt idx="3665">
                  <c:v>0.78700000000000003</c:v>
                </c:pt>
                <c:pt idx="3666">
                  <c:v>0.77500000000000002</c:v>
                </c:pt>
                <c:pt idx="3667">
                  <c:v>0.78400000000000003</c:v>
                </c:pt>
                <c:pt idx="3668">
                  <c:v>0.77200000000000002</c:v>
                </c:pt>
                <c:pt idx="3669">
                  <c:v>0.71599999999999997</c:v>
                </c:pt>
                <c:pt idx="3670">
                  <c:v>0.76700000000000002</c:v>
                </c:pt>
                <c:pt idx="3671">
                  <c:v>0.71199999999999997</c:v>
                </c:pt>
                <c:pt idx="3672">
                  <c:v>0.70099999999999996</c:v>
                </c:pt>
                <c:pt idx="3673">
                  <c:v>0.65600000000000003</c:v>
                </c:pt>
                <c:pt idx="3674">
                  <c:v>0.64600000000000002</c:v>
                </c:pt>
                <c:pt idx="3675">
                  <c:v>0.79200000000000004</c:v>
                </c:pt>
                <c:pt idx="3676">
                  <c:v>0.78300000000000003</c:v>
                </c:pt>
                <c:pt idx="3677">
                  <c:v>0.73099999999999998</c:v>
                </c:pt>
                <c:pt idx="3678">
                  <c:v>0.69</c:v>
                </c:pt>
                <c:pt idx="3679">
                  <c:v>0.68</c:v>
                </c:pt>
                <c:pt idx="3680">
                  <c:v>0.81799999999999995</c:v>
                </c:pt>
                <c:pt idx="3681">
                  <c:v>0.78900000000000003</c:v>
                </c:pt>
                <c:pt idx="3682">
                  <c:v>0.78100000000000003</c:v>
                </c:pt>
                <c:pt idx="3683">
                  <c:v>0.76900000000000002</c:v>
                </c:pt>
                <c:pt idx="3684">
                  <c:v>0.77900000000000003</c:v>
                </c:pt>
                <c:pt idx="3685">
                  <c:v>0.81499999999999995</c:v>
                </c:pt>
                <c:pt idx="3686">
                  <c:v>0.78600000000000003</c:v>
                </c:pt>
                <c:pt idx="3687">
                  <c:v>0.77700000000000002</c:v>
                </c:pt>
                <c:pt idx="3688">
                  <c:v>0.78500000000000003</c:v>
                </c:pt>
                <c:pt idx="3689">
                  <c:v>0.77600000000000002</c:v>
                </c:pt>
                <c:pt idx="3690">
                  <c:v>0.78700000000000003</c:v>
                </c:pt>
                <c:pt idx="3691">
                  <c:v>0.77500000000000002</c:v>
                </c:pt>
                <c:pt idx="3692">
                  <c:v>0.78400000000000003</c:v>
                </c:pt>
                <c:pt idx="3693">
                  <c:v>0.77200000000000002</c:v>
                </c:pt>
                <c:pt idx="3694">
                  <c:v>0.71599999999999997</c:v>
                </c:pt>
                <c:pt idx="3695">
                  <c:v>0.76700000000000002</c:v>
                </c:pt>
                <c:pt idx="3696">
                  <c:v>0.71199999999999997</c:v>
                </c:pt>
                <c:pt idx="3697">
                  <c:v>0.70099999999999996</c:v>
                </c:pt>
                <c:pt idx="3698">
                  <c:v>0.65600000000000003</c:v>
                </c:pt>
                <c:pt idx="3699">
                  <c:v>0.64600000000000002</c:v>
                </c:pt>
                <c:pt idx="3700">
                  <c:v>0.79300000000000004</c:v>
                </c:pt>
                <c:pt idx="3701">
                  <c:v>0.78500000000000003</c:v>
                </c:pt>
                <c:pt idx="3702">
                  <c:v>0.79300000000000004</c:v>
                </c:pt>
                <c:pt idx="3703">
                  <c:v>0.78300000000000003</c:v>
                </c:pt>
                <c:pt idx="3704">
                  <c:v>0.73099999999999998</c:v>
                </c:pt>
                <c:pt idx="3705">
                  <c:v>0.68899999999999995</c:v>
                </c:pt>
                <c:pt idx="3706">
                  <c:v>0.67800000000000005</c:v>
                </c:pt>
                <c:pt idx="3707">
                  <c:v>0.66</c:v>
                </c:pt>
                <c:pt idx="3708">
                  <c:v>0.64900000000000002</c:v>
                </c:pt>
                <c:pt idx="3709">
                  <c:v>0.64900000000000002</c:v>
                </c:pt>
                <c:pt idx="3710">
                  <c:v>0.63700000000000001</c:v>
                </c:pt>
                <c:pt idx="3711">
                  <c:v>0.81899999999999995</c:v>
                </c:pt>
                <c:pt idx="3712">
                  <c:v>0.82299999999999995</c:v>
                </c:pt>
                <c:pt idx="3713">
                  <c:v>0.81299999999999994</c:v>
                </c:pt>
                <c:pt idx="3714">
                  <c:v>0.78700000000000003</c:v>
                </c:pt>
                <c:pt idx="3715">
                  <c:v>0.77500000000000002</c:v>
                </c:pt>
                <c:pt idx="3716">
                  <c:v>0.78400000000000003</c:v>
                </c:pt>
                <c:pt idx="3717">
                  <c:v>0.77100000000000002</c:v>
                </c:pt>
                <c:pt idx="3718">
                  <c:v>0.71699999999999997</c:v>
                </c:pt>
                <c:pt idx="3719">
                  <c:v>0.67700000000000005</c:v>
                </c:pt>
                <c:pt idx="3720">
                  <c:v>0.65900000000000003</c:v>
                </c:pt>
                <c:pt idx="3721">
                  <c:v>0.64800000000000002</c:v>
                </c:pt>
                <c:pt idx="3722">
                  <c:v>0.82899999999999996</c:v>
                </c:pt>
                <c:pt idx="3723">
                  <c:v>0.81</c:v>
                </c:pt>
                <c:pt idx="3724">
                  <c:v>0.78300000000000003</c:v>
                </c:pt>
                <c:pt idx="3725">
                  <c:v>0.77100000000000002</c:v>
                </c:pt>
                <c:pt idx="3726">
                  <c:v>0.78</c:v>
                </c:pt>
                <c:pt idx="3727">
                  <c:v>0.76800000000000002</c:v>
                </c:pt>
                <c:pt idx="3728">
                  <c:v>0.71399999999999997</c:v>
                </c:pt>
                <c:pt idx="3729">
                  <c:v>0.67500000000000004</c:v>
                </c:pt>
                <c:pt idx="3730">
                  <c:v>0.65700000000000003</c:v>
                </c:pt>
                <c:pt idx="3731">
                  <c:v>0.64700000000000002</c:v>
                </c:pt>
                <c:pt idx="3732">
                  <c:v>0.64800000000000002</c:v>
                </c:pt>
                <c:pt idx="3733">
                  <c:v>0.77900000000000003</c:v>
                </c:pt>
                <c:pt idx="3734">
                  <c:v>0.78700000000000003</c:v>
                </c:pt>
                <c:pt idx="3735">
                  <c:v>0.77600000000000002</c:v>
                </c:pt>
                <c:pt idx="3736">
                  <c:v>0.76400000000000001</c:v>
                </c:pt>
                <c:pt idx="3737">
                  <c:v>0.70899999999999996</c:v>
                </c:pt>
                <c:pt idx="3738">
                  <c:v>0.69699999999999995</c:v>
                </c:pt>
                <c:pt idx="3739">
                  <c:v>0.65300000000000002</c:v>
                </c:pt>
                <c:pt idx="3740">
                  <c:v>0.64300000000000002</c:v>
                </c:pt>
                <c:pt idx="3741">
                  <c:v>0.64600000000000002</c:v>
                </c:pt>
                <c:pt idx="3742">
                  <c:v>0.63600000000000001</c:v>
                </c:pt>
                <c:pt idx="3743">
                  <c:v>0.63400000000000001</c:v>
                </c:pt>
                <c:pt idx="3744">
                  <c:v>0.70099999999999996</c:v>
                </c:pt>
                <c:pt idx="3745">
                  <c:v>0.65600000000000003</c:v>
                </c:pt>
                <c:pt idx="3746">
                  <c:v>0.64700000000000002</c:v>
                </c:pt>
                <c:pt idx="3747">
                  <c:v>0.63800000000000001</c:v>
                </c:pt>
                <c:pt idx="3748">
                  <c:v>0.64</c:v>
                </c:pt>
                <c:pt idx="3749">
                  <c:v>0.63100000000000001</c:v>
                </c:pt>
                <c:pt idx="3750">
                  <c:v>0.629</c:v>
                </c:pt>
                <c:pt idx="3751">
                  <c:v>0.62</c:v>
                </c:pt>
                <c:pt idx="3752">
                  <c:v>0.61</c:v>
                </c:pt>
                <c:pt idx="3753">
                  <c:v>0.63600000000000001</c:v>
                </c:pt>
                <c:pt idx="3754">
                  <c:v>0.627</c:v>
                </c:pt>
                <c:pt idx="3755">
                  <c:v>0.78500000000000003</c:v>
                </c:pt>
                <c:pt idx="3756">
                  <c:v>0.79300000000000004</c:v>
                </c:pt>
                <c:pt idx="3757">
                  <c:v>0.78300000000000003</c:v>
                </c:pt>
                <c:pt idx="3758">
                  <c:v>0.73</c:v>
                </c:pt>
                <c:pt idx="3759">
                  <c:v>0.68899999999999995</c:v>
                </c:pt>
                <c:pt idx="3760">
                  <c:v>0.67800000000000005</c:v>
                </c:pt>
                <c:pt idx="3761">
                  <c:v>0.66</c:v>
                </c:pt>
                <c:pt idx="3762">
                  <c:v>0.64800000000000002</c:v>
                </c:pt>
                <c:pt idx="3763">
                  <c:v>0.64900000000000002</c:v>
                </c:pt>
                <c:pt idx="3764">
                  <c:v>0.63700000000000001</c:v>
                </c:pt>
                <c:pt idx="3765">
                  <c:v>0.63300000000000001</c:v>
                </c:pt>
                <c:pt idx="3766">
                  <c:v>0.628</c:v>
                </c:pt>
                <c:pt idx="3767">
                  <c:v>0.64200000000000002</c:v>
                </c:pt>
                <c:pt idx="3768">
                  <c:v>0.53900000000000003</c:v>
                </c:pt>
                <c:pt idx="3769">
                  <c:v>0.439</c:v>
                </c:pt>
                <c:pt idx="3770">
                  <c:v>0.82399999999999995</c:v>
                </c:pt>
                <c:pt idx="3771">
                  <c:v>0.81399999999999995</c:v>
                </c:pt>
                <c:pt idx="3772">
                  <c:v>0.78800000000000003</c:v>
                </c:pt>
                <c:pt idx="3773">
                  <c:v>0.77600000000000002</c:v>
                </c:pt>
                <c:pt idx="3774">
                  <c:v>0.78500000000000003</c:v>
                </c:pt>
                <c:pt idx="3775">
                  <c:v>0.77200000000000002</c:v>
                </c:pt>
                <c:pt idx="3776">
                  <c:v>0.71799999999999997</c:v>
                </c:pt>
                <c:pt idx="3777">
                  <c:v>0.67800000000000005</c:v>
                </c:pt>
                <c:pt idx="3778">
                  <c:v>0.66</c:v>
                </c:pt>
                <c:pt idx="3779">
                  <c:v>0.64900000000000002</c:v>
                </c:pt>
                <c:pt idx="3780">
                  <c:v>0.65</c:v>
                </c:pt>
                <c:pt idx="3781">
                  <c:v>0.63800000000000001</c:v>
                </c:pt>
                <c:pt idx="3782">
                  <c:v>0.63300000000000001</c:v>
                </c:pt>
                <c:pt idx="3783">
                  <c:v>0.63900000000000001</c:v>
                </c:pt>
                <c:pt idx="3784">
                  <c:v>0.54900000000000004</c:v>
                </c:pt>
                <c:pt idx="3785">
                  <c:v>0.81200000000000006</c:v>
                </c:pt>
                <c:pt idx="3786">
                  <c:v>0.78500000000000003</c:v>
                </c:pt>
                <c:pt idx="3787">
                  <c:v>0.77300000000000002</c:v>
                </c:pt>
                <c:pt idx="3788">
                  <c:v>0.78300000000000003</c:v>
                </c:pt>
                <c:pt idx="3789">
                  <c:v>0.77</c:v>
                </c:pt>
                <c:pt idx="3790">
                  <c:v>0.71599999999999997</c:v>
                </c:pt>
                <c:pt idx="3791">
                  <c:v>0.70399999999999996</c:v>
                </c:pt>
                <c:pt idx="3792">
                  <c:v>0.65900000000000003</c:v>
                </c:pt>
                <c:pt idx="3793">
                  <c:v>0.64900000000000002</c:v>
                </c:pt>
                <c:pt idx="3794">
                  <c:v>0.65</c:v>
                </c:pt>
                <c:pt idx="3795">
                  <c:v>0.63900000000000001</c:v>
                </c:pt>
                <c:pt idx="3796">
                  <c:v>0.63600000000000001</c:v>
                </c:pt>
                <c:pt idx="3797">
                  <c:v>0.625</c:v>
                </c:pt>
                <c:pt idx="3798">
                  <c:v>0.63300000000000001</c:v>
                </c:pt>
                <c:pt idx="3799">
                  <c:v>0.54900000000000004</c:v>
                </c:pt>
                <c:pt idx="3800">
                  <c:v>0.77100000000000002</c:v>
                </c:pt>
                <c:pt idx="3801">
                  <c:v>0.78</c:v>
                </c:pt>
                <c:pt idx="3802">
                  <c:v>0.76700000000000002</c:v>
                </c:pt>
                <c:pt idx="3803">
                  <c:v>0.71199999999999997</c:v>
                </c:pt>
                <c:pt idx="3804">
                  <c:v>0.7</c:v>
                </c:pt>
                <c:pt idx="3805">
                  <c:v>0.65500000000000003</c:v>
                </c:pt>
                <c:pt idx="3806">
                  <c:v>0.64600000000000002</c:v>
                </c:pt>
                <c:pt idx="3807">
                  <c:v>0.64800000000000002</c:v>
                </c:pt>
                <c:pt idx="3808">
                  <c:v>0.63800000000000001</c:v>
                </c:pt>
                <c:pt idx="3809">
                  <c:v>0.63600000000000001</c:v>
                </c:pt>
                <c:pt idx="3810">
                  <c:v>0.626</c:v>
                </c:pt>
                <c:pt idx="3811">
                  <c:v>0.61399999999999999</c:v>
                </c:pt>
                <c:pt idx="3812">
                  <c:v>0.63800000000000001</c:v>
                </c:pt>
                <c:pt idx="3813">
                  <c:v>0.55900000000000005</c:v>
                </c:pt>
                <c:pt idx="3814">
                  <c:v>0.502</c:v>
                </c:pt>
                <c:pt idx="3815">
                  <c:v>0.65900000000000003</c:v>
                </c:pt>
                <c:pt idx="3816">
                  <c:v>0.65</c:v>
                </c:pt>
                <c:pt idx="3817">
                  <c:v>0.64100000000000001</c:v>
                </c:pt>
                <c:pt idx="3818">
                  <c:v>0.64300000000000002</c:v>
                </c:pt>
                <c:pt idx="3819">
                  <c:v>0.63300000000000001</c:v>
                </c:pt>
                <c:pt idx="3820">
                  <c:v>0.63300000000000001</c:v>
                </c:pt>
                <c:pt idx="3821">
                  <c:v>0.624</c:v>
                </c:pt>
                <c:pt idx="3822">
                  <c:v>0.61499999999999999</c:v>
                </c:pt>
                <c:pt idx="3823">
                  <c:v>0.627</c:v>
                </c:pt>
                <c:pt idx="3824">
                  <c:v>0.629</c:v>
                </c:pt>
                <c:pt idx="3825">
                  <c:v>0.61799999999999999</c:v>
                </c:pt>
                <c:pt idx="3826">
                  <c:v>0.55500000000000005</c:v>
                </c:pt>
                <c:pt idx="3827">
                  <c:v>0.54400000000000004</c:v>
                </c:pt>
                <c:pt idx="3828">
                  <c:v>0.49099999999999999</c:v>
                </c:pt>
                <c:pt idx="3829">
                  <c:v>0.38800000000000001</c:v>
                </c:pt>
                <c:pt idx="3830">
                  <c:v>0.78900000000000003</c:v>
                </c:pt>
                <c:pt idx="3831">
                  <c:v>0.78100000000000003</c:v>
                </c:pt>
                <c:pt idx="3832">
                  <c:v>0.78900000000000003</c:v>
                </c:pt>
                <c:pt idx="3833">
                  <c:v>0.77900000000000003</c:v>
                </c:pt>
                <c:pt idx="3834">
                  <c:v>0.69599999999999995</c:v>
                </c:pt>
                <c:pt idx="3835">
                  <c:v>0.68600000000000005</c:v>
                </c:pt>
                <c:pt idx="3836">
                  <c:v>0.66900000000000004</c:v>
                </c:pt>
                <c:pt idx="3837">
                  <c:v>0.65700000000000003</c:v>
                </c:pt>
                <c:pt idx="3838">
                  <c:v>0.64600000000000002</c:v>
                </c:pt>
                <c:pt idx="3839">
                  <c:v>0.64700000000000002</c:v>
                </c:pt>
                <c:pt idx="3840">
                  <c:v>0.63500000000000001</c:v>
                </c:pt>
                <c:pt idx="3841">
                  <c:v>0.82</c:v>
                </c:pt>
                <c:pt idx="3842">
                  <c:v>0.82399999999999995</c:v>
                </c:pt>
                <c:pt idx="3843">
                  <c:v>0.81399999999999995</c:v>
                </c:pt>
                <c:pt idx="3844">
                  <c:v>0.78800000000000003</c:v>
                </c:pt>
                <c:pt idx="3845">
                  <c:v>0.77600000000000002</c:v>
                </c:pt>
                <c:pt idx="3846">
                  <c:v>0.78500000000000003</c:v>
                </c:pt>
                <c:pt idx="3847">
                  <c:v>0.77200000000000002</c:v>
                </c:pt>
                <c:pt idx="3848">
                  <c:v>0.71699999999999997</c:v>
                </c:pt>
                <c:pt idx="3849">
                  <c:v>0.67800000000000005</c:v>
                </c:pt>
                <c:pt idx="3850">
                  <c:v>0.66</c:v>
                </c:pt>
                <c:pt idx="3851">
                  <c:v>0.64900000000000002</c:v>
                </c:pt>
                <c:pt idx="3852">
                  <c:v>0.83299999999999996</c:v>
                </c:pt>
                <c:pt idx="3853">
                  <c:v>0.81200000000000006</c:v>
                </c:pt>
                <c:pt idx="3854">
                  <c:v>0.78600000000000003</c:v>
                </c:pt>
                <c:pt idx="3855">
                  <c:v>0.77400000000000002</c:v>
                </c:pt>
                <c:pt idx="3856">
                  <c:v>0.78300000000000003</c:v>
                </c:pt>
                <c:pt idx="3857">
                  <c:v>0.77100000000000002</c:v>
                </c:pt>
                <c:pt idx="3858">
                  <c:v>0.71599999999999997</c:v>
                </c:pt>
                <c:pt idx="3859">
                  <c:v>0.70499999999999996</c:v>
                </c:pt>
                <c:pt idx="3860">
                  <c:v>0.65900000000000003</c:v>
                </c:pt>
                <c:pt idx="3861">
                  <c:v>0.64900000000000002</c:v>
                </c:pt>
                <c:pt idx="3862">
                  <c:v>0.65</c:v>
                </c:pt>
                <c:pt idx="3863">
                  <c:v>0.78300000000000003</c:v>
                </c:pt>
                <c:pt idx="3864">
                  <c:v>0.77100000000000002</c:v>
                </c:pt>
                <c:pt idx="3865">
                  <c:v>0.78100000000000003</c:v>
                </c:pt>
                <c:pt idx="3866">
                  <c:v>0.76800000000000002</c:v>
                </c:pt>
                <c:pt idx="3867">
                  <c:v>0.71299999999999997</c:v>
                </c:pt>
                <c:pt idx="3868">
                  <c:v>0.70099999999999996</c:v>
                </c:pt>
                <c:pt idx="3869">
                  <c:v>0.65600000000000003</c:v>
                </c:pt>
                <c:pt idx="3870">
                  <c:v>0.64600000000000002</c:v>
                </c:pt>
                <c:pt idx="3871">
                  <c:v>0.64800000000000002</c:v>
                </c:pt>
                <c:pt idx="3872">
                  <c:v>0.63900000000000001</c:v>
                </c:pt>
                <c:pt idx="3873">
                  <c:v>0.63700000000000001</c:v>
                </c:pt>
                <c:pt idx="3874">
                  <c:v>0.70399999999999996</c:v>
                </c:pt>
                <c:pt idx="3875">
                  <c:v>0.66800000000000004</c:v>
                </c:pt>
                <c:pt idx="3876">
                  <c:v>0.64900000000000002</c:v>
                </c:pt>
                <c:pt idx="3877">
                  <c:v>0.64</c:v>
                </c:pt>
                <c:pt idx="3878">
                  <c:v>0.64200000000000002</c:v>
                </c:pt>
                <c:pt idx="3879">
                  <c:v>0.63300000000000001</c:v>
                </c:pt>
                <c:pt idx="3880">
                  <c:v>0.63200000000000001</c:v>
                </c:pt>
                <c:pt idx="3881">
                  <c:v>0.623</c:v>
                </c:pt>
                <c:pt idx="3882">
                  <c:v>0.61199999999999999</c:v>
                </c:pt>
                <c:pt idx="3883">
                  <c:v>0.627</c:v>
                </c:pt>
                <c:pt idx="3884">
                  <c:v>0.629</c:v>
                </c:pt>
                <c:pt idx="3885">
                  <c:v>0.79100000000000004</c:v>
                </c:pt>
                <c:pt idx="3886">
                  <c:v>0.77900000000000003</c:v>
                </c:pt>
                <c:pt idx="3887">
                  <c:v>0.69599999999999995</c:v>
                </c:pt>
                <c:pt idx="3888">
                  <c:v>0.68500000000000005</c:v>
                </c:pt>
                <c:pt idx="3889">
                  <c:v>0.66800000000000004</c:v>
                </c:pt>
                <c:pt idx="3890">
                  <c:v>0.65700000000000003</c:v>
                </c:pt>
                <c:pt idx="3891">
                  <c:v>0.64400000000000002</c:v>
                </c:pt>
                <c:pt idx="3892">
                  <c:v>0.64600000000000002</c:v>
                </c:pt>
                <c:pt idx="3893">
                  <c:v>0.63200000000000001</c:v>
                </c:pt>
                <c:pt idx="3894">
                  <c:v>0.63100000000000001</c:v>
                </c:pt>
                <c:pt idx="3895">
                  <c:v>0.622</c:v>
                </c:pt>
                <c:pt idx="3896">
                  <c:v>0.63900000000000001</c:v>
                </c:pt>
                <c:pt idx="3897">
                  <c:v>0.53200000000000003</c:v>
                </c:pt>
                <c:pt idx="3898">
                  <c:v>0.49399999999999999</c:v>
                </c:pt>
                <c:pt idx="3899">
                  <c:v>0.42899999999999999</c:v>
                </c:pt>
                <c:pt idx="3900">
                  <c:v>0.27</c:v>
                </c:pt>
                <c:pt idx="3901">
                  <c:v>0.81399999999999995</c:v>
                </c:pt>
                <c:pt idx="3902">
                  <c:v>0.78800000000000003</c:v>
                </c:pt>
                <c:pt idx="3903">
                  <c:v>0.77600000000000002</c:v>
                </c:pt>
                <c:pt idx="3904">
                  <c:v>0.78500000000000003</c:v>
                </c:pt>
                <c:pt idx="3905">
                  <c:v>0.77200000000000002</c:v>
                </c:pt>
                <c:pt idx="3906">
                  <c:v>0.71699999999999997</c:v>
                </c:pt>
                <c:pt idx="3907">
                  <c:v>0.67800000000000005</c:v>
                </c:pt>
                <c:pt idx="3908">
                  <c:v>0.66</c:v>
                </c:pt>
                <c:pt idx="3909">
                  <c:v>0.64900000000000002</c:v>
                </c:pt>
                <c:pt idx="3910">
                  <c:v>0.64900000000000002</c:v>
                </c:pt>
                <c:pt idx="3911">
                  <c:v>0.63800000000000001</c:v>
                </c:pt>
                <c:pt idx="3912">
                  <c:v>0.63300000000000001</c:v>
                </c:pt>
                <c:pt idx="3913">
                  <c:v>0.63900000000000001</c:v>
                </c:pt>
                <c:pt idx="3914">
                  <c:v>0.622</c:v>
                </c:pt>
                <c:pt idx="3915">
                  <c:v>0.54700000000000004</c:v>
                </c:pt>
                <c:pt idx="3916">
                  <c:v>0.39500000000000002</c:v>
                </c:pt>
                <c:pt idx="3917">
                  <c:v>0.78700000000000003</c:v>
                </c:pt>
                <c:pt idx="3918">
                  <c:v>0.77500000000000002</c:v>
                </c:pt>
                <c:pt idx="3919">
                  <c:v>0.78500000000000003</c:v>
                </c:pt>
                <c:pt idx="3920">
                  <c:v>0.77200000000000002</c:v>
                </c:pt>
                <c:pt idx="3921">
                  <c:v>0.71699999999999997</c:v>
                </c:pt>
                <c:pt idx="3922">
                  <c:v>0.70599999999999996</c:v>
                </c:pt>
                <c:pt idx="3923">
                  <c:v>0.66100000000000003</c:v>
                </c:pt>
                <c:pt idx="3924">
                  <c:v>0.65</c:v>
                </c:pt>
                <c:pt idx="3925">
                  <c:v>0.65100000000000002</c:v>
                </c:pt>
                <c:pt idx="3926">
                  <c:v>0.64</c:v>
                </c:pt>
                <c:pt idx="3927">
                  <c:v>0.63700000000000001</c:v>
                </c:pt>
                <c:pt idx="3928">
                  <c:v>0.626</c:v>
                </c:pt>
                <c:pt idx="3929">
                  <c:v>0.63400000000000001</c:v>
                </c:pt>
                <c:pt idx="3930">
                  <c:v>0.56399999999999995</c:v>
                </c:pt>
                <c:pt idx="3931">
                  <c:v>0.55400000000000005</c:v>
                </c:pt>
                <c:pt idx="3932">
                  <c:v>0.40500000000000003</c:v>
                </c:pt>
                <c:pt idx="3933">
                  <c:v>0.78400000000000003</c:v>
                </c:pt>
                <c:pt idx="3934">
                  <c:v>0.77100000000000002</c:v>
                </c:pt>
                <c:pt idx="3935">
                  <c:v>0.71599999999999997</c:v>
                </c:pt>
                <c:pt idx="3936">
                  <c:v>0.70399999999999996</c:v>
                </c:pt>
                <c:pt idx="3937">
                  <c:v>0.65800000000000003</c:v>
                </c:pt>
                <c:pt idx="3938">
                  <c:v>0.64800000000000002</c:v>
                </c:pt>
                <c:pt idx="3939">
                  <c:v>0.65100000000000002</c:v>
                </c:pt>
                <c:pt idx="3940">
                  <c:v>0.64100000000000001</c:v>
                </c:pt>
                <c:pt idx="3941">
                  <c:v>0.629</c:v>
                </c:pt>
                <c:pt idx="3942">
                  <c:v>0.629</c:v>
                </c:pt>
                <c:pt idx="3943">
                  <c:v>0.61599999999999999</c:v>
                </c:pt>
                <c:pt idx="3944">
                  <c:v>0.64</c:v>
                </c:pt>
                <c:pt idx="3945">
                  <c:v>0.56100000000000005</c:v>
                </c:pt>
                <c:pt idx="3946">
                  <c:v>0.54900000000000004</c:v>
                </c:pt>
                <c:pt idx="3947">
                  <c:v>0.50800000000000001</c:v>
                </c:pt>
                <c:pt idx="3948">
                  <c:v>0.373</c:v>
                </c:pt>
                <c:pt idx="3949">
                  <c:v>0.65300000000000002</c:v>
                </c:pt>
                <c:pt idx="3950">
                  <c:v>0.64400000000000002</c:v>
                </c:pt>
                <c:pt idx="3951">
                  <c:v>0.64600000000000002</c:v>
                </c:pt>
                <c:pt idx="3952">
                  <c:v>0.63700000000000001</c:v>
                </c:pt>
                <c:pt idx="3953">
                  <c:v>0.628</c:v>
                </c:pt>
                <c:pt idx="3954">
                  <c:v>0.626</c:v>
                </c:pt>
                <c:pt idx="3955">
                  <c:v>0.61799999999999999</c:v>
                </c:pt>
                <c:pt idx="3956">
                  <c:v>0.63</c:v>
                </c:pt>
                <c:pt idx="3957">
                  <c:v>0.63100000000000001</c:v>
                </c:pt>
                <c:pt idx="3958">
                  <c:v>0.62</c:v>
                </c:pt>
                <c:pt idx="3959">
                  <c:v>0.55700000000000005</c:v>
                </c:pt>
                <c:pt idx="3960">
                  <c:v>0.54900000000000004</c:v>
                </c:pt>
                <c:pt idx="3961">
                  <c:v>0.497</c:v>
                </c:pt>
                <c:pt idx="3962">
                  <c:v>0.46899999999999997</c:v>
                </c:pt>
                <c:pt idx="3963">
                  <c:v>0.39800000000000002</c:v>
                </c:pt>
                <c:pt idx="3964">
                  <c:v>0.28100000000000003</c:v>
                </c:pt>
                <c:pt idx="3965">
                  <c:v>0.79</c:v>
                </c:pt>
                <c:pt idx="3966">
                  <c:v>0.77900000000000003</c:v>
                </c:pt>
                <c:pt idx="3967">
                  <c:v>0.78900000000000003</c:v>
                </c:pt>
                <c:pt idx="3968">
                  <c:v>0.77700000000000002</c:v>
                </c:pt>
                <c:pt idx="3969">
                  <c:v>0.69399999999999995</c:v>
                </c:pt>
                <c:pt idx="3970">
                  <c:v>0.76500000000000001</c:v>
                </c:pt>
                <c:pt idx="3971">
                  <c:v>0.81899999999999995</c:v>
                </c:pt>
                <c:pt idx="3972">
                  <c:v>0.80800000000000005</c:v>
                </c:pt>
                <c:pt idx="3973">
                  <c:v>0.78100000000000003</c:v>
                </c:pt>
                <c:pt idx="3974">
                  <c:v>0.77</c:v>
                </c:pt>
                <c:pt idx="3975">
                  <c:v>0.81799999999999995</c:v>
                </c:pt>
                <c:pt idx="3976">
                  <c:v>0.78800000000000003</c:v>
                </c:pt>
                <c:pt idx="3977">
                  <c:v>0.77900000000000003</c:v>
                </c:pt>
                <c:pt idx="3978">
                  <c:v>0.76800000000000002</c:v>
                </c:pt>
                <c:pt idx="3979">
                  <c:v>0.77700000000000002</c:v>
                </c:pt>
                <c:pt idx="3980">
                  <c:v>0.77700000000000002</c:v>
                </c:pt>
                <c:pt idx="3981">
                  <c:v>0.78500000000000003</c:v>
                </c:pt>
                <c:pt idx="3982">
                  <c:v>0.77500000000000002</c:v>
                </c:pt>
                <c:pt idx="3983">
                  <c:v>0.71799999999999997</c:v>
                </c:pt>
                <c:pt idx="3984">
                  <c:v>0.70799999999999996</c:v>
                </c:pt>
                <c:pt idx="3985">
                  <c:v>0.70199999999999996</c:v>
                </c:pt>
                <c:pt idx="3986">
                  <c:v>0.65700000000000003</c:v>
                </c:pt>
                <c:pt idx="3987">
                  <c:v>0.64800000000000002</c:v>
                </c:pt>
                <c:pt idx="3988">
                  <c:v>0.63900000000000001</c:v>
                </c:pt>
                <c:pt idx="3989">
                  <c:v>0.64100000000000001</c:v>
                </c:pt>
                <c:pt idx="3990">
                  <c:v>0.78400000000000003</c:v>
                </c:pt>
                <c:pt idx="3991">
                  <c:v>0.79200000000000004</c:v>
                </c:pt>
                <c:pt idx="3992">
                  <c:v>0.78200000000000003</c:v>
                </c:pt>
                <c:pt idx="3993">
                  <c:v>0.69899999999999995</c:v>
                </c:pt>
                <c:pt idx="3994">
                  <c:v>0.68799999999999994</c:v>
                </c:pt>
                <c:pt idx="3995">
                  <c:v>0.67800000000000005</c:v>
                </c:pt>
                <c:pt idx="3996">
                  <c:v>0.66</c:v>
                </c:pt>
                <c:pt idx="3997">
                  <c:v>0.64800000000000002</c:v>
                </c:pt>
                <c:pt idx="3998">
                  <c:v>0.64900000000000002</c:v>
                </c:pt>
                <c:pt idx="3999">
                  <c:v>0.63700000000000001</c:v>
                </c:pt>
                <c:pt idx="4000">
                  <c:v>0.82099999999999995</c:v>
                </c:pt>
                <c:pt idx="4001">
                  <c:v>0.81</c:v>
                </c:pt>
                <c:pt idx="4002">
                  <c:v>0.78400000000000003</c:v>
                </c:pt>
                <c:pt idx="4003">
                  <c:v>0.77200000000000002</c:v>
                </c:pt>
                <c:pt idx="4004">
                  <c:v>0.78100000000000003</c:v>
                </c:pt>
                <c:pt idx="4005">
                  <c:v>0.76900000000000002</c:v>
                </c:pt>
                <c:pt idx="4006">
                  <c:v>0.68600000000000005</c:v>
                </c:pt>
                <c:pt idx="4007">
                  <c:v>0.67500000000000004</c:v>
                </c:pt>
                <c:pt idx="4008">
                  <c:v>0.65800000000000003</c:v>
                </c:pt>
                <c:pt idx="4009">
                  <c:v>0.64700000000000002</c:v>
                </c:pt>
                <c:pt idx="4010">
                  <c:v>0.78800000000000003</c:v>
                </c:pt>
                <c:pt idx="4011">
                  <c:v>0.78</c:v>
                </c:pt>
                <c:pt idx="4012">
                  <c:v>0.78800000000000003</c:v>
                </c:pt>
                <c:pt idx="4013">
                  <c:v>0.77800000000000002</c:v>
                </c:pt>
                <c:pt idx="4014">
                  <c:v>0.76600000000000001</c:v>
                </c:pt>
                <c:pt idx="4015">
                  <c:v>0.71199999999999997</c:v>
                </c:pt>
                <c:pt idx="4016">
                  <c:v>0.67300000000000004</c:v>
                </c:pt>
                <c:pt idx="4017">
                  <c:v>0.65600000000000003</c:v>
                </c:pt>
                <c:pt idx="4018">
                  <c:v>0.64600000000000002</c:v>
                </c:pt>
                <c:pt idx="4019">
                  <c:v>0.64700000000000002</c:v>
                </c:pt>
                <c:pt idx="4020">
                  <c:v>0.78400000000000003</c:v>
                </c:pt>
                <c:pt idx="4021">
                  <c:v>0.77400000000000002</c:v>
                </c:pt>
                <c:pt idx="4022">
                  <c:v>0.71799999999999997</c:v>
                </c:pt>
                <c:pt idx="4023">
                  <c:v>0.70699999999999996</c:v>
                </c:pt>
                <c:pt idx="4024">
                  <c:v>0.66800000000000004</c:v>
                </c:pt>
                <c:pt idx="4025">
                  <c:v>0.65100000000000002</c:v>
                </c:pt>
                <c:pt idx="4026">
                  <c:v>0.64200000000000002</c:v>
                </c:pt>
                <c:pt idx="4027">
                  <c:v>0.64500000000000002</c:v>
                </c:pt>
                <c:pt idx="4028">
                  <c:v>0.63500000000000001</c:v>
                </c:pt>
                <c:pt idx="4029">
                  <c:v>0.63300000000000001</c:v>
                </c:pt>
                <c:pt idx="4030">
                  <c:v>0.65600000000000003</c:v>
                </c:pt>
                <c:pt idx="4031">
                  <c:v>0.64700000000000002</c:v>
                </c:pt>
                <c:pt idx="4032">
                  <c:v>0.63800000000000001</c:v>
                </c:pt>
                <c:pt idx="4033">
                  <c:v>0.64</c:v>
                </c:pt>
                <c:pt idx="4034">
                  <c:v>0.63100000000000001</c:v>
                </c:pt>
                <c:pt idx="4035">
                  <c:v>0.63</c:v>
                </c:pt>
                <c:pt idx="4036">
                  <c:v>0.622</c:v>
                </c:pt>
                <c:pt idx="4037">
                  <c:v>0.61099999999999999</c:v>
                </c:pt>
                <c:pt idx="4038">
                  <c:v>0.63600000000000001</c:v>
                </c:pt>
                <c:pt idx="4039">
                  <c:v>0.627</c:v>
                </c:pt>
                <c:pt idx="4040">
                  <c:v>0.79200000000000004</c:v>
                </c:pt>
                <c:pt idx="4041">
                  <c:v>0.78500000000000003</c:v>
                </c:pt>
                <c:pt idx="4042">
                  <c:v>0.79300000000000004</c:v>
                </c:pt>
                <c:pt idx="4043">
                  <c:v>0.78300000000000003</c:v>
                </c:pt>
                <c:pt idx="4044">
                  <c:v>0.73</c:v>
                </c:pt>
                <c:pt idx="4045">
                  <c:v>0.68899999999999995</c:v>
                </c:pt>
                <c:pt idx="4046">
                  <c:v>0.67800000000000005</c:v>
                </c:pt>
                <c:pt idx="4047">
                  <c:v>0.66100000000000003</c:v>
                </c:pt>
                <c:pt idx="4048">
                  <c:v>0.64900000000000002</c:v>
                </c:pt>
                <c:pt idx="4049">
                  <c:v>0.65</c:v>
                </c:pt>
                <c:pt idx="4050">
                  <c:v>0.63700000000000001</c:v>
                </c:pt>
                <c:pt idx="4051">
                  <c:v>0.81699999999999995</c:v>
                </c:pt>
                <c:pt idx="4052">
                  <c:v>0.82199999999999995</c:v>
                </c:pt>
                <c:pt idx="4053">
                  <c:v>0.81100000000000005</c:v>
                </c:pt>
                <c:pt idx="4054">
                  <c:v>0.78500000000000003</c:v>
                </c:pt>
                <c:pt idx="4055">
                  <c:v>0.77300000000000002</c:v>
                </c:pt>
                <c:pt idx="4056">
                  <c:v>0.78200000000000003</c:v>
                </c:pt>
                <c:pt idx="4057">
                  <c:v>0.77</c:v>
                </c:pt>
                <c:pt idx="4058">
                  <c:v>0.68700000000000006</c:v>
                </c:pt>
                <c:pt idx="4059">
                  <c:v>0.67600000000000005</c:v>
                </c:pt>
                <c:pt idx="4060">
                  <c:v>0.65900000000000003</c:v>
                </c:pt>
                <c:pt idx="4061">
                  <c:v>0.64800000000000002</c:v>
                </c:pt>
                <c:pt idx="4062">
                  <c:v>0.81899999999999995</c:v>
                </c:pt>
                <c:pt idx="4063">
                  <c:v>0.78900000000000003</c:v>
                </c:pt>
                <c:pt idx="4064">
                  <c:v>0.78</c:v>
                </c:pt>
                <c:pt idx="4065">
                  <c:v>0.76900000000000002</c:v>
                </c:pt>
                <c:pt idx="4066">
                  <c:v>0.77800000000000002</c:v>
                </c:pt>
                <c:pt idx="4067">
                  <c:v>0.76600000000000001</c:v>
                </c:pt>
                <c:pt idx="4068">
                  <c:v>0.71199999999999997</c:v>
                </c:pt>
                <c:pt idx="4069">
                  <c:v>0.67300000000000004</c:v>
                </c:pt>
                <c:pt idx="4070">
                  <c:v>0.65600000000000003</c:v>
                </c:pt>
                <c:pt idx="4071">
                  <c:v>0.64600000000000002</c:v>
                </c:pt>
                <c:pt idx="4072">
                  <c:v>0.64700000000000002</c:v>
                </c:pt>
                <c:pt idx="4073">
                  <c:v>0.77700000000000002</c:v>
                </c:pt>
                <c:pt idx="4074">
                  <c:v>0.78400000000000003</c:v>
                </c:pt>
                <c:pt idx="4075">
                  <c:v>0.77400000000000002</c:v>
                </c:pt>
                <c:pt idx="4076">
                  <c:v>0.71799999999999997</c:v>
                </c:pt>
                <c:pt idx="4077">
                  <c:v>0.70699999999999996</c:v>
                </c:pt>
                <c:pt idx="4078">
                  <c:v>0.66800000000000004</c:v>
                </c:pt>
                <c:pt idx="4079">
                  <c:v>0.65100000000000002</c:v>
                </c:pt>
                <c:pt idx="4080">
                  <c:v>0.64200000000000002</c:v>
                </c:pt>
                <c:pt idx="4081">
                  <c:v>0.64500000000000002</c:v>
                </c:pt>
                <c:pt idx="4082">
                  <c:v>0.63500000000000001</c:v>
                </c:pt>
                <c:pt idx="4083">
                  <c:v>0.63300000000000001</c:v>
                </c:pt>
                <c:pt idx="4084">
                  <c:v>0.7</c:v>
                </c:pt>
                <c:pt idx="4085">
                  <c:v>0.65500000000000003</c:v>
                </c:pt>
                <c:pt idx="4086">
                  <c:v>0.64600000000000002</c:v>
                </c:pt>
                <c:pt idx="4087">
                  <c:v>0.63500000000000001</c:v>
                </c:pt>
                <c:pt idx="4088">
                  <c:v>0.64</c:v>
                </c:pt>
                <c:pt idx="4089">
                  <c:v>0.63</c:v>
                </c:pt>
                <c:pt idx="4090">
                  <c:v>0.629</c:v>
                </c:pt>
                <c:pt idx="4091">
                  <c:v>0.62</c:v>
                </c:pt>
                <c:pt idx="4092">
                  <c:v>0.61</c:v>
                </c:pt>
                <c:pt idx="4093">
                  <c:v>0.63500000000000001</c:v>
                </c:pt>
                <c:pt idx="4094">
                  <c:v>0.626</c:v>
                </c:pt>
                <c:pt idx="4095">
                  <c:v>0.79</c:v>
                </c:pt>
                <c:pt idx="4096">
                  <c:v>0.78</c:v>
                </c:pt>
                <c:pt idx="4097">
                  <c:v>0.69699999999999995</c:v>
                </c:pt>
                <c:pt idx="4098">
                  <c:v>0.81399999999999995</c:v>
                </c:pt>
                <c:pt idx="4099">
                  <c:v>0.78500000000000003</c:v>
                </c:pt>
                <c:pt idx="4100">
                  <c:v>0.77700000000000002</c:v>
                </c:pt>
                <c:pt idx="4101">
                  <c:v>0.78800000000000003</c:v>
                </c:pt>
                <c:pt idx="4102">
                  <c:v>0.77900000000000003</c:v>
                </c:pt>
                <c:pt idx="4103">
                  <c:v>0.76800000000000002</c:v>
                </c:pt>
                <c:pt idx="4104">
                  <c:v>0.77</c:v>
                </c:pt>
                <c:pt idx="4105">
                  <c:v>0.77900000000000003</c:v>
                </c:pt>
                <c:pt idx="4106">
                  <c:v>0.76700000000000002</c:v>
                </c:pt>
                <c:pt idx="4107">
                  <c:v>0.7</c:v>
                </c:pt>
                <c:pt idx="4108">
                  <c:v>0.65500000000000003</c:v>
                </c:pt>
                <c:pt idx="4109">
                  <c:v>0.64500000000000002</c:v>
                </c:pt>
                <c:pt idx="4110">
                  <c:v>0.77700000000000002</c:v>
                </c:pt>
                <c:pt idx="4111">
                  <c:v>0.78700000000000003</c:v>
                </c:pt>
                <c:pt idx="4112">
                  <c:v>0.73499999999999999</c:v>
                </c:pt>
                <c:pt idx="4113">
                  <c:v>0.69399999999999995</c:v>
                </c:pt>
                <c:pt idx="4114">
                  <c:v>0.82199999999999995</c:v>
                </c:pt>
                <c:pt idx="4115">
                  <c:v>0.81100000000000005</c:v>
                </c:pt>
                <c:pt idx="4116">
                  <c:v>0.78500000000000003</c:v>
                </c:pt>
                <c:pt idx="4117">
                  <c:v>0.77300000000000002</c:v>
                </c:pt>
                <c:pt idx="4118">
                  <c:v>0.81699999999999995</c:v>
                </c:pt>
                <c:pt idx="4119">
                  <c:v>0.78700000000000003</c:v>
                </c:pt>
                <c:pt idx="4120">
                  <c:v>0.77900000000000003</c:v>
                </c:pt>
                <c:pt idx="4121">
                  <c:v>0.78700000000000003</c:v>
                </c:pt>
                <c:pt idx="4122">
                  <c:v>0.78500000000000003</c:v>
                </c:pt>
                <c:pt idx="4123">
                  <c:v>0.77300000000000002</c:v>
                </c:pt>
                <c:pt idx="4124">
                  <c:v>0.78200000000000003</c:v>
                </c:pt>
                <c:pt idx="4125">
                  <c:v>0.76900000000000002</c:v>
                </c:pt>
                <c:pt idx="4126">
                  <c:v>0.71599999999999997</c:v>
                </c:pt>
                <c:pt idx="4127">
                  <c:v>0.70599999999999996</c:v>
                </c:pt>
                <c:pt idx="4128">
                  <c:v>0.67</c:v>
                </c:pt>
                <c:pt idx="4129">
                  <c:v>0.65100000000000002</c:v>
                </c:pt>
                <c:pt idx="4130">
                  <c:v>0.79300000000000004</c:v>
                </c:pt>
                <c:pt idx="4131">
                  <c:v>0.78400000000000003</c:v>
                </c:pt>
                <c:pt idx="4132">
                  <c:v>0.73199999999999998</c:v>
                </c:pt>
                <c:pt idx="4133">
                  <c:v>0.69099999999999995</c:v>
                </c:pt>
                <c:pt idx="4134">
                  <c:v>0.68100000000000005</c:v>
                </c:pt>
                <c:pt idx="4135">
                  <c:v>0.81899999999999995</c:v>
                </c:pt>
                <c:pt idx="4136">
                  <c:v>0.80800000000000005</c:v>
                </c:pt>
                <c:pt idx="4137">
                  <c:v>0.78200000000000003</c:v>
                </c:pt>
                <c:pt idx="4138">
                  <c:v>0.77</c:v>
                </c:pt>
                <c:pt idx="4139">
                  <c:v>0.78</c:v>
                </c:pt>
                <c:pt idx="4140">
                  <c:v>0.81599999999999995</c:v>
                </c:pt>
                <c:pt idx="4141">
                  <c:v>0.78600000000000003</c:v>
                </c:pt>
                <c:pt idx="4142">
                  <c:v>0.77800000000000002</c:v>
                </c:pt>
                <c:pt idx="4143">
                  <c:v>0.78600000000000003</c:v>
                </c:pt>
                <c:pt idx="4144">
                  <c:v>0.77600000000000002</c:v>
                </c:pt>
                <c:pt idx="4145">
                  <c:v>0.78700000000000003</c:v>
                </c:pt>
                <c:pt idx="4146">
                  <c:v>0.77500000000000002</c:v>
                </c:pt>
                <c:pt idx="4147">
                  <c:v>0.78400000000000003</c:v>
                </c:pt>
                <c:pt idx="4148">
                  <c:v>0.77200000000000002</c:v>
                </c:pt>
                <c:pt idx="4149">
                  <c:v>0.71599999999999997</c:v>
                </c:pt>
                <c:pt idx="4150">
                  <c:v>0.72099999999999997</c:v>
                </c:pt>
                <c:pt idx="4151">
                  <c:v>0.71099999999999997</c:v>
                </c:pt>
                <c:pt idx="4152">
                  <c:v>0.7</c:v>
                </c:pt>
                <c:pt idx="4153">
                  <c:v>0.65500000000000003</c:v>
                </c:pt>
                <c:pt idx="4154">
                  <c:v>0.64500000000000002</c:v>
                </c:pt>
                <c:pt idx="4155">
                  <c:v>0.79300000000000004</c:v>
                </c:pt>
                <c:pt idx="4156">
                  <c:v>0.78400000000000003</c:v>
                </c:pt>
                <c:pt idx="4157">
                  <c:v>0.73199999999999998</c:v>
                </c:pt>
                <c:pt idx="4158">
                  <c:v>0.69099999999999995</c:v>
                </c:pt>
                <c:pt idx="4159">
                  <c:v>0.68100000000000005</c:v>
                </c:pt>
                <c:pt idx="4160">
                  <c:v>0.81899999999999995</c:v>
                </c:pt>
                <c:pt idx="4161">
                  <c:v>0.80800000000000005</c:v>
                </c:pt>
                <c:pt idx="4162">
                  <c:v>0.78200000000000003</c:v>
                </c:pt>
                <c:pt idx="4163">
                  <c:v>0.77</c:v>
                </c:pt>
                <c:pt idx="4164">
                  <c:v>0.78</c:v>
                </c:pt>
                <c:pt idx="4165">
                  <c:v>0.81599999999999995</c:v>
                </c:pt>
                <c:pt idx="4166">
                  <c:v>0.78600000000000003</c:v>
                </c:pt>
                <c:pt idx="4167">
                  <c:v>0.77800000000000002</c:v>
                </c:pt>
                <c:pt idx="4168">
                  <c:v>0.78600000000000003</c:v>
                </c:pt>
                <c:pt idx="4169">
                  <c:v>0.77600000000000002</c:v>
                </c:pt>
                <c:pt idx="4170">
                  <c:v>0.78700000000000003</c:v>
                </c:pt>
                <c:pt idx="4171">
                  <c:v>0.77500000000000002</c:v>
                </c:pt>
                <c:pt idx="4172">
                  <c:v>0.78400000000000003</c:v>
                </c:pt>
                <c:pt idx="4173">
                  <c:v>0.77200000000000002</c:v>
                </c:pt>
                <c:pt idx="4174">
                  <c:v>0.71599999999999997</c:v>
                </c:pt>
                <c:pt idx="4175">
                  <c:v>0.72099999999999997</c:v>
                </c:pt>
                <c:pt idx="4176">
                  <c:v>0.71099999999999997</c:v>
                </c:pt>
                <c:pt idx="4177">
                  <c:v>0.7</c:v>
                </c:pt>
                <c:pt idx="4178">
                  <c:v>0.65500000000000003</c:v>
                </c:pt>
                <c:pt idx="4179">
                  <c:v>0.64500000000000002</c:v>
                </c:pt>
                <c:pt idx="4180">
                  <c:v>0.78200000000000003</c:v>
                </c:pt>
                <c:pt idx="4181">
                  <c:v>0.79</c:v>
                </c:pt>
                <c:pt idx="4182">
                  <c:v>0.78100000000000003</c:v>
                </c:pt>
                <c:pt idx="4183">
                  <c:v>0.69699999999999995</c:v>
                </c:pt>
                <c:pt idx="4184">
                  <c:v>0.68799999999999994</c:v>
                </c:pt>
                <c:pt idx="4185">
                  <c:v>0.82299999999999995</c:v>
                </c:pt>
                <c:pt idx="4186">
                  <c:v>0.81299999999999994</c:v>
                </c:pt>
                <c:pt idx="4187">
                  <c:v>0.78400000000000003</c:v>
                </c:pt>
                <c:pt idx="4188">
                  <c:v>0.77600000000000002</c:v>
                </c:pt>
                <c:pt idx="4189">
                  <c:v>0.78600000000000003</c:v>
                </c:pt>
                <c:pt idx="4190">
                  <c:v>0.81699999999999995</c:v>
                </c:pt>
                <c:pt idx="4191">
                  <c:v>0.78700000000000003</c:v>
                </c:pt>
                <c:pt idx="4192">
                  <c:v>0.77900000000000003</c:v>
                </c:pt>
                <c:pt idx="4193">
                  <c:v>0.78700000000000003</c:v>
                </c:pt>
                <c:pt idx="4194">
                  <c:v>0.77700000000000002</c:v>
                </c:pt>
                <c:pt idx="4195">
                  <c:v>0.78300000000000003</c:v>
                </c:pt>
                <c:pt idx="4196">
                  <c:v>0.77100000000000002</c:v>
                </c:pt>
                <c:pt idx="4197">
                  <c:v>0.78</c:v>
                </c:pt>
                <c:pt idx="4198">
                  <c:v>0.76800000000000002</c:v>
                </c:pt>
                <c:pt idx="4199">
                  <c:v>0.71199999999999997</c:v>
                </c:pt>
                <c:pt idx="4200">
                  <c:v>0.71299999999999997</c:v>
                </c:pt>
                <c:pt idx="4201">
                  <c:v>0.70199999999999996</c:v>
                </c:pt>
                <c:pt idx="4202">
                  <c:v>0.65700000000000003</c:v>
                </c:pt>
                <c:pt idx="4203">
                  <c:v>0.64800000000000002</c:v>
                </c:pt>
                <c:pt idx="4204">
                  <c:v>0.63800000000000001</c:v>
                </c:pt>
                <c:pt idx="4205">
                  <c:v>0.79100000000000004</c:v>
                </c:pt>
                <c:pt idx="4206">
                  <c:v>0.78</c:v>
                </c:pt>
                <c:pt idx="4207">
                  <c:v>0.79</c:v>
                </c:pt>
                <c:pt idx="4208">
                  <c:v>0.77800000000000002</c:v>
                </c:pt>
                <c:pt idx="4209">
                  <c:v>0.69499999999999995</c:v>
                </c:pt>
                <c:pt idx="4210">
                  <c:v>0.68500000000000005</c:v>
                </c:pt>
                <c:pt idx="4211">
                  <c:v>0.81699999999999995</c:v>
                </c:pt>
                <c:pt idx="4212">
                  <c:v>0.82299999999999995</c:v>
                </c:pt>
                <c:pt idx="4213">
                  <c:v>0.81200000000000006</c:v>
                </c:pt>
                <c:pt idx="4214">
                  <c:v>0.78500000000000003</c:v>
                </c:pt>
                <c:pt idx="4215">
                  <c:v>0.77300000000000002</c:v>
                </c:pt>
                <c:pt idx="4216">
                  <c:v>0.78200000000000003</c:v>
                </c:pt>
                <c:pt idx="4217">
                  <c:v>0.82199999999999995</c:v>
                </c:pt>
                <c:pt idx="4218">
                  <c:v>0.81</c:v>
                </c:pt>
                <c:pt idx="4219">
                  <c:v>0.78300000000000003</c:v>
                </c:pt>
                <c:pt idx="4220">
                  <c:v>0.77100000000000002</c:v>
                </c:pt>
                <c:pt idx="4221">
                  <c:v>0.78100000000000003</c:v>
                </c:pt>
                <c:pt idx="4222">
                  <c:v>0.76900000000000002</c:v>
                </c:pt>
                <c:pt idx="4223">
                  <c:v>0.78100000000000003</c:v>
                </c:pt>
                <c:pt idx="4224">
                  <c:v>0.78800000000000003</c:v>
                </c:pt>
                <c:pt idx="4225">
                  <c:v>0.77800000000000002</c:v>
                </c:pt>
                <c:pt idx="4226">
                  <c:v>0.76500000000000001</c:v>
                </c:pt>
                <c:pt idx="4227">
                  <c:v>0.71</c:v>
                </c:pt>
                <c:pt idx="4228">
                  <c:v>0.69899999999999995</c:v>
                </c:pt>
                <c:pt idx="4229">
                  <c:v>0.70199999999999996</c:v>
                </c:pt>
                <c:pt idx="4230">
                  <c:v>0.65700000000000003</c:v>
                </c:pt>
                <c:pt idx="4231">
                  <c:v>0.64800000000000002</c:v>
                </c:pt>
                <c:pt idx="4232">
                  <c:v>0.63900000000000001</c:v>
                </c:pt>
                <c:pt idx="4233">
                  <c:v>0.64100000000000001</c:v>
                </c:pt>
                <c:pt idx="4234">
                  <c:v>0.63200000000000001</c:v>
                </c:pt>
                <c:pt idx="4235">
                  <c:v>0.82899999999999996</c:v>
                </c:pt>
                <c:pt idx="4236">
                  <c:v>0.79700000000000004</c:v>
                </c:pt>
                <c:pt idx="4237">
                  <c:v>0.78500000000000003</c:v>
                </c:pt>
                <c:pt idx="4238">
                  <c:v>0.79500000000000004</c:v>
                </c:pt>
                <c:pt idx="4239">
                  <c:v>0.82699999999999996</c:v>
                </c:pt>
                <c:pt idx="4240">
                  <c:v>0.84</c:v>
                </c:pt>
                <c:pt idx="4241">
                  <c:v>0.82799999999999996</c:v>
                </c:pt>
                <c:pt idx="4242">
                  <c:v>0.79900000000000004</c:v>
                </c:pt>
                <c:pt idx="4243">
                  <c:v>0.84499999999999997</c:v>
                </c:pt>
                <c:pt idx="4244">
                  <c:v>0.83099999999999996</c:v>
                </c:pt>
                <c:pt idx="4245">
                  <c:v>0.80100000000000005</c:v>
                </c:pt>
                <c:pt idx="4246">
                  <c:v>0.78900000000000003</c:v>
                </c:pt>
                <c:pt idx="4247">
                  <c:v>0.80900000000000005</c:v>
                </c:pt>
                <c:pt idx="4248">
                  <c:v>0.79600000000000004</c:v>
                </c:pt>
                <c:pt idx="4249">
                  <c:v>0.77300000000000002</c:v>
                </c:pt>
                <c:pt idx="4250">
                  <c:v>0.76100000000000001</c:v>
                </c:pt>
                <c:pt idx="4251">
                  <c:v>0.75600000000000001</c:v>
                </c:pt>
                <c:pt idx="4252">
                  <c:v>0.72899999999999998</c:v>
                </c:pt>
                <c:pt idx="4253">
                  <c:v>0.71699999999999997</c:v>
                </c:pt>
                <c:pt idx="4254">
                  <c:v>0.68100000000000005</c:v>
                </c:pt>
                <c:pt idx="4255">
                  <c:v>0.79500000000000004</c:v>
                </c:pt>
                <c:pt idx="4256">
                  <c:v>0.78300000000000003</c:v>
                </c:pt>
                <c:pt idx="4257">
                  <c:v>0.79300000000000004</c:v>
                </c:pt>
                <c:pt idx="4258">
                  <c:v>0.78100000000000003</c:v>
                </c:pt>
                <c:pt idx="4259">
                  <c:v>0.72699999999999998</c:v>
                </c:pt>
                <c:pt idx="4260">
                  <c:v>0.83799999999999997</c:v>
                </c:pt>
                <c:pt idx="4261">
                  <c:v>0.80900000000000005</c:v>
                </c:pt>
                <c:pt idx="4262">
                  <c:v>0.79700000000000004</c:v>
                </c:pt>
                <c:pt idx="4263">
                  <c:v>0.78200000000000003</c:v>
                </c:pt>
                <c:pt idx="4264">
                  <c:v>0.79100000000000004</c:v>
                </c:pt>
                <c:pt idx="4265">
                  <c:v>0.83</c:v>
                </c:pt>
                <c:pt idx="4266">
                  <c:v>0.8</c:v>
                </c:pt>
                <c:pt idx="4267">
                  <c:v>0.78800000000000003</c:v>
                </c:pt>
                <c:pt idx="4268">
                  <c:v>0.76600000000000001</c:v>
                </c:pt>
                <c:pt idx="4269">
                  <c:v>0.78300000000000003</c:v>
                </c:pt>
                <c:pt idx="4270">
                  <c:v>0.79700000000000004</c:v>
                </c:pt>
                <c:pt idx="4271">
                  <c:v>0.77400000000000002</c:v>
                </c:pt>
                <c:pt idx="4272">
                  <c:v>0.76200000000000001</c:v>
                </c:pt>
                <c:pt idx="4273">
                  <c:v>0.77800000000000002</c:v>
                </c:pt>
                <c:pt idx="4274">
                  <c:v>0.72199999999999998</c:v>
                </c:pt>
                <c:pt idx="4275">
                  <c:v>0.73199999999999998</c:v>
                </c:pt>
                <c:pt idx="4276">
                  <c:v>0.72099999999999997</c:v>
                </c:pt>
                <c:pt idx="4277">
                  <c:v>0.71</c:v>
                </c:pt>
                <c:pt idx="4278">
                  <c:v>0.67300000000000004</c:v>
                </c:pt>
                <c:pt idx="4279">
                  <c:v>0.66300000000000003</c:v>
                </c:pt>
                <c:pt idx="4280">
                  <c:v>0.79500000000000004</c:v>
                </c:pt>
                <c:pt idx="4281">
                  <c:v>0.78300000000000003</c:v>
                </c:pt>
                <c:pt idx="4282">
                  <c:v>0.79300000000000004</c:v>
                </c:pt>
                <c:pt idx="4283">
                  <c:v>0.78100000000000003</c:v>
                </c:pt>
                <c:pt idx="4284">
                  <c:v>0.72699999999999998</c:v>
                </c:pt>
                <c:pt idx="4285">
                  <c:v>0.83799999999999997</c:v>
                </c:pt>
                <c:pt idx="4286">
                  <c:v>0.80900000000000005</c:v>
                </c:pt>
                <c:pt idx="4287">
                  <c:v>0.79700000000000004</c:v>
                </c:pt>
                <c:pt idx="4288">
                  <c:v>0.78200000000000003</c:v>
                </c:pt>
                <c:pt idx="4289">
                  <c:v>0.79100000000000004</c:v>
                </c:pt>
                <c:pt idx="4290">
                  <c:v>0.83</c:v>
                </c:pt>
                <c:pt idx="4291">
                  <c:v>0.8</c:v>
                </c:pt>
                <c:pt idx="4292">
                  <c:v>0.78800000000000003</c:v>
                </c:pt>
                <c:pt idx="4293">
                  <c:v>0.76600000000000001</c:v>
                </c:pt>
                <c:pt idx="4294">
                  <c:v>0.78300000000000003</c:v>
                </c:pt>
                <c:pt idx="4295">
                  <c:v>0.79700000000000004</c:v>
                </c:pt>
                <c:pt idx="4296">
                  <c:v>0.77400000000000002</c:v>
                </c:pt>
                <c:pt idx="4297">
                  <c:v>0.76200000000000001</c:v>
                </c:pt>
                <c:pt idx="4298">
                  <c:v>0.77800000000000002</c:v>
                </c:pt>
                <c:pt idx="4299">
                  <c:v>0.72199999999999998</c:v>
                </c:pt>
                <c:pt idx="4300">
                  <c:v>0.73199999999999998</c:v>
                </c:pt>
                <c:pt idx="4301">
                  <c:v>0.72099999999999997</c:v>
                </c:pt>
                <c:pt idx="4302">
                  <c:v>0.71</c:v>
                </c:pt>
                <c:pt idx="4303">
                  <c:v>0.67300000000000004</c:v>
                </c:pt>
                <c:pt idx="4304">
                  <c:v>0.66300000000000003</c:v>
                </c:pt>
                <c:pt idx="4305">
                  <c:v>0.83899999999999997</c:v>
                </c:pt>
                <c:pt idx="4306">
                  <c:v>0.80900000000000005</c:v>
                </c:pt>
                <c:pt idx="4307">
                  <c:v>0.79300000000000004</c:v>
                </c:pt>
                <c:pt idx="4308">
                  <c:v>0.80100000000000005</c:v>
                </c:pt>
                <c:pt idx="4309">
                  <c:v>0.79</c:v>
                </c:pt>
                <c:pt idx="4310">
                  <c:v>0.73399999999999999</c:v>
                </c:pt>
                <c:pt idx="4311">
                  <c:v>0.72299999999999998</c:v>
                </c:pt>
                <c:pt idx="4312">
                  <c:v>0.68500000000000005</c:v>
                </c:pt>
                <c:pt idx="4313">
                  <c:v>0.66400000000000003</c:v>
                </c:pt>
                <c:pt idx="4314">
                  <c:v>0.66400000000000003</c:v>
                </c:pt>
                <c:pt idx="4315">
                  <c:v>0.65200000000000002</c:v>
                </c:pt>
                <c:pt idx="4316">
                  <c:v>0.83299999999999996</c:v>
                </c:pt>
                <c:pt idx="4317">
                  <c:v>0.84699999999999998</c:v>
                </c:pt>
                <c:pt idx="4318">
                  <c:v>0.83299999999999996</c:v>
                </c:pt>
                <c:pt idx="4319">
                  <c:v>0.80300000000000005</c:v>
                </c:pt>
                <c:pt idx="4320">
                  <c:v>0.79</c:v>
                </c:pt>
                <c:pt idx="4321">
                  <c:v>0.79600000000000004</c:v>
                </c:pt>
                <c:pt idx="4322">
                  <c:v>0.78300000000000003</c:v>
                </c:pt>
                <c:pt idx="4323">
                  <c:v>0.72699999999999998</c:v>
                </c:pt>
                <c:pt idx="4324">
                  <c:v>0.71499999999999997</c:v>
                </c:pt>
                <c:pt idx="4325">
                  <c:v>0.67800000000000005</c:v>
                </c:pt>
                <c:pt idx="4326">
                  <c:v>0.66600000000000004</c:v>
                </c:pt>
                <c:pt idx="4327">
                  <c:v>0.83899999999999997</c:v>
                </c:pt>
                <c:pt idx="4328">
                  <c:v>0.80800000000000005</c:v>
                </c:pt>
                <c:pt idx="4329">
                  <c:v>0.79500000000000004</c:v>
                </c:pt>
                <c:pt idx="4330">
                  <c:v>0.77200000000000002</c:v>
                </c:pt>
                <c:pt idx="4331">
                  <c:v>0.76100000000000001</c:v>
                </c:pt>
                <c:pt idx="4332">
                  <c:v>0.73299999999999998</c:v>
                </c:pt>
                <c:pt idx="4333">
                  <c:v>0.72099999999999997</c:v>
                </c:pt>
                <c:pt idx="4334">
                  <c:v>0.68500000000000005</c:v>
                </c:pt>
                <c:pt idx="4335">
                  <c:v>0.67300000000000004</c:v>
                </c:pt>
                <c:pt idx="4336">
                  <c:v>0.66</c:v>
                </c:pt>
                <c:pt idx="4337">
                  <c:v>0.67500000000000004</c:v>
                </c:pt>
                <c:pt idx="4338">
                  <c:v>0.79200000000000004</c:v>
                </c:pt>
                <c:pt idx="4339">
                  <c:v>0.76900000000000002</c:v>
                </c:pt>
                <c:pt idx="4340">
                  <c:v>0.75700000000000001</c:v>
                </c:pt>
                <c:pt idx="4341">
                  <c:v>0.72899999999999998</c:v>
                </c:pt>
                <c:pt idx="4342">
                  <c:v>0.71699999999999997</c:v>
                </c:pt>
                <c:pt idx="4343">
                  <c:v>0.68</c:v>
                </c:pt>
                <c:pt idx="4344">
                  <c:v>0.66900000000000004</c:v>
                </c:pt>
                <c:pt idx="4345">
                  <c:v>0.65900000000000003</c:v>
                </c:pt>
                <c:pt idx="4346">
                  <c:v>0.67200000000000004</c:v>
                </c:pt>
                <c:pt idx="4347">
                  <c:v>0.64200000000000002</c:v>
                </c:pt>
                <c:pt idx="4348">
                  <c:v>0.64</c:v>
                </c:pt>
                <c:pt idx="4349">
                  <c:v>0.71099999999999997</c:v>
                </c:pt>
                <c:pt idx="4350">
                  <c:v>0.67500000000000004</c:v>
                </c:pt>
                <c:pt idx="4351">
                  <c:v>0.66500000000000004</c:v>
                </c:pt>
                <c:pt idx="4352">
                  <c:v>0.67900000000000005</c:v>
                </c:pt>
                <c:pt idx="4353">
                  <c:v>0.66900000000000004</c:v>
                </c:pt>
                <c:pt idx="4354">
                  <c:v>0.63800000000000001</c:v>
                </c:pt>
                <c:pt idx="4355">
                  <c:v>0.63600000000000001</c:v>
                </c:pt>
                <c:pt idx="4356">
                  <c:v>0.627</c:v>
                </c:pt>
                <c:pt idx="4357">
                  <c:v>0.61599999999999999</c:v>
                </c:pt>
                <c:pt idx="4358">
                  <c:v>0.63100000000000001</c:v>
                </c:pt>
                <c:pt idx="4359">
                  <c:v>0.622</c:v>
                </c:pt>
                <c:pt idx="4360">
                  <c:v>0.80900000000000005</c:v>
                </c:pt>
                <c:pt idx="4361">
                  <c:v>0.79300000000000004</c:v>
                </c:pt>
                <c:pt idx="4362">
                  <c:v>0.80200000000000005</c:v>
                </c:pt>
                <c:pt idx="4363">
                  <c:v>0.79</c:v>
                </c:pt>
                <c:pt idx="4364">
                  <c:v>0.73399999999999999</c:v>
                </c:pt>
                <c:pt idx="4365">
                  <c:v>0.72199999999999998</c:v>
                </c:pt>
                <c:pt idx="4366">
                  <c:v>0.68500000000000005</c:v>
                </c:pt>
                <c:pt idx="4367">
                  <c:v>0.66300000000000003</c:v>
                </c:pt>
                <c:pt idx="4368">
                  <c:v>0.66300000000000003</c:v>
                </c:pt>
                <c:pt idx="4369">
                  <c:v>0.65</c:v>
                </c:pt>
                <c:pt idx="4370">
                  <c:v>0.64700000000000002</c:v>
                </c:pt>
                <c:pt idx="4371">
                  <c:v>0.63300000000000001</c:v>
                </c:pt>
                <c:pt idx="4372">
                  <c:v>0.61799999999999999</c:v>
                </c:pt>
                <c:pt idx="4373">
                  <c:v>0.625</c:v>
                </c:pt>
                <c:pt idx="4374">
                  <c:v>0.50600000000000001</c:v>
                </c:pt>
                <c:pt idx="4375">
                  <c:v>0.84599999999999997</c:v>
                </c:pt>
                <c:pt idx="4376">
                  <c:v>0.83299999999999996</c:v>
                </c:pt>
                <c:pt idx="4377">
                  <c:v>0.80300000000000005</c:v>
                </c:pt>
                <c:pt idx="4378">
                  <c:v>0.79100000000000004</c:v>
                </c:pt>
                <c:pt idx="4379">
                  <c:v>0.79700000000000004</c:v>
                </c:pt>
                <c:pt idx="4380">
                  <c:v>0.78400000000000003</c:v>
                </c:pt>
                <c:pt idx="4381">
                  <c:v>0.72699999999999998</c:v>
                </c:pt>
                <c:pt idx="4382">
                  <c:v>0.71499999999999997</c:v>
                </c:pt>
                <c:pt idx="4383">
                  <c:v>0.67800000000000005</c:v>
                </c:pt>
                <c:pt idx="4384">
                  <c:v>0.66600000000000004</c:v>
                </c:pt>
                <c:pt idx="4385">
                  <c:v>0.65700000000000003</c:v>
                </c:pt>
                <c:pt idx="4386">
                  <c:v>0.64200000000000002</c:v>
                </c:pt>
                <c:pt idx="4387">
                  <c:v>0.64</c:v>
                </c:pt>
                <c:pt idx="4388">
                  <c:v>0.63500000000000001</c:v>
                </c:pt>
                <c:pt idx="4389">
                  <c:v>0.55700000000000005</c:v>
                </c:pt>
                <c:pt idx="4390">
                  <c:v>0.81</c:v>
                </c:pt>
                <c:pt idx="4391">
                  <c:v>0.79700000000000004</c:v>
                </c:pt>
                <c:pt idx="4392">
                  <c:v>0.77400000000000002</c:v>
                </c:pt>
                <c:pt idx="4393">
                  <c:v>0.76200000000000001</c:v>
                </c:pt>
                <c:pt idx="4394">
                  <c:v>0.73399999999999999</c:v>
                </c:pt>
                <c:pt idx="4395">
                  <c:v>0.72299999999999998</c:v>
                </c:pt>
                <c:pt idx="4396">
                  <c:v>0.71099999999999997</c:v>
                </c:pt>
                <c:pt idx="4397">
                  <c:v>0.67400000000000004</c:v>
                </c:pt>
                <c:pt idx="4398">
                  <c:v>0.66300000000000003</c:v>
                </c:pt>
                <c:pt idx="4399">
                  <c:v>0.67600000000000005</c:v>
                </c:pt>
                <c:pt idx="4400">
                  <c:v>0.64100000000000001</c:v>
                </c:pt>
                <c:pt idx="4401">
                  <c:v>0.64100000000000001</c:v>
                </c:pt>
                <c:pt idx="4402">
                  <c:v>0.626</c:v>
                </c:pt>
                <c:pt idx="4403">
                  <c:v>0.623</c:v>
                </c:pt>
                <c:pt idx="4404">
                  <c:v>0.55200000000000005</c:v>
                </c:pt>
                <c:pt idx="4405">
                  <c:v>0.77200000000000002</c:v>
                </c:pt>
                <c:pt idx="4406">
                  <c:v>0.76</c:v>
                </c:pt>
                <c:pt idx="4407">
                  <c:v>0.73099999999999998</c:v>
                </c:pt>
                <c:pt idx="4408">
                  <c:v>0.72</c:v>
                </c:pt>
                <c:pt idx="4409">
                  <c:v>0.70799999999999996</c:v>
                </c:pt>
                <c:pt idx="4410">
                  <c:v>0.67100000000000004</c:v>
                </c:pt>
                <c:pt idx="4411">
                  <c:v>0.66100000000000003</c:v>
                </c:pt>
                <c:pt idx="4412">
                  <c:v>0.67400000000000004</c:v>
                </c:pt>
                <c:pt idx="4413">
                  <c:v>0.64300000000000002</c:v>
                </c:pt>
                <c:pt idx="4414">
                  <c:v>0.64100000000000001</c:v>
                </c:pt>
                <c:pt idx="4415">
                  <c:v>0.63100000000000001</c:v>
                </c:pt>
                <c:pt idx="4416">
                  <c:v>0.64200000000000002</c:v>
                </c:pt>
                <c:pt idx="4417">
                  <c:v>0.63100000000000001</c:v>
                </c:pt>
                <c:pt idx="4418">
                  <c:v>0.57899999999999996</c:v>
                </c:pt>
                <c:pt idx="4419">
                  <c:v>0.52</c:v>
                </c:pt>
                <c:pt idx="4420">
                  <c:v>0.67900000000000005</c:v>
                </c:pt>
                <c:pt idx="4421">
                  <c:v>0.66900000000000004</c:v>
                </c:pt>
                <c:pt idx="4422">
                  <c:v>0.65800000000000003</c:v>
                </c:pt>
                <c:pt idx="4423">
                  <c:v>0.67200000000000004</c:v>
                </c:pt>
                <c:pt idx="4424">
                  <c:v>0.64100000000000001</c:v>
                </c:pt>
                <c:pt idx="4425">
                  <c:v>0.63900000000000001</c:v>
                </c:pt>
                <c:pt idx="4426">
                  <c:v>0.63</c:v>
                </c:pt>
                <c:pt idx="4427">
                  <c:v>0.61899999999999999</c:v>
                </c:pt>
                <c:pt idx="4428">
                  <c:v>0.63400000000000001</c:v>
                </c:pt>
                <c:pt idx="4429">
                  <c:v>0.625</c:v>
                </c:pt>
                <c:pt idx="4430">
                  <c:v>0.58499999999999996</c:v>
                </c:pt>
                <c:pt idx="4431">
                  <c:v>0.57499999999999996</c:v>
                </c:pt>
                <c:pt idx="4432">
                  <c:v>0.54900000000000004</c:v>
                </c:pt>
                <c:pt idx="4433">
                  <c:v>0.51400000000000001</c:v>
                </c:pt>
                <c:pt idx="4434">
                  <c:v>0.41399999999999998</c:v>
                </c:pt>
                <c:pt idx="4435">
                  <c:v>0.83499999999999996</c:v>
                </c:pt>
                <c:pt idx="4436">
                  <c:v>0.80500000000000005</c:v>
                </c:pt>
                <c:pt idx="4437">
                  <c:v>0.79</c:v>
                </c:pt>
                <c:pt idx="4438">
                  <c:v>0.8</c:v>
                </c:pt>
                <c:pt idx="4439">
                  <c:v>0.78700000000000003</c:v>
                </c:pt>
                <c:pt idx="4440">
                  <c:v>0.73099999999999998</c:v>
                </c:pt>
                <c:pt idx="4441">
                  <c:v>0.72</c:v>
                </c:pt>
                <c:pt idx="4442">
                  <c:v>0.68300000000000005</c:v>
                </c:pt>
                <c:pt idx="4443">
                  <c:v>0.66100000000000003</c:v>
                </c:pt>
                <c:pt idx="4444">
                  <c:v>0.66100000000000003</c:v>
                </c:pt>
                <c:pt idx="4445">
                  <c:v>0.64900000000000002</c:v>
                </c:pt>
                <c:pt idx="4446">
                  <c:v>0.83199999999999996</c:v>
                </c:pt>
                <c:pt idx="4447">
                  <c:v>0.84499999999999997</c:v>
                </c:pt>
                <c:pt idx="4448">
                  <c:v>0.83299999999999996</c:v>
                </c:pt>
                <c:pt idx="4449">
                  <c:v>0.80300000000000005</c:v>
                </c:pt>
                <c:pt idx="4450">
                  <c:v>0.79</c:v>
                </c:pt>
                <c:pt idx="4451">
                  <c:v>0.79600000000000004</c:v>
                </c:pt>
                <c:pt idx="4452">
                  <c:v>0.78300000000000003</c:v>
                </c:pt>
                <c:pt idx="4453">
                  <c:v>0.72699999999999998</c:v>
                </c:pt>
                <c:pt idx="4454">
                  <c:v>0.71499999999999997</c:v>
                </c:pt>
                <c:pt idx="4455">
                  <c:v>0.67700000000000005</c:v>
                </c:pt>
                <c:pt idx="4456">
                  <c:v>0.66600000000000004</c:v>
                </c:pt>
                <c:pt idx="4457">
                  <c:v>0.84</c:v>
                </c:pt>
                <c:pt idx="4458">
                  <c:v>0.81</c:v>
                </c:pt>
                <c:pt idx="4459">
                  <c:v>0.79600000000000004</c:v>
                </c:pt>
                <c:pt idx="4460">
                  <c:v>0.77400000000000002</c:v>
                </c:pt>
                <c:pt idx="4461">
                  <c:v>0.76200000000000001</c:v>
                </c:pt>
                <c:pt idx="4462">
                  <c:v>0.73399999999999999</c:v>
                </c:pt>
                <c:pt idx="4463">
                  <c:v>0.72299999999999998</c:v>
                </c:pt>
                <c:pt idx="4464">
                  <c:v>0.71099999999999997</c:v>
                </c:pt>
                <c:pt idx="4465">
                  <c:v>0.67400000000000004</c:v>
                </c:pt>
                <c:pt idx="4466">
                  <c:v>0.66300000000000003</c:v>
                </c:pt>
                <c:pt idx="4467">
                  <c:v>0.67600000000000005</c:v>
                </c:pt>
                <c:pt idx="4468">
                  <c:v>0.79500000000000004</c:v>
                </c:pt>
                <c:pt idx="4469">
                  <c:v>0.77200000000000002</c:v>
                </c:pt>
                <c:pt idx="4470">
                  <c:v>0.75900000000000001</c:v>
                </c:pt>
                <c:pt idx="4471">
                  <c:v>0.73099999999999998</c:v>
                </c:pt>
                <c:pt idx="4472">
                  <c:v>0.72</c:v>
                </c:pt>
                <c:pt idx="4473">
                  <c:v>0.70799999999999996</c:v>
                </c:pt>
                <c:pt idx="4474">
                  <c:v>0.67100000000000004</c:v>
                </c:pt>
                <c:pt idx="4475">
                  <c:v>0.66100000000000003</c:v>
                </c:pt>
                <c:pt idx="4476">
                  <c:v>0.67400000000000004</c:v>
                </c:pt>
                <c:pt idx="4477">
                  <c:v>0.64300000000000002</c:v>
                </c:pt>
                <c:pt idx="4478">
                  <c:v>0.64100000000000001</c:v>
                </c:pt>
                <c:pt idx="4479">
                  <c:v>0.71399999999999997</c:v>
                </c:pt>
                <c:pt idx="4480">
                  <c:v>0.67700000000000005</c:v>
                </c:pt>
                <c:pt idx="4481">
                  <c:v>0.66700000000000004</c:v>
                </c:pt>
                <c:pt idx="4482">
                  <c:v>0.65700000000000003</c:v>
                </c:pt>
                <c:pt idx="4483">
                  <c:v>0.67100000000000004</c:v>
                </c:pt>
                <c:pt idx="4484">
                  <c:v>0.64</c:v>
                </c:pt>
                <c:pt idx="4485">
                  <c:v>0.63800000000000001</c:v>
                </c:pt>
                <c:pt idx="4486">
                  <c:v>0.629</c:v>
                </c:pt>
                <c:pt idx="4487">
                  <c:v>0.61799999999999999</c:v>
                </c:pt>
                <c:pt idx="4488">
                  <c:v>0.63300000000000001</c:v>
                </c:pt>
                <c:pt idx="4489">
                  <c:v>0.624</c:v>
                </c:pt>
                <c:pt idx="4490">
                  <c:v>0.78900000000000003</c:v>
                </c:pt>
                <c:pt idx="4491">
                  <c:v>0.79800000000000004</c:v>
                </c:pt>
                <c:pt idx="4492">
                  <c:v>0.78600000000000003</c:v>
                </c:pt>
                <c:pt idx="4493">
                  <c:v>0.73</c:v>
                </c:pt>
                <c:pt idx="4494">
                  <c:v>0.71899999999999997</c:v>
                </c:pt>
                <c:pt idx="4495">
                  <c:v>0.68100000000000005</c:v>
                </c:pt>
                <c:pt idx="4496">
                  <c:v>0.66</c:v>
                </c:pt>
                <c:pt idx="4497">
                  <c:v>0.66</c:v>
                </c:pt>
                <c:pt idx="4498">
                  <c:v>0.64800000000000002</c:v>
                </c:pt>
                <c:pt idx="4499">
                  <c:v>0.64400000000000002</c:v>
                </c:pt>
                <c:pt idx="4500">
                  <c:v>0.63100000000000001</c:v>
                </c:pt>
                <c:pt idx="4501">
                  <c:v>0.64</c:v>
                </c:pt>
                <c:pt idx="4502">
                  <c:v>0.56499999999999995</c:v>
                </c:pt>
                <c:pt idx="4503">
                  <c:v>0.53500000000000003</c:v>
                </c:pt>
                <c:pt idx="4504">
                  <c:v>0.499</c:v>
                </c:pt>
                <c:pt idx="4505">
                  <c:v>0.29799999999999999</c:v>
                </c:pt>
                <c:pt idx="4506">
                  <c:v>0.83199999999999996</c:v>
                </c:pt>
                <c:pt idx="4507">
                  <c:v>0.80200000000000005</c:v>
                </c:pt>
                <c:pt idx="4508">
                  <c:v>0.79</c:v>
                </c:pt>
                <c:pt idx="4509">
                  <c:v>0.79600000000000004</c:v>
                </c:pt>
                <c:pt idx="4510">
                  <c:v>0.78300000000000003</c:v>
                </c:pt>
                <c:pt idx="4511">
                  <c:v>0.72599999999999998</c:v>
                </c:pt>
                <c:pt idx="4512">
                  <c:v>0.71399999999999997</c:v>
                </c:pt>
                <c:pt idx="4513">
                  <c:v>0.67700000000000005</c:v>
                </c:pt>
                <c:pt idx="4514">
                  <c:v>0.66500000000000004</c:v>
                </c:pt>
                <c:pt idx="4515">
                  <c:v>0.65600000000000003</c:v>
                </c:pt>
                <c:pt idx="4516">
                  <c:v>0.64200000000000002</c:v>
                </c:pt>
                <c:pt idx="4517">
                  <c:v>0.63900000000000001</c:v>
                </c:pt>
                <c:pt idx="4518">
                  <c:v>0.63300000000000001</c:v>
                </c:pt>
                <c:pt idx="4519">
                  <c:v>0.61699999999999999</c:v>
                </c:pt>
                <c:pt idx="4520">
                  <c:v>0.55700000000000005</c:v>
                </c:pt>
                <c:pt idx="4521">
                  <c:v>0.43099999999999999</c:v>
                </c:pt>
                <c:pt idx="4522">
                  <c:v>0.79800000000000004</c:v>
                </c:pt>
                <c:pt idx="4523">
                  <c:v>0.77500000000000002</c:v>
                </c:pt>
                <c:pt idx="4524">
                  <c:v>0.76300000000000001</c:v>
                </c:pt>
                <c:pt idx="4525">
                  <c:v>0.73499999999999999</c:v>
                </c:pt>
                <c:pt idx="4526">
                  <c:v>0.72399999999999998</c:v>
                </c:pt>
                <c:pt idx="4527">
                  <c:v>0.71199999999999997</c:v>
                </c:pt>
                <c:pt idx="4528">
                  <c:v>0.67500000000000004</c:v>
                </c:pt>
                <c:pt idx="4529">
                  <c:v>0.66400000000000003</c:v>
                </c:pt>
                <c:pt idx="4530">
                  <c:v>0.67600000000000005</c:v>
                </c:pt>
                <c:pt idx="4531">
                  <c:v>0.64200000000000002</c:v>
                </c:pt>
                <c:pt idx="4532">
                  <c:v>0.64200000000000002</c:v>
                </c:pt>
                <c:pt idx="4533">
                  <c:v>0.627</c:v>
                </c:pt>
                <c:pt idx="4534">
                  <c:v>0.624</c:v>
                </c:pt>
                <c:pt idx="4535">
                  <c:v>0.58499999999999996</c:v>
                </c:pt>
                <c:pt idx="4536">
                  <c:v>0.55200000000000005</c:v>
                </c:pt>
                <c:pt idx="4537">
                  <c:v>0.42899999999999999</c:v>
                </c:pt>
                <c:pt idx="4538">
                  <c:v>0.76300000000000001</c:v>
                </c:pt>
                <c:pt idx="4539">
                  <c:v>0.77900000000000003</c:v>
                </c:pt>
                <c:pt idx="4540">
                  <c:v>0.72299999999999998</c:v>
                </c:pt>
                <c:pt idx="4541">
                  <c:v>0.71099999999999997</c:v>
                </c:pt>
                <c:pt idx="4542">
                  <c:v>0.67400000000000004</c:v>
                </c:pt>
                <c:pt idx="4543">
                  <c:v>0.66300000000000003</c:v>
                </c:pt>
                <c:pt idx="4544">
                  <c:v>0.67700000000000005</c:v>
                </c:pt>
                <c:pt idx="4545">
                  <c:v>0.66600000000000004</c:v>
                </c:pt>
                <c:pt idx="4546">
                  <c:v>0.64400000000000002</c:v>
                </c:pt>
                <c:pt idx="4547">
                  <c:v>0.63300000000000001</c:v>
                </c:pt>
                <c:pt idx="4548">
                  <c:v>0.64400000000000002</c:v>
                </c:pt>
                <c:pt idx="4549">
                  <c:v>0.63200000000000001</c:v>
                </c:pt>
                <c:pt idx="4550">
                  <c:v>0.57999999999999996</c:v>
                </c:pt>
                <c:pt idx="4551">
                  <c:v>0.55100000000000005</c:v>
                </c:pt>
                <c:pt idx="4552">
                  <c:v>0.52200000000000002</c:v>
                </c:pt>
                <c:pt idx="4553">
                  <c:v>0.39700000000000002</c:v>
                </c:pt>
                <c:pt idx="4554">
                  <c:v>0.67200000000000004</c:v>
                </c:pt>
                <c:pt idx="4555">
                  <c:v>0.66200000000000003</c:v>
                </c:pt>
                <c:pt idx="4556">
                  <c:v>0.67500000000000004</c:v>
                </c:pt>
                <c:pt idx="4557">
                  <c:v>0.66500000000000004</c:v>
                </c:pt>
                <c:pt idx="4558">
                  <c:v>0.63200000000000001</c:v>
                </c:pt>
                <c:pt idx="4559">
                  <c:v>0.63300000000000001</c:v>
                </c:pt>
                <c:pt idx="4560">
                  <c:v>0.624</c:v>
                </c:pt>
                <c:pt idx="4561">
                  <c:v>0.63600000000000001</c:v>
                </c:pt>
                <c:pt idx="4562">
                  <c:v>0.627</c:v>
                </c:pt>
                <c:pt idx="4563">
                  <c:v>0.61499999999999999</c:v>
                </c:pt>
                <c:pt idx="4564">
                  <c:v>0.57899999999999996</c:v>
                </c:pt>
                <c:pt idx="4565">
                  <c:v>0.55000000000000004</c:v>
                </c:pt>
                <c:pt idx="4566">
                  <c:v>0.51500000000000001</c:v>
                </c:pt>
                <c:pt idx="4567">
                  <c:v>0.48899999999999999</c:v>
                </c:pt>
                <c:pt idx="4568">
                  <c:v>0.42199999999999999</c:v>
                </c:pt>
                <c:pt idx="4569">
                  <c:v>0.308</c:v>
                </c:pt>
                <c:pt idx="4570">
                  <c:v>0.83199999999999996</c:v>
                </c:pt>
                <c:pt idx="4571">
                  <c:v>0.79900000000000004</c:v>
                </c:pt>
                <c:pt idx="4572">
                  <c:v>0.78700000000000003</c:v>
                </c:pt>
                <c:pt idx="4573">
                  <c:v>0.79700000000000004</c:v>
                </c:pt>
                <c:pt idx="4574">
                  <c:v>0.78500000000000003</c:v>
                </c:pt>
                <c:pt idx="4575">
                  <c:v>0.82599999999999996</c:v>
                </c:pt>
                <c:pt idx="4576">
                  <c:v>0.83899999999999997</c:v>
                </c:pt>
                <c:pt idx="4577">
                  <c:v>0.82699999999999996</c:v>
                </c:pt>
                <c:pt idx="4578">
                  <c:v>0.79700000000000004</c:v>
                </c:pt>
                <c:pt idx="4579">
                  <c:v>0.78500000000000003</c:v>
                </c:pt>
                <c:pt idx="4580">
                  <c:v>0.83499999999999996</c:v>
                </c:pt>
                <c:pt idx="4581">
                  <c:v>0.80500000000000005</c:v>
                </c:pt>
                <c:pt idx="4582">
                  <c:v>0.79100000000000004</c:v>
                </c:pt>
                <c:pt idx="4583">
                  <c:v>0.76900000000000002</c:v>
                </c:pt>
                <c:pt idx="4584">
                  <c:v>0.78600000000000003</c:v>
                </c:pt>
                <c:pt idx="4585">
                  <c:v>0.79</c:v>
                </c:pt>
                <c:pt idx="4586">
                  <c:v>0.76700000000000002</c:v>
                </c:pt>
                <c:pt idx="4587">
                  <c:v>0.755</c:v>
                </c:pt>
                <c:pt idx="4588">
                  <c:v>0.72699999999999998</c:v>
                </c:pt>
                <c:pt idx="4589">
                  <c:v>0.71599999999999997</c:v>
                </c:pt>
                <c:pt idx="4590">
                  <c:v>0.71199999999999997</c:v>
                </c:pt>
                <c:pt idx="4591">
                  <c:v>0.67600000000000005</c:v>
                </c:pt>
                <c:pt idx="4592">
                  <c:v>0.66500000000000004</c:v>
                </c:pt>
                <c:pt idx="4593">
                  <c:v>0.65400000000000003</c:v>
                </c:pt>
                <c:pt idx="4594">
                  <c:v>0.66900000000000004</c:v>
                </c:pt>
                <c:pt idx="4595">
                  <c:v>0.80700000000000005</c:v>
                </c:pt>
                <c:pt idx="4596">
                  <c:v>0.79100000000000004</c:v>
                </c:pt>
                <c:pt idx="4597">
                  <c:v>0.80100000000000005</c:v>
                </c:pt>
                <c:pt idx="4598">
                  <c:v>0.78900000000000003</c:v>
                </c:pt>
                <c:pt idx="4599">
                  <c:v>0.73299999999999998</c:v>
                </c:pt>
                <c:pt idx="4600">
                  <c:v>0.72099999999999997</c:v>
                </c:pt>
                <c:pt idx="4601">
                  <c:v>0.68400000000000005</c:v>
                </c:pt>
                <c:pt idx="4602">
                  <c:v>0.66200000000000003</c:v>
                </c:pt>
                <c:pt idx="4603">
                  <c:v>0.66300000000000003</c:v>
                </c:pt>
                <c:pt idx="4604">
                  <c:v>0.65</c:v>
                </c:pt>
                <c:pt idx="4605">
                  <c:v>0.84199999999999997</c:v>
                </c:pt>
                <c:pt idx="4606">
                  <c:v>0.82899999999999996</c:v>
                </c:pt>
                <c:pt idx="4607">
                  <c:v>0.8</c:v>
                </c:pt>
                <c:pt idx="4608">
                  <c:v>0.78700000000000003</c:v>
                </c:pt>
                <c:pt idx="4609">
                  <c:v>0.79300000000000004</c:v>
                </c:pt>
                <c:pt idx="4610">
                  <c:v>0.78</c:v>
                </c:pt>
                <c:pt idx="4611">
                  <c:v>0.72499999999999998</c:v>
                </c:pt>
                <c:pt idx="4612">
                  <c:v>0.71299999999999997</c:v>
                </c:pt>
                <c:pt idx="4613">
                  <c:v>0.67600000000000005</c:v>
                </c:pt>
                <c:pt idx="4614">
                  <c:v>0.66400000000000003</c:v>
                </c:pt>
                <c:pt idx="4615">
                  <c:v>0.80600000000000005</c:v>
                </c:pt>
                <c:pt idx="4616">
                  <c:v>0.79200000000000004</c:v>
                </c:pt>
                <c:pt idx="4617">
                  <c:v>0.77</c:v>
                </c:pt>
                <c:pt idx="4618">
                  <c:v>0.78700000000000003</c:v>
                </c:pt>
                <c:pt idx="4619">
                  <c:v>0.73099999999999998</c:v>
                </c:pt>
                <c:pt idx="4620">
                  <c:v>0.71899999999999997</c:v>
                </c:pt>
                <c:pt idx="4621">
                  <c:v>0.68200000000000005</c:v>
                </c:pt>
                <c:pt idx="4622">
                  <c:v>0.67200000000000004</c:v>
                </c:pt>
                <c:pt idx="4623">
                  <c:v>0.68500000000000005</c:v>
                </c:pt>
                <c:pt idx="4624">
                  <c:v>0.65300000000000002</c:v>
                </c:pt>
                <c:pt idx="4625">
                  <c:v>0.76700000000000002</c:v>
                </c:pt>
                <c:pt idx="4626">
                  <c:v>0.78400000000000003</c:v>
                </c:pt>
                <c:pt idx="4627">
                  <c:v>0.72799999999999998</c:v>
                </c:pt>
                <c:pt idx="4628">
                  <c:v>0.71599999999999997</c:v>
                </c:pt>
                <c:pt idx="4629">
                  <c:v>0.67800000000000005</c:v>
                </c:pt>
                <c:pt idx="4630">
                  <c:v>0.66800000000000004</c:v>
                </c:pt>
                <c:pt idx="4631">
                  <c:v>0.65800000000000003</c:v>
                </c:pt>
                <c:pt idx="4632">
                  <c:v>0.67200000000000004</c:v>
                </c:pt>
                <c:pt idx="4633">
                  <c:v>0.64100000000000001</c:v>
                </c:pt>
                <c:pt idx="4634">
                  <c:v>0.63900000000000001</c:v>
                </c:pt>
                <c:pt idx="4635">
                  <c:v>0.67500000000000004</c:v>
                </c:pt>
                <c:pt idx="4636">
                  <c:v>0.66500000000000004</c:v>
                </c:pt>
                <c:pt idx="4637">
                  <c:v>0.65500000000000003</c:v>
                </c:pt>
                <c:pt idx="4638">
                  <c:v>0.66900000000000004</c:v>
                </c:pt>
                <c:pt idx="4639">
                  <c:v>0.63900000000000001</c:v>
                </c:pt>
                <c:pt idx="4640">
                  <c:v>0.63700000000000001</c:v>
                </c:pt>
                <c:pt idx="4641">
                  <c:v>0.628</c:v>
                </c:pt>
                <c:pt idx="4642">
                  <c:v>0.61699999999999999</c:v>
                </c:pt>
                <c:pt idx="4643">
                  <c:v>0.63200000000000001</c:v>
                </c:pt>
                <c:pt idx="4644">
                  <c:v>0.623</c:v>
                </c:pt>
                <c:pt idx="4645">
                  <c:v>0.83799999999999997</c:v>
                </c:pt>
                <c:pt idx="4646">
                  <c:v>0.80800000000000005</c:v>
                </c:pt>
                <c:pt idx="4647">
                  <c:v>0.79300000000000004</c:v>
                </c:pt>
                <c:pt idx="4648">
                  <c:v>0.8</c:v>
                </c:pt>
                <c:pt idx="4649">
                  <c:v>0.79</c:v>
                </c:pt>
                <c:pt idx="4650">
                  <c:v>0.73399999999999999</c:v>
                </c:pt>
                <c:pt idx="4651">
                  <c:v>0.72199999999999998</c:v>
                </c:pt>
                <c:pt idx="4652">
                  <c:v>0.68500000000000005</c:v>
                </c:pt>
                <c:pt idx="4653">
                  <c:v>0.66300000000000003</c:v>
                </c:pt>
                <c:pt idx="4654">
                  <c:v>0.66400000000000003</c:v>
                </c:pt>
                <c:pt idx="4655">
                  <c:v>0.65100000000000002</c:v>
                </c:pt>
                <c:pt idx="4656">
                  <c:v>0.83099999999999996</c:v>
                </c:pt>
                <c:pt idx="4657">
                  <c:v>0.84299999999999997</c:v>
                </c:pt>
                <c:pt idx="4658">
                  <c:v>0.83099999999999996</c:v>
                </c:pt>
                <c:pt idx="4659">
                  <c:v>0.80100000000000005</c:v>
                </c:pt>
                <c:pt idx="4660">
                  <c:v>0.78900000000000003</c:v>
                </c:pt>
                <c:pt idx="4661">
                  <c:v>0.79500000000000004</c:v>
                </c:pt>
                <c:pt idx="4662">
                  <c:v>0.78200000000000003</c:v>
                </c:pt>
                <c:pt idx="4663">
                  <c:v>0.72599999999999998</c:v>
                </c:pt>
                <c:pt idx="4664">
                  <c:v>0.71399999999999997</c:v>
                </c:pt>
                <c:pt idx="4665">
                  <c:v>0.67700000000000005</c:v>
                </c:pt>
                <c:pt idx="4666">
                  <c:v>0.66500000000000004</c:v>
                </c:pt>
                <c:pt idx="4667">
                  <c:v>0.83599999999999997</c:v>
                </c:pt>
                <c:pt idx="4668">
                  <c:v>0.80600000000000005</c:v>
                </c:pt>
                <c:pt idx="4669">
                  <c:v>0.79300000000000004</c:v>
                </c:pt>
                <c:pt idx="4670">
                  <c:v>0.77</c:v>
                </c:pt>
                <c:pt idx="4671">
                  <c:v>0.75900000000000001</c:v>
                </c:pt>
                <c:pt idx="4672">
                  <c:v>0.73099999999999998</c:v>
                </c:pt>
                <c:pt idx="4673">
                  <c:v>0.72</c:v>
                </c:pt>
                <c:pt idx="4674">
                  <c:v>0.68300000000000005</c:v>
                </c:pt>
                <c:pt idx="4675">
                  <c:v>0.67200000000000004</c:v>
                </c:pt>
                <c:pt idx="4676">
                  <c:v>0.68500000000000005</c:v>
                </c:pt>
                <c:pt idx="4677">
                  <c:v>0.67400000000000004</c:v>
                </c:pt>
                <c:pt idx="4678">
                  <c:v>0.79</c:v>
                </c:pt>
                <c:pt idx="4679">
                  <c:v>0.76700000000000002</c:v>
                </c:pt>
                <c:pt idx="4680">
                  <c:v>0.78400000000000003</c:v>
                </c:pt>
                <c:pt idx="4681">
                  <c:v>0.72699999999999998</c:v>
                </c:pt>
                <c:pt idx="4682">
                  <c:v>0.71599999999999997</c:v>
                </c:pt>
                <c:pt idx="4683">
                  <c:v>0.67800000000000005</c:v>
                </c:pt>
                <c:pt idx="4684">
                  <c:v>0.66800000000000004</c:v>
                </c:pt>
                <c:pt idx="4685">
                  <c:v>0.65600000000000003</c:v>
                </c:pt>
                <c:pt idx="4686">
                  <c:v>0.67100000000000004</c:v>
                </c:pt>
                <c:pt idx="4687">
                  <c:v>0.64100000000000001</c:v>
                </c:pt>
                <c:pt idx="4688">
                  <c:v>0.63900000000000001</c:v>
                </c:pt>
                <c:pt idx="4689">
                  <c:v>0.71</c:v>
                </c:pt>
                <c:pt idx="4690">
                  <c:v>0.67400000000000004</c:v>
                </c:pt>
                <c:pt idx="4691">
                  <c:v>0.66400000000000003</c:v>
                </c:pt>
                <c:pt idx="4692">
                  <c:v>0.67800000000000005</c:v>
                </c:pt>
                <c:pt idx="4693">
                  <c:v>0.66800000000000004</c:v>
                </c:pt>
                <c:pt idx="4694">
                  <c:v>0.63800000000000001</c:v>
                </c:pt>
                <c:pt idx="4695">
                  <c:v>0.63600000000000001</c:v>
                </c:pt>
                <c:pt idx="4696">
                  <c:v>0.627</c:v>
                </c:pt>
                <c:pt idx="4697">
                  <c:v>0.61599999999999999</c:v>
                </c:pt>
                <c:pt idx="4698">
                  <c:v>0.63100000000000001</c:v>
                </c:pt>
                <c:pt idx="4699">
                  <c:v>0.622</c:v>
                </c:pt>
                <c:pt idx="4700">
                  <c:v>0.79100000000000004</c:v>
                </c:pt>
                <c:pt idx="4701">
                  <c:v>0.79900000000000004</c:v>
                </c:pt>
                <c:pt idx="4702">
                  <c:v>0.78900000000000003</c:v>
                </c:pt>
                <c:pt idx="4703">
                  <c:v>0.83399999999999996</c:v>
                </c:pt>
                <c:pt idx="4704">
                  <c:v>0.80500000000000005</c:v>
                </c:pt>
                <c:pt idx="4705">
                  <c:v>0.79300000000000004</c:v>
                </c:pt>
                <c:pt idx="4706">
                  <c:v>0.80400000000000005</c:v>
                </c:pt>
                <c:pt idx="4707">
                  <c:v>0.79100000000000004</c:v>
                </c:pt>
                <c:pt idx="4708">
                  <c:v>0.76900000000000002</c:v>
                </c:pt>
                <c:pt idx="4709">
                  <c:v>0.77100000000000002</c:v>
                </c:pt>
                <c:pt idx="4710">
                  <c:v>0.75800000000000001</c:v>
                </c:pt>
                <c:pt idx="4711">
                  <c:v>0.73</c:v>
                </c:pt>
                <c:pt idx="4712">
                  <c:v>0.70899999999999996</c:v>
                </c:pt>
                <c:pt idx="4713">
                  <c:v>0.67300000000000004</c:v>
                </c:pt>
                <c:pt idx="4714">
                  <c:v>0.66200000000000003</c:v>
                </c:pt>
                <c:pt idx="4715">
                  <c:v>0.79800000000000004</c:v>
                </c:pt>
                <c:pt idx="4716">
                  <c:v>0.78700000000000003</c:v>
                </c:pt>
                <c:pt idx="4717">
                  <c:v>0.79700000000000004</c:v>
                </c:pt>
                <c:pt idx="4718">
                  <c:v>0.78500000000000003</c:v>
                </c:pt>
                <c:pt idx="4719">
                  <c:v>0.84199999999999997</c:v>
                </c:pt>
                <c:pt idx="4720">
                  <c:v>0.83</c:v>
                </c:pt>
                <c:pt idx="4721">
                  <c:v>0.80100000000000005</c:v>
                </c:pt>
                <c:pt idx="4722">
                  <c:v>0.78900000000000003</c:v>
                </c:pt>
                <c:pt idx="4723">
                  <c:v>0.83199999999999996</c:v>
                </c:pt>
                <c:pt idx="4724">
                  <c:v>0.80200000000000005</c:v>
                </c:pt>
                <c:pt idx="4725">
                  <c:v>0.79</c:v>
                </c:pt>
                <c:pt idx="4726">
                  <c:v>0.76800000000000002</c:v>
                </c:pt>
                <c:pt idx="4727">
                  <c:v>0.79500000000000004</c:v>
                </c:pt>
                <c:pt idx="4728">
                  <c:v>0.77200000000000002</c:v>
                </c:pt>
                <c:pt idx="4729">
                  <c:v>0.76</c:v>
                </c:pt>
                <c:pt idx="4730">
                  <c:v>0.73199999999999998</c:v>
                </c:pt>
                <c:pt idx="4731">
                  <c:v>0.72599999999999998</c:v>
                </c:pt>
                <c:pt idx="4732">
                  <c:v>0.71499999999999997</c:v>
                </c:pt>
                <c:pt idx="4733">
                  <c:v>0.67800000000000005</c:v>
                </c:pt>
                <c:pt idx="4734">
                  <c:v>0.66800000000000004</c:v>
                </c:pt>
                <c:pt idx="4735">
                  <c:v>0.79500000000000004</c:v>
                </c:pt>
                <c:pt idx="4736">
                  <c:v>0.80300000000000005</c:v>
                </c:pt>
                <c:pt idx="4737">
                  <c:v>0.79300000000000004</c:v>
                </c:pt>
                <c:pt idx="4738">
                  <c:v>0.78200000000000003</c:v>
                </c:pt>
                <c:pt idx="4739">
                  <c:v>0.72699999999999998</c:v>
                </c:pt>
                <c:pt idx="4740">
                  <c:v>0.83899999999999997</c:v>
                </c:pt>
                <c:pt idx="4741">
                  <c:v>0.82699999999999996</c:v>
                </c:pt>
                <c:pt idx="4742">
                  <c:v>0.79700000000000004</c:v>
                </c:pt>
                <c:pt idx="4743">
                  <c:v>0.78300000000000003</c:v>
                </c:pt>
                <c:pt idx="4744">
                  <c:v>0.79200000000000004</c:v>
                </c:pt>
                <c:pt idx="4745">
                  <c:v>0.83099999999999996</c:v>
                </c:pt>
                <c:pt idx="4746">
                  <c:v>0.80100000000000005</c:v>
                </c:pt>
                <c:pt idx="4747">
                  <c:v>0.78800000000000003</c:v>
                </c:pt>
                <c:pt idx="4748">
                  <c:v>0.76600000000000001</c:v>
                </c:pt>
                <c:pt idx="4749">
                  <c:v>0.78400000000000003</c:v>
                </c:pt>
                <c:pt idx="4750">
                  <c:v>0.79700000000000004</c:v>
                </c:pt>
                <c:pt idx="4751">
                  <c:v>0.77400000000000002</c:v>
                </c:pt>
                <c:pt idx="4752">
                  <c:v>0.76200000000000001</c:v>
                </c:pt>
                <c:pt idx="4753">
                  <c:v>0.77800000000000002</c:v>
                </c:pt>
                <c:pt idx="4754">
                  <c:v>0.72199999999999998</c:v>
                </c:pt>
                <c:pt idx="4755">
                  <c:v>0.73099999999999998</c:v>
                </c:pt>
                <c:pt idx="4756">
                  <c:v>0.72</c:v>
                </c:pt>
                <c:pt idx="4757">
                  <c:v>0.70899999999999996</c:v>
                </c:pt>
                <c:pt idx="4758">
                  <c:v>0.67200000000000004</c:v>
                </c:pt>
                <c:pt idx="4759">
                  <c:v>0.66200000000000003</c:v>
                </c:pt>
                <c:pt idx="4760">
                  <c:v>0.79500000000000004</c:v>
                </c:pt>
                <c:pt idx="4761">
                  <c:v>0.80300000000000005</c:v>
                </c:pt>
                <c:pt idx="4762">
                  <c:v>0.79300000000000004</c:v>
                </c:pt>
                <c:pt idx="4763">
                  <c:v>0.78200000000000003</c:v>
                </c:pt>
                <c:pt idx="4764">
                  <c:v>0.72699999999999998</c:v>
                </c:pt>
                <c:pt idx="4765">
                  <c:v>0.83899999999999997</c:v>
                </c:pt>
                <c:pt idx="4766">
                  <c:v>0.82699999999999996</c:v>
                </c:pt>
                <c:pt idx="4767">
                  <c:v>0.79700000000000004</c:v>
                </c:pt>
                <c:pt idx="4768">
                  <c:v>0.78300000000000003</c:v>
                </c:pt>
                <c:pt idx="4769">
                  <c:v>0.79200000000000004</c:v>
                </c:pt>
                <c:pt idx="4770">
                  <c:v>0.83099999999999996</c:v>
                </c:pt>
                <c:pt idx="4771">
                  <c:v>0.80100000000000005</c:v>
                </c:pt>
                <c:pt idx="4772">
                  <c:v>0.78800000000000003</c:v>
                </c:pt>
                <c:pt idx="4773">
                  <c:v>0.76600000000000001</c:v>
                </c:pt>
                <c:pt idx="4774">
                  <c:v>0.78400000000000003</c:v>
                </c:pt>
                <c:pt idx="4775">
                  <c:v>0.79700000000000004</c:v>
                </c:pt>
                <c:pt idx="4776">
                  <c:v>0.77400000000000002</c:v>
                </c:pt>
                <c:pt idx="4777">
                  <c:v>0.76200000000000001</c:v>
                </c:pt>
                <c:pt idx="4778">
                  <c:v>0.77800000000000002</c:v>
                </c:pt>
                <c:pt idx="4779">
                  <c:v>0.72199999999999998</c:v>
                </c:pt>
                <c:pt idx="4780">
                  <c:v>0.73099999999999998</c:v>
                </c:pt>
                <c:pt idx="4781">
                  <c:v>0.72</c:v>
                </c:pt>
                <c:pt idx="4782">
                  <c:v>0.70899999999999996</c:v>
                </c:pt>
                <c:pt idx="4783">
                  <c:v>0.67200000000000004</c:v>
                </c:pt>
                <c:pt idx="4784">
                  <c:v>0.66200000000000003</c:v>
                </c:pt>
                <c:pt idx="4785">
                  <c:v>0.80600000000000005</c:v>
                </c:pt>
                <c:pt idx="4786">
                  <c:v>0.79100000000000004</c:v>
                </c:pt>
                <c:pt idx="4787">
                  <c:v>0.80100000000000005</c:v>
                </c:pt>
                <c:pt idx="4788">
                  <c:v>0.78900000000000003</c:v>
                </c:pt>
                <c:pt idx="4789">
                  <c:v>0.73299999999999998</c:v>
                </c:pt>
                <c:pt idx="4790">
                  <c:v>0.84599999999999997</c:v>
                </c:pt>
                <c:pt idx="4791">
                  <c:v>0.83299999999999996</c:v>
                </c:pt>
                <c:pt idx="4792">
                  <c:v>0.80300000000000005</c:v>
                </c:pt>
                <c:pt idx="4793">
                  <c:v>0.79100000000000004</c:v>
                </c:pt>
                <c:pt idx="4794">
                  <c:v>0.79800000000000004</c:v>
                </c:pt>
                <c:pt idx="4795">
                  <c:v>0.83299999999999996</c:v>
                </c:pt>
                <c:pt idx="4796">
                  <c:v>0.80300000000000005</c:v>
                </c:pt>
                <c:pt idx="4797">
                  <c:v>0.79</c:v>
                </c:pt>
                <c:pt idx="4798">
                  <c:v>0.76800000000000002</c:v>
                </c:pt>
                <c:pt idx="4799">
                  <c:v>0.78500000000000003</c:v>
                </c:pt>
                <c:pt idx="4800">
                  <c:v>0.79400000000000004</c:v>
                </c:pt>
                <c:pt idx="4801">
                  <c:v>0.77100000000000002</c:v>
                </c:pt>
                <c:pt idx="4802">
                  <c:v>0.75900000000000001</c:v>
                </c:pt>
                <c:pt idx="4803">
                  <c:v>0.73099999999999998</c:v>
                </c:pt>
                <c:pt idx="4804">
                  <c:v>0.72</c:v>
                </c:pt>
                <c:pt idx="4805">
                  <c:v>0.72299999999999998</c:v>
                </c:pt>
                <c:pt idx="4806">
                  <c:v>0.71199999999999997</c:v>
                </c:pt>
                <c:pt idx="4807">
                  <c:v>0.67600000000000005</c:v>
                </c:pt>
                <c:pt idx="4808">
                  <c:v>0.66500000000000004</c:v>
                </c:pt>
                <c:pt idx="4809">
                  <c:v>0.67900000000000005</c:v>
                </c:pt>
                <c:pt idx="4810">
                  <c:v>0.83399999999999996</c:v>
                </c:pt>
                <c:pt idx="4811">
                  <c:v>0.80100000000000005</c:v>
                </c:pt>
                <c:pt idx="4812">
                  <c:v>0.78900000000000003</c:v>
                </c:pt>
                <c:pt idx="4813">
                  <c:v>0.79900000000000004</c:v>
                </c:pt>
                <c:pt idx="4814">
                  <c:v>0.78600000000000003</c:v>
                </c:pt>
                <c:pt idx="4815">
                  <c:v>0.73099999999999998</c:v>
                </c:pt>
                <c:pt idx="4816">
                  <c:v>0.83</c:v>
                </c:pt>
                <c:pt idx="4817">
                  <c:v>0.84299999999999997</c:v>
                </c:pt>
                <c:pt idx="4818">
                  <c:v>0.83099999999999996</c:v>
                </c:pt>
                <c:pt idx="4819">
                  <c:v>0.80100000000000005</c:v>
                </c:pt>
                <c:pt idx="4820">
                  <c:v>0.78800000000000003</c:v>
                </c:pt>
                <c:pt idx="4821">
                  <c:v>0.79400000000000004</c:v>
                </c:pt>
                <c:pt idx="4822">
                  <c:v>0.83799999999999997</c:v>
                </c:pt>
                <c:pt idx="4823">
                  <c:v>0.80800000000000005</c:v>
                </c:pt>
                <c:pt idx="4824">
                  <c:v>0.79400000000000004</c:v>
                </c:pt>
                <c:pt idx="4825">
                  <c:v>0.77200000000000002</c:v>
                </c:pt>
                <c:pt idx="4826">
                  <c:v>0.76</c:v>
                </c:pt>
                <c:pt idx="4827">
                  <c:v>0.73199999999999998</c:v>
                </c:pt>
                <c:pt idx="4828">
                  <c:v>0.79200000000000004</c:v>
                </c:pt>
                <c:pt idx="4829">
                  <c:v>0.76900000000000002</c:v>
                </c:pt>
                <c:pt idx="4830">
                  <c:v>0.75700000000000001</c:v>
                </c:pt>
                <c:pt idx="4831">
                  <c:v>0.72899999999999998</c:v>
                </c:pt>
                <c:pt idx="4832">
                  <c:v>0.71699999999999997</c:v>
                </c:pt>
                <c:pt idx="4833">
                  <c:v>0.68</c:v>
                </c:pt>
                <c:pt idx="4834">
                  <c:v>0.71199999999999997</c:v>
                </c:pt>
                <c:pt idx="4835">
                  <c:v>0.67600000000000005</c:v>
                </c:pt>
                <c:pt idx="4836">
                  <c:v>0.66600000000000004</c:v>
                </c:pt>
                <c:pt idx="4837">
                  <c:v>0.68</c:v>
                </c:pt>
                <c:pt idx="4838">
                  <c:v>0.67</c:v>
                </c:pt>
                <c:pt idx="4839">
                  <c:v>0.63900000000000001</c:v>
                </c:pt>
                <c:pt idx="4840">
                  <c:v>0.85199999999999998</c:v>
                </c:pt>
                <c:pt idx="4841">
                  <c:v>0.82299999999999995</c:v>
                </c:pt>
                <c:pt idx="4842">
                  <c:v>0.80900000000000005</c:v>
                </c:pt>
                <c:pt idx="4843">
                  <c:v>0.79700000000000004</c:v>
                </c:pt>
                <c:pt idx="4844">
                  <c:v>0.76</c:v>
                </c:pt>
                <c:pt idx="4845">
                  <c:v>0.82499999999999996</c:v>
                </c:pt>
                <c:pt idx="4846">
                  <c:v>0.84099999999999997</c:v>
                </c:pt>
                <c:pt idx="4847">
                  <c:v>0.81100000000000005</c:v>
                </c:pt>
                <c:pt idx="4848">
                  <c:v>0.82499999999999996</c:v>
                </c:pt>
                <c:pt idx="4849">
                  <c:v>0.84299999999999997</c:v>
                </c:pt>
                <c:pt idx="4850">
                  <c:v>0.83599999999999997</c:v>
                </c:pt>
                <c:pt idx="4851">
                  <c:v>0.78700000000000003</c:v>
                </c:pt>
                <c:pt idx="4852">
                  <c:v>0.84599999999999997</c:v>
                </c:pt>
                <c:pt idx="4853">
                  <c:v>0.83299999999999996</c:v>
                </c:pt>
                <c:pt idx="4854">
                  <c:v>0.78400000000000003</c:v>
                </c:pt>
                <c:pt idx="4855">
                  <c:v>0.77100000000000002</c:v>
                </c:pt>
                <c:pt idx="4856">
                  <c:v>0.76800000000000002</c:v>
                </c:pt>
                <c:pt idx="4857">
                  <c:v>0.73799999999999999</c:v>
                </c:pt>
                <c:pt idx="4858">
                  <c:v>0.72699999999999998</c:v>
                </c:pt>
                <c:pt idx="4859">
                  <c:v>0.746</c:v>
                </c:pt>
                <c:pt idx="4860">
                  <c:v>0.82</c:v>
                </c:pt>
                <c:pt idx="4861">
                  <c:v>0.80700000000000005</c:v>
                </c:pt>
                <c:pt idx="4862">
                  <c:v>0.78400000000000003</c:v>
                </c:pt>
                <c:pt idx="4863">
                  <c:v>0.77200000000000002</c:v>
                </c:pt>
                <c:pt idx="4864">
                  <c:v>0.74399999999999999</c:v>
                </c:pt>
                <c:pt idx="4865">
                  <c:v>0.82199999999999995</c:v>
                </c:pt>
                <c:pt idx="4866">
                  <c:v>0.82199999999999995</c:v>
                </c:pt>
                <c:pt idx="4867">
                  <c:v>0.80900000000000005</c:v>
                </c:pt>
                <c:pt idx="4868">
                  <c:v>0.79700000000000004</c:v>
                </c:pt>
                <c:pt idx="4869">
                  <c:v>0.77400000000000002</c:v>
                </c:pt>
                <c:pt idx="4870">
                  <c:v>0.84199999999999997</c:v>
                </c:pt>
                <c:pt idx="4871">
                  <c:v>0.83499999999999996</c:v>
                </c:pt>
                <c:pt idx="4872">
                  <c:v>0.78600000000000003</c:v>
                </c:pt>
                <c:pt idx="4873">
                  <c:v>0.77400000000000002</c:v>
                </c:pt>
                <c:pt idx="4874">
                  <c:v>0.76300000000000001</c:v>
                </c:pt>
                <c:pt idx="4875">
                  <c:v>0.83399999999999996</c:v>
                </c:pt>
                <c:pt idx="4876">
                  <c:v>0.78400000000000003</c:v>
                </c:pt>
                <c:pt idx="4877">
                  <c:v>0.77200000000000002</c:v>
                </c:pt>
                <c:pt idx="4878">
                  <c:v>0.74</c:v>
                </c:pt>
                <c:pt idx="4879">
                  <c:v>0.72899999999999998</c:v>
                </c:pt>
                <c:pt idx="4880">
                  <c:v>0.74199999999999999</c:v>
                </c:pt>
                <c:pt idx="4881">
                  <c:v>0.73</c:v>
                </c:pt>
                <c:pt idx="4882">
                  <c:v>0.71899999999999997</c:v>
                </c:pt>
                <c:pt idx="4883">
                  <c:v>0.73799999999999999</c:v>
                </c:pt>
                <c:pt idx="4884">
                  <c:v>0.67300000000000004</c:v>
                </c:pt>
                <c:pt idx="4885">
                  <c:v>0.82</c:v>
                </c:pt>
                <c:pt idx="4886">
                  <c:v>0.80700000000000005</c:v>
                </c:pt>
                <c:pt idx="4887">
                  <c:v>0.78400000000000003</c:v>
                </c:pt>
                <c:pt idx="4888">
                  <c:v>0.77200000000000002</c:v>
                </c:pt>
                <c:pt idx="4889">
                  <c:v>0.74399999999999999</c:v>
                </c:pt>
                <c:pt idx="4890">
                  <c:v>0.82199999999999995</c:v>
                </c:pt>
                <c:pt idx="4891">
                  <c:v>0.82199999999999995</c:v>
                </c:pt>
                <c:pt idx="4892">
                  <c:v>0.80900000000000005</c:v>
                </c:pt>
                <c:pt idx="4893">
                  <c:v>0.79700000000000004</c:v>
                </c:pt>
                <c:pt idx="4894">
                  <c:v>0.77400000000000002</c:v>
                </c:pt>
                <c:pt idx="4895">
                  <c:v>0.84199999999999997</c:v>
                </c:pt>
                <c:pt idx="4896">
                  <c:v>0.83499999999999996</c:v>
                </c:pt>
                <c:pt idx="4897">
                  <c:v>0.78600000000000003</c:v>
                </c:pt>
                <c:pt idx="4898">
                  <c:v>0.77400000000000002</c:v>
                </c:pt>
                <c:pt idx="4899">
                  <c:v>0.76300000000000001</c:v>
                </c:pt>
                <c:pt idx="4900">
                  <c:v>0.83399999999999996</c:v>
                </c:pt>
                <c:pt idx="4901">
                  <c:v>0.78400000000000003</c:v>
                </c:pt>
                <c:pt idx="4902">
                  <c:v>0.77200000000000002</c:v>
                </c:pt>
                <c:pt idx="4903">
                  <c:v>0.74</c:v>
                </c:pt>
                <c:pt idx="4904">
                  <c:v>0.72899999999999998</c:v>
                </c:pt>
                <c:pt idx="4905">
                  <c:v>0.74199999999999999</c:v>
                </c:pt>
                <c:pt idx="4906">
                  <c:v>0.73</c:v>
                </c:pt>
                <c:pt idx="4907">
                  <c:v>0.71899999999999997</c:v>
                </c:pt>
                <c:pt idx="4908">
                  <c:v>0.73799999999999999</c:v>
                </c:pt>
                <c:pt idx="4909">
                  <c:v>0.67300000000000004</c:v>
                </c:pt>
                <c:pt idx="4910">
                  <c:v>0.86</c:v>
                </c:pt>
                <c:pt idx="4911">
                  <c:v>0.84599999999999997</c:v>
                </c:pt>
                <c:pt idx="4912">
                  <c:v>0.81599999999999995</c:v>
                </c:pt>
                <c:pt idx="4913">
                  <c:v>0.80200000000000005</c:v>
                </c:pt>
                <c:pt idx="4914">
                  <c:v>0.77900000000000003</c:v>
                </c:pt>
                <c:pt idx="4915">
                  <c:v>0.76600000000000001</c:v>
                </c:pt>
                <c:pt idx="4916">
                  <c:v>0.73799999999999999</c:v>
                </c:pt>
                <c:pt idx="4917">
                  <c:v>0.72599999999999998</c:v>
                </c:pt>
                <c:pt idx="4918">
                  <c:v>0.68700000000000006</c:v>
                </c:pt>
                <c:pt idx="4919">
                  <c:v>0.67400000000000004</c:v>
                </c:pt>
                <c:pt idx="4920">
                  <c:v>0.68600000000000005</c:v>
                </c:pt>
                <c:pt idx="4921">
                  <c:v>0.76300000000000001</c:v>
                </c:pt>
                <c:pt idx="4922">
                  <c:v>0.82799999999999996</c:v>
                </c:pt>
                <c:pt idx="4923">
                  <c:v>0.81599999999999995</c:v>
                </c:pt>
                <c:pt idx="4924">
                  <c:v>0.81399999999999995</c:v>
                </c:pt>
                <c:pt idx="4925">
                  <c:v>0.80100000000000005</c:v>
                </c:pt>
                <c:pt idx="4926">
                  <c:v>0.77800000000000002</c:v>
                </c:pt>
                <c:pt idx="4927">
                  <c:v>0.76500000000000001</c:v>
                </c:pt>
                <c:pt idx="4928">
                  <c:v>0.73399999999999999</c:v>
                </c:pt>
                <c:pt idx="4929">
                  <c:v>0.72299999999999998</c:v>
                </c:pt>
                <c:pt idx="4930">
                  <c:v>0.68500000000000005</c:v>
                </c:pt>
                <c:pt idx="4931">
                  <c:v>0.67300000000000004</c:v>
                </c:pt>
                <c:pt idx="4932">
                  <c:v>0.82</c:v>
                </c:pt>
                <c:pt idx="4933">
                  <c:v>0.84299999999999997</c:v>
                </c:pt>
                <c:pt idx="4934">
                  <c:v>0.83</c:v>
                </c:pt>
                <c:pt idx="4935">
                  <c:v>0.78100000000000003</c:v>
                </c:pt>
                <c:pt idx="4936">
                  <c:v>0.76900000000000002</c:v>
                </c:pt>
                <c:pt idx="4937">
                  <c:v>0.73899999999999999</c:v>
                </c:pt>
                <c:pt idx="4938">
                  <c:v>0.72699999999999998</c:v>
                </c:pt>
                <c:pt idx="4939">
                  <c:v>0.745</c:v>
                </c:pt>
                <c:pt idx="4940">
                  <c:v>0.67900000000000005</c:v>
                </c:pt>
                <c:pt idx="4941">
                  <c:v>0.69199999999999995</c:v>
                </c:pt>
                <c:pt idx="4942">
                  <c:v>0.68</c:v>
                </c:pt>
                <c:pt idx="4943">
                  <c:v>0.83099999999999996</c:v>
                </c:pt>
                <c:pt idx="4944">
                  <c:v>0.78100000000000003</c:v>
                </c:pt>
                <c:pt idx="4945">
                  <c:v>0.76900000000000002</c:v>
                </c:pt>
                <c:pt idx="4946">
                  <c:v>0.73799999999999999</c:v>
                </c:pt>
                <c:pt idx="4947">
                  <c:v>0.72599999999999998</c:v>
                </c:pt>
                <c:pt idx="4948">
                  <c:v>0.74399999999999999</c:v>
                </c:pt>
                <c:pt idx="4949">
                  <c:v>0.67900000000000005</c:v>
                </c:pt>
                <c:pt idx="4950">
                  <c:v>0.66600000000000004</c:v>
                </c:pt>
                <c:pt idx="4951">
                  <c:v>0.68100000000000005</c:v>
                </c:pt>
                <c:pt idx="4952">
                  <c:v>0.67</c:v>
                </c:pt>
                <c:pt idx="4953">
                  <c:v>0.70499999999999996</c:v>
                </c:pt>
                <c:pt idx="4954">
                  <c:v>0.72299999999999998</c:v>
                </c:pt>
                <c:pt idx="4955">
                  <c:v>0.74199999999999999</c:v>
                </c:pt>
                <c:pt idx="4956">
                  <c:v>0.67700000000000005</c:v>
                </c:pt>
                <c:pt idx="4957">
                  <c:v>0.66700000000000004</c:v>
                </c:pt>
                <c:pt idx="4958">
                  <c:v>0.68</c:v>
                </c:pt>
                <c:pt idx="4959">
                  <c:v>0.66900000000000004</c:v>
                </c:pt>
                <c:pt idx="4960">
                  <c:v>0.70399999999999996</c:v>
                </c:pt>
                <c:pt idx="4961">
                  <c:v>0.69399999999999995</c:v>
                </c:pt>
                <c:pt idx="4962">
                  <c:v>0.625</c:v>
                </c:pt>
                <c:pt idx="4963">
                  <c:v>0.64</c:v>
                </c:pt>
                <c:pt idx="4964">
                  <c:v>0.63</c:v>
                </c:pt>
                <c:pt idx="4965">
                  <c:v>0.84599999999999997</c:v>
                </c:pt>
                <c:pt idx="4966">
                  <c:v>0.81499999999999995</c:v>
                </c:pt>
                <c:pt idx="4967">
                  <c:v>0.80200000000000005</c:v>
                </c:pt>
                <c:pt idx="4968">
                  <c:v>0.77900000000000003</c:v>
                </c:pt>
                <c:pt idx="4969">
                  <c:v>0.76600000000000001</c:v>
                </c:pt>
                <c:pt idx="4970">
                  <c:v>0.73799999999999999</c:v>
                </c:pt>
                <c:pt idx="4971">
                  <c:v>0.72499999999999998</c:v>
                </c:pt>
                <c:pt idx="4972">
                  <c:v>0.68700000000000006</c:v>
                </c:pt>
                <c:pt idx="4973">
                  <c:v>0.67400000000000004</c:v>
                </c:pt>
                <c:pt idx="4974">
                  <c:v>0.68600000000000005</c:v>
                </c:pt>
                <c:pt idx="4975">
                  <c:v>0.67200000000000004</c:v>
                </c:pt>
                <c:pt idx="4976">
                  <c:v>0.64600000000000002</c:v>
                </c:pt>
                <c:pt idx="4977">
                  <c:v>0.63200000000000001</c:v>
                </c:pt>
                <c:pt idx="4978">
                  <c:v>0.624</c:v>
                </c:pt>
                <c:pt idx="4979">
                  <c:v>0.53900000000000003</c:v>
                </c:pt>
                <c:pt idx="4980">
                  <c:v>0.82799999999999996</c:v>
                </c:pt>
                <c:pt idx="4981">
                  <c:v>0.81699999999999995</c:v>
                </c:pt>
                <c:pt idx="4982">
                  <c:v>0.81399999999999995</c:v>
                </c:pt>
                <c:pt idx="4983">
                  <c:v>0.80200000000000005</c:v>
                </c:pt>
                <c:pt idx="4984">
                  <c:v>0.77800000000000002</c:v>
                </c:pt>
                <c:pt idx="4985">
                  <c:v>0.76500000000000001</c:v>
                </c:pt>
                <c:pt idx="4986">
                  <c:v>0.73399999999999999</c:v>
                </c:pt>
                <c:pt idx="4987">
                  <c:v>0.72199999999999998</c:v>
                </c:pt>
                <c:pt idx="4988">
                  <c:v>0.68500000000000005</c:v>
                </c:pt>
                <c:pt idx="4989">
                  <c:v>0.67300000000000004</c:v>
                </c:pt>
                <c:pt idx="4990">
                  <c:v>0.68500000000000005</c:v>
                </c:pt>
                <c:pt idx="4991">
                  <c:v>0.66900000000000004</c:v>
                </c:pt>
                <c:pt idx="4992">
                  <c:v>0.70399999999999996</c:v>
                </c:pt>
                <c:pt idx="4993">
                  <c:v>0.63900000000000001</c:v>
                </c:pt>
                <c:pt idx="4994">
                  <c:v>0.57899999999999996</c:v>
                </c:pt>
                <c:pt idx="4995">
                  <c:v>0.84399999999999997</c:v>
                </c:pt>
                <c:pt idx="4996">
                  <c:v>0.83099999999999996</c:v>
                </c:pt>
                <c:pt idx="4997">
                  <c:v>0.78200000000000003</c:v>
                </c:pt>
                <c:pt idx="4998">
                  <c:v>0.77</c:v>
                </c:pt>
                <c:pt idx="4999">
                  <c:v>0.74</c:v>
                </c:pt>
                <c:pt idx="5000">
                  <c:v>0.72799999999999998</c:v>
                </c:pt>
                <c:pt idx="5001">
                  <c:v>0.747</c:v>
                </c:pt>
                <c:pt idx="5002">
                  <c:v>0.68</c:v>
                </c:pt>
                <c:pt idx="5003">
                  <c:v>0.69299999999999995</c:v>
                </c:pt>
                <c:pt idx="5004">
                  <c:v>0.68100000000000005</c:v>
                </c:pt>
                <c:pt idx="5005">
                  <c:v>0.71499999999999997</c:v>
                </c:pt>
                <c:pt idx="5006">
                  <c:v>0.70099999999999996</c:v>
                </c:pt>
                <c:pt idx="5007">
                  <c:v>0.65600000000000003</c:v>
                </c:pt>
                <c:pt idx="5008">
                  <c:v>0.627</c:v>
                </c:pt>
                <c:pt idx="5009">
                  <c:v>0.57199999999999995</c:v>
                </c:pt>
                <c:pt idx="5010">
                  <c:v>0.78400000000000003</c:v>
                </c:pt>
                <c:pt idx="5011">
                  <c:v>0.77100000000000002</c:v>
                </c:pt>
                <c:pt idx="5012">
                  <c:v>0.74</c:v>
                </c:pt>
                <c:pt idx="5013">
                  <c:v>0.72799999999999998</c:v>
                </c:pt>
                <c:pt idx="5014">
                  <c:v>0.745</c:v>
                </c:pt>
                <c:pt idx="5015">
                  <c:v>0.68100000000000005</c:v>
                </c:pt>
                <c:pt idx="5016">
                  <c:v>0.67</c:v>
                </c:pt>
                <c:pt idx="5017">
                  <c:v>0.68300000000000005</c:v>
                </c:pt>
                <c:pt idx="5018">
                  <c:v>0.67100000000000004</c:v>
                </c:pt>
                <c:pt idx="5019">
                  <c:v>0.70599999999999996</c:v>
                </c:pt>
                <c:pt idx="5020">
                  <c:v>0.69399999999999995</c:v>
                </c:pt>
                <c:pt idx="5021">
                  <c:v>0.64900000000000002</c:v>
                </c:pt>
                <c:pt idx="5022">
                  <c:v>0.63700000000000001</c:v>
                </c:pt>
                <c:pt idx="5023">
                  <c:v>0.58299999999999996</c:v>
                </c:pt>
                <c:pt idx="5024">
                  <c:v>0.50600000000000001</c:v>
                </c:pt>
                <c:pt idx="5025">
                  <c:v>0.745</c:v>
                </c:pt>
                <c:pt idx="5026">
                  <c:v>0.68100000000000005</c:v>
                </c:pt>
                <c:pt idx="5027">
                  <c:v>0.67</c:v>
                </c:pt>
                <c:pt idx="5028">
                  <c:v>0.68300000000000005</c:v>
                </c:pt>
                <c:pt idx="5029">
                  <c:v>0.67200000000000004</c:v>
                </c:pt>
                <c:pt idx="5030">
                  <c:v>0.65900000000000003</c:v>
                </c:pt>
                <c:pt idx="5031">
                  <c:v>0.69699999999999995</c:v>
                </c:pt>
                <c:pt idx="5032">
                  <c:v>0.68600000000000005</c:v>
                </c:pt>
                <c:pt idx="5033">
                  <c:v>0.64200000000000002</c:v>
                </c:pt>
                <c:pt idx="5034">
                  <c:v>0.63200000000000001</c:v>
                </c:pt>
                <c:pt idx="5035">
                  <c:v>0.62</c:v>
                </c:pt>
                <c:pt idx="5036">
                  <c:v>0.58299999999999996</c:v>
                </c:pt>
                <c:pt idx="5037">
                  <c:v>0.57099999999999995</c:v>
                </c:pt>
                <c:pt idx="5038">
                  <c:v>0.51800000000000002</c:v>
                </c:pt>
                <c:pt idx="5039">
                  <c:v>0.436</c:v>
                </c:pt>
                <c:pt idx="5040">
                  <c:v>0.85799999999999998</c:v>
                </c:pt>
                <c:pt idx="5041">
                  <c:v>0.84399999999999997</c:v>
                </c:pt>
                <c:pt idx="5042">
                  <c:v>0.81399999999999995</c:v>
                </c:pt>
                <c:pt idx="5043">
                  <c:v>0.8</c:v>
                </c:pt>
                <c:pt idx="5044">
                  <c:v>0.77700000000000002</c:v>
                </c:pt>
                <c:pt idx="5045">
                  <c:v>0.76500000000000001</c:v>
                </c:pt>
                <c:pt idx="5046">
                  <c:v>0.73599999999999999</c:v>
                </c:pt>
                <c:pt idx="5047">
                  <c:v>0.72399999999999998</c:v>
                </c:pt>
                <c:pt idx="5048">
                  <c:v>0.68600000000000005</c:v>
                </c:pt>
                <c:pt idx="5049">
                  <c:v>0.67300000000000004</c:v>
                </c:pt>
                <c:pt idx="5050">
                  <c:v>0.68500000000000005</c:v>
                </c:pt>
                <c:pt idx="5051">
                  <c:v>0.76300000000000001</c:v>
                </c:pt>
                <c:pt idx="5052">
                  <c:v>0.82899999999999996</c:v>
                </c:pt>
                <c:pt idx="5053">
                  <c:v>0.81699999999999995</c:v>
                </c:pt>
                <c:pt idx="5054">
                  <c:v>0.81499999999999995</c:v>
                </c:pt>
                <c:pt idx="5055">
                  <c:v>0.80200000000000005</c:v>
                </c:pt>
                <c:pt idx="5056">
                  <c:v>0.77900000000000003</c:v>
                </c:pt>
                <c:pt idx="5057">
                  <c:v>0.76600000000000001</c:v>
                </c:pt>
                <c:pt idx="5058">
                  <c:v>0.73499999999999999</c:v>
                </c:pt>
                <c:pt idx="5059">
                  <c:v>0.72399999999999998</c:v>
                </c:pt>
                <c:pt idx="5060">
                  <c:v>0.68600000000000005</c:v>
                </c:pt>
                <c:pt idx="5061">
                  <c:v>0.67400000000000004</c:v>
                </c:pt>
                <c:pt idx="5062">
                  <c:v>0.82099999999999995</c:v>
                </c:pt>
                <c:pt idx="5063">
                  <c:v>0.84399999999999997</c:v>
                </c:pt>
                <c:pt idx="5064">
                  <c:v>0.83099999999999996</c:v>
                </c:pt>
                <c:pt idx="5065">
                  <c:v>0.78200000000000003</c:v>
                </c:pt>
                <c:pt idx="5066">
                  <c:v>0.77</c:v>
                </c:pt>
                <c:pt idx="5067">
                  <c:v>0.74</c:v>
                </c:pt>
                <c:pt idx="5068">
                  <c:v>0.72799999999999998</c:v>
                </c:pt>
                <c:pt idx="5069">
                  <c:v>0.746</c:v>
                </c:pt>
                <c:pt idx="5070">
                  <c:v>0.68</c:v>
                </c:pt>
                <c:pt idx="5071">
                  <c:v>0.69299999999999995</c:v>
                </c:pt>
                <c:pt idx="5072">
                  <c:v>0.68100000000000005</c:v>
                </c:pt>
                <c:pt idx="5073">
                  <c:v>0.83199999999999996</c:v>
                </c:pt>
                <c:pt idx="5074">
                  <c:v>0.78200000000000003</c:v>
                </c:pt>
                <c:pt idx="5075">
                  <c:v>0.77</c:v>
                </c:pt>
                <c:pt idx="5076">
                  <c:v>0.73899999999999999</c:v>
                </c:pt>
                <c:pt idx="5077">
                  <c:v>0.72699999999999998</c:v>
                </c:pt>
                <c:pt idx="5078">
                  <c:v>0.745</c:v>
                </c:pt>
                <c:pt idx="5079">
                  <c:v>0.73299999999999998</c:v>
                </c:pt>
                <c:pt idx="5080">
                  <c:v>0.66700000000000004</c:v>
                </c:pt>
                <c:pt idx="5081">
                  <c:v>0.68200000000000005</c:v>
                </c:pt>
                <c:pt idx="5082">
                  <c:v>0.67</c:v>
                </c:pt>
                <c:pt idx="5083">
                  <c:v>0.70499999999999996</c:v>
                </c:pt>
                <c:pt idx="5084">
                  <c:v>0.72399999999999998</c:v>
                </c:pt>
                <c:pt idx="5085">
                  <c:v>0.74299999999999999</c:v>
                </c:pt>
                <c:pt idx="5086">
                  <c:v>0.67800000000000005</c:v>
                </c:pt>
                <c:pt idx="5087">
                  <c:v>0.66700000000000004</c:v>
                </c:pt>
                <c:pt idx="5088">
                  <c:v>0.68100000000000005</c:v>
                </c:pt>
                <c:pt idx="5089">
                  <c:v>0.67</c:v>
                </c:pt>
                <c:pt idx="5090">
                  <c:v>0.70499999999999996</c:v>
                </c:pt>
                <c:pt idx="5091">
                  <c:v>0.69299999999999995</c:v>
                </c:pt>
                <c:pt idx="5092">
                  <c:v>0.68</c:v>
                </c:pt>
                <c:pt idx="5093">
                  <c:v>0.64</c:v>
                </c:pt>
                <c:pt idx="5094">
                  <c:v>0.63100000000000001</c:v>
                </c:pt>
                <c:pt idx="5095">
                  <c:v>0.81100000000000005</c:v>
                </c:pt>
                <c:pt idx="5096">
                  <c:v>0.78800000000000003</c:v>
                </c:pt>
                <c:pt idx="5097">
                  <c:v>0.77500000000000002</c:v>
                </c:pt>
                <c:pt idx="5098">
                  <c:v>0.74399999999999999</c:v>
                </c:pt>
                <c:pt idx="5099">
                  <c:v>0.73399999999999999</c:v>
                </c:pt>
                <c:pt idx="5100">
                  <c:v>0.72199999999999998</c:v>
                </c:pt>
                <c:pt idx="5101">
                  <c:v>0.68400000000000005</c:v>
                </c:pt>
                <c:pt idx="5102">
                  <c:v>0.67100000000000004</c:v>
                </c:pt>
                <c:pt idx="5103">
                  <c:v>0.68300000000000005</c:v>
                </c:pt>
                <c:pt idx="5104">
                  <c:v>0.64500000000000002</c:v>
                </c:pt>
                <c:pt idx="5105">
                  <c:v>0.64300000000000002</c:v>
                </c:pt>
                <c:pt idx="5106">
                  <c:v>0.627</c:v>
                </c:pt>
                <c:pt idx="5107">
                  <c:v>0.622</c:v>
                </c:pt>
                <c:pt idx="5108">
                  <c:v>0.57999999999999996</c:v>
                </c:pt>
                <c:pt idx="5109">
                  <c:v>0.53100000000000003</c:v>
                </c:pt>
                <c:pt idx="5110">
                  <c:v>0.35199999999999998</c:v>
                </c:pt>
                <c:pt idx="5111">
                  <c:v>0.81599999999999995</c:v>
                </c:pt>
                <c:pt idx="5112">
                  <c:v>0.81399999999999995</c:v>
                </c:pt>
                <c:pt idx="5113">
                  <c:v>0.80100000000000005</c:v>
                </c:pt>
                <c:pt idx="5114">
                  <c:v>0.77700000000000002</c:v>
                </c:pt>
                <c:pt idx="5115">
                  <c:v>0.76500000000000001</c:v>
                </c:pt>
                <c:pt idx="5116">
                  <c:v>0.73399999999999999</c:v>
                </c:pt>
                <c:pt idx="5117">
                  <c:v>0.72299999999999998</c:v>
                </c:pt>
                <c:pt idx="5118">
                  <c:v>0.68500000000000005</c:v>
                </c:pt>
                <c:pt idx="5119">
                  <c:v>0.67100000000000004</c:v>
                </c:pt>
                <c:pt idx="5120">
                  <c:v>0.68400000000000005</c:v>
                </c:pt>
                <c:pt idx="5121">
                  <c:v>0.66800000000000004</c:v>
                </c:pt>
                <c:pt idx="5122">
                  <c:v>0.70199999999999996</c:v>
                </c:pt>
                <c:pt idx="5123">
                  <c:v>0.63900000000000001</c:v>
                </c:pt>
                <c:pt idx="5124">
                  <c:v>0.622</c:v>
                </c:pt>
                <c:pt idx="5125">
                  <c:v>0.57899999999999996</c:v>
                </c:pt>
                <c:pt idx="5126">
                  <c:v>0.45800000000000002</c:v>
                </c:pt>
                <c:pt idx="5127">
                  <c:v>0.83199999999999996</c:v>
                </c:pt>
                <c:pt idx="5128">
                  <c:v>0.78300000000000003</c:v>
                </c:pt>
                <c:pt idx="5129">
                  <c:v>0.77100000000000002</c:v>
                </c:pt>
                <c:pt idx="5130">
                  <c:v>0.74099999999999999</c:v>
                </c:pt>
                <c:pt idx="5131">
                  <c:v>0.72899999999999998</c:v>
                </c:pt>
                <c:pt idx="5132">
                  <c:v>0.747</c:v>
                </c:pt>
                <c:pt idx="5133">
                  <c:v>0.68100000000000005</c:v>
                </c:pt>
                <c:pt idx="5134">
                  <c:v>0.69399999999999995</c:v>
                </c:pt>
                <c:pt idx="5135">
                  <c:v>0.68100000000000005</c:v>
                </c:pt>
                <c:pt idx="5136">
                  <c:v>0.71599999999999997</c:v>
                </c:pt>
                <c:pt idx="5137">
                  <c:v>0.70199999999999996</c:v>
                </c:pt>
                <c:pt idx="5138">
                  <c:v>0.65600000000000003</c:v>
                </c:pt>
                <c:pt idx="5139">
                  <c:v>0.628</c:v>
                </c:pt>
                <c:pt idx="5140">
                  <c:v>0.58699999999999997</c:v>
                </c:pt>
                <c:pt idx="5141">
                  <c:v>0.57199999999999995</c:v>
                </c:pt>
                <c:pt idx="5142">
                  <c:v>0.44700000000000001</c:v>
                </c:pt>
                <c:pt idx="5143">
                  <c:v>0.77300000000000002</c:v>
                </c:pt>
                <c:pt idx="5144">
                  <c:v>0.74099999999999999</c:v>
                </c:pt>
                <c:pt idx="5145">
                  <c:v>0.73</c:v>
                </c:pt>
                <c:pt idx="5146">
                  <c:v>0.71799999999999997</c:v>
                </c:pt>
                <c:pt idx="5147">
                  <c:v>0.73599999999999999</c:v>
                </c:pt>
                <c:pt idx="5148">
                  <c:v>0.67100000000000004</c:v>
                </c:pt>
                <c:pt idx="5149">
                  <c:v>0.68400000000000005</c:v>
                </c:pt>
                <c:pt idx="5150">
                  <c:v>0.67300000000000004</c:v>
                </c:pt>
                <c:pt idx="5151">
                  <c:v>0.70799999999999996</c:v>
                </c:pt>
                <c:pt idx="5152">
                  <c:v>0.69499999999999995</c:v>
                </c:pt>
                <c:pt idx="5153">
                  <c:v>0.65</c:v>
                </c:pt>
                <c:pt idx="5154">
                  <c:v>0.63800000000000001</c:v>
                </c:pt>
                <c:pt idx="5155">
                  <c:v>0.58399999999999996</c:v>
                </c:pt>
                <c:pt idx="5156">
                  <c:v>0.57199999999999995</c:v>
                </c:pt>
                <c:pt idx="5157">
                  <c:v>0.50600000000000001</c:v>
                </c:pt>
                <c:pt idx="5158">
                  <c:v>0.42099999999999999</c:v>
                </c:pt>
                <c:pt idx="5159">
                  <c:v>0.73799999999999999</c:v>
                </c:pt>
                <c:pt idx="5160">
                  <c:v>0.67200000000000004</c:v>
                </c:pt>
                <c:pt idx="5161">
                  <c:v>0.68600000000000005</c:v>
                </c:pt>
                <c:pt idx="5162">
                  <c:v>0.67500000000000004</c:v>
                </c:pt>
                <c:pt idx="5163">
                  <c:v>0.66100000000000003</c:v>
                </c:pt>
                <c:pt idx="5164">
                  <c:v>0.69899999999999995</c:v>
                </c:pt>
                <c:pt idx="5165">
                  <c:v>0.68799999999999994</c:v>
                </c:pt>
                <c:pt idx="5166">
                  <c:v>0.64400000000000002</c:v>
                </c:pt>
                <c:pt idx="5167">
                  <c:v>0.63400000000000001</c:v>
                </c:pt>
                <c:pt idx="5168">
                  <c:v>0.622</c:v>
                </c:pt>
                <c:pt idx="5169">
                  <c:v>0.58499999999999996</c:v>
                </c:pt>
                <c:pt idx="5170">
                  <c:v>0.57199999999999995</c:v>
                </c:pt>
                <c:pt idx="5171">
                  <c:v>0.51900000000000002</c:v>
                </c:pt>
                <c:pt idx="5172">
                  <c:v>0.51</c:v>
                </c:pt>
                <c:pt idx="5173">
                  <c:v>0.443</c:v>
                </c:pt>
                <c:pt idx="5174">
                  <c:v>0.33700000000000002</c:v>
                </c:pt>
                <c:pt idx="5175">
                  <c:v>0.85299999999999998</c:v>
                </c:pt>
                <c:pt idx="5176">
                  <c:v>0.82299999999999995</c:v>
                </c:pt>
                <c:pt idx="5177">
                  <c:v>0.80900000000000005</c:v>
                </c:pt>
                <c:pt idx="5178">
                  <c:v>0.78600000000000003</c:v>
                </c:pt>
                <c:pt idx="5179">
                  <c:v>0.77400000000000002</c:v>
                </c:pt>
                <c:pt idx="5180">
                  <c:v>0.82899999999999996</c:v>
                </c:pt>
                <c:pt idx="5181">
                  <c:v>0.82199999999999995</c:v>
                </c:pt>
                <c:pt idx="5182">
                  <c:v>0.84</c:v>
                </c:pt>
                <c:pt idx="5183">
                  <c:v>0.80800000000000005</c:v>
                </c:pt>
                <c:pt idx="5184">
                  <c:v>0.78500000000000003</c:v>
                </c:pt>
                <c:pt idx="5185">
                  <c:v>0.81599999999999995</c:v>
                </c:pt>
                <c:pt idx="5186">
                  <c:v>0.83899999999999997</c:v>
                </c:pt>
                <c:pt idx="5187">
                  <c:v>0.8</c:v>
                </c:pt>
                <c:pt idx="5188">
                  <c:v>0.77800000000000002</c:v>
                </c:pt>
                <c:pt idx="5189">
                  <c:v>0.76600000000000001</c:v>
                </c:pt>
                <c:pt idx="5190">
                  <c:v>0.80300000000000005</c:v>
                </c:pt>
                <c:pt idx="5191">
                  <c:v>0.78</c:v>
                </c:pt>
                <c:pt idx="5192">
                  <c:v>0.76700000000000002</c:v>
                </c:pt>
                <c:pt idx="5193">
                  <c:v>0.73699999999999999</c:v>
                </c:pt>
                <c:pt idx="5194">
                  <c:v>0.72499999999999998</c:v>
                </c:pt>
                <c:pt idx="5195">
                  <c:v>0.72399999999999998</c:v>
                </c:pt>
                <c:pt idx="5196">
                  <c:v>0.74399999999999999</c:v>
                </c:pt>
                <c:pt idx="5197">
                  <c:v>0.67800000000000005</c:v>
                </c:pt>
                <c:pt idx="5198">
                  <c:v>0.66800000000000004</c:v>
                </c:pt>
                <c:pt idx="5199">
                  <c:v>0.68100000000000005</c:v>
                </c:pt>
                <c:pt idx="5200">
                  <c:v>0.82599999999999996</c:v>
                </c:pt>
                <c:pt idx="5201">
                  <c:v>0.81200000000000006</c:v>
                </c:pt>
                <c:pt idx="5202">
                  <c:v>0.79900000000000004</c:v>
                </c:pt>
                <c:pt idx="5203">
                  <c:v>0.77600000000000002</c:v>
                </c:pt>
                <c:pt idx="5204">
                  <c:v>0.76400000000000001</c:v>
                </c:pt>
                <c:pt idx="5205">
                  <c:v>0.73599999999999999</c:v>
                </c:pt>
                <c:pt idx="5206">
                  <c:v>0.72399999999999998</c:v>
                </c:pt>
                <c:pt idx="5207">
                  <c:v>0.68500000000000005</c:v>
                </c:pt>
                <c:pt idx="5208">
                  <c:v>0.67300000000000004</c:v>
                </c:pt>
                <c:pt idx="5209">
                  <c:v>0.68400000000000005</c:v>
                </c:pt>
                <c:pt idx="5210">
                  <c:v>0.82299999999999995</c:v>
                </c:pt>
                <c:pt idx="5211">
                  <c:v>0.84199999999999997</c:v>
                </c:pt>
                <c:pt idx="5212">
                  <c:v>0.81</c:v>
                </c:pt>
                <c:pt idx="5213">
                  <c:v>0.78600000000000003</c:v>
                </c:pt>
                <c:pt idx="5214">
                  <c:v>0.77400000000000002</c:v>
                </c:pt>
                <c:pt idx="5215">
                  <c:v>0.74299999999999999</c:v>
                </c:pt>
                <c:pt idx="5216">
                  <c:v>0.73099999999999998</c:v>
                </c:pt>
                <c:pt idx="5217">
                  <c:v>0.69399999999999995</c:v>
                </c:pt>
                <c:pt idx="5218">
                  <c:v>0.68300000000000005</c:v>
                </c:pt>
                <c:pt idx="5219">
                  <c:v>0.69499999999999995</c:v>
                </c:pt>
                <c:pt idx="5220">
                  <c:v>0.84</c:v>
                </c:pt>
                <c:pt idx="5221">
                  <c:v>0.80100000000000005</c:v>
                </c:pt>
                <c:pt idx="5222">
                  <c:v>0.77900000000000003</c:v>
                </c:pt>
                <c:pt idx="5223">
                  <c:v>0.76700000000000002</c:v>
                </c:pt>
                <c:pt idx="5224">
                  <c:v>0.73699999999999999</c:v>
                </c:pt>
                <c:pt idx="5225">
                  <c:v>0.72499999999999998</c:v>
                </c:pt>
                <c:pt idx="5226">
                  <c:v>0.74299999999999999</c:v>
                </c:pt>
                <c:pt idx="5227">
                  <c:v>0.67800000000000005</c:v>
                </c:pt>
                <c:pt idx="5228">
                  <c:v>0.69099999999999995</c:v>
                </c:pt>
                <c:pt idx="5229">
                  <c:v>0.67900000000000005</c:v>
                </c:pt>
                <c:pt idx="5230">
                  <c:v>0.78100000000000003</c:v>
                </c:pt>
                <c:pt idx="5231">
                  <c:v>0.76800000000000002</c:v>
                </c:pt>
                <c:pt idx="5232">
                  <c:v>0.73699999999999999</c:v>
                </c:pt>
                <c:pt idx="5233">
                  <c:v>0.72499999999999998</c:v>
                </c:pt>
                <c:pt idx="5234">
                  <c:v>0.74299999999999999</c:v>
                </c:pt>
                <c:pt idx="5235">
                  <c:v>0.67900000000000005</c:v>
                </c:pt>
                <c:pt idx="5236">
                  <c:v>0.66800000000000004</c:v>
                </c:pt>
                <c:pt idx="5237">
                  <c:v>0.68100000000000005</c:v>
                </c:pt>
                <c:pt idx="5238">
                  <c:v>0.67</c:v>
                </c:pt>
                <c:pt idx="5239">
                  <c:v>0.70499999999999996</c:v>
                </c:pt>
                <c:pt idx="5240">
                  <c:v>0.74299999999999999</c:v>
                </c:pt>
                <c:pt idx="5241">
                  <c:v>0.67900000000000005</c:v>
                </c:pt>
                <c:pt idx="5242">
                  <c:v>0.66800000000000004</c:v>
                </c:pt>
                <c:pt idx="5243">
                  <c:v>0.68200000000000005</c:v>
                </c:pt>
                <c:pt idx="5244">
                  <c:v>0.67100000000000004</c:v>
                </c:pt>
                <c:pt idx="5245">
                  <c:v>0.65800000000000003</c:v>
                </c:pt>
                <c:pt idx="5246">
                  <c:v>0.69599999999999995</c:v>
                </c:pt>
                <c:pt idx="5247">
                  <c:v>0.629</c:v>
                </c:pt>
                <c:pt idx="5248">
                  <c:v>0.64200000000000002</c:v>
                </c:pt>
                <c:pt idx="5249">
                  <c:v>0.63200000000000001</c:v>
                </c:pt>
                <c:pt idx="5250">
                  <c:v>0.85799999999999998</c:v>
                </c:pt>
                <c:pt idx="5251">
                  <c:v>0.84499999999999997</c:v>
                </c:pt>
                <c:pt idx="5252">
                  <c:v>0.81399999999999995</c:v>
                </c:pt>
                <c:pt idx="5253">
                  <c:v>0.80100000000000005</c:v>
                </c:pt>
                <c:pt idx="5254">
                  <c:v>0.77800000000000002</c:v>
                </c:pt>
                <c:pt idx="5255">
                  <c:v>0.76500000000000001</c:v>
                </c:pt>
                <c:pt idx="5256">
                  <c:v>0.73699999999999999</c:v>
                </c:pt>
                <c:pt idx="5257">
                  <c:v>0.72499999999999998</c:v>
                </c:pt>
                <c:pt idx="5258">
                  <c:v>0.68700000000000006</c:v>
                </c:pt>
                <c:pt idx="5259">
                  <c:v>0.67400000000000004</c:v>
                </c:pt>
                <c:pt idx="5260">
                  <c:v>0.68600000000000005</c:v>
                </c:pt>
                <c:pt idx="5261">
                  <c:v>0.83199999999999996</c:v>
                </c:pt>
                <c:pt idx="5262">
                  <c:v>0.82499999999999996</c:v>
                </c:pt>
                <c:pt idx="5263">
                  <c:v>0.84299999999999997</c:v>
                </c:pt>
                <c:pt idx="5264">
                  <c:v>0.81100000000000005</c:v>
                </c:pt>
                <c:pt idx="5265">
                  <c:v>0.78800000000000003</c:v>
                </c:pt>
                <c:pt idx="5266">
                  <c:v>0.77600000000000002</c:v>
                </c:pt>
                <c:pt idx="5267">
                  <c:v>0.74399999999999999</c:v>
                </c:pt>
                <c:pt idx="5268">
                  <c:v>0.73199999999999998</c:v>
                </c:pt>
                <c:pt idx="5269">
                  <c:v>0.69699999999999995</c:v>
                </c:pt>
                <c:pt idx="5270">
                  <c:v>0.68400000000000005</c:v>
                </c:pt>
                <c:pt idx="5271">
                  <c:v>0.69599999999999995</c:v>
                </c:pt>
                <c:pt idx="5272">
                  <c:v>0.81699999999999995</c:v>
                </c:pt>
                <c:pt idx="5273">
                  <c:v>0.84099999999999997</c:v>
                </c:pt>
                <c:pt idx="5274">
                  <c:v>0.80200000000000005</c:v>
                </c:pt>
                <c:pt idx="5275">
                  <c:v>0.77900000000000003</c:v>
                </c:pt>
                <c:pt idx="5276">
                  <c:v>0.76800000000000002</c:v>
                </c:pt>
                <c:pt idx="5277">
                  <c:v>0.73799999999999999</c:v>
                </c:pt>
                <c:pt idx="5278">
                  <c:v>0.72599999999999998</c:v>
                </c:pt>
                <c:pt idx="5279">
                  <c:v>0.74399999999999999</c:v>
                </c:pt>
                <c:pt idx="5280">
                  <c:v>0.67800000000000005</c:v>
                </c:pt>
                <c:pt idx="5281">
                  <c:v>0.69099999999999995</c:v>
                </c:pt>
                <c:pt idx="5282">
                  <c:v>0.67900000000000005</c:v>
                </c:pt>
                <c:pt idx="5283">
                  <c:v>0.80300000000000005</c:v>
                </c:pt>
                <c:pt idx="5284">
                  <c:v>0.78</c:v>
                </c:pt>
                <c:pt idx="5285">
                  <c:v>0.76800000000000002</c:v>
                </c:pt>
                <c:pt idx="5286">
                  <c:v>0.73699999999999999</c:v>
                </c:pt>
                <c:pt idx="5287">
                  <c:v>0.72499999999999998</c:v>
                </c:pt>
                <c:pt idx="5288">
                  <c:v>0.74299999999999999</c:v>
                </c:pt>
                <c:pt idx="5289">
                  <c:v>0.67800000000000005</c:v>
                </c:pt>
                <c:pt idx="5290">
                  <c:v>0.66700000000000004</c:v>
                </c:pt>
                <c:pt idx="5291">
                  <c:v>0.68100000000000005</c:v>
                </c:pt>
                <c:pt idx="5292">
                  <c:v>0.67</c:v>
                </c:pt>
                <c:pt idx="5293">
                  <c:v>0.70499999999999996</c:v>
                </c:pt>
                <c:pt idx="5294">
                  <c:v>0.72299999999999998</c:v>
                </c:pt>
                <c:pt idx="5295">
                  <c:v>0.74199999999999999</c:v>
                </c:pt>
                <c:pt idx="5296">
                  <c:v>0.67700000000000005</c:v>
                </c:pt>
                <c:pt idx="5297">
                  <c:v>0.66700000000000004</c:v>
                </c:pt>
                <c:pt idx="5298">
                  <c:v>0.68</c:v>
                </c:pt>
                <c:pt idx="5299">
                  <c:v>0.66900000000000004</c:v>
                </c:pt>
                <c:pt idx="5300">
                  <c:v>0.70499999999999996</c:v>
                </c:pt>
                <c:pt idx="5301">
                  <c:v>0.69399999999999995</c:v>
                </c:pt>
                <c:pt idx="5302">
                  <c:v>0.625</c:v>
                </c:pt>
                <c:pt idx="5303">
                  <c:v>0.64</c:v>
                </c:pt>
                <c:pt idx="5304">
                  <c:v>0.63100000000000001</c:v>
                </c:pt>
                <c:pt idx="5305">
                  <c:v>0.81399999999999995</c:v>
                </c:pt>
                <c:pt idx="5306">
                  <c:v>0.80200000000000005</c:v>
                </c:pt>
                <c:pt idx="5307">
                  <c:v>0.77900000000000003</c:v>
                </c:pt>
                <c:pt idx="5308">
                  <c:v>0.81799999999999995</c:v>
                </c:pt>
                <c:pt idx="5309">
                  <c:v>0.81599999999999995</c:v>
                </c:pt>
                <c:pt idx="5310">
                  <c:v>0.80400000000000005</c:v>
                </c:pt>
                <c:pt idx="5311">
                  <c:v>0.83799999999999997</c:v>
                </c:pt>
                <c:pt idx="5312">
                  <c:v>0.79900000000000004</c:v>
                </c:pt>
                <c:pt idx="5313">
                  <c:v>0.77700000000000002</c:v>
                </c:pt>
                <c:pt idx="5314">
                  <c:v>0.78200000000000003</c:v>
                </c:pt>
                <c:pt idx="5315">
                  <c:v>0.77</c:v>
                </c:pt>
                <c:pt idx="5316">
                  <c:v>0.73899999999999999</c:v>
                </c:pt>
                <c:pt idx="5317">
                  <c:v>0.72</c:v>
                </c:pt>
                <c:pt idx="5318">
                  <c:v>0.73899999999999999</c:v>
                </c:pt>
                <c:pt idx="5319">
                  <c:v>0.67400000000000004</c:v>
                </c:pt>
                <c:pt idx="5320">
                  <c:v>0.82399999999999995</c:v>
                </c:pt>
                <c:pt idx="5321">
                  <c:v>0.81</c:v>
                </c:pt>
                <c:pt idx="5322">
                  <c:v>0.79800000000000004</c:v>
                </c:pt>
                <c:pt idx="5323">
                  <c:v>0.77500000000000002</c:v>
                </c:pt>
                <c:pt idx="5324">
                  <c:v>0.82599999999999996</c:v>
                </c:pt>
                <c:pt idx="5325">
                  <c:v>0.81499999999999995</c:v>
                </c:pt>
                <c:pt idx="5326">
                  <c:v>0.81299999999999994</c:v>
                </c:pt>
                <c:pt idx="5327">
                  <c:v>0.8</c:v>
                </c:pt>
                <c:pt idx="5328">
                  <c:v>0.84299999999999997</c:v>
                </c:pt>
                <c:pt idx="5329">
                  <c:v>0.83599999999999997</c:v>
                </c:pt>
                <c:pt idx="5330">
                  <c:v>0.79800000000000004</c:v>
                </c:pt>
                <c:pt idx="5331">
                  <c:v>0.77600000000000002</c:v>
                </c:pt>
                <c:pt idx="5332">
                  <c:v>0.83299999999999996</c:v>
                </c:pt>
                <c:pt idx="5333">
                  <c:v>0.78300000000000003</c:v>
                </c:pt>
                <c:pt idx="5334">
                  <c:v>0.77100000000000002</c:v>
                </c:pt>
                <c:pt idx="5335">
                  <c:v>0.74</c:v>
                </c:pt>
                <c:pt idx="5336">
                  <c:v>0.73599999999999999</c:v>
                </c:pt>
                <c:pt idx="5337">
                  <c:v>0.72499999999999998</c:v>
                </c:pt>
                <c:pt idx="5338">
                  <c:v>0.74399999999999999</c:v>
                </c:pt>
                <c:pt idx="5339">
                  <c:v>0.67900000000000005</c:v>
                </c:pt>
                <c:pt idx="5340">
                  <c:v>0.81899999999999995</c:v>
                </c:pt>
                <c:pt idx="5341">
                  <c:v>0.80600000000000005</c:v>
                </c:pt>
                <c:pt idx="5342">
                  <c:v>0.78300000000000003</c:v>
                </c:pt>
                <c:pt idx="5343">
                  <c:v>0.77100000000000002</c:v>
                </c:pt>
                <c:pt idx="5344">
                  <c:v>0.74299999999999999</c:v>
                </c:pt>
                <c:pt idx="5345">
                  <c:v>0.82199999999999995</c:v>
                </c:pt>
                <c:pt idx="5346">
                  <c:v>0.82199999999999995</c:v>
                </c:pt>
                <c:pt idx="5347">
                  <c:v>0.80900000000000005</c:v>
                </c:pt>
                <c:pt idx="5348">
                  <c:v>0.78600000000000003</c:v>
                </c:pt>
                <c:pt idx="5349">
                  <c:v>0.77400000000000002</c:v>
                </c:pt>
                <c:pt idx="5350">
                  <c:v>0.84199999999999997</c:v>
                </c:pt>
                <c:pt idx="5351">
                  <c:v>0.83499999999999996</c:v>
                </c:pt>
                <c:pt idx="5352">
                  <c:v>0.78600000000000003</c:v>
                </c:pt>
                <c:pt idx="5353">
                  <c:v>0.77500000000000002</c:v>
                </c:pt>
                <c:pt idx="5354">
                  <c:v>0.76300000000000001</c:v>
                </c:pt>
                <c:pt idx="5355">
                  <c:v>0.83399999999999996</c:v>
                </c:pt>
                <c:pt idx="5356">
                  <c:v>0.78400000000000003</c:v>
                </c:pt>
                <c:pt idx="5357">
                  <c:v>0.77200000000000002</c:v>
                </c:pt>
                <c:pt idx="5358">
                  <c:v>0.74</c:v>
                </c:pt>
                <c:pt idx="5359">
                  <c:v>0.72899999999999998</c:v>
                </c:pt>
                <c:pt idx="5360">
                  <c:v>0.74099999999999999</c:v>
                </c:pt>
                <c:pt idx="5361">
                  <c:v>0.73</c:v>
                </c:pt>
                <c:pt idx="5362">
                  <c:v>0.71899999999999997</c:v>
                </c:pt>
                <c:pt idx="5363">
                  <c:v>0.73699999999999999</c:v>
                </c:pt>
                <c:pt idx="5364">
                  <c:v>0.67200000000000004</c:v>
                </c:pt>
                <c:pt idx="5365">
                  <c:v>0.81899999999999995</c:v>
                </c:pt>
                <c:pt idx="5366">
                  <c:v>0.80600000000000005</c:v>
                </c:pt>
                <c:pt idx="5367">
                  <c:v>0.78300000000000003</c:v>
                </c:pt>
                <c:pt idx="5368">
                  <c:v>0.77100000000000002</c:v>
                </c:pt>
                <c:pt idx="5369">
                  <c:v>0.74299999999999999</c:v>
                </c:pt>
                <c:pt idx="5370">
                  <c:v>0.82199999999999995</c:v>
                </c:pt>
                <c:pt idx="5371">
                  <c:v>0.82199999999999995</c:v>
                </c:pt>
                <c:pt idx="5372">
                  <c:v>0.80900000000000005</c:v>
                </c:pt>
                <c:pt idx="5373">
                  <c:v>0.78600000000000003</c:v>
                </c:pt>
                <c:pt idx="5374">
                  <c:v>0.77400000000000002</c:v>
                </c:pt>
                <c:pt idx="5375">
                  <c:v>0.84199999999999997</c:v>
                </c:pt>
                <c:pt idx="5376">
                  <c:v>0.83499999999999996</c:v>
                </c:pt>
                <c:pt idx="5377">
                  <c:v>0.78600000000000003</c:v>
                </c:pt>
                <c:pt idx="5378">
                  <c:v>0.77500000000000002</c:v>
                </c:pt>
                <c:pt idx="5379">
                  <c:v>0.76300000000000001</c:v>
                </c:pt>
                <c:pt idx="5380">
                  <c:v>0.83399999999999996</c:v>
                </c:pt>
                <c:pt idx="5381">
                  <c:v>0.78400000000000003</c:v>
                </c:pt>
                <c:pt idx="5382">
                  <c:v>0.77200000000000002</c:v>
                </c:pt>
                <c:pt idx="5383">
                  <c:v>0.74</c:v>
                </c:pt>
                <c:pt idx="5384">
                  <c:v>0.72899999999999998</c:v>
                </c:pt>
                <c:pt idx="5385">
                  <c:v>0.74099999999999999</c:v>
                </c:pt>
                <c:pt idx="5386">
                  <c:v>0.73</c:v>
                </c:pt>
                <c:pt idx="5387">
                  <c:v>0.71899999999999997</c:v>
                </c:pt>
                <c:pt idx="5388">
                  <c:v>0.73699999999999999</c:v>
                </c:pt>
                <c:pt idx="5389">
                  <c:v>0.67200000000000004</c:v>
                </c:pt>
                <c:pt idx="5390">
                  <c:v>0.84399999999999997</c:v>
                </c:pt>
                <c:pt idx="5391">
                  <c:v>0.81399999999999995</c:v>
                </c:pt>
                <c:pt idx="5392">
                  <c:v>0.80100000000000005</c:v>
                </c:pt>
                <c:pt idx="5393">
                  <c:v>0.77800000000000002</c:v>
                </c:pt>
                <c:pt idx="5394">
                  <c:v>0.76600000000000001</c:v>
                </c:pt>
                <c:pt idx="5395">
                  <c:v>0.82699999999999996</c:v>
                </c:pt>
                <c:pt idx="5396">
                  <c:v>0.81599999999999995</c:v>
                </c:pt>
                <c:pt idx="5397">
                  <c:v>0.81399999999999995</c:v>
                </c:pt>
                <c:pt idx="5398">
                  <c:v>0.80200000000000005</c:v>
                </c:pt>
                <c:pt idx="5399">
                  <c:v>0.77900000000000003</c:v>
                </c:pt>
                <c:pt idx="5400">
                  <c:v>0.84399999999999997</c:v>
                </c:pt>
                <c:pt idx="5401">
                  <c:v>0.83699999999999997</c:v>
                </c:pt>
                <c:pt idx="5402">
                  <c:v>0.79900000000000004</c:v>
                </c:pt>
                <c:pt idx="5403">
                  <c:v>0.77600000000000002</c:v>
                </c:pt>
                <c:pt idx="5404">
                  <c:v>0.76500000000000001</c:v>
                </c:pt>
                <c:pt idx="5405">
                  <c:v>0.83199999999999996</c:v>
                </c:pt>
                <c:pt idx="5406">
                  <c:v>0.78300000000000003</c:v>
                </c:pt>
                <c:pt idx="5407">
                  <c:v>0.77</c:v>
                </c:pt>
                <c:pt idx="5408">
                  <c:v>0.74</c:v>
                </c:pt>
                <c:pt idx="5409">
                  <c:v>0.72799999999999998</c:v>
                </c:pt>
                <c:pt idx="5410">
                  <c:v>0.73399999999999999</c:v>
                </c:pt>
                <c:pt idx="5411">
                  <c:v>0.72299999999999998</c:v>
                </c:pt>
                <c:pt idx="5412">
                  <c:v>0.74199999999999999</c:v>
                </c:pt>
                <c:pt idx="5413">
                  <c:v>0.67700000000000005</c:v>
                </c:pt>
                <c:pt idx="5414">
                  <c:v>0.66600000000000004</c:v>
                </c:pt>
                <c:pt idx="5415">
                  <c:v>0.85599999999999998</c:v>
                </c:pt>
                <c:pt idx="5416">
                  <c:v>0.84299999999999997</c:v>
                </c:pt>
                <c:pt idx="5417">
                  <c:v>0.81200000000000006</c:v>
                </c:pt>
                <c:pt idx="5418">
                  <c:v>0.79900000000000004</c:v>
                </c:pt>
                <c:pt idx="5419">
                  <c:v>0.77600000000000002</c:v>
                </c:pt>
                <c:pt idx="5420">
                  <c:v>0.79200000000000004</c:v>
                </c:pt>
                <c:pt idx="5421">
                  <c:v>0.76100000000000001</c:v>
                </c:pt>
                <c:pt idx="5422">
                  <c:v>0.82599999999999996</c:v>
                </c:pt>
                <c:pt idx="5423">
                  <c:v>0.81499999999999995</c:v>
                </c:pt>
                <c:pt idx="5424">
                  <c:v>0.81299999999999994</c:v>
                </c:pt>
                <c:pt idx="5425">
                  <c:v>0.8</c:v>
                </c:pt>
                <c:pt idx="5426">
                  <c:v>0.77700000000000002</c:v>
                </c:pt>
                <c:pt idx="5427">
                  <c:v>0.81899999999999995</c:v>
                </c:pt>
                <c:pt idx="5428">
                  <c:v>0.84199999999999997</c:v>
                </c:pt>
                <c:pt idx="5429">
                  <c:v>0.82899999999999996</c:v>
                </c:pt>
                <c:pt idx="5430">
                  <c:v>0.78100000000000003</c:v>
                </c:pt>
                <c:pt idx="5431">
                  <c:v>0.76900000000000002</c:v>
                </c:pt>
                <c:pt idx="5432">
                  <c:v>0.73799999999999999</c:v>
                </c:pt>
                <c:pt idx="5433">
                  <c:v>0.83</c:v>
                </c:pt>
                <c:pt idx="5434">
                  <c:v>0.78</c:v>
                </c:pt>
                <c:pt idx="5435">
                  <c:v>0.76800000000000002</c:v>
                </c:pt>
                <c:pt idx="5436">
                  <c:v>0.73699999999999999</c:v>
                </c:pt>
                <c:pt idx="5437">
                  <c:v>0.72499999999999998</c:v>
                </c:pt>
                <c:pt idx="5438">
                  <c:v>0.74399999999999999</c:v>
                </c:pt>
                <c:pt idx="5439">
                  <c:v>0.72299999999999998</c:v>
                </c:pt>
                <c:pt idx="5440">
                  <c:v>0.74199999999999999</c:v>
                </c:pt>
                <c:pt idx="5441">
                  <c:v>0.67600000000000005</c:v>
                </c:pt>
                <c:pt idx="5442">
                  <c:v>0.66400000000000003</c:v>
                </c:pt>
                <c:pt idx="5443">
                  <c:v>0.68</c:v>
                </c:pt>
                <c:pt idx="5444">
                  <c:v>0.66900000000000004</c:v>
                </c:pt>
                <c:pt idx="5445">
                  <c:v>0.84</c:v>
                </c:pt>
                <c:pt idx="5446">
                  <c:v>0.83299999999999996</c:v>
                </c:pt>
                <c:pt idx="5447">
                  <c:v>0.85099999999999998</c:v>
                </c:pt>
                <c:pt idx="5448">
                  <c:v>0.81799999999999995</c:v>
                </c:pt>
                <c:pt idx="5449">
                  <c:v>0.81</c:v>
                </c:pt>
                <c:pt idx="5450">
                  <c:v>0.83299999999999996</c:v>
                </c:pt>
                <c:pt idx="5451">
                  <c:v>0.85199999999999998</c:v>
                </c:pt>
                <c:pt idx="5452">
                  <c:v>0.84599999999999997</c:v>
                </c:pt>
                <c:pt idx="5453">
                  <c:v>0.80300000000000005</c:v>
                </c:pt>
                <c:pt idx="5454">
                  <c:v>0.85499999999999998</c:v>
                </c:pt>
                <c:pt idx="5455">
                  <c:v>0.84199999999999997</c:v>
                </c:pt>
                <c:pt idx="5456">
                  <c:v>0.81200000000000006</c:v>
                </c:pt>
                <c:pt idx="5457">
                  <c:v>0.86</c:v>
                </c:pt>
                <c:pt idx="5458">
                  <c:v>0.84699999999999998</c:v>
                </c:pt>
                <c:pt idx="5459">
                  <c:v>0.81599999999999995</c:v>
                </c:pt>
                <c:pt idx="5460">
                  <c:v>0.80200000000000005</c:v>
                </c:pt>
                <c:pt idx="5461">
                  <c:v>0.80800000000000005</c:v>
                </c:pt>
                <c:pt idx="5462">
                  <c:v>0.79500000000000004</c:v>
                </c:pt>
                <c:pt idx="5463">
                  <c:v>0.745</c:v>
                </c:pt>
                <c:pt idx="5464">
                  <c:v>0.73399999999999999</c:v>
                </c:pt>
                <c:pt idx="5465">
                  <c:v>0.83099999999999996</c:v>
                </c:pt>
                <c:pt idx="5466">
                  <c:v>0.84899999999999998</c:v>
                </c:pt>
                <c:pt idx="5467">
                  <c:v>0.81599999999999995</c:v>
                </c:pt>
                <c:pt idx="5468">
                  <c:v>0.79200000000000004</c:v>
                </c:pt>
                <c:pt idx="5469">
                  <c:v>0.77900000000000003</c:v>
                </c:pt>
                <c:pt idx="5470">
                  <c:v>0.83199999999999996</c:v>
                </c:pt>
                <c:pt idx="5471">
                  <c:v>0.85099999999999998</c:v>
                </c:pt>
                <c:pt idx="5472">
                  <c:v>0.84399999999999997</c:v>
                </c:pt>
                <c:pt idx="5473">
                  <c:v>0.81299999999999994</c:v>
                </c:pt>
                <c:pt idx="5474">
                  <c:v>0.80100000000000005</c:v>
                </c:pt>
                <c:pt idx="5475">
                  <c:v>0.85499999999999998</c:v>
                </c:pt>
                <c:pt idx="5476">
                  <c:v>0.84199999999999997</c:v>
                </c:pt>
                <c:pt idx="5477">
                  <c:v>0.81200000000000006</c:v>
                </c:pt>
                <c:pt idx="5478">
                  <c:v>0.79900000000000004</c:v>
                </c:pt>
                <c:pt idx="5479">
                  <c:v>0.78900000000000003</c:v>
                </c:pt>
                <c:pt idx="5480">
                  <c:v>0.84799999999999998</c:v>
                </c:pt>
                <c:pt idx="5481">
                  <c:v>0.81599999999999995</c:v>
                </c:pt>
                <c:pt idx="5482">
                  <c:v>0.80300000000000005</c:v>
                </c:pt>
                <c:pt idx="5483">
                  <c:v>0.79200000000000004</c:v>
                </c:pt>
                <c:pt idx="5484">
                  <c:v>0.74</c:v>
                </c:pt>
                <c:pt idx="5485">
                  <c:v>0.79800000000000004</c:v>
                </c:pt>
                <c:pt idx="5486">
                  <c:v>0.78700000000000003</c:v>
                </c:pt>
                <c:pt idx="5487">
                  <c:v>0.73599999999999999</c:v>
                </c:pt>
                <c:pt idx="5488">
                  <c:v>0.755</c:v>
                </c:pt>
                <c:pt idx="5489">
                  <c:v>0.74299999999999999</c:v>
                </c:pt>
                <c:pt idx="5490">
                  <c:v>0.83099999999999996</c:v>
                </c:pt>
                <c:pt idx="5491">
                  <c:v>0.84899999999999998</c:v>
                </c:pt>
                <c:pt idx="5492">
                  <c:v>0.81599999999999995</c:v>
                </c:pt>
                <c:pt idx="5493">
                  <c:v>0.79200000000000004</c:v>
                </c:pt>
                <c:pt idx="5494">
                  <c:v>0.77900000000000003</c:v>
                </c:pt>
                <c:pt idx="5495">
                  <c:v>0.83199999999999996</c:v>
                </c:pt>
                <c:pt idx="5496">
                  <c:v>0.85099999999999998</c:v>
                </c:pt>
                <c:pt idx="5497">
                  <c:v>0.84399999999999997</c:v>
                </c:pt>
                <c:pt idx="5498">
                  <c:v>0.81299999999999994</c:v>
                </c:pt>
                <c:pt idx="5499">
                  <c:v>0.80100000000000005</c:v>
                </c:pt>
                <c:pt idx="5500">
                  <c:v>0.85499999999999998</c:v>
                </c:pt>
                <c:pt idx="5501">
                  <c:v>0.84199999999999997</c:v>
                </c:pt>
                <c:pt idx="5502">
                  <c:v>0.81200000000000006</c:v>
                </c:pt>
                <c:pt idx="5503">
                  <c:v>0.79900000000000004</c:v>
                </c:pt>
                <c:pt idx="5504">
                  <c:v>0.78900000000000003</c:v>
                </c:pt>
                <c:pt idx="5505">
                  <c:v>0.84799999999999998</c:v>
                </c:pt>
                <c:pt idx="5506">
                  <c:v>0.81599999999999995</c:v>
                </c:pt>
                <c:pt idx="5507">
                  <c:v>0.80300000000000005</c:v>
                </c:pt>
                <c:pt idx="5508">
                  <c:v>0.79200000000000004</c:v>
                </c:pt>
                <c:pt idx="5509">
                  <c:v>0.74</c:v>
                </c:pt>
                <c:pt idx="5510">
                  <c:v>0.79800000000000004</c:v>
                </c:pt>
                <c:pt idx="5511">
                  <c:v>0.78700000000000003</c:v>
                </c:pt>
                <c:pt idx="5512">
                  <c:v>0.73599999999999999</c:v>
                </c:pt>
                <c:pt idx="5513">
                  <c:v>0.755</c:v>
                </c:pt>
                <c:pt idx="5514">
                  <c:v>0.74299999999999999</c:v>
                </c:pt>
                <c:pt idx="5515">
                  <c:v>0.84499999999999997</c:v>
                </c:pt>
                <c:pt idx="5516">
                  <c:v>0.83299999999999996</c:v>
                </c:pt>
                <c:pt idx="5517">
                  <c:v>0.85599999999999998</c:v>
                </c:pt>
                <c:pt idx="5518">
                  <c:v>0.84299999999999997</c:v>
                </c:pt>
                <c:pt idx="5519">
                  <c:v>0.79300000000000004</c:v>
                </c:pt>
                <c:pt idx="5520">
                  <c:v>0.78</c:v>
                </c:pt>
                <c:pt idx="5521">
                  <c:v>0.748</c:v>
                </c:pt>
                <c:pt idx="5522">
                  <c:v>0.73599999999999999</c:v>
                </c:pt>
                <c:pt idx="5523">
                  <c:v>0.753</c:v>
                </c:pt>
                <c:pt idx="5524">
                  <c:v>0.68500000000000005</c:v>
                </c:pt>
                <c:pt idx="5525">
                  <c:v>0.69699999999999995</c:v>
                </c:pt>
                <c:pt idx="5526">
                  <c:v>0.81599999999999995</c:v>
                </c:pt>
                <c:pt idx="5527">
                  <c:v>0.80500000000000005</c:v>
                </c:pt>
                <c:pt idx="5528">
                  <c:v>0.85699999999999998</c:v>
                </c:pt>
                <c:pt idx="5529">
                  <c:v>0.84399999999999997</c:v>
                </c:pt>
                <c:pt idx="5530">
                  <c:v>0.81299999999999994</c:v>
                </c:pt>
                <c:pt idx="5531">
                  <c:v>0.8</c:v>
                </c:pt>
                <c:pt idx="5532">
                  <c:v>0.75</c:v>
                </c:pt>
                <c:pt idx="5533">
                  <c:v>0.73799999999999999</c:v>
                </c:pt>
                <c:pt idx="5534">
                  <c:v>0.755</c:v>
                </c:pt>
                <c:pt idx="5535">
                  <c:v>0.74199999999999999</c:v>
                </c:pt>
                <c:pt idx="5536">
                  <c:v>0.75600000000000001</c:v>
                </c:pt>
                <c:pt idx="5537">
                  <c:v>0.85299999999999998</c:v>
                </c:pt>
                <c:pt idx="5538">
                  <c:v>0.84899999999999998</c:v>
                </c:pt>
                <c:pt idx="5539">
                  <c:v>0.81699999999999995</c:v>
                </c:pt>
                <c:pt idx="5540">
                  <c:v>0.80600000000000005</c:v>
                </c:pt>
                <c:pt idx="5541">
                  <c:v>0.79600000000000004</c:v>
                </c:pt>
                <c:pt idx="5542">
                  <c:v>0.78300000000000003</c:v>
                </c:pt>
                <c:pt idx="5543">
                  <c:v>0.76200000000000001</c:v>
                </c:pt>
                <c:pt idx="5544">
                  <c:v>0.751</c:v>
                </c:pt>
                <c:pt idx="5545">
                  <c:v>0.73799999999999999</c:v>
                </c:pt>
                <c:pt idx="5546">
                  <c:v>0.753</c:v>
                </c:pt>
                <c:pt idx="5547">
                  <c:v>0.68400000000000005</c:v>
                </c:pt>
                <c:pt idx="5548">
                  <c:v>0.84699999999999998</c:v>
                </c:pt>
                <c:pt idx="5549">
                  <c:v>0.81499999999999995</c:v>
                </c:pt>
                <c:pt idx="5550">
                  <c:v>0.80200000000000005</c:v>
                </c:pt>
                <c:pt idx="5551">
                  <c:v>0.79200000000000004</c:v>
                </c:pt>
                <c:pt idx="5552">
                  <c:v>0.73899999999999999</c:v>
                </c:pt>
                <c:pt idx="5553">
                  <c:v>0.72699999999999998</c:v>
                </c:pt>
                <c:pt idx="5554">
                  <c:v>0.746</c:v>
                </c:pt>
                <c:pt idx="5555">
                  <c:v>0.73399999999999999</c:v>
                </c:pt>
                <c:pt idx="5556">
                  <c:v>0.749</c:v>
                </c:pt>
                <c:pt idx="5557">
                  <c:v>0.68100000000000005</c:v>
                </c:pt>
                <c:pt idx="5558">
                  <c:v>0.71599999999999997</c:v>
                </c:pt>
                <c:pt idx="5559">
                  <c:v>0.746</c:v>
                </c:pt>
                <c:pt idx="5560">
                  <c:v>0.73399999999999999</c:v>
                </c:pt>
                <c:pt idx="5561">
                  <c:v>0.72299999999999998</c:v>
                </c:pt>
                <c:pt idx="5562">
                  <c:v>0.74099999999999999</c:v>
                </c:pt>
                <c:pt idx="5563">
                  <c:v>0.72899999999999998</c:v>
                </c:pt>
                <c:pt idx="5564">
                  <c:v>0.68899999999999995</c:v>
                </c:pt>
                <c:pt idx="5565">
                  <c:v>0.67700000000000005</c:v>
                </c:pt>
                <c:pt idx="5566">
                  <c:v>0.71299999999999997</c:v>
                </c:pt>
                <c:pt idx="5567">
                  <c:v>0.70099999999999996</c:v>
                </c:pt>
                <c:pt idx="5568">
                  <c:v>0.68600000000000005</c:v>
                </c:pt>
                <c:pt idx="5569">
                  <c:v>0.64500000000000002</c:v>
                </c:pt>
                <c:pt idx="5570">
                  <c:v>0.83299999999999996</c:v>
                </c:pt>
                <c:pt idx="5571">
                  <c:v>0.85699999999999998</c:v>
                </c:pt>
                <c:pt idx="5572">
                  <c:v>0.84399999999999997</c:v>
                </c:pt>
                <c:pt idx="5573">
                  <c:v>0.79300000000000004</c:v>
                </c:pt>
                <c:pt idx="5574">
                  <c:v>0.78</c:v>
                </c:pt>
                <c:pt idx="5575">
                  <c:v>0.749</c:v>
                </c:pt>
                <c:pt idx="5576">
                  <c:v>0.73599999999999999</c:v>
                </c:pt>
                <c:pt idx="5577">
                  <c:v>0.753</c:v>
                </c:pt>
                <c:pt idx="5578">
                  <c:v>0.68500000000000005</c:v>
                </c:pt>
                <c:pt idx="5579">
                  <c:v>0.69699999999999995</c:v>
                </c:pt>
                <c:pt idx="5580">
                  <c:v>0.68200000000000005</c:v>
                </c:pt>
                <c:pt idx="5581">
                  <c:v>0.71599999999999997</c:v>
                </c:pt>
                <c:pt idx="5582">
                  <c:v>0.7</c:v>
                </c:pt>
                <c:pt idx="5583">
                  <c:v>0.63600000000000001</c:v>
                </c:pt>
                <c:pt idx="5584">
                  <c:v>0.57599999999999996</c:v>
                </c:pt>
                <c:pt idx="5585">
                  <c:v>0.80600000000000005</c:v>
                </c:pt>
                <c:pt idx="5586">
                  <c:v>0.85799999999999998</c:v>
                </c:pt>
                <c:pt idx="5587">
                  <c:v>0.84499999999999997</c:v>
                </c:pt>
                <c:pt idx="5588">
                  <c:v>0.81399999999999995</c:v>
                </c:pt>
                <c:pt idx="5589">
                  <c:v>0.80100000000000005</c:v>
                </c:pt>
                <c:pt idx="5590">
                  <c:v>0.751</c:v>
                </c:pt>
                <c:pt idx="5591">
                  <c:v>0.73799999999999999</c:v>
                </c:pt>
                <c:pt idx="5592">
                  <c:v>0.75600000000000001</c:v>
                </c:pt>
                <c:pt idx="5593">
                  <c:v>0.74299999999999999</c:v>
                </c:pt>
                <c:pt idx="5594">
                  <c:v>0.75600000000000001</c:v>
                </c:pt>
                <c:pt idx="5595">
                  <c:v>0.68700000000000006</c:v>
                </c:pt>
                <c:pt idx="5596">
                  <c:v>0.72</c:v>
                </c:pt>
                <c:pt idx="5597">
                  <c:v>0.70499999999999996</c:v>
                </c:pt>
                <c:pt idx="5598">
                  <c:v>0.64100000000000001</c:v>
                </c:pt>
                <c:pt idx="5599">
                  <c:v>0.57699999999999996</c:v>
                </c:pt>
                <c:pt idx="5600">
                  <c:v>0.85</c:v>
                </c:pt>
                <c:pt idx="5601">
                  <c:v>0.81899999999999995</c:v>
                </c:pt>
                <c:pt idx="5602">
                  <c:v>0.80700000000000005</c:v>
                </c:pt>
                <c:pt idx="5603">
                  <c:v>0.79700000000000004</c:v>
                </c:pt>
                <c:pt idx="5604">
                  <c:v>0.78400000000000003</c:v>
                </c:pt>
                <c:pt idx="5605">
                  <c:v>0.76300000000000001</c:v>
                </c:pt>
                <c:pt idx="5606">
                  <c:v>0.752</c:v>
                </c:pt>
                <c:pt idx="5607">
                  <c:v>0.73899999999999999</c:v>
                </c:pt>
                <c:pt idx="5608">
                  <c:v>0.754</c:v>
                </c:pt>
                <c:pt idx="5609">
                  <c:v>0.74099999999999999</c:v>
                </c:pt>
                <c:pt idx="5610">
                  <c:v>0.71899999999999997</c:v>
                </c:pt>
                <c:pt idx="5611">
                  <c:v>0.70499999999999996</c:v>
                </c:pt>
                <c:pt idx="5612">
                  <c:v>0.65800000000000003</c:v>
                </c:pt>
                <c:pt idx="5613">
                  <c:v>0.6</c:v>
                </c:pt>
                <c:pt idx="5614">
                  <c:v>0.51900000000000002</c:v>
                </c:pt>
                <c:pt idx="5615">
                  <c:v>0.81699999999999995</c:v>
                </c:pt>
                <c:pt idx="5616">
                  <c:v>0.80400000000000005</c:v>
                </c:pt>
                <c:pt idx="5617">
                  <c:v>0.79300000000000004</c:v>
                </c:pt>
                <c:pt idx="5618">
                  <c:v>0.74099999999999999</c:v>
                </c:pt>
                <c:pt idx="5619">
                  <c:v>0.72799999999999998</c:v>
                </c:pt>
                <c:pt idx="5620">
                  <c:v>0.747</c:v>
                </c:pt>
                <c:pt idx="5621">
                  <c:v>0.73599999999999999</c:v>
                </c:pt>
                <c:pt idx="5622">
                  <c:v>0.751</c:v>
                </c:pt>
                <c:pt idx="5623">
                  <c:v>0.68200000000000005</c:v>
                </c:pt>
                <c:pt idx="5624">
                  <c:v>0.71699999999999997</c:v>
                </c:pt>
                <c:pt idx="5625">
                  <c:v>0.70399999999999996</c:v>
                </c:pt>
                <c:pt idx="5626">
                  <c:v>0.65700000000000003</c:v>
                </c:pt>
                <c:pt idx="5627">
                  <c:v>0.64500000000000002</c:v>
                </c:pt>
                <c:pt idx="5628">
                  <c:v>0.59</c:v>
                </c:pt>
                <c:pt idx="5629">
                  <c:v>0.51</c:v>
                </c:pt>
                <c:pt idx="5630">
                  <c:v>0.73599999999999999</c:v>
                </c:pt>
                <c:pt idx="5631">
                  <c:v>0.72499999999999998</c:v>
                </c:pt>
                <c:pt idx="5632">
                  <c:v>0.74399999999999999</c:v>
                </c:pt>
                <c:pt idx="5633">
                  <c:v>0.73199999999999998</c:v>
                </c:pt>
                <c:pt idx="5634">
                  <c:v>0.69099999999999995</c:v>
                </c:pt>
                <c:pt idx="5635">
                  <c:v>0.67900000000000005</c:v>
                </c:pt>
                <c:pt idx="5636">
                  <c:v>0.66500000000000004</c:v>
                </c:pt>
                <c:pt idx="5637">
                  <c:v>0.70299999999999996</c:v>
                </c:pt>
                <c:pt idx="5638">
                  <c:v>0.69099999999999995</c:v>
                </c:pt>
                <c:pt idx="5639">
                  <c:v>0.64700000000000002</c:v>
                </c:pt>
                <c:pt idx="5640">
                  <c:v>0.63600000000000001</c:v>
                </c:pt>
                <c:pt idx="5641">
                  <c:v>0.59499999999999997</c:v>
                </c:pt>
                <c:pt idx="5642">
                  <c:v>0.58399999999999996</c:v>
                </c:pt>
                <c:pt idx="5643">
                  <c:v>0.50900000000000001</c:v>
                </c:pt>
                <c:pt idx="5644">
                  <c:v>0.47099999999999997</c:v>
                </c:pt>
                <c:pt idx="5645">
                  <c:v>0.84199999999999997</c:v>
                </c:pt>
                <c:pt idx="5646">
                  <c:v>0.83399999999999996</c:v>
                </c:pt>
                <c:pt idx="5647">
                  <c:v>0.85199999999999998</c:v>
                </c:pt>
                <c:pt idx="5648">
                  <c:v>0.84399999999999997</c:v>
                </c:pt>
                <c:pt idx="5649">
                  <c:v>0.79400000000000004</c:v>
                </c:pt>
                <c:pt idx="5650">
                  <c:v>0.78100000000000003</c:v>
                </c:pt>
                <c:pt idx="5651">
                  <c:v>0.749</c:v>
                </c:pt>
                <c:pt idx="5652">
                  <c:v>0.73699999999999999</c:v>
                </c:pt>
                <c:pt idx="5653">
                  <c:v>0.754</c:v>
                </c:pt>
                <c:pt idx="5654">
                  <c:v>0.68600000000000005</c:v>
                </c:pt>
                <c:pt idx="5655">
                  <c:v>0.69799999999999995</c:v>
                </c:pt>
                <c:pt idx="5656">
                  <c:v>0.81200000000000006</c:v>
                </c:pt>
                <c:pt idx="5657">
                  <c:v>0.80800000000000005</c:v>
                </c:pt>
                <c:pt idx="5658">
                  <c:v>0.85399999999999998</c:v>
                </c:pt>
                <c:pt idx="5659">
                  <c:v>0.84699999999999998</c:v>
                </c:pt>
                <c:pt idx="5660">
                  <c:v>0.81599999999999995</c:v>
                </c:pt>
                <c:pt idx="5661">
                  <c:v>0.80300000000000005</c:v>
                </c:pt>
                <c:pt idx="5662">
                  <c:v>0.753</c:v>
                </c:pt>
                <c:pt idx="5663">
                  <c:v>0.74</c:v>
                </c:pt>
                <c:pt idx="5664">
                  <c:v>0.75800000000000001</c:v>
                </c:pt>
                <c:pt idx="5665">
                  <c:v>0.74399999999999999</c:v>
                </c:pt>
                <c:pt idx="5666">
                  <c:v>0.75800000000000001</c:v>
                </c:pt>
                <c:pt idx="5667">
                  <c:v>0.85499999999999998</c:v>
                </c:pt>
                <c:pt idx="5668">
                  <c:v>0.85</c:v>
                </c:pt>
                <c:pt idx="5669">
                  <c:v>0.81899999999999995</c:v>
                </c:pt>
                <c:pt idx="5670">
                  <c:v>0.80700000000000005</c:v>
                </c:pt>
                <c:pt idx="5671">
                  <c:v>0.79700000000000004</c:v>
                </c:pt>
                <c:pt idx="5672">
                  <c:v>0.78400000000000003</c:v>
                </c:pt>
                <c:pt idx="5673">
                  <c:v>0.73399999999999999</c:v>
                </c:pt>
                <c:pt idx="5674">
                  <c:v>0.752</c:v>
                </c:pt>
                <c:pt idx="5675">
                  <c:v>0.73899999999999999</c:v>
                </c:pt>
                <c:pt idx="5676">
                  <c:v>0.754</c:v>
                </c:pt>
                <c:pt idx="5677">
                  <c:v>0.74099999999999999</c:v>
                </c:pt>
                <c:pt idx="5678">
                  <c:v>0.84599999999999997</c:v>
                </c:pt>
                <c:pt idx="5679">
                  <c:v>0.81499999999999995</c:v>
                </c:pt>
                <c:pt idx="5680">
                  <c:v>0.80100000000000005</c:v>
                </c:pt>
                <c:pt idx="5681">
                  <c:v>0.79</c:v>
                </c:pt>
                <c:pt idx="5682">
                  <c:v>0.73799999999999999</c:v>
                </c:pt>
                <c:pt idx="5683">
                  <c:v>0.75700000000000001</c:v>
                </c:pt>
                <c:pt idx="5684">
                  <c:v>0.745</c:v>
                </c:pt>
                <c:pt idx="5685">
                  <c:v>0.73299999999999998</c:v>
                </c:pt>
                <c:pt idx="5686">
                  <c:v>0.749</c:v>
                </c:pt>
                <c:pt idx="5687">
                  <c:v>0.68</c:v>
                </c:pt>
                <c:pt idx="5688">
                  <c:v>0.71499999999999997</c:v>
                </c:pt>
                <c:pt idx="5689">
                  <c:v>0.74299999999999999</c:v>
                </c:pt>
                <c:pt idx="5690">
                  <c:v>0.73099999999999998</c:v>
                </c:pt>
                <c:pt idx="5691">
                  <c:v>0.75</c:v>
                </c:pt>
                <c:pt idx="5692">
                  <c:v>0.73799999999999999</c:v>
                </c:pt>
                <c:pt idx="5693">
                  <c:v>0.72799999999999998</c:v>
                </c:pt>
                <c:pt idx="5694">
                  <c:v>0.68600000000000005</c:v>
                </c:pt>
                <c:pt idx="5695">
                  <c:v>0.67400000000000004</c:v>
                </c:pt>
                <c:pt idx="5696">
                  <c:v>0.71</c:v>
                </c:pt>
                <c:pt idx="5697">
                  <c:v>0.69799999999999995</c:v>
                </c:pt>
                <c:pt idx="5698">
                  <c:v>0.68400000000000005</c:v>
                </c:pt>
                <c:pt idx="5699">
                  <c:v>0.64400000000000002</c:v>
                </c:pt>
                <c:pt idx="5700">
                  <c:v>0.85499999999999998</c:v>
                </c:pt>
                <c:pt idx="5701">
                  <c:v>0.81599999999999995</c:v>
                </c:pt>
                <c:pt idx="5702">
                  <c:v>0.79200000000000004</c:v>
                </c:pt>
                <c:pt idx="5703">
                  <c:v>0.77900000000000003</c:v>
                </c:pt>
                <c:pt idx="5704">
                  <c:v>0.747</c:v>
                </c:pt>
                <c:pt idx="5705">
                  <c:v>0.73399999999999999</c:v>
                </c:pt>
                <c:pt idx="5706">
                  <c:v>0.752</c:v>
                </c:pt>
                <c:pt idx="5707">
                  <c:v>0.68400000000000005</c:v>
                </c:pt>
                <c:pt idx="5708">
                  <c:v>0.69499999999999995</c:v>
                </c:pt>
                <c:pt idx="5709">
                  <c:v>0.68100000000000005</c:v>
                </c:pt>
                <c:pt idx="5710">
                  <c:v>0.71499999999999997</c:v>
                </c:pt>
                <c:pt idx="5711">
                  <c:v>0.69899999999999995</c:v>
                </c:pt>
                <c:pt idx="5712">
                  <c:v>0.63500000000000001</c:v>
                </c:pt>
                <c:pt idx="5713">
                  <c:v>0.58799999999999997</c:v>
                </c:pt>
                <c:pt idx="5714">
                  <c:v>0.57199999999999995</c:v>
                </c:pt>
                <c:pt idx="5715">
                  <c:v>0.39700000000000002</c:v>
                </c:pt>
                <c:pt idx="5716">
                  <c:v>0.85899999999999999</c:v>
                </c:pt>
                <c:pt idx="5717">
                  <c:v>0.84699999999999998</c:v>
                </c:pt>
                <c:pt idx="5718">
                  <c:v>0.81599999999999995</c:v>
                </c:pt>
                <c:pt idx="5719">
                  <c:v>0.80200000000000005</c:v>
                </c:pt>
                <c:pt idx="5720">
                  <c:v>0.753</c:v>
                </c:pt>
                <c:pt idx="5721">
                  <c:v>0.74</c:v>
                </c:pt>
                <c:pt idx="5722">
                  <c:v>0.75700000000000001</c:v>
                </c:pt>
                <c:pt idx="5723">
                  <c:v>0.74399999999999999</c:v>
                </c:pt>
                <c:pt idx="5724">
                  <c:v>0.75800000000000001</c:v>
                </c:pt>
                <c:pt idx="5725">
                  <c:v>0.68799999999999994</c:v>
                </c:pt>
                <c:pt idx="5726">
                  <c:v>0.72199999999999998</c:v>
                </c:pt>
                <c:pt idx="5727">
                  <c:v>0.70599999999999996</c:v>
                </c:pt>
                <c:pt idx="5728">
                  <c:v>0.64200000000000002</c:v>
                </c:pt>
                <c:pt idx="5729">
                  <c:v>0.59499999999999997</c:v>
                </c:pt>
                <c:pt idx="5730">
                  <c:v>0.58099999999999996</c:v>
                </c:pt>
                <c:pt idx="5731">
                  <c:v>0.47</c:v>
                </c:pt>
                <c:pt idx="5732">
                  <c:v>0.82</c:v>
                </c:pt>
                <c:pt idx="5733">
                  <c:v>0.80900000000000005</c:v>
                </c:pt>
                <c:pt idx="5734">
                  <c:v>0.79900000000000004</c:v>
                </c:pt>
                <c:pt idx="5735">
                  <c:v>0.78500000000000003</c:v>
                </c:pt>
                <c:pt idx="5736">
                  <c:v>0.73499999999999999</c:v>
                </c:pt>
                <c:pt idx="5737">
                  <c:v>0.753</c:v>
                </c:pt>
                <c:pt idx="5738">
                  <c:v>0.74</c:v>
                </c:pt>
                <c:pt idx="5739">
                  <c:v>0.755</c:v>
                </c:pt>
                <c:pt idx="5740">
                  <c:v>0.74199999999999999</c:v>
                </c:pt>
                <c:pt idx="5741">
                  <c:v>0.72</c:v>
                </c:pt>
                <c:pt idx="5742">
                  <c:v>0.70599999999999996</c:v>
                </c:pt>
                <c:pt idx="5743">
                  <c:v>0.65900000000000003</c:v>
                </c:pt>
                <c:pt idx="5744">
                  <c:v>0.60099999999999998</c:v>
                </c:pt>
                <c:pt idx="5745">
                  <c:v>0.58899999999999997</c:v>
                </c:pt>
                <c:pt idx="5746">
                  <c:v>0.52</c:v>
                </c:pt>
                <c:pt idx="5747">
                  <c:v>0.45700000000000002</c:v>
                </c:pt>
                <c:pt idx="5748">
                  <c:v>0.80500000000000005</c:v>
                </c:pt>
                <c:pt idx="5749">
                  <c:v>0.79400000000000004</c:v>
                </c:pt>
                <c:pt idx="5750">
                  <c:v>0.74099999999999999</c:v>
                </c:pt>
                <c:pt idx="5751">
                  <c:v>0.72899999999999998</c:v>
                </c:pt>
                <c:pt idx="5752">
                  <c:v>0.748</c:v>
                </c:pt>
                <c:pt idx="5753">
                  <c:v>0.73599999999999999</c:v>
                </c:pt>
                <c:pt idx="5754">
                  <c:v>0.752</c:v>
                </c:pt>
                <c:pt idx="5755">
                  <c:v>0.68200000000000005</c:v>
                </c:pt>
                <c:pt idx="5756">
                  <c:v>0.71799999999999997</c:v>
                </c:pt>
                <c:pt idx="5757">
                  <c:v>0.70399999999999996</c:v>
                </c:pt>
                <c:pt idx="5758">
                  <c:v>0.65800000000000003</c:v>
                </c:pt>
                <c:pt idx="5759">
                  <c:v>0.64500000000000002</c:v>
                </c:pt>
                <c:pt idx="5760">
                  <c:v>0.59</c:v>
                </c:pt>
                <c:pt idx="5761">
                  <c:v>0.57699999999999996</c:v>
                </c:pt>
                <c:pt idx="5762">
                  <c:v>0.51</c:v>
                </c:pt>
                <c:pt idx="5763">
                  <c:v>0.441</c:v>
                </c:pt>
                <c:pt idx="5764">
                  <c:v>0.72499999999999998</c:v>
                </c:pt>
                <c:pt idx="5765">
                  <c:v>0.74399999999999999</c:v>
                </c:pt>
                <c:pt idx="5766">
                  <c:v>0.73199999999999998</c:v>
                </c:pt>
                <c:pt idx="5767">
                  <c:v>0.747</c:v>
                </c:pt>
                <c:pt idx="5768">
                  <c:v>0.67900000000000005</c:v>
                </c:pt>
                <c:pt idx="5769">
                  <c:v>0.71499999999999997</c:v>
                </c:pt>
                <c:pt idx="5770">
                  <c:v>0.70299999999999996</c:v>
                </c:pt>
                <c:pt idx="5771">
                  <c:v>0.68799999999999994</c:v>
                </c:pt>
                <c:pt idx="5772">
                  <c:v>0.64700000000000002</c:v>
                </c:pt>
                <c:pt idx="5773">
                  <c:v>0.63600000000000001</c:v>
                </c:pt>
                <c:pt idx="5774">
                  <c:v>0.59399999999999997</c:v>
                </c:pt>
                <c:pt idx="5775">
                  <c:v>0.58399999999999996</c:v>
                </c:pt>
                <c:pt idx="5776">
                  <c:v>0.50900000000000001</c:v>
                </c:pt>
                <c:pt idx="5777">
                  <c:v>0.498</c:v>
                </c:pt>
                <c:pt idx="5778">
                  <c:v>0.47</c:v>
                </c:pt>
                <c:pt idx="5779">
                  <c:v>0.372</c:v>
                </c:pt>
                <c:pt idx="5780">
                  <c:v>0.83799999999999997</c:v>
                </c:pt>
                <c:pt idx="5781">
                  <c:v>0.85599999999999998</c:v>
                </c:pt>
                <c:pt idx="5782">
                  <c:v>0.84899999999999998</c:v>
                </c:pt>
                <c:pt idx="5783">
                  <c:v>0.81</c:v>
                </c:pt>
                <c:pt idx="5784">
                  <c:v>0.78600000000000003</c:v>
                </c:pt>
                <c:pt idx="5785">
                  <c:v>0.80700000000000005</c:v>
                </c:pt>
                <c:pt idx="5786">
                  <c:v>0.85399999999999998</c:v>
                </c:pt>
                <c:pt idx="5787">
                  <c:v>0.84799999999999998</c:v>
                </c:pt>
                <c:pt idx="5788">
                  <c:v>0.81699999999999995</c:v>
                </c:pt>
                <c:pt idx="5789">
                  <c:v>0.80500000000000005</c:v>
                </c:pt>
                <c:pt idx="5790">
                  <c:v>0.85599999999999998</c:v>
                </c:pt>
                <c:pt idx="5791">
                  <c:v>0.84299999999999997</c:v>
                </c:pt>
                <c:pt idx="5792">
                  <c:v>0.81299999999999994</c:v>
                </c:pt>
                <c:pt idx="5793">
                  <c:v>0.8</c:v>
                </c:pt>
                <c:pt idx="5794">
                  <c:v>0.79</c:v>
                </c:pt>
                <c:pt idx="5795">
                  <c:v>0.84499999999999997</c:v>
                </c:pt>
                <c:pt idx="5796">
                  <c:v>0.81299999999999994</c:v>
                </c:pt>
                <c:pt idx="5797">
                  <c:v>0.80100000000000005</c:v>
                </c:pt>
                <c:pt idx="5798">
                  <c:v>0.79100000000000004</c:v>
                </c:pt>
                <c:pt idx="5799">
                  <c:v>0.73799999999999999</c:v>
                </c:pt>
                <c:pt idx="5800">
                  <c:v>0.76800000000000002</c:v>
                </c:pt>
                <c:pt idx="5801">
                  <c:v>0.73799999999999999</c:v>
                </c:pt>
                <c:pt idx="5802">
                  <c:v>0.72599999999999998</c:v>
                </c:pt>
                <c:pt idx="5803">
                  <c:v>0.745</c:v>
                </c:pt>
                <c:pt idx="5804">
                  <c:v>0.73299999999999998</c:v>
                </c:pt>
                <c:pt idx="5805">
                  <c:v>0.85799999999999998</c:v>
                </c:pt>
                <c:pt idx="5806">
                  <c:v>0.85099999999999998</c:v>
                </c:pt>
                <c:pt idx="5807">
                  <c:v>0.81899999999999995</c:v>
                </c:pt>
                <c:pt idx="5808">
                  <c:v>0.78800000000000003</c:v>
                </c:pt>
                <c:pt idx="5809">
                  <c:v>0.77500000000000002</c:v>
                </c:pt>
                <c:pt idx="5810">
                  <c:v>0.74399999999999999</c:v>
                </c:pt>
                <c:pt idx="5811">
                  <c:v>0.73199999999999998</c:v>
                </c:pt>
                <c:pt idx="5812">
                  <c:v>0.749</c:v>
                </c:pt>
                <c:pt idx="5813">
                  <c:v>0.68100000000000005</c:v>
                </c:pt>
                <c:pt idx="5814">
                  <c:v>0.69299999999999995</c:v>
                </c:pt>
                <c:pt idx="5815">
                  <c:v>0.85599999999999998</c:v>
                </c:pt>
                <c:pt idx="5816">
                  <c:v>0.85</c:v>
                </c:pt>
                <c:pt idx="5817">
                  <c:v>0.81899999999999995</c:v>
                </c:pt>
                <c:pt idx="5818">
                  <c:v>0.80700000000000005</c:v>
                </c:pt>
                <c:pt idx="5819">
                  <c:v>0.79700000000000004</c:v>
                </c:pt>
                <c:pt idx="5820">
                  <c:v>0.745</c:v>
                </c:pt>
                <c:pt idx="5821">
                  <c:v>0.76300000000000001</c:v>
                </c:pt>
                <c:pt idx="5822">
                  <c:v>0.75</c:v>
                </c:pt>
                <c:pt idx="5823">
                  <c:v>0.76500000000000001</c:v>
                </c:pt>
                <c:pt idx="5824">
                  <c:v>0.751</c:v>
                </c:pt>
                <c:pt idx="5825">
                  <c:v>0.84499999999999997</c:v>
                </c:pt>
                <c:pt idx="5826">
                  <c:v>0.81499999999999995</c:v>
                </c:pt>
                <c:pt idx="5827">
                  <c:v>0.80200000000000005</c:v>
                </c:pt>
                <c:pt idx="5828">
                  <c:v>0.79200000000000004</c:v>
                </c:pt>
                <c:pt idx="5829">
                  <c:v>0.74199999999999999</c:v>
                </c:pt>
                <c:pt idx="5830">
                  <c:v>0.76</c:v>
                </c:pt>
                <c:pt idx="5831">
                  <c:v>0.748</c:v>
                </c:pt>
                <c:pt idx="5832">
                  <c:v>0.76300000000000001</c:v>
                </c:pt>
                <c:pt idx="5833">
                  <c:v>0.75</c:v>
                </c:pt>
                <c:pt idx="5834">
                  <c:v>0.67900000000000005</c:v>
                </c:pt>
                <c:pt idx="5835">
                  <c:v>0.81599999999999995</c:v>
                </c:pt>
                <c:pt idx="5836">
                  <c:v>0.80300000000000005</c:v>
                </c:pt>
                <c:pt idx="5837">
                  <c:v>0.79</c:v>
                </c:pt>
                <c:pt idx="5838">
                  <c:v>0.74</c:v>
                </c:pt>
                <c:pt idx="5839">
                  <c:v>0.72799999999999998</c:v>
                </c:pt>
                <c:pt idx="5840">
                  <c:v>0.747</c:v>
                </c:pt>
                <c:pt idx="5841">
                  <c:v>0.73499999999999999</c:v>
                </c:pt>
                <c:pt idx="5842">
                  <c:v>0.751</c:v>
                </c:pt>
                <c:pt idx="5843">
                  <c:v>0.68200000000000005</c:v>
                </c:pt>
                <c:pt idx="5844">
                  <c:v>0.71699999999999997</c:v>
                </c:pt>
                <c:pt idx="5845">
                  <c:v>0.73899999999999999</c:v>
                </c:pt>
                <c:pt idx="5846">
                  <c:v>0.72699999999999998</c:v>
                </c:pt>
                <c:pt idx="5847">
                  <c:v>0.746</c:v>
                </c:pt>
                <c:pt idx="5848">
                  <c:v>0.73399999999999999</c:v>
                </c:pt>
                <c:pt idx="5849">
                  <c:v>0.66900000000000004</c:v>
                </c:pt>
                <c:pt idx="5850">
                  <c:v>0.68200000000000005</c:v>
                </c:pt>
                <c:pt idx="5851">
                  <c:v>0.67</c:v>
                </c:pt>
                <c:pt idx="5852">
                  <c:v>0.70599999999999996</c:v>
                </c:pt>
                <c:pt idx="5853">
                  <c:v>0.69399999999999995</c:v>
                </c:pt>
                <c:pt idx="5854">
                  <c:v>0.64900000000000002</c:v>
                </c:pt>
                <c:pt idx="5855">
                  <c:v>0.84099999999999997</c:v>
                </c:pt>
                <c:pt idx="5856">
                  <c:v>0.82899999999999996</c:v>
                </c:pt>
                <c:pt idx="5857">
                  <c:v>0.85299999999999998</c:v>
                </c:pt>
                <c:pt idx="5858">
                  <c:v>0.84</c:v>
                </c:pt>
                <c:pt idx="5859">
                  <c:v>0.79</c:v>
                </c:pt>
                <c:pt idx="5860">
                  <c:v>0.77700000000000002</c:v>
                </c:pt>
                <c:pt idx="5861">
                  <c:v>0.746</c:v>
                </c:pt>
                <c:pt idx="5862">
                  <c:v>0.73299999999999998</c:v>
                </c:pt>
                <c:pt idx="5863">
                  <c:v>0.751</c:v>
                </c:pt>
                <c:pt idx="5864">
                  <c:v>0.68300000000000005</c:v>
                </c:pt>
                <c:pt idx="5865">
                  <c:v>0.69499999999999995</c:v>
                </c:pt>
                <c:pt idx="5866">
                  <c:v>0.81100000000000005</c:v>
                </c:pt>
                <c:pt idx="5867">
                  <c:v>0.85799999999999998</c:v>
                </c:pt>
                <c:pt idx="5868">
                  <c:v>0.85199999999999998</c:v>
                </c:pt>
                <c:pt idx="5869">
                  <c:v>0.82099999999999995</c:v>
                </c:pt>
                <c:pt idx="5870">
                  <c:v>0.80900000000000005</c:v>
                </c:pt>
                <c:pt idx="5871">
                  <c:v>0.79800000000000004</c:v>
                </c:pt>
                <c:pt idx="5872">
                  <c:v>0.746</c:v>
                </c:pt>
                <c:pt idx="5873">
                  <c:v>0.73399999999999999</c:v>
                </c:pt>
                <c:pt idx="5874">
                  <c:v>0.751</c:v>
                </c:pt>
                <c:pt idx="5875">
                  <c:v>0.73799999999999999</c:v>
                </c:pt>
                <c:pt idx="5876">
                  <c:v>0.753</c:v>
                </c:pt>
                <c:pt idx="5877">
                  <c:v>0.85499999999999998</c:v>
                </c:pt>
                <c:pt idx="5878">
                  <c:v>0.84599999999999997</c:v>
                </c:pt>
                <c:pt idx="5879">
                  <c:v>0.81499999999999995</c:v>
                </c:pt>
                <c:pt idx="5880">
                  <c:v>0.80300000000000005</c:v>
                </c:pt>
                <c:pt idx="5881">
                  <c:v>0.79300000000000004</c:v>
                </c:pt>
                <c:pt idx="5882">
                  <c:v>0.78</c:v>
                </c:pt>
                <c:pt idx="5883">
                  <c:v>0.76100000000000001</c:v>
                </c:pt>
                <c:pt idx="5884">
                  <c:v>0.748</c:v>
                </c:pt>
                <c:pt idx="5885">
                  <c:v>0.76400000000000001</c:v>
                </c:pt>
                <c:pt idx="5886">
                  <c:v>0.751</c:v>
                </c:pt>
                <c:pt idx="5887">
                  <c:v>0.67900000000000005</c:v>
                </c:pt>
                <c:pt idx="5888">
                  <c:v>0.84599999999999997</c:v>
                </c:pt>
                <c:pt idx="5889">
                  <c:v>0.81399999999999995</c:v>
                </c:pt>
                <c:pt idx="5890">
                  <c:v>0.80200000000000005</c:v>
                </c:pt>
                <c:pt idx="5891">
                  <c:v>0.78900000000000003</c:v>
                </c:pt>
                <c:pt idx="5892">
                  <c:v>0.73899999999999999</c:v>
                </c:pt>
                <c:pt idx="5893">
                  <c:v>0.72699999999999998</c:v>
                </c:pt>
                <c:pt idx="5894">
                  <c:v>0.746</c:v>
                </c:pt>
                <c:pt idx="5895">
                  <c:v>0.73399999999999999</c:v>
                </c:pt>
                <c:pt idx="5896">
                  <c:v>0.75</c:v>
                </c:pt>
                <c:pt idx="5897">
                  <c:v>0.68100000000000005</c:v>
                </c:pt>
                <c:pt idx="5898">
                  <c:v>0.71599999999999997</c:v>
                </c:pt>
                <c:pt idx="5899">
                  <c:v>0.76700000000000002</c:v>
                </c:pt>
                <c:pt idx="5900">
                  <c:v>0.73599999999999999</c:v>
                </c:pt>
                <c:pt idx="5901">
                  <c:v>0.72499999999999998</c:v>
                </c:pt>
                <c:pt idx="5902">
                  <c:v>0.74399999999999999</c:v>
                </c:pt>
                <c:pt idx="5903">
                  <c:v>0.73199999999999998</c:v>
                </c:pt>
                <c:pt idx="5904">
                  <c:v>0.69099999999999995</c:v>
                </c:pt>
                <c:pt idx="5905">
                  <c:v>0.68</c:v>
                </c:pt>
                <c:pt idx="5906">
                  <c:v>0.66800000000000004</c:v>
                </c:pt>
                <c:pt idx="5907">
                  <c:v>0.70399999999999996</c:v>
                </c:pt>
                <c:pt idx="5908">
                  <c:v>0.69199999999999995</c:v>
                </c:pt>
                <c:pt idx="5909">
                  <c:v>0.64800000000000002</c:v>
                </c:pt>
                <c:pt idx="5910">
                  <c:v>0.85299999999999998</c:v>
                </c:pt>
                <c:pt idx="5911">
                  <c:v>0.82</c:v>
                </c:pt>
                <c:pt idx="5912">
                  <c:v>0.79600000000000004</c:v>
                </c:pt>
                <c:pt idx="5913">
                  <c:v>0.85399999999999998</c:v>
                </c:pt>
                <c:pt idx="5914">
                  <c:v>0.84699999999999998</c:v>
                </c:pt>
                <c:pt idx="5915">
                  <c:v>0.81599999999999995</c:v>
                </c:pt>
                <c:pt idx="5916">
                  <c:v>0.84399999999999997</c:v>
                </c:pt>
                <c:pt idx="5917">
                  <c:v>0.81399999999999995</c:v>
                </c:pt>
                <c:pt idx="5918">
                  <c:v>0.80100000000000005</c:v>
                </c:pt>
                <c:pt idx="5919">
                  <c:v>0.81499999999999995</c:v>
                </c:pt>
                <c:pt idx="5920">
                  <c:v>0.80300000000000005</c:v>
                </c:pt>
                <c:pt idx="5921">
                  <c:v>0.79200000000000004</c:v>
                </c:pt>
                <c:pt idx="5922">
                  <c:v>0.74199999999999999</c:v>
                </c:pt>
                <c:pt idx="5923">
                  <c:v>0.73</c:v>
                </c:pt>
                <c:pt idx="5924">
                  <c:v>0.749</c:v>
                </c:pt>
                <c:pt idx="5925">
                  <c:v>0.83299999999999996</c:v>
                </c:pt>
                <c:pt idx="5926">
                  <c:v>0.85</c:v>
                </c:pt>
                <c:pt idx="5927">
                  <c:v>0.81799999999999995</c:v>
                </c:pt>
                <c:pt idx="5928">
                  <c:v>0.79400000000000004</c:v>
                </c:pt>
                <c:pt idx="5929">
                  <c:v>0.83299999999999996</c:v>
                </c:pt>
                <c:pt idx="5930">
                  <c:v>0.85199999999999998</c:v>
                </c:pt>
                <c:pt idx="5931">
                  <c:v>0.84499999999999997</c:v>
                </c:pt>
                <c:pt idx="5932">
                  <c:v>0.81399999999999995</c:v>
                </c:pt>
                <c:pt idx="5933">
                  <c:v>0.85499999999999998</c:v>
                </c:pt>
                <c:pt idx="5934">
                  <c:v>0.84199999999999997</c:v>
                </c:pt>
                <c:pt idx="5935">
                  <c:v>0.81200000000000006</c:v>
                </c:pt>
                <c:pt idx="5936">
                  <c:v>0.8</c:v>
                </c:pt>
                <c:pt idx="5937">
                  <c:v>0.84699999999999998</c:v>
                </c:pt>
                <c:pt idx="5938">
                  <c:v>0.81499999999999995</c:v>
                </c:pt>
                <c:pt idx="5939">
                  <c:v>0.80200000000000005</c:v>
                </c:pt>
                <c:pt idx="5940">
                  <c:v>0.79200000000000004</c:v>
                </c:pt>
                <c:pt idx="5941">
                  <c:v>0.79400000000000004</c:v>
                </c:pt>
                <c:pt idx="5942">
                  <c:v>0.745</c:v>
                </c:pt>
                <c:pt idx="5943">
                  <c:v>0.73299999999999998</c:v>
                </c:pt>
                <c:pt idx="5944">
                  <c:v>0.752</c:v>
                </c:pt>
                <c:pt idx="5945">
                  <c:v>0.83</c:v>
                </c:pt>
                <c:pt idx="5946">
                  <c:v>0.85299999999999998</c:v>
                </c:pt>
                <c:pt idx="5947">
                  <c:v>0.81499999999999995</c:v>
                </c:pt>
                <c:pt idx="5948">
                  <c:v>0.79100000000000004</c:v>
                </c:pt>
                <c:pt idx="5949">
                  <c:v>0.77800000000000002</c:v>
                </c:pt>
                <c:pt idx="5950">
                  <c:v>0.83099999999999996</c:v>
                </c:pt>
                <c:pt idx="5951">
                  <c:v>0.85499999999999998</c:v>
                </c:pt>
                <c:pt idx="5952">
                  <c:v>0.84299999999999997</c:v>
                </c:pt>
                <c:pt idx="5953">
                  <c:v>0.81299999999999994</c:v>
                </c:pt>
                <c:pt idx="5954">
                  <c:v>0.8</c:v>
                </c:pt>
                <c:pt idx="5955">
                  <c:v>0.85399999999999998</c:v>
                </c:pt>
                <c:pt idx="5956">
                  <c:v>0.84199999999999997</c:v>
                </c:pt>
                <c:pt idx="5957">
                  <c:v>0.81100000000000005</c:v>
                </c:pt>
                <c:pt idx="5958">
                  <c:v>0.79900000000000004</c:v>
                </c:pt>
                <c:pt idx="5959">
                  <c:v>0.78900000000000003</c:v>
                </c:pt>
                <c:pt idx="5960">
                  <c:v>0.84799999999999998</c:v>
                </c:pt>
                <c:pt idx="5961">
                  <c:v>0.81599999999999995</c:v>
                </c:pt>
                <c:pt idx="5962">
                  <c:v>0.80400000000000005</c:v>
                </c:pt>
                <c:pt idx="5963">
                  <c:v>0.79300000000000004</c:v>
                </c:pt>
                <c:pt idx="5964">
                  <c:v>0.74099999999999999</c:v>
                </c:pt>
                <c:pt idx="5965">
                  <c:v>0.79900000000000004</c:v>
                </c:pt>
                <c:pt idx="5966">
                  <c:v>0.749</c:v>
                </c:pt>
                <c:pt idx="5967">
                  <c:v>0.73699999999999999</c:v>
                </c:pt>
                <c:pt idx="5968">
                  <c:v>0.72599999999999998</c:v>
                </c:pt>
                <c:pt idx="5969">
                  <c:v>0.74399999999999999</c:v>
                </c:pt>
                <c:pt idx="5970">
                  <c:v>0.83</c:v>
                </c:pt>
                <c:pt idx="5971">
                  <c:v>0.85299999999999998</c:v>
                </c:pt>
                <c:pt idx="5972">
                  <c:v>0.81499999999999995</c:v>
                </c:pt>
                <c:pt idx="5973">
                  <c:v>0.79100000000000004</c:v>
                </c:pt>
                <c:pt idx="5974">
                  <c:v>0.77800000000000002</c:v>
                </c:pt>
                <c:pt idx="5975">
                  <c:v>0.83099999999999996</c:v>
                </c:pt>
                <c:pt idx="5976">
                  <c:v>0.85499999999999998</c:v>
                </c:pt>
                <c:pt idx="5977">
                  <c:v>0.84299999999999997</c:v>
                </c:pt>
                <c:pt idx="5978">
                  <c:v>0.81299999999999994</c:v>
                </c:pt>
                <c:pt idx="5979">
                  <c:v>0.8</c:v>
                </c:pt>
                <c:pt idx="5980">
                  <c:v>0.85399999999999998</c:v>
                </c:pt>
                <c:pt idx="5981">
                  <c:v>0.84199999999999997</c:v>
                </c:pt>
                <c:pt idx="5982">
                  <c:v>0.81100000000000005</c:v>
                </c:pt>
                <c:pt idx="5983">
                  <c:v>0.79900000000000004</c:v>
                </c:pt>
                <c:pt idx="5984">
                  <c:v>0.78900000000000003</c:v>
                </c:pt>
                <c:pt idx="5985">
                  <c:v>0.84799999999999998</c:v>
                </c:pt>
                <c:pt idx="5986">
                  <c:v>0.81599999999999995</c:v>
                </c:pt>
                <c:pt idx="5987">
                  <c:v>0.80400000000000005</c:v>
                </c:pt>
                <c:pt idx="5988">
                  <c:v>0.79300000000000004</c:v>
                </c:pt>
                <c:pt idx="5989">
                  <c:v>0.74099999999999999</c:v>
                </c:pt>
                <c:pt idx="5990">
                  <c:v>0.79900000000000004</c:v>
                </c:pt>
                <c:pt idx="5991">
                  <c:v>0.749</c:v>
                </c:pt>
                <c:pt idx="5992">
                  <c:v>0.73699999999999999</c:v>
                </c:pt>
                <c:pt idx="5993">
                  <c:v>0.72599999999999998</c:v>
                </c:pt>
                <c:pt idx="5994">
                  <c:v>0.74399999999999999</c:v>
                </c:pt>
                <c:pt idx="5995">
                  <c:v>0.83299999999999996</c:v>
                </c:pt>
                <c:pt idx="5996">
                  <c:v>0.85099999999999998</c:v>
                </c:pt>
                <c:pt idx="5997">
                  <c:v>0.84399999999999997</c:v>
                </c:pt>
                <c:pt idx="5998">
                  <c:v>0.79500000000000004</c:v>
                </c:pt>
                <c:pt idx="5999">
                  <c:v>0.78200000000000003</c:v>
                </c:pt>
                <c:pt idx="6000">
                  <c:v>0.83399999999999996</c:v>
                </c:pt>
                <c:pt idx="6001">
                  <c:v>0.85299999999999998</c:v>
                </c:pt>
                <c:pt idx="6002">
                  <c:v>0.84599999999999997</c:v>
                </c:pt>
                <c:pt idx="6003">
                  <c:v>0.81599999999999995</c:v>
                </c:pt>
                <c:pt idx="6004">
                  <c:v>0.80300000000000005</c:v>
                </c:pt>
                <c:pt idx="6005">
                  <c:v>0.85599999999999998</c:v>
                </c:pt>
                <c:pt idx="6006">
                  <c:v>0.84299999999999997</c:v>
                </c:pt>
                <c:pt idx="6007">
                  <c:v>0.81299999999999994</c:v>
                </c:pt>
                <c:pt idx="6008">
                  <c:v>0.80100000000000005</c:v>
                </c:pt>
                <c:pt idx="6009">
                  <c:v>0.79</c:v>
                </c:pt>
                <c:pt idx="6010">
                  <c:v>0.84799999999999998</c:v>
                </c:pt>
                <c:pt idx="6011">
                  <c:v>0.81599999999999995</c:v>
                </c:pt>
                <c:pt idx="6012">
                  <c:v>0.80300000000000005</c:v>
                </c:pt>
                <c:pt idx="6013">
                  <c:v>0.79300000000000004</c:v>
                </c:pt>
                <c:pt idx="6014">
                  <c:v>0.74</c:v>
                </c:pt>
                <c:pt idx="6015">
                  <c:v>0.79300000000000004</c:v>
                </c:pt>
                <c:pt idx="6016">
                  <c:v>0.74399999999999999</c:v>
                </c:pt>
                <c:pt idx="6017">
                  <c:v>0.73199999999999998</c:v>
                </c:pt>
                <c:pt idx="6018">
                  <c:v>0.751</c:v>
                </c:pt>
                <c:pt idx="6019">
                  <c:v>0.73899999999999999</c:v>
                </c:pt>
                <c:pt idx="6020">
                  <c:v>0.83899999999999997</c:v>
                </c:pt>
                <c:pt idx="6021">
                  <c:v>0.83199999999999996</c:v>
                </c:pt>
                <c:pt idx="6022">
                  <c:v>0.85499999999999998</c:v>
                </c:pt>
                <c:pt idx="6023">
                  <c:v>0.81599999999999995</c:v>
                </c:pt>
                <c:pt idx="6024">
                  <c:v>0.79200000000000004</c:v>
                </c:pt>
                <c:pt idx="6025">
                  <c:v>0.77900000000000003</c:v>
                </c:pt>
                <c:pt idx="6026">
                  <c:v>0.81499999999999995</c:v>
                </c:pt>
                <c:pt idx="6027">
                  <c:v>0.83099999999999996</c:v>
                </c:pt>
                <c:pt idx="6028">
                  <c:v>0.85499999999999998</c:v>
                </c:pt>
                <c:pt idx="6029">
                  <c:v>0.84299999999999997</c:v>
                </c:pt>
                <c:pt idx="6030">
                  <c:v>0.81200000000000006</c:v>
                </c:pt>
                <c:pt idx="6031">
                  <c:v>0.79900000000000004</c:v>
                </c:pt>
                <c:pt idx="6032">
                  <c:v>0.85699999999999998</c:v>
                </c:pt>
                <c:pt idx="6033">
                  <c:v>0.84699999999999998</c:v>
                </c:pt>
                <c:pt idx="6034">
                  <c:v>0.81699999999999995</c:v>
                </c:pt>
                <c:pt idx="6035">
                  <c:v>0.80400000000000005</c:v>
                </c:pt>
                <c:pt idx="6036">
                  <c:v>0.79400000000000004</c:v>
                </c:pt>
                <c:pt idx="6037">
                  <c:v>0.78100000000000003</c:v>
                </c:pt>
                <c:pt idx="6038">
                  <c:v>0.84499999999999997</c:v>
                </c:pt>
                <c:pt idx="6039">
                  <c:v>0.81399999999999995</c:v>
                </c:pt>
                <c:pt idx="6040">
                  <c:v>0.8</c:v>
                </c:pt>
                <c:pt idx="6041">
                  <c:v>0.78900000000000003</c:v>
                </c:pt>
                <c:pt idx="6042">
                  <c:v>0.73799999999999999</c:v>
                </c:pt>
                <c:pt idx="6043">
                  <c:v>0.75600000000000001</c:v>
                </c:pt>
                <c:pt idx="6044">
                  <c:v>0.74299999999999999</c:v>
                </c:pt>
                <c:pt idx="6045">
                  <c:v>0.73199999999999998</c:v>
                </c:pt>
                <c:pt idx="6046">
                  <c:v>0.751</c:v>
                </c:pt>
                <c:pt idx="6047">
                  <c:v>0.73899999999999999</c:v>
                </c:pt>
                <c:pt idx="6048">
                  <c:v>0.72799999999999998</c:v>
                </c:pt>
                <c:pt idx="6049">
                  <c:v>0.68700000000000006</c:v>
                </c:pt>
                <c:pt idx="6050">
                  <c:v>0.82499999999999996</c:v>
                </c:pt>
                <c:pt idx="6051">
                  <c:v>0.84099999999999997</c:v>
                </c:pt>
                <c:pt idx="6052">
                  <c:v>0.86499999999999999</c:v>
                </c:pt>
                <c:pt idx="6053">
                  <c:v>0.85199999999999998</c:v>
                </c:pt>
                <c:pt idx="6054">
                  <c:v>0.87</c:v>
                </c:pt>
                <c:pt idx="6055">
                  <c:v>0.86399999999999999</c:v>
                </c:pt>
                <c:pt idx="6056">
                  <c:v>0.82</c:v>
                </c:pt>
                <c:pt idx="6057">
                  <c:v>0.81200000000000006</c:v>
                </c:pt>
                <c:pt idx="6058">
                  <c:v>0.86499999999999999</c:v>
                </c:pt>
                <c:pt idx="6059">
                  <c:v>0.81899999999999995</c:v>
                </c:pt>
                <c:pt idx="6060">
                  <c:v>0.81200000000000006</c:v>
                </c:pt>
                <c:pt idx="6061">
                  <c:v>0.77500000000000002</c:v>
                </c:pt>
                <c:pt idx="6062">
                  <c:v>0.86599999999999999</c:v>
                </c:pt>
                <c:pt idx="6063">
                  <c:v>0.85299999999999998</c:v>
                </c:pt>
                <c:pt idx="6064">
                  <c:v>0.81200000000000006</c:v>
                </c:pt>
                <c:pt idx="6065">
                  <c:v>0.81</c:v>
                </c:pt>
                <c:pt idx="6066">
                  <c:v>0.85199999999999998</c:v>
                </c:pt>
                <c:pt idx="6067">
                  <c:v>0.82</c:v>
                </c:pt>
                <c:pt idx="6068">
                  <c:v>0.80700000000000005</c:v>
                </c:pt>
                <c:pt idx="6069">
                  <c:v>0.79600000000000004</c:v>
                </c:pt>
                <c:pt idx="6070">
                  <c:v>0.84</c:v>
                </c:pt>
                <c:pt idx="6071">
                  <c:v>0.86299999999999999</c:v>
                </c:pt>
                <c:pt idx="6072">
                  <c:v>0.85</c:v>
                </c:pt>
                <c:pt idx="6073">
                  <c:v>0.81899999999999995</c:v>
                </c:pt>
                <c:pt idx="6074">
                  <c:v>0.80600000000000005</c:v>
                </c:pt>
                <c:pt idx="6075">
                  <c:v>0.86299999999999999</c:v>
                </c:pt>
                <c:pt idx="6076">
                  <c:v>0.81899999999999995</c:v>
                </c:pt>
                <c:pt idx="6077">
                  <c:v>0.81100000000000005</c:v>
                </c:pt>
                <c:pt idx="6078">
                  <c:v>0.81100000000000005</c:v>
                </c:pt>
                <c:pt idx="6079">
                  <c:v>0.8</c:v>
                </c:pt>
                <c:pt idx="6080">
                  <c:v>0.81899999999999995</c:v>
                </c:pt>
                <c:pt idx="6081">
                  <c:v>0.81100000000000005</c:v>
                </c:pt>
                <c:pt idx="6082">
                  <c:v>0.77400000000000002</c:v>
                </c:pt>
                <c:pt idx="6083">
                  <c:v>0.80100000000000005</c:v>
                </c:pt>
                <c:pt idx="6084">
                  <c:v>0.78800000000000003</c:v>
                </c:pt>
                <c:pt idx="6085">
                  <c:v>0.85299999999999998</c:v>
                </c:pt>
                <c:pt idx="6086">
                  <c:v>0.81200000000000006</c:v>
                </c:pt>
                <c:pt idx="6087">
                  <c:v>0.81100000000000005</c:v>
                </c:pt>
                <c:pt idx="6088">
                  <c:v>0.79900000000000004</c:v>
                </c:pt>
                <c:pt idx="6089">
                  <c:v>0.78500000000000003</c:v>
                </c:pt>
                <c:pt idx="6090">
                  <c:v>0.82199999999999995</c:v>
                </c:pt>
                <c:pt idx="6091">
                  <c:v>0.80900000000000005</c:v>
                </c:pt>
                <c:pt idx="6092">
                  <c:v>0.79800000000000004</c:v>
                </c:pt>
                <c:pt idx="6093">
                  <c:v>0.78400000000000003</c:v>
                </c:pt>
                <c:pt idx="6094">
                  <c:v>0.77100000000000002</c:v>
                </c:pt>
                <c:pt idx="6095">
                  <c:v>0.84</c:v>
                </c:pt>
                <c:pt idx="6096">
                  <c:v>0.86299999999999999</c:v>
                </c:pt>
                <c:pt idx="6097">
                  <c:v>0.85</c:v>
                </c:pt>
                <c:pt idx="6098">
                  <c:v>0.81899999999999995</c:v>
                </c:pt>
                <c:pt idx="6099">
                  <c:v>0.80600000000000005</c:v>
                </c:pt>
                <c:pt idx="6100">
                  <c:v>0.86299999999999999</c:v>
                </c:pt>
                <c:pt idx="6101">
                  <c:v>0.81899999999999995</c:v>
                </c:pt>
                <c:pt idx="6102">
                  <c:v>0.81100000000000005</c:v>
                </c:pt>
                <c:pt idx="6103">
                  <c:v>0.81100000000000005</c:v>
                </c:pt>
                <c:pt idx="6104">
                  <c:v>0.8</c:v>
                </c:pt>
                <c:pt idx="6105">
                  <c:v>0.81899999999999995</c:v>
                </c:pt>
                <c:pt idx="6106">
                  <c:v>0.81100000000000005</c:v>
                </c:pt>
                <c:pt idx="6107">
                  <c:v>0.77400000000000002</c:v>
                </c:pt>
                <c:pt idx="6108">
                  <c:v>0.80100000000000005</c:v>
                </c:pt>
                <c:pt idx="6109">
                  <c:v>0.78800000000000003</c:v>
                </c:pt>
                <c:pt idx="6110">
                  <c:v>0.85299999999999998</c:v>
                </c:pt>
                <c:pt idx="6111">
                  <c:v>0.81200000000000006</c:v>
                </c:pt>
                <c:pt idx="6112">
                  <c:v>0.81100000000000005</c:v>
                </c:pt>
                <c:pt idx="6113">
                  <c:v>0.79900000000000004</c:v>
                </c:pt>
                <c:pt idx="6114">
                  <c:v>0.78500000000000003</c:v>
                </c:pt>
                <c:pt idx="6115">
                  <c:v>0.82199999999999995</c:v>
                </c:pt>
                <c:pt idx="6116">
                  <c:v>0.80900000000000005</c:v>
                </c:pt>
                <c:pt idx="6117">
                  <c:v>0.79800000000000004</c:v>
                </c:pt>
                <c:pt idx="6118">
                  <c:v>0.78400000000000003</c:v>
                </c:pt>
                <c:pt idx="6119">
                  <c:v>0.77100000000000002</c:v>
                </c:pt>
                <c:pt idx="6120">
                  <c:v>0.82099999999999995</c:v>
                </c:pt>
                <c:pt idx="6121">
                  <c:v>0.871</c:v>
                </c:pt>
                <c:pt idx="6122">
                  <c:v>0.86099999999999999</c:v>
                </c:pt>
                <c:pt idx="6123">
                  <c:v>0.83</c:v>
                </c:pt>
                <c:pt idx="6124">
                  <c:v>0.81599999999999995</c:v>
                </c:pt>
                <c:pt idx="6125">
                  <c:v>0.80400000000000005</c:v>
                </c:pt>
                <c:pt idx="6126">
                  <c:v>0.79</c:v>
                </c:pt>
                <c:pt idx="6127">
                  <c:v>0.77</c:v>
                </c:pt>
                <c:pt idx="6128">
                  <c:v>0.75600000000000001</c:v>
                </c:pt>
                <c:pt idx="6129">
                  <c:v>0.77100000000000002</c:v>
                </c:pt>
                <c:pt idx="6130">
                  <c:v>0.75700000000000001</c:v>
                </c:pt>
                <c:pt idx="6131">
                  <c:v>0.874</c:v>
                </c:pt>
                <c:pt idx="6132">
                  <c:v>0.86199999999999999</c:v>
                </c:pt>
                <c:pt idx="6133">
                  <c:v>0.82099999999999995</c:v>
                </c:pt>
                <c:pt idx="6134">
                  <c:v>0.80900000000000005</c:v>
                </c:pt>
                <c:pt idx="6135">
                  <c:v>0.81</c:v>
                </c:pt>
                <c:pt idx="6136">
                  <c:v>0.79600000000000004</c:v>
                </c:pt>
                <c:pt idx="6137">
                  <c:v>0.79900000000000004</c:v>
                </c:pt>
                <c:pt idx="6138">
                  <c:v>0.78500000000000003</c:v>
                </c:pt>
                <c:pt idx="6139">
                  <c:v>0.72299999999999998</c:v>
                </c:pt>
                <c:pt idx="6140">
                  <c:v>0.76500000000000001</c:v>
                </c:pt>
                <c:pt idx="6141">
                  <c:v>0.71499999999999997</c:v>
                </c:pt>
                <c:pt idx="6142">
                  <c:v>0.85899999999999999</c:v>
                </c:pt>
                <c:pt idx="6143">
                  <c:v>0.81899999999999995</c:v>
                </c:pt>
                <c:pt idx="6144">
                  <c:v>0.80700000000000005</c:v>
                </c:pt>
                <c:pt idx="6145">
                  <c:v>0.77200000000000002</c:v>
                </c:pt>
                <c:pt idx="6146">
                  <c:v>0.79500000000000004</c:v>
                </c:pt>
                <c:pt idx="6147">
                  <c:v>0.79900000000000004</c:v>
                </c:pt>
                <c:pt idx="6148">
                  <c:v>0.78500000000000003</c:v>
                </c:pt>
                <c:pt idx="6149">
                  <c:v>0.72399999999999998</c:v>
                </c:pt>
                <c:pt idx="6150">
                  <c:v>0.76600000000000001</c:v>
                </c:pt>
                <c:pt idx="6151">
                  <c:v>0.755</c:v>
                </c:pt>
                <c:pt idx="6152">
                  <c:v>0.70099999999999996</c:v>
                </c:pt>
                <c:pt idx="6153">
                  <c:v>0.85699999999999998</c:v>
                </c:pt>
                <c:pt idx="6154">
                  <c:v>0.81100000000000005</c:v>
                </c:pt>
                <c:pt idx="6155">
                  <c:v>0.81399999999999995</c:v>
                </c:pt>
                <c:pt idx="6156">
                  <c:v>0.80400000000000005</c:v>
                </c:pt>
                <c:pt idx="6157">
                  <c:v>0.78900000000000003</c:v>
                </c:pt>
                <c:pt idx="6158">
                  <c:v>0.77500000000000002</c:v>
                </c:pt>
                <c:pt idx="6159">
                  <c:v>0.77900000000000003</c:v>
                </c:pt>
                <c:pt idx="6160">
                  <c:v>0.745</c:v>
                </c:pt>
                <c:pt idx="6161">
                  <c:v>0.76</c:v>
                </c:pt>
                <c:pt idx="6162">
                  <c:v>0.748</c:v>
                </c:pt>
                <c:pt idx="6163">
                  <c:v>0.69599999999999995</c:v>
                </c:pt>
                <c:pt idx="6164">
                  <c:v>0.81299999999999994</c:v>
                </c:pt>
                <c:pt idx="6165">
                  <c:v>0.8</c:v>
                </c:pt>
                <c:pt idx="6166">
                  <c:v>0.78900000000000003</c:v>
                </c:pt>
                <c:pt idx="6167">
                  <c:v>0.73799999999999999</c:v>
                </c:pt>
                <c:pt idx="6168">
                  <c:v>0.755</c:v>
                </c:pt>
                <c:pt idx="6169">
                  <c:v>0.74299999999999999</c:v>
                </c:pt>
                <c:pt idx="6170">
                  <c:v>0.73099999999999998</c:v>
                </c:pt>
                <c:pt idx="6171">
                  <c:v>0.746</c:v>
                </c:pt>
                <c:pt idx="6172">
                  <c:v>0.67700000000000005</c:v>
                </c:pt>
                <c:pt idx="6173">
                  <c:v>0.71299999999999997</c:v>
                </c:pt>
                <c:pt idx="6174">
                  <c:v>0.7</c:v>
                </c:pt>
                <c:pt idx="6175">
                  <c:v>0.86599999999999999</c:v>
                </c:pt>
                <c:pt idx="6176">
                  <c:v>0.86199999999999999</c:v>
                </c:pt>
                <c:pt idx="6177">
                  <c:v>0.83</c:v>
                </c:pt>
                <c:pt idx="6178">
                  <c:v>0.81699999999999995</c:v>
                </c:pt>
                <c:pt idx="6179">
                  <c:v>0.80500000000000005</c:v>
                </c:pt>
                <c:pt idx="6180">
                  <c:v>0.79100000000000004</c:v>
                </c:pt>
                <c:pt idx="6181">
                  <c:v>0.77100000000000002</c:v>
                </c:pt>
                <c:pt idx="6182">
                  <c:v>0.75700000000000001</c:v>
                </c:pt>
                <c:pt idx="6183">
                  <c:v>0.77100000000000002</c:v>
                </c:pt>
                <c:pt idx="6184">
                  <c:v>0.75700000000000001</c:v>
                </c:pt>
                <c:pt idx="6185">
                  <c:v>0.73399999999999999</c:v>
                </c:pt>
                <c:pt idx="6186">
                  <c:v>0.71699999999999997</c:v>
                </c:pt>
                <c:pt idx="6187">
                  <c:v>0.69799999999999995</c:v>
                </c:pt>
                <c:pt idx="6188">
                  <c:v>0.63300000000000001</c:v>
                </c:pt>
                <c:pt idx="6189">
                  <c:v>0.57399999999999995</c:v>
                </c:pt>
                <c:pt idx="6190">
                  <c:v>0.86299999999999999</c:v>
                </c:pt>
                <c:pt idx="6191">
                  <c:v>0.82299999999999995</c:v>
                </c:pt>
                <c:pt idx="6192">
                  <c:v>0.81</c:v>
                </c:pt>
                <c:pt idx="6193">
                  <c:v>0.81100000000000005</c:v>
                </c:pt>
                <c:pt idx="6194">
                  <c:v>0.79800000000000004</c:v>
                </c:pt>
                <c:pt idx="6195">
                  <c:v>0.8</c:v>
                </c:pt>
                <c:pt idx="6196">
                  <c:v>0.78600000000000003</c:v>
                </c:pt>
                <c:pt idx="6197">
                  <c:v>0.72399999999999998</c:v>
                </c:pt>
                <c:pt idx="6198">
                  <c:v>0.76600000000000001</c:v>
                </c:pt>
                <c:pt idx="6199">
                  <c:v>0.754</c:v>
                </c:pt>
                <c:pt idx="6200">
                  <c:v>0.7</c:v>
                </c:pt>
                <c:pt idx="6201">
                  <c:v>0.67500000000000004</c:v>
                </c:pt>
                <c:pt idx="6202">
                  <c:v>0.66500000000000004</c:v>
                </c:pt>
                <c:pt idx="6203">
                  <c:v>0.57799999999999996</c:v>
                </c:pt>
                <c:pt idx="6204">
                  <c:v>0.51700000000000002</c:v>
                </c:pt>
                <c:pt idx="6205">
                  <c:v>0.82</c:v>
                </c:pt>
                <c:pt idx="6206">
                  <c:v>0.80800000000000005</c:v>
                </c:pt>
                <c:pt idx="6207">
                  <c:v>0.77300000000000002</c:v>
                </c:pt>
                <c:pt idx="6208">
                  <c:v>0.79600000000000004</c:v>
                </c:pt>
                <c:pt idx="6209">
                  <c:v>0.8</c:v>
                </c:pt>
                <c:pt idx="6210">
                  <c:v>0.78600000000000003</c:v>
                </c:pt>
                <c:pt idx="6211">
                  <c:v>0.72499999999999998</c:v>
                </c:pt>
                <c:pt idx="6212">
                  <c:v>0.76700000000000002</c:v>
                </c:pt>
                <c:pt idx="6213">
                  <c:v>0.75600000000000001</c:v>
                </c:pt>
                <c:pt idx="6214">
                  <c:v>0.70199999999999996</c:v>
                </c:pt>
                <c:pt idx="6215">
                  <c:v>0.68600000000000005</c:v>
                </c:pt>
                <c:pt idx="6216">
                  <c:v>0.623</c:v>
                </c:pt>
                <c:pt idx="6217">
                  <c:v>0.65600000000000003</c:v>
                </c:pt>
                <c:pt idx="6218">
                  <c:v>0.57399999999999995</c:v>
                </c:pt>
                <c:pt idx="6219">
                  <c:v>0.51300000000000001</c:v>
                </c:pt>
                <c:pt idx="6220">
                  <c:v>0.81599999999999995</c:v>
                </c:pt>
                <c:pt idx="6221">
                  <c:v>0.81499999999999995</c:v>
                </c:pt>
                <c:pt idx="6222">
                  <c:v>0.80400000000000005</c:v>
                </c:pt>
                <c:pt idx="6223">
                  <c:v>0.79</c:v>
                </c:pt>
                <c:pt idx="6224">
                  <c:v>0.77600000000000002</c:v>
                </c:pt>
                <c:pt idx="6225">
                  <c:v>0.77900000000000003</c:v>
                </c:pt>
                <c:pt idx="6226">
                  <c:v>0.746</c:v>
                </c:pt>
                <c:pt idx="6227">
                  <c:v>0.76100000000000001</c:v>
                </c:pt>
                <c:pt idx="6228">
                  <c:v>0.748</c:v>
                </c:pt>
                <c:pt idx="6229">
                  <c:v>0.69599999999999995</c:v>
                </c:pt>
                <c:pt idx="6230">
                  <c:v>0.71199999999999997</c:v>
                </c:pt>
                <c:pt idx="6231">
                  <c:v>0.66400000000000003</c:v>
                </c:pt>
                <c:pt idx="6232">
                  <c:v>0.65200000000000002</c:v>
                </c:pt>
                <c:pt idx="6233">
                  <c:v>0.57099999999999995</c:v>
                </c:pt>
                <c:pt idx="6234">
                  <c:v>0.51400000000000001</c:v>
                </c:pt>
                <c:pt idx="6235">
                  <c:v>0.80100000000000005</c:v>
                </c:pt>
                <c:pt idx="6236">
                  <c:v>0.79</c:v>
                </c:pt>
                <c:pt idx="6237">
                  <c:v>0.73899999999999999</c:v>
                </c:pt>
                <c:pt idx="6238">
                  <c:v>0.75600000000000001</c:v>
                </c:pt>
                <c:pt idx="6239">
                  <c:v>0.74399999999999999</c:v>
                </c:pt>
                <c:pt idx="6240">
                  <c:v>0.73199999999999998</c:v>
                </c:pt>
                <c:pt idx="6241">
                  <c:v>0.747</c:v>
                </c:pt>
                <c:pt idx="6242">
                  <c:v>0.67800000000000005</c:v>
                </c:pt>
                <c:pt idx="6243">
                  <c:v>0.71399999999999997</c:v>
                </c:pt>
                <c:pt idx="6244">
                  <c:v>0.70099999999999996</c:v>
                </c:pt>
                <c:pt idx="6245">
                  <c:v>0.65500000000000003</c:v>
                </c:pt>
                <c:pt idx="6246">
                  <c:v>0.64300000000000002</c:v>
                </c:pt>
                <c:pt idx="6247">
                  <c:v>0.63</c:v>
                </c:pt>
                <c:pt idx="6248">
                  <c:v>0.57699999999999996</c:v>
                </c:pt>
                <c:pt idx="6249">
                  <c:v>0.501</c:v>
                </c:pt>
                <c:pt idx="6250">
                  <c:v>0.82399999999999995</c:v>
                </c:pt>
                <c:pt idx="6251">
                  <c:v>0.86699999999999999</c:v>
                </c:pt>
                <c:pt idx="6252">
                  <c:v>0.86299999999999999</c:v>
                </c:pt>
                <c:pt idx="6253">
                  <c:v>0.83099999999999996</c:v>
                </c:pt>
                <c:pt idx="6254">
                  <c:v>0.81899999999999995</c:v>
                </c:pt>
                <c:pt idx="6255">
                  <c:v>0.80500000000000005</c:v>
                </c:pt>
                <c:pt idx="6256">
                  <c:v>0.79300000000000004</c:v>
                </c:pt>
                <c:pt idx="6257">
                  <c:v>0.74099999999999999</c:v>
                </c:pt>
                <c:pt idx="6258">
                  <c:v>0.75900000000000001</c:v>
                </c:pt>
                <c:pt idx="6259">
                  <c:v>0.745</c:v>
                </c:pt>
                <c:pt idx="6260">
                  <c:v>0.75900000000000001</c:v>
                </c:pt>
                <c:pt idx="6261">
                  <c:v>0.871</c:v>
                </c:pt>
                <c:pt idx="6262">
                  <c:v>0.86499999999999999</c:v>
                </c:pt>
                <c:pt idx="6263">
                  <c:v>0.82</c:v>
                </c:pt>
                <c:pt idx="6264">
                  <c:v>0.81200000000000006</c:v>
                </c:pt>
                <c:pt idx="6265">
                  <c:v>0.81399999999999995</c:v>
                </c:pt>
                <c:pt idx="6266">
                  <c:v>0.8</c:v>
                </c:pt>
                <c:pt idx="6267">
                  <c:v>0.80500000000000005</c:v>
                </c:pt>
                <c:pt idx="6268">
                  <c:v>0.78800000000000003</c:v>
                </c:pt>
                <c:pt idx="6269">
                  <c:v>0.77300000000000002</c:v>
                </c:pt>
                <c:pt idx="6270">
                  <c:v>0.76800000000000002</c:v>
                </c:pt>
                <c:pt idx="6271">
                  <c:v>0.754</c:v>
                </c:pt>
                <c:pt idx="6272">
                  <c:v>0.86</c:v>
                </c:pt>
                <c:pt idx="6273">
                  <c:v>0.82</c:v>
                </c:pt>
                <c:pt idx="6274">
                  <c:v>0.80800000000000005</c:v>
                </c:pt>
                <c:pt idx="6275">
                  <c:v>0.77300000000000002</c:v>
                </c:pt>
                <c:pt idx="6276">
                  <c:v>0.79600000000000004</c:v>
                </c:pt>
                <c:pt idx="6277">
                  <c:v>0.8</c:v>
                </c:pt>
                <c:pt idx="6278">
                  <c:v>0.78600000000000003</c:v>
                </c:pt>
                <c:pt idx="6279">
                  <c:v>0.72499999999999998</c:v>
                </c:pt>
                <c:pt idx="6280">
                  <c:v>0.76700000000000002</c:v>
                </c:pt>
                <c:pt idx="6281">
                  <c:v>0.75600000000000001</c:v>
                </c:pt>
                <c:pt idx="6282">
                  <c:v>0.70199999999999996</c:v>
                </c:pt>
                <c:pt idx="6283">
                  <c:v>0.85499999999999998</c:v>
                </c:pt>
                <c:pt idx="6284">
                  <c:v>0.81299999999999994</c:v>
                </c:pt>
                <c:pt idx="6285">
                  <c:v>0.81200000000000006</c:v>
                </c:pt>
                <c:pt idx="6286">
                  <c:v>0.80100000000000005</c:v>
                </c:pt>
                <c:pt idx="6287">
                  <c:v>0.78700000000000003</c:v>
                </c:pt>
                <c:pt idx="6288">
                  <c:v>0.79</c:v>
                </c:pt>
                <c:pt idx="6289">
                  <c:v>0.77600000000000002</c:v>
                </c:pt>
                <c:pt idx="6290">
                  <c:v>0.77100000000000002</c:v>
                </c:pt>
                <c:pt idx="6291">
                  <c:v>0.75900000000000001</c:v>
                </c:pt>
                <c:pt idx="6292">
                  <c:v>0.748</c:v>
                </c:pt>
                <c:pt idx="6293">
                  <c:v>0.69399999999999995</c:v>
                </c:pt>
                <c:pt idx="6294">
                  <c:v>0.80700000000000005</c:v>
                </c:pt>
                <c:pt idx="6295">
                  <c:v>0.79700000000000004</c:v>
                </c:pt>
                <c:pt idx="6296">
                  <c:v>0.78300000000000003</c:v>
                </c:pt>
                <c:pt idx="6297">
                  <c:v>0.73299999999999998</c:v>
                </c:pt>
                <c:pt idx="6298">
                  <c:v>0.751</c:v>
                </c:pt>
                <c:pt idx="6299">
                  <c:v>0.73899999999999999</c:v>
                </c:pt>
                <c:pt idx="6300">
                  <c:v>0.754</c:v>
                </c:pt>
                <c:pt idx="6301">
                  <c:v>0.74099999999999999</c:v>
                </c:pt>
                <c:pt idx="6302">
                  <c:v>0.72099999999999997</c:v>
                </c:pt>
                <c:pt idx="6303">
                  <c:v>0.70899999999999996</c:v>
                </c:pt>
                <c:pt idx="6304">
                  <c:v>0.69199999999999995</c:v>
                </c:pt>
                <c:pt idx="6305">
                  <c:v>0.86199999999999999</c:v>
                </c:pt>
                <c:pt idx="6306">
                  <c:v>0.83</c:v>
                </c:pt>
                <c:pt idx="6307">
                  <c:v>0.81799999999999995</c:v>
                </c:pt>
                <c:pt idx="6308">
                  <c:v>0.80700000000000005</c:v>
                </c:pt>
                <c:pt idx="6309">
                  <c:v>0.753</c:v>
                </c:pt>
                <c:pt idx="6310">
                  <c:v>0.77</c:v>
                </c:pt>
                <c:pt idx="6311">
                  <c:v>0.75700000000000001</c:v>
                </c:pt>
                <c:pt idx="6312">
                  <c:v>0.746</c:v>
                </c:pt>
                <c:pt idx="6313">
                  <c:v>0.75800000000000001</c:v>
                </c:pt>
                <c:pt idx="6314">
                  <c:v>0.68200000000000005</c:v>
                </c:pt>
                <c:pt idx="6315">
                  <c:v>0.71899999999999997</c:v>
                </c:pt>
                <c:pt idx="6316">
                  <c:v>0.69899999999999995</c:v>
                </c:pt>
                <c:pt idx="6317">
                  <c:v>0.63400000000000001</c:v>
                </c:pt>
                <c:pt idx="6318">
                  <c:v>0.59099999999999997</c:v>
                </c:pt>
                <c:pt idx="6319">
                  <c:v>0.57399999999999995</c:v>
                </c:pt>
                <c:pt idx="6320">
                  <c:v>0.41799999999999998</c:v>
                </c:pt>
                <c:pt idx="6321">
                  <c:v>0.82099999999999995</c:v>
                </c:pt>
                <c:pt idx="6322">
                  <c:v>0.81299999999999994</c:v>
                </c:pt>
                <c:pt idx="6323">
                  <c:v>0.81499999999999995</c:v>
                </c:pt>
                <c:pt idx="6324">
                  <c:v>0.80100000000000005</c:v>
                </c:pt>
                <c:pt idx="6325">
                  <c:v>0.80500000000000005</c:v>
                </c:pt>
                <c:pt idx="6326">
                  <c:v>0.78900000000000003</c:v>
                </c:pt>
                <c:pt idx="6327">
                  <c:v>0.77400000000000002</c:v>
                </c:pt>
                <c:pt idx="6328">
                  <c:v>0.76800000000000002</c:v>
                </c:pt>
                <c:pt idx="6329">
                  <c:v>0.755</c:v>
                </c:pt>
                <c:pt idx="6330">
                  <c:v>0.70199999999999996</c:v>
                </c:pt>
                <c:pt idx="6331">
                  <c:v>0.68500000000000005</c:v>
                </c:pt>
                <c:pt idx="6332">
                  <c:v>0.66700000000000004</c:v>
                </c:pt>
                <c:pt idx="6333">
                  <c:v>0.57899999999999996</c:v>
                </c:pt>
                <c:pt idx="6334">
                  <c:v>0.56699999999999995</c:v>
                </c:pt>
                <c:pt idx="6335">
                  <c:v>0.52</c:v>
                </c:pt>
                <c:pt idx="6336">
                  <c:v>0.46300000000000002</c:v>
                </c:pt>
                <c:pt idx="6337">
                  <c:v>0.80900000000000005</c:v>
                </c:pt>
                <c:pt idx="6338">
                  <c:v>0.77500000000000002</c:v>
                </c:pt>
                <c:pt idx="6339">
                  <c:v>0.79800000000000004</c:v>
                </c:pt>
                <c:pt idx="6340">
                  <c:v>0.80100000000000005</c:v>
                </c:pt>
                <c:pt idx="6341">
                  <c:v>0.78800000000000003</c:v>
                </c:pt>
                <c:pt idx="6342">
                  <c:v>0.77400000000000002</c:v>
                </c:pt>
                <c:pt idx="6343">
                  <c:v>0.76900000000000002</c:v>
                </c:pt>
                <c:pt idx="6344">
                  <c:v>0.75600000000000001</c:v>
                </c:pt>
                <c:pt idx="6345">
                  <c:v>0.70299999999999996</c:v>
                </c:pt>
                <c:pt idx="6346">
                  <c:v>0.68700000000000006</c:v>
                </c:pt>
                <c:pt idx="6347">
                  <c:v>0.624</c:v>
                </c:pt>
                <c:pt idx="6348">
                  <c:v>0.65700000000000003</c:v>
                </c:pt>
                <c:pt idx="6349">
                  <c:v>0.57499999999999996</c:v>
                </c:pt>
                <c:pt idx="6350">
                  <c:v>0.56100000000000005</c:v>
                </c:pt>
                <c:pt idx="6351">
                  <c:v>0.51300000000000001</c:v>
                </c:pt>
                <c:pt idx="6352">
                  <c:v>0.45500000000000002</c:v>
                </c:pt>
                <c:pt idx="6353">
                  <c:v>0.81499999999999995</c:v>
                </c:pt>
                <c:pt idx="6354">
                  <c:v>0.80400000000000005</c:v>
                </c:pt>
                <c:pt idx="6355">
                  <c:v>0.79</c:v>
                </c:pt>
                <c:pt idx="6356">
                  <c:v>0.79500000000000004</c:v>
                </c:pt>
                <c:pt idx="6357">
                  <c:v>0.78</c:v>
                </c:pt>
                <c:pt idx="6358">
                  <c:v>0.746</c:v>
                </c:pt>
                <c:pt idx="6359">
                  <c:v>0.76100000000000001</c:v>
                </c:pt>
                <c:pt idx="6360">
                  <c:v>0.748</c:v>
                </c:pt>
                <c:pt idx="6361">
                  <c:v>0.69599999999999995</c:v>
                </c:pt>
                <c:pt idx="6362">
                  <c:v>0.68100000000000005</c:v>
                </c:pt>
                <c:pt idx="6363">
                  <c:v>0.66500000000000004</c:v>
                </c:pt>
                <c:pt idx="6364">
                  <c:v>0.65200000000000002</c:v>
                </c:pt>
                <c:pt idx="6365">
                  <c:v>0.57099999999999995</c:v>
                </c:pt>
                <c:pt idx="6366">
                  <c:v>0.58199999999999996</c:v>
                </c:pt>
                <c:pt idx="6367">
                  <c:v>0.51400000000000001</c:v>
                </c:pt>
                <c:pt idx="6368">
                  <c:v>0.45500000000000002</c:v>
                </c:pt>
                <c:pt idx="6369">
                  <c:v>0.78800000000000003</c:v>
                </c:pt>
                <c:pt idx="6370">
                  <c:v>0.73699999999999999</c:v>
                </c:pt>
                <c:pt idx="6371">
                  <c:v>0.755</c:v>
                </c:pt>
                <c:pt idx="6372">
                  <c:v>0.74299999999999999</c:v>
                </c:pt>
                <c:pt idx="6373">
                  <c:v>0.75800000000000001</c:v>
                </c:pt>
                <c:pt idx="6374">
                  <c:v>0.745</c:v>
                </c:pt>
                <c:pt idx="6375">
                  <c:v>0.73499999999999999</c:v>
                </c:pt>
                <c:pt idx="6376">
                  <c:v>0.71199999999999997</c:v>
                </c:pt>
                <c:pt idx="6377">
                  <c:v>0.69899999999999995</c:v>
                </c:pt>
                <c:pt idx="6378">
                  <c:v>0.65400000000000003</c:v>
                </c:pt>
                <c:pt idx="6379">
                  <c:v>0.64200000000000002</c:v>
                </c:pt>
                <c:pt idx="6380">
                  <c:v>0.57499999999999996</c:v>
                </c:pt>
                <c:pt idx="6381">
                  <c:v>0.57599999999999996</c:v>
                </c:pt>
                <c:pt idx="6382">
                  <c:v>0.51100000000000001</c:v>
                </c:pt>
                <c:pt idx="6383">
                  <c:v>0.5</c:v>
                </c:pt>
                <c:pt idx="6384">
                  <c:v>0.41499999999999998</c:v>
                </c:pt>
                <c:pt idx="6385">
                  <c:v>0.86799999999999999</c:v>
                </c:pt>
                <c:pt idx="6386">
                  <c:v>0.86499999999999999</c:v>
                </c:pt>
                <c:pt idx="6387">
                  <c:v>0.85199999999999998</c:v>
                </c:pt>
                <c:pt idx="6388">
                  <c:v>0.82099999999999995</c:v>
                </c:pt>
                <c:pt idx="6389">
                  <c:v>0.80800000000000005</c:v>
                </c:pt>
                <c:pt idx="6390">
                  <c:v>0.86399999999999999</c:v>
                </c:pt>
                <c:pt idx="6391">
                  <c:v>0.81899999999999995</c:v>
                </c:pt>
                <c:pt idx="6392">
                  <c:v>0.81200000000000006</c:v>
                </c:pt>
                <c:pt idx="6393">
                  <c:v>0.77500000000000002</c:v>
                </c:pt>
                <c:pt idx="6394">
                  <c:v>0.80100000000000005</c:v>
                </c:pt>
                <c:pt idx="6395">
                  <c:v>0.81899999999999995</c:v>
                </c:pt>
                <c:pt idx="6396">
                  <c:v>0.81200000000000006</c:v>
                </c:pt>
                <c:pt idx="6397">
                  <c:v>0.8</c:v>
                </c:pt>
                <c:pt idx="6398">
                  <c:v>0.80200000000000005</c:v>
                </c:pt>
                <c:pt idx="6399">
                  <c:v>0.78900000000000003</c:v>
                </c:pt>
                <c:pt idx="6400">
                  <c:v>0.85399999999999998</c:v>
                </c:pt>
                <c:pt idx="6401">
                  <c:v>0.81299999999999994</c:v>
                </c:pt>
                <c:pt idx="6402">
                  <c:v>0.81200000000000006</c:v>
                </c:pt>
                <c:pt idx="6403">
                  <c:v>0.80100000000000005</c:v>
                </c:pt>
                <c:pt idx="6404">
                  <c:v>0.78700000000000003</c:v>
                </c:pt>
                <c:pt idx="6405">
                  <c:v>0.81699999999999995</c:v>
                </c:pt>
                <c:pt idx="6406">
                  <c:v>0.80500000000000005</c:v>
                </c:pt>
                <c:pt idx="6407">
                  <c:v>0.79100000000000004</c:v>
                </c:pt>
                <c:pt idx="6408">
                  <c:v>0.74199999999999999</c:v>
                </c:pt>
                <c:pt idx="6409">
                  <c:v>0.73</c:v>
                </c:pt>
                <c:pt idx="6410">
                  <c:v>0.86299999999999999</c:v>
                </c:pt>
                <c:pt idx="6411">
                  <c:v>0.83499999999999996</c:v>
                </c:pt>
                <c:pt idx="6412">
                  <c:v>0.82199999999999995</c:v>
                </c:pt>
                <c:pt idx="6413">
                  <c:v>0.80900000000000005</c:v>
                </c:pt>
                <c:pt idx="6414">
                  <c:v>0.79800000000000004</c:v>
                </c:pt>
                <c:pt idx="6415">
                  <c:v>0.78400000000000003</c:v>
                </c:pt>
                <c:pt idx="6416">
                  <c:v>0.76400000000000001</c:v>
                </c:pt>
                <c:pt idx="6417">
                  <c:v>0.751</c:v>
                </c:pt>
                <c:pt idx="6418">
                  <c:v>0.76500000000000001</c:v>
                </c:pt>
                <c:pt idx="6419">
                  <c:v>0.751</c:v>
                </c:pt>
                <c:pt idx="6420">
                  <c:v>0.82099999999999995</c:v>
                </c:pt>
                <c:pt idx="6421">
                  <c:v>0.81399999999999995</c:v>
                </c:pt>
                <c:pt idx="6422">
                  <c:v>0.77700000000000002</c:v>
                </c:pt>
                <c:pt idx="6423">
                  <c:v>0.80300000000000005</c:v>
                </c:pt>
                <c:pt idx="6424">
                  <c:v>0.78900000000000003</c:v>
                </c:pt>
                <c:pt idx="6425">
                  <c:v>0.79200000000000004</c:v>
                </c:pt>
                <c:pt idx="6426">
                  <c:v>0.77800000000000002</c:v>
                </c:pt>
                <c:pt idx="6427">
                  <c:v>0.77300000000000002</c:v>
                </c:pt>
                <c:pt idx="6428">
                  <c:v>0.75900000000000001</c:v>
                </c:pt>
                <c:pt idx="6429">
                  <c:v>0.70699999999999996</c:v>
                </c:pt>
                <c:pt idx="6430">
                  <c:v>0.81399999999999995</c:v>
                </c:pt>
                <c:pt idx="6431">
                  <c:v>0.80200000000000005</c:v>
                </c:pt>
                <c:pt idx="6432">
                  <c:v>0.80400000000000005</c:v>
                </c:pt>
                <c:pt idx="6433">
                  <c:v>0.79100000000000004</c:v>
                </c:pt>
                <c:pt idx="6434">
                  <c:v>0.79500000000000004</c:v>
                </c:pt>
                <c:pt idx="6435">
                  <c:v>0.78100000000000003</c:v>
                </c:pt>
                <c:pt idx="6436">
                  <c:v>0.72</c:v>
                </c:pt>
                <c:pt idx="6437">
                  <c:v>0.76300000000000001</c:v>
                </c:pt>
                <c:pt idx="6438">
                  <c:v>0.752</c:v>
                </c:pt>
                <c:pt idx="6439">
                  <c:v>0.69799999999999995</c:v>
                </c:pt>
                <c:pt idx="6440">
                  <c:v>0.81100000000000005</c:v>
                </c:pt>
                <c:pt idx="6441">
                  <c:v>0.81499999999999995</c:v>
                </c:pt>
                <c:pt idx="6442">
                  <c:v>0.80100000000000005</c:v>
                </c:pt>
                <c:pt idx="6443">
                  <c:v>0.79</c:v>
                </c:pt>
                <c:pt idx="6444">
                  <c:v>0.77600000000000002</c:v>
                </c:pt>
                <c:pt idx="6445">
                  <c:v>0.75800000000000001</c:v>
                </c:pt>
                <c:pt idx="6446">
                  <c:v>0.746</c:v>
                </c:pt>
                <c:pt idx="6447">
                  <c:v>0.76100000000000001</c:v>
                </c:pt>
                <c:pt idx="6448">
                  <c:v>0.748</c:v>
                </c:pt>
                <c:pt idx="6449">
                  <c:v>0.69699999999999995</c:v>
                </c:pt>
                <c:pt idx="6450">
                  <c:v>0.80700000000000005</c:v>
                </c:pt>
                <c:pt idx="6451">
                  <c:v>0.79300000000000004</c:v>
                </c:pt>
                <c:pt idx="6452">
                  <c:v>0.74399999999999999</c:v>
                </c:pt>
                <c:pt idx="6453">
                  <c:v>0.73199999999999998</c:v>
                </c:pt>
                <c:pt idx="6454">
                  <c:v>0.75</c:v>
                </c:pt>
                <c:pt idx="6455">
                  <c:v>0.73699999999999999</c:v>
                </c:pt>
                <c:pt idx="6456">
                  <c:v>0.752</c:v>
                </c:pt>
                <c:pt idx="6457">
                  <c:v>0.68400000000000005</c:v>
                </c:pt>
                <c:pt idx="6458">
                  <c:v>0.66900000000000004</c:v>
                </c:pt>
                <c:pt idx="6459">
                  <c:v>0.70699999999999996</c:v>
                </c:pt>
                <c:pt idx="6460">
                  <c:v>0.81599999999999995</c:v>
                </c:pt>
                <c:pt idx="6461">
                  <c:v>0.86499999999999999</c:v>
                </c:pt>
                <c:pt idx="6462">
                  <c:v>0.85499999999999998</c:v>
                </c:pt>
                <c:pt idx="6463">
                  <c:v>0.82399999999999995</c:v>
                </c:pt>
                <c:pt idx="6464">
                  <c:v>0.81100000000000005</c:v>
                </c:pt>
                <c:pt idx="6465">
                  <c:v>0.8</c:v>
                </c:pt>
                <c:pt idx="6466">
                  <c:v>0.78600000000000003</c:v>
                </c:pt>
                <c:pt idx="6467">
                  <c:v>0.76600000000000001</c:v>
                </c:pt>
                <c:pt idx="6468">
                  <c:v>0.753</c:v>
                </c:pt>
                <c:pt idx="6469">
                  <c:v>0.76700000000000002</c:v>
                </c:pt>
                <c:pt idx="6470">
                  <c:v>0.753</c:v>
                </c:pt>
                <c:pt idx="6471">
                  <c:v>0.86699999999999999</c:v>
                </c:pt>
                <c:pt idx="6472">
                  <c:v>0.82299999999999995</c:v>
                </c:pt>
                <c:pt idx="6473">
                  <c:v>0.81499999999999995</c:v>
                </c:pt>
                <c:pt idx="6474">
                  <c:v>0.80300000000000005</c:v>
                </c:pt>
                <c:pt idx="6475">
                  <c:v>0.80400000000000005</c:v>
                </c:pt>
                <c:pt idx="6476">
                  <c:v>0.79100000000000004</c:v>
                </c:pt>
                <c:pt idx="6477">
                  <c:v>0.79400000000000004</c:v>
                </c:pt>
                <c:pt idx="6478">
                  <c:v>0.78</c:v>
                </c:pt>
                <c:pt idx="6479">
                  <c:v>0.71899999999999997</c:v>
                </c:pt>
                <c:pt idx="6480">
                  <c:v>0.76100000000000001</c:v>
                </c:pt>
                <c:pt idx="6481">
                  <c:v>0.70799999999999996</c:v>
                </c:pt>
                <c:pt idx="6482">
                  <c:v>0.82199999999999995</c:v>
                </c:pt>
                <c:pt idx="6483">
                  <c:v>0.81499999999999995</c:v>
                </c:pt>
                <c:pt idx="6484">
                  <c:v>0.80300000000000005</c:v>
                </c:pt>
                <c:pt idx="6485">
                  <c:v>0.76900000000000002</c:v>
                </c:pt>
                <c:pt idx="6486">
                  <c:v>0.79200000000000004</c:v>
                </c:pt>
                <c:pt idx="6487">
                  <c:v>0.79500000000000004</c:v>
                </c:pt>
                <c:pt idx="6488">
                  <c:v>0.78100000000000003</c:v>
                </c:pt>
                <c:pt idx="6489">
                  <c:v>0.72099999999999997</c:v>
                </c:pt>
                <c:pt idx="6490">
                  <c:v>0.76400000000000001</c:v>
                </c:pt>
                <c:pt idx="6491">
                  <c:v>0.752</c:v>
                </c:pt>
                <c:pt idx="6492">
                  <c:v>0.69899999999999995</c:v>
                </c:pt>
                <c:pt idx="6493">
                  <c:v>0.85499999999999998</c:v>
                </c:pt>
                <c:pt idx="6494">
                  <c:v>0.81</c:v>
                </c:pt>
                <c:pt idx="6495">
                  <c:v>0.81399999999999995</c:v>
                </c:pt>
                <c:pt idx="6496">
                  <c:v>0.8</c:v>
                </c:pt>
                <c:pt idx="6497">
                  <c:v>0.78900000000000003</c:v>
                </c:pt>
                <c:pt idx="6498">
                  <c:v>0.77500000000000002</c:v>
                </c:pt>
                <c:pt idx="6499">
                  <c:v>0.75700000000000001</c:v>
                </c:pt>
                <c:pt idx="6500">
                  <c:v>0.745</c:v>
                </c:pt>
                <c:pt idx="6501">
                  <c:v>0.76</c:v>
                </c:pt>
                <c:pt idx="6502">
                  <c:v>0.748</c:v>
                </c:pt>
                <c:pt idx="6503">
                  <c:v>0.69599999999999995</c:v>
                </c:pt>
                <c:pt idx="6504">
                  <c:v>0.81599999999999995</c:v>
                </c:pt>
                <c:pt idx="6505">
                  <c:v>0.80400000000000005</c:v>
                </c:pt>
                <c:pt idx="6506">
                  <c:v>0.79</c:v>
                </c:pt>
                <c:pt idx="6507">
                  <c:v>0.74099999999999999</c:v>
                </c:pt>
                <c:pt idx="6508">
                  <c:v>0.72899999999999998</c:v>
                </c:pt>
                <c:pt idx="6509">
                  <c:v>0.747</c:v>
                </c:pt>
                <c:pt idx="6510">
                  <c:v>0.73499999999999999</c:v>
                </c:pt>
                <c:pt idx="6511">
                  <c:v>0.75</c:v>
                </c:pt>
                <c:pt idx="6512">
                  <c:v>0.68100000000000005</c:v>
                </c:pt>
                <c:pt idx="6513">
                  <c:v>0.66700000000000004</c:v>
                </c:pt>
                <c:pt idx="6514">
                  <c:v>0.70499999999999996</c:v>
                </c:pt>
                <c:pt idx="6515">
                  <c:v>0.86399999999999999</c:v>
                </c:pt>
                <c:pt idx="6516">
                  <c:v>0.85099999999999998</c:v>
                </c:pt>
                <c:pt idx="6517">
                  <c:v>0.82</c:v>
                </c:pt>
                <c:pt idx="6518">
                  <c:v>0.82</c:v>
                </c:pt>
                <c:pt idx="6519">
                  <c:v>0.81200000000000006</c:v>
                </c:pt>
                <c:pt idx="6520">
                  <c:v>0.81499999999999995</c:v>
                </c:pt>
                <c:pt idx="6521">
                  <c:v>0.81200000000000006</c:v>
                </c:pt>
                <c:pt idx="6522">
                  <c:v>0.80100000000000005</c:v>
                </c:pt>
                <c:pt idx="6523">
                  <c:v>0.80200000000000005</c:v>
                </c:pt>
                <c:pt idx="6524">
                  <c:v>0.81299999999999994</c:v>
                </c:pt>
                <c:pt idx="6525">
                  <c:v>0.81200000000000006</c:v>
                </c:pt>
                <c:pt idx="6526">
                  <c:v>0.80100000000000005</c:v>
                </c:pt>
                <c:pt idx="6527">
                  <c:v>0.80700000000000005</c:v>
                </c:pt>
                <c:pt idx="6528">
                  <c:v>0.79300000000000004</c:v>
                </c:pt>
                <c:pt idx="6529">
                  <c:v>0.78200000000000003</c:v>
                </c:pt>
                <c:pt idx="6530">
                  <c:v>0.83899999999999997</c:v>
                </c:pt>
                <c:pt idx="6531">
                  <c:v>0.86299999999999999</c:v>
                </c:pt>
                <c:pt idx="6532">
                  <c:v>0.85</c:v>
                </c:pt>
                <c:pt idx="6533">
                  <c:v>0.81899999999999995</c:v>
                </c:pt>
                <c:pt idx="6534">
                  <c:v>0.86299999999999999</c:v>
                </c:pt>
                <c:pt idx="6535">
                  <c:v>0.81899999999999995</c:v>
                </c:pt>
                <c:pt idx="6536">
                  <c:v>0.81100000000000005</c:v>
                </c:pt>
                <c:pt idx="6537">
                  <c:v>0.81100000000000005</c:v>
                </c:pt>
                <c:pt idx="6538">
                  <c:v>0.81899999999999995</c:v>
                </c:pt>
                <c:pt idx="6539">
                  <c:v>0.81100000000000005</c:v>
                </c:pt>
                <c:pt idx="6540">
                  <c:v>0.77400000000000002</c:v>
                </c:pt>
                <c:pt idx="6541">
                  <c:v>0.80100000000000005</c:v>
                </c:pt>
                <c:pt idx="6542">
                  <c:v>0.85299999999999998</c:v>
                </c:pt>
                <c:pt idx="6543">
                  <c:v>0.81200000000000006</c:v>
                </c:pt>
                <c:pt idx="6544">
                  <c:v>0.81100000000000005</c:v>
                </c:pt>
                <c:pt idx="6545">
                  <c:v>0.8</c:v>
                </c:pt>
                <c:pt idx="6546">
                  <c:v>0.82</c:v>
                </c:pt>
                <c:pt idx="6547">
                  <c:v>0.80800000000000005</c:v>
                </c:pt>
                <c:pt idx="6548">
                  <c:v>0.79700000000000004</c:v>
                </c:pt>
                <c:pt idx="6549">
                  <c:v>0.78300000000000003</c:v>
                </c:pt>
                <c:pt idx="6550">
                  <c:v>0.86699999999999999</c:v>
                </c:pt>
                <c:pt idx="6551">
                  <c:v>0.86099999999999999</c:v>
                </c:pt>
                <c:pt idx="6552">
                  <c:v>0.84799999999999998</c:v>
                </c:pt>
                <c:pt idx="6553">
                  <c:v>0.81699999999999995</c:v>
                </c:pt>
                <c:pt idx="6554">
                  <c:v>0.80400000000000005</c:v>
                </c:pt>
                <c:pt idx="6555">
                  <c:v>0.86099999999999999</c:v>
                </c:pt>
                <c:pt idx="6556">
                  <c:v>0.81699999999999995</c:v>
                </c:pt>
                <c:pt idx="6557">
                  <c:v>0.80900000000000005</c:v>
                </c:pt>
                <c:pt idx="6558">
                  <c:v>0.81200000000000006</c:v>
                </c:pt>
                <c:pt idx="6559">
                  <c:v>0.79800000000000004</c:v>
                </c:pt>
                <c:pt idx="6560">
                  <c:v>0.81799999999999995</c:v>
                </c:pt>
                <c:pt idx="6561">
                  <c:v>0.81</c:v>
                </c:pt>
                <c:pt idx="6562">
                  <c:v>0.77400000000000002</c:v>
                </c:pt>
                <c:pt idx="6563">
                  <c:v>0.8</c:v>
                </c:pt>
                <c:pt idx="6564">
                  <c:v>0.78700000000000003</c:v>
                </c:pt>
                <c:pt idx="6565">
                  <c:v>0.85299999999999998</c:v>
                </c:pt>
                <c:pt idx="6566">
                  <c:v>0.81200000000000006</c:v>
                </c:pt>
                <c:pt idx="6567">
                  <c:v>0.81100000000000005</c:v>
                </c:pt>
                <c:pt idx="6568">
                  <c:v>0.8</c:v>
                </c:pt>
                <c:pt idx="6569">
                  <c:v>0.78600000000000003</c:v>
                </c:pt>
                <c:pt idx="6570">
                  <c:v>0.82299999999999995</c:v>
                </c:pt>
                <c:pt idx="6571">
                  <c:v>0.81100000000000005</c:v>
                </c:pt>
                <c:pt idx="6572">
                  <c:v>0.79700000000000004</c:v>
                </c:pt>
                <c:pt idx="6573">
                  <c:v>0.78600000000000003</c:v>
                </c:pt>
                <c:pt idx="6574">
                  <c:v>0.73499999999999999</c:v>
                </c:pt>
                <c:pt idx="6575">
                  <c:v>0.86699999999999999</c:v>
                </c:pt>
                <c:pt idx="6576">
                  <c:v>0.86099999999999999</c:v>
                </c:pt>
                <c:pt idx="6577">
                  <c:v>0.84799999999999998</c:v>
                </c:pt>
                <c:pt idx="6578">
                  <c:v>0.81699999999999995</c:v>
                </c:pt>
                <c:pt idx="6579">
                  <c:v>0.80400000000000005</c:v>
                </c:pt>
                <c:pt idx="6580">
                  <c:v>0.86099999999999999</c:v>
                </c:pt>
                <c:pt idx="6581">
                  <c:v>0.81699999999999995</c:v>
                </c:pt>
                <c:pt idx="6582">
                  <c:v>0.80900000000000005</c:v>
                </c:pt>
                <c:pt idx="6583">
                  <c:v>0.81200000000000006</c:v>
                </c:pt>
                <c:pt idx="6584">
                  <c:v>0.79800000000000004</c:v>
                </c:pt>
                <c:pt idx="6585">
                  <c:v>0.81799999999999995</c:v>
                </c:pt>
                <c:pt idx="6586">
                  <c:v>0.81</c:v>
                </c:pt>
                <c:pt idx="6587">
                  <c:v>0.77400000000000002</c:v>
                </c:pt>
                <c:pt idx="6588">
                  <c:v>0.8</c:v>
                </c:pt>
                <c:pt idx="6589">
                  <c:v>0.78700000000000003</c:v>
                </c:pt>
                <c:pt idx="6590">
                  <c:v>0.85299999999999998</c:v>
                </c:pt>
                <c:pt idx="6591">
                  <c:v>0.81200000000000006</c:v>
                </c:pt>
                <c:pt idx="6592">
                  <c:v>0.81100000000000005</c:v>
                </c:pt>
                <c:pt idx="6593">
                  <c:v>0.8</c:v>
                </c:pt>
                <c:pt idx="6594">
                  <c:v>0.78600000000000003</c:v>
                </c:pt>
                <c:pt idx="6595">
                  <c:v>0.82299999999999995</c:v>
                </c:pt>
                <c:pt idx="6596">
                  <c:v>0.81100000000000005</c:v>
                </c:pt>
                <c:pt idx="6597">
                  <c:v>0.79700000000000004</c:v>
                </c:pt>
                <c:pt idx="6598">
                  <c:v>0.78600000000000003</c:v>
                </c:pt>
                <c:pt idx="6599">
                  <c:v>0.73499999999999999</c:v>
                </c:pt>
                <c:pt idx="6600">
                  <c:v>0.86599999999999999</c:v>
                </c:pt>
                <c:pt idx="6601">
                  <c:v>0.86299999999999999</c:v>
                </c:pt>
                <c:pt idx="6602">
                  <c:v>0.83099999999999996</c:v>
                </c:pt>
                <c:pt idx="6603">
                  <c:v>0.81899999999999995</c:v>
                </c:pt>
                <c:pt idx="6604">
                  <c:v>0.80500000000000005</c:v>
                </c:pt>
                <c:pt idx="6605">
                  <c:v>0.86299999999999999</c:v>
                </c:pt>
                <c:pt idx="6606">
                  <c:v>0.81899999999999995</c:v>
                </c:pt>
                <c:pt idx="6607">
                  <c:v>0.81100000000000005</c:v>
                </c:pt>
                <c:pt idx="6608">
                  <c:v>0.81399999999999995</c:v>
                </c:pt>
                <c:pt idx="6609">
                  <c:v>0.8</c:v>
                </c:pt>
                <c:pt idx="6610">
                  <c:v>0.81899999999999995</c:v>
                </c:pt>
                <c:pt idx="6611">
                  <c:v>0.81200000000000006</c:v>
                </c:pt>
                <c:pt idx="6612">
                  <c:v>0.8</c:v>
                </c:pt>
                <c:pt idx="6613">
                  <c:v>0.80200000000000005</c:v>
                </c:pt>
                <c:pt idx="6614">
                  <c:v>0.78900000000000003</c:v>
                </c:pt>
                <c:pt idx="6615">
                  <c:v>0.85499999999999998</c:v>
                </c:pt>
                <c:pt idx="6616">
                  <c:v>0.81399999999999995</c:v>
                </c:pt>
                <c:pt idx="6617">
                  <c:v>0.81200000000000006</c:v>
                </c:pt>
                <c:pt idx="6618">
                  <c:v>0.80100000000000005</c:v>
                </c:pt>
                <c:pt idx="6619">
                  <c:v>0.78700000000000003</c:v>
                </c:pt>
                <c:pt idx="6620">
                  <c:v>0.82099999999999995</c:v>
                </c:pt>
                <c:pt idx="6621">
                  <c:v>0.80800000000000005</c:v>
                </c:pt>
                <c:pt idx="6622">
                  <c:v>0.79500000000000004</c:v>
                </c:pt>
                <c:pt idx="6623">
                  <c:v>0.78400000000000003</c:v>
                </c:pt>
                <c:pt idx="6624">
                  <c:v>0.73299999999999998</c:v>
                </c:pt>
                <c:pt idx="6625">
                  <c:v>0.82</c:v>
                </c:pt>
                <c:pt idx="6626">
                  <c:v>0.86299999999999999</c:v>
                </c:pt>
                <c:pt idx="6627">
                  <c:v>0.86</c:v>
                </c:pt>
                <c:pt idx="6628">
                  <c:v>0.82799999999999996</c:v>
                </c:pt>
                <c:pt idx="6629">
                  <c:v>0.81499999999999995</c:v>
                </c:pt>
                <c:pt idx="6630">
                  <c:v>0.80400000000000005</c:v>
                </c:pt>
                <c:pt idx="6631">
                  <c:v>0.872</c:v>
                </c:pt>
                <c:pt idx="6632">
                  <c:v>0.85899999999999999</c:v>
                </c:pt>
                <c:pt idx="6633">
                  <c:v>0.81899999999999995</c:v>
                </c:pt>
                <c:pt idx="6634">
                  <c:v>0.80700000000000005</c:v>
                </c:pt>
                <c:pt idx="6635">
                  <c:v>0.80800000000000005</c:v>
                </c:pt>
                <c:pt idx="6636">
                  <c:v>0.79500000000000004</c:v>
                </c:pt>
                <c:pt idx="6637">
                  <c:v>0.85599999999999998</c:v>
                </c:pt>
                <c:pt idx="6638">
                  <c:v>0.81599999999999995</c:v>
                </c:pt>
                <c:pt idx="6639">
                  <c:v>0.80400000000000005</c:v>
                </c:pt>
                <c:pt idx="6640">
                  <c:v>0.77</c:v>
                </c:pt>
                <c:pt idx="6641">
                  <c:v>0.79300000000000004</c:v>
                </c:pt>
                <c:pt idx="6642">
                  <c:v>0.79600000000000004</c:v>
                </c:pt>
                <c:pt idx="6643">
                  <c:v>0.85299999999999998</c:v>
                </c:pt>
                <c:pt idx="6644">
                  <c:v>0.81200000000000006</c:v>
                </c:pt>
                <c:pt idx="6645">
                  <c:v>0.81100000000000005</c:v>
                </c:pt>
                <c:pt idx="6646">
                  <c:v>0.8</c:v>
                </c:pt>
                <c:pt idx="6647">
                  <c:v>0.78600000000000003</c:v>
                </c:pt>
                <c:pt idx="6648">
                  <c:v>0.78900000000000003</c:v>
                </c:pt>
                <c:pt idx="6649">
                  <c:v>0.81</c:v>
                </c:pt>
                <c:pt idx="6650">
                  <c:v>0.79600000000000004</c:v>
                </c:pt>
                <c:pt idx="6651">
                  <c:v>0.78600000000000003</c:v>
                </c:pt>
                <c:pt idx="6652">
                  <c:v>0.73499999999999999</c:v>
                </c:pt>
                <c:pt idx="6653">
                  <c:v>0.753</c:v>
                </c:pt>
                <c:pt idx="6654">
                  <c:v>0.74099999999999999</c:v>
                </c:pt>
                <c:pt idx="6655">
                  <c:v>0.83699999999999997</c:v>
                </c:pt>
                <c:pt idx="6656">
                  <c:v>0.82499999999999996</c:v>
                </c:pt>
                <c:pt idx="6657">
                  <c:v>0.875</c:v>
                </c:pt>
                <c:pt idx="6658">
                  <c:v>0.86099999999999999</c:v>
                </c:pt>
                <c:pt idx="6659">
                  <c:v>0.879</c:v>
                </c:pt>
                <c:pt idx="6660">
                  <c:v>0.872</c:v>
                </c:pt>
                <c:pt idx="6661">
                  <c:v>0.83199999999999996</c:v>
                </c:pt>
                <c:pt idx="6662">
                  <c:v>0.82399999999999995</c:v>
                </c:pt>
                <c:pt idx="6663">
                  <c:v>0.873</c:v>
                </c:pt>
                <c:pt idx="6664">
                  <c:v>0.82599999999999996</c:v>
                </c:pt>
                <c:pt idx="6665">
                  <c:v>0.82399999999999995</c:v>
                </c:pt>
                <c:pt idx="6666">
                  <c:v>0.78600000000000003</c:v>
                </c:pt>
                <c:pt idx="6667">
                  <c:v>0.874</c:v>
                </c:pt>
                <c:pt idx="6668">
                  <c:v>0.86099999999999999</c:v>
                </c:pt>
                <c:pt idx="6669">
                  <c:v>0.82399999999999995</c:v>
                </c:pt>
                <c:pt idx="6670">
                  <c:v>0.81</c:v>
                </c:pt>
                <c:pt idx="6671">
                  <c:v>0.86199999999999999</c:v>
                </c:pt>
                <c:pt idx="6672">
                  <c:v>0.82099999999999995</c:v>
                </c:pt>
                <c:pt idx="6673">
                  <c:v>0.80700000000000005</c:v>
                </c:pt>
                <c:pt idx="6674">
                  <c:v>0.80800000000000005</c:v>
                </c:pt>
                <c:pt idx="6675">
                  <c:v>0.82399999999999995</c:v>
                </c:pt>
                <c:pt idx="6676">
                  <c:v>0.873</c:v>
                </c:pt>
                <c:pt idx="6677">
                  <c:v>0.86</c:v>
                </c:pt>
                <c:pt idx="6678">
                  <c:v>0.83199999999999996</c:v>
                </c:pt>
                <c:pt idx="6679">
                  <c:v>0.81799999999999995</c:v>
                </c:pt>
                <c:pt idx="6680">
                  <c:v>0.871</c:v>
                </c:pt>
                <c:pt idx="6681">
                  <c:v>0.83099999999999996</c:v>
                </c:pt>
                <c:pt idx="6682">
                  <c:v>0.82299999999999995</c:v>
                </c:pt>
                <c:pt idx="6683">
                  <c:v>0.81100000000000005</c:v>
                </c:pt>
                <c:pt idx="6684">
                  <c:v>0.77600000000000002</c:v>
                </c:pt>
                <c:pt idx="6685">
                  <c:v>0.82599999999999996</c:v>
                </c:pt>
                <c:pt idx="6686">
                  <c:v>0.82299999999999995</c:v>
                </c:pt>
                <c:pt idx="6687">
                  <c:v>0.78600000000000003</c:v>
                </c:pt>
                <c:pt idx="6688">
                  <c:v>0.77600000000000002</c:v>
                </c:pt>
                <c:pt idx="6689">
                  <c:v>0.76400000000000001</c:v>
                </c:pt>
                <c:pt idx="6690">
                  <c:v>0.86099999999999999</c:v>
                </c:pt>
                <c:pt idx="6691">
                  <c:v>0.82399999999999995</c:v>
                </c:pt>
                <c:pt idx="6692">
                  <c:v>0.81</c:v>
                </c:pt>
                <c:pt idx="6693">
                  <c:v>0.77500000000000002</c:v>
                </c:pt>
                <c:pt idx="6694">
                  <c:v>0.76200000000000001</c:v>
                </c:pt>
                <c:pt idx="6695">
                  <c:v>0.82299999999999995</c:v>
                </c:pt>
                <c:pt idx="6696">
                  <c:v>0.80900000000000005</c:v>
                </c:pt>
                <c:pt idx="6697">
                  <c:v>0.77100000000000002</c:v>
                </c:pt>
                <c:pt idx="6698">
                  <c:v>0.79600000000000004</c:v>
                </c:pt>
                <c:pt idx="6699">
                  <c:v>0.78200000000000003</c:v>
                </c:pt>
                <c:pt idx="6700">
                  <c:v>0.82399999999999995</c:v>
                </c:pt>
                <c:pt idx="6701">
                  <c:v>0.873</c:v>
                </c:pt>
                <c:pt idx="6702">
                  <c:v>0.86</c:v>
                </c:pt>
                <c:pt idx="6703">
                  <c:v>0.83199999999999996</c:v>
                </c:pt>
                <c:pt idx="6704">
                  <c:v>0.81799999999999995</c:v>
                </c:pt>
                <c:pt idx="6705">
                  <c:v>0.871</c:v>
                </c:pt>
                <c:pt idx="6706">
                  <c:v>0.83099999999999996</c:v>
                </c:pt>
                <c:pt idx="6707">
                  <c:v>0.82299999999999995</c:v>
                </c:pt>
                <c:pt idx="6708">
                  <c:v>0.81100000000000005</c:v>
                </c:pt>
                <c:pt idx="6709">
                  <c:v>0.77600000000000002</c:v>
                </c:pt>
                <c:pt idx="6710">
                  <c:v>0.82599999999999996</c:v>
                </c:pt>
                <c:pt idx="6711">
                  <c:v>0.82299999999999995</c:v>
                </c:pt>
                <c:pt idx="6712">
                  <c:v>0.78600000000000003</c:v>
                </c:pt>
                <c:pt idx="6713">
                  <c:v>0.77600000000000002</c:v>
                </c:pt>
                <c:pt idx="6714">
                  <c:v>0.76400000000000001</c:v>
                </c:pt>
                <c:pt idx="6715">
                  <c:v>0.86099999999999999</c:v>
                </c:pt>
                <c:pt idx="6716">
                  <c:v>0.82399999999999995</c:v>
                </c:pt>
                <c:pt idx="6717">
                  <c:v>0.81</c:v>
                </c:pt>
                <c:pt idx="6718">
                  <c:v>0.77500000000000002</c:v>
                </c:pt>
                <c:pt idx="6719">
                  <c:v>0.76200000000000001</c:v>
                </c:pt>
                <c:pt idx="6720">
                  <c:v>0.82299999999999995</c:v>
                </c:pt>
                <c:pt idx="6721">
                  <c:v>0.80900000000000005</c:v>
                </c:pt>
                <c:pt idx="6722">
                  <c:v>0.77100000000000002</c:v>
                </c:pt>
                <c:pt idx="6723">
                  <c:v>0.79600000000000004</c:v>
                </c:pt>
                <c:pt idx="6724">
                  <c:v>0.78200000000000003</c:v>
                </c:pt>
                <c:pt idx="6725">
                  <c:v>0.85199999999999998</c:v>
                </c:pt>
                <c:pt idx="6726">
                  <c:v>0.88400000000000001</c:v>
                </c:pt>
                <c:pt idx="6727">
                  <c:v>0.87</c:v>
                </c:pt>
                <c:pt idx="6728">
                  <c:v>0.82899999999999996</c:v>
                </c:pt>
                <c:pt idx="6729">
                  <c:v>0.81599999999999995</c:v>
                </c:pt>
                <c:pt idx="6730">
                  <c:v>0.81599999999999995</c:v>
                </c:pt>
                <c:pt idx="6731">
                  <c:v>0.80100000000000005</c:v>
                </c:pt>
                <c:pt idx="6732">
                  <c:v>0.80300000000000005</c:v>
                </c:pt>
                <c:pt idx="6733">
                  <c:v>0.78800000000000003</c:v>
                </c:pt>
                <c:pt idx="6734">
                  <c:v>0.78100000000000003</c:v>
                </c:pt>
                <c:pt idx="6735">
                  <c:v>0.76600000000000001</c:v>
                </c:pt>
                <c:pt idx="6736">
                  <c:v>0.88200000000000001</c:v>
                </c:pt>
                <c:pt idx="6737">
                  <c:v>0.87</c:v>
                </c:pt>
                <c:pt idx="6738">
                  <c:v>0.82499999999999996</c:v>
                </c:pt>
                <c:pt idx="6739">
                  <c:v>0.82099999999999995</c:v>
                </c:pt>
                <c:pt idx="6740">
                  <c:v>0.78500000000000003</c:v>
                </c:pt>
                <c:pt idx="6741">
                  <c:v>0.77300000000000002</c:v>
                </c:pt>
                <c:pt idx="6742">
                  <c:v>0.82699999999999996</c:v>
                </c:pt>
                <c:pt idx="6743">
                  <c:v>0.79500000000000004</c:v>
                </c:pt>
                <c:pt idx="6744">
                  <c:v>0.73299999999999998</c:v>
                </c:pt>
                <c:pt idx="6745">
                  <c:v>0.71799999999999997</c:v>
                </c:pt>
                <c:pt idx="6746">
                  <c:v>0.68799999999999994</c:v>
                </c:pt>
                <c:pt idx="6747">
                  <c:v>0.86699999999999999</c:v>
                </c:pt>
                <c:pt idx="6748">
                  <c:v>0.82299999999999995</c:v>
                </c:pt>
                <c:pt idx="6749">
                  <c:v>0.81799999999999995</c:v>
                </c:pt>
                <c:pt idx="6750">
                  <c:v>0.78300000000000003</c:v>
                </c:pt>
                <c:pt idx="6751">
                  <c:v>0.77100000000000002</c:v>
                </c:pt>
                <c:pt idx="6752">
                  <c:v>0.82599999999999996</c:v>
                </c:pt>
                <c:pt idx="6753">
                  <c:v>0.79500000000000004</c:v>
                </c:pt>
                <c:pt idx="6754">
                  <c:v>0.73299999999999998</c:v>
                </c:pt>
                <c:pt idx="6755">
                  <c:v>0.72</c:v>
                </c:pt>
                <c:pt idx="6756">
                  <c:v>0.70299999999999996</c:v>
                </c:pt>
                <c:pt idx="6757">
                  <c:v>0.71</c:v>
                </c:pt>
                <c:pt idx="6758">
                  <c:v>0.87</c:v>
                </c:pt>
                <c:pt idx="6759">
                  <c:v>0.82299999999999995</c:v>
                </c:pt>
                <c:pt idx="6760">
                  <c:v>0.81399999999999995</c:v>
                </c:pt>
                <c:pt idx="6761">
                  <c:v>0.77500000000000002</c:v>
                </c:pt>
                <c:pt idx="6762">
                  <c:v>0.76500000000000001</c:v>
                </c:pt>
                <c:pt idx="6763">
                  <c:v>0.78600000000000003</c:v>
                </c:pt>
                <c:pt idx="6764">
                  <c:v>0.79</c:v>
                </c:pt>
                <c:pt idx="6765">
                  <c:v>0.77600000000000002</c:v>
                </c:pt>
                <c:pt idx="6766">
                  <c:v>0.71499999999999997</c:v>
                </c:pt>
                <c:pt idx="6767">
                  <c:v>0.75800000000000001</c:v>
                </c:pt>
                <c:pt idx="6768">
                  <c:v>0.70499999999999996</c:v>
                </c:pt>
                <c:pt idx="6769">
                  <c:v>0.81399999999999995</c:v>
                </c:pt>
                <c:pt idx="6770">
                  <c:v>0.81200000000000006</c:v>
                </c:pt>
                <c:pt idx="6771">
                  <c:v>0.80100000000000005</c:v>
                </c:pt>
                <c:pt idx="6772">
                  <c:v>0.78700000000000003</c:v>
                </c:pt>
                <c:pt idx="6773">
                  <c:v>0.79200000000000004</c:v>
                </c:pt>
                <c:pt idx="6774">
                  <c:v>0.77600000000000002</c:v>
                </c:pt>
                <c:pt idx="6775">
                  <c:v>0.74099999999999999</c:v>
                </c:pt>
                <c:pt idx="6776">
                  <c:v>0.75600000000000001</c:v>
                </c:pt>
                <c:pt idx="6777">
                  <c:v>0.74399999999999999</c:v>
                </c:pt>
                <c:pt idx="6778">
                  <c:v>0.69199999999999995</c:v>
                </c:pt>
                <c:pt idx="6779">
                  <c:v>0.70899999999999996</c:v>
                </c:pt>
                <c:pt idx="6780">
                  <c:v>0.878</c:v>
                </c:pt>
                <c:pt idx="6781">
                  <c:v>0.871</c:v>
                </c:pt>
                <c:pt idx="6782">
                  <c:v>0.82499999999999996</c:v>
                </c:pt>
                <c:pt idx="6783">
                  <c:v>0.81699999999999995</c:v>
                </c:pt>
                <c:pt idx="6784">
                  <c:v>0.81699999999999995</c:v>
                </c:pt>
                <c:pt idx="6785">
                  <c:v>0.80200000000000005</c:v>
                </c:pt>
                <c:pt idx="6786">
                  <c:v>0.80400000000000005</c:v>
                </c:pt>
                <c:pt idx="6787">
                  <c:v>0.78900000000000003</c:v>
                </c:pt>
                <c:pt idx="6788">
                  <c:v>0.78200000000000003</c:v>
                </c:pt>
                <c:pt idx="6789">
                  <c:v>0.76700000000000002</c:v>
                </c:pt>
                <c:pt idx="6790">
                  <c:v>0.71399999999999997</c:v>
                </c:pt>
                <c:pt idx="6791">
                  <c:v>0.69299999999999995</c:v>
                </c:pt>
                <c:pt idx="6792">
                  <c:v>0.70599999999999996</c:v>
                </c:pt>
                <c:pt idx="6793">
                  <c:v>0.64</c:v>
                </c:pt>
                <c:pt idx="6794">
                  <c:v>0.55500000000000005</c:v>
                </c:pt>
                <c:pt idx="6795">
                  <c:v>0.871</c:v>
                </c:pt>
                <c:pt idx="6796">
                  <c:v>0.82699999999999996</c:v>
                </c:pt>
                <c:pt idx="6797">
                  <c:v>0.82199999999999995</c:v>
                </c:pt>
                <c:pt idx="6798">
                  <c:v>0.78600000000000003</c:v>
                </c:pt>
                <c:pt idx="6799">
                  <c:v>0.77400000000000002</c:v>
                </c:pt>
                <c:pt idx="6800">
                  <c:v>0.82799999999999996</c:v>
                </c:pt>
                <c:pt idx="6801">
                  <c:v>0.79600000000000004</c:v>
                </c:pt>
                <c:pt idx="6802">
                  <c:v>0.73399999999999999</c:v>
                </c:pt>
                <c:pt idx="6803">
                  <c:v>0.71899999999999997</c:v>
                </c:pt>
                <c:pt idx="6804">
                  <c:v>0.70199999999999996</c:v>
                </c:pt>
                <c:pt idx="6805">
                  <c:v>0.70799999999999996</c:v>
                </c:pt>
                <c:pt idx="6806">
                  <c:v>0.68200000000000005</c:v>
                </c:pt>
                <c:pt idx="6807">
                  <c:v>0.624</c:v>
                </c:pt>
                <c:pt idx="6808">
                  <c:v>0.58299999999999996</c:v>
                </c:pt>
                <c:pt idx="6809">
                  <c:v>0.51500000000000001</c:v>
                </c:pt>
                <c:pt idx="6810">
                  <c:v>0.82399999999999995</c:v>
                </c:pt>
                <c:pt idx="6811">
                  <c:v>0.81899999999999995</c:v>
                </c:pt>
                <c:pt idx="6812">
                  <c:v>0.78400000000000003</c:v>
                </c:pt>
                <c:pt idx="6813">
                  <c:v>0.77200000000000002</c:v>
                </c:pt>
                <c:pt idx="6814">
                  <c:v>0.82699999999999996</c:v>
                </c:pt>
                <c:pt idx="6815">
                  <c:v>0.79600000000000004</c:v>
                </c:pt>
                <c:pt idx="6816">
                  <c:v>0.73399999999999999</c:v>
                </c:pt>
                <c:pt idx="6817">
                  <c:v>0.72099999999999997</c:v>
                </c:pt>
                <c:pt idx="6818">
                  <c:v>0.70399999999999996</c:v>
                </c:pt>
                <c:pt idx="6819">
                  <c:v>0.71099999999999997</c:v>
                </c:pt>
                <c:pt idx="6820">
                  <c:v>0.69399999999999995</c:v>
                </c:pt>
                <c:pt idx="6821">
                  <c:v>0.629</c:v>
                </c:pt>
                <c:pt idx="6822">
                  <c:v>0.61499999999999999</c:v>
                </c:pt>
                <c:pt idx="6823">
                  <c:v>0.57899999999999996</c:v>
                </c:pt>
                <c:pt idx="6824">
                  <c:v>0.505</c:v>
                </c:pt>
                <c:pt idx="6825">
                  <c:v>0.82899999999999996</c:v>
                </c:pt>
                <c:pt idx="6826">
                  <c:v>0.81499999999999995</c:v>
                </c:pt>
                <c:pt idx="6827">
                  <c:v>0.77600000000000002</c:v>
                </c:pt>
                <c:pt idx="6828">
                  <c:v>0.76500000000000001</c:v>
                </c:pt>
                <c:pt idx="6829">
                  <c:v>0.78700000000000003</c:v>
                </c:pt>
                <c:pt idx="6830">
                  <c:v>0.79</c:v>
                </c:pt>
                <c:pt idx="6831">
                  <c:v>0.77600000000000002</c:v>
                </c:pt>
                <c:pt idx="6832">
                  <c:v>0.71499999999999997</c:v>
                </c:pt>
                <c:pt idx="6833">
                  <c:v>0.75800000000000001</c:v>
                </c:pt>
                <c:pt idx="6834">
                  <c:v>0.70499999999999996</c:v>
                </c:pt>
                <c:pt idx="6835">
                  <c:v>0.68899999999999995</c:v>
                </c:pt>
                <c:pt idx="6836">
                  <c:v>0.625</c:v>
                </c:pt>
                <c:pt idx="6837">
                  <c:v>0.65900000000000003</c:v>
                </c:pt>
                <c:pt idx="6838">
                  <c:v>0.57599999999999996</c:v>
                </c:pt>
                <c:pt idx="6839">
                  <c:v>0.50900000000000001</c:v>
                </c:pt>
                <c:pt idx="6840">
                  <c:v>0.81399999999999995</c:v>
                </c:pt>
                <c:pt idx="6841">
                  <c:v>0.80200000000000005</c:v>
                </c:pt>
                <c:pt idx="6842">
                  <c:v>0.78800000000000003</c:v>
                </c:pt>
                <c:pt idx="6843">
                  <c:v>0.79300000000000004</c:v>
                </c:pt>
                <c:pt idx="6844">
                  <c:v>0.77700000000000002</c:v>
                </c:pt>
                <c:pt idx="6845">
                  <c:v>0.74199999999999999</c:v>
                </c:pt>
                <c:pt idx="6846">
                  <c:v>0.75700000000000001</c:v>
                </c:pt>
                <c:pt idx="6847">
                  <c:v>0.745</c:v>
                </c:pt>
                <c:pt idx="6848">
                  <c:v>0.69299999999999995</c:v>
                </c:pt>
                <c:pt idx="6849">
                  <c:v>0.67800000000000005</c:v>
                </c:pt>
                <c:pt idx="6850">
                  <c:v>0.66300000000000003</c:v>
                </c:pt>
                <c:pt idx="6851">
                  <c:v>0.65</c:v>
                </c:pt>
                <c:pt idx="6852">
                  <c:v>0.63600000000000001</c:v>
                </c:pt>
                <c:pt idx="6853">
                  <c:v>0.58199999999999996</c:v>
                </c:pt>
                <c:pt idx="6854">
                  <c:v>0.504</c:v>
                </c:pt>
                <c:pt idx="6855">
                  <c:v>0.83599999999999997</c:v>
                </c:pt>
                <c:pt idx="6856">
                  <c:v>0.88</c:v>
                </c:pt>
                <c:pt idx="6857">
                  <c:v>0.873</c:v>
                </c:pt>
                <c:pt idx="6858">
                  <c:v>0.82699999999999996</c:v>
                </c:pt>
                <c:pt idx="6859">
                  <c:v>0.81799999999999995</c:v>
                </c:pt>
                <c:pt idx="6860">
                  <c:v>0.81599999999999995</c:v>
                </c:pt>
                <c:pt idx="6861">
                  <c:v>0.80500000000000005</c:v>
                </c:pt>
                <c:pt idx="6862">
                  <c:v>0.79</c:v>
                </c:pt>
                <c:pt idx="6863">
                  <c:v>0.79100000000000004</c:v>
                </c:pt>
                <c:pt idx="6864">
                  <c:v>0.755</c:v>
                </c:pt>
                <c:pt idx="6865">
                  <c:v>0.76900000000000002</c:v>
                </c:pt>
                <c:pt idx="6866">
                  <c:v>0.88</c:v>
                </c:pt>
                <c:pt idx="6867">
                  <c:v>0.873</c:v>
                </c:pt>
                <c:pt idx="6868">
                  <c:v>0.82699999999999996</c:v>
                </c:pt>
                <c:pt idx="6869">
                  <c:v>0.82399999999999995</c:v>
                </c:pt>
                <c:pt idx="6870">
                  <c:v>0.78500000000000003</c:v>
                </c:pt>
                <c:pt idx="6871">
                  <c:v>0.77500000000000002</c:v>
                </c:pt>
                <c:pt idx="6872">
                  <c:v>0.83599999999999997</c:v>
                </c:pt>
                <c:pt idx="6873">
                  <c:v>0.79900000000000004</c:v>
                </c:pt>
                <c:pt idx="6874">
                  <c:v>0.78400000000000003</c:v>
                </c:pt>
                <c:pt idx="6875">
                  <c:v>0.72199999999999998</c:v>
                </c:pt>
                <c:pt idx="6876">
                  <c:v>0.70699999999999996</c:v>
                </c:pt>
                <c:pt idx="6877">
                  <c:v>0.86799999999999999</c:v>
                </c:pt>
                <c:pt idx="6878">
                  <c:v>0.82399999999999995</c:v>
                </c:pt>
                <c:pt idx="6879">
                  <c:v>0.81899999999999995</c:v>
                </c:pt>
                <c:pt idx="6880">
                  <c:v>0.78400000000000003</c:v>
                </c:pt>
                <c:pt idx="6881">
                  <c:v>0.77200000000000002</c:v>
                </c:pt>
                <c:pt idx="6882">
                  <c:v>0.82699999999999996</c:v>
                </c:pt>
                <c:pt idx="6883">
                  <c:v>0.79600000000000004</c:v>
                </c:pt>
                <c:pt idx="6884">
                  <c:v>0.73399999999999999</c:v>
                </c:pt>
                <c:pt idx="6885">
                  <c:v>0.72099999999999997</c:v>
                </c:pt>
                <c:pt idx="6886">
                  <c:v>0.70399999999999996</c:v>
                </c:pt>
                <c:pt idx="6887">
                  <c:v>0.71099999999999997</c:v>
                </c:pt>
                <c:pt idx="6888">
                  <c:v>0.86299999999999999</c:v>
                </c:pt>
                <c:pt idx="6889">
                  <c:v>0.82599999999999996</c:v>
                </c:pt>
                <c:pt idx="6890">
                  <c:v>0.81200000000000006</c:v>
                </c:pt>
                <c:pt idx="6891">
                  <c:v>0.77600000000000002</c:v>
                </c:pt>
                <c:pt idx="6892">
                  <c:v>0.76300000000000001</c:v>
                </c:pt>
                <c:pt idx="6893">
                  <c:v>0.80100000000000005</c:v>
                </c:pt>
                <c:pt idx="6894">
                  <c:v>0.78700000000000003</c:v>
                </c:pt>
                <c:pt idx="6895">
                  <c:v>0.72499999999999998</c:v>
                </c:pt>
                <c:pt idx="6896">
                  <c:v>0.71299999999999997</c:v>
                </c:pt>
                <c:pt idx="6897">
                  <c:v>0.75700000000000001</c:v>
                </c:pt>
                <c:pt idx="6898">
                  <c:v>0.70299999999999996</c:v>
                </c:pt>
                <c:pt idx="6899">
                  <c:v>0.80800000000000005</c:v>
                </c:pt>
                <c:pt idx="6900">
                  <c:v>0.81</c:v>
                </c:pt>
                <c:pt idx="6901">
                  <c:v>0.79500000000000004</c:v>
                </c:pt>
                <c:pt idx="6902">
                  <c:v>0.78100000000000003</c:v>
                </c:pt>
                <c:pt idx="6903">
                  <c:v>0.78400000000000003</c:v>
                </c:pt>
                <c:pt idx="6904">
                  <c:v>0.77</c:v>
                </c:pt>
                <c:pt idx="6905">
                  <c:v>0.76400000000000001</c:v>
                </c:pt>
                <c:pt idx="6906">
                  <c:v>0.752</c:v>
                </c:pt>
                <c:pt idx="6907">
                  <c:v>0.70199999999999996</c:v>
                </c:pt>
                <c:pt idx="6908">
                  <c:v>0.68799999999999994</c:v>
                </c:pt>
                <c:pt idx="6909">
                  <c:v>0.70099999999999996</c:v>
                </c:pt>
                <c:pt idx="6910">
                  <c:v>0.872</c:v>
                </c:pt>
                <c:pt idx="6911">
                  <c:v>0.82599999999999996</c:v>
                </c:pt>
                <c:pt idx="6912">
                  <c:v>0.81699999999999995</c:v>
                </c:pt>
                <c:pt idx="6913">
                  <c:v>0.81799999999999995</c:v>
                </c:pt>
                <c:pt idx="6914">
                  <c:v>0.80300000000000005</c:v>
                </c:pt>
                <c:pt idx="6915">
                  <c:v>0.80700000000000005</c:v>
                </c:pt>
                <c:pt idx="6916">
                  <c:v>0.79</c:v>
                </c:pt>
                <c:pt idx="6917">
                  <c:v>0.75600000000000001</c:v>
                </c:pt>
                <c:pt idx="6918">
                  <c:v>0.76800000000000002</c:v>
                </c:pt>
                <c:pt idx="6919">
                  <c:v>0.754</c:v>
                </c:pt>
                <c:pt idx="6920">
                  <c:v>0.69799999999999995</c:v>
                </c:pt>
                <c:pt idx="6921">
                  <c:v>0.70699999999999996</c:v>
                </c:pt>
                <c:pt idx="6922">
                  <c:v>0.64</c:v>
                </c:pt>
                <c:pt idx="6923">
                  <c:v>0.57199999999999995</c:v>
                </c:pt>
                <c:pt idx="6924">
                  <c:v>0.57899999999999996</c:v>
                </c:pt>
                <c:pt idx="6925">
                  <c:v>0.44500000000000001</c:v>
                </c:pt>
                <c:pt idx="6926">
                  <c:v>0.82699999999999996</c:v>
                </c:pt>
                <c:pt idx="6927">
                  <c:v>0.82399999999999995</c:v>
                </c:pt>
                <c:pt idx="6928">
                  <c:v>0.78600000000000003</c:v>
                </c:pt>
                <c:pt idx="6929">
                  <c:v>0.77600000000000002</c:v>
                </c:pt>
                <c:pt idx="6930">
                  <c:v>0.83699999999999997</c:v>
                </c:pt>
                <c:pt idx="6931">
                  <c:v>0.8</c:v>
                </c:pt>
                <c:pt idx="6932">
                  <c:v>0.78500000000000003</c:v>
                </c:pt>
                <c:pt idx="6933">
                  <c:v>0.72299999999999998</c:v>
                </c:pt>
                <c:pt idx="6934">
                  <c:v>0.70799999999999996</c:v>
                </c:pt>
                <c:pt idx="6935">
                  <c:v>0.71</c:v>
                </c:pt>
                <c:pt idx="6936">
                  <c:v>0.69299999999999995</c:v>
                </c:pt>
                <c:pt idx="6937">
                  <c:v>0.626</c:v>
                </c:pt>
                <c:pt idx="6938">
                  <c:v>0.58499999999999996</c:v>
                </c:pt>
                <c:pt idx="6939">
                  <c:v>0.57099999999999995</c:v>
                </c:pt>
                <c:pt idx="6940">
                  <c:v>0.51900000000000002</c:v>
                </c:pt>
                <c:pt idx="6941">
                  <c:v>0.48</c:v>
                </c:pt>
                <c:pt idx="6942">
                  <c:v>0.82099999999999995</c:v>
                </c:pt>
                <c:pt idx="6943">
                  <c:v>0.78600000000000003</c:v>
                </c:pt>
                <c:pt idx="6944">
                  <c:v>0.77400000000000002</c:v>
                </c:pt>
                <c:pt idx="6945">
                  <c:v>0.82899999999999996</c:v>
                </c:pt>
                <c:pt idx="6946">
                  <c:v>0.79900000000000004</c:v>
                </c:pt>
                <c:pt idx="6947">
                  <c:v>0.78400000000000003</c:v>
                </c:pt>
                <c:pt idx="6948">
                  <c:v>0.72299999999999998</c:v>
                </c:pt>
                <c:pt idx="6949">
                  <c:v>0.70899999999999996</c:v>
                </c:pt>
                <c:pt idx="6950">
                  <c:v>0.71199999999999997</c:v>
                </c:pt>
                <c:pt idx="6951">
                  <c:v>0.69499999999999995</c:v>
                </c:pt>
                <c:pt idx="6952">
                  <c:v>0.63</c:v>
                </c:pt>
                <c:pt idx="6953">
                  <c:v>0.61599999999999999</c:v>
                </c:pt>
                <c:pt idx="6954">
                  <c:v>0.57999999999999996</c:v>
                </c:pt>
                <c:pt idx="6955">
                  <c:v>0.56499999999999995</c:v>
                </c:pt>
                <c:pt idx="6956">
                  <c:v>0.50700000000000001</c:v>
                </c:pt>
                <c:pt idx="6957">
                  <c:v>0.47</c:v>
                </c:pt>
                <c:pt idx="6958">
                  <c:v>0.81499999999999995</c:v>
                </c:pt>
                <c:pt idx="6959">
                  <c:v>0.77900000000000003</c:v>
                </c:pt>
                <c:pt idx="6960">
                  <c:v>0.76600000000000001</c:v>
                </c:pt>
                <c:pt idx="6961">
                  <c:v>0.80600000000000005</c:v>
                </c:pt>
                <c:pt idx="6962">
                  <c:v>0.79</c:v>
                </c:pt>
                <c:pt idx="6963">
                  <c:v>0.77600000000000002</c:v>
                </c:pt>
                <c:pt idx="6964">
                  <c:v>0.71499999999999997</c:v>
                </c:pt>
                <c:pt idx="6965">
                  <c:v>0.75800000000000001</c:v>
                </c:pt>
                <c:pt idx="6966">
                  <c:v>0.70599999999999996</c:v>
                </c:pt>
                <c:pt idx="6967">
                  <c:v>0.68899999999999995</c:v>
                </c:pt>
                <c:pt idx="6968">
                  <c:v>0.625</c:v>
                </c:pt>
                <c:pt idx="6969">
                  <c:v>0.65900000000000003</c:v>
                </c:pt>
                <c:pt idx="6970">
                  <c:v>0.57699999999999996</c:v>
                </c:pt>
                <c:pt idx="6971">
                  <c:v>0.56399999999999995</c:v>
                </c:pt>
                <c:pt idx="6972">
                  <c:v>0.50800000000000001</c:v>
                </c:pt>
                <c:pt idx="6973">
                  <c:v>0.47199999999999998</c:v>
                </c:pt>
                <c:pt idx="6974">
                  <c:v>0.8</c:v>
                </c:pt>
                <c:pt idx="6975">
                  <c:v>0.78600000000000003</c:v>
                </c:pt>
                <c:pt idx="6976">
                  <c:v>0.78900000000000003</c:v>
                </c:pt>
                <c:pt idx="6977">
                  <c:v>0.77400000000000002</c:v>
                </c:pt>
                <c:pt idx="6978">
                  <c:v>0.76900000000000002</c:v>
                </c:pt>
                <c:pt idx="6979">
                  <c:v>0.755</c:v>
                </c:pt>
                <c:pt idx="6980">
                  <c:v>0.745</c:v>
                </c:pt>
                <c:pt idx="6981">
                  <c:v>0.69199999999999995</c:v>
                </c:pt>
                <c:pt idx="6982">
                  <c:v>0.67700000000000005</c:v>
                </c:pt>
                <c:pt idx="6983">
                  <c:v>0.66100000000000003</c:v>
                </c:pt>
                <c:pt idx="6984">
                  <c:v>0.64900000000000002</c:v>
                </c:pt>
                <c:pt idx="6985">
                  <c:v>0.57999999999999996</c:v>
                </c:pt>
                <c:pt idx="6986">
                  <c:v>0.55800000000000005</c:v>
                </c:pt>
                <c:pt idx="6987">
                  <c:v>0.51500000000000001</c:v>
                </c:pt>
                <c:pt idx="6988">
                  <c:v>0.503</c:v>
                </c:pt>
                <c:pt idx="6989">
                  <c:v>0.432</c:v>
                </c:pt>
                <c:pt idx="6990">
                  <c:v>0.88100000000000001</c:v>
                </c:pt>
                <c:pt idx="6991">
                  <c:v>0.874</c:v>
                </c:pt>
                <c:pt idx="6992">
                  <c:v>0.86099999999999999</c:v>
                </c:pt>
                <c:pt idx="6993">
                  <c:v>0.82</c:v>
                </c:pt>
                <c:pt idx="6994">
                  <c:v>0.81899999999999995</c:v>
                </c:pt>
                <c:pt idx="6995">
                  <c:v>0.871</c:v>
                </c:pt>
                <c:pt idx="6996">
                  <c:v>0.82599999999999996</c:v>
                </c:pt>
                <c:pt idx="6997">
                  <c:v>0.82299999999999995</c:v>
                </c:pt>
                <c:pt idx="6998">
                  <c:v>0.78600000000000003</c:v>
                </c:pt>
                <c:pt idx="6999">
                  <c:v>0.77600000000000002</c:v>
                </c:pt>
                <c:pt idx="7000">
                  <c:v>0.82599999999999996</c:v>
                </c:pt>
                <c:pt idx="7001">
                  <c:v>0.81499999999999995</c:v>
                </c:pt>
                <c:pt idx="7002">
                  <c:v>0.81100000000000005</c:v>
                </c:pt>
                <c:pt idx="7003">
                  <c:v>0.77700000000000002</c:v>
                </c:pt>
                <c:pt idx="7004">
                  <c:v>0.76500000000000001</c:v>
                </c:pt>
                <c:pt idx="7005">
                  <c:v>0.86599999999999999</c:v>
                </c:pt>
                <c:pt idx="7006">
                  <c:v>0.82399999999999995</c:v>
                </c:pt>
                <c:pt idx="7007">
                  <c:v>0.81100000000000005</c:v>
                </c:pt>
                <c:pt idx="7008">
                  <c:v>0.77300000000000002</c:v>
                </c:pt>
                <c:pt idx="7009">
                  <c:v>0.79800000000000004</c:v>
                </c:pt>
                <c:pt idx="7010">
                  <c:v>0.81299999999999994</c:v>
                </c:pt>
                <c:pt idx="7011">
                  <c:v>0.81699999999999995</c:v>
                </c:pt>
                <c:pt idx="7012">
                  <c:v>0.80300000000000005</c:v>
                </c:pt>
                <c:pt idx="7013">
                  <c:v>0.79200000000000004</c:v>
                </c:pt>
                <c:pt idx="7014">
                  <c:v>0.77800000000000002</c:v>
                </c:pt>
                <c:pt idx="7015">
                  <c:v>0.875</c:v>
                </c:pt>
                <c:pt idx="7016">
                  <c:v>0.83</c:v>
                </c:pt>
                <c:pt idx="7017">
                  <c:v>0.82099999999999995</c:v>
                </c:pt>
                <c:pt idx="7018">
                  <c:v>0.80800000000000005</c:v>
                </c:pt>
                <c:pt idx="7019">
                  <c:v>0.80900000000000005</c:v>
                </c:pt>
                <c:pt idx="7020">
                  <c:v>0.79400000000000004</c:v>
                </c:pt>
                <c:pt idx="7021">
                  <c:v>0.79700000000000004</c:v>
                </c:pt>
                <c:pt idx="7022">
                  <c:v>0.78100000000000003</c:v>
                </c:pt>
                <c:pt idx="7023">
                  <c:v>0.77500000000000002</c:v>
                </c:pt>
                <c:pt idx="7024">
                  <c:v>0.76100000000000001</c:v>
                </c:pt>
                <c:pt idx="7025">
                  <c:v>0.82799999999999996</c:v>
                </c:pt>
                <c:pt idx="7026">
                  <c:v>0.82499999999999996</c:v>
                </c:pt>
                <c:pt idx="7027">
                  <c:v>0.78700000000000003</c:v>
                </c:pt>
                <c:pt idx="7028">
                  <c:v>0.77800000000000002</c:v>
                </c:pt>
                <c:pt idx="7029">
                  <c:v>0.76500000000000001</c:v>
                </c:pt>
                <c:pt idx="7030">
                  <c:v>0.80300000000000005</c:v>
                </c:pt>
                <c:pt idx="7031">
                  <c:v>0.78800000000000003</c:v>
                </c:pt>
                <c:pt idx="7032">
                  <c:v>0.72599999999999998</c:v>
                </c:pt>
                <c:pt idx="7033">
                  <c:v>0.71199999999999997</c:v>
                </c:pt>
                <c:pt idx="7034">
                  <c:v>0.71599999999999997</c:v>
                </c:pt>
                <c:pt idx="7035">
                  <c:v>0.81799999999999995</c:v>
                </c:pt>
                <c:pt idx="7036">
                  <c:v>0.81299999999999994</c:v>
                </c:pt>
                <c:pt idx="7037">
                  <c:v>0.77900000000000003</c:v>
                </c:pt>
                <c:pt idx="7038">
                  <c:v>0.76700000000000002</c:v>
                </c:pt>
                <c:pt idx="7039">
                  <c:v>0.82199999999999995</c:v>
                </c:pt>
                <c:pt idx="7040">
                  <c:v>0.79100000000000004</c:v>
                </c:pt>
                <c:pt idx="7041">
                  <c:v>0.72899999999999998</c:v>
                </c:pt>
                <c:pt idx="7042">
                  <c:v>0.71599999999999997</c:v>
                </c:pt>
                <c:pt idx="7043">
                  <c:v>0.7</c:v>
                </c:pt>
                <c:pt idx="7044">
                  <c:v>0.70699999999999996</c:v>
                </c:pt>
                <c:pt idx="7045">
                  <c:v>0.82299999999999995</c:v>
                </c:pt>
                <c:pt idx="7046">
                  <c:v>0.81399999999999995</c:v>
                </c:pt>
                <c:pt idx="7047">
                  <c:v>0.8</c:v>
                </c:pt>
                <c:pt idx="7048">
                  <c:v>0.76500000000000001</c:v>
                </c:pt>
                <c:pt idx="7049">
                  <c:v>0.78700000000000003</c:v>
                </c:pt>
                <c:pt idx="7050">
                  <c:v>0.79</c:v>
                </c:pt>
                <c:pt idx="7051">
                  <c:v>0.77600000000000002</c:v>
                </c:pt>
                <c:pt idx="7052">
                  <c:v>0.71499999999999997</c:v>
                </c:pt>
                <c:pt idx="7053">
                  <c:v>0.75800000000000001</c:v>
                </c:pt>
                <c:pt idx="7054">
                  <c:v>0.70599999999999996</c:v>
                </c:pt>
                <c:pt idx="7055">
                  <c:v>0.81899999999999995</c:v>
                </c:pt>
                <c:pt idx="7056">
                  <c:v>0.80500000000000005</c:v>
                </c:pt>
                <c:pt idx="7057">
                  <c:v>0.79400000000000004</c:v>
                </c:pt>
                <c:pt idx="7058">
                  <c:v>0.78</c:v>
                </c:pt>
                <c:pt idx="7059">
                  <c:v>0.78300000000000003</c:v>
                </c:pt>
                <c:pt idx="7060">
                  <c:v>0.748</c:v>
                </c:pt>
                <c:pt idx="7061">
                  <c:v>0.76300000000000001</c:v>
                </c:pt>
                <c:pt idx="7062">
                  <c:v>0.749</c:v>
                </c:pt>
                <c:pt idx="7063">
                  <c:v>0.73899999999999999</c:v>
                </c:pt>
                <c:pt idx="7064">
                  <c:v>0.71599999999999997</c:v>
                </c:pt>
                <c:pt idx="7065">
                  <c:v>0.84599999999999997</c:v>
                </c:pt>
                <c:pt idx="7066">
                  <c:v>0.877</c:v>
                </c:pt>
                <c:pt idx="7067">
                  <c:v>0.86399999999999999</c:v>
                </c:pt>
                <c:pt idx="7068">
                  <c:v>0.82399999999999995</c:v>
                </c:pt>
                <c:pt idx="7069">
                  <c:v>0.81</c:v>
                </c:pt>
                <c:pt idx="7070">
                  <c:v>0.81100000000000005</c:v>
                </c:pt>
                <c:pt idx="7071">
                  <c:v>0.79600000000000004</c:v>
                </c:pt>
                <c:pt idx="7072">
                  <c:v>0.79900000000000004</c:v>
                </c:pt>
                <c:pt idx="7073">
                  <c:v>0.78300000000000003</c:v>
                </c:pt>
                <c:pt idx="7074">
                  <c:v>0.77700000000000002</c:v>
                </c:pt>
                <c:pt idx="7075">
                  <c:v>0.76200000000000001</c:v>
                </c:pt>
                <c:pt idx="7076">
                  <c:v>0.875</c:v>
                </c:pt>
                <c:pt idx="7077">
                  <c:v>0.83</c:v>
                </c:pt>
                <c:pt idx="7078">
                  <c:v>0.81899999999999995</c:v>
                </c:pt>
                <c:pt idx="7079">
                  <c:v>0.81399999999999995</c:v>
                </c:pt>
                <c:pt idx="7080">
                  <c:v>0.77900000000000003</c:v>
                </c:pt>
                <c:pt idx="7081">
                  <c:v>0.76700000000000002</c:v>
                </c:pt>
                <c:pt idx="7082">
                  <c:v>0.82099999999999995</c:v>
                </c:pt>
                <c:pt idx="7083">
                  <c:v>0.79</c:v>
                </c:pt>
                <c:pt idx="7084">
                  <c:v>0.72799999999999998</c:v>
                </c:pt>
                <c:pt idx="7085">
                  <c:v>0.71399999999999997</c:v>
                </c:pt>
                <c:pt idx="7086">
                  <c:v>0.68300000000000005</c:v>
                </c:pt>
                <c:pt idx="7087">
                  <c:v>0.82899999999999996</c:v>
                </c:pt>
                <c:pt idx="7088">
                  <c:v>0.81799999999999995</c:v>
                </c:pt>
                <c:pt idx="7089">
                  <c:v>0.81399999999999995</c:v>
                </c:pt>
                <c:pt idx="7090">
                  <c:v>0.77900000000000003</c:v>
                </c:pt>
                <c:pt idx="7091">
                  <c:v>0.76700000000000002</c:v>
                </c:pt>
                <c:pt idx="7092">
                  <c:v>0.82199999999999995</c:v>
                </c:pt>
                <c:pt idx="7093">
                  <c:v>0.79200000000000004</c:v>
                </c:pt>
                <c:pt idx="7094">
                  <c:v>0.73</c:v>
                </c:pt>
                <c:pt idx="7095">
                  <c:v>0.71599999999999997</c:v>
                </c:pt>
                <c:pt idx="7096">
                  <c:v>0.70099999999999996</c:v>
                </c:pt>
                <c:pt idx="7097">
                  <c:v>0.70699999999999996</c:v>
                </c:pt>
                <c:pt idx="7098">
                  <c:v>0.86799999999999999</c:v>
                </c:pt>
                <c:pt idx="7099">
                  <c:v>0.82199999999999995</c:v>
                </c:pt>
                <c:pt idx="7100">
                  <c:v>0.81299999999999994</c:v>
                </c:pt>
                <c:pt idx="7101">
                  <c:v>0.79900000000000004</c:v>
                </c:pt>
                <c:pt idx="7102">
                  <c:v>0.76400000000000001</c:v>
                </c:pt>
                <c:pt idx="7103">
                  <c:v>0.78600000000000003</c:v>
                </c:pt>
                <c:pt idx="7104">
                  <c:v>0.78900000000000003</c:v>
                </c:pt>
                <c:pt idx="7105">
                  <c:v>0.77500000000000002</c:v>
                </c:pt>
                <c:pt idx="7106">
                  <c:v>0.71499999999999997</c:v>
                </c:pt>
                <c:pt idx="7107">
                  <c:v>0.75700000000000001</c:v>
                </c:pt>
                <c:pt idx="7108">
                  <c:v>0.70499999999999996</c:v>
                </c:pt>
                <c:pt idx="7109">
                  <c:v>0.81200000000000006</c:v>
                </c:pt>
                <c:pt idx="7110">
                  <c:v>0.81599999999999995</c:v>
                </c:pt>
                <c:pt idx="7111">
                  <c:v>0.80200000000000005</c:v>
                </c:pt>
                <c:pt idx="7112">
                  <c:v>0.79100000000000004</c:v>
                </c:pt>
                <c:pt idx="7113">
                  <c:v>0.77700000000000002</c:v>
                </c:pt>
                <c:pt idx="7114">
                  <c:v>0.78</c:v>
                </c:pt>
                <c:pt idx="7115">
                  <c:v>0.745</c:v>
                </c:pt>
                <c:pt idx="7116">
                  <c:v>0.76</c:v>
                </c:pt>
                <c:pt idx="7117">
                  <c:v>0.747</c:v>
                </c:pt>
                <c:pt idx="7118">
                  <c:v>0.73699999999999999</c:v>
                </c:pt>
                <c:pt idx="7119">
                  <c:v>0.71299999999999997</c:v>
                </c:pt>
                <c:pt idx="7120">
                  <c:v>0.873</c:v>
                </c:pt>
                <c:pt idx="7121">
                  <c:v>0.86</c:v>
                </c:pt>
                <c:pt idx="7122">
                  <c:v>0.81899999999999995</c:v>
                </c:pt>
                <c:pt idx="7123">
                  <c:v>0.82599999999999996</c:v>
                </c:pt>
                <c:pt idx="7124">
                  <c:v>0.82399999999999995</c:v>
                </c:pt>
                <c:pt idx="7125">
                  <c:v>0.78600000000000003</c:v>
                </c:pt>
                <c:pt idx="7126">
                  <c:v>0.82399999999999995</c:v>
                </c:pt>
                <c:pt idx="7127">
                  <c:v>0.81200000000000006</c:v>
                </c:pt>
                <c:pt idx="7128">
                  <c:v>0.77700000000000002</c:v>
                </c:pt>
                <c:pt idx="7129">
                  <c:v>0.82499999999999996</c:v>
                </c:pt>
                <c:pt idx="7130">
                  <c:v>0.81200000000000006</c:v>
                </c:pt>
                <c:pt idx="7131">
                  <c:v>0.77600000000000002</c:v>
                </c:pt>
                <c:pt idx="7132">
                  <c:v>0.80700000000000005</c:v>
                </c:pt>
                <c:pt idx="7133">
                  <c:v>0.80500000000000005</c:v>
                </c:pt>
                <c:pt idx="7134">
                  <c:v>0.79400000000000004</c:v>
                </c:pt>
                <c:pt idx="7135">
                  <c:v>0.82299999999999995</c:v>
                </c:pt>
                <c:pt idx="7136">
                  <c:v>0.873</c:v>
                </c:pt>
                <c:pt idx="7137">
                  <c:v>0.86</c:v>
                </c:pt>
                <c:pt idx="7138">
                  <c:v>0.83099999999999996</c:v>
                </c:pt>
                <c:pt idx="7139">
                  <c:v>0.871</c:v>
                </c:pt>
                <c:pt idx="7140">
                  <c:v>0.83099999999999996</c:v>
                </c:pt>
                <c:pt idx="7141">
                  <c:v>0.82299999999999995</c:v>
                </c:pt>
                <c:pt idx="7142">
                  <c:v>0.81</c:v>
                </c:pt>
                <c:pt idx="7143">
                  <c:v>0.82499999999999996</c:v>
                </c:pt>
                <c:pt idx="7144">
                  <c:v>0.82299999999999995</c:v>
                </c:pt>
                <c:pt idx="7145">
                  <c:v>0.78500000000000003</c:v>
                </c:pt>
                <c:pt idx="7146">
                  <c:v>0.77600000000000002</c:v>
                </c:pt>
                <c:pt idx="7147">
                  <c:v>0.86099999999999999</c:v>
                </c:pt>
                <c:pt idx="7148">
                  <c:v>0.82399999999999995</c:v>
                </c:pt>
                <c:pt idx="7149">
                  <c:v>0.81100000000000005</c:v>
                </c:pt>
                <c:pt idx="7150">
                  <c:v>0.77500000000000002</c:v>
                </c:pt>
                <c:pt idx="7151">
                  <c:v>0.81599999999999995</c:v>
                </c:pt>
                <c:pt idx="7152">
                  <c:v>0.80700000000000005</c:v>
                </c:pt>
                <c:pt idx="7153">
                  <c:v>0.80900000000000005</c:v>
                </c:pt>
                <c:pt idx="7154">
                  <c:v>0.79500000000000004</c:v>
                </c:pt>
                <c:pt idx="7155">
                  <c:v>0.877</c:v>
                </c:pt>
                <c:pt idx="7156">
                  <c:v>0.87</c:v>
                </c:pt>
                <c:pt idx="7157">
                  <c:v>0.85699999999999998</c:v>
                </c:pt>
                <c:pt idx="7158">
                  <c:v>0.82899999999999996</c:v>
                </c:pt>
                <c:pt idx="7159">
                  <c:v>0.81499999999999995</c:v>
                </c:pt>
                <c:pt idx="7160">
                  <c:v>0.86899999999999999</c:v>
                </c:pt>
                <c:pt idx="7161">
                  <c:v>0.82899999999999996</c:v>
                </c:pt>
                <c:pt idx="7162">
                  <c:v>0.82099999999999995</c:v>
                </c:pt>
                <c:pt idx="7163">
                  <c:v>0.78300000000000003</c:v>
                </c:pt>
                <c:pt idx="7164">
                  <c:v>0.77400000000000002</c:v>
                </c:pt>
                <c:pt idx="7165">
                  <c:v>0.82499999999999996</c:v>
                </c:pt>
                <c:pt idx="7166">
                  <c:v>0.82199999999999995</c:v>
                </c:pt>
                <c:pt idx="7167">
                  <c:v>0.78500000000000003</c:v>
                </c:pt>
                <c:pt idx="7168">
                  <c:v>0.77500000000000002</c:v>
                </c:pt>
                <c:pt idx="7169">
                  <c:v>0.76300000000000001</c:v>
                </c:pt>
                <c:pt idx="7170">
                  <c:v>0.86099999999999999</c:v>
                </c:pt>
                <c:pt idx="7171">
                  <c:v>0.82399999999999995</c:v>
                </c:pt>
                <c:pt idx="7172">
                  <c:v>0.81100000000000005</c:v>
                </c:pt>
                <c:pt idx="7173">
                  <c:v>0.77500000000000002</c:v>
                </c:pt>
                <c:pt idx="7174">
                  <c:v>0.76200000000000001</c:v>
                </c:pt>
                <c:pt idx="7175">
                  <c:v>0.81899999999999995</c:v>
                </c:pt>
                <c:pt idx="7176">
                  <c:v>0.81100000000000005</c:v>
                </c:pt>
                <c:pt idx="7177">
                  <c:v>0.79700000000000004</c:v>
                </c:pt>
                <c:pt idx="7178">
                  <c:v>0.79800000000000004</c:v>
                </c:pt>
                <c:pt idx="7179">
                  <c:v>0.78400000000000003</c:v>
                </c:pt>
                <c:pt idx="7180">
                  <c:v>0.877</c:v>
                </c:pt>
                <c:pt idx="7181">
                  <c:v>0.87</c:v>
                </c:pt>
                <c:pt idx="7182">
                  <c:v>0.85699999999999998</c:v>
                </c:pt>
                <c:pt idx="7183">
                  <c:v>0.82899999999999996</c:v>
                </c:pt>
                <c:pt idx="7184">
                  <c:v>0.81499999999999995</c:v>
                </c:pt>
                <c:pt idx="7185">
                  <c:v>0.86899999999999999</c:v>
                </c:pt>
                <c:pt idx="7186">
                  <c:v>0.82899999999999996</c:v>
                </c:pt>
                <c:pt idx="7187">
                  <c:v>0.82099999999999995</c:v>
                </c:pt>
                <c:pt idx="7188">
                  <c:v>0.78300000000000003</c:v>
                </c:pt>
                <c:pt idx="7189">
                  <c:v>0.77400000000000002</c:v>
                </c:pt>
                <c:pt idx="7190">
                  <c:v>0.82499999999999996</c:v>
                </c:pt>
                <c:pt idx="7191">
                  <c:v>0.82199999999999995</c:v>
                </c:pt>
                <c:pt idx="7192">
                  <c:v>0.78500000000000003</c:v>
                </c:pt>
                <c:pt idx="7193">
                  <c:v>0.77500000000000002</c:v>
                </c:pt>
                <c:pt idx="7194">
                  <c:v>0.76300000000000001</c:v>
                </c:pt>
                <c:pt idx="7195">
                  <c:v>0.86099999999999999</c:v>
                </c:pt>
                <c:pt idx="7196">
                  <c:v>0.82399999999999995</c:v>
                </c:pt>
                <c:pt idx="7197">
                  <c:v>0.81100000000000005</c:v>
                </c:pt>
                <c:pt idx="7198">
                  <c:v>0.77500000000000002</c:v>
                </c:pt>
                <c:pt idx="7199">
                  <c:v>0.76200000000000001</c:v>
                </c:pt>
                <c:pt idx="7200">
                  <c:v>0.81899999999999995</c:v>
                </c:pt>
                <c:pt idx="7201">
                  <c:v>0.81100000000000005</c:v>
                </c:pt>
                <c:pt idx="7202">
                  <c:v>0.79700000000000004</c:v>
                </c:pt>
                <c:pt idx="7203">
                  <c:v>0.79800000000000004</c:v>
                </c:pt>
                <c:pt idx="7204">
                  <c:v>0.78400000000000003</c:v>
                </c:pt>
                <c:pt idx="7205">
                  <c:v>0.879</c:v>
                </c:pt>
                <c:pt idx="7206">
                  <c:v>0.872</c:v>
                </c:pt>
                <c:pt idx="7207">
                  <c:v>0.82699999999999996</c:v>
                </c:pt>
                <c:pt idx="7208">
                  <c:v>0.81799999999999995</c:v>
                </c:pt>
                <c:pt idx="7209">
                  <c:v>0.81699999999999995</c:v>
                </c:pt>
                <c:pt idx="7210">
                  <c:v>0.871</c:v>
                </c:pt>
                <c:pt idx="7211">
                  <c:v>0.82499999999999996</c:v>
                </c:pt>
                <c:pt idx="7212">
                  <c:v>0.82299999999999995</c:v>
                </c:pt>
                <c:pt idx="7213">
                  <c:v>0.78500000000000003</c:v>
                </c:pt>
                <c:pt idx="7214">
                  <c:v>0.77500000000000002</c:v>
                </c:pt>
                <c:pt idx="7215">
                  <c:v>0.82599999999999996</c:v>
                </c:pt>
                <c:pt idx="7216">
                  <c:v>0.82399999999999995</c:v>
                </c:pt>
                <c:pt idx="7217">
                  <c:v>0.81200000000000006</c:v>
                </c:pt>
                <c:pt idx="7218">
                  <c:v>0.77700000000000002</c:v>
                </c:pt>
                <c:pt idx="7219">
                  <c:v>0.76500000000000001</c:v>
                </c:pt>
                <c:pt idx="7220">
                  <c:v>0.86299999999999999</c:v>
                </c:pt>
                <c:pt idx="7221">
                  <c:v>0.82599999999999996</c:v>
                </c:pt>
                <c:pt idx="7222">
                  <c:v>0.81200000000000006</c:v>
                </c:pt>
                <c:pt idx="7223">
                  <c:v>0.77600000000000002</c:v>
                </c:pt>
                <c:pt idx="7224">
                  <c:v>0.76300000000000001</c:v>
                </c:pt>
                <c:pt idx="7225">
                  <c:v>0.81699999999999995</c:v>
                </c:pt>
                <c:pt idx="7226">
                  <c:v>0.80800000000000005</c:v>
                </c:pt>
                <c:pt idx="7227">
                  <c:v>0.80700000000000005</c:v>
                </c:pt>
                <c:pt idx="7228">
                  <c:v>0.79500000000000004</c:v>
                </c:pt>
                <c:pt idx="7229">
                  <c:v>0.78100000000000003</c:v>
                </c:pt>
                <c:pt idx="7230">
                  <c:v>0.83199999999999996</c:v>
                </c:pt>
                <c:pt idx="7231">
                  <c:v>0.876</c:v>
                </c:pt>
                <c:pt idx="7232">
                  <c:v>0.86899999999999999</c:v>
                </c:pt>
                <c:pt idx="7233">
                  <c:v>0.82299999999999995</c:v>
                </c:pt>
                <c:pt idx="7234">
                  <c:v>0.81499999999999995</c:v>
                </c:pt>
                <c:pt idx="7235">
                  <c:v>0.81599999999999995</c:v>
                </c:pt>
                <c:pt idx="7236">
                  <c:v>0.879</c:v>
                </c:pt>
                <c:pt idx="7237">
                  <c:v>0.86699999999999999</c:v>
                </c:pt>
                <c:pt idx="7238">
                  <c:v>0.82299999999999995</c:v>
                </c:pt>
                <c:pt idx="7239">
                  <c:v>0.81799999999999995</c:v>
                </c:pt>
                <c:pt idx="7240">
                  <c:v>0.78300000000000003</c:v>
                </c:pt>
                <c:pt idx="7241">
                  <c:v>0.77100000000000002</c:v>
                </c:pt>
                <c:pt idx="7242">
                  <c:v>0.86399999999999999</c:v>
                </c:pt>
                <c:pt idx="7243">
                  <c:v>0.82</c:v>
                </c:pt>
                <c:pt idx="7244">
                  <c:v>0.81599999999999995</c:v>
                </c:pt>
                <c:pt idx="7245">
                  <c:v>0.78100000000000003</c:v>
                </c:pt>
                <c:pt idx="7246">
                  <c:v>0.76900000000000002</c:v>
                </c:pt>
                <c:pt idx="7247">
                  <c:v>0.82399999999999995</c:v>
                </c:pt>
                <c:pt idx="7248">
                  <c:v>0.86599999999999999</c:v>
                </c:pt>
                <c:pt idx="7249">
                  <c:v>0.82399999999999995</c:v>
                </c:pt>
                <c:pt idx="7250">
                  <c:v>0.81100000000000005</c:v>
                </c:pt>
                <c:pt idx="7251">
                  <c:v>0.77500000000000002</c:v>
                </c:pt>
                <c:pt idx="7252">
                  <c:v>0.76200000000000001</c:v>
                </c:pt>
                <c:pt idx="7253">
                  <c:v>0.8</c:v>
                </c:pt>
                <c:pt idx="7254">
                  <c:v>0.81</c:v>
                </c:pt>
                <c:pt idx="7255">
                  <c:v>0.80900000000000005</c:v>
                </c:pt>
                <c:pt idx="7256">
                  <c:v>0.79700000000000004</c:v>
                </c:pt>
                <c:pt idx="7257">
                  <c:v>0.78300000000000003</c:v>
                </c:pt>
                <c:pt idx="7258">
                  <c:v>0.78600000000000003</c:v>
                </c:pt>
                <c:pt idx="7259">
                  <c:v>0.77200000000000002</c:v>
                </c:pt>
                <c:pt idx="7260">
                  <c:v>0.86299999999999999</c:v>
                </c:pt>
                <c:pt idx="7261">
                  <c:v>0.88500000000000001</c:v>
                </c:pt>
                <c:pt idx="7262">
                  <c:v>0.877</c:v>
                </c:pt>
                <c:pt idx="7263">
                  <c:v>0.83599999999999997</c:v>
                </c:pt>
                <c:pt idx="7264">
                  <c:v>0.80900000000000005</c:v>
                </c:pt>
                <c:pt idx="7265">
                  <c:v>0.84099999999999997</c:v>
                </c:pt>
                <c:pt idx="7266">
                  <c:v>0.83</c:v>
                </c:pt>
                <c:pt idx="7267">
                  <c:v>0.81799999999999995</c:v>
                </c:pt>
                <c:pt idx="7268">
                  <c:v>0.78200000000000003</c:v>
                </c:pt>
                <c:pt idx="7269">
                  <c:v>0.83099999999999996</c:v>
                </c:pt>
                <c:pt idx="7270">
                  <c:v>0.76300000000000001</c:v>
                </c:pt>
                <c:pt idx="7271">
                  <c:v>0.751</c:v>
                </c:pt>
                <c:pt idx="7272">
                  <c:v>0.88100000000000001</c:v>
                </c:pt>
                <c:pt idx="7273">
                  <c:v>0.83599999999999997</c:v>
                </c:pt>
                <c:pt idx="7274">
                  <c:v>0.82199999999999995</c:v>
                </c:pt>
                <c:pt idx="7275">
                  <c:v>0.753</c:v>
                </c:pt>
                <c:pt idx="7276">
                  <c:v>0.875</c:v>
                </c:pt>
                <c:pt idx="7277">
                  <c:v>0.82799999999999996</c:v>
                </c:pt>
                <c:pt idx="7278">
                  <c:v>0.82399999999999995</c:v>
                </c:pt>
                <c:pt idx="7279">
                  <c:v>0.81</c:v>
                </c:pt>
                <c:pt idx="7280">
                  <c:v>0.88400000000000001</c:v>
                </c:pt>
                <c:pt idx="7281">
                  <c:v>0.876</c:v>
                </c:pt>
                <c:pt idx="7282">
                  <c:v>0.83499999999999996</c:v>
                </c:pt>
                <c:pt idx="7283">
                  <c:v>0.82699999999999996</c:v>
                </c:pt>
                <c:pt idx="7284">
                  <c:v>0.81399999999999995</c:v>
                </c:pt>
                <c:pt idx="7285">
                  <c:v>0.84</c:v>
                </c:pt>
                <c:pt idx="7286">
                  <c:v>0.83</c:v>
                </c:pt>
                <c:pt idx="7287">
                  <c:v>0.81699999999999995</c:v>
                </c:pt>
                <c:pt idx="7288">
                  <c:v>0.75</c:v>
                </c:pt>
                <c:pt idx="7289">
                  <c:v>0.77700000000000002</c:v>
                </c:pt>
                <c:pt idx="7290">
                  <c:v>0.83099999999999996</c:v>
                </c:pt>
                <c:pt idx="7291">
                  <c:v>0.76200000000000001</c:v>
                </c:pt>
                <c:pt idx="7292">
                  <c:v>0.751</c:v>
                </c:pt>
                <c:pt idx="7293">
                  <c:v>0.73899999999999999</c:v>
                </c:pt>
                <c:pt idx="7294">
                  <c:v>0.83499999999999996</c:v>
                </c:pt>
                <c:pt idx="7295">
                  <c:v>0.83599999999999997</c:v>
                </c:pt>
                <c:pt idx="7296">
                  <c:v>0.82199999999999995</c:v>
                </c:pt>
                <c:pt idx="7297">
                  <c:v>0.753</c:v>
                </c:pt>
                <c:pt idx="7298">
                  <c:v>0.78</c:v>
                </c:pt>
                <c:pt idx="7299">
                  <c:v>0.84299999999999997</c:v>
                </c:pt>
                <c:pt idx="7300">
                  <c:v>0.86199999999999999</c:v>
                </c:pt>
                <c:pt idx="7301">
                  <c:v>0.82499999999999996</c:v>
                </c:pt>
                <c:pt idx="7302">
                  <c:v>0.81200000000000006</c:v>
                </c:pt>
                <c:pt idx="7303">
                  <c:v>0.77500000000000002</c:v>
                </c:pt>
                <c:pt idx="7304">
                  <c:v>0.76200000000000001</c:v>
                </c:pt>
                <c:pt idx="7305">
                  <c:v>0.88400000000000001</c:v>
                </c:pt>
                <c:pt idx="7306">
                  <c:v>0.876</c:v>
                </c:pt>
                <c:pt idx="7307">
                  <c:v>0.83499999999999996</c:v>
                </c:pt>
                <c:pt idx="7308">
                  <c:v>0.82699999999999996</c:v>
                </c:pt>
                <c:pt idx="7309">
                  <c:v>0.81399999999999995</c:v>
                </c:pt>
                <c:pt idx="7310">
                  <c:v>0.84</c:v>
                </c:pt>
                <c:pt idx="7311">
                  <c:v>0.83</c:v>
                </c:pt>
                <c:pt idx="7312">
                  <c:v>0.81699999999999995</c:v>
                </c:pt>
                <c:pt idx="7313">
                  <c:v>0.75</c:v>
                </c:pt>
                <c:pt idx="7314">
                  <c:v>0.77700000000000002</c:v>
                </c:pt>
                <c:pt idx="7315">
                  <c:v>0.83099999999999996</c:v>
                </c:pt>
                <c:pt idx="7316">
                  <c:v>0.76200000000000001</c:v>
                </c:pt>
                <c:pt idx="7317">
                  <c:v>0.751</c:v>
                </c:pt>
                <c:pt idx="7318">
                  <c:v>0.73899999999999999</c:v>
                </c:pt>
                <c:pt idx="7319">
                  <c:v>0.83499999999999996</c:v>
                </c:pt>
                <c:pt idx="7320">
                  <c:v>0.83599999999999997</c:v>
                </c:pt>
                <c:pt idx="7321">
                  <c:v>0.82199999999999995</c:v>
                </c:pt>
                <c:pt idx="7322">
                  <c:v>0.753</c:v>
                </c:pt>
                <c:pt idx="7323">
                  <c:v>0.78</c:v>
                </c:pt>
                <c:pt idx="7324">
                  <c:v>0.84299999999999997</c:v>
                </c:pt>
                <c:pt idx="7325">
                  <c:v>0.86199999999999999</c:v>
                </c:pt>
                <c:pt idx="7326">
                  <c:v>0.82499999999999996</c:v>
                </c:pt>
                <c:pt idx="7327">
                  <c:v>0.81200000000000006</c:v>
                </c:pt>
                <c:pt idx="7328">
                  <c:v>0.77500000000000002</c:v>
                </c:pt>
                <c:pt idx="7329">
                  <c:v>0.76200000000000001</c:v>
                </c:pt>
                <c:pt idx="7330">
                  <c:v>0.89200000000000002</c:v>
                </c:pt>
                <c:pt idx="7331">
                  <c:v>0.88400000000000001</c:v>
                </c:pt>
                <c:pt idx="7332">
                  <c:v>0.83699999999999997</c:v>
                </c:pt>
                <c:pt idx="7333">
                  <c:v>0.83399999999999996</c:v>
                </c:pt>
                <c:pt idx="7334">
                  <c:v>0.79500000000000004</c:v>
                </c:pt>
                <c:pt idx="7335">
                  <c:v>0.78400000000000003</c:v>
                </c:pt>
                <c:pt idx="7336">
                  <c:v>0.77100000000000002</c:v>
                </c:pt>
                <c:pt idx="7337">
                  <c:v>0.80800000000000005</c:v>
                </c:pt>
                <c:pt idx="7338">
                  <c:v>0.79200000000000004</c:v>
                </c:pt>
                <c:pt idx="7339">
                  <c:v>0.72799999999999998</c:v>
                </c:pt>
                <c:pt idx="7340">
                  <c:v>0.71199999999999997</c:v>
                </c:pt>
                <c:pt idx="7341">
                  <c:v>0.78900000000000003</c:v>
                </c:pt>
                <c:pt idx="7342">
                  <c:v>0.83799999999999997</c:v>
                </c:pt>
                <c:pt idx="7343">
                  <c:v>0.82499999999999996</c:v>
                </c:pt>
                <c:pt idx="7344">
                  <c:v>0.75700000000000001</c:v>
                </c:pt>
                <c:pt idx="7345">
                  <c:v>0.745</c:v>
                </c:pt>
                <c:pt idx="7346">
                  <c:v>0.84</c:v>
                </c:pt>
                <c:pt idx="7347">
                  <c:v>0.82399999999999995</c:v>
                </c:pt>
                <c:pt idx="7348">
                  <c:v>0.73199999999999998</c:v>
                </c:pt>
                <c:pt idx="7349">
                  <c:v>0.71799999999999997</c:v>
                </c:pt>
                <c:pt idx="7350">
                  <c:v>0.69899999999999995</c:v>
                </c:pt>
                <c:pt idx="7351">
                  <c:v>0.68500000000000005</c:v>
                </c:pt>
                <c:pt idx="7352">
                  <c:v>0.83799999999999997</c:v>
                </c:pt>
                <c:pt idx="7353">
                  <c:v>0.82499999999999996</c:v>
                </c:pt>
                <c:pt idx="7354">
                  <c:v>0.75700000000000001</c:v>
                </c:pt>
                <c:pt idx="7355">
                  <c:v>0.745</c:v>
                </c:pt>
                <c:pt idx="7356">
                  <c:v>0.84199999999999997</c:v>
                </c:pt>
                <c:pt idx="7357">
                  <c:v>0.82599999999999996</c:v>
                </c:pt>
                <c:pt idx="7358">
                  <c:v>0.73499999999999999</c:v>
                </c:pt>
                <c:pt idx="7359">
                  <c:v>0.72199999999999998</c:v>
                </c:pt>
                <c:pt idx="7360">
                  <c:v>0.72</c:v>
                </c:pt>
                <c:pt idx="7361">
                  <c:v>0.69</c:v>
                </c:pt>
                <c:pt idx="7362">
                  <c:v>0.67600000000000005</c:v>
                </c:pt>
                <c:pt idx="7363">
                  <c:v>0.873</c:v>
                </c:pt>
                <c:pt idx="7364">
                  <c:v>0.82699999999999996</c:v>
                </c:pt>
                <c:pt idx="7365">
                  <c:v>0.81299999999999994</c:v>
                </c:pt>
                <c:pt idx="7366">
                  <c:v>0.78500000000000003</c:v>
                </c:pt>
                <c:pt idx="7367">
                  <c:v>0.77100000000000002</c:v>
                </c:pt>
                <c:pt idx="7368">
                  <c:v>0.82699999999999996</c:v>
                </c:pt>
                <c:pt idx="7369">
                  <c:v>0.81100000000000005</c:v>
                </c:pt>
                <c:pt idx="7370">
                  <c:v>0.73299999999999998</c:v>
                </c:pt>
                <c:pt idx="7371">
                  <c:v>0.72</c:v>
                </c:pt>
                <c:pt idx="7372">
                  <c:v>0.70299999999999996</c:v>
                </c:pt>
                <c:pt idx="7373">
                  <c:v>0.67700000000000005</c:v>
                </c:pt>
                <c:pt idx="7374">
                  <c:v>0.86299999999999999</c:v>
                </c:pt>
                <c:pt idx="7375">
                  <c:v>0.82099999999999995</c:v>
                </c:pt>
                <c:pt idx="7376">
                  <c:v>0.80800000000000005</c:v>
                </c:pt>
                <c:pt idx="7377">
                  <c:v>0.77200000000000002</c:v>
                </c:pt>
                <c:pt idx="7378">
                  <c:v>0.79300000000000004</c:v>
                </c:pt>
                <c:pt idx="7379">
                  <c:v>0.79600000000000004</c:v>
                </c:pt>
                <c:pt idx="7380">
                  <c:v>0.78200000000000003</c:v>
                </c:pt>
                <c:pt idx="7381">
                  <c:v>0.76700000000000002</c:v>
                </c:pt>
                <c:pt idx="7382">
                  <c:v>0.76100000000000001</c:v>
                </c:pt>
                <c:pt idx="7383">
                  <c:v>0.748</c:v>
                </c:pt>
                <c:pt idx="7384">
                  <c:v>0.69599999999999995</c:v>
                </c:pt>
                <c:pt idx="7385">
                  <c:v>0.88500000000000001</c:v>
                </c:pt>
                <c:pt idx="7386">
                  <c:v>0.83899999999999997</c:v>
                </c:pt>
                <c:pt idx="7387">
                  <c:v>0.83499999999999996</c:v>
                </c:pt>
                <c:pt idx="7388">
                  <c:v>0.82199999999999995</c:v>
                </c:pt>
                <c:pt idx="7389">
                  <c:v>0.78600000000000003</c:v>
                </c:pt>
                <c:pt idx="7390">
                  <c:v>0.77200000000000002</c:v>
                </c:pt>
                <c:pt idx="7391">
                  <c:v>0.80900000000000005</c:v>
                </c:pt>
                <c:pt idx="7392">
                  <c:v>0.79300000000000004</c:v>
                </c:pt>
                <c:pt idx="7393">
                  <c:v>0.72899999999999998</c:v>
                </c:pt>
                <c:pt idx="7394">
                  <c:v>0.71299999999999997</c:v>
                </c:pt>
                <c:pt idx="7395">
                  <c:v>0.71499999999999997</c:v>
                </c:pt>
                <c:pt idx="7396">
                  <c:v>0.69599999999999995</c:v>
                </c:pt>
                <c:pt idx="7397">
                  <c:v>0.628</c:v>
                </c:pt>
                <c:pt idx="7398">
                  <c:v>0.58499999999999996</c:v>
                </c:pt>
                <c:pt idx="7399">
                  <c:v>0.51800000000000002</c:v>
                </c:pt>
                <c:pt idx="7400">
                  <c:v>0.83899999999999997</c:v>
                </c:pt>
                <c:pt idx="7401">
                  <c:v>0.82599999999999996</c:v>
                </c:pt>
                <c:pt idx="7402">
                  <c:v>0.75800000000000001</c:v>
                </c:pt>
                <c:pt idx="7403">
                  <c:v>0.746</c:v>
                </c:pt>
                <c:pt idx="7404">
                  <c:v>0.84099999999999997</c:v>
                </c:pt>
                <c:pt idx="7405">
                  <c:v>0.82499999999999996</c:v>
                </c:pt>
                <c:pt idx="7406">
                  <c:v>0.73399999999999999</c:v>
                </c:pt>
                <c:pt idx="7407">
                  <c:v>0.71899999999999997</c:v>
                </c:pt>
                <c:pt idx="7408">
                  <c:v>0.70099999999999996</c:v>
                </c:pt>
                <c:pt idx="7409">
                  <c:v>0.68700000000000006</c:v>
                </c:pt>
                <c:pt idx="7410">
                  <c:v>0.66900000000000004</c:v>
                </c:pt>
                <c:pt idx="7411">
                  <c:v>0.63600000000000001</c:v>
                </c:pt>
                <c:pt idx="7412">
                  <c:v>0.61199999999999999</c:v>
                </c:pt>
                <c:pt idx="7413">
                  <c:v>0.61799999999999999</c:v>
                </c:pt>
                <c:pt idx="7414">
                  <c:v>0.503</c:v>
                </c:pt>
                <c:pt idx="7415">
                  <c:v>0.82599999999999996</c:v>
                </c:pt>
                <c:pt idx="7416">
                  <c:v>0.75800000000000001</c:v>
                </c:pt>
                <c:pt idx="7417">
                  <c:v>0.746</c:v>
                </c:pt>
                <c:pt idx="7418">
                  <c:v>0.84299999999999997</c:v>
                </c:pt>
                <c:pt idx="7419">
                  <c:v>0.82699999999999996</c:v>
                </c:pt>
                <c:pt idx="7420">
                  <c:v>0.73599999999999999</c:v>
                </c:pt>
                <c:pt idx="7421">
                  <c:v>0.72199999999999998</c:v>
                </c:pt>
                <c:pt idx="7422">
                  <c:v>0.72099999999999997</c:v>
                </c:pt>
                <c:pt idx="7423">
                  <c:v>0.69099999999999995</c:v>
                </c:pt>
                <c:pt idx="7424">
                  <c:v>0.67700000000000005</c:v>
                </c:pt>
                <c:pt idx="7425">
                  <c:v>0.66200000000000003</c:v>
                </c:pt>
                <c:pt idx="7426">
                  <c:v>0.627</c:v>
                </c:pt>
                <c:pt idx="7427">
                  <c:v>0.64500000000000002</c:v>
                </c:pt>
                <c:pt idx="7428">
                  <c:v>0.61</c:v>
                </c:pt>
                <c:pt idx="7429">
                  <c:v>0.495</c:v>
                </c:pt>
                <c:pt idx="7430">
                  <c:v>0.82799999999999996</c:v>
                </c:pt>
                <c:pt idx="7431">
                  <c:v>0.81299999999999994</c:v>
                </c:pt>
                <c:pt idx="7432">
                  <c:v>0.78500000000000003</c:v>
                </c:pt>
                <c:pt idx="7433">
                  <c:v>0.77200000000000002</c:v>
                </c:pt>
                <c:pt idx="7434">
                  <c:v>0.82699999999999996</c:v>
                </c:pt>
                <c:pt idx="7435">
                  <c:v>0.81200000000000006</c:v>
                </c:pt>
                <c:pt idx="7436">
                  <c:v>0.73299999999999998</c:v>
                </c:pt>
                <c:pt idx="7437">
                  <c:v>0.72</c:v>
                </c:pt>
                <c:pt idx="7438">
                  <c:v>0.70399999999999996</c:v>
                </c:pt>
                <c:pt idx="7439">
                  <c:v>0.67700000000000005</c:v>
                </c:pt>
                <c:pt idx="7440">
                  <c:v>0.68600000000000005</c:v>
                </c:pt>
                <c:pt idx="7441">
                  <c:v>0.629</c:v>
                </c:pt>
                <c:pt idx="7442">
                  <c:v>0.61499999999999999</c:v>
                </c:pt>
                <c:pt idx="7443">
                  <c:v>0.57999999999999996</c:v>
                </c:pt>
                <c:pt idx="7444">
                  <c:v>0.50700000000000001</c:v>
                </c:pt>
                <c:pt idx="7445">
                  <c:v>0.82199999999999995</c:v>
                </c:pt>
                <c:pt idx="7446">
                  <c:v>0.80800000000000005</c:v>
                </c:pt>
                <c:pt idx="7447">
                  <c:v>0.77200000000000002</c:v>
                </c:pt>
                <c:pt idx="7448">
                  <c:v>0.79400000000000004</c:v>
                </c:pt>
                <c:pt idx="7449">
                  <c:v>0.79600000000000004</c:v>
                </c:pt>
                <c:pt idx="7450">
                  <c:v>0.78100000000000003</c:v>
                </c:pt>
                <c:pt idx="7451">
                  <c:v>0.76400000000000001</c:v>
                </c:pt>
                <c:pt idx="7452">
                  <c:v>0.76200000000000001</c:v>
                </c:pt>
                <c:pt idx="7453">
                  <c:v>0.749</c:v>
                </c:pt>
                <c:pt idx="7454">
                  <c:v>0.69699999999999995</c:v>
                </c:pt>
                <c:pt idx="7455">
                  <c:v>0.68100000000000005</c:v>
                </c:pt>
                <c:pt idx="7456">
                  <c:v>0.61799999999999999</c:v>
                </c:pt>
                <c:pt idx="7457">
                  <c:v>0.65200000000000002</c:v>
                </c:pt>
                <c:pt idx="7458">
                  <c:v>0.57099999999999995</c:v>
                </c:pt>
                <c:pt idx="7459">
                  <c:v>0.51400000000000001</c:v>
                </c:pt>
                <c:pt idx="7460">
                  <c:v>0.86</c:v>
                </c:pt>
                <c:pt idx="7461">
                  <c:v>0.88700000000000001</c:v>
                </c:pt>
                <c:pt idx="7462">
                  <c:v>0.874</c:v>
                </c:pt>
                <c:pt idx="7463">
                  <c:v>0.83699999999999997</c:v>
                </c:pt>
                <c:pt idx="7464">
                  <c:v>0.82399999999999995</c:v>
                </c:pt>
                <c:pt idx="7465">
                  <c:v>0.78800000000000003</c:v>
                </c:pt>
                <c:pt idx="7466">
                  <c:v>0.77400000000000002</c:v>
                </c:pt>
                <c:pt idx="7467">
                  <c:v>0.81100000000000005</c:v>
                </c:pt>
                <c:pt idx="7468">
                  <c:v>0.79500000000000004</c:v>
                </c:pt>
                <c:pt idx="7469">
                  <c:v>0.73099999999999998</c:v>
                </c:pt>
                <c:pt idx="7470">
                  <c:v>0.71499999999999997</c:v>
                </c:pt>
                <c:pt idx="7471">
                  <c:v>0.80600000000000005</c:v>
                </c:pt>
                <c:pt idx="7472">
                  <c:v>0.84</c:v>
                </c:pt>
                <c:pt idx="7473">
                  <c:v>0.82699999999999996</c:v>
                </c:pt>
                <c:pt idx="7474">
                  <c:v>0.76</c:v>
                </c:pt>
                <c:pt idx="7475">
                  <c:v>0.747</c:v>
                </c:pt>
                <c:pt idx="7476">
                  <c:v>0.84299999999999997</c:v>
                </c:pt>
                <c:pt idx="7477">
                  <c:v>0.82699999999999996</c:v>
                </c:pt>
                <c:pt idx="7478">
                  <c:v>0.73499999999999999</c:v>
                </c:pt>
                <c:pt idx="7479">
                  <c:v>0.72</c:v>
                </c:pt>
                <c:pt idx="7480">
                  <c:v>0.71599999999999997</c:v>
                </c:pt>
                <c:pt idx="7481">
                  <c:v>0.68799999999999994</c:v>
                </c:pt>
                <c:pt idx="7482">
                  <c:v>0.77900000000000003</c:v>
                </c:pt>
                <c:pt idx="7483">
                  <c:v>0.82599999999999996</c:v>
                </c:pt>
                <c:pt idx="7484">
                  <c:v>0.75800000000000001</c:v>
                </c:pt>
                <c:pt idx="7485">
                  <c:v>0.746</c:v>
                </c:pt>
                <c:pt idx="7486">
                  <c:v>0.84199999999999997</c:v>
                </c:pt>
                <c:pt idx="7487">
                  <c:v>0.82699999999999996</c:v>
                </c:pt>
                <c:pt idx="7488">
                  <c:v>0.73599999999999999</c:v>
                </c:pt>
                <c:pt idx="7489">
                  <c:v>0.72199999999999998</c:v>
                </c:pt>
                <c:pt idx="7490">
                  <c:v>0.72099999999999997</c:v>
                </c:pt>
                <c:pt idx="7491">
                  <c:v>0.69</c:v>
                </c:pt>
                <c:pt idx="7492">
                  <c:v>0.67700000000000005</c:v>
                </c:pt>
                <c:pt idx="7493">
                  <c:v>0.83699999999999997</c:v>
                </c:pt>
                <c:pt idx="7494">
                  <c:v>0.82499999999999996</c:v>
                </c:pt>
                <c:pt idx="7495">
                  <c:v>0.755</c:v>
                </c:pt>
                <c:pt idx="7496">
                  <c:v>0.78200000000000003</c:v>
                </c:pt>
                <c:pt idx="7497">
                  <c:v>0.76900000000000002</c:v>
                </c:pt>
                <c:pt idx="7498">
                  <c:v>0.82399999999999995</c:v>
                </c:pt>
                <c:pt idx="7499">
                  <c:v>0.80900000000000005</c:v>
                </c:pt>
                <c:pt idx="7500">
                  <c:v>0.73099999999999998</c:v>
                </c:pt>
                <c:pt idx="7501">
                  <c:v>0.71799999999999997</c:v>
                </c:pt>
                <c:pt idx="7502">
                  <c:v>0.68700000000000006</c:v>
                </c:pt>
                <c:pt idx="7503">
                  <c:v>0.67400000000000004</c:v>
                </c:pt>
                <c:pt idx="7504">
                  <c:v>0.82399999999999995</c:v>
                </c:pt>
                <c:pt idx="7505">
                  <c:v>0.81499999999999995</c:v>
                </c:pt>
                <c:pt idx="7506">
                  <c:v>0.77600000000000002</c:v>
                </c:pt>
                <c:pt idx="7507">
                  <c:v>0.76600000000000001</c:v>
                </c:pt>
                <c:pt idx="7508">
                  <c:v>0.78700000000000003</c:v>
                </c:pt>
                <c:pt idx="7509">
                  <c:v>0.79</c:v>
                </c:pt>
                <c:pt idx="7510">
                  <c:v>0.77500000000000002</c:v>
                </c:pt>
                <c:pt idx="7511">
                  <c:v>0.71299999999999997</c:v>
                </c:pt>
                <c:pt idx="7512">
                  <c:v>0.75600000000000001</c:v>
                </c:pt>
                <c:pt idx="7513">
                  <c:v>0.70399999999999996</c:v>
                </c:pt>
                <c:pt idx="7514">
                  <c:v>0.68899999999999995</c:v>
                </c:pt>
                <c:pt idx="7515">
                  <c:v>0.873</c:v>
                </c:pt>
                <c:pt idx="7516">
                  <c:v>0.83699999999999997</c:v>
                </c:pt>
                <c:pt idx="7517">
                  <c:v>0.82299999999999995</c:v>
                </c:pt>
                <c:pt idx="7518">
                  <c:v>0.78700000000000003</c:v>
                </c:pt>
                <c:pt idx="7519">
                  <c:v>0.77400000000000002</c:v>
                </c:pt>
                <c:pt idx="7520">
                  <c:v>0.81100000000000005</c:v>
                </c:pt>
                <c:pt idx="7521">
                  <c:v>0.79500000000000004</c:v>
                </c:pt>
                <c:pt idx="7522">
                  <c:v>0.73099999999999998</c:v>
                </c:pt>
                <c:pt idx="7523">
                  <c:v>0.71499999999999997</c:v>
                </c:pt>
                <c:pt idx="7524">
                  <c:v>0.71699999999999997</c:v>
                </c:pt>
                <c:pt idx="7525">
                  <c:v>0.69799999999999995</c:v>
                </c:pt>
                <c:pt idx="7526">
                  <c:v>0.629</c:v>
                </c:pt>
                <c:pt idx="7527">
                  <c:v>0.58699999999999997</c:v>
                </c:pt>
                <c:pt idx="7528">
                  <c:v>0.57299999999999995</c:v>
                </c:pt>
                <c:pt idx="7529">
                  <c:v>0.55800000000000005</c:v>
                </c:pt>
                <c:pt idx="7530">
                  <c:v>0.45600000000000002</c:v>
                </c:pt>
                <c:pt idx="7531">
                  <c:v>0.82799999999999996</c:v>
                </c:pt>
                <c:pt idx="7532">
                  <c:v>0.76100000000000001</c:v>
                </c:pt>
                <c:pt idx="7533">
                  <c:v>0.748</c:v>
                </c:pt>
                <c:pt idx="7534">
                  <c:v>0.84399999999999997</c:v>
                </c:pt>
                <c:pt idx="7535">
                  <c:v>0.82799999999999996</c:v>
                </c:pt>
                <c:pt idx="7536">
                  <c:v>0.73699999999999999</c:v>
                </c:pt>
                <c:pt idx="7537">
                  <c:v>0.72299999999999998</c:v>
                </c:pt>
                <c:pt idx="7538">
                  <c:v>0.71699999999999997</c:v>
                </c:pt>
                <c:pt idx="7539">
                  <c:v>0.68899999999999995</c:v>
                </c:pt>
                <c:pt idx="7540">
                  <c:v>0.67400000000000004</c:v>
                </c:pt>
                <c:pt idx="7541">
                  <c:v>0.63800000000000001</c:v>
                </c:pt>
                <c:pt idx="7542">
                  <c:v>0.621</c:v>
                </c:pt>
                <c:pt idx="7543">
                  <c:v>0.61899999999999999</c:v>
                </c:pt>
                <c:pt idx="7544">
                  <c:v>0.51700000000000002</c:v>
                </c:pt>
                <c:pt idx="7545">
                  <c:v>0.50600000000000001</c:v>
                </c:pt>
                <c:pt idx="7546">
                  <c:v>0.47499999999999998</c:v>
                </c:pt>
                <c:pt idx="7547">
                  <c:v>0.75900000000000001</c:v>
                </c:pt>
                <c:pt idx="7548">
                  <c:v>0.747</c:v>
                </c:pt>
                <c:pt idx="7549">
                  <c:v>0.72699999999999998</c:v>
                </c:pt>
                <c:pt idx="7550">
                  <c:v>0.82799999999999996</c:v>
                </c:pt>
                <c:pt idx="7551">
                  <c:v>0.80900000000000005</c:v>
                </c:pt>
                <c:pt idx="7552">
                  <c:v>0.72399999999999998</c:v>
                </c:pt>
                <c:pt idx="7553">
                  <c:v>0.72199999999999998</c:v>
                </c:pt>
                <c:pt idx="7554">
                  <c:v>0.69199999999999995</c:v>
                </c:pt>
                <c:pt idx="7555">
                  <c:v>0.67800000000000005</c:v>
                </c:pt>
                <c:pt idx="7556">
                  <c:v>0.66300000000000003</c:v>
                </c:pt>
                <c:pt idx="7557">
                  <c:v>0.628</c:v>
                </c:pt>
                <c:pt idx="7558">
                  <c:v>0.61</c:v>
                </c:pt>
                <c:pt idx="7559">
                  <c:v>0.61</c:v>
                </c:pt>
                <c:pt idx="7560">
                  <c:v>0.50800000000000001</c:v>
                </c:pt>
                <c:pt idx="7561">
                  <c:v>0.496</c:v>
                </c:pt>
                <c:pt idx="7562">
                  <c:v>0.46800000000000003</c:v>
                </c:pt>
                <c:pt idx="7563">
                  <c:v>0.81399999999999995</c:v>
                </c:pt>
                <c:pt idx="7564">
                  <c:v>0.78500000000000003</c:v>
                </c:pt>
                <c:pt idx="7565">
                  <c:v>0.77200000000000002</c:v>
                </c:pt>
                <c:pt idx="7566">
                  <c:v>0.82699999999999996</c:v>
                </c:pt>
                <c:pt idx="7567">
                  <c:v>0.81200000000000006</c:v>
                </c:pt>
                <c:pt idx="7568">
                  <c:v>0.73299999999999998</c:v>
                </c:pt>
                <c:pt idx="7569">
                  <c:v>0.72</c:v>
                </c:pt>
                <c:pt idx="7570">
                  <c:v>0.69</c:v>
                </c:pt>
                <c:pt idx="7571">
                  <c:v>0.67700000000000005</c:v>
                </c:pt>
                <c:pt idx="7572">
                  <c:v>0.68600000000000005</c:v>
                </c:pt>
                <c:pt idx="7573">
                  <c:v>0.629</c:v>
                </c:pt>
                <c:pt idx="7574">
                  <c:v>0.60799999999999998</c:v>
                </c:pt>
                <c:pt idx="7575">
                  <c:v>0.57999999999999996</c:v>
                </c:pt>
                <c:pt idx="7576">
                  <c:v>0.51500000000000001</c:v>
                </c:pt>
                <c:pt idx="7577">
                  <c:v>0.50600000000000001</c:v>
                </c:pt>
                <c:pt idx="7578">
                  <c:v>0.47599999999999998</c:v>
                </c:pt>
                <c:pt idx="7579">
                  <c:v>0.80600000000000005</c:v>
                </c:pt>
                <c:pt idx="7580">
                  <c:v>0.77</c:v>
                </c:pt>
                <c:pt idx="7581">
                  <c:v>0.79100000000000004</c:v>
                </c:pt>
                <c:pt idx="7582">
                  <c:v>0.79400000000000004</c:v>
                </c:pt>
                <c:pt idx="7583">
                  <c:v>0.77900000000000003</c:v>
                </c:pt>
                <c:pt idx="7584">
                  <c:v>0.71699999999999997</c:v>
                </c:pt>
                <c:pt idx="7585">
                  <c:v>0.76</c:v>
                </c:pt>
                <c:pt idx="7586">
                  <c:v>0.71</c:v>
                </c:pt>
                <c:pt idx="7587">
                  <c:v>0.69199999999999995</c:v>
                </c:pt>
                <c:pt idx="7588">
                  <c:v>0.67100000000000004</c:v>
                </c:pt>
                <c:pt idx="7589">
                  <c:v>0.61699999999999999</c:v>
                </c:pt>
                <c:pt idx="7590">
                  <c:v>0.64600000000000002</c:v>
                </c:pt>
                <c:pt idx="7591">
                  <c:v>0.56999999999999995</c:v>
                </c:pt>
                <c:pt idx="7592">
                  <c:v>0.50800000000000001</c:v>
                </c:pt>
                <c:pt idx="7593">
                  <c:v>0.51300000000000001</c:v>
                </c:pt>
                <c:pt idx="7594">
                  <c:v>0.45900000000000002</c:v>
                </c:pt>
                <c:pt idx="7595">
                  <c:v>0.88700000000000001</c:v>
                </c:pt>
                <c:pt idx="7596">
                  <c:v>0.874</c:v>
                </c:pt>
                <c:pt idx="7597">
                  <c:v>0.83</c:v>
                </c:pt>
                <c:pt idx="7598">
                  <c:v>0.82499999999999996</c:v>
                </c:pt>
                <c:pt idx="7599">
                  <c:v>0.78900000000000003</c:v>
                </c:pt>
                <c:pt idx="7600">
                  <c:v>0.78100000000000003</c:v>
                </c:pt>
                <c:pt idx="7601">
                  <c:v>0.82799999999999996</c:v>
                </c:pt>
                <c:pt idx="7602">
                  <c:v>0.76</c:v>
                </c:pt>
                <c:pt idx="7603">
                  <c:v>0.748</c:v>
                </c:pt>
                <c:pt idx="7604">
                  <c:v>0.84499999999999997</c:v>
                </c:pt>
                <c:pt idx="7605">
                  <c:v>0.83</c:v>
                </c:pt>
                <c:pt idx="7606">
                  <c:v>0.76200000000000001</c:v>
                </c:pt>
                <c:pt idx="7607">
                  <c:v>0.751</c:v>
                </c:pt>
                <c:pt idx="7608">
                  <c:v>0.73899999999999999</c:v>
                </c:pt>
                <c:pt idx="7609">
                  <c:v>0.83499999999999996</c:v>
                </c:pt>
                <c:pt idx="7610">
                  <c:v>0.83399999999999996</c:v>
                </c:pt>
                <c:pt idx="7611">
                  <c:v>0.82199999999999995</c:v>
                </c:pt>
                <c:pt idx="7612">
                  <c:v>0.80900000000000005</c:v>
                </c:pt>
                <c:pt idx="7613">
                  <c:v>0.78100000000000003</c:v>
                </c:pt>
                <c:pt idx="7614">
                  <c:v>0.76800000000000002</c:v>
                </c:pt>
                <c:pt idx="7615">
                  <c:v>0.86499999999999999</c:v>
                </c:pt>
                <c:pt idx="7616">
                  <c:v>0.81899999999999995</c:v>
                </c:pt>
                <c:pt idx="7617">
                  <c:v>0.81</c:v>
                </c:pt>
                <c:pt idx="7618">
                  <c:v>0.79600000000000004</c:v>
                </c:pt>
                <c:pt idx="7619">
                  <c:v>0.79700000000000004</c:v>
                </c:pt>
                <c:pt idx="7620">
                  <c:v>0.876</c:v>
                </c:pt>
                <c:pt idx="7621">
                  <c:v>0.83199999999999996</c:v>
                </c:pt>
                <c:pt idx="7622">
                  <c:v>0.82699999999999996</c:v>
                </c:pt>
                <c:pt idx="7623">
                  <c:v>0.79100000000000004</c:v>
                </c:pt>
                <c:pt idx="7624">
                  <c:v>0.77800000000000002</c:v>
                </c:pt>
                <c:pt idx="7625">
                  <c:v>0.83199999999999996</c:v>
                </c:pt>
                <c:pt idx="7626">
                  <c:v>0.80100000000000005</c:v>
                </c:pt>
                <c:pt idx="7627">
                  <c:v>0.73699999999999999</c:v>
                </c:pt>
                <c:pt idx="7628">
                  <c:v>0.72099999999999997</c:v>
                </c:pt>
                <c:pt idx="7629">
                  <c:v>0.70299999999999996</c:v>
                </c:pt>
                <c:pt idx="7630">
                  <c:v>0.83</c:v>
                </c:pt>
                <c:pt idx="7631">
                  <c:v>0.76200000000000001</c:v>
                </c:pt>
                <c:pt idx="7632">
                  <c:v>0.75</c:v>
                </c:pt>
                <c:pt idx="7633">
                  <c:v>0.73099999999999998</c:v>
                </c:pt>
                <c:pt idx="7634">
                  <c:v>0.83299999999999996</c:v>
                </c:pt>
                <c:pt idx="7635">
                  <c:v>0.81699999999999995</c:v>
                </c:pt>
                <c:pt idx="7636">
                  <c:v>0.72699999999999998</c:v>
                </c:pt>
                <c:pt idx="7637">
                  <c:v>0.72499999999999998</c:v>
                </c:pt>
                <c:pt idx="7638">
                  <c:v>0.69399999999999995</c:v>
                </c:pt>
                <c:pt idx="7639">
                  <c:v>0.68</c:v>
                </c:pt>
                <c:pt idx="7640">
                  <c:v>0.82</c:v>
                </c:pt>
                <c:pt idx="7641">
                  <c:v>0.753</c:v>
                </c:pt>
                <c:pt idx="7642">
                  <c:v>0.74099999999999999</c:v>
                </c:pt>
                <c:pt idx="7643">
                  <c:v>0.83699999999999997</c:v>
                </c:pt>
                <c:pt idx="7644">
                  <c:v>0.82099999999999995</c:v>
                </c:pt>
                <c:pt idx="7645">
                  <c:v>0.73</c:v>
                </c:pt>
                <c:pt idx="7646">
                  <c:v>0.71699999999999997</c:v>
                </c:pt>
                <c:pt idx="7647">
                  <c:v>0.71299999999999997</c:v>
                </c:pt>
                <c:pt idx="7648">
                  <c:v>0.68700000000000006</c:v>
                </c:pt>
                <c:pt idx="7649">
                  <c:v>0.67400000000000004</c:v>
                </c:pt>
                <c:pt idx="7650">
                  <c:v>0.82599999999999996</c:v>
                </c:pt>
                <c:pt idx="7651">
                  <c:v>0.81200000000000006</c:v>
                </c:pt>
                <c:pt idx="7652">
                  <c:v>0.78400000000000003</c:v>
                </c:pt>
                <c:pt idx="7653">
                  <c:v>0.77100000000000002</c:v>
                </c:pt>
                <c:pt idx="7654">
                  <c:v>0.82699999999999996</c:v>
                </c:pt>
                <c:pt idx="7655">
                  <c:v>0.81299999999999994</c:v>
                </c:pt>
                <c:pt idx="7656">
                  <c:v>0.77900000000000003</c:v>
                </c:pt>
                <c:pt idx="7657">
                  <c:v>0.72099999999999997</c:v>
                </c:pt>
                <c:pt idx="7658">
                  <c:v>0.70799999999999996</c:v>
                </c:pt>
                <c:pt idx="7659">
                  <c:v>0.67800000000000005</c:v>
                </c:pt>
                <c:pt idx="7660">
                  <c:v>0.85499999999999998</c:v>
                </c:pt>
                <c:pt idx="7661">
                  <c:v>0.81399999999999995</c:v>
                </c:pt>
                <c:pt idx="7662">
                  <c:v>0.8</c:v>
                </c:pt>
                <c:pt idx="7663">
                  <c:v>0.8</c:v>
                </c:pt>
                <c:pt idx="7664">
                  <c:v>0.78600000000000003</c:v>
                </c:pt>
                <c:pt idx="7665">
                  <c:v>0.78800000000000003</c:v>
                </c:pt>
                <c:pt idx="7666">
                  <c:v>0.77300000000000002</c:v>
                </c:pt>
                <c:pt idx="7667">
                  <c:v>0.76700000000000002</c:v>
                </c:pt>
                <c:pt idx="7668">
                  <c:v>0.754</c:v>
                </c:pt>
                <c:pt idx="7669">
                  <c:v>0.70399999999999996</c:v>
                </c:pt>
                <c:pt idx="7670">
                  <c:v>0.89</c:v>
                </c:pt>
                <c:pt idx="7671">
                  <c:v>0.877</c:v>
                </c:pt>
                <c:pt idx="7672">
                  <c:v>0.83299999999999996</c:v>
                </c:pt>
                <c:pt idx="7673">
                  <c:v>0.82799999999999996</c:v>
                </c:pt>
                <c:pt idx="7674">
                  <c:v>0.79200000000000004</c:v>
                </c:pt>
                <c:pt idx="7675">
                  <c:v>0.77900000000000003</c:v>
                </c:pt>
                <c:pt idx="7676">
                  <c:v>0.83299999999999996</c:v>
                </c:pt>
                <c:pt idx="7677">
                  <c:v>0.80200000000000005</c:v>
                </c:pt>
                <c:pt idx="7678">
                  <c:v>0.73799999999999999</c:v>
                </c:pt>
                <c:pt idx="7679">
                  <c:v>0.72299999999999998</c:v>
                </c:pt>
                <c:pt idx="7680">
                  <c:v>0.70399999999999996</c:v>
                </c:pt>
                <c:pt idx="7681">
                  <c:v>0.78400000000000003</c:v>
                </c:pt>
                <c:pt idx="7682">
                  <c:v>0.83099999999999996</c:v>
                </c:pt>
                <c:pt idx="7683">
                  <c:v>0.76300000000000001</c:v>
                </c:pt>
                <c:pt idx="7684">
                  <c:v>0.752</c:v>
                </c:pt>
                <c:pt idx="7685">
                  <c:v>0.74</c:v>
                </c:pt>
                <c:pt idx="7686">
                  <c:v>0.83399999999999996</c:v>
                </c:pt>
                <c:pt idx="7687">
                  <c:v>0.81799999999999995</c:v>
                </c:pt>
                <c:pt idx="7688">
                  <c:v>0.72799999999999998</c:v>
                </c:pt>
                <c:pt idx="7689">
                  <c:v>0.71299999999999997</c:v>
                </c:pt>
                <c:pt idx="7690">
                  <c:v>0.69499999999999995</c:v>
                </c:pt>
                <c:pt idx="7691">
                  <c:v>0.68100000000000005</c:v>
                </c:pt>
                <c:pt idx="7692">
                  <c:v>0.83199999999999996</c:v>
                </c:pt>
                <c:pt idx="7693">
                  <c:v>0.82</c:v>
                </c:pt>
                <c:pt idx="7694">
                  <c:v>0.753</c:v>
                </c:pt>
                <c:pt idx="7695">
                  <c:v>0.74099999999999999</c:v>
                </c:pt>
                <c:pt idx="7696">
                  <c:v>0.83699999999999997</c:v>
                </c:pt>
                <c:pt idx="7697">
                  <c:v>0.82199999999999995</c:v>
                </c:pt>
                <c:pt idx="7698">
                  <c:v>0.73099999999999998</c:v>
                </c:pt>
                <c:pt idx="7699">
                  <c:v>0.71699999999999997</c:v>
                </c:pt>
                <c:pt idx="7700">
                  <c:v>0.71399999999999997</c:v>
                </c:pt>
                <c:pt idx="7701">
                  <c:v>0.68700000000000006</c:v>
                </c:pt>
                <c:pt idx="7702">
                  <c:v>0.67400000000000004</c:v>
                </c:pt>
                <c:pt idx="7703">
                  <c:v>0.87</c:v>
                </c:pt>
                <c:pt idx="7704">
                  <c:v>0.82499999999999996</c:v>
                </c:pt>
                <c:pt idx="7705">
                  <c:v>0.81100000000000005</c:v>
                </c:pt>
                <c:pt idx="7706">
                  <c:v>0.78300000000000003</c:v>
                </c:pt>
                <c:pt idx="7707">
                  <c:v>0.77</c:v>
                </c:pt>
                <c:pt idx="7708">
                  <c:v>0.82499999999999996</c:v>
                </c:pt>
                <c:pt idx="7709">
                  <c:v>0.81</c:v>
                </c:pt>
                <c:pt idx="7710">
                  <c:v>0.73299999999999998</c:v>
                </c:pt>
                <c:pt idx="7711">
                  <c:v>0.72</c:v>
                </c:pt>
                <c:pt idx="7712">
                  <c:v>0.70299999999999996</c:v>
                </c:pt>
                <c:pt idx="7713">
                  <c:v>0.67700000000000005</c:v>
                </c:pt>
                <c:pt idx="7714">
                  <c:v>0.86499999999999999</c:v>
                </c:pt>
                <c:pt idx="7715">
                  <c:v>0.81899999999999995</c:v>
                </c:pt>
                <c:pt idx="7716">
                  <c:v>0.81</c:v>
                </c:pt>
                <c:pt idx="7717">
                  <c:v>0.79700000000000004</c:v>
                </c:pt>
                <c:pt idx="7718">
                  <c:v>0.79700000000000004</c:v>
                </c:pt>
                <c:pt idx="7719">
                  <c:v>0.78200000000000003</c:v>
                </c:pt>
                <c:pt idx="7720">
                  <c:v>0.78500000000000003</c:v>
                </c:pt>
                <c:pt idx="7721">
                  <c:v>0.77</c:v>
                </c:pt>
                <c:pt idx="7722">
                  <c:v>0.76400000000000001</c:v>
                </c:pt>
                <c:pt idx="7723">
                  <c:v>0.751</c:v>
                </c:pt>
                <c:pt idx="7724">
                  <c:v>0.69899999999999995</c:v>
                </c:pt>
                <c:pt idx="7725">
                  <c:v>0.874</c:v>
                </c:pt>
                <c:pt idx="7726">
                  <c:v>0.83799999999999997</c:v>
                </c:pt>
                <c:pt idx="7727">
                  <c:v>0.82499999999999996</c:v>
                </c:pt>
                <c:pt idx="7728">
                  <c:v>0.82899999999999996</c:v>
                </c:pt>
                <c:pt idx="7729">
                  <c:v>0.76100000000000001</c:v>
                </c:pt>
                <c:pt idx="7730">
                  <c:v>0.749</c:v>
                </c:pt>
                <c:pt idx="7731">
                  <c:v>0.76200000000000001</c:v>
                </c:pt>
                <c:pt idx="7732">
                  <c:v>0.751</c:v>
                </c:pt>
                <c:pt idx="7733">
                  <c:v>0.73899999999999999</c:v>
                </c:pt>
                <c:pt idx="7734">
                  <c:v>0.82299999999999995</c:v>
                </c:pt>
                <c:pt idx="7735">
                  <c:v>0.80900000000000005</c:v>
                </c:pt>
                <c:pt idx="7736">
                  <c:v>0.78100000000000003</c:v>
                </c:pt>
                <c:pt idx="7737">
                  <c:v>0.82499999999999996</c:v>
                </c:pt>
                <c:pt idx="7738">
                  <c:v>0.81200000000000006</c:v>
                </c:pt>
                <c:pt idx="7739">
                  <c:v>0.77300000000000002</c:v>
                </c:pt>
                <c:pt idx="7740">
                  <c:v>0.88200000000000001</c:v>
                </c:pt>
                <c:pt idx="7741">
                  <c:v>0.875</c:v>
                </c:pt>
                <c:pt idx="7742">
                  <c:v>0.83399999999999996</c:v>
                </c:pt>
                <c:pt idx="7743">
                  <c:v>0.82499999999999996</c:v>
                </c:pt>
                <c:pt idx="7744">
                  <c:v>0.84099999999999997</c:v>
                </c:pt>
                <c:pt idx="7745">
                  <c:v>0.82799999999999996</c:v>
                </c:pt>
                <c:pt idx="7746">
                  <c:v>0.76100000000000001</c:v>
                </c:pt>
                <c:pt idx="7747">
                  <c:v>0.749</c:v>
                </c:pt>
                <c:pt idx="7748">
                  <c:v>0.83</c:v>
                </c:pt>
                <c:pt idx="7749">
                  <c:v>0.76200000000000001</c:v>
                </c:pt>
                <c:pt idx="7750">
                  <c:v>0.75</c:v>
                </c:pt>
                <c:pt idx="7751">
                  <c:v>0.73899999999999999</c:v>
                </c:pt>
                <c:pt idx="7752">
                  <c:v>0.83499999999999996</c:v>
                </c:pt>
                <c:pt idx="7753">
                  <c:v>0.82199999999999995</c:v>
                </c:pt>
                <c:pt idx="7754">
                  <c:v>0.753</c:v>
                </c:pt>
                <c:pt idx="7755">
                  <c:v>0.78</c:v>
                </c:pt>
                <c:pt idx="7756">
                  <c:v>0.86699999999999999</c:v>
                </c:pt>
                <c:pt idx="7757">
                  <c:v>0.82499999999999996</c:v>
                </c:pt>
                <c:pt idx="7758">
                  <c:v>0.81100000000000005</c:v>
                </c:pt>
                <c:pt idx="7759">
                  <c:v>0.77500000000000002</c:v>
                </c:pt>
                <c:pt idx="7760">
                  <c:v>0.88600000000000001</c:v>
                </c:pt>
                <c:pt idx="7761">
                  <c:v>0.873</c:v>
                </c:pt>
                <c:pt idx="7762">
                  <c:v>0.83699999999999997</c:v>
                </c:pt>
                <c:pt idx="7763">
                  <c:v>0.82399999999999995</c:v>
                </c:pt>
                <c:pt idx="7764">
                  <c:v>0.78800000000000003</c:v>
                </c:pt>
                <c:pt idx="7765">
                  <c:v>0.83899999999999997</c:v>
                </c:pt>
                <c:pt idx="7766">
                  <c:v>0.82699999999999996</c:v>
                </c:pt>
                <c:pt idx="7767">
                  <c:v>0.75900000000000001</c:v>
                </c:pt>
                <c:pt idx="7768">
                  <c:v>0.748</c:v>
                </c:pt>
                <c:pt idx="7769">
                  <c:v>0.77500000000000002</c:v>
                </c:pt>
                <c:pt idx="7770">
                  <c:v>0.82899999999999996</c:v>
                </c:pt>
                <c:pt idx="7771">
                  <c:v>0.76100000000000001</c:v>
                </c:pt>
                <c:pt idx="7772">
                  <c:v>0.75</c:v>
                </c:pt>
                <c:pt idx="7773">
                  <c:v>0.73799999999999999</c:v>
                </c:pt>
                <c:pt idx="7774">
                  <c:v>0.83399999999999996</c:v>
                </c:pt>
                <c:pt idx="7775">
                  <c:v>0.83599999999999997</c:v>
                </c:pt>
                <c:pt idx="7776">
                  <c:v>0.82199999999999995</c:v>
                </c:pt>
                <c:pt idx="7777">
                  <c:v>0.753</c:v>
                </c:pt>
                <c:pt idx="7778">
                  <c:v>0.78</c:v>
                </c:pt>
                <c:pt idx="7779">
                  <c:v>0.76700000000000002</c:v>
                </c:pt>
                <c:pt idx="7780">
                  <c:v>0.86399999999999999</c:v>
                </c:pt>
                <c:pt idx="7781">
                  <c:v>0.82699999999999996</c:v>
                </c:pt>
                <c:pt idx="7782">
                  <c:v>0.81299999999999994</c:v>
                </c:pt>
                <c:pt idx="7783">
                  <c:v>0.77700000000000002</c:v>
                </c:pt>
                <c:pt idx="7784">
                  <c:v>0.76400000000000001</c:v>
                </c:pt>
                <c:pt idx="7785">
                  <c:v>0.88600000000000001</c:v>
                </c:pt>
                <c:pt idx="7786">
                  <c:v>0.873</c:v>
                </c:pt>
                <c:pt idx="7787">
                  <c:v>0.83699999999999997</c:v>
                </c:pt>
                <c:pt idx="7788">
                  <c:v>0.82399999999999995</c:v>
                </c:pt>
                <c:pt idx="7789">
                  <c:v>0.78800000000000003</c:v>
                </c:pt>
                <c:pt idx="7790">
                  <c:v>0.83899999999999997</c:v>
                </c:pt>
                <c:pt idx="7791">
                  <c:v>0.82699999999999996</c:v>
                </c:pt>
                <c:pt idx="7792">
                  <c:v>0.75900000000000001</c:v>
                </c:pt>
                <c:pt idx="7793">
                  <c:v>0.748</c:v>
                </c:pt>
                <c:pt idx="7794">
                  <c:v>0.77500000000000002</c:v>
                </c:pt>
                <c:pt idx="7795">
                  <c:v>0.82899999999999996</c:v>
                </c:pt>
                <c:pt idx="7796">
                  <c:v>0.76100000000000001</c:v>
                </c:pt>
                <c:pt idx="7797">
                  <c:v>0.75</c:v>
                </c:pt>
                <c:pt idx="7798">
                  <c:v>0.73799999999999999</c:v>
                </c:pt>
                <c:pt idx="7799">
                  <c:v>0.83399999999999996</c:v>
                </c:pt>
                <c:pt idx="7800">
                  <c:v>0.83599999999999997</c:v>
                </c:pt>
                <c:pt idx="7801">
                  <c:v>0.82199999999999995</c:v>
                </c:pt>
                <c:pt idx="7802">
                  <c:v>0.753</c:v>
                </c:pt>
                <c:pt idx="7803">
                  <c:v>0.78</c:v>
                </c:pt>
                <c:pt idx="7804">
                  <c:v>0.76700000000000002</c:v>
                </c:pt>
                <c:pt idx="7805">
                  <c:v>0.86399999999999999</c:v>
                </c:pt>
                <c:pt idx="7806">
                  <c:v>0.82699999999999996</c:v>
                </c:pt>
                <c:pt idx="7807">
                  <c:v>0.81299999999999994</c:v>
                </c:pt>
                <c:pt idx="7808">
                  <c:v>0.77700000000000002</c:v>
                </c:pt>
                <c:pt idx="7809">
                  <c:v>0.76400000000000001</c:v>
                </c:pt>
                <c:pt idx="7810">
                  <c:v>0.88600000000000001</c:v>
                </c:pt>
                <c:pt idx="7811">
                  <c:v>0.874</c:v>
                </c:pt>
                <c:pt idx="7812">
                  <c:v>0.83699999999999997</c:v>
                </c:pt>
                <c:pt idx="7813">
                  <c:v>0.82399999999999995</c:v>
                </c:pt>
                <c:pt idx="7814">
                  <c:v>0.78900000000000003</c:v>
                </c:pt>
                <c:pt idx="7815">
                  <c:v>0.84</c:v>
                </c:pt>
                <c:pt idx="7816">
                  <c:v>0.82799999999999996</c:v>
                </c:pt>
                <c:pt idx="7817">
                  <c:v>0.76</c:v>
                </c:pt>
                <c:pt idx="7818">
                  <c:v>0.748</c:v>
                </c:pt>
                <c:pt idx="7819">
                  <c:v>0.85099999999999998</c:v>
                </c:pt>
                <c:pt idx="7820">
                  <c:v>0.83</c:v>
                </c:pt>
                <c:pt idx="7821">
                  <c:v>0.76200000000000001</c:v>
                </c:pt>
                <c:pt idx="7822">
                  <c:v>0.751</c:v>
                </c:pt>
                <c:pt idx="7823">
                  <c:v>0.73899999999999999</c:v>
                </c:pt>
                <c:pt idx="7824">
                  <c:v>0.83499999999999996</c:v>
                </c:pt>
                <c:pt idx="7825">
                  <c:v>0.83499999999999996</c:v>
                </c:pt>
                <c:pt idx="7826">
                  <c:v>0.82299999999999995</c:v>
                </c:pt>
                <c:pt idx="7827">
                  <c:v>0.80900000000000005</c:v>
                </c:pt>
                <c:pt idx="7828">
                  <c:v>0.78100000000000003</c:v>
                </c:pt>
                <c:pt idx="7829">
                  <c:v>0.76800000000000002</c:v>
                </c:pt>
                <c:pt idx="7830">
                  <c:v>0.86799999999999999</c:v>
                </c:pt>
                <c:pt idx="7831">
                  <c:v>0.82599999999999996</c:v>
                </c:pt>
                <c:pt idx="7832">
                  <c:v>0.81299999999999994</c:v>
                </c:pt>
                <c:pt idx="7833">
                  <c:v>0.77400000000000002</c:v>
                </c:pt>
                <c:pt idx="7834">
                  <c:v>0.76300000000000001</c:v>
                </c:pt>
                <c:pt idx="7835">
                  <c:v>0.88900000000000001</c:v>
                </c:pt>
                <c:pt idx="7836">
                  <c:v>0.88200000000000001</c:v>
                </c:pt>
                <c:pt idx="7837">
                  <c:v>0.83599999999999997</c:v>
                </c:pt>
                <c:pt idx="7838">
                  <c:v>0.83199999999999996</c:v>
                </c:pt>
                <c:pt idx="7839">
                  <c:v>0.81899999999999995</c:v>
                </c:pt>
                <c:pt idx="7840">
                  <c:v>0.78300000000000003</c:v>
                </c:pt>
                <c:pt idx="7841">
                  <c:v>0.78600000000000003</c:v>
                </c:pt>
                <c:pt idx="7842">
                  <c:v>0.83499999999999996</c:v>
                </c:pt>
                <c:pt idx="7843">
                  <c:v>0.82199999999999995</c:v>
                </c:pt>
                <c:pt idx="7844">
                  <c:v>0.755</c:v>
                </c:pt>
                <c:pt idx="7845">
                  <c:v>0.74299999999999999</c:v>
                </c:pt>
                <c:pt idx="7846">
                  <c:v>0.83799999999999997</c:v>
                </c:pt>
                <c:pt idx="7847">
                  <c:v>0.83399999999999996</c:v>
                </c:pt>
                <c:pt idx="7848">
                  <c:v>0.82199999999999995</c:v>
                </c:pt>
                <c:pt idx="7849">
                  <c:v>0.754</c:v>
                </c:pt>
                <c:pt idx="7850">
                  <c:v>0.74199999999999999</c:v>
                </c:pt>
                <c:pt idx="7851">
                  <c:v>0.83899999999999997</c:v>
                </c:pt>
                <c:pt idx="7852">
                  <c:v>0.82299999999999995</c:v>
                </c:pt>
                <c:pt idx="7853">
                  <c:v>0.83399999999999996</c:v>
                </c:pt>
                <c:pt idx="7854">
                  <c:v>0.82299999999999995</c:v>
                </c:pt>
                <c:pt idx="7855">
                  <c:v>0.754</c:v>
                </c:pt>
                <c:pt idx="7856">
                  <c:v>0.78100000000000003</c:v>
                </c:pt>
                <c:pt idx="7857">
                  <c:v>0.76800000000000002</c:v>
                </c:pt>
                <c:pt idx="7858">
                  <c:v>0.82299999999999995</c:v>
                </c:pt>
                <c:pt idx="7859">
                  <c:v>0.82599999999999996</c:v>
                </c:pt>
                <c:pt idx="7860">
                  <c:v>0.81699999999999995</c:v>
                </c:pt>
                <c:pt idx="7861">
                  <c:v>0.80400000000000005</c:v>
                </c:pt>
                <c:pt idx="7862">
                  <c:v>0.76800000000000002</c:v>
                </c:pt>
                <c:pt idx="7863">
                  <c:v>0.79</c:v>
                </c:pt>
                <c:pt idx="7864">
                  <c:v>0.79200000000000004</c:v>
                </c:pt>
                <c:pt idx="7865">
                  <c:v>0.81200000000000006</c:v>
                </c:pt>
                <c:pt idx="7866">
                  <c:v>0.82099999999999995</c:v>
                </c:pt>
                <c:pt idx="7867">
                  <c:v>0.88900000000000001</c:v>
                </c:pt>
                <c:pt idx="7868">
                  <c:v>0.84199999999999997</c:v>
                </c:pt>
                <c:pt idx="7869">
                  <c:v>0.81499999999999995</c:v>
                </c:pt>
                <c:pt idx="7870">
                  <c:v>0.79</c:v>
                </c:pt>
                <c:pt idx="7871">
                  <c:v>0.77900000000000003</c:v>
                </c:pt>
                <c:pt idx="7872">
                  <c:v>0.76900000000000002</c:v>
                </c:pt>
                <c:pt idx="7873">
                  <c:v>0.79</c:v>
                </c:pt>
                <c:pt idx="7874">
                  <c:v>0.77800000000000002</c:v>
                </c:pt>
                <c:pt idx="7875">
                  <c:v>0.77400000000000002</c:v>
                </c:pt>
                <c:pt idx="7876">
                  <c:v>0.75700000000000001</c:v>
                </c:pt>
                <c:pt idx="7877">
                  <c:v>0.79300000000000004</c:v>
                </c:pt>
                <c:pt idx="7878">
                  <c:v>0.78200000000000003</c:v>
                </c:pt>
                <c:pt idx="7879">
                  <c:v>0.76900000000000002</c:v>
                </c:pt>
                <c:pt idx="7880">
                  <c:v>0.75800000000000001</c:v>
                </c:pt>
                <c:pt idx="7881">
                  <c:v>0.88600000000000001</c:v>
                </c:pt>
                <c:pt idx="7882">
                  <c:v>0.83899999999999997</c:v>
                </c:pt>
                <c:pt idx="7883">
                  <c:v>0.82699999999999996</c:v>
                </c:pt>
                <c:pt idx="7884">
                  <c:v>0.81299999999999994</c:v>
                </c:pt>
                <c:pt idx="7885">
                  <c:v>0.89600000000000002</c:v>
                </c:pt>
                <c:pt idx="7886">
                  <c:v>0.88800000000000001</c:v>
                </c:pt>
                <c:pt idx="7887">
                  <c:v>0.84199999999999997</c:v>
                </c:pt>
                <c:pt idx="7888">
                  <c:v>0.83</c:v>
                </c:pt>
                <c:pt idx="7889">
                  <c:v>0.82399999999999995</c:v>
                </c:pt>
                <c:pt idx="7890">
                  <c:v>0.79</c:v>
                </c:pt>
                <c:pt idx="7891">
                  <c:v>0.77800000000000002</c:v>
                </c:pt>
                <c:pt idx="7892">
                  <c:v>0.76800000000000002</c:v>
                </c:pt>
                <c:pt idx="7893">
                  <c:v>0.75600000000000001</c:v>
                </c:pt>
                <c:pt idx="7894">
                  <c:v>0.73499999999999999</c:v>
                </c:pt>
                <c:pt idx="7895">
                  <c:v>0.77800000000000002</c:v>
                </c:pt>
                <c:pt idx="7896">
                  <c:v>0.77400000000000002</c:v>
                </c:pt>
                <c:pt idx="7897">
                  <c:v>0.75600000000000001</c:v>
                </c:pt>
                <c:pt idx="7898">
                  <c:v>0.73599999999999999</c:v>
                </c:pt>
                <c:pt idx="7899">
                  <c:v>0.72299999999999998</c:v>
                </c:pt>
                <c:pt idx="7900">
                  <c:v>0.78200000000000003</c:v>
                </c:pt>
                <c:pt idx="7901">
                  <c:v>0.76900000000000002</c:v>
                </c:pt>
                <c:pt idx="7902">
                  <c:v>0.75800000000000001</c:v>
                </c:pt>
                <c:pt idx="7903">
                  <c:v>0.745</c:v>
                </c:pt>
                <c:pt idx="7904">
                  <c:v>0.72399999999999998</c:v>
                </c:pt>
                <c:pt idx="7905">
                  <c:v>0.84</c:v>
                </c:pt>
                <c:pt idx="7906">
                  <c:v>0.82799999999999996</c:v>
                </c:pt>
                <c:pt idx="7907">
                  <c:v>0.81399999999999995</c:v>
                </c:pt>
                <c:pt idx="7908">
                  <c:v>0.78500000000000003</c:v>
                </c:pt>
                <c:pt idx="7909">
                  <c:v>0.77100000000000002</c:v>
                </c:pt>
                <c:pt idx="7910">
                  <c:v>0.89600000000000002</c:v>
                </c:pt>
                <c:pt idx="7911">
                  <c:v>0.88800000000000001</c:v>
                </c:pt>
                <c:pt idx="7912">
                  <c:v>0.84199999999999997</c:v>
                </c:pt>
                <c:pt idx="7913">
                  <c:v>0.83</c:v>
                </c:pt>
                <c:pt idx="7914">
                  <c:v>0.82399999999999995</c:v>
                </c:pt>
                <c:pt idx="7915">
                  <c:v>0.79</c:v>
                </c:pt>
                <c:pt idx="7916">
                  <c:v>0.77800000000000002</c:v>
                </c:pt>
                <c:pt idx="7917">
                  <c:v>0.76800000000000002</c:v>
                </c:pt>
                <c:pt idx="7918">
                  <c:v>0.75600000000000001</c:v>
                </c:pt>
                <c:pt idx="7919">
                  <c:v>0.73499999999999999</c:v>
                </c:pt>
                <c:pt idx="7920">
                  <c:v>0.77800000000000002</c:v>
                </c:pt>
                <c:pt idx="7921">
                  <c:v>0.77400000000000002</c:v>
                </c:pt>
                <c:pt idx="7922">
                  <c:v>0.75600000000000001</c:v>
                </c:pt>
                <c:pt idx="7923">
                  <c:v>0.73599999999999999</c:v>
                </c:pt>
                <c:pt idx="7924">
                  <c:v>0.72299999999999998</c:v>
                </c:pt>
                <c:pt idx="7925">
                  <c:v>0.78200000000000003</c:v>
                </c:pt>
                <c:pt idx="7926">
                  <c:v>0.76900000000000002</c:v>
                </c:pt>
                <c:pt idx="7927">
                  <c:v>0.75800000000000001</c:v>
                </c:pt>
                <c:pt idx="7928">
                  <c:v>0.745</c:v>
                </c:pt>
                <c:pt idx="7929">
                  <c:v>0.72399999999999998</c:v>
                </c:pt>
                <c:pt idx="7930">
                  <c:v>0.84</c:v>
                </c:pt>
                <c:pt idx="7931">
                  <c:v>0.82799999999999996</c:v>
                </c:pt>
                <c:pt idx="7932">
                  <c:v>0.81399999999999995</c:v>
                </c:pt>
                <c:pt idx="7933">
                  <c:v>0.78500000000000003</c:v>
                </c:pt>
                <c:pt idx="7934">
                  <c:v>0.77100000000000002</c:v>
                </c:pt>
                <c:pt idx="7935">
                  <c:v>0.82599999999999996</c:v>
                </c:pt>
                <c:pt idx="7936">
                  <c:v>0.81599999999999995</c:v>
                </c:pt>
                <c:pt idx="7937">
                  <c:v>0.84699999999999998</c:v>
                </c:pt>
                <c:pt idx="7938">
                  <c:v>0.83499999999999996</c:v>
                </c:pt>
                <c:pt idx="7939">
                  <c:v>0.76600000000000001</c:v>
                </c:pt>
                <c:pt idx="7940">
                  <c:v>0.754</c:v>
                </c:pt>
                <c:pt idx="7941">
                  <c:v>0.85599999999999998</c:v>
                </c:pt>
                <c:pt idx="7942">
                  <c:v>0.83299999999999996</c:v>
                </c:pt>
                <c:pt idx="7943">
                  <c:v>0.81599999999999995</c:v>
                </c:pt>
                <c:pt idx="7944">
                  <c:v>0.73599999999999999</c:v>
                </c:pt>
                <c:pt idx="7945">
                  <c:v>0.71899999999999997</c:v>
                </c:pt>
                <c:pt idx="7946">
                  <c:v>0.79600000000000004</c:v>
                </c:pt>
                <c:pt idx="7947">
                  <c:v>0.78400000000000003</c:v>
                </c:pt>
                <c:pt idx="7948">
                  <c:v>0.78</c:v>
                </c:pt>
                <c:pt idx="7949">
                  <c:v>0.76200000000000001</c:v>
                </c:pt>
                <c:pt idx="7950">
                  <c:v>0.74</c:v>
                </c:pt>
                <c:pt idx="7951">
                  <c:v>0.72799999999999998</c:v>
                </c:pt>
                <c:pt idx="7952">
                  <c:v>0.71299999999999997</c:v>
                </c:pt>
                <c:pt idx="7953">
                  <c:v>0.73599999999999999</c:v>
                </c:pt>
                <c:pt idx="7954">
                  <c:v>0.72199999999999998</c:v>
                </c:pt>
                <c:pt idx="7955">
                  <c:v>0.7</c:v>
                </c:pt>
                <c:pt idx="7956">
                  <c:v>0.68799999999999994</c:v>
                </c:pt>
                <c:pt idx="7957">
                  <c:v>0.78300000000000003</c:v>
                </c:pt>
                <c:pt idx="7958">
                  <c:v>0.77900000000000003</c:v>
                </c:pt>
                <c:pt idx="7959">
                  <c:v>0.76700000000000002</c:v>
                </c:pt>
                <c:pt idx="7960">
                  <c:v>0.74199999999999999</c:v>
                </c:pt>
                <c:pt idx="7961">
                  <c:v>0.72899999999999998</c:v>
                </c:pt>
                <c:pt idx="7962">
                  <c:v>0.71599999999999997</c:v>
                </c:pt>
                <c:pt idx="7963">
                  <c:v>0.73799999999999999</c:v>
                </c:pt>
                <c:pt idx="7964">
                  <c:v>0.72399999999999998</c:v>
                </c:pt>
                <c:pt idx="7965">
                  <c:v>0.70199999999999996</c:v>
                </c:pt>
                <c:pt idx="7966">
                  <c:v>0.68799999999999994</c:v>
                </c:pt>
                <c:pt idx="7967">
                  <c:v>0.67500000000000004</c:v>
                </c:pt>
                <c:pt idx="7968">
                  <c:v>0.78600000000000003</c:v>
                </c:pt>
                <c:pt idx="7969">
                  <c:v>0.83299999999999996</c:v>
                </c:pt>
                <c:pt idx="7970">
                  <c:v>0.76300000000000001</c:v>
                </c:pt>
                <c:pt idx="7971">
                  <c:v>0.749</c:v>
                </c:pt>
                <c:pt idx="7972">
                  <c:v>0.72899999999999998</c:v>
                </c:pt>
                <c:pt idx="7973">
                  <c:v>0.83199999999999996</c:v>
                </c:pt>
                <c:pt idx="7974">
                  <c:v>0.81599999999999995</c:v>
                </c:pt>
                <c:pt idx="7975">
                  <c:v>0.72499999999999998</c:v>
                </c:pt>
                <c:pt idx="7976">
                  <c:v>0.71099999999999997</c:v>
                </c:pt>
                <c:pt idx="7977">
                  <c:v>0.69299999999999995</c:v>
                </c:pt>
                <c:pt idx="7978">
                  <c:v>0.68</c:v>
                </c:pt>
                <c:pt idx="7979">
                  <c:v>0.872</c:v>
                </c:pt>
                <c:pt idx="7980">
                  <c:v>0.82699999999999996</c:v>
                </c:pt>
                <c:pt idx="7981">
                  <c:v>0.82099999999999995</c:v>
                </c:pt>
                <c:pt idx="7982">
                  <c:v>0.78400000000000003</c:v>
                </c:pt>
                <c:pt idx="7983">
                  <c:v>0.77</c:v>
                </c:pt>
                <c:pt idx="7984">
                  <c:v>0.83099999999999996</c:v>
                </c:pt>
                <c:pt idx="7985">
                  <c:v>0.79300000000000004</c:v>
                </c:pt>
                <c:pt idx="7986">
                  <c:v>0.77800000000000002</c:v>
                </c:pt>
                <c:pt idx="7987">
                  <c:v>0.71599999999999997</c:v>
                </c:pt>
                <c:pt idx="7988">
                  <c:v>0.70299999999999996</c:v>
                </c:pt>
                <c:pt idx="7989">
                  <c:v>0.70599999999999996</c:v>
                </c:pt>
                <c:pt idx="7990">
                  <c:v>0.81699999999999995</c:v>
                </c:pt>
                <c:pt idx="7991">
                  <c:v>0.84799999999999998</c:v>
                </c:pt>
                <c:pt idx="7992">
                  <c:v>0.83599999999999997</c:v>
                </c:pt>
                <c:pt idx="7993">
                  <c:v>0.76700000000000002</c:v>
                </c:pt>
                <c:pt idx="7994">
                  <c:v>0.755</c:v>
                </c:pt>
                <c:pt idx="7995">
                  <c:v>0.78100000000000003</c:v>
                </c:pt>
                <c:pt idx="7996">
                  <c:v>0.83399999999999996</c:v>
                </c:pt>
                <c:pt idx="7997">
                  <c:v>0.81699999999999995</c:v>
                </c:pt>
                <c:pt idx="7998">
                  <c:v>0.73699999999999999</c:v>
                </c:pt>
                <c:pt idx="7999">
                  <c:v>0.72099999999999997</c:v>
                </c:pt>
                <c:pt idx="8000">
                  <c:v>0.68700000000000006</c:v>
                </c:pt>
                <c:pt idx="8001">
                  <c:v>0.67100000000000004</c:v>
                </c:pt>
                <c:pt idx="8002">
                  <c:v>0.63400000000000001</c:v>
                </c:pt>
                <c:pt idx="8003">
                  <c:v>0.63100000000000001</c:v>
                </c:pt>
                <c:pt idx="8004">
                  <c:v>0.52</c:v>
                </c:pt>
                <c:pt idx="8005">
                  <c:v>0.78500000000000003</c:v>
                </c:pt>
                <c:pt idx="8006">
                  <c:v>0.78100000000000003</c:v>
                </c:pt>
                <c:pt idx="8007">
                  <c:v>0.76800000000000002</c:v>
                </c:pt>
                <c:pt idx="8008">
                  <c:v>0.74199999999999999</c:v>
                </c:pt>
                <c:pt idx="8009">
                  <c:v>0.72899999999999998</c:v>
                </c:pt>
                <c:pt idx="8010">
                  <c:v>0.71699999999999997</c:v>
                </c:pt>
                <c:pt idx="8011">
                  <c:v>0.73799999999999999</c:v>
                </c:pt>
                <c:pt idx="8012">
                  <c:v>0.72299999999999998</c:v>
                </c:pt>
                <c:pt idx="8013">
                  <c:v>0.7</c:v>
                </c:pt>
                <c:pt idx="8014">
                  <c:v>0.68899999999999995</c:v>
                </c:pt>
                <c:pt idx="8015">
                  <c:v>0.67300000000000004</c:v>
                </c:pt>
                <c:pt idx="8016">
                  <c:v>0.65800000000000003</c:v>
                </c:pt>
                <c:pt idx="8017">
                  <c:v>0.64</c:v>
                </c:pt>
                <c:pt idx="8018">
                  <c:v>0.61299999999999999</c:v>
                </c:pt>
                <c:pt idx="8019">
                  <c:v>0.497</c:v>
                </c:pt>
                <c:pt idx="8020">
                  <c:v>0.78</c:v>
                </c:pt>
                <c:pt idx="8021">
                  <c:v>0.76800000000000002</c:v>
                </c:pt>
                <c:pt idx="8022">
                  <c:v>0.74299999999999999</c:v>
                </c:pt>
                <c:pt idx="8023">
                  <c:v>0.72899999999999998</c:v>
                </c:pt>
                <c:pt idx="8024">
                  <c:v>0.71699999999999997</c:v>
                </c:pt>
                <c:pt idx="8025">
                  <c:v>0.73899999999999999</c:v>
                </c:pt>
                <c:pt idx="8026">
                  <c:v>0.72399999999999998</c:v>
                </c:pt>
                <c:pt idx="8027">
                  <c:v>0.70299999999999996</c:v>
                </c:pt>
                <c:pt idx="8028">
                  <c:v>0.68799999999999994</c:v>
                </c:pt>
                <c:pt idx="8029">
                  <c:v>0.67600000000000005</c:v>
                </c:pt>
                <c:pt idx="8030">
                  <c:v>0.66500000000000004</c:v>
                </c:pt>
                <c:pt idx="8031">
                  <c:v>0.64700000000000002</c:v>
                </c:pt>
                <c:pt idx="8032">
                  <c:v>0.64500000000000002</c:v>
                </c:pt>
                <c:pt idx="8033">
                  <c:v>0.58499999999999996</c:v>
                </c:pt>
                <c:pt idx="8034">
                  <c:v>0.49</c:v>
                </c:pt>
                <c:pt idx="8035">
                  <c:v>0.77400000000000002</c:v>
                </c:pt>
                <c:pt idx="8036">
                  <c:v>0.76300000000000001</c:v>
                </c:pt>
                <c:pt idx="8037">
                  <c:v>0.75</c:v>
                </c:pt>
                <c:pt idx="8038">
                  <c:v>0.73</c:v>
                </c:pt>
                <c:pt idx="8039">
                  <c:v>0.83299999999999996</c:v>
                </c:pt>
                <c:pt idx="8040">
                  <c:v>0.81699999999999995</c:v>
                </c:pt>
                <c:pt idx="8041">
                  <c:v>0.72499999999999998</c:v>
                </c:pt>
                <c:pt idx="8042">
                  <c:v>0.71099999999999997</c:v>
                </c:pt>
                <c:pt idx="8043">
                  <c:v>0.69299999999999995</c:v>
                </c:pt>
                <c:pt idx="8044">
                  <c:v>0.68</c:v>
                </c:pt>
                <c:pt idx="8045">
                  <c:v>0.66500000000000004</c:v>
                </c:pt>
                <c:pt idx="8046">
                  <c:v>0.65200000000000002</c:v>
                </c:pt>
                <c:pt idx="8047">
                  <c:v>0.61099999999999999</c:v>
                </c:pt>
                <c:pt idx="8048">
                  <c:v>0.61199999999999999</c:v>
                </c:pt>
                <c:pt idx="8049">
                  <c:v>0.502</c:v>
                </c:pt>
                <c:pt idx="8050">
                  <c:v>0.82699999999999996</c:v>
                </c:pt>
                <c:pt idx="8051">
                  <c:v>0.82099999999999995</c:v>
                </c:pt>
                <c:pt idx="8052">
                  <c:v>0.78400000000000003</c:v>
                </c:pt>
                <c:pt idx="8053">
                  <c:v>0.77</c:v>
                </c:pt>
                <c:pt idx="8054">
                  <c:v>0.82499999999999996</c:v>
                </c:pt>
                <c:pt idx="8055">
                  <c:v>0.79300000000000004</c:v>
                </c:pt>
                <c:pt idx="8056">
                  <c:v>0.77800000000000002</c:v>
                </c:pt>
                <c:pt idx="8057">
                  <c:v>0.71599999999999997</c:v>
                </c:pt>
                <c:pt idx="8058">
                  <c:v>0.70299999999999996</c:v>
                </c:pt>
                <c:pt idx="8059">
                  <c:v>0.70699999999999996</c:v>
                </c:pt>
                <c:pt idx="8060">
                  <c:v>0.69</c:v>
                </c:pt>
                <c:pt idx="8061">
                  <c:v>0.626</c:v>
                </c:pt>
                <c:pt idx="8062">
                  <c:v>0.61199999999999999</c:v>
                </c:pt>
                <c:pt idx="8063">
                  <c:v>0.57699999999999996</c:v>
                </c:pt>
                <c:pt idx="8064">
                  <c:v>0.50800000000000001</c:v>
                </c:pt>
                <c:pt idx="8065">
                  <c:v>0.80800000000000005</c:v>
                </c:pt>
                <c:pt idx="8066">
                  <c:v>0.81899999999999995</c:v>
                </c:pt>
                <c:pt idx="8067">
                  <c:v>0.88400000000000001</c:v>
                </c:pt>
                <c:pt idx="8068">
                  <c:v>0.83899999999999997</c:v>
                </c:pt>
                <c:pt idx="8069">
                  <c:v>0.82499999999999996</c:v>
                </c:pt>
                <c:pt idx="8070">
                  <c:v>0.79700000000000004</c:v>
                </c:pt>
                <c:pt idx="8071">
                  <c:v>0.78300000000000003</c:v>
                </c:pt>
                <c:pt idx="8072">
                  <c:v>0.83699999999999997</c:v>
                </c:pt>
                <c:pt idx="8073">
                  <c:v>0.82</c:v>
                </c:pt>
                <c:pt idx="8074">
                  <c:v>0.73899999999999999</c:v>
                </c:pt>
                <c:pt idx="8075">
                  <c:v>0.72299999999999998</c:v>
                </c:pt>
                <c:pt idx="8076">
                  <c:v>0.79800000000000004</c:v>
                </c:pt>
                <c:pt idx="8077">
                  <c:v>0.78600000000000003</c:v>
                </c:pt>
                <c:pt idx="8078">
                  <c:v>0.78100000000000003</c:v>
                </c:pt>
                <c:pt idx="8079">
                  <c:v>0.76300000000000001</c:v>
                </c:pt>
                <c:pt idx="8080">
                  <c:v>0.74399999999999999</c:v>
                </c:pt>
                <c:pt idx="8081">
                  <c:v>0.73</c:v>
                </c:pt>
                <c:pt idx="8082">
                  <c:v>0.71699999999999997</c:v>
                </c:pt>
                <c:pt idx="8083">
                  <c:v>0.73799999999999999</c:v>
                </c:pt>
                <c:pt idx="8084">
                  <c:v>0.72299999999999998</c:v>
                </c:pt>
                <c:pt idx="8085">
                  <c:v>0.70099999999999996</c:v>
                </c:pt>
                <c:pt idx="8086">
                  <c:v>0.69</c:v>
                </c:pt>
                <c:pt idx="8087">
                  <c:v>0.78300000000000003</c:v>
                </c:pt>
                <c:pt idx="8088">
                  <c:v>0.77900000000000003</c:v>
                </c:pt>
                <c:pt idx="8089">
                  <c:v>0.76700000000000002</c:v>
                </c:pt>
                <c:pt idx="8090">
                  <c:v>0.74099999999999999</c:v>
                </c:pt>
                <c:pt idx="8091">
                  <c:v>0.72899999999999998</c:v>
                </c:pt>
                <c:pt idx="8092">
                  <c:v>0.71599999999999997</c:v>
                </c:pt>
                <c:pt idx="8093">
                  <c:v>0.73799999999999999</c:v>
                </c:pt>
                <c:pt idx="8094">
                  <c:v>0.72399999999999998</c:v>
                </c:pt>
                <c:pt idx="8095">
                  <c:v>0.70199999999999996</c:v>
                </c:pt>
                <c:pt idx="8096">
                  <c:v>0.68799999999999994</c:v>
                </c:pt>
                <c:pt idx="8097">
                  <c:v>0.67500000000000004</c:v>
                </c:pt>
                <c:pt idx="8098">
                  <c:v>0.78400000000000003</c:v>
                </c:pt>
                <c:pt idx="8099">
                  <c:v>0.77200000000000002</c:v>
                </c:pt>
                <c:pt idx="8100">
                  <c:v>0.76100000000000001</c:v>
                </c:pt>
                <c:pt idx="8101">
                  <c:v>0.747</c:v>
                </c:pt>
                <c:pt idx="8102">
                  <c:v>0.72599999999999998</c:v>
                </c:pt>
                <c:pt idx="8103">
                  <c:v>0.82799999999999996</c:v>
                </c:pt>
                <c:pt idx="8104">
                  <c:v>0.80900000000000005</c:v>
                </c:pt>
                <c:pt idx="8105">
                  <c:v>0.72299999999999998</c:v>
                </c:pt>
                <c:pt idx="8106">
                  <c:v>0.70899999999999996</c:v>
                </c:pt>
                <c:pt idx="8107">
                  <c:v>0.69099999999999995</c:v>
                </c:pt>
                <c:pt idx="8108">
                  <c:v>0.67800000000000005</c:v>
                </c:pt>
                <c:pt idx="8109">
                  <c:v>0.83399999999999996</c:v>
                </c:pt>
                <c:pt idx="8110">
                  <c:v>0.82199999999999995</c:v>
                </c:pt>
                <c:pt idx="8111">
                  <c:v>0.81599999999999995</c:v>
                </c:pt>
                <c:pt idx="8112">
                  <c:v>0.77900000000000003</c:v>
                </c:pt>
                <c:pt idx="8113">
                  <c:v>0.76500000000000001</c:v>
                </c:pt>
                <c:pt idx="8114">
                  <c:v>0.82</c:v>
                </c:pt>
                <c:pt idx="8115">
                  <c:v>0.78800000000000003</c:v>
                </c:pt>
                <c:pt idx="8116">
                  <c:v>0.72499999999999998</c:v>
                </c:pt>
                <c:pt idx="8117">
                  <c:v>0.71099999999999997</c:v>
                </c:pt>
                <c:pt idx="8118">
                  <c:v>0.68200000000000005</c:v>
                </c:pt>
                <c:pt idx="8119">
                  <c:v>0.69899999999999995</c:v>
                </c:pt>
                <c:pt idx="8120">
                  <c:v>0.88300000000000001</c:v>
                </c:pt>
                <c:pt idx="8121">
                  <c:v>0.83799999999999997</c:v>
                </c:pt>
                <c:pt idx="8122">
                  <c:v>0.82399999999999995</c:v>
                </c:pt>
                <c:pt idx="8123">
                  <c:v>0.79600000000000004</c:v>
                </c:pt>
                <c:pt idx="8124">
                  <c:v>0.78200000000000003</c:v>
                </c:pt>
                <c:pt idx="8125">
                  <c:v>0.83599999999999997</c:v>
                </c:pt>
                <c:pt idx="8126">
                  <c:v>0.81899999999999995</c:v>
                </c:pt>
                <c:pt idx="8127">
                  <c:v>0.73799999999999999</c:v>
                </c:pt>
                <c:pt idx="8128">
                  <c:v>0.72199999999999998</c:v>
                </c:pt>
                <c:pt idx="8129">
                  <c:v>0.68799999999999994</c:v>
                </c:pt>
                <c:pt idx="8130">
                  <c:v>0.67200000000000004</c:v>
                </c:pt>
                <c:pt idx="8131">
                  <c:v>0.63500000000000001</c:v>
                </c:pt>
                <c:pt idx="8132">
                  <c:v>0.63200000000000001</c:v>
                </c:pt>
                <c:pt idx="8133">
                  <c:v>0.57699999999999996</c:v>
                </c:pt>
                <c:pt idx="8134">
                  <c:v>0.52300000000000002</c:v>
                </c:pt>
                <c:pt idx="8135">
                  <c:v>0.46899999999999997</c:v>
                </c:pt>
                <c:pt idx="8136">
                  <c:v>0.78200000000000003</c:v>
                </c:pt>
                <c:pt idx="8137">
                  <c:v>0.77</c:v>
                </c:pt>
                <c:pt idx="8138">
                  <c:v>0.75</c:v>
                </c:pt>
                <c:pt idx="8139">
                  <c:v>0.73099999999999998</c:v>
                </c:pt>
                <c:pt idx="8140">
                  <c:v>0.71799999999999997</c:v>
                </c:pt>
                <c:pt idx="8141">
                  <c:v>0.73899999999999999</c:v>
                </c:pt>
                <c:pt idx="8142">
                  <c:v>0.72399999999999998</c:v>
                </c:pt>
                <c:pt idx="8143">
                  <c:v>0.70199999999999996</c:v>
                </c:pt>
                <c:pt idx="8144">
                  <c:v>0.69099999999999995</c:v>
                </c:pt>
                <c:pt idx="8145">
                  <c:v>0.67500000000000004</c:v>
                </c:pt>
                <c:pt idx="8146">
                  <c:v>0.65900000000000003</c:v>
                </c:pt>
                <c:pt idx="8147">
                  <c:v>0.64100000000000001</c:v>
                </c:pt>
                <c:pt idx="8148">
                  <c:v>0.61399999999999999</c:v>
                </c:pt>
                <c:pt idx="8149">
                  <c:v>0.57499999999999996</c:v>
                </c:pt>
                <c:pt idx="8150">
                  <c:v>0.5</c:v>
                </c:pt>
                <c:pt idx="8151">
                  <c:v>0.48899999999999999</c:v>
                </c:pt>
                <c:pt idx="8152">
                  <c:v>0.76900000000000002</c:v>
                </c:pt>
                <c:pt idx="8153">
                  <c:v>0.74399999999999999</c:v>
                </c:pt>
                <c:pt idx="8154">
                  <c:v>0.73</c:v>
                </c:pt>
                <c:pt idx="8155">
                  <c:v>0.71799999999999997</c:v>
                </c:pt>
                <c:pt idx="8156">
                  <c:v>0.74</c:v>
                </c:pt>
                <c:pt idx="8157">
                  <c:v>0.72499999999999998</c:v>
                </c:pt>
                <c:pt idx="8158">
                  <c:v>0.70399999999999996</c:v>
                </c:pt>
                <c:pt idx="8159">
                  <c:v>0.68899999999999995</c:v>
                </c:pt>
                <c:pt idx="8160">
                  <c:v>0.67700000000000005</c:v>
                </c:pt>
                <c:pt idx="8161">
                  <c:v>0.66600000000000004</c:v>
                </c:pt>
                <c:pt idx="8162">
                  <c:v>0.64800000000000002</c:v>
                </c:pt>
                <c:pt idx="8163">
                  <c:v>0.64600000000000002</c:v>
                </c:pt>
                <c:pt idx="8164">
                  <c:v>0.58499999999999996</c:v>
                </c:pt>
                <c:pt idx="8165">
                  <c:v>0.57099999999999995</c:v>
                </c:pt>
                <c:pt idx="8166">
                  <c:v>0.49099999999999999</c:v>
                </c:pt>
                <c:pt idx="8167">
                  <c:v>0.46700000000000003</c:v>
                </c:pt>
                <c:pt idx="8168">
                  <c:v>0.76300000000000001</c:v>
                </c:pt>
                <c:pt idx="8169">
                  <c:v>0.75</c:v>
                </c:pt>
                <c:pt idx="8170">
                  <c:v>0.72799999999999998</c:v>
                </c:pt>
                <c:pt idx="8171">
                  <c:v>0.83299999999999996</c:v>
                </c:pt>
                <c:pt idx="8172">
                  <c:v>0.81699999999999995</c:v>
                </c:pt>
                <c:pt idx="8173">
                  <c:v>0.72499999999999998</c:v>
                </c:pt>
                <c:pt idx="8174">
                  <c:v>0.71099999999999997</c:v>
                </c:pt>
                <c:pt idx="8175">
                  <c:v>0.69299999999999995</c:v>
                </c:pt>
                <c:pt idx="8176">
                  <c:v>0.68</c:v>
                </c:pt>
                <c:pt idx="8177">
                  <c:v>0.66500000000000004</c:v>
                </c:pt>
                <c:pt idx="8178">
                  <c:v>0.65100000000000002</c:v>
                </c:pt>
                <c:pt idx="8179">
                  <c:v>0.61099999999999999</c:v>
                </c:pt>
                <c:pt idx="8180">
                  <c:v>0.61199999999999999</c:v>
                </c:pt>
                <c:pt idx="8181">
                  <c:v>0.51200000000000001</c:v>
                </c:pt>
                <c:pt idx="8182">
                  <c:v>0.501</c:v>
                </c:pt>
                <c:pt idx="8183">
                  <c:v>0.47199999999999998</c:v>
                </c:pt>
                <c:pt idx="8184">
                  <c:v>0.81899999999999995</c:v>
                </c:pt>
                <c:pt idx="8185">
                  <c:v>0.78200000000000003</c:v>
                </c:pt>
                <c:pt idx="8186">
                  <c:v>0.76800000000000002</c:v>
                </c:pt>
                <c:pt idx="8187">
                  <c:v>0.82299999999999995</c:v>
                </c:pt>
                <c:pt idx="8188">
                  <c:v>0.79100000000000004</c:v>
                </c:pt>
                <c:pt idx="8189">
                  <c:v>0.72699999999999998</c:v>
                </c:pt>
                <c:pt idx="8190">
                  <c:v>0.71299999999999997</c:v>
                </c:pt>
                <c:pt idx="8191">
                  <c:v>0.69799999999999995</c:v>
                </c:pt>
                <c:pt idx="8192">
                  <c:v>0.70499999999999996</c:v>
                </c:pt>
                <c:pt idx="8193">
                  <c:v>0.68</c:v>
                </c:pt>
                <c:pt idx="8194">
                  <c:v>0.624</c:v>
                </c:pt>
                <c:pt idx="8195">
                  <c:v>0.61099999999999999</c:v>
                </c:pt>
                <c:pt idx="8196">
                  <c:v>0.57599999999999996</c:v>
                </c:pt>
                <c:pt idx="8197">
                  <c:v>0.51300000000000001</c:v>
                </c:pt>
                <c:pt idx="8198">
                  <c:v>0.505</c:v>
                </c:pt>
                <c:pt idx="8199">
                  <c:v>0.47799999999999998</c:v>
                </c:pt>
                <c:pt idx="8200">
                  <c:v>0.81899999999999995</c:v>
                </c:pt>
                <c:pt idx="8201">
                  <c:v>0.88400000000000001</c:v>
                </c:pt>
                <c:pt idx="8202">
                  <c:v>0.84</c:v>
                </c:pt>
                <c:pt idx="8203">
                  <c:v>0.82599999999999996</c:v>
                </c:pt>
                <c:pt idx="8204">
                  <c:v>0.75900000000000001</c:v>
                </c:pt>
                <c:pt idx="8205">
                  <c:v>0.78700000000000003</c:v>
                </c:pt>
                <c:pt idx="8206">
                  <c:v>0.77500000000000002</c:v>
                </c:pt>
                <c:pt idx="8207">
                  <c:v>0.77100000000000002</c:v>
                </c:pt>
                <c:pt idx="8208">
                  <c:v>0.753</c:v>
                </c:pt>
                <c:pt idx="8209">
                  <c:v>0.73299999999999998</c:v>
                </c:pt>
                <c:pt idx="8210">
                  <c:v>0.77600000000000002</c:v>
                </c:pt>
                <c:pt idx="8211">
                  <c:v>0.77300000000000002</c:v>
                </c:pt>
                <c:pt idx="8212">
                  <c:v>0.755</c:v>
                </c:pt>
                <c:pt idx="8213">
                  <c:v>0.73499999999999999</c:v>
                </c:pt>
                <c:pt idx="8214">
                  <c:v>0.72299999999999998</c:v>
                </c:pt>
                <c:pt idx="8215">
                  <c:v>0.78200000000000003</c:v>
                </c:pt>
                <c:pt idx="8216">
                  <c:v>0.82799999999999996</c:v>
                </c:pt>
                <c:pt idx="8217">
                  <c:v>0.75900000000000001</c:v>
                </c:pt>
                <c:pt idx="8218">
                  <c:v>0.746</c:v>
                </c:pt>
                <c:pt idx="8219">
                  <c:v>0.72599999999999998</c:v>
                </c:pt>
                <c:pt idx="8220">
                  <c:v>0.873</c:v>
                </c:pt>
                <c:pt idx="8221">
                  <c:v>0.82599999999999996</c:v>
                </c:pt>
                <c:pt idx="8222">
                  <c:v>0.82199999999999995</c:v>
                </c:pt>
                <c:pt idx="8223">
                  <c:v>0.80800000000000005</c:v>
                </c:pt>
                <c:pt idx="8224">
                  <c:v>0.77200000000000002</c:v>
                </c:pt>
                <c:pt idx="8225">
                  <c:v>0.81</c:v>
                </c:pt>
                <c:pt idx="8226">
                  <c:v>0.84299999999999997</c:v>
                </c:pt>
                <c:pt idx="8227">
                  <c:v>0.82899999999999996</c:v>
                </c:pt>
                <c:pt idx="8228">
                  <c:v>0.76200000000000001</c:v>
                </c:pt>
                <c:pt idx="8229">
                  <c:v>0.78800000000000003</c:v>
                </c:pt>
                <c:pt idx="8230">
                  <c:v>0.84299999999999997</c:v>
                </c:pt>
                <c:pt idx="8231">
                  <c:v>0.82699999999999996</c:v>
                </c:pt>
                <c:pt idx="8232">
                  <c:v>0.73499999999999999</c:v>
                </c:pt>
                <c:pt idx="8233">
                  <c:v>0.73</c:v>
                </c:pt>
                <c:pt idx="8234">
                  <c:v>0.71199999999999997</c:v>
                </c:pt>
                <c:pt idx="8235">
                  <c:v>0.77700000000000002</c:v>
                </c:pt>
                <c:pt idx="8236">
                  <c:v>0.77300000000000002</c:v>
                </c:pt>
                <c:pt idx="8237">
                  <c:v>0.755</c:v>
                </c:pt>
                <c:pt idx="8238">
                  <c:v>0.73499999999999999</c:v>
                </c:pt>
                <c:pt idx="8239">
                  <c:v>0.72199999999999998</c:v>
                </c:pt>
                <c:pt idx="8240">
                  <c:v>0.754</c:v>
                </c:pt>
                <c:pt idx="8241">
                  <c:v>0.73</c:v>
                </c:pt>
                <c:pt idx="8242">
                  <c:v>0.71099999999999997</c:v>
                </c:pt>
                <c:pt idx="8243">
                  <c:v>0.69499999999999995</c:v>
                </c:pt>
                <c:pt idx="8244">
                  <c:v>0.68400000000000005</c:v>
                </c:pt>
                <c:pt idx="8245">
                  <c:v>0.77400000000000002</c:v>
                </c:pt>
                <c:pt idx="8246">
                  <c:v>0.75700000000000001</c:v>
                </c:pt>
                <c:pt idx="8247">
                  <c:v>0.73599999999999999</c:v>
                </c:pt>
                <c:pt idx="8248">
                  <c:v>0.72499999999999998</c:v>
                </c:pt>
                <c:pt idx="8249">
                  <c:v>0.71299999999999997</c:v>
                </c:pt>
                <c:pt idx="8250">
                  <c:v>0.73399999999999999</c:v>
                </c:pt>
                <c:pt idx="8251">
                  <c:v>0.72</c:v>
                </c:pt>
                <c:pt idx="8252">
                  <c:v>0.69899999999999995</c:v>
                </c:pt>
                <c:pt idx="8253">
                  <c:v>0.68500000000000005</c:v>
                </c:pt>
                <c:pt idx="8254">
                  <c:v>0.67300000000000004</c:v>
                </c:pt>
                <c:pt idx="8255">
                  <c:v>0.83199999999999996</c:v>
                </c:pt>
                <c:pt idx="8256">
                  <c:v>0.76200000000000001</c:v>
                </c:pt>
                <c:pt idx="8257">
                  <c:v>0.749</c:v>
                </c:pt>
                <c:pt idx="8258">
                  <c:v>0.73599999999999999</c:v>
                </c:pt>
                <c:pt idx="8259">
                  <c:v>0.83199999999999996</c:v>
                </c:pt>
                <c:pt idx="8260">
                  <c:v>0.81599999999999995</c:v>
                </c:pt>
                <c:pt idx="8261">
                  <c:v>0.72499999999999998</c:v>
                </c:pt>
                <c:pt idx="8262">
                  <c:v>0.71099999999999997</c:v>
                </c:pt>
                <c:pt idx="8263">
                  <c:v>0.69399999999999995</c:v>
                </c:pt>
                <c:pt idx="8264">
                  <c:v>0.68</c:v>
                </c:pt>
                <c:pt idx="8265">
                  <c:v>0.86399999999999999</c:v>
                </c:pt>
                <c:pt idx="8266">
                  <c:v>0.82599999999999996</c:v>
                </c:pt>
                <c:pt idx="8267">
                  <c:v>0.81200000000000006</c:v>
                </c:pt>
                <c:pt idx="8268">
                  <c:v>0.77600000000000002</c:v>
                </c:pt>
                <c:pt idx="8269">
                  <c:v>0.76300000000000001</c:v>
                </c:pt>
                <c:pt idx="8270">
                  <c:v>0.8</c:v>
                </c:pt>
                <c:pt idx="8271">
                  <c:v>0.78500000000000003</c:v>
                </c:pt>
                <c:pt idx="8272">
                  <c:v>0.72199999999999998</c:v>
                </c:pt>
                <c:pt idx="8273">
                  <c:v>0.70799999999999996</c:v>
                </c:pt>
                <c:pt idx="8274">
                  <c:v>0.754</c:v>
                </c:pt>
                <c:pt idx="8275">
                  <c:v>0.82099999999999995</c:v>
                </c:pt>
                <c:pt idx="8276">
                  <c:v>0.80900000000000005</c:v>
                </c:pt>
                <c:pt idx="8277">
                  <c:v>0.84199999999999997</c:v>
                </c:pt>
                <c:pt idx="8278">
                  <c:v>0.82899999999999996</c:v>
                </c:pt>
                <c:pt idx="8279">
                  <c:v>0.76100000000000001</c:v>
                </c:pt>
                <c:pt idx="8280">
                  <c:v>0.78800000000000003</c:v>
                </c:pt>
                <c:pt idx="8281">
                  <c:v>0.84299999999999997</c:v>
                </c:pt>
                <c:pt idx="8282">
                  <c:v>0.82599999999999996</c:v>
                </c:pt>
                <c:pt idx="8283">
                  <c:v>0.73299999999999998</c:v>
                </c:pt>
                <c:pt idx="8284">
                  <c:v>0.73</c:v>
                </c:pt>
                <c:pt idx="8285">
                  <c:v>0.71099999999999997</c:v>
                </c:pt>
                <c:pt idx="8286">
                  <c:v>0.79</c:v>
                </c:pt>
                <c:pt idx="8287">
                  <c:v>0.77800000000000002</c:v>
                </c:pt>
                <c:pt idx="8288">
                  <c:v>0.77400000000000002</c:v>
                </c:pt>
                <c:pt idx="8289">
                  <c:v>0.75600000000000001</c:v>
                </c:pt>
                <c:pt idx="8290">
                  <c:v>0.73499999999999999</c:v>
                </c:pt>
                <c:pt idx="8291">
                  <c:v>0.72299999999999998</c:v>
                </c:pt>
                <c:pt idx="8292">
                  <c:v>0.755</c:v>
                </c:pt>
                <c:pt idx="8293">
                  <c:v>0.73</c:v>
                </c:pt>
                <c:pt idx="8294">
                  <c:v>0.71199999999999997</c:v>
                </c:pt>
                <c:pt idx="8295">
                  <c:v>0.69599999999999995</c:v>
                </c:pt>
                <c:pt idx="8296">
                  <c:v>0.68500000000000005</c:v>
                </c:pt>
                <c:pt idx="8297">
                  <c:v>0.77900000000000003</c:v>
                </c:pt>
                <c:pt idx="8298">
                  <c:v>0.77500000000000002</c:v>
                </c:pt>
                <c:pt idx="8299">
                  <c:v>0.75700000000000001</c:v>
                </c:pt>
                <c:pt idx="8300">
                  <c:v>0.73699999999999999</c:v>
                </c:pt>
                <c:pt idx="8301">
                  <c:v>0.72499999999999998</c:v>
                </c:pt>
                <c:pt idx="8302">
                  <c:v>0.71299999999999997</c:v>
                </c:pt>
                <c:pt idx="8303">
                  <c:v>0.73499999999999999</c:v>
                </c:pt>
                <c:pt idx="8304">
                  <c:v>0.72099999999999997</c:v>
                </c:pt>
                <c:pt idx="8305">
                  <c:v>0.7</c:v>
                </c:pt>
                <c:pt idx="8306">
                  <c:v>0.68500000000000005</c:v>
                </c:pt>
                <c:pt idx="8307">
                  <c:v>0.67300000000000004</c:v>
                </c:pt>
                <c:pt idx="8308">
                  <c:v>0.78400000000000003</c:v>
                </c:pt>
                <c:pt idx="8309">
                  <c:v>0.83</c:v>
                </c:pt>
                <c:pt idx="8310">
                  <c:v>0.76</c:v>
                </c:pt>
                <c:pt idx="8311">
                  <c:v>0.748</c:v>
                </c:pt>
                <c:pt idx="8312">
                  <c:v>0.73499999999999999</c:v>
                </c:pt>
                <c:pt idx="8313">
                  <c:v>0.83</c:v>
                </c:pt>
                <c:pt idx="8314">
                  <c:v>0.81499999999999995</c:v>
                </c:pt>
                <c:pt idx="8315">
                  <c:v>0.72399999999999998</c:v>
                </c:pt>
                <c:pt idx="8316">
                  <c:v>0.71</c:v>
                </c:pt>
                <c:pt idx="8317">
                  <c:v>0.69199999999999995</c:v>
                </c:pt>
                <c:pt idx="8318">
                  <c:v>0.67900000000000005</c:v>
                </c:pt>
                <c:pt idx="8319">
                  <c:v>0.873</c:v>
                </c:pt>
                <c:pt idx="8320">
                  <c:v>0.82599999999999996</c:v>
                </c:pt>
                <c:pt idx="8321">
                  <c:v>0.82199999999999995</c:v>
                </c:pt>
                <c:pt idx="8322">
                  <c:v>0.80800000000000005</c:v>
                </c:pt>
                <c:pt idx="8323">
                  <c:v>0.77200000000000002</c:v>
                </c:pt>
                <c:pt idx="8324">
                  <c:v>0.75900000000000001</c:v>
                </c:pt>
                <c:pt idx="8325">
                  <c:v>0.79600000000000004</c:v>
                </c:pt>
                <c:pt idx="8326">
                  <c:v>0.78</c:v>
                </c:pt>
                <c:pt idx="8327">
                  <c:v>0.71799999999999997</c:v>
                </c:pt>
                <c:pt idx="8328">
                  <c:v>0.70499999999999996</c:v>
                </c:pt>
                <c:pt idx="8329">
                  <c:v>0.70899999999999996</c:v>
                </c:pt>
                <c:pt idx="8330">
                  <c:v>0.88500000000000001</c:v>
                </c:pt>
                <c:pt idx="8331">
                  <c:v>0.84099999999999997</c:v>
                </c:pt>
                <c:pt idx="8332">
                  <c:v>0.82699999999999996</c:v>
                </c:pt>
                <c:pt idx="8333">
                  <c:v>0.77600000000000002</c:v>
                </c:pt>
                <c:pt idx="8334">
                  <c:v>0.76700000000000002</c:v>
                </c:pt>
                <c:pt idx="8335">
                  <c:v>0.754</c:v>
                </c:pt>
                <c:pt idx="8336">
                  <c:v>0.77300000000000002</c:v>
                </c:pt>
                <c:pt idx="8337">
                  <c:v>0.75600000000000001</c:v>
                </c:pt>
                <c:pt idx="8338">
                  <c:v>0.73499999999999999</c:v>
                </c:pt>
                <c:pt idx="8339">
                  <c:v>0.82899999999999996</c:v>
                </c:pt>
                <c:pt idx="8340">
                  <c:v>0.75900000000000001</c:v>
                </c:pt>
                <c:pt idx="8341">
                  <c:v>0.746</c:v>
                </c:pt>
                <c:pt idx="8342">
                  <c:v>0.82899999999999996</c:v>
                </c:pt>
                <c:pt idx="8343">
                  <c:v>0.81499999999999995</c:v>
                </c:pt>
                <c:pt idx="8344">
                  <c:v>0.78600000000000003</c:v>
                </c:pt>
                <c:pt idx="8345">
                  <c:v>0.81799999999999995</c:v>
                </c:pt>
                <c:pt idx="8346">
                  <c:v>0.88600000000000001</c:v>
                </c:pt>
                <c:pt idx="8347">
                  <c:v>0.83899999999999997</c:v>
                </c:pt>
                <c:pt idx="8348">
                  <c:v>0.82799999999999996</c:v>
                </c:pt>
                <c:pt idx="8349">
                  <c:v>0.78800000000000003</c:v>
                </c:pt>
                <c:pt idx="8350">
                  <c:v>0.77600000000000002</c:v>
                </c:pt>
                <c:pt idx="8351">
                  <c:v>0.76700000000000002</c:v>
                </c:pt>
                <c:pt idx="8352">
                  <c:v>0.754</c:v>
                </c:pt>
                <c:pt idx="8353">
                  <c:v>0.77700000000000002</c:v>
                </c:pt>
                <c:pt idx="8354">
                  <c:v>0.77300000000000002</c:v>
                </c:pt>
                <c:pt idx="8355">
                  <c:v>0.755</c:v>
                </c:pt>
                <c:pt idx="8356">
                  <c:v>0.73499999999999999</c:v>
                </c:pt>
                <c:pt idx="8357">
                  <c:v>0.78100000000000003</c:v>
                </c:pt>
                <c:pt idx="8358">
                  <c:v>0.76900000000000002</c:v>
                </c:pt>
                <c:pt idx="8359">
                  <c:v>0.75800000000000001</c:v>
                </c:pt>
                <c:pt idx="8360">
                  <c:v>0.745</c:v>
                </c:pt>
                <c:pt idx="8361">
                  <c:v>0.873</c:v>
                </c:pt>
                <c:pt idx="8362">
                  <c:v>0.82799999999999996</c:v>
                </c:pt>
                <c:pt idx="8363">
                  <c:v>0.81399999999999995</c:v>
                </c:pt>
                <c:pt idx="8364">
                  <c:v>0.78500000000000003</c:v>
                </c:pt>
                <c:pt idx="8365">
                  <c:v>0.89200000000000002</c:v>
                </c:pt>
                <c:pt idx="8366">
                  <c:v>0.88500000000000001</c:v>
                </c:pt>
                <c:pt idx="8367">
                  <c:v>0.83799999999999997</c:v>
                </c:pt>
                <c:pt idx="8368">
                  <c:v>0.82599999999999996</c:v>
                </c:pt>
                <c:pt idx="8369">
                  <c:v>0.79600000000000004</c:v>
                </c:pt>
                <c:pt idx="8370">
                  <c:v>0.78700000000000003</c:v>
                </c:pt>
                <c:pt idx="8371">
                  <c:v>0.77500000000000002</c:v>
                </c:pt>
                <c:pt idx="8372">
                  <c:v>0.76500000000000001</c:v>
                </c:pt>
                <c:pt idx="8373">
                  <c:v>0.753</c:v>
                </c:pt>
                <c:pt idx="8374">
                  <c:v>0.73299999999999998</c:v>
                </c:pt>
                <c:pt idx="8375">
                  <c:v>0.77600000000000002</c:v>
                </c:pt>
                <c:pt idx="8376">
                  <c:v>0.77200000000000002</c:v>
                </c:pt>
                <c:pt idx="8377">
                  <c:v>0.755</c:v>
                </c:pt>
                <c:pt idx="8378">
                  <c:v>0.73399999999999999</c:v>
                </c:pt>
                <c:pt idx="8379">
                  <c:v>0.72199999999999998</c:v>
                </c:pt>
                <c:pt idx="8380">
                  <c:v>0.78100000000000003</c:v>
                </c:pt>
                <c:pt idx="8381">
                  <c:v>0.76900000000000002</c:v>
                </c:pt>
                <c:pt idx="8382">
                  <c:v>0.75800000000000001</c:v>
                </c:pt>
                <c:pt idx="8383">
                  <c:v>0.745</c:v>
                </c:pt>
                <c:pt idx="8384">
                  <c:v>0.72399999999999998</c:v>
                </c:pt>
                <c:pt idx="8385">
                  <c:v>0.875</c:v>
                </c:pt>
                <c:pt idx="8386">
                  <c:v>0.82899999999999996</c:v>
                </c:pt>
                <c:pt idx="8387">
                  <c:v>0.81499999999999995</c:v>
                </c:pt>
                <c:pt idx="8388">
                  <c:v>0.78700000000000003</c:v>
                </c:pt>
                <c:pt idx="8389">
                  <c:v>0.77300000000000002</c:v>
                </c:pt>
                <c:pt idx="8390">
                  <c:v>0.89200000000000002</c:v>
                </c:pt>
                <c:pt idx="8391">
                  <c:v>0.88500000000000001</c:v>
                </c:pt>
                <c:pt idx="8392">
                  <c:v>0.83799999999999997</c:v>
                </c:pt>
                <c:pt idx="8393">
                  <c:v>0.82599999999999996</c:v>
                </c:pt>
                <c:pt idx="8394">
                  <c:v>0.79600000000000004</c:v>
                </c:pt>
                <c:pt idx="8395">
                  <c:v>0.78700000000000003</c:v>
                </c:pt>
                <c:pt idx="8396">
                  <c:v>0.77500000000000002</c:v>
                </c:pt>
                <c:pt idx="8397">
                  <c:v>0.76500000000000001</c:v>
                </c:pt>
                <c:pt idx="8398">
                  <c:v>0.753</c:v>
                </c:pt>
                <c:pt idx="8399">
                  <c:v>0.73299999999999998</c:v>
                </c:pt>
                <c:pt idx="8400">
                  <c:v>0.77600000000000002</c:v>
                </c:pt>
                <c:pt idx="8401">
                  <c:v>0.77200000000000002</c:v>
                </c:pt>
                <c:pt idx="8402">
                  <c:v>0.755</c:v>
                </c:pt>
                <c:pt idx="8403">
                  <c:v>0.73399999999999999</c:v>
                </c:pt>
                <c:pt idx="8404">
                  <c:v>0.72199999999999998</c:v>
                </c:pt>
                <c:pt idx="8405">
                  <c:v>0.78100000000000003</c:v>
                </c:pt>
                <c:pt idx="8406">
                  <c:v>0.76900000000000002</c:v>
                </c:pt>
                <c:pt idx="8407">
                  <c:v>0.75800000000000001</c:v>
                </c:pt>
                <c:pt idx="8408">
                  <c:v>0.745</c:v>
                </c:pt>
                <c:pt idx="8409">
                  <c:v>0.72399999999999998</c:v>
                </c:pt>
                <c:pt idx="8410">
                  <c:v>0.875</c:v>
                </c:pt>
                <c:pt idx="8411">
                  <c:v>0.82899999999999996</c:v>
                </c:pt>
                <c:pt idx="8412">
                  <c:v>0.81499999999999995</c:v>
                </c:pt>
                <c:pt idx="8413">
                  <c:v>0.78700000000000003</c:v>
                </c:pt>
                <c:pt idx="8414">
                  <c:v>0.77300000000000002</c:v>
                </c:pt>
                <c:pt idx="8415">
                  <c:v>0.81899999999999995</c:v>
                </c:pt>
                <c:pt idx="8416">
                  <c:v>0.88500000000000001</c:v>
                </c:pt>
                <c:pt idx="8417">
                  <c:v>0.84</c:v>
                </c:pt>
                <c:pt idx="8418">
                  <c:v>0.82599999999999996</c:v>
                </c:pt>
                <c:pt idx="8419">
                  <c:v>0.75900000000000001</c:v>
                </c:pt>
                <c:pt idx="8420">
                  <c:v>0.78700000000000003</c:v>
                </c:pt>
                <c:pt idx="8421">
                  <c:v>0.77600000000000002</c:v>
                </c:pt>
                <c:pt idx="8422">
                  <c:v>0.76600000000000001</c:v>
                </c:pt>
                <c:pt idx="8423">
                  <c:v>0.754</c:v>
                </c:pt>
                <c:pt idx="8424">
                  <c:v>0.73299999999999998</c:v>
                </c:pt>
                <c:pt idx="8425">
                  <c:v>0.77700000000000002</c:v>
                </c:pt>
                <c:pt idx="8426">
                  <c:v>0.77300000000000002</c:v>
                </c:pt>
                <c:pt idx="8427">
                  <c:v>0.75600000000000001</c:v>
                </c:pt>
                <c:pt idx="8428">
                  <c:v>0.73499999999999999</c:v>
                </c:pt>
                <c:pt idx="8429">
                  <c:v>0.72299999999999998</c:v>
                </c:pt>
                <c:pt idx="8430">
                  <c:v>0.78300000000000003</c:v>
                </c:pt>
                <c:pt idx="8431">
                  <c:v>0.82899999999999996</c:v>
                </c:pt>
                <c:pt idx="8432">
                  <c:v>0.75900000000000001</c:v>
                </c:pt>
                <c:pt idx="8433">
                  <c:v>0.746</c:v>
                </c:pt>
                <c:pt idx="8434">
                  <c:v>0.72499999999999998</c:v>
                </c:pt>
                <c:pt idx="8435">
                  <c:v>0.876</c:v>
                </c:pt>
                <c:pt idx="8436">
                  <c:v>0.83</c:v>
                </c:pt>
                <c:pt idx="8437">
                  <c:v>0.81599999999999995</c:v>
                </c:pt>
                <c:pt idx="8438">
                  <c:v>0.78400000000000003</c:v>
                </c:pt>
                <c:pt idx="8439">
                  <c:v>0.77400000000000002</c:v>
                </c:pt>
                <c:pt idx="8440">
                  <c:v>0.82499999999999996</c:v>
                </c:pt>
                <c:pt idx="8441">
                  <c:v>0.81499999999999995</c:v>
                </c:pt>
                <c:pt idx="8442">
                  <c:v>0.84599999999999997</c:v>
                </c:pt>
                <c:pt idx="8443">
                  <c:v>0.83499999999999996</c:v>
                </c:pt>
                <c:pt idx="8444">
                  <c:v>0.82099999999999995</c:v>
                </c:pt>
                <c:pt idx="8445">
                  <c:v>0.79300000000000004</c:v>
                </c:pt>
                <c:pt idx="8446">
                  <c:v>0.79300000000000004</c:v>
                </c:pt>
                <c:pt idx="8447">
                  <c:v>0.78100000000000003</c:v>
                </c:pt>
                <c:pt idx="8448">
                  <c:v>0.77700000000000002</c:v>
                </c:pt>
                <c:pt idx="8449">
                  <c:v>0.75900000000000001</c:v>
                </c:pt>
                <c:pt idx="8450">
                  <c:v>0.73799999999999999</c:v>
                </c:pt>
                <c:pt idx="8451">
                  <c:v>0.72599999999999998</c:v>
                </c:pt>
                <c:pt idx="8452">
                  <c:v>0.78</c:v>
                </c:pt>
                <c:pt idx="8453">
                  <c:v>0.77600000000000002</c:v>
                </c:pt>
                <c:pt idx="8454">
                  <c:v>0.76400000000000001</c:v>
                </c:pt>
                <c:pt idx="8455">
                  <c:v>0.73799999999999999</c:v>
                </c:pt>
                <c:pt idx="8456">
                  <c:v>0.72599999999999998</c:v>
                </c:pt>
                <c:pt idx="8457">
                  <c:v>0.71399999999999997</c:v>
                </c:pt>
                <c:pt idx="8458">
                  <c:v>0.78200000000000003</c:v>
                </c:pt>
                <c:pt idx="8459">
                  <c:v>0.82899999999999996</c:v>
                </c:pt>
                <c:pt idx="8460">
                  <c:v>0.75900000000000001</c:v>
                </c:pt>
                <c:pt idx="8461">
                  <c:v>0.746</c:v>
                </c:pt>
                <c:pt idx="8462">
                  <c:v>0.72499999999999998</c:v>
                </c:pt>
                <c:pt idx="8463">
                  <c:v>0.82699999999999996</c:v>
                </c:pt>
                <c:pt idx="8464">
                  <c:v>0.86899999999999999</c:v>
                </c:pt>
                <c:pt idx="8465">
                  <c:v>0.82299999999999995</c:v>
                </c:pt>
                <c:pt idx="8466">
                  <c:v>0.81699999999999995</c:v>
                </c:pt>
                <c:pt idx="8467">
                  <c:v>0.78100000000000003</c:v>
                </c:pt>
                <c:pt idx="8468">
                  <c:v>0.76700000000000002</c:v>
                </c:pt>
                <c:pt idx="8469">
                  <c:v>0.82199999999999995</c:v>
                </c:pt>
                <c:pt idx="8470">
                  <c:v>0.82599999999999996</c:v>
                </c:pt>
                <c:pt idx="8471">
                  <c:v>0.81399999999999995</c:v>
                </c:pt>
                <c:pt idx="8472">
                  <c:v>0.82499999999999996</c:v>
                </c:pt>
                <c:pt idx="8473">
                  <c:v>0.81299999999999994</c:v>
                </c:pt>
                <c:pt idx="8474">
                  <c:v>0.78200000000000003</c:v>
                </c:pt>
                <c:pt idx="8475">
                  <c:v>0.77</c:v>
                </c:pt>
                <c:pt idx="8476">
                  <c:v>0.78800000000000003</c:v>
                </c:pt>
                <c:pt idx="8477">
                  <c:v>0.78300000000000003</c:v>
                </c:pt>
                <c:pt idx="8478">
                  <c:v>0.76800000000000002</c:v>
                </c:pt>
                <c:pt idx="8479">
                  <c:v>0.76300000000000001</c:v>
                </c:pt>
                <c:pt idx="8480">
                  <c:v>0.78200000000000003</c:v>
                </c:pt>
                <c:pt idx="8481">
                  <c:v>0.76900000000000002</c:v>
                </c:pt>
                <c:pt idx="8482">
                  <c:v>0.77100000000000002</c:v>
                </c:pt>
                <c:pt idx="8483">
                  <c:v>0.78800000000000003</c:v>
                </c:pt>
                <c:pt idx="8484">
                  <c:v>0.78300000000000003</c:v>
                </c:pt>
                <c:pt idx="8485">
                  <c:v>0.76900000000000002</c:v>
                </c:pt>
                <c:pt idx="8486">
                  <c:v>0.81599999999999995</c:v>
                </c:pt>
                <c:pt idx="8487">
                  <c:v>0.79</c:v>
                </c:pt>
                <c:pt idx="8488">
                  <c:v>0.77700000000000002</c:v>
                </c:pt>
                <c:pt idx="8489">
                  <c:v>0.76500000000000001</c:v>
                </c:pt>
                <c:pt idx="8490">
                  <c:v>0.81399999999999995</c:v>
                </c:pt>
                <c:pt idx="8491">
                  <c:v>0.82399999999999995</c:v>
                </c:pt>
                <c:pt idx="8492">
                  <c:v>0.81200000000000006</c:v>
                </c:pt>
                <c:pt idx="8493">
                  <c:v>0.84399999999999997</c:v>
                </c:pt>
                <c:pt idx="8494">
                  <c:v>0.83</c:v>
                </c:pt>
                <c:pt idx="8495">
                  <c:v>0.77</c:v>
                </c:pt>
                <c:pt idx="8496">
                  <c:v>0.78700000000000003</c:v>
                </c:pt>
                <c:pt idx="8497">
                  <c:v>0.78200000000000003</c:v>
                </c:pt>
                <c:pt idx="8498">
                  <c:v>0.77</c:v>
                </c:pt>
                <c:pt idx="8499">
                  <c:v>0.74299999999999999</c:v>
                </c:pt>
                <c:pt idx="8500">
                  <c:v>0.76200000000000001</c:v>
                </c:pt>
                <c:pt idx="8501">
                  <c:v>0.78100000000000003</c:v>
                </c:pt>
                <c:pt idx="8502">
                  <c:v>0.76900000000000002</c:v>
                </c:pt>
                <c:pt idx="8503">
                  <c:v>0.76300000000000001</c:v>
                </c:pt>
                <c:pt idx="8504">
                  <c:v>0.73</c:v>
                </c:pt>
                <c:pt idx="8505">
                  <c:v>0.78800000000000003</c:v>
                </c:pt>
                <c:pt idx="8506">
                  <c:v>0.78300000000000003</c:v>
                </c:pt>
                <c:pt idx="8507">
                  <c:v>0.76900000000000002</c:v>
                </c:pt>
                <c:pt idx="8508">
                  <c:v>0.76300000000000001</c:v>
                </c:pt>
                <c:pt idx="8509">
                  <c:v>0.72899999999999998</c:v>
                </c:pt>
                <c:pt idx="8510">
                  <c:v>0.79100000000000004</c:v>
                </c:pt>
                <c:pt idx="8511">
                  <c:v>0.77800000000000002</c:v>
                </c:pt>
                <c:pt idx="8512">
                  <c:v>0.76600000000000001</c:v>
                </c:pt>
                <c:pt idx="8513">
                  <c:v>0.753</c:v>
                </c:pt>
                <c:pt idx="8514">
                  <c:v>0.73899999999999999</c:v>
                </c:pt>
                <c:pt idx="8515">
                  <c:v>0.81399999999999995</c:v>
                </c:pt>
                <c:pt idx="8516">
                  <c:v>0.82399999999999995</c:v>
                </c:pt>
                <c:pt idx="8517">
                  <c:v>0.81200000000000006</c:v>
                </c:pt>
                <c:pt idx="8518">
                  <c:v>0.84399999999999997</c:v>
                </c:pt>
                <c:pt idx="8519">
                  <c:v>0.83</c:v>
                </c:pt>
                <c:pt idx="8520">
                  <c:v>0.77</c:v>
                </c:pt>
                <c:pt idx="8521">
                  <c:v>0.78700000000000003</c:v>
                </c:pt>
                <c:pt idx="8522">
                  <c:v>0.78200000000000003</c:v>
                </c:pt>
                <c:pt idx="8523">
                  <c:v>0.77</c:v>
                </c:pt>
                <c:pt idx="8524">
                  <c:v>0.74299999999999999</c:v>
                </c:pt>
                <c:pt idx="8525">
                  <c:v>0.76200000000000001</c:v>
                </c:pt>
                <c:pt idx="8526">
                  <c:v>0.78100000000000003</c:v>
                </c:pt>
                <c:pt idx="8527">
                  <c:v>0.76900000000000002</c:v>
                </c:pt>
                <c:pt idx="8528">
                  <c:v>0.76300000000000001</c:v>
                </c:pt>
                <c:pt idx="8529">
                  <c:v>0.73</c:v>
                </c:pt>
                <c:pt idx="8530">
                  <c:v>0.78800000000000003</c:v>
                </c:pt>
                <c:pt idx="8531">
                  <c:v>0.78300000000000003</c:v>
                </c:pt>
                <c:pt idx="8532">
                  <c:v>0.76900000000000002</c:v>
                </c:pt>
                <c:pt idx="8533">
                  <c:v>0.76300000000000001</c:v>
                </c:pt>
                <c:pt idx="8534">
                  <c:v>0.72899999999999998</c:v>
                </c:pt>
                <c:pt idx="8535">
                  <c:v>0.79100000000000004</c:v>
                </c:pt>
                <c:pt idx="8536">
                  <c:v>0.77800000000000002</c:v>
                </c:pt>
                <c:pt idx="8537">
                  <c:v>0.76600000000000001</c:v>
                </c:pt>
                <c:pt idx="8538">
                  <c:v>0.753</c:v>
                </c:pt>
                <c:pt idx="8539">
                  <c:v>0.73899999999999999</c:v>
                </c:pt>
                <c:pt idx="8540">
                  <c:v>0.79400000000000004</c:v>
                </c:pt>
                <c:pt idx="8541">
                  <c:v>0.82899999999999996</c:v>
                </c:pt>
                <c:pt idx="8542">
                  <c:v>0.80100000000000005</c:v>
                </c:pt>
                <c:pt idx="8543">
                  <c:v>0.79</c:v>
                </c:pt>
                <c:pt idx="8544">
                  <c:v>0.83399999999999996</c:v>
                </c:pt>
                <c:pt idx="8545">
                  <c:v>0.76500000000000001</c:v>
                </c:pt>
                <c:pt idx="8546">
                  <c:v>0.752</c:v>
                </c:pt>
                <c:pt idx="8547">
                  <c:v>0.72899999999999998</c:v>
                </c:pt>
                <c:pt idx="8548">
                  <c:v>0.82899999999999996</c:v>
                </c:pt>
                <c:pt idx="8549">
                  <c:v>0.73399999999999999</c:v>
                </c:pt>
                <c:pt idx="8550">
                  <c:v>0.71699999999999997</c:v>
                </c:pt>
                <c:pt idx="8551">
                  <c:v>0.77500000000000002</c:v>
                </c:pt>
                <c:pt idx="8552">
                  <c:v>0.76400000000000001</c:v>
                </c:pt>
                <c:pt idx="8553">
                  <c:v>0.78700000000000003</c:v>
                </c:pt>
                <c:pt idx="8554">
                  <c:v>0.77500000000000002</c:v>
                </c:pt>
                <c:pt idx="8555">
                  <c:v>0.76900000000000002</c:v>
                </c:pt>
                <c:pt idx="8556">
                  <c:v>0.73499999999999999</c:v>
                </c:pt>
                <c:pt idx="8557">
                  <c:v>0.76700000000000002</c:v>
                </c:pt>
                <c:pt idx="8558">
                  <c:v>0.753</c:v>
                </c:pt>
                <c:pt idx="8559">
                  <c:v>0.73599999999999999</c:v>
                </c:pt>
                <c:pt idx="8560">
                  <c:v>0.70599999999999996</c:v>
                </c:pt>
                <c:pt idx="8561">
                  <c:v>0.69</c:v>
                </c:pt>
                <c:pt idx="8562">
                  <c:v>0.76100000000000001</c:v>
                </c:pt>
                <c:pt idx="8563">
                  <c:v>0.78600000000000003</c:v>
                </c:pt>
                <c:pt idx="8564">
                  <c:v>0.77400000000000002</c:v>
                </c:pt>
                <c:pt idx="8565">
                  <c:v>0.76800000000000002</c:v>
                </c:pt>
                <c:pt idx="8566">
                  <c:v>0.755</c:v>
                </c:pt>
                <c:pt idx="8567">
                  <c:v>0.76800000000000002</c:v>
                </c:pt>
                <c:pt idx="8568">
                  <c:v>0.754</c:v>
                </c:pt>
                <c:pt idx="8569">
                  <c:v>0.74</c:v>
                </c:pt>
                <c:pt idx="8570">
                  <c:v>0.70699999999999996</c:v>
                </c:pt>
                <c:pt idx="8571">
                  <c:v>0.69299999999999995</c:v>
                </c:pt>
                <c:pt idx="8572">
                  <c:v>0.65700000000000003</c:v>
                </c:pt>
                <c:pt idx="8573">
                  <c:v>0.79200000000000004</c:v>
                </c:pt>
                <c:pt idx="8574">
                  <c:v>0.77900000000000003</c:v>
                </c:pt>
                <c:pt idx="8575">
                  <c:v>0.77400000000000002</c:v>
                </c:pt>
                <c:pt idx="8576">
                  <c:v>0.755</c:v>
                </c:pt>
                <c:pt idx="8577">
                  <c:v>0.73299999999999998</c:v>
                </c:pt>
                <c:pt idx="8578">
                  <c:v>0.72</c:v>
                </c:pt>
                <c:pt idx="8579">
                  <c:v>0.753</c:v>
                </c:pt>
                <c:pt idx="8580">
                  <c:v>0.72799999999999998</c:v>
                </c:pt>
                <c:pt idx="8581">
                  <c:v>0.71</c:v>
                </c:pt>
                <c:pt idx="8582">
                  <c:v>0.69399999999999995</c:v>
                </c:pt>
                <c:pt idx="8583">
                  <c:v>0.68400000000000005</c:v>
                </c:pt>
                <c:pt idx="8584">
                  <c:v>0.88300000000000001</c:v>
                </c:pt>
                <c:pt idx="8585">
                  <c:v>0.83699999999999997</c:v>
                </c:pt>
                <c:pt idx="8586">
                  <c:v>0.82299999999999995</c:v>
                </c:pt>
                <c:pt idx="8587">
                  <c:v>0.753</c:v>
                </c:pt>
                <c:pt idx="8588">
                  <c:v>0.78</c:v>
                </c:pt>
                <c:pt idx="8589">
                  <c:v>0.83499999999999996</c:v>
                </c:pt>
                <c:pt idx="8590">
                  <c:v>0.81699999999999995</c:v>
                </c:pt>
                <c:pt idx="8591">
                  <c:v>0.79700000000000004</c:v>
                </c:pt>
                <c:pt idx="8592">
                  <c:v>0.72399999999999998</c:v>
                </c:pt>
                <c:pt idx="8593">
                  <c:v>0.71099999999999997</c:v>
                </c:pt>
                <c:pt idx="8594">
                  <c:v>0.68</c:v>
                </c:pt>
                <c:pt idx="8595">
                  <c:v>0.83</c:v>
                </c:pt>
                <c:pt idx="8596">
                  <c:v>0.81699999999999995</c:v>
                </c:pt>
                <c:pt idx="8597">
                  <c:v>0.79100000000000004</c:v>
                </c:pt>
                <c:pt idx="8598">
                  <c:v>0.83599999999999997</c:v>
                </c:pt>
                <c:pt idx="8599">
                  <c:v>0.76600000000000001</c:v>
                </c:pt>
                <c:pt idx="8600">
                  <c:v>0.753</c:v>
                </c:pt>
                <c:pt idx="8601">
                  <c:v>0.73</c:v>
                </c:pt>
                <c:pt idx="8602">
                  <c:v>0.83</c:v>
                </c:pt>
                <c:pt idx="8603">
                  <c:v>0.73599999999999999</c:v>
                </c:pt>
                <c:pt idx="8604">
                  <c:v>0.71799999999999997</c:v>
                </c:pt>
                <c:pt idx="8605">
                  <c:v>0.69699999999999995</c:v>
                </c:pt>
                <c:pt idx="8606">
                  <c:v>0.68</c:v>
                </c:pt>
                <c:pt idx="8607">
                  <c:v>0.66300000000000003</c:v>
                </c:pt>
                <c:pt idx="8608">
                  <c:v>0.63900000000000001</c:v>
                </c:pt>
                <c:pt idx="8609">
                  <c:v>0.57699999999999996</c:v>
                </c:pt>
                <c:pt idx="8610">
                  <c:v>0.76500000000000001</c:v>
                </c:pt>
                <c:pt idx="8611">
                  <c:v>0.78800000000000003</c:v>
                </c:pt>
                <c:pt idx="8612">
                  <c:v>0.77600000000000002</c:v>
                </c:pt>
                <c:pt idx="8613">
                  <c:v>0.76900000000000002</c:v>
                </c:pt>
                <c:pt idx="8614">
                  <c:v>0.73599999999999999</c:v>
                </c:pt>
                <c:pt idx="8615">
                  <c:v>0.76800000000000002</c:v>
                </c:pt>
                <c:pt idx="8616">
                  <c:v>0.755</c:v>
                </c:pt>
                <c:pt idx="8617">
                  <c:v>0.73699999999999999</c:v>
                </c:pt>
                <c:pt idx="8618">
                  <c:v>0.70699999999999996</c:v>
                </c:pt>
                <c:pt idx="8619">
                  <c:v>0.69099999999999995</c:v>
                </c:pt>
                <c:pt idx="8620">
                  <c:v>0.65400000000000003</c:v>
                </c:pt>
                <c:pt idx="8621">
                  <c:v>0.66300000000000003</c:v>
                </c:pt>
                <c:pt idx="8622">
                  <c:v>0.63800000000000001</c:v>
                </c:pt>
                <c:pt idx="8623">
                  <c:v>0.61699999999999999</c:v>
                </c:pt>
                <c:pt idx="8624">
                  <c:v>0.55800000000000005</c:v>
                </c:pt>
                <c:pt idx="8625">
                  <c:v>0.78700000000000003</c:v>
                </c:pt>
                <c:pt idx="8626">
                  <c:v>0.77400000000000002</c:v>
                </c:pt>
                <c:pt idx="8627">
                  <c:v>0.76900000000000002</c:v>
                </c:pt>
                <c:pt idx="8628">
                  <c:v>0.75600000000000001</c:v>
                </c:pt>
                <c:pt idx="8629">
                  <c:v>0.76800000000000002</c:v>
                </c:pt>
                <c:pt idx="8630">
                  <c:v>0.755</c:v>
                </c:pt>
                <c:pt idx="8631">
                  <c:v>0.74099999999999999</c:v>
                </c:pt>
                <c:pt idx="8632">
                  <c:v>0.70799999999999996</c:v>
                </c:pt>
                <c:pt idx="8633">
                  <c:v>0.69299999999999995</c:v>
                </c:pt>
                <c:pt idx="8634">
                  <c:v>0.65700000000000003</c:v>
                </c:pt>
                <c:pt idx="8635">
                  <c:v>0.66800000000000004</c:v>
                </c:pt>
                <c:pt idx="8636">
                  <c:v>0.65100000000000002</c:v>
                </c:pt>
                <c:pt idx="8637">
                  <c:v>0.63300000000000001</c:v>
                </c:pt>
                <c:pt idx="8638">
                  <c:v>0.58799999999999997</c:v>
                </c:pt>
                <c:pt idx="8639">
                  <c:v>0.55700000000000005</c:v>
                </c:pt>
                <c:pt idx="8640">
                  <c:v>0.78</c:v>
                </c:pt>
                <c:pt idx="8641">
                  <c:v>0.77400000000000002</c:v>
                </c:pt>
                <c:pt idx="8642">
                  <c:v>0.76100000000000001</c:v>
                </c:pt>
                <c:pt idx="8643">
                  <c:v>0.73299999999999998</c:v>
                </c:pt>
                <c:pt idx="8644">
                  <c:v>0.72099999999999997</c:v>
                </c:pt>
                <c:pt idx="8645">
                  <c:v>0.753</c:v>
                </c:pt>
                <c:pt idx="8646">
                  <c:v>0.72799999999999998</c:v>
                </c:pt>
                <c:pt idx="8647">
                  <c:v>0.71</c:v>
                </c:pt>
                <c:pt idx="8648">
                  <c:v>0.69399999999999995</c:v>
                </c:pt>
                <c:pt idx="8649">
                  <c:v>0.67400000000000004</c:v>
                </c:pt>
                <c:pt idx="8650">
                  <c:v>0.66900000000000004</c:v>
                </c:pt>
                <c:pt idx="8651">
                  <c:v>0.65500000000000003</c:v>
                </c:pt>
                <c:pt idx="8652">
                  <c:v>0.63200000000000001</c:v>
                </c:pt>
                <c:pt idx="8653">
                  <c:v>0.61499999999999999</c:v>
                </c:pt>
                <c:pt idx="8654">
                  <c:v>0.499</c:v>
                </c:pt>
                <c:pt idx="8655">
                  <c:v>0.83799999999999997</c:v>
                </c:pt>
                <c:pt idx="8656">
                  <c:v>0.82299999999999995</c:v>
                </c:pt>
                <c:pt idx="8657">
                  <c:v>0.754</c:v>
                </c:pt>
                <c:pt idx="8658">
                  <c:v>0.78</c:v>
                </c:pt>
                <c:pt idx="8659">
                  <c:v>0.83499999999999996</c:v>
                </c:pt>
                <c:pt idx="8660">
                  <c:v>0.81799999999999995</c:v>
                </c:pt>
                <c:pt idx="8661">
                  <c:v>0.72599999999999998</c:v>
                </c:pt>
                <c:pt idx="8662">
                  <c:v>0.72399999999999998</c:v>
                </c:pt>
                <c:pt idx="8663">
                  <c:v>0.70699999999999996</c:v>
                </c:pt>
                <c:pt idx="8664">
                  <c:v>0.68100000000000005</c:v>
                </c:pt>
                <c:pt idx="8665">
                  <c:v>0.66700000000000004</c:v>
                </c:pt>
                <c:pt idx="8666">
                  <c:v>0.63200000000000001</c:v>
                </c:pt>
                <c:pt idx="8667">
                  <c:v>0.61699999999999999</c:v>
                </c:pt>
                <c:pt idx="8668">
                  <c:v>0.61799999999999999</c:v>
                </c:pt>
                <c:pt idx="8669">
                  <c:v>0.51</c:v>
                </c:pt>
                <c:pt idx="8670">
                  <c:v>0.69899999999999995</c:v>
                </c:pt>
                <c:pt idx="8671">
                  <c:v>0.83299999999999996</c:v>
                </c:pt>
                <c:pt idx="8672">
                  <c:v>0.82</c:v>
                </c:pt>
                <c:pt idx="8673">
                  <c:v>0.79400000000000004</c:v>
                </c:pt>
                <c:pt idx="8674">
                  <c:v>0.83899999999999997</c:v>
                </c:pt>
                <c:pt idx="8675">
                  <c:v>0.76900000000000002</c:v>
                </c:pt>
                <c:pt idx="8676">
                  <c:v>0.75600000000000001</c:v>
                </c:pt>
                <c:pt idx="8677">
                  <c:v>0.85099999999999998</c:v>
                </c:pt>
                <c:pt idx="8678">
                  <c:v>0.83299999999999996</c:v>
                </c:pt>
                <c:pt idx="8679">
                  <c:v>0.73799999999999999</c:v>
                </c:pt>
                <c:pt idx="8680">
                  <c:v>0.72099999999999997</c:v>
                </c:pt>
                <c:pt idx="8681">
                  <c:v>0.77600000000000002</c:v>
                </c:pt>
                <c:pt idx="8682">
                  <c:v>0.76500000000000001</c:v>
                </c:pt>
                <c:pt idx="8683">
                  <c:v>0.78900000000000003</c:v>
                </c:pt>
                <c:pt idx="8684">
                  <c:v>0.77600000000000002</c:v>
                </c:pt>
                <c:pt idx="8685">
                  <c:v>0.77</c:v>
                </c:pt>
                <c:pt idx="8686">
                  <c:v>0.73599999999999999</c:v>
                </c:pt>
                <c:pt idx="8687">
                  <c:v>0.76900000000000002</c:v>
                </c:pt>
                <c:pt idx="8688">
                  <c:v>0.755</c:v>
                </c:pt>
                <c:pt idx="8689">
                  <c:v>0.74099999999999999</c:v>
                </c:pt>
                <c:pt idx="8690">
                  <c:v>0.70699999999999996</c:v>
                </c:pt>
                <c:pt idx="8691">
                  <c:v>0.69199999999999995</c:v>
                </c:pt>
                <c:pt idx="8692">
                  <c:v>0.76700000000000002</c:v>
                </c:pt>
                <c:pt idx="8693">
                  <c:v>0.78600000000000003</c:v>
                </c:pt>
                <c:pt idx="8694">
                  <c:v>0.77300000000000002</c:v>
                </c:pt>
                <c:pt idx="8695">
                  <c:v>0.76800000000000002</c:v>
                </c:pt>
                <c:pt idx="8696">
                  <c:v>0.755</c:v>
                </c:pt>
                <c:pt idx="8697">
                  <c:v>0.76700000000000002</c:v>
                </c:pt>
                <c:pt idx="8698">
                  <c:v>0.754</c:v>
                </c:pt>
                <c:pt idx="8699">
                  <c:v>0.74</c:v>
                </c:pt>
                <c:pt idx="8700">
                  <c:v>0.70699999999999996</c:v>
                </c:pt>
                <c:pt idx="8701">
                  <c:v>0.69199999999999995</c:v>
                </c:pt>
                <c:pt idx="8702">
                  <c:v>0.65700000000000003</c:v>
                </c:pt>
                <c:pt idx="8703">
                  <c:v>0.79</c:v>
                </c:pt>
                <c:pt idx="8704">
                  <c:v>0.78400000000000003</c:v>
                </c:pt>
                <c:pt idx="8705">
                  <c:v>0.77200000000000002</c:v>
                </c:pt>
                <c:pt idx="8706">
                  <c:v>0.75800000000000001</c:v>
                </c:pt>
                <c:pt idx="8707">
                  <c:v>0.73099999999999998</c:v>
                </c:pt>
                <c:pt idx="8708">
                  <c:v>0.71899999999999997</c:v>
                </c:pt>
                <c:pt idx="8709">
                  <c:v>0.751</c:v>
                </c:pt>
                <c:pt idx="8710">
                  <c:v>0.72599999999999998</c:v>
                </c:pt>
                <c:pt idx="8711">
                  <c:v>0.70499999999999996</c:v>
                </c:pt>
                <c:pt idx="8712">
                  <c:v>0.69</c:v>
                </c:pt>
                <c:pt idx="8713">
                  <c:v>0.67800000000000005</c:v>
                </c:pt>
                <c:pt idx="8714">
                  <c:v>0.84499999999999997</c:v>
                </c:pt>
                <c:pt idx="8715">
                  <c:v>0.83299999999999996</c:v>
                </c:pt>
                <c:pt idx="8716">
                  <c:v>0.81899999999999995</c:v>
                </c:pt>
                <c:pt idx="8717">
                  <c:v>0.75</c:v>
                </c:pt>
                <c:pt idx="8718">
                  <c:v>0.77600000000000002</c:v>
                </c:pt>
                <c:pt idx="8719">
                  <c:v>0.83099999999999996</c:v>
                </c:pt>
                <c:pt idx="8720">
                  <c:v>0.81299999999999994</c:v>
                </c:pt>
                <c:pt idx="8721">
                  <c:v>0.72199999999999998</c:v>
                </c:pt>
                <c:pt idx="8722">
                  <c:v>0.72</c:v>
                </c:pt>
                <c:pt idx="8723">
                  <c:v>0.69</c:v>
                </c:pt>
                <c:pt idx="8724">
                  <c:v>0.67600000000000005</c:v>
                </c:pt>
                <c:pt idx="8725">
                  <c:v>0.81799999999999995</c:v>
                </c:pt>
                <c:pt idx="8726">
                  <c:v>0.79200000000000004</c:v>
                </c:pt>
                <c:pt idx="8727">
                  <c:v>0.83699999999999997</c:v>
                </c:pt>
                <c:pt idx="8728">
                  <c:v>0.76800000000000002</c:v>
                </c:pt>
                <c:pt idx="8729">
                  <c:v>0.754</c:v>
                </c:pt>
                <c:pt idx="8730">
                  <c:v>0.84899999999999998</c:v>
                </c:pt>
                <c:pt idx="8731">
                  <c:v>0.83099999999999996</c:v>
                </c:pt>
                <c:pt idx="8732">
                  <c:v>0.73699999999999999</c:v>
                </c:pt>
                <c:pt idx="8733">
                  <c:v>0.72</c:v>
                </c:pt>
                <c:pt idx="8734">
                  <c:v>0.69799999999999995</c:v>
                </c:pt>
                <c:pt idx="8735">
                  <c:v>0.68200000000000005</c:v>
                </c:pt>
                <c:pt idx="8736">
                  <c:v>0.66400000000000003</c:v>
                </c:pt>
                <c:pt idx="8737">
                  <c:v>0.64200000000000002</c:v>
                </c:pt>
                <c:pt idx="8738">
                  <c:v>0.622</c:v>
                </c:pt>
                <c:pt idx="8739">
                  <c:v>0.60199999999999998</c:v>
                </c:pt>
                <c:pt idx="8740">
                  <c:v>0.495</c:v>
                </c:pt>
                <c:pt idx="8741">
                  <c:v>0.79</c:v>
                </c:pt>
                <c:pt idx="8742">
                  <c:v>0.77700000000000002</c:v>
                </c:pt>
                <c:pt idx="8743">
                  <c:v>0.77100000000000002</c:v>
                </c:pt>
                <c:pt idx="8744">
                  <c:v>0.73699999999999999</c:v>
                </c:pt>
                <c:pt idx="8745">
                  <c:v>0.72199999999999998</c:v>
                </c:pt>
                <c:pt idx="8746">
                  <c:v>0.75600000000000001</c:v>
                </c:pt>
                <c:pt idx="8747">
                  <c:v>0.74099999999999999</c:v>
                </c:pt>
                <c:pt idx="8748">
                  <c:v>0.70799999999999996</c:v>
                </c:pt>
                <c:pt idx="8749">
                  <c:v>0.69199999999999995</c:v>
                </c:pt>
                <c:pt idx="8750">
                  <c:v>0.65500000000000003</c:v>
                </c:pt>
                <c:pt idx="8751">
                  <c:v>0.66400000000000003</c:v>
                </c:pt>
                <c:pt idx="8752">
                  <c:v>0.64500000000000002</c:v>
                </c:pt>
                <c:pt idx="8753">
                  <c:v>0.61799999999999999</c:v>
                </c:pt>
                <c:pt idx="8754">
                  <c:v>0.57899999999999996</c:v>
                </c:pt>
                <c:pt idx="8755">
                  <c:v>0.55800000000000005</c:v>
                </c:pt>
                <c:pt idx="8756">
                  <c:v>0.49099999999999999</c:v>
                </c:pt>
                <c:pt idx="8757">
                  <c:v>0.77500000000000002</c:v>
                </c:pt>
                <c:pt idx="8758">
                  <c:v>0.76900000000000002</c:v>
                </c:pt>
                <c:pt idx="8759">
                  <c:v>0.75700000000000001</c:v>
                </c:pt>
                <c:pt idx="8760">
                  <c:v>0.76900000000000002</c:v>
                </c:pt>
                <c:pt idx="8761">
                  <c:v>0.755</c:v>
                </c:pt>
                <c:pt idx="8762">
                  <c:v>0.74199999999999999</c:v>
                </c:pt>
                <c:pt idx="8763">
                  <c:v>0.70799999999999996</c:v>
                </c:pt>
                <c:pt idx="8764">
                  <c:v>0.69399999999999995</c:v>
                </c:pt>
                <c:pt idx="8765">
                  <c:v>0.65800000000000003</c:v>
                </c:pt>
                <c:pt idx="8766">
                  <c:v>0.66900000000000004</c:v>
                </c:pt>
                <c:pt idx="8767">
                  <c:v>0.65200000000000002</c:v>
                </c:pt>
                <c:pt idx="8768">
                  <c:v>0.63300000000000001</c:v>
                </c:pt>
                <c:pt idx="8769">
                  <c:v>0.58799999999999997</c:v>
                </c:pt>
                <c:pt idx="8770">
                  <c:v>0.57299999999999995</c:v>
                </c:pt>
                <c:pt idx="8771">
                  <c:v>0.55700000000000005</c:v>
                </c:pt>
                <c:pt idx="8772">
                  <c:v>0.46100000000000002</c:v>
                </c:pt>
                <c:pt idx="8773">
                  <c:v>0.77400000000000002</c:v>
                </c:pt>
                <c:pt idx="8774">
                  <c:v>0.76</c:v>
                </c:pt>
                <c:pt idx="8775">
                  <c:v>0.73299999999999998</c:v>
                </c:pt>
                <c:pt idx="8776">
                  <c:v>0.72099999999999997</c:v>
                </c:pt>
                <c:pt idx="8777">
                  <c:v>0.753</c:v>
                </c:pt>
                <c:pt idx="8778">
                  <c:v>0.72799999999999998</c:v>
                </c:pt>
                <c:pt idx="8779">
                  <c:v>0.70799999999999996</c:v>
                </c:pt>
                <c:pt idx="8780">
                  <c:v>0.69399999999999995</c:v>
                </c:pt>
                <c:pt idx="8781">
                  <c:v>0.67400000000000004</c:v>
                </c:pt>
                <c:pt idx="8782">
                  <c:v>0.66900000000000004</c:v>
                </c:pt>
                <c:pt idx="8783">
                  <c:v>0.65500000000000003</c:v>
                </c:pt>
                <c:pt idx="8784">
                  <c:v>0.63200000000000001</c:v>
                </c:pt>
                <c:pt idx="8785">
                  <c:v>0.61499999999999999</c:v>
                </c:pt>
                <c:pt idx="8786">
                  <c:v>0.57499999999999996</c:v>
                </c:pt>
                <c:pt idx="8787">
                  <c:v>0.498</c:v>
                </c:pt>
                <c:pt idx="8788">
                  <c:v>0.46899999999999997</c:v>
                </c:pt>
                <c:pt idx="8789">
                  <c:v>0.82099999999999995</c:v>
                </c:pt>
                <c:pt idx="8790">
                  <c:v>0.752</c:v>
                </c:pt>
                <c:pt idx="8791">
                  <c:v>0.73799999999999999</c:v>
                </c:pt>
                <c:pt idx="8792">
                  <c:v>0.83299999999999996</c:v>
                </c:pt>
                <c:pt idx="8793">
                  <c:v>0.81599999999999995</c:v>
                </c:pt>
                <c:pt idx="8794">
                  <c:v>0.72399999999999998</c:v>
                </c:pt>
                <c:pt idx="8795">
                  <c:v>0.72199999999999998</c:v>
                </c:pt>
                <c:pt idx="8796">
                  <c:v>0.69199999999999995</c:v>
                </c:pt>
                <c:pt idx="8797">
                  <c:v>0.67800000000000005</c:v>
                </c:pt>
                <c:pt idx="8798">
                  <c:v>0.66200000000000003</c:v>
                </c:pt>
                <c:pt idx="8799">
                  <c:v>0.63100000000000001</c:v>
                </c:pt>
                <c:pt idx="8800">
                  <c:v>0.60899999999999999</c:v>
                </c:pt>
                <c:pt idx="8801">
                  <c:v>0.61699999999999999</c:v>
                </c:pt>
                <c:pt idx="8802">
                  <c:v>0.51600000000000001</c:v>
                </c:pt>
                <c:pt idx="8803">
                  <c:v>0.50700000000000001</c:v>
                </c:pt>
                <c:pt idx="8804">
                  <c:v>0.48</c:v>
                </c:pt>
                <c:pt idx="8805">
                  <c:v>0.82899999999999996</c:v>
                </c:pt>
                <c:pt idx="8806">
                  <c:v>0.82</c:v>
                </c:pt>
                <c:pt idx="8807">
                  <c:v>0.79200000000000004</c:v>
                </c:pt>
                <c:pt idx="8808">
                  <c:v>0.78200000000000003</c:v>
                </c:pt>
                <c:pt idx="8809">
                  <c:v>0.77</c:v>
                </c:pt>
                <c:pt idx="8810">
                  <c:v>0.76600000000000001</c:v>
                </c:pt>
                <c:pt idx="8811">
                  <c:v>0.79</c:v>
                </c:pt>
                <c:pt idx="8812">
                  <c:v>0.77900000000000003</c:v>
                </c:pt>
                <c:pt idx="8813">
                  <c:v>0.76700000000000002</c:v>
                </c:pt>
                <c:pt idx="8814">
                  <c:v>0.76100000000000001</c:v>
                </c:pt>
                <c:pt idx="8815">
                  <c:v>0.76</c:v>
                </c:pt>
                <c:pt idx="8816">
                  <c:v>0.77900000000000003</c:v>
                </c:pt>
                <c:pt idx="8817">
                  <c:v>0.76700000000000002</c:v>
                </c:pt>
                <c:pt idx="8818">
                  <c:v>0.76200000000000001</c:v>
                </c:pt>
                <c:pt idx="8819">
                  <c:v>0.72899999999999998</c:v>
                </c:pt>
                <c:pt idx="8820">
                  <c:v>0.78700000000000003</c:v>
                </c:pt>
                <c:pt idx="8821">
                  <c:v>0.77500000000000002</c:v>
                </c:pt>
                <c:pt idx="8822">
                  <c:v>0.77</c:v>
                </c:pt>
                <c:pt idx="8823">
                  <c:v>0.751</c:v>
                </c:pt>
                <c:pt idx="8824">
                  <c:v>0.73</c:v>
                </c:pt>
                <c:pt idx="8825">
                  <c:v>0.80500000000000005</c:v>
                </c:pt>
                <c:pt idx="8826">
                  <c:v>0.83599999999999997</c:v>
                </c:pt>
                <c:pt idx="8827">
                  <c:v>0.82299999999999995</c:v>
                </c:pt>
                <c:pt idx="8828">
                  <c:v>0.754</c:v>
                </c:pt>
                <c:pt idx="8829">
                  <c:v>0.74099999999999999</c:v>
                </c:pt>
                <c:pt idx="8830">
                  <c:v>0.82</c:v>
                </c:pt>
                <c:pt idx="8831">
                  <c:v>0.79400000000000004</c:v>
                </c:pt>
                <c:pt idx="8832">
                  <c:v>0.78200000000000003</c:v>
                </c:pt>
                <c:pt idx="8833">
                  <c:v>0.77100000000000002</c:v>
                </c:pt>
                <c:pt idx="8834">
                  <c:v>0.75800000000000001</c:v>
                </c:pt>
                <c:pt idx="8835">
                  <c:v>0.73599999999999999</c:v>
                </c:pt>
                <c:pt idx="8836">
                  <c:v>0.83699999999999997</c:v>
                </c:pt>
                <c:pt idx="8837">
                  <c:v>0.74399999999999999</c:v>
                </c:pt>
                <c:pt idx="8838">
                  <c:v>0.72599999999999998</c:v>
                </c:pt>
                <c:pt idx="8839">
                  <c:v>0.70499999999999996</c:v>
                </c:pt>
                <c:pt idx="8840">
                  <c:v>0.76200000000000001</c:v>
                </c:pt>
                <c:pt idx="8841">
                  <c:v>0.78</c:v>
                </c:pt>
                <c:pt idx="8842">
                  <c:v>0.76800000000000002</c:v>
                </c:pt>
                <c:pt idx="8843">
                  <c:v>0.76200000000000001</c:v>
                </c:pt>
                <c:pt idx="8844">
                  <c:v>0.72899999999999998</c:v>
                </c:pt>
                <c:pt idx="8845">
                  <c:v>0.76100000000000001</c:v>
                </c:pt>
                <c:pt idx="8846">
                  <c:v>0.747</c:v>
                </c:pt>
                <c:pt idx="8847">
                  <c:v>0.71499999999999997</c:v>
                </c:pt>
                <c:pt idx="8848">
                  <c:v>0.69899999999999995</c:v>
                </c:pt>
                <c:pt idx="8849">
                  <c:v>0.68</c:v>
                </c:pt>
                <c:pt idx="8850">
                  <c:v>0.78100000000000003</c:v>
                </c:pt>
                <c:pt idx="8851">
                  <c:v>0.76900000000000002</c:v>
                </c:pt>
                <c:pt idx="8852">
                  <c:v>0.76300000000000001</c:v>
                </c:pt>
                <c:pt idx="8853">
                  <c:v>0.73</c:v>
                </c:pt>
                <c:pt idx="8854">
                  <c:v>0.76300000000000001</c:v>
                </c:pt>
                <c:pt idx="8855">
                  <c:v>0.751</c:v>
                </c:pt>
                <c:pt idx="8856">
                  <c:v>0.73699999999999999</c:v>
                </c:pt>
                <c:pt idx="8857">
                  <c:v>0.70399999999999996</c:v>
                </c:pt>
                <c:pt idx="8858">
                  <c:v>0.69</c:v>
                </c:pt>
                <c:pt idx="8859">
                  <c:v>0.65500000000000003</c:v>
                </c:pt>
                <c:pt idx="8860">
                  <c:v>0.77700000000000002</c:v>
                </c:pt>
                <c:pt idx="8861">
                  <c:v>0.77200000000000002</c:v>
                </c:pt>
                <c:pt idx="8862">
                  <c:v>0.753</c:v>
                </c:pt>
                <c:pt idx="8863">
                  <c:v>0.73199999999999998</c:v>
                </c:pt>
                <c:pt idx="8864">
                  <c:v>0.71899999999999997</c:v>
                </c:pt>
                <c:pt idx="8865">
                  <c:v>0.752</c:v>
                </c:pt>
                <c:pt idx="8866">
                  <c:v>0.72899999999999998</c:v>
                </c:pt>
                <c:pt idx="8867">
                  <c:v>0.71499999999999997</c:v>
                </c:pt>
                <c:pt idx="8868">
                  <c:v>0.69299999999999995</c:v>
                </c:pt>
                <c:pt idx="8869">
                  <c:v>0.68300000000000005</c:v>
                </c:pt>
                <c:pt idx="8870">
                  <c:v>0.83699999999999997</c:v>
                </c:pt>
                <c:pt idx="8871">
                  <c:v>0.82499999999999996</c:v>
                </c:pt>
                <c:pt idx="8872">
                  <c:v>0.81100000000000005</c:v>
                </c:pt>
                <c:pt idx="8873">
                  <c:v>0.74199999999999999</c:v>
                </c:pt>
                <c:pt idx="8874">
                  <c:v>0.76800000000000002</c:v>
                </c:pt>
                <c:pt idx="8875">
                  <c:v>0.82199999999999995</c:v>
                </c:pt>
                <c:pt idx="8876">
                  <c:v>0.80500000000000005</c:v>
                </c:pt>
                <c:pt idx="8877">
                  <c:v>0.72699999999999998</c:v>
                </c:pt>
                <c:pt idx="8878">
                  <c:v>0.71399999999999997</c:v>
                </c:pt>
                <c:pt idx="8879">
                  <c:v>0.68300000000000005</c:v>
                </c:pt>
                <c:pt idx="8880">
                  <c:v>0.78800000000000003</c:v>
                </c:pt>
                <c:pt idx="8881">
                  <c:v>0.82199999999999995</c:v>
                </c:pt>
                <c:pt idx="8882">
                  <c:v>0.79400000000000004</c:v>
                </c:pt>
                <c:pt idx="8883">
                  <c:v>0.78300000000000003</c:v>
                </c:pt>
                <c:pt idx="8884">
                  <c:v>0.77200000000000002</c:v>
                </c:pt>
                <c:pt idx="8885">
                  <c:v>0.75900000000000001</c:v>
                </c:pt>
                <c:pt idx="8886">
                  <c:v>0.73899999999999999</c:v>
                </c:pt>
                <c:pt idx="8887">
                  <c:v>0.84</c:v>
                </c:pt>
                <c:pt idx="8888">
                  <c:v>0.82299999999999995</c:v>
                </c:pt>
                <c:pt idx="8889">
                  <c:v>0.73</c:v>
                </c:pt>
                <c:pt idx="8890">
                  <c:v>0.71299999999999997</c:v>
                </c:pt>
                <c:pt idx="8891">
                  <c:v>0.76900000000000002</c:v>
                </c:pt>
                <c:pt idx="8892">
                  <c:v>0.76300000000000001</c:v>
                </c:pt>
                <c:pt idx="8893">
                  <c:v>0.78100000000000003</c:v>
                </c:pt>
                <c:pt idx="8894">
                  <c:v>0.76900000000000002</c:v>
                </c:pt>
                <c:pt idx="8895">
                  <c:v>0.76300000000000001</c:v>
                </c:pt>
                <c:pt idx="8896">
                  <c:v>0.73</c:v>
                </c:pt>
                <c:pt idx="8897">
                  <c:v>0.76200000000000001</c:v>
                </c:pt>
                <c:pt idx="8898">
                  <c:v>0.748</c:v>
                </c:pt>
                <c:pt idx="8899">
                  <c:v>0.71799999999999997</c:v>
                </c:pt>
                <c:pt idx="8900">
                  <c:v>0.70199999999999996</c:v>
                </c:pt>
                <c:pt idx="8901">
                  <c:v>0.68100000000000005</c:v>
                </c:pt>
                <c:pt idx="8902">
                  <c:v>0.75700000000000001</c:v>
                </c:pt>
                <c:pt idx="8903">
                  <c:v>0.78100000000000003</c:v>
                </c:pt>
                <c:pt idx="8904">
                  <c:v>0.76900000000000002</c:v>
                </c:pt>
                <c:pt idx="8905">
                  <c:v>0.76400000000000001</c:v>
                </c:pt>
                <c:pt idx="8906">
                  <c:v>0.73</c:v>
                </c:pt>
                <c:pt idx="8907">
                  <c:v>0.76400000000000001</c:v>
                </c:pt>
                <c:pt idx="8908">
                  <c:v>0.751</c:v>
                </c:pt>
                <c:pt idx="8909">
                  <c:v>0.73699999999999999</c:v>
                </c:pt>
                <c:pt idx="8910">
                  <c:v>0.70499999999999996</c:v>
                </c:pt>
                <c:pt idx="8911">
                  <c:v>0.69</c:v>
                </c:pt>
                <c:pt idx="8912">
                  <c:v>0.65500000000000003</c:v>
                </c:pt>
                <c:pt idx="8913">
                  <c:v>0.78900000000000003</c:v>
                </c:pt>
                <c:pt idx="8914">
                  <c:v>0.77600000000000002</c:v>
                </c:pt>
                <c:pt idx="8915">
                  <c:v>0.77100000000000002</c:v>
                </c:pt>
                <c:pt idx="8916">
                  <c:v>0.752</c:v>
                </c:pt>
                <c:pt idx="8917">
                  <c:v>0.73099999999999998</c:v>
                </c:pt>
                <c:pt idx="8918">
                  <c:v>0.71899999999999997</c:v>
                </c:pt>
                <c:pt idx="8919">
                  <c:v>0.751</c:v>
                </c:pt>
                <c:pt idx="8920">
                  <c:v>0.72799999999999998</c:v>
                </c:pt>
                <c:pt idx="8921">
                  <c:v>0.70899999999999996</c:v>
                </c:pt>
                <c:pt idx="8922">
                  <c:v>0.69299999999999995</c:v>
                </c:pt>
                <c:pt idx="8923">
                  <c:v>0.68300000000000005</c:v>
                </c:pt>
                <c:pt idx="8924">
                  <c:v>0.80400000000000005</c:v>
                </c:pt>
                <c:pt idx="8925">
                  <c:v>0.83499999999999996</c:v>
                </c:pt>
                <c:pt idx="8926">
                  <c:v>0.82299999999999995</c:v>
                </c:pt>
                <c:pt idx="8927">
                  <c:v>0.754</c:v>
                </c:pt>
                <c:pt idx="8928">
                  <c:v>0.78</c:v>
                </c:pt>
                <c:pt idx="8929">
                  <c:v>0.76700000000000002</c:v>
                </c:pt>
                <c:pt idx="8930">
                  <c:v>0.82099999999999995</c:v>
                </c:pt>
                <c:pt idx="8931">
                  <c:v>0.80400000000000005</c:v>
                </c:pt>
                <c:pt idx="8932">
                  <c:v>0.72599999999999998</c:v>
                </c:pt>
                <c:pt idx="8933">
                  <c:v>0.71199999999999997</c:v>
                </c:pt>
                <c:pt idx="8934">
                  <c:v>0.68200000000000005</c:v>
                </c:pt>
                <c:pt idx="8935">
                  <c:v>0.82099999999999995</c:v>
                </c:pt>
                <c:pt idx="8936">
                  <c:v>0.79400000000000004</c:v>
                </c:pt>
                <c:pt idx="8937">
                  <c:v>0.84099999999999997</c:v>
                </c:pt>
                <c:pt idx="8938">
                  <c:v>0.78500000000000003</c:v>
                </c:pt>
                <c:pt idx="8939">
                  <c:v>0.78</c:v>
                </c:pt>
                <c:pt idx="8940">
                  <c:v>0.76800000000000002</c:v>
                </c:pt>
                <c:pt idx="8941">
                  <c:v>0.78</c:v>
                </c:pt>
                <c:pt idx="8942">
                  <c:v>0.76800000000000002</c:v>
                </c:pt>
                <c:pt idx="8943">
                  <c:v>0.76300000000000001</c:v>
                </c:pt>
                <c:pt idx="8944">
                  <c:v>0.78300000000000003</c:v>
                </c:pt>
                <c:pt idx="8945">
                  <c:v>0.77</c:v>
                </c:pt>
                <c:pt idx="8946">
                  <c:v>0.751</c:v>
                </c:pt>
                <c:pt idx="8947">
                  <c:v>0.83799999999999997</c:v>
                </c:pt>
                <c:pt idx="8948">
                  <c:v>0.82399999999999995</c:v>
                </c:pt>
                <c:pt idx="8949">
                  <c:v>0.754</c:v>
                </c:pt>
                <c:pt idx="8950">
                  <c:v>0.83199999999999996</c:v>
                </c:pt>
                <c:pt idx="8951">
                  <c:v>0.82199999999999995</c:v>
                </c:pt>
                <c:pt idx="8952">
                  <c:v>0.80900000000000005</c:v>
                </c:pt>
                <c:pt idx="8953">
                  <c:v>0.84199999999999997</c:v>
                </c:pt>
                <c:pt idx="8954">
                  <c:v>0.76800000000000002</c:v>
                </c:pt>
                <c:pt idx="8955">
                  <c:v>0.78500000000000003</c:v>
                </c:pt>
                <c:pt idx="8956">
                  <c:v>0.78</c:v>
                </c:pt>
                <c:pt idx="8957">
                  <c:v>0.76800000000000002</c:v>
                </c:pt>
                <c:pt idx="8958">
                  <c:v>0.76100000000000001</c:v>
                </c:pt>
                <c:pt idx="8959">
                  <c:v>0.78</c:v>
                </c:pt>
                <c:pt idx="8960">
                  <c:v>0.76800000000000002</c:v>
                </c:pt>
                <c:pt idx="8961">
                  <c:v>0.76200000000000001</c:v>
                </c:pt>
                <c:pt idx="8962">
                  <c:v>0.78700000000000003</c:v>
                </c:pt>
                <c:pt idx="8963">
                  <c:v>0.78200000000000003</c:v>
                </c:pt>
                <c:pt idx="8964">
                  <c:v>0.76900000000000002</c:v>
                </c:pt>
                <c:pt idx="8965">
                  <c:v>0.75600000000000001</c:v>
                </c:pt>
                <c:pt idx="8966">
                  <c:v>0.78900000000000003</c:v>
                </c:pt>
                <c:pt idx="8967">
                  <c:v>0.77800000000000002</c:v>
                </c:pt>
                <c:pt idx="8968">
                  <c:v>0.82299999999999995</c:v>
                </c:pt>
                <c:pt idx="8969">
                  <c:v>0.753</c:v>
                </c:pt>
                <c:pt idx="8970">
                  <c:v>0.83</c:v>
                </c:pt>
                <c:pt idx="8971">
                  <c:v>0.82099999999999995</c:v>
                </c:pt>
                <c:pt idx="8972">
                  <c:v>0.80800000000000005</c:v>
                </c:pt>
                <c:pt idx="8973">
                  <c:v>0.84099999999999997</c:v>
                </c:pt>
                <c:pt idx="8974">
                  <c:v>0.82699999999999996</c:v>
                </c:pt>
                <c:pt idx="8975">
                  <c:v>0.76700000000000002</c:v>
                </c:pt>
                <c:pt idx="8976">
                  <c:v>0.78400000000000003</c:v>
                </c:pt>
                <c:pt idx="8977">
                  <c:v>0.77900000000000003</c:v>
                </c:pt>
                <c:pt idx="8978">
                  <c:v>0.76700000000000002</c:v>
                </c:pt>
                <c:pt idx="8979">
                  <c:v>0.74</c:v>
                </c:pt>
                <c:pt idx="8980">
                  <c:v>0.76</c:v>
                </c:pt>
                <c:pt idx="8981">
                  <c:v>0.77900000000000003</c:v>
                </c:pt>
                <c:pt idx="8982">
                  <c:v>0.76700000000000002</c:v>
                </c:pt>
                <c:pt idx="8983">
                  <c:v>0.76200000000000001</c:v>
                </c:pt>
                <c:pt idx="8984">
                  <c:v>0.72799999999999998</c:v>
                </c:pt>
                <c:pt idx="8985">
                  <c:v>0.78700000000000003</c:v>
                </c:pt>
                <c:pt idx="8986">
                  <c:v>0.78200000000000003</c:v>
                </c:pt>
                <c:pt idx="8987">
                  <c:v>0.76900000000000002</c:v>
                </c:pt>
                <c:pt idx="8988">
                  <c:v>0.75900000000000001</c:v>
                </c:pt>
                <c:pt idx="8989">
                  <c:v>0.72899999999999998</c:v>
                </c:pt>
                <c:pt idx="8990">
                  <c:v>0.79</c:v>
                </c:pt>
                <c:pt idx="8991">
                  <c:v>0.77900000000000003</c:v>
                </c:pt>
                <c:pt idx="8992">
                  <c:v>0.82399999999999995</c:v>
                </c:pt>
                <c:pt idx="8993">
                  <c:v>0.755</c:v>
                </c:pt>
                <c:pt idx="8994">
                  <c:v>0.74099999999999999</c:v>
                </c:pt>
                <c:pt idx="8995">
                  <c:v>0.83</c:v>
                </c:pt>
                <c:pt idx="8996">
                  <c:v>0.82099999999999995</c:v>
                </c:pt>
                <c:pt idx="8997">
                  <c:v>0.80800000000000005</c:v>
                </c:pt>
                <c:pt idx="8998">
                  <c:v>0.84099999999999997</c:v>
                </c:pt>
                <c:pt idx="8999">
                  <c:v>0.82699999999999996</c:v>
                </c:pt>
                <c:pt idx="9000">
                  <c:v>0.76700000000000002</c:v>
                </c:pt>
                <c:pt idx="9001">
                  <c:v>0.78400000000000003</c:v>
                </c:pt>
                <c:pt idx="9002">
                  <c:v>0.77900000000000003</c:v>
                </c:pt>
                <c:pt idx="9003">
                  <c:v>0.76700000000000002</c:v>
                </c:pt>
                <c:pt idx="9004">
                  <c:v>0.74</c:v>
                </c:pt>
                <c:pt idx="9005">
                  <c:v>0.76</c:v>
                </c:pt>
                <c:pt idx="9006">
                  <c:v>0.77900000000000003</c:v>
                </c:pt>
                <c:pt idx="9007">
                  <c:v>0.76700000000000002</c:v>
                </c:pt>
                <c:pt idx="9008">
                  <c:v>0.76200000000000001</c:v>
                </c:pt>
                <c:pt idx="9009">
                  <c:v>0.72799999999999998</c:v>
                </c:pt>
                <c:pt idx="9010">
                  <c:v>0.78700000000000003</c:v>
                </c:pt>
                <c:pt idx="9011">
                  <c:v>0.78200000000000003</c:v>
                </c:pt>
                <c:pt idx="9012">
                  <c:v>0.76900000000000002</c:v>
                </c:pt>
                <c:pt idx="9013">
                  <c:v>0.75900000000000001</c:v>
                </c:pt>
                <c:pt idx="9014">
                  <c:v>0.72899999999999998</c:v>
                </c:pt>
                <c:pt idx="9015">
                  <c:v>0.79</c:v>
                </c:pt>
                <c:pt idx="9016">
                  <c:v>0.77900000000000003</c:v>
                </c:pt>
                <c:pt idx="9017">
                  <c:v>0.82399999999999995</c:v>
                </c:pt>
                <c:pt idx="9018">
                  <c:v>0.755</c:v>
                </c:pt>
                <c:pt idx="9019">
                  <c:v>0.74099999999999999</c:v>
                </c:pt>
                <c:pt idx="9020">
                  <c:v>0.83</c:v>
                </c:pt>
                <c:pt idx="9021">
                  <c:v>0.82099999999999995</c:v>
                </c:pt>
                <c:pt idx="9022">
                  <c:v>0.79300000000000004</c:v>
                </c:pt>
                <c:pt idx="9023">
                  <c:v>0.84099999999999997</c:v>
                </c:pt>
                <c:pt idx="9024">
                  <c:v>0.77100000000000002</c:v>
                </c:pt>
                <c:pt idx="9025">
                  <c:v>0.76700000000000002</c:v>
                </c:pt>
                <c:pt idx="9026">
                  <c:v>0.79100000000000004</c:v>
                </c:pt>
                <c:pt idx="9027">
                  <c:v>0.77900000000000003</c:v>
                </c:pt>
                <c:pt idx="9028">
                  <c:v>0.76700000000000002</c:v>
                </c:pt>
                <c:pt idx="9029">
                  <c:v>0.74</c:v>
                </c:pt>
                <c:pt idx="9030">
                  <c:v>0.76100000000000001</c:v>
                </c:pt>
                <c:pt idx="9031">
                  <c:v>0.78</c:v>
                </c:pt>
                <c:pt idx="9032">
                  <c:v>0.76800000000000002</c:v>
                </c:pt>
                <c:pt idx="9033">
                  <c:v>0.76200000000000001</c:v>
                </c:pt>
                <c:pt idx="9034">
                  <c:v>0.72899999999999998</c:v>
                </c:pt>
                <c:pt idx="9035">
                  <c:v>0.78800000000000003</c:v>
                </c:pt>
                <c:pt idx="9036">
                  <c:v>0.78300000000000003</c:v>
                </c:pt>
                <c:pt idx="9037">
                  <c:v>0.77</c:v>
                </c:pt>
                <c:pt idx="9038">
                  <c:v>0.75700000000000001</c:v>
                </c:pt>
                <c:pt idx="9039">
                  <c:v>0.73</c:v>
                </c:pt>
                <c:pt idx="9040">
                  <c:v>0.80700000000000005</c:v>
                </c:pt>
                <c:pt idx="9041">
                  <c:v>0.84</c:v>
                </c:pt>
                <c:pt idx="9042">
                  <c:v>0.82599999999999996</c:v>
                </c:pt>
                <c:pt idx="9043">
                  <c:v>0.75600000000000001</c:v>
                </c:pt>
                <c:pt idx="9044">
                  <c:v>0.74199999999999999</c:v>
                </c:pt>
                <c:pt idx="9045">
                  <c:v>0.69499999999999995</c:v>
                </c:pt>
                <c:pt idx="9046">
                  <c:v>0.82799999999999996</c:v>
                </c:pt>
                <c:pt idx="9047">
                  <c:v>0.81599999999999995</c:v>
                </c:pt>
                <c:pt idx="9048">
                  <c:v>0.78900000000000003</c:v>
                </c:pt>
                <c:pt idx="9049">
                  <c:v>0.83399999999999996</c:v>
                </c:pt>
                <c:pt idx="9050">
                  <c:v>0.76500000000000001</c:v>
                </c:pt>
                <c:pt idx="9051">
                  <c:v>0.77100000000000002</c:v>
                </c:pt>
                <c:pt idx="9052">
                  <c:v>0.76100000000000001</c:v>
                </c:pt>
                <c:pt idx="9053">
                  <c:v>0.78400000000000003</c:v>
                </c:pt>
                <c:pt idx="9054">
                  <c:v>0.77200000000000002</c:v>
                </c:pt>
                <c:pt idx="9055">
                  <c:v>0.76600000000000001</c:v>
                </c:pt>
                <c:pt idx="9056">
                  <c:v>0.73199999999999998</c:v>
                </c:pt>
                <c:pt idx="9057">
                  <c:v>0.76300000000000001</c:v>
                </c:pt>
                <c:pt idx="9058">
                  <c:v>0.78200000000000003</c:v>
                </c:pt>
                <c:pt idx="9059">
                  <c:v>0.77</c:v>
                </c:pt>
                <c:pt idx="9060">
                  <c:v>0.76500000000000001</c:v>
                </c:pt>
                <c:pt idx="9061">
                  <c:v>0.73099999999999998</c:v>
                </c:pt>
                <c:pt idx="9062">
                  <c:v>0.76400000000000001</c:v>
                </c:pt>
                <c:pt idx="9063">
                  <c:v>0.78800000000000003</c:v>
                </c:pt>
                <c:pt idx="9064">
                  <c:v>0.78200000000000003</c:v>
                </c:pt>
                <c:pt idx="9065">
                  <c:v>0.77</c:v>
                </c:pt>
                <c:pt idx="9066">
                  <c:v>0.751</c:v>
                </c:pt>
                <c:pt idx="9067">
                  <c:v>0.73</c:v>
                </c:pt>
                <c:pt idx="9068">
                  <c:v>0.71799999999999997</c:v>
                </c:pt>
                <c:pt idx="9069">
                  <c:v>0.88</c:v>
                </c:pt>
                <c:pt idx="9070">
                  <c:v>0.83399999999999996</c:v>
                </c:pt>
                <c:pt idx="9071">
                  <c:v>0.82</c:v>
                </c:pt>
                <c:pt idx="9072">
                  <c:v>0.751</c:v>
                </c:pt>
                <c:pt idx="9073">
                  <c:v>0.77700000000000002</c:v>
                </c:pt>
                <c:pt idx="9074">
                  <c:v>0.83199999999999996</c:v>
                </c:pt>
                <c:pt idx="9075">
                  <c:v>0.71</c:v>
                </c:pt>
                <c:pt idx="9076">
                  <c:v>0.70199999999999996</c:v>
                </c:pt>
                <c:pt idx="9077">
                  <c:v>0.79400000000000004</c:v>
                </c:pt>
                <c:pt idx="9078">
                  <c:v>0.82399999999999995</c:v>
                </c:pt>
                <c:pt idx="9079">
                  <c:v>0.71399999999999997</c:v>
                </c:pt>
                <c:pt idx="9080">
                  <c:v>0.77900000000000003</c:v>
                </c:pt>
                <c:pt idx="9081">
                  <c:v>0.76800000000000002</c:v>
                </c:pt>
                <c:pt idx="9082">
                  <c:v>0.76800000000000002</c:v>
                </c:pt>
                <c:pt idx="9083">
                  <c:v>0.77600000000000002</c:v>
                </c:pt>
                <c:pt idx="9084">
                  <c:v>0.77100000000000002</c:v>
                </c:pt>
                <c:pt idx="9085">
                  <c:v>0.76600000000000001</c:v>
                </c:pt>
                <c:pt idx="9086">
                  <c:v>0.77800000000000002</c:v>
                </c:pt>
                <c:pt idx="9087">
                  <c:v>0.77800000000000002</c:v>
                </c:pt>
                <c:pt idx="9088">
                  <c:v>0.76600000000000001</c:v>
                </c:pt>
                <c:pt idx="9089">
                  <c:v>0.76600000000000001</c:v>
                </c:pt>
                <c:pt idx="9090">
                  <c:v>0.77600000000000002</c:v>
                </c:pt>
                <c:pt idx="9091">
                  <c:v>0.78200000000000003</c:v>
                </c:pt>
                <c:pt idx="9092">
                  <c:v>0.79800000000000004</c:v>
                </c:pt>
                <c:pt idx="9093">
                  <c:v>0.78500000000000003</c:v>
                </c:pt>
                <c:pt idx="9094">
                  <c:v>0.77900000000000003</c:v>
                </c:pt>
                <c:pt idx="9095">
                  <c:v>0.70099999999999996</c:v>
                </c:pt>
                <c:pt idx="9096">
                  <c:v>0.79400000000000004</c:v>
                </c:pt>
                <c:pt idx="9097">
                  <c:v>0.82399999999999995</c:v>
                </c:pt>
                <c:pt idx="9098">
                  <c:v>0.79700000000000004</c:v>
                </c:pt>
                <c:pt idx="9099">
                  <c:v>0.78400000000000003</c:v>
                </c:pt>
                <c:pt idx="9100">
                  <c:v>0.77900000000000003</c:v>
                </c:pt>
                <c:pt idx="9101">
                  <c:v>0.76800000000000002</c:v>
                </c:pt>
                <c:pt idx="9102">
                  <c:v>0.76800000000000002</c:v>
                </c:pt>
                <c:pt idx="9103">
                  <c:v>0.77900000000000003</c:v>
                </c:pt>
                <c:pt idx="9104">
                  <c:v>0.77300000000000002</c:v>
                </c:pt>
                <c:pt idx="9105">
                  <c:v>0.77100000000000002</c:v>
                </c:pt>
                <c:pt idx="9106">
                  <c:v>0.76600000000000001</c:v>
                </c:pt>
                <c:pt idx="9107">
                  <c:v>0.77800000000000002</c:v>
                </c:pt>
                <c:pt idx="9108">
                  <c:v>0.77200000000000002</c:v>
                </c:pt>
                <c:pt idx="9109">
                  <c:v>0.75900000000000001</c:v>
                </c:pt>
                <c:pt idx="9110">
                  <c:v>0.76600000000000001</c:v>
                </c:pt>
                <c:pt idx="9111">
                  <c:v>0.76600000000000001</c:v>
                </c:pt>
                <c:pt idx="9112">
                  <c:v>0.77600000000000002</c:v>
                </c:pt>
                <c:pt idx="9113">
                  <c:v>0.77</c:v>
                </c:pt>
                <c:pt idx="9114">
                  <c:v>0.75700000000000001</c:v>
                </c:pt>
                <c:pt idx="9115">
                  <c:v>0.77</c:v>
                </c:pt>
                <c:pt idx="9116">
                  <c:v>0.78600000000000003</c:v>
                </c:pt>
                <c:pt idx="9117">
                  <c:v>0.78</c:v>
                </c:pt>
                <c:pt idx="9118">
                  <c:v>0.76600000000000001</c:v>
                </c:pt>
                <c:pt idx="9119">
                  <c:v>0.73799999999999999</c:v>
                </c:pt>
                <c:pt idx="9120">
                  <c:v>0.70099999999999996</c:v>
                </c:pt>
                <c:pt idx="9121">
                  <c:v>0.79400000000000004</c:v>
                </c:pt>
                <c:pt idx="9122">
                  <c:v>0.82399999999999995</c:v>
                </c:pt>
                <c:pt idx="9123">
                  <c:v>0.79700000000000004</c:v>
                </c:pt>
                <c:pt idx="9124">
                  <c:v>0.78400000000000003</c:v>
                </c:pt>
                <c:pt idx="9125">
                  <c:v>0.77900000000000003</c:v>
                </c:pt>
                <c:pt idx="9126">
                  <c:v>0.76800000000000002</c:v>
                </c:pt>
                <c:pt idx="9127">
                  <c:v>0.76800000000000002</c:v>
                </c:pt>
                <c:pt idx="9128">
                  <c:v>0.77900000000000003</c:v>
                </c:pt>
                <c:pt idx="9129">
                  <c:v>0.77300000000000002</c:v>
                </c:pt>
                <c:pt idx="9130">
                  <c:v>0.77100000000000002</c:v>
                </c:pt>
                <c:pt idx="9131">
                  <c:v>0.76600000000000001</c:v>
                </c:pt>
                <c:pt idx="9132">
                  <c:v>0.77800000000000002</c:v>
                </c:pt>
                <c:pt idx="9133">
                  <c:v>0.77200000000000002</c:v>
                </c:pt>
                <c:pt idx="9134">
                  <c:v>0.75900000000000001</c:v>
                </c:pt>
                <c:pt idx="9135">
                  <c:v>0.76600000000000001</c:v>
                </c:pt>
                <c:pt idx="9136">
                  <c:v>0.76600000000000001</c:v>
                </c:pt>
                <c:pt idx="9137">
                  <c:v>0.77600000000000002</c:v>
                </c:pt>
                <c:pt idx="9138">
                  <c:v>0.77</c:v>
                </c:pt>
                <c:pt idx="9139">
                  <c:v>0.75700000000000001</c:v>
                </c:pt>
                <c:pt idx="9140">
                  <c:v>0.77</c:v>
                </c:pt>
                <c:pt idx="9141">
                  <c:v>0.78600000000000003</c:v>
                </c:pt>
                <c:pt idx="9142">
                  <c:v>0.78</c:v>
                </c:pt>
                <c:pt idx="9143">
                  <c:v>0.76600000000000001</c:v>
                </c:pt>
                <c:pt idx="9144">
                  <c:v>0.73799999999999999</c:v>
                </c:pt>
                <c:pt idx="9145">
                  <c:v>0.70499999999999996</c:v>
                </c:pt>
                <c:pt idx="9146">
                  <c:v>0.79800000000000004</c:v>
                </c:pt>
                <c:pt idx="9147">
                  <c:v>0.78600000000000003</c:v>
                </c:pt>
                <c:pt idx="9148">
                  <c:v>0.80100000000000005</c:v>
                </c:pt>
                <c:pt idx="9149">
                  <c:v>0.78800000000000003</c:v>
                </c:pt>
                <c:pt idx="9150">
                  <c:v>0.78200000000000003</c:v>
                </c:pt>
                <c:pt idx="9151">
                  <c:v>0.76200000000000001</c:v>
                </c:pt>
                <c:pt idx="9152">
                  <c:v>0.74</c:v>
                </c:pt>
                <c:pt idx="9153">
                  <c:v>0.72499999999999998</c:v>
                </c:pt>
                <c:pt idx="9154">
                  <c:v>0.745</c:v>
                </c:pt>
                <c:pt idx="9155">
                  <c:v>0.72699999999999998</c:v>
                </c:pt>
                <c:pt idx="9156">
                  <c:v>0.70899999999999996</c:v>
                </c:pt>
                <c:pt idx="9157">
                  <c:v>0.77200000000000002</c:v>
                </c:pt>
                <c:pt idx="9158">
                  <c:v>0.77200000000000002</c:v>
                </c:pt>
                <c:pt idx="9159">
                  <c:v>0.76</c:v>
                </c:pt>
                <c:pt idx="9160">
                  <c:v>0.77700000000000002</c:v>
                </c:pt>
                <c:pt idx="9161">
                  <c:v>0.76400000000000001</c:v>
                </c:pt>
                <c:pt idx="9162">
                  <c:v>0.72499999999999998</c:v>
                </c:pt>
                <c:pt idx="9163">
                  <c:v>0.76100000000000001</c:v>
                </c:pt>
                <c:pt idx="9164">
                  <c:v>0.74399999999999999</c:v>
                </c:pt>
                <c:pt idx="9165">
                  <c:v>0.69199999999999995</c:v>
                </c:pt>
                <c:pt idx="9166">
                  <c:v>0.69699999999999995</c:v>
                </c:pt>
                <c:pt idx="9167">
                  <c:v>0.77400000000000002</c:v>
                </c:pt>
                <c:pt idx="9168">
                  <c:v>0.77</c:v>
                </c:pt>
                <c:pt idx="9169">
                  <c:v>0.75800000000000001</c:v>
                </c:pt>
                <c:pt idx="9170">
                  <c:v>0.77600000000000002</c:v>
                </c:pt>
                <c:pt idx="9171">
                  <c:v>0.76300000000000001</c:v>
                </c:pt>
                <c:pt idx="9172">
                  <c:v>0.72399999999999998</c:v>
                </c:pt>
                <c:pt idx="9173">
                  <c:v>0.76</c:v>
                </c:pt>
                <c:pt idx="9174">
                  <c:v>0.74399999999999999</c:v>
                </c:pt>
                <c:pt idx="9175">
                  <c:v>0.69299999999999995</c:v>
                </c:pt>
                <c:pt idx="9176">
                  <c:v>0.69899999999999995</c:v>
                </c:pt>
                <c:pt idx="9177">
                  <c:v>0.66200000000000003</c:v>
                </c:pt>
                <c:pt idx="9178">
                  <c:v>0.77</c:v>
                </c:pt>
                <c:pt idx="9179">
                  <c:v>0.76900000000000002</c:v>
                </c:pt>
                <c:pt idx="9180">
                  <c:v>0.78</c:v>
                </c:pt>
                <c:pt idx="9181">
                  <c:v>0.76700000000000002</c:v>
                </c:pt>
                <c:pt idx="9182">
                  <c:v>0.76</c:v>
                </c:pt>
                <c:pt idx="9183">
                  <c:v>0.72599999999999998</c:v>
                </c:pt>
                <c:pt idx="9184">
                  <c:v>0.75900000000000001</c:v>
                </c:pt>
                <c:pt idx="9185">
                  <c:v>0.745</c:v>
                </c:pt>
                <c:pt idx="9186">
                  <c:v>0.69</c:v>
                </c:pt>
                <c:pt idx="9187">
                  <c:v>0.69699999999999995</c:v>
                </c:pt>
                <c:pt idx="9188">
                  <c:v>0.67900000000000005</c:v>
                </c:pt>
                <c:pt idx="9189">
                  <c:v>0.81299999999999994</c:v>
                </c:pt>
                <c:pt idx="9190">
                  <c:v>0.78700000000000003</c:v>
                </c:pt>
                <c:pt idx="9191">
                  <c:v>0.77300000000000002</c:v>
                </c:pt>
                <c:pt idx="9192">
                  <c:v>0.76200000000000001</c:v>
                </c:pt>
                <c:pt idx="9193">
                  <c:v>0.748</c:v>
                </c:pt>
                <c:pt idx="9194">
                  <c:v>0.72599999999999998</c:v>
                </c:pt>
                <c:pt idx="9195">
                  <c:v>0.82599999999999996</c:v>
                </c:pt>
                <c:pt idx="9196">
                  <c:v>0.73299999999999998</c:v>
                </c:pt>
                <c:pt idx="9197">
                  <c:v>0.71799999999999997</c:v>
                </c:pt>
                <c:pt idx="9198">
                  <c:v>0.69899999999999995</c:v>
                </c:pt>
                <c:pt idx="9199">
                  <c:v>0.68700000000000006</c:v>
                </c:pt>
                <c:pt idx="9200">
                  <c:v>0.79900000000000004</c:v>
                </c:pt>
                <c:pt idx="9201">
                  <c:v>0.78700000000000003</c:v>
                </c:pt>
                <c:pt idx="9202">
                  <c:v>0.80200000000000005</c:v>
                </c:pt>
                <c:pt idx="9203">
                  <c:v>0.78900000000000003</c:v>
                </c:pt>
                <c:pt idx="9204">
                  <c:v>0.78300000000000003</c:v>
                </c:pt>
                <c:pt idx="9205">
                  <c:v>0.76300000000000001</c:v>
                </c:pt>
                <c:pt idx="9206">
                  <c:v>0.74099999999999999</c:v>
                </c:pt>
                <c:pt idx="9207">
                  <c:v>0.72599999999999998</c:v>
                </c:pt>
                <c:pt idx="9208">
                  <c:v>0.746</c:v>
                </c:pt>
                <c:pt idx="9209">
                  <c:v>0.72799999999999998</c:v>
                </c:pt>
                <c:pt idx="9210">
                  <c:v>0.70399999999999996</c:v>
                </c:pt>
                <c:pt idx="9211">
                  <c:v>0.69</c:v>
                </c:pt>
                <c:pt idx="9212">
                  <c:v>0.67200000000000004</c:v>
                </c:pt>
                <c:pt idx="9213">
                  <c:v>0.63100000000000001</c:v>
                </c:pt>
                <c:pt idx="9214">
                  <c:v>0.60699999999999998</c:v>
                </c:pt>
                <c:pt idx="9215">
                  <c:v>0.77300000000000002</c:v>
                </c:pt>
                <c:pt idx="9216">
                  <c:v>0.77300000000000002</c:v>
                </c:pt>
                <c:pt idx="9217">
                  <c:v>0.76100000000000001</c:v>
                </c:pt>
                <c:pt idx="9218">
                  <c:v>0.77800000000000002</c:v>
                </c:pt>
                <c:pt idx="9219">
                  <c:v>0.76500000000000001</c:v>
                </c:pt>
                <c:pt idx="9220">
                  <c:v>0.72599999999999998</c:v>
                </c:pt>
                <c:pt idx="9221">
                  <c:v>0.76200000000000001</c:v>
                </c:pt>
                <c:pt idx="9222">
                  <c:v>0.74399999999999999</c:v>
                </c:pt>
                <c:pt idx="9223">
                  <c:v>0.69299999999999995</c:v>
                </c:pt>
                <c:pt idx="9224">
                  <c:v>0.69799999999999995</c:v>
                </c:pt>
                <c:pt idx="9225">
                  <c:v>0.66</c:v>
                </c:pt>
                <c:pt idx="9226">
                  <c:v>0.64400000000000002</c:v>
                </c:pt>
                <c:pt idx="9227">
                  <c:v>0.64300000000000002</c:v>
                </c:pt>
                <c:pt idx="9228">
                  <c:v>0.61</c:v>
                </c:pt>
                <c:pt idx="9229">
                  <c:v>0.56100000000000005</c:v>
                </c:pt>
                <c:pt idx="9230">
                  <c:v>0.77</c:v>
                </c:pt>
                <c:pt idx="9231">
                  <c:v>0.75900000000000001</c:v>
                </c:pt>
                <c:pt idx="9232">
                  <c:v>0.77600000000000002</c:v>
                </c:pt>
                <c:pt idx="9233">
                  <c:v>0.76400000000000001</c:v>
                </c:pt>
                <c:pt idx="9234">
                  <c:v>0.72499999999999998</c:v>
                </c:pt>
                <c:pt idx="9235">
                  <c:v>0.76100000000000001</c:v>
                </c:pt>
                <c:pt idx="9236">
                  <c:v>0.74399999999999999</c:v>
                </c:pt>
                <c:pt idx="9237">
                  <c:v>0.69299999999999995</c:v>
                </c:pt>
                <c:pt idx="9238">
                  <c:v>0.69899999999999995</c:v>
                </c:pt>
                <c:pt idx="9239">
                  <c:v>0.66300000000000003</c:v>
                </c:pt>
                <c:pt idx="9240">
                  <c:v>0.64800000000000002</c:v>
                </c:pt>
                <c:pt idx="9241">
                  <c:v>0.63100000000000001</c:v>
                </c:pt>
                <c:pt idx="9242">
                  <c:v>0.63500000000000001</c:v>
                </c:pt>
                <c:pt idx="9243">
                  <c:v>0.58899999999999997</c:v>
                </c:pt>
                <c:pt idx="9244">
                  <c:v>0.48899999999999999</c:v>
                </c:pt>
                <c:pt idx="9245">
                  <c:v>0.77</c:v>
                </c:pt>
                <c:pt idx="9246">
                  <c:v>0.78100000000000003</c:v>
                </c:pt>
                <c:pt idx="9247">
                  <c:v>0.77100000000000002</c:v>
                </c:pt>
                <c:pt idx="9248">
                  <c:v>0.76100000000000001</c:v>
                </c:pt>
                <c:pt idx="9249">
                  <c:v>0.72699999999999998</c:v>
                </c:pt>
                <c:pt idx="9250">
                  <c:v>0.76</c:v>
                </c:pt>
                <c:pt idx="9251">
                  <c:v>0.746</c:v>
                </c:pt>
                <c:pt idx="9252">
                  <c:v>0.69099999999999995</c:v>
                </c:pt>
                <c:pt idx="9253">
                  <c:v>0.69699999999999995</c:v>
                </c:pt>
                <c:pt idx="9254">
                  <c:v>0.67900000000000005</c:v>
                </c:pt>
                <c:pt idx="9255">
                  <c:v>0.64900000000000002</c:v>
                </c:pt>
                <c:pt idx="9256">
                  <c:v>0.65500000000000003</c:v>
                </c:pt>
                <c:pt idx="9257">
                  <c:v>0.63600000000000001</c:v>
                </c:pt>
                <c:pt idx="9258">
                  <c:v>0.59099999999999997</c:v>
                </c:pt>
                <c:pt idx="9259">
                  <c:v>0.56200000000000006</c:v>
                </c:pt>
                <c:pt idx="9260">
                  <c:v>0.78700000000000003</c:v>
                </c:pt>
                <c:pt idx="9261">
                  <c:v>0.77400000000000002</c:v>
                </c:pt>
                <c:pt idx="9262">
                  <c:v>0.76200000000000001</c:v>
                </c:pt>
                <c:pt idx="9263">
                  <c:v>0.748</c:v>
                </c:pt>
                <c:pt idx="9264">
                  <c:v>0.72599999999999998</c:v>
                </c:pt>
                <c:pt idx="9265">
                  <c:v>0.82699999999999996</c:v>
                </c:pt>
                <c:pt idx="9266">
                  <c:v>0.73299999999999998</c:v>
                </c:pt>
                <c:pt idx="9267">
                  <c:v>0.71799999999999997</c:v>
                </c:pt>
                <c:pt idx="9268">
                  <c:v>0.7</c:v>
                </c:pt>
                <c:pt idx="9269">
                  <c:v>0.68700000000000006</c:v>
                </c:pt>
                <c:pt idx="9270">
                  <c:v>0.66900000000000004</c:v>
                </c:pt>
                <c:pt idx="9271">
                  <c:v>0.65900000000000003</c:v>
                </c:pt>
                <c:pt idx="9272">
                  <c:v>0.623</c:v>
                </c:pt>
                <c:pt idx="9273">
                  <c:v>0.623</c:v>
                </c:pt>
                <c:pt idx="9274">
                  <c:v>0.51100000000000001</c:v>
                </c:pt>
                <c:pt idx="9275">
                  <c:v>0.70699999999999996</c:v>
                </c:pt>
                <c:pt idx="9276">
                  <c:v>0.79800000000000004</c:v>
                </c:pt>
                <c:pt idx="9277">
                  <c:v>0.79</c:v>
                </c:pt>
                <c:pt idx="9278">
                  <c:v>0.80300000000000005</c:v>
                </c:pt>
                <c:pt idx="9279">
                  <c:v>0.79200000000000004</c:v>
                </c:pt>
                <c:pt idx="9280">
                  <c:v>0.78600000000000003</c:v>
                </c:pt>
                <c:pt idx="9281">
                  <c:v>0.76600000000000001</c:v>
                </c:pt>
                <c:pt idx="9282">
                  <c:v>0.74299999999999999</c:v>
                </c:pt>
                <c:pt idx="9283">
                  <c:v>0.72799999999999998</c:v>
                </c:pt>
                <c:pt idx="9284">
                  <c:v>0.75</c:v>
                </c:pt>
                <c:pt idx="9285">
                  <c:v>0.73099999999999998</c:v>
                </c:pt>
                <c:pt idx="9286">
                  <c:v>0.71</c:v>
                </c:pt>
                <c:pt idx="9287">
                  <c:v>0.77300000000000002</c:v>
                </c:pt>
                <c:pt idx="9288">
                  <c:v>0.77300000000000002</c:v>
                </c:pt>
                <c:pt idx="9289">
                  <c:v>0.76100000000000001</c:v>
                </c:pt>
                <c:pt idx="9290">
                  <c:v>0.77800000000000002</c:v>
                </c:pt>
                <c:pt idx="9291">
                  <c:v>0.76500000000000001</c:v>
                </c:pt>
                <c:pt idx="9292">
                  <c:v>0.72599999999999998</c:v>
                </c:pt>
                <c:pt idx="9293">
                  <c:v>0.76200000000000001</c:v>
                </c:pt>
                <c:pt idx="9294">
                  <c:v>0.745</c:v>
                </c:pt>
                <c:pt idx="9295">
                  <c:v>0.69299999999999995</c:v>
                </c:pt>
                <c:pt idx="9296">
                  <c:v>0.69799999999999995</c:v>
                </c:pt>
                <c:pt idx="9297">
                  <c:v>0.78</c:v>
                </c:pt>
                <c:pt idx="9298">
                  <c:v>0.76900000000000002</c:v>
                </c:pt>
                <c:pt idx="9299">
                  <c:v>0.75800000000000001</c:v>
                </c:pt>
                <c:pt idx="9300">
                  <c:v>0.77500000000000002</c:v>
                </c:pt>
                <c:pt idx="9301">
                  <c:v>0.76300000000000001</c:v>
                </c:pt>
                <c:pt idx="9302">
                  <c:v>0.72399999999999998</c:v>
                </c:pt>
                <c:pt idx="9303">
                  <c:v>0.76</c:v>
                </c:pt>
                <c:pt idx="9304">
                  <c:v>0.74299999999999999</c:v>
                </c:pt>
                <c:pt idx="9305">
                  <c:v>0.69199999999999995</c:v>
                </c:pt>
                <c:pt idx="9306">
                  <c:v>0.69799999999999995</c:v>
                </c:pt>
                <c:pt idx="9307">
                  <c:v>0.66200000000000003</c:v>
                </c:pt>
                <c:pt idx="9308">
                  <c:v>0.76800000000000002</c:v>
                </c:pt>
                <c:pt idx="9309">
                  <c:v>0.76700000000000002</c:v>
                </c:pt>
                <c:pt idx="9310">
                  <c:v>0.77800000000000002</c:v>
                </c:pt>
                <c:pt idx="9311">
                  <c:v>0.77100000000000002</c:v>
                </c:pt>
                <c:pt idx="9312">
                  <c:v>0.75900000000000001</c:v>
                </c:pt>
                <c:pt idx="9313">
                  <c:v>0.72499999999999998</c:v>
                </c:pt>
                <c:pt idx="9314">
                  <c:v>0.75700000000000001</c:v>
                </c:pt>
                <c:pt idx="9315">
                  <c:v>0.74299999999999999</c:v>
                </c:pt>
                <c:pt idx="9316">
                  <c:v>0.68899999999999995</c:v>
                </c:pt>
                <c:pt idx="9317">
                  <c:v>0.69499999999999995</c:v>
                </c:pt>
                <c:pt idx="9318">
                  <c:v>0.66</c:v>
                </c:pt>
                <c:pt idx="9319">
                  <c:v>0.79500000000000004</c:v>
                </c:pt>
                <c:pt idx="9320">
                  <c:v>0.78300000000000003</c:v>
                </c:pt>
                <c:pt idx="9321">
                  <c:v>0.77700000000000002</c:v>
                </c:pt>
                <c:pt idx="9322">
                  <c:v>0.75800000000000001</c:v>
                </c:pt>
                <c:pt idx="9323">
                  <c:v>0.745</c:v>
                </c:pt>
                <c:pt idx="9324">
                  <c:v>0.72199999999999998</c:v>
                </c:pt>
                <c:pt idx="9325">
                  <c:v>0.82299999999999995</c:v>
                </c:pt>
                <c:pt idx="9326">
                  <c:v>0.72899999999999998</c:v>
                </c:pt>
                <c:pt idx="9327">
                  <c:v>0.71499999999999997</c:v>
                </c:pt>
                <c:pt idx="9328">
                  <c:v>0.69299999999999995</c:v>
                </c:pt>
                <c:pt idx="9329">
                  <c:v>0.68300000000000005</c:v>
                </c:pt>
                <c:pt idx="9330">
                  <c:v>0.78800000000000003</c:v>
                </c:pt>
                <c:pt idx="9331">
                  <c:v>0.80300000000000005</c:v>
                </c:pt>
                <c:pt idx="9332">
                  <c:v>0.79</c:v>
                </c:pt>
                <c:pt idx="9333">
                  <c:v>0.78400000000000003</c:v>
                </c:pt>
                <c:pt idx="9334">
                  <c:v>0.76500000000000001</c:v>
                </c:pt>
                <c:pt idx="9335">
                  <c:v>0.74199999999999999</c:v>
                </c:pt>
                <c:pt idx="9336">
                  <c:v>0.72699999999999998</c:v>
                </c:pt>
                <c:pt idx="9337">
                  <c:v>0.747</c:v>
                </c:pt>
                <c:pt idx="9338">
                  <c:v>0.73</c:v>
                </c:pt>
                <c:pt idx="9339">
                  <c:v>0.70499999999999996</c:v>
                </c:pt>
                <c:pt idx="9340">
                  <c:v>0.69099999999999995</c:v>
                </c:pt>
                <c:pt idx="9341">
                  <c:v>0.67100000000000004</c:v>
                </c:pt>
                <c:pt idx="9342">
                  <c:v>0.63700000000000001</c:v>
                </c:pt>
                <c:pt idx="9343">
                  <c:v>0.629</c:v>
                </c:pt>
                <c:pt idx="9344">
                  <c:v>0.60799999999999998</c:v>
                </c:pt>
                <c:pt idx="9345">
                  <c:v>0.50600000000000001</c:v>
                </c:pt>
                <c:pt idx="9346">
                  <c:v>0.77400000000000002</c:v>
                </c:pt>
                <c:pt idx="9347">
                  <c:v>0.76200000000000001</c:v>
                </c:pt>
                <c:pt idx="9348">
                  <c:v>0.77900000000000003</c:v>
                </c:pt>
                <c:pt idx="9349">
                  <c:v>0.76600000000000001</c:v>
                </c:pt>
                <c:pt idx="9350">
                  <c:v>0.72699999999999998</c:v>
                </c:pt>
                <c:pt idx="9351">
                  <c:v>0.76300000000000001</c:v>
                </c:pt>
                <c:pt idx="9352">
                  <c:v>0.745</c:v>
                </c:pt>
                <c:pt idx="9353">
                  <c:v>0.69399999999999995</c:v>
                </c:pt>
                <c:pt idx="9354">
                  <c:v>0.69899999999999995</c:v>
                </c:pt>
                <c:pt idx="9355">
                  <c:v>0.66100000000000003</c:v>
                </c:pt>
                <c:pt idx="9356">
                  <c:v>0.64400000000000002</c:v>
                </c:pt>
                <c:pt idx="9357">
                  <c:v>0.64400000000000002</c:v>
                </c:pt>
                <c:pt idx="9358">
                  <c:v>0.61</c:v>
                </c:pt>
                <c:pt idx="9359">
                  <c:v>0.58299999999999996</c:v>
                </c:pt>
                <c:pt idx="9360">
                  <c:v>0.56200000000000006</c:v>
                </c:pt>
                <c:pt idx="9361">
                  <c:v>0.47099999999999997</c:v>
                </c:pt>
                <c:pt idx="9362">
                  <c:v>0.75900000000000001</c:v>
                </c:pt>
                <c:pt idx="9363">
                  <c:v>0.77700000000000002</c:v>
                </c:pt>
                <c:pt idx="9364">
                  <c:v>0.76400000000000001</c:v>
                </c:pt>
                <c:pt idx="9365">
                  <c:v>0.72499999999999998</c:v>
                </c:pt>
                <c:pt idx="9366">
                  <c:v>0.76100000000000001</c:v>
                </c:pt>
                <c:pt idx="9367">
                  <c:v>0.745</c:v>
                </c:pt>
                <c:pt idx="9368">
                  <c:v>0.69299999999999995</c:v>
                </c:pt>
                <c:pt idx="9369">
                  <c:v>0.68</c:v>
                </c:pt>
                <c:pt idx="9370">
                  <c:v>0.66300000000000003</c:v>
                </c:pt>
                <c:pt idx="9371">
                  <c:v>0.64900000000000002</c:v>
                </c:pt>
                <c:pt idx="9372">
                  <c:v>0.63100000000000001</c:v>
                </c:pt>
                <c:pt idx="9373">
                  <c:v>0.63600000000000001</c:v>
                </c:pt>
                <c:pt idx="9374">
                  <c:v>0.59</c:v>
                </c:pt>
                <c:pt idx="9375">
                  <c:v>0.56999999999999995</c:v>
                </c:pt>
                <c:pt idx="9376">
                  <c:v>0.48899999999999999</c:v>
                </c:pt>
                <c:pt idx="9377">
                  <c:v>0.46100000000000002</c:v>
                </c:pt>
                <c:pt idx="9378">
                  <c:v>0.78100000000000003</c:v>
                </c:pt>
                <c:pt idx="9379">
                  <c:v>0.77400000000000002</c:v>
                </c:pt>
                <c:pt idx="9380">
                  <c:v>0.76</c:v>
                </c:pt>
                <c:pt idx="9381">
                  <c:v>0.748</c:v>
                </c:pt>
                <c:pt idx="9382">
                  <c:v>0.75900000000000001</c:v>
                </c:pt>
                <c:pt idx="9383">
                  <c:v>0.745</c:v>
                </c:pt>
                <c:pt idx="9384">
                  <c:v>0.69099999999999995</c:v>
                </c:pt>
                <c:pt idx="9385">
                  <c:v>0.69699999999999995</c:v>
                </c:pt>
                <c:pt idx="9386">
                  <c:v>0.67900000000000005</c:v>
                </c:pt>
                <c:pt idx="9387">
                  <c:v>0.64700000000000002</c:v>
                </c:pt>
                <c:pt idx="9388">
                  <c:v>0.65500000000000003</c:v>
                </c:pt>
                <c:pt idx="9389">
                  <c:v>0.63600000000000001</c:v>
                </c:pt>
                <c:pt idx="9390">
                  <c:v>0.59099999999999997</c:v>
                </c:pt>
                <c:pt idx="9391">
                  <c:v>0.57799999999999996</c:v>
                </c:pt>
                <c:pt idx="9392">
                  <c:v>0.56200000000000006</c:v>
                </c:pt>
                <c:pt idx="9393">
                  <c:v>0.46800000000000003</c:v>
                </c:pt>
                <c:pt idx="9394">
                  <c:v>0.77200000000000002</c:v>
                </c:pt>
                <c:pt idx="9395">
                  <c:v>0.76100000000000001</c:v>
                </c:pt>
                <c:pt idx="9396">
                  <c:v>0.747</c:v>
                </c:pt>
                <c:pt idx="9397">
                  <c:v>0.72399999999999998</c:v>
                </c:pt>
                <c:pt idx="9398">
                  <c:v>0.71099999999999997</c:v>
                </c:pt>
                <c:pt idx="9399">
                  <c:v>0.73099999999999998</c:v>
                </c:pt>
                <c:pt idx="9400">
                  <c:v>0.71599999999999997</c:v>
                </c:pt>
                <c:pt idx="9401">
                  <c:v>0.69499999999999995</c:v>
                </c:pt>
                <c:pt idx="9402">
                  <c:v>0.68400000000000005</c:v>
                </c:pt>
                <c:pt idx="9403">
                  <c:v>0.66800000000000004</c:v>
                </c:pt>
                <c:pt idx="9404">
                  <c:v>0.65800000000000003</c:v>
                </c:pt>
                <c:pt idx="9405">
                  <c:v>0.63900000000000001</c:v>
                </c:pt>
                <c:pt idx="9406">
                  <c:v>0.61499999999999999</c:v>
                </c:pt>
                <c:pt idx="9407">
                  <c:v>0.57799999999999996</c:v>
                </c:pt>
                <c:pt idx="9408">
                  <c:v>0.50900000000000001</c:v>
                </c:pt>
                <c:pt idx="9409">
                  <c:v>0.497</c:v>
                </c:pt>
                <c:pt idx="9410">
                  <c:v>0.79600000000000004</c:v>
                </c:pt>
                <c:pt idx="9411">
                  <c:v>0.78900000000000003</c:v>
                </c:pt>
                <c:pt idx="9412">
                  <c:v>0.80400000000000005</c:v>
                </c:pt>
                <c:pt idx="9413">
                  <c:v>0.79200000000000004</c:v>
                </c:pt>
                <c:pt idx="9414">
                  <c:v>0.78600000000000003</c:v>
                </c:pt>
                <c:pt idx="9415">
                  <c:v>0.77500000000000002</c:v>
                </c:pt>
                <c:pt idx="9416">
                  <c:v>0.76900000000000002</c:v>
                </c:pt>
                <c:pt idx="9417">
                  <c:v>0.76400000000000001</c:v>
                </c:pt>
                <c:pt idx="9418">
                  <c:v>0.77500000000000002</c:v>
                </c:pt>
                <c:pt idx="9419">
                  <c:v>0.76900000000000002</c:v>
                </c:pt>
                <c:pt idx="9420">
                  <c:v>0.76800000000000002</c:v>
                </c:pt>
                <c:pt idx="9421">
                  <c:v>0.76300000000000001</c:v>
                </c:pt>
                <c:pt idx="9422">
                  <c:v>0.752</c:v>
                </c:pt>
                <c:pt idx="9423">
                  <c:v>0.76900000000000002</c:v>
                </c:pt>
                <c:pt idx="9424">
                  <c:v>0.75700000000000001</c:v>
                </c:pt>
                <c:pt idx="9425">
                  <c:v>0.76500000000000001</c:v>
                </c:pt>
                <c:pt idx="9426">
                  <c:v>0.76500000000000001</c:v>
                </c:pt>
                <c:pt idx="9427">
                  <c:v>0.77600000000000002</c:v>
                </c:pt>
                <c:pt idx="9428">
                  <c:v>0.76300000000000001</c:v>
                </c:pt>
                <c:pt idx="9429">
                  <c:v>0.75700000000000001</c:v>
                </c:pt>
                <c:pt idx="9430">
                  <c:v>0.81299999999999994</c:v>
                </c:pt>
                <c:pt idx="9431">
                  <c:v>0.78700000000000003</c:v>
                </c:pt>
                <c:pt idx="9432">
                  <c:v>0.77300000000000002</c:v>
                </c:pt>
                <c:pt idx="9433">
                  <c:v>0.76200000000000001</c:v>
                </c:pt>
                <c:pt idx="9434">
                  <c:v>0.748</c:v>
                </c:pt>
                <c:pt idx="9435">
                  <c:v>0.79</c:v>
                </c:pt>
                <c:pt idx="9436">
                  <c:v>0.77100000000000002</c:v>
                </c:pt>
                <c:pt idx="9437">
                  <c:v>0.79300000000000004</c:v>
                </c:pt>
                <c:pt idx="9438">
                  <c:v>0.78700000000000003</c:v>
                </c:pt>
                <c:pt idx="9439">
                  <c:v>0.77400000000000002</c:v>
                </c:pt>
                <c:pt idx="9440">
                  <c:v>0.755</c:v>
                </c:pt>
                <c:pt idx="9441">
                  <c:v>0.73199999999999998</c:v>
                </c:pt>
                <c:pt idx="9442">
                  <c:v>0.71799999999999997</c:v>
                </c:pt>
                <c:pt idx="9443">
                  <c:v>0.73799999999999999</c:v>
                </c:pt>
                <c:pt idx="9444">
                  <c:v>0.72099999999999997</c:v>
                </c:pt>
                <c:pt idx="9445">
                  <c:v>0.77100000000000002</c:v>
                </c:pt>
                <c:pt idx="9446">
                  <c:v>0.76500000000000001</c:v>
                </c:pt>
                <c:pt idx="9447">
                  <c:v>0.754</c:v>
                </c:pt>
                <c:pt idx="9448">
                  <c:v>0.77100000000000002</c:v>
                </c:pt>
                <c:pt idx="9449">
                  <c:v>0.75800000000000001</c:v>
                </c:pt>
                <c:pt idx="9450">
                  <c:v>0.72</c:v>
                </c:pt>
                <c:pt idx="9451">
                  <c:v>0.755</c:v>
                </c:pt>
                <c:pt idx="9452">
                  <c:v>0.70099999999999996</c:v>
                </c:pt>
                <c:pt idx="9453">
                  <c:v>0.68600000000000005</c:v>
                </c:pt>
                <c:pt idx="9454">
                  <c:v>0.68700000000000006</c:v>
                </c:pt>
                <c:pt idx="9455">
                  <c:v>0.76500000000000001</c:v>
                </c:pt>
                <c:pt idx="9456">
                  <c:v>0.753</c:v>
                </c:pt>
                <c:pt idx="9457">
                  <c:v>0.77100000000000002</c:v>
                </c:pt>
                <c:pt idx="9458">
                  <c:v>0.75900000000000001</c:v>
                </c:pt>
                <c:pt idx="9459">
                  <c:v>0.72099999999999997</c:v>
                </c:pt>
                <c:pt idx="9460">
                  <c:v>0.75700000000000001</c:v>
                </c:pt>
                <c:pt idx="9461">
                  <c:v>0.74</c:v>
                </c:pt>
                <c:pt idx="9462">
                  <c:v>0.69</c:v>
                </c:pt>
                <c:pt idx="9463">
                  <c:v>0.69599999999999995</c:v>
                </c:pt>
                <c:pt idx="9464">
                  <c:v>0.66</c:v>
                </c:pt>
                <c:pt idx="9465">
                  <c:v>0.76</c:v>
                </c:pt>
                <c:pt idx="9466">
                  <c:v>0.77800000000000002</c:v>
                </c:pt>
                <c:pt idx="9467">
                  <c:v>0.76500000000000001</c:v>
                </c:pt>
                <c:pt idx="9468">
                  <c:v>0.75800000000000001</c:v>
                </c:pt>
                <c:pt idx="9469">
                  <c:v>0.72499999999999998</c:v>
                </c:pt>
                <c:pt idx="9470">
                  <c:v>0.75800000000000001</c:v>
                </c:pt>
                <c:pt idx="9471">
                  <c:v>0.74399999999999999</c:v>
                </c:pt>
                <c:pt idx="9472">
                  <c:v>0.69</c:v>
                </c:pt>
                <c:pt idx="9473">
                  <c:v>0.69599999999999995</c:v>
                </c:pt>
                <c:pt idx="9474">
                  <c:v>0.67800000000000005</c:v>
                </c:pt>
                <c:pt idx="9475">
                  <c:v>0.78800000000000003</c:v>
                </c:pt>
                <c:pt idx="9476">
                  <c:v>0.77500000000000002</c:v>
                </c:pt>
                <c:pt idx="9477">
                  <c:v>0.76300000000000001</c:v>
                </c:pt>
                <c:pt idx="9478">
                  <c:v>0.75</c:v>
                </c:pt>
                <c:pt idx="9479">
                  <c:v>0.72899999999999998</c:v>
                </c:pt>
                <c:pt idx="9480">
                  <c:v>0.71399999999999997</c:v>
                </c:pt>
                <c:pt idx="9481">
                  <c:v>0.81299999999999994</c:v>
                </c:pt>
                <c:pt idx="9482">
                  <c:v>0.72199999999999998</c:v>
                </c:pt>
                <c:pt idx="9483">
                  <c:v>0.70699999999999996</c:v>
                </c:pt>
                <c:pt idx="9484">
                  <c:v>0.68899999999999995</c:v>
                </c:pt>
                <c:pt idx="9485">
                  <c:v>0.79800000000000004</c:v>
                </c:pt>
                <c:pt idx="9486">
                  <c:v>0.79100000000000004</c:v>
                </c:pt>
                <c:pt idx="9487">
                  <c:v>0.77300000000000002</c:v>
                </c:pt>
                <c:pt idx="9488">
                  <c:v>0.79400000000000004</c:v>
                </c:pt>
                <c:pt idx="9489">
                  <c:v>0.78100000000000003</c:v>
                </c:pt>
                <c:pt idx="9490">
                  <c:v>0.77600000000000002</c:v>
                </c:pt>
                <c:pt idx="9491">
                  <c:v>0.75700000000000001</c:v>
                </c:pt>
                <c:pt idx="9492">
                  <c:v>0.73399999999999999</c:v>
                </c:pt>
                <c:pt idx="9493">
                  <c:v>0.72</c:v>
                </c:pt>
                <c:pt idx="9494">
                  <c:v>0.74</c:v>
                </c:pt>
                <c:pt idx="9495">
                  <c:v>0.72199999999999998</c:v>
                </c:pt>
                <c:pt idx="9496">
                  <c:v>0.70399999999999996</c:v>
                </c:pt>
                <c:pt idx="9497">
                  <c:v>0.77200000000000002</c:v>
                </c:pt>
                <c:pt idx="9498">
                  <c:v>0.76600000000000001</c:v>
                </c:pt>
                <c:pt idx="9499">
                  <c:v>0.755</c:v>
                </c:pt>
                <c:pt idx="9500">
                  <c:v>0.77200000000000002</c:v>
                </c:pt>
                <c:pt idx="9501">
                  <c:v>0.75900000000000001</c:v>
                </c:pt>
                <c:pt idx="9502">
                  <c:v>0.72099999999999997</c:v>
                </c:pt>
                <c:pt idx="9503">
                  <c:v>0.75600000000000001</c:v>
                </c:pt>
                <c:pt idx="9504">
                  <c:v>0.70199999999999996</c:v>
                </c:pt>
                <c:pt idx="9505">
                  <c:v>0.68799999999999994</c:v>
                </c:pt>
                <c:pt idx="9506">
                  <c:v>0.68799999999999994</c:v>
                </c:pt>
                <c:pt idx="9507">
                  <c:v>0.77</c:v>
                </c:pt>
                <c:pt idx="9508">
                  <c:v>0.76500000000000001</c:v>
                </c:pt>
                <c:pt idx="9509">
                  <c:v>0.754</c:v>
                </c:pt>
                <c:pt idx="9510">
                  <c:v>0.77100000000000002</c:v>
                </c:pt>
                <c:pt idx="9511">
                  <c:v>0.75900000000000001</c:v>
                </c:pt>
                <c:pt idx="9512">
                  <c:v>0.72099999999999997</c:v>
                </c:pt>
                <c:pt idx="9513">
                  <c:v>0.75700000000000001</c:v>
                </c:pt>
                <c:pt idx="9514">
                  <c:v>0.74099999999999999</c:v>
                </c:pt>
                <c:pt idx="9515">
                  <c:v>0.69</c:v>
                </c:pt>
                <c:pt idx="9516">
                  <c:v>0.69599999999999995</c:v>
                </c:pt>
                <c:pt idx="9517">
                  <c:v>0.66</c:v>
                </c:pt>
                <c:pt idx="9518">
                  <c:v>0.76600000000000001</c:v>
                </c:pt>
                <c:pt idx="9519">
                  <c:v>0.76</c:v>
                </c:pt>
                <c:pt idx="9520">
                  <c:v>0.77700000000000002</c:v>
                </c:pt>
                <c:pt idx="9521">
                  <c:v>0.76400000000000001</c:v>
                </c:pt>
                <c:pt idx="9522">
                  <c:v>0.75800000000000001</c:v>
                </c:pt>
                <c:pt idx="9523">
                  <c:v>0.72399999999999998</c:v>
                </c:pt>
                <c:pt idx="9524">
                  <c:v>0.75700000000000001</c:v>
                </c:pt>
                <c:pt idx="9525">
                  <c:v>0.74399999999999999</c:v>
                </c:pt>
                <c:pt idx="9526">
                  <c:v>0.71</c:v>
                </c:pt>
                <c:pt idx="9527">
                  <c:v>0.69599999999999995</c:v>
                </c:pt>
                <c:pt idx="9528">
                  <c:v>0.67800000000000005</c:v>
                </c:pt>
                <c:pt idx="9529">
                  <c:v>0.81299999999999994</c:v>
                </c:pt>
                <c:pt idx="9530">
                  <c:v>0.78600000000000003</c:v>
                </c:pt>
                <c:pt idx="9531">
                  <c:v>0.77300000000000002</c:v>
                </c:pt>
                <c:pt idx="9532">
                  <c:v>0.76200000000000001</c:v>
                </c:pt>
                <c:pt idx="9533">
                  <c:v>0.748</c:v>
                </c:pt>
                <c:pt idx="9534">
                  <c:v>0.72599999999999998</c:v>
                </c:pt>
                <c:pt idx="9535">
                  <c:v>0.82899999999999996</c:v>
                </c:pt>
                <c:pt idx="9536">
                  <c:v>0.81200000000000006</c:v>
                </c:pt>
                <c:pt idx="9537">
                  <c:v>0.72</c:v>
                </c:pt>
                <c:pt idx="9538">
                  <c:v>0.70599999999999996</c:v>
                </c:pt>
                <c:pt idx="9539">
                  <c:v>0.68799999999999994</c:v>
                </c:pt>
                <c:pt idx="9540">
                  <c:v>0.79</c:v>
                </c:pt>
                <c:pt idx="9541">
                  <c:v>0.82</c:v>
                </c:pt>
                <c:pt idx="9542">
                  <c:v>0.79400000000000004</c:v>
                </c:pt>
                <c:pt idx="9543">
                  <c:v>0.77100000000000002</c:v>
                </c:pt>
                <c:pt idx="9544">
                  <c:v>0.76500000000000001</c:v>
                </c:pt>
                <c:pt idx="9545">
                  <c:v>0.77700000000000002</c:v>
                </c:pt>
                <c:pt idx="9546">
                  <c:v>0.76500000000000001</c:v>
                </c:pt>
                <c:pt idx="9547">
                  <c:v>0.753</c:v>
                </c:pt>
                <c:pt idx="9548">
                  <c:v>0.77100000000000002</c:v>
                </c:pt>
                <c:pt idx="9549">
                  <c:v>0.76600000000000001</c:v>
                </c:pt>
                <c:pt idx="9550">
                  <c:v>0.77700000000000002</c:v>
                </c:pt>
                <c:pt idx="9551">
                  <c:v>0.77</c:v>
                </c:pt>
                <c:pt idx="9552">
                  <c:v>0.78700000000000003</c:v>
                </c:pt>
                <c:pt idx="9553">
                  <c:v>0.77400000000000002</c:v>
                </c:pt>
                <c:pt idx="9554">
                  <c:v>0.76200000000000001</c:v>
                </c:pt>
                <c:pt idx="9555">
                  <c:v>0.69899999999999995</c:v>
                </c:pt>
                <c:pt idx="9556">
                  <c:v>0.79100000000000004</c:v>
                </c:pt>
                <c:pt idx="9557">
                  <c:v>0.82099999999999995</c:v>
                </c:pt>
                <c:pt idx="9558">
                  <c:v>0.79500000000000004</c:v>
                </c:pt>
                <c:pt idx="9559">
                  <c:v>0.77600000000000002</c:v>
                </c:pt>
                <c:pt idx="9560">
                  <c:v>0.76600000000000001</c:v>
                </c:pt>
                <c:pt idx="9561">
                  <c:v>0.76600000000000001</c:v>
                </c:pt>
                <c:pt idx="9562">
                  <c:v>0.77700000000000002</c:v>
                </c:pt>
                <c:pt idx="9563">
                  <c:v>0.76900000000000002</c:v>
                </c:pt>
                <c:pt idx="9564">
                  <c:v>0.76400000000000001</c:v>
                </c:pt>
                <c:pt idx="9565">
                  <c:v>0.753</c:v>
                </c:pt>
                <c:pt idx="9566">
                  <c:v>0.77</c:v>
                </c:pt>
                <c:pt idx="9567">
                  <c:v>0.76500000000000001</c:v>
                </c:pt>
                <c:pt idx="9568">
                  <c:v>0.76500000000000001</c:v>
                </c:pt>
                <c:pt idx="9569">
                  <c:v>0.77600000000000002</c:v>
                </c:pt>
                <c:pt idx="9570">
                  <c:v>0.76900000000000002</c:v>
                </c:pt>
                <c:pt idx="9571">
                  <c:v>0.79700000000000004</c:v>
                </c:pt>
                <c:pt idx="9572">
                  <c:v>0.78600000000000003</c:v>
                </c:pt>
                <c:pt idx="9573">
                  <c:v>0.77900000000000003</c:v>
                </c:pt>
                <c:pt idx="9574">
                  <c:v>0.76600000000000001</c:v>
                </c:pt>
                <c:pt idx="9575">
                  <c:v>0.69799999999999995</c:v>
                </c:pt>
                <c:pt idx="9576">
                  <c:v>0.79</c:v>
                </c:pt>
                <c:pt idx="9577">
                  <c:v>0.82</c:v>
                </c:pt>
                <c:pt idx="9578">
                  <c:v>0.79400000000000004</c:v>
                </c:pt>
                <c:pt idx="9579">
                  <c:v>0.78100000000000003</c:v>
                </c:pt>
                <c:pt idx="9580">
                  <c:v>0.77500000000000002</c:v>
                </c:pt>
                <c:pt idx="9581">
                  <c:v>0.76500000000000001</c:v>
                </c:pt>
                <c:pt idx="9582">
                  <c:v>0.76500000000000001</c:v>
                </c:pt>
                <c:pt idx="9583">
                  <c:v>0.77600000000000002</c:v>
                </c:pt>
                <c:pt idx="9584">
                  <c:v>0.77</c:v>
                </c:pt>
                <c:pt idx="9585">
                  <c:v>0.77500000000000002</c:v>
                </c:pt>
                <c:pt idx="9586">
                  <c:v>0.76400000000000001</c:v>
                </c:pt>
                <c:pt idx="9587">
                  <c:v>0.77500000000000002</c:v>
                </c:pt>
                <c:pt idx="9588">
                  <c:v>0.77</c:v>
                </c:pt>
                <c:pt idx="9589">
                  <c:v>0.75700000000000001</c:v>
                </c:pt>
                <c:pt idx="9590">
                  <c:v>0.76500000000000001</c:v>
                </c:pt>
                <c:pt idx="9591">
                  <c:v>0.76500000000000001</c:v>
                </c:pt>
                <c:pt idx="9592">
                  <c:v>0.77600000000000002</c:v>
                </c:pt>
                <c:pt idx="9593">
                  <c:v>0.76900000000000002</c:v>
                </c:pt>
                <c:pt idx="9594">
                  <c:v>0.75600000000000001</c:v>
                </c:pt>
                <c:pt idx="9595">
                  <c:v>0.77</c:v>
                </c:pt>
                <c:pt idx="9596">
                  <c:v>0.78700000000000003</c:v>
                </c:pt>
                <c:pt idx="9597">
                  <c:v>0.78</c:v>
                </c:pt>
                <c:pt idx="9598">
                  <c:v>0.76700000000000002</c:v>
                </c:pt>
                <c:pt idx="9599">
                  <c:v>0.748</c:v>
                </c:pt>
                <c:pt idx="9600">
                  <c:v>0.69799999999999995</c:v>
                </c:pt>
                <c:pt idx="9601">
                  <c:v>0.79</c:v>
                </c:pt>
                <c:pt idx="9602">
                  <c:v>0.82</c:v>
                </c:pt>
                <c:pt idx="9603">
                  <c:v>0.79400000000000004</c:v>
                </c:pt>
                <c:pt idx="9604">
                  <c:v>0.78100000000000003</c:v>
                </c:pt>
                <c:pt idx="9605">
                  <c:v>0.77500000000000002</c:v>
                </c:pt>
                <c:pt idx="9606">
                  <c:v>0.76500000000000001</c:v>
                </c:pt>
                <c:pt idx="9607">
                  <c:v>0.76500000000000001</c:v>
                </c:pt>
                <c:pt idx="9608">
                  <c:v>0.77600000000000002</c:v>
                </c:pt>
                <c:pt idx="9609">
                  <c:v>0.77</c:v>
                </c:pt>
                <c:pt idx="9610">
                  <c:v>0.77500000000000002</c:v>
                </c:pt>
                <c:pt idx="9611">
                  <c:v>0.76400000000000001</c:v>
                </c:pt>
                <c:pt idx="9612">
                  <c:v>0.77500000000000002</c:v>
                </c:pt>
                <c:pt idx="9613">
                  <c:v>0.77</c:v>
                </c:pt>
                <c:pt idx="9614">
                  <c:v>0.75700000000000001</c:v>
                </c:pt>
                <c:pt idx="9615">
                  <c:v>0.76500000000000001</c:v>
                </c:pt>
                <c:pt idx="9616">
                  <c:v>0.76500000000000001</c:v>
                </c:pt>
                <c:pt idx="9617">
                  <c:v>0.77600000000000002</c:v>
                </c:pt>
                <c:pt idx="9618">
                  <c:v>0.76900000000000002</c:v>
                </c:pt>
                <c:pt idx="9619">
                  <c:v>0.75600000000000001</c:v>
                </c:pt>
                <c:pt idx="9620">
                  <c:v>0.77</c:v>
                </c:pt>
                <c:pt idx="9621">
                  <c:v>0.78700000000000003</c:v>
                </c:pt>
                <c:pt idx="9622">
                  <c:v>0.78</c:v>
                </c:pt>
                <c:pt idx="9623">
                  <c:v>0.76700000000000002</c:v>
                </c:pt>
                <c:pt idx="9624">
                  <c:v>0.748</c:v>
                </c:pt>
                <c:pt idx="9625">
                  <c:v>0.79800000000000004</c:v>
                </c:pt>
                <c:pt idx="9626">
                  <c:v>0.79</c:v>
                </c:pt>
                <c:pt idx="9627">
                  <c:v>0.80500000000000005</c:v>
                </c:pt>
                <c:pt idx="9628">
                  <c:v>0.79400000000000004</c:v>
                </c:pt>
                <c:pt idx="9629">
                  <c:v>0.78</c:v>
                </c:pt>
                <c:pt idx="9630">
                  <c:v>0.77500000000000002</c:v>
                </c:pt>
                <c:pt idx="9631">
                  <c:v>0.77</c:v>
                </c:pt>
                <c:pt idx="9632">
                  <c:v>0.76400000000000001</c:v>
                </c:pt>
                <c:pt idx="9633">
                  <c:v>0.77600000000000002</c:v>
                </c:pt>
                <c:pt idx="9634">
                  <c:v>0.76900000000000002</c:v>
                </c:pt>
                <c:pt idx="9635">
                  <c:v>0.77500000000000002</c:v>
                </c:pt>
                <c:pt idx="9636">
                  <c:v>0.76400000000000001</c:v>
                </c:pt>
                <c:pt idx="9637">
                  <c:v>0.753</c:v>
                </c:pt>
                <c:pt idx="9638">
                  <c:v>0.77</c:v>
                </c:pt>
                <c:pt idx="9639">
                  <c:v>0.75800000000000001</c:v>
                </c:pt>
                <c:pt idx="9640">
                  <c:v>0.76600000000000001</c:v>
                </c:pt>
                <c:pt idx="9641">
                  <c:v>0.76600000000000001</c:v>
                </c:pt>
                <c:pt idx="9642">
                  <c:v>0.77700000000000002</c:v>
                </c:pt>
                <c:pt idx="9643">
                  <c:v>0.77</c:v>
                </c:pt>
                <c:pt idx="9644">
                  <c:v>0.75700000000000001</c:v>
                </c:pt>
                <c:pt idx="9645">
                  <c:v>0.81499999999999995</c:v>
                </c:pt>
                <c:pt idx="9646">
                  <c:v>0.78900000000000003</c:v>
                </c:pt>
                <c:pt idx="9647">
                  <c:v>0.77500000000000002</c:v>
                </c:pt>
                <c:pt idx="9648">
                  <c:v>0.76900000000000002</c:v>
                </c:pt>
                <c:pt idx="9649">
                  <c:v>0.75</c:v>
                </c:pt>
                <c:pt idx="9650">
                  <c:v>0.70399999999999996</c:v>
                </c:pt>
                <c:pt idx="9651">
                  <c:v>0.79600000000000004</c:v>
                </c:pt>
                <c:pt idx="9652">
                  <c:v>0.78500000000000003</c:v>
                </c:pt>
                <c:pt idx="9653">
                  <c:v>0.8</c:v>
                </c:pt>
                <c:pt idx="9654">
                  <c:v>0.78700000000000003</c:v>
                </c:pt>
                <c:pt idx="9655">
                  <c:v>0.78100000000000003</c:v>
                </c:pt>
                <c:pt idx="9656">
                  <c:v>0.70599999999999996</c:v>
                </c:pt>
                <c:pt idx="9657">
                  <c:v>0.77400000000000002</c:v>
                </c:pt>
                <c:pt idx="9658">
                  <c:v>0.76900000000000002</c:v>
                </c:pt>
                <c:pt idx="9659">
                  <c:v>0.75700000000000001</c:v>
                </c:pt>
                <c:pt idx="9660">
                  <c:v>0.77400000000000002</c:v>
                </c:pt>
                <c:pt idx="9661">
                  <c:v>0.76100000000000001</c:v>
                </c:pt>
                <c:pt idx="9662">
                  <c:v>0.77700000000000002</c:v>
                </c:pt>
                <c:pt idx="9663">
                  <c:v>0.76600000000000001</c:v>
                </c:pt>
                <c:pt idx="9664">
                  <c:v>0.755</c:v>
                </c:pt>
                <c:pt idx="9665">
                  <c:v>0.77200000000000002</c:v>
                </c:pt>
                <c:pt idx="9666">
                  <c:v>0.76</c:v>
                </c:pt>
                <c:pt idx="9667">
                  <c:v>0.72099999999999997</c:v>
                </c:pt>
                <c:pt idx="9668">
                  <c:v>0.76600000000000001</c:v>
                </c:pt>
                <c:pt idx="9669">
                  <c:v>0.76600000000000001</c:v>
                </c:pt>
                <c:pt idx="9670">
                  <c:v>0.77700000000000002</c:v>
                </c:pt>
                <c:pt idx="9671">
                  <c:v>0.77</c:v>
                </c:pt>
                <c:pt idx="9672">
                  <c:v>0.75700000000000001</c:v>
                </c:pt>
                <c:pt idx="9673">
                  <c:v>0.72299999999999998</c:v>
                </c:pt>
                <c:pt idx="9674">
                  <c:v>0.79500000000000004</c:v>
                </c:pt>
                <c:pt idx="9675">
                  <c:v>0.78400000000000003</c:v>
                </c:pt>
                <c:pt idx="9676">
                  <c:v>0.77</c:v>
                </c:pt>
                <c:pt idx="9677">
                  <c:v>0.75900000000000001</c:v>
                </c:pt>
                <c:pt idx="9678">
                  <c:v>0.745</c:v>
                </c:pt>
                <c:pt idx="9679">
                  <c:v>0.72299999999999998</c:v>
                </c:pt>
                <c:pt idx="9680">
                  <c:v>0.501</c:v>
                </c:pt>
                <c:pt idx="9681">
                  <c:v>0.496</c:v>
                </c:pt>
                <c:pt idx="9682">
                  <c:v>0.80100000000000005</c:v>
                </c:pt>
                <c:pt idx="9683">
                  <c:v>0.79300000000000004</c:v>
                </c:pt>
                <c:pt idx="9684">
                  <c:v>0.72099999999999997</c:v>
                </c:pt>
                <c:pt idx="9685">
                  <c:v>0.71199999999999997</c:v>
                </c:pt>
                <c:pt idx="9686">
                  <c:v>0.77600000000000002</c:v>
                </c:pt>
                <c:pt idx="9687">
                  <c:v>0.77700000000000002</c:v>
                </c:pt>
                <c:pt idx="9688">
                  <c:v>0.70799999999999996</c:v>
                </c:pt>
                <c:pt idx="9689">
                  <c:v>0.77700000000000002</c:v>
                </c:pt>
                <c:pt idx="9690">
                  <c:v>0.77400000000000002</c:v>
                </c:pt>
                <c:pt idx="9691">
                  <c:v>0.76200000000000001</c:v>
                </c:pt>
                <c:pt idx="9692">
                  <c:v>0.70799999999999996</c:v>
                </c:pt>
                <c:pt idx="9693">
                  <c:v>0.77600000000000002</c:v>
                </c:pt>
                <c:pt idx="9694">
                  <c:v>0.77100000000000002</c:v>
                </c:pt>
                <c:pt idx="9695">
                  <c:v>0.75800000000000001</c:v>
                </c:pt>
                <c:pt idx="9696">
                  <c:v>0.78</c:v>
                </c:pt>
                <c:pt idx="9697">
                  <c:v>0.77400000000000002</c:v>
                </c:pt>
                <c:pt idx="9698">
                  <c:v>0.76200000000000001</c:v>
                </c:pt>
                <c:pt idx="9699">
                  <c:v>0.78500000000000003</c:v>
                </c:pt>
                <c:pt idx="9700">
                  <c:v>0.496</c:v>
                </c:pt>
                <c:pt idx="9701">
                  <c:v>0.8</c:v>
                </c:pt>
                <c:pt idx="9702">
                  <c:v>0.79200000000000004</c:v>
                </c:pt>
                <c:pt idx="9703">
                  <c:v>0.77800000000000002</c:v>
                </c:pt>
                <c:pt idx="9704">
                  <c:v>0.79400000000000004</c:v>
                </c:pt>
                <c:pt idx="9705">
                  <c:v>0.71199999999999997</c:v>
                </c:pt>
                <c:pt idx="9706">
                  <c:v>0.77600000000000002</c:v>
                </c:pt>
                <c:pt idx="9707">
                  <c:v>0.77600000000000002</c:v>
                </c:pt>
                <c:pt idx="9708">
                  <c:v>0.76400000000000001</c:v>
                </c:pt>
                <c:pt idx="9709">
                  <c:v>0.78100000000000003</c:v>
                </c:pt>
                <c:pt idx="9710">
                  <c:v>0.77700000000000002</c:v>
                </c:pt>
                <c:pt idx="9711">
                  <c:v>0.77300000000000002</c:v>
                </c:pt>
                <c:pt idx="9712">
                  <c:v>0.76200000000000001</c:v>
                </c:pt>
                <c:pt idx="9713">
                  <c:v>0.76300000000000001</c:v>
                </c:pt>
                <c:pt idx="9714">
                  <c:v>0.76700000000000002</c:v>
                </c:pt>
                <c:pt idx="9715">
                  <c:v>0.77600000000000002</c:v>
                </c:pt>
                <c:pt idx="9716">
                  <c:v>0.77100000000000002</c:v>
                </c:pt>
                <c:pt idx="9717">
                  <c:v>0.75800000000000001</c:v>
                </c:pt>
                <c:pt idx="9718">
                  <c:v>0.75800000000000001</c:v>
                </c:pt>
                <c:pt idx="9719">
                  <c:v>0.76200000000000001</c:v>
                </c:pt>
                <c:pt idx="9720">
                  <c:v>0.77500000000000002</c:v>
                </c:pt>
                <c:pt idx="9721">
                  <c:v>0.76300000000000001</c:v>
                </c:pt>
                <c:pt idx="9722">
                  <c:v>0.78600000000000003</c:v>
                </c:pt>
                <c:pt idx="9723">
                  <c:v>0.77200000000000002</c:v>
                </c:pt>
                <c:pt idx="9724">
                  <c:v>0.76400000000000001</c:v>
                </c:pt>
                <c:pt idx="9725">
                  <c:v>0.496</c:v>
                </c:pt>
                <c:pt idx="9726">
                  <c:v>0.8</c:v>
                </c:pt>
                <c:pt idx="9727">
                  <c:v>0.79200000000000004</c:v>
                </c:pt>
                <c:pt idx="9728">
                  <c:v>0.77800000000000002</c:v>
                </c:pt>
                <c:pt idx="9729">
                  <c:v>0.79400000000000004</c:v>
                </c:pt>
                <c:pt idx="9730">
                  <c:v>0.71199999999999997</c:v>
                </c:pt>
                <c:pt idx="9731">
                  <c:v>0.77600000000000002</c:v>
                </c:pt>
                <c:pt idx="9732">
                  <c:v>0.77600000000000002</c:v>
                </c:pt>
                <c:pt idx="9733">
                  <c:v>0.76400000000000001</c:v>
                </c:pt>
                <c:pt idx="9734">
                  <c:v>0.78100000000000003</c:v>
                </c:pt>
                <c:pt idx="9735">
                  <c:v>0.77700000000000002</c:v>
                </c:pt>
                <c:pt idx="9736">
                  <c:v>0.77300000000000002</c:v>
                </c:pt>
                <c:pt idx="9737">
                  <c:v>0.76200000000000001</c:v>
                </c:pt>
                <c:pt idx="9738">
                  <c:v>0.76300000000000001</c:v>
                </c:pt>
                <c:pt idx="9739">
                  <c:v>0.76700000000000002</c:v>
                </c:pt>
                <c:pt idx="9740">
                  <c:v>0.77600000000000002</c:v>
                </c:pt>
                <c:pt idx="9741">
                  <c:v>0.77100000000000002</c:v>
                </c:pt>
                <c:pt idx="9742">
                  <c:v>0.75800000000000001</c:v>
                </c:pt>
                <c:pt idx="9743">
                  <c:v>0.75800000000000001</c:v>
                </c:pt>
                <c:pt idx="9744">
                  <c:v>0.76200000000000001</c:v>
                </c:pt>
                <c:pt idx="9745">
                  <c:v>0.77500000000000002</c:v>
                </c:pt>
                <c:pt idx="9746">
                  <c:v>0.76300000000000001</c:v>
                </c:pt>
                <c:pt idx="9747">
                  <c:v>0.78600000000000003</c:v>
                </c:pt>
                <c:pt idx="9748">
                  <c:v>0.77200000000000002</c:v>
                </c:pt>
                <c:pt idx="9749">
                  <c:v>0.76400000000000001</c:v>
                </c:pt>
                <c:pt idx="9750">
                  <c:v>0.498</c:v>
                </c:pt>
                <c:pt idx="9751">
                  <c:v>0.58399999999999996</c:v>
                </c:pt>
                <c:pt idx="9752">
                  <c:v>0.79600000000000004</c:v>
                </c:pt>
                <c:pt idx="9753">
                  <c:v>0.78200000000000003</c:v>
                </c:pt>
                <c:pt idx="9754">
                  <c:v>0.77</c:v>
                </c:pt>
                <c:pt idx="9755">
                  <c:v>0.79200000000000004</c:v>
                </c:pt>
                <c:pt idx="9756">
                  <c:v>0.77800000000000002</c:v>
                </c:pt>
                <c:pt idx="9757">
                  <c:v>0.77</c:v>
                </c:pt>
                <c:pt idx="9758">
                  <c:v>0.73399999999999999</c:v>
                </c:pt>
                <c:pt idx="9759">
                  <c:v>0.76500000000000001</c:v>
                </c:pt>
                <c:pt idx="9760">
                  <c:v>0.748</c:v>
                </c:pt>
                <c:pt idx="9761">
                  <c:v>0.71599999999999997</c:v>
                </c:pt>
                <c:pt idx="9762">
                  <c:v>0.70699999999999996</c:v>
                </c:pt>
                <c:pt idx="9763">
                  <c:v>0.78</c:v>
                </c:pt>
                <c:pt idx="9764">
                  <c:v>0.76800000000000002</c:v>
                </c:pt>
                <c:pt idx="9765">
                  <c:v>0.76800000000000002</c:v>
                </c:pt>
                <c:pt idx="9766">
                  <c:v>0.77200000000000002</c:v>
                </c:pt>
                <c:pt idx="9767">
                  <c:v>0.73199999999999998</c:v>
                </c:pt>
                <c:pt idx="9768">
                  <c:v>0.72</c:v>
                </c:pt>
                <c:pt idx="9769">
                  <c:v>0.751</c:v>
                </c:pt>
                <c:pt idx="9770">
                  <c:v>0.69799999999999995</c:v>
                </c:pt>
                <c:pt idx="9771">
                  <c:v>0.68</c:v>
                </c:pt>
                <c:pt idx="9772">
                  <c:v>0.78</c:v>
                </c:pt>
                <c:pt idx="9773">
                  <c:v>0.77</c:v>
                </c:pt>
                <c:pt idx="9774">
                  <c:v>0.76500000000000001</c:v>
                </c:pt>
                <c:pt idx="9775">
                  <c:v>0.76600000000000001</c:v>
                </c:pt>
                <c:pt idx="9776">
                  <c:v>0.753</c:v>
                </c:pt>
                <c:pt idx="9777">
                  <c:v>0.73099999999999998</c:v>
                </c:pt>
                <c:pt idx="9778">
                  <c:v>0.71799999999999997</c:v>
                </c:pt>
                <c:pt idx="9779">
                  <c:v>0.70599999999999996</c:v>
                </c:pt>
                <c:pt idx="9780">
                  <c:v>0.69799999999999995</c:v>
                </c:pt>
                <c:pt idx="9781">
                  <c:v>0.68500000000000005</c:v>
                </c:pt>
                <c:pt idx="9782">
                  <c:v>0.65700000000000003</c:v>
                </c:pt>
                <c:pt idx="9783">
                  <c:v>0.70099999999999996</c:v>
                </c:pt>
                <c:pt idx="9784">
                  <c:v>0.77400000000000002</c:v>
                </c:pt>
                <c:pt idx="9785">
                  <c:v>0.76100000000000001</c:v>
                </c:pt>
                <c:pt idx="9786">
                  <c:v>0.76100000000000001</c:v>
                </c:pt>
                <c:pt idx="9787">
                  <c:v>0.76500000000000001</c:v>
                </c:pt>
                <c:pt idx="9788">
                  <c:v>0.72599999999999998</c:v>
                </c:pt>
                <c:pt idx="9789">
                  <c:v>0.71399999999999997</c:v>
                </c:pt>
                <c:pt idx="9790">
                  <c:v>0.749</c:v>
                </c:pt>
                <c:pt idx="9791">
                  <c:v>0.69399999999999995</c:v>
                </c:pt>
                <c:pt idx="9792">
                  <c:v>0.68100000000000005</c:v>
                </c:pt>
                <c:pt idx="9793">
                  <c:v>0.66400000000000003</c:v>
                </c:pt>
                <c:pt idx="9794">
                  <c:v>0.77</c:v>
                </c:pt>
                <c:pt idx="9795">
                  <c:v>0.79300000000000004</c:v>
                </c:pt>
                <c:pt idx="9796">
                  <c:v>0.78600000000000003</c:v>
                </c:pt>
                <c:pt idx="9797">
                  <c:v>0.77300000000000002</c:v>
                </c:pt>
                <c:pt idx="9798">
                  <c:v>0.75900000000000001</c:v>
                </c:pt>
                <c:pt idx="9799">
                  <c:v>0.73099999999999998</c:v>
                </c:pt>
                <c:pt idx="9800">
                  <c:v>0.71699999999999997</c:v>
                </c:pt>
                <c:pt idx="9801">
                  <c:v>0.748</c:v>
                </c:pt>
                <c:pt idx="9802">
                  <c:v>0.72199999999999998</c:v>
                </c:pt>
                <c:pt idx="9803">
                  <c:v>0.7</c:v>
                </c:pt>
                <c:pt idx="9804">
                  <c:v>0.68600000000000005</c:v>
                </c:pt>
                <c:pt idx="9805">
                  <c:v>0.58499999999999996</c:v>
                </c:pt>
                <c:pt idx="9806">
                  <c:v>0.79700000000000004</c:v>
                </c:pt>
                <c:pt idx="9807">
                  <c:v>0.78300000000000003</c:v>
                </c:pt>
                <c:pt idx="9808">
                  <c:v>0.77100000000000002</c:v>
                </c:pt>
                <c:pt idx="9809">
                  <c:v>0.79300000000000004</c:v>
                </c:pt>
                <c:pt idx="9810">
                  <c:v>0.77900000000000003</c:v>
                </c:pt>
                <c:pt idx="9811">
                  <c:v>0.77100000000000002</c:v>
                </c:pt>
                <c:pt idx="9812">
                  <c:v>0.73499999999999999</c:v>
                </c:pt>
                <c:pt idx="9813">
                  <c:v>0.76600000000000001</c:v>
                </c:pt>
                <c:pt idx="9814">
                  <c:v>0.749</c:v>
                </c:pt>
                <c:pt idx="9815">
                  <c:v>0.71199999999999997</c:v>
                </c:pt>
                <c:pt idx="9816">
                  <c:v>0.69399999999999995</c:v>
                </c:pt>
                <c:pt idx="9817">
                  <c:v>0.65600000000000003</c:v>
                </c:pt>
                <c:pt idx="9818">
                  <c:v>0.64200000000000002</c:v>
                </c:pt>
                <c:pt idx="9819">
                  <c:v>0.61299999999999999</c:v>
                </c:pt>
                <c:pt idx="9820">
                  <c:v>0.70699999999999996</c:v>
                </c:pt>
                <c:pt idx="9821">
                  <c:v>0.78100000000000003</c:v>
                </c:pt>
                <c:pt idx="9822">
                  <c:v>0.76900000000000002</c:v>
                </c:pt>
                <c:pt idx="9823">
                  <c:v>0.76900000000000002</c:v>
                </c:pt>
                <c:pt idx="9824">
                  <c:v>0.77200000000000002</c:v>
                </c:pt>
                <c:pt idx="9825">
                  <c:v>0.73299999999999998</c:v>
                </c:pt>
                <c:pt idx="9826">
                  <c:v>0.72</c:v>
                </c:pt>
                <c:pt idx="9827">
                  <c:v>0.751</c:v>
                </c:pt>
                <c:pt idx="9828">
                  <c:v>0.69899999999999995</c:v>
                </c:pt>
                <c:pt idx="9829">
                  <c:v>0.68400000000000005</c:v>
                </c:pt>
                <c:pt idx="9830">
                  <c:v>0.66500000000000004</c:v>
                </c:pt>
                <c:pt idx="9831">
                  <c:v>0.64900000000000002</c:v>
                </c:pt>
                <c:pt idx="9832">
                  <c:v>0.623</c:v>
                </c:pt>
                <c:pt idx="9833">
                  <c:v>0.61399999999999999</c:v>
                </c:pt>
                <c:pt idx="9834">
                  <c:v>0.56499999999999995</c:v>
                </c:pt>
                <c:pt idx="9835">
                  <c:v>0.77</c:v>
                </c:pt>
                <c:pt idx="9836">
                  <c:v>0.76600000000000001</c:v>
                </c:pt>
                <c:pt idx="9837">
                  <c:v>0.76600000000000001</c:v>
                </c:pt>
                <c:pt idx="9838">
                  <c:v>0.753</c:v>
                </c:pt>
                <c:pt idx="9839">
                  <c:v>0.73099999999999998</c:v>
                </c:pt>
                <c:pt idx="9840">
                  <c:v>0.71899999999999997</c:v>
                </c:pt>
                <c:pt idx="9841">
                  <c:v>0.70599999999999996</c:v>
                </c:pt>
                <c:pt idx="9842">
                  <c:v>0.69899999999999995</c:v>
                </c:pt>
                <c:pt idx="9843">
                  <c:v>0.68500000000000005</c:v>
                </c:pt>
                <c:pt idx="9844">
                  <c:v>0.65800000000000003</c:v>
                </c:pt>
                <c:pt idx="9845">
                  <c:v>0.65300000000000002</c:v>
                </c:pt>
                <c:pt idx="9846">
                  <c:v>0.629</c:v>
                </c:pt>
                <c:pt idx="9847">
                  <c:v>0.61499999999999999</c:v>
                </c:pt>
                <c:pt idx="9848">
                  <c:v>0.59299999999999997</c:v>
                </c:pt>
                <c:pt idx="9849">
                  <c:v>0.49</c:v>
                </c:pt>
                <c:pt idx="9850">
                  <c:v>0.77500000000000002</c:v>
                </c:pt>
                <c:pt idx="9851">
                  <c:v>0.76200000000000001</c:v>
                </c:pt>
                <c:pt idx="9852">
                  <c:v>0.76200000000000001</c:v>
                </c:pt>
                <c:pt idx="9853">
                  <c:v>0.76600000000000001</c:v>
                </c:pt>
                <c:pt idx="9854">
                  <c:v>0.72599999999999998</c:v>
                </c:pt>
                <c:pt idx="9855">
                  <c:v>0.71399999999999997</c:v>
                </c:pt>
                <c:pt idx="9856">
                  <c:v>0.75</c:v>
                </c:pt>
                <c:pt idx="9857">
                  <c:v>0.69499999999999995</c:v>
                </c:pt>
                <c:pt idx="9858">
                  <c:v>0.68100000000000005</c:v>
                </c:pt>
                <c:pt idx="9859">
                  <c:v>0.66400000000000003</c:v>
                </c:pt>
                <c:pt idx="9860">
                  <c:v>0.65</c:v>
                </c:pt>
                <c:pt idx="9861">
                  <c:v>0.63300000000000001</c:v>
                </c:pt>
                <c:pt idx="9862">
                  <c:v>0.63900000000000001</c:v>
                </c:pt>
                <c:pt idx="9863">
                  <c:v>0.59199999999999997</c:v>
                </c:pt>
                <c:pt idx="9864">
                  <c:v>0.56399999999999995</c:v>
                </c:pt>
                <c:pt idx="9865">
                  <c:v>0.79300000000000004</c:v>
                </c:pt>
                <c:pt idx="9866">
                  <c:v>0.78700000000000003</c:v>
                </c:pt>
                <c:pt idx="9867">
                  <c:v>0.77300000000000002</c:v>
                </c:pt>
                <c:pt idx="9868">
                  <c:v>0.75900000000000001</c:v>
                </c:pt>
                <c:pt idx="9869">
                  <c:v>0.73099999999999998</c:v>
                </c:pt>
                <c:pt idx="9870">
                  <c:v>0.71699999999999997</c:v>
                </c:pt>
                <c:pt idx="9871">
                  <c:v>0.748</c:v>
                </c:pt>
                <c:pt idx="9872">
                  <c:v>0.72299999999999998</c:v>
                </c:pt>
                <c:pt idx="9873">
                  <c:v>0.70099999999999996</c:v>
                </c:pt>
                <c:pt idx="9874">
                  <c:v>0.68600000000000005</c:v>
                </c:pt>
                <c:pt idx="9875">
                  <c:v>0.67300000000000004</c:v>
                </c:pt>
                <c:pt idx="9876">
                  <c:v>0.66100000000000003</c:v>
                </c:pt>
                <c:pt idx="9877">
                  <c:v>0.64400000000000002</c:v>
                </c:pt>
                <c:pt idx="9878">
                  <c:v>0.61899999999999999</c:v>
                </c:pt>
                <c:pt idx="9879">
                  <c:v>0.56299999999999994</c:v>
                </c:pt>
                <c:pt idx="9880">
                  <c:v>0.499</c:v>
                </c:pt>
                <c:pt idx="9881">
                  <c:v>0.58599999999999997</c:v>
                </c:pt>
                <c:pt idx="9882">
                  <c:v>0.79900000000000004</c:v>
                </c:pt>
                <c:pt idx="9883">
                  <c:v>0.77900000000000003</c:v>
                </c:pt>
                <c:pt idx="9884">
                  <c:v>0.77300000000000002</c:v>
                </c:pt>
                <c:pt idx="9885">
                  <c:v>0.79400000000000004</c:v>
                </c:pt>
                <c:pt idx="9886">
                  <c:v>0.78100000000000003</c:v>
                </c:pt>
                <c:pt idx="9887">
                  <c:v>0.77</c:v>
                </c:pt>
                <c:pt idx="9888">
                  <c:v>0.73699999999999999</c:v>
                </c:pt>
                <c:pt idx="9889">
                  <c:v>0.72</c:v>
                </c:pt>
                <c:pt idx="9890">
                  <c:v>0.751</c:v>
                </c:pt>
                <c:pt idx="9891">
                  <c:v>0.71599999999999997</c:v>
                </c:pt>
                <c:pt idx="9892">
                  <c:v>0.70699999999999996</c:v>
                </c:pt>
                <c:pt idx="9893">
                  <c:v>0.78100000000000003</c:v>
                </c:pt>
                <c:pt idx="9894">
                  <c:v>0.76900000000000002</c:v>
                </c:pt>
                <c:pt idx="9895">
                  <c:v>0.76900000000000002</c:v>
                </c:pt>
                <c:pt idx="9896">
                  <c:v>0.77200000000000002</c:v>
                </c:pt>
                <c:pt idx="9897">
                  <c:v>0.73299999999999998</c:v>
                </c:pt>
                <c:pt idx="9898">
                  <c:v>0.72</c:v>
                </c:pt>
                <c:pt idx="9899">
                  <c:v>0.751</c:v>
                </c:pt>
                <c:pt idx="9900">
                  <c:v>0.69899999999999995</c:v>
                </c:pt>
                <c:pt idx="9901">
                  <c:v>0.68400000000000005</c:v>
                </c:pt>
                <c:pt idx="9902">
                  <c:v>0.78</c:v>
                </c:pt>
                <c:pt idx="9903">
                  <c:v>0.76900000000000002</c:v>
                </c:pt>
                <c:pt idx="9904">
                  <c:v>0.77400000000000002</c:v>
                </c:pt>
                <c:pt idx="9905">
                  <c:v>0.76500000000000001</c:v>
                </c:pt>
                <c:pt idx="9906">
                  <c:v>0.752</c:v>
                </c:pt>
                <c:pt idx="9907">
                  <c:v>0.73</c:v>
                </c:pt>
                <c:pt idx="9908">
                  <c:v>0.71799999999999997</c:v>
                </c:pt>
                <c:pt idx="9909">
                  <c:v>0.73299999999999998</c:v>
                </c:pt>
                <c:pt idx="9910">
                  <c:v>0.69699999999999995</c:v>
                </c:pt>
                <c:pt idx="9911">
                  <c:v>0.68</c:v>
                </c:pt>
                <c:pt idx="9912">
                  <c:v>0.65700000000000003</c:v>
                </c:pt>
                <c:pt idx="9913">
                  <c:v>0.77700000000000002</c:v>
                </c:pt>
                <c:pt idx="9914">
                  <c:v>0.77200000000000002</c:v>
                </c:pt>
                <c:pt idx="9915">
                  <c:v>0.76</c:v>
                </c:pt>
                <c:pt idx="9916">
                  <c:v>0.76</c:v>
                </c:pt>
                <c:pt idx="9917">
                  <c:v>0.76300000000000001</c:v>
                </c:pt>
                <c:pt idx="9918">
                  <c:v>0.72399999999999998</c:v>
                </c:pt>
                <c:pt idx="9919">
                  <c:v>0.71199999999999997</c:v>
                </c:pt>
                <c:pt idx="9920">
                  <c:v>0.74399999999999999</c:v>
                </c:pt>
                <c:pt idx="9921">
                  <c:v>0.69299999999999995</c:v>
                </c:pt>
                <c:pt idx="9922">
                  <c:v>0.67900000000000005</c:v>
                </c:pt>
                <c:pt idx="9923">
                  <c:v>0.66200000000000003</c:v>
                </c:pt>
                <c:pt idx="9924">
                  <c:v>0.77300000000000002</c:v>
                </c:pt>
                <c:pt idx="9925">
                  <c:v>0.79</c:v>
                </c:pt>
                <c:pt idx="9926">
                  <c:v>0.78400000000000003</c:v>
                </c:pt>
                <c:pt idx="9927">
                  <c:v>0.77</c:v>
                </c:pt>
                <c:pt idx="9928">
                  <c:v>0.76200000000000001</c:v>
                </c:pt>
                <c:pt idx="9929">
                  <c:v>0.72799999999999998</c:v>
                </c:pt>
                <c:pt idx="9930">
                  <c:v>0.71399999999999997</c:v>
                </c:pt>
                <c:pt idx="9931">
                  <c:v>0.745</c:v>
                </c:pt>
                <c:pt idx="9932">
                  <c:v>0.72</c:v>
                </c:pt>
                <c:pt idx="9933">
                  <c:v>0.69799999999999995</c:v>
                </c:pt>
                <c:pt idx="9934">
                  <c:v>0.68400000000000005</c:v>
                </c:pt>
                <c:pt idx="9935">
                  <c:v>0.79800000000000004</c:v>
                </c:pt>
                <c:pt idx="9936">
                  <c:v>0.77900000000000003</c:v>
                </c:pt>
                <c:pt idx="9937">
                  <c:v>0.77200000000000002</c:v>
                </c:pt>
                <c:pt idx="9938">
                  <c:v>0.79400000000000004</c:v>
                </c:pt>
                <c:pt idx="9939">
                  <c:v>0.78</c:v>
                </c:pt>
                <c:pt idx="9940">
                  <c:v>0.77200000000000002</c:v>
                </c:pt>
                <c:pt idx="9941">
                  <c:v>0.73599999999999999</c:v>
                </c:pt>
                <c:pt idx="9942">
                  <c:v>0.76700000000000002</c:v>
                </c:pt>
                <c:pt idx="9943">
                  <c:v>0.75</c:v>
                </c:pt>
                <c:pt idx="9944">
                  <c:v>0.71599999999999997</c:v>
                </c:pt>
                <c:pt idx="9945">
                  <c:v>0.69499999999999995</c:v>
                </c:pt>
                <c:pt idx="9946">
                  <c:v>0.67300000000000004</c:v>
                </c:pt>
                <c:pt idx="9947">
                  <c:v>0.64300000000000002</c:v>
                </c:pt>
                <c:pt idx="9948">
                  <c:v>0.62</c:v>
                </c:pt>
                <c:pt idx="9949">
                  <c:v>0.61299999999999999</c:v>
                </c:pt>
                <c:pt idx="9950">
                  <c:v>0.51</c:v>
                </c:pt>
                <c:pt idx="9951">
                  <c:v>0.77400000000000002</c:v>
                </c:pt>
                <c:pt idx="9952">
                  <c:v>0.76900000000000002</c:v>
                </c:pt>
                <c:pt idx="9953">
                  <c:v>0.77</c:v>
                </c:pt>
                <c:pt idx="9954">
                  <c:v>0.77300000000000002</c:v>
                </c:pt>
                <c:pt idx="9955">
                  <c:v>0.73399999999999999</c:v>
                </c:pt>
                <c:pt idx="9956">
                  <c:v>0.72099999999999997</c:v>
                </c:pt>
                <c:pt idx="9957">
                  <c:v>0.752</c:v>
                </c:pt>
                <c:pt idx="9958">
                  <c:v>0.7</c:v>
                </c:pt>
                <c:pt idx="9959">
                  <c:v>0.68500000000000005</c:v>
                </c:pt>
                <c:pt idx="9960">
                  <c:v>0.66600000000000004</c:v>
                </c:pt>
                <c:pt idx="9961">
                  <c:v>0.64900000000000002</c:v>
                </c:pt>
                <c:pt idx="9962">
                  <c:v>0.623</c:v>
                </c:pt>
                <c:pt idx="9963">
                  <c:v>0.61399999999999999</c:v>
                </c:pt>
                <c:pt idx="9964">
                  <c:v>0.58199999999999996</c:v>
                </c:pt>
                <c:pt idx="9965">
                  <c:v>0.56499999999999995</c:v>
                </c:pt>
                <c:pt idx="9966">
                  <c:v>0.47299999999999998</c:v>
                </c:pt>
                <c:pt idx="9967">
                  <c:v>0.76600000000000001</c:v>
                </c:pt>
                <c:pt idx="9968">
                  <c:v>0.76700000000000002</c:v>
                </c:pt>
                <c:pt idx="9969">
                  <c:v>0.754</c:v>
                </c:pt>
                <c:pt idx="9970">
                  <c:v>0.73099999999999998</c:v>
                </c:pt>
                <c:pt idx="9971">
                  <c:v>0.71899999999999997</c:v>
                </c:pt>
                <c:pt idx="9972">
                  <c:v>0.73399999999999999</c:v>
                </c:pt>
                <c:pt idx="9973">
                  <c:v>0.69899999999999995</c:v>
                </c:pt>
                <c:pt idx="9974">
                  <c:v>0.68100000000000005</c:v>
                </c:pt>
                <c:pt idx="9975">
                  <c:v>0.65800000000000003</c:v>
                </c:pt>
                <c:pt idx="9976">
                  <c:v>0.65300000000000002</c:v>
                </c:pt>
                <c:pt idx="9977">
                  <c:v>0.629</c:v>
                </c:pt>
                <c:pt idx="9978">
                  <c:v>0.61499999999999999</c:v>
                </c:pt>
                <c:pt idx="9979">
                  <c:v>0.59299999999999997</c:v>
                </c:pt>
                <c:pt idx="9980">
                  <c:v>0.57399999999999995</c:v>
                </c:pt>
                <c:pt idx="9981">
                  <c:v>0.49</c:v>
                </c:pt>
                <c:pt idx="9982">
                  <c:v>0.46200000000000002</c:v>
                </c:pt>
                <c:pt idx="9983">
                  <c:v>0.76200000000000001</c:v>
                </c:pt>
                <c:pt idx="9984">
                  <c:v>0.76200000000000001</c:v>
                </c:pt>
                <c:pt idx="9985">
                  <c:v>0.76500000000000001</c:v>
                </c:pt>
                <c:pt idx="9986">
                  <c:v>0.72599999999999998</c:v>
                </c:pt>
                <c:pt idx="9987">
                  <c:v>0.71399999999999997</c:v>
                </c:pt>
                <c:pt idx="9988">
                  <c:v>0.746</c:v>
                </c:pt>
                <c:pt idx="9989">
                  <c:v>0.69399999999999995</c:v>
                </c:pt>
                <c:pt idx="9990">
                  <c:v>0.68100000000000005</c:v>
                </c:pt>
                <c:pt idx="9991">
                  <c:v>0.66400000000000003</c:v>
                </c:pt>
                <c:pt idx="9992">
                  <c:v>0.65</c:v>
                </c:pt>
                <c:pt idx="9993">
                  <c:v>0.63200000000000001</c:v>
                </c:pt>
                <c:pt idx="9994">
                  <c:v>0.63700000000000001</c:v>
                </c:pt>
                <c:pt idx="9995">
                  <c:v>0.59199999999999997</c:v>
                </c:pt>
                <c:pt idx="9996">
                  <c:v>0.57399999999999995</c:v>
                </c:pt>
                <c:pt idx="9997">
                  <c:v>0.49399999999999999</c:v>
                </c:pt>
                <c:pt idx="9998">
                  <c:v>0.46500000000000002</c:v>
                </c:pt>
                <c:pt idx="9999">
                  <c:v>0.78600000000000003</c:v>
                </c:pt>
                <c:pt idx="10000">
                  <c:v>0.77200000000000002</c:v>
                </c:pt>
                <c:pt idx="10001">
                  <c:v>0.76500000000000001</c:v>
                </c:pt>
                <c:pt idx="10002">
                  <c:v>0.73</c:v>
                </c:pt>
                <c:pt idx="10003">
                  <c:v>0.71599999999999997</c:v>
                </c:pt>
                <c:pt idx="10004">
                  <c:v>0.747</c:v>
                </c:pt>
                <c:pt idx="10005">
                  <c:v>0.72199999999999998</c:v>
                </c:pt>
                <c:pt idx="10006">
                  <c:v>0.7</c:v>
                </c:pt>
                <c:pt idx="10007">
                  <c:v>0.68500000000000005</c:v>
                </c:pt>
                <c:pt idx="10008">
                  <c:v>0.67400000000000004</c:v>
                </c:pt>
                <c:pt idx="10009">
                  <c:v>0.66</c:v>
                </c:pt>
                <c:pt idx="10010">
                  <c:v>0.64300000000000002</c:v>
                </c:pt>
                <c:pt idx="10011">
                  <c:v>0.61799999999999999</c:v>
                </c:pt>
                <c:pt idx="10012">
                  <c:v>0.58099999999999996</c:v>
                </c:pt>
                <c:pt idx="10013">
                  <c:v>0.56200000000000006</c:v>
                </c:pt>
                <c:pt idx="10014">
                  <c:v>0.499</c:v>
                </c:pt>
                <c:pt idx="10015">
                  <c:v>0.58499999999999996</c:v>
                </c:pt>
                <c:pt idx="10016">
                  <c:v>0.79800000000000004</c:v>
                </c:pt>
                <c:pt idx="10017">
                  <c:v>0.78700000000000003</c:v>
                </c:pt>
                <c:pt idx="10018">
                  <c:v>0.77300000000000002</c:v>
                </c:pt>
                <c:pt idx="10019">
                  <c:v>0.78900000000000003</c:v>
                </c:pt>
                <c:pt idx="10020">
                  <c:v>0.70799999999999996</c:v>
                </c:pt>
                <c:pt idx="10021">
                  <c:v>0.77500000000000002</c:v>
                </c:pt>
                <c:pt idx="10022">
                  <c:v>0.77200000000000002</c:v>
                </c:pt>
                <c:pt idx="10023">
                  <c:v>0.76</c:v>
                </c:pt>
                <c:pt idx="10024">
                  <c:v>0.76</c:v>
                </c:pt>
                <c:pt idx="10025">
                  <c:v>0.77400000000000002</c:v>
                </c:pt>
                <c:pt idx="10026">
                  <c:v>0.77</c:v>
                </c:pt>
                <c:pt idx="10027">
                  <c:v>0.75900000000000001</c:v>
                </c:pt>
                <c:pt idx="10028">
                  <c:v>0.76</c:v>
                </c:pt>
                <c:pt idx="10029">
                  <c:v>0.76400000000000001</c:v>
                </c:pt>
                <c:pt idx="10030">
                  <c:v>0.77</c:v>
                </c:pt>
                <c:pt idx="10031">
                  <c:v>0.76900000000000002</c:v>
                </c:pt>
                <c:pt idx="10032">
                  <c:v>0.75700000000000001</c:v>
                </c:pt>
                <c:pt idx="10033">
                  <c:v>0.75700000000000001</c:v>
                </c:pt>
                <c:pt idx="10034">
                  <c:v>0.76100000000000001</c:v>
                </c:pt>
                <c:pt idx="10035">
                  <c:v>0.76900000000000002</c:v>
                </c:pt>
                <c:pt idx="10036">
                  <c:v>0.76300000000000001</c:v>
                </c:pt>
                <c:pt idx="10037">
                  <c:v>0.77800000000000002</c:v>
                </c:pt>
                <c:pt idx="10038">
                  <c:v>0.77300000000000002</c:v>
                </c:pt>
                <c:pt idx="10039">
                  <c:v>0.75900000000000001</c:v>
                </c:pt>
                <c:pt idx="10040">
                  <c:v>0.79900000000000004</c:v>
                </c:pt>
                <c:pt idx="10041">
                  <c:v>0.78100000000000003</c:v>
                </c:pt>
                <c:pt idx="10042">
                  <c:v>0.77400000000000002</c:v>
                </c:pt>
                <c:pt idx="10043">
                  <c:v>0.79</c:v>
                </c:pt>
                <c:pt idx="10044">
                  <c:v>0.78400000000000003</c:v>
                </c:pt>
                <c:pt idx="10045">
                  <c:v>0.77</c:v>
                </c:pt>
                <c:pt idx="10046">
                  <c:v>0.74199999999999999</c:v>
                </c:pt>
                <c:pt idx="10047">
                  <c:v>0.72699999999999998</c:v>
                </c:pt>
                <c:pt idx="10048">
                  <c:v>0.75800000000000001</c:v>
                </c:pt>
                <c:pt idx="10049">
                  <c:v>0.73</c:v>
                </c:pt>
                <c:pt idx="10050">
                  <c:v>0.77700000000000002</c:v>
                </c:pt>
                <c:pt idx="10051">
                  <c:v>0.77300000000000002</c:v>
                </c:pt>
                <c:pt idx="10052">
                  <c:v>0.76100000000000001</c:v>
                </c:pt>
                <c:pt idx="10053">
                  <c:v>0.76200000000000001</c:v>
                </c:pt>
                <c:pt idx="10054">
                  <c:v>0.76600000000000001</c:v>
                </c:pt>
                <c:pt idx="10055">
                  <c:v>0.72699999999999998</c:v>
                </c:pt>
                <c:pt idx="10056">
                  <c:v>0.71399999999999997</c:v>
                </c:pt>
                <c:pt idx="10057">
                  <c:v>0.70699999999999996</c:v>
                </c:pt>
                <c:pt idx="10058">
                  <c:v>0.69299999999999995</c:v>
                </c:pt>
                <c:pt idx="10059">
                  <c:v>0.67600000000000005</c:v>
                </c:pt>
                <c:pt idx="10060">
                  <c:v>0.77100000000000002</c:v>
                </c:pt>
                <c:pt idx="10061">
                  <c:v>0.76</c:v>
                </c:pt>
                <c:pt idx="10062">
                  <c:v>0.76100000000000001</c:v>
                </c:pt>
                <c:pt idx="10063">
                  <c:v>0.76500000000000001</c:v>
                </c:pt>
                <c:pt idx="10064">
                  <c:v>0.72699999999999998</c:v>
                </c:pt>
                <c:pt idx="10065">
                  <c:v>0.71499999999999997</c:v>
                </c:pt>
                <c:pt idx="10066">
                  <c:v>0.747</c:v>
                </c:pt>
                <c:pt idx="10067">
                  <c:v>0.69499999999999995</c:v>
                </c:pt>
                <c:pt idx="10068">
                  <c:v>0.68200000000000005</c:v>
                </c:pt>
                <c:pt idx="10069">
                  <c:v>0.66500000000000004</c:v>
                </c:pt>
                <c:pt idx="10070">
                  <c:v>0.77100000000000002</c:v>
                </c:pt>
                <c:pt idx="10071">
                  <c:v>0.75900000000000001</c:v>
                </c:pt>
                <c:pt idx="10072">
                  <c:v>0.75900000000000001</c:v>
                </c:pt>
                <c:pt idx="10073">
                  <c:v>0.76300000000000001</c:v>
                </c:pt>
                <c:pt idx="10074">
                  <c:v>0.752</c:v>
                </c:pt>
                <c:pt idx="10075">
                  <c:v>0.71199999999999997</c:v>
                </c:pt>
                <c:pt idx="10076">
                  <c:v>0.748</c:v>
                </c:pt>
                <c:pt idx="10077">
                  <c:v>0.69299999999999995</c:v>
                </c:pt>
                <c:pt idx="10078">
                  <c:v>0.68</c:v>
                </c:pt>
                <c:pt idx="10079">
                  <c:v>0.66300000000000003</c:v>
                </c:pt>
                <c:pt idx="10080">
                  <c:v>0.76400000000000001</c:v>
                </c:pt>
                <c:pt idx="10081">
                  <c:v>0.77900000000000003</c:v>
                </c:pt>
                <c:pt idx="10082">
                  <c:v>0.77400000000000002</c:v>
                </c:pt>
                <c:pt idx="10083">
                  <c:v>0.76</c:v>
                </c:pt>
                <c:pt idx="10084">
                  <c:v>0.73199999999999998</c:v>
                </c:pt>
                <c:pt idx="10085">
                  <c:v>0.71799999999999997</c:v>
                </c:pt>
                <c:pt idx="10086">
                  <c:v>0.749</c:v>
                </c:pt>
                <c:pt idx="10087">
                  <c:v>0.72399999999999998</c:v>
                </c:pt>
                <c:pt idx="10088">
                  <c:v>0.70599999999999996</c:v>
                </c:pt>
                <c:pt idx="10089">
                  <c:v>0.68799999999999994</c:v>
                </c:pt>
                <c:pt idx="10090">
                  <c:v>0.58599999999999997</c:v>
                </c:pt>
                <c:pt idx="10091">
                  <c:v>0.57999999999999996</c:v>
                </c:pt>
                <c:pt idx="10092">
                  <c:v>0.78900000000000003</c:v>
                </c:pt>
                <c:pt idx="10093">
                  <c:v>0.77600000000000002</c:v>
                </c:pt>
                <c:pt idx="10094">
                  <c:v>0.76400000000000001</c:v>
                </c:pt>
                <c:pt idx="10095">
                  <c:v>0.78500000000000003</c:v>
                </c:pt>
                <c:pt idx="10096">
                  <c:v>0.77200000000000002</c:v>
                </c:pt>
                <c:pt idx="10097">
                  <c:v>0.76400000000000001</c:v>
                </c:pt>
                <c:pt idx="10098">
                  <c:v>0.72799999999999998</c:v>
                </c:pt>
                <c:pt idx="10099">
                  <c:v>0.75900000000000001</c:v>
                </c:pt>
                <c:pt idx="10100">
                  <c:v>0.74299999999999999</c:v>
                </c:pt>
                <c:pt idx="10101">
                  <c:v>0.71</c:v>
                </c:pt>
                <c:pt idx="10102">
                  <c:v>0.77800000000000002</c:v>
                </c:pt>
                <c:pt idx="10103">
                  <c:v>0.77400000000000002</c:v>
                </c:pt>
                <c:pt idx="10104">
                  <c:v>0.76200000000000001</c:v>
                </c:pt>
                <c:pt idx="10105">
                  <c:v>0.76300000000000001</c:v>
                </c:pt>
                <c:pt idx="10106">
                  <c:v>0.76700000000000002</c:v>
                </c:pt>
                <c:pt idx="10107">
                  <c:v>0.72799999999999998</c:v>
                </c:pt>
                <c:pt idx="10108">
                  <c:v>0.71499999999999997</c:v>
                </c:pt>
                <c:pt idx="10109">
                  <c:v>0.70799999999999996</c:v>
                </c:pt>
                <c:pt idx="10110">
                  <c:v>0.69299999999999995</c:v>
                </c:pt>
                <c:pt idx="10111">
                  <c:v>0.67600000000000005</c:v>
                </c:pt>
                <c:pt idx="10112">
                  <c:v>0.77500000000000002</c:v>
                </c:pt>
                <c:pt idx="10113">
                  <c:v>0.77200000000000002</c:v>
                </c:pt>
                <c:pt idx="10114">
                  <c:v>0.76</c:v>
                </c:pt>
                <c:pt idx="10115">
                  <c:v>0.76200000000000001</c:v>
                </c:pt>
                <c:pt idx="10116">
                  <c:v>0.76600000000000001</c:v>
                </c:pt>
                <c:pt idx="10117">
                  <c:v>0.72699999999999998</c:v>
                </c:pt>
                <c:pt idx="10118">
                  <c:v>0.71499999999999997</c:v>
                </c:pt>
                <c:pt idx="10119">
                  <c:v>0.747</c:v>
                </c:pt>
                <c:pt idx="10120">
                  <c:v>0.69599999999999995</c:v>
                </c:pt>
                <c:pt idx="10121">
                  <c:v>0.68200000000000005</c:v>
                </c:pt>
                <c:pt idx="10122">
                  <c:v>0.66500000000000004</c:v>
                </c:pt>
                <c:pt idx="10123">
                  <c:v>0.69799999999999995</c:v>
                </c:pt>
                <c:pt idx="10124">
                  <c:v>0.77</c:v>
                </c:pt>
                <c:pt idx="10125">
                  <c:v>0.75800000000000001</c:v>
                </c:pt>
                <c:pt idx="10126">
                  <c:v>0.75800000000000001</c:v>
                </c:pt>
                <c:pt idx="10127">
                  <c:v>0.76200000000000001</c:v>
                </c:pt>
                <c:pt idx="10128">
                  <c:v>0.751</c:v>
                </c:pt>
                <c:pt idx="10129">
                  <c:v>0.71199999999999997</c:v>
                </c:pt>
                <c:pt idx="10130">
                  <c:v>0.747</c:v>
                </c:pt>
                <c:pt idx="10131">
                  <c:v>0.69299999999999995</c:v>
                </c:pt>
                <c:pt idx="10132">
                  <c:v>0.68</c:v>
                </c:pt>
                <c:pt idx="10133">
                  <c:v>0.66300000000000003</c:v>
                </c:pt>
                <c:pt idx="10134">
                  <c:v>0.76800000000000002</c:v>
                </c:pt>
                <c:pt idx="10135">
                  <c:v>0.79100000000000004</c:v>
                </c:pt>
                <c:pt idx="10136">
                  <c:v>0.77800000000000002</c:v>
                </c:pt>
                <c:pt idx="10137">
                  <c:v>0.77200000000000002</c:v>
                </c:pt>
                <c:pt idx="10138">
                  <c:v>0.75800000000000001</c:v>
                </c:pt>
                <c:pt idx="10139">
                  <c:v>0.73</c:v>
                </c:pt>
                <c:pt idx="10140">
                  <c:v>0.71699999999999997</c:v>
                </c:pt>
                <c:pt idx="10141">
                  <c:v>0.748</c:v>
                </c:pt>
                <c:pt idx="10142">
                  <c:v>0.72299999999999998</c:v>
                </c:pt>
                <c:pt idx="10143">
                  <c:v>0.70199999999999996</c:v>
                </c:pt>
                <c:pt idx="10144">
                  <c:v>0.68600000000000005</c:v>
                </c:pt>
                <c:pt idx="10145">
                  <c:v>0.8</c:v>
                </c:pt>
                <c:pt idx="10146">
                  <c:v>0.78900000000000003</c:v>
                </c:pt>
                <c:pt idx="10147">
                  <c:v>0.77500000000000002</c:v>
                </c:pt>
                <c:pt idx="10148">
                  <c:v>0.77700000000000002</c:v>
                </c:pt>
                <c:pt idx="10149">
                  <c:v>0.77300000000000002</c:v>
                </c:pt>
                <c:pt idx="10150">
                  <c:v>0.76100000000000001</c:v>
                </c:pt>
                <c:pt idx="10151">
                  <c:v>0.77200000000000002</c:v>
                </c:pt>
                <c:pt idx="10152">
                  <c:v>0.76</c:v>
                </c:pt>
                <c:pt idx="10153">
                  <c:v>0.76100000000000001</c:v>
                </c:pt>
                <c:pt idx="10154">
                  <c:v>0.77100000000000002</c:v>
                </c:pt>
                <c:pt idx="10155">
                  <c:v>0.75800000000000001</c:v>
                </c:pt>
                <c:pt idx="10156">
                  <c:v>0.75800000000000001</c:v>
                </c:pt>
                <c:pt idx="10157">
                  <c:v>0.76400000000000001</c:v>
                </c:pt>
                <c:pt idx="10158">
                  <c:v>0.78700000000000003</c:v>
                </c:pt>
                <c:pt idx="10159">
                  <c:v>0.77300000000000002</c:v>
                </c:pt>
                <c:pt idx="10160">
                  <c:v>0.495</c:v>
                </c:pt>
                <c:pt idx="10161">
                  <c:v>0.80100000000000005</c:v>
                </c:pt>
                <c:pt idx="10162">
                  <c:v>0.78900000000000003</c:v>
                </c:pt>
                <c:pt idx="10163">
                  <c:v>0.77600000000000002</c:v>
                </c:pt>
                <c:pt idx="10164">
                  <c:v>0.71</c:v>
                </c:pt>
                <c:pt idx="10165">
                  <c:v>0.77300000000000002</c:v>
                </c:pt>
                <c:pt idx="10166">
                  <c:v>0.77400000000000002</c:v>
                </c:pt>
                <c:pt idx="10167">
                  <c:v>0.76200000000000001</c:v>
                </c:pt>
                <c:pt idx="10168">
                  <c:v>0.77500000000000002</c:v>
                </c:pt>
                <c:pt idx="10169">
                  <c:v>0.77200000000000002</c:v>
                </c:pt>
                <c:pt idx="10170">
                  <c:v>0.76</c:v>
                </c:pt>
                <c:pt idx="10171">
                  <c:v>0.76100000000000001</c:v>
                </c:pt>
                <c:pt idx="10172">
                  <c:v>0.77400000000000002</c:v>
                </c:pt>
                <c:pt idx="10173">
                  <c:v>0.77</c:v>
                </c:pt>
                <c:pt idx="10174">
                  <c:v>0.75700000000000001</c:v>
                </c:pt>
                <c:pt idx="10175">
                  <c:v>0.75700000000000001</c:v>
                </c:pt>
                <c:pt idx="10176">
                  <c:v>0.77400000000000002</c:v>
                </c:pt>
                <c:pt idx="10177">
                  <c:v>0.76300000000000001</c:v>
                </c:pt>
                <c:pt idx="10178">
                  <c:v>0.78600000000000003</c:v>
                </c:pt>
                <c:pt idx="10179">
                  <c:v>0.77200000000000002</c:v>
                </c:pt>
                <c:pt idx="10180">
                  <c:v>0.70599999999999996</c:v>
                </c:pt>
                <c:pt idx="10181">
                  <c:v>0.8</c:v>
                </c:pt>
                <c:pt idx="10182">
                  <c:v>0.78900000000000003</c:v>
                </c:pt>
                <c:pt idx="10183">
                  <c:v>0.77500000000000002</c:v>
                </c:pt>
                <c:pt idx="10184">
                  <c:v>0.79</c:v>
                </c:pt>
                <c:pt idx="10185">
                  <c:v>0.70899999999999996</c:v>
                </c:pt>
                <c:pt idx="10186">
                  <c:v>0.77200000000000002</c:v>
                </c:pt>
                <c:pt idx="10187">
                  <c:v>0.77300000000000002</c:v>
                </c:pt>
                <c:pt idx="10188">
                  <c:v>0.76100000000000001</c:v>
                </c:pt>
                <c:pt idx="10189">
                  <c:v>0.77800000000000002</c:v>
                </c:pt>
                <c:pt idx="10190">
                  <c:v>0.77400000000000002</c:v>
                </c:pt>
                <c:pt idx="10191">
                  <c:v>0.77100000000000002</c:v>
                </c:pt>
                <c:pt idx="10192">
                  <c:v>0.75900000000000001</c:v>
                </c:pt>
                <c:pt idx="10193">
                  <c:v>0.76</c:v>
                </c:pt>
                <c:pt idx="10194">
                  <c:v>0.76500000000000001</c:v>
                </c:pt>
                <c:pt idx="10195">
                  <c:v>0.77400000000000002</c:v>
                </c:pt>
                <c:pt idx="10196">
                  <c:v>0.77</c:v>
                </c:pt>
                <c:pt idx="10197">
                  <c:v>0.75700000000000001</c:v>
                </c:pt>
                <c:pt idx="10198">
                  <c:v>0.75700000000000001</c:v>
                </c:pt>
                <c:pt idx="10199">
                  <c:v>0.76100000000000001</c:v>
                </c:pt>
                <c:pt idx="10200">
                  <c:v>0.77500000000000002</c:v>
                </c:pt>
                <c:pt idx="10201">
                  <c:v>0.76300000000000001</c:v>
                </c:pt>
                <c:pt idx="10202">
                  <c:v>0.78600000000000003</c:v>
                </c:pt>
                <c:pt idx="10203">
                  <c:v>0.77300000000000002</c:v>
                </c:pt>
                <c:pt idx="10204">
                  <c:v>0.76500000000000001</c:v>
                </c:pt>
                <c:pt idx="10205">
                  <c:v>0.70599999999999996</c:v>
                </c:pt>
                <c:pt idx="10206">
                  <c:v>0.8</c:v>
                </c:pt>
                <c:pt idx="10207">
                  <c:v>0.78900000000000003</c:v>
                </c:pt>
                <c:pt idx="10208">
                  <c:v>0.77500000000000002</c:v>
                </c:pt>
                <c:pt idx="10209">
                  <c:v>0.79</c:v>
                </c:pt>
                <c:pt idx="10210">
                  <c:v>0.70899999999999996</c:v>
                </c:pt>
                <c:pt idx="10211">
                  <c:v>0.77200000000000002</c:v>
                </c:pt>
                <c:pt idx="10212">
                  <c:v>0.77300000000000002</c:v>
                </c:pt>
                <c:pt idx="10213">
                  <c:v>0.76100000000000001</c:v>
                </c:pt>
                <c:pt idx="10214">
                  <c:v>0.77800000000000002</c:v>
                </c:pt>
                <c:pt idx="10215">
                  <c:v>0.77400000000000002</c:v>
                </c:pt>
                <c:pt idx="10216">
                  <c:v>0.77100000000000002</c:v>
                </c:pt>
                <c:pt idx="10217">
                  <c:v>0.75900000000000001</c:v>
                </c:pt>
                <c:pt idx="10218">
                  <c:v>0.76</c:v>
                </c:pt>
                <c:pt idx="10219">
                  <c:v>0.76500000000000001</c:v>
                </c:pt>
                <c:pt idx="10220">
                  <c:v>0.77400000000000002</c:v>
                </c:pt>
                <c:pt idx="10221">
                  <c:v>0.77</c:v>
                </c:pt>
                <c:pt idx="10222">
                  <c:v>0.75700000000000001</c:v>
                </c:pt>
                <c:pt idx="10223">
                  <c:v>0.75700000000000001</c:v>
                </c:pt>
                <c:pt idx="10224">
                  <c:v>0.76100000000000001</c:v>
                </c:pt>
                <c:pt idx="10225">
                  <c:v>0.77500000000000002</c:v>
                </c:pt>
                <c:pt idx="10226">
                  <c:v>0.76300000000000001</c:v>
                </c:pt>
                <c:pt idx="10227">
                  <c:v>0.78600000000000003</c:v>
                </c:pt>
                <c:pt idx="10228">
                  <c:v>0.77300000000000002</c:v>
                </c:pt>
                <c:pt idx="10229">
                  <c:v>0.76500000000000001</c:v>
                </c:pt>
                <c:pt idx="10230">
                  <c:v>0.49399999999999999</c:v>
                </c:pt>
                <c:pt idx="10231">
                  <c:v>0.8</c:v>
                </c:pt>
                <c:pt idx="10232">
                  <c:v>0.78900000000000003</c:v>
                </c:pt>
                <c:pt idx="10233">
                  <c:v>0.77500000000000002</c:v>
                </c:pt>
                <c:pt idx="10234">
                  <c:v>0.79</c:v>
                </c:pt>
                <c:pt idx="10235">
                  <c:v>0.70899999999999996</c:v>
                </c:pt>
                <c:pt idx="10236">
                  <c:v>0.77600000000000002</c:v>
                </c:pt>
                <c:pt idx="10237">
                  <c:v>0.77200000000000002</c:v>
                </c:pt>
                <c:pt idx="10238">
                  <c:v>0.76</c:v>
                </c:pt>
                <c:pt idx="10239">
                  <c:v>0.76100000000000001</c:v>
                </c:pt>
                <c:pt idx="10240">
                  <c:v>0.77500000000000002</c:v>
                </c:pt>
                <c:pt idx="10241">
                  <c:v>0.77100000000000002</c:v>
                </c:pt>
                <c:pt idx="10242">
                  <c:v>0.76900000000000002</c:v>
                </c:pt>
                <c:pt idx="10243">
                  <c:v>0.76100000000000001</c:v>
                </c:pt>
                <c:pt idx="10244">
                  <c:v>0.76500000000000001</c:v>
                </c:pt>
                <c:pt idx="10245">
                  <c:v>0.77500000000000002</c:v>
                </c:pt>
                <c:pt idx="10246">
                  <c:v>0.77100000000000002</c:v>
                </c:pt>
                <c:pt idx="10247">
                  <c:v>0.75800000000000001</c:v>
                </c:pt>
                <c:pt idx="10248">
                  <c:v>0.75800000000000001</c:v>
                </c:pt>
                <c:pt idx="10249">
                  <c:v>0.76200000000000001</c:v>
                </c:pt>
                <c:pt idx="10250">
                  <c:v>0.77700000000000002</c:v>
                </c:pt>
                <c:pt idx="10251">
                  <c:v>0.76500000000000001</c:v>
                </c:pt>
                <c:pt idx="10252">
                  <c:v>0.78700000000000003</c:v>
                </c:pt>
                <c:pt idx="10253">
                  <c:v>0.77400000000000002</c:v>
                </c:pt>
                <c:pt idx="10254">
                  <c:v>0.76100000000000001</c:v>
                </c:pt>
                <c:pt idx="10255">
                  <c:v>0.497</c:v>
                </c:pt>
                <c:pt idx="10256">
                  <c:v>0.58299999999999996</c:v>
                </c:pt>
                <c:pt idx="10257">
                  <c:v>0.79400000000000004</c:v>
                </c:pt>
                <c:pt idx="10258">
                  <c:v>0.78100000000000003</c:v>
                </c:pt>
                <c:pt idx="10259">
                  <c:v>0.76800000000000002</c:v>
                </c:pt>
                <c:pt idx="10260">
                  <c:v>0.79100000000000004</c:v>
                </c:pt>
                <c:pt idx="10261">
                  <c:v>0.71199999999999997</c:v>
                </c:pt>
                <c:pt idx="10262">
                  <c:v>0.78</c:v>
                </c:pt>
                <c:pt idx="10263">
                  <c:v>0.77600000000000002</c:v>
                </c:pt>
                <c:pt idx="10264">
                  <c:v>0.76400000000000001</c:v>
                </c:pt>
                <c:pt idx="10265">
                  <c:v>0.76500000000000001</c:v>
                </c:pt>
                <c:pt idx="10266">
                  <c:v>0.76900000000000002</c:v>
                </c:pt>
                <c:pt idx="10267">
                  <c:v>0.77600000000000002</c:v>
                </c:pt>
                <c:pt idx="10268">
                  <c:v>0.77300000000000002</c:v>
                </c:pt>
                <c:pt idx="10269">
                  <c:v>0.77100000000000002</c:v>
                </c:pt>
                <c:pt idx="10270">
                  <c:v>0.76200000000000001</c:v>
                </c:pt>
                <c:pt idx="10271">
                  <c:v>0.76700000000000002</c:v>
                </c:pt>
                <c:pt idx="10272">
                  <c:v>0.72799999999999998</c:v>
                </c:pt>
                <c:pt idx="10273">
                  <c:v>0.77400000000000002</c:v>
                </c:pt>
                <c:pt idx="10274">
                  <c:v>0.77</c:v>
                </c:pt>
                <c:pt idx="10275">
                  <c:v>0.75800000000000001</c:v>
                </c:pt>
                <c:pt idx="10276">
                  <c:v>0.75800000000000001</c:v>
                </c:pt>
                <c:pt idx="10277">
                  <c:v>0.76200000000000001</c:v>
                </c:pt>
                <c:pt idx="10278">
                  <c:v>0.72299999999999998</c:v>
                </c:pt>
                <c:pt idx="10279">
                  <c:v>0.77300000000000002</c:v>
                </c:pt>
                <c:pt idx="10280">
                  <c:v>0.79</c:v>
                </c:pt>
                <c:pt idx="10281">
                  <c:v>0.78300000000000003</c:v>
                </c:pt>
                <c:pt idx="10282">
                  <c:v>0.77</c:v>
                </c:pt>
                <c:pt idx="10283">
                  <c:v>0.75700000000000001</c:v>
                </c:pt>
                <c:pt idx="10284">
                  <c:v>0.72899999999999998</c:v>
                </c:pt>
                <c:pt idx="10285">
                  <c:v>0.46800000000000003</c:v>
                </c:pt>
                <c:pt idx="10286">
                  <c:v>0.41</c:v>
                </c:pt>
                <c:pt idx="10287">
                  <c:v>0.29699999999999999</c:v>
                </c:pt>
                <c:pt idx="10288">
                  <c:v>0.27800000000000002</c:v>
                </c:pt>
                <c:pt idx="10289">
                  <c:v>0.27800000000000002</c:v>
                </c:pt>
                <c:pt idx="10290">
                  <c:v>0.27800000000000002</c:v>
                </c:pt>
                <c:pt idx="10291">
                  <c:v>0.54700000000000004</c:v>
                </c:pt>
                <c:pt idx="10292">
                  <c:v>0.505</c:v>
                </c:pt>
                <c:pt idx="10293">
                  <c:v>0.44700000000000001</c:v>
                </c:pt>
                <c:pt idx="10294">
                  <c:v>0.40799999999999997</c:v>
                </c:pt>
                <c:pt idx="10295">
                  <c:v>0.371</c:v>
                </c:pt>
                <c:pt idx="10296">
                  <c:v>0.33500000000000002</c:v>
                </c:pt>
                <c:pt idx="10297">
                  <c:v>0.29899999999999999</c:v>
                </c:pt>
                <c:pt idx="10298">
                  <c:v>0.27700000000000002</c:v>
                </c:pt>
                <c:pt idx="10299">
                  <c:v>0.27700000000000002</c:v>
                </c:pt>
                <c:pt idx="10300">
                  <c:v>0.27700000000000002</c:v>
                </c:pt>
                <c:pt idx="10301">
                  <c:v>0.27700000000000002</c:v>
                </c:pt>
                <c:pt idx="10302">
                  <c:v>0.627</c:v>
                </c:pt>
                <c:pt idx="10303">
                  <c:v>0.61899999999999999</c:v>
                </c:pt>
                <c:pt idx="10304">
                  <c:v>0.58899999999999997</c:v>
                </c:pt>
                <c:pt idx="10305">
                  <c:v>0.48299999999999998</c:v>
                </c:pt>
                <c:pt idx="10306">
                  <c:v>0.443</c:v>
                </c:pt>
                <c:pt idx="10307">
                  <c:v>0.40899999999999997</c:v>
                </c:pt>
                <c:pt idx="10308">
                  <c:v>0.371</c:v>
                </c:pt>
                <c:pt idx="10309">
                  <c:v>0.33500000000000002</c:v>
                </c:pt>
                <c:pt idx="10310">
                  <c:v>0.3</c:v>
                </c:pt>
                <c:pt idx="10311">
                  <c:v>0.27600000000000002</c:v>
                </c:pt>
                <c:pt idx="10312">
                  <c:v>0.27600000000000002</c:v>
                </c:pt>
                <c:pt idx="10313">
                  <c:v>0.27600000000000002</c:v>
                </c:pt>
                <c:pt idx="10314">
                  <c:v>0.27700000000000002</c:v>
                </c:pt>
                <c:pt idx="10315">
                  <c:v>0.622</c:v>
                </c:pt>
                <c:pt idx="10316">
                  <c:v>0.61499999999999999</c:v>
                </c:pt>
                <c:pt idx="10317">
                  <c:v>0.60299999999999998</c:v>
                </c:pt>
                <c:pt idx="10318">
                  <c:v>0.51500000000000001</c:v>
                </c:pt>
                <c:pt idx="10319">
                  <c:v>0.47599999999999998</c:v>
                </c:pt>
                <c:pt idx="10320">
                  <c:v>0.442</c:v>
                </c:pt>
                <c:pt idx="10321">
                  <c:v>0.40400000000000003</c:v>
                </c:pt>
                <c:pt idx="10322">
                  <c:v>0.36899999999999999</c:v>
                </c:pt>
                <c:pt idx="10323">
                  <c:v>0.33400000000000002</c:v>
                </c:pt>
                <c:pt idx="10324">
                  <c:v>0.29899999999999999</c:v>
                </c:pt>
                <c:pt idx="10325">
                  <c:v>0.27600000000000002</c:v>
                </c:pt>
                <c:pt idx="10326">
                  <c:v>0.27600000000000002</c:v>
                </c:pt>
                <c:pt idx="10327">
                  <c:v>0.27600000000000002</c:v>
                </c:pt>
                <c:pt idx="10328">
                  <c:v>0.27600000000000002</c:v>
                </c:pt>
                <c:pt idx="10329">
                  <c:v>0.61</c:v>
                </c:pt>
                <c:pt idx="10330">
                  <c:v>0.59799999999999998</c:v>
                </c:pt>
                <c:pt idx="10331">
                  <c:v>0.27500000000000002</c:v>
                </c:pt>
                <c:pt idx="10332">
                  <c:v>0.27500000000000002</c:v>
                </c:pt>
                <c:pt idx="10333">
                  <c:v>0.60199999999999998</c:v>
                </c:pt>
                <c:pt idx="10334">
                  <c:v>0.58699999999999997</c:v>
                </c:pt>
                <c:pt idx="10335">
                  <c:v>0.47399999999999998</c:v>
                </c:pt>
                <c:pt idx="10336">
                  <c:v>0.39</c:v>
                </c:pt>
                <c:pt idx="10337">
                  <c:v>0.34899999999999998</c:v>
                </c:pt>
                <c:pt idx="10338">
                  <c:v>0.308</c:v>
                </c:pt>
                <c:pt idx="10339">
                  <c:v>0.64900000000000002</c:v>
                </c:pt>
                <c:pt idx="10340">
                  <c:v>0.59799999999999998</c:v>
                </c:pt>
                <c:pt idx="10341">
                  <c:v>0.58299999999999996</c:v>
                </c:pt>
                <c:pt idx="10342">
                  <c:v>0.57199999999999995</c:v>
                </c:pt>
                <c:pt idx="10343">
                  <c:v>0.54800000000000004</c:v>
                </c:pt>
                <c:pt idx="10344">
                  <c:v>0.50600000000000001</c:v>
                </c:pt>
                <c:pt idx="10345">
                  <c:v>0.46400000000000002</c:v>
                </c:pt>
                <c:pt idx="10346">
                  <c:v>0.42299999999999999</c:v>
                </c:pt>
                <c:pt idx="10347">
                  <c:v>0.38200000000000001</c:v>
                </c:pt>
                <c:pt idx="10348">
                  <c:v>0.34100000000000003</c:v>
                </c:pt>
                <c:pt idx="10349">
                  <c:v>0.30099999999999999</c:v>
                </c:pt>
                <c:pt idx="10350">
                  <c:v>0.66</c:v>
                </c:pt>
                <c:pt idx="10351">
                  <c:v>0.64400000000000002</c:v>
                </c:pt>
                <c:pt idx="10352">
                  <c:v>0.59399999999999997</c:v>
                </c:pt>
                <c:pt idx="10353">
                  <c:v>0.57899999999999996</c:v>
                </c:pt>
                <c:pt idx="10354">
                  <c:v>0.56799999999999995</c:v>
                </c:pt>
                <c:pt idx="10355">
                  <c:v>0.55800000000000005</c:v>
                </c:pt>
                <c:pt idx="10356">
                  <c:v>0.53600000000000003</c:v>
                </c:pt>
                <c:pt idx="10357">
                  <c:v>0.49399999999999999</c:v>
                </c:pt>
                <c:pt idx="10358">
                  <c:v>0.45300000000000001</c:v>
                </c:pt>
                <c:pt idx="10359">
                  <c:v>0.41199999999999998</c:v>
                </c:pt>
                <c:pt idx="10360">
                  <c:v>0.372</c:v>
                </c:pt>
                <c:pt idx="10361">
                  <c:v>0.33200000000000002</c:v>
                </c:pt>
                <c:pt idx="10362">
                  <c:v>0.29299999999999998</c:v>
                </c:pt>
                <c:pt idx="10363">
                  <c:v>0.67300000000000004</c:v>
                </c:pt>
                <c:pt idx="10364">
                  <c:v>0.65900000000000003</c:v>
                </c:pt>
                <c:pt idx="10365">
                  <c:v>0.628</c:v>
                </c:pt>
                <c:pt idx="10366">
                  <c:v>0.61399999999999999</c:v>
                </c:pt>
                <c:pt idx="10367">
                  <c:v>0.56399999999999995</c:v>
                </c:pt>
                <c:pt idx="10368">
                  <c:v>0.55500000000000005</c:v>
                </c:pt>
                <c:pt idx="10369">
                  <c:v>0.54500000000000004</c:v>
                </c:pt>
                <c:pt idx="10370">
                  <c:v>0.52300000000000002</c:v>
                </c:pt>
                <c:pt idx="10371">
                  <c:v>0.48099999999999998</c:v>
                </c:pt>
                <c:pt idx="10372">
                  <c:v>0.441</c:v>
                </c:pt>
                <c:pt idx="10373">
                  <c:v>0.40100000000000002</c:v>
                </c:pt>
                <c:pt idx="10374">
                  <c:v>0.36099999999999999</c:v>
                </c:pt>
                <c:pt idx="10375">
                  <c:v>0.32200000000000001</c:v>
                </c:pt>
                <c:pt idx="10376">
                  <c:v>0.28299999999999997</c:v>
                </c:pt>
                <c:pt idx="10377">
                  <c:v>0.65400000000000003</c:v>
                </c:pt>
                <c:pt idx="10378">
                  <c:v>0.623</c:v>
                </c:pt>
                <c:pt idx="10379">
                  <c:v>0.34899999999999998</c:v>
                </c:pt>
                <c:pt idx="10380">
                  <c:v>0.311</c:v>
                </c:pt>
                <c:pt idx="10381">
                  <c:v>0.65200000000000002</c:v>
                </c:pt>
                <c:pt idx="10382">
                  <c:v>0.60899999999999999</c:v>
                </c:pt>
                <c:pt idx="10383">
                  <c:v>0.53</c:v>
                </c:pt>
                <c:pt idx="10384">
                  <c:v>0.441</c:v>
                </c:pt>
                <c:pt idx="10385">
                  <c:v>0.39800000000000002</c:v>
                </c:pt>
                <c:pt idx="10386">
                  <c:v>0.35499999999999998</c:v>
                </c:pt>
                <c:pt idx="10387">
                  <c:v>0.66400000000000003</c:v>
                </c:pt>
                <c:pt idx="10388">
                  <c:v>0.64700000000000002</c:v>
                </c:pt>
                <c:pt idx="10389">
                  <c:v>0.60499999999999998</c:v>
                </c:pt>
                <c:pt idx="10390">
                  <c:v>0.59099999999999997</c:v>
                </c:pt>
                <c:pt idx="10391">
                  <c:v>0.57999999999999996</c:v>
                </c:pt>
                <c:pt idx="10392">
                  <c:v>0.56100000000000005</c:v>
                </c:pt>
                <c:pt idx="10393">
                  <c:v>0.51600000000000001</c:v>
                </c:pt>
                <c:pt idx="10394">
                  <c:v>0.47299999999999998</c:v>
                </c:pt>
                <c:pt idx="10395">
                  <c:v>0.42899999999999999</c:v>
                </c:pt>
                <c:pt idx="10396">
                  <c:v>0.38700000000000001</c:v>
                </c:pt>
                <c:pt idx="10397">
                  <c:v>0.34399999999999997</c:v>
                </c:pt>
                <c:pt idx="10398">
                  <c:v>0.70399999999999996</c:v>
                </c:pt>
                <c:pt idx="10399">
                  <c:v>0.67600000000000005</c:v>
                </c:pt>
                <c:pt idx="10400">
                  <c:v>0.66200000000000003</c:v>
                </c:pt>
                <c:pt idx="10401">
                  <c:v>0.63</c:v>
                </c:pt>
                <c:pt idx="10402">
                  <c:v>0.61699999999999999</c:v>
                </c:pt>
                <c:pt idx="10403">
                  <c:v>0.57599999999999996</c:v>
                </c:pt>
                <c:pt idx="10404">
                  <c:v>0.56599999999999995</c:v>
                </c:pt>
                <c:pt idx="10405">
                  <c:v>0.54500000000000004</c:v>
                </c:pt>
                <c:pt idx="10406">
                  <c:v>0.502</c:v>
                </c:pt>
                <c:pt idx="10407">
                  <c:v>0.45900000000000002</c:v>
                </c:pt>
                <c:pt idx="10408">
                  <c:v>0.41599999999999998</c:v>
                </c:pt>
                <c:pt idx="10409">
                  <c:v>0.374</c:v>
                </c:pt>
                <c:pt idx="10410">
                  <c:v>0.33300000000000002</c:v>
                </c:pt>
                <c:pt idx="10411">
                  <c:v>0.69899999999999995</c:v>
                </c:pt>
                <c:pt idx="10412">
                  <c:v>0.67100000000000004</c:v>
                </c:pt>
                <c:pt idx="10413">
                  <c:v>0.65700000000000003</c:v>
                </c:pt>
                <c:pt idx="10414">
                  <c:v>0.626</c:v>
                </c:pt>
                <c:pt idx="10415">
                  <c:v>0.61199999999999999</c:v>
                </c:pt>
                <c:pt idx="10416">
                  <c:v>0.57199999999999995</c:v>
                </c:pt>
                <c:pt idx="10417">
                  <c:v>0.56200000000000006</c:v>
                </c:pt>
                <c:pt idx="10418">
                  <c:v>0.55200000000000005</c:v>
                </c:pt>
                <c:pt idx="10419">
                  <c:v>0.52900000000000003</c:v>
                </c:pt>
                <c:pt idx="10420">
                  <c:v>0.48599999999999999</c:v>
                </c:pt>
                <c:pt idx="10421">
                  <c:v>0.44400000000000001</c:v>
                </c:pt>
                <c:pt idx="10422">
                  <c:v>0.40200000000000002</c:v>
                </c:pt>
                <c:pt idx="10423">
                  <c:v>0.36</c:v>
                </c:pt>
                <c:pt idx="10424">
                  <c:v>0.32</c:v>
                </c:pt>
                <c:pt idx="10425">
                  <c:v>0.66600000000000004</c:v>
                </c:pt>
                <c:pt idx="10426">
                  <c:v>0.65200000000000002</c:v>
                </c:pt>
                <c:pt idx="10427">
                  <c:v>0.38600000000000001</c:v>
                </c:pt>
                <c:pt idx="10428">
                  <c:v>0.34599999999999997</c:v>
                </c:pt>
                <c:pt idx="10429">
                  <c:v>0.65</c:v>
                </c:pt>
                <c:pt idx="10430">
                  <c:v>0.60899999999999999</c:v>
                </c:pt>
                <c:pt idx="10431">
                  <c:v>0.504</c:v>
                </c:pt>
                <c:pt idx="10432">
                  <c:v>0.41499999999999998</c:v>
                </c:pt>
                <c:pt idx="10433">
                  <c:v>0.372</c:v>
                </c:pt>
                <c:pt idx="10434">
                  <c:v>0.32900000000000001</c:v>
                </c:pt>
                <c:pt idx="10435">
                  <c:v>0.66</c:v>
                </c:pt>
                <c:pt idx="10436">
                  <c:v>0.64600000000000002</c:v>
                </c:pt>
                <c:pt idx="10437">
                  <c:v>0.63500000000000001</c:v>
                </c:pt>
                <c:pt idx="10438">
                  <c:v>0.622</c:v>
                </c:pt>
                <c:pt idx="10439">
                  <c:v>0.57899999999999996</c:v>
                </c:pt>
                <c:pt idx="10440">
                  <c:v>0.53400000000000003</c:v>
                </c:pt>
                <c:pt idx="10441">
                  <c:v>0.49</c:v>
                </c:pt>
                <c:pt idx="10442">
                  <c:v>0.44600000000000001</c:v>
                </c:pt>
                <c:pt idx="10443">
                  <c:v>0.40300000000000002</c:v>
                </c:pt>
                <c:pt idx="10444">
                  <c:v>0.36</c:v>
                </c:pt>
                <c:pt idx="10445">
                  <c:v>0.318</c:v>
                </c:pt>
                <c:pt idx="10446">
                  <c:v>0.68100000000000005</c:v>
                </c:pt>
                <c:pt idx="10447">
                  <c:v>0.67200000000000004</c:v>
                </c:pt>
                <c:pt idx="10448">
                  <c:v>0.66</c:v>
                </c:pt>
                <c:pt idx="10449">
                  <c:v>0.63</c:v>
                </c:pt>
                <c:pt idx="10450">
                  <c:v>0.61699999999999999</c:v>
                </c:pt>
                <c:pt idx="10451">
                  <c:v>0.57599999999999996</c:v>
                </c:pt>
                <c:pt idx="10452">
                  <c:v>0.56200000000000006</c:v>
                </c:pt>
                <c:pt idx="10453">
                  <c:v>0.51800000000000002</c:v>
                </c:pt>
                <c:pt idx="10454">
                  <c:v>0.47499999999999998</c:v>
                </c:pt>
                <c:pt idx="10455">
                  <c:v>0.432</c:v>
                </c:pt>
                <c:pt idx="10456">
                  <c:v>0.38900000000000001</c:v>
                </c:pt>
                <c:pt idx="10457">
                  <c:v>0.34699999999999998</c:v>
                </c:pt>
                <c:pt idx="10458">
                  <c:v>0.30599999999999999</c:v>
                </c:pt>
                <c:pt idx="10459">
                  <c:v>0.67600000000000005</c:v>
                </c:pt>
                <c:pt idx="10460">
                  <c:v>0.66700000000000004</c:v>
                </c:pt>
                <c:pt idx="10461">
                  <c:v>0.65500000000000003</c:v>
                </c:pt>
                <c:pt idx="10462">
                  <c:v>0.625</c:v>
                </c:pt>
                <c:pt idx="10463">
                  <c:v>0.61299999999999999</c:v>
                </c:pt>
                <c:pt idx="10464">
                  <c:v>0.57199999999999995</c:v>
                </c:pt>
                <c:pt idx="10465">
                  <c:v>0.56100000000000005</c:v>
                </c:pt>
                <c:pt idx="10466">
                  <c:v>0.54500000000000004</c:v>
                </c:pt>
                <c:pt idx="10467">
                  <c:v>0.501</c:v>
                </c:pt>
                <c:pt idx="10468">
                  <c:v>0.45900000000000002</c:v>
                </c:pt>
                <c:pt idx="10469">
                  <c:v>0.41699999999999998</c:v>
                </c:pt>
                <c:pt idx="10470">
                  <c:v>0.375</c:v>
                </c:pt>
                <c:pt idx="10471">
                  <c:v>0.33400000000000002</c:v>
                </c:pt>
                <c:pt idx="10472">
                  <c:v>0.29299999999999998</c:v>
                </c:pt>
                <c:pt idx="10473">
                  <c:v>0.66200000000000003</c:v>
                </c:pt>
                <c:pt idx="10474">
                  <c:v>0.65</c:v>
                </c:pt>
                <c:pt idx="10475">
                  <c:v>0.36099999999999999</c:v>
                </c:pt>
                <c:pt idx="10476">
                  <c:v>0.32</c:v>
                </c:pt>
                <c:pt idx="10477">
                  <c:v>0.61599999999999999</c:v>
                </c:pt>
                <c:pt idx="10478">
                  <c:v>0.57099999999999995</c:v>
                </c:pt>
                <c:pt idx="10479">
                  <c:v>0.40200000000000002</c:v>
                </c:pt>
                <c:pt idx="10480">
                  <c:v>0.32100000000000001</c:v>
                </c:pt>
                <c:pt idx="10481">
                  <c:v>0.28100000000000003</c:v>
                </c:pt>
                <c:pt idx="10482">
                  <c:v>0.27800000000000002</c:v>
                </c:pt>
                <c:pt idx="10483">
                  <c:v>0.63400000000000001</c:v>
                </c:pt>
                <c:pt idx="10484">
                  <c:v>0.625</c:v>
                </c:pt>
                <c:pt idx="10485">
                  <c:v>0.60399999999999998</c:v>
                </c:pt>
                <c:pt idx="10486">
                  <c:v>0.51600000000000001</c:v>
                </c:pt>
                <c:pt idx="10487">
                  <c:v>0.47599999999999998</c:v>
                </c:pt>
                <c:pt idx="10488">
                  <c:v>0.436</c:v>
                </c:pt>
                <c:pt idx="10489">
                  <c:v>0.39500000000000002</c:v>
                </c:pt>
                <c:pt idx="10490">
                  <c:v>0.35499999999999998</c:v>
                </c:pt>
                <c:pt idx="10491">
                  <c:v>0.315</c:v>
                </c:pt>
                <c:pt idx="10492">
                  <c:v>0.27700000000000002</c:v>
                </c:pt>
                <c:pt idx="10493">
                  <c:v>0.27700000000000002</c:v>
                </c:pt>
                <c:pt idx="10494">
                  <c:v>0.66100000000000003</c:v>
                </c:pt>
                <c:pt idx="10495">
                  <c:v>0.629</c:v>
                </c:pt>
                <c:pt idx="10496">
                  <c:v>0.621</c:v>
                </c:pt>
                <c:pt idx="10497">
                  <c:v>0.60599999999999998</c:v>
                </c:pt>
                <c:pt idx="10498">
                  <c:v>0.57299999999999995</c:v>
                </c:pt>
                <c:pt idx="10499">
                  <c:v>0.53</c:v>
                </c:pt>
                <c:pt idx="10500">
                  <c:v>0.46800000000000003</c:v>
                </c:pt>
                <c:pt idx="10501">
                  <c:v>0.42599999999999999</c:v>
                </c:pt>
                <c:pt idx="10502">
                  <c:v>0.38700000000000001</c:v>
                </c:pt>
                <c:pt idx="10503">
                  <c:v>0.34699999999999998</c:v>
                </c:pt>
                <c:pt idx="10504">
                  <c:v>0.308</c:v>
                </c:pt>
                <c:pt idx="10505">
                  <c:v>0.27600000000000002</c:v>
                </c:pt>
                <c:pt idx="10506">
                  <c:v>0.27600000000000002</c:v>
                </c:pt>
                <c:pt idx="10507">
                  <c:v>0.67600000000000005</c:v>
                </c:pt>
                <c:pt idx="10508">
                  <c:v>0.62</c:v>
                </c:pt>
                <c:pt idx="10509">
                  <c:v>0.61199999999999999</c:v>
                </c:pt>
                <c:pt idx="10510">
                  <c:v>0.60199999999999998</c:v>
                </c:pt>
                <c:pt idx="10511">
                  <c:v>0.57699999999999996</c:v>
                </c:pt>
                <c:pt idx="10512">
                  <c:v>0.55900000000000005</c:v>
                </c:pt>
                <c:pt idx="10513">
                  <c:v>0.497</c:v>
                </c:pt>
                <c:pt idx="10514">
                  <c:v>0.45600000000000002</c:v>
                </c:pt>
                <c:pt idx="10515">
                  <c:v>0.41599999999999998</c:v>
                </c:pt>
                <c:pt idx="10516">
                  <c:v>0.377</c:v>
                </c:pt>
                <c:pt idx="10517">
                  <c:v>0.33800000000000002</c:v>
                </c:pt>
                <c:pt idx="10518">
                  <c:v>0.3</c:v>
                </c:pt>
                <c:pt idx="10519">
                  <c:v>0.27500000000000002</c:v>
                </c:pt>
                <c:pt idx="10520">
                  <c:v>0.27500000000000002</c:v>
                </c:pt>
                <c:pt idx="10521">
                  <c:v>0.61599999999999999</c:v>
                </c:pt>
                <c:pt idx="10522">
                  <c:v>0.60799999999999998</c:v>
                </c:pt>
                <c:pt idx="10523">
                  <c:v>0.28999999999999998</c:v>
                </c:pt>
                <c:pt idx="10524">
                  <c:v>0.27400000000000002</c:v>
                </c:pt>
                <c:pt idx="10525">
                  <c:v>0.46800000000000003</c:v>
                </c:pt>
                <c:pt idx="10526">
                  <c:v>0.41</c:v>
                </c:pt>
                <c:pt idx="10527">
                  <c:v>0.29699999999999999</c:v>
                </c:pt>
                <c:pt idx="10528">
                  <c:v>0.27800000000000002</c:v>
                </c:pt>
                <c:pt idx="10529">
                  <c:v>0.27800000000000002</c:v>
                </c:pt>
                <c:pt idx="10530">
                  <c:v>0.27800000000000002</c:v>
                </c:pt>
                <c:pt idx="10531">
                  <c:v>0.54700000000000004</c:v>
                </c:pt>
                <c:pt idx="10532">
                  <c:v>0.505</c:v>
                </c:pt>
                <c:pt idx="10533">
                  <c:v>0.44700000000000001</c:v>
                </c:pt>
                <c:pt idx="10534">
                  <c:v>0.40799999999999997</c:v>
                </c:pt>
                <c:pt idx="10535">
                  <c:v>0.371</c:v>
                </c:pt>
                <c:pt idx="10536">
                  <c:v>0.33500000000000002</c:v>
                </c:pt>
                <c:pt idx="10537">
                  <c:v>0.29899999999999999</c:v>
                </c:pt>
                <c:pt idx="10538">
                  <c:v>0.27700000000000002</c:v>
                </c:pt>
                <c:pt idx="10539">
                  <c:v>0.27700000000000002</c:v>
                </c:pt>
                <c:pt idx="10540">
                  <c:v>0.27700000000000002</c:v>
                </c:pt>
                <c:pt idx="10541">
                  <c:v>0.27700000000000002</c:v>
                </c:pt>
                <c:pt idx="10542">
                  <c:v>0.627</c:v>
                </c:pt>
                <c:pt idx="10543">
                  <c:v>0.61899999999999999</c:v>
                </c:pt>
                <c:pt idx="10544">
                  <c:v>0.58899999999999997</c:v>
                </c:pt>
                <c:pt idx="10545">
                  <c:v>0.48299999999999998</c:v>
                </c:pt>
                <c:pt idx="10546">
                  <c:v>0.443</c:v>
                </c:pt>
                <c:pt idx="10547">
                  <c:v>0.40899999999999997</c:v>
                </c:pt>
                <c:pt idx="10548">
                  <c:v>0.371</c:v>
                </c:pt>
                <c:pt idx="10549">
                  <c:v>0.33500000000000002</c:v>
                </c:pt>
                <c:pt idx="10550">
                  <c:v>0.3</c:v>
                </c:pt>
                <c:pt idx="10551">
                  <c:v>0.27600000000000002</c:v>
                </c:pt>
                <c:pt idx="10552">
                  <c:v>0.27600000000000002</c:v>
                </c:pt>
                <c:pt idx="10553">
                  <c:v>0.27600000000000002</c:v>
                </c:pt>
                <c:pt idx="10554">
                  <c:v>0.27700000000000002</c:v>
                </c:pt>
                <c:pt idx="10555">
                  <c:v>0.622</c:v>
                </c:pt>
                <c:pt idx="10556">
                  <c:v>0.61499999999999999</c:v>
                </c:pt>
                <c:pt idx="10557">
                  <c:v>0.60299999999999998</c:v>
                </c:pt>
                <c:pt idx="10558">
                  <c:v>0.51500000000000001</c:v>
                </c:pt>
                <c:pt idx="10559">
                  <c:v>0.47599999999999998</c:v>
                </c:pt>
                <c:pt idx="10560">
                  <c:v>0.442</c:v>
                </c:pt>
                <c:pt idx="10561">
                  <c:v>0.40400000000000003</c:v>
                </c:pt>
                <c:pt idx="10562">
                  <c:v>0.36899999999999999</c:v>
                </c:pt>
                <c:pt idx="10563">
                  <c:v>0.33400000000000002</c:v>
                </c:pt>
                <c:pt idx="10564">
                  <c:v>0.29899999999999999</c:v>
                </c:pt>
                <c:pt idx="10565">
                  <c:v>0.27600000000000002</c:v>
                </c:pt>
                <c:pt idx="10566">
                  <c:v>0.27600000000000002</c:v>
                </c:pt>
                <c:pt idx="10567">
                  <c:v>0.27600000000000002</c:v>
                </c:pt>
                <c:pt idx="10568">
                  <c:v>0.27600000000000002</c:v>
                </c:pt>
                <c:pt idx="10569">
                  <c:v>0.61</c:v>
                </c:pt>
                <c:pt idx="10570">
                  <c:v>0.59799999999999998</c:v>
                </c:pt>
                <c:pt idx="10571">
                  <c:v>0.27500000000000002</c:v>
                </c:pt>
                <c:pt idx="10572">
                  <c:v>0.27500000000000002</c:v>
                </c:pt>
                <c:pt idx="10573">
                  <c:v>0.60199999999999998</c:v>
                </c:pt>
                <c:pt idx="10574">
                  <c:v>0.58699999999999997</c:v>
                </c:pt>
                <c:pt idx="10575">
                  <c:v>0.47399999999999998</c:v>
                </c:pt>
                <c:pt idx="10576">
                  <c:v>0.39</c:v>
                </c:pt>
                <c:pt idx="10577">
                  <c:v>0.34899999999999998</c:v>
                </c:pt>
                <c:pt idx="10578">
                  <c:v>0.308</c:v>
                </c:pt>
                <c:pt idx="10579">
                  <c:v>0.64900000000000002</c:v>
                </c:pt>
                <c:pt idx="10580">
                  <c:v>0.59799999999999998</c:v>
                </c:pt>
                <c:pt idx="10581">
                  <c:v>0.58299999999999996</c:v>
                </c:pt>
                <c:pt idx="10582">
                  <c:v>0.57199999999999995</c:v>
                </c:pt>
                <c:pt idx="10583">
                  <c:v>0.54800000000000004</c:v>
                </c:pt>
                <c:pt idx="10584">
                  <c:v>0.50600000000000001</c:v>
                </c:pt>
                <c:pt idx="10585">
                  <c:v>0.46400000000000002</c:v>
                </c:pt>
                <c:pt idx="10586">
                  <c:v>0.42299999999999999</c:v>
                </c:pt>
                <c:pt idx="10587">
                  <c:v>0.38200000000000001</c:v>
                </c:pt>
                <c:pt idx="10588">
                  <c:v>0.34100000000000003</c:v>
                </c:pt>
                <c:pt idx="10589">
                  <c:v>0.30099999999999999</c:v>
                </c:pt>
                <c:pt idx="10590">
                  <c:v>0.66</c:v>
                </c:pt>
                <c:pt idx="10591">
                  <c:v>0.64400000000000002</c:v>
                </c:pt>
                <c:pt idx="10592">
                  <c:v>0.59399999999999997</c:v>
                </c:pt>
                <c:pt idx="10593">
                  <c:v>0.57899999999999996</c:v>
                </c:pt>
                <c:pt idx="10594">
                  <c:v>0.56799999999999995</c:v>
                </c:pt>
                <c:pt idx="10595">
                  <c:v>0.55800000000000005</c:v>
                </c:pt>
                <c:pt idx="10596">
                  <c:v>0.53600000000000003</c:v>
                </c:pt>
                <c:pt idx="10597">
                  <c:v>0.49399999999999999</c:v>
                </c:pt>
                <c:pt idx="10598">
                  <c:v>0.45300000000000001</c:v>
                </c:pt>
                <c:pt idx="10599">
                  <c:v>0.41199999999999998</c:v>
                </c:pt>
                <c:pt idx="10600">
                  <c:v>0.372</c:v>
                </c:pt>
                <c:pt idx="10601">
                  <c:v>0.33200000000000002</c:v>
                </c:pt>
                <c:pt idx="10602">
                  <c:v>0.29299999999999998</c:v>
                </c:pt>
                <c:pt idx="10603">
                  <c:v>0.67300000000000004</c:v>
                </c:pt>
                <c:pt idx="10604">
                  <c:v>0.65900000000000003</c:v>
                </c:pt>
                <c:pt idx="10605">
                  <c:v>0.628</c:v>
                </c:pt>
                <c:pt idx="10606">
                  <c:v>0.61399999999999999</c:v>
                </c:pt>
                <c:pt idx="10607">
                  <c:v>0.56399999999999995</c:v>
                </c:pt>
                <c:pt idx="10608">
                  <c:v>0.55500000000000005</c:v>
                </c:pt>
                <c:pt idx="10609">
                  <c:v>0.54500000000000004</c:v>
                </c:pt>
                <c:pt idx="10610">
                  <c:v>0.52300000000000002</c:v>
                </c:pt>
                <c:pt idx="10611">
                  <c:v>0.48099999999999998</c:v>
                </c:pt>
                <c:pt idx="10612">
                  <c:v>0.441</c:v>
                </c:pt>
                <c:pt idx="10613">
                  <c:v>0.40100000000000002</c:v>
                </c:pt>
                <c:pt idx="10614">
                  <c:v>0.36099999999999999</c:v>
                </c:pt>
                <c:pt idx="10615">
                  <c:v>0.32200000000000001</c:v>
                </c:pt>
                <c:pt idx="10616">
                  <c:v>0.28299999999999997</c:v>
                </c:pt>
                <c:pt idx="10617">
                  <c:v>0.65400000000000003</c:v>
                </c:pt>
                <c:pt idx="10618">
                  <c:v>0.623</c:v>
                </c:pt>
                <c:pt idx="10619">
                  <c:v>0.34899999999999998</c:v>
                </c:pt>
                <c:pt idx="10620">
                  <c:v>0.311</c:v>
                </c:pt>
                <c:pt idx="10621">
                  <c:v>0.65200000000000002</c:v>
                </c:pt>
                <c:pt idx="10622">
                  <c:v>0.60899999999999999</c:v>
                </c:pt>
                <c:pt idx="10623">
                  <c:v>0.53</c:v>
                </c:pt>
                <c:pt idx="10624">
                  <c:v>0.441</c:v>
                </c:pt>
                <c:pt idx="10625">
                  <c:v>0.39800000000000002</c:v>
                </c:pt>
                <c:pt idx="10626">
                  <c:v>0.35499999999999998</c:v>
                </c:pt>
                <c:pt idx="10627">
                  <c:v>0.66400000000000003</c:v>
                </c:pt>
                <c:pt idx="10628">
                  <c:v>0.64700000000000002</c:v>
                </c:pt>
                <c:pt idx="10629">
                  <c:v>0.60499999999999998</c:v>
                </c:pt>
                <c:pt idx="10630">
                  <c:v>0.59099999999999997</c:v>
                </c:pt>
                <c:pt idx="10631">
                  <c:v>0.57999999999999996</c:v>
                </c:pt>
                <c:pt idx="10632">
                  <c:v>0.56100000000000005</c:v>
                </c:pt>
                <c:pt idx="10633">
                  <c:v>0.51600000000000001</c:v>
                </c:pt>
                <c:pt idx="10634">
                  <c:v>0.47299999999999998</c:v>
                </c:pt>
                <c:pt idx="10635">
                  <c:v>0.42899999999999999</c:v>
                </c:pt>
                <c:pt idx="10636">
                  <c:v>0.38700000000000001</c:v>
                </c:pt>
                <c:pt idx="10637">
                  <c:v>0.34399999999999997</c:v>
                </c:pt>
                <c:pt idx="10638">
                  <c:v>0.70399999999999996</c:v>
                </c:pt>
                <c:pt idx="10639">
                  <c:v>0.67600000000000005</c:v>
                </c:pt>
                <c:pt idx="10640">
                  <c:v>0.66200000000000003</c:v>
                </c:pt>
                <c:pt idx="10641">
                  <c:v>0.63</c:v>
                </c:pt>
                <c:pt idx="10642">
                  <c:v>0.61699999999999999</c:v>
                </c:pt>
                <c:pt idx="10643">
                  <c:v>0.57599999999999996</c:v>
                </c:pt>
                <c:pt idx="10644">
                  <c:v>0.56599999999999995</c:v>
                </c:pt>
                <c:pt idx="10645">
                  <c:v>0.54500000000000004</c:v>
                </c:pt>
                <c:pt idx="10646">
                  <c:v>0.502</c:v>
                </c:pt>
                <c:pt idx="10647">
                  <c:v>0.45900000000000002</c:v>
                </c:pt>
                <c:pt idx="10648">
                  <c:v>0.41599999999999998</c:v>
                </c:pt>
                <c:pt idx="10649">
                  <c:v>0.374</c:v>
                </c:pt>
                <c:pt idx="10650">
                  <c:v>0.33300000000000002</c:v>
                </c:pt>
                <c:pt idx="10651">
                  <c:v>0.69899999999999995</c:v>
                </c:pt>
                <c:pt idx="10652">
                  <c:v>0.67100000000000004</c:v>
                </c:pt>
                <c:pt idx="10653">
                  <c:v>0.65700000000000003</c:v>
                </c:pt>
                <c:pt idx="10654">
                  <c:v>0.626</c:v>
                </c:pt>
                <c:pt idx="10655">
                  <c:v>0.61199999999999999</c:v>
                </c:pt>
                <c:pt idx="10656">
                  <c:v>0.57199999999999995</c:v>
                </c:pt>
                <c:pt idx="10657">
                  <c:v>0.56200000000000006</c:v>
                </c:pt>
                <c:pt idx="10658">
                  <c:v>0.55200000000000005</c:v>
                </c:pt>
                <c:pt idx="10659">
                  <c:v>0.52900000000000003</c:v>
                </c:pt>
                <c:pt idx="10660">
                  <c:v>0.48599999999999999</c:v>
                </c:pt>
                <c:pt idx="10661">
                  <c:v>0.44400000000000001</c:v>
                </c:pt>
                <c:pt idx="10662">
                  <c:v>0.40200000000000002</c:v>
                </c:pt>
                <c:pt idx="10663">
                  <c:v>0.36</c:v>
                </c:pt>
                <c:pt idx="10664">
                  <c:v>0.32</c:v>
                </c:pt>
                <c:pt idx="10665">
                  <c:v>0.66600000000000004</c:v>
                </c:pt>
                <c:pt idx="10666">
                  <c:v>0.65200000000000002</c:v>
                </c:pt>
                <c:pt idx="10667">
                  <c:v>0.38600000000000001</c:v>
                </c:pt>
                <c:pt idx="10668">
                  <c:v>0.34599999999999997</c:v>
                </c:pt>
                <c:pt idx="10669">
                  <c:v>0.65</c:v>
                </c:pt>
                <c:pt idx="10670">
                  <c:v>0.60899999999999999</c:v>
                </c:pt>
                <c:pt idx="10671">
                  <c:v>0.504</c:v>
                </c:pt>
                <c:pt idx="10672">
                  <c:v>0.41499999999999998</c:v>
                </c:pt>
                <c:pt idx="10673">
                  <c:v>0.372</c:v>
                </c:pt>
                <c:pt idx="10674">
                  <c:v>0.32900000000000001</c:v>
                </c:pt>
                <c:pt idx="10675">
                  <c:v>0.66</c:v>
                </c:pt>
                <c:pt idx="10676">
                  <c:v>0.64600000000000002</c:v>
                </c:pt>
                <c:pt idx="10677">
                  <c:v>0.63500000000000001</c:v>
                </c:pt>
                <c:pt idx="10678">
                  <c:v>0.622</c:v>
                </c:pt>
                <c:pt idx="10679">
                  <c:v>0.57899999999999996</c:v>
                </c:pt>
                <c:pt idx="10680">
                  <c:v>0.53400000000000003</c:v>
                </c:pt>
                <c:pt idx="10681">
                  <c:v>0.49</c:v>
                </c:pt>
                <c:pt idx="10682">
                  <c:v>0.44600000000000001</c:v>
                </c:pt>
                <c:pt idx="10683">
                  <c:v>0.40300000000000002</c:v>
                </c:pt>
                <c:pt idx="10684">
                  <c:v>0.36</c:v>
                </c:pt>
                <c:pt idx="10685">
                  <c:v>0.318</c:v>
                </c:pt>
                <c:pt idx="10686">
                  <c:v>0.68100000000000005</c:v>
                </c:pt>
                <c:pt idx="10687">
                  <c:v>0.67200000000000004</c:v>
                </c:pt>
                <c:pt idx="10688">
                  <c:v>0.66</c:v>
                </c:pt>
                <c:pt idx="10689">
                  <c:v>0.63</c:v>
                </c:pt>
                <c:pt idx="10690">
                  <c:v>0.61699999999999999</c:v>
                </c:pt>
                <c:pt idx="10691">
                  <c:v>0.57599999999999996</c:v>
                </c:pt>
                <c:pt idx="10692">
                  <c:v>0.56200000000000006</c:v>
                </c:pt>
                <c:pt idx="10693">
                  <c:v>0.51800000000000002</c:v>
                </c:pt>
                <c:pt idx="10694">
                  <c:v>0.47499999999999998</c:v>
                </c:pt>
                <c:pt idx="10695">
                  <c:v>0.432</c:v>
                </c:pt>
                <c:pt idx="10696">
                  <c:v>0.38900000000000001</c:v>
                </c:pt>
                <c:pt idx="10697">
                  <c:v>0.34699999999999998</c:v>
                </c:pt>
                <c:pt idx="10698">
                  <c:v>0.30599999999999999</c:v>
                </c:pt>
                <c:pt idx="10699">
                  <c:v>0.67600000000000005</c:v>
                </c:pt>
                <c:pt idx="10700">
                  <c:v>0.66700000000000004</c:v>
                </c:pt>
                <c:pt idx="10701">
                  <c:v>0.65500000000000003</c:v>
                </c:pt>
                <c:pt idx="10702">
                  <c:v>0.625</c:v>
                </c:pt>
                <c:pt idx="10703">
                  <c:v>0.61299999999999999</c:v>
                </c:pt>
                <c:pt idx="10704">
                  <c:v>0.57199999999999995</c:v>
                </c:pt>
                <c:pt idx="10705">
                  <c:v>0.56100000000000005</c:v>
                </c:pt>
                <c:pt idx="10706">
                  <c:v>0.54500000000000004</c:v>
                </c:pt>
                <c:pt idx="10707">
                  <c:v>0.501</c:v>
                </c:pt>
                <c:pt idx="10708">
                  <c:v>0.45900000000000002</c:v>
                </c:pt>
                <c:pt idx="10709">
                  <c:v>0.41699999999999998</c:v>
                </c:pt>
                <c:pt idx="10710">
                  <c:v>0.375</c:v>
                </c:pt>
                <c:pt idx="10711">
                  <c:v>0.33400000000000002</c:v>
                </c:pt>
                <c:pt idx="10712">
                  <c:v>0.29299999999999998</c:v>
                </c:pt>
                <c:pt idx="10713">
                  <c:v>0.66200000000000003</c:v>
                </c:pt>
                <c:pt idx="10714">
                  <c:v>0.65</c:v>
                </c:pt>
                <c:pt idx="10715">
                  <c:v>0.36099999999999999</c:v>
                </c:pt>
                <c:pt idx="10716">
                  <c:v>0.32</c:v>
                </c:pt>
                <c:pt idx="10717">
                  <c:v>0.61599999999999999</c:v>
                </c:pt>
                <c:pt idx="10718">
                  <c:v>0.57099999999999995</c:v>
                </c:pt>
                <c:pt idx="10719">
                  <c:v>0.40200000000000002</c:v>
                </c:pt>
                <c:pt idx="10720">
                  <c:v>0.32100000000000001</c:v>
                </c:pt>
                <c:pt idx="10721">
                  <c:v>0.28100000000000003</c:v>
                </c:pt>
                <c:pt idx="10722">
                  <c:v>0.27800000000000002</c:v>
                </c:pt>
                <c:pt idx="10723">
                  <c:v>0.63400000000000001</c:v>
                </c:pt>
                <c:pt idx="10724">
                  <c:v>0.625</c:v>
                </c:pt>
                <c:pt idx="10725">
                  <c:v>0.60399999999999998</c:v>
                </c:pt>
                <c:pt idx="10726">
                  <c:v>0.51600000000000001</c:v>
                </c:pt>
                <c:pt idx="10727">
                  <c:v>0.47599999999999998</c:v>
                </c:pt>
                <c:pt idx="10728">
                  <c:v>0.436</c:v>
                </c:pt>
                <c:pt idx="10729">
                  <c:v>0.39500000000000002</c:v>
                </c:pt>
                <c:pt idx="10730">
                  <c:v>0.35499999999999998</c:v>
                </c:pt>
                <c:pt idx="10731">
                  <c:v>0.315</c:v>
                </c:pt>
                <c:pt idx="10732">
                  <c:v>0.27700000000000002</c:v>
                </c:pt>
                <c:pt idx="10733">
                  <c:v>0.27700000000000002</c:v>
                </c:pt>
                <c:pt idx="10734">
                  <c:v>0.66100000000000003</c:v>
                </c:pt>
                <c:pt idx="10735">
                  <c:v>0.629</c:v>
                </c:pt>
                <c:pt idx="10736">
                  <c:v>0.621</c:v>
                </c:pt>
                <c:pt idx="10737">
                  <c:v>0.60599999999999998</c:v>
                </c:pt>
                <c:pt idx="10738">
                  <c:v>0.57299999999999995</c:v>
                </c:pt>
                <c:pt idx="10739">
                  <c:v>0.53</c:v>
                </c:pt>
                <c:pt idx="10740">
                  <c:v>0.46800000000000003</c:v>
                </c:pt>
                <c:pt idx="10741">
                  <c:v>0.42599999999999999</c:v>
                </c:pt>
                <c:pt idx="10742">
                  <c:v>0.38700000000000001</c:v>
                </c:pt>
                <c:pt idx="10743">
                  <c:v>0.34699999999999998</c:v>
                </c:pt>
                <c:pt idx="10744">
                  <c:v>0.308</c:v>
                </c:pt>
                <c:pt idx="10745">
                  <c:v>0.27600000000000002</c:v>
                </c:pt>
                <c:pt idx="10746">
                  <c:v>0.27600000000000002</c:v>
                </c:pt>
                <c:pt idx="10747">
                  <c:v>0.67600000000000005</c:v>
                </c:pt>
                <c:pt idx="10748">
                  <c:v>0.62</c:v>
                </c:pt>
                <c:pt idx="10749">
                  <c:v>0.61199999999999999</c:v>
                </c:pt>
                <c:pt idx="10750">
                  <c:v>0.60199999999999998</c:v>
                </c:pt>
                <c:pt idx="10751">
                  <c:v>0.57699999999999996</c:v>
                </c:pt>
                <c:pt idx="10752">
                  <c:v>0.55900000000000005</c:v>
                </c:pt>
                <c:pt idx="10753">
                  <c:v>0.497</c:v>
                </c:pt>
                <c:pt idx="10754">
                  <c:v>0.45600000000000002</c:v>
                </c:pt>
                <c:pt idx="10755">
                  <c:v>0.41599999999999998</c:v>
                </c:pt>
                <c:pt idx="10756">
                  <c:v>0.377</c:v>
                </c:pt>
                <c:pt idx="10757">
                  <c:v>0.33800000000000002</c:v>
                </c:pt>
                <c:pt idx="10758">
                  <c:v>0.3</c:v>
                </c:pt>
                <c:pt idx="10759">
                  <c:v>0.27500000000000002</c:v>
                </c:pt>
                <c:pt idx="10760">
                  <c:v>0.27500000000000002</c:v>
                </c:pt>
                <c:pt idx="10761">
                  <c:v>0.61599999999999999</c:v>
                </c:pt>
                <c:pt idx="10762">
                  <c:v>0.60799999999999998</c:v>
                </c:pt>
                <c:pt idx="10763">
                  <c:v>0.28999999999999998</c:v>
                </c:pt>
                <c:pt idx="10764">
                  <c:v>0.27400000000000002</c:v>
                </c:pt>
                <c:pt idx="10765">
                  <c:v>0.60199999999999998</c:v>
                </c:pt>
                <c:pt idx="10766">
                  <c:v>0.55900000000000005</c:v>
                </c:pt>
                <c:pt idx="10767">
                  <c:v>0.45600000000000002</c:v>
                </c:pt>
                <c:pt idx="10768">
                  <c:v>0.41599999999999998</c:v>
                </c:pt>
                <c:pt idx="10769">
                  <c:v>0.38</c:v>
                </c:pt>
                <c:pt idx="10770">
                  <c:v>0.34200000000000003</c:v>
                </c:pt>
                <c:pt idx="10771">
                  <c:v>0.30599999999999999</c:v>
                </c:pt>
                <c:pt idx="10772">
                  <c:v>0.27700000000000002</c:v>
                </c:pt>
                <c:pt idx="10773">
                  <c:v>0.27700000000000002</c:v>
                </c:pt>
                <c:pt idx="10774">
                  <c:v>0.627</c:v>
                </c:pt>
                <c:pt idx="10775">
                  <c:v>0.61899999999999999</c:v>
                </c:pt>
                <c:pt idx="10776">
                  <c:v>0.59299999999999997</c:v>
                </c:pt>
                <c:pt idx="10777">
                  <c:v>0.49099999999999999</c:v>
                </c:pt>
                <c:pt idx="10778">
                  <c:v>0.45100000000000001</c:v>
                </c:pt>
                <c:pt idx="10779">
                  <c:v>0.41599999999999998</c:v>
                </c:pt>
                <c:pt idx="10780">
                  <c:v>0.378</c:v>
                </c:pt>
                <c:pt idx="10781">
                  <c:v>0.34200000000000003</c:v>
                </c:pt>
                <c:pt idx="10782">
                  <c:v>0.30599999999999999</c:v>
                </c:pt>
                <c:pt idx="10783">
                  <c:v>0.27600000000000002</c:v>
                </c:pt>
                <c:pt idx="10784">
                  <c:v>0.27600000000000002</c:v>
                </c:pt>
                <c:pt idx="10785">
                  <c:v>0.27600000000000002</c:v>
                </c:pt>
                <c:pt idx="10786">
                  <c:v>0.65700000000000003</c:v>
                </c:pt>
                <c:pt idx="10787">
                  <c:v>0.622</c:v>
                </c:pt>
                <c:pt idx="10788">
                  <c:v>0.61399999999999999</c:v>
                </c:pt>
                <c:pt idx="10789">
                  <c:v>0.60199999999999998</c:v>
                </c:pt>
                <c:pt idx="10790">
                  <c:v>0.52300000000000002</c:v>
                </c:pt>
                <c:pt idx="10791">
                  <c:v>0.48399999999999999</c:v>
                </c:pt>
                <c:pt idx="10792">
                  <c:v>0.44900000000000001</c:v>
                </c:pt>
                <c:pt idx="10793">
                  <c:v>0.41099999999999998</c:v>
                </c:pt>
                <c:pt idx="10794">
                  <c:v>0.375</c:v>
                </c:pt>
                <c:pt idx="10795">
                  <c:v>0.34</c:v>
                </c:pt>
                <c:pt idx="10796">
                  <c:v>0.30499999999999999</c:v>
                </c:pt>
                <c:pt idx="10797">
                  <c:v>0.27600000000000002</c:v>
                </c:pt>
                <c:pt idx="10798">
                  <c:v>0.27600000000000002</c:v>
                </c:pt>
                <c:pt idx="10799">
                  <c:v>0.65200000000000002</c:v>
                </c:pt>
                <c:pt idx="10800">
                  <c:v>0.61799999999999999</c:v>
                </c:pt>
                <c:pt idx="10801">
                  <c:v>0.61</c:v>
                </c:pt>
                <c:pt idx="10802">
                  <c:v>0.59499999999999997</c:v>
                </c:pt>
                <c:pt idx="10803">
                  <c:v>0.56899999999999995</c:v>
                </c:pt>
                <c:pt idx="10804">
                  <c:v>0.55500000000000005</c:v>
                </c:pt>
                <c:pt idx="10805">
                  <c:v>0.48099999999999998</c:v>
                </c:pt>
                <c:pt idx="10806">
                  <c:v>0.30199999999999999</c:v>
                </c:pt>
                <c:pt idx="10807">
                  <c:v>0.27500000000000002</c:v>
                </c:pt>
                <c:pt idx="10808">
                  <c:v>0.27500000000000002</c:v>
                </c:pt>
                <c:pt idx="10809">
                  <c:v>0.61</c:v>
                </c:pt>
                <c:pt idx="10810">
                  <c:v>0.60199999999999998</c:v>
                </c:pt>
                <c:pt idx="10811">
                  <c:v>0.64600000000000002</c:v>
                </c:pt>
                <c:pt idx="10812">
                  <c:v>0.59599999999999997</c:v>
                </c:pt>
                <c:pt idx="10813">
                  <c:v>0.58199999999999996</c:v>
                </c:pt>
                <c:pt idx="10814">
                  <c:v>0.57099999999999995</c:v>
                </c:pt>
                <c:pt idx="10815">
                  <c:v>0.54900000000000004</c:v>
                </c:pt>
                <c:pt idx="10816">
                  <c:v>0.50600000000000001</c:v>
                </c:pt>
                <c:pt idx="10817">
                  <c:v>0.46400000000000002</c:v>
                </c:pt>
                <c:pt idx="10818">
                  <c:v>0.42299999999999999</c:v>
                </c:pt>
                <c:pt idx="10819">
                  <c:v>0.38200000000000001</c:v>
                </c:pt>
                <c:pt idx="10820">
                  <c:v>0.67500000000000004</c:v>
                </c:pt>
                <c:pt idx="10821">
                  <c:v>0.66100000000000003</c:v>
                </c:pt>
                <c:pt idx="10822">
                  <c:v>0.63</c:v>
                </c:pt>
                <c:pt idx="10823">
                  <c:v>0.61699999999999999</c:v>
                </c:pt>
                <c:pt idx="10824">
                  <c:v>0.56699999999999995</c:v>
                </c:pt>
                <c:pt idx="10825">
                  <c:v>0.55700000000000005</c:v>
                </c:pt>
                <c:pt idx="10826">
                  <c:v>0.53600000000000003</c:v>
                </c:pt>
                <c:pt idx="10827">
                  <c:v>0.495</c:v>
                </c:pt>
                <c:pt idx="10828">
                  <c:v>0.45400000000000001</c:v>
                </c:pt>
                <c:pt idx="10829">
                  <c:v>0.41299999999999998</c:v>
                </c:pt>
                <c:pt idx="10830">
                  <c:v>0.373</c:v>
                </c:pt>
                <c:pt idx="10831">
                  <c:v>0.33300000000000002</c:v>
                </c:pt>
                <c:pt idx="10832">
                  <c:v>0.69899999999999995</c:v>
                </c:pt>
                <c:pt idx="10833">
                  <c:v>0.67</c:v>
                </c:pt>
                <c:pt idx="10834">
                  <c:v>0.65700000000000003</c:v>
                </c:pt>
                <c:pt idx="10835">
                  <c:v>0.625</c:v>
                </c:pt>
                <c:pt idx="10836">
                  <c:v>0.61199999999999999</c:v>
                </c:pt>
                <c:pt idx="10837">
                  <c:v>0.56299999999999994</c:v>
                </c:pt>
                <c:pt idx="10838">
                  <c:v>0.55300000000000005</c:v>
                </c:pt>
                <c:pt idx="10839">
                  <c:v>0.54400000000000004</c:v>
                </c:pt>
                <c:pt idx="10840">
                  <c:v>0.52300000000000002</c:v>
                </c:pt>
                <c:pt idx="10841">
                  <c:v>0.48199999999999998</c:v>
                </c:pt>
                <c:pt idx="10842">
                  <c:v>0.441</c:v>
                </c:pt>
                <c:pt idx="10843">
                  <c:v>0.36199999999999999</c:v>
                </c:pt>
                <c:pt idx="10844">
                  <c:v>0.32300000000000001</c:v>
                </c:pt>
                <c:pt idx="10845">
                  <c:v>0.69299999999999995</c:v>
                </c:pt>
                <c:pt idx="10846">
                  <c:v>0.66500000000000004</c:v>
                </c:pt>
                <c:pt idx="10847">
                  <c:v>0.65200000000000002</c:v>
                </c:pt>
                <c:pt idx="10848">
                  <c:v>0.621</c:v>
                </c:pt>
                <c:pt idx="10849">
                  <c:v>0.60799999999999998</c:v>
                </c:pt>
                <c:pt idx="10850">
                  <c:v>0.55900000000000005</c:v>
                </c:pt>
                <c:pt idx="10851">
                  <c:v>0.55000000000000004</c:v>
                </c:pt>
                <c:pt idx="10852">
                  <c:v>0.42799999999999999</c:v>
                </c:pt>
                <c:pt idx="10853">
                  <c:v>0.38900000000000001</c:v>
                </c:pt>
                <c:pt idx="10854">
                  <c:v>0.35</c:v>
                </c:pt>
                <c:pt idx="10855">
                  <c:v>0.68100000000000005</c:v>
                </c:pt>
                <c:pt idx="10856">
                  <c:v>0.66700000000000004</c:v>
                </c:pt>
                <c:pt idx="10857">
                  <c:v>0.66100000000000003</c:v>
                </c:pt>
                <c:pt idx="10858">
                  <c:v>0.61199999999999999</c:v>
                </c:pt>
                <c:pt idx="10859">
                  <c:v>0.60099999999999998</c:v>
                </c:pt>
                <c:pt idx="10860">
                  <c:v>0.58699999999999997</c:v>
                </c:pt>
                <c:pt idx="10861">
                  <c:v>0.57599999999999996</c:v>
                </c:pt>
                <c:pt idx="10862">
                  <c:v>0.55800000000000005</c:v>
                </c:pt>
                <c:pt idx="10863">
                  <c:v>0.51400000000000001</c:v>
                </c:pt>
                <c:pt idx="10864">
                  <c:v>0.47099999999999997</c:v>
                </c:pt>
                <c:pt idx="10865">
                  <c:v>0.42799999999999999</c:v>
                </c:pt>
                <c:pt idx="10866">
                  <c:v>0.68300000000000005</c:v>
                </c:pt>
                <c:pt idx="10867">
                  <c:v>0.67400000000000004</c:v>
                </c:pt>
                <c:pt idx="10868">
                  <c:v>0.63900000000000001</c:v>
                </c:pt>
                <c:pt idx="10869">
                  <c:v>0.628</c:v>
                </c:pt>
                <c:pt idx="10870">
                  <c:v>0.61499999999999999</c:v>
                </c:pt>
                <c:pt idx="10871">
                  <c:v>0.57199999999999995</c:v>
                </c:pt>
                <c:pt idx="10872">
                  <c:v>0.56200000000000006</c:v>
                </c:pt>
                <c:pt idx="10873">
                  <c:v>0.54300000000000004</c:v>
                </c:pt>
                <c:pt idx="10874">
                  <c:v>0.5</c:v>
                </c:pt>
                <c:pt idx="10875">
                  <c:v>0.45700000000000002</c:v>
                </c:pt>
                <c:pt idx="10876">
                  <c:v>0.41499999999999998</c:v>
                </c:pt>
                <c:pt idx="10877">
                  <c:v>0.373</c:v>
                </c:pt>
                <c:pt idx="10878">
                  <c:v>0.70899999999999996</c:v>
                </c:pt>
                <c:pt idx="10879">
                  <c:v>0.67800000000000005</c:v>
                </c:pt>
                <c:pt idx="10880">
                  <c:v>0.66900000000000004</c:v>
                </c:pt>
                <c:pt idx="10881">
                  <c:v>0.63400000000000001</c:v>
                </c:pt>
                <c:pt idx="10882">
                  <c:v>0.624</c:v>
                </c:pt>
                <c:pt idx="10883">
                  <c:v>0.61</c:v>
                </c:pt>
                <c:pt idx="10884">
                  <c:v>0.56799999999999995</c:v>
                </c:pt>
                <c:pt idx="10885">
                  <c:v>0.55800000000000005</c:v>
                </c:pt>
                <c:pt idx="10886">
                  <c:v>0.54800000000000004</c:v>
                </c:pt>
                <c:pt idx="10887">
                  <c:v>0.52600000000000002</c:v>
                </c:pt>
                <c:pt idx="10888">
                  <c:v>0.48399999999999999</c:v>
                </c:pt>
                <c:pt idx="10889">
                  <c:v>0.40100000000000002</c:v>
                </c:pt>
                <c:pt idx="10890">
                  <c:v>0.36</c:v>
                </c:pt>
                <c:pt idx="10891">
                  <c:v>0.70399999999999996</c:v>
                </c:pt>
                <c:pt idx="10892">
                  <c:v>0.67300000000000004</c:v>
                </c:pt>
                <c:pt idx="10893">
                  <c:v>0.66400000000000003</c:v>
                </c:pt>
                <c:pt idx="10894">
                  <c:v>0.629</c:v>
                </c:pt>
                <c:pt idx="10895">
                  <c:v>0.61899999999999999</c:v>
                </c:pt>
                <c:pt idx="10896">
                  <c:v>0.60599999999999998</c:v>
                </c:pt>
                <c:pt idx="10897">
                  <c:v>0.56399999999999995</c:v>
                </c:pt>
                <c:pt idx="10898">
                  <c:v>0.46700000000000003</c:v>
                </c:pt>
                <c:pt idx="10899">
                  <c:v>0.42599999999999999</c:v>
                </c:pt>
                <c:pt idx="10900">
                  <c:v>0.38500000000000001</c:v>
                </c:pt>
                <c:pt idx="10901">
                  <c:v>0.68899999999999995</c:v>
                </c:pt>
                <c:pt idx="10902">
                  <c:v>0.68</c:v>
                </c:pt>
                <c:pt idx="10903">
                  <c:v>0.65900000000000003</c:v>
                </c:pt>
                <c:pt idx="10904">
                  <c:v>0.60799999999999998</c:v>
                </c:pt>
                <c:pt idx="10905">
                  <c:v>0.59899999999999998</c:v>
                </c:pt>
                <c:pt idx="10906">
                  <c:v>0.58399999999999996</c:v>
                </c:pt>
                <c:pt idx="10907">
                  <c:v>0.57399999999999995</c:v>
                </c:pt>
                <c:pt idx="10908">
                  <c:v>0.53</c:v>
                </c:pt>
                <c:pt idx="10909">
                  <c:v>0.48699999999999999</c:v>
                </c:pt>
                <c:pt idx="10910">
                  <c:v>0.44400000000000001</c:v>
                </c:pt>
                <c:pt idx="10911">
                  <c:v>0.40100000000000002</c:v>
                </c:pt>
                <c:pt idx="10912">
                  <c:v>0.67900000000000005</c:v>
                </c:pt>
                <c:pt idx="10913">
                  <c:v>0.67100000000000004</c:v>
                </c:pt>
                <c:pt idx="10914">
                  <c:v>0.63600000000000001</c:v>
                </c:pt>
                <c:pt idx="10915">
                  <c:v>0.629</c:v>
                </c:pt>
                <c:pt idx="10916">
                  <c:v>0.57999999999999996</c:v>
                </c:pt>
                <c:pt idx="10917">
                  <c:v>0.56999999999999995</c:v>
                </c:pt>
                <c:pt idx="10918">
                  <c:v>0.55800000000000005</c:v>
                </c:pt>
                <c:pt idx="10919">
                  <c:v>0.51500000000000001</c:v>
                </c:pt>
                <c:pt idx="10920">
                  <c:v>0.47199999999999998</c:v>
                </c:pt>
                <c:pt idx="10921">
                  <c:v>0.43</c:v>
                </c:pt>
                <c:pt idx="10922">
                  <c:v>0.38800000000000001</c:v>
                </c:pt>
                <c:pt idx="10923">
                  <c:v>0.34699999999999998</c:v>
                </c:pt>
                <c:pt idx="10924">
                  <c:v>0.70399999999999996</c:v>
                </c:pt>
                <c:pt idx="10925">
                  <c:v>0.67400000000000004</c:v>
                </c:pt>
                <c:pt idx="10926">
                  <c:v>0.66600000000000004</c:v>
                </c:pt>
                <c:pt idx="10927">
                  <c:v>0.63200000000000001</c:v>
                </c:pt>
                <c:pt idx="10928">
                  <c:v>0.624</c:v>
                </c:pt>
                <c:pt idx="10929">
                  <c:v>0.57599999999999996</c:v>
                </c:pt>
                <c:pt idx="10930">
                  <c:v>0.56599999999999995</c:v>
                </c:pt>
                <c:pt idx="10931">
                  <c:v>0.55600000000000005</c:v>
                </c:pt>
                <c:pt idx="10932">
                  <c:v>0.54100000000000004</c:v>
                </c:pt>
                <c:pt idx="10933">
                  <c:v>0.499</c:v>
                </c:pt>
                <c:pt idx="10934">
                  <c:v>0.45700000000000002</c:v>
                </c:pt>
                <c:pt idx="10935">
                  <c:v>0.374</c:v>
                </c:pt>
                <c:pt idx="10936">
                  <c:v>0.33400000000000002</c:v>
                </c:pt>
                <c:pt idx="10937">
                  <c:v>0.69899999999999995</c:v>
                </c:pt>
                <c:pt idx="10938">
                  <c:v>0.66900000000000004</c:v>
                </c:pt>
                <c:pt idx="10939">
                  <c:v>0.66100000000000003</c:v>
                </c:pt>
                <c:pt idx="10940">
                  <c:v>0.627</c:v>
                </c:pt>
                <c:pt idx="10941">
                  <c:v>0.61899999999999999</c:v>
                </c:pt>
                <c:pt idx="10942">
                  <c:v>0.57199999999999995</c:v>
                </c:pt>
                <c:pt idx="10943">
                  <c:v>0.56200000000000006</c:v>
                </c:pt>
                <c:pt idx="10944">
                  <c:v>0.441</c:v>
                </c:pt>
                <c:pt idx="10945">
                  <c:v>0.40100000000000002</c:v>
                </c:pt>
                <c:pt idx="10946">
                  <c:v>0.36</c:v>
                </c:pt>
                <c:pt idx="10947">
                  <c:v>0.68500000000000005</c:v>
                </c:pt>
                <c:pt idx="10948">
                  <c:v>0.67600000000000005</c:v>
                </c:pt>
                <c:pt idx="10949">
                  <c:v>0.63400000000000001</c:v>
                </c:pt>
                <c:pt idx="10950">
                  <c:v>0.627</c:v>
                </c:pt>
                <c:pt idx="10951">
                  <c:v>0.55200000000000005</c:v>
                </c:pt>
                <c:pt idx="10952">
                  <c:v>0.51200000000000001</c:v>
                </c:pt>
                <c:pt idx="10953">
                  <c:v>0.47199999999999998</c:v>
                </c:pt>
                <c:pt idx="10954">
                  <c:v>0.432</c:v>
                </c:pt>
                <c:pt idx="10955">
                  <c:v>0.39200000000000002</c:v>
                </c:pt>
                <c:pt idx="10956">
                  <c:v>0.35199999999999998</c:v>
                </c:pt>
                <c:pt idx="10957">
                  <c:v>0.313</c:v>
                </c:pt>
                <c:pt idx="10958">
                  <c:v>0.65800000000000003</c:v>
                </c:pt>
                <c:pt idx="10959">
                  <c:v>0.629</c:v>
                </c:pt>
                <c:pt idx="10960">
                  <c:v>0.622</c:v>
                </c:pt>
                <c:pt idx="10961">
                  <c:v>0.55900000000000005</c:v>
                </c:pt>
                <c:pt idx="10962">
                  <c:v>0.54300000000000004</c:v>
                </c:pt>
                <c:pt idx="10963">
                  <c:v>0.502</c:v>
                </c:pt>
                <c:pt idx="10964">
                  <c:v>0.46300000000000002</c:v>
                </c:pt>
                <c:pt idx="10965">
                  <c:v>0.42299999999999999</c:v>
                </c:pt>
                <c:pt idx="10966">
                  <c:v>0.38400000000000001</c:v>
                </c:pt>
                <c:pt idx="10967">
                  <c:v>0.34499999999999997</c:v>
                </c:pt>
                <c:pt idx="10968">
                  <c:v>0.30599999999999999</c:v>
                </c:pt>
                <c:pt idx="10969">
                  <c:v>0.27600000000000002</c:v>
                </c:pt>
                <c:pt idx="10970">
                  <c:v>0.66400000000000003</c:v>
                </c:pt>
                <c:pt idx="10971">
                  <c:v>0.65300000000000002</c:v>
                </c:pt>
                <c:pt idx="10972">
                  <c:v>0.62</c:v>
                </c:pt>
                <c:pt idx="10973">
                  <c:v>0.61399999999999999</c:v>
                </c:pt>
                <c:pt idx="10974">
                  <c:v>0.58599999999999997</c:v>
                </c:pt>
                <c:pt idx="10975">
                  <c:v>0.57799999999999996</c:v>
                </c:pt>
                <c:pt idx="10976">
                  <c:v>0.55900000000000005</c:v>
                </c:pt>
                <c:pt idx="10977">
                  <c:v>0.49299999999999999</c:v>
                </c:pt>
                <c:pt idx="10978">
                  <c:v>0.45200000000000001</c:v>
                </c:pt>
                <c:pt idx="10979">
                  <c:v>0.41299999999999998</c:v>
                </c:pt>
                <c:pt idx="10980">
                  <c:v>0.374</c:v>
                </c:pt>
                <c:pt idx="10981">
                  <c:v>0.29799999999999999</c:v>
                </c:pt>
                <c:pt idx="10982">
                  <c:v>0.27500000000000002</c:v>
                </c:pt>
                <c:pt idx="10983">
                  <c:v>0.67900000000000005</c:v>
                </c:pt>
                <c:pt idx="10984">
                  <c:v>0.66800000000000004</c:v>
                </c:pt>
                <c:pt idx="10985">
                  <c:v>0.61599999999999999</c:v>
                </c:pt>
                <c:pt idx="10986">
                  <c:v>0.60899999999999999</c:v>
                </c:pt>
                <c:pt idx="10987">
                  <c:v>0.58199999999999996</c:v>
                </c:pt>
                <c:pt idx="10988">
                  <c:v>0.57399999999999995</c:v>
                </c:pt>
                <c:pt idx="10989">
                  <c:v>0.56299999999999994</c:v>
                </c:pt>
                <c:pt idx="10990">
                  <c:v>0.36299999999999999</c:v>
                </c:pt>
                <c:pt idx="10991">
                  <c:v>0.32600000000000001</c:v>
                </c:pt>
                <c:pt idx="10992">
                  <c:v>0.28899999999999998</c:v>
                </c:pt>
                <c:pt idx="10993">
                  <c:v>0.66300000000000003</c:v>
                </c:pt>
                <c:pt idx="10994">
                  <c:v>0.61099999999999999</c:v>
                </c:pt>
                <c:pt idx="10995">
                  <c:v>0.72899999999999998</c:v>
                </c:pt>
                <c:pt idx="10996">
                  <c:v>0.71099999999999997</c:v>
                </c:pt>
                <c:pt idx="10997">
                  <c:v>0.70299999999999996</c:v>
                </c:pt>
                <c:pt idx="10998">
                  <c:v>0.71199999999999997</c:v>
                </c:pt>
                <c:pt idx="10999">
                  <c:v>0.70699999999999996</c:v>
                </c:pt>
                <c:pt idx="11000">
                  <c:v>0.76700000000000002</c:v>
                </c:pt>
                <c:pt idx="11001">
                  <c:v>0.75600000000000001</c:v>
                </c:pt>
                <c:pt idx="11002">
                  <c:v>0.76100000000000001</c:v>
                </c:pt>
                <c:pt idx="11003">
                  <c:v>0.751</c:v>
                </c:pt>
                <c:pt idx="11004">
                  <c:v>0.71899999999999997</c:v>
                </c:pt>
                <c:pt idx="11005">
                  <c:v>0.74399999999999999</c:v>
                </c:pt>
                <c:pt idx="11006">
                  <c:v>0.73699999999999999</c:v>
                </c:pt>
                <c:pt idx="11007">
                  <c:v>0.73899999999999999</c:v>
                </c:pt>
                <c:pt idx="11008">
                  <c:v>0.73199999999999998</c:v>
                </c:pt>
                <c:pt idx="11009">
                  <c:v>0.748</c:v>
                </c:pt>
                <c:pt idx="11010">
                  <c:v>0.745</c:v>
                </c:pt>
                <c:pt idx="11011">
                  <c:v>0.73699999999999999</c:v>
                </c:pt>
                <c:pt idx="11012">
                  <c:v>0.76400000000000001</c:v>
                </c:pt>
                <c:pt idx="11013">
                  <c:v>0.755</c:v>
                </c:pt>
                <c:pt idx="11014">
                  <c:v>0.749</c:v>
                </c:pt>
                <c:pt idx="11015">
                  <c:v>0.753</c:v>
                </c:pt>
                <c:pt idx="11016">
                  <c:v>0.74399999999999999</c:v>
                </c:pt>
                <c:pt idx="11017">
                  <c:v>0.748</c:v>
                </c:pt>
                <c:pt idx="11018">
                  <c:v>0.73899999999999999</c:v>
                </c:pt>
                <c:pt idx="11019">
                  <c:v>0.73299999999999998</c:v>
                </c:pt>
                <c:pt idx="11020">
                  <c:v>0.754</c:v>
                </c:pt>
                <c:pt idx="11021">
                  <c:v>0.746</c:v>
                </c:pt>
                <c:pt idx="11022">
                  <c:v>0.72199999999999998</c:v>
                </c:pt>
                <c:pt idx="11023">
                  <c:v>0.71399999999999997</c:v>
                </c:pt>
                <c:pt idx="11024">
                  <c:v>0.70899999999999996</c:v>
                </c:pt>
                <c:pt idx="11025">
                  <c:v>0.70399999999999996</c:v>
                </c:pt>
                <c:pt idx="11026">
                  <c:v>0.753</c:v>
                </c:pt>
                <c:pt idx="11027">
                  <c:v>0.74399999999999999</c:v>
                </c:pt>
                <c:pt idx="11028">
                  <c:v>0.748</c:v>
                </c:pt>
                <c:pt idx="11029">
                  <c:v>0.74</c:v>
                </c:pt>
                <c:pt idx="11030">
                  <c:v>0.75800000000000001</c:v>
                </c:pt>
                <c:pt idx="11031">
                  <c:v>0.753</c:v>
                </c:pt>
                <c:pt idx="11032">
                  <c:v>0.74399999999999999</c:v>
                </c:pt>
                <c:pt idx="11033">
                  <c:v>0.752</c:v>
                </c:pt>
                <c:pt idx="11034">
                  <c:v>0.73899999999999999</c:v>
                </c:pt>
                <c:pt idx="11035">
                  <c:v>0.746</c:v>
                </c:pt>
                <c:pt idx="11036">
                  <c:v>0.76500000000000001</c:v>
                </c:pt>
                <c:pt idx="11037">
                  <c:v>0.76</c:v>
                </c:pt>
                <c:pt idx="11038">
                  <c:v>0.74199999999999999</c:v>
                </c:pt>
                <c:pt idx="11039">
                  <c:v>0.73399999999999999</c:v>
                </c:pt>
                <c:pt idx="11040">
                  <c:v>0.77300000000000002</c:v>
                </c:pt>
                <c:pt idx="11041">
                  <c:v>0.76500000000000001</c:v>
                </c:pt>
                <c:pt idx="11042">
                  <c:v>0.75900000000000001</c:v>
                </c:pt>
                <c:pt idx="11043">
                  <c:v>0.753</c:v>
                </c:pt>
                <c:pt idx="11044">
                  <c:v>0.75800000000000001</c:v>
                </c:pt>
                <c:pt idx="11045">
                  <c:v>0.754</c:v>
                </c:pt>
                <c:pt idx="11046">
                  <c:v>0.753</c:v>
                </c:pt>
                <c:pt idx="11047">
                  <c:v>0.749</c:v>
                </c:pt>
                <c:pt idx="11048">
                  <c:v>0.74299999999999999</c:v>
                </c:pt>
                <c:pt idx="11049">
                  <c:v>0.72399999999999998</c:v>
                </c:pt>
                <c:pt idx="11050">
                  <c:v>0.73</c:v>
                </c:pt>
                <c:pt idx="11051">
                  <c:v>0.751</c:v>
                </c:pt>
                <c:pt idx="11052">
                  <c:v>0.748</c:v>
                </c:pt>
                <c:pt idx="11053">
                  <c:v>0.71799999999999997</c:v>
                </c:pt>
                <c:pt idx="11054">
                  <c:v>0.71299999999999997</c:v>
                </c:pt>
                <c:pt idx="11055">
                  <c:v>0.70799999999999996</c:v>
                </c:pt>
                <c:pt idx="11056">
                  <c:v>0.74099999999999999</c:v>
                </c:pt>
                <c:pt idx="11057">
                  <c:v>0.748</c:v>
                </c:pt>
                <c:pt idx="11058">
                  <c:v>0.73699999999999999</c:v>
                </c:pt>
                <c:pt idx="11059">
                  <c:v>0.74299999999999999</c:v>
                </c:pt>
                <c:pt idx="11060">
                  <c:v>0.76200000000000001</c:v>
                </c:pt>
                <c:pt idx="11061">
                  <c:v>0.75700000000000001</c:v>
                </c:pt>
                <c:pt idx="11062">
                  <c:v>0.746</c:v>
                </c:pt>
                <c:pt idx="11063">
                  <c:v>0.73799999999999999</c:v>
                </c:pt>
                <c:pt idx="11064">
                  <c:v>0.74</c:v>
                </c:pt>
                <c:pt idx="11065">
                  <c:v>0.73299999999999998</c:v>
                </c:pt>
                <c:pt idx="11066">
                  <c:v>0.76300000000000001</c:v>
                </c:pt>
                <c:pt idx="11067">
                  <c:v>0.75700000000000001</c:v>
                </c:pt>
                <c:pt idx="11068">
                  <c:v>0.74</c:v>
                </c:pt>
                <c:pt idx="11069">
                  <c:v>0.74</c:v>
                </c:pt>
                <c:pt idx="11070">
                  <c:v>0.77200000000000002</c:v>
                </c:pt>
                <c:pt idx="11071">
                  <c:v>0.76200000000000001</c:v>
                </c:pt>
                <c:pt idx="11072">
                  <c:v>0.75600000000000001</c:v>
                </c:pt>
                <c:pt idx="11073">
                  <c:v>0.751</c:v>
                </c:pt>
                <c:pt idx="11074">
                  <c:v>0.75700000000000001</c:v>
                </c:pt>
                <c:pt idx="11075">
                  <c:v>0.749</c:v>
                </c:pt>
                <c:pt idx="11076">
                  <c:v>0.752</c:v>
                </c:pt>
                <c:pt idx="11077">
                  <c:v>0.74399999999999999</c:v>
                </c:pt>
                <c:pt idx="11078">
                  <c:v>0.73799999999999999</c:v>
                </c:pt>
                <c:pt idx="11079">
                  <c:v>0.72</c:v>
                </c:pt>
                <c:pt idx="11080">
                  <c:v>0.73499999999999999</c:v>
                </c:pt>
                <c:pt idx="11081">
                  <c:v>0.75700000000000001</c:v>
                </c:pt>
                <c:pt idx="11082">
                  <c:v>0.755</c:v>
                </c:pt>
                <c:pt idx="11083">
                  <c:v>0.72399999999999998</c:v>
                </c:pt>
                <c:pt idx="11084">
                  <c:v>0.75</c:v>
                </c:pt>
                <c:pt idx="11085">
                  <c:v>0.71899999999999997</c:v>
                </c:pt>
                <c:pt idx="11086">
                  <c:v>0.746</c:v>
                </c:pt>
                <c:pt idx="11087">
                  <c:v>0.753</c:v>
                </c:pt>
                <c:pt idx="11088">
                  <c:v>0.74099999999999999</c:v>
                </c:pt>
                <c:pt idx="11089">
                  <c:v>0.748</c:v>
                </c:pt>
                <c:pt idx="11090">
                  <c:v>0.77200000000000002</c:v>
                </c:pt>
                <c:pt idx="11091">
                  <c:v>0.76700000000000002</c:v>
                </c:pt>
                <c:pt idx="11092">
                  <c:v>0.747</c:v>
                </c:pt>
                <c:pt idx="11093">
                  <c:v>0.73899999999999999</c:v>
                </c:pt>
                <c:pt idx="11094">
                  <c:v>0.74199999999999999</c:v>
                </c:pt>
                <c:pt idx="11095">
                  <c:v>0.73399999999999999</c:v>
                </c:pt>
                <c:pt idx="11096">
                  <c:v>0.77300000000000002</c:v>
                </c:pt>
                <c:pt idx="11097">
                  <c:v>0.76500000000000001</c:v>
                </c:pt>
                <c:pt idx="11098">
                  <c:v>0.73899999999999999</c:v>
                </c:pt>
                <c:pt idx="11099">
                  <c:v>0.746</c:v>
                </c:pt>
                <c:pt idx="11100">
                  <c:v>0.77</c:v>
                </c:pt>
                <c:pt idx="11101">
                  <c:v>0.76500000000000001</c:v>
                </c:pt>
                <c:pt idx="11102">
                  <c:v>0.76400000000000001</c:v>
                </c:pt>
                <c:pt idx="11103">
                  <c:v>0.76</c:v>
                </c:pt>
                <c:pt idx="11104">
                  <c:v>0.752</c:v>
                </c:pt>
                <c:pt idx="11105">
                  <c:v>0.74399999999999999</c:v>
                </c:pt>
                <c:pt idx="11106">
                  <c:v>0.746</c:v>
                </c:pt>
                <c:pt idx="11107">
                  <c:v>0.73899999999999999</c:v>
                </c:pt>
                <c:pt idx="11108">
                  <c:v>0.74099999999999999</c:v>
                </c:pt>
                <c:pt idx="11109">
                  <c:v>0.73299999999999998</c:v>
                </c:pt>
                <c:pt idx="11110">
                  <c:v>0.55200000000000005</c:v>
                </c:pt>
                <c:pt idx="11111">
                  <c:v>0.51500000000000001</c:v>
                </c:pt>
                <c:pt idx="11112">
                  <c:v>0.47199999999999998</c:v>
                </c:pt>
                <c:pt idx="11113">
                  <c:v>0.27800000000000002</c:v>
                </c:pt>
                <c:pt idx="11114">
                  <c:v>0.27800000000000002</c:v>
                </c:pt>
                <c:pt idx="11115">
                  <c:v>0.27800000000000002</c:v>
                </c:pt>
                <c:pt idx="11116">
                  <c:v>0.65200000000000002</c:v>
                </c:pt>
                <c:pt idx="11117">
                  <c:v>0.58399999999999996</c:v>
                </c:pt>
                <c:pt idx="11118">
                  <c:v>0.55100000000000005</c:v>
                </c:pt>
                <c:pt idx="11119">
                  <c:v>0.55700000000000005</c:v>
                </c:pt>
                <c:pt idx="11120">
                  <c:v>0.45400000000000001</c:v>
                </c:pt>
                <c:pt idx="11121">
                  <c:v>0.41399999999999998</c:v>
                </c:pt>
                <c:pt idx="11122">
                  <c:v>0.378</c:v>
                </c:pt>
                <c:pt idx="11123">
                  <c:v>0.34</c:v>
                </c:pt>
                <c:pt idx="11124">
                  <c:v>0.30299999999999999</c:v>
                </c:pt>
                <c:pt idx="11125">
                  <c:v>0.27700000000000002</c:v>
                </c:pt>
                <c:pt idx="11126">
                  <c:v>0.27700000000000002</c:v>
                </c:pt>
                <c:pt idx="11127">
                  <c:v>0.27700000000000002</c:v>
                </c:pt>
                <c:pt idx="11128">
                  <c:v>0.66400000000000003</c:v>
                </c:pt>
                <c:pt idx="11129">
                  <c:v>0.629</c:v>
                </c:pt>
                <c:pt idx="11130">
                  <c:v>0.621</c:v>
                </c:pt>
                <c:pt idx="11131">
                  <c:v>0.59199999999999997</c:v>
                </c:pt>
                <c:pt idx="11132">
                  <c:v>0.48899999999999999</c:v>
                </c:pt>
                <c:pt idx="11133">
                  <c:v>0.44900000000000001</c:v>
                </c:pt>
                <c:pt idx="11134">
                  <c:v>0.41399999999999998</c:v>
                </c:pt>
                <c:pt idx="11135">
                  <c:v>0.376</c:v>
                </c:pt>
                <c:pt idx="11136">
                  <c:v>0.33900000000000002</c:v>
                </c:pt>
                <c:pt idx="11137">
                  <c:v>0.30299999999999999</c:v>
                </c:pt>
                <c:pt idx="11138">
                  <c:v>0.27600000000000002</c:v>
                </c:pt>
                <c:pt idx="11139">
                  <c:v>0.27600000000000002</c:v>
                </c:pt>
                <c:pt idx="11140">
                  <c:v>0.27600000000000002</c:v>
                </c:pt>
                <c:pt idx="11141">
                  <c:v>0.65900000000000003</c:v>
                </c:pt>
                <c:pt idx="11142">
                  <c:v>0.625</c:v>
                </c:pt>
                <c:pt idx="11143">
                  <c:v>0.61699999999999999</c:v>
                </c:pt>
                <c:pt idx="11144">
                  <c:v>0.60399999999999998</c:v>
                </c:pt>
                <c:pt idx="11145">
                  <c:v>0.48299999999999998</c:v>
                </c:pt>
                <c:pt idx="11146">
                  <c:v>0.40899999999999997</c:v>
                </c:pt>
                <c:pt idx="11147">
                  <c:v>0.33700000000000002</c:v>
                </c:pt>
                <c:pt idx="11148">
                  <c:v>0.30199999999999999</c:v>
                </c:pt>
                <c:pt idx="11149">
                  <c:v>0.27600000000000002</c:v>
                </c:pt>
                <c:pt idx="11150">
                  <c:v>0.27600000000000002</c:v>
                </c:pt>
                <c:pt idx="11151">
                  <c:v>0.67</c:v>
                </c:pt>
                <c:pt idx="11152">
                  <c:v>0.65400000000000003</c:v>
                </c:pt>
                <c:pt idx="11153">
                  <c:v>0.60299999999999998</c:v>
                </c:pt>
                <c:pt idx="11154">
                  <c:v>0.42799999999999999</c:v>
                </c:pt>
                <c:pt idx="11155">
                  <c:v>0.38600000000000001</c:v>
                </c:pt>
                <c:pt idx="11156">
                  <c:v>0.34499999999999997</c:v>
                </c:pt>
                <c:pt idx="11157">
                  <c:v>0.70099999999999996</c:v>
                </c:pt>
                <c:pt idx="11158">
                  <c:v>0.66500000000000004</c:v>
                </c:pt>
                <c:pt idx="11159">
                  <c:v>0.64900000000000002</c:v>
                </c:pt>
                <c:pt idx="11160">
                  <c:v>0.59799999999999998</c:v>
                </c:pt>
                <c:pt idx="11161">
                  <c:v>0.58299999999999996</c:v>
                </c:pt>
                <c:pt idx="11162">
                  <c:v>0.57299999999999995</c:v>
                </c:pt>
                <c:pt idx="11163">
                  <c:v>0.54500000000000004</c:v>
                </c:pt>
                <c:pt idx="11164">
                  <c:v>0.503</c:v>
                </c:pt>
                <c:pt idx="11165">
                  <c:v>0.46100000000000002</c:v>
                </c:pt>
                <c:pt idx="11166">
                  <c:v>0.41899999999999998</c:v>
                </c:pt>
                <c:pt idx="11167">
                  <c:v>0.378</c:v>
                </c:pt>
                <c:pt idx="11168">
                  <c:v>0.33800000000000002</c:v>
                </c:pt>
                <c:pt idx="11169">
                  <c:v>0.69599999999999995</c:v>
                </c:pt>
                <c:pt idx="11170">
                  <c:v>0.66</c:v>
                </c:pt>
                <c:pt idx="11171">
                  <c:v>0.66400000000000003</c:v>
                </c:pt>
                <c:pt idx="11172">
                  <c:v>0.63200000000000001</c:v>
                </c:pt>
                <c:pt idx="11173">
                  <c:v>0.61899999999999999</c:v>
                </c:pt>
                <c:pt idx="11174">
                  <c:v>0.56899999999999995</c:v>
                </c:pt>
                <c:pt idx="11175">
                  <c:v>0.55900000000000005</c:v>
                </c:pt>
                <c:pt idx="11176">
                  <c:v>0.53300000000000003</c:v>
                </c:pt>
                <c:pt idx="11177">
                  <c:v>0.49099999999999999</c:v>
                </c:pt>
                <c:pt idx="11178">
                  <c:v>0.45</c:v>
                </c:pt>
                <c:pt idx="11179">
                  <c:v>0.40899999999999997</c:v>
                </c:pt>
                <c:pt idx="11180">
                  <c:v>0.36899999999999999</c:v>
                </c:pt>
                <c:pt idx="11181">
                  <c:v>0.32900000000000001</c:v>
                </c:pt>
                <c:pt idx="11182">
                  <c:v>0.70099999999999996</c:v>
                </c:pt>
                <c:pt idx="11183">
                  <c:v>0.67300000000000004</c:v>
                </c:pt>
                <c:pt idx="11184">
                  <c:v>0.65900000000000003</c:v>
                </c:pt>
                <c:pt idx="11185">
                  <c:v>0.627</c:v>
                </c:pt>
                <c:pt idx="11186">
                  <c:v>0.56499999999999995</c:v>
                </c:pt>
                <c:pt idx="11187">
                  <c:v>0.54600000000000004</c:v>
                </c:pt>
                <c:pt idx="11188">
                  <c:v>0.47899999999999998</c:v>
                </c:pt>
                <c:pt idx="11189">
                  <c:v>0.438</c:v>
                </c:pt>
                <c:pt idx="11190">
                  <c:v>0.39800000000000002</c:v>
                </c:pt>
                <c:pt idx="11191">
                  <c:v>0.35799999999999998</c:v>
                </c:pt>
                <c:pt idx="11192">
                  <c:v>0.67700000000000005</c:v>
                </c:pt>
                <c:pt idx="11193">
                  <c:v>0.66800000000000004</c:v>
                </c:pt>
                <c:pt idx="11194">
                  <c:v>0.61699999999999999</c:v>
                </c:pt>
                <c:pt idx="11195">
                  <c:v>0.47899999999999998</c:v>
                </c:pt>
                <c:pt idx="11196">
                  <c:v>0.436</c:v>
                </c:pt>
                <c:pt idx="11197">
                  <c:v>0.39300000000000002</c:v>
                </c:pt>
                <c:pt idx="11198">
                  <c:v>0.71499999999999997</c:v>
                </c:pt>
                <c:pt idx="11199">
                  <c:v>0.67200000000000004</c:v>
                </c:pt>
                <c:pt idx="11200">
                  <c:v>0.66300000000000003</c:v>
                </c:pt>
                <c:pt idx="11201">
                  <c:v>0.61299999999999999</c:v>
                </c:pt>
                <c:pt idx="11202">
                  <c:v>0.60199999999999998</c:v>
                </c:pt>
                <c:pt idx="11203">
                  <c:v>0.58799999999999997</c:v>
                </c:pt>
                <c:pt idx="11204">
                  <c:v>0.57699999999999996</c:v>
                </c:pt>
                <c:pt idx="11205">
                  <c:v>0.55500000000000005</c:v>
                </c:pt>
                <c:pt idx="11206">
                  <c:v>0.51100000000000001</c:v>
                </c:pt>
                <c:pt idx="11207">
                  <c:v>0.46700000000000003</c:v>
                </c:pt>
                <c:pt idx="11208">
                  <c:v>0.42399999999999999</c:v>
                </c:pt>
                <c:pt idx="11209">
                  <c:v>0.38200000000000001</c:v>
                </c:pt>
                <c:pt idx="11210">
                  <c:v>0.71599999999999997</c:v>
                </c:pt>
                <c:pt idx="11211">
                  <c:v>0.68500000000000005</c:v>
                </c:pt>
                <c:pt idx="11212">
                  <c:v>0.67600000000000005</c:v>
                </c:pt>
                <c:pt idx="11213">
                  <c:v>0.64</c:v>
                </c:pt>
                <c:pt idx="11214">
                  <c:v>0.63</c:v>
                </c:pt>
                <c:pt idx="11215">
                  <c:v>0.61599999999999999</c:v>
                </c:pt>
                <c:pt idx="11216">
                  <c:v>0.57299999999999995</c:v>
                </c:pt>
                <c:pt idx="11217">
                  <c:v>0.56299999999999994</c:v>
                </c:pt>
                <c:pt idx="11218">
                  <c:v>0.54</c:v>
                </c:pt>
                <c:pt idx="11219">
                  <c:v>0.496</c:v>
                </c:pt>
                <c:pt idx="11220">
                  <c:v>0.45400000000000001</c:v>
                </c:pt>
                <c:pt idx="11221">
                  <c:v>0.41199999999999998</c:v>
                </c:pt>
                <c:pt idx="11222">
                  <c:v>0.37</c:v>
                </c:pt>
                <c:pt idx="11223">
                  <c:v>0.71099999999999997</c:v>
                </c:pt>
                <c:pt idx="11224">
                  <c:v>0.68</c:v>
                </c:pt>
                <c:pt idx="11225">
                  <c:v>0.67</c:v>
                </c:pt>
                <c:pt idx="11226">
                  <c:v>0.63600000000000001</c:v>
                </c:pt>
                <c:pt idx="11227">
                  <c:v>0.61199999999999999</c:v>
                </c:pt>
                <c:pt idx="11228">
                  <c:v>0.55900000000000005</c:v>
                </c:pt>
                <c:pt idx="11229">
                  <c:v>0.52300000000000002</c:v>
                </c:pt>
                <c:pt idx="11230">
                  <c:v>0.48099999999999998</c:v>
                </c:pt>
                <c:pt idx="11231">
                  <c:v>0.439</c:v>
                </c:pt>
                <c:pt idx="11232">
                  <c:v>0.39800000000000002</c:v>
                </c:pt>
                <c:pt idx="11233">
                  <c:v>0.67300000000000004</c:v>
                </c:pt>
                <c:pt idx="11234">
                  <c:v>0.66500000000000004</c:v>
                </c:pt>
                <c:pt idx="11235">
                  <c:v>0.61299999999999999</c:v>
                </c:pt>
                <c:pt idx="11236">
                  <c:v>0.45300000000000001</c:v>
                </c:pt>
                <c:pt idx="11237">
                  <c:v>0.41</c:v>
                </c:pt>
                <c:pt idx="11238">
                  <c:v>0.36799999999999999</c:v>
                </c:pt>
                <c:pt idx="11239">
                  <c:v>0.71</c:v>
                </c:pt>
                <c:pt idx="11240">
                  <c:v>0.66800000000000004</c:v>
                </c:pt>
                <c:pt idx="11241">
                  <c:v>0.66</c:v>
                </c:pt>
                <c:pt idx="11242">
                  <c:v>0.60799999999999998</c:v>
                </c:pt>
                <c:pt idx="11243">
                  <c:v>0.59899999999999998</c:v>
                </c:pt>
                <c:pt idx="11244">
                  <c:v>0.58399999999999996</c:v>
                </c:pt>
                <c:pt idx="11245">
                  <c:v>0.57099999999999995</c:v>
                </c:pt>
                <c:pt idx="11246">
                  <c:v>0.52700000000000002</c:v>
                </c:pt>
                <c:pt idx="11247">
                  <c:v>0.48399999999999999</c:v>
                </c:pt>
                <c:pt idx="11248">
                  <c:v>0.441</c:v>
                </c:pt>
                <c:pt idx="11249">
                  <c:v>0.39800000000000002</c:v>
                </c:pt>
                <c:pt idx="11250">
                  <c:v>0.35699999999999998</c:v>
                </c:pt>
                <c:pt idx="11251">
                  <c:v>0.71099999999999997</c:v>
                </c:pt>
                <c:pt idx="11252">
                  <c:v>0.68</c:v>
                </c:pt>
                <c:pt idx="11253">
                  <c:v>0.67200000000000004</c:v>
                </c:pt>
                <c:pt idx="11254">
                  <c:v>0.63700000000000001</c:v>
                </c:pt>
                <c:pt idx="11255">
                  <c:v>0.63</c:v>
                </c:pt>
                <c:pt idx="11256">
                  <c:v>0.57999999999999996</c:v>
                </c:pt>
                <c:pt idx="11257">
                  <c:v>0.56999999999999995</c:v>
                </c:pt>
                <c:pt idx="11258">
                  <c:v>0.55600000000000005</c:v>
                </c:pt>
                <c:pt idx="11259">
                  <c:v>0.51200000000000001</c:v>
                </c:pt>
                <c:pt idx="11260">
                  <c:v>0.47</c:v>
                </c:pt>
                <c:pt idx="11261">
                  <c:v>0.42699999999999999</c:v>
                </c:pt>
                <c:pt idx="11262">
                  <c:v>0.38600000000000001</c:v>
                </c:pt>
                <c:pt idx="11263">
                  <c:v>0.34399999999999997</c:v>
                </c:pt>
                <c:pt idx="11264">
                  <c:v>0.70499999999999996</c:v>
                </c:pt>
                <c:pt idx="11265">
                  <c:v>0.67500000000000004</c:v>
                </c:pt>
                <c:pt idx="11266">
                  <c:v>0.66700000000000004</c:v>
                </c:pt>
                <c:pt idx="11267">
                  <c:v>0.63200000000000001</c:v>
                </c:pt>
                <c:pt idx="11268">
                  <c:v>0.57599999999999996</c:v>
                </c:pt>
                <c:pt idx="11269">
                  <c:v>0.55600000000000005</c:v>
                </c:pt>
                <c:pt idx="11270">
                  <c:v>0.496</c:v>
                </c:pt>
                <c:pt idx="11271">
                  <c:v>0.45400000000000001</c:v>
                </c:pt>
                <c:pt idx="11272">
                  <c:v>0.41299999999999998</c:v>
                </c:pt>
                <c:pt idx="11273">
                  <c:v>0.372</c:v>
                </c:pt>
                <c:pt idx="11274">
                  <c:v>0.66800000000000004</c:v>
                </c:pt>
                <c:pt idx="11275">
                  <c:v>0.63800000000000001</c:v>
                </c:pt>
                <c:pt idx="11276">
                  <c:v>0.61699999999999999</c:v>
                </c:pt>
                <c:pt idx="11277">
                  <c:v>0.35899999999999999</c:v>
                </c:pt>
                <c:pt idx="11278">
                  <c:v>0.32</c:v>
                </c:pt>
                <c:pt idx="11279">
                  <c:v>0.28100000000000003</c:v>
                </c:pt>
                <c:pt idx="11280">
                  <c:v>0.67400000000000004</c:v>
                </c:pt>
                <c:pt idx="11281">
                  <c:v>0.66300000000000003</c:v>
                </c:pt>
                <c:pt idx="11282">
                  <c:v>0.63400000000000001</c:v>
                </c:pt>
                <c:pt idx="11283">
                  <c:v>0.627</c:v>
                </c:pt>
                <c:pt idx="11284">
                  <c:v>0.55200000000000005</c:v>
                </c:pt>
                <c:pt idx="11285">
                  <c:v>0.51300000000000001</c:v>
                </c:pt>
                <c:pt idx="11286">
                  <c:v>0.47199999999999998</c:v>
                </c:pt>
                <c:pt idx="11287">
                  <c:v>0.433</c:v>
                </c:pt>
                <c:pt idx="11288">
                  <c:v>0.39200000000000002</c:v>
                </c:pt>
                <c:pt idx="11289">
                  <c:v>0.35299999999999998</c:v>
                </c:pt>
                <c:pt idx="11290">
                  <c:v>0.314</c:v>
                </c:pt>
                <c:pt idx="11291">
                  <c:v>0.27700000000000002</c:v>
                </c:pt>
                <c:pt idx="11292">
                  <c:v>0.66900000000000004</c:v>
                </c:pt>
                <c:pt idx="11293">
                  <c:v>0.65700000000000003</c:v>
                </c:pt>
                <c:pt idx="11294">
                  <c:v>0.629</c:v>
                </c:pt>
                <c:pt idx="11295">
                  <c:v>0.622</c:v>
                </c:pt>
                <c:pt idx="11296">
                  <c:v>0.55900000000000005</c:v>
                </c:pt>
                <c:pt idx="11297">
                  <c:v>0.54300000000000004</c:v>
                </c:pt>
                <c:pt idx="11298">
                  <c:v>0.503</c:v>
                </c:pt>
                <c:pt idx="11299">
                  <c:v>0.46400000000000002</c:v>
                </c:pt>
                <c:pt idx="11300">
                  <c:v>0.42399999999999999</c:v>
                </c:pt>
                <c:pt idx="11301">
                  <c:v>0.38500000000000001</c:v>
                </c:pt>
                <c:pt idx="11302">
                  <c:v>0.34599999999999997</c:v>
                </c:pt>
                <c:pt idx="11303">
                  <c:v>0.307</c:v>
                </c:pt>
                <c:pt idx="11304">
                  <c:v>0.27600000000000002</c:v>
                </c:pt>
                <c:pt idx="11305">
                  <c:v>0.68500000000000005</c:v>
                </c:pt>
                <c:pt idx="11306">
                  <c:v>0.67300000000000004</c:v>
                </c:pt>
                <c:pt idx="11307">
                  <c:v>0.62</c:v>
                </c:pt>
                <c:pt idx="11308">
                  <c:v>0.61299999999999999</c:v>
                </c:pt>
                <c:pt idx="11309">
                  <c:v>0.57799999999999996</c:v>
                </c:pt>
                <c:pt idx="11310">
                  <c:v>0.49399999999999999</c:v>
                </c:pt>
                <c:pt idx="11311">
                  <c:v>0.41299999999999998</c:v>
                </c:pt>
                <c:pt idx="11312">
                  <c:v>0.375</c:v>
                </c:pt>
                <c:pt idx="11313">
                  <c:v>0.33700000000000002</c:v>
                </c:pt>
                <c:pt idx="11314">
                  <c:v>0.29899999999999999</c:v>
                </c:pt>
                <c:pt idx="11315">
                  <c:v>0.55000000000000004</c:v>
                </c:pt>
                <c:pt idx="11316">
                  <c:v>0.51300000000000001</c:v>
                </c:pt>
                <c:pt idx="11317">
                  <c:v>0.47</c:v>
                </c:pt>
                <c:pt idx="11318">
                  <c:v>0.65100000000000002</c:v>
                </c:pt>
                <c:pt idx="11319">
                  <c:v>0.58299999999999996</c:v>
                </c:pt>
                <c:pt idx="11320">
                  <c:v>0.54900000000000004</c:v>
                </c:pt>
                <c:pt idx="11321">
                  <c:v>0.55500000000000005</c:v>
                </c:pt>
                <c:pt idx="11322">
                  <c:v>0.45200000000000001</c:v>
                </c:pt>
                <c:pt idx="11323">
                  <c:v>0.41199999999999998</c:v>
                </c:pt>
                <c:pt idx="11324">
                  <c:v>0.376</c:v>
                </c:pt>
                <c:pt idx="11325">
                  <c:v>0.33800000000000002</c:v>
                </c:pt>
                <c:pt idx="11326">
                  <c:v>0.30099999999999999</c:v>
                </c:pt>
                <c:pt idx="11327">
                  <c:v>0.27700000000000002</c:v>
                </c:pt>
                <c:pt idx="11328">
                  <c:v>0.27700000000000002</c:v>
                </c:pt>
                <c:pt idx="11329">
                  <c:v>0.27700000000000002</c:v>
                </c:pt>
                <c:pt idx="11330">
                  <c:v>0.66400000000000003</c:v>
                </c:pt>
                <c:pt idx="11331">
                  <c:v>0.629</c:v>
                </c:pt>
                <c:pt idx="11332">
                  <c:v>0.621</c:v>
                </c:pt>
                <c:pt idx="11333">
                  <c:v>0.59</c:v>
                </c:pt>
                <c:pt idx="11334">
                  <c:v>0.48699999999999999</c:v>
                </c:pt>
                <c:pt idx="11335">
                  <c:v>0.44700000000000001</c:v>
                </c:pt>
                <c:pt idx="11336">
                  <c:v>0.41199999999999998</c:v>
                </c:pt>
                <c:pt idx="11337">
                  <c:v>0.374</c:v>
                </c:pt>
                <c:pt idx="11338">
                  <c:v>0.33800000000000002</c:v>
                </c:pt>
                <c:pt idx="11339">
                  <c:v>0.30199999999999999</c:v>
                </c:pt>
                <c:pt idx="11340">
                  <c:v>0.27600000000000002</c:v>
                </c:pt>
                <c:pt idx="11341">
                  <c:v>0.27600000000000002</c:v>
                </c:pt>
                <c:pt idx="11342">
                  <c:v>0.27600000000000002</c:v>
                </c:pt>
                <c:pt idx="11343">
                  <c:v>0.65900000000000003</c:v>
                </c:pt>
                <c:pt idx="11344">
                  <c:v>0.624</c:v>
                </c:pt>
                <c:pt idx="11345">
                  <c:v>0.61599999999999999</c:v>
                </c:pt>
                <c:pt idx="11346">
                  <c:v>0.60399999999999998</c:v>
                </c:pt>
                <c:pt idx="11347">
                  <c:v>0.40699999999999997</c:v>
                </c:pt>
                <c:pt idx="11348">
                  <c:v>0.33600000000000002</c:v>
                </c:pt>
                <c:pt idx="11349">
                  <c:v>0.30099999999999999</c:v>
                </c:pt>
                <c:pt idx="11350">
                  <c:v>0.27600000000000002</c:v>
                </c:pt>
                <c:pt idx="11351">
                  <c:v>0.27600000000000002</c:v>
                </c:pt>
                <c:pt idx="11352">
                  <c:v>0.67</c:v>
                </c:pt>
                <c:pt idx="11353">
                  <c:v>0.65400000000000003</c:v>
                </c:pt>
                <c:pt idx="11354">
                  <c:v>0.60299999999999998</c:v>
                </c:pt>
                <c:pt idx="11355">
                  <c:v>0.70099999999999996</c:v>
                </c:pt>
                <c:pt idx="11356">
                  <c:v>0.66600000000000004</c:v>
                </c:pt>
                <c:pt idx="11357">
                  <c:v>0.64900000000000002</c:v>
                </c:pt>
                <c:pt idx="11358">
                  <c:v>0.59899999999999998</c:v>
                </c:pt>
                <c:pt idx="11359">
                  <c:v>0.58399999999999996</c:v>
                </c:pt>
                <c:pt idx="11360">
                  <c:v>0.57299999999999995</c:v>
                </c:pt>
                <c:pt idx="11361">
                  <c:v>0.54600000000000004</c:v>
                </c:pt>
                <c:pt idx="11362">
                  <c:v>0.503</c:v>
                </c:pt>
                <c:pt idx="11363">
                  <c:v>0.46100000000000002</c:v>
                </c:pt>
                <c:pt idx="11364">
                  <c:v>0.42</c:v>
                </c:pt>
                <c:pt idx="11365">
                  <c:v>0.379</c:v>
                </c:pt>
                <c:pt idx="11366">
                  <c:v>0.33800000000000002</c:v>
                </c:pt>
                <c:pt idx="11367">
                  <c:v>0.69599999999999995</c:v>
                </c:pt>
                <c:pt idx="11368">
                  <c:v>0.66</c:v>
                </c:pt>
                <c:pt idx="11369">
                  <c:v>0.66400000000000003</c:v>
                </c:pt>
                <c:pt idx="11370">
                  <c:v>0.63200000000000001</c:v>
                </c:pt>
                <c:pt idx="11371">
                  <c:v>0.61899999999999999</c:v>
                </c:pt>
                <c:pt idx="11372">
                  <c:v>0.56899999999999995</c:v>
                </c:pt>
                <c:pt idx="11373">
                  <c:v>0.55900000000000005</c:v>
                </c:pt>
                <c:pt idx="11374">
                  <c:v>0.53400000000000003</c:v>
                </c:pt>
                <c:pt idx="11375">
                  <c:v>0.49199999999999999</c:v>
                </c:pt>
                <c:pt idx="11376">
                  <c:v>0.45100000000000001</c:v>
                </c:pt>
                <c:pt idx="11377">
                  <c:v>0.41</c:v>
                </c:pt>
                <c:pt idx="11378">
                  <c:v>0.36899999999999999</c:v>
                </c:pt>
                <c:pt idx="11379">
                  <c:v>0.33</c:v>
                </c:pt>
                <c:pt idx="11380">
                  <c:v>0.70099999999999996</c:v>
                </c:pt>
                <c:pt idx="11381">
                  <c:v>0.67300000000000004</c:v>
                </c:pt>
                <c:pt idx="11382">
                  <c:v>0.65900000000000003</c:v>
                </c:pt>
                <c:pt idx="11383">
                  <c:v>0.628</c:v>
                </c:pt>
                <c:pt idx="11384">
                  <c:v>0.54600000000000004</c:v>
                </c:pt>
                <c:pt idx="11385">
                  <c:v>0.47899999999999998</c:v>
                </c:pt>
                <c:pt idx="11386">
                  <c:v>0.439</c:v>
                </c:pt>
                <c:pt idx="11387">
                  <c:v>0.39900000000000002</c:v>
                </c:pt>
                <c:pt idx="11388">
                  <c:v>0.35899999999999999</c:v>
                </c:pt>
                <c:pt idx="11389">
                  <c:v>0.67800000000000005</c:v>
                </c:pt>
                <c:pt idx="11390">
                  <c:v>0.66900000000000004</c:v>
                </c:pt>
                <c:pt idx="11391">
                  <c:v>0.65200000000000002</c:v>
                </c:pt>
                <c:pt idx="11392">
                  <c:v>0.71599999999999997</c:v>
                </c:pt>
                <c:pt idx="11393">
                  <c:v>0.67300000000000004</c:v>
                </c:pt>
                <c:pt idx="11394">
                  <c:v>0.66400000000000003</c:v>
                </c:pt>
                <c:pt idx="11395">
                  <c:v>0.64700000000000002</c:v>
                </c:pt>
                <c:pt idx="11396">
                  <c:v>0.60299999999999998</c:v>
                </c:pt>
                <c:pt idx="11397">
                  <c:v>0.58899999999999997</c:v>
                </c:pt>
                <c:pt idx="11398">
                  <c:v>0.57799999999999996</c:v>
                </c:pt>
                <c:pt idx="11399">
                  <c:v>0.55700000000000005</c:v>
                </c:pt>
                <c:pt idx="11400">
                  <c:v>0.51300000000000001</c:v>
                </c:pt>
                <c:pt idx="11401">
                  <c:v>0.46899999999999997</c:v>
                </c:pt>
                <c:pt idx="11402">
                  <c:v>0.42599999999999999</c:v>
                </c:pt>
                <c:pt idx="11403">
                  <c:v>0.38400000000000001</c:v>
                </c:pt>
                <c:pt idx="11404">
                  <c:v>0.71699999999999997</c:v>
                </c:pt>
                <c:pt idx="11405">
                  <c:v>0.68500000000000005</c:v>
                </c:pt>
                <c:pt idx="11406">
                  <c:v>0.67600000000000005</c:v>
                </c:pt>
                <c:pt idx="11407">
                  <c:v>0.66200000000000003</c:v>
                </c:pt>
                <c:pt idx="11408">
                  <c:v>0.63</c:v>
                </c:pt>
                <c:pt idx="11409">
                  <c:v>0.61599999999999999</c:v>
                </c:pt>
                <c:pt idx="11410">
                  <c:v>0.57399999999999995</c:v>
                </c:pt>
                <c:pt idx="11411">
                  <c:v>0.56399999999999995</c:v>
                </c:pt>
                <c:pt idx="11412">
                  <c:v>0.54200000000000004</c:v>
                </c:pt>
                <c:pt idx="11413">
                  <c:v>0.498</c:v>
                </c:pt>
                <c:pt idx="11414">
                  <c:v>0.45500000000000002</c:v>
                </c:pt>
                <c:pt idx="11415">
                  <c:v>0.41299999999999998</c:v>
                </c:pt>
                <c:pt idx="11416">
                  <c:v>0.371</c:v>
                </c:pt>
                <c:pt idx="11417">
                  <c:v>0.71099999999999997</c:v>
                </c:pt>
                <c:pt idx="11418">
                  <c:v>0.68</c:v>
                </c:pt>
                <c:pt idx="11419">
                  <c:v>0.67100000000000004</c:v>
                </c:pt>
                <c:pt idx="11420">
                  <c:v>0.65700000000000003</c:v>
                </c:pt>
                <c:pt idx="11421">
                  <c:v>0.56000000000000005</c:v>
                </c:pt>
                <c:pt idx="11422">
                  <c:v>0.52500000000000002</c:v>
                </c:pt>
                <c:pt idx="11423">
                  <c:v>0.48299999999999998</c:v>
                </c:pt>
                <c:pt idx="11424">
                  <c:v>0.441</c:v>
                </c:pt>
                <c:pt idx="11425">
                  <c:v>0.39900000000000002</c:v>
                </c:pt>
                <c:pt idx="11426">
                  <c:v>0.67400000000000004</c:v>
                </c:pt>
                <c:pt idx="11427">
                  <c:v>0.66600000000000004</c:v>
                </c:pt>
                <c:pt idx="11428">
                  <c:v>0.61399999999999999</c:v>
                </c:pt>
                <c:pt idx="11429">
                  <c:v>0.71099999999999997</c:v>
                </c:pt>
                <c:pt idx="11430">
                  <c:v>0.66900000000000004</c:v>
                </c:pt>
                <c:pt idx="11431">
                  <c:v>0.66100000000000003</c:v>
                </c:pt>
                <c:pt idx="11432">
                  <c:v>0.61</c:v>
                </c:pt>
                <c:pt idx="11433">
                  <c:v>0.60099999999999998</c:v>
                </c:pt>
                <c:pt idx="11434">
                  <c:v>0.58599999999999997</c:v>
                </c:pt>
                <c:pt idx="11435">
                  <c:v>0.57499999999999996</c:v>
                </c:pt>
                <c:pt idx="11436">
                  <c:v>0.53100000000000003</c:v>
                </c:pt>
                <c:pt idx="11437">
                  <c:v>0.48699999999999999</c:v>
                </c:pt>
                <c:pt idx="11438">
                  <c:v>0.44400000000000001</c:v>
                </c:pt>
                <c:pt idx="11439">
                  <c:v>0.40100000000000002</c:v>
                </c:pt>
                <c:pt idx="11440">
                  <c:v>0.35899999999999999</c:v>
                </c:pt>
                <c:pt idx="11441">
                  <c:v>0.71099999999999997</c:v>
                </c:pt>
                <c:pt idx="11442">
                  <c:v>0.68100000000000005</c:v>
                </c:pt>
                <c:pt idx="11443">
                  <c:v>0.67200000000000004</c:v>
                </c:pt>
                <c:pt idx="11444">
                  <c:v>0.63800000000000001</c:v>
                </c:pt>
                <c:pt idx="11445">
                  <c:v>0.63</c:v>
                </c:pt>
                <c:pt idx="11446">
                  <c:v>0.58199999999999996</c:v>
                </c:pt>
                <c:pt idx="11447">
                  <c:v>0.57199999999999995</c:v>
                </c:pt>
                <c:pt idx="11448">
                  <c:v>0.55900000000000005</c:v>
                </c:pt>
                <c:pt idx="11449">
                  <c:v>0.51500000000000001</c:v>
                </c:pt>
                <c:pt idx="11450">
                  <c:v>0.47199999999999998</c:v>
                </c:pt>
                <c:pt idx="11451">
                  <c:v>0.43</c:v>
                </c:pt>
                <c:pt idx="11452">
                  <c:v>0.38800000000000001</c:v>
                </c:pt>
                <c:pt idx="11453">
                  <c:v>0.34699999999999998</c:v>
                </c:pt>
                <c:pt idx="11454">
                  <c:v>0.70599999999999996</c:v>
                </c:pt>
                <c:pt idx="11455">
                  <c:v>0.67500000000000004</c:v>
                </c:pt>
                <c:pt idx="11456">
                  <c:v>0.66700000000000004</c:v>
                </c:pt>
                <c:pt idx="11457">
                  <c:v>0.63300000000000001</c:v>
                </c:pt>
                <c:pt idx="11458">
                  <c:v>0.55700000000000005</c:v>
                </c:pt>
                <c:pt idx="11459">
                  <c:v>0.499</c:v>
                </c:pt>
                <c:pt idx="11460">
                  <c:v>0.45700000000000002</c:v>
                </c:pt>
                <c:pt idx="11461">
                  <c:v>0.41499999999999998</c:v>
                </c:pt>
                <c:pt idx="11462">
                  <c:v>0.374</c:v>
                </c:pt>
                <c:pt idx="11463">
                  <c:v>0.66800000000000004</c:v>
                </c:pt>
                <c:pt idx="11464">
                  <c:v>0.63900000000000001</c:v>
                </c:pt>
                <c:pt idx="11465">
                  <c:v>0.61899999999999999</c:v>
                </c:pt>
                <c:pt idx="11466">
                  <c:v>0.67500000000000004</c:v>
                </c:pt>
                <c:pt idx="11467">
                  <c:v>0.66300000000000003</c:v>
                </c:pt>
                <c:pt idx="11468">
                  <c:v>0.63400000000000001</c:v>
                </c:pt>
                <c:pt idx="11469">
                  <c:v>0.627</c:v>
                </c:pt>
                <c:pt idx="11470">
                  <c:v>0.55500000000000005</c:v>
                </c:pt>
                <c:pt idx="11471">
                  <c:v>0.51500000000000001</c:v>
                </c:pt>
                <c:pt idx="11472">
                  <c:v>0.47499999999999998</c:v>
                </c:pt>
                <c:pt idx="11473">
                  <c:v>0.435</c:v>
                </c:pt>
                <c:pt idx="11474">
                  <c:v>0.39500000000000002</c:v>
                </c:pt>
                <c:pt idx="11475">
                  <c:v>0.35499999999999998</c:v>
                </c:pt>
                <c:pt idx="11476">
                  <c:v>0.316</c:v>
                </c:pt>
                <c:pt idx="11477">
                  <c:v>0.27800000000000002</c:v>
                </c:pt>
                <c:pt idx="11478">
                  <c:v>0.67</c:v>
                </c:pt>
                <c:pt idx="11479">
                  <c:v>0.65800000000000003</c:v>
                </c:pt>
                <c:pt idx="11480">
                  <c:v>0.629</c:v>
                </c:pt>
                <c:pt idx="11481">
                  <c:v>0.622</c:v>
                </c:pt>
                <c:pt idx="11482">
                  <c:v>0.56000000000000005</c:v>
                </c:pt>
                <c:pt idx="11483">
                  <c:v>0.54600000000000004</c:v>
                </c:pt>
                <c:pt idx="11484">
                  <c:v>0.505</c:v>
                </c:pt>
                <c:pt idx="11485">
                  <c:v>0.46600000000000003</c:v>
                </c:pt>
                <c:pt idx="11486">
                  <c:v>0.42599999999999999</c:v>
                </c:pt>
                <c:pt idx="11487">
                  <c:v>0.38700000000000001</c:v>
                </c:pt>
                <c:pt idx="11488">
                  <c:v>0.34799999999999998</c:v>
                </c:pt>
                <c:pt idx="11489">
                  <c:v>0.309</c:v>
                </c:pt>
                <c:pt idx="11490">
                  <c:v>0.27600000000000002</c:v>
                </c:pt>
                <c:pt idx="11491">
                  <c:v>0.68500000000000005</c:v>
                </c:pt>
                <c:pt idx="11492">
                  <c:v>0.67300000000000004</c:v>
                </c:pt>
                <c:pt idx="11493">
                  <c:v>0.62</c:v>
                </c:pt>
                <c:pt idx="11494">
                  <c:v>0.61399999999999999</c:v>
                </c:pt>
                <c:pt idx="11495">
                  <c:v>0.496</c:v>
                </c:pt>
                <c:pt idx="11496">
                  <c:v>0.41599999999999998</c:v>
                </c:pt>
                <c:pt idx="11497">
                  <c:v>0.377</c:v>
                </c:pt>
                <c:pt idx="11498">
                  <c:v>0.33900000000000002</c:v>
                </c:pt>
                <c:pt idx="11499">
                  <c:v>0.30099999999999999</c:v>
                </c:pt>
                <c:pt idx="11500">
                  <c:v>0.52900000000000003</c:v>
                </c:pt>
                <c:pt idx="11501">
                  <c:v>0.48599999999999999</c:v>
                </c:pt>
                <c:pt idx="11502">
                  <c:v>0.42699999999999999</c:v>
                </c:pt>
                <c:pt idx="11503">
                  <c:v>0.38900000000000001</c:v>
                </c:pt>
                <c:pt idx="11504">
                  <c:v>0.35</c:v>
                </c:pt>
                <c:pt idx="11505">
                  <c:v>0.314</c:v>
                </c:pt>
                <c:pt idx="11506">
                  <c:v>0.27800000000000002</c:v>
                </c:pt>
                <c:pt idx="11507">
                  <c:v>0.27800000000000002</c:v>
                </c:pt>
                <c:pt idx="11508">
                  <c:v>0.69499999999999995</c:v>
                </c:pt>
                <c:pt idx="11509">
                  <c:v>0.66</c:v>
                </c:pt>
                <c:pt idx="11510">
                  <c:v>0.64500000000000002</c:v>
                </c:pt>
                <c:pt idx="11511">
                  <c:v>0.56699999999999995</c:v>
                </c:pt>
                <c:pt idx="11512">
                  <c:v>0.52400000000000002</c:v>
                </c:pt>
                <c:pt idx="11513">
                  <c:v>0.46500000000000002</c:v>
                </c:pt>
                <c:pt idx="11514">
                  <c:v>0.42799999999999999</c:v>
                </c:pt>
                <c:pt idx="11515">
                  <c:v>0.38800000000000001</c:v>
                </c:pt>
                <c:pt idx="11516">
                  <c:v>0.35199999999999998</c:v>
                </c:pt>
                <c:pt idx="11517">
                  <c:v>0.316</c:v>
                </c:pt>
                <c:pt idx="11518">
                  <c:v>0.28000000000000003</c:v>
                </c:pt>
                <c:pt idx="11519">
                  <c:v>0.27700000000000002</c:v>
                </c:pt>
                <c:pt idx="11520">
                  <c:v>0.27700000000000002</c:v>
                </c:pt>
                <c:pt idx="11521">
                  <c:v>0.27700000000000002</c:v>
                </c:pt>
                <c:pt idx="11522">
                  <c:v>0.69</c:v>
                </c:pt>
                <c:pt idx="11523">
                  <c:v>0.65500000000000003</c:v>
                </c:pt>
                <c:pt idx="11524">
                  <c:v>0.64</c:v>
                </c:pt>
                <c:pt idx="11525">
                  <c:v>0.629</c:v>
                </c:pt>
                <c:pt idx="11526">
                  <c:v>0.61</c:v>
                </c:pt>
                <c:pt idx="11527">
                  <c:v>0.502</c:v>
                </c:pt>
                <c:pt idx="11528">
                  <c:v>0.46500000000000002</c:v>
                </c:pt>
                <c:pt idx="11529">
                  <c:v>0.42499999999999999</c:v>
                </c:pt>
                <c:pt idx="11530">
                  <c:v>0.39100000000000001</c:v>
                </c:pt>
                <c:pt idx="11531">
                  <c:v>0.35299999999999998</c:v>
                </c:pt>
                <c:pt idx="11532">
                  <c:v>0.317</c:v>
                </c:pt>
                <c:pt idx="11533">
                  <c:v>0.28199999999999997</c:v>
                </c:pt>
                <c:pt idx="11534">
                  <c:v>0.27600000000000002</c:v>
                </c:pt>
                <c:pt idx="11535">
                  <c:v>0.27600000000000002</c:v>
                </c:pt>
                <c:pt idx="11536">
                  <c:v>0.69499999999999995</c:v>
                </c:pt>
                <c:pt idx="11537">
                  <c:v>0.66800000000000004</c:v>
                </c:pt>
                <c:pt idx="11538">
                  <c:v>0.65500000000000003</c:v>
                </c:pt>
                <c:pt idx="11539">
                  <c:v>0.625</c:v>
                </c:pt>
                <c:pt idx="11540">
                  <c:v>0.61199999999999999</c:v>
                </c:pt>
                <c:pt idx="11541">
                  <c:v>0.53500000000000003</c:v>
                </c:pt>
                <c:pt idx="11542">
                  <c:v>0.499</c:v>
                </c:pt>
                <c:pt idx="11543">
                  <c:v>0.45900000000000002</c:v>
                </c:pt>
                <c:pt idx="11544">
                  <c:v>0.42499999999999999</c:v>
                </c:pt>
                <c:pt idx="11545">
                  <c:v>0.38700000000000001</c:v>
                </c:pt>
                <c:pt idx="11546">
                  <c:v>0.35199999999999998</c:v>
                </c:pt>
                <c:pt idx="11547">
                  <c:v>0.317</c:v>
                </c:pt>
                <c:pt idx="11548">
                  <c:v>0.28299999999999997</c:v>
                </c:pt>
                <c:pt idx="11549">
                  <c:v>0.27500000000000002</c:v>
                </c:pt>
                <c:pt idx="11550">
                  <c:v>0.27600000000000002</c:v>
                </c:pt>
                <c:pt idx="11551">
                  <c:v>0.27600000000000002</c:v>
                </c:pt>
                <c:pt idx="11552">
                  <c:v>0.70199999999999996</c:v>
                </c:pt>
                <c:pt idx="11553">
                  <c:v>0.69</c:v>
                </c:pt>
                <c:pt idx="11554">
                  <c:v>0.70599999999999996</c:v>
                </c:pt>
                <c:pt idx="11555">
                  <c:v>0.69699999999999995</c:v>
                </c:pt>
                <c:pt idx="11556">
                  <c:v>0.67500000000000004</c:v>
                </c:pt>
                <c:pt idx="11557">
                  <c:v>0.65800000000000003</c:v>
                </c:pt>
                <c:pt idx="11558">
                  <c:v>0.60799999999999998</c:v>
                </c:pt>
                <c:pt idx="11559">
                  <c:v>0.59299999999999997</c:v>
                </c:pt>
                <c:pt idx="11560">
                  <c:v>0.56100000000000005</c:v>
                </c:pt>
                <c:pt idx="11561">
                  <c:v>0.51700000000000002</c:v>
                </c:pt>
                <c:pt idx="11562">
                  <c:v>0.432</c:v>
                </c:pt>
                <c:pt idx="11563">
                  <c:v>0.38900000000000001</c:v>
                </c:pt>
                <c:pt idx="11564">
                  <c:v>0.74399999999999999</c:v>
                </c:pt>
                <c:pt idx="11565">
                  <c:v>0.72499999999999998</c:v>
                </c:pt>
                <c:pt idx="11566">
                  <c:v>0.70699999999999996</c:v>
                </c:pt>
                <c:pt idx="11567">
                  <c:v>0.67</c:v>
                </c:pt>
                <c:pt idx="11568">
                  <c:v>0.65400000000000003</c:v>
                </c:pt>
                <c:pt idx="11569">
                  <c:v>0.60299999999999998</c:v>
                </c:pt>
                <c:pt idx="11570">
                  <c:v>0.58799999999999997</c:v>
                </c:pt>
                <c:pt idx="11571">
                  <c:v>0.57799999999999996</c:v>
                </c:pt>
                <c:pt idx="11572">
                  <c:v>0.55000000000000004</c:v>
                </c:pt>
                <c:pt idx="11573">
                  <c:v>0.50700000000000001</c:v>
                </c:pt>
                <c:pt idx="11574">
                  <c:v>0.46400000000000002</c:v>
                </c:pt>
                <c:pt idx="11575">
                  <c:v>0.42199999999999999</c:v>
                </c:pt>
                <c:pt idx="11576">
                  <c:v>0.38100000000000001</c:v>
                </c:pt>
                <c:pt idx="11577">
                  <c:v>0.34</c:v>
                </c:pt>
                <c:pt idx="11578">
                  <c:v>0.73899999999999999</c:v>
                </c:pt>
                <c:pt idx="11579">
                  <c:v>0.71899999999999997</c:v>
                </c:pt>
                <c:pt idx="11580">
                  <c:v>0.70099999999999996</c:v>
                </c:pt>
                <c:pt idx="11581">
                  <c:v>0.66500000000000004</c:v>
                </c:pt>
                <c:pt idx="11582">
                  <c:v>0.64900000000000002</c:v>
                </c:pt>
                <c:pt idx="11583">
                  <c:v>0.59899999999999998</c:v>
                </c:pt>
                <c:pt idx="11584">
                  <c:v>0.58399999999999996</c:v>
                </c:pt>
                <c:pt idx="11585">
                  <c:v>0.57299999999999995</c:v>
                </c:pt>
                <c:pt idx="11586">
                  <c:v>0.56399999999999995</c:v>
                </c:pt>
                <c:pt idx="11587">
                  <c:v>0.53800000000000003</c:v>
                </c:pt>
                <c:pt idx="11588">
                  <c:v>0.495</c:v>
                </c:pt>
                <c:pt idx="11589">
                  <c:v>0.45400000000000001</c:v>
                </c:pt>
                <c:pt idx="11590">
                  <c:v>0.41199999999999998</c:v>
                </c:pt>
                <c:pt idx="11591">
                  <c:v>0.371</c:v>
                </c:pt>
                <c:pt idx="11592">
                  <c:v>0.73299999999999998</c:v>
                </c:pt>
                <c:pt idx="11593">
                  <c:v>0.71299999999999997</c:v>
                </c:pt>
                <c:pt idx="11594">
                  <c:v>0.70599999999999996</c:v>
                </c:pt>
                <c:pt idx="11595">
                  <c:v>0.67800000000000005</c:v>
                </c:pt>
                <c:pt idx="11596">
                  <c:v>0.66400000000000003</c:v>
                </c:pt>
                <c:pt idx="11597">
                  <c:v>0.63200000000000001</c:v>
                </c:pt>
                <c:pt idx="11598">
                  <c:v>0.61799999999999999</c:v>
                </c:pt>
                <c:pt idx="11599">
                  <c:v>0.56899999999999995</c:v>
                </c:pt>
                <c:pt idx="11600">
                  <c:v>0.56000000000000005</c:v>
                </c:pt>
                <c:pt idx="11601">
                  <c:v>0.55000000000000004</c:v>
                </c:pt>
                <c:pt idx="11602">
                  <c:v>0.52400000000000002</c:v>
                </c:pt>
                <c:pt idx="11603">
                  <c:v>0.48199999999999998</c:v>
                </c:pt>
                <c:pt idx="11604">
                  <c:v>0.441</c:v>
                </c:pt>
                <c:pt idx="11605">
                  <c:v>0.40100000000000002</c:v>
                </c:pt>
                <c:pt idx="11606">
                  <c:v>0.36099999999999999</c:v>
                </c:pt>
                <c:pt idx="11607">
                  <c:v>0.32100000000000001</c:v>
                </c:pt>
                <c:pt idx="11608">
                  <c:v>0.71899999999999997</c:v>
                </c:pt>
                <c:pt idx="11609">
                  <c:v>0.70699999999999996</c:v>
                </c:pt>
                <c:pt idx="11610">
                  <c:v>0.74299999999999999</c:v>
                </c:pt>
                <c:pt idx="11611">
                  <c:v>0.71399999999999997</c:v>
                </c:pt>
                <c:pt idx="11612">
                  <c:v>0.70899999999999996</c:v>
                </c:pt>
                <c:pt idx="11613">
                  <c:v>0.67400000000000004</c:v>
                </c:pt>
                <c:pt idx="11614">
                  <c:v>0.65700000000000003</c:v>
                </c:pt>
                <c:pt idx="11615">
                  <c:v>0.61599999999999999</c:v>
                </c:pt>
                <c:pt idx="11616">
                  <c:v>0.60199999999999998</c:v>
                </c:pt>
                <c:pt idx="11617">
                  <c:v>0.58399999999999996</c:v>
                </c:pt>
                <c:pt idx="11618">
                  <c:v>0.49199999999999999</c:v>
                </c:pt>
                <c:pt idx="11619">
                  <c:v>0.44800000000000001</c:v>
                </c:pt>
                <c:pt idx="11620">
                  <c:v>0.75700000000000001</c:v>
                </c:pt>
                <c:pt idx="11621">
                  <c:v>0.74</c:v>
                </c:pt>
                <c:pt idx="11622">
                  <c:v>0.72099999999999997</c:v>
                </c:pt>
                <c:pt idx="11623">
                  <c:v>0.70399999999999996</c:v>
                </c:pt>
                <c:pt idx="11624">
                  <c:v>0.66900000000000004</c:v>
                </c:pt>
                <c:pt idx="11625">
                  <c:v>0.65200000000000002</c:v>
                </c:pt>
                <c:pt idx="11626">
                  <c:v>0.61199999999999999</c:v>
                </c:pt>
                <c:pt idx="11627">
                  <c:v>0.59799999999999998</c:v>
                </c:pt>
                <c:pt idx="11628">
                  <c:v>0.58699999999999997</c:v>
                </c:pt>
                <c:pt idx="11629">
                  <c:v>0.56899999999999995</c:v>
                </c:pt>
                <c:pt idx="11630">
                  <c:v>0.52400000000000002</c:v>
                </c:pt>
                <c:pt idx="11631">
                  <c:v>0.47899999999999998</c:v>
                </c:pt>
                <c:pt idx="11632">
                  <c:v>0.435</c:v>
                </c:pt>
                <c:pt idx="11633">
                  <c:v>0.39200000000000002</c:v>
                </c:pt>
                <c:pt idx="11634">
                  <c:v>0.752</c:v>
                </c:pt>
                <c:pt idx="11635">
                  <c:v>0.73399999999999999</c:v>
                </c:pt>
                <c:pt idx="11636">
                  <c:v>0.71599999999999997</c:v>
                </c:pt>
                <c:pt idx="11637">
                  <c:v>0.69899999999999995</c:v>
                </c:pt>
                <c:pt idx="11638">
                  <c:v>0.66400000000000003</c:v>
                </c:pt>
                <c:pt idx="11639">
                  <c:v>0.64700000000000002</c:v>
                </c:pt>
                <c:pt idx="11640">
                  <c:v>0.63500000000000001</c:v>
                </c:pt>
                <c:pt idx="11641">
                  <c:v>0.62</c:v>
                </c:pt>
                <c:pt idx="11642">
                  <c:v>0.58299999999999996</c:v>
                </c:pt>
                <c:pt idx="11643">
                  <c:v>0.57199999999999995</c:v>
                </c:pt>
                <c:pt idx="11644">
                  <c:v>0.55300000000000005</c:v>
                </c:pt>
                <c:pt idx="11645">
                  <c:v>0.50900000000000001</c:v>
                </c:pt>
                <c:pt idx="11646">
                  <c:v>0.46500000000000002</c:v>
                </c:pt>
                <c:pt idx="11647">
                  <c:v>0.42099999999999999</c:v>
                </c:pt>
                <c:pt idx="11648">
                  <c:v>0.72</c:v>
                </c:pt>
                <c:pt idx="11649">
                  <c:v>0.70899999999999996</c:v>
                </c:pt>
                <c:pt idx="11650">
                  <c:v>0.71699999999999997</c:v>
                </c:pt>
                <c:pt idx="11651">
                  <c:v>0.70399999999999996</c:v>
                </c:pt>
                <c:pt idx="11652">
                  <c:v>0.67600000000000005</c:v>
                </c:pt>
                <c:pt idx="11653">
                  <c:v>0.66200000000000003</c:v>
                </c:pt>
                <c:pt idx="11654">
                  <c:v>0.63</c:v>
                </c:pt>
                <c:pt idx="11655">
                  <c:v>0.61599999999999999</c:v>
                </c:pt>
                <c:pt idx="11656">
                  <c:v>0.57799999999999996</c:v>
                </c:pt>
                <c:pt idx="11657">
                  <c:v>0.56799999999999995</c:v>
                </c:pt>
                <c:pt idx="11658">
                  <c:v>0.55800000000000005</c:v>
                </c:pt>
                <c:pt idx="11659">
                  <c:v>0.53600000000000003</c:v>
                </c:pt>
                <c:pt idx="11660">
                  <c:v>0.49199999999999999</c:v>
                </c:pt>
                <c:pt idx="11661">
                  <c:v>0.44900000000000001</c:v>
                </c:pt>
                <c:pt idx="11662">
                  <c:v>0.40699999999999997</c:v>
                </c:pt>
                <c:pt idx="11663">
                  <c:v>0.36499999999999999</c:v>
                </c:pt>
                <c:pt idx="11664">
                  <c:v>0.72299999999999998</c:v>
                </c:pt>
                <c:pt idx="11665">
                  <c:v>0.71399999999999997</c:v>
                </c:pt>
                <c:pt idx="11666">
                  <c:v>0.747</c:v>
                </c:pt>
                <c:pt idx="11667">
                  <c:v>0.71799999999999997</c:v>
                </c:pt>
                <c:pt idx="11668">
                  <c:v>0.70399999999999996</c:v>
                </c:pt>
                <c:pt idx="11669">
                  <c:v>0.66900000000000004</c:v>
                </c:pt>
                <c:pt idx="11670">
                  <c:v>0.65400000000000003</c:v>
                </c:pt>
                <c:pt idx="11671">
                  <c:v>0.61499999999999999</c:v>
                </c:pt>
                <c:pt idx="11672">
                  <c:v>0.60199999999999998</c:v>
                </c:pt>
                <c:pt idx="11673">
                  <c:v>0.56100000000000005</c:v>
                </c:pt>
                <c:pt idx="11674">
                  <c:v>0.47</c:v>
                </c:pt>
                <c:pt idx="11675">
                  <c:v>0.42599999999999999</c:v>
                </c:pt>
                <c:pt idx="11676">
                  <c:v>0.75</c:v>
                </c:pt>
                <c:pt idx="11677">
                  <c:v>0.73299999999999998</c:v>
                </c:pt>
                <c:pt idx="11678">
                  <c:v>0.71499999999999997</c:v>
                </c:pt>
                <c:pt idx="11679">
                  <c:v>0.69899999999999995</c:v>
                </c:pt>
                <c:pt idx="11680">
                  <c:v>0.66400000000000003</c:v>
                </c:pt>
                <c:pt idx="11681">
                  <c:v>0.64900000000000002</c:v>
                </c:pt>
                <c:pt idx="11682">
                  <c:v>0.61099999999999999</c:v>
                </c:pt>
                <c:pt idx="11683">
                  <c:v>0.625</c:v>
                </c:pt>
                <c:pt idx="11684">
                  <c:v>0.58599999999999997</c:v>
                </c:pt>
                <c:pt idx="11685">
                  <c:v>0.54600000000000004</c:v>
                </c:pt>
                <c:pt idx="11686">
                  <c:v>0.501</c:v>
                </c:pt>
                <c:pt idx="11687">
                  <c:v>0.45600000000000002</c:v>
                </c:pt>
                <c:pt idx="11688">
                  <c:v>0.41199999999999998</c:v>
                </c:pt>
                <c:pt idx="11689">
                  <c:v>0.36899999999999999</c:v>
                </c:pt>
                <c:pt idx="11690">
                  <c:v>0.71799999999999997</c:v>
                </c:pt>
                <c:pt idx="11691">
                  <c:v>0.70699999999999996</c:v>
                </c:pt>
                <c:pt idx="11692">
                  <c:v>0.71599999999999997</c:v>
                </c:pt>
                <c:pt idx="11693">
                  <c:v>0.70299999999999996</c:v>
                </c:pt>
                <c:pt idx="11694">
                  <c:v>0.67600000000000005</c:v>
                </c:pt>
                <c:pt idx="11695">
                  <c:v>0.66300000000000003</c:v>
                </c:pt>
                <c:pt idx="11696">
                  <c:v>0.63300000000000001</c:v>
                </c:pt>
                <c:pt idx="11697">
                  <c:v>0.62</c:v>
                </c:pt>
                <c:pt idx="11698">
                  <c:v>0.58199999999999996</c:v>
                </c:pt>
                <c:pt idx="11699">
                  <c:v>0.57199999999999995</c:v>
                </c:pt>
                <c:pt idx="11700">
                  <c:v>0.52900000000000003</c:v>
                </c:pt>
                <c:pt idx="11701">
                  <c:v>0.48499999999999999</c:v>
                </c:pt>
                <c:pt idx="11702">
                  <c:v>0.441</c:v>
                </c:pt>
                <c:pt idx="11703">
                  <c:v>0.39800000000000002</c:v>
                </c:pt>
                <c:pt idx="11704">
                  <c:v>0.71299999999999997</c:v>
                </c:pt>
                <c:pt idx="11705">
                  <c:v>0.70199999999999996</c:v>
                </c:pt>
                <c:pt idx="11706">
                  <c:v>0.71</c:v>
                </c:pt>
                <c:pt idx="11707">
                  <c:v>0.69799999999999995</c:v>
                </c:pt>
                <c:pt idx="11708">
                  <c:v>0.67100000000000004</c:v>
                </c:pt>
                <c:pt idx="11709">
                  <c:v>0.65800000000000003</c:v>
                </c:pt>
                <c:pt idx="11710">
                  <c:v>0.628</c:v>
                </c:pt>
                <c:pt idx="11711">
                  <c:v>0.61599999999999999</c:v>
                </c:pt>
                <c:pt idx="11712">
                  <c:v>0.57799999999999996</c:v>
                </c:pt>
                <c:pt idx="11713">
                  <c:v>0.56699999999999995</c:v>
                </c:pt>
                <c:pt idx="11714">
                  <c:v>0.55600000000000005</c:v>
                </c:pt>
                <c:pt idx="11715">
                  <c:v>0.51200000000000001</c:v>
                </c:pt>
                <c:pt idx="11716">
                  <c:v>0.46899999999999997</c:v>
                </c:pt>
                <c:pt idx="11717">
                  <c:v>0.42599999999999999</c:v>
                </c:pt>
                <c:pt idx="11718">
                  <c:v>0.38300000000000001</c:v>
                </c:pt>
                <c:pt idx="11719">
                  <c:v>0.34100000000000003</c:v>
                </c:pt>
                <c:pt idx="11720">
                  <c:v>0.71599999999999997</c:v>
                </c:pt>
                <c:pt idx="11721">
                  <c:v>0.70699999999999996</c:v>
                </c:pt>
                <c:pt idx="11722">
                  <c:v>0.72699999999999998</c:v>
                </c:pt>
                <c:pt idx="11723">
                  <c:v>0.746</c:v>
                </c:pt>
                <c:pt idx="11724">
                  <c:v>0.67200000000000004</c:v>
                </c:pt>
                <c:pt idx="11725">
                  <c:v>0.66</c:v>
                </c:pt>
                <c:pt idx="11726">
                  <c:v>0.623</c:v>
                </c:pt>
                <c:pt idx="11727">
                  <c:v>0.57799999999999996</c:v>
                </c:pt>
                <c:pt idx="11728">
                  <c:v>0.49099999999999999</c:v>
                </c:pt>
                <c:pt idx="11729">
                  <c:v>0.45</c:v>
                </c:pt>
                <c:pt idx="11730">
                  <c:v>0.36899999999999999</c:v>
                </c:pt>
                <c:pt idx="11731">
                  <c:v>0.32800000000000001</c:v>
                </c:pt>
                <c:pt idx="11732">
                  <c:v>0.71099999999999997</c:v>
                </c:pt>
                <c:pt idx="11733">
                  <c:v>0.70399999999999996</c:v>
                </c:pt>
                <c:pt idx="11734">
                  <c:v>0.67400000000000004</c:v>
                </c:pt>
                <c:pt idx="11735">
                  <c:v>0.66600000000000004</c:v>
                </c:pt>
                <c:pt idx="11736">
                  <c:v>0.65500000000000003</c:v>
                </c:pt>
                <c:pt idx="11737">
                  <c:v>0.626</c:v>
                </c:pt>
                <c:pt idx="11738">
                  <c:v>0.61099999999999999</c:v>
                </c:pt>
                <c:pt idx="11739">
                  <c:v>0.52400000000000002</c:v>
                </c:pt>
                <c:pt idx="11740">
                  <c:v>0.48299999999999998</c:v>
                </c:pt>
                <c:pt idx="11741">
                  <c:v>0.443</c:v>
                </c:pt>
                <c:pt idx="11742">
                  <c:v>0.40200000000000002</c:v>
                </c:pt>
                <c:pt idx="11743">
                  <c:v>0.36199999999999999</c:v>
                </c:pt>
                <c:pt idx="11744">
                  <c:v>0.32200000000000001</c:v>
                </c:pt>
                <c:pt idx="11745">
                  <c:v>0.28299999999999997</c:v>
                </c:pt>
                <c:pt idx="11746">
                  <c:v>0.70599999999999996</c:v>
                </c:pt>
                <c:pt idx="11747">
                  <c:v>0.69799999999999995</c:v>
                </c:pt>
                <c:pt idx="11748">
                  <c:v>0.69</c:v>
                </c:pt>
                <c:pt idx="11749">
                  <c:v>0.68200000000000005</c:v>
                </c:pt>
                <c:pt idx="11750">
                  <c:v>0.67</c:v>
                </c:pt>
                <c:pt idx="11751">
                  <c:v>0.61699999999999999</c:v>
                </c:pt>
                <c:pt idx="11752">
                  <c:v>0.60599999999999998</c:v>
                </c:pt>
                <c:pt idx="11753">
                  <c:v>0.57999999999999996</c:v>
                </c:pt>
                <c:pt idx="11754">
                  <c:v>0.53700000000000003</c:v>
                </c:pt>
                <c:pt idx="11755">
                  <c:v>0.47599999999999998</c:v>
                </c:pt>
                <c:pt idx="11756">
                  <c:v>0.434</c:v>
                </c:pt>
                <c:pt idx="11757">
                  <c:v>0.39400000000000002</c:v>
                </c:pt>
                <c:pt idx="11758">
                  <c:v>0.35399999999999998</c:v>
                </c:pt>
                <c:pt idx="11759">
                  <c:v>0.315</c:v>
                </c:pt>
                <c:pt idx="11760">
                  <c:v>0.67500000000000004</c:v>
                </c:pt>
                <c:pt idx="11761">
                  <c:v>0.66800000000000004</c:v>
                </c:pt>
                <c:pt idx="11762">
                  <c:v>0.68400000000000005</c:v>
                </c:pt>
                <c:pt idx="11763">
                  <c:v>0.67600000000000005</c:v>
                </c:pt>
                <c:pt idx="11764">
                  <c:v>0.66500000000000004</c:v>
                </c:pt>
                <c:pt idx="11765">
                  <c:v>0.61299999999999999</c:v>
                </c:pt>
                <c:pt idx="11766">
                  <c:v>0.60199999999999998</c:v>
                </c:pt>
                <c:pt idx="11767">
                  <c:v>0.57699999999999996</c:v>
                </c:pt>
                <c:pt idx="11768">
                  <c:v>0.56499999999999995</c:v>
                </c:pt>
                <c:pt idx="11769">
                  <c:v>0.504</c:v>
                </c:pt>
                <c:pt idx="11770">
                  <c:v>0.46300000000000002</c:v>
                </c:pt>
                <c:pt idx="11771">
                  <c:v>0.42299999999999999</c:v>
                </c:pt>
                <c:pt idx="11772">
                  <c:v>0.38400000000000001</c:v>
                </c:pt>
                <c:pt idx="11773">
                  <c:v>0.34499999999999997</c:v>
                </c:pt>
                <c:pt idx="11774">
                  <c:v>0.30599999999999999</c:v>
                </c:pt>
                <c:pt idx="11775">
                  <c:v>0.27500000000000002</c:v>
                </c:pt>
                <c:pt idx="11776">
                  <c:v>0.72299999999999998</c:v>
                </c:pt>
                <c:pt idx="11777">
                  <c:v>0.67</c:v>
                </c:pt>
                <c:pt idx="11778">
                  <c:v>0.72599999999999998</c:v>
                </c:pt>
                <c:pt idx="11779">
                  <c:v>0.71799999999999997</c:v>
                </c:pt>
                <c:pt idx="11780">
                  <c:v>0.76400000000000001</c:v>
                </c:pt>
                <c:pt idx="11781">
                  <c:v>0.76900000000000002</c:v>
                </c:pt>
                <c:pt idx="11782">
                  <c:v>0.75800000000000001</c:v>
                </c:pt>
                <c:pt idx="11783">
                  <c:v>0.76300000000000001</c:v>
                </c:pt>
                <c:pt idx="11784">
                  <c:v>0.753</c:v>
                </c:pt>
                <c:pt idx="11785">
                  <c:v>0.73499999999999999</c:v>
                </c:pt>
                <c:pt idx="11786">
                  <c:v>0.72899999999999998</c:v>
                </c:pt>
                <c:pt idx="11787">
                  <c:v>0.72</c:v>
                </c:pt>
                <c:pt idx="11788">
                  <c:v>0.70899999999999996</c:v>
                </c:pt>
                <c:pt idx="11789">
                  <c:v>0.754</c:v>
                </c:pt>
                <c:pt idx="11790">
                  <c:v>0.72399999999999998</c:v>
                </c:pt>
                <c:pt idx="11791">
                  <c:v>0.71499999999999997</c:v>
                </c:pt>
                <c:pt idx="11792">
                  <c:v>0.749</c:v>
                </c:pt>
                <c:pt idx="11793">
                  <c:v>0.73899999999999999</c:v>
                </c:pt>
                <c:pt idx="11794">
                  <c:v>0.73</c:v>
                </c:pt>
                <c:pt idx="11795">
                  <c:v>0.75</c:v>
                </c:pt>
                <c:pt idx="11796">
                  <c:v>0.73399999999999999</c:v>
                </c:pt>
                <c:pt idx="11797">
                  <c:v>0.72499999999999998</c:v>
                </c:pt>
                <c:pt idx="11798">
                  <c:v>0.745</c:v>
                </c:pt>
                <c:pt idx="11799">
                  <c:v>0.72899999999999998</c:v>
                </c:pt>
                <c:pt idx="11800">
                  <c:v>0.72</c:v>
                </c:pt>
                <c:pt idx="11801">
                  <c:v>0.73199999999999998</c:v>
                </c:pt>
                <c:pt idx="11802">
                  <c:v>0.76800000000000002</c:v>
                </c:pt>
                <c:pt idx="11803">
                  <c:v>0.75900000000000001</c:v>
                </c:pt>
                <c:pt idx="11804">
                  <c:v>0.72699999999999998</c:v>
                </c:pt>
                <c:pt idx="11805">
                  <c:v>0.76200000000000001</c:v>
                </c:pt>
                <c:pt idx="11806">
                  <c:v>0.83599999999999997</c:v>
                </c:pt>
                <c:pt idx="11807">
                  <c:v>0.745</c:v>
                </c:pt>
                <c:pt idx="11808">
                  <c:v>0.83</c:v>
                </c:pt>
                <c:pt idx="11809">
                  <c:v>0.73899999999999999</c:v>
                </c:pt>
                <c:pt idx="11810">
                  <c:v>0.74</c:v>
                </c:pt>
                <c:pt idx="11811">
                  <c:v>0.78700000000000003</c:v>
                </c:pt>
                <c:pt idx="11812">
                  <c:v>0.76</c:v>
                </c:pt>
                <c:pt idx="11813">
                  <c:v>0.748</c:v>
                </c:pt>
                <c:pt idx="11814">
                  <c:v>0.755</c:v>
                </c:pt>
                <c:pt idx="11815">
                  <c:v>0.74299999999999999</c:v>
                </c:pt>
                <c:pt idx="11816">
                  <c:v>0.75</c:v>
                </c:pt>
                <c:pt idx="11817">
                  <c:v>0.74199999999999999</c:v>
                </c:pt>
                <c:pt idx="11818">
                  <c:v>0.73799999999999999</c:v>
                </c:pt>
                <c:pt idx="11819">
                  <c:v>0.745</c:v>
                </c:pt>
                <c:pt idx="11820">
                  <c:v>0.73699999999999999</c:v>
                </c:pt>
                <c:pt idx="11821">
                  <c:v>0.77600000000000002</c:v>
                </c:pt>
                <c:pt idx="11822">
                  <c:v>0.76800000000000002</c:v>
                </c:pt>
                <c:pt idx="11823">
                  <c:v>0.76300000000000001</c:v>
                </c:pt>
                <c:pt idx="11824">
                  <c:v>0.77100000000000002</c:v>
                </c:pt>
                <c:pt idx="11825">
                  <c:v>0.77400000000000002</c:v>
                </c:pt>
                <c:pt idx="11826">
                  <c:v>0.76500000000000001</c:v>
                </c:pt>
                <c:pt idx="11827">
                  <c:v>0.75700000000000001</c:v>
                </c:pt>
                <c:pt idx="11828">
                  <c:v>0.78500000000000003</c:v>
                </c:pt>
                <c:pt idx="11829">
                  <c:v>0.77700000000000002</c:v>
                </c:pt>
                <c:pt idx="11830">
                  <c:v>0.76800000000000002</c:v>
                </c:pt>
                <c:pt idx="11831">
                  <c:v>0.77900000000000003</c:v>
                </c:pt>
                <c:pt idx="11832">
                  <c:v>0.77100000000000002</c:v>
                </c:pt>
                <c:pt idx="11833">
                  <c:v>0.76400000000000001</c:v>
                </c:pt>
                <c:pt idx="11834">
                  <c:v>0.746</c:v>
                </c:pt>
                <c:pt idx="11835">
                  <c:v>0.73799999999999999</c:v>
                </c:pt>
                <c:pt idx="11836">
                  <c:v>0.75800000000000001</c:v>
                </c:pt>
                <c:pt idx="11837">
                  <c:v>0.74099999999999999</c:v>
                </c:pt>
                <c:pt idx="11838">
                  <c:v>0.752</c:v>
                </c:pt>
                <c:pt idx="11839">
                  <c:v>0.73499999999999999</c:v>
                </c:pt>
                <c:pt idx="11840">
                  <c:v>0.78600000000000003</c:v>
                </c:pt>
                <c:pt idx="11841">
                  <c:v>0.84499999999999997</c:v>
                </c:pt>
                <c:pt idx="11842">
                  <c:v>0.83099999999999996</c:v>
                </c:pt>
                <c:pt idx="11843">
                  <c:v>0.79500000000000004</c:v>
                </c:pt>
                <c:pt idx="11844">
                  <c:v>0.749</c:v>
                </c:pt>
                <c:pt idx="11845">
                  <c:v>0.751</c:v>
                </c:pt>
                <c:pt idx="11846">
                  <c:v>0.74399999999999999</c:v>
                </c:pt>
                <c:pt idx="11847">
                  <c:v>0.746</c:v>
                </c:pt>
                <c:pt idx="11848">
                  <c:v>0.73899999999999999</c:v>
                </c:pt>
                <c:pt idx="11849">
                  <c:v>0.745</c:v>
                </c:pt>
                <c:pt idx="11850">
                  <c:v>0.77700000000000002</c:v>
                </c:pt>
                <c:pt idx="11851">
                  <c:v>0.76900000000000002</c:v>
                </c:pt>
                <c:pt idx="11852">
                  <c:v>0.76400000000000001</c:v>
                </c:pt>
                <c:pt idx="11853">
                  <c:v>0.77600000000000002</c:v>
                </c:pt>
                <c:pt idx="11854">
                  <c:v>0.77100000000000002</c:v>
                </c:pt>
                <c:pt idx="11855">
                  <c:v>0.76300000000000001</c:v>
                </c:pt>
                <c:pt idx="11856">
                  <c:v>0.77</c:v>
                </c:pt>
                <c:pt idx="11857">
                  <c:v>0.76300000000000001</c:v>
                </c:pt>
                <c:pt idx="11858">
                  <c:v>0.76500000000000001</c:v>
                </c:pt>
                <c:pt idx="11859">
                  <c:v>0.77700000000000002</c:v>
                </c:pt>
                <c:pt idx="11860">
                  <c:v>0.78100000000000003</c:v>
                </c:pt>
                <c:pt idx="11861">
                  <c:v>0.77600000000000002</c:v>
                </c:pt>
                <c:pt idx="11862">
                  <c:v>0.77100000000000002</c:v>
                </c:pt>
                <c:pt idx="11863">
                  <c:v>0.77500000000000002</c:v>
                </c:pt>
                <c:pt idx="11864">
                  <c:v>0.77100000000000002</c:v>
                </c:pt>
                <c:pt idx="11865">
                  <c:v>0.76600000000000001</c:v>
                </c:pt>
                <c:pt idx="11866">
                  <c:v>0.75900000000000001</c:v>
                </c:pt>
                <c:pt idx="11867">
                  <c:v>0.74199999999999999</c:v>
                </c:pt>
                <c:pt idx="11868">
                  <c:v>0.76100000000000001</c:v>
                </c:pt>
                <c:pt idx="11869">
                  <c:v>0.753</c:v>
                </c:pt>
                <c:pt idx="11870">
                  <c:v>0.755</c:v>
                </c:pt>
                <c:pt idx="11871">
                  <c:v>0.747</c:v>
                </c:pt>
                <c:pt idx="11872">
                  <c:v>0.78700000000000003</c:v>
                </c:pt>
                <c:pt idx="11873">
                  <c:v>0.78100000000000003</c:v>
                </c:pt>
                <c:pt idx="11874">
                  <c:v>0.76900000000000002</c:v>
                </c:pt>
                <c:pt idx="11875">
                  <c:v>0.8</c:v>
                </c:pt>
                <c:pt idx="11876">
                  <c:v>0.74199999999999999</c:v>
                </c:pt>
                <c:pt idx="11877">
                  <c:v>0.74399999999999999</c:v>
                </c:pt>
                <c:pt idx="11878">
                  <c:v>0.73699999999999999</c:v>
                </c:pt>
                <c:pt idx="11879">
                  <c:v>0.73899999999999999</c:v>
                </c:pt>
                <c:pt idx="11880">
                  <c:v>0.76800000000000002</c:v>
                </c:pt>
                <c:pt idx="11881">
                  <c:v>0.76300000000000001</c:v>
                </c:pt>
                <c:pt idx="11882">
                  <c:v>0.77</c:v>
                </c:pt>
                <c:pt idx="11883">
                  <c:v>0.76200000000000001</c:v>
                </c:pt>
                <c:pt idx="11884">
                  <c:v>0.75700000000000001</c:v>
                </c:pt>
                <c:pt idx="11885">
                  <c:v>0.75900000000000001</c:v>
                </c:pt>
                <c:pt idx="11886">
                  <c:v>0.76400000000000001</c:v>
                </c:pt>
                <c:pt idx="11887">
                  <c:v>0.75600000000000001</c:v>
                </c:pt>
                <c:pt idx="11888">
                  <c:v>0.754</c:v>
                </c:pt>
                <c:pt idx="11889">
                  <c:v>0.78</c:v>
                </c:pt>
                <c:pt idx="11890">
                  <c:v>0.77100000000000002</c:v>
                </c:pt>
                <c:pt idx="11891">
                  <c:v>0.77</c:v>
                </c:pt>
                <c:pt idx="11892">
                  <c:v>0.77400000000000002</c:v>
                </c:pt>
                <c:pt idx="11893">
                  <c:v>0.76600000000000001</c:v>
                </c:pt>
                <c:pt idx="11894">
                  <c:v>0.76400000000000001</c:v>
                </c:pt>
                <c:pt idx="11895">
                  <c:v>0.76800000000000002</c:v>
                </c:pt>
                <c:pt idx="11896">
                  <c:v>0.76</c:v>
                </c:pt>
                <c:pt idx="11897">
                  <c:v>0.76</c:v>
                </c:pt>
                <c:pt idx="11898">
                  <c:v>0.751</c:v>
                </c:pt>
                <c:pt idx="11899">
                  <c:v>0.74299999999999999</c:v>
                </c:pt>
                <c:pt idx="11900">
                  <c:v>0.754</c:v>
                </c:pt>
                <c:pt idx="11901">
                  <c:v>0.746</c:v>
                </c:pt>
                <c:pt idx="11902">
                  <c:v>0.78600000000000003</c:v>
                </c:pt>
                <c:pt idx="11903">
                  <c:v>0.78</c:v>
                </c:pt>
                <c:pt idx="11904">
                  <c:v>0.78</c:v>
                </c:pt>
                <c:pt idx="11905">
                  <c:v>0.77400000000000002</c:v>
                </c:pt>
                <c:pt idx="11906">
                  <c:v>0.79700000000000004</c:v>
                </c:pt>
                <c:pt idx="11907">
                  <c:v>0.79400000000000004</c:v>
                </c:pt>
                <c:pt idx="11908">
                  <c:v>0.75600000000000001</c:v>
                </c:pt>
                <c:pt idx="11909">
                  <c:v>0.754</c:v>
                </c:pt>
                <c:pt idx="11910">
                  <c:v>0.751</c:v>
                </c:pt>
                <c:pt idx="11911">
                  <c:v>0.749</c:v>
                </c:pt>
                <c:pt idx="11912">
                  <c:v>0.745</c:v>
                </c:pt>
                <c:pt idx="11913">
                  <c:v>0.73799999999999999</c:v>
                </c:pt>
                <c:pt idx="11914">
                  <c:v>0.76300000000000001</c:v>
                </c:pt>
                <c:pt idx="11915">
                  <c:v>0.72699999999999998</c:v>
                </c:pt>
                <c:pt idx="11916">
                  <c:v>0.71899999999999997</c:v>
                </c:pt>
                <c:pt idx="11917">
                  <c:v>0.76500000000000001</c:v>
                </c:pt>
                <c:pt idx="11918">
                  <c:v>0.75700000000000001</c:v>
                </c:pt>
                <c:pt idx="11919">
                  <c:v>0.72099999999999997</c:v>
                </c:pt>
                <c:pt idx="11920">
                  <c:v>0.75900000000000001</c:v>
                </c:pt>
                <c:pt idx="11921">
                  <c:v>0.76300000000000001</c:v>
                </c:pt>
                <c:pt idx="11922">
                  <c:v>0.754</c:v>
                </c:pt>
                <c:pt idx="11923">
                  <c:v>0.72099999999999997</c:v>
                </c:pt>
                <c:pt idx="11924">
                  <c:v>0.73599999999999999</c:v>
                </c:pt>
                <c:pt idx="11925">
                  <c:v>0.72699999999999998</c:v>
                </c:pt>
                <c:pt idx="11926">
                  <c:v>0.71599999999999997</c:v>
                </c:pt>
                <c:pt idx="11927">
                  <c:v>0.73</c:v>
                </c:pt>
                <c:pt idx="11928">
                  <c:v>0.72099999999999997</c:v>
                </c:pt>
                <c:pt idx="11929">
                  <c:v>0.77700000000000002</c:v>
                </c:pt>
                <c:pt idx="11930">
                  <c:v>0.83599999999999997</c:v>
                </c:pt>
                <c:pt idx="11931">
                  <c:v>0.82499999999999996</c:v>
                </c:pt>
                <c:pt idx="11932">
                  <c:v>0.77200000000000002</c:v>
                </c:pt>
                <c:pt idx="11933">
                  <c:v>0.82899999999999996</c:v>
                </c:pt>
                <c:pt idx="11934">
                  <c:v>0.76600000000000001</c:v>
                </c:pt>
                <c:pt idx="11935">
                  <c:v>0.82299999999999995</c:v>
                </c:pt>
                <c:pt idx="11936">
                  <c:v>0.79500000000000004</c:v>
                </c:pt>
                <c:pt idx="11937">
                  <c:v>0.80100000000000005</c:v>
                </c:pt>
                <c:pt idx="11938">
                  <c:v>0.78900000000000003</c:v>
                </c:pt>
                <c:pt idx="11939">
                  <c:v>0.73299999999999998</c:v>
                </c:pt>
                <c:pt idx="11940">
                  <c:v>0.76600000000000001</c:v>
                </c:pt>
                <c:pt idx="11941">
                  <c:v>0.76100000000000001</c:v>
                </c:pt>
                <c:pt idx="11942">
                  <c:v>0.751</c:v>
                </c:pt>
                <c:pt idx="11943">
                  <c:v>0.755</c:v>
                </c:pt>
                <c:pt idx="11944">
                  <c:v>0.746</c:v>
                </c:pt>
                <c:pt idx="11945">
                  <c:v>0.72199999999999998</c:v>
                </c:pt>
                <c:pt idx="11946">
                  <c:v>0.71299999999999997</c:v>
                </c:pt>
                <c:pt idx="11947">
                  <c:v>0.71699999999999997</c:v>
                </c:pt>
                <c:pt idx="11948">
                  <c:v>0.70799999999999996</c:v>
                </c:pt>
                <c:pt idx="11949">
                  <c:v>0.71199999999999997</c:v>
                </c:pt>
                <c:pt idx="11950">
                  <c:v>0.70299999999999996</c:v>
                </c:pt>
                <c:pt idx="11951">
                  <c:v>0.74299999999999999</c:v>
                </c:pt>
                <c:pt idx="11952">
                  <c:v>0.73399999999999999</c:v>
                </c:pt>
                <c:pt idx="11953">
                  <c:v>0.73799999999999999</c:v>
                </c:pt>
                <c:pt idx="11954">
                  <c:v>0.72799999999999998</c:v>
                </c:pt>
                <c:pt idx="11955">
                  <c:v>0.73199999999999998</c:v>
                </c:pt>
                <c:pt idx="11956">
                  <c:v>0.72299999999999998</c:v>
                </c:pt>
                <c:pt idx="11957">
                  <c:v>0.70299999999999996</c:v>
                </c:pt>
                <c:pt idx="11958">
                  <c:v>0.69399999999999995</c:v>
                </c:pt>
                <c:pt idx="11959">
                  <c:v>0.69799999999999995</c:v>
                </c:pt>
                <c:pt idx="11960">
                  <c:v>0.76200000000000001</c:v>
                </c:pt>
                <c:pt idx="11961">
                  <c:v>0.75700000000000001</c:v>
                </c:pt>
                <c:pt idx="11962">
                  <c:v>0.749</c:v>
                </c:pt>
                <c:pt idx="11963">
                  <c:v>0.752</c:v>
                </c:pt>
                <c:pt idx="11964">
                  <c:v>0.74399999999999999</c:v>
                </c:pt>
                <c:pt idx="11965">
                  <c:v>0.747</c:v>
                </c:pt>
                <c:pt idx="11966">
                  <c:v>0.73799999999999999</c:v>
                </c:pt>
                <c:pt idx="11967">
                  <c:v>0.76500000000000001</c:v>
                </c:pt>
                <c:pt idx="11968">
                  <c:v>0.75600000000000001</c:v>
                </c:pt>
                <c:pt idx="11969">
                  <c:v>0.75900000000000001</c:v>
                </c:pt>
                <c:pt idx="11970">
                  <c:v>0.751</c:v>
                </c:pt>
                <c:pt idx="11971">
                  <c:v>0.754</c:v>
                </c:pt>
                <c:pt idx="11972">
                  <c:v>0.745</c:v>
                </c:pt>
                <c:pt idx="11973">
                  <c:v>0.73499999999999999</c:v>
                </c:pt>
                <c:pt idx="11974">
                  <c:v>0.72699999999999998</c:v>
                </c:pt>
                <c:pt idx="11975">
                  <c:v>0.73</c:v>
                </c:pt>
                <c:pt idx="11976">
                  <c:v>0.72199999999999998</c:v>
                </c:pt>
                <c:pt idx="11977">
                  <c:v>0.72399999999999998</c:v>
                </c:pt>
                <c:pt idx="11978">
                  <c:v>0.71599999999999997</c:v>
                </c:pt>
                <c:pt idx="11979">
                  <c:v>0.76700000000000002</c:v>
                </c:pt>
                <c:pt idx="11980">
                  <c:v>0.75</c:v>
                </c:pt>
                <c:pt idx="11981">
                  <c:v>0.745</c:v>
                </c:pt>
                <c:pt idx="11982">
                  <c:v>0.752</c:v>
                </c:pt>
                <c:pt idx="11983">
                  <c:v>0.74</c:v>
                </c:pt>
                <c:pt idx="11984">
                  <c:v>0.747</c:v>
                </c:pt>
                <c:pt idx="11985">
                  <c:v>0.77</c:v>
                </c:pt>
                <c:pt idx="11986">
                  <c:v>0.76600000000000001</c:v>
                </c:pt>
                <c:pt idx="11987">
                  <c:v>0.76500000000000001</c:v>
                </c:pt>
                <c:pt idx="11988">
                  <c:v>0.76</c:v>
                </c:pt>
                <c:pt idx="11989">
                  <c:v>0.75900000000000001</c:v>
                </c:pt>
                <c:pt idx="11990">
                  <c:v>0.754</c:v>
                </c:pt>
                <c:pt idx="11991">
                  <c:v>0.77</c:v>
                </c:pt>
                <c:pt idx="11992">
                  <c:v>0.73499999999999999</c:v>
                </c:pt>
                <c:pt idx="11993">
                  <c:v>0.76400000000000001</c:v>
                </c:pt>
                <c:pt idx="11994">
                  <c:v>0.73</c:v>
                </c:pt>
                <c:pt idx="11995">
                  <c:v>0.75900000000000001</c:v>
                </c:pt>
                <c:pt idx="11996">
                  <c:v>0.72399999999999998</c:v>
                </c:pt>
                <c:pt idx="11997">
                  <c:v>0.73199999999999998</c:v>
                </c:pt>
                <c:pt idx="11998">
                  <c:v>0.76800000000000002</c:v>
                </c:pt>
                <c:pt idx="11999">
                  <c:v>0.72599999999999998</c:v>
                </c:pt>
                <c:pt idx="12000">
                  <c:v>0.74299999999999999</c:v>
                </c:pt>
                <c:pt idx="12001">
                  <c:v>0.73799999999999999</c:v>
                </c:pt>
                <c:pt idx="12002">
                  <c:v>0.745</c:v>
                </c:pt>
                <c:pt idx="12003">
                  <c:v>0.76900000000000002</c:v>
                </c:pt>
                <c:pt idx="12004">
                  <c:v>0.76400000000000001</c:v>
                </c:pt>
                <c:pt idx="12005">
                  <c:v>0.76300000000000001</c:v>
                </c:pt>
                <c:pt idx="12006">
                  <c:v>0.75800000000000001</c:v>
                </c:pt>
                <c:pt idx="12007">
                  <c:v>0.75700000000000001</c:v>
                </c:pt>
                <c:pt idx="12008">
                  <c:v>0.752</c:v>
                </c:pt>
                <c:pt idx="12009">
                  <c:v>0.76800000000000002</c:v>
                </c:pt>
                <c:pt idx="12010">
                  <c:v>0.73299999999999998</c:v>
                </c:pt>
                <c:pt idx="12011">
                  <c:v>0.76300000000000001</c:v>
                </c:pt>
                <c:pt idx="12012">
                  <c:v>0.72799999999999998</c:v>
                </c:pt>
                <c:pt idx="12013">
                  <c:v>0.75700000000000001</c:v>
                </c:pt>
                <c:pt idx="12014">
                  <c:v>0.72199999999999998</c:v>
                </c:pt>
                <c:pt idx="12015">
                  <c:v>0.751</c:v>
                </c:pt>
                <c:pt idx="12016">
                  <c:v>0.71699999999999997</c:v>
                </c:pt>
                <c:pt idx="12017">
                  <c:v>0.72399999999999998</c:v>
                </c:pt>
                <c:pt idx="12018">
                  <c:v>0.76</c:v>
                </c:pt>
                <c:pt idx="12019">
                  <c:v>0.71899999999999997</c:v>
                </c:pt>
                <c:pt idx="12020">
                  <c:v>0.75600000000000001</c:v>
                </c:pt>
                <c:pt idx="12021">
                  <c:v>0.751</c:v>
                </c:pt>
                <c:pt idx="12022">
                  <c:v>0.74299999999999999</c:v>
                </c:pt>
                <c:pt idx="12023">
                  <c:v>0.746</c:v>
                </c:pt>
                <c:pt idx="12024">
                  <c:v>0.73799999999999999</c:v>
                </c:pt>
                <c:pt idx="12025">
                  <c:v>0.72699999999999998</c:v>
                </c:pt>
                <c:pt idx="12026">
                  <c:v>0.71899999999999997</c:v>
                </c:pt>
                <c:pt idx="12027">
                  <c:v>0.72099999999999997</c:v>
                </c:pt>
                <c:pt idx="12028">
                  <c:v>0.71399999999999997</c:v>
                </c:pt>
                <c:pt idx="12029">
                  <c:v>0.71599999999999997</c:v>
                </c:pt>
                <c:pt idx="12030">
                  <c:v>0.70899999999999996</c:v>
                </c:pt>
                <c:pt idx="12031">
                  <c:v>0.76</c:v>
                </c:pt>
                <c:pt idx="12032">
                  <c:v>0.751</c:v>
                </c:pt>
                <c:pt idx="12033">
                  <c:v>0.754</c:v>
                </c:pt>
                <c:pt idx="12034">
                  <c:v>0.746</c:v>
                </c:pt>
                <c:pt idx="12035">
                  <c:v>0.749</c:v>
                </c:pt>
                <c:pt idx="12036">
                  <c:v>0.74</c:v>
                </c:pt>
                <c:pt idx="12037">
                  <c:v>0.74299999999999999</c:v>
                </c:pt>
                <c:pt idx="12038">
                  <c:v>0.72399999999999998</c:v>
                </c:pt>
                <c:pt idx="12039">
                  <c:v>0.72699999999999998</c:v>
                </c:pt>
                <c:pt idx="12040">
                  <c:v>0.76800000000000002</c:v>
                </c:pt>
                <c:pt idx="12041">
                  <c:v>0.75900000000000001</c:v>
                </c:pt>
                <c:pt idx="12042">
                  <c:v>0.74</c:v>
                </c:pt>
                <c:pt idx="12043">
                  <c:v>0.76200000000000001</c:v>
                </c:pt>
                <c:pt idx="12044">
                  <c:v>0.753</c:v>
                </c:pt>
                <c:pt idx="12045">
                  <c:v>0.72799999999999998</c:v>
                </c:pt>
                <c:pt idx="12046">
                  <c:v>0.73499999999999999</c:v>
                </c:pt>
                <c:pt idx="12047">
                  <c:v>0.75700000000000001</c:v>
                </c:pt>
                <c:pt idx="12048">
                  <c:v>0.747</c:v>
                </c:pt>
                <c:pt idx="12049">
                  <c:v>0.72299999999999998</c:v>
                </c:pt>
                <c:pt idx="12050">
                  <c:v>0.755</c:v>
                </c:pt>
                <c:pt idx="12051">
                  <c:v>0.72399999999999998</c:v>
                </c:pt>
                <c:pt idx="12052">
                  <c:v>0.71499999999999997</c:v>
                </c:pt>
                <c:pt idx="12053">
                  <c:v>0.75900000000000001</c:v>
                </c:pt>
                <c:pt idx="12054">
                  <c:v>0.749</c:v>
                </c:pt>
                <c:pt idx="12055">
                  <c:v>0.71899999999999997</c:v>
                </c:pt>
                <c:pt idx="12056">
                  <c:v>0.754</c:v>
                </c:pt>
                <c:pt idx="12057">
                  <c:v>0.74399999999999999</c:v>
                </c:pt>
                <c:pt idx="12058">
                  <c:v>0.71399999999999997</c:v>
                </c:pt>
                <c:pt idx="12059">
                  <c:v>0.73499999999999999</c:v>
                </c:pt>
                <c:pt idx="12060">
                  <c:v>0.72599999999999998</c:v>
                </c:pt>
                <c:pt idx="12061">
                  <c:v>0.73</c:v>
                </c:pt>
                <c:pt idx="12062">
                  <c:v>0.72099999999999997</c:v>
                </c:pt>
                <c:pt idx="12063">
                  <c:v>0.72499999999999998</c:v>
                </c:pt>
                <c:pt idx="12064">
                  <c:v>0.71599999999999997</c:v>
                </c:pt>
                <c:pt idx="12065">
                  <c:v>0.76900000000000002</c:v>
                </c:pt>
                <c:pt idx="12066">
                  <c:v>0.76</c:v>
                </c:pt>
                <c:pt idx="12067">
                  <c:v>0.76400000000000001</c:v>
                </c:pt>
                <c:pt idx="12068">
                  <c:v>0.754</c:v>
                </c:pt>
                <c:pt idx="12069">
                  <c:v>0.76400000000000001</c:v>
                </c:pt>
                <c:pt idx="12070">
                  <c:v>0.755</c:v>
                </c:pt>
                <c:pt idx="12071">
                  <c:v>0.752</c:v>
                </c:pt>
                <c:pt idx="12072">
                  <c:v>0.75900000000000001</c:v>
                </c:pt>
                <c:pt idx="12073">
                  <c:v>0.75</c:v>
                </c:pt>
                <c:pt idx="12074">
                  <c:v>0.77200000000000002</c:v>
                </c:pt>
                <c:pt idx="12075">
                  <c:v>0.747</c:v>
                </c:pt>
                <c:pt idx="12076">
                  <c:v>0.754</c:v>
                </c:pt>
                <c:pt idx="12077">
                  <c:v>0.745</c:v>
                </c:pt>
                <c:pt idx="12078">
                  <c:v>0.76600000000000001</c:v>
                </c:pt>
                <c:pt idx="12079">
                  <c:v>0.74099999999999999</c:v>
                </c:pt>
                <c:pt idx="12080">
                  <c:v>0.748</c:v>
                </c:pt>
                <c:pt idx="12081">
                  <c:v>0.74</c:v>
                </c:pt>
                <c:pt idx="12082">
                  <c:v>0.78</c:v>
                </c:pt>
                <c:pt idx="12083">
                  <c:v>0.77200000000000002</c:v>
                </c:pt>
                <c:pt idx="12084">
                  <c:v>0.76700000000000002</c:v>
                </c:pt>
                <c:pt idx="12085">
                  <c:v>0.77500000000000002</c:v>
                </c:pt>
                <c:pt idx="12086">
                  <c:v>0.76600000000000001</c:v>
                </c:pt>
                <c:pt idx="12087">
                  <c:v>0.76100000000000001</c:v>
                </c:pt>
                <c:pt idx="12088">
                  <c:v>0.76900000000000002</c:v>
                </c:pt>
                <c:pt idx="12089">
                  <c:v>0.76100000000000001</c:v>
                </c:pt>
                <c:pt idx="12090">
                  <c:v>0.78100000000000003</c:v>
                </c:pt>
                <c:pt idx="12091">
                  <c:v>0.77200000000000002</c:v>
                </c:pt>
                <c:pt idx="12092">
                  <c:v>0.77500000000000002</c:v>
                </c:pt>
                <c:pt idx="12093">
                  <c:v>0.76600000000000001</c:v>
                </c:pt>
                <c:pt idx="12094">
                  <c:v>0.76900000000000002</c:v>
                </c:pt>
                <c:pt idx="12095">
                  <c:v>0.76100000000000001</c:v>
                </c:pt>
                <c:pt idx="12096">
                  <c:v>0.74199999999999999</c:v>
                </c:pt>
                <c:pt idx="12097">
                  <c:v>0.73399999999999999</c:v>
                </c:pt>
                <c:pt idx="12098">
                  <c:v>0.75</c:v>
                </c:pt>
                <c:pt idx="12099">
                  <c:v>0.75800000000000001</c:v>
                </c:pt>
                <c:pt idx="12100">
                  <c:v>0.753</c:v>
                </c:pt>
                <c:pt idx="12101">
                  <c:v>0.745</c:v>
                </c:pt>
                <c:pt idx="12102">
                  <c:v>0.752</c:v>
                </c:pt>
                <c:pt idx="12103">
                  <c:v>0.74399999999999999</c:v>
                </c:pt>
                <c:pt idx="12104">
                  <c:v>0.748</c:v>
                </c:pt>
                <c:pt idx="12105">
                  <c:v>0.74</c:v>
                </c:pt>
                <c:pt idx="12106">
                  <c:v>0.747</c:v>
                </c:pt>
                <c:pt idx="12107">
                  <c:v>0.73899999999999999</c:v>
                </c:pt>
                <c:pt idx="12108">
                  <c:v>0.77900000000000003</c:v>
                </c:pt>
                <c:pt idx="12109">
                  <c:v>0.77</c:v>
                </c:pt>
                <c:pt idx="12110">
                  <c:v>0.76600000000000001</c:v>
                </c:pt>
                <c:pt idx="12111">
                  <c:v>0.76800000000000002</c:v>
                </c:pt>
                <c:pt idx="12112">
                  <c:v>0.77300000000000002</c:v>
                </c:pt>
                <c:pt idx="12113">
                  <c:v>0.76500000000000001</c:v>
                </c:pt>
                <c:pt idx="12114">
                  <c:v>0.76300000000000001</c:v>
                </c:pt>
                <c:pt idx="12115">
                  <c:v>0.76700000000000002</c:v>
                </c:pt>
                <c:pt idx="12116">
                  <c:v>0.75900000000000001</c:v>
                </c:pt>
                <c:pt idx="12117">
                  <c:v>0.78100000000000003</c:v>
                </c:pt>
                <c:pt idx="12118">
                  <c:v>0.77900000000000003</c:v>
                </c:pt>
                <c:pt idx="12119">
                  <c:v>0.77500000000000002</c:v>
                </c:pt>
                <c:pt idx="12120">
                  <c:v>0.77300000000000002</c:v>
                </c:pt>
                <c:pt idx="12121">
                  <c:v>0.76900000000000002</c:v>
                </c:pt>
                <c:pt idx="12122">
                  <c:v>0.76700000000000002</c:v>
                </c:pt>
                <c:pt idx="12123">
                  <c:v>0.75800000000000001</c:v>
                </c:pt>
                <c:pt idx="12124">
                  <c:v>0.74</c:v>
                </c:pt>
                <c:pt idx="12125">
                  <c:v>0.752</c:v>
                </c:pt>
                <c:pt idx="12126">
                  <c:v>0.73499999999999999</c:v>
                </c:pt>
                <c:pt idx="12127">
                  <c:v>0.74199999999999999</c:v>
                </c:pt>
                <c:pt idx="12128">
                  <c:v>0.749</c:v>
                </c:pt>
                <c:pt idx="12129">
                  <c:v>0.74399999999999999</c:v>
                </c:pt>
                <c:pt idx="12130">
                  <c:v>0.73699999999999999</c:v>
                </c:pt>
                <c:pt idx="12131">
                  <c:v>0.74399999999999999</c:v>
                </c:pt>
                <c:pt idx="12132">
                  <c:v>0.73599999999999999</c:v>
                </c:pt>
                <c:pt idx="12133">
                  <c:v>0.77500000000000002</c:v>
                </c:pt>
                <c:pt idx="12134">
                  <c:v>0.76700000000000002</c:v>
                </c:pt>
                <c:pt idx="12135">
                  <c:v>0.76300000000000001</c:v>
                </c:pt>
                <c:pt idx="12136">
                  <c:v>0.754</c:v>
                </c:pt>
                <c:pt idx="12137">
                  <c:v>0.77</c:v>
                </c:pt>
                <c:pt idx="12138">
                  <c:v>0.76100000000000001</c:v>
                </c:pt>
                <c:pt idx="12139">
                  <c:v>0.75700000000000001</c:v>
                </c:pt>
                <c:pt idx="12140">
                  <c:v>0.75900000000000001</c:v>
                </c:pt>
                <c:pt idx="12141">
                  <c:v>0.76400000000000001</c:v>
                </c:pt>
                <c:pt idx="12142">
                  <c:v>0.75600000000000001</c:v>
                </c:pt>
                <c:pt idx="12143">
                  <c:v>0.753</c:v>
                </c:pt>
                <c:pt idx="12144">
                  <c:v>0.75800000000000001</c:v>
                </c:pt>
                <c:pt idx="12145">
                  <c:v>0.76700000000000002</c:v>
                </c:pt>
                <c:pt idx="12146">
                  <c:v>0.77100000000000002</c:v>
                </c:pt>
                <c:pt idx="12147">
                  <c:v>0.76900000000000002</c:v>
                </c:pt>
                <c:pt idx="12148">
                  <c:v>0.76500000000000001</c:v>
                </c:pt>
                <c:pt idx="12149">
                  <c:v>0.76400000000000001</c:v>
                </c:pt>
                <c:pt idx="12150">
                  <c:v>0.76</c:v>
                </c:pt>
                <c:pt idx="12151">
                  <c:v>0.75800000000000001</c:v>
                </c:pt>
                <c:pt idx="12152">
                  <c:v>0.748</c:v>
                </c:pt>
                <c:pt idx="12153">
                  <c:v>0.73099999999999998</c:v>
                </c:pt>
                <c:pt idx="12154">
                  <c:v>0.74299999999999999</c:v>
                </c:pt>
                <c:pt idx="12155">
                  <c:v>0.72599999999999998</c:v>
                </c:pt>
                <c:pt idx="12156">
                  <c:v>0.753</c:v>
                </c:pt>
                <c:pt idx="12157">
                  <c:v>0.74399999999999999</c:v>
                </c:pt>
                <c:pt idx="12158">
                  <c:v>0.75600000000000001</c:v>
                </c:pt>
                <c:pt idx="12159">
                  <c:v>0.748</c:v>
                </c:pt>
                <c:pt idx="12160">
                  <c:v>0.73899999999999999</c:v>
                </c:pt>
                <c:pt idx="12161">
                  <c:v>0.71099999999999997</c:v>
                </c:pt>
                <c:pt idx="12162">
                  <c:v>0.75</c:v>
                </c:pt>
                <c:pt idx="12163">
                  <c:v>0.74199999999999999</c:v>
                </c:pt>
                <c:pt idx="12164">
                  <c:v>0.73399999999999999</c:v>
                </c:pt>
                <c:pt idx="12165">
                  <c:v>0.70599999999999996</c:v>
                </c:pt>
                <c:pt idx="12166">
                  <c:v>0.73099999999999998</c:v>
                </c:pt>
                <c:pt idx="12167">
                  <c:v>0.72399999999999998</c:v>
                </c:pt>
                <c:pt idx="12168">
                  <c:v>0.71599999999999997</c:v>
                </c:pt>
                <c:pt idx="12169">
                  <c:v>0.76100000000000001</c:v>
                </c:pt>
                <c:pt idx="12170">
                  <c:v>0.72599999999999998</c:v>
                </c:pt>
                <c:pt idx="12171">
                  <c:v>0.71799999999999997</c:v>
                </c:pt>
                <c:pt idx="12172">
                  <c:v>0.75600000000000001</c:v>
                </c:pt>
                <c:pt idx="12173">
                  <c:v>0.72099999999999997</c:v>
                </c:pt>
                <c:pt idx="12174">
                  <c:v>0.71299999999999997</c:v>
                </c:pt>
                <c:pt idx="12175">
                  <c:v>0.72899999999999998</c:v>
                </c:pt>
                <c:pt idx="12176">
                  <c:v>0.76500000000000001</c:v>
                </c:pt>
                <c:pt idx="12177">
                  <c:v>0.72399999999999998</c:v>
                </c:pt>
                <c:pt idx="12178">
                  <c:v>0.75900000000000001</c:v>
                </c:pt>
                <c:pt idx="12179">
                  <c:v>0.71799999999999997</c:v>
                </c:pt>
                <c:pt idx="12180">
                  <c:v>0.754</c:v>
                </c:pt>
                <c:pt idx="12181">
                  <c:v>0.71299999999999997</c:v>
                </c:pt>
                <c:pt idx="12182">
                  <c:v>0.748</c:v>
                </c:pt>
                <c:pt idx="12183">
                  <c:v>0.82199999999999995</c:v>
                </c:pt>
                <c:pt idx="12184">
                  <c:v>0.73099999999999998</c:v>
                </c:pt>
                <c:pt idx="12185">
                  <c:v>0.73299999999999998</c:v>
                </c:pt>
                <c:pt idx="12186">
                  <c:v>0.753</c:v>
                </c:pt>
                <c:pt idx="12187">
                  <c:v>0.75</c:v>
                </c:pt>
                <c:pt idx="12188">
                  <c:v>0.755</c:v>
                </c:pt>
                <c:pt idx="12189">
                  <c:v>0.745</c:v>
                </c:pt>
                <c:pt idx="12190">
                  <c:v>0.71499999999999997</c:v>
                </c:pt>
                <c:pt idx="12191">
                  <c:v>0.75</c:v>
                </c:pt>
                <c:pt idx="12192">
                  <c:v>0.74099999999999999</c:v>
                </c:pt>
                <c:pt idx="12193">
                  <c:v>0.73099999999999998</c:v>
                </c:pt>
                <c:pt idx="12194">
                  <c:v>0.73499999999999999</c:v>
                </c:pt>
                <c:pt idx="12195">
                  <c:v>0.76600000000000001</c:v>
                </c:pt>
                <c:pt idx="12196">
                  <c:v>0.73</c:v>
                </c:pt>
                <c:pt idx="12197">
                  <c:v>0.72099999999999997</c:v>
                </c:pt>
                <c:pt idx="12198">
                  <c:v>0.73899999999999999</c:v>
                </c:pt>
                <c:pt idx="12199">
                  <c:v>0.77500000000000002</c:v>
                </c:pt>
                <c:pt idx="12200">
                  <c:v>0.73399999999999999</c:v>
                </c:pt>
                <c:pt idx="12201">
                  <c:v>0.77</c:v>
                </c:pt>
                <c:pt idx="12202">
                  <c:v>0.72799999999999998</c:v>
                </c:pt>
                <c:pt idx="12203">
                  <c:v>0.83799999999999997</c:v>
                </c:pt>
                <c:pt idx="12204">
                  <c:v>0.746</c:v>
                </c:pt>
                <c:pt idx="12205">
                  <c:v>0.84199999999999997</c:v>
                </c:pt>
                <c:pt idx="12206">
                  <c:v>0.83199999999999996</c:v>
                </c:pt>
                <c:pt idx="12207">
                  <c:v>0.82799999999999996</c:v>
                </c:pt>
                <c:pt idx="12208">
                  <c:v>0.80500000000000005</c:v>
                </c:pt>
                <c:pt idx="12209">
                  <c:v>0.78900000000000003</c:v>
                </c:pt>
                <c:pt idx="12210">
                  <c:v>0.749</c:v>
                </c:pt>
                <c:pt idx="12211">
                  <c:v>0.751</c:v>
                </c:pt>
                <c:pt idx="12212">
                  <c:v>0.75</c:v>
                </c:pt>
                <c:pt idx="12213">
                  <c:v>0.745</c:v>
                </c:pt>
                <c:pt idx="12214">
                  <c:v>0.77700000000000002</c:v>
                </c:pt>
                <c:pt idx="12215">
                  <c:v>0.76700000000000002</c:v>
                </c:pt>
                <c:pt idx="12216">
                  <c:v>0.76300000000000001</c:v>
                </c:pt>
                <c:pt idx="12217">
                  <c:v>0.77200000000000002</c:v>
                </c:pt>
                <c:pt idx="12218">
                  <c:v>0.77500000000000002</c:v>
                </c:pt>
                <c:pt idx="12219">
                  <c:v>0.76600000000000001</c:v>
                </c:pt>
                <c:pt idx="12220">
                  <c:v>0.78600000000000003</c:v>
                </c:pt>
                <c:pt idx="12221">
                  <c:v>0.78200000000000003</c:v>
                </c:pt>
                <c:pt idx="12222">
                  <c:v>0.78</c:v>
                </c:pt>
                <c:pt idx="12223">
                  <c:v>0.77100000000000002</c:v>
                </c:pt>
                <c:pt idx="12224">
                  <c:v>0.77600000000000002</c:v>
                </c:pt>
                <c:pt idx="12225">
                  <c:v>0.77400000000000002</c:v>
                </c:pt>
                <c:pt idx="12226">
                  <c:v>0.76500000000000001</c:v>
                </c:pt>
                <c:pt idx="12227">
                  <c:v>0.747</c:v>
                </c:pt>
                <c:pt idx="12228">
                  <c:v>0.75900000000000001</c:v>
                </c:pt>
                <c:pt idx="12229">
                  <c:v>0.753</c:v>
                </c:pt>
                <c:pt idx="12230">
                  <c:v>0.73599999999999999</c:v>
                </c:pt>
                <c:pt idx="12231">
                  <c:v>0.79600000000000004</c:v>
                </c:pt>
                <c:pt idx="12232">
                  <c:v>0.78700000000000003</c:v>
                </c:pt>
                <c:pt idx="12233">
                  <c:v>0.78300000000000003</c:v>
                </c:pt>
                <c:pt idx="12234">
                  <c:v>0.81200000000000006</c:v>
                </c:pt>
                <c:pt idx="12235">
                  <c:v>0.79600000000000004</c:v>
                </c:pt>
                <c:pt idx="12236">
                  <c:v>0.73799999999999999</c:v>
                </c:pt>
                <c:pt idx="12237">
                  <c:v>0.74299999999999999</c:v>
                </c:pt>
                <c:pt idx="12238">
                  <c:v>0.75</c:v>
                </c:pt>
                <c:pt idx="12239">
                  <c:v>0.73699999999999999</c:v>
                </c:pt>
                <c:pt idx="12240">
                  <c:v>0.77600000000000002</c:v>
                </c:pt>
                <c:pt idx="12241">
                  <c:v>0.76700000000000002</c:v>
                </c:pt>
                <c:pt idx="12242">
                  <c:v>0.76200000000000001</c:v>
                </c:pt>
                <c:pt idx="12243">
                  <c:v>0.77</c:v>
                </c:pt>
                <c:pt idx="12244">
                  <c:v>0.76</c:v>
                </c:pt>
                <c:pt idx="12245">
                  <c:v>0.76400000000000001</c:v>
                </c:pt>
                <c:pt idx="12246">
                  <c:v>0.77700000000000002</c:v>
                </c:pt>
                <c:pt idx="12247">
                  <c:v>0.78</c:v>
                </c:pt>
                <c:pt idx="12248">
                  <c:v>0.77200000000000002</c:v>
                </c:pt>
                <c:pt idx="12249">
                  <c:v>0.77</c:v>
                </c:pt>
                <c:pt idx="12250">
                  <c:v>0.77400000000000002</c:v>
                </c:pt>
                <c:pt idx="12251">
                  <c:v>0.76600000000000001</c:v>
                </c:pt>
                <c:pt idx="12252">
                  <c:v>0.76300000000000001</c:v>
                </c:pt>
                <c:pt idx="12253">
                  <c:v>0.755</c:v>
                </c:pt>
                <c:pt idx="12254">
                  <c:v>0.75700000000000001</c:v>
                </c:pt>
                <c:pt idx="12255">
                  <c:v>0.752</c:v>
                </c:pt>
                <c:pt idx="12256">
                  <c:v>0.74299999999999999</c:v>
                </c:pt>
                <c:pt idx="12257">
                  <c:v>0.81699999999999995</c:v>
                </c:pt>
                <c:pt idx="12258">
                  <c:v>0.78600000000000003</c:v>
                </c:pt>
                <c:pt idx="12259">
                  <c:v>0.80400000000000005</c:v>
                </c:pt>
                <c:pt idx="12260">
                  <c:v>0.80900000000000005</c:v>
                </c:pt>
                <c:pt idx="12261">
                  <c:v>0.79500000000000004</c:v>
                </c:pt>
                <c:pt idx="12262">
                  <c:v>0.73699999999999999</c:v>
                </c:pt>
                <c:pt idx="12263">
                  <c:v>0.73099999999999998</c:v>
                </c:pt>
                <c:pt idx="12264">
                  <c:v>0.73799999999999999</c:v>
                </c:pt>
                <c:pt idx="12265">
                  <c:v>0.76100000000000001</c:v>
                </c:pt>
                <c:pt idx="12266">
                  <c:v>0.76400000000000001</c:v>
                </c:pt>
                <c:pt idx="12267">
                  <c:v>0.755</c:v>
                </c:pt>
                <c:pt idx="12268">
                  <c:v>0.751</c:v>
                </c:pt>
                <c:pt idx="12269">
                  <c:v>0.75800000000000001</c:v>
                </c:pt>
                <c:pt idx="12270">
                  <c:v>0.77400000000000002</c:v>
                </c:pt>
                <c:pt idx="12271">
                  <c:v>0.76900000000000002</c:v>
                </c:pt>
                <c:pt idx="12272">
                  <c:v>0.76900000000000002</c:v>
                </c:pt>
                <c:pt idx="12273">
                  <c:v>0.76700000000000002</c:v>
                </c:pt>
                <c:pt idx="12274">
                  <c:v>0.76300000000000001</c:v>
                </c:pt>
                <c:pt idx="12275">
                  <c:v>0.75800000000000001</c:v>
                </c:pt>
                <c:pt idx="12276">
                  <c:v>0.75600000000000001</c:v>
                </c:pt>
                <c:pt idx="12277">
                  <c:v>0.74</c:v>
                </c:pt>
                <c:pt idx="12278">
                  <c:v>0.751</c:v>
                </c:pt>
                <c:pt idx="12279">
                  <c:v>0.73499999999999999</c:v>
                </c:pt>
                <c:pt idx="12280">
                  <c:v>0.745</c:v>
                </c:pt>
                <c:pt idx="12281">
                  <c:v>0.77900000000000003</c:v>
                </c:pt>
                <c:pt idx="12282">
                  <c:v>0.84499999999999997</c:v>
                </c:pt>
                <c:pt idx="12283">
                  <c:v>0.77900000000000003</c:v>
                </c:pt>
                <c:pt idx="12284">
                  <c:v>0.77300000000000002</c:v>
                </c:pt>
                <c:pt idx="12285">
                  <c:v>0.80600000000000005</c:v>
                </c:pt>
                <c:pt idx="12286">
                  <c:v>0.8</c:v>
                </c:pt>
                <c:pt idx="12287">
                  <c:v>0.78300000000000003</c:v>
                </c:pt>
                <c:pt idx="12288">
                  <c:v>0.72499999999999998</c:v>
                </c:pt>
                <c:pt idx="12289">
                  <c:v>0.73799999999999999</c:v>
                </c:pt>
                <c:pt idx="12290">
                  <c:v>0.71</c:v>
                </c:pt>
                <c:pt idx="12291">
                  <c:v>0.72</c:v>
                </c:pt>
                <c:pt idx="12292">
                  <c:v>0.72199999999999998</c:v>
                </c:pt>
                <c:pt idx="12293">
                  <c:v>0.71399999999999997</c:v>
                </c:pt>
                <c:pt idx="12294">
                  <c:v>0.73399999999999999</c:v>
                </c:pt>
                <c:pt idx="12295">
                  <c:v>0.71699999999999997</c:v>
                </c:pt>
                <c:pt idx="12296">
                  <c:v>0.746</c:v>
                </c:pt>
                <c:pt idx="12297">
                  <c:v>0.76</c:v>
                </c:pt>
                <c:pt idx="12298">
                  <c:v>0.71899999999999997</c:v>
                </c:pt>
                <c:pt idx="12299">
                  <c:v>0.72199999999999998</c:v>
                </c:pt>
                <c:pt idx="12300">
                  <c:v>0.71399999999999997</c:v>
                </c:pt>
                <c:pt idx="12301">
                  <c:v>0.749</c:v>
                </c:pt>
                <c:pt idx="12302">
                  <c:v>0.71699999999999997</c:v>
                </c:pt>
                <c:pt idx="12303">
                  <c:v>0.70899999999999996</c:v>
                </c:pt>
                <c:pt idx="12304">
                  <c:v>0.82599999999999996</c:v>
                </c:pt>
                <c:pt idx="12305">
                  <c:v>0.81599999999999995</c:v>
                </c:pt>
                <c:pt idx="12306">
                  <c:v>0.82</c:v>
                </c:pt>
                <c:pt idx="12307">
                  <c:v>0.81399999999999995</c:v>
                </c:pt>
                <c:pt idx="12308">
                  <c:v>0.80400000000000005</c:v>
                </c:pt>
                <c:pt idx="12309">
                  <c:v>0.80200000000000005</c:v>
                </c:pt>
                <c:pt idx="12310">
                  <c:v>0.79200000000000004</c:v>
                </c:pt>
                <c:pt idx="12311">
                  <c:v>0.79</c:v>
                </c:pt>
                <c:pt idx="12312">
                  <c:v>0.78300000000000003</c:v>
                </c:pt>
                <c:pt idx="12313">
                  <c:v>0.746</c:v>
                </c:pt>
                <c:pt idx="12314">
                  <c:v>0.67400000000000004</c:v>
                </c:pt>
                <c:pt idx="12315">
                  <c:v>0.74399999999999999</c:v>
                </c:pt>
                <c:pt idx="12316">
                  <c:v>0.73899999999999999</c:v>
                </c:pt>
                <c:pt idx="12317">
                  <c:v>0.71299999999999997</c:v>
                </c:pt>
                <c:pt idx="12318">
                  <c:v>0.71599999999999997</c:v>
                </c:pt>
                <c:pt idx="12319">
                  <c:v>0.70699999999999996</c:v>
                </c:pt>
                <c:pt idx="12320">
                  <c:v>0.71399999999999997</c:v>
                </c:pt>
                <c:pt idx="12321">
                  <c:v>0.71099999999999997</c:v>
                </c:pt>
                <c:pt idx="12322">
                  <c:v>0.70299999999999996</c:v>
                </c:pt>
                <c:pt idx="12323">
                  <c:v>0.70599999999999996</c:v>
                </c:pt>
                <c:pt idx="12324">
                  <c:v>0.69799999999999995</c:v>
                </c:pt>
                <c:pt idx="12325">
                  <c:v>0.73699999999999999</c:v>
                </c:pt>
                <c:pt idx="12326">
                  <c:v>0.72799999999999998</c:v>
                </c:pt>
                <c:pt idx="12327">
                  <c:v>0.73199999999999998</c:v>
                </c:pt>
                <c:pt idx="12328">
                  <c:v>0.72299999999999998</c:v>
                </c:pt>
                <c:pt idx="12329">
                  <c:v>0.72699999999999998</c:v>
                </c:pt>
                <c:pt idx="12330">
                  <c:v>0.71799999999999997</c:v>
                </c:pt>
                <c:pt idx="12331">
                  <c:v>0.69799999999999995</c:v>
                </c:pt>
                <c:pt idx="12332">
                  <c:v>0.69</c:v>
                </c:pt>
                <c:pt idx="12333">
                  <c:v>0.69399999999999995</c:v>
                </c:pt>
                <c:pt idx="12334">
                  <c:v>0.68500000000000005</c:v>
                </c:pt>
                <c:pt idx="12335">
                  <c:v>0.74299999999999999</c:v>
                </c:pt>
                <c:pt idx="12336">
                  <c:v>0.73899999999999999</c:v>
                </c:pt>
                <c:pt idx="12337">
                  <c:v>0.76</c:v>
                </c:pt>
                <c:pt idx="12338">
                  <c:v>0.74199999999999999</c:v>
                </c:pt>
                <c:pt idx="12339">
                  <c:v>0.73399999999999999</c:v>
                </c:pt>
                <c:pt idx="12340">
                  <c:v>0.754</c:v>
                </c:pt>
                <c:pt idx="12341">
                  <c:v>0.76</c:v>
                </c:pt>
                <c:pt idx="12342">
                  <c:v>0.752</c:v>
                </c:pt>
                <c:pt idx="12343">
                  <c:v>0.755</c:v>
                </c:pt>
                <c:pt idx="12344">
                  <c:v>0.747</c:v>
                </c:pt>
                <c:pt idx="12345">
                  <c:v>0.75</c:v>
                </c:pt>
                <c:pt idx="12346">
                  <c:v>0.74099999999999999</c:v>
                </c:pt>
                <c:pt idx="12347">
                  <c:v>0.73199999999999998</c:v>
                </c:pt>
                <c:pt idx="12348">
                  <c:v>0.72399999999999998</c:v>
                </c:pt>
                <c:pt idx="12349">
                  <c:v>0.72699999999999998</c:v>
                </c:pt>
                <c:pt idx="12350">
                  <c:v>0.71899999999999997</c:v>
                </c:pt>
                <c:pt idx="12351">
                  <c:v>0.72199999999999998</c:v>
                </c:pt>
                <c:pt idx="12352">
                  <c:v>0.71399999999999997</c:v>
                </c:pt>
                <c:pt idx="12353">
                  <c:v>0.76400000000000001</c:v>
                </c:pt>
                <c:pt idx="12354">
                  <c:v>0.75600000000000001</c:v>
                </c:pt>
                <c:pt idx="12355">
                  <c:v>0.751</c:v>
                </c:pt>
                <c:pt idx="12356">
                  <c:v>0.745</c:v>
                </c:pt>
                <c:pt idx="12357">
                  <c:v>0.73799999999999999</c:v>
                </c:pt>
                <c:pt idx="12358">
                  <c:v>0.76900000000000002</c:v>
                </c:pt>
                <c:pt idx="12359">
                  <c:v>0.76400000000000001</c:v>
                </c:pt>
                <c:pt idx="12360">
                  <c:v>0.75600000000000001</c:v>
                </c:pt>
                <c:pt idx="12361">
                  <c:v>0.76300000000000001</c:v>
                </c:pt>
                <c:pt idx="12362">
                  <c:v>0.75900000000000001</c:v>
                </c:pt>
                <c:pt idx="12363">
                  <c:v>0.75800000000000001</c:v>
                </c:pt>
                <c:pt idx="12364">
                  <c:v>0.753</c:v>
                </c:pt>
                <c:pt idx="12365">
                  <c:v>0.77</c:v>
                </c:pt>
                <c:pt idx="12366">
                  <c:v>0.73499999999999999</c:v>
                </c:pt>
                <c:pt idx="12367">
                  <c:v>0.76400000000000001</c:v>
                </c:pt>
                <c:pt idx="12368">
                  <c:v>0.73</c:v>
                </c:pt>
                <c:pt idx="12369">
                  <c:v>0.75900000000000001</c:v>
                </c:pt>
                <c:pt idx="12370">
                  <c:v>0.72499999999999998</c:v>
                </c:pt>
                <c:pt idx="12371">
                  <c:v>0.73199999999999998</c:v>
                </c:pt>
                <c:pt idx="12372">
                  <c:v>0.76800000000000002</c:v>
                </c:pt>
                <c:pt idx="12373">
                  <c:v>0.72699999999999998</c:v>
                </c:pt>
                <c:pt idx="12374">
                  <c:v>0.76300000000000001</c:v>
                </c:pt>
                <c:pt idx="12375">
                  <c:v>0.73299999999999998</c:v>
                </c:pt>
                <c:pt idx="12376">
                  <c:v>0.76400000000000001</c:v>
                </c:pt>
                <c:pt idx="12377">
                  <c:v>0.75900000000000001</c:v>
                </c:pt>
                <c:pt idx="12378">
                  <c:v>0.76600000000000001</c:v>
                </c:pt>
                <c:pt idx="12379">
                  <c:v>0.75800000000000001</c:v>
                </c:pt>
                <c:pt idx="12380">
                  <c:v>0.753</c:v>
                </c:pt>
                <c:pt idx="12381">
                  <c:v>0.76100000000000001</c:v>
                </c:pt>
                <c:pt idx="12382">
                  <c:v>0.752</c:v>
                </c:pt>
                <c:pt idx="12383">
                  <c:v>0.755</c:v>
                </c:pt>
                <c:pt idx="12384">
                  <c:v>0.76400000000000001</c:v>
                </c:pt>
                <c:pt idx="12385">
                  <c:v>0.76700000000000002</c:v>
                </c:pt>
                <c:pt idx="12386">
                  <c:v>0.75900000000000001</c:v>
                </c:pt>
                <c:pt idx="12387">
                  <c:v>0.76100000000000001</c:v>
                </c:pt>
                <c:pt idx="12388">
                  <c:v>0.753</c:v>
                </c:pt>
                <c:pt idx="12389">
                  <c:v>0.75600000000000001</c:v>
                </c:pt>
                <c:pt idx="12390">
                  <c:v>0.748</c:v>
                </c:pt>
                <c:pt idx="12391">
                  <c:v>0.72899999999999998</c:v>
                </c:pt>
                <c:pt idx="12392">
                  <c:v>0.72099999999999997</c:v>
                </c:pt>
                <c:pt idx="12393">
                  <c:v>0.72399999999999998</c:v>
                </c:pt>
                <c:pt idx="12394">
                  <c:v>0.71599999999999997</c:v>
                </c:pt>
                <c:pt idx="12395">
                  <c:v>0.752</c:v>
                </c:pt>
                <c:pt idx="12396">
                  <c:v>0.746</c:v>
                </c:pt>
                <c:pt idx="12397">
                  <c:v>0.73899999999999999</c:v>
                </c:pt>
                <c:pt idx="12398">
                  <c:v>0.76300000000000001</c:v>
                </c:pt>
                <c:pt idx="12399">
                  <c:v>0.72799999999999998</c:v>
                </c:pt>
                <c:pt idx="12400">
                  <c:v>0.72</c:v>
                </c:pt>
                <c:pt idx="12401">
                  <c:v>0.75700000000000001</c:v>
                </c:pt>
                <c:pt idx="12402">
                  <c:v>0.72299999999999998</c:v>
                </c:pt>
                <c:pt idx="12403">
                  <c:v>0.752</c:v>
                </c:pt>
                <c:pt idx="12404">
                  <c:v>0.71699999999999997</c:v>
                </c:pt>
                <c:pt idx="12405">
                  <c:v>0.747</c:v>
                </c:pt>
                <c:pt idx="12406">
                  <c:v>0.71199999999999997</c:v>
                </c:pt>
                <c:pt idx="12407">
                  <c:v>0.72</c:v>
                </c:pt>
                <c:pt idx="12408">
                  <c:v>0.75600000000000001</c:v>
                </c:pt>
                <c:pt idx="12409">
                  <c:v>0.71499999999999997</c:v>
                </c:pt>
                <c:pt idx="12410">
                  <c:v>0.751</c:v>
                </c:pt>
                <c:pt idx="12411">
                  <c:v>0.71</c:v>
                </c:pt>
                <c:pt idx="12412">
                  <c:v>0.745</c:v>
                </c:pt>
                <c:pt idx="12413">
                  <c:v>0.81799999999999995</c:v>
                </c:pt>
                <c:pt idx="12414">
                  <c:v>0.72899999999999998</c:v>
                </c:pt>
                <c:pt idx="12415">
                  <c:v>0.755</c:v>
                </c:pt>
                <c:pt idx="12416">
                  <c:v>0.75</c:v>
                </c:pt>
                <c:pt idx="12417">
                  <c:v>0.71799999999999997</c:v>
                </c:pt>
                <c:pt idx="12418">
                  <c:v>0.70899999999999996</c:v>
                </c:pt>
                <c:pt idx="12419">
                  <c:v>0.74399999999999999</c:v>
                </c:pt>
                <c:pt idx="12420">
                  <c:v>0.71299999999999997</c:v>
                </c:pt>
                <c:pt idx="12421">
                  <c:v>0.73899999999999999</c:v>
                </c:pt>
                <c:pt idx="12422">
                  <c:v>0.72099999999999997</c:v>
                </c:pt>
                <c:pt idx="12423">
                  <c:v>0.74</c:v>
                </c:pt>
                <c:pt idx="12424">
                  <c:v>0.71599999999999997</c:v>
                </c:pt>
                <c:pt idx="12425">
                  <c:v>0.71099999999999997</c:v>
                </c:pt>
                <c:pt idx="12426">
                  <c:v>0.755</c:v>
                </c:pt>
                <c:pt idx="12427">
                  <c:v>0.75</c:v>
                </c:pt>
                <c:pt idx="12428">
                  <c:v>0.745</c:v>
                </c:pt>
                <c:pt idx="12429">
                  <c:v>0.74</c:v>
                </c:pt>
                <c:pt idx="12430">
                  <c:v>0.73199999999999998</c:v>
                </c:pt>
                <c:pt idx="12431">
                  <c:v>0.76400000000000001</c:v>
                </c:pt>
                <c:pt idx="12432">
                  <c:v>0.75900000000000001</c:v>
                </c:pt>
                <c:pt idx="12433">
                  <c:v>0.75900000000000001</c:v>
                </c:pt>
                <c:pt idx="12434">
                  <c:v>0.753</c:v>
                </c:pt>
                <c:pt idx="12435">
                  <c:v>0.748</c:v>
                </c:pt>
                <c:pt idx="12436">
                  <c:v>0.76500000000000001</c:v>
                </c:pt>
                <c:pt idx="12437">
                  <c:v>0.75900000000000001</c:v>
                </c:pt>
                <c:pt idx="12438">
                  <c:v>0.754</c:v>
                </c:pt>
                <c:pt idx="12439">
                  <c:v>0.74299999999999999</c:v>
                </c:pt>
                <c:pt idx="12440">
                  <c:v>0.73799999999999999</c:v>
                </c:pt>
                <c:pt idx="12441">
                  <c:v>0.76</c:v>
                </c:pt>
                <c:pt idx="12442">
                  <c:v>0.75600000000000001</c:v>
                </c:pt>
                <c:pt idx="12443">
                  <c:v>0.76400000000000001</c:v>
                </c:pt>
                <c:pt idx="12444">
                  <c:v>0.754</c:v>
                </c:pt>
                <c:pt idx="12445">
                  <c:v>0.75900000000000001</c:v>
                </c:pt>
                <c:pt idx="12446">
                  <c:v>0.77</c:v>
                </c:pt>
                <c:pt idx="12447">
                  <c:v>0.76300000000000001</c:v>
                </c:pt>
                <c:pt idx="12448">
                  <c:v>0.76500000000000001</c:v>
                </c:pt>
                <c:pt idx="12449">
                  <c:v>0.75900000000000001</c:v>
                </c:pt>
                <c:pt idx="12450">
                  <c:v>0.73299999999999998</c:v>
                </c:pt>
                <c:pt idx="12451">
                  <c:v>0.74199999999999999</c:v>
                </c:pt>
                <c:pt idx="12452">
                  <c:v>0.76100000000000001</c:v>
                </c:pt>
                <c:pt idx="12453">
                  <c:v>0.755</c:v>
                </c:pt>
                <c:pt idx="12454">
                  <c:v>0.747</c:v>
                </c:pt>
                <c:pt idx="12455">
                  <c:v>0.754</c:v>
                </c:pt>
                <c:pt idx="12456">
                  <c:v>0.75</c:v>
                </c:pt>
                <c:pt idx="12457">
                  <c:v>0.76600000000000001</c:v>
                </c:pt>
                <c:pt idx="12458">
                  <c:v>0.76</c:v>
                </c:pt>
                <c:pt idx="12459">
                  <c:v>0.72599999999999998</c:v>
                </c:pt>
                <c:pt idx="12460">
                  <c:v>0.755</c:v>
                </c:pt>
                <c:pt idx="12461">
                  <c:v>0.75</c:v>
                </c:pt>
                <c:pt idx="12462">
                  <c:v>0.72299999999999998</c:v>
                </c:pt>
                <c:pt idx="12463">
                  <c:v>0.73899999999999999</c:v>
                </c:pt>
                <c:pt idx="12464">
                  <c:v>0.73399999999999999</c:v>
                </c:pt>
                <c:pt idx="12465">
                  <c:v>0.71599999999999997</c:v>
                </c:pt>
                <c:pt idx="12466">
                  <c:v>0.73599999999999999</c:v>
                </c:pt>
                <c:pt idx="12467">
                  <c:v>0.71799999999999997</c:v>
                </c:pt>
                <c:pt idx="12468">
                  <c:v>0.71099999999999997</c:v>
                </c:pt>
                <c:pt idx="12469">
                  <c:v>0.71299999999999997</c:v>
                </c:pt>
                <c:pt idx="12470">
                  <c:v>0.70799999999999996</c:v>
                </c:pt>
                <c:pt idx="12471">
                  <c:v>0.70099999999999996</c:v>
                </c:pt>
                <c:pt idx="12472">
                  <c:v>0.751</c:v>
                </c:pt>
                <c:pt idx="12473">
                  <c:v>0.746</c:v>
                </c:pt>
                <c:pt idx="12474">
                  <c:v>0.74</c:v>
                </c:pt>
                <c:pt idx="12475">
                  <c:v>0.56899999999999995</c:v>
                </c:pt>
                <c:pt idx="12476">
                  <c:v>0.53900000000000003</c:v>
                </c:pt>
                <c:pt idx="12477">
                  <c:v>0.433</c:v>
                </c:pt>
                <c:pt idx="12478">
                  <c:v>0.34399999999999997</c:v>
                </c:pt>
                <c:pt idx="12479">
                  <c:v>0.3</c:v>
                </c:pt>
                <c:pt idx="12480">
                  <c:v>0.27800000000000002</c:v>
                </c:pt>
                <c:pt idx="12481">
                  <c:v>0.57799999999999996</c:v>
                </c:pt>
                <c:pt idx="12482">
                  <c:v>0.56499999999999995</c:v>
                </c:pt>
                <c:pt idx="12483">
                  <c:v>0.53600000000000003</c:v>
                </c:pt>
                <c:pt idx="12484">
                  <c:v>0.52500000000000002</c:v>
                </c:pt>
                <c:pt idx="12485">
                  <c:v>0.51700000000000002</c:v>
                </c:pt>
                <c:pt idx="12486">
                  <c:v>0.47199999999999998</c:v>
                </c:pt>
                <c:pt idx="12487">
                  <c:v>0.42699999999999999</c:v>
                </c:pt>
                <c:pt idx="12488">
                  <c:v>0.38300000000000001</c:v>
                </c:pt>
                <c:pt idx="12489">
                  <c:v>0.33800000000000002</c:v>
                </c:pt>
                <c:pt idx="12490">
                  <c:v>0.29399999999999998</c:v>
                </c:pt>
                <c:pt idx="12491">
                  <c:v>0.27700000000000002</c:v>
                </c:pt>
                <c:pt idx="12492">
                  <c:v>0.58099999999999996</c:v>
                </c:pt>
                <c:pt idx="12493">
                  <c:v>0.57399999999999995</c:v>
                </c:pt>
                <c:pt idx="12494">
                  <c:v>0.56100000000000005</c:v>
                </c:pt>
                <c:pt idx="12495">
                  <c:v>0.53200000000000003</c:v>
                </c:pt>
                <c:pt idx="12496">
                  <c:v>0.52200000000000002</c:v>
                </c:pt>
                <c:pt idx="12497">
                  <c:v>0.51600000000000001</c:v>
                </c:pt>
                <c:pt idx="12498">
                  <c:v>0.50600000000000001</c:v>
                </c:pt>
                <c:pt idx="12499">
                  <c:v>0.46400000000000002</c:v>
                </c:pt>
                <c:pt idx="12500">
                  <c:v>0.42</c:v>
                </c:pt>
                <c:pt idx="12501">
                  <c:v>0.375</c:v>
                </c:pt>
                <c:pt idx="12502">
                  <c:v>0.33100000000000002</c:v>
                </c:pt>
                <c:pt idx="12503">
                  <c:v>0.28699999999999998</c:v>
                </c:pt>
                <c:pt idx="12504">
                  <c:v>0.27600000000000002</c:v>
                </c:pt>
                <c:pt idx="12505">
                  <c:v>0.626</c:v>
                </c:pt>
                <c:pt idx="12506">
                  <c:v>0.61899999999999999</c:v>
                </c:pt>
                <c:pt idx="12507">
                  <c:v>0.60599999999999998</c:v>
                </c:pt>
                <c:pt idx="12508">
                  <c:v>0.52900000000000003</c:v>
                </c:pt>
                <c:pt idx="12509">
                  <c:v>0.51900000000000002</c:v>
                </c:pt>
                <c:pt idx="12510">
                  <c:v>0.51300000000000001</c:v>
                </c:pt>
                <c:pt idx="12511">
                  <c:v>0.503</c:v>
                </c:pt>
                <c:pt idx="12512">
                  <c:v>0.496</c:v>
                </c:pt>
                <c:pt idx="12513">
                  <c:v>0.45400000000000001</c:v>
                </c:pt>
                <c:pt idx="12514">
                  <c:v>0.41</c:v>
                </c:pt>
                <c:pt idx="12515">
                  <c:v>0.36499999999999999</c:v>
                </c:pt>
                <c:pt idx="12516">
                  <c:v>0.32100000000000001</c:v>
                </c:pt>
                <c:pt idx="12517">
                  <c:v>0.27700000000000002</c:v>
                </c:pt>
                <c:pt idx="12518">
                  <c:v>0.27500000000000002</c:v>
                </c:pt>
                <c:pt idx="12519">
                  <c:v>0.61399999999999999</c:v>
                </c:pt>
                <c:pt idx="12520">
                  <c:v>0.60199999999999998</c:v>
                </c:pt>
                <c:pt idx="12521">
                  <c:v>0.31</c:v>
                </c:pt>
                <c:pt idx="12522">
                  <c:v>0.27500000000000002</c:v>
                </c:pt>
                <c:pt idx="12523">
                  <c:v>0.60699999999999998</c:v>
                </c:pt>
                <c:pt idx="12524">
                  <c:v>0.59699999999999998</c:v>
                </c:pt>
                <c:pt idx="12525">
                  <c:v>0.56599999999999995</c:v>
                </c:pt>
                <c:pt idx="12526">
                  <c:v>0.53200000000000003</c:v>
                </c:pt>
                <c:pt idx="12527">
                  <c:v>0.48</c:v>
                </c:pt>
                <c:pt idx="12528">
                  <c:v>0.42799999999999999</c:v>
                </c:pt>
                <c:pt idx="12529">
                  <c:v>0.66300000000000003</c:v>
                </c:pt>
                <c:pt idx="12530">
                  <c:v>0.60799999999999998</c:v>
                </c:pt>
                <c:pt idx="12531">
                  <c:v>0.59799999999999998</c:v>
                </c:pt>
                <c:pt idx="12532">
                  <c:v>0.58199999999999996</c:v>
                </c:pt>
                <c:pt idx="12533">
                  <c:v>0.57199999999999995</c:v>
                </c:pt>
                <c:pt idx="12534">
                  <c:v>0.56200000000000006</c:v>
                </c:pt>
                <c:pt idx="12535">
                  <c:v>0.55200000000000005</c:v>
                </c:pt>
                <c:pt idx="12536">
                  <c:v>0.54300000000000004</c:v>
                </c:pt>
                <c:pt idx="12537">
                  <c:v>0.51400000000000001</c:v>
                </c:pt>
                <c:pt idx="12538">
                  <c:v>0.46200000000000002</c:v>
                </c:pt>
                <c:pt idx="12539">
                  <c:v>0.41</c:v>
                </c:pt>
                <c:pt idx="12540">
                  <c:v>0.66800000000000004</c:v>
                </c:pt>
                <c:pt idx="12541">
                  <c:v>0.65800000000000003</c:v>
                </c:pt>
                <c:pt idx="12542">
                  <c:v>0.60399999999999998</c:v>
                </c:pt>
                <c:pt idx="12543">
                  <c:v>0.59299999999999997</c:v>
                </c:pt>
                <c:pt idx="12544">
                  <c:v>0.57799999999999996</c:v>
                </c:pt>
                <c:pt idx="12545">
                  <c:v>0.56799999999999995</c:v>
                </c:pt>
                <c:pt idx="12546">
                  <c:v>0.55800000000000005</c:v>
                </c:pt>
                <c:pt idx="12547">
                  <c:v>0.54800000000000004</c:v>
                </c:pt>
                <c:pt idx="12548">
                  <c:v>0.53900000000000003</c:v>
                </c:pt>
                <c:pt idx="12549">
                  <c:v>0.53</c:v>
                </c:pt>
                <c:pt idx="12550">
                  <c:v>0.49299999999999999</c:v>
                </c:pt>
                <c:pt idx="12551">
                  <c:v>0.441</c:v>
                </c:pt>
                <c:pt idx="12552">
                  <c:v>0.39</c:v>
                </c:pt>
                <c:pt idx="12553">
                  <c:v>0.66300000000000003</c:v>
                </c:pt>
                <c:pt idx="12554">
                  <c:v>0.65300000000000002</c:v>
                </c:pt>
                <c:pt idx="12555">
                  <c:v>0.6</c:v>
                </c:pt>
                <c:pt idx="12556">
                  <c:v>0.58899999999999997</c:v>
                </c:pt>
                <c:pt idx="12557">
                  <c:v>0.57399999999999995</c:v>
                </c:pt>
                <c:pt idx="12558">
                  <c:v>0.56399999999999995</c:v>
                </c:pt>
                <c:pt idx="12559">
                  <c:v>0.55400000000000005</c:v>
                </c:pt>
                <c:pt idx="12560">
                  <c:v>0.54500000000000004</c:v>
                </c:pt>
                <c:pt idx="12561">
                  <c:v>0.53500000000000003</c:v>
                </c:pt>
                <c:pt idx="12562">
                  <c:v>0.52600000000000002</c:v>
                </c:pt>
                <c:pt idx="12563">
                  <c:v>0.51700000000000002</c:v>
                </c:pt>
                <c:pt idx="12564">
                  <c:v>0.47099999999999997</c:v>
                </c:pt>
                <c:pt idx="12565">
                  <c:v>0.41899999999999998</c:v>
                </c:pt>
                <c:pt idx="12566">
                  <c:v>0.36799999999999999</c:v>
                </c:pt>
                <c:pt idx="12567">
                  <c:v>0.66600000000000004</c:v>
                </c:pt>
                <c:pt idx="12568">
                  <c:v>0.629</c:v>
                </c:pt>
                <c:pt idx="12569">
                  <c:v>0.44700000000000001</c:v>
                </c:pt>
                <c:pt idx="12570">
                  <c:v>0.39600000000000002</c:v>
                </c:pt>
                <c:pt idx="12571">
                  <c:v>0.65900000000000003</c:v>
                </c:pt>
                <c:pt idx="12572">
                  <c:v>0.621</c:v>
                </c:pt>
                <c:pt idx="12573">
                  <c:v>0.58499999999999996</c:v>
                </c:pt>
                <c:pt idx="12574">
                  <c:v>0.56399999999999995</c:v>
                </c:pt>
                <c:pt idx="12575">
                  <c:v>0.53600000000000003</c:v>
                </c:pt>
                <c:pt idx="12576">
                  <c:v>0.48099999999999998</c:v>
                </c:pt>
                <c:pt idx="12577">
                  <c:v>0.67200000000000004</c:v>
                </c:pt>
                <c:pt idx="12578">
                  <c:v>0.65500000000000003</c:v>
                </c:pt>
                <c:pt idx="12579">
                  <c:v>0.61699999999999999</c:v>
                </c:pt>
                <c:pt idx="12580">
                  <c:v>0.60299999999999998</c:v>
                </c:pt>
                <c:pt idx="12581">
                  <c:v>0.59199999999999997</c:v>
                </c:pt>
                <c:pt idx="12582">
                  <c:v>0.58099999999999996</c:v>
                </c:pt>
                <c:pt idx="12583">
                  <c:v>0.56999999999999995</c:v>
                </c:pt>
                <c:pt idx="12584">
                  <c:v>0.56000000000000005</c:v>
                </c:pt>
                <c:pt idx="12585">
                  <c:v>0.55000000000000004</c:v>
                </c:pt>
                <c:pt idx="12586">
                  <c:v>0.51300000000000001</c:v>
                </c:pt>
                <c:pt idx="12587">
                  <c:v>0.45900000000000002</c:v>
                </c:pt>
                <c:pt idx="12588">
                  <c:v>0.70299999999999996</c:v>
                </c:pt>
                <c:pt idx="12589">
                  <c:v>0.66700000000000004</c:v>
                </c:pt>
                <c:pt idx="12590">
                  <c:v>0.65</c:v>
                </c:pt>
                <c:pt idx="12591">
                  <c:v>0.61299999999999999</c:v>
                </c:pt>
                <c:pt idx="12592">
                  <c:v>0.59899999999999998</c:v>
                </c:pt>
                <c:pt idx="12593">
                  <c:v>0.58799999999999997</c:v>
                </c:pt>
                <c:pt idx="12594">
                  <c:v>0.57699999999999996</c:v>
                </c:pt>
                <c:pt idx="12595">
                  <c:v>0.56599999999999995</c:v>
                </c:pt>
                <c:pt idx="12596">
                  <c:v>0.55600000000000005</c:v>
                </c:pt>
                <c:pt idx="12597">
                  <c:v>0.54600000000000004</c:v>
                </c:pt>
                <c:pt idx="12598">
                  <c:v>0.53600000000000003</c:v>
                </c:pt>
                <c:pt idx="12599">
                  <c:v>0.48899999999999999</c:v>
                </c:pt>
                <c:pt idx="12600">
                  <c:v>0.435</c:v>
                </c:pt>
                <c:pt idx="12601">
                  <c:v>0.69799999999999995</c:v>
                </c:pt>
                <c:pt idx="12602">
                  <c:v>0.66200000000000003</c:v>
                </c:pt>
                <c:pt idx="12603">
                  <c:v>0.66500000000000004</c:v>
                </c:pt>
                <c:pt idx="12604">
                  <c:v>0.63200000000000001</c:v>
                </c:pt>
                <c:pt idx="12605">
                  <c:v>0.61799999999999999</c:v>
                </c:pt>
                <c:pt idx="12606">
                  <c:v>0.58299999999999996</c:v>
                </c:pt>
                <c:pt idx="12607">
                  <c:v>0.57299999999999995</c:v>
                </c:pt>
                <c:pt idx="12608">
                  <c:v>0.56200000000000006</c:v>
                </c:pt>
                <c:pt idx="12609">
                  <c:v>0.55200000000000005</c:v>
                </c:pt>
                <c:pt idx="12610">
                  <c:v>0.54200000000000004</c:v>
                </c:pt>
                <c:pt idx="12611">
                  <c:v>0.53200000000000003</c:v>
                </c:pt>
                <c:pt idx="12612">
                  <c:v>0.51700000000000002</c:v>
                </c:pt>
                <c:pt idx="12613">
                  <c:v>0.46300000000000002</c:v>
                </c:pt>
                <c:pt idx="12614">
                  <c:v>0.40899999999999997</c:v>
                </c:pt>
                <c:pt idx="12615">
                  <c:v>0.67500000000000004</c:v>
                </c:pt>
                <c:pt idx="12616">
                  <c:v>0.66</c:v>
                </c:pt>
                <c:pt idx="12617">
                  <c:v>0.48899999999999999</c:v>
                </c:pt>
                <c:pt idx="12618">
                  <c:v>0.435</c:v>
                </c:pt>
                <c:pt idx="12619">
                  <c:v>0.65600000000000003</c:v>
                </c:pt>
                <c:pt idx="12620">
                  <c:v>0.61699999999999999</c:v>
                </c:pt>
                <c:pt idx="12621">
                  <c:v>0.58199999999999996</c:v>
                </c:pt>
                <c:pt idx="12622">
                  <c:v>0.55800000000000005</c:v>
                </c:pt>
                <c:pt idx="12623">
                  <c:v>0.504</c:v>
                </c:pt>
                <c:pt idx="12624">
                  <c:v>0.45</c:v>
                </c:pt>
                <c:pt idx="12625">
                  <c:v>0.66700000000000004</c:v>
                </c:pt>
                <c:pt idx="12626">
                  <c:v>0.65100000000000002</c:v>
                </c:pt>
                <c:pt idx="12627">
                  <c:v>0.61299999999999999</c:v>
                </c:pt>
                <c:pt idx="12628">
                  <c:v>0.59899999999999998</c:v>
                </c:pt>
                <c:pt idx="12629">
                  <c:v>0.58799999999999997</c:v>
                </c:pt>
                <c:pt idx="12630">
                  <c:v>0.57699999999999996</c:v>
                </c:pt>
                <c:pt idx="12631">
                  <c:v>0.56699999999999995</c:v>
                </c:pt>
                <c:pt idx="12632">
                  <c:v>0.55700000000000005</c:v>
                </c:pt>
                <c:pt idx="12633">
                  <c:v>0.53500000000000003</c:v>
                </c:pt>
                <c:pt idx="12634">
                  <c:v>0.48099999999999998</c:v>
                </c:pt>
                <c:pt idx="12635">
                  <c:v>0.42699999999999999</c:v>
                </c:pt>
                <c:pt idx="12636">
                  <c:v>0.69699999999999995</c:v>
                </c:pt>
                <c:pt idx="12637">
                  <c:v>0.66200000000000003</c:v>
                </c:pt>
                <c:pt idx="12638">
                  <c:v>0.64700000000000002</c:v>
                </c:pt>
                <c:pt idx="12639">
                  <c:v>0.60899999999999999</c:v>
                </c:pt>
                <c:pt idx="12640">
                  <c:v>0.622</c:v>
                </c:pt>
                <c:pt idx="12641">
                  <c:v>0.58399999999999996</c:v>
                </c:pt>
                <c:pt idx="12642">
                  <c:v>0.57299999999999995</c:v>
                </c:pt>
                <c:pt idx="12643">
                  <c:v>0.56299999999999994</c:v>
                </c:pt>
                <c:pt idx="12644">
                  <c:v>0.55300000000000005</c:v>
                </c:pt>
                <c:pt idx="12645">
                  <c:v>0.54300000000000004</c:v>
                </c:pt>
                <c:pt idx="12646">
                  <c:v>0.51100000000000001</c:v>
                </c:pt>
                <c:pt idx="12647">
                  <c:v>0.45700000000000002</c:v>
                </c:pt>
                <c:pt idx="12648">
                  <c:v>0.40400000000000003</c:v>
                </c:pt>
                <c:pt idx="12649">
                  <c:v>0.70199999999999996</c:v>
                </c:pt>
                <c:pt idx="12650">
                  <c:v>0.67400000000000004</c:v>
                </c:pt>
                <c:pt idx="12651">
                  <c:v>0.66100000000000003</c:v>
                </c:pt>
                <c:pt idx="12652">
                  <c:v>0.63100000000000001</c:v>
                </c:pt>
                <c:pt idx="12653">
                  <c:v>0.61799999999999999</c:v>
                </c:pt>
                <c:pt idx="12654">
                  <c:v>0.57999999999999996</c:v>
                </c:pt>
                <c:pt idx="12655">
                  <c:v>0.56899999999999995</c:v>
                </c:pt>
                <c:pt idx="12656">
                  <c:v>0.55900000000000005</c:v>
                </c:pt>
                <c:pt idx="12657">
                  <c:v>0.54900000000000004</c:v>
                </c:pt>
                <c:pt idx="12658">
                  <c:v>0.53900000000000003</c:v>
                </c:pt>
                <c:pt idx="12659">
                  <c:v>0.52900000000000003</c:v>
                </c:pt>
                <c:pt idx="12660">
                  <c:v>0.48499999999999999</c:v>
                </c:pt>
                <c:pt idx="12661">
                  <c:v>0.432</c:v>
                </c:pt>
                <c:pt idx="12662">
                  <c:v>0.378</c:v>
                </c:pt>
                <c:pt idx="12663">
                  <c:v>0.66900000000000004</c:v>
                </c:pt>
                <c:pt idx="12664">
                  <c:v>0.65700000000000003</c:v>
                </c:pt>
                <c:pt idx="12665">
                  <c:v>0.45800000000000002</c:v>
                </c:pt>
                <c:pt idx="12666">
                  <c:v>0.40600000000000003</c:v>
                </c:pt>
                <c:pt idx="12667">
                  <c:v>0.63300000000000001</c:v>
                </c:pt>
                <c:pt idx="12668">
                  <c:v>0.622</c:v>
                </c:pt>
                <c:pt idx="12669">
                  <c:v>0.54500000000000004</c:v>
                </c:pt>
                <c:pt idx="12670">
                  <c:v>0.44500000000000001</c:v>
                </c:pt>
                <c:pt idx="12671">
                  <c:v>0.39500000000000002</c:v>
                </c:pt>
                <c:pt idx="12672">
                  <c:v>0.34599999999999997</c:v>
                </c:pt>
                <c:pt idx="12673">
                  <c:v>0.63600000000000001</c:v>
                </c:pt>
                <c:pt idx="12674">
                  <c:v>0.629</c:v>
                </c:pt>
                <c:pt idx="12675">
                  <c:v>0.61699999999999999</c:v>
                </c:pt>
                <c:pt idx="12676">
                  <c:v>0.56000000000000005</c:v>
                </c:pt>
                <c:pt idx="12677">
                  <c:v>0.55100000000000005</c:v>
                </c:pt>
                <c:pt idx="12678">
                  <c:v>0.54300000000000004</c:v>
                </c:pt>
                <c:pt idx="12679">
                  <c:v>0.52900000000000003</c:v>
                </c:pt>
                <c:pt idx="12680">
                  <c:v>0.48</c:v>
                </c:pt>
                <c:pt idx="12681">
                  <c:v>0.43</c:v>
                </c:pt>
                <c:pt idx="12682">
                  <c:v>0.38100000000000001</c:v>
                </c:pt>
                <c:pt idx="12683">
                  <c:v>0.33200000000000002</c:v>
                </c:pt>
                <c:pt idx="12684">
                  <c:v>0.66500000000000004</c:v>
                </c:pt>
                <c:pt idx="12685">
                  <c:v>0.63100000000000001</c:v>
                </c:pt>
                <c:pt idx="12686">
                  <c:v>0.624</c:v>
                </c:pt>
                <c:pt idx="12687">
                  <c:v>0.61199999999999999</c:v>
                </c:pt>
                <c:pt idx="12688">
                  <c:v>0.55600000000000005</c:v>
                </c:pt>
                <c:pt idx="12689">
                  <c:v>0.54800000000000004</c:v>
                </c:pt>
                <c:pt idx="12690">
                  <c:v>0.53900000000000003</c:v>
                </c:pt>
                <c:pt idx="12691">
                  <c:v>0.53</c:v>
                </c:pt>
                <c:pt idx="12692">
                  <c:v>0.51200000000000001</c:v>
                </c:pt>
                <c:pt idx="12693">
                  <c:v>0.46300000000000002</c:v>
                </c:pt>
                <c:pt idx="12694">
                  <c:v>0.41399999999999998</c:v>
                </c:pt>
                <c:pt idx="12695">
                  <c:v>0.36499999999999999</c:v>
                </c:pt>
                <c:pt idx="12696">
                  <c:v>0.316</c:v>
                </c:pt>
                <c:pt idx="12697">
                  <c:v>0.66</c:v>
                </c:pt>
                <c:pt idx="12698">
                  <c:v>0.627</c:v>
                </c:pt>
                <c:pt idx="12699">
                  <c:v>0.61899999999999999</c:v>
                </c:pt>
                <c:pt idx="12700">
                  <c:v>0.60499999999999998</c:v>
                </c:pt>
                <c:pt idx="12701">
                  <c:v>0.57899999999999996</c:v>
                </c:pt>
                <c:pt idx="12702">
                  <c:v>0.56799999999999995</c:v>
                </c:pt>
                <c:pt idx="12703">
                  <c:v>0.53700000000000003</c:v>
                </c:pt>
                <c:pt idx="12704">
                  <c:v>0.52700000000000002</c:v>
                </c:pt>
                <c:pt idx="12705">
                  <c:v>0.51800000000000002</c:v>
                </c:pt>
                <c:pt idx="12706">
                  <c:v>0.49299999999999999</c:v>
                </c:pt>
                <c:pt idx="12707">
                  <c:v>0.44400000000000001</c:v>
                </c:pt>
                <c:pt idx="12708">
                  <c:v>0.39500000000000002</c:v>
                </c:pt>
                <c:pt idx="12709">
                  <c:v>0.34599999999999997</c:v>
                </c:pt>
                <c:pt idx="12710">
                  <c:v>0.29799999999999999</c:v>
                </c:pt>
                <c:pt idx="12711">
                  <c:v>0.61799999999999999</c:v>
                </c:pt>
                <c:pt idx="12712">
                  <c:v>0.61099999999999999</c:v>
                </c:pt>
                <c:pt idx="12713">
                  <c:v>0.375</c:v>
                </c:pt>
                <c:pt idx="12714">
                  <c:v>0.32600000000000001</c:v>
                </c:pt>
                <c:pt idx="12715">
                  <c:v>0.56899999999999995</c:v>
                </c:pt>
                <c:pt idx="12716">
                  <c:v>0.53900000000000003</c:v>
                </c:pt>
                <c:pt idx="12717">
                  <c:v>0.433</c:v>
                </c:pt>
                <c:pt idx="12718">
                  <c:v>0.34399999999999997</c:v>
                </c:pt>
                <c:pt idx="12719">
                  <c:v>0.3</c:v>
                </c:pt>
                <c:pt idx="12720">
                  <c:v>0.27800000000000002</c:v>
                </c:pt>
                <c:pt idx="12721">
                  <c:v>0.57799999999999996</c:v>
                </c:pt>
                <c:pt idx="12722">
                  <c:v>0.56499999999999995</c:v>
                </c:pt>
                <c:pt idx="12723">
                  <c:v>0.53600000000000003</c:v>
                </c:pt>
                <c:pt idx="12724">
                  <c:v>0.52500000000000002</c:v>
                </c:pt>
                <c:pt idx="12725">
                  <c:v>0.51700000000000002</c:v>
                </c:pt>
                <c:pt idx="12726">
                  <c:v>0.47199999999999998</c:v>
                </c:pt>
                <c:pt idx="12727">
                  <c:v>0.42699999999999999</c:v>
                </c:pt>
                <c:pt idx="12728">
                  <c:v>0.38300000000000001</c:v>
                </c:pt>
                <c:pt idx="12729">
                  <c:v>0.33800000000000002</c:v>
                </c:pt>
                <c:pt idx="12730">
                  <c:v>0.29399999999999998</c:v>
                </c:pt>
                <c:pt idx="12731">
                  <c:v>0.27700000000000002</c:v>
                </c:pt>
                <c:pt idx="12732">
                  <c:v>0.58099999999999996</c:v>
                </c:pt>
                <c:pt idx="12733">
                  <c:v>0.57399999999999995</c:v>
                </c:pt>
                <c:pt idx="12734">
                  <c:v>0.56100000000000005</c:v>
                </c:pt>
                <c:pt idx="12735">
                  <c:v>0.53200000000000003</c:v>
                </c:pt>
                <c:pt idx="12736">
                  <c:v>0.52200000000000002</c:v>
                </c:pt>
                <c:pt idx="12737">
                  <c:v>0.51600000000000001</c:v>
                </c:pt>
                <c:pt idx="12738">
                  <c:v>0.50600000000000001</c:v>
                </c:pt>
                <c:pt idx="12739">
                  <c:v>0.46400000000000002</c:v>
                </c:pt>
                <c:pt idx="12740">
                  <c:v>0.42</c:v>
                </c:pt>
                <c:pt idx="12741">
                  <c:v>0.375</c:v>
                </c:pt>
                <c:pt idx="12742">
                  <c:v>0.33100000000000002</c:v>
                </c:pt>
                <c:pt idx="12743">
                  <c:v>0.28699999999999998</c:v>
                </c:pt>
                <c:pt idx="12744">
                  <c:v>0.27600000000000002</c:v>
                </c:pt>
                <c:pt idx="12745">
                  <c:v>0.626</c:v>
                </c:pt>
                <c:pt idx="12746">
                  <c:v>0.61899999999999999</c:v>
                </c:pt>
                <c:pt idx="12747">
                  <c:v>0.60599999999999998</c:v>
                </c:pt>
                <c:pt idx="12748">
                  <c:v>0.52900000000000003</c:v>
                </c:pt>
                <c:pt idx="12749">
                  <c:v>0.51900000000000002</c:v>
                </c:pt>
                <c:pt idx="12750">
                  <c:v>0.51300000000000001</c:v>
                </c:pt>
                <c:pt idx="12751">
                  <c:v>0.503</c:v>
                </c:pt>
                <c:pt idx="12752">
                  <c:v>0.496</c:v>
                </c:pt>
                <c:pt idx="12753">
                  <c:v>0.45400000000000001</c:v>
                </c:pt>
                <c:pt idx="12754">
                  <c:v>0.41</c:v>
                </c:pt>
                <c:pt idx="12755">
                  <c:v>0.36499999999999999</c:v>
                </c:pt>
                <c:pt idx="12756">
                  <c:v>0.32100000000000001</c:v>
                </c:pt>
                <c:pt idx="12757">
                  <c:v>0.27700000000000002</c:v>
                </c:pt>
                <c:pt idx="12758">
                  <c:v>0.27500000000000002</c:v>
                </c:pt>
                <c:pt idx="12759">
                  <c:v>0.61399999999999999</c:v>
                </c:pt>
                <c:pt idx="12760">
                  <c:v>0.60199999999999998</c:v>
                </c:pt>
                <c:pt idx="12761">
                  <c:v>0.31</c:v>
                </c:pt>
                <c:pt idx="12762">
                  <c:v>0.27500000000000002</c:v>
                </c:pt>
                <c:pt idx="12763">
                  <c:v>0.60699999999999998</c:v>
                </c:pt>
                <c:pt idx="12764">
                  <c:v>0.59699999999999998</c:v>
                </c:pt>
                <c:pt idx="12765">
                  <c:v>0.56599999999999995</c:v>
                </c:pt>
                <c:pt idx="12766">
                  <c:v>0.53200000000000003</c:v>
                </c:pt>
                <c:pt idx="12767">
                  <c:v>0.48</c:v>
                </c:pt>
                <c:pt idx="12768">
                  <c:v>0.42799999999999999</c:v>
                </c:pt>
                <c:pt idx="12769">
                  <c:v>0.66300000000000003</c:v>
                </c:pt>
                <c:pt idx="12770">
                  <c:v>0.60799999999999998</c:v>
                </c:pt>
                <c:pt idx="12771">
                  <c:v>0.59799999999999998</c:v>
                </c:pt>
                <c:pt idx="12772">
                  <c:v>0.58199999999999996</c:v>
                </c:pt>
                <c:pt idx="12773">
                  <c:v>0.57199999999999995</c:v>
                </c:pt>
                <c:pt idx="12774">
                  <c:v>0.56200000000000006</c:v>
                </c:pt>
                <c:pt idx="12775">
                  <c:v>0.55200000000000005</c:v>
                </c:pt>
                <c:pt idx="12776">
                  <c:v>0.54300000000000004</c:v>
                </c:pt>
                <c:pt idx="12777">
                  <c:v>0.51400000000000001</c:v>
                </c:pt>
                <c:pt idx="12778">
                  <c:v>0.46200000000000002</c:v>
                </c:pt>
                <c:pt idx="12779">
                  <c:v>0.41</c:v>
                </c:pt>
                <c:pt idx="12780">
                  <c:v>0.66800000000000004</c:v>
                </c:pt>
                <c:pt idx="12781">
                  <c:v>0.65800000000000003</c:v>
                </c:pt>
                <c:pt idx="12782">
                  <c:v>0.60399999999999998</c:v>
                </c:pt>
                <c:pt idx="12783">
                  <c:v>0.59299999999999997</c:v>
                </c:pt>
                <c:pt idx="12784">
                  <c:v>0.57799999999999996</c:v>
                </c:pt>
                <c:pt idx="12785">
                  <c:v>0.56799999999999995</c:v>
                </c:pt>
                <c:pt idx="12786">
                  <c:v>0.55800000000000005</c:v>
                </c:pt>
                <c:pt idx="12787">
                  <c:v>0.54800000000000004</c:v>
                </c:pt>
                <c:pt idx="12788">
                  <c:v>0.53900000000000003</c:v>
                </c:pt>
                <c:pt idx="12789">
                  <c:v>0.53</c:v>
                </c:pt>
                <c:pt idx="12790">
                  <c:v>0.49299999999999999</c:v>
                </c:pt>
                <c:pt idx="12791">
                  <c:v>0.441</c:v>
                </c:pt>
                <c:pt idx="12792">
                  <c:v>0.39</c:v>
                </c:pt>
                <c:pt idx="12793">
                  <c:v>0.66300000000000003</c:v>
                </c:pt>
                <c:pt idx="12794">
                  <c:v>0.65300000000000002</c:v>
                </c:pt>
                <c:pt idx="12795">
                  <c:v>0.6</c:v>
                </c:pt>
                <c:pt idx="12796">
                  <c:v>0.58899999999999997</c:v>
                </c:pt>
                <c:pt idx="12797">
                  <c:v>0.57399999999999995</c:v>
                </c:pt>
                <c:pt idx="12798">
                  <c:v>0.56399999999999995</c:v>
                </c:pt>
                <c:pt idx="12799">
                  <c:v>0.55400000000000005</c:v>
                </c:pt>
                <c:pt idx="12800">
                  <c:v>0.54500000000000004</c:v>
                </c:pt>
                <c:pt idx="12801">
                  <c:v>0.53500000000000003</c:v>
                </c:pt>
                <c:pt idx="12802">
                  <c:v>0.52600000000000002</c:v>
                </c:pt>
                <c:pt idx="12803">
                  <c:v>0.51700000000000002</c:v>
                </c:pt>
                <c:pt idx="12804">
                  <c:v>0.47099999999999997</c:v>
                </c:pt>
                <c:pt idx="12805">
                  <c:v>0.41899999999999998</c:v>
                </c:pt>
                <c:pt idx="12806">
                  <c:v>0.36799999999999999</c:v>
                </c:pt>
                <c:pt idx="12807">
                  <c:v>0.66600000000000004</c:v>
                </c:pt>
                <c:pt idx="12808">
                  <c:v>0.629</c:v>
                </c:pt>
                <c:pt idx="12809">
                  <c:v>0.44700000000000001</c:v>
                </c:pt>
                <c:pt idx="12810">
                  <c:v>0.39600000000000002</c:v>
                </c:pt>
                <c:pt idx="12811">
                  <c:v>0.65900000000000003</c:v>
                </c:pt>
                <c:pt idx="12812">
                  <c:v>0.621</c:v>
                </c:pt>
                <c:pt idx="12813">
                  <c:v>0.58499999999999996</c:v>
                </c:pt>
                <c:pt idx="12814">
                  <c:v>0.56399999999999995</c:v>
                </c:pt>
                <c:pt idx="12815">
                  <c:v>0.53600000000000003</c:v>
                </c:pt>
                <c:pt idx="12816">
                  <c:v>0.48099999999999998</c:v>
                </c:pt>
                <c:pt idx="12817">
                  <c:v>0.67200000000000004</c:v>
                </c:pt>
                <c:pt idx="12818">
                  <c:v>0.65500000000000003</c:v>
                </c:pt>
                <c:pt idx="12819">
                  <c:v>0.61699999999999999</c:v>
                </c:pt>
                <c:pt idx="12820">
                  <c:v>0.60299999999999998</c:v>
                </c:pt>
                <c:pt idx="12821">
                  <c:v>0.59199999999999997</c:v>
                </c:pt>
                <c:pt idx="12822">
                  <c:v>0.58099999999999996</c:v>
                </c:pt>
                <c:pt idx="12823">
                  <c:v>0.56999999999999995</c:v>
                </c:pt>
                <c:pt idx="12824">
                  <c:v>0.56000000000000005</c:v>
                </c:pt>
                <c:pt idx="12825">
                  <c:v>0.55000000000000004</c:v>
                </c:pt>
                <c:pt idx="12826">
                  <c:v>0.51300000000000001</c:v>
                </c:pt>
                <c:pt idx="12827">
                  <c:v>0.45900000000000002</c:v>
                </c:pt>
                <c:pt idx="12828">
                  <c:v>0.70299999999999996</c:v>
                </c:pt>
                <c:pt idx="12829">
                  <c:v>0.66700000000000004</c:v>
                </c:pt>
                <c:pt idx="12830">
                  <c:v>0.65</c:v>
                </c:pt>
                <c:pt idx="12831">
                  <c:v>0.61299999999999999</c:v>
                </c:pt>
                <c:pt idx="12832">
                  <c:v>0.59899999999999998</c:v>
                </c:pt>
                <c:pt idx="12833">
                  <c:v>0.58799999999999997</c:v>
                </c:pt>
                <c:pt idx="12834">
                  <c:v>0.57699999999999996</c:v>
                </c:pt>
                <c:pt idx="12835">
                  <c:v>0.56599999999999995</c:v>
                </c:pt>
                <c:pt idx="12836">
                  <c:v>0.55600000000000005</c:v>
                </c:pt>
                <c:pt idx="12837">
                  <c:v>0.54600000000000004</c:v>
                </c:pt>
                <c:pt idx="12838">
                  <c:v>0.53600000000000003</c:v>
                </c:pt>
                <c:pt idx="12839">
                  <c:v>0.48899999999999999</c:v>
                </c:pt>
                <c:pt idx="12840">
                  <c:v>0.435</c:v>
                </c:pt>
                <c:pt idx="12841">
                  <c:v>0.69799999999999995</c:v>
                </c:pt>
                <c:pt idx="12842">
                  <c:v>0.66200000000000003</c:v>
                </c:pt>
                <c:pt idx="12843">
                  <c:v>0.66500000000000004</c:v>
                </c:pt>
                <c:pt idx="12844">
                  <c:v>0.63200000000000001</c:v>
                </c:pt>
                <c:pt idx="12845">
                  <c:v>0.61799999999999999</c:v>
                </c:pt>
                <c:pt idx="12846">
                  <c:v>0.58299999999999996</c:v>
                </c:pt>
                <c:pt idx="12847">
                  <c:v>0.57299999999999995</c:v>
                </c:pt>
                <c:pt idx="12848">
                  <c:v>0.56200000000000006</c:v>
                </c:pt>
                <c:pt idx="12849">
                  <c:v>0.55200000000000005</c:v>
                </c:pt>
                <c:pt idx="12850">
                  <c:v>0.54200000000000004</c:v>
                </c:pt>
                <c:pt idx="12851">
                  <c:v>0.53200000000000003</c:v>
                </c:pt>
                <c:pt idx="12852">
                  <c:v>0.51700000000000002</c:v>
                </c:pt>
                <c:pt idx="12853">
                  <c:v>0.46300000000000002</c:v>
                </c:pt>
                <c:pt idx="12854">
                  <c:v>0.40899999999999997</c:v>
                </c:pt>
                <c:pt idx="12855">
                  <c:v>0.67500000000000004</c:v>
                </c:pt>
                <c:pt idx="12856">
                  <c:v>0.66</c:v>
                </c:pt>
                <c:pt idx="12857">
                  <c:v>0.48899999999999999</c:v>
                </c:pt>
                <c:pt idx="12858">
                  <c:v>0.435</c:v>
                </c:pt>
                <c:pt idx="12859">
                  <c:v>0.65600000000000003</c:v>
                </c:pt>
                <c:pt idx="12860">
                  <c:v>0.61699999999999999</c:v>
                </c:pt>
                <c:pt idx="12861">
                  <c:v>0.58199999999999996</c:v>
                </c:pt>
                <c:pt idx="12862">
                  <c:v>0.55800000000000005</c:v>
                </c:pt>
                <c:pt idx="12863">
                  <c:v>0.504</c:v>
                </c:pt>
                <c:pt idx="12864">
                  <c:v>0.45</c:v>
                </c:pt>
                <c:pt idx="12865">
                  <c:v>0.66700000000000004</c:v>
                </c:pt>
                <c:pt idx="12866">
                  <c:v>0.65100000000000002</c:v>
                </c:pt>
                <c:pt idx="12867">
                  <c:v>0.61299999999999999</c:v>
                </c:pt>
                <c:pt idx="12868">
                  <c:v>0.59899999999999998</c:v>
                </c:pt>
                <c:pt idx="12869">
                  <c:v>0.58799999999999997</c:v>
                </c:pt>
                <c:pt idx="12870">
                  <c:v>0.57699999999999996</c:v>
                </c:pt>
                <c:pt idx="12871">
                  <c:v>0.56699999999999995</c:v>
                </c:pt>
                <c:pt idx="12872">
                  <c:v>0.55700000000000005</c:v>
                </c:pt>
                <c:pt idx="12873">
                  <c:v>0.53500000000000003</c:v>
                </c:pt>
                <c:pt idx="12874">
                  <c:v>0.48099999999999998</c:v>
                </c:pt>
                <c:pt idx="12875">
                  <c:v>0.42699999999999999</c:v>
                </c:pt>
                <c:pt idx="12876">
                  <c:v>0.69699999999999995</c:v>
                </c:pt>
                <c:pt idx="12877">
                  <c:v>0.66200000000000003</c:v>
                </c:pt>
                <c:pt idx="12878">
                  <c:v>0.64700000000000002</c:v>
                </c:pt>
                <c:pt idx="12879">
                  <c:v>0.60899999999999999</c:v>
                </c:pt>
                <c:pt idx="12880">
                  <c:v>0.622</c:v>
                </c:pt>
                <c:pt idx="12881">
                  <c:v>0.58399999999999996</c:v>
                </c:pt>
                <c:pt idx="12882">
                  <c:v>0.57299999999999995</c:v>
                </c:pt>
                <c:pt idx="12883">
                  <c:v>0.56299999999999994</c:v>
                </c:pt>
                <c:pt idx="12884">
                  <c:v>0.55300000000000005</c:v>
                </c:pt>
                <c:pt idx="12885">
                  <c:v>0.54300000000000004</c:v>
                </c:pt>
                <c:pt idx="12886">
                  <c:v>0.51100000000000001</c:v>
                </c:pt>
                <c:pt idx="12887">
                  <c:v>0.45700000000000002</c:v>
                </c:pt>
                <c:pt idx="12888">
                  <c:v>0.40400000000000003</c:v>
                </c:pt>
                <c:pt idx="12889">
                  <c:v>0.70199999999999996</c:v>
                </c:pt>
                <c:pt idx="12890">
                  <c:v>0.67400000000000004</c:v>
                </c:pt>
                <c:pt idx="12891">
                  <c:v>0.66100000000000003</c:v>
                </c:pt>
                <c:pt idx="12892">
                  <c:v>0.63100000000000001</c:v>
                </c:pt>
                <c:pt idx="12893">
                  <c:v>0.61799999999999999</c:v>
                </c:pt>
                <c:pt idx="12894">
                  <c:v>0.57999999999999996</c:v>
                </c:pt>
                <c:pt idx="12895">
                  <c:v>0.56899999999999995</c:v>
                </c:pt>
                <c:pt idx="12896">
                  <c:v>0.55900000000000005</c:v>
                </c:pt>
                <c:pt idx="12897">
                  <c:v>0.54900000000000004</c:v>
                </c:pt>
                <c:pt idx="12898">
                  <c:v>0.53900000000000003</c:v>
                </c:pt>
                <c:pt idx="12899">
                  <c:v>0.52900000000000003</c:v>
                </c:pt>
                <c:pt idx="12900">
                  <c:v>0.48499999999999999</c:v>
                </c:pt>
                <c:pt idx="12901">
                  <c:v>0.432</c:v>
                </c:pt>
                <c:pt idx="12902">
                  <c:v>0.378</c:v>
                </c:pt>
                <c:pt idx="12903">
                  <c:v>0.66900000000000004</c:v>
                </c:pt>
                <c:pt idx="12904">
                  <c:v>0.65700000000000003</c:v>
                </c:pt>
                <c:pt idx="12905">
                  <c:v>0.45800000000000002</c:v>
                </c:pt>
                <c:pt idx="12906">
                  <c:v>0.40600000000000003</c:v>
                </c:pt>
                <c:pt idx="12907">
                  <c:v>0.63300000000000001</c:v>
                </c:pt>
                <c:pt idx="12908">
                  <c:v>0.622</c:v>
                </c:pt>
                <c:pt idx="12909">
                  <c:v>0.54500000000000004</c:v>
                </c:pt>
                <c:pt idx="12910">
                  <c:v>0.44500000000000001</c:v>
                </c:pt>
                <c:pt idx="12911">
                  <c:v>0.39500000000000002</c:v>
                </c:pt>
                <c:pt idx="12912">
                  <c:v>0.34599999999999997</c:v>
                </c:pt>
                <c:pt idx="12913">
                  <c:v>0.63600000000000001</c:v>
                </c:pt>
                <c:pt idx="12914">
                  <c:v>0.629</c:v>
                </c:pt>
                <c:pt idx="12915">
                  <c:v>0.61699999999999999</c:v>
                </c:pt>
                <c:pt idx="12916">
                  <c:v>0.56000000000000005</c:v>
                </c:pt>
                <c:pt idx="12917">
                  <c:v>0.55100000000000005</c:v>
                </c:pt>
                <c:pt idx="12918">
                  <c:v>0.54300000000000004</c:v>
                </c:pt>
                <c:pt idx="12919">
                  <c:v>0.52900000000000003</c:v>
                </c:pt>
                <c:pt idx="12920">
                  <c:v>0.48</c:v>
                </c:pt>
                <c:pt idx="12921">
                  <c:v>0.43</c:v>
                </c:pt>
                <c:pt idx="12922">
                  <c:v>0.38100000000000001</c:v>
                </c:pt>
                <c:pt idx="12923">
                  <c:v>0.33200000000000002</c:v>
                </c:pt>
                <c:pt idx="12924">
                  <c:v>0.66500000000000004</c:v>
                </c:pt>
                <c:pt idx="12925">
                  <c:v>0.63100000000000001</c:v>
                </c:pt>
                <c:pt idx="12926">
                  <c:v>0.624</c:v>
                </c:pt>
                <c:pt idx="12927">
                  <c:v>0.61199999999999999</c:v>
                </c:pt>
                <c:pt idx="12928">
                  <c:v>0.55600000000000005</c:v>
                </c:pt>
                <c:pt idx="12929">
                  <c:v>0.54800000000000004</c:v>
                </c:pt>
                <c:pt idx="12930">
                  <c:v>0.53900000000000003</c:v>
                </c:pt>
                <c:pt idx="12931">
                  <c:v>0.53</c:v>
                </c:pt>
                <c:pt idx="12932">
                  <c:v>0.51200000000000001</c:v>
                </c:pt>
                <c:pt idx="12933">
                  <c:v>0.46300000000000002</c:v>
                </c:pt>
                <c:pt idx="12934">
                  <c:v>0.41399999999999998</c:v>
                </c:pt>
                <c:pt idx="12935">
                  <c:v>0.36499999999999999</c:v>
                </c:pt>
                <c:pt idx="12936">
                  <c:v>0.316</c:v>
                </c:pt>
                <c:pt idx="12937">
                  <c:v>0.66</c:v>
                </c:pt>
                <c:pt idx="12938">
                  <c:v>0.627</c:v>
                </c:pt>
                <c:pt idx="12939">
                  <c:v>0.61899999999999999</c:v>
                </c:pt>
                <c:pt idx="12940">
                  <c:v>0.60499999999999998</c:v>
                </c:pt>
                <c:pt idx="12941">
                  <c:v>0.57899999999999996</c:v>
                </c:pt>
                <c:pt idx="12942">
                  <c:v>0.56799999999999995</c:v>
                </c:pt>
                <c:pt idx="12943">
                  <c:v>0.53700000000000003</c:v>
                </c:pt>
                <c:pt idx="12944">
                  <c:v>0.52700000000000002</c:v>
                </c:pt>
                <c:pt idx="12945">
                  <c:v>0.51800000000000002</c:v>
                </c:pt>
                <c:pt idx="12946">
                  <c:v>0.49299999999999999</c:v>
                </c:pt>
                <c:pt idx="12947">
                  <c:v>0.44400000000000001</c:v>
                </c:pt>
                <c:pt idx="12948">
                  <c:v>0.39500000000000002</c:v>
                </c:pt>
                <c:pt idx="12949">
                  <c:v>0.34599999999999997</c:v>
                </c:pt>
                <c:pt idx="12950">
                  <c:v>0.29799999999999999</c:v>
                </c:pt>
                <c:pt idx="12951">
                  <c:v>0.61799999999999999</c:v>
                </c:pt>
                <c:pt idx="12952">
                  <c:v>0.61099999999999999</c:v>
                </c:pt>
                <c:pt idx="12953">
                  <c:v>0.375</c:v>
                </c:pt>
                <c:pt idx="12954">
                  <c:v>0.32600000000000001</c:v>
                </c:pt>
                <c:pt idx="12955">
                  <c:v>0.57799999999999996</c:v>
                </c:pt>
                <c:pt idx="12956">
                  <c:v>0.56499999999999995</c:v>
                </c:pt>
                <c:pt idx="12957">
                  <c:v>0.53800000000000003</c:v>
                </c:pt>
                <c:pt idx="12958">
                  <c:v>0.52800000000000002</c:v>
                </c:pt>
                <c:pt idx="12959">
                  <c:v>0.52100000000000002</c:v>
                </c:pt>
                <c:pt idx="12960">
                  <c:v>0.48</c:v>
                </c:pt>
                <c:pt idx="12961">
                  <c:v>0.435</c:v>
                </c:pt>
                <c:pt idx="12962">
                  <c:v>0.39</c:v>
                </c:pt>
                <c:pt idx="12963">
                  <c:v>0.34499999999999997</c:v>
                </c:pt>
                <c:pt idx="12964">
                  <c:v>0.58099999999999996</c:v>
                </c:pt>
                <c:pt idx="12965">
                  <c:v>0.623</c:v>
                </c:pt>
                <c:pt idx="12966">
                  <c:v>0.61</c:v>
                </c:pt>
                <c:pt idx="12967">
                  <c:v>0.53600000000000003</c:v>
                </c:pt>
                <c:pt idx="12968">
                  <c:v>0.52500000000000002</c:v>
                </c:pt>
                <c:pt idx="12969">
                  <c:v>0.51900000000000002</c:v>
                </c:pt>
                <c:pt idx="12970">
                  <c:v>0.50900000000000001</c:v>
                </c:pt>
                <c:pt idx="12971">
                  <c:v>0.47199999999999998</c:v>
                </c:pt>
                <c:pt idx="12972">
                  <c:v>0.42699999999999999</c:v>
                </c:pt>
                <c:pt idx="12973">
                  <c:v>0.38200000000000001</c:v>
                </c:pt>
                <c:pt idx="12974">
                  <c:v>0.33700000000000002</c:v>
                </c:pt>
                <c:pt idx="12975">
                  <c:v>0.29299999999999998</c:v>
                </c:pt>
                <c:pt idx="12976">
                  <c:v>0.66100000000000003</c:v>
                </c:pt>
                <c:pt idx="12977">
                  <c:v>0.626</c:v>
                </c:pt>
                <c:pt idx="12978">
                  <c:v>0.61799999999999999</c:v>
                </c:pt>
                <c:pt idx="12979">
                  <c:v>0.60599999999999998</c:v>
                </c:pt>
                <c:pt idx="12980">
                  <c:v>0.53200000000000003</c:v>
                </c:pt>
                <c:pt idx="12981">
                  <c:v>0.52200000000000002</c:v>
                </c:pt>
                <c:pt idx="12982">
                  <c:v>0.51500000000000001</c:v>
                </c:pt>
                <c:pt idx="12983">
                  <c:v>0.50600000000000001</c:v>
                </c:pt>
                <c:pt idx="12984">
                  <c:v>0.499</c:v>
                </c:pt>
                <c:pt idx="12985">
                  <c:v>0.46</c:v>
                </c:pt>
                <c:pt idx="12986">
                  <c:v>0.41599999999999998</c:v>
                </c:pt>
                <c:pt idx="12987">
                  <c:v>0.32700000000000001</c:v>
                </c:pt>
                <c:pt idx="12988">
                  <c:v>0.28199999999999997</c:v>
                </c:pt>
                <c:pt idx="12989">
                  <c:v>0.65700000000000003</c:v>
                </c:pt>
                <c:pt idx="12990">
                  <c:v>0.622</c:v>
                </c:pt>
                <c:pt idx="12991">
                  <c:v>0.61399999999999999</c:v>
                </c:pt>
                <c:pt idx="12992">
                  <c:v>0.60199999999999998</c:v>
                </c:pt>
                <c:pt idx="12993">
                  <c:v>0.52900000000000003</c:v>
                </c:pt>
                <c:pt idx="12994">
                  <c:v>0.51800000000000002</c:v>
                </c:pt>
                <c:pt idx="12995">
                  <c:v>0.51200000000000001</c:v>
                </c:pt>
                <c:pt idx="12996">
                  <c:v>0.40300000000000002</c:v>
                </c:pt>
                <c:pt idx="12997">
                  <c:v>0.35899999999999999</c:v>
                </c:pt>
                <c:pt idx="12998">
                  <c:v>0.314</c:v>
                </c:pt>
                <c:pt idx="12999">
                  <c:v>0.61799999999999999</c:v>
                </c:pt>
                <c:pt idx="13000">
                  <c:v>0.61</c:v>
                </c:pt>
                <c:pt idx="13001">
                  <c:v>0.66100000000000003</c:v>
                </c:pt>
                <c:pt idx="13002">
                  <c:v>0.60699999999999998</c:v>
                </c:pt>
                <c:pt idx="13003">
                  <c:v>0.59699999999999998</c:v>
                </c:pt>
                <c:pt idx="13004">
                  <c:v>0.58099999999999996</c:v>
                </c:pt>
                <c:pt idx="13005">
                  <c:v>0.57099999999999995</c:v>
                </c:pt>
                <c:pt idx="13006">
                  <c:v>0.56100000000000005</c:v>
                </c:pt>
                <c:pt idx="13007">
                  <c:v>0.55100000000000005</c:v>
                </c:pt>
                <c:pt idx="13008">
                  <c:v>0.54200000000000004</c:v>
                </c:pt>
                <c:pt idx="13009">
                  <c:v>0.51500000000000001</c:v>
                </c:pt>
                <c:pt idx="13010">
                  <c:v>0.66600000000000004</c:v>
                </c:pt>
                <c:pt idx="13011">
                  <c:v>0.65600000000000003</c:v>
                </c:pt>
                <c:pt idx="13012">
                  <c:v>0.60299999999999998</c:v>
                </c:pt>
                <c:pt idx="13013">
                  <c:v>0.59199999999999997</c:v>
                </c:pt>
                <c:pt idx="13014">
                  <c:v>0.57699999999999996</c:v>
                </c:pt>
                <c:pt idx="13015">
                  <c:v>0.56699999999999995</c:v>
                </c:pt>
                <c:pt idx="13016">
                  <c:v>0.55700000000000005</c:v>
                </c:pt>
                <c:pt idx="13017">
                  <c:v>0.54800000000000004</c:v>
                </c:pt>
                <c:pt idx="13018">
                  <c:v>0.53800000000000003</c:v>
                </c:pt>
                <c:pt idx="13019">
                  <c:v>0.52900000000000003</c:v>
                </c:pt>
                <c:pt idx="13020">
                  <c:v>0.49399999999999999</c:v>
                </c:pt>
                <c:pt idx="13021">
                  <c:v>0.442</c:v>
                </c:pt>
                <c:pt idx="13022">
                  <c:v>0.70499999999999996</c:v>
                </c:pt>
                <c:pt idx="13023">
                  <c:v>0.66100000000000003</c:v>
                </c:pt>
                <c:pt idx="13024">
                  <c:v>0.66800000000000004</c:v>
                </c:pt>
                <c:pt idx="13025">
                  <c:v>0.63200000000000001</c:v>
                </c:pt>
                <c:pt idx="13026">
                  <c:v>0.623</c:v>
                </c:pt>
                <c:pt idx="13027">
                  <c:v>0.57299999999999995</c:v>
                </c:pt>
                <c:pt idx="13028">
                  <c:v>0.56299999999999994</c:v>
                </c:pt>
                <c:pt idx="13029">
                  <c:v>0.55300000000000005</c:v>
                </c:pt>
                <c:pt idx="13030">
                  <c:v>0.54400000000000004</c:v>
                </c:pt>
                <c:pt idx="13031">
                  <c:v>0.53400000000000003</c:v>
                </c:pt>
                <c:pt idx="13032">
                  <c:v>0.52500000000000002</c:v>
                </c:pt>
                <c:pt idx="13033">
                  <c:v>0.47199999999999998</c:v>
                </c:pt>
                <c:pt idx="13034">
                  <c:v>0.42</c:v>
                </c:pt>
                <c:pt idx="13035">
                  <c:v>0.70599999999999996</c:v>
                </c:pt>
                <c:pt idx="13036">
                  <c:v>0.67300000000000004</c:v>
                </c:pt>
                <c:pt idx="13037">
                  <c:v>0.66400000000000003</c:v>
                </c:pt>
                <c:pt idx="13038">
                  <c:v>0.627</c:v>
                </c:pt>
                <c:pt idx="13039">
                  <c:v>0.61799999999999999</c:v>
                </c:pt>
                <c:pt idx="13040">
                  <c:v>0.56899999999999995</c:v>
                </c:pt>
                <c:pt idx="13041">
                  <c:v>0.55900000000000005</c:v>
                </c:pt>
                <c:pt idx="13042">
                  <c:v>0.51300000000000001</c:v>
                </c:pt>
                <c:pt idx="13043">
                  <c:v>0.498</c:v>
                </c:pt>
                <c:pt idx="13044">
                  <c:v>0.44700000000000001</c:v>
                </c:pt>
                <c:pt idx="13045">
                  <c:v>0.66900000000000004</c:v>
                </c:pt>
                <c:pt idx="13046">
                  <c:v>0.65900000000000003</c:v>
                </c:pt>
                <c:pt idx="13047">
                  <c:v>0.67</c:v>
                </c:pt>
                <c:pt idx="13048">
                  <c:v>0.65200000000000002</c:v>
                </c:pt>
                <c:pt idx="13049">
                  <c:v>0.61299999999999999</c:v>
                </c:pt>
                <c:pt idx="13050">
                  <c:v>0.59899999999999998</c:v>
                </c:pt>
                <c:pt idx="13051">
                  <c:v>0.58799999999999997</c:v>
                </c:pt>
                <c:pt idx="13052">
                  <c:v>0.57699999999999996</c:v>
                </c:pt>
                <c:pt idx="13053">
                  <c:v>0.56699999999999995</c:v>
                </c:pt>
                <c:pt idx="13054">
                  <c:v>0.55700000000000005</c:v>
                </c:pt>
                <c:pt idx="13055">
                  <c:v>0.54600000000000004</c:v>
                </c:pt>
                <c:pt idx="13056">
                  <c:v>0.70099999999999996</c:v>
                </c:pt>
                <c:pt idx="13057">
                  <c:v>0.66500000000000004</c:v>
                </c:pt>
                <c:pt idx="13058">
                  <c:v>0.64800000000000002</c:v>
                </c:pt>
                <c:pt idx="13059">
                  <c:v>0.60899999999999999</c:v>
                </c:pt>
                <c:pt idx="13060">
                  <c:v>0.59499999999999997</c:v>
                </c:pt>
                <c:pt idx="13061">
                  <c:v>0.58399999999999996</c:v>
                </c:pt>
                <c:pt idx="13062">
                  <c:v>0.57299999999999995</c:v>
                </c:pt>
                <c:pt idx="13063">
                  <c:v>0.56299999999999994</c:v>
                </c:pt>
                <c:pt idx="13064">
                  <c:v>0.55300000000000005</c:v>
                </c:pt>
                <c:pt idx="13065">
                  <c:v>0.54300000000000004</c:v>
                </c:pt>
                <c:pt idx="13066">
                  <c:v>0.53300000000000003</c:v>
                </c:pt>
                <c:pt idx="13067">
                  <c:v>0.48799999999999999</c:v>
                </c:pt>
                <c:pt idx="13068">
                  <c:v>0.71299999999999997</c:v>
                </c:pt>
                <c:pt idx="13069">
                  <c:v>0.70599999999999996</c:v>
                </c:pt>
                <c:pt idx="13070">
                  <c:v>0.67700000000000005</c:v>
                </c:pt>
                <c:pt idx="13071">
                  <c:v>0.66300000000000003</c:v>
                </c:pt>
                <c:pt idx="13072">
                  <c:v>0.63</c:v>
                </c:pt>
                <c:pt idx="13073">
                  <c:v>0.61599999999999999</c:v>
                </c:pt>
                <c:pt idx="13074">
                  <c:v>0.57999999999999996</c:v>
                </c:pt>
                <c:pt idx="13075">
                  <c:v>0.56899999999999995</c:v>
                </c:pt>
                <c:pt idx="13076">
                  <c:v>0.55900000000000005</c:v>
                </c:pt>
                <c:pt idx="13077">
                  <c:v>0.54900000000000004</c:v>
                </c:pt>
                <c:pt idx="13078">
                  <c:v>0.53900000000000003</c:v>
                </c:pt>
                <c:pt idx="13079">
                  <c:v>0.51500000000000001</c:v>
                </c:pt>
                <c:pt idx="13080">
                  <c:v>0.46200000000000002</c:v>
                </c:pt>
                <c:pt idx="13081">
                  <c:v>0.71399999999999997</c:v>
                </c:pt>
                <c:pt idx="13082">
                  <c:v>0.70099999999999996</c:v>
                </c:pt>
                <c:pt idx="13083">
                  <c:v>0.67300000000000004</c:v>
                </c:pt>
                <c:pt idx="13084">
                  <c:v>0.65800000000000003</c:v>
                </c:pt>
                <c:pt idx="13085">
                  <c:v>0.626</c:v>
                </c:pt>
                <c:pt idx="13086">
                  <c:v>0.61199999999999999</c:v>
                </c:pt>
                <c:pt idx="13087">
                  <c:v>0.57599999999999996</c:v>
                </c:pt>
                <c:pt idx="13088">
                  <c:v>0.52500000000000002</c:v>
                </c:pt>
                <c:pt idx="13089">
                  <c:v>0.51600000000000001</c:v>
                </c:pt>
                <c:pt idx="13090">
                  <c:v>0.48699999999999999</c:v>
                </c:pt>
                <c:pt idx="13091">
                  <c:v>0.69599999999999995</c:v>
                </c:pt>
                <c:pt idx="13092">
                  <c:v>0.66800000000000004</c:v>
                </c:pt>
                <c:pt idx="13093">
                  <c:v>0.66600000000000004</c:v>
                </c:pt>
                <c:pt idx="13094">
                  <c:v>0.65</c:v>
                </c:pt>
                <c:pt idx="13095">
                  <c:v>0.60799999999999998</c:v>
                </c:pt>
                <c:pt idx="13096">
                  <c:v>0.59399999999999997</c:v>
                </c:pt>
                <c:pt idx="13097">
                  <c:v>0.58299999999999996</c:v>
                </c:pt>
                <c:pt idx="13098">
                  <c:v>0.57299999999999995</c:v>
                </c:pt>
                <c:pt idx="13099">
                  <c:v>0.56200000000000006</c:v>
                </c:pt>
                <c:pt idx="13100">
                  <c:v>0.55200000000000005</c:v>
                </c:pt>
                <c:pt idx="13101">
                  <c:v>0.53400000000000003</c:v>
                </c:pt>
                <c:pt idx="13102">
                  <c:v>0.67</c:v>
                </c:pt>
                <c:pt idx="13103">
                  <c:v>0.66100000000000003</c:v>
                </c:pt>
                <c:pt idx="13104">
                  <c:v>0.64600000000000002</c:v>
                </c:pt>
                <c:pt idx="13105">
                  <c:v>0.60399999999999998</c:v>
                </c:pt>
                <c:pt idx="13106">
                  <c:v>0.59</c:v>
                </c:pt>
                <c:pt idx="13107">
                  <c:v>0.57899999999999996</c:v>
                </c:pt>
                <c:pt idx="13108">
                  <c:v>0.56899999999999995</c:v>
                </c:pt>
                <c:pt idx="13109">
                  <c:v>0.55800000000000005</c:v>
                </c:pt>
                <c:pt idx="13110">
                  <c:v>0.54800000000000004</c:v>
                </c:pt>
                <c:pt idx="13111">
                  <c:v>0.53900000000000003</c:v>
                </c:pt>
                <c:pt idx="13112">
                  <c:v>0.51</c:v>
                </c:pt>
                <c:pt idx="13113">
                  <c:v>0.45700000000000002</c:v>
                </c:pt>
                <c:pt idx="13114">
                  <c:v>0.71299999999999997</c:v>
                </c:pt>
                <c:pt idx="13115">
                  <c:v>0.68200000000000005</c:v>
                </c:pt>
                <c:pt idx="13116">
                  <c:v>0.67300000000000004</c:v>
                </c:pt>
                <c:pt idx="13117">
                  <c:v>0.66</c:v>
                </c:pt>
                <c:pt idx="13118">
                  <c:v>0.63</c:v>
                </c:pt>
                <c:pt idx="13119">
                  <c:v>0.61699999999999999</c:v>
                </c:pt>
                <c:pt idx="13120">
                  <c:v>0.57499999999999996</c:v>
                </c:pt>
                <c:pt idx="13121">
                  <c:v>0.56499999999999995</c:v>
                </c:pt>
                <c:pt idx="13122">
                  <c:v>0.55400000000000005</c:v>
                </c:pt>
                <c:pt idx="13123">
                  <c:v>0.54400000000000004</c:v>
                </c:pt>
                <c:pt idx="13124">
                  <c:v>0.53500000000000003</c:v>
                </c:pt>
                <c:pt idx="13125">
                  <c:v>0.48399999999999999</c:v>
                </c:pt>
                <c:pt idx="13126">
                  <c:v>0.43099999999999999</c:v>
                </c:pt>
                <c:pt idx="13127">
                  <c:v>0.70799999999999996</c:v>
                </c:pt>
                <c:pt idx="13128">
                  <c:v>0.67700000000000005</c:v>
                </c:pt>
                <c:pt idx="13129">
                  <c:v>0.66800000000000004</c:v>
                </c:pt>
                <c:pt idx="13130">
                  <c:v>0.65500000000000003</c:v>
                </c:pt>
                <c:pt idx="13131">
                  <c:v>0.625</c:v>
                </c:pt>
                <c:pt idx="13132">
                  <c:v>0.61199999999999999</c:v>
                </c:pt>
                <c:pt idx="13133">
                  <c:v>0.57099999999999995</c:v>
                </c:pt>
                <c:pt idx="13134">
                  <c:v>0.52200000000000002</c:v>
                </c:pt>
                <c:pt idx="13135">
                  <c:v>0.51</c:v>
                </c:pt>
                <c:pt idx="13136">
                  <c:v>0.45800000000000002</c:v>
                </c:pt>
                <c:pt idx="13137">
                  <c:v>0.67200000000000004</c:v>
                </c:pt>
                <c:pt idx="13138">
                  <c:v>0.66300000000000003</c:v>
                </c:pt>
                <c:pt idx="13139">
                  <c:v>0.63700000000000001</c:v>
                </c:pt>
                <c:pt idx="13140">
                  <c:v>0.625</c:v>
                </c:pt>
                <c:pt idx="13141">
                  <c:v>0.56499999999999995</c:v>
                </c:pt>
                <c:pt idx="13142">
                  <c:v>0.55700000000000005</c:v>
                </c:pt>
                <c:pt idx="13143">
                  <c:v>0.54800000000000004</c:v>
                </c:pt>
                <c:pt idx="13144">
                  <c:v>0.54</c:v>
                </c:pt>
                <c:pt idx="13145">
                  <c:v>0.52600000000000002</c:v>
                </c:pt>
                <c:pt idx="13146">
                  <c:v>0.47699999999999998</c:v>
                </c:pt>
                <c:pt idx="13147">
                  <c:v>0.42799999999999999</c:v>
                </c:pt>
                <c:pt idx="13148">
                  <c:v>0.66200000000000003</c:v>
                </c:pt>
                <c:pt idx="13149">
                  <c:v>0.63300000000000001</c:v>
                </c:pt>
                <c:pt idx="13150">
                  <c:v>0.621</c:v>
                </c:pt>
                <c:pt idx="13151">
                  <c:v>0.56100000000000005</c:v>
                </c:pt>
                <c:pt idx="13152">
                  <c:v>0.55300000000000005</c:v>
                </c:pt>
                <c:pt idx="13153">
                  <c:v>0.54400000000000004</c:v>
                </c:pt>
                <c:pt idx="13154">
                  <c:v>0.53600000000000003</c:v>
                </c:pt>
                <c:pt idx="13155">
                  <c:v>0.52700000000000002</c:v>
                </c:pt>
                <c:pt idx="13156">
                  <c:v>0.50900000000000001</c:v>
                </c:pt>
                <c:pt idx="13157">
                  <c:v>0.46</c:v>
                </c:pt>
                <c:pt idx="13158">
                  <c:v>0.41199999999999998</c:v>
                </c:pt>
                <c:pt idx="13159">
                  <c:v>0.36299999999999999</c:v>
                </c:pt>
                <c:pt idx="13160">
                  <c:v>0.66900000000000004</c:v>
                </c:pt>
                <c:pt idx="13161">
                  <c:v>0.65700000000000003</c:v>
                </c:pt>
                <c:pt idx="13162">
                  <c:v>0.628</c:v>
                </c:pt>
                <c:pt idx="13163">
                  <c:v>0.61599999999999999</c:v>
                </c:pt>
                <c:pt idx="13164">
                  <c:v>0.55700000000000005</c:v>
                </c:pt>
                <c:pt idx="13165">
                  <c:v>0.54900000000000004</c:v>
                </c:pt>
                <c:pt idx="13166">
                  <c:v>0.54</c:v>
                </c:pt>
                <c:pt idx="13167">
                  <c:v>0.53200000000000003</c:v>
                </c:pt>
                <c:pt idx="13168">
                  <c:v>0.52300000000000002</c:v>
                </c:pt>
                <c:pt idx="13169">
                  <c:v>0.51500000000000001</c:v>
                </c:pt>
                <c:pt idx="13170">
                  <c:v>0.49</c:v>
                </c:pt>
                <c:pt idx="13171">
                  <c:v>0.39300000000000002</c:v>
                </c:pt>
                <c:pt idx="13172">
                  <c:v>0.34499999999999997</c:v>
                </c:pt>
                <c:pt idx="13173">
                  <c:v>0.66400000000000003</c:v>
                </c:pt>
                <c:pt idx="13174">
                  <c:v>0.65200000000000002</c:v>
                </c:pt>
                <c:pt idx="13175">
                  <c:v>0.623</c:v>
                </c:pt>
                <c:pt idx="13176">
                  <c:v>0.60799999999999998</c:v>
                </c:pt>
                <c:pt idx="13177">
                  <c:v>0.58299999999999996</c:v>
                </c:pt>
                <c:pt idx="13178">
                  <c:v>0.57699999999999996</c:v>
                </c:pt>
                <c:pt idx="13179">
                  <c:v>0.56599999999999995</c:v>
                </c:pt>
                <c:pt idx="13180">
                  <c:v>0.46899999999999997</c:v>
                </c:pt>
                <c:pt idx="13181">
                  <c:v>0.42099999999999999</c:v>
                </c:pt>
                <c:pt idx="13182">
                  <c:v>0.373</c:v>
                </c:pt>
                <c:pt idx="13183">
                  <c:v>0.66800000000000004</c:v>
                </c:pt>
                <c:pt idx="13184">
                  <c:v>0.61499999999999999</c:v>
                </c:pt>
                <c:pt idx="13185">
                  <c:v>0.72499999999999998</c:v>
                </c:pt>
                <c:pt idx="13186">
                  <c:v>0.71599999999999997</c:v>
                </c:pt>
                <c:pt idx="13187">
                  <c:v>0.72</c:v>
                </c:pt>
                <c:pt idx="13188">
                  <c:v>0.71099999999999997</c:v>
                </c:pt>
                <c:pt idx="13189">
                  <c:v>0.71199999999999997</c:v>
                </c:pt>
                <c:pt idx="13190">
                  <c:v>0.745</c:v>
                </c:pt>
                <c:pt idx="13191">
                  <c:v>0.76500000000000001</c:v>
                </c:pt>
                <c:pt idx="13192">
                  <c:v>0.74</c:v>
                </c:pt>
                <c:pt idx="13193">
                  <c:v>0.76</c:v>
                </c:pt>
                <c:pt idx="13194">
                  <c:v>0.754</c:v>
                </c:pt>
                <c:pt idx="13195">
                  <c:v>0.75600000000000001</c:v>
                </c:pt>
                <c:pt idx="13196">
                  <c:v>0.747</c:v>
                </c:pt>
                <c:pt idx="13197">
                  <c:v>0.75</c:v>
                </c:pt>
                <c:pt idx="13198">
                  <c:v>0.74199999999999999</c:v>
                </c:pt>
                <c:pt idx="13199">
                  <c:v>0.73599999999999999</c:v>
                </c:pt>
                <c:pt idx="13200">
                  <c:v>0.75600000000000001</c:v>
                </c:pt>
                <c:pt idx="13201">
                  <c:v>0.747</c:v>
                </c:pt>
                <c:pt idx="13202">
                  <c:v>0.75</c:v>
                </c:pt>
                <c:pt idx="13203">
                  <c:v>0.74199999999999999</c:v>
                </c:pt>
                <c:pt idx="13204">
                  <c:v>0.73599999999999999</c:v>
                </c:pt>
                <c:pt idx="13205">
                  <c:v>0.73799999999999999</c:v>
                </c:pt>
                <c:pt idx="13206">
                  <c:v>0.73099999999999998</c:v>
                </c:pt>
                <c:pt idx="13207">
                  <c:v>0.75700000000000001</c:v>
                </c:pt>
                <c:pt idx="13208">
                  <c:v>0.748</c:v>
                </c:pt>
                <c:pt idx="13209">
                  <c:v>0.74199999999999999</c:v>
                </c:pt>
                <c:pt idx="13210">
                  <c:v>0.76100000000000001</c:v>
                </c:pt>
                <c:pt idx="13211">
                  <c:v>0.752</c:v>
                </c:pt>
                <c:pt idx="13212">
                  <c:v>0.75700000000000001</c:v>
                </c:pt>
                <c:pt idx="13213">
                  <c:v>0.747</c:v>
                </c:pt>
                <c:pt idx="13214">
                  <c:v>0.71499999999999997</c:v>
                </c:pt>
                <c:pt idx="13215">
                  <c:v>0.71</c:v>
                </c:pt>
                <c:pt idx="13216">
                  <c:v>0.78900000000000003</c:v>
                </c:pt>
                <c:pt idx="13217">
                  <c:v>0.75600000000000001</c:v>
                </c:pt>
                <c:pt idx="13218">
                  <c:v>0.74399999999999999</c:v>
                </c:pt>
                <c:pt idx="13219">
                  <c:v>0.751</c:v>
                </c:pt>
                <c:pt idx="13220">
                  <c:v>0.746</c:v>
                </c:pt>
                <c:pt idx="13221">
                  <c:v>0.74099999999999999</c:v>
                </c:pt>
                <c:pt idx="13222">
                  <c:v>0.75600000000000001</c:v>
                </c:pt>
                <c:pt idx="13223">
                  <c:v>0.749</c:v>
                </c:pt>
                <c:pt idx="13224">
                  <c:v>0.752</c:v>
                </c:pt>
                <c:pt idx="13225">
                  <c:v>0.74399999999999999</c:v>
                </c:pt>
                <c:pt idx="13226">
                  <c:v>0.73899999999999999</c:v>
                </c:pt>
                <c:pt idx="13227">
                  <c:v>0.76900000000000002</c:v>
                </c:pt>
                <c:pt idx="13228">
                  <c:v>0.753</c:v>
                </c:pt>
                <c:pt idx="13229">
                  <c:v>0.746</c:v>
                </c:pt>
                <c:pt idx="13230">
                  <c:v>0.748</c:v>
                </c:pt>
                <c:pt idx="13231">
                  <c:v>0.74</c:v>
                </c:pt>
                <c:pt idx="13232">
                  <c:v>0.73499999999999999</c:v>
                </c:pt>
                <c:pt idx="13233">
                  <c:v>0.76600000000000001</c:v>
                </c:pt>
                <c:pt idx="13234">
                  <c:v>0.73099999999999998</c:v>
                </c:pt>
                <c:pt idx="13235">
                  <c:v>0.73799999999999999</c:v>
                </c:pt>
                <c:pt idx="13236">
                  <c:v>0.76200000000000001</c:v>
                </c:pt>
                <c:pt idx="13237">
                  <c:v>0.75700000000000001</c:v>
                </c:pt>
                <c:pt idx="13238">
                  <c:v>0.751</c:v>
                </c:pt>
                <c:pt idx="13239">
                  <c:v>0.746</c:v>
                </c:pt>
                <c:pt idx="13240">
                  <c:v>0.73699999999999999</c:v>
                </c:pt>
                <c:pt idx="13241">
                  <c:v>0.75800000000000001</c:v>
                </c:pt>
                <c:pt idx="13242">
                  <c:v>0.73299999999999998</c:v>
                </c:pt>
                <c:pt idx="13243">
                  <c:v>0.753</c:v>
                </c:pt>
                <c:pt idx="13244">
                  <c:v>0.748</c:v>
                </c:pt>
                <c:pt idx="13245">
                  <c:v>0.71599999999999997</c:v>
                </c:pt>
                <c:pt idx="13246">
                  <c:v>0.79300000000000004</c:v>
                </c:pt>
                <c:pt idx="13247">
                  <c:v>0.76</c:v>
                </c:pt>
                <c:pt idx="13248">
                  <c:v>0.748</c:v>
                </c:pt>
                <c:pt idx="13249">
                  <c:v>0.754</c:v>
                </c:pt>
                <c:pt idx="13250">
                  <c:v>0.749</c:v>
                </c:pt>
                <c:pt idx="13251">
                  <c:v>0.74399999999999999</c:v>
                </c:pt>
                <c:pt idx="13252">
                  <c:v>0.79900000000000004</c:v>
                </c:pt>
                <c:pt idx="13253">
                  <c:v>0.75</c:v>
                </c:pt>
                <c:pt idx="13254">
                  <c:v>0.753</c:v>
                </c:pt>
                <c:pt idx="13255">
                  <c:v>0.745</c:v>
                </c:pt>
                <c:pt idx="13256">
                  <c:v>0.74</c:v>
                </c:pt>
                <c:pt idx="13257">
                  <c:v>0.77</c:v>
                </c:pt>
                <c:pt idx="13258">
                  <c:v>0.751</c:v>
                </c:pt>
                <c:pt idx="13259">
                  <c:v>0.74399999999999999</c:v>
                </c:pt>
                <c:pt idx="13260">
                  <c:v>0.746</c:v>
                </c:pt>
                <c:pt idx="13261">
                  <c:v>0.73899999999999999</c:v>
                </c:pt>
                <c:pt idx="13262">
                  <c:v>0.73299999999999998</c:v>
                </c:pt>
                <c:pt idx="13263">
                  <c:v>0.76400000000000001</c:v>
                </c:pt>
                <c:pt idx="13264">
                  <c:v>0.74099999999999999</c:v>
                </c:pt>
                <c:pt idx="13265">
                  <c:v>0.73299999999999998</c:v>
                </c:pt>
                <c:pt idx="13266">
                  <c:v>0.76</c:v>
                </c:pt>
                <c:pt idx="13267">
                  <c:v>0.752</c:v>
                </c:pt>
                <c:pt idx="13268">
                  <c:v>0.746</c:v>
                </c:pt>
                <c:pt idx="13269">
                  <c:v>0.74099999999999999</c:v>
                </c:pt>
                <c:pt idx="13270">
                  <c:v>0.74299999999999999</c:v>
                </c:pt>
                <c:pt idx="13271">
                  <c:v>0.76400000000000001</c:v>
                </c:pt>
                <c:pt idx="13272">
                  <c:v>0.73799999999999999</c:v>
                </c:pt>
                <c:pt idx="13273">
                  <c:v>0.75900000000000001</c:v>
                </c:pt>
                <c:pt idx="13274">
                  <c:v>0.73399999999999999</c:v>
                </c:pt>
                <c:pt idx="13275">
                  <c:v>0.754</c:v>
                </c:pt>
                <c:pt idx="13276">
                  <c:v>0.79900000000000004</c:v>
                </c:pt>
                <c:pt idx="13277">
                  <c:v>0.79</c:v>
                </c:pt>
                <c:pt idx="13278">
                  <c:v>0.752</c:v>
                </c:pt>
                <c:pt idx="13279">
                  <c:v>0.74399999999999999</c:v>
                </c:pt>
                <c:pt idx="13280">
                  <c:v>0.747</c:v>
                </c:pt>
                <c:pt idx="13281">
                  <c:v>0.73899999999999999</c:v>
                </c:pt>
                <c:pt idx="13282">
                  <c:v>0.80100000000000005</c:v>
                </c:pt>
                <c:pt idx="13283">
                  <c:v>0.751</c:v>
                </c:pt>
                <c:pt idx="13284">
                  <c:v>0.754</c:v>
                </c:pt>
                <c:pt idx="13285">
                  <c:v>0.746</c:v>
                </c:pt>
                <c:pt idx="13286">
                  <c:v>0.749</c:v>
                </c:pt>
                <c:pt idx="13287">
                  <c:v>0.74099999999999999</c:v>
                </c:pt>
                <c:pt idx="13288">
                  <c:v>0.75</c:v>
                </c:pt>
                <c:pt idx="13289">
                  <c:v>0.74199999999999999</c:v>
                </c:pt>
                <c:pt idx="13290">
                  <c:v>0.74399999999999999</c:v>
                </c:pt>
                <c:pt idx="13291">
                  <c:v>0.73699999999999999</c:v>
                </c:pt>
                <c:pt idx="13292">
                  <c:v>0.73899999999999999</c:v>
                </c:pt>
                <c:pt idx="13293">
                  <c:v>0.73199999999999998</c:v>
                </c:pt>
                <c:pt idx="13294">
                  <c:v>0.73599999999999999</c:v>
                </c:pt>
                <c:pt idx="13295">
                  <c:v>0.72799999999999998</c:v>
                </c:pt>
                <c:pt idx="13296">
                  <c:v>0.754</c:v>
                </c:pt>
                <c:pt idx="13297">
                  <c:v>0.746</c:v>
                </c:pt>
                <c:pt idx="13298">
                  <c:v>0.749</c:v>
                </c:pt>
                <c:pt idx="13299">
                  <c:v>0.74099999999999999</c:v>
                </c:pt>
                <c:pt idx="13300">
                  <c:v>0.59099999999999997</c:v>
                </c:pt>
                <c:pt idx="13301">
                  <c:v>0.58399999999999996</c:v>
                </c:pt>
                <c:pt idx="13302">
                  <c:v>0.57099999999999995</c:v>
                </c:pt>
                <c:pt idx="13303">
                  <c:v>0.39400000000000002</c:v>
                </c:pt>
                <c:pt idx="13304">
                  <c:v>0.34899999999999998</c:v>
                </c:pt>
                <c:pt idx="13305">
                  <c:v>0.30399999999999999</c:v>
                </c:pt>
                <c:pt idx="13306">
                  <c:v>0.65600000000000003</c:v>
                </c:pt>
                <c:pt idx="13307">
                  <c:v>0.58699999999999997</c:v>
                </c:pt>
                <c:pt idx="13308">
                  <c:v>0.57999999999999996</c:v>
                </c:pt>
                <c:pt idx="13309">
                  <c:v>0.56699999999999995</c:v>
                </c:pt>
                <c:pt idx="13310">
                  <c:v>0.54100000000000004</c:v>
                </c:pt>
                <c:pt idx="13311">
                  <c:v>0.53100000000000003</c:v>
                </c:pt>
                <c:pt idx="13312">
                  <c:v>0.52300000000000002</c:v>
                </c:pt>
                <c:pt idx="13313">
                  <c:v>0.47799999999999998</c:v>
                </c:pt>
                <c:pt idx="13314">
                  <c:v>0.432</c:v>
                </c:pt>
                <c:pt idx="13315">
                  <c:v>0.38700000000000001</c:v>
                </c:pt>
                <c:pt idx="13316">
                  <c:v>0.34200000000000003</c:v>
                </c:pt>
                <c:pt idx="13317">
                  <c:v>0.29699999999999999</c:v>
                </c:pt>
                <c:pt idx="13318">
                  <c:v>0.65200000000000002</c:v>
                </c:pt>
                <c:pt idx="13319">
                  <c:v>0.58299999999999996</c:v>
                </c:pt>
                <c:pt idx="13320">
                  <c:v>0.57599999999999996</c:v>
                </c:pt>
                <c:pt idx="13321">
                  <c:v>0.61199999999999999</c:v>
                </c:pt>
                <c:pt idx="13322">
                  <c:v>0.53800000000000003</c:v>
                </c:pt>
                <c:pt idx="13323">
                  <c:v>0.52800000000000002</c:v>
                </c:pt>
                <c:pt idx="13324">
                  <c:v>0.52100000000000002</c:v>
                </c:pt>
                <c:pt idx="13325">
                  <c:v>0.51200000000000001</c:v>
                </c:pt>
                <c:pt idx="13326">
                  <c:v>0.46899999999999997</c:v>
                </c:pt>
                <c:pt idx="13327">
                  <c:v>0.42399999999999999</c:v>
                </c:pt>
                <c:pt idx="13328">
                  <c:v>0.379</c:v>
                </c:pt>
                <c:pt idx="13329">
                  <c:v>0.33400000000000002</c:v>
                </c:pt>
                <c:pt idx="13330">
                  <c:v>0.28899999999999998</c:v>
                </c:pt>
                <c:pt idx="13331">
                  <c:v>0.66400000000000003</c:v>
                </c:pt>
                <c:pt idx="13332">
                  <c:v>0.629</c:v>
                </c:pt>
                <c:pt idx="13333">
                  <c:v>0.621</c:v>
                </c:pt>
                <c:pt idx="13334">
                  <c:v>0.60799999999999998</c:v>
                </c:pt>
                <c:pt idx="13335">
                  <c:v>0.52400000000000002</c:v>
                </c:pt>
                <c:pt idx="13336">
                  <c:v>0.50800000000000001</c:v>
                </c:pt>
                <c:pt idx="13337">
                  <c:v>0.45800000000000002</c:v>
                </c:pt>
                <c:pt idx="13338">
                  <c:v>0.41399999999999998</c:v>
                </c:pt>
                <c:pt idx="13339">
                  <c:v>0.36899999999999999</c:v>
                </c:pt>
                <c:pt idx="13340">
                  <c:v>0.32400000000000001</c:v>
                </c:pt>
                <c:pt idx="13341">
                  <c:v>0.65</c:v>
                </c:pt>
                <c:pt idx="13342">
                  <c:v>0.64</c:v>
                </c:pt>
                <c:pt idx="13343">
                  <c:v>0.61399999999999999</c:v>
                </c:pt>
                <c:pt idx="13344">
                  <c:v>0.55700000000000005</c:v>
                </c:pt>
                <c:pt idx="13345">
                  <c:v>0.52900000000000003</c:v>
                </c:pt>
                <c:pt idx="13346">
                  <c:v>0.47699999999999998</c:v>
                </c:pt>
                <c:pt idx="13347">
                  <c:v>0.71799999999999997</c:v>
                </c:pt>
                <c:pt idx="13348">
                  <c:v>0.67300000000000004</c:v>
                </c:pt>
                <c:pt idx="13349">
                  <c:v>0.66400000000000003</c:v>
                </c:pt>
                <c:pt idx="13350">
                  <c:v>0.60899999999999999</c:v>
                </c:pt>
                <c:pt idx="13351">
                  <c:v>0.59899999999999998</c:v>
                </c:pt>
                <c:pt idx="13352">
                  <c:v>0.58299999999999996</c:v>
                </c:pt>
                <c:pt idx="13353">
                  <c:v>0.57299999999999995</c:v>
                </c:pt>
                <c:pt idx="13354">
                  <c:v>0.56299999999999994</c:v>
                </c:pt>
                <c:pt idx="13355">
                  <c:v>0.55300000000000005</c:v>
                </c:pt>
                <c:pt idx="13356">
                  <c:v>0.54400000000000004</c:v>
                </c:pt>
                <c:pt idx="13357">
                  <c:v>0.51100000000000001</c:v>
                </c:pt>
                <c:pt idx="13358">
                  <c:v>0.45900000000000002</c:v>
                </c:pt>
                <c:pt idx="13359">
                  <c:v>0.71299999999999997</c:v>
                </c:pt>
                <c:pt idx="13360">
                  <c:v>0.66900000000000004</c:v>
                </c:pt>
                <c:pt idx="13361">
                  <c:v>0.65900000000000003</c:v>
                </c:pt>
                <c:pt idx="13362">
                  <c:v>0.60499999999999998</c:v>
                </c:pt>
                <c:pt idx="13363">
                  <c:v>0.59399999999999997</c:v>
                </c:pt>
                <c:pt idx="13364">
                  <c:v>0.57899999999999996</c:v>
                </c:pt>
                <c:pt idx="13365">
                  <c:v>0.56899999999999995</c:v>
                </c:pt>
                <c:pt idx="13366">
                  <c:v>0.55900000000000005</c:v>
                </c:pt>
                <c:pt idx="13367">
                  <c:v>0.54900000000000004</c:v>
                </c:pt>
                <c:pt idx="13368">
                  <c:v>0.54</c:v>
                </c:pt>
                <c:pt idx="13369">
                  <c:v>0.53</c:v>
                </c:pt>
                <c:pt idx="13370">
                  <c:v>0.49</c:v>
                </c:pt>
                <c:pt idx="13371">
                  <c:v>0.439</c:v>
                </c:pt>
                <c:pt idx="13372">
                  <c:v>0.70699999999999996</c:v>
                </c:pt>
                <c:pt idx="13373">
                  <c:v>0.66400000000000003</c:v>
                </c:pt>
                <c:pt idx="13374">
                  <c:v>0.65400000000000003</c:v>
                </c:pt>
                <c:pt idx="13375">
                  <c:v>0.63400000000000001</c:v>
                </c:pt>
                <c:pt idx="13376">
                  <c:v>0.57499999999999996</c:v>
                </c:pt>
                <c:pt idx="13377">
                  <c:v>0.55500000000000005</c:v>
                </c:pt>
                <c:pt idx="13378">
                  <c:v>0.53600000000000003</c:v>
                </c:pt>
                <c:pt idx="13379">
                  <c:v>0.52700000000000002</c:v>
                </c:pt>
                <c:pt idx="13380">
                  <c:v>0.51700000000000002</c:v>
                </c:pt>
                <c:pt idx="13381">
                  <c:v>0.46800000000000003</c:v>
                </c:pt>
                <c:pt idx="13382">
                  <c:v>0.71299999999999997</c:v>
                </c:pt>
                <c:pt idx="13383">
                  <c:v>0.67700000000000005</c:v>
                </c:pt>
                <c:pt idx="13384">
                  <c:v>0.65900000000000003</c:v>
                </c:pt>
                <c:pt idx="13385">
                  <c:v>0.57199999999999995</c:v>
                </c:pt>
                <c:pt idx="13386">
                  <c:v>0.56200000000000006</c:v>
                </c:pt>
                <c:pt idx="13387">
                  <c:v>0.53100000000000003</c:v>
                </c:pt>
                <c:pt idx="13388">
                  <c:v>0.72499999999999998</c:v>
                </c:pt>
                <c:pt idx="13389">
                  <c:v>0.70799999999999996</c:v>
                </c:pt>
                <c:pt idx="13390">
                  <c:v>0.67200000000000004</c:v>
                </c:pt>
                <c:pt idx="13391">
                  <c:v>0.65400000000000003</c:v>
                </c:pt>
                <c:pt idx="13392">
                  <c:v>0.61499999999999999</c:v>
                </c:pt>
                <c:pt idx="13393">
                  <c:v>0.6</c:v>
                </c:pt>
                <c:pt idx="13394">
                  <c:v>0.58899999999999997</c:v>
                </c:pt>
                <c:pt idx="13395">
                  <c:v>0.57799999999999996</c:v>
                </c:pt>
                <c:pt idx="13396">
                  <c:v>0.56799999999999995</c:v>
                </c:pt>
                <c:pt idx="13397">
                  <c:v>0.55800000000000005</c:v>
                </c:pt>
                <c:pt idx="13398">
                  <c:v>0.54700000000000004</c:v>
                </c:pt>
                <c:pt idx="13399">
                  <c:v>0.50900000000000001</c:v>
                </c:pt>
                <c:pt idx="13400">
                  <c:v>0.72</c:v>
                </c:pt>
                <c:pt idx="13401">
                  <c:v>0.70299999999999996</c:v>
                </c:pt>
                <c:pt idx="13402">
                  <c:v>0.66700000000000004</c:v>
                </c:pt>
                <c:pt idx="13403">
                  <c:v>0.65</c:v>
                </c:pt>
                <c:pt idx="13404">
                  <c:v>0.61</c:v>
                </c:pt>
                <c:pt idx="13405">
                  <c:v>0.59599999999999997</c:v>
                </c:pt>
                <c:pt idx="13406">
                  <c:v>0.58499999999999996</c:v>
                </c:pt>
                <c:pt idx="13407">
                  <c:v>0.57399999999999995</c:v>
                </c:pt>
                <c:pt idx="13408">
                  <c:v>0.56399999999999995</c:v>
                </c:pt>
                <c:pt idx="13409">
                  <c:v>0.55300000000000005</c:v>
                </c:pt>
                <c:pt idx="13410">
                  <c:v>0.54300000000000004</c:v>
                </c:pt>
                <c:pt idx="13411">
                  <c:v>0.53400000000000003</c:v>
                </c:pt>
                <c:pt idx="13412">
                  <c:v>0.48499999999999999</c:v>
                </c:pt>
                <c:pt idx="13413">
                  <c:v>0.71499999999999997</c:v>
                </c:pt>
                <c:pt idx="13414">
                  <c:v>0.70799999999999996</c:v>
                </c:pt>
                <c:pt idx="13415">
                  <c:v>0.67900000000000005</c:v>
                </c:pt>
                <c:pt idx="13416">
                  <c:v>0.66500000000000004</c:v>
                </c:pt>
                <c:pt idx="13417">
                  <c:v>0.61799999999999999</c:v>
                </c:pt>
                <c:pt idx="13418">
                  <c:v>0.56999999999999995</c:v>
                </c:pt>
                <c:pt idx="13419">
                  <c:v>0.54900000000000004</c:v>
                </c:pt>
                <c:pt idx="13420">
                  <c:v>0.54</c:v>
                </c:pt>
                <c:pt idx="13421">
                  <c:v>0.53</c:v>
                </c:pt>
                <c:pt idx="13422">
                  <c:v>0.51200000000000001</c:v>
                </c:pt>
                <c:pt idx="13423">
                  <c:v>0.68100000000000005</c:v>
                </c:pt>
                <c:pt idx="13424">
                  <c:v>0.67200000000000004</c:v>
                </c:pt>
                <c:pt idx="13425">
                  <c:v>0.623</c:v>
                </c:pt>
                <c:pt idx="13426">
                  <c:v>0.56699999999999995</c:v>
                </c:pt>
                <c:pt idx="13427">
                  <c:v>0.55300000000000005</c:v>
                </c:pt>
                <c:pt idx="13428">
                  <c:v>0.5</c:v>
                </c:pt>
                <c:pt idx="13429">
                  <c:v>0.71899999999999997</c:v>
                </c:pt>
                <c:pt idx="13430">
                  <c:v>0.67600000000000005</c:v>
                </c:pt>
                <c:pt idx="13431">
                  <c:v>0.66700000000000004</c:v>
                </c:pt>
                <c:pt idx="13432">
                  <c:v>0.61899999999999999</c:v>
                </c:pt>
                <c:pt idx="13433">
                  <c:v>0.60899999999999999</c:v>
                </c:pt>
                <c:pt idx="13434">
                  <c:v>0.59399999999999997</c:v>
                </c:pt>
                <c:pt idx="13435">
                  <c:v>0.58299999999999996</c:v>
                </c:pt>
                <c:pt idx="13436">
                  <c:v>0.57299999999999995</c:v>
                </c:pt>
                <c:pt idx="13437">
                  <c:v>0.56200000000000006</c:v>
                </c:pt>
                <c:pt idx="13438">
                  <c:v>0.55200000000000005</c:v>
                </c:pt>
                <c:pt idx="13439">
                  <c:v>0.53100000000000003</c:v>
                </c:pt>
                <c:pt idx="13440">
                  <c:v>0.47799999999999998</c:v>
                </c:pt>
                <c:pt idx="13441">
                  <c:v>0.71299999999999997</c:v>
                </c:pt>
                <c:pt idx="13442">
                  <c:v>0.67100000000000004</c:v>
                </c:pt>
                <c:pt idx="13443">
                  <c:v>0.66200000000000003</c:v>
                </c:pt>
                <c:pt idx="13444">
                  <c:v>0.61399999999999999</c:v>
                </c:pt>
                <c:pt idx="13445">
                  <c:v>0.60399999999999998</c:v>
                </c:pt>
                <c:pt idx="13446">
                  <c:v>0.622</c:v>
                </c:pt>
                <c:pt idx="13447">
                  <c:v>0.57899999999999996</c:v>
                </c:pt>
                <c:pt idx="13448">
                  <c:v>0.56899999999999995</c:v>
                </c:pt>
                <c:pt idx="13449">
                  <c:v>0.55800000000000005</c:v>
                </c:pt>
                <c:pt idx="13450">
                  <c:v>0.54800000000000004</c:v>
                </c:pt>
                <c:pt idx="13451">
                  <c:v>0.53900000000000003</c:v>
                </c:pt>
                <c:pt idx="13452">
                  <c:v>0.50700000000000001</c:v>
                </c:pt>
                <c:pt idx="13453">
                  <c:v>0.45400000000000001</c:v>
                </c:pt>
                <c:pt idx="13454">
                  <c:v>0.71399999999999997</c:v>
                </c:pt>
                <c:pt idx="13455">
                  <c:v>0.68300000000000005</c:v>
                </c:pt>
                <c:pt idx="13456">
                  <c:v>0.67400000000000004</c:v>
                </c:pt>
                <c:pt idx="13457">
                  <c:v>0.64</c:v>
                </c:pt>
                <c:pt idx="13458">
                  <c:v>0.61799999999999999</c:v>
                </c:pt>
                <c:pt idx="13459">
                  <c:v>0.56499999999999995</c:v>
                </c:pt>
                <c:pt idx="13460">
                  <c:v>0.54400000000000004</c:v>
                </c:pt>
                <c:pt idx="13461">
                  <c:v>0.53500000000000003</c:v>
                </c:pt>
                <c:pt idx="13462">
                  <c:v>0.52500000000000002</c:v>
                </c:pt>
                <c:pt idx="13463">
                  <c:v>0.48199999999999998</c:v>
                </c:pt>
                <c:pt idx="13464">
                  <c:v>0.65200000000000002</c:v>
                </c:pt>
                <c:pt idx="13465">
                  <c:v>0.59299999999999997</c:v>
                </c:pt>
                <c:pt idx="13466">
                  <c:v>0.57999999999999996</c:v>
                </c:pt>
                <c:pt idx="13467">
                  <c:v>0.49199999999999999</c:v>
                </c:pt>
                <c:pt idx="13468">
                  <c:v>0.443</c:v>
                </c:pt>
                <c:pt idx="13469">
                  <c:v>0.39400000000000002</c:v>
                </c:pt>
                <c:pt idx="13470">
                  <c:v>0.67900000000000005</c:v>
                </c:pt>
                <c:pt idx="13471">
                  <c:v>0.66700000000000004</c:v>
                </c:pt>
                <c:pt idx="13472">
                  <c:v>0.63700000000000001</c:v>
                </c:pt>
                <c:pt idx="13473">
                  <c:v>0.625</c:v>
                </c:pt>
                <c:pt idx="13474">
                  <c:v>0.56499999999999995</c:v>
                </c:pt>
                <c:pt idx="13475">
                  <c:v>0.55700000000000005</c:v>
                </c:pt>
                <c:pt idx="13476">
                  <c:v>0.54800000000000004</c:v>
                </c:pt>
                <c:pt idx="13477">
                  <c:v>0.54</c:v>
                </c:pt>
                <c:pt idx="13478">
                  <c:v>0.52600000000000002</c:v>
                </c:pt>
                <c:pt idx="13479">
                  <c:v>0.47699999999999998</c:v>
                </c:pt>
                <c:pt idx="13480">
                  <c:v>0.42899999999999999</c:v>
                </c:pt>
                <c:pt idx="13481">
                  <c:v>0.38</c:v>
                </c:pt>
                <c:pt idx="13482">
                  <c:v>0.67400000000000004</c:v>
                </c:pt>
                <c:pt idx="13483">
                  <c:v>0.66200000000000003</c:v>
                </c:pt>
                <c:pt idx="13484">
                  <c:v>0.63300000000000001</c:v>
                </c:pt>
                <c:pt idx="13485">
                  <c:v>0.621</c:v>
                </c:pt>
                <c:pt idx="13486">
                  <c:v>0.56100000000000005</c:v>
                </c:pt>
                <c:pt idx="13487">
                  <c:v>0.55300000000000005</c:v>
                </c:pt>
                <c:pt idx="13488">
                  <c:v>0.54400000000000004</c:v>
                </c:pt>
                <c:pt idx="13489">
                  <c:v>0.53600000000000003</c:v>
                </c:pt>
                <c:pt idx="13490">
                  <c:v>0.52700000000000002</c:v>
                </c:pt>
                <c:pt idx="13491">
                  <c:v>0.50900000000000001</c:v>
                </c:pt>
                <c:pt idx="13492">
                  <c:v>0.46100000000000002</c:v>
                </c:pt>
                <c:pt idx="13493">
                  <c:v>0.41199999999999998</c:v>
                </c:pt>
                <c:pt idx="13494">
                  <c:v>0.36399999999999999</c:v>
                </c:pt>
                <c:pt idx="13495">
                  <c:v>0.66900000000000004</c:v>
                </c:pt>
                <c:pt idx="13496">
                  <c:v>0.65700000000000003</c:v>
                </c:pt>
                <c:pt idx="13497">
                  <c:v>0.628</c:v>
                </c:pt>
                <c:pt idx="13498">
                  <c:v>0.61599999999999999</c:v>
                </c:pt>
                <c:pt idx="13499">
                  <c:v>0.54900000000000004</c:v>
                </c:pt>
                <c:pt idx="13500">
                  <c:v>0.53200000000000003</c:v>
                </c:pt>
                <c:pt idx="13501">
                  <c:v>0.51400000000000001</c:v>
                </c:pt>
                <c:pt idx="13502">
                  <c:v>0.49</c:v>
                </c:pt>
                <c:pt idx="13503">
                  <c:v>0.442</c:v>
                </c:pt>
                <c:pt idx="13504">
                  <c:v>0.39400000000000002</c:v>
                </c:pt>
                <c:pt idx="13505">
                  <c:v>0.59099999999999997</c:v>
                </c:pt>
                <c:pt idx="13506">
                  <c:v>0.58399999999999996</c:v>
                </c:pt>
                <c:pt idx="13507">
                  <c:v>0.56999999999999995</c:v>
                </c:pt>
                <c:pt idx="13508">
                  <c:v>0.65600000000000003</c:v>
                </c:pt>
                <c:pt idx="13509">
                  <c:v>0.58699999999999997</c:v>
                </c:pt>
                <c:pt idx="13510">
                  <c:v>0.57999999999999996</c:v>
                </c:pt>
                <c:pt idx="13511">
                  <c:v>0.56699999999999995</c:v>
                </c:pt>
                <c:pt idx="13512">
                  <c:v>0.54</c:v>
                </c:pt>
                <c:pt idx="13513">
                  <c:v>0.53</c:v>
                </c:pt>
                <c:pt idx="13514">
                  <c:v>0.52100000000000002</c:v>
                </c:pt>
                <c:pt idx="13515">
                  <c:v>0.47599999999999998</c:v>
                </c:pt>
                <c:pt idx="13516">
                  <c:v>0.43</c:v>
                </c:pt>
                <c:pt idx="13517">
                  <c:v>0.38500000000000001</c:v>
                </c:pt>
                <c:pt idx="13518">
                  <c:v>0.34</c:v>
                </c:pt>
                <c:pt idx="13519">
                  <c:v>0.29499999999999998</c:v>
                </c:pt>
                <c:pt idx="13520">
                  <c:v>0.65100000000000002</c:v>
                </c:pt>
                <c:pt idx="13521">
                  <c:v>0.58299999999999996</c:v>
                </c:pt>
                <c:pt idx="13522">
                  <c:v>0.57599999999999996</c:v>
                </c:pt>
                <c:pt idx="13523">
                  <c:v>0.61199999999999999</c:v>
                </c:pt>
                <c:pt idx="13524">
                  <c:v>0.53700000000000003</c:v>
                </c:pt>
                <c:pt idx="13525">
                  <c:v>0.52700000000000002</c:v>
                </c:pt>
                <c:pt idx="13526">
                  <c:v>0.52</c:v>
                </c:pt>
                <c:pt idx="13527">
                  <c:v>0.51100000000000001</c:v>
                </c:pt>
                <c:pt idx="13528">
                  <c:v>0.46700000000000003</c:v>
                </c:pt>
                <c:pt idx="13529">
                  <c:v>0.42199999999999999</c:v>
                </c:pt>
                <c:pt idx="13530">
                  <c:v>0.377</c:v>
                </c:pt>
                <c:pt idx="13531">
                  <c:v>0.33300000000000002</c:v>
                </c:pt>
                <c:pt idx="13532">
                  <c:v>0.28799999999999998</c:v>
                </c:pt>
                <c:pt idx="13533">
                  <c:v>0.66400000000000003</c:v>
                </c:pt>
                <c:pt idx="13534">
                  <c:v>0.628</c:v>
                </c:pt>
                <c:pt idx="13535">
                  <c:v>0.62</c:v>
                </c:pt>
                <c:pt idx="13536">
                  <c:v>0.60799999999999998</c:v>
                </c:pt>
                <c:pt idx="13537">
                  <c:v>0.50800000000000001</c:v>
                </c:pt>
                <c:pt idx="13538">
                  <c:v>0.45700000000000002</c:v>
                </c:pt>
                <c:pt idx="13539">
                  <c:v>0.41199999999999998</c:v>
                </c:pt>
                <c:pt idx="13540">
                  <c:v>0.36699999999999999</c:v>
                </c:pt>
                <c:pt idx="13541">
                  <c:v>0.32300000000000001</c:v>
                </c:pt>
                <c:pt idx="13542">
                  <c:v>0.65</c:v>
                </c:pt>
                <c:pt idx="13543">
                  <c:v>0.64</c:v>
                </c:pt>
                <c:pt idx="13544">
                  <c:v>0.61399999999999999</c:v>
                </c:pt>
                <c:pt idx="13545">
                  <c:v>0.71799999999999997</c:v>
                </c:pt>
                <c:pt idx="13546">
                  <c:v>0.67400000000000004</c:v>
                </c:pt>
                <c:pt idx="13547">
                  <c:v>0.66400000000000003</c:v>
                </c:pt>
                <c:pt idx="13548">
                  <c:v>0.61</c:v>
                </c:pt>
                <c:pt idx="13549">
                  <c:v>0.59899999999999998</c:v>
                </c:pt>
                <c:pt idx="13550">
                  <c:v>0.58399999999999996</c:v>
                </c:pt>
                <c:pt idx="13551">
                  <c:v>0.57299999999999995</c:v>
                </c:pt>
                <c:pt idx="13552">
                  <c:v>0.56299999999999994</c:v>
                </c:pt>
                <c:pt idx="13553">
                  <c:v>0.55300000000000005</c:v>
                </c:pt>
                <c:pt idx="13554">
                  <c:v>0.54400000000000004</c:v>
                </c:pt>
                <c:pt idx="13555">
                  <c:v>0.51100000000000001</c:v>
                </c:pt>
                <c:pt idx="13556">
                  <c:v>0.45900000000000002</c:v>
                </c:pt>
                <c:pt idx="13557">
                  <c:v>0.71299999999999997</c:v>
                </c:pt>
                <c:pt idx="13558">
                  <c:v>0.66900000000000004</c:v>
                </c:pt>
                <c:pt idx="13559">
                  <c:v>0.65900000000000003</c:v>
                </c:pt>
                <c:pt idx="13560">
                  <c:v>0.60499999999999998</c:v>
                </c:pt>
                <c:pt idx="13561">
                  <c:v>0.59499999999999997</c:v>
                </c:pt>
                <c:pt idx="13562">
                  <c:v>0.57999999999999996</c:v>
                </c:pt>
                <c:pt idx="13563">
                  <c:v>0.56899999999999995</c:v>
                </c:pt>
                <c:pt idx="13564">
                  <c:v>0.55900000000000005</c:v>
                </c:pt>
                <c:pt idx="13565">
                  <c:v>0.54900000000000004</c:v>
                </c:pt>
                <c:pt idx="13566">
                  <c:v>0.54</c:v>
                </c:pt>
                <c:pt idx="13567">
                  <c:v>0.53</c:v>
                </c:pt>
                <c:pt idx="13568">
                  <c:v>0.49099999999999999</c:v>
                </c:pt>
                <c:pt idx="13569">
                  <c:v>0.439</c:v>
                </c:pt>
                <c:pt idx="13570">
                  <c:v>0.70799999999999996</c:v>
                </c:pt>
                <c:pt idx="13571">
                  <c:v>0.66400000000000003</c:v>
                </c:pt>
                <c:pt idx="13572">
                  <c:v>0.65400000000000003</c:v>
                </c:pt>
                <c:pt idx="13573">
                  <c:v>0.63400000000000001</c:v>
                </c:pt>
                <c:pt idx="13574">
                  <c:v>0.55500000000000005</c:v>
                </c:pt>
                <c:pt idx="13575">
                  <c:v>0.53600000000000003</c:v>
                </c:pt>
                <c:pt idx="13576">
                  <c:v>0.52700000000000002</c:v>
                </c:pt>
                <c:pt idx="13577">
                  <c:v>0.51800000000000002</c:v>
                </c:pt>
                <c:pt idx="13578">
                  <c:v>0.46899999999999997</c:v>
                </c:pt>
                <c:pt idx="13579">
                  <c:v>0.71299999999999997</c:v>
                </c:pt>
                <c:pt idx="13580">
                  <c:v>0.67700000000000005</c:v>
                </c:pt>
                <c:pt idx="13581">
                  <c:v>0.65900000000000003</c:v>
                </c:pt>
                <c:pt idx="13582">
                  <c:v>0.72599999999999998</c:v>
                </c:pt>
                <c:pt idx="13583">
                  <c:v>0.70799999999999996</c:v>
                </c:pt>
                <c:pt idx="13584">
                  <c:v>0.67200000000000004</c:v>
                </c:pt>
                <c:pt idx="13585">
                  <c:v>0.65500000000000003</c:v>
                </c:pt>
                <c:pt idx="13586">
                  <c:v>0.61599999999999999</c:v>
                </c:pt>
                <c:pt idx="13587">
                  <c:v>0.60099999999999998</c:v>
                </c:pt>
                <c:pt idx="13588">
                  <c:v>0.59</c:v>
                </c:pt>
                <c:pt idx="13589">
                  <c:v>0.57899999999999996</c:v>
                </c:pt>
                <c:pt idx="13590">
                  <c:v>0.56899999999999995</c:v>
                </c:pt>
                <c:pt idx="13591">
                  <c:v>0.55800000000000005</c:v>
                </c:pt>
                <c:pt idx="13592">
                  <c:v>0.54800000000000004</c:v>
                </c:pt>
                <c:pt idx="13593">
                  <c:v>0.51</c:v>
                </c:pt>
                <c:pt idx="13594">
                  <c:v>0.72099999999999997</c:v>
                </c:pt>
                <c:pt idx="13595">
                  <c:v>0.70299999999999996</c:v>
                </c:pt>
                <c:pt idx="13596">
                  <c:v>0.66700000000000004</c:v>
                </c:pt>
                <c:pt idx="13597">
                  <c:v>0.65</c:v>
                </c:pt>
                <c:pt idx="13598">
                  <c:v>0.61099999999999999</c:v>
                </c:pt>
                <c:pt idx="13599">
                  <c:v>0.59699999999999998</c:v>
                </c:pt>
                <c:pt idx="13600">
                  <c:v>0.58599999999999997</c:v>
                </c:pt>
                <c:pt idx="13601">
                  <c:v>0.57499999999999996</c:v>
                </c:pt>
                <c:pt idx="13602">
                  <c:v>0.56499999999999995</c:v>
                </c:pt>
                <c:pt idx="13603">
                  <c:v>0.55400000000000005</c:v>
                </c:pt>
                <c:pt idx="13604">
                  <c:v>0.54400000000000004</c:v>
                </c:pt>
                <c:pt idx="13605">
                  <c:v>0.53400000000000003</c:v>
                </c:pt>
                <c:pt idx="13606">
                  <c:v>0.48599999999999999</c:v>
                </c:pt>
                <c:pt idx="13607">
                  <c:v>0.71499999999999997</c:v>
                </c:pt>
                <c:pt idx="13608">
                  <c:v>0.70799999999999996</c:v>
                </c:pt>
                <c:pt idx="13609">
                  <c:v>0.68</c:v>
                </c:pt>
                <c:pt idx="13610">
                  <c:v>0.66500000000000004</c:v>
                </c:pt>
                <c:pt idx="13611">
                  <c:v>0.57099999999999995</c:v>
                </c:pt>
                <c:pt idx="13612">
                  <c:v>0.55000000000000004</c:v>
                </c:pt>
                <c:pt idx="13613">
                  <c:v>0.54</c:v>
                </c:pt>
                <c:pt idx="13614">
                  <c:v>0.53</c:v>
                </c:pt>
                <c:pt idx="13615">
                  <c:v>0.51400000000000001</c:v>
                </c:pt>
                <c:pt idx="13616">
                  <c:v>0.68100000000000005</c:v>
                </c:pt>
                <c:pt idx="13617">
                  <c:v>0.67300000000000004</c:v>
                </c:pt>
                <c:pt idx="13618">
                  <c:v>0.65700000000000003</c:v>
                </c:pt>
                <c:pt idx="13619">
                  <c:v>0.71899999999999997</c:v>
                </c:pt>
                <c:pt idx="13620">
                  <c:v>0.67600000000000005</c:v>
                </c:pt>
                <c:pt idx="13621">
                  <c:v>0.66700000000000004</c:v>
                </c:pt>
                <c:pt idx="13622">
                  <c:v>0.65200000000000002</c:v>
                </c:pt>
                <c:pt idx="13623">
                  <c:v>0.61</c:v>
                </c:pt>
                <c:pt idx="13624">
                  <c:v>0.59599999999999997</c:v>
                </c:pt>
                <c:pt idx="13625">
                  <c:v>0.58499999999999996</c:v>
                </c:pt>
                <c:pt idx="13626">
                  <c:v>0.57399999999999995</c:v>
                </c:pt>
                <c:pt idx="13627">
                  <c:v>0.56399999999999995</c:v>
                </c:pt>
                <c:pt idx="13628">
                  <c:v>0.55400000000000005</c:v>
                </c:pt>
                <c:pt idx="13629">
                  <c:v>0.53400000000000003</c:v>
                </c:pt>
                <c:pt idx="13630">
                  <c:v>0.48</c:v>
                </c:pt>
                <c:pt idx="13631">
                  <c:v>0.71399999999999997</c:v>
                </c:pt>
                <c:pt idx="13632">
                  <c:v>0.67100000000000004</c:v>
                </c:pt>
                <c:pt idx="13633">
                  <c:v>0.66200000000000003</c:v>
                </c:pt>
                <c:pt idx="13634">
                  <c:v>0.64700000000000002</c:v>
                </c:pt>
                <c:pt idx="13635">
                  <c:v>0.60499999999999998</c:v>
                </c:pt>
                <c:pt idx="13636">
                  <c:v>0.623</c:v>
                </c:pt>
                <c:pt idx="13637">
                  <c:v>0.58099999999999996</c:v>
                </c:pt>
                <c:pt idx="13638">
                  <c:v>0.56999999999999995</c:v>
                </c:pt>
                <c:pt idx="13639">
                  <c:v>0.56000000000000005</c:v>
                </c:pt>
                <c:pt idx="13640">
                  <c:v>0.55000000000000004</c:v>
                </c:pt>
                <c:pt idx="13641">
                  <c:v>0.54</c:v>
                </c:pt>
                <c:pt idx="13642">
                  <c:v>0.50900000000000001</c:v>
                </c:pt>
                <c:pt idx="13643">
                  <c:v>0.45600000000000002</c:v>
                </c:pt>
                <c:pt idx="13644">
                  <c:v>0.71499999999999997</c:v>
                </c:pt>
                <c:pt idx="13645">
                  <c:v>0.68400000000000005</c:v>
                </c:pt>
                <c:pt idx="13646">
                  <c:v>0.67500000000000004</c:v>
                </c:pt>
                <c:pt idx="13647">
                  <c:v>0.66200000000000003</c:v>
                </c:pt>
                <c:pt idx="13648">
                  <c:v>0.56599999999999995</c:v>
                </c:pt>
                <c:pt idx="13649">
                  <c:v>0.54600000000000004</c:v>
                </c:pt>
                <c:pt idx="13650">
                  <c:v>0.53600000000000003</c:v>
                </c:pt>
                <c:pt idx="13651">
                  <c:v>0.52600000000000002</c:v>
                </c:pt>
                <c:pt idx="13652">
                  <c:v>0.48399999999999999</c:v>
                </c:pt>
                <c:pt idx="13653">
                  <c:v>0.65300000000000002</c:v>
                </c:pt>
                <c:pt idx="13654">
                  <c:v>0.59399999999999997</c:v>
                </c:pt>
                <c:pt idx="13655">
                  <c:v>0.58699999999999997</c:v>
                </c:pt>
                <c:pt idx="13656">
                  <c:v>0.68</c:v>
                </c:pt>
                <c:pt idx="13657">
                  <c:v>0.66800000000000004</c:v>
                </c:pt>
                <c:pt idx="13658">
                  <c:v>0.63800000000000001</c:v>
                </c:pt>
                <c:pt idx="13659">
                  <c:v>0.63100000000000001</c:v>
                </c:pt>
                <c:pt idx="13660">
                  <c:v>0.56599999999999995</c:v>
                </c:pt>
                <c:pt idx="13661">
                  <c:v>0.55800000000000005</c:v>
                </c:pt>
                <c:pt idx="13662">
                  <c:v>0.54900000000000004</c:v>
                </c:pt>
                <c:pt idx="13663">
                  <c:v>0.54100000000000004</c:v>
                </c:pt>
                <c:pt idx="13664">
                  <c:v>0.52900000000000003</c:v>
                </c:pt>
                <c:pt idx="13665">
                  <c:v>0.48</c:v>
                </c:pt>
                <c:pt idx="13666">
                  <c:v>0.43099999999999999</c:v>
                </c:pt>
                <c:pt idx="13667">
                  <c:v>0.38200000000000001</c:v>
                </c:pt>
                <c:pt idx="13668">
                  <c:v>0.67500000000000004</c:v>
                </c:pt>
                <c:pt idx="13669">
                  <c:v>0.66200000000000003</c:v>
                </c:pt>
                <c:pt idx="13670">
                  <c:v>0.63300000000000001</c:v>
                </c:pt>
                <c:pt idx="13671">
                  <c:v>0.626</c:v>
                </c:pt>
                <c:pt idx="13672">
                  <c:v>0.56200000000000006</c:v>
                </c:pt>
                <c:pt idx="13673">
                  <c:v>0.55400000000000005</c:v>
                </c:pt>
                <c:pt idx="13674">
                  <c:v>0.54500000000000004</c:v>
                </c:pt>
                <c:pt idx="13675">
                  <c:v>0.53700000000000003</c:v>
                </c:pt>
                <c:pt idx="13676">
                  <c:v>0.52700000000000002</c:v>
                </c:pt>
                <c:pt idx="13677">
                  <c:v>0.51200000000000001</c:v>
                </c:pt>
                <c:pt idx="13678">
                  <c:v>0.46300000000000002</c:v>
                </c:pt>
                <c:pt idx="13679">
                  <c:v>0.41399999999999998</c:v>
                </c:pt>
                <c:pt idx="13680">
                  <c:v>0.36599999999999999</c:v>
                </c:pt>
                <c:pt idx="13681">
                  <c:v>0.66900000000000004</c:v>
                </c:pt>
                <c:pt idx="13682">
                  <c:v>0.65700000000000003</c:v>
                </c:pt>
                <c:pt idx="13683">
                  <c:v>0.628</c:v>
                </c:pt>
                <c:pt idx="13684">
                  <c:v>0.621</c:v>
                </c:pt>
                <c:pt idx="13685">
                  <c:v>0.53300000000000003</c:v>
                </c:pt>
                <c:pt idx="13686">
                  <c:v>0.51500000000000001</c:v>
                </c:pt>
                <c:pt idx="13687">
                  <c:v>0.49199999999999999</c:v>
                </c:pt>
                <c:pt idx="13688">
                  <c:v>0.44400000000000001</c:v>
                </c:pt>
                <c:pt idx="13689">
                  <c:v>0.39600000000000002</c:v>
                </c:pt>
                <c:pt idx="13690">
                  <c:v>0.59199999999999997</c:v>
                </c:pt>
                <c:pt idx="13691">
                  <c:v>0.57799999999999996</c:v>
                </c:pt>
                <c:pt idx="13692">
                  <c:v>0.54700000000000004</c:v>
                </c:pt>
                <c:pt idx="13693">
                  <c:v>0.53900000000000003</c:v>
                </c:pt>
                <c:pt idx="13694">
                  <c:v>0.501</c:v>
                </c:pt>
                <c:pt idx="13695">
                  <c:v>0.45700000000000002</c:v>
                </c:pt>
                <c:pt idx="13696">
                  <c:v>0.36699999999999999</c:v>
                </c:pt>
                <c:pt idx="13697">
                  <c:v>0.32300000000000001</c:v>
                </c:pt>
                <c:pt idx="13698">
                  <c:v>0.67600000000000005</c:v>
                </c:pt>
                <c:pt idx="13699">
                  <c:v>0.66500000000000004</c:v>
                </c:pt>
                <c:pt idx="13700">
                  <c:v>0.64900000000000002</c:v>
                </c:pt>
                <c:pt idx="13701">
                  <c:v>0.58799999999999997</c:v>
                </c:pt>
                <c:pt idx="13702">
                  <c:v>0.57399999999999995</c:v>
                </c:pt>
                <c:pt idx="13703">
                  <c:v>0.54400000000000004</c:v>
                </c:pt>
                <c:pt idx="13704">
                  <c:v>0.53600000000000003</c:v>
                </c:pt>
                <c:pt idx="13705">
                  <c:v>0.52500000000000002</c:v>
                </c:pt>
                <c:pt idx="13706">
                  <c:v>0.497</c:v>
                </c:pt>
                <c:pt idx="13707">
                  <c:v>0.45200000000000001</c:v>
                </c:pt>
                <c:pt idx="13708">
                  <c:v>0.40799999999999997</c:v>
                </c:pt>
                <c:pt idx="13709">
                  <c:v>0.36299999999999999</c:v>
                </c:pt>
                <c:pt idx="13710">
                  <c:v>0.31900000000000001</c:v>
                </c:pt>
                <c:pt idx="13711">
                  <c:v>0.27600000000000002</c:v>
                </c:pt>
                <c:pt idx="13712">
                  <c:v>0.67100000000000004</c:v>
                </c:pt>
                <c:pt idx="13713">
                  <c:v>0.66</c:v>
                </c:pt>
                <c:pt idx="13714">
                  <c:v>0.64500000000000002</c:v>
                </c:pt>
                <c:pt idx="13715">
                  <c:v>0.58299999999999996</c:v>
                </c:pt>
                <c:pt idx="13716">
                  <c:v>0.56999999999999995</c:v>
                </c:pt>
                <c:pt idx="13717">
                  <c:v>0.54</c:v>
                </c:pt>
                <c:pt idx="13718">
                  <c:v>0.53200000000000003</c:v>
                </c:pt>
                <c:pt idx="13719">
                  <c:v>0.52100000000000002</c:v>
                </c:pt>
                <c:pt idx="13720">
                  <c:v>0.51400000000000001</c:v>
                </c:pt>
                <c:pt idx="13721">
                  <c:v>0.49</c:v>
                </c:pt>
                <c:pt idx="13722">
                  <c:v>0.44500000000000001</c:v>
                </c:pt>
                <c:pt idx="13723">
                  <c:v>0.40100000000000002</c:v>
                </c:pt>
                <c:pt idx="13724">
                  <c:v>0.35699999999999998</c:v>
                </c:pt>
                <c:pt idx="13725">
                  <c:v>0.313</c:v>
                </c:pt>
                <c:pt idx="13726">
                  <c:v>0.66600000000000004</c:v>
                </c:pt>
                <c:pt idx="13727">
                  <c:v>0.65500000000000003</c:v>
                </c:pt>
                <c:pt idx="13728">
                  <c:v>0.64</c:v>
                </c:pt>
                <c:pt idx="13729">
                  <c:v>0.57899999999999996</c:v>
                </c:pt>
                <c:pt idx="13730">
                  <c:v>0.61599999999999999</c:v>
                </c:pt>
                <c:pt idx="13731">
                  <c:v>0.53700000000000003</c:v>
                </c:pt>
                <c:pt idx="13732">
                  <c:v>0.52900000000000003</c:v>
                </c:pt>
                <c:pt idx="13733">
                  <c:v>0.51800000000000002</c:v>
                </c:pt>
                <c:pt idx="13734">
                  <c:v>0.51200000000000001</c:v>
                </c:pt>
                <c:pt idx="13735">
                  <c:v>0.503</c:v>
                </c:pt>
                <c:pt idx="13736">
                  <c:v>0.48099999999999998</c:v>
                </c:pt>
                <c:pt idx="13737">
                  <c:v>0.436</c:v>
                </c:pt>
                <c:pt idx="13738">
                  <c:v>0.39200000000000002</c:v>
                </c:pt>
                <c:pt idx="13739">
                  <c:v>0.34799999999999998</c:v>
                </c:pt>
                <c:pt idx="13740">
                  <c:v>0.30499999999999999</c:v>
                </c:pt>
                <c:pt idx="13741">
                  <c:v>0.27500000000000002</c:v>
                </c:pt>
                <c:pt idx="13742">
                  <c:v>0.70799999999999996</c:v>
                </c:pt>
                <c:pt idx="13743">
                  <c:v>0.67800000000000005</c:v>
                </c:pt>
                <c:pt idx="13744">
                  <c:v>0.71199999999999997</c:v>
                </c:pt>
                <c:pt idx="13745">
                  <c:v>0.70299999999999996</c:v>
                </c:pt>
                <c:pt idx="13746">
                  <c:v>0.65400000000000003</c:v>
                </c:pt>
                <c:pt idx="13747">
                  <c:v>0.64500000000000002</c:v>
                </c:pt>
                <c:pt idx="13748">
                  <c:v>0.61299999999999999</c:v>
                </c:pt>
                <c:pt idx="13749">
                  <c:v>0.60299999999999998</c:v>
                </c:pt>
                <c:pt idx="13750">
                  <c:v>0.59199999999999997</c:v>
                </c:pt>
                <c:pt idx="13751">
                  <c:v>0.58199999999999996</c:v>
                </c:pt>
                <c:pt idx="13752">
                  <c:v>0.56100000000000005</c:v>
                </c:pt>
                <c:pt idx="13753">
                  <c:v>0.53200000000000003</c:v>
                </c:pt>
                <c:pt idx="13754">
                  <c:v>0.72399999999999998</c:v>
                </c:pt>
                <c:pt idx="13755">
                  <c:v>0.71799999999999997</c:v>
                </c:pt>
                <c:pt idx="13756">
                  <c:v>0.70699999999999996</c:v>
                </c:pt>
                <c:pt idx="13757">
                  <c:v>0.65</c:v>
                </c:pt>
                <c:pt idx="13758">
                  <c:v>0.66800000000000004</c:v>
                </c:pt>
                <c:pt idx="13759">
                  <c:v>0.61399999999999999</c:v>
                </c:pt>
                <c:pt idx="13760">
                  <c:v>0.60299999999999998</c:v>
                </c:pt>
                <c:pt idx="13761">
                  <c:v>0.58799999999999997</c:v>
                </c:pt>
                <c:pt idx="13762">
                  <c:v>0.57799999999999996</c:v>
                </c:pt>
                <c:pt idx="13763">
                  <c:v>0.56699999999999995</c:v>
                </c:pt>
                <c:pt idx="13764">
                  <c:v>0.55700000000000005</c:v>
                </c:pt>
                <c:pt idx="13765">
                  <c:v>0.54700000000000004</c:v>
                </c:pt>
                <c:pt idx="13766">
                  <c:v>0.51300000000000001</c:v>
                </c:pt>
                <c:pt idx="13767">
                  <c:v>0.46100000000000002</c:v>
                </c:pt>
                <c:pt idx="13768">
                  <c:v>0.75700000000000001</c:v>
                </c:pt>
                <c:pt idx="13769">
                  <c:v>0.72899999999999998</c:v>
                </c:pt>
                <c:pt idx="13770">
                  <c:v>0.71799999999999997</c:v>
                </c:pt>
                <c:pt idx="13771">
                  <c:v>0.67300000000000004</c:v>
                </c:pt>
                <c:pt idx="13772">
                  <c:v>0.66300000000000003</c:v>
                </c:pt>
                <c:pt idx="13773">
                  <c:v>0.61</c:v>
                </c:pt>
                <c:pt idx="13774">
                  <c:v>0.59899999999999998</c:v>
                </c:pt>
                <c:pt idx="13775">
                  <c:v>0.58399999999999996</c:v>
                </c:pt>
                <c:pt idx="13776">
                  <c:v>0.57299999999999995</c:v>
                </c:pt>
                <c:pt idx="13777">
                  <c:v>0.56299999999999994</c:v>
                </c:pt>
                <c:pt idx="13778">
                  <c:v>0.55300000000000005</c:v>
                </c:pt>
                <c:pt idx="13779">
                  <c:v>0.54400000000000004</c:v>
                </c:pt>
                <c:pt idx="13780">
                  <c:v>0.53400000000000003</c:v>
                </c:pt>
                <c:pt idx="13781">
                  <c:v>0.49299999999999999</c:v>
                </c:pt>
                <c:pt idx="13782">
                  <c:v>0.751</c:v>
                </c:pt>
                <c:pt idx="13783">
                  <c:v>0.72299999999999998</c:v>
                </c:pt>
                <c:pt idx="13784">
                  <c:v>0.71299999999999997</c:v>
                </c:pt>
                <c:pt idx="13785">
                  <c:v>0.66800000000000004</c:v>
                </c:pt>
                <c:pt idx="13786">
                  <c:v>0.65800000000000003</c:v>
                </c:pt>
                <c:pt idx="13787">
                  <c:v>0.60499999999999998</c:v>
                </c:pt>
                <c:pt idx="13788">
                  <c:v>0.59399999999999997</c:v>
                </c:pt>
                <c:pt idx="13789">
                  <c:v>0.57999999999999996</c:v>
                </c:pt>
                <c:pt idx="13790">
                  <c:v>0.56899999999999995</c:v>
                </c:pt>
                <c:pt idx="13791">
                  <c:v>0.55900000000000005</c:v>
                </c:pt>
                <c:pt idx="13792">
                  <c:v>0.54900000000000004</c:v>
                </c:pt>
                <c:pt idx="13793">
                  <c:v>0.54</c:v>
                </c:pt>
                <c:pt idx="13794">
                  <c:v>0.53</c:v>
                </c:pt>
                <c:pt idx="13795">
                  <c:v>0.52100000000000002</c:v>
                </c:pt>
                <c:pt idx="13796">
                  <c:v>0.47099999999999997</c:v>
                </c:pt>
                <c:pt idx="13797">
                  <c:v>0.41899999999999998</c:v>
                </c:pt>
                <c:pt idx="13798">
                  <c:v>0.75600000000000001</c:v>
                </c:pt>
                <c:pt idx="13799">
                  <c:v>0.746</c:v>
                </c:pt>
                <c:pt idx="13800">
                  <c:v>0.754</c:v>
                </c:pt>
                <c:pt idx="13801">
                  <c:v>0.72399999999999998</c:v>
                </c:pt>
                <c:pt idx="13802">
                  <c:v>0.70499999999999996</c:v>
                </c:pt>
                <c:pt idx="13803">
                  <c:v>0.65800000000000003</c:v>
                </c:pt>
                <c:pt idx="13804">
                  <c:v>0.64100000000000001</c:v>
                </c:pt>
                <c:pt idx="13805">
                  <c:v>0.628</c:v>
                </c:pt>
                <c:pt idx="13806">
                  <c:v>0.61399999999999999</c:v>
                </c:pt>
                <c:pt idx="13807">
                  <c:v>0.60299999999999998</c:v>
                </c:pt>
                <c:pt idx="13808">
                  <c:v>0.58099999999999996</c:v>
                </c:pt>
                <c:pt idx="13809">
                  <c:v>0.56999999999999995</c:v>
                </c:pt>
                <c:pt idx="13810">
                  <c:v>0.76900000000000002</c:v>
                </c:pt>
                <c:pt idx="13811">
                  <c:v>0.75900000000000001</c:v>
                </c:pt>
                <c:pt idx="13812">
                  <c:v>0.73099999999999998</c:v>
                </c:pt>
                <c:pt idx="13813">
                  <c:v>0.71299999999999997</c:v>
                </c:pt>
                <c:pt idx="13814">
                  <c:v>0.67700000000000005</c:v>
                </c:pt>
                <c:pt idx="13815">
                  <c:v>0.65900000000000003</c:v>
                </c:pt>
                <c:pt idx="13816">
                  <c:v>0.624</c:v>
                </c:pt>
                <c:pt idx="13817">
                  <c:v>0.61</c:v>
                </c:pt>
                <c:pt idx="13818">
                  <c:v>0.59899999999999998</c:v>
                </c:pt>
                <c:pt idx="13819">
                  <c:v>0.58699999999999997</c:v>
                </c:pt>
                <c:pt idx="13820">
                  <c:v>0.57599999999999996</c:v>
                </c:pt>
                <c:pt idx="13821">
                  <c:v>0.56599999999999995</c:v>
                </c:pt>
                <c:pt idx="13822">
                  <c:v>0.55500000000000005</c:v>
                </c:pt>
                <c:pt idx="13823">
                  <c:v>0.51900000000000002</c:v>
                </c:pt>
                <c:pt idx="13824">
                  <c:v>0.76300000000000001</c:v>
                </c:pt>
                <c:pt idx="13825">
                  <c:v>0.753</c:v>
                </c:pt>
                <c:pt idx="13826">
                  <c:v>0.72599999999999998</c:v>
                </c:pt>
                <c:pt idx="13827">
                  <c:v>0.70799999999999996</c:v>
                </c:pt>
                <c:pt idx="13828">
                  <c:v>0.67200000000000004</c:v>
                </c:pt>
                <c:pt idx="13829">
                  <c:v>0.65400000000000003</c:v>
                </c:pt>
                <c:pt idx="13830">
                  <c:v>0.61899999999999999</c:v>
                </c:pt>
                <c:pt idx="13831">
                  <c:v>0.60599999999999998</c:v>
                </c:pt>
                <c:pt idx="13832">
                  <c:v>0.59399999999999997</c:v>
                </c:pt>
                <c:pt idx="13833">
                  <c:v>0.58299999999999996</c:v>
                </c:pt>
                <c:pt idx="13834">
                  <c:v>0.57199999999999995</c:v>
                </c:pt>
                <c:pt idx="13835">
                  <c:v>0.56200000000000006</c:v>
                </c:pt>
                <c:pt idx="13836">
                  <c:v>0.55100000000000005</c:v>
                </c:pt>
                <c:pt idx="13837">
                  <c:v>0.54100000000000004</c:v>
                </c:pt>
                <c:pt idx="13838">
                  <c:v>0.75700000000000001</c:v>
                </c:pt>
                <c:pt idx="13839">
                  <c:v>0.747</c:v>
                </c:pt>
                <c:pt idx="13840">
                  <c:v>0.72</c:v>
                </c:pt>
                <c:pt idx="13841">
                  <c:v>0.70299999999999996</c:v>
                </c:pt>
                <c:pt idx="13842">
                  <c:v>0.66700000000000004</c:v>
                </c:pt>
                <c:pt idx="13843">
                  <c:v>0.65</c:v>
                </c:pt>
                <c:pt idx="13844">
                  <c:v>0.63700000000000001</c:v>
                </c:pt>
                <c:pt idx="13845">
                  <c:v>0.622</c:v>
                </c:pt>
                <c:pt idx="13846">
                  <c:v>0.59</c:v>
                </c:pt>
                <c:pt idx="13847">
                  <c:v>0.57899999999999996</c:v>
                </c:pt>
                <c:pt idx="13848">
                  <c:v>0.56799999999999995</c:v>
                </c:pt>
                <c:pt idx="13849">
                  <c:v>0.55700000000000005</c:v>
                </c:pt>
                <c:pt idx="13850">
                  <c:v>0.54700000000000004</c:v>
                </c:pt>
                <c:pt idx="13851">
                  <c:v>0.53700000000000003</c:v>
                </c:pt>
                <c:pt idx="13852">
                  <c:v>0.52200000000000002</c:v>
                </c:pt>
                <c:pt idx="13853">
                  <c:v>0.46800000000000003</c:v>
                </c:pt>
                <c:pt idx="13854">
                  <c:v>0.755</c:v>
                </c:pt>
                <c:pt idx="13855">
                  <c:v>0.72499999999999998</c:v>
                </c:pt>
                <c:pt idx="13856">
                  <c:v>0.75900000000000001</c:v>
                </c:pt>
                <c:pt idx="13857">
                  <c:v>0.75</c:v>
                </c:pt>
                <c:pt idx="13858">
                  <c:v>0.71099999999999997</c:v>
                </c:pt>
                <c:pt idx="13859">
                  <c:v>0.67600000000000005</c:v>
                </c:pt>
                <c:pt idx="13860">
                  <c:v>0.66</c:v>
                </c:pt>
                <c:pt idx="13861">
                  <c:v>0.624</c:v>
                </c:pt>
                <c:pt idx="13862">
                  <c:v>0.61099999999999999</c:v>
                </c:pt>
                <c:pt idx="13863">
                  <c:v>0.59899999999999998</c:v>
                </c:pt>
                <c:pt idx="13864">
                  <c:v>0.57699999999999996</c:v>
                </c:pt>
                <c:pt idx="13865">
                  <c:v>0.56599999999999995</c:v>
                </c:pt>
                <c:pt idx="13866">
                  <c:v>0.76</c:v>
                </c:pt>
                <c:pt idx="13867">
                  <c:v>0.74299999999999999</c:v>
                </c:pt>
                <c:pt idx="13868">
                  <c:v>0.72399999999999998</c:v>
                </c:pt>
                <c:pt idx="13869">
                  <c:v>0.70599999999999996</c:v>
                </c:pt>
                <c:pt idx="13870">
                  <c:v>0.67100000000000004</c:v>
                </c:pt>
                <c:pt idx="13871">
                  <c:v>0.65500000000000003</c:v>
                </c:pt>
                <c:pt idx="13872">
                  <c:v>0.62</c:v>
                </c:pt>
                <c:pt idx="13873">
                  <c:v>0.60599999999999998</c:v>
                </c:pt>
                <c:pt idx="13874">
                  <c:v>0.59499999999999997</c:v>
                </c:pt>
                <c:pt idx="13875">
                  <c:v>0.58399999999999996</c:v>
                </c:pt>
                <c:pt idx="13876">
                  <c:v>0.57299999999999995</c:v>
                </c:pt>
                <c:pt idx="13877">
                  <c:v>0.56200000000000006</c:v>
                </c:pt>
                <c:pt idx="13878">
                  <c:v>0.54600000000000004</c:v>
                </c:pt>
                <c:pt idx="13879">
                  <c:v>0.49099999999999999</c:v>
                </c:pt>
                <c:pt idx="13880">
                  <c:v>0.754</c:v>
                </c:pt>
                <c:pt idx="13881">
                  <c:v>0.73699999999999999</c:v>
                </c:pt>
                <c:pt idx="13882">
                  <c:v>0.71799999999999997</c:v>
                </c:pt>
                <c:pt idx="13883">
                  <c:v>0.70099999999999996</c:v>
                </c:pt>
                <c:pt idx="13884">
                  <c:v>0.66600000000000004</c:v>
                </c:pt>
                <c:pt idx="13885">
                  <c:v>0.65</c:v>
                </c:pt>
                <c:pt idx="13886">
                  <c:v>0.61499999999999999</c:v>
                </c:pt>
                <c:pt idx="13887">
                  <c:v>0.625</c:v>
                </c:pt>
                <c:pt idx="13888">
                  <c:v>0.59099999999999997</c:v>
                </c:pt>
                <c:pt idx="13889">
                  <c:v>0.57999999999999996</c:v>
                </c:pt>
                <c:pt idx="13890">
                  <c:v>0.56899999999999995</c:v>
                </c:pt>
                <c:pt idx="13891">
                  <c:v>0.55800000000000005</c:v>
                </c:pt>
                <c:pt idx="13892">
                  <c:v>0.54800000000000004</c:v>
                </c:pt>
                <c:pt idx="13893">
                  <c:v>0.52100000000000002</c:v>
                </c:pt>
                <c:pt idx="13894">
                  <c:v>0.72199999999999998</c:v>
                </c:pt>
                <c:pt idx="13895">
                  <c:v>0.71099999999999997</c:v>
                </c:pt>
                <c:pt idx="13896">
                  <c:v>0.71899999999999997</c:v>
                </c:pt>
                <c:pt idx="13897">
                  <c:v>0.70599999999999996</c:v>
                </c:pt>
                <c:pt idx="13898">
                  <c:v>0.67800000000000005</c:v>
                </c:pt>
                <c:pt idx="13899">
                  <c:v>0.66500000000000004</c:v>
                </c:pt>
                <c:pt idx="13900">
                  <c:v>0.63400000000000001</c:v>
                </c:pt>
                <c:pt idx="13901">
                  <c:v>0.621</c:v>
                </c:pt>
                <c:pt idx="13902">
                  <c:v>0.58599999999999997</c:v>
                </c:pt>
                <c:pt idx="13903">
                  <c:v>0.57499999999999996</c:v>
                </c:pt>
                <c:pt idx="13904">
                  <c:v>0.56499999999999995</c:v>
                </c:pt>
                <c:pt idx="13905">
                  <c:v>0.55400000000000005</c:v>
                </c:pt>
                <c:pt idx="13906">
                  <c:v>0.54400000000000004</c:v>
                </c:pt>
                <c:pt idx="13907">
                  <c:v>0.53400000000000003</c:v>
                </c:pt>
                <c:pt idx="13908">
                  <c:v>0.49399999999999999</c:v>
                </c:pt>
                <c:pt idx="13909">
                  <c:v>0.44</c:v>
                </c:pt>
                <c:pt idx="13910">
                  <c:v>0.746</c:v>
                </c:pt>
                <c:pt idx="13911">
                  <c:v>0.71699999999999997</c:v>
                </c:pt>
                <c:pt idx="13912">
                  <c:v>0.75</c:v>
                </c:pt>
                <c:pt idx="13913">
                  <c:v>0.74</c:v>
                </c:pt>
                <c:pt idx="13914">
                  <c:v>0.67600000000000005</c:v>
                </c:pt>
                <c:pt idx="13915">
                  <c:v>0.64300000000000002</c:v>
                </c:pt>
                <c:pt idx="13916">
                  <c:v>0.63400000000000001</c:v>
                </c:pt>
                <c:pt idx="13917">
                  <c:v>0.622</c:v>
                </c:pt>
                <c:pt idx="13918">
                  <c:v>0.56499999999999995</c:v>
                </c:pt>
                <c:pt idx="13919">
                  <c:v>0.55600000000000005</c:v>
                </c:pt>
                <c:pt idx="13920">
                  <c:v>0.502</c:v>
                </c:pt>
                <c:pt idx="13921">
                  <c:v>0.45200000000000001</c:v>
                </c:pt>
                <c:pt idx="13922">
                  <c:v>0.71699999999999997</c:v>
                </c:pt>
                <c:pt idx="13923">
                  <c:v>0.70899999999999996</c:v>
                </c:pt>
                <c:pt idx="13924">
                  <c:v>0.67900000000000005</c:v>
                </c:pt>
                <c:pt idx="13925">
                  <c:v>0.67100000000000004</c:v>
                </c:pt>
                <c:pt idx="13926">
                  <c:v>0.63800000000000001</c:v>
                </c:pt>
                <c:pt idx="13927">
                  <c:v>0.629</c:v>
                </c:pt>
                <c:pt idx="13928">
                  <c:v>0.61699999999999999</c:v>
                </c:pt>
                <c:pt idx="13929">
                  <c:v>0.56100000000000005</c:v>
                </c:pt>
                <c:pt idx="13930">
                  <c:v>0.55300000000000005</c:v>
                </c:pt>
                <c:pt idx="13931">
                  <c:v>0.54400000000000004</c:v>
                </c:pt>
                <c:pt idx="13932">
                  <c:v>0.53500000000000003</c:v>
                </c:pt>
                <c:pt idx="13933">
                  <c:v>0.48699999999999999</c:v>
                </c:pt>
                <c:pt idx="13934">
                  <c:v>0.437</c:v>
                </c:pt>
                <c:pt idx="13935">
                  <c:v>0.38800000000000001</c:v>
                </c:pt>
                <c:pt idx="13936">
                  <c:v>0.71199999999999997</c:v>
                </c:pt>
                <c:pt idx="13937">
                  <c:v>0.70399999999999996</c:v>
                </c:pt>
                <c:pt idx="13938">
                  <c:v>0.67400000000000004</c:v>
                </c:pt>
                <c:pt idx="13939">
                  <c:v>0.66600000000000004</c:v>
                </c:pt>
                <c:pt idx="13940">
                  <c:v>0.63300000000000001</c:v>
                </c:pt>
                <c:pt idx="13941">
                  <c:v>0.624</c:v>
                </c:pt>
                <c:pt idx="13942">
                  <c:v>0.61299999999999999</c:v>
                </c:pt>
                <c:pt idx="13943">
                  <c:v>0.55700000000000005</c:v>
                </c:pt>
                <c:pt idx="13944">
                  <c:v>0.54900000000000004</c:v>
                </c:pt>
                <c:pt idx="13945">
                  <c:v>0.54</c:v>
                </c:pt>
                <c:pt idx="13946">
                  <c:v>0.53100000000000003</c:v>
                </c:pt>
                <c:pt idx="13947">
                  <c:v>0.51900000000000002</c:v>
                </c:pt>
                <c:pt idx="13948">
                  <c:v>0.47</c:v>
                </c:pt>
                <c:pt idx="13949">
                  <c:v>0.42</c:v>
                </c:pt>
                <c:pt idx="13950">
                  <c:v>0.70699999999999996</c:v>
                </c:pt>
                <c:pt idx="13951">
                  <c:v>0.69799999999999995</c:v>
                </c:pt>
                <c:pt idx="13952">
                  <c:v>0.66900000000000004</c:v>
                </c:pt>
                <c:pt idx="13953">
                  <c:v>0.66100000000000003</c:v>
                </c:pt>
                <c:pt idx="13954">
                  <c:v>0.625</c:v>
                </c:pt>
                <c:pt idx="13955">
                  <c:v>0.61599999999999999</c:v>
                </c:pt>
                <c:pt idx="13956">
                  <c:v>0.60499999999999998</c:v>
                </c:pt>
                <c:pt idx="13957">
                  <c:v>0.57999999999999996</c:v>
                </c:pt>
                <c:pt idx="13958">
                  <c:v>0.56799999999999995</c:v>
                </c:pt>
                <c:pt idx="13959">
                  <c:v>0.53800000000000003</c:v>
                </c:pt>
                <c:pt idx="13960">
                  <c:v>0.52800000000000002</c:v>
                </c:pt>
                <c:pt idx="13961">
                  <c:v>0.51900000000000002</c:v>
                </c:pt>
                <c:pt idx="13962">
                  <c:v>0.499</c:v>
                </c:pt>
                <c:pt idx="13963">
                  <c:v>0.45</c:v>
                </c:pt>
                <c:pt idx="13964">
                  <c:v>0.40100000000000002</c:v>
                </c:pt>
                <c:pt idx="13965">
                  <c:v>0.35299999999999998</c:v>
                </c:pt>
                <c:pt idx="13966">
                  <c:v>0.73</c:v>
                </c:pt>
                <c:pt idx="13967">
                  <c:v>0.67600000000000005</c:v>
                </c:pt>
                <c:pt idx="13968">
                  <c:v>0.73199999999999998</c:v>
                </c:pt>
                <c:pt idx="13969">
                  <c:v>0.72399999999999998</c:v>
                </c:pt>
                <c:pt idx="13970">
                  <c:v>0.73</c:v>
                </c:pt>
                <c:pt idx="13971">
                  <c:v>0.73399999999999999</c:v>
                </c:pt>
                <c:pt idx="13972">
                  <c:v>0.72499999999999998</c:v>
                </c:pt>
                <c:pt idx="13973">
                  <c:v>0.76800000000000002</c:v>
                </c:pt>
                <c:pt idx="13974">
                  <c:v>0.75900000000000001</c:v>
                </c:pt>
                <c:pt idx="13975">
                  <c:v>0.74099999999999999</c:v>
                </c:pt>
                <c:pt idx="13976">
                  <c:v>0.76300000000000001</c:v>
                </c:pt>
                <c:pt idx="13977">
                  <c:v>0.753</c:v>
                </c:pt>
                <c:pt idx="13978">
                  <c:v>0.73499999999999999</c:v>
                </c:pt>
                <c:pt idx="13979">
                  <c:v>0.73699999999999999</c:v>
                </c:pt>
                <c:pt idx="13980">
                  <c:v>0.75700000000000001</c:v>
                </c:pt>
                <c:pt idx="13981">
                  <c:v>0.748</c:v>
                </c:pt>
                <c:pt idx="13982">
                  <c:v>0.75600000000000001</c:v>
                </c:pt>
                <c:pt idx="13983">
                  <c:v>0.76</c:v>
                </c:pt>
                <c:pt idx="13984">
                  <c:v>0.75</c:v>
                </c:pt>
                <c:pt idx="13985">
                  <c:v>0.72</c:v>
                </c:pt>
                <c:pt idx="13986">
                  <c:v>0.755</c:v>
                </c:pt>
                <c:pt idx="13987">
                  <c:v>0.745</c:v>
                </c:pt>
                <c:pt idx="13988">
                  <c:v>0.71399999999999997</c:v>
                </c:pt>
                <c:pt idx="13989">
                  <c:v>0.73599999999999999</c:v>
                </c:pt>
                <c:pt idx="13990">
                  <c:v>0.72599999999999998</c:v>
                </c:pt>
                <c:pt idx="13991">
                  <c:v>0.76100000000000001</c:v>
                </c:pt>
                <c:pt idx="13992">
                  <c:v>0.72499999999999998</c:v>
                </c:pt>
                <c:pt idx="13993">
                  <c:v>0.71599999999999997</c:v>
                </c:pt>
                <c:pt idx="13994">
                  <c:v>0.73399999999999999</c:v>
                </c:pt>
                <c:pt idx="13995">
                  <c:v>0.77</c:v>
                </c:pt>
                <c:pt idx="13996">
                  <c:v>0.72799999999999998</c:v>
                </c:pt>
                <c:pt idx="13997">
                  <c:v>0.76400000000000001</c:v>
                </c:pt>
                <c:pt idx="13998">
                  <c:v>0.72299999999999998</c:v>
                </c:pt>
                <c:pt idx="13999">
                  <c:v>0.75800000000000001</c:v>
                </c:pt>
                <c:pt idx="14000">
                  <c:v>0.73499999999999999</c:v>
                </c:pt>
                <c:pt idx="14001">
                  <c:v>0.79600000000000004</c:v>
                </c:pt>
                <c:pt idx="14002">
                  <c:v>0.77100000000000002</c:v>
                </c:pt>
                <c:pt idx="14003">
                  <c:v>0.8</c:v>
                </c:pt>
                <c:pt idx="14004">
                  <c:v>0.76600000000000001</c:v>
                </c:pt>
                <c:pt idx="14005">
                  <c:v>0.79500000000000004</c:v>
                </c:pt>
                <c:pt idx="14006">
                  <c:v>0.76100000000000001</c:v>
                </c:pt>
                <c:pt idx="14007">
                  <c:v>0.752</c:v>
                </c:pt>
                <c:pt idx="14008">
                  <c:v>0.749</c:v>
                </c:pt>
                <c:pt idx="14009">
                  <c:v>0.755</c:v>
                </c:pt>
                <c:pt idx="14010">
                  <c:v>0.747</c:v>
                </c:pt>
                <c:pt idx="14011">
                  <c:v>0.752</c:v>
                </c:pt>
                <c:pt idx="14012">
                  <c:v>0.74399999999999999</c:v>
                </c:pt>
                <c:pt idx="14013">
                  <c:v>0.75</c:v>
                </c:pt>
                <c:pt idx="14014">
                  <c:v>0.746</c:v>
                </c:pt>
                <c:pt idx="14015">
                  <c:v>0.77300000000000002</c:v>
                </c:pt>
                <c:pt idx="14016">
                  <c:v>0.77700000000000002</c:v>
                </c:pt>
                <c:pt idx="14017">
                  <c:v>0.76800000000000002</c:v>
                </c:pt>
                <c:pt idx="14018">
                  <c:v>0.76800000000000002</c:v>
                </c:pt>
                <c:pt idx="14019">
                  <c:v>0.77200000000000002</c:v>
                </c:pt>
                <c:pt idx="14020">
                  <c:v>0.76300000000000001</c:v>
                </c:pt>
                <c:pt idx="14021">
                  <c:v>0.76200000000000001</c:v>
                </c:pt>
                <c:pt idx="14022">
                  <c:v>0.76600000000000001</c:v>
                </c:pt>
                <c:pt idx="14023">
                  <c:v>0.78300000000000003</c:v>
                </c:pt>
                <c:pt idx="14024">
                  <c:v>0.77400000000000002</c:v>
                </c:pt>
                <c:pt idx="14025">
                  <c:v>0.77200000000000002</c:v>
                </c:pt>
                <c:pt idx="14026">
                  <c:v>0.77700000000000002</c:v>
                </c:pt>
                <c:pt idx="14027">
                  <c:v>0.76800000000000002</c:v>
                </c:pt>
                <c:pt idx="14028">
                  <c:v>0.76600000000000001</c:v>
                </c:pt>
                <c:pt idx="14029">
                  <c:v>0.75700000000000001</c:v>
                </c:pt>
                <c:pt idx="14030">
                  <c:v>0.76</c:v>
                </c:pt>
                <c:pt idx="14031">
                  <c:v>0.751</c:v>
                </c:pt>
                <c:pt idx="14032">
                  <c:v>0.77900000000000003</c:v>
                </c:pt>
                <c:pt idx="14033">
                  <c:v>0.77500000000000002</c:v>
                </c:pt>
                <c:pt idx="14034">
                  <c:v>0.80300000000000005</c:v>
                </c:pt>
                <c:pt idx="14035">
                  <c:v>0.80600000000000005</c:v>
                </c:pt>
                <c:pt idx="14036">
                  <c:v>0.79700000000000004</c:v>
                </c:pt>
                <c:pt idx="14037">
                  <c:v>0.75800000000000001</c:v>
                </c:pt>
                <c:pt idx="14038">
                  <c:v>0.751</c:v>
                </c:pt>
                <c:pt idx="14039">
                  <c:v>0.75800000000000001</c:v>
                </c:pt>
                <c:pt idx="14040">
                  <c:v>0.753</c:v>
                </c:pt>
                <c:pt idx="14041">
                  <c:v>0.745</c:v>
                </c:pt>
                <c:pt idx="14042">
                  <c:v>0.752</c:v>
                </c:pt>
                <c:pt idx="14043">
                  <c:v>0.77300000000000002</c:v>
                </c:pt>
                <c:pt idx="14044">
                  <c:v>0.748</c:v>
                </c:pt>
                <c:pt idx="14045">
                  <c:v>0.74</c:v>
                </c:pt>
                <c:pt idx="14046">
                  <c:v>0.77500000000000002</c:v>
                </c:pt>
                <c:pt idx="14047">
                  <c:v>0.77800000000000002</c:v>
                </c:pt>
                <c:pt idx="14048">
                  <c:v>0.76900000000000002</c:v>
                </c:pt>
                <c:pt idx="14049">
                  <c:v>0.77400000000000002</c:v>
                </c:pt>
                <c:pt idx="14050">
                  <c:v>0.77200000000000002</c:v>
                </c:pt>
                <c:pt idx="14051">
                  <c:v>0.76400000000000001</c:v>
                </c:pt>
                <c:pt idx="14052">
                  <c:v>0.76800000000000002</c:v>
                </c:pt>
                <c:pt idx="14053">
                  <c:v>0.79100000000000004</c:v>
                </c:pt>
                <c:pt idx="14054">
                  <c:v>0.78200000000000003</c:v>
                </c:pt>
                <c:pt idx="14055">
                  <c:v>0.78</c:v>
                </c:pt>
                <c:pt idx="14056">
                  <c:v>0.77900000000000003</c:v>
                </c:pt>
                <c:pt idx="14057">
                  <c:v>0.77</c:v>
                </c:pt>
                <c:pt idx="14058">
                  <c:v>0.77500000000000002</c:v>
                </c:pt>
                <c:pt idx="14059">
                  <c:v>0.76800000000000002</c:v>
                </c:pt>
                <c:pt idx="14060">
                  <c:v>0.82699999999999996</c:v>
                </c:pt>
                <c:pt idx="14061">
                  <c:v>0.76200000000000001</c:v>
                </c:pt>
                <c:pt idx="14062">
                  <c:v>0.82099999999999995</c:v>
                </c:pt>
                <c:pt idx="14063">
                  <c:v>0.75700000000000001</c:v>
                </c:pt>
                <c:pt idx="14064">
                  <c:v>0.78500000000000003</c:v>
                </c:pt>
                <c:pt idx="14065">
                  <c:v>0.80400000000000005</c:v>
                </c:pt>
                <c:pt idx="14066">
                  <c:v>0.79600000000000004</c:v>
                </c:pt>
                <c:pt idx="14067">
                  <c:v>0.75600000000000001</c:v>
                </c:pt>
                <c:pt idx="14068">
                  <c:v>0.749</c:v>
                </c:pt>
                <c:pt idx="14069">
                  <c:v>0.751</c:v>
                </c:pt>
                <c:pt idx="14070">
                  <c:v>0.74299999999999999</c:v>
                </c:pt>
                <c:pt idx="14071">
                  <c:v>0.751</c:v>
                </c:pt>
                <c:pt idx="14072">
                  <c:v>0.746</c:v>
                </c:pt>
                <c:pt idx="14073">
                  <c:v>0.73799999999999999</c:v>
                </c:pt>
                <c:pt idx="14074">
                  <c:v>0.745</c:v>
                </c:pt>
                <c:pt idx="14075">
                  <c:v>0.77200000000000002</c:v>
                </c:pt>
                <c:pt idx="14076">
                  <c:v>0.77700000000000002</c:v>
                </c:pt>
                <c:pt idx="14077">
                  <c:v>0.76900000000000002</c:v>
                </c:pt>
                <c:pt idx="14078">
                  <c:v>0.76700000000000002</c:v>
                </c:pt>
                <c:pt idx="14079">
                  <c:v>0.77</c:v>
                </c:pt>
                <c:pt idx="14080">
                  <c:v>0.76100000000000001</c:v>
                </c:pt>
                <c:pt idx="14081">
                  <c:v>0.76600000000000001</c:v>
                </c:pt>
                <c:pt idx="14082">
                  <c:v>0.76400000000000001</c:v>
                </c:pt>
                <c:pt idx="14083">
                  <c:v>0.77900000000000003</c:v>
                </c:pt>
                <c:pt idx="14084">
                  <c:v>0.77800000000000002</c:v>
                </c:pt>
                <c:pt idx="14085">
                  <c:v>0.78300000000000003</c:v>
                </c:pt>
                <c:pt idx="14086">
                  <c:v>0.77400000000000002</c:v>
                </c:pt>
                <c:pt idx="14087">
                  <c:v>0.77300000000000002</c:v>
                </c:pt>
                <c:pt idx="14088">
                  <c:v>0.77100000000000002</c:v>
                </c:pt>
                <c:pt idx="14089">
                  <c:v>0.76300000000000001</c:v>
                </c:pt>
                <c:pt idx="14090">
                  <c:v>0.82599999999999996</c:v>
                </c:pt>
                <c:pt idx="14091">
                  <c:v>0.76</c:v>
                </c:pt>
                <c:pt idx="14092">
                  <c:v>0.82</c:v>
                </c:pt>
                <c:pt idx="14093">
                  <c:v>0.754</c:v>
                </c:pt>
                <c:pt idx="14094">
                  <c:v>0.81399999999999995</c:v>
                </c:pt>
                <c:pt idx="14095">
                  <c:v>0.749</c:v>
                </c:pt>
                <c:pt idx="14096">
                  <c:v>0.77700000000000002</c:v>
                </c:pt>
                <c:pt idx="14097">
                  <c:v>0.80900000000000005</c:v>
                </c:pt>
                <c:pt idx="14098">
                  <c:v>0.74099999999999999</c:v>
                </c:pt>
                <c:pt idx="14099">
                  <c:v>0.72899999999999998</c:v>
                </c:pt>
                <c:pt idx="14100">
                  <c:v>0.76100000000000001</c:v>
                </c:pt>
                <c:pt idx="14101">
                  <c:v>0.76</c:v>
                </c:pt>
                <c:pt idx="14102">
                  <c:v>0.755</c:v>
                </c:pt>
                <c:pt idx="14103">
                  <c:v>0.747</c:v>
                </c:pt>
                <c:pt idx="14104">
                  <c:v>0.754</c:v>
                </c:pt>
                <c:pt idx="14105">
                  <c:v>0.749</c:v>
                </c:pt>
                <c:pt idx="14106">
                  <c:v>0.74099999999999999</c:v>
                </c:pt>
                <c:pt idx="14107">
                  <c:v>0.75800000000000001</c:v>
                </c:pt>
                <c:pt idx="14108">
                  <c:v>0.749</c:v>
                </c:pt>
                <c:pt idx="14109">
                  <c:v>0.74299999999999999</c:v>
                </c:pt>
                <c:pt idx="14110">
                  <c:v>0.76900000000000002</c:v>
                </c:pt>
                <c:pt idx="14111">
                  <c:v>0.77</c:v>
                </c:pt>
                <c:pt idx="14112">
                  <c:v>0.76400000000000001</c:v>
                </c:pt>
                <c:pt idx="14113">
                  <c:v>0.755</c:v>
                </c:pt>
                <c:pt idx="14114">
                  <c:v>0.76500000000000001</c:v>
                </c:pt>
                <c:pt idx="14115">
                  <c:v>0.75800000000000001</c:v>
                </c:pt>
                <c:pt idx="14116">
                  <c:v>0.749</c:v>
                </c:pt>
                <c:pt idx="14117">
                  <c:v>0.75900000000000001</c:v>
                </c:pt>
                <c:pt idx="14118">
                  <c:v>0.73199999999999998</c:v>
                </c:pt>
                <c:pt idx="14119">
                  <c:v>0.749</c:v>
                </c:pt>
                <c:pt idx="14120">
                  <c:v>0.73199999999999998</c:v>
                </c:pt>
                <c:pt idx="14121">
                  <c:v>0.72099999999999997</c:v>
                </c:pt>
                <c:pt idx="14122">
                  <c:v>0.74399999999999999</c:v>
                </c:pt>
                <c:pt idx="14123">
                  <c:v>0.72699999999999998</c:v>
                </c:pt>
                <c:pt idx="14124">
                  <c:v>0.77800000000000002</c:v>
                </c:pt>
                <c:pt idx="14125">
                  <c:v>0.84299999999999997</c:v>
                </c:pt>
                <c:pt idx="14126">
                  <c:v>0.77200000000000002</c:v>
                </c:pt>
                <c:pt idx="14127">
                  <c:v>0.83699999999999997</c:v>
                </c:pt>
                <c:pt idx="14128">
                  <c:v>0.80400000000000005</c:v>
                </c:pt>
                <c:pt idx="14129">
                  <c:v>0.78400000000000003</c:v>
                </c:pt>
                <c:pt idx="14130">
                  <c:v>0.73099999999999998</c:v>
                </c:pt>
                <c:pt idx="14131">
                  <c:v>0.72699999999999998</c:v>
                </c:pt>
                <c:pt idx="14132">
                  <c:v>0.748</c:v>
                </c:pt>
                <c:pt idx="14133">
                  <c:v>0.76</c:v>
                </c:pt>
                <c:pt idx="14134">
                  <c:v>0.74199999999999999</c:v>
                </c:pt>
                <c:pt idx="14135">
                  <c:v>0.755</c:v>
                </c:pt>
                <c:pt idx="14136">
                  <c:v>0.73699999999999999</c:v>
                </c:pt>
                <c:pt idx="14137">
                  <c:v>0.749</c:v>
                </c:pt>
                <c:pt idx="14138">
                  <c:v>0.71099999999999997</c:v>
                </c:pt>
                <c:pt idx="14139">
                  <c:v>0.71699999999999997</c:v>
                </c:pt>
                <c:pt idx="14140">
                  <c:v>0.70599999999999996</c:v>
                </c:pt>
                <c:pt idx="14141">
                  <c:v>0.71199999999999997</c:v>
                </c:pt>
                <c:pt idx="14142">
                  <c:v>0.70099999999999996</c:v>
                </c:pt>
                <c:pt idx="14143">
                  <c:v>0.70699999999999996</c:v>
                </c:pt>
                <c:pt idx="14144">
                  <c:v>0.73199999999999998</c:v>
                </c:pt>
                <c:pt idx="14145">
                  <c:v>0.73799999999999999</c:v>
                </c:pt>
                <c:pt idx="14146">
                  <c:v>0.72699999999999998</c:v>
                </c:pt>
                <c:pt idx="14147">
                  <c:v>0.73199999999999998</c:v>
                </c:pt>
                <c:pt idx="14148">
                  <c:v>0.72099999999999997</c:v>
                </c:pt>
                <c:pt idx="14149">
                  <c:v>0.72699999999999998</c:v>
                </c:pt>
                <c:pt idx="14150">
                  <c:v>0.77200000000000002</c:v>
                </c:pt>
                <c:pt idx="14151">
                  <c:v>0.76700000000000002</c:v>
                </c:pt>
                <c:pt idx="14152">
                  <c:v>0.75800000000000001</c:v>
                </c:pt>
                <c:pt idx="14153">
                  <c:v>0.76200000000000001</c:v>
                </c:pt>
                <c:pt idx="14154">
                  <c:v>0.753</c:v>
                </c:pt>
                <c:pt idx="14155">
                  <c:v>0.75600000000000001</c:v>
                </c:pt>
                <c:pt idx="14156">
                  <c:v>0.747</c:v>
                </c:pt>
                <c:pt idx="14157">
                  <c:v>0.751</c:v>
                </c:pt>
                <c:pt idx="14158">
                  <c:v>0.74199999999999999</c:v>
                </c:pt>
                <c:pt idx="14159">
                  <c:v>0.745</c:v>
                </c:pt>
                <c:pt idx="14160">
                  <c:v>0.73699999999999999</c:v>
                </c:pt>
                <c:pt idx="14161">
                  <c:v>0.76400000000000001</c:v>
                </c:pt>
                <c:pt idx="14162">
                  <c:v>0.755</c:v>
                </c:pt>
                <c:pt idx="14163">
                  <c:v>0.75800000000000001</c:v>
                </c:pt>
                <c:pt idx="14164">
                  <c:v>0.749</c:v>
                </c:pt>
                <c:pt idx="14165">
                  <c:v>0.753</c:v>
                </c:pt>
                <c:pt idx="14166">
                  <c:v>0.73099999999999998</c:v>
                </c:pt>
                <c:pt idx="14167">
                  <c:v>0.73399999999999999</c:v>
                </c:pt>
                <c:pt idx="14168">
                  <c:v>0.72599999999999998</c:v>
                </c:pt>
                <c:pt idx="14169">
                  <c:v>0.72899999999999998</c:v>
                </c:pt>
                <c:pt idx="14170">
                  <c:v>0.80400000000000005</c:v>
                </c:pt>
                <c:pt idx="14171">
                  <c:v>0.79800000000000004</c:v>
                </c:pt>
                <c:pt idx="14172">
                  <c:v>0.76500000000000001</c:v>
                </c:pt>
                <c:pt idx="14173">
                  <c:v>0.751</c:v>
                </c:pt>
                <c:pt idx="14174">
                  <c:v>0.75800000000000001</c:v>
                </c:pt>
                <c:pt idx="14175">
                  <c:v>0.746</c:v>
                </c:pt>
                <c:pt idx="14176">
                  <c:v>0.753</c:v>
                </c:pt>
                <c:pt idx="14177">
                  <c:v>0.74099999999999999</c:v>
                </c:pt>
                <c:pt idx="14178">
                  <c:v>0.747</c:v>
                </c:pt>
                <c:pt idx="14179">
                  <c:v>0.77100000000000002</c:v>
                </c:pt>
                <c:pt idx="14180">
                  <c:v>0.76600000000000001</c:v>
                </c:pt>
                <c:pt idx="14181">
                  <c:v>0.76500000000000001</c:v>
                </c:pt>
                <c:pt idx="14182">
                  <c:v>0.76</c:v>
                </c:pt>
                <c:pt idx="14183">
                  <c:v>0.76</c:v>
                </c:pt>
                <c:pt idx="14184">
                  <c:v>0.754</c:v>
                </c:pt>
                <c:pt idx="14185">
                  <c:v>0.77100000000000002</c:v>
                </c:pt>
                <c:pt idx="14186">
                  <c:v>0.73599999999999999</c:v>
                </c:pt>
                <c:pt idx="14187">
                  <c:v>0.76600000000000001</c:v>
                </c:pt>
                <c:pt idx="14188">
                  <c:v>0.73</c:v>
                </c:pt>
                <c:pt idx="14189">
                  <c:v>0.76</c:v>
                </c:pt>
                <c:pt idx="14190">
                  <c:v>0.79600000000000004</c:v>
                </c:pt>
                <c:pt idx="14191">
                  <c:v>0.749</c:v>
                </c:pt>
                <c:pt idx="14192">
                  <c:v>0.75700000000000001</c:v>
                </c:pt>
                <c:pt idx="14193">
                  <c:v>0.74399999999999999</c:v>
                </c:pt>
                <c:pt idx="14194">
                  <c:v>0.751</c:v>
                </c:pt>
                <c:pt idx="14195">
                  <c:v>0.73799999999999999</c:v>
                </c:pt>
                <c:pt idx="14196">
                  <c:v>0.745</c:v>
                </c:pt>
                <c:pt idx="14197">
                  <c:v>0.76900000000000002</c:v>
                </c:pt>
                <c:pt idx="14198">
                  <c:v>0.76400000000000001</c:v>
                </c:pt>
                <c:pt idx="14199">
                  <c:v>0.76300000000000001</c:v>
                </c:pt>
                <c:pt idx="14200">
                  <c:v>0.75800000000000001</c:v>
                </c:pt>
                <c:pt idx="14201">
                  <c:v>0.75800000000000001</c:v>
                </c:pt>
                <c:pt idx="14202">
                  <c:v>0.753</c:v>
                </c:pt>
                <c:pt idx="14203">
                  <c:v>0.76900000000000002</c:v>
                </c:pt>
                <c:pt idx="14204">
                  <c:v>0.73399999999999999</c:v>
                </c:pt>
                <c:pt idx="14205">
                  <c:v>0.76400000000000001</c:v>
                </c:pt>
                <c:pt idx="14206">
                  <c:v>0.72899999999999998</c:v>
                </c:pt>
                <c:pt idx="14207">
                  <c:v>0.75800000000000001</c:v>
                </c:pt>
                <c:pt idx="14208">
                  <c:v>0.72299999999999998</c:v>
                </c:pt>
                <c:pt idx="14209">
                  <c:v>0.73099999999999998</c:v>
                </c:pt>
                <c:pt idx="14210">
                  <c:v>0.74199999999999999</c:v>
                </c:pt>
                <c:pt idx="14211">
                  <c:v>0.76100000000000001</c:v>
                </c:pt>
                <c:pt idx="14212">
                  <c:v>0.753</c:v>
                </c:pt>
                <c:pt idx="14213">
                  <c:v>0.75600000000000001</c:v>
                </c:pt>
                <c:pt idx="14214">
                  <c:v>0.748</c:v>
                </c:pt>
                <c:pt idx="14215">
                  <c:v>0.75</c:v>
                </c:pt>
                <c:pt idx="14216">
                  <c:v>0.74199999999999999</c:v>
                </c:pt>
                <c:pt idx="14217">
                  <c:v>0.73099999999999998</c:v>
                </c:pt>
                <c:pt idx="14218">
                  <c:v>0.72299999999999998</c:v>
                </c:pt>
                <c:pt idx="14219">
                  <c:v>0.72599999999999998</c:v>
                </c:pt>
                <c:pt idx="14220">
                  <c:v>0.71799999999999997</c:v>
                </c:pt>
                <c:pt idx="14221">
                  <c:v>0.72</c:v>
                </c:pt>
                <c:pt idx="14222">
                  <c:v>0.71299999999999997</c:v>
                </c:pt>
                <c:pt idx="14223">
                  <c:v>0.71499999999999997</c:v>
                </c:pt>
                <c:pt idx="14224">
                  <c:v>0.70699999999999996</c:v>
                </c:pt>
                <c:pt idx="14225">
                  <c:v>0.75900000000000001</c:v>
                </c:pt>
                <c:pt idx="14226">
                  <c:v>0.75</c:v>
                </c:pt>
                <c:pt idx="14227">
                  <c:v>0.754</c:v>
                </c:pt>
                <c:pt idx="14228">
                  <c:v>0.745</c:v>
                </c:pt>
                <c:pt idx="14229">
                  <c:v>0.748</c:v>
                </c:pt>
                <c:pt idx="14230">
                  <c:v>0.73399999999999999</c:v>
                </c:pt>
                <c:pt idx="14231">
                  <c:v>0.72499999999999998</c:v>
                </c:pt>
                <c:pt idx="14232">
                  <c:v>0.747</c:v>
                </c:pt>
                <c:pt idx="14233">
                  <c:v>0.76800000000000002</c:v>
                </c:pt>
                <c:pt idx="14234">
                  <c:v>0.75900000000000001</c:v>
                </c:pt>
                <c:pt idx="14235">
                  <c:v>0.73099999999999998</c:v>
                </c:pt>
                <c:pt idx="14236">
                  <c:v>0.74199999999999999</c:v>
                </c:pt>
                <c:pt idx="14237">
                  <c:v>0.76300000000000001</c:v>
                </c:pt>
                <c:pt idx="14238">
                  <c:v>0.753</c:v>
                </c:pt>
                <c:pt idx="14239">
                  <c:v>0.72599999999999998</c:v>
                </c:pt>
                <c:pt idx="14240">
                  <c:v>0.73699999999999999</c:v>
                </c:pt>
                <c:pt idx="14241">
                  <c:v>0.75800000000000001</c:v>
                </c:pt>
                <c:pt idx="14242">
                  <c:v>0.748</c:v>
                </c:pt>
                <c:pt idx="14243">
                  <c:v>0.74099999999999999</c:v>
                </c:pt>
                <c:pt idx="14244">
                  <c:v>0.73199999999999998</c:v>
                </c:pt>
                <c:pt idx="14245">
                  <c:v>0.72499999999999998</c:v>
                </c:pt>
                <c:pt idx="14246">
                  <c:v>0.76100000000000001</c:v>
                </c:pt>
                <c:pt idx="14247">
                  <c:v>0.751</c:v>
                </c:pt>
                <c:pt idx="14248">
                  <c:v>0.72</c:v>
                </c:pt>
                <c:pt idx="14249">
                  <c:v>0.755</c:v>
                </c:pt>
                <c:pt idx="14250">
                  <c:v>0.746</c:v>
                </c:pt>
                <c:pt idx="14251">
                  <c:v>0.75</c:v>
                </c:pt>
                <c:pt idx="14252">
                  <c:v>0.74</c:v>
                </c:pt>
                <c:pt idx="14253">
                  <c:v>0.73099999999999998</c:v>
                </c:pt>
                <c:pt idx="14254">
                  <c:v>0.72199999999999998</c:v>
                </c:pt>
                <c:pt idx="14255">
                  <c:v>0.72599999999999998</c:v>
                </c:pt>
                <c:pt idx="14256">
                  <c:v>0.71699999999999997</c:v>
                </c:pt>
                <c:pt idx="14257">
                  <c:v>0.72099999999999997</c:v>
                </c:pt>
                <c:pt idx="14258">
                  <c:v>0.71199999999999997</c:v>
                </c:pt>
                <c:pt idx="14259">
                  <c:v>0.77400000000000002</c:v>
                </c:pt>
                <c:pt idx="14260">
                  <c:v>0.76500000000000001</c:v>
                </c:pt>
                <c:pt idx="14261">
                  <c:v>0.80400000000000005</c:v>
                </c:pt>
                <c:pt idx="14262">
                  <c:v>0.77</c:v>
                </c:pt>
                <c:pt idx="14263">
                  <c:v>0.76</c:v>
                </c:pt>
                <c:pt idx="14264">
                  <c:v>0.746</c:v>
                </c:pt>
                <c:pt idx="14265">
                  <c:v>0.79800000000000004</c:v>
                </c:pt>
                <c:pt idx="14266">
                  <c:v>0.76400000000000001</c:v>
                </c:pt>
                <c:pt idx="14267">
                  <c:v>0.755</c:v>
                </c:pt>
                <c:pt idx="14268">
                  <c:v>0.747</c:v>
                </c:pt>
                <c:pt idx="14269">
                  <c:v>0.752</c:v>
                </c:pt>
                <c:pt idx="14270">
                  <c:v>0.75900000000000001</c:v>
                </c:pt>
                <c:pt idx="14271">
                  <c:v>0.75</c:v>
                </c:pt>
                <c:pt idx="14272">
                  <c:v>0.755</c:v>
                </c:pt>
                <c:pt idx="14273">
                  <c:v>0.746</c:v>
                </c:pt>
                <c:pt idx="14274">
                  <c:v>0.753</c:v>
                </c:pt>
                <c:pt idx="14275">
                  <c:v>0.749</c:v>
                </c:pt>
                <c:pt idx="14276">
                  <c:v>0.74099999999999999</c:v>
                </c:pt>
                <c:pt idx="14277">
                  <c:v>0.748</c:v>
                </c:pt>
                <c:pt idx="14278">
                  <c:v>0.78100000000000003</c:v>
                </c:pt>
                <c:pt idx="14279">
                  <c:v>0.77200000000000002</c:v>
                </c:pt>
                <c:pt idx="14280">
                  <c:v>0.77500000000000002</c:v>
                </c:pt>
                <c:pt idx="14281">
                  <c:v>0.76600000000000001</c:v>
                </c:pt>
                <c:pt idx="14282">
                  <c:v>0.77</c:v>
                </c:pt>
                <c:pt idx="14283">
                  <c:v>0.76100000000000001</c:v>
                </c:pt>
                <c:pt idx="14284">
                  <c:v>0.78100000000000003</c:v>
                </c:pt>
                <c:pt idx="14285">
                  <c:v>0.77200000000000002</c:v>
                </c:pt>
                <c:pt idx="14286">
                  <c:v>0.77500000000000002</c:v>
                </c:pt>
                <c:pt idx="14287">
                  <c:v>0.76600000000000001</c:v>
                </c:pt>
                <c:pt idx="14288">
                  <c:v>0.80400000000000005</c:v>
                </c:pt>
                <c:pt idx="14289">
                  <c:v>0.77</c:v>
                </c:pt>
                <c:pt idx="14290">
                  <c:v>0.80700000000000005</c:v>
                </c:pt>
                <c:pt idx="14291">
                  <c:v>0.79800000000000004</c:v>
                </c:pt>
                <c:pt idx="14292">
                  <c:v>0.76500000000000001</c:v>
                </c:pt>
                <c:pt idx="14293">
                  <c:v>0.75600000000000001</c:v>
                </c:pt>
                <c:pt idx="14294">
                  <c:v>0.75900000000000001</c:v>
                </c:pt>
                <c:pt idx="14295">
                  <c:v>0.751</c:v>
                </c:pt>
                <c:pt idx="14296">
                  <c:v>0.75900000000000001</c:v>
                </c:pt>
                <c:pt idx="14297">
                  <c:v>0.75</c:v>
                </c:pt>
                <c:pt idx="14298">
                  <c:v>0.754</c:v>
                </c:pt>
                <c:pt idx="14299">
                  <c:v>0.746</c:v>
                </c:pt>
                <c:pt idx="14300">
                  <c:v>0.753</c:v>
                </c:pt>
                <c:pt idx="14301">
                  <c:v>0.77400000000000002</c:v>
                </c:pt>
                <c:pt idx="14302">
                  <c:v>0.749</c:v>
                </c:pt>
                <c:pt idx="14303">
                  <c:v>0.74099999999999999</c:v>
                </c:pt>
                <c:pt idx="14304">
                  <c:v>0.77600000000000002</c:v>
                </c:pt>
                <c:pt idx="14305">
                  <c:v>0.78</c:v>
                </c:pt>
                <c:pt idx="14306">
                  <c:v>0.77100000000000002</c:v>
                </c:pt>
                <c:pt idx="14307">
                  <c:v>0.77</c:v>
                </c:pt>
                <c:pt idx="14308">
                  <c:v>0.77500000000000002</c:v>
                </c:pt>
                <c:pt idx="14309">
                  <c:v>0.76500000000000001</c:v>
                </c:pt>
                <c:pt idx="14310">
                  <c:v>0.76900000000000002</c:v>
                </c:pt>
                <c:pt idx="14311">
                  <c:v>0.78300000000000003</c:v>
                </c:pt>
                <c:pt idx="14312">
                  <c:v>0.78100000000000003</c:v>
                </c:pt>
                <c:pt idx="14313">
                  <c:v>0.77700000000000002</c:v>
                </c:pt>
                <c:pt idx="14314">
                  <c:v>0.77500000000000002</c:v>
                </c:pt>
                <c:pt idx="14315">
                  <c:v>0.77200000000000002</c:v>
                </c:pt>
                <c:pt idx="14316">
                  <c:v>0.76900000000000002</c:v>
                </c:pt>
                <c:pt idx="14317">
                  <c:v>0.79500000000000004</c:v>
                </c:pt>
                <c:pt idx="14318">
                  <c:v>0.76100000000000001</c:v>
                </c:pt>
                <c:pt idx="14319">
                  <c:v>0.755</c:v>
                </c:pt>
                <c:pt idx="14320">
                  <c:v>0.748</c:v>
                </c:pt>
                <c:pt idx="14321">
                  <c:v>0.755</c:v>
                </c:pt>
                <c:pt idx="14322">
                  <c:v>0.747</c:v>
                </c:pt>
                <c:pt idx="14323">
                  <c:v>0.75</c:v>
                </c:pt>
                <c:pt idx="14324">
                  <c:v>0.74199999999999999</c:v>
                </c:pt>
                <c:pt idx="14325">
                  <c:v>0.749</c:v>
                </c:pt>
                <c:pt idx="14326">
                  <c:v>0.74099999999999999</c:v>
                </c:pt>
                <c:pt idx="14327">
                  <c:v>0.74399999999999999</c:v>
                </c:pt>
                <c:pt idx="14328">
                  <c:v>0.73699999999999999</c:v>
                </c:pt>
                <c:pt idx="14329">
                  <c:v>0.74399999999999999</c:v>
                </c:pt>
                <c:pt idx="14330">
                  <c:v>0.77100000000000002</c:v>
                </c:pt>
                <c:pt idx="14331">
                  <c:v>0.77600000000000002</c:v>
                </c:pt>
                <c:pt idx="14332">
                  <c:v>0.76700000000000002</c:v>
                </c:pt>
                <c:pt idx="14333">
                  <c:v>0.76600000000000001</c:v>
                </c:pt>
                <c:pt idx="14334">
                  <c:v>0.77</c:v>
                </c:pt>
                <c:pt idx="14335">
                  <c:v>0.76200000000000001</c:v>
                </c:pt>
                <c:pt idx="14336">
                  <c:v>0.76</c:v>
                </c:pt>
                <c:pt idx="14337">
                  <c:v>0.76500000000000001</c:v>
                </c:pt>
                <c:pt idx="14338">
                  <c:v>0.77800000000000002</c:v>
                </c:pt>
                <c:pt idx="14339">
                  <c:v>0.77600000000000002</c:v>
                </c:pt>
                <c:pt idx="14340">
                  <c:v>0.77300000000000002</c:v>
                </c:pt>
                <c:pt idx="14341">
                  <c:v>0.77100000000000002</c:v>
                </c:pt>
                <c:pt idx="14342">
                  <c:v>0.76700000000000002</c:v>
                </c:pt>
                <c:pt idx="14343">
                  <c:v>0.76500000000000001</c:v>
                </c:pt>
                <c:pt idx="14344">
                  <c:v>0.75600000000000001</c:v>
                </c:pt>
                <c:pt idx="14345">
                  <c:v>0.73799999999999999</c:v>
                </c:pt>
                <c:pt idx="14346">
                  <c:v>0.73799999999999999</c:v>
                </c:pt>
                <c:pt idx="14347">
                  <c:v>0.73099999999999998</c:v>
                </c:pt>
                <c:pt idx="14348">
                  <c:v>0.76500000000000001</c:v>
                </c:pt>
                <c:pt idx="14349">
                  <c:v>0.75700000000000001</c:v>
                </c:pt>
                <c:pt idx="14350">
                  <c:v>0.748</c:v>
                </c:pt>
                <c:pt idx="14351">
                  <c:v>0.71899999999999997</c:v>
                </c:pt>
                <c:pt idx="14352">
                  <c:v>0.76</c:v>
                </c:pt>
                <c:pt idx="14353">
                  <c:v>0.751</c:v>
                </c:pt>
                <c:pt idx="14354">
                  <c:v>0.74199999999999999</c:v>
                </c:pt>
                <c:pt idx="14355">
                  <c:v>0.71399999999999997</c:v>
                </c:pt>
                <c:pt idx="14356">
                  <c:v>0.754</c:v>
                </c:pt>
                <c:pt idx="14357">
                  <c:v>0.746</c:v>
                </c:pt>
                <c:pt idx="14358">
                  <c:v>0.73699999999999999</c:v>
                </c:pt>
                <c:pt idx="14359">
                  <c:v>0.754</c:v>
                </c:pt>
                <c:pt idx="14360">
                  <c:v>0.749</c:v>
                </c:pt>
                <c:pt idx="14361">
                  <c:v>0.74</c:v>
                </c:pt>
                <c:pt idx="14362">
                  <c:v>0.76600000000000001</c:v>
                </c:pt>
                <c:pt idx="14363">
                  <c:v>0.73</c:v>
                </c:pt>
                <c:pt idx="14364">
                  <c:v>0.72199999999999998</c:v>
                </c:pt>
                <c:pt idx="14365">
                  <c:v>0.76</c:v>
                </c:pt>
                <c:pt idx="14366">
                  <c:v>0.72499999999999998</c:v>
                </c:pt>
                <c:pt idx="14367">
                  <c:v>0.755</c:v>
                </c:pt>
                <c:pt idx="14368">
                  <c:v>0.71899999999999997</c:v>
                </c:pt>
                <c:pt idx="14369">
                  <c:v>0.72799999999999998</c:v>
                </c:pt>
                <c:pt idx="14370">
                  <c:v>0.76400000000000001</c:v>
                </c:pt>
                <c:pt idx="14371">
                  <c:v>0.72299999999999998</c:v>
                </c:pt>
                <c:pt idx="14372">
                  <c:v>0.75800000000000001</c:v>
                </c:pt>
                <c:pt idx="14373">
                  <c:v>0.71799999999999997</c:v>
                </c:pt>
                <c:pt idx="14374">
                  <c:v>0.752</c:v>
                </c:pt>
                <c:pt idx="14375">
                  <c:v>0.76900000000000002</c:v>
                </c:pt>
                <c:pt idx="14376">
                  <c:v>0.75900000000000001</c:v>
                </c:pt>
                <c:pt idx="14377">
                  <c:v>0.76400000000000001</c:v>
                </c:pt>
                <c:pt idx="14378">
                  <c:v>0.73799999999999999</c:v>
                </c:pt>
                <c:pt idx="14379">
                  <c:v>0.75800000000000001</c:v>
                </c:pt>
                <c:pt idx="14380">
                  <c:v>0.748</c:v>
                </c:pt>
                <c:pt idx="14381">
                  <c:v>0.75700000000000001</c:v>
                </c:pt>
                <c:pt idx="14382">
                  <c:v>0.76100000000000001</c:v>
                </c:pt>
                <c:pt idx="14383">
                  <c:v>0.752</c:v>
                </c:pt>
                <c:pt idx="14384">
                  <c:v>0.75600000000000001</c:v>
                </c:pt>
                <c:pt idx="14385">
                  <c:v>0.77400000000000002</c:v>
                </c:pt>
                <c:pt idx="14386">
                  <c:v>0.73699999999999999</c:v>
                </c:pt>
                <c:pt idx="14387">
                  <c:v>0.72799999999999998</c:v>
                </c:pt>
                <c:pt idx="14388">
                  <c:v>0.76900000000000002</c:v>
                </c:pt>
                <c:pt idx="14389">
                  <c:v>0.73199999999999998</c:v>
                </c:pt>
                <c:pt idx="14390">
                  <c:v>0.76300000000000001</c:v>
                </c:pt>
                <c:pt idx="14391">
                  <c:v>0.72699999999999998</c:v>
                </c:pt>
                <c:pt idx="14392">
                  <c:v>0.73599999999999999</c:v>
                </c:pt>
                <c:pt idx="14393">
                  <c:v>0.73</c:v>
                </c:pt>
                <c:pt idx="14394">
                  <c:v>0.76600000000000001</c:v>
                </c:pt>
                <c:pt idx="14395">
                  <c:v>0.73399999999999999</c:v>
                </c:pt>
                <c:pt idx="14396">
                  <c:v>0.72499999999999998</c:v>
                </c:pt>
                <c:pt idx="14397">
                  <c:v>0.83799999999999997</c:v>
                </c:pt>
                <c:pt idx="14398">
                  <c:v>0.83099999999999996</c:v>
                </c:pt>
                <c:pt idx="14399">
                  <c:v>0.79800000000000004</c:v>
                </c:pt>
                <c:pt idx="14400">
                  <c:v>0.75700000000000001</c:v>
                </c:pt>
                <c:pt idx="14401">
                  <c:v>0.79500000000000004</c:v>
                </c:pt>
                <c:pt idx="14402">
                  <c:v>0.76100000000000001</c:v>
                </c:pt>
                <c:pt idx="14403">
                  <c:v>0.749</c:v>
                </c:pt>
                <c:pt idx="14404">
                  <c:v>0.752</c:v>
                </c:pt>
                <c:pt idx="14405">
                  <c:v>0.74299999999999999</c:v>
                </c:pt>
                <c:pt idx="14406">
                  <c:v>0.75</c:v>
                </c:pt>
                <c:pt idx="14407">
                  <c:v>0.746</c:v>
                </c:pt>
                <c:pt idx="14408">
                  <c:v>0.77300000000000002</c:v>
                </c:pt>
                <c:pt idx="14409">
                  <c:v>0.77700000000000002</c:v>
                </c:pt>
                <c:pt idx="14410">
                  <c:v>0.76800000000000002</c:v>
                </c:pt>
                <c:pt idx="14411">
                  <c:v>0.77100000000000002</c:v>
                </c:pt>
                <c:pt idx="14412">
                  <c:v>0.76200000000000001</c:v>
                </c:pt>
                <c:pt idx="14413">
                  <c:v>0.76600000000000001</c:v>
                </c:pt>
                <c:pt idx="14414">
                  <c:v>0.78900000000000003</c:v>
                </c:pt>
                <c:pt idx="14415">
                  <c:v>0.78</c:v>
                </c:pt>
                <c:pt idx="14416">
                  <c:v>0.78300000000000003</c:v>
                </c:pt>
                <c:pt idx="14417">
                  <c:v>0.77400000000000002</c:v>
                </c:pt>
                <c:pt idx="14418">
                  <c:v>0.77800000000000002</c:v>
                </c:pt>
                <c:pt idx="14419">
                  <c:v>0.76600000000000001</c:v>
                </c:pt>
                <c:pt idx="14420">
                  <c:v>0.75700000000000001</c:v>
                </c:pt>
                <c:pt idx="14421">
                  <c:v>0.82399999999999995</c:v>
                </c:pt>
                <c:pt idx="14422">
                  <c:v>0.76</c:v>
                </c:pt>
                <c:pt idx="14423">
                  <c:v>0.82</c:v>
                </c:pt>
                <c:pt idx="14424">
                  <c:v>0.81399999999999995</c:v>
                </c:pt>
                <c:pt idx="14425">
                  <c:v>0.77600000000000002</c:v>
                </c:pt>
                <c:pt idx="14426">
                  <c:v>0.79</c:v>
                </c:pt>
                <c:pt idx="14427">
                  <c:v>0.754</c:v>
                </c:pt>
                <c:pt idx="14428">
                  <c:v>0.753</c:v>
                </c:pt>
                <c:pt idx="14429">
                  <c:v>0.749</c:v>
                </c:pt>
                <c:pt idx="14430">
                  <c:v>0.748</c:v>
                </c:pt>
                <c:pt idx="14431">
                  <c:v>0.74299999999999999</c:v>
                </c:pt>
                <c:pt idx="14432">
                  <c:v>0.74199999999999999</c:v>
                </c:pt>
                <c:pt idx="14433">
                  <c:v>0.77900000000000003</c:v>
                </c:pt>
                <c:pt idx="14434">
                  <c:v>0.77300000000000002</c:v>
                </c:pt>
                <c:pt idx="14435">
                  <c:v>0.77400000000000002</c:v>
                </c:pt>
                <c:pt idx="14436">
                  <c:v>0.76700000000000002</c:v>
                </c:pt>
                <c:pt idx="14437">
                  <c:v>0.76400000000000001</c:v>
                </c:pt>
                <c:pt idx="14438">
                  <c:v>0.78600000000000003</c:v>
                </c:pt>
                <c:pt idx="14439">
                  <c:v>0.78</c:v>
                </c:pt>
                <c:pt idx="14440">
                  <c:v>0.78800000000000003</c:v>
                </c:pt>
                <c:pt idx="14441">
                  <c:v>0.78</c:v>
                </c:pt>
                <c:pt idx="14442">
                  <c:v>0.78200000000000003</c:v>
                </c:pt>
                <c:pt idx="14443">
                  <c:v>0.77400000000000002</c:v>
                </c:pt>
                <c:pt idx="14444">
                  <c:v>0.77700000000000002</c:v>
                </c:pt>
                <c:pt idx="14445">
                  <c:v>0.76600000000000001</c:v>
                </c:pt>
                <c:pt idx="14446">
                  <c:v>0.75700000000000001</c:v>
                </c:pt>
                <c:pt idx="14447">
                  <c:v>0.82499999999999996</c:v>
                </c:pt>
                <c:pt idx="14448">
                  <c:v>0.76</c:v>
                </c:pt>
                <c:pt idx="14449">
                  <c:v>0.82099999999999995</c:v>
                </c:pt>
                <c:pt idx="14450">
                  <c:v>0.81399999999999995</c:v>
                </c:pt>
                <c:pt idx="14451">
                  <c:v>0.77400000000000002</c:v>
                </c:pt>
                <c:pt idx="14452">
                  <c:v>0.79200000000000004</c:v>
                </c:pt>
                <c:pt idx="14453">
                  <c:v>0.74199999999999999</c:v>
                </c:pt>
                <c:pt idx="14454">
                  <c:v>0.749</c:v>
                </c:pt>
                <c:pt idx="14455">
                  <c:v>0.73699999999999999</c:v>
                </c:pt>
                <c:pt idx="14456">
                  <c:v>0.77600000000000002</c:v>
                </c:pt>
                <c:pt idx="14457">
                  <c:v>0.76700000000000002</c:v>
                </c:pt>
                <c:pt idx="14458">
                  <c:v>0.76200000000000001</c:v>
                </c:pt>
                <c:pt idx="14459">
                  <c:v>0.77</c:v>
                </c:pt>
                <c:pt idx="14460">
                  <c:v>0.76</c:v>
                </c:pt>
                <c:pt idx="14461">
                  <c:v>0.76400000000000001</c:v>
                </c:pt>
                <c:pt idx="14462">
                  <c:v>0.755</c:v>
                </c:pt>
                <c:pt idx="14463">
                  <c:v>0.78100000000000003</c:v>
                </c:pt>
                <c:pt idx="14464">
                  <c:v>0.77200000000000002</c:v>
                </c:pt>
                <c:pt idx="14465">
                  <c:v>0.77</c:v>
                </c:pt>
                <c:pt idx="14466">
                  <c:v>0.77500000000000002</c:v>
                </c:pt>
                <c:pt idx="14467">
                  <c:v>0.76700000000000002</c:v>
                </c:pt>
                <c:pt idx="14468">
                  <c:v>0.77</c:v>
                </c:pt>
                <c:pt idx="14469">
                  <c:v>0.76100000000000001</c:v>
                </c:pt>
                <c:pt idx="14470">
                  <c:v>0.75800000000000001</c:v>
                </c:pt>
                <c:pt idx="14471">
                  <c:v>0.753</c:v>
                </c:pt>
                <c:pt idx="14472">
                  <c:v>0.74399999999999999</c:v>
                </c:pt>
                <c:pt idx="14473">
                  <c:v>0.81200000000000006</c:v>
                </c:pt>
                <c:pt idx="14474">
                  <c:v>0.747</c:v>
                </c:pt>
                <c:pt idx="14475">
                  <c:v>0.80800000000000005</c:v>
                </c:pt>
                <c:pt idx="14476">
                  <c:v>0.80100000000000005</c:v>
                </c:pt>
                <c:pt idx="14477">
                  <c:v>0.79800000000000004</c:v>
                </c:pt>
                <c:pt idx="14478">
                  <c:v>0.74</c:v>
                </c:pt>
                <c:pt idx="14479">
                  <c:v>0.747</c:v>
                </c:pt>
                <c:pt idx="14480">
                  <c:v>0.71799999999999997</c:v>
                </c:pt>
                <c:pt idx="14481">
                  <c:v>0.74099999999999999</c:v>
                </c:pt>
                <c:pt idx="14482">
                  <c:v>0.74399999999999999</c:v>
                </c:pt>
                <c:pt idx="14483">
                  <c:v>0.73599999999999999</c:v>
                </c:pt>
                <c:pt idx="14484">
                  <c:v>0.74299999999999999</c:v>
                </c:pt>
                <c:pt idx="14485">
                  <c:v>0.72499999999999998</c:v>
                </c:pt>
                <c:pt idx="14486">
                  <c:v>0.755</c:v>
                </c:pt>
                <c:pt idx="14487">
                  <c:v>0.72</c:v>
                </c:pt>
                <c:pt idx="14488">
                  <c:v>0.75</c:v>
                </c:pt>
                <c:pt idx="14489">
                  <c:v>0.73199999999999998</c:v>
                </c:pt>
                <c:pt idx="14490">
                  <c:v>0.72299999999999998</c:v>
                </c:pt>
                <c:pt idx="14491">
                  <c:v>0.75900000000000001</c:v>
                </c:pt>
                <c:pt idx="14492">
                  <c:v>0.72699999999999998</c:v>
                </c:pt>
                <c:pt idx="14493">
                  <c:v>0.71799999999999997</c:v>
                </c:pt>
                <c:pt idx="14494">
                  <c:v>0.72199999999999998</c:v>
                </c:pt>
                <c:pt idx="14495">
                  <c:v>0.71299999999999997</c:v>
                </c:pt>
                <c:pt idx="14496">
                  <c:v>0.71599999999999997</c:v>
                </c:pt>
                <c:pt idx="14497">
                  <c:v>0.82599999999999996</c:v>
                </c:pt>
                <c:pt idx="14498">
                  <c:v>0.81499999999999995</c:v>
                </c:pt>
                <c:pt idx="14499">
                  <c:v>0.83</c:v>
                </c:pt>
                <c:pt idx="14500">
                  <c:v>0.81899999999999995</c:v>
                </c:pt>
                <c:pt idx="14501">
                  <c:v>0.80200000000000005</c:v>
                </c:pt>
                <c:pt idx="14502">
                  <c:v>0.79500000000000004</c:v>
                </c:pt>
                <c:pt idx="14503">
                  <c:v>0.77900000000000003</c:v>
                </c:pt>
                <c:pt idx="14504">
                  <c:v>0.73899999999999999</c:v>
                </c:pt>
                <c:pt idx="14505">
                  <c:v>0.75</c:v>
                </c:pt>
                <c:pt idx="14506">
                  <c:v>0.745</c:v>
                </c:pt>
                <c:pt idx="14507">
                  <c:v>0.71899999999999997</c:v>
                </c:pt>
                <c:pt idx="14508">
                  <c:v>0.749</c:v>
                </c:pt>
                <c:pt idx="14509">
                  <c:v>0.74</c:v>
                </c:pt>
                <c:pt idx="14510">
                  <c:v>0.71399999999999997</c:v>
                </c:pt>
                <c:pt idx="14511">
                  <c:v>0.71799999999999997</c:v>
                </c:pt>
                <c:pt idx="14512">
                  <c:v>0.70899999999999996</c:v>
                </c:pt>
                <c:pt idx="14513">
                  <c:v>0.71299999999999997</c:v>
                </c:pt>
                <c:pt idx="14514">
                  <c:v>0.70399999999999996</c:v>
                </c:pt>
                <c:pt idx="14515">
                  <c:v>0.70799999999999996</c:v>
                </c:pt>
                <c:pt idx="14516">
                  <c:v>0.69899999999999995</c:v>
                </c:pt>
                <c:pt idx="14517">
                  <c:v>0.73899999999999999</c:v>
                </c:pt>
                <c:pt idx="14518">
                  <c:v>0.73</c:v>
                </c:pt>
                <c:pt idx="14519">
                  <c:v>0.73399999999999999</c:v>
                </c:pt>
                <c:pt idx="14520">
                  <c:v>0.72499999999999998</c:v>
                </c:pt>
                <c:pt idx="14521">
                  <c:v>0.72899999999999998</c:v>
                </c:pt>
                <c:pt idx="14522">
                  <c:v>0.72</c:v>
                </c:pt>
                <c:pt idx="14523">
                  <c:v>0.7</c:v>
                </c:pt>
                <c:pt idx="14524">
                  <c:v>0.69099999999999995</c:v>
                </c:pt>
                <c:pt idx="14525">
                  <c:v>0.754</c:v>
                </c:pt>
                <c:pt idx="14526">
                  <c:v>0.749</c:v>
                </c:pt>
                <c:pt idx="14527">
                  <c:v>0.74099999999999999</c:v>
                </c:pt>
                <c:pt idx="14528">
                  <c:v>0.753</c:v>
                </c:pt>
                <c:pt idx="14529">
                  <c:v>0.74399999999999999</c:v>
                </c:pt>
                <c:pt idx="14530">
                  <c:v>0.73599999999999999</c:v>
                </c:pt>
                <c:pt idx="14531">
                  <c:v>0.747</c:v>
                </c:pt>
                <c:pt idx="14532">
                  <c:v>0.73899999999999999</c:v>
                </c:pt>
                <c:pt idx="14533">
                  <c:v>0.76600000000000001</c:v>
                </c:pt>
                <c:pt idx="14534">
                  <c:v>0.75800000000000001</c:v>
                </c:pt>
                <c:pt idx="14535">
                  <c:v>0.76100000000000001</c:v>
                </c:pt>
                <c:pt idx="14536">
                  <c:v>0.752</c:v>
                </c:pt>
                <c:pt idx="14537">
                  <c:v>0.75600000000000001</c:v>
                </c:pt>
                <c:pt idx="14538">
                  <c:v>0.747</c:v>
                </c:pt>
                <c:pt idx="14539">
                  <c:v>0.73799999999999999</c:v>
                </c:pt>
                <c:pt idx="14540">
                  <c:v>0.72899999999999998</c:v>
                </c:pt>
                <c:pt idx="14541">
                  <c:v>0.73299999999999998</c:v>
                </c:pt>
                <c:pt idx="14542">
                  <c:v>0.72399999999999998</c:v>
                </c:pt>
                <c:pt idx="14543">
                  <c:v>0.72799999999999998</c:v>
                </c:pt>
                <c:pt idx="14544">
                  <c:v>0.71899999999999997</c:v>
                </c:pt>
                <c:pt idx="14545">
                  <c:v>0.78800000000000003</c:v>
                </c:pt>
                <c:pt idx="14546">
                  <c:v>0.74199999999999999</c:v>
                </c:pt>
                <c:pt idx="14547">
                  <c:v>0.749</c:v>
                </c:pt>
                <c:pt idx="14548">
                  <c:v>0.745</c:v>
                </c:pt>
                <c:pt idx="14549">
                  <c:v>0.73699999999999999</c:v>
                </c:pt>
                <c:pt idx="14550">
                  <c:v>0.74399999999999999</c:v>
                </c:pt>
                <c:pt idx="14551">
                  <c:v>0.74</c:v>
                </c:pt>
                <c:pt idx="14552">
                  <c:v>0.73199999999999998</c:v>
                </c:pt>
                <c:pt idx="14553">
                  <c:v>0.77100000000000002</c:v>
                </c:pt>
                <c:pt idx="14554">
                  <c:v>0.76200000000000001</c:v>
                </c:pt>
                <c:pt idx="14555">
                  <c:v>0.76600000000000001</c:v>
                </c:pt>
                <c:pt idx="14556">
                  <c:v>0.75700000000000001</c:v>
                </c:pt>
                <c:pt idx="14557">
                  <c:v>0.76100000000000001</c:v>
                </c:pt>
                <c:pt idx="14558">
                  <c:v>0.752</c:v>
                </c:pt>
                <c:pt idx="14559">
                  <c:v>0.77200000000000002</c:v>
                </c:pt>
                <c:pt idx="14560">
                  <c:v>0.76300000000000001</c:v>
                </c:pt>
                <c:pt idx="14561">
                  <c:v>0.76700000000000002</c:v>
                </c:pt>
                <c:pt idx="14562">
                  <c:v>0.75800000000000001</c:v>
                </c:pt>
                <c:pt idx="14563">
                  <c:v>0.76200000000000001</c:v>
                </c:pt>
                <c:pt idx="14564">
                  <c:v>0.753</c:v>
                </c:pt>
                <c:pt idx="14565">
                  <c:v>0.74399999999999999</c:v>
                </c:pt>
                <c:pt idx="14566">
                  <c:v>0.73899999999999999</c:v>
                </c:pt>
                <c:pt idx="14567">
                  <c:v>0.746</c:v>
                </c:pt>
                <c:pt idx="14568">
                  <c:v>0.74099999999999999</c:v>
                </c:pt>
                <c:pt idx="14569">
                  <c:v>0.73399999999999999</c:v>
                </c:pt>
                <c:pt idx="14570">
                  <c:v>0.74099999999999999</c:v>
                </c:pt>
                <c:pt idx="14571">
                  <c:v>0.77300000000000002</c:v>
                </c:pt>
                <c:pt idx="14572">
                  <c:v>0.76400000000000001</c:v>
                </c:pt>
                <c:pt idx="14573">
                  <c:v>0.76700000000000002</c:v>
                </c:pt>
                <c:pt idx="14574">
                  <c:v>0.75900000000000001</c:v>
                </c:pt>
                <c:pt idx="14575">
                  <c:v>0.76200000000000001</c:v>
                </c:pt>
                <c:pt idx="14576">
                  <c:v>0.754</c:v>
                </c:pt>
                <c:pt idx="14577">
                  <c:v>0.77400000000000002</c:v>
                </c:pt>
                <c:pt idx="14578">
                  <c:v>0.76500000000000001</c:v>
                </c:pt>
                <c:pt idx="14579">
                  <c:v>0.76900000000000002</c:v>
                </c:pt>
                <c:pt idx="14580">
                  <c:v>0.76</c:v>
                </c:pt>
                <c:pt idx="14581">
                  <c:v>0.76300000000000001</c:v>
                </c:pt>
                <c:pt idx="14582">
                  <c:v>0.755</c:v>
                </c:pt>
                <c:pt idx="14583">
                  <c:v>0.73699999999999999</c:v>
                </c:pt>
                <c:pt idx="14584">
                  <c:v>0.72799999999999998</c:v>
                </c:pt>
                <c:pt idx="14585">
                  <c:v>0.73599999999999999</c:v>
                </c:pt>
                <c:pt idx="14586">
                  <c:v>0.755</c:v>
                </c:pt>
                <c:pt idx="14587">
                  <c:v>0.747</c:v>
                </c:pt>
                <c:pt idx="14588">
                  <c:v>0.755</c:v>
                </c:pt>
                <c:pt idx="14589">
                  <c:v>0.749</c:v>
                </c:pt>
                <c:pt idx="14590">
                  <c:v>0.74099999999999999</c:v>
                </c:pt>
                <c:pt idx="14591">
                  <c:v>0.749</c:v>
                </c:pt>
                <c:pt idx="14592">
                  <c:v>0.74399999999999999</c:v>
                </c:pt>
                <c:pt idx="14593">
                  <c:v>0.76100000000000001</c:v>
                </c:pt>
                <c:pt idx="14594">
                  <c:v>0.72599999999999998</c:v>
                </c:pt>
                <c:pt idx="14595">
                  <c:v>0.75600000000000001</c:v>
                </c:pt>
                <c:pt idx="14596">
                  <c:v>0.72099999999999997</c:v>
                </c:pt>
                <c:pt idx="14597">
                  <c:v>0.751</c:v>
                </c:pt>
                <c:pt idx="14598">
                  <c:v>0.71599999999999997</c:v>
                </c:pt>
                <c:pt idx="14599">
                  <c:v>0.72399999999999998</c:v>
                </c:pt>
                <c:pt idx="14600">
                  <c:v>0.76</c:v>
                </c:pt>
                <c:pt idx="14601">
                  <c:v>0.71899999999999997</c:v>
                </c:pt>
                <c:pt idx="14602">
                  <c:v>0.754</c:v>
                </c:pt>
                <c:pt idx="14603">
                  <c:v>0.71399999999999997</c:v>
                </c:pt>
                <c:pt idx="14604">
                  <c:v>0.749</c:v>
                </c:pt>
                <c:pt idx="14605">
                  <c:v>0.76300000000000001</c:v>
                </c:pt>
                <c:pt idx="14606">
                  <c:v>0.75800000000000001</c:v>
                </c:pt>
                <c:pt idx="14607">
                  <c:v>0.753</c:v>
                </c:pt>
                <c:pt idx="14608">
                  <c:v>0.74299999999999999</c:v>
                </c:pt>
                <c:pt idx="14609">
                  <c:v>0.752</c:v>
                </c:pt>
                <c:pt idx="14610">
                  <c:v>0.72099999999999997</c:v>
                </c:pt>
                <c:pt idx="14611">
                  <c:v>0.747</c:v>
                </c:pt>
                <c:pt idx="14612">
                  <c:v>0.74199999999999999</c:v>
                </c:pt>
                <c:pt idx="14613">
                  <c:v>0.71099999999999997</c:v>
                </c:pt>
                <c:pt idx="14614">
                  <c:v>0.72399999999999998</c:v>
                </c:pt>
                <c:pt idx="14615">
                  <c:v>0.71899999999999997</c:v>
                </c:pt>
                <c:pt idx="14616">
                  <c:v>0.71399999999999997</c:v>
                </c:pt>
                <c:pt idx="14617">
                  <c:v>0.76300000000000001</c:v>
                </c:pt>
                <c:pt idx="14618">
                  <c:v>0.75700000000000001</c:v>
                </c:pt>
                <c:pt idx="14619">
                  <c:v>0.752</c:v>
                </c:pt>
                <c:pt idx="14620">
                  <c:v>0.74299999999999999</c:v>
                </c:pt>
                <c:pt idx="14621">
                  <c:v>0.74</c:v>
                </c:pt>
                <c:pt idx="14622">
                  <c:v>0.747</c:v>
                </c:pt>
                <c:pt idx="14623">
                  <c:v>0.77100000000000002</c:v>
                </c:pt>
                <c:pt idx="14624">
                  <c:v>0.76600000000000001</c:v>
                </c:pt>
                <c:pt idx="14625">
                  <c:v>0.76</c:v>
                </c:pt>
                <c:pt idx="14626">
                  <c:v>0.76100000000000001</c:v>
                </c:pt>
                <c:pt idx="14627">
                  <c:v>0.77200000000000002</c:v>
                </c:pt>
                <c:pt idx="14628">
                  <c:v>0.76700000000000002</c:v>
                </c:pt>
                <c:pt idx="14629">
                  <c:v>0.78900000000000003</c:v>
                </c:pt>
                <c:pt idx="14630">
                  <c:v>0.74299999999999999</c:v>
                </c:pt>
                <c:pt idx="14631">
                  <c:v>0.73799999999999999</c:v>
                </c:pt>
                <c:pt idx="14632">
                  <c:v>0.745</c:v>
                </c:pt>
                <c:pt idx="14633">
                  <c:v>0.74099999999999999</c:v>
                </c:pt>
                <c:pt idx="14634">
                  <c:v>0.73299999999999998</c:v>
                </c:pt>
                <c:pt idx="14635">
                  <c:v>0.77200000000000002</c:v>
                </c:pt>
                <c:pt idx="14636">
                  <c:v>0.76700000000000002</c:v>
                </c:pt>
                <c:pt idx="14637">
                  <c:v>0.75800000000000001</c:v>
                </c:pt>
                <c:pt idx="14638">
                  <c:v>0.76200000000000001</c:v>
                </c:pt>
                <c:pt idx="14639">
                  <c:v>0.77300000000000002</c:v>
                </c:pt>
                <c:pt idx="14640">
                  <c:v>0.76800000000000002</c:v>
                </c:pt>
                <c:pt idx="14641">
                  <c:v>0.73799999999999999</c:v>
                </c:pt>
                <c:pt idx="14642">
                  <c:v>0.73299999999999998</c:v>
                </c:pt>
                <c:pt idx="14643">
                  <c:v>0.72799999999999998</c:v>
                </c:pt>
                <c:pt idx="14644">
                  <c:v>0.73499999999999999</c:v>
                </c:pt>
                <c:pt idx="14645">
                  <c:v>0.76600000000000001</c:v>
                </c:pt>
                <c:pt idx="14646">
                  <c:v>0.75800000000000001</c:v>
                </c:pt>
                <c:pt idx="14647">
                  <c:v>0.76100000000000001</c:v>
                </c:pt>
                <c:pt idx="14648">
                  <c:v>0.75600000000000001</c:v>
                </c:pt>
                <c:pt idx="14649">
                  <c:v>0.747</c:v>
                </c:pt>
                <c:pt idx="14650">
                  <c:v>0.76700000000000002</c:v>
                </c:pt>
                <c:pt idx="14651">
                  <c:v>0.76200000000000001</c:v>
                </c:pt>
                <c:pt idx="14652">
                  <c:v>0.75700000000000001</c:v>
                </c:pt>
                <c:pt idx="14653">
                  <c:v>0.747</c:v>
                </c:pt>
                <c:pt idx="14654">
                  <c:v>0.74199999999999999</c:v>
                </c:pt>
                <c:pt idx="14655">
                  <c:v>0.73599999999999999</c:v>
                </c:pt>
                <c:pt idx="14656">
                  <c:v>0.70799999999999996</c:v>
                </c:pt>
                <c:pt idx="14657">
                  <c:v>0.73899999999999999</c:v>
                </c:pt>
                <c:pt idx="14658">
                  <c:v>0.73099999999999998</c:v>
                </c:pt>
                <c:pt idx="14659">
                  <c:v>0.72099999999999997</c:v>
                </c:pt>
                <c:pt idx="14660">
                  <c:v>0.71599999999999997</c:v>
                </c:pt>
                <c:pt idx="14661">
                  <c:v>0.70799999999999996</c:v>
                </c:pt>
                <c:pt idx="14662">
                  <c:v>0.71099999999999997</c:v>
                </c:pt>
                <c:pt idx="14663">
                  <c:v>0.754</c:v>
                </c:pt>
                <c:pt idx="14664">
                  <c:v>0.749</c:v>
                </c:pt>
                <c:pt idx="14665">
                  <c:v>0.55200000000000005</c:v>
                </c:pt>
                <c:pt idx="14666">
                  <c:v>0.54500000000000004</c:v>
                </c:pt>
                <c:pt idx="14667">
                  <c:v>0.51900000000000002</c:v>
                </c:pt>
                <c:pt idx="14668">
                  <c:v>0.46</c:v>
                </c:pt>
                <c:pt idx="14669">
                  <c:v>0.40699999999999997</c:v>
                </c:pt>
                <c:pt idx="14670">
                  <c:v>0.35399999999999998</c:v>
                </c:pt>
                <c:pt idx="14671">
                  <c:v>0.58299999999999996</c:v>
                </c:pt>
                <c:pt idx="14672">
                  <c:v>0.56899999999999995</c:v>
                </c:pt>
                <c:pt idx="14673">
                  <c:v>0.54200000000000004</c:v>
                </c:pt>
                <c:pt idx="14674">
                  <c:v>0.53100000000000003</c:v>
                </c:pt>
                <c:pt idx="14675">
                  <c:v>0.52300000000000002</c:v>
                </c:pt>
                <c:pt idx="14676">
                  <c:v>0.51500000000000001</c:v>
                </c:pt>
                <c:pt idx="14677">
                  <c:v>0.50700000000000001</c:v>
                </c:pt>
                <c:pt idx="14678">
                  <c:v>0.499</c:v>
                </c:pt>
                <c:pt idx="14679">
                  <c:v>0.44600000000000001</c:v>
                </c:pt>
                <c:pt idx="14680">
                  <c:v>0.39300000000000002</c:v>
                </c:pt>
                <c:pt idx="14681">
                  <c:v>0.34</c:v>
                </c:pt>
                <c:pt idx="14682">
                  <c:v>0.58599999999999997</c:v>
                </c:pt>
                <c:pt idx="14683">
                  <c:v>0.57899999999999996</c:v>
                </c:pt>
                <c:pt idx="14684">
                  <c:v>0.56599999999999995</c:v>
                </c:pt>
                <c:pt idx="14685">
                  <c:v>0.53800000000000003</c:v>
                </c:pt>
                <c:pt idx="14686">
                  <c:v>0.52800000000000002</c:v>
                </c:pt>
                <c:pt idx="14687">
                  <c:v>0.52</c:v>
                </c:pt>
                <c:pt idx="14688">
                  <c:v>0.51200000000000001</c:v>
                </c:pt>
                <c:pt idx="14689">
                  <c:v>0.504</c:v>
                </c:pt>
                <c:pt idx="14690">
                  <c:v>0.497</c:v>
                </c:pt>
                <c:pt idx="14691">
                  <c:v>0.48399999999999999</c:v>
                </c:pt>
                <c:pt idx="14692">
                  <c:v>0.43099999999999999</c:v>
                </c:pt>
                <c:pt idx="14693">
                  <c:v>0.377</c:v>
                </c:pt>
                <c:pt idx="14694">
                  <c:v>0.32300000000000001</c:v>
                </c:pt>
                <c:pt idx="14695">
                  <c:v>0.58199999999999996</c:v>
                </c:pt>
                <c:pt idx="14696">
                  <c:v>0.57499999999999996</c:v>
                </c:pt>
                <c:pt idx="14697">
                  <c:v>0.56200000000000006</c:v>
                </c:pt>
                <c:pt idx="14698">
                  <c:v>0.53500000000000003</c:v>
                </c:pt>
                <c:pt idx="14699">
                  <c:v>0.52500000000000002</c:v>
                </c:pt>
                <c:pt idx="14700">
                  <c:v>0.51800000000000002</c:v>
                </c:pt>
                <c:pt idx="14701">
                  <c:v>0.50900000000000001</c:v>
                </c:pt>
                <c:pt idx="14702">
                  <c:v>0.501</c:v>
                </c:pt>
                <c:pt idx="14703">
                  <c:v>0.49299999999999999</c:v>
                </c:pt>
                <c:pt idx="14704">
                  <c:v>0.48599999999999999</c:v>
                </c:pt>
                <c:pt idx="14705">
                  <c:v>0.46500000000000002</c:v>
                </c:pt>
                <c:pt idx="14706">
                  <c:v>0.41199999999999998</c:v>
                </c:pt>
                <c:pt idx="14707">
                  <c:v>0.35799999999999998</c:v>
                </c:pt>
                <c:pt idx="14708">
                  <c:v>0.30399999999999999</c:v>
                </c:pt>
                <c:pt idx="14709">
                  <c:v>0.61899999999999999</c:v>
                </c:pt>
                <c:pt idx="14710">
                  <c:v>0.60699999999999998</c:v>
                </c:pt>
                <c:pt idx="14711">
                  <c:v>0.39</c:v>
                </c:pt>
                <c:pt idx="14712">
                  <c:v>0.33700000000000002</c:v>
                </c:pt>
                <c:pt idx="14713">
                  <c:v>0.63300000000000001</c:v>
                </c:pt>
                <c:pt idx="14714">
                  <c:v>0.61199999999999999</c:v>
                </c:pt>
                <c:pt idx="14715">
                  <c:v>0.57999999999999996</c:v>
                </c:pt>
                <c:pt idx="14716">
                  <c:v>0.55800000000000005</c:v>
                </c:pt>
                <c:pt idx="14717">
                  <c:v>0.54800000000000004</c:v>
                </c:pt>
                <c:pt idx="14718">
                  <c:v>0.53800000000000003</c:v>
                </c:pt>
                <c:pt idx="14719">
                  <c:v>0.64400000000000002</c:v>
                </c:pt>
                <c:pt idx="14720">
                  <c:v>0.629</c:v>
                </c:pt>
                <c:pt idx="14721">
                  <c:v>0.60799999999999998</c:v>
                </c:pt>
                <c:pt idx="14722">
                  <c:v>0.59699999999999998</c:v>
                </c:pt>
                <c:pt idx="14723">
                  <c:v>0.58599999999999997</c:v>
                </c:pt>
                <c:pt idx="14724">
                  <c:v>0.57499999999999996</c:v>
                </c:pt>
                <c:pt idx="14725">
                  <c:v>0.56499999999999995</c:v>
                </c:pt>
                <c:pt idx="14726">
                  <c:v>0.55500000000000005</c:v>
                </c:pt>
                <c:pt idx="14727">
                  <c:v>0.54500000000000004</c:v>
                </c:pt>
                <c:pt idx="14728">
                  <c:v>0.53500000000000003</c:v>
                </c:pt>
                <c:pt idx="14729">
                  <c:v>0.51900000000000002</c:v>
                </c:pt>
                <c:pt idx="14730">
                  <c:v>0.70499999999999996</c:v>
                </c:pt>
                <c:pt idx="14731">
                  <c:v>0.66800000000000004</c:v>
                </c:pt>
                <c:pt idx="14732">
                  <c:v>0.65</c:v>
                </c:pt>
                <c:pt idx="14733">
                  <c:v>0.60699999999999998</c:v>
                </c:pt>
                <c:pt idx="14734">
                  <c:v>0.59299999999999997</c:v>
                </c:pt>
                <c:pt idx="14735">
                  <c:v>0.58199999999999996</c:v>
                </c:pt>
                <c:pt idx="14736">
                  <c:v>0.57099999999999995</c:v>
                </c:pt>
                <c:pt idx="14737">
                  <c:v>0.56100000000000005</c:v>
                </c:pt>
                <c:pt idx="14738">
                  <c:v>0.55100000000000005</c:v>
                </c:pt>
                <c:pt idx="14739">
                  <c:v>0.54100000000000004</c:v>
                </c:pt>
                <c:pt idx="14740">
                  <c:v>0.53100000000000003</c:v>
                </c:pt>
                <c:pt idx="14741">
                  <c:v>0.52100000000000002</c:v>
                </c:pt>
                <c:pt idx="14742">
                  <c:v>0.48799999999999999</c:v>
                </c:pt>
                <c:pt idx="14743">
                  <c:v>0.69899999999999995</c:v>
                </c:pt>
                <c:pt idx="14744">
                  <c:v>0.66300000000000003</c:v>
                </c:pt>
                <c:pt idx="14745">
                  <c:v>0.64500000000000002</c:v>
                </c:pt>
                <c:pt idx="14746">
                  <c:v>0.60299999999999998</c:v>
                </c:pt>
                <c:pt idx="14747">
                  <c:v>0.58899999999999997</c:v>
                </c:pt>
                <c:pt idx="14748">
                  <c:v>0.57799999999999996</c:v>
                </c:pt>
                <c:pt idx="14749">
                  <c:v>0.56699999999999995</c:v>
                </c:pt>
                <c:pt idx="14750">
                  <c:v>0.55700000000000005</c:v>
                </c:pt>
                <c:pt idx="14751">
                  <c:v>0.54700000000000004</c:v>
                </c:pt>
                <c:pt idx="14752">
                  <c:v>0.53700000000000003</c:v>
                </c:pt>
                <c:pt idx="14753">
                  <c:v>0.52700000000000002</c:v>
                </c:pt>
                <c:pt idx="14754">
                  <c:v>0.51800000000000002</c:v>
                </c:pt>
                <c:pt idx="14755">
                  <c:v>0.50900000000000001</c:v>
                </c:pt>
                <c:pt idx="14756">
                  <c:v>0.45500000000000002</c:v>
                </c:pt>
                <c:pt idx="14757">
                  <c:v>0.65800000000000003</c:v>
                </c:pt>
                <c:pt idx="14758">
                  <c:v>0.64100000000000001</c:v>
                </c:pt>
                <c:pt idx="14759">
                  <c:v>0.505</c:v>
                </c:pt>
                <c:pt idx="14760">
                  <c:v>0.48199999999999998</c:v>
                </c:pt>
                <c:pt idx="14761">
                  <c:v>0.65400000000000003</c:v>
                </c:pt>
                <c:pt idx="14762">
                  <c:v>0.63400000000000001</c:v>
                </c:pt>
                <c:pt idx="14763">
                  <c:v>0.59799999999999998</c:v>
                </c:pt>
                <c:pt idx="14764">
                  <c:v>0.57499999999999996</c:v>
                </c:pt>
                <c:pt idx="14765">
                  <c:v>0.56399999999999995</c:v>
                </c:pt>
                <c:pt idx="14766">
                  <c:v>0.55400000000000005</c:v>
                </c:pt>
                <c:pt idx="14767">
                  <c:v>0.66300000000000003</c:v>
                </c:pt>
                <c:pt idx="14768">
                  <c:v>0.67</c:v>
                </c:pt>
                <c:pt idx="14769">
                  <c:v>0.63200000000000001</c:v>
                </c:pt>
                <c:pt idx="14770">
                  <c:v>0.61699999999999999</c:v>
                </c:pt>
                <c:pt idx="14771">
                  <c:v>0.60499999999999998</c:v>
                </c:pt>
                <c:pt idx="14772">
                  <c:v>0.59399999999999997</c:v>
                </c:pt>
                <c:pt idx="14773">
                  <c:v>0.58199999999999996</c:v>
                </c:pt>
                <c:pt idx="14774">
                  <c:v>0.57099999999999995</c:v>
                </c:pt>
                <c:pt idx="14775">
                  <c:v>0.56000000000000005</c:v>
                </c:pt>
                <c:pt idx="14776">
                  <c:v>0.55000000000000004</c:v>
                </c:pt>
                <c:pt idx="14777">
                  <c:v>0.53900000000000003</c:v>
                </c:pt>
                <c:pt idx="14778">
                  <c:v>0.72099999999999997</c:v>
                </c:pt>
                <c:pt idx="14779">
                  <c:v>0.67600000000000005</c:v>
                </c:pt>
                <c:pt idx="14780">
                  <c:v>0.66600000000000004</c:v>
                </c:pt>
                <c:pt idx="14781">
                  <c:v>0.627</c:v>
                </c:pt>
                <c:pt idx="14782">
                  <c:v>0.61299999999999999</c:v>
                </c:pt>
                <c:pt idx="14783">
                  <c:v>0.60099999999999998</c:v>
                </c:pt>
                <c:pt idx="14784">
                  <c:v>0.59</c:v>
                </c:pt>
                <c:pt idx="14785">
                  <c:v>0.57799999999999996</c:v>
                </c:pt>
                <c:pt idx="14786">
                  <c:v>0.56699999999999995</c:v>
                </c:pt>
                <c:pt idx="14787">
                  <c:v>0.55600000000000005</c:v>
                </c:pt>
                <c:pt idx="14788">
                  <c:v>0.54600000000000004</c:v>
                </c:pt>
                <c:pt idx="14789">
                  <c:v>0.53500000000000003</c:v>
                </c:pt>
                <c:pt idx="14790">
                  <c:v>0.52500000000000002</c:v>
                </c:pt>
                <c:pt idx="14791">
                  <c:v>0.71499999999999997</c:v>
                </c:pt>
                <c:pt idx="14792">
                  <c:v>0.67100000000000004</c:v>
                </c:pt>
                <c:pt idx="14793">
                  <c:v>0.66100000000000003</c:v>
                </c:pt>
                <c:pt idx="14794">
                  <c:v>0.623</c:v>
                </c:pt>
                <c:pt idx="14795">
                  <c:v>0.60899999999999999</c:v>
                </c:pt>
                <c:pt idx="14796">
                  <c:v>0.59699999999999998</c:v>
                </c:pt>
                <c:pt idx="14797">
                  <c:v>0.58499999999999996</c:v>
                </c:pt>
                <c:pt idx="14798">
                  <c:v>0.57399999999999995</c:v>
                </c:pt>
                <c:pt idx="14799">
                  <c:v>0.56299999999999994</c:v>
                </c:pt>
                <c:pt idx="14800">
                  <c:v>0.55200000000000005</c:v>
                </c:pt>
                <c:pt idx="14801">
                  <c:v>0.54200000000000004</c:v>
                </c:pt>
                <c:pt idx="14802">
                  <c:v>0.53100000000000003</c:v>
                </c:pt>
                <c:pt idx="14803">
                  <c:v>0.52200000000000002</c:v>
                </c:pt>
                <c:pt idx="14804">
                  <c:v>0.498</c:v>
                </c:pt>
                <c:pt idx="14805">
                  <c:v>0.66600000000000004</c:v>
                </c:pt>
                <c:pt idx="14806">
                  <c:v>0.67300000000000004</c:v>
                </c:pt>
                <c:pt idx="14807">
                  <c:v>0.51800000000000002</c:v>
                </c:pt>
                <c:pt idx="14808">
                  <c:v>0.50800000000000001</c:v>
                </c:pt>
                <c:pt idx="14809">
                  <c:v>0.63700000000000001</c:v>
                </c:pt>
                <c:pt idx="14810">
                  <c:v>0.626</c:v>
                </c:pt>
                <c:pt idx="14811">
                  <c:v>0.58899999999999997</c:v>
                </c:pt>
                <c:pt idx="14812">
                  <c:v>0.56699999999999995</c:v>
                </c:pt>
                <c:pt idx="14813">
                  <c:v>0.55600000000000005</c:v>
                </c:pt>
                <c:pt idx="14814">
                  <c:v>0.54600000000000004</c:v>
                </c:pt>
                <c:pt idx="14815">
                  <c:v>0.67400000000000004</c:v>
                </c:pt>
                <c:pt idx="14816">
                  <c:v>0.65700000000000003</c:v>
                </c:pt>
                <c:pt idx="14817">
                  <c:v>0.621</c:v>
                </c:pt>
                <c:pt idx="14818">
                  <c:v>0.60799999999999998</c:v>
                </c:pt>
                <c:pt idx="14819">
                  <c:v>0.59599999999999997</c:v>
                </c:pt>
                <c:pt idx="14820">
                  <c:v>0.58499999999999996</c:v>
                </c:pt>
                <c:pt idx="14821">
                  <c:v>0.57399999999999995</c:v>
                </c:pt>
                <c:pt idx="14822">
                  <c:v>0.56299999999999994</c:v>
                </c:pt>
                <c:pt idx="14823">
                  <c:v>0.55200000000000005</c:v>
                </c:pt>
                <c:pt idx="14824">
                  <c:v>0.54200000000000004</c:v>
                </c:pt>
                <c:pt idx="14825">
                  <c:v>0.53100000000000003</c:v>
                </c:pt>
                <c:pt idx="14826">
                  <c:v>0.70499999999999996</c:v>
                </c:pt>
                <c:pt idx="14827">
                  <c:v>0.66900000000000004</c:v>
                </c:pt>
                <c:pt idx="14828">
                  <c:v>0.65300000000000002</c:v>
                </c:pt>
                <c:pt idx="14829">
                  <c:v>0.61699999999999999</c:v>
                </c:pt>
                <c:pt idx="14830">
                  <c:v>0.60299999999999998</c:v>
                </c:pt>
                <c:pt idx="14831">
                  <c:v>0.59199999999999997</c:v>
                </c:pt>
                <c:pt idx="14832">
                  <c:v>0.58099999999999996</c:v>
                </c:pt>
                <c:pt idx="14833">
                  <c:v>0.56999999999999995</c:v>
                </c:pt>
                <c:pt idx="14834">
                  <c:v>0.55900000000000005</c:v>
                </c:pt>
                <c:pt idx="14835">
                  <c:v>0.54800000000000004</c:v>
                </c:pt>
                <c:pt idx="14836">
                  <c:v>0.53800000000000003</c:v>
                </c:pt>
                <c:pt idx="14837">
                  <c:v>0.52800000000000002</c:v>
                </c:pt>
                <c:pt idx="14838">
                  <c:v>0.496</c:v>
                </c:pt>
                <c:pt idx="14839">
                  <c:v>0.69899999999999995</c:v>
                </c:pt>
                <c:pt idx="14840">
                  <c:v>0.66400000000000003</c:v>
                </c:pt>
                <c:pt idx="14841">
                  <c:v>0.64800000000000002</c:v>
                </c:pt>
                <c:pt idx="14842">
                  <c:v>0.61299999999999999</c:v>
                </c:pt>
                <c:pt idx="14843">
                  <c:v>0.623</c:v>
                </c:pt>
                <c:pt idx="14844">
                  <c:v>0.58799999999999997</c:v>
                </c:pt>
                <c:pt idx="14845">
                  <c:v>0.57699999999999996</c:v>
                </c:pt>
                <c:pt idx="14846">
                  <c:v>0.56599999999999995</c:v>
                </c:pt>
                <c:pt idx="14847">
                  <c:v>0.55500000000000005</c:v>
                </c:pt>
                <c:pt idx="14848">
                  <c:v>0.54500000000000004</c:v>
                </c:pt>
                <c:pt idx="14849">
                  <c:v>0.53400000000000003</c:v>
                </c:pt>
                <c:pt idx="14850">
                  <c:v>0.52500000000000002</c:v>
                </c:pt>
                <c:pt idx="14851">
                  <c:v>0.51500000000000001</c:v>
                </c:pt>
                <c:pt idx="14852">
                  <c:v>0.46</c:v>
                </c:pt>
                <c:pt idx="14853">
                  <c:v>0.67600000000000005</c:v>
                </c:pt>
                <c:pt idx="14854">
                  <c:v>0.66300000000000003</c:v>
                </c:pt>
                <c:pt idx="14855">
                  <c:v>0.51100000000000001</c:v>
                </c:pt>
                <c:pt idx="14856">
                  <c:v>0.48699999999999999</c:v>
                </c:pt>
                <c:pt idx="14857">
                  <c:v>0.58699999999999997</c:v>
                </c:pt>
                <c:pt idx="14858">
                  <c:v>0.56999999999999995</c:v>
                </c:pt>
                <c:pt idx="14859">
                  <c:v>0.54500000000000004</c:v>
                </c:pt>
                <c:pt idx="14860">
                  <c:v>0.52600000000000002</c:v>
                </c:pt>
                <c:pt idx="14861">
                  <c:v>0.496</c:v>
                </c:pt>
                <c:pt idx="14862">
                  <c:v>0.439</c:v>
                </c:pt>
                <c:pt idx="14863">
                  <c:v>0.59099999999999997</c:v>
                </c:pt>
                <c:pt idx="14864">
                  <c:v>0.63100000000000001</c:v>
                </c:pt>
                <c:pt idx="14865">
                  <c:v>0.56699999999999995</c:v>
                </c:pt>
                <c:pt idx="14866">
                  <c:v>0.55900000000000005</c:v>
                </c:pt>
                <c:pt idx="14867">
                  <c:v>0.54900000000000004</c:v>
                </c:pt>
                <c:pt idx="14868">
                  <c:v>0.54100000000000004</c:v>
                </c:pt>
                <c:pt idx="14869">
                  <c:v>0.53200000000000003</c:v>
                </c:pt>
                <c:pt idx="14870">
                  <c:v>0.52300000000000002</c:v>
                </c:pt>
                <c:pt idx="14871">
                  <c:v>0.51400000000000001</c:v>
                </c:pt>
                <c:pt idx="14872">
                  <c:v>0.47399999999999998</c:v>
                </c:pt>
                <c:pt idx="14873">
                  <c:v>0.41699999999999998</c:v>
                </c:pt>
                <c:pt idx="14874">
                  <c:v>0.66400000000000003</c:v>
                </c:pt>
                <c:pt idx="14875">
                  <c:v>0.63400000000000001</c:v>
                </c:pt>
                <c:pt idx="14876">
                  <c:v>0.627</c:v>
                </c:pt>
                <c:pt idx="14877">
                  <c:v>0.56299999999999994</c:v>
                </c:pt>
                <c:pt idx="14878">
                  <c:v>0.55500000000000005</c:v>
                </c:pt>
                <c:pt idx="14879">
                  <c:v>0.54600000000000004</c:v>
                </c:pt>
                <c:pt idx="14880">
                  <c:v>0.53800000000000003</c:v>
                </c:pt>
                <c:pt idx="14881">
                  <c:v>0.52800000000000002</c:v>
                </c:pt>
                <c:pt idx="14882">
                  <c:v>0.51900000000000002</c:v>
                </c:pt>
                <c:pt idx="14883">
                  <c:v>0.51100000000000001</c:v>
                </c:pt>
                <c:pt idx="14884">
                  <c:v>0.502</c:v>
                </c:pt>
                <c:pt idx="14885">
                  <c:v>0.45</c:v>
                </c:pt>
                <c:pt idx="14886">
                  <c:v>0.39200000000000002</c:v>
                </c:pt>
                <c:pt idx="14887">
                  <c:v>0.65900000000000003</c:v>
                </c:pt>
                <c:pt idx="14888">
                  <c:v>0.629</c:v>
                </c:pt>
                <c:pt idx="14889">
                  <c:v>0.622</c:v>
                </c:pt>
                <c:pt idx="14890">
                  <c:v>0.55900000000000005</c:v>
                </c:pt>
                <c:pt idx="14891">
                  <c:v>0.55100000000000005</c:v>
                </c:pt>
                <c:pt idx="14892">
                  <c:v>0.54200000000000004</c:v>
                </c:pt>
                <c:pt idx="14893">
                  <c:v>0.53400000000000003</c:v>
                </c:pt>
                <c:pt idx="14894">
                  <c:v>0.52500000000000002</c:v>
                </c:pt>
                <c:pt idx="14895">
                  <c:v>0.51600000000000001</c:v>
                </c:pt>
                <c:pt idx="14896">
                  <c:v>0.50700000000000001</c:v>
                </c:pt>
                <c:pt idx="14897">
                  <c:v>0.499</c:v>
                </c:pt>
                <c:pt idx="14898">
                  <c:v>0.48</c:v>
                </c:pt>
                <c:pt idx="14899">
                  <c:v>0.42299999999999999</c:v>
                </c:pt>
                <c:pt idx="14900">
                  <c:v>0.36399999999999999</c:v>
                </c:pt>
                <c:pt idx="14901">
                  <c:v>0.625</c:v>
                </c:pt>
                <c:pt idx="14902">
                  <c:v>0.61699999999999999</c:v>
                </c:pt>
                <c:pt idx="14903">
                  <c:v>0.45100000000000001</c:v>
                </c:pt>
                <c:pt idx="14904">
                  <c:v>0.39300000000000002</c:v>
                </c:pt>
                <c:pt idx="14905">
                  <c:v>0.55200000000000005</c:v>
                </c:pt>
                <c:pt idx="14906">
                  <c:v>0.54500000000000004</c:v>
                </c:pt>
                <c:pt idx="14907">
                  <c:v>0.51900000000000002</c:v>
                </c:pt>
                <c:pt idx="14908">
                  <c:v>0.46</c:v>
                </c:pt>
                <c:pt idx="14909">
                  <c:v>0.40699999999999997</c:v>
                </c:pt>
                <c:pt idx="14910">
                  <c:v>0.35399999999999998</c:v>
                </c:pt>
                <c:pt idx="14911">
                  <c:v>0.58299999999999996</c:v>
                </c:pt>
                <c:pt idx="14912">
                  <c:v>0.56899999999999995</c:v>
                </c:pt>
                <c:pt idx="14913">
                  <c:v>0.54200000000000004</c:v>
                </c:pt>
                <c:pt idx="14914">
                  <c:v>0.53100000000000003</c:v>
                </c:pt>
                <c:pt idx="14915">
                  <c:v>0.52300000000000002</c:v>
                </c:pt>
                <c:pt idx="14916">
                  <c:v>0.51500000000000001</c:v>
                </c:pt>
                <c:pt idx="14917">
                  <c:v>0.50700000000000001</c:v>
                </c:pt>
                <c:pt idx="14918">
                  <c:v>0.499</c:v>
                </c:pt>
                <c:pt idx="14919">
                  <c:v>0.44600000000000001</c:v>
                </c:pt>
                <c:pt idx="14920">
                  <c:v>0.39300000000000002</c:v>
                </c:pt>
                <c:pt idx="14921">
                  <c:v>0.34</c:v>
                </c:pt>
                <c:pt idx="14922">
                  <c:v>0.58599999999999997</c:v>
                </c:pt>
                <c:pt idx="14923">
                  <c:v>0.57899999999999996</c:v>
                </c:pt>
                <c:pt idx="14924">
                  <c:v>0.56599999999999995</c:v>
                </c:pt>
                <c:pt idx="14925">
                  <c:v>0.53800000000000003</c:v>
                </c:pt>
                <c:pt idx="14926">
                  <c:v>0.52800000000000002</c:v>
                </c:pt>
                <c:pt idx="14927">
                  <c:v>0.52</c:v>
                </c:pt>
                <c:pt idx="14928">
                  <c:v>0.51200000000000001</c:v>
                </c:pt>
                <c:pt idx="14929">
                  <c:v>0.504</c:v>
                </c:pt>
                <c:pt idx="14930">
                  <c:v>0.497</c:v>
                </c:pt>
                <c:pt idx="14931">
                  <c:v>0.48399999999999999</c:v>
                </c:pt>
                <c:pt idx="14932">
                  <c:v>0.43099999999999999</c:v>
                </c:pt>
                <c:pt idx="14933">
                  <c:v>0.377</c:v>
                </c:pt>
                <c:pt idx="14934">
                  <c:v>0.32300000000000001</c:v>
                </c:pt>
                <c:pt idx="14935">
                  <c:v>0.58199999999999996</c:v>
                </c:pt>
                <c:pt idx="14936">
                  <c:v>0.57499999999999996</c:v>
                </c:pt>
                <c:pt idx="14937">
                  <c:v>0.56200000000000006</c:v>
                </c:pt>
                <c:pt idx="14938">
                  <c:v>0.53500000000000003</c:v>
                </c:pt>
                <c:pt idx="14939">
                  <c:v>0.52500000000000002</c:v>
                </c:pt>
                <c:pt idx="14940">
                  <c:v>0.51800000000000002</c:v>
                </c:pt>
                <c:pt idx="14941">
                  <c:v>0.50900000000000001</c:v>
                </c:pt>
                <c:pt idx="14942">
                  <c:v>0.501</c:v>
                </c:pt>
                <c:pt idx="14943">
                  <c:v>0.49299999999999999</c:v>
                </c:pt>
                <c:pt idx="14944">
                  <c:v>0.48599999999999999</c:v>
                </c:pt>
                <c:pt idx="14945">
                  <c:v>0.46500000000000002</c:v>
                </c:pt>
                <c:pt idx="14946">
                  <c:v>0.41199999999999998</c:v>
                </c:pt>
                <c:pt idx="14947">
                  <c:v>0.35799999999999998</c:v>
                </c:pt>
                <c:pt idx="14948">
                  <c:v>0.30399999999999999</c:v>
                </c:pt>
                <c:pt idx="14949">
                  <c:v>0.61899999999999999</c:v>
                </c:pt>
                <c:pt idx="14950">
                  <c:v>0.60699999999999998</c:v>
                </c:pt>
                <c:pt idx="14951">
                  <c:v>0.39</c:v>
                </c:pt>
                <c:pt idx="14952">
                  <c:v>0.33700000000000002</c:v>
                </c:pt>
                <c:pt idx="14953">
                  <c:v>0.63300000000000001</c:v>
                </c:pt>
                <c:pt idx="14954">
                  <c:v>0.61199999999999999</c:v>
                </c:pt>
                <c:pt idx="14955">
                  <c:v>0.57999999999999996</c:v>
                </c:pt>
                <c:pt idx="14956">
                  <c:v>0.55800000000000005</c:v>
                </c:pt>
                <c:pt idx="14957">
                  <c:v>0.54800000000000004</c:v>
                </c:pt>
                <c:pt idx="14958">
                  <c:v>0.53800000000000003</c:v>
                </c:pt>
                <c:pt idx="14959">
                  <c:v>0.64400000000000002</c:v>
                </c:pt>
                <c:pt idx="14960">
                  <c:v>0.629</c:v>
                </c:pt>
                <c:pt idx="14961">
                  <c:v>0.60799999999999998</c:v>
                </c:pt>
                <c:pt idx="14962">
                  <c:v>0.59699999999999998</c:v>
                </c:pt>
                <c:pt idx="14963">
                  <c:v>0.58599999999999997</c:v>
                </c:pt>
                <c:pt idx="14964">
                  <c:v>0.57499999999999996</c:v>
                </c:pt>
                <c:pt idx="14965">
                  <c:v>0.56499999999999995</c:v>
                </c:pt>
                <c:pt idx="14966">
                  <c:v>0.55500000000000005</c:v>
                </c:pt>
                <c:pt idx="14967">
                  <c:v>0.54500000000000004</c:v>
                </c:pt>
                <c:pt idx="14968">
                  <c:v>0.53500000000000003</c:v>
                </c:pt>
                <c:pt idx="14969">
                  <c:v>0.51900000000000002</c:v>
                </c:pt>
                <c:pt idx="14970">
                  <c:v>0.70499999999999996</c:v>
                </c:pt>
                <c:pt idx="14971">
                  <c:v>0.66800000000000004</c:v>
                </c:pt>
                <c:pt idx="14972">
                  <c:v>0.65</c:v>
                </c:pt>
                <c:pt idx="14973">
                  <c:v>0.60699999999999998</c:v>
                </c:pt>
                <c:pt idx="14974">
                  <c:v>0.59299999999999997</c:v>
                </c:pt>
                <c:pt idx="14975">
                  <c:v>0.58199999999999996</c:v>
                </c:pt>
                <c:pt idx="14976">
                  <c:v>0.57099999999999995</c:v>
                </c:pt>
                <c:pt idx="14977">
                  <c:v>0.56100000000000005</c:v>
                </c:pt>
                <c:pt idx="14978">
                  <c:v>0.55100000000000005</c:v>
                </c:pt>
                <c:pt idx="14979">
                  <c:v>0.54100000000000004</c:v>
                </c:pt>
                <c:pt idx="14980">
                  <c:v>0.53100000000000003</c:v>
                </c:pt>
                <c:pt idx="14981">
                  <c:v>0.52100000000000002</c:v>
                </c:pt>
                <c:pt idx="14982">
                  <c:v>0.48799999999999999</c:v>
                </c:pt>
                <c:pt idx="14983">
                  <c:v>0.69899999999999995</c:v>
                </c:pt>
                <c:pt idx="14984">
                  <c:v>0.66300000000000003</c:v>
                </c:pt>
                <c:pt idx="14985">
                  <c:v>0.64500000000000002</c:v>
                </c:pt>
                <c:pt idx="14986">
                  <c:v>0.60299999999999998</c:v>
                </c:pt>
                <c:pt idx="14987">
                  <c:v>0.58899999999999997</c:v>
                </c:pt>
                <c:pt idx="14988">
                  <c:v>0.57799999999999996</c:v>
                </c:pt>
                <c:pt idx="14989">
                  <c:v>0.56699999999999995</c:v>
                </c:pt>
                <c:pt idx="14990">
                  <c:v>0.55700000000000005</c:v>
                </c:pt>
                <c:pt idx="14991">
                  <c:v>0.54700000000000004</c:v>
                </c:pt>
                <c:pt idx="14992">
                  <c:v>0.53700000000000003</c:v>
                </c:pt>
                <c:pt idx="14993">
                  <c:v>0.52700000000000002</c:v>
                </c:pt>
                <c:pt idx="14994">
                  <c:v>0.51800000000000002</c:v>
                </c:pt>
                <c:pt idx="14995">
                  <c:v>0.50900000000000001</c:v>
                </c:pt>
                <c:pt idx="14996">
                  <c:v>0.45500000000000002</c:v>
                </c:pt>
                <c:pt idx="14997">
                  <c:v>0.65800000000000003</c:v>
                </c:pt>
                <c:pt idx="14998">
                  <c:v>0.64100000000000001</c:v>
                </c:pt>
                <c:pt idx="14999">
                  <c:v>0.505</c:v>
                </c:pt>
                <c:pt idx="15000">
                  <c:v>0.48199999999999998</c:v>
                </c:pt>
                <c:pt idx="15001">
                  <c:v>0.65400000000000003</c:v>
                </c:pt>
                <c:pt idx="15002">
                  <c:v>0.63400000000000001</c:v>
                </c:pt>
                <c:pt idx="15003">
                  <c:v>0.59799999999999998</c:v>
                </c:pt>
                <c:pt idx="15004">
                  <c:v>0.57499999999999996</c:v>
                </c:pt>
                <c:pt idx="15005">
                  <c:v>0.56399999999999995</c:v>
                </c:pt>
                <c:pt idx="15006">
                  <c:v>0.55400000000000005</c:v>
                </c:pt>
                <c:pt idx="15007">
                  <c:v>0.66300000000000003</c:v>
                </c:pt>
                <c:pt idx="15008">
                  <c:v>0.67</c:v>
                </c:pt>
                <c:pt idx="15009">
                  <c:v>0.63200000000000001</c:v>
                </c:pt>
                <c:pt idx="15010">
                  <c:v>0.61699999999999999</c:v>
                </c:pt>
                <c:pt idx="15011">
                  <c:v>0.60499999999999998</c:v>
                </c:pt>
                <c:pt idx="15012">
                  <c:v>0.59399999999999997</c:v>
                </c:pt>
                <c:pt idx="15013">
                  <c:v>0.58199999999999996</c:v>
                </c:pt>
                <c:pt idx="15014">
                  <c:v>0.57099999999999995</c:v>
                </c:pt>
                <c:pt idx="15015">
                  <c:v>0.56000000000000005</c:v>
                </c:pt>
                <c:pt idx="15016">
                  <c:v>0.55000000000000004</c:v>
                </c:pt>
                <c:pt idx="15017">
                  <c:v>0.53900000000000003</c:v>
                </c:pt>
                <c:pt idx="15018">
                  <c:v>0.72099999999999997</c:v>
                </c:pt>
                <c:pt idx="15019">
                  <c:v>0.67600000000000005</c:v>
                </c:pt>
                <c:pt idx="15020">
                  <c:v>0.66600000000000004</c:v>
                </c:pt>
                <c:pt idx="15021">
                  <c:v>0.627</c:v>
                </c:pt>
                <c:pt idx="15022">
                  <c:v>0.61299999999999999</c:v>
                </c:pt>
                <c:pt idx="15023">
                  <c:v>0.60099999999999998</c:v>
                </c:pt>
                <c:pt idx="15024">
                  <c:v>0.59</c:v>
                </c:pt>
                <c:pt idx="15025">
                  <c:v>0.57799999999999996</c:v>
                </c:pt>
                <c:pt idx="15026">
                  <c:v>0.56699999999999995</c:v>
                </c:pt>
                <c:pt idx="15027">
                  <c:v>0.55600000000000005</c:v>
                </c:pt>
                <c:pt idx="15028">
                  <c:v>0.54600000000000004</c:v>
                </c:pt>
                <c:pt idx="15029">
                  <c:v>0.53500000000000003</c:v>
                </c:pt>
                <c:pt idx="15030">
                  <c:v>0.52500000000000002</c:v>
                </c:pt>
                <c:pt idx="15031">
                  <c:v>0.71499999999999997</c:v>
                </c:pt>
                <c:pt idx="15032">
                  <c:v>0.67100000000000004</c:v>
                </c:pt>
                <c:pt idx="15033">
                  <c:v>0.66100000000000003</c:v>
                </c:pt>
                <c:pt idx="15034">
                  <c:v>0.623</c:v>
                </c:pt>
                <c:pt idx="15035">
                  <c:v>0.60899999999999999</c:v>
                </c:pt>
                <c:pt idx="15036">
                  <c:v>0.59699999999999998</c:v>
                </c:pt>
                <c:pt idx="15037">
                  <c:v>0.58499999999999996</c:v>
                </c:pt>
                <c:pt idx="15038">
                  <c:v>0.57399999999999995</c:v>
                </c:pt>
                <c:pt idx="15039">
                  <c:v>0.56299999999999994</c:v>
                </c:pt>
                <c:pt idx="15040">
                  <c:v>0.55200000000000005</c:v>
                </c:pt>
                <c:pt idx="15041">
                  <c:v>0.54200000000000004</c:v>
                </c:pt>
                <c:pt idx="15042">
                  <c:v>0.53100000000000003</c:v>
                </c:pt>
                <c:pt idx="15043">
                  <c:v>0.52200000000000002</c:v>
                </c:pt>
                <c:pt idx="15044">
                  <c:v>0.498</c:v>
                </c:pt>
                <c:pt idx="15045">
                  <c:v>0.66600000000000004</c:v>
                </c:pt>
                <c:pt idx="15046">
                  <c:v>0.67300000000000004</c:v>
                </c:pt>
                <c:pt idx="15047">
                  <c:v>0.51800000000000002</c:v>
                </c:pt>
                <c:pt idx="15048">
                  <c:v>0.50800000000000001</c:v>
                </c:pt>
                <c:pt idx="15049">
                  <c:v>0.63700000000000001</c:v>
                </c:pt>
                <c:pt idx="15050">
                  <c:v>0.626</c:v>
                </c:pt>
                <c:pt idx="15051">
                  <c:v>0.58899999999999997</c:v>
                </c:pt>
                <c:pt idx="15052">
                  <c:v>0.56699999999999995</c:v>
                </c:pt>
                <c:pt idx="15053">
                  <c:v>0.55600000000000005</c:v>
                </c:pt>
                <c:pt idx="15054">
                  <c:v>0.54600000000000004</c:v>
                </c:pt>
                <c:pt idx="15055">
                  <c:v>0.67400000000000004</c:v>
                </c:pt>
                <c:pt idx="15056">
                  <c:v>0.65700000000000003</c:v>
                </c:pt>
                <c:pt idx="15057">
                  <c:v>0.621</c:v>
                </c:pt>
                <c:pt idx="15058">
                  <c:v>0.60799999999999998</c:v>
                </c:pt>
                <c:pt idx="15059">
                  <c:v>0.59599999999999997</c:v>
                </c:pt>
                <c:pt idx="15060">
                  <c:v>0.58499999999999996</c:v>
                </c:pt>
                <c:pt idx="15061">
                  <c:v>0.57399999999999995</c:v>
                </c:pt>
                <c:pt idx="15062">
                  <c:v>0.56299999999999994</c:v>
                </c:pt>
                <c:pt idx="15063">
                  <c:v>0.55200000000000005</c:v>
                </c:pt>
                <c:pt idx="15064">
                  <c:v>0.54200000000000004</c:v>
                </c:pt>
                <c:pt idx="15065">
                  <c:v>0.53100000000000003</c:v>
                </c:pt>
                <c:pt idx="15066">
                  <c:v>0.70499999999999996</c:v>
                </c:pt>
                <c:pt idx="15067">
                  <c:v>0.66900000000000004</c:v>
                </c:pt>
                <c:pt idx="15068">
                  <c:v>0.65300000000000002</c:v>
                </c:pt>
                <c:pt idx="15069">
                  <c:v>0.61699999999999999</c:v>
                </c:pt>
                <c:pt idx="15070">
                  <c:v>0.60299999999999998</c:v>
                </c:pt>
                <c:pt idx="15071">
                  <c:v>0.59199999999999997</c:v>
                </c:pt>
                <c:pt idx="15072">
                  <c:v>0.58099999999999996</c:v>
                </c:pt>
                <c:pt idx="15073">
                  <c:v>0.56999999999999995</c:v>
                </c:pt>
                <c:pt idx="15074">
                  <c:v>0.55900000000000005</c:v>
                </c:pt>
                <c:pt idx="15075">
                  <c:v>0.54800000000000004</c:v>
                </c:pt>
                <c:pt idx="15076">
                  <c:v>0.53800000000000003</c:v>
                </c:pt>
                <c:pt idx="15077">
                  <c:v>0.52800000000000002</c:v>
                </c:pt>
                <c:pt idx="15078">
                  <c:v>0.496</c:v>
                </c:pt>
                <c:pt idx="15079">
                  <c:v>0.69899999999999995</c:v>
                </c:pt>
                <c:pt idx="15080">
                  <c:v>0.66400000000000003</c:v>
                </c:pt>
                <c:pt idx="15081">
                  <c:v>0.64800000000000002</c:v>
                </c:pt>
                <c:pt idx="15082">
                  <c:v>0.61299999999999999</c:v>
                </c:pt>
                <c:pt idx="15083">
                  <c:v>0.623</c:v>
                </c:pt>
                <c:pt idx="15084">
                  <c:v>0.58799999999999997</c:v>
                </c:pt>
                <c:pt idx="15085">
                  <c:v>0.57699999999999996</c:v>
                </c:pt>
                <c:pt idx="15086">
                  <c:v>0.56599999999999995</c:v>
                </c:pt>
                <c:pt idx="15087">
                  <c:v>0.55500000000000005</c:v>
                </c:pt>
                <c:pt idx="15088">
                  <c:v>0.54500000000000004</c:v>
                </c:pt>
                <c:pt idx="15089">
                  <c:v>0.53400000000000003</c:v>
                </c:pt>
                <c:pt idx="15090">
                  <c:v>0.52500000000000002</c:v>
                </c:pt>
                <c:pt idx="15091">
                  <c:v>0.51500000000000001</c:v>
                </c:pt>
                <c:pt idx="15092">
                  <c:v>0.46</c:v>
                </c:pt>
                <c:pt idx="15093">
                  <c:v>0.67600000000000005</c:v>
                </c:pt>
                <c:pt idx="15094">
                  <c:v>0.66300000000000003</c:v>
                </c:pt>
                <c:pt idx="15095">
                  <c:v>0.51100000000000001</c:v>
                </c:pt>
                <c:pt idx="15096">
                  <c:v>0.48699999999999999</c:v>
                </c:pt>
                <c:pt idx="15097">
                  <c:v>0.58699999999999997</c:v>
                </c:pt>
                <c:pt idx="15098">
                  <c:v>0.56999999999999995</c:v>
                </c:pt>
                <c:pt idx="15099">
                  <c:v>0.54500000000000004</c:v>
                </c:pt>
                <c:pt idx="15100">
                  <c:v>0.52600000000000002</c:v>
                </c:pt>
                <c:pt idx="15101">
                  <c:v>0.496</c:v>
                </c:pt>
                <c:pt idx="15102">
                  <c:v>0.439</c:v>
                </c:pt>
                <c:pt idx="15103">
                  <c:v>0.59099999999999997</c:v>
                </c:pt>
                <c:pt idx="15104">
                  <c:v>0.63100000000000001</c:v>
                </c:pt>
                <c:pt idx="15105">
                  <c:v>0.56699999999999995</c:v>
                </c:pt>
                <c:pt idx="15106">
                  <c:v>0.55900000000000005</c:v>
                </c:pt>
                <c:pt idx="15107">
                  <c:v>0.54900000000000004</c:v>
                </c:pt>
                <c:pt idx="15108">
                  <c:v>0.54100000000000004</c:v>
                </c:pt>
                <c:pt idx="15109">
                  <c:v>0.53200000000000003</c:v>
                </c:pt>
                <c:pt idx="15110">
                  <c:v>0.52300000000000002</c:v>
                </c:pt>
                <c:pt idx="15111">
                  <c:v>0.51400000000000001</c:v>
                </c:pt>
                <c:pt idx="15112">
                  <c:v>0.47399999999999998</c:v>
                </c:pt>
                <c:pt idx="15113">
                  <c:v>0.41699999999999998</c:v>
                </c:pt>
                <c:pt idx="15114">
                  <c:v>0.66400000000000003</c:v>
                </c:pt>
                <c:pt idx="15115">
                  <c:v>0.63400000000000001</c:v>
                </c:pt>
                <c:pt idx="15116">
                  <c:v>0.627</c:v>
                </c:pt>
                <c:pt idx="15117">
                  <c:v>0.56299999999999994</c:v>
                </c:pt>
                <c:pt idx="15118">
                  <c:v>0.55500000000000005</c:v>
                </c:pt>
                <c:pt idx="15119">
                  <c:v>0.54600000000000004</c:v>
                </c:pt>
                <c:pt idx="15120">
                  <c:v>0.53800000000000003</c:v>
                </c:pt>
                <c:pt idx="15121">
                  <c:v>0.52800000000000002</c:v>
                </c:pt>
                <c:pt idx="15122">
                  <c:v>0.51900000000000002</c:v>
                </c:pt>
                <c:pt idx="15123">
                  <c:v>0.51100000000000001</c:v>
                </c:pt>
                <c:pt idx="15124">
                  <c:v>0.502</c:v>
                </c:pt>
                <c:pt idx="15125">
                  <c:v>0.45</c:v>
                </c:pt>
                <c:pt idx="15126">
                  <c:v>0.39200000000000002</c:v>
                </c:pt>
                <c:pt idx="15127">
                  <c:v>0.65900000000000003</c:v>
                </c:pt>
                <c:pt idx="15128">
                  <c:v>0.629</c:v>
                </c:pt>
                <c:pt idx="15129">
                  <c:v>0.622</c:v>
                </c:pt>
                <c:pt idx="15130">
                  <c:v>0.55900000000000005</c:v>
                </c:pt>
                <c:pt idx="15131">
                  <c:v>0.55100000000000005</c:v>
                </c:pt>
                <c:pt idx="15132">
                  <c:v>0.54200000000000004</c:v>
                </c:pt>
                <c:pt idx="15133">
                  <c:v>0.53400000000000003</c:v>
                </c:pt>
                <c:pt idx="15134">
                  <c:v>0.52500000000000002</c:v>
                </c:pt>
                <c:pt idx="15135">
                  <c:v>0.51600000000000001</c:v>
                </c:pt>
                <c:pt idx="15136">
                  <c:v>0.50700000000000001</c:v>
                </c:pt>
                <c:pt idx="15137">
                  <c:v>0.499</c:v>
                </c:pt>
                <c:pt idx="15138">
                  <c:v>0.48</c:v>
                </c:pt>
                <c:pt idx="15139">
                  <c:v>0.42299999999999999</c:v>
                </c:pt>
                <c:pt idx="15140">
                  <c:v>0.36399999999999999</c:v>
                </c:pt>
                <c:pt idx="15141">
                  <c:v>0.625</c:v>
                </c:pt>
                <c:pt idx="15142">
                  <c:v>0.61699999999999999</c:v>
                </c:pt>
                <c:pt idx="15143">
                  <c:v>0.45100000000000001</c:v>
                </c:pt>
                <c:pt idx="15144">
                  <c:v>0.39300000000000002</c:v>
                </c:pt>
                <c:pt idx="15145">
                  <c:v>0.58199999999999996</c:v>
                </c:pt>
                <c:pt idx="15146">
                  <c:v>0.56899999999999995</c:v>
                </c:pt>
                <c:pt idx="15147">
                  <c:v>0.54400000000000004</c:v>
                </c:pt>
                <c:pt idx="15148">
                  <c:v>0.53400000000000003</c:v>
                </c:pt>
                <c:pt idx="15149">
                  <c:v>0.52600000000000002</c:v>
                </c:pt>
                <c:pt idx="15150">
                  <c:v>0.51800000000000002</c:v>
                </c:pt>
                <c:pt idx="15151">
                  <c:v>0.51</c:v>
                </c:pt>
                <c:pt idx="15152">
                  <c:v>0.502</c:v>
                </c:pt>
                <c:pt idx="15153">
                  <c:v>0.45300000000000001</c:v>
                </c:pt>
                <c:pt idx="15154">
                  <c:v>0.58799999999999997</c:v>
                </c:pt>
                <c:pt idx="15155">
                  <c:v>0.57799999999999996</c:v>
                </c:pt>
                <c:pt idx="15156">
                  <c:v>0.56499999999999995</c:v>
                </c:pt>
                <c:pt idx="15157">
                  <c:v>0.54100000000000004</c:v>
                </c:pt>
                <c:pt idx="15158">
                  <c:v>0.53100000000000003</c:v>
                </c:pt>
                <c:pt idx="15159">
                  <c:v>0.52200000000000002</c:v>
                </c:pt>
                <c:pt idx="15160">
                  <c:v>0.51400000000000001</c:v>
                </c:pt>
                <c:pt idx="15161">
                  <c:v>0.50600000000000001</c:v>
                </c:pt>
                <c:pt idx="15162">
                  <c:v>0.499</c:v>
                </c:pt>
                <c:pt idx="15163">
                  <c:v>0.49</c:v>
                </c:pt>
                <c:pt idx="15164">
                  <c:v>0.437</c:v>
                </c:pt>
                <c:pt idx="15165">
                  <c:v>0.38300000000000001</c:v>
                </c:pt>
                <c:pt idx="15166">
                  <c:v>0.65100000000000002</c:v>
                </c:pt>
                <c:pt idx="15167">
                  <c:v>0.58399999999999996</c:v>
                </c:pt>
                <c:pt idx="15168">
                  <c:v>0.623</c:v>
                </c:pt>
                <c:pt idx="15169">
                  <c:v>0.61</c:v>
                </c:pt>
                <c:pt idx="15170">
                  <c:v>0.53800000000000003</c:v>
                </c:pt>
                <c:pt idx="15171">
                  <c:v>0.52700000000000002</c:v>
                </c:pt>
                <c:pt idx="15172">
                  <c:v>0.52</c:v>
                </c:pt>
                <c:pt idx="15173">
                  <c:v>0.51100000000000001</c:v>
                </c:pt>
                <c:pt idx="15174">
                  <c:v>0.503</c:v>
                </c:pt>
                <c:pt idx="15175">
                  <c:v>0.495</c:v>
                </c:pt>
                <c:pt idx="15176">
                  <c:v>0.48799999999999999</c:v>
                </c:pt>
                <c:pt idx="15177">
                  <c:v>0.41699999999999998</c:v>
                </c:pt>
                <c:pt idx="15178">
                  <c:v>0.36299999999999999</c:v>
                </c:pt>
                <c:pt idx="15179">
                  <c:v>0.66300000000000003</c:v>
                </c:pt>
                <c:pt idx="15180">
                  <c:v>0.629</c:v>
                </c:pt>
                <c:pt idx="15181">
                  <c:v>0.61899999999999999</c:v>
                </c:pt>
                <c:pt idx="15182">
                  <c:v>0.60599999999999998</c:v>
                </c:pt>
                <c:pt idx="15183">
                  <c:v>0.53400000000000003</c:v>
                </c:pt>
                <c:pt idx="15184">
                  <c:v>0.52400000000000002</c:v>
                </c:pt>
                <c:pt idx="15185">
                  <c:v>0.51700000000000002</c:v>
                </c:pt>
                <c:pt idx="15186">
                  <c:v>0.47799999999999998</c:v>
                </c:pt>
                <c:pt idx="15187">
                  <c:v>0.44900000000000001</c:v>
                </c:pt>
                <c:pt idx="15188">
                  <c:v>0.39500000000000002</c:v>
                </c:pt>
                <c:pt idx="15189">
                  <c:v>0.625</c:v>
                </c:pt>
                <c:pt idx="15190">
                  <c:v>0.61499999999999999</c:v>
                </c:pt>
                <c:pt idx="15191">
                  <c:v>0.64200000000000002</c:v>
                </c:pt>
                <c:pt idx="15192">
                  <c:v>0.65200000000000002</c:v>
                </c:pt>
                <c:pt idx="15193">
                  <c:v>0.61099999999999999</c:v>
                </c:pt>
                <c:pt idx="15194">
                  <c:v>0.59599999999999997</c:v>
                </c:pt>
                <c:pt idx="15195">
                  <c:v>0.58499999999999996</c:v>
                </c:pt>
                <c:pt idx="15196">
                  <c:v>0.57499999999999996</c:v>
                </c:pt>
                <c:pt idx="15197">
                  <c:v>0.56399999999999995</c:v>
                </c:pt>
                <c:pt idx="15198">
                  <c:v>0.55400000000000005</c:v>
                </c:pt>
                <c:pt idx="15199">
                  <c:v>0.54400000000000004</c:v>
                </c:pt>
                <c:pt idx="15200">
                  <c:v>0.70199999999999996</c:v>
                </c:pt>
                <c:pt idx="15201">
                  <c:v>0.66500000000000004</c:v>
                </c:pt>
                <c:pt idx="15202">
                  <c:v>0.64800000000000002</c:v>
                </c:pt>
                <c:pt idx="15203">
                  <c:v>0.60599999999999998</c:v>
                </c:pt>
                <c:pt idx="15204">
                  <c:v>0.59199999999999997</c:v>
                </c:pt>
                <c:pt idx="15205">
                  <c:v>0.58099999999999996</c:v>
                </c:pt>
                <c:pt idx="15206">
                  <c:v>0.57099999999999995</c:v>
                </c:pt>
                <c:pt idx="15207">
                  <c:v>0.56000000000000005</c:v>
                </c:pt>
                <c:pt idx="15208">
                  <c:v>0.55000000000000004</c:v>
                </c:pt>
                <c:pt idx="15209">
                  <c:v>0.54</c:v>
                </c:pt>
                <c:pt idx="15210">
                  <c:v>0.53</c:v>
                </c:pt>
                <c:pt idx="15211">
                  <c:v>0.52100000000000002</c:v>
                </c:pt>
                <c:pt idx="15212">
                  <c:v>0.71599999999999997</c:v>
                </c:pt>
                <c:pt idx="15213">
                  <c:v>0.69699999999999995</c:v>
                </c:pt>
                <c:pt idx="15214">
                  <c:v>0.66100000000000003</c:v>
                </c:pt>
                <c:pt idx="15215">
                  <c:v>0.64300000000000002</c:v>
                </c:pt>
                <c:pt idx="15216">
                  <c:v>0.60199999999999998</c:v>
                </c:pt>
                <c:pt idx="15217">
                  <c:v>0.58799999999999997</c:v>
                </c:pt>
                <c:pt idx="15218">
                  <c:v>0.57699999999999996</c:v>
                </c:pt>
                <c:pt idx="15219">
                  <c:v>0.56599999999999995</c:v>
                </c:pt>
                <c:pt idx="15220">
                  <c:v>0.55600000000000005</c:v>
                </c:pt>
                <c:pt idx="15221">
                  <c:v>0.54600000000000004</c:v>
                </c:pt>
                <c:pt idx="15222">
                  <c:v>0.53600000000000003</c:v>
                </c:pt>
                <c:pt idx="15223">
                  <c:v>0.51700000000000002</c:v>
                </c:pt>
                <c:pt idx="15224">
                  <c:v>0.50800000000000001</c:v>
                </c:pt>
                <c:pt idx="15225">
                  <c:v>0.71</c:v>
                </c:pt>
                <c:pt idx="15226">
                  <c:v>0.69199999999999995</c:v>
                </c:pt>
                <c:pt idx="15227">
                  <c:v>0.65600000000000003</c:v>
                </c:pt>
                <c:pt idx="15228">
                  <c:v>0.65800000000000003</c:v>
                </c:pt>
                <c:pt idx="15229">
                  <c:v>0.626</c:v>
                </c:pt>
                <c:pt idx="15230">
                  <c:v>0.61199999999999999</c:v>
                </c:pt>
                <c:pt idx="15231">
                  <c:v>0.57299999999999995</c:v>
                </c:pt>
                <c:pt idx="15232">
                  <c:v>0.52300000000000002</c:v>
                </c:pt>
                <c:pt idx="15233">
                  <c:v>0.51300000000000001</c:v>
                </c:pt>
                <c:pt idx="15234">
                  <c:v>0.504</c:v>
                </c:pt>
                <c:pt idx="15235">
                  <c:v>0.69699999999999995</c:v>
                </c:pt>
                <c:pt idx="15236">
                  <c:v>0.66800000000000004</c:v>
                </c:pt>
                <c:pt idx="15237">
                  <c:v>0.67900000000000005</c:v>
                </c:pt>
                <c:pt idx="15238">
                  <c:v>0.66800000000000004</c:v>
                </c:pt>
                <c:pt idx="15239">
                  <c:v>0.628</c:v>
                </c:pt>
                <c:pt idx="15240">
                  <c:v>0.61399999999999999</c:v>
                </c:pt>
                <c:pt idx="15241">
                  <c:v>0.60199999999999998</c:v>
                </c:pt>
                <c:pt idx="15242">
                  <c:v>0.59099999999999997</c:v>
                </c:pt>
                <c:pt idx="15243">
                  <c:v>0.57999999999999996</c:v>
                </c:pt>
                <c:pt idx="15244">
                  <c:v>0.56799999999999995</c:v>
                </c:pt>
                <c:pt idx="15245">
                  <c:v>0.55800000000000005</c:v>
                </c:pt>
                <c:pt idx="15246">
                  <c:v>0.71799999999999997</c:v>
                </c:pt>
                <c:pt idx="15247">
                  <c:v>0.67400000000000004</c:v>
                </c:pt>
                <c:pt idx="15248">
                  <c:v>0.66400000000000003</c:v>
                </c:pt>
                <c:pt idx="15249">
                  <c:v>0.624</c:v>
                </c:pt>
                <c:pt idx="15250">
                  <c:v>0.61</c:v>
                </c:pt>
                <c:pt idx="15251">
                  <c:v>0.59799999999999998</c:v>
                </c:pt>
                <c:pt idx="15252">
                  <c:v>0.58699999999999997</c:v>
                </c:pt>
                <c:pt idx="15253">
                  <c:v>0.57499999999999996</c:v>
                </c:pt>
                <c:pt idx="15254">
                  <c:v>0.56399999999999995</c:v>
                </c:pt>
                <c:pt idx="15255">
                  <c:v>0.55400000000000005</c:v>
                </c:pt>
                <c:pt idx="15256">
                  <c:v>0.54300000000000004</c:v>
                </c:pt>
                <c:pt idx="15257">
                  <c:v>0.53300000000000003</c:v>
                </c:pt>
                <c:pt idx="15258">
                  <c:v>0.72299999999999998</c:v>
                </c:pt>
                <c:pt idx="15259">
                  <c:v>0.71299999999999997</c:v>
                </c:pt>
                <c:pt idx="15260">
                  <c:v>0.66900000000000004</c:v>
                </c:pt>
                <c:pt idx="15261">
                  <c:v>0.65900000000000003</c:v>
                </c:pt>
                <c:pt idx="15262">
                  <c:v>0.62</c:v>
                </c:pt>
                <c:pt idx="15263">
                  <c:v>0.60599999999999998</c:v>
                </c:pt>
                <c:pt idx="15264">
                  <c:v>0.59399999999999997</c:v>
                </c:pt>
                <c:pt idx="15265">
                  <c:v>0.58199999999999996</c:v>
                </c:pt>
                <c:pt idx="15266">
                  <c:v>0.57099999999999995</c:v>
                </c:pt>
                <c:pt idx="15267">
                  <c:v>0.56000000000000005</c:v>
                </c:pt>
                <c:pt idx="15268">
                  <c:v>0.55000000000000004</c:v>
                </c:pt>
                <c:pt idx="15269">
                  <c:v>0.52900000000000003</c:v>
                </c:pt>
                <c:pt idx="15270">
                  <c:v>0.51900000000000002</c:v>
                </c:pt>
                <c:pt idx="15271">
                  <c:v>0.71799999999999997</c:v>
                </c:pt>
                <c:pt idx="15272">
                  <c:v>0.70799999999999996</c:v>
                </c:pt>
                <c:pt idx="15273">
                  <c:v>0.68200000000000005</c:v>
                </c:pt>
                <c:pt idx="15274">
                  <c:v>0.67100000000000004</c:v>
                </c:pt>
                <c:pt idx="15275">
                  <c:v>0.63400000000000001</c:v>
                </c:pt>
                <c:pt idx="15276">
                  <c:v>0.61899999999999999</c:v>
                </c:pt>
                <c:pt idx="15277">
                  <c:v>0.59</c:v>
                </c:pt>
                <c:pt idx="15278">
                  <c:v>0.53600000000000003</c:v>
                </c:pt>
                <c:pt idx="15279">
                  <c:v>0.52600000000000002</c:v>
                </c:pt>
                <c:pt idx="15280">
                  <c:v>0.51600000000000001</c:v>
                </c:pt>
                <c:pt idx="15281">
                  <c:v>0.70899999999999996</c:v>
                </c:pt>
                <c:pt idx="15282">
                  <c:v>0.67700000000000005</c:v>
                </c:pt>
                <c:pt idx="15283">
                  <c:v>0.67300000000000004</c:v>
                </c:pt>
                <c:pt idx="15284">
                  <c:v>0.65700000000000003</c:v>
                </c:pt>
                <c:pt idx="15285">
                  <c:v>0.61699999999999999</c:v>
                </c:pt>
                <c:pt idx="15286">
                  <c:v>0.60399999999999998</c:v>
                </c:pt>
                <c:pt idx="15287">
                  <c:v>0.59199999999999997</c:v>
                </c:pt>
                <c:pt idx="15288">
                  <c:v>0.58099999999999996</c:v>
                </c:pt>
                <c:pt idx="15289">
                  <c:v>0.56999999999999995</c:v>
                </c:pt>
                <c:pt idx="15290">
                  <c:v>0.56000000000000005</c:v>
                </c:pt>
                <c:pt idx="15291">
                  <c:v>0.54900000000000004</c:v>
                </c:pt>
                <c:pt idx="15292">
                  <c:v>0.70399999999999996</c:v>
                </c:pt>
                <c:pt idx="15293">
                  <c:v>0.66800000000000004</c:v>
                </c:pt>
                <c:pt idx="15294">
                  <c:v>0.65200000000000002</c:v>
                </c:pt>
                <c:pt idx="15295">
                  <c:v>0.61299999999999999</c:v>
                </c:pt>
                <c:pt idx="15296">
                  <c:v>0.59899999999999998</c:v>
                </c:pt>
                <c:pt idx="15297">
                  <c:v>0.58799999999999997</c:v>
                </c:pt>
                <c:pt idx="15298">
                  <c:v>0.57699999999999996</c:v>
                </c:pt>
                <c:pt idx="15299">
                  <c:v>0.56599999999999995</c:v>
                </c:pt>
                <c:pt idx="15300">
                  <c:v>0.55600000000000005</c:v>
                </c:pt>
                <c:pt idx="15301">
                  <c:v>0.54500000000000004</c:v>
                </c:pt>
                <c:pt idx="15302">
                  <c:v>0.53500000000000003</c:v>
                </c:pt>
                <c:pt idx="15303">
                  <c:v>0.52500000000000002</c:v>
                </c:pt>
                <c:pt idx="15304">
                  <c:v>0.71499999999999997</c:v>
                </c:pt>
                <c:pt idx="15305">
                  <c:v>0.69799999999999995</c:v>
                </c:pt>
                <c:pt idx="15306">
                  <c:v>0.66300000000000003</c:v>
                </c:pt>
                <c:pt idx="15307">
                  <c:v>0.64700000000000002</c:v>
                </c:pt>
                <c:pt idx="15308">
                  <c:v>0.60899999999999999</c:v>
                </c:pt>
                <c:pt idx="15309">
                  <c:v>0.59499999999999997</c:v>
                </c:pt>
                <c:pt idx="15310">
                  <c:v>0.58399999999999996</c:v>
                </c:pt>
                <c:pt idx="15311">
                  <c:v>0.57299999999999995</c:v>
                </c:pt>
                <c:pt idx="15312">
                  <c:v>0.56200000000000006</c:v>
                </c:pt>
                <c:pt idx="15313">
                  <c:v>0.55200000000000005</c:v>
                </c:pt>
                <c:pt idx="15314">
                  <c:v>0.54100000000000004</c:v>
                </c:pt>
                <c:pt idx="15315">
                  <c:v>0.52200000000000002</c:v>
                </c:pt>
                <c:pt idx="15316">
                  <c:v>0.51200000000000001</c:v>
                </c:pt>
                <c:pt idx="15317">
                  <c:v>0.71</c:v>
                </c:pt>
                <c:pt idx="15318">
                  <c:v>0.70299999999999996</c:v>
                </c:pt>
                <c:pt idx="15319">
                  <c:v>0.67500000000000004</c:v>
                </c:pt>
                <c:pt idx="15320">
                  <c:v>0.66200000000000003</c:v>
                </c:pt>
                <c:pt idx="15321">
                  <c:v>0.63100000000000001</c:v>
                </c:pt>
                <c:pt idx="15322">
                  <c:v>0.61799999999999999</c:v>
                </c:pt>
                <c:pt idx="15323">
                  <c:v>0.57999999999999996</c:v>
                </c:pt>
                <c:pt idx="15324">
                  <c:v>0.52800000000000002</c:v>
                </c:pt>
                <c:pt idx="15325">
                  <c:v>0.51800000000000002</c:v>
                </c:pt>
                <c:pt idx="15326">
                  <c:v>0.50900000000000001</c:v>
                </c:pt>
                <c:pt idx="15327">
                  <c:v>0.69799999999999995</c:v>
                </c:pt>
                <c:pt idx="15328">
                  <c:v>0.67</c:v>
                </c:pt>
                <c:pt idx="15329">
                  <c:v>0.59099999999999997</c:v>
                </c:pt>
                <c:pt idx="15330">
                  <c:v>0.57799999999999996</c:v>
                </c:pt>
                <c:pt idx="15331">
                  <c:v>0.56399999999999995</c:v>
                </c:pt>
                <c:pt idx="15332">
                  <c:v>0.55500000000000005</c:v>
                </c:pt>
                <c:pt idx="15333">
                  <c:v>0.54700000000000004</c:v>
                </c:pt>
                <c:pt idx="15334">
                  <c:v>0.53900000000000003</c:v>
                </c:pt>
                <c:pt idx="15335">
                  <c:v>0.52900000000000003</c:v>
                </c:pt>
                <c:pt idx="15336">
                  <c:v>0.52100000000000002</c:v>
                </c:pt>
                <c:pt idx="15337">
                  <c:v>0.51200000000000001</c:v>
                </c:pt>
                <c:pt idx="15338">
                  <c:v>0.64600000000000002</c:v>
                </c:pt>
                <c:pt idx="15339">
                  <c:v>0.63600000000000001</c:v>
                </c:pt>
                <c:pt idx="15340">
                  <c:v>0.623</c:v>
                </c:pt>
                <c:pt idx="15341">
                  <c:v>0.56100000000000005</c:v>
                </c:pt>
                <c:pt idx="15342">
                  <c:v>0.55100000000000005</c:v>
                </c:pt>
                <c:pt idx="15343">
                  <c:v>0.54300000000000004</c:v>
                </c:pt>
                <c:pt idx="15344">
                  <c:v>0.53500000000000003</c:v>
                </c:pt>
                <c:pt idx="15345">
                  <c:v>0.52600000000000002</c:v>
                </c:pt>
                <c:pt idx="15346">
                  <c:v>0.51700000000000002</c:v>
                </c:pt>
                <c:pt idx="15347">
                  <c:v>0.50900000000000001</c:v>
                </c:pt>
                <c:pt idx="15348">
                  <c:v>0.5</c:v>
                </c:pt>
                <c:pt idx="15349">
                  <c:v>0.44900000000000001</c:v>
                </c:pt>
                <c:pt idx="15350">
                  <c:v>0.67300000000000004</c:v>
                </c:pt>
                <c:pt idx="15351">
                  <c:v>0.66100000000000003</c:v>
                </c:pt>
                <c:pt idx="15352">
                  <c:v>0.63100000000000001</c:v>
                </c:pt>
                <c:pt idx="15353">
                  <c:v>0.61899999999999999</c:v>
                </c:pt>
                <c:pt idx="15354">
                  <c:v>0.55700000000000005</c:v>
                </c:pt>
                <c:pt idx="15355">
                  <c:v>0.54800000000000004</c:v>
                </c:pt>
                <c:pt idx="15356">
                  <c:v>0.54</c:v>
                </c:pt>
                <c:pt idx="15357">
                  <c:v>0.53200000000000003</c:v>
                </c:pt>
                <c:pt idx="15358">
                  <c:v>0.52200000000000002</c:v>
                </c:pt>
                <c:pt idx="15359">
                  <c:v>0.51400000000000001</c:v>
                </c:pt>
                <c:pt idx="15360">
                  <c:v>0.505</c:v>
                </c:pt>
                <c:pt idx="15361">
                  <c:v>0.47899999999999998</c:v>
                </c:pt>
                <c:pt idx="15362">
                  <c:v>0.42199999999999999</c:v>
                </c:pt>
                <c:pt idx="15363">
                  <c:v>0.66800000000000004</c:v>
                </c:pt>
                <c:pt idx="15364">
                  <c:v>0.65600000000000003</c:v>
                </c:pt>
                <c:pt idx="15365">
                  <c:v>0.626</c:v>
                </c:pt>
                <c:pt idx="15366">
                  <c:v>0.61399999999999999</c:v>
                </c:pt>
                <c:pt idx="15367">
                  <c:v>0.55300000000000005</c:v>
                </c:pt>
                <c:pt idx="15368">
                  <c:v>0.54400000000000004</c:v>
                </c:pt>
                <c:pt idx="15369">
                  <c:v>0.53600000000000003</c:v>
                </c:pt>
                <c:pt idx="15370">
                  <c:v>0.49399999999999999</c:v>
                </c:pt>
                <c:pt idx="15371">
                  <c:v>0.48599999999999999</c:v>
                </c:pt>
                <c:pt idx="15372">
                  <c:v>0.44900000000000001</c:v>
                </c:pt>
                <c:pt idx="15373">
                  <c:v>0.65100000000000002</c:v>
                </c:pt>
                <c:pt idx="15374">
                  <c:v>0.622</c:v>
                </c:pt>
                <c:pt idx="15375">
                  <c:v>0.73399999999999999</c:v>
                </c:pt>
                <c:pt idx="15376">
                  <c:v>0.72199999999999998</c:v>
                </c:pt>
                <c:pt idx="15377">
                  <c:v>0.72899999999999998</c:v>
                </c:pt>
                <c:pt idx="15378">
                  <c:v>0.71799999999999997</c:v>
                </c:pt>
                <c:pt idx="15379">
                  <c:v>0.71299999999999997</c:v>
                </c:pt>
                <c:pt idx="15380">
                  <c:v>0.75600000000000001</c:v>
                </c:pt>
                <c:pt idx="15381">
                  <c:v>0.73799999999999999</c:v>
                </c:pt>
                <c:pt idx="15382">
                  <c:v>0.751</c:v>
                </c:pt>
                <c:pt idx="15383">
                  <c:v>0.73299999999999998</c:v>
                </c:pt>
                <c:pt idx="15384">
                  <c:v>0.76600000000000001</c:v>
                </c:pt>
                <c:pt idx="15385">
                  <c:v>0.78900000000000003</c:v>
                </c:pt>
                <c:pt idx="15386">
                  <c:v>0.75900000000000001</c:v>
                </c:pt>
                <c:pt idx="15387">
                  <c:v>0.78300000000000003</c:v>
                </c:pt>
                <c:pt idx="15388">
                  <c:v>0.754</c:v>
                </c:pt>
                <c:pt idx="15389">
                  <c:v>0.748</c:v>
                </c:pt>
                <c:pt idx="15390">
                  <c:v>0.79200000000000004</c:v>
                </c:pt>
                <c:pt idx="15391">
                  <c:v>0.75800000000000001</c:v>
                </c:pt>
                <c:pt idx="15392">
                  <c:v>0.78600000000000003</c:v>
                </c:pt>
                <c:pt idx="15393">
                  <c:v>0.752</c:v>
                </c:pt>
                <c:pt idx="15394">
                  <c:v>0.747</c:v>
                </c:pt>
                <c:pt idx="15395">
                  <c:v>0.745</c:v>
                </c:pt>
                <c:pt idx="15396">
                  <c:v>0.73799999999999999</c:v>
                </c:pt>
                <c:pt idx="15397">
                  <c:v>0.73899999999999999</c:v>
                </c:pt>
                <c:pt idx="15398">
                  <c:v>0.73199999999999998</c:v>
                </c:pt>
                <c:pt idx="15399">
                  <c:v>0.72699999999999998</c:v>
                </c:pt>
                <c:pt idx="15400">
                  <c:v>0.73299999999999998</c:v>
                </c:pt>
                <c:pt idx="15401">
                  <c:v>0.72399999999999998</c:v>
                </c:pt>
                <c:pt idx="15402">
                  <c:v>0.76800000000000002</c:v>
                </c:pt>
                <c:pt idx="15403">
                  <c:v>0.75800000000000001</c:v>
                </c:pt>
                <c:pt idx="15404">
                  <c:v>0.753</c:v>
                </c:pt>
                <c:pt idx="15405">
                  <c:v>0.748</c:v>
                </c:pt>
                <c:pt idx="15406">
                  <c:v>0.80500000000000005</c:v>
                </c:pt>
                <c:pt idx="15407">
                  <c:v>0.79500000000000004</c:v>
                </c:pt>
                <c:pt idx="15408">
                  <c:v>0.8</c:v>
                </c:pt>
                <c:pt idx="15409">
                  <c:v>0.79</c:v>
                </c:pt>
                <c:pt idx="15410">
                  <c:v>0.745</c:v>
                </c:pt>
                <c:pt idx="15411">
                  <c:v>0.74</c:v>
                </c:pt>
                <c:pt idx="15412">
                  <c:v>0.76200000000000001</c:v>
                </c:pt>
                <c:pt idx="15413">
                  <c:v>0.80400000000000005</c:v>
                </c:pt>
                <c:pt idx="15414">
                  <c:v>0.75700000000000001</c:v>
                </c:pt>
                <c:pt idx="15415">
                  <c:v>0.79900000000000004</c:v>
                </c:pt>
                <c:pt idx="15416">
                  <c:v>0.752</c:v>
                </c:pt>
                <c:pt idx="15417">
                  <c:v>0.747</c:v>
                </c:pt>
                <c:pt idx="15418">
                  <c:v>0.81200000000000006</c:v>
                </c:pt>
                <c:pt idx="15419">
                  <c:v>0.79800000000000004</c:v>
                </c:pt>
                <c:pt idx="15420">
                  <c:v>0.80600000000000005</c:v>
                </c:pt>
                <c:pt idx="15421">
                  <c:v>0.79200000000000004</c:v>
                </c:pt>
                <c:pt idx="15422">
                  <c:v>0.746</c:v>
                </c:pt>
                <c:pt idx="15423">
                  <c:v>0.74099999999999999</c:v>
                </c:pt>
                <c:pt idx="15424">
                  <c:v>0.752</c:v>
                </c:pt>
                <c:pt idx="15425">
                  <c:v>0.74299999999999999</c:v>
                </c:pt>
                <c:pt idx="15426">
                  <c:v>0.746</c:v>
                </c:pt>
                <c:pt idx="15427">
                  <c:v>0.73799999999999999</c:v>
                </c:pt>
                <c:pt idx="15428">
                  <c:v>0.73299999999999998</c:v>
                </c:pt>
                <c:pt idx="15429">
                  <c:v>0.751</c:v>
                </c:pt>
                <c:pt idx="15430">
                  <c:v>0.748</c:v>
                </c:pt>
                <c:pt idx="15431">
                  <c:v>0.73</c:v>
                </c:pt>
                <c:pt idx="15432">
                  <c:v>0.74299999999999999</c:v>
                </c:pt>
                <c:pt idx="15433">
                  <c:v>0.76400000000000001</c:v>
                </c:pt>
                <c:pt idx="15434">
                  <c:v>0.75800000000000001</c:v>
                </c:pt>
                <c:pt idx="15435">
                  <c:v>0.753</c:v>
                </c:pt>
                <c:pt idx="15436">
                  <c:v>0.80800000000000005</c:v>
                </c:pt>
                <c:pt idx="15437">
                  <c:v>0.79900000000000004</c:v>
                </c:pt>
                <c:pt idx="15438">
                  <c:v>0.80300000000000005</c:v>
                </c:pt>
                <c:pt idx="15439">
                  <c:v>0.79400000000000004</c:v>
                </c:pt>
                <c:pt idx="15440">
                  <c:v>0.748</c:v>
                </c:pt>
                <c:pt idx="15441">
                  <c:v>0.74299999999999999</c:v>
                </c:pt>
                <c:pt idx="15442">
                  <c:v>0.76200000000000001</c:v>
                </c:pt>
                <c:pt idx="15443">
                  <c:v>0.80500000000000005</c:v>
                </c:pt>
                <c:pt idx="15444">
                  <c:v>0.75700000000000001</c:v>
                </c:pt>
                <c:pt idx="15445">
                  <c:v>0.79900000000000004</c:v>
                </c:pt>
                <c:pt idx="15446">
                  <c:v>0.752</c:v>
                </c:pt>
                <c:pt idx="15447">
                  <c:v>0.747</c:v>
                </c:pt>
                <c:pt idx="15448">
                  <c:v>0.80400000000000005</c:v>
                </c:pt>
                <c:pt idx="15449">
                  <c:v>0.79500000000000004</c:v>
                </c:pt>
                <c:pt idx="15450">
                  <c:v>0.79900000000000004</c:v>
                </c:pt>
                <c:pt idx="15451">
                  <c:v>0.79</c:v>
                </c:pt>
                <c:pt idx="15452">
                  <c:v>0.74299999999999999</c:v>
                </c:pt>
                <c:pt idx="15453">
                  <c:v>0.73799999999999999</c:v>
                </c:pt>
                <c:pt idx="15454">
                  <c:v>0.747</c:v>
                </c:pt>
                <c:pt idx="15455">
                  <c:v>0.73899999999999999</c:v>
                </c:pt>
                <c:pt idx="15456">
                  <c:v>0.74199999999999999</c:v>
                </c:pt>
                <c:pt idx="15457">
                  <c:v>0.73299999999999998</c:v>
                </c:pt>
                <c:pt idx="15458">
                  <c:v>0.72799999999999998</c:v>
                </c:pt>
                <c:pt idx="15459">
                  <c:v>0.746</c:v>
                </c:pt>
                <c:pt idx="15460">
                  <c:v>0.754</c:v>
                </c:pt>
                <c:pt idx="15461">
                  <c:v>0.73899999999999999</c:v>
                </c:pt>
                <c:pt idx="15462">
                  <c:v>0.749</c:v>
                </c:pt>
                <c:pt idx="15463">
                  <c:v>0.74</c:v>
                </c:pt>
                <c:pt idx="15464">
                  <c:v>0.74399999999999999</c:v>
                </c:pt>
                <c:pt idx="15465">
                  <c:v>0.73599999999999999</c:v>
                </c:pt>
                <c:pt idx="15466">
                  <c:v>0.81399999999999995</c:v>
                </c:pt>
                <c:pt idx="15467">
                  <c:v>0.80400000000000005</c:v>
                </c:pt>
                <c:pt idx="15468">
                  <c:v>0.80900000000000005</c:v>
                </c:pt>
                <c:pt idx="15469">
                  <c:v>0.79900000000000004</c:v>
                </c:pt>
                <c:pt idx="15470">
                  <c:v>0.80300000000000005</c:v>
                </c:pt>
                <c:pt idx="15471">
                  <c:v>0.753</c:v>
                </c:pt>
                <c:pt idx="15472">
                  <c:v>0.76400000000000001</c:v>
                </c:pt>
                <c:pt idx="15473">
                  <c:v>0.80700000000000005</c:v>
                </c:pt>
                <c:pt idx="15474">
                  <c:v>0.75900000000000001</c:v>
                </c:pt>
                <c:pt idx="15475">
                  <c:v>0.80100000000000005</c:v>
                </c:pt>
                <c:pt idx="15476">
                  <c:v>0.78</c:v>
                </c:pt>
                <c:pt idx="15477">
                  <c:v>0.754</c:v>
                </c:pt>
                <c:pt idx="15478">
                  <c:v>0.80300000000000005</c:v>
                </c:pt>
                <c:pt idx="15479">
                  <c:v>0.79400000000000004</c:v>
                </c:pt>
                <c:pt idx="15480">
                  <c:v>0.79700000000000004</c:v>
                </c:pt>
                <c:pt idx="15481">
                  <c:v>0.78800000000000003</c:v>
                </c:pt>
                <c:pt idx="15482">
                  <c:v>0.75</c:v>
                </c:pt>
                <c:pt idx="15483">
                  <c:v>0.74199999999999999</c:v>
                </c:pt>
                <c:pt idx="15484">
                  <c:v>0.74199999999999999</c:v>
                </c:pt>
                <c:pt idx="15485">
                  <c:v>0.73499999999999999</c:v>
                </c:pt>
                <c:pt idx="15486">
                  <c:v>0.73599999999999999</c:v>
                </c:pt>
                <c:pt idx="15487">
                  <c:v>0.72899999999999998</c:v>
                </c:pt>
                <c:pt idx="15488">
                  <c:v>0.73099999999999998</c:v>
                </c:pt>
                <c:pt idx="15489">
                  <c:v>0.72399999999999998</c:v>
                </c:pt>
                <c:pt idx="15490">
                  <c:v>0.625</c:v>
                </c:pt>
                <c:pt idx="15491">
                  <c:v>0.58899999999999997</c:v>
                </c:pt>
                <c:pt idx="15492">
                  <c:v>0.57499999999999996</c:v>
                </c:pt>
                <c:pt idx="15493">
                  <c:v>0.51500000000000001</c:v>
                </c:pt>
                <c:pt idx="15494">
                  <c:v>0.46400000000000002</c:v>
                </c:pt>
                <c:pt idx="15495">
                  <c:v>0.41099999999999998</c:v>
                </c:pt>
                <c:pt idx="15496">
                  <c:v>0.66300000000000003</c:v>
                </c:pt>
                <c:pt idx="15497">
                  <c:v>0.64700000000000002</c:v>
                </c:pt>
                <c:pt idx="15498">
                  <c:v>0.58499999999999996</c:v>
                </c:pt>
                <c:pt idx="15499">
                  <c:v>0.57099999999999995</c:v>
                </c:pt>
                <c:pt idx="15500">
                  <c:v>0.54700000000000004</c:v>
                </c:pt>
                <c:pt idx="15501">
                  <c:v>0.53600000000000003</c:v>
                </c:pt>
                <c:pt idx="15502">
                  <c:v>0.52800000000000002</c:v>
                </c:pt>
                <c:pt idx="15503">
                  <c:v>0.52</c:v>
                </c:pt>
                <c:pt idx="15504">
                  <c:v>0.51200000000000001</c:v>
                </c:pt>
                <c:pt idx="15505">
                  <c:v>0.503</c:v>
                </c:pt>
                <c:pt idx="15506">
                  <c:v>0.44900000000000001</c:v>
                </c:pt>
                <c:pt idx="15507">
                  <c:v>0.39600000000000002</c:v>
                </c:pt>
                <c:pt idx="15508">
                  <c:v>0.65800000000000003</c:v>
                </c:pt>
                <c:pt idx="15509">
                  <c:v>0.64200000000000002</c:v>
                </c:pt>
                <c:pt idx="15510">
                  <c:v>0.58099999999999996</c:v>
                </c:pt>
                <c:pt idx="15511">
                  <c:v>0.56699999999999995</c:v>
                </c:pt>
                <c:pt idx="15512">
                  <c:v>0.54300000000000004</c:v>
                </c:pt>
                <c:pt idx="15513">
                  <c:v>0.53300000000000003</c:v>
                </c:pt>
                <c:pt idx="15514">
                  <c:v>0.52500000000000002</c:v>
                </c:pt>
                <c:pt idx="15515">
                  <c:v>0.51600000000000001</c:v>
                </c:pt>
                <c:pt idx="15516">
                  <c:v>0.50800000000000001</c:v>
                </c:pt>
                <c:pt idx="15517">
                  <c:v>0.501</c:v>
                </c:pt>
                <c:pt idx="15518">
                  <c:v>0.48699999999999999</c:v>
                </c:pt>
                <c:pt idx="15519">
                  <c:v>0.433</c:v>
                </c:pt>
                <c:pt idx="15520">
                  <c:v>0.379</c:v>
                </c:pt>
                <c:pt idx="15521">
                  <c:v>0.65300000000000002</c:v>
                </c:pt>
                <c:pt idx="15522">
                  <c:v>0.63700000000000001</c:v>
                </c:pt>
                <c:pt idx="15523">
                  <c:v>0.57699999999999996</c:v>
                </c:pt>
                <c:pt idx="15524">
                  <c:v>0.61299999999999999</c:v>
                </c:pt>
                <c:pt idx="15525">
                  <c:v>0.52900000000000003</c:v>
                </c:pt>
                <c:pt idx="15526">
                  <c:v>0.51300000000000001</c:v>
                </c:pt>
                <c:pt idx="15527">
                  <c:v>0.497</c:v>
                </c:pt>
                <c:pt idx="15528">
                  <c:v>0.49</c:v>
                </c:pt>
                <c:pt idx="15529">
                  <c:v>0.46800000000000003</c:v>
                </c:pt>
                <c:pt idx="15530">
                  <c:v>0.41399999999999998</c:v>
                </c:pt>
                <c:pt idx="15531">
                  <c:v>0.70099999999999996</c:v>
                </c:pt>
                <c:pt idx="15532">
                  <c:v>0.64900000000000002</c:v>
                </c:pt>
                <c:pt idx="15533">
                  <c:v>0.63300000000000001</c:v>
                </c:pt>
                <c:pt idx="15534">
                  <c:v>0.56999999999999995</c:v>
                </c:pt>
                <c:pt idx="15535">
                  <c:v>0.55900000000000005</c:v>
                </c:pt>
                <c:pt idx="15536">
                  <c:v>0.54900000000000004</c:v>
                </c:pt>
                <c:pt idx="15537">
                  <c:v>0.71299999999999997</c:v>
                </c:pt>
                <c:pt idx="15538">
                  <c:v>0.69699999999999995</c:v>
                </c:pt>
                <c:pt idx="15539">
                  <c:v>0.64400000000000002</c:v>
                </c:pt>
                <c:pt idx="15540">
                  <c:v>0.65500000000000003</c:v>
                </c:pt>
                <c:pt idx="15541">
                  <c:v>0.61299999999999999</c:v>
                </c:pt>
                <c:pt idx="15542">
                  <c:v>0.59799999999999998</c:v>
                </c:pt>
                <c:pt idx="15543">
                  <c:v>0.58699999999999997</c:v>
                </c:pt>
                <c:pt idx="15544">
                  <c:v>0.57599999999999996</c:v>
                </c:pt>
                <c:pt idx="15545">
                  <c:v>0.56599999999999995</c:v>
                </c:pt>
                <c:pt idx="15546">
                  <c:v>0.55500000000000005</c:v>
                </c:pt>
                <c:pt idx="15547">
                  <c:v>0.54500000000000004</c:v>
                </c:pt>
                <c:pt idx="15548">
                  <c:v>0.53500000000000003</c:v>
                </c:pt>
                <c:pt idx="15549">
                  <c:v>0.72399999999999998</c:v>
                </c:pt>
                <c:pt idx="15550">
                  <c:v>0.70499999999999996</c:v>
                </c:pt>
                <c:pt idx="15551">
                  <c:v>0.66800000000000004</c:v>
                </c:pt>
                <c:pt idx="15552">
                  <c:v>0.65</c:v>
                </c:pt>
                <c:pt idx="15553">
                  <c:v>0.60899999999999999</c:v>
                </c:pt>
                <c:pt idx="15554">
                  <c:v>0.59399999999999997</c:v>
                </c:pt>
                <c:pt idx="15555">
                  <c:v>0.58299999999999996</c:v>
                </c:pt>
                <c:pt idx="15556">
                  <c:v>0.57199999999999995</c:v>
                </c:pt>
                <c:pt idx="15557">
                  <c:v>0.56200000000000006</c:v>
                </c:pt>
                <c:pt idx="15558">
                  <c:v>0.55100000000000005</c:v>
                </c:pt>
                <c:pt idx="15559">
                  <c:v>0.54100000000000004</c:v>
                </c:pt>
                <c:pt idx="15560">
                  <c:v>0.53100000000000003</c:v>
                </c:pt>
                <c:pt idx="15561">
                  <c:v>0.52200000000000002</c:v>
                </c:pt>
                <c:pt idx="15562">
                  <c:v>0.71899999999999997</c:v>
                </c:pt>
                <c:pt idx="15563">
                  <c:v>0.7</c:v>
                </c:pt>
                <c:pt idx="15564">
                  <c:v>0.66300000000000003</c:v>
                </c:pt>
                <c:pt idx="15565">
                  <c:v>0.64600000000000002</c:v>
                </c:pt>
                <c:pt idx="15566">
                  <c:v>0.59</c:v>
                </c:pt>
                <c:pt idx="15567">
                  <c:v>0.56799999999999995</c:v>
                </c:pt>
                <c:pt idx="15568">
                  <c:v>0.54700000000000004</c:v>
                </c:pt>
                <c:pt idx="15569">
                  <c:v>0.53700000000000003</c:v>
                </c:pt>
                <c:pt idx="15570">
                  <c:v>0.52800000000000002</c:v>
                </c:pt>
                <c:pt idx="15571">
                  <c:v>0.51800000000000002</c:v>
                </c:pt>
                <c:pt idx="15572">
                  <c:v>0.71499999999999997</c:v>
                </c:pt>
                <c:pt idx="15573">
                  <c:v>0.66500000000000004</c:v>
                </c:pt>
                <c:pt idx="15574">
                  <c:v>0.65200000000000002</c:v>
                </c:pt>
                <c:pt idx="15575">
                  <c:v>0.58499999999999996</c:v>
                </c:pt>
                <c:pt idx="15576">
                  <c:v>0.57399999999999995</c:v>
                </c:pt>
                <c:pt idx="15577">
                  <c:v>0.56299999999999994</c:v>
                </c:pt>
                <c:pt idx="15578">
                  <c:v>0.72</c:v>
                </c:pt>
                <c:pt idx="15579">
                  <c:v>0.71</c:v>
                </c:pt>
                <c:pt idx="15580">
                  <c:v>0.68100000000000005</c:v>
                </c:pt>
                <c:pt idx="15581">
                  <c:v>0.67</c:v>
                </c:pt>
                <c:pt idx="15582">
                  <c:v>0.63</c:v>
                </c:pt>
                <c:pt idx="15583">
                  <c:v>0.61499999999999999</c:v>
                </c:pt>
                <c:pt idx="15584">
                  <c:v>0.60399999999999998</c:v>
                </c:pt>
                <c:pt idx="15585">
                  <c:v>0.59199999999999997</c:v>
                </c:pt>
                <c:pt idx="15586">
                  <c:v>0.58099999999999996</c:v>
                </c:pt>
                <c:pt idx="15587">
                  <c:v>0.56999999999999995</c:v>
                </c:pt>
                <c:pt idx="15588">
                  <c:v>0.55900000000000005</c:v>
                </c:pt>
                <c:pt idx="15589">
                  <c:v>0.54800000000000004</c:v>
                </c:pt>
                <c:pt idx="15590">
                  <c:v>0.73099999999999998</c:v>
                </c:pt>
                <c:pt idx="15591">
                  <c:v>0.72099999999999997</c:v>
                </c:pt>
                <c:pt idx="15592">
                  <c:v>0.67600000000000005</c:v>
                </c:pt>
                <c:pt idx="15593">
                  <c:v>0.66600000000000004</c:v>
                </c:pt>
                <c:pt idx="15594">
                  <c:v>0.625</c:v>
                </c:pt>
                <c:pt idx="15595">
                  <c:v>0.61099999999999999</c:v>
                </c:pt>
                <c:pt idx="15596">
                  <c:v>0.59899999999999998</c:v>
                </c:pt>
                <c:pt idx="15597">
                  <c:v>0.58799999999999997</c:v>
                </c:pt>
                <c:pt idx="15598">
                  <c:v>0.57599999999999996</c:v>
                </c:pt>
                <c:pt idx="15599">
                  <c:v>0.56499999999999995</c:v>
                </c:pt>
                <c:pt idx="15600">
                  <c:v>0.55500000000000005</c:v>
                </c:pt>
                <c:pt idx="15601">
                  <c:v>0.54400000000000004</c:v>
                </c:pt>
                <c:pt idx="15602">
                  <c:v>0.53400000000000003</c:v>
                </c:pt>
                <c:pt idx="15603">
                  <c:v>0.72599999999999998</c:v>
                </c:pt>
                <c:pt idx="15604">
                  <c:v>0.71499999999999997</c:v>
                </c:pt>
                <c:pt idx="15605">
                  <c:v>0.67100000000000004</c:v>
                </c:pt>
                <c:pt idx="15606">
                  <c:v>0.66100000000000003</c:v>
                </c:pt>
                <c:pt idx="15607">
                  <c:v>0.60699999999999998</c:v>
                </c:pt>
                <c:pt idx="15608">
                  <c:v>0.58299999999999996</c:v>
                </c:pt>
                <c:pt idx="15609">
                  <c:v>0.56100000000000005</c:v>
                </c:pt>
                <c:pt idx="15610">
                  <c:v>0.55100000000000005</c:v>
                </c:pt>
                <c:pt idx="15611">
                  <c:v>0.54</c:v>
                </c:pt>
                <c:pt idx="15612">
                  <c:v>0.53</c:v>
                </c:pt>
                <c:pt idx="15613">
                  <c:v>0.70199999999999996</c:v>
                </c:pt>
                <c:pt idx="15614">
                  <c:v>0.65100000000000002</c:v>
                </c:pt>
                <c:pt idx="15615">
                  <c:v>0.63700000000000001</c:v>
                </c:pt>
                <c:pt idx="15616">
                  <c:v>0.57499999999999996</c:v>
                </c:pt>
                <c:pt idx="15617">
                  <c:v>0.56399999999999995</c:v>
                </c:pt>
                <c:pt idx="15618">
                  <c:v>0.55400000000000005</c:v>
                </c:pt>
                <c:pt idx="15619">
                  <c:v>0.72799999999999998</c:v>
                </c:pt>
                <c:pt idx="15620">
                  <c:v>0.71</c:v>
                </c:pt>
                <c:pt idx="15621">
                  <c:v>0.67400000000000004</c:v>
                </c:pt>
                <c:pt idx="15622">
                  <c:v>0.65800000000000003</c:v>
                </c:pt>
                <c:pt idx="15623">
                  <c:v>0.61799999999999999</c:v>
                </c:pt>
                <c:pt idx="15624">
                  <c:v>0.60399999999999998</c:v>
                </c:pt>
                <c:pt idx="15625">
                  <c:v>0.59299999999999997</c:v>
                </c:pt>
                <c:pt idx="15626">
                  <c:v>0.58199999999999996</c:v>
                </c:pt>
                <c:pt idx="15627">
                  <c:v>0.57099999999999995</c:v>
                </c:pt>
                <c:pt idx="15628">
                  <c:v>0.56000000000000005</c:v>
                </c:pt>
                <c:pt idx="15629">
                  <c:v>0.54900000000000004</c:v>
                </c:pt>
                <c:pt idx="15630">
                  <c:v>0.53900000000000003</c:v>
                </c:pt>
                <c:pt idx="15631">
                  <c:v>0.72199999999999998</c:v>
                </c:pt>
                <c:pt idx="15632">
                  <c:v>0.70499999999999996</c:v>
                </c:pt>
                <c:pt idx="15633">
                  <c:v>0.66900000000000004</c:v>
                </c:pt>
                <c:pt idx="15634">
                  <c:v>0.65300000000000002</c:v>
                </c:pt>
                <c:pt idx="15635">
                  <c:v>0.61399999999999999</c:v>
                </c:pt>
                <c:pt idx="15636">
                  <c:v>0.6</c:v>
                </c:pt>
                <c:pt idx="15637">
                  <c:v>0.58799999999999997</c:v>
                </c:pt>
                <c:pt idx="15638">
                  <c:v>0.57699999999999996</c:v>
                </c:pt>
                <c:pt idx="15639">
                  <c:v>0.56699999999999995</c:v>
                </c:pt>
                <c:pt idx="15640">
                  <c:v>0.55600000000000005</c:v>
                </c:pt>
                <c:pt idx="15641">
                  <c:v>0.54600000000000004</c:v>
                </c:pt>
                <c:pt idx="15642">
                  <c:v>0.53500000000000003</c:v>
                </c:pt>
                <c:pt idx="15643">
                  <c:v>0.52600000000000002</c:v>
                </c:pt>
                <c:pt idx="15644">
                  <c:v>0.71699999999999997</c:v>
                </c:pt>
                <c:pt idx="15645">
                  <c:v>0.7</c:v>
                </c:pt>
                <c:pt idx="15646">
                  <c:v>0.66400000000000003</c:v>
                </c:pt>
                <c:pt idx="15647">
                  <c:v>0.64900000000000002</c:v>
                </c:pt>
                <c:pt idx="15648">
                  <c:v>0.623</c:v>
                </c:pt>
                <c:pt idx="15649">
                  <c:v>0.57299999999999995</c:v>
                </c:pt>
                <c:pt idx="15650">
                  <c:v>0.55200000000000005</c:v>
                </c:pt>
                <c:pt idx="15651">
                  <c:v>0.54200000000000004</c:v>
                </c:pt>
                <c:pt idx="15652">
                  <c:v>0.53200000000000003</c:v>
                </c:pt>
                <c:pt idx="15653">
                  <c:v>0.52200000000000002</c:v>
                </c:pt>
                <c:pt idx="15654">
                  <c:v>0.65600000000000003</c:v>
                </c:pt>
                <c:pt idx="15655">
                  <c:v>0.59499999999999997</c:v>
                </c:pt>
                <c:pt idx="15656">
                  <c:v>0.58299999999999996</c:v>
                </c:pt>
                <c:pt idx="15657">
                  <c:v>0.53300000000000003</c:v>
                </c:pt>
                <c:pt idx="15658">
                  <c:v>0.52400000000000002</c:v>
                </c:pt>
                <c:pt idx="15659">
                  <c:v>0.496</c:v>
                </c:pt>
                <c:pt idx="15660">
                  <c:v>0.66600000000000004</c:v>
                </c:pt>
                <c:pt idx="15661">
                  <c:v>0.65100000000000002</c:v>
                </c:pt>
                <c:pt idx="15662">
                  <c:v>0.59099999999999997</c:v>
                </c:pt>
                <c:pt idx="15663">
                  <c:v>0.57799999999999996</c:v>
                </c:pt>
                <c:pt idx="15664">
                  <c:v>0.56399999999999995</c:v>
                </c:pt>
                <c:pt idx="15665">
                  <c:v>0.55500000000000005</c:v>
                </c:pt>
                <c:pt idx="15666">
                  <c:v>0.54700000000000004</c:v>
                </c:pt>
                <c:pt idx="15667">
                  <c:v>0.53900000000000003</c:v>
                </c:pt>
                <c:pt idx="15668">
                  <c:v>0.53</c:v>
                </c:pt>
                <c:pt idx="15669">
                  <c:v>0.52100000000000002</c:v>
                </c:pt>
                <c:pt idx="15670">
                  <c:v>0.51200000000000001</c:v>
                </c:pt>
                <c:pt idx="15671">
                  <c:v>0.47399999999999998</c:v>
                </c:pt>
                <c:pt idx="15672">
                  <c:v>0.67900000000000005</c:v>
                </c:pt>
                <c:pt idx="15673">
                  <c:v>0.66600000000000004</c:v>
                </c:pt>
                <c:pt idx="15674">
                  <c:v>0.63600000000000001</c:v>
                </c:pt>
                <c:pt idx="15675">
                  <c:v>0.624</c:v>
                </c:pt>
                <c:pt idx="15676">
                  <c:v>0.56100000000000005</c:v>
                </c:pt>
                <c:pt idx="15677">
                  <c:v>0.55100000000000005</c:v>
                </c:pt>
                <c:pt idx="15678">
                  <c:v>0.54300000000000004</c:v>
                </c:pt>
                <c:pt idx="15679">
                  <c:v>0.53500000000000003</c:v>
                </c:pt>
                <c:pt idx="15680">
                  <c:v>0.52600000000000002</c:v>
                </c:pt>
                <c:pt idx="15681">
                  <c:v>0.51700000000000002</c:v>
                </c:pt>
                <c:pt idx="15682">
                  <c:v>0.50900000000000001</c:v>
                </c:pt>
                <c:pt idx="15683">
                  <c:v>0.5</c:v>
                </c:pt>
                <c:pt idx="15684">
                  <c:v>0.45</c:v>
                </c:pt>
                <c:pt idx="15685">
                  <c:v>0.67300000000000004</c:v>
                </c:pt>
                <c:pt idx="15686">
                  <c:v>0.66100000000000003</c:v>
                </c:pt>
                <c:pt idx="15687">
                  <c:v>0.63100000000000001</c:v>
                </c:pt>
                <c:pt idx="15688">
                  <c:v>0.61899999999999999</c:v>
                </c:pt>
                <c:pt idx="15689">
                  <c:v>0.54800000000000004</c:v>
                </c:pt>
                <c:pt idx="15690">
                  <c:v>0.53200000000000003</c:v>
                </c:pt>
                <c:pt idx="15691">
                  <c:v>0.51400000000000001</c:v>
                </c:pt>
                <c:pt idx="15692">
                  <c:v>0.505</c:v>
                </c:pt>
                <c:pt idx="15693">
                  <c:v>0.497</c:v>
                </c:pt>
                <c:pt idx="15694">
                  <c:v>0.48</c:v>
                </c:pt>
                <c:pt idx="15695">
                  <c:v>0.625</c:v>
                </c:pt>
                <c:pt idx="15696">
                  <c:v>0.58799999999999997</c:v>
                </c:pt>
                <c:pt idx="15697">
                  <c:v>0.57499999999999996</c:v>
                </c:pt>
                <c:pt idx="15698">
                  <c:v>0.66200000000000003</c:v>
                </c:pt>
                <c:pt idx="15699">
                  <c:v>0.64600000000000002</c:v>
                </c:pt>
                <c:pt idx="15700">
                  <c:v>0.58399999999999996</c:v>
                </c:pt>
                <c:pt idx="15701">
                  <c:v>0.57099999999999995</c:v>
                </c:pt>
                <c:pt idx="15702">
                  <c:v>0.54600000000000004</c:v>
                </c:pt>
                <c:pt idx="15703">
                  <c:v>0.53600000000000003</c:v>
                </c:pt>
                <c:pt idx="15704">
                  <c:v>0.52800000000000002</c:v>
                </c:pt>
                <c:pt idx="15705">
                  <c:v>0.51900000000000002</c:v>
                </c:pt>
                <c:pt idx="15706">
                  <c:v>0.51100000000000001</c:v>
                </c:pt>
                <c:pt idx="15707">
                  <c:v>0.502</c:v>
                </c:pt>
                <c:pt idx="15708">
                  <c:v>0.44800000000000001</c:v>
                </c:pt>
                <c:pt idx="15709">
                  <c:v>0.39400000000000002</c:v>
                </c:pt>
                <c:pt idx="15710">
                  <c:v>0.65800000000000003</c:v>
                </c:pt>
                <c:pt idx="15711">
                  <c:v>0.64200000000000002</c:v>
                </c:pt>
                <c:pt idx="15712">
                  <c:v>0.57999999999999996</c:v>
                </c:pt>
                <c:pt idx="15713">
                  <c:v>0.56699999999999995</c:v>
                </c:pt>
                <c:pt idx="15714">
                  <c:v>0.54300000000000004</c:v>
                </c:pt>
                <c:pt idx="15715">
                  <c:v>0.53200000000000003</c:v>
                </c:pt>
                <c:pt idx="15716">
                  <c:v>0.52400000000000002</c:v>
                </c:pt>
                <c:pt idx="15717">
                  <c:v>0.51600000000000001</c:v>
                </c:pt>
                <c:pt idx="15718">
                  <c:v>0.50800000000000001</c:v>
                </c:pt>
                <c:pt idx="15719">
                  <c:v>0.5</c:v>
                </c:pt>
                <c:pt idx="15720">
                  <c:v>0.48599999999999999</c:v>
                </c:pt>
                <c:pt idx="15721">
                  <c:v>0.432</c:v>
                </c:pt>
                <c:pt idx="15722">
                  <c:v>0.378</c:v>
                </c:pt>
                <c:pt idx="15723">
                  <c:v>0.65300000000000002</c:v>
                </c:pt>
                <c:pt idx="15724">
                  <c:v>0.63700000000000001</c:v>
                </c:pt>
                <c:pt idx="15725">
                  <c:v>0.57599999999999996</c:v>
                </c:pt>
                <c:pt idx="15726">
                  <c:v>0.61199999999999999</c:v>
                </c:pt>
                <c:pt idx="15727">
                  <c:v>0.51200000000000001</c:v>
                </c:pt>
                <c:pt idx="15728">
                  <c:v>0.497</c:v>
                </c:pt>
                <c:pt idx="15729">
                  <c:v>0.48899999999999999</c:v>
                </c:pt>
                <c:pt idx="15730">
                  <c:v>0.46700000000000003</c:v>
                </c:pt>
                <c:pt idx="15731">
                  <c:v>0.41299999999999998</c:v>
                </c:pt>
                <c:pt idx="15732">
                  <c:v>0.70099999999999996</c:v>
                </c:pt>
                <c:pt idx="15733">
                  <c:v>0.64900000000000002</c:v>
                </c:pt>
                <c:pt idx="15734">
                  <c:v>0.63400000000000001</c:v>
                </c:pt>
                <c:pt idx="15735">
                  <c:v>0.71299999999999997</c:v>
                </c:pt>
                <c:pt idx="15736">
                  <c:v>0.69699999999999995</c:v>
                </c:pt>
                <c:pt idx="15737">
                  <c:v>0.64500000000000002</c:v>
                </c:pt>
                <c:pt idx="15738">
                  <c:v>0.65500000000000003</c:v>
                </c:pt>
                <c:pt idx="15739">
                  <c:v>0.61299999999999999</c:v>
                </c:pt>
                <c:pt idx="15740">
                  <c:v>0.59899999999999998</c:v>
                </c:pt>
                <c:pt idx="15741">
                  <c:v>0.58799999999999997</c:v>
                </c:pt>
                <c:pt idx="15742">
                  <c:v>0.57699999999999996</c:v>
                </c:pt>
                <c:pt idx="15743">
                  <c:v>0.56599999999999995</c:v>
                </c:pt>
                <c:pt idx="15744">
                  <c:v>0.55600000000000005</c:v>
                </c:pt>
                <c:pt idx="15745">
                  <c:v>0.54600000000000004</c:v>
                </c:pt>
                <c:pt idx="15746">
                  <c:v>0.53600000000000003</c:v>
                </c:pt>
                <c:pt idx="15747">
                  <c:v>0.72399999999999998</c:v>
                </c:pt>
                <c:pt idx="15748">
                  <c:v>0.70499999999999996</c:v>
                </c:pt>
                <c:pt idx="15749">
                  <c:v>0.66800000000000004</c:v>
                </c:pt>
                <c:pt idx="15750">
                  <c:v>0.65</c:v>
                </c:pt>
                <c:pt idx="15751">
                  <c:v>0.60899999999999999</c:v>
                </c:pt>
                <c:pt idx="15752">
                  <c:v>0.59399999999999997</c:v>
                </c:pt>
                <c:pt idx="15753">
                  <c:v>0.58299999999999996</c:v>
                </c:pt>
                <c:pt idx="15754">
                  <c:v>0.57299999999999995</c:v>
                </c:pt>
                <c:pt idx="15755">
                  <c:v>0.56200000000000006</c:v>
                </c:pt>
                <c:pt idx="15756">
                  <c:v>0.55200000000000005</c:v>
                </c:pt>
                <c:pt idx="15757">
                  <c:v>0.54200000000000004</c:v>
                </c:pt>
                <c:pt idx="15758">
                  <c:v>0.53200000000000003</c:v>
                </c:pt>
                <c:pt idx="15759">
                  <c:v>0.52200000000000002</c:v>
                </c:pt>
                <c:pt idx="15760">
                  <c:v>0.71899999999999997</c:v>
                </c:pt>
                <c:pt idx="15761">
                  <c:v>0.7</c:v>
                </c:pt>
                <c:pt idx="15762">
                  <c:v>0.66300000000000003</c:v>
                </c:pt>
                <c:pt idx="15763">
                  <c:v>0.64600000000000002</c:v>
                </c:pt>
                <c:pt idx="15764">
                  <c:v>0.56799999999999995</c:v>
                </c:pt>
                <c:pt idx="15765">
                  <c:v>0.54800000000000004</c:v>
                </c:pt>
                <c:pt idx="15766">
                  <c:v>0.53800000000000003</c:v>
                </c:pt>
                <c:pt idx="15767">
                  <c:v>0.52800000000000002</c:v>
                </c:pt>
                <c:pt idx="15768">
                  <c:v>0.51800000000000002</c:v>
                </c:pt>
                <c:pt idx="15769">
                  <c:v>0.71599999999999997</c:v>
                </c:pt>
                <c:pt idx="15770">
                  <c:v>0.66600000000000004</c:v>
                </c:pt>
                <c:pt idx="15771">
                  <c:v>0.65300000000000002</c:v>
                </c:pt>
                <c:pt idx="15772">
                  <c:v>0.72099999999999997</c:v>
                </c:pt>
                <c:pt idx="15773">
                  <c:v>0.71099999999999997</c:v>
                </c:pt>
                <c:pt idx="15774">
                  <c:v>0.68200000000000005</c:v>
                </c:pt>
                <c:pt idx="15775">
                  <c:v>0.67100000000000004</c:v>
                </c:pt>
                <c:pt idx="15776">
                  <c:v>0.63100000000000001</c:v>
                </c:pt>
                <c:pt idx="15777">
                  <c:v>0.61599999999999999</c:v>
                </c:pt>
                <c:pt idx="15778">
                  <c:v>0.60399999999999998</c:v>
                </c:pt>
                <c:pt idx="15779">
                  <c:v>0.59299999999999997</c:v>
                </c:pt>
                <c:pt idx="15780">
                  <c:v>0.58099999999999996</c:v>
                </c:pt>
                <c:pt idx="15781">
                  <c:v>0.56999999999999995</c:v>
                </c:pt>
                <c:pt idx="15782">
                  <c:v>0.55900000000000005</c:v>
                </c:pt>
                <c:pt idx="15783">
                  <c:v>0.54900000000000004</c:v>
                </c:pt>
                <c:pt idx="15784">
                  <c:v>0.73199999999999998</c:v>
                </c:pt>
                <c:pt idx="15785">
                  <c:v>0.72099999999999997</c:v>
                </c:pt>
                <c:pt idx="15786">
                  <c:v>0.67700000000000005</c:v>
                </c:pt>
                <c:pt idx="15787">
                  <c:v>0.66600000000000004</c:v>
                </c:pt>
                <c:pt idx="15788">
                  <c:v>0.626</c:v>
                </c:pt>
                <c:pt idx="15789">
                  <c:v>0.61199999999999999</c:v>
                </c:pt>
                <c:pt idx="15790">
                  <c:v>0.6</c:v>
                </c:pt>
                <c:pt idx="15791">
                  <c:v>0.58899999999999997</c:v>
                </c:pt>
                <c:pt idx="15792">
                  <c:v>0.57699999999999996</c:v>
                </c:pt>
                <c:pt idx="15793">
                  <c:v>0.56599999999999995</c:v>
                </c:pt>
                <c:pt idx="15794">
                  <c:v>0.55500000000000005</c:v>
                </c:pt>
                <c:pt idx="15795">
                  <c:v>0.54500000000000004</c:v>
                </c:pt>
                <c:pt idx="15796">
                  <c:v>0.53400000000000003</c:v>
                </c:pt>
                <c:pt idx="15797">
                  <c:v>0.72599999999999998</c:v>
                </c:pt>
                <c:pt idx="15798">
                  <c:v>0.71599999999999997</c:v>
                </c:pt>
                <c:pt idx="15799">
                  <c:v>0.67200000000000004</c:v>
                </c:pt>
                <c:pt idx="15800">
                  <c:v>0.66100000000000003</c:v>
                </c:pt>
                <c:pt idx="15801">
                  <c:v>0.58399999999999996</c:v>
                </c:pt>
                <c:pt idx="15802">
                  <c:v>0.56200000000000006</c:v>
                </c:pt>
                <c:pt idx="15803">
                  <c:v>0.55100000000000005</c:v>
                </c:pt>
                <c:pt idx="15804">
                  <c:v>0.54100000000000004</c:v>
                </c:pt>
                <c:pt idx="15805">
                  <c:v>0.53100000000000003</c:v>
                </c:pt>
                <c:pt idx="15806">
                  <c:v>0.70199999999999996</c:v>
                </c:pt>
                <c:pt idx="15807">
                  <c:v>0.65100000000000002</c:v>
                </c:pt>
                <c:pt idx="15808">
                  <c:v>0.63700000000000001</c:v>
                </c:pt>
                <c:pt idx="15809">
                  <c:v>0.72799999999999998</c:v>
                </c:pt>
                <c:pt idx="15810">
                  <c:v>0.71099999999999997</c:v>
                </c:pt>
                <c:pt idx="15811">
                  <c:v>0.67500000000000004</c:v>
                </c:pt>
                <c:pt idx="15812">
                  <c:v>0.65800000000000003</c:v>
                </c:pt>
                <c:pt idx="15813">
                  <c:v>0.61899999999999999</c:v>
                </c:pt>
                <c:pt idx="15814">
                  <c:v>0.60499999999999998</c:v>
                </c:pt>
                <c:pt idx="15815">
                  <c:v>0.59399999999999997</c:v>
                </c:pt>
                <c:pt idx="15816">
                  <c:v>0.58299999999999996</c:v>
                </c:pt>
                <c:pt idx="15817">
                  <c:v>0.57199999999999995</c:v>
                </c:pt>
                <c:pt idx="15818">
                  <c:v>0.56100000000000005</c:v>
                </c:pt>
                <c:pt idx="15819">
                  <c:v>0.55000000000000004</c:v>
                </c:pt>
                <c:pt idx="15820">
                  <c:v>0.54</c:v>
                </c:pt>
                <c:pt idx="15821">
                  <c:v>0.72299999999999998</c:v>
                </c:pt>
                <c:pt idx="15822">
                  <c:v>0.70499999999999996</c:v>
                </c:pt>
                <c:pt idx="15823">
                  <c:v>0.67</c:v>
                </c:pt>
                <c:pt idx="15824">
                  <c:v>0.65400000000000003</c:v>
                </c:pt>
                <c:pt idx="15825">
                  <c:v>0.61499999999999999</c:v>
                </c:pt>
                <c:pt idx="15826">
                  <c:v>0.60099999999999998</c:v>
                </c:pt>
                <c:pt idx="15827">
                  <c:v>0.58899999999999997</c:v>
                </c:pt>
                <c:pt idx="15828">
                  <c:v>0.57799999999999996</c:v>
                </c:pt>
                <c:pt idx="15829">
                  <c:v>0.56699999999999995</c:v>
                </c:pt>
                <c:pt idx="15830">
                  <c:v>0.55700000000000005</c:v>
                </c:pt>
                <c:pt idx="15831">
                  <c:v>0.54600000000000004</c:v>
                </c:pt>
                <c:pt idx="15832">
                  <c:v>0.53600000000000003</c:v>
                </c:pt>
                <c:pt idx="15833">
                  <c:v>0.52600000000000002</c:v>
                </c:pt>
                <c:pt idx="15834">
                  <c:v>0.71699999999999997</c:v>
                </c:pt>
                <c:pt idx="15835">
                  <c:v>0.7</c:v>
                </c:pt>
                <c:pt idx="15836">
                  <c:v>0.66500000000000004</c:v>
                </c:pt>
                <c:pt idx="15837">
                  <c:v>0.64900000000000002</c:v>
                </c:pt>
                <c:pt idx="15838">
                  <c:v>0.57399999999999995</c:v>
                </c:pt>
                <c:pt idx="15839">
                  <c:v>0.55300000000000005</c:v>
                </c:pt>
                <c:pt idx="15840">
                  <c:v>0.54300000000000004</c:v>
                </c:pt>
                <c:pt idx="15841">
                  <c:v>0.53200000000000003</c:v>
                </c:pt>
                <c:pt idx="15842">
                  <c:v>0.52300000000000002</c:v>
                </c:pt>
                <c:pt idx="15843">
                  <c:v>0.65600000000000003</c:v>
                </c:pt>
                <c:pt idx="15844">
                  <c:v>0.59599999999999997</c:v>
                </c:pt>
                <c:pt idx="15845">
                  <c:v>0.58299999999999996</c:v>
                </c:pt>
                <c:pt idx="15846">
                  <c:v>0.66600000000000004</c:v>
                </c:pt>
                <c:pt idx="15847">
                  <c:v>0.65100000000000002</c:v>
                </c:pt>
                <c:pt idx="15848">
                  <c:v>0.59099999999999997</c:v>
                </c:pt>
                <c:pt idx="15849">
                  <c:v>0.57899999999999996</c:v>
                </c:pt>
                <c:pt idx="15850">
                  <c:v>0.56499999999999995</c:v>
                </c:pt>
                <c:pt idx="15851">
                  <c:v>0.55700000000000005</c:v>
                </c:pt>
                <c:pt idx="15852">
                  <c:v>0.54800000000000004</c:v>
                </c:pt>
                <c:pt idx="15853">
                  <c:v>0.54</c:v>
                </c:pt>
                <c:pt idx="15854">
                  <c:v>0.53</c:v>
                </c:pt>
                <c:pt idx="15855">
                  <c:v>0.52100000000000002</c:v>
                </c:pt>
                <c:pt idx="15856">
                  <c:v>0.51300000000000001</c:v>
                </c:pt>
                <c:pt idx="15857">
                  <c:v>0.47599999999999998</c:v>
                </c:pt>
                <c:pt idx="15858">
                  <c:v>0.67900000000000005</c:v>
                </c:pt>
                <c:pt idx="15859">
                  <c:v>0.66600000000000004</c:v>
                </c:pt>
                <c:pt idx="15860">
                  <c:v>0.63600000000000001</c:v>
                </c:pt>
                <c:pt idx="15861">
                  <c:v>0.624</c:v>
                </c:pt>
                <c:pt idx="15862">
                  <c:v>0.56100000000000005</c:v>
                </c:pt>
                <c:pt idx="15863">
                  <c:v>0.55300000000000005</c:v>
                </c:pt>
                <c:pt idx="15864">
                  <c:v>0.54400000000000004</c:v>
                </c:pt>
                <c:pt idx="15865">
                  <c:v>0.53600000000000003</c:v>
                </c:pt>
                <c:pt idx="15866">
                  <c:v>0.52600000000000002</c:v>
                </c:pt>
                <c:pt idx="15867">
                  <c:v>0.51800000000000002</c:v>
                </c:pt>
                <c:pt idx="15868">
                  <c:v>0.50900000000000001</c:v>
                </c:pt>
                <c:pt idx="15869">
                  <c:v>0.501</c:v>
                </c:pt>
                <c:pt idx="15870">
                  <c:v>0.45100000000000001</c:v>
                </c:pt>
                <c:pt idx="15871">
                  <c:v>0.67400000000000004</c:v>
                </c:pt>
                <c:pt idx="15872">
                  <c:v>0.66100000000000003</c:v>
                </c:pt>
                <c:pt idx="15873">
                  <c:v>0.63100000000000001</c:v>
                </c:pt>
                <c:pt idx="15874">
                  <c:v>0.61899999999999999</c:v>
                </c:pt>
                <c:pt idx="15875">
                  <c:v>0.53200000000000003</c:v>
                </c:pt>
                <c:pt idx="15876">
                  <c:v>0.51400000000000001</c:v>
                </c:pt>
                <c:pt idx="15877">
                  <c:v>0.50600000000000001</c:v>
                </c:pt>
                <c:pt idx="15878">
                  <c:v>0.497</c:v>
                </c:pt>
                <c:pt idx="15879">
                  <c:v>0.48099999999999998</c:v>
                </c:pt>
                <c:pt idx="15880">
                  <c:v>0.56999999999999995</c:v>
                </c:pt>
                <c:pt idx="15881">
                  <c:v>0.56200000000000006</c:v>
                </c:pt>
                <c:pt idx="15882">
                  <c:v>0.55200000000000005</c:v>
                </c:pt>
                <c:pt idx="15883">
                  <c:v>0.54400000000000004</c:v>
                </c:pt>
                <c:pt idx="15884">
                  <c:v>0.53600000000000003</c:v>
                </c:pt>
                <c:pt idx="15885">
                  <c:v>0.52700000000000002</c:v>
                </c:pt>
                <c:pt idx="15886">
                  <c:v>0.49199999999999999</c:v>
                </c:pt>
                <c:pt idx="15887">
                  <c:v>0.439</c:v>
                </c:pt>
                <c:pt idx="15888">
                  <c:v>0.69399999999999995</c:v>
                </c:pt>
                <c:pt idx="15889">
                  <c:v>0.64400000000000002</c:v>
                </c:pt>
                <c:pt idx="15890">
                  <c:v>0.63</c:v>
                </c:pt>
                <c:pt idx="15891">
                  <c:v>0.56699999999999995</c:v>
                </c:pt>
                <c:pt idx="15892">
                  <c:v>0.58599999999999997</c:v>
                </c:pt>
                <c:pt idx="15893">
                  <c:v>0.57199999999999995</c:v>
                </c:pt>
                <c:pt idx="15894">
                  <c:v>0.54300000000000004</c:v>
                </c:pt>
                <c:pt idx="15895">
                  <c:v>0.53200000000000003</c:v>
                </c:pt>
                <c:pt idx="15896">
                  <c:v>0.52400000000000002</c:v>
                </c:pt>
                <c:pt idx="15897">
                  <c:v>0.51600000000000001</c:v>
                </c:pt>
                <c:pt idx="15898">
                  <c:v>0.50800000000000001</c:v>
                </c:pt>
                <c:pt idx="15899">
                  <c:v>0.48</c:v>
                </c:pt>
                <c:pt idx="15900">
                  <c:v>0.42699999999999999</c:v>
                </c:pt>
                <c:pt idx="15901">
                  <c:v>0.374</c:v>
                </c:pt>
                <c:pt idx="15902">
                  <c:v>0.70299999999999996</c:v>
                </c:pt>
                <c:pt idx="15903">
                  <c:v>0.66800000000000004</c:v>
                </c:pt>
                <c:pt idx="15904">
                  <c:v>0.65100000000000002</c:v>
                </c:pt>
                <c:pt idx="15905">
                  <c:v>0.58899999999999997</c:v>
                </c:pt>
                <c:pt idx="15906">
                  <c:v>0.58099999999999996</c:v>
                </c:pt>
                <c:pt idx="15907">
                  <c:v>0.56799999999999995</c:v>
                </c:pt>
                <c:pt idx="15908">
                  <c:v>0.53900000000000003</c:v>
                </c:pt>
                <c:pt idx="15909">
                  <c:v>0.52900000000000003</c:v>
                </c:pt>
                <c:pt idx="15910">
                  <c:v>0.52100000000000002</c:v>
                </c:pt>
                <c:pt idx="15911">
                  <c:v>0.51200000000000001</c:v>
                </c:pt>
                <c:pt idx="15912">
                  <c:v>0.505</c:v>
                </c:pt>
                <c:pt idx="15913">
                  <c:v>0.497</c:v>
                </c:pt>
                <c:pt idx="15914">
                  <c:v>0.46600000000000003</c:v>
                </c:pt>
                <c:pt idx="15915">
                  <c:v>0.41299999999999998</c:v>
                </c:pt>
                <c:pt idx="15916">
                  <c:v>0.69799999999999995</c:v>
                </c:pt>
                <c:pt idx="15917">
                  <c:v>0.66300000000000003</c:v>
                </c:pt>
                <c:pt idx="15918">
                  <c:v>0.64700000000000002</c:v>
                </c:pt>
                <c:pt idx="15919">
                  <c:v>0.58499999999999996</c:v>
                </c:pt>
                <c:pt idx="15920">
                  <c:v>0.57699999999999996</c:v>
                </c:pt>
                <c:pt idx="15921">
                  <c:v>0.56399999999999995</c:v>
                </c:pt>
                <c:pt idx="15922">
                  <c:v>0.53500000000000003</c:v>
                </c:pt>
                <c:pt idx="15923">
                  <c:v>0.52500000000000002</c:v>
                </c:pt>
                <c:pt idx="15924">
                  <c:v>0.51700000000000002</c:v>
                </c:pt>
                <c:pt idx="15925">
                  <c:v>0.50900000000000001</c:v>
                </c:pt>
                <c:pt idx="15926">
                  <c:v>0.501</c:v>
                </c:pt>
                <c:pt idx="15927">
                  <c:v>0.49399999999999999</c:v>
                </c:pt>
                <c:pt idx="15928">
                  <c:v>0.48699999999999999</c:v>
                </c:pt>
                <c:pt idx="15929">
                  <c:v>0.44900000000000001</c:v>
                </c:pt>
                <c:pt idx="15930">
                  <c:v>0.39600000000000002</c:v>
                </c:pt>
                <c:pt idx="15931">
                  <c:v>0.34200000000000003</c:v>
                </c:pt>
                <c:pt idx="15932">
                  <c:v>0.71099999999999997</c:v>
                </c:pt>
                <c:pt idx="15933">
                  <c:v>0.69299999999999995</c:v>
                </c:pt>
                <c:pt idx="15934">
                  <c:v>0.72199999999999998</c:v>
                </c:pt>
                <c:pt idx="15935">
                  <c:v>0.71199999999999997</c:v>
                </c:pt>
                <c:pt idx="15936">
                  <c:v>0.70599999999999996</c:v>
                </c:pt>
                <c:pt idx="15937">
                  <c:v>0.65300000000000002</c:v>
                </c:pt>
                <c:pt idx="15938">
                  <c:v>0.63800000000000001</c:v>
                </c:pt>
                <c:pt idx="15939">
                  <c:v>0.61899999999999999</c:v>
                </c:pt>
                <c:pt idx="15940">
                  <c:v>0.60799999999999998</c:v>
                </c:pt>
                <c:pt idx="15941">
                  <c:v>0.59599999999999997</c:v>
                </c:pt>
                <c:pt idx="15942">
                  <c:v>0.57499999999999996</c:v>
                </c:pt>
                <c:pt idx="15943">
                  <c:v>0.56399999999999995</c:v>
                </c:pt>
                <c:pt idx="15944">
                  <c:v>0.73599999999999999</c:v>
                </c:pt>
                <c:pt idx="15945">
                  <c:v>0.72</c:v>
                </c:pt>
                <c:pt idx="15946">
                  <c:v>0.71899999999999997</c:v>
                </c:pt>
                <c:pt idx="15947">
                  <c:v>0.70199999999999996</c:v>
                </c:pt>
                <c:pt idx="15948">
                  <c:v>0.64900000000000002</c:v>
                </c:pt>
                <c:pt idx="15949">
                  <c:v>0.63400000000000001</c:v>
                </c:pt>
                <c:pt idx="15950">
                  <c:v>0.61499999999999999</c:v>
                </c:pt>
                <c:pt idx="15951">
                  <c:v>0.60299999999999998</c:v>
                </c:pt>
                <c:pt idx="15952">
                  <c:v>0.59199999999999997</c:v>
                </c:pt>
                <c:pt idx="15953">
                  <c:v>0.58099999999999996</c:v>
                </c:pt>
                <c:pt idx="15954">
                  <c:v>0.57099999999999995</c:v>
                </c:pt>
                <c:pt idx="15955">
                  <c:v>0.56000000000000005</c:v>
                </c:pt>
                <c:pt idx="15956">
                  <c:v>0.55000000000000004</c:v>
                </c:pt>
                <c:pt idx="15957">
                  <c:v>0.54</c:v>
                </c:pt>
                <c:pt idx="15958">
                  <c:v>0.73099999999999998</c:v>
                </c:pt>
                <c:pt idx="15959">
                  <c:v>0.71499999999999997</c:v>
                </c:pt>
                <c:pt idx="15960">
                  <c:v>0.71299999999999997</c:v>
                </c:pt>
                <c:pt idx="15961">
                  <c:v>0.69699999999999995</c:v>
                </c:pt>
                <c:pt idx="15962">
                  <c:v>0.64400000000000002</c:v>
                </c:pt>
                <c:pt idx="15963">
                  <c:v>0.65500000000000003</c:v>
                </c:pt>
                <c:pt idx="15964">
                  <c:v>0.61399999999999999</c:v>
                </c:pt>
                <c:pt idx="15965">
                  <c:v>0.59899999999999998</c:v>
                </c:pt>
                <c:pt idx="15966">
                  <c:v>0.58799999999999997</c:v>
                </c:pt>
                <c:pt idx="15967">
                  <c:v>0.57699999999999996</c:v>
                </c:pt>
                <c:pt idx="15968">
                  <c:v>0.56599999999999995</c:v>
                </c:pt>
                <c:pt idx="15969">
                  <c:v>0.55600000000000005</c:v>
                </c:pt>
                <c:pt idx="15970">
                  <c:v>0.54600000000000004</c:v>
                </c:pt>
                <c:pt idx="15971">
                  <c:v>0.53600000000000003</c:v>
                </c:pt>
                <c:pt idx="15972">
                  <c:v>0.76400000000000001</c:v>
                </c:pt>
                <c:pt idx="15973">
                  <c:v>0.745</c:v>
                </c:pt>
                <c:pt idx="15974">
                  <c:v>0.72399999999999998</c:v>
                </c:pt>
                <c:pt idx="15975">
                  <c:v>0.70499999999999996</c:v>
                </c:pt>
                <c:pt idx="15976">
                  <c:v>0.66800000000000004</c:v>
                </c:pt>
                <c:pt idx="15977">
                  <c:v>0.65</c:v>
                </c:pt>
                <c:pt idx="15978">
                  <c:v>0.60899999999999999</c:v>
                </c:pt>
                <c:pt idx="15979">
                  <c:v>0.59499999999999997</c:v>
                </c:pt>
                <c:pt idx="15980">
                  <c:v>0.58399999999999996</c:v>
                </c:pt>
                <c:pt idx="15981">
                  <c:v>0.57299999999999995</c:v>
                </c:pt>
                <c:pt idx="15982">
                  <c:v>0.56200000000000006</c:v>
                </c:pt>
                <c:pt idx="15983">
                  <c:v>0.55200000000000005</c:v>
                </c:pt>
                <c:pt idx="15984">
                  <c:v>0.54200000000000004</c:v>
                </c:pt>
                <c:pt idx="15985">
                  <c:v>0.53200000000000003</c:v>
                </c:pt>
                <c:pt idx="15986">
                  <c:v>0.52200000000000002</c:v>
                </c:pt>
                <c:pt idx="15987">
                  <c:v>0.51300000000000001</c:v>
                </c:pt>
                <c:pt idx="15988">
                  <c:v>0.74</c:v>
                </c:pt>
                <c:pt idx="15989">
                  <c:v>0.75800000000000001</c:v>
                </c:pt>
                <c:pt idx="15990">
                  <c:v>0.74299999999999999</c:v>
                </c:pt>
                <c:pt idx="15991">
                  <c:v>0.73499999999999999</c:v>
                </c:pt>
                <c:pt idx="15992">
                  <c:v>0.72</c:v>
                </c:pt>
                <c:pt idx="15993">
                  <c:v>0.67400000000000004</c:v>
                </c:pt>
                <c:pt idx="15994">
                  <c:v>0.66100000000000003</c:v>
                </c:pt>
                <c:pt idx="15995">
                  <c:v>0.64200000000000002</c:v>
                </c:pt>
                <c:pt idx="15996">
                  <c:v>0.629</c:v>
                </c:pt>
                <c:pt idx="15997">
                  <c:v>0.61699999999999999</c:v>
                </c:pt>
                <c:pt idx="15998">
                  <c:v>0.59299999999999997</c:v>
                </c:pt>
                <c:pt idx="15999">
                  <c:v>0.58099999999999996</c:v>
                </c:pt>
                <c:pt idx="16000">
                  <c:v>0.74199999999999999</c:v>
                </c:pt>
                <c:pt idx="16001">
                  <c:v>0.73199999999999998</c:v>
                </c:pt>
                <c:pt idx="16002">
                  <c:v>0.72599999999999998</c:v>
                </c:pt>
                <c:pt idx="16003">
                  <c:v>0.71599999999999997</c:v>
                </c:pt>
                <c:pt idx="16004">
                  <c:v>0.67</c:v>
                </c:pt>
                <c:pt idx="16005">
                  <c:v>0.65700000000000003</c:v>
                </c:pt>
                <c:pt idx="16006">
                  <c:v>0.63900000000000001</c:v>
                </c:pt>
                <c:pt idx="16007">
                  <c:v>0.626</c:v>
                </c:pt>
                <c:pt idx="16008">
                  <c:v>0.61199999999999999</c:v>
                </c:pt>
                <c:pt idx="16009">
                  <c:v>0.6</c:v>
                </c:pt>
                <c:pt idx="16010">
                  <c:v>0.58899999999999997</c:v>
                </c:pt>
                <c:pt idx="16011">
                  <c:v>0.57699999999999996</c:v>
                </c:pt>
                <c:pt idx="16012">
                  <c:v>0.56599999999999995</c:v>
                </c:pt>
                <c:pt idx="16013">
                  <c:v>0.55500000000000005</c:v>
                </c:pt>
                <c:pt idx="16014">
                  <c:v>0.73599999999999999</c:v>
                </c:pt>
                <c:pt idx="16015">
                  <c:v>0.72699999999999998</c:v>
                </c:pt>
                <c:pt idx="16016">
                  <c:v>0.73699999999999999</c:v>
                </c:pt>
                <c:pt idx="16017">
                  <c:v>0.72599999999999998</c:v>
                </c:pt>
                <c:pt idx="16018">
                  <c:v>0.68100000000000005</c:v>
                </c:pt>
                <c:pt idx="16019">
                  <c:v>0.67</c:v>
                </c:pt>
                <c:pt idx="16020">
                  <c:v>0.63400000000000001</c:v>
                </c:pt>
                <c:pt idx="16021">
                  <c:v>0.622</c:v>
                </c:pt>
                <c:pt idx="16022">
                  <c:v>0.60799999999999998</c:v>
                </c:pt>
                <c:pt idx="16023">
                  <c:v>0.59599999999999997</c:v>
                </c:pt>
                <c:pt idx="16024">
                  <c:v>0.58399999999999996</c:v>
                </c:pt>
                <c:pt idx="16025">
                  <c:v>0.57299999999999995</c:v>
                </c:pt>
                <c:pt idx="16026">
                  <c:v>0.56200000000000006</c:v>
                </c:pt>
                <c:pt idx="16027">
                  <c:v>0.55100000000000005</c:v>
                </c:pt>
                <c:pt idx="16028">
                  <c:v>0.76900000000000002</c:v>
                </c:pt>
                <c:pt idx="16029">
                  <c:v>0.75800000000000001</c:v>
                </c:pt>
                <c:pt idx="16030">
                  <c:v>0.73099999999999998</c:v>
                </c:pt>
                <c:pt idx="16031">
                  <c:v>0.72</c:v>
                </c:pt>
                <c:pt idx="16032">
                  <c:v>0.67600000000000005</c:v>
                </c:pt>
                <c:pt idx="16033">
                  <c:v>0.66500000000000004</c:v>
                </c:pt>
                <c:pt idx="16034">
                  <c:v>0.63</c:v>
                </c:pt>
                <c:pt idx="16035">
                  <c:v>0.61699999999999999</c:v>
                </c:pt>
                <c:pt idx="16036">
                  <c:v>0.60299999999999998</c:v>
                </c:pt>
                <c:pt idx="16037">
                  <c:v>0.59099999999999997</c:v>
                </c:pt>
                <c:pt idx="16038">
                  <c:v>0.57999999999999996</c:v>
                </c:pt>
                <c:pt idx="16039">
                  <c:v>0.56899999999999995</c:v>
                </c:pt>
                <c:pt idx="16040">
                  <c:v>0.55800000000000005</c:v>
                </c:pt>
                <c:pt idx="16041">
                  <c:v>0.54700000000000004</c:v>
                </c:pt>
                <c:pt idx="16042">
                  <c:v>0.53600000000000003</c:v>
                </c:pt>
                <c:pt idx="16043">
                  <c:v>0.52600000000000002</c:v>
                </c:pt>
                <c:pt idx="16044">
                  <c:v>0.74299999999999999</c:v>
                </c:pt>
                <c:pt idx="16045">
                  <c:v>0.76300000000000001</c:v>
                </c:pt>
                <c:pt idx="16046">
                  <c:v>0.747</c:v>
                </c:pt>
                <c:pt idx="16047">
                  <c:v>0.73799999999999999</c:v>
                </c:pt>
                <c:pt idx="16048">
                  <c:v>0.70499999999999996</c:v>
                </c:pt>
                <c:pt idx="16049">
                  <c:v>0.65900000000000003</c:v>
                </c:pt>
                <c:pt idx="16050">
                  <c:v>0.64300000000000002</c:v>
                </c:pt>
                <c:pt idx="16051">
                  <c:v>0.63100000000000001</c:v>
                </c:pt>
                <c:pt idx="16052">
                  <c:v>0.61799999999999999</c:v>
                </c:pt>
                <c:pt idx="16053">
                  <c:v>0.60599999999999998</c:v>
                </c:pt>
                <c:pt idx="16054">
                  <c:v>0.58299999999999996</c:v>
                </c:pt>
                <c:pt idx="16055">
                  <c:v>0.57199999999999995</c:v>
                </c:pt>
                <c:pt idx="16056">
                  <c:v>0.73099999999999998</c:v>
                </c:pt>
                <c:pt idx="16057">
                  <c:v>0.72199999999999998</c:v>
                </c:pt>
                <c:pt idx="16058">
                  <c:v>0.73199999999999998</c:v>
                </c:pt>
                <c:pt idx="16059">
                  <c:v>0.71399999999999997</c:v>
                </c:pt>
                <c:pt idx="16060">
                  <c:v>0.67800000000000005</c:v>
                </c:pt>
                <c:pt idx="16061">
                  <c:v>0.66100000000000003</c:v>
                </c:pt>
                <c:pt idx="16062">
                  <c:v>0.627</c:v>
                </c:pt>
                <c:pt idx="16063">
                  <c:v>0.61299999999999999</c:v>
                </c:pt>
                <c:pt idx="16064">
                  <c:v>0.60199999999999998</c:v>
                </c:pt>
                <c:pt idx="16065">
                  <c:v>0.59</c:v>
                </c:pt>
                <c:pt idx="16066">
                  <c:v>0.57899999999999996</c:v>
                </c:pt>
                <c:pt idx="16067">
                  <c:v>0.56799999999999995</c:v>
                </c:pt>
                <c:pt idx="16068">
                  <c:v>0.55700000000000005</c:v>
                </c:pt>
                <c:pt idx="16069">
                  <c:v>0.54600000000000004</c:v>
                </c:pt>
                <c:pt idx="16070">
                  <c:v>0.76300000000000001</c:v>
                </c:pt>
                <c:pt idx="16071">
                  <c:v>0.753</c:v>
                </c:pt>
                <c:pt idx="16072">
                  <c:v>0.72599999999999998</c:v>
                </c:pt>
                <c:pt idx="16073">
                  <c:v>0.70799999999999996</c:v>
                </c:pt>
                <c:pt idx="16074">
                  <c:v>0.67300000000000004</c:v>
                </c:pt>
                <c:pt idx="16075">
                  <c:v>0.65600000000000003</c:v>
                </c:pt>
                <c:pt idx="16076">
                  <c:v>0.622</c:v>
                </c:pt>
                <c:pt idx="16077">
                  <c:v>0.60899999999999999</c:v>
                </c:pt>
                <c:pt idx="16078">
                  <c:v>0.59699999999999998</c:v>
                </c:pt>
                <c:pt idx="16079">
                  <c:v>0.58599999999999997</c:v>
                </c:pt>
                <c:pt idx="16080">
                  <c:v>0.57499999999999996</c:v>
                </c:pt>
                <c:pt idx="16081">
                  <c:v>0.56399999999999995</c:v>
                </c:pt>
                <c:pt idx="16082">
                  <c:v>0.55300000000000005</c:v>
                </c:pt>
                <c:pt idx="16083">
                  <c:v>0.54200000000000004</c:v>
                </c:pt>
                <c:pt idx="16084">
                  <c:v>0.75700000000000001</c:v>
                </c:pt>
                <c:pt idx="16085">
                  <c:v>0.747</c:v>
                </c:pt>
                <c:pt idx="16086">
                  <c:v>0.72</c:v>
                </c:pt>
                <c:pt idx="16087">
                  <c:v>0.70299999999999996</c:v>
                </c:pt>
                <c:pt idx="16088">
                  <c:v>0.66800000000000004</c:v>
                </c:pt>
                <c:pt idx="16089">
                  <c:v>0.65100000000000002</c:v>
                </c:pt>
                <c:pt idx="16090">
                  <c:v>0.61799999999999999</c:v>
                </c:pt>
                <c:pt idx="16091">
                  <c:v>0.625</c:v>
                </c:pt>
                <c:pt idx="16092">
                  <c:v>0.59299999999999997</c:v>
                </c:pt>
                <c:pt idx="16093">
                  <c:v>0.58199999999999996</c:v>
                </c:pt>
                <c:pt idx="16094">
                  <c:v>0.56999999999999995</c:v>
                </c:pt>
                <c:pt idx="16095">
                  <c:v>0.55900000000000005</c:v>
                </c:pt>
                <c:pt idx="16096">
                  <c:v>0.54900000000000004</c:v>
                </c:pt>
                <c:pt idx="16097">
                  <c:v>0.53800000000000003</c:v>
                </c:pt>
                <c:pt idx="16098">
                  <c:v>0.52800000000000002</c:v>
                </c:pt>
                <c:pt idx="16099">
                  <c:v>0.51900000000000002</c:v>
                </c:pt>
                <c:pt idx="16100">
                  <c:v>0.73199999999999998</c:v>
                </c:pt>
                <c:pt idx="16101">
                  <c:v>0.751</c:v>
                </c:pt>
                <c:pt idx="16102">
                  <c:v>0.75900000000000001</c:v>
                </c:pt>
                <c:pt idx="16103">
                  <c:v>0.75</c:v>
                </c:pt>
                <c:pt idx="16104">
                  <c:v>0.65400000000000003</c:v>
                </c:pt>
                <c:pt idx="16105">
                  <c:v>0.59599999999999997</c:v>
                </c:pt>
                <c:pt idx="16106">
                  <c:v>0.58699999999999997</c:v>
                </c:pt>
                <c:pt idx="16107">
                  <c:v>0.56999999999999995</c:v>
                </c:pt>
                <c:pt idx="16108">
                  <c:v>0.56200000000000006</c:v>
                </c:pt>
                <c:pt idx="16109">
                  <c:v>0.55300000000000005</c:v>
                </c:pt>
                <c:pt idx="16110">
                  <c:v>0.53500000000000003</c:v>
                </c:pt>
                <c:pt idx="16111">
                  <c:v>0.52600000000000002</c:v>
                </c:pt>
                <c:pt idx="16112">
                  <c:v>0.71499999999999997</c:v>
                </c:pt>
                <c:pt idx="16113">
                  <c:v>0.69899999999999995</c:v>
                </c:pt>
                <c:pt idx="16114">
                  <c:v>0.66500000000000004</c:v>
                </c:pt>
                <c:pt idx="16115">
                  <c:v>0.66900000000000004</c:v>
                </c:pt>
                <c:pt idx="16116">
                  <c:v>0.63900000000000001</c:v>
                </c:pt>
                <c:pt idx="16117">
                  <c:v>0.63100000000000001</c:v>
                </c:pt>
                <c:pt idx="16118">
                  <c:v>0.56699999999999995</c:v>
                </c:pt>
                <c:pt idx="16119">
                  <c:v>0.55900000000000005</c:v>
                </c:pt>
                <c:pt idx="16120">
                  <c:v>0.54900000000000004</c:v>
                </c:pt>
                <c:pt idx="16121">
                  <c:v>0.54100000000000004</c:v>
                </c:pt>
                <c:pt idx="16122">
                  <c:v>0.53200000000000003</c:v>
                </c:pt>
                <c:pt idx="16123">
                  <c:v>0.52300000000000002</c:v>
                </c:pt>
                <c:pt idx="16124">
                  <c:v>0.51400000000000001</c:v>
                </c:pt>
                <c:pt idx="16125">
                  <c:v>0.47899999999999998</c:v>
                </c:pt>
                <c:pt idx="16126">
                  <c:v>0.71599999999999997</c:v>
                </c:pt>
                <c:pt idx="16127">
                  <c:v>0.70399999999999996</c:v>
                </c:pt>
                <c:pt idx="16128">
                  <c:v>0.67700000000000005</c:v>
                </c:pt>
                <c:pt idx="16129">
                  <c:v>0.66400000000000003</c:v>
                </c:pt>
                <c:pt idx="16130">
                  <c:v>0.63400000000000001</c:v>
                </c:pt>
                <c:pt idx="16131">
                  <c:v>0.627</c:v>
                </c:pt>
                <c:pt idx="16132">
                  <c:v>0.56299999999999994</c:v>
                </c:pt>
                <c:pt idx="16133">
                  <c:v>0.55500000000000005</c:v>
                </c:pt>
                <c:pt idx="16134">
                  <c:v>0.54600000000000004</c:v>
                </c:pt>
                <c:pt idx="16135">
                  <c:v>0.53800000000000003</c:v>
                </c:pt>
                <c:pt idx="16136">
                  <c:v>0.52800000000000002</c:v>
                </c:pt>
                <c:pt idx="16137">
                  <c:v>0.51900000000000002</c:v>
                </c:pt>
                <c:pt idx="16138">
                  <c:v>0.51100000000000001</c:v>
                </c:pt>
                <c:pt idx="16139">
                  <c:v>0.502</c:v>
                </c:pt>
                <c:pt idx="16140">
                  <c:v>0.71099999999999997</c:v>
                </c:pt>
                <c:pt idx="16141">
                  <c:v>0.69899999999999995</c:v>
                </c:pt>
                <c:pt idx="16142">
                  <c:v>0.67200000000000004</c:v>
                </c:pt>
                <c:pt idx="16143">
                  <c:v>0.66</c:v>
                </c:pt>
                <c:pt idx="16144">
                  <c:v>0.63</c:v>
                </c:pt>
                <c:pt idx="16145">
                  <c:v>0.622</c:v>
                </c:pt>
                <c:pt idx="16146">
                  <c:v>0.55900000000000005</c:v>
                </c:pt>
                <c:pt idx="16147">
                  <c:v>0.55100000000000005</c:v>
                </c:pt>
                <c:pt idx="16148">
                  <c:v>0.54200000000000004</c:v>
                </c:pt>
                <c:pt idx="16149">
                  <c:v>0.53400000000000003</c:v>
                </c:pt>
                <c:pt idx="16150">
                  <c:v>0.52500000000000002</c:v>
                </c:pt>
                <c:pt idx="16151">
                  <c:v>0.51600000000000001</c:v>
                </c:pt>
                <c:pt idx="16152">
                  <c:v>0.50700000000000001</c:v>
                </c:pt>
                <c:pt idx="16153">
                  <c:v>0.499</c:v>
                </c:pt>
                <c:pt idx="16154">
                  <c:v>0.48499999999999999</c:v>
                </c:pt>
                <c:pt idx="16155">
                  <c:v>0.42699999999999999</c:v>
                </c:pt>
                <c:pt idx="16156">
                  <c:v>0.69699999999999995</c:v>
                </c:pt>
                <c:pt idx="16157">
                  <c:v>0.70499999999999996</c:v>
                </c:pt>
                <c:pt idx="16158">
                  <c:v>0.70199999999999996</c:v>
                </c:pt>
                <c:pt idx="16159">
                  <c:v>0.69199999999999995</c:v>
                </c:pt>
                <c:pt idx="16160">
                  <c:v>0.73799999999999999</c:v>
                </c:pt>
                <c:pt idx="16161">
                  <c:v>0.74399999999999999</c:v>
                </c:pt>
                <c:pt idx="16162">
                  <c:v>0.73399999999999999</c:v>
                </c:pt>
                <c:pt idx="16163">
                  <c:v>0.74</c:v>
                </c:pt>
                <c:pt idx="16164">
                  <c:v>0.72899999999999998</c:v>
                </c:pt>
                <c:pt idx="16165">
                  <c:v>0.71399999999999997</c:v>
                </c:pt>
                <c:pt idx="16166">
                  <c:v>0.77500000000000002</c:v>
                </c:pt>
                <c:pt idx="16167">
                  <c:v>0.76300000000000001</c:v>
                </c:pt>
                <c:pt idx="16168">
                  <c:v>0.74399999999999999</c:v>
                </c:pt>
                <c:pt idx="16169">
                  <c:v>0.746</c:v>
                </c:pt>
                <c:pt idx="16170">
                  <c:v>0.76900000000000002</c:v>
                </c:pt>
                <c:pt idx="16171">
                  <c:v>0.75700000000000001</c:v>
                </c:pt>
                <c:pt idx="16172">
                  <c:v>0.74099999999999999</c:v>
                </c:pt>
                <c:pt idx="16173">
                  <c:v>0.77</c:v>
                </c:pt>
                <c:pt idx="16174">
                  <c:v>0.76100000000000001</c:v>
                </c:pt>
                <c:pt idx="16175">
                  <c:v>0.72899999999999998</c:v>
                </c:pt>
                <c:pt idx="16176">
                  <c:v>0.76500000000000001</c:v>
                </c:pt>
                <c:pt idx="16177">
                  <c:v>0.755</c:v>
                </c:pt>
                <c:pt idx="16178">
                  <c:v>0.72399999999999998</c:v>
                </c:pt>
                <c:pt idx="16179">
                  <c:v>0.76</c:v>
                </c:pt>
                <c:pt idx="16180">
                  <c:v>0.75</c:v>
                </c:pt>
                <c:pt idx="16181">
                  <c:v>0.77200000000000002</c:v>
                </c:pt>
                <c:pt idx="16182">
                  <c:v>0.73499999999999999</c:v>
                </c:pt>
                <c:pt idx="16183">
                  <c:v>0.72599999999999998</c:v>
                </c:pt>
                <c:pt idx="16184">
                  <c:v>0.76700000000000002</c:v>
                </c:pt>
                <c:pt idx="16185">
                  <c:v>0.73</c:v>
                </c:pt>
                <c:pt idx="16186">
                  <c:v>0.76100000000000001</c:v>
                </c:pt>
                <c:pt idx="16187">
                  <c:v>0.77500000000000002</c:v>
                </c:pt>
                <c:pt idx="16188">
                  <c:v>0.73399999999999999</c:v>
                </c:pt>
                <c:pt idx="16189">
                  <c:v>0.76900000000000002</c:v>
                </c:pt>
                <c:pt idx="16190">
                  <c:v>0.746</c:v>
                </c:pt>
                <c:pt idx="16191">
                  <c:v>0.82399999999999995</c:v>
                </c:pt>
                <c:pt idx="16192">
                  <c:v>0.75900000000000001</c:v>
                </c:pt>
                <c:pt idx="16193">
                  <c:v>0.81399999999999995</c:v>
                </c:pt>
                <c:pt idx="16194">
                  <c:v>0.8</c:v>
                </c:pt>
                <c:pt idx="16195">
                  <c:v>0.80900000000000005</c:v>
                </c:pt>
                <c:pt idx="16196">
                  <c:v>0.79400000000000004</c:v>
                </c:pt>
                <c:pt idx="16197">
                  <c:v>0.76400000000000001</c:v>
                </c:pt>
                <c:pt idx="16198">
                  <c:v>0.80300000000000005</c:v>
                </c:pt>
                <c:pt idx="16199">
                  <c:v>0.78900000000000003</c:v>
                </c:pt>
                <c:pt idx="16200">
                  <c:v>0.75900000000000001</c:v>
                </c:pt>
                <c:pt idx="16201">
                  <c:v>0.80700000000000005</c:v>
                </c:pt>
                <c:pt idx="16202">
                  <c:v>0.75600000000000001</c:v>
                </c:pt>
                <c:pt idx="16203">
                  <c:v>0.755</c:v>
                </c:pt>
                <c:pt idx="16204">
                  <c:v>0.76</c:v>
                </c:pt>
                <c:pt idx="16205">
                  <c:v>0.78</c:v>
                </c:pt>
                <c:pt idx="16206">
                  <c:v>0.754</c:v>
                </c:pt>
                <c:pt idx="16207">
                  <c:v>0.746</c:v>
                </c:pt>
                <c:pt idx="16208">
                  <c:v>0.77500000000000002</c:v>
                </c:pt>
                <c:pt idx="16209">
                  <c:v>0.78600000000000003</c:v>
                </c:pt>
                <c:pt idx="16210">
                  <c:v>0.77700000000000002</c:v>
                </c:pt>
                <c:pt idx="16211">
                  <c:v>0.77700000000000002</c:v>
                </c:pt>
                <c:pt idx="16212">
                  <c:v>0.78100000000000003</c:v>
                </c:pt>
                <c:pt idx="16213">
                  <c:v>0.77500000000000002</c:v>
                </c:pt>
                <c:pt idx="16214">
                  <c:v>0.76600000000000001</c:v>
                </c:pt>
                <c:pt idx="16215">
                  <c:v>0.78700000000000003</c:v>
                </c:pt>
                <c:pt idx="16216">
                  <c:v>0.79300000000000004</c:v>
                </c:pt>
                <c:pt idx="16217">
                  <c:v>0.78400000000000003</c:v>
                </c:pt>
                <c:pt idx="16218">
                  <c:v>0.78700000000000003</c:v>
                </c:pt>
                <c:pt idx="16219">
                  <c:v>0.77800000000000002</c:v>
                </c:pt>
                <c:pt idx="16220">
                  <c:v>0.78100000000000003</c:v>
                </c:pt>
                <c:pt idx="16221">
                  <c:v>0.77200000000000002</c:v>
                </c:pt>
                <c:pt idx="16222">
                  <c:v>0.755</c:v>
                </c:pt>
                <c:pt idx="16223">
                  <c:v>0.79200000000000004</c:v>
                </c:pt>
                <c:pt idx="16224">
                  <c:v>0.76200000000000001</c:v>
                </c:pt>
                <c:pt idx="16225">
                  <c:v>0.76700000000000002</c:v>
                </c:pt>
                <c:pt idx="16226">
                  <c:v>0.81100000000000005</c:v>
                </c:pt>
                <c:pt idx="16227">
                  <c:v>0.76200000000000001</c:v>
                </c:pt>
                <c:pt idx="16228">
                  <c:v>0.80500000000000005</c:v>
                </c:pt>
                <c:pt idx="16229">
                  <c:v>0.79600000000000004</c:v>
                </c:pt>
                <c:pt idx="16230">
                  <c:v>0.75700000000000001</c:v>
                </c:pt>
                <c:pt idx="16231">
                  <c:v>0.79900000000000004</c:v>
                </c:pt>
                <c:pt idx="16232">
                  <c:v>0.749</c:v>
                </c:pt>
                <c:pt idx="16233">
                  <c:v>0.78700000000000003</c:v>
                </c:pt>
                <c:pt idx="16234">
                  <c:v>0.77900000000000003</c:v>
                </c:pt>
                <c:pt idx="16235">
                  <c:v>0.752</c:v>
                </c:pt>
                <c:pt idx="16236">
                  <c:v>0.78100000000000003</c:v>
                </c:pt>
                <c:pt idx="16237">
                  <c:v>0.70699999999999996</c:v>
                </c:pt>
                <c:pt idx="16238">
                  <c:v>0.77600000000000002</c:v>
                </c:pt>
                <c:pt idx="16239">
                  <c:v>0.76800000000000002</c:v>
                </c:pt>
                <c:pt idx="16240">
                  <c:v>0.77500000000000002</c:v>
                </c:pt>
                <c:pt idx="16241">
                  <c:v>0.77800000000000002</c:v>
                </c:pt>
                <c:pt idx="16242">
                  <c:v>0.76900000000000002</c:v>
                </c:pt>
                <c:pt idx="16243">
                  <c:v>0.76900000000000002</c:v>
                </c:pt>
                <c:pt idx="16244">
                  <c:v>0.77300000000000002</c:v>
                </c:pt>
                <c:pt idx="16245">
                  <c:v>0.79600000000000004</c:v>
                </c:pt>
                <c:pt idx="16246">
                  <c:v>0.78700000000000003</c:v>
                </c:pt>
                <c:pt idx="16247">
                  <c:v>0.78500000000000003</c:v>
                </c:pt>
                <c:pt idx="16248">
                  <c:v>0.79</c:v>
                </c:pt>
                <c:pt idx="16249">
                  <c:v>0.78100000000000003</c:v>
                </c:pt>
                <c:pt idx="16250">
                  <c:v>0.78500000000000003</c:v>
                </c:pt>
                <c:pt idx="16251">
                  <c:v>0.77600000000000002</c:v>
                </c:pt>
                <c:pt idx="16252">
                  <c:v>0.83799999999999997</c:v>
                </c:pt>
                <c:pt idx="16253">
                  <c:v>0.82799999999999996</c:v>
                </c:pt>
                <c:pt idx="16254">
                  <c:v>0.81599999999999995</c:v>
                </c:pt>
                <c:pt idx="16255">
                  <c:v>0.82099999999999995</c:v>
                </c:pt>
                <c:pt idx="16256">
                  <c:v>0.80700000000000005</c:v>
                </c:pt>
                <c:pt idx="16257">
                  <c:v>0.81</c:v>
                </c:pt>
                <c:pt idx="16258">
                  <c:v>0.80100000000000005</c:v>
                </c:pt>
                <c:pt idx="16259">
                  <c:v>0.80400000000000005</c:v>
                </c:pt>
                <c:pt idx="16260">
                  <c:v>0.79500000000000004</c:v>
                </c:pt>
                <c:pt idx="16261">
                  <c:v>0.76100000000000001</c:v>
                </c:pt>
                <c:pt idx="16262">
                  <c:v>0.75600000000000001</c:v>
                </c:pt>
                <c:pt idx="16263">
                  <c:v>0.748</c:v>
                </c:pt>
                <c:pt idx="16264">
                  <c:v>0.755</c:v>
                </c:pt>
                <c:pt idx="16265">
                  <c:v>0.77700000000000002</c:v>
                </c:pt>
                <c:pt idx="16266">
                  <c:v>0.751</c:v>
                </c:pt>
                <c:pt idx="16267">
                  <c:v>0.74299999999999999</c:v>
                </c:pt>
                <c:pt idx="16268">
                  <c:v>0.77200000000000002</c:v>
                </c:pt>
                <c:pt idx="16269">
                  <c:v>0.77500000000000002</c:v>
                </c:pt>
                <c:pt idx="16270">
                  <c:v>0.77300000000000002</c:v>
                </c:pt>
                <c:pt idx="16271">
                  <c:v>0.77800000000000002</c:v>
                </c:pt>
                <c:pt idx="16272">
                  <c:v>0.77</c:v>
                </c:pt>
                <c:pt idx="16273">
                  <c:v>0.76800000000000002</c:v>
                </c:pt>
                <c:pt idx="16274">
                  <c:v>0.77200000000000002</c:v>
                </c:pt>
                <c:pt idx="16275">
                  <c:v>0.76500000000000001</c:v>
                </c:pt>
                <c:pt idx="16276">
                  <c:v>0.76300000000000001</c:v>
                </c:pt>
                <c:pt idx="16277">
                  <c:v>0.78700000000000003</c:v>
                </c:pt>
                <c:pt idx="16278">
                  <c:v>0.78400000000000003</c:v>
                </c:pt>
                <c:pt idx="16279">
                  <c:v>0.77500000000000002</c:v>
                </c:pt>
                <c:pt idx="16280">
                  <c:v>0.78100000000000003</c:v>
                </c:pt>
                <c:pt idx="16281">
                  <c:v>0.77800000000000002</c:v>
                </c:pt>
                <c:pt idx="16282">
                  <c:v>0.77600000000000002</c:v>
                </c:pt>
                <c:pt idx="16283">
                  <c:v>0.77300000000000002</c:v>
                </c:pt>
                <c:pt idx="16284">
                  <c:v>0.82899999999999996</c:v>
                </c:pt>
                <c:pt idx="16285">
                  <c:v>0.76200000000000001</c:v>
                </c:pt>
                <c:pt idx="16286">
                  <c:v>0.751</c:v>
                </c:pt>
                <c:pt idx="16287">
                  <c:v>0.81200000000000006</c:v>
                </c:pt>
                <c:pt idx="16288">
                  <c:v>0.748</c:v>
                </c:pt>
                <c:pt idx="16289">
                  <c:v>0.751</c:v>
                </c:pt>
                <c:pt idx="16290">
                  <c:v>0.74299999999999999</c:v>
                </c:pt>
                <c:pt idx="16291">
                  <c:v>0.746</c:v>
                </c:pt>
                <c:pt idx="16292">
                  <c:v>0.73699999999999999</c:v>
                </c:pt>
                <c:pt idx="16293">
                  <c:v>0.73</c:v>
                </c:pt>
                <c:pt idx="16294">
                  <c:v>0.76500000000000001</c:v>
                </c:pt>
                <c:pt idx="16295">
                  <c:v>0.75600000000000001</c:v>
                </c:pt>
                <c:pt idx="16296">
                  <c:v>0.746</c:v>
                </c:pt>
                <c:pt idx="16297">
                  <c:v>0.76500000000000001</c:v>
                </c:pt>
                <c:pt idx="16298">
                  <c:v>0.75900000000000001</c:v>
                </c:pt>
                <c:pt idx="16299">
                  <c:v>0.75</c:v>
                </c:pt>
                <c:pt idx="16300">
                  <c:v>0.76</c:v>
                </c:pt>
                <c:pt idx="16301">
                  <c:v>0.76400000000000001</c:v>
                </c:pt>
                <c:pt idx="16302">
                  <c:v>0.754</c:v>
                </c:pt>
                <c:pt idx="16303">
                  <c:v>0.748</c:v>
                </c:pt>
                <c:pt idx="16304">
                  <c:v>0.77600000000000002</c:v>
                </c:pt>
                <c:pt idx="16305">
                  <c:v>0.76600000000000001</c:v>
                </c:pt>
                <c:pt idx="16306">
                  <c:v>0.73</c:v>
                </c:pt>
                <c:pt idx="16307">
                  <c:v>0.77</c:v>
                </c:pt>
                <c:pt idx="16308">
                  <c:v>0.76100000000000001</c:v>
                </c:pt>
                <c:pt idx="16309">
                  <c:v>0.76300000000000001</c:v>
                </c:pt>
                <c:pt idx="16310">
                  <c:v>0.73799999999999999</c:v>
                </c:pt>
                <c:pt idx="16311">
                  <c:v>0.72799999999999998</c:v>
                </c:pt>
                <c:pt idx="16312">
                  <c:v>0.752</c:v>
                </c:pt>
                <c:pt idx="16313">
                  <c:v>0.73299999999999998</c:v>
                </c:pt>
                <c:pt idx="16314">
                  <c:v>0.746</c:v>
                </c:pt>
                <c:pt idx="16315">
                  <c:v>0.72799999999999998</c:v>
                </c:pt>
                <c:pt idx="16316">
                  <c:v>0.74099999999999999</c:v>
                </c:pt>
                <c:pt idx="16317">
                  <c:v>0.72199999999999998</c:v>
                </c:pt>
                <c:pt idx="16318">
                  <c:v>0.82599999999999996</c:v>
                </c:pt>
                <c:pt idx="16319">
                  <c:v>0.79300000000000004</c:v>
                </c:pt>
                <c:pt idx="16320">
                  <c:v>0.73799999999999999</c:v>
                </c:pt>
                <c:pt idx="16321">
                  <c:v>0.73399999999999999</c:v>
                </c:pt>
                <c:pt idx="16322">
                  <c:v>0.71799999999999997</c:v>
                </c:pt>
                <c:pt idx="16323">
                  <c:v>0.72899999999999998</c:v>
                </c:pt>
                <c:pt idx="16324">
                  <c:v>0.71399999999999997</c:v>
                </c:pt>
                <c:pt idx="16325">
                  <c:v>0.76300000000000001</c:v>
                </c:pt>
                <c:pt idx="16326">
                  <c:v>0.74399999999999999</c:v>
                </c:pt>
                <c:pt idx="16327">
                  <c:v>0.75700000000000001</c:v>
                </c:pt>
                <c:pt idx="16328">
                  <c:v>0.73899999999999999</c:v>
                </c:pt>
                <c:pt idx="16329">
                  <c:v>0.751</c:v>
                </c:pt>
                <c:pt idx="16330">
                  <c:v>0.73299999999999998</c:v>
                </c:pt>
                <c:pt idx="16331">
                  <c:v>0.71899999999999997</c:v>
                </c:pt>
                <c:pt idx="16332">
                  <c:v>0.70699999999999996</c:v>
                </c:pt>
                <c:pt idx="16333">
                  <c:v>0.71399999999999997</c:v>
                </c:pt>
                <c:pt idx="16334">
                  <c:v>0.70199999999999996</c:v>
                </c:pt>
                <c:pt idx="16335">
                  <c:v>0.70899999999999996</c:v>
                </c:pt>
                <c:pt idx="16336">
                  <c:v>0.69699999999999995</c:v>
                </c:pt>
                <c:pt idx="16337">
                  <c:v>0.74</c:v>
                </c:pt>
                <c:pt idx="16338">
                  <c:v>0.72799999999999998</c:v>
                </c:pt>
                <c:pt idx="16339">
                  <c:v>0.73399999999999999</c:v>
                </c:pt>
                <c:pt idx="16340">
                  <c:v>0.76700000000000002</c:v>
                </c:pt>
                <c:pt idx="16341">
                  <c:v>0.77900000000000003</c:v>
                </c:pt>
                <c:pt idx="16342">
                  <c:v>0.76900000000000002</c:v>
                </c:pt>
                <c:pt idx="16343">
                  <c:v>0.77400000000000002</c:v>
                </c:pt>
                <c:pt idx="16344">
                  <c:v>0.76400000000000001</c:v>
                </c:pt>
                <c:pt idx="16345">
                  <c:v>0.76900000000000002</c:v>
                </c:pt>
                <c:pt idx="16346">
                  <c:v>0.75900000000000001</c:v>
                </c:pt>
                <c:pt idx="16347">
                  <c:v>0.76200000000000001</c:v>
                </c:pt>
                <c:pt idx="16348">
                  <c:v>0.753</c:v>
                </c:pt>
                <c:pt idx="16349">
                  <c:v>0.75700000000000001</c:v>
                </c:pt>
                <c:pt idx="16350">
                  <c:v>0.748</c:v>
                </c:pt>
                <c:pt idx="16351">
                  <c:v>0.752</c:v>
                </c:pt>
                <c:pt idx="16352">
                  <c:v>0.74299999999999999</c:v>
                </c:pt>
                <c:pt idx="16353">
                  <c:v>0.77100000000000002</c:v>
                </c:pt>
                <c:pt idx="16354">
                  <c:v>0.76100000000000001</c:v>
                </c:pt>
                <c:pt idx="16355">
                  <c:v>0.76500000000000001</c:v>
                </c:pt>
                <c:pt idx="16356">
                  <c:v>0.75600000000000001</c:v>
                </c:pt>
                <c:pt idx="16357">
                  <c:v>0.76</c:v>
                </c:pt>
                <c:pt idx="16358">
                  <c:v>0.75</c:v>
                </c:pt>
                <c:pt idx="16359">
                  <c:v>0.74099999999999999</c:v>
                </c:pt>
                <c:pt idx="16360">
                  <c:v>0.76300000000000001</c:v>
                </c:pt>
                <c:pt idx="16361">
                  <c:v>0.81100000000000005</c:v>
                </c:pt>
                <c:pt idx="16362">
                  <c:v>0.80200000000000005</c:v>
                </c:pt>
                <c:pt idx="16363">
                  <c:v>0.80500000000000005</c:v>
                </c:pt>
                <c:pt idx="16364">
                  <c:v>0.79600000000000004</c:v>
                </c:pt>
                <c:pt idx="16365">
                  <c:v>0.8</c:v>
                </c:pt>
                <c:pt idx="16366">
                  <c:v>0.75</c:v>
                </c:pt>
                <c:pt idx="16367">
                  <c:v>0.753</c:v>
                </c:pt>
                <c:pt idx="16368">
                  <c:v>0.74399999999999999</c:v>
                </c:pt>
                <c:pt idx="16369">
                  <c:v>0.747</c:v>
                </c:pt>
                <c:pt idx="16370">
                  <c:v>0.73899999999999999</c:v>
                </c:pt>
                <c:pt idx="16371">
                  <c:v>0.74199999999999999</c:v>
                </c:pt>
                <c:pt idx="16372">
                  <c:v>0.76900000000000002</c:v>
                </c:pt>
                <c:pt idx="16373">
                  <c:v>0.77300000000000002</c:v>
                </c:pt>
                <c:pt idx="16374">
                  <c:v>0.76400000000000001</c:v>
                </c:pt>
                <c:pt idx="16375">
                  <c:v>0.76800000000000002</c:v>
                </c:pt>
                <c:pt idx="16376">
                  <c:v>0.75800000000000001</c:v>
                </c:pt>
                <c:pt idx="16377">
                  <c:v>0.76200000000000001</c:v>
                </c:pt>
                <c:pt idx="16378">
                  <c:v>0.77</c:v>
                </c:pt>
                <c:pt idx="16379">
                  <c:v>0.77400000000000002</c:v>
                </c:pt>
                <c:pt idx="16380">
                  <c:v>0.80800000000000005</c:v>
                </c:pt>
                <c:pt idx="16381">
                  <c:v>0.80200000000000005</c:v>
                </c:pt>
                <c:pt idx="16382">
                  <c:v>0.79300000000000004</c:v>
                </c:pt>
                <c:pt idx="16383">
                  <c:v>0.79600000000000004</c:v>
                </c:pt>
                <c:pt idx="16384">
                  <c:v>0.747</c:v>
                </c:pt>
                <c:pt idx="16385">
                  <c:v>0.749</c:v>
                </c:pt>
                <c:pt idx="16386">
                  <c:v>0.74099999999999999</c:v>
                </c:pt>
                <c:pt idx="16387">
                  <c:v>0.74399999999999999</c:v>
                </c:pt>
                <c:pt idx="16388">
                  <c:v>0.73599999999999999</c:v>
                </c:pt>
                <c:pt idx="16389">
                  <c:v>0.73899999999999999</c:v>
                </c:pt>
                <c:pt idx="16390">
                  <c:v>0.76600000000000001</c:v>
                </c:pt>
                <c:pt idx="16391">
                  <c:v>0.77</c:v>
                </c:pt>
                <c:pt idx="16392">
                  <c:v>0.76</c:v>
                </c:pt>
                <c:pt idx="16393">
                  <c:v>0.76400000000000001</c:v>
                </c:pt>
                <c:pt idx="16394">
                  <c:v>0.755</c:v>
                </c:pt>
                <c:pt idx="16395">
                  <c:v>0.75900000000000001</c:v>
                </c:pt>
                <c:pt idx="16396">
                  <c:v>0.749</c:v>
                </c:pt>
                <c:pt idx="16397">
                  <c:v>0.77</c:v>
                </c:pt>
                <c:pt idx="16398">
                  <c:v>0.76100000000000001</c:v>
                </c:pt>
                <c:pt idx="16399">
                  <c:v>0.76500000000000001</c:v>
                </c:pt>
                <c:pt idx="16400">
                  <c:v>0.75</c:v>
                </c:pt>
                <c:pt idx="16401">
                  <c:v>0.745</c:v>
                </c:pt>
                <c:pt idx="16402">
                  <c:v>0.73699999999999999</c:v>
                </c:pt>
                <c:pt idx="16403">
                  <c:v>0.73899999999999999</c:v>
                </c:pt>
                <c:pt idx="16404">
                  <c:v>0.73099999999999998</c:v>
                </c:pt>
                <c:pt idx="16405">
                  <c:v>0.75800000000000001</c:v>
                </c:pt>
                <c:pt idx="16406">
                  <c:v>0.749</c:v>
                </c:pt>
                <c:pt idx="16407">
                  <c:v>0.752</c:v>
                </c:pt>
                <c:pt idx="16408">
                  <c:v>0.74399999999999999</c:v>
                </c:pt>
                <c:pt idx="16409">
                  <c:v>0.747</c:v>
                </c:pt>
                <c:pt idx="16410">
                  <c:v>0.73799999999999999</c:v>
                </c:pt>
                <c:pt idx="16411">
                  <c:v>0.72799999999999998</c:v>
                </c:pt>
                <c:pt idx="16412">
                  <c:v>0.72</c:v>
                </c:pt>
                <c:pt idx="16413">
                  <c:v>0.72299999999999998</c:v>
                </c:pt>
                <c:pt idx="16414">
                  <c:v>0.71499999999999997</c:v>
                </c:pt>
                <c:pt idx="16415">
                  <c:v>0.71799999999999997</c:v>
                </c:pt>
                <c:pt idx="16416">
                  <c:v>0.71</c:v>
                </c:pt>
                <c:pt idx="16417">
                  <c:v>0.71299999999999997</c:v>
                </c:pt>
                <c:pt idx="16418">
                  <c:v>0.753</c:v>
                </c:pt>
                <c:pt idx="16419">
                  <c:v>0.75700000000000001</c:v>
                </c:pt>
                <c:pt idx="16420">
                  <c:v>0.74199999999999999</c:v>
                </c:pt>
                <c:pt idx="16421">
                  <c:v>0.73199999999999998</c:v>
                </c:pt>
                <c:pt idx="16422">
                  <c:v>0.75600000000000001</c:v>
                </c:pt>
                <c:pt idx="16423">
                  <c:v>0.73799999999999999</c:v>
                </c:pt>
                <c:pt idx="16424">
                  <c:v>0.72799999999999998</c:v>
                </c:pt>
                <c:pt idx="16425">
                  <c:v>0.72199999999999998</c:v>
                </c:pt>
                <c:pt idx="16426">
                  <c:v>0.751</c:v>
                </c:pt>
                <c:pt idx="16427">
                  <c:v>0.73299999999999998</c:v>
                </c:pt>
                <c:pt idx="16428">
                  <c:v>0.72299999999999998</c:v>
                </c:pt>
                <c:pt idx="16429">
                  <c:v>0.71699999999999997</c:v>
                </c:pt>
                <c:pt idx="16430">
                  <c:v>0.746</c:v>
                </c:pt>
                <c:pt idx="16431">
                  <c:v>0.76700000000000002</c:v>
                </c:pt>
                <c:pt idx="16432">
                  <c:v>0.75700000000000001</c:v>
                </c:pt>
                <c:pt idx="16433">
                  <c:v>0.751</c:v>
                </c:pt>
                <c:pt idx="16434">
                  <c:v>0.74099999999999999</c:v>
                </c:pt>
                <c:pt idx="16435">
                  <c:v>0.76100000000000001</c:v>
                </c:pt>
                <c:pt idx="16436">
                  <c:v>0.745</c:v>
                </c:pt>
                <c:pt idx="16437">
                  <c:v>0.73599999999999999</c:v>
                </c:pt>
                <c:pt idx="16438">
                  <c:v>0.75600000000000001</c:v>
                </c:pt>
                <c:pt idx="16439">
                  <c:v>0.76500000000000001</c:v>
                </c:pt>
                <c:pt idx="16440">
                  <c:v>0.755</c:v>
                </c:pt>
                <c:pt idx="16441">
                  <c:v>0.75900000000000001</c:v>
                </c:pt>
                <c:pt idx="16442">
                  <c:v>0.749</c:v>
                </c:pt>
                <c:pt idx="16443">
                  <c:v>0.754</c:v>
                </c:pt>
                <c:pt idx="16444">
                  <c:v>0.74399999999999999</c:v>
                </c:pt>
                <c:pt idx="16445">
                  <c:v>0.73499999999999999</c:v>
                </c:pt>
                <c:pt idx="16446">
                  <c:v>0.72599999999999998</c:v>
                </c:pt>
                <c:pt idx="16447">
                  <c:v>0.73</c:v>
                </c:pt>
                <c:pt idx="16448">
                  <c:v>0.72</c:v>
                </c:pt>
                <c:pt idx="16449">
                  <c:v>0.75900000000000001</c:v>
                </c:pt>
                <c:pt idx="16450">
                  <c:v>0.76200000000000001</c:v>
                </c:pt>
                <c:pt idx="16451">
                  <c:v>0.81699999999999995</c:v>
                </c:pt>
                <c:pt idx="16452">
                  <c:v>0.80700000000000005</c:v>
                </c:pt>
                <c:pt idx="16453">
                  <c:v>0.77200000000000002</c:v>
                </c:pt>
                <c:pt idx="16454">
                  <c:v>0.76300000000000001</c:v>
                </c:pt>
                <c:pt idx="16455">
                  <c:v>0.81100000000000005</c:v>
                </c:pt>
                <c:pt idx="16456">
                  <c:v>0.80200000000000005</c:v>
                </c:pt>
                <c:pt idx="16457">
                  <c:v>0.76700000000000002</c:v>
                </c:pt>
                <c:pt idx="16458">
                  <c:v>0.75700000000000001</c:v>
                </c:pt>
                <c:pt idx="16459">
                  <c:v>0.80600000000000005</c:v>
                </c:pt>
                <c:pt idx="16460">
                  <c:v>0.79600000000000004</c:v>
                </c:pt>
                <c:pt idx="16461">
                  <c:v>0.76200000000000001</c:v>
                </c:pt>
                <c:pt idx="16462">
                  <c:v>0.75900000000000001</c:v>
                </c:pt>
                <c:pt idx="16463">
                  <c:v>0.75900000000000001</c:v>
                </c:pt>
                <c:pt idx="16464">
                  <c:v>0.75</c:v>
                </c:pt>
                <c:pt idx="16465">
                  <c:v>0.78</c:v>
                </c:pt>
                <c:pt idx="16466">
                  <c:v>0.754</c:v>
                </c:pt>
                <c:pt idx="16467">
                  <c:v>0.745</c:v>
                </c:pt>
                <c:pt idx="16468">
                  <c:v>0.77500000000000002</c:v>
                </c:pt>
                <c:pt idx="16469">
                  <c:v>0.749</c:v>
                </c:pt>
                <c:pt idx="16470">
                  <c:v>0.77600000000000002</c:v>
                </c:pt>
                <c:pt idx="16471">
                  <c:v>0.78</c:v>
                </c:pt>
                <c:pt idx="16472">
                  <c:v>0.77100000000000002</c:v>
                </c:pt>
                <c:pt idx="16473">
                  <c:v>0.77400000000000002</c:v>
                </c:pt>
                <c:pt idx="16474">
                  <c:v>0.76500000000000001</c:v>
                </c:pt>
                <c:pt idx="16475">
                  <c:v>0.76900000000000002</c:v>
                </c:pt>
                <c:pt idx="16476">
                  <c:v>0.78300000000000003</c:v>
                </c:pt>
                <c:pt idx="16477">
                  <c:v>0.78</c:v>
                </c:pt>
                <c:pt idx="16478">
                  <c:v>0.76300000000000001</c:v>
                </c:pt>
                <c:pt idx="16479">
                  <c:v>0.80700000000000005</c:v>
                </c:pt>
                <c:pt idx="16480">
                  <c:v>0.76800000000000002</c:v>
                </c:pt>
                <c:pt idx="16481">
                  <c:v>0.81100000000000005</c:v>
                </c:pt>
                <c:pt idx="16482">
                  <c:v>0.80200000000000005</c:v>
                </c:pt>
                <c:pt idx="16483">
                  <c:v>0.76800000000000002</c:v>
                </c:pt>
                <c:pt idx="16484">
                  <c:v>0.76300000000000001</c:v>
                </c:pt>
                <c:pt idx="16485">
                  <c:v>0.80600000000000005</c:v>
                </c:pt>
                <c:pt idx="16486">
                  <c:v>0.79600000000000004</c:v>
                </c:pt>
                <c:pt idx="16487">
                  <c:v>0.76200000000000001</c:v>
                </c:pt>
                <c:pt idx="16488">
                  <c:v>0.75800000000000001</c:v>
                </c:pt>
                <c:pt idx="16489">
                  <c:v>0.8</c:v>
                </c:pt>
                <c:pt idx="16490">
                  <c:v>0.75</c:v>
                </c:pt>
                <c:pt idx="16491">
                  <c:v>0.78700000000000003</c:v>
                </c:pt>
                <c:pt idx="16492">
                  <c:v>0.77900000000000003</c:v>
                </c:pt>
                <c:pt idx="16493">
                  <c:v>0.753</c:v>
                </c:pt>
                <c:pt idx="16494">
                  <c:v>0.78200000000000003</c:v>
                </c:pt>
                <c:pt idx="16495">
                  <c:v>0.77400000000000002</c:v>
                </c:pt>
                <c:pt idx="16496">
                  <c:v>0.748</c:v>
                </c:pt>
                <c:pt idx="16497">
                  <c:v>0.77700000000000002</c:v>
                </c:pt>
                <c:pt idx="16498">
                  <c:v>0.76900000000000002</c:v>
                </c:pt>
                <c:pt idx="16499">
                  <c:v>0.77900000000000003</c:v>
                </c:pt>
                <c:pt idx="16500">
                  <c:v>0.77</c:v>
                </c:pt>
                <c:pt idx="16501">
                  <c:v>0.77300000000000002</c:v>
                </c:pt>
                <c:pt idx="16502">
                  <c:v>0.76400000000000001</c:v>
                </c:pt>
                <c:pt idx="16503">
                  <c:v>0.76800000000000002</c:v>
                </c:pt>
                <c:pt idx="16504">
                  <c:v>0.75900000000000001</c:v>
                </c:pt>
                <c:pt idx="16505">
                  <c:v>0.78600000000000003</c:v>
                </c:pt>
                <c:pt idx="16506">
                  <c:v>0.77700000000000002</c:v>
                </c:pt>
                <c:pt idx="16507">
                  <c:v>0.80500000000000005</c:v>
                </c:pt>
                <c:pt idx="16508">
                  <c:v>0.77100000000000002</c:v>
                </c:pt>
                <c:pt idx="16509">
                  <c:v>0.80900000000000005</c:v>
                </c:pt>
                <c:pt idx="16510">
                  <c:v>0.8</c:v>
                </c:pt>
                <c:pt idx="16511">
                  <c:v>0.76600000000000001</c:v>
                </c:pt>
                <c:pt idx="16512">
                  <c:v>0.75700000000000001</c:v>
                </c:pt>
                <c:pt idx="16513">
                  <c:v>0.80300000000000005</c:v>
                </c:pt>
                <c:pt idx="16514">
                  <c:v>0.79400000000000004</c:v>
                </c:pt>
                <c:pt idx="16515">
                  <c:v>0.76</c:v>
                </c:pt>
                <c:pt idx="16516">
                  <c:v>0.751</c:v>
                </c:pt>
                <c:pt idx="16517">
                  <c:v>0.755</c:v>
                </c:pt>
                <c:pt idx="16518">
                  <c:v>0.747</c:v>
                </c:pt>
                <c:pt idx="16519">
                  <c:v>0.754</c:v>
                </c:pt>
                <c:pt idx="16520">
                  <c:v>0.77600000000000002</c:v>
                </c:pt>
                <c:pt idx="16521">
                  <c:v>0.75</c:v>
                </c:pt>
                <c:pt idx="16522">
                  <c:v>0.74199999999999999</c:v>
                </c:pt>
                <c:pt idx="16523">
                  <c:v>0.77</c:v>
                </c:pt>
                <c:pt idx="16524">
                  <c:v>0.745</c:v>
                </c:pt>
                <c:pt idx="16525">
                  <c:v>0.73599999999999999</c:v>
                </c:pt>
                <c:pt idx="16526">
                  <c:v>0.77200000000000002</c:v>
                </c:pt>
                <c:pt idx="16527">
                  <c:v>0.77600000000000002</c:v>
                </c:pt>
                <c:pt idx="16528">
                  <c:v>0.76700000000000002</c:v>
                </c:pt>
                <c:pt idx="16529">
                  <c:v>0.77100000000000002</c:v>
                </c:pt>
                <c:pt idx="16530">
                  <c:v>0.76100000000000001</c:v>
                </c:pt>
                <c:pt idx="16531">
                  <c:v>0.76500000000000001</c:v>
                </c:pt>
                <c:pt idx="16532">
                  <c:v>0.77900000000000003</c:v>
                </c:pt>
                <c:pt idx="16533">
                  <c:v>0.77700000000000002</c:v>
                </c:pt>
                <c:pt idx="16534">
                  <c:v>0.77400000000000002</c:v>
                </c:pt>
                <c:pt idx="16535">
                  <c:v>0.77100000000000002</c:v>
                </c:pt>
                <c:pt idx="16536">
                  <c:v>0.745</c:v>
                </c:pt>
                <c:pt idx="16537">
                  <c:v>0.76700000000000002</c:v>
                </c:pt>
                <c:pt idx="16538">
                  <c:v>0.748</c:v>
                </c:pt>
                <c:pt idx="16539">
                  <c:v>0.74</c:v>
                </c:pt>
                <c:pt idx="16540">
                  <c:v>0.76200000000000001</c:v>
                </c:pt>
                <c:pt idx="16541">
                  <c:v>0.753</c:v>
                </c:pt>
                <c:pt idx="16542">
                  <c:v>0.74299999999999999</c:v>
                </c:pt>
                <c:pt idx="16543">
                  <c:v>0.73399999999999999</c:v>
                </c:pt>
                <c:pt idx="16544">
                  <c:v>0.75600000000000001</c:v>
                </c:pt>
                <c:pt idx="16545">
                  <c:v>0.72</c:v>
                </c:pt>
                <c:pt idx="16546">
                  <c:v>0.76200000000000001</c:v>
                </c:pt>
                <c:pt idx="16547">
                  <c:v>0.753</c:v>
                </c:pt>
                <c:pt idx="16548">
                  <c:v>0.72299999999999998</c:v>
                </c:pt>
                <c:pt idx="16549">
                  <c:v>0.76200000000000001</c:v>
                </c:pt>
                <c:pt idx="16550">
                  <c:v>0.75600000000000001</c:v>
                </c:pt>
                <c:pt idx="16551">
                  <c:v>0.747</c:v>
                </c:pt>
                <c:pt idx="16552">
                  <c:v>0.75600000000000001</c:v>
                </c:pt>
                <c:pt idx="16553">
                  <c:v>0.75</c:v>
                </c:pt>
                <c:pt idx="16554">
                  <c:v>0.74099999999999999</c:v>
                </c:pt>
                <c:pt idx="16555">
                  <c:v>0.751</c:v>
                </c:pt>
                <c:pt idx="16556">
                  <c:v>0.73199999999999998</c:v>
                </c:pt>
                <c:pt idx="16557">
                  <c:v>0.76300000000000001</c:v>
                </c:pt>
                <c:pt idx="16558">
                  <c:v>0.72699999999999998</c:v>
                </c:pt>
                <c:pt idx="16559">
                  <c:v>0.75700000000000001</c:v>
                </c:pt>
                <c:pt idx="16560">
                  <c:v>0.72199999999999998</c:v>
                </c:pt>
                <c:pt idx="16561">
                  <c:v>0.752</c:v>
                </c:pt>
                <c:pt idx="16562">
                  <c:v>0.71599999999999997</c:v>
                </c:pt>
                <c:pt idx="16563">
                  <c:v>0.72499999999999998</c:v>
                </c:pt>
                <c:pt idx="16564">
                  <c:v>0.76</c:v>
                </c:pt>
                <c:pt idx="16565">
                  <c:v>0.74199999999999999</c:v>
                </c:pt>
                <c:pt idx="16566">
                  <c:v>0.72899999999999998</c:v>
                </c:pt>
                <c:pt idx="16567">
                  <c:v>0.74299999999999999</c:v>
                </c:pt>
                <c:pt idx="16568">
                  <c:v>0.747</c:v>
                </c:pt>
                <c:pt idx="16569">
                  <c:v>0.73799999999999999</c:v>
                </c:pt>
                <c:pt idx="16570">
                  <c:v>0.75700000000000001</c:v>
                </c:pt>
                <c:pt idx="16571">
                  <c:v>0.74199999999999999</c:v>
                </c:pt>
                <c:pt idx="16572">
                  <c:v>0.77100000000000002</c:v>
                </c:pt>
                <c:pt idx="16573">
                  <c:v>0.76100000000000001</c:v>
                </c:pt>
                <c:pt idx="16574">
                  <c:v>0.76600000000000001</c:v>
                </c:pt>
                <c:pt idx="16575">
                  <c:v>0.76700000000000002</c:v>
                </c:pt>
                <c:pt idx="16576">
                  <c:v>0.76100000000000001</c:v>
                </c:pt>
                <c:pt idx="16577">
                  <c:v>0.75</c:v>
                </c:pt>
                <c:pt idx="16578">
                  <c:v>0.76200000000000001</c:v>
                </c:pt>
                <c:pt idx="16579">
                  <c:v>0.74199999999999999</c:v>
                </c:pt>
                <c:pt idx="16580">
                  <c:v>0.77400000000000002</c:v>
                </c:pt>
                <c:pt idx="16581">
                  <c:v>0.73599999999999999</c:v>
                </c:pt>
                <c:pt idx="16582">
                  <c:v>0.76800000000000002</c:v>
                </c:pt>
                <c:pt idx="16583">
                  <c:v>0.76200000000000001</c:v>
                </c:pt>
                <c:pt idx="16584">
                  <c:v>0.77600000000000002</c:v>
                </c:pt>
                <c:pt idx="16585">
                  <c:v>0.745</c:v>
                </c:pt>
                <c:pt idx="16586">
                  <c:v>0.73499999999999999</c:v>
                </c:pt>
                <c:pt idx="16587">
                  <c:v>0.73399999999999999</c:v>
                </c:pt>
                <c:pt idx="16588">
                  <c:v>0.84399999999999997</c:v>
                </c:pt>
                <c:pt idx="16589">
                  <c:v>0.82599999999999996</c:v>
                </c:pt>
                <c:pt idx="16590">
                  <c:v>0.79</c:v>
                </c:pt>
                <c:pt idx="16591">
                  <c:v>0.80800000000000005</c:v>
                </c:pt>
                <c:pt idx="16592">
                  <c:v>0.77300000000000002</c:v>
                </c:pt>
                <c:pt idx="16593">
                  <c:v>0.80200000000000005</c:v>
                </c:pt>
                <c:pt idx="16594">
                  <c:v>0.80700000000000005</c:v>
                </c:pt>
                <c:pt idx="16595">
                  <c:v>0.75600000000000001</c:v>
                </c:pt>
                <c:pt idx="16596">
                  <c:v>0.76200000000000001</c:v>
                </c:pt>
                <c:pt idx="16597">
                  <c:v>0.75900000000000001</c:v>
                </c:pt>
                <c:pt idx="16598">
                  <c:v>0.78</c:v>
                </c:pt>
                <c:pt idx="16599">
                  <c:v>0.754</c:v>
                </c:pt>
                <c:pt idx="16600">
                  <c:v>0.77500000000000002</c:v>
                </c:pt>
                <c:pt idx="16601">
                  <c:v>0.78500000000000003</c:v>
                </c:pt>
                <c:pt idx="16602">
                  <c:v>0.77600000000000002</c:v>
                </c:pt>
                <c:pt idx="16603">
                  <c:v>0.78</c:v>
                </c:pt>
                <c:pt idx="16604">
                  <c:v>0.78</c:v>
                </c:pt>
                <c:pt idx="16605">
                  <c:v>0.77100000000000002</c:v>
                </c:pt>
                <c:pt idx="16606">
                  <c:v>0.77500000000000002</c:v>
                </c:pt>
                <c:pt idx="16607">
                  <c:v>0.76600000000000001</c:v>
                </c:pt>
                <c:pt idx="16608">
                  <c:v>0.79300000000000004</c:v>
                </c:pt>
                <c:pt idx="16609">
                  <c:v>0.78700000000000003</c:v>
                </c:pt>
                <c:pt idx="16610">
                  <c:v>0.77800000000000002</c:v>
                </c:pt>
                <c:pt idx="16611">
                  <c:v>0.78300000000000003</c:v>
                </c:pt>
                <c:pt idx="16612">
                  <c:v>0.78100000000000003</c:v>
                </c:pt>
                <c:pt idx="16613">
                  <c:v>0.82899999999999996</c:v>
                </c:pt>
                <c:pt idx="16614">
                  <c:v>0.82299999999999995</c:v>
                </c:pt>
                <c:pt idx="16615">
                  <c:v>0.79200000000000004</c:v>
                </c:pt>
                <c:pt idx="16616">
                  <c:v>0.80800000000000005</c:v>
                </c:pt>
                <c:pt idx="16617">
                  <c:v>0.80900000000000005</c:v>
                </c:pt>
                <c:pt idx="16618">
                  <c:v>0.79900000000000004</c:v>
                </c:pt>
                <c:pt idx="16619">
                  <c:v>0.80300000000000005</c:v>
                </c:pt>
                <c:pt idx="16620">
                  <c:v>0.78200000000000003</c:v>
                </c:pt>
                <c:pt idx="16621">
                  <c:v>0.755</c:v>
                </c:pt>
                <c:pt idx="16622">
                  <c:v>0.747</c:v>
                </c:pt>
                <c:pt idx="16623">
                  <c:v>0.77700000000000002</c:v>
                </c:pt>
                <c:pt idx="16624">
                  <c:v>0.77900000000000003</c:v>
                </c:pt>
                <c:pt idx="16625">
                  <c:v>0.77100000000000002</c:v>
                </c:pt>
                <c:pt idx="16626">
                  <c:v>0.78100000000000003</c:v>
                </c:pt>
                <c:pt idx="16627">
                  <c:v>0.77300000000000002</c:v>
                </c:pt>
                <c:pt idx="16628">
                  <c:v>0.77600000000000002</c:v>
                </c:pt>
                <c:pt idx="16629">
                  <c:v>0.76700000000000002</c:v>
                </c:pt>
                <c:pt idx="16630">
                  <c:v>0.76800000000000002</c:v>
                </c:pt>
                <c:pt idx="16631">
                  <c:v>0.77100000000000002</c:v>
                </c:pt>
                <c:pt idx="16632">
                  <c:v>0.79100000000000004</c:v>
                </c:pt>
                <c:pt idx="16633">
                  <c:v>0.78900000000000003</c:v>
                </c:pt>
                <c:pt idx="16634">
                  <c:v>0.78500000000000003</c:v>
                </c:pt>
                <c:pt idx="16635">
                  <c:v>0.77900000000000003</c:v>
                </c:pt>
                <c:pt idx="16636">
                  <c:v>0.77800000000000002</c:v>
                </c:pt>
                <c:pt idx="16637">
                  <c:v>0.78300000000000003</c:v>
                </c:pt>
                <c:pt idx="16638">
                  <c:v>0.83199999999999996</c:v>
                </c:pt>
                <c:pt idx="16639">
                  <c:v>0.83</c:v>
                </c:pt>
                <c:pt idx="16640">
                  <c:v>0.82399999999999995</c:v>
                </c:pt>
                <c:pt idx="16641">
                  <c:v>0.81499999999999995</c:v>
                </c:pt>
                <c:pt idx="16642">
                  <c:v>0.80800000000000005</c:v>
                </c:pt>
                <c:pt idx="16643">
                  <c:v>0.79400000000000004</c:v>
                </c:pt>
                <c:pt idx="16644">
                  <c:v>0.76</c:v>
                </c:pt>
                <c:pt idx="16645">
                  <c:v>0.747</c:v>
                </c:pt>
                <c:pt idx="16646">
                  <c:v>0.75</c:v>
                </c:pt>
                <c:pt idx="16647">
                  <c:v>0.74199999999999999</c:v>
                </c:pt>
                <c:pt idx="16648">
                  <c:v>0.748</c:v>
                </c:pt>
                <c:pt idx="16649">
                  <c:v>0.74399999999999999</c:v>
                </c:pt>
                <c:pt idx="16650">
                  <c:v>0.77200000000000002</c:v>
                </c:pt>
                <c:pt idx="16651">
                  <c:v>0.77600000000000002</c:v>
                </c:pt>
                <c:pt idx="16652">
                  <c:v>0.76600000000000001</c:v>
                </c:pt>
                <c:pt idx="16653">
                  <c:v>0.77</c:v>
                </c:pt>
                <c:pt idx="16654">
                  <c:v>0.76100000000000001</c:v>
                </c:pt>
                <c:pt idx="16655">
                  <c:v>0.76500000000000001</c:v>
                </c:pt>
                <c:pt idx="16656">
                  <c:v>0.76500000000000001</c:v>
                </c:pt>
                <c:pt idx="16657">
                  <c:v>0.77900000000000003</c:v>
                </c:pt>
                <c:pt idx="16658">
                  <c:v>0.78300000000000003</c:v>
                </c:pt>
                <c:pt idx="16659">
                  <c:v>0.77300000000000002</c:v>
                </c:pt>
                <c:pt idx="16660">
                  <c:v>0.77700000000000002</c:v>
                </c:pt>
                <c:pt idx="16661">
                  <c:v>0.77200000000000002</c:v>
                </c:pt>
                <c:pt idx="16662">
                  <c:v>0.75600000000000001</c:v>
                </c:pt>
                <c:pt idx="16663">
                  <c:v>0.82699999999999996</c:v>
                </c:pt>
                <c:pt idx="16664">
                  <c:v>0.76</c:v>
                </c:pt>
                <c:pt idx="16665">
                  <c:v>0.81399999999999995</c:v>
                </c:pt>
                <c:pt idx="16666">
                  <c:v>0.81599999999999995</c:v>
                </c:pt>
                <c:pt idx="16667">
                  <c:v>0.77700000000000002</c:v>
                </c:pt>
                <c:pt idx="16668">
                  <c:v>0.79400000000000004</c:v>
                </c:pt>
                <c:pt idx="16669">
                  <c:v>0.73</c:v>
                </c:pt>
                <c:pt idx="16670">
                  <c:v>0.751</c:v>
                </c:pt>
                <c:pt idx="16671">
                  <c:v>0.748</c:v>
                </c:pt>
                <c:pt idx="16672">
                  <c:v>0.751</c:v>
                </c:pt>
                <c:pt idx="16673">
                  <c:v>0.74199999999999999</c:v>
                </c:pt>
                <c:pt idx="16674">
                  <c:v>0.71299999999999997</c:v>
                </c:pt>
                <c:pt idx="16675">
                  <c:v>0.746</c:v>
                </c:pt>
                <c:pt idx="16676">
                  <c:v>0.745</c:v>
                </c:pt>
                <c:pt idx="16677">
                  <c:v>0.72699999999999998</c:v>
                </c:pt>
                <c:pt idx="16678">
                  <c:v>0.75900000000000001</c:v>
                </c:pt>
                <c:pt idx="16679">
                  <c:v>0.76200000000000001</c:v>
                </c:pt>
                <c:pt idx="16680">
                  <c:v>0.754</c:v>
                </c:pt>
                <c:pt idx="16681">
                  <c:v>0.71699999999999997</c:v>
                </c:pt>
                <c:pt idx="16682">
                  <c:v>0.75600000000000001</c:v>
                </c:pt>
                <c:pt idx="16683">
                  <c:v>0.748</c:v>
                </c:pt>
                <c:pt idx="16684">
                  <c:v>0.72899999999999998</c:v>
                </c:pt>
                <c:pt idx="16685">
                  <c:v>0.71799999999999997</c:v>
                </c:pt>
                <c:pt idx="16686">
                  <c:v>0.72399999999999998</c:v>
                </c:pt>
                <c:pt idx="16687">
                  <c:v>0.71899999999999997</c:v>
                </c:pt>
                <c:pt idx="16688">
                  <c:v>0.70699999999999996</c:v>
                </c:pt>
                <c:pt idx="16689">
                  <c:v>0.72299999999999998</c:v>
                </c:pt>
                <c:pt idx="16690">
                  <c:v>0.71399999999999997</c:v>
                </c:pt>
                <c:pt idx="16691">
                  <c:v>0.82699999999999996</c:v>
                </c:pt>
                <c:pt idx="16692">
                  <c:v>0.82099999999999995</c:v>
                </c:pt>
                <c:pt idx="16693">
                  <c:v>0.78800000000000003</c:v>
                </c:pt>
                <c:pt idx="16694">
                  <c:v>0.748</c:v>
                </c:pt>
                <c:pt idx="16695">
                  <c:v>0.72099999999999997</c:v>
                </c:pt>
                <c:pt idx="16696">
                  <c:v>0.755</c:v>
                </c:pt>
                <c:pt idx="16697">
                  <c:v>0.72699999999999998</c:v>
                </c:pt>
                <c:pt idx="16698">
                  <c:v>0.75900000000000001</c:v>
                </c:pt>
                <c:pt idx="16699">
                  <c:v>0.75</c:v>
                </c:pt>
                <c:pt idx="16700">
                  <c:v>0.72199999999999998</c:v>
                </c:pt>
                <c:pt idx="16701">
                  <c:v>0.754</c:v>
                </c:pt>
                <c:pt idx="16702">
                  <c:v>0.74399999999999999</c:v>
                </c:pt>
                <c:pt idx="16703">
                  <c:v>0.749</c:v>
                </c:pt>
                <c:pt idx="16704">
                  <c:v>0.71299999999999997</c:v>
                </c:pt>
                <c:pt idx="16705">
                  <c:v>0.71699999999999997</c:v>
                </c:pt>
                <c:pt idx="16706">
                  <c:v>0.70799999999999996</c:v>
                </c:pt>
                <c:pt idx="16707">
                  <c:v>0.71199999999999997</c:v>
                </c:pt>
                <c:pt idx="16708">
                  <c:v>0.70299999999999996</c:v>
                </c:pt>
                <c:pt idx="16709">
                  <c:v>0.70799999999999996</c:v>
                </c:pt>
                <c:pt idx="16710">
                  <c:v>0.73399999999999999</c:v>
                </c:pt>
                <c:pt idx="16711">
                  <c:v>0.73899999999999999</c:v>
                </c:pt>
                <c:pt idx="16712">
                  <c:v>0.72899999999999998</c:v>
                </c:pt>
                <c:pt idx="16713">
                  <c:v>0.73299999999999998</c:v>
                </c:pt>
                <c:pt idx="16714">
                  <c:v>0.72399999999999998</c:v>
                </c:pt>
                <c:pt idx="16715">
                  <c:v>0.76800000000000002</c:v>
                </c:pt>
                <c:pt idx="16716">
                  <c:v>0.76300000000000001</c:v>
                </c:pt>
                <c:pt idx="16717">
                  <c:v>0.754</c:v>
                </c:pt>
                <c:pt idx="16718">
                  <c:v>0.79200000000000004</c:v>
                </c:pt>
                <c:pt idx="16719">
                  <c:v>0.75900000000000001</c:v>
                </c:pt>
                <c:pt idx="16720">
                  <c:v>0.749</c:v>
                </c:pt>
                <c:pt idx="16721">
                  <c:v>0.747</c:v>
                </c:pt>
                <c:pt idx="16722">
                  <c:v>0.753</c:v>
                </c:pt>
                <c:pt idx="16723">
                  <c:v>0.74199999999999999</c:v>
                </c:pt>
                <c:pt idx="16724">
                  <c:v>0.748</c:v>
                </c:pt>
                <c:pt idx="16725">
                  <c:v>0.73699999999999999</c:v>
                </c:pt>
                <c:pt idx="16726">
                  <c:v>0.74299999999999999</c:v>
                </c:pt>
                <c:pt idx="16727">
                  <c:v>0.76800000000000002</c:v>
                </c:pt>
                <c:pt idx="16728">
                  <c:v>0.76200000000000001</c:v>
                </c:pt>
                <c:pt idx="16729">
                  <c:v>0.76300000000000001</c:v>
                </c:pt>
                <c:pt idx="16730">
                  <c:v>0.75700000000000001</c:v>
                </c:pt>
                <c:pt idx="16731">
                  <c:v>0.75800000000000001</c:v>
                </c:pt>
                <c:pt idx="16732">
                  <c:v>0.752</c:v>
                </c:pt>
                <c:pt idx="16733">
                  <c:v>0.76900000000000002</c:v>
                </c:pt>
                <c:pt idx="16734">
                  <c:v>0.73399999999999999</c:v>
                </c:pt>
                <c:pt idx="16735">
                  <c:v>0.80300000000000005</c:v>
                </c:pt>
                <c:pt idx="16736">
                  <c:v>0.79800000000000004</c:v>
                </c:pt>
                <c:pt idx="16737">
                  <c:v>0.78900000000000003</c:v>
                </c:pt>
                <c:pt idx="16738">
                  <c:v>0.751</c:v>
                </c:pt>
                <c:pt idx="16739">
                  <c:v>0.751</c:v>
                </c:pt>
                <c:pt idx="16740">
                  <c:v>0.74299999999999999</c:v>
                </c:pt>
                <c:pt idx="16741">
                  <c:v>0.77200000000000002</c:v>
                </c:pt>
                <c:pt idx="16742">
                  <c:v>0.746</c:v>
                </c:pt>
                <c:pt idx="16743">
                  <c:v>0.76800000000000002</c:v>
                </c:pt>
                <c:pt idx="16744">
                  <c:v>0.74099999999999999</c:v>
                </c:pt>
                <c:pt idx="16745">
                  <c:v>0.76300000000000001</c:v>
                </c:pt>
                <c:pt idx="16746">
                  <c:v>0.77300000000000002</c:v>
                </c:pt>
                <c:pt idx="16747">
                  <c:v>0.76400000000000001</c:v>
                </c:pt>
                <c:pt idx="16748">
                  <c:v>0.76800000000000002</c:v>
                </c:pt>
                <c:pt idx="16749">
                  <c:v>0.75900000000000001</c:v>
                </c:pt>
                <c:pt idx="16750">
                  <c:v>0.76200000000000001</c:v>
                </c:pt>
                <c:pt idx="16751">
                  <c:v>0.754</c:v>
                </c:pt>
                <c:pt idx="16752">
                  <c:v>0.77400000000000002</c:v>
                </c:pt>
                <c:pt idx="16753">
                  <c:v>0.77200000000000002</c:v>
                </c:pt>
                <c:pt idx="16754">
                  <c:v>0.76900000000000002</c:v>
                </c:pt>
                <c:pt idx="16755">
                  <c:v>0.79700000000000004</c:v>
                </c:pt>
                <c:pt idx="16756">
                  <c:v>0.79200000000000004</c:v>
                </c:pt>
                <c:pt idx="16757">
                  <c:v>0.74199999999999999</c:v>
                </c:pt>
                <c:pt idx="16758">
                  <c:v>0.77100000000000002</c:v>
                </c:pt>
                <c:pt idx="16759">
                  <c:v>0.745</c:v>
                </c:pt>
                <c:pt idx="16760">
                  <c:v>0.73699999999999999</c:v>
                </c:pt>
                <c:pt idx="16761">
                  <c:v>0.76600000000000001</c:v>
                </c:pt>
                <c:pt idx="16762">
                  <c:v>0.74</c:v>
                </c:pt>
                <c:pt idx="16763">
                  <c:v>0.76100000000000001</c:v>
                </c:pt>
                <c:pt idx="16764">
                  <c:v>0.73499999999999999</c:v>
                </c:pt>
                <c:pt idx="16765">
                  <c:v>0.76200000000000001</c:v>
                </c:pt>
                <c:pt idx="16766">
                  <c:v>0.76600000000000001</c:v>
                </c:pt>
                <c:pt idx="16767">
                  <c:v>0.75700000000000001</c:v>
                </c:pt>
                <c:pt idx="16768">
                  <c:v>0.76100000000000001</c:v>
                </c:pt>
                <c:pt idx="16769">
                  <c:v>0.752</c:v>
                </c:pt>
                <c:pt idx="16770">
                  <c:v>0.75600000000000001</c:v>
                </c:pt>
                <c:pt idx="16771">
                  <c:v>0.77</c:v>
                </c:pt>
                <c:pt idx="16772">
                  <c:v>0.76800000000000002</c:v>
                </c:pt>
                <c:pt idx="16773">
                  <c:v>0.76500000000000001</c:v>
                </c:pt>
                <c:pt idx="16774">
                  <c:v>0.76200000000000001</c:v>
                </c:pt>
                <c:pt idx="16775">
                  <c:v>0.74199999999999999</c:v>
                </c:pt>
                <c:pt idx="16776">
                  <c:v>0.73699999999999999</c:v>
                </c:pt>
                <c:pt idx="16777">
                  <c:v>0.72899999999999998</c:v>
                </c:pt>
                <c:pt idx="16778">
                  <c:v>0.76100000000000001</c:v>
                </c:pt>
                <c:pt idx="16779">
                  <c:v>0.75600000000000001</c:v>
                </c:pt>
                <c:pt idx="16780">
                  <c:v>0.747</c:v>
                </c:pt>
                <c:pt idx="16781">
                  <c:v>0.75600000000000001</c:v>
                </c:pt>
                <c:pt idx="16782">
                  <c:v>0.75</c:v>
                </c:pt>
                <c:pt idx="16783">
                  <c:v>0.751</c:v>
                </c:pt>
                <c:pt idx="16784">
                  <c:v>0.745</c:v>
                </c:pt>
                <c:pt idx="16785">
                  <c:v>0.745</c:v>
                </c:pt>
                <c:pt idx="16786">
                  <c:v>0.74</c:v>
                </c:pt>
                <c:pt idx="16787">
                  <c:v>0.75700000000000001</c:v>
                </c:pt>
                <c:pt idx="16788">
                  <c:v>0.72199999999999998</c:v>
                </c:pt>
                <c:pt idx="16789">
                  <c:v>0.752</c:v>
                </c:pt>
                <c:pt idx="16790">
                  <c:v>0.71699999999999997</c:v>
                </c:pt>
                <c:pt idx="16791">
                  <c:v>0.747</c:v>
                </c:pt>
                <c:pt idx="16792">
                  <c:v>0.71199999999999997</c:v>
                </c:pt>
                <c:pt idx="16793">
                  <c:v>0.72099999999999997</c:v>
                </c:pt>
                <c:pt idx="16794">
                  <c:v>0.75600000000000001</c:v>
                </c:pt>
                <c:pt idx="16795">
                  <c:v>0.73399999999999999</c:v>
                </c:pt>
                <c:pt idx="16796">
                  <c:v>0.73</c:v>
                </c:pt>
                <c:pt idx="16797">
                  <c:v>0.76400000000000001</c:v>
                </c:pt>
                <c:pt idx="16798">
                  <c:v>0.753</c:v>
                </c:pt>
                <c:pt idx="16799">
                  <c:v>0.73799999999999999</c:v>
                </c:pt>
                <c:pt idx="16800">
                  <c:v>0.75800000000000001</c:v>
                </c:pt>
                <c:pt idx="16801">
                  <c:v>0.73299999999999998</c:v>
                </c:pt>
                <c:pt idx="16802">
                  <c:v>0.752</c:v>
                </c:pt>
                <c:pt idx="16803">
                  <c:v>0.72099999999999997</c:v>
                </c:pt>
                <c:pt idx="16804">
                  <c:v>0.747</c:v>
                </c:pt>
                <c:pt idx="16805">
                  <c:v>0.74199999999999999</c:v>
                </c:pt>
                <c:pt idx="16806">
                  <c:v>0.72399999999999998</c:v>
                </c:pt>
                <c:pt idx="16807">
                  <c:v>0.80100000000000005</c:v>
                </c:pt>
                <c:pt idx="16808">
                  <c:v>0.79600000000000004</c:v>
                </c:pt>
                <c:pt idx="16809">
                  <c:v>0.79100000000000004</c:v>
                </c:pt>
                <c:pt idx="16810">
                  <c:v>0.75700000000000001</c:v>
                </c:pt>
                <c:pt idx="16811">
                  <c:v>0.754</c:v>
                </c:pt>
                <c:pt idx="16812">
                  <c:v>0.746</c:v>
                </c:pt>
                <c:pt idx="16813">
                  <c:v>0.749</c:v>
                </c:pt>
                <c:pt idx="16814">
                  <c:v>0.74399999999999999</c:v>
                </c:pt>
                <c:pt idx="16815">
                  <c:v>0.73599999999999999</c:v>
                </c:pt>
                <c:pt idx="16816">
                  <c:v>0.77600000000000002</c:v>
                </c:pt>
                <c:pt idx="16817">
                  <c:v>0.77100000000000002</c:v>
                </c:pt>
                <c:pt idx="16818">
                  <c:v>0.76600000000000001</c:v>
                </c:pt>
                <c:pt idx="16819">
                  <c:v>0.80300000000000005</c:v>
                </c:pt>
                <c:pt idx="16820">
                  <c:v>0.79800000000000004</c:v>
                </c:pt>
                <c:pt idx="16821">
                  <c:v>0.751</c:v>
                </c:pt>
                <c:pt idx="16822">
                  <c:v>0.74299999999999999</c:v>
                </c:pt>
                <c:pt idx="16823">
                  <c:v>0.77200000000000002</c:v>
                </c:pt>
                <c:pt idx="16824">
                  <c:v>0.746</c:v>
                </c:pt>
                <c:pt idx="16825">
                  <c:v>0.76700000000000002</c:v>
                </c:pt>
                <c:pt idx="16826">
                  <c:v>0.76200000000000001</c:v>
                </c:pt>
                <c:pt idx="16827">
                  <c:v>0.77200000000000002</c:v>
                </c:pt>
                <c:pt idx="16828">
                  <c:v>0.76400000000000001</c:v>
                </c:pt>
                <c:pt idx="16829">
                  <c:v>0.75900000000000001</c:v>
                </c:pt>
                <c:pt idx="16830">
                  <c:v>0.754</c:v>
                </c:pt>
                <c:pt idx="16831">
                  <c:v>0.78900000000000003</c:v>
                </c:pt>
                <c:pt idx="16832">
                  <c:v>0.74299999999999999</c:v>
                </c:pt>
                <c:pt idx="16833">
                  <c:v>0.73799999999999999</c:v>
                </c:pt>
                <c:pt idx="16834">
                  <c:v>0.745</c:v>
                </c:pt>
                <c:pt idx="16835">
                  <c:v>0.74099999999999999</c:v>
                </c:pt>
                <c:pt idx="16836">
                  <c:v>0.73299999999999998</c:v>
                </c:pt>
                <c:pt idx="16837">
                  <c:v>0.73599999999999999</c:v>
                </c:pt>
                <c:pt idx="16838">
                  <c:v>0.76700000000000002</c:v>
                </c:pt>
                <c:pt idx="16839">
                  <c:v>0.75900000000000001</c:v>
                </c:pt>
                <c:pt idx="16840">
                  <c:v>0.76200000000000001</c:v>
                </c:pt>
                <c:pt idx="16841">
                  <c:v>0.75700000000000001</c:v>
                </c:pt>
                <c:pt idx="16842">
                  <c:v>0.76900000000000002</c:v>
                </c:pt>
                <c:pt idx="16843">
                  <c:v>0.73</c:v>
                </c:pt>
                <c:pt idx="16844">
                  <c:v>0.72499999999999998</c:v>
                </c:pt>
                <c:pt idx="16845">
                  <c:v>0.74099999999999999</c:v>
                </c:pt>
                <c:pt idx="16846">
                  <c:v>0.71299999999999997</c:v>
                </c:pt>
                <c:pt idx="16847">
                  <c:v>0.745</c:v>
                </c:pt>
                <c:pt idx="16848">
                  <c:v>0.73599999999999999</c:v>
                </c:pt>
                <c:pt idx="16849">
                  <c:v>0.74</c:v>
                </c:pt>
                <c:pt idx="16850">
                  <c:v>0.73499999999999999</c:v>
                </c:pt>
                <c:pt idx="16851">
                  <c:v>0.71299999999999997</c:v>
                </c:pt>
                <c:pt idx="16852">
                  <c:v>0.71699999999999997</c:v>
                </c:pt>
                <c:pt idx="16853">
                  <c:v>0.71199999999999997</c:v>
                </c:pt>
                <c:pt idx="16854">
                  <c:v>0.70699999999999996</c:v>
                </c:pt>
                <c:pt idx="16855">
                  <c:v>0.56000000000000005</c:v>
                </c:pt>
                <c:pt idx="16856">
                  <c:v>0.55100000000000005</c:v>
                </c:pt>
                <c:pt idx="16857">
                  <c:v>0.52500000000000002</c:v>
                </c:pt>
                <c:pt idx="16858">
                  <c:v>0.50900000000000001</c:v>
                </c:pt>
                <c:pt idx="16859">
                  <c:v>0.501</c:v>
                </c:pt>
                <c:pt idx="16860">
                  <c:v>0.44800000000000001</c:v>
                </c:pt>
                <c:pt idx="16861">
                  <c:v>0.56499999999999995</c:v>
                </c:pt>
                <c:pt idx="16862">
                  <c:v>0.55600000000000005</c:v>
                </c:pt>
                <c:pt idx="16863">
                  <c:v>0.54900000000000004</c:v>
                </c:pt>
                <c:pt idx="16864">
                  <c:v>0.53800000000000003</c:v>
                </c:pt>
                <c:pt idx="16865">
                  <c:v>0.53</c:v>
                </c:pt>
                <c:pt idx="16866">
                  <c:v>0.52200000000000002</c:v>
                </c:pt>
                <c:pt idx="16867">
                  <c:v>0.51300000000000001</c:v>
                </c:pt>
                <c:pt idx="16868">
                  <c:v>0.505</c:v>
                </c:pt>
                <c:pt idx="16869">
                  <c:v>0.498</c:v>
                </c:pt>
                <c:pt idx="16870">
                  <c:v>0.48799999999999999</c:v>
                </c:pt>
                <c:pt idx="16871">
                  <c:v>0.42599999999999999</c:v>
                </c:pt>
                <c:pt idx="16872">
                  <c:v>0.64600000000000002</c:v>
                </c:pt>
                <c:pt idx="16873">
                  <c:v>0.58399999999999996</c:v>
                </c:pt>
                <c:pt idx="16874">
                  <c:v>0.56999999999999995</c:v>
                </c:pt>
                <c:pt idx="16875">
                  <c:v>0.54500000000000004</c:v>
                </c:pt>
                <c:pt idx="16876">
                  <c:v>0.53500000000000003</c:v>
                </c:pt>
                <c:pt idx="16877">
                  <c:v>0.52600000000000002</c:v>
                </c:pt>
                <c:pt idx="16878">
                  <c:v>0.51800000000000002</c:v>
                </c:pt>
                <c:pt idx="16879">
                  <c:v>0.51</c:v>
                </c:pt>
                <c:pt idx="16880">
                  <c:v>0.502</c:v>
                </c:pt>
                <c:pt idx="16881">
                  <c:v>0.49399999999999999</c:v>
                </c:pt>
                <c:pt idx="16882">
                  <c:v>0.48699999999999999</c:v>
                </c:pt>
                <c:pt idx="16883">
                  <c:v>0.46400000000000002</c:v>
                </c:pt>
                <c:pt idx="16884">
                  <c:v>0.40200000000000002</c:v>
                </c:pt>
                <c:pt idx="16885">
                  <c:v>0.64200000000000002</c:v>
                </c:pt>
                <c:pt idx="16886">
                  <c:v>0.57999999999999996</c:v>
                </c:pt>
                <c:pt idx="16887">
                  <c:v>0.56599999999999995</c:v>
                </c:pt>
                <c:pt idx="16888">
                  <c:v>0.54200000000000004</c:v>
                </c:pt>
                <c:pt idx="16889">
                  <c:v>0.53100000000000003</c:v>
                </c:pt>
                <c:pt idx="16890">
                  <c:v>0.52300000000000002</c:v>
                </c:pt>
                <c:pt idx="16891">
                  <c:v>0.51500000000000001</c:v>
                </c:pt>
                <c:pt idx="16892">
                  <c:v>0.50700000000000001</c:v>
                </c:pt>
                <c:pt idx="16893">
                  <c:v>0.499</c:v>
                </c:pt>
                <c:pt idx="16894">
                  <c:v>0.49099999999999999</c:v>
                </c:pt>
                <c:pt idx="16895">
                  <c:v>0.48399999999999999</c:v>
                </c:pt>
                <c:pt idx="16896">
                  <c:v>0.47599999999999998</c:v>
                </c:pt>
                <c:pt idx="16897">
                  <c:v>0.437</c:v>
                </c:pt>
                <c:pt idx="16898">
                  <c:v>0.374</c:v>
                </c:pt>
                <c:pt idx="16899">
                  <c:v>0.57599999999999996</c:v>
                </c:pt>
                <c:pt idx="16900">
                  <c:v>0.56200000000000006</c:v>
                </c:pt>
                <c:pt idx="16901">
                  <c:v>0.46600000000000003</c:v>
                </c:pt>
                <c:pt idx="16902">
                  <c:v>0.40600000000000003</c:v>
                </c:pt>
                <c:pt idx="16903">
                  <c:v>0.63800000000000001</c:v>
                </c:pt>
                <c:pt idx="16904">
                  <c:v>0.62</c:v>
                </c:pt>
                <c:pt idx="16905">
                  <c:v>0.58499999999999996</c:v>
                </c:pt>
                <c:pt idx="16906">
                  <c:v>0.56399999999999995</c:v>
                </c:pt>
                <c:pt idx="16907">
                  <c:v>0.55300000000000005</c:v>
                </c:pt>
                <c:pt idx="16908">
                  <c:v>0.54300000000000004</c:v>
                </c:pt>
                <c:pt idx="16909">
                  <c:v>0.65</c:v>
                </c:pt>
                <c:pt idx="16910">
                  <c:v>0.63400000000000001</c:v>
                </c:pt>
                <c:pt idx="16911">
                  <c:v>0.61599999999999999</c:v>
                </c:pt>
                <c:pt idx="16912">
                  <c:v>0.60399999999999998</c:v>
                </c:pt>
                <c:pt idx="16913">
                  <c:v>0.59299999999999997</c:v>
                </c:pt>
                <c:pt idx="16914">
                  <c:v>0.58099999999999996</c:v>
                </c:pt>
                <c:pt idx="16915">
                  <c:v>0.56999999999999995</c:v>
                </c:pt>
                <c:pt idx="16916">
                  <c:v>0.56000000000000005</c:v>
                </c:pt>
                <c:pt idx="16917">
                  <c:v>0.54900000000000004</c:v>
                </c:pt>
                <c:pt idx="16918">
                  <c:v>0.53900000000000003</c:v>
                </c:pt>
                <c:pt idx="16919">
                  <c:v>0.52900000000000003</c:v>
                </c:pt>
                <c:pt idx="16920">
                  <c:v>0.69799999999999995</c:v>
                </c:pt>
                <c:pt idx="16921">
                  <c:v>0.64600000000000002</c:v>
                </c:pt>
                <c:pt idx="16922">
                  <c:v>0.63</c:v>
                </c:pt>
                <c:pt idx="16923">
                  <c:v>0.61199999999999999</c:v>
                </c:pt>
                <c:pt idx="16924">
                  <c:v>0.6</c:v>
                </c:pt>
                <c:pt idx="16925">
                  <c:v>0.58799999999999997</c:v>
                </c:pt>
                <c:pt idx="16926">
                  <c:v>0.57699999999999996</c:v>
                </c:pt>
                <c:pt idx="16927">
                  <c:v>0.56599999999999995</c:v>
                </c:pt>
                <c:pt idx="16928">
                  <c:v>0.55600000000000005</c:v>
                </c:pt>
                <c:pt idx="16929">
                  <c:v>0.54500000000000004</c:v>
                </c:pt>
                <c:pt idx="16930">
                  <c:v>0.53500000000000003</c:v>
                </c:pt>
                <c:pt idx="16931">
                  <c:v>0.52500000000000002</c:v>
                </c:pt>
                <c:pt idx="16932">
                  <c:v>0.51600000000000001</c:v>
                </c:pt>
                <c:pt idx="16933">
                  <c:v>0.70599999999999996</c:v>
                </c:pt>
                <c:pt idx="16934">
                  <c:v>0.66900000000000004</c:v>
                </c:pt>
                <c:pt idx="16935">
                  <c:v>0.65100000000000002</c:v>
                </c:pt>
                <c:pt idx="16936">
                  <c:v>0.61099999999999999</c:v>
                </c:pt>
                <c:pt idx="16937">
                  <c:v>0.59599999999999997</c:v>
                </c:pt>
                <c:pt idx="16938">
                  <c:v>0.58399999999999996</c:v>
                </c:pt>
                <c:pt idx="16939">
                  <c:v>0.57299999999999995</c:v>
                </c:pt>
                <c:pt idx="16940">
                  <c:v>0.56200000000000006</c:v>
                </c:pt>
                <c:pt idx="16941">
                  <c:v>0.55200000000000005</c:v>
                </c:pt>
                <c:pt idx="16942">
                  <c:v>0.54200000000000004</c:v>
                </c:pt>
                <c:pt idx="16943">
                  <c:v>0.53200000000000003</c:v>
                </c:pt>
                <c:pt idx="16944">
                  <c:v>0.52200000000000002</c:v>
                </c:pt>
                <c:pt idx="16945">
                  <c:v>0.51200000000000001</c:v>
                </c:pt>
                <c:pt idx="16946">
                  <c:v>0.503</c:v>
                </c:pt>
                <c:pt idx="16947">
                  <c:v>0.66400000000000003</c:v>
                </c:pt>
                <c:pt idx="16948">
                  <c:v>0.64600000000000002</c:v>
                </c:pt>
                <c:pt idx="16949">
                  <c:v>0.50900000000000001</c:v>
                </c:pt>
                <c:pt idx="16950">
                  <c:v>0.5</c:v>
                </c:pt>
                <c:pt idx="16951">
                  <c:v>0.65900000000000003</c:v>
                </c:pt>
                <c:pt idx="16952">
                  <c:v>0.63900000000000001</c:v>
                </c:pt>
                <c:pt idx="16953">
                  <c:v>0.60099999999999998</c:v>
                </c:pt>
                <c:pt idx="16954">
                  <c:v>0.57799999999999996</c:v>
                </c:pt>
                <c:pt idx="16955">
                  <c:v>0.56699999999999995</c:v>
                </c:pt>
                <c:pt idx="16956">
                  <c:v>0.55600000000000005</c:v>
                </c:pt>
                <c:pt idx="16957">
                  <c:v>0.66800000000000004</c:v>
                </c:pt>
                <c:pt idx="16958">
                  <c:v>0.65500000000000003</c:v>
                </c:pt>
                <c:pt idx="16959">
                  <c:v>0.63500000000000001</c:v>
                </c:pt>
                <c:pt idx="16960">
                  <c:v>0.622</c:v>
                </c:pt>
                <c:pt idx="16961">
                  <c:v>0.60899999999999999</c:v>
                </c:pt>
                <c:pt idx="16962">
                  <c:v>0.59699999999999998</c:v>
                </c:pt>
                <c:pt idx="16963">
                  <c:v>0.58499999999999996</c:v>
                </c:pt>
                <c:pt idx="16964">
                  <c:v>0.57399999999999995</c:v>
                </c:pt>
                <c:pt idx="16965">
                  <c:v>0.56299999999999994</c:v>
                </c:pt>
                <c:pt idx="16966">
                  <c:v>0.55200000000000005</c:v>
                </c:pt>
                <c:pt idx="16967">
                  <c:v>0.54100000000000004</c:v>
                </c:pt>
                <c:pt idx="16968">
                  <c:v>0.71099999999999997</c:v>
                </c:pt>
                <c:pt idx="16969">
                  <c:v>0.66400000000000003</c:v>
                </c:pt>
                <c:pt idx="16970">
                  <c:v>0.65</c:v>
                </c:pt>
                <c:pt idx="16971">
                  <c:v>0.63200000000000001</c:v>
                </c:pt>
                <c:pt idx="16972">
                  <c:v>0.61799999999999999</c:v>
                </c:pt>
                <c:pt idx="16973">
                  <c:v>0.60499999999999998</c:v>
                </c:pt>
                <c:pt idx="16974">
                  <c:v>0.59299999999999997</c:v>
                </c:pt>
                <c:pt idx="16975">
                  <c:v>0.58099999999999996</c:v>
                </c:pt>
                <c:pt idx="16976">
                  <c:v>0.56999999999999995</c:v>
                </c:pt>
                <c:pt idx="16977">
                  <c:v>0.55900000000000005</c:v>
                </c:pt>
                <c:pt idx="16978">
                  <c:v>0.54800000000000004</c:v>
                </c:pt>
                <c:pt idx="16979">
                  <c:v>0.53700000000000003</c:v>
                </c:pt>
                <c:pt idx="16980">
                  <c:v>0.52700000000000002</c:v>
                </c:pt>
                <c:pt idx="16981">
                  <c:v>0.72099999999999997</c:v>
                </c:pt>
                <c:pt idx="16982">
                  <c:v>0.67700000000000005</c:v>
                </c:pt>
                <c:pt idx="16983">
                  <c:v>0.66600000000000004</c:v>
                </c:pt>
                <c:pt idx="16984">
                  <c:v>0.628</c:v>
                </c:pt>
                <c:pt idx="16985">
                  <c:v>0.61299999999999999</c:v>
                </c:pt>
                <c:pt idx="16986">
                  <c:v>0.60099999999999998</c:v>
                </c:pt>
                <c:pt idx="16987">
                  <c:v>0.58899999999999997</c:v>
                </c:pt>
                <c:pt idx="16988">
                  <c:v>0.57699999999999996</c:v>
                </c:pt>
                <c:pt idx="16989">
                  <c:v>0.56599999999999995</c:v>
                </c:pt>
                <c:pt idx="16990">
                  <c:v>0.55500000000000005</c:v>
                </c:pt>
                <c:pt idx="16991">
                  <c:v>0.54400000000000004</c:v>
                </c:pt>
                <c:pt idx="16992">
                  <c:v>0.53300000000000003</c:v>
                </c:pt>
                <c:pt idx="16993">
                  <c:v>0.52300000000000002</c:v>
                </c:pt>
                <c:pt idx="16994">
                  <c:v>0.51300000000000001</c:v>
                </c:pt>
                <c:pt idx="16995">
                  <c:v>0.67200000000000004</c:v>
                </c:pt>
                <c:pt idx="16996">
                  <c:v>0.66100000000000003</c:v>
                </c:pt>
                <c:pt idx="16997">
                  <c:v>0.52</c:v>
                </c:pt>
                <c:pt idx="16998">
                  <c:v>0.51</c:v>
                </c:pt>
                <c:pt idx="16999">
                  <c:v>0.64</c:v>
                </c:pt>
                <c:pt idx="17000">
                  <c:v>0.625</c:v>
                </c:pt>
                <c:pt idx="17001">
                  <c:v>0.59</c:v>
                </c:pt>
                <c:pt idx="17002">
                  <c:v>0.56799999999999995</c:v>
                </c:pt>
                <c:pt idx="17003">
                  <c:v>0.55700000000000005</c:v>
                </c:pt>
                <c:pt idx="17004">
                  <c:v>0.54700000000000004</c:v>
                </c:pt>
                <c:pt idx="17005">
                  <c:v>0.65300000000000002</c:v>
                </c:pt>
                <c:pt idx="17006">
                  <c:v>0.63600000000000001</c:v>
                </c:pt>
                <c:pt idx="17007">
                  <c:v>0.624</c:v>
                </c:pt>
                <c:pt idx="17008">
                  <c:v>0.61</c:v>
                </c:pt>
                <c:pt idx="17009">
                  <c:v>0.59799999999999998</c:v>
                </c:pt>
                <c:pt idx="17010">
                  <c:v>0.58599999999999997</c:v>
                </c:pt>
                <c:pt idx="17011">
                  <c:v>0.57499999999999996</c:v>
                </c:pt>
                <c:pt idx="17012">
                  <c:v>0.56399999999999995</c:v>
                </c:pt>
                <c:pt idx="17013">
                  <c:v>0.55300000000000005</c:v>
                </c:pt>
                <c:pt idx="17014">
                  <c:v>0.54300000000000004</c:v>
                </c:pt>
                <c:pt idx="17015">
                  <c:v>0.53200000000000003</c:v>
                </c:pt>
                <c:pt idx="17016">
                  <c:v>0.71</c:v>
                </c:pt>
                <c:pt idx="17017">
                  <c:v>0.67400000000000004</c:v>
                </c:pt>
                <c:pt idx="17018">
                  <c:v>0.65700000000000003</c:v>
                </c:pt>
                <c:pt idx="17019">
                  <c:v>0.62</c:v>
                </c:pt>
                <c:pt idx="17020">
                  <c:v>0.60499999999999998</c:v>
                </c:pt>
                <c:pt idx="17021">
                  <c:v>0.59399999999999997</c:v>
                </c:pt>
                <c:pt idx="17022">
                  <c:v>0.58199999999999996</c:v>
                </c:pt>
                <c:pt idx="17023">
                  <c:v>0.57099999999999995</c:v>
                </c:pt>
                <c:pt idx="17024">
                  <c:v>0.56000000000000005</c:v>
                </c:pt>
                <c:pt idx="17025">
                  <c:v>0.54900000000000004</c:v>
                </c:pt>
                <c:pt idx="17026">
                  <c:v>0.53900000000000003</c:v>
                </c:pt>
                <c:pt idx="17027">
                  <c:v>0.52900000000000003</c:v>
                </c:pt>
                <c:pt idx="17028">
                  <c:v>0.51900000000000002</c:v>
                </c:pt>
                <c:pt idx="17029">
                  <c:v>0.70499999999999996</c:v>
                </c:pt>
                <c:pt idx="17030">
                  <c:v>0.66900000000000004</c:v>
                </c:pt>
                <c:pt idx="17031">
                  <c:v>0.65300000000000002</c:v>
                </c:pt>
                <c:pt idx="17032">
                  <c:v>0.61499999999999999</c:v>
                </c:pt>
                <c:pt idx="17033">
                  <c:v>0.60099999999999998</c:v>
                </c:pt>
                <c:pt idx="17034">
                  <c:v>0.58899999999999997</c:v>
                </c:pt>
                <c:pt idx="17035">
                  <c:v>0.57799999999999996</c:v>
                </c:pt>
                <c:pt idx="17036">
                  <c:v>0.56699999999999995</c:v>
                </c:pt>
                <c:pt idx="17037">
                  <c:v>0.55600000000000005</c:v>
                </c:pt>
                <c:pt idx="17038">
                  <c:v>0.54500000000000004</c:v>
                </c:pt>
                <c:pt idx="17039">
                  <c:v>0.53500000000000003</c:v>
                </c:pt>
                <c:pt idx="17040">
                  <c:v>0.52500000000000002</c:v>
                </c:pt>
                <c:pt idx="17041">
                  <c:v>0.51500000000000001</c:v>
                </c:pt>
                <c:pt idx="17042">
                  <c:v>0.50600000000000001</c:v>
                </c:pt>
                <c:pt idx="17043">
                  <c:v>0.66400000000000003</c:v>
                </c:pt>
                <c:pt idx="17044">
                  <c:v>0.64800000000000002</c:v>
                </c:pt>
                <c:pt idx="17045">
                  <c:v>0.51200000000000001</c:v>
                </c:pt>
                <c:pt idx="17046">
                  <c:v>0.502</c:v>
                </c:pt>
                <c:pt idx="17047">
                  <c:v>0.58299999999999996</c:v>
                </c:pt>
                <c:pt idx="17048">
                  <c:v>0.57099999999999995</c:v>
                </c:pt>
                <c:pt idx="17049">
                  <c:v>0.54400000000000004</c:v>
                </c:pt>
                <c:pt idx="17050">
                  <c:v>0.52600000000000002</c:v>
                </c:pt>
                <c:pt idx="17051">
                  <c:v>0.51700000000000002</c:v>
                </c:pt>
                <c:pt idx="17052">
                  <c:v>0.50800000000000001</c:v>
                </c:pt>
                <c:pt idx="17053">
                  <c:v>0.59199999999999997</c:v>
                </c:pt>
                <c:pt idx="17054">
                  <c:v>0.57899999999999996</c:v>
                </c:pt>
                <c:pt idx="17055">
                  <c:v>0.56699999999999995</c:v>
                </c:pt>
                <c:pt idx="17056">
                  <c:v>0.55900000000000005</c:v>
                </c:pt>
                <c:pt idx="17057">
                  <c:v>0.54900000000000004</c:v>
                </c:pt>
                <c:pt idx="17058">
                  <c:v>0.54100000000000004</c:v>
                </c:pt>
                <c:pt idx="17059">
                  <c:v>0.53100000000000003</c:v>
                </c:pt>
                <c:pt idx="17060">
                  <c:v>0.52200000000000002</c:v>
                </c:pt>
                <c:pt idx="17061">
                  <c:v>0.51400000000000001</c:v>
                </c:pt>
                <c:pt idx="17062">
                  <c:v>0.505</c:v>
                </c:pt>
                <c:pt idx="17063">
                  <c:v>0.497</c:v>
                </c:pt>
                <c:pt idx="17064">
                  <c:v>0.64900000000000002</c:v>
                </c:pt>
                <c:pt idx="17065">
                  <c:v>0.58799999999999997</c:v>
                </c:pt>
                <c:pt idx="17066">
                  <c:v>0.625</c:v>
                </c:pt>
                <c:pt idx="17067">
                  <c:v>0.56399999999999995</c:v>
                </c:pt>
                <c:pt idx="17068">
                  <c:v>0.55500000000000005</c:v>
                </c:pt>
                <c:pt idx="17069">
                  <c:v>0.54600000000000004</c:v>
                </c:pt>
                <c:pt idx="17070">
                  <c:v>0.53700000000000003</c:v>
                </c:pt>
                <c:pt idx="17071">
                  <c:v>0.52800000000000002</c:v>
                </c:pt>
                <c:pt idx="17072">
                  <c:v>0.51900000000000002</c:v>
                </c:pt>
                <c:pt idx="17073">
                  <c:v>0.51</c:v>
                </c:pt>
                <c:pt idx="17074">
                  <c:v>0.502</c:v>
                </c:pt>
                <c:pt idx="17075">
                  <c:v>0.49299999999999999</c:v>
                </c:pt>
                <c:pt idx="17076">
                  <c:v>0.46500000000000002</c:v>
                </c:pt>
                <c:pt idx="17077">
                  <c:v>0.66400000000000003</c:v>
                </c:pt>
                <c:pt idx="17078">
                  <c:v>0.63300000000000001</c:v>
                </c:pt>
                <c:pt idx="17079">
                  <c:v>0.621</c:v>
                </c:pt>
                <c:pt idx="17080">
                  <c:v>0.56000000000000005</c:v>
                </c:pt>
                <c:pt idx="17081">
                  <c:v>0.55100000000000005</c:v>
                </c:pt>
                <c:pt idx="17082">
                  <c:v>0.54200000000000004</c:v>
                </c:pt>
                <c:pt idx="17083">
                  <c:v>0.53400000000000003</c:v>
                </c:pt>
                <c:pt idx="17084">
                  <c:v>0.52400000000000002</c:v>
                </c:pt>
                <c:pt idx="17085">
                  <c:v>0.51500000000000001</c:v>
                </c:pt>
                <c:pt idx="17086">
                  <c:v>0.50700000000000001</c:v>
                </c:pt>
                <c:pt idx="17087">
                  <c:v>0.498</c:v>
                </c:pt>
                <c:pt idx="17088">
                  <c:v>0.49</c:v>
                </c:pt>
                <c:pt idx="17089">
                  <c:v>0.48199999999999998</c:v>
                </c:pt>
                <c:pt idx="17090">
                  <c:v>0.42899999999999999</c:v>
                </c:pt>
                <c:pt idx="17091">
                  <c:v>0.629</c:v>
                </c:pt>
                <c:pt idx="17092">
                  <c:v>0.61599999999999999</c:v>
                </c:pt>
                <c:pt idx="17093">
                  <c:v>0.47899999999999998</c:v>
                </c:pt>
                <c:pt idx="17094">
                  <c:v>0.45700000000000002</c:v>
                </c:pt>
                <c:pt idx="17095">
                  <c:v>0.56000000000000005</c:v>
                </c:pt>
                <c:pt idx="17096">
                  <c:v>0.55100000000000005</c:v>
                </c:pt>
                <c:pt idx="17097">
                  <c:v>0.52500000000000002</c:v>
                </c:pt>
                <c:pt idx="17098">
                  <c:v>0.50900000000000001</c:v>
                </c:pt>
                <c:pt idx="17099">
                  <c:v>0.501</c:v>
                </c:pt>
                <c:pt idx="17100">
                  <c:v>0.44800000000000001</c:v>
                </c:pt>
                <c:pt idx="17101">
                  <c:v>0.56499999999999995</c:v>
                </c:pt>
                <c:pt idx="17102">
                  <c:v>0.55600000000000005</c:v>
                </c:pt>
                <c:pt idx="17103">
                  <c:v>0.54900000000000004</c:v>
                </c:pt>
                <c:pt idx="17104">
                  <c:v>0.53800000000000003</c:v>
                </c:pt>
                <c:pt idx="17105">
                  <c:v>0.53</c:v>
                </c:pt>
                <c:pt idx="17106">
                  <c:v>0.52200000000000002</c:v>
                </c:pt>
                <c:pt idx="17107">
                  <c:v>0.51300000000000001</c:v>
                </c:pt>
                <c:pt idx="17108">
                  <c:v>0.505</c:v>
                </c:pt>
                <c:pt idx="17109">
                  <c:v>0.498</c:v>
                </c:pt>
                <c:pt idx="17110">
                  <c:v>0.48799999999999999</c:v>
                </c:pt>
                <c:pt idx="17111">
                  <c:v>0.42599999999999999</c:v>
                </c:pt>
                <c:pt idx="17112">
                  <c:v>0.64600000000000002</c:v>
                </c:pt>
                <c:pt idx="17113">
                  <c:v>0.58399999999999996</c:v>
                </c:pt>
                <c:pt idx="17114">
                  <c:v>0.56999999999999995</c:v>
                </c:pt>
                <c:pt idx="17115">
                  <c:v>0.54500000000000004</c:v>
                </c:pt>
                <c:pt idx="17116">
                  <c:v>0.53500000000000003</c:v>
                </c:pt>
                <c:pt idx="17117">
                  <c:v>0.52600000000000002</c:v>
                </c:pt>
                <c:pt idx="17118">
                  <c:v>0.51800000000000002</c:v>
                </c:pt>
                <c:pt idx="17119">
                  <c:v>0.51</c:v>
                </c:pt>
                <c:pt idx="17120">
                  <c:v>0.502</c:v>
                </c:pt>
                <c:pt idx="17121">
                  <c:v>0.49399999999999999</c:v>
                </c:pt>
                <c:pt idx="17122">
                  <c:v>0.48699999999999999</c:v>
                </c:pt>
                <c:pt idx="17123">
                  <c:v>0.46400000000000002</c:v>
                </c:pt>
                <c:pt idx="17124">
                  <c:v>0.40200000000000002</c:v>
                </c:pt>
                <c:pt idx="17125">
                  <c:v>0.64200000000000002</c:v>
                </c:pt>
                <c:pt idx="17126">
                  <c:v>0.57999999999999996</c:v>
                </c:pt>
                <c:pt idx="17127">
                  <c:v>0.56599999999999995</c:v>
                </c:pt>
                <c:pt idx="17128">
                  <c:v>0.54200000000000004</c:v>
                </c:pt>
                <c:pt idx="17129">
                  <c:v>0.53100000000000003</c:v>
                </c:pt>
                <c:pt idx="17130">
                  <c:v>0.52300000000000002</c:v>
                </c:pt>
                <c:pt idx="17131">
                  <c:v>0.51500000000000001</c:v>
                </c:pt>
                <c:pt idx="17132">
                  <c:v>0.50700000000000001</c:v>
                </c:pt>
                <c:pt idx="17133">
                  <c:v>0.499</c:v>
                </c:pt>
                <c:pt idx="17134">
                  <c:v>0.49099999999999999</c:v>
                </c:pt>
                <c:pt idx="17135">
                  <c:v>0.48399999999999999</c:v>
                </c:pt>
                <c:pt idx="17136">
                  <c:v>0.47599999999999998</c:v>
                </c:pt>
                <c:pt idx="17137">
                  <c:v>0.437</c:v>
                </c:pt>
                <c:pt idx="17138">
                  <c:v>0.374</c:v>
                </c:pt>
                <c:pt idx="17139">
                  <c:v>0.57599999999999996</c:v>
                </c:pt>
                <c:pt idx="17140">
                  <c:v>0.56200000000000006</c:v>
                </c:pt>
                <c:pt idx="17141">
                  <c:v>0.46600000000000003</c:v>
                </c:pt>
                <c:pt idx="17142">
                  <c:v>0.40600000000000003</c:v>
                </c:pt>
                <c:pt idx="17143">
                  <c:v>0.63800000000000001</c:v>
                </c:pt>
                <c:pt idx="17144">
                  <c:v>0.62</c:v>
                </c:pt>
                <c:pt idx="17145">
                  <c:v>0.58499999999999996</c:v>
                </c:pt>
                <c:pt idx="17146">
                  <c:v>0.56399999999999995</c:v>
                </c:pt>
                <c:pt idx="17147">
                  <c:v>0.55300000000000005</c:v>
                </c:pt>
                <c:pt idx="17148">
                  <c:v>0.54300000000000004</c:v>
                </c:pt>
                <c:pt idx="17149">
                  <c:v>0.65</c:v>
                </c:pt>
                <c:pt idx="17150">
                  <c:v>0.63400000000000001</c:v>
                </c:pt>
                <c:pt idx="17151">
                  <c:v>0.61599999999999999</c:v>
                </c:pt>
                <c:pt idx="17152">
                  <c:v>0.60399999999999998</c:v>
                </c:pt>
                <c:pt idx="17153">
                  <c:v>0.59299999999999997</c:v>
                </c:pt>
                <c:pt idx="17154">
                  <c:v>0.58099999999999996</c:v>
                </c:pt>
                <c:pt idx="17155">
                  <c:v>0.56999999999999995</c:v>
                </c:pt>
                <c:pt idx="17156">
                  <c:v>0.56000000000000005</c:v>
                </c:pt>
                <c:pt idx="17157">
                  <c:v>0.54900000000000004</c:v>
                </c:pt>
                <c:pt idx="17158">
                  <c:v>0.53900000000000003</c:v>
                </c:pt>
                <c:pt idx="17159">
                  <c:v>0.52900000000000003</c:v>
                </c:pt>
                <c:pt idx="17160">
                  <c:v>0.69799999999999995</c:v>
                </c:pt>
                <c:pt idx="17161">
                  <c:v>0.64600000000000002</c:v>
                </c:pt>
                <c:pt idx="17162">
                  <c:v>0.63</c:v>
                </c:pt>
                <c:pt idx="17163">
                  <c:v>0.61199999999999999</c:v>
                </c:pt>
                <c:pt idx="17164">
                  <c:v>0.6</c:v>
                </c:pt>
                <c:pt idx="17165">
                  <c:v>0.58799999999999997</c:v>
                </c:pt>
                <c:pt idx="17166">
                  <c:v>0.57699999999999996</c:v>
                </c:pt>
                <c:pt idx="17167">
                  <c:v>0.56599999999999995</c:v>
                </c:pt>
                <c:pt idx="17168">
                  <c:v>0.55600000000000005</c:v>
                </c:pt>
                <c:pt idx="17169">
                  <c:v>0.54500000000000004</c:v>
                </c:pt>
                <c:pt idx="17170">
                  <c:v>0.53500000000000003</c:v>
                </c:pt>
                <c:pt idx="17171">
                  <c:v>0.52500000000000002</c:v>
                </c:pt>
                <c:pt idx="17172">
                  <c:v>0.51600000000000001</c:v>
                </c:pt>
                <c:pt idx="17173">
                  <c:v>0.70599999999999996</c:v>
                </c:pt>
                <c:pt idx="17174">
                  <c:v>0.66900000000000004</c:v>
                </c:pt>
                <c:pt idx="17175">
                  <c:v>0.65100000000000002</c:v>
                </c:pt>
                <c:pt idx="17176">
                  <c:v>0.61099999999999999</c:v>
                </c:pt>
                <c:pt idx="17177">
                  <c:v>0.59599999999999997</c:v>
                </c:pt>
                <c:pt idx="17178">
                  <c:v>0.58399999999999996</c:v>
                </c:pt>
                <c:pt idx="17179">
                  <c:v>0.57299999999999995</c:v>
                </c:pt>
                <c:pt idx="17180">
                  <c:v>0.56200000000000006</c:v>
                </c:pt>
                <c:pt idx="17181">
                  <c:v>0.55200000000000005</c:v>
                </c:pt>
                <c:pt idx="17182">
                  <c:v>0.54200000000000004</c:v>
                </c:pt>
                <c:pt idx="17183">
                  <c:v>0.53200000000000003</c:v>
                </c:pt>
                <c:pt idx="17184">
                  <c:v>0.52200000000000002</c:v>
                </c:pt>
                <c:pt idx="17185">
                  <c:v>0.51200000000000001</c:v>
                </c:pt>
                <c:pt idx="17186">
                  <c:v>0.503</c:v>
                </c:pt>
                <c:pt idx="17187">
                  <c:v>0.66400000000000003</c:v>
                </c:pt>
                <c:pt idx="17188">
                  <c:v>0.64600000000000002</c:v>
                </c:pt>
                <c:pt idx="17189">
                  <c:v>0.50900000000000001</c:v>
                </c:pt>
                <c:pt idx="17190">
                  <c:v>0.5</c:v>
                </c:pt>
                <c:pt idx="17191">
                  <c:v>0.65900000000000003</c:v>
                </c:pt>
                <c:pt idx="17192">
                  <c:v>0.63900000000000001</c:v>
                </c:pt>
                <c:pt idx="17193">
                  <c:v>0.60099999999999998</c:v>
                </c:pt>
                <c:pt idx="17194">
                  <c:v>0.57799999999999996</c:v>
                </c:pt>
                <c:pt idx="17195">
                  <c:v>0.56699999999999995</c:v>
                </c:pt>
                <c:pt idx="17196">
                  <c:v>0.55600000000000005</c:v>
                </c:pt>
                <c:pt idx="17197">
                  <c:v>0.66800000000000004</c:v>
                </c:pt>
                <c:pt idx="17198">
                  <c:v>0.65500000000000003</c:v>
                </c:pt>
                <c:pt idx="17199">
                  <c:v>0.63500000000000001</c:v>
                </c:pt>
                <c:pt idx="17200">
                  <c:v>0.622</c:v>
                </c:pt>
                <c:pt idx="17201">
                  <c:v>0.60899999999999999</c:v>
                </c:pt>
                <c:pt idx="17202">
                  <c:v>0.59699999999999998</c:v>
                </c:pt>
                <c:pt idx="17203">
                  <c:v>0.58499999999999996</c:v>
                </c:pt>
                <c:pt idx="17204">
                  <c:v>0.57399999999999995</c:v>
                </c:pt>
                <c:pt idx="17205">
                  <c:v>0.56299999999999994</c:v>
                </c:pt>
                <c:pt idx="17206">
                  <c:v>0.55200000000000005</c:v>
                </c:pt>
                <c:pt idx="17207">
                  <c:v>0.54100000000000004</c:v>
                </c:pt>
                <c:pt idx="17208">
                  <c:v>0.71099999999999997</c:v>
                </c:pt>
                <c:pt idx="17209">
                  <c:v>0.66400000000000003</c:v>
                </c:pt>
                <c:pt idx="17210">
                  <c:v>0.65</c:v>
                </c:pt>
                <c:pt idx="17211">
                  <c:v>0.63200000000000001</c:v>
                </c:pt>
                <c:pt idx="17212">
                  <c:v>0.61799999999999999</c:v>
                </c:pt>
                <c:pt idx="17213">
                  <c:v>0.60499999999999998</c:v>
                </c:pt>
                <c:pt idx="17214">
                  <c:v>0.59299999999999997</c:v>
                </c:pt>
                <c:pt idx="17215">
                  <c:v>0.58099999999999996</c:v>
                </c:pt>
                <c:pt idx="17216">
                  <c:v>0.56999999999999995</c:v>
                </c:pt>
                <c:pt idx="17217">
                  <c:v>0.55900000000000005</c:v>
                </c:pt>
                <c:pt idx="17218">
                  <c:v>0.54800000000000004</c:v>
                </c:pt>
                <c:pt idx="17219">
                  <c:v>0.53700000000000003</c:v>
                </c:pt>
                <c:pt idx="17220">
                  <c:v>0.52700000000000002</c:v>
                </c:pt>
                <c:pt idx="17221">
                  <c:v>0.72099999999999997</c:v>
                </c:pt>
                <c:pt idx="17222">
                  <c:v>0.67700000000000005</c:v>
                </c:pt>
                <c:pt idx="17223">
                  <c:v>0.66600000000000004</c:v>
                </c:pt>
                <c:pt idx="17224">
                  <c:v>0.628</c:v>
                </c:pt>
                <c:pt idx="17225">
                  <c:v>0.61299999999999999</c:v>
                </c:pt>
                <c:pt idx="17226">
                  <c:v>0.60099999999999998</c:v>
                </c:pt>
                <c:pt idx="17227">
                  <c:v>0.58899999999999997</c:v>
                </c:pt>
                <c:pt idx="17228">
                  <c:v>0.57699999999999996</c:v>
                </c:pt>
                <c:pt idx="17229">
                  <c:v>0.56599999999999995</c:v>
                </c:pt>
                <c:pt idx="17230">
                  <c:v>0.55500000000000005</c:v>
                </c:pt>
                <c:pt idx="17231">
                  <c:v>0.54400000000000004</c:v>
                </c:pt>
                <c:pt idx="17232">
                  <c:v>0.53300000000000003</c:v>
                </c:pt>
                <c:pt idx="17233">
                  <c:v>0.52300000000000002</c:v>
                </c:pt>
                <c:pt idx="17234">
                  <c:v>0.51300000000000001</c:v>
                </c:pt>
                <c:pt idx="17235">
                  <c:v>0.67200000000000004</c:v>
                </c:pt>
                <c:pt idx="17236">
                  <c:v>0.66100000000000003</c:v>
                </c:pt>
                <c:pt idx="17237">
                  <c:v>0.52</c:v>
                </c:pt>
                <c:pt idx="17238">
                  <c:v>0.51</c:v>
                </c:pt>
                <c:pt idx="17239">
                  <c:v>0.64</c:v>
                </c:pt>
                <c:pt idx="17240">
                  <c:v>0.625</c:v>
                </c:pt>
                <c:pt idx="17241">
                  <c:v>0.59</c:v>
                </c:pt>
                <c:pt idx="17242">
                  <c:v>0.56799999999999995</c:v>
                </c:pt>
                <c:pt idx="17243">
                  <c:v>0.55700000000000005</c:v>
                </c:pt>
                <c:pt idx="17244">
                  <c:v>0.54700000000000004</c:v>
                </c:pt>
                <c:pt idx="17245">
                  <c:v>0.65300000000000002</c:v>
                </c:pt>
                <c:pt idx="17246">
                  <c:v>0.63600000000000001</c:v>
                </c:pt>
                <c:pt idx="17247">
                  <c:v>0.624</c:v>
                </c:pt>
                <c:pt idx="17248">
                  <c:v>0.61</c:v>
                </c:pt>
                <c:pt idx="17249">
                  <c:v>0.59799999999999998</c:v>
                </c:pt>
                <c:pt idx="17250">
                  <c:v>0.58599999999999997</c:v>
                </c:pt>
                <c:pt idx="17251">
                  <c:v>0.57499999999999996</c:v>
                </c:pt>
                <c:pt idx="17252">
                  <c:v>0.56399999999999995</c:v>
                </c:pt>
                <c:pt idx="17253">
                  <c:v>0.55300000000000005</c:v>
                </c:pt>
                <c:pt idx="17254">
                  <c:v>0.54300000000000004</c:v>
                </c:pt>
                <c:pt idx="17255">
                  <c:v>0.53200000000000003</c:v>
                </c:pt>
                <c:pt idx="17256">
                  <c:v>0.71</c:v>
                </c:pt>
                <c:pt idx="17257">
                  <c:v>0.67400000000000004</c:v>
                </c:pt>
                <c:pt idx="17258">
                  <c:v>0.65700000000000003</c:v>
                </c:pt>
                <c:pt idx="17259">
                  <c:v>0.62</c:v>
                </c:pt>
                <c:pt idx="17260">
                  <c:v>0.60499999999999998</c:v>
                </c:pt>
                <c:pt idx="17261">
                  <c:v>0.59399999999999997</c:v>
                </c:pt>
                <c:pt idx="17262">
                  <c:v>0.58199999999999996</c:v>
                </c:pt>
                <c:pt idx="17263">
                  <c:v>0.57099999999999995</c:v>
                </c:pt>
                <c:pt idx="17264">
                  <c:v>0.56000000000000005</c:v>
                </c:pt>
                <c:pt idx="17265">
                  <c:v>0.54900000000000004</c:v>
                </c:pt>
                <c:pt idx="17266">
                  <c:v>0.53900000000000003</c:v>
                </c:pt>
                <c:pt idx="17267">
                  <c:v>0.52900000000000003</c:v>
                </c:pt>
                <c:pt idx="17268">
                  <c:v>0.51900000000000002</c:v>
                </c:pt>
                <c:pt idx="17269">
                  <c:v>0.70499999999999996</c:v>
                </c:pt>
                <c:pt idx="17270">
                  <c:v>0.66900000000000004</c:v>
                </c:pt>
                <c:pt idx="17271">
                  <c:v>0.65300000000000002</c:v>
                </c:pt>
                <c:pt idx="17272">
                  <c:v>0.61499999999999999</c:v>
                </c:pt>
                <c:pt idx="17273">
                  <c:v>0.60099999999999998</c:v>
                </c:pt>
                <c:pt idx="17274">
                  <c:v>0.58899999999999997</c:v>
                </c:pt>
                <c:pt idx="17275">
                  <c:v>0.57799999999999996</c:v>
                </c:pt>
                <c:pt idx="17276">
                  <c:v>0.56699999999999995</c:v>
                </c:pt>
                <c:pt idx="17277">
                  <c:v>0.55600000000000005</c:v>
                </c:pt>
                <c:pt idx="17278">
                  <c:v>0.54500000000000004</c:v>
                </c:pt>
                <c:pt idx="17279">
                  <c:v>0.53500000000000003</c:v>
                </c:pt>
                <c:pt idx="17280">
                  <c:v>0.52500000000000002</c:v>
                </c:pt>
                <c:pt idx="17281">
                  <c:v>0.51500000000000001</c:v>
                </c:pt>
                <c:pt idx="17282">
                  <c:v>0.50600000000000001</c:v>
                </c:pt>
                <c:pt idx="17283">
                  <c:v>0.66400000000000003</c:v>
                </c:pt>
                <c:pt idx="17284">
                  <c:v>0.64800000000000002</c:v>
                </c:pt>
                <c:pt idx="17285">
                  <c:v>0.51200000000000001</c:v>
                </c:pt>
                <c:pt idx="17286">
                  <c:v>0.502</c:v>
                </c:pt>
                <c:pt idx="17287">
                  <c:v>0.58299999999999996</c:v>
                </c:pt>
                <c:pt idx="17288">
                  <c:v>0.57099999999999995</c:v>
                </c:pt>
                <c:pt idx="17289">
                  <c:v>0.54400000000000004</c:v>
                </c:pt>
                <c:pt idx="17290">
                  <c:v>0.52600000000000002</c:v>
                </c:pt>
                <c:pt idx="17291">
                  <c:v>0.51700000000000002</c:v>
                </c:pt>
                <c:pt idx="17292">
                  <c:v>0.50800000000000001</c:v>
                </c:pt>
                <c:pt idx="17293">
                  <c:v>0.59199999999999997</c:v>
                </c:pt>
                <c:pt idx="17294">
                  <c:v>0.57899999999999996</c:v>
                </c:pt>
                <c:pt idx="17295">
                  <c:v>0.56699999999999995</c:v>
                </c:pt>
                <c:pt idx="17296">
                  <c:v>0.55900000000000005</c:v>
                </c:pt>
                <c:pt idx="17297">
                  <c:v>0.54900000000000004</c:v>
                </c:pt>
                <c:pt idx="17298">
                  <c:v>0.54100000000000004</c:v>
                </c:pt>
                <c:pt idx="17299">
                  <c:v>0.53100000000000003</c:v>
                </c:pt>
                <c:pt idx="17300">
                  <c:v>0.52200000000000002</c:v>
                </c:pt>
                <c:pt idx="17301">
                  <c:v>0.51400000000000001</c:v>
                </c:pt>
                <c:pt idx="17302">
                  <c:v>0.505</c:v>
                </c:pt>
                <c:pt idx="17303">
                  <c:v>0.497</c:v>
                </c:pt>
                <c:pt idx="17304">
                  <c:v>0.64900000000000002</c:v>
                </c:pt>
                <c:pt idx="17305">
                  <c:v>0.58799999999999997</c:v>
                </c:pt>
                <c:pt idx="17306">
                  <c:v>0.625</c:v>
                </c:pt>
                <c:pt idx="17307">
                  <c:v>0.56399999999999995</c:v>
                </c:pt>
                <c:pt idx="17308">
                  <c:v>0.55500000000000005</c:v>
                </c:pt>
                <c:pt idx="17309">
                  <c:v>0.54600000000000004</c:v>
                </c:pt>
                <c:pt idx="17310">
                  <c:v>0.53700000000000003</c:v>
                </c:pt>
                <c:pt idx="17311">
                  <c:v>0.52800000000000002</c:v>
                </c:pt>
                <c:pt idx="17312">
                  <c:v>0.51900000000000002</c:v>
                </c:pt>
                <c:pt idx="17313">
                  <c:v>0.51</c:v>
                </c:pt>
                <c:pt idx="17314">
                  <c:v>0.502</c:v>
                </c:pt>
                <c:pt idx="17315">
                  <c:v>0.49299999999999999</c:v>
                </c:pt>
                <c:pt idx="17316">
                  <c:v>0.46500000000000002</c:v>
                </c:pt>
                <c:pt idx="17317">
                  <c:v>0.66400000000000003</c:v>
                </c:pt>
                <c:pt idx="17318">
                  <c:v>0.63300000000000001</c:v>
                </c:pt>
                <c:pt idx="17319">
                  <c:v>0.621</c:v>
                </c:pt>
                <c:pt idx="17320">
                  <c:v>0.56000000000000005</c:v>
                </c:pt>
                <c:pt idx="17321">
                  <c:v>0.55100000000000005</c:v>
                </c:pt>
                <c:pt idx="17322">
                  <c:v>0.54200000000000004</c:v>
                </c:pt>
                <c:pt idx="17323">
                  <c:v>0.53400000000000003</c:v>
                </c:pt>
                <c:pt idx="17324">
                  <c:v>0.52400000000000002</c:v>
                </c:pt>
                <c:pt idx="17325">
                  <c:v>0.51500000000000001</c:v>
                </c:pt>
                <c:pt idx="17326">
                  <c:v>0.50700000000000001</c:v>
                </c:pt>
                <c:pt idx="17327">
                  <c:v>0.498</c:v>
                </c:pt>
                <c:pt idx="17328">
                  <c:v>0.49</c:v>
                </c:pt>
                <c:pt idx="17329">
                  <c:v>0.48199999999999998</c:v>
                </c:pt>
                <c:pt idx="17330">
                  <c:v>0.42899999999999999</c:v>
                </c:pt>
                <c:pt idx="17331">
                  <c:v>0.629</c:v>
                </c:pt>
                <c:pt idx="17332">
                  <c:v>0.61599999999999999</c:v>
                </c:pt>
                <c:pt idx="17333">
                  <c:v>0.47899999999999998</c:v>
                </c:pt>
                <c:pt idx="17334">
                  <c:v>0.45700000000000002</c:v>
                </c:pt>
                <c:pt idx="17335">
                  <c:v>0.58699999999999997</c:v>
                </c:pt>
                <c:pt idx="17336">
                  <c:v>0.57299999999999995</c:v>
                </c:pt>
                <c:pt idx="17337">
                  <c:v>0.55100000000000005</c:v>
                </c:pt>
                <c:pt idx="17338">
                  <c:v>0.54100000000000004</c:v>
                </c:pt>
                <c:pt idx="17339">
                  <c:v>0.53200000000000003</c:v>
                </c:pt>
                <c:pt idx="17340">
                  <c:v>0.52400000000000002</c:v>
                </c:pt>
                <c:pt idx="17341">
                  <c:v>0.51500000000000001</c:v>
                </c:pt>
                <c:pt idx="17342">
                  <c:v>0.50700000000000001</c:v>
                </c:pt>
                <c:pt idx="17343">
                  <c:v>0.499</c:v>
                </c:pt>
                <c:pt idx="17344">
                  <c:v>0.64500000000000002</c:v>
                </c:pt>
                <c:pt idx="17345">
                  <c:v>0.58299999999999996</c:v>
                </c:pt>
                <c:pt idx="17346">
                  <c:v>0.56899999999999995</c:v>
                </c:pt>
                <c:pt idx="17347">
                  <c:v>0.54800000000000004</c:v>
                </c:pt>
                <c:pt idx="17348">
                  <c:v>0.53700000000000003</c:v>
                </c:pt>
                <c:pt idx="17349">
                  <c:v>0.52900000000000003</c:v>
                </c:pt>
                <c:pt idx="17350">
                  <c:v>0.52</c:v>
                </c:pt>
                <c:pt idx="17351">
                  <c:v>0.51200000000000001</c:v>
                </c:pt>
                <c:pt idx="17352">
                  <c:v>0.504</c:v>
                </c:pt>
                <c:pt idx="17353">
                  <c:v>0.496</c:v>
                </c:pt>
                <c:pt idx="17354">
                  <c:v>0.48799999999999999</c:v>
                </c:pt>
                <c:pt idx="17355">
                  <c:v>0.47</c:v>
                </c:pt>
                <c:pt idx="17356">
                  <c:v>0.65800000000000003</c:v>
                </c:pt>
                <c:pt idx="17357">
                  <c:v>0.64100000000000001</c:v>
                </c:pt>
                <c:pt idx="17358">
                  <c:v>0.57899999999999996</c:v>
                </c:pt>
                <c:pt idx="17359">
                  <c:v>0.56599999999999995</c:v>
                </c:pt>
                <c:pt idx="17360">
                  <c:v>0.54400000000000004</c:v>
                </c:pt>
                <c:pt idx="17361">
                  <c:v>0.53400000000000003</c:v>
                </c:pt>
                <c:pt idx="17362">
                  <c:v>0.52500000000000002</c:v>
                </c:pt>
                <c:pt idx="17363">
                  <c:v>0.51700000000000002</c:v>
                </c:pt>
                <c:pt idx="17364">
                  <c:v>0.50900000000000001</c:v>
                </c:pt>
                <c:pt idx="17365">
                  <c:v>0.501</c:v>
                </c:pt>
                <c:pt idx="17366">
                  <c:v>0.49299999999999999</c:v>
                </c:pt>
                <c:pt idx="17367">
                  <c:v>0.47799999999999998</c:v>
                </c:pt>
                <c:pt idx="17368">
                  <c:v>0.442</c:v>
                </c:pt>
                <c:pt idx="17369">
                  <c:v>0.65300000000000002</c:v>
                </c:pt>
                <c:pt idx="17370">
                  <c:v>0.63700000000000001</c:v>
                </c:pt>
                <c:pt idx="17371">
                  <c:v>0.625</c:v>
                </c:pt>
                <c:pt idx="17372">
                  <c:v>0.61099999999999999</c:v>
                </c:pt>
                <c:pt idx="17373">
                  <c:v>0.54100000000000004</c:v>
                </c:pt>
                <c:pt idx="17374">
                  <c:v>0.53</c:v>
                </c:pt>
                <c:pt idx="17375">
                  <c:v>0.52300000000000002</c:v>
                </c:pt>
                <c:pt idx="17376">
                  <c:v>0.48199999999999998</c:v>
                </c:pt>
                <c:pt idx="17377">
                  <c:v>0.47499999999999998</c:v>
                </c:pt>
                <c:pt idx="17378">
                  <c:v>0.46800000000000003</c:v>
                </c:pt>
                <c:pt idx="17379">
                  <c:v>0.65200000000000002</c:v>
                </c:pt>
                <c:pt idx="17380">
                  <c:v>0.621</c:v>
                </c:pt>
                <c:pt idx="17381">
                  <c:v>0.64900000000000002</c:v>
                </c:pt>
                <c:pt idx="17382">
                  <c:v>0.63200000000000001</c:v>
                </c:pt>
                <c:pt idx="17383">
                  <c:v>0.61499999999999999</c:v>
                </c:pt>
                <c:pt idx="17384">
                  <c:v>0.60299999999999998</c:v>
                </c:pt>
                <c:pt idx="17385">
                  <c:v>0.59199999999999997</c:v>
                </c:pt>
                <c:pt idx="17386">
                  <c:v>0.57999999999999996</c:v>
                </c:pt>
                <c:pt idx="17387">
                  <c:v>0.56999999999999995</c:v>
                </c:pt>
                <c:pt idx="17388">
                  <c:v>0.55900000000000005</c:v>
                </c:pt>
                <c:pt idx="17389">
                  <c:v>0.54800000000000004</c:v>
                </c:pt>
                <c:pt idx="17390">
                  <c:v>0.69599999999999995</c:v>
                </c:pt>
                <c:pt idx="17391">
                  <c:v>0.64500000000000002</c:v>
                </c:pt>
                <c:pt idx="17392">
                  <c:v>0.65400000000000003</c:v>
                </c:pt>
                <c:pt idx="17393">
                  <c:v>0.61399999999999999</c:v>
                </c:pt>
                <c:pt idx="17394">
                  <c:v>0.59899999999999998</c:v>
                </c:pt>
                <c:pt idx="17395">
                  <c:v>0.58699999999999997</c:v>
                </c:pt>
                <c:pt idx="17396">
                  <c:v>0.57599999999999996</c:v>
                </c:pt>
                <c:pt idx="17397">
                  <c:v>0.56599999999999995</c:v>
                </c:pt>
                <c:pt idx="17398">
                  <c:v>0.55500000000000005</c:v>
                </c:pt>
                <c:pt idx="17399">
                  <c:v>0.54500000000000004</c:v>
                </c:pt>
                <c:pt idx="17400">
                  <c:v>0.53400000000000003</c:v>
                </c:pt>
                <c:pt idx="17401">
                  <c:v>0.52500000000000002</c:v>
                </c:pt>
                <c:pt idx="17402">
                  <c:v>0.72299999999999998</c:v>
                </c:pt>
                <c:pt idx="17403">
                  <c:v>0.70399999999999996</c:v>
                </c:pt>
                <c:pt idx="17404">
                  <c:v>0.66700000000000004</c:v>
                </c:pt>
                <c:pt idx="17405">
                  <c:v>0.64900000000000002</c:v>
                </c:pt>
                <c:pt idx="17406">
                  <c:v>0.61</c:v>
                </c:pt>
                <c:pt idx="17407">
                  <c:v>0.59499999999999997</c:v>
                </c:pt>
                <c:pt idx="17408">
                  <c:v>0.58299999999999996</c:v>
                </c:pt>
                <c:pt idx="17409">
                  <c:v>0.57199999999999995</c:v>
                </c:pt>
                <c:pt idx="17410">
                  <c:v>0.56200000000000006</c:v>
                </c:pt>
                <c:pt idx="17411">
                  <c:v>0.55100000000000005</c:v>
                </c:pt>
                <c:pt idx="17412">
                  <c:v>0.54100000000000004</c:v>
                </c:pt>
                <c:pt idx="17413">
                  <c:v>0.52100000000000002</c:v>
                </c:pt>
                <c:pt idx="17414">
                  <c:v>0.51100000000000001</c:v>
                </c:pt>
                <c:pt idx="17415">
                  <c:v>0.71799999999999997</c:v>
                </c:pt>
                <c:pt idx="17416">
                  <c:v>0.69899999999999995</c:v>
                </c:pt>
                <c:pt idx="17417">
                  <c:v>0.66200000000000003</c:v>
                </c:pt>
                <c:pt idx="17418">
                  <c:v>0.64400000000000002</c:v>
                </c:pt>
                <c:pt idx="17419">
                  <c:v>0.60499999999999998</c:v>
                </c:pt>
                <c:pt idx="17420">
                  <c:v>0.59099999999999997</c:v>
                </c:pt>
                <c:pt idx="17421">
                  <c:v>0.57899999999999996</c:v>
                </c:pt>
                <c:pt idx="17422">
                  <c:v>0.52700000000000002</c:v>
                </c:pt>
                <c:pt idx="17423">
                  <c:v>0.51700000000000002</c:v>
                </c:pt>
                <c:pt idx="17424">
                  <c:v>0.50800000000000001</c:v>
                </c:pt>
                <c:pt idx="17425">
                  <c:v>0.69399999999999995</c:v>
                </c:pt>
                <c:pt idx="17426">
                  <c:v>0.65700000000000003</c:v>
                </c:pt>
                <c:pt idx="17427">
                  <c:v>0.66500000000000004</c:v>
                </c:pt>
                <c:pt idx="17428">
                  <c:v>0.65200000000000002</c:v>
                </c:pt>
                <c:pt idx="17429">
                  <c:v>0.63200000000000001</c:v>
                </c:pt>
                <c:pt idx="17430">
                  <c:v>0.61899999999999999</c:v>
                </c:pt>
                <c:pt idx="17431">
                  <c:v>0.60599999999999998</c:v>
                </c:pt>
                <c:pt idx="17432">
                  <c:v>0.59399999999999997</c:v>
                </c:pt>
                <c:pt idx="17433">
                  <c:v>0.58299999999999996</c:v>
                </c:pt>
                <c:pt idx="17434">
                  <c:v>0.57099999999999995</c:v>
                </c:pt>
                <c:pt idx="17435">
                  <c:v>0.56000000000000005</c:v>
                </c:pt>
                <c:pt idx="17436">
                  <c:v>0.70899999999999996</c:v>
                </c:pt>
                <c:pt idx="17437">
                  <c:v>0.66100000000000003</c:v>
                </c:pt>
                <c:pt idx="17438">
                  <c:v>0.66900000000000004</c:v>
                </c:pt>
                <c:pt idx="17439">
                  <c:v>0.629</c:v>
                </c:pt>
                <c:pt idx="17440">
                  <c:v>0.61499999999999999</c:v>
                </c:pt>
                <c:pt idx="17441">
                  <c:v>0.60199999999999998</c:v>
                </c:pt>
                <c:pt idx="17442">
                  <c:v>0.59</c:v>
                </c:pt>
                <c:pt idx="17443">
                  <c:v>0.57899999999999996</c:v>
                </c:pt>
                <c:pt idx="17444">
                  <c:v>0.56699999999999995</c:v>
                </c:pt>
                <c:pt idx="17445">
                  <c:v>0.55600000000000005</c:v>
                </c:pt>
                <c:pt idx="17446">
                  <c:v>0.54600000000000004</c:v>
                </c:pt>
                <c:pt idx="17447">
                  <c:v>0.53500000000000003</c:v>
                </c:pt>
                <c:pt idx="17448">
                  <c:v>0.73</c:v>
                </c:pt>
                <c:pt idx="17449">
                  <c:v>0.71899999999999997</c:v>
                </c:pt>
                <c:pt idx="17450">
                  <c:v>0.67500000000000004</c:v>
                </c:pt>
                <c:pt idx="17451">
                  <c:v>0.66400000000000003</c:v>
                </c:pt>
                <c:pt idx="17452">
                  <c:v>0.625</c:v>
                </c:pt>
                <c:pt idx="17453">
                  <c:v>0.61</c:v>
                </c:pt>
                <c:pt idx="17454">
                  <c:v>0.59799999999999998</c:v>
                </c:pt>
                <c:pt idx="17455">
                  <c:v>0.58599999999999997</c:v>
                </c:pt>
                <c:pt idx="17456">
                  <c:v>0.57399999999999995</c:v>
                </c:pt>
                <c:pt idx="17457">
                  <c:v>0.56299999999999994</c:v>
                </c:pt>
                <c:pt idx="17458">
                  <c:v>0.55200000000000005</c:v>
                </c:pt>
                <c:pt idx="17459">
                  <c:v>0.53100000000000003</c:v>
                </c:pt>
                <c:pt idx="17460">
                  <c:v>0.52100000000000002</c:v>
                </c:pt>
                <c:pt idx="17461">
                  <c:v>0.72399999999999998</c:v>
                </c:pt>
                <c:pt idx="17462">
                  <c:v>0.71399999999999997</c:v>
                </c:pt>
                <c:pt idx="17463">
                  <c:v>0.67</c:v>
                </c:pt>
                <c:pt idx="17464">
                  <c:v>0.65900000000000003</c:v>
                </c:pt>
                <c:pt idx="17465">
                  <c:v>0.621</c:v>
                </c:pt>
                <c:pt idx="17466">
                  <c:v>0.60599999999999998</c:v>
                </c:pt>
                <c:pt idx="17467">
                  <c:v>0.59399999999999997</c:v>
                </c:pt>
                <c:pt idx="17468">
                  <c:v>0.53800000000000003</c:v>
                </c:pt>
                <c:pt idx="17469">
                  <c:v>0.52800000000000002</c:v>
                </c:pt>
                <c:pt idx="17470">
                  <c:v>0.51800000000000002</c:v>
                </c:pt>
                <c:pt idx="17471">
                  <c:v>0.70799999999999996</c:v>
                </c:pt>
                <c:pt idx="17472">
                  <c:v>0.66500000000000004</c:v>
                </c:pt>
                <c:pt idx="17473">
                  <c:v>0.65</c:v>
                </c:pt>
                <c:pt idx="17474">
                  <c:v>0.63600000000000001</c:v>
                </c:pt>
                <c:pt idx="17475">
                  <c:v>0.61699999999999999</c:v>
                </c:pt>
                <c:pt idx="17476">
                  <c:v>0.60599999999999998</c:v>
                </c:pt>
                <c:pt idx="17477">
                  <c:v>0.59399999999999997</c:v>
                </c:pt>
                <c:pt idx="17478">
                  <c:v>0.58299999999999996</c:v>
                </c:pt>
                <c:pt idx="17479">
                  <c:v>0.57199999999999995</c:v>
                </c:pt>
                <c:pt idx="17480">
                  <c:v>0.56100000000000005</c:v>
                </c:pt>
                <c:pt idx="17481">
                  <c:v>0.55000000000000004</c:v>
                </c:pt>
                <c:pt idx="17482">
                  <c:v>0.70899999999999996</c:v>
                </c:pt>
                <c:pt idx="17483">
                  <c:v>0.67300000000000004</c:v>
                </c:pt>
                <c:pt idx="17484">
                  <c:v>0.65700000000000003</c:v>
                </c:pt>
                <c:pt idx="17485">
                  <c:v>0.61599999999999999</c:v>
                </c:pt>
                <c:pt idx="17486">
                  <c:v>0.60199999999999998</c:v>
                </c:pt>
                <c:pt idx="17487">
                  <c:v>0.59</c:v>
                </c:pt>
                <c:pt idx="17488">
                  <c:v>0.57899999999999996</c:v>
                </c:pt>
                <c:pt idx="17489">
                  <c:v>0.56799999999999995</c:v>
                </c:pt>
                <c:pt idx="17490">
                  <c:v>0.55700000000000005</c:v>
                </c:pt>
                <c:pt idx="17491">
                  <c:v>0.54600000000000004</c:v>
                </c:pt>
                <c:pt idx="17492">
                  <c:v>0.53600000000000003</c:v>
                </c:pt>
                <c:pt idx="17493">
                  <c:v>0.52600000000000002</c:v>
                </c:pt>
                <c:pt idx="17494">
                  <c:v>0.72099999999999997</c:v>
                </c:pt>
                <c:pt idx="17495">
                  <c:v>0.70399999999999996</c:v>
                </c:pt>
                <c:pt idx="17496">
                  <c:v>0.66800000000000004</c:v>
                </c:pt>
                <c:pt idx="17497">
                  <c:v>0.65200000000000002</c:v>
                </c:pt>
                <c:pt idx="17498">
                  <c:v>0.61199999999999999</c:v>
                </c:pt>
                <c:pt idx="17499">
                  <c:v>0.59799999999999998</c:v>
                </c:pt>
                <c:pt idx="17500">
                  <c:v>0.58599999999999997</c:v>
                </c:pt>
                <c:pt idx="17501">
                  <c:v>0.57499999999999996</c:v>
                </c:pt>
                <c:pt idx="17502">
                  <c:v>0.56399999999999995</c:v>
                </c:pt>
                <c:pt idx="17503">
                  <c:v>0.55300000000000005</c:v>
                </c:pt>
                <c:pt idx="17504">
                  <c:v>0.54300000000000004</c:v>
                </c:pt>
                <c:pt idx="17505">
                  <c:v>0.52300000000000002</c:v>
                </c:pt>
                <c:pt idx="17506">
                  <c:v>0.51300000000000001</c:v>
                </c:pt>
                <c:pt idx="17507">
                  <c:v>0.71499999999999997</c:v>
                </c:pt>
                <c:pt idx="17508">
                  <c:v>0.69799999999999995</c:v>
                </c:pt>
                <c:pt idx="17509">
                  <c:v>0.66300000000000003</c:v>
                </c:pt>
                <c:pt idx="17510">
                  <c:v>0.64700000000000002</c:v>
                </c:pt>
                <c:pt idx="17511">
                  <c:v>0.60799999999999998</c:v>
                </c:pt>
                <c:pt idx="17512">
                  <c:v>0.621</c:v>
                </c:pt>
                <c:pt idx="17513">
                  <c:v>0.58199999999999996</c:v>
                </c:pt>
                <c:pt idx="17514">
                  <c:v>0.52900000000000003</c:v>
                </c:pt>
                <c:pt idx="17515">
                  <c:v>0.51900000000000002</c:v>
                </c:pt>
                <c:pt idx="17516">
                  <c:v>0.50900000000000001</c:v>
                </c:pt>
                <c:pt idx="17517">
                  <c:v>0.69299999999999995</c:v>
                </c:pt>
                <c:pt idx="17518">
                  <c:v>0.67500000000000004</c:v>
                </c:pt>
                <c:pt idx="17519">
                  <c:v>0.59399999999999997</c:v>
                </c:pt>
                <c:pt idx="17520">
                  <c:v>0.58099999999999996</c:v>
                </c:pt>
                <c:pt idx="17521">
                  <c:v>0.56499999999999995</c:v>
                </c:pt>
                <c:pt idx="17522">
                  <c:v>0.55600000000000005</c:v>
                </c:pt>
                <c:pt idx="17523">
                  <c:v>0.54700000000000004</c:v>
                </c:pt>
                <c:pt idx="17524">
                  <c:v>0.53900000000000003</c:v>
                </c:pt>
                <c:pt idx="17525">
                  <c:v>0.53</c:v>
                </c:pt>
                <c:pt idx="17526">
                  <c:v>0.52100000000000002</c:v>
                </c:pt>
                <c:pt idx="17527">
                  <c:v>0.51200000000000001</c:v>
                </c:pt>
                <c:pt idx="17528">
                  <c:v>0.65</c:v>
                </c:pt>
                <c:pt idx="17529">
                  <c:v>0.59</c:v>
                </c:pt>
                <c:pt idx="17530">
                  <c:v>0.57699999999999996</c:v>
                </c:pt>
                <c:pt idx="17531">
                  <c:v>0.56100000000000005</c:v>
                </c:pt>
                <c:pt idx="17532">
                  <c:v>0.55200000000000005</c:v>
                </c:pt>
                <c:pt idx="17533">
                  <c:v>0.54400000000000004</c:v>
                </c:pt>
                <c:pt idx="17534">
                  <c:v>0.53600000000000003</c:v>
                </c:pt>
                <c:pt idx="17535">
                  <c:v>0.52600000000000002</c:v>
                </c:pt>
                <c:pt idx="17536">
                  <c:v>0.51700000000000002</c:v>
                </c:pt>
                <c:pt idx="17537">
                  <c:v>0.50800000000000001</c:v>
                </c:pt>
                <c:pt idx="17538">
                  <c:v>0.5</c:v>
                </c:pt>
                <c:pt idx="17539">
                  <c:v>0.49199999999999999</c:v>
                </c:pt>
                <c:pt idx="17540">
                  <c:v>0.66</c:v>
                </c:pt>
                <c:pt idx="17541">
                  <c:v>0.64600000000000002</c:v>
                </c:pt>
                <c:pt idx="17542">
                  <c:v>0.63500000000000001</c:v>
                </c:pt>
                <c:pt idx="17543">
                  <c:v>0.622</c:v>
                </c:pt>
                <c:pt idx="17544">
                  <c:v>0.55800000000000005</c:v>
                </c:pt>
                <c:pt idx="17545">
                  <c:v>0.54800000000000004</c:v>
                </c:pt>
                <c:pt idx="17546">
                  <c:v>0.54</c:v>
                </c:pt>
                <c:pt idx="17547">
                  <c:v>0.53200000000000003</c:v>
                </c:pt>
                <c:pt idx="17548">
                  <c:v>0.52200000000000002</c:v>
                </c:pt>
                <c:pt idx="17549">
                  <c:v>0.51400000000000001</c:v>
                </c:pt>
                <c:pt idx="17550">
                  <c:v>0.505</c:v>
                </c:pt>
                <c:pt idx="17551">
                  <c:v>0.48899999999999999</c:v>
                </c:pt>
                <c:pt idx="17552">
                  <c:v>0.48099999999999998</c:v>
                </c:pt>
                <c:pt idx="17553">
                  <c:v>0.67300000000000004</c:v>
                </c:pt>
                <c:pt idx="17554">
                  <c:v>0.66</c:v>
                </c:pt>
                <c:pt idx="17555">
                  <c:v>0.63</c:v>
                </c:pt>
                <c:pt idx="17556">
                  <c:v>0.61799999999999999</c:v>
                </c:pt>
                <c:pt idx="17557">
                  <c:v>0.55400000000000005</c:v>
                </c:pt>
                <c:pt idx="17558">
                  <c:v>0.54400000000000004</c:v>
                </c:pt>
                <c:pt idx="17559">
                  <c:v>0.53600000000000003</c:v>
                </c:pt>
                <c:pt idx="17560">
                  <c:v>0.49399999999999999</c:v>
                </c:pt>
                <c:pt idx="17561">
                  <c:v>0.48599999999999999</c:v>
                </c:pt>
                <c:pt idx="17562">
                  <c:v>0.47799999999999998</c:v>
                </c:pt>
                <c:pt idx="17563">
                  <c:v>0.65500000000000003</c:v>
                </c:pt>
                <c:pt idx="17564">
                  <c:v>0.626</c:v>
                </c:pt>
                <c:pt idx="17565">
                  <c:v>0.71499999999999997</c:v>
                </c:pt>
                <c:pt idx="17566">
                  <c:v>0.71499999999999997</c:v>
                </c:pt>
                <c:pt idx="17567">
                  <c:v>0.71099999999999997</c:v>
                </c:pt>
                <c:pt idx="17568">
                  <c:v>0.71</c:v>
                </c:pt>
                <c:pt idx="17569">
                  <c:v>0.72199999999999998</c:v>
                </c:pt>
                <c:pt idx="17570">
                  <c:v>0.76400000000000001</c:v>
                </c:pt>
                <c:pt idx="17571">
                  <c:v>0.747</c:v>
                </c:pt>
                <c:pt idx="17572">
                  <c:v>0.76</c:v>
                </c:pt>
                <c:pt idx="17573">
                  <c:v>0.74199999999999999</c:v>
                </c:pt>
                <c:pt idx="17574">
                  <c:v>0.73699999999999999</c:v>
                </c:pt>
                <c:pt idx="17575">
                  <c:v>0.80200000000000005</c:v>
                </c:pt>
                <c:pt idx="17576">
                  <c:v>0.76700000000000002</c:v>
                </c:pt>
                <c:pt idx="17577">
                  <c:v>0.79600000000000004</c:v>
                </c:pt>
                <c:pt idx="17578">
                  <c:v>0.76200000000000001</c:v>
                </c:pt>
                <c:pt idx="17579">
                  <c:v>0.75600000000000001</c:v>
                </c:pt>
                <c:pt idx="17580">
                  <c:v>0.79900000000000004</c:v>
                </c:pt>
                <c:pt idx="17581">
                  <c:v>0.76500000000000001</c:v>
                </c:pt>
                <c:pt idx="17582">
                  <c:v>0.79400000000000004</c:v>
                </c:pt>
                <c:pt idx="17583">
                  <c:v>0.75900000000000001</c:v>
                </c:pt>
                <c:pt idx="17584">
                  <c:v>0.754</c:v>
                </c:pt>
                <c:pt idx="17585">
                  <c:v>0.751</c:v>
                </c:pt>
                <c:pt idx="17586">
                  <c:v>0.73399999999999999</c:v>
                </c:pt>
                <c:pt idx="17587">
                  <c:v>0.745</c:v>
                </c:pt>
                <c:pt idx="17588">
                  <c:v>0.76700000000000002</c:v>
                </c:pt>
                <c:pt idx="17589">
                  <c:v>0.76100000000000001</c:v>
                </c:pt>
                <c:pt idx="17590">
                  <c:v>0.753</c:v>
                </c:pt>
                <c:pt idx="17591">
                  <c:v>0.73499999999999999</c:v>
                </c:pt>
                <c:pt idx="17592">
                  <c:v>0.749</c:v>
                </c:pt>
                <c:pt idx="17593">
                  <c:v>0.73</c:v>
                </c:pt>
                <c:pt idx="17594">
                  <c:v>0.76400000000000001</c:v>
                </c:pt>
                <c:pt idx="17595">
                  <c:v>0.75900000000000001</c:v>
                </c:pt>
                <c:pt idx="17596">
                  <c:v>0.76100000000000001</c:v>
                </c:pt>
                <c:pt idx="17597">
                  <c:v>0.752</c:v>
                </c:pt>
                <c:pt idx="17598">
                  <c:v>0.81</c:v>
                </c:pt>
                <c:pt idx="17599">
                  <c:v>0.8</c:v>
                </c:pt>
                <c:pt idx="17600">
                  <c:v>0.79500000000000004</c:v>
                </c:pt>
                <c:pt idx="17601">
                  <c:v>0.79</c:v>
                </c:pt>
                <c:pt idx="17602">
                  <c:v>0.752</c:v>
                </c:pt>
                <c:pt idx="17603">
                  <c:v>0.75900000000000001</c:v>
                </c:pt>
                <c:pt idx="17604">
                  <c:v>0.76400000000000001</c:v>
                </c:pt>
                <c:pt idx="17605">
                  <c:v>0.80700000000000005</c:v>
                </c:pt>
                <c:pt idx="17606">
                  <c:v>0.80200000000000005</c:v>
                </c:pt>
                <c:pt idx="17607">
                  <c:v>0.79600000000000004</c:v>
                </c:pt>
                <c:pt idx="17608">
                  <c:v>0.81399999999999995</c:v>
                </c:pt>
                <c:pt idx="17609">
                  <c:v>0.80500000000000005</c:v>
                </c:pt>
                <c:pt idx="17610">
                  <c:v>0.80900000000000005</c:v>
                </c:pt>
                <c:pt idx="17611">
                  <c:v>0.79900000000000004</c:v>
                </c:pt>
                <c:pt idx="17612">
                  <c:v>0.79400000000000004</c:v>
                </c:pt>
                <c:pt idx="17613">
                  <c:v>0.747</c:v>
                </c:pt>
                <c:pt idx="17614">
                  <c:v>0.75800000000000001</c:v>
                </c:pt>
                <c:pt idx="17615">
                  <c:v>0.749</c:v>
                </c:pt>
                <c:pt idx="17616">
                  <c:v>0.752</c:v>
                </c:pt>
                <c:pt idx="17617">
                  <c:v>0.74299999999999999</c:v>
                </c:pt>
                <c:pt idx="17618">
                  <c:v>0.73799999999999999</c:v>
                </c:pt>
                <c:pt idx="17619">
                  <c:v>0.73299999999999998</c:v>
                </c:pt>
                <c:pt idx="17620">
                  <c:v>0.75900000000000001</c:v>
                </c:pt>
                <c:pt idx="17621">
                  <c:v>0.74</c:v>
                </c:pt>
                <c:pt idx="17622">
                  <c:v>0.754</c:v>
                </c:pt>
                <c:pt idx="17623">
                  <c:v>0.73499999999999999</c:v>
                </c:pt>
                <c:pt idx="17624">
                  <c:v>0.77</c:v>
                </c:pt>
                <c:pt idx="17625">
                  <c:v>0.76400000000000001</c:v>
                </c:pt>
                <c:pt idx="17626">
                  <c:v>0.76400000000000001</c:v>
                </c:pt>
                <c:pt idx="17627">
                  <c:v>0.755</c:v>
                </c:pt>
                <c:pt idx="17628">
                  <c:v>0.81299999999999994</c:v>
                </c:pt>
                <c:pt idx="17629">
                  <c:v>0.80300000000000005</c:v>
                </c:pt>
                <c:pt idx="17630">
                  <c:v>0.79800000000000004</c:v>
                </c:pt>
                <c:pt idx="17631">
                  <c:v>0.79300000000000004</c:v>
                </c:pt>
                <c:pt idx="17632">
                  <c:v>0.753</c:v>
                </c:pt>
                <c:pt idx="17633">
                  <c:v>0.76</c:v>
                </c:pt>
                <c:pt idx="17634">
                  <c:v>0.76500000000000001</c:v>
                </c:pt>
                <c:pt idx="17635">
                  <c:v>0.80800000000000005</c:v>
                </c:pt>
                <c:pt idx="17636">
                  <c:v>0.80200000000000005</c:v>
                </c:pt>
                <c:pt idx="17637">
                  <c:v>0.79700000000000004</c:v>
                </c:pt>
                <c:pt idx="17638">
                  <c:v>0.81200000000000006</c:v>
                </c:pt>
                <c:pt idx="17639">
                  <c:v>0.80300000000000005</c:v>
                </c:pt>
                <c:pt idx="17640">
                  <c:v>0.80700000000000005</c:v>
                </c:pt>
                <c:pt idx="17641">
                  <c:v>0.79700000000000004</c:v>
                </c:pt>
                <c:pt idx="17642">
                  <c:v>0.79200000000000004</c:v>
                </c:pt>
                <c:pt idx="17643">
                  <c:v>0.745</c:v>
                </c:pt>
                <c:pt idx="17644">
                  <c:v>0.753</c:v>
                </c:pt>
                <c:pt idx="17645">
                  <c:v>0.745</c:v>
                </c:pt>
                <c:pt idx="17646">
                  <c:v>0.748</c:v>
                </c:pt>
                <c:pt idx="17647">
                  <c:v>0.73899999999999999</c:v>
                </c:pt>
                <c:pt idx="17648">
                  <c:v>0.73399999999999999</c:v>
                </c:pt>
                <c:pt idx="17649">
                  <c:v>0.72899999999999998</c:v>
                </c:pt>
                <c:pt idx="17650">
                  <c:v>0.76500000000000001</c:v>
                </c:pt>
                <c:pt idx="17651">
                  <c:v>0.755</c:v>
                </c:pt>
                <c:pt idx="17652">
                  <c:v>0.76</c:v>
                </c:pt>
                <c:pt idx="17653">
                  <c:v>0.75</c:v>
                </c:pt>
                <c:pt idx="17654">
                  <c:v>0.755</c:v>
                </c:pt>
                <c:pt idx="17655">
                  <c:v>0.745</c:v>
                </c:pt>
                <c:pt idx="17656">
                  <c:v>0.754</c:v>
                </c:pt>
                <c:pt idx="17657">
                  <c:v>0.76</c:v>
                </c:pt>
                <c:pt idx="17658">
                  <c:v>0.76700000000000002</c:v>
                </c:pt>
                <c:pt idx="17659">
                  <c:v>0.80900000000000005</c:v>
                </c:pt>
                <c:pt idx="17660">
                  <c:v>0.76300000000000001</c:v>
                </c:pt>
                <c:pt idx="17661">
                  <c:v>0.80400000000000005</c:v>
                </c:pt>
                <c:pt idx="17662">
                  <c:v>0.755</c:v>
                </c:pt>
                <c:pt idx="17663">
                  <c:v>0.76200000000000001</c:v>
                </c:pt>
                <c:pt idx="17664">
                  <c:v>0.76700000000000002</c:v>
                </c:pt>
                <c:pt idx="17665">
                  <c:v>0.81</c:v>
                </c:pt>
                <c:pt idx="17666">
                  <c:v>0.76200000000000001</c:v>
                </c:pt>
                <c:pt idx="17667">
                  <c:v>0.80500000000000005</c:v>
                </c:pt>
                <c:pt idx="17668">
                  <c:v>0.81100000000000005</c:v>
                </c:pt>
                <c:pt idx="17669">
                  <c:v>0.80200000000000005</c:v>
                </c:pt>
                <c:pt idx="17670">
                  <c:v>0.80600000000000005</c:v>
                </c:pt>
                <c:pt idx="17671">
                  <c:v>0.79600000000000004</c:v>
                </c:pt>
                <c:pt idx="17672">
                  <c:v>0.8</c:v>
                </c:pt>
                <c:pt idx="17673">
                  <c:v>0.79100000000000004</c:v>
                </c:pt>
                <c:pt idx="17674">
                  <c:v>0.748</c:v>
                </c:pt>
                <c:pt idx="17675">
                  <c:v>0.73099999999999998</c:v>
                </c:pt>
                <c:pt idx="17676">
                  <c:v>0.74199999999999999</c:v>
                </c:pt>
                <c:pt idx="17677">
                  <c:v>0.76400000000000001</c:v>
                </c:pt>
                <c:pt idx="17678">
                  <c:v>0.73699999999999999</c:v>
                </c:pt>
                <c:pt idx="17679">
                  <c:v>0.75800000000000001</c:v>
                </c:pt>
                <c:pt idx="17680">
                  <c:v>0.63100000000000001</c:v>
                </c:pt>
                <c:pt idx="17681">
                  <c:v>0.57399999999999995</c:v>
                </c:pt>
                <c:pt idx="17682">
                  <c:v>0.56499999999999995</c:v>
                </c:pt>
                <c:pt idx="17683">
                  <c:v>0.52100000000000002</c:v>
                </c:pt>
                <c:pt idx="17684">
                  <c:v>0.51300000000000001</c:v>
                </c:pt>
                <c:pt idx="17685">
                  <c:v>0.504</c:v>
                </c:pt>
                <c:pt idx="17686">
                  <c:v>0.64100000000000001</c:v>
                </c:pt>
                <c:pt idx="17687">
                  <c:v>0.627</c:v>
                </c:pt>
                <c:pt idx="17688">
                  <c:v>0.59</c:v>
                </c:pt>
                <c:pt idx="17689">
                  <c:v>0.57499999999999996</c:v>
                </c:pt>
                <c:pt idx="17690">
                  <c:v>0.55400000000000005</c:v>
                </c:pt>
                <c:pt idx="17691">
                  <c:v>0.54300000000000004</c:v>
                </c:pt>
                <c:pt idx="17692">
                  <c:v>0.53400000000000003</c:v>
                </c:pt>
                <c:pt idx="17693">
                  <c:v>0.52600000000000002</c:v>
                </c:pt>
                <c:pt idx="17694">
                  <c:v>0.51700000000000002</c:v>
                </c:pt>
                <c:pt idx="17695">
                  <c:v>0.50900000000000001</c:v>
                </c:pt>
                <c:pt idx="17696">
                  <c:v>0.501</c:v>
                </c:pt>
                <c:pt idx="17697">
                  <c:v>0.49099999999999999</c:v>
                </c:pt>
                <c:pt idx="17698">
                  <c:v>0.66500000000000004</c:v>
                </c:pt>
                <c:pt idx="17699">
                  <c:v>0.64800000000000002</c:v>
                </c:pt>
                <c:pt idx="17700">
                  <c:v>0.58599999999999997</c:v>
                </c:pt>
                <c:pt idx="17701">
                  <c:v>0.57099999999999995</c:v>
                </c:pt>
                <c:pt idx="17702">
                  <c:v>0.55000000000000004</c:v>
                </c:pt>
                <c:pt idx="17703">
                  <c:v>0.54</c:v>
                </c:pt>
                <c:pt idx="17704">
                  <c:v>0.53100000000000003</c:v>
                </c:pt>
                <c:pt idx="17705">
                  <c:v>0.52200000000000002</c:v>
                </c:pt>
                <c:pt idx="17706">
                  <c:v>0.51400000000000001</c:v>
                </c:pt>
                <c:pt idx="17707">
                  <c:v>0.50600000000000001</c:v>
                </c:pt>
                <c:pt idx="17708">
                  <c:v>0.498</c:v>
                </c:pt>
                <c:pt idx="17709">
                  <c:v>0.49</c:v>
                </c:pt>
                <c:pt idx="17710">
                  <c:v>0.46600000000000003</c:v>
                </c:pt>
                <c:pt idx="17711">
                  <c:v>0.66</c:v>
                </c:pt>
                <c:pt idx="17712">
                  <c:v>0.64400000000000002</c:v>
                </c:pt>
                <c:pt idx="17713">
                  <c:v>0.58099999999999996</c:v>
                </c:pt>
                <c:pt idx="17714">
                  <c:v>0.56799999999999995</c:v>
                </c:pt>
                <c:pt idx="17715">
                  <c:v>0.53600000000000003</c:v>
                </c:pt>
                <c:pt idx="17716">
                  <c:v>0.51900000000000002</c:v>
                </c:pt>
                <c:pt idx="17717">
                  <c:v>0.502</c:v>
                </c:pt>
                <c:pt idx="17718">
                  <c:v>0.495</c:v>
                </c:pt>
                <c:pt idx="17719">
                  <c:v>0.48699999999999999</c:v>
                </c:pt>
                <c:pt idx="17720">
                  <c:v>0.47899999999999998</c:v>
                </c:pt>
                <c:pt idx="17721">
                  <c:v>0.70799999999999996</c:v>
                </c:pt>
                <c:pt idx="17722">
                  <c:v>0.65600000000000003</c:v>
                </c:pt>
                <c:pt idx="17723">
                  <c:v>0.63900000000000001</c:v>
                </c:pt>
                <c:pt idx="17724">
                  <c:v>0.57499999999999996</c:v>
                </c:pt>
                <c:pt idx="17725">
                  <c:v>0.56499999999999995</c:v>
                </c:pt>
                <c:pt idx="17726">
                  <c:v>0.55400000000000005</c:v>
                </c:pt>
                <c:pt idx="17727">
                  <c:v>0.72</c:v>
                </c:pt>
                <c:pt idx="17728">
                  <c:v>0.70399999999999996</c:v>
                </c:pt>
                <c:pt idx="17729">
                  <c:v>0.65200000000000002</c:v>
                </c:pt>
                <c:pt idx="17730">
                  <c:v>0.63500000000000001</c:v>
                </c:pt>
                <c:pt idx="17731">
                  <c:v>0.61699999999999999</c:v>
                </c:pt>
                <c:pt idx="17732">
                  <c:v>0.60499999999999998</c:v>
                </c:pt>
                <c:pt idx="17733">
                  <c:v>0.59399999999999997</c:v>
                </c:pt>
                <c:pt idx="17734">
                  <c:v>0.58199999999999996</c:v>
                </c:pt>
                <c:pt idx="17735">
                  <c:v>0.57099999999999995</c:v>
                </c:pt>
                <c:pt idx="17736">
                  <c:v>0.56100000000000005</c:v>
                </c:pt>
                <c:pt idx="17737">
                  <c:v>0.55000000000000004</c:v>
                </c:pt>
                <c:pt idx="17738">
                  <c:v>0.54</c:v>
                </c:pt>
                <c:pt idx="17739">
                  <c:v>0.71499999999999997</c:v>
                </c:pt>
                <c:pt idx="17740">
                  <c:v>0.69799999999999995</c:v>
                </c:pt>
                <c:pt idx="17741">
                  <c:v>0.64700000000000002</c:v>
                </c:pt>
                <c:pt idx="17742">
                  <c:v>0.63</c:v>
                </c:pt>
                <c:pt idx="17743">
                  <c:v>0.61599999999999999</c:v>
                </c:pt>
                <c:pt idx="17744">
                  <c:v>0.60099999999999998</c:v>
                </c:pt>
                <c:pt idx="17745">
                  <c:v>0.58899999999999997</c:v>
                </c:pt>
                <c:pt idx="17746">
                  <c:v>0.57799999999999996</c:v>
                </c:pt>
                <c:pt idx="17747">
                  <c:v>0.56699999999999995</c:v>
                </c:pt>
                <c:pt idx="17748">
                  <c:v>0.55600000000000005</c:v>
                </c:pt>
                <c:pt idx="17749">
                  <c:v>0.54600000000000004</c:v>
                </c:pt>
                <c:pt idx="17750">
                  <c:v>0.53600000000000003</c:v>
                </c:pt>
                <c:pt idx="17751">
                  <c:v>0.52600000000000002</c:v>
                </c:pt>
                <c:pt idx="17752">
                  <c:v>0.72599999999999998</c:v>
                </c:pt>
                <c:pt idx="17753">
                  <c:v>0.70699999999999996</c:v>
                </c:pt>
                <c:pt idx="17754">
                  <c:v>0.66900000000000004</c:v>
                </c:pt>
                <c:pt idx="17755">
                  <c:v>0.65100000000000002</c:v>
                </c:pt>
                <c:pt idx="17756">
                  <c:v>0.59699999999999998</c:v>
                </c:pt>
                <c:pt idx="17757">
                  <c:v>0.57399999999999995</c:v>
                </c:pt>
                <c:pt idx="17758">
                  <c:v>0.55200000000000005</c:v>
                </c:pt>
                <c:pt idx="17759">
                  <c:v>0.54200000000000004</c:v>
                </c:pt>
                <c:pt idx="17760">
                  <c:v>0.53200000000000003</c:v>
                </c:pt>
                <c:pt idx="17761">
                  <c:v>0.52200000000000002</c:v>
                </c:pt>
                <c:pt idx="17762">
                  <c:v>0.72199999999999998</c:v>
                </c:pt>
                <c:pt idx="17763">
                  <c:v>0.67200000000000004</c:v>
                </c:pt>
                <c:pt idx="17764">
                  <c:v>0.65800000000000003</c:v>
                </c:pt>
                <c:pt idx="17765">
                  <c:v>0.58799999999999997</c:v>
                </c:pt>
                <c:pt idx="17766">
                  <c:v>0.57699999999999996</c:v>
                </c:pt>
                <c:pt idx="17767">
                  <c:v>0.56499999999999995</c:v>
                </c:pt>
                <c:pt idx="17768">
                  <c:v>0.72699999999999998</c:v>
                </c:pt>
                <c:pt idx="17769">
                  <c:v>0.71699999999999997</c:v>
                </c:pt>
                <c:pt idx="17770">
                  <c:v>0.66700000000000004</c:v>
                </c:pt>
                <c:pt idx="17771">
                  <c:v>0.65400000000000003</c:v>
                </c:pt>
                <c:pt idx="17772">
                  <c:v>0.63300000000000001</c:v>
                </c:pt>
                <c:pt idx="17773">
                  <c:v>0.62</c:v>
                </c:pt>
                <c:pt idx="17774">
                  <c:v>0.60799999999999998</c:v>
                </c:pt>
                <c:pt idx="17775">
                  <c:v>0.59599999999999997</c:v>
                </c:pt>
                <c:pt idx="17776">
                  <c:v>0.58399999999999996</c:v>
                </c:pt>
                <c:pt idx="17777">
                  <c:v>0.57299999999999995</c:v>
                </c:pt>
                <c:pt idx="17778">
                  <c:v>0.56100000000000005</c:v>
                </c:pt>
                <c:pt idx="17779">
                  <c:v>0.55000000000000004</c:v>
                </c:pt>
                <c:pt idx="17780">
                  <c:v>0.72199999999999998</c:v>
                </c:pt>
                <c:pt idx="17781">
                  <c:v>0.71099999999999997</c:v>
                </c:pt>
                <c:pt idx="17782">
                  <c:v>0.66200000000000003</c:v>
                </c:pt>
                <c:pt idx="17783">
                  <c:v>0.67100000000000004</c:v>
                </c:pt>
                <c:pt idx="17784">
                  <c:v>0.63100000000000001</c:v>
                </c:pt>
                <c:pt idx="17785">
                  <c:v>0.61599999999999999</c:v>
                </c:pt>
                <c:pt idx="17786">
                  <c:v>0.60299999999999998</c:v>
                </c:pt>
                <c:pt idx="17787">
                  <c:v>0.59099999999999997</c:v>
                </c:pt>
                <c:pt idx="17788">
                  <c:v>0.57999999999999996</c:v>
                </c:pt>
                <c:pt idx="17789">
                  <c:v>0.56799999999999995</c:v>
                </c:pt>
                <c:pt idx="17790">
                  <c:v>0.55700000000000005</c:v>
                </c:pt>
                <c:pt idx="17791">
                  <c:v>0.54600000000000004</c:v>
                </c:pt>
                <c:pt idx="17792">
                  <c:v>0.53600000000000003</c:v>
                </c:pt>
                <c:pt idx="17793">
                  <c:v>0.73199999999999998</c:v>
                </c:pt>
                <c:pt idx="17794">
                  <c:v>0.72199999999999998</c:v>
                </c:pt>
                <c:pt idx="17795">
                  <c:v>0.67700000000000005</c:v>
                </c:pt>
                <c:pt idx="17796">
                  <c:v>0.66600000000000004</c:v>
                </c:pt>
                <c:pt idx="17797">
                  <c:v>0.61199999999999999</c:v>
                </c:pt>
                <c:pt idx="17798">
                  <c:v>0.58699999999999997</c:v>
                </c:pt>
                <c:pt idx="17799">
                  <c:v>0.56399999999999995</c:v>
                </c:pt>
                <c:pt idx="17800">
                  <c:v>0.55300000000000005</c:v>
                </c:pt>
                <c:pt idx="17801">
                  <c:v>0.54300000000000004</c:v>
                </c:pt>
                <c:pt idx="17802">
                  <c:v>0.53200000000000003</c:v>
                </c:pt>
                <c:pt idx="17803">
                  <c:v>0.70699999999999996</c:v>
                </c:pt>
                <c:pt idx="17804">
                  <c:v>0.65600000000000003</c:v>
                </c:pt>
                <c:pt idx="17805">
                  <c:v>0.64100000000000001</c:v>
                </c:pt>
                <c:pt idx="17806">
                  <c:v>0.57699999999999996</c:v>
                </c:pt>
                <c:pt idx="17807">
                  <c:v>0.56599999999999995</c:v>
                </c:pt>
                <c:pt idx="17808">
                  <c:v>0.55500000000000005</c:v>
                </c:pt>
                <c:pt idx="17809">
                  <c:v>0.71799999999999997</c:v>
                </c:pt>
                <c:pt idx="17810">
                  <c:v>0.70199999999999996</c:v>
                </c:pt>
                <c:pt idx="17811">
                  <c:v>0.65100000000000002</c:v>
                </c:pt>
                <c:pt idx="17812">
                  <c:v>0.63700000000000001</c:v>
                </c:pt>
                <c:pt idx="17813">
                  <c:v>0.61799999999999999</c:v>
                </c:pt>
                <c:pt idx="17814">
                  <c:v>0.60699999999999998</c:v>
                </c:pt>
                <c:pt idx="17815">
                  <c:v>0.59499999999999997</c:v>
                </c:pt>
                <c:pt idx="17816">
                  <c:v>0.58399999999999996</c:v>
                </c:pt>
                <c:pt idx="17817">
                  <c:v>0.57199999999999995</c:v>
                </c:pt>
                <c:pt idx="17818">
                  <c:v>0.56200000000000006</c:v>
                </c:pt>
                <c:pt idx="17819">
                  <c:v>0.55100000000000005</c:v>
                </c:pt>
                <c:pt idx="17820">
                  <c:v>0.54100000000000004</c:v>
                </c:pt>
                <c:pt idx="17821">
                  <c:v>0.71199999999999997</c:v>
                </c:pt>
                <c:pt idx="17822">
                  <c:v>0.71099999999999997</c:v>
                </c:pt>
                <c:pt idx="17823">
                  <c:v>0.67500000000000004</c:v>
                </c:pt>
                <c:pt idx="17824">
                  <c:v>0.65800000000000003</c:v>
                </c:pt>
                <c:pt idx="17825">
                  <c:v>0.61699999999999999</c:v>
                </c:pt>
                <c:pt idx="17826">
                  <c:v>0.60299999999999998</c:v>
                </c:pt>
                <c:pt idx="17827">
                  <c:v>0.59099999999999997</c:v>
                </c:pt>
                <c:pt idx="17828">
                  <c:v>0.57899999999999996</c:v>
                </c:pt>
                <c:pt idx="17829">
                  <c:v>0.56799999999999995</c:v>
                </c:pt>
                <c:pt idx="17830">
                  <c:v>0.55800000000000005</c:v>
                </c:pt>
                <c:pt idx="17831">
                  <c:v>0.54700000000000004</c:v>
                </c:pt>
                <c:pt idx="17832">
                  <c:v>0.53700000000000003</c:v>
                </c:pt>
                <c:pt idx="17833">
                  <c:v>0.52700000000000002</c:v>
                </c:pt>
                <c:pt idx="17834">
                  <c:v>0.72299999999999998</c:v>
                </c:pt>
                <c:pt idx="17835">
                  <c:v>0.70499999999999996</c:v>
                </c:pt>
                <c:pt idx="17836">
                  <c:v>0.66900000000000004</c:v>
                </c:pt>
                <c:pt idx="17837">
                  <c:v>0.65300000000000002</c:v>
                </c:pt>
                <c:pt idx="17838">
                  <c:v>0.59799999999999998</c:v>
                </c:pt>
                <c:pt idx="17839">
                  <c:v>0.57499999999999996</c:v>
                </c:pt>
                <c:pt idx="17840">
                  <c:v>0.55400000000000005</c:v>
                </c:pt>
                <c:pt idx="17841">
                  <c:v>0.54300000000000004</c:v>
                </c:pt>
                <c:pt idx="17842">
                  <c:v>0.53300000000000003</c:v>
                </c:pt>
                <c:pt idx="17843">
                  <c:v>0.52300000000000002</c:v>
                </c:pt>
                <c:pt idx="17844">
                  <c:v>0.66</c:v>
                </c:pt>
                <c:pt idx="17845">
                  <c:v>0.59899999999999998</c:v>
                </c:pt>
                <c:pt idx="17846">
                  <c:v>0.58499999999999996</c:v>
                </c:pt>
                <c:pt idx="17847">
                  <c:v>0.53300000000000003</c:v>
                </c:pt>
                <c:pt idx="17848">
                  <c:v>0.52400000000000002</c:v>
                </c:pt>
                <c:pt idx="17849">
                  <c:v>0.51600000000000001</c:v>
                </c:pt>
                <c:pt idx="17850">
                  <c:v>0.67100000000000004</c:v>
                </c:pt>
                <c:pt idx="17851">
                  <c:v>0.65600000000000003</c:v>
                </c:pt>
                <c:pt idx="17852">
                  <c:v>0.59399999999999997</c:v>
                </c:pt>
                <c:pt idx="17853">
                  <c:v>0.58099999999999996</c:v>
                </c:pt>
                <c:pt idx="17854">
                  <c:v>0.56499999999999995</c:v>
                </c:pt>
                <c:pt idx="17855">
                  <c:v>0.55600000000000005</c:v>
                </c:pt>
                <c:pt idx="17856">
                  <c:v>0.54800000000000004</c:v>
                </c:pt>
                <c:pt idx="17857">
                  <c:v>0.53900000000000003</c:v>
                </c:pt>
                <c:pt idx="17858">
                  <c:v>0.53</c:v>
                </c:pt>
                <c:pt idx="17859">
                  <c:v>0.52100000000000002</c:v>
                </c:pt>
                <c:pt idx="17860">
                  <c:v>0.51200000000000001</c:v>
                </c:pt>
                <c:pt idx="17861">
                  <c:v>0.504</c:v>
                </c:pt>
                <c:pt idx="17862">
                  <c:v>0.66600000000000004</c:v>
                </c:pt>
                <c:pt idx="17863">
                  <c:v>0.65100000000000002</c:v>
                </c:pt>
                <c:pt idx="17864">
                  <c:v>0.59</c:v>
                </c:pt>
                <c:pt idx="17865">
                  <c:v>0.57699999999999996</c:v>
                </c:pt>
                <c:pt idx="17866">
                  <c:v>0.56100000000000005</c:v>
                </c:pt>
                <c:pt idx="17867">
                  <c:v>0.55200000000000005</c:v>
                </c:pt>
                <c:pt idx="17868">
                  <c:v>0.54400000000000004</c:v>
                </c:pt>
                <c:pt idx="17869">
                  <c:v>0.53600000000000003</c:v>
                </c:pt>
                <c:pt idx="17870">
                  <c:v>0.52600000000000002</c:v>
                </c:pt>
                <c:pt idx="17871">
                  <c:v>0.51700000000000002</c:v>
                </c:pt>
                <c:pt idx="17872">
                  <c:v>0.50900000000000001</c:v>
                </c:pt>
                <c:pt idx="17873">
                  <c:v>0.5</c:v>
                </c:pt>
                <c:pt idx="17874">
                  <c:v>0.49199999999999999</c:v>
                </c:pt>
                <c:pt idx="17875">
                  <c:v>0.66100000000000003</c:v>
                </c:pt>
                <c:pt idx="17876">
                  <c:v>0.66600000000000004</c:v>
                </c:pt>
                <c:pt idx="17877">
                  <c:v>0.63500000000000001</c:v>
                </c:pt>
                <c:pt idx="17878">
                  <c:v>0.622</c:v>
                </c:pt>
                <c:pt idx="17879">
                  <c:v>0.54800000000000004</c:v>
                </c:pt>
                <c:pt idx="17880">
                  <c:v>0.53200000000000003</c:v>
                </c:pt>
                <c:pt idx="17881">
                  <c:v>0.51400000000000001</c:v>
                </c:pt>
                <c:pt idx="17882">
                  <c:v>0.505</c:v>
                </c:pt>
                <c:pt idx="17883">
                  <c:v>0.497</c:v>
                </c:pt>
                <c:pt idx="17884">
                  <c:v>0.48899999999999999</c:v>
                </c:pt>
                <c:pt idx="17885">
                  <c:v>0.63100000000000001</c:v>
                </c:pt>
                <c:pt idx="17886">
                  <c:v>0.57399999999999995</c:v>
                </c:pt>
                <c:pt idx="17887">
                  <c:v>0.56399999999999995</c:v>
                </c:pt>
                <c:pt idx="17888">
                  <c:v>0.64100000000000001</c:v>
                </c:pt>
                <c:pt idx="17889">
                  <c:v>0.626</c:v>
                </c:pt>
                <c:pt idx="17890">
                  <c:v>0.58899999999999997</c:v>
                </c:pt>
                <c:pt idx="17891">
                  <c:v>0.57499999999999996</c:v>
                </c:pt>
                <c:pt idx="17892">
                  <c:v>0.55300000000000005</c:v>
                </c:pt>
                <c:pt idx="17893">
                  <c:v>0.54300000000000004</c:v>
                </c:pt>
                <c:pt idx="17894">
                  <c:v>0.53400000000000003</c:v>
                </c:pt>
                <c:pt idx="17895">
                  <c:v>0.52500000000000002</c:v>
                </c:pt>
                <c:pt idx="17896">
                  <c:v>0.51700000000000002</c:v>
                </c:pt>
                <c:pt idx="17897">
                  <c:v>0.50900000000000001</c:v>
                </c:pt>
                <c:pt idx="17898">
                  <c:v>0.501</c:v>
                </c:pt>
                <c:pt idx="17899">
                  <c:v>0.48899999999999999</c:v>
                </c:pt>
                <c:pt idx="17900">
                  <c:v>0.66500000000000004</c:v>
                </c:pt>
                <c:pt idx="17901">
                  <c:v>0.64800000000000002</c:v>
                </c:pt>
                <c:pt idx="17902">
                  <c:v>0.58499999999999996</c:v>
                </c:pt>
                <c:pt idx="17903">
                  <c:v>0.57099999999999995</c:v>
                </c:pt>
                <c:pt idx="17904">
                  <c:v>0.54900000000000004</c:v>
                </c:pt>
                <c:pt idx="17905">
                  <c:v>0.53900000000000003</c:v>
                </c:pt>
                <c:pt idx="17906">
                  <c:v>0.53</c:v>
                </c:pt>
                <c:pt idx="17907">
                  <c:v>0.52200000000000002</c:v>
                </c:pt>
                <c:pt idx="17908">
                  <c:v>0.51400000000000001</c:v>
                </c:pt>
                <c:pt idx="17909">
                  <c:v>0.505</c:v>
                </c:pt>
                <c:pt idx="17910">
                  <c:v>0.497</c:v>
                </c:pt>
                <c:pt idx="17911">
                  <c:v>0.49</c:v>
                </c:pt>
                <c:pt idx="17912">
                  <c:v>0.46500000000000002</c:v>
                </c:pt>
                <c:pt idx="17913">
                  <c:v>0.66</c:v>
                </c:pt>
                <c:pt idx="17914">
                  <c:v>0.64400000000000002</c:v>
                </c:pt>
                <c:pt idx="17915">
                  <c:v>0.58099999999999996</c:v>
                </c:pt>
                <c:pt idx="17916">
                  <c:v>0.56699999999999995</c:v>
                </c:pt>
                <c:pt idx="17917">
                  <c:v>0.51800000000000002</c:v>
                </c:pt>
                <c:pt idx="17918">
                  <c:v>0.502</c:v>
                </c:pt>
                <c:pt idx="17919">
                  <c:v>0.49399999999999999</c:v>
                </c:pt>
                <c:pt idx="17920">
                  <c:v>0.48699999999999999</c:v>
                </c:pt>
                <c:pt idx="17921">
                  <c:v>0.47899999999999998</c:v>
                </c:pt>
                <c:pt idx="17922">
                  <c:v>0.70899999999999996</c:v>
                </c:pt>
                <c:pt idx="17923">
                  <c:v>0.65600000000000003</c:v>
                </c:pt>
                <c:pt idx="17924">
                  <c:v>0.63900000000000001</c:v>
                </c:pt>
                <c:pt idx="17925">
                  <c:v>0.72099999999999997</c:v>
                </c:pt>
                <c:pt idx="17926">
                  <c:v>0.70399999999999996</c:v>
                </c:pt>
                <c:pt idx="17927">
                  <c:v>0.65200000000000002</c:v>
                </c:pt>
                <c:pt idx="17928">
                  <c:v>0.63500000000000001</c:v>
                </c:pt>
                <c:pt idx="17929">
                  <c:v>0.61699999999999999</c:v>
                </c:pt>
                <c:pt idx="17930">
                  <c:v>0.60499999999999998</c:v>
                </c:pt>
                <c:pt idx="17931">
                  <c:v>0.59399999999999997</c:v>
                </c:pt>
                <c:pt idx="17932">
                  <c:v>0.58299999999999996</c:v>
                </c:pt>
                <c:pt idx="17933">
                  <c:v>0.57199999999999995</c:v>
                </c:pt>
                <c:pt idx="17934">
                  <c:v>0.56100000000000005</c:v>
                </c:pt>
                <c:pt idx="17935">
                  <c:v>0.55000000000000004</c:v>
                </c:pt>
                <c:pt idx="17936">
                  <c:v>0.54</c:v>
                </c:pt>
                <c:pt idx="17937">
                  <c:v>0.71599999999999997</c:v>
                </c:pt>
                <c:pt idx="17938">
                  <c:v>0.69899999999999995</c:v>
                </c:pt>
                <c:pt idx="17939">
                  <c:v>0.64700000000000002</c:v>
                </c:pt>
                <c:pt idx="17940">
                  <c:v>0.63100000000000001</c:v>
                </c:pt>
                <c:pt idx="17941">
                  <c:v>0.61599999999999999</c:v>
                </c:pt>
                <c:pt idx="17942">
                  <c:v>0.60099999999999998</c:v>
                </c:pt>
                <c:pt idx="17943">
                  <c:v>0.59</c:v>
                </c:pt>
                <c:pt idx="17944">
                  <c:v>0.57799999999999996</c:v>
                </c:pt>
                <c:pt idx="17945">
                  <c:v>0.56799999999999995</c:v>
                </c:pt>
                <c:pt idx="17946">
                  <c:v>0.55700000000000005</c:v>
                </c:pt>
                <c:pt idx="17947">
                  <c:v>0.54600000000000004</c:v>
                </c:pt>
                <c:pt idx="17948">
                  <c:v>0.53600000000000003</c:v>
                </c:pt>
                <c:pt idx="17949">
                  <c:v>0.52600000000000002</c:v>
                </c:pt>
                <c:pt idx="17950">
                  <c:v>0.72599999999999998</c:v>
                </c:pt>
                <c:pt idx="17951">
                  <c:v>0.70699999999999996</c:v>
                </c:pt>
                <c:pt idx="17952">
                  <c:v>0.67</c:v>
                </c:pt>
                <c:pt idx="17953">
                  <c:v>0.65200000000000002</c:v>
                </c:pt>
                <c:pt idx="17954">
                  <c:v>0.57399999999999995</c:v>
                </c:pt>
                <c:pt idx="17955">
                  <c:v>0.55300000000000005</c:v>
                </c:pt>
                <c:pt idx="17956">
                  <c:v>0.54200000000000004</c:v>
                </c:pt>
                <c:pt idx="17957">
                  <c:v>0.53200000000000003</c:v>
                </c:pt>
                <c:pt idx="17958">
                  <c:v>0.52200000000000002</c:v>
                </c:pt>
                <c:pt idx="17959">
                  <c:v>0.72199999999999998</c:v>
                </c:pt>
                <c:pt idx="17960">
                  <c:v>0.67200000000000004</c:v>
                </c:pt>
                <c:pt idx="17961">
                  <c:v>0.65900000000000003</c:v>
                </c:pt>
                <c:pt idx="17962">
                  <c:v>0.72699999999999998</c:v>
                </c:pt>
                <c:pt idx="17963">
                  <c:v>0.71699999999999997</c:v>
                </c:pt>
                <c:pt idx="17964">
                  <c:v>0.66800000000000004</c:v>
                </c:pt>
                <c:pt idx="17965">
                  <c:v>0.65400000000000003</c:v>
                </c:pt>
                <c:pt idx="17966">
                  <c:v>0.63400000000000001</c:v>
                </c:pt>
                <c:pt idx="17967">
                  <c:v>0.621</c:v>
                </c:pt>
                <c:pt idx="17968">
                  <c:v>0.60799999999999998</c:v>
                </c:pt>
                <c:pt idx="17969">
                  <c:v>0.59599999999999997</c:v>
                </c:pt>
                <c:pt idx="17970">
                  <c:v>0.58499999999999996</c:v>
                </c:pt>
                <c:pt idx="17971">
                  <c:v>0.57299999999999995</c:v>
                </c:pt>
                <c:pt idx="17972">
                  <c:v>0.56200000000000006</c:v>
                </c:pt>
                <c:pt idx="17973">
                  <c:v>0.55100000000000005</c:v>
                </c:pt>
                <c:pt idx="17974">
                  <c:v>0.72199999999999998</c:v>
                </c:pt>
                <c:pt idx="17975">
                  <c:v>0.71199999999999997</c:v>
                </c:pt>
                <c:pt idx="17976">
                  <c:v>0.66300000000000003</c:v>
                </c:pt>
                <c:pt idx="17977">
                  <c:v>0.67100000000000004</c:v>
                </c:pt>
                <c:pt idx="17978">
                  <c:v>0.63200000000000001</c:v>
                </c:pt>
                <c:pt idx="17979">
                  <c:v>0.61699999999999999</c:v>
                </c:pt>
                <c:pt idx="17980">
                  <c:v>0.60399999999999998</c:v>
                </c:pt>
                <c:pt idx="17981">
                  <c:v>0.59199999999999997</c:v>
                </c:pt>
                <c:pt idx="17982">
                  <c:v>0.57999999999999996</c:v>
                </c:pt>
                <c:pt idx="17983">
                  <c:v>0.56899999999999995</c:v>
                </c:pt>
                <c:pt idx="17984">
                  <c:v>0.55800000000000005</c:v>
                </c:pt>
                <c:pt idx="17985">
                  <c:v>0.54700000000000004</c:v>
                </c:pt>
                <c:pt idx="17986">
                  <c:v>0.53600000000000003</c:v>
                </c:pt>
                <c:pt idx="17987">
                  <c:v>0.73199999999999998</c:v>
                </c:pt>
                <c:pt idx="17988">
                  <c:v>0.72199999999999998</c:v>
                </c:pt>
                <c:pt idx="17989">
                  <c:v>0.67700000000000005</c:v>
                </c:pt>
                <c:pt idx="17990">
                  <c:v>0.66600000000000004</c:v>
                </c:pt>
                <c:pt idx="17991">
                  <c:v>0.58799999999999997</c:v>
                </c:pt>
                <c:pt idx="17992">
                  <c:v>0.56499999999999995</c:v>
                </c:pt>
                <c:pt idx="17993">
                  <c:v>0.55400000000000005</c:v>
                </c:pt>
                <c:pt idx="17994">
                  <c:v>0.54300000000000004</c:v>
                </c:pt>
                <c:pt idx="17995">
                  <c:v>0.53300000000000003</c:v>
                </c:pt>
                <c:pt idx="17996">
                  <c:v>0.70799999999999996</c:v>
                </c:pt>
                <c:pt idx="17997">
                  <c:v>0.65600000000000003</c:v>
                </c:pt>
                <c:pt idx="17998">
                  <c:v>0.64100000000000001</c:v>
                </c:pt>
                <c:pt idx="17999">
                  <c:v>0.71799999999999997</c:v>
                </c:pt>
                <c:pt idx="18000">
                  <c:v>0.70299999999999996</c:v>
                </c:pt>
                <c:pt idx="18001">
                  <c:v>0.65200000000000002</c:v>
                </c:pt>
                <c:pt idx="18002">
                  <c:v>0.63700000000000001</c:v>
                </c:pt>
                <c:pt idx="18003">
                  <c:v>0.61899999999999999</c:v>
                </c:pt>
                <c:pt idx="18004">
                  <c:v>0.60799999999999998</c:v>
                </c:pt>
                <c:pt idx="18005">
                  <c:v>0.59599999999999997</c:v>
                </c:pt>
                <c:pt idx="18006">
                  <c:v>0.58399999999999996</c:v>
                </c:pt>
                <c:pt idx="18007">
                  <c:v>0.57299999999999995</c:v>
                </c:pt>
                <c:pt idx="18008">
                  <c:v>0.56200000000000006</c:v>
                </c:pt>
                <c:pt idx="18009">
                  <c:v>0.55200000000000005</c:v>
                </c:pt>
                <c:pt idx="18010">
                  <c:v>0.54100000000000004</c:v>
                </c:pt>
                <c:pt idx="18011">
                  <c:v>0.71299999999999997</c:v>
                </c:pt>
                <c:pt idx="18012">
                  <c:v>0.71099999999999997</c:v>
                </c:pt>
                <c:pt idx="18013">
                  <c:v>0.67500000000000004</c:v>
                </c:pt>
                <c:pt idx="18014">
                  <c:v>0.65800000000000003</c:v>
                </c:pt>
                <c:pt idx="18015">
                  <c:v>0.61799999999999999</c:v>
                </c:pt>
                <c:pt idx="18016">
                  <c:v>0.60299999999999998</c:v>
                </c:pt>
                <c:pt idx="18017">
                  <c:v>0.59199999999999997</c:v>
                </c:pt>
                <c:pt idx="18018">
                  <c:v>0.57999999999999996</c:v>
                </c:pt>
                <c:pt idx="18019">
                  <c:v>0.56899999999999995</c:v>
                </c:pt>
                <c:pt idx="18020">
                  <c:v>0.55800000000000005</c:v>
                </c:pt>
                <c:pt idx="18021">
                  <c:v>0.54800000000000004</c:v>
                </c:pt>
                <c:pt idx="18022">
                  <c:v>0.53700000000000003</c:v>
                </c:pt>
                <c:pt idx="18023">
                  <c:v>0.52700000000000002</c:v>
                </c:pt>
                <c:pt idx="18024">
                  <c:v>0.72299999999999998</c:v>
                </c:pt>
                <c:pt idx="18025">
                  <c:v>0.70599999999999996</c:v>
                </c:pt>
                <c:pt idx="18026">
                  <c:v>0.67</c:v>
                </c:pt>
                <c:pt idx="18027">
                  <c:v>0.65300000000000002</c:v>
                </c:pt>
                <c:pt idx="18028">
                  <c:v>0.57599999999999996</c:v>
                </c:pt>
                <c:pt idx="18029">
                  <c:v>0.55400000000000005</c:v>
                </c:pt>
                <c:pt idx="18030">
                  <c:v>0.54400000000000004</c:v>
                </c:pt>
                <c:pt idx="18031">
                  <c:v>0.53300000000000003</c:v>
                </c:pt>
                <c:pt idx="18032">
                  <c:v>0.52300000000000002</c:v>
                </c:pt>
                <c:pt idx="18033">
                  <c:v>0.66</c:v>
                </c:pt>
                <c:pt idx="18034">
                  <c:v>0.59899999999999998</c:v>
                </c:pt>
                <c:pt idx="18035">
                  <c:v>0.58599999999999997</c:v>
                </c:pt>
                <c:pt idx="18036">
                  <c:v>0.67100000000000004</c:v>
                </c:pt>
                <c:pt idx="18037">
                  <c:v>0.65600000000000003</c:v>
                </c:pt>
                <c:pt idx="18038">
                  <c:v>0.59499999999999997</c:v>
                </c:pt>
                <c:pt idx="18039">
                  <c:v>0.58099999999999996</c:v>
                </c:pt>
                <c:pt idx="18040">
                  <c:v>0.56599999999999995</c:v>
                </c:pt>
                <c:pt idx="18041">
                  <c:v>0.55600000000000005</c:v>
                </c:pt>
                <c:pt idx="18042">
                  <c:v>0.54800000000000004</c:v>
                </c:pt>
                <c:pt idx="18043">
                  <c:v>0.53900000000000003</c:v>
                </c:pt>
                <c:pt idx="18044">
                  <c:v>0.53</c:v>
                </c:pt>
                <c:pt idx="18045">
                  <c:v>0.52100000000000002</c:v>
                </c:pt>
                <c:pt idx="18046">
                  <c:v>0.51200000000000001</c:v>
                </c:pt>
                <c:pt idx="18047">
                  <c:v>0.504</c:v>
                </c:pt>
                <c:pt idx="18048">
                  <c:v>0.66600000000000004</c:v>
                </c:pt>
                <c:pt idx="18049">
                  <c:v>0.65100000000000002</c:v>
                </c:pt>
                <c:pt idx="18050">
                  <c:v>0.59</c:v>
                </c:pt>
                <c:pt idx="18051">
                  <c:v>0.57699999999999996</c:v>
                </c:pt>
                <c:pt idx="18052">
                  <c:v>0.56200000000000006</c:v>
                </c:pt>
                <c:pt idx="18053">
                  <c:v>0.55300000000000005</c:v>
                </c:pt>
                <c:pt idx="18054">
                  <c:v>0.54400000000000004</c:v>
                </c:pt>
                <c:pt idx="18055">
                  <c:v>0.53600000000000003</c:v>
                </c:pt>
                <c:pt idx="18056">
                  <c:v>0.52700000000000002</c:v>
                </c:pt>
                <c:pt idx="18057">
                  <c:v>0.51800000000000002</c:v>
                </c:pt>
                <c:pt idx="18058">
                  <c:v>0.50900000000000001</c:v>
                </c:pt>
                <c:pt idx="18059">
                  <c:v>0.501</c:v>
                </c:pt>
                <c:pt idx="18060">
                  <c:v>0.49199999999999999</c:v>
                </c:pt>
                <c:pt idx="18061">
                  <c:v>0.66100000000000003</c:v>
                </c:pt>
                <c:pt idx="18062">
                  <c:v>0.66600000000000004</c:v>
                </c:pt>
                <c:pt idx="18063">
                  <c:v>0.63500000000000001</c:v>
                </c:pt>
                <c:pt idx="18064">
                  <c:v>0.623</c:v>
                </c:pt>
                <c:pt idx="18065">
                  <c:v>0.53300000000000003</c:v>
                </c:pt>
                <c:pt idx="18066">
                  <c:v>0.51400000000000001</c:v>
                </c:pt>
                <c:pt idx="18067">
                  <c:v>0.50600000000000001</c:v>
                </c:pt>
                <c:pt idx="18068">
                  <c:v>0.497</c:v>
                </c:pt>
                <c:pt idx="18069">
                  <c:v>0.48899999999999999</c:v>
                </c:pt>
                <c:pt idx="18070">
                  <c:v>0.57999999999999996</c:v>
                </c:pt>
                <c:pt idx="18071">
                  <c:v>0.57099999999999995</c:v>
                </c:pt>
                <c:pt idx="18072">
                  <c:v>0.56100000000000005</c:v>
                </c:pt>
                <c:pt idx="18073">
                  <c:v>0.55200000000000005</c:v>
                </c:pt>
                <c:pt idx="18074">
                  <c:v>0.54300000000000004</c:v>
                </c:pt>
                <c:pt idx="18075">
                  <c:v>0.53500000000000003</c:v>
                </c:pt>
                <c:pt idx="18076">
                  <c:v>0.51800000000000002</c:v>
                </c:pt>
                <c:pt idx="18077">
                  <c:v>0.51</c:v>
                </c:pt>
                <c:pt idx="18078">
                  <c:v>0.70299999999999996</c:v>
                </c:pt>
                <c:pt idx="18079">
                  <c:v>0.65100000000000002</c:v>
                </c:pt>
                <c:pt idx="18080">
                  <c:v>0.64200000000000002</c:v>
                </c:pt>
                <c:pt idx="18081">
                  <c:v>0.57599999999999996</c:v>
                </c:pt>
                <c:pt idx="18082">
                  <c:v>0.56699999999999995</c:v>
                </c:pt>
                <c:pt idx="18083">
                  <c:v>0.55800000000000005</c:v>
                </c:pt>
                <c:pt idx="18084">
                  <c:v>0.54900000000000004</c:v>
                </c:pt>
                <c:pt idx="18085">
                  <c:v>0.54</c:v>
                </c:pt>
                <c:pt idx="18086">
                  <c:v>0.53100000000000003</c:v>
                </c:pt>
                <c:pt idx="18087">
                  <c:v>0.52300000000000002</c:v>
                </c:pt>
                <c:pt idx="18088">
                  <c:v>0.51500000000000001</c:v>
                </c:pt>
                <c:pt idx="18089">
                  <c:v>0.50700000000000001</c:v>
                </c:pt>
                <c:pt idx="18090">
                  <c:v>0.499</c:v>
                </c:pt>
                <c:pt idx="18091">
                  <c:v>0.47</c:v>
                </c:pt>
                <c:pt idx="18092">
                  <c:v>0.69799999999999995</c:v>
                </c:pt>
                <c:pt idx="18093">
                  <c:v>0.64700000000000002</c:v>
                </c:pt>
                <c:pt idx="18094">
                  <c:v>0.63800000000000001</c:v>
                </c:pt>
                <c:pt idx="18095">
                  <c:v>0.57199999999999995</c:v>
                </c:pt>
                <c:pt idx="18096">
                  <c:v>0.58699999999999997</c:v>
                </c:pt>
                <c:pt idx="18097">
                  <c:v>0.57299999999999995</c:v>
                </c:pt>
                <c:pt idx="18098">
                  <c:v>0.54700000000000004</c:v>
                </c:pt>
                <c:pt idx="18099">
                  <c:v>0.53600000000000003</c:v>
                </c:pt>
                <c:pt idx="18100">
                  <c:v>0.52800000000000002</c:v>
                </c:pt>
                <c:pt idx="18101">
                  <c:v>0.51900000000000002</c:v>
                </c:pt>
                <c:pt idx="18102">
                  <c:v>0.51100000000000001</c:v>
                </c:pt>
                <c:pt idx="18103">
                  <c:v>0.503</c:v>
                </c:pt>
                <c:pt idx="18104">
                  <c:v>0.495</c:v>
                </c:pt>
                <c:pt idx="18105">
                  <c:v>0.48799999999999999</c:v>
                </c:pt>
                <c:pt idx="18106">
                  <c:v>0.70699999999999996</c:v>
                </c:pt>
                <c:pt idx="18107">
                  <c:v>0.67100000000000004</c:v>
                </c:pt>
                <c:pt idx="18108">
                  <c:v>0.66100000000000003</c:v>
                </c:pt>
                <c:pt idx="18109">
                  <c:v>0.59299999999999997</c:v>
                </c:pt>
                <c:pt idx="18110">
                  <c:v>0.58299999999999996</c:v>
                </c:pt>
                <c:pt idx="18111">
                  <c:v>0.56899999999999995</c:v>
                </c:pt>
                <c:pt idx="18112">
                  <c:v>0.54300000000000004</c:v>
                </c:pt>
                <c:pt idx="18113">
                  <c:v>0.53300000000000003</c:v>
                </c:pt>
                <c:pt idx="18114">
                  <c:v>0.52400000000000002</c:v>
                </c:pt>
                <c:pt idx="18115">
                  <c:v>0.51600000000000001</c:v>
                </c:pt>
                <c:pt idx="18116">
                  <c:v>0.50800000000000001</c:v>
                </c:pt>
                <c:pt idx="18117">
                  <c:v>0.5</c:v>
                </c:pt>
                <c:pt idx="18118">
                  <c:v>0.49199999999999999</c:v>
                </c:pt>
                <c:pt idx="18119">
                  <c:v>0.48499999999999999</c:v>
                </c:pt>
                <c:pt idx="18120">
                  <c:v>0.47699999999999998</c:v>
                </c:pt>
                <c:pt idx="18121">
                  <c:v>0.42099999999999999</c:v>
                </c:pt>
                <c:pt idx="18122">
                  <c:v>0.72</c:v>
                </c:pt>
                <c:pt idx="18123">
                  <c:v>0.70199999999999996</c:v>
                </c:pt>
                <c:pt idx="18124">
                  <c:v>0.73399999999999999</c:v>
                </c:pt>
                <c:pt idx="18125">
                  <c:v>0.71499999999999997</c:v>
                </c:pt>
                <c:pt idx="18126">
                  <c:v>0.67</c:v>
                </c:pt>
                <c:pt idx="18127">
                  <c:v>0.65200000000000002</c:v>
                </c:pt>
                <c:pt idx="18128">
                  <c:v>0.64300000000000002</c:v>
                </c:pt>
                <c:pt idx="18129">
                  <c:v>0.627</c:v>
                </c:pt>
                <c:pt idx="18130">
                  <c:v>0.61499999999999999</c:v>
                </c:pt>
                <c:pt idx="18131">
                  <c:v>0.60299999999999998</c:v>
                </c:pt>
                <c:pt idx="18132">
                  <c:v>0.58099999999999996</c:v>
                </c:pt>
                <c:pt idx="18133">
                  <c:v>0.56999999999999995</c:v>
                </c:pt>
                <c:pt idx="18134">
                  <c:v>0.70799999999999996</c:v>
                </c:pt>
                <c:pt idx="18135">
                  <c:v>0.72699999999999998</c:v>
                </c:pt>
                <c:pt idx="18136">
                  <c:v>0.72599999999999998</c:v>
                </c:pt>
                <c:pt idx="18137">
                  <c:v>0.70899999999999996</c:v>
                </c:pt>
                <c:pt idx="18138">
                  <c:v>0.65800000000000003</c:v>
                </c:pt>
                <c:pt idx="18139">
                  <c:v>0.63900000000000001</c:v>
                </c:pt>
                <c:pt idx="18140">
                  <c:v>0.623</c:v>
                </c:pt>
                <c:pt idx="18141">
                  <c:v>0.61099999999999999</c:v>
                </c:pt>
                <c:pt idx="18142">
                  <c:v>0.59899999999999998</c:v>
                </c:pt>
                <c:pt idx="18143">
                  <c:v>0.58799999999999997</c:v>
                </c:pt>
                <c:pt idx="18144">
                  <c:v>0.57699999999999996</c:v>
                </c:pt>
                <c:pt idx="18145">
                  <c:v>0.56599999999999995</c:v>
                </c:pt>
                <c:pt idx="18146">
                  <c:v>0.55500000000000005</c:v>
                </c:pt>
                <c:pt idx="18147">
                  <c:v>0.54400000000000004</c:v>
                </c:pt>
                <c:pt idx="18148">
                  <c:v>0.73799999999999999</c:v>
                </c:pt>
                <c:pt idx="18149">
                  <c:v>0.72199999999999998</c:v>
                </c:pt>
                <c:pt idx="18150">
                  <c:v>0.72099999999999997</c:v>
                </c:pt>
                <c:pt idx="18151">
                  <c:v>0.70399999999999996</c:v>
                </c:pt>
                <c:pt idx="18152">
                  <c:v>0.65300000000000002</c:v>
                </c:pt>
                <c:pt idx="18153">
                  <c:v>0.63500000000000001</c:v>
                </c:pt>
                <c:pt idx="18154">
                  <c:v>0.61899999999999999</c:v>
                </c:pt>
                <c:pt idx="18155">
                  <c:v>0.60599999999999998</c:v>
                </c:pt>
                <c:pt idx="18156">
                  <c:v>0.59499999999999997</c:v>
                </c:pt>
                <c:pt idx="18157">
                  <c:v>0.58299999999999996</c:v>
                </c:pt>
                <c:pt idx="18158">
                  <c:v>0.57199999999999995</c:v>
                </c:pt>
                <c:pt idx="18159">
                  <c:v>0.56100000000000005</c:v>
                </c:pt>
                <c:pt idx="18160">
                  <c:v>0.55100000000000005</c:v>
                </c:pt>
                <c:pt idx="18161">
                  <c:v>0.54</c:v>
                </c:pt>
                <c:pt idx="18162">
                  <c:v>0.73299999999999998</c:v>
                </c:pt>
                <c:pt idx="18163">
                  <c:v>0.71699999999999997</c:v>
                </c:pt>
                <c:pt idx="18164">
                  <c:v>0.71499999999999997</c:v>
                </c:pt>
                <c:pt idx="18165">
                  <c:v>0.69799999999999995</c:v>
                </c:pt>
                <c:pt idx="18166">
                  <c:v>0.64800000000000002</c:v>
                </c:pt>
                <c:pt idx="18167">
                  <c:v>0.65600000000000003</c:v>
                </c:pt>
                <c:pt idx="18168">
                  <c:v>0.61699999999999999</c:v>
                </c:pt>
                <c:pt idx="18169">
                  <c:v>0.60199999999999998</c:v>
                </c:pt>
                <c:pt idx="18170">
                  <c:v>0.59</c:v>
                </c:pt>
                <c:pt idx="18171">
                  <c:v>0.57899999999999996</c:v>
                </c:pt>
                <c:pt idx="18172">
                  <c:v>0.56799999999999995</c:v>
                </c:pt>
                <c:pt idx="18173">
                  <c:v>0.55700000000000005</c:v>
                </c:pt>
                <c:pt idx="18174">
                  <c:v>0.54700000000000004</c:v>
                </c:pt>
                <c:pt idx="18175">
                  <c:v>0.53600000000000003</c:v>
                </c:pt>
                <c:pt idx="18176">
                  <c:v>0.52600000000000002</c:v>
                </c:pt>
                <c:pt idx="18177">
                  <c:v>0.51700000000000002</c:v>
                </c:pt>
                <c:pt idx="18178">
                  <c:v>0.74199999999999999</c:v>
                </c:pt>
                <c:pt idx="18179">
                  <c:v>0.72799999999999998</c:v>
                </c:pt>
                <c:pt idx="18180">
                  <c:v>0.752</c:v>
                </c:pt>
                <c:pt idx="18181">
                  <c:v>0.74299999999999999</c:v>
                </c:pt>
                <c:pt idx="18182">
                  <c:v>0.72699999999999998</c:v>
                </c:pt>
                <c:pt idx="18183">
                  <c:v>0.68100000000000005</c:v>
                </c:pt>
                <c:pt idx="18184">
                  <c:v>0.66700000000000004</c:v>
                </c:pt>
                <c:pt idx="18185">
                  <c:v>0.64600000000000002</c:v>
                </c:pt>
                <c:pt idx="18186">
                  <c:v>0.63300000000000001</c:v>
                </c:pt>
                <c:pt idx="18187">
                  <c:v>0.62</c:v>
                </c:pt>
                <c:pt idx="18188">
                  <c:v>0.59599999999999997</c:v>
                </c:pt>
                <c:pt idx="18189">
                  <c:v>0.58399999999999996</c:v>
                </c:pt>
                <c:pt idx="18190">
                  <c:v>0.748</c:v>
                </c:pt>
                <c:pt idx="18191">
                  <c:v>0.73799999999999999</c:v>
                </c:pt>
                <c:pt idx="18192">
                  <c:v>0.73199999999999998</c:v>
                </c:pt>
                <c:pt idx="18193">
                  <c:v>0.72199999999999998</c:v>
                </c:pt>
                <c:pt idx="18194">
                  <c:v>0.67600000000000005</c:v>
                </c:pt>
                <c:pt idx="18195">
                  <c:v>0.66200000000000003</c:v>
                </c:pt>
                <c:pt idx="18196">
                  <c:v>0.64200000000000002</c:v>
                </c:pt>
                <c:pt idx="18197">
                  <c:v>0.629</c:v>
                </c:pt>
                <c:pt idx="18198">
                  <c:v>0.61599999999999999</c:v>
                </c:pt>
                <c:pt idx="18199">
                  <c:v>0.60399999999999998</c:v>
                </c:pt>
                <c:pt idx="18200">
                  <c:v>0.59199999999999997</c:v>
                </c:pt>
                <c:pt idx="18201">
                  <c:v>0.57999999999999996</c:v>
                </c:pt>
                <c:pt idx="18202">
                  <c:v>0.56799999999999995</c:v>
                </c:pt>
                <c:pt idx="18203">
                  <c:v>0.55700000000000005</c:v>
                </c:pt>
                <c:pt idx="18204">
                  <c:v>0.74299999999999999</c:v>
                </c:pt>
                <c:pt idx="18205">
                  <c:v>0.73299999999999998</c:v>
                </c:pt>
                <c:pt idx="18206">
                  <c:v>0.72699999999999998</c:v>
                </c:pt>
                <c:pt idx="18207">
                  <c:v>0.71599999999999997</c:v>
                </c:pt>
                <c:pt idx="18208">
                  <c:v>0.67100000000000004</c:v>
                </c:pt>
                <c:pt idx="18209">
                  <c:v>0.65800000000000003</c:v>
                </c:pt>
                <c:pt idx="18210">
                  <c:v>0.63800000000000001</c:v>
                </c:pt>
                <c:pt idx="18211">
                  <c:v>0.626</c:v>
                </c:pt>
                <c:pt idx="18212">
                  <c:v>0.61199999999999999</c:v>
                </c:pt>
                <c:pt idx="18213">
                  <c:v>0.59899999999999998</c:v>
                </c:pt>
                <c:pt idx="18214">
                  <c:v>0.58699999999999997</c:v>
                </c:pt>
                <c:pt idx="18215">
                  <c:v>0.57599999999999996</c:v>
                </c:pt>
                <c:pt idx="18216">
                  <c:v>0.56399999999999995</c:v>
                </c:pt>
                <c:pt idx="18217">
                  <c:v>0.55300000000000005</c:v>
                </c:pt>
                <c:pt idx="18218">
                  <c:v>0.73699999999999999</c:v>
                </c:pt>
                <c:pt idx="18219">
                  <c:v>0.72799999999999998</c:v>
                </c:pt>
                <c:pt idx="18220">
                  <c:v>0.72099999999999997</c:v>
                </c:pt>
                <c:pt idx="18221">
                  <c:v>0.72699999999999998</c:v>
                </c:pt>
                <c:pt idx="18222">
                  <c:v>0.68200000000000005</c:v>
                </c:pt>
                <c:pt idx="18223">
                  <c:v>0.67100000000000004</c:v>
                </c:pt>
                <c:pt idx="18224">
                  <c:v>0.63500000000000001</c:v>
                </c:pt>
                <c:pt idx="18225">
                  <c:v>0.622</c:v>
                </c:pt>
                <c:pt idx="18226">
                  <c:v>0.60699999999999998</c:v>
                </c:pt>
                <c:pt idx="18227">
                  <c:v>0.59499999999999997</c:v>
                </c:pt>
                <c:pt idx="18228">
                  <c:v>0.58299999999999996</c:v>
                </c:pt>
                <c:pt idx="18229">
                  <c:v>0.57099999999999995</c:v>
                </c:pt>
                <c:pt idx="18230">
                  <c:v>0.56000000000000005</c:v>
                </c:pt>
                <c:pt idx="18231">
                  <c:v>0.54900000000000004</c:v>
                </c:pt>
                <c:pt idx="18232">
                  <c:v>0.53800000000000003</c:v>
                </c:pt>
                <c:pt idx="18233">
                  <c:v>0.52800000000000002</c:v>
                </c:pt>
                <c:pt idx="18234">
                  <c:v>0.75</c:v>
                </c:pt>
                <c:pt idx="18235">
                  <c:v>0.77</c:v>
                </c:pt>
                <c:pt idx="18236">
                  <c:v>0.754</c:v>
                </c:pt>
                <c:pt idx="18237">
                  <c:v>0.745</c:v>
                </c:pt>
                <c:pt idx="18238">
                  <c:v>0.71</c:v>
                </c:pt>
                <c:pt idx="18239">
                  <c:v>0.66300000000000003</c:v>
                </c:pt>
                <c:pt idx="18240">
                  <c:v>0.64500000000000002</c:v>
                </c:pt>
                <c:pt idx="18241">
                  <c:v>0.63</c:v>
                </c:pt>
                <c:pt idx="18242">
                  <c:v>0.61899999999999999</c:v>
                </c:pt>
                <c:pt idx="18243">
                  <c:v>0.60699999999999998</c:v>
                </c:pt>
                <c:pt idx="18244">
                  <c:v>0.58399999999999996</c:v>
                </c:pt>
                <c:pt idx="18245">
                  <c:v>0.57199999999999995</c:v>
                </c:pt>
                <c:pt idx="18246">
                  <c:v>0.73699999999999999</c:v>
                </c:pt>
                <c:pt idx="18247">
                  <c:v>0.72199999999999998</c:v>
                </c:pt>
                <c:pt idx="18248">
                  <c:v>0.72099999999999997</c:v>
                </c:pt>
                <c:pt idx="18249">
                  <c:v>0.70499999999999996</c:v>
                </c:pt>
                <c:pt idx="18250">
                  <c:v>0.65800000000000003</c:v>
                </c:pt>
                <c:pt idx="18251">
                  <c:v>0.64100000000000001</c:v>
                </c:pt>
                <c:pt idx="18252">
                  <c:v>0.626</c:v>
                </c:pt>
                <c:pt idx="18253">
                  <c:v>0.61499999999999999</c:v>
                </c:pt>
                <c:pt idx="18254">
                  <c:v>0.60299999999999998</c:v>
                </c:pt>
                <c:pt idx="18255">
                  <c:v>0.59099999999999997</c:v>
                </c:pt>
                <c:pt idx="18256">
                  <c:v>0.57999999999999996</c:v>
                </c:pt>
                <c:pt idx="18257">
                  <c:v>0.56799999999999995</c:v>
                </c:pt>
                <c:pt idx="18258">
                  <c:v>0.55700000000000005</c:v>
                </c:pt>
                <c:pt idx="18259">
                  <c:v>0.54700000000000004</c:v>
                </c:pt>
                <c:pt idx="18260">
                  <c:v>0.73099999999999998</c:v>
                </c:pt>
                <c:pt idx="18261">
                  <c:v>0.71599999999999997</c:v>
                </c:pt>
                <c:pt idx="18262">
                  <c:v>0.71599999999999997</c:v>
                </c:pt>
                <c:pt idx="18263">
                  <c:v>0.71399999999999997</c:v>
                </c:pt>
                <c:pt idx="18264">
                  <c:v>0.67700000000000005</c:v>
                </c:pt>
                <c:pt idx="18265">
                  <c:v>0.66100000000000003</c:v>
                </c:pt>
                <c:pt idx="18266">
                  <c:v>0.625</c:v>
                </c:pt>
                <c:pt idx="18267">
                  <c:v>0.61099999999999999</c:v>
                </c:pt>
                <c:pt idx="18268">
                  <c:v>0.59799999999999998</c:v>
                </c:pt>
                <c:pt idx="18269">
                  <c:v>0.58699999999999997</c:v>
                </c:pt>
                <c:pt idx="18270">
                  <c:v>0.57499999999999996</c:v>
                </c:pt>
                <c:pt idx="18271">
                  <c:v>0.56399999999999995</c:v>
                </c:pt>
                <c:pt idx="18272">
                  <c:v>0.55300000000000005</c:v>
                </c:pt>
                <c:pt idx="18273">
                  <c:v>0.54300000000000004</c:v>
                </c:pt>
                <c:pt idx="18274">
                  <c:v>0.76300000000000001</c:v>
                </c:pt>
                <c:pt idx="18275">
                  <c:v>0.745</c:v>
                </c:pt>
                <c:pt idx="18276">
                  <c:v>0.72599999999999998</c:v>
                </c:pt>
                <c:pt idx="18277">
                  <c:v>0.70799999999999996</c:v>
                </c:pt>
                <c:pt idx="18278">
                  <c:v>0.67200000000000004</c:v>
                </c:pt>
                <c:pt idx="18279">
                  <c:v>0.65600000000000003</c:v>
                </c:pt>
                <c:pt idx="18280">
                  <c:v>0.62</c:v>
                </c:pt>
                <c:pt idx="18281">
                  <c:v>0.60599999999999998</c:v>
                </c:pt>
                <c:pt idx="18282">
                  <c:v>0.59399999999999997</c:v>
                </c:pt>
                <c:pt idx="18283">
                  <c:v>0.58299999999999996</c:v>
                </c:pt>
                <c:pt idx="18284">
                  <c:v>0.57099999999999995</c:v>
                </c:pt>
                <c:pt idx="18285">
                  <c:v>0.56000000000000005</c:v>
                </c:pt>
                <c:pt idx="18286">
                  <c:v>0.54900000000000004</c:v>
                </c:pt>
                <c:pt idx="18287">
                  <c:v>0.53900000000000003</c:v>
                </c:pt>
                <c:pt idx="18288">
                  <c:v>0.52800000000000002</c:v>
                </c:pt>
                <c:pt idx="18289">
                  <c:v>0.51800000000000002</c:v>
                </c:pt>
                <c:pt idx="18290">
                  <c:v>0.73799999999999999</c:v>
                </c:pt>
                <c:pt idx="18291">
                  <c:v>0.75700000000000001</c:v>
                </c:pt>
                <c:pt idx="18292">
                  <c:v>0.74199999999999999</c:v>
                </c:pt>
                <c:pt idx="18293">
                  <c:v>0.73199999999999998</c:v>
                </c:pt>
                <c:pt idx="18294">
                  <c:v>0.65800000000000003</c:v>
                </c:pt>
                <c:pt idx="18295">
                  <c:v>0.59699999999999998</c:v>
                </c:pt>
                <c:pt idx="18296">
                  <c:v>0.58299999999999996</c:v>
                </c:pt>
                <c:pt idx="18297">
                  <c:v>0.56999999999999995</c:v>
                </c:pt>
                <c:pt idx="18298">
                  <c:v>0.56200000000000006</c:v>
                </c:pt>
                <c:pt idx="18299">
                  <c:v>0.55300000000000005</c:v>
                </c:pt>
                <c:pt idx="18300">
                  <c:v>0.53400000000000003</c:v>
                </c:pt>
                <c:pt idx="18301">
                  <c:v>0.52500000000000002</c:v>
                </c:pt>
                <c:pt idx="18302">
                  <c:v>0.72</c:v>
                </c:pt>
                <c:pt idx="18303">
                  <c:v>0.70399999999999996</c:v>
                </c:pt>
                <c:pt idx="18304">
                  <c:v>0.66900000000000004</c:v>
                </c:pt>
                <c:pt idx="18305">
                  <c:v>0.65300000000000002</c:v>
                </c:pt>
                <c:pt idx="18306">
                  <c:v>0.59299999999999997</c:v>
                </c:pt>
                <c:pt idx="18307">
                  <c:v>0.57899999999999996</c:v>
                </c:pt>
                <c:pt idx="18308">
                  <c:v>0.56599999999999995</c:v>
                </c:pt>
                <c:pt idx="18309">
                  <c:v>0.55800000000000005</c:v>
                </c:pt>
                <c:pt idx="18310">
                  <c:v>0.54900000000000004</c:v>
                </c:pt>
                <c:pt idx="18311">
                  <c:v>0.54100000000000004</c:v>
                </c:pt>
                <c:pt idx="18312">
                  <c:v>0.53100000000000003</c:v>
                </c:pt>
                <c:pt idx="18313">
                  <c:v>0.52200000000000002</c:v>
                </c:pt>
                <c:pt idx="18314">
                  <c:v>0.51300000000000001</c:v>
                </c:pt>
                <c:pt idx="18315">
                  <c:v>0.504</c:v>
                </c:pt>
                <c:pt idx="18316">
                  <c:v>0.71499999999999997</c:v>
                </c:pt>
                <c:pt idx="18317">
                  <c:v>0.69899999999999995</c:v>
                </c:pt>
                <c:pt idx="18318">
                  <c:v>0.66400000000000003</c:v>
                </c:pt>
                <c:pt idx="18319">
                  <c:v>0.64900000000000002</c:v>
                </c:pt>
                <c:pt idx="18320">
                  <c:v>0.63800000000000001</c:v>
                </c:pt>
                <c:pt idx="18321">
                  <c:v>0.625</c:v>
                </c:pt>
                <c:pt idx="18322">
                  <c:v>0.56299999999999994</c:v>
                </c:pt>
                <c:pt idx="18323">
                  <c:v>0.55400000000000005</c:v>
                </c:pt>
                <c:pt idx="18324">
                  <c:v>0.54500000000000004</c:v>
                </c:pt>
                <c:pt idx="18325">
                  <c:v>0.53700000000000003</c:v>
                </c:pt>
                <c:pt idx="18326">
                  <c:v>0.52700000000000002</c:v>
                </c:pt>
                <c:pt idx="18327">
                  <c:v>0.51800000000000002</c:v>
                </c:pt>
                <c:pt idx="18328">
                  <c:v>0.50900000000000001</c:v>
                </c:pt>
                <c:pt idx="18329">
                  <c:v>0.501</c:v>
                </c:pt>
                <c:pt idx="18330">
                  <c:v>0.71599999999999997</c:v>
                </c:pt>
                <c:pt idx="18331">
                  <c:v>0.70399999999999996</c:v>
                </c:pt>
                <c:pt idx="18332">
                  <c:v>0.67600000000000005</c:v>
                </c:pt>
                <c:pt idx="18333">
                  <c:v>0.66400000000000003</c:v>
                </c:pt>
                <c:pt idx="18334">
                  <c:v>0.63300000000000001</c:v>
                </c:pt>
                <c:pt idx="18335">
                  <c:v>0.621</c:v>
                </c:pt>
                <c:pt idx="18336">
                  <c:v>0.55900000000000005</c:v>
                </c:pt>
                <c:pt idx="18337">
                  <c:v>0.55100000000000005</c:v>
                </c:pt>
                <c:pt idx="18338">
                  <c:v>0.54100000000000004</c:v>
                </c:pt>
                <c:pt idx="18339">
                  <c:v>0.53300000000000003</c:v>
                </c:pt>
                <c:pt idx="18340">
                  <c:v>0.52400000000000002</c:v>
                </c:pt>
                <c:pt idx="18341">
                  <c:v>0.51500000000000001</c:v>
                </c:pt>
                <c:pt idx="18342">
                  <c:v>0.50600000000000001</c:v>
                </c:pt>
                <c:pt idx="18343">
                  <c:v>0.498</c:v>
                </c:pt>
                <c:pt idx="18344">
                  <c:v>0.48899999999999999</c:v>
                </c:pt>
                <c:pt idx="18345">
                  <c:v>0.48099999999999998</c:v>
                </c:pt>
                <c:pt idx="18346">
                  <c:v>0.71899999999999997</c:v>
                </c:pt>
                <c:pt idx="18347">
                  <c:v>0.71</c:v>
                </c:pt>
                <c:pt idx="18348">
                  <c:v>0.70699999999999996</c:v>
                </c:pt>
                <c:pt idx="18349">
                  <c:v>0.71299999999999997</c:v>
                </c:pt>
                <c:pt idx="18350">
                  <c:v>0.71299999999999997</c:v>
                </c:pt>
                <c:pt idx="18351">
                  <c:v>0.748</c:v>
                </c:pt>
                <c:pt idx="18352">
                  <c:v>0.74399999999999999</c:v>
                </c:pt>
                <c:pt idx="18353">
                  <c:v>0.75800000000000001</c:v>
                </c:pt>
                <c:pt idx="18354">
                  <c:v>0.73899999999999999</c:v>
                </c:pt>
                <c:pt idx="18355">
                  <c:v>0.73</c:v>
                </c:pt>
                <c:pt idx="18356">
                  <c:v>0.753</c:v>
                </c:pt>
                <c:pt idx="18357">
                  <c:v>0.73399999999999999</c:v>
                </c:pt>
                <c:pt idx="18358">
                  <c:v>0.72499999999999998</c:v>
                </c:pt>
                <c:pt idx="18359">
                  <c:v>0.75800000000000001</c:v>
                </c:pt>
                <c:pt idx="18360">
                  <c:v>0.748</c:v>
                </c:pt>
                <c:pt idx="18361">
                  <c:v>0.76800000000000002</c:v>
                </c:pt>
                <c:pt idx="18362">
                  <c:v>0.752</c:v>
                </c:pt>
                <c:pt idx="18363">
                  <c:v>0.75700000000000001</c:v>
                </c:pt>
                <c:pt idx="18364">
                  <c:v>0.747</c:v>
                </c:pt>
                <c:pt idx="18365">
                  <c:v>0.73699999999999999</c:v>
                </c:pt>
                <c:pt idx="18366">
                  <c:v>0.752</c:v>
                </c:pt>
                <c:pt idx="18367">
                  <c:v>0.74199999999999999</c:v>
                </c:pt>
                <c:pt idx="18368">
                  <c:v>0.73199999999999998</c:v>
                </c:pt>
                <c:pt idx="18369">
                  <c:v>0.77200000000000002</c:v>
                </c:pt>
                <c:pt idx="18370">
                  <c:v>0.76100000000000001</c:v>
                </c:pt>
                <c:pt idx="18371">
                  <c:v>0.76700000000000002</c:v>
                </c:pt>
                <c:pt idx="18372">
                  <c:v>0.76100000000000001</c:v>
                </c:pt>
                <c:pt idx="18373">
                  <c:v>0.751</c:v>
                </c:pt>
                <c:pt idx="18374">
                  <c:v>0.77900000000000003</c:v>
                </c:pt>
                <c:pt idx="18375">
                  <c:v>0.74199999999999999</c:v>
                </c:pt>
                <c:pt idx="18376">
                  <c:v>0.77400000000000002</c:v>
                </c:pt>
                <c:pt idx="18377">
                  <c:v>0.73699999999999999</c:v>
                </c:pt>
                <c:pt idx="18378">
                  <c:v>0.76800000000000002</c:v>
                </c:pt>
                <c:pt idx="18379">
                  <c:v>0.73099999999999998</c:v>
                </c:pt>
                <c:pt idx="18380">
                  <c:v>0.77100000000000002</c:v>
                </c:pt>
                <c:pt idx="18381">
                  <c:v>0.83899999999999997</c:v>
                </c:pt>
                <c:pt idx="18382">
                  <c:v>0.76500000000000001</c:v>
                </c:pt>
                <c:pt idx="18383">
                  <c:v>0.76900000000000002</c:v>
                </c:pt>
                <c:pt idx="18384">
                  <c:v>0.76</c:v>
                </c:pt>
                <c:pt idx="18385">
                  <c:v>0.76400000000000001</c:v>
                </c:pt>
                <c:pt idx="18386">
                  <c:v>0.755</c:v>
                </c:pt>
                <c:pt idx="18387">
                  <c:v>0.75700000000000001</c:v>
                </c:pt>
                <c:pt idx="18388">
                  <c:v>0.81299999999999994</c:v>
                </c:pt>
                <c:pt idx="18389">
                  <c:v>0.80300000000000005</c:v>
                </c:pt>
                <c:pt idx="18390">
                  <c:v>0.76800000000000002</c:v>
                </c:pt>
                <c:pt idx="18391">
                  <c:v>0.76500000000000001</c:v>
                </c:pt>
                <c:pt idx="18392">
                  <c:v>0.80800000000000005</c:v>
                </c:pt>
                <c:pt idx="18393">
                  <c:v>0.79800000000000004</c:v>
                </c:pt>
                <c:pt idx="18394">
                  <c:v>0.76100000000000001</c:v>
                </c:pt>
                <c:pt idx="18395">
                  <c:v>0.79</c:v>
                </c:pt>
                <c:pt idx="18396">
                  <c:v>0.78200000000000003</c:v>
                </c:pt>
                <c:pt idx="18397">
                  <c:v>0.755</c:v>
                </c:pt>
                <c:pt idx="18398">
                  <c:v>0.78500000000000003</c:v>
                </c:pt>
                <c:pt idx="18399">
                  <c:v>0.77700000000000002</c:v>
                </c:pt>
                <c:pt idx="18400">
                  <c:v>0.75</c:v>
                </c:pt>
                <c:pt idx="18401">
                  <c:v>0.78</c:v>
                </c:pt>
                <c:pt idx="18402">
                  <c:v>0.77200000000000002</c:v>
                </c:pt>
                <c:pt idx="18403">
                  <c:v>0.77900000000000003</c:v>
                </c:pt>
                <c:pt idx="18404">
                  <c:v>0.77700000000000002</c:v>
                </c:pt>
                <c:pt idx="18405">
                  <c:v>0.76700000000000002</c:v>
                </c:pt>
                <c:pt idx="18406">
                  <c:v>0.77400000000000002</c:v>
                </c:pt>
                <c:pt idx="18407">
                  <c:v>0.77100000000000002</c:v>
                </c:pt>
                <c:pt idx="18408">
                  <c:v>0.76900000000000002</c:v>
                </c:pt>
                <c:pt idx="18409">
                  <c:v>0.78900000000000003</c:v>
                </c:pt>
                <c:pt idx="18410">
                  <c:v>0.79200000000000004</c:v>
                </c:pt>
                <c:pt idx="18411">
                  <c:v>0.78400000000000003</c:v>
                </c:pt>
                <c:pt idx="18412">
                  <c:v>0.76600000000000001</c:v>
                </c:pt>
                <c:pt idx="18413">
                  <c:v>0.76400000000000001</c:v>
                </c:pt>
                <c:pt idx="18414">
                  <c:v>0.76900000000000002</c:v>
                </c:pt>
                <c:pt idx="18415">
                  <c:v>0.75700000000000001</c:v>
                </c:pt>
                <c:pt idx="18416">
                  <c:v>0.76500000000000001</c:v>
                </c:pt>
                <c:pt idx="18417">
                  <c:v>0.77</c:v>
                </c:pt>
                <c:pt idx="18418">
                  <c:v>0.81299999999999994</c:v>
                </c:pt>
                <c:pt idx="18419">
                  <c:v>0.80300000000000005</c:v>
                </c:pt>
                <c:pt idx="18420">
                  <c:v>0.76500000000000001</c:v>
                </c:pt>
                <c:pt idx="18421">
                  <c:v>0.80700000000000005</c:v>
                </c:pt>
                <c:pt idx="18422">
                  <c:v>0.79800000000000004</c:v>
                </c:pt>
                <c:pt idx="18423">
                  <c:v>0.76800000000000002</c:v>
                </c:pt>
                <c:pt idx="18424">
                  <c:v>0.76</c:v>
                </c:pt>
                <c:pt idx="18425">
                  <c:v>0.80200000000000005</c:v>
                </c:pt>
                <c:pt idx="18426">
                  <c:v>0.76300000000000001</c:v>
                </c:pt>
                <c:pt idx="18427">
                  <c:v>0.71399999999999997</c:v>
                </c:pt>
                <c:pt idx="18428">
                  <c:v>0.78500000000000003</c:v>
                </c:pt>
                <c:pt idx="18429">
                  <c:v>0.77600000000000002</c:v>
                </c:pt>
                <c:pt idx="18430">
                  <c:v>0.71</c:v>
                </c:pt>
                <c:pt idx="18431">
                  <c:v>0.78</c:v>
                </c:pt>
                <c:pt idx="18432">
                  <c:v>0.77100000000000002</c:v>
                </c:pt>
                <c:pt idx="18433">
                  <c:v>0.70599999999999996</c:v>
                </c:pt>
                <c:pt idx="18434">
                  <c:v>0.77400000000000002</c:v>
                </c:pt>
                <c:pt idx="18435">
                  <c:v>0.77700000000000002</c:v>
                </c:pt>
                <c:pt idx="18436">
                  <c:v>0.76800000000000002</c:v>
                </c:pt>
                <c:pt idx="18437">
                  <c:v>0.77100000000000002</c:v>
                </c:pt>
                <c:pt idx="18438">
                  <c:v>0.77200000000000002</c:v>
                </c:pt>
                <c:pt idx="18439">
                  <c:v>0.76300000000000001</c:v>
                </c:pt>
                <c:pt idx="18440">
                  <c:v>0.79500000000000004</c:v>
                </c:pt>
                <c:pt idx="18441">
                  <c:v>0.78600000000000003</c:v>
                </c:pt>
                <c:pt idx="18442">
                  <c:v>0.79</c:v>
                </c:pt>
                <c:pt idx="18443">
                  <c:v>0.78</c:v>
                </c:pt>
                <c:pt idx="18444">
                  <c:v>0.82699999999999996</c:v>
                </c:pt>
                <c:pt idx="18445">
                  <c:v>0.82499999999999996</c:v>
                </c:pt>
                <c:pt idx="18446">
                  <c:v>0.76</c:v>
                </c:pt>
                <c:pt idx="18447">
                  <c:v>0.81699999999999995</c:v>
                </c:pt>
                <c:pt idx="18448">
                  <c:v>0.80800000000000005</c:v>
                </c:pt>
                <c:pt idx="18449">
                  <c:v>0.81200000000000006</c:v>
                </c:pt>
                <c:pt idx="18450">
                  <c:v>0.80300000000000005</c:v>
                </c:pt>
                <c:pt idx="18451">
                  <c:v>0.76800000000000002</c:v>
                </c:pt>
                <c:pt idx="18452">
                  <c:v>0.80600000000000005</c:v>
                </c:pt>
                <c:pt idx="18453">
                  <c:v>0.79700000000000004</c:v>
                </c:pt>
                <c:pt idx="18454">
                  <c:v>0.76200000000000001</c:v>
                </c:pt>
                <c:pt idx="18455">
                  <c:v>0.75700000000000001</c:v>
                </c:pt>
                <c:pt idx="18456">
                  <c:v>0.80100000000000005</c:v>
                </c:pt>
                <c:pt idx="18457">
                  <c:v>0.75</c:v>
                </c:pt>
                <c:pt idx="18458">
                  <c:v>0.77900000000000003</c:v>
                </c:pt>
                <c:pt idx="18459">
                  <c:v>0.78200000000000003</c:v>
                </c:pt>
                <c:pt idx="18460">
                  <c:v>0.77400000000000002</c:v>
                </c:pt>
                <c:pt idx="18461">
                  <c:v>0.748</c:v>
                </c:pt>
                <c:pt idx="18462">
                  <c:v>0.77700000000000002</c:v>
                </c:pt>
                <c:pt idx="18463">
                  <c:v>0.76900000000000002</c:v>
                </c:pt>
                <c:pt idx="18464">
                  <c:v>0.74299999999999999</c:v>
                </c:pt>
                <c:pt idx="18465">
                  <c:v>0.78</c:v>
                </c:pt>
                <c:pt idx="18466">
                  <c:v>0.77</c:v>
                </c:pt>
                <c:pt idx="18467">
                  <c:v>0.76700000000000002</c:v>
                </c:pt>
                <c:pt idx="18468">
                  <c:v>0.76900000000000002</c:v>
                </c:pt>
                <c:pt idx="18469">
                  <c:v>0.76</c:v>
                </c:pt>
                <c:pt idx="18470">
                  <c:v>0.76200000000000001</c:v>
                </c:pt>
                <c:pt idx="18471">
                  <c:v>0.78800000000000003</c:v>
                </c:pt>
                <c:pt idx="18472">
                  <c:v>0.78500000000000003</c:v>
                </c:pt>
                <c:pt idx="18473">
                  <c:v>0.78200000000000003</c:v>
                </c:pt>
                <c:pt idx="18474">
                  <c:v>0.77900000000000003</c:v>
                </c:pt>
                <c:pt idx="18475">
                  <c:v>0.77700000000000002</c:v>
                </c:pt>
                <c:pt idx="18476">
                  <c:v>0.76</c:v>
                </c:pt>
                <c:pt idx="18477">
                  <c:v>0.81399999999999995</c:v>
                </c:pt>
                <c:pt idx="18478">
                  <c:v>0.755</c:v>
                </c:pt>
                <c:pt idx="18479">
                  <c:v>0.75800000000000001</c:v>
                </c:pt>
                <c:pt idx="18480">
                  <c:v>0.749</c:v>
                </c:pt>
                <c:pt idx="18481">
                  <c:v>0.752</c:v>
                </c:pt>
                <c:pt idx="18482">
                  <c:v>0.74299999999999999</c:v>
                </c:pt>
                <c:pt idx="18483">
                  <c:v>0.73599999999999999</c:v>
                </c:pt>
                <c:pt idx="18484">
                  <c:v>0.747</c:v>
                </c:pt>
                <c:pt idx="18485">
                  <c:v>0.73799999999999999</c:v>
                </c:pt>
                <c:pt idx="18486">
                  <c:v>0.73</c:v>
                </c:pt>
                <c:pt idx="18487">
                  <c:v>0.73599999999999999</c:v>
                </c:pt>
                <c:pt idx="18488">
                  <c:v>0.74199999999999999</c:v>
                </c:pt>
                <c:pt idx="18489">
                  <c:v>0.73299999999999998</c:v>
                </c:pt>
                <c:pt idx="18490">
                  <c:v>0.76700000000000002</c:v>
                </c:pt>
                <c:pt idx="18491">
                  <c:v>0.77100000000000002</c:v>
                </c:pt>
                <c:pt idx="18492">
                  <c:v>0.76100000000000001</c:v>
                </c:pt>
                <c:pt idx="18493">
                  <c:v>0.755</c:v>
                </c:pt>
                <c:pt idx="18494">
                  <c:v>0.76600000000000001</c:v>
                </c:pt>
                <c:pt idx="18495">
                  <c:v>0.75600000000000001</c:v>
                </c:pt>
                <c:pt idx="18496">
                  <c:v>0.75</c:v>
                </c:pt>
                <c:pt idx="18497">
                  <c:v>0.76100000000000001</c:v>
                </c:pt>
                <c:pt idx="18498">
                  <c:v>0.751</c:v>
                </c:pt>
                <c:pt idx="18499">
                  <c:v>0.77100000000000002</c:v>
                </c:pt>
                <c:pt idx="18500">
                  <c:v>0.76700000000000002</c:v>
                </c:pt>
                <c:pt idx="18501">
                  <c:v>0.75700000000000001</c:v>
                </c:pt>
                <c:pt idx="18502">
                  <c:v>0.76500000000000001</c:v>
                </c:pt>
                <c:pt idx="18503">
                  <c:v>0.76200000000000001</c:v>
                </c:pt>
                <c:pt idx="18504">
                  <c:v>0.754</c:v>
                </c:pt>
                <c:pt idx="18505">
                  <c:v>0.73499999999999999</c:v>
                </c:pt>
                <c:pt idx="18506">
                  <c:v>0.749</c:v>
                </c:pt>
                <c:pt idx="18507">
                  <c:v>0.73</c:v>
                </c:pt>
                <c:pt idx="18508">
                  <c:v>0.72</c:v>
                </c:pt>
                <c:pt idx="18509">
                  <c:v>0.76700000000000002</c:v>
                </c:pt>
                <c:pt idx="18510">
                  <c:v>0.71199999999999997</c:v>
                </c:pt>
                <c:pt idx="18511">
                  <c:v>0.74299999999999999</c:v>
                </c:pt>
                <c:pt idx="18512">
                  <c:v>0.73399999999999999</c:v>
                </c:pt>
                <c:pt idx="18513">
                  <c:v>0.73799999999999999</c:v>
                </c:pt>
                <c:pt idx="18514">
                  <c:v>0.72899999999999998</c:v>
                </c:pt>
                <c:pt idx="18515">
                  <c:v>0.73299999999999998</c:v>
                </c:pt>
                <c:pt idx="18516">
                  <c:v>0.72399999999999998</c:v>
                </c:pt>
                <c:pt idx="18517">
                  <c:v>0.76700000000000002</c:v>
                </c:pt>
                <c:pt idx="18518">
                  <c:v>0.75700000000000001</c:v>
                </c:pt>
                <c:pt idx="18519">
                  <c:v>0.76200000000000001</c:v>
                </c:pt>
                <c:pt idx="18520">
                  <c:v>0.751</c:v>
                </c:pt>
                <c:pt idx="18521">
                  <c:v>0.75600000000000001</c:v>
                </c:pt>
                <c:pt idx="18522">
                  <c:v>0.746</c:v>
                </c:pt>
                <c:pt idx="18523">
                  <c:v>0.72299999999999998</c:v>
                </c:pt>
                <c:pt idx="18524">
                  <c:v>0.71399999999999997</c:v>
                </c:pt>
                <c:pt idx="18525">
                  <c:v>0.71799999999999997</c:v>
                </c:pt>
                <c:pt idx="18526">
                  <c:v>0.70899999999999996</c:v>
                </c:pt>
                <c:pt idx="18527">
                  <c:v>0.71299999999999997</c:v>
                </c:pt>
                <c:pt idx="18528">
                  <c:v>0.70399999999999996</c:v>
                </c:pt>
                <c:pt idx="18529">
                  <c:v>0.74399999999999999</c:v>
                </c:pt>
                <c:pt idx="18530">
                  <c:v>0.76500000000000001</c:v>
                </c:pt>
                <c:pt idx="18531">
                  <c:v>0.75900000000000001</c:v>
                </c:pt>
                <c:pt idx="18532">
                  <c:v>0.76100000000000001</c:v>
                </c:pt>
                <c:pt idx="18533">
                  <c:v>0.754</c:v>
                </c:pt>
                <c:pt idx="18534">
                  <c:v>0.75600000000000001</c:v>
                </c:pt>
                <c:pt idx="18535">
                  <c:v>0.80200000000000005</c:v>
                </c:pt>
                <c:pt idx="18536">
                  <c:v>0.76700000000000002</c:v>
                </c:pt>
                <c:pt idx="18537">
                  <c:v>0.79600000000000004</c:v>
                </c:pt>
                <c:pt idx="18538">
                  <c:v>0.76100000000000001</c:v>
                </c:pt>
                <c:pt idx="18539">
                  <c:v>0.79100000000000004</c:v>
                </c:pt>
                <c:pt idx="18540">
                  <c:v>0.75600000000000001</c:v>
                </c:pt>
                <c:pt idx="18541">
                  <c:v>0.746</c:v>
                </c:pt>
                <c:pt idx="18542">
                  <c:v>0.751</c:v>
                </c:pt>
                <c:pt idx="18543">
                  <c:v>0.74099999999999999</c:v>
                </c:pt>
                <c:pt idx="18544">
                  <c:v>0.746</c:v>
                </c:pt>
                <c:pt idx="18545">
                  <c:v>0.73499999999999999</c:v>
                </c:pt>
                <c:pt idx="18546">
                  <c:v>0.76400000000000001</c:v>
                </c:pt>
                <c:pt idx="18547">
                  <c:v>0.76500000000000001</c:v>
                </c:pt>
                <c:pt idx="18548">
                  <c:v>0.75900000000000001</c:v>
                </c:pt>
                <c:pt idx="18549">
                  <c:v>0.76</c:v>
                </c:pt>
                <c:pt idx="18550">
                  <c:v>0.76900000000000002</c:v>
                </c:pt>
                <c:pt idx="18551">
                  <c:v>0.76500000000000001</c:v>
                </c:pt>
                <c:pt idx="18552">
                  <c:v>0.75600000000000001</c:v>
                </c:pt>
                <c:pt idx="18553">
                  <c:v>0.81299999999999994</c:v>
                </c:pt>
                <c:pt idx="18554">
                  <c:v>0.80300000000000005</c:v>
                </c:pt>
                <c:pt idx="18555">
                  <c:v>0.80800000000000005</c:v>
                </c:pt>
                <c:pt idx="18556">
                  <c:v>0.79800000000000004</c:v>
                </c:pt>
                <c:pt idx="18557">
                  <c:v>0.80200000000000005</c:v>
                </c:pt>
                <c:pt idx="18558">
                  <c:v>0.79200000000000004</c:v>
                </c:pt>
                <c:pt idx="18559">
                  <c:v>0.755</c:v>
                </c:pt>
                <c:pt idx="18560">
                  <c:v>0.746</c:v>
                </c:pt>
                <c:pt idx="18561">
                  <c:v>0.75</c:v>
                </c:pt>
                <c:pt idx="18562">
                  <c:v>0.74099999999999999</c:v>
                </c:pt>
                <c:pt idx="18563">
                  <c:v>0.745</c:v>
                </c:pt>
                <c:pt idx="18564">
                  <c:v>0.73599999999999999</c:v>
                </c:pt>
                <c:pt idx="18565">
                  <c:v>0.77600000000000002</c:v>
                </c:pt>
                <c:pt idx="18566">
                  <c:v>0.76600000000000001</c:v>
                </c:pt>
                <c:pt idx="18567">
                  <c:v>0.77100000000000002</c:v>
                </c:pt>
                <c:pt idx="18568">
                  <c:v>0.76100000000000001</c:v>
                </c:pt>
                <c:pt idx="18569">
                  <c:v>0.76500000000000001</c:v>
                </c:pt>
                <c:pt idx="18570">
                  <c:v>0.76100000000000001</c:v>
                </c:pt>
                <c:pt idx="18571">
                  <c:v>0.80900000000000005</c:v>
                </c:pt>
                <c:pt idx="18572">
                  <c:v>0.79500000000000004</c:v>
                </c:pt>
                <c:pt idx="18573">
                  <c:v>0.80400000000000005</c:v>
                </c:pt>
                <c:pt idx="18574">
                  <c:v>0.79</c:v>
                </c:pt>
                <c:pt idx="18575">
                  <c:v>0.79800000000000004</c:v>
                </c:pt>
                <c:pt idx="18576">
                  <c:v>0.78400000000000003</c:v>
                </c:pt>
                <c:pt idx="18577">
                  <c:v>0.751</c:v>
                </c:pt>
                <c:pt idx="18578">
                  <c:v>0.75</c:v>
                </c:pt>
                <c:pt idx="18579">
                  <c:v>0.746</c:v>
                </c:pt>
                <c:pt idx="18580">
                  <c:v>0.74399999999999999</c:v>
                </c:pt>
                <c:pt idx="18581">
                  <c:v>0.74099999999999999</c:v>
                </c:pt>
                <c:pt idx="18582">
                  <c:v>0.73899999999999999</c:v>
                </c:pt>
                <c:pt idx="18583">
                  <c:v>0.77200000000000002</c:v>
                </c:pt>
                <c:pt idx="18584">
                  <c:v>0.76100000000000001</c:v>
                </c:pt>
                <c:pt idx="18585">
                  <c:v>0.76600000000000001</c:v>
                </c:pt>
                <c:pt idx="18586">
                  <c:v>0.755</c:v>
                </c:pt>
                <c:pt idx="18587">
                  <c:v>0.76100000000000001</c:v>
                </c:pt>
                <c:pt idx="18588">
                  <c:v>0.75</c:v>
                </c:pt>
                <c:pt idx="18589">
                  <c:v>0.77300000000000002</c:v>
                </c:pt>
                <c:pt idx="18590">
                  <c:v>0.75700000000000001</c:v>
                </c:pt>
                <c:pt idx="18591">
                  <c:v>0.751</c:v>
                </c:pt>
                <c:pt idx="18592">
                  <c:v>0.74299999999999999</c:v>
                </c:pt>
                <c:pt idx="18593">
                  <c:v>0.746</c:v>
                </c:pt>
                <c:pt idx="18594">
                  <c:v>0.73799999999999999</c:v>
                </c:pt>
                <c:pt idx="18595">
                  <c:v>0.74099999999999999</c:v>
                </c:pt>
                <c:pt idx="18596">
                  <c:v>0.73199999999999998</c:v>
                </c:pt>
                <c:pt idx="18597">
                  <c:v>0.75900000000000001</c:v>
                </c:pt>
                <c:pt idx="18598">
                  <c:v>0.75</c:v>
                </c:pt>
                <c:pt idx="18599">
                  <c:v>0.754</c:v>
                </c:pt>
                <c:pt idx="18600">
                  <c:v>0.745</c:v>
                </c:pt>
                <c:pt idx="18601">
                  <c:v>0.749</c:v>
                </c:pt>
                <c:pt idx="18602">
                  <c:v>0.74</c:v>
                </c:pt>
                <c:pt idx="18603">
                  <c:v>0.74299999999999999</c:v>
                </c:pt>
                <c:pt idx="18604">
                  <c:v>0.73399999999999999</c:v>
                </c:pt>
                <c:pt idx="18605">
                  <c:v>0.72499999999999998</c:v>
                </c:pt>
                <c:pt idx="18606">
                  <c:v>0.71699999999999997</c:v>
                </c:pt>
                <c:pt idx="18607">
                  <c:v>0.72</c:v>
                </c:pt>
                <c:pt idx="18608">
                  <c:v>0.71199999999999997</c:v>
                </c:pt>
                <c:pt idx="18609">
                  <c:v>0.71499999999999997</c:v>
                </c:pt>
                <c:pt idx="18610">
                  <c:v>0.71599999999999997</c:v>
                </c:pt>
                <c:pt idx="18611">
                  <c:v>0.70699999999999996</c:v>
                </c:pt>
                <c:pt idx="18612">
                  <c:v>0.76600000000000001</c:v>
                </c:pt>
                <c:pt idx="18613">
                  <c:v>0.748</c:v>
                </c:pt>
                <c:pt idx="18614">
                  <c:v>0.73799999999999999</c:v>
                </c:pt>
                <c:pt idx="18615">
                  <c:v>0.72199999999999998</c:v>
                </c:pt>
                <c:pt idx="18616">
                  <c:v>0.76200000000000001</c:v>
                </c:pt>
                <c:pt idx="18617">
                  <c:v>0.74299999999999999</c:v>
                </c:pt>
                <c:pt idx="18618">
                  <c:v>0.73299999999999998</c:v>
                </c:pt>
                <c:pt idx="18619">
                  <c:v>0.71699999999999997</c:v>
                </c:pt>
                <c:pt idx="18620">
                  <c:v>0.75700000000000001</c:v>
                </c:pt>
                <c:pt idx="18621">
                  <c:v>0.73799999999999999</c:v>
                </c:pt>
                <c:pt idx="18622">
                  <c:v>0.72799999999999998</c:v>
                </c:pt>
                <c:pt idx="18623">
                  <c:v>0.76200000000000001</c:v>
                </c:pt>
                <c:pt idx="18624">
                  <c:v>0.751</c:v>
                </c:pt>
                <c:pt idx="18625">
                  <c:v>0.77200000000000002</c:v>
                </c:pt>
                <c:pt idx="18626">
                  <c:v>0.75600000000000001</c:v>
                </c:pt>
                <c:pt idx="18627">
                  <c:v>0.746</c:v>
                </c:pt>
                <c:pt idx="18628">
                  <c:v>0.76600000000000001</c:v>
                </c:pt>
                <c:pt idx="18629">
                  <c:v>0.751</c:v>
                </c:pt>
                <c:pt idx="18630">
                  <c:v>0.74099999999999999</c:v>
                </c:pt>
                <c:pt idx="18631">
                  <c:v>0.746</c:v>
                </c:pt>
                <c:pt idx="18632">
                  <c:v>0.73599999999999999</c:v>
                </c:pt>
                <c:pt idx="18633">
                  <c:v>0.76500000000000001</c:v>
                </c:pt>
                <c:pt idx="18634">
                  <c:v>0.755</c:v>
                </c:pt>
                <c:pt idx="18635">
                  <c:v>0.76</c:v>
                </c:pt>
                <c:pt idx="18636">
                  <c:v>0.749</c:v>
                </c:pt>
                <c:pt idx="18637">
                  <c:v>0.755</c:v>
                </c:pt>
                <c:pt idx="18638">
                  <c:v>0.74399999999999999</c:v>
                </c:pt>
                <c:pt idx="18639">
                  <c:v>0.76700000000000002</c:v>
                </c:pt>
                <c:pt idx="18640">
                  <c:v>0.76900000000000002</c:v>
                </c:pt>
                <c:pt idx="18641">
                  <c:v>0.77100000000000002</c:v>
                </c:pt>
                <c:pt idx="18642">
                  <c:v>0.76200000000000001</c:v>
                </c:pt>
                <c:pt idx="18643">
                  <c:v>0.76500000000000001</c:v>
                </c:pt>
                <c:pt idx="18644">
                  <c:v>0.755</c:v>
                </c:pt>
                <c:pt idx="18645">
                  <c:v>0.76700000000000002</c:v>
                </c:pt>
                <c:pt idx="18646">
                  <c:v>0.75800000000000001</c:v>
                </c:pt>
                <c:pt idx="18647">
                  <c:v>0.77500000000000002</c:v>
                </c:pt>
                <c:pt idx="18648">
                  <c:v>0.76500000000000001</c:v>
                </c:pt>
                <c:pt idx="18649">
                  <c:v>0.81599999999999995</c:v>
                </c:pt>
                <c:pt idx="18650">
                  <c:v>0.80600000000000005</c:v>
                </c:pt>
                <c:pt idx="18651">
                  <c:v>0.77</c:v>
                </c:pt>
                <c:pt idx="18652">
                  <c:v>0.76800000000000002</c:v>
                </c:pt>
                <c:pt idx="18653">
                  <c:v>0.81</c:v>
                </c:pt>
                <c:pt idx="18654">
                  <c:v>0.8</c:v>
                </c:pt>
                <c:pt idx="18655">
                  <c:v>0.76300000000000001</c:v>
                </c:pt>
                <c:pt idx="18656">
                  <c:v>0.80500000000000005</c:v>
                </c:pt>
                <c:pt idx="18657">
                  <c:v>0.79500000000000004</c:v>
                </c:pt>
                <c:pt idx="18658">
                  <c:v>0.78500000000000003</c:v>
                </c:pt>
                <c:pt idx="18659">
                  <c:v>0.75800000000000001</c:v>
                </c:pt>
                <c:pt idx="18660">
                  <c:v>0.77900000000000003</c:v>
                </c:pt>
                <c:pt idx="18661">
                  <c:v>0.753</c:v>
                </c:pt>
                <c:pt idx="18662">
                  <c:v>0.77400000000000002</c:v>
                </c:pt>
                <c:pt idx="18663">
                  <c:v>0.748</c:v>
                </c:pt>
                <c:pt idx="18664">
                  <c:v>0.77500000000000002</c:v>
                </c:pt>
                <c:pt idx="18665">
                  <c:v>0.77900000000000003</c:v>
                </c:pt>
                <c:pt idx="18666">
                  <c:v>0.77</c:v>
                </c:pt>
                <c:pt idx="18667">
                  <c:v>0.77300000000000002</c:v>
                </c:pt>
                <c:pt idx="18668">
                  <c:v>0.77</c:v>
                </c:pt>
                <c:pt idx="18669">
                  <c:v>0.76200000000000001</c:v>
                </c:pt>
                <c:pt idx="18670">
                  <c:v>0.75800000000000001</c:v>
                </c:pt>
                <c:pt idx="18671">
                  <c:v>0.76500000000000001</c:v>
                </c:pt>
                <c:pt idx="18672">
                  <c:v>0.75700000000000001</c:v>
                </c:pt>
                <c:pt idx="18673">
                  <c:v>0.76</c:v>
                </c:pt>
                <c:pt idx="18674">
                  <c:v>0.77</c:v>
                </c:pt>
                <c:pt idx="18675">
                  <c:v>0.81399999999999995</c:v>
                </c:pt>
                <c:pt idx="18676">
                  <c:v>0.80400000000000005</c:v>
                </c:pt>
                <c:pt idx="18677">
                  <c:v>0.76900000000000002</c:v>
                </c:pt>
                <c:pt idx="18678">
                  <c:v>0.76500000000000001</c:v>
                </c:pt>
                <c:pt idx="18679">
                  <c:v>0.80800000000000005</c:v>
                </c:pt>
                <c:pt idx="18680">
                  <c:v>0.79800000000000004</c:v>
                </c:pt>
                <c:pt idx="18681">
                  <c:v>0.76800000000000002</c:v>
                </c:pt>
                <c:pt idx="18682">
                  <c:v>0.76100000000000001</c:v>
                </c:pt>
                <c:pt idx="18683">
                  <c:v>0.80300000000000005</c:v>
                </c:pt>
                <c:pt idx="18684">
                  <c:v>0.76400000000000001</c:v>
                </c:pt>
                <c:pt idx="18685">
                  <c:v>0.78200000000000003</c:v>
                </c:pt>
                <c:pt idx="18686">
                  <c:v>0.75600000000000001</c:v>
                </c:pt>
                <c:pt idx="18687">
                  <c:v>0.78600000000000003</c:v>
                </c:pt>
                <c:pt idx="18688">
                  <c:v>0.77700000000000002</c:v>
                </c:pt>
                <c:pt idx="18689">
                  <c:v>0.78</c:v>
                </c:pt>
                <c:pt idx="18690">
                  <c:v>0.77200000000000002</c:v>
                </c:pt>
                <c:pt idx="18691">
                  <c:v>0.77500000000000002</c:v>
                </c:pt>
                <c:pt idx="18692">
                  <c:v>0.77300000000000002</c:v>
                </c:pt>
                <c:pt idx="18693">
                  <c:v>0.77700000000000002</c:v>
                </c:pt>
                <c:pt idx="18694">
                  <c:v>0.76800000000000002</c:v>
                </c:pt>
                <c:pt idx="18695">
                  <c:v>0.77200000000000002</c:v>
                </c:pt>
                <c:pt idx="18696">
                  <c:v>0.76300000000000001</c:v>
                </c:pt>
                <c:pt idx="18697">
                  <c:v>0.75900000000000001</c:v>
                </c:pt>
                <c:pt idx="18698">
                  <c:v>0.76200000000000001</c:v>
                </c:pt>
                <c:pt idx="18699">
                  <c:v>0.81599999999999995</c:v>
                </c:pt>
                <c:pt idx="18700">
                  <c:v>0.80700000000000005</c:v>
                </c:pt>
                <c:pt idx="18701">
                  <c:v>0.77300000000000002</c:v>
                </c:pt>
                <c:pt idx="18702">
                  <c:v>0.76400000000000001</c:v>
                </c:pt>
                <c:pt idx="18703">
                  <c:v>0.81100000000000005</c:v>
                </c:pt>
                <c:pt idx="18704">
                  <c:v>0.80100000000000005</c:v>
                </c:pt>
                <c:pt idx="18705">
                  <c:v>0.76700000000000002</c:v>
                </c:pt>
                <c:pt idx="18706">
                  <c:v>0.75800000000000001</c:v>
                </c:pt>
                <c:pt idx="18707">
                  <c:v>0.80500000000000005</c:v>
                </c:pt>
                <c:pt idx="18708">
                  <c:v>0.79600000000000004</c:v>
                </c:pt>
                <c:pt idx="18709">
                  <c:v>0.76100000000000001</c:v>
                </c:pt>
                <c:pt idx="18710">
                  <c:v>0.75700000000000001</c:v>
                </c:pt>
                <c:pt idx="18711">
                  <c:v>0.75700000000000001</c:v>
                </c:pt>
                <c:pt idx="18712">
                  <c:v>0.749</c:v>
                </c:pt>
                <c:pt idx="18713">
                  <c:v>0.77800000000000002</c:v>
                </c:pt>
                <c:pt idx="18714">
                  <c:v>0.752</c:v>
                </c:pt>
                <c:pt idx="18715">
                  <c:v>0.74399999999999999</c:v>
                </c:pt>
                <c:pt idx="18716">
                  <c:v>0.77300000000000002</c:v>
                </c:pt>
                <c:pt idx="18717">
                  <c:v>0.747</c:v>
                </c:pt>
                <c:pt idx="18718">
                  <c:v>0.76800000000000002</c:v>
                </c:pt>
                <c:pt idx="18719">
                  <c:v>0.74199999999999999</c:v>
                </c:pt>
                <c:pt idx="18720">
                  <c:v>0.77</c:v>
                </c:pt>
                <c:pt idx="18721">
                  <c:v>0.77400000000000002</c:v>
                </c:pt>
                <c:pt idx="18722">
                  <c:v>0.76400000000000001</c:v>
                </c:pt>
                <c:pt idx="18723">
                  <c:v>0.76800000000000002</c:v>
                </c:pt>
                <c:pt idx="18724">
                  <c:v>0.75900000000000001</c:v>
                </c:pt>
                <c:pt idx="18725">
                  <c:v>0.76300000000000001</c:v>
                </c:pt>
                <c:pt idx="18726">
                  <c:v>0.752</c:v>
                </c:pt>
                <c:pt idx="18727">
                  <c:v>0.73499999999999999</c:v>
                </c:pt>
                <c:pt idx="18728">
                  <c:v>0.755</c:v>
                </c:pt>
                <c:pt idx="18729">
                  <c:v>0.746</c:v>
                </c:pt>
                <c:pt idx="18730">
                  <c:v>0.76800000000000002</c:v>
                </c:pt>
                <c:pt idx="18731">
                  <c:v>0.75900000000000001</c:v>
                </c:pt>
                <c:pt idx="18732">
                  <c:v>0.749</c:v>
                </c:pt>
                <c:pt idx="18733">
                  <c:v>0.74099999999999999</c:v>
                </c:pt>
                <c:pt idx="18734">
                  <c:v>0.76200000000000001</c:v>
                </c:pt>
                <c:pt idx="18735">
                  <c:v>0.753</c:v>
                </c:pt>
                <c:pt idx="18736">
                  <c:v>0.74399999999999999</c:v>
                </c:pt>
                <c:pt idx="18737">
                  <c:v>0.73499999999999999</c:v>
                </c:pt>
                <c:pt idx="18738">
                  <c:v>0.75600000000000001</c:v>
                </c:pt>
                <c:pt idx="18739">
                  <c:v>0.73299999999999998</c:v>
                </c:pt>
                <c:pt idx="18740">
                  <c:v>0.73899999999999999</c:v>
                </c:pt>
                <c:pt idx="18741">
                  <c:v>0.73</c:v>
                </c:pt>
                <c:pt idx="18742">
                  <c:v>0.76400000000000001</c:v>
                </c:pt>
                <c:pt idx="18743">
                  <c:v>0.75800000000000001</c:v>
                </c:pt>
                <c:pt idx="18744">
                  <c:v>0.748</c:v>
                </c:pt>
                <c:pt idx="18745">
                  <c:v>0.75800000000000001</c:v>
                </c:pt>
                <c:pt idx="18746">
                  <c:v>0.752</c:v>
                </c:pt>
                <c:pt idx="18747">
                  <c:v>0.753</c:v>
                </c:pt>
                <c:pt idx="18748">
                  <c:v>0.747</c:v>
                </c:pt>
                <c:pt idx="18749">
                  <c:v>0.76500000000000001</c:v>
                </c:pt>
                <c:pt idx="18750">
                  <c:v>0.72899999999999998</c:v>
                </c:pt>
                <c:pt idx="18751">
                  <c:v>0.76</c:v>
                </c:pt>
                <c:pt idx="18752">
                  <c:v>0.72299999999999998</c:v>
                </c:pt>
                <c:pt idx="18753">
                  <c:v>0.754</c:v>
                </c:pt>
                <c:pt idx="18754">
                  <c:v>0.71799999999999997</c:v>
                </c:pt>
                <c:pt idx="18755">
                  <c:v>0.75700000000000001</c:v>
                </c:pt>
                <c:pt idx="18756">
                  <c:v>0.73899999999999999</c:v>
                </c:pt>
                <c:pt idx="18757">
                  <c:v>0.752</c:v>
                </c:pt>
                <c:pt idx="18758">
                  <c:v>0.75800000000000001</c:v>
                </c:pt>
                <c:pt idx="18759">
                  <c:v>0.747</c:v>
                </c:pt>
                <c:pt idx="18760">
                  <c:v>0.76700000000000002</c:v>
                </c:pt>
                <c:pt idx="18761">
                  <c:v>0.752</c:v>
                </c:pt>
                <c:pt idx="18762">
                  <c:v>0.75700000000000001</c:v>
                </c:pt>
                <c:pt idx="18763">
                  <c:v>0.747</c:v>
                </c:pt>
                <c:pt idx="18764">
                  <c:v>0.752</c:v>
                </c:pt>
                <c:pt idx="18765">
                  <c:v>0.77800000000000002</c:v>
                </c:pt>
                <c:pt idx="18766">
                  <c:v>0.77200000000000002</c:v>
                </c:pt>
                <c:pt idx="18767">
                  <c:v>0.76100000000000001</c:v>
                </c:pt>
                <c:pt idx="18768">
                  <c:v>0.77300000000000002</c:v>
                </c:pt>
                <c:pt idx="18769">
                  <c:v>0.76600000000000001</c:v>
                </c:pt>
                <c:pt idx="18770">
                  <c:v>0.76800000000000002</c:v>
                </c:pt>
                <c:pt idx="18771">
                  <c:v>0.76100000000000001</c:v>
                </c:pt>
                <c:pt idx="18772">
                  <c:v>0.78</c:v>
                </c:pt>
                <c:pt idx="18773">
                  <c:v>0.77400000000000002</c:v>
                </c:pt>
                <c:pt idx="18774">
                  <c:v>0.73699999999999999</c:v>
                </c:pt>
                <c:pt idx="18775">
                  <c:v>0.77900000000000003</c:v>
                </c:pt>
                <c:pt idx="18776">
                  <c:v>0.76900000000000002</c:v>
                </c:pt>
                <c:pt idx="18777">
                  <c:v>0.746</c:v>
                </c:pt>
                <c:pt idx="18778">
                  <c:v>0.74</c:v>
                </c:pt>
                <c:pt idx="18779">
                  <c:v>0.84</c:v>
                </c:pt>
                <c:pt idx="18780">
                  <c:v>0.80300000000000005</c:v>
                </c:pt>
                <c:pt idx="18781">
                  <c:v>0.76400000000000001</c:v>
                </c:pt>
                <c:pt idx="18782">
                  <c:v>0.754</c:v>
                </c:pt>
                <c:pt idx="18783">
                  <c:v>0.81200000000000006</c:v>
                </c:pt>
                <c:pt idx="18784">
                  <c:v>0.76500000000000001</c:v>
                </c:pt>
                <c:pt idx="18785">
                  <c:v>0.80700000000000005</c:v>
                </c:pt>
                <c:pt idx="18786">
                  <c:v>0.79700000000000004</c:v>
                </c:pt>
                <c:pt idx="18787">
                  <c:v>0.76</c:v>
                </c:pt>
                <c:pt idx="18788">
                  <c:v>0.76400000000000001</c:v>
                </c:pt>
                <c:pt idx="18789">
                  <c:v>0.78200000000000003</c:v>
                </c:pt>
                <c:pt idx="18790">
                  <c:v>0.78500000000000003</c:v>
                </c:pt>
                <c:pt idx="18791">
                  <c:v>0.78800000000000003</c:v>
                </c:pt>
                <c:pt idx="18792">
                  <c:v>0.78</c:v>
                </c:pt>
                <c:pt idx="18793">
                  <c:v>0.77100000000000002</c:v>
                </c:pt>
                <c:pt idx="18794">
                  <c:v>0.78300000000000003</c:v>
                </c:pt>
                <c:pt idx="18795">
                  <c:v>0.78200000000000003</c:v>
                </c:pt>
                <c:pt idx="18796">
                  <c:v>0.77900000000000003</c:v>
                </c:pt>
                <c:pt idx="18797">
                  <c:v>0.77600000000000002</c:v>
                </c:pt>
                <c:pt idx="18798">
                  <c:v>0.77400000000000002</c:v>
                </c:pt>
                <c:pt idx="18799">
                  <c:v>0.76900000000000002</c:v>
                </c:pt>
                <c:pt idx="18800">
                  <c:v>0.78900000000000003</c:v>
                </c:pt>
                <c:pt idx="18801">
                  <c:v>0.79500000000000004</c:v>
                </c:pt>
                <c:pt idx="18802">
                  <c:v>0.79200000000000004</c:v>
                </c:pt>
                <c:pt idx="18803">
                  <c:v>0.78400000000000003</c:v>
                </c:pt>
                <c:pt idx="18804">
                  <c:v>0.83599999999999997</c:v>
                </c:pt>
                <c:pt idx="18805">
                  <c:v>0.76400000000000001</c:v>
                </c:pt>
                <c:pt idx="18806">
                  <c:v>0.78300000000000003</c:v>
                </c:pt>
                <c:pt idx="18807">
                  <c:v>0.81699999999999995</c:v>
                </c:pt>
                <c:pt idx="18808">
                  <c:v>0.80700000000000005</c:v>
                </c:pt>
                <c:pt idx="18809">
                  <c:v>0.81200000000000006</c:v>
                </c:pt>
                <c:pt idx="18810">
                  <c:v>0.76400000000000001</c:v>
                </c:pt>
                <c:pt idx="18811">
                  <c:v>0.80600000000000005</c:v>
                </c:pt>
                <c:pt idx="18812">
                  <c:v>0.79600000000000004</c:v>
                </c:pt>
                <c:pt idx="18813">
                  <c:v>0.75900000000000001</c:v>
                </c:pt>
                <c:pt idx="18814">
                  <c:v>0.78900000000000003</c:v>
                </c:pt>
                <c:pt idx="18815">
                  <c:v>0.78</c:v>
                </c:pt>
                <c:pt idx="18816">
                  <c:v>0.78300000000000003</c:v>
                </c:pt>
                <c:pt idx="18817">
                  <c:v>0.70899999999999996</c:v>
                </c:pt>
                <c:pt idx="18818">
                  <c:v>0.77800000000000002</c:v>
                </c:pt>
                <c:pt idx="18819">
                  <c:v>0.77</c:v>
                </c:pt>
                <c:pt idx="18820">
                  <c:v>0.77700000000000002</c:v>
                </c:pt>
                <c:pt idx="18821">
                  <c:v>0.78100000000000003</c:v>
                </c:pt>
                <c:pt idx="18822">
                  <c:v>0.77200000000000002</c:v>
                </c:pt>
                <c:pt idx="18823">
                  <c:v>0.77500000000000002</c:v>
                </c:pt>
                <c:pt idx="18824">
                  <c:v>0.76700000000000002</c:v>
                </c:pt>
                <c:pt idx="18825">
                  <c:v>0.79</c:v>
                </c:pt>
                <c:pt idx="18826">
                  <c:v>0.78800000000000003</c:v>
                </c:pt>
                <c:pt idx="18827">
                  <c:v>0.79400000000000004</c:v>
                </c:pt>
                <c:pt idx="18828">
                  <c:v>0.78400000000000003</c:v>
                </c:pt>
                <c:pt idx="18829">
                  <c:v>0.78300000000000003</c:v>
                </c:pt>
                <c:pt idx="18830">
                  <c:v>0.83599999999999997</c:v>
                </c:pt>
                <c:pt idx="18831">
                  <c:v>0.81899999999999995</c:v>
                </c:pt>
                <c:pt idx="18832">
                  <c:v>0.80800000000000005</c:v>
                </c:pt>
                <c:pt idx="18833">
                  <c:v>0.80200000000000005</c:v>
                </c:pt>
                <c:pt idx="18834">
                  <c:v>0.76700000000000002</c:v>
                </c:pt>
                <c:pt idx="18835">
                  <c:v>0.79600000000000004</c:v>
                </c:pt>
                <c:pt idx="18836">
                  <c:v>0.8</c:v>
                </c:pt>
                <c:pt idx="18837">
                  <c:v>0.749</c:v>
                </c:pt>
                <c:pt idx="18838">
                  <c:v>0.75600000000000001</c:v>
                </c:pt>
                <c:pt idx="18839">
                  <c:v>0.752</c:v>
                </c:pt>
                <c:pt idx="18840">
                  <c:v>0.77300000000000002</c:v>
                </c:pt>
                <c:pt idx="18841">
                  <c:v>0.747</c:v>
                </c:pt>
                <c:pt idx="18842">
                  <c:v>0.76800000000000002</c:v>
                </c:pt>
                <c:pt idx="18843">
                  <c:v>0.77900000000000003</c:v>
                </c:pt>
                <c:pt idx="18844">
                  <c:v>0.76900000000000002</c:v>
                </c:pt>
                <c:pt idx="18845">
                  <c:v>0.77300000000000002</c:v>
                </c:pt>
                <c:pt idx="18846">
                  <c:v>0.77300000000000002</c:v>
                </c:pt>
                <c:pt idx="18847">
                  <c:v>0.76400000000000001</c:v>
                </c:pt>
                <c:pt idx="18848">
                  <c:v>0.76800000000000002</c:v>
                </c:pt>
                <c:pt idx="18849">
                  <c:v>0.75900000000000001</c:v>
                </c:pt>
                <c:pt idx="18850">
                  <c:v>0.78700000000000003</c:v>
                </c:pt>
                <c:pt idx="18851">
                  <c:v>0.78100000000000003</c:v>
                </c:pt>
                <c:pt idx="18852">
                  <c:v>0.77100000000000002</c:v>
                </c:pt>
                <c:pt idx="18853">
                  <c:v>0.77800000000000002</c:v>
                </c:pt>
                <c:pt idx="18854">
                  <c:v>0.77600000000000002</c:v>
                </c:pt>
                <c:pt idx="18855">
                  <c:v>0.82499999999999996</c:v>
                </c:pt>
                <c:pt idx="18856">
                  <c:v>0.81899999999999995</c:v>
                </c:pt>
                <c:pt idx="18857">
                  <c:v>0.747</c:v>
                </c:pt>
                <c:pt idx="18858">
                  <c:v>0.76900000000000002</c:v>
                </c:pt>
                <c:pt idx="18859">
                  <c:v>0.73699999999999999</c:v>
                </c:pt>
                <c:pt idx="18860">
                  <c:v>0.75700000000000001</c:v>
                </c:pt>
                <c:pt idx="18861">
                  <c:v>0.73099999999999998</c:v>
                </c:pt>
                <c:pt idx="18862">
                  <c:v>0.73399999999999999</c:v>
                </c:pt>
                <c:pt idx="18863">
                  <c:v>0.748</c:v>
                </c:pt>
                <c:pt idx="18864">
                  <c:v>0.71899999999999997</c:v>
                </c:pt>
                <c:pt idx="18865">
                  <c:v>0.752</c:v>
                </c:pt>
                <c:pt idx="18866">
                  <c:v>0.75700000000000001</c:v>
                </c:pt>
                <c:pt idx="18867">
                  <c:v>0.747</c:v>
                </c:pt>
                <c:pt idx="18868">
                  <c:v>0.751</c:v>
                </c:pt>
                <c:pt idx="18869">
                  <c:v>0.752</c:v>
                </c:pt>
                <c:pt idx="18870">
                  <c:v>0.73299999999999998</c:v>
                </c:pt>
                <c:pt idx="18871">
                  <c:v>0.72299999999999998</c:v>
                </c:pt>
                <c:pt idx="18872">
                  <c:v>0.76400000000000001</c:v>
                </c:pt>
                <c:pt idx="18873">
                  <c:v>0.72799999999999998</c:v>
                </c:pt>
                <c:pt idx="18874">
                  <c:v>0.75900000000000001</c:v>
                </c:pt>
                <c:pt idx="18875">
                  <c:v>0.72299999999999998</c:v>
                </c:pt>
                <c:pt idx="18876">
                  <c:v>0.753</c:v>
                </c:pt>
                <c:pt idx="18877">
                  <c:v>0.72599999999999998</c:v>
                </c:pt>
                <c:pt idx="18878">
                  <c:v>0.76100000000000001</c:v>
                </c:pt>
                <c:pt idx="18879">
                  <c:v>0.73099999999999998</c:v>
                </c:pt>
                <c:pt idx="18880">
                  <c:v>0.72099999999999997</c:v>
                </c:pt>
                <c:pt idx="18881">
                  <c:v>0.72</c:v>
                </c:pt>
                <c:pt idx="18882">
                  <c:v>0.83</c:v>
                </c:pt>
                <c:pt idx="18883">
                  <c:v>0.81299999999999994</c:v>
                </c:pt>
                <c:pt idx="18884">
                  <c:v>0.77900000000000003</c:v>
                </c:pt>
                <c:pt idx="18885">
                  <c:v>0.73199999999999998</c:v>
                </c:pt>
                <c:pt idx="18886">
                  <c:v>0.72699999999999998</c:v>
                </c:pt>
                <c:pt idx="18887">
                  <c:v>0.71199999999999997</c:v>
                </c:pt>
                <c:pt idx="18888">
                  <c:v>0.73199999999999998</c:v>
                </c:pt>
                <c:pt idx="18889">
                  <c:v>0.72199999999999998</c:v>
                </c:pt>
                <c:pt idx="18890">
                  <c:v>0.70699999999999996</c:v>
                </c:pt>
                <c:pt idx="18891">
                  <c:v>0.76600000000000001</c:v>
                </c:pt>
                <c:pt idx="18892">
                  <c:v>0.75600000000000001</c:v>
                </c:pt>
                <c:pt idx="18893">
                  <c:v>0.76100000000000001</c:v>
                </c:pt>
                <c:pt idx="18894">
                  <c:v>0.75</c:v>
                </c:pt>
                <c:pt idx="18895">
                  <c:v>0.75600000000000001</c:v>
                </c:pt>
                <c:pt idx="18896">
                  <c:v>0.745</c:v>
                </c:pt>
                <c:pt idx="18897">
                  <c:v>0.72299999999999998</c:v>
                </c:pt>
                <c:pt idx="18898">
                  <c:v>0.71399999999999997</c:v>
                </c:pt>
                <c:pt idx="18899">
                  <c:v>0.71899999999999997</c:v>
                </c:pt>
                <c:pt idx="18900">
                  <c:v>0.70899999999999996</c:v>
                </c:pt>
                <c:pt idx="18901">
                  <c:v>0.71399999999999997</c:v>
                </c:pt>
                <c:pt idx="18902">
                  <c:v>0.70399999999999996</c:v>
                </c:pt>
                <c:pt idx="18903">
                  <c:v>0.745</c:v>
                </c:pt>
                <c:pt idx="18904">
                  <c:v>0.73499999999999999</c:v>
                </c:pt>
                <c:pt idx="18905">
                  <c:v>0.752</c:v>
                </c:pt>
                <c:pt idx="18906">
                  <c:v>0.79300000000000004</c:v>
                </c:pt>
                <c:pt idx="18907">
                  <c:v>0.76300000000000001</c:v>
                </c:pt>
                <c:pt idx="18908">
                  <c:v>0.80200000000000005</c:v>
                </c:pt>
                <c:pt idx="18909">
                  <c:v>0.78800000000000003</c:v>
                </c:pt>
                <c:pt idx="18910">
                  <c:v>0.75800000000000001</c:v>
                </c:pt>
                <c:pt idx="18911">
                  <c:v>0.79700000000000004</c:v>
                </c:pt>
                <c:pt idx="18912">
                  <c:v>0.78300000000000003</c:v>
                </c:pt>
                <c:pt idx="18913">
                  <c:v>0.751</c:v>
                </c:pt>
                <c:pt idx="18914">
                  <c:v>0.75</c:v>
                </c:pt>
                <c:pt idx="18915">
                  <c:v>0.747</c:v>
                </c:pt>
                <c:pt idx="18916">
                  <c:v>0.745</c:v>
                </c:pt>
                <c:pt idx="18917">
                  <c:v>0.74199999999999999</c:v>
                </c:pt>
                <c:pt idx="18918">
                  <c:v>0.74</c:v>
                </c:pt>
                <c:pt idx="18919">
                  <c:v>0.77300000000000002</c:v>
                </c:pt>
                <c:pt idx="18920">
                  <c:v>0.76200000000000001</c:v>
                </c:pt>
                <c:pt idx="18921">
                  <c:v>0.76800000000000002</c:v>
                </c:pt>
                <c:pt idx="18922">
                  <c:v>0.75700000000000001</c:v>
                </c:pt>
                <c:pt idx="18923">
                  <c:v>0.76300000000000001</c:v>
                </c:pt>
                <c:pt idx="18924">
                  <c:v>0.752</c:v>
                </c:pt>
                <c:pt idx="18925">
                  <c:v>0.75800000000000001</c:v>
                </c:pt>
                <c:pt idx="18926">
                  <c:v>0.80600000000000005</c:v>
                </c:pt>
                <c:pt idx="18927">
                  <c:v>0.79600000000000004</c:v>
                </c:pt>
                <c:pt idx="18928">
                  <c:v>0.75800000000000001</c:v>
                </c:pt>
                <c:pt idx="18929">
                  <c:v>0.8</c:v>
                </c:pt>
                <c:pt idx="18930">
                  <c:v>0.79100000000000004</c:v>
                </c:pt>
                <c:pt idx="18931">
                  <c:v>0.754</c:v>
                </c:pt>
                <c:pt idx="18932">
                  <c:v>0.79500000000000004</c:v>
                </c:pt>
                <c:pt idx="18933">
                  <c:v>0.77500000000000002</c:v>
                </c:pt>
                <c:pt idx="18934">
                  <c:v>0.749</c:v>
                </c:pt>
                <c:pt idx="18935">
                  <c:v>0.77100000000000002</c:v>
                </c:pt>
                <c:pt idx="18936">
                  <c:v>0.74399999999999999</c:v>
                </c:pt>
                <c:pt idx="18937">
                  <c:v>0.76600000000000001</c:v>
                </c:pt>
                <c:pt idx="18938">
                  <c:v>0.73899999999999999</c:v>
                </c:pt>
                <c:pt idx="18939">
                  <c:v>0.76700000000000002</c:v>
                </c:pt>
                <c:pt idx="18940">
                  <c:v>0.77100000000000002</c:v>
                </c:pt>
                <c:pt idx="18941">
                  <c:v>0.76200000000000001</c:v>
                </c:pt>
                <c:pt idx="18942">
                  <c:v>0.76500000000000001</c:v>
                </c:pt>
                <c:pt idx="18943">
                  <c:v>0.75700000000000001</c:v>
                </c:pt>
                <c:pt idx="18944">
                  <c:v>0.76</c:v>
                </c:pt>
                <c:pt idx="18945">
                  <c:v>0.80300000000000005</c:v>
                </c:pt>
                <c:pt idx="18946">
                  <c:v>0.79800000000000004</c:v>
                </c:pt>
                <c:pt idx="18947">
                  <c:v>0.78900000000000003</c:v>
                </c:pt>
                <c:pt idx="18948">
                  <c:v>0.751</c:v>
                </c:pt>
                <c:pt idx="18949">
                  <c:v>0.79300000000000004</c:v>
                </c:pt>
                <c:pt idx="18950">
                  <c:v>0.78300000000000003</c:v>
                </c:pt>
                <c:pt idx="18951">
                  <c:v>0.746</c:v>
                </c:pt>
                <c:pt idx="18952">
                  <c:v>0.746</c:v>
                </c:pt>
                <c:pt idx="18953">
                  <c:v>0.76800000000000002</c:v>
                </c:pt>
                <c:pt idx="18954">
                  <c:v>0.74099999999999999</c:v>
                </c:pt>
                <c:pt idx="18955">
                  <c:v>0.76300000000000001</c:v>
                </c:pt>
                <c:pt idx="18956">
                  <c:v>0.73699999999999999</c:v>
                </c:pt>
                <c:pt idx="18957">
                  <c:v>0.75800000000000001</c:v>
                </c:pt>
                <c:pt idx="18958">
                  <c:v>0.76800000000000002</c:v>
                </c:pt>
                <c:pt idx="18959">
                  <c:v>0.75900000000000001</c:v>
                </c:pt>
                <c:pt idx="18960">
                  <c:v>0.76300000000000001</c:v>
                </c:pt>
                <c:pt idx="18961">
                  <c:v>0.754</c:v>
                </c:pt>
                <c:pt idx="18962">
                  <c:v>0.75800000000000001</c:v>
                </c:pt>
                <c:pt idx="18963">
                  <c:v>0.749</c:v>
                </c:pt>
                <c:pt idx="18964">
                  <c:v>0.76900000000000002</c:v>
                </c:pt>
                <c:pt idx="18965">
                  <c:v>0.747</c:v>
                </c:pt>
                <c:pt idx="18966">
                  <c:v>0.74199999999999999</c:v>
                </c:pt>
                <c:pt idx="18967">
                  <c:v>0.73399999999999999</c:v>
                </c:pt>
                <c:pt idx="18968">
                  <c:v>0.73099999999999998</c:v>
                </c:pt>
                <c:pt idx="18969">
                  <c:v>0.73699999999999999</c:v>
                </c:pt>
                <c:pt idx="18970">
                  <c:v>0.72899999999999998</c:v>
                </c:pt>
                <c:pt idx="18971">
                  <c:v>0.72599999999999998</c:v>
                </c:pt>
                <c:pt idx="18972">
                  <c:v>0.73199999999999998</c:v>
                </c:pt>
                <c:pt idx="18973">
                  <c:v>0.75600000000000001</c:v>
                </c:pt>
                <c:pt idx="18974">
                  <c:v>0.75</c:v>
                </c:pt>
                <c:pt idx="18975">
                  <c:v>0.751</c:v>
                </c:pt>
                <c:pt idx="18976">
                  <c:v>0.745</c:v>
                </c:pt>
                <c:pt idx="18977">
                  <c:v>0.746</c:v>
                </c:pt>
                <c:pt idx="18978">
                  <c:v>0.74</c:v>
                </c:pt>
                <c:pt idx="18979">
                  <c:v>0.74099999999999999</c:v>
                </c:pt>
                <c:pt idx="18980">
                  <c:v>0.72199999999999998</c:v>
                </c:pt>
                <c:pt idx="18981">
                  <c:v>0.753</c:v>
                </c:pt>
                <c:pt idx="18982">
                  <c:v>0.71799999999999997</c:v>
                </c:pt>
                <c:pt idx="18983">
                  <c:v>0.748</c:v>
                </c:pt>
                <c:pt idx="18984">
                  <c:v>0.71299999999999997</c:v>
                </c:pt>
                <c:pt idx="18985">
                  <c:v>0.747</c:v>
                </c:pt>
                <c:pt idx="18986">
                  <c:v>0.74299999999999999</c:v>
                </c:pt>
                <c:pt idx="18987">
                  <c:v>0.73799999999999999</c:v>
                </c:pt>
                <c:pt idx="18988">
                  <c:v>0.72499999999999998</c:v>
                </c:pt>
                <c:pt idx="18989">
                  <c:v>0.748</c:v>
                </c:pt>
                <c:pt idx="18990">
                  <c:v>0.73899999999999999</c:v>
                </c:pt>
                <c:pt idx="18991">
                  <c:v>0.74299999999999999</c:v>
                </c:pt>
                <c:pt idx="18992">
                  <c:v>0.73799999999999999</c:v>
                </c:pt>
                <c:pt idx="18993">
                  <c:v>0.72899999999999998</c:v>
                </c:pt>
                <c:pt idx="18994">
                  <c:v>0.75800000000000001</c:v>
                </c:pt>
                <c:pt idx="18995">
                  <c:v>0.753</c:v>
                </c:pt>
                <c:pt idx="18996">
                  <c:v>0.748</c:v>
                </c:pt>
                <c:pt idx="18997">
                  <c:v>0.75800000000000001</c:v>
                </c:pt>
                <c:pt idx="18998">
                  <c:v>0.80600000000000005</c:v>
                </c:pt>
                <c:pt idx="18999">
                  <c:v>0.80100000000000005</c:v>
                </c:pt>
                <c:pt idx="19000">
                  <c:v>0.76700000000000002</c:v>
                </c:pt>
                <c:pt idx="19001">
                  <c:v>0.80600000000000005</c:v>
                </c:pt>
                <c:pt idx="19002">
                  <c:v>0.79600000000000004</c:v>
                </c:pt>
                <c:pt idx="19003">
                  <c:v>0.80100000000000005</c:v>
                </c:pt>
                <c:pt idx="19004">
                  <c:v>0.754</c:v>
                </c:pt>
                <c:pt idx="19005">
                  <c:v>0.745</c:v>
                </c:pt>
                <c:pt idx="19006">
                  <c:v>0.75</c:v>
                </c:pt>
                <c:pt idx="19007">
                  <c:v>0.745</c:v>
                </c:pt>
                <c:pt idx="19008">
                  <c:v>0.77600000000000002</c:v>
                </c:pt>
                <c:pt idx="19009">
                  <c:v>0.75800000000000001</c:v>
                </c:pt>
                <c:pt idx="19010">
                  <c:v>0.80700000000000005</c:v>
                </c:pt>
                <c:pt idx="19011">
                  <c:v>0.80100000000000005</c:v>
                </c:pt>
                <c:pt idx="19012">
                  <c:v>0.79200000000000004</c:v>
                </c:pt>
                <c:pt idx="19013">
                  <c:v>0.755</c:v>
                </c:pt>
                <c:pt idx="19014">
                  <c:v>0.79600000000000004</c:v>
                </c:pt>
                <c:pt idx="19015">
                  <c:v>0.77600000000000002</c:v>
                </c:pt>
                <c:pt idx="19016">
                  <c:v>0.77100000000000002</c:v>
                </c:pt>
                <c:pt idx="19017">
                  <c:v>0.745</c:v>
                </c:pt>
                <c:pt idx="19018">
                  <c:v>0.76700000000000002</c:v>
                </c:pt>
                <c:pt idx="19019">
                  <c:v>0.76800000000000002</c:v>
                </c:pt>
                <c:pt idx="19020">
                  <c:v>0.76300000000000001</c:v>
                </c:pt>
                <c:pt idx="19021">
                  <c:v>0.79700000000000004</c:v>
                </c:pt>
                <c:pt idx="19022">
                  <c:v>0.79200000000000004</c:v>
                </c:pt>
                <c:pt idx="19023">
                  <c:v>0.78600000000000003</c:v>
                </c:pt>
                <c:pt idx="19024">
                  <c:v>0.753</c:v>
                </c:pt>
                <c:pt idx="19025">
                  <c:v>0.749</c:v>
                </c:pt>
                <c:pt idx="19026">
                  <c:v>0.74099999999999999</c:v>
                </c:pt>
                <c:pt idx="19027">
                  <c:v>0.74399999999999999</c:v>
                </c:pt>
                <c:pt idx="19028">
                  <c:v>0.73899999999999999</c:v>
                </c:pt>
                <c:pt idx="19029">
                  <c:v>0.73099999999999998</c:v>
                </c:pt>
                <c:pt idx="19030">
                  <c:v>0.77100000000000002</c:v>
                </c:pt>
                <c:pt idx="19031">
                  <c:v>0.76600000000000001</c:v>
                </c:pt>
                <c:pt idx="19032">
                  <c:v>0.76</c:v>
                </c:pt>
                <c:pt idx="19033">
                  <c:v>0.76500000000000001</c:v>
                </c:pt>
                <c:pt idx="19034">
                  <c:v>0.75900000000000001</c:v>
                </c:pt>
                <c:pt idx="19035">
                  <c:v>0.754</c:v>
                </c:pt>
                <c:pt idx="19036">
                  <c:v>0.745</c:v>
                </c:pt>
                <c:pt idx="19037">
                  <c:v>0.72799999999999998</c:v>
                </c:pt>
                <c:pt idx="19038">
                  <c:v>0.748</c:v>
                </c:pt>
                <c:pt idx="19039">
                  <c:v>0.746</c:v>
                </c:pt>
                <c:pt idx="19040">
                  <c:v>0.74099999999999999</c:v>
                </c:pt>
                <c:pt idx="19041">
                  <c:v>0.71199999999999997</c:v>
                </c:pt>
                <c:pt idx="19042">
                  <c:v>0.73599999999999999</c:v>
                </c:pt>
                <c:pt idx="19043">
                  <c:v>0.71799999999999997</c:v>
                </c:pt>
                <c:pt idx="19044">
                  <c:v>0.71299999999999997</c:v>
                </c:pt>
                <c:pt idx="19045">
                  <c:v>0.57499999999999996</c:v>
                </c:pt>
                <c:pt idx="19046">
                  <c:v>0.56599999999999995</c:v>
                </c:pt>
                <c:pt idx="19047">
                  <c:v>0.53800000000000003</c:v>
                </c:pt>
                <c:pt idx="19048">
                  <c:v>0.52</c:v>
                </c:pt>
                <c:pt idx="19049">
                  <c:v>0.51200000000000001</c:v>
                </c:pt>
                <c:pt idx="19050">
                  <c:v>0.503</c:v>
                </c:pt>
                <c:pt idx="19051">
                  <c:v>0.58099999999999996</c:v>
                </c:pt>
                <c:pt idx="19052">
                  <c:v>0.57199999999999995</c:v>
                </c:pt>
                <c:pt idx="19053">
                  <c:v>0.56200000000000006</c:v>
                </c:pt>
                <c:pt idx="19054">
                  <c:v>0.55300000000000005</c:v>
                </c:pt>
                <c:pt idx="19055">
                  <c:v>0.54300000000000004</c:v>
                </c:pt>
                <c:pt idx="19056">
                  <c:v>0.53400000000000003</c:v>
                </c:pt>
                <c:pt idx="19057">
                  <c:v>0.52500000000000002</c:v>
                </c:pt>
                <c:pt idx="19058">
                  <c:v>0.51700000000000002</c:v>
                </c:pt>
                <c:pt idx="19059">
                  <c:v>0.50800000000000001</c:v>
                </c:pt>
                <c:pt idx="19060">
                  <c:v>0.5</c:v>
                </c:pt>
                <c:pt idx="19061">
                  <c:v>0.49199999999999999</c:v>
                </c:pt>
                <c:pt idx="19062">
                  <c:v>0.629</c:v>
                </c:pt>
                <c:pt idx="19063">
                  <c:v>0.57799999999999996</c:v>
                </c:pt>
                <c:pt idx="19064">
                  <c:v>0.56799999999999995</c:v>
                </c:pt>
                <c:pt idx="19065">
                  <c:v>0.55900000000000005</c:v>
                </c:pt>
                <c:pt idx="19066">
                  <c:v>0.55000000000000004</c:v>
                </c:pt>
                <c:pt idx="19067">
                  <c:v>0.54</c:v>
                </c:pt>
                <c:pt idx="19068">
                  <c:v>0.53100000000000003</c:v>
                </c:pt>
                <c:pt idx="19069">
                  <c:v>0.52200000000000002</c:v>
                </c:pt>
                <c:pt idx="19070">
                  <c:v>0.51300000000000001</c:v>
                </c:pt>
                <c:pt idx="19071">
                  <c:v>0.505</c:v>
                </c:pt>
                <c:pt idx="19072">
                  <c:v>0.497</c:v>
                </c:pt>
                <c:pt idx="19073">
                  <c:v>0.48899999999999999</c:v>
                </c:pt>
                <c:pt idx="19074">
                  <c:v>0.48099999999999998</c:v>
                </c:pt>
                <c:pt idx="19075">
                  <c:v>0.65100000000000002</c:v>
                </c:pt>
                <c:pt idx="19076">
                  <c:v>0.58699999999999997</c:v>
                </c:pt>
                <c:pt idx="19077">
                  <c:v>0.57299999999999995</c:v>
                </c:pt>
                <c:pt idx="19078">
                  <c:v>0.55600000000000005</c:v>
                </c:pt>
                <c:pt idx="19079">
                  <c:v>0.54600000000000004</c:v>
                </c:pt>
                <c:pt idx="19080">
                  <c:v>0.53600000000000003</c:v>
                </c:pt>
                <c:pt idx="19081">
                  <c:v>0.52700000000000002</c:v>
                </c:pt>
                <c:pt idx="19082">
                  <c:v>0.51800000000000002</c:v>
                </c:pt>
                <c:pt idx="19083">
                  <c:v>0.51</c:v>
                </c:pt>
                <c:pt idx="19084">
                  <c:v>0.502</c:v>
                </c:pt>
                <c:pt idx="19085">
                  <c:v>0.49299999999999999</c:v>
                </c:pt>
                <c:pt idx="19086">
                  <c:v>0.48599999999999999</c:v>
                </c:pt>
                <c:pt idx="19087">
                  <c:v>0.47799999999999998</c:v>
                </c:pt>
                <c:pt idx="19088">
                  <c:v>0.44800000000000001</c:v>
                </c:pt>
                <c:pt idx="19089">
                  <c:v>0.58299999999999996</c:v>
                </c:pt>
                <c:pt idx="19090">
                  <c:v>0.56899999999999995</c:v>
                </c:pt>
                <c:pt idx="19091">
                  <c:v>0.47499999999999998</c:v>
                </c:pt>
                <c:pt idx="19092">
                  <c:v>0.46800000000000003</c:v>
                </c:pt>
                <c:pt idx="19093">
                  <c:v>0.64200000000000002</c:v>
                </c:pt>
                <c:pt idx="19094">
                  <c:v>0.629</c:v>
                </c:pt>
                <c:pt idx="19095">
                  <c:v>0.59299999999999997</c:v>
                </c:pt>
                <c:pt idx="19096">
                  <c:v>0.56999999999999995</c:v>
                </c:pt>
                <c:pt idx="19097">
                  <c:v>0.55900000000000005</c:v>
                </c:pt>
                <c:pt idx="19098">
                  <c:v>0.54800000000000004</c:v>
                </c:pt>
                <c:pt idx="19099">
                  <c:v>0.66</c:v>
                </c:pt>
                <c:pt idx="19100">
                  <c:v>0.64100000000000001</c:v>
                </c:pt>
                <c:pt idx="19101">
                  <c:v>0.625</c:v>
                </c:pt>
                <c:pt idx="19102">
                  <c:v>0.61299999999999999</c:v>
                </c:pt>
                <c:pt idx="19103">
                  <c:v>0.6</c:v>
                </c:pt>
                <c:pt idx="19104">
                  <c:v>0.58899999999999997</c:v>
                </c:pt>
                <c:pt idx="19105">
                  <c:v>0.57699999999999996</c:v>
                </c:pt>
                <c:pt idx="19106">
                  <c:v>0.56599999999999995</c:v>
                </c:pt>
                <c:pt idx="19107">
                  <c:v>0.55500000000000005</c:v>
                </c:pt>
                <c:pt idx="19108">
                  <c:v>0.54500000000000004</c:v>
                </c:pt>
                <c:pt idx="19109">
                  <c:v>0.53400000000000003</c:v>
                </c:pt>
                <c:pt idx="19110">
                  <c:v>0.70499999999999996</c:v>
                </c:pt>
                <c:pt idx="19111">
                  <c:v>0.65500000000000003</c:v>
                </c:pt>
                <c:pt idx="19112">
                  <c:v>0.63700000000000001</c:v>
                </c:pt>
                <c:pt idx="19113">
                  <c:v>0.621</c:v>
                </c:pt>
                <c:pt idx="19114">
                  <c:v>0.60799999999999998</c:v>
                </c:pt>
                <c:pt idx="19115">
                  <c:v>0.59599999999999997</c:v>
                </c:pt>
                <c:pt idx="19116">
                  <c:v>0.58399999999999996</c:v>
                </c:pt>
                <c:pt idx="19117">
                  <c:v>0.57299999999999995</c:v>
                </c:pt>
                <c:pt idx="19118">
                  <c:v>0.56200000000000006</c:v>
                </c:pt>
                <c:pt idx="19119">
                  <c:v>0.55100000000000005</c:v>
                </c:pt>
                <c:pt idx="19120">
                  <c:v>0.54100000000000004</c:v>
                </c:pt>
                <c:pt idx="19121">
                  <c:v>0.53</c:v>
                </c:pt>
                <c:pt idx="19122">
                  <c:v>0.52</c:v>
                </c:pt>
                <c:pt idx="19123">
                  <c:v>0.7</c:v>
                </c:pt>
                <c:pt idx="19124">
                  <c:v>0.65100000000000002</c:v>
                </c:pt>
                <c:pt idx="19125">
                  <c:v>0.63200000000000001</c:v>
                </c:pt>
                <c:pt idx="19126">
                  <c:v>0.61699999999999999</c:v>
                </c:pt>
                <c:pt idx="19127">
                  <c:v>0.60399999999999998</c:v>
                </c:pt>
                <c:pt idx="19128">
                  <c:v>0.59199999999999997</c:v>
                </c:pt>
                <c:pt idx="19129">
                  <c:v>0.57999999999999996</c:v>
                </c:pt>
                <c:pt idx="19130">
                  <c:v>0.56899999999999995</c:v>
                </c:pt>
                <c:pt idx="19131">
                  <c:v>0.55800000000000005</c:v>
                </c:pt>
                <c:pt idx="19132">
                  <c:v>0.54700000000000004</c:v>
                </c:pt>
                <c:pt idx="19133">
                  <c:v>0.53700000000000003</c:v>
                </c:pt>
                <c:pt idx="19134">
                  <c:v>0.52700000000000002</c:v>
                </c:pt>
                <c:pt idx="19135">
                  <c:v>0.51700000000000002</c:v>
                </c:pt>
                <c:pt idx="19136">
                  <c:v>0.50700000000000001</c:v>
                </c:pt>
                <c:pt idx="19137">
                  <c:v>0.67</c:v>
                </c:pt>
                <c:pt idx="19138">
                  <c:v>0.65200000000000002</c:v>
                </c:pt>
                <c:pt idx="19139">
                  <c:v>0.51300000000000001</c:v>
                </c:pt>
                <c:pt idx="19140">
                  <c:v>0.504</c:v>
                </c:pt>
                <c:pt idx="19141">
                  <c:v>0.65300000000000002</c:v>
                </c:pt>
                <c:pt idx="19142">
                  <c:v>0.64</c:v>
                </c:pt>
                <c:pt idx="19143">
                  <c:v>0.60099999999999998</c:v>
                </c:pt>
                <c:pt idx="19144">
                  <c:v>0.57799999999999996</c:v>
                </c:pt>
                <c:pt idx="19145">
                  <c:v>0.56599999999999995</c:v>
                </c:pt>
                <c:pt idx="19146">
                  <c:v>0.55500000000000005</c:v>
                </c:pt>
                <c:pt idx="19147">
                  <c:v>0.67</c:v>
                </c:pt>
                <c:pt idx="19148">
                  <c:v>0.65700000000000003</c:v>
                </c:pt>
                <c:pt idx="19149">
                  <c:v>0.63600000000000001</c:v>
                </c:pt>
                <c:pt idx="19150">
                  <c:v>0.622</c:v>
                </c:pt>
                <c:pt idx="19151">
                  <c:v>0.61</c:v>
                </c:pt>
                <c:pt idx="19152">
                  <c:v>0.59699999999999998</c:v>
                </c:pt>
                <c:pt idx="19153">
                  <c:v>0.58499999999999996</c:v>
                </c:pt>
                <c:pt idx="19154">
                  <c:v>0.57399999999999995</c:v>
                </c:pt>
                <c:pt idx="19155">
                  <c:v>0.56200000000000006</c:v>
                </c:pt>
                <c:pt idx="19156">
                  <c:v>0.55100000000000005</c:v>
                </c:pt>
                <c:pt idx="19157">
                  <c:v>0.54</c:v>
                </c:pt>
                <c:pt idx="19158">
                  <c:v>0.71499999999999997</c:v>
                </c:pt>
                <c:pt idx="19159">
                  <c:v>0.66500000000000004</c:v>
                </c:pt>
                <c:pt idx="19160">
                  <c:v>0.65200000000000002</c:v>
                </c:pt>
                <c:pt idx="19161">
                  <c:v>0.63100000000000001</c:v>
                </c:pt>
                <c:pt idx="19162">
                  <c:v>0.61799999999999999</c:v>
                </c:pt>
                <c:pt idx="19163">
                  <c:v>0.60499999999999998</c:v>
                </c:pt>
                <c:pt idx="19164">
                  <c:v>0.59299999999999997</c:v>
                </c:pt>
                <c:pt idx="19165">
                  <c:v>0.58099999999999996</c:v>
                </c:pt>
                <c:pt idx="19166">
                  <c:v>0.56899999999999995</c:v>
                </c:pt>
                <c:pt idx="19167">
                  <c:v>0.55800000000000005</c:v>
                </c:pt>
                <c:pt idx="19168">
                  <c:v>0.54700000000000004</c:v>
                </c:pt>
                <c:pt idx="19169">
                  <c:v>0.53700000000000003</c:v>
                </c:pt>
                <c:pt idx="19170">
                  <c:v>0.52600000000000002</c:v>
                </c:pt>
                <c:pt idx="19171">
                  <c:v>0.71</c:v>
                </c:pt>
                <c:pt idx="19172">
                  <c:v>0.66100000000000003</c:v>
                </c:pt>
                <c:pt idx="19173">
                  <c:v>0.64700000000000002</c:v>
                </c:pt>
                <c:pt idx="19174">
                  <c:v>0.629</c:v>
                </c:pt>
                <c:pt idx="19175">
                  <c:v>0.61399999999999999</c:v>
                </c:pt>
                <c:pt idx="19176">
                  <c:v>0.60099999999999998</c:v>
                </c:pt>
                <c:pt idx="19177">
                  <c:v>0.58899999999999997</c:v>
                </c:pt>
                <c:pt idx="19178">
                  <c:v>0.57699999999999996</c:v>
                </c:pt>
                <c:pt idx="19179">
                  <c:v>0.56499999999999995</c:v>
                </c:pt>
                <c:pt idx="19180">
                  <c:v>0.55400000000000005</c:v>
                </c:pt>
                <c:pt idx="19181">
                  <c:v>0.54300000000000004</c:v>
                </c:pt>
                <c:pt idx="19182">
                  <c:v>0.53300000000000003</c:v>
                </c:pt>
                <c:pt idx="19183">
                  <c:v>0.52200000000000002</c:v>
                </c:pt>
                <c:pt idx="19184">
                  <c:v>0.51200000000000001</c:v>
                </c:pt>
                <c:pt idx="19185">
                  <c:v>0.67600000000000005</c:v>
                </c:pt>
                <c:pt idx="19186">
                  <c:v>0.66500000000000004</c:v>
                </c:pt>
                <c:pt idx="19187">
                  <c:v>0.51900000000000002</c:v>
                </c:pt>
                <c:pt idx="19188">
                  <c:v>0.50900000000000001</c:v>
                </c:pt>
                <c:pt idx="19189">
                  <c:v>0.64300000000000002</c:v>
                </c:pt>
                <c:pt idx="19190">
                  <c:v>0.623</c:v>
                </c:pt>
                <c:pt idx="19191">
                  <c:v>0.58799999999999997</c:v>
                </c:pt>
                <c:pt idx="19192">
                  <c:v>0.56499999999999995</c:v>
                </c:pt>
                <c:pt idx="19193">
                  <c:v>0.55400000000000005</c:v>
                </c:pt>
                <c:pt idx="19194">
                  <c:v>0.54400000000000004</c:v>
                </c:pt>
                <c:pt idx="19195">
                  <c:v>0.65400000000000003</c:v>
                </c:pt>
                <c:pt idx="19196">
                  <c:v>0.63900000000000001</c:v>
                </c:pt>
                <c:pt idx="19197">
                  <c:v>0.61899999999999999</c:v>
                </c:pt>
                <c:pt idx="19198">
                  <c:v>0.60699999999999998</c:v>
                </c:pt>
                <c:pt idx="19199">
                  <c:v>0.59499999999999997</c:v>
                </c:pt>
                <c:pt idx="19200">
                  <c:v>0.58399999999999996</c:v>
                </c:pt>
                <c:pt idx="19201">
                  <c:v>0.57199999999999995</c:v>
                </c:pt>
                <c:pt idx="19202">
                  <c:v>0.56100000000000005</c:v>
                </c:pt>
                <c:pt idx="19203">
                  <c:v>0.55000000000000004</c:v>
                </c:pt>
                <c:pt idx="19204">
                  <c:v>0.54</c:v>
                </c:pt>
                <c:pt idx="19205">
                  <c:v>0.53</c:v>
                </c:pt>
                <c:pt idx="19206">
                  <c:v>0.7</c:v>
                </c:pt>
                <c:pt idx="19207">
                  <c:v>0.64900000000000002</c:v>
                </c:pt>
                <c:pt idx="19208">
                  <c:v>0.63500000000000001</c:v>
                </c:pt>
                <c:pt idx="19209">
                  <c:v>0.61799999999999999</c:v>
                </c:pt>
                <c:pt idx="19210">
                  <c:v>0.60299999999999998</c:v>
                </c:pt>
                <c:pt idx="19211">
                  <c:v>0.59099999999999997</c:v>
                </c:pt>
                <c:pt idx="19212">
                  <c:v>0.57999999999999996</c:v>
                </c:pt>
                <c:pt idx="19213">
                  <c:v>0.56799999999999995</c:v>
                </c:pt>
                <c:pt idx="19214">
                  <c:v>0.55700000000000005</c:v>
                </c:pt>
                <c:pt idx="19215">
                  <c:v>0.54700000000000004</c:v>
                </c:pt>
                <c:pt idx="19216">
                  <c:v>0.53600000000000003</c:v>
                </c:pt>
                <c:pt idx="19217">
                  <c:v>0.52600000000000002</c:v>
                </c:pt>
                <c:pt idx="19218">
                  <c:v>0.51600000000000001</c:v>
                </c:pt>
                <c:pt idx="19219">
                  <c:v>0.70799999999999996</c:v>
                </c:pt>
                <c:pt idx="19220">
                  <c:v>0.67200000000000004</c:v>
                </c:pt>
                <c:pt idx="19221">
                  <c:v>0.65500000000000003</c:v>
                </c:pt>
                <c:pt idx="19222">
                  <c:v>0.61399999999999999</c:v>
                </c:pt>
                <c:pt idx="19223">
                  <c:v>0.59899999999999998</c:v>
                </c:pt>
                <c:pt idx="19224">
                  <c:v>0.58699999999999997</c:v>
                </c:pt>
                <c:pt idx="19225">
                  <c:v>0.57499999999999996</c:v>
                </c:pt>
                <c:pt idx="19226">
                  <c:v>0.56399999999999995</c:v>
                </c:pt>
                <c:pt idx="19227">
                  <c:v>0.55300000000000005</c:v>
                </c:pt>
                <c:pt idx="19228">
                  <c:v>0.54300000000000004</c:v>
                </c:pt>
                <c:pt idx="19229">
                  <c:v>0.53200000000000003</c:v>
                </c:pt>
                <c:pt idx="19230">
                  <c:v>0.52200000000000002</c:v>
                </c:pt>
                <c:pt idx="19231">
                  <c:v>0.51300000000000001</c:v>
                </c:pt>
                <c:pt idx="19232">
                  <c:v>0.503</c:v>
                </c:pt>
                <c:pt idx="19233">
                  <c:v>0.66700000000000004</c:v>
                </c:pt>
                <c:pt idx="19234">
                  <c:v>0.65100000000000002</c:v>
                </c:pt>
                <c:pt idx="19235">
                  <c:v>0.50900000000000001</c:v>
                </c:pt>
                <c:pt idx="19236">
                  <c:v>0.5</c:v>
                </c:pt>
                <c:pt idx="19237">
                  <c:v>0.58499999999999996</c:v>
                </c:pt>
                <c:pt idx="19238">
                  <c:v>0.56899999999999995</c:v>
                </c:pt>
                <c:pt idx="19239">
                  <c:v>0.54200000000000004</c:v>
                </c:pt>
                <c:pt idx="19240">
                  <c:v>0.52300000000000002</c:v>
                </c:pt>
                <c:pt idx="19241">
                  <c:v>0.51500000000000001</c:v>
                </c:pt>
                <c:pt idx="19242">
                  <c:v>0.50600000000000001</c:v>
                </c:pt>
                <c:pt idx="19243">
                  <c:v>0.59499999999999997</c:v>
                </c:pt>
                <c:pt idx="19244">
                  <c:v>0.58099999999999996</c:v>
                </c:pt>
                <c:pt idx="19245">
                  <c:v>0.56499999999999995</c:v>
                </c:pt>
                <c:pt idx="19246">
                  <c:v>0.55600000000000005</c:v>
                </c:pt>
                <c:pt idx="19247">
                  <c:v>0.54700000000000004</c:v>
                </c:pt>
                <c:pt idx="19248">
                  <c:v>0.53800000000000003</c:v>
                </c:pt>
                <c:pt idx="19249">
                  <c:v>0.52900000000000003</c:v>
                </c:pt>
                <c:pt idx="19250">
                  <c:v>0.52</c:v>
                </c:pt>
                <c:pt idx="19251">
                  <c:v>0.51100000000000001</c:v>
                </c:pt>
                <c:pt idx="19252">
                  <c:v>0.503</c:v>
                </c:pt>
                <c:pt idx="19253">
                  <c:v>0.49399999999999999</c:v>
                </c:pt>
                <c:pt idx="19254">
                  <c:v>0.65200000000000002</c:v>
                </c:pt>
                <c:pt idx="19255">
                  <c:v>0.59099999999999997</c:v>
                </c:pt>
                <c:pt idx="19256">
                  <c:v>0.57699999999999996</c:v>
                </c:pt>
                <c:pt idx="19257">
                  <c:v>0.56100000000000005</c:v>
                </c:pt>
                <c:pt idx="19258">
                  <c:v>0.55200000000000005</c:v>
                </c:pt>
                <c:pt idx="19259">
                  <c:v>0.54300000000000004</c:v>
                </c:pt>
                <c:pt idx="19260">
                  <c:v>0.53500000000000003</c:v>
                </c:pt>
                <c:pt idx="19261">
                  <c:v>0.52500000000000002</c:v>
                </c:pt>
                <c:pt idx="19262">
                  <c:v>0.51600000000000001</c:v>
                </c:pt>
                <c:pt idx="19263">
                  <c:v>0.50800000000000001</c:v>
                </c:pt>
                <c:pt idx="19264">
                  <c:v>0.499</c:v>
                </c:pt>
                <c:pt idx="19265">
                  <c:v>0.49099999999999999</c:v>
                </c:pt>
                <c:pt idx="19266">
                  <c:v>0.48299999999999998</c:v>
                </c:pt>
                <c:pt idx="19267">
                  <c:v>0.64700000000000002</c:v>
                </c:pt>
                <c:pt idx="19268">
                  <c:v>0.58699999999999997</c:v>
                </c:pt>
                <c:pt idx="19269">
                  <c:v>0.623</c:v>
                </c:pt>
                <c:pt idx="19270">
                  <c:v>0.55800000000000005</c:v>
                </c:pt>
                <c:pt idx="19271">
                  <c:v>0.54800000000000004</c:v>
                </c:pt>
                <c:pt idx="19272">
                  <c:v>0.54</c:v>
                </c:pt>
                <c:pt idx="19273">
                  <c:v>0.53200000000000003</c:v>
                </c:pt>
                <c:pt idx="19274">
                  <c:v>0.52200000000000002</c:v>
                </c:pt>
                <c:pt idx="19275">
                  <c:v>0.51300000000000001</c:v>
                </c:pt>
                <c:pt idx="19276">
                  <c:v>0.504</c:v>
                </c:pt>
                <c:pt idx="19277">
                  <c:v>0.496</c:v>
                </c:pt>
                <c:pt idx="19278">
                  <c:v>0.48799999999999999</c:v>
                </c:pt>
                <c:pt idx="19279">
                  <c:v>0.48</c:v>
                </c:pt>
                <c:pt idx="19280">
                  <c:v>0.47199999999999998</c:v>
                </c:pt>
                <c:pt idx="19281">
                  <c:v>0.63200000000000001</c:v>
                </c:pt>
                <c:pt idx="19282">
                  <c:v>0.61899999999999999</c:v>
                </c:pt>
                <c:pt idx="19283">
                  <c:v>0.47699999999999998</c:v>
                </c:pt>
                <c:pt idx="19284">
                  <c:v>0.46899999999999997</c:v>
                </c:pt>
                <c:pt idx="19285">
                  <c:v>0.57499999999999996</c:v>
                </c:pt>
                <c:pt idx="19286">
                  <c:v>0.56599999999999995</c:v>
                </c:pt>
                <c:pt idx="19287">
                  <c:v>0.53800000000000003</c:v>
                </c:pt>
                <c:pt idx="19288">
                  <c:v>0.52</c:v>
                </c:pt>
                <c:pt idx="19289">
                  <c:v>0.51200000000000001</c:v>
                </c:pt>
                <c:pt idx="19290">
                  <c:v>0.503</c:v>
                </c:pt>
                <c:pt idx="19291">
                  <c:v>0.58099999999999996</c:v>
                </c:pt>
                <c:pt idx="19292">
                  <c:v>0.57199999999999995</c:v>
                </c:pt>
                <c:pt idx="19293">
                  <c:v>0.56200000000000006</c:v>
                </c:pt>
                <c:pt idx="19294">
                  <c:v>0.55300000000000005</c:v>
                </c:pt>
                <c:pt idx="19295">
                  <c:v>0.54300000000000004</c:v>
                </c:pt>
                <c:pt idx="19296">
                  <c:v>0.53400000000000003</c:v>
                </c:pt>
                <c:pt idx="19297">
                  <c:v>0.52500000000000002</c:v>
                </c:pt>
                <c:pt idx="19298">
                  <c:v>0.51700000000000002</c:v>
                </c:pt>
                <c:pt idx="19299">
                  <c:v>0.50800000000000001</c:v>
                </c:pt>
                <c:pt idx="19300">
                  <c:v>0.5</c:v>
                </c:pt>
                <c:pt idx="19301">
                  <c:v>0.49199999999999999</c:v>
                </c:pt>
                <c:pt idx="19302">
                  <c:v>0.629</c:v>
                </c:pt>
                <c:pt idx="19303">
                  <c:v>0.57799999999999996</c:v>
                </c:pt>
                <c:pt idx="19304">
                  <c:v>0.56799999999999995</c:v>
                </c:pt>
                <c:pt idx="19305">
                  <c:v>0.55900000000000005</c:v>
                </c:pt>
                <c:pt idx="19306">
                  <c:v>0.55000000000000004</c:v>
                </c:pt>
                <c:pt idx="19307">
                  <c:v>0.54</c:v>
                </c:pt>
                <c:pt idx="19308">
                  <c:v>0.53100000000000003</c:v>
                </c:pt>
                <c:pt idx="19309">
                  <c:v>0.52200000000000002</c:v>
                </c:pt>
                <c:pt idx="19310">
                  <c:v>0.51300000000000001</c:v>
                </c:pt>
                <c:pt idx="19311">
                  <c:v>0.505</c:v>
                </c:pt>
                <c:pt idx="19312">
                  <c:v>0.497</c:v>
                </c:pt>
                <c:pt idx="19313">
                  <c:v>0.48899999999999999</c:v>
                </c:pt>
                <c:pt idx="19314">
                  <c:v>0.48099999999999998</c:v>
                </c:pt>
                <c:pt idx="19315">
                  <c:v>0.65100000000000002</c:v>
                </c:pt>
                <c:pt idx="19316">
                  <c:v>0.58699999999999997</c:v>
                </c:pt>
                <c:pt idx="19317">
                  <c:v>0.57299999999999995</c:v>
                </c:pt>
                <c:pt idx="19318">
                  <c:v>0.55600000000000005</c:v>
                </c:pt>
                <c:pt idx="19319">
                  <c:v>0.54600000000000004</c:v>
                </c:pt>
                <c:pt idx="19320">
                  <c:v>0.53600000000000003</c:v>
                </c:pt>
                <c:pt idx="19321">
                  <c:v>0.52700000000000002</c:v>
                </c:pt>
                <c:pt idx="19322">
                  <c:v>0.51800000000000002</c:v>
                </c:pt>
                <c:pt idx="19323">
                  <c:v>0.51</c:v>
                </c:pt>
                <c:pt idx="19324">
                  <c:v>0.502</c:v>
                </c:pt>
                <c:pt idx="19325">
                  <c:v>0.49299999999999999</c:v>
                </c:pt>
                <c:pt idx="19326">
                  <c:v>0.48599999999999999</c:v>
                </c:pt>
                <c:pt idx="19327">
                  <c:v>0.47799999999999998</c:v>
                </c:pt>
                <c:pt idx="19328">
                  <c:v>0.44800000000000001</c:v>
                </c:pt>
                <c:pt idx="19329">
                  <c:v>0.58299999999999996</c:v>
                </c:pt>
                <c:pt idx="19330">
                  <c:v>0.56899999999999995</c:v>
                </c:pt>
                <c:pt idx="19331">
                  <c:v>0.47499999999999998</c:v>
                </c:pt>
                <c:pt idx="19332">
                  <c:v>0.46800000000000003</c:v>
                </c:pt>
                <c:pt idx="19333">
                  <c:v>0.64200000000000002</c:v>
                </c:pt>
                <c:pt idx="19334">
                  <c:v>0.629</c:v>
                </c:pt>
                <c:pt idx="19335">
                  <c:v>0.59299999999999997</c:v>
                </c:pt>
                <c:pt idx="19336">
                  <c:v>0.56999999999999995</c:v>
                </c:pt>
                <c:pt idx="19337">
                  <c:v>0.55900000000000005</c:v>
                </c:pt>
                <c:pt idx="19338">
                  <c:v>0.54800000000000004</c:v>
                </c:pt>
                <c:pt idx="19339">
                  <c:v>0.66</c:v>
                </c:pt>
                <c:pt idx="19340">
                  <c:v>0.64100000000000001</c:v>
                </c:pt>
                <c:pt idx="19341">
                  <c:v>0.625</c:v>
                </c:pt>
                <c:pt idx="19342">
                  <c:v>0.61299999999999999</c:v>
                </c:pt>
                <c:pt idx="19343">
                  <c:v>0.6</c:v>
                </c:pt>
                <c:pt idx="19344">
                  <c:v>0.58899999999999997</c:v>
                </c:pt>
                <c:pt idx="19345">
                  <c:v>0.57699999999999996</c:v>
                </c:pt>
                <c:pt idx="19346">
                  <c:v>0.56599999999999995</c:v>
                </c:pt>
                <c:pt idx="19347">
                  <c:v>0.55500000000000005</c:v>
                </c:pt>
                <c:pt idx="19348">
                  <c:v>0.54500000000000004</c:v>
                </c:pt>
                <c:pt idx="19349">
                  <c:v>0.53400000000000003</c:v>
                </c:pt>
                <c:pt idx="19350">
                  <c:v>0.70499999999999996</c:v>
                </c:pt>
                <c:pt idx="19351">
                  <c:v>0.65500000000000003</c:v>
                </c:pt>
                <c:pt idx="19352">
                  <c:v>0.63700000000000001</c:v>
                </c:pt>
                <c:pt idx="19353">
                  <c:v>0.621</c:v>
                </c:pt>
                <c:pt idx="19354">
                  <c:v>0.60799999999999998</c:v>
                </c:pt>
                <c:pt idx="19355">
                  <c:v>0.59599999999999997</c:v>
                </c:pt>
                <c:pt idx="19356">
                  <c:v>0.58399999999999996</c:v>
                </c:pt>
                <c:pt idx="19357">
                  <c:v>0.57299999999999995</c:v>
                </c:pt>
                <c:pt idx="19358">
                  <c:v>0.56200000000000006</c:v>
                </c:pt>
                <c:pt idx="19359">
                  <c:v>0.55100000000000005</c:v>
                </c:pt>
                <c:pt idx="19360">
                  <c:v>0.54100000000000004</c:v>
                </c:pt>
                <c:pt idx="19361">
                  <c:v>0.53</c:v>
                </c:pt>
                <c:pt idx="19362">
                  <c:v>0.52</c:v>
                </c:pt>
                <c:pt idx="19363">
                  <c:v>0.7</c:v>
                </c:pt>
                <c:pt idx="19364">
                  <c:v>0.65100000000000002</c:v>
                </c:pt>
                <c:pt idx="19365">
                  <c:v>0.63200000000000001</c:v>
                </c:pt>
                <c:pt idx="19366">
                  <c:v>0.61699999999999999</c:v>
                </c:pt>
                <c:pt idx="19367">
                  <c:v>0.60399999999999998</c:v>
                </c:pt>
                <c:pt idx="19368">
                  <c:v>0.59199999999999997</c:v>
                </c:pt>
                <c:pt idx="19369">
                  <c:v>0.57999999999999996</c:v>
                </c:pt>
                <c:pt idx="19370">
                  <c:v>0.56899999999999995</c:v>
                </c:pt>
                <c:pt idx="19371">
                  <c:v>0.55800000000000005</c:v>
                </c:pt>
                <c:pt idx="19372">
                  <c:v>0.54700000000000004</c:v>
                </c:pt>
                <c:pt idx="19373">
                  <c:v>0.53700000000000003</c:v>
                </c:pt>
                <c:pt idx="19374">
                  <c:v>0.52700000000000002</c:v>
                </c:pt>
                <c:pt idx="19375">
                  <c:v>0.51700000000000002</c:v>
                </c:pt>
                <c:pt idx="19376">
                  <c:v>0.50700000000000001</c:v>
                </c:pt>
                <c:pt idx="19377">
                  <c:v>0.67</c:v>
                </c:pt>
                <c:pt idx="19378">
                  <c:v>0.65200000000000002</c:v>
                </c:pt>
                <c:pt idx="19379">
                  <c:v>0.51300000000000001</c:v>
                </c:pt>
                <c:pt idx="19380">
                  <c:v>0.504</c:v>
                </c:pt>
                <c:pt idx="19381">
                  <c:v>0.65300000000000002</c:v>
                </c:pt>
                <c:pt idx="19382">
                  <c:v>0.64</c:v>
                </c:pt>
                <c:pt idx="19383">
                  <c:v>0.60099999999999998</c:v>
                </c:pt>
                <c:pt idx="19384">
                  <c:v>0.57799999999999996</c:v>
                </c:pt>
                <c:pt idx="19385">
                  <c:v>0.56599999999999995</c:v>
                </c:pt>
                <c:pt idx="19386">
                  <c:v>0.55500000000000005</c:v>
                </c:pt>
                <c:pt idx="19387">
                  <c:v>0.67</c:v>
                </c:pt>
                <c:pt idx="19388">
                  <c:v>0.65700000000000003</c:v>
                </c:pt>
                <c:pt idx="19389">
                  <c:v>0.63600000000000001</c:v>
                </c:pt>
                <c:pt idx="19390">
                  <c:v>0.622</c:v>
                </c:pt>
                <c:pt idx="19391">
                  <c:v>0.61</c:v>
                </c:pt>
                <c:pt idx="19392">
                  <c:v>0.59699999999999998</c:v>
                </c:pt>
                <c:pt idx="19393">
                  <c:v>0.58499999999999996</c:v>
                </c:pt>
                <c:pt idx="19394">
                  <c:v>0.57399999999999995</c:v>
                </c:pt>
                <c:pt idx="19395">
                  <c:v>0.56200000000000006</c:v>
                </c:pt>
                <c:pt idx="19396">
                  <c:v>0.55100000000000005</c:v>
                </c:pt>
                <c:pt idx="19397">
                  <c:v>0.54</c:v>
                </c:pt>
                <c:pt idx="19398">
                  <c:v>0.71499999999999997</c:v>
                </c:pt>
                <c:pt idx="19399">
                  <c:v>0.66500000000000004</c:v>
                </c:pt>
                <c:pt idx="19400">
                  <c:v>0.65200000000000002</c:v>
                </c:pt>
                <c:pt idx="19401">
                  <c:v>0.63100000000000001</c:v>
                </c:pt>
                <c:pt idx="19402">
                  <c:v>0.61799999999999999</c:v>
                </c:pt>
                <c:pt idx="19403">
                  <c:v>0.60499999999999998</c:v>
                </c:pt>
                <c:pt idx="19404">
                  <c:v>0.59299999999999997</c:v>
                </c:pt>
                <c:pt idx="19405">
                  <c:v>0.58099999999999996</c:v>
                </c:pt>
                <c:pt idx="19406">
                  <c:v>0.56899999999999995</c:v>
                </c:pt>
                <c:pt idx="19407">
                  <c:v>0.55800000000000005</c:v>
                </c:pt>
                <c:pt idx="19408">
                  <c:v>0.54700000000000004</c:v>
                </c:pt>
                <c:pt idx="19409">
                  <c:v>0.53700000000000003</c:v>
                </c:pt>
                <c:pt idx="19410">
                  <c:v>0.52600000000000002</c:v>
                </c:pt>
                <c:pt idx="19411">
                  <c:v>0.71</c:v>
                </c:pt>
                <c:pt idx="19412">
                  <c:v>0.66100000000000003</c:v>
                </c:pt>
                <c:pt idx="19413">
                  <c:v>0.64700000000000002</c:v>
                </c:pt>
                <c:pt idx="19414">
                  <c:v>0.629</c:v>
                </c:pt>
                <c:pt idx="19415">
                  <c:v>0.61399999999999999</c:v>
                </c:pt>
                <c:pt idx="19416">
                  <c:v>0.60099999999999998</c:v>
                </c:pt>
                <c:pt idx="19417">
                  <c:v>0.58899999999999997</c:v>
                </c:pt>
                <c:pt idx="19418">
                  <c:v>0.57699999999999996</c:v>
                </c:pt>
                <c:pt idx="19419">
                  <c:v>0.56499999999999995</c:v>
                </c:pt>
                <c:pt idx="19420">
                  <c:v>0.55400000000000005</c:v>
                </c:pt>
                <c:pt idx="19421">
                  <c:v>0.54300000000000004</c:v>
                </c:pt>
                <c:pt idx="19422">
                  <c:v>0.53300000000000003</c:v>
                </c:pt>
                <c:pt idx="19423">
                  <c:v>0.52200000000000002</c:v>
                </c:pt>
                <c:pt idx="19424">
                  <c:v>0.51200000000000001</c:v>
                </c:pt>
                <c:pt idx="19425">
                  <c:v>0.67600000000000005</c:v>
                </c:pt>
                <c:pt idx="19426">
                  <c:v>0.66500000000000004</c:v>
                </c:pt>
                <c:pt idx="19427">
                  <c:v>0.51900000000000002</c:v>
                </c:pt>
                <c:pt idx="19428">
                  <c:v>0.50900000000000001</c:v>
                </c:pt>
                <c:pt idx="19429">
                  <c:v>0.64300000000000002</c:v>
                </c:pt>
                <c:pt idx="19430">
                  <c:v>0.623</c:v>
                </c:pt>
                <c:pt idx="19431">
                  <c:v>0.58799999999999997</c:v>
                </c:pt>
                <c:pt idx="19432">
                  <c:v>0.56499999999999995</c:v>
                </c:pt>
                <c:pt idx="19433">
                  <c:v>0.55400000000000005</c:v>
                </c:pt>
                <c:pt idx="19434">
                  <c:v>0.54400000000000004</c:v>
                </c:pt>
                <c:pt idx="19435">
                  <c:v>0.65400000000000003</c:v>
                </c:pt>
                <c:pt idx="19436">
                  <c:v>0.63900000000000001</c:v>
                </c:pt>
                <c:pt idx="19437">
                  <c:v>0.61899999999999999</c:v>
                </c:pt>
                <c:pt idx="19438">
                  <c:v>0.60699999999999998</c:v>
                </c:pt>
                <c:pt idx="19439">
                  <c:v>0.59499999999999997</c:v>
                </c:pt>
                <c:pt idx="19440">
                  <c:v>0.58399999999999996</c:v>
                </c:pt>
                <c:pt idx="19441">
                  <c:v>0.57199999999999995</c:v>
                </c:pt>
                <c:pt idx="19442">
                  <c:v>0.56100000000000005</c:v>
                </c:pt>
                <c:pt idx="19443">
                  <c:v>0.55000000000000004</c:v>
                </c:pt>
                <c:pt idx="19444">
                  <c:v>0.54</c:v>
                </c:pt>
                <c:pt idx="19445">
                  <c:v>0.53</c:v>
                </c:pt>
                <c:pt idx="19446">
                  <c:v>0.7</c:v>
                </c:pt>
                <c:pt idx="19447">
                  <c:v>0.64900000000000002</c:v>
                </c:pt>
                <c:pt idx="19448">
                  <c:v>0.63500000000000001</c:v>
                </c:pt>
                <c:pt idx="19449">
                  <c:v>0.61799999999999999</c:v>
                </c:pt>
                <c:pt idx="19450">
                  <c:v>0.60299999999999998</c:v>
                </c:pt>
                <c:pt idx="19451">
                  <c:v>0.59099999999999997</c:v>
                </c:pt>
                <c:pt idx="19452">
                  <c:v>0.57999999999999996</c:v>
                </c:pt>
                <c:pt idx="19453">
                  <c:v>0.56799999999999995</c:v>
                </c:pt>
                <c:pt idx="19454">
                  <c:v>0.55700000000000005</c:v>
                </c:pt>
                <c:pt idx="19455">
                  <c:v>0.54700000000000004</c:v>
                </c:pt>
                <c:pt idx="19456">
                  <c:v>0.53600000000000003</c:v>
                </c:pt>
                <c:pt idx="19457">
                  <c:v>0.52600000000000002</c:v>
                </c:pt>
                <c:pt idx="19458">
                  <c:v>0.51600000000000001</c:v>
                </c:pt>
                <c:pt idx="19459">
                  <c:v>0.70799999999999996</c:v>
                </c:pt>
                <c:pt idx="19460">
                  <c:v>0.67200000000000004</c:v>
                </c:pt>
                <c:pt idx="19461">
                  <c:v>0.65500000000000003</c:v>
                </c:pt>
                <c:pt idx="19462">
                  <c:v>0.61399999999999999</c:v>
                </c:pt>
                <c:pt idx="19463">
                  <c:v>0.59899999999999998</c:v>
                </c:pt>
                <c:pt idx="19464">
                  <c:v>0.58699999999999997</c:v>
                </c:pt>
                <c:pt idx="19465">
                  <c:v>0.57499999999999996</c:v>
                </c:pt>
                <c:pt idx="19466">
                  <c:v>0.56399999999999995</c:v>
                </c:pt>
                <c:pt idx="19467">
                  <c:v>0.55300000000000005</c:v>
                </c:pt>
                <c:pt idx="19468">
                  <c:v>0.54300000000000004</c:v>
                </c:pt>
                <c:pt idx="19469">
                  <c:v>0.53200000000000003</c:v>
                </c:pt>
                <c:pt idx="19470">
                  <c:v>0.52200000000000002</c:v>
                </c:pt>
                <c:pt idx="19471">
                  <c:v>0.51300000000000001</c:v>
                </c:pt>
                <c:pt idx="19472">
                  <c:v>0.503</c:v>
                </c:pt>
                <c:pt idx="19473">
                  <c:v>0.66700000000000004</c:v>
                </c:pt>
                <c:pt idx="19474">
                  <c:v>0.65100000000000002</c:v>
                </c:pt>
                <c:pt idx="19475">
                  <c:v>0.50900000000000001</c:v>
                </c:pt>
                <c:pt idx="19476">
                  <c:v>0.5</c:v>
                </c:pt>
                <c:pt idx="19477">
                  <c:v>0.58499999999999996</c:v>
                </c:pt>
                <c:pt idx="19478">
                  <c:v>0.56899999999999995</c:v>
                </c:pt>
                <c:pt idx="19479">
                  <c:v>0.54200000000000004</c:v>
                </c:pt>
                <c:pt idx="19480">
                  <c:v>0.52300000000000002</c:v>
                </c:pt>
                <c:pt idx="19481">
                  <c:v>0.51500000000000001</c:v>
                </c:pt>
                <c:pt idx="19482">
                  <c:v>0.50600000000000001</c:v>
                </c:pt>
                <c:pt idx="19483">
                  <c:v>0.59499999999999997</c:v>
                </c:pt>
                <c:pt idx="19484">
                  <c:v>0.58099999999999996</c:v>
                </c:pt>
                <c:pt idx="19485">
                  <c:v>0.56499999999999995</c:v>
                </c:pt>
                <c:pt idx="19486">
                  <c:v>0.55600000000000005</c:v>
                </c:pt>
                <c:pt idx="19487">
                  <c:v>0.54700000000000004</c:v>
                </c:pt>
                <c:pt idx="19488">
                  <c:v>0.53800000000000003</c:v>
                </c:pt>
                <c:pt idx="19489">
                  <c:v>0.52900000000000003</c:v>
                </c:pt>
                <c:pt idx="19490">
                  <c:v>0.52</c:v>
                </c:pt>
                <c:pt idx="19491">
                  <c:v>0.51100000000000001</c:v>
                </c:pt>
                <c:pt idx="19492">
                  <c:v>0.503</c:v>
                </c:pt>
                <c:pt idx="19493">
                  <c:v>0.49399999999999999</c:v>
                </c:pt>
                <c:pt idx="19494">
                  <c:v>0.65200000000000002</c:v>
                </c:pt>
                <c:pt idx="19495">
                  <c:v>0.59099999999999997</c:v>
                </c:pt>
                <c:pt idx="19496">
                  <c:v>0.57699999999999996</c:v>
                </c:pt>
                <c:pt idx="19497">
                  <c:v>0.56100000000000005</c:v>
                </c:pt>
                <c:pt idx="19498">
                  <c:v>0.55200000000000005</c:v>
                </c:pt>
                <c:pt idx="19499">
                  <c:v>0.54300000000000004</c:v>
                </c:pt>
                <c:pt idx="19500">
                  <c:v>0.53500000000000003</c:v>
                </c:pt>
                <c:pt idx="19501">
                  <c:v>0.52500000000000002</c:v>
                </c:pt>
                <c:pt idx="19502">
                  <c:v>0.51600000000000001</c:v>
                </c:pt>
                <c:pt idx="19503">
                  <c:v>0.50800000000000001</c:v>
                </c:pt>
                <c:pt idx="19504">
                  <c:v>0.499</c:v>
                </c:pt>
                <c:pt idx="19505">
                  <c:v>0.49099999999999999</c:v>
                </c:pt>
                <c:pt idx="19506">
                  <c:v>0.48299999999999998</c:v>
                </c:pt>
                <c:pt idx="19507">
                  <c:v>0.64700000000000002</c:v>
                </c:pt>
                <c:pt idx="19508">
                  <c:v>0.58699999999999997</c:v>
                </c:pt>
                <c:pt idx="19509">
                  <c:v>0.623</c:v>
                </c:pt>
                <c:pt idx="19510">
                  <c:v>0.55800000000000005</c:v>
                </c:pt>
                <c:pt idx="19511">
                  <c:v>0.54800000000000004</c:v>
                </c:pt>
                <c:pt idx="19512">
                  <c:v>0.54</c:v>
                </c:pt>
                <c:pt idx="19513">
                  <c:v>0.53200000000000003</c:v>
                </c:pt>
                <c:pt idx="19514">
                  <c:v>0.52200000000000002</c:v>
                </c:pt>
                <c:pt idx="19515">
                  <c:v>0.51300000000000001</c:v>
                </c:pt>
                <c:pt idx="19516">
                  <c:v>0.504</c:v>
                </c:pt>
                <c:pt idx="19517">
                  <c:v>0.496</c:v>
                </c:pt>
                <c:pt idx="19518">
                  <c:v>0.48799999999999999</c:v>
                </c:pt>
                <c:pt idx="19519">
                  <c:v>0.48</c:v>
                </c:pt>
                <c:pt idx="19520">
                  <c:v>0.47199999999999998</c:v>
                </c:pt>
                <c:pt idx="19521">
                  <c:v>0.63200000000000001</c:v>
                </c:pt>
                <c:pt idx="19522">
                  <c:v>0.61899999999999999</c:v>
                </c:pt>
                <c:pt idx="19523">
                  <c:v>0.47699999999999998</c:v>
                </c:pt>
                <c:pt idx="19524">
                  <c:v>0.46899999999999997</c:v>
                </c:pt>
                <c:pt idx="19525">
                  <c:v>0.58399999999999996</c:v>
                </c:pt>
                <c:pt idx="19526">
                  <c:v>0.57399999999999995</c:v>
                </c:pt>
                <c:pt idx="19527">
                  <c:v>0.56399999999999995</c:v>
                </c:pt>
                <c:pt idx="19528">
                  <c:v>0.55400000000000005</c:v>
                </c:pt>
                <c:pt idx="19529">
                  <c:v>0.54500000000000004</c:v>
                </c:pt>
                <c:pt idx="19530">
                  <c:v>0.53600000000000003</c:v>
                </c:pt>
                <c:pt idx="19531">
                  <c:v>0.52700000000000002</c:v>
                </c:pt>
                <c:pt idx="19532">
                  <c:v>0.51800000000000002</c:v>
                </c:pt>
                <c:pt idx="19533">
                  <c:v>0.51</c:v>
                </c:pt>
                <c:pt idx="19534">
                  <c:v>0.629</c:v>
                </c:pt>
                <c:pt idx="19535">
                  <c:v>0.59</c:v>
                </c:pt>
                <c:pt idx="19536">
                  <c:v>0.58199999999999996</c:v>
                </c:pt>
                <c:pt idx="19537">
                  <c:v>0.56100000000000005</c:v>
                </c:pt>
                <c:pt idx="19538">
                  <c:v>0.55200000000000005</c:v>
                </c:pt>
                <c:pt idx="19539">
                  <c:v>0.54100000000000004</c:v>
                </c:pt>
                <c:pt idx="19540">
                  <c:v>0.53200000000000003</c:v>
                </c:pt>
                <c:pt idx="19541">
                  <c:v>0.52300000000000002</c:v>
                </c:pt>
                <c:pt idx="19542">
                  <c:v>0.51500000000000001</c:v>
                </c:pt>
                <c:pt idx="19543">
                  <c:v>0.50600000000000001</c:v>
                </c:pt>
                <c:pt idx="19544">
                  <c:v>0.498</c:v>
                </c:pt>
                <c:pt idx="19545">
                  <c:v>0.49</c:v>
                </c:pt>
                <c:pt idx="19546">
                  <c:v>0.66800000000000004</c:v>
                </c:pt>
                <c:pt idx="19547">
                  <c:v>0.65</c:v>
                </c:pt>
                <c:pt idx="19548">
                  <c:v>0.58599999999999997</c:v>
                </c:pt>
                <c:pt idx="19549">
                  <c:v>0.57799999999999996</c:v>
                </c:pt>
                <c:pt idx="19550">
                  <c:v>0.55700000000000005</c:v>
                </c:pt>
                <c:pt idx="19551">
                  <c:v>0.54800000000000004</c:v>
                </c:pt>
                <c:pt idx="19552">
                  <c:v>0.53800000000000003</c:v>
                </c:pt>
                <c:pt idx="19553">
                  <c:v>0.52900000000000003</c:v>
                </c:pt>
                <c:pt idx="19554">
                  <c:v>0.52</c:v>
                </c:pt>
                <c:pt idx="19555">
                  <c:v>0.51100000000000001</c:v>
                </c:pt>
                <c:pt idx="19556">
                  <c:v>0.503</c:v>
                </c:pt>
                <c:pt idx="19557">
                  <c:v>0.48699999999999999</c:v>
                </c:pt>
                <c:pt idx="19558">
                  <c:v>0.47899999999999998</c:v>
                </c:pt>
                <c:pt idx="19559">
                  <c:v>0.66300000000000003</c:v>
                </c:pt>
                <c:pt idx="19560">
                  <c:v>0.64600000000000002</c:v>
                </c:pt>
                <c:pt idx="19561">
                  <c:v>0.58199999999999996</c:v>
                </c:pt>
                <c:pt idx="19562">
                  <c:v>0.57499999999999996</c:v>
                </c:pt>
                <c:pt idx="19563">
                  <c:v>0.55400000000000005</c:v>
                </c:pt>
                <c:pt idx="19564">
                  <c:v>0.54400000000000004</c:v>
                </c:pt>
                <c:pt idx="19565">
                  <c:v>0.53400000000000003</c:v>
                </c:pt>
                <c:pt idx="19566">
                  <c:v>0.49199999999999999</c:v>
                </c:pt>
                <c:pt idx="19567">
                  <c:v>0.48399999999999999</c:v>
                </c:pt>
                <c:pt idx="19568">
                  <c:v>0.47599999999999998</c:v>
                </c:pt>
                <c:pt idx="19569">
                  <c:v>0.64100000000000001</c:v>
                </c:pt>
                <c:pt idx="19570">
                  <c:v>0.57899999999999996</c:v>
                </c:pt>
                <c:pt idx="19571">
                  <c:v>0.66</c:v>
                </c:pt>
                <c:pt idx="19572">
                  <c:v>0.64100000000000001</c:v>
                </c:pt>
                <c:pt idx="19573">
                  <c:v>0.626</c:v>
                </c:pt>
                <c:pt idx="19574">
                  <c:v>0.61299999999999999</c:v>
                </c:pt>
                <c:pt idx="19575">
                  <c:v>0.6</c:v>
                </c:pt>
                <c:pt idx="19576">
                  <c:v>0.58899999999999997</c:v>
                </c:pt>
                <c:pt idx="19577">
                  <c:v>0.57699999999999996</c:v>
                </c:pt>
                <c:pt idx="19578">
                  <c:v>0.56599999999999995</c:v>
                </c:pt>
                <c:pt idx="19579">
                  <c:v>0.55500000000000005</c:v>
                </c:pt>
                <c:pt idx="19580">
                  <c:v>0.70299999999999996</c:v>
                </c:pt>
                <c:pt idx="19581">
                  <c:v>0.65500000000000003</c:v>
                </c:pt>
                <c:pt idx="19582">
                  <c:v>0.63700000000000001</c:v>
                </c:pt>
                <c:pt idx="19583">
                  <c:v>0.621</c:v>
                </c:pt>
                <c:pt idx="19584">
                  <c:v>0.60899999999999999</c:v>
                </c:pt>
                <c:pt idx="19585">
                  <c:v>0.59599999999999997</c:v>
                </c:pt>
                <c:pt idx="19586">
                  <c:v>0.58499999999999996</c:v>
                </c:pt>
                <c:pt idx="19587">
                  <c:v>0.57299999999999995</c:v>
                </c:pt>
                <c:pt idx="19588">
                  <c:v>0.56200000000000006</c:v>
                </c:pt>
                <c:pt idx="19589">
                  <c:v>0.55100000000000005</c:v>
                </c:pt>
                <c:pt idx="19590">
                  <c:v>0.54100000000000004</c:v>
                </c:pt>
                <c:pt idx="19591">
                  <c:v>0.53</c:v>
                </c:pt>
                <c:pt idx="19592">
                  <c:v>0.71499999999999997</c:v>
                </c:pt>
                <c:pt idx="19593">
                  <c:v>0.69799999999999995</c:v>
                </c:pt>
                <c:pt idx="19594">
                  <c:v>0.65100000000000002</c:v>
                </c:pt>
                <c:pt idx="19595">
                  <c:v>0.65500000000000003</c:v>
                </c:pt>
                <c:pt idx="19596">
                  <c:v>0.61899999999999999</c:v>
                </c:pt>
                <c:pt idx="19597">
                  <c:v>0.60499999999999998</c:v>
                </c:pt>
                <c:pt idx="19598">
                  <c:v>0.59199999999999997</c:v>
                </c:pt>
                <c:pt idx="19599">
                  <c:v>0.57999999999999996</c:v>
                </c:pt>
                <c:pt idx="19600">
                  <c:v>0.56899999999999995</c:v>
                </c:pt>
                <c:pt idx="19601">
                  <c:v>0.55800000000000005</c:v>
                </c:pt>
                <c:pt idx="19602">
                  <c:v>0.54700000000000004</c:v>
                </c:pt>
                <c:pt idx="19603">
                  <c:v>0.52700000000000002</c:v>
                </c:pt>
                <c:pt idx="19604">
                  <c:v>0.51700000000000002</c:v>
                </c:pt>
                <c:pt idx="19605">
                  <c:v>0.72599999999999998</c:v>
                </c:pt>
                <c:pt idx="19606">
                  <c:v>0.70599999999999996</c:v>
                </c:pt>
                <c:pt idx="19607">
                  <c:v>0.66900000000000004</c:v>
                </c:pt>
                <c:pt idx="19608">
                  <c:v>0.65100000000000002</c:v>
                </c:pt>
                <c:pt idx="19609">
                  <c:v>0.61499999999999999</c:v>
                </c:pt>
                <c:pt idx="19610">
                  <c:v>0.6</c:v>
                </c:pt>
                <c:pt idx="19611">
                  <c:v>0.58799999999999997</c:v>
                </c:pt>
                <c:pt idx="19612">
                  <c:v>0.53300000000000003</c:v>
                </c:pt>
                <c:pt idx="19613">
                  <c:v>0.52300000000000002</c:v>
                </c:pt>
                <c:pt idx="19614">
                  <c:v>0.51300000000000001</c:v>
                </c:pt>
                <c:pt idx="19615">
                  <c:v>0.70099999999999996</c:v>
                </c:pt>
                <c:pt idx="19616">
                  <c:v>0.66400000000000003</c:v>
                </c:pt>
                <c:pt idx="19617">
                  <c:v>0.66900000000000004</c:v>
                </c:pt>
                <c:pt idx="19618">
                  <c:v>0.65</c:v>
                </c:pt>
                <c:pt idx="19619">
                  <c:v>0.63400000000000001</c:v>
                </c:pt>
                <c:pt idx="19620">
                  <c:v>0.621</c:v>
                </c:pt>
                <c:pt idx="19621">
                  <c:v>0.60799999999999998</c:v>
                </c:pt>
                <c:pt idx="19622">
                  <c:v>0.59599999999999997</c:v>
                </c:pt>
                <c:pt idx="19623">
                  <c:v>0.58399999999999996</c:v>
                </c:pt>
                <c:pt idx="19624">
                  <c:v>0.57199999999999995</c:v>
                </c:pt>
                <c:pt idx="19625">
                  <c:v>0.56100000000000005</c:v>
                </c:pt>
                <c:pt idx="19626">
                  <c:v>0.71399999999999997</c:v>
                </c:pt>
                <c:pt idx="19627">
                  <c:v>0.66400000000000003</c:v>
                </c:pt>
                <c:pt idx="19628">
                  <c:v>0.64500000000000002</c:v>
                </c:pt>
                <c:pt idx="19629">
                  <c:v>0.63</c:v>
                </c:pt>
                <c:pt idx="19630">
                  <c:v>0.61699999999999999</c:v>
                </c:pt>
                <c:pt idx="19631">
                  <c:v>0.60399999999999998</c:v>
                </c:pt>
                <c:pt idx="19632">
                  <c:v>0.59199999999999997</c:v>
                </c:pt>
                <c:pt idx="19633">
                  <c:v>0.57999999999999996</c:v>
                </c:pt>
                <c:pt idx="19634">
                  <c:v>0.56799999999999995</c:v>
                </c:pt>
                <c:pt idx="19635">
                  <c:v>0.55700000000000005</c:v>
                </c:pt>
                <c:pt idx="19636">
                  <c:v>0.54600000000000004</c:v>
                </c:pt>
                <c:pt idx="19637">
                  <c:v>0.53500000000000003</c:v>
                </c:pt>
                <c:pt idx="19638">
                  <c:v>0.71899999999999997</c:v>
                </c:pt>
                <c:pt idx="19639">
                  <c:v>0.70799999999999996</c:v>
                </c:pt>
                <c:pt idx="19640">
                  <c:v>0.65900000000000003</c:v>
                </c:pt>
                <c:pt idx="19641">
                  <c:v>0.66100000000000003</c:v>
                </c:pt>
                <c:pt idx="19642">
                  <c:v>0.628</c:v>
                </c:pt>
                <c:pt idx="19643">
                  <c:v>0.61299999999999999</c:v>
                </c:pt>
                <c:pt idx="19644">
                  <c:v>0.6</c:v>
                </c:pt>
                <c:pt idx="19645">
                  <c:v>0.58799999999999997</c:v>
                </c:pt>
                <c:pt idx="19646">
                  <c:v>0.57599999999999996</c:v>
                </c:pt>
                <c:pt idx="19647">
                  <c:v>0.56399999999999995</c:v>
                </c:pt>
                <c:pt idx="19648">
                  <c:v>0.55300000000000005</c:v>
                </c:pt>
                <c:pt idx="19649">
                  <c:v>0.53200000000000003</c:v>
                </c:pt>
                <c:pt idx="19650">
                  <c:v>0.52100000000000002</c:v>
                </c:pt>
                <c:pt idx="19651">
                  <c:v>0.72899999999999998</c:v>
                </c:pt>
                <c:pt idx="19652">
                  <c:v>0.71899999999999997</c:v>
                </c:pt>
                <c:pt idx="19653">
                  <c:v>0.67400000000000004</c:v>
                </c:pt>
                <c:pt idx="19654">
                  <c:v>0.65600000000000003</c:v>
                </c:pt>
                <c:pt idx="19655">
                  <c:v>0.623</c:v>
                </c:pt>
                <c:pt idx="19656">
                  <c:v>0.60799999999999998</c:v>
                </c:pt>
                <c:pt idx="19657">
                  <c:v>0.59599999999999997</c:v>
                </c:pt>
                <c:pt idx="19658">
                  <c:v>0.53900000000000003</c:v>
                </c:pt>
                <c:pt idx="19659">
                  <c:v>0.52800000000000002</c:v>
                </c:pt>
                <c:pt idx="19660">
                  <c:v>0.51800000000000002</c:v>
                </c:pt>
                <c:pt idx="19661">
                  <c:v>0.71399999999999997</c:v>
                </c:pt>
                <c:pt idx="19662">
                  <c:v>0.66900000000000004</c:v>
                </c:pt>
                <c:pt idx="19663">
                  <c:v>0.65300000000000002</c:v>
                </c:pt>
                <c:pt idx="19664">
                  <c:v>0.63900000000000001</c:v>
                </c:pt>
                <c:pt idx="19665">
                  <c:v>0.61599999999999999</c:v>
                </c:pt>
                <c:pt idx="19666">
                  <c:v>0.60499999999999998</c:v>
                </c:pt>
                <c:pt idx="19667">
                  <c:v>0.59299999999999997</c:v>
                </c:pt>
                <c:pt idx="19668">
                  <c:v>0.58099999999999996</c:v>
                </c:pt>
                <c:pt idx="19669">
                  <c:v>0.56999999999999995</c:v>
                </c:pt>
                <c:pt idx="19670">
                  <c:v>0.55900000000000005</c:v>
                </c:pt>
                <c:pt idx="19671">
                  <c:v>0.54900000000000004</c:v>
                </c:pt>
                <c:pt idx="19672">
                  <c:v>0.65800000000000003</c:v>
                </c:pt>
                <c:pt idx="19673">
                  <c:v>0.64900000000000002</c:v>
                </c:pt>
                <c:pt idx="19674">
                  <c:v>0.63400000000000001</c:v>
                </c:pt>
                <c:pt idx="19675">
                  <c:v>0.61199999999999999</c:v>
                </c:pt>
                <c:pt idx="19676">
                  <c:v>0.60099999999999998</c:v>
                </c:pt>
                <c:pt idx="19677">
                  <c:v>0.58899999999999997</c:v>
                </c:pt>
                <c:pt idx="19678">
                  <c:v>0.57699999999999996</c:v>
                </c:pt>
                <c:pt idx="19679">
                  <c:v>0.56599999999999995</c:v>
                </c:pt>
                <c:pt idx="19680">
                  <c:v>0.55500000000000005</c:v>
                </c:pt>
                <c:pt idx="19681">
                  <c:v>0.54500000000000004</c:v>
                </c:pt>
                <c:pt idx="19682">
                  <c:v>0.53400000000000003</c:v>
                </c:pt>
                <c:pt idx="19683">
                  <c:v>0.52400000000000002</c:v>
                </c:pt>
                <c:pt idx="19684">
                  <c:v>0.70899999999999996</c:v>
                </c:pt>
                <c:pt idx="19685">
                  <c:v>0.65300000000000002</c:v>
                </c:pt>
                <c:pt idx="19686">
                  <c:v>0.67100000000000004</c:v>
                </c:pt>
                <c:pt idx="19687">
                  <c:v>0.65500000000000003</c:v>
                </c:pt>
                <c:pt idx="19688">
                  <c:v>0.61199999999999999</c:v>
                </c:pt>
                <c:pt idx="19689">
                  <c:v>0.59699999999999998</c:v>
                </c:pt>
                <c:pt idx="19690">
                  <c:v>0.58499999999999996</c:v>
                </c:pt>
                <c:pt idx="19691">
                  <c:v>0.57299999999999995</c:v>
                </c:pt>
                <c:pt idx="19692">
                  <c:v>0.56200000000000006</c:v>
                </c:pt>
                <c:pt idx="19693">
                  <c:v>0.55200000000000005</c:v>
                </c:pt>
                <c:pt idx="19694">
                  <c:v>0.54100000000000004</c:v>
                </c:pt>
                <c:pt idx="19695">
                  <c:v>0.52100000000000002</c:v>
                </c:pt>
                <c:pt idx="19696">
                  <c:v>0.51100000000000001</c:v>
                </c:pt>
                <c:pt idx="19697">
                  <c:v>0.71899999999999997</c:v>
                </c:pt>
                <c:pt idx="19698">
                  <c:v>0.67600000000000005</c:v>
                </c:pt>
                <c:pt idx="19699">
                  <c:v>0.66600000000000004</c:v>
                </c:pt>
                <c:pt idx="19700">
                  <c:v>0.65</c:v>
                </c:pt>
                <c:pt idx="19701">
                  <c:v>0.60799999999999998</c:v>
                </c:pt>
                <c:pt idx="19702">
                  <c:v>0.59299999999999997</c:v>
                </c:pt>
                <c:pt idx="19703">
                  <c:v>0.58099999999999996</c:v>
                </c:pt>
                <c:pt idx="19704">
                  <c:v>0.52700000000000002</c:v>
                </c:pt>
                <c:pt idx="19705">
                  <c:v>0.51700000000000002</c:v>
                </c:pt>
                <c:pt idx="19706">
                  <c:v>0.50800000000000001</c:v>
                </c:pt>
                <c:pt idx="19707">
                  <c:v>0.67100000000000004</c:v>
                </c:pt>
                <c:pt idx="19708">
                  <c:v>0.66200000000000003</c:v>
                </c:pt>
                <c:pt idx="19709">
                  <c:v>0.59599999999999997</c:v>
                </c:pt>
                <c:pt idx="19710">
                  <c:v>0.58299999999999996</c:v>
                </c:pt>
                <c:pt idx="19711">
                  <c:v>0.56299999999999994</c:v>
                </c:pt>
                <c:pt idx="19712">
                  <c:v>0.55400000000000005</c:v>
                </c:pt>
                <c:pt idx="19713">
                  <c:v>0.54500000000000004</c:v>
                </c:pt>
                <c:pt idx="19714">
                  <c:v>0.53600000000000003</c:v>
                </c:pt>
                <c:pt idx="19715">
                  <c:v>0.52700000000000002</c:v>
                </c:pt>
                <c:pt idx="19716">
                  <c:v>0.51800000000000002</c:v>
                </c:pt>
                <c:pt idx="19717">
                  <c:v>0.51</c:v>
                </c:pt>
                <c:pt idx="19718">
                  <c:v>0.65400000000000003</c:v>
                </c:pt>
                <c:pt idx="19719">
                  <c:v>0.59199999999999997</c:v>
                </c:pt>
                <c:pt idx="19720">
                  <c:v>0.57899999999999996</c:v>
                </c:pt>
                <c:pt idx="19721">
                  <c:v>0.55900000000000005</c:v>
                </c:pt>
                <c:pt idx="19722">
                  <c:v>0.55000000000000004</c:v>
                </c:pt>
                <c:pt idx="19723">
                  <c:v>0.54200000000000004</c:v>
                </c:pt>
                <c:pt idx="19724">
                  <c:v>0.53300000000000003</c:v>
                </c:pt>
                <c:pt idx="19725">
                  <c:v>0.52400000000000002</c:v>
                </c:pt>
                <c:pt idx="19726">
                  <c:v>0.51500000000000001</c:v>
                </c:pt>
                <c:pt idx="19727">
                  <c:v>0.50600000000000001</c:v>
                </c:pt>
                <c:pt idx="19728">
                  <c:v>0.498</c:v>
                </c:pt>
                <c:pt idx="19729">
                  <c:v>0.49</c:v>
                </c:pt>
                <c:pt idx="19730">
                  <c:v>0.66400000000000003</c:v>
                </c:pt>
                <c:pt idx="19731">
                  <c:v>0.64900000000000002</c:v>
                </c:pt>
                <c:pt idx="19732">
                  <c:v>0.58799999999999997</c:v>
                </c:pt>
                <c:pt idx="19733">
                  <c:v>0.57499999999999996</c:v>
                </c:pt>
                <c:pt idx="19734">
                  <c:v>0.55600000000000005</c:v>
                </c:pt>
                <c:pt idx="19735">
                  <c:v>0.54600000000000004</c:v>
                </c:pt>
                <c:pt idx="19736">
                  <c:v>0.53900000000000003</c:v>
                </c:pt>
                <c:pt idx="19737">
                  <c:v>0.52900000000000003</c:v>
                </c:pt>
                <c:pt idx="19738">
                  <c:v>0.52</c:v>
                </c:pt>
                <c:pt idx="19739">
                  <c:v>0.51200000000000001</c:v>
                </c:pt>
                <c:pt idx="19740">
                  <c:v>0.503</c:v>
                </c:pt>
                <c:pt idx="19741">
                  <c:v>0.48599999999999999</c:v>
                </c:pt>
                <c:pt idx="19742">
                  <c:v>0.47899999999999998</c:v>
                </c:pt>
                <c:pt idx="19743">
                  <c:v>0.65900000000000003</c:v>
                </c:pt>
                <c:pt idx="19744">
                  <c:v>0.64400000000000002</c:v>
                </c:pt>
                <c:pt idx="19745">
                  <c:v>0.58399999999999996</c:v>
                </c:pt>
                <c:pt idx="19746">
                  <c:v>0.62</c:v>
                </c:pt>
                <c:pt idx="19747">
                  <c:v>0.55200000000000005</c:v>
                </c:pt>
                <c:pt idx="19748">
                  <c:v>0.54300000000000004</c:v>
                </c:pt>
                <c:pt idx="19749">
                  <c:v>0.53500000000000003</c:v>
                </c:pt>
                <c:pt idx="19750">
                  <c:v>0.49099999999999999</c:v>
                </c:pt>
                <c:pt idx="19751">
                  <c:v>0.48299999999999998</c:v>
                </c:pt>
                <c:pt idx="19752">
                  <c:v>0.47599999999999998</c:v>
                </c:pt>
                <c:pt idx="19753">
                  <c:v>0.65900000000000003</c:v>
                </c:pt>
                <c:pt idx="19754">
                  <c:v>0.628</c:v>
                </c:pt>
                <c:pt idx="19755">
                  <c:v>0.73599999999999999</c:v>
                </c:pt>
                <c:pt idx="19756">
                  <c:v>0.72</c:v>
                </c:pt>
                <c:pt idx="19757">
                  <c:v>0.73099999999999998</c:v>
                </c:pt>
                <c:pt idx="19758">
                  <c:v>0.71499999999999997</c:v>
                </c:pt>
                <c:pt idx="19759">
                  <c:v>0.71</c:v>
                </c:pt>
                <c:pt idx="19760">
                  <c:v>0.75800000000000001</c:v>
                </c:pt>
                <c:pt idx="19761">
                  <c:v>0.748</c:v>
                </c:pt>
                <c:pt idx="19762">
                  <c:v>0.753</c:v>
                </c:pt>
                <c:pt idx="19763">
                  <c:v>0.75800000000000001</c:v>
                </c:pt>
                <c:pt idx="19764">
                  <c:v>0.753</c:v>
                </c:pt>
                <c:pt idx="19765">
                  <c:v>0.76500000000000001</c:v>
                </c:pt>
                <c:pt idx="19766">
                  <c:v>0.75600000000000001</c:v>
                </c:pt>
                <c:pt idx="19767">
                  <c:v>0.76</c:v>
                </c:pt>
                <c:pt idx="19768">
                  <c:v>0.751</c:v>
                </c:pt>
                <c:pt idx="19769">
                  <c:v>0.76100000000000001</c:v>
                </c:pt>
                <c:pt idx="19770">
                  <c:v>0.76100000000000001</c:v>
                </c:pt>
                <c:pt idx="19771">
                  <c:v>0.753</c:v>
                </c:pt>
                <c:pt idx="19772">
                  <c:v>0.75600000000000001</c:v>
                </c:pt>
                <c:pt idx="19773">
                  <c:v>0.76200000000000001</c:v>
                </c:pt>
                <c:pt idx="19774">
                  <c:v>0.75600000000000001</c:v>
                </c:pt>
                <c:pt idx="19775">
                  <c:v>0.754</c:v>
                </c:pt>
                <c:pt idx="19776">
                  <c:v>0.73699999999999999</c:v>
                </c:pt>
                <c:pt idx="19777">
                  <c:v>0.749</c:v>
                </c:pt>
                <c:pt idx="19778">
                  <c:v>0.73099999999999998</c:v>
                </c:pt>
                <c:pt idx="19779">
                  <c:v>0.72599999999999998</c:v>
                </c:pt>
                <c:pt idx="19780">
                  <c:v>0.755</c:v>
                </c:pt>
                <c:pt idx="19781">
                  <c:v>0.745</c:v>
                </c:pt>
                <c:pt idx="19782">
                  <c:v>0.76600000000000001</c:v>
                </c:pt>
                <c:pt idx="19783">
                  <c:v>0.755</c:v>
                </c:pt>
                <c:pt idx="19784">
                  <c:v>0.75</c:v>
                </c:pt>
                <c:pt idx="19785">
                  <c:v>0.745</c:v>
                </c:pt>
                <c:pt idx="19786">
                  <c:v>0.77</c:v>
                </c:pt>
                <c:pt idx="19787">
                  <c:v>0.76100000000000001</c:v>
                </c:pt>
                <c:pt idx="19788">
                  <c:v>0.76600000000000001</c:v>
                </c:pt>
                <c:pt idx="19789">
                  <c:v>0.75700000000000001</c:v>
                </c:pt>
                <c:pt idx="19790">
                  <c:v>0.80600000000000005</c:v>
                </c:pt>
                <c:pt idx="19791">
                  <c:v>0.80100000000000005</c:v>
                </c:pt>
                <c:pt idx="19792">
                  <c:v>0.75700000000000001</c:v>
                </c:pt>
                <c:pt idx="19793">
                  <c:v>0.76400000000000001</c:v>
                </c:pt>
                <c:pt idx="19794">
                  <c:v>0.753</c:v>
                </c:pt>
                <c:pt idx="19795">
                  <c:v>0.76</c:v>
                </c:pt>
                <c:pt idx="19796">
                  <c:v>0.80800000000000005</c:v>
                </c:pt>
                <c:pt idx="19797">
                  <c:v>0.80200000000000005</c:v>
                </c:pt>
                <c:pt idx="19798">
                  <c:v>0.76300000000000001</c:v>
                </c:pt>
                <c:pt idx="19799">
                  <c:v>0.755</c:v>
                </c:pt>
                <c:pt idx="19800">
                  <c:v>0.75800000000000001</c:v>
                </c:pt>
                <c:pt idx="19801">
                  <c:v>0.75</c:v>
                </c:pt>
                <c:pt idx="19802">
                  <c:v>0.79700000000000004</c:v>
                </c:pt>
                <c:pt idx="19803">
                  <c:v>0.79200000000000004</c:v>
                </c:pt>
                <c:pt idx="19804">
                  <c:v>0.76100000000000001</c:v>
                </c:pt>
                <c:pt idx="19805">
                  <c:v>0.752</c:v>
                </c:pt>
                <c:pt idx="19806">
                  <c:v>0.75600000000000001</c:v>
                </c:pt>
                <c:pt idx="19807">
                  <c:v>0.747</c:v>
                </c:pt>
                <c:pt idx="19808">
                  <c:v>0.74099999999999999</c:v>
                </c:pt>
                <c:pt idx="19809">
                  <c:v>0.73599999999999999</c:v>
                </c:pt>
                <c:pt idx="19810">
                  <c:v>0.75900000000000001</c:v>
                </c:pt>
                <c:pt idx="19811">
                  <c:v>0.749</c:v>
                </c:pt>
                <c:pt idx="19812">
                  <c:v>0.77</c:v>
                </c:pt>
                <c:pt idx="19813">
                  <c:v>0.75900000000000001</c:v>
                </c:pt>
                <c:pt idx="19814">
                  <c:v>0.754</c:v>
                </c:pt>
                <c:pt idx="19815">
                  <c:v>0.749</c:v>
                </c:pt>
                <c:pt idx="19816">
                  <c:v>0.77200000000000002</c:v>
                </c:pt>
                <c:pt idx="19817">
                  <c:v>0.76500000000000001</c:v>
                </c:pt>
                <c:pt idx="19818">
                  <c:v>0.76700000000000002</c:v>
                </c:pt>
                <c:pt idx="19819">
                  <c:v>0.76</c:v>
                </c:pt>
                <c:pt idx="19820">
                  <c:v>0.80900000000000005</c:v>
                </c:pt>
                <c:pt idx="19821">
                  <c:v>0.80400000000000005</c:v>
                </c:pt>
                <c:pt idx="19822">
                  <c:v>0.75900000000000001</c:v>
                </c:pt>
                <c:pt idx="19823">
                  <c:v>0.76600000000000001</c:v>
                </c:pt>
                <c:pt idx="19824">
                  <c:v>0.754</c:v>
                </c:pt>
                <c:pt idx="19825">
                  <c:v>0.76100000000000001</c:v>
                </c:pt>
                <c:pt idx="19826">
                  <c:v>0.80900000000000005</c:v>
                </c:pt>
                <c:pt idx="19827">
                  <c:v>0.80400000000000005</c:v>
                </c:pt>
                <c:pt idx="19828">
                  <c:v>0.76200000000000001</c:v>
                </c:pt>
                <c:pt idx="19829">
                  <c:v>0.754</c:v>
                </c:pt>
                <c:pt idx="19830">
                  <c:v>0.75800000000000001</c:v>
                </c:pt>
                <c:pt idx="19831">
                  <c:v>0.749</c:v>
                </c:pt>
                <c:pt idx="19832">
                  <c:v>0.79600000000000004</c:v>
                </c:pt>
                <c:pt idx="19833">
                  <c:v>0.79100000000000004</c:v>
                </c:pt>
                <c:pt idx="19834">
                  <c:v>0.75700000000000001</c:v>
                </c:pt>
                <c:pt idx="19835">
                  <c:v>0.74099999999999999</c:v>
                </c:pt>
                <c:pt idx="19836">
                  <c:v>0.752</c:v>
                </c:pt>
                <c:pt idx="19837">
                  <c:v>0.73599999999999999</c:v>
                </c:pt>
                <c:pt idx="19838">
                  <c:v>0.73</c:v>
                </c:pt>
                <c:pt idx="19839">
                  <c:v>0.76400000000000001</c:v>
                </c:pt>
                <c:pt idx="19840">
                  <c:v>0.76400000000000001</c:v>
                </c:pt>
                <c:pt idx="19841">
                  <c:v>0.754</c:v>
                </c:pt>
                <c:pt idx="19842">
                  <c:v>0.77600000000000002</c:v>
                </c:pt>
                <c:pt idx="19843">
                  <c:v>0.76500000000000001</c:v>
                </c:pt>
                <c:pt idx="19844">
                  <c:v>0.77200000000000002</c:v>
                </c:pt>
                <c:pt idx="19845">
                  <c:v>0.76</c:v>
                </c:pt>
                <c:pt idx="19846">
                  <c:v>0.76600000000000001</c:v>
                </c:pt>
                <c:pt idx="19847">
                  <c:v>0.77</c:v>
                </c:pt>
                <c:pt idx="19848">
                  <c:v>0.76</c:v>
                </c:pt>
                <c:pt idx="19849">
                  <c:v>0.76600000000000001</c:v>
                </c:pt>
                <c:pt idx="19850">
                  <c:v>0.75600000000000001</c:v>
                </c:pt>
                <c:pt idx="19851">
                  <c:v>0.76200000000000001</c:v>
                </c:pt>
                <c:pt idx="19852">
                  <c:v>0.76100000000000001</c:v>
                </c:pt>
                <c:pt idx="19853">
                  <c:v>0.76800000000000002</c:v>
                </c:pt>
                <c:pt idx="19854">
                  <c:v>0.75700000000000001</c:v>
                </c:pt>
                <c:pt idx="19855">
                  <c:v>0.76300000000000001</c:v>
                </c:pt>
                <c:pt idx="19856">
                  <c:v>0.753</c:v>
                </c:pt>
                <c:pt idx="19857">
                  <c:v>0.81200000000000006</c:v>
                </c:pt>
                <c:pt idx="19858">
                  <c:v>0.76100000000000001</c:v>
                </c:pt>
                <c:pt idx="19859">
                  <c:v>0.753</c:v>
                </c:pt>
                <c:pt idx="19860">
                  <c:v>0.75700000000000001</c:v>
                </c:pt>
                <c:pt idx="19861">
                  <c:v>0.749</c:v>
                </c:pt>
                <c:pt idx="19862">
                  <c:v>0.80500000000000005</c:v>
                </c:pt>
                <c:pt idx="19863">
                  <c:v>0.79600000000000004</c:v>
                </c:pt>
                <c:pt idx="19864">
                  <c:v>0.752</c:v>
                </c:pt>
                <c:pt idx="19865">
                  <c:v>0.73499999999999999</c:v>
                </c:pt>
                <c:pt idx="19866">
                  <c:v>0.746</c:v>
                </c:pt>
                <c:pt idx="19867">
                  <c:v>0.73</c:v>
                </c:pt>
                <c:pt idx="19868">
                  <c:v>0.74099999999999999</c:v>
                </c:pt>
                <c:pt idx="19869">
                  <c:v>0.76300000000000001</c:v>
                </c:pt>
                <c:pt idx="19870">
                  <c:v>0.63900000000000001</c:v>
                </c:pt>
                <c:pt idx="19871">
                  <c:v>0.59</c:v>
                </c:pt>
                <c:pt idx="19872">
                  <c:v>0.57999999999999996</c:v>
                </c:pt>
                <c:pt idx="19873">
                  <c:v>0.53200000000000003</c:v>
                </c:pt>
                <c:pt idx="19874">
                  <c:v>0.52300000000000002</c:v>
                </c:pt>
                <c:pt idx="19875">
                  <c:v>0.51500000000000001</c:v>
                </c:pt>
                <c:pt idx="19876">
                  <c:v>0.65</c:v>
                </c:pt>
                <c:pt idx="19877">
                  <c:v>0.63500000000000001</c:v>
                </c:pt>
                <c:pt idx="19878">
                  <c:v>0.58599999999999997</c:v>
                </c:pt>
                <c:pt idx="19879">
                  <c:v>0.57599999999999996</c:v>
                </c:pt>
                <c:pt idx="19880">
                  <c:v>0.56599999999999995</c:v>
                </c:pt>
                <c:pt idx="19881">
                  <c:v>0.55700000000000005</c:v>
                </c:pt>
                <c:pt idx="19882">
                  <c:v>0.54700000000000004</c:v>
                </c:pt>
                <c:pt idx="19883">
                  <c:v>0.53800000000000003</c:v>
                </c:pt>
                <c:pt idx="19884">
                  <c:v>0.52900000000000003</c:v>
                </c:pt>
                <c:pt idx="19885">
                  <c:v>0.52</c:v>
                </c:pt>
                <c:pt idx="19886">
                  <c:v>0.51100000000000001</c:v>
                </c:pt>
                <c:pt idx="19887">
                  <c:v>0.503</c:v>
                </c:pt>
                <c:pt idx="19888">
                  <c:v>0.64600000000000002</c:v>
                </c:pt>
                <c:pt idx="19889">
                  <c:v>0.63100000000000001</c:v>
                </c:pt>
                <c:pt idx="19890">
                  <c:v>0.58199999999999996</c:v>
                </c:pt>
                <c:pt idx="19891">
                  <c:v>0.58399999999999996</c:v>
                </c:pt>
                <c:pt idx="19892">
                  <c:v>0.56999999999999995</c:v>
                </c:pt>
                <c:pt idx="19893">
                  <c:v>0.55400000000000005</c:v>
                </c:pt>
                <c:pt idx="19894">
                  <c:v>0.54400000000000004</c:v>
                </c:pt>
                <c:pt idx="19895">
                  <c:v>0.53400000000000003</c:v>
                </c:pt>
                <c:pt idx="19896">
                  <c:v>0.52500000000000002</c:v>
                </c:pt>
                <c:pt idx="19897">
                  <c:v>0.51600000000000001</c:v>
                </c:pt>
                <c:pt idx="19898">
                  <c:v>0.50800000000000001</c:v>
                </c:pt>
                <c:pt idx="19899">
                  <c:v>0.5</c:v>
                </c:pt>
                <c:pt idx="19900">
                  <c:v>0.49099999999999999</c:v>
                </c:pt>
                <c:pt idx="19901">
                  <c:v>0.67</c:v>
                </c:pt>
                <c:pt idx="19902">
                  <c:v>0.65300000000000002</c:v>
                </c:pt>
                <c:pt idx="19903">
                  <c:v>0.58899999999999997</c:v>
                </c:pt>
                <c:pt idx="19904">
                  <c:v>0.57999999999999996</c:v>
                </c:pt>
                <c:pt idx="19905">
                  <c:v>0.55000000000000004</c:v>
                </c:pt>
                <c:pt idx="19906">
                  <c:v>0.53100000000000003</c:v>
                </c:pt>
                <c:pt idx="19907">
                  <c:v>0.51300000000000001</c:v>
                </c:pt>
                <c:pt idx="19908">
                  <c:v>0.505</c:v>
                </c:pt>
                <c:pt idx="19909">
                  <c:v>0.496</c:v>
                </c:pt>
                <c:pt idx="19910">
                  <c:v>0.48799999999999999</c:v>
                </c:pt>
                <c:pt idx="19911">
                  <c:v>0.67200000000000004</c:v>
                </c:pt>
                <c:pt idx="19912">
                  <c:v>0.65800000000000003</c:v>
                </c:pt>
                <c:pt idx="19913">
                  <c:v>0.64500000000000002</c:v>
                </c:pt>
                <c:pt idx="19914">
                  <c:v>0.58299999999999996</c:v>
                </c:pt>
                <c:pt idx="19915">
                  <c:v>0.57199999999999995</c:v>
                </c:pt>
                <c:pt idx="19916">
                  <c:v>0.56100000000000005</c:v>
                </c:pt>
                <c:pt idx="19917">
                  <c:v>0.68500000000000005</c:v>
                </c:pt>
                <c:pt idx="19918">
                  <c:v>0.71099999999999997</c:v>
                </c:pt>
                <c:pt idx="19919">
                  <c:v>0.66200000000000003</c:v>
                </c:pt>
                <c:pt idx="19920">
                  <c:v>0.64300000000000002</c:v>
                </c:pt>
                <c:pt idx="19921">
                  <c:v>0.627</c:v>
                </c:pt>
                <c:pt idx="19922">
                  <c:v>0.61499999999999999</c:v>
                </c:pt>
                <c:pt idx="19923">
                  <c:v>0.60199999999999998</c:v>
                </c:pt>
                <c:pt idx="19924">
                  <c:v>0.59</c:v>
                </c:pt>
                <c:pt idx="19925">
                  <c:v>0.57899999999999996</c:v>
                </c:pt>
                <c:pt idx="19926">
                  <c:v>0.56799999999999995</c:v>
                </c:pt>
                <c:pt idx="19927">
                  <c:v>0.55700000000000005</c:v>
                </c:pt>
                <c:pt idx="19928">
                  <c:v>0.54600000000000004</c:v>
                </c:pt>
                <c:pt idx="19929">
                  <c:v>0.72299999999999998</c:v>
                </c:pt>
                <c:pt idx="19930">
                  <c:v>0.70599999999999996</c:v>
                </c:pt>
                <c:pt idx="19931">
                  <c:v>0.65700000000000003</c:v>
                </c:pt>
                <c:pt idx="19932">
                  <c:v>0.63900000000000001</c:v>
                </c:pt>
                <c:pt idx="19933">
                  <c:v>0.623</c:v>
                </c:pt>
                <c:pt idx="19934">
                  <c:v>0.61</c:v>
                </c:pt>
                <c:pt idx="19935">
                  <c:v>0.59799999999999998</c:v>
                </c:pt>
                <c:pt idx="19936">
                  <c:v>0.58599999999999997</c:v>
                </c:pt>
                <c:pt idx="19937">
                  <c:v>0.57499999999999996</c:v>
                </c:pt>
                <c:pt idx="19938">
                  <c:v>0.56299999999999994</c:v>
                </c:pt>
                <c:pt idx="19939">
                  <c:v>0.55300000000000005</c:v>
                </c:pt>
                <c:pt idx="19940">
                  <c:v>0.54200000000000004</c:v>
                </c:pt>
                <c:pt idx="19941">
                  <c:v>0.53100000000000003</c:v>
                </c:pt>
                <c:pt idx="19942">
                  <c:v>0.71799999999999997</c:v>
                </c:pt>
                <c:pt idx="19943">
                  <c:v>0.70099999999999996</c:v>
                </c:pt>
                <c:pt idx="19944">
                  <c:v>0.65300000000000002</c:v>
                </c:pt>
                <c:pt idx="19945">
                  <c:v>0.63400000000000001</c:v>
                </c:pt>
                <c:pt idx="19946">
                  <c:v>0.60599999999999998</c:v>
                </c:pt>
                <c:pt idx="19947">
                  <c:v>0.58199999999999996</c:v>
                </c:pt>
                <c:pt idx="19948">
                  <c:v>0.55900000000000005</c:v>
                </c:pt>
                <c:pt idx="19949">
                  <c:v>0.54900000000000004</c:v>
                </c:pt>
                <c:pt idx="19950">
                  <c:v>0.53800000000000003</c:v>
                </c:pt>
                <c:pt idx="19951">
                  <c:v>0.52800000000000002</c:v>
                </c:pt>
                <c:pt idx="19952">
                  <c:v>0.68400000000000005</c:v>
                </c:pt>
                <c:pt idx="19953">
                  <c:v>0.66700000000000004</c:v>
                </c:pt>
                <c:pt idx="19954">
                  <c:v>0.65600000000000003</c:v>
                </c:pt>
                <c:pt idx="19955">
                  <c:v>0.58899999999999997</c:v>
                </c:pt>
                <c:pt idx="19956">
                  <c:v>0.57799999999999996</c:v>
                </c:pt>
                <c:pt idx="19957">
                  <c:v>0.56599999999999995</c:v>
                </c:pt>
                <c:pt idx="19958">
                  <c:v>0.73199999999999998</c:v>
                </c:pt>
                <c:pt idx="19959">
                  <c:v>0.72199999999999998</c:v>
                </c:pt>
                <c:pt idx="19960">
                  <c:v>0.67100000000000004</c:v>
                </c:pt>
                <c:pt idx="19961">
                  <c:v>0.65200000000000002</c:v>
                </c:pt>
                <c:pt idx="19962">
                  <c:v>0.63600000000000001</c:v>
                </c:pt>
                <c:pt idx="19963">
                  <c:v>0.623</c:v>
                </c:pt>
                <c:pt idx="19964">
                  <c:v>0.61</c:v>
                </c:pt>
                <c:pt idx="19965">
                  <c:v>0.59699999999999998</c:v>
                </c:pt>
                <c:pt idx="19966">
                  <c:v>0.58499999999999996</c:v>
                </c:pt>
                <c:pt idx="19967">
                  <c:v>0.57399999999999995</c:v>
                </c:pt>
                <c:pt idx="19968">
                  <c:v>0.56200000000000006</c:v>
                </c:pt>
                <c:pt idx="19969">
                  <c:v>0.55100000000000005</c:v>
                </c:pt>
                <c:pt idx="19970">
                  <c:v>0.72699999999999998</c:v>
                </c:pt>
                <c:pt idx="19971">
                  <c:v>0.71599999999999997</c:v>
                </c:pt>
                <c:pt idx="19972">
                  <c:v>0.66600000000000004</c:v>
                </c:pt>
                <c:pt idx="19973">
                  <c:v>0.64700000000000002</c:v>
                </c:pt>
                <c:pt idx="19974">
                  <c:v>0.63100000000000001</c:v>
                </c:pt>
                <c:pt idx="19975">
                  <c:v>0.61799999999999999</c:v>
                </c:pt>
                <c:pt idx="19976">
                  <c:v>0.60499999999999998</c:v>
                </c:pt>
                <c:pt idx="19977">
                  <c:v>0.59299999999999997</c:v>
                </c:pt>
                <c:pt idx="19978">
                  <c:v>0.58099999999999996</c:v>
                </c:pt>
                <c:pt idx="19979">
                  <c:v>0.56899999999999995</c:v>
                </c:pt>
                <c:pt idx="19980">
                  <c:v>0.55800000000000005</c:v>
                </c:pt>
                <c:pt idx="19981">
                  <c:v>0.54700000000000004</c:v>
                </c:pt>
                <c:pt idx="19982">
                  <c:v>0.53600000000000003</c:v>
                </c:pt>
                <c:pt idx="19983">
                  <c:v>0.72099999999999997</c:v>
                </c:pt>
                <c:pt idx="19984">
                  <c:v>0.71099999999999997</c:v>
                </c:pt>
                <c:pt idx="19985">
                  <c:v>0.66100000000000003</c:v>
                </c:pt>
                <c:pt idx="19986">
                  <c:v>0.66300000000000003</c:v>
                </c:pt>
                <c:pt idx="19987">
                  <c:v>0.61399999999999999</c:v>
                </c:pt>
                <c:pt idx="19988">
                  <c:v>0.58899999999999997</c:v>
                </c:pt>
                <c:pt idx="19989">
                  <c:v>0.56499999999999995</c:v>
                </c:pt>
                <c:pt idx="19990">
                  <c:v>0.55400000000000005</c:v>
                </c:pt>
                <c:pt idx="19991">
                  <c:v>0.54300000000000004</c:v>
                </c:pt>
                <c:pt idx="19992">
                  <c:v>0.53300000000000003</c:v>
                </c:pt>
                <c:pt idx="19993">
                  <c:v>0.66900000000000004</c:v>
                </c:pt>
                <c:pt idx="19994">
                  <c:v>0.66</c:v>
                </c:pt>
                <c:pt idx="19995">
                  <c:v>0.64500000000000002</c:v>
                </c:pt>
                <c:pt idx="19996">
                  <c:v>0.57499999999999996</c:v>
                </c:pt>
                <c:pt idx="19997">
                  <c:v>0.56399999999999995</c:v>
                </c:pt>
                <c:pt idx="19998">
                  <c:v>0.55300000000000005</c:v>
                </c:pt>
                <c:pt idx="19999">
                  <c:v>0.72199999999999998</c:v>
                </c:pt>
                <c:pt idx="20000">
                  <c:v>0.66400000000000003</c:v>
                </c:pt>
                <c:pt idx="20001">
                  <c:v>0.65500000000000003</c:v>
                </c:pt>
                <c:pt idx="20002">
                  <c:v>0.64</c:v>
                </c:pt>
                <c:pt idx="20003">
                  <c:v>0.61699999999999999</c:v>
                </c:pt>
                <c:pt idx="20004">
                  <c:v>0.60599999999999998</c:v>
                </c:pt>
                <c:pt idx="20005">
                  <c:v>0.59399999999999997</c:v>
                </c:pt>
                <c:pt idx="20006">
                  <c:v>0.58199999999999996</c:v>
                </c:pt>
                <c:pt idx="20007">
                  <c:v>0.57099999999999995</c:v>
                </c:pt>
                <c:pt idx="20008">
                  <c:v>0.56000000000000005</c:v>
                </c:pt>
                <c:pt idx="20009">
                  <c:v>0.54900000000000004</c:v>
                </c:pt>
                <c:pt idx="20010">
                  <c:v>0.53900000000000003</c:v>
                </c:pt>
                <c:pt idx="20011">
                  <c:v>0.71599999999999997</c:v>
                </c:pt>
                <c:pt idx="20012">
                  <c:v>0.65900000000000003</c:v>
                </c:pt>
                <c:pt idx="20013">
                  <c:v>0.65</c:v>
                </c:pt>
                <c:pt idx="20014">
                  <c:v>0.63600000000000001</c:v>
                </c:pt>
                <c:pt idx="20015">
                  <c:v>0.61299999999999999</c:v>
                </c:pt>
                <c:pt idx="20016">
                  <c:v>0.60199999999999998</c:v>
                </c:pt>
                <c:pt idx="20017">
                  <c:v>0.59</c:v>
                </c:pt>
                <c:pt idx="20018">
                  <c:v>0.57799999999999996</c:v>
                </c:pt>
                <c:pt idx="20019">
                  <c:v>0.56699999999999995</c:v>
                </c:pt>
                <c:pt idx="20020">
                  <c:v>0.55600000000000005</c:v>
                </c:pt>
                <c:pt idx="20021">
                  <c:v>0.54500000000000004</c:v>
                </c:pt>
                <c:pt idx="20022">
                  <c:v>0.53500000000000003</c:v>
                </c:pt>
                <c:pt idx="20023">
                  <c:v>0.52500000000000002</c:v>
                </c:pt>
                <c:pt idx="20024">
                  <c:v>0.71099999999999997</c:v>
                </c:pt>
                <c:pt idx="20025">
                  <c:v>0.65400000000000003</c:v>
                </c:pt>
                <c:pt idx="20026">
                  <c:v>0.67300000000000004</c:v>
                </c:pt>
                <c:pt idx="20027">
                  <c:v>0.65700000000000003</c:v>
                </c:pt>
                <c:pt idx="20028">
                  <c:v>0.59799999999999998</c:v>
                </c:pt>
                <c:pt idx="20029">
                  <c:v>0.57399999999999995</c:v>
                </c:pt>
                <c:pt idx="20030">
                  <c:v>0.55200000000000005</c:v>
                </c:pt>
                <c:pt idx="20031">
                  <c:v>0.54200000000000004</c:v>
                </c:pt>
                <c:pt idx="20032">
                  <c:v>0.53100000000000003</c:v>
                </c:pt>
                <c:pt idx="20033">
                  <c:v>0.52100000000000002</c:v>
                </c:pt>
                <c:pt idx="20034">
                  <c:v>0.63800000000000001</c:v>
                </c:pt>
                <c:pt idx="20035">
                  <c:v>0.58399999999999996</c:v>
                </c:pt>
                <c:pt idx="20036">
                  <c:v>0.57499999999999996</c:v>
                </c:pt>
                <c:pt idx="20037">
                  <c:v>0.53200000000000003</c:v>
                </c:pt>
                <c:pt idx="20038">
                  <c:v>0.52300000000000002</c:v>
                </c:pt>
                <c:pt idx="20039">
                  <c:v>0.51400000000000001</c:v>
                </c:pt>
                <c:pt idx="20040">
                  <c:v>0.64700000000000002</c:v>
                </c:pt>
                <c:pt idx="20041">
                  <c:v>0.65900000000000003</c:v>
                </c:pt>
                <c:pt idx="20042">
                  <c:v>0.59699999999999998</c:v>
                </c:pt>
                <c:pt idx="20043">
                  <c:v>0.58399999999999996</c:v>
                </c:pt>
                <c:pt idx="20044">
                  <c:v>0.56399999999999995</c:v>
                </c:pt>
                <c:pt idx="20045">
                  <c:v>0.55400000000000005</c:v>
                </c:pt>
                <c:pt idx="20046">
                  <c:v>0.54600000000000004</c:v>
                </c:pt>
                <c:pt idx="20047">
                  <c:v>0.53700000000000003</c:v>
                </c:pt>
                <c:pt idx="20048">
                  <c:v>0.52800000000000002</c:v>
                </c:pt>
                <c:pt idx="20049">
                  <c:v>0.51900000000000002</c:v>
                </c:pt>
                <c:pt idx="20050">
                  <c:v>0.51</c:v>
                </c:pt>
                <c:pt idx="20051">
                  <c:v>0.502</c:v>
                </c:pt>
                <c:pt idx="20052">
                  <c:v>0.67</c:v>
                </c:pt>
                <c:pt idx="20053">
                  <c:v>0.65400000000000003</c:v>
                </c:pt>
                <c:pt idx="20054">
                  <c:v>0.59299999999999997</c:v>
                </c:pt>
                <c:pt idx="20055">
                  <c:v>0.57899999999999996</c:v>
                </c:pt>
                <c:pt idx="20056">
                  <c:v>0.56000000000000005</c:v>
                </c:pt>
                <c:pt idx="20057">
                  <c:v>0.55100000000000005</c:v>
                </c:pt>
                <c:pt idx="20058">
                  <c:v>0.54200000000000004</c:v>
                </c:pt>
                <c:pt idx="20059">
                  <c:v>0.53400000000000003</c:v>
                </c:pt>
                <c:pt idx="20060">
                  <c:v>0.52400000000000002</c:v>
                </c:pt>
                <c:pt idx="20061">
                  <c:v>0.51500000000000001</c:v>
                </c:pt>
                <c:pt idx="20062">
                  <c:v>0.50700000000000001</c:v>
                </c:pt>
                <c:pt idx="20063">
                  <c:v>0.498</c:v>
                </c:pt>
                <c:pt idx="20064">
                  <c:v>0.49</c:v>
                </c:pt>
                <c:pt idx="20065">
                  <c:v>0.66500000000000004</c:v>
                </c:pt>
                <c:pt idx="20066">
                  <c:v>0.64900000000000002</c:v>
                </c:pt>
                <c:pt idx="20067">
                  <c:v>0.58799999999999997</c:v>
                </c:pt>
                <c:pt idx="20068">
                  <c:v>0.57499999999999996</c:v>
                </c:pt>
                <c:pt idx="20069">
                  <c:v>0.54700000000000004</c:v>
                </c:pt>
                <c:pt idx="20070">
                  <c:v>0.53</c:v>
                </c:pt>
                <c:pt idx="20071">
                  <c:v>0.51200000000000001</c:v>
                </c:pt>
                <c:pt idx="20072">
                  <c:v>0.503</c:v>
                </c:pt>
                <c:pt idx="20073">
                  <c:v>0.495</c:v>
                </c:pt>
                <c:pt idx="20074">
                  <c:v>0.48699999999999999</c:v>
                </c:pt>
                <c:pt idx="20075">
                  <c:v>0.63900000000000001</c:v>
                </c:pt>
                <c:pt idx="20076">
                  <c:v>0.59</c:v>
                </c:pt>
                <c:pt idx="20077">
                  <c:v>0.57999999999999996</c:v>
                </c:pt>
                <c:pt idx="20078">
                  <c:v>0.65</c:v>
                </c:pt>
                <c:pt idx="20079">
                  <c:v>0.63500000000000001</c:v>
                </c:pt>
                <c:pt idx="20080">
                  <c:v>0.58599999999999997</c:v>
                </c:pt>
                <c:pt idx="20081">
                  <c:v>0.57599999999999996</c:v>
                </c:pt>
                <c:pt idx="20082">
                  <c:v>0.56599999999999995</c:v>
                </c:pt>
                <c:pt idx="20083">
                  <c:v>0.55600000000000005</c:v>
                </c:pt>
                <c:pt idx="20084">
                  <c:v>0.54700000000000004</c:v>
                </c:pt>
                <c:pt idx="20085">
                  <c:v>0.53800000000000003</c:v>
                </c:pt>
                <c:pt idx="20086">
                  <c:v>0.52900000000000003</c:v>
                </c:pt>
                <c:pt idx="20087">
                  <c:v>0.52</c:v>
                </c:pt>
                <c:pt idx="20088">
                  <c:v>0.51100000000000001</c:v>
                </c:pt>
                <c:pt idx="20089">
                  <c:v>0.503</c:v>
                </c:pt>
                <c:pt idx="20090">
                  <c:v>0.64600000000000002</c:v>
                </c:pt>
                <c:pt idx="20091">
                  <c:v>0.63100000000000001</c:v>
                </c:pt>
                <c:pt idx="20092">
                  <c:v>0.58199999999999996</c:v>
                </c:pt>
                <c:pt idx="20093">
                  <c:v>0.58399999999999996</c:v>
                </c:pt>
                <c:pt idx="20094">
                  <c:v>0.56999999999999995</c:v>
                </c:pt>
                <c:pt idx="20095">
                  <c:v>0.55400000000000005</c:v>
                </c:pt>
                <c:pt idx="20096">
                  <c:v>0.54300000000000004</c:v>
                </c:pt>
                <c:pt idx="20097">
                  <c:v>0.53400000000000003</c:v>
                </c:pt>
                <c:pt idx="20098">
                  <c:v>0.52500000000000002</c:v>
                </c:pt>
                <c:pt idx="20099">
                  <c:v>0.51600000000000001</c:v>
                </c:pt>
                <c:pt idx="20100">
                  <c:v>0.50800000000000001</c:v>
                </c:pt>
                <c:pt idx="20101">
                  <c:v>0.499</c:v>
                </c:pt>
                <c:pt idx="20102">
                  <c:v>0.49099999999999999</c:v>
                </c:pt>
                <c:pt idx="20103">
                  <c:v>0.67</c:v>
                </c:pt>
                <c:pt idx="20104">
                  <c:v>0.65300000000000002</c:v>
                </c:pt>
                <c:pt idx="20105">
                  <c:v>0.58799999999999997</c:v>
                </c:pt>
                <c:pt idx="20106">
                  <c:v>0.57999999999999996</c:v>
                </c:pt>
                <c:pt idx="20107">
                  <c:v>0.53100000000000003</c:v>
                </c:pt>
                <c:pt idx="20108">
                  <c:v>0.51300000000000001</c:v>
                </c:pt>
                <c:pt idx="20109">
                  <c:v>0.504</c:v>
                </c:pt>
                <c:pt idx="20110">
                  <c:v>0.496</c:v>
                </c:pt>
                <c:pt idx="20111">
                  <c:v>0.48799999999999999</c:v>
                </c:pt>
                <c:pt idx="20112">
                  <c:v>0.67200000000000004</c:v>
                </c:pt>
                <c:pt idx="20113">
                  <c:v>0.65900000000000003</c:v>
                </c:pt>
                <c:pt idx="20114">
                  <c:v>0.64500000000000002</c:v>
                </c:pt>
                <c:pt idx="20115">
                  <c:v>0.68500000000000005</c:v>
                </c:pt>
                <c:pt idx="20116">
                  <c:v>0.71099999999999997</c:v>
                </c:pt>
                <c:pt idx="20117">
                  <c:v>0.66300000000000003</c:v>
                </c:pt>
                <c:pt idx="20118">
                  <c:v>0.64400000000000002</c:v>
                </c:pt>
                <c:pt idx="20119">
                  <c:v>0.628</c:v>
                </c:pt>
                <c:pt idx="20120">
                  <c:v>0.61499999999999999</c:v>
                </c:pt>
                <c:pt idx="20121">
                  <c:v>0.60299999999999998</c:v>
                </c:pt>
                <c:pt idx="20122">
                  <c:v>0.59099999999999997</c:v>
                </c:pt>
                <c:pt idx="20123">
                  <c:v>0.57899999999999996</c:v>
                </c:pt>
                <c:pt idx="20124">
                  <c:v>0.56799999999999995</c:v>
                </c:pt>
                <c:pt idx="20125">
                  <c:v>0.55700000000000005</c:v>
                </c:pt>
                <c:pt idx="20126">
                  <c:v>0.54600000000000004</c:v>
                </c:pt>
                <c:pt idx="20127">
                  <c:v>0.72299999999999998</c:v>
                </c:pt>
                <c:pt idx="20128">
                  <c:v>0.70599999999999996</c:v>
                </c:pt>
                <c:pt idx="20129">
                  <c:v>0.65800000000000003</c:v>
                </c:pt>
                <c:pt idx="20130">
                  <c:v>0.64</c:v>
                </c:pt>
                <c:pt idx="20131">
                  <c:v>0.624</c:v>
                </c:pt>
                <c:pt idx="20132">
                  <c:v>0.61099999999999999</c:v>
                </c:pt>
                <c:pt idx="20133">
                  <c:v>0.59899999999999998</c:v>
                </c:pt>
                <c:pt idx="20134">
                  <c:v>0.58699999999999997</c:v>
                </c:pt>
                <c:pt idx="20135">
                  <c:v>0.57499999999999996</c:v>
                </c:pt>
                <c:pt idx="20136">
                  <c:v>0.56399999999999995</c:v>
                </c:pt>
                <c:pt idx="20137">
                  <c:v>0.55300000000000005</c:v>
                </c:pt>
                <c:pt idx="20138">
                  <c:v>0.54200000000000004</c:v>
                </c:pt>
                <c:pt idx="20139">
                  <c:v>0.53200000000000003</c:v>
                </c:pt>
                <c:pt idx="20140">
                  <c:v>0.71799999999999997</c:v>
                </c:pt>
                <c:pt idx="20141">
                  <c:v>0.70099999999999996</c:v>
                </c:pt>
                <c:pt idx="20142">
                  <c:v>0.65300000000000002</c:v>
                </c:pt>
                <c:pt idx="20143">
                  <c:v>0.63500000000000001</c:v>
                </c:pt>
                <c:pt idx="20144">
                  <c:v>0.58199999999999996</c:v>
                </c:pt>
                <c:pt idx="20145">
                  <c:v>0.56000000000000005</c:v>
                </c:pt>
                <c:pt idx="20146">
                  <c:v>0.54900000000000004</c:v>
                </c:pt>
                <c:pt idx="20147">
                  <c:v>0.53800000000000003</c:v>
                </c:pt>
                <c:pt idx="20148">
                  <c:v>0.52800000000000002</c:v>
                </c:pt>
                <c:pt idx="20149">
                  <c:v>0.68500000000000005</c:v>
                </c:pt>
                <c:pt idx="20150">
                  <c:v>0.66800000000000004</c:v>
                </c:pt>
                <c:pt idx="20151">
                  <c:v>0.65700000000000003</c:v>
                </c:pt>
                <c:pt idx="20152">
                  <c:v>0.73199999999999998</c:v>
                </c:pt>
                <c:pt idx="20153">
                  <c:v>0.72199999999999998</c:v>
                </c:pt>
                <c:pt idx="20154">
                  <c:v>0.67100000000000004</c:v>
                </c:pt>
                <c:pt idx="20155">
                  <c:v>0.65300000000000002</c:v>
                </c:pt>
                <c:pt idx="20156">
                  <c:v>0.63700000000000001</c:v>
                </c:pt>
                <c:pt idx="20157">
                  <c:v>0.623</c:v>
                </c:pt>
                <c:pt idx="20158">
                  <c:v>0.61</c:v>
                </c:pt>
                <c:pt idx="20159">
                  <c:v>0.59799999999999998</c:v>
                </c:pt>
                <c:pt idx="20160">
                  <c:v>0.58599999999999997</c:v>
                </c:pt>
                <c:pt idx="20161">
                  <c:v>0.57399999999999995</c:v>
                </c:pt>
                <c:pt idx="20162">
                  <c:v>0.56299999999999994</c:v>
                </c:pt>
                <c:pt idx="20163">
                  <c:v>0.55200000000000005</c:v>
                </c:pt>
                <c:pt idx="20164">
                  <c:v>0.72699999999999998</c:v>
                </c:pt>
                <c:pt idx="20165">
                  <c:v>0.71699999999999997</c:v>
                </c:pt>
                <c:pt idx="20166">
                  <c:v>0.66600000000000004</c:v>
                </c:pt>
                <c:pt idx="20167">
                  <c:v>0.64800000000000002</c:v>
                </c:pt>
                <c:pt idx="20168">
                  <c:v>0.63200000000000001</c:v>
                </c:pt>
                <c:pt idx="20169">
                  <c:v>0.61899999999999999</c:v>
                </c:pt>
                <c:pt idx="20170">
                  <c:v>0.60599999999999998</c:v>
                </c:pt>
                <c:pt idx="20171">
                  <c:v>0.59399999999999997</c:v>
                </c:pt>
                <c:pt idx="20172">
                  <c:v>0.58199999999999996</c:v>
                </c:pt>
                <c:pt idx="20173">
                  <c:v>0.56999999999999995</c:v>
                </c:pt>
                <c:pt idx="20174">
                  <c:v>0.55900000000000005</c:v>
                </c:pt>
                <c:pt idx="20175">
                  <c:v>0.54800000000000004</c:v>
                </c:pt>
                <c:pt idx="20176">
                  <c:v>0.53700000000000003</c:v>
                </c:pt>
                <c:pt idx="20177">
                  <c:v>0.72199999999999998</c:v>
                </c:pt>
                <c:pt idx="20178">
                  <c:v>0.71099999999999997</c:v>
                </c:pt>
                <c:pt idx="20179">
                  <c:v>0.66200000000000003</c:v>
                </c:pt>
                <c:pt idx="20180">
                  <c:v>0.66300000000000003</c:v>
                </c:pt>
                <c:pt idx="20181">
                  <c:v>0.59</c:v>
                </c:pt>
                <c:pt idx="20182">
                  <c:v>0.56599999999999995</c:v>
                </c:pt>
                <c:pt idx="20183">
                  <c:v>0.55500000000000005</c:v>
                </c:pt>
                <c:pt idx="20184">
                  <c:v>0.54400000000000004</c:v>
                </c:pt>
                <c:pt idx="20185">
                  <c:v>0.53300000000000003</c:v>
                </c:pt>
                <c:pt idx="20186">
                  <c:v>0.66900000000000004</c:v>
                </c:pt>
                <c:pt idx="20187">
                  <c:v>0.66</c:v>
                </c:pt>
                <c:pt idx="20188">
                  <c:v>0.64500000000000002</c:v>
                </c:pt>
                <c:pt idx="20189">
                  <c:v>0.72199999999999998</c:v>
                </c:pt>
                <c:pt idx="20190">
                  <c:v>0.66400000000000003</c:v>
                </c:pt>
                <c:pt idx="20191">
                  <c:v>0.65500000000000003</c:v>
                </c:pt>
                <c:pt idx="20192">
                  <c:v>0.64100000000000001</c:v>
                </c:pt>
                <c:pt idx="20193">
                  <c:v>0.61799999999999999</c:v>
                </c:pt>
                <c:pt idx="20194">
                  <c:v>0.60699999999999998</c:v>
                </c:pt>
                <c:pt idx="20195">
                  <c:v>0.59499999999999997</c:v>
                </c:pt>
                <c:pt idx="20196">
                  <c:v>0.58299999999999996</c:v>
                </c:pt>
                <c:pt idx="20197">
                  <c:v>0.57199999999999995</c:v>
                </c:pt>
                <c:pt idx="20198">
                  <c:v>0.56100000000000005</c:v>
                </c:pt>
                <c:pt idx="20199">
                  <c:v>0.55000000000000004</c:v>
                </c:pt>
                <c:pt idx="20200">
                  <c:v>0.53900000000000003</c:v>
                </c:pt>
                <c:pt idx="20201">
                  <c:v>0.71699999999999997</c:v>
                </c:pt>
                <c:pt idx="20202">
                  <c:v>0.65900000000000003</c:v>
                </c:pt>
                <c:pt idx="20203">
                  <c:v>0.65</c:v>
                </c:pt>
                <c:pt idx="20204">
                  <c:v>0.63600000000000001</c:v>
                </c:pt>
                <c:pt idx="20205">
                  <c:v>0.61399999999999999</c:v>
                </c:pt>
                <c:pt idx="20206">
                  <c:v>0.60299999999999998</c:v>
                </c:pt>
                <c:pt idx="20207">
                  <c:v>0.59</c:v>
                </c:pt>
                <c:pt idx="20208">
                  <c:v>0.57899999999999996</c:v>
                </c:pt>
                <c:pt idx="20209">
                  <c:v>0.56799999999999995</c:v>
                </c:pt>
                <c:pt idx="20210">
                  <c:v>0.55700000000000005</c:v>
                </c:pt>
                <c:pt idx="20211">
                  <c:v>0.54600000000000004</c:v>
                </c:pt>
                <c:pt idx="20212">
                  <c:v>0.53600000000000003</c:v>
                </c:pt>
                <c:pt idx="20213">
                  <c:v>0.52500000000000002</c:v>
                </c:pt>
                <c:pt idx="20214">
                  <c:v>0.71099999999999997</c:v>
                </c:pt>
                <c:pt idx="20215">
                  <c:v>0.65500000000000003</c:v>
                </c:pt>
                <c:pt idx="20216">
                  <c:v>0.67300000000000004</c:v>
                </c:pt>
                <c:pt idx="20217">
                  <c:v>0.65700000000000003</c:v>
                </c:pt>
                <c:pt idx="20218">
                  <c:v>0.57499999999999996</c:v>
                </c:pt>
                <c:pt idx="20219">
                  <c:v>0.55300000000000005</c:v>
                </c:pt>
                <c:pt idx="20220">
                  <c:v>0.54200000000000004</c:v>
                </c:pt>
                <c:pt idx="20221">
                  <c:v>0.53200000000000003</c:v>
                </c:pt>
                <c:pt idx="20222">
                  <c:v>0.52200000000000002</c:v>
                </c:pt>
                <c:pt idx="20223">
                  <c:v>0.63800000000000001</c:v>
                </c:pt>
                <c:pt idx="20224">
                  <c:v>0.58399999999999996</c:v>
                </c:pt>
                <c:pt idx="20225">
                  <c:v>0.57599999999999996</c:v>
                </c:pt>
                <c:pt idx="20226">
                  <c:v>0.64700000000000002</c:v>
                </c:pt>
                <c:pt idx="20227">
                  <c:v>0.65900000000000003</c:v>
                </c:pt>
                <c:pt idx="20228">
                  <c:v>0.59699999999999998</c:v>
                </c:pt>
                <c:pt idx="20229">
                  <c:v>0.58399999999999996</c:v>
                </c:pt>
                <c:pt idx="20230">
                  <c:v>0.56399999999999995</c:v>
                </c:pt>
                <c:pt idx="20231">
                  <c:v>0.55500000000000005</c:v>
                </c:pt>
                <c:pt idx="20232">
                  <c:v>0.54600000000000004</c:v>
                </c:pt>
                <c:pt idx="20233">
                  <c:v>0.53700000000000003</c:v>
                </c:pt>
                <c:pt idx="20234">
                  <c:v>0.52800000000000002</c:v>
                </c:pt>
                <c:pt idx="20235">
                  <c:v>0.51900000000000002</c:v>
                </c:pt>
                <c:pt idx="20236">
                  <c:v>0.51</c:v>
                </c:pt>
                <c:pt idx="20237">
                  <c:v>0.502</c:v>
                </c:pt>
                <c:pt idx="20238">
                  <c:v>0.67</c:v>
                </c:pt>
                <c:pt idx="20239">
                  <c:v>0.65400000000000003</c:v>
                </c:pt>
                <c:pt idx="20240">
                  <c:v>0.59299999999999997</c:v>
                </c:pt>
                <c:pt idx="20241">
                  <c:v>0.57899999999999996</c:v>
                </c:pt>
                <c:pt idx="20242">
                  <c:v>0.56000000000000005</c:v>
                </c:pt>
                <c:pt idx="20243">
                  <c:v>0.55100000000000005</c:v>
                </c:pt>
                <c:pt idx="20244">
                  <c:v>0.54200000000000004</c:v>
                </c:pt>
                <c:pt idx="20245">
                  <c:v>0.53400000000000003</c:v>
                </c:pt>
                <c:pt idx="20246">
                  <c:v>0.52500000000000002</c:v>
                </c:pt>
                <c:pt idx="20247">
                  <c:v>0.51600000000000001</c:v>
                </c:pt>
                <c:pt idx="20248">
                  <c:v>0.50700000000000001</c:v>
                </c:pt>
                <c:pt idx="20249">
                  <c:v>0.498</c:v>
                </c:pt>
                <c:pt idx="20250">
                  <c:v>0.49</c:v>
                </c:pt>
                <c:pt idx="20251">
                  <c:v>0.66500000000000004</c:v>
                </c:pt>
                <c:pt idx="20252">
                  <c:v>0.64900000000000002</c:v>
                </c:pt>
                <c:pt idx="20253">
                  <c:v>0.58899999999999997</c:v>
                </c:pt>
                <c:pt idx="20254">
                  <c:v>0.57499999999999996</c:v>
                </c:pt>
                <c:pt idx="20255">
                  <c:v>0.53</c:v>
                </c:pt>
                <c:pt idx="20256">
                  <c:v>0.51200000000000001</c:v>
                </c:pt>
                <c:pt idx="20257">
                  <c:v>0.504</c:v>
                </c:pt>
                <c:pt idx="20258">
                  <c:v>0.495</c:v>
                </c:pt>
                <c:pt idx="20259">
                  <c:v>0.48699999999999999</c:v>
                </c:pt>
                <c:pt idx="20260">
                  <c:v>0.58399999999999996</c:v>
                </c:pt>
                <c:pt idx="20261">
                  <c:v>0.58899999999999997</c:v>
                </c:pt>
                <c:pt idx="20262">
                  <c:v>0.57899999999999996</c:v>
                </c:pt>
                <c:pt idx="20263">
                  <c:v>0.56899999999999995</c:v>
                </c:pt>
                <c:pt idx="20264">
                  <c:v>0.55900000000000005</c:v>
                </c:pt>
                <c:pt idx="20265">
                  <c:v>0.55000000000000004</c:v>
                </c:pt>
                <c:pt idx="20266">
                  <c:v>0.53200000000000003</c:v>
                </c:pt>
                <c:pt idx="20267">
                  <c:v>0.52300000000000002</c:v>
                </c:pt>
                <c:pt idx="20268">
                  <c:v>0.72099999999999997</c:v>
                </c:pt>
                <c:pt idx="20269">
                  <c:v>0.70499999999999996</c:v>
                </c:pt>
                <c:pt idx="20270">
                  <c:v>0.65200000000000002</c:v>
                </c:pt>
                <c:pt idx="20271">
                  <c:v>0.63700000000000001</c:v>
                </c:pt>
                <c:pt idx="20272">
                  <c:v>0.58499999999999996</c:v>
                </c:pt>
                <c:pt idx="20273">
                  <c:v>0.57499999999999996</c:v>
                </c:pt>
                <c:pt idx="20274">
                  <c:v>0.56499999999999995</c:v>
                </c:pt>
                <c:pt idx="20275">
                  <c:v>0.55600000000000005</c:v>
                </c:pt>
                <c:pt idx="20276">
                  <c:v>0.54600000000000004</c:v>
                </c:pt>
                <c:pt idx="20277">
                  <c:v>0.53700000000000003</c:v>
                </c:pt>
                <c:pt idx="20278">
                  <c:v>0.52800000000000002</c:v>
                </c:pt>
                <c:pt idx="20279">
                  <c:v>0.51900000000000002</c:v>
                </c:pt>
                <c:pt idx="20280">
                  <c:v>0.51100000000000001</c:v>
                </c:pt>
                <c:pt idx="20281">
                  <c:v>0.502</c:v>
                </c:pt>
                <c:pt idx="20282">
                  <c:v>0.71599999999999997</c:v>
                </c:pt>
                <c:pt idx="20283">
                  <c:v>0.7</c:v>
                </c:pt>
                <c:pt idx="20284">
                  <c:v>0.64800000000000002</c:v>
                </c:pt>
                <c:pt idx="20285">
                  <c:v>0.63300000000000001</c:v>
                </c:pt>
                <c:pt idx="20286">
                  <c:v>0.58099999999999996</c:v>
                </c:pt>
                <c:pt idx="20287">
                  <c:v>0.57099999999999995</c:v>
                </c:pt>
                <c:pt idx="20288">
                  <c:v>0.56100000000000005</c:v>
                </c:pt>
                <c:pt idx="20289">
                  <c:v>0.55300000000000005</c:v>
                </c:pt>
                <c:pt idx="20290">
                  <c:v>0.54300000000000004</c:v>
                </c:pt>
                <c:pt idx="20291">
                  <c:v>0.53400000000000003</c:v>
                </c:pt>
                <c:pt idx="20292">
                  <c:v>0.52500000000000002</c:v>
                </c:pt>
                <c:pt idx="20293">
                  <c:v>0.51600000000000001</c:v>
                </c:pt>
                <c:pt idx="20294">
                  <c:v>0.50700000000000001</c:v>
                </c:pt>
                <c:pt idx="20295">
                  <c:v>0.499</c:v>
                </c:pt>
                <c:pt idx="20296">
                  <c:v>0.71099999999999997</c:v>
                </c:pt>
                <c:pt idx="20297">
                  <c:v>0.69499999999999995</c:v>
                </c:pt>
                <c:pt idx="20298">
                  <c:v>0.64400000000000002</c:v>
                </c:pt>
                <c:pt idx="20299">
                  <c:v>0.629</c:v>
                </c:pt>
                <c:pt idx="20300">
                  <c:v>0.59099999999999997</c:v>
                </c:pt>
                <c:pt idx="20301">
                  <c:v>0.57599999999999996</c:v>
                </c:pt>
                <c:pt idx="20302">
                  <c:v>0.55900000000000005</c:v>
                </c:pt>
                <c:pt idx="20303">
                  <c:v>0.54900000000000004</c:v>
                </c:pt>
                <c:pt idx="20304">
                  <c:v>0.53900000000000003</c:v>
                </c:pt>
                <c:pt idx="20305">
                  <c:v>0.53</c:v>
                </c:pt>
                <c:pt idx="20306">
                  <c:v>0.52100000000000002</c:v>
                </c:pt>
                <c:pt idx="20307">
                  <c:v>0.51200000000000001</c:v>
                </c:pt>
                <c:pt idx="20308">
                  <c:v>0.504</c:v>
                </c:pt>
                <c:pt idx="20309">
                  <c:v>0.496</c:v>
                </c:pt>
                <c:pt idx="20310">
                  <c:v>0.48799999999999999</c:v>
                </c:pt>
                <c:pt idx="20311">
                  <c:v>0.48</c:v>
                </c:pt>
                <c:pt idx="20312">
                  <c:v>0.71799999999999997</c:v>
                </c:pt>
                <c:pt idx="20313">
                  <c:v>0.72199999999999998</c:v>
                </c:pt>
                <c:pt idx="20314">
                  <c:v>0.75600000000000001</c:v>
                </c:pt>
                <c:pt idx="20315">
                  <c:v>0.73</c:v>
                </c:pt>
                <c:pt idx="20316">
                  <c:v>0.68400000000000005</c:v>
                </c:pt>
                <c:pt idx="20317">
                  <c:v>0.66500000000000004</c:v>
                </c:pt>
                <c:pt idx="20318">
                  <c:v>0.65100000000000002</c:v>
                </c:pt>
                <c:pt idx="20319">
                  <c:v>0.63800000000000001</c:v>
                </c:pt>
                <c:pt idx="20320">
                  <c:v>0.625</c:v>
                </c:pt>
                <c:pt idx="20321">
                  <c:v>0.61199999999999999</c:v>
                </c:pt>
                <c:pt idx="20322">
                  <c:v>0.58799999999999997</c:v>
                </c:pt>
                <c:pt idx="20323">
                  <c:v>0.57699999999999996</c:v>
                </c:pt>
                <c:pt idx="20324">
                  <c:v>0.71599999999999997</c:v>
                </c:pt>
                <c:pt idx="20325">
                  <c:v>0.70599999999999996</c:v>
                </c:pt>
                <c:pt idx="20326">
                  <c:v>0.69</c:v>
                </c:pt>
                <c:pt idx="20327">
                  <c:v>0.68400000000000005</c:v>
                </c:pt>
                <c:pt idx="20328">
                  <c:v>0.66</c:v>
                </c:pt>
                <c:pt idx="20329">
                  <c:v>0.65</c:v>
                </c:pt>
                <c:pt idx="20330">
                  <c:v>0.63400000000000001</c:v>
                </c:pt>
                <c:pt idx="20331">
                  <c:v>0.621</c:v>
                </c:pt>
                <c:pt idx="20332">
                  <c:v>0.60799999999999998</c:v>
                </c:pt>
                <c:pt idx="20333">
                  <c:v>0.59599999999999997</c:v>
                </c:pt>
                <c:pt idx="20334">
                  <c:v>0.58399999999999996</c:v>
                </c:pt>
                <c:pt idx="20335">
                  <c:v>0.57299999999999995</c:v>
                </c:pt>
                <c:pt idx="20336">
                  <c:v>0.56200000000000006</c:v>
                </c:pt>
                <c:pt idx="20337">
                  <c:v>0.55100000000000005</c:v>
                </c:pt>
                <c:pt idx="20338">
                  <c:v>0.71099999999999997</c:v>
                </c:pt>
                <c:pt idx="20339">
                  <c:v>0.70099999999999996</c:v>
                </c:pt>
                <c:pt idx="20340">
                  <c:v>0.72799999999999998</c:v>
                </c:pt>
                <c:pt idx="20341">
                  <c:v>0.71699999999999997</c:v>
                </c:pt>
                <c:pt idx="20342">
                  <c:v>0.66400000000000003</c:v>
                </c:pt>
                <c:pt idx="20343">
                  <c:v>0.64500000000000002</c:v>
                </c:pt>
                <c:pt idx="20344">
                  <c:v>0.629</c:v>
                </c:pt>
                <c:pt idx="20345">
                  <c:v>0.61599999999999999</c:v>
                </c:pt>
                <c:pt idx="20346">
                  <c:v>0.60399999999999998</c:v>
                </c:pt>
                <c:pt idx="20347">
                  <c:v>0.59199999999999997</c:v>
                </c:pt>
                <c:pt idx="20348">
                  <c:v>0.57999999999999996</c:v>
                </c:pt>
                <c:pt idx="20349">
                  <c:v>0.56899999999999995</c:v>
                </c:pt>
                <c:pt idx="20350">
                  <c:v>0.55700000000000005</c:v>
                </c:pt>
                <c:pt idx="20351">
                  <c:v>0.54700000000000004</c:v>
                </c:pt>
                <c:pt idx="20352">
                  <c:v>0.74099999999999999</c:v>
                </c:pt>
                <c:pt idx="20353">
                  <c:v>0.73</c:v>
                </c:pt>
                <c:pt idx="20354">
                  <c:v>0.72299999999999998</c:v>
                </c:pt>
                <c:pt idx="20355">
                  <c:v>0.71199999999999997</c:v>
                </c:pt>
                <c:pt idx="20356">
                  <c:v>0.65900000000000003</c:v>
                </c:pt>
                <c:pt idx="20357">
                  <c:v>0.64</c:v>
                </c:pt>
                <c:pt idx="20358">
                  <c:v>0.625</c:v>
                </c:pt>
                <c:pt idx="20359">
                  <c:v>0.61199999999999999</c:v>
                </c:pt>
                <c:pt idx="20360">
                  <c:v>0.6</c:v>
                </c:pt>
                <c:pt idx="20361">
                  <c:v>0.58699999999999997</c:v>
                </c:pt>
                <c:pt idx="20362">
                  <c:v>0.57599999999999996</c:v>
                </c:pt>
                <c:pt idx="20363">
                  <c:v>0.56399999999999995</c:v>
                </c:pt>
                <c:pt idx="20364">
                  <c:v>0.55300000000000005</c:v>
                </c:pt>
                <c:pt idx="20365">
                  <c:v>0.54300000000000004</c:v>
                </c:pt>
                <c:pt idx="20366">
                  <c:v>0.53200000000000003</c:v>
                </c:pt>
                <c:pt idx="20367">
                  <c:v>0.52200000000000002</c:v>
                </c:pt>
                <c:pt idx="20368">
                  <c:v>0.755</c:v>
                </c:pt>
                <c:pt idx="20369">
                  <c:v>0.73599999999999999</c:v>
                </c:pt>
                <c:pt idx="20370">
                  <c:v>0.76100000000000001</c:v>
                </c:pt>
                <c:pt idx="20371">
                  <c:v>0.75</c:v>
                </c:pt>
                <c:pt idx="20372">
                  <c:v>0.68799999999999994</c:v>
                </c:pt>
                <c:pt idx="20373">
                  <c:v>0.67500000000000004</c:v>
                </c:pt>
                <c:pt idx="20374">
                  <c:v>0.66100000000000003</c:v>
                </c:pt>
                <c:pt idx="20375">
                  <c:v>0.64700000000000002</c:v>
                </c:pt>
                <c:pt idx="20376">
                  <c:v>0.63400000000000001</c:v>
                </c:pt>
                <c:pt idx="20377">
                  <c:v>0.62</c:v>
                </c:pt>
                <c:pt idx="20378">
                  <c:v>0.59599999999999997</c:v>
                </c:pt>
                <c:pt idx="20379">
                  <c:v>0.58399999999999996</c:v>
                </c:pt>
                <c:pt idx="20380">
                  <c:v>0.71799999999999997</c:v>
                </c:pt>
                <c:pt idx="20381">
                  <c:v>0.70899999999999996</c:v>
                </c:pt>
                <c:pt idx="20382">
                  <c:v>0.69399999999999995</c:v>
                </c:pt>
                <c:pt idx="20383">
                  <c:v>0.69299999999999995</c:v>
                </c:pt>
                <c:pt idx="20384">
                  <c:v>0.67800000000000005</c:v>
                </c:pt>
                <c:pt idx="20385">
                  <c:v>0.66400000000000003</c:v>
                </c:pt>
                <c:pt idx="20386">
                  <c:v>0.64300000000000002</c:v>
                </c:pt>
                <c:pt idx="20387">
                  <c:v>0.63</c:v>
                </c:pt>
                <c:pt idx="20388">
                  <c:v>0.61599999999999999</c:v>
                </c:pt>
                <c:pt idx="20389">
                  <c:v>0.60399999999999998</c:v>
                </c:pt>
                <c:pt idx="20390">
                  <c:v>0.59099999999999997</c:v>
                </c:pt>
                <c:pt idx="20391">
                  <c:v>0.57899999999999996</c:v>
                </c:pt>
                <c:pt idx="20392">
                  <c:v>0.56799999999999995</c:v>
                </c:pt>
                <c:pt idx="20393">
                  <c:v>0.55600000000000005</c:v>
                </c:pt>
                <c:pt idx="20394">
                  <c:v>0.71299999999999997</c:v>
                </c:pt>
                <c:pt idx="20395">
                  <c:v>0.73799999999999999</c:v>
                </c:pt>
                <c:pt idx="20396">
                  <c:v>0.73099999999999998</c:v>
                </c:pt>
                <c:pt idx="20397">
                  <c:v>0.72099999999999997</c:v>
                </c:pt>
                <c:pt idx="20398">
                  <c:v>0.67300000000000004</c:v>
                </c:pt>
                <c:pt idx="20399">
                  <c:v>0.65900000000000003</c:v>
                </c:pt>
                <c:pt idx="20400">
                  <c:v>0.63900000000000001</c:v>
                </c:pt>
                <c:pt idx="20401">
                  <c:v>0.625</c:v>
                </c:pt>
                <c:pt idx="20402">
                  <c:v>0.61199999999999999</c:v>
                </c:pt>
                <c:pt idx="20403">
                  <c:v>0.59899999999999998</c:v>
                </c:pt>
                <c:pt idx="20404">
                  <c:v>0.58699999999999997</c:v>
                </c:pt>
                <c:pt idx="20405">
                  <c:v>0.57499999999999996</c:v>
                </c:pt>
                <c:pt idx="20406">
                  <c:v>0.56399999999999995</c:v>
                </c:pt>
                <c:pt idx="20407">
                  <c:v>0.55200000000000005</c:v>
                </c:pt>
                <c:pt idx="20408">
                  <c:v>0.74199999999999999</c:v>
                </c:pt>
                <c:pt idx="20409">
                  <c:v>0.73199999999999998</c:v>
                </c:pt>
                <c:pt idx="20410">
                  <c:v>0.72599999999999998</c:v>
                </c:pt>
                <c:pt idx="20411">
                  <c:v>0.71499999999999997</c:v>
                </c:pt>
                <c:pt idx="20412">
                  <c:v>0.66800000000000004</c:v>
                </c:pt>
                <c:pt idx="20413">
                  <c:v>0.65400000000000003</c:v>
                </c:pt>
                <c:pt idx="20414">
                  <c:v>0.63400000000000001</c:v>
                </c:pt>
                <c:pt idx="20415">
                  <c:v>0.623</c:v>
                </c:pt>
                <c:pt idx="20416">
                  <c:v>0.60799999999999998</c:v>
                </c:pt>
                <c:pt idx="20417">
                  <c:v>0.59499999999999997</c:v>
                </c:pt>
                <c:pt idx="20418">
                  <c:v>0.58299999999999996</c:v>
                </c:pt>
                <c:pt idx="20419">
                  <c:v>0.57099999999999995</c:v>
                </c:pt>
                <c:pt idx="20420">
                  <c:v>0.56000000000000005</c:v>
                </c:pt>
                <c:pt idx="20421">
                  <c:v>0.54800000000000004</c:v>
                </c:pt>
                <c:pt idx="20422">
                  <c:v>0.53700000000000003</c:v>
                </c:pt>
                <c:pt idx="20423">
                  <c:v>0.52700000000000002</c:v>
                </c:pt>
                <c:pt idx="20424">
                  <c:v>0.755</c:v>
                </c:pt>
                <c:pt idx="20425">
                  <c:v>0.73699999999999999</c:v>
                </c:pt>
                <c:pt idx="20426">
                  <c:v>0.76</c:v>
                </c:pt>
                <c:pt idx="20427">
                  <c:v>0.75</c:v>
                </c:pt>
                <c:pt idx="20428">
                  <c:v>0.71399999999999997</c:v>
                </c:pt>
                <c:pt idx="20429">
                  <c:v>0.66100000000000003</c:v>
                </c:pt>
                <c:pt idx="20430">
                  <c:v>0.64600000000000002</c:v>
                </c:pt>
                <c:pt idx="20431">
                  <c:v>0.627</c:v>
                </c:pt>
                <c:pt idx="20432">
                  <c:v>0.61499999999999999</c:v>
                </c:pt>
                <c:pt idx="20433">
                  <c:v>0.60299999999999998</c:v>
                </c:pt>
                <c:pt idx="20434">
                  <c:v>0.57999999999999996</c:v>
                </c:pt>
                <c:pt idx="20435">
                  <c:v>0.56899999999999995</c:v>
                </c:pt>
                <c:pt idx="20436">
                  <c:v>0.74</c:v>
                </c:pt>
                <c:pt idx="20437">
                  <c:v>0.72499999999999998</c:v>
                </c:pt>
                <c:pt idx="20438">
                  <c:v>0.72399999999999998</c:v>
                </c:pt>
                <c:pt idx="20439">
                  <c:v>0.70799999999999996</c:v>
                </c:pt>
                <c:pt idx="20440">
                  <c:v>0.65700000000000003</c:v>
                </c:pt>
                <c:pt idx="20441">
                  <c:v>0.64200000000000002</c:v>
                </c:pt>
                <c:pt idx="20442">
                  <c:v>0.623</c:v>
                </c:pt>
                <c:pt idx="20443">
                  <c:v>0.61099999999999999</c:v>
                </c:pt>
                <c:pt idx="20444">
                  <c:v>0.59899999999999998</c:v>
                </c:pt>
                <c:pt idx="20445">
                  <c:v>0.58699999999999997</c:v>
                </c:pt>
                <c:pt idx="20446">
                  <c:v>0.57599999999999996</c:v>
                </c:pt>
                <c:pt idx="20447">
                  <c:v>0.56399999999999995</c:v>
                </c:pt>
                <c:pt idx="20448">
                  <c:v>0.55300000000000005</c:v>
                </c:pt>
                <c:pt idx="20449">
                  <c:v>0.54300000000000004</c:v>
                </c:pt>
                <c:pt idx="20450">
                  <c:v>0.73399999999999999</c:v>
                </c:pt>
                <c:pt idx="20451">
                  <c:v>0.71899999999999997</c:v>
                </c:pt>
                <c:pt idx="20452">
                  <c:v>0.71899999999999997</c:v>
                </c:pt>
                <c:pt idx="20453">
                  <c:v>0.70299999999999996</c:v>
                </c:pt>
                <c:pt idx="20454">
                  <c:v>0.65200000000000002</c:v>
                </c:pt>
                <c:pt idx="20455">
                  <c:v>0.63700000000000001</c:v>
                </c:pt>
                <c:pt idx="20456">
                  <c:v>0.61899999999999999</c:v>
                </c:pt>
                <c:pt idx="20457">
                  <c:v>0.60699999999999998</c:v>
                </c:pt>
                <c:pt idx="20458">
                  <c:v>0.59499999999999997</c:v>
                </c:pt>
                <c:pt idx="20459">
                  <c:v>0.58299999999999996</c:v>
                </c:pt>
                <c:pt idx="20460">
                  <c:v>0.57199999999999995</c:v>
                </c:pt>
                <c:pt idx="20461">
                  <c:v>0.56000000000000005</c:v>
                </c:pt>
                <c:pt idx="20462">
                  <c:v>0.54900000000000004</c:v>
                </c:pt>
                <c:pt idx="20463">
                  <c:v>0.53900000000000003</c:v>
                </c:pt>
                <c:pt idx="20464">
                  <c:v>0.72899999999999998</c:v>
                </c:pt>
                <c:pt idx="20465">
                  <c:v>0.71399999999999997</c:v>
                </c:pt>
                <c:pt idx="20466">
                  <c:v>0.71299999999999997</c:v>
                </c:pt>
                <c:pt idx="20467">
                  <c:v>0.69799999999999995</c:v>
                </c:pt>
                <c:pt idx="20468">
                  <c:v>0.67500000000000004</c:v>
                </c:pt>
                <c:pt idx="20469">
                  <c:v>0.65800000000000003</c:v>
                </c:pt>
                <c:pt idx="20470">
                  <c:v>0.61799999999999999</c:v>
                </c:pt>
                <c:pt idx="20471">
                  <c:v>0.60299999999999998</c:v>
                </c:pt>
                <c:pt idx="20472">
                  <c:v>0.59099999999999997</c:v>
                </c:pt>
                <c:pt idx="20473">
                  <c:v>0.57899999999999996</c:v>
                </c:pt>
                <c:pt idx="20474">
                  <c:v>0.56699999999999995</c:v>
                </c:pt>
                <c:pt idx="20475">
                  <c:v>0.55600000000000005</c:v>
                </c:pt>
                <c:pt idx="20476">
                  <c:v>0.54600000000000004</c:v>
                </c:pt>
                <c:pt idx="20477">
                  <c:v>0.53500000000000003</c:v>
                </c:pt>
                <c:pt idx="20478">
                  <c:v>0.52500000000000002</c:v>
                </c:pt>
                <c:pt idx="20479">
                  <c:v>0.51500000000000001</c:v>
                </c:pt>
                <c:pt idx="20480">
                  <c:v>0.73299999999999998</c:v>
                </c:pt>
                <c:pt idx="20481">
                  <c:v>0.72399999999999998</c:v>
                </c:pt>
                <c:pt idx="20482">
                  <c:v>0.746</c:v>
                </c:pt>
                <c:pt idx="20483">
                  <c:v>0.76600000000000001</c:v>
                </c:pt>
                <c:pt idx="20484">
                  <c:v>0.66100000000000003</c:v>
                </c:pt>
                <c:pt idx="20485">
                  <c:v>0.59899999999999998</c:v>
                </c:pt>
                <c:pt idx="20486">
                  <c:v>0.58499999999999996</c:v>
                </c:pt>
                <c:pt idx="20487">
                  <c:v>0.56699999999999995</c:v>
                </c:pt>
                <c:pt idx="20488">
                  <c:v>0.55700000000000005</c:v>
                </c:pt>
                <c:pt idx="20489">
                  <c:v>0.54900000000000004</c:v>
                </c:pt>
                <c:pt idx="20490">
                  <c:v>0.53</c:v>
                </c:pt>
                <c:pt idx="20491">
                  <c:v>0.52100000000000002</c:v>
                </c:pt>
                <c:pt idx="20492">
                  <c:v>0.72399999999999998</c:v>
                </c:pt>
                <c:pt idx="20493">
                  <c:v>0.68</c:v>
                </c:pt>
                <c:pt idx="20494">
                  <c:v>0.67200000000000004</c:v>
                </c:pt>
                <c:pt idx="20495">
                  <c:v>0.65600000000000003</c:v>
                </c:pt>
                <c:pt idx="20496">
                  <c:v>0.59399999999999997</c:v>
                </c:pt>
                <c:pt idx="20497">
                  <c:v>0.58099999999999996</c:v>
                </c:pt>
                <c:pt idx="20498">
                  <c:v>0.56299999999999994</c:v>
                </c:pt>
                <c:pt idx="20499">
                  <c:v>0.55300000000000005</c:v>
                </c:pt>
                <c:pt idx="20500">
                  <c:v>0.54500000000000004</c:v>
                </c:pt>
                <c:pt idx="20501">
                  <c:v>0.53600000000000003</c:v>
                </c:pt>
                <c:pt idx="20502">
                  <c:v>0.52700000000000002</c:v>
                </c:pt>
                <c:pt idx="20503">
                  <c:v>0.51800000000000002</c:v>
                </c:pt>
                <c:pt idx="20504">
                  <c:v>0.50900000000000001</c:v>
                </c:pt>
                <c:pt idx="20505">
                  <c:v>0.501</c:v>
                </c:pt>
                <c:pt idx="20506">
                  <c:v>0.71799999999999997</c:v>
                </c:pt>
                <c:pt idx="20507">
                  <c:v>0.67500000000000004</c:v>
                </c:pt>
                <c:pt idx="20508">
                  <c:v>0.66700000000000004</c:v>
                </c:pt>
                <c:pt idx="20509">
                  <c:v>0.65200000000000002</c:v>
                </c:pt>
                <c:pt idx="20510">
                  <c:v>0.59</c:v>
                </c:pt>
                <c:pt idx="20511">
                  <c:v>0.57699999999999996</c:v>
                </c:pt>
                <c:pt idx="20512">
                  <c:v>0.55900000000000005</c:v>
                </c:pt>
                <c:pt idx="20513">
                  <c:v>0.55000000000000004</c:v>
                </c:pt>
                <c:pt idx="20514">
                  <c:v>0.54200000000000004</c:v>
                </c:pt>
                <c:pt idx="20515">
                  <c:v>0.53200000000000003</c:v>
                </c:pt>
                <c:pt idx="20516">
                  <c:v>0.52300000000000002</c:v>
                </c:pt>
                <c:pt idx="20517">
                  <c:v>0.51400000000000001</c:v>
                </c:pt>
                <c:pt idx="20518">
                  <c:v>0.50600000000000001</c:v>
                </c:pt>
                <c:pt idx="20519">
                  <c:v>0.497</c:v>
                </c:pt>
                <c:pt idx="20520">
                  <c:v>0.71199999999999997</c:v>
                </c:pt>
                <c:pt idx="20521">
                  <c:v>0.67</c:v>
                </c:pt>
                <c:pt idx="20522">
                  <c:v>0.66200000000000003</c:v>
                </c:pt>
                <c:pt idx="20523">
                  <c:v>0.64700000000000002</c:v>
                </c:pt>
                <c:pt idx="20524">
                  <c:v>0.63600000000000001</c:v>
                </c:pt>
                <c:pt idx="20525">
                  <c:v>0.623</c:v>
                </c:pt>
                <c:pt idx="20526">
                  <c:v>0.55600000000000005</c:v>
                </c:pt>
                <c:pt idx="20527">
                  <c:v>0.54600000000000004</c:v>
                </c:pt>
                <c:pt idx="20528">
                  <c:v>0.53800000000000003</c:v>
                </c:pt>
                <c:pt idx="20529">
                  <c:v>0.52900000000000003</c:v>
                </c:pt>
                <c:pt idx="20530">
                  <c:v>0.52</c:v>
                </c:pt>
                <c:pt idx="20531">
                  <c:v>0.51100000000000001</c:v>
                </c:pt>
                <c:pt idx="20532">
                  <c:v>0.502</c:v>
                </c:pt>
                <c:pt idx="20533">
                  <c:v>0.49399999999999999</c:v>
                </c:pt>
                <c:pt idx="20534">
                  <c:v>0.48599999999999999</c:v>
                </c:pt>
                <c:pt idx="20535">
                  <c:v>0.47799999999999998</c:v>
                </c:pt>
                <c:pt idx="20536">
                  <c:v>0.71599999999999997</c:v>
                </c:pt>
                <c:pt idx="20537">
                  <c:v>0.70699999999999996</c:v>
                </c:pt>
                <c:pt idx="20538">
                  <c:v>0.71099999999999997</c:v>
                </c:pt>
                <c:pt idx="20539">
                  <c:v>0.71699999999999997</c:v>
                </c:pt>
                <c:pt idx="20540">
                  <c:v>0.75700000000000001</c:v>
                </c:pt>
                <c:pt idx="20541">
                  <c:v>0.76300000000000001</c:v>
                </c:pt>
                <c:pt idx="20542">
                  <c:v>0.753</c:v>
                </c:pt>
                <c:pt idx="20543">
                  <c:v>0.75800000000000001</c:v>
                </c:pt>
                <c:pt idx="20544">
                  <c:v>0.748</c:v>
                </c:pt>
                <c:pt idx="20545">
                  <c:v>0.74399999999999999</c:v>
                </c:pt>
                <c:pt idx="20546">
                  <c:v>0.76900000000000002</c:v>
                </c:pt>
                <c:pt idx="20547">
                  <c:v>0.75800000000000001</c:v>
                </c:pt>
                <c:pt idx="20548">
                  <c:v>0.73899999999999999</c:v>
                </c:pt>
                <c:pt idx="20549">
                  <c:v>0.77500000000000002</c:v>
                </c:pt>
                <c:pt idx="20550">
                  <c:v>0.76300000000000001</c:v>
                </c:pt>
                <c:pt idx="20551">
                  <c:v>0.753</c:v>
                </c:pt>
                <c:pt idx="20552">
                  <c:v>0.77</c:v>
                </c:pt>
                <c:pt idx="20553">
                  <c:v>0.8</c:v>
                </c:pt>
                <c:pt idx="20554">
                  <c:v>0.76300000000000001</c:v>
                </c:pt>
                <c:pt idx="20555">
                  <c:v>0.753</c:v>
                </c:pt>
                <c:pt idx="20556">
                  <c:v>0.752</c:v>
                </c:pt>
                <c:pt idx="20557">
                  <c:v>0.75800000000000001</c:v>
                </c:pt>
                <c:pt idx="20558">
                  <c:v>0.748</c:v>
                </c:pt>
                <c:pt idx="20559">
                  <c:v>0.747</c:v>
                </c:pt>
                <c:pt idx="20560">
                  <c:v>0.753</c:v>
                </c:pt>
                <c:pt idx="20561">
                  <c:v>0.78500000000000003</c:v>
                </c:pt>
                <c:pt idx="20562">
                  <c:v>0.77400000000000002</c:v>
                </c:pt>
                <c:pt idx="20563">
                  <c:v>0.76700000000000002</c:v>
                </c:pt>
                <c:pt idx="20564">
                  <c:v>0.78</c:v>
                </c:pt>
                <c:pt idx="20565">
                  <c:v>0.76900000000000002</c:v>
                </c:pt>
                <c:pt idx="20566">
                  <c:v>0.77400000000000002</c:v>
                </c:pt>
                <c:pt idx="20567">
                  <c:v>0.76400000000000001</c:v>
                </c:pt>
                <c:pt idx="20568">
                  <c:v>0.78600000000000003</c:v>
                </c:pt>
                <c:pt idx="20569">
                  <c:v>0.77500000000000002</c:v>
                </c:pt>
                <c:pt idx="20570">
                  <c:v>0.76400000000000001</c:v>
                </c:pt>
                <c:pt idx="20571">
                  <c:v>0.74199999999999999</c:v>
                </c:pt>
                <c:pt idx="20572">
                  <c:v>0.86599999999999999</c:v>
                </c:pt>
                <c:pt idx="20573">
                  <c:v>0.81499999999999995</c:v>
                </c:pt>
                <c:pt idx="20574">
                  <c:v>0.8</c:v>
                </c:pt>
                <c:pt idx="20575">
                  <c:v>0.77300000000000002</c:v>
                </c:pt>
                <c:pt idx="20576">
                  <c:v>0.76300000000000001</c:v>
                </c:pt>
                <c:pt idx="20577">
                  <c:v>0.76600000000000001</c:v>
                </c:pt>
                <c:pt idx="20578">
                  <c:v>0.76800000000000002</c:v>
                </c:pt>
                <c:pt idx="20579">
                  <c:v>0.75900000000000001</c:v>
                </c:pt>
                <c:pt idx="20580">
                  <c:v>0.76100000000000001</c:v>
                </c:pt>
                <c:pt idx="20581">
                  <c:v>0.75700000000000001</c:v>
                </c:pt>
                <c:pt idx="20582">
                  <c:v>0.76400000000000001</c:v>
                </c:pt>
                <c:pt idx="20583">
                  <c:v>0.80700000000000005</c:v>
                </c:pt>
                <c:pt idx="20584">
                  <c:v>0.77</c:v>
                </c:pt>
                <c:pt idx="20585">
                  <c:v>0.77300000000000002</c:v>
                </c:pt>
                <c:pt idx="20586">
                  <c:v>0.76500000000000001</c:v>
                </c:pt>
                <c:pt idx="20587">
                  <c:v>0.80700000000000005</c:v>
                </c:pt>
                <c:pt idx="20588">
                  <c:v>0.76800000000000002</c:v>
                </c:pt>
                <c:pt idx="20589">
                  <c:v>0.76</c:v>
                </c:pt>
                <c:pt idx="20590">
                  <c:v>0.80100000000000005</c:v>
                </c:pt>
                <c:pt idx="20591">
                  <c:v>0.79</c:v>
                </c:pt>
                <c:pt idx="20592">
                  <c:v>0.78200000000000003</c:v>
                </c:pt>
                <c:pt idx="20593">
                  <c:v>0.71099999999999997</c:v>
                </c:pt>
                <c:pt idx="20594">
                  <c:v>0.78</c:v>
                </c:pt>
                <c:pt idx="20595">
                  <c:v>0.77100000000000002</c:v>
                </c:pt>
                <c:pt idx="20596">
                  <c:v>0.77900000000000003</c:v>
                </c:pt>
                <c:pt idx="20597">
                  <c:v>0.78200000000000003</c:v>
                </c:pt>
                <c:pt idx="20598">
                  <c:v>0.77400000000000002</c:v>
                </c:pt>
                <c:pt idx="20599">
                  <c:v>0.77700000000000002</c:v>
                </c:pt>
                <c:pt idx="20600">
                  <c:v>0.76900000000000002</c:v>
                </c:pt>
                <c:pt idx="20601">
                  <c:v>0.77100000000000002</c:v>
                </c:pt>
                <c:pt idx="20602">
                  <c:v>0.78400000000000003</c:v>
                </c:pt>
                <c:pt idx="20603">
                  <c:v>0.83199999999999996</c:v>
                </c:pt>
                <c:pt idx="20604">
                  <c:v>0.82399999999999995</c:v>
                </c:pt>
                <c:pt idx="20605">
                  <c:v>0.78800000000000003</c:v>
                </c:pt>
                <c:pt idx="20606">
                  <c:v>0.77100000000000002</c:v>
                </c:pt>
                <c:pt idx="20607">
                  <c:v>0.77300000000000002</c:v>
                </c:pt>
                <c:pt idx="20608">
                  <c:v>0.76400000000000001</c:v>
                </c:pt>
                <c:pt idx="20609">
                  <c:v>0.76700000000000002</c:v>
                </c:pt>
                <c:pt idx="20610">
                  <c:v>0.76800000000000002</c:v>
                </c:pt>
                <c:pt idx="20611">
                  <c:v>0.75900000000000001</c:v>
                </c:pt>
                <c:pt idx="20612">
                  <c:v>0.76200000000000001</c:v>
                </c:pt>
                <c:pt idx="20613">
                  <c:v>0.77300000000000002</c:v>
                </c:pt>
                <c:pt idx="20614">
                  <c:v>0.81699999999999995</c:v>
                </c:pt>
                <c:pt idx="20615">
                  <c:v>0.80700000000000005</c:v>
                </c:pt>
                <c:pt idx="20616">
                  <c:v>0.76900000000000002</c:v>
                </c:pt>
                <c:pt idx="20617">
                  <c:v>0.77100000000000002</c:v>
                </c:pt>
                <c:pt idx="20618">
                  <c:v>0.76400000000000001</c:v>
                </c:pt>
                <c:pt idx="20619">
                  <c:v>0.80700000000000005</c:v>
                </c:pt>
                <c:pt idx="20620">
                  <c:v>0.76700000000000002</c:v>
                </c:pt>
                <c:pt idx="20621">
                  <c:v>0.78600000000000003</c:v>
                </c:pt>
                <c:pt idx="20622">
                  <c:v>0.75900000000000001</c:v>
                </c:pt>
                <c:pt idx="20623">
                  <c:v>0.78900000000000003</c:v>
                </c:pt>
                <c:pt idx="20624">
                  <c:v>0.78100000000000003</c:v>
                </c:pt>
                <c:pt idx="20625">
                  <c:v>0.70899999999999996</c:v>
                </c:pt>
                <c:pt idx="20626">
                  <c:v>0.77900000000000003</c:v>
                </c:pt>
                <c:pt idx="20627">
                  <c:v>0.77700000000000002</c:v>
                </c:pt>
                <c:pt idx="20628">
                  <c:v>0.77800000000000002</c:v>
                </c:pt>
                <c:pt idx="20629">
                  <c:v>0.77500000000000002</c:v>
                </c:pt>
                <c:pt idx="20630">
                  <c:v>0.77300000000000002</c:v>
                </c:pt>
                <c:pt idx="20631">
                  <c:v>0.77</c:v>
                </c:pt>
                <c:pt idx="20632">
                  <c:v>0.76800000000000002</c:v>
                </c:pt>
                <c:pt idx="20633">
                  <c:v>0.76500000000000001</c:v>
                </c:pt>
                <c:pt idx="20634">
                  <c:v>0.78300000000000003</c:v>
                </c:pt>
                <c:pt idx="20635">
                  <c:v>0.83299999999999996</c:v>
                </c:pt>
                <c:pt idx="20636">
                  <c:v>0.76300000000000001</c:v>
                </c:pt>
                <c:pt idx="20637">
                  <c:v>0.76600000000000001</c:v>
                </c:pt>
                <c:pt idx="20638">
                  <c:v>0.75800000000000001</c:v>
                </c:pt>
                <c:pt idx="20639">
                  <c:v>0.76200000000000001</c:v>
                </c:pt>
                <c:pt idx="20640">
                  <c:v>0.753</c:v>
                </c:pt>
                <c:pt idx="20641">
                  <c:v>0.77100000000000002</c:v>
                </c:pt>
                <c:pt idx="20642">
                  <c:v>0.81100000000000005</c:v>
                </c:pt>
                <c:pt idx="20643">
                  <c:v>0.80100000000000005</c:v>
                </c:pt>
                <c:pt idx="20644">
                  <c:v>0.76600000000000001</c:v>
                </c:pt>
                <c:pt idx="20645">
                  <c:v>0.76200000000000001</c:v>
                </c:pt>
                <c:pt idx="20646">
                  <c:v>0.80500000000000005</c:v>
                </c:pt>
                <c:pt idx="20647">
                  <c:v>0.79500000000000004</c:v>
                </c:pt>
                <c:pt idx="20648">
                  <c:v>0.75700000000000001</c:v>
                </c:pt>
                <c:pt idx="20649">
                  <c:v>0.76</c:v>
                </c:pt>
                <c:pt idx="20650">
                  <c:v>0.752</c:v>
                </c:pt>
                <c:pt idx="20651">
                  <c:v>0.752</c:v>
                </c:pt>
                <c:pt idx="20652">
                  <c:v>0.78200000000000003</c:v>
                </c:pt>
                <c:pt idx="20653">
                  <c:v>0.77400000000000002</c:v>
                </c:pt>
                <c:pt idx="20654">
                  <c:v>0.747</c:v>
                </c:pt>
                <c:pt idx="20655">
                  <c:v>0.77700000000000002</c:v>
                </c:pt>
                <c:pt idx="20656">
                  <c:v>0.76900000000000002</c:v>
                </c:pt>
                <c:pt idx="20657">
                  <c:v>0.77200000000000002</c:v>
                </c:pt>
                <c:pt idx="20658">
                  <c:v>0.77400000000000002</c:v>
                </c:pt>
                <c:pt idx="20659">
                  <c:v>0.76500000000000001</c:v>
                </c:pt>
                <c:pt idx="20660">
                  <c:v>0.76700000000000002</c:v>
                </c:pt>
                <c:pt idx="20661">
                  <c:v>0.76900000000000002</c:v>
                </c:pt>
                <c:pt idx="20662">
                  <c:v>0.76200000000000001</c:v>
                </c:pt>
                <c:pt idx="20663">
                  <c:v>0.76400000000000001</c:v>
                </c:pt>
                <c:pt idx="20664">
                  <c:v>0.78500000000000003</c:v>
                </c:pt>
                <c:pt idx="20665">
                  <c:v>0.78200000000000003</c:v>
                </c:pt>
                <c:pt idx="20666">
                  <c:v>0.77100000000000002</c:v>
                </c:pt>
                <c:pt idx="20667">
                  <c:v>0.82</c:v>
                </c:pt>
                <c:pt idx="20668">
                  <c:v>0.75900000000000001</c:v>
                </c:pt>
                <c:pt idx="20669">
                  <c:v>0.76200000000000001</c:v>
                </c:pt>
                <c:pt idx="20670">
                  <c:v>0.753</c:v>
                </c:pt>
                <c:pt idx="20671">
                  <c:v>0.75700000000000001</c:v>
                </c:pt>
                <c:pt idx="20672">
                  <c:v>0.748</c:v>
                </c:pt>
                <c:pt idx="20673">
                  <c:v>0.73099999999999998</c:v>
                </c:pt>
                <c:pt idx="20674">
                  <c:v>0.751</c:v>
                </c:pt>
                <c:pt idx="20675">
                  <c:v>0.74199999999999999</c:v>
                </c:pt>
                <c:pt idx="20676">
                  <c:v>0.76300000000000001</c:v>
                </c:pt>
                <c:pt idx="20677">
                  <c:v>0.74</c:v>
                </c:pt>
                <c:pt idx="20678">
                  <c:v>0.746</c:v>
                </c:pt>
                <c:pt idx="20679">
                  <c:v>0.73699999999999999</c:v>
                </c:pt>
                <c:pt idx="20680">
                  <c:v>0.73499999999999999</c:v>
                </c:pt>
                <c:pt idx="20681">
                  <c:v>0.73899999999999999</c:v>
                </c:pt>
                <c:pt idx="20682">
                  <c:v>0.73</c:v>
                </c:pt>
                <c:pt idx="20683">
                  <c:v>0.73599999999999999</c:v>
                </c:pt>
                <c:pt idx="20684">
                  <c:v>0.77100000000000002</c:v>
                </c:pt>
                <c:pt idx="20685">
                  <c:v>0.76100000000000001</c:v>
                </c:pt>
                <c:pt idx="20686">
                  <c:v>0.755</c:v>
                </c:pt>
                <c:pt idx="20687">
                  <c:v>0.76600000000000001</c:v>
                </c:pt>
                <c:pt idx="20688">
                  <c:v>0.75600000000000001</c:v>
                </c:pt>
                <c:pt idx="20689">
                  <c:v>0.76200000000000001</c:v>
                </c:pt>
                <c:pt idx="20690">
                  <c:v>0.75600000000000001</c:v>
                </c:pt>
                <c:pt idx="20691">
                  <c:v>0.76300000000000001</c:v>
                </c:pt>
                <c:pt idx="20692">
                  <c:v>0.77500000000000002</c:v>
                </c:pt>
                <c:pt idx="20693">
                  <c:v>0.76800000000000002</c:v>
                </c:pt>
                <c:pt idx="20694">
                  <c:v>0.76900000000000002</c:v>
                </c:pt>
                <c:pt idx="20695">
                  <c:v>0.76200000000000001</c:v>
                </c:pt>
                <c:pt idx="20696">
                  <c:v>0.76400000000000001</c:v>
                </c:pt>
                <c:pt idx="20697">
                  <c:v>0.75700000000000001</c:v>
                </c:pt>
                <c:pt idx="20698">
                  <c:v>0.72499999999999998</c:v>
                </c:pt>
                <c:pt idx="20699">
                  <c:v>0.72599999999999998</c:v>
                </c:pt>
                <c:pt idx="20700">
                  <c:v>0.75800000000000001</c:v>
                </c:pt>
                <c:pt idx="20701">
                  <c:v>0.754</c:v>
                </c:pt>
                <c:pt idx="20702">
                  <c:v>0.71199999999999997</c:v>
                </c:pt>
                <c:pt idx="20703">
                  <c:v>0.749</c:v>
                </c:pt>
                <c:pt idx="20704">
                  <c:v>0.74199999999999999</c:v>
                </c:pt>
                <c:pt idx="20705">
                  <c:v>0.75</c:v>
                </c:pt>
                <c:pt idx="20706">
                  <c:v>0.73699999999999999</c:v>
                </c:pt>
                <c:pt idx="20707">
                  <c:v>0.745</c:v>
                </c:pt>
                <c:pt idx="20708">
                  <c:v>0.73199999999999998</c:v>
                </c:pt>
                <c:pt idx="20709">
                  <c:v>0.74</c:v>
                </c:pt>
                <c:pt idx="20710">
                  <c:v>0.76500000000000001</c:v>
                </c:pt>
                <c:pt idx="20711">
                  <c:v>0.74099999999999999</c:v>
                </c:pt>
                <c:pt idx="20712">
                  <c:v>0.76</c:v>
                </c:pt>
                <c:pt idx="20713">
                  <c:v>0.73599999999999999</c:v>
                </c:pt>
                <c:pt idx="20714">
                  <c:v>0.754</c:v>
                </c:pt>
                <c:pt idx="20715">
                  <c:v>0.73099999999999998</c:v>
                </c:pt>
                <c:pt idx="20716">
                  <c:v>0.72199999999999998</c:v>
                </c:pt>
                <c:pt idx="20717">
                  <c:v>0.748</c:v>
                </c:pt>
                <c:pt idx="20718">
                  <c:v>0.71699999999999997</c:v>
                </c:pt>
                <c:pt idx="20719">
                  <c:v>0.74299999999999999</c:v>
                </c:pt>
                <c:pt idx="20720">
                  <c:v>0.86299999999999999</c:v>
                </c:pt>
                <c:pt idx="20721">
                  <c:v>0.79800000000000004</c:v>
                </c:pt>
                <c:pt idx="20722">
                  <c:v>0.78</c:v>
                </c:pt>
                <c:pt idx="20723">
                  <c:v>0.76100000000000001</c:v>
                </c:pt>
                <c:pt idx="20724">
                  <c:v>0.76300000000000001</c:v>
                </c:pt>
                <c:pt idx="20725">
                  <c:v>0.75700000000000001</c:v>
                </c:pt>
                <c:pt idx="20726">
                  <c:v>0.75900000000000001</c:v>
                </c:pt>
                <c:pt idx="20727">
                  <c:v>0.80500000000000005</c:v>
                </c:pt>
                <c:pt idx="20728">
                  <c:v>0.76900000000000002</c:v>
                </c:pt>
                <c:pt idx="20729">
                  <c:v>0.8</c:v>
                </c:pt>
                <c:pt idx="20730">
                  <c:v>0.76400000000000001</c:v>
                </c:pt>
                <c:pt idx="20731">
                  <c:v>0.79400000000000004</c:v>
                </c:pt>
                <c:pt idx="20732">
                  <c:v>0.75900000000000001</c:v>
                </c:pt>
                <c:pt idx="20733">
                  <c:v>0.749</c:v>
                </c:pt>
                <c:pt idx="20734">
                  <c:v>0.754</c:v>
                </c:pt>
                <c:pt idx="20735">
                  <c:v>0.74399999999999999</c:v>
                </c:pt>
                <c:pt idx="20736">
                  <c:v>0.749</c:v>
                </c:pt>
                <c:pt idx="20737">
                  <c:v>0.73899999999999999</c:v>
                </c:pt>
                <c:pt idx="20738">
                  <c:v>0.74399999999999999</c:v>
                </c:pt>
                <c:pt idx="20739">
                  <c:v>0.76900000000000002</c:v>
                </c:pt>
                <c:pt idx="20740">
                  <c:v>0.82499999999999996</c:v>
                </c:pt>
                <c:pt idx="20741">
                  <c:v>0.77100000000000002</c:v>
                </c:pt>
                <c:pt idx="20742">
                  <c:v>0.77200000000000002</c:v>
                </c:pt>
                <c:pt idx="20743">
                  <c:v>0.76400000000000001</c:v>
                </c:pt>
                <c:pt idx="20744">
                  <c:v>0.76700000000000002</c:v>
                </c:pt>
                <c:pt idx="20745">
                  <c:v>0.75900000000000001</c:v>
                </c:pt>
                <c:pt idx="20746">
                  <c:v>0.76200000000000001</c:v>
                </c:pt>
                <c:pt idx="20747">
                  <c:v>0.80700000000000005</c:v>
                </c:pt>
                <c:pt idx="20748">
                  <c:v>0.77200000000000002</c:v>
                </c:pt>
                <c:pt idx="20749">
                  <c:v>0.80100000000000005</c:v>
                </c:pt>
                <c:pt idx="20750">
                  <c:v>0.76600000000000001</c:v>
                </c:pt>
                <c:pt idx="20751">
                  <c:v>0.79600000000000004</c:v>
                </c:pt>
                <c:pt idx="20752">
                  <c:v>0.76100000000000001</c:v>
                </c:pt>
                <c:pt idx="20753">
                  <c:v>0.75</c:v>
                </c:pt>
                <c:pt idx="20754">
                  <c:v>0.755</c:v>
                </c:pt>
                <c:pt idx="20755">
                  <c:v>0.745</c:v>
                </c:pt>
                <c:pt idx="20756">
                  <c:v>0.75</c:v>
                </c:pt>
                <c:pt idx="20757">
                  <c:v>0.73899999999999999</c:v>
                </c:pt>
                <c:pt idx="20758">
                  <c:v>0.745</c:v>
                </c:pt>
                <c:pt idx="20759">
                  <c:v>0.77</c:v>
                </c:pt>
                <c:pt idx="20760">
                  <c:v>0.76400000000000001</c:v>
                </c:pt>
                <c:pt idx="20761">
                  <c:v>0.75900000000000001</c:v>
                </c:pt>
                <c:pt idx="20762">
                  <c:v>0.76200000000000001</c:v>
                </c:pt>
                <c:pt idx="20763">
                  <c:v>0.754</c:v>
                </c:pt>
                <c:pt idx="20764">
                  <c:v>0.77300000000000002</c:v>
                </c:pt>
                <c:pt idx="20765">
                  <c:v>0.80200000000000005</c:v>
                </c:pt>
                <c:pt idx="20766">
                  <c:v>0.76700000000000002</c:v>
                </c:pt>
                <c:pt idx="20767">
                  <c:v>0.79600000000000004</c:v>
                </c:pt>
                <c:pt idx="20768">
                  <c:v>0.76200000000000001</c:v>
                </c:pt>
                <c:pt idx="20769">
                  <c:v>0.79100000000000004</c:v>
                </c:pt>
                <c:pt idx="20770">
                  <c:v>0.75600000000000001</c:v>
                </c:pt>
                <c:pt idx="20771">
                  <c:v>0.745</c:v>
                </c:pt>
                <c:pt idx="20772">
                  <c:v>0.751</c:v>
                </c:pt>
                <c:pt idx="20773">
                  <c:v>0.74</c:v>
                </c:pt>
                <c:pt idx="20774">
                  <c:v>0.745</c:v>
                </c:pt>
                <c:pt idx="20775">
                  <c:v>0.73499999999999999</c:v>
                </c:pt>
                <c:pt idx="20776">
                  <c:v>0.74</c:v>
                </c:pt>
                <c:pt idx="20777">
                  <c:v>0.76500000000000001</c:v>
                </c:pt>
                <c:pt idx="20778">
                  <c:v>0.75900000000000001</c:v>
                </c:pt>
                <c:pt idx="20779">
                  <c:v>0.76</c:v>
                </c:pt>
                <c:pt idx="20780">
                  <c:v>0.76200000000000001</c:v>
                </c:pt>
                <c:pt idx="20781">
                  <c:v>0.75700000000000001</c:v>
                </c:pt>
                <c:pt idx="20782">
                  <c:v>0.74299999999999999</c:v>
                </c:pt>
                <c:pt idx="20783">
                  <c:v>0.751</c:v>
                </c:pt>
                <c:pt idx="20784">
                  <c:v>0.74299999999999999</c:v>
                </c:pt>
                <c:pt idx="20785">
                  <c:v>0.746</c:v>
                </c:pt>
                <c:pt idx="20786">
                  <c:v>0.73799999999999999</c:v>
                </c:pt>
                <c:pt idx="20787">
                  <c:v>0.74</c:v>
                </c:pt>
                <c:pt idx="20788">
                  <c:v>0.73299999999999998</c:v>
                </c:pt>
                <c:pt idx="20789">
                  <c:v>0.73499999999999999</c:v>
                </c:pt>
                <c:pt idx="20790">
                  <c:v>0.72699999999999998</c:v>
                </c:pt>
                <c:pt idx="20791">
                  <c:v>0.754</c:v>
                </c:pt>
                <c:pt idx="20792">
                  <c:v>0.74399999999999999</c:v>
                </c:pt>
                <c:pt idx="20793">
                  <c:v>0.749</c:v>
                </c:pt>
                <c:pt idx="20794">
                  <c:v>0.73899999999999999</c:v>
                </c:pt>
                <c:pt idx="20795">
                  <c:v>0.74399999999999999</c:v>
                </c:pt>
                <c:pt idx="20796">
                  <c:v>0.73399999999999999</c:v>
                </c:pt>
                <c:pt idx="20797">
                  <c:v>0.73899999999999999</c:v>
                </c:pt>
                <c:pt idx="20798">
                  <c:v>0.71699999999999997</c:v>
                </c:pt>
                <c:pt idx="20799">
                  <c:v>0.72099999999999997</c:v>
                </c:pt>
                <c:pt idx="20800">
                  <c:v>0.76</c:v>
                </c:pt>
                <c:pt idx="20801">
                  <c:v>0.72</c:v>
                </c:pt>
                <c:pt idx="20802">
                  <c:v>0.76500000000000001</c:v>
                </c:pt>
                <c:pt idx="20803">
                  <c:v>0.755</c:v>
                </c:pt>
                <c:pt idx="20804">
                  <c:v>0.71599999999999997</c:v>
                </c:pt>
                <c:pt idx="20805">
                  <c:v>0.70599999999999996</c:v>
                </c:pt>
                <c:pt idx="20806">
                  <c:v>0.76</c:v>
                </c:pt>
                <c:pt idx="20807">
                  <c:v>0.751</c:v>
                </c:pt>
                <c:pt idx="20808">
                  <c:v>0.746</c:v>
                </c:pt>
                <c:pt idx="20809">
                  <c:v>0.73599999999999999</c:v>
                </c:pt>
                <c:pt idx="20810">
                  <c:v>0.77100000000000002</c:v>
                </c:pt>
                <c:pt idx="20811">
                  <c:v>0.76100000000000001</c:v>
                </c:pt>
                <c:pt idx="20812">
                  <c:v>0.74099999999999999</c:v>
                </c:pt>
                <c:pt idx="20813">
                  <c:v>0.80200000000000005</c:v>
                </c:pt>
                <c:pt idx="20814">
                  <c:v>0.76600000000000001</c:v>
                </c:pt>
                <c:pt idx="20815">
                  <c:v>0.755</c:v>
                </c:pt>
                <c:pt idx="20816">
                  <c:v>0.79700000000000004</c:v>
                </c:pt>
                <c:pt idx="20817">
                  <c:v>0.76100000000000001</c:v>
                </c:pt>
                <c:pt idx="20818">
                  <c:v>0.75</c:v>
                </c:pt>
                <c:pt idx="20819">
                  <c:v>0.75</c:v>
                </c:pt>
                <c:pt idx="20820">
                  <c:v>0.755</c:v>
                </c:pt>
                <c:pt idx="20821">
                  <c:v>0.745</c:v>
                </c:pt>
                <c:pt idx="20822">
                  <c:v>0.75</c:v>
                </c:pt>
                <c:pt idx="20823">
                  <c:v>0.74</c:v>
                </c:pt>
                <c:pt idx="20824">
                  <c:v>0.745</c:v>
                </c:pt>
                <c:pt idx="20825">
                  <c:v>0.77200000000000002</c:v>
                </c:pt>
                <c:pt idx="20826">
                  <c:v>0.76500000000000001</c:v>
                </c:pt>
                <c:pt idx="20827">
                  <c:v>0.76700000000000002</c:v>
                </c:pt>
                <c:pt idx="20828">
                  <c:v>0.75900000000000001</c:v>
                </c:pt>
                <c:pt idx="20829">
                  <c:v>0.86199999999999999</c:v>
                </c:pt>
                <c:pt idx="20830">
                  <c:v>0.82699999999999996</c:v>
                </c:pt>
                <c:pt idx="20831">
                  <c:v>0.81</c:v>
                </c:pt>
                <c:pt idx="20832">
                  <c:v>0.79600000000000004</c:v>
                </c:pt>
                <c:pt idx="20833">
                  <c:v>0.78100000000000003</c:v>
                </c:pt>
                <c:pt idx="20834">
                  <c:v>0.76300000000000001</c:v>
                </c:pt>
                <c:pt idx="20835">
                  <c:v>0.77500000000000002</c:v>
                </c:pt>
                <c:pt idx="20836">
                  <c:v>0.76500000000000001</c:v>
                </c:pt>
                <c:pt idx="20837">
                  <c:v>0.76800000000000002</c:v>
                </c:pt>
                <c:pt idx="20838">
                  <c:v>0.75800000000000001</c:v>
                </c:pt>
                <c:pt idx="20839">
                  <c:v>0.77</c:v>
                </c:pt>
                <c:pt idx="20840">
                  <c:v>0.76100000000000001</c:v>
                </c:pt>
                <c:pt idx="20841">
                  <c:v>0.76300000000000001</c:v>
                </c:pt>
                <c:pt idx="20842">
                  <c:v>0.76</c:v>
                </c:pt>
                <c:pt idx="20843">
                  <c:v>0.76600000000000001</c:v>
                </c:pt>
                <c:pt idx="20844">
                  <c:v>0.81</c:v>
                </c:pt>
                <c:pt idx="20845">
                  <c:v>0.77200000000000002</c:v>
                </c:pt>
                <c:pt idx="20846">
                  <c:v>0.81499999999999995</c:v>
                </c:pt>
                <c:pt idx="20847">
                  <c:v>0.80400000000000005</c:v>
                </c:pt>
                <c:pt idx="20848">
                  <c:v>0.76700000000000002</c:v>
                </c:pt>
                <c:pt idx="20849">
                  <c:v>0.80900000000000005</c:v>
                </c:pt>
                <c:pt idx="20850">
                  <c:v>0.76200000000000001</c:v>
                </c:pt>
                <c:pt idx="20851">
                  <c:v>0.80400000000000005</c:v>
                </c:pt>
                <c:pt idx="20852">
                  <c:v>0.78400000000000003</c:v>
                </c:pt>
                <c:pt idx="20853">
                  <c:v>0.75700000000000001</c:v>
                </c:pt>
                <c:pt idx="20854">
                  <c:v>0.77900000000000003</c:v>
                </c:pt>
                <c:pt idx="20855">
                  <c:v>0.752</c:v>
                </c:pt>
                <c:pt idx="20856">
                  <c:v>0.77400000000000002</c:v>
                </c:pt>
                <c:pt idx="20857">
                  <c:v>0.78400000000000003</c:v>
                </c:pt>
                <c:pt idx="20858">
                  <c:v>0.81699999999999995</c:v>
                </c:pt>
                <c:pt idx="20859">
                  <c:v>0.80100000000000005</c:v>
                </c:pt>
                <c:pt idx="20860">
                  <c:v>0.77</c:v>
                </c:pt>
                <c:pt idx="20861">
                  <c:v>0.77</c:v>
                </c:pt>
                <c:pt idx="20862">
                  <c:v>0.76100000000000001</c:v>
                </c:pt>
                <c:pt idx="20863">
                  <c:v>0.76400000000000001</c:v>
                </c:pt>
                <c:pt idx="20864">
                  <c:v>0.75900000000000001</c:v>
                </c:pt>
                <c:pt idx="20865">
                  <c:v>0.76500000000000001</c:v>
                </c:pt>
                <c:pt idx="20866">
                  <c:v>0.75600000000000001</c:v>
                </c:pt>
                <c:pt idx="20867">
                  <c:v>0.75900000000000001</c:v>
                </c:pt>
                <c:pt idx="20868">
                  <c:v>0.754</c:v>
                </c:pt>
                <c:pt idx="20869">
                  <c:v>0.76</c:v>
                </c:pt>
                <c:pt idx="20870">
                  <c:v>0.80400000000000005</c:v>
                </c:pt>
                <c:pt idx="20871">
                  <c:v>0.77400000000000002</c:v>
                </c:pt>
                <c:pt idx="20872">
                  <c:v>0.76600000000000001</c:v>
                </c:pt>
                <c:pt idx="20873">
                  <c:v>0.80800000000000005</c:v>
                </c:pt>
                <c:pt idx="20874">
                  <c:v>0.77</c:v>
                </c:pt>
                <c:pt idx="20875">
                  <c:v>0.76100000000000001</c:v>
                </c:pt>
                <c:pt idx="20876">
                  <c:v>0.80300000000000005</c:v>
                </c:pt>
                <c:pt idx="20877">
                  <c:v>0.76500000000000001</c:v>
                </c:pt>
                <c:pt idx="20878">
                  <c:v>0.75700000000000001</c:v>
                </c:pt>
                <c:pt idx="20879">
                  <c:v>0.78700000000000003</c:v>
                </c:pt>
                <c:pt idx="20880">
                  <c:v>0.77800000000000002</c:v>
                </c:pt>
                <c:pt idx="20881">
                  <c:v>0.78200000000000003</c:v>
                </c:pt>
                <c:pt idx="20882">
                  <c:v>0.77300000000000002</c:v>
                </c:pt>
                <c:pt idx="20883">
                  <c:v>0.77700000000000002</c:v>
                </c:pt>
                <c:pt idx="20884">
                  <c:v>0.76800000000000002</c:v>
                </c:pt>
                <c:pt idx="20885">
                  <c:v>0.77900000000000003</c:v>
                </c:pt>
                <c:pt idx="20886">
                  <c:v>0.76900000000000002</c:v>
                </c:pt>
                <c:pt idx="20887">
                  <c:v>0.76300000000000001</c:v>
                </c:pt>
                <c:pt idx="20888">
                  <c:v>0.76600000000000001</c:v>
                </c:pt>
                <c:pt idx="20889">
                  <c:v>0.76600000000000001</c:v>
                </c:pt>
                <c:pt idx="20890">
                  <c:v>0.75800000000000001</c:v>
                </c:pt>
                <c:pt idx="20891">
                  <c:v>0.76100000000000001</c:v>
                </c:pt>
                <c:pt idx="20892">
                  <c:v>0.752</c:v>
                </c:pt>
                <c:pt idx="20893">
                  <c:v>0.76100000000000001</c:v>
                </c:pt>
                <c:pt idx="20894">
                  <c:v>0.753</c:v>
                </c:pt>
                <c:pt idx="20895">
                  <c:v>0.77100000000000002</c:v>
                </c:pt>
                <c:pt idx="20896">
                  <c:v>0.76200000000000001</c:v>
                </c:pt>
                <c:pt idx="20897">
                  <c:v>0.81</c:v>
                </c:pt>
                <c:pt idx="20898">
                  <c:v>0.8</c:v>
                </c:pt>
                <c:pt idx="20899">
                  <c:v>0.76600000000000001</c:v>
                </c:pt>
                <c:pt idx="20900">
                  <c:v>0.76200000000000001</c:v>
                </c:pt>
                <c:pt idx="20901">
                  <c:v>0.80500000000000005</c:v>
                </c:pt>
                <c:pt idx="20902">
                  <c:v>0.79500000000000004</c:v>
                </c:pt>
                <c:pt idx="20903">
                  <c:v>0.75700000000000001</c:v>
                </c:pt>
                <c:pt idx="20904">
                  <c:v>0.79900000000000004</c:v>
                </c:pt>
                <c:pt idx="20905">
                  <c:v>0.78900000000000003</c:v>
                </c:pt>
                <c:pt idx="20906">
                  <c:v>0.77900000000000003</c:v>
                </c:pt>
                <c:pt idx="20907">
                  <c:v>0.752</c:v>
                </c:pt>
                <c:pt idx="20908">
                  <c:v>0.77400000000000002</c:v>
                </c:pt>
                <c:pt idx="20909">
                  <c:v>0.747</c:v>
                </c:pt>
                <c:pt idx="20910">
                  <c:v>0.76800000000000002</c:v>
                </c:pt>
                <c:pt idx="20911">
                  <c:v>0.74199999999999999</c:v>
                </c:pt>
                <c:pt idx="20912">
                  <c:v>0.76300000000000001</c:v>
                </c:pt>
                <c:pt idx="20913">
                  <c:v>0.77300000000000002</c:v>
                </c:pt>
                <c:pt idx="20914">
                  <c:v>0.76500000000000001</c:v>
                </c:pt>
                <c:pt idx="20915">
                  <c:v>0.76800000000000002</c:v>
                </c:pt>
                <c:pt idx="20916">
                  <c:v>0.75600000000000001</c:v>
                </c:pt>
                <c:pt idx="20917">
                  <c:v>0.73899999999999999</c:v>
                </c:pt>
                <c:pt idx="20918">
                  <c:v>0.76</c:v>
                </c:pt>
                <c:pt idx="20919">
                  <c:v>0.751</c:v>
                </c:pt>
                <c:pt idx="20920">
                  <c:v>0.73399999999999999</c:v>
                </c:pt>
                <c:pt idx="20921">
                  <c:v>0.72599999999999998</c:v>
                </c:pt>
                <c:pt idx="20922">
                  <c:v>0.755</c:v>
                </c:pt>
                <c:pt idx="20923">
                  <c:v>0.746</c:v>
                </c:pt>
                <c:pt idx="20924">
                  <c:v>0.76700000000000002</c:v>
                </c:pt>
                <c:pt idx="20925">
                  <c:v>0.75800000000000001</c:v>
                </c:pt>
                <c:pt idx="20926">
                  <c:v>0.749</c:v>
                </c:pt>
                <c:pt idx="20927">
                  <c:v>0.74</c:v>
                </c:pt>
                <c:pt idx="20928">
                  <c:v>0.76100000000000001</c:v>
                </c:pt>
                <c:pt idx="20929">
                  <c:v>0.73799999999999999</c:v>
                </c:pt>
                <c:pt idx="20930">
                  <c:v>0.74399999999999999</c:v>
                </c:pt>
                <c:pt idx="20931">
                  <c:v>0.73499999999999999</c:v>
                </c:pt>
                <c:pt idx="20932">
                  <c:v>0.73299999999999998</c:v>
                </c:pt>
                <c:pt idx="20933">
                  <c:v>0.73899999999999999</c:v>
                </c:pt>
                <c:pt idx="20934">
                  <c:v>0.73</c:v>
                </c:pt>
                <c:pt idx="20935">
                  <c:v>0.72799999999999998</c:v>
                </c:pt>
                <c:pt idx="20936">
                  <c:v>0.75800000000000001</c:v>
                </c:pt>
                <c:pt idx="20937">
                  <c:v>0.75900000000000001</c:v>
                </c:pt>
                <c:pt idx="20938">
                  <c:v>0.752</c:v>
                </c:pt>
                <c:pt idx="20939">
                  <c:v>0.754</c:v>
                </c:pt>
                <c:pt idx="20940">
                  <c:v>0.747</c:v>
                </c:pt>
                <c:pt idx="20941">
                  <c:v>0.749</c:v>
                </c:pt>
                <c:pt idx="20942">
                  <c:v>0.74199999999999999</c:v>
                </c:pt>
                <c:pt idx="20943">
                  <c:v>0.76</c:v>
                </c:pt>
                <c:pt idx="20944">
                  <c:v>0.72399999999999998</c:v>
                </c:pt>
                <c:pt idx="20945">
                  <c:v>0.75600000000000001</c:v>
                </c:pt>
                <c:pt idx="20946">
                  <c:v>0.749</c:v>
                </c:pt>
                <c:pt idx="20947">
                  <c:v>0.76700000000000002</c:v>
                </c:pt>
                <c:pt idx="20948">
                  <c:v>0.77300000000000002</c:v>
                </c:pt>
                <c:pt idx="20949">
                  <c:v>0.76200000000000001</c:v>
                </c:pt>
                <c:pt idx="20950">
                  <c:v>0.746</c:v>
                </c:pt>
                <c:pt idx="20951">
                  <c:v>0.76800000000000002</c:v>
                </c:pt>
                <c:pt idx="20952">
                  <c:v>0.79900000000000004</c:v>
                </c:pt>
                <c:pt idx="20953">
                  <c:v>0.76200000000000001</c:v>
                </c:pt>
                <c:pt idx="20954">
                  <c:v>0.751</c:v>
                </c:pt>
                <c:pt idx="20955">
                  <c:v>0.75600000000000001</c:v>
                </c:pt>
                <c:pt idx="20956">
                  <c:v>0.747</c:v>
                </c:pt>
                <c:pt idx="20957">
                  <c:v>0.752</c:v>
                </c:pt>
                <c:pt idx="20958">
                  <c:v>0.752</c:v>
                </c:pt>
                <c:pt idx="20959">
                  <c:v>0.74199999999999999</c:v>
                </c:pt>
                <c:pt idx="20960">
                  <c:v>0.78400000000000003</c:v>
                </c:pt>
                <c:pt idx="20961">
                  <c:v>0.77300000000000002</c:v>
                </c:pt>
                <c:pt idx="20962">
                  <c:v>0.77900000000000003</c:v>
                </c:pt>
                <c:pt idx="20963">
                  <c:v>0.77400000000000002</c:v>
                </c:pt>
                <c:pt idx="20964">
                  <c:v>0.76300000000000001</c:v>
                </c:pt>
                <c:pt idx="20965">
                  <c:v>0.78900000000000003</c:v>
                </c:pt>
                <c:pt idx="20966">
                  <c:v>0.78600000000000003</c:v>
                </c:pt>
                <c:pt idx="20967">
                  <c:v>0.77800000000000002</c:v>
                </c:pt>
                <c:pt idx="20968">
                  <c:v>0.76700000000000002</c:v>
                </c:pt>
                <c:pt idx="20969">
                  <c:v>0.74099999999999999</c:v>
                </c:pt>
                <c:pt idx="20970">
                  <c:v>0.83899999999999997</c:v>
                </c:pt>
                <c:pt idx="20971">
                  <c:v>0.77400000000000002</c:v>
                </c:pt>
                <c:pt idx="20972">
                  <c:v>0.76300000000000001</c:v>
                </c:pt>
                <c:pt idx="20973">
                  <c:v>0.76800000000000002</c:v>
                </c:pt>
                <c:pt idx="20974">
                  <c:v>0.75800000000000001</c:v>
                </c:pt>
                <c:pt idx="20975">
                  <c:v>0.76400000000000001</c:v>
                </c:pt>
                <c:pt idx="20976">
                  <c:v>0.80700000000000005</c:v>
                </c:pt>
                <c:pt idx="20977">
                  <c:v>0.77</c:v>
                </c:pt>
                <c:pt idx="20978">
                  <c:v>0.77400000000000002</c:v>
                </c:pt>
                <c:pt idx="20979">
                  <c:v>0.76500000000000001</c:v>
                </c:pt>
                <c:pt idx="20980">
                  <c:v>0.76900000000000002</c:v>
                </c:pt>
                <c:pt idx="20981">
                  <c:v>0.65600000000000003</c:v>
                </c:pt>
                <c:pt idx="20982">
                  <c:v>0.79100000000000004</c:v>
                </c:pt>
                <c:pt idx="20983">
                  <c:v>0.78200000000000003</c:v>
                </c:pt>
                <c:pt idx="20984">
                  <c:v>0.71599999999999997</c:v>
                </c:pt>
                <c:pt idx="20985">
                  <c:v>0.78600000000000003</c:v>
                </c:pt>
                <c:pt idx="20986">
                  <c:v>0.71199999999999997</c:v>
                </c:pt>
                <c:pt idx="20987">
                  <c:v>0.78100000000000003</c:v>
                </c:pt>
                <c:pt idx="20988">
                  <c:v>0.78</c:v>
                </c:pt>
                <c:pt idx="20989">
                  <c:v>0.77500000000000002</c:v>
                </c:pt>
                <c:pt idx="20990">
                  <c:v>0.77700000000000002</c:v>
                </c:pt>
                <c:pt idx="20991">
                  <c:v>0.77900000000000003</c:v>
                </c:pt>
                <c:pt idx="20992">
                  <c:v>0.77</c:v>
                </c:pt>
                <c:pt idx="20993">
                  <c:v>0.79700000000000004</c:v>
                </c:pt>
                <c:pt idx="20994">
                  <c:v>0.79100000000000004</c:v>
                </c:pt>
                <c:pt idx="20995">
                  <c:v>0.83299999999999996</c:v>
                </c:pt>
                <c:pt idx="20996">
                  <c:v>0.82299999999999995</c:v>
                </c:pt>
                <c:pt idx="20997">
                  <c:v>0.76900000000000002</c:v>
                </c:pt>
                <c:pt idx="20998">
                  <c:v>0.76</c:v>
                </c:pt>
                <c:pt idx="20999">
                  <c:v>0.76500000000000001</c:v>
                </c:pt>
                <c:pt idx="21000">
                  <c:v>0.77</c:v>
                </c:pt>
                <c:pt idx="21001">
                  <c:v>0.81299999999999994</c:v>
                </c:pt>
                <c:pt idx="21002">
                  <c:v>0.80300000000000005</c:v>
                </c:pt>
                <c:pt idx="21003">
                  <c:v>0.76500000000000001</c:v>
                </c:pt>
                <c:pt idx="21004">
                  <c:v>0.76900000000000002</c:v>
                </c:pt>
                <c:pt idx="21005">
                  <c:v>0.76</c:v>
                </c:pt>
                <c:pt idx="21006">
                  <c:v>0.76400000000000001</c:v>
                </c:pt>
                <c:pt idx="21007">
                  <c:v>0.71499999999999997</c:v>
                </c:pt>
                <c:pt idx="21008">
                  <c:v>0.78600000000000003</c:v>
                </c:pt>
                <c:pt idx="21009">
                  <c:v>0.77700000000000002</c:v>
                </c:pt>
                <c:pt idx="21010">
                  <c:v>0.71099999999999997</c:v>
                </c:pt>
                <c:pt idx="21011">
                  <c:v>0.78100000000000003</c:v>
                </c:pt>
                <c:pt idx="21012">
                  <c:v>0.70699999999999996</c:v>
                </c:pt>
                <c:pt idx="21013">
                  <c:v>0.77600000000000002</c:v>
                </c:pt>
                <c:pt idx="21014">
                  <c:v>0.77500000000000002</c:v>
                </c:pt>
                <c:pt idx="21015">
                  <c:v>0.77</c:v>
                </c:pt>
                <c:pt idx="21016">
                  <c:v>0.77200000000000002</c:v>
                </c:pt>
                <c:pt idx="21017">
                  <c:v>0.77300000000000002</c:v>
                </c:pt>
                <c:pt idx="21018">
                  <c:v>0.76500000000000001</c:v>
                </c:pt>
                <c:pt idx="21019">
                  <c:v>0.79200000000000004</c:v>
                </c:pt>
                <c:pt idx="21020">
                  <c:v>0.78600000000000003</c:v>
                </c:pt>
                <c:pt idx="21021">
                  <c:v>0.82899999999999996</c:v>
                </c:pt>
                <c:pt idx="21022">
                  <c:v>0.81799999999999995</c:v>
                </c:pt>
                <c:pt idx="21023">
                  <c:v>0.753</c:v>
                </c:pt>
                <c:pt idx="21024">
                  <c:v>0.75600000000000001</c:v>
                </c:pt>
                <c:pt idx="21025">
                  <c:v>0.80100000000000005</c:v>
                </c:pt>
                <c:pt idx="21026">
                  <c:v>0.80500000000000005</c:v>
                </c:pt>
                <c:pt idx="21027">
                  <c:v>0.79500000000000004</c:v>
                </c:pt>
                <c:pt idx="21028">
                  <c:v>0.76100000000000001</c:v>
                </c:pt>
                <c:pt idx="21029">
                  <c:v>0.8</c:v>
                </c:pt>
                <c:pt idx="21030">
                  <c:v>0.752</c:v>
                </c:pt>
                <c:pt idx="21031">
                  <c:v>0.752</c:v>
                </c:pt>
                <c:pt idx="21032">
                  <c:v>0.77400000000000002</c:v>
                </c:pt>
                <c:pt idx="21033">
                  <c:v>0.77700000000000002</c:v>
                </c:pt>
                <c:pt idx="21034">
                  <c:v>0.76900000000000002</c:v>
                </c:pt>
                <c:pt idx="21035">
                  <c:v>0.74199999999999999</c:v>
                </c:pt>
                <c:pt idx="21036">
                  <c:v>0.77200000000000002</c:v>
                </c:pt>
                <c:pt idx="21037">
                  <c:v>0.76400000000000001</c:v>
                </c:pt>
                <c:pt idx="21038">
                  <c:v>0.77400000000000002</c:v>
                </c:pt>
                <c:pt idx="21039">
                  <c:v>0.76500000000000001</c:v>
                </c:pt>
                <c:pt idx="21040">
                  <c:v>0.76900000000000002</c:v>
                </c:pt>
                <c:pt idx="21041">
                  <c:v>0.76400000000000001</c:v>
                </c:pt>
                <c:pt idx="21042">
                  <c:v>0.754</c:v>
                </c:pt>
                <c:pt idx="21043">
                  <c:v>0.78500000000000003</c:v>
                </c:pt>
                <c:pt idx="21044">
                  <c:v>0.78200000000000003</c:v>
                </c:pt>
                <c:pt idx="21045">
                  <c:v>0.77400000000000002</c:v>
                </c:pt>
                <c:pt idx="21046">
                  <c:v>0.76800000000000002</c:v>
                </c:pt>
                <c:pt idx="21047">
                  <c:v>0.754</c:v>
                </c:pt>
                <c:pt idx="21048">
                  <c:v>0.77700000000000002</c:v>
                </c:pt>
                <c:pt idx="21049">
                  <c:v>0.73199999999999998</c:v>
                </c:pt>
                <c:pt idx="21050">
                  <c:v>0.76100000000000001</c:v>
                </c:pt>
                <c:pt idx="21051">
                  <c:v>0.76500000000000001</c:v>
                </c:pt>
                <c:pt idx="21052">
                  <c:v>0.73799999999999999</c:v>
                </c:pt>
                <c:pt idx="21053">
                  <c:v>0.75900000000000001</c:v>
                </c:pt>
                <c:pt idx="21054">
                  <c:v>0.75</c:v>
                </c:pt>
                <c:pt idx="21055">
                  <c:v>0.73299999999999998</c:v>
                </c:pt>
                <c:pt idx="21056">
                  <c:v>0.73699999999999999</c:v>
                </c:pt>
                <c:pt idx="21057">
                  <c:v>0.752</c:v>
                </c:pt>
                <c:pt idx="21058">
                  <c:v>0.75600000000000001</c:v>
                </c:pt>
                <c:pt idx="21059">
                  <c:v>0.75800000000000001</c:v>
                </c:pt>
                <c:pt idx="21060">
                  <c:v>0.751</c:v>
                </c:pt>
                <c:pt idx="21061">
                  <c:v>0.74099999999999999</c:v>
                </c:pt>
                <c:pt idx="21062">
                  <c:v>0.752</c:v>
                </c:pt>
                <c:pt idx="21063">
                  <c:v>0.746</c:v>
                </c:pt>
                <c:pt idx="21064">
                  <c:v>0.76400000000000001</c:v>
                </c:pt>
                <c:pt idx="21065">
                  <c:v>0.72799999999999998</c:v>
                </c:pt>
                <c:pt idx="21066">
                  <c:v>0.75900000000000001</c:v>
                </c:pt>
                <c:pt idx="21067">
                  <c:v>0.754</c:v>
                </c:pt>
                <c:pt idx="21068">
                  <c:v>0.71699999999999997</c:v>
                </c:pt>
                <c:pt idx="21069">
                  <c:v>0.75800000000000001</c:v>
                </c:pt>
                <c:pt idx="21070">
                  <c:v>0.748</c:v>
                </c:pt>
                <c:pt idx="21071">
                  <c:v>0.72599999999999998</c:v>
                </c:pt>
                <c:pt idx="21072">
                  <c:v>0.72099999999999997</c:v>
                </c:pt>
                <c:pt idx="21073">
                  <c:v>0.81899999999999995</c:v>
                </c:pt>
                <c:pt idx="21074">
                  <c:v>0.78500000000000003</c:v>
                </c:pt>
                <c:pt idx="21075">
                  <c:v>0.71399999999999997</c:v>
                </c:pt>
                <c:pt idx="21076">
                  <c:v>0.74399999999999999</c:v>
                </c:pt>
                <c:pt idx="21077">
                  <c:v>0.73299999999999998</c:v>
                </c:pt>
                <c:pt idx="21078">
                  <c:v>0.75700000000000001</c:v>
                </c:pt>
                <c:pt idx="21079">
                  <c:v>0.74</c:v>
                </c:pt>
                <c:pt idx="21080">
                  <c:v>0.72799999999999998</c:v>
                </c:pt>
                <c:pt idx="21081">
                  <c:v>0.753</c:v>
                </c:pt>
                <c:pt idx="21082">
                  <c:v>0.73499999999999999</c:v>
                </c:pt>
                <c:pt idx="21083">
                  <c:v>0.747</c:v>
                </c:pt>
                <c:pt idx="21084">
                  <c:v>0.76900000000000002</c:v>
                </c:pt>
                <c:pt idx="21085">
                  <c:v>0.74299999999999999</c:v>
                </c:pt>
                <c:pt idx="21086">
                  <c:v>0.76400000000000001</c:v>
                </c:pt>
                <c:pt idx="21087">
                  <c:v>0.73799999999999999</c:v>
                </c:pt>
                <c:pt idx="21088">
                  <c:v>0.75900000000000001</c:v>
                </c:pt>
                <c:pt idx="21089">
                  <c:v>0.73299999999999998</c:v>
                </c:pt>
                <c:pt idx="21090">
                  <c:v>0.72499999999999998</c:v>
                </c:pt>
                <c:pt idx="21091">
                  <c:v>0.752</c:v>
                </c:pt>
                <c:pt idx="21092">
                  <c:v>0.72099999999999997</c:v>
                </c:pt>
                <c:pt idx="21093">
                  <c:v>0.747</c:v>
                </c:pt>
                <c:pt idx="21094">
                  <c:v>0.71599999999999997</c:v>
                </c:pt>
                <c:pt idx="21095">
                  <c:v>0.76</c:v>
                </c:pt>
                <c:pt idx="21096">
                  <c:v>0.754</c:v>
                </c:pt>
                <c:pt idx="21097">
                  <c:v>0.75600000000000001</c:v>
                </c:pt>
                <c:pt idx="21098">
                  <c:v>0.75900000000000001</c:v>
                </c:pt>
                <c:pt idx="21099">
                  <c:v>0.75</c:v>
                </c:pt>
                <c:pt idx="21100">
                  <c:v>0.752</c:v>
                </c:pt>
                <c:pt idx="21101">
                  <c:v>0.80800000000000005</c:v>
                </c:pt>
                <c:pt idx="21102">
                  <c:v>0.79700000000000004</c:v>
                </c:pt>
                <c:pt idx="21103">
                  <c:v>0.80300000000000005</c:v>
                </c:pt>
                <c:pt idx="21104">
                  <c:v>0.79200000000000004</c:v>
                </c:pt>
                <c:pt idx="21105">
                  <c:v>0.79800000000000004</c:v>
                </c:pt>
                <c:pt idx="21106">
                  <c:v>0.78700000000000003</c:v>
                </c:pt>
                <c:pt idx="21107">
                  <c:v>0.752</c:v>
                </c:pt>
                <c:pt idx="21108">
                  <c:v>0.74299999999999999</c:v>
                </c:pt>
                <c:pt idx="21109">
                  <c:v>0.747</c:v>
                </c:pt>
                <c:pt idx="21110">
                  <c:v>0.73799999999999999</c:v>
                </c:pt>
                <c:pt idx="21111">
                  <c:v>0.74199999999999999</c:v>
                </c:pt>
                <c:pt idx="21112">
                  <c:v>0.73299999999999998</c:v>
                </c:pt>
                <c:pt idx="21113">
                  <c:v>0.77400000000000002</c:v>
                </c:pt>
                <c:pt idx="21114">
                  <c:v>0.76400000000000001</c:v>
                </c:pt>
                <c:pt idx="21115">
                  <c:v>0.76200000000000001</c:v>
                </c:pt>
                <c:pt idx="21116">
                  <c:v>0.75700000000000001</c:v>
                </c:pt>
                <c:pt idx="21117">
                  <c:v>0.751</c:v>
                </c:pt>
                <c:pt idx="21118">
                  <c:v>0.75900000000000001</c:v>
                </c:pt>
                <c:pt idx="21119">
                  <c:v>0.753</c:v>
                </c:pt>
                <c:pt idx="21120">
                  <c:v>0.79100000000000004</c:v>
                </c:pt>
                <c:pt idx="21121">
                  <c:v>0.81499999999999995</c:v>
                </c:pt>
                <c:pt idx="21122">
                  <c:v>0.8</c:v>
                </c:pt>
                <c:pt idx="21123">
                  <c:v>0.80900000000000005</c:v>
                </c:pt>
                <c:pt idx="21124">
                  <c:v>0.79500000000000004</c:v>
                </c:pt>
                <c:pt idx="21125">
                  <c:v>0.80400000000000005</c:v>
                </c:pt>
                <c:pt idx="21126">
                  <c:v>0.79</c:v>
                </c:pt>
                <c:pt idx="21127">
                  <c:v>0.75</c:v>
                </c:pt>
                <c:pt idx="21128">
                  <c:v>0.74399999999999999</c:v>
                </c:pt>
                <c:pt idx="21129">
                  <c:v>0.745</c:v>
                </c:pt>
                <c:pt idx="21130">
                  <c:v>0.73899999999999999</c:v>
                </c:pt>
                <c:pt idx="21131">
                  <c:v>0.74099999999999999</c:v>
                </c:pt>
                <c:pt idx="21132">
                  <c:v>0.73499999999999999</c:v>
                </c:pt>
                <c:pt idx="21133">
                  <c:v>0.77200000000000002</c:v>
                </c:pt>
                <c:pt idx="21134">
                  <c:v>0.76600000000000001</c:v>
                </c:pt>
                <c:pt idx="21135">
                  <c:v>0.753</c:v>
                </c:pt>
                <c:pt idx="21136">
                  <c:v>0.748</c:v>
                </c:pt>
                <c:pt idx="21137">
                  <c:v>0.76600000000000001</c:v>
                </c:pt>
                <c:pt idx="21138">
                  <c:v>0.80500000000000005</c:v>
                </c:pt>
                <c:pt idx="21139">
                  <c:v>0.79500000000000004</c:v>
                </c:pt>
                <c:pt idx="21140">
                  <c:v>0.76100000000000001</c:v>
                </c:pt>
                <c:pt idx="21141">
                  <c:v>0.8</c:v>
                </c:pt>
                <c:pt idx="21142">
                  <c:v>0.79</c:v>
                </c:pt>
                <c:pt idx="21143">
                  <c:v>0.79400000000000004</c:v>
                </c:pt>
                <c:pt idx="21144">
                  <c:v>0.78500000000000003</c:v>
                </c:pt>
                <c:pt idx="21145">
                  <c:v>0.748</c:v>
                </c:pt>
                <c:pt idx="21146">
                  <c:v>0.73899999999999999</c:v>
                </c:pt>
                <c:pt idx="21147">
                  <c:v>0.74299999999999999</c:v>
                </c:pt>
                <c:pt idx="21148">
                  <c:v>0.73499999999999999</c:v>
                </c:pt>
                <c:pt idx="21149">
                  <c:v>0.73799999999999999</c:v>
                </c:pt>
                <c:pt idx="21150">
                  <c:v>0.73</c:v>
                </c:pt>
                <c:pt idx="21151">
                  <c:v>0.77</c:v>
                </c:pt>
                <c:pt idx="21152">
                  <c:v>0.76100000000000001</c:v>
                </c:pt>
                <c:pt idx="21153">
                  <c:v>0.76500000000000001</c:v>
                </c:pt>
                <c:pt idx="21154">
                  <c:v>0.755</c:v>
                </c:pt>
                <c:pt idx="21155">
                  <c:v>0.75</c:v>
                </c:pt>
                <c:pt idx="21156">
                  <c:v>0.745</c:v>
                </c:pt>
                <c:pt idx="21157">
                  <c:v>0.72799999999999998</c:v>
                </c:pt>
                <c:pt idx="21158">
                  <c:v>0.749</c:v>
                </c:pt>
                <c:pt idx="21159">
                  <c:v>0.74</c:v>
                </c:pt>
                <c:pt idx="21160">
                  <c:v>0.76100000000000001</c:v>
                </c:pt>
                <c:pt idx="21161">
                  <c:v>0.74399999999999999</c:v>
                </c:pt>
                <c:pt idx="21162">
                  <c:v>0.73499999999999999</c:v>
                </c:pt>
                <c:pt idx="21163">
                  <c:v>0.73899999999999999</c:v>
                </c:pt>
                <c:pt idx="21164">
                  <c:v>0.73</c:v>
                </c:pt>
                <c:pt idx="21165">
                  <c:v>0.73399999999999999</c:v>
                </c:pt>
                <c:pt idx="21166">
                  <c:v>0.72499999999999998</c:v>
                </c:pt>
                <c:pt idx="21167">
                  <c:v>0.753</c:v>
                </c:pt>
                <c:pt idx="21168">
                  <c:v>0.74299999999999999</c:v>
                </c:pt>
                <c:pt idx="21169">
                  <c:v>0.748</c:v>
                </c:pt>
                <c:pt idx="21170">
                  <c:v>0.73799999999999999</c:v>
                </c:pt>
                <c:pt idx="21171">
                  <c:v>0.74299999999999999</c:v>
                </c:pt>
                <c:pt idx="21172">
                  <c:v>0.73399999999999999</c:v>
                </c:pt>
                <c:pt idx="21173">
                  <c:v>0.72499999999999998</c:v>
                </c:pt>
                <c:pt idx="21174">
                  <c:v>0.71599999999999997</c:v>
                </c:pt>
                <c:pt idx="21175">
                  <c:v>0.752</c:v>
                </c:pt>
                <c:pt idx="21176">
                  <c:v>0.76300000000000001</c:v>
                </c:pt>
                <c:pt idx="21177">
                  <c:v>0.75800000000000001</c:v>
                </c:pt>
                <c:pt idx="21178">
                  <c:v>0.74199999999999999</c:v>
                </c:pt>
                <c:pt idx="21179">
                  <c:v>0.76400000000000001</c:v>
                </c:pt>
                <c:pt idx="21180">
                  <c:v>0.753</c:v>
                </c:pt>
                <c:pt idx="21181">
                  <c:v>0.75900000000000001</c:v>
                </c:pt>
                <c:pt idx="21182">
                  <c:v>0.754</c:v>
                </c:pt>
                <c:pt idx="21183">
                  <c:v>0.74299999999999999</c:v>
                </c:pt>
                <c:pt idx="21184">
                  <c:v>0.749</c:v>
                </c:pt>
                <c:pt idx="21185">
                  <c:v>0.74399999999999999</c:v>
                </c:pt>
                <c:pt idx="21186">
                  <c:v>0.76400000000000001</c:v>
                </c:pt>
                <c:pt idx="21187">
                  <c:v>0.77400000000000002</c:v>
                </c:pt>
                <c:pt idx="21188">
                  <c:v>0.76300000000000001</c:v>
                </c:pt>
                <c:pt idx="21189">
                  <c:v>0.75900000000000001</c:v>
                </c:pt>
                <c:pt idx="21190">
                  <c:v>0.749</c:v>
                </c:pt>
                <c:pt idx="21191">
                  <c:v>0.76500000000000001</c:v>
                </c:pt>
                <c:pt idx="21192">
                  <c:v>0.80700000000000005</c:v>
                </c:pt>
                <c:pt idx="21193">
                  <c:v>0.76100000000000001</c:v>
                </c:pt>
                <c:pt idx="21194">
                  <c:v>0.75700000000000001</c:v>
                </c:pt>
                <c:pt idx="21195">
                  <c:v>0.79700000000000004</c:v>
                </c:pt>
                <c:pt idx="21196">
                  <c:v>0.77800000000000002</c:v>
                </c:pt>
                <c:pt idx="21197">
                  <c:v>0.77400000000000002</c:v>
                </c:pt>
                <c:pt idx="21198">
                  <c:v>0.76900000000000002</c:v>
                </c:pt>
                <c:pt idx="21199">
                  <c:v>0.76500000000000001</c:v>
                </c:pt>
                <c:pt idx="21200">
                  <c:v>0.76</c:v>
                </c:pt>
                <c:pt idx="21201">
                  <c:v>0.75600000000000001</c:v>
                </c:pt>
                <c:pt idx="21202">
                  <c:v>0.79900000000000004</c:v>
                </c:pt>
                <c:pt idx="21203">
                  <c:v>0.76200000000000001</c:v>
                </c:pt>
                <c:pt idx="21204">
                  <c:v>0.80400000000000005</c:v>
                </c:pt>
                <c:pt idx="21205">
                  <c:v>0.75700000000000001</c:v>
                </c:pt>
                <c:pt idx="21206">
                  <c:v>0.753</c:v>
                </c:pt>
                <c:pt idx="21207">
                  <c:v>0.79300000000000004</c:v>
                </c:pt>
                <c:pt idx="21208">
                  <c:v>0.77400000000000002</c:v>
                </c:pt>
                <c:pt idx="21209">
                  <c:v>0.76900000000000002</c:v>
                </c:pt>
                <c:pt idx="21210">
                  <c:v>0.76500000000000001</c:v>
                </c:pt>
                <c:pt idx="21211">
                  <c:v>0.75</c:v>
                </c:pt>
                <c:pt idx="21212">
                  <c:v>0.745</c:v>
                </c:pt>
                <c:pt idx="21213">
                  <c:v>0.79200000000000004</c:v>
                </c:pt>
                <c:pt idx="21214">
                  <c:v>0.75800000000000001</c:v>
                </c:pt>
                <c:pt idx="21215">
                  <c:v>0.79600000000000004</c:v>
                </c:pt>
                <c:pt idx="21216">
                  <c:v>0.78700000000000003</c:v>
                </c:pt>
                <c:pt idx="21217">
                  <c:v>0.79100000000000004</c:v>
                </c:pt>
                <c:pt idx="21218">
                  <c:v>0.745</c:v>
                </c:pt>
                <c:pt idx="21219">
                  <c:v>0.73599999999999999</c:v>
                </c:pt>
                <c:pt idx="21220">
                  <c:v>0.74</c:v>
                </c:pt>
                <c:pt idx="21221">
                  <c:v>0.73499999999999999</c:v>
                </c:pt>
                <c:pt idx="21222">
                  <c:v>0.76700000000000002</c:v>
                </c:pt>
                <c:pt idx="21223">
                  <c:v>0.73</c:v>
                </c:pt>
                <c:pt idx="21224">
                  <c:v>0.72499999999999998</c:v>
                </c:pt>
                <c:pt idx="21225">
                  <c:v>0.75800000000000001</c:v>
                </c:pt>
                <c:pt idx="21226">
                  <c:v>0.749</c:v>
                </c:pt>
                <c:pt idx="21227">
                  <c:v>0.73199999999999998</c:v>
                </c:pt>
                <c:pt idx="21228">
                  <c:v>0.753</c:v>
                </c:pt>
                <c:pt idx="21229">
                  <c:v>0.72699999999999998</c:v>
                </c:pt>
                <c:pt idx="21230">
                  <c:v>0.746</c:v>
                </c:pt>
                <c:pt idx="21231">
                  <c:v>0.71599999999999997</c:v>
                </c:pt>
                <c:pt idx="21232">
                  <c:v>0.74099999999999999</c:v>
                </c:pt>
                <c:pt idx="21233">
                  <c:v>0.73599999999999999</c:v>
                </c:pt>
                <c:pt idx="21234">
                  <c:v>0.73099999999999998</c:v>
                </c:pt>
                <c:pt idx="21235">
                  <c:v>0.58699999999999997</c:v>
                </c:pt>
                <c:pt idx="21236">
                  <c:v>0.57699999999999996</c:v>
                </c:pt>
                <c:pt idx="21237">
                  <c:v>0.54800000000000004</c:v>
                </c:pt>
                <c:pt idx="21238">
                  <c:v>0.52900000000000003</c:v>
                </c:pt>
                <c:pt idx="21239">
                  <c:v>0.52</c:v>
                </c:pt>
                <c:pt idx="21240">
                  <c:v>0.51100000000000001</c:v>
                </c:pt>
                <c:pt idx="21241">
                  <c:v>0.59399999999999997</c:v>
                </c:pt>
                <c:pt idx="21242">
                  <c:v>0.58399999999999996</c:v>
                </c:pt>
                <c:pt idx="21243">
                  <c:v>0.57299999999999995</c:v>
                </c:pt>
                <c:pt idx="21244">
                  <c:v>0.56299999999999994</c:v>
                </c:pt>
                <c:pt idx="21245">
                  <c:v>0.55400000000000005</c:v>
                </c:pt>
                <c:pt idx="21246">
                  <c:v>0.54400000000000004</c:v>
                </c:pt>
                <c:pt idx="21247">
                  <c:v>0.53500000000000003</c:v>
                </c:pt>
                <c:pt idx="21248">
                  <c:v>0.52500000000000002</c:v>
                </c:pt>
                <c:pt idx="21249">
                  <c:v>0.51600000000000001</c:v>
                </c:pt>
                <c:pt idx="21250">
                  <c:v>0.50800000000000001</c:v>
                </c:pt>
                <c:pt idx="21251">
                  <c:v>0.499</c:v>
                </c:pt>
                <c:pt idx="21252">
                  <c:v>0.64200000000000002</c:v>
                </c:pt>
                <c:pt idx="21253">
                  <c:v>0.59099999999999997</c:v>
                </c:pt>
                <c:pt idx="21254">
                  <c:v>0.57999999999999996</c:v>
                </c:pt>
                <c:pt idx="21255">
                  <c:v>0.56999999999999995</c:v>
                </c:pt>
                <c:pt idx="21256">
                  <c:v>0.56000000000000005</c:v>
                </c:pt>
                <c:pt idx="21257">
                  <c:v>0.55000000000000004</c:v>
                </c:pt>
                <c:pt idx="21258">
                  <c:v>0.54</c:v>
                </c:pt>
                <c:pt idx="21259">
                  <c:v>0.53100000000000003</c:v>
                </c:pt>
                <c:pt idx="21260">
                  <c:v>0.52200000000000002</c:v>
                </c:pt>
                <c:pt idx="21261">
                  <c:v>0.51300000000000001</c:v>
                </c:pt>
                <c:pt idx="21262">
                  <c:v>0.504</c:v>
                </c:pt>
                <c:pt idx="21263">
                  <c:v>0.496</c:v>
                </c:pt>
                <c:pt idx="21264">
                  <c:v>0.48699999999999999</c:v>
                </c:pt>
                <c:pt idx="21265">
                  <c:v>0.63800000000000001</c:v>
                </c:pt>
                <c:pt idx="21266">
                  <c:v>0.58699999999999997</c:v>
                </c:pt>
                <c:pt idx="21267">
                  <c:v>0.57599999999999996</c:v>
                </c:pt>
                <c:pt idx="21268">
                  <c:v>0.56799999999999995</c:v>
                </c:pt>
                <c:pt idx="21269">
                  <c:v>0.55700000000000005</c:v>
                </c:pt>
                <c:pt idx="21270">
                  <c:v>0.54600000000000004</c:v>
                </c:pt>
                <c:pt idx="21271">
                  <c:v>0.53700000000000003</c:v>
                </c:pt>
                <c:pt idx="21272">
                  <c:v>0.52800000000000002</c:v>
                </c:pt>
                <c:pt idx="21273">
                  <c:v>0.51800000000000002</c:v>
                </c:pt>
                <c:pt idx="21274">
                  <c:v>0.51</c:v>
                </c:pt>
                <c:pt idx="21275">
                  <c:v>0.501</c:v>
                </c:pt>
                <c:pt idx="21276">
                  <c:v>0.49199999999999999</c:v>
                </c:pt>
                <c:pt idx="21277">
                  <c:v>0.48399999999999999</c:v>
                </c:pt>
                <c:pt idx="21278">
                  <c:v>0.47599999999999998</c:v>
                </c:pt>
                <c:pt idx="21279">
                  <c:v>0.59199999999999997</c:v>
                </c:pt>
                <c:pt idx="21280">
                  <c:v>0.58199999999999996</c:v>
                </c:pt>
                <c:pt idx="21281">
                  <c:v>0.48099999999999998</c:v>
                </c:pt>
                <c:pt idx="21282">
                  <c:v>0.47299999999999998</c:v>
                </c:pt>
                <c:pt idx="21283">
                  <c:v>0.65</c:v>
                </c:pt>
                <c:pt idx="21284">
                  <c:v>0.63600000000000001</c:v>
                </c:pt>
                <c:pt idx="21285">
                  <c:v>0.59799999999999998</c:v>
                </c:pt>
                <c:pt idx="21286">
                  <c:v>0.57499999999999996</c:v>
                </c:pt>
                <c:pt idx="21287">
                  <c:v>0.56299999999999994</c:v>
                </c:pt>
                <c:pt idx="21288">
                  <c:v>0.55200000000000005</c:v>
                </c:pt>
                <c:pt idx="21289">
                  <c:v>0.65900000000000003</c:v>
                </c:pt>
                <c:pt idx="21290">
                  <c:v>0.64600000000000002</c:v>
                </c:pt>
                <c:pt idx="21291">
                  <c:v>0.63200000000000001</c:v>
                </c:pt>
                <c:pt idx="21292">
                  <c:v>0.61899999999999999</c:v>
                </c:pt>
                <c:pt idx="21293">
                  <c:v>0.60599999999999998</c:v>
                </c:pt>
                <c:pt idx="21294">
                  <c:v>0.59399999999999997</c:v>
                </c:pt>
                <c:pt idx="21295">
                  <c:v>0.58199999999999996</c:v>
                </c:pt>
                <c:pt idx="21296">
                  <c:v>0.57099999999999995</c:v>
                </c:pt>
                <c:pt idx="21297">
                  <c:v>0.55900000000000005</c:v>
                </c:pt>
                <c:pt idx="21298">
                  <c:v>0.54800000000000004</c:v>
                </c:pt>
                <c:pt idx="21299">
                  <c:v>0.53800000000000003</c:v>
                </c:pt>
                <c:pt idx="21300">
                  <c:v>0.67100000000000004</c:v>
                </c:pt>
                <c:pt idx="21301">
                  <c:v>0.66300000000000003</c:v>
                </c:pt>
                <c:pt idx="21302">
                  <c:v>0.64400000000000002</c:v>
                </c:pt>
                <c:pt idx="21303">
                  <c:v>0.628</c:v>
                </c:pt>
                <c:pt idx="21304">
                  <c:v>0.61499999999999999</c:v>
                </c:pt>
                <c:pt idx="21305">
                  <c:v>0.60199999999999998</c:v>
                </c:pt>
                <c:pt idx="21306">
                  <c:v>0.59</c:v>
                </c:pt>
                <c:pt idx="21307">
                  <c:v>0.57799999999999996</c:v>
                </c:pt>
                <c:pt idx="21308">
                  <c:v>0.56699999999999995</c:v>
                </c:pt>
                <c:pt idx="21309">
                  <c:v>0.55500000000000005</c:v>
                </c:pt>
                <c:pt idx="21310">
                  <c:v>0.54500000000000004</c:v>
                </c:pt>
                <c:pt idx="21311">
                  <c:v>0.53400000000000003</c:v>
                </c:pt>
                <c:pt idx="21312">
                  <c:v>0.52400000000000002</c:v>
                </c:pt>
                <c:pt idx="21313">
                  <c:v>0.70599999999999996</c:v>
                </c:pt>
                <c:pt idx="21314">
                  <c:v>0.65800000000000003</c:v>
                </c:pt>
                <c:pt idx="21315">
                  <c:v>0.63900000000000001</c:v>
                </c:pt>
                <c:pt idx="21316">
                  <c:v>0.624</c:v>
                </c:pt>
                <c:pt idx="21317">
                  <c:v>0.61099999999999999</c:v>
                </c:pt>
                <c:pt idx="21318">
                  <c:v>0.59799999999999998</c:v>
                </c:pt>
                <c:pt idx="21319">
                  <c:v>0.58599999999999997</c:v>
                </c:pt>
                <c:pt idx="21320">
                  <c:v>0.57399999999999995</c:v>
                </c:pt>
                <c:pt idx="21321">
                  <c:v>0.56299999999999994</c:v>
                </c:pt>
                <c:pt idx="21322">
                  <c:v>0.55100000000000005</c:v>
                </c:pt>
                <c:pt idx="21323">
                  <c:v>0.54100000000000004</c:v>
                </c:pt>
                <c:pt idx="21324">
                  <c:v>0.53</c:v>
                </c:pt>
                <c:pt idx="21325">
                  <c:v>0.52</c:v>
                </c:pt>
                <c:pt idx="21326">
                  <c:v>0.51</c:v>
                </c:pt>
                <c:pt idx="21327">
                  <c:v>0.65300000000000002</c:v>
                </c:pt>
                <c:pt idx="21328">
                  <c:v>0.63500000000000001</c:v>
                </c:pt>
                <c:pt idx="21329">
                  <c:v>0.51600000000000001</c:v>
                </c:pt>
                <c:pt idx="21330">
                  <c:v>0.50600000000000001</c:v>
                </c:pt>
                <c:pt idx="21331">
                  <c:v>0.65400000000000003</c:v>
                </c:pt>
                <c:pt idx="21332">
                  <c:v>0.64100000000000001</c:v>
                </c:pt>
                <c:pt idx="21333">
                  <c:v>0.60099999999999998</c:v>
                </c:pt>
                <c:pt idx="21334">
                  <c:v>0.57699999999999996</c:v>
                </c:pt>
                <c:pt idx="21335">
                  <c:v>0.56599999999999995</c:v>
                </c:pt>
                <c:pt idx="21336">
                  <c:v>0.55500000000000005</c:v>
                </c:pt>
                <c:pt idx="21337">
                  <c:v>0.66300000000000003</c:v>
                </c:pt>
                <c:pt idx="21338">
                  <c:v>0.65</c:v>
                </c:pt>
                <c:pt idx="21339">
                  <c:v>0.63600000000000001</c:v>
                </c:pt>
                <c:pt idx="21340">
                  <c:v>0.623</c:v>
                </c:pt>
                <c:pt idx="21341">
                  <c:v>0.61</c:v>
                </c:pt>
                <c:pt idx="21342">
                  <c:v>0.59699999999999998</c:v>
                </c:pt>
                <c:pt idx="21343">
                  <c:v>0.58499999999999996</c:v>
                </c:pt>
                <c:pt idx="21344">
                  <c:v>0.57299999999999995</c:v>
                </c:pt>
                <c:pt idx="21345">
                  <c:v>0.56200000000000006</c:v>
                </c:pt>
                <c:pt idx="21346">
                  <c:v>0.55100000000000005</c:v>
                </c:pt>
                <c:pt idx="21347">
                  <c:v>0.54</c:v>
                </c:pt>
                <c:pt idx="21348">
                  <c:v>0.71399999999999997</c:v>
                </c:pt>
                <c:pt idx="21349">
                  <c:v>0.66700000000000004</c:v>
                </c:pt>
                <c:pt idx="21350">
                  <c:v>0.64800000000000002</c:v>
                </c:pt>
                <c:pt idx="21351">
                  <c:v>0.63200000000000001</c:v>
                </c:pt>
                <c:pt idx="21352">
                  <c:v>0.61899999999999999</c:v>
                </c:pt>
                <c:pt idx="21353">
                  <c:v>0.60599999999999998</c:v>
                </c:pt>
                <c:pt idx="21354">
                  <c:v>0.59299999999999997</c:v>
                </c:pt>
                <c:pt idx="21355">
                  <c:v>0.58099999999999996</c:v>
                </c:pt>
                <c:pt idx="21356">
                  <c:v>0.56899999999999995</c:v>
                </c:pt>
                <c:pt idx="21357">
                  <c:v>0.55800000000000005</c:v>
                </c:pt>
                <c:pt idx="21358">
                  <c:v>0.54700000000000004</c:v>
                </c:pt>
                <c:pt idx="21359">
                  <c:v>0.53600000000000003</c:v>
                </c:pt>
                <c:pt idx="21360">
                  <c:v>0.52500000000000002</c:v>
                </c:pt>
                <c:pt idx="21361">
                  <c:v>0.70799999999999996</c:v>
                </c:pt>
                <c:pt idx="21362">
                  <c:v>0.66200000000000003</c:v>
                </c:pt>
                <c:pt idx="21363">
                  <c:v>0.64400000000000002</c:v>
                </c:pt>
                <c:pt idx="21364">
                  <c:v>0.628</c:v>
                </c:pt>
                <c:pt idx="21365">
                  <c:v>0.61499999999999999</c:v>
                </c:pt>
                <c:pt idx="21366">
                  <c:v>0.60199999999999998</c:v>
                </c:pt>
                <c:pt idx="21367">
                  <c:v>0.58899999999999997</c:v>
                </c:pt>
                <c:pt idx="21368">
                  <c:v>0.57699999999999996</c:v>
                </c:pt>
                <c:pt idx="21369">
                  <c:v>0.56499999999999995</c:v>
                </c:pt>
                <c:pt idx="21370">
                  <c:v>0.55400000000000005</c:v>
                </c:pt>
                <c:pt idx="21371">
                  <c:v>0.54300000000000004</c:v>
                </c:pt>
                <c:pt idx="21372">
                  <c:v>0.53200000000000003</c:v>
                </c:pt>
                <c:pt idx="21373">
                  <c:v>0.52200000000000002</c:v>
                </c:pt>
                <c:pt idx="21374">
                  <c:v>0.51200000000000001</c:v>
                </c:pt>
                <c:pt idx="21375">
                  <c:v>0.65800000000000003</c:v>
                </c:pt>
                <c:pt idx="21376">
                  <c:v>0.63900000000000001</c:v>
                </c:pt>
                <c:pt idx="21377">
                  <c:v>0.51800000000000002</c:v>
                </c:pt>
                <c:pt idx="21378">
                  <c:v>0.50800000000000001</c:v>
                </c:pt>
                <c:pt idx="21379">
                  <c:v>0.63400000000000001</c:v>
                </c:pt>
                <c:pt idx="21380">
                  <c:v>0.622</c:v>
                </c:pt>
                <c:pt idx="21381">
                  <c:v>0.58599999999999997</c:v>
                </c:pt>
                <c:pt idx="21382">
                  <c:v>0.56399999999999995</c:v>
                </c:pt>
                <c:pt idx="21383">
                  <c:v>0.55300000000000005</c:v>
                </c:pt>
                <c:pt idx="21384">
                  <c:v>0.54200000000000004</c:v>
                </c:pt>
                <c:pt idx="21385">
                  <c:v>0.65700000000000003</c:v>
                </c:pt>
                <c:pt idx="21386">
                  <c:v>0.629</c:v>
                </c:pt>
                <c:pt idx="21387">
                  <c:v>0.61799999999999999</c:v>
                </c:pt>
                <c:pt idx="21388">
                  <c:v>0.60599999999999998</c:v>
                </c:pt>
                <c:pt idx="21389">
                  <c:v>0.59399999999999997</c:v>
                </c:pt>
                <c:pt idx="21390">
                  <c:v>0.58199999999999996</c:v>
                </c:pt>
                <c:pt idx="21391">
                  <c:v>0.57099999999999995</c:v>
                </c:pt>
                <c:pt idx="21392">
                  <c:v>0.56000000000000005</c:v>
                </c:pt>
                <c:pt idx="21393">
                  <c:v>0.54900000000000004</c:v>
                </c:pt>
                <c:pt idx="21394">
                  <c:v>0.53800000000000003</c:v>
                </c:pt>
                <c:pt idx="21395">
                  <c:v>0.52800000000000002</c:v>
                </c:pt>
                <c:pt idx="21396">
                  <c:v>0.66100000000000003</c:v>
                </c:pt>
                <c:pt idx="21397">
                  <c:v>0.65200000000000002</c:v>
                </c:pt>
                <c:pt idx="21398">
                  <c:v>0.625</c:v>
                </c:pt>
                <c:pt idx="21399">
                  <c:v>0.61399999999999999</c:v>
                </c:pt>
                <c:pt idx="21400">
                  <c:v>0.60199999999999998</c:v>
                </c:pt>
                <c:pt idx="21401">
                  <c:v>0.59</c:v>
                </c:pt>
                <c:pt idx="21402">
                  <c:v>0.57799999999999996</c:v>
                </c:pt>
                <c:pt idx="21403">
                  <c:v>0.56699999999999995</c:v>
                </c:pt>
                <c:pt idx="21404">
                  <c:v>0.55600000000000005</c:v>
                </c:pt>
                <c:pt idx="21405">
                  <c:v>0.54500000000000004</c:v>
                </c:pt>
                <c:pt idx="21406">
                  <c:v>0.53400000000000003</c:v>
                </c:pt>
                <c:pt idx="21407">
                  <c:v>0.52400000000000002</c:v>
                </c:pt>
                <c:pt idx="21408">
                  <c:v>0.51400000000000001</c:v>
                </c:pt>
                <c:pt idx="21409">
                  <c:v>0.65700000000000003</c:v>
                </c:pt>
                <c:pt idx="21410">
                  <c:v>0.64700000000000002</c:v>
                </c:pt>
                <c:pt idx="21411">
                  <c:v>0.621</c:v>
                </c:pt>
                <c:pt idx="21412">
                  <c:v>0.61399999999999999</c:v>
                </c:pt>
                <c:pt idx="21413">
                  <c:v>0.59799999999999998</c:v>
                </c:pt>
                <c:pt idx="21414">
                  <c:v>0.58599999999999997</c:v>
                </c:pt>
                <c:pt idx="21415">
                  <c:v>0.57399999999999995</c:v>
                </c:pt>
                <c:pt idx="21416">
                  <c:v>0.56299999999999994</c:v>
                </c:pt>
                <c:pt idx="21417">
                  <c:v>0.55200000000000005</c:v>
                </c:pt>
                <c:pt idx="21418">
                  <c:v>0.54100000000000004</c:v>
                </c:pt>
                <c:pt idx="21419">
                  <c:v>0.53100000000000003</c:v>
                </c:pt>
                <c:pt idx="21420">
                  <c:v>0.52100000000000002</c:v>
                </c:pt>
                <c:pt idx="21421">
                  <c:v>0.51100000000000001</c:v>
                </c:pt>
                <c:pt idx="21422">
                  <c:v>0.501</c:v>
                </c:pt>
                <c:pt idx="21423">
                  <c:v>0.67</c:v>
                </c:pt>
                <c:pt idx="21424">
                  <c:v>0.621</c:v>
                </c:pt>
                <c:pt idx="21425">
                  <c:v>0.50700000000000001</c:v>
                </c:pt>
                <c:pt idx="21426">
                  <c:v>0.498</c:v>
                </c:pt>
                <c:pt idx="21427">
                  <c:v>0.57599999999999996</c:v>
                </c:pt>
                <c:pt idx="21428">
                  <c:v>0.56799999999999995</c:v>
                </c:pt>
                <c:pt idx="21429">
                  <c:v>0.54100000000000004</c:v>
                </c:pt>
                <c:pt idx="21430">
                  <c:v>0.52300000000000002</c:v>
                </c:pt>
                <c:pt idx="21431">
                  <c:v>0.51400000000000001</c:v>
                </c:pt>
                <c:pt idx="21432">
                  <c:v>0.505</c:v>
                </c:pt>
                <c:pt idx="21433">
                  <c:v>0.58199999999999996</c:v>
                </c:pt>
                <c:pt idx="21434">
                  <c:v>0.58399999999999996</c:v>
                </c:pt>
                <c:pt idx="21435">
                  <c:v>0.56499999999999995</c:v>
                </c:pt>
                <c:pt idx="21436">
                  <c:v>0.55500000000000005</c:v>
                </c:pt>
                <c:pt idx="21437">
                  <c:v>0.54700000000000004</c:v>
                </c:pt>
                <c:pt idx="21438">
                  <c:v>0.53800000000000003</c:v>
                </c:pt>
                <c:pt idx="21439">
                  <c:v>0.52800000000000002</c:v>
                </c:pt>
                <c:pt idx="21440">
                  <c:v>0.51900000000000002</c:v>
                </c:pt>
                <c:pt idx="21441">
                  <c:v>0.51</c:v>
                </c:pt>
                <c:pt idx="21442">
                  <c:v>0.502</c:v>
                </c:pt>
                <c:pt idx="21443">
                  <c:v>0.49299999999999999</c:v>
                </c:pt>
                <c:pt idx="21444">
                  <c:v>0.65600000000000003</c:v>
                </c:pt>
                <c:pt idx="21445">
                  <c:v>0.59399999999999997</c:v>
                </c:pt>
                <c:pt idx="21446">
                  <c:v>0.57999999999999996</c:v>
                </c:pt>
                <c:pt idx="21447">
                  <c:v>0.56100000000000005</c:v>
                </c:pt>
                <c:pt idx="21448">
                  <c:v>0.55200000000000005</c:v>
                </c:pt>
                <c:pt idx="21449">
                  <c:v>0.54300000000000004</c:v>
                </c:pt>
                <c:pt idx="21450">
                  <c:v>0.53400000000000003</c:v>
                </c:pt>
                <c:pt idx="21451">
                  <c:v>0.52500000000000002</c:v>
                </c:pt>
                <c:pt idx="21452">
                  <c:v>0.51600000000000001</c:v>
                </c:pt>
                <c:pt idx="21453">
                  <c:v>0.50700000000000001</c:v>
                </c:pt>
                <c:pt idx="21454">
                  <c:v>0.498</c:v>
                </c:pt>
                <c:pt idx="21455">
                  <c:v>0.49</c:v>
                </c:pt>
                <c:pt idx="21456">
                  <c:v>0.48199999999999998</c:v>
                </c:pt>
                <c:pt idx="21457">
                  <c:v>0.65100000000000002</c:v>
                </c:pt>
                <c:pt idx="21458">
                  <c:v>0.59</c:v>
                </c:pt>
                <c:pt idx="21459">
                  <c:v>0.57599999999999996</c:v>
                </c:pt>
                <c:pt idx="21460">
                  <c:v>0.55800000000000005</c:v>
                </c:pt>
                <c:pt idx="21461">
                  <c:v>0.54800000000000004</c:v>
                </c:pt>
                <c:pt idx="21462">
                  <c:v>0.54</c:v>
                </c:pt>
                <c:pt idx="21463">
                  <c:v>0.53100000000000003</c:v>
                </c:pt>
                <c:pt idx="21464">
                  <c:v>0.52100000000000002</c:v>
                </c:pt>
                <c:pt idx="21465">
                  <c:v>0.51200000000000001</c:v>
                </c:pt>
                <c:pt idx="21466">
                  <c:v>0.504</c:v>
                </c:pt>
                <c:pt idx="21467">
                  <c:v>0.495</c:v>
                </c:pt>
                <c:pt idx="21468">
                  <c:v>0.48699999999999999</c:v>
                </c:pt>
                <c:pt idx="21469">
                  <c:v>0.47899999999999998</c:v>
                </c:pt>
                <c:pt idx="21470">
                  <c:v>0.47099999999999997</c:v>
                </c:pt>
                <c:pt idx="21471">
                  <c:v>0.58599999999999997</c:v>
                </c:pt>
                <c:pt idx="21472">
                  <c:v>0.622</c:v>
                </c:pt>
                <c:pt idx="21473">
                  <c:v>0.47599999999999998</c:v>
                </c:pt>
                <c:pt idx="21474">
                  <c:v>0.46800000000000003</c:v>
                </c:pt>
                <c:pt idx="21475">
                  <c:v>0.58699999999999997</c:v>
                </c:pt>
                <c:pt idx="21476">
                  <c:v>0.57699999999999996</c:v>
                </c:pt>
                <c:pt idx="21477">
                  <c:v>0.54800000000000004</c:v>
                </c:pt>
                <c:pt idx="21478">
                  <c:v>0.52900000000000003</c:v>
                </c:pt>
                <c:pt idx="21479">
                  <c:v>0.52</c:v>
                </c:pt>
                <c:pt idx="21480">
                  <c:v>0.51100000000000001</c:v>
                </c:pt>
                <c:pt idx="21481">
                  <c:v>0.59399999999999997</c:v>
                </c:pt>
                <c:pt idx="21482">
                  <c:v>0.58399999999999996</c:v>
                </c:pt>
                <c:pt idx="21483">
                  <c:v>0.57299999999999995</c:v>
                </c:pt>
                <c:pt idx="21484">
                  <c:v>0.56299999999999994</c:v>
                </c:pt>
                <c:pt idx="21485">
                  <c:v>0.55400000000000005</c:v>
                </c:pt>
                <c:pt idx="21486">
                  <c:v>0.54400000000000004</c:v>
                </c:pt>
                <c:pt idx="21487">
                  <c:v>0.53500000000000003</c:v>
                </c:pt>
                <c:pt idx="21488">
                  <c:v>0.52500000000000002</c:v>
                </c:pt>
                <c:pt idx="21489">
                  <c:v>0.51600000000000001</c:v>
                </c:pt>
                <c:pt idx="21490">
                  <c:v>0.50800000000000001</c:v>
                </c:pt>
                <c:pt idx="21491">
                  <c:v>0.499</c:v>
                </c:pt>
                <c:pt idx="21492">
                  <c:v>0.64200000000000002</c:v>
                </c:pt>
                <c:pt idx="21493">
                  <c:v>0.59099999999999997</c:v>
                </c:pt>
                <c:pt idx="21494">
                  <c:v>0.57999999999999996</c:v>
                </c:pt>
                <c:pt idx="21495">
                  <c:v>0.56999999999999995</c:v>
                </c:pt>
                <c:pt idx="21496">
                  <c:v>0.56000000000000005</c:v>
                </c:pt>
                <c:pt idx="21497">
                  <c:v>0.55000000000000004</c:v>
                </c:pt>
                <c:pt idx="21498">
                  <c:v>0.54</c:v>
                </c:pt>
                <c:pt idx="21499">
                  <c:v>0.53100000000000003</c:v>
                </c:pt>
                <c:pt idx="21500">
                  <c:v>0.52200000000000002</c:v>
                </c:pt>
                <c:pt idx="21501">
                  <c:v>0.51300000000000001</c:v>
                </c:pt>
                <c:pt idx="21502">
                  <c:v>0.504</c:v>
                </c:pt>
                <c:pt idx="21503">
                  <c:v>0.496</c:v>
                </c:pt>
                <c:pt idx="21504">
                  <c:v>0.48699999999999999</c:v>
                </c:pt>
                <c:pt idx="21505">
                  <c:v>0.63800000000000001</c:v>
                </c:pt>
                <c:pt idx="21506">
                  <c:v>0.58699999999999997</c:v>
                </c:pt>
                <c:pt idx="21507">
                  <c:v>0.57599999999999996</c:v>
                </c:pt>
                <c:pt idx="21508">
                  <c:v>0.56799999999999995</c:v>
                </c:pt>
                <c:pt idx="21509">
                  <c:v>0.55700000000000005</c:v>
                </c:pt>
                <c:pt idx="21510">
                  <c:v>0.54600000000000004</c:v>
                </c:pt>
                <c:pt idx="21511">
                  <c:v>0.53700000000000003</c:v>
                </c:pt>
                <c:pt idx="21512">
                  <c:v>0.52800000000000002</c:v>
                </c:pt>
                <c:pt idx="21513">
                  <c:v>0.51800000000000002</c:v>
                </c:pt>
                <c:pt idx="21514">
                  <c:v>0.51</c:v>
                </c:pt>
                <c:pt idx="21515">
                  <c:v>0.501</c:v>
                </c:pt>
                <c:pt idx="21516">
                  <c:v>0.49199999999999999</c:v>
                </c:pt>
                <c:pt idx="21517">
                  <c:v>0.48399999999999999</c:v>
                </c:pt>
                <c:pt idx="21518">
                  <c:v>0.47599999999999998</c:v>
                </c:pt>
                <c:pt idx="21519">
                  <c:v>0.59199999999999997</c:v>
                </c:pt>
                <c:pt idx="21520">
                  <c:v>0.58199999999999996</c:v>
                </c:pt>
                <c:pt idx="21521">
                  <c:v>0.48099999999999998</c:v>
                </c:pt>
                <c:pt idx="21522">
                  <c:v>0.47299999999999998</c:v>
                </c:pt>
                <c:pt idx="21523">
                  <c:v>0.65</c:v>
                </c:pt>
                <c:pt idx="21524">
                  <c:v>0.63600000000000001</c:v>
                </c:pt>
                <c:pt idx="21525">
                  <c:v>0.59799999999999998</c:v>
                </c:pt>
                <c:pt idx="21526">
                  <c:v>0.57499999999999996</c:v>
                </c:pt>
                <c:pt idx="21527">
                  <c:v>0.56299999999999994</c:v>
                </c:pt>
                <c:pt idx="21528">
                  <c:v>0.55200000000000005</c:v>
                </c:pt>
                <c:pt idx="21529">
                  <c:v>0.65900000000000003</c:v>
                </c:pt>
                <c:pt idx="21530">
                  <c:v>0.64600000000000002</c:v>
                </c:pt>
                <c:pt idx="21531">
                  <c:v>0.63200000000000001</c:v>
                </c:pt>
                <c:pt idx="21532">
                  <c:v>0.61899999999999999</c:v>
                </c:pt>
                <c:pt idx="21533">
                  <c:v>0.60599999999999998</c:v>
                </c:pt>
                <c:pt idx="21534">
                  <c:v>0.59399999999999997</c:v>
                </c:pt>
                <c:pt idx="21535">
                  <c:v>0.58199999999999996</c:v>
                </c:pt>
                <c:pt idx="21536">
                  <c:v>0.57099999999999995</c:v>
                </c:pt>
                <c:pt idx="21537">
                  <c:v>0.55900000000000005</c:v>
                </c:pt>
                <c:pt idx="21538">
                  <c:v>0.54800000000000004</c:v>
                </c:pt>
                <c:pt idx="21539">
                  <c:v>0.53800000000000003</c:v>
                </c:pt>
                <c:pt idx="21540">
                  <c:v>0.67100000000000004</c:v>
                </c:pt>
                <c:pt idx="21541">
                  <c:v>0.66300000000000003</c:v>
                </c:pt>
                <c:pt idx="21542">
                  <c:v>0.64400000000000002</c:v>
                </c:pt>
                <c:pt idx="21543">
                  <c:v>0.628</c:v>
                </c:pt>
                <c:pt idx="21544">
                  <c:v>0.61499999999999999</c:v>
                </c:pt>
                <c:pt idx="21545">
                  <c:v>0.60199999999999998</c:v>
                </c:pt>
                <c:pt idx="21546">
                  <c:v>0.59</c:v>
                </c:pt>
                <c:pt idx="21547">
                  <c:v>0.57799999999999996</c:v>
                </c:pt>
                <c:pt idx="21548">
                  <c:v>0.56699999999999995</c:v>
                </c:pt>
                <c:pt idx="21549">
                  <c:v>0.55500000000000005</c:v>
                </c:pt>
                <c:pt idx="21550">
                  <c:v>0.54500000000000004</c:v>
                </c:pt>
                <c:pt idx="21551">
                  <c:v>0.53400000000000003</c:v>
                </c:pt>
                <c:pt idx="21552">
                  <c:v>0.52400000000000002</c:v>
                </c:pt>
                <c:pt idx="21553">
                  <c:v>0.70599999999999996</c:v>
                </c:pt>
                <c:pt idx="21554">
                  <c:v>0.65800000000000003</c:v>
                </c:pt>
                <c:pt idx="21555">
                  <c:v>0.63900000000000001</c:v>
                </c:pt>
                <c:pt idx="21556">
                  <c:v>0.624</c:v>
                </c:pt>
                <c:pt idx="21557">
                  <c:v>0.61099999999999999</c:v>
                </c:pt>
                <c:pt idx="21558">
                  <c:v>0.59799999999999998</c:v>
                </c:pt>
                <c:pt idx="21559">
                  <c:v>0.58599999999999997</c:v>
                </c:pt>
                <c:pt idx="21560">
                  <c:v>0.57399999999999995</c:v>
                </c:pt>
                <c:pt idx="21561">
                  <c:v>0.56299999999999994</c:v>
                </c:pt>
                <c:pt idx="21562">
                  <c:v>0.55100000000000005</c:v>
                </c:pt>
                <c:pt idx="21563">
                  <c:v>0.54100000000000004</c:v>
                </c:pt>
                <c:pt idx="21564">
                  <c:v>0.53</c:v>
                </c:pt>
                <c:pt idx="21565">
                  <c:v>0.52</c:v>
                </c:pt>
                <c:pt idx="21566">
                  <c:v>0.51</c:v>
                </c:pt>
                <c:pt idx="21567">
                  <c:v>0.65300000000000002</c:v>
                </c:pt>
                <c:pt idx="21568">
                  <c:v>0.63500000000000001</c:v>
                </c:pt>
                <c:pt idx="21569">
                  <c:v>0.51600000000000001</c:v>
                </c:pt>
                <c:pt idx="21570">
                  <c:v>0.50600000000000001</c:v>
                </c:pt>
                <c:pt idx="21571">
                  <c:v>0.65400000000000003</c:v>
                </c:pt>
                <c:pt idx="21572">
                  <c:v>0.64100000000000001</c:v>
                </c:pt>
                <c:pt idx="21573">
                  <c:v>0.60099999999999998</c:v>
                </c:pt>
                <c:pt idx="21574">
                  <c:v>0.57699999999999996</c:v>
                </c:pt>
                <c:pt idx="21575">
                  <c:v>0.56599999999999995</c:v>
                </c:pt>
                <c:pt idx="21576">
                  <c:v>0.55500000000000005</c:v>
                </c:pt>
                <c:pt idx="21577">
                  <c:v>0.66300000000000003</c:v>
                </c:pt>
                <c:pt idx="21578">
                  <c:v>0.65</c:v>
                </c:pt>
                <c:pt idx="21579">
                  <c:v>0.63600000000000001</c:v>
                </c:pt>
                <c:pt idx="21580">
                  <c:v>0.623</c:v>
                </c:pt>
                <c:pt idx="21581">
                  <c:v>0.61</c:v>
                </c:pt>
                <c:pt idx="21582">
                  <c:v>0.59699999999999998</c:v>
                </c:pt>
                <c:pt idx="21583">
                  <c:v>0.58499999999999996</c:v>
                </c:pt>
                <c:pt idx="21584">
                  <c:v>0.57299999999999995</c:v>
                </c:pt>
                <c:pt idx="21585">
                  <c:v>0.56200000000000006</c:v>
                </c:pt>
                <c:pt idx="21586">
                  <c:v>0.55100000000000005</c:v>
                </c:pt>
                <c:pt idx="21587">
                  <c:v>0.54</c:v>
                </c:pt>
                <c:pt idx="21588">
                  <c:v>0.71399999999999997</c:v>
                </c:pt>
                <c:pt idx="21589">
                  <c:v>0.66700000000000004</c:v>
                </c:pt>
                <c:pt idx="21590">
                  <c:v>0.64800000000000002</c:v>
                </c:pt>
                <c:pt idx="21591">
                  <c:v>0.63200000000000001</c:v>
                </c:pt>
                <c:pt idx="21592">
                  <c:v>0.61899999999999999</c:v>
                </c:pt>
                <c:pt idx="21593">
                  <c:v>0.60599999999999998</c:v>
                </c:pt>
                <c:pt idx="21594">
                  <c:v>0.59299999999999997</c:v>
                </c:pt>
                <c:pt idx="21595">
                  <c:v>0.58099999999999996</c:v>
                </c:pt>
                <c:pt idx="21596">
                  <c:v>0.56899999999999995</c:v>
                </c:pt>
                <c:pt idx="21597">
                  <c:v>0.55800000000000005</c:v>
                </c:pt>
                <c:pt idx="21598">
                  <c:v>0.54700000000000004</c:v>
                </c:pt>
                <c:pt idx="21599">
                  <c:v>0.53600000000000003</c:v>
                </c:pt>
                <c:pt idx="21600">
                  <c:v>0.52500000000000002</c:v>
                </c:pt>
                <c:pt idx="21601">
                  <c:v>0.70799999999999996</c:v>
                </c:pt>
                <c:pt idx="21602">
                  <c:v>0.66200000000000003</c:v>
                </c:pt>
                <c:pt idx="21603">
                  <c:v>0.64400000000000002</c:v>
                </c:pt>
                <c:pt idx="21604">
                  <c:v>0.628</c:v>
                </c:pt>
                <c:pt idx="21605">
                  <c:v>0.61499999999999999</c:v>
                </c:pt>
                <c:pt idx="21606">
                  <c:v>0.60199999999999998</c:v>
                </c:pt>
                <c:pt idx="21607">
                  <c:v>0.58899999999999997</c:v>
                </c:pt>
                <c:pt idx="21608">
                  <c:v>0.57699999999999996</c:v>
                </c:pt>
                <c:pt idx="21609">
                  <c:v>0.56499999999999995</c:v>
                </c:pt>
                <c:pt idx="21610">
                  <c:v>0.55400000000000005</c:v>
                </c:pt>
                <c:pt idx="21611">
                  <c:v>0.54300000000000004</c:v>
                </c:pt>
                <c:pt idx="21612">
                  <c:v>0.53200000000000003</c:v>
                </c:pt>
                <c:pt idx="21613">
                  <c:v>0.52200000000000002</c:v>
                </c:pt>
                <c:pt idx="21614">
                  <c:v>0.51200000000000001</c:v>
                </c:pt>
                <c:pt idx="21615">
                  <c:v>0.65800000000000003</c:v>
                </c:pt>
                <c:pt idx="21616">
                  <c:v>0.63900000000000001</c:v>
                </c:pt>
                <c:pt idx="21617">
                  <c:v>0.51800000000000002</c:v>
                </c:pt>
                <c:pt idx="21618">
                  <c:v>0.50800000000000001</c:v>
                </c:pt>
                <c:pt idx="21619">
                  <c:v>0.63400000000000001</c:v>
                </c:pt>
                <c:pt idx="21620">
                  <c:v>0.622</c:v>
                </c:pt>
                <c:pt idx="21621">
                  <c:v>0.58599999999999997</c:v>
                </c:pt>
                <c:pt idx="21622">
                  <c:v>0.56399999999999995</c:v>
                </c:pt>
                <c:pt idx="21623">
                  <c:v>0.55300000000000005</c:v>
                </c:pt>
                <c:pt idx="21624">
                  <c:v>0.54200000000000004</c:v>
                </c:pt>
                <c:pt idx="21625">
                  <c:v>0.65700000000000003</c:v>
                </c:pt>
                <c:pt idx="21626">
                  <c:v>0.629</c:v>
                </c:pt>
                <c:pt idx="21627">
                  <c:v>0.61799999999999999</c:v>
                </c:pt>
                <c:pt idx="21628">
                  <c:v>0.60599999999999998</c:v>
                </c:pt>
                <c:pt idx="21629">
                  <c:v>0.59399999999999997</c:v>
                </c:pt>
                <c:pt idx="21630">
                  <c:v>0.58199999999999996</c:v>
                </c:pt>
                <c:pt idx="21631">
                  <c:v>0.57099999999999995</c:v>
                </c:pt>
                <c:pt idx="21632">
                  <c:v>0.56000000000000005</c:v>
                </c:pt>
                <c:pt idx="21633">
                  <c:v>0.54900000000000004</c:v>
                </c:pt>
                <c:pt idx="21634">
                  <c:v>0.53800000000000003</c:v>
                </c:pt>
                <c:pt idx="21635">
                  <c:v>0.52800000000000002</c:v>
                </c:pt>
                <c:pt idx="21636">
                  <c:v>0.66100000000000003</c:v>
                </c:pt>
                <c:pt idx="21637">
                  <c:v>0.65200000000000002</c:v>
                </c:pt>
                <c:pt idx="21638">
                  <c:v>0.625</c:v>
                </c:pt>
                <c:pt idx="21639">
                  <c:v>0.61399999999999999</c:v>
                </c:pt>
                <c:pt idx="21640">
                  <c:v>0.60199999999999998</c:v>
                </c:pt>
                <c:pt idx="21641">
                  <c:v>0.59</c:v>
                </c:pt>
                <c:pt idx="21642">
                  <c:v>0.57799999999999996</c:v>
                </c:pt>
                <c:pt idx="21643">
                  <c:v>0.56699999999999995</c:v>
                </c:pt>
                <c:pt idx="21644">
                  <c:v>0.55600000000000005</c:v>
                </c:pt>
                <c:pt idx="21645">
                  <c:v>0.54500000000000004</c:v>
                </c:pt>
                <c:pt idx="21646">
                  <c:v>0.53400000000000003</c:v>
                </c:pt>
                <c:pt idx="21647">
                  <c:v>0.52400000000000002</c:v>
                </c:pt>
                <c:pt idx="21648">
                  <c:v>0.51400000000000001</c:v>
                </c:pt>
                <c:pt idx="21649">
                  <c:v>0.65700000000000003</c:v>
                </c:pt>
                <c:pt idx="21650">
                  <c:v>0.64700000000000002</c:v>
                </c:pt>
                <c:pt idx="21651">
                  <c:v>0.621</c:v>
                </c:pt>
                <c:pt idx="21652">
                  <c:v>0.61399999999999999</c:v>
                </c:pt>
                <c:pt idx="21653">
                  <c:v>0.59799999999999998</c:v>
                </c:pt>
                <c:pt idx="21654">
                  <c:v>0.58599999999999997</c:v>
                </c:pt>
                <c:pt idx="21655">
                  <c:v>0.57399999999999995</c:v>
                </c:pt>
                <c:pt idx="21656">
                  <c:v>0.56299999999999994</c:v>
                </c:pt>
                <c:pt idx="21657">
                  <c:v>0.55200000000000005</c:v>
                </c:pt>
                <c:pt idx="21658">
                  <c:v>0.54100000000000004</c:v>
                </c:pt>
                <c:pt idx="21659">
                  <c:v>0.53100000000000003</c:v>
                </c:pt>
                <c:pt idx="21660">
                  <c:v>0.52100000000000002</c:v>
                </c:pt>
                <c:pt idx="21661">
                  <c:v>0.51100000000000001</c:v>
                </c:pt>
                <c:pt idx="21662">
                  <c:v>0.501</c:v>
                </c:pt>
                <c:pt idx="21663">
                  <c:v>0.67</c:v>
                </c:pt>
                <c:pt idx="21664">
                  <c:v>0.621</c:v>
                </c:pt>
                <c:pt idx="21665">
                  <c:v>0.50700000000000001</c:v>
                </c:pt>
                <c:pt idx="21666">
                  <c:v>0.498</c:v>
                </c:pt>
                <c:pt idx="21667">
                  <c:v>0.57599999999999996</c:v>
                </c:pt>
                <c:pt idx="21668">
                  <c:v>0.56799999999999995</c:v>
                </c:pt>
                <c:pt idx="21669">
                  <c:v>0.54100000000000004</c:v>
                </c:pt>
                <c:pt idx="21670">
                  <c:v>0.52300000000000002</c:v>
                </c:pt>
                <c:pt idx="21671">
                  <c:v>0.51400000000000001</c:v>
                </c:pt>
                <c:pt idx="21672">
                  <c:v>0.505</c:v>
                </c:pt>
                <c:pt idx="21673">
                  <c:v>0.58199999999999996</c:v>
                </c:pt>
                <c:pt idx="21674">
                  <c:v>0.58399999999999996</c:v>
                </c:pt>
                <c:pt idx="21675">
                  <c:v>0.56499999999999995</c:v>
                </c:pt>
                <c:pt idx="21676">
                  <c:v>0.55500000000000005</c:v>
                </c:pt>
                <c:pt idx="21677">
                  <c:v>0.54700000000000004</c:v>
                </c:pt>
                <c:pt idx="21678">
                  <c:v>0.53800000000000003</c:v>
                </c:pt>
                <c:pt idx="21679">
                  <c:v>0.52800000000000002</c:v>
                </c:pt>
                <c:pt idx="21680">
                  <c:v>0.51900000000000002</c:v>
                </c:pt>
                <c:pt idx="21681">
                  <c:v>0.51</c:v>
                </c:pt>
                <c:pt idx="21682">
                  <c:v>0.502</c:v>
                </c:pt>
                <c:pt idx="21683">
                  <c:v>0.49299999999999999</c:v>
                </c:pt>
                <c:pt idx="21684">
                  <c:v>0.65600000000000003</c:v>
                </c:pt>
                <c:pt idx="21685">
                  <c:v>0.59399999999999997</c:v>
                </c:pt>
                <c:pt idx="21686">
                  <c:v>0.57999999999999996</c:v>
                </c:pt>
                <c:pt idx="21687">
                  <c:v>0.56100000000000005</c:v>
                </c:pt>
                <c:pt idx="21688">
                  <c:v>0.55200000000000005</c:v>
                </c:pt>
                <c:pt idx="21689">
                  <c:v>0.54300000000000004</c:v>
                </c:pt>
                <c:pt idx="21690">
                  <c:v>0.53400000000000003</c:v>
                </c:pt>
                <c:pt idx="21691">
                  <c:v>0.52500000000000002</c:v>
                </c:pt>
                <c:pt idx="21692">
                  <c:v>0.51600000000000001</c:v>
                </c:pt>
                <c:pt idx="21693">
                  <c:v>0.50700000000000001</c:v>
                </c:pt>
                <c:pt idx="21694">
                  <c:v>0.498</c:v>
                </c:pt>
                <c:pt idx="21695">
                  <c:v>0.49</c:v>
                </c:pt>
                <c:pt idx="21696">
                  <c:v>0.48199999999999998</c:v>
                </c:pt>
                <c:pt idx="21697">
                  <c:v>0.65100000000000002</c:v>
                </c:pt>
                <c:pt idx="21698">
                  <c:v>0.59</c:v>
                </c:pt>
                <c:pt idx="21699">
                  <c:v>0.57599999999999996</c:v>
                </c:pt>
                <c:pt idx="21700">
                  <c:v>0.55800000000000005</c:v>
                </c:pt>
                <c:pt idx="21701">
                  <c:v>0.54800000000000004</c:v>
                </c:pt>
                <c:pt idx="21702">
                  <c:v>0.54</c:v>
                </c:pt>
                <c:pt idx="21703">
                  <c:v>0.53100000000000003</c:v>
                </c:pt>
                <c:pt idx="21704">
                  <c:v>0.52100000000000002</c:v>
                </c:pt>
                <c:pt idx="21705">
                  <c:v>0.51200000000000001</c:v>
                </c:pt>
                <c:pt idx="21706">
                  <c:v>0.504</c:v>
                </c:pt>
                <c:pt idx="21707">
                  <c:v>0.495</c:v>
                </c:pt>
                <c:pt idx="21708">
                  <c:v>0.48699999999999999</c:v>
                </c:pt>
                <c:pt idx="21709">
                  <c:v>0.47899999999999998</c:v>
                </c:pt>
                <c:pt idx="21710">
                  <c:v>0.47099999999999997</c:v>
                </c:pt>
                <c:pt idx="21711">
                  <c:v>0.58599999999999997</c:v>
                </c:pt>
                <c:pt idx="21712">
                  <c:v>0.622</c:v>
                </c:pt>
                <c:pt idx="21713">
                  <c:v>0.47599999999999998</c:v>
                </c:pt>
                <c:pt idx="21714">
                  <c:v>0.46800000000000003</c:v>
                </c:pt>
                <c:pt idx="21715">
                  <c:v>0.63100000000000001</c:v>
                </c:pt>
                <c:pt idx="21716">
                  <c:v>0.58599999999999997</c:v>
                </c:pt>
                <c:pt idx="21717">
                  <c:v>0.57599999999999996</c:v>
                </c:pt>
                <c:pt idx="21718">
                  <c:v>0.56499999999999995</c:v>
                </c:pt>
                <c:pt idx="21719">
                  <c:v>0.55500000000000005</c:v>
                </c:pt>
                <c:pt idx="21720">
                  <c:v>0.54600000000000004</c:v>
                </c:pt>
                <c:pt idx="21721">
                  <c:v>0.53600000000000003</c:v>
                </c:pt>
                <c:pt idx="21722">
                  <c:v>0.52700000000000002</c:v>
                </c:pt>
                <c:pt idx="21723">
                  <c:v>0.51800000000000002</c:v>
                </c:pt>
                <c:pt idx="21724">
                  <c:v>0.64200000000000002</c:v>
                </c:pt>
                <c:pt idx="21725">
                  <c:v>0.627</c:v>
                </c:pt>
                <c:pt idx="21726">
                  <c:v>0.58199999999999996</c:v>
                </c:pt>
                <c:pt idx="21727">
                  <c:v>0.57199999999999995</c:v>
                </c:pt>
                <c:pt idx="21728">
                  <c:v>0.56200000000000006</c:v>
                </c:pt>
                <c:pt idx="21729">
                  <c:v>0.55200000000000005</c:v>
                </c:pt>
                <c:pt idx="21730">
                  <c:v>0.54200000000000004</c:v>
                </c:pt>
                <c:pt idx="21731">
                  <c:v>0.53300000000000003</c:v>
                </c:pt>
                <c:pt idx="21732">
                  <c:v>0.52300000000000002</c:v>
                </c:pt>
                <c:pt idx="21733">
                  <c:v>0.51400000000000001</c:v>
                </c:pt>
                <c:pt idx="21734">
                  <c:v>0.505</c:v>
                </c:pt>
                <c:pt idx="21735">
                  <c:v>0.497</c:v>
                </c:pt>
                <c:pt idx="21736">
                  <c:v>0.64700000000000002</c:v>
                </c:pt>
                <c:pt idx="21737">
                  <c:v>0.63800000000000001</c:v>
                </c:pt>
                <c:pt idx="21738">
                  <c:v>0.64800000000000002</c:v>
                </c:pt>
                <c:pt idx="21739">
                  <c:v>0.58699999999999997</c:v>
                </c:pt>
                <c:pt idx="21740">
                  <c:v>0.56999999999999995</c:v>
                </c:pt>
                <c:pt idx="21741">
                  <c:v>0.55800000000000005</c:v>
                </c:pt>
                <c:pt idx="21742">
                  <c:v>0.54800000000000004</c:v>
                </c:pt>
                <c:pt idx="21743">
                  <c:v>0.53900000000000003</c:v>
                </c:pt>
                <c:pt idx="21744">
                  <c:v>0.52900000000000003</c:v>
                </c:pt>
                <c:pt idx="21745">
                  <c:v>0.52</c:v>
                </c:pt>
                <c:pt idx="21746">
                  <c:v>0.51100000000000001</c:v>
                </c:pt>
                <c:pt idx="21747">
                  <c:v>0.49399999999999999</c:v>
                </c:pt>
                <c:pt idx="21748">
                  <c:v>0.48499999999999999</c:v>
                </c:pt>
                <c:pt idx="21749">
                  <c:v>0.67100000000000004</c:v>
                </c:pt>
                <c:pt idx="21750">
                  <c:v>0.66100000000000003</c:v>
                </c:pt>
                <c:pt idx="21751">
                  <c:v>0.64400000000000002</c:v>
                </c:pt>
                <c:pt idx="21752">
                  <c:v>0.58299999999999996</c:v>
                </c:pt>
                <c:pt idx="21753">
                  <c:v>0.56699999999999995</c:v>
                </c:pt>
                <c:pt idx="21754">
                  <c:v>0.55500000000000005</c:v>
                </c:pt>
                <c:pt idx="21755">
                  <c:v>0.54500000000000004</c:v>
                </c:pt>
                <c:pt idx="21756">
                  <c:v>0.499</c:v>
                </c:pt>
                <c:pt idx="21757">
                  <c:v>0.49099999999999999</c:v>
                </c:pt>
                <c:pt idx="21758">
                  <c:v>0.48199999999999998</c:v>
                </c:pt>
                <c:pt idx="21759">
                  <c:v>0.65600000000000003</c:v>
                </c:pt>
                <c:pt idx="21760">
                  <c:v>0.63900000000000001</c:v>
                </c:pt>
                <c:pt idx="21761">
                  <c:v>0.65900000000000003</c:v>
                </c:pt>
                <c:pt idx="21762">
                  <c:v>0.64500000000000002</c:v>
                </c:pt>
                <c:pt idx="21763">
                  <c:v>0.63200000000000001</c:v>
                </c:pt>
                <c:pt idx="21764">
                  <c:v>0.61899999999999999</c:v>
                </c:pt>
                <c:pt idx="21765">
                  <c:v>0.60599999999999998</c:v>
                </c:pt>
                <c:pt idx="21766">
                  <c:v>0.59299999999999997</c:v>
                </c:pt>
                <c:pt idx="21767">
                  <c:v>0.58199999999999996</c:v>
                </c:pt>
                <c:pt idx="21768">
                  <c:v>0.56999999999999995</c:v>
                </c:pt>
                <c:pt idx="21769">
                  <c:v>0.55900000000000005</c:v>
                </c:pt>
                <c:pt idx="21770">
                  <c:v>0.71499999999999997</c:v>
                </c:pt>
                <c:pt idx="21771">
                  <c:v>0.66200000000000003</c:v>
                </c:pt>
                <c:pt idx="21772">
                  <c:v>0.64300000000000002</c:v>
                </c:pt>
                <c:pt idx="21773">
                  <c:v>0.628</c:v>
                </c:pt>
                <c:pt idx="21774">
                  <c:v>0.61499999999999999</c:v>
                </c:pt>
                <c:pt idx="21775">
                  <c:v>0.60199999999999998</c:v>
                </c:pt>
                <c:pt idx="21776">
                  <c:v>0.58899999999999997</c:v>
                </c:pt>
                <c:pt idx="21777">
                  <c:v>0.57799999999999996</c:v>
                </c:pt>
                <c:pt idx="21778">
                  <c:v>0.56599999999999995</c:v>
                </c:pt>
                <c:pt idx="21779">
                  <c:v>0.55500000000000005</c:v>
                </c:pt>
                <c:pt idx="21780">
                  <c:v>0.54400000000000004</c:v>
                </c:pt>
                <c:pt idx="21781">
                  <c:v>0.53300000000000003</c:v>
                </c:pt>
                <c:pt idx="21782">
                  <c:v>0.72099999999999997</c:v>
                </c:pt>
                <c:pt idx="21783">
                  <c:v>0.71</c:v>
                </c:pt>
                <c:pt idx="21784">
                  <c:v>0.65700000000000003</c:v>
                </c:pt>
                <c:pt idx="21785">
                  <c:v>0.63900000000000001</c:v>
                </c:pt>
                <c:pt idx="21786">
                  <c:v>0.623</c:v>
                </c:pt>
                <c:pt idx="21787">
                  <c:v>0.61</c:v>
                </c:pt>
                <c:pt idx="21788">
                  <c:v>0.59799999999999998</c:v>
                </c:pt>
                <c:pt idx="21789">
                  <c:v>0.58499999999999996</c:v>
                </c:pt>
                <c:pt idx="21790">
                  <c:v>0.57299999999999995</c:v>
                </c:pt>
                <c:pt idx="21791">
                  <c:v>0.56200000000000006</c:v>
                </c:pt>
                <c:pt idx="21792">
                  <c:v>0.55100000000000005</c:v>
                </c:pt>
                <c:pt idx="21793">
                  <c:v>0.53</c:v>
                </c:pt>
                <c:pt idx="21794">
                  <c:v>0.51900000000000002</c:v>
                </c:pt>
                <c:pt idx="21795">
                  <c:v>0.71599999999999997</c:v>
                </c:pt>
                <c:pt idx="21796">
                  <c:v>0.70499999999999996</c:v>
                </c:pt>
                <c:pt idx="21797">
                  <c:v>0.65300000000000002</c:v>
                </c:pt>
                <c:pt idx="21798">
                  <c:v>0.63400000000000001</c:v>
                </c:pt>
                <c:pt idx="21799">
                  <c:v>0.621</c:v>
                </c:pt>
                <c:pt idx="21800">
                  <c:v>0.60599999999999998</c:v>
                </c:pt>
                <c:pt idx="21801">
                  <c:v>0.59399999999999997</c:v>
                </c:pt>
                <c:pt idx="21802">
                  <c:v>0.53600000000000003</c:v>
                </c:pt>
                <c:pt idx="21803">
                  <c:v>0.52600000000000002</c:v>
                </c:pt>
                <c:pt idx="21804">
                  <c:v>0.51600000000000001</c:v>
                </c:pt>
                <c:pt idx="21805">
                  <c:v>0.71499999999999997</c:v>
                </c:pt>
                <c:pt idx="21806">
                  <c:v>0.67</c:v>
                </c:pt>
                <c:pt idx="21807">
                  <c:v>0.66100000000000003</c:v>
                </c:pt>
                <c:pt idx="21808">
                  <c:v>0.65</c:v>
                </c:pt>
                <c:pt idx="21809">
                  <c:v>0.63400000000000001</c:v>
                </c:pt>
                <c:pt idx="21810">
                  <c:v>0.621</c:v>
                </c:pt>
                <c:pt idx="21811">
                  <c:v>0.60799999999999998</c:v>
                </c:pt>
                <c:pt idx="21812">
                  <c:v>0.59499999999999997</c:v>
                </c:pt>
                <c:pt idx="21813">
                  <c:v>0.58299999999999996</c:v>
                </c:pt>
                <c:pt idx="21814">
                  <c:v>0.57099999999999995</c:v>
                </c:pt>
                <c:pt idx="21815">
                  <c:v>0.56000000000000005</c:v>
                </c:pt>
                <c:pt idx="21816">
                  <c:v>0.71199999999999997</c:v>
                </c:pt>
                <c:pt idx="21817">
                  <c:v>0.66500000000000004</c:v>
                </c:pt>
                <c:pt idx="21818">
                  <c:v>0.64600000000000002</c:v>
                </c:pt>
                <c:pt idx="21819">
                  <c:v>0.63</c:v>
                </c:pt>
                <c:pt idx="21820">
                  <c:v>0.61699999999999999</c:v>
                </c:pt>
                <c:pt idx="21821">
                  <c:v>0.60399999999999998</c:v>
                </c:pt>
                <c:pt idx="21822">
                  <c:v>0.59099999999999997</c:v>
                </c:pt>
                <c:pt idx="21823">
                  <c:v>0.57899999999999996</c:v>
                </c:pt>
                <c:pt idx="21824">
                  <c:v>0.56699999999999995</c:v>
                </c:pt>
                <c:pt idx="21825">
                  <c:v>0.55600000000000005</c:v>
                </c:pt>
                <c:pt idx="21826">
                  <c:v>0.54500000000000004</c:v>
                </c:pt>
                <c:pt idx="21827">
                  <c:v>0.53400000000000003</c:v>
                </c:pt>
                <c:pt idx="21828">
                  <c:v>0.72299999999999998</c:v>
                </c:pt>
                <c:pt idx="21829">
                  <c:v>0.70699999999999996</c:v>
                </c:pt>
                <c:pt idx="21830">
                  <c:v>0.66</c:v>
                </c:pt>
                <c:pt idx="21831">
                  <c:v>0.64100000000000001</c:v>
                </c:pt>
                <c:pt idx="21832">
                  <c:v>0.625</c:v>
                </c:pt>
                <c:pt idx="21833">
                  <c:v>0.61199999999999999</c:v>
                </c:pt>
                <c:pt idx="21834">
                  <c:v>0.6</c:v>
                </c:pt>
                <c:pt idx="21835">
                  <c:v>0.58699999999999997</c:v>
                </c:pt>
                <c:pt idx="21836">
                  <c:v>0.57499999999999996</c:v>
                </c:pt>
                <c:pt idx="21837">
                  <c:v>0.56299999999999994</c:v>
                </c:pt>
                <c:pt idx="21838">
                  <c:v>0.55200000000000005</c:v>
                </c:pt>
                <c:pt idx="21839">
                  <c:v>0.53100000000000003</c:v>
                </c:pt>
                <c:pt idx="21840">
                  <c:v>0.52</c:v>
                </c:pt>
                <c:pt idx="21841">
                  <c:v>0.71799999999999997</c:v>
                </c:pt>
                <c:pt idx="21842">
                  <c:v>0.70199999999999996</c:v>
                </c:pt>
                <c:pt idx="21843">
                  <c:v>0.65500000000000003</c:v>
                </c:pt>
                <c:pt idx="21844">
                  <c:v>0.65900000000000003</c:v>
                </c:pt>
                <c:pt idx="21845">
                  <c:v>0.623</c:v>
                </c:pt>
                <c:pt idx="21846">
                  <c:v>0.60799999999999998</c:v>
                </c:pt>
                <c:pt idx="21847">
                  <c:v>0.59599999999999997</c:v>
                </c:pt>
                <c:pt idx="21848">
                  <c:v>0.53700000000000003</c:v>
                </c:pt>
                <c:pt idx="21849">
                  <c:v>0.52700000000000002</c:v>
                </c:pt>
                <c:pt idx="21850">
                  <c:v>0.51700000000000002</c:v>
                </c:pt>
                <c:pt idx="21851">
                  <c:v>0.71</c:v>
                </c:pt>
                <c:pt idx="21852">
                  <c:v>0.67300000000000004</c:v>
                </c:pt>
                <c:pt idx="21853">
                  <c:v>0.65600000000000003</c:v>
                </c:pt>
                <c:pt idx="21854">
                  <c:v>0.626</c:v>
                </c:pt>
                <c:pt idx="21855">
                  <c:v>0.61499999999999999</c:v>
                </c:pt>
                <c:pt idx="21856">
                  <c:v>0.60299999999999998</c:v>
                </c:pt>
                <c:pt idx="21857">
                  <c:v>0.59099999999999997</c:v>
                </c:pt>
                <c:pt idx="21858">
                  <c:v>0.57999999999999996</c:v>
                </c:pt>
                <c:pt idx="21859">
                  <c:v>0.56799999999999995</c:v>
                </c:pt>
                <c:pt idx="21860">
                  <c:v>0.55700000000000005</c:v>
                </c:pt>
                <c:pt idx="21861">
                  <c:v>0.54700000000000004</c:v>
                </c:pt>
                <c:pt idx="21862">
                  <c:v>0.66100000000000003</c:v>
                </c:pt>
                <c:pt idx="21863">
                  <c:v>0.65200000000000002</c:v>
                </c:pt>
                <c:pt idx="21864">
                  <c:v>0.622</c:v>
                </c:pt>
                <c:pt idx="21865">
                  <c:v>0.61099999999999999</c:v>
                </c:pt>
                <c:pt idx="21866">
                  <c:v>0.59899999999999998</c:v>
                </c:pt>
                <c:pt idx="21867">
                  <c:v>0.58699999999999997</c:v>
                </c:pt>
                <c:pt idx="21868">
                  <c:v>0.57599999999999996</c:v>
                </c:pt>
                <c:pt idx="21869">
                  <c:v>0.56399999999999995</c:v>
                </c:pt>
                <c:pt idx="21870">
                  <c:v>0.55400000000000005</c:v>
                </c:pt>
                <c:pt idx="21871">
                  <c:v>0.54300000000000004</c:v>
                </c:pt>
                <c:pt idx="21872">
                  <c:v>0.53300000000000003</c:v>
                </c:pt>
                <c:pt idx="21873">
                  <c:v>0.52200000000000002</c:v>
                </c:pt>
                <c:pt idx="21874">
                  <c:v>0.71299999999999997</c:v>
                </c:pt>
                <c:pt idx="21875">
                  <c:v>0.65600000000000003</c:v>
                </c:pt>
                <c:pt idx="21876">
                  <c:v>0.64700000000000002</c:v>
                </c:pt>
                <c:pt idx="21877">
                  <c:v>0.61799999999999999</c:v>
                </c:pt>
                <c:pt idx="21878">
                  <c:v>0.60699999999999998</c:v>
                </c:pt>
                <c:pt idx="21879">
                  <c:v>0.59599999999999997</c:v>
                </c:pt>
                <c:pt idx="21880">
                  <c:v>0.58299999999999996</c:v>
                </c:pt>
                <c:pt idx="21881">
                  <c:v>0.57199999999999995</c:v>
                </c:pt>
                <c:pt idx="21882">
                  <c:v>0.56100000000000005</c:v>
                </c:pt>
                <c:pt idx="21883">
                  <c:v>0.55000000000000004</c:v>
                </c:pt>
                <c:pt idx="21884">
                  <c:v>0.53900000000000003</c:v>
                </c:pt>
                <c:pt idx="21885">
                  <c:v>0.51900000000000002</c:v>
                </c:pt>
                <c:pt idx="21886">
                  <c:v>0.50900000000000001</c:v>
                </c:pt>
                <c:pt idx="21887">
                  <c:v>0.70799999999999996</c:v>
                </c:pt>
                <c:pt idx="21888">
                  <c:v>0.65100000000000002</c:v>
                </c:pt>
                <c:pt idx="21889">
                  <c:v>0.67</c:v>
                </c:pt>
                <c:pt idx="21890">
                  <c:v>0.61799999999999999</c:v>
                </c:pt>
                <c:pt idx="21891">
                  <c:v>0.60699999999999998</c:v>
                </c:pt>
                <c:pt idx="21892">
                  <c:v>0.59199999999999997</c:v>
                </c:pt>
                <c:pt idx="21893">
                  <c:v>0.57899999999999996</c:v>
                </c:pt>
                <c:pt idx="21894">
                  <c:v>0.52500000000000002</c:v>
                </c:pt>
                <c:pt idx="21895">
                  <c:v>0.51500000000000001</c:v>
                </c:pt>
                <c:pt idx="21896">
                  <c:v>0.50600000000000001</c:v>
                </c:pt>
                <c:pt idx="21897">
                  <c:v>0.67400000000000004</c:v>
                </c:pt>
                <c:pt idx="21898">
                  <c:v>0.66500000000000004</c:v>
                </c:pt>
                <c:pt idx="21899">
                  <c:v>0.57999999999999996</c:v>
                </c:pt>
                <c:pt idx="21900">
                  <c:v>0.57099999999999995</c:v>
                </c:pt>
                <c:pt idx="21901">
                  <c:v>0.56200000000000006</c:v>
                </c:pt>
                <c:pt idx="21902">
                  <c:v>0.55400000000000005</c:v>
                </c:pt>
                <c:pt idx="21903">
                  <c:v>0.54500000000000004</c:v>
                </c:pt>
                <c:pt idx="21904">
                  <c:v>0.53600000000000003</c:v>
                </c:pt>
                <c:pt idx="21905">
                  <c:v>0.52700000000000002</c:v>
                </c:pt>
                <c:pt idx="21906">
                  <c:v>0.51800000000000002</c:v>
                </c:pt>
                <c:pt idx="21907">
                  <c:v>0.50900000000000001</c:v>
                </c:pt>
                <c:pt idx="21908">
                  <c:v>0.63200000000000001</c:v>
                </c:pt>
                <c:pt idx="21909">
                  <c:v>0.59499999999999997</c:v>
                </c:pt>
                <c:pt idx="21910">
                  <c:v>0.58199999999999996</c:v>
                </c:pt>
                <c:pt idx="21911">
                  <c:v>0.56000000000000005</c:v>
                </c:pt>
                <c:pt idx="21912">
                  <c:v>0.55000000000000004</c:v>
                </c:pt>
                <c:pt idx="21913">
                  <c:v>0.54100000000000004</c:v>
                </c:pt>
                <c:pt idx="21914">
                  <c:v>0.53300000000000003</c:v>
                </c:pt>
                <c:pt idx="21915">
                  <c:v>0.52300000000000002</c:v>
                </c:pt>
                <c:pt idx="21916">
                  <c:v>0.51400000000000001</c:v>
                </c:pt>
                <c:pt idx="21917">
                  <c:v>0.50600000000000001</c:v>
                </c:pt>
                <c:pt idx="21918">
                  <c:v>0.497</c:v>
                </c:pt>
                <c:pt idx="21919">
                  <c:v>0.48899999999999999</c:v>
                </c:pt>
                <c:pt idx="21920">
                  <c:v>0.66800000000000004</c:v>
                </c:pt>
                <c:pt idx="21921">
                  <c:v>0.65200000000000002</c:v>
                </c:pt>
                <c:pt idx="21922">
                  <c:v>0.59099999999999997</c:v>
                </c:pt>
                <c:pt idx="21923">
                  <c:v>0.57799999999999996</c:v>
                </c:pt>
                <c:pt idx="21924">
                  <c:v>0.55600000000000005</c:v>
                </c:pt>
                <c:pt idx="21925">
                  <c:v>0.54600000000000004</c:v>
                </c:pt>
                <c:pt idx="21926">
                  <c:v>0.53800000000000003</c:v>
                </c:pt>
                <c:pt idx="21927">
                  <c:v>0.52900000000000003</c:v>
                </c:pt>
                <c:pt idx="21928">
                  <c:v>0.52</c:v>
                </c:pt>
                <c:pt idx="21929">
                  <c:v>0.51100000000000001</c:v>
                </c:pt>
                <c:pt idx="21930">
                  <c:v>0.502</c:v>
                </c:pt>
                <c:pt idx="21931">
                  <c:v>0.48599999999999999</c:v>
                </c:pt>
                <c:pt idx="21932">
                  <c:v>0.47799999999999998</c:v>
                </c:pt>
                <c:pt idx="21933">
                  <c:v>0.66300000000000003</c:v>
                </c:pt>
                <c:pt idx="21934">
                  <c:v>0.64800000000000002</c:v>
                </c:pt>
                <c:pt idx="21935">
                  <c:v>0.58699999999999997</c:v>
                </c:pt>
                <c:pt idx="21936">
                  <c:v>0.57399999999999995</c:v>
                </c:pt>
                <c:pt idx="21937">
                  <c:v>0.55200000000000005</c:v>
                </c:pt>
                <c:pt idx="21938">
                  <c:v>0.54300000000000004</c:v>
                </c:pt>
                <c:pt idx="21939">
                  <c:v>0.53500000000000003</c:v>
                </c:pt>
                <c:pt idx="21940">
                  <c:v>0.49099999999999999</c:v>
                </c:pt>
                <c:pt idx="21941">
                  <c:v>0.48299999999999998</c:v>
                </c:pt>
                <c:pt idx="21942">
                  <c:v>0.47499999999999998</c:v>
                </c:pt>
                <c:pt idx="21943">
                  <c:v>0.64300000000000002</c:v>
                </c:pt>
                <c:pt idx="21944">
                  <c:v>0.58299999999999996</c:v>
                </c:pt>
                <c:pt idx="21945">
                  <c:v>0.71199999999999997</c:v>
                </c:pt>
                <c:pt idx="21946">
                  <c:v>0.70199999999999996</c:v>
                </c:pt>
                <c:pt idx="21947">
                  <c:v>0.70799999999999996</c:v>
                </c:pt>
                <c:pt idx="21948">
                  <c:v>0.73199999999999998</c:v>
                </c:pt>
                <c:pt idx="21949">
                  <c:v>0.72699999999999998</c:v>
                </c:pt>
                <c:pt idx="21950">
                  <c:v>0.78500000000000003</c:v>
                </c:pt>
                <c:pt idx="21951">
                  <c:v>0.75700000000000001</c:v>
                </c:pt>
                <c:pt idx="21952">
                  <c:v>0.75900000000000001</c:v>
                </c:pt>
                <c:pt idx="21953">
                  <c:v>0.75</c:v>
                </c:pt>
                <c:pt idx="21954">
                  <c:v>0.745</c:v>
                </c:pt>
                <c:pt idx="21955">
                  <c:v>0.80300000000000005</c:v>
                </c:pt>
                <c:pt idx="21956">
                  <c:v>0.77</c:v>
                </c:pt>
                <c:pt idx="21957">
                  <c:v>0.76400000000000001</c:v>
                </c:pt>
                <c:pt idx="21958">
                  <c:v>0.755</c:v>
                </c:pt>
                <c:pt idx="21959">
                  <c:v>0.75</c:v>
                </c:pt>
                <c:pt idx="21960">
                  <c:v>0.78300000000000003</c:v>
                </c:pt>
                <c:pt idx="21961">
                  <c:v>0.75600000000000001</c:v>
                </c:pt>
                <c:pt idx="21962">
                  <c:v>0.76</c:v>
                </c:pt>
                <c:pt idx="21963">
                  <c:v>0.751</c:v>
                </c:pt>
                <c:pt idx="21964">
                  <c:v>0.745</c:v>
                </c:pt>
                <c:pt idx="21965">
                  <c:v>0.747</c:v>
                </c:pt>
                <c:pt idx="21966">
                  <c:v>0.70599999999999996</c:v>
                </c:pt>
                <c:pt idx="21967">
                  <c:v>0.748</c:v>
                </c:pt>
                <c:pt idx="21968">
                  <c:v>0.73599999999999999</c:v>
                </c:pt>
                <c:pt idx="21969">
                  <c:v>0.73</c:v>
                </c:pt>
                <c:pt idx="21970">
                  <c:v>0.76700000000000002</c:v>
                </c:pt>
                <c:pt idx="21971">
                  <c:v>0.75800000000000001</c:v>
                </c:pt>
                <c:pt idx="21972">
                  <c:v>0.76300000000000001</c:v>
                </c:pt>
                <c:pt idx="21973">
                  <c:v>0.753</c:v>
                </c:pt>
                <c:pt idx="21974">
                  <c:v>0.76300000000000001</c:v>
                </c:pt>
                <c:pt idx="21975">
                  <c:v>0.75900000000000001</c:v>
                </c:pt>
                <c:pt idx="21976">
                  <c:v>0.84099999999999997</c:v>
                </c:pt>
                <c:pt idx="21977">
                  <c:v>0.82299999999999995</c:v>
                </c:pt>
                <c:pt idx="21978">
                  <c:v>0.78400000000000003</c:v>
                </c:pt>
                <c:pt idx="21979">
                  <c:v>0.76800000000000002</c:v>
                </c:pt>
                <c:pt idx="21980">
                  <c:v>0.76100000000000001</c:v>
                </c:pt>
                <c:pt idx="21981">
                  <c:v>0.75700000000000001</c:v>
                </c:pt>
                <c:pt idx="21982">
                  <c:v>0.75900000000000001</c:v>
                </c:pt>
                <c:pt idx="21983">
                  <c:v>0.81799999999999995</c:v>
                </c:pt>
                <c:pt idx="21984">
                  <c:v>0.76900000000000002</c:v>
                </c:pt>
                <c:pt idx="21985">
                  <c:v>0.76700000000000002</c:v>
                </c:pt>
                <c:pt idx="21986">
                  <c:v>0.76100000000000001</c:v>
                </c:pt>
                <c:pt idx="21987">
                  <c:v>0.75700000000000001</c:v>
                </c:pt>
                <c:pt idx="21988">
                  <c:v>0.79900000000000004</c:v>
                </c:pt>
                <c:pt idx="21989">
                  <c:v>0.78200000000000003</c:v>
                </c:pt>
                <c:pt idx="21990">
                  <c:v>0.76300000000000001</c:v>
                </c:pt>
                <c:pt idx="21991">
                  <c:v>0.755</c:v>
                </c:pt>
                <c:pt idx="21992">
                  <c:v>0.75</c:v>
                </c:pt>
                <c:pt idx="21993">
                  <c:v>0.79800000000000004</c:v>
                </c:pt>
                <c:pt idx="21994">
                  <c:v>0.75</c:v>
                </c:pt>
                <c:pt idx="21995">
                  <c:v>0.745</c:v>
                </c:pt>
                <c:pt idx="21996">
                  <c:v>0.76</c:v>
                </c:pt>
                <c:pt idx="21997">
                  <c:v>0.746</c:v>
                </c:pt>
                <c:pt idx="21998">
                  <c:v>0.74099999999999999</c:v>
                </c:pt>
                <c:pt idx="21999">
                  <c:v>0.73599999999999999</c:v>
                </c:pt>
                <c:pt idx="22000">
                  <c:v>0.76200000000000001</c:v>
                </c:pt>
                <c:pt idx="22001">
                  <c:v>0.76100000000000001</c:v>
                </c:pt>
                <c:pt idx="22002">
                  <c:v>0.75800000000000001</c:v>
                </c:pt>
                <c:pt idx="22003">
                  <c:v>0.75700000000000001</c:v>
                </c:pt>
                <c:pt idx="22004">
                  <c:v>0.76700000000000002</c:v>
                </c:pt>
                <c:pt idx="22005">
                  <c:v>0.76200000000000001</c:v>
                </c:pt>
                <c:pt idx="22006">
                  <c:v>0.77500000000000002</c:v>
                </c:pt>
                <c:pt idx="22007">
                  <c:v>0.83499999999999996</c:v>
                </c:pt>
                <c:pt idx="22008">
                  <c:v>0.77800000000000002</c:v>
                </c:pt>
                <c:pt idx="22009">
                  <c:v>0.77500000000000002</c:v>
                </c:pt>
                <c:pt idx="22010">
                  <c:v>0.76400000000000001</c:v>
                </c:pt>
                <c:pt idx="22011">
                  <c:v>0.76</c:v>
                </c:pt>
                <c:pt idx="22012">
                  <c:v>0.76400000000000001</c:v>
                </c:pt>
                <c:pt idx="22013">
                  <c:v>0.82299999999999995</c:v>
                </c:pt>
                <c:pt idx="22014">
                  <c:v>0.77200000000000002</c:v>
                </c:pt>
                <c:pt idx="22015">
                  <c:v>0.77</c:v>
                </c:pt>
                <c:pt idx="22016">
                  <c:v>0.76200000000000001</c:v>
                </c:pt>
                <c:pt idx="22017">
                  <c:v>0.75700000000000001</c:v>
                </c:pt>
                <c:pt idx="22018">
                  <c:v>0.79700000000000004</c:v>
                </c:pt>
                <c:pt idx="22019">
                  <c:v>0.78300000000000003</c:v>
                </c:pt>
                <c:pt idx="22020">
                  <c:v>0.76200000000000001</c:v>
                </c:pt>
                <c:pt idx="22021">
                  <c:v>0.75600000000000001</c:v>
                </c:pt>
                <c:pt idx="22022">
                  <c:v>0.752</c:v>
                </c:pt>
                <c:pt idx="22023">
                  <c:v>0.79200000000000004</c:v>
                </c:pt>
                <c:pt idx="22024">
                  <c:v>0.747</c:v>
                </c:pt>
                <c:pt idx="22025">
                  <c:v>0.71</c:v>
                </c:pt>
                <c:pt idx="22026">
                  <c:v>0.75700000000000001</c:v>
                </c:pt>
                <c:pt idx="22027">
                  <c:v>0.74</c:v>
                </c:pt>
                <c:pt idx="22028">
                  <c:v>0.73399999999999999</c:v>
                </c:pt>
                <c:pt idx="22029">
                  <c:v>0.72899999999999998</c:v>
                </c:pt>
                <c:pt idx="22030">
                  <c:v>0.76400000000000001</c:v>
                </c:pt>
                <c:pt idx="22031">
                  <c:v>0.76600000000000001</c:v>
                </c:pt>
                <c:pt idx="22032">
                  <c:v>0.75900000000000001</c:v>
                </c:pt>
                <c:pt idx="22033">
                  <c:v>0.76100000000000001</c:v>
                </c:pt>
                <c:pt idx="22034">
                  <c:v>0.755</c:v>
                </c:pt>
                <c:pt idx="22035">
                  <c:v>0.77200000000000002</c:v>
                </c:pt>
                <c:pt idx="22036">
                  <c:v>0.78600000000000003</c:v>
                </c:pt>
                <c:pt idx="22037">
                  <c:v>0.84699999999999998</c:v>
                </c:pt>
                <c:pt idx="22038">
                  <c:v>0.73299999999999998</c:v>
                </c:pt>
                <c:pt idx="22039">
                  <c:v>0.78300000000000003</c:v>
                </c:pt>
                <c:pt idx="22040">
                  <c:v>0.76100000000000001</c:v>
                </c:pt>
                <c:pt idx="22041">
                  <c:v>0.76700000000000002</c:v>
                </c:pt>
                <c:pt idx="22042">
                  <c:v>0.76700000000000002</c:v>
                </c:pt>
                <c:pt idx="22043">
                  <c:v>0.82699999999999996</c:v>
                </c:pt>
                <c:pt idx="22044">
                  <c:v>0.77500000000000002</c:v>
                </c:pt>
                <c:pt idx="22045">
                  <c:v>0.77300000000000002</c:v>
                </c:pt>
                <c:pt idx="22046">
                  <c:v>0.75600000000000001</c:v>
                </c:pt>
                <c:pt idx="22047">
                  <c:v>0.76200000000000001</c:v>
                </c:pt>
                <c:pt idx="22048">
                  <c:v>0.79400000000000004</c:v>
                </c:pt>
                <c:pt idx="22049">
                  <c:v>0.78900000000000003</c:v>
                </c:pt>
                <c:pt idx="22050">
                  <c:v>0.76100000000000001</c:v>
                </c:pt>
                <c:pt idx="22051">
                  <c:v>0.76400000000000001</c:v>
                </c:pt>
                <c:pt idx="22052">
                  <c:v>0.75600000000000001</c:v>
                </c:pt>
                <c:pt idx="22053">
                  <c:v>0.75900000000000001</c:v>
                </c:pt>
                <c:pt idx="22054">
                  <c:v>0.74299999999999999</c:v>
                </c:pt>
                <c:pt idx="22055">
                  <c:v>0.70599999999999996</c:v>
                </c:pt>
                <c:pt idx="22056">
                  <c:v>0.753</c:v>
                </c:pt>
                <c:pt idx="22057">
                  <c:v>0.73499999999999999</c:v>
                </c:pt>
                <c:pt idx="22058">
                  <c:v>0.747</c:v>
                </c:pt>
                <c:pt idx="22059">
                  <c:v>0.73</c:v>
                </c:pt>
                <c:pt idx="22060">
                  <c:v>0.58399999999999996</c:v>
                </c:pt>
                <c:pt idx="22061">
                  <c:v>0.63700000000000001</c:v>
                </c:pt>
                <c:pt idx="22062">
                  <c:v>0.59199999999999997</c:v>
                </c:pt>
                <c:pt idx="22063">
                  <c:v>0.54200000000000004</c:v>
                </c:pt>
                <c:pt idx="22064">
                  <c:v>0.53200000000000003</c:v>
                </c:pt>
                <c:pt idx="22065">
                  <c:v>0.52300000000000002</c:v>
                </c:pt>
                <c:pt idx="22066">
                  <c:v>0.65900000000000003</c:v>
                </c:pt>
                <c:pt idx="22067">
                  <c:v>0.64900000000000002</c:v>
                </c:pt>
                <c:pt idx="22068">
                  <c:v>0.63300000000000001</c:v>
                </c:pt>
                <c:pt idx="22069">
                  <c:v>0.58799999999999997</c:v>
                </c:pt>
                <c:pt idx="22070">
                  <c:v>0.57799999999999996</c:v>
                </c:pt>
                <c:pt idx="22071">
                  <c:v>0.56799999999999995</c:v>
                </c:pt>
                <c:pt idx="22072">
                  <c:v>0.55800000000000005</c:v>
                </c:pt>
                <c:pt idx="22073">
                  <c:v>0.54800000000000004</c:v>
                </c:pt>
                <c:pt idx="22074">
                  <c:v>0.53800000000000003</c:v>
                </c:pt>
                <c:pt idx="22075">
                  <c:v>0.52900000000000003</c:v>
                </c:pt>
                <c:pt idx="22076">
                  <c:v>0.51900000000000002</c:v>
                </c:pt>
                <c:pt idx="22077">
                  <c:v>0.51</c:v>
                </c:pt>
                <c:pt idx="22078">
                  <c:v>0.65400000000000003</c:v>
                </c:pt>
                <c:pt idx="22079">
                  <c:v>0.64500000000000002</c:v>
                </c:pt>
                <c:pt idx="22080">
                  <c:v>0.629</c:v>
                </c:pt>
                <c:pt idx="22081">
                  <c:v>0.58499999999999996</c:v>
                </c:pt>
                <c:pt idx="22082">
                  <c:v>0.57399999999999995</c:v>
                </c:pt>
                <c:pt idx="22083">
                  <c:v>0.56399999999999995</c:v>
                </c:pt>
                <c:pt idx="22084">
                  <c:v>0.55400000000000005</c:v>
                </c:pt>
                <c:pt idx="22085">
                  <c:v>0.54400000000000004</c:v>
                </c:pt>
                <c:pt idx="22086">
                  <c:v>0.53400000000000003</c:v>
                </c:pt>
                <c:pt idx="22087">
                  <c:v>0.52500000000000002</c:v>
                </c:pt>
                <c:pt idx="22088">
                  <c:v>0.51600000000000001</c:v>
                </c:pt>
                <c:pt idx="22089">
                  <c:v>0.50700000000000001</c:v>
                </c:pt>
                <c:pt idx="22090">
                  <c:v>0.498</c:v>
                </c:pt>
                <c:pt idx="22091">
                  <c:v>0.65</c:v>
                </c:pt>
                <c:pt idx="22092">
                  <c:v>0.64</c:v>
                </c:pt>
                <c:pt idx="22093">
                  <c:v>0.625</c:v>
                </c:pt>
                <c:pt idx="22094">
                  <c:v>0.58899999999999997</c:v>
                </c:pt>
                <c:pt idx="22095">
                  <c:v>0.56000000000000005</c:v>
                </c:pt>
                <c:pt idx="22096">
                  <c:v>0.54</c:v>
                </c:pt>
                <c:pt idx="22097">
                  <c:v>0.52200000000000002</c:v>
                </c:pt>
                <c:pt idx="22098">
                  <c:v>0.51200000000000001</c:v>
                </c:pt>
                <c:pt idx="22099">
                  <c:v>0.504</c:v>
                </c:pt>
                <c:pt idx="22100">
                  <c:v>0.495</c:v>
                </c:pt>
                <c:pt idx="22101">
                  <c:v>0.68500000000000005</c:v>
                </c:pt>
                <c:pt idx="22102">
                  <c:v>0.66500000000000004</c:v>
                </c:pt>
                <c:pt idx="22103">
                  <c:v>0.65200000000000002</c:v>
                </c:pt>
                <c:pt idx="22104">
                  <c:v>0.58699999999999997</c:v>
                </c:pt>
                <c:pt idx="22105">
                  <c:v>0.57599999999999996</c:v>
                </c:pt>
                <c:pt idx="22106">
                  <c:v>0.56399999999999995</c:v>
                </c:pt>
                <c:pt idx="22107">
                  <c:v>0.69099999999999995</c:v>
                </c:pt>
                <c:pt idx="22108">
                  <c:v>0.68</c:v>
                </c:pt>
                <c:pt idx="22109">
                  <c:v>0.66100000000000003</c:v>
                </c:pt>
                <c:pt idx="22110">
                  <c:v>0.64700000000000002</c:v>
                </c:pt>
                <c:pt idx="22111">
                  <c:v>0.63400000000000001</c:v>
                </c:pt>
                <c:pt idx="22112">
                  <c:v>0.621</c:v>
                </c:pt>
                <c:pt idx="22113">
                  <c:v>0.60799999999999998</c:v>
                </c:pt>
                <c:pt idx="22114">
                  <c:v>0.59499999999999997</c:v>
                </c:pt>
                <c:pt idx="22115">
                  <c:v>0.58299999999999996</c:v>
                </c:pt>
                <c:pt idx="22116">
                  <c:v>0.57199999999999995</c:v>
                </c:pt>
                <c:pt idx="22117">
                  <c:v>0.56000000000000005</c:v>
                </c:pt>
                <c:pt idx="22118">
                  <c:v>0.54900000000000004</c:v>
                </c:pt>
                <c:pt idx="22119">
                  <c:v>0.68600000000000005</c:v>
                </c:pt>
                <c:pt idx="22120">
                  <c:v>0.71799999999999997</c:v>
                </c:pt>
                <c:pt idx="22121">
                  <c:v>0.66400000000000003</c:v>
                </c:pt>
                <c:pt idx="22122">
                  <c:v>0.64600000000000002</c:v>
                </c:pt>
                <c:pt idx="22123">
                  <c:v>0.63</c:v>
                </c:pt>
                <c:pt idx="22124">
                  <c:v>0.61699999999999999</c:v>
                </c:pt>
                <c:pt idx="22125">
                  <c:v>0.60399999999999998</c:v>
                </c:pt>
                <c:pt idx="22126">
                  <c:v>0.59099999999999997</c:v>
                </c:pt>
                <c:pt idx="22127">
                  <c:v>0.57899999999999996</c:v>
                </c:pt>
                <c:pt idx="22128">
                  <c:v>0.56799999999999995</c:v>
                </c:pt>
                <c:pt idx="22129">
                  <c:v>0.55600000000000005</c:v>
                </c:pt>
                <c:pt idx="22130">
                  <c:v>0.54500000000000004</c:v>
                </c:pt>
                <c:pt idx="22131">
                  <c:v>0.53500000000000003</c:v>
                </c:pt>
                <c:pt idx="22132">
                  <c:v>0.72399999999999998</c:v>
                </c:pt>
                <c:pt idx="22133">
                  <c:v>0.71299999999999997</c:v>
                </c:pt>
                <c:pt idx="22134">
                  <c:v>0.66</c:v>
                </c:pt>
                <c:pt idx="22135">
                  <c:v>0.64100000000000001</c:v>
                </c:pt>
                <c:pt idx="22136">
                  <c:v>0.61199999999999999</c:v>
                </c:pt>
                <c:pt idx="22137">
                  <c:v>0.58699999999999997</c:v>
                </c:pt>
                <c:pt idx="22138">
                  <c:v>0.56299999999999994</c:v>
                </c:pt>
                <c:pt idx="22139">
                  <c:v>0.55200000000000005</c:v>
                </c:pt>
                <c:pt idx="22140">
                  <c:v>0.54100000000000004</c:v>
                </c:pt>
                <c:pt idx="22141">
                  <c:v>0.53100000000000003</c:v>
                </c:pt>
                <c:pt idx="22142">
                  <c:v>0.68</c:v>
                </c:pt>
                <c:pt idx="22143">
                  <c:v>0.66800000000000004</c:v>
                </c:pt>
                <c:pt idx="22144">
                  <c:v>0.65400000000000003</c:v>
                </c:pt>
                <c:pt idx="22145">
                  <c:v>0.58899999999999997</c:v>
                </c:pt>
                <c:pt idx="22146">
                  <c:v>0.57699999999999996</c:v>
                </c:pt>
                <c:pt idx="22147">
                  <c:v>0.56499999999999995</c:v>
                </c:pt>
                <c:pt idx="22148">
                  <c:v>0.69299999999999995</c:v>
                </c:pt>
                <c:pt idx="22149">
                  <c:v>0.67600000000000005</c:v>
                </c:pt>
                <c:pt idx="22150">
                  <c:v>0.66300000000000003</c:v>
                </c:pt>
                <c:pt idx="22151">
                  <c:v>0.65300000000000002</c:v>
                </c:pt>
                <c:pt idx="22152">
                  <c:v>0.63600000000000001</c:v>
                </c:pt>
                <c:pt idx="22153">
                  <c:v>0.623</c:v>
                </c:pt>
                <c:pt idx="22154">
                  <c:v>0.61</c:v>
                </c:pt>
                <c:pt idx="22155">
                  <c:v>0.59699999999999998</c:v>
                </c:pt>
                <c:pt idx="22156">
                  <c:v>0.58499999999999996</c:v>
                </c:pt>
                <c:pt idx="22157">
                  <c:v>0.57299999999999995</c:v>
                </c:pt>
                <c:pt idx="22158">
                  <c:v>0.56100000000000005</c:v>
                </c:pt>
                <c:pt idx="22159">
                  <c:v>0.55000000000000004</c:v>
                </c:pt>
                <c:pt idx="22160">
                  <c:v>0.68799999999999994</c:v>
                </c:pt>
                <c:pt idx="22161">
                  <c:v>0.71499999999999997</c:v>
                </c:pt>
                <c:pt idx="22162">
                  <c:v>0.66700000000000004</c:v>
                </c:pt>
                <c:pt idx="22163">
                  <c:v>0.64800000000000002</c:v>
                </c:pt>
                <c:pt idx="22164">
                  <c:v>0.63200000000000001</c:v>
                </c:pt>
                <c:pt idx="22165">
                  <c:v>0.61799999999999999</c:v>
                </c:pt>
                <c:pt idx="22166">
                  <c:v>0.60599999999999998</c:v>
                </c:pt>
                <c:pt idx="22167">
                  <c:v>0.59299999999999997</c:v>
                </c:pt>
                <c:pt idx="22168">
                  <c:v>0.57999999999999996</c:v>
                </c:pt>
                <c:pt idx="22169">
                  <c:v>0.56899999999999995</c:v>
                </c:pt>
                <c:pt idx="22170">
                  <c:v>0.55700000000000005</c:v>
                </c:pt>
                <c:pt idx="22171">
                  <c:v>0.54600000000000004</c:v>
                </c:pt>
                <c:pt idx="22172">
                  <c:v>0.53500000000000003</c:v>
                </c:pt>
                <c:pt idx="22173">
                  <c:v>0.72599999999999998</c:v>
                </c:pt>
                <c:pt idx="22174">
                  <c:v>0.70899999999999996</c:v>
                </c:pt>
                <c:pt idx="22175">
                  <c:v>0.66200000000000003</c:v>
                </c:pt>
                <c:pt idx="22176">
                  <c:v>0.64300000000000002</c:v>
                </c:pt>
                <c:pt idx="22177">
                  <c:v>0.61399999999999999</c:v>
                </c:pt>
                <c:pt idx="22178">
                  <c:v>0.58899999999999997</c:v>
                </c:pt>
                <c:pt idx="22179">
                  <c:v>0.56499999999999995</c:v>
                </c:pt>
                <c:pt idx="22180">
                  <c:v>0.55300000000000005</c:v>
                </c:pt>
                <c:pt idx="22181">
                  <c:v>0.54200000000000004</c:v>
                </c:pt>
                <c:pt idx="22182">
                  <c:v>0.53200000000000003</c:v>
                </c:pt>
                <c:pt idx="22183">
                  <c:v>0.61899999999999999</c:v>
                </c:pt>
                <c:pt idx="22184">
                  <c:v>0.64400000000000002</c:v>
                </c:pt>
                <c:pt idx="22185">
                  <c:v>0.63200000000000001</c:v>
                </c:pt>
                <c:pt idx="22186">
                  <c:v>0.57399999999999995</c:v>
                </c:pt>
                <c:pt idx="22187">
                  <c:v>0.56299999999999994</c:v>
                </c:pt>
                <c:pt idx="22188">
                  <c:v>0.55200000000000005</c:v>
                </c:pt>
                <c:pt idx="22189">
                  <c:v>0.68300000000000005</c:v>
                </c:pt>
                <c:pt idx="22190">
                  <c:v>0.63200000000000001</c:v>
                </c:pt>
                <c:pt idx="22191">
                  <c:v>0.65800000000000003</c:v>
                </c:pt>
                <c:pt idx="22192">
                  <c:v>0.628</c:v>
                </c:pt>
                <c:pt idx="22193">
                  <c:v>0.61699999999999999</c:v>
                </c:pt>
                <c:pt idx="22194">
                  <c:v>0.60499999999999998</c:v>
                </c:pt>
                <c:pt idx="22195">
                  <c:v>0.59299999999999997</c:v>
                </c:pt>
                <c:pt idx="22196">
                  <c:v>0.58099999999999996</c:v>
                </c:pt>
                <c:pt idx="22197">
                  <c:v>0.56999999999999995</c:v>
                </c:pt>
                <c:pt idx="22198">
                  <c:v>0.55900000000000005</c:v>
                </c:pt>
                <c:pt idx="22199">
                  <c:v>0.54800000000000004</c:v>
                </c:pt>
                <c:pt idx="22200">
                  <c:v>0.53700000000000003</c:v>
                </c:pt>
                <c:pt idx="22201">
                  <c:v>0.72</c:v>
                </c:pt>
                <c:pt idx="22202">
                  <c:v>0.66300000000000003</c:v>
                </c:pt>
                <c:pt idx="22203">
                  <c:v>0.65300000000000002</c:v>
                </c:pt>
                <c:pt idx="22204">
                  <c:v>0.624</c:v>
                </c:pt>
                <c:pt idx="22205">
                  <c:v>0.61199999999999999</c:v>
                </c:pt>
                <c:pt idx="22206">
                  <c:v>0.60099999999999998</c:v>
                </c:pt>
                <c:pt idx="22207">
                  <c:v>0.58899999999999997</c:v>
                </c:pt>
                <c:pt idx="22208">
                  <c:v>0.57699999999999996</c:v>
                </c:pt>
                <c:pt idx="22209">
                  <c:v>0.56599999999999995</c:v>
                </c:pt>
                <c:pt idx="22210">
                  <c:v>0.55500000000000005</c:v>
                </c:pt>
                <c:pt idx="22211">
                  <c:v>0.54400000000000004</c:v>
                </c:pt>
                <c:pt idx="22212">
                  <c:v>0.53300000000000003</c:v>
                </c:pt>
                <c:pt idx="22213">
                  <c:v>0.52300000000000002</c:v>
                </c:pt>
                <c:pt idx="22214">
                  <c:v>0.71499999999999997</c:v>
                </c:pt>
                <c:pt idx="22215">
                  <c:v>0.65800000000000003</c:v>
                </c:pt>
                <c:pt idx="22216">
                  <c:v>0.64900000000000002</c:v>
                </c:pt>
                <c:pt idx="22217">
                  <c:v>0.61899999999999999</c:v>
                </c:pt>
                <c:pt idx="22218">
                  <c:v>0.59699999999999998</c:v>
                </c:pt>
                <c:pt idx="22219">
                  <c:v>0.57299999999999995</c:v>
                </c:pt>
                <c:pt idx="22220">
                  <c:v>0.55100000000000005</c:v>
                </c:pt>
                <c:pt idx="22221">
                  <c:v>0.54</c:v>
                </c:pt>
                <c:pt idx="22222">
                  <c:v>0.53</c:v>
                </c:pt>
                <c:pt idx="22223">
                  <c:v>0.52</c:v>
                </c:pt>
                <c:pt idx="22224">
                  <c:v>0.64200000000000002</c:v>
                </c:pt>
                <c:pt idx="22225">
                  <c:v>0.58499999999999996</c:v>
                </c:pt>
                <c:pt idx="22226">
                  <c:v>0.57599999999999996</c:v>
                </c:pt>
                <c:pt idx="22227">
                  <c:v>0.53100000000000003</c:v>
                </c:pt>
                <c:pt idx="22228">
                  <c:v>0.52200000000000002</c:v>
                </c:pt>
                <c:pt idx="22229">
                  <c:v>0.51300000000000001</c:v>
                </c:pt>
                <c:pt idx="22230">
                  <c:v>0.65100000000000002</c:v>
                </c:pt>
                <c:pt idx="22231">
                  <c:v>0.63700000000000001</c:v>
                </c:pt>
                <c:pt idx="22232">
                  <c:v>0.58099999999999996</c:v>
                </c:pt>
                <c:pt idx="22233">
                  <c:v>0.57199999999999995</c:v>
                </c:pt>
                <c:pt idx="22234">
                  <c:v>0.56499999999999995</c:v>
                </c:pt>
                <c:pt idx="22235">
                  <c:v>0.55500000000000005</c:v>
                </c:pt>
                <c:pt idx="22236">
                  <c:v>0.54600000000000004</c:v>
                </c:pt>
                <c:pt idx="22237">
                  <c:v>0.53700000000000003</c:v>
                </c:pt>
                <c:pt idx="22238">
                  <c:v>0.52800000000000002</c:v>
                </c:pt>
                <c:pt idx="22239">
                  <c:v>0.51900000000000002</c:v>
                </c:pt>
                <c:pt idx="22240">
                  <c:v>0.51</c:v>
                </c:pt>
                <c:pt idx="22241">
                  <c:v>0.501</c:v>
                </c:pt>
                <c:pt idx="22242">
                  <c:v>0.64600000000000002</c:v>
                </c:pt>
                <c:pt idx="22243">
                  <c:v>0.65800000000000003</c:v>
                </c:pt>
                <c:pt idx="22244">
                  <c:v>0.59599999999999997</c:v>
                </c:pt>
                <c:pt idx="22245">
                  <c:v>0.58199999999999996</c:v>
                </c:pt>
                <c:pt idx="22246">
                  <c:v>0.56100000000000005</c:v>
                </c:pt>
                <c:pt idx="22247">
                  <c:v>0.55100000000000005</c:v>
                </c:pt>
                <c:pt idx="22248">
                  <c:v>0.54200000000000004</c:v>
                </c:pt>
                <c:pt idx="22249">
                  <c:v>0.53300000000000003</c:v>
                </c:pt>
                <c:pt idx="22250">
                  <c:v>0.52400000000000002</c:v>
                </c:pt>
                <c:pt idx="22251">
                  <c:v>0.51500000000000001</c:v>
                </c:pt>
                <c:pt idx="22252">
                  <c:v>0.50600000000000001</c:v>
                </c:pt>
                <c:pt idx="22253">
                  <c:v>0.498</c:v>
                </c:pt>
                <c:pt idx="22254">
                  <c:v>0.48899999999999999</c:v>
                </c:pt>
                <c:pt idx="22255">
                  <c:v>0.66900000000000004</c:v>
                </c:pt>
                <c:pt idx="22256">
                  <c:v>0.65300000000000002</c:v>
                </c:pt>
                <c:pt idx="22257">
                  <c:v>0.59199999999999997</c:v>
                </c:pt>
                <c:pt idx="22258">
                  <c:v>0.57799999999999996</c:v>
                </c:pt>
                <c:pt idx="22259">
                  <c:v>0.54700000000000004</c:v>
                </c:pt>
                <c:pt idx="22260">
                  <c:v>0.53</c:v>
                </c:pt>
                <c:pt idx="22261">
                  <c:v>0.51200000000000001</c:v>
                </c:pt>
                <c:pt idx="22262">
                  <c:v>0.503</c:v>
                </c:pt>
                <c:pt idx="22263">
                  <c:v>0.495</c:v>
                </c:pt>
                <c:pt idx="22264">
                  <c:v>0.48599999999999999</c:v>
                </c:pt>
                <c:pt idx="22265">
                  <c:v>0.58399999999999996</c:v>
                </c:pt>
                <c:pt idx="22266">
                  <c:v>0.63700000000000001</c:v>
                </c:pt>
                <c:pt idx="22267">
                  <c:v>0.59199999999999997</c:v>
                </c:pt>
                <c:pt idx="22268">
                  <c:v>0.65900000000000003</c:v>
                </c:pt>
                <c:pt idx="22269">
                  <c:v>0.64900000000000002</c:v>
                </c:pt>
                <c:pt idx="22270">
                  <c:v>0.63300000000000001</c:v>
                </c:pt>
                <c:pt idx="22271">
                  <c:v>0.58799999999999997</c:v>
                </c:pt>
                <c:pt idx="22272">
                  <c:v>0.57799999999999996</c:v>
                </c:pt>
                <c:pt idx="22273">
                  <c:v>0.56699999999999995</c:v>
                </c:pt>
                <c:pt idx="22274">
                  <c:v>0.55700000000000005</c:v>
                </c:pt>
                <c:pt idx="22275">
                  <c:v>0.54800000000000004</c:v>
                </c:pt>
                <c:pt idx="22276">
                  <c:v>0.53800000000000003</c:v>
                </c:pt>
                <c:pt idx="22277">
                  <c:v>0.52800000000000002</c:v>
                </c:pt>
                <c:pt idx="22278">
                  <c:v>0.51900000000000002</c:v>
                </c:pt>
                <c:pt idx="22279">
                  <c:v>0.51</c:v>
                </c:pt>
                <c:pt idx="22280">
                  <c:v>0.65400000000000003</c:v>
                </c:pt>
                <c:pt idx="22281">
                  <c:v>0.64500000000000002</c:v>
                </c:pt>
                <c:pt idx="22282">
                  <c:v>0.629</c:v>
                </c:pt>
                <c:pt idx="22283">
                  <c:v>0.58499999999999996</c:v>
                </c:pt>
                <c:pt idx="22284">
                  <c:v>0.57399999999999995</c:v>
                </c:pt>
                <c:pt idx="22285">
                  <c:v>0.56399999999999995</c:v>
                </c:pt>
                <c:pt idx="22286">
                  <c:v>0.55400000000000005</c:v>
                </c:pt>
                <c:pt idx="22287">
                  <c:v>0.54400000000000004</c:v>
                </c:pt>
                <c:pt idx="22288">
                  <c:v>0.53400000000000003</c:v>
                </c:pt>
                <c:pt idx="22289">
                  <c:v>0.52500000000000002</c:v>
                </c:pt>
                <c:pt idx="22290">
                  <c:v>0.51600000000000001</c:v>
                </c:pt>
                <c:pt idx="22291">
                  <c:v>0.50700000000000001</c:v>
                </c:pt>
                <c:pt idx="22292">
                  <c:v>0.498</c:v>
                </c:pt>
                <c:pt idx="22293">
                  <c:v>0.65</c:v>
                </c:pt>
                <c:pt idx="22294">
                  <c:v>0.64</c:v>
                </c:pt>
                <c:pt idx="22295">
                  <c:v>0.625</c:v>
                </c:pt>
                <c:pt idx="22296">
                  <c:v>0.58899999999999997</c:v>
                </c:pt>
                <c:pt idx="22297">
                  <c:v>0.54</c:v>
                </c:pt>
                <c:pt idx="22298">
                  <c:v>0.52100000000000002</c:v>
                </c:pt>
                <c:pt idx="22299">
                  <c:v>0.51200000000000001</c:v>
                </c:pt>
                <c:pt idx="22300">
                  <c:v>0.504</c:v>
                </c:pt>
                <c:pt idx="22301">
                  <c:v>0.495</c:v>
                </c:pt>
                <c:pt idx="22302">
                  <c:v>0.68500000000000005</c:v>
                </c:pt>
                <c:pt idx="22303">
                  <c:v>0.66600000000000004</c:v>
                </c:pt>
                <c:pt idx="22304">
                  <c:v>0.65200000000000002</c:v>
                </c:pt>
                <c:pt idx="22305">
                  <c:v>0.69099999999999995</c:v>
                </c:pt>
                <c:pt idx="22306">
                  <c:v>0.68100000000000005</c:v>
                </c:pt>
                <c:pt idx="22307">
                  <c:v>0.66200000000000003</c:v>
                </c:pt>
                <c:pt idx="22308">
                  <c:v>0.64800000000000002</c:v>
                </c:pt>
                <c:pt idx="22309">
                  <c:v>0.63500000000000001</c:v>
                </c:pt>
                <c:pt idx="22310">
                  <c:v>0.621</c:v>
                </c:pt>
                <c:pt idx="22311">
                  <c:v>0.60799999999999998</c:v>
                </c:pt>
                <c:pt idx="22312">
                  <c:v>0.59599999999999997</c:v>
                </c:pt>
                <c:pt idx="22313">
                  <c:v>0.58399999999999996</c:v>
                </c:pt>
                <c:pt idx="22314">
                  <c:v>0.57199999999999995</c:v>
                </c:pt>
                <c:pt idx="22315">
                  <c:v>0.56100000000000005</c:v>
                </c:pt>
                <c:pt idx="22316">
                  <c:v>0.55000000000000004</c:v>
                </c:pt>
                <c:pt idx="22317">
                  <c:v>0.68600000000000005</c:v>
                </c:pt>
                <c:pt idx="22318">
                  <c:v>0.71799999999999997</c:v>
                </c:pt>
                <c:pt idx="22319">
                  <c:v>0.66500000000000004</c:v>
                </c:pt>
                <c:pt idx="22320">
                  <c:v>0.64600000000000002</c:v>
                </c:pt>
                <c:pt idx="22321">
                  <c:v>0.63</c:v>
                </c:pt>
                <c:pt idx="22322">
                  <c:v>0.61699999999999999</c:v>
                </c:pt>
                <c:pt idx="22323">
                  <c:v>0.60399999999999998</c:v>
                </c:pt>
                <c:pt idx="22324">
                  <c:v>0.59199999999999997</c:v>
                </c:pt>
                <c:pt idx="22325">
                  <c:v>0.57999999999999996</c:v>
                </c:pt>
                <c:pt idx="22326">
                  <c:v>0.56799999999999995</c:v>
                </c:pt>
                <c:pt idx="22327">
                  <c:v>0.55700000000000005</c:v>
                </c:pt>
                <c:pt idx="22328">
                  <c:v>0.54600000000000004</c:v>
                </c:pt>
                <c:pt idx="22329">
                  <c:v>0.53500000000000003</c:v>
                </c:pt>
                <c:pt idx="22330">
                  <c:v>0.72399999999999998</c:v>
                </c:pt>
                <c:pt idx="22331">
                  <c:v>0.71299999999999997</c:v>
                </c:pt>
                <c:pt idx="22332">
                  <c:v>0.66</c:v>
                </c:pt>
                <c:pt idx="22333">
                  <c:v>0.64200000000000002</c:v>
                </c:pt>
                <c:pt idx="22334">
                  <c:v>0.58799999999999997</c:v>
                </c:pt>
                <c:pt idx="22335">
                  <c:v>0.56399999999999995</c:v>
                </c:pt>
                <c:pt idx="22336">
                  <c:v>0.55300000000000005</c:v>
                </c:pt>
                <c:pt idx="22337">
                  <c:v>0.54200000000000004</c:v>
                </c:pt>
                <c:pt idx="22338">
                  <c:v>0.53100000000000003</c:v>
                </c:pt>
                <c:pt idx="22339">
                  <c:v>0.68</c:v>
                </c:pt>
                <c:pt idx="22340">
                  <c:v>0.66800000000000004</c:v>
                </c:pt>
                <c:pt idx="22341">
                  <c:v>0.65500000000000003</c:v>
                </c:pt>
                <c:pt idx="22342">
                  <c:v>0.69399999999999995</c:v>
                </c:pt>
                <c:pt idx="22343">
                  <c:v>0.67600000000000005</c:v>
                </c:pt>
                <c:pt idx="22344">
                  <c:v>0.66400000000000003</c:v>
                </c:pt>
                <c:pt idx="22345">
                  <c:v>0.65300000000000002</c:v>
                </c:pt>
                <c:pt idx="22346">
                  <c:v>0.63700000000000001</c:v>
                </c:pt>
                <c:pt idx="22347">
                  <c:v>0.623</c:v>
                </c:pt>
                <c:pt idx="22348">
                  <c:v>0.61</c:v>
                </c:pt>
                <c:pt idx="22349">
                  <c:v>0.59699999999999998</c:v>
                </c:pt>
                <c:pt idx="22350">
                  <c:v>0.58499999999999996</c:v>
                </c:pt>
                <c:pt idx="22351">
                  <c:v>0.57299999999999995</c:v>
                </c:pt>
                <c:pt idx="22352">
                  <c:v>0.56200000000000006</c:v>
                </c:pt>
                <c:pt idx="22353">
                  <c:v>0.55100000000000005</c:v>
                </c:pt>
                <c:pt idx="22354">
                  <c:v>0.68899999999999995</c:v>
                </c:pt>
                <c:pt idx="22355">
                  <c:v>0.71499999999999997</c:v>
                </c:pt>
                <c:pt idx="22356">
                  <c:v>0.66800000000000004</c:v>
                </c:pt>
                <c:pt idx="22357">
                  <c:v>0.64900000000000002</c:v>
                </c:pt>
                <c:pt idx="22358">
                  <c:v>0.63200000000000001</c:v>
                </c:pt>
                <c:pt idx="22359">
                  <c:v>0.61899999999999999</c:v>
                </c:pt>
                <c:pt idx="22360">
                  <c:v>0.60599999999999998</c:v>
                </c:pt>
                <c:pt idx="22361">
                  <c:v>0.59299999999999997</c:v>
                </c:pt>
                <c:pt idx="22362">
                  <c:v>0.58099999999999996</c:v>
                </c:pt>
                <c:pt idx="22363">
                  <c:v>0.56899999999999995</c:v>
                </c:pt>
                <c:pt idx="22364">
                  <c:v>0.55800000000000005</c:v>
                </c:pt>
                <c:pt idx="22365">
                  <c:v>0.54700000000000004</c:v>
                </c:pt>
                <c:pt idx="22366">
                  <c:v>0.53600000000000003</c:v>
                </c:pt>
                <c:pt idx="22367">
                  <c:v>0.72599999999999998</c:v>
                </c:pt>
                <c:pt idx="22368">
                  <c:v>0.71</c:v>
                </c:pt>
                <c:pt idx="22369">
                  <c:v>0.66300000000000003</c:v>
                </c:pt>
                <c:pt idx="22370">
                  <c:v>0.64400000000000002</c:v>
                </c:pt>
                <c:pt idx="22371">
                  <c:v>0.58899999999999997</c:v>
                </c:pt>
                <c:pt idx="22372">
                  <c:v>0.56499999999999995</c:v>
                </c:pt>
                <c:pt idx="22373">
                  <c:v>0.55400000000000005</c:v>
                </c:pt>
                <c:pt idx="22374">
                  <c:v>0.54300000000000004</c:v>
                </c:pt>
                <c:pt idx="22375">
                  <c:v>0.53200000000000003</c:v>
                </c:pt>
                <c:pt idx="22376">
                  <c:v>0.61899999999999999</c:v>
                </c:pt>
                <c:pt idx="22377">
                  <c:v>0.64400000000000002</c:v>
                </c:pt>
                <c:pt idx="22378">
                  <c:v>0.63300000000000001</c:v>
                </c:pt>
                <c:pt idx="22379">
                  <c:v>0.68400000000000005</c:v>
                </c:pt>
                <c:pt idx="22380">
                  <c:v>0.63200000000000001</c:v>
                </c:pt>
                <c:pt idx="22381">
                  <c:v>0.65800000000000003</c:v>
                </c:pt>
                <c:pt idx="22382">
                  <c:v>0.629</c:v>
                </c:pt>
                <c:pt idx="22383">
                  <c:v>0.61699999999999999</c:v>
                </c:pt>
                <c:pt idx="22384">
                  <c:v>0.60499999999999998</c:v>
                </c:pt>
                <c:pt idx="22385">
                  <c:v>0.59299999999999997</c:v>
                </c:pt>
                <c:pt idx="22386">
                  <c:v>0.58099999999999996</c:v>
                </c:pt>
                <c:pt idx="22387">
                  <c:v>0.56999999999999995</c:v>
                </c:pt>
                <c:pt idx="22388">
                  <c:v>0.55900000000000005</c:v>
                </c:pt>
                <c:pt idx="22389">
                  <c:v>0.54800000000000004</c:v>
                </c:pt>
                <c:pt idx="22390">
                  <c:v>0.53800000000000003</c:v>
                </c:pt>
                <c:pt idx="22391">
                  <c:v>0.72099999999999997</c:v>
                </c:pt>
                <c:pt idx="22392">
                  <c:v>0.66300000000000003</c:v>
                </c:pt>
                <c:pt idx="22393">
                  <c:v>0.65400000000000003</c:v>
                </c:pt>
                <c:pt idx="22394">
                  <c:v>0.624</c:v>
                </c:pt>
                <c:pt idx="22395">
                  <c:v>0.61299999999999999</c:v>
                </c:pt>
                <c:pt idx="22396">
                  <c:v>0.60099999999999998</c:v>
                </c:pt>
                <c:pt idx="22397">
                  <c:v>0.58899999999999997</c:v>
                </c:pt>
                <c:pt idx="22398">
                  <c:v>0.57699999999999996</c:v>
                </c:pt>
                <c:pt idx="22399">
                  <c:v>0.56599999999999995</c:v>
                </c:pt>
                <c:pt idx="22400">
                  <c:v>0.55500000000000005</c:v>
                </c:pt>
                <c:pt idx="22401">
                  <c:v>0.54400000000000004</c:v>
                </c:pt>
                <c:pt idx="22402">
                  <c:v>0.53400000000000003</c:v>
                </c:pt>
                <c:pt idx="22403">
                  <c:v>0.52400000000000002</c:v>
                </c:pt>
                <c:pt idx="22404">
                  <c:v>0.71499999999999997</c:v>
                </c:pt>
                <c:pt idx="22405">
                  <c:v>0.65800000000000003</c:v>
                </c:pt>
                <c:pt idx="22406">
                  <c:v>0.64900000000000002</c:v>
                </c:pt>
                <c:pt idx="22407">
                  <c:v>0.62</c:v>
                </c:pt>
                <c:pt idx="22408">
                  <c:v>0.57299999999999995</c:v>
                </c:pt>
                <c:pt idx="22409">
                  <c:v>0.55100000000000005</c:v>
                </c:pt>
                <c:pt idx="22410">
                  <c:v>0.54</c:v>
                </c:pt>
                <c:pt idx="22411">
                  <c:v>0.53</c:v>
                </c:pt>
                <c:pt idx="22412">
                  <c:v>0.52</c:v>
                </c:pt>
                <c:pt idx="22413">
                  <c:v>0.64200000000000002</c:v>
                </c:pt>
                <c:pt idx="22414">
                  <c:v>0.58499999999999996</c:v>
                </c:pt>
                <c:pt idx="22415">
                  <c:v>0.57599999999999996</c:v>
                </c:pt>
                <c:pt idx="22416">
                  <c:v>0.65100000000000002</c:v>
                </c:pt>
                <c:pt idx="22417">
                  <c:v>0.63700000000000001</c:v>
                </c:pt>
                <c:pt idx="22418">
                  <c:v>0.58099999999999996</c:v>
                </c:pt>
                <c:pt idx="22419">
                  <c:v>0.57199999999999995</c:v>
                </c:pt>
                <c:pt idx="22420">
                  <c:v>0.56499999999999995</c:v>
                </c:pt>
                <c:pt idx="22421">
                  <c:v>0.55500000000000005</c:v>
                </c:pt>
                <c:pt idx="22422">
                  <c:v>0.54600000000000004</c:v>
                </c:pt>
                <c:pt idx="22423">
                  <c:v>0.53700000000000003</c:v>
                </c:pt>
                <c:pt idx="22424">
                  <c:v>0.52800000000000002</c:v>
                </c:pt>
                <c:pt idx="22425">
                  <c:v>0.51900000000000002</c:v>
                </c:pt>
                <c:pt idx="22426">
                  <c:v>0.51</c:v>
                </c:pt>
                <c:pt idx="22427">
                  <c:v>0.501</c:v>
                </c:pt>
                <c:pt idx="22428">
                  <c:v>0.64600000000000002</c:v>
                </c:pt>
                <c:pt idx="22429">
                  <c:v>0.65800000000000003</c:v>
                </c:pt>
                <c:pt idx="22430">
                  <c:v>0.59599999999999997</c:v>
                </c:pt>
                <c:pt idx="22431">
                  <c:v>0.58199999999999996</c:v>
                </c:pt>
                <c:pt idx="22432">
                  <c:v>0.56100000000000005</c:v>
                </c:pt>
                <c:pt idx="22433">
                  <c:v>0.55100000000000005</c:v>
                </c:pt>
                <c:pt idx="22434">
                  <c:v>0.54200000000000004</c:v>
                </c:pt>
                <c:pt idx="22435">
                  <c:v>0.53300000000000003</c:v>
                </c:pt>
                <c:pt idx="22436">
                  <c:v>0.52400000000000002</c:v>
                </c:pt>
                <c:pt idx="22437">
                  <c:v>0.51500000000000001</c:v>
                </c:pt>
                <c:pt idx="22438">
                  <c:v>0.50600000000000001</c:v>
                </c:pt>
                <c:pt idx="22439">
                  <c:v>0.498</c:v>
                </c:pt>
                <c:pt idx="22440">
                  <c:v>0.48899999999999999</c:v>
                </c:pt>
                <c:pt idx="22441">
                  <c:v>0.66900000000000004</c:v>
                </c:pt>
                <c:pt idx="22442">
                  <c:v>0.65300000000000002</c:v>
                </c:pt>
                <c:pt idx="22443">
                  <c:v>0.59199999999999997</c:v>
                </c:pt>
                <c:pt idx="22444">
                  <c:v>0.57799999999999996</c:v>
                </c:pt>
                <c:pt idx="22445">
                  <c:v>0.53</c:v>
                </c:pt>
                <c:pt idx="22446">
                  <c:v>0.51200000000000001</c:v>
                </c:pt>
                <c:pt idx="22447">
                  <c:v>0.503</c:v>
                </c:pt>
                <c:pt idx="22448">
                  <c:v>0.495</c:v>
                </c:pt>
                <c:pt idx="22449">
                  <c:v>0.48599999999999999</c:v>
                </c:pt>
                <c:pt idx="22450">
                  <c:v>0.58499999999999996</c:v>
                </c:pt>
                <c:pt idx="22451">
                  <c:v>0.60299999999999998</c:v>
                </c:pt>
                <c:pt idx="22452">
                  <c:v>0.59199999999999997</c:v>
                </c:pt>
                <c:pt idx="22453">
                  <c:v>0.58199999999999996</c:v>
                </c:pt>
                <c:pt idx="22454">
                  <c:v>0.57199999999999995</c:v>
                </c:pt>
                <c:pt idx="22455">
                  <c:v>0.56200000000000006</c:v>
                </c:pt>
                <c:pt idx="22456">
                  <c:v>0.54200000000000004</c:v>
                </c:pt>
                <c:pt idx="22457">
                  <c:v>0.53300000000000003</c:v>
                </c:pt>
                <c:pt idx="22458">
                  <c:v>0.68799999999999994</c:v>
                </c:pt>
                <c:pt idx="22459">
                  <c:v>0.67800000000000005</c:v>
                </c:pt>
                <c:pt idx="22460">
                  <c:v>0.58499999999999996</c:v>
                </c:pt>
                <c:pt idx="22461">
                  <c:v>0.59599999999999997</c:v>
                </c:pt>
                <c:pt idx="22462">
                  <c:v>0.59899999999999998</c:v>
                </c:pt>
                <c:pt idx="22463">
                  <c:v>0.58899999999999997</c:v>
                </c:pt>
                <c:pt idx="22464">
                  <c:v>0.57799999999999996</c:v>
                </c:pt>
                <c:pt idx="22465">
                  <c:v>0.56799999999999995</c:v>
                </c:pt>
                <c:pt idx="22466">
                  <c:v>0.55800000000000005</c:v>
                </c:pt>
                <c:pt idx="22467">
                  <c:v>0.54800000000000004</c:v>
                </c:pt>
                <c:pt idx="22468">
                  <c:v>0.53900000000000003</c:v>
                </c:pt>
                <c:pt idx="22469">
                  <c:v>0.52900000000000003</c:v>
                </c:pt>
                <c:pt idx="22470">
                  <c:v>0.52</c:v>
                </c:pt>
                <c:pt idx="22471">
                  <c:v>0.51100000000000001</c:v>
                </c:pt>
                <c:pt idx="22472">
                  <c:v>0.68400000000000005</c:v>
                </c:pt>
                <c:pt idx="22473">
                  <c:v>0.71599999999999997</c:v>
                </c:pt>
                <c:pt idx="22474">
                  <c:v>0.65700000000000003</c:v>
                </c:pt>
                <c:pt idx="22475">
                  <c:v>0.64700000000000002</c:v>
                </c:pt>
                <c:pt idx="22476">
                  <c:v>0.59599999999999997</c:v>
                </c:pt>
                <c:pt idx="22477">
                  <c:v>0.58499999999999996</c:v>
                </c:pt>
                <c:pt idx="22478">
                  <c:v>0.57399999999999995</c:v>
                </c:pt>
                <c:pt idx="22479">
                  <c:v>0.56399999999999995</c:v>
                </c:pt>
                <c:pt idx="22480">
                  <c:v>0.55400000000000005</c:v>
                </c:pt>
                <c:pt idx="22481">
                  <c:v>0.54500000000000004</c:v>
                </c:pt>
                <c:pt idx="22482">
                  <c:v>0.53500000000000003</c:v>
                </c:pt>
                <c:pt idx="22483">
                  <c:v>0.52600000000000002</c:v>
                </c:pt>
                <c:pt idx="22484">
                  <c:v>0.51700000000000002</c:v>
                </c:pt>
                <c:pt idx="22485">
                  <c:v>0.50800000000000001</c:v>
                </c:pt>
                <c:pt idx="22486">
                  <c:v>0.72199999999999998</c:v>
                </c:pt>
                <c:pt idx="22487">
                  <c:v>0.71099999999999997</c:v>
                </c:pt>
                <c:pt idx="22488">
                  <c:v>0.65200000000000002</c:v>
                </c:pt>
                <c:pt idx="22489">
                  <c:v>0.64200000000000002</c:v>
                </c:pt>
                <c:pt idx="22490">
                  <c:v>0.59199999999999997</c:v>
                </c:pt>
                <c:pt idx="22491">
                  <c:v>0.58099999999999996</c:v>
                </c:pt>
                <c:pt idx="22492">
                  <c:v>0.56999999999999995</c:v>
                </c:pt>
                <c:pt idx="22493">
                  <c:v>0.56100000000000005</c:v>
                </c:pt>
                <c:pt idx="22494">
                  <c:v>0.55100000000000005</c:v>
                </c:pt>
                <c:pt idx="22495">
                  <c:v>0.54100000000000004</c:v>
                </c:pt>
                <c:pt idx="22496">
                  <c:v>0.53100000000000003</c:v>
                </c:pt>
                <c:pt idx="22497">
                  <c:v>0.52200000000000002</c:v>
                </c:pt>
                <c:pt idx="22498">
                  <c:v>0.51300000000000001</c:v>
                </c:pt>
                <c:pt idx="22499">
                  <c:v>0.504</c:v>
                </c:pt>
                <c:pt idx="22500">
                  <c:v>0.496</c:v>
                </c:pt>
                <c:pt idx="22501">
                  <c:v>0.48699999999999999</c:v>
                </c:pt>
                <c:pt idx="22502">
                  <c:v>0.72399999999999998</c:v>
                </c:pt>
                <c:pt idx="22503">
                  <c:v>0.71699999999999997</c:v>
                </c:pt>
                <c:pt idx="22504">
                  <c:v>0.73</c:v>
                </c:pt>
                <c:pt idx="22505">
                  <c:v>0.71899999999999997</c:v>
                </c:pt>
                <c:pt idx="22506">
                  <c:v>0.69499999999999995</c:v>
                </c:pt>
                <c:pt idx="22507">
                  <c:v>0.67300000000000004</c:v>
                </c:pt>
                <c:pt idx="22508">
                  <c:v>0.65900000000000003</c:v>
                </c:pt>
                <c:pt idx="22509">
                  <c:v>0.64600000000000002</c:v>
                </c:pt>
                <c:pt idx="22510">
                  <c:v>0.63200000000000001</c:v>
                </c:pt>
                <c:pt idx="22511">
                  <c:v>0.61899999999999999</c:v>
                </c:pt>
                <c:pt idx="22512">
                  <c:v>0.59399999999999997</c:v>
                </c:pt>
                <c:pt idx="22513">
                  <c:v>0.58199999999999996</c:v>
                </c:pt>
                <c:pt idx="22514">
                  <c:v>0.747</c:v>
                </c:pt>
                <c:pt idx="22515">
                  <c:v>0.71699999999999997</c:v>
                </c:pt>
                <c:pt idx="22516">
                  <c:v>0.69599999999999995</c:v>
                </c:pt>
                <c:pt idx="22517">
                  <c:v>0.68600000000000005</c:v>
                </c:pt>
                <c:pt idx="22518">
                  <c:v>0.66900000000000004</c:v>
                </c:pt>
                <c:pt idx="22519">
                  <c:v>0.65500000000000003</c:v>
                </c:pt>
                <c:pt idx="22520">
                  <c:v>0.64100000000000001</c:v>
                </c:pt>
                <c:pt idx="22521">
                  <c:v>0.628</c:v>
                </c:pt>
                <c:pt idx="22522">
                  <c:v>0.61499999999999999</c:v>
                </c:pt>
                <c:pt idx="22523">
                  <c:v>0.60199999999999998</c:v>
                </c:pt>
                <c:pt idx="22524">
                  <c:v>0.59</c:v>
                </c:pt>
                <c:pt idx="22525">
                  <c:v>0.57799999999999996</c:v>
                </c:pt>
                <c:pt idx="22526">
                  <c:v>0.56599999999999995</c:v>
                </c:pt>
                <c:pt idx="22527">
                  <c:v>0.55500000000000005</c:v>
                </c:pt>
                <c:pt idx="22528">
                  <c:v>0.71799999999999997</c:v>
                </c:pt>
                <c:pt idx="22529">
                  <c:v>0.70699999999999996</c:v>
                </c:pt>
                <c:pt idx="22530">
                  <c:v>0.69099999999999995</c:v>
                </c:pt>
                <c:pt idx="22531">
                  <c:v>0.68700000000000006</c:v>
                </c:pt>
                <c:pt idx="22532">
                  <c:v>0.66400000000000003</c:v>
                </c:pt>
                <c:pt idx="22533">
                  <c:v>0.65</c:v>
                </c:pt>
                <c:pt idx="22534">
                  <c:v>0.63700000000000001</c:v>
                </c:pt>
                <c:pt idx="22535">
                  <c:v>0.624</c:v>
                </c:pt>
                <c:pt idx="22536">
                  <c:v>0.61</c:v>
                </c:pt>
                <c:pt idx="22537">
                  <c:v>0.59799999999999998</c:v>
                </c:pt>
                <c:pt idx="22538">
                  <c:v>0.58499999999999996</c:v>
                </c:pt>
                <c:pt idx="22539">
                  <c:v>0.57399999999999995</c:v>
                </c:pt>
                <c:pt idx="22540">
                  <c:v>0.56200000000000006</c:v>
                </c:pt>
                <c:pt idx="22541">
                  <c:v>0.55100000000000005</c:v>
                </c:pt>
                <c:pt idx="22542">
                  <c:v>0.71299999999999997</c:v>
                </c:pt>
                <c:pt idx="22543">
                  <c:v>0.70299999999999996</c:v>
                </c:pt>
                <c:pt idx="22544">
                  <c:v>0.68700000000000006</c:v>
                </c:pt>
                <c:pt idx="22545">
                  <c:v>0.71799999999999997</c:v>
                </c:pt>
                <c:pt idx="22546">
                  <c:v>0.66700000000000004</c:v>
                </c:pt>
                <c:pt idx="22547">
                  <c:v>0.65300000000000002</c:v>
                </c:pt>
                <c:pt idx="22548">
                  <c:v>0.63200000000000001</c:v>
                </c:pt>
                <c:pt idx="22549">
                  <c:v>0.61899999999999999</c:v>
                </c:pt>
                <c:pt idx="22550">
                  <c:v>0.60599999999999998</c:v>
                </c:pt>
                <c:pt idx="22551">
                  <c:v>0.59299999999999997</c:v>
                </c:pt>
                <c:pt idx="22552">
                  <c:v>0.58099999999999996</c:v>
                </c:pt>
                <c:pt idx="22553">
                  <c:v>0.56899999999999995</c:v>
                </c:pt>
                <c:pt idx="22554">
                  <c:v>0.55800000000000005</c:v>
                </c:pt>
                <c:pt idx="22555">
                  <c:v>0.54700000000000004</c:v>
                </c:pt>
                <c:pt idx="22556">
                  <c:v>0.53600000000000003</c:v>
                </c:pt>
                <c:pt idx="22557">
                  <c:v>0.52500000000000002</c:v>
                </c:pt>
                <c:pt idx="22558">
                  <c:v>0.748</c:v>
                </c:pt>
                <c:pt idx="22559">
                  <c:v>0.74299999999999999</c:v>
                </c:pt>
                <c:pt idx="22560">
                  <c:v>0.76900000000000002</c:v>
                </c:pt>
                <c:pt idx="22561">
                  <c:v>0.75800000000000001</c:v>
                </c:pt>
                <c:pt idx="22562">
                  <c:v>0.69199999999999995</c:v>
                </c:pt>
                <c:pt idx="22563">
                  <c:v>0.67600000000000005</c:v>
                </c:pt>
                <c:pt idx="22564">
                  <c:v>0.66200000000000003</c:v>
                </c:pt>
                <c:pt idx="22565">
                  <c:v>0.64800000000000002</c:v>
                </c:pt>
                <c:pt idx="22566">
                  <c:v>0.63400000000000001</c:v>
                </c:pt>
                <c:pt idx="22567">
                  <c:v>0.62</c:v>
                </c:pt>
                <c:pt idx="22568">
                  <c:v>0.59499999999999997</c:v>
                </c:pt>
                <c:pt idx="22569">
                  <c:v>0.58299999999999996</c:v>
                </c:pt>
                <c:pt idx="22570">
                  <c:v>0.72599999999999998</c:v>
                </c:pt>
                <c:pt idx="22571">
                  <c:v>0.71299999999999997</c:v>
                </c:pt>
                <c:pt idx="22572">
                  <c:v>0.69699999999999995</c:v>
                </c:pt>
                <c:pt idx="22573">
                  <c:v>0.68700000000000006</c:v>
                </c:pt>
                <c:pt idx="22574">
                  <c:v>0.67100000000000004</c:v>
                </c:pt>
                <c:pt idx="22575">
                  <c:v>0.65700000000000003</c:v>
                </c:pt>
                <c:pt idx="22576">
                  <c:v>0.64300000000000002</c:v>
                </c:pt>
                <c:pt idx="22577">
                  <c:v>0.63</c:v>
                </c:pt>
                <c:pt idx="22578">
                  <c:v>0.61599999999999999</c:v>
                </c:pt>
                <c:pt idx="22579">
                  <c:v>0.60299999999999998</c:v>
                </c:pt>
                <c:pt idx="22580">
                  <c:v>0.59099999999999997</c:v>
                </c:pt>
                <c:pt idx="22581">
                  <c:v>0.57899999999999996</c:v>
                </c:pt>
                <c:pt idx="22582">
                  <c:v>0.56699999999999995</c:v>
                </c:pt>
                <c:pt idx="22583">
                  <c:v>0.55600000000000005</c:v>
                </c:pt>
                <c:pt idx="22584">
                  <c:v>0.71799999999999997</c:v>
                </c:pt>
                <c:pt idx="22585">
                  <c:v>0.70799999999999996</c:v>
                </c:pt>
                <c:pt idx="22586">
                  <c:v>0.69299999999999995</c:v>
                </c:pt>
                <c:pt idx="22587">
                  <c:v>0.68899999999999995</c:v>
                </c:pt>
                <c:pt idx="22588">
                  <c:v>0.67400000000000004</c:v>
                </c:pt>
                <c:pt idx="22589">
                  <c:v>0.66</c:v>
                </c:pt>
                <c:pt idx="22590">
                  <c:v>0.63900000000000001</c:v>
                </c:pt>
                <c:pt idx="22591">
                  <c:v>0.625</c:v>
                </c:pt>
                <c:pt idx="22592">
                  <c:v>0.61199999999999999</c:v>
                </c:pt>
                <c:pt idx="22593">
                  <c:v>0.59899999999999998</c:v>
                </c:pt>
                <c:pt idx="22594">
                  <c:v>0.58599999999999997</c:v>
                </c:pt>
                <c:pt idx="22595">
                  <c:v>0.57399999999999995</c:v>
                </c:pt>
                <c:pt idx="22596">
                  <c:v>0.56299999999999994</c:v>
                </c:pt>
                <c:pt idx="22597">
                  <c:v>0.55100000000000005</c:v>
                </c:pt>
                <c:pt idx="22598">
                  <c:v>0.71299999999999997</c:v>
                </c:pt>
                <c:pt idx="22599">
                  <c:v>0.70299999999999996</c:v>
                </c:pt>
                <c:pt idx="22600">
                  <c:v>0.73</c:v>
                </c:pt>
                <c:pt idx="22601">
                  <c:v>0.71899999999999997</c:v>
                </c:pt>
                <c:pt idx="22602">
                  <c:v>0.66900000000000004</c:v>
                </c:pt>
                <c:pt idx="22603">
                  <c:v>0.65500000000000003</c:v>
                </c:pt>
                <c:pt idx="22604">
                  <c:v>0.63400000000000001</c:v>
                </c:pt>
                <c:pt idx="22605">
                  <c:v>0.621</c:v>
                </c:pt>
                <c:pt idx="22606">
                  <c:v>0.60799999999999998</c:v>
                </c:pt>
                <c:pt idx="22607">
                  <c:v>0.59499999999999997</c:v>
                </c:pt>
                <c:pt idx="22608">
                  <c:v>0.58199999999999996</c:v>
                </c:pt>
                <c:pt idx="22609">
                  <c:v>0.56999999999999995</c:v>
                </c:pt>
                <c:pt idx="22610">
                  <c:v>0.55900000000000005</c:v>
                </c:pt>
                <c:pt idx="22611">
                  <c:v>0.54700000000000004</c:v>
                </c:pt>
                <c:pt idx="22612">
                  <c:v>0.53600000000000003</c:v>
                </c:pt>
                <c:pt idx="22613">
                  <c:v>0.52600000000000002</c:v>
                </c:pt>
                <c:pt idx="22614">
                  <c:v>0.76100000000000001</c:v>
                </c:pt>
                <c:pt idx="22615">
                  <c:v>0.74199999999999999</c:v>
                </c:pt>
                <c:pt idx="22616">
                  <c:v>0.76600000000000001</c:v>
                </c:pt>
                <c:pt idx="22617">
                  <c:v>0.75600000000000001</c:v>
                </c:pt>
                <c:pt idx="22618">
                  <c:v>0.623</c:v>
                </c:pt>
                <c:pt idx="22619">
                  <c:v>0.64900000000000002</c:v>
                </c:pt>
                <c:pt idx="22620">
                  <c:v>0.63700000000000001</c:v>
                </c:pt>
                <c:pt idx="22621">
                  <c:v>0.625</c:v>
                </c:pt>
                <c:pt idx="22622">
                  <c:v>0.61299999999999999</c:v>
                </c:pt>
                <c:pt idx="22623">
                  <c:v>0.60099999999999998</c:v>
                </c:pt>
                <c:pt idx="22624">
                  <c:v>0.57699999999999996</c:v>
                </c:pt>
                <c:pt idx="22625">
                  <c:v>0.56599999999999995</c:v>
                </c:pt>
                <c:pt idx="22626">
                  <c:v>0.70899999999999996</c:v>
                </c:pt>
                <c:pt idx="22627">
                  <c:v>0.69399999999999995</c:v>
                </c:pt>
                <c:pt idx="22628">
                  <c:v>0.68500000000000005</c:v>
                </c:pt>
                <c:pt idx="22629">
                  <c:v>0.63600000000000001</c:v>
                </c:pt>
                <c:pt idx="22630">
                  <c:v>0.66</c:v>
                </c:pt>
                <c:pt idx="22631">
                  <c:v>0.64500000000000002</c:v>
                </c:pt>
                <c:pt idx="22632">
                  <c:v>0.621</c:v>
                </c:pt>
                <c:pt idx="22633">
                  <c:v>0.60899999999999999</c:v>
                </c:pt>
                <c:pt idx="22634">
                  <c:v>0.59699999999999998</c:v>
                </c:pt>
                <c:pt idx="22635">
                  <c:v>0.58499999999999996</c:v>
                </c:pt>
                <c:pt idx="22636">
                  <c:v>0.57299999999999995</c:v>
                </c:pt>
                <c:pt idx="22637">
                  <c:v>0.56200000000000006</c:v>
                </c:pt>
                <c:pt idx="22638">
                  <c:v>0.55100000000000005</c:v>
                </c:pt>
                <c:pt idx="22639">
                  <c:v>0.54</c:v>
                </c:pt>
                <c:pt idx="22640">
                  <c:v>0.70399999999999996</c:v>
                </c:pt>
                <c:pt idx="22641">
                  <c:v>0.73199999999999998</c:v>
                </c:pt>
                <c:pt idx="22642">
                  <c:v>0.72199999999999998</c:v>
                </c:pt>
                <c:pt idx="22643">
                  <c:v>0.66400000000000003</c:v>
                </c:pt>
                <c:pt idx="22644">
                  <c:v>0.65500000000000003</c:v>
                </c:pt>
                <c:pt idx="22645">
                  <c:v>0.64</c:v>
                </c:pt>
                <c:pt idx="22646">
                  <c:v>0.61699999999999999</c:v>
                </c:pt>
                <c:pt idx="22647">
                  <c:v>0.60499999999999998</c:v>
                </c:pt>
                <c:pt idx="22648">
                  <c:v>0.59299999999999997</c:v>
                </c:pt>
                <c:pt idx="22649">
                  <c:v>0.58099999999999996</c:v>
                </c:pt>
                <c:pt idx="22650">
                  <c:v>0.56899999999999995</c:v>
                </c:pt>
                <c:pt idx="22651">
                  <c:v>0.55800000000000005</c:v>
                </c:pt>
                <c:pt idx="22652">
                  <c:v>0.54700000000000004</c:v>
                </c:pt>
                <c:pt idx="22653">
                  <c:v>0.53600000000000003</c:v>
                </c:pt>
                <c:pt idx="22654">
                  <c:v>0.73299999999999998</c:v>
                </c:pt>
                <c:pt idx="22655">
                  <c:v>0.72699999999999998</c:v>
                </c:pt>
                <c:pt idx="22656">
                  <c:v>0.71699999999999997</c:v>
                </c:pt>
                <c:pt idx="22657">
                  <c:v>0.65900000000000003</c:v>
                </c:pt>
                <c:pt idx="22658">
                  <c:v>0.65</c:v>
                </c:pt>
                <c:pt idx="22659">
                  <c:v>0.63600000000000001</c:v>
                </c:pt>
                <c:pt idx="22660">
                  <c:v>0.61199999999999999</c:v>
                </c:pt>
                <c:pt idx="22661">
                  <c:v>0.60099999999999998</c:v>
                </c:pt>
                <c:pt idx="22662">
                  <c:v>0.58899999999999997</c:v>
                </c:pt>
                <c:pt idx="22663">
                  <c:v>0.57699999999999996</c:v>
                </c:pt>
                <c:pt idx="22664">
                  <c:v>0.56499999999999995</c:v>
                </c:pt>
                <c:pt idx="22665">
                  <c:v>0.55400000000000005</c:v>
                </c:pt>
                <c:pt idx="22666">
                  <c:v>0.54300000000000004</c:v>
                </c:pt>
                <c:pt idx="22667">
                  <c:v>0.53300000000000003</c:v>
                </c:pt>
                <c:pt idx="22668">
                  <c:v>0.52200000000000002</c:v>
                </c:pt>
                <c:pt idx="22669">
                  <c:v>0.51200000000000001</c:v>
                </c:pt>
                <c:pt idx="22670">
                  <c:v>0.73699999999999999</c:v>
                </c:pt>
                <c:pt idx="22671">
                  <c:v>0.72799999999999998</c:v>
                </c:pt>
                <c:pt idx="22672">
                  <c:v>0.751</c:v>
                </c:pt>
                <c:pt idx="22673">
                  <c:v>0.73199999999999998</c:v>
                </c:pt>
                <c:pt idx="22674">
                  <c:v>0.63800000000000001</c:v>
                </c:pt>
                <c:pt idx="22675">
                  <c:v>0.58199999999999996</c:v>
                </c:pt>
                <c:pt idx="22676">
                  <c:v>0.57299999999999995</c:v>
                </c:pt>
                <c:pt idx="22677">
                  <c:v>0.56599999999999995</c:v>
                </c:pt>
                <c:pt idx="22678">
                  <c:v>0.55600000000000005</c:v>
                </c:pt>
                <c:pt idx="22679">
                  <c:v>0.54700000000000004</c:v>
                </c:pt>
                <c:pt idx="22680">
                  <c:v>0.52900000000000003</c:v>
                </c:pt>
                <c:pt idx="22681">
                  <c:v>0.52</c:v>
                </c:pt>
                <c:pt idx="22682">
                  <c:v>0.71199999999999997</c:v>
                </c:pt>
                <c:pt idx="22683">
                  <c:v>0.65600000000000003</c:v>
                </c:pt>
                <c:pt idx="22684">
                  <c:v>0.64800000000000002</c:v>
                </c:pt>
                <c:pt idx="22685">
                  <c:v>0.63400000000000001</c:v>
                </c:pt>
                <c:pt idx="22686">
                  <c:v>0.59699999999999998</c:v>
                </c:pt>
                <c:pt idx="22687">
                  <c:v>0.58399999999999996</c:v>
                </c:pt>
                <c:pt idx="22688">
                  <c:v>0.56200000000000006</c:v>
                </c:pt>
                <c:pt idx="22689">
                  <c:v>0.55200000000000005</c:v>
                </c:pt>
                <c:pt idx="22690">
                  <c:v>0.54400000000000004</c:v>
                </c:pt>
                <c:pt idx="22691">
                  <c:v>0.53500000000000003</c:v>
                </c:pt>
                <c:pt idx="22692">
                  <c:v>0.52500000000000002</c:v>
                </c:pt>
                <c:pt idx="22693">
                  <c:v>0.51600000000000001</c:v>
                </c:pt>
                <c:pt idx="22694">
                  <c:v>0.50800000000000001</c:v>
                </c:pt>
                <c:pt idx="22695">
                  <c:v>0.499</c:v>
                </c:pt>
                <c:pt idx="22696">
                  <c:v>0.70599999999999996</c:v>
                </c:pt>
                <c:pt idx="22697">
                  <c:v>0.67900000000000005</c:v>
                </c:pt>
                <c:pt idx="22698">
                  <c:v>0.67100000000000004</c:v>
                </c:pt>
                <c:pt idx="22699">
                  <c:v>0.65500000000000003</c:v>
                </c:pt>
                <c:pt idx="22700">
                  <c:v>0.59299999999999997</c:v>
                </c:pt>
                <c:pt idx="22701">
                  <c:v>0.57999999999999996</c:v>
                </c:pt>
                <c:pt idx="22702">
                  <c:v>0.55800000000000005</c:v>
                </c:pt>
                <c:pt idx="22703">
                  <c:v>0.54800000000000004</c:v>
                </c:pt>
                <c:pt idx="22704">
                  <c:v>0.54</c:v>
                </c:pt>
                <c:pt idx="22705">
                  <c:v>0.53100000000000003</c:v>
                </c:pt>
                <c:pt idx="22706">
                  <c:v>0.52200000000000002</c:v>
                </c:pt>
                <c:pt idx="22707">
                  <c:v>0.51300000000000001</c:v>
                </c:pt>
                <c:pt idx="22708">
                  <c:v>0.504</c:v>
                </c:pt>
                <c:pt idx="22709">
                  <c:v>0.496</c:v>
                </c:pt>
                <c:pt idx="22710">
                  <c:v>0.71699999999999997</c:v>
                </c:pt>
                <c:pt idx="22711">
                  <c:v>0.67400000000000004</c:v>
                </c:pt>
                <c:pt idx="22712">
                  <c:v>0.66600000000000004</c:v>
                </c:pt>
                <c:pt idx="22713">
                  <c:v>0.65</c:v>
                </c:pt>
                <c:pt idx="22714">
                  <c:v>0.58899999999999997</c:v>
                </c:pt>
                <c:pt idx="22715">
                  <c:v>0.57599999999999996</c:v>
                </c:pt>
                <c:pt idx="22716">
                  <c:v>0.55500000000000005</c:v>
                </c:pt>
                <c:pt idx="22717">
                  <c:v>0.54500000000000004</c:v>
                </c:pt>
                <c:pt idx="22718">
                  <c:v>0.53800000000000003</c:v>
                </c:pt>
                <c:pt idx="22719">
                  <c:v>0.52800000000000002</c:v>
                </c:pt>
                <c:pt idx="22720">
                  <c:v>0.51900000000000002</c:v>
                </c:pt>
                <c:pt idx="22721">
                  <c:v>0.51</c:v>
                </c:pt>
                <c:pt idx="22722">
                  <c:v>0.501</c:v>
                </c:pt>
                <c:pt idx="22723">
                  <c:v>0.49299999999999999</c:v>
                </c:pt>
                <c:pt idx="22724">
                  <c:v>0.48399999999999999</c:v>
                </c:pt>
                <c:pt idx="22725">
                  <c:v>0.47599999999999998</c:v>
                </c:pt>
                <c:pt idx="22726">
                  <c:v>0.72</c:v>
                </c:pt>
                <c:pt idx="22727">
                  <c:v>0.71099999999999997</c:v>
                </c:pt>
                <c:pt idx="22728">
                  <c:v>0.73399999999999999</c:v>
                </c:pt>
                <c:pt idx="22729">
                  <c:v>0.71499999999999997</c:v>
                </c:pt>
                <c:pt idx="22730">
                  <c:v>0.81</c:v>
                </c:pt>
                <c:pt idx="22731">
                  <c:v>0.78800000000000003</c:v>
                </c:pt>
                <c:pt idx="22732">
                  <c:v>0.77300000000000002</c:v>
                </c:pt>
                <c:pt idx="22733">
                  <c:v>0.77</c:v>
                </c:pt>
                <c:pt idx="22734">
                  <c:v>0.76</c:v>
                </c:pt>
                <c:pt idx="22735">
                  <c:v>0.72</c:v>
                </c:pt>
                <c:pt idx="22736">
                  <c:v>0.76500000000000001</c:v>
                </c:pt>
                <c:pt idx="22737">
                  <c:v>0.755</c:v>
                </c:pt>
                <c:pt idx="22738">
                  <c:v>0.71499999999999997</c:v>
                </c:pt>
                <c:pt idx="22739">
                  <c:v>0.75900000000000001</c:v>
                </c:pt>
                <c:pt idx="22740">
                  <c:v>0.76</c:v>
                </c:pt>
                <c:pt idx="22741">
                  <c:v>0.76500000000000001</c:v>
                </c:pt>
                <c:pt idx="22742">
                  <c:v>0.80800000000000005</c:v>
                </c:pt>
                <c:pt idx="22743">
                  <c:v>0.81399999999999995</c:v>
                </c:pt>
                <c:pt idx="22744">
                  <c:v>0.80300000000000005</c:v>
                </c:pt>
                <c:pt idx="22745">
                  <c:v>0.76600000000000001</c:v>
                </c:pt>
                <c:pt idx="22746">
                  <c:v>0.80800000000000005</c:v>
                </c:pt>
                <c:pt idx="22747">
                  <c:v>0.79800000000000004</c:v>
                </c:pt>
                <c:pt idx="22748">
                  <c:v>0.76100000000000001</c:v>
                </c:pt>
                <c:pt idx="22749">
                  <c:v>0.76100000000000001</c:v>
                </c:pt>
                <c:pt idx="22750">
                  <c:v>0.751</c:v>
                </c:pt>
                <c:pt idx="22751">
                  <c:v>0.77900000000000003</c:v>
                </c:pt>
                <c:pt idx="22752">
                  <c:v>0.751</c:v>
                </c:pt>
                <c:pt idx="22753">
                  <c:v>0.74099999999999999</c:v>
                </c:pt>
                <c:pt idx="22754">
                  <c:v>0.77400000000000002</c:v>
                </c:pt>
                <c:pt idx="22755">
                  <c:v>0.78300000000000003</c:v>
                </c:pt>
                <c:pt idx="22756">
                  <c:v>0.77600000000000002</c:v>
                </c:pt>
                <c:pt idx="22757">
                  <c:v>0.77800000000000002</c:v>
                </c:pt>
                <c:pt idx="22758">
                  <c:v>0.77</c:v>
                </c:pt>
                <c:pt idx="22759">
                  <c:v>0.77300000000000002</c:v>
                </c:pt>
                <c:pt idx="22760">
                  <c:v>0.77900000000000003</c:v>
                </c:pt>
                <c:pt idx="22761">
                  <c:v>0.77200000000000002</c:v>
                </c:pt>
                <c:pt idx="22762">
                  <c:v>0.97699999999999998</c:v>
                </c:pt>
                <c:pt idx="22763">
                  <c:v>0.93300000000000005</c:v>
                </c:pt>
                <c:pt idx="22764">
                  <c:v>0.90600000000000003</c:v>
                </c:pt>
                <c:pt idx="22765">
                  <c:v>0.85799999999999998</c:v>
                </c:pt>
                <c:pt idx="22766">
                  <c:v>0.83699999999999997</c:v>
                </c:pt>
                <c:pt idx="22767">
                  <c:v>0.80100000000000005</c:v>
                </c:pt>
                <c:pt idx="22768">
                  <c:v>0.79100000000000004</c:v>
                </c:pt>
                <c:pt idx="22769">
                  <c:v>0.77100000000000002</c:v>
                </c:pt>
                <c:pt idx="22770">
                  <c:v>0.76900000000000002</c:v>
                </c:pt>
                <c:pt idx="22771">
                  <c:v>0.76500000000000001</c:v>
                </c:pt>
                <c:pt idx="22772">
                  <c:v>0.77200000000000002</c:v>
                </c:pt>
                <c:pt idx="22773">
                  <c:v>0.76200000000000001</c:v>
                </c:pt>
                <c:pt idx="22774">
                  <c:v>0.76100000000000001</c:v>
                </c:pt>
                <c:pt idx="22775">
                  <c:v>0.76600000000000001</c:v>
                </c:pt>
                <c:pt idx="22776">
                  <c:v>0.75700000000000001</c:v>
                </c:pt>
                <c:pt idx="22777">
                  <c:v>0.81599999999999995</c:v>
                </c:pt>
                <c:pt idx="22778">
                  <c:v>0.77800000000000002</c:v>
                </c:pt>
                <c:pt idx="22779">
                  <c:v>0.76900000000000002</c:v>
                </c:pt>
                <c:pt idx="22780">
                  <c:v>0.81100000000000005</c:v>
                </c:pt>
                <c:pt idx="22781">
                  <c:v>0.77300000000000002</c:v>
                </c:pt>
                <c:pt idx="22782">
                  <c:v>0.76400000000000001</c:v>
                </c:pt>
                <c:pt idx="22783">
                  <c:v>0.72</c:v>
                </c:pt>
                <c:pt idx="22784">
                  <c:v>0.79</c:v>
                </c:pt>
                <c:pt idx="22785">
                  <c:v>0.78100000000000003</c:v>
                </c:pt>
                <c:pt idx="22786">
                  <c:v>0.71499999999999997</c:v>
                </c:pt>
                <c:pt idx="22787">
                  <c:v>0.78500000000000003</c:v>
                </c:pt>
                <c:pt idx="22788">
                  <c:v>0.71099999999999997</c:v>
                </c:pt>
                <c:pt idx="22789">
                  <c:v>0.78</c:v>
                </c:pt>
                <c:pt idx="22790">
                  <c:v>0.77900000000000003</c:v>
                </c:pt>
                <c:pt idx="22791">
                  <c:v>0.78200000000000003</c:v>
                </c:pt>
                <c:pt idx="22792">
                  <c:v>0.77100000000000002</c:v>
                </c:pt>
                <c:pt idx="22793">
                  <c:v>0.78600000000000003</c:v>
                </c:pt>
                <c:pt idx="22794">
                  <c:v>0.93700000000000006</c:v>
                </c:pt>
                <c:pt idx="22795">
                  <c:v>0.88700000000000001</c:v>
                </c:pt>
                <c:pt idx="22796">
                  <c:v>0.86599999999999999</c:v>
                </c:pt>
                <c:pt idx="22797">
                  <c:v>0.81499999999999995</c:v>
                </c:pt>
                <c:pt idx="22798">
                  <c:v>0.79900000000000004</c:v>
                </c:pt>
                <c:pt idx="22799">
                  <c:v>0.78900000000000003</c:v>
                </c:pt>
                <c:pt idx="22800">
                  <c:v>0.77600000000000002</c:v>
                </c:pt>
                <c:pt idx="22801">
                  <c:v>0.76500000000000001</c:v>
                </c:pt>
                <c:pt idx="22802">
                  <c:v>0.76800000000000002</c:v>
                </c:pt>
                <c:pt idx="22803">
                  <c:v>0.76300000000000001</c:v>
                </c:pt>
                <c:pt idx="22804">
                  <c:v>0.77</c:v>
                </c:pt>
                <c:pt idx="22805">
                  <c:v>0.76</c:v>
                </c:pt>
                <c:pt idx="22806">
                  <c:v>0.75800000000000001</c:v>
                </c:pt>
                <c:pt idx="22807">
                  <c:v>0.76300000000000001</c:v>
                </c:pt>
                <c:pt idx="22808">
                  <c:v>0.77</c:v>
                </c:pt>
                <c:pt idx="22809">
                  <c:v>0.81399999999999995</c:v>
                </c:pt>
                <c:pt idx="22810">
                  <c:v>0.77500000000000002</c:v>
                </c:pt>
                <c:pt idx="22811">
                  <c:v>0.76600000000000001</c:v>
                </c:pt>
                <c:pt idx="22812">
                  <c:v>0.80800000000000005</c:v>
                </c:pt>
                <c:pt idx="22813">
                  <c:v>0.76900000000000002</c:v>
                </c:pt>
                <c:pt idx="22814">
                  <c:v>0.76100000000000001</c:v>
                </c:pt>
                <c:pt idx="22815">
                  <c:v>0.71599999999999997</c:v>
                </c:pt>
                <c:pt idx="22816">
                  <c:v>0.78600000000000003</c:v>
                </c:pt>
                <c:pt idx="22817">
                  <c:v>0.77800000000000002</c:v>
                </c:pt>
                <c:pt idx="22818">
                  <c:v>0.71099999999999997</c:v>
                </c:pt>
                <c:pt idx="22819">
                  <c:v>0.78100000000000003</c:v>
                </c:pt>
                <c:pt idx="22820">
                  <c:v>0.70699999999999996</c:v>
                </c:pt>
                <c:pt idx="22821">
                  <c:v>0.77600000000000002</c:v>
                </c:pt>
                <c:pt idx="22822">
                  <c:v>0.77600000000000002</c:v>
                </c:pt>
                <c:pt idx="22823">
                  <c:v>0.77900000000000003</c:v>
                </c:pt>
                <c:pt idx="22824">
                  <c:v>0.76800000000000002</c:v>
                </c:pt>
                <c:pt idx="22825">
                  <c:v>0.78300000000000003</c:v>
                </c:pt>
                <c:pt idx="22826">
                  <c:v>0.85199999999999998</c:v>
                </c:pt>
                <c:pt idx="22827">
                  <c:v>0.80600000000000005</c:v>
                </c:pt>
                <c:pt idx="22828">
                  <c:v>0.78900000000000003</c:v>
                </c:pt>
                <c:pt idx="22829">
                  <c:v>0.76700000000000002</c:v>
                </c:pt>
                <c:pt idx="22830">
                  <c:v>0.75800000000000001</c:v>
                </c:pt>
                <c:pt idx="22831">
                  <c:v>0.76100000000000001</c:v>
                </c:pt>
                <c:pt idx="22832">
                  <c:v>0.76200000000000001</c:v>
                </c:pt>
                <c:pt idx="22833">
                  <c:v>0.753</c:v>
                </c:pt>
                <c:pt idx="22834">
                  <c:v>0.75600000000000001</c:v>
                </c:pt>
                <c:pt idx="22835">
                  <c:v>0.76300000000000001</c:v>
                </c:pt>
                <c:pt idx="22836">
                  <c:v>0.75700000000000001</c:v>
                </c:pt>
                <c:pt idx="22837">
                  <c:v>0.80100000000000005</c:v>
                </c:pt>
                <c:pt idx="22838">
                  <c:v>0.82099999999999995</c:v>
                </c:pt>
                <c:pt idx="22839">
                  <c:v>0.76600000000000001</c:v>
                </c:pt>
                <c:pt idx="22840">
                  <c:v>0.81499999999999995</c:v>
                </c:pt>
                <c:pt idx="22841">
                  <c:v>0.8</c:v>
                </c:pt>
                <c:pt idx="22842">
                  <c:v>0.76100000000000001</c:v>
                </c:pt>
                <c:pt idx="22843">
                  <c:v>0.81</c:v>
                </c:pt>
                <c:pt idx="22844">
                  <c:v>0.79500000000000004</c:v>
                </c:pt>
                <c:pt idx="22845">
                  <c:v>0.75700000000000001</c:v>
                </c:pt>
                <c:pt idx="22846">
                  <c:v>0.754</c:v>
                </c:pt>
                <c:pt idx="22847">
                  <c:v>0.78300000000000003</c:v>
                </c:pt>
                <c:pt idx="22848">
                  <c:v>0.77400000000000002</c:v>
                </c:pt>
                <c:pt idx="22849">
                  <c:v>0.74399999999999999</c:v>
                </c:pt>
                <c:pt idx="22850">
                  <c:v>0.77800000000000002</c:v>
                </c:pt>
                <c:pt idx="22851">
                  <c:v>0.76900000000000002</c:v>
                </c:pt>
                <c:pt idx="22852">
                  <c:v>0.77400000000000002</c:v>
                </c:pt>
                <c:pt idx="22853">
                  <c:v>0.77</c:v>
                </c:pt>
                <c:pt idx="22854">
                  <c:v>0.76900000000000002</c:v>
                </c:pt>
                <c:pt idx="22855">
                  <c:v>0.76500000000000001</c:v>
                </c:pt>
                <c:pt idx="22856">
                  <c:v>0.77800000000000002</c:v>
                </c:pt>
                <c:pt idx="22857">
                  <c:v>0.77700000000000002</c:v>
                </c:pt>
                <c:pt idx="22858">
                  <c:v>0.749</c:v>
                </c:pt>
                <c:pt idx="22859">
                  <c:v>0.752</c:v>
                </c:pt>
                <c:pt idx="22860">
                  <c:v>0.75900000000000001</c:v>
                </c:pt>
                <c:pt idx="22861">
                  <c:v>0.76300000000000001</c:v>
                </c:pt>
                <c:pt idx="22862">
                  <c:v>0.753</c:v>
                </c:pt>
                <c:pt idx="22863">
                  <c:v>0.73599999999999999</c:v>
                </c:pt>
                <c:pt idx="22864">
                  <c:v>0.75700000000000001</c:v>
                </c:pt>
                <c:pt idx="22865">
                  <c:v>0.748</c:v>
                </c:pt>
                <c:pt idx="22866">
                  <c:v>0.73</c:v>
                </c:pt>
                <c:pt idx="22867">
                  <c:v>0.78300000000000003</c:v>
                </c:pt>
                <c:pt idx="22868">
                  <c:v>0.752</c:v>
                </c:pt>
                <c:pt idx="22869">
                  <c:v>0.74299999999999999</c:v>
                </c:pt>
                <c:pt idx="22870">
                  <c:v>0.748</c:v>
                </c:pt>
                <c:pt idx="22871">
                  <c:v>0.746</c:v>
                </c:pt>
                <c:pt idx="22872">
                  <c:v>0.74399999999999999</c:v>
                </c:pt>
                <c:pt idx="22873">
                  <c:v>0.74199999999999999</c:v>
                </c:pt>
                <c:pt idx="22874">
                  <c:v>0.74099999999999999</c:v>
                </c:pt>
                <c:pt idx="22875">
                  <c:v>0.73899999999999999</c:v>
                </c:pt>
                <c:pt idx="22876">
                  <c:v>0.73699999999999999</c:v>
                </c:pt>
                <c:pt idx="22877">
                  <c:v>0.73599999999999999</c:v>
                </c:pt>
                <c:pt idx="22878">
                  <c:v>0.73399999999999999</c:v>
                </c:pt>
                <c:pt idx="22879">
                  <c:v>0.77300000000000002</c:v>
                </c:pt>
                <c:pt idx="22880">
                  <c:v>0.76300000000000001</c:v>
                </c:pt>
                <c:pt idx="22881">
                  <c:v>0.751</c:v>
                </c:pt>
                <c:pt idx="22882">
                  <c:v>0.76800000000000002</c:v>
                </c:pt>
                <c:pt idx="22883">
                  <c:v>0.75700000000000001</c:v>
                </c:pt>
                <c:pt idx="22884">
                  <c:v>0.76300000000000001</c:v>
                </c:pt>
                <c:pt idx="22885">
                  <c:v>0.76900000000000002</c:v>
                </c:pt>
                <c:pt idx="22886">
                  <c:v>0.77500000000000002</c:v>
                </c:pt>
                <c:pt idx="22887">
                  <c:v>0.76400000000000001</c:v>
                </c:pt>
                <c:pt idx="22888">
                  <c:v>0.753</c:v>
                </c:pt>
                <c:pt idx="22889">
                  <c:v>0.73199999999999998</c:v>
                </c:pt>
                <c:pt idx="22890">
                  <c:v>0.80300000000000005</c:v>
                </c:pt>
                <c:pt idx="22891">
                  <c:v>0.76800000000000002</c:v>
                </c:pt>
                <c:pt idx="22892">
                  <c:v>0.72199999999999998</c:v>
                </c:pt>
                <c:pt idx="22893">
                  <c:v>0.75700000000000001</c:v>
                </c:pt>
                <c:pt idx="22894">
                  <c:v>0.71699999999999997</c:v>
                </c:pt>
                <c:pt idx="22895">
                  <c:v>0.752</c:v>
                </c:pt>
                <c:pt idx="22896">
                  <c:v>0.71199999999999997</c:v>
                </c:pt>
                <c:pt idx="22897">
                  <c:v>0.76200000000000001</c:v>
                </c:pt>
                <c:pt idx="22898">
                  <c:v>0.74299999999999999</c:v>
                </c:pt>
                <c:pt idx="22899">
                  <c:v>0.75700000000000001</c:v>
                </c:pt>
                <c:pt idx="22900">
                  <c:v>0.73699999999999999</c:v>
                </c:pt>
                <c:pt idx="22901">
                  <c:v>0.752</c:v>
                </c:pt>
                <c:pt idx="22902">
                  <c:v>0.73199999999999998</c:v>
                </c:pt>
                <c:pt idx="22903">
                  <c:v>0.747</c:v>
                </c:pt>
                <c:pt idx="22904">
                  <c:v>0.76600000000000001</c:v>
                </c:pt>
                <c:pt idx="22905">
                  <c:v>0.74199999999999999</c:v>
                </c:pt>
                <c:pt idx="22906">
                  <c:v>0.76100000000000001</c:v>
                </c:pt>
                <c:pt idx="22907">
                  <c:v>0.73599999999999999</c:v>
                </c:pt>
                <c:pt idx="22908">
                  <c:v>0.755</c:v>
                </c:pt>
                <c:pt idx="22909">
                  <c:v>0.75600000000000001</c:v>
                </c:pt>
                <c:pt idx="22910">
                  <c:v>0.97299999999999998</c:v>
                </c:pt>
                <c:pt idx="22911">
                  <c:v>0.90300000000000002</c:v>
                </c:pt>
                <c:pt idx="22912">
                  <c:v>0.85799999999999998</c:v>
                </c:pt>
                <c:pt idx="22913">
                  <c:v>0.83599999999999997</c:v>
                </c:pt>
                <c:pt idx="22914">
                  <c:v>0.79500000000000004</c:v>
                </c:pt>
                <c:pt idx="22915">
                  <c:v>0.77100000000000002</c:v>
                </c:pt>
                <c:pt idx="22916">
                  <c:v>0.76500000000000001</c:v>
                </c:pt>
                <c:pt idx="22917">
                  <c:v>0.75800000000000001</c:v>
                </c:pt>
                <c:pt idx="22918">
                  <c:v>0.76</c:v>
                </c:pt>
                <c:pt idx="22919">
                  <c:v>0.754</c:v>
                </c:pt>
                <c:pt idx="22920">
                  <c:v>0.755</c:v>
                </c:pt>
                <c:pt idx="22921">
                  <c:v>0.80200000000000005</c:v>
                </c:pt>
                <c:pt idx="22922">
                  <c:v>0.76600000000000001</c:v>
                </c:pt>
                <c:pt idx="22923">
                  <c:v>0.79600000000000004</c:v>
                </c:pt>
                <c:pt idx="22924">
                  <c:v>0.76100000000000001</c:v>
                </c:pt>
                <c:pt idx="22925">
                  <c:v>0.79100000000000004</c:v>
                </c:pt>
                <c:pt idx="22926">
                  <c:v>0.75600000000000001</c:v>
                </c:pt>
                <c:pt idx="22927">
                  <c:v>0.746</c:v>
                </c:pt>
                <c:pt idx="22928">
                  <c:v>0.751</c:v>
                </c:pt>
                <c:pt idx="22929">
                  <c:v>0.74099999999999999</c:v>
                </c:pt>
                <c:pt idx="22930">
                  <c:v>0.93700000000000006</c:v>
                </c:pt>
                <c:pt idx="22931">
                  <c:v>0.86699999999999999</c:v>
                </c:pt>
                <c:pt idx="22932">
                  <c:v>0.83399999999999996</c:v>
                </c:pt>
                <c:pt idx="22933">
                  <c:v>0.8</c:v>
                </c:pt>
                <c:pt idx="22934">
                  <c:v>0.78700000000000003</c:v>
                </c:pt>
                <c:pt idx="22935">
                  <c:v>0.76300000000000001</c:v>
                </c:pt>
                <c:pt idx="22936">
                  <c:v>0.76600000000000001</c:v>
                </c:pt>
                <c:pt idx="22937">
                  <c:v>0.75900000000000001</c:v>
                </c:pt>
                <c:pt idx="22938">
                  <c:v>0.76100000000000001</c:v>
                </c:pt>
                <c:pt idx="22939">
                  <c:v>0.80700000000000005</c:v>
                </c:pt>
                <c:pt idx="22940">
                  <c:v>0.77100000000000002</c:v>
                </c:pt>
                <c:pt idx="22941">
                  <c:v>0.80100000000000005</c:v>
                </c:pt>
                <c:pt idx="22942">
                  <c:v>0.76600000000000001</c:v>
                </c:pt>
                <c:pt idx="22943">
                  <c:v>0.79600000000000004</c:v>
                </c:pt>
                <c:pt idx="22944">
                  <c:v>0.76100000000000001</c:v>
                </c:pt>
                <c:pt idx="22945">
                  <c:v>0.75</c:v>
                </c:pt>
                <c:pt idx="22946">
                  <c:v>0.755</c:v>
                </c:pt>
                <c:pt idx="22947">
                  <c:v>0.745</c:v>
                </c:pt>
                <c:pt idx="22948">
                  <c:v>0.75</c:v>
                </c:pt>
                <c:pt idx="22949">
                  <c:v>0.74</c:v>
                </c:pt>
                <c:pt idx="22950">
                  <c:v>0.84799999999999998</c:v>
                </c:pt>
                <c:pt idx="22951">
                  <c:v>0.78400000000000003</c:v>
                </c:pt>
                <c:pt idx="22952">
                  <c:v>0.77300000000000002</c:v>
                </c:pt>
                <c:pt idx="22953">
                  <c:v>0.75900000000000001</c:v>
                </c:pt>
                <c:pt idx="22954">
                  <c:v>0.76200000000000001</c:v>
                </c:pt>
                <c:pt idx="22955">
                  <c:v>0.754</c:v>
                </c:pt>
                <c:pt idx="22956">
                  <c:v>0.75600000000000001</c:v>
                </c:pt>
                <c:pt idx="22957">
                  <c:v>0.80100000000000005</c:v>
                </c:pt>
                <c:pt idx="22958">
                  <c:v>0.76600000000000001</c:v>
                </c:pt>
                <c:pt idx="22959">
                  <c:v>0.79600000000000004</c:v>
                </c:pt>
                <c:pt idx="22960">
                  <c:v>0.76100000000000001</c:v>
                </c:pt>
                <c:pt idx="22961">
                  <c:v>0.79100000000000004</c:v>
                </c:pt>
                <c:pt idx="22962">
                  <c:v>0.75600000000000001</c:v>
                </c:pt>
                <c:pt idx="22963">
                  <c:v>0.78500000000000003</c:v>
                </c:pt>
                <c:pt idx="22964">
                  <c:v>0.75</c:v>
                </c:pt>
                <c:pt idx="22965">
                  <c:v>0.74</c:v>
                </c:pt>
                <c:pt idx="22966">
                  <c:v>0.745</c:v>
                </c:pt>
                <c:pt idx="22967">
                  <c:v>0.73499999999999999</c:v>
                </c:pt>
                <c:pt idx="22968">
                  <c:v>0.74</c:v>
                </c:pt>
                <c:pt idx="22969">
                  <c:v>0.73</c:v>
                </c:pt>
                <c:pt idx="22970">
                  <c:v>0.753</c:v>
                </c:pt>
                <c:pt idx="22971">
                  <c:v>0.76300000000000001</c:v>
                </c:pt>
                <c:pt idx="22972">
                  <c:v>0.746</c:v>
                </c:pt>
                <c:pt idx="22973">
                  <c:v>0.75700000000000001</c:v>
                </c:pt>
                <c:pt idx="22974">
                  <c:v>0.74099999999999999</c:v>
                </c:pt>
                <c:pt idx="22975">
                  <c:v>0.752</c:v>
                </c:pt>
                <c:pt idx="22976">
                  <c:v>0.73499999999999999</c:v>
                </c:pt>
                <c:pt idx="22977">
                  <c:v>0.747</c:v>
                </c:pt>
                <c:pt idx="22978">
                  <c:v>0.76900000000000002</c:v>
                </c:pt>
                <c:pt idx="22979">
                  <c:v>0.74199999999999999</c:v>
                </c:pt>
                <c:pt idx="22980">
                  <c:v>0.76400000000000001</c:v>
                </c:pt>
                <c:pt idx="22981">
                  <c:v>0.73599999999999999</c:v>
                </c:pt>
                <c:pt idx="22982">
                  <c:v>0.75800000000000001</c:v>
                </c:pt>
                <c:pt idx="22983">
                  <c:v>0.73099999999999998</c:v>
                </c:pt>
                <c:pt idx="22984">
                  <c:v>0.72499999999999998</c:v>
                </c:pt>
                <c:pt idx="22985">
                  <c:v>0.75</c:v>
                </c:pt>
                <c:pt idx="22986">
                  <c:v>0.72</c:v>
                </c:pt>
                <c:pt idx="22987">
                  <c:v>0.745</c:v>
                </c:pt>
                <c:pt idx="22988">
                  <c:v>0.71499999999999997</c:v>
                </c:pt>
                <c:pt idx="22989">
                  <c:v>0.74</c:v>
                </c:pt>
                <c:pt idx="22990">
                  <c:v>0.81299999999999994</c:v>
                </c:pt>
                <c:pt idx="22991">
                  <c:v>0.76800000000000002</c:v>
                </c:pt>
                <c:pt idx="22992">
                  <c:v>0.79</c:v>
                </c:pt>
                <c:pt idx="22993">
                  <c:v>0.77500000000000002</c:v>
                </c:pt>
                <c:pt idx="22994">
                  <c:v>0.76</c:v>
                </c:pt>
                <c:pt idx="22995">
                  <c:v>0.71699999999999997</c:v>
                </c:pt>
                <c:pt idx="22996">
                  <c:v>0.77200000000000002</c:v>
                </c:pt>
                <c:pt idx="22997">
                  <c:v>0.76200000000000001</c:v>
                </c:pt>
                <c:pt idx="22998">
                  <c:v>0.754</c:v>
                </c:pt>
                <c:pt idx="22999">
                  <c:v>0.71199999999999997</c:v>
                </c:pt>
                <c:pt idx="23000">
                  <c:v>0.76700000000000002</c:v>
                </c:pt>
                <c:pt idx="23001">
                  <c:v>0.75700000000000001</c:v>
                </c:pt>
                <c:pt idx="23002">
                  <c:v>0.749</c:v>
                </c:pt>
                <c:pt idx="23003">
                  <c:v>0.76100000000000001</c:v>
                </c:pt>
                <c:pt idx="23004">
                  <c:v>0.76300000000000001</c:v>
                </c:pt>
                <c:pt idx="23005">
                  <c:v>0.76800000000000002</c:v>
                </c:pt>
                <c:pt idx="23006">
                  <c:v>0.81</c:v>
                </c:pt>
                <c:pt idx="23007">
                  <c:v>0.77400000000000002</c:v>
                </c:pt>
                <c:pt idx="23008">
                  <c:v>0.76200000000000001</c:v>
                </c:pt>
                <c:pt idx="23009">
                  <c:v>0.80500000000000005</c:v>
                </c:pt>
                <c:pt idx="23010">
                  <c:v>0.76900000000000002</c:v>
                </c:pt>
                <c:pt idx="23011">
                  <c:v>0.8</c:v>
                </c:pt>
                <c:pt idx="23012">
                  <c:v>0.76400000000000001</c:v>
                </c:pt>
                <c:pt idx="23013">
                  <c:v>0.753</c:v>
                </c:pt>
                <c:pt idx="23014">
                  <c:v>0.75800000000000001</c:v>
                </c:pt>
                <c:pt idx="23015">
                  <c:v>0.748</c:v>
                </c:pt>
                <c:pt idx="23016">
                  <c:v>0.753</c:v>
                </c:pt>
                <c:pt idx="23017">
                  <c:v>0.74299999999999999</c:v>
                </c:pt>
                <c:pt idx="23018">
                  <c:v>0.748</c:v>
                </c:pt>
                <c:pt idx="23019">
                  <c:v>0.97599999999999998</c:v>
                </c:pt>
                <c:pt idx="23020">
                  <c:v>0.94199999999999995</c:v>
                </c:pt>
                <c:pt idx="23021">
                  <c:v>0.93</c:v>
                </c:pt>
                <c:pt idx="23022">
                  <c:v>0.90400000000000003</c:v>
                </c:pt>
                <c:pt idx="23023">
                  <c:v>0.871</c:v>
                </c:pt>
                <c:pt idx="23024">
                  <c:v>0.82599999999999996</c:v>
                </c:pt>
                <c:pt idx="23025">
                  <c:v>0.85399999999999998</c:v>
                </c:pt>
                <c:pt idx="23026">
                  <c:v>0.83399999999999996</c:v>
                </c:pt>
                <c:pt idx="23027">
                  <c:v>0.80400000000000005</c:v>
                </c:pt>
                <c:pt idx="23028">
                  <c:v>0.78400000000000003</c:v>
                </c:pt>
                <c:pt idx="23029">
                  <c:v>0.79200000000000004</c:v>
                </c:pt>
                <c:pt idx="23030">
                  <c:v>0.77300000000000002</c:v>
                </c:pt>
                <c:pt idx="23031">
                  <c:v>0.77100000000000002</c:v>
                </c:pt>
                <c:pt idx="23032">
                  <c:v>0.76700000000000002</c:v>
                </c:pt>
                <c:pt idx="23033">
                  <c:v>0.77400000000000002</c:v>
                </c:pt>
                <c:pt idx="23034">
                  <c:v>0.76400000000000001</c:v>
                </c:pt>
                <c:pt idx="23035">
                  <c:v>0.76300000000000001</c:v>
                </c:pt>
                <c:pt idx="23036">
                  <c:v>0.76900000000000002</c:v>
                </c:pt>
                <c:pt idx="23037">
                  <c:v>0.76</c:v>
                </c:pt>
                <c:pt idx="23038">
                  <c:v>0.75900000000000001</c:v>
                </c:pt>
                <c:pt idx="23039">
                  <c:v>0.81899999999999995</c:v>
                </c:pt>
                <c:pt idx="23040">
                  <c:v>0.77100000000000002</c:v>
                </c:pt>
                <c:pt idx="23041">
                  <c:v>0.81399999999999995</c:v>
                </c:pt>
                <c:pt idx="23042">
                  <c:v>0.76600000000000001</c:v>
                </c:pt>
                <c:pt idx="23043">
                  <c:v>0.80800000000000005</c:v>
                </c:pt>
                <c:pt idx="23044">
                  <c:v>0.76200000000000001</c:v>
                </c:pt>
                <c:pt idx="23045">
                  <c:v>0.76100000000000001</c:v>
                </c:pt>
                <c:pt idx="23046">
                  <c:v>0.78300000000000003</c:v>
                </c:pt>
                <c:pt idx="23047">
                  <c:v>0.75600000000000001</c:v>
                </c:pt>
                <c:pt idx="23048">
                  <c:v>0.93200000000000005</c:v>
                </c:pt>
                <c:pt idx="23049">
                  <c:v>0.90500000000000003</c:v>
                </c:pt>
                <c:pt idx="23050">
                  <c:v>0.88100000000000001</c:v>
                </c:pt>
                <c:pt idx="23051">
                  <c:v>0.86099999999999999</c:v>
                </c:pt>
                <c:pt idx="23052">
                  <c:v>0.83599999999999997</c:v>
                </c:pt>
                <c:pt idx="23053">
                  <c:v>0.79600000000000004</c:v>
                </c:pt>
                <c:pt idx="23054">
                  <c:v>0.80900000000000005</c:v>
                </c:pt>
                <c:pt idx="23055">
                  <c:v>0.79300000000000004</c:v>
                </c:pt>
                <c:pt idx="23056">
                  <c:v>0.78500000000000003</c:v>
                </c:pt>
                <c:pt idx="23057">
                  <c:v>0.76400000000000001</c:v>
                </c:pt>
                <c:pt idx="23058">
                  <c:v>0.77500000000000002</c:v>
                </c:pt>
                <c:pt idx="23059">
                  <c:v>0.76600000000000001</c:v>
                </c:pt>
                <c:pt idx="23060">
                  <c:v>0.76900000000000002</c:v>
                </c:pt>
                <c:pt idx="23061">
                  <c:v>0.76400000000000001</c:v>
                </c:pt>
                <c:pt idx="23062">
                  <c:v>0.77100000000000002</c:v>
                </c:pt>
                <c:pt idx="23063">
                  <c:v>0.76100000000000001</c:v>
                </c:pt>
                <c:pt idx="23064">
                  <c:v>0.75900000000000001</c:v>
                </c:pt>
                <c:pt idx="23065">
                  <c:v>0.76600000000000001</c:v>
                </c:pt>
                <c:pt idx="23066">
                  <c:v>0.81</c:v>
                </c:pt>
                <c:pt idx="23067">
                  <c:v>0.77200000000000002</c:v>
                </c:pt>
                <c:pt idx="23068">
                  <c:v>0.81499999999999995</c:v>
                </c:pt>
                <c:pt idx="23069">
                  <c:v>0.76700000000000002</c:v>
                </c:pt>
                <c:pt idx="23070">
                  <c:v>0.81</c:v>
                </c:pt>
                <c:pt idx="23071">
                  <c:v>0.76200000000000001</c:v>
                </c:pt>
                <c:pt idx="23072">
                  <c:v>0.80400000000000005</c:v>
                </c:pt>
                <c:pt idx="23073">
                  <c:v>0.78400000000000003</c:v>
                </c:pt>
                <c:pt idx="23074">
                  <c:v>0.75700000000000001</c:v>
                </c:pt>
                <c:pt idx="23075">
                  <c:v>0.77900000000000003</c:v>
                </c:pt>
                <c:pt idx="23076">
                  <c:v>0.752</c:v>
                </c:pt>
                <c:pt idx="23077">
                  <c:v>0.84499999999999997</c:v>
                </c:pt>
                <c:pt idx="23078">
                  <c:v>0.81</c:v>
                </c:pt>
                <c:pt idx="23079">
                  <c:v>0.79700000000000004</c:v>
                </c:pt>
                <c:pt idx="23080">
                  <c:v>0.78100000000000003</c:v>
                </c:pt>
                <c:pt idx="23081">
                  <c:v>0.76800000000000002</c:v>
                </c:pt>
                <c:pt idx="23082">
                  <c:v>0.75700000000000001</c:v>
                </c:pt>
                <c:pt idx="23083">
                  <c:v>0.76600000000000001</c:v>
                </c:pt>
                <c:pt idx="23084">
                  <c:v>0.75800000000000001</c:v>
                </c:pt>
                <c:pt idx="23085">
                  <c:v>0.76100000000000001</c:v>
                </c:pt>
                <c:pt idx="23086">
                  <c:v>0.752</c:v>
                </c:pt>
                <c:pt idx="23087">
                  <c:v>0.76200000000000001</c:v>
                </c:pt>
                <c:pt idx="23088">
                  <c:v>0.753</c:v>
                </c:pt>
                <c:pt idx="23089">
                  <c:v>0.75600000000000001</c:v>
                </c:pt>
                <c:pt idx="23090">
                  <c:v>0.75</c:v>
                </c:pt>
                <c:pt idx="23091">
                  <c:v>0.75700000000000001</c:v>
                </c:pt>
                <c:pt idx="23092">
                  <c:v>0.80100000000000005</c:v>
                </c:pt>
                <c:pt idx="23093">
                  <c:v>0.76300000000000001</c:v>
                </c:pt>
                <c:pt idx="23094">
                  <c:v>0.80500000000000005</c:v>
                </c:pt>
                <c:pt idx="23095">
                  <c:v>0.79500000000000004</c:v>
                </c:pt>
                <c:pt idx="23096">
                  <c:v>0.75800000000000001</c:v>
                </c:pt>
                <c:pt idx="23097">
                  <c:v>0.8</c:v>
                </c:pt>
                <c:pt idx="23098">
                  <c:v>0.753</c:v>
                </c:pt>
                <c:pt idx="23099">
                  <c:v>0.79500000000000004</c:v>
                </c:pt>
                <c:pt idx="23100">
                  <c:v>0.77500000000000002</c:v>
                </c:pt>
                <c:pt idx="23101">
                  <c:v>0.748</c:v>
                </c:pt>
                <c:pt idx="23102">
                  <c:v>0.77</c:v>
                </c:pt>
                <c:pt idx="23103">
                  <c:v>0.74299999999999999</c:v>
                </c:pt>
                <c:pt idx="23104">
                  <c:v>0.76500000000000001</c:v>
                </c:pt>
                <c:pt idx="23105">
                  <c:v>0.73799999999999999</c:v>
                </c:pt>
                <c:pt idx="23106">
                  <c:v>0.75</c:v>
                </c:pt>
                <c:pt idx="23107">
                  <c:v>0.71</c:v>
                </c:pt>
                <c:pt idx="23108">
                  <c:v>0.76600000000000001</c:v>
                </c:pt>
                <c:pt idx="23109">
                  <c:v>0.751</c:v>
                </c:pt>
                <c:pt idx="23110">
                  <c:v>0.73899999999999999</c:v>
                </c:pt>
                <c:pt idx="23111">
                  <c:v>0.73</c:v>
                </c:pt>
                <c:pt idx="23112">
                  <c:v>0.76100000000000001</c:v>
                </c:pt>
                <c:pt idx="23113">
                  <c:v>0.746</c:v>
                </c:pt>
                <c:pt idx="23114">
                  <c:v>0.73399999999999999</c:v>
                </c:pt>
                <c:pt idx="23115">
                  <c:v>0.72499999999999998</c:v>
                </c:pt>
                <c:pt idx="23116">
                  <c:v>0.755</c:v>
                </c:pt>
                <c:pt idx="23117">
                  <c:v>0.74099999999999999</c:v>
                </c:pt>
                <c:pt idx="23118">
                  <c:v>0.72899999999999998</c:v>
                </c:pt>
                <c:pt idx="23119">
                  <c:v>0.76</c:v>
                </c:pt>
                <c:pt idx="23120">
                  <c:v>0.75</c:v>
                </c:pt>
                <c:pt idx="23121">
                  <c:v>0.74199999999999999</c:v>
                </c:pt>
                <c:pt idx="23122">
                  <c:v>0.755</c:v>
                </c:pt>
                <c:pt idx="23123">
                  <c:v>0.745</c:v>
                </c:pt>
                <c:pt idx="23124">
                  <c:v>0.73599999999999999</c:v>
                </c:pt>
                <c:pt idx="23125">
                  <c:v>0.75</c:v>
                </c:pt>
                <c:pt idx="23126">
                  <c:v>0.74</c:v>
                </c:pt>
                <c:pt idx="23127">
                  <c:v>0.745</c:v>
                </c:pt>
                <c:pt idx="23128">
                  <c:v>0.73499999999999999</c:v>
                </c:pt>
                <c:pt idx="23129">
                  <c:v>0.74</c:v>
                </c:pt>
                <c:pt idx="23130">
                  <c:v>0.754</c:v>
                </c:pt>
                <c:pt idx="23131">
                  <c:v>0.75900000000000001</c:v>
                </c:pt>
                <c:pt idx="23132">
                  <c:v>0.749</c:v>
                </c:pt>
                <c:pt idx="23133">
                  <c:v>0.754</c:v>
                </c:pt>
                <c:pt idx="23134">
                  <c:v>0.74299999999999999</c:v>
                </c:pt>
                <c:pt idx="23135">
                  <c:v>0.76800000000000002</c:v>
                </c:pt>
                <c:pt idx="23136">
                  <c:v>0.75700000000000001</c:v>
                </c:pt>
                <c:pt idx="23137">
                  <c:v>0.76300000000000001</c:v>
                </c:pt>
                <c:pt idx="23138">
                  <c:v>0.75700000000000001</c:v>
                </c:pt>
                <c:pt idx="23139">
                  <c:v>0.77400000000000002</c:v>
                </c:pt>
                <c:pt idx="23140">
                  <c:v>0.76300000000000001</c:v>
                </c:pt>
                <c:pt idx="23141">
                  <c:v>0.80600000000000005</c:v>
                </c:pt>
                <c:pt idx="23142">
                  <c:v>0.81200000000000006</c:v>
                </c:pt>
                <c:pt idx="23143">
                  <c:v>0.8</c:v>
                </c:pt>
                <c:pt idx="23144">
                  <c:v>0.80700000000000005</c:v>
                </c:pt>
                <c:pt idx="23145">
                  <c:v>0.76</c:v>
                </c:pt>
                <c:pt idx="23146">
                  <c:v>0.75900000000000001</c:v>
                </c:pt>
                <c:pt idx="23147">
                  <c:v>0.749</c:v>
                </c:pt>
                <c:pt idx="23148">
                  <c:v>0.78300000000000003</c:v>
                </c:pt>
                <c:pt idx="23149">
                  <c:v>0.754</c:v>
                </c:pt>
                <c:pt idx="23150">
                  <c:v>0.77800000000000002</c:v>
                </c:pt>
                <c:pt idx="23151">
                  <c:v>0.749</c:v>
                </c:pt>
                <c:pt idx="23152">
                  <c:v>0.77300000000000002</c:v>
                </c:pt>
                <c:pt idx="23153">
                  <c:v>0.77400000000000002</c:v>
                </c:pt>
                <c:pt idx="23154">
                  <c:v>0.77600000000000002</c:v>
                </c:pt>
                <c:pt idx="23155">
                  <c:v>0.77900000000000003</c:v>
                </c:pt>
                <c:pt idx="23156">
                  <c:v>0.76900000000000002</c:v>
                </c:pt>
                <c:pt idx="23157">
                  <c:v>0.79200000000000004</c:v>
                </c:pt>
                <c:pt idx="23158">
                  <c:v>0.78700000000000003</c:v>
                </c:pt>
                <c:pt idx="23159">
                  <c:v>0.77100000000000002</c:v>
                </c:pt>
                <c:pt idx="23160">
                  <c:v>0.748</c:v>
                </c:pt>
                <c:pt idx="23161">
                  <c:v>0.86599999999999999</c:v>
                </c:pt>
                <c:pt idx="23162">
                  <c:v>0.84099999999999997</c:v>
                </c:pt>
                <c:pt idx="23163">
                  <c:v>0.79600000000000004</c:v>
                </c:pt>
                <c:pt idx="23164">
                  <c:v>0.76300000000000001</c:v>
                </c:pt>
                <c:pt idx="23165">
                  <c:v>0.76900000000000002</c:v>
                </c:pt>
                <c:pt idx="23166">
                  <c:v>0.75900000000000001</c:v>
                </c:pt>
                <c:pt idx="23167">
                  <c:v>0.75900000000000001</c:v>
                </c:pt>
                <c:pt idx="23168">
                  <c:v>0.76400000000000001</c:v>
                </c:pt>
                <c:pt idx="23169">
                  <c:v>0.755</c:v>
                </c:pt>
                <c:pt idx="23170">
                  <c:v>0.77600000000000002</c:v>
                </c:pt>
                <c:pt idx="23171">
                  <c:v>0.66200000000000003</c:v>
                </c:pt>
                <c:pt idx="23172">
                  <c:v>0.77100000000000002</c:v>
                </c:pt>
                <c:pt idx="23173">
                  <c:v>0.76200000000000001</c:v>
                </c:pt>
                <c:pt idx="23174">
                  <c:v>0.65800000000000003</c:v>
                </c:pt>
                <c:pt idx="23175">
                  <c:v>0.76600000000000001</c:v>
                </c:pt>
                <c:pt idx="23176">
                  <c:v>0.71899999999999997</c:v>
                </c:pt>
                <c:pt idx="23177">
                  <c:v>0.78800000000000003</c:v>
                </c:pt>
                <c:pt idx="23178">
                  <c:v>0.71399999999999997</c:v>
                </c:pt>
                <c:pt idx="23179">
                  <c:v>0.71</c:v>
                </c:pt>
                <c:pt idx="23180">
                  <c:v>0.77800000000000002</c:v>
                </c:pt>
                <c:pt idx="23181">
                  <c:v>0.71299999999999997</c:v>
                </c:pt>
                <c:pt idx="23182">
                  <c:v>0.77800000000000002</c:v>
                </c:pt>
                <c:pt idx="23183">
                  <c:v>0.77700000000000002</c:v>
                </c:pt>
                <c:pt idx="23184">
                  <c:v>0.77100000000000002</c:v>
                </c:pt>
                <c:pt idx="23185">
                  <c:v>0.78400000000000003</c:v>
                </c:pt>
                <c:pt idx="23186">
                  <c:v>0.82399999999999995</c:v>
                </c:pt>
                <c:pt idx="23187">
                  <c:v>0.81499999999999995</c:v>
                </c:pt>
                <c:pt idx="23188">
                  <c:v>0.79400000000000004</c:v>
                </c:pt>
                <c:pt idx="23189">
                  <c:v>0.76800000000000002</c:v>
                </c:pt>
                <c:pt idx="23190">
                  <c:v>0.75700000000000001</c:v>
                </c:pt>
                <c:pt idx="23191">
                  <c:v>0.76400000000000001</c:v>
                </c:pt>
                <c:pt idx="23192">
                  <c:v>0.754</c:v>
                </c:pt>
                <c:pt idx="23193">
                  <c:v>0.753</c:v>
                </c:pt>
                <c:pt idx="23194">
                  <c:v>0.75700000000000001</c:v>
                </c:pt>
                <c:pt idx="23195">
                  <c:v>0.76500000000000001</c:v>
                </c:pt>
                <c:pt idx="23196">
                  <c:v>0.76900000000000002</c:v>
                </c:pt>
                <c:pt idx="23197">
                  <c:v>0.77200000000000002</c:v>
                </c:pt>
                <c:pt idx="23198">
                  <c:v>0.76400000000000001</c:v>
                </c:pt>
                <c:pt idx="23199">
                  <c:v>0.75600000000000001</c:v>
                </c:pt>
                <c:pt idx="23200">
                  <c:v>0.76700000000000002</c:v>
                </c:pt>
                <c:pt idx="23201">
                  <c:v>0.78600000000000003</c:v>
                </c:pt>
                <c:pt idx="23202">
                  <c:v>0.78900000000000003</c:v>
                </c:pt>
                <c:pt idx="23203">
                  <c:v>0.78100000000000003</c:v>
                </c:pt>
                <c:pt idx="23204">
                  <c:v>0.78400000000000003</c:v>
                </c:pt>
                <c:pt idx="23205">
                  <c:v>0.77900000000000003</c:v>
                </c:pt>
                <c:pt idx="23206">
                  <c:v>0.77800000000000002</c:v>
                </c:pt>
                <c:pt idx="23207">
                  <c:v>0.77900000000000003</c:v>
                </c:pt>
                <c:pt idx="23208">
                  <c:v>0.77600000000000002</c:v>
                </c:pt>
                <c:pt idx="23209">
                  <c:v>0.76900000000000002</c:v>
                </c:pt>
                <c:pt idx="23210">
                  <c:v>0.79200000000000004</c:v>
                </c:pt>
                <c:pt idx="23211">
                  <c:v>0.78300000000000003</c:v>
                </c:pt>
                <c:pt idx="23212">
                  <c:v>0.76100000000000001</c:v>
                </c:pt>
                <c:pt idx="23213">
                  <c:v>0.76900000000000002</c:v>
                </c:pt>
                <c:pt idx="23214">
                  <c:v>0.76</c:v>
                </c:pt>
                <c:pt idx="23215">
                  <c:v>0.76400000000000001</c:v>
                </c:pt>
                <c:pt idx="23216">
                  <c:v>0.75600000000000001</c:v>
                </c:pt>
                <c:pt idx="23217">
                  <c:v>0.75900000000000001</c:v>
                </c:pt>
                <c:pt idx="23218">
                  <c:v>0.76500000000000001</c:v>
                </c:pt>
                <c:pt idx="23219">
                  <c:v>0.80500000000000005</c:v>
                </c:pt>
                <c:pt idx="23220">
                  <c:v>0.80900000000000005</c:v>
                </c:pt>
                <c:pt idx="23221">
                  <c:v>0.79900000000000004</c:v>
                </c:pt>
                <c:pt idx="23222">
                  <c:v>0.80400000000000005</c:v>
                </c:pt>
                <c:pt idx="23223">
                  <c:v>0.75600000000000001</c:v>
                </c:pt>
                <c:pt idx="23224">
                  <c:v>0.75600000000000001</c:v>
                </c:pt>
                <c:pt idx="23225">
                  <c:v>0.747</c:v>
                </c:pt>
                <c:pt idx="23226">
                  <c:v>0.77800000000000002</c:v>
                </c:pt>
                <c:pt idx="23227">
                  <c:v>0.751</c:v>
                </c:pt>
                <c:pt idx="23228">
                  <c:v>0.77300000000000002</c:v>
                </c:pt>
                <c:pt idx="23229">
                  <c:v>0.746</c:v>
                </c:pt>
                <c:pt idx="23230">
                  <c:v>0.76800000000000002</c:v>
                </c:pt>
                <c:pt idx="23231">
                  <c:v>0.76900000000000002</c:v>
                </c:pt>
                <c:pt idx="23232">
                  <c:v>0.77300000000000002</c:v>
                </c:pt>
                <c:pt idx="23233">
                  <c:v>0.77400000000000002</c:v>
                </c:pt>
                <c:pt idx="23234">
                  <c:v>0.76400000000000001</c:v>
                </c:pt>
                <c:pt idx="23235">
                  <c:v>0.78800000000000003</c:v>
                </c:pt>
                <c:pt idx="23236">
                  <c:v>0.78200000000000003</c:v>
                </c:pt>
                <c:pt idx="23237">
                  <c:v>0.76600000000000001</c:v>
                </c:pt>
                <c:pt idx="23238">
                  <c:v>0.74299999999999999</c:v>
                </c:pt>
                <c:pt idx="23239">
                  <c:v>0.73799999999999999</c:v>
                </c:pt>
                <c:pt idx="23240">
                  <c:v>0.72899999999999998</c:v>
                </c:pt>
                <c:pt idx="23241">
                  <c:v>0.73299999999999998</c:v>
                </c:pt>
                <c:pt idx="23242">
                  <c:v>0.745</c:v>
                </c:pt>
                <c:pt idx="23243">
                  <c:v>0.76600000000000001</c:v>
                </c:pt>
                <c:pt idx="23244">
                  <c:v>0.75600000000000001</c:v>
                </c:pt>
                <c:pt idx="23245">
                  <c:v>0.74</c:v>
                </c:pt>
                <c:pt idx="23246">
                  <c:v>0.74399999999999999</c:v>
                </c:pt>
                <c:pt idx="23247">
                  <c:v>0.73499999999999999</c:v>
                </c:pt>
                <c:pt idx="23248">
                  <c:v>0.73899999999999999</c:v>
                </c:pt>
                <c:pt idx="23249">
                  <c:v>0.72899999999999998</c:v>
                </c:pt>
                <c:pt idx="23250">
                  <c:v>0.75800000000000001</c:v>
                </c:pt>
                <c:pt idx="23251">
                  <c:v>0.748</c:v>
                </c:pt>
                <c:pt idx="23252">
                  <c:v>0.76</c:v>
                </c:pt>
                <c:pt idx="23253">
                  <c:v>0.753</c:v>
                </c:pt>
                <c:pt idx="23254">
                  <c:v>0.755</c:v>
                </c:pt>
                <c:pt idx="23255">
                  <c:v>0.748</c:v>
                </c:pt>
                <c:pt idx="23256">
                  <c:v>0.749</c:v>
                </c:pt>
                <c:pt idx="23257">
                  <c:v>0.76100000000000001</c:v>
                </c:pt>
                <c:pt idx="23258">
                  <c:v>0.72499999999999998</c:v>
                </c:pt>
                <c:pt idx="23259">
                  <c:v>0.76600000000000001</c:v>
                </c:pt>
                <c:pt idx="23260">
                  <c:v>0.75600000000000001</c:v>
                </c:pt>
                <c:pt idx="23261">
                  <c:v>0.75600000000000001</c:v>
                </c:pt>
                <c:pt idx="23262">
                  <c:v>0.72899999999999998</c:v>
                </c:pt>
                <c:pt idx="23263">
                  <c:v>0.71399999999999997</c:v>
                </c:pt>
                <c:pt idx="23264">
                  <c:v>0.81</c:v>
                </c:pt>
                <c:pt idx="23265">
                  <c:v>0.754</c:v>
                </c:pt>
                <c:pt idx="23266">
                  <c:v>0.75</c:v>
                </c:pt>
                <c:pt idx="23267">
                  <c:v>0.71</c:v>
                </c:pt>
                <c:pt idx="23268">
                  <c:v>0.755</c:v>
                </c:pt>
                <c:pt idx="23269">
                  <c:v>0.745</c:v>
                </c:pt>
                <c:pt idx="23270">
                  <c:v>0.74099999999999999</c:v>
                </c:pt>
                <c:pt idx="23271">
                  <c:v>0.76600000000000001</c:v>
                </c:pt>
                <c:pt idx="23272">
                  <c:v>0.755</c:v>
                </c:pt>
                <c:pt idx="23273">
                  <c:v>0.76100000000000001</c:v>
                </c:pt>
                <c:pt idx="23274">
                  <c:v>0.75</c:v>
                </c:pt>
                <c:pt idx="23275">
                  <c:v>0.75600000000000001</c:v>
                </c:pt>
                <c:pt idx="23276">
                  <c:v>0.745</c:v>
                </c:pt>
                <c:pt idx="23277">
                  <c:v>0.751</c:v>
                </c:pt>
                <c:pt idx="23278">
                  <c:v>0.74</c:v>
                </c:pt>
                <c:pt idx="23279">
                  <c:v>0.746</c:v>
                </c:pt>
                <c:pt idx="23280">
                  <c:v>0.73599999999999999</c:v>
                </c:pt>
                <c:pt idx="23281">
                  <c:v>0.74099999999999999</c:v>
                </c:pt>
                <c:pt idx="23282">
                  <c:v>0.73099999999999998</c:v>
                </c:pt>
                <c:pt idx="23283">
                  <c:v>0.76100000000000001</c:v>
                </c:pt>
                <c:pt idx="23284">
                  <c:v>0.75</c:v>
                </c:pt>
                <c:pt idx="23285">
                  <c:v>0.86099999999999999</c:v>
                </c:pt>
                <c:pt idx="23286">
                  <c:v>0.79700000000000004</c:v>
                </c:pt>
                <c:pt idx="23287">
                  <c:v>0.77700000000000002</c:v>
                </c:pt>
                <c:pt idx="23288">
                  <c:v>0.76800000000000002</c:v>
                </c:pt>
                <c:pt idx="23289">
                  <c:v>0.75700000000000001</c:v>
                </c:pt>
                <c:pt idx="23290">
                  <c:v>0.75900000000000001</c:v>
                </c:pt>
                <c:pt idx="23291">
                  <c:v>0.76300000000000001</c:v>
                </c:pt>
                <c:pt idx="23292">
                  <c:v>0.753</c:v>
                </c:pt>
                <c:pt idx="23293">
                  <c:v>0.75800000000000001</c:v>
                </c:pt>
                <c:pt idx="23294">
                  <c:v>0.80100000000000005</c:v>
                </c:pt>
                <c:pt idx="23295">
                  <c:v>0.80700000000000005</c:v>
                </c:pt>
                <c:pt idx="23296">
                  <c:v>0.79600000000000004</c:v>
                </c:pt>
                <c:pt idx="23297">
                  <c:v>0.80200000000000005</c:v>
                </c:pt>
                <c:pt idx="23298">
                  <c:v>0.79200000000000004</c:v>
                </c:pt>
                <c:pt idx="23299">
                  <c:v>0.79700000000000004</c:v>
                </c:pt>
                <c:pt idx="23300">
                  <c:v>0.746</c:v>
                </c:pt>
                <c:pt idx="23301">
                  <c:v>0.751</c:v>
                </c:pt>
                <c:pt idx="23302">
                  <c:v>0.74199999999999999</c:v>
                </c:pt>
                <c:pt idx="23303">
                  <c:v>0.747</c:v>
                </c:pt>
                <c:pt idx="23304">
                  <c:v>0.73699999999999999</c:v>
                </c:pt>
                <c:pt idx="23305">
                  <c:v>0.84</c:v>
                </c:pt>
                <c:pt idx="23306">
                  <c:v>0.77500000000000002</c:v>
                </c:pt>
                <c:pt idx="23307">
                  <c:v>0.76500000000000001</c:v>
                </c:pt>
                <c:pt idx="23308">
                  <c:v>0.76700000000000002</c:v>
                </c:pt>
                <c:pt idx="23309">
                  <c:v>0.75800000000000001</c:v>
                </c:pt>
                <c:pt idx="23310">
                  <c:v>0.76</c:v>
                </c:pt>
                <c:pt idx="23311">
                  <c:v>0.76200000000000001</c:v>
                </c:pt>
                <c:pt idx="23312">
                  <c:v>0.753</c:v>
                </c:pt>
                <c:pt idx="23313">
                  <c:v>0.75800000000000001</c:v>
                </c:pt>
                <c:pt idx="23314">
                  <c:v>0.80100000000000005</c:v>
                </c:pt>
                <c:pt idx="23315">
                  <c:v>0.80600000000000005</c:v>
                </c:pt>
                <c:pt idx="23316">
                  <c:v>0.79600000000000004</c:v>
                </c:pt>
                <c:pt idx="23317">
                  <c:v>0.80100000000000005</c:v>
                </c:pt>
                <c:pt idx="23318">
                  <c:v>0.79100000000000004</c:v>
                </c:pt>
                <c:pt idx="23319">
                  <c:v>0.79600000000000004</c:v>
                </c:pt>
                <c:pt idx="23320">
                  <c:v>0.745</c:v>
                </c:pt>
                <c:pt idx="23321">
                  <c:v>0.75</c:v>
                </c:pt>
                <c:pt idx="23322">
                  <c:v>0.74099999999999999</c:v>
                </c:pt>
                <c:pt idx="23323">
                  <c:v>0.745</c:v>
                </c:pt>
                <c:pt idx="23324">
                  <c:v>0.73599999999999999</c:v>
                </c:pt>
                <c:pt idx="23325">
                  <c:v>0.77800000000000002</c:v>
                </c:pt>
                <c:pt idx="23326">
                  <c:v>0.752</c:v>
                </c:pt>
                <c:pt idx="23327">
                  <c:v>0.755</c:v>
                </c:pt>
                <c:pt idx="23328">
                  <c:v>0.75600000000000001</c:v>
                </c:pt>
                <c:pt idx="23329">
                  <c:v>0.748</c:v>
                </c:pt>
                <c:pt idx="23330">
                  <c:v>0.75</c:v>
                </c:pt>
                <c:pt idx="23331">
                  <c:v>0.752</c:v>
                </c:pt>
                <c:pt idx="23332">
                  <c:v>0.79500000000000004</c:v>
                </c:pt>
                <c:pt idx="23333">
                  <c:v>0.8</c:v>
                </c:pt>
                <c:pt idx="23334">
                  <c:v>0.79</c:v>
                </c:pt>
                <c:pt idx="23335">
                  <c:v>0.79500000000000004</c:v>
                </c:pt>
                <c:pt idx="23336">
                  <c:v>0.78400000000000003</c:v>
                </c:pt>
                <c:pt idx="23337">
                  <c:v>0.78900000000000003</c:v>
                </c:pt>
                <c:pt idx="23338">
                  <c:v>0.73899999999999999</c:v>
                </c:pt>
                <c:pt idx="23339">
                  <c:v>0.74399999999999999</c:v>
                </c:pt>
                <c:pt idx="23340">
                  <c:v>0.73499999999999999</c:v>
                </c:pt>
                <c:pt idx="23341">
                  <c:v>0.73899999999999999</c:v>
                </c:pt>
                <c:pt idx="23342">
                  <c:v>0.73</c:v>
                </c:pt>
                <c:pt idx="23343">
                  <c:v>0.73399999999999999</c:v>
                </c:pt>
                <c:pt idx="23344">
                  <c:v>0.72499999999999998</c:v>
                </c:pt>
                <c:pt idx="23345">
                  <c:v>0.755</c:v>
                </c:pt>
                <c:pt idx="23346">
                  <c:v>0.749</c:v>
                </c:pt>
                <c:pt idx="23347">
                  <c:v>0.73199999999999998</c:v>
                </c:pt>
                <c:pt idx="23348">
                  <c:v>0.754</c:v>
                </c:pt>
                <c:pt idx="23349">
                  <c:v>0.74399999999999999</c:v>
                </c:pt>
                <c:pt idx="23350">
                  <c:v>0.72699999999999998</c:v>
                </c:pt>
                <c:pt idx="23351">
                  <c:v>0.749</c:v>
                </c:pt>
                <c:pt idx="23352">
                  <c:v>0.73899999999999999</c:v>
                </c:pt>
                <c:pt idx="23353">
                  <c:v>0.74399999999999999</c:v>
                </c:pt>
                <c:pt idx="23354">
                  <c:v>0.73399999999999999</c:v>
                </c:pt>
                <c:pt idx="23355">
                  <c:v>0.73899999999999999</c:v>
                </c:pt>
                <c:pt idx="23356">
                  <c:v>0.73</c:v>
                </c:pt>
                <c:pt idx="23357">
                  <c:v>0.73399999999999999</c:v>
                </c:pt>
                <c:pt idx="23358">
                  <c:v>0.72499999999999998</c:v>
                </c:pt>
                <c:pt idx="23359">
                  <c:v>0.72899999999999998</c:v>
                </c:pt>
                <c:pt idx="23360">
                  <c:v>0.74299999999999999</c:v>
                </c:pt>
                <c:pt idx="23361">
                  <c:v>0.748</c:v>
                </c:pt>
                <c:pt idx="23362">
                  <c:v>0.73899999999999999</c:v>
                </c:pt>
                <c:pt idx="23363">
                  <c:v>0.74299999999999999</c:v>
                </c:pt>
                <c:pt idx="23364">
                  <c:v>0.73399999999999999</c:v>
                </c:pt>
                <c:pt idx="23365">
                  <c:v>0.76500000000000001</c:v>
                </c:pt>
                <c:pt idx="23366">
                  <c:v>0.75900000000000001</c:v>
                </c:pt>
                <c:pt idx="23367">
                  <c:v>0.754</c:v>
                </c:pt>
                <c:pt idx="23368">
                  <c:v>0.74399999999999999</c:v>
                </c:pt>
                <c:pt idx="23369">
                  <c:v>0.80100000000000005</c:v>
                </c:pt>
                <c:pt idx="23370">
                  <c:v>0.76500000000000001</c:v>
                </c:pt>
                <c:pt idx="23371">
                  <c:v>0.79700000000000004</c:v>
                </c:pt>
                <c:pt idx="23372">
                  <c:v>0.79200000000000004</c:v>
                </c:pt>
                <c:pt idx="23373">
                  <c:v>0.755</c:v>
                </c:pt>
                <c:pt idx="23374">
                  <c:v>0.746</c:v>
                </c:pt>
                <c:pt idx="23375">
                  <c:v>0.74099999999999999</c:v>
                </c:pt>
                <c:pt idx="23376">
                  <c:v>0.73699999999999999</c:v>
                </c:pt>
                <c:pt idx="23377">
                  <c:v>0.878</c:v>
                </c:pt>
                <c:pt idx="23378">
                  <c:v>0.81</c:v>
                </c:pt>
                <c:pt idx="23379">
                  <c:v>0.76500000000000001</c:v>
                </c:pt>
                <c:pt idx="23380">
                  <c:v>0.755</c:v>
                </c:pt>
                <c:pt idx="23381">
                  <c:v>0.755</c:v>
                </c:pt>
                <c:pt idx="23382">
                  <c:v>0.76100000000000001</c:v>
                </c:pt>
                <c:pt idx="23383">
                  <c:v>0.751</c:v>
                </c:pt>
                <c:pt idx="23384">
                  <c:v>0.76300000000000001</c:v>
                </c:pt>
                <c:pt idx="23385">
                  <c:v>0.80500000000000005</c:v>
                </c:pt>
                <c:pt idx="23386">
                  <c:v>0.75900000000000001</c:v>
                </c:pt>
                <c:pt idx="23387">
                  <c:v>0.755</c:v>
                </c:pt>
                <c:pt idx="23388">
                  <c:v>0.77600000000000002</c:v>
                </c:pt>
                <c:pt idx="23389">
                  <c:v>0.84</c:v>
                </c:pt>
                <c:pt idx="23390">
                  <c:v>0.77500000000000002</c:v>
                </c:pt>
                <c:pt idx="23391">
                  <c:v>0.76</c:v>
                </c:pt>
                <c:pt idx="23392">
                  <c:v>0.751</c:v>
                </c:pt>
                <c:pt idx="23393">
                  <c:v>0.749</c:v>
                </c:pt>
                <c:pt idx="23394">
                  <c:v>0.755</c:v>
                </c:pt>
                <c:pt idx="23395">
                  <c:v>0.745</c:v>
                </c:pt>
                <c:pt idx="23396">
                  <c:v>0.75700000000000001</c:v>
                </c:pt>
                <c:pt idx="23397">
                  <c:v>0.79800000000000004</c:v>
                </c:pt>
                <c:pt idx="23398">
                  <c:v>0.753</c:v>
                </c:pt>
                <c:pt idx="23399">
                  <c:v>0.748</c:v>
                </c:pt>
                <c:pt idx="23400">
                  <c:v>0.77</c:v>
                </c:pt>
                <c:pt idx="23401">
                  <c:v>0.78100000000000003</c:v>
                </c:pt>
                <c:pt idx="23402">
                  <c:v>0.76100000000000001</c:v>
                </c:pt>
                <c:pt idx="23403">
                  <c:v>0.75600000000000001</c:v>
                </c:pt>
                <c:pt idx="23404">
                  <c:v>0.747</c:v>
                </c:pt>
                <c:pt idx="23405">
                  <c:v>0.748</c:v>
                </c:pt>
                <c:pt idx="23406">
                  <c:v>0.76600000000000001</c:v>
                </c:pt>
                <c:pt idx="23407">
                  <c:v>0.79600000000000004</c:v>
                </c:pt>
                <c:pt idx="23408">
                  <c:v>0.79100000000000004</c:v>
                </c:pt>
                <c:pt idx="23409">
                  <c:v>0.75600000000000001</c:v>
                </c:pt>
                <c:pt idx="23410">
                  <c:v>0.78600000000000003</c:v>
                </c:pt>
                <c:pt idx="23411">
                  <c:v>0.74</c:v>
                </c:pt>
                <c:pt idx="23412">
                  <c:v>0.73499999999999999</c:v>
                </c:pt>
                <c:pt idx="23413">
                  <c:v>0.73599999999999999</c:v>
                </c:pt>
                <c:pt idx="23414">
                  <c:v>0.73099999999999998</c:v>
                </c:pt>
                <c:pt idx="23415">
                  <c:v>0.72599999999999998</c:v>
                </c:pt>
                <c:pt idx="23416">
                  <c:v>0.71699999999999997</c:v>
                </c:pt>
                <c:pt idx="23417">
                  <c:v>0.73799999999999999</c:v>
                </c:pt>
                <c:pt idx="23418">
                  <c:v>0.75900000000000001</c:v>
                </c:pt>
                <c:pt idx="23419">
                  <c:v>0.73299999999999998</c:v>
                </c:pt>
                <c:pt idx="23420">
                  <c:v>0.72799999999999998</c:v>
                </c:pt>
                <c:pt idx="23421">
                  <c:v>0.748</c:v>
                </c:pt>
                <c:pt idx="23422">
                  <c:v>0.72399999999999998</c:v>
                </c:pt>
                <c:pt idx="23423">
                  <c:v>0.74199999999999999</c:v>
                </c:pt>
                <c:pt idx="23424">
                  <c:v>0.73699999999999999</c:v>
                </c:pt>
                <c:pt idx="23425">
                  <c:v>0.59099999999999997</c:v>
                </c:pt>
                <c:pt idx="23426">
                  <c:v>0.57999999999999996</c:v>
                </c:pt>
                <c:pt idx="23427">
                  <c:v>0.55000000000000004</c:v>
                </c:pt>
                <c:pt idx="23428">
                  <c:v>0.53100000000000003</c:v>
                </c:pt>
                <c:pt idx="23429">
                  <c:v>0.52100000000000002</c:v>
                </c:pt>
                <c:pt idx="23430">
                  <c:v>0.51200000000000001</c:v>
                </c:pt>
                <c:pt idx="23431">
                  <c:v>0.59799999999999998</c:v>
                </c:pt>
                <c:pt idx="23432">
                  <c:v>0.58699999999999997</c:v>
                </c:pt>
                <c:pt idx="23433">
                  <c:v>0.57599999999999996</c:v>
                </c:pt>
                <c:pt idx="23434">
                  <c:v>0.56599999999999995</c:v>
                </c:pt>
                <c:pt idx="23435">
                  <c:v>0.55600000000000005</c:v>
                </c:pt>
                <c:pt idx="23436">
                  <c:v>0.54600000000000004</c:v>
                </c:pt>
                <c:pt idx="23437">
                  <c:v>0.53700000000000003</c:v>
                </c:pt>
                <c:pt idx="23438">
                  <c:v>0.52700000000000002</c:v>
                </c:pt>
                <c:pt idx="23439">
                  <c:v>0.51800000000000002</c:v>
                </c:pt>
                <c:pt idx="23440">
                  <c:v>0.50900000000000001</c:v>
                </c:pt>
                <c:pt idx="23441">
                  <c:v>0.5</c:v>
                </c:pt>
                <c:pt idx="23442">
                  <c:v>0.64700000000000002</c:v>
                </c:pt>
                <c:pt idx="23443">
                  <c:v>0.59499999999999997</c:v>
                </c:pt>
                <c:pt idx="23444">
                  <c:v>0.58399999999999996</c:v>
                </c:pt>
                <c:pt idx="23445">
                  <c:v>0.57299999999999995</c:v>
                </c:pt>
                <c:pt idx="23446">
                  <c:v>0.56200000000000006</c:v>
                </c:pt>
                <c:pt idx="23447">
                  <c:v>0.55200000000000005</c:v>
                </c:pt>
                <c:pt idx="23448">
                  <c:v>0.54300000000000004</c:v>
                </c:pt>
                <c:pt idx="23449">
                  <c:v>0.53300000000000003</c:v>
                </c:pt>
                <c:pt idx="23450">
                  <c:v>0.52400000000000002</c:v>
                </c:pt>
                <c:pt idx="23451">
                  <c:v>0.51500000000000001</c:v>
                </c:pt>
                <c:pt idx="23452">
                  <c:v>0.50600000000000001</c:v>
                </c:pt>
                <c:pt idx="23453">
                  <c:v>0.497</c:v>
                </c:pt>
                <c:pt idx="23454">
                  <c:v>0.48899999999999999</c:v>
                </c:pt>
                <c:pt idx="23455">
                  <c:v>0.64300000000000002</c:v>
                </c:pt>
                <c:pt idx="23456">
                  <c:v>0.59099999999999997</c:v>
                </c:pt>
                <c:pt idx="23457">
                  <c:v>0.57999999999999996</c:v>
                </c:pt>
                <c:pt idx="23458">
                  <c:v>0.56899999999999995</c:v>
                </c:pt>
                <c:pt idx="23459">
                  <c:v>0.55900000000000005</c:v>
                </c:pt>
                <c:pt idx="23460">
                  <c:v>0.54900000000000004</c:v>
                </c:pt>
                <c:pt idx="23461">
                  <c:v>0.53900000000000003</c:v>
                </c:pt>
                <c:pt idx="23462">
                  <c:v>0.53</c:v>
                </c:pt>
                <c:pt idx="23463">
                  <c:v>0.52</c:v>
                </c:pt>
                <c:pt idx="23464">
                  <c:v>0.51100000000000001</c:v>
                </c:pt>
                <c:pt idx="23465">
                  <c:v>0.502</c:v>
                </c:pt>
                <c:pt idx="23466">
                  <c:v>0.49399999999999999</c:v>
                </c:pt>
                <c:pt idx="23467">
                  <c:v>0.48499999999999999</c:v>
                </c:pt>
                <c:pt idx="23468">
                  <c:v>0.47699999999999998</c:v>
                </c:pt>
                <c:pt idx="23469">
                  <c:v>0.58699999999999997</c:v>
                </c:pt>
                <c:pt idx="23470">
                  <c:v>0.57599999999999996</c:v>
                </c:pt>
                <c:pt idx="23471">
                  <c:v>0.48199999999999998</c:v>
                </c:pt>
                <c:pt idx="23472">
                  <c:v>0.47399999999999998</c:v>
                </c:pt>
                <c:pt idx="23473">
                  <c:v>0.65400000000000003</c:v>
                </c:pt>
                <c:pt idx="23474">
                  <c:v>0.64100000000000001</c:v>
                </c:pt>
                <c:pt idx="23475">
                  <c:v>0.60099999999999998</c:v>
                </c:pt>
                <c:pt idx="23476">
                  <c:v>0.57699999999999996</c:v>
                </c:pt>
                <c:pt idx="23477">
                  <c:v>0.56499999999999995</c:v>
                </c:pt>
                <c:pt idx="23478">
                  <c:v>0.55400000000000005</c:v>
                </c:pt>
                <c:pt idx="23479">
                  <c:v>0.66300000000000003</c:v>
                </c:pt>
                <c:pt idx="23480">
                  <c:v>0.65</c:v>
                </c:pt>
                <c:pt idx="23481">
                  <c:v>0.63600000000000001</c:v>
                </c:pt>
                <c:pt idx="23482">
                  <c:v>0.623</c:v>
                </c:pt>
                <c:pt idx="23483">
                  <c:v>0.61</c:v>
                </c:pt>
                <c:pt idx="23484">
                  <c:v>0.59699999999999998</c:v>
                </c:pt>
                <c:pt idx="23485">
                  <c:v>0.58499999999999996</c:v>
                </c:pt>
                <c:pt idx="23486">
                  <c:v>0.57299999999999995</c:v>
                </c:pt>
                <c:pt idx="23487">
                  <c:v>0.56100000000000005</c:v>
                </c:pt>
                <c:pt idx="23488">
                  <c:v>0.55000000000000004</c:v>
                </c:pt>
                <c:pt idx="23489">
                  <c:v>0.53900000000000003</c:v>
                </c:pt>
                <c:pt idx="23490">
                  <c:v>0.67200000000000004</c:v>
                </c:pt>
                <c:pt idx="23491">
                  <c:v>0.65900000000000003</c:v>
                </c:pt>
                <c:pt idx="23492">
                  <c:v>0.64500000000000002</c:v>
                </c:pt>
                <c:pt idx="23493">
                  <c:v>0.63200000000000001</c:v>
                </c:pt>
                <c:pt idx="23494">
                  <c:v>0.61899999999999999</c:v>
                </c:pt>
                <c:pt idx="23495">
                  <c:v>0.60599999999999998</c:v>
                </c:pt>
                <c:pt idx="23496">
                  <c:v>0.59299999999999997</c:v>
                </c:pt>
                <c:pt idx="23497">
                  <c:v>0.58099999999999996</c:v>
                </c:pt>
                <c:pt idx="23498">
                  <c:v>0.56899999999999995</c:v>
                </c:pt>
                <c:pt idx="23499">
                  <c:v>0.55700000000000005</c:v>
                </c:pt>
                <c:pt idx="23500">
                  <c:v>0.54600000000000004</c:v>
                </c:pt>
                <c:pt idx="23501">
                  <c:v>0.53500000000000003</c:v>
                </c:pt>
                <c:pt idx="23502">
                  <c:v>0.52500000000000002</c:v>
                </c:pt>
                <c:pt idx="23503">
                  <c:v>0.66900000000000004</c:v>
                </c:pt>
                <c:pt idx="23504">
                  <c:v>0.65400000000000003</c:v>
                </c:pt>
                <c:pt idx="23505">
                  <c:v>0.64400000000000002</c:v>
                </c:pt>
                <c:pt idx="23506">
                  <c:v>0.628</c:v>
                </c:pt>
                <c:pt idx="23507">
                  <c:v>0.61399999999999999</c:v>
                </c:pt>
                <c:pt idx="23508">
                  <c:v>0.60199999999999998</c:v>
                </c:pt>
                <c:pt idx="23509">
                  <c:v>0.58899999999999997</c:v>
                </c:pt>
                <c:pt idx="23510">
                  <c:v>0.57699999999999996</c:v>
                </c:pt>
                <c:pt idx="23511">
                  <c:v>0.56499999999999995</c:v>
                </c:pt>
                <c:pt idx="23512">
                  <c:v>0.55300000000000005</c:v>
                </c:pt>
                <c:pt idx="23513">
                  <c:v>0.54200000000000004</c:v>
                </c:pt>
                <c:pt idx="23514">
                  <c:v>0.53200000000000003</c:v>
                </c:pt>
                <c:pt idx="23515">
                  <c:v>0.52100000000000002</c:v>
                </c:pt>
                <c:pt idx="23516">
                  <c:v>0.51100000000000001</c:v>
                </c:pt>
                <c:pt idx="23517">
                  <c:v>0.65800000000000003</c:v>
                </c:pt>
                <c:pt idx="23518">
                  <c:v>0.63900000000000001</c:v>
                </c:pt>
                <c:pt idx="23519">
                  <c:v>0.51800000000000002</c:v>
                </c:pt>
                <c:pt idx="23520">
                  <c:v>0.50800000000000001</c:v>
                </c:pt>
                <c:pt idx="23521">
                  <c:v>0.65900000000000003</c:v>
                </c:pt>
                <c:pt idx="23522">
                  <c:v>0.64500000000000002</c:v>
                </c:pt>
                <c:pt idx="23523">
                  <c:v>0.60399999999999998</c:v>
                </c:pt>
                <c:pt idx="23524">
                  <c:v>0.57999999999999996</c:v>
                </c:pt>
                <c:pt idx="23525">
                  <c:v>0.56799999999999995</c:v>
                </c:pt>
                <c:pt idx="23526">
                  <c:v>0.55600000000000005</c:v>
                </c:pt>
                <c:pt idx="23527">
                  <c:v>0.66700000000000004</c:v>
                </c:pt>
                <c:pt idx="23528">
                  <c:v>0.65400000000000003</c:v>
                </c:pt>
                <c:pt idx="23529">
                  <c:v>0.64100000000000001</c:v>
                </c:pt>
                <c:pt idx="23530">
                  <c:v>0.627</c:v>
                </c:pt>
                <c:pt idx="23531">
                  <c:v>0.61399999999999999</c:v>
                </c:pt>
                <c:pt idx="23532">
                  <c:v>0.60099999999999998</c:v>
                </c:pt>
                <c:pt idx="23533">
                  <c:v>0.58799999999999997</c:v>
                </c:pt>
                <c:pt idx="23534">
                  <c:v>0.57599999999999996</c:v>
                </c:pt>
                <c:pt idx="23535">
                  <c:v>0.56399999999999995</c:v>
                </c:pt>
                <c:pt idx="23536">
                  <c:v>0.55200000000000005</c:v>
                </c:pt>
                <c:pt idx="23537">
                  <c:v>0.54100000000000004</c:v>
                </c:pt>
                <c:pt idx="23538">
                  <c:v>0.67500000000000004</c:v>
                </c:pt>
                <c:pt idx="23539">
                  <c:v>0.66300000000000003</c:v>
                </c:pt>
                <c:pt idx="23540">
                  <c:v>0.65</c:v>
                </c:pt>
                <c:pt idx="23541">
                  <c:v>0.63600000000000001</c:v>
                </c:pt>
                <c:pt idx="23542">
                  <c:v>0.623</c:v>
                </c:pt>
                <c:pt idx="23543">
                  <c:v>0.60899999999999999</c:v>
                </c:pt>
                <c:pt idx="23544">
                  <c:v>0.59699999999999998</c:v>
                </c:pt>
                <c:pt idx="23545">
                  <c:v>0.58399999999999996</c:v>
                </c:pt>
                <c:pt idx="23546">
                  <c:v>0.57199999999999995</c:v>
                </c:pt>
                <c:pt idx="23547">
                  <c:v>0.56000000000000005</c:v>
                </c:pt>
                <c:pt idx="23548">
                  <c:v>0.54900000000000004</c:v>
                </c:pt>
                <c:pt idx="23549">
                  <c:v>0.53700000000000003</c:v>
                </c:pt>
                <c:pt idx="23550">
                  <c:v>0.52700000000000002</c:v>
                </c:pt>
                <c:pt idx="23551">
                  <c:v>0.67300000000000004</c:v>
                </c:pt>
                <c:pt idx="23552">
                  <c:v>0.66700000000000004</c:v>
                </c:pt>
                <c:pt idx="23553">
                  <c:v>0.64800000000000002</c:v>
                </c:pt>
                <c:pt idx="23554">
                  <c:v>0.63200000000000001</c:v>
                </c:pt>
                <c:pt idx="23555">
                  <c:v>0.61799999999999999</c:v>
                </c:pt>
                <c:pt idx="23556">
                  <c:v>0.60499999999999998</c:v>
                </c:pt>
                <c:pt idx="23557">
                  <c:v>0.59199999999999997</c:v>
                </c:pt>
                <c:pt idx="23558">
                  <c:v>0.57999999999999996</c:v>
                </c:pt>
                <c:pt idx="23559">
                  <c:v>0.56799999999999995</c:v>
                </c:pt>
                <c:pt idx="23560">
                  <c:v>0.55600000000000005</c:v>
                </c:pt>
                <c:pt idx="23561">
                  <c:v>0.54500000000000004</c:v>
                </c:pt>
                <c:pt idx="23562">
                  <c:v>0.53400000000000003</c:v>
                </c:pt>
                <c:pt idx="23563">
                  <c:v>0.52300000000000002</c:v>
                </c:pt>
                <c:pt idx="23564">
                  <c:v>0.51300000000000001</c:v>
                </c:pt>
                <c:pt idx="23565">
                  <c:v>0.66200000000000003</c:v>
                </c:pt>
                <c:pt idx="23566">
                  <c:v>0.64300000000000002</c:v>
                </c:pt>
                <c:pt idx="23567">
                  <c:v>0.51900000000000002</c:v>
                </c:pt>
                <c:pt idx="23568">
                  <c:v>0.50900000000000001</c:v>
                </c:pt>
                <c:pt idx="23569">
                  <c:v>0.63800000000000001</c:v>
                </c:pt>
                <c:pt idx="23570">
                  <c:v>0.626</c:v>
                </c:pt>
                <c:pt idx="23571">
                  <c:v>0.58899999999999997</c:v>
                </c:pt>
                <c:pt idx="23572">
                  <c:v>0.56599999999999995</c:v>
                </c:pt>
                <c:pt idx="23573">
                  <c:v>0.55500000000000005</c:v>
                </c:pt>
                <c:pt idx="23574">
                  <c:v>0.54400000000000004</c:v>
                </c:pt>
                <c:pt idx="23575">
                  <c:v>0.64400000000000002</c:v>
                </c:pt>
                <c:pt idx="23576">
                  <c:v>0.63400000000000001</c:v>
                </c:pt>
                <c:pt idx="23577">
                  <c:v>0.622</c:v>
                </c:pt>
                <c:pt idx="23578">
                  <c:v>0.61</c:v>
                </c:pt>
                <c:pt idx="23579">
                  <c:v>0.59699999999999998</c:v>
                </c:pt>
                <c:pt idx="23580">
                  <c:v>0.58499999999999996</c:v>
                </c:pt>
                <c:pt idx="23581">
                  <c:v>0.57299999999999995</c:v>
                </c:pt>
                <c:pt idx="23582">
                  <c:v>0.56200000000000006</c:v>
                </c:pt>
                <c:pt idx="23583">
                  <c:v>0.55100000000000005</c:v>
                </c:pt>
                <c:pt idx="23584">
                  <c:v>0.54</c:v>
                </c:pt>
                <c:pt idx="23585">
                  <c:v>0.52900000000000003</c:v>
                </c:pt>
                <c:pt idx="23586">
                  <c:v>0.63100000000000001</c:v>
                </c:pt>
                <c:pt idx="23587">
                  <c:v>0.65700000000000003</c:v>
                </c:pt>
                <c:pt idx="23588">
                  <c:v>0.629</c:v>
                </c:pt>
                <c:pt idx="23589">
                  <c:v>0.61799999999999999</c:v>
                </c:pt>
                <c:pt idx="23590">
                  <c:v>0.60599999999999998</c:v>
                </c:pt>
                <c:pt idx="23591">
                  <c:v>0.59299999999999997</c:v>
                </c:pt>
                <c:pt idx="23592">
                  <c:v>0.58099999999999996</c:v>
                </c:pt>
                <c:pt idx="23593">
                  <c:v>0.56899999999999995</c:v>
                </c:pt>
                <c:pt idx="23594">
                  <c:v>0.55800000000000005</c:v>
                </c:pt>
                <c:pt idx="23595">
                  <c:v>0.54700000000000004</c:v>
                </c:pt>
                <c:pt idx="23596">
                  <c:v>0.53600000000000003</c:v>
                </c:pt>
                <c:pt idx="23597">
                  <c:v>0.52600000000000002</c:v>
                </c:pt>
                <c:pt idx="23598">
                  <c:v>0.51600000000000001</c:v>
                </c:pt>
                <c:pt idx="23599">
                  <c:v>0.66100000000000003</c:v>
                </c:pt>
                <c:pt idx="23600">
                  <c:v>0.65200000000000002</c:v>
                </c:pt>
                <c:pt idx="23601">
                  <c:v>0.625</c:v>
                </c:pt>
                <c:pt idx="23602">
                  <c:v>0.61299999999999999</c:v>
                </c:pt>
                <c:pt idx="23603">
                  <c:v>0.60199999999999998</c:v>
                </c:pt>
                <c:pt idx="23604">
                  <c:v>0.58899999999999997</c:v>
                </c:pt>
                <c:pt idx="23605">
                  <c:v>0.57699999999999996</c:v>
                </c:pt>
                <c:pt idx="23606">
                  <c:v>0.56499999999999995</c:v>
                </c:pt>
                <c:pt idx="23607">
                  <c:v>0.55400000000000005</c:v>
                </c:pt>
                <c:pt idx="23608">
                  <c:v>0.54300000000000004</c:v>
                </c:pt>
                <c:pt idx="23609">
                  <c:v>0.53200000000000003</c:v>
                </c:pt>
                <c:pt idx="23610">
                  <c:v>0.52200000000000002</c:v>
                </c:pt>
                <c:pt idx="23611">
                  <c:v>0.51200000000000001</c:v>
                </c:pt>
                <c:pt idx="23612">
                  <c:v>0.502</c:v>
                </c:pt>
                <c:pt idx="23613">
                  <c:v>0.64700000000000002</c:v>
                </c:pt>
                <c:pt idx="23614">
                  <c:v>0.621</c:v>
                </c:pt>
                <c:pt idx="23615">
                  <c:v>0.50900000000000001</c:v>
                </c:pt>
                <c:pt idx="23616">
                  <c:v>0.499</c:v>
                </c:pt>
                <c:pt idx="23617">
                  <c:v>0.57999999999999996</c:v>
                </c:pt>
                <c:pt idx="23618">
                  <c:v>0.57099999999999995</c:v>
                </c:pt>
                <c:pt idx="23619">
                  <c:v>0.54300000000000004</c:v>
                </c:pt>
                <c:pt idx="23620">
                  <c:v>0.52400000000000002</c:v>
                </c:pt>
                <c:pt idx="23621">
                  <c:v>0.51500000000000001</c:v>
                </c:pt>
                <c:pt idx="23622">
                  <c:v>0.50600000000000001</c:v>
                </c:pt>
                <c:pt idx="23623">
                  <c:v>0.58499999999999996</c:v>
                </c:pt>
                <c:pt idx="23624">
                  <c:v>0.57599999999999996</c:v>
                </c:pt>
                <c:pt idx="23625">
                  <c:v>0.56699999999999995</c:v>
                </c:pt>
                <c:pt idx="23626">
                  <c:v>0.55800000000000005</c:v>
                </c:pt>
                <c:pt idx="23627">
                  <c:v>0.54900000000000004</c:v>
                </c:pt>
                <c:pt idx="23628">
                  <c:v>0.54</c:v>
                </c:pt>
                <c:pt idx="23629">
                  <c:v>0.53</c:v>
                </c:pt>
                <c:pt idx="23630">
                  <c:v>0.52100000000000002</c:v>
                </c:pt>
                <c:pt idx="23631">
                  <c:v>0.51200000000000001</c:v>
                </c:pt>
                <c:pt idx="23632">
                  <c:v>0.503</c:v>
                </c:pt>
                <c:pt idx="23633">
                  <c:v>0.49399999999999999</c:v>
                </c:pt>
                <c:pt idx="23634">
                  <c:v>0.63500000000000001</c:v>
                </c:pt>
                <c:pt idx="23635">
                  <c:v>0.58199999999999996</c:v>
                </c:pt>
                <c:pt idx="23636">
                  <c:v>0.58399999999999996</c:v>
                </c:pt>
                <c:pt idx="23637">
                  <c:v>0.56399999999999995</c:v>
                </c:pt>
                <c:pt idx="23638">
                  <c:v>0.55400000000000005</c:v>
                </c:pt>
                <c:pt idx="23639">
                  <c:v>0.54500000000000004</c:v>
                </c:pt>
                <c:pt idx="23640">
                  <c:v>0.53600000000000003</c:v>
                </c:pt>
                <c:pt idx="23641">
                  <c:v>0.52700000000000002</c:v>
                </c:pt>
                <c:pt idx="23642">
                  <c:v>0.51700000000000002</c:v>
                </c:pt>
                <c:pt idx="23643">
                  <c:v>0.50800000000000001</c:v>
                </c:pt>
                <c:pt idx="23644">
                  <c:v>0.5</c:v>
                </c:pt>
                <c:pt idx="23645">
                  <c:v>0.49099999999999999</c:v>
                </c:pt>
                <c:pt idx="23646">
                  <c:v>0.48299999999999998</c:v>
                </c:pt>
                <c:pt idx="23647">
                  <c:v>0.65500000000000003</c:v>
                </c:pt>
                <c:pt idx="23648">
                  <c:v>0.59399999999999997</c:v>
                </c:pt>
                <c:pt idx="23649">
                  <c:v>0.57999999999999996</c:v>
                </c:pt>
                <c:pt idx="23650">
                  <c:v>0.56100000000000005</c:v>
                </c:pt>
                <c:pt idx="23651">
                  <c:v>0.55100000000000005</c:v>
                </c:pt>
                <c:pt idx="23652">
                  <c:v>0.54200000000000004</c:v>
                </c:pt>
                <c:pt idx="23653">
                  <c:v>0.53300000000000003</c:v>
                </c:pt>
                <c:pt idx="23654">
                  <c:v>0.52300000000000002</c:v>
                </c:pt>
                <c:pt idx="23655">
                  <c:v>0.51400000000000001</c:v>
                </c:pt>
                <c:pt idx="23656">
                  <c:v>0.505</c:v>
                </c:pt>
                <c:pt idx="23657">
                  <c:v>0.496</c:v>
                </c:pt>
                <c:pt idx="23658">
                  <c:v>0.48799999999999999</c:v>
                </c:pt>
                <c:pt idx="23659">
                  <c:v>0.48</c:v>
                </c:pt>
                <c:pt idx="23660">
                  <c:v>0.47199999999999998</c:v>
                </c:pt>
                <c:pt idx="23661">
                  <c:v>0.58899999999999997</c:v>
                </c:pt>
                <c:pt idx="23662">
                  <c:v>0.57599999999999996</c:v>
                </c:pt>
                <c:pt idx="23663">
                  <c:v>0.47699999999999998</c:v>
                </c:pt>
                <c:pt idx="23664">
                  <c:v>0.46899999999999997</c:v>
                </c:pt>
                <c:pt idx="23665">
                  <c:v>0.59099999999999997</c:v>
                </c:pt>
                <c:pt idx="23666">
                  <c:v>0.57999999999999996</c:v>
                </c:pt>
                <c:pt idx="23667">
                  <c:v>0.55000000000000004</c:v>
                </c:pt>
                <c:pt idx="23668">
                  <c:v>0.53100000000000003</c:v>
                </c:pt>
                <c:pt idx="23669">
                  <c:v>0.52100000000000002</c:v>
                </c:pt>
                <c:pt idx="23670">
                  <c:v>0.51200000000000001</c:v>
                </c:pt>
                <c:pt idx="23671">
                  <c:v>0.59799999999999998</c:v>
                </c:pt>
                <c:pt idx="23672">
                  <c:v>0.58699999999999997</c:v>
                </c:pt>
                <c:pt idx="23673">
                  <c:v>0.57599999999999996</c:v>
                </c:pt>
                <c:pt idx="23674">
                  <c:v>0.56599999999999995</c:v>
                </c:pt>
                <c:pt idx="23675">
                  <c:v>0.55600000000000005</c:v>
                </c:pt>
                <c:pt idx="23676">
                  <c:v>0.54600000000000004</c:v>
                </c:pt>
                <c:pt idx="23677">
                  <c:v>0.53700000000000003</c:v>
                </c:pt>
                <c:pt idx="23678">
                  <c:v>0.52700000000000002</c:v>
                </c:pt>
                <c:pt idx="23679">
                  <c:v>0.51800000000000002</c:v>
                </c:pt>
                <c:pt idx="23680">
                  <c:v>0.50900000000000001</c:v>
                </c:pt>
                <c:pt idx="23681">
                  <c:v>0.5</c:v>
                </c:pt>
                <c:pt idx="23682">
                  <c:v>0.64700000000000002</c:v>
                </c:pt>
                <c:pt idx="23683">
                  <c:v>0.59499999999999997</c:v>
                </c:pt>
                <c:pt idx="23684">
                  <c:v>0.58399999999999996</c:v>
                </c:pt>
                <c:pt idx="23685">
                  <c:v>0.57299999999999995</c:v>
                </c:pt>
                <c:pt idx="23686">
                  <c:v>0.56200000000000006</c:v>
                </c:pt>
                <c:pt idx="23687">
                  <c:v>0.55200000000000005</c:v>
                </c:pt>
                <c:pt idx="23688">
                  <c:v>0.54300000000000004</c:v>
                </c:pt>
                <c:pt idx="23689">
                  <c:v>0.53300000000000003</c:v>
                </c:pt>
                <c:pt idx="23690">
                  <c:v>0.52400000000000002</c:v>
                </c:pt>
                <c:pt idx="23691">
                  <c:v>0.51500000000000001</c:v>
                </c:pt>
                <c:pt idx="23692">
                  <c:v>0.50600000000000001</c:v>
                </c:pt>
                <c:pt idx="23693">
                  <c:v>0.497</c:v>
                </c:pt>
                <c:pt idx="23694">
                  <c:v>0.48899999999999999</c:v>
                </c:pt>
                <c:pt idx="23695">
                  <c:v>0.64300000000000002</c:v>
                </c:pt>
                <c:pt idx="23696">
                  <c:v>0.59099999999999997</c:v>
                </c:pt>
                <c:pt idx="23697">
                  <c:v>0.57999999999999996</c:v>
                </c:pt>
                <c:pt idx="23698">
                  <c:v>0.56899999999999995</c:v>
                </c:pt>
                <c:pt idx="23699">
                  <c:v>0.55900000000000005</c:v>
                </c:pt>
                <c:pt idx="23700">
                  <c:v>0.54900000000000004</c:v>
                </c:pt>
                <c:pt idx="23701">
                  <c:v>0.53900000000000003</c:v>
                </c:pt>
                <c:pt idx="23702">
                  <c:v>0.53</c:v>
                </c:pt>
                <c:pt idx="23703">
                  <c:v>0.52</c:v>
                </c:pt>
                <c:pt idx="23704">
                  <c:v>0.51100000000000001</c:v>
                </c:pt>
                <c:pt idx="23705">
                  <c:v>0.502</c:v>
                </c:pt>
                <c:pt idx="23706">
                  <c:v>0.49399999999999999</c:v>
                </c:pt>
                <c:pt idx="23707">
                  <c:v>0.48499999999999999</c:v>
                </c:pt>
                <c:pt idx="23708">
                  <c:v>0.47699999999999998</c:v>
                </c:pt>
                <c:pt idx="23709">
                  <c:v>0.58699999999999997</c:v>
                </c:pt>
                <c:pt idx="23710">
                  <c:v>0.57599999999999996</c:v>
                </c:pt>
                <c:pt idx="23711">
                  <c:v>0.48199999999999998</c:v>
                </c:pt>
                <c:pt idx="23712">
                  <c:v>0.47399999999999998</c:v>
                </c:pt>
                <c:pt idx="23713">
                  <c:v>0.65400000000000003</c:v>
                </c:pt>
                <c:pt idx="23714">
                  <c:v>0.64100000000000001</c:v>
                </c:pt>
                <c:pt idx="23715">
                  <c:v>0.60099999999999998</c:v>
                </c:pt>
                <c:pt idx="23716">
                  <c:v>0.57699999999999996</c:v>
                </c:pt>
                <c:pt idx="23717">
                  <c:v>0.56499999999999995</c:v>
                </c:pt>
                <c:pt idx="23718">
                  <c:v>0.55400000000000005</c:v>
                </c:pt>
                <c:pt idx="23719">
                  <c:v>0.66300000000000003</c:v>
                </c:pt>
                <c:pt idx="23720">
                  <c:v>0.65</c:v>
                </c:pt>
                <c:pt idx="23721">
                  <c:v>0.63600000000000001</c:v>
                </c:pt>
                <c:pt idx="23722">
                  <c:v>0.623</c:v>
                </c:pt>
                <c:pt idx="23723">
                  <c:v>0.61</c:v>
                </c:pt>
                <c:pt idx="23724">
                  <c:v>0.59699999999999998</c:v>
                </c:pt>
                <c:pt idx="23725">
                  <c:v>0.58499999999999996</c:v>
                </c:pt>
                <c:pt idx="23726">
                  <c:v>0.57299999999999995</c:v>
                </c:pt>
                <c:pt idx="23727">
                  <c:v>0.56100000000000005</c:v>
                </c:pt>
                <c:pt idx="23728">
                  <c:v>0.55000000000000004</c:v>
                </c:pt>
                <c:pt idx="23729">
                  <c:v>0.53900000000000003</c:v>
                </c:pt>
                <c:pt idx="23730">
                  <c:v>0.67200000000000004</c:v>
                </c:pt>
                <c:pt idx="23731">
                  <c:v>0.65900000000000003</c:v>
                </c:pt>
                <c:pt idx="23732">
                  <c:v>0.64500000000000002</c:v>
                </c:pt>
                <c:pt idx="23733">
                  <c:v>0.63200000000000001</c:v>
                </c:pt>
                <c:pt idx="23734">
                  <c:v>0.61899999999999999</c:v>
                </c:pt>
                <c:pt idx="23735">
                  <c:v>0.60599999999999998</c:v>
                </c:pt>
                <c:pt idx="23736">
                  <c:v>0.59299999999999997</c:v>
                </c:pt>
                <c:pt idx="23737">
                  <c:v>0.58099999999999996</c:v>
                </c:pt>
                <c:pt idx="23738">
                  <c:v>0.56899999999999995</c:v>
                </c:pt>
                <c:pt idx="23739">
                  <c:v>0.55700000000000005</c:v>
                </c:pt>
                <c:pt idx="23740">
                  <c:v>0.54600000000000004</c:v>
                </c:pt>
                <c:pt idx="23741">
                  <c:v>0.53500000000000003</c:v>
                </c:pt>
                <c:pt idx="23742">
                  <c:v>0.52500000000000002</c:v>
                </c:pt>
                <c:pt idx="23743">
                  <c:v>0.66900000000000004</c:v>
                </c:pt>
                <c:pt idx="23744">
                  <c:v>0.65400000000000003</c:v>
                </c:pt>
                <c:pt idx="23745">
                  <c:v>0.64400000000000002</c:v>
                </c:pt>
                <c:pt idx="23746">
                  <c:v>0.628</c:v>
                </c:pt>
                <c:pt idx="23747">
                  <c:v>0.61399999999999999</c:v>
                </c:pt>
                <c:pt idx="23748">
                  <c:v>0.60199999999999998</c:v>
                </c:pt>
                <c:pt idx="23749">
                  <c:v>0.58899999999999997</c:v>
                </c:pt>
                <c:pt idx="23750">
                  <c:v>0.57699999999999996</c:v>
                </c:pt>
                <c:pt idx="23751">
                  <c:v>0.56499999999999995</c:v>
                </c:pt>
                <c:pt idx="23752">
                  <c:v>0.55300000000000005</c:v>
                </c:pt>
                <c:pt idx="23753">
                  <c:v>0.54200000000000004</c:v>
                </c:pt>
                <c:pt idx="23754">
                  <c:v>0.53200000000000003</c:v>
                </c:pt>
                <c:pt idx="23755">
                  <c:v>0.52100000000000002</c:v>
                </c:pt>
                <c:pt idx="23756">
                  <c:v>0.51100000000000001</c:v>
                </c:pt>
                <c:pt idx="23757">
                  <c:v>0.65800000000000003</c:v>
                </c:pt>
                <c:pt idx="23758">
                  <c:v>0.63900000000000001</c:v>
                </c:pt>
                <c:pt idx="23759">
                  <c:v>0.51800000000000002</c:v>
                </c:pt>
                <c:pt idx="23760">
                  <c:v>0.50800000000000001</c:v>
                </c:pt>
                <c:pt idx="23761">
                  <c:v>0.65900000000000003</c:v>
                </c:pt>
                <c:pt idx="23762">
                  <c:v>0.64500000000000002</c:v>
                </c:pt>
                <c:pt idx="23763">
                  <c:v>0.60399999999999998</c:v>
                </c:pt>
                <c:pt idx="23764">
                  <c:v>0.57999999999999996</c:v>
                </c:pt>
                <c:pt idx="23765">
                  <c:v>0.56799999999999995</c:v>
                </c:pt>
                <c:pt idx="23766">
                  <c:v>0.55600000000000005</c:v>
                </c:pt>
                <c:pt idx="23767">
                  <c:v>0.66700000000000004</c:v>
                </c:pt>
                <c:pt idx="23768">
                  <c:v>0.65400000000000003</c:v>
                </c:pt>
                <c:pt idx="23769">
                  <c:v>0.64100000000000001</c:v>
                </c:pt>
                <c:pt idx="23770">
                  <c:v>0.627</c:v>
                </c:pt>
                <c:pt idx="23771">
                  <c:v>0.61399999999999999</c:v>
                </c:pt>
                <c:pt idx="23772">
                  <c:v>0.60099999999999998</c:v>
                </c:pt>
                <c:pt idx="23773">
                  <c:v>0.58799999999999997</c:v>
                </c:pt>
                <c:pt idx="23774">
                  <c:v>0.57599999999999996</c:v>
                </c:pt>
                <c:pt idx="23775">
                  <c:v>0.56399999999999995</c:v>
                </c:pt>
                <c:pt idx="23776">
                  <c:v>0.55200000000000005</c:v>
                </c:pt>
                <c:pt idx="23777">
                  <c:v>0.54100000000000004</c:v>
                </c:pt>
                <c:pt idx="23778">
                  <c:v>0.67500000000000004</c:v>
                </c:pt>
                <c:pt idx="23779">
                  <c:v>0.66300000000000003</c:v>
                </c:pt>
                <c:pt idx="23780">
                  <c:v>0.65</c:v>
                </c:pt>
                <c:pt idx="23781">
                  <c:v>0.63600000000000001</c:v>
                </c:pt>
                <c:pt idx="23782">
                  <c:v>0.623</c:v>
                </c:pt>
                <c:pt idx="23783">
                  <c:v>0.60899999999999999</c:v>
                </c:pt>
                <c:pt idx="23784">
                  <c:v>0.59699999999999998</c:v>
                </c:pt>
                <c:pt idx="23785">
                  <c:v>0.58399999999999996</c:v>
                </c:pt>
                <c:pt idx="23786">
                  <c:v>0.57199999999999995</c:v>
                </c:pt>
                <c:pt idx="23787">
                  <c:v>0.56000000000000005</c:v>
                </c:pt>
                <c:pt idx="23788">
                  <c:v>0.54900000000000004</c:v>
                </c:pt>
                <c:pt idx="23789">
                  <c:v>0.53700000000000003</c:v>
                </c:pt>
                <c:pt idx="23790">
                  <c:v>0.52700000000000002</c:v>
                </c:pt>
                <c:pt idx="23791">
                  <c:v>0.67300000000000004</c:v>
                </c:pt>
                <c:pt idx="23792">
                  <c:v>0.66700000000000004</c:v>
                </c:pt>
                <c:pt idx="23793">
                  <c:v>0.64800000000000002</c:v>
                </c:pt>
                <c:pt idx="23794">
                  <c:v>0.63200000000000001</c:v>
                </c:pt>
                <c:pt idx="23795">
                  <c:v>0.61799999999999999</c:v>
                </c:pt>
                <c:pt idx="23796">
                  <c:v>0.60499999999999998</c:v>
                </c:pt>
                <c:pt idx="23797">
                  <c:v>0.59199999999999997</c:v>
                </c:pt>
                <c:pt idx="23798">
                  <c:v>0.57999999999999996</c:v>
                </c:pt>
                <c:pt idx="23799">
                  <c:v>0.56799999999999995</c:v>
                </c:pt>
                <c:pt idx="23800">
                  <c:v>0.55600000000000005</c:v>
                </c:pt>
                <c:pt idx="23801">
                  <c:v>0.54500000000000004</c:v>
                </c:pt>
                <c:pt idx="23802">
                  <c:v>0.53400000000000003</c:v>
                </c:pt>
                <c:pt idx="23803">
                  <c:v>0.52300000000000002</c:v>
                </c:pt>
                <c:pt idx="23804">
                  <c:v>0.51300000000000001</c:v>
                </c:pt>
                <c:pt idx="23805">
                  <c:v>0.66200000000000003</c:v>
                </c:pt>
                <c:pt idx="23806">
                  <c:v>0.64300000000000002</c:v>
                </c:pt>
                <c:pt idx="23807">
                  <c:v>0.51900000000000002</c:v>
                </c:pt>
                <c:pt idx="23808">
                  <c:v>0.50900000000000001</c:v>
                </c:pt>
                <c:pt idx="23809">
                  <c:v>0.63800000000000001</c:v>
                </c:pt>
                <c:pt idx="23810">
                  <c:v>0.626</c:v>
                </c:pt>
                <c:pt idx="23811">
                  <c:v>0.58899999999999997</c:v>
                </c:pt>
                <c:pt idx="23812">
                  <c:v>0.56599999999999995</c:v>
                </c:pt>
                <c:pt idx="23813">
                  <c:v>0.55500000000000005</c:v>
                </c:pt>
                <c:pt idx="23814">
                  <c:v>0.54400000000000004</c:v>
                </c:pt>
                <c:pt idx="23815">
                  <c:v>0.64400000000000002</c:v>
                </c:pt>
                <c:pt idx="23816">
                  <c:v>0.63400000000000001</c:v>
                </c:pt>
                <c:pt idx="23817">
                  <c:v>0.622</c:v>
                </c:pt>
                <c:pt idx="23818">
                  <c:v>0.61</c:v>
                </c:pt>
                <c:pt idx="23819">
                  <c:v>0.59699999999999998</c:v>
                </c:pt>
                <c:pt idx="23820">
                  <c:v>0.58499999999999996</c:v>
                </c:pt>
                <c:pt idx="23821">
                  <c:v>0.57299999999999995</c:v>
                </c:pt>
                <c:pt idx="23822">
                  <c:v>0.56200000000000006</c:v>
                </c:pt>
                <c:pt idx="23823">
                  <c:v>0.55100000000000005</c:v>
                </c:pt>
                <c:pt idx="23824">
                  <c:v>0.54</c:v>
                </c:pt>
                <c:pt idx="23825">
                  <c:v>0.52900000000000003</c:v>
                </c:pt>
                <c:pt idx="23826">
                  <c:v>0.63100000000000001</c:v>
                </c:pt>
                <c:pt idx="23827">
                  <c:v>0.65700000000000003</c:v>
                </c:pt>
                <c:pt idx="23828">
                  <c:v>0.629</c:v>
                </c:pt>
                <c:pt idx="23829">
                  <c:v>0.61799999999999999</c:v>
                </c:pt>
                <c:pt idx="23830">
                  <c:v>0.60599999999999998</c:v>
                </c:pt>
                <c:pt idx="23831">
                  <c:v>0.59299999999999997</c:v>
                </c:pt>
                <c:pt idx="23832">
                  <c:v>0.58099999999999996</c:v>
                </c:pt>
                <c:pt idx="23833">
                  <c:v>0.56899999999999995</c:v>
                </c:pt>
                <c:pt idx="23834">
                  <c:v>0.55800000000000005</c:v>
                </c:pt>
                <c:pt idx="23835">
                  <c:v>0.54700000000000004</c:v>
                </c:pt>
                <c:pt idx="23836">
                  <c:v>0.53600000000000003</c:v>
                </c:pt>
                <c:pt idx="23837">
                  <c:v>0.52600000000000002</c:v>
                </c:pt>
                <c:pt idx="23838">
                  <c:v>0.51600000000000001</c:v>
                </c:pt>
                <c:pt idx="23839">
                  <c:v>0.66100000000000003</c:v>
                </c:pt>
                <c:pt idx="23840">
                  <c:v>0.65200000000000002</c:v>
                </c:pt>
                <c:pt idx="23841">
                  <c:v>0.625</c:v>
                </c:pt>
                <c:pt idx="23842">
                  <c:v>0.61299999999999999</c:v>
                </c:pt>
                <c:pt idx="23843">
                  <c:v>0.60199999999999998</c:v>
                </c:pt>
                <c:pt idx="23844">
                  <c:v>0.58899999999999997</c:v>
                </c:pt>
                <c:pt idx="23845">
                  <c:v>0.57699999999999996</c:v>
                </c:pt>
                <c:pt idx="23846">
                  <c:v>0.56499999999999995</c:v>
                </c:pt>
                <c:pt idx="23847">
                  <c:v>0.55400000000000005</c:v>
                </c:pt>
                <c:pt idx="23848">
                  <c:v>0.54300000000000004</c:v>
                </c:pt>
                <c:pt idx="23849">
                  <c:v>0.53200000000000003</c:v>
                </c:pt>
                <c:pt idx="23850">
                  <c:v>0.52200000000000002</c:v>
                </c:pt>
                <c:pt idx="23851">
                  <c:v>0.51200000000000001</c:v>
                </c:pt>
                <c:pt idx="23852">
                  <c:v>0.502</c:v>
                </c:pt>
                <c:pt idx="23853">
                  <c:v>0.64700000000000002</c:v>
                </c:pt>
                <c:pt idx="23854">
                  <c:v>0.621</c:v>
                </c:pt>
                <c:pt idx="23855">
                  <c:v>0.50900000000000001</c:v>
                </c:pt>
                <c:pt idx="23856">
                  <c:v>0.499</c:v>
                </c:pt>
                <c:pt idx="23857">
                  <c:v>0.57999999999999996</c:v>
                </c:pt>
                <c:pt idx="23858">
                  <c:v>0.57099999999999995</c:v>
                </c:pt>
                <c:pt idx="23859">
                  <c:v>0.54300000000000004</c:v>
                </c:pt>
                <c:pt idx="23860">
                  <c:v>0.52400000000000002</c:v>
                </c:pt>
                <c:pt idx="23861">
                  <c:v>0.51500000000000001</c:v>
                </c:pt>
                <c:pt idx="23862">
                  <c:v>0.50600000000000001</c:v>
                </c:pt>
                <c:pt idx="23863">
                  <c:v>0.58499999999999996</c:v>
                </c:pt>
                <c:pt idx="23864">
                  <c:v>0.57599999999999996</c:v>
                </c:pt>
                <c:pt idx="23865">
                  <c:v>0.56699999999999995</c:v>
                </c:pt>
                <c:pt idx="23866">
                  <c:v>0.55800000000000005</c:v>
                </c:pt>
                <c:pt idx="23867">
                  <c:v>0.54900000000000004</c:v>
                </c:pt>
                <c:pt idx="23868">
                  <c:v>0.54</c:v>
                </c:pt>
                <c:pt idx="23869">
                  <c:v>0.53</c:v>
                </c:pt>
                <c:pt idx="23870">
                  <c:v>0.52100000000000002</c:v>
                </c:pt>
                <c:pt idx="23871">
                  <c:v>0.51200000000000001</c:v>
                </c:pt>
                <c:pt idx="23872">
                  <c:v>0.503</c:v>
                </c:pt>
                <c:pt idx="23873">
                  <c:v>0.49399999999999999</c:v>
                </c:pt>
                <c:pt idx="23874">
                  <c:v>0.63500000000000001</c:v>
                </c:pt>
                <c:pt idx="23875">
                  <c:v>0.58199999999999996</c:v>
                </c:pt>
                <c:pt idx="23876">
                  <c:v>0.58399999999999996</c:v>
                </c:pt>
                <c:pt idx="23877">
                  <c:v>0.56399999999999995</c:v>
                </c:pt>
                <c:pt idx="23878">
                  <c:v>0.55400000000000005</c:v>
                </c:pt>
                <c:pt idx="23879">
                  <c:v>0.54500000000000004</c:v>
                </c:pt>
                <c:pt idx="23880">
                  <c:v>0.53600000000000003</c:v>
                </c:pt>
                <c:pt idx="23881">
                  <c:v>0.52700000000000002</c:v>
                </c:pt>
                <c:pt idx="23882">
                  <c:v>0.51700000000000002</c:v>
                </c:pt>
                <c:pt idx="23883">
                  <c:v>0.50800000000000001</c:v>
                </c:pt>
                <c:pt idx="23884">
                  <c:v>0.5</c:v>
                </c:pt>
                <c:pt idx="23885">
                  <c:v>0.49099999999999999</c:v>
                </c:pt>
                <c:pt idx="23886">
                  <c:v>0.48299999999999998</c:v>
                </c:pt>
                <c:pt idx="23887">
                  <c:v>0.65500000000000003</c:v>
                </c:pt>
                <c:pt idx="23888">
                  <c:v>0.59399999999999997</c:v>
                </c:pt>
                <c:pt idx="23889">
                  <c:v>0.57999999999999996</c:v>
                </c:pt>
                <c:pt idx="23890">
                  <c:v>0.56100000000000005</c:v>
                </c:pt>
                <c:pt idx="23891">
                  <c:v>0.55100000000000005</c:v>
                </c:pt>
                <c:pt idx="23892">
                  <c:v>0.54200000000000004</c:v>
                </c:pt>
                <c:pt idx="23893">
                  <c:v>0.53300000000000003</c:v>
                </c:pt>
                <c:pt idx="23894">
                  <c:v>0.52300000000000002</c:v>
                </c:pt>
                <c:pt idx="23895">
                  <c:v>0.51400000000000001</c:v>
                </c:pt>
                <c:pt idx="23896">
                  <c:v>0.505</c:v>
                </c:pt>
                <c:pt idx="23897">
                  <c:v>0.496</c:v>
                </c:pt>
                <c:pt idx="23898">
                  <c:v>0.48799999999999999</c:v>
                </c:pt>
                <c:pt idx="23899">
                  <c:v>0.48</c:v>
                </c:pt>
                <c:pt idx="23900">
                  <c:v>0.47199999999999998</c:v>
                </c:pt>
                <c:pt idx="23901">
                  <c:v>0.58899999999999997</c:v>
                </c:pt>
                <c:pt idx="23902">
                  <c:v>0.57599999999999996</c:v>
                </c:pt>
                <c:pt idx="23903">
                  <c:v>0.47699999999999998</c:v>
                </c:pt>
                <c:pt idx="23904">
                  <c:v>0.46899999999999997</c:v>
                </c:pt>
                <c:pt idx="23905">
                  <c:v>0.63500000000000001</c:v>
                </c:pt>
                <c:pt idx="23906">
                  <c:v>0.59</c:v>
                </c:pt>
                <c:pt idx="23907">
                  <c:v>0.57899999999999996</c:v>
                </c:pt>
                <c:pt idx="23908">
                  <c:v>0.56799999999999995</c:v>
                </c:pt>
                <c:pt idx="23909">
                  <c:v>0.55800000000000005</c:v>
                </c:pt>
                <c:pt idx="23910">
                  <c:v>0.54800000000000004</c:v>
                </c:pt>
                <c:pt idx="23911">
                  <c:v>0.53800000000000003</c:v>
                </c:pt>
                <c:pt idx="23912">
                  <c:v>0.52900000000000003</c:v>
                </c:pt>
                <c:pt idx="23913">
                  <c:v>0.51900000000000002</c:v>
                </c:pt>
                <c:pt idx="23914">
                  <c:v>0.64600000000000002</c:v>
                </c:pt>
                <c:pt idx="23915">
                  <c:v>0.63100000000000001</c:v>
                </c:pt>
                <c:pt idx="23916">
                  <c:v>0.58599999999999997</c:v>
                </c:pt>
                <c:pt idx="23917">
                  <c:v>0.57499999999999996</c:v>
                </c:pt>
                <c:pt idx="23918">
                  <c:v>0.56399999999999995</c:v>
                </c:pt>
                <c:pt idx="23919">
                  <c:v>0.55400000000000005</c:v>
                </c:pt>
                <c:pt idx="23920">
                  <c:v>0.54400000000000004</c:v>
                </c:pt>
                <c:pt idx="23921">
                  <c:v>0.53500000000000003</c:v>
                </c:pt>
                <c:pt idx="23922">
                  <c:v>0.52500000000000002</c:v>
                </c:pt>
                <c:pt idx="23923">
                  <c:v>0.51600000000000001</c:v>
                </c:pt>
                <c:pt idx="23924">
                  <c:v>0.50700000000000001</c:v>
                </c:pt>
                <c:pt idx="23925">
                  <c:v>0.498</c:v>
                </c:pt>
                <c:pt idx="23926">
                  <c:v>0.65200000000000002</c:v>
                </c:pt>
                <c:pt idx="23927">
                  <c:v>0.64200000000000002</c:v>
                </c:pt>
                <c:pt idx="23928">
                  <c:v>0.627</c:v>
                </c:pt>
                <c:pt idx="23929">
                  <c:v>0.58199999999999996</c:v>
                </c:pt>
                <c:pt idx="23930">
                  <c:v>0.57199999999999995</c:v>
                </c:pt>
                <c:pt idx="23931">
                  <c:v>0.56100000000000005</c:v>
                </c:pt>
                <c:pt idx="23932">
                  <c:v>0.55100000000000005</c:v>
                </c:pt>
                <c:pt idx="23933">
                  <c:v>0.54100000000000004</c:v>
                </c:pt>
                <c:pt idx="23934">
                  <c:v>0.53100000000000003</c:v>
                </c:pt>
                <c:pt idx="23935">
                  <c:v>0.52200000000000002</c:v>
                </c:pt>
                <c:pt idx="23936">
                  <c:v>0.51300000000000001</c:v>
                </c:pt>
                <c:pt idx="23937">
                  <c:v>0.495</c:v>
                </c:pt>
                <c:pt idx="23938">
                  <c:v>0.48599999999999999</c:v>
                </c:pt>
                <c:pt idx="23939">
                  <c:v>0.64800000000000002</c:v>
                </c:pt>
                <c:pt idx="23940">
                  <c:v>0.63800000000000001</c:v>
                </c:pt>
                <c:pt idx="23941">
                  <c:v>0.623</c:v>
                </c:pt>
                <c:pt idx="23942">
                  <c:v>0.58699999999999997</c:v>
                </c:pt>
                <c:pt idx="23943">
                  <c:v>0.56999999999999995</c:v>
                </c:pt>
                <c:pt idx="23944">
                  <c:v>0.55800000000000005</c:v>
                </c:pt>
                <c:pt idx="23945">
                  <c:v>0.54700000000000004</c:v>
                </c:pt>
                <c:pt idx="23946">
                  <c:v>0.5</c:v>
                </c:pt>
                <c:pt idx="23947">
                  <c:v>0.49199999999999999</c:v>
                </c:pt>
                <c:pt idx="23948">
                  <c:v>0.48299999999999998</c:v>
                </c:pt>
                <c:pt idx="23949">
                  <c:v>0.66100000000000003</c:v>
                </c:pt>
                <c:pt idx="23950">
                  <c:v>0.64400000000000002</c:v>
                </c:pt>
                <c:pt idx="23951">
                  <c:v>0.66200000000000003</c:v>
                </c:pt>
                <c:pt idx="23952">
                  <c:v>0.64900000000000002</c:v>
                </c:pt>
                <c:pt idx="23953">
                  <c:v>0.63600000000000001</c:v>
                </c:pt>
                <c:pt idx="23954">
                  <c:v>0.623</c:v>
                </c:pt>
                <c:pt idx="23955">
                  <c:v>0.60899999999999999</c:v>
                </c:pt>
                <c:pt idx="23956">
                  <c:v>0.59699999999999998</c:v>
                </c:pt>
                <c:pt idx="23957">
                  <c:v>0.58399999999999996</c:v>
                </c:pt>
                <c:pt idx="23958">
                  <c:v>0.57199999999999995</c:v>
                </c:pt>
                <c:pt idx="23959">
                  <c:v>0.56100000000000005</c:v>
                </c:pt>
                <c:pt idx="23960">
                  <c:v>0.67800000000000005</c:v>
                </c:pt>
                <c:pt idx="23961">
                  <c:v>0.65900000000000003</c:v>
                </c:pt>
                <c:pt idx="23962">
                  <c:v>0.64500000000000002</c:v>
                </c:pt>
                <c:pt idx="23963">
                  <c:v>0.63200000000000001</c:v>
                </c:pt>
                <c:pt idx="23964">
                  <c:v>0.61799999999999999</c:v>
                </c:pt>
                <c:pt idx="23965">
                  <c:v>0.60499999999999998</c:v>
                </c:pt>
                <c:pt idx="23966">
                  <c:v>0.59299999999999997</c:v>
                </c:pt>
                <c:pt idx="23967">
                  <c:v>0.57999999999999996</c:v>
                </c:pt>
                <c:pt idx="23968">
                  <c:v>0.56799999999999995</c:v>
                </c:pt>
                <c:pt idx="23969">
                  <c:v>0.55700000000000005</c:v>
                </c:pt>
                <c:pt idx="23970">
                  <c:v>0.54600000000000004</c:v>
                </c:pt>
                <c:pt idx="23971">
                  <c:v>0.53500000000000003</c:v>
                </c:pt>
                <c:pt idx="23972">
                  <c:v>0.68400000000000005</c:v>
                </c:pt>
                <c:pt idx="23973">
                  <c:v>0.71499999999999997</c:v>
                </c:pt>
                <c:pt idx="23974">
                  <c:v>0.66200000000000003</c:v>
                </c:pt>
                <c:pt idx="23975">
                  <c:v>0.64300000000000002</c:v>
                </c:pt>
                <c:pt idx="23976">
                  <c:v>0.627</c:v>
                </c:pt>
                <c:pt idx="23977">
                  <c:v>0.61399999999999999</c:v>
                </c:pt>
                <c:pt idx="23978">
                  <c:v>0.60099999999999998</c:v>
                </c:pt>
                <c:pt idx="23979">
                  <c:v>0.58899999999999997</c:v>
                </c:pt>
                <c:pt idx="23980">
                  <c:v>0.57599999999999996</c:v>
                </c:pt>
                <c:pt idx="23981">
                  <c:v>0.56399999999999995</c:v>
                </c:pt>
                <c:pt idx="23982">
                  <c:v>0.55300000000000005</c:v>
                </c:pt>
                <c:pt idx="23983">
                  <c:v>0.53100000000000003</c:v>
                </c:pt>
                <c:pt idx="23984">
                  <c:v>0.52100000000000002</c:v>
                </c:pt>
                <c:pt idx="23985">
                  <c:v>0.72199999999999998</c:v>
                </c:pt>
                <c:pt idx="23986">
                  <c:v>0.71</c:v>
                </c:pt>
                <c:pt idx="23987">
                  <c:v>0.65700000000000003</c:v>
                </c:pt>
                <c:pt idx="23988">
                  <c:v>0.63900000000000001</c:v>
                </c:pt>
                <c:pt idx="23989">
                  <c:v>0.623</c:v>
                </c:pt>
                <c:pt idx="23990">
                  <c:v>0.61</c:v>
                </c:pt>
                <c:pt idx="23991">
                  <c:v>0.59699999999999998</c:v>
                </c:pt>
                <c:pt idx="23992">
                  <c:v>0.53800000000000003</c:v>
                </c:pt>
                <c:pt idx="23993">
                  <c:v>0.52700000000000002</c:v>
                </c:pt>
                <c:pt idx="23994">
                  <c:v>0.51700000000000002</c:v>
                </c:pt>
                <c:pt idx="23995">
                  <c:v>0.70499999999999996</c:v>
                </c:pt>
                <c:pt idx="23996">
                  <c:v>0.65300000000000002</c:v>
                </c:pt>
                <c:pt idx="23997">
                  <c:v>0.66500000000000004</c:v>
                </c:pt>
                <c:pt idx="23998">
                  <c:v>0.65200000000000002</c:v>
                </c:pt>
                <c:pt idx="23999">
                  <c:v>0.63800000000000001</c:v>
                </c:pt>
                <c:pt idx="24000">
                  <c:v>0.625</c:v>
                </c:pt>
                <c:pt idx="24001">
                  <c:v>0.61099999999999999</c:v>
                </c:pt>
                <c:pt idx="24002">
                  <c:v>0.59799999999999998</c:v>
                </c:pt>
                <c:pt idx="24003">
                  <c:v>0.58599999999999997</c:v>
                </c:pt>
                <c:pt idx="24004">
                  <c:v>0.57399999999999995</c:v>
                </c:pt>
                <c:pt idx="24005">
                  <c:v>0.56200000000000006</c:v>
                </c:pt>
                <c:pt idx="24006">
                  <c:v>0.67300000000000004</c:v>
                </c:pt>
                <c:pt idx="24007">
                  <c:v>0.66100000000000003</c:v>
                </c:pt>
                <c:pt idx="24008">
                  <c:v>0.65</c:v>
                </c:pt>
                <c:pt idx="24009">
                  <c:v>0.63400000000000001</c:v>
                </c:pt>
                <c:pt idx="24010">
                  <c:v>0.62</c:v>
                </c:pt>
                <c:pt idx="24011">
                  <c:v>0.60699999999999998</c:v>
                </c:pt>
                <c:pt idx="24012">
                  <c:v>0.59399999999999997</c:v>
                </c:pt>
                <c:pt idx="24013">
                  <c:v>0.58199999999999996</c:v>
                </c:pt>
                <c:pt idx="24014">
                  <c:v>0.56999999999999995</c:v>
                </c:pt>
                <c:pt idx="24015">
                  <c:v>0.55800000000000005</c:v>
                </c:pt>
                <c:pt idx="24016">
                  <c:v>0.54700000000000004</c:v>
                </c:pt>
                <c:pt idx="24017">
                  <c:v>0.53600000000000003</c:v>
                </c:pt>
                <c:pt idx="24018">
                  <c:v>0.68600000000000005</c:v>
                </c:pt>
                <c:pt idx="24019">
                  <c:v>0.71199999999999997</c:v>
                </c:pt>
                <c:pt idx="24020">
                  <c:v>0.66500000000000004</c:v>
                </c:pt>
                <c:pt idx="24021">
                  <c:v>0.64600000000000002</c:v>
                </c:pt>
                <c:pt idx="24022">
                  <c:v>0.629</c:v>
                </c:pt>
                <c:pt idx="24023">
                  <c:v>0.61599999999999999</c:v>
                </c:pt>
                <c:pt idx="24024">
                  <c:v>0.60299999999999998</c:v>
                </c:pt>
                <c:pt idx="24025">
                  <c:v>0.59</c:v>
                </c:pt>
                <c:pt idx="24026">
                  <c:v>0.57799999999999996</c:v>
                </c:pt>
                <c:pt idx="24027">
                  <c:v>0.56599999999999995</c:v>
                </c:pt>
                <c:pt idx="24028">
                  <c:v>0.55400000000000005</c:v>
                </c:pt>
                <c:pt idx="24029">
                  <c:v>0.53200000000000003</c:v>
                </c:pt>
                <c:pt idx="24030">
                  <c:v>0.52100000000000002</c:v>
                </c:pt>
                <c:pt idx="24031">
                  <c:v>0.72299999999999998</c:v>
                </c:pt>
                <c:pt idx="24032">
                  <c:v>0.70699999999999996</c:v>
                </c:pt>
                <c:pt idx="24033">
                  <c:v>0.66</c:v>
                </c:pt>
                <c:pt idx="24034">
                  <c:v>0.64100000000000001</c:v>
                </c:pt>
                <c:pt idx="24035">
                  <c:v>0.625</c:v>
                </c:pt>
                <c:pt idx="24036">
                  <c:v>0.61199999999999999</c:v>
                </c:pt>
                <c:pt idx="24037">
                  <c:v>0.59899999999999998</c:v>
                </c:pt>
                <c:pt idx="24038">
                  <c:v>0.53900000000000003</c:v>
                </c:pt>
                <c:pt idx="24039">
                  <c:v>0.52800000000000002</c:v>
                </c:pt>
                <c:pt idx="24040">
                  <c:v>0.51800000000000002</c:v>
                </c:pt>
                <c:pt idx="24041">
                  <c:v>0.70199999999999996</c:v>
                </c:pt>
                <c:pt idx="24042">
                  <c:v>0.65600000000000003</c:v>
                </c:pt>
                <c:pt idx="24043">
                  <c:v>0.64100000000000001</c:v>
                </c:pt>
                <c:pt idx="24044">
                  <c:v>0.63</c:v>
                </c:pt>
                <c:pt idx="24045">
                  <c:v>0.61899999999999999</c:v>
                </c:pt>
                <c:pt idx="24046">
                  <c:v>0.60699999999999998</c:v>
                </c:pt>
                <c:pt idx="24047">
                  <c:v>0.59499999999999997</c:v>
                </c:pt>
                <c:pt idx="24048">
                  <c:v>0.58199999999999996</c:v>
                </c:pt>
                <c:pt idx="24049">
                  <c:v>0.57099999999999995</c:v>
                </c:pt>
                <c:pt idx="24050">
                  <c:v>0.56000000000000005</c:v>
                </c:pt>
                <c:pt idx="24051">
                  <c:v>0.54900000000000004</c:v>
                </c:pt>
                <c:pt idx="24052">
                  <c:v>0.628</c:v>
                </c:pt>
                <c:pt idx="24053">
                  <c:v>0.65600000000000003</c:v>
                </c:pt>
                <c:pt idx="24054">
                  <c:v>0.626</c:v>
                </c:pt>
                <c:pt idx="24055">
                  <c:v>0.61499999999999999</c:v>
                </c:pt>
                <c:pt idx="24056">
                  <c:v>0.60299999999999998</c:v>
                </c:pt>
                <c:pt idx="24057">
                  <c:v>0.59099999999999997</c:v>
                </c:pt>
                <c:pt idx="24058">
                  <c:v>0.57799999999999996</c:v>
                </c:pt>
                <c:pt idx="24059">
                  <c:v>0.56699999999999995</c:v>
                </c:pt>
                <c:pt idx="24060">
                  <c:v>0.55600000000000005</c:v>
                </c:pt>
                <c:pt idx="24061">
                  <c:v>0.54500000000000004</c:v>
                </c:pt>
                <c:pt idx="24062">
                  <c:v>0.53400000000000003</c:v>
                </c:pt>
                <c:pt idx="24063">
                  <c:v>0.52400000000000002</c:v>
                </c:pt>
                <c:pt idx="24064">
                  <c:v>0.71799999999999997</c:v>
                </c:pt>
                <c:pt idx="24065">
                  <c:v>0.66100000000000003</c:v>
                </c:pt>
                <c:pt idx="24066">
                  <c:v>0.65100000000000002</c:v>
                </c:pt>
                <c:pt idx="24067">
                  <c:v>0.622</c:v>
                </c:pt>
                <c:pt idx="24068">
                  <c:v>0.61</c:v>
                </c:pt>
                <c:pt idx="24069">
                  <c:v>0.59899999999999998</c:v>
                </c:pt>
                <c:pt idx="24070">
                  <c:v>0.58699999999999997</c:v>
                </c:pt>
                <c:pt idx="24071">
                  <c:v>0.57499999999999996</c:v>
                </c:pt>
                <c:pt idx="24072">
                  <c:v>0.56299999999999994</c:v>
                </c:pt>
                <c:pt idx="24073">
                  <c:v>0.55200000000000005</c:v>
                </c:pt>
                <c:pt idx="24074">
                  <c:v>0.54100000000000004</c:v>
                </c:pt>
                <c:pt idx="24075">
                  <c:v>0.52</c:v>
                </c:pt>
                <c:pt idx="24076">
                  <c:v>0.51</c:v>
                </c:pt>
                <c:pt idx="24077">
                  <c:v>0.71299999999999997</c:v>
                </c:pt>
                <c:pt idx="24078">
                  <c:v>0.65600000000000003</c:v>
                </c:pt>
                <c:pt idx="24079">
                  <c:v>0.64700000000000002</c:v>
                </c:pt>
                <c:pt idx="24080">
                  <c:v>0.61699999999999999</c:v>
                </c:pt>
                <c:pt idx="24081">
                  <c:v>0.60599999999999998</c:v>
                </c:pt>
                <c:pt idx="24082">
                  <c:v>0.59499999999999997</c:v>
                </c:pt>
                <c:pt idx="24083">
                  <c:v>0.58299999999999996</c:v>
                </c:pt>
                <c:pt idx="24084">
                  <c:v>0.52700000000000002</c:v>
                </c:pt>
                <c:pt idx="24085">
                  <c:v>0.51700000000000002</c:v>
                </c:pt>
                <c:pt idx="24086">
                  <c:v>0.50700000000000001</c:v>
                </c:pt>
                <c:pt idx="24087">
                  <c:v>0.65100000000000002</c:v>
                </c:pt>
                <c:pt idx="24088">
                  <c:v>0.64200000000000002</c:v>
                </c:pt>
                <c:pt idx="24089">
                  <c:v>0.58299999999999996</c:v>
                </c:pt>
                <c:pt idx="24090">
                  <c:v>0.57399999999999995</c:v>
                </c:pt>
                <c:pt idx="24091">
                  <c:v>0.56499999999999995</c:v>
                </c:pt>
                <c:pt idx="24092">
                  <c:v>0.55600000000000005</c:v>
                </c:pt>
                <c:pt idx="24093">
                  <c:v>0.54800000000000004</c:v>
                </c:pt>
                <c:pt idx="24094">
                  <c:v>0.53800000000000003</c:v>
                </c:pt>
                <c:pt idx="24095">
                  <c:v>0.52900000000000003</c:v>
                </c:pt>
                <c:pt idx="24096">
                  <c:v>0.52</c:v>
                </c:pt>
                <c:pt idx="24097">
                  <c:v>0.51100000000000001</c:v>
                </c:pt>
                <c:pt idx="24098">
                  <c:v>0.63600000000000001</c:v>
                </c:pt>
                <c:pt idx="24099">
                  <c:v>0.57999999999999996</c:v>
                </c:pt>
                <c:pt idx="24100">
                  <c:v>0.56999999999999995</c:v>
                </c:pt>
                <c:pt idx="24101">
                  <c:v>0.56100000000000005</c:v>
                </c:pt>
                <c:pt idx="24102">
                  <c:v>0.55200000000000005</c:v>
                </c:pt>
                <c:pt idx="24103">
                  <c:v>0.54400000000000004</c:v>
                </c:pt>
                <c:pt idx="24104">
                  <c:v>0.53500000000000003</c:v>
                </c:pt>
                <c:pt idx="24105">
                  <c:v>0.52500000000000002</c:v>
                </c:pt>
                <c:pt idx="24106">
                  <c:v>0.51600000000000001</c:v>
                </c:pt>
                <c:pt idx="24107">
                  <c:v>0.50700000000000001</c:v>
                </c:pt>
                <c:pt idx="24108">
                  <c:v>0.498</c:v>
                </c:pt>
                <c:pt idx="24109">
                  <c:v>0.49</c:v>
                </c:pt>
                <c:pt idx="24110">
                  <c:v>0.64500000000000002</c:v>
                </c:pt>
                <c:pt idx="24111">
                  <c:v>0.63200000000000001</c:v>
                </c:pt>
                <c:pt idx="24112">
                  <c:v>0.59499999999999997</c:v>
                </c:pt>
                <c:pt idx="24113">
                  <c:v>0.58099999999999996</c:v>
                </c:pt>
                <c:pt idx="24114">
                  <c:v>0.55900000000000005</c:v>
                </c:pt>
                <c:pt idx="24115">
                  <c:v>0.54900000000000004</c:v>
                </c:pt>
                <c:pt idx="24116">
                  <c:v>0.54</c:v>
                </c:pt>
                <c:pt idx="24117">
                  <c:v>0.53100000000000003</c:v>
                </c:pt>
                <c:pt idx="24118">
                  <c:v>0.52200000000000002</c:v>
                </c:pt>
                <c:pt idx="24119">
                  <c:v>0.51300000000000001</c:v>
                </c:pt>
                <c:pt idx="24120">
                  <c:v>0.504</c:v>
                </c:pt>
                <c:pt idx="24121">
                  <c:v>0.48699999999999999</c:v>
                </c:pt>
                <c:pt idx="24122">
                  <c:v>0.47899999999999998</c:v>
                </c:pt>
                <c:pt idx="24123">
                  <c:v>0.66800000000000004</c:v>
                </c:pt>
                <c:pt idx="24124">
                  <c:v>0.65200000000000002</c:v>
                </c:pt>
                <c:pt idx="24125">
                  <c:v>0.59099999999999997</c:v>
                </c:pt>
                <c:pt idx="24126">
                  <c:v>0.57699999999999996</c:v>
                </c:pt>
                <c:pt idx="24127">
                  <c:v>0.55500000000000005</c:v>
                </c:pt>
                <c:pt idx="24128">
                  <c:v>0.54500000000000004</c:v>
                </c:pt>
                <c:pt idx="24129">
                  <c:v>0.53700000000000003</c:v>
                </c:pt>
                <c:pt idx="24130">
                  <c:v>0.49199999999999999</c:v>
                </c:pt>
                <c:pt idx="24131">
                  <c:v>0.48399999999999999</c:v>
                </c:pt>
                <c:pt idx="24132">
                  <c:v>0.47599999999999998</c:v>
                </c:pt>
                <c:pt idx="24133">
                  <c:v>0.64800000000000002</c:v>
                </c:pt>
                <c:pt idx="24134">
                  <c:v>0.58699999999999997</c:v>
                </c:pt>
                <c:pt idx="24135">
                  <c:v>0.71799999999999997</c:v>
                </c:pt>
                <c:pt idx="24136">
                  <c:v>0.70799999999999996</c:v>
                </c:pt>
                <c:pt idx="24137">
                  <c:v>0.71299999999999997</c:v>
                </c:pt>
                <c:pt idx="24138">
                  <c:v>0.70299999999999996</c:v>
                </c:pt>
                <c:pt idx="24139">
                  <c:v>0.69899999999999995</c:v>
                </c:pt>
                <c:pt idx="24140">
                  <c:v>0.86099999999999999</c:v>
                </c:pt>
                <c:pt idx="24141">
                  <c:v>0.81799999999999995</c:v>
                </c:pt>
                <c:pt idx="24142">
                  <c:v>0.80100000000000005</c:v>
                </c:pt>
                <c:pt idx="24143">
                  <c:v>0.78200000000000003</c:v>
                </c:pt>
                <c:pt idx="24144">
                  <c:v>0.751</c:v>
                </c:pt>
                <c:pt idx="24145">
                  <c:v>0.88700000000000001</c:v>
                </c:pt>
                <c:pt idx="24146">
                  <c:v>0.84</c:v>
                </c:pt>
                <c:pt idx="24147">
                  <c:v>0.82199999999999995</c:v>
                </c:pt>
                <c:pt idx="24148">
                  <c:v>0.8</c:v>
                </c:pt>
                <c:pt idx="24149">
                  <c:v>0.75700000000000001</c:v>
                </c:pt>
                <c:pt idx="24150">
                  <c:v>0.86499999999999999</c:v>
                </c:pt>
                <c:pt idx="24151">
                  <c:v>0.82</c:v>
                </c:pt>
                <c:pt idx="24152">
                  <c:v>0.80200000000000005</c:v>
                </c:pt>
                <c:pt idx="24153">
                  <c:v>0.78100000000000003</c:v>
                </c:pt>
                <c:pt idx="24154">
                  <c:v>0.752</c:v>
                </c:pt>
                <c:pt idx="24155">
                  <c:v>0.753</c:v>
                </c:pt>
                <c:pt idx="24156">
                  <c:v>0.71299999999999997</c:v>
                </c:pt>
                <c:pt idx="24157">
                  <c:v>0.748</c:v>
                </c:pt>
                <c:pt idx="24158">
                  <c:v>0.70699999999999996</c:v>
                </c:pt>
                <c:pt idx="24159">
                  <c:v>0.73699999999999999</c:v>
                </c:pt>
                <c:pt idx="24160">
                  <c:v>0.80700000000000005</c:v>
                </c:pt>
                <c:pt idx="24161">
                  <c:v>0.78800000000000003</c:v>
                </c:pt>
                <c:pt idx="24162">
                  <c:v>0.77200000000000002</c:v>
                </c:pt>
                <c:pt idx="24163">
                  <c:v>0.75900000000000001</c:v>
                </c:pt>
                <c:pt idx="24164">
                  <c:v>0.755</c:v>
                </c:pt>
                <c:pt idx="24165">
                  <c:v>0.75</c:v>
                </c:pt>
                <c:pt idx="24166">
                  <c:v>0.96399999999999997</c:v>
                </c:pt>
                <c:pt idx="24167">
                  <c:v>0.93300000000000005</c:v>
                </c:pt>
                <c:pt idx="24168">
                  <c:v>0.89</c:v>
                </c:pt>
                <c:pt idx="24169">
                  <c:v>0.86499999999999999</c:v>
                </c:pt>
                <c:pt idx="24170">
                  <c:v>0.8</c:v>
                </c:pt>
                <c:pt idx="24171">
                  <c:v>0.76300000000000001</c:v>
                </c:pt>
                <c:pt idx="24172">
                  <c:v>0.87</c:v>
                </c:pt>
                <c:pt idx="24173">
                  <c:v>0.93</c:v>
                </c:pt>
                <c:pt idx="24174">
                  <c:v>0.80400000000000005</c:v>
                </c:pt>
                <c:pt idx="24175">
                  <c:v>0.86099999999999999</c:v>
                </c:pt>
                <c:pt idx="24176">
                  <c:v>0.79500000000000004</c:v>
                </c:pt>
                <c:pt idx="24177">
                  <c:v>0.76400000000000001</c:v>
                </c:pt>
                <c:pt idx="24178">
                  <c:v>0.91400000000000003</c:v>
                </c:pt>
                <c:pt idx="24179">
                  <c:v>0.88600000000000001</c:v>
                </c:pt>
                <c:pt idx="24180">
                  <c:v>0.84399999999999997</c:v>
                </c:pt>
                <c:pt idx="24181">
                  <c:v>0.82099999999999995</c:v>
                </c:pt>
                <c:pt idx="24182">
                  <c:v>0.76100000000000001</c:v>
                </c:pt>
                <c:pt idx="24183">
                  <c:v>0.753</c:v>
                </c:pt>
                <c:pt idx="24184">
                  <c:v>0.75800000000000001</c:v>
                </c:pt>
                <c:pt idx="24185">
                  <c:v>0.752</c:v>
                </c:pt>
                <c:pt idx="24186">
                  <c:v>0.753</c:v>
                </c:pt>
                <c:pt idx="24187">
                  <c:v>0.746</c:v>
                </c:pt>
                <c:pt idx="24188">
                  <c:v>0.74099999999999999</c:v>
                </c:pt>
                <c:pt idx="24189">
                  <c:v>0.74299999999999999</c:v>
                </c:pt>
                <c:pt idx="24190">
                  <c:v>0.84799999999999998</c:v>
                </c:pt>
                <c:pt idx="24191">
                  <c:v>0.79100000000000004</c:v>
                </c:pt>
                <c:pt idx="24192">
                  <c:v>0.77900000000000003</c:v>
                </c:pt>
                <c:pt idx="24193">
                  <c:v>0.76300000000000001</c:v>
                </c:pt>
                <c:pt idx="24194">
                  <c:v>0.75900000000000001</c:v>
                </c:pt>
                <c:pt idx="24195">
                  <c:v>0.754</c:v>
                </c:pt>
                <c:pt idx="24196">
                  <c:v>0.88600000000000001</c:v>
                </c:pt>
                <c:pt idx="24197">
                  <c:v>0.94799999999999995</c:v>
                </c:pt>
                <c:pt idx="24198">
                  <c:v>0.82</c:v>
                </c:pt>
                <c:pt idx="24199">
                  <c:v>0.878</c:v>
                </c:pt>
                <c:pt idx="24200">
                  <c:v>0.81100000000000005</c:v>
                </c:pt>
                <c:pt idx="24201">
                  <c:v>0.76600000000000001</c:v>
                </c:pt>
                <c:pt idx="24202">
                  <c:v>0.876</c:v>
                </c:pt>
                <c:pt idx="24203">
                  <c:v>0.93700000000000006</c:v>
                </c:pt>
                <c:pt idx="24204">
                  <c:v>0.80900000000000005</c:v>
                </c:pt>
                <c:pt idx="24205">
                  <c:v>0.86699999999999999</c:v>
                </c:pt>
                <c:pt idx="24206">
                  <c:v>0.8</c:v>
                </c:pt>
                <c:pt idx="24207">
                  <c:v>0.76400000000000001</c:v>
                </c:pt>
                <c:pt idx="24208">
                  <c:v>0.91100000000000003</c:v>
                </c:pt>
                <c:pt idx="24209">
                  <c:v>0.89900000000000002</c:v>
                </c:pt>
                <c:pt idx="24210">
                  <c:v>0.84199999999999997</c:v>
                </c:pt>
                <c:pt idx="24211">
                  <c:v>0.83099999999999996</c:v>
                </c:pt>
                <c:pt idx="24212">
                  <c:v>0.76100000000000001</c:v>
                </c:pt>
                <c:pt idx="24213">
                  <c:v>0.754</c:v>
                </c:pt>
                <c:pt idx="24214">
                  <c:v>0.754</c:v>
                </c:pt>
                <c:pt idx="24215">
                  <c:v>0.71599999999999997</c:v>
                </c:pt>
                <c:pt idx="24216">
                  <c:v>0.749</c:v>
                </c:pt>
                <c:pt idx="24217">
                  <c:v>0.71199999999999997</c:v>
                </c:pt>
                <c:pt idx="24218">
                  <c:v>0.74099999999999999</c:v>
                </c:pt>
                <c:pt idx="24219">
                  <c:v>0.73599999999999999</c:v>
                </c:pt>
                <c:pt idx="24220">
                  <c:v>0.85299999999999998</c:v>
                </c:pt>
                <c:pt idx="24221">
                  <c:v>0.80800000000000005</c:v>
                </c:pt>
                <c:pt idx="24222">
                  <c:v>0.79300000000000004</c:v>
                </c:pt>
                <c:pt idx="24223">
                  <c:v>0.77100000000000002</c:v>
                </c:pt>
                <c:pt idx="24224">
                  <c:v>0.76200000000000001</c:v>
                </c:pt>
                <c:pt idx="24225">
                  <c:v>0.76300000000000001</c:v>
                </c:pt>
                <c:pt idx="24226">
                  <c:v>0.90200000000000002</c:v>
                </c:pt>
                <c:pt idx="24227">
                  <c:v>0.96499999999999997</c:v>
                </c:pt>
                <c:pt idx="24228">
                  <c:v>0.83299999999999996</c:v>
                </c:pt>
                <c:pt idx="24229">
                  <c:v>0.89300000000000002</c:v>
                </c:pt>
                <c:pt idx="24230">
                  <c:v>0.76800000000000002</c:v>
                </c:pt>
                <c:pt idx="24231">
                  <c:v>0.82399999999999995</c:v>
                </c:pt>
                <c:pt idx="24232">
                  <c:v>0.88200000000000001</c:v>
                </c:pt>
                <c:pt idx="24233">
                  <c:v>0.94299999999999995</c:v>
                </c:pt>
                <c:pt idx="24234">
                  <c:v>0.81499999999999995</c:v>
                </c:pt>
                <c:pt idx="24235">
                  <c:v>0.873</c:v>
                </c:pt>
                <c:pt idx="24236">
                  <c:v>0.751</c:v>
                </c:pt>
                <c:pt idx="24237">
                  <c:v>0.80500000000000005</c:v>
                </c:pt>
                <c:pt idx="24238">
                  <c:v>0.90700000000000003</c:v>
                </c:pt>
                <c:pt idx="24239">
                  <c:v>0.879</c:v>
                </c:pt>
                <c:pt idx="24240">
                  <c:v>0.83899999999999997</c:v>
                </c:pt>
                <c:pt idx="24241">
                  <c:v>0.81299999999999994</c:v>
                </c:pt>
                <c:pt idx="24242">
                  <c:v>0.77600000000000002</c:v>
                </c:pt>
                <c:pt idx="24243">
                  <c:v>0.76800000000000002</c:v>
                </c:pt>
                <c:pt idx="24244">
                  <c:v>0.75</c:v>
                </c:pt>
                <c:pt idx="24245">
                  <c:v>0.71199999999999997</c:v>
                </c:pt>
                <c:pt idx="24246">
                  <c:v>0.745</c:v>
                </c:pt>
                <c:pt idx="24247">
                  <c:v>0.70699999999999996</c:v>
                </c:pt>
                <c:pt idx="24248">
                  <c:v>0.755</c:v>
                </c:pt>
                <c:pt idx="24249">
                  <c:v>0.73699999999999999</c:v>
                </c:pt>
                <c:pt idx="24250">
                  <c:v>0.58199999999999996</c:v>
                </c:pt>
                <c:pt idx="24251">
                  <c:v>0.58799999999999997</c:v>
                </c:pt>
                <c:pt idx="24252">
                  <c:v>0.59499999999999997</c:v>
                </c:pt>
                <c:pt idx="24253">
                  <c:v>0.54400000000000004</c:v>
                </c:pt>
                <c:pt idx="24254">
                  <c:v>0.53400000000000003</c:v>
                </c:pt>
                <c:pt idx="24255">
                  <c:v>0.52500000000000002</c:v>
                </c:pt>
                <c:pt idx="24256">
                  <c:v>0.58699999999999997</c:v>
                </c:pt>
                <c:pt idx="24257">
                  <c:v>0.58299999999999996</c:v>
                </c:pt>
                <c:pt idx="24258">
                  <c:v>0.60299999999999998</c:v>
                </c:pt>
                <c:pt idx="24259">
                  <c:v>0.59199999999999997</c:v>
                </c:pt>
                <c:pt idx="24260">
                  <c:v>0.58099999999999996</c:v>
                </c:pt>
                <c:pt idx="24261">
                  <c:v>0.56999999999999995</c:v>
                </c:pt>
                <c:pt idx="24262">
                  <c:v>0.56000000000000005</c:v>
                </c:pt>
                <c:pt idx="24263">
                  <c:v>0.55000000000000004</c:v>
                </c:pt>
                <c:pt idx="24264">
                  <c:v>0.54</c:v>
                </c:pt>
                <c:pt idx="24265">
                  <c:v>0.53</c:v>
                </c:pt>
                <c:pt idx="24266">
                  <c:v>0.52100000000000002</c:v>
                </c:pt>
                <c:pt idx="24267">
                  <c:v>0.51200000000000001</c:v>
                </c:pt>
                <c:pt idx="24268">
                  <c:v>0.65900000000000003</c:v>
                </c:pt>
                <c:pt idx="24269">
                  <c:v>0.64900000000000002</c:v>
                </c:pt>
                <c:pt idx="24270">
                  <c:v>0.63400000000000001</c:v>
                </c:pt>
                <c:pt idx="24271">
                  <c:v>0.58799999999999997</c:v>
                </c:pt>
                <c:pt idx="24272">
                  <c:v>0.57699999999999996</c:v>
                </c:pt>
                <c:pt idx="24273">
                  <c:v>0.56699999999999995</c:v>
                </c:pt>
                <c:pt idx="24274">
                  <c:v>0.55600000000000005</c:v>
                </c:pt>
                <c:pt idx="24275">
                  <c:v>0.54600000000000004</c:v>
                </c:pt>
                <c:pt idx="24276">
                  <c:v>0.53700000000000003</c:v>
                </c:pt>
                <c:pt idx="24277">
                  <c:v>0.52700000000000002</c:v>
                </c:pt>
                <c:pt idx="24278">
                  <c:v>0.51800000000000002</c:v>
                </c:pt>
                <c:pt idx="24279">
                  <c:v>0.50800000000000001</c:v>
                </c:pt>
                <c:pt idx="24280">
                  <c:v>0.5</c:v>
                </c:pt>
                <c:pt idx="24281">
                  <c:v>0.65500000000000003</c:v>
                </c:pt>
                <c:pt idx="24282">
                  <c:v>0.64500000000000002</c:v>
                </c:pt>
                <c:pt idx="24283">
                  <c:v>0.629</c:v>
                </c:pt>
                <c:pt idx="24284">
                  <c:v>0.58499999999999996</c:v>
                </c:pt>
                <c:pt idx="24285">
                  <c:v>0.56299999999999994</c:v>
                </c:pt>
                <c:pt idx="24286">
                  <c:v>0.54300000000000004</c:v>
                </c:pt>
                <c:pt idx="24287">
                  <c:v>0.52300000000000002</c:v>
                </c:pt>
                <c:pt idx="24288">
                  <c:v>0.51400000000000001</c:v>
                </c:pt>
                <c:pt idx="24289">
                  <c:v>0.505</c:v>
                </c:pt>
                <c:pt idx="24290">
                  <c:v>0.496</c:v>
                </c:pt>
                <c:pt idx="24291">
                  <c:v>0.66200000000000003</c:v>
                </c:pt>
                <c:pt idx="24292">
                  <c:v>0.64800000000000002</c:v>
                </c:pt>
                <c:pt idx="24293">
                  <c:v>0.65600000000000003</c:v>
                </c:pt>
                <c:pt idx="24294">
                  <c:v>0.59</c:v>
                </c:pt>
                <c:pt idx="24295">
                  <c:v>0.57799999999999996</c:v>
                </c:pt>
                <c:pt idx="24296">
                  <c:v>0.56599999999999995</c:v>
                </c:pt>
                <c:pt idx="24297">
                  <c:v>0.7</c:v>
                </c:pt>
                <c:pt idx="24298">
                  <c:v>0.68500000000000005</c:v>
                </c:pt>
                <c:pt idx="24299">
                  <c:v>0.66500000000000004</c:v>
                </c:pt>
                <c:pt idx="24300">
                  <c:v>0.65200000000000002</c:v>
                </c:pt>
                <c:pt idx="24301">
                  <c:v>0.63800000000000001</c:v>
                </c:pt>
                <c:pt idx="24302">
                  <c:v>0.625</c:v>
                </c:pt>
                <c:pt idx="24303">
                  <c:v>0.61099999999999999</c:v>
                </c:pt>
                <c:pt idx="24304">
                  <c:v>0.59799999999999998</c:v>
                </c:pt>
                <c:pt idx="24305">
                  <c:v>0.58599999999999997</c:v>
                </c:pt>
                <c:pt idx="24306">
                  <c:v>0.57399999999999995</c:v>
                </c:pt>
                <c:pt idx="24307">
                  <c:v>0.56200000000000006</c:v>
                </c:pt>
                <c:pt idx="24308">
                  <c:v>0.55100000000000005</c:v>
                </c:pt>
                <c:pt idx="24309">
                  <c:v>0.69099999999999995</c:v>
                </c:pt>
                <c:pt idx="24310">
                  <c:v>0.68100000000000005</c:v>
                </c:pt>
                <c:pt idx="24311">
                  <c:v>0.66100000000000003</c:v>
                </c:pt>
                <c:pt idx="24312">
                  <c:v>0.64700000000000002</c:v>
                </c:pt>
                <c:pt idx="24313">
                  <c:v>0.63400000000000001</c:v>
                </c:pt>
                <c:pt idx="24314">
                  <c:v>0.62</c:v>
                </c:pt>
                <c:pt idx="24315">
                  <c:v>0.60699999999999998</c:v>
                </c:pt>
                <c:pt idx="24316">
                  <c:v>0.59399999999999997</c:v>
                </c:pt>
                <c:pt idx="24317">
                  <c:v>0.58199999999999996</c:v>
                </c:pt>
                <c:pt idx="24318">
                  <c:v>0.56999999999999995</c:v>
                </c:pt>
                <c:pt idx="24319">
                  <c:v>0.55800000000000005</c:v>
                </c:pt>
                <c:pt idx="24320">
                  <c:v>0.54700000000000004</c:v>
                </c:pt>
                <c:pt idx="24321">
                  <c:v>0.53600000000000003</c:v>
                </c:pt>
                <c:pt idx="24322">
                  <c:v>0.68700000000000006</c:v>
                </c:pt>
                <c:pt idx="24323">
                  <c:v>0.67800000000000005</c:v>
                </c:pt>
                <c:pt idx="24324">
                  <c:v>0.66400000000000003</c:v>
                </c:pt>
                <c:pt idx="24325">
                  <c:v>0.64500000000000002</c:v>
                </c:pt>
                <c:pt idx="24326">
                  <c:v>0.61599999999999999</c:v>
                </c:pt>
                <c:pt idx="24327">
                  <c:v>0.59</c:v>
                </c:pt>
                <c:pt idx="24328">
                  <c:v>0.56599999999999995</c:v>
                </c:pt>
                <c:pt idx="24329">
                  <c:v>0.55400000000000005</c:v>
                </c:pt>
                <c:pt idx="24330">
                  <c:v>0.54300000000000004</c:v>
                </c:pt>
                <c:pt idx="24331">
                  <c:v>0.53200000000000003</c:v>
                </c:pt>
                <c:pt idx="24332">
                  <c:v>0.69499999999999995</c:v>
                </c:pt>
                <c:pt idx="24333">
                  <c:v>0.65</c:v>
                </c:pt>
                <c:pt idx="24334">
                  <c:v>0.65800000000000003</c:v>
                </c:pt>
                <c:pt idx="24335">
                  <c:v>0.59099999999999997</c:v>
                </c:pt>
                <c:pt idx="24336">
                  <c:v>0.57899999999999996</c:v>
                </c:pt>
                <c:pt idx="24337">
                  <c:v>0.56699999999999995</c:v>
                </c:pt>
                <c:pt idx="24338">
                  <c:v>0.69899999999999995</c:v>
                </c:pt>
                <c:pt idx="24339">
                  <c:v>0.68</c:v>
                </c:pt>
                <c:pt idx="24340">
                  <c:v>0.66700000000000004</c:v>
                </c:pt>
                <c:pt idx="24341">
                  <c:v>0.65400000000000003</c:v>
                </c:pt>
                <c:pt idx="24342">
                  <c:v>0.64</c:v>
                </c:pt>
                <c:pt idx="24343">
                  <c:v>0.627</c:v>
                </c:pt>
                <c:pt idx="24344">
                  <c:v>0.61299999999999999</c:v>
                </c:pt>
                <c:pt idx="24345">
                  <c:v>0.6</c:v>
                </c:pt>
                <c:pt idx="24346">
                  <c:v>0.58699999999999997</c:v>
                </c:pt>
                <c:pt idx="24347">
                  <c:v>0.57499999999999996</c:v>
                </c:pt>
                <c:pt idx="24348">
                  <c:v>0.56299999999999994</c:v>
                </c:pt>
                <c:pt idx="24349">
                  <c:v>0.55200000000000005</c:v>
                </c:pt>
                <c:pt idx="24350">
                  <c:v>0.69399999999999995</c:v>
                </c:pt>
                <c:pt idx="24351">
                  <c:v>0.67600000000000005</c:v>
                </c:pt>
                <c:pt idx="24352">
                  <c:v>0.66300000000000003</c:v>
                </c:pt>
                <c:pt idx="24353">
                  <c:v>0.65200000000000002</c:v>
                </c:pt>
                <c:pt idx="24354">
                  <c:v>0.63600000000000001</c:v>
                </c:pt>
                <c:pt idx="24355">
                  <c:v>0.622</c:v>
                </c:pt>
                <c:pt idx="24356">
                  <c:v>0.60899999999999999</c:v>
                </c:pt>
                <c:pt idx="24357">
                  <c:v>0.59599999999999997</c:v>
                </c:pt>
                <c:pt idx="24358">
                  <c:v>0.58299999999999996</c:v>
                </c:pt>
                <c:pt idx="24359">
                  <c:v>0.57099999999999995</c:v>
                </c:pt>
                <c:pt idx="24360">
                  <c:v>0.55900000000000005</c:v>
                </c:pt>
                <c:pt idx="24361">
                  <c:v>0.54800000000000004</c:v>
                </c:pt>
                <c:pt idx="24362">
                  <c:v>0.53700000000000003</c:v>
                </c:pt>
                <c:pt idx="24363">
                  <c:v>0.68899999999999995</c:v>
                </c:pt>
                <c:pt idx="24364">
                  <c:v>0.71499999999999997</c:v>
                </c:pt>
                <c:pt idx="24365">
                  <c:v>0.66700000000000004</c:v>
                </c:pt>
                <c:pt idx="24366">
                  <c:v>0.64800000000000002</c:v>
                </c:pt>
                <c:pt idx="24367">
                  <c:v>0.61799999999999999</c:v>
                </c:pt>
                <c:pt idx="24368">
                  <c:v>0.59199999999999997</c:v>
                </c:pt>
                <c:pt idx="24369">
                  <c:v>0.56699999999999995</c:v>
                </c:pt>
                <c:pt idx="24370">
                  <c:v>0.55500000000000005</c:v>
                </c:pt>
                <c:pt idx="24371">
                  <c:v>0.54400000000000004</c:v>
                </c:pt>
                <c:pt idx="24372">
                  <c:v>0.53300000000000003</c:v>
                </c:pt>
                <c:pt idx="24373">
                  <c:v>0.60499999999999998</c:v>
                </c:pt>
                <c:pt idx="24374">
                  <c:v>0.629</c:v>
                </c:pt>
                <c:pt idx="24375">
                  <c:v>0.63600000000000001</c:v>
                </c:pt>
                <c:pt idx="24376">
                  <c:v>0.57599999999999996</c:v>
                </c:pt>
                <c:pt idx="24377">
                  <c:v>0.56499999999999995</c:v>
                </c:pt>
                <c:pt idx="24378">
                  <c:v>0.55400000000000005</c:v>
                </c:pt>
                <c:pt idx="24379">
                  <c:v>0.68899999999999995</c:v>
                </c:pt>
                <c:pt idx="24380">
                  <c:v>0.61699999999999999</c:v>
                </c:pt>
                <c:pt idx="24381">
                  <c:v>0.64300000000000002</c:v>
                </c:pt>
                <c:pt idx="24382">
                  <c:v>0.63200000000000001</c:v>
                </c:pt>
                <c:pt idx="24383">
                  <c:v>0.62</c:v>
                </c:pt>
                <c:pt idx="24384">
                  <c:v>0.60899999999999999</c:v>
                </c:pt>
                <c:pt idx="24385">
                  <c:v>0.59599999999999997</c:v>
                </c:pt>
                <c:pt idx="24386">
                  <c:v>0.58399999999999996</c:v>
                </c:pt>
                <c:pt idx="24387">
                  <c:v>0.57199999999999995</c:v>
                </c:pt>
                <c:pt idx="24388">
                  <c:v>0.56100000000000005</c:v>
                </c:pt>
                <c:pt idx="24389">
                  <c:v>0.55000000000000004</c:v>
                </c:pt>
                <c:pt idx="24390">
                  <c:v>0.53900000000000003</c:v>
                </c:pt>
                <c:pt idx="24391">
                  <c:v>0.68400000000000005</c:v>
                </c:pt>
                <c:pt idx="24392">
                  <c:v>0.63</c:v>
                </c:pt>
                <c:pt idx="24393">
                  <c:v>0.65800000000000003</c:v>
                </c:pt>
                <c:pt idx="24394">
                  <c:v>0.628</c:v>
                </c:pt>
                <c:pt idx="24395">
                  <c:v>0.61599999999999999</c:v>
                </c:pt>
                <c:pt idx="24396">
                  <c:v>0.60399999999999998</c:v>
                </c:pt>
                <c:pt idx="24397">
                  <c:v>0.59199999999999997</c:v>
                </c:pt>
                <c:pt idx="24398">
                  <c:v>0.57999999999999996</c:v>
                </c:pt>
                <c:pt idx="24399">
                  <c:v>0.56799999999999995</c:v>
                </c:pt>
                <c:pt idx="24400">
                  <c:v>0.55700000000000005</c:v>
                </c:pt>
                <c:pt idx="24401">
                  <c:v>0.54600000000000004</c:v>
                </c:pt>
                <c:pt idx="24402">
                  <c:v>0.53500000000000003</c:v>
                </c:pt>
                <c:pt idx="24403">
                  <c:v>0.52500000000000002</c:v>
                </c:pt>
                <c:pt idx="24404">
                  <c:v>0.72099999999999997</c:v>
                </c:pt>
                <c:pt idx="24405">
                  <c:v>0.66300000000000003</c:v>
                </c:pt>
                <c:pt idx="24406">
                  <c:v>0.65300000000000002</c:v>
                </c:pt>
                <c:pt idx="24407">
                  <c:v>0.623</c:v>
                </c:pt>
                <c:pt idx="24408">
                  <c:v>0.6</c:v>
                </c:pt>
                <c:pt idx="24409">
                  <c:v>0.57599999999999996</c:v>
                </c:pt>
                <c:pt idx="24410">
                  <c:v>0.55300000000000005</c:v>
                </c:pt>
                <c:pt idx="24411">
                  <c:v>0.54200000000000004</c:v>
                </c:pt>
                <c:pt idx="24412">
                  <c:v>0.53100000000000003</c:v>
                </c:pt>
                <c:pt idx="24413">
                  <c:v>0.52100000000000002</c:v>
                </c:pt>
                <c:pt idx="24414">
                  <c:v>0.64600000000000002</c:v>
                </c:pt>
                <c:pt idx="24415">
                  <c:v>0.57199999999999995</c:v>
                </c:pt>
                <c:pt idx="24416">
                  <c:v>0.57899999999999996</c:v>
                </c:pt>
                <c:pt idx="24417">
                  <c:v>0.53300000000000003</c:v>
                </c:pt>
                <c:pt idx="24418">
                  <c:v>0.52400000000000002</c:v>
                </c:pt>
                <c:pt idx="24419">
                  <c:v>0.51500000000000001</c:v>
                </c:pt>
                <c:pt idx="24420">
                  <c:v>0.65500000000000003</c:v>
                </c:pt>
                <c:pt idx="24421">
                  <c:v>0.64200000000000002</c:v>
                </c:pt>
                <c:pt idx="24422">
                  <c:v>0.58399999999999996</c:v>
                </c:pt>
                <c:pt idx="24423">
                  <c:v>0.57499999999999996</c:v>
                </c:pt>
                <c:pt idx="24424">
                  <c:v>0.56599999999999995</c:v>
                </c:pt>
                <c:pt idx="24425">
                  <c:v>0.55700000000000005</c:v>
                </c:pt>
                <c:pt idx="24426">
                  <c:v>0.54900000000000004</c:v>
                </c:pt>
                <c:pt idx="24427">
                  <c:v>0.53900000000000003</c:v>
                </c:pt>
                <c:pt idx="24428">
                  <c:v>0.53</c:v>
                </c:pt>
                <c:pt idx="24429">
                  <c:v>0.52</c:v>
                </c:pt>
                <c:pt idx="24430">
                  <c:v>0.51100000000000001</c:v>
                </c:pt>
                <c:pt idx="24431">
                  <c:v>0.502</c:v>
                </c:pt>
                <c:pt idx="24432">
                  <c:v>0.65100000000000002</c:v>
                </c:pt>
                <c:pt idx="24433">
                  <c:v>0.63700000000000001</c:v>
                </c:pt>
                <c:pt idx="24434">
                  <c:v>0.58099999999999996</c:v>
                </c:pt>
                <c:pt idx="24435">
                  <c:v>0.57199999999999995</c:v>
                </c:pt>
                <c:pt idx="24436">
                  <c:v>0.56399999999999995</c:v>
                </c:pt>
                <c:pt idx="24437">
                  <c:v>0.55300000000000005</c:v>
                </c:pt>
                <c:pt idx="24438">
                  <c:v>0.54500000000000004</c:v>
                </c:pt>
                <c:pt idx="24439">
                  <c:v>0.53600000000000003</c:v>
                </c:pt>
                <c:pt idx="24440">
                  <c:v>0.52600000000000002</c:v>
                </c:pt>
                <c:pt idx="24441">
                  <c:v>0.51700000000000002</c:v>
                </c:pt>
                <c:pt idx="24442">
                  <c:v>0.50800000000000001</c:v>
                </c:pt>
                <c:pt idx="24443">
                  <c:v>0.499</c:v>
                </c:pt>
                <c:pt idx="24444">
                  <c:v>0.49099999999999999</c:v>
                </c:pt>
                <c:pt idx="24445">
                  <c:v>0.64600000000000002</c:v>
                </c:pt>
                <c:pt idx="24446">
                  <c:v>0.63200000000000001</c:v>
                </c:pt>
                <c:pt idx="24447">
                  <c:v>0.59599999999999997</c:v>
                </c:pt>
                <c:pt idx="24448">
                  <c:v>0.58199999999999996</c:v>
                </c:pt>
                <c:pt idx="24449">
                  <c:v>0.55000000000000004</c:v>
                </c:pt>
                <c:pt idx="24450">
                  <c:v>0.53200000000000003</c:v>
                </c:pt>
                <c:pt idx="24451">
                  <c:v>0.51300000000000001</c:v>
                </c:pt>
                <c:pt idx="24452">
                  <c:v>0.505</c:v>
                </c:pt>
                <c:pt idx="24453">
                  <c:v>0.496</c:v>
                </c:pt>
                <c:pt idx="24454">
                  <c:v>0.48699999999999999</c:v>
                </c:pt>
                <c:pt idx="24455">
                  <c:v>0.58199999999999996</c:v>
                </c:pt>
                <c:pt idx="24456">
                  <c:v>0.58799999999999997</c:v>
                </c:pt>
                <c:pt idx="24457">
                  <c:v>0.59499999999999997</c:v>
                </c:pt>
                <c:pt idx="24458">
                  <c:v>0.58699999999999997</c:v>
                </c:pt>
                <c:pt idx="24459">
                  <c:v>0.58299999999999996</c:v>
                </c:pt>
                <c:pt idx="24460">
                  <c:v>0.60299999999999998</c:v>
                </c:pt>
                <c:pt idx="24461">
                  <c:v>0.59199999999999997</c:v>
                </c:pt>
                <c:pt idx="24462">
                  <c:v>0.58099999999999996</c:v>
                </c:pt>
                <c:pt idx="24463">
                  <c:v>0.56999999999999995</c:v>
                </c:pt>
                <c:pt idx="24464">
                  <c:v>0.56000000000000005</c:v>
                </c:pt>
                <c:pt idx="24465">
                  <c:v>0.55000000000000004</c:v>
                </c:pt>
                <c:pt idx="24466">
                  <c:v>0.54</c:v>
                </c:pt>
                <c:pt idx="24467">
                  <c:v>0.53</c:v>
                </c:pt>
                <c:pt idx="24468">
                  <c:v>0.52100000000000002</c:v>
                </c:pt>
                <c:pt idx="24469">
                  <c:v>0.51200000000000001</c:v>
                </c:pt>
                <c:pt idx="24470">
                  <c:v>0.65900000000000003</c:v>
                </c:pt>
                <c:pt idx="24471">
                  <c:v>0.64900000000000002</c:v>
                </c:pt>
                <c:pt idx="24472">
                  <c:v>0.63300000000000001</c:v>
                </c:pt>
                <c:pt idx="24473">
                  <c:v>0.58799999999999997</c:v>
                </c:pt>
                <c:pt idx="24474">
                  <c:v>0.57699999999999996</c:v>
                </c:pt>
                <c:pt idx="24475">
                  <c:v>0.56699999999999995</c:v>
                </c:pt>
                <c:pt idx="24476">
                  <c:v>0.55600000000000005</c:v>
                </c:pt>
                <c:pt idx="24477">
                  <c:v>0.54600000000000004</c:v>
                </c:pt>
                <c:pt idx="24478">
                  <c:v>0.53600000000000003</c:v>
                </c:pt>
                <c:pt idx="24479">
                  <c:v>0.52700000000000002</c:v>
                </c:pt>
                <c:pt idx="24480">
                  <c:v>0.51700000000000002</c:v>
                </c:pt>
                <c:pt idx="24481">
                  <c:v>0.50800000000000001</c:v>
                </c:pt>
                <c:pt idx="24482">
                  <c:v>0.499</c:v>
                </c:pt>
                <c:pt idx="24483">
                  <c:v>0.65500000000000003</c:v>
                </c:pt>
                <c:pt idx="24484">
                  <c:v>0.64500000000000002</c:v>
                </c:pt>
                <c:pt idx="24485">
                  <c:v>0.629</c:v>
                </c:pt>
                <c:pt idx="24486">
                  <c:v>0.58499999999999996</c:v>
                </c:pt>
                <c:pt idx="24487">
                  <c:v>0.54300000000000004</c:v>
                </c:pt>
                <c:pt idx="24488">
                  <c:v>0.52300000000000002</c:v>
                </c:pt>
                <c:pt idx="24489">
                  <c:v>0.51400000000000001</c:v>
                </c:pt>
                <c:pt idx="24490">
                  <c:v>0.505</c:v>
                </c:pt>
                <c:pt idx="24491">
                  <c:v>0.496</c:v>
                </c:pt>
                <c:pt idx="24492">
                  <c:v>0.66200000000000003</c:v>
                </c:pt>
                <c:pt idx="24493">
                  <c:v>0.64900000000000002</c:v>
                </c:pt>
                <c:pt idx="24494">
                  <c:v>0.65700000000000003</c:v>
                </c:pt>
                <c:pt idx="24495">
                  <c:v>0.70099999999999996</c:v>
                </c:pt>
                <c:pt idx="24496">
                  <c:v>0.68500000000000005</c:v>
                </c:pt>
                <c:pt idx="24497">
                  <c:v>0.66500000000000004</c:v>
                </c:pt>
                <c:pt idx="24498">
                  <c:v>0.65200000000000002</c:v>
                </c:pt>
                <c:pt idx="24499">
                  <c:v>0.63900000000000001</c:v>
                </c:pt>
                <c:pt idx="24500">
                  <c:v>0.625</c:v>
                </c:pt>
                <c:pt idx="24501">
                  <c:v>0.61199999999999999</c:v>
                </c:pt>
                <c:pt idx="24502">
                  <c:v>0.59899999999999998</c:v>
                </c:pt>
                <c:pt idx="24503">
                  <c:v>0.58599999999999997</c:v>
                </c:pt>
                <c:pt idx="24504">
                  <c:v>0.57499999999999996</c:v>
                </c:pt>
                <c:pt idx="24505">
                  <c:v>0.56299999999999994</c:v>
                </c:pt>
                <c:pt idx="24506">
                  <c:v>0.55200000000000005</c:v>
                </c:pt>
                <c:pt idx="24507">
                  <c:v>0.69099999999999995</c:v>
                </c:pt>
                <c:pt idx="24508">
                  <c:v>0.68100000000000005</c:v>
                </c:pt>
                <c:pt idx="24509">
                  <c:v>0.66200000000000003</c:v>
                </c:pt>
                <c:pt idx="24510">
                  <c:v>0.64800000000000002</c:v>
                </c:pt>
                <c:pt idx="24511">
                  <c:v>0.63400000000000001</c:v>
                </c:pt>
                <c:pt idx="24512">
                  <c:v>0.621</c:v>
                </c:pt>
                <c:pt idx="24513">
                  <c:v>0.60799999999999998</c:v>
                </c:pt>
                <c:pt idx="24514">
                  <c:v>0.59499999999999997</c:v>
                </c:pt>
                <c:pt idx="24515">
                  <c:v>0.58199999999999996</c:v>
                </c:pt>
                <c:pt idx="24516">
                  <c:v>0.56999999999999995</c:v>
                </c:pt>
                <c:pt idx="24517">
                  <c:v>0.55900000000000005</c:v>
                </c:pt>
                <c:pt idx="24518">
                  <c:v>0.54800000000000004</c:v>
                </c:pt>
                <c:pt idx="24519">
                  <c:v>0.53700000000000003</c:v>
                </c:pt>
                <c:pt idx="24520">
                  <c:v>0.68700000000000006</c:v>
                </c:pt>
                <c:pt idx="24521">
                  <c:v>0.67900000000000005</c:v>
                </c:pt>
                <c:pt idx="24522">
                  <c:v>0.66500000000000004</c:v>
                </c:pt>
                <c:pt idx="24523">
                  <c:v>0.64600000000000002</c:v>
                </c:pt>
                <c:pt idx="24524">
                  <c:v>0.59099999999999997</c:v>
                </c:pt>
                <c:pt idx="24525">
                  <c:v>0.56599999999999995</c:v>
                </c:pt>
                <c:pt idx="24526">
                  <c:v>0.55500000000000005</c:v>
                </c:pt>
                <c:pt idx="24527">
                  <c:v>0.54400000000000004</c:v>
                </c:pt>
                <c:pt idx="24528">
                  <c:v>0.53300000000000003</c:v>
                </c:pt>
                <c:pt idx="24529">
                  <c:v>0.69599999999999995</c:v>
                </c:pt>
                <c:pt idx="24530">
                  <c:v>0.65100000000000002</c:v>
                </c:pt>
                <c:pt idx="24531">
                  <c:v>0.65900000000000003</c:v>
                </c:pt>
                <c:pt idx="24532">
                  <c:v>0.7</c:v>
                </c:pt>
                <c:pt idx="24533">
                  <c:v>0.68100000000000005</c:v>
                </c:pt>
                <c:pt idx="24534">
                  <c:v>0.66800000000000004</c:v>
                </c:pt>
                <c:pt idx="24535">
                  <c:v>0.65500000000000003</c:v>
                </c:pt>
                <c:pt idx="24536">
                  <c:v>0.64100000000000001</c:v>
                </c:pt>
                <c:pt idx="24537">
                  <c:v>0.627</c:v>
                </c:pt>
                <c:pt idx="24538">
                  <c:v>0.61399999999999999</c:v>
                </c:pt>
                <c:pt idx="24539">
                  <c:v>0.60099999999999998</c:v>
                </c:pt>
                <c:pt idx="24540">
                  <c:v>0.58799999999999997</c:v>
                </c:pt>
                <c:pt idx="24541">
                  <c:v>0.57599999999999996</c:v>
                </c:pt>
                <c:pt idx="24542">
                  <c:v>0.56399999999999995</c:v>
                </c:pt>
                <c:pt idx="24543">
                  <c:v>0.55200000000000005</c:v>
                </c:pt>
                <c:pt idx="24544">
                  <c:v>0.69399999999999995</c:v>
                </c:pt>
                <c:pt idx="24545">
                  <c:v>0.67600000000000005</c:v>
                </c:pt>
                <c:pt idx="24546">
                  <c:v>0.66400000000000003</c:v>
                </c:pt>
                <c:pt idx="24547">
                  <c:v>0.65</c:v>
                </c:pt>
                <c:pt idx="24548">
                  <c:v>0.63600000000000001</c:v>
                </c:pt>
                <c:pt idx="24549">
                  <c:v>0.623</c:v>
                </c:pt>
                <c:pt idx="24550">
                  <c:v>0.61</c:v>
                </c:pt>
                <c:pt idx="24551">
                  <c:v>0.59699999999999998</c:v>
                </c:pt>
                <c:pt idx="24552">
                  <c:v>0.58399999999999996</c:v>
                </c:pt>
                <c:pt idx="24553">
                  <c:v>0.57199999999999995</c:v>
                </c:pt>
                <c:pt idx="24554">
                  <c:v>0.56000000000000005</c:v>
                </c:pt>
                <c:pt idx="24555">
                  <c:v>0.54900000000000004</c:v>
                </c:pt>
                <c:pt idx="24556">
                  <c:v>0.53700000000000003</c:v>
                </c:pt>
                <c:pt idx="24557">
                  <c:v>0.68899999999999995</c:v>
                </c:pt>
                <c:pt idx="24558">
                  <c:v>0.71499999999999997</c:v>
                </c:pt>
                <c:pt idx="24559">
                  <c:v>0.66800000000000004</c:v>
                </c:pt>
                <c:pt idx="24560">
                  <c:v>0.64800000000000002</c:v>
                </c:pt>
                <c:pt idx="24561">
                  <c:v>0.59299999999999997</c:v>
                </c:pt>
                <c:pt idx="24562">
                  <c:v>0.56799999999999995</c:v>
                </c:pt>
                <c:pt idx="24563">
                  <c:v>0.55600000000000005</c:v>
                </c:pt>
                <c:pt idx="24564">
                  <c:v>0.54500000000000004</c:v>
                </c:pt>
                <c:pt idx="24565">
                  <c:v>0.53400000000000003</c:v>
                </c:pt>
                <c:pt idx="24566">
                  <c:v>0.60599999999999998</c:v>
                </c:pt>
                <c:pt idx="24567">
                  <c:v>0.629</c:v>
                </c:pt>
                <c:pt idx="24568">
                  <c:v>0.63700000000000001</c:v>
                </c:pt>
                <c:pt idx="24569">
                  <c:v>0.68899999999999995</c:v>
                </c:pt>
                <c:pt idx="24570">
                  <c:v>0.61699999999999999</c:v>
                </c:pt>
                <c:pt idx="24571">
                  <c:v>0.64400000000000002</c:v>
                </c:pt>
                <c:pt idx="24572">
                  <c:v>0.63300000000000001</c:v>
                </c:pt>
                <c:pt idx="24573">
                  <c:v>0.621</c:v>
                </c:pt>
                <c:pt idx="24574">
                  <c:v>0.60899999999999999</c:v>
                </c:pt>
                <c:pt idx="24575">
                  <c:v>0.59699999999999998</c:v>
                </c:pt>
                <c:pt idx="24576">
                  <c:v>0.58399999999999996</c:v>
                </c:pt>
                <c:pt idx="24577">
                  <c:v>0.57299999999999995</c:v>
                </c:pt>
                <c:pt idx="24578">
                  <c:v>0.56100000000000005</c:v>
                </c:pt>
                <c:pt idx="24579">
                  <c:v>0.55000000000000004</c:v>
                </c:pt>
                <c:pt idx="24580">
                  <c:v>0.53900000000000003</c:v>
                </c:pt>
                <c:pt idx="24581">
                  <c:v>0.68400000000000005</c:v>
                </c:pt>
                <c:pt idx="24582">
                  <c:v>0.63</c:v>
                </c:pt>
                <c:pt idx="24583">
                  <c:v>0.65800000000000003</c:v>
                </c:pt>
                <c:pt idx="24584">
                  <c:v>0.628</c:v>
                </c:pt>
                <c:pt idx="24585">
                  <c:v>0.61699999999999999</c:v>
                </c:pt>
                <c:pt idx="24586">
                  <c:v>0.60499999999999998</c:v>
                </c:pt>
                <c:pt idx="24587">
                  <c:v>0.59199999999999997</c:v>
                </c:pt>
                <c:pt idx="24588">
                  <c:v>0.57999999999999996</c:v>
                </c:pt>
                <c:pt idx="24589">
                  <c:v>0.56799999999999995</c:v>
                </c:pt>
                <c:pt idx="24590">
                  <c:v>0.55700000000000005</c:v>
                </c:pt>
                <c:pt idx="24591">
                  <c:v>0.54600000000000004</c:v>
                </c:pt>
                <c:pt idx="24592">
                  <c:v>0.53500000000000003</c:v>
                </c:pt>
                <c:pt idx="24593">
                  <c:v>0.52500000000000002</c:v>
                </c:pt>
                <c:pt idx="24594">
                  <c:v>0.72099999999999997</c:v>
                </c:pt>
                <c:pt idx="24595">
                  <c:v>0.66300000000000003</c:v>
                </c:pt>
                <c:pt idx="24596">
                  <c:v>0.65300000000000002</c:v>
                </c:pt>
                <c:pt idx="24597">
                  <c:v>0.624</c:v>
                </c:pt>
                <c:pt idx="24598">
                  <c:v>0.57599999999999996</c:v>
                </c:pt>
                <c:pt idx="24599">
                  <c:v>0.55300000000000005</c:v>
                </c:pt>
                <c:pt idx="24600">
                  <c:v>0.54200000000000004</c:v>
                </c:pt>
                <c:pt idx="24601">
                  <c:v>0.53200000000000003</c:v>
                </c:pt>
                <c:pt idx="24602">
                  <c:v>0.52100000000000002</c:v>
                </c:pt>
                <c:pt idx="24603">
                  <c:v>0.64600000000000002</c:v>
                </c:pt>
                <c:pt idx="24604">
                  <c:v>0.57199999999999995</c:v>
                </c:pt>
                <c:pt idx="24605">
                  <c:v>0.57899999999999996</c:v>
                </c:pt>
                <c:pt idx="24606">
                  <c:v>0.65600000000000003</c:v>
                </c:pt>
                <c:pt idx="24607">
                  <c:v>0.64200000000000002</c:v>
                </c:pt>
                <c:pt idx="24608">
                  <c:v>0.58399999999999996</c:v>
                </c:pt>
                <c:pt idx="24609">
                  <c:v>0.57499999999999996</c:v>
                </c:pt>
                <c:pt idx="24610">
                  <c:v>0.56599999999999995</c:v>
                </c:pt>
                <c:pt idx="24611">
                  <c:v>0.55700000000000005</c:v>
                </c:pt>
                <c:pt idx="24612">
                  <c:v>0.54900000000000004</c:v>
                </c:pt>
                <c:pt idx="24613">
                  <c:v>0.53900000000000003</c:v>
                </c:pt>
                <c:pt idx="24614">
                  <c:v>0.53</c:v>
                </c:pt>
                <c:pt idx="24615">
                  <c:v>0.52</c:v>
                </c:pt>
                <c:pt idx="24616">
                  <c:v>0.51100000000000001</c:v>
                </c:pt>
                <c:pt idx="24617">
                  <c:v>0.502</c:v>
                </c:pt>
                <c:pt idx="24618">
                  <c:v>0.65100000000000002</c:v>
                </c:pt>
                <c:pt idx="24619">
                  <c:v>0.63700000000000001</c:v>
                </c:pt>
                <c:pt idx="24620">
                  <c:v>0.58099999999999996</c:v>
                </c:pt>
                <c:pt idx="24621">
                  <c:v>0.57199999999999995</c:v>
                </c:pt>
                <c:pt idx="24622">
                  <c:v>0.56399999999999995</c:v>
                </c:pt>
                <c:pt idx="24623">
                  <c:v>0.55400000000000005</c:v>
                </c:pt>
                <c:pt idx="24624">
                  <c:v>0.54500000000000004</c:v>
                </c:pt>
                <c:pt idx="24625">
                  <c:v>0.53600000000000003</c:v>
                </c:pt>
                <c:pt idx="24626">
                  <c:v>0.52600000000000002</c:v>
                </c:pt>
                <c:pt idx="24627">
                  <c:v>0.51700000000000002</c:v>
                </c:pt>
                <c:pt idx="24628">
                  <c:v>0.50800000000000001</c:v>
                </c:pt>
                <c:pt idx="24629">
                  <c:v>0.499</c:v>
                </c:pt>
                <c:pt idx="24630">
                  <c:v>0.49099999999999999</c:v>
                </c:pt>
                <c:pt idx="24631">
                  <c:v>0.64600000000000002</c:v>
                </c:pt>
                <c:pt idx="24632">
                  <c:v>0.63200000000000001</c:v>
                </c:pt>
                <c:pt idx="24633">
                  <c:v>0.59599999999999997</c:v>
                </c:pt>
                <c:pt idx="24634">
                  <c:v>0.58199999999999996</c:v>
                </c:pt>
                <c:pt idx="24635">
                  <c:v>0.53200000000000003</c:v>
                </c:pt>
                <c:pt idx="24636">
                  <c:v>0.51300000000000001</c:v>
                </c:pt>
                <c:pt idx="24637">
                  <c:v>0.505</c:v>
                </c:pt>
                <c:pt idx="24638">
                  <c:v>0.496</c:v>
                </c:pt>
                <c:pt idx="24639">
                  <c:v>0.48699999999999999</c:v>
                </c:pt>
                <c:pt idx="24640">
                  <c:v>0.58299999999999996</c:v>
                </c:pt>
                <c:pt idx="24641">
                  <c:v>0.58899999999999997</c:v>
                </c:pt>
                <c:pt idx="24642">
                  <c:v>0.59599999999999997</c:v>
                </c:pt>
                <c:pt idx="24643">
                  <c:v>0.58499999999999996</c:v>
                </c:pt>
                <c:pt idx="24644">
                  <c:v>0.57399999999999995</c:v>
                </c:pt>
                <c:pt idx="24645">
                  <c:v>0.56399999999999995</c:v>
                </c:pt>
                <c:pt idx="24646">
                  <c:v>0.54400000000000004</c:v>
                </c:pt>
                <c:pt idx="24647">
                  <c:v>0.53500000000000003</c:v>
                </c:pt>
                <c:pt idx="24648">
                  <c:v>0.69399999999999995</c:v>
                </c:pt>
                <c:pt idx="24649">
                  <c:v>0.68300000000000005</c:v>
                </c:pt>
                <c:pt idx="24650">
                  <c:v>0.58899999999999997</c:v>
                </c:pt>
                <c:pt idx="24651">
                  <c:v>0.58399999999999996</c:v>
                </c:pt>
                <c:pt idx="24652">
                  <c:v>0.60299999999999998</c:v>
                </c:pt>
                <c:pt idx="24653">
                  <c:v>0.59199999999999997</c:v>
                </c:pt>
                <c:pt idx="24654">
                  <c:v>0.58099999999999996</c:v>
                </c:pt>
                <c:pt idx="24655">
                  <c:v>0.57099999999999995</c:v>
                </c:pt>
                <c:pt idx="24656">
                  <c:v>0.56100000000000005</c:v>
                </c:pt>
                <c:pt idx="24657">
                  <c:v>0.55100000000000005</c:v>
                </c:pt>
                <c:pt idx="24658">
                  <c:v>0.54100000000000004</c:v>
                </c:pt>
                <c:pt idx="24659">
                  <c:v>0.53100000000000003</c:v>
                </c:pt>
                <c:pt idx="24660">
                  <c:v>0.52200000000000002</c:v>
                </c:pt>
                <c:pt idx="24661">
                  <c:v>0.51300000000000001</c:v>
                </c:pt>
                <c:pt idx="24662">
                  <c:v>0.68899999999999995</c:v>
                </c:pt>
                <c:pt idx="24663">
                  <c:v>0.67900000000000005</c:v>
                </c:pt>
                <c:pt idx="24664">
                  <c:v>0.58499999999999996</c:v>
                </c:pt>
                <c:pt idx="24665">
                  <c:v>0.59499999999999997</c:v>
                </c:pt>
                <c:pt idx="24666">
                  <c:v>0.6</c:v>
                </c:pt>
                <c:pt idx="24667">
                  <c:v>0.58899999999999997</c:v>
                </c:pt>
                <c:pt idx="24668">
                  <c:v>0.57799999999999996</c:v>
                </c:pt>
                <c:pt idx="24669">
                  <c:v>0.56699999999999995</c:v>
                </c:pt>
                <c:pt idx="24670">
                  <c:v>0.55700000000000005</c:v>
                </c:pt>
                <c:pt idx="24671">
                  <c:v>0.54700000000000004</c:v>
                </c:pt>
                <c:pt idx="24672">
                  <c:v>0.53700000000000003</c:v>
                </c:pt>
                <c:pt idx="24673">
                  <c:v>0.52800000000000002</c:v>
                </c:pt>
                <c:pt idx="24674">
                  <c:v>0.51800000000000002</c:v>
                </c:pt>
                <c:pt idx="24675">
                  <c:v>0.50900000000000001</c:v>
                </c:pt>
                <c:pt idx="24676">
                  <c:v>0.68400000000000005</c:v>
                </c:pt>
                <c:pt idx="24677">
                  <c:v>0.67400000000000004</c:v>
                </c:pt>
                <c:pt idx="24678">
                  <c:v>0.65700000000000003</c:v>
                </c:pt>
                <c:pt idx="24679">
                  <c:v>0.64700000000000002</c:v>
                </c:pt>
                <c:pt idx="24680">
                  <c:v>0.59599999999999997</c:v>
                </c:pt>
                <c:pt idx="24681">
                  <c:v>0.58499999999999996</c:v>
                </c:pt>
                <c:pt idx="24682">
                  <c:v>0.57399999999999995</c:v>
                </c:pt>
                <c:pt idx="24683">
                  <c:v>0.56299999999999994</c:v>
                </c:pt>
                <c:pt idx="24684">
                  <c:v>0.55300000000000005</c:v>
                </c:pt>
                <c:pt idx="24685">
                  <c:v>0.54300000000000004</c:v>
                </c:pt>
                <c:pt idx="24686">
                  <c:v>0.53300000000000003</c:v>
                </c:pt>
                <c:pt idx="24687">
                  <c:v>0.52400000000000002</c:v>
                </c:pt>
                <c:pt idx="24688">
                  <c:v>0.51500000000000001</c:v>
                </c:pt>
                <c:pt idx="24689">
                  <c:v>0.50600000000000001</c:v>
                </c:pt>
                <c:pt idx="24690">
                  <c:v>0.497</c:v>
                </c:pt>
                <c:pt idx="24691">
                  <c:v>0.48799999999999999</c:v>
                </c:pt>
                <c:pt idx="24692">
                  <c:v>0.73</c:v>
                </c:pt>
                <c:pt idx="24693">
                  <c:v>0.72199999999999998</c:v>
                </c:pt>
                <c:pt idx="24694">
                  <c:v>0.73599999999999999</c:v>
                </c:pt>
                <c:pt idx="24695">
                  <c:v>0.72499999999999998</c:v>
                </c:pt>
                <c:pt idx="24696">
                  <c:v>0.68899999999999995</c:v>
                </c:pt>
                <c:pt idx="24697">
                  <c:v>0.66900000000000004</c:v>
                </c:pt>
                <c:pt idx="24698">
                  <c:v>0.66700000000000004</c:v>
                </c:pt>
                <c:pt idx="24699">
                  <c:v>0.65</c:v>
                </c:pt>
                <c:pt idx="24700">
                  <c:v>0.63600000000000001</c:v>
                </c:pt>
                <c:pt idx="24701">
                  <c:v>0.622</c:v>
                </c:pt>
                <c:pt idx="24702">
                  <c:v>0.59599999999999997</c:v>
                </c:pt>
                <c:pt idx="24703">
                  <c:v>0.58399999999999996</c:v>
                </c:pt>
                <c:pt idx="24704">
                  <c:v>0.82199999999999995</c:v>
                </c:pt>
                <c:pt idx="24705">
                  <c:v>0.78100000000000003</c:v>
                </c:pt>
                <c:pt idx="24706">
                  <c:v>0.68899999999999995</c:v>
                </c:pt>
                <c:pt idx="24707">
                  <c:v>0.66200000000000003</c:v>
                </c:pt>
                <c:pt idx="24708">
                  <c:v>0.67400000000000004</c:v>
                </c:pt>
                <c:pt idx="24709">
                  <c:v>0.65900000000000003</c:v>
                </c:pt>
                <c:pt idx="24710">
                  <c:v>0.64500000000000002</c:v>
                </c:pt>
                <c:pt idx="24711">
                  <c:v>0.63200000000000001</c:v>
                </c:pt>
                <c:pt idx="24712">
                  <c:v>0.61799999999999999</c:v>
                </c:pt>
                <c:pt idx="24713">
                  <c:v>0.60499999999999998</c:v>
                </c:pt>
                <c:pt idx="24714">
                  <c:v>0.59199999999999997</c:v>
                </c:pt>
                <c:pt idx="24715">
                  <c:v>0.57999999999999996</c:v>
                </c:pt>
                <c:pt idx="24716">
                  <c:v>0.56799999999999995</c:v>
                </c:pt>
                <c:pt idx="24717">
                  <c:v>0.55700000000000005</c:v>
                </c:pt>
                <c:pt idx="24718">
                  <c:v>0.77100000000000002</c:v>
                </c:pt>
                <c:pt idx="24719">
                  <c:v>0.73399999999999999</c:v>
                </c:pt>
                <c:pt idx="24720">
                  <c:v>0.69899999999999995</c:v>
                </c:pt>
                <c:pt idx="24721">
                  <c:v>0.68600000000000005</c:v>
                </c:pt>
                <c:pt idx="24722">
                  <c:v>0.66900000000000004</c:v>
                </c:pt>
                <c:pt idx="24723">
                  <c:v>0.65500000000000003</c:v>
                </c:pt>
                <c:pt idx="24724">
                  <c:v>0.64100000000000001</c:v>
                </c:pt>
                <c:pt idx="24725">
                  <c:v>0.627</c:v>
                </c:pt>
                <c:pt idx="24726">
                  <c:v>0.61399999999999999</c:v>
                </c:pt>
                <c:pt idx="24727">
                  <c:v>0.60099999999999998</c:v>
                </c:pt>
                <c:pt idx="24728">
                  <c:v>0.58799999999999997</c:v>
                </c:pt>
                <c:pt idx="24729">
                  <c:v>0.57599999999999996</c:v>
                </c:pt>
                <c:pt idx="24730">
                  <c:v>0.56399999999999995</c:v>
                </c:pt>
                <c:pt idx="24731">
                  <c:v>0.55300000000000005</c:v>
                </c:pt>
                <c:pt idx="24732">
                  <c:v>0.72</c:v>
                </c:pt>
                <c:pt idx="24733">
                  <c:v>0.70799999999999996</c:v>
                </c:pt>
                <c:pt idx="24734">
                  <c:v>0.69199999999999995</c:v>
                </c:pt>
                <c:pt idx="24735">
                  <c:v>0.68500000000000005</c:v>
                </c:pt>
                <c:pt idx="24736">
                  <c:v>0.66400000000000003</c:v>
                </c:pt>
                <c:pt idx="24737">
                  <c:v>0.65</c:v>
                </c:pt>
                <c:pt idx="24738">
                  <c:v>0.63600000000000001</c:v>
                </c:pt>
                <c:pt idx="24739">
                  <c:v>0.623</c:v>
                </c:pt>
                <c:pt idx="24740">
                  <c:v>0.61</c:v>
                </c:pt>
                <c:pt idx="24741">
                  <c:v>0.59699999999999998</c:v>
                </c:pt>
                <c:pt idx="24742">
                  <c:v>0.58399999999999996</c:v>
                </c:pt>
                <c:pt idx="24743">
                  <c:v>0.57199999999999995</c:v>
                </c:pt>
                <c:pt idx="24744">
                  <c:v>0.56000000000000005</c:v>
                </c:pt>
                <c:pt idx="24745">
                  <c:v>0.54900000000000004</c:v>
                </c:pt>
                <c:pt idx="24746">
                  <c:v>0.53700000000000003</c:v>
                </c:pt>
                <c:pt idx="24747">
                  <c:v>0.52700000000000002</c:v>
                </c:pt>
                <c:pt idx="24748">
                  <c:v>0.754</c:v>
                </c:pt>
                <c:pt idx="24749">
                  <c:v>0.71399999999999997</c:v>
                </c:pt>
                <c:pt idx="24750">
                  <c:v>0.76</c:v>
                </c:pt>
                <c:pt idx="24751">
                  <c:v>0.749</c:v>
                </c:pt>
                <c:pt idx="24752">
                  <c:v>0.68100000000000005</c:v>
                </c:pt>
                <c:pt idx="24753">
                  <c:v>0.66400000000000003</c:v>
                </c:pt>
                <c:pt idx="24754">
                  <c:v>0.66700000000000004</c:v>
                </c:pt>
                <c:pt idx="24755">
                  <c:v>0.65200000000000002</c:v>
                </c:pt>
                <c:pt idx="24756">
                  <c:v>0.63800000000000001</c:v>
                </c:pt>
                <c:pt idx="24757">
                  <c:v>0.624</c:v>
                </c:pt>
                <c:pt idx="24758">
                  <c:v>0.59799999999999998</c:v>
                </c:pt>
                <c:pt idx="24759">
                  <c:v>0.58499999999999996</c:v>
                </c:pt>
                <c:pt idx="24760">
                  <c:v>0.80100000000000005</c:v>
                </c:pt>
                <c:pt idx="24761">
                  <c:v>0.76200000000000001</c:v>
                </c:pt>
                <c:pt idx="24762">
                  <c:v>0.72099999999999997</c:v>
                </c:pt>
                <c:pt idx="24763">
                  <c:v>0.69399999999999995</c:v>
                </c:pt>
                <c:pt idx="24764">
                  <c:v>0.67500000000000004</c:v>
                </c:pt>
                <c:pt idx="24765">
                  <c:v>0.66200000000000003</c:v>
                </c:pt>
                <c:pt idx="24766">
                  <c:v>0.64800000000000002</c:v>
                </c:pt>
                <c:pt idx="24767">
                  <c:v>0.63400000000000001</c:v>
                </c:pt>
                <c:pt idx="24768">
                  <c:v>0.62</c:v>
                </c:pt>
                <c:pt idx="24769">
                  <c:v>0.60699999999999998</c:v>
                </c:pt>
                <c:pt idx="24770">
                  <c:v>0.59399999999999997</c:v>
                </c:pt>
                <c:pt idx="24771">
                  <c:v>0.58099999999999996</c:v>
                </c:pt>
                <c:pt idx="24772">
                  <c:v>0.56899999999999995</c:v>
                </c:pt>
                <c:pt idx="24773">
                  <c:v>0.55700000000000005</c:v>
                </c:pt>
                <c:pt idx="24774">
                  <c:v>0.747</c:v>
                </c:pt>
                <c:pt idx="24775">
                  <c:v>0.71599999999999997</c:v>
                </c:pt>
                <c:pt idx="24776">
                  <c:v>0.69799999999999995</c:v>
                </c:pt>
                <c:pt idx="24777">
                  <c:v>0.68799999999999994</c:v>
                </c:pt>
                <c:pt idx="24778">
                  <c:v>0.67100000000000004</c:v>
                </c:pt>
                <c:pt idx="24779">
                  <c:v>0.65700000000000003</c:v>
                </c:pt>
                <c:pt idx="24780">
                  <c:v>0.64300000000000002</c:v>
                </c:pt>
                <c:pt idx="24781">
                  <c:v>0.629</c:v>
                </c:pt>
                <c:pt idx="24782">
                  <c:v>0.61599999999999999</c:v>
                </c:pt>
                <c:pt idx="24783">
                  <c:v>0.60299999999999998</c:v>
                </c:pt>
                <c:pt idx="24784">
                  <c:v>0.59</c:v>
                </c:pt>
                <c:pt idx="24785">
                  <c:v>0.57699999999999996</c:v>
                </c:pt>
                <c:pt idx="24786">
                  <c:v>0.56499999999999995</c:v>
                </c:pt>
                <c:pt idx="24787">
                  <c:v>0.55300000000000005</c:v>
                </c:pt>
                <c:pt idx="24788">
                  <c:v>0.71899999999999997</c:v>
                </c:pt>
                <c:pt idx="24789">
                  <c:v>0.70899999999999996</c:v>
                </c:pt>
                <c:pt idx="24790">
                  <c:v>0.69299999999999995</c:v>
                </c:pt>
                <c:pt idx="24791">
                  <c:v>0.68700000000000006</c:v>
                </c:pt>
                <c:pt idx="24792">
                  <c:v>0.67400000000000004</c:v>
                </c:pt>
                <c:pt idx="24793">
                  <c:v>0.66</c:v>
                </c:pt>
                <c:pt idx="24794">
                  <c:v>0.63800000000000001</c:v>
                </c:pt>
                <c:pt idx="24795">
                  <c:v>0.625</c:v>
                </c:pt>
                <c:pt idx="24796">
                  <c:v>0.61099999999999999</c:v>
                </c:pt>
                <c:pt idx="24797">
                  <c:v>0.59799999999999998</c:v>
                </c:pt>
                <c:pt idx="24798">
                  <c:v>0.58499999999999996</c:v>
                </c:pt>
                <c:pt idx="24799">
                  <c:v>0.57299999999999995</c:v>
                </c:pt>
                <c:pt idx="24800">
                  <c:v>0.56100000000000005</c:v>
                </c:pt>
                <c:pt idx="24801">
                  <c:v>0.54900000000000004</c:v>
                </c:pt>
                <c:pt idx="24802">
                  <c:v>0.53800000000000003</c:v>
                </c:pt>
                <c:pt idx="24803">
                  <c:v>0.52700000000000002</c:v>
                </c:pt>
                <c:pt idx="24804">
                  <c:v>0.753</c:v>
                </c:pt>
                <c:pt idx="24805">
                  <c:v>0.71399999999999997</c:v>
                </c:pt>
                <c:pt idx="24806">
                  <c:v>0.75800000000000001</c:v>
                </c:pt>
                <c:pt idx="24807">
                  <c:v>0.748</c:v>
                </c:pt>
                <c:pt idx="24808">
                  <c:v>0.60899999999999999</c:v>
                </c:pt>
                <c:pt idx="24809">
                  <c:v>0.63300000000000001</c:v>
                </c:pt>
                <c:pt idx="24810">
                  <c:v>0.64100000000000001</c:v>
                </c:pt>
                <c:pt idx="24811">
                  <c:v>0.629</c:v>
                </c:pt>
                <c:pt idx="24812">
                  <c:v>0.61699999999999999</c:v>
                </c:pt>
                <c:pt idx="24813">
                  <c:v>0.60399999999999998</c:v>
                </c:pt>
                <c:pt idx="24814">
                  <c:v>0.57999999999999996</c:v>
                </c:pt>
                <c:pt idx="24815">
                  <c:v>0.56799999999999995</c:v>
                </c:pt>
                <c:pt idx="24816">
                  <c:v>0.72599999999999998</c:v>
                </c:pt>
                <c:pt idx="24817">
                  <c:v>0.7</c:v>
                </c:pt>
                <c:pt idx="24818">
                  <c:v>0.69</c:v>
                </c:pt>
                <c:pt idx="24819">
                  <c:v>0.621</c:v>
                </c:pt>
                <c:pt idx="24820">
                  <c:v>0.64800000000000002</c:v>
                </c:pt>
                <c:pt idx="24821">
                  <c:v>0.63700000000000001</c:v>
                </c:pt>
                <c:pt idx="24822">
                  <c:v>0.625</c:v>
                </c:pt>
                <c:pt idx="24823">
                  <c:v>0.61299999999999999</c:v>
                </c:pt>
                <c:pt idx="24824">
                  <c:v>0.6</c:v>
                </c:pt>
                <c:pt idx="24825">
                  <c:v>0.58799999999999997</c:v>
                </c:pt>
                <c:pt idx="24826">
                  <c:v>0.57599999999999996</c:v>
                </c:pt>
                <c:pt idx="24827">
                  <c:v>0.56399999999999995</c:v>
                </c:pt>
                <c:pt idx="24828">
                  <c:v>0.55300000000000005</c:v>
                </c:pt>
                <c:pt idx="24829">
                  <c:v>0.54200000000000004</c:v>
                </c:pt>
                <c:pt idx="24830">
                  <c:v>0.71</c:v>
                </c:pt>
                <c:pt idx="24831">
                  <c:v>0.69499999999999995</c:v>
                </c:pt>
                <c:pt idx="24832">
                  <c:v>0.68500000000000005</c:v>
                </c:pt>
                <c:pt idx="24833">
                  <c:v>0.63400000000000001</c:v>
                </c:pt>
                <c:pt idx="24834">
                  <c:v>0.66</c:v>
                </c:pt>
                <c:pt idx="24835">
                  <c:v>0.64400000000000002</c:v>
                </c:pt>
                <c:pt idx="24836">
                  <c:v>0.621</c:v>
                </c:pt>
                <c:pt idx="24837">
                  <c:v>0.60899999999999999</c:v>
                </c:pt>
                <c:pt idx="24838">
                  <c:v>0.59599999999999997</c:v>
                </c:pt>
                <c:pt idx="24839">
                  <c:v>0.58399999999999996</c:v>
                </c:pt>
                <c:pt idx="24840">
                  <c:v>0.57199999999999995</c:v>
                </c:pt>
                <c:pt idx="24841">
                  <c:v>0.56000000000000005</c:v>
                </c:pt>
                <c:pt idx="24842">
                  <c:v>0.54900000000000004</c:v>
                </c:pt>
                <c:pt idx="24843">
                  <c:v>0.53800000000000003</c:v>
                </c:pt>
                <c:pt idx="24844">
                  <c:v>0.70499999999999996</c:v>
                </c:pt>
                <c:pt idx="24845">
                  <c:v>0.69</c:v>
                </c:pt>
                <c:pt idx="24846">
                  <c:v>0.72299999999999998</c:v>
                </c:pt>
                <c:pt idx="24847">
                  <c:v>0.66400000000000003</c:v>
                </c:pt>
                <c:pt idx="24848">
                  <c:v>0.65500000000000003</c:v>
                </c:pt>
                <c:pt idx="24849">
                  <c:v>0.64</c:v>
                </c:pt>
                <c:pt idx="24850">
                  <c:v>0.61599999999999999</c:v>
                </c:pt>
                <c:pt idx="24851">
                  <c:v>0.60499999999999998</c:v>
                </c:pt>
                <c:pt idx="24852">
                  <c:v>0.59199999999999997</c:v>
                </c:pt>
                <c:pt idx="24853">
                  <c:v>0.57999999999999996</c:v>
                </c:pt>
                <c:pt idx="24854">
                  <c:v>0.56799999999999995</c:v>
                </c:pt>
                <c:pt idx="24855">
                  <c:v>0.55600000000000005</c:v>
                </c:pt>
                <c:pt idx="24856">
                  <c:v>0.54500000000000004</c:v>
                </c:pt>
                <c:pt idx="24857">
                  <c:v>0.53400000000000003</c:v>
                </c:pt>
                <c:pt idx="24858">
                  <c:v>0.52400000000000002</c:v>
                </c:pt>
                <c:pt idx="24859">
                  <c:v>0.51400000000000001</c:v>
                </c:pt>
                <c:pt idx="24860">
                  <c:v>0.71</c:v>
                </c:pt>
                <c:pt idx="24861">
                  <c:v>0.73399999999999999</c:v>
                </c:pt>
                <c:pt idx="24862">
                  <c:v>0.75800000000000001</c:v>
                </c:pt>
                <c:pt idx="24863">
                  <c:v>0.73899999999999999</c:v>
                </c:pt>
                <c:pt idx="24864">
                  <c:v>0.64300000000000002</c:v>
                </c:pt>
                <c:pt idx="24865">
                  <c:v>0.56999999999999995</c:v>
                </c:pt>
                <c:pt idx="24866">
                  <c:v>0.57599999999999996</c:v>
                </c:pt>
                <c:pt idx="24867">
                  <c:v>0.56699999999999995</c:v>
                </c:pt>
                <c:pt idx="24868">
                  <c:v>0.55900000000000005</c:v>
                </c:pt>
                <c:pt idx="24869">
                  <c:v>0.55000000000000004</c:v>
                </c:pt>
                <c:pt idx="24870">
                  <c:v>0.53100000000000003</c:v>
                </c:pt>
                <c:pt idx="24871">
                  <c:v>0.52200000000000002</c:v>
                </c:pt>
                <c:pt idx="24872">
                  <c:v>0.71799999999999997</c:v>
                </c:pt>
                <c:pt idx="24873">
                  <c:v>0.66100000000000003</c:v>
                </c:pt>
                <c:pt idx="24874">
                  <c:v>0.65200000000000002</c:v>
                </c:pt>
                <c:pt idx="24875">
                  <c:v>0.63900000000000001</c:v>
                </c:pt>
                <c:pt idx="24876">
                  <c:v>0.58199999999999996</c:v>
                </c:pt>
                <c:pt idx="24877">
                  <c:v>0.57299999999999995</c:v>
                </c:pt>
                <c:pt idx="24878">
                  <c:v>0.56499999999999995</c:v>
                </c:pt>
                <c:pt idx="24879">
                  <c:v>0.55500000000000005</c:v>
                </c:pt>
                <c:pt idx="24880">
                  <c:v>0.54600000000000004</c:v>
                </c:pt>
                <c:pt idx="24881">
                  <c:v>0.53700000000000003</c:v>
                </c:pt>
                <c:pt idx="24882">
                  <c:v>0.52700000000000002</c:v>
                </c:pt>
                <c:pt idx="24883">
                  <c:v>0.51800000000000002</c:v>
                </c:pt>
                <c:pt idx="24884">
                  <c:v>0.50900000000000001</c:v>
                </c:pt>
                <c:pt idx="24885">
                  <c:v>0.5</c:v>
                </c:pt>
                <c:pt idx="24886">
                  <c:v>0.71199999999999997</c:v>
                </c:pt>
                <c:pt idx="24887">
                  <c:v>0.65600000000000003</c:v>
                </c:pt>
                <c:pt idx="24888">
                  <c:v>0.64800000000000002</c:v>
                </c:pt>
                <c:pt idx="24889">
                  <c:v>0.63400000000000001</c:v>
                </c:pt>
                <c:pt idx="24890">
                  <c:v>0.59699999999999998</c:v>
                </c:pt>
                <c:pt idx="24891">
                  <c:v>0.58299999999999996</c:v>
                </c:pt>
                <c:pt idx="24892">
                  <c:v>0.56100000000000005</c:v>
                </c:pt>
                <c:pt idx="24893">
                  <c:v>0.55100000000000005</c:v>
                </c:pt>
                <c:pt idx="24894">
                  <c:v>0.54200000000000004</c:v>
                </c:pt>
                <c:pt idx="24895">
                  <c:v>0.53300000000000003</c:v>
                </c:pt>
                <c:pt idx="24896">
                  <c:v>0.52400000000000002</c:v>
                </c:pt>
                <c:pt idx="24897">
                  <c:v>0.51500000000000001</c:v>
                </c:pt>
                <c:pt idx="24898">
                  <c:v>0.50600000000000001</c:v>
                </c:pt>
                <c:pt idx="24899">
                  <c:v>0.497</c:v>
                </c:pt>
                <c:pt idx="24900">
                  <c:v>0.70699999999999996</c:v>
                </c:pt>
                <c:pt idx="24901">
                  <c:v>0.65100000000000002</c:v>
                </c:pt>
                <c:pt idx="24902">
                  <c:v>0.67100000000000004</c:v>
                </c:pt>
                <c:pt idx="24903">
                  <c:v>0.65500000000000003</c:v>
                </c:pt>
                <c:pt idx="24904">
                  <c:v>0.59299999999999997</c:v>
                </c:pt>
                <c:pt idx="24905">
                  <c:v>0.57899999999999996</c:v>
                </c:pt>
                <c:pt idx="24906">
                  <c:v>0.55800000000000005</c:v>
                </c:pt>
                <c:pt idx="24907">
                  <c:v>0.54700000000000004</c:v>
                </c:pt>
                <c:pt idx="24908">
                  <c:v>0.53900000000000003</c:v>
                </c:pt>
                <c:pt idx="24909">
                  <c:v>0.53</c:v>
                </c:pt>
                <c:pt idx="24910">
                  <c:v>0.52100000000000002</c:v>
                </c:pt>
                <c:pt idx="24911">
                  <c:v>0.51100000000000001</c:v>
                </c:pt>
                <c:pt idx="24912">
                  <c:v>0.503</c:v>
                </c:pt>
                <c:pt idx="24913">
                  <c:v>0.49399999999999999</c:v>
                </c:pt>
                <c:pt idx="24914">
                  <c:v>0.48499999999999999</c:v>
                </c:pt>
                <c:pt idx="24915">
                  <c:v>0.47699999999999998</c:v>
                </c:pt>
                <c:pt idx="24916">
                  <c:v>0.71099999999999997</c:v>
                </c:pt>
                <c:pt idx="24917">
                  <c:v>0.71699999999999997</c:v>
                </c:pt>
                <c:pt idx="24918">
                  <c:v>0.74099999999999999</c:v>
                </c:pt>
                <c:pt idx="24919">
                  <c:v>0.72199999999999998</c:v>
                </c:pt>
                <c:pt idx="24920">
                  <c:v>0.90500000000000003</c:v>
                </c:pt>
                <c:pt idx="24921">
                  <c:v>0.89</c:v>
                </c:pt>
                <c:pt idx="24922">
                  <c:v>0.84499999999999997</c:v>
                </c:pt>
                <c:pt idx="24923">
                  <c:v>0.82699999999999996</c:v>
                </c:pt>
                <c:pt idx="24924">
                  <c:v>0.78800000000000003</c:v>
                </c:pt>
                <c:pt idx="24925">
                  <c:v>0.74</c:v>
                </c:pt>
                <c:pt idx="24926">
                  <c:v>0.78400000000000003</c:v>
                </c:pt>
                <c:pt idx="24927">
                  <c:v>0.76200000000000001</c:v>
                </c:pt>
                <c:pt idx="24928">
                  <c:v>0.72199999999999998</c:v>
                </c:pt>
                <c:pt idx="24929">
                  <c:v>0.76600000000000001</c:v>
                </c:pt>
                <c:pt idx="24930">
                  <c:v>0.76700000000000002</c:v>
                </c:pt>
                <c:pt idx="24931">
                  <c:v>0.75700000000000001</c:v>
                </c:pt>
                <c:pt idx="24932">
                  <c:v>0.76100000000000001</c:v>
                </c:pt>
                <c:pt idx="24933">
                  <c:v>0.76700000000000002</c:v>
                </c:pt>
                <c:pt idx="24934">
                  <c:v>0.81100000000000005</c:v>
                </c:pt>
                <c:pt idx="24935">
                  <c:v>0.77400000000000002</c:v>
                </c:pt>
                <c:pt idx="24936">
                  <c:v>0.81699999999999995</c:v>
                </c:pt>
                <c:pt idx="24937">
                  <c:v>0.80600000000000005</c:v>
                </c:pt>
                <c:pt idx="24938">
                  <c:v>0.76900000000000002</c:v>
                </c:pt>
                <c:pt idx="24939">
                  <c:v>0.81200000000000006</c:v>
                </c:pt>
                <c:pt idx="24940">
                  <c:v>0.80100000000000005</c:v>
                </c:pt>
                <c:pt idx="24941">
                  <c:v>0.78700000000000003</c:v>
                </c:pt>
                <c:pt idx="24942">
                  <c:v>0.75900000000000001</c:v>
                </c:pt>
                <c:pt idx="24943">
                  <c:v>0.748</c:v>
                </c:pt>
                <c:pt idx="24944">
                  <c:v>0.78300000000000003</c:v>
                </c:pt>
                <c:pt idx="24945">
                  <c:v>0.754</c:v>
                </c:pt>
                <c:pt idx="24946">
                  <c:v>0.77800000000000002</c:v>
                </c:pt>
                <c:pt idx="24947">
                  <c:v>0.749</c:v>
                </c:pt>
                <c:pt idx="24948">
                  <c:v>0.77900000000000003</c:v>
                </c:pt>
                <c:pt idx="24949">
                  <c:v>0.78200000000000003</c:v>
                </c:pt>
                <c:pt idx="24950">
                  <c:v>0.77100000000000002</c:v>
                </c:pt>
                <c:pt idx="24951">
                  <c:v>0.78100000000000003</c:v>
                </c:pt>
                <c:pt idx="24952">
                  <c:v>0.96099999999999997</c:v>
                </c:pt>
                <c:pt idx="24953">
                  <c:v>0.96499999999999997</c:v>
                </c:pt>
                <c:pt idx="24954">
                  <c:v>0.95799999999999996</c:v>
                </c:pt>
                <c:pt idx="24955">
                  <c:v>0.97899999999999998</c:v>
                </c:pt>
                <c:pt idx="24956">
                  <c:v>0.94599999999999995</c:v>
                </c:pt>
                <c:pt idx="24957">
                  <c:v>0.90400000000000003</c:v>
                </c:pt>
                <c:pt idx="24958">
                  <c:v>0.90300000000000002</c:v>
                </c:pt>
                <c:pt idx="24959">
                  <c:v>0.875</c:v>
                </c:pt>
                <c:pt idx="24960">
                  <c:v>0.83699999999999997</c:v>
                </c:pt>
                <c:pt idx="24961">
                  <c:v>0.77200000000000002</c:v>
                </c:pt>
                <c:pt idx="24962">
                  <c:v>0.83</c:v>
                </c:pt>
                <c:pt idx="24963">
                  <c:v>0.80700000000000005</c:v>
                </c:pt>
                <c:pt idx="24964">
                  <c:v>0.78200000000000003</c:v>
                </c:pt>
                <c:pt idx="24965">
                  <c:v>0.77400000000000002</c:v>
                </c:pt>
                <c:pt idx="24966">
                  <c:v>0.76400000000000001</c:v>
                </c:pt>
                <c:pt idx="24967">
                  <c:v>0.77</c:v>
                </c:pt>
                <c:pt idx="24968">
                  <c:v>0.76900000000000002</c:v>
                </c:pt>
                <c:pt idx="24969">
                  <c:v>0.76</c:v>
                </c:pt>
                <c:pt idx="24970">
                  <c:v>0.76500000000000001</c:v>
                </c:pt>
                <c:pt idx="24971">
                  <c:v>0.76500000000000001</c:v>
                </c:pt>
                <c:pt idx="24972">
                  <c:v>0.77200000000000002</c:v>
                </c:pt>
                <c:pt idx="24973">
                  <c:v>0.66100000000000003</c:v>
                </c:pt>
                <c:pt idx="24974">
                  <c:v>0.77100000000000002</c:v>
                </c:pt>
                <c:pt idx="24975">
                  <c:v>0.76300000000000001</c:v>
                </c:pt>
                <c:pt idx="24976">
                  <c:v>0.65800000000000003</c:v>
                </c:pt>
                <c:pt idx="24977">
                  <c:v>0.76700000000000002</c:v>
                </c:pt>
                <c:pt idx="24978">
                  <c:v>0.71899999999999997</c:v>
                </c:pt>
                <c:pt idx="24979">
                  <c:v>0.78900000000000003</c:v>
                </c:pt>
                <c:pt idx="24980">
                  <c:v>0.71399999999999997</c:v>
                </c:pt>
                <c:pt idx="24981">
                  <c:v>0.78300000000000003</c:v>
                </c:pt>
                <c:pt idx="24982">
                  <c:v>0.78</c:v>
                </c:pt>
                <c:pt idx="24983">
                  <c:v>0.76800000000000002</c:v>
                </c:pt>
                <c:pt idx="24984">
                  <c:v>0.96399999999999997</c:v>
                </c:pt>
                <c:pt idx="24985">
                  <c:v>1.0149999999999999</c:v>
                </c:pt>
                <c:pt idx="24986">
                  <c:v>0.98099999999999998</c:v>
                </c:pt>
                <c:pt idx="24987">
                  <c:v>0.93799999999999994</c:v>
                </c:pt>
                <c:pt idx="24988">
                  <c:v>0.90800000000000003</c:v>
                </c:pt>
                <c:pt idx="24989">
                  <c:v>0.874</c:v>
                </c:pt>
                <c:pt idx="24990">
                  <c:v>0.86299999999999999</c:v>
                </c:pt>
                <c:pt idx="24991">
                  <c:v>0.83899999999999997</c:v>
                </c:pt>
                <c:pt idx="24992">
                  <c:v>0.80600000000000005</c:v>
                </c:pt>
                <c:pt idx="24993">
                  <c:v>0.745</c:v>
                </c:pt>
                <c:pt idx="24994">
                  <c:v>0.79600000000000004</c:v>
                </c:pt>
                <c:pt idx="24995">
                  <c:v>0.77500000000000002</c:v>
                </c:pt>
                <c:pt idx="24996">
                  <c:v>0.76800000000000002</c:v>
                </c:pt>
                <c:pt idx="24997">
                  <c:v>0.77100000000000002</c:v>
                </c:pt>
                <c:pt idx="24998">
                  <c:v>0.76100000000000001</c:v>
                </c:pt>
                <c:pt idx="24999">
                  <c:v>0.76800000000000002</c:v>
                </c:pt>
                <c:pt idx="25000">
                  <c:v>0.76600000000000001</c:v>
                </c:pt>
                <c:pt idx="25001">
                  <c:v>0.75700000000000001</c:v>
                </c:pt>
                <c:pt idx="25002">
                  <c:v>0.81699999999999995</c:v>
                </c:pt>
                <c:pt idx="25003">
                  <c:v>0.77900000000000003</c:v>
                </c:pt>
                <c:pt idx="25004">
                  <c:v>0.76900000000000002</c:v>
                </c:pt>
                <c:pt idx="25005">
                  <c:v>0.65700000000000003</c:v>
                </c:pt>
                <c:pt idx="25006">
                  <c:v>0.76800000000000002</c:v>
                </c:pt>
                <c:pt idx="25007">
                  <c:v>0.76</c:v>
                </c:pt>
                <c:pt idx="25008">
                  <c:v>0.65400000000000003</c:v>
                </c:pt>
                <c:pt idx="25009">
                  <c:v>0.79</c:v>
                </c:pt>
                <c:pt idx="25010">
                  <c:v>0.71499999999999997</c:v>
                </c:pt>
                <c:pt idx="25011">
                  <c:v>0.78500000000000003</c:v>
                </c:pt>
                <c:pt idx="25012">
                  <c:v>0.71099999999999997</c:v>
                </c:pt>
                <c:pt idx="25013">
                  <c:v>0.78</c:v>
                </c:pt>
                <c:pt idx="25014">
                  <c:v>0.77700000000000002</c:v>
                </c:pt>
                <c:pt idx="25015">
                  <c:v>0.76500000000000001</c:v>
                </c:pt>
                <c:pt idx="25016">
                  <c:v>0.96199999999999997</c:v>
                </c:pt>
                <c:pt idx="25017">
                  <c:v>0.92200000000000004</c:v>
                </c:pt>
                <c:pt idx="25018">
                  <c:v>0.89400000000000002</c:v>
                </c:pt>
                <c:pt idx="25019">
                  <c:v>0.85199999999999998</c:v>
                </c:pt>
                <c:pt idx="25020">
                  <c:v>0.82799999999999996</c:v>
                </c:pt>
                <c:pt idx="25021">
                  <c:v>0.81</c:v>
                </c:pt>
                <c:pt idx="25022">
                  <c:v>0.78600000000000003</c:v>
                </c:pt>
                <c:pt idx="25023">
                  <c:v>0.76600000000000001</c:v>
                </c:pt>
                <c:pt idx="25024">
                  <c:v>0.76300000000000001</c:v>
                </c:pt>
                <c:pt idx="25025">
                  <c:v>0.77300000000000002</c:v>
                </c:pt>
                <c:pt idx="25026">
                  <c:v>0.76500000000000001</c:v>
                </c:pt>
                <c:pt idx="25027">
                  <c:v>0.75600000000000001</c:v>
                </c:pt>
                <c:pt idx="25028">
                  <c:v>0.76700000000000002</c:v>
                </c:pt>
                <c:pt idx="25029">
                  <c:v>0.75700000000000001</c:v>
                </c:pt>
                <c:pt idx="25030">
                  <c:v>0.76200000000000001</c:v>
                </c:pt>
                <c:pt idx="25031">
                  <c:v>0.80900000000000005</c:v>
                </c:pt>
                <c:pt idx="25032">
                  <c:v>0.77</c:v>
                </c:pt>
                <c:pt idx="25033">
                  <c:v>0.81899999999999995</c:v>
                </c:pt>
                <c:pt idx="25034">
                  <c:v>0.80400000000000005</c:v>
                </c:pt>
                <c:pt idx="25035">
                  <c:v>0.76500000000000001</c:v>
                </c:pt>
                <c:pt idx="25036">
                  <c:v>0.81399999999999995</c:v>
                </c:pt>
                <c:pt idx="25037">
                  <c:v>0.76400000000000001</c:v>
                </c:pt>
                <c:pt idx="25038">
                  <c:v>0.78300000000000003</c:v>
                </c:pt>
                <c:pt idx="25039">
                  <c:v>0.753</c:v>
                </c:pt>
                <c:pt idx="25040">
                  <c:v>0.78700000000000003</c:v>
                </c:pt>
                <c:pt idx="25041">
                  <c:v>0.77800000000000002</c:v>
                </c:pt>
                <c:pt idx="25042">
                  <c:v>0.78200000000000003</c:v>
                </c:pt>
                <c:pt idx="25043">
                  <c:v>0.77300000000000002</c:v>
                </c:pt>
                <c:pt idx="25044">
                  <c:v>0.77700000000000002</c:v>
                </c:pt>
                <c:pt idx="25045">
                  <c:v>0.76800000000000002</c:v>
                </c:pt>
                <c:pt idx="25046">
                  <c:v>0.76400000000000001</c:v>
                </c:pt>
                <c:pt idx="25047">
                  <c:v>0.78700000000000003</c:v>
                </c:pt>
                <c:pt idx="25048">
                  <c:v>0.75600000000000001</c:v>
                </c:pt>
                <c:pt idx="25049">
                  <c:v>0.76</c:v>
                </c:pt>
                <c:pt idx="25050">
                  <c:v>0.751</c:v>
                </c:pt>
                <c:pt idx="25051">
                  <c:v>0.755</c:v>
                </c:pt>
                <c:pt idx="25052">
                  <c:v>0.746</c:v>
                </c:pt>
                <c:pt idx="25053">
                  <c:v>0.74299999999999999</c:v>
                </c:pt>
                <c:pt idx="25054">
                  <c:v>0.76500000000000001</c:v>
                </c:pt>
                <c:pt idx="25055">
                  <c:v>0.755</c:v>
                </c:pt>
                <c:pt idx="25056">
                  <c:v>0.73799999999999999</c:v>
                </c:pt>
                <c:pt idx="25057">
                  <c:v>0.79100000000000004</c:v>
                </c:pt>
                <c:pt idx="25058">
                  <c:v>0.76</c:v>
                </c:pt>
                <c:pt idx="25059">
                  <c:v>0.75</c:v>
                </c:pt>
                <c:pt idx="25060">
                  <c:v>0.78600000000000003</c:v>
                </c:pt>
                <c:pt idx="25061">
                  <c:v>0.79600000000000004</c:v>
                </c:pt>
                <c:pt idx="25062">
                  <c:v>0.78100000000000003</c:v>
                </c:pt>
                <c:pt idx="25063">
                  <c:v>0.75</c:v>
                </c:pt>
                <c:pt idx="25064">
                  <c:v>0.79100000000000004</c:v>
                </c:pt>
                <c:pt idx="25065">
                  <c:v>0.747</c:v>
                </c:pt>
                <c:pt idx="25066">
                  <c:v>0.745</c:v>
                </c:pt>
                <c:pt idx="25067">
                  <c:v>0.74399999999999999</c:v>
                </c:pt>
                <c:pt idx="25068">
                  <c:v>0.74199999999999999</c:v>
                </c:pt>
                <c:pt idx="25069">
                  <c:v>0.74399999999999999</c:v>
                </c:pt>
                <c:pt idx="25070">
                  <c:v>0.73499999999999999</c:v>
                </c:pt>
                <c:pt idx="25071">
                  <c:v>0.75900000000000001</c:v>
                </c:pt>
                <c:pt idx="25072">
                  <c:v>0.77700000000000002</c:v>
                </c:pt>
                <c:pt idx="25073">
                  <c:v>0.76700000000000002</c:v>
                </c:pt>
                <c:pt idx="25074">
                  <c:v>0.77200000000000002</c:v>
                </c:pt>
                <c:pt idx="25075">
                  <c:v>0.76100000000000001</c:v>
                </c:pt>
                <c:pt idx="25076">
                  <c:v>0.76700000000000002</c:v>
                </c:pt>
                <c:pt idx="25077">
                  <c:v>0.75600000000000001</c:v>
                </c:pt>
                <c:pt idx="25078">
                  <c:v>0.76300000000000001</c:v>
                </c:pt>
                <c:pt idx="25079">
                  <c:v>0.76300000000000001</c:v>
                </c:pt>
                <c:pt idx="25080">
                  <c:v>0.89300000000000002</c:v>
                </c:pt>
                <c:pt idx="25081">
                  <c:v>0.83499999999999996</c:v>
                </c:pt>
                <c:pt idx="25082">
                  <c:v>0.78300000000000003</c:v>
                </c:pt>
                <c:pt idx="25083">
                  <c:v>0.78</c:v>
                </c:pt>
                <c:pt idx="25084">
                  <c:v>0.73399999999999999</c:v>
                </c:pt>
                <c:pt idx="25085">
                  <c:v>0.75900000000000001</c:v>
                </c:pt>
                <c:pt idx="25086">
                  <c:v>0.71899999999999997</c:v>
                </c:pt>
                <c:pt idx="25087">
                  <c:v>0.754</c:v>
                </c:pt>
                <c:pt idx="25088">
                  <c:v>0.71399999999999997</c:v>
                </c:pt>
                <c:pt idx="25089">
                  <c:v>0.749</c:v>
                </c:pt>
                <c:pt idx="25090">
                  <c:v>0.74399999999999999</c:v>
                </c:pt>
                <c:pt idx="25091">
                  <c:v>0.75900000000000001</c:v>
                </c:pt>
                <c:pt idx="25092">
                  <c:v>0.73899999999999999</c:v>
                </c:pt>
                <c:pt idx="25093">
                  <c:v>0.754</c:v>
                </c:pt>
                <c:pt idx="25094">
                  <c:v>0.73399999999999999</c:v>
                </c:pt>
                <c:pt idx="25095">
                  <c:v>0.749</c:v>
                </c:pt>
                <c:pt idx="25096">
                  <c:v>0.76800000000000002</c:v>
                </c:pt>
                <c:pt idx="25097">
                  <c:v>0.74399999999999999</c:v>
                </c:pt>
                <c:pt idx="25098">
                  <c:v>0.76300000000000001</c:v>
                </c:pt>
                <c:pt idx="25099">
                  <c:v>0.73899999999999999</c:v>
                </c:pt>
                <c:pt idx="25100">
                  <c:v>0.95699999999999996</c:v>
                </c:pt>
                <c:pt idx="25101">
                  <c:v>0.95299999999999996</c:v>
                </c:pt>
                <c:pt idx="25102">
                  <c:v>0.96099999999999997</c:v>
                </c:pt>
                <c:pt idx="25103">
                  <c:v>0.94</c:v>
                </c:pt>
                <c:pt idx="25104">
                  <c:v>0.89300000000000002</c:v>
                </c:pt>
                <c:pt idx="25105">
                  <c:v>0.871</c:v>
                </c:pt>
                <c:pt idx="25106">
                  <c:v>0.82799999999999996</c:v>
                </c:pt>
                <c:pt idx="25107">
                  <c:v>0.80400000000000005</c:v>
                </c:pt>
                <c:pt idx="25108">
                  <c:v>0.78300000000000003</c:v>
                </c:pt>
                <c:pt idx="25109">
                  <c:v>0.76</c:v>
                </c:pt>
                <c:pt idx="25110">
                  <c:v>0.76200000000000001</c:v>
                </c:pt>
                <c:pt idx="25111">
                  <c:v>0.75600000000000001</c:v>
                </c:pt>
                <c:pt idx="25112">
                  <c:v>0.75700000000000001</c:v>
                </c:pt>
                <c:pt idx="25113">
                  <c:v>0.80400000000000005</c:v>
                </c:pt>
                <c:pt idx="25114">
                  <c:v>0.76800000000000002</c:v>
                </c:pt>
                <c:pt idx="25115">
                  <c:v>0.79900000000000004</c:v>
                </c:pt>
                <c:pt idx="25116">
                  <c:v>0.76300000000000001</c:v>
                </c:pt>
                <c:pt idx="25117">
                  <c:v>0.79400000000000004</c:v>
                </c:pt>
                <c:pt idx="25118">
                  <c:v>0.75800000000000001</c:v>
                </c:pt>
                <c:pt idx="25119">
                  <c:v>0.748</c:v>
                </c:pt>
                <c:pt idx="25120">
                  <c:v>0.96199999999999997</c:v>
                </c:pt>
                <c:pt idx="25121">
                  <c:v>0.98</c:v>
                </c:pt>
                <c:pt idx="25122">
                  <c:v>0.94099999999999995</c:v>
                </c:pt>
                <c:pt idx="25123">
                  <c:v>0.90800000000000003</c:v>
                </c:pt>
                <c:pt idx="25124">
                  <c:v>0.871</c:v>
                </c:pt>
                <c:pt idx="25125">
                  <c:v>0.83899999999999997</c:v>
                </c:pt>
                <c:pt idx="25126">
                  <c:v>0.80400000000000005</c:v>
                </c:pt>
                <c:pt idx="25127">
                  <c:v>0.77300000000000002</c:v>
                </c:pt>
                <c:pt idx="25128">
                  <c:v>0.76800000000000002</c:v>
                </c:pt>
                <c:pt idx="25129">
                  <c:v>0.76100000000000001</c:v>
                </c:pt>
                <c:pt idx="25130">
                  <c:v>0.76300000000000001</c:v>
                </c:pt>
                <c:pt idx="25131">
                  <c:v>0.75700000000000001</c:v>
                </c:pt>
                <c:pt idx="25132">
                  <c:v>0.75800000000000001</c:v>
                </c:pt>
                <c:pt idx="25133">
                  <c:v>0.80400000000000005</c:v>
                </c:pt>
                <c:pt idx="25134">
                  <c:v>0.76800000000000002</c:v>
                </c:pt>
                <c:pt idx="25135">
                  <c:v>0.79900000000000004</c:v>
                </c:pt>
                <c:pt idx="25136">
                  <c:v>0.76300000000000001</c:v>
                </c:pt>
                <c:pt idx="25137">
                  <c:v>0.79400000000000004</c:v>
                </c:pt>
                <c:pt idx="25138">
                  <c:v>0.75800000000000001</c:v>
                </c:pt>
                <c:pt idx="25139">
                  <c:v>0.748</c:v>
                </c:pt>
                <c:pt idx="25140">
                  <c:v>0.96</c:v>
                </c:pt>
                <c:pt idx="25141">
                  <c:v>0.89200000000000002</c:v>
                </c:pt>
                <c:pt idx="25142">
                  <c:v>0.85399999999999998</c:v>
                </c:pt>
                <c:pt idx="25143">
                  <c:v>0.82599999999999996</c:v>
                </c:pt>
                <c:pt idx="25144">
                  <c:v>0.80900000000000005</c:v>
                </c:pt>
                <c:pt idx="25145">
                  <c:v>0.76500000000000001</c:v>
                </c:pt>
                <c:pt idx="25146">
                  <c:v>0.76400000000000001</c:v>
                </c:pt>
                <c:pt idx="25147">
                  <c:v>0.75600000000000001</c:v>
                </c:pt>
                <c:pt idx="25148">
                  <c:v>0.75900000000000001</c:v>
                </c:pt>
                <c:pt idx="25149">
                  <c:v>0.752</c:v>
                </c:pt>
                <c:pt idx="25150">
                  <c:v>0.754</c:v>
                </c:pt>
                <c:pt idx="25151">
                  <c:v>0.79900000000000004</c:v>
                </c:pt>
                <c:pt idx="25152">
                  <c:v>0.76400000000000001</c:v>
                </c:pt>
                <c:pt idx="25153">
                  <c:v>0.79400000000000004</c:v>
                </c:pt>
                <c:pt idx="25154">
                  <c:v>0.75800000000000001</c:v>
                </c:pt>
                <c:pt idx="25155">
                  <c:v>0.78800000000000003</c:v>
                </c:pt>
                <c:pt idx="25156">
                  <c:v>0.753</c:v>
                </c:pt>
                <c:pt idx="25157">
                  <c:v>0.74299999999999999</c:v>
                </c:pt>
                <c:pt idx="25158">
                  <c:v>0.748</c:v>
                </c:pt>
                <c:pt idx="25159">
                  <c:v>0.73799999999999999</c:v>
                </c:pt>
                <c:pt idx="25160">
                  <c:v>0.76</c:v>
                </c:pt>
                <c:pt idx="25161">
                  <c:v>0.755</c:v>
                </c:pt>
                <c:pt idx="25162">
                  <c:v>0.71899999999999997</c:v>
                </c:pt>
                <c:pt idx="25163">
                  <c:v>0.75</c:v>
                </c:pt>
                <c:pt idx="25164">
                  <c:v>0.748</c:v>
                </c:pt>
                <c:pt idx="25165">
                  <c:v>0.76</c:v>
                </c:pt>
                <c:pt idx="25166">
                  <c:v>0.74299999999999999</c:v>
                </c:pt>
                <c:pt idx="25167">
                  <c:v>0.755</c:v>
                </c:pt>
                <c:pt idx="25168">
                  <c:v>0.73799999999999999</c:v>
                </c:pt>
                <c:pt idx="25169">
                  <c:v>0.75</c:v>
                </c:pt>
                <c:pt idx="25170">
                  <c:v>0.73199999999999998</c:v>
                </c:pt>
                <c:pt idx="25171">
                  <c:v>0.74399999999999999</c:v>
                </c:pt>
                <c:pt idx="25172">
                  <c:v>0.76600000000000001</c:v>
                </c:pt>
                <c:pt idx="25173">
                  <c:v>0.73899999999999999</c:v>
                </c:pt>
                <c:pt idx="25174">
                  <c:v>0.76100000000000001</c:v>
                </c:pt>
                <c:pt idx="25175">
                  <c:v>0.73399999999999999</c:v>
                </c:pt>
                <c:pt idx="25176">
                  <c:v>0.75600000000000001</c:v>
                </c:pt>
                <c:pt idx="25177">
                  <c:v>0.753</c:v>
                </c:pt>
                <c:pt idx="25178">
                  <c:v>0.72199999999999998</c:v>
                </c:pt>
                <c:pt idx="25179">
                  <c:v>0.748</c:v>
                </c:pt>
                <c:pt idx="25180">
                  <c:v>0.91</c:v>
                </c:pt>
                <c:pt idx="25181">
                  <c:v>0.84899999999999998</c:v>
                </c:pt>
                <c:pt idx="25182">
                  <c:v>0.89500000000000002</c:v>
                </c:pt>
                <c:pt idx="25183">
                  <c:v>0.84899999999999998</c:v>
                </c:pt>
                <c:pt idx="25184">
                  <c:v>0.79700000000000004</c:v>
                </c:pt>
                <c:pt idx="25185">
                  <c:v>0.75800000000000001</c:v>
                </c:pt>
                <c:pt idx="25186">
                  <c:v>0.83099999999999996</c:v>
                </c:pt>
                <c:pt idx="25187">
                  <c:v>0.79100000000000004</c:v>
                </c:pt>
                <c:pt idx="25188">
                  <c:v>0.77600000000000002</c:v>
                </c:pt>
                <c:pt idx="25189">
                  <c:v>0.71799999999999997</c:v>
                </c:pt>
                <c:pt idx="25190">
                  <c:v>0.78700000000000003</c:v>
                </c:pt>
                <c:pt idx="25191">
                  <c:v>0.76400000000000001</c:v>
                </c:pt>
                <c:pt idx="25192">
                  <c:v>0.75600000000000001</c:v>
                </c:pt>
                <c:pt idx="25193">
                  <c:v>0.76800000000000002</c:v>
                </c:pt>
                <c:pt idx="25194">
                  <c:v>0.77</c:v>
                </c:pt>
                <c:pt idx="25195">
                  <c:v>0.75900000000000001</c:v>
                </c:pt>
                <c:pt idx="25196">
                  <c:v>0.76400000000000001</c:v>
                </c:pt>
                <c:pt idx="25197">
                  <c:v>0.76500000000000001</c:v>
                </c:pt>
                <c:pt idx="25198">
                  <c:v>0.754</c:v>
                </c:pt>
                <c:pt idx="25199">
                  <c:v>0.81299999999999994</c:v>
                </c:pt>
                <c:pt idx="25200">
                  <c:v>0.77600000000000002</c:v>
                </c:pt>
                <c:pt idx="25201">
                  <c:v>0.80800000000000005</c:v>
                </c:pt>
                <c:pt idx="25202">
                  <c:v>0.77100000000000002</c:v>
                </c:pt>
                <c:pt idx="25203">
                  <c:v>0.80300000000000005</c:v>
                </c:pt>
                <c:pt idx="25204">
                  <c:v>0.76600000000000001</c:v>
                </c:pt>
                <c:pt idx="25205">
                  <c:v>0.75600000000000001</c:v>
                </c:pt>
                <c:pt idx="25206">
                  <c:v>0.76100000000000001</c:v>
                </c:pt>
                <c:pt idx="25207">
                  <c:v>0.751</c:v>
                </c:pt>
                <c:pt idx="25208">
                  <c:v>0.75600000000000001</c:v>
                </c:pt>
                <c:pt idx="25209">
                  <c:v>0.96299999999999997</c:v>
                </c:pt>
                <c:pt idx="25210">
                  <c:v>1.002</c:v>
                </c:pt>
                <c:pt idx="25211">
                  <c:v>0.96599999999999997</c:v>
                </c:pt>
                <c:pt idx="25212">
                  <c:v>0.96</c:v>
                </c:pt>
                <c:pt idx="25213">
                  <c:v>0.98399999999999999</c:v>
                </c:pt>
                <c:pt idx="25214">
                  <c:v>0.92300000000000004</c:v>
                </c:pt>
                <c:pt idx="25215">
                  <c:v>0.97899999999999998</c:v>
                </c:pt>
                <c:pt idx="25216">
                  <c:v>0.94499999999999995</c:v>
                </c:pt>
                <c:pt idx="25217">
                  <c:v>0.91100000000000003</c:v>
                </c:pt>
                <c:pt idx="25218">
                  <c:v>0.85799999999999998</c:v>
                </c:pt>
                <c:pt idx="25219">
                  <c:v>0.90100000000000002</c:v>
                </c:pt>
                <c:pt idx="25220">
                  <c:v>0.874</c:v>
                </c:pt>
                <c:pt idx="25221">
                  <c:v>0.84099999999999997</c:v>
                </c:pt>
                <c:pt idx="25222">
                  <c:v>0.77</c:v>
                </c:pt>
                <c:pt idx="25223">
                  <c:v>0.82799999999999996</c:v>
                </c:pt>
                <c:pt idx="25224">
                  <c:v>0.80600000000000005</c:v>
                </c:pt>
                <c:pt idx="25225">
                  <c:v>0.78400000000000003</c:v>
                </c:pt>
                <c:pt idx="25226">
                  <c:v>0.78100000000000003</c:v>
                </c:pt>
                <c:pt idx="25227">
                  <c:v>0.76600000000000001</c:v>
                </c:pt>
                <c:pt idx="25228">
                  <c:v>0.76600000000000001</c:v>
                </c:pt>
                <c:pt idx="25229">
                  <c:v>0.77200000000000002</c:v>
                </c:pt>
                <c:pt idx="25230">
                  <c:v>0.76200000000000001</c:v>
                </c:pt>
                <c:pt idx="25231">
                  <c:v>0.76800000000000002</c:v>
                </c:pt>
                <c:pt idx="25232">
                  <c:v>0.77400000000000002</c:v>
                </c:pt>
                <c:pt idx="25233">
                  <c:v>0.81699999999999995</c:v>
                </c:pt>
                <c:pt idx="25234">
                  <c:v>0.77</c:v>
                </c:pt>
                <c:pt idx="25235">
                  <c:v>0.81200000000000006</c:v>
                </c:pt>
                <c:pt idx="25236">
                  <c:v>0.76500000000000001</c:v>
                </c:pt>
                <c:pt idx="25237">
                  <c:v>0.80600000000000005</c:v>
                </c:pt>
                <c:pt idx="25238">
                  <c:v>0.96399999999999997</c:v>
                </c:pt>
                <c:pt idx="25239">
                  <c:v>1.0049999999999999</c:v>
                </c:pt>
                <c:pt idx="25240">
                  <c:v>1.0109999999999999</c:v>
                </c:pt>
                <c:pt idx="25241">
                  <c:v>0.97699999999999998</c:v>
                </c:pt>
                <c:pt idx="25242">
                  <c:v>0.94499999999999995</c:v>
                </c:pt>
                <c:pt idx="25243">
                  <c:v>0.89400000000000002</c:v>
                </c:pt>
                <c:pt idx="25244">
                  <c:v>0.93300000000000005</c:v>
                </c:pt>
                <c:pt idx="25245">
                  <c:v>0.90400000000000003</c:v>
                </c:pt>
                <c:pt idx="25246">
                  <c:v>0.873</c:v>
                </c:pt>
                <c:pt idx="25247">
                  <c:v>0.82899999999999996</c:v>
                </c:pt>
                <c:pt idx="25248">
                  <c:v>0.85799999999999998</c:v>
                </c:pt>
                <c:pt idx="25249">
                  <c:v>0.83499999999999996</c:v>
                </c:pt>
                <c:pt idx="25250">
                  <c:v>0.80600000000000005</c:v>
                </c:pt>
                <c:pt idx="25251">
                  <c:v>0.74399999999999999</c:v>
                </c:pt>
                <c:pt idx="25252">
                  <c:v>0.79600000000000004</c:v>
                </c:pt>
                <c:pt idx="25253">
                  <c:v>0.77500000000000002</c:v>
                </c:pt>
                <c:pt idx="25254">
                  <c:v>0.76900000000000002</c:v>
                </c:pt>
                <c:pt idx="25255">
                  <c:v>0.77300000000000002</c:v>
                </c:pt>
                <c:pt idx="25256">
                  <c:v>0.76400000000000001</c:v>
                </c:pt>
                <c:pt idx="25257">
                  <c:v>0.76300000000000001</c:v>
                </c:pt>
                <c:pt idx="25258">
                  <c:v>0.76900000000000002</c:v>
                </c:pt>
                <c:pt idx="25259">
                  <c:v>0.75800000000000001</c:v>
                </c:pt>
                <c:pt idx="25260">
                  <c:v>0.81799999999999995</c:v>
                </c:pt>
                <c:pt idx="25261">
                  <c:v>0.77</c:v>
                </c:pt>
                <c:pt idx="25262">
                  <c:v>0.81299999999999994</c:v>
                </c:pt>
                <c:pt idx="25263">
                  <c:v>0.76500000000000001</c:v>
                </c:pt>
                <c:pt idx="25264">
                  <c:v>0.80800000000000005</c:v>
                </c:pt>
                <c:pt idx="25265">
                  <c:v>0.76100000000000001</c:v>
                </c:pt>
                <c:pt idx="25266">
                  <c:v>0.76</c:v>
                </c:pt>
                <c:pt idx="25267">
                  <c:v>0.95399999999999996</c:v>
                </c:pt>
                <c:pt idx="25268">
                  <c:v>0.91300000000000003</c:v>
                </c:pt>
                <c:pt idx="25269">
                  <c:v>0.91400000000000003</c:v>
                </c:pt>
                <c:pt idx="25270">
                  <c:v>0.88600000000000001</c:v>
                </c:pt>
                <c:pt idx="25271">
                  <c:v>0.84799999999999998</c:v>
                </c:pt>
                <c:pt idx="25272">
                  <c:v>0.80500000000000005</c:v>
                </c:pt>
                <c:pt idx="25273">
                  <c:v>0.84299999999999997</c:v>
                </c:pt>
                <c:pt idx="25274">
                  <c:v>0.82099999999999995</c:v>
                </c:pt>
                <c:pt idx="25275">
                  <c:v>0.80400000000000005</c:v>
                </c:pt>
                <c:pt idx="25276">
                  <c:v>0.76700000000000002</c:v>
                </c:pt>
                <c:pt idx="25277">
                  <c:v>0.78300000000000003</c:v>
                </c:pt>
                <c:pt idx="25278">
                  <c:v>0.76300000000000001</c:v>
                </c:pt>
                <c:pt idx="25279">
                  <c:v>0.76300000000000001</c:v>
                </c:pt>
                <c:pt idx="25280">
                  <c:v>0.75800000000000001</c:v>
                </c:pt>
                <c:pt idx="25281">
                  <c:v>0.76500000000000001</c:v>
                </c:pt>
                <c:pt idx="25282">
                  <c:v>0.75600000000000001</c:v>
                </c:pt>
                <c:pt idx="25283">
                  <c:v>0.753</c:v>
                </c:pt>
                <c:pt idx="25284">
                  <c:v>0.76</c:v>
                </c:pt>
                <c:pt idx="25285">
                  <c:v>0.751</c:v>
                </c:pt>
                <c:pt idx="25286">
                  <c:v>0.749</c:v>
                </c:pt>
                <c:pt idx="25287">
                  <c:v>0.80900000000000005</c:v>
                </c:pt>
                <c:pt idx="25288">
                  <c:v>0.76100000000000001</c:v>
                </c:pt>
                <c:pt idx="25289">
                  <c:v>0.80400000000000005</c:v>
                </c:pt>
                <c:pt idx="25290">
                  <c:v>0.75700000000000001</c:v>
                </c:pt>
                <c:pt idx="25291">
                  <c:v>0.79800000000000004</c:v>
                </c:pt>
                <c:pt idx="25292">
                  <c:v>0.752</c:v>
                </c:pt>
                <c:pt idx="25293">
                  <c:v>0.751</c:v>
                </c:pt>
                <c:pt idx="25294">
                  <c:v>0.77400000000000002</c:v>
                </c:pt>
                <c:pt idx="25295">
                  <c:v>0.746</c:v>
                </c:pt>
                <c:pt idx="25296">
                  <c:v>0.75700000000000001</c:v>
                </c:pt>
                <c:pt idx="25297">
                  <c:v>0.71599999999999997</c:v>
                </c:pt>
                <c:pt idx="25298">
                  <c:v>0.75800000000000001</c:v>
                </c:pt>
                <c:pt idx="25299">
                  <c:v>0.752</c:v>
                </c:pt>
                <c:pt idx="25300">
                  <c:v>0.71099999999999997</c:v>
                </c:pt>
                <c:pt idx="25301">
                  <c:v>0.70199999999999996</c:v>
                </c:pt>
                <c:pt idx="25302">
                  <c:v>0.753</c:v>
                </c:pt>
                <c:pt idx="25303">
                  <c:v>0.747</c:v>
                </c:pt>
                <c:pt idx="25304">
                  <c:v>0.74099999999999999</c:v>
                </c:pt>
                <c:pt idx="25305">
                  <c:v>0.73199999999999998</c:v>
                </c:pt>
                <c:pt idx="25306">
                  <c:v>0.76300000000000001</c:v>
                </c:pt>
                <c:pt idx="25307">
                  <c:v>0.748</c:v>
                </c:pt>
                <c:pt idx="25308">
                  <c:v>0.73599999999999999</c:v>
                </c:pt>
                <c:pt idx="25309">
                  <c:v>0.76800000000000002</c:v>
                </c:pt>
                <c:pt idx="25310">
                  <c:v>0.75800000000000001</c:v>
                </c:pt>
                <c:pt idx="25311">
                  <c:v>0.74299999999999999</c:v>
                </c:pt>
                <c:pt idx="25312">
                  <c:v>0.76300000000000001</c:v>
                </c:pt>
                <c:pt idx="25313">
                  <c:v>0.753</c:v>
                </c:pt>
                <c:pt idx="25314">
                  <c:v>0.73799999999999999</c:v>
                </c:pt>
                <c:pt idx="25315">
                  <c:v>0.75900000000000001</c:v>
                </c:pt>
                <c:pt idx="25316">
                  <c:v>0.748</c:v>
                </c:pt>
                <c:pt idx="25317">
                  <c:v>0.753</c:v>
                </c:pt>
                <c:pt idx="25318">
                  <c:v>0.74299999999999999</c:v>
                </c:pt>
                <c:pt idx="25319">
                  <c:v>0.748</c:v>
                </c:pt>
                <c:pt idx="25320">
                  <c:v>0.73799999999999999</c:v>
                </c:pt>
                <c:pt idx="25321">
                  <c:v>0.74299999999999999</c:v>
                </c:pt>
                <c:pt idx="25322">
                  <c:v>0.73299999999999998</c:v>
                </c:pt>
                <c:pt idx="25323">
                  <c:v>0.76300000000000001</c:v>
                </c:pt>
                <c:pt idx="25324">
                  <c:v>0.752</c:v>
                </c:pt>
                <c:pt idx="25325">
                  <c:v>0.81899999999999995</c:v>
                </c:pt>
                <c:pt idx="25326">
                  <c:v>0.77900000000000003</c:v>
                </c:pt>
                <c:pt idx="25327">
                  <c:v>0.77700000000000002</c:v>
                </c:pt>
                <c:pt idx="25328">
                  <c:v>0.76400000000000001</c:v>
                </c:pt>
                <c:pt idx="25329">
                  <c:v>0.76500000000000001</c:v>
                </c:pt>
                <c:pt idx="25330">
                  <c:v>0.754</c:v>
                </c:pt>
                <c:pt idx="25331">
                  <c:v>0.75900000000000001</c:v>
                </c:pt>
                <c:pt idx="25332">
                  <c:v>0.76500000000000001</c:v>
                </c:pt>
                <c:pt idx="25333">
                  <c:v>0.80800000000000005</c:v>
                </c:pt>
                <c:pt idx="25334">
                  <c:v>0.81499999999999995</c:v>
                </c:pt>
                <c:pt idx="25335">
                  <c:v>0.76800000000000002</c:v>
                </c:pt>
                <c:pt idx="25336">
                  <c:v>0.81</c:v>
                </c:pt>
                <c:pt idx="25337">
                  <c:v>0.79800000000000004</c:v>
                </c:pt>
                <c:pt idx="25338">
                  <c:v>0.76300000000000001</c:v>
                </c:pt>
                <c:pt idx="25339">
                  <c:v>0.80500000000000005</c:v>
                </c:pt>
                <c:pt idx="25340">
                  <c:v>0.78600000000000003</c:v>
                </c:pt>
                <c:pt idx="25341">
                  <c:v>0.75700000000000001</c:v>
                </c:pt>
                <c:pt idx="25342">
                  <c:v>0.78100000000000003</c:v>
                </c:pt>
                <c:pt idx="25343">
                  <c:v>0.77600000000000002</c:v>
                </c:pt>
                <c:pt idx="25344">
                  <c:v>0.747</c:v>
                </c:pt>
                <c:pt idx="25345">
                  <c:v>0.78100000000000003</c:v>
                </c:pt>
                <c:pt idx="25346">
                  <c:v>0.77800000000000002</c:v>
                </c:pt>
                <c:pt idx="25347">
                  <c:v>0.77800000000000002</c:v>
                </c:pt>
                <c:pt idx="25348">
                  <c:v>0.77300000000000002</c:v>
                </c:pt>
                <c:pt idx="25349">
                  <c:v>0.78</c:v>
                </c:pt>
                <c:pt idx="25350">
                  <c:v>0.75800000000000001</c:v>
                </c:pt>
                <c:pt idx="25351">
                  <c:v>0.98399999999999999</c:v>
                </c:pt>
                <c:pt idx="25352">
                  <c:v>0.94699999999999995</c:v>
                </c:pt>
                <c:pt idx="25353">
                  <c:v>0.90800000000000003</c:v>
                </c:pt>
                <c:pt idx="25354">
                  <c:v>0.78</c:v>
                </c:pt>
                <c:pt idx="25355">
                  <c:v>0.83599999999999997</c:v>
                </c:pt>
                <c:pt idx="25356">
                  <c:v>0.80900000000000005</c:v>
                </c:pt>
                <c:pt idx="25357">
                  <c:v>0.78200000000000003</c:v>
                </c:pt>
                <c:pt idx="25358">
                  <c:v>0.77200000000000002</c:v>
                </c:pt>
                <c:pt idx="25359">
                  <c:v>0.76200000000000001</c:v>
                </c:pt>
                <c:pt idx="25360">
                  <c:v>0.76700000000000002</c:v>
                </c:pt>
                <c:pt idx="25361">
                  <c:v>0.76700000000000002</c:v>
                </c:pt>
                <c:pt idx="25362">
                  <c:v>0.76300000000000001</c:v>
                </c:pt>
                <c:pt idx="25363">
                  <c:v>0.77</c:v>
                </c:pt>
                <c:pt idx="25364">
                  <c:v>0.66400000000000003</c:v>
                </c:pt>
                <c:pt idx="25365">
                  <c:v>0.77400000000000002</c:v>
                </c:pt>
                <c:pt idx="25366">
                  <c:v>0.66100000000000003</c:v>
                </c:pt>
                <c:pt idx="25367">
                  <c:v>0.77</c:v>
                </c:pt>
                <c:pt idx="25368">
                  <c:v>0.65700000000000003</c:v>
                </c:pt>
                <c:pt idx="25369">
                  <c:v>0.71799999999999997</c:v>
                </c:pt>
                <c:pt idx="25370">
                  <c:v>0.78700000000000003</c:v>
                </c:pt>
                <c:pt idx="25371">
                  <c:v>0.72099999999999997</c:v>
                </c:pt>
                <c:pt idx="25372">
                  <c:v>0.71299999999999997</c:v>
                </c:pt>
                <c:pt idx="25373">
                  <c:v>0.78600000000000003</c:v>
                </c:pt>
                <c:pt idx="25374">
                  <c:v>0.78100000000000003</c:v>
                </c:pt>
                <c:pt idx="25375">
                  <c:v>0.76600000000000001</c:v>
                </c:pt>
                <c:pt idx="25376">
                  <c:v>0.77700000000000002</c:v>
                </c:pt>
                <c:pt idx="25377">
                  <c:v>0.93</c:v>
                </c:pt>
                <c:pt idx="25378">
                  <c:v>0.89800000000000002</c:v>
                </c:pt>
                <c:pt idx="25379">
                  <c:v>0.85799999999999998</c:v>
                </c:pt>
                <c:pt idx="25380">
                  <c:v>0.73799999999999999</c:v>
                </c:pt>
                <c:pt idx="25381">
                  <c:v>0.79</c:v>
                </c:pt>
                <c:pt idx="25382">
                  <c:v>0.76600000000000001</c:v>
                </c:pt>
                <c:pt idx="25383">
                  <c:v>0.76100000000000001</c:v>
                </c:pt>
                <c:pt idx="25384">
                  <c:v>0.76500000000000001</c:v>
                </c:pt>
                <c:pt idx="25385">
                  <c:v>0.75600000000000001</c:v>
                </c:pt>
                <c:pt idx="25386">
                  <c:v>0.76</c:v>
                </c:pt>
                <c:pt idx="25387">
                  <c:v>0.76400000000000001</c:v>
                </c:pt>
                <c:pt idx="25388">
                  <c:v>0.77200000000000002</c:v>
                </c:pt>
                <c:pt idx="25389">
                  <c:v>0.76300000000000001</c:v>
                </c:pt>
                <c:pt idx="25390">
                  <c:v>0.77700000000000002</c:v>
                </c:pt>
                <c:pt idx="25391">
                  <c:v>0.76800000000000002</c:v>
                </c:pt>
                <c:pt idx="25392">
                  <c:v>0.77100000000000002</c:v>
                </c:pt>
                <c:pt idx="25393">
                  <c:v>0.76300000000000001</c:v>
                </c:pt>
                <c:pt idx="25394">
                  <c:v>0.76600000000000001</c:v>
                </c:pt>
                <c:pt idx="25395">
                  <c:v>0.78800000000000003</c:v>
                </c:pt>
                <c:pt idx="25396">
                  <c:v>0.78</c:v>
                </c:pt>
                <c:pt idx="25397">
                  <c:v>0.71299999999999997</c:v>
                </c:pt>
                <c:pt idx="25398">
                  <c:v>0.78300000000000003</c:v>
                </c:pt>
                <c:pt idx="25399">
                  <c:v>0.77800000000000002</c:v>
                </c:pt>
                <c:pt idx="25400">
                  <c:v>0.77300000000000002</c:v>
                </c:pt>
                <c:pt idx="25401">
                  <c:v>0.76400000000000001</c:v>
                </c:pt>
                <c:pt idx="25402">
                  <c:v>0.77700000000000002</c:v>
                </c:pt>
                <c:pt idx="25403">
                  <c:v>0.83099999999999996</c:v>
                </c:pt>
                <c:pt idx="25404">
                  <c:v>0.79600000000000004</c:v>
                </c:pt>
                <c:pt idx="25405">
                  <c:v>0.78100000000000003</c:v>
                </c:pt>
                <c:pt idx="25406">
                  <c:v>0.76400000000000001</c:v>
                </c:pt>
                <c:pt idx="25407">
                  <c:v>0.76600000000000001</c:v>
                </c:pt>
                <c:pt idx="25408">
                  <c:v>0.75700000000000001</c:v>
                </c:pt>
                <c:pt idx="25409">
                  <c:v>0.75900000000000001</c:v>
                </c:pt>
                <c:pt idx="25410">
                  <c:v>0.76300000000000001</c:v>
                </c:pt>
                <c:pt idx="25411">
                  <c:v>0.754</c:v>
                </c:pt>
                <c:pt idx="25412">
                  <c:v>0.81299999999999994</c:v>
                </c:pt>
                <c:pt idx="25413">
                  <c:v>0.76400000000000001</c:v>
                </c:pt>
                <c:pt idx="25414">
                  <c:v>0.80800000000000005</c:v>
                </c:pt>
                <c:pt idx="25415">
                  <c:v>0.79700000000000004</c:v>
                </c:pt>
                <c:pt idx="25416">
                  <c:v>0.75900000000000001</c:v>
                </c:pt>
                <c:pt idx="25417">
                  <c:v>0.80200000000000005</c:v>
                </c:pt>
                <c:pt idx="25418">
                  <c:v>0.755</c:v>
                </c:pt>
                <c:pt idx="25419">
                  <c:v>0.754</c:v>
                </c:pt>
                <c:pt idx="25420">
                  <c:v>0.77700000000000002</c:v>
                </c:pt>
                <c:pt idx="25421">
                  <c:v>0.77100000000000002</c:v>
                </c:pt>
                <c:pt idx="25422">
                  <c:v>0.74399999999999999</c:v>
                </c:pt>
                <c:pt idx="25423">
                  <c:v>0.77600000000000002</c:v>
                </c:pt>
                <c:pt idx="25424">
                  <c:v>0.76600000000000001</c:v>
                </c:pt>
                <c:pt idx="25425">
                  <c:v>0.77300000000000002</c:v>
                </c:pt>
                <c:pt idx="25426">
                  <c:v>0.76800000000000002</c:v>
                </c:pt>
                <c:pt idx="25427">
                  <c:v>0.77600000000000002</c:v>
                </c:pt>
                <c:pt idx="25428">
                  <c:v>0.753</c:v>
                </c:pt>
                <c:pt idx="25429">
                  <c:v>0.745</c:v>
                </c:pt>
                <c:pt idx="25430">
                  <c:v>0.73599999999999999</c:v>
                </c:pt>
                <c:pt idx="25431">
                  <c:v>0.74</c:v>
                </c:pt>
                <c:pt idx="25432">
                  <c:v>0.753</c:v>
                </c:pt>
                <c:pt idx="25433">
                  <c:v>0.73499999999999999</c:v>
                </c:pt>
                <c:pt idx="25434">
                  <c:v>0.72599999999999998</c:v>
                </c:pt>
                <c:pt idx="25435">
                  <c:v>0.748</c:v>
                </c:pt>
                <c:pt idx="25436">
                  <c:v>0.753</c:v>
                </c:pt>
                <c:pt idx="25437">
                  <c:v>0.74299999999999999</c:v>
                </c:pt>
                <c:pt idx="25438">
                  <c:v>0.747</c:v>
                </c:pt>
                <c:pt idx="25439">
                  <c:v>0.73699999999999999</c:v>
                </c:pt>
                <c:pt idx="25440">
                  <c:v>0.74199999999999999</c:v>
                </c:pt>
                <c:pt idx="25441">
                  <c:v>0.73199999999999998</c:v>
                </c:pt>
                <c:pt idx="25442">
                  <c:v>0.73199999999999998</c:v>
                </c:pt>
                <c:pt idx="25443">
                  <c:v>0.73699999999999999</c:v>
                </c:pt>
                <c:pt idx="25444">
                  <c:v>0.76300000000000001</c:v>
                </c:pt>
                <c:pt idx="25445">
                  <c:v>0.75700000000000001</c:v>
                </c:pt>
                <c:pt idx="25446">
                  <c:v>0.75800000000000001</c:v>
                </c:pt>
                <c:pt idx="25447">
                  <c:v>0.753</c:v>
                </c:pt>
                <c:pt idx="25448">
                  <c:v>0.746</c:v>
                </c:pt>
                <c:pt idx="25449">
                  <c:v>0.75900000000000001</c:v>
                </c:pt>
                <c:pt idx="25450">
                  <c:v>0.748</c:v>
                </c:pt>
                <c:pt idx="25451">
                  <c:v>0.76500000000000001</c:v>
                </c:pt>
                <c:pt idx="25452">
                  <c:v>0.76</c:v>
                </c:pt>
                <c:pt idx="25453">
                  <c:v>0.72299999999999998</c:v>
                </c:pt>
                <c:pt idx="25454">
                  <c:v>0.70699999999999996</c:v>
                </c:pt>
                <c:pt idx="25455">
                  <c:v>0.79700000000000004</c:v>
                </c:pt>
                <c:pt idx="25456">
                  <c:v>0.76300000000000001</c:v>
                </c:pt>
                <c:pt idx="25457">
                  <c:v>0.71599999999999997</c:v>
                </c:pt>
                <c:pt idx="25458">
                  <c:v>0.76200000000000001</c:v>
                </c:pt>
                <c:pt idx="25459">
                  <c:v>0.751</c:v>
                </c:pt>
                <c:pt idx="25460">
                  <c:v>0.71199999999999997</c:v>
                </c:pt>
                <c:pt idx="25461">
                  <c:v>0.75700000000000001</c:v>
                </c:pt>
                <c:pt idx="25462">
                  <c:v>0.747</c:v>
                </c:pt>
                <c:pt idx="25463">
                  <c:v>0.76800000000000002</c:v>
                </c:pt>
                <c:pt idx="25464">
                  <c:v>0.75700000000000001</c:v>
                </c:pt>
                <c:pt idx="25465">
                  <c:v>0.76300000000000001</c:v>
                </c:pt>
                <c:pt idx="25466">
                  <c:v>0.752</c:v>
                </c:pt>
                <c:pt idx="25467">
                  <c:v>0.75900000000000001</c:v>
                </c:pt>
                <c:pt idx="25468">
                  <c:v>0.747</c:v>
                </c:pt>
                <c:pt idx="25469">
                  <c:v>0.754</c:v>
                </c:pt>
                <c:pt idx="25470">
                  <c:v>0.74299999999999999</c:v>
                </c:pt>
                <c:pt idx="25471">
                  <c:v>0.749</c:v>
                </c:pt>
                <c:pt idx="25472">
                  <c:v>0.73799999999999999</c:v>
                </c:pt>
                <c:pt idx="25473">
                  <c:v>0.74399999999999999</c:v>
                </c:pt>
                <c:pt idx="25474">
                  <c:v>0.73299999999999998</c:v>
                </c:pt>
                <c:pt idx="25475">
                  <c:v>0.96899999999999997</c:v>
                </c:pt>
                <c:pt idx="25476">
                  <c:v>0.89900000000000002</c:v>
                </c:pt>
                <c:pt idx="25477">
                  <c:v>0.85499999999999998</c:v>
                </c:pt>
                <c:pt idx="25478">
                  <c:v>0.86</c:v>
                </c:pt>
                <c:pt idx="25479">
                  <c:v>0.83299999999999996</c:v>
                </c:pt>
                <c:pt idx="25480">
                  <c:v>0.79300000000000004</c:v>
                </c:pt>
                <c:pt idx="25481">
                  <c:v>0.79200000000000004</c:v>
                </c:pt>
                <c:pt idx="25482">
                  <c:v>0.76900000000000002</c:v>
                </c:pt>
                <c:pt idx="25483">
                  <c:v>0.76500000000000001</c:v>
                </c:pt>
                <c:pt idx="25484">
                  <c:v>0.755</c:v>
                </c:pt>
                <c:pt idx="25485">
                  <c:v>0.76100000000000001</c:v>
                </c:pt>
                <c:pt idx="25486">
                  <c:v>0.751</c:v>
                </c:pt>
                <c:pt idx="25487">
                  <c:v>0.81</c:v>
                </c:pt>
                <c:pt idx="25488">
                  <c:v>0.79900000000000004</c:v>
                </c:pt>
                <c:pt idx="25489">
                  <c:v>0.80500000000000005</c:v>
                </c:pt>
                <c:pt idx="25490">
                  <c:v>0.79400000000000004</c:v>
                </c:pt>
                <c:pt idx="25491">
                  <c:v>0.8</c:v>
                </c:pt>
                <c:pt idx="25492">
                  <c:v>0.78900000000000003</c:v>
                </c:pt>
                <c:pt idx="25493">
                  <c:v>0.754</c:v>
                </c:pt>
                <c:pt idx="25494">
                  <c:v>0.74399999999999999</c:v>
                </c:pt>
                <c:pt idx="25495">
                  <c:v>0.95</c:v>
                </c:pt>
                <c:pt idx="25496">
                  <c:v>0.88100000000000001</c:v>
                </c:pt>
                <c:pt idx="25497">
                  <c:v>0.84499999999999997</c:v>
                </c:pt>
                <c:pt idx="25498">
                  <c:v>0.83699999999999997</c:v>
                </c:pt>
                <c:pt idx="25499">
                  <c:v>0.81399999999999995</c:v>
                </c:pt>
                <c:pt idx="25500">
                  <c:v>0.79800000000000004</c:v>
                </c:pt>
                <c:pt idx="25501">
                  <c:v>0.78</c:v>
                </c:pt>
                <c:pt idx="25502">
                  <c:v>0.76</c:v>
                </c:pt>
                <c:pt idx="25503">
                  <c:v>0.76500000000000001</c:v>
                </c:pt>
                <c:pt idx="25504">
                  <c:v>0.75600000000000001</c:v>
                </c:pt>
                <c:pt idx="25505">
                  <c:v>0.76100000000000001</c:v>
                </c:pt>
                <c:pt idx="25506">
                  <c:v>0.751</c:v>
                </c:pt>
                <c:pt idx="25507">
                  <c:v>0.80900000000000005</c:v>
                </c:pt>
                <c:pt idx="25508">
                  <c:v>0.79900000000000004</c:v>
                </c:pt>
                <c:pt idx="25509">
                  <c:v>0.80400000000000005</c:v>
                </c:pt>
                <c:pt idx="25510">
                  <c:v>0.79400000000000004</c:v>
                </c:pt>
                <c:pt idx="25511">
                  <c:v>0.79900000000000004</c:v>
                </c:pt>
                <c:pt idx="25512">
                  <c:v>0.78900000000000003</c:v>
                </c:pt>
                <c:pt idx="25513">
                  <c:v>0.753</c:v>
                </c:pt>
                <c:pt idx="25514">
                  <c:v>0.74299999999999999</c:v>
                </c:pt>
                <c:pt idx="25515">
                  <c:v>0.88300000000000001</c:v>
                </c:pt>
                <c:pt idx="25516">
                  <c:v>0.81899999999999995</c:v>
                </c:pt>
                <c:pt idx="25517">
                  <c:v>0.8</c:v>
                </c:pt>
                <c:pt idx="25518">
                  <c:v>0.77900000000000003</c:v>
                </c:pt>
                <c:pt idx="25519">
                  <c:v>0.75800000000000001</c:v>
                </c:pt>
                <c:pt idx="25520">
                  <c:v>0.75700000000000001</c:v>
                </c:pt>
                <c:pt idx="25521">
                  <c:v>0.75900000000000001</c:v>
                </c:pt>
                <c:pt idx="25522">
                  <c:v>0.75</c:v>
                </c:pt>
                <c:pt idx="25523">
                  <c:v>0.754</c:v>
                </c:pt>
                <c:pt idx="25524">
                  <c:v>0.745</c:v>
                </c:pt>
                <c:pt idx="25525">
                  <c:v>0.80300000000000005</c:v>
                </c:pt>
                <c:pt idx="25526">
                  <c:v>0.79200000000000004</c:v>
                </c:pt>
                <c:pt idx="25527">
                  <c:v>0.79800000000000004</c:v>
                </c:pt>
                <c:pt idx="25528">
                  <c:v>0.78700000000000003</c:v>
                </c:pt>
                <c:pt idx="25529">
                  <c:v>0.79300000000000004</c:v>
                </c:pt>
                <c:pt idx="25530">
                  <c:v>0.78200000000000003</c:v>
                </c:pt>
                <c:pt idx="25531">
                  <c:v>0.78800000000000003</c:v>
                </c:pt>
                <c:pt idx="25532">
                  <c:v>0.73799999999999999</c:v>
                </c:pt>
                <c:pt idx="25533">
                  <c:v>0.74199999999999999</c:v>
                </c:pt>
                <c:pt idx="25534">
                  <c:v>0.73299999999999998</c:v>
                </c:pt>
                <c:pt idx="25535">
                  <c:v>0.747</c:v>
                </c:pt>
                <c:pt idx="25536">
                  <c:v>0.74199999999999999</c:v>
                </c:pt>
                <c:pt idx="25537">
                  <c:v>0.70399999999999996</c:v>
                </c:pt>
                <c:pt idx="25538">
                  <c:v>0.76100000000000001</c:v>
                </c:pt>
                <c:pt idx="25539">
                  <c:v>0.752</c:v>
                </c:pt>
                <c:pt idx="25540">
                  <c:v>0.73399999999999999</c:v>
                </c:pt>
                <c:pt idx="25541">
                  <c:v>0.75600000000000001</c:v>
                </c:pt>
                <c:pt idx="25542">
                  <c:v>0.747</c:v>
                </c:pt>
                <c:pt idx="25543">
                  <c:v>0.751</c:v>
                </c:pt>
                <c:pt idx="25544">
                  <c:v>0.74199999999999999</c:v>
                </c:pt>
                <c:pt idx="25545">
                  <c:v>0.747</c:v>
                </c:pt>
                <c:pt idx="25546">
                  <c:v>0.73699999999999999</c:v>
                </c:pt>
                <c:pt idx="25547">
                  <c:v>0.74199999999999999</c:v>
                </c:pt>
                <c:pt idx="25548">
                  <c:v>0.73199999999999998</c:v>
                </c:pt>
                <c:pt idx="25549">
                  <c:v>0.73699999999999999</c:v>
                </c:pt>
                <c:pt idx="25550">
                  <c:v>0.72699999999999998</c:v>
                </c:pt>
                <c:pt idx="25551">
                  <c:v>0.73199999999999998</c:v>
                </c:pt>
                <c:pt idx="25552">
                  <c:v>0.72299999999999998</c:v>
                </c:pt>
                <c:pt idx="25553">
                  <c:v>0.751</c:v>
                </c:pt>
                <c:pt idx="25554">
                  <c:v>0.74099999999999999</c:v>
                </c:pt>
                <c:pt idx="25555">
                  <c:v>0.83599999999999997</c:v>
                </c:pt>
                <c:pt idx="25556">
                  <c:v>0.79600000000000004</c:v>
                </c:pt>
                <c:pt idx="25557">
                  <c:v>0.76100000000000001</c:v>
                </c:pt>
                <c:pt idx="25558">
                  <c:v>0.75</c:v>
                </c:pt>
                <c:pt idx="25559">
                  <c:v>0.755</c:v>
                </c:pt>
                <c:pt idx="25560">
                  <c:v>0.75600000000000001</c:v>
                </c:pt>
                <c:pt idx="25561">
                  <c:v>0.751</c:v>
                </c:pt>
                <c:pt idx="25562">
                  <c:v>0.79900000000000004</c:v>
                </c:pt>
                <c:pt idx="25563">
                  <c:v>0.76300000000000001</c:v>
                </c:pt>
                <c:pt idx="25564">
                  <c:v>0.79400000000000004</c:v>
                </c:pt>
                <c:pt idx="25565">
                  <c:v>0.79</c:v>
                </c:pt>
                <c:pt idx="25566">
                  <c:v>0.74399999999999999</c:v>
                </c:pt>
                <c:pt idx="25567">
                  <c:v>0.995</c:v>
                </c:pt>
                <c:pt idx="25568">
                  <c:v>0.92200000000000004</c:v>
                </c:pt>
                <c:pt idx="25569">
                  <c:v>0.85199999999999998</c:v>
                </c:pt>
                <c:pt idx="25570">
                  <c:v>0.82299999999999995</c:v>
                </c:pt>
                <c:pt idx="25571">
                  <c:v>0.73299999999999998</c:v>
                </c:pt>
                <c:pt idx="25572">
                  <c:v>0.78500000000000003</c:v>
                </c:pt>
                <c:pt idx="25573">
                  <c:v>0.75700000000000001</c:v>
                </c:pt>
                <c:pt idx="25574">
                  <c:v>0.753</c:v>
                </c:pt>
                <c:pt idx="25575">
                  <c:v>0.75900000000000001</c:v>
                </c:pt>
                <c:pt idx="25576">
                  <c:v>0.749</c:v>
                </c:pt>
                <c:pt idx="25577">
                  <c:v>0.76200000000000001</c:v>
                </c:pt>
                <c:pt idx="25578">
                  <c:v>0.75800000000000001</c:v>
                </c:pt>
                <c:pt idx="25579">
                  <c:v>0.95399999999999996</c:v>
                </c:pt>
                <c:pt idx="25580">
                  <c:v>0.88300000000000001</c:v>
                </c:pt>
                <c:pt idx="25581">
                  <c:v>0.81599999999999995</c:v>
                </c:pt>
                <c:pt idx="25582">
                  <c:v>0.79</c:v>
                </c:pt>
                <c:pt idx="25583">
                  <c:v>0.76800000000000002</c:v>
                </c:pt>
                <c:pt idx="25584">
                  <c:v>0.76400000000000001</c:v>
                </c:pt>
                <c:pt idx="25585">
                  <c:v>0.752</c:v>
                </c:pt>
                <c:pt idx="25586">
                  <c:v>0.748</c:v>
                </c:pt>
                <c:pt idx="25587">
                  <c:v>0.753</c:v>
                </c:pt>
                <c:pt idx="25588">
                  <c:v>0.76</c:v>
                </c:pt>
                <c:pt idx="25589">
                  <c:v>0.75600000000000001</c:v>
                </c:pt>
                <c:pt idx="25590">
                  <c:v>0.751</c:v>
                </c:pt>
                <c:pt idx="25591">
                  <c:v>0.86599999999999999</c:v>
                </c:pt>
                <c:pt idx="25592">
                  <c:v>0.80100000000000005</c:v>
                </c:pt>
                <c:pt idx="25593">
                  <c:v>0.76300000000000001</c:v>
                </c:pt>
                <c:pt idx="25594">
                  <c:v>0.754</c:v>
                </c:pt>
                <c:pt idx="25595">
                  <c:v>0.755</c:v>
                </c:pt>
                <c:pt idx="25596">
                  <c:v>0.75800000000000001</c:v>
                </c:pt>
                <c:pt idx="25597">
                  <c:v>0.751</c:v>
                </c:pt>
                <c:pt idx="25598">
                  <c:v>0.79900000000000004</c:v>
                </c:pt>
                <c:pt idx="25599">
                  <c:v>0.76400000000000001</c:v>
                </c:pt>
                <c:pt idx="25600">
                  <c:v>0.79400000000000004</c:v>
                </c:pt>
                <c:pt idx="25601">
                  <c:v>0.78900000000000003</c:v>
                </c:pt>
                <c:pt idx="25602">
                  <c:v>0.74299999999999999</c:v>
                </c:pt>
                <c:pt idx="25603">
                  <c:v>0.70799999999999996</c:v>
                </c:pt>
                <c:pt idx="25604">
                  <c:v>0.70299999999999996</c:v>
                </c:pt>
                <c:pt idx="25605">
                  <c:v>0.73299999999999998</c:v>
                </c:pt>
                <c:pt idx="25606">
                  <c:v>0.72399999999999998</c:v>
                </c:pt>
                <c:pt idx="25607">
                  <c:v>0.745</c:v>
                </c:pt>
                <c:pt idx="25608">
                  <c:v>0.72799999999999998</c:v>
                </c:pt>
                <c:pt idx="25609">
                  <c:v>0.74099999999999999</c:v>
                </c:pt>
                <c:pt idx="25610">
                  <c:v>0.73599999999999999</c:v>
                </c:pt>
                <c:pt idx="25611">
                  <c:v>0.75600000000000001</c:v>
                </c:pt>
                <c:pt idx="25612">
                  <c:v>0.73099999999999998</c:v>
                </c:pt>
                <c:pt idx="25613">
                  <c:v>0.72599999999999998</c:v>
                </c:pt>
                <c:pt idx="25614">
                  <c:v>0.72199999999999998</c:v>
                </c:pt>
                <c:pt idx="25615">
                  <c:v>0.60399999999999998</c:v>
                </c:pt>
                <c:pt idx="25616">
                  <c:v>0.59199999999999997</c:v>
                </c:pt>
                <c:pt idx="25617">
                  <c:v>0.56000000000000005</c:v>
                </c:pt>
                <c:pt idx="25618">
                  <c:v>0.54</c:v>
                </c:pt>
                <c:pt idx="25619">
                  <c:v>0.53</c:v>
                </c:pt>
                <c:pt idx="25620">
                  <c:v>0.52</c:v>
                </c:pt>
                <c:pt idx="25621">
                  <c:v>0.59199999999999997</c:v>
                </c:pt>
                <c:pt idx="25622">
                  <c:v>0.6</c:v>
                </c:pt>
                <c:pt idx="25623">
                  <c:v>0.58899999999999997</c:v>
                </c:pt>
                <c:pt idx="25624">
                  <c:v>0.57699999999999996</c:v>
                </c:pt>
                <c:pt idx="25625">
                  <c:v>0.56699999999999995</c:v>
                </c:pt>
                <c:pt idx="25626">
                  <c:v>0.55600000000000005</c:v>
                </c:pt>
                <c:pt idx="25627">
                  <c:v>0.54600000000000004</c:v>
                </c:pt>
                <c:pt idx="25628">
                  <c:v>0.53600000000000003</c:v>
                </c:pt>
                <c:pt idx="25629">
                  <c:v>0.52600000000000002</c:v>
                </c:pt>
                <c:pt idx="25630">
                  <c:v>0.51700000000000002</c:v>
                </c:pt>
                <c:pt idx="25631">
                  <c:v>0.50700000000000001</c:v>
                </c:pt>
                <c:pt idx="25632">
                  <c:v>0.58499999999999996</c:v>
                </c:pt>
                <c:pt idx="25633">
                  <c:v>0.60599999999999998</c:v>
                </c:pt>
                <c:pt idx="25634">
                  <c:v>0.59699999999999998</c:v>
                </c:pt>
                <c:pt idx="25635">
                  <c:v>0.58499999999999996</c:v>
                </c:pt>
                <c:pt idx="25636">
                  <c:v>0.57399999999999995</c:v>
                </c:pt>
                <c:pt idx="25637">
                  <c:v>0.56299999999999994</c:v>
                </c:pt>
                <c:pt idx="25638">
                  <c:v>0.55300000000000005</c:v>
                </c:pt>
                <c:pt idx="25639">
                  <c:v>0.54200000000000004</c:v>
                </c:pt>
                <c:pt idx="25640">
                  <c:v>0.53200000000000003</c:v>
                </c:pt>
                <c:pt idx="25641">
                  <c:v>0.52300000000000002</c:v>
                </c:pt>
                <c:pt idx="25642">
                  <c:v>0.51300000000000001</c:v>
                </c:pt>
                <c:pt idx="25643">
                  <c:v>0.504</c:v>
                </c:pt>
                <c:pt idx="25644">
                  <c:v>0.495</c:v>
                </c:pt>
                <c:pt idx="25645">
                  <c:v>0.65</c:v>
                </c:pt>
                <c:pt idx="25646">
                  <c:v>0.63400000000000001</c:v>
                </c:pt>
                <c:pt idx="25647">
                  <c:v>0.59299999999999997</c:v>
                </c:pt>
                <c:pt idx="25648">
                  <c:v>0.58099999999999996</c:v>
                </c:pt>
                <c:pt idx="25649">
                  <c:v>0.56999999999999995</c:v>
                </c:pt>
                <c:pt idx="25650">
                  <c:v>0.55900000000000005</c:v>
                </c:pt>
                <c:pt idx="25651">
                  <c:v>0.54900000000000004</c:v>
                </c:pt>
                <c:pt idx="25652">
                  <c:v>0.53900000000000003</c:v>
                </c:pt>
                <c:pt idx="25653">
                  <c:v>0.52900000000000003</c:v>
                </c:pt>
                <c:pt idx="25654">
                  <c:v>0.51900000000000002</c:v>
                </c:pt>
                <c:pt idx="25655">
                  <c:v>0.51</c:v>
                </c:pt>
                <c:pt idx="25656">
                  <c:v>0.501</c:v>
                </c:pt>
                <c:pt idx="25657">
                  <c:v>0.49199999999999999</c:v>
                </c:pt>
                <c:pt idx="25658">
                  <c:v>0.48299999999999998</c:v>
                </c:pt>
                <c:pt idx="25659">
                  <c:v>0.63</c:v>
                </c:pt>
                <c:pt idx="25660">
                  <c:v>0.58899999999999997</c:v>
                </c:pt>
                <c:pt idx="25661">
                  <c:v>0.48899999999999999</c:v>
                </c:pt>
                <c:pt idx="25662">
                  <c:v>0.48</c:v>
                </c:pt>
                <c:pt idx="25663">
                  <c:v>0.66600000000000004</c:v>
                </c:pt>
                <c:pt idx="25664">
                  <c:v>0.64100000000000001</c:v>
                </c:pt>
                <c:pt idx="25665">
                  <c:v>0.60099999999999998</c:v>
                </c:pt>
                <c:pt idx="25666">
                  <c:v>0.57599999999999996</c:v>
                </c:pt>
                <c:pt idx="25667">
                  <c:v>0.56499999999999995</c:v>
                </c:pt>
                <c:pt idx="25668">
                  <c:v>0.55300000000000005</c:v>
                </c:pt>
                <c:pt idx="25669">
                  <c:v>0.64800000000000002</c:v>
                </c:pt>
                <c:pt idx="25670">
                  <c:v>0.65100000000000002</c:v>
                </c:pt>
                <c:pt idx="25671">
                  <c:v>0.63700000000000001</c:v>
                </c:pt>
                <c:pt idx="25672">
                  <c:v>0.623</c:v>
                </c:pt>
                <c:pt idx="25673">
                  <c:v>0.61</c:v>
                </c:pt>
                <c:pt idx="25674">
                  <c:v>0.59699999999999998</c:v>
                </c:pt>
                <c:pt idx="25675">
                  <c:v>0.58399999999999996</c:v>
                </c:pt>
                <c:pt idx="25676">
                  <c:v>0.57199999999999995</c:v>
                </c:pt>
                <c:pt idx="25677">
                  <c:v>0.56100000000000005</c:v>
                </c:pt>
                <c:pt idx="25678">
                  <c:v>0.54900000000000004</c:v>
                </c:pt>
                <c:pt idx="25679">
                  <c:v>0.53800000000000003</c:v>
                </c:pt>
                <c:pt idx="25680">
                  <c:v>0.68200000000000005</c:v>
                </c:pt>
                <c:pt idx="25681">
                  <c:v>0.65700000000000003</c:v>
                </c:pt>
                <c:pt idx="25682">
                  <c:v>0.64600000000000002</c:v>
                </c:pt>
                <c:pt idx="25683">
                  <c:v>0.63200000000000001</c:v>
                </c:pt>
                <c:pt idx="25684">
                  <c:v>0.61899999999999999</c:v>
                </c:pt>
                <c:pt idx="25685">
                  <c:v>0.60599999999999998</c:v>
                </c:pt>
                <c:pt idx="25686">
                  <c:v>0.59299999999999997</c:v>
                </c:pt>
                <c:pt idx="25687">
                  <c:v>0.58099999999999996</c:v>
                </c:pt>
                <c:pt idx="25688">
                  <c:v>0.56799999999999995</c:v>
                </c:pt>
                <c:pt idx="25689">
                  <c:v>0.55700000000000005</c:v>
                </c:pt>
                <c:pt idx="25690">
                  <c:v>0.54600000000000004</c:v>
                </c:pt>
                <c:pt idx="25691">
                  <c:v>0.53500000000000003</c:v>
                </c:pt>
                <c:pt idx="25692">
                  <c:v>0.52400000000000002</c:v>
                </c:pt>
                <c:pt idx="25693">
                  <c:v>0.67100000000000004</c:v>
                </c:pt>
                <c:pt idx="25694">
                  <c:v>0.65500000000000003</c:v>
                </c:pt>
                <c:pt idx="25695">
                  <c:v>0.64100000000000001</c:v>
                </c:pt>
                <c:pt idx="25696">
                  <c:v>0.628</c:v>
                </c:pt>
                <c:pt idx="25697">
                  <c:v>0.61499999999999999</c:v>
                </c:pt>
                <c:pt idx="25698">
                  <c:v>0.60199999999999998</c:v>
                </c:pt>
                <c:pt idx="25699">
                  <c:v>0.58899999999999997</c:v>
                </c:pt>
                <c:pt idx="25700">
                  <c:v>0.57699999999999996</c:v>
                </c:pt>
                <c:pt idx="25701">
                  <c:v>0.56399999999999995</c:v>
                </c:pt>
                <c:pt idx="25702">
                  <c:v>0.55300000000000005</c:v>
                </c:pt>
                <c:pt idx="25703">
                  <c:v>0.54200000000000004</c:v>
                </c:pt>
                <c:pt idx="25704">
                  <c:v>0.53100000000000003</c:v>
                </c:pt>
                <c:pt idx="25705">
                  <c:v>0.52</c:v>
                </c:pt>
                <c:pt idx="25706">
                  <c:v>0.51</c:v>
                </c:pt>
                <c:pt idx="25707">
                  <c:v>0.65</c:v>
                </c:pt>
                <c:pt idx="25708">
                  <c:v>0.64</c:v>
                </c:pt>
                <c:pt idx="25709">
                  <c:v>0.51700000000000002</c:v>
                </c:pt>
                <c:pt idx="25710">
                  <c:v>0.50700000000000001</c:v>
                </c:pt>
                <c:pt idx="25711">
                  <c:v>0.66100000000000003</c:v>
                </c:pt>
                <c:pt idx="25712">
                  <c:v>0.63900000000000001</c:v>
                </c:pt>
                <c:pt idx="25713">
                  <c:v>0.59899999999999998</c:v>
                </c:pt>
                <c:pt idx="25714">
                  <c:v>0.57399999999999995</c:v>
                </c:pt>
                <c:pt idx="25715">
                  <c:v>0.56299999999999994</c:v>
                </c:pt>
                <c:pt idx="25716">
                  <c:v>0.55100000000000005</c:v>
                </c:pt>
                <c:pt idx="25717">
                  <c:v>0.64300000000000002</c:v>
                </c:pt>
                <c:pt idx="25718">
                  <c:v>0.64800000000000002</c:v>
                </c:pt>
                <c:pt idx="25719">
                  <c:v>0.63500000000000001</c:v>
                </c:pt>
                <c:pt idx="25720">
                  <c:v>0.621</c:v>
                </c:pt>
                <c:pt idx="25721">
                  <c:v>0.60799999999999998</c:v>
                </c:pt>
                <c:pt idx="25722">
                  <c:v>0.59499999999999997</c:v>
                </c:pt>
                <c:pt idx="25723">
                  <c:v>0.58299999999999996</c:v>
                </c:pt>
                <c:pt idx="25724">
                  <c:v>0.56999999999999995</c:v>
                </c:pt>
                <c:pt idx="25725">
                  <c:v>0.55900000000000005</c:v>
                </c:pt>
                <c:pt idx="25726">
                  <c:v>0.54800000000000004</c:v>
                </c:pt>
                <c:pt idx="25727">
                  <c:v>0.53600000000000003</c:v>
                </c:pt>
                <c:pt idx="25728">
                  <c:v>0.67700000000000005</c:v>
                </c:pt>
                <c:pt idx="25729">
                  <c:v>0.65500000000000003</c:v>
                </c:pt>
                <c:pt idx="25730">
                  <c:v>0.64400000000000002</c:v>
                </c:pt>
                <c:pt idx="25731">
                  <c:v>0.63</c:v>
                </c:pt>
                <c:pt idx="25732">
                  <c:v>0.61699999999999999</c:v>
                </c:pt>
                <c:pt idx="25733">
                  <c:v>0.60399999999999998</c:v>
                </c:pt>
                <c:pt idx="25734">
                  <c:v>0.59099999999999997</c:v>
                </c:pt>
                <c:pt idx="25735">
                  <c:v>0.57899999999999996</c:v>
                </c:pt>
                <c:pt idx="25736">
                  <c:v>0.56599999999999995</c:v>
                </c:pt>
                <c:pt idx="25737">
                  <c:v>0.55500000000000005</c:v>
                </c:pt>
                <c:pt idx="25738">
                  <c:v>0.54400000000000004</c:v>
                </c:pt>
                <c:pt idx="25739">
                  <c:v>0.53300000000000003</c:v>
                </c:pt>
                <c:pt idx="25740">
                  <c:v>0.52200000000000002</c:v>
                </c:pt>
                <c:pt idx="25741">
                  <c:v>0.67200000000000004</c:v>
                </c:pt>
                <c:pt idx="25742">
                  <c:v>0.65300000000000002</c:v>
                </c:pt>
                <c:pt idx="25743">
                  <c:v>0.63900000000000001</c:v>
                </c:pt>
                <c:pt idx="25744">
                  <c:v>0.626</c:v>
                </c:pt>
                <c:pt idx="25745">
                  <c:v>0.61299999999999999</c:v>
                </c:pt>
                <c:pt idx="25746">
                  <c:v>0.6</c:v>
                </c:pt>
                <c:pt idx="25747">
                  <c:v>0.58699999999999997</c:v>
                </c:pt>
                <c:pt idx="25748">
                  <c:v>0.57499999999999996</c:v>
                </c:pt>
                <c:pt idx="25749">
                  <c:v>0.56299999999999994</c:v>
                </c:pt>
                <c:pt idx="25750">
                  <c:v>0.55100000000000005</c:v>
                </c:pt>
                <c:pt idx="25751">
                  <c:v>0.54</c:v>
                </c:pt>
                <c:pt idx="25752">
                  <c:v>0.52900000000000003</c:v>
                </c:pt>
                <c:pt idx="25753">
                  <c:v>0.51800000000000002</c:v>
                </c:pt>
                <c:pt idx="25754">
                  <c:v>0.50800000000000001</c:v>
                </c:pt>
                <c:pt idx="25755">
                  <c:v>0.65800000000000003</c:v>
                </c:pt>
                <c:pt idx="25756">
                  <c:v>0.64</c:v>
                </c:pt>
                <c:pt idx="25757">
                  <c:v>0.51500000000000001</c:v>
                </c:pt>
                <c:pt idx="25758">
                  <c:v>0.505</c:v>
                </c:pt>
                <c:pt idx="25759">
                  <c:v>0.63400000000000001</c:v>
                </c:pt>
                <c:pt idx="25760">
                  <c:v>0.622</c:v>
                </c:pt>
                <c:pt idx="25761">
                  <c:v>0.58499999999999996</c:v>
                </c:pt>
                <c:pt idx="25762">
                  <c:v>0.56200000000000006</c:v>
                </c:pt>
                <c:pt idx="25763">
                  <c:v>0.55100000000000005</c:v>
                </c:pt>
                <c:pt idx="25764">
                  <c:v>0.54</c:v>
                </c:pt>
                <c:pt idx="25765">
                  <c:v>0.622</c:v>
                </c:pt>
                <c:pt idx="25766">
                  <c:v>0.63</c:v>
                </c:pt>
                <c:pt idx="25767">
                  <c:v>0.61799999999999999</c:v>
                </c:pt>
                <c:pt idx="25768">
                  <c:v>0.60599999999999998</c:v>
                </c:pt>
                <c:pt idx="25769">
                  <c:v>0.59399999999999997</c:v>
                </c:pt>
                <c:pt idx="25770">
                  <c:v>0.58099999999999996</c:v>
                </c:pt>
                <c:pt idx="25771">
                  <c:v>0.56899999999999995</c:v>
                </c:pt>
                <c:pt idx="25772">
                  <c:v>0.55800000000000005</c:v>
                </c:pt>
                <c:pt idx="25773">
                  <c:v>0.54700000000000004</c:v>
                </c:pt>
                <c:pt idx="25774">
                  <c:v>0.53600000000000003</c:v>
                </c:pt>
                <c:pt idx="25775">
                  <c:v>0.52600000000000002</c:v>
                </c:pt>
                <c:pt idx="25776">
                  <c:v>0.60899999999999999</c:v>
                </c:pt>
                <c:pt idx="25777">
                  <c:v>0.63500000000000001</c:v>
                </c:pt>
                <c:pt idx="25778">
                  <c:v>0.626</c:v>
                </c:pt>
                <c:pt idx="25779">
                  <c:v>0.61399999999999999</c:v>
                </c:pt>
                <c:pt idx="25780">
                  <c:v>0.60199999999999998</c:v>
                </c:pt>
                <c:pt idx="25781">
                  <c:v>0.59</c:v>
                </c:pt>
                <c:pt idx="25782">
                  <c:v>0.57799999999999996</c:v>
                </c:pt>
                <c:pt idx="25783">
                  <c:v>0.56599999999999995</c:v>
                </c:pt>
                <c:pt idx="25784">
                  <c:v>0.55400000000000005</c:v>
                </c:pt>
                <c:pt idx="25785">
                  <c:v>0.54300000000000004</c:v>
                </c:pt>
                <c:pt idx="25786">
                  <c:v>0.53300000000000003</c:v>
                </c:pt>
                <c:pt idx="25787">
                  <c:v>0.52200000000000002</c:v>
                </c:pt>
                <c:pt idx="25788">
                  <c:v>0.51200000000000001</c:v>
                </c:pt>
                <c:pt idx="25789">
                  <c:v>0.621</c:v>
                </c:pt>
                <c:pt idx="25790">
                  <c:v>0.65400000000000003</c:v>
                </c:pt>
                <c:pt idx="25791">
                  <c:v>0.621</c:v>
                </c:pt>
                <c:pt idx="25792">
                  <c:v>0.61</c:v>
                </c:pt>
                <c:pt idx="25793">
                  <c:v>0.59799999999999998</c:v>
                </c:pt>
                <c:pt idx="25794">
                  <c:v>0.58599999999999997</c:v>
                </c:pt>
                <c:pt idx="25795">
                  <c:v>0.57399999999999995</c:v>
                </c:pt>
                <c:pt idx="25796">
                  <c:v>0.56200000000000006</c:v>
                </c:pt>
                <c:pt idx="25797">
                  <c:v>0.55000000000000004</c:v>
                </c:pt>
                <c:pt idx="25798">
                  <c:v>0.54</c:v>
                </c:pt>
                <c:pt idx="25799">
                  <c:v>0.52900000000000003</c:v>
                </c:pt>
                <c:pt idx="25800">
                  <c:v>0.51900000000000002</c:v>
                </c:pt>
                <c:pt idx="25801">
                  <c:v>0.50900000000000001</c:v>
                </c:pt>
                <c:pt idx="25802">
                  <c:v>0.499</c:v>
                </c:pt>
                <c:pt idx="25803">
                  <c:v>0.65</c:v>
                </c:pt>
                <c:pt idx="25804">
                  <c:v>0.61699999999999999</c:v>
                </c:pt>
                <c:pt idx="25805">
                  <c:v>0.505</c:v>
                </c:pt>
                <c:pt idx="25806">
                  <c:v>0.496</c:v>
                </c:pt>
                <c:pt idx="25807">
                  <c:v>0.58199999999999996</c:v>
                </c:pt>
                <c:pt idx="25808">
                  <c:v>0.57299999999999995</c:v>
                </c:pt>
                <c:pt idx="25809">
                  <c:v>0.54500000000000004</c:v>
                </c:pt>
                <c:pt idx="25810">
                  <c:v>0.52500000000000002</c:v>
                </c:pt>
                <c:pt idx="25811">
                  <c:v>0.51600000000000001</c:v>
                </c:pt>
                <c:pt idx="25812">
                  <c:v>0.50700000000000001</c:v>
                </c:pt>
                <c:pt idx="25813">
                  <c:v>0.57099999999999995</c:v>
                </c:pt>
                <c:pt idx="25814">
                  <c:v>0.57799999999999996</c:v>
                </c:pt>
                <c:pt idx="25815">
                  <c:v>0.56899999999999995</c:v>
                </c:pt>
                <c:pt idx="25816">
                  <c:v>0.56000000000000005</c:v>
                </c:pt>
                <c:pt idx="25817">
                  <c:v>0.55100000000000005</c:v>
                </c:pt>
                <c:pt idx="25818">
                  <c:v>0.54100000000000004</c:v>
                </c:pt>
                <c:pt idx="25819">
                  <c:v>0.53100000000000003</c:v>
                </c:pt>
                <c:pt idx="25820">
                  <c:v>0.52200000000000002</c:v>
                </c:pt>
                <c:pt idx="25821">
                  <c:v>0.51300000000000001</c:v>
                </c:pt>
                <c:pt idx="25822">
                  <c:v>0.504</c:v>
                </c:pt>
                <c:pt idx="25823">
                  <c:v>0.495</c:v>
                </c:pt>
                <c:pt idx="25824">
                  <c:v>0.63900000000000001</c:v>
                </c:pt>
                <c:pt idx="25825">
                  <c:v>0.58299999999999996</c:v>
                </c:pt>
                <c:pt idx="25826">
                  <c:v>0.57499999999999996</c:v>
                </c:pt>
                <c:pt idx="25827">
                  <c:v>0.56499999999999995</c:v>
                </c:pt>
                <c:pt idx="25828">
                  <c:v>0.55600000000000005</c:v>
                </c:pt>
                <c:pt idx="25829">
                  <c:v>0.54700000000000004</c:v>
                </c:pt>
                <c:pt idx="25830">
                  <c:v>0.53800000000000003</c:v>
                </c:pt>
                <c:pt idx="25831">
                  <c:v>0.52800000000000002</c:v>
                </c:pt>
                <c:pt idx="25832">
                  <c:v>0.51800000000000002</c:v>
                </c:pt>
                <c:pt idx="25833">
                  <c:v>0.50900000000000001</c:v>
                </c:pt>
                <c:pt idx="25834">
                  <c:v>0.5</c:v>
                </c:pt>
                <c:pt idx="25835">
                  <c:v>0.49199999999999999</c:v>
                </c:pt>
                <c:pt idx="25836">
                  <c:v>0.48299999999999998</c:v>
                </c:pt>
                <c:pt idx="25837">
                  <c:v>0.63400000000000001</c:v>
                </c:pt>
                <c:pt idx="25838">
                  <c:v>0.58099999999999996</c:v>
                </c:pt>
                <c:pt idx="25839">
                  <c:v>0.58299999999999996</c:v>
                </c:pt>
                <c:pt idx="25840">
                  <c:v>0.56299999999999994</c:v>
                </c:pt>
                <c:pt idx="25841">
                  <c:v>0.55200000000000005</c:v>
                </c:pt>
                <c:pt idx="25842">
                  <c:v>0.54300000000000004</c:v>
                </c:pt>
                <c:pt idx="25843">
                  <c:v>0.53400000000000003</c:v>
                </c:pt>
                <c:pt idx="25844">
                  <c:v>0.52400000000000002</c:v>
                </c:pt>
                <c:pt idx="25845">
                  <c:v>0.51500000000000001</c:v>
                </c:pt>
                <c:pt idx="25846">
                  <c:v>0.50600000000000001</c:v>
                </c:pt>
                <c:pt idx="25847">
                  <c:v>0.497</c:v>
                </c:pt>
                <c:pt idx="25848">
                  <c:v>0.48799999999999999</c:v>
                </c:pt>
                <c:pt idx="25849">
                  <c:v>0.48</c:v>
                </c:pt>
                <c:pt idx="25850">
                  <c:v>0.47199999999999998</c:v>
                </c:pt>
                <c:pt idx="25851">
                  <c:v>0.59299999999999997</c:v>
                </c:pt>
                <c:pt idx="25852">
                  <c:v>0.57899999999999996</c:v>
                </c:pt>
                <c:pt idx="25853">
                  <c:v>0.47699999999999998</c:v>
                </c:pt>
                <c:pt idx="25854">
                  <c:v>0.46899999999999997</c:v>
                </c:pt>
                <c:pt idx="25855">
                  <c:v>0.60399999999999998</c:v>
                </c:pt>
                <c:pt idx="25856">
                  <c:v>0.59199999999999997</c:v>
                </c:pt>
                <c:pt idx="25857">
                  <c:v>0.56000000000000005</c:v>
                </c:pt>
                <c:pt idx="25858">
                  <c:v>0.54</c:v>
                </c:pt>
                <c:pt idx="25859">
                  <c:v>0.53</c:v>
                </c:pt>
                <c:pt idx="25860">
                  <c:v>0.52</c:v>
                </c:pt>
                <c:pt idx="25861">
                  <c:v>0.59199999999999997</c:v>
                </c:pt>
                <c:pt idx="25862">
                  <c:v>0.6</c:v>
                </c:pt>
                <c:pt idx="25863">
                  <c:v>0.58899999999999997</c:v>
                </c:pt>
                <c:pt idx="25864">
                  <c:v>0.57699999999999996</c:v>
                </c:pt>
                <c:pt idx="25865">
                  <c:v>0.56699999999999995</c:v>
                </c:pt>
                <c:pt idx="25866">
                  <c:v>0.55600000000000005</c:v>
                </c:pt>
                <c:pt idx="25867">
                  <c:v>0.54600000000000004</c:v>
                </c:pt>
                <c:pt idx="25868">
                  <c:v>0.53600000000000003</c:v>
                </c:pt>
                <c:pt idx="25869">
                  <c:v>0.52600000000000002</c:v>
                </c:pt>
                <c:pt idx="25870">
                  <c:v>0.51700000000000002</c:v>
                </c:pt>
                <c:pt idx="25871">
                  <c:v>0.50700000000000001</c:v>
                </c:pt>
                <c:pt idx="25872">
                  <c:v>0.58499999999999996</c:v>
                </c:pt>
                <c:pt idx="25873">
                  <c:v>0.60599999999999998</c:v>
                </c:pt>
                <c:pt idx="25874">
                  <c:v>0.59699999999999998</c:v>
                </c:pt>
                <c:pt idx="25875">
                  <c:v>0.58499999999999996</c:v>
                </c:pt>
                <c:pt idx="25876">
                  <c:v>0.57399999999999995</c:v>
                </c:pt>
                <c:pt idx="25877">
                  <c:v>0.56299999999999994</c:v>
                </c:pt>
                <c:pt idx="25878">
                  <c:v>0.55300000000000005</c:v>
                </c:pt>
                <c:pt idx="25879">
                  <c:v>0.54200000000000004</c:v>
                </c:pt>
                <c:pt idx="25880">
                  <c:v>0.53200000000000003</c:v>
                </c:pt>
                <c:pt idx="25881">
                  <c:v>0.52300000000000002</c:v>
                </c:pt>
                <c:pt idx="25882">
                  <c:v>0.51300000000000001</c:v>
                </c:pt>
                <c:pt idx="25883">
                  <c:v>0.504</c:v>
                </c:pt>
                <c:pt idx="25884">
                  <c:v>0.495</c:v>
                </c:pt>
                <c:pt idx="25885">
                  <c:v>0.65</c:v>
                </c:pt>
                <c:pt idx="25886">
                  <c:v>0.63400000000000001</c:v>
                </c:pt>
                <c:pt idx="25887">
                  <c:v>0.59299999999999997</c:v>
                </c:pt>
                <c:pt idx="25888">
                  <c:v>0.58099999999999996</c:v>
                </c:pt>
                <c:pt idx="25889">
                  <c:v>0.56999999999999995</c:v>
                </c:pt>
                <c:pt idx="25890">
                  <c:v>0.55900000000000005</c:v>
                </c:pt>
                <c:pt idx="25891">
                  <c:v>0.54900000000000004</c:v>
                </c:pt>
                <c:pt idx="25892">
                  <c:v>0.53900000000000003</c:v>
                </c:pt>
                <c:pt idx="25893">
                  <c:v>0.52900000000000003</c:v>
                </c:pt>
                <c:pt idx="25894">
                  <c:v>0.51900000000000002</c:v>
                </c:pt>
                <c:pt idx="25895">
                  <c:v>0.51</c:v>
                </c:pt>
                <c:pt idx="25896">
                  <c:v>0.501</c:v>
                </c:pt>
                <c:pt idx="25897">
                  <c:v>0.49199999999999999</c:v>
                </c:pt>
                <c:pt idx="25898">
                  <c:v>0.48299999999999998</c:v>
                </c:pt>
                <c:pt idx="25899">
                  <c:v>0.63</c:v>
                </c:pt>
                <c:pt idx="25900">
                  <c:v>0.58899999999999997</c:v>
                </c:pt>
                <c:pt idx="25901">
                  <c:v>0.48899999999999999</c:v>
                </c:pt>
                <c:pt idx="25902">
                  <c:v>0.48</c:v>
                </c:pt>
                <c:pt idx="25903">
                  <c:v>0.66600000000000004</c:v>
                </c:pt>
                <c:pt idx="25904">
                  <c:v>0.64100000000000001</c:v>
                </c:pt>
                <c:pt idx="25905">
                  <c:v>0.60099999999999998</c:v>
                </c:pt>
                <c:pt idx="25906">
                  <c:v>0.57599999999999996</c:v>
                </c:pt>
                <c:pt idx="25907">
                  <c:v>0.56499999999999995</c:v>
                </c:pt>
                <c:pt idx="25908">
                  <c:v>0.55300000000000005</c:v>
                </c:pt>
                <c:pt idx="25909">
                  <c:v>0.64800000000000002</c:v>
                </c:pt>
                <c:pt idx="25910">
                  <c:v>0.65100000000000002</c:v>
                </c:pt>
                <c:pt idx="25911">
                  <c:v>0.63700000000000001</c:v>
                </c:pt>
                <c:pt idx="25912">
                  <c:v>0.623</c:v>
                </c:pt>
                <c:pt idx="25913">
                  <c:v>0.61</c:v>
                </c:pt>
                <c:pt idx="25914">
                  <c:v>0.59699999999999998</c:v>
                </c:pt>
                <c:pt idx="25915">
                  <c:v>0.58399999999999996</c:v>
                </c:pt>
                <c:pt idx="25916">
                  <c:v>0.57199999999999995</c:v>
                </c:pt>
                <c:pt idx="25917">
                  <c:v>0.56100000000000005</c:v>
                </c:pt>
                <c:pt idx="25918">
                  <c:v>0.54900000000000004</c:v>
                </c:pt>
                <c:pt idx="25919">
                  <c:v>0.53800000000000003</c:v>
                </c:pt>
                <c:pt idx="25920">
                  <c:v>0.68200000000000005</c:v>
                </c:pt>
                <c:pt idx="25921">
                  <c:v>0.65700000000000003</c:v>
                </c:pt>
                <c:pt idx="25922">
                  <c:v>0.64600000000000002</c:v>
                </c:pt>
                <c:pt idx="25923">
                  <c:v>0.63200000000000001</c:v>
                </c:pt>
                <c:pt idx="25924">
                  <c:v>0.61899999999999999</c:v>
                </c:pt>
                <c:pt idx="25925">
                  <c:v>0.60599999999999998</c:v>
                </c:pt>
                <c:pt idx="25926">
                  <c:v>0.59299999999999997</c:v>
                </c:pt>
                <c:pt idx="25927">
                  <c:v>0.58099999999999996</c:v>
                </c:pt>
                <c:pt idx="25928">
                  <c:v>0.56799999999999995</c:v>
                </c:pt>
                <c:pt idx="25929">
                  <c:v>0.55700000000000005</c:v>
                </c:pt>
                <c:pt idx="25930">
                  <c:v>0.54600000000000004</c:v>
                </c:pt>
                <c:pt idx="25931">
                  <c:v>0.53500000000000003</c:v>
                </c:pt>
                <c:pt idx="25932">
                  <c:v>0.52400000000000002</c:v>
                </c:pt>
                <c:pt idx="25933">
                  <c:v>0.67100000000000004</c:v>
                </c:pt>
                <c:pt idx="25934">
                  <c:v>0.65500000000000003</c:v>
                </c:pt>
                <c:pt idx="25935">
                  <c:v>0.64100000000000001</c:v>
                </c:pt>
                <c:pt idx="25936">
                  <c:v>0.628</c:v>
                </c:pt>
                <c:pt idx="25937">
                  <c:v>0.61499999999999999</c:v>
                </c:pt>
                <c:pt idx="25938">
                  <c:v>0.60199999999999998</c:v>
                </c:pt>
                <c:pt idx="25939">
                  <c:v>0.58899999999999997</c:v>
                </c:pt>
                <c:pt idx="25940">
                  <c:v>0.57699999999999996</c:v>
                </c:pt>
                <c:pt idx="25941">
                  <c:v>0.56399999999999995</c:v>
                </c:pt>
                <c:pt idx="25942">
                  <c:v>0.55300000000000005</c:v>
                </c:pt>
                <c:pt idx="25943">
                  <c:v>0.54200000000000004</c:v>
                </c:pt>
                <c:pt idx="25944">
                  <c:v>0.53100000000000003</c:v>
                </c:pt>
                <c:pt idx="25945">
                  <c:v>0.52</c:v>
                </c:pt>
                <c:pt idx="25946">
                  <c:v>0.51</c:v>
                </c:pt>
                <c:pt idx="25947">
                  <c:v>0.65</c:v>
                </c:pt>
                <c:pt idx="25948">
                  <c:v>0.64</c:v>
                </c:pt>
                <c:pt idx="25949">
                  <c:v>0.51700000000000002</c:v>
                </c:pt>
                <c:pt idx="25950">
                  <c:v>0.50700000000000001</c:v>
                </c:pt>
                <c:pt idx="25951">
                  <c:v>0.66100000000000003</c:v>
                </c:pt>
                <c:pt idx="25952">
                  <c:v>0.63900000000000001</c:v>
                </c:pt>
                <c:pt idx="25953">
                  <c:v>0.59899999999999998</c:v>
                </c:pt>
                <c:pt idx="25954">
                  <c:v>0.57399999999999995</c:v>
                </c:pt>
                <c:pt idx="25955">
                  <c:v>0.56299999999999994</c:v>
                </c:pt>
                <c:pt idx="25956">
                  <c:v>0.55100000000000005</c:v>
                </c:pt>
                <c:pt idx="25957">
                  <c:v>0.64300000000000002</c:v>
                </c:pt>
                <c:pt idx="25958">
                  <c:v>0.64800000000000002</c:v>
                </c:pt>
                <c:pt idx="25959">
                  <c:v>0.63500000000000001</c:v>
                </c:pt>
                <c:pt idx="25960">
                  <c:v>0.621</c:v>
                </c:pt>
                <c:pt idx="25961">
                  <c:v>0.60799999999999998</c:v>
                </c:pt>
                <c:pt idx="25962">
                  <c:v>0.59499999999999997</c:v>
                </c:pt>
                <c:pt idx="25963">
                  <c:v>0.58299999999999996</c:v>
                </c:pt>
                <c:pt idx="25964">
                  <c:v>0.56999999999999995</c:v>
                </c:pt>
                <c:pt idx="25965">
                  <c:v>0.55900000000000005</c:v>
                </c:pt>
                <c:pt idx="25966">
                  <c:v>0.54800000000000004</c:v>
                </c:pt>
                <c:pt idx="25967">
                  <c:v>0.53600000000000003</c:v>
                </c:pt>
                <c:pt idx="25968">
                  <c:v>0.67700000000000005</c:v>
                </c:pt>
                <c:pt idx="25969">
                  <c:v>0.65500000000000003</c:v>
                </c:pt>
                <c:pt idx="25970">
                  <c:v>0.64400000000000002</c:v>
                </c:pt>
                <c:pt idx="25971">
                  <c:v>0.63</c:v>
                </c:pt>
                <c:pt idx="25972">
                  <c:v>0.61699999999999999</c:v>
                </c:pt>
                <c:pt idx="25973">
                  <c:v>0.60399999999999998</c:v>
                </c:pt>
                <c:pt idx="25974">
                  <c:v>0.59099999999999997</c:v>
                </c:pt>
                <c:pt idx="25975">
                  <c:v>0.57899999999999996</c:v>
                </c:pt>
                <c:pt idx="25976">
                  <c:v>0.56599999999999995</c:v>
                </c:pt>
                <c:pt idx="25977">
                  <c:v>0.55500000000000005</c:v>
                </c:pt>
                <c:pt idx="25978">
                  <c:v>0.54400000000000004</c:v>
                </c:pt>
                <c:pt idx="25979">
                  <c:v>0.53300000000000003</c:v>
                </c:pt>
                <c:pt idx="25980">
                  <c:v>0.52200000000000002</c:v>
                </c:pt>
                <c:pt idx="25981">
                  <c:v>0.67200000000000004</c:v>
                </c:pt>
                <c:pt idx="25982">
                  <c:v>0.65300000000000002</c:v>
                </c:pt>
                <c:pt idx="25983">
                  <c:v>0.63900000000000001</c:v>
                </c:pt>
                <c:pt idx="25984">
                  <c:v>0.626</c:v>
                </c:pt>
                <c:pt idx="25985">
                  <c:v>0.61299999999999999</c:v>
                </c:pt>
                <c:pt idx="25986">
                  <c:v>0.6</c:v>
                </c:pt>
                <c:pt idx="25987">
                  <c:v>0.58699999999999997</c:v>
                </c:pt>
                <c:pt idx="25988">
                  <c:v>0.57499999999999996</c:v>
                </c:pt>
                <c:pt idx="25989">
                  <c:v>0.56299999999999994</c:v>
                </c:pt>
                <c:pt idx="25990">
                  <c:v>0.55100000000000005</c:v>
                </c:pt>
                <c:pt idx="25991">
                  <c:v>0.54</c:v>
                </c:pt>
                <c:pt idx="25992">
                  <c:v>0.52900000000000003</c:v>
                </c:pt>
                <c:pt idx="25993">
                  <c:v>0.51800000000000002</c:v>
                </c:pt>
                <c:pt idx="25994">
                  <c:v>0.50800000000000001</c:v>
                </c:pt>
                <c:pt idx="25995">
                  <c:v>0.65800000000000003</c:v>
                </c:pt>
                <c:pt idx="25996">
                  <c:v>0.64</c:v>
                </c:pt>
                <c:pt idx="25997">
                  <c:v>0.51500000000000001</c:v>
                </c:pt>
                <c:pt idx="25998">
                  <c:v>0.505</c:v>
                </c:pt>
                <c:pt idx="25999">
                  <c:v>0.63400000000000001</c:v>
                </c:pt>
                <c:pt idx="26000">
                  <c:v>0.622</c:v>
                </c:pt>
                <c:pt idx="26001">
                  <c:v>0.58499999999999996</c:v>
                </c:pt>
                <c:pt idx="26002">
                  <c:v>0.56200000000000006</c:v>
                </c:pt>
                <c:pt idx="26003">
                  <c:v>0.55100000000000005</c:v>
                </c:pt>
                <c:pt idx="26004">
                  <c:v>0.54</c:v>
                </c:pt>
                <c:pt idx="26005">
                  <c:v>0.622</c:v>
                </c:pt>
                <c:pt idx="26006">
                  <c:v>0.63</c:v>
                </c:pt>
                <c:pt idx="26007">
                  <c:v>0.61799999999999999</c:v>
                </c:pt>
                <c:pt idx="26008">
                  <c:v>0.60599999999999998</c:v>
                </c:pt>
                <c:pt idx="26009">
                  <c:v>0.59399999999999997</c:v>
                </c:pt>
                <c:pt idx="26010">
                  <c:v>0.58099999999999996</c:v>
                </c:pt>
                <c:pt idx="26011">
                  <c:v>0.56899999999999995</c:v>
                </c:pt>
                <c:pt idx="26012">
                  <c:v>0.55800000000000005</c:v>
                </c:pt>
                <c:pt idx="26013">
                  <c:v>0.54700000000000004</c:v>
                </c:pt>
                <c:pt idx="26014">
                  <c:v>0.53600000000000003</c:v>
                </c:pt>
                <c:pt idx="26015">
                  <c:v>0.52600000000000002</c:v>
                </c:pt>
                <c:pt idx="26016">
                  <c:v>0.60899999999999999</c:v>
                </c:pt>
                <c:pt idx="26017">
                  <c:v>0.63500000000000001</c:v>
                </c:pt>
                <c:pt idx="26018">
                  <c:v>0.626</c:v>
                </c:pt>
                <c:pt idx="26019">
                  <c:v>0.61399999999999999</c:v>
                </c:pt>
                <c:pt idx="26020">
                  <c:v>0.60199999999999998</c:v>
                </c:pt>
                <c:pt idx="26021">
                  <c:v>0.59</c:v>
                </c:pt>
                <c:pt idx="26022">
                  <c:v>0.57799999999999996</c:v>
                </c:pt>
                <c:pt idx="26023">
                  <c:v>0.56599999999999995</c:v>
                </c:pt>
                <c:pt idx="26024">
                  <c:v>0.55400000000000005</c:v>
                </c:pt>
                <c:pt idx="26025">
                  <c:v>0.54300000000000004</c:v>
                </c:pt>
                <c:pt idx="26026">
                  <c:v>0.53300000000000003</c:v>
                </c:pt>
                <c:pt idx="26027">
                  <c:v>0.52200000000000002</c:v>
                </c:pt>
                <c:pt idx="26028">
                  <c:v>0.51200000000000001</c:v>
                </c:pt>
                <c:pt idx="26029">
                  <c:v>0.621</c:v>
                </c:pt>
                <c:pt idx="26030">
                  <c:v>0.65400000000000003</c:v>
                </c:pt>
                <c:pt idx="26031">
                  <c:v>0.621</c:v>
                </c:pt>
                <c:pt idx="26032">
                  <c:v>0.61</c:v>
                </c:pt>
                <c:pt idx="26033">
                  <c:v>0.59799999999999998</c:v>
                </c:pt>
                <c:pt idx="26034">
                  <c:v>0.58599999999999997</c:v>
                </c:pt>
                <c:pt idx="26035">
                  <c:v>0.57399999999999995</c:v>
                </c:pt>
                <c:pt idx="26036">
                  <c:v>0.56200000000000006</c:v>
                </c:pt>
                <c:pt idx="26037">
                  <c:v>0.55000000000000004</c:v>
                </c:pt>
                <c:pt idx="26038">
                  <c:v>0.54</c:v>
                </c:pt>
                <c:pt idx="26039">
                  <c:v>0.52900000000000003</c:v>
                </c:pt>
                <c:pt idx="26040">
                  <c:v>0.51900000000000002</c:v>
                </c:pt>
                <c:pt idx="26041">
                  <c:v>0.50900000000000001</c:v>
                </c:pt>
                <c:pt idx="26042">
                  <c:v>0.499</c:v>
                </c:pt>
                <c:pt idx="26043">
                  <c:v>0.65</c:v>
                </c:pt>
                <c:pt idx="26044">
                  <c:v>0.61699999999999999</c:v>
                </c:pt>
                <c:pt idx="26045">
                  <c:v>0.505</c:v>
                </c:pt>
                <c:pt idx="26046">
                  <c:v>0.496</c:v>
                </c:pt>
                <c:pt idx="26047">
                  <c:v>0.58199999999999996</c:v>
                </c:pt>
                <c:pt idx="26048">
                  <c:v>0.57299999999999995</c:v>
                </c:pt>
                <c:pt idx="26049">
                  <c:v>0.54500000000000004</c:v>
                </c:pt>
                <c:pt idx="26050">
                  <c:v>0.52500000000000002</c:v>
                </c:pt>
                <c:pt idx="26051">
                  <c:v>0.51600000000000001</c:v>
                </c:pt>
                <c:pt idx="26052">
                  <c:v>0.50700000000000001</c:v>
                </c:pt>
                <c:pt idx="26053">
                  <c:v>0.57099999999999995</c:v>
                </c:pt>
                <c:pt idx="26054">
                  <c:v>0.57799999999999996</c:v>
                </c:pt>
                <c:pt idx="26055">
                  <c:v>0.56899999999999995</c:v>
                </c:pt>
                <c:pt idx="26056">
                  <c:v>0.56000000000000005</c:v>
                </c:pt>
                <c:pt idx="26057">
                  <c:v>0.55100000000000005</c:v>
                </c:pt>
                <c:pt idx="26058">
                  <c:v>0.54100000000000004</c:v>
                </c:pt>
                <c:pt idx="26059">
                  <c:v>0.53100000000000003</c:v>
                </c:pt>
                <c:pt idx="26060">
                  <c:v>0.52200000000000002</c:v>
                </c:pt>
                <c:pt idx="26061">
                  <c:v>0.51300000000000001</c:v>
                </c:pt>
                <c:pt idx="26062">
                  <c:v>0.504</c:v>
                </c:pt>
                <c:pt idx="26063">
                  <c:v>0.495</c:v>
                </c:pt>
                <c:pt idx="26064">
                  <c:v>0.63900000000000001</c:v>
                </c:pt>
                <c:pt idx="26065">
                  <c:v>0.58299999999999996</c:v>
                </c:pt>
                <c:pt idx="26066">
                  <c:v>0.57499999999999996</c:v>
                </c:pt>
                <c:pt idx="26067">
                  <c:v>0.56499999999999995</c:v>
                </c:pt>
                <c:pt idx="26068">
                  <c:v>0.55600000000000005</c:v>
                </c:pt>
                <c:pt idx="26069">
                  <c:v>0.54700000000000004</c:v>
                </c:pt>
                <c:pt idx="26070">
                  <c:v>0.53800000000000003</c:v>
                </c:pt>
                <c:pt idx="26071">
                  <c:v>0.52800000000000002</c:v>
                </c:pt>
                <c:pt idx="26072">
                  <c:v>0.51800000000000002</c:v>
                </c:pt>
                <c:pt idx="26073">
                  <c:v>0.50900000000000001</c:v>
                </c:pt>
                <c:pt idx="26074">
                  <c:v>0.5</c:v>
                </c:pt>
                <c:pt idx="26075">
                  <c:v>0.49199999999999999</c:v>
                </c:pt>
                <c:pt idx="26076">
                  <c:v>0.48299999999999998</c:v>
                </c:pt>
                <c:pt idx="26077">
                  <c:v>0.63400000000000001</c:v>
                </c:pt>
                <c:pt idx="26078">
                  <c:v>0.58099999999999996</c:v>
                </c:pt>
                <c:pt idx="26079">
                  <c:v>0.58299999999999996</c:v>
                </c:pt>
                <c:pt idx="26080">
                  <c:v>0.56299999999999994</c:v>
                </c:pt>
                <c:pt idx="26081">
                  <c:v>0.55200000000000005</c:v>
                </c:pt>
                <c:pt idx="26082">
                  <c:v>0.54300000000000004</c:v>
                </c:pt>
                <c:pt idx="26083">
                  <c:v>0.53400000000000003</c:v>
                </c:pt>
                <c:pt idx="26084">
                  <c:v>0.52400000000000002</c:v>
                </c:pt>
                <c:pt idx="26085">
                  <c:v>0.51500000000000001</c:v>
                </c:pt>
                <c:pt idx="26086">
                  <c:v>0.50600000000000001</c:v>
                </c:pt>
                <c:pt idx="26087">
                  <c:v>0.497</c:v>
                </c:pt>
                <c:pt idx="26088">
                  <c:v>0.48799999999999999</c:v>
                </c:pt>
                <c:pt idx="26089">
                  <c:v>0.48</c:v>
                </c:pt>
                <c:pt idx="26090">
                  <c:v>0.47199999999999998</c:v>
                </c:pt>
                <c:pt idx="26091">
                  <c:v>0.59299999999999997</c:v>
                </c:pt>
                <c:pt idx="26092">
                  <c:v>0.57899999999999996</c:v>
                </c:pt>
                <c:pt idx="26093">
                  <c:v>0.47699999999999998</c:v>
                </c:pt>
                <c:pt idx="26094">
                  <c:v>0.46899999999999997</c:v>
                </c:pt>
                <c:pt idx="26095">
                  <c:v>0.59299999999999997</c:v>
                </c:pt>
                <c:pt idx="26096">
                  <c:v>0.60199999999999998</c:v>
                </c:pt>
                <c:pt idx="26097">
                  <c:v>0.59099999999999997</c:v>
                </c:pt>
                <c:pt idx="26098">
                  <c:v>0.57899999999999996</c:v>
                </c:pt>
                <c:pt idx="26099">
                  <c:v>0.56799999999999995</c:v>
                </c:pt>
                <c:pt idx="26100">
                  <c:v>0.55800000000000005</c:v>
                </c:pt>
                <c:pt idx="26101">
                  <c:v>0.54700000000000004</c:v>
                </c:pt>
                <c:pt idx="26102">
                  <c:v>0.53700000000000003</c:v>
                </c:pt>
                <c:pt idx="26103">
                  <c:v>0.52700000000000002</c:v>
                </c:pt>
                <c:pt idx="26104">
                  <c:v>0.58599999999999997</c:v>
                </c:pt>
                <c:pt idx="26105">
                  <c:v>0.60799999999999998</c:v>
                </c:pt>
                <c:pt idx="26106">
                  <c:v>0.59899999999999998</c:v>
                </c:pt>
                <c:pt idx="26107">
                  <c:v>0.58699999999999997</c:v>
                </c:pt>
                <c:pt idx="26108">
                  <c:v>0.57599999999999996</c:v>
                </c:pt>
                <c:pt idx="26109">
                  <c:v>0.56399999999999995</c:v>
                </c:pt>
                <c:pt idx="26110">
                  <c:v>0.55400000000000005</c:v>
                </c:pt>
                <c:pt idx="26111">
                  <c:v>0.54400000000000004</c:v>
                </c:pt>
                <c:pt idx="26112">
                  <c:v>0.53400000000000003</c:v>
                </c:pt>
                <c:pt idx="26113">
                  <c:v>0.52400000000000002</c:v>
                </c:pt>
                <c:pt idx="26114">
                  <c:v>0.51400000000000001</c:v>
                </c:pt>
                <c:pt idx="26115">
                  <c:v>0.505</c:v>
                </c:pt>
                <c:pt idx="26116">
                  <c:v>0.70299999999999996</c:v>
                </c:pt>
                <c:pt idx="26117">
                  <c:v>0.64900000000000002</c:v>
                </c:pt>
                <c:pt idx="26118">
                  <c:v>0.63300000000000001</c:v>
                </c:pt>
                <c:pt idx="26119">
                  <c:v>0.59499999999999997</c:v>
                </c:pt>
                <c:pt idx="26120">
                  <c:v>0.58299999999999996</c:v>
                </c:pt>
                <c:pt idx="26121">
                  <c:v>0.57199999999999995</c:v>
                </c:pt>
                <c:pt idx="26122">
                  <c:v>0.56100000000000005</c:v>
                </c:pt>
                <c:pt idx="26123">
                  <c:v>0.55000000000000004</c:v>
                </c:pt>
                <c:pt idx="26124">
                  <c:v>0.54</c:v>
                </c:pt>
                <c:pt idx="26125">
                  <c:v>0.53</c:v>
                </c:pt>
                <c:pt idx="26126">
                  <c:v>0.52</c:v>
                </c:pt>
                <c:pt idx="26127">
                  <c:v>0.502</c:v>
                </c:pt>
                <c:pt idx="26128">
                  <c:v>0.49299999999999999</c:v>
                </c:pt>
                <c:pt idx="26129">
                  <c:v>0.69799999999999995</c:v>
                </c:pt>
                <c:pt idx="26130">
                  <c:v>0.64500000000000002</c:v>
                </c:pt>
                <c:pt idx="26131">
                  <c:v>0.629</c:v>
                </c:pt>
                <c:pt idx="26132">
                  <c:v>0.59099999999999997</c:v>
                </c:pt>
                <c:pt idx="26133">
                  <c:v>0.57899999999999996</c:v>
                </c:pt>
                <c:pt idx="26134">
                  <c:v>0.56799999999999995</c:v>
                </c:pt>
                <c:pt idx="26135">
                  <c:v>0.55700000000000005</c:v>
                </c:pt>
                <c:pt idx="26136">
                  <c:v>0.50800000000000001</c:v>
                </c:pt>
                <c:pt idx="26137">
                  <c:v>0.499</c:v>
                </c:pt>
                <c:pt idx="26138">
                  <c:v>0.49</c:v>
                </c:pt>
                <c:pt idx="26139">
                  <c:v>0.64100000000000001</c:v>
                </c:pt>
                <c:pt idx="26140">
                  <c:v>0.625</c:v>
                </c:pt>
                <c:pt idx="26141">
                  <c:v>0.64200000000000002</c:v>
                </c:pt>
                <c:pt idx="26142">
                  <c:v>0.65</c:v>
                </c:pt>
                <c:pt idx="26143">
                  <c:v>0.63600000000000001</c:v>
                </c:pt>
                <c:pt idx="26144">
                  <c:v>0.623</c:v>
                </c:pt>
                <c:pt idx="26145">
                  <c:v>0.61</c:v>
                </c:pt>
                <c:pt idx="26146">
                  <c:v>0.59699999999999998</c:v>
                </c:pt>
                <c:pt idx="26147">
                  <c:v>0.58399999999999996</c:v>
                </c:pt>
                <c:pt idx="26148">
                  <c:v>0.57199999999999995</c:v>
                </c:pt>
                <c:pt idx="26149">
                  <c:v>0.56000000000000005</c:v>
                </c:pt>
                <c:pt idx="26150">
                  <c:v>0.67300000000000004</c:v>
                </c:pt>
                <c:pt idx="26151">
                  <c:v>0.65700000000000003</c:v>
                </c:pt>
                <c:pt idx="26152">
                  <c:v>0.64600000000000002</c:v>
                </c:pt>
                <c:pt idx="26153">
                  <c:v>0.63200000000000001</c:v>
                </c:pt>
                <c:pt idx="26154">
                  <c:v>0.61899999999999999</c:v>
                </c:pt>
                <c:pt idx="26155">
                  <c:v>0.60499999999999998</c:v>
                </c:pt>
                <c:pt idx="26156">
                  <c:v>0.59299999999999997</c:v>
                </c:pt>
                <c:pt idx="26157">
                  <c:v>0.57999999999999996</c:v>
                </c:pt>
                <c:pt idx="26158">
                  <c:v>0.56799999999999995</c:v>
                </c:pt>
                <c:pt idx="26159">
                  <c:v>0.55600000000000005</c:v>
                </c:pt>
                <c:pt idx="26160">
                  <c:v>0.54500000000000004</c:v>
                </c:pt>
                <c:pt idx="26161">
                  <c:v>0.53400000000000003</c:v>
                </c:pt>
                <c:pt idx="26162">
                  <c:v>0.68700000000000006</c:v>
                </c:pt>
                <c:pt idx="26163">
                  <c:v>0.66900000000000004</c:v>
                </c:pt>
                <c:pt idx="26164">
                  <c:v>0.65500000000000003</c:v>
                </c:pt>
                <c:pt idx="26165">
                  <c:v>0.64100000000000001</c:v>
                </c:pt>
                <c:pt idx="26166">
                  <c:v>0.628</c:v>
                </c:pt>
                <c:pt idx="26167">
                  <c:v>0.61399999999999999</c:v>
                </c:pt>
                <c:pt idx="26168">
                  <c:v>0.60099999999999998</c:v>
                </c:pt>
                <c:pt idx="26169">
                  <c:v>0.58899999999999997</c:v>
                </c:pt>
                <c:pt idx="26170">
                  <c:v>0.57599999999999996</c:v>
                </c:pt>
                <c:pt idx="26171">
                  <c:v>0.56399999999999995</c:v>
                </c:pt>
                <c:pt idx="26172">
                  <c:v>0.55200000000000005</c:v>
                </c:pt>
                <c:pt idx="26173">
                  <c:v>0.53</c:v>
                </c:pt>
                <c:pt idx="26174">
                  <c:v>0.52</c:v>
                </c:pt>
                <c:pt idx="26175">
                  <c:v>0.68300000000000005</c:v>
                </c:pt>
                <c:pt idx="26176">
                  <c:v>0.66500000000000004</c:v>
                </c:pt>
                <c:pt idx="26177">
                  <c:v>0.65900000000000003</c:v>
                </c:pt>
                <c:pt idx="26178">
                  <c:v>0.64</c:v>
                </c:pt>
                <c:pt idx="26179">
                  <c:v>0.623</c:v>
                </c:pt>
                <c:pt idx="26180">
                  <c:v>0.61</c:v>
                </c:pt>
                <c:pt idx="26181">
                  <c:v>0.59699999999999998</c:v>
                </c:pt>
                <c:pt idx="26182">
                  <c:v>0.53700000000000003</c:v>
                </c:pt>
                <c:pt idx="26183">
                  <c:v>0.52700000000000002</c:v>
                </c:pt>
                <c:pt idx="26184">
                  <c:v>0.51600000000000001</c:v>
                </c:pt>
                <c:pt idx="26185">
                  <c:v>0.70299999999999996</c:v>
                </c:pt>
                <c:pt idx="26186">
                  <c:v>0.65400000000000003</c:v>
                </c:pt>
                <c:pt idx="26187">
                  <c:v>0.63800000000000001</c:v>
                </c:pt>
                <c:pt idx="26188">
                  <c:v>0.64600000000000002</c:v>
                </c:pt>
                <c:pt idx="26189">
                  <c:v>0.63300000000000001</c:v>
                </c:pt>
                <c:pt idx="26190">
                  <c:v>0.62</c:v>
                </c:pt>
                <c:pt idx="26191">
                  <c:v>0.60699999999999998</c:v>
                </c:pt>
                <c:pt idx="26192">
                  <c:v>0.59399999999999997</c:v>
                </c:pt>
                <c:pt idx="26193">
                  <c:v>0.58099999999999996</c:v>
                </c:pt>
                <c:pt idx="26194">
                  <c:v>0.56899999999999995</c:v>
                </c:pt>
                <c:pt idx="26195">
                  <c:v>0.55700000000000005</c:v>
                </c:pt>
                <c:pt idx="26196">
                  <c:v>0.67500000000000004</c:v>
                </c:pt>
                <c:pt idx="26197">
                  <c:v>0.65300000000000002</c:v>
                </c:pt>
                <c:pt idx="26198">
                  <c:v>0.64200000000000002</c:v>
                </c:pt>
                <c:pt idx="26199">
                  <c:v>0.629</c:v>
                </c:pt>
                <c:pt idx="26200">
                  <c:v>0.61499999999999999</c:v>
                </c:pt>
                <c:pt idx="26201">
                  <c:v>0.60199999999999998</c:v>
                </c:pt>
                <c:pt idx="26202">
                  <c:v>0.59</c:v>
                </c:pt>
                <c:pt idx="26203">
                  <c:v>0.57699999999999996</c:v>
                </c:pt>
                <c:pt idx="26204">
                  <c:v>0.56499999999999995</c:v>
                </c:pt>
                <c:pt idx="26205">
                  <c:v>0.55300000000000005</c:v>
                </c:pt>
                <c:pt idx="26206">
                  <c:v>0.54200000000000004</c:v>
                </c:pt>
                <c:pt idx="26207">
                  <c:v>0.53100000000000003</c:v>
                </c:pt>
                <c:pt idx="26208">
                  <c:v>0.68799999999999994</c:v>
                </c:pt>
                <c:pt idx="26209">
                  <c:v>0.67100000000000004</c:v>
                </c:pt>
                <c:pt idx="26210">
                  <c:v>0.65100000000000002</c:v>
                </c:pt>
                <c:pt idx="26211">
                  <c:v>0.63800000000000001</c:v>
                </c:pt>
                <c:pt idx="26212">
                  <c:v>0.624</c:v>
                </c:pt>
                <c:pt idx="26213">
                  <c:v>0.61099999999999999</c:v>
                </c:pt>
                <c:pt idx="26214">
                  <c:v>0.59799999999999998</c:v>
                </c:pt>
                <c:pt idx="26215">
                  <c:v>0.58599999999999997</c:v>
                </c:pt>
                <c:pt idx="26216">
                  <c:v>0.57299999999999995</c:v>
                </c:pt>
                <c:pt idx="26217">
                  <c:v>0.56100000000000005</c:v>
                </c:pt>
                <c:pt idx="26218">
                  <c:v>0.55000000000000004</c:v>
                </c:pt>
                <c:pt idx="26219">
                  <c:v>0.52800000000000002</c:v>
                </c:pt>
                <c:pt idx="26220">
                  <c:v>0.51700000000000002</c:v>
                </c:pt>
                <c:pt idx="26221">
                  <c:v>0.68400000000000005</c:v>
                </c:pt>
                <c:pt idx="26222">
                  <c:v>0.66700000000000004</c:v>
                </c:pt>
                <c:pt idx="26223">
                  <c:v>0.65600000000000003</c:v>
                </c:pt>
                <c:pt idx="26224">
                  <c:v>0.63900000000000001</c:v>
                </c:pt>
                <c:pt idx="26225">
                  <c:v>0.62</c:v>
                </c:pt>
                <c:pt idx="26226">
                  <c:v>0.60699999999999998</c:v>
                </c:pt>
                <c:pt idx="26227">
                  <c:v>0.59399999999999997</c:v>
                </c:pt>
                <c:pt idx="26228">
                  <c:v>0.53500000000000003</c:v>
                </c:pt>
                <c:pt idx="26229">
                  <c:v>0.52400000000000002</c:v>
                </c:pt>
                <c:pt idx="26230">
                  <c:v>0.51400000000000001</c:v>
                </c:pt>
                <c:pt idx="26231">
                  <c:v>0.70399999999999996</c:v>
                </c:pt>
                <c:pt idx="26232">
                  <c:v>0.65200000000000002</c:v>
                </c:pt>
                <c:pt idx="26233">
                  <c:v>0.61699999999999999</c:v>
                </c:pt>
                <c:pt idx="26234">
                  <c:v>0.627</c:v>
                </c:pt>
                <c:pt idx="26235">
                  <c:v>0.61599999999999999</c:v>
                </c:pt>
                <c:pt idx="26236">
                  <c:v>0.60399999999999998</c:v>
                </c:pt>
                <c:pt idx="26237">
                  <c:v>0.59199999999999997</c:v>
                </c:pt>
                <c:pt idx="26238">
                  <c:v>0.57899999999999996</c:v>
                </c:pt>
                <c:pt idx="26239">
                  <c:v>0.56799999999999995</c:v>
                </c:pt>
                <c:pt idx="26240">
                  <c:v>0.55600000000000005</c:v>
                </c:pt>
                <c:pt idx="26241">
                  <c:v>0.54600000000000004</c:v>
                </c:pt>
                <c:pt idx="26242">
                  <c:v>0.60699999999999998</c:v>
                </c:pt>
                <c:pt idx="26243">
                  <c:v>0.63200000000000001</c:v>
                </c:pt>
                <c:pt idx="26244">
                  <c:v>0.623</c:v>
                </c:pt>
                <c:pt idx="26245">
                  <c:v>0.61199999999999999</c:v>
                </c:pt>
                <c:pt idx="26246">
                  <c:v>0.6</c:v>
                </c:pt>
                <c:pt idx="26247">
                  <c:v>0.58799999999999997</c:v>
                </c:pt>
                <c:pt idx="26248">
                  <c:v>0.57599999999999996</c:v>
                </c:pt>
                <c:pt idx="26249">
                  <c:v>0.56399999999999995</c:v>
                </c:pt>
                <c:pt idx="26250">
                  <c:v>0.55300000000000005</c:v>
                </c:pt>
                <c:pt idx="26251">
                  <c:v>0.54200000000000004</c:v>
                </c:pt>
                <c:pt idx="26252">
                  <c:v>0.53100000000000003</c:v>
                </c:pt>
                <c:pt idx="26253">
                  <c:v>0.52100000000000002</c:v>
                </c:pt>
                <c:pt idx="26254">
                  <c:v>0.67200000000000004</c:v>
                </c:pt>
                <c:pt idx="26255">
                  <c:v>0.61899999999999999</c:v>
                </c:pt>
                <c:pt idx="26256">
                  <c:v>0.63</c:v>
                </c:pt>
                <c:pt idx="26257">
                  <c:v>0.61899999999999999</c:v>
                </c:pt>
                <c:pt idx="26258">
                  <c:v>0.60799999999999998</c:v>
                </c:pt>
                <c:pt idx="26259">
                  <c:v>0.59599999999999997</c:v>
                </c:pt>
                <c:pt idx="26260">
                  <c:v>0.58399999999999996</c:v>
                </c:pt>
                <c:pt idx="26261">
                  <c:v>0.57199999999999995</c:v>
                </c:pt>
                <c:pt idx="26262">
                  <c:v>0.56000000000000005</c:v>
                </c:pt>
                <c:pt idx="26263">
                  <c:v>0.54900000000000004</c:v>
                </c:pt>
                <c:pt idx="26264">
                  <c:v>0.53800000000000003</c:v>
                </c:pt>
                <c:pt idx="26265">
                  <c:v>0.51700000000000002</c:v>
                </c:pt>
                <c:pt idx="26266">
                  <c:v>0.50700000000000001</c:v>
                </c:pt>
                <c:pt idx="26267">
                  <c:v>0.66800000000000004</c:v>
                </c:pt>
                <c:pt idx="26268">
                  <c:v>0.65900000000000003</c:v>
                </c:pt>
                <c:pt idx="26269">
                  <c:v>0.64400000000000002</c:v>
                </c:pt>
                <c:pt idx="26270">
                  <c:v>0.61499999999999999</c:v>
                </c:pt>
                <c:pt idx="26271">
                  <c:v>0.60299999999999998</c:v>
                </c:pt>
                <c:pt idx="26272">
                  <c:v>0.59199999999999997</c:v>
                </c:pt>
                <c:pt idx="26273">
                  <c:v>0.57999999999999996</c:v>
                </c:pt>
                <c:pt idx="26274">
                  <c:v>0.52400000000000002</c:v>
                </c:pt>
                <c:pt idx="26275">
                  <c:v>0.51400000000000001</c:v>
                </c:pt>
                <c:pt idx="26276">
                  <c:v>0.504</c:v>
                </c:pt>
                <c:pt idx="26277">
                  <c:v>0.65400000000000003</c:v>
                </c:pt>
                <c:pt idx="26278">
                  <c:v>0.63900000000000001</c:v>
                </c:pt>
                <c:pt idx="26279">
                  <c:v>0.56899999999999995</c:v>
                </c:pt>
                <c:pt idx="26280">
                  <c:v>0.57699999999999996</c:v>
                </c:pt>
                <c:pt idx="26281">
                  <c:v>0.56699999999999995</c:v>
                </c:pt>
                <c:pt idx="26282">
                  <c:v>0.55800000000000005</c:v>
                </c:pt>
                <c:pt idx="26283">
                  <c:v>0.54900000000000004</c:v>
                </c:pt>
                <c:pt idx="26284">
                  <c:v>0.54</c:v>
                </c:pt>
                <c:pt idx="26285">
                  <c:v>0.53</c:v>
                </c:pt>
                <c:pt idx="26286">
                  <c:v>0.52100000000000002</c:v>
                </c:pt>
                <c:pt idx="26287">
                  <c:v>0.51200000000000001</c:v>
                </c:pt>
                <c:pt idx="26288">
                  <c:v>0.55800000000000005</c:v>
                </c:pt>
                <c:pt idx="26289">
                  <c:v>0.58099999999999996</c:v>
                </c:pt>
                <c:pt idx="26290">
                  <c:v>0.57299999999999995</c:v>
                </c:pt>
                <c:pt idx="26291">
                  <c:v>0.56399999999999995</c:v>
                </c:pt>
                <c:pt idx="26292">
                  <c:v>0.55400000000000005</c:v>
                </c:pt>
                <c:pt idx="26293">
                  <c:v>0.54600000000000004</c:v>
                </c:pt>
                <c:pt idx="26294">
                  <c:v>0.53600000000000003</c:v>
                </c:pt>
                <c:pt idx="26295">
                  <c:v>0.52700000000000002</c:v>
                </c:pt>
                <c:pt idx="26296">
                  <c:v>0.51700000000000002</c:v>
                </c:pt>
                <c:pt idx="26297">
                  <c:v>0.50800000000000001</c:v>
                </c:pt>
                <c:pt idx="26298">
                  <c:v>0.499</c:v>
                </c:pt>
                <c:pt idx="26299">
                  <c:v>0.49099999999999999</c:v>
                </c:pt>
                <c:pt idx="26300">
                  <c:v>0.64900000000000002</c:v>
                </c:pt>
                <c:pt idx="26301">
                  <c:v>0.56799999999999995</c:v>
                </c:pt>
                <c:pt idx="26302">
                  <c:v>0.57899999999999996</c:v>
                </c:pt>
                <c:pt idx="26303">
                  <c:v>0.56899999999999995</c:v>
                </c:pt>
                <c:pt idx="26304">
                  <c:v>0.56200000000000006</c:v>
                </c:pt>
                <c:pt idx="26305">
                  <c:v>0.55100000000000005</c:v>
                </c:pt>
                <c:pt idx="26306">
                  <c:v>0.54200000000000004</c:v>
                </c:pt>
                <c:pt idx="26307">
                  <c:v>0.53300000000000003</c:v>
                </c:pt>
                <c:pt idx="26308">
                  <c:v>0.52300000000000002</c:v>
                </c:pt>
                <c:pt idx="26309">
                  <c:v>0.51400000000000001</c:v>
                </c:pt>
                <c:pt idx="26310">
                  <c:v>0.505</c:v>
                </c:pt>
                <c:pt idx="26311">
                  <c:v>0.48799999999999999</c:v>
                </c:pt>
                <c:pt idx="26312">
                  <c:v>0.47899999999999998</c:v>
                </c:pt>
                <c:pt idx="26313">
                  <c:v>0.64500000000000002</c:v>
                </c:pt>
                <c:pt idx="26314">
                  <c:v>0.57999999999999996</c:v>
                </c:pt>
                <c:pt idx="26315">
                  <c:v>0.59399999999999997</c:v>
                </c:pt>
                <c:pt idx="26316">
                  <c:v>0.58099999999999996</c:v>
                </c:pt>
                <c:pt idx="26317">
                  <c:v>0.55800000000000005</c:v>
                </c:pt>
                <c:pt idx="26318">
                  <c:v>0.54700000000000004</c:v>
                </c:pt>
                <c:pt idx="26319">
                  <c:v>0.53900000000000003</c:v>
                </c:pt>
                <c:pt idx="26320">
                  <c:v>0.49299999999999999</c:v>
                </c:pt>
                <c:pt idx="26321">
                  <c:v>0.48499999999999999</c:v>
                </c:pt>
                <c:pt idx="26322">
                  <c:v>0.47599999999999998</c:v>
                </c:pt>
                <c:pt idx="26323">
                  <c:v>0.6</c:v>
                </c:pt>
                <c:pt idx="26324">
                  <c:v>0.59</c:v>
                </c:pt>
                <c:pt idx="26325">
                  <c:v>0.79200000000000004</c:v>
                </c:pt>
                <c:pt idx="26326">
                  <c:v>0.752</c:v>
                </c:pt>
                <c:pt idx="26327">
                  <c:v>0.77400000000000002</c:v>
                </c:pt>
                <c:pt idx="26328">
                  <c:v>0.71499999999999997</c:v>
                </c:pt>
                <c:pt idx="26329">
                  <c:v>0.70899999999999996</c:v>
                </c:pt>
                <c:pt idx="26330">
                  <c:v>0.96399999999999997</c:v>
                </c:pt>
                <c:pt idx="26331">
                  <c:v>0.90600000000000003</c:v>
                </c:pt>
                <c:pt idx="26332">
                  <c:v>0.89900000000000002</c:v>
                </c:pt>
                <c:pt idx="26333">
                  <c:v>0.84799999999999998</c:v>
                </c:pt>
                <c:pt idx="26334">
                  <c:v>0.79100000000000004</c:v>
                </c:pt>
                <c:pt idx="26335">
                  <c:v>0.98699999999999999</c:v>
                </c:pt>
                <c:pt idx="26336">
                  <c:v>0.92700000000000005</c:v>
                </c:pt>
                <c:pt idx="26337">
                  <c:v>0.91900000000000004</c:v>
                </c:pt>
                <c:pt idx="26338">
                  <c:v>0.86499999999999999</c:v>
                </c:pt>
                <c:pt idx="26339">
                  <c:v>0.80600000000000005</c:v>
                </c:pt>
                <c:pt idx="26340">
                  <c:v>0.96099999999999997</c:v>
                </c:pt>
                <c:pt idx="26341">
                  <c:v>0.89100000000000001</c:v>
                </c:pt>
                <c:pt idx="26342">
                  <c:v>0.89400000000000002</c:v>
                </c:pt>
                <c:pt idx="26343">
                  <c:v>0.83299999999999996</c:v>
                </c:pt>
                <c:pt idx="26344">
                  <c:v>0.77800000000000002</c:v>
                </c:pt>
                <c:pt idx="26345">
                  <c:v>0.78400000000000003</c:v>
                </c:pt>
                <c:pt idx="26346">
                  <c:v>0.747</c:v>
                </c:pt>
                <c:pt idx="26347">
                  <c:v>0.73299999999999998</c:v>
                </c:pt>
                <c:pt idx="26348">
                  <c:v>0.71199999999999997</c:v>
                </c:pt>
                <c:pt idx="26349">
                  <c:v>0.70699999999999996</c:v>
                </c:pt>
                <c:pt idx="26350">
                  <c:v>0.92900000000000005</c:v>
                </c:pt>
                <c:pt idx="26351">
                  <c:v>0.876</c:v>
                </c:pt>
                <c:pt idx="26352">
                  <c:v>0.86599999999999999</c:v>
                </c:pt>
                <c:pt idx="26353">
                  <c:v>0.81699999999999995</c:v>
                </c:pt>
                <c:pt idx="26354">
                  <c:v>0.77800000000000002</c:v>
                </c:pt>
                <c:pt idx="26355">
                  <c:v>0.76300000000000001</c:v>
                </c:pt>
                <c:pt idx="26356">
                  <c:v>0.96199999999999997</c:v>
                </c:pt>
                <c:pt idx="26357">
                  <c:v>0.95599999999999996</c:v>
                </c:pt>
                <c:pt idx="26358">
                  <c:v>0.95899999999999996</c:v>
                </c:pt>
                <c:pt idx="26359">
                  <c:v>0.97599999999999998</c:v>
                </c:pt>
                <c:pt idx="26360">
                  <c:v>0.90600000000000003</c:v>
                </c:pt>
                <c:pt idx="26361">
                  <c:v>0.83899999999999997</c:v>
                </c:pt>
                <c:pt idx="26362">
                  <c:v>0.95899999999999996</c:v>
                </c:pt>
                <c:pt idx="26363">
                  <c:v>0.95499999999999996</c:v>
                </c:pt>
                <c:pt idx="26364">
                  <c:v>0.95499999999999996</c:v>
                </c:pt>
                <c:pt idx="26365">
                  <c:v>0.97099999999999997</c:v>
                </c:pt>
                <c:pt idx="26366">
                  <c:v>0.90100000000000002</c:v>
                </c:pt>
                <c:pt idx="26367">
                  <c:v>0.83499999999999996</c:v>
                </c:pt>
                <c:pt idx="26368">
                  <c:v>0.94899999999999995</c:v>
                </c:pt>
                <c:pt idx="26369">
                  <c:v>0.99</c:v>
                </c:pt>
                <c:pt idx="26370">
                  <c:v>0.95699999999999996</c:v>
                </c:pt>
                <c:pt idx="26371">
                  <c:v>0.92</c:v>
                </c:pt>
                <c:pt idx="26372">
                  <c:v>0.85199999999999998</c:v>
                </c:pt>
                <c:pt idx="26373">
                  <c:v>0.80600000000000005</c:v>
                </c:pt>
                <c:pt idx="26374">
                  <c:v>0.82399999999999995</c:v>
                </c:pt>
                <c:pt idx="26375">
                  <c:v>0.77100000000000002</c:v>
                </c:pt>
                <c:pt idx="26376">
                  <c:v>0.78600000000000003</c:v>
                </c:pt>
                <c:pt idx="26377">
                  <c:v>0.72099999999999997</c:v>
                </c:pt>
                <c:pt idx="26378">
                  <c:v>0.71499999999999997</c:v>
                </c:pt>
                <c:pt idx="26379">
                  <c:v>0.71</c:v>
                </c:pt>
                <c:pt idx="26380">
                  <c:v>0.95499999999999996</c:v>
                </c:pt>
                <c:pt idx="26381">
                  <c:v>0.90100000000000002</c:v>
                </c:pt>
                <c:pt idx="26382">
                  <c:v>0.88900000000000001</c:v>
                </c:pt>
                <c:pt idx="26383">
                  <c:v>0.83899999999999997</c:v>
                </c:pt>
                <c:pt idx="26384">
                  <c:v>0.79800000000000004</c:v>
                </c:pt>
                <c:pt idx="26385">
                  <c:v>0.76600000000000001</c:v>
                </c:pt>
                <c:pt idx="26386">
                  <c:v>0.86099999999999999</c:v>
                </c:pt>
                <c:pt idx="26387">
                  <c:v>0.95799999999999996</c:v>
                </c:pt>
                <c:pt idx="26388">
                  <c:v>0.85899999999999999</c:v>
                </c:pt>
                <c:pt idx="26389">
                  <c:v>0.99299999999999999</c:v>
                </c:pt>
                <c:pt idx="26390">
                  <c:v>0.92100000000000004</c:v>
                </c:pt>
                <c:pt idx="26391">
                  <c:v>0.85299999999999998</c:v>
                </c:pt>
                <c:pt idx="26392">
                  <c:v>0.95899999999999996</c:v>
                </c:pt>
                <c:pt idx="26393">
                  <c:v>0.95499999999999996</c:v>
                </c:pt>
                <c:pt idx="26394">
                  <c:v>0.95599999999999996</c:v>
                </c:pt>
                <c:pt idx="26395">
                  <c:v>0.97699999999999998</c:v>
                </c:pt>
                <c:pt idx="26396">
                  <c:v>0.90700000000000003</c:v>
                </c:pt>
                <c:pt idx="26397">
                  <c:v>0.84099999999999997</c:v>
                </c:pt>
                <c:pt idx="26398">
                  <c:v>0.94899999999999995</c:v>
                </c:pt>
                <c:pt idx="26399">
                  <c:v>0.98699999999999999</c:v>
                </c:pt>
                <c:pt idx="26400">
                  <c:v>0.95399999999999996</c:v>
                </c:pt>
                <c:pt idx="26401">
                  <c:v>0.91600000000000004</c:v>
                </c:pt>
                <c:pt idx="26402">
                  <c:v>0.84899999999999998</c:v>
                </c:pt>
                <c:pt idx="26403">
                  <c:v>0.80300000000000005</c:v>
                </c:pt>
                <c:pt idx="26404">
                  <c:v>0.80600000000000005</c:v>
                </c:pt>
                <c:pt idx="26405">
                  <c:v>0.75600000000000001</c:v>
                </c:pt>
                <c:pt idx="26406">
                  <c:v>0.77</c:v>
                </c:pt>
                <c:pt idx="26407">
                  <c:v>0.71699999999999997</c:v>
                </c:pt>
                <c:pt idx="26408">
                  <c:v>0.71199999999999997</c:v>
                </c:pt>
                <c:pt idx="26409">
                  <c:v>0.70699999999999996</c:v>
                </c:pt>
                <c:pt idx="26410">
                  <c:v>0.97299999999999998</c:v>
                </c:pt>
                <c:pt idx="26411">
                  <c:v>0.94199999999999995</c:v>
                </c:pt>
                <c:pt idx="26412">
                  <c:v>0.90500000000000003</c:v>
                </c:pt>
                <c:pt idx="26413">
                  <c:v>0.877</c:v>
                </c:pt>
                <c:pt idx="26414">
                  <c:v>0.84</c:v>
                </c:pt>
                <c:pt idx="26415">
                  <c:v>0.81499999999999995</c:v>
                </c:pt>
                <c:pt idx="26416">
                  <c:v>0.86199999999999999</c:v>
                </c:pt>
                <c:pt idx="26417">
                  <c:v>0.96099999999999997</c:v>
                </c:pt>
                <c:pt idx="26418">
                  <c:v>0.86</c:v>
                </c:pt>
                <c:pt idx="26419">
                  <c:v>1.0109999999999999</c:v>
                </c:pt>
                <c:pt idx="26420">
                  <c:v>0.88200000000000001</c:v>
                </c:pt>
                <c:pt idx="26421">
                  <c:v>0.93799999999999994</c:v>
                </c:pt>
                <c:pt idx="26422">
                  <c:v>0.96</c:v>
                </c:pt>
                <c:pt idx="26423">
                  <c:v>0.95599999999999996</c:v>
                </c:pt>
                <c:pt idx="26424">
                  <c:v>0.95699999999999996</c:v>
                </c:pt>
                <c:pt idx="26425">
                  <c:v>0.98499999999999999</c:v>
                </c:pt>
                <c:pt idx="26426">
                  <c:v>0.95099999999999996</c:v>
                </c:pt>
                <c:pt idx="26427">
                  <c:v>0.91500000000000004</c:v>
                </c:pt>
                <c:pt idx="26428">
                  <c:v>0.95</c:v>
                </c:pt>
                <c:pt idx="26429">
                  <c:v>0.98299999999999998</c:v>
                </c:pt>
                <c:pt idx="26430">
                  <c:v>0.95099999999999996</c:v>
                </c:pt>
                <c:pt idx="26431">
                  <c:v>0.91200000000000003</c:v>
                </c:pt>
                <c:pt idx="26432">
                  <c:v>0.88200000000000001</c:v>
                </c:pt>
                <c:pt idx="26433">
                  <c:v>0.84599999999999997</c:v>
                </c:pt>
                <c:pt idx="26434">
                  <c:v>0.77800000000000002</c:v>
                </c:pt>
                <c:pt idx="26435">
                  <c:v>0.73699999999999999</c:v>
                </c:pt>
                <c:pt idx="26436">
                  <c:v>0.75600000000000001</c:v>
                </c:pt>
                <c:pt idx="26437">
                  <c:v>0.71299999999999997</c:v>
                </c:pt>
                <c:pt idx="26438">
                  <c:v>0.749</c:v>
                </c:pt>
                <c:pt idx="26439">
                  <c:v>0.70799999999999996</c:v>
                </c:pt>
                <c:pt idx="26440">
                  <c:v>0.58799999999999997</c:v>
                </c:pt>
                <c:pt idx="26441">
                  <c:v>0.58099999999999996</c:v>
                </c:pt>
                <c:pt idx="26442">
                  <c:v>0.60799999999999998</c:v>
                </c:pt>
                <c:pt idx="26443">
                  <c:v>0.55300000000000005</c:v>
                </c:pt>
                <c:pt idx="26444">
                  <c:v>0.54200000000000004</c:v>
                </c:pt>
                <c:pt idx="26445">
                  <c:v>0.53200000000000003</c:v>
                </c:pt>
                <c:pt idx="26446">
                  <c:v>0.67100000000000004</c:v>
                </c:pt>
                <c:pt idx="26447">
                  <c:v>0.58499999999999996</c:v>
                </c:pt>
                <c:pt idx="26448">
                  <c:v>0.59599999999999997</c:v>
                </c:pt>
                <c:pt idx="26449">
                  <c:v>0.60499999999999998</c:v>
                </c:pt>
                <c:pt idx="26450">
                  <c:v>0.59299999999999997</c:v>
                </c:pt>
                <c:pt idx="26451">
                  <c:v>0.58099999999999996</c:v>
                </c:pt>
                <c:pt idx="26452">
                  <c:v>0.56999999999999995</c:v>
                </c:pt>
                <c:pt idx="26453">
                  <c:v>0.56000000000000005</c:v>
                </c:pt>
                <c:pt idx="26454">
                  <c:v>0.54900000000000004</c:v>
                </c:pt>
                <c:pt idx="26455">
                  <c:v>0.53900000000000003</c:v>
                </c:pt>
                <c:pt idx="26456">
                  <c:v>0.52900000000000003</c:v>
                </c:pt>
                <c:pt idx="26457">
                  <c:v>0.51900000000000002</c:v>
                </c:pt>
                <c:pt idx="26458">
                  <c:v>0.66700000000000004</c:v>
                </c:pt>
                <c:pt idx="26459">
                  <c:v>0.58899999999999997</c:v>
                </c:pt>
                <c:pt idx="26460">
                  <c:v>0.61099999999999999</c:v>
                </c:pt>
                <c:pt idx="26461">
                  <c:v>0.60099999999999998</c:v>
                </c:pt>
                <c:pt idx="26462">
                  <c:v>0.58899999999999997</c:v>
                </c:pt>
                <c:pt idx="26463">
                  <c:v>0.57799999999999996</c:v>
                </c:pt>
                <c:pt idx="26464">
                  <c:v>0.56599999999999995</c:v>
                </c:pt>
                <c:pt idx="26465">
                  <c:v>0.55600000000000005</c:v>
                </c:pt>
                <c:pt idx="26466">
                  <c:v>0.54500000000000004</c:v>
                </c:pt>
                <c:pt idx="26467">
                  <c:v>0.53500000000000003</c:v>
                </c:pt>
                <c:pt idx="26468">
                  <c:v>0.52500000000000002</c:v>
                </c:pt>
                <c:pt idx="26469">
                  <c:v>0.51600000000000001</c:v>
                </c:pt>
                <c:pt idx="26470">
                  <c:v>0.50600000000000001</c:v>
                </c:pt>
                <c:pt idx="26471">
                  <c:v>0.66200000000000003</c:v>
                </c:pt>
                <c:pt idx="26472">
                  <c:v>0.65200000000000002</c:v>
                </c:pt>
                <c:pt idx="26473">
                  <c:v>0.63600000000000001</c:v>
                </c:pt>
                <c:pt idx="26474">
                  <c:v>0.59699999999999998</c:v>
                </c:pt>
                <c:pt idx="26475">
                  <c:v>0.57399999999999995</c:v>
                </c:pt>
                <c:pt idx="26476">
                  <c:v>0.55200000000000005</c:v>
                </c:pt>
                <c:pt idx="26477">
                  <c:v>0.53200000000000003</c:v>
                </c:pt>
                <c:pt idx="26478">
                  <c:v>0.52200000000000002</c:v>
                </c:pt>
                <c:pt idx="26479">
                  <c:v>0.51200000000000001</c:v>
                </c:pt>
                <c:pt idx="26480">
                  <c:v>0.503</c:v>
                </c:pt>
                <c:pt idx="26481">
                  <c:v>0.68500000000000005</c:v>
                </c:pt>
                <c:pt idx="26482">
                  <c:v>0.64</c:v>
                </c:pt>
                <c:pt idx="26483">
                  <c:v>0.66500000000000004</c:v>
                </c:pt>
                <c:pt idx="26484">
                  <c:v>0.59</c:v>
                </c:pt>
                <c:pt idx="26485">
                  <c:v>0.57799999999999996</c:v>
                </c:pt>
                <c:pt idx="26486">
                  <c:v>0.56599999999999995</c:v>
                </c:pt>
                <c:pt idx="26487">
                  <c:v>0.69899999999999995</c:v>
                </c:pt>
                <c:pt idx="26488">
                  <c:v>0.66100000000000003</c:v>
                </c:pt>
                <c:pt idx="26489">
                  <c:v>0.64700000000000002</c:v>
                </c:pt>
                <c:pt idx="26490">
                  <c:v>0.65200000000000002</c:v>
                </c:pt>
                <c:pt idx="26491">
                  <c:v>0.63900000000000001</c:v>
                </c:pt>
                <c:pt idx="26492">
                  <c:v>0.625</c:v>
                </c:pt>
                <c:pt idx="26493">
                  <c:v>0.61199999999999999</c:v>
                </c:pt>
                <c:pt idx="26494">
                  <c:v>0.59899999999999998</c:v>
                </c:pt>
                <c:pt idx="26495">
                  <c:v>0.58599999999999997</c:v>
                </c:pt>
                <c:pt idx="26496">
                  <c:v>0.57399999999999995</c:v>
                </c:pt>
                <c:pt idx="26497">
                  <c:v>0.56200000000000006</c:v>
                </c:pt>
                <c:pt idx="26498">
                  <c:v>0.55000000000000004</c:v>
                </c:pt>
                <c:pt idx="26499">
                  <c:v>0.71</c:v>
                </c:pt>
                <c:pt idx="26500">
                  <c:v>0.67700000000000005</c:v>
                </c:pt>
                <c:pt idx="26501">
                  <c:v>0.65900000000000003</c:v>
                </c:pt>
                <c:pt idx="26502">
                  <c:v>0.64800000000000002</c:v>
                </c:pt>
                <c:pt idx="26503">
                  <c:v>0.63400000000000001</c:v>
                </c:pt>
                <c:pt idx="26504">
                  <c:v>0.621</c:v>
                </c:pt>
                <c:pt idx="26505">
                  <c:v>0.60699999999999998</c:v>
                </c:pt>
                <c:pt idx="26506">
                  <c:v>0.59399999999999997</c:v>
                </c:pt>
                <c:pt idx="26507">
                  <c:v>0.58199999999999996</c:v>
                </c:pt>
                <c:pt idx="26508">
                  <c:v>0.56899999999999995</c:v>
                </c:pt>
                <c:pt idx="26509">
                  <c:v>0.55800000000000005</c:v>
                </c:pt>
                <c:pt idx="26510">
                  <c:v>0.54600000000000004</c:v>
                </c:pt>
                <c:pt idx="26511">
                  <c:v>0.53500000000000003</c:v>
                </c:pt>
                <c:pt idx="26512">
                  <c:v>0.69</c:v>
                </c:pt>
                <c:pt idx="26513">
                  <c:v>0.67200000000000004</c:v>
                </c:pt>
                <c:pt idx="26514">
                  <c:v>0.65700000000000003</c:v>
                </c:pt>
                <c:pt idx="26515">
                  <c:v>0.64300000000000002</c:v>
                </c:pt>
                <c:pt idx="26516">
                  <c:v>0.61599999999999999</c:v>
                </c:pt>
                <c:pt idx="26517">
                  <c:v>0.59</c:v>
                </c:pt>
                <c:pt idx="26518">
                  <c:v>0.56499999999999995</c:v>
                </c:pt>
                <c:pt idx="26519">
                  <c:v>0.55400000000000005</c:v>
                </c:pt>
                <c:pt idx="26520">
                  <c:v>0.54300000000000004</c:v>
                </c:pt>
                <c:pt idx="26521">
                  <c:v>0.53200000000000003</c:v>
                </c:pt>
                <c:pt idx="26522">
                  <c:v>0.68300000000000005</c:v>
                </c:pt>
                <c:pt idx="26523">
                  <c:v>0.63500000000000001</c:v>
                </c:pt>
                <c:pt idx="26524">
                  <c:v>0.65900000000000003</c:v>
                </c:pt>
                <c:pt idx="26525">
                  <c:v>0.58699999999999997</c:v>
                </c:pt>
                <c:pt idx="26526">
                  <c:v>0.57499999999999996</c:v>
                </c:pt>
                <c:pt idx="26527">
                  <c:v>0.56299999999999994</c:v>
                </c:pt>
                <c:pt idx="26528">
                  <c:v>0.69499999999999995</c:v>
                </c:pt>
                <c:pt idx="26529">
                  <c:v>0.65900000000000003</c:v>
                </c:pt>
                <c:pt idx="26530">
                  <c:v>0.64100000000000001</c:v>
                </c:pt>
                <c:pt idx="26531">
                  <c:v>0.64900000000000002</c:v>
                </c:pt>
                <c:pt idx="26532">
                  <c:v>0.63500000000000001</c:v>
                </c:pt>
                <c:pt idx="26533">
                  <c:v>0.622</c:v>
                </c:pt>
                <c:pt idx="26534">
                  <c:v>0.60899999999999999</c:v>
                </c:pt>
                <c:pt idx="26535">
                  <c:v>0.59599999999999997</c:v>
                </c:pt>
                <c:pt idx="26536">
                  <c:v>0.58299999999999996</c:v>
                </c:pt>
                <c:pt idx="26537">
                  <c:v>0.57099999999999995</c:v>
                </c:pt>
                <c:pt idx="26538">
                  <c:v>0.55900000000000005</c:v>
                </c:pt>
                <c:pt idx="26539">
                  <c:v>0.54800000000000004</c:v>
                </c:pt>
                <c:pt idx="26540">
                  <c:v>0.70499999999999996</c:v>
                </c:pt>
                <c:pt idx="26541">
                  <c:v>0.67800000000000005</c:v>
                </c:pt>
                <c:pt idx="26542">
                  <c:v>0.65600000000000003</c:v>
                </c:pt>
                <c:pt idx="26543">
                  <c:v>0.64400000000000002</c:v>
                </c:pt>
                <c:pt idx="26544">
                  <c:v>0.63100000000000001</c:v>
                </c:pt>
                <c:pt idx="26545">
                  <c:v>0.61699999999999999</c:v>
                </c:pt>
                <c:pt idx="26546">
                  <c:v>0.60399999999999998</c:v>
                </c:pt>
                <c:pt idx="26547">
                  <c:v>0.59099999999999997</c:v>
                </c:pt>
                <c:pt idx="26548">
                  <c:v>0.57899999999999996</c:v>
                </c:pt>
                <c:pt idx="26549">
                  <c:v>0.56699999999999995</c:v>
                </c:pt>
                <c:pt idx="26550">
                  <c:v>0.55500000000000005</c:v>
                </c:pt>
                <c:pt idx="26551">
                  <c:v>0.54400000000000004</c:v>
                </c:pt>
                <c:pt idx="26552">
                  <c:v>0.53300000000000003</c:v>
                </c:pt>
                <c:pt idx="26553">
                  <c:v>0.69099999999999995</c:v>
                </c:pt>
                <c:pt idx="26554">
                  <c:v>0.67300000000000004</c:v>
                </c:pt>
                <c:pt idx="26555">
                  <c:v>0.65400000000000003</c:v>
                </c:pt>
                <c:pt idx="26556">
                  <c:v>0.64</c:v>
                </c:pt>
                <c:pt idx="26557">
                  <c:v>0.61299999999999999</c:v>
                </c:pt>
                <c:pt idx="26558">
                  <c:v>0.58699999999999997</c:v>
                </c:pt>
                <c:pt idx="26559">
                  <c:v>0.56299999999999994</c:v>
                </c:pt>
                <c:pt idx="26560">
                  <c:v>0.55100000000000005</c:v>
                </c:pt>
                <c:pt idx="26561">
                  <c:v>0.54</c:v>
                </c:pt>
                <c:pt idx="26562">
                  <c:v>0.52900000000000003</c:v>
                </c:pt>
                <c:pt idx="26563">
                  <c:v>0.58699999999999997</c:v>
                </c:pt>
                <c:pt idx="26564">
                  <c:v>0.60499999999999998</c:v>
                </c:pt>
                <c:pt idx="26565">
                  <c:v>0.63400000000000001</c:v>
                </c:pt>
                <c:pt idx="26566">
                  <c:v>0.57299999999999995</c:v>
                </c:pt>
                <c:pt idx="26567">
                  <c:v>0.56200000000000006</c:v>
                </c:pt>
                <c:pt idx="26568">
                  <c:v>0.55100000000000005</c:v>
                </c:pt>
                <c:pt idx="26569">
                  <c:v>0.69699999999999995</c:v>
                </c:pt>
                <c:pt idx="26570">
                  <c:v>0.59899999999999998</c:v>
                </c:pt>
                <c:pt idx="26571">
                  <c:v>0.61899999999999999</c:v>
                </c:pt>
                <c:pt idx="26572">
                  <c:v>0.63</c:v>
                </c:pt>
                <c:pt idx="26573">
                  <c:v>0.61799999999999999</c:v>
                </c:pt>
                <c:pt idx="26574">
                  <c:v>0.60599999999999998</c:v>
                </c:pt>
                <c:pt idx="26575">
                  <c:v>0.59299999999999997</c:v>
                </c:pt>
                <c:pt idx="26576">
                  <c:v>0.58099999999999996</c:v>
                </c:pt>
                <c:pt idx="26577">
                  <c:v>0.56899999999999995</c:v>
                </c:pt>
                <c:pt idx="26578">
                  <c:v>0.55800000000000005</c:v>
                </c:pt>
                <c:pt idx="26579">
                  <c:v>0.54700000000000004</c:v>
                </c:pt>
                <c:pt idx="26580">
                  <c:v>0.53600000000000003</c:v>
                </c:pt>
                <c:pt idx="26581">
                  <c:v>0.67900000000000005</c:v>
                </c:pt>
                <c:pt idx="26582">
                  <c:v>0.60899999999999999</c:v>
                </c:pt>
                <c:pt idx="26583">
                  <c:v>0.63500000000000001</c:v>
                </c:pt>
                <c:pt idx="26584">
                  <c:v>0.625</c:v>
                </c:pt>
                <c:pt idx="26585">
                  <c:v>0.61399999999999999</c:v>
                </c:pt>
                <c:pt idx="26586">
                  <c:v>0.60199999999999998</c:v>
                </c:pt>
                <c:pt idx="26587">
                  <c:v>0.58899999999999997</c:v>
                </c:pt>
                <c:pt idx="26588">
                  <c:v>0.57699999999999996</c:v>
                </c:pt>
                <c:pt idx="26589">
                  <c:v>0.56499999999999995</c:v>
                </c:pt>
                <c:pt idx="26590">
                  <c:v>0.55400000000000005</c:v>
                </c:pt>
                <c:pt idx="26591">
                  <c:v>0.54300000000000004</c:v>
                </c:pt>
                <c:pt idx="26592">
                  <c:v>0.53200000000000003</c:v>
                </c:pt>
                <c:pt idx="26593">
                  <c:v>0.52200000000000002</c:v>
                </c:pt>
                <c:pt idx="26594">
                  <c:v>0.67400000000000004</c:v>
                </c:pt>
                <c:pt idx="26595">
                  <c:v>0.621</c:v>
                </c:pt>
                <c:pt idx="26596">
                  <c:v>0.65</c:v>
                </c:pt>
                <c:pt idx="26597">
                  <c:v>0.621</c:v>
                </c:pt>
                <c:pt idx="26598">
                  <c:v>0.59799999999999998</c:v>
                </c:pt>
                <c:pt idx="26599">
                  <c:v>0.57299999999999995</c:v>
                </c:pt>
                <c:pt idx="26600">
                  <c:v>0.55000000000000004</c:v>
                </c:pt>
                <c:pt idx="26601">
                  <c:v>0.53900000000000003</c:v>
                </c:pt>
                <c:pt idx="26602">
                  <c:v>0.52900000000000003</c:v>
                </c:pt>
                <c:pt idx="26603">
                  <c:v>0.51800000000000002</c:v>
                </c:pt>
                <c:pt idx="26604">
                  <c:v>0.57599999999999996</c:v>
                </c:pt>
                <c:pt idx="26605">
                  <c:v>0.56000000000000005</c:v>
                </c:pt>
                <c:pt idx="26606">
                  <c:v>0.58199999999999996</c:v>
                </c:pt>
                <c:pt idx="26607">
                  <c:v>0.53500000000000003</c:v>
                </c:pt>
                <c:pt idx="26608">
                  <c:v>0.52500000000000002</c:v>
                </c:pt>
                <c:pt idx="26609">
                  <c:v>0.51600000000000001</c:v>
                </c:pt>
                <c:pt idx="26610">
                  <c:v>0.58499999999999996</c:v>
                </c:pt>
                <c:pt idx="26611">
                  <c:v>0.64600000000000002</c:v>
                </c:pt>
                <c:pt idx="26612">
                  <c:v>0.57099999999999995</c:v>
                </c:pt>
                <c:pt idx="26613">
                  <c:v>0.57799999999999996</c:v>
                </c:pt>
                <c:pt idx="26614">
                  <c:v>0.56899999999999995</c:v>
                </c:pt>
                <c:pt idx="26615">
                  <c:v>0.56000000000000005</c:v>
                </c:pt>
                <c:pt idx="26616">
                  <c:v>0.55100000000000005</c:v>
                </c:pt>
                <c:pt idx="26617">
                  <c:v>0.54100000000000004</c:v>
                </c:pt>
                <c:pt idx="26618">
                  <c:v>0.53100000000000003</c:v>
                </c:pt>
                <c:pt idx="26619">
                  <c:v>0.52200000000000002</c:v>
                </c:pt>
                <c:pt idx="26620">
                  <c:v>0.51300000000000001</c:v>
                </c:pt>
                <c:pt idx="26621">
                  <c:v>0.504</c:v>
                </c:pt>
                <c:pt idx="26622">
                  <c:v>0.65500000000000003</c:v>
                </c:pt>
                <c:pt idx="26623">
                  <c:v>0.64100000000000001</c:v>
                </c:pt>
                <c:pt idx="26624">
                  <c:v>0.58199999999999996</c:v>
                </c:pt>
                <c:pt idx="26625">
                  <c:v>0.57399999999999995</c:v>
                </c:pt>
                <c:pt idx="26626">
                  <c:v>0.56499999999999995</c:v>
                </c:pt>
                <c:pt idx="26627">
                  <c:v>0.55600000000000005</c:v>
                </c:pt>
                <c:pt idx="26628">
                  <c:v>0.54700000000000004</c:v>
                </c:pt>
                <c:pt idx="26629">
                  <c:v>0.53700000000000003</c:v>
                </c:pt>
                <c:pt idx="26630">
                  <c:v>0.52800000000000002</c:v>
                </c:pt>
                <c:pt idx="26631">
                  <c:v>0.51800000000000002</c:v>
                </c:pt>
                <c:pt idx="26632">
                  <c:v>0.50900000000000001</c:v>
                </c:pt>
                <c:pt idx="26633">
                  <c:v>0.5</c:v>
                </c:pt>
                <c:pt idx="26634">
                  <c:v>0.49099999999999999</c:v>
                </c:pt>
                <c:pt idx="26635">
                  <c:v>0.65</c:v>
                </c:pt>
                <c:pt idx="26636">
                  <c:v>0.63700000000000001</c:v>
                </c:pt>
                <c:pt idx="26637">
                  <c:v>0.57999999999999996</c:v>
                </c:pt>
                <c:pt idx="26638">
                  <c:v>0.57099999999999995</c:v>
                </c:pt>
                <c:pt idx="26639">
                  <c:v>0.55200000000000005</c:v>
                </c:pt>
                <c:pt idx="26640">
                  <c:v>0.53400000000000003</c:v>
                </c:pt>
                <c:pt idx="26641">
                  <c:v>0.51500000000000001</c:v>
                </c:pt>
                <c:pt idx="26642">
                  <c:v>0.50600000000000001</c:v>
                </c:pt>
                <c:pt idx="26643">
                  <c:v>0.497</c:v>
                </c:pt>
                <c:pt idx="26644">
                  <c:v>0.48799999999999999</c:v>
                </c:pt>
                <c:pt idx="26645">
                  <c:v>0.58799999999999997</c:v>
                </c:pt>
                <c:pt idx="26646">
                  <c:v>0.58099999999999996</c:v>
                </c:pt>
                <c:pt idx="26647">
                  <c:v>0.60799999999999998</c:v>
                </c:pt>
                <c:pt idx="26648">
                  <c:v>0.67100000000000004</c:v>
                </c:pt>
                <c:pt idx="26649">
                  <c:v>0.58499999999999996</c:v>
                </c:pt>
                <c:pt idx="26650">
                  <c:v>0.59599999999999997</c:v>
                </c:pt>
                <c:pt idx="26651">
                  <c:v>0.60499999999999998</c:v>
                </c:pt>
                <c:pt idx="26652">
                  <c:v>0.59299999999999997</c:v>
                </c:pt>
                <c:pt idx="26653">
                  <c:v>0.58099999999999996</c:v>
                </c:pt>
                <c:pt idx="26654">
                  <c:v>0.56999999999999995</c:v>
                </c:pt>
                <c:pt idx="26655">
                  <c:v>0.56000000000000005</c:v>
                </c:pt>
                <c:pt idx="26656">
                  <c:v>0.54900000000000004</c:v>
                </c:pt>
                <c:pt idx="26657">
                  <c:v>0.53900000000000003</c:v>
                </c:pt>
                <c:pt idx="26658">
                  <c:v>0.52900000000000003</c:v>
                </c:pt>
                <c:pt idx="26659">
                  <c:v>0.51900000000000002</c:v>
                </c:pt>
                <c:pt idx="26660">
                  <c:v>0.66700000000000004</c:v>
                </c:pt>
                <c:pt idx="26661">
                  <c:v>0.58899999999999997</c:v>
                </c:pt>
                <c:pt idx="26662">
                  <c:v>0.61099999999999999</c:v>
                </c:pt>
                <c:pt idx="26663">
                  <c:v>0.60099999999999998</c:v>
                </c:pt>
                <c:pt idx="26664">
                  <c:v>0.58899999999999997</c:v>
                </c:pt>
                <c:pt idx="26665">
                  <c:v>0.57799999999999996</c:v>
                </c:pt>
                <c:pt idx="26666">
                  <c:v>0.56599999999999995</c:v>
                </c:pt>
                <c:pt idx="26667">
                  <c:v>0.55600000000000005</c:v>
                </c:pt>
                <c:pt idx="26668">
                  <c:v>0.54500000000000004</c:v>
                </c:pt>
                <c:pt idx="26669">
                  <c:v>0.53500000000000003</c:v>
                </c:pt>
                <c:pt idx="26670">
                  <c:v>0.52500000000000002</c:v>
                </c:pt>
                <c:pt idx="26671">
                  <c:v>0.51600000000000001</c:v>
                </c:pt>
                <c:pt idx="26672">
                  <c:v>0.50600000000000001</c:v>
                </c:pt>
                <c:pt idx="26673">
                  <c:v>0.66200000000000003</c:v>
                </c:pt>
                <c:pt idx="26674">
                  <c:v>0.65200000000000002</c:v>
                </c:pt>
                <c:pt idx="26675">
                  <c:v>0.63600000000000001</c:v>
                </c:pt>
                <c:pt idx="26676">
                  <c:v>0.59699999999999998</c:v>
                </c:pt>
                <c:pt idx="26677">
                  <c:v>0.55200000000000005</c:v>
                </c:pt>
                <c:pt idx="26678">
                  <c:v>0.53200000000000003</c:v>
                </c:pt>
                <c:pt idx="26679">
                  <c:v>0.52200000000000002</c:v>
                </c:pt>
                <c:pt idx="26680">
                  <c:v>0.51200000000000001</c:v>
                </c:pt>
                <c:pt idx="26681">
                  <c:v>0.503</c:v>
                </c:pt>
                <c:pt idx="26682">
                  <c:v>0.68600000000000005</c:v>
                </c:pt>
                <c:pt idx="26683">
                  <c:v>0.64100000000000001</c:v>
                </c:pt>
                <c:pt idx="26684">
                  <c:v>0.66600000000000004</c:v>
                </c:pt>
                <c:pt idx="26685">
                  <c:v>0.69899999999999995</c:v>
                </c:pt>
                <c:pt idx="26686">
                  <c:v>0.66100000000000003</c:v>
                </c:pt>
                <c:pt idx="26687">
                  <c:v>0.64700000000000002</c:v>
                </c:pt>
                <c:pt idx="26688">
                  <c:v>0.65300000000000002</c:v>
                </c:pt>
                <c:pt idx="26689">
                  <c:v>0.63900000000000001</c:v>
                </c:pt>
                <c:pt idx="26690">
                  <c:v>0.626</c:v>
                </c:pt>
                <c:pt idx="26691">
                  <c:v>0.61199999999999999</c:v>
                </c:pt>
                <c:pt idx="26692">
                  <c:v>0.59899999999999998</c:v>
                </c:pt>
                <c:pt idx="26693">
                  <c:v>0.58599999999999997</c:v>
                </c:pt>
                <c:pt idx="26694">
                  <c:v>0.57399999999999995</c:v>
                </c:pt>
                <c:pt idx="26695">
                  <c:v>0.56200000000000006</c:v>
                </c:pt>
                <c:pt idx="26696">
                  <c:v>0.55100000000000005</c:v>
                </c:pt>
                <c:pt idx="26697">
                  <c:v>0.71099999999999997</c:v>
                </c:pt>
                <c:pt idx="26698">
                  <c:v>0.67700000000000005</c:v>
                </c:pt>
                <c:pt idx="26699">
                  <c:v>0.66</c:v>
                </c:pt>
                <c:pt idx="26700">
                  <c:v>0.64800000000000002</c:v>
                </c:pt>
                <c:pt idx="26701">
                  <c:v>0.63500000000000001</c:v>
                </c:pt>
                <c:pt idx="26702">
                  <c:v>0.621</c:v>
                </c:pt>
                <c:pt idx="26703">
                  <c:v>0.60799999999999998</c:v>
                </c:pt>
                <c:pt idx="26704">
                  <c:v>0.59499999999999997</c:v>
                </c:pt>
                <c:pt idx="26705">
                  <c:v>0.58199999999999996</c:v>
                </c:pt>
                <c:pt idx="26706">
                  <c:v>0.56999999999999995</c:v>
                </c:pt>
                <c:pt idx="26707">
                  <c:v>0.55800000000000005</c:v>
                </c:pt>
                <c:pt idx="26708">
                  <c:v>0.54700000000000004</c:v>
                </c:pt>
                <c:pt idx="26709">
                  <c:v>0.53600000000000003</c:v>
                </c:pt>
                <c:pt idx="26710">
                  <c:v>0.69</c:v>
                </c:pt>
                <c:pt idx="26711">
                  <c:v>0.67200000000000004</c:v>
                </c:pt>
                <c:pt idx="26712">
                  <c:v>0.65800000000000003</c:v>
                </c:pt>
                <c:pt idx="26713">
                  <c:v>0.64400000000000002</c:v>
                </c:pt>
                <c:pt idx="26714">
                  <c:v>0.59099999999999997</c:v>
                </c:pt>
                <c:pt idx="26715">
                  <c:v>0.56599999999999995</c:v>
                </c:pt>
                <c:pt idx="26716">
                  <c:v>0.55400000000000005</c:v>
                </c:pt>
                <c:pt idx="26717">
                  <c:v>0.54300000000000004</c:v>
                </c:pt>
                <c:pt idx="26718">
                  <c:v>0.53200000000000003</c:v>
                </c:pt>
                <c:pt idx="26719">
                  <c:v>0.68400000000000005</c:v>
                </c:pt>
                <c:pt idx="26720">
                  <c:v>0.63600000000000001</c:v>
                </c:pt>
                <c:pt idx="26721">
                  <c:v>0.66</c:v>
                </c:pt>
                <c:pt idx="26722">
                  <c:v>0.69599999999999995</c:v>
                </c:pt>
                <c:pt idx="26723">
                  <c:v>0.65900000000000003</c:v>
                </c:pt>
                <c:pt idx="26724">
                  <c:v>0.64100000000000001</c:v>
                </c:pt>
                <c:pt idx="26725">
                  <c:v>0.64900000000000002</c:v>
                </c:pt>
                <c:pt idx="26726">
                  <c:v>0.63600000000000001</c:v>
                </c:pt>
                <c:pt idx="26727">
                  <c:v>0.622</c:v>
                </c:pt>
                <c:pt idx="26728">
                  <c:v>0.60899999999999999</c:v>
                </c:pt>
                <c:pt idx="26729">
                  <c:v>0.59599999999999997</c:v>
                </c:pt>
                <c:pt idx="26730">
                  <c:v>0.58299999999999996</c:v>
                </c:pt>
                <c:pt idx="26731">
                  <c:v>0.57099999999999995</c:v>
                </c:pt>
                <c:pt idx="26732">
                  <c:v>0.55900000000000005</c:v>
                </c:pt>
                <c:pt idx="26733">
                  <c:v>0.54800000000000004</c:v>
                </c:pt>
                <c:pt idx="26734">
                  <c:v>0.70599999999999996</c:v>
                </c:pt>
                <c:pt idx="26735">
                  <c:v>0.67800000000000005</c:v>
                </c:pt>
                <c:pt idx="26736">
                  <c:v>0.65600000000000003</c:v>
                </c:pt>
                <c:pt idx="26737">
                  <c:v>0.64500000000000002</c:v>
                </c:pt>
                <c:pt idx="26738">
                  <c:v>0.63100000000000001</c:v>
                </c:pt>
                <c:pt idx="26739">
                  <c:v>0.61799999999999999</c:v>
                </c:pt>
                <c:pt idx="26740">
                  <c:v>0.60499999999999998</c:v>
                </c:pt>
                <c:pt idx="26741">
                  <c:v>0.59199999999999997</c:v>
                </c:pt>
                <c:pt idx="26742">
                  <c:v>0.57899999999999996</c:v>
                </c:pt>
                <c:pt idx="26743">
                  <c:v>0.56699999999999995</c:v>
                </c:pt>
                <c:pt idx="26744">
                  <c:v>0.55500000000000005</c:v>
                </c:pt>
                <c:pt idx="26745">
                  <c:v>0.54400000000000004</c:v>
                </c:pt>
                <c:pt idx="26746">
                  <c:v>0.53300000000000003</c:v>
                </c:pt>
                <c:pt idx="26747">
                  <c:v>0.69099999999999995</c:v>
                </c:pt>
                <c:pt idx="26748">
                  <c:v>0.67300000000000004</c:v>
                </c:pt>
                <c:pt idx="26749">
                  <c:v>0.65400000000000003</c:v>
                </c:pt>
                <c:pt idx="26750">
                  <c:v>0.64</c:v>
                </c:pt>
                <c:pt idx="26751">
                  <c:v>0.58799999999999997</c:v>
                </c:pt>
                <c:pt idx="26752">
                  <c:v>0.56299999999999994</c:v>
                </c:pt>
                <c:pt idx="26753">
                  <c:v>0.55100000000000005</c:v>
                </c:pt>
                <c:pt idx="26754">
                  <c:v>0.54</c:v>
                </c:pt>
                <c:pt idx="26755">
                  <c:v>0.52900000000000003</c:v>
                </c:pt>
                <c:pt idx="26756">
                  <c:v>0.58799999999999997</c:v>
                </c:pt>
                <c:pt idx="26757">
                  <c:v>0.60499999999999998</c:v>
                </c:pt>
                <c:pt idx="26758">
                  <c:v>0.63400000000000001</c:v>
                </c:pt>
                <c:pt idx="26759">
                  <c:v>0.69799999999999995</c:v>
                </c:pt>
                <c:pt idx="26760">
                  <c:v>0.59899999999999998</c:v>
                </c:pt>
                <c:pt idx="26761">
                  <c:v>0.61899999999999999</c:v>
                </c:pt>
                <c:pt idx="26762">
                  <c:v>0.63</c:v>
                </c:pt>
                <c:pt idx="26763">
                  <c:v>0.61799999999999999</c:v>
                </c:pt>
                <c:pt idx="26764">
                  <c:v>0.60599999999999998</c:v>
                </c:pt>
                <c:pt idx="26765">
                  <c:v>0.59399999999999997</c:v>
                </c:pt>
                <c:pt idx="26766">
                  <c:v>0.58099999999999996</c:v>
                </c:pt>
                <c:pt idx="26767">
                  <c:v>0.56899999999999995</c:v>
                </c:pt>
                <c:pt idx="26768">
                  <c:v>0.55800000000000005</c:v>
                </c:pt>
                <c:pt idx="26769">
                  <c:v>0.54700000000000004</c:v>
                </c:pt>
                <c:pt idx="26770">
                  <c:v>0.53600000000000003</c:v>
                </c:pt>
                <c:pt idx="26771">
                  <c:v>0.67900000000000005</c:v>
                </c:pt>
                <c:pt idx="26772">
                  <c:v>0.60899999999999999</c:v>
                </c:pt>
                <c:pt idx="26773">
                  <c:v>0.63500000000000001</c:v>
                </c:pt>
                <c:pt idx="26774">
                  <c:v>0.626</c:v>
                </c:pt>
                <c:pt idx="26775">
                  <c:v>0.61399999999999999</c:v>
                </c:pt>
                <c:pt idx="26776">
                  <c:v>0.60199999999999998</c:v>
                </c:pt>
                <c:pt idx="26777">
                  <c:v>0.59</c:v>
                </c:pt>
                <c:pt idx="26778">
                  <c:v>0.57699999999999996</c:v>
                </c:pt>
                <c:pt idx="26779">
                  <c:v>0.56499999999999995</c:v>
                </c:pt>
                <c:pt idx="26780">
                  <c:v>0.55400000000000005</c:v>
                </c:pt>
                <c:pt idx="26781">
                  <c:v>0.54300000000000004</c:v>
                </c:pt>
                <c:pt idx="26782">
                  <c:v>0.53300000000000003</c:v>
                </c:pt>
                <c:pt idx="26783">
                  <c:v>0.52200000000000002</c:v>
                </c:pt>
                <c:pt idx="26784">
                  <c:v>0.67400000000000004</c:v>
                </c:pt>
                <c:pt idx="26785">
                  <c:v>0.621</c:v>
                </c:pt>
                <c:pt idx="26786">
                  <c:v>0.65</c:v>
                </c:pt>
                <c:pt idx="26787">
                  <c:v>0.621</c:v>
                </c:pt>
                <c:pt idx="26788">
                  <c:v>0.57299999999999995</c:v>
                </c:pt>
                <c:pt idx="26789">
                  <c:v>0.55000000000000004</c:v>
                </c:pt>
                <c:pt idx="26790">
                  <c:v>0.53900000000000003</c:v>
                </c:pt>
                <c:pt idx="26791">
                  <c:v>0.52900000000000003</c:v>
                </c:pt>
                <c:pt idx="26792">
                  <c:v>0.51900000000000002</c:v>
                </c:pt>
                <c:pt idx="26793">
                  <c:v>0.57599999999999996</c:v>
                </c:pt>
                <c:pt idx="26794">
                  <c:v>0.56000000000000005</c:v>
                </c:pt>
                <c:pt idx="26795">
                  <c:v>0.58199999999999996</c:v>
                </c:pt>
                <c:pt idx="26796">
                  <c:v>0.58499999999999996</c:v>
                </c:pt>
                <c:pt idx="26797">
                  <c:v>0.64600000000000002</c:v>
                </c:pt>
                <c:pt idx="26798">
                  <c:v>0.57099999999999995</c:v>
                </c:pt>
                <c:pt idx="26799">
                  <c:v>0.57799999999999996</c:v>
                </c:pt>
                <c:pt idx="26800">
                  <c:v>0.56899999999999995</c:v>
                </c:pt>
                <c:pt idx="26801">
                  <c:v>0.56000000000000005</c:v>
                </c:pt>
                <c:pt idx="26802">
                  <c:v>0.55100000000000005</c:v>
                </c:pt>
                <c:pt idx="26803">
                  <c:v>0.54100000000000004</c:v>
                </c:pt>
                <c:pt idx="26804">
                  <c:v>0.53100000000000003</c:v>
                </c:pt>
                <c:pt idx="26805">
                  <c:v>0.52200000000000002</c:v>
                </c:pt>
                <c:pt idx="26806">
                  <c:v>0.51300000000000001</c:v>
                </c:pt>
                <c:pt idx="26807">
                  <c:v>0.503</c:v>
                </c:pt>
                <c:pt idx="26808">
                  <c:v>0.65500000000000003</c:v>
                </c:pt>
                <c:pt idx="26809">
                  <c:v>0.64100000000000001</c:v>
                </c:pt>
                <c:pt idx="26810">
                  <c:v>0.58199999999999996</c:v>
                </c:pt>
                <c:pt idx="26811">
                  <c:v>0.57399999999999995</c:v>
                </c:pt>
                <c:pt idx="26812">
                  <c:v>0.56499999999999995</c:v>
                </c:pt>
                <c:pt idx="26813">
                  <c:v>0.55600000000000005</c:v>
                </c:pt>
                <c:pt idx="26814">
                  <c:v>0.54700000000000004</c:v>
                </c:pt>
                <c:pt idx="26815">
                  <c:v>0.53700000000000003</c:v>
                </c:pt>
                <c:pt idx="26816">
                  <c:v>0.52800000000000002</c:v>
                </c:pt>
                <c:pt idx="26817">
                  <c:v>0.51800000000000002</c:v>
                </c:pt>
                <c:pt idx="26818">
                  <c:v>0.50900000000000001</c:v>
                </c:pt>
                <c:pt idx="26819">
                  <c:v>0.5</c:v>
                </c:pt>
                <c:pt idx="26820">
                  <c:v>0.49099999999999999</c:v>
                </c:pt>
                <c:pt idx="26821">
                  <c:v>0.65</c:v>
                </c:pt>
                <c:pt idx="26822">
                  <c:v>0.63700000000000001</c:v>
                </c:pt>
                <c:pt idx="26823">
                  <c:v>0.57999999999999996</c:v>
                </c:pt>
                <c:pt idx="26824">
                  <c:v>0.57099999999999995</c:v>
                </c:pt>
                <c:pt idx="26825">
                  <c:v>0.53400000000000003</c:v>
                </c:pt>
                <c:pt idx="26826">
                  <c:v>0.51500000000000001</c:v>
                </c:pt>
                <c:pt idx="26827">
                  <c:v>0.50600000000000001</c:v>
                </c:pt>
                <c:pt idx="26828">
                  <c:v>0.497</c:v>
                </c:pt>
                <c:pt idx="26829">
                  <c:v>0.48799999999999999</c:v>
                </c:pt>
                <c:pt idx="26830">
                  <c:v>0.56499999999999995</c:v>
                </c:pt>
                <c:pt idx="26831">
                  <c:v>0.58399999999999996</c:v>
                </c:pt>
                <c:pt idx="26832">
                  <c:v>0.61099999999999999</c:v>
                </c:pt>
                <c:pt idx="26833">
                  <c:v>0.59799999999999998</c:v>
                </c:pt>
                <c:pt idx="26834">
                  <c:v>0.58699999999999997</c:v>
                </c:pt>
                <c:pt idx="26835">
                  <c:v>0.57599999999999996</c:v>
                </c:pt>
                <c:pt idx="26836">
                  <c:v>0.55500000000000005</c:v>
                </c:pt>
                <c:pt idx="26837">
                  <c:v>0.54500000000000004</c:v>
                </c:pt>
                <c:pt idx="26838">
                  <c:v>0.69499999999999995</c:v>
                </c:pt>
                <c:pt idx="26839">
                  <c:v>0.66400000000000003</c:v>
                </c:pt>
                <c:pt idx="26840">
                  <c:v>0.67500000000000004</c:v>
                </c:pt>
                <c:pt idx="26841">
                  <c:v>0.58699999999999997</c:v>
                </c:pt>
                <c:pt idx="26842">
                  <c:v>0.59799999999999998</c:v>
                </c:pt>
                <c:pt idx="26843">
                  <c:v>0.60699999999999998</c:v>
                </c:pt>
                <c:pt idx="26844">
                  <c:v>0.59499999999999997</c:v>
                </c:pt>
                <c:pt idx="26845">
                  <c:v>0.58399999999999996</c:v>
                </c:pt>
                <c:pt idx="26846">
                  <c:v>0.57299999999999995</c:v>
                </c:pt>
                <c:pt idx="26847">
                  <c:v>0.56200000000000006</c:v>
                </c:pt>
                <c:pt idx="26848">
                  <c:v>0.55200000000000005</c:v>
                </c:pt>
                <c:pt idx="26849">
                  <c:v>0.54100000000000004</c:v>
                </c:pt>
                <c:pt idx="26850">
                  <c:v>0.53100000000000003</c:v>
                </c:pt>
                <c:pt idx="26851">
                  <c:v>0.52200000000000002</c:v>
                </c:pt>
                <c:pt idx="26852">
                  <c:v>0.70699999999999996</c:v>
                </c:pt>
                <c:pt idx="26853">
                  <c:v>0.68799999999999994</c:v>
                </c:pt>
                <c:pt idx="26854">
                  <c:v>0.67</c:v>
                </c:pt>
                <c:pt idx="26855">
                  <c:v>0.59099999999999997</c:v>
                </c:pt>
                <c:pt idx="26856">
                  <c:v>0.61299999999999999</c:v>
                </c:pt>
                <c:pt idx="26857">
                  <c:v>0.60299999999999998</c:v>
                </c:pt>
                <c:pt idx="26858">
                  <c:v>0.59199999999999997</c:v>
                </c:pt>
                <c:pt idx="26859">
                  <c:v>0.57999999999999996</c:v>
                </c:pt>
                <c:pt idx="26860">
                  <c:v>0.56899999999999995</c:v>
                </c:pt>
                <c:pt idx="26861">
                  <c:v>0.55800000000000005</c:v>
                </c:pt>
                <c:pt idx="26862">
                  <c:v>0.54800000000000004</c:v>
                </c:pt>
                <c:pt idx="26863">
                  <c:v>0.53800000000000003</c:v>
                </c:pt>
                <c:pt idx="26864">
                  <c:v>0.52800000000000002</c:v>
                </c:pt>
                <c:pt idx="26865">
                  <c:v>0.51800000000000002</c:v>
                </c:pt>
                <c:pt idx="26866">
                  <c:v>0.69599999999999995</c:v>
                </c:pt>
                <c:pt idx="26867">
                  <c:v>0.68300000000000005</c:v>
                </c:pt>
                <c:pt idx="26868">
                  <c:v>0.66500000000000004</c:v>
                </c:pt>
                <c:pt idx="26869">
                  <c:v>0.60199999999999998</c:v>
                </c:pt>
                <c:pt idx="26870">
                  <c:v>0.63900000000000001</c:v>
                </c:pt>
                <c:pt idx="26871">
                  <c:v>0.59899999999999998</c:v>
                </c:pt>
                <c:pt idx="26872">
                  <c:v>0.58799999999999997</c:v>
                </c:pt>
                <c:pt idx="26873">
                  <c:v>0.57599999999999996</c:v>
                </c:pt>
                <c:pt idx="26874">
                  <c:v>0.56499999999999995</c:v>
                </c:pt>
                <c:pt idx="26875">
                  <c:v>0.55400000000000005</c:v>
                </c:pt>
                <c:pt idx="26876">
                  <c:v>0.54400000000000004</c:v>
                </c:pt>
                <c:pt idx="26877">
                  <c:v>0.53400000000000003</c:v>
                </c:pt>
                <c:pt idx="26878">
                  <c:v>0.52400000000000002</c:v>
                </c:pt>
                <c:pt idx="26879">
                  <c:v>0.51400000000000001</c:v>
                </c:pt>
                <c:pt idx="26880">
                  <c:v>0.505</c:v>
                </c:pt>
                <c:pt idx="26881">
                  <c:v>0.496</c:v>
                </c:pt>
                <c:pt idx="26882">
                  <c:v>0.70599999999999996</c:v>
                </c:pt>
                <c:pt idx="26883">
                  <c:v>0.69099999999999995</c:v>
                </c:pt>
                <c:pt idx="26884">
                  <c:v>0.71199999999999997</c:v>
                </c:pt>
                <c:pt idx="26885">
                  <c:v>0.70099999999999996</c:v>
                </c:pt>
                <c:pt idx="26886">
                  <c:v>0.71199999999999997</c:v>
                </c:pt>
                <c:pt idx="26887">
                  <c:v>0.66100000000000003</c:v>
                </c:pt>
                <c:pt idx="26888">
                  <c:v>0.68600000000000005</c:v>
                </c:pt>
                <c:pt idx="26889">
                  <c:v>0.65500000000000003</c:v>
                </c:pt>
                <c:pt idx="26890">
                  <c:v>0.63500000000000001</c:v>
                </c:pt>
                <c:pt idx="26891">
                  <c:v>0.621</c:v>
                </c:pt>
                <c:pt idx="26892">
                  <c:v>0.59499999999999997</c:v>
                </c:pt>
                <c:pt idx="26893">
                  <c:v>0.58299999999999996</c:v>
                </c:pt>
                <c:pt idx="26894">
                  <c:v>0.89400000000000002</c:v>
                </c:pt>
                <c:pt idx="26895">
                  <c:v>0.84099999999999997</c:v>
                </c:pt>
                <c:pt idx="26896">
                  <c:v>0.73099999999999998</c:v>
                </c:pt>
                <c:pt idx="26897">
                  <c:v>0.68500000000000005</c:v>
                </c:pt>
                <c:pt idx="26898">
                  <c:v>0.66700000000000004</c:v>
                </c:pt>
                <c:pt idx="26899">
                  <c:v>0.66600000000000004</c:v>
                </c:pt>
                <c:pt idx="26900">
                  <c:v>0.64500000000000002</c:v>
                </c:pt>
                <c:pt idx="26901">
                  <c:v>0.63100000000000001</c:v>
                </c:pt>
                <c:pt idx="26902">
                  <c:v>0.61699999999999999</c:v>
                </c:pt>
                <c:pt idx="26903">
                  <c:v>0.60399999999999998</c:v>
                </c:pt>
                <c:pt idx="26904">
                  <c:v>0.59099999999999997</c:v>
                </c:pt>
                <c:pt idx="26905">
                  <c:v>0.57799999999999996</c:v>
                </c:pt>
                <c:pt idx="26906">
                  <c:v>0.56699999999999995</c:v>
                </c:pt>
                <c:pt idx="26907">
                  <c:v>0.55500000000000005</c:v>
                </c:pt>
                <c:pt idx="26908">
                  <c:v>0.83899999999999997</c:v>
                </c:pt>
                <c:pt idx="26909">
                  <c:v>0.79300000000000004</c:v>
                </c:pt>
                <c:pt idx="26910">
                  <c:v>0.69699999999999995</c:v>
                </c:pt>
                <c:pt idx="26911">
                  <c:v>0.65900000000000003</c:v>
                </c:pt>
                <c:pt idx="26912">
                  <c:v>0.66900000000000004</c:v>
                </c:pt>
                <c:pt idx="26913">
                  <c:v>0.65400000000000003</c:v>
                </c:pt>
                <c:pt idx="26914">
                  <c:v>0.64</c:v>
                </c:pt>
                <c:pt idx="26915">
                  <c:v>0.626</c:v>
                </c:pt>
                <c:pt idx="26916">
                  <c:v>0.61299999999999999</c:v>
                </c:pt>
                <c:pt idx="26917">
                  <c:v>0.6</c:v>
                </c:pt>
                <c:pt idx="26918">
                  <c:v>0.58699999999999997</c:v>
                </c:pt>
                <c:pt idx="26919">
                  <c:v>0.57399999999999995</c:v>
                </c:pt>
                <c:pt idx="26920">
                  <c:v>0.56200000000000006</c:v>
                </c:pt>
                <c:pt idx="26921">
                  <c:v>0.55100000000000005</c:v>
                </c:pt>
                <c:pt idx="26922">
                  <c:v>0.78800000000000003</c:v>
                </c:pt>
                <c:pt idx="26923">
                  <c:v>0.749</c:v>
                </c:pt>
                <c:pt idx="26924">
                  <c:v>0.70699999999999996</c:v>
                </c:pt>
                <c:pt idx="26925">
                  <c:v>0.67600000000000005</c:v>
                </c:pt>
                <c:pt idx="26926">
                  <c:v>0.66300000000000003</c:v>
                </c:pt>
                <c:pt idx="26927">
                  <c:v>0.64900000000000002</c:v>
                </c:pt>
                <c:pt idx="26928">
                  <c:v>0.63500000000000001</c:v>
                </c:pt>
                <c:pt idx="26929">
                  <c:v>0.622</c:v>
                </c:pt>
                <c:pt idx="26930">
                  <c:v>0.60799999999999998</c:v>
                </c:pt>
                <c:pt idx="26931">
                  <c:v>0.59499999999999997</c:v>
                </c:pt>
                <c:pt idx="26932">
                  <c:v>0.58299999999999996</c:v>
                </c:pt>
                <c:pt idx="26933">
                  <c:v>0.56999999999999995</c:v>
                </c:pt>
                <c:pt idx="26934">
                  <c:v>0.55800000000000005</c:v>
                </c:pt>
                <c:pt idx="26935">
                  <c:v>0.54700000000000004</c:v>
                </c:pt>
                <c:pt idx="26936">
                  <c:v>0.53600000000000003</c:v>
                </c:pt>
                <c:pt idx="26937">
                  <c:v>0.52500000000000002</c:v>
                </c:pt>
                <c:pt idx="26938">
                  <c:v>0.78900000000000003</c:v>
                </c:pt>
                <c:pt idx="26939">
                  <c:v>0.73599999999999999</c:v>
                </c:pt>
                <c:pt idx="26940">
                  <c:v>0.79</c:v>
                </c:pt>
                <c:pt idx="26941">
                  <c:v>0.753</c:v>
                </c:pt>
                <c:pt idx="26942">
                  <c:v>0.7</c:v>
                </c:pt>
                <c:pt idx="26943">
                  <c:v>0.64800000000000002</c:v>
                </c:pt>
                <c:pt idx="26944">
                  <c:v>0.67200000000000004</c:v>
                </c:pt>
                <c:pt idx="26945">
                  <c:v>0.64600000000000002</c:v>
                </c:pt>
                <c:pt idx="26946">
                  <c:v>0.63</c:v>
                </c:pt>
                <c:pt idx="26947">
                  <c:v>0.61699999999999999</c:v>
                </c:pt>
                <c:pt idx="26948">
                  <c:v>0.59</c:v>
                </c:pt>
                <c:pt idx="26949">
                  <c:v>0.57799999999999996</c:v>
                </c:pt>
                <c:pt idx="26950">
                  <c:v>0.86699999999999999</c:v>
                </c:pt>
                <c:pt idx="26951">
                  <c:v>0.80600000000000005</c:v>
                </c:pt>
                <c:pt idx="26952">
                  <c:v>0.71499999999999997</c:v>
                </c:pt>
                <c:pt idx="26953">
                  <c:v>0.67400000000000004</c:v>
                </c:pt>
                <c:pt idx="26954">
                  <c:v>0.65300000000000002</c:v>
                </c:pt>
                <c:pt idx="26955">
                  <c:v>0.65400000000000003</c:v>
                </c:pt>
                <c:pt idx="26956">
                  <c:v>0.63900000000000001</c:v>
                </c:pt>
                <c:pt idx="26957">
                  <c:v>0.626</c:v>
                </c:pt>
                <c:pt idx="26958">
                  <c:v>0.61199999999999999</c:v>
                </c:pt>
                <c:pt idx="26959">
                  <c:v>0.59899999999999998</c:v>
                </c:pt>
                <c:pt idx="26960">
                  <c:v>0.58599999999999997</c:v>
                </c:pt>
                <c:pt idx="26961">
                  <c:v>0.57399999999999995</c:v>
                </c:pt>
                <c:pt idx="26962">
                  <c:v>0.56200000000000006</c:v>
                </c:pt>
                <c:pt idx="26963">
                  <c:v>0.55100000000000005</c:v>
                </c:pt>
                <c:pt idx="26964">
                  <c:v>0.81299999999999994</c:v>
                </c:pt>
                <c:pt idx="26965">
                  <c:v>0.76200000000000001</c:v>
                </c:pt>
                <c:pt idx="26966">
                  <c:v>0.68300000000000005</c:v>
                </c:pt>
                <c:pt idx="26967">
                  <c:v>0.68799999999999994</c:v>
                </c:pt>
                <c:pt idx="26968">
                  <c:v>0.66</c:v>
                </c:pt>
                <c:pt idx="26969">
                  <c:v>0.64900000000000002</c:v>
                </c:pt>
                <c:pt idx="26970">
                  <c:v>0.63500000000000001</c:v>
                </c:pt>
                <c:pt idx="26971">
                  <c:v>0.621</c:v>
                </c:pt>
                <c:pt idx="26972">
                  <c:v>0.60799999999999998</c:v>
                </c:pt>
                <c:pt idx="26973">
                  <c:v>0.59499999999999997</c:v>
                </c:pt>
                <c:pt idx="26974">
                  <c:v>0.58199999999999996</c:v>
                </c:pt>
                <c:pt idx="26975">
                  <c:v>0.56999999999999995</c:v>
                </c:pt>
                <c:pt idx="26976">
                  <c:v>0.55800000000000005</c:v>
                </c:pt>
                <c:pt idx="26977">
                  <c:v>0.54700000000000004</c:v>
                </c:pt>
                <c:pt idx="26978">
                  <c:v>0.76300000000000001</c:v>
                </c:pt>
                <c:pt idx="26979">
                  <c:v>0.71599999999999997</c:v>
                </c:pt>
                <c:pt idx="26980">
                  <c:v>0.69399999999999995</c:v>
                </c:pt>
                <c:pt idx="26981">
                  <c:v>0.67600000000000005</c:v>
                </c:pt>
                <c:pt idx="26982">
                  <c:v>0.65800000000000003</c:v>
                </c:pt>
                <c:pt idx="26983">
                  <c:v>0.64400000000000002</c:v>
                </c:pt>
                <c:pt idx="26984">
                  <c:v>0.63</c:v>
                </c:pt>
                <c:pt idx="26985">
                  <c:v>0.61699999999999999</c:v>
                </c:pt>
                <c:pt idx="26986">
                  <c:v>0.60399999999999998</c:v>
                </c:pt>
                <c:pt idx="26987">
                  <c:v>0.59099999999999997</c:v>
                </c:pt>
                <c:pt idx="26988">
                  <c:v>0.57799999999999996</c:v>
                </c:pt>
                <c:pt idx="26989">
                  <c:v>0.56599999999999995</c:v>
                </c:pt>
                <c:pt idx="26990">
                  <c:v>0.55400000000000005</c:v>
                </c:pt>
                <c:pt idx="26991">
                  <c:v>0.54300000000000004</c:v>
                </c:pt>
                <c:pt idx="26992">
                  <c:v>0.53200000000000003</c:v>
                </c:pt>
                <c:pt idx="26993">
                  <c:v>0.52100000000000002</c:v>
                </c:pt>
                <c:pt idx="26994">
                  <c:v>0.78100000000000003</c:v>
                </c:pt>
                <c:pt idx="26995">
                  <c:v>0.71499999999999997</c:v>
                </c:pt>
                <c:pt idx="26996">
                  <c:v>0.76100000000000001</c:v>
                </c:pt>
                <c:pt idx="26997">
                  <c:v>0.753</c:v>
                </c:pt>
                <c:pt idx="26998">
                  <c:v>0.58899999999999997</c:v>
                </c:pt>
                <c:pt idx="26999">
                  <c:v>0.60599999999999998</c:v>
                </c:pt>
                <c:pt idx="27000">
                  <c:v>0.63500000000000001</c:v>
                </c:pt>
                <c:pt idx="27001">
                  <c:v>0.624</c:v>
                </c:pt>
                <c:pt idx="27002">
                  <c:v>0.61099999999999999</c:v>
                </c:pt>
                <c:pt idx="27003">
                  <c:v>0.59799999999999998</c:v>
                </c:pt>
                <c:pt idx="27004">
                  <c:v>0.57399999999999995</c:v>
                </c:pt>
                <c:pt idx="27005">
                  <c:v>0.56299999999999994</c:v>
                </c:pt>
                <c:pt idx="27006">
                  <c:v>0.77700000000000002</c:v>
                </c:pt>
                <c:pt idx="27007">
                  <c:v>0.69499999999999995</c:v>
                </c:pt>
                <c:pt idx="27008">
                  <c:v>0.7</c:v>
                </c:pt>
                <c:pt idx="27009">
                  <c:v>0.59899999999999998</c:v>
                </c:pt>
                <c:pt idx="27010">
                  <c:v>0.621</c:v>
                </c:pt>
                <c:pt idx="27011">
                  <c:v>0.63100000000000001</c:v>
                </c:pt>
                <c:pt idx="27012">
                  <c:v>0.61899999999999999</c:v>
                </c:pt>
                <c:pt idx="27013">
                  <c:v>0.60699999999999998</c:v>
                </c:pt>
                <c:pt idx="27014">
                  <c:v>0.59499999999999997</c:v>
                </c:pt>
                <c:pt idx="27015">
                  <c:v>0.58199999999999996</c:v>
                </c:pt>
                <c:pt idx="27016">
                  <c:v>0.56999999999999995</c:v>
                </c:pt>
                <c:pt idx="27017">
                  <c:v>0.55900000000000005</c:v>
                </c:pt>
                <c:pt idx="27018">
                  <c:v>0.54800000000000004</c:v>
                </c:pt>
                <c:pt idx="27019">
                  <c:v>0.53700000000000003</c:v>
                </c:pt>
                <c:pt idx="27020">
                  <c:v>0.73</c:v>
                </c:pt>
                <c:pt idx="27021">
                  <c:v>0.70299999999999996</c:v>
                </c:pt>
                <c:pt idx="27022">
                  <c:v>0.68</c:v>
                </c:pt>
                <c:pt idx="27023">
                  <c:v>0.61</c:v>
                </c:pt>
                <c:pt idx="27024">
                  <c:v>0.63600000000000001</c:v>
                </c:pt>
                <c:pt idx="27025">
                  <c:v>0.627</c:v>
                </c:pt>
                <c:pt idx="27026">
                  <c:v>0.61499999999999999</c:v>
                </c:pt>
                <c:pt idx="27027">
                  <c:v>0.60299999999999998</c:v>
                </c:pt>
                <c:pt idx="27028">
                  <c:v>0.59099999999999997</c:v>
                </c:pt>
                <c:pt idx="27029">
                  <c:v>0.57799999999999996</c:v>
                </c:pt>
                <c:pt idx="27030">
                  <c:v>0.56599999999999995</c:v>
                </c:pt>
                <c:pt idx="27031">
                  <c:v>0.55500000000000005</c:v>
                </c:pt>
                <c:pt idx="27032">
                  <c:v>0.54400000000000004</c:v>
                </c:pt>
                <c:pt idx="27033">
                  <c:v>0.53300000000000003</c:v>
                </c:pt>
                <c:pt idx="27034">
                  <c:v>0.69899999999999995</c:v>
                </c:pt>
                <c:pt idx="27035">
                  <c:v>0.69199999999999995</c:v>
                </c:pt>
                <c:pt idx="27036">
                  <c:v>0.67500000000000004</c:v>
                </c:pt>
                <c:pt idx="27037">
                  <c:v>0.623</c:v>
                </c:pt>
                <c:pt idx="27038">
                  <c:v>0.65100000000000002</c:v>
                </c:pt>
                <c:pt idx="27039">
                  <c:v>0.622</c:v>
                </c:pt>
                <c:pt idx="27040">
                  <c:v>0.61099999999999999</c:v>
                </c:pt>
                <c:pt idx="27041">
                  <c:v>0.59899999999999998</c:v>
                </c:pt>
                <c:pt idx="27042">
                  <c:v>0.58699999999999997</c:v>
                </c:pt>
                <c:pt idx="27043">
                  <c:v>0.57399999999999995</c:v>
                </c:pt>
                <c:pt idx="27044">
                  <c:v>0.56299999999999994</c:v>
                </c:pt>
                <c:pt idx="27045">
                  <c:v>0.55100000000000005</c:v>
                </c:pt>
                <c:pt idx="27046">
                  <c:v>0.54</c:v>
                </c:pt>
                <c:pt idx="27047">
                  <c:v>0.53</c:v>
                </c:pt>
                <c:pt idx="27048">
                  <c:v>0.51900000000000002</c:v>
                </c:pt>
                <c:pt idx="27049">
                  <c:v>0.50900000000000001</c:v>
                </c:pt>
                <c:pt idx="27050">
                  <c:v>0.71199999999999997</c:v>
                </c:pt>
                <c:pt idx="27051">
                  <c:v>0.69499999999999995</c:v>
                </c:pt>
                <c:pt idx="27052">
                  <c:v>0.749</c:v>
                </c:pt>
                <c:pt idx="27053">
                  <c:v>0.70799999999999996</c:v>
                </c:pt>
                <c:pt idx="27054">
                  <c:v>0.55000000000000004</c:v>
                </c:pt>
                <c:pt idx="27055">
                  <c:v>0.55700000000000005</c:v>
                </c:pt>
                <c:pt idx="27056">
                  <c:v>0.57799999999999996</c:v>
                </c:pt>
                <c:pt idx="27057">
                  <c:v>0.56899999999999995</c:v>
                </c:pt>
                <c:pt idx="27058">
                  <c:v>0.56000000000000005</c:v>
                </c:pt>
                <c:pt idx="27059">
                  <c:v>0.55100000000000005</c:v>
                </c:pt>
                <c:pt idx="27060">
                  <c:v>0.53200000000000003</c:v>
                </c:pt>
                <c:pt idx="27061">
                  <c:v>0.52200000000000002</c:v>
                </c:pt>
                <c:pt idx="27062">
                  <c:v>0.68</c:v>
                </c:pt>
                <c:pt idx="27063">
                  <c:v>0.58899999999999997</c:v>
                </c:pt>
                <c:pt idx="27064">
                  <c:v>0.65700000000000003</c:v>
                </c:pt>
                <c:pt idx="27065">
                  <c:v>0.54800000000000004</c:v>
                </c:pt>
                <c:pt idx="27066">
                  <c:v>0.56799999999999995</c:v>
                </c:pt>
                <c:pt idx="27067">
                  <c:v>0.57499999999999996</c:v>
                </c:pt>
                <c:pt idx="27068">
                  <c:v>0.56499999999999995</c:v>
                </c:pt>
                <c:pt idx="27069">
                  <c:v>0.55600000000000005</c:v>
                </c:pt>
                <c:pt idx="27070">
                  <c:v>0.54700000000000004</c:v>
                </c:pt>
                <c:pt idx="27071">
                  <c:v>0.53800000000000003</c:v>
                </c:pt>
                <c:pt idx="27072">
                  <c:v>0.52800000000000002</c:v>
                </c:pt>
                <c:pt idx="27073">
                  <c:v>0.51900000000000002</c:v>
                </c:pt>
                <c:pt idx="27074">
                  <c:v>0.51</c:v>
                </c:pt>
                <c:pt idx="27075">
                  <c:v>0.501</c:v>
                </c:pt>
                <c:pt idx="27076">
                  <c:v>0.71699999999999997</c:v>
                </c:pt>
                <c:pt idx="27077">
                  <c:v>0.66</c:v>
                </c:pt>
                <c:pt idx="27078">
                  <c:v>0.65200000000000002</c:v>
                </c:pt>
                <c:pt idx="27079">
                  <c:v>0.55600000000000005</c:v>
                </c:pt>
                <c:pt idx="27080">
                  <c:v>0.57899999999999996</c:v>
                </c:pt>
                <c:pt idx="27081">
                  <c:v>0.57099999999999995</c:v>
                </c:pt>
                <c:pt idx="27082">
                  <c:v>0.56299999999999994</c:v>
                </c:pt>
                <c:pt idx="27083">
                  <c:v>0.55300000000000005</c:v>
                </c:pt>
                <c:pt idx="27084">
                  <c:v>0.54400000000000004</c:v>
                </c:pt>
                <c:pt idx="27085">
                  <c:v>0.53400000000000003</c:v>
                </c:pt>
                <c:pt idx="27086">
                  <c:v>0.52500000000000002</c:v>
                </c:pt>
                <c:pt idx="27087">
                  <c:v>0.51600000000000001</c:v>
                </c:pt>
                <c:pt idx="27088">
                  <c:v>0.50600000000000001</c:v>
                </c:pt>
                <c:pt idx="27089">
                  <c:v>0.498</c:v>
                </c:pt>
                <c:pt idx="27090">
                  <c:v>0.71199999999999997</c:v>
                </c:pt>
                <c:pt idx="27091">
                  <c:v>0.65600000000000003</c:v>
                </c:pt>
                <c:pt idx="27092">
                  <c:v>0.64700000000000002</c:v>
                </c:pt>
                <c:pt idx="27093">
                  <c:v>0.56699999999999995</c:v>
                </c:pt>
                <c:pt idx="27094">
                  <c:v>0.59699999999999998</c:v>
                </c:pt>
                <c:pt idx="27095">
                  <c:v>0.58199999999999996</c:v>
                </c:pt>
                <c:pt idx="27096">
                  <c:v>0.56000000000000005</c:v>
                </c:pt>
                <c:pt idx="27097">
                  <c:v>0.54900000000000004</c:v>
                </c:pt>
                <c:pt idx="27098">
                  <c:v>0.54</c:v>
                </c:pt>
                <c:pt idx="27099">
                  <c:v>0.53100000000000003</c:v>
                </c:pt>
                <c:pt idx="27100">
                  <c:v>0.52100000000000002</c:v>
                </c:pt>
                <c:pt idx="27101">
                  <c:v>0.51200000000000001</c:v>
                </c:pt>
                <c:pt idx="27102">
                  <c:v>0.503</c:v>
                </c:pt>
                <c:pt idx="27103">
                  <c:v>0.49399999999999999</c:v>
                </c:pt>
                <c:pt idx="27104">
                  <c:v>0.48599999999999999</c:v>
                </c:pt>
                <c:pt idx="27105">
                  <c:v>0.47799999999999998</c:v>
                </c:pt>
                <c:pt idx="27106">
                  <c:v>0.71599999999999997</c:v>
                </c:pt>
                <c:pt idx="27107">
                  <c:v>0.70699999999999996</c:v>
                </c:pt>
                <c:pt idx="27108">
                  <c:v>0.71199999999999997</c:v>
                </c:pt>
                <c:pt idx="27109">
                  <c:v>0.71099999999999997</c:v>
                </c:pt>
                <c:pt idx="27110">
                  <c:v>0.97499999999999998</c:v>
                </c:pt>
                <c:pt idx="27111">
                  <c:v>0.95199999999999996</c:v>
                </c:pt>
                <c:pt idx="27112">
                  <c:v>0.96</c:v>
                </c:pt>
                <c:pt idx="27113">
                  <c:v>0.94699999999999995</c:v>
                </c:pt>
                <c:pt idx="27114">
                  <c:v>0.89400000000000002</c:v>
                </c:pt>
                <c:pt idx="27115">
                  <c:v>0.84399999999999997</c:v>
                </c:pt>
                <c:pt idx="27116">
                  <c:v>0.88100000000000001</c:v>
                </c:pt>
                <c:pt idx="27117">
                  <c:v>0.83099999999999996</c:v>
                </c:pt>
                <c:pt idx="27118">
                  <c:v>0.78900000000000003</c:v>
                </c:pt>
                <c:pt idx="27119">
                  <c:v>0.84799999999999998</c:v>
                </c:pt>
                <c:pt idx="27120">
                  <c:v>0.81699999999999995</c:v>
                </c:pt>
                <c:pt idx="27121">
                  <c:v>0.79</c:v>
                </c:pt>
                <c:pt idx="27122">
                  <c:v>0.78200000000000003</c:v>
                </c:pt>
                <c:pt idx="27123">
                  <c:v>0.77700000000000002</c:v>
                </c:pt>
                <c:pt idx="27124">
                  <c:v>0.76900000000000002</c:v>
                </c:pt>
                <c:pt idx="27125">
                  <c:v>0.75900000000000001</c:v>
                </c:pt>
                <c:pt idx="27126">
                  <c:v>0.77300000000000002</c:v>
                </c:pt>
                <c:pt idx="27127">
                  <c:v>0.76500000000000001</c:v>
                </c:pt>
                <c:pt idx="27128">
                  <c:v>0.754</c:v>
                </c:pt>
                <c:pt idx="27129">
                  <c:v>0.76800000000000002</c:v>
                </c:pt>
                <c:pt idx="27130">
                  <c:v>0.81399999999999995</c:v>
                </c:pt>
                <c:pt idx="27131">
                  <c:v>0.77300000000000002</c:v>
                </c:pt>
                <c:pt idx="27132">
                  <c:v>0.82099999999999995</c:v>
                </c:pt>
                <c:pt idx="27133">
                  <c:v>0.80400000000000005</c:v>
                </c:pt>
                <c:pt idx="27134">
                  <c:v>0.76800000000000002</c:v>
                </c:pt>
                <c:pt idx="27135">
                  <c:v>0.81499999999999995</c:v>
                </c:pt>
                <c:pt idx="27136">
                  <c:v>0.79100000000000004</c:v>
                </c:pt>
                <c:pt idx="27137">
                  <c:v>0.75900000000000001</c:v>
                </c:pt>
                <c:pt idx="27138">
                  <c:v>0.78600000000000003</c:v>
                </c:pt>
                <c:pt idx="27139">
                  <c:v>0.755</c:v>
                </c:pt>
                <c:pt idx="27140">
                  <c:v>0.78200000000000003</c:v>
                </c:pt>
                <c:pt idx="27141">
                  <c:v>0.77300000000000002</c:v>
                </c:pt>
                <c:pt idx="27142">
                  <c:v>0.96699999999999997</c:v>
                </c:pt>
                <c:pt idx="27143">
                  <c:v>0.97</c:v>
                </c:pt>
                <c:pt idx="27144">
                  <c:v>0.96399999999999997</c:v>
                </c:pt>
                <c:pt idx="27145">
                  <c:v>0.96699999999999997</c:v>
                </c:pt>
                <c:pt idx="27146">
                  <c:v>0.96</c:v>
                </c:pt>
                <c:pt idx="27147">
                  <c:v>0.996</c:v>
                </c:pt>
                <c:pt idx="27148">
                  <c:v>0.96299999999999997</c:v>
                </c:pt>
                <c:pt idx="27149">
                  <c:v>0.98499999999999999</c:v>
                </c:pt>
                <c:pt idx="27150">
                  <c:v>0.94099999999999995</c:v>
                </c:pt>
                <c:pt idx="27151">
                  <c:v>0.88900000000000001</c:v>
                </c:pt>
                <c:pt idx="27152">
                  <c:v>0.94799999999999995</c:v>
                </c:pt>
                <c:pt idx="27153">
                  <c:v>0.91200000000000003</c:v>
                </c:pt>
                <c:pt idx="27154">
                  <c:v>0.81699999999999995</c:v>
                </c:pt>
                <c:pt idx="27155">
                  <c:v>0.76900000000000002</c:v>
                </c:pt>
                <c:pt idx="27156">
                  <c:v>0.749</c:v>
                </c:pt>
                <c:pt idx="27157">
                  <c:v>0.80100000000000005</c:v>
                </c:pt>
                <c:pt idx="27158">
                  <c:v>0.79</c:v>
                </c:pt>
                <c:pt idx="27159">
                  <c:v>0.77100000000000002</c:v>
                </c:pt>
                <c:pt idx="27160">
                  <c:v>0.77200000000000002</c:v>
                </c:pt>
                <c:pt idx="27161">
                  <c:v>0.77100000000000002</c:v>
                </c:pt>
                <c:pt idx="27162">
                  <c:v>0.76200000000000001</c:v>
                </c:pt>
                <c:pt idx="27163">
                  <c:v>0.76800000000000002</c:v>
                </c:pt>
                <c:pt idx="27164">
                  <c:v>0.78</c:v>
                </c:pt>
                <c:pt idx="27165">
                  <c:v>0.77</c:v>
                </c:pt>
                <c:pt idx="27166">
                  <c:v>0.66400000000000003</c:v>
                </c:pt>
                <c:pt idx="27167">
                  <c:v>0.77500000000000002</c:v>
                </c:pt>
                <c:pt idx="27168">
                  <c:v>0.66</c:v>
                </c:pt>
                <c:pt idx="27169">
                  <c:v>0.77</c:v>
                </c:pt>
                <c:pt idx="27170">
                  <c:v>0.65600000000000003</c:v>
                </c:pt>
                <c:pt idx="27171">
                  <c:v>0.79200000000000004</c:v>
                </c:pt>
                <c:pt idx="27172">
                  <c:v>0.78200000000000003</c:v>
                </c:pt>
                <c:pt idx="27173">
                  <c:v>0.77700000000000002</c:v>
                </c:pt>
                <c:pt idx="27174">
                  <c:v>0.96699999999999997</c:v>
                </c:pt>
                <c:pt idx="27175">
                  <c:v>0.96799999999999997</c:v>
                </c:pt>
                <c:pt idx="27176">
                  <c:v>0.96299999999999997</c:v>
                </c:pt>
                <c:pt idx="27177">
                  <c:v>0.96399999999999997</c:v>
                </c:pt>
                <c:pt idx="27178">
                  <c:v>0.95799999999999996</c:v>
                </c:pt>
                <c:pt idx="27179">
                  <c:v>0.97599999999999998</c:v>
                </c:pt>
                <c:pt idx="27180">
                  <c:v>0.98699999999999999</c:v>
                </c:pt>
                <c:pt idx="27181">
                  <c:v>0.94799999999999995</c:v>
                </c:pt>
                <c:pt idx="27182">
                  <c:v>0.90500000000000003</c:v>
                </c:pt>
                <c:pt idx="27183">
                  <c:v>0.85399999999999998</c:v>
                </c:pt>
                <c:pt idx="27184">
                  <c:v>0.91100000000000003</c:v>
                </c:pt>
                <c:pt idx="27185">
                  <c:v>0.878</c:v>
                </c:pt>
                <c:pt idx="27186">
                  <c:v>0.78400000000000003</c:v>
                </c:pt>
                <c:pt idx="27187">
                  <c:v>0.75</c:v>
                </c:pt>
                <c:pt idx="27188">
                  <c:v>0.73399999999999999</c:v>
                </c:pt>
                <c:pt idx="27189">
                  <c:v>0.78200000000000003</c:v>
                </c:pt>
                <c:pt idx="27190">
                  <c:v>0.77600000000000002</c:v>
                </c:pt>
                <c:pt idx="27191">
                  <c:v>0.76100000000000001</c:v>
                </c:pt>
                <c:pt idx="27192">
                  <c:v>0.76700000000000002</c:v>
                </c:pt>
                <c:pt idx="27193">
                  <c:v>0.76600000000000001</c:v>
                </c:pt>
                <c:pt idx="27194">
                  <c:v>0.75700000000000001</c:v>
                </c:pt>
                <c:pt idx="27195">
                  <c:v>0.76200000000000001</c:v>
                </c:pt>
                <c:pt idx="27196">
                  <c:v>0.77400000000000002</c:v>
                </c:pt>
                <c:pt idx="27197">
                  <c:v>0.76500000000000001</c:v>
                </c:pt>
                <c:pt idx="27198">
                  <c:v>0.65900000000000003</c:v>
                </c:pt>
                <c:pt idx="27199">
                  <c:v>0.76900000000000002</c:v>
                </c:pt>
                <c:pt idx="27200">
                  <c:v>0.65400000000000003</c:v>
                </c:pt>
                <c:pt idx="27201">
                  <c:v>0.76400000000000001</c:v>
                </c:pt>
                <c:pt idx="27202">
                  <c:v>0.65100000000000002</c:v>
                </c:pt>
                <c:pt idx="27203">
                  <c:v>0.78600000000000003</c:v>
                </c:pt>
                <c:pt idx="27204">
                  <c:v>0.77600000000000002</c:v>
                </c:pt>
                <c:pt idx="27205">
                  <c:v>0.77100000000000002</c:v>
                </c:pt>
                <c:pt idx="27206">
                  <c:v>1.004</c:v>
                </c:pt>
                <c:pt idx="27207">
                  <c:v>0.95499999999999996</c:v>
                </c:pt>
                <c:pt idx="27208">
                  <c:v>1.002</c:v>
                </c:pt>
                <c:pt idx="27209">
                  <c:v>0.96799999999999997</c:v>
                </c:pt>
                <c:pt idx="27210">
                  <c:v>0.93</c:v>
                </c:pt>
                <c:pt idx="27211">
                  <c:v>0.88500000000000001</c:v>
                </c:pt>
                <c:pt idx="27212">
                  <c:v>0.89700000000000002</c:v>
                </c:pt>
                <c:pt idx="27213">
                  <c:v>0.86099999999999999</c:v>
                </c:pt>
                <c:pt idx="27214">
                  <c:v>0.82099999999999995</c:v>
                </c:pt>
                <c:pt idx="27215">
                  <c:v>0.85599999999999998</c:v>
                </c:pt>
                <c:pt idx="27216">
                  <c:v>0.82899999999999996</c:v>
                </c:pt>
                <c:pt idx="27217">
                  <c:v>0.79600000000000004</c:v>
                </c:pt>
                <c:pt idx="27218">
                  <c:v>0.79300000000000004</c:v>
                </c:pt>
                <c:pt idx="27219">
                  <c:v>0.76600000000000001</c:v>
                </c:pt>
                <c:pt idx="27220">
                  <c:v>0.76900000000000002</c:v>
                </c:pt>
                <c:pt idx="27221">
                  <c:v>0.76</c:v>
                </c:pt>
                <c:pt idx="27222">
                  <c:v>0.75700000000000001</c:v>
                </c:pt>
                <c:pt idx="27223">
                  <c:v>0.76400000000000001</c:v>
                </c:pt>
                <c:pt idx="27224">
                  <c:v>0.755</c:v>
                </c:pt>
                <c:pt idx="27225">
                  <c:v>0.753</c:v>
                </c:pt>
                <c:pt idx="27226">
                  <c:v>0.76</c:v>
                </c:pt>
                <c:pt idx="27227">
                  <c:v>0.77100000000000002</c:v>
                </c:pt>
                <c:pt idx="27228">
                  <c:v>0.76100000000000001</c:v>
                </c:pt>
                <c:pt idx="27229">
                  <c:v>0.80400000000000005</c:v>
                </c:pt>
                <c:pt idx="27230">
                  <c:v>0.76500000000000001</c:v>
                </c:pt>
                <c:pt idx="27231">
                  <c:v>0.75600000000000001</c:v>
                </c:pt>
                <c:pt idx="27232">
                  <c:v>0.76</c:v>
                </c:pt>
                <c:pt idx="27233">
                  <c:v>0.77800000000000002</c:v>
                </c:pt>
                <c:pt idx="27234">
                  <c:v>0.78300000000000003</c:v>
                </c:pt>
                <c:pt idx="27235">
                  <c:v>0.77300000000000002</c:v>
                </c:pt>
                <c:pt idx="27236">
                  <c:v>0.77</c:v>
                </c:pt>
                <c:pt idx="27237">
                  <c:v>0.77</c:v>
                </c:pt>
                <c:pt idx="27238">
                  <c:v>0.79</c:v>
                </c:pt>
                <c:pt idx="27239">
                  <c:v>0.78700000000000003</c:v>
                </c:pt>
                <c:pt idx="27240">
                  <c:v>0.76900000000000002</c:v>
                </c:pt>
                <c:pt idx="27241">
                  <c:v>0.76</c:v>
                </c:pt>
                <c:pt idx="27242">
                  <c:v>0.754</c:v>
                </c:pt>
                <c:pt idx="27243">
                  <c:v>0.71299999999999997</c:v>
                </c:pt>
                <c:pt idx="27244">
                  <c:v>0.75600000000000001</c:v>
                </c:pt>
                <c:pt idx="27245">
                  <c:v>0.749</c:v>
                </c:pt>
                <c:pt idx="27246">
                  <c:v>0.70799999999999996</c:v>
                </c:pt>
                <c:pt idx="27247">
                  <c:v>0.76</c:v>
                </c:pt>
                <c:pt idx="27248">
                  <c:v>0.751</c:v>
                </c:pt>
                <c:pt idx="27249">
                  <c:v>0.751</c:v>
                </c:pt>
                <c:pt idx="27250">
                  <c:v>0.77100000000000002</c:v>
                </c:pt>
                <c:pt idx="27251">
                  <c:v>0.80300000000000005</c:v>
                </c:pt>
                <c:pt idx="27252">
                  <c:v>0.76700000000000002</c:v>
                </c:pt>
                <c:pt idx="27253">
                  <c:v>0.75600000000000001</c:v>
                </c:pt>
                <c:pt idx="27254">
                  <c:v>0.79800000000000004</c:v>
                </c:pt>
                <c:pt idx="27255">
                  <c:v>0.76200000000000001</c:v>
                </c:pt>
                <c:pt idx="27256">
                  <c:v>0.751</c:v>
                </c:pt>
                <c:pt idx="27257">
                  <c:v>0.79300000000000004</c:v>
                </c:pt>
                <c:pt idx="27258">
                  <c:v>0.75700000000000001</c:v>
                </c:pt>
                <c:pt idx="27259">
                  <c:v>0.751</c:v>
                </c:pt>
                <c:pt idx="27260">
                  <c:v>0.74199999999999999</c:v>
                </c:pt>
                <c:pt idx="27261">
                  <c:v>0.747</c:v>
                </c:pt>
                <c:pt idx="27262">
                  <c:v>0.746</c:v>
                </c:pt>
                <c:pt idx="27263">
                  <c:v>0.73699999999999999</c:v>
                </c:pt>
                <c:pt idx="27264">
                  <c:v>0.74199999999999999</c:v>
                </c:pt>
                <c:pt idx="27265">
                  <c:v>0.73199999999999998</c:v>
                </c:pt>
                <c:pt idx="27266">
                  <c:v>0.77400000000000002</c:v>
                </c:pt>
                <c:pt idx="27267">
                  <c:v>0.76300000000000001</c:v>
                </c:pt>
                <c:pt idx="27268">
                  <c:v>0.753</c:v>
                </c:pt>
                <c:pt idx="27269">
                  <c:v>0.77100000000000002</c:v>
                </c:pt>
                <c:pt idx="27270">
                  <c:v>0.96099999999999997</c:v>
                </c:pt>
                <c:pt idx="27271">
                  <c:v>0.94299999999999995</c:v>
                </c:pt>
                <c:pt idx="27272">
                  <c:v>0.875</c:v>
                </c:pt>
                <c:pt idx="27273">
                  <c:v>0.88</c:v>
                </c:pt>
                <c:pt idx="27274">
                  <c:v>0.82099999999999995</c:v>
                </c:pt>
                <c:pt idx="27275">
                  <c:v>0.82</c:v>
                </c:pt>
                <c:pt idx="27276">
                  <c:v>0.77100000000000002</c:v>
                </c:pt>
                <c:pt idx="27277">
                  <c:v>0.78100000000000003</c:v>
                </c:pt>
                <c:pt idx="27278">
                  <c:v>0.75700000000000001</c:v>
                </c:pt>
                <c:pt idx="27279">
                  <c:v>0.76</c:v>
                </c:pt>
                <c:pt idx="27280">
                  <c:v>0.752</c:v>
                </c:pt>
                <c:pt idx="27281">
                  <c:v>0.755</c:v>
                </c:pt>
                <c:pt idx="27282">
                  <c:v>0.747</c:v>
                </c:pt>
                <c:pt idx="27283">
                  <c:v>0.76600000000000001</c:v>
                </c:pt>
                <c:pt idx="27284">
                  <c:v>0.749</c:v>
                </c:pt>
                <c:pt idx="27285">
                  <c:v>0.76100000000000001</c:v>
                </c:pt>
                <c:pt idx="27286">
                  <c:v>0.74399999999999999</c:v>
                </c:pt>
                <c:pt idx="27287">
                  <c:v>0.75600000000000001</c:v>
                </c:pt>
                <c:pt idx="27288">
                  <c:v>0.73899999999999999</c:v>
                </c:pt>
                <c:pt idx="27289">
                  <c:v>0.75</c:v>
                </c:pt>
                <c:pt idx="27290">
                  <c:v>0.96399999999999997</c:v>
                </c:pt>
                <c:pt idx="27291">
                  <c:v>0.96</c:v>
                </c:pt>
                <c:pt idx="27292">
                  <c:v>0.98899999999999999</c:v>
                </c:pt>
                <c:pt idx="27293">
                  <c:v>0.95599999999999996</c:v>
                </c:pt>
                <c:pt idx="27294">
                  <c:v>0.98299999999999998</c:v>
                </c:pt>
                <c:pt idx="27295">
                  <c:v>0.97699999999999998</c:v>
                </c:pt>
                <c:pt idx="27296">
                  <c:v>0.92700000000000005</c:v>
                </c:pt>
                <c:pt idx="27297">
                  <c:v>0.90600000000000003</c:v>
                </c:pt>
                <c:pt idx="27298">
                  <c:v>0.85899999999999999</c:v>
                </c:pt>
                <c:pt idx="27299">
                  <c:v>0.83799999999999997</c:v>
                </c:pt>
                <c:pt idx="27300">
                  <c:v>0.79500000000000004</c:v>
                </c:pt>
                <c:pt idx="27301">
                  <c:v>0.77200000000000002</c:v>
                </c:pt>
                <c:pt idx="27302">
                  <c:v>0.76300000000000001</c:v>
                </c:pt>
                <c:pt idx="27303">
                  <c:v>0.75800000000000001</c:v>
                </c:pt>
                <c:pt idx="27304">
                  <c:v>0.75900000000000001</c:v>
                </c:pt>
                <c:pt idx="27305">
                  <c:v>0.753</c:v>
                </c:pt>
                <c:pt idx="27306">
                  <c:v>0.77</c:v>
                </c:pt>
                <c:pt idx="27307">
                  <c:v>0.80100000000000005</c:v>
                </c:pt>
                <c:pt idx="27308">
                  <c:v>0.76500000000000001</c:v>
                </c:pt>
                <c:pt idx="27309">
                  <c:v>0.79600000000000004</c:v>
                </c:pt>
                <c:pt idx="27310">
                  <c:v>0.96699999999999997</c:v>
                </c:pt>
                <c:pt idx="27311">
                  <c:v>0.96299999999999997</c:v>
                </c:pt>
                <c:pt idx="27312">
                  <c:v>0.999</c:v>
                </c:pt>
                <c:pt idx="27313">
                  <c:v>0.95799999999999996</c:v>
                </c:pt>
                <c:pt idx="27314">
                  <c:v>0.97199999999999998</c:v>
                </c:pt>
                <c:pt idx="27315">
                  <c:v>0.94599999999999995</c:v>
                </c:pt>
                <c:pt idx="27316">
                  <c:v>0.90100000000000002</c:v>
                </c:pt>
                <c:pt idx="27317">
                  <c:v>0.877</c:v>
                </c:pt>
                <c:pt idx="27318">
                  <c:v>0.83399999999999996</c:v>
                </c:pt>
                <c:pt idx="27319">
                  <c:v>0.81</c:v>
                </c:pt>
                <c:pt idx="27320">
                  <c:v>0.78700000000000003</c:v>
                </c:pt>
                <c:pt idx="27321">
                  <c:v>0.76100000000000001</c:v>
                </c:pt>
                <c:pt idx="27322">
                  <c:v>0.76300000000000001</c:v>
                </c:pt>
                <c:pt idx="27323">
                  <c:v>0.75600000000000001</c:v>
                </c:pt>
                <c:pt idx="27324">
                  <c:v>0.75800000000000001</c:v>
                </c:pt>
                <c:pt idx="27325">
                  <c:v>0.752</c:v>
                </c:pt>
                <c:pt idx="27326">
                  <c:v>0.76800000000000002</c:v>
                </c:pt>
                <c:pt idx="27327">
                  <c:v>0.79900000000000004</c:v>
                </c:pt>
                <c:pt idx="27328">
                  <c:v>0.76300000000000001</c:v>
                </c:pt>
                <c:pt idx="27329">
                  <c:v>0.79400000000000004</c:v>
                </c:pt>
                <c:pt idx="27330">
                  <c:v>1.0069999999999999</c:v>
                </c:pt>
                <c:pt idx="27331">
                  <c:v>1.006</c:v>
                </c:pt>
                <c:pt idx="27332">
                  <c:v>0.95199999999999996</c:v>
                </c:pt>
                <c:pt idx="27333">
                  <c:v>0.93300000000000005</c:v>
                </c:pt>
                <c:pt idx="27334">
                  <c:v>0.88600000000000001</c:v>
                </c:pt>
                <c:pt idx="27335">
                  <c:v>0.86399999999999999</c:v>
                </c:pt>
                <c:pt idx="27336">
                  <c:v>0.82199999999999995</c:v>
                </c:pt>
                <c:pt idx="27337">
                  <c:v>0.81299999999999994</c:v>
                </c:pt>
                <c:pt idx="27338">
                  <c:v>0.77800000000000002</c:v>
                </c:pt>
                <c:pt idx="27339">
                  <c:v>0.76800000000000002</c:v>
                </c:pt>
                <c:pt idx="27340">
                  <c:v>0.75800000000000001</c:v>
                </c:pt>
                <c:pt idx="27341">
                  <c:v>0.76300000000000001</c:v>
                </c:pt>
                <c:pt idx="27342">
                  <c:v>0.753</c:v>
                </c:pt>
                <c:pt idx="27343">
                  <c:v>0.75800000000000001</c:v>
                </c:pt>
                <c:pt idx="27344">
                  <c:v>0.76300000000000001</c:v>
                </c:pt>
                <c:pt idx="27345">
                  <c:v>0.77</c:v>
                </c:pt>
                <c:pt idx="27346">
                  <c:v>0.75800000000000001</c:v>
                </c:pt>
                <c:pt idx="27347">
                  <c:v>0.76500000000000001</c:v>
                </c:pt>
                <c:pt idx="27348">
                  <c:v>0.753</c:v>
                </c:pt>
                <c:pt idx="27349">
                  <c:v>0.75900000000000001</c:v>
                </c:pt>
                <c:pt idx="27350">
                  <c:v>0.80600000000000005</c:v>
                </c:pt>
                <c:pt idx="27351">
                  <c:v>0.77</c:v>
                </c:pt>
                <c:pt idx="27352">
                  <c:v>0.72199999999999998</c:v>
                </c:pt>
                <c:pt idx="27353">
                  <c:v>0.75600000000000001</c:v>
                </c:pt>
                <c:pt idx="27354">
                  <c:v>0.71799999999999997</c:v>
                </c:pt>
                <c:pt idx="27355">
                  <c:v>0.751</c:v>
                </c:pt>
                <c:pt idx="27356">
                  <c:v>0.71299999999999997</c:v>
                </c:pt>
                <c:pt idx="27357">
                  <c:v>0.76100000000000001</c:v>
                </c:pt>
                <c:pt idx="27358">
                  <c:v>0.74299999999999999</c:v>
                </c:pt>
                <c:pt idx="27359">
                  <c:v>0.75600000000000001</c:v>
                </c:pt>
                <c:pt idx="27360">
                  <c:v>0.73799999999999999</c:v>
                </c:pt>
                <c:pt idx="27361">
                  <c:v>0.751</c:v>
                </c:pt>
                <c:pt idx="27362">
                  <c:v>0.73299999999999998</c:v>
                </c:pt>
                <c:pt idx="27363">
                  <c:v>0.746</c:v>
                </c:pt>
                <c:pt idx="27364">
                  <c:v>0.76600000000000001</c:v>
                </c:pt>
                <c:pt idx="27365">
                  <c:v>0.74099999999999999</c:v>
                </c:pt>
                <c:pt idx="27366">
                  <c:v>0.76100000000000001</c:v>
                </c:pt>
                <c:pt idx="27367">
                  <c:v>0.73599999999999999</c:v>
                </c:pt>
                <c:pt idx="27368">
                  <c:v>0.75600000000000001</c:v>
                </c:pt>
                <c:pt idx="27369">
                  <c:v>0.73099999999999998</c:v>
                </c:pt>
                <c:pt idx="27370">
                  <c:v>0.98</c:v>
                </c:pt>
                <c:pt idx="27371">
                  <c:v>0.94799999999999995</c:v>
                </c:pt>
                <c:pt idx="27372">
                  <c:v>0.95599999999999996</c:v>
                </c:pt>
                <c:pt idx="27373">
                  <c:v>0.96399999999999997</c:v>
                </c:pt>
                <c:pt idx="27374">
                  <c:v>0.90600000000000003</c:v>
                </c:pt>
                <c:pt idx="27375">
                  <c:v>0.84099999999999997</c:v>
                </c:pt>
                <c:pt idx="27376">
                  <c:v>0.95099999999999996</c:v>
                </c:pt>
                <c:pt idx="27377">
                  <c:v>0.89700000000000002</c:v>
                </c:pt>
                <c:pt idx="27378">
                  <c:v>0.84699999999999998</c:v>
                </c:pt>
                <c:pt idx="27379">
                  <c:v>0.79</c:v>
                </c:pt>
                <c:pt idx="27380">
                  <c:v>0.88400000000000001</c:v>
                </c:pt>
                <c:pt idx="27381">
                  <c:v>0.83399999999999996</c:v>
                </c:pt>
                <c:pt idx="27382">
                  <c:v>0.79100000000000004</c:v>
                </c:pt>
                <c:pt idx="27383">
                  <c:v>0.84899999999999998</c:v>
                </c:pt>
                <c:pt idx="27384">
                  <c:v>0.81899999999999995</c:v>
                </c:pt>
                <c:pt idx="27385">
                  <c:v>0.79200000000000004</c:v>
                </c:pt>
                <c:pt idx="27386">
                  <c:v>0.78400000000000003</c:v>
                </c:pt>
                <c:pt idx="27387">
                  <c:v>0.76500000000000001</c:v>
                </c:pt>
                <c:pt idx="27388">
                  <c:v>0.76600000000000001</c:v>
                </c:pt>
                <c:pt idx="27389">
                  <c:v>0.77100000000000002</c:v>
                </c:pt>
                <c:pt idx="27390">
                  <c:v>0.76</c:v>
                </c:pt>
                <c:pt idx="27391">
                  <c:v>0.76600000000000001</c:v>
                </c:pt>
                <c:pt idx="27392">
                  <c:v>0.755</c:v>
                </c:pt>
                <c:pt idx="27393">
                  <c:v>0.81599999999999995</c:v>
                </c:pt>
                <c:pt idx="27394">
                  <c:v>0.80400000000000005</c:v>
                </c:pt>
                <c:pt idx="27395">
                  <c:v>0.81100000000000005</c:v>
                </c:pt>
                <c:pt idx="27396">
                  <c:v>0.79900000000000004</c:v>
                </c:pt>
                <c:pt idx="27397">
                  <c:v>0.80600000000000005</c:v>
                </c:pt>
                <c:pt idx="27398">
                  <c:v>0.79400000000000004</c:v>
                </c:pt>
                <c:pt idx="27399">
                  <c:v>0.96799999999999997</c:v>
                </c:pt>
                <c:pt idx="27400">
                  <c:v>1.008</c:v>
                </c:pt>
                <c:pt idx="27401">
                  <c:v>0.97</c:v>
                </c:pt>
                <c:pt idx="27402">
                  <c:v>0.96499999999999997</c:v>
                </c:pt>
                <c:pt idx="27403">
                  <c:v>1.0029999999999999</c:v>
                </c:pt>
                <c:pt idx="27404">
                  <c:v>0.97199999999999998</c:v>
                </c:pt>
                <c:pt idx="27405">
                  <c:v>0.96699999999999997</c:v>
                </c:pt>
                <c:pt idx="27406">
                  <c:v>0.96099999999999997</c:v>
                </c:pt>
                <c:pt idx="27407">
                  <c:v>0.997</c:v>
                </c:pt>
                <c:pt idx="27408">
                  <c:v>0.95099999999999996</c:v>
                </c:pt>
                <c:pt idx="27409">
                  <c:v>0.96299999999999997</c:v>
                </c:pt>
                <c:pt idx="27410">
                  <c:v>0.98499999999999999</c:v>
                </c:pt>
                <c:pt idx="27411">
                  <c:v>0.94099999999999995</c:v>
                </c:pt>
                <c:pt idx="27412">
                  <c:v>0.88900000000000001</c:v>
                </c:pt>
                <c:pt idx="27413">
                  <c:v>0.94899999999999995</c:v>
                </c:pt>
                <c:pt idx="27414">
                  <c:v>0.91200000000000003</c:v>
                </c:pt>
                <c:pt idx="27415">
                  <c:v>0.81799999999999995</c:v>
                </c:pt>
                <c:pt idx="27416">
                  <c:v>0.873</c:v>
                </c:pt>
                <c:pt idx="27417">
                  <c:v>0.84299999999999997</c:v>
                </c:pt>
                <c:pt idx="27418">
                  <c:v>0.749</c:v>
                </c:pt>
                <c:pt idx="27419">
                  <c:v>0.80100000000000005</c:v>
                </c:pt>
                <c:pt idx="27420">
                  <c:v>0.77200000000000002</c:v>
                </c:pt>
                <c:pt idx="27421">
                  <c:v>0.77300000000000002</c:v>
                </c:pt>
                <c:pt idx="27422">
                  <c:v>0.76300000000000001</c:v>
                </c:pt>
                <c:pt idx="27423">
                  <c:v>0.76800000000000002</c:v>
                </c:pt>
                <c:pt idx="27424">
                  <c:v>0.75900000000000001</c:v>
                </c:pt>
                <c:pt idx="27425">
                  <c:v>0.81799999999999995</c:v>
                </c:pt>
                <c:pt idx="27426">
                  <c:v>0.77100000000000002</c:v>
                </c:pt>
                <c:pt idx="27427">
                  <c:v>0.81299999999999994</c:v>
                </c:pt>
                <c:pt idx="27428">
                  <c:v>0.96499999999999997</c:v>
                </c:pt>
                <c:pt idx="27429">
                  <c:v>1.006</c:v>
                </c:pt>
                <c:pt idx="27430">
                  <c:v>0.96399999999999997</c:v>
                </c:pt>
                <c:pt idx="27431">
                  <c:v>0.96</c:v>
                </c:pt>
                <c:pt idx="27432">
                  <c:v>1</c:v>
                </c:pt>
                <c:pt idx="27433">
                  <c:v>0.97399999999999998</c:v>
                </c:pt>
                <c:pt idx="27434">
                  <c:v>0.96099999999999997</c:v>
                </c:pt>
                <c:pt idx="27435">
                  <c:v>0.95499999999999996</c:v>
                </c:pt>
                <c:pt idx="27436">
                  <c:v>0.97099999999999997</c:v>
                </c:pt>
                <c:pt idx="27437">
                  <c:v>0.91600000000000004</c:v>
                </c:pt>
                <c:pt idx="27438">
                  <c:v>0.98099999999999998</c:v>
                </c:pt>
                <c:pt idx="27439">
                  <c:v>0.94199999999999995</c:v>
                </c:pt>
                <c:pt idx="27440">
                  <c:v>0.90100000000000002</c:v>
                </c:pt>
                <c:pt idx="27441">
                  <c:v>0.84799999999999998</c:v>
                </c:pt>
                <c:pt idx="27442">
                  <c:v>0.90500000000000003</c:v>
                </c:pt>
                <c:pt idx="27443">
                  <c:v>0.873</c:v>
                </c:pt>
                <c:pt idx="27444">
                  <c:v>0.77900000000000003</c:v>
                </c:pt>
                <c:pt idx="27445">
                  <c:v>0.83299999999999996</c:v>
                </c:pt>
                <c:pt idx="27446">
                  <c:v>0.80700000000000005</c:v>
                </c:pt>
                <c:pt idx="27447">
                  <c:v>0.73299999999999998</c:v>
                </c:pt>
                <c:pt idx="27448">
                  <c:v>0.78100000000000003</c:v>
                </c:pt>
                <c:pt idx="27449">
                  <c:v>0.76100000000000001</c:v>
                </c:pt>
                <c:pt idx="27450">
                  <c:v>0.76800000000000002</c:v>
                </c:pt>
                <c:pt idx="27451">
                  <c:v>0.75700000000000001</c:v>
                </c:pt>
                <c:pt idx="27452">
                  <c:v>0.76300000000000001</c:v>
                </c:pt>
                <c:pt idx="27453">
                  <c:v>0.753</c:v>
                </c:pt>
                <c:pt idx="27454">
                  <c:v>0.81200000000000006</c:v>
                </c:pt>
                <c:pt idx="27455">
                  <c:v>0.76500000000000001</c:v>
                </c:pt>
                <c:pt idx="27456">
                  <c:v>0.80700000000000005</c:v>
                </c:pt>
                <c:pt idx="27457">
                  <c:v>1.002</c:v>
                </c:pt>
                <c:pt idx="27458">
                  <c:v>0.98499999999999999</c:v>
                </c:pt>
                <c:pt idx="27459">
                  <c:v>0.95399999999999996</c:v>
                </c:pt>
                <c:pt idx="27460">
                  <c:v>0.99299999999999999</c:v>
                </c:pt>
                <c:pt idx="27461">
                  <c:v>0.94199999999999995</c:v>
                </c:pt>
                <c:pt idx="27462">
                  <c:v>0.876</c:v>
                </c:pt>
                <c:pt idx="27463">
                  <c:v>0.95799999999999996</c:v>
                </c:pt>
                <c:pt idx="27464">
                  <c:v>0.92200000000000004</c:v>
                </c:pt>
                <c:pt idx="27465">
                  <c:v>0.877</c:v>
                </c:pt>
                <c:pt idx="27466">
                  <c:v>0.81799999999999995</c:v>
                </c:pt>
                <c:pt idx="27467">
                  <c:v>0.88800000000000001</c:v>
                </c:pt>
                <c:pt idx="27468">
                  <c:v>0.85399999999999998</c:v>
                </c:pt>
                <c:pt idx="27469">
                  <c:v>0.81399999999999995</c:v>
                </c:pt>
                <c:pt idx="27470">
                  <c:v>0.84699999999999998</c:v>
                </c:pt>
                <c:pt idx="27471">
                  <c:v>0.82099999999999995</c:v>
                </c:pt>
                <c:pt idx="27472">
                  <c:v>0.80600000000000005</c:v>
                </c:pt>
                <c:pt idx="27473">
                  <c:v>0.79</c:v>
                </c:pt>
                <c:pt idx="27474">
                  <c:v>0.76900000000000002</c:v>
                </c:pt>
                <c:pt idx="27475">
                  <c:v>0.76600000000000001</c:v>
                </c:pt>
                <c:pt idx="27476">
                  <c:v>0.76800000000000002</c:v>
                </c:pt>
                <c:pt idx="27477">
                  <c:v>0.75900000000000001</c:v>
                </c:pt>
                <c:pt idx="27478">
                  <c:v>0.76400000000000001</c:v>
                </c:pt>
                <c:pt idx="27479">
                  <c:v>0.755</c:v>
                </c:pt>
                <c:pt idx="27480">
                  <c:v>0.75900000000000001</c:v>
                </c:pt>
                <c:pt idx="27481">
                  <c:v>0.80300000000000005</c:v>
                </c:pt>
                <c:pt idx="27482">
                  <c:v>0.80800000000000005</c:v>
                </c:pt>
                <c:pt idx="27483">
                  <c:v>0.79800000000000004</c:v>
                </c:pt>
                <c:pt idx="27484">
                  <c:v>0.80300000000000005</c:v>
                </c:pt>
                <c:pt idx="27485">
                  <c:v>0.79200000000000004</c:v>
                </c:pt>
                <c:pt idx="27486">
                  <c:v>0.77900000000000003</c:v>
                </c:pt>
                <c:pt idx="27487">
                  <c:v>0.73699999999999999</c:v>
                </c:pt>
                <c:pt idx="27488">
                  <c:v>0.79300000000000004</c:v>
                </c:pt>
                <c:pt idx="27489">
                  <c:v>0.76100000000000001</c:v>
                </c:pt>
                <c:pt idx="27490">
                  <c:v>0.71699999999999997</c:v>
                </c:pt>
                <c:pt idx="27491">
                  <c:v>0.70799999999999996</c:v>
                </c:pt>
                <c:pt idx="27492">
                  <c:v>0.75900000000000001</c:v>
                </c:pt>
                <c:pt idx="27493">
                  <c:v>0.753</c:v>
                </c:pt>
                <c:pt idx="27494">
                  <c:v>0.71199999999999997</c:v>
                </c:pt>
                <c:pt idx="27495">
                  <c:v>0.70299999999999996</c:v>
                </c:pt>
                <c:pt idx="27496">
                  <c:v>0.754</c:v>
                </c:pt>
                <c:pt idx="27497">
                  <c:v>0.748</c:v>
                </c:pt>
                <c:pt idx="27498">
                  <c:v>0.70699999999999996</c:v>
                </c:pt>
                <c:pt idx="27499">
                  <c:v>0.75900000000000001</c:v>
                </c:pt>
                <c:pt idx="27500">
                  <c:v>0.75</c:v>
                </c:pt>
                <c:pt idx="27501">
                  <c:v>0.75</c:v>
                </c:pt>
                <c:pt idx="27502">
                  <c:v>0.77</c:v>
                </c:pt>
                <c:pt idx="27503">
                  <c:v>0.76</c:v>
                </c:pt>
                <c:pt idx="27504">
                  <c:v>0.745</c:v>
                </c:pt>
                <c:pt idx="27505">
                  <c:v>0.76500000000000001</c:v>
                </c:pt>
                <c:pt idx="27506">
                  <c:v>0.755</c:v>
                </c:pt>
                <c:pt idx="27507">
                  <c:v>0.76100000000000001</c:v>
                </c:pt>
                <c:pt idx="27508">
                  <c:v>0.75</c:v>
                </c:pt>
                <c:pt idx="27509">
                  <c:v>0.75600000000000001</c:v>
                </c:pt>
                <c:pt idx="27510">
                  <c:v>0.745</c:v>
                </c:pt>
                <c:pt idx="27511">
                  <c:v>0.75</c:v>
                </c:pt>
                <c:pt idx="27512">
                  <c:v>0.74</c:v>
                </c:pt>
                <c:pt idx="27513">
                  <c:v>0.745</c:v>
                </c:pt>
                <c:pt idx="27514">
                  <c:v>0.73499999999999999</c:v>
                </c:pt>
                <c:pt idx="27515">
                  <c:v>0.93400000000000005</c:v>
                </c:pt>
                <c:pt idx="27516">
                  <c:v>0.879</c:v>
                </c:pt>
                <c:pt idx="27517">
                  <c:v>0.86699999999999999</c:v>
                </c:pt>
                <c:pt idx="27518">
                  <c:v>0.84399999999999997</c:v>
                </c:pt>
                <c:pt idx="27519">
                  <c:v>0.80300000000000005</c:v>
                </c:pt>
                <c:pt idx="27520">
                  <c:v>0.77900000000000003</c:v>
                </c:pt>
                <c:pt idx="27521">
                  <c:v>0.77900000000000003</c:v>
                </c:pt>
                <c:pt idx="27522">
                  <c:v>0.77700000000000002</c:v>
                </c:pt>
                <c:pt idx="27523">
                  <c:v>0.76600000000000001</c:v>
                </c:pt>
                <c:pt idx="27524">
                  <c:v>0.77200000000000002</c:v>
                </c:pt>
                <c:pt idx="27525">
                  <c:v>0.76300000000000001</c:v>
                </c:pt>
                <c:pt idx="27526">
                  <c:v>0.82299999999999995</c:v>
                </c:pt>
                <c:pt idx="27527">
                  <c:v>0.81100000000000005</c:v>
                </c:pt>
                <c:pt idx="27528">
                  <c:v>0.77500000000000002</c:v>
                </c:pt>
                <c:pt idx="27529">
                  <c:v>0.81799999999999995</c:v>
                </c:pt>
                <c:pt idx="27530">
                  <c:v>0.77100000000000002</c:v>
                </c:pt>
                <c:pt idx="27531">
                  <c:v>0.81299999999999994</c:v>
                </c:pt>
                <c:pt idx="27532">
                  <c:v>0.76600000000000001</c:v>
                </c:pt>
                <c:pt idx="27533">
                  <c:v>0.78900000000000003</c:v>
                </c:pt>
                <c:pt idx="27534">
                  <c:v>0.76</c:v>
                </c:pt>
                <c:pt idx="27535">
                  <c:v>0.79300000000000004</c:v>
                </c:pt>
                <c:pt idx="27536">
                  <c:v>0.78400000000000003</c:v>
                </c:pt>
                <c:pt idx="27537">
                  <c:v>0.79100000000000004</c:v>
                </c:pt>
                <c:pt idx="27538">
                  <c:v>0.78600000000000003</c:v>
                </c:pt>
                <c:pt idx="27539">
                  <c:v>0.77</c:v>
                </c:pt>
                <c:pt idx="27540">
                  <c:v>0.77700000000000002</c:v>
                </c:pt>
                <c:pt idx="27541">
                  <c:v>0.96499999999999997</c:v>
                </c:pt>
                <c:pt idx="27542">
                  <c:v>0.95599999999999996</c:v>
                </c:pt>
                <c:pt idx="27543">
                  <c:v>0.96099999999999997</c:v>
                </c:pt>
                <c:pt idx="27544">
                  <c:v>0.89300000000000002</c:v>
                </c:pt>
                <c:pt idx="27545">
                  <c:v>0.95</c:v>
                </c:pt>
                <c:pt idx="27546">
                  <c:v>0.91</c:v>
                </c:pt>
                <c:pt idx="27547">
                  <c:v>0.82299999999999995</c:v>
                </c:pt>
                <c:pt idx="27548">
                  <c:v>0.77900000000000003</c:v>
                </c:pt>
                <c:pt idx="27549">
                  <c:v>0.75700000000000001</c:v>
                </c:pt>
                <c:pt idx="27550">
                  <c:v>0.73599999999999999</c:v>
                </c:pt>
                <c:pt idx="27551">
                  <c:v>0.77600000000000002</c:v>
                </c:pt>
                <c:pt idx="27552">
                  <c:v>0.76800000000000002</c:v>
                </c:pt>
                <c:pt idx="27553">
                  <c:v>0.75800000000000001</c:v>
                </c:pt>
                <c:pt idx="27554">
                  <c:v>0.76800000000000002</c:v>
                </c:pt>
                <c:pt idx="27555">
                  <c:v>0.76300000000000001</c:v>
                </c:pt>
                <c:pt idx="27556">
                  <c:v>0.76300000000000001</c:v>
                </c:pt>
                <c:pt idx="27557">
                  <c:v>0.77600000000000002</c:v>
                </c:pt>
                <c:pt idx="27558">
                  <c:v>0.66200000000000003</c:v>
                </c:pt>
                <c:pt idx="27559">
                  <c:v>0.65800000000000003</c:v>
                </c:pt>
                <c:pt idx="27560">
                  <c:v>0.76600000000000001</c:v>
                </c:pt>
                <c:pt idx="27561">
                  <c:v>0.66100000000000003</c:v>
                </c:pt>
                <c:pt idx="27562">
                  <c:v>0.65400000000000003</c:v>
                </c:pt>
                <c:pt idx="27563">
                  <c:v>0.71799999999999997</c:v>
                </c:pt>
                <c:pt idx="27564">
                  <c:v>0.71399999999999997</c:v>
                </c:pt>
                <c:pt idx="27565">
                  <c:v>0.77300000000000002</c:v>
                </c:pt>
                <c:pt idx="27566">
                  <c:v>0.78500000000000003</c:v>
                </c:pt>
                <c:pt idx="27567">
                  <c:v>0.95699999999999996</c:v>
                </c:pt>
                <c:pt idx="27568">
                  <c:v>0.999</c:v>
                </c:pt>
                <c:pt idx="27569">
                  <c:v>0.96799999999999997</c:v>
                </c:pt>
                <c:pt idx="27570">
                  <c:v>0.93100000000000005</c:v>
                </c:pt>
                <c:pt idx="27571">
                  <c:v>0.89700000000000002</c:v>
                </c:pt>
                <c:pt idx="27572">
                  <c:v>0.85699999999999998</c:v>
                </c:pt>
                <c:pt idx="27573">
                  <c:v>0.85699999999999998</c:v>
                </c:pt>
                <c:pt idx="27574">
                  <c:v>0.74299999999999999</c:v>
                </c:pt>
                <c:pt idx="27575">
                  <c:v>0.79200000000000004</c:v>
                </c:pt>
                <c:pt idx="27576">
                  <c:v>0.76600000000000001</c:v>
                </c:pt>
                <c:pt idx="27577">
                  <c:v>0.76800000000000002</c:v>
                </c:pt>
                <c:pt idx="27578">
                  <c:v>0.75900000000000001</c:v>
                </c:pt>
                <c:pt idx="27579">
                  <c:v>0.76500000000000001</c:v>
                </c:pt>
                <c:pt idx="27580">
                  <c:v>0.76300000000000001</c:v>
                </c:pt>
                <c:pt idx="27581">
                  <c:v>0.755</c:v>
                </c:pt>
                <c:pt idx="27582">
                  <c:v>0.77700000000000002</c:v>
                </c:pt>
                <c:pt idx="27583">
                  <c:v>0.76700000000000002</c:v>
                </c:pt>
                <c:pt idx="27584">
                  <c:v>0.77100000000000002</c:v>
                </c:pt>
                <c:pt idx="27585">
                  <c:v>0.76600000000000001</c:v>
                </c:pt>
                <c:pt idx="27586">
                  <c:v>0.75700000000000001</c:v>
                </c:pt>
                <c:pt idx="27587">
                  <c:v>0.65200000000000002</c:v>
                </c:pt>
                <c:pt idx="27588">
                  <c:v>0.78800000000000003</c:v>
                </c:pt>
                <c:pt idx="27589">
                  <c:v>0.70899999999999996</c:v>
                </c:pt>
                <c:pt idx="27590">
                  <c:v>0.70499999999999996</c:v>
                </c:pt>
                <c:pt idx="27591">
                  <c:v>0.77500000000000002</c:v>
                </c:pt>
                <c:pt idx="27592">
                  <c:v>0.78300000000000003</c:v>
                </c:pt>
                <c:pt idx="27593">
                  <c:v>0.93200000000000005</c:v>
                </c:pt>
                <c:pt idx="27594">
                  <c:v>0.88500000000000001</c:v>
                </c:pt>
                <c:pt idx="27595">
                  <c:v>0.86399999999999999</c:v>
                </c:pt>
                <c:pt idx="27596">
                  <c:v>0.83199999999999996</c:v>
                </c:pt>
                <c:pt idx="27597">
                  <c:v>0.79900000000000004</c:v>
                </c:pt>
                <c:pt idx="27598">
                  <c:v>0.78</c:v>
                </c:pt>
                <c:pt idx="27599">
                  <c:v>0.77100000000000002</c:v>
                </c:pt>
                <c:pt idx="27600">
                  <c:v>0.76700000000000002</c:v>
                </c:pt>
                <c:pt idx="27601">
                  <c:v>0.75800000000000001</c:v>
                </c:pt>
                <c:pt idx="27602">
                  <c:v>0.76300000000000001</c:v>
                </c:pt>
                <c:pt idx="27603">
                  <c:v>0.752</c:v>
                </c:pt>
                <c:pt idx="27604">
                  <c:v>0.75800000000000001</c:v>
                </c:pt>
                <c:pt idx="27605">
                  <c:v>0.80200000000000005</c:v>
                </c:pt>
                <c:pt idx="27606">
                  <c:v>0.76400000000000001</c:v>
                </c:pt>
                <c:pt idx="27607">
                  <c:v>0.80700000000000005</c:v>
                </c:pt>
                <c:pt idx="27608">
                  <c:v>0.76</c:v>
                </c:pt>
                <c:pt idx="27609">
                  <c:v>0.80200000000000005</c:v>
                </c:pt>
                <c:pt idx="27610">
                  <c:v>0.755</c:v>
                </c:pt>
                <c:pt idx="27611">
                  <c:v>0.77700000000000002</c:v>
                </c:pt>
                <c:pt idx="27612">
                  <c:v>0.749</c:v>
                </c:pt>
                <c:pt idx="27613">
                  <c:v>0.78100000000000003</c:v>
                </c:pt>
                <c:pt idx="27614">
                  <c:v>0.77200000000000002</c:v>
                </c:pt>
                <c:pt idx="27615">
                  <c:v>0.77200000000000002</c:v>
                </c:pt>
                <c:pt idx="27616">
                  <c:v>0.77400000000000002</c:v>
                </c:pt>
                <c:pt idx="27617">
                  <c:v>0.75800000000000001</c:v>
                </c:pt>
                <c:pt idx="27618">
                  <c:v>0.76500000000000001</c:v>
                </c:pt>
                <c:pt idx="27619">
                  <c:v>0.71599999999999997</c:v>
                </c:pt>
                <c:pt idx="27620">
                  <c:v>0.70699999999999996</c:v>
                </c:pt>
                <c:pt idx="27621">
                  <c:v>0.71099999999999997</c:v>
                </c:pt>
                <c:pt idx="27622">
                  <c:v>0.75900000000000001</c:v>
                </c:pt>
                <c:pt idx="27623">
                  <c:v>0.74099999999999999</c:v>
                </c:pt>
                <c:pt idx="27624">
                  <c:v>0.73199999999999998</c:v>
                </c:pt>
                <c:pt idx="27625">
                  <c:v>0.754</c:v>
                </c:pt>
                <c:pt idx="27626">
                  <c:v>0.76</c:v>
                </c:pt>
                <c:pt idx="27627">
                  <c:v>0.75</c:v>
                </c:pt>
                <c:pt idx="27628">
                  <c:v>0.755</c:v>
                </c:pt>
                <c:pt idx="27629">
                  <c:v>0.78500000000000003</c:v>
                </c:pt>
                <c:pt idx="27630">
                  <c:v>0.75</c:v>
                </c:pt>
                <c:pt idx="27631">
                  <c:v>0.74</c:v>
                </c:pt>
                <c:pt idx="27632">
                  <c:v>0.74</c:v>
                </c:pt>
                <c:pt idx="27633">
                  <c:v>0.745</c:v>
                </c:pt>
                <c:pt idx="27634">
                  <c:v>0.73499999999999999</c:v>
                </c:pt>
                <c:pt idx="27635">
                  <c:v>0.74</c:v>
                </c:pt>
                <c:pt idx="27636">
                  <c:v>0.73</c:v>
                </c:pt>
                <c:pt idx="27637">
                  <c:v>0.76100000000000001</c:v>
                </c:pt>
                <c:pt idx="27638">
                  <c:v>0.754</c:v>
                </c:pt>
                <c:pt idx="27639">
                  <c:v>0.76700000000000002</c:v>
                </c:pt>
                <c:pt idx="27640">
                  <c:v>0.75600000000000001</c:v>
                </c:pt>
                <c:pt idx="27641">
                  <c:v>0.75700000000000001</c:v>
                </c:pt>
                <c:pt idx="27642">
                  <c:v>0.76900000000000002</c:v>
                </c:pt>
                <c:pt idx="27643">
                  <c:v>0.753</c:v>
                </c:pt>
                <c:pt idx="27644">
                  <c:v>0.71499999999999997</c:v>
                </c:pt>
                <c:pt idx="27645">
                  <c:v>0.90300000000000002</c:v>
                </c:pt>
                <c:pt idx="27646">
                  <c:v>0.84299999999999997</c:v>
                </c:pt>
                <c:pt idx="27647">
                  <c:v>0.8</c:v>
                </c:pt>
                <c:pt idx="27648">
                  <c:v>0.83099999999999996</c:v>
                </c:pt>
                <c:pt idx="27649">
                  <c:v>0.78600000000000003</c:v>
                </c:pt>
                <c:pt idx="27650">
                  <c:v>0.76700000000000002</c:v>
                </c:pt>
                <c:pt idx="27651">
                  <c:v>0.77200000000000002</c:v>
                </c:pt>
                <c:pt idx="27652">
                  <c:v>0.75900000000000001</c:v>
                </c:pt>
                <c:pt idx="27653">
                  <c:v>0.754</c:v>
                </c:pt>
                <c:pt idx="27654">
                  <c:v>0.755</c:v>
                </c:pt>
                <c:pt idx="27655">
                  <c:v>0.749</c:v>
                </c:pt>
                <c:pt idx="27656">
                  <c:v>0.75</c:v>
                </c:pt>
                <c:pt idx="27657">
                  <c:v>0.79800000000000004</c:v>
                </c:pt>
                <c:pt idx="27658">
                  <c:v>0.76100000000000001</c:v>
                </c:pt>
                <c:pt idx="27659">
                  <c:v>0.79300000000000004</c:v>
                </c:pt>
                <c:pt idx="27660">
                  <c:v>0.75600000000000001</c:v>
                </c:pt>
                <c:pt idx="27661">
                  <c:v>0.78800000000000003</c:v>
                </c:pt>
                <c:pt idx="27662">
                  <c:v>0.751</c:v>
                </c:pt>
                <c:pt idx="27663">
                  <c:v>0.74199999999999999</c:v>
                </c:pt>
                <c:pt idx="27664">
                  <c:v>0.746</c:v>
                </c:pt>
                <c:pt idx="27665">
                  <c:v>0.95299999999999996</c:v>
                </c:pt>
                <c:pt idx="27666">
                  <c:v>0.94899999999999995</c:v>
                </c:pt>
                <c:pt idx="27667">
                  <c:v>0.96199999999999997</c:v>
                </c:pt>
                <c:pt idx="27668">
                  <c:v>0.97799999999999998</c:v>
                </c:pt>
                <c:pt idx="27669">
                  <c:v>0.93899999999999995</c:v>
                </c:pt>
                <c:pt idx="27670">
                  <c:v>0.89400000000000002</c:v>
                </c:pt>
                <c:pt idx="27671">
                  <c:v>0.90400000000000003</c:v>
                </c:pt>
                <c:pt idx="27672">
                  <c:v>0.87</c:v>
                </c:pt>
                <c:pt idx="27673">
                  <c:v>0.83299999999999996</c:v>
                </c:pt>
                <c:pt idx="27674">
                  <c:v>0.80500000000000005</c:v>
                </c:pt>
                <c:pt idx="27675">
                  <c:v>0.77500000000000002</c:v>
                </c:pt>
                <c:pt idx="27676">
                  <c:v>0.75800000000000001</c:v>
                </c:pt>
                <c:pt idx="27677">
                  <c:v>0.76400000000000001</c:v>
                </c:pt>
                <c:pt idx="27678">
                  <c:v>0.754</c:v>
                </c:pt>
                <c:pt idx="27679">
                  <c:v>0.76</c:v>
                </c:pt>
                <c:pt idx="27680">
                  <c:v>0.75</c:v>
                </c:pt>
                <c:pt idx="27681">
                  <c:v>0.80900000000000005</c:v>
                </c:pt>
                <c:pt idx="27682">
                  <c:v>0.79800000000000004</c:v>
                </c:pt>
                <c:pt idx="27683">
                  <c:v>0.80400000000000005</c:v>
                </c:pt>
                <c:pt idx="27684">
                  <c:v>0.79300000000000004</c:v>
                </c:pt>
                <c:pt idx="27685">
                  <c:v>0.95399999999999996</c:v>
                </c:pt>
                <c:pt idx="27686">
                  <c:v>0.99</c:v>
                </c:pt>
                <c:pt idx="27687">
                  <c:v>0.94499999999999995</c:v>
                </c:pt>
                <c:pt idx="27688">
                  <c:v>0.95699999999999996</c:v>
                </c:pt>
                <c:pt idx="27689">
                  <c:v>0.92</c:v>
                </c:pt>
                <c:pt idx="27690">
                  <c:v>0.876</c:v>
                </c:pt>
                <c:pt idx="27691">
                  <c:v>0.88400000000000001</c:v>
                </c:pt>
                <c:pt idx="27692">
                  <c:v>0.85299999999999998</c:v>
                </c:pt>
                <c:pt idx="27693">
                  <c:v>0.81499999999999995</c:v>
                </c:pt>
                <c:pt idx="27694">
                  <c:v>0.78800000000000003</c:v>
                </c:pt>
                <c:pt idx="27695">
                  <c:v>0.76800000000000002</c:v>
                </c:pt>
                <c:pt idx="27696">
                  <c:v>0.75600000000000001</c:v>
                </c:pt>
                <c:pt idx="27697">
                  <c:v>0.76100000000000001</c:v>
                </c:pt>
                <c:pt idx="27698">
                  <c:v>0.751</c:v>
                </c:pt>
                <c:pt idx="27699">
                  <c:v>0.75600000000000001</c:v>
                </c:pt>
                <c:pt idx="27700">
                  <c:v>0.79900000000000004</c:v>
                </c:pt>
                <c:pt idx="27701">
                  <c:v>0.80500000000000005</c:v>
                </c:pt>
                <c:pt idx="27702">
                  <c:v>0.79400000000000004</c:v>
                </c:pt>
                <c:pt idx="27703">
                  <c:v>0.8</c:v>
                </c:pt>
                <c:pt idx="27704">
                  <c:v>0.78900000000000003</c:v>
                </c:pt>
                <c:pt idx="27705">
                  <c:v>0.98799999999999999</c:v>
                </c:pt>
                <c:pt idx="27706">
                  <c:v>0.91800000000000004</c:v>
                </c:pt>
                <c:pt idx="27707">
                  <c:v>0.871</c:v>
                </c:pt>
                <c:pt idx="27708">
                  <c:v>0.88700000000000001</c:v>
                </c:pt>
                <c:pt idx="27709">
                  <c:v>0.85099999999999998</c:v>
                </c:pt>
                <c:pt idx="27710">
                  <c:v>0.81</c:v>
                </c:pt>
                <c:pt idx="27711">
                  <c:v>0.82199999999999995</c:v>
                </c:pt>
                <c:pt idx="27712">
                  <c:v>0.80500000000000005</c:v>
                </c:pt>
                <c:pt idx="27713">
                  <c:v>0.76500000000000001</c:v>
                </c:pt>
                <c:pt idx="27714">
                  <c:v>0.76100000000000001</c:v>
                </c:pt>
                <c:pt idx="27715">
                  <c:v>0.754</c:v>
                </c:pt>
                <c:pt idx="27716">
                  <c:v>0.75600000000000001</c:v>
                </c:pt>
                <c:pt idx="27717">
                  <c:v>0.75</c:v>
                </c:pt>
                <c:pt idx="27718">
                  <c:v>0.752</c:v>
                </c:pt>
                <c:pt idx="27719">
                  <c:v>0.79700000000000004</c:v>
                </c:pt>
                <c:pt idx="27720">
                  <c:v>0.76200000000000001</c:v>
                </c:pt>
                <c:pt idx="27721">
                  <c:v>0.79200000000000004</c:v>
                </c:pt>
                <c:pt idx="27722">
                  <c:v>0.75700000000000001</c:v>
                </c:pt>
                <c:pt idx="27723">
                  <c:v>0.78700000000000003</c:v>
                </c:pt>
                <c:pt idx="27724">
                  <c:v>0.753</c:v>
                </c:pt>
                <c:pt idx="27725">
                  <c:v>0.77600000000000002</c:v>
                </c:pt>
                <c:pt idx="27726">
                  <c:v>0.749</c:v>
                </c:pt>
                <c:pt idx="27727">
                  <c:v>0.70799999999999996</c:v>
                </c:pt>
                <c:pt idx="27728">
                  <c:v>0.751</c:v>
                </c:pt>
                <c:pt idx="27729">
                  <c:v>0.74399999999999999</c:v>
                </c:pt>
                <c:pt idx="27730">
                  <c:v>0.70399999999999996</c:v>
                </c:pt>
                <c:pt idx="27731">
                  <c:v>0.746</c:v>
                </c:pt>
                <c:pt idx="27732">
                  <c:v>0.73899999999999999</c:v>
                </c:pt>
                <c:pt idx="27733">
                  <c:v>0.75600000000000001</c:v>
                </c:pt>
                <c:pt idx="27734">
                  <c:v>0.74099999999999999</c:v>
                </c:pt>
                <c:pt idx="27735">
                  <c:v>0.752</c:v>
                </c:pt>
                <c:pt idx="27736">
                  <c:v>0.73699999999999999</c:v>
                </c:pt>
                <c:pt idx="27737">
                  <c:v>0.747</c:v>
                </c:pt>
                <c:pt idx="27738">
                  <c:v>0.73199999999999998</c:v>
                </c:pt>
                <c:pt idx="27739">
                  <c:v>0.74199999999999999</c:v>
                </c:pt>
                <c:pt idx="27740">
                  <c:v>0.73299999999999998</c:v>
                </c:pt>
                <c:pt idx="27741">
                  <c:v>0.73699999999999999</c:v>
                </c:pt>
                <c:pt idx="27742">
                  <c:v>0.72899999999999998</c:v>
                </c:pt>
                <c:pt idx="27743">
                  <c:v>0.73299999999999998</c:v>
                </c:pt>
                <c:pt idx="27744">
                  <c:v>0.72399999999999998</c:v>
                </c:pt>
                <c:pt idx="27745">
                  <c:v>0.95199999999999996</c:v>
                </c:pt>
                <c:pt idx="27746">
                  <c:v>0.88600000000000001</c:v>
                </c:pt>
                <c:pt idx="27747">
                  <c:v>0.82399999999999995</c:v>
                </c:pt>
                <c:pt idx="27748">
                  <c:v>0.78100000000000003</c:v>
                </c:pt>
                <c:pt idx="27749">
                  <c:v>0.80600000000000005</c:v>
                </c:pt>
                <c:pt idx="27750">
                  <c:v>0.78200000000000003</c:v>
                </c:pt>
                <c:pt idx="27751">
                  <c:v>0.76200000000000001</c:v>
                </c:pt>
                <c:pt idx="27752">
                  <c:v>0.75800000000000001</c:v>
                </c:pt>
                <c:pt idx="27753">
                  <c:v>0.75900000000000001</c:v>
                </c:pt>
                <c:pt idx="27754">
                  <c:v>0.754</c:v>
                </c:pt>
                <c:pt idx="27755">
                  <c:v>0.80200000000000005</c:v>
                </c:pt>
                <c:pt idx="27756">
                  <c:v>0.79700000000000004</c:v>
                </c:pt>
                <c:pt idx="27757">
                  <c:v>0.95799999999999996</c:v>
                </c:pt>
                <c:pt idx="27758">
                  <c:v>0.95399999999999996</c:v>
                </c:pt>
                <c:pt idx="27759">
                  <c:v>0.96499999999999997</c:v>
                </c:pt>
                <c:pt idx="27760">
                  <c:v>0.92400000000000004</c:v>
                </c:pt>
                <c:pt idx="27761">
                  <c:v>0.84</c:v>
                </c:pt>
                <c:pt idx="27762">
                  <c:v>0.89400000000000002</c:v>
                </c:pt>
                <c:pt idx="27763">
                  <c:v>0.77500000000000002</c:v>
                </c:pt>
                <c:pt idx="27764">
                  <c:v>0.77500000000000002</c:v>
                </c:pt>
                <c:pt idx="27765">
                  <c:v>0.76700000000000002</c:v>
                </c:pt>
                <c:pt idx="27766">
                  <c:v>0.755</c:v>
                </c:pt>
                <c:pt idx="27767">
                  <c:v>0.751</c:v>
                </c:pt>
                <c:pt idx="27768">
                  <c:v>0.76400000000000001</c:v>
                </c:pt>
                <c:pt idx="27769">
                  <c:v>0.95399999999999996</c:v>
                </c:pt>
                <c:pt idx="27770">
                  <c:v>0.99399999999999999</c:v>
                </c:pt>
                <c:pt idx="27771">
                  <c:v>0.92400000000000004</c:v>
                </c:pt>
                <c:pt idx="27772">
                  <c:v>0.88200000000000001</c:v>
                </c:pt>
                <c:pt idx="27773">
                  <c:v>0.88700000000000001</c:v>
                </c:pt>
                <c:pt idx="27774">
                  <c:v>0.85599999999999998</c:v>
                </c:pt>
                <c:pt idx="27775">
                  <c:v>0.81699999999999995</c:v>
                </c:pt>
                <c:pt idx="27776">
                  <c:v>0.77100000000000002</c:v>
                </c:pt>
                <c:pt idx="27777">
                  <c:v>0.75700000000000001</c:v>
                </c:pt>
                <c:pt idx="27778">
                  <c:v>0.76200000000000001</c:v>
                </c:pt>
                <c:pt idx="27779">
                  <c:v>0.75800000000000001</c:v>
                </c:pt>
                <c:pt idx="27780">
                  <c:v>0.80700000000000005</c:v>
                </c:pt>
                <c:pt idx="27781">
                  <c:v>0.97</c:v>
                </c:pt>
                <c:pt idx="27782">
                  <c:v>0.90100000000000002</c:v>
                </c:pt>
                <c:pt idx="27783">
                  <c:v>0.83499999999999996</c:v>
                </c:pt>
                <c:pt idx="27784">
                  <c:v>0.79400000000000004</c:v>
                </c:pt>
                <c:pt idx="27785">
                  <c:v>0.80800000000000005</c:v>
                </c:pt>
                <c:pt idx="27786">
                  <c:v>0.79</c:v>
                </c:pt>
                <c:pt idx="27787">
                  <c:v>0.75600000000000001</c:v>
                </c:pt>
                <c:pt idx="27788">
                  <c:v>0.751</c:v>
                </c:pt>
                <c:pt idx="27789">
                  <c:v>0.753</c:v>
                </c:pt>
                <c:pt idx="27790">
                  <c:v>0.747</c:v>
                </c:pt>
                <c:pt idx="27791">
                  <c:v>0.79400000000000004</c:v>
                </c:pt>
                <c:pt idx="27792">
                  <c:v>0.78900000000000003</c:v>
                </c:pt>
                <c:pt idx="27793">
                  <c:v>0.71399999999999997</c:v>
                </c:pt>
                <c:pt idx="27794">
                  <c:v>0.70899999999999996</c:v>
                </c:pt>
                <c:pt idx="27795">
                  <c:v>0.70399999999999996</c:v>
                </c:pt>
                <c:pt idx="27796">
                  <c:v>0.69599999999999995</c:v>
                </c:pt>
                <c:pt idx="27797">
                  <c:v>0.73799999999999999</c:v>
                </c:pt>
                <c:pt idx="27798">
                  <c:v>0.73399999999999999</c:v>
                </c:pt>
                <c:pt idx="27799">
                  <c:v>0.747</c:v>
                </c:pt>
                <c:pt idx="27800">
                  <c:v>0.74299999999999999</c:v>
                </c:pt>
                <c:pt idx="27801">
                  <c:v>0.72499999999999998</c:v>
                </c:pt>
                <c:pt idx="27802">
                  <c:v>0.73799999999999999</c:v>
                </c:pt>
                <c:pt idx="27803">
                  <c:v>0.73299999999999998</c:v>
                </c:pt>
                <c:pt idx="27804">
                  <c:v>0.72799999999999998</c:v>
                </c:pt>
                <c:pt idx="27805">
                  <c:v>0.59299999999999997</c:v>
                </c:pt>
                <c:pt idx="27806">
                  <c:v>0.59899999999999998</c:v>
                </c:pt>
                <c:pt idx="27807">
                  <c:v>0.56499999999999995</c:v>
                </c:pt>
                <c:pt idx="27808">
                  <c:v>0.54400000000000004</c:v>
                </c:pt>
                <c:pt idx="27809">
                  <c:v>0.53400000000000003</c:v>
                </c:pt>
                <c:pt idx="27810">
                  <c:v>0.52400000000000002</c:v>
                </c:pt>
                <c:pt idx="27811">
                  <c:v>0.57899999999999996</c:v>
                </c:pt>
                <c:pt idx="27812">
                  <c:v>0.60699999999999998</c:v>
                </c:pt>
                <c:pt idx="27813">
                  <c:v>0.59499999999999997</c:v>
                </c:pt>
                <c:pt idx="27814">
                  <c:v>0.58299999999999996</c:v>
                </c:pt>
                <c:pt idx="27815">
                  <c:v>0.57199999999999995</c:v>
                </c:pt>
                <c:pt idx="27816">
                  <c:v>0.56100000000000005</c:v>
                </c:pt>
                <c:pt idx="27817">
                  <c:v>0.55000000000000004</c:v>
                </c:pt>
                <c:pt idx="27818">
                  <c:v>0.54</c:v>
                </c:pt>
                <c:pt idx="27819">
                  <c:v>0.53</c:v>
                </c:pt>
                <c:pt idx="27820">
                  <c:v>0.52</c:v>
                </c:pt>
                <c:pt idx="27821">
                  <c:v>0.51100000000000001</c:v>
                </c:pt>
                <c:pt idx="27822">
                  <c:v>0.58399999999999996</c:v>
                </c:pt>
                <c:pt idx="27823">
                  <c:v>0.59299999999999997</c:v>
                </c:pt>
                <c:pt idx="27824">
                  <c:v>0.60299999999999998</c:v>
                </c:pt>
                <c:pt idx="27825">
                  <c:v>0.59099999999999997</c:v>
                </c:pt>
                <c:pt idx="27826">
                  <c:v>0.57999999999999996</c:v>
                </c:pt>
                <c:pt idx="27827">
                  <c:v>0.56799999999999995</c:v>
                </c:pt>
                <c:pt idx="27828">
                  <c:v>0.55700000000000005</c:v>
                </c:pt>
                <c:pt idx="27829">
                  <c:v>0.54700000000000004</c:v>
                </c:pt>
                <c:pt idx="27830">
                  <c:v>0.53700000000000003</c:v>
                </c:pt>
                <c:pt idx="27831">
                  <c:v>0.52700000000000002</c:v>
                </c:pt>
                <c:pt idx="27832">
                  <c:v>0.51700000000000002</c:v>
                </c:pt>
                <c:pt idx="27833">
                  <c:v>0.50700000000000001</c:v>
                </c:pt>
                <c:pt idx="27834">
                  <c:v>0.498</c:v>
                </c:pt>
                <c:pt idx="27835">
                  <c:v>0.58499999999999996</c:v>
                </c:pt>
                <c:pt idx="27836">
                  <c:v>0.60799999999999998</c:v>
                </c:pt>
                <c:pt idx="27837">
                  <c:v>0.59899999999999998</c:v>
                </c:pt>
                <c:pt idx="27838">
                  <c:v>0.58799999999999997</c:v>
                </c:pt>
                <c:pt idx="27839">
                  <c:v>0.57599999999999996</c:v>
                </c:pt>
                <c:pt idx="27840">
                  <c:v>0.56499999999999995</c:v>
                </c:pt>
                <c:pt idx="27841">
                  <c:v>0.55400000000000005</c:v>
                </c:pt>
                <c:pt idx="27842">
                  <c:v>0.54300000000000004</c:v>
                </c:pt>
                <c:pt idx="27843">
                  <c:v>0.53300000000000003</c:v>
                </c:pt>
                <c:pt idx="27844">
                  <c:v>0.52300000000000002</c:v>
                </c:pt>
                <c:pt idx="27845">
                  <c:v>0.51300000000000001</c:v>
                </c:pt>
                <c:pt idx="27846">
                  <c:v>0.504</c:v>
                </c:pt>
                <c:pt idx="27847">
                  <c:v>0.495</c:v>
                </c:pt>
                <c:pt idx="27848">
                  <c:v>0.48599999999999999</c:v>
                </c:pt>
                <c:pt idx="27849">
                  <c:v>0.63500000000000001</c:v>
                </c:pt>
                <c:pt idx="27850">
                  <c:v>0.59499999999999997</c:v>
                </c:pt>
                <c:pt idx="27851">
                  <c:v>0.49199999999999999</c:v>
                </c:pt>
                <c:pt idx="27852">
                  <c:v>0.48299999999999998</c:v>
                </c:pt>
                <c:pt idx="27853">
                  <c:v>0.64800000000000002</c:v>
                </c:pt>
                <c:pt idx="27854">
                  <c:v>0.64400000000000002</c:v>
                </c:pt>
                <c:pt idx="27855">
                  <c:v>0.59499999999999997</c:v>
                </c:pt>
                <c:pt idx="27856">
                  <c:v>0.57099999999999995</c:v>
                </c:pt>
                <c:pt idx="27857">
                  <c:v>0.55900000000000005</c:v>
                </c:pt>
                <c:pt idx="27858">
                  <c:v>0.54800000000000004</c:v>
                </c:pt>
                <c:pt idx="27859">
                  <c:v>0.63200000000000001</c:v>
                </c:pt>
                <c:pt idx="27860">
                  <c:v>0.65700000000000003</c:v>
                </c:pt>
                <c:pt idx="27861">
                  <c:v>0.63200000000000001</c:v>
                </c:pt>
                <c:pt idx="27862">
                  <c:v>0.61699999999999999</c:v>
                </c:pt>
                <c:pt idx="27863">
                  <c:v>0.60399999999999998</c:v>
                </c:pt>
                <c:pt idx="27864">
                  <c:v>0.59099999999999997</c:v>
                </c:pt>
                <c:pt idx="27865">
                  <c:v>0.57899999999999996</c:v>
                </c:pt>
                <c:pt idx="27866">
                  <c:v>0.56699999999999995</c:v>
                </c:pt>
                <c:pt idx="27867">
                  <c:v>0.55500000000000005</c:v>
                </c:pt>
                <c:pt idx="27868">
                  <c:v>0.54400000000000004</c:v>
                </c:pt>
                <c:pt idx="27869">
                  <c:v>0.53300000000000003</c:v>
                </c:pt>
                <c:pt idx="27870">
                  <c:v>0.66800000000000004</c:v>
                </c:pt>
                <c:pt idx="27871">
                  <c:v>0.63900000000000001</c:v>
                </c:pt>
                <c:pt idx="27872">
                  <c:v>0.64100000000000001</c:v>
                </c:pt>
                <c:pt idx="27873">
                  <c:v>0.626</c:v>
                </c:pt>
                <c:pt idx="27874">
                  <c:v>0.61299999999999999</c:v>
                </c:pt>
                <c:pt idx="27875">
                  <c:v>0.6</c:v>
                </c:pt>
                <c:pt idx="27876">
                  <c:v>0.58699999999999997</c:v>
                </c:pt>
                <c:pt idx="27877">
                  <c:v>0.57499999999999996</c:v>
                </c:pt>
                <c:pt idx="27878">
                  <c:v>0.56299999999999994</c:v>
                </c:pt>
                <c:pt idx="27879">
                  <c:v>0.55100000000000005</c:v>
                </c:pt>
                <c:pt idx="27880">
                  <c:v>0.54</c:v>
                </c:pt>
                <c:pt idx="27881">
                  <c:v>0.53</c:v>
                </c:pt>
                <c:pt idx="27882">
                  <c:v>0.51900000000000002</c:v>
                </c:pt>
                <c:pt idx="27883">
                  <c:v>0.68500000000000005</c:v>
                </c:pt>
                <c:pt idx="27884">
                  <c:v>0.64500000000000002</c:v>
                </c:pt>
                <c:pt idx="27885">
                  <c:v>0.63500000000000001</c:v>
                </c:pt>
                <c:pt idx="27886">
                  <c:v>0.622</c:v>
                </c:pt>
                <c:pt idx="27887">
                  <c:v>0.60899999999999999</c:v>
                </c:pt>
                <c:pt idx="27888">
                  <c:v>0.59599999999999997</c:v>
                </c:pt>
                <c:pt idx="27889">
                  <c:v>0.58299999999999996</c:v>
                </c:pt>
                <c:pt idx="27890">
                  <c:v>0.57099999999999995</c:v>
                </c:pt>
                <c:pt idx="27891">
                  <c:v>0.55900000000000005</c:v>
                </c:pt>
                <c:pt idx="27892">
                  <c:v>0.54800000000000004</c:v>
                </c:pt>
                <c:pt idx="27893">
                  <c:v>0.53700000000000003</c:v>
                </c:pt>
                <c:pt idx="27894">
                  <c:v>0.52600000000000002</c:v>
                </c:pt>
                <c:pt idx="27895">
                  <c:v>0.51600000000000001</c:v>
                </c:pt>
                <c:pt idx="27896">
                  <c:v>0.505</c:v>
                </c:pt>
                <c:pt idx="27897">
                  <c:v>0.64400000000000002</c:v>
                </c:pt>
                <c:pt idx="27898">
                  <c:v>0.63100000000000001</c:v>
                </c:pt>
                <c:pt idx="27899">
                  <c:v>0.51200000000000001</c:v>
                </c:pt>
                <c:pt idx="27900">
                  <c:v>0.502</c:v>
                </c:pt>
                <c:pt idx="27901">
                  <c:v>0.64300000000000002</c:v>
                </c:pt>
                <c:pt idx="27902">
                  <c:v>0.63900000000000001</c:v>
                </c:pt>
                <c:pt idx="27903">
                  <c:v>0.59299999999999997</c:v>
                </c:pt>
                <c:pt idx="27904">
                  <c:v>0.56799999999999995</c:v>
                </c:pt>
                <c:pt idx="27905">
                  <c:v>0.55700000000000005</c:v>
                </c:pt>
                <c:pt idx="27906">
                  <c:v>0.54500000000000004</c:v>
                </c:pt>
                <c:pt idx="27907">
                  <c:v>0.626</c:v>
                </c:pt>
                <c:pt idx="27908">
                  <c:v>0.65100000000000002</c:v>
                </c:pt>
                <c:pt idx="27909">
                  <c:v>0.628</c:v>
                </c:pt>
                <c:pt idx="27910">
                  <c:v>0.61499999999999999</c:v>
                </c:pt>
                <c:pt idx="27911">
                  <c:v>0.60199999999999998</c:v>
                </c:pt>
                <c:pt idx="27912">
                  <c:v>0.58899999999999997</c:v>
                </c:pt>
                <c:pt idx="27913">
                  <c:v>0.57599999999999996</c:v>
                </c:pt>
                <c:pt idx="27914">
                  <c:v>0.56399999999999995</c:v>
                </c:pt>
                <c:pt idx="27915">
                  <c:v>0.55300000000000005</c:v>
                </c:pt>
                <c:pt idx="27916">
                  <c:v>0.54200000000000004</c:v>
                </c:pt>
                <c:pt idx="27917">
                  <c:v>0.53100000000000003</c:v>
                </c:pt>
                <c:pt idx="27918">
                  <c:v>0.61099999999999999</c:v>
                </c:pt>
                <c:pt idx="27919">
                  <c:v>0.63400000000000001</c:v>
                </c:pt>
                <c:pt idx="27920">
                  <c:v>0.63700000000000001</c:v>
                </c:pt>
                <c:pt idx="27921">
                  <c:v>0.624</c:v>
                </c:pt>
                <c:pt idx="27922">
                  <c:v>0.61</c:v>
                </c:pt>
                <c:pt idx="27923">
                  <c:v>0.59799999999999998</c:v>
                </c:pt>
                <c:pt idx="27924">
                  <c:v>0.58499999999999996</c:v>
                </c:pt>
                <c:pt idx="27925">
                  <c:v>0.57299999999999995</c:v>
                </c:pt>
                <c:pt idx="27926">
                  <c:v>0.56100000000000005</c:v>
                </c:pt>
                <c:pt idx="27927">
                  <c:v>0.54900000000000004</c:v>
                </c:pt>
                <c:pt idx="27928">
                  <c:v>0.53800000000000003</c:v>
                </c:pt>
                <c:pt idx="27929">
                  <c:v>0.52700000000000002</c:v>
                </c:pt>
                <c:pt idx="27930">
                  <c:v>0.51700000000000002</c:v>
                </c:pt>
                <c:pt idx="27931">
                  <c:v>0.61699999999999999</c:v>
                </c:pt>
                <c:pt idx="27932">
                  <c:v>0.64200000000000002</c:v>
                </c:pt>
                <c:pt idx="27933">
                  <c:v>0.63300000000000001</c:v>
                </c:pt>
                <c:pt idx="27934">
                  <c:v>0.61899999999999999</c:v>
                </c:pt>
                <c:pt idx="27935">
                  <c:v>0.60599999999999998</c:v>
                </c:pt>
                <c:pt idx="27936">
                  <c:v>0.59299999999999997</c:v>
                </c:pt>
                <c:pt idx="27937">
                  <c:v>0.58099999999999996</c:v>
                </c:pt>
                <c:pt idx="27938">
                  <c:v>0.56899999999999995</c:v>
                </c:pt>
                <c:pt idx="27939">
                  <c:v>0.55700000000000005</c:v>
                </c:pt>
                <c:pt idx="27940">
                  <c:v>0.54500000000000004</c:v>
                </c:pt>
                <c:pt idx="27941">
                  <c:v>0.53400000000000003</c:v>
                </c:pt>
                <c:pt idx="27942">
                  <c:v>0.52400000000000002</c:v>
                </c:pt>
                <c:pt idx="27943">
                  <c:v>0.51300000000000001</c:v>
                </c:pt>
                <c:pt idx="27944">
                  <c:v>0.503</c:v>
                </c:pt>
                <c:pt idx="27945">
                  <c:v>0.64200000000000002</c:v>
                </c:pt>
                <c:pt idx="27946">
                  <c:v>0.628</c:v>
                </c:pt>
                <c:pt idx="27947">
                  <c:v>0.51</c:v>
                </c:pt>
                <c:pt idx="27948">
                  <c:v>0.5</c:v>
                </c:pt>
                <c:pt idx="27949">
                  <c:v>0.62</c:v>
                </c:pt>
                <c:pt idx="27950">
                  <c:v>0.623</c:v>
                </c:pt>
                <c:pt idx="27951">
                  <c:v>0.58499999999999996</c:v>
                </c:pt>
                <c:pt idx="27952">
                  <c:v>0.56200000000000006</c:v>
                </c:pt>
                <c:pt idx="27953">
                  <c:v>0.55100000000000005</c:v>
                </c:pt>
                <c:pt idx="27954">
                  <c:v>0.54</c:v>
                </c:pt>
                <c:pt idx="27955">
                  <c:v>0.60399999999999998</c:v>
                </c:pt>
                <c:pt idx="27956">
                  <c:v>0.63100000000000001</c:v>
                </c:pt>
                <c:pt idx="27957">
                  <c:v>0.61899999999999999</c:v>
                </c:pt>
                <c:pt idx="27958">
                  <c:v>0.60699999999999998</c:v>
                </c:pt>
                <c:pt idx="27959">
                  <c:v>0.59399999999999997</c:v>
                </c:pt>
                <c:pt idx="27960">
                  <c:v>0.58199999999999996</c:v>
                </c:pt>
                <c:pt idx="27961">
                  <c:v>0.56899999999999995</c:v>
                </c:pt>
                <c:pt idx="27962">
                  <c:v>0.55800000000000005</c:v>
                </c:pt>
                <c:pt idx="27963">
                  <c:v>0.54700000000000004</c:v>
                </c:pt>
                <c:pt idx="27964">
                  <c:v>0.53600000000000003</c:v>
                </c:pt>
                <c:pt idx="27965">
                  <c:v>0.52500000000000002</c:v>
                </c:pt>
                <c:pt idx="27966">
                  <c:v>0.60099999999999998</c:v>
                </c:pt>
                <c:pt idx="27967">
                  <c:v>0.61499999999999999</c:v>
                </c:pt>
                <c:pt idx="27968">
                  <c:v>0.626</c:v>
                </c:pt>
                <c:pt idx="27969">
                  <c:v>0.61499999999999999</c:v>
                </c:pt>
                <c:pt idx="27970">
                  <c:v>0.60299999999999998</c:v>
                </c:pt>
                <c:pt idx="27971">
                  <c:v>0.59</c:v>
                </c:pt>
                <c:pt idx="27972">
                  <c:v>0.57799999999999996</c:v>
                </c:pt>
                <c:pt idx="27973">
                  <c:v>0.56599999999999995</c:v>
                </c:pt>
                <c:pt idx="27974">
                  <c:v>0.55400000000000005</c:v>
                </c:pt>
                <c:pt idx="27975">
                  <c:v>0.54300000000000004</c:v>
                </c:pt>
                <c:pt idx="27976">
                  <c:v>0.53200000000000003</c:v>
                </c:pt>
                <c:pt idx="27977">
                  <c:v>0.52200000000000002</c:v>
                </c:pt>
                <c:pt idx="27978">
                  <c:v>0.51200000000000001</c:v>
                </c:pt>
                <c:pt idx="27979">
                  <c:v>0.60499999999999998</c:v>
                </c:pt>
                <c:pt idx="27980">
                  <c:v>0.63</c:v>
                </c:pt>
                <c:pt idx="27981">
                  <c:v>0.622</c:v>
                </c:pt>
                <c:pt idx="27982">
                  <c:v>0.61099999999999999</c:v>
                </c:pt>
                <c:pt idx="27983">
                  <c:v>0.59899999999999998</c:v>
                </c:pt>
                <c:pt idx="27984">
                  <c:v>0.58599999999999997</c:v>
                </c:pt>
                <c:pt idx="27985">
                  <c:v>0.57399999999999995</c:v>
                </c:pt>
                <c:pt idx="27986">
                  <c:v>0.56200000000000006</c:v>
                </c:pt>
                <c:pt idx="27987">
                  <c:v>0.55000000000000004</c:v>
                </c:pt>
                <c:pt idx="27988">
                  <c:v>0.53900000000000003</c:v>
                </c:pt>
                <c:pt idx="27989">
                  <c:v>0.52900000000000003</c:v>
                </c:pt>
                <c:pt idx="27990">
                  <c:v>0.51800000000000002</c:v>
                </c:pt>
                <c:pt idx="27991">
                  <c:v>0.50800000000000001</c:v>
                </c:pt>
                <c:pt idx="27992">
                  <c:v>0.498</c:v>
                </c:pt>
                <c:pt idx="27993">
                  <c:v>0.63</c:v>
                </c:pt>
                <c:pt idx="27994">
                  <c:v>0.61799999999999999</c:v>
                </c:pt>
                <c:pt idx="27995">
                  <c:v>0.505</c:v>
                </c:pt>
                <c:pt idx="27996">
                  <c:v>0.495</c:v>
                </c:pt>
                <c:pt idx="27997">
                  <c:v>0.57499999999999996</c:v>
                </c:pt>
                <c:pt idx="27998">
                  <c:v>0.58199999999999996</c:v>
                </c:pt>
                <c:pt idx="27999">
                  <c:v>0.55200000000000005</c:v>
                </c:pt>
                <c:pt idx="28000">
                  <c:v>0.53200000000000003</c:v>
                </c:pt>
                <c:pt idx="28001">
                  <c:v>0.52200000000000002</c:v>
                </c:pt>
                <c:pt idx="28002">
                  <c:v>0.51300000000000001</c:v>
                </c:pt>
                <c:pt idx="28003">
                  <c:v>0.56299999999999994</c:v>
                </c:pt>
                <c:pt idx="28004">
                  <c:v>0.58799999999999997</c:v>
                </c:pt>
                <c:pt idx="28005">
                  <c:v>0.57799999999999996</c:v>
                </c:pt>
                <c:pt idx="28006">
                  <c:v>0.56799999999999995</c:v>
                </c:pt>
                <c:pt idx="28007">
                  <c:v>0.55800000000000005</c:v>
                </c:pt>
                <c:pt idx="28008">
                  <c:v>0.54900000000000004</c:v>
                </c:pt>
                <c:pt idx="28009">
                  <c:v>0.53800000000000003</c:v>
                </c:pt>
                <c:pt idx="28010">
                  <c:v>0.52800000000000002</c:v>
                </c:pt>
                <c:pt idx="28011">
                  <c:v>0.51900000000000002</c:v>
                </c:pt>
                <c:pt idx="28012">
                  <c:v>0.50900000000000001</c:v>
                </c:pt>
                <c:pt idx="28013">
                  <c:v>0.5</c:v>
                </c:pt>
                <c:pt idx="28014">
                  <c:v>0.64500000000000002</c:v>
                </c:pt>
                <c:pt idx="28015">
                  <c:v>0.57499999999999996</c:v>
                </c:pt>
                <c:pt idx="28016">
                  <c:v>0.58399999999999996</c:v>
                </c:pt>
                <c:pt idx="28017">
                  <c:v>0.57399999999999995</c:v>
                </c:pt>
                <c:pt idx="28018">
                  <c:v>0.56399999999999995</c:v>
                </c:pt>
                <c:pt idx="28019">
                  <c:v>0.55500000000000005</c:v>
                </c:pt>
                <c:pt idx="28020">
                  <c:v>0.54500000000000004</c:v>
                </c:pt>
                <c:pt idx="28021">
                  <c:v>0.53500000000000003</c:v>
                </c:pt>
                <c:pt idx="28022">
                  <c:v>0.52500000000000002</c:v>
                </c:pt>
                <c:pt idx="28023">
                  <c:v>0.51500000000000001</c:v>
                </c:pt>
                <c:pt idx="28024">
                  <c:v>0.50600000000000001</c:v>
                </c:pt>
                <c:pt idx="28025">
                  <c:v>0.497</c:v>
                </c:pt>
                <c:pt idx="28026">
                  <c:v>0.48799999999999999</c:v>
                </c:pt>
                <c:pt idx="28027">
                  <c:v>0.64</c:v>
                </c:pt>
                <c:pt idx="28028">
                  <c:v>0.58699999999999997</c:v>
                </c:pt>
                <c:pt idx="28029">
                  <c:v>0.57999999999999996</c:v>
                </c:pt>
                <c:pt idx="28030">
                  <c:v>0.57099999999999995</c:v>
                </c:pt>
                <c:pt idx="28031">
                  <c:v>0.56100000000000005</c:v>
                </c:pt>
                <c:pt idx="28032">
                  <c:v>0.55100000000000005</c:v>
                </c:pt>
                <c:pt idx="28033">
                  <c:v>0.54100000000000004</c:v>
                </c:pt>
                <c:pt idx="28034">
                  <c:v>0.53100000000000003</c:v>
                </c:pt>
                <c:pt idx="28035">
                  <c:v>0.52100000000000002</c:v>
                </c:pt>
                <c:pt idx="28036">
                  <c:v>0.51200000000000001</c:v>
                </c:pt>
                <c:pt idx="28037">
                  <c:v>0.503</c:v>
                </c:pt>
                <c:pt idx="28038">
                  <c:v>0.49299999999999999</c:v>
                </c:pt>
                <c:pt idx="28039">
                  <c:v>0.48499999999999999</c:v>
                </c:pt>
                <c:pt idx="28040">
                  <c:v>0.47599999999999998</c:v>
                </c:pt>
                <c:pt idx="28041">
                  <c:v>0.58599999999999997</c:v>
                </c:pt>
                <c:pt idx="28042">
                  <c:v>0.58399999999999996</c:v>
                </c:pt>
                <c:pt idx="28043">
                  <c:v>0.48199999999999998</c:v>
                </c:pt>
                <c:pt idx="28044">
                  <c:v>0.47299999999999998</c:v>
                </c:pt>
                <c:pt idx="28045">
                  <c:v>0.59299999999999997</c:v>
                </c:pt>
                <c:pt idx="28046">
                  <c:v>0.59899999999999998</c:v>
                </c:pt>
                <c:pt idx="28047">
                  <c:v>0.56499999999999995</c:v>
                </c:pt>
                <c:pt idx="28048">
                  <c:v>0.54400000000000004</c:v>
                </c:pt>
                <c:pt idx="28049">
                  <c:v>0.53400000000000003</c:v>
                </c:pt>
                <c:pt idx="28050">
                  <c:v>0.52400000000000002</c:v>
                </c:pt>
                <c:pt idx="28051">
                  <c:v>0.57899999999999996</c:v>
                </c:pt>
                <c:pt idx="28052">
                  <c:v>0.60699999999999998</c:v>
                </c:pt>
                <c:pt idx="28053">
                  <c:v>0.59499999999999997</c:v>
                </c:pt>
                <c:pt idx="28054">
                  <c:v>0.58299999999999996</c:v>
                </c:pt>
                <c:pt idx="28055">
                  <c:v>0.57199999999999995</c:v>
                </c:pt>
                <c:pt idx="28056">
                  <c:v>0.56100000000000005</c:v>
                </c:pt>
                <c:pt idx="28057">
                  <c:v>0.55000000000000004</c:v>
                </c:pt>
                <c:pt idx="28058">
                  <c:v>0.54</c:v>
                </c:pt>
                <c:pt idx="28059">
                  <c:v>0.53</c:v>
                </c:pt>
                <c:pt idx="28060">
                  <c:v>0.52</c:v>
                </c:pt>
                <c:pt idx="28061">
                  <c:v>0.51100000000000001</c:v>
                </c:pt>
                <c:pt idx="28062">
                  <c:v>0.58399999999999996</c:v>
                </c:pt>
                <c:pt idx="28063">
                  <c:v>0.59299999999999997</c:v>
                </c:pt>
                <c:pt idx="28064">
                  <c:v>0.60299999999999998</c:v>
                </c:pt>
                <c:pt idx="28065">
                  <c:v>0.59099999999999997</c:v>
                </c:pt>
                <c:pt idx="28066">
                  <c:v>0.57999999999999996</c:v>
                </c:pt>
                <c:pt idx="28067">
                  <c:v>0.56799999999999995</c:v>
                </c:pt>
                <c:pt idx="28068">
                  <c:v>0.55700000000000005</c:v>
                </c:pt>
                <c:pt idx="28069">
                  <c:v>0.54700000000000004</c:v>
                </c:pt>
                <c:pt idx="28070">
                  <c:v>0.53700000000000003</c:v>
                </c:pt>
                <c:pt idx="28071">
                  <c:v>0.52700000000000002</c:v>
                </c:pt>
                <c:pt idx="28072">
                  <c:v>0.51700000000000002</c:v>
                </c:pt>
                <c:pt idx="28073">
                  <c:v>0.50700000000000001</c:v>
                </c:pt>
                <c:pt idx="28074">
                  <c:v>0.498</c:v>
                </c:pt>
                <c:pt idx="28075">
                  <c:v>0.58499999999999996</c:v>
                </c:pt>
                <c:pt idx="28076">
                  <c:v>0.60799999999999998</c:v>
                </c:pt>
                <c:pt idx="28077">
                  <c:v>0.59899999999999998</c:v>
                </c:pt>
                <c:pt idx="28078">
                  <c:v>0.58799999999999997</c:v>
                </c:pt>
                <c:pt idx="28079">
                  <c:v>0.57599999999999996</c:v>
                </c:pt>
                <c:pt idx="28080">
                  <c:v>0.56499999999999995</c:v>
                </c:pt>
                <c:pt idx="28081">
                  <c:v>0.55400000000000005</c:v>
                </c:pt>
                <c:pt idx="28082">
                  <c:v>0.54300000000000004</c:v>
                </c:pt>
                <c:pt idx="28083">
                  <c:v>0.53300000000000003</c:v>
                </c:pt>
                <c:pt idx="28084">
                  <c:v>0.52300000000000002</c:v>
                </c:pt>
                <c:pt idx="28085">
                  <c:v>0.51300000000000001</c:v>
                </c:pt>
                <c:pt idx="28086">
                  <c:v>0.504</c:v>
                </c:pt>
                <c:pt idx="28087">
                  <c:v>0.495</c:v>
                </c:pt>
                <c:pt idx="28088">
                  <c:v>0.48599999999999999</c:v>
                </c:pt>
                <c:pt idx="28089">
                  <c:v>0.63500000000000001</c:v>
                </c:pt>
                <c:pt idx="28090">
                  <c:v>0.59499999999999997</c:v>
                </c:pt>
                <c:pt idx="28091">
                  <c:v>0.49199999999999999</c:v>
                </c:pt>
                <c:pt idx="28092">
                  <c:v>0.48299999999999998</c:v>
                </c:pt>
                <c:pt idx="28093">
                  <c:v>0.64800000000000002</c:v>
                </c:pt>
                <c:pt idx="28094">
                  <c:v>0.64400000000000002</c:v>
                </c:pt>
                <c:pt idx="28095">
                  <c:v>0.59499999999999997</c:v>
                </c:pt>
                <c:pt idx="28096">
                  <c:v>0.57099999999999995</c:v>
                </c:pt>
                <c:pt idx="28097">
                  <c:v>0.55900000000000005</c:v>
                </c:pt>
                <c:pt idx="28098">
                  <c:v>0.54800000000000004</c:v>
                </c:pt>
                <c:pt idx="28099">
                  <c:v>0.63200000000000001</c:v>
                </c:pt>
                <c:pt idx="28100">
                  <c:v>0.65700000000000003</c:v>
                </c:pt>
                <c:pt idx="28101">
                  <c:v>0.63200000000000001</c:v>
                </c:pt>
                <c:pt idx="28102">
                  <c:v>0.61699999999999999</c:v>
                </c:pt>
                <c:pt idx="28103">
                  <c:v>0.60399999999999998</c:v>
                </c:pt>
                <c:pt idx="28104">
                  <c:v>0.59099999999999997</c:v>
                </c:pt>
                <c:pt idx="28105">
                  <c:v>0.57899999999999996</c:v>
                </c:pt>
                <c:pt idx="28106">
                  <c:v>0.56699999999999995</c:v>
                </c:pt>
                <c:pt idx="28107">
                  <c:v>0.55500000000000005</c:v>
                </c:pt>
                <c:pt idx="28108">
                  <c:v>0.54400000000000004</c:v>
                </c:pt>
                <c:pt idx="28109">
                  <c:v>0.53300000000000003</c:v>
                </c:pt>
                <c:pt idx="28110">
                  <c:v>0.66800000000000004</c:v>
                </c:pt>
                <c:pt idx="28111">
                  <c:v>0.63900000000000001</c:v>
                </c:pt>
                <c:pt idx="28112">
                  <c:v>0.64100000000000001</c:v>
                </c:pt>
                <c:pt idx="28113">
                  <c:v>0.626</c:v>
                </c:pt>
                <c:pt idx="28114">
                  <c:v>0.61299999999999999</c:v>
                </c:pt>
                <c:pt idx="28115">
                  <c:v>0.6</c:v>
                </c:pt>
                <c:pt idx="28116">
                  <c:v>0.58699999999999997</c:v>
                </c:pt>
                <c:pt idx="28117">
                  <c:v>0.57499999999999996</c:v>
                </c:pt>
                <c:pt idx="28118">
                  <c:v>0.56299999999999994</c:v>
                </c:pt>
                <c:pt idx="28119">
                  <c:v>0.55100000000000005</c:v>
                </c:pt>
                <c:pt idx="28120">
                  <c:v>0.54</c:v>
                </c:pt>
                <c:pt idx="28121">
                  <c:v>0.53</c:v>
                </c:pt>
                <c:pt idx="28122">
                  <c:v>0.51900000000000002</c:v>
                </c:pt>
                <c:pt idx="28123">
                  <c:v>0.68500000000000005</c:v>
                </c:pt>
                <c:pt idx="28124">
                  <c:v>0.64500000000000002</c:v>
                </c:pt>
                <c:pt idx="28125">
                  <c:v>0.63500000000000001</c:v>
                </c:pt>
                <c:pt idx="28126">
                  <c:v>0.622</c:v>
                </c:pt>
                <c:pt idx="28127">
                  <c:v>0.60899999999999999</c:v>
                </c:pt>
                <c:pt idx="28128">
                  <c:v>0.59599999999999997</c:v>
                </c:pt>
                <c:pt idx="28129">
                  <c:v>0.58299999999999996</c:v>
                </c:pt>
                <c:pt idx="28130">
                  <c:v>0.57099999999999995</c:v>
                </c:pt>
                <c:pt idx="28131">
                  <c:v>0.55900000000000005</c:v>
                </c:pt>
                <c:pt idx="28132">
                  <c:v>0.54800000000000004</c:v>
                </c:pt>
                <c:pt idx="28133">
                  <c:v>0.53700000000000003</c:v>
                </c:pt>
                <c:pt idx="28134">
                  <c:v>0.52600000000000002</c:v>
                </c:pt>
                <c:pt idx="28135">
                  <c:v>0.51600000000000001</c:v>
                </c:pt>
                <c:pt idx="28136">
                  <c:v>0.505</c:v>
                </c:pt>
                <c:pt idx="28137">
                  <c:v>0.64400000000000002</c:v>
                </c:pt>
                <c:pt idx="28138">
                  <c:v>0.63100000000000001</c:v>
                </c:pt>
                <c:pt idx="28139">
                  <c:v>0.51200000000000001</c:v>
                </c:pt>
                <c:pt idx="28140">
                  <c:v>0.502</c:v>
                </c:pt>
                <c:pt idx="28141">
                  <c:v>0.64300000000000002</c:v>
                </c:pt>
                <c:pt idx="28142">
                  <c:v>0.63900000000000001</c:v>
                </c:pt>
                <c:pt idx="28143">
                  <c:v>0.59299999999999997</c:v>
                </c:pt>
                <c:pt idx="28144">
                  <c:v>0.56799999999999995</c:v>
                </c:pt>
                <c:pt idx="28145">
                  <c:v>0.55700000000000005</c:v>
                </c:pt>
                <c:pt idx="28146">
                  <c:v>0.54500000000000004</c:v>
                </c:pt>
                <c:pt idx="28147">
                  <c:v>0.626</c:v>
                </c:pt>
                <c:pt idx="28148">
                  <c:v>0.65100000000000002</c:v>
                </c:pt>
                <c:pt idx="28149">
                  <c:v>0.628</c:v>
                </c:pt>
                <c:pt idx="28150">
                  <c:v>0.61499999999999999</c:v>
                </c:pt>
                <c:pt idx="28151">
                  <c:v>0.60199999999999998</c:v>
                </c:pt>
                <c:pt idx="28152">
                  <c:v>0.58899999999999997</c:v>
                </c:pt>
                <c:pt idx="28153">
                  <c:v>0.57599999999999996</c:v>
                </c:pt>
                <c:pt idx="28154">
                  <c:v>0.56399999999999995</c:v>
                </c:pt>
                <c:pt idx="28155">
                  <c:v>0.55300000000000005</c:v>
                </c:pt>
                <c:pt idx="28156">
                  <c:v>0.54200000000000004</c:v>
                </c:pt>
                <c:pt idx="28157">
                  <c:v>0.53100000000000003</c:v>
                </c:pt>
                <c:pt idx="28158">
                  <c:v>0.61099999999999999</c:v>
                </c:pt>
                <c:pt idx="28159">
                  <c:v>0.63400000000000001</c:v>
                </c:pt>
                <c:pt idx="28160">
                  <c:v>0.63700000000000001</c:v>
                </c:pt>
                <c:pt idx="28161">
                  <c:v>0.624</c:v>
                </c:pt>
                <c:pt idx="28162">
                  <c:v>0.61</c:v>
                </c:pt>
                <c:pt idx="28163">
                  <c:v>0.59799999999999998</c:v>
                </c:pt>
                <c:pt idx="28164">
                  <c:v>0.58499999999999996</c:v>
                </c:pt>
                <c:pt idx="28165">
                  <c:v>0.57299999999999995</c:v>
                </c:pt>
                <c:pt idx="28166">
                  <c:v>0.56100000000000005</c:v>
                </c:pt>
                <c:pt idx="28167">
                  <c:v>0.54900000000000004</c:v>
                </c:pt>
                <c:pt idx="28168">
                  <c:v>0.53800000000000003</c:v>
                </c:pt>
                <c:pt idx="28169">
                  <c:v>0.52700000000000002</c:v>
                </c:pt>
                <c:pt idx="28170">
                  <c:v>0.51700000000000002</c:v>
                </c:pt>
                <c:pt idx="28171">
                  <c:v>0.61699999999999999</c:v>
                </c:pt>
                <c:pt idx="28172">
                  <c:v>0.64200000000000002</c:v>
                </c:pt>
                <c:pt idx="28173">
                  <c:v>0.63300000000000001</c:v>
                </c:pt>
                <c:pt idx="28174">
                  <c:v>0.61899999999999999</c:v>
                </c:pt>
                <c:pt idx="28175">
                  <c:v>0.60599999999999998</c:v>
                </c:pt>
                <c:pt idx="28176">
                  <c:v>0.59299999999999997</c:v>
                </c:pt>
                <c:pt idx="28177">
                  <c:v>0.58099999999999996</c:v>
                </c:pt>
                <c:pt idx="28178">
                  <c:v>0.56899999999999995</c:v>
                </c:pt>
                <c:pt idx="28179">
                  <c:v>0.55700000000000005</c:v>
                </c:pt>
                <c:pt idx="28180">
                  <c:v>0.54500000000000004</c:v>
                </c:pt>
                <c:pt idx="28181">
                  <c:v>0.53400000000000003</c:v>
                </c:pt>
                <c:pt idx="28182">
                  <c:v>0.52400000000000002</c:v>
                </c:pt>
                <c:pt idx="28183">
                  <c:v>0.51300000000000001</c:v>
                </c:pt>
                <c:pt idx="28184">
                  <c:v>0.503</c:v>
                </c:pt>
                <c:pt idx="28185">
                  <c:v>0.64200000000000002</c:v>
                </c:pt>
                <c:pt idx="28186">
                  <c:v>0.628</c:v>
                </c:pt>
                <c:pt idx="28187">
                  <c:v>0.51</c:v>
                </c:pt>
                <c:pt idx="28188">
                  <c:v>0.5</c:v>
                </c:pt>
                <c:pt idx="28189">
                  <c:v>0.62</c:v>
                </c:pt>
                <c:pt idx="28190">
                  <c:v>0.623</c:v>
                </c:pt>
                <c:pt idx="28191">
                  <c:v>0.58499999999999996</c:v>
                </c:pt>
                <c:pt idx="28192">
                  <c:v>0.56200000000000006</c:v>
                </c:pt>
                <c:pt idx="28193">
                  <c:v>0.55100000000000005</c:v>
                </c:pt>
                <c:pt idx="28194">
                  <c:v>0.54</c:v>
                </c:pt>
                <c:pt idx="28195">
                  <c:v>0.60399999999999998</c:v>
                </c:pt>
                <c:pt idx="28196">
                  <c:v>0.63100000000000001</c:v>
                </c:pt>
                <c:pt idx="28197">
                  <c:v>0.61899999999999999</c:v>
                </c:pt>
                <c:pt idx="28198">
                  <c:v>0.60699999999999998</c:v>
                </c:pt>
                <c:pt idx="28199">
                  <c:v>0.59399999999999997</c:v>
                </c:pt>
                <c:pt idx="28200">
                  <c:v>0.58199999999999996</c:v>
                </c:pt>
                <c:pt idx="28201">
                  <c:v>0.56899999999999995</c:v>
                </c:pt>
                <c:pt idx="28202">
                  <c:v>0.55800000000000005</c:v>
                </c:pt>
                <c:pt idx="28203">
                  <c:v>0.54700000000000004</c:v>
                </c:pt>
                <c:pt idx="28204">
                  <c:v>0.53600000000000003</c:v>
                </c:pt>
                <c:pt idx="28205">
                  <c:v>0.52500000000000002</c:v>
                </c:pt>
                <c:pt idx="28206">
                  <c:v>0.60099999999999998</c:v>
                </c:pt>
                <c:pt idx="28207">
                  <c:v>0.61499999999999999</c:v>
                </c:pt>
                <c:pt idx="28208">
                  <c:v>0.626</c:v>
                </c:pt>
                <c:pt idx="28209">
                  <c:v>0.61499999999999999</c:v>
                </c:pt>
                <c:pt idx="28210">
                  <c:v>0.60299999999999998</c:v>
                </c:pt>
                <c:pt idx="28211">
                  <c:v>0.59</c:v>
                </c:pt>
                <c:pt idx="28212">
                  <c:v>0.57799999999999996</c:v>
                </c:pt>
                <c:pt idx="28213">
                  <c:v>0.56599999999999995</c:v>
                </c:pt>
                <c:pt idx="28214">
                  <c:v>0.55400000000000005</c:v>
                </c:pt>
                <c:pt idx="28215">
                  <c:v>0.54300000000000004</c:v>
                </c:pt>
                <c:pt idx="28216">
                  <c:v>0.53200000000000003</c:v>
                </c:pt>
                <c:pt idx="28217">
                  <c:v>0.52200000000000002</c:v>
                </c:pt>
                <c:pt idx="28218">
                  <c:v>0.51200000000000001</c:v>
                </c:pt>
                <c:pt idx="28219">
                  <c:v>0.60499999999999998</c:v>
                </c:pt>
                <c:pt idx="28220">
                  <c:v>0.63</c:v>
                </c:pt>
                <c:pt idx="28221">
                  <c:v>0.622</c:v>
                </c:pt>
                <c:pt idx="28222">
                  <c:v>0.61099999999999999</c:v>
                </c:pt>
                <c:pt idx="28223">
                  <c:v>0.59899999999999998</c:v>
                </c:pt>
                <c:pt idx="28224">
                  <c:v>0.58599999999999997</c:v>
                </c:pt>
                <c:pt idx="28225">
                  <c:v>0.57399999999999995</c:v>
                </c:pt>
                <c:pt idx="28226">
                  <c:v>0.56200000000000006</c:v>
                </c:pt>
                <c:pt idx="28227">
                  <c:v>0.55000000000000004</c:v>
                </c:pt>
                <c:pt idx="28228">
                  <c:v>0.53900000000000003</c:v>
                </c:pt>
                <c:pt idx="28229">
                  <c:v>0.52900000000000003</c:v>
                </c:pt>
                <c:pt idx="28230">
                  <c:v>0.51800000000000002</c:v>
                </c:pt>
                <c:pt idx="28231">
                  <c:v>0.50800000000000001</c:v>
                </c:pt>
                <c:pt idx="28232">
                  <c:v>0.498</c:v>
                </c:pt>
                <c:pt idx="28233">
                  <c:v>0.63</c:v>
                </c:pt>
                <c:pt idx="28234">
                  <c:v>0.61799999999999999</c:v>
                </c:pt>
                <c:pt idx="28235">
                  <c:v>0.505</c:v>
                </c:pt>
                <c:pt idx="28236">
                  <c:v>0.495</c:v>
                </c:pt>
                <c:pt idx="28237">
                  <c:v>0.57499999999999996</c:v>
                </c:pt>
                <c:pt idx="28238">
                  <c:v>0.58199999999999996</c:v>
                </c:pt>
                <c:pt idx="28239">
                  <c:v>0.55200000000000005</c:v>
                </c:pt>
                <c:pt idx="28240">
                  <c:v>0.53200000000000003</c:v>
                </c:pt>
                <c:pt idx="28241">
                  <c:v>0.52200000000000002</c:v>
                </c:pt>
                <c:pt idx="28242">
                  <c:v>0.51300000000000001</c:v>
                </c:pt>
                <c:pt idx="28243">
                  <c:v>0.56299999999999994</c:v>
                </c:pt>
                <c:pt idx="28244">
                  <c:v>0.58799999999999997</c:v>
                </c:pt>
                <c:pt idx="28245">
                  <c:v>0.57799999999999996</c:v>
                </c:pt>
                <c:pt idx="28246">
                  <c:v>0.56799999999999995</c:v>
                </c:pt>
                <c:pt idx="28247">
                  <c:v>0.55800000000000005</c:v>
                </c:pt>
                <c:pt idx="28248">
                  <c:v>0.54900000000000004</c:v>
                </c:pt>
                <c:pt idx="28249">
                  <c:v>0.53800000000000003</c:v>
                </c:pt>
                <c:pt idx="28250">
                  <c:v>0.52800000000000002</c:v>
                </c:pt>
                <c:pt idx="28251">
                  <c:v>0.51900000000000002</c:v>
                </c:pt>
                <c:pt idx="28252">
                  <c:v>0.50900000000000001</c:v>
                </c:pt>
                <c:pt idx="28253">
                  <c:v>0.5</c:v>
                </c:pt>
                <c:pt idx="28254">
                  <c:v>0.64500000000000002</c:v>
                </c:pt>
                <c:pt idx="28255">
                  <c:v>0.57499999999999996</c:v>
                </c:pt>
                <c:pt idx="28256">
                  <c:v>0.58399999999999996</c:v>
                </c:pt>
                <c:pt idx="28257">
                  <c:v>0.57399999999999995</c:v>
                </c:pt>
                <c:pt idx="28258">
                  <c:v>0.56399999999999995</c:v>
                </c:pt>
                <c:pt idx="28259">
                  <c:v>0.55500000000000005</c:v>
                </c:pt>
                <c:pt idx="28260">
                  <c:v>0.54500000000000004</c:v>
                </c:pt>
                <c:pt idx="28261">
                  <c:v>0.53500000000000003</c:v>
                </c:pt>
                <c:pt idx="28262">
                  <c:v>0.52500000000000002</c:v>
                </c:pt>
                <c:pt idx="28263">
                  <c:v>0.51500000000000001</c:v>
                </c:pt>
                <c:pt idx="28264">
                  <c:v>0.50600000000000001</c:v>
                </c:pt>
                <c:pt idx="28265">
                  <c:v>0.497</c:v>
                </c:pt>
                <c:pt idx="28266">
                  <c:v>0.48799999999999999</c:v>
                </c:pt>
                <c:pt idx="28267">
                  <c:v>0.64</c:v>
                </c:pt>
                <c:pt idx="28268">
                  <c:v>0.58699999999999997</c:v>
                </c:pt>
                <c:pt idx="28269">
                  <c:v>0.57999999999999996</c:v>
                </c:pt>
                <c:pt idx="28270">
                  <c:v>0.57099999999999995</c:v>
                </c:pt>
                <c:pt idx="28271">
                  <c:v>0.56100000000000005</c:v>
                </c:pt>
                <c:pt idx="28272">
                  <c:v>0.55100000000000005</c:v>
                </c:pt>
                <c:pt idx="28273">
                  <c:v>0.54100000000000004</c:v>
                </c:pt>
                <c:pt idx="28274">
                  <c:v>0.53100000000000003</c:v>
                </c:pt>
                <c:pt idx="28275">
                  <c:v>0.52100000000000002</c:v>
                </c:pt>
                <c:pt idx="28276">
                  <c:v>0.51200000000000001</c:v>
                </c:pt>
                <c:pt idx="28277">
                  <c:v>0.503</c:v>
                </c:pt>
                <c:pt idx="28278">
                  <c:v>0.49299999999999999</c:v>
                </c:pt>
                <c:pt idx="28279">
                  <c:v>0.48499999999999999</c:v>
                </c:pt>
                <c:pt idx="28280">
                  <c:v>0.47599999999999998</c:v>
                </c:pt>
                <c:pt idx="28281">
                  <c:v>0.58599999999999997</c:v>
                </c:pt>
                <c:pt idx="28282">
                  <c:v>0.58399999999999996</c:v>
                </c:pt>
                <c:pt idx="28283">
                  <c:v>0.48199999999999998</c:v>
                </c:pt>
                <c:pt idx="28284">
                  <c:v>0.47299999999999998</c:v>
                </c:pt>
                <c:pt idx="28285">
                  <c:v>0.57999999999999996</c:v>
                </c:pt>
                <c:pt idx="28286">
                  <c:v>0.60799999999999998</c:v>
                </c:pt>
                <c:pt idx="28287">
                  <c:v>0.59599999999999997</c:v>
                </c:pt>
                <c:pt idx="28288">
                  <c:v>0.58499999999999996</c:v>
                </c:pt>
                <c:pt idx="28289">
                  <c:v>0.57299999999999995</c:v>
                </c:pt>
                <c:pt idx="28290">
                  <c:v>0.56200000000000006</c:v>
                </c:pt>
                <c:pt idx="28291">
                  <c:v>0.55100000000000005</c:v>
                </c:pt>
                <c:pt idx="28292">
                  <c:v>0.54100000000000004</c:v>
                </c:pt>
                <c:pt idx="28293">
                  <c:v>0.53100000000000003</c:v>
                </c:pt>
                <c:pt idx="28294">
                  <c:v>0.58599999999999997</c:v>
                </c:pt>
                <c:pt idx="28295">
                  <c:v>0.59399999999999997</c:v>
                </c:pt>
                <c:pt idx="28296">
                  <c:v>0.60499999999999998</c:v>
                </c:pt>
                <c:pt idx="28297">
                  <c:v>0.59299999999999997</c:v>
                </c:pt>
                <c:pt idx="28298">
                  <c:v>0.58099999999999996</c:v>
                </c:pt>
                <c:pt idx="28299">
                  <c:v>0.56899999999999995</c:v>
                </c:pt>
                <c:pt idx="28300">
                  <c:v>0.55800000000000005</c:v>
                </c:pt>
                <c:pt idx="28301">
                  <c:v>0.54800000000000004</c:v>
                </c:pt>
                <c:pt idx="28302">
                  <c:v>0.53700000000000003</c:v>
                </c:pt>
                <c:pt idx="28303">
                  <c:v>0.52700000000000002</c:v>
                </c:pt>
                <c:pt idx="28304">
                  <c:v>0.51700000000000002</c:v>
                </c:pt>
                <c:pt idx="28305">
                  <c:v>0.50800000000000001</c:v>
                </c:pt>
                <c:pt idx="28306">
                  <c:v>0.66500000000000004</c:v>
                </c:pt>
                <c:pt idx="28307">
                  <c:v>0.58799999999999997</c:v>
                </c:pt>
                <c:pt idx="28308">
                  <c:v>0.60899999999999999</c:v>
                </c:pt>
                <c:pt idx="28309">
                  <c:v>0.60099999999999998</c:v>
                </c:pt>
                <c:pt idx="28310">
                  <c:v>0.58899999999999997</c:v>
                </c:pt>
                <c:pt idx="28311">
                  <c:v>0.57699999999999996</c:v>
                </c:pt>
                <c:pt idx="28312">
                  <c:v>0.56599999999999995</c:v>
                </c:pt>
                <c:pt idx="28313">
                  <c:v>0.55500000000000005</c:v>
                </c:pt>
                <c:pt idx="28314">
                  <c:v>0.54400000000000004</c:v>
                </c:pt>
                <c:pt idx="28315">
                  <c:v>0.53400000000000003</c:v>
                </c:pt>
                <c:pt idx="28316">
                  <c:v>0.52400000000000002</c:v>
                </c:pt>
                <c:pt idx="28317">
                  <c:v>0.505</c:v>
                </c:pt>
                <c:pt idx="28318">
                  <c:v>0.495</c:v>
                </c:pt>
                <c:pt idx="28319">
                  <c:v>0.66100000000000003</c:v>
                </c:pt>
                <c:pt idx="28320">
                  <c:v>0.65300000000000002</c:v>
                </c:pt>
                <c:pt idx="28321">
                  <c:v>0.63400000000000001</c:v>
                </c:pt>
                <c:pt idx="28322">
                  <c:v>0.59699999999999998</c:v>
                </c:pt>
                <c:pt idx="28323">
                  <c:v>0.58499999999999996</c:v>
                </c:pt>
                <c:pt idx="28324">
                  <c:v>0.57399999999999995</c:v>
                </c:pt>
                <c:pt idx="28325">
                  <c:v>0.56200000000000006</c:v>
                </c:pt>
                <c:pt idx="28326">
                  <c:v>0.51100000000000001</c:v>
                </c:pt>
                <c:pt idx="28327">
                  <c:v>0.501</c:v>
                </c:pt>
                <c:pt idx="28328">
                  <c:v>0.49199999999999999</c:v>
                </c:pt>
                <c:pt idx="28329">
                  <c:v>0.64800000000000002</c:v>
                </c:pt>
                <c:pt idx="28330">
                  <c:v>0.63</c:v>
                </c:pt>
                <c:pt idx="28331">
                  <c:v>0.627</c:v>
                </c:pt>
                <c:pt idx="28332">
                  <c:v>0.65200000000000002</c:v>
                </c:pt>
                <c:pt idx="28333">
                  <c:v>0.63</c:v>
                </c:pt>
                <c:pt idx="28334">
                  <c:v>0.61699999999999999</c:v>
                </c:pt>
                <c:pt idx="28335">
                  <c:v>0.60399999999999998</c:v>
                </c:pt>
                <c:pt idx="28336">
                  <c:v>0.59099999999999997</c:v>
                </c:pt>
                <c:pt idx="28337">
                  <c:v>0.57799999999999996</c:v>
                </c:pt>
                <c:pt idx="28338">
                  <c:v>0.56599999999999995</c:v>
                </c:pt>
                <c:pt idx="28339">
                  <c:v>0.55500000000000005</c:v>
                </c:pt>
                <c:pt idx="28340">
                  <c:v>0.65800000000000003</c:v>
                </c:pt>
                <c:pt idx="28341">
                  <c:v>0.63400000000000001</c:v>
                </c:pt>
                <c:pt idx="28342">
                  <c:v>0.63900000000000001</c:v>
                </c:pt>
                <c:pt idx="28343">
                  <c:v>0.626</c:v>
                </c:pt>
                <c:pt idx="28344">
                  <c:v>0.61299999999999999</c:v>
                </c:pt>
                <c:pt idx="28345">
                  <c:v>0.6</c:v>
                </c:pt>
                <c:pt idx="28346">
                  <c:v>0.58699999999999997</c:v>
                </c:pt>
                <c:pt idx="28347">
                  <c:v>0.57399999999999995</c:v>
                </c:pt>
                <c:pt idx="28348">
                  <c:v>0.56200000000000006</c:v>
                </c:pt>
                <c:pt idx="28349">
                  <c:v>0.55100000000000005</c:v>
                </c:pt>
                <c:pt idx="28350">
                  <c:v>0.54</c:v>
                </c:pt>
                <c:pt idx="28351">
                  <c:v>0.52900000000000003</c:v>
                </c:pt>
                <c:pt idx="28352">
                  <c:v>0.70799999999999996</c:v>
                </c:pt>
                <c:pt idx="28353">
                  <c:v>0.67200000000000004</c:v>
                </c:pt>
                <c:pt idx="28354">
                  <c:v>0.64400000000000002</c:v>
                </c:pt>
                <c:pt idx="28355">
                  <c:v>0.63500000000000001</c:v>
                </c:pt>
                <c:pt idx="28356">
                  <c:v>0.621</c:v>
                </c:pt>
                <c:pt idx="28357">
                  <c:v>0.60799999999999998</c:v>
                </c:pt>
                <c:pt idx="28358">
                  <c:v>0.59499999999999997</c:v>
                </c:pt>
                <c:pt idx="28359">
                  <c:v>0.58299999999999996</c:v>
                </c:pt>
                <c:pt idx="28360">
                  <c:v>0.57099999999999995</c:v>
                </c:pt>
                <c:pt idx="28361">
                  <c:v>0.55800000000000005</c:v>
                </c:pt>
                <c:pt idx="28362">
                  <c:v>0.54700000000000004</c:v>
                </c:pt>
                <c:pt idx="28363">
                  <c:v>0.52500000000000002</c:v>
                </c:pt>
                <c:pt idx="28364">
                  <c:v>0.51500000000000001</c:v>
                </c:pt>
                <c:pt idx="28365">
                  <c:v>0.68400000000000005</c:v>
                </c:pt>
                <c:pt idx="28366">
                  <c:v>0.66600000000000004</c:v>
                </c:pt>
                <c:pt idx="28367">
                  <c:v>0.64400000000000002</c:v>
                </c:pt>
                <c:pt idx="28368">
                  <c:v>0.63100000000000001</c:v>
                </c:pt>
                <c:pt idx="28369">
                  <c:v>0.61699999999999999</c:v>
                </c:pt>
                <c:pt idx="28370">
                  <c:v>0.60399999999999998</c:v>
                </c:pt>
                <c:pt idx="28371">
                  <c:v>0.59099999999999997</c:v>
                </c:pt>
                <c:pt idx="28372">
                  <c:v>0.53200000000000003</c:v>
                </c:pt>
                <c:pt idx="28373">
                  <c:v>0.52200000000000002</c:v>
                </c:pt>
                <c:pt idx="28374">
                  <c:v>0.51100000000000001</c:v>
                </c:pt>
                <c:pt idx="28375">
                  <c:v>0.66200000000000003</c:v>
                </c:pt>
                <c:pt idx="28376">
                  <c:v>0.65100000000000002</c:v>
                </c:pt>
                <c:pt idx="28377">
                  <c:v>0.622</c:v>
                </c:pt>
                <c:pt idx="28378">
                  <c:v>0.64600000000000002</c:v>
                </c:pt>
                <c:pt idx="28379">
                  <c:v>0.627</c:v>
                </c:pt>
                <c:pt idx="28380">
                  <c:v>0.61299999999999999</c:v>
                </c:pt>
                <c:pt idx="28381">
                  <c:v>0.6</c:v>
                </c:pt>
                <c:pt idx="28382">
                  <c:v>0.58799999999999997</c:v>
                </c:pt>
                <c:pt idx="28383">
                  <c:v>0.57499999999999996</c:v>
                </c:pt>
                <c:pt idx="28384">
                  <c:v>0.56299999999999994</c:v>
                </c:pt>
                <c:pt idx="28385">
                  <c:v>0.55200000000000005</c:v>
                </c:pt>
                <c:pt idx="28386">
                  <c:v>0.60599999999999998</c:v>
                </c:pt>
                <c:pt idx="28387">
                  <c:v>0.629</c:v>
                </c:pt>
                <c:pt idx="28388">
                  <c:v>0.63500000000000001</c:v>
                </c:pt>
                <c:pt idx="28389">
                  <c:v>0.622</c:v>
                </c:pt>
                <c:pt idx="28390">
                  <c:v>0.60899999999999999</c:v>
                </c:pt>
                <c:pt idx="28391">
                  <c:v>0.59599999999999997</c:v>
                </c:pt>
                <c:pt idx="28392">
                  <c:v>0.58399999999999996</c:v>
                </c:pt>
                <c:pt idx="28393">
                  <c:v>0.57099999999999995</c:v>
                </c:pt>
                <c:pt idx="28394">
                  <c:v>0.55900000000000005</c:v>
                </c:pt>
                <c:pt idx="28395">
                  <c:v>0.54800000000000004</c:v>
                </c:pt>
                <c:pt idx="28396">
                  <c:v>0.53700000000000003</c:v>
                </c:pt>
                <c:pt idx="28397">
                  <c:v>0.52600000000000002</c:v>
                </c:pt>
                <c:pt idx="28398">
                  <c:v>0.70599999999999996</c:v>
                </c:pt>
                <c:pt idx="28399">
                  <c:v>0.61299999999999999</c:v>
                </c:pt>
                <c:pt idx="28400">
                  <c:v>0.64100000000000001</c:v>
                </c:pt>
                <c:pt idx="28401">
                  <c:v>0.63100000000000001</c:v>
                </c:pt>
                <c:pt idx="28402">
                  <c:v>0.61799999999999999</c:v>
                </c:pt>
                <c:pt idx="28403">
                  <c:v>0.60499999999999998</c:v>
                </c:pt>
                <c:pt idx="28404">
                  <c:v>0.59199999999999997</c:v>
                </c:pt>
                <c:pt idx="28405">
                  <c:v>0.57999999999999996</c:v>
                </c:pt>
                <c:pt idx="28406">
                  <c:v>0.56799999999999995</c:v>
                </c:pt>
                <c:pt idx="28407">
                  <c:v>0.55600000000000005</c:v>
                </c:pt>
                <c:pt idx="28408">
                  <c:v>0.54400000000000004</c:v>
                </c:pt>
                <c:pt idx="28409">
                  <c:v>0.52300000000000002</c:v>
                </c:pt>
                <c:pt idx="28410">
                  <c:v>0.51200000000000001</c:v>
                </c:pt>
                <c:pt idx="28411">
                  <c:v>0.68500000000000005</c:v>
                </c:pt>
                <c:pt idx="28412">
                  <c:v>0.626</c:v>
                </c:pt>
                <c:pt idx="28413">
                  <c:v>0.64</c:v>
                </c:pt>
                <c:pt idx="28414">
                  <c:v>0.627</c:v>
                </c:pt>
                <c:pt idx="28415">
                  <c:v>0.61399999999999999</c:v>
                </c:pt>
                <c:pt idx="28416">
                  <c:v>0.60099999999999998</c:v>
                </c:pt>
                <c:pt idx="28417">
                  <c:v>0.58799999999999997</c:v>
                </c:pt>
                <c:pt idx="28418">
                  <c:v>0.53</c:v>
                </c:pt>
                <c:pt idx="28419">
                  <c:v>0.51900000000000002</c:v>
                </c:pt>
                <c:pt idx="28420">
                  <c:v>0.50900000000000001</c:v>
                </c:pt>
                <c:pt idx="28421">
                  <c:v>0.64100000000000001</c:v>
                </c:pt>
                <c:pt idx="28422">
                  <c:v>0.65300000000000002</c:v>
                </c:pt>
                <c:pt idx="28423">
                  <c:v>0.60299999999999998</c:v>
                </c:pt>
                <c:pt idx="28424">
                  <c:v>0.63</c:v>
                </c:pt>
                <c:pt idx="28425">
                  <c:v>0.61799999999999999</c:v>
                </c:pt>
                <c:pt idx="28426">
                  <c:v>0.60499999999999998</c:v>
                </c:pt>
                <c:pt idx="28427">
                  <c:v>0.59299999999999997</c:v>
                </c:pt>
                <c:pt idx="28428">
                  <c:v>0.58099999999999996</c:v>
                </c:pt>
                <c:pt idx="28429">
                  <c:v>0.56799999999999995</c:v>
                </c:pt>
                <c:pt idx="28430">
                  <c:v>0.55700000000000005</c:v>
                </c:pt>
                <c:pt idx="28431">
                  <c:v>0.54600000000000004</c:v>
                </c:pt>
                <c:pt idx="28432">
                  <c:v>0.60299999999999998</c:v>
                </c:pt>
                <c:pt idx="28433">
                  <c:v>0.61399999999999999</c:v>
                </c:pt>
                <c:pt idx="28434">
                  <c:v>0.625</c:v>
                </c:pt>
                <c:pt idx="28435">
                  <c:v>0.61399999999999999</c:v>
                </c:pt>
                <c:pt idx="28436">
                  <c:v>0.60099999999999998</c:v>
                </c:pt>
                <c:pt idx="28437">
                  <c:v>0.58899999999999997</c:v>
                </c:pt>
                <c:pt idx="28438">
                  <c:v>0.57699999999999996</c:v>
                </c:pt>
                <c:pt idx="28439">
                  <c:v>0.56499999999999995</c:v>
                </c:pt>
                <c:pt idx="28440">
                  <c:v>0.55300000000000005</c:v>
                </c:pt>
                <c:pt idx="28441">
                  <c:v>0.54200000000000004</c:v>
                </c:pt>
                <c:pt idx="28442">
                  <c:v>0.53100000000000003</c:v>
                </c:pt>
                <c:pt idx="28443">
                  <c:v>0.52100000000000002</c:v>
                </c:pt>
                <c:pt idx="28444">
                  <c:v>0.67700000000000005</c:v>
                </c:pt>
                <c:pt idx="28445">
                  <c:v>0.60399999999999998</c:v>
                </c:pt>
                <c:pt idx="28446">
                  <c:v>0.629</c:v>
                </c:pt>
                <c:pt idx="28447">
                  <c:v>0.621</c:v>
                </c:pt>
                <c:pt idx="28448">
                  <c:v>0.60899999999999999</c:v>
                </c:pt>
                <c:pt idx="28449">
                  <c:v>0.59699999999999998</c:v>
                </c:pt>
                <c:pt idx="28450">
                  <c:v>0.58499999999999996</c:v>
                </c:pt>
                <c:pt idx="28451">
                  <c:v>0.57299999999999995</c:v>
                </c:pt>
                <c:pt idx="28452">
                  <c:v>0.56100000000000005</c:v>
                </c:pt>
                <c:pt idx="28453">
                  <c:v>0.54900000000000004</c:v>
                </c:pt>
                <c:pt idx="28454">
                  <c:v>0.53800000000000003</c:v>
                </c:pt>
                <c:pt idx="28455">
                  <c:v>0.51700000000000002</c:v>
                </c:pt>
                <c:pt idx="28456">
                  <c:v>0.50700000000000001</c:v>
                </c:pt>
                <c:pt idx="28457">
                  <c:v>0.67200000000000004</c:v>
                </c:pt>
                <c:pt idx="28458">
                  <c:v>0.61499999999999999</c:v>
                </c:pt>
                <c:pt idx="28459">
                  <c:v>0.628</c:v>
                </c:pt>
                <c:pt idx="28460">
                  <c:v>0.61699999999999999</c:v>
                </c:pt>
                <c:pt idx="28461">
                  <c:v>0.60499999999999998</c:v>
                </c:pt>
                <c:pt idx="28462">
                  <c:v>0.59299999999999997</c:v>
                </c:pt>
                <c:pt idx="28463">
                  <c:v>0.58099999999999996</c:v>
                </c:pt>
                <c:pt idx="28464">
                  <c:v>0.52400000000000002</c:v>
                </c:pt>
                <c:pt idx="28465">
                  <c:v>0.51400000000000001</c:v>
                </c:pt>
                <c:pt idx="28466">
                  <c:v>0.504</c:v>
                </c:pt>
                <c:pt idx="28467">
                  <c:v>0.66</c:v>
                </c:pt>
                <c:pt idx="28468">
                  <c:v>0.64300000000000002</c:v>
                </c:pt>
                <c:pt idx="28469">
                  <c:v>0.56399999999999995</c:v>
                </c:pt>
                <c:pt idx="28470">
                  <c:v>0.58699999999999997</c:v>
                </c:pt>
                <c:pt idx="28471">
                  <c:v>0.57699999999999996</c:v>
                </c:pt>
                <c:pt idx="28472">
                  <c:v>0.56699999999999995</c:v>
                </c:pt>
                <c:pt idx="28473">
                  <c:v>0.55800000000000005</c:v>
                </c:pt>
                <c:pt idx="28474">
                  <c:v>0.54800000000000004</c:v>
                </c:pt>
                <c:pt idx="28475">
                  <c:v>0.53800000000000003</c:v>
                </c:pt>
                <c:pt idx="28476">
                  <c:v>0.52800000000000002</c:v>
                </c:pt>
                <c:pt idx="28477">
                  <c:v>0.51800000000000002</c:v>
                </c:pt>
                <c:pt idx="28478">
                  <c:v>0.57299999999999995</c:v>
                </c:pt>
                <c:pt idx="28479">
                  <c:v>0.57399999999999995</c:v>
                </c:pt>
                <c:pt idx="28480">
                  <c:v>0.58299999999999996</c:v>
                </c:pt>
                <c:pt idx="28481">
                  <c:v>0.57299999999999995</c:v>
                </c:pt>
                <c:pt idx="28482">
                  <c:v>0.56399999999999995</c:v>
                </c:pt>
                <c:pt idx="28483">
                  <c:v>0.55400000000000005</c:v>
                </c:pt>
                <c:pt idx="28484">
                  <c:v>0.54400000000000004</c:v>
                </c:pt>
                <c:pt idx="28485">
                  <c:v>0.53400000000000003</c:v>
                </c:pt>
                <c:pt idx="28486">
                  <c:v>0.52400000000000002</c:v>
                </c:pt>
                <c:pt idx="28487">
                  <c:v>0.51500000000000001</c:v>
                </c:pt>
                <c:pt idx="28488">
                  <c:v>0.50600000000000001</c:v>
                </c:pt>
                <c:pt idx="28489">
                  <c:v>0.496</c:v>
                </c:pt>
                <c:pt idx="28490">
                  <c:v>0.65600000000000003</c:v>
                </c:pt>
                <c:pt idx="28491">
                  <c:v>0.64200000000000002</c:v>
                </c:pt>
                <c:pt idx="28492">
                  <c:v>0.58599999999999997</c:v>
                </c:pt>
                <c:pt idx="28493">
                  <c:v>0.57899999999999996</c:v>
                </c:pt>
                <c:pt idx="28494">
                  <c:v>0.56999999999999995</c:v>
                </c:pt>
                <c:pt idx="28495">
                  <c:v>0.56000000000000005</c:v>
                </c:pt>
                <c:pt idx="28496">
                  <c:v>0.55100000000000005</c:v>
                </c:pt>
                <c:pt idx="28497">
                  <c:v>0.54100000000000004</c:v>
                </c:pt>
                <c:pt idx="28498">
                  <c:v>0.53100000000000003</c:v>
                </c:pt>
                <c:pt idx="28499">
                  <c:v>0.52100000000000002</c:v>
                </c:pt>
                <c:pt idx="28500">
                  <c:v>0.51100000000000001</c:v>
                </c:pt>
                <c:pt idx="28501">
                  <c:v>0.49299999999999999</c:v>
                </c:pt>
                <c:pt idx="28502">
                  <c:v>0.48499999999999999</c:v>
                </c:pt>
                <c:pt idx="28503">
                  <c:v>0.65100000000000002</c:v>
                </c:pt>
                <c:pt idx="28504">
                  <c:v>0.63700000000000001</c:v>
                </c:pt>
                <c:pt idx="28505">
                  <c:v>0.58499999999999996</c:v>
                </c:pt>
                <c:pt idx="28506">
                  <c:v>0.57599999999999996</c:v>
                </c:pt>
                <c:pt idx="28507">
                  <c:v>0.56699999999999995</c:v>
                </c:pt>
                <c:pt idx="28508">
                  <c:v>0.55600000000000005</c:v>
                </c:pt>
                <c:pt idx="28509">
                  <c:v>0.54700000000000004</c:v>
                </c:pt>
                <c:pt idx="28510">
                  <c:v>0.499</c:v>
                </c:pt>
                <c:pt idx="28511">
                  <c:v>0.49</c:v>
                </c:pt>
                <c:pt idx="28512">
                  <c:v>0.48199999999999998</c:v>
                </c:pt>
                <c:pt idx="28513">
                  <c:v>0.63300000000000001</c:v>
                </c:pt>
                <c:pt idx="28514">
                  <c:v>0.58199999999999996</c:v>
                </c:pt>
                <c:pt idx="28515">
                  <c:v>0.89500000000000002</c:v>
                </c:pt>
                <c:pt idx="28516">
                  <c:v>0.83499999999999996</c:v>
                </c:pt>
                <c:pt idx="28517">
                  <c:v>0.84</c:v>
                </c:pt>
                <c:pt idx="28518">
                  <c:v>0.78600000000000003</c:v>
                </c:pt>
                <c:pt idx="28519">
                  <c:v>0.73899999999999999</c:v>
                </c:pt>
                <c:pt idx="28520">
                  <c:v>0.97899999999999998</c:v>
                </c:pt>
                <c:pt idx="28521">
                  <c:v>0.96099999999999997</c:v>
                </c:pt>
                <c:pt idx="28522">
                  <c:v>0.97299999999999998</c:v>
                </c:pt>
                <c:pt idx="28523">
                  <c:v>0.91700000000000004</c:v>
                </c:pt>
                <c:pt idx="28524">
                  <c:v>0.85899999999999999</c:v>
                </c:pt>
                <c:pt idx="28525">
                  <c:v>0.98899999999999999</c:v>
                </c:pt>
                <c:pt idx="28526">
                  <c:v>0.97099999999999997</c:v>
                </c:pt>
                <c:pt idx="28527">
                  <c:v>0.98099999999999998</c:v>
                </c:pt>
                <c:pt idx="28528">
                  <c:v>0.93300000000000005</c:v>
                </c:pt>
                <c:pt idx="28529">
                  <c:v>0.873</c:v>
                </c:pt>
                <c:pt idx="28530">
                  <c:v>0.98499999999999999</c:v>
                </c:pt>
                <c:pt idx="28531">
                  <c:v>0.95599999999999996</c:v>
                </c:pt>
                <c:pt idx="28532">
                  <c:v>0.97699999999999998</c:v>
                </c:pt>
                <c:pt idx="28533">
                  <c:v>0.91800000000000004</c:v>
                </c:pt>
                <c:pt idx="28534">
                  <c:v>0.85699999999999998</c:v>
                </c:pt>
                <c:pt idx="28535">
                  <c:v>0.876</c:v>
                </c:pt>
                <c:pt idx="28536">
                  <c:v>0.82099999999999995</c:v>
                </c:pt>
                <c:pt idx="28537">
                  <c:v>0.82</c:v>
                </c:pt>
                <c:pt idx="28538">
                  <c:v>0.77200000000000002</c:v>
                </c:pt>
                <c:pt idx="28539">
                  <c:v>0.72399999999999998</c:v>
                </c:pt>
                <c:pt idx="28540">
                  <c:v>0.96099999999999997</c:v>
                </c:pt>
                <c:pt idx="28541">
                  <c:v>0.98499999999999999</c:v>
                </c:pt>
                <c:pt idx="28542">
                  <c:v>0.98299999999999998</c:v>
                </c:pt>
                <c:pt idx="28543">
                  <c:v>0.93500000000000005</c:v>
                </c:pt>
                <c:pt idx="28544">
                  <c:v>0.87</c:v>
                </c:pt>
                <c:pt idx="28545">
                  <c:v>0.80800000000000005</c:v>
                </c:pt>
                <c:pt idx="28546">
                  <c:v>0.96699999999999997</c:v>
                </c:pt>
                <c:pt idx="28547">
                  <c:v>0.96099999999999997</c:v>
                </c:pt>
                <c:pt idx="28548">
                  <c:v>0.96299999999999997</c:v>
                </c:pt>
                <c:pt idx="28549">
                  <c:v>0.95699999999999996</c:v>
                </c:pt>
                <c:pt idx="28550">
                  <c:v>0.95199999999999996</c:v>
                </c:pt>
                <c:pt idx="28551">
                  <c:v>0.94699999999999995</c:v>
                </c:pt>
                <c:pt idx="28552">
                  <c:v>0.96199999999999997</c:v>
                </c:pt>
                <c:pt idx="28553">
                  <c:v>0.95699999999999996</c:v>
                </c:pt>
                <c:pt idx="28554">
                  <c:v>0.95799999999999996</c:v>
                </c:pt>
                <c:pt idx="28555">
                  <c:v>0.95199999999999996</c:v>
                </c:pt>
                <c:pt idx="28556">
                  <c:v>0.94699999999999995</c:v>
                </c:pt>
                <c:pt idx="28557">
                  <c:v>0.93799999999999994</c:v>
                </c:pt>
                <c:pt idx="28558">
                  <c:v>0.95799999999999996</c:v>
                </c:pt>
                <c:pt idx="28559">
                  <c:v>1</c:v>
                </c:pt>
                <c:pt idx="28560">
                  <c:v>0.95299999999999996</c:v>
                </c:pt>
                <c:pt idx="28561">
                  <c:v>0.99399999999999999</c:v>
                </c:pt>
                <c:pt idx="28562">
                  <c:v>0.96199999999999997</c:v>
                </c:pt>
                <c:pt idx="28563">
                  <c:v>0.89200000000000002</c:v>
                </c:pt>
                <c:pt idx="28564">
                  <c:v>0.92900000000000005</c:v>
                </c:pt>
                <c:pt idx="28565">
                  <c:v>0.86199999999999999</c:v>
                </c:pt>
                <c:pt idx="28566">
                  <c:v>0.86699999999999999</c:v>
                </c:pt>
                <c:pt idx="28567">
                  <c:v>0.80800000000000005</c:v>
                </c:pt>
                <c:pt idx="28568">
                  <c:v>0.78600000000000003</c:v>
                </c:pt>
                <c:pt idx="28569">
                  <c:v>0.75</c:v>
                </c:pt>
                <c:pt idx="28570">
                  <c:v>0.96399999999999997</c:v>
                </c:pt>
                <c:pt idx="28571">
                  <c:v>0.96299999999999997</c:v>
                </c:pt>
                <c:pt idx="28572">
                  <c:v>1.0049999999999999</c:v>
                </c:pt>
                <c:pt idx="28573">
                  <c:v>0.97399999999999998</c:v>
                </c:pt>
                <c:pt idx="28574">
                  <c:v>0.90700000000000003</c:v>
                </c:pt>
                <c:pt idx="28575">
                  <c:v>0.84199999999999997</c:v>
                </c:pt>
                <c:pt idx="28576">
                  <c:v>0.96699999999999997</c:v>
                </c:pt>
                <c:pt idx="28577">
                  <c:v>0.96199999999999997</c:v>
                </c:pt>
                <c:pt idx="28578">
                  <c:v>0.96399999999999997</c:v>
                </c:pt>
                <c:pt idx="28579">
                  <c:v>0.95799999999999996</c:v>
                </c:pt>
                <c:pt idx="28580">
                  <c:v>0.95399999999999996</c:v>
                </c:pt>
                <c:pt idx="28581">
                  <c:v>0.96199999999999997</c:v>
                </c:pt>
                <c:pt idx="28582">
                  <c:v>0.96199999999999997</c:v>
                </c:pt>
                <c:pt idx="28583">
                  <c:v>0.95699999999999996</c:v>
                </c:pt>
                <c:pt idx="28584">
                  <c:v>0.95899999999999996</c:v>
                </c:pt>
                <c:pt idx="28585">
                  <c:v>0.95299999999999996</c:v>
                </c:pt>
                <c:pt idx="28586">
                  <c:v>0.94799999999999995</c:v>
                </c:pt>
                <c:pt idx="28587">
                  <c:v>0.94499999999999995</c:v>
                </c:pt>
                <c:pt idx="28588">
                  <c:v>0.95799999999999996</c:v>
                </c:pt>
                <c:pt idx="28589">
                  <c:v>1</c:v>
                </c:pt>
                <c:pt idx="28590">
                  <c:v>0.95299999999999996</c:v>
                </c:pt>
                <c:pt idx="28591">
                  <c:v>0.99399999999999999</c:v>
                </c:pt>
                <c:pt idx="28592">
                  <c:v>0.95799999999999996</c:v>
                </c:pt>
                <c:pt idx="28593">
                  <c:v>0.88900000000000001</c:v>
                </c:pt>
                <c:pt idx="28594">
                  <c:v>0.90900000000000003</c:v>
                </c:pt>
                <c:pt idx="28595">
                  <c:v>0.84699999999999998</c:v>
                </c:pt>
                <c:pt idx="28596">
                  <c:v>0.84899999999999998</c:v>
                </c:pt>
                <c:pt idx="28597">
                  <c:v>0.79400000000000004</c:v>
                </c:pt>
                <c:pt idx="28598">
                  <c:v>0.74199999999999999</c:v>
                </c:pt>
                <c:pt idx="28599">
                  <c:v>0.71899999999999997</c:v>
                </c:pt>
                <c:pt idx="28600">
                  <c:v>0.96799999999999997</c:v>
                </c:pt>
                <c:pt idx="28601">
                  <c:v>0.95399999999999996</c:v>
                </c:pt>
                <c:pt idx="28602">
                  <c:v>0.96399999999999997</c:v>
                </c:pt>
                <c:pt idx="28603">
                  <c:v>0.97699999999999998</c:v>
                </c:pt>
                <c:pt idx="28604">
                  <c:v>0.95399999999999996</c:v>
                </c:pt>
                <c:pt idx="28605">
                  <c:v>0.91200000000000003</c:v>
                </c:pt>
                <c:pt idx="28606">
                  <c:v>0.81299999999999994</c:v>
                </c:pt>
                <c:pt idx="28607">
                  <c:v>0.96499999999999997</c:v>
                </c:pt>
                <c:pt idx="28608">
                  <c:v>0.86299999999999999</c:v>
                </c:pt>
                <c:pt idx="28609">
                  <c:v>0.96099999999999997</c:v>
                </c:pt>
                <c:pt idx="28610">
                  <c:v>0.86099999999999999</c:v>
                </c:pt>
                <c:pt idx="28611">
                  <c:v>0.95699999999999996</c:v>
                </c:pt>
                <c:pt idx="28612">
                  <c:v>0.96399999999999997</c:v>
                </c:pt>
                <c:pt idx="28613">
                  <c:v>0.96</c:v>
                </c:pt>
                <c:pt idx="28614">
                  <c:v>0.96099999999999997</c:v>
                </c:pt>
                <c:pt idx="28615">
                  <c:v>0.95499999999999996</c:v>
                </c:pt>
                <c:pt idx="28616">
                  <c:v>0.95799999999999996</c:v>
                </c:pt>
                <c:pt idx="28617">
                  <c:v>0.95099999999999996</c:v>
                </c:pt>
                <c:pt idx="28618">
                  <c:v>0.95699999999999996</c:v>
                </c:pt>
                <c:pt idx="28619">
                  <c:v>0.999</c:v>
                </c:pt>
                <c:pt idx="28620">
                  <c:v>0.95199999999999996</c:v>
                </c:pt>
                <c:pt idx="28621">
                  <c:v>0.99299999999999999</c:v>
                </c:pt>
                <c:pt idx="28622">
                  <c:v>0.995</c:v>
                </c:pt>
                <c:pt idx="28623">
                  <c:v>0.95399999999999996</c:v>
                </c:pt>
                <c:pt idx="28624">
                  <c:v>0.88500000000000001</c:v>
                </c:pt>
                <c:pt idx="28625">
                  <c:v>0.82599999999999996</c:v>
                </c:pt>
                <c:pt idx="28626">
                  <c:v>0.82699999999999996</c:v>
                </c:pt>
                <c:pt idx="28627">
                  <c:v>0.77500000000000002</c:v>
                </c:pt>
                <c:pt idx="28628">
                  <c:v>0.79</c:v>
                </c:pt>
                <c:pt idx="28629">
                  <c:v>0.72499999999999998</c:v>
                </c:pt>
                <c:pt idx="28630">
                  <c:v>0.56999999999999995</c:v>
                </c:pt>
                <c:pt idx="28631">
                  <c:v>0.56599999999999995</c:v>
                </c:pt>
                <c:pt idx="28632">
                  <c:v>0.59599999999999997</c:v>
                </c:pt>
                <c:pt idx="28633">
                  <c:v>0.55700000000000005</c:v>
                </c:pt>
                <c:pt idx="28634">
                  <c:v>0.54600000000000004</c:v>
                </c:pt>
                <c:pt idx="28635">
                  <c:v>0.53600000000000003</c:v>
                </c:pt>
                <c:pt idx="28636">
                  <c:v>0.64400000000000002</c:v>
                </c:pt>
                <c:pt idx="28637">
                  <c:v>0.59199999999999997</c:v>
                </c:pt>
                <c:pt idx="28638">
                  <c:v>0.58199999999999996</c:v>
                </c:pt>
                <c:pt idx="28639">
                  <c:v>0.61099999999999999</c:v>
                </c:pt>
                <c:pt idx="28640">
                  <c:v>0.59899999999999998</c:v>
                </c:pt>
                <c:pt idx="28641">
                  <c:v>0.58599999999999997</c:v>
                </c:pt>
                <c:pt idx="28642">
                  <c:v>0.57499999999999996</c:v>
                </c:pt>
                <c:pt idx="28643">
                  <c:v>0.56399999999999995</c:v>
                </c:pt>
                <c:pt idx="28644">
                  <c:v>0.55300000000000005</c:v>
                </c:pt>
                <c:pt idx="28645">
                  <c:v>0.54200000000000004</c:v>
                </c:pt>
                <c:pt idx="28646">
                  <c:v>0.53200000000000003</c:v>
                </c:pt>
                <c:pt idx="28647">
                  <c:v>0.52200000000000002</c:v>
                </c:pt>
                <c:pt idx="28648">
                  <c:v>0.67200000000000004</c:v>
                </c:pt>
                <c:pt idx="28649">
                  <c:v>0.58799999999999997</c:v>
                </c:pt>
                <c:pt idx="28650">
                  <c:v>0.59599999999999997</c:v>
                </c:pt>
                <c:pt idx="28651">
                  <c:v>0.60699999999999998</c:v>
                </c:pt>
                <c:pt idx="28652">
                  <c:v>0.59499999999999997</c:v>
                </c:pt>
                <c:pt idx="28653">
                  <c:v>0.58299999999999996</c:v>
                </c:pt>
                <c:pt idx="28654">
                  <c:v>0.57099999999999995</c:v>
                </c:pt>
                <c:pt idx="28655">
                  <c:v>0.56000000000000005</c:v>
                </c:pt>
                <c:pt idx="28656">
                  <c:v>0.54900000000000004</c:v>
                </c:pt>
                <c:pt idx="28657">
                  <c:v>0.53900000000000003</c:v>
                </c:pt>
                <c:pt idx="28658">
                  <c:v>0.52900000000000003</c:v>
                </c:pt>
                <c:pt idx="28659">
                  <c:v>0.51900000000000002</c:v>
                </c:pt>
                <c:pt idx="28660">
                  <c:v>0.50900000000000001</c:v>
                </c:pt>
                <c:pt idx="28661">
                  <c:v>0.66800000000000004</c:v>
                </c:pt>
                <c:pt idx="28662">
                  <c:v>0.59</c:v>
                </c:pt>
                <c:pt idx="28663">
                  <c:v>0.61099999999999999</c:v>
                </c:pt>
                <c:pt idx="28664">
                  <c:v>0.60299999999999998</c:v>
                </c:pt>
                <c:pt idx="28665">
                  <c:v>0.57899999999999996</c:v>
                </c:pt>
                <c:pt idx="28666">
                  <c:v>0.55600000000000005</c:v>
                </c:pt>
                <c:pt idx="28667">
                  <c:v>0.53500000000000003</c:v>
                </c:pt>
                <c:pt idx="28668">
                  <c:v>0.52500000000000002</c:v>
                </c:pt>
                <c:pt idx="28669">
                  <c:v>0.51500000000000001</c:v>
                </c:pt>
                <c:pt idx="28670">
                  <c:v>0.50600000000000001</c:v>
                </c:pt>
                <c:pt idx="28671">
                  <c:v>0.71299999999999997</c:v>
                </c:pt>
                <c:pt idx="28672">
                  <c:v>0.624</c:v>
                </c:pt>
                <c:pt idx="28673">
                  <c:v>0.64800000000000002</c:v>
                </c:pt>
                <c:pt idx="28674">
                  <c:v>0.58399999999999996</c:v>
                </c:pt>
                <c:pt idx="28675">
                  <c:v>0.57199999999999995</c:v>
                </c:pt>
                <c:pt idx="28676">
                  <c:v>0.56000000000000005</c:v>
                </c:pt>
                <c:pt idx="28677">
                  <c:v>0.73499999999999999</c:v>
                </c:pt>
                <c:pt idx="28678">
                  <c:v>0.68700000000000006</c:v>
                </c:pt>
                <c:pt idx="28679">
                  <c:v>0.63100000000000001</c:v>
                </c:pt>
                <c:pt idx="28680">
                  <c:v>0.65600000000000003</c:v>
                </c:pt>
                <c:pt idx="28681">
                  <c:v>0.63300000000000001</c:v>
                </c:pt>
                <c:pt idx="28682">
                  <c:v>0.61899999999999999</c:v>
                </c:pt>
                <c:pt idx="28683">
                  <c:v>0.60599999999999998</c:v>
                </c:pt>
                <c:pt idx="28684">
                  <c:v>0.59299999999999997</c:v>
                </c:pt>
                <c:pt idx="28685">
                  <c:v>0.57999999999999996</c:v>
                </c:pt>
                <c:pt idx="28686">
                  <c:v>0.56799999999999995</c:v>
                </c:pt>
                <c:pt idx="28687">
                  <c:v>0.55600000000000005</c:v>
                </c:pt>
                <c:pt idx="28688">
                  <c:v>0.54500000000000004</c:v>
                </c:pt>
                <c:pt idx="28689">
                  <c:v>0.70299999999999996</c:v>
                </c:pt>
                <c:pt idx="28690">
                  <c:v>0.66300000000000003</c:v>
                </c:pt>
                <c:pt idx="28691">
                  <c:v>0.63800000000000001</c:v>
                </c:pt>
                <c:pt idx="28692">
                  <c:v>0.64100000000000001</c:v>
                </c:pt>
                <c:pt idx="28693">
                  <c:v>0.628</c:v>
                </c:pt>
                <c:pt idx="28694">
                  <c:v>0.61399999999999999</c:v>
                </c:pt>
                <c:pt idx="28695">
                  <c:v>0.60099999999999998</c:v>
                </c:pt>
                <c:pt idx="28696">
                  <c:v>0.58899999999999997</c:v>
                </c:pt>
                <c:pt idx="28697">
                  <c:v>0.57599999999999996</c:v>
                </c:pt>
                <c:pt idx="28698">
                  <c:v>0.56399999999999995</c:v>
                </c:pt>
                <c:pt idx="28699">
                  <c:v>0.55200000000000005</c:v>
                </c:pt>
                <c:pt idx="28700">
                  <c:v>0.54100000000000004</c:v>
                </c:pt>
                <c:pt idx="28701">
                  <c:v>0.53</c:v>
                </c:pt>
                <c:pt idx="28702">
                  <c:v>0.67300000000000004</c:v>
                </c:pt>
                <c:pt idx="28703">
                  <c:v>0.67800000000000005</c:v>
                </c:pt>
                <c:pt idx="28704">
                  <c:v>0.64600000000000002</c:v>
                </c:pt>
                <c:pt idx="28705">
                  <c:v>0.63700000000000001</c:v>
                </c:pt>
                <c:pt idx="28706">
                  <c:v>0.61</c:v>
                </c:pt>
                <c:pt idx="28707">
                  <c:v>0.58499999999999996</c:v>
                </c:pt>
                <c:pt idx="28708">
                  <c:v>0.56000000000000005</c:v>
                </c:pt>
                <c:pt idx="28709">
                  <c:v>0.54800000000000004</c:v>
                </c:pt>
                <c:pt idx="28710">
                  <c:v>0.53700000000000003</c:v>
                </c:pt>
                <c:pt idx="28711">
                  <c:v>0.52600000000000002</c:v>
                </c:pt>
                <c:pt idx="28712">
                  <c:v>0.626</c:v>
                </c:pt>
                <c:pt idx="28713">
                  <c:v>0.61899999999999999</c:v>
                </c:pt>
                <c:pt idx="28714">
                  <c:v>0.64200000000000002</c:v>
                </c:pt>
                <c:pt idx="28715">
                  <c:v>0.58099999999999996</c:v>
                </c:pt>
                <c:pt idx="28716">
                  <c:v>0.56899999999999995</c:v>
                </c:pt>
                <c:pt idx="28717">
                  <c:v>0.55700000000000005</c:v>
                </c:pt>
                <c:pt idx="28718">
                  <c:v>0.73099999999999998</c:v>
                </c:pt>
                <c:pt idx="28719">
                  <c:v>0.61099999999999999</c:v>
                </c:pt>
                <c:pt idx="28720">
                  <c:v>0.625</c:v>
                </c:pt>
                <c:pt idx="28721">
                  <c:v>0.65</c:v>
                </c:pt>
                <c:pt idx="28722">
                  <c:v>0.629</c:v>
                </c:pt>
                <c:pt idx="28723">
                  <c:v>0.61499999999999999</c:v>
                </c:pt>
                <c:pt idx="28724">
                  <c:v>0.60199999999999998</c:v>
                </c:pt>
                <c:pt idx="28725">
                  <c:v>0.59</c:v>
                </c:pt>
                <c:pt idx="28726">
                  <c:v>0.57699999999999996</c:v>
                </c:pt>
                <c:pt idx="28727">
                  <c:v>0.56499999999999995</c:v>
                </c:pt>
                <c:pt idx="28728">
                  <c:v>0.55300000000000005</c:v>
                </c:pt>
                <c:pt idx="28729">
                  <c:v>0.54200000000000004</c:v>
                </c:pt>
                <c:pt idx="28730">
                  <c:v>0.69899999999999995</c:v>
                </c:pt>
                <c:pt idx="28731">
                  <c:v>0.61</c:v>
                </c:pt>
                <c:pt idx="28732">
                  <c:v>0.63300000000000001</c:v>
                </c:pt>
                <c:pt idx="28733">
                  <c:v>0.63800000000000001</c:v>
                </c:pt>
                <c:pt idx="28734">
                  <c:v>0.624</c:v>
                </c:pt>
                <c:pt idx="28735">
                  <c:v>0.61099999999999999</c:v>
                </c:pt>
                <c:pt idx="28736">
                  <c:v>0.59799999999999998</c:v>
                </c:pt>
                <c:pt idx="28737">
                  <c:v>0.58599999999999997</c:v>
                </c:pt>
                <c:pt idx="28738">
                  <c:v>0.57299999999999995</c:v>
                </c:pt>
                <c:pt idx="28739">
                  <c:v>0.56100000000000005</c:v>
                </c:pt>
                <c:pt idx="28740">
                  <c:v>0.54900000000000004</c:v>
                </c:pt>
                <c:pt idx="28741">
                  <c:v>0.53800000000000003</c:v>
                </c:pt>
                <c:pt idx="28742">
                  <c:v>0.52700000000000002</c:v>
                </c:pt>
                <c:pt idx="28743">
                  <c:v>0.71</c:v>
                </c:pt>
                <c:pt idx="28744">
                  <c:v>0.61499999999999999</c:v>
                </c:pt>
                <c:pt idx="28745">
                  <c:v>0.64300000000000002</c:v>
                </c:pt>
                <c:pt idx="28746">
                  <c:v>0.63300000000000001</c:v>
                </c:pt>
                <c:pt idx="28747">
                  <c:v>0.60699999999999998</c:v>
                </c:pt>
                <c:pt idx="28748">
                  <c:v>0.58199999999999996</c:v>
                </c:pt>
                <c:pt idx="28749">
                  <c:v>0.55700000000000005</c:v>
                </c:pt>
                <c:pt idx="28750">
                  <c:v>0.54600000000000004</c:v>
                </c:pt>
                <c:pt idx="28751">
                  <c:v>0.53500000000000003</c:v>
                </c:pt>
                <c:pt idx="28752">
                  <c:v>0.52400000000000002</c:v>
                </c:pt>
                <c:pt idx="28753">
                  <c:v>0.60899999999999999</c:v>
                </c:pt>
                <c:pt idx="28754">
                  <c:v>0.59499999999999997</c:v>
                </c:pt>
                <c:pt idx="28755">
                  <c:v>0.622</c:v>
                </c:pt>
                <c:pt idx="28756">
                  <c:v>0.57399999999999995</c:v>
                </c:pt>
                <c:pt idx="28757">
                  <c:v>0.56299999999999994</c:v>
                </c:pt>
                <c:pt idx="28758">
                  <c:v>0.55100000000000005</c:v>
                </c:pt>
                <c:pt idx="28759">
                  <c:v>0.69299999999999995</c:v>
                </c:pt>
                <c:pt idx="28760">
                  <c:v>0.59199999999999997</c:v>
                </c:pt>
                <c:pt idx="28761">
                  <c:v>0.60599999999999998</c:v>
                </c:pt>
                <c:pt idx="28762">
                  <c:v>0.63200000000000001</c:v>
                </c:pt>
                <c:pt idx="28763">
                  <c:v>0.62</c:v>
                </c:pt>
                <c:pt idx="28764">
                  <c:v>0.60799999999999998</c:v>
                </c:pt>
                <c:pt idx="28765">
                  <c:v>0.59499999999999997</c:v>
                </c:pt>
                <c:pt idx="28766">
                  <c:v>0.58299999999999996</c:v>
                </c:pt>
                <c:pt idx="28767">
                  <c:v>0.56999999999999995</c:v>
                </c:pt>
                <c:pt idx="28768">
                  <c:v>0.55900000000000005</c:v>
                </c:pt>
                <c:pt idx="28769">
                  <c:v>0.54800000000000004</c:v>
                </c:pt>
                <c:pt idx="28770">
                  <c:v>0.53700000000000003</c:v>
                </c:pt>
                <c:pt idx="28771">
                  <c:v>0.66500000000000004</c:v>
                </c:pt>
                <c:pt idx="28772">
                  <c:v>0.60299999999999998</c:v>
                </c:pt>
                <c:pt idx="28773">
                  <c:v>0.61599999999999999</c:v>
                </c:pt>
                <c:pt idx="28774">
                  <c:v>0.628</c:v>
                </c:pt>
                <c:pt idx="28775">
                  <c:v>0.61599999999999999</c:v>
                </c:pt>
                <c:pt idx="28776">
                  <c:v>0.60399999999999998</c:v>
                </c:pt>
                <c:pt idx="28777">
                  <c:v>0.59099999999999997</c:v>
                </c:pt>
                <c:pt idx="28778">
                  <c:v>0.57899999999999996</c:v>
                </c:pt>
                <c:pt idx="28779">
                  <c:v>0.56699999999999995</c:v>
                </c:pt>
                <c:pt idx="28780">
                  <c:v>0.55500000000000005</c:v>
                </c:pt>
                <c:pt idx="28781">
                  <c:v>0.54400000000000004</c:v>
                </c:pt>
                <c:pt idx="28782">
                  <c:v>0.53300000000000003</c:v>
                </c:pt>
                <c:pt idx="28783">
                  <c:v>0.52200000000000002</c:v>
                </c:pt>
                <c:pt idx="28784">
                  <c:v>0.67900000000000005</c:v>
                </c:pt>
                <c:pt idx="28785">
                  <c:v>0.60599999999999998</c:v>
                </c:pt>
                <c:pt idx="28786">
                  <c:v>0.63100000000000001</c:v>
                </c:pt>
                <c:pt idx="28787">
                  <c:v>0.623</c:v>
                </c:pt>
                <c:pt idx="28788">
                  <c:v>0.6</c:v>
                </c:pt>
                <c:pt idx="28789">
                  <c:v>0.57499999999999996</c:v>
                </c:pt>
                <c:pt idx="28790">
                  <c:v>0.55100000000000005</c:v>
                </c:pt>
                <c:pt idx="28791">
                  <c:v>0.54</c:v>
                </c:pt>
                <c:pt idx="28792">
                  <c:v>0.52900000000000003</c:v>
                </c:pt>
                <c:pt idx="28793">
                  <c:v>0.51900000000000002</c:v>
                </c:pt>
                <c:pt idx="28794">
                  <c:v>0.58099999999999996</c:v>
                </c:pt>
                <c:pt idx="28795">
                  <c:v>0.55700000000000005</c:v>
                </c:pt>
                <c:pt idx="28796">
                  <c:v>0.57599999999999996</c:v>
                </c:pt>
                <c:pt idx="28797">
                  <c:v>0.54300000000000004</c:v>
                </c:pt>
                <c:pt idx="28798">
                  <c:v>0.53300000000000003</c:v>
                </c:pt>
                <c:pt idx="28799">
                  <c:v>0.52300000000000002</c:v>
                </c:pt>
                <c:pt idx="28800">
                  <c:v>0.59099999999999997</c:v>
                </c:pt>
                <c:pt idx="28801">
                  <c:v>0.57799999999999996</c:v>
                </c:pt>
                <c:pt idx="28802">
                  <c:v>0.56599999999999995</c:v>
                </c:pt>
                <c:pt idx="28803">
                  <c:v>0.58899999999999997</c:v>
                </c:pt>
                <c:pt idx="28804">
                  <c:v>0.57899999999999996</c:v>
                </c:pt>
                <c:pt idx="28805">
                  <c:v>0.56899999999999995</c:v>
                </c:pt>
                <c:pt idx="28806">
                  <c:v>0.56000000000000005</c:v>
                </c:pt>
                <c:pt idx="28807">
                  <c:v>0.55000000000000004</c:v>
                </c:pt>
                <c:pt idx="28808">
                  <c:v>0.53900000000000003</c:v>
                </c:pt>
                <c:pt idx="28809">
                  <c:v>0.52900000000000003</c:v>
                </c:pt>
                <c:pt idx="28810">
                  <c:v>0.52</c:v>
                </c:pt>
                <c:pt idx="28811">
                  <c:v>0.51</c:v>
                </c:pt>
                <c:pt idx="28812">
                  <c:v>0.58699999999999997</c:v>
                </c:pt>
                <c:pt idx="28813">
                  <c:v>0.57399999999999995</c:v>
                </c:pt>
                <c:pt idx="28814">
                  <c:v>0.57599999999999996</c:v>
                </c:pt>
                <c:pt idx="28815">
                  <c:v>0.58499999999999996</c:v>
                </c:pt>
                <c:pt idx="28816">
                  <c:v>0.57499999999999996</c:v>
                </c:pt>
                <c:pt idx="28817">
                  <c:v>0.56599999999999995</c:v>
                </c:pt>
                <c:pt idx="28818">
                  <c:v>0.55600000000000005</c:v>
                </c:pt>
                <c:pt idx="28819">
                  <c:v>0.54600000000000004</c:v>
                </c:pt>
                <c:pt idx="28820">
                  <c:v>0.53600000000000003</c:v>
                </c:pt>
                <c:pt idx="28821">
                  <c:v>0.52600000000000002</c:v>
                </c:pt>
                <c:pt idx="28822">
                  <c:v>0.51600000000000001</c:v>
                </c:pt>
                <c:pt idx="28823">
                  <c:v>0.50700000000000001</c:v>
                </c:pt>
                <c:pt idx="28824">
                  <c:v>0.497</c:v>
                </c:pt>
                <c:pt idx="28825">
                  <c:v>0.65800000000000003</c:v>
                </c:pt>
                <c:pt idx="28826">
                  <c:v>0.64300000000000002</c:v>
                </c:pt>
                <c:pt idx="28827">
                  <c:v>0.58799999999999997</c:v>
                </c:pt>
                <c:pt idx="28828">
                  <c:v>0.58099999999999996</c:v>
                </c:pt>
                <c:pt idx="28829">
                  <c:v>0.56200000000000006</c:v>
                </c:pt>
                <c:pt idx="28830">
                  <c:v>0.54200000000000004</c:v>
                </c:pt>
                <c:pt idx="28831">
                  <c:v>0.52200000000000002</c:v>
                </c:pt>
                <c:pt idx="28832">
                  <c:v>0.51300000000000001</c:v>
                </c:pt>
                <c:pt idx="28833">
                  <c:v>0.503</c:v>
                </c:pt>
                <c:pt idx="28834">
                  <c:v>0.49399999999999999</c:v>
                </c:pt>
                <c:pt idx="28835">
                  <c:v>0.56999999999999995</c:v>
                </c:pt>
                <c:pt idx="28836">
                  <c:v>0.56599999999999995</c:v>
                </c:pt>
                <c:pt idx="28837">
                  <c:v>0.59599999999999997</c:v>
                </c:pt>
                <c:pt idx="28838">
                  <c:v>0.64400000000000002</c:v>
                </c:pt>
                <c:pt idx="28839">
                  <c:v>0.59199999999999997</c:v>
                </c:pt>
                <c:pt idx="28840">
                  <c:v>0.58299999999999996</c:v>
                </c:pt>
                <c:pt idx="28841">
                  <c:v>0.61099999999999999</c:v>
                </c:pt>
                <c:pt idx="28842">
                  <c:v>0.59899999999999998</c:v>
                </c:pt>
                <c:pt idx="28843">
                  <c:v>0.58699999999999997</c:v>
                </c:pt>
                <c:pt idx="28844">
                  <c:v>0.57499999999999996</c:v>
                </c:pt>
                <c:pt idx="28845">
                  <c:v>0.56399999999999995</c:v>
                </c:pt>
                <c:pt idx="28846">
                  <c:v>0.55300000000000005</c:v>
                </c:pt>
                <c:pt idx="28847">
                  <c:v>0.54300000000000004</c:v>
                </c:pt>
                <c:pt idx="28848">
                  <c:v>0.53200000000000003</c:v>
                </c:pt>
                <c:pt idx="28849">
                  <c:v>0.52200000000000002</c:v>
                </c:pt>
                <c:pt idx="28850">
                  <c:v>0.67200000000000004</c:v>
                </c:pt>
                <c:pt idx="28851">
                  <c:v>0.58799999999999997</c:v>
                </c:pt>
                <c:pt idx="28852">
                  <c:v>0.59699999999999998</c:v>
                </c:pt>
                <c:pt idx="28853">
                  <c:v>0.60699999999999998</c:v>
                </c:pt>
                <c:pt idx="28854">
                  <c:v>0.59499999999999997</c:v>
                </c:pt>
                <c:pt idx="28855">
                  <c:v>0.58299999999999996</c:v>
                </c:pt>
                <c:pt idx="28856">
                  <c:v>0.57099999999999995</c:v>
                </c:pt>
                <c:pt idx="28857">
                  <c:v>0.56000000000000005</c:v>
                </c:pt>
                <c:pt idx="28858">
                  <c:v>0.55000000000000004</c:v>
                </c:pt>
                <c:pt idx="28859">
                  <c:v>0.53900000000000003</c:v>
                </c:pt>
                <c:pt idx="28860">
                  <c:v>0.52900000000000003</c:v>
                </c:pt>
                <c:pt idx="28861">
                  <c:v>0.51900000000000002</c:v>
                </c:pt>
                <c:pt idx="28862">
                  <c:v>0.50900000000000001</c:v>
                </c:pt>
                <c:pt idx="28863">
                  <c:v>0.66800000000000004</c:v>
                </c:pt>
                <c:pt idx="28864">
                  <c:v>0.59</c:v>
                </c:pt>
                <c:pt idx="28865">
                  <c:v>0.61199999999999999</c:v>
                </c:pt>
                <c:pt idx="28866">
                  <c:v>0.60299999999999998</c:v>
                </c:pt>
                <c:pt idx="28867">
                  <c:v>0.55700000000000005</c:v>
                </c:pt>
                <c:pt idx="28868">
                  <c:v>0.53500000000000003</c:v>
                </c:pt>
                <c:pt idx="28869">
                  <c:v>0.52500000000000002</c:v>
                </c:pt>
                <c:pt idx="28870">
                  <c:v>0.51500000000000001</c:v>
                </c:pt>
                <c:pt idx="28871">
                  <c:v>0.50600000000000001</c:v>
                </c:pt>
                <c:pt idx="28872">
                  <c:v>0.71299999999999997</c:v>
                </c:pt>
                <c:pt idx="28873">
                  <c:v>0.625</c:v>
                </c:pt>
                <c:pt idx="28874">
                  <c:v>0.64900000000000002</c:v>
                </c:pt>
                <c:pt idx="28875">
                  <c:v>0.73599999999999999</c:v>
                </c:pt>
                <c:pt idx="28876">
                  <c:v>0.68799999999999994</c:v>
                </c:pt>
                <c:pt idx="28877">
                  <c:v>0.63100000000000001</c:v>
                </c:pt>
                <c:pt idx="28878">
                  <c:v>0.65600000000000003</c:v>
                </c:pt>
                <c:pt idx="28879">
                  <c:v>0.63300000000000001</c:v>
                </c:pt>
                <c:pt idx="28880">
                  <c:v>0.61899999999999999</c:v>
                </c:pt>
                <c:pt idx="28881">
                  <c:v>0.60599999999999998</c:v>
                </c:pt>
                <c:pt idx="28882">
                  <c:v>0.59299999999999997</c:v>
                </c:pt>
                <c:pt idx="28883">
                  <c:v>0.57999999999999996</c:v>
                </c:pt>
                <c:pt idx="28884">
                  <c:v>0.56799999999999995</c:v>
                </c:pt>
                <c:pt idx="28885">
                  <c:v>0.55700000000000005</c:v>
                </c:pt>
                <c:pt idx="28886">
                  <c:v>0.54500000000000004</c:v>
                </c:pt>
                <c:pt idx="28887">
                  <c:v>0.70399999999999996</c:v>
                </c:pt>
                <c:pt idx="28888">
                  <c:v>0.66300000000000003</c:v>
                </c:pt>
                <c:pt idx="28889">
                  <c:v>0.63900000000000001</c:v>
                </c:pt>
                <c:pt idx="28890">
                  <c:v>0.64200000000000002</c:v>
                </c:pt>
                <c:pt idx="28891">
                  <c:v>0.628</c:v>
                </c:pt>
                <c:pt idx="28892">
                  <c:v>0.61499999999999999</c:v>
                </c:pt>
                <c:pt idx="28893">
                  <c:v>0.60199999999999998</c:v>
                </c:pt>
                <c:pt idx="28894">
                  <c:v>0.58899999999999997</c:v>
                </c:pt>
                <c:pt idx="28895">
                  <c:v>0.57699999999999996</c:v>
                </c:pt>
                <c:pt idx="28896">
                  <c:v>0.56399999999999995</c:v>
                </c:pt>
                <c:pt idx="28897">
                  <c:v>0.55300000000000005</c:v>
                </c:pt>
                <c:pt idx="28898">
                  <c:v>0.54100000000000004</c:v>
                </c:pt>
                <c:pt idx="28899">
                  <c:v>0.53100000000000003</c:v>
                </c:pt>
                <c:pt idx="28900">
                  <c:v>0.67300000000000004</c:v>
                </c:pt>
                <c:pt idx="28901">
                  <c:v>0.67800000000000005</c:v>
                </c:pt>
                <c:pt idx="28902">
                  <c:v>0.64700000000000002</c:v>
                </c:pt>
                <c:pt idx="28903">
                  <c:v>0.63800000000000001</c:v>
                </c:pt>
                <c:pt idx="28904">
                  <c:v>0.58499999999999996</c:v>
                </c:pt>
                <c:pt idx="28905">
                  <c:v>0.56000000000000005</c:v>
                </c:pt>
                <c:pt idx="28906">
                  <c:v>0.54900000000000004</c:v>
                </c:pt>
                <c:pt idx="28907">
                  <c:v>0.53800000000000003</c:v>
                </c:pt>
                <c:pt idx="28908">
                  <c:v>0.52700000000000002</c:v>
                </c:pt>
                <c:pt idx="28909">
                  <c:v>0.626</c:v>
                </c:pt>
                <c:pt idx="28910">
                  <c:v>0.62</c:v>
                </c:pt>
                <c:pt idx="28911">
                  <c:v>0.64300000000000002</c:v>
                </c:pt>
                <c:pt idx="28912">
                  <c:v>0.73199999999999998</c:v>
                </c:pt>
                <c:pt idx="28913">
                  <c:v>0.61199999999999999</c:v>
                </c:pt>
                <c:pt idx="28914">
                  <c:v>0.626</c:v>
                </c:pt>
                <c:pt idx="28915">
                  <c:v>0.65</c:v>
                </c:pt>
                <c:pt idx="28916">
                  <c:v>0.629</c:v>
                </c:pt>
                <c:pt idx="28917">
                  <c:v>0.61599999999999999</c:v>
                </c:pt>
                <c:pt idx="28918">
                  <c:v>0.60299999999999998</c:v>
                </c:pt>
                <c:pt idx="28919">
                  <c:v>0.59</c:v>
                </c:pt>
                <c:pt idx="28920">
                  <c:v>0.57699999999999996</c:v>
                </c:pt>
                <c:pt idx="28921">
                  <c:v>0.56499999999999995</c:v>
                </c:pt>
                <c:pt idx="28922">
                  <c:v>0.55400000000000005</c:v>
                </c:pt>
                <c:pt idx="28923">
                  <c:v>0.54200000000000004</c:v>
                </c:pt>
                <c:pt idx="28924">
                  <c:v>0.7</c:v>
                </c:pt>
                <c:pt idx="28925">
                  <c:v>0.61</c:v>
                </c:pt>
                <c:pt idx="28926">
                  <c:v>0.63300000000000001</c:v>
                </c:pt>
                <c:pt idx="28927">
                  <c:v>0.63800000000000001</c:v>
                </c:pt>
                <c:pt idx="28928">
                  <c:v>0.625</c:v>
                </c:pt>
                <c:pt idx="28929">
                  <c:v>0.61199999999999999</c:v>
                </c:pt>
                <c:pt idx="28930">
                  <c:v>0.59899999999999998</c:v>
                </c:pt>
                <c:pt idx="28931">
                  <c:v>0.58599999999999997</c:v>
                </c:pt>
                <c:pt idx="28932">
                  <c:v>0.57299999999999995</c:v>
                </c:pt>
                <c:pt idx="28933">
                  <c:v>0.56100000000000005</c:v>
                </c:pt>
                <c:pt idx="28934">
                  <c:v>0.55000000000000004</c:v>
                </c:pt>
                <c:pt idx="28935">
                  <c:v>0.53900000000000003</c:v>
                </c:pt>
                <c:pt idx="28936">
                  <c:v>0.52800000000000002</c:v>
                </c:pt>
                <c:pt idx="28937">
                  <c:v>0.71099999999999997</c:v>
                </c:pt>
                <c:pt idx="28938">
                  <c:v>0.61599999999999999</c:v>
                </c:pt>
                <c:pt idx="28939">
                  <c:v>0.64300000000000002</c:v>
                </c:pt>
                <c:pt idx="28940">
                  <c:v>0.63400000000000001</c:v>
                </c:pt>
                <c:pt idx="28941">
                  <c:v>0.58199999999999996</c:v>
                </c:pt>
                <c:pt idx="28942">
                  <c:v>0.55700000000000005</c:v>
                </c:pt>
                <c:pt idx="28943">
                  <c:v>0.54600000000000004</c:v>
                </c:pt>
                <c:pt idx="28944">
                  <c:v>0.53500000000000003</c:v>
                </c:pt>
                <c:pt idx="28945">
                  <c:v>0.52400000000000002</c:v>
                </c:pt>
                <c:pt idx="28946">
                  <c:v>0.60899999999999999</c:v>
                </c:pt>
                <c:pt idx="28947">
                  <c:v>0.59599999999999997</c:v>
                </c:pt>
                <c:pt idx="28948">
                  <c:v>0.623</c:v>
                </c:pt>
                <c:pt idx="28949">
                  <c:v>0.69299999999999995</c:v>
                </c:pt>
                <c:pt idx="28950">
                  <c:v>0.59199999999999997</c:v>
                </c:pt>
                <c:pt idx="28951">
                  <c:v>0.60599999999999998</c:v>
                </c:pt>
                <c:pt idx="28952">
                  <c:v>0.63200000000000001</c:v>
                </c:pt>
                <c:pt idx="28953">
                  <c:v>0.62</c:v>
                </c:pt>
                <c:pt idx="28954">
                  <c:v>0.60799999999999998</c:v>
                </c:pt>
                <c:pt idx="28955">
                  <c:v>0.59499999999999997</c:v>
                </c:pt>
                <c:pt idx="28956">
                  <c:v>0.58299999999999996</c:v>
                </c:pt>
                <c:pt idx="28957">
                  <c:v>0.56999999999999995</c:v>
                </c:pt>
                <c:pt idx="28958">
                  <c:v>0.55900000000000005</c:v>
                </c:pt>
                <c:pt idx="28959">
                  <c:v>0.54800000000000004</c:v>
                </c:pt>
                <c:pt idx="28960">
                  <c:v>0.53700000000000003</c:v>
                </c:pt>
                <c:pt idx="28961">
                  <c:v>0.66600000000000004</c:v>
                </c:pt>
                <c:pt idx="28962">
                  <c:v>0.60399999999999998</c:v>
                </c:pt>
                <c:pt idx="28963">
                  <c:v>0.61599999999999999</c:v>
                </c:pt>
                <c:pt idx="28964">
                  <c:v>0.628</c:v>
                </c:pt>
                <c:pt idx="28965">
                  <c:v>0.61599999999999999</c:v>
                </c:pt>
                <c:pt idx="28966">
                  <c:v>0.60399999999999998</c:v>
                </c:pt>
                <c:pt idx="28967">
                  <c:v>0.59099999999999997</c:v>
                </c:pt>
                <c:pt idx="28968">
                  <c:v>0.57899999999999996</c:v>
                </c:pt>
                <c:pt idx="28969">
                  <c:v>0.56699999999999995</c:v>
                </c:pt>
                <c:pt idx="28970">
                  <c:v>0.55500000000000005</c:v>
                </c:pt>
                <c:pt idx="28971">
                  <c:v>0.54400000000000004</c:v>
                </c:pt>
                <c:pt idx="28972">
                  <c:v>0.53300000000000003</c:v>
                </c:pt>
                <c:pt idx="28973">
                  <c:v>0.52200000000000002</c:v>
                </c:pt>
                <c:pt idx="28974">
                  <c:v>0.67900000000000005</c:v>
                </c:pt>
                <c:pt idx="28975">
                  <c:v>0.60599999999999998</c:v>
                </c:pt>
                <c:pt idx="28976">
                  <c:v>0.63100000000000001</c:v>
                </c:pt>
                <c:pt idx="28977">
                  <c:v>0.623</c:v>
                </c:pt>
                <c:pt idx="28978">
                  <c:v>0.57499999999999996</c:v>
                </c:pt>
                <c:pt idx="28979">
                  <c:v>0.55100000000000005</c:v>
                </c:pt>
                <c:pt idx="28980">
                  <c:v>0.54</c:v>
                </c:pt>
                <c:pt idx="28981">
                  <c:v>0.52900000000000003</c:v>
                </c:pt>
                <c:pt idx="28982">
                  <c:v>0.51900000000000002</c:v>
                </c:pt>
                <c:pt idx="28983">
                  <c:v>0.58099999999999996</c:v>
                </c:pt>
                <c:pt idx="28984">
                  <c:v>0.55700000000000005</c:v>
                </c:pt>
                <c:pt idx="28985">
                  <c:v>0.57599999999999996</c:v>
                </c:pt>
                <c:pt idx="28986">
                  <c:v>0.59099999999999997</c:v>
                </c:pt>
                <c:pt idx="28987">
                  <c:v>0.57799999999999996</c:v>
                </c:pt>
                <c:pt idx="28988">
                  <c:v>0.56499999999999995</c:v>
                </c:pt>
                <c:pt idx="28989">
                  <c:v>0.58899999999999997</c:v>
                </c:pt>
                <c:pt idx="28990">
                  <c:v>0.57899999999999996</c:v>
                </c:pt>
                <c:pt idx="28991">
                  <c:v>0.56899999999999995</c:v>
                </c:pt>
                <c:pt idx="28992">
                  <c:v>0.55900000000000005</c:v>
                </c:pt>
                <c:pt idx="28993">
                  <c:v>0.54900000000000004</c:v>
                </c:pt>
                <c:pt idx="28994">
                  <c:v>0.53900000000000003</c:v>
                </c:pt>
                <c:pt idx="28995">
                  <c:v>0.52900000000000003</c:v>
                </c:pt>
                <c:pt idx="28996">
                  <c:v>0.51900000000000002</c:v>
                </c:pt>
                <c:pt idx="28997">
                  <c:v>0.51</c:v>
                </c:pt>
                <c:pt idx="28998">
                  <c:v>0.58699999999999997</c:v>
                </c:pt>
                <c:pt idx="28999">
                  <c:v>0.57399999999999995</c:v>
                </c:pt>
                <c:pt idx="29000">
                  <c:v>0.57599999999999996</c:v>
                </c:pt>
                <c:pt idx="29001">
                  <c:v>0.58499999999999996</c:v>
                </c:pt>
                <c:pt idx="29002">
                  <c:v>0.57499999999999996</c:v>
                </c:pt>
                <c:pt idx="29003">
                  <c:v>0.56499999999999995</c:v>
                </c:pt>
                <c:pt idx="29004">
                  <c:v>0.55500000000000005</c:v>
                </c:pt>
                <c:pt idx="29005">
                  <c:v>0.54600000000000004</c:v>
                </c:pt>
                <c:pt idx="29006">
                  <c:v>0.53500000000000003</c:v>
                </c:pt>
                <c:pt idx="29007">
                  <c:v>0.52600000000000002</c:v>
                </c:pt>
                <c:pt idx="29008">
                  <c:v>0.51600000000000001</c:v>
                </c:pt>
                <c:pt idx="29009">
                  <c:v>0.50600000000000001</c:v>
                </c:pt>
                <c:pt idx="29010">
                  <c:v>0.497</c:v>
                </c:pt>
                <c:pt idx="29011">
                  <c:v>0.65800000000000003</c:v>
                </c:pt>
                <c:pt idx="29012">
                  <c:v>0.64300000000000002</c:v>
                </c:pt>
                <c:pt idx="29013">
                  <c:v>0.58799999999999997</c:v>
                </c:pt>
                <c:pt idx="29014">
                  <c:v>0.58099999999999996</c:v>
                </c:pt>
                <c:pt idx="29015">
                  <c:v>0.54200000000000004</c:v>
                </c:pt>
                <c:pt idx="29016">
                  <c:v>0.52200000000000002</c:v>
                </c:pt>
                <c:pt idx="29017">
                  <c:v>0.51200000000000001</c:v>
                </c:pt>
                <c:pt idx="29018">
                  <c:v>0.503</c:v>
                </c:pt>
                <c:pt idx="29019">
                  <c:v>0.49399999999999999</c:v>
                </c:pt>
                <c:pt idx="29020">
                  <c:v>0.57899999999999996</c:v>
                </c:pt>
                <c:pt idx="29021">
                  <c:v>0.56999999999999995</c:v>
                </c:pt>
                <c:pt idx="29022">
                  <c:v>0.60099999999999998</c:v>
                </c:pt>
                <c:pt idx="29023">
                  <c:v>0.60699999999999998</c:v>
                </c:pt>
                <c:pt idx="29024">
                  <c:v>0.59499999999999997</c:v>
                </c:pt>
                <c:pt idx="29025">
                  <c:v>0.58299999999999996</c:v>
                </c:pt>
                <c:pt idx="29026">
                  <c:v>0.56100000000000005</c:v>
                </c:pt>
                <c:pt idx="29027">
                  <c:v>0.55100000000000005</c:v>
                </c:pt>
                <c:pt idx="29028">
                  <c:v>0.80200000000000005</c:v>
                </c:pt>
                <c:pt idx="29029">
                  <c:v>0.71299999999999997</c:v>
                </c:pt>
                <c:pt idx="29030">
                  <c:v>0.66500000000000004</c:v>
                </c:pt>
                <c:pt idx="29031">
                  <c:v>0.56999999999999995</c:v>
                </c:pt>
                <c:pt idx="29032">
                  <c:v>0.58699999999999997</c:v>
                </c:pt>
                <c:pt idx="29033">
                  <c:v>0.61599999999999999</c:v>
                </c:pt>
                <c:pt idx="29034">
                  <c:v>0.60399999999999998</c:v>
                </c:pt>
                <c:pt idx="29035">
                  <c:v>0.59199999999999997</c:v>
                </c:pt>
                <c:pt idx="29036">
                  <c:v>0.57999999999999996</c:v>
                </c:pt>
                <c:pt idx="29037">
                  <c:v>0.56899999999999995</c:v>
                </c:pt>
                <c:pt idx="29038">
                  <c:v>0.55800000000000005</c:v>
                </c:pt>
                <c:pt idx="29039">
                  <c:v>0.54700000000000004</c:v>
                </c:pt>
                <c:pt idx="29040">
                  <c:v>0.53700000000000003</c:v>
                </c:pt>
                <c:pt idx="29041">
                  <c:v>0.52600000000000002</c:v>
                </c:pt>
                <c:pt idx="29042">
                  <c:v>0.76200000000000001</c:v>
                </c:pt>
                <c:pt idx="29043">
                  <c:v>0.68200000000000005</c:v>
                </c:pt>
                <c:pt idx="29044">
                  <c:v>0.64300000000000002</c:v>
                </c:pt>
                <c:pt idx="29045">
                  <c:v>0.59199999999999997</c:v>
                </c:pt>
                <c:pt idx="29046">
                  <c:v>0.60099999999999998</c:v>
                </c:pt>
                <c:pt idx="29047">
                  <c:v>0.61199999999999999</c:v>
                </c:pt>
                <c:pt idx="29048">
                  <c:v>0.6</c:v>
                </c:pt>
                <c:pt idx="29049">
                  <c:v>0.58799999999999997</c:v>
                </c:pt>
                <c:pt idx="29050">
                  <c:v>0.57599999999999996</c:v>
                </c:pt>
                <c:pt idx="29051">
                  <c:v>0.56499999999999995</c:v>
                </c:pt>
                <c:pt idx="29052">
                  <c:v>0.55400000000000005</c:v>
                </c:pt>
                <c:pt idx="29053">
                  <c:v>0.54300000000000004</c:v>
                </c:pt>
                <c:pt idx="29054">
                  <c:v>0.53300000000000003</c:v>
                </c:pt>
                <c:pt idx="29055">
                  <c:v>0.52300000000000002</c:v>
                </c:pt>
                <c:pt idx="29056">
                  <c:v>0.72399999999999998</c:v>
                </c:pt>
                <c:pt idx="29057">
                  <c:v>0.69599999999999995</c:v>
                </c:pt>
                <c:pt idx="29058">
                  <c:v>0.67200000000000004</c:v>
                </c:pt>
                <c:pt idx="29059">
                  <c:v>0.59399999999999997</c:v>
                </c:pt>
                <c:pt idx="29060">
                  <c:v>0.61699999999999999</c:v>
                </c:pt>
                <c:pt idx="29061">
                  <c:v>0.60799999999999998</c:v>
                </c:pt>
                <c:pt idx="29062">
                  <c:v>0.59599999999999997</c:v>
                </c:pt>
                <c:pt idx="29063">
                  <c:v>0.58399999999999996</c:v>
                </c:pt>
                <c:pt idx="29064">
                  <c:v>0.57199999999999995</c:v>
                </c:pt>
                <c:pt idx="29065">
                  <c:v>0.56100000000000005</c:v>
                </c:pt>
                <c:pt idx="29066">
                  <c:v>0.55000000000000004</c:v>
                </c:pt>
                <c:pt idx="29067">
                  <c:v>0.54</c:v>
                </c:pt>
                <c:pt idx="29068">
                  <c:v>0.52900000000000003</c:v>
                </c:pt>
                <c:pt idx="29069">
                  <c:v>0.51900000000000002</c:v>
                </c:pt>
                <c:pt idx="29070">
                  <c:v>0.51</c:v>
                </c:pt>
                <c:pt idx="29071">
                  <c:v>0.5</c:v>
                </c:pt>
                <c:pt idx="29072">
                  <c:v>0.72699999999999998</c:v>
                </c:pt>
                <c:pt idx="29073">
                  <c:v>0.69399999999999995</c:v>
                </c:pt>
                <c:pt idx="29074">
                  <c:v>0.72499999999999998</c:v>
                </c:pt>
                <c:pt idx="29075">
                  <c:v>0.71099999999999997</c:v>
                </c:pt>
                <c:pt idx="29076">
                  <c:v>0.72399999999999998</c:v>
                </c:pt>
                <c:pt idx="29077">
                  <c:v>0.64300000000000002</c:v>
                </c:pt>
                <c:pt idx="29078">
                  <c:v>0.66800000000000004</c:v>
                </c:pt>
                <c:pt idx="29079">
                  <c:v>0.66100000000000003</c:v>
                </c:pt>
                <c:pt idx="29080">
                  <c:v>0.63200000000000001</c:v>
                </c:pt>
                <c:pt idx="29081">
                  <c:v>0.61599999999999999</c:v>
                </c:pt>
                <c:pt idx="29082">
                  <c:v>0.59</c:v>
                </c:pt>
                <c:pt idx="29083">
                  <c:v>0.57699999999999996</c:v>
                </c:pt>
                <c:pt idx="29084">
                  <c:v>0.90800000000000003</c:v>
                </c:pt>
                <c:pt idx="29085">
                  <c:v>0.85199999999999998</c:v>
                </c:pt>
                <c:pt idx="29086">
                  <c:v>0.76900000000000002</c:v>
                </c:pt>
                <c:pt idx="29087">
                  <c:v>0.71299999999999997</c:v>
                </c:pt>
                <c:pt idx="29088">
                  <c:v>0.65</c:v>
                </c:pt>
                <c:pt idx="29089">
                  <c:v>0.67600000000000005</c:v>
                </c:pt>
                <c:pt idx="29090">
                  <c:v>0.64600000000000002</c:v>
                </c:pt>
                <c:pt idx="29091">
                  <c:v>0.625</c:v>
                </c:pt>
                <c:pt idx="29092">
                  <c:v>0.61199999999999999</c:v>
                </c:pt>
                <c:pt idx="29093">
                  <c:v>0.59899999999999998</c:v>
                </c:pt>
                <c:pt idx="29094">
                  <c:v>0.58599999999999997</c:v>
                </c:pt>
                <c:pt idx="29095">
                  <c:v>0.57299999999999995</c:v>
                </c:pt>
                <c:pt idx="29096">
                  <c:v>0.56200000000000006</c:v>
                </c:pt>
                <c:pt idx="29097">
                  <c:v>0.55000000000000004</c:v>
                </c:pt>
                <c:pt idx="29098">
                  <c:v>0.90200000000000002</c:v>
                </c:pt>
                <c:pt idx="29099">
                  <c:v>0.83499999999999996</c:v>
                </c:pt>
                <c:pt idx="29100">
                  <c:v>0.73399999999999999</c:v>
                </c:pt>
                <c:pt idx="29101">
                  <c:v>0.68600000000000005</c:v>
                </c:pt>
                <c:pt idx="29102">
                  <c:v>0.65700000000000003</c:v>
                </c:pt>
                <c:pt idx="29103">
                  <c:v>0.65700000000000003</c:v>
                </c:pt>
                <c:pt idx="29104">
                  <c:v>0.63500000000000001</c:v>
                </c:pt>
                <c:pt idx="29105">
                  <c:v>0.621</c:v>
                </c:pt>
                <c:pt idx="29106">
                  <c:v>0.60799999999999998</c:v>
                </c:pt>
                <c:pt idx="29107">
                  <c:v>0.59499999999999997</c:v>
                </c:pt>
                <c:pt idx="29108">
                  <c:v>0.58199999999999996</c:v>
                </c:pt>
                <c:pt idx="29109">
                  <c:v>0.56899999999999995</c:v>
                </c:pt>
                <c:pt idx="29110">
                  <c:v>0.55800000000000005</c:v>
                </c:pt>
                <c:pt idx="29111">
                  <c:v>0.54600000000000004</c:v>
                </c:pt>
                <c:pt idx="29112">
                  <c:v>0.85099999999999998</c:v>
                </c:pt>
                <c:pt idx="29113">
                  <c:v>0.79100000000000004</c:v>
                </c:pt>
                <c:pt idx="29114">
                  <c:v>0.70099999999999996</c:v>
                </c:pt>
                <c:pt idx="29115">
                  <c:v>0.66200000000000003</c:v>
                </c:pt>
                <c:pt idx="29116">
                  <c:v>0.66100000000000003</c:v>
                </c:pt>
                <c:pt idx="29117">
                  <c:v>0.64400000000000002</c:v>
                </c:pt>
                <c:pt idx="29118">
                  <c:v>0.63</c:v>
                </c:pt>
                <c:pt idx="29119">
                  <c:v>0.61699999999999999</c:v>
                </c:pt>
                <c:pt idx="29120">
                  <c:v>0.60299999999999998</c:v>
                </c:pt>
                <c:pt idx="29121">
                  <c:v>0.59</c:v>
                </c:pt>
                <c:pt idx="29122">
                  <c:v>0.57799999999999996</c:v>
                </c:pt>
                <c:pt idx="29123">
                  <c:v>0.56499999999999995</c:v>
                </c:pt>
                <c:pt idx="29124">
                  <c:v>0.55300000000000005</c:v>
                </c:pt>
                <c:pt idx="29125">
                  <c:v>0.54200000000000004</c:v>
                </c:pt>
                <c:pt idx="29126">
                  <c:v>0.53100000000000003</c:v>
                </c:pt>
                <c:pt idx="29127">
                  <c:v>0.52100000000000002</c:v>
                </c:pt>
                <c:pt idx="29128">
                  <c:v>0.85799999999999998</c:v>
                </c:pt>
                <c:pt idx="29129">
                  <c:v>0.8</c:v>
                </c:pt>
                <c:pt idx="29130">
                  <c:v>0.85699999999999998</c:v>
                </c:pt>
                <c:pt idx="29131">
                  <c:v>0.8</c:v>
                </c:pt>
                <c:pt idx="29132">
                  <c:v>0.63800000000000001</c:v>
                </c:pt>
                <c:pt idx="29133">
                  <c:v>0.63</c:v>
                </c:pt>
                <c:pt idx="29134">
                  <c:v>0.65300000000000002</c:v>
                </c:pt>
                <c:pt idx="29135">
                  <c:v>0.64800000000000002</c:v>
                </c:pt>
                <c:pt idx="29136">
                  <c:v>0.623</c:v>
                </c:pt>
                <c:pt idx="29137">
                  <c:v>0.60899999999999999</c:v>
                </c:pt>
                <c:pt idx="29138">
                  <c:v>0.58299999999999996</c:v>
                </c:pt>
                <c:pt idx="29139">
                  <c:v>0.57099999999999995</c:v>
                </c:pt>
                <c:pt idx="29140">
                  <c:v>0.90800000000000003</c:v>
                </c:pt>
                <c:pt idx="29141">
                  <c:v>0.80500000000000005</c:v>
                </c:pt>
                <c:pt idx="29142">
                  <c:v>0.751</c:v>
                </c:pt>
                <c:pt idx="29143">
                  <c:v>0.623</c:v>
                </c:pt>
                <c:pt idx="29144">
                  <c:v>0.63600000000000001</c:v>
                </c:pt>
                <c:pt idx="29145">
                  <c:v>0.66</c:v>
                </c:pt>
                <c:pt idx="29146">
                  <c:v>0.63500000000000001</c:v>
                </c:pt>
                <c:pt idx="29147">
                  <c:v>0.61799999999999999</c:v>
                </c:pt>
                <c:pt idx="29148">
                  <c:v>0.60499999999999998</c:v>
                </c:pt>
                <c:pt idx="29149">
                  <c:v>0.59199999999999997</c:v>
                </c:pt>
                <c:pt idx="29150">
                  <c:v>0.57999999999999996</c:v>
                </c:pt>
                <c:pt idx="29151">
                  <c:v>0.56699999999999995</c:v>
                </c:pt>
                <c:pt idx="29152">
                  <c:v>0.55600000000000005</c:v>
                </c:pt>
                <c:pt idx="29153">
                  <c:v>0.54400000000000004</c:v>
                </c:pt>
                <c:pt idx="29154">
                  <c:v>0.876</c:v>
                </c:pt>
                <c:pt idx="29155">
                  <c:v>0.76300000000000001</c:v>
                </c:pt>
                <c:pt idx="29156">
                  <c:v>0.71699999999999997</c:v>
                </c:pt>
                <c:pt idx="29157">
                  <c:v>0.621</c:v>
                </c:pt>
                <c:pt idx="29158">
                  <c:v>0.64200000000000002</c:v>
                </c:pt>
                <c:pt idx="29159">
                  <c:v>0.64300000000000002</c:v>
                </c:pt>
                <c:pt idx="29160">
                  <c:v>0.627</c:v>
                </c:pt>
                <c:pt idx="29161">
                  <c:v>0.61399999999999999</c:v>
                </c:pt>
                <c:pt idx="29162">
                  <c:v>0.60099999999999998</c:v>
                </c:pt>
                <c:pt idx="29163">
                  <c:v>0.58799999999999997</c:v>
                </c:pt>
                <c:pt idx="29164">
                  <c:v>0.57599999999999996</c:v>
                </c:pt>
                <c:pt idx="29165">
                  <c:v>0.56299999999999994</c:v>
                </c:pt>
                <c:pt idx="29166">
                  <c:v>0.55200000000000005</c:v>
                </c:pt>
                <c:pt idx="29167">
                  <c:v>0.54100000000000004</c:v>
                </c:pt>
                <c:pt idx="29168">
                  <c:v>0.82299999999999995</c:v>
                </c:pt>
                <c:pt idx="29169">
                  <c:v>0.72399999999999998</c:v>
                </c:pt>
                <c:pt idx="29170">
                  <c:v>0.68500000000000005</c:v>
                </c:pt>
                <c:pt idx="29171">
                  <c:v>0.627</c:v>
                </c:pt>
                <c:pt idx="29172">
                  <c:v>0.64600000000000002</c:v>
                </c:pt>
                <c:pt idx="29173">
                  <c:v>0.63600000000000001</c:v>
                </c:pt>
                <c:pt idx="29174">
                  <c:v>0.623</c:v>
                </c:pt>
                <c:pt idx="29175">
                  <c:v>0.61</c:v>
                </c:pt>
                <c:pt idx="29176">
                  <c:v>0.59699999999999998</c:v>
                </c:pt>
                <c:pt idx="29177">
                  <c:v>0.58399999999999996</c:v>
                </c:pt>
                <c:pt idx="29178">
                  <c:v>0.57199999999999995</c:v>
                </c:pt>
                <c:pt idx="29179">
                  <c:v>0.56000000000000005</c:v>
                </c:pt>
                <c:pt idx="29180">
                  <c:v>0.54800000000000004</c:v>
                </c:pt>
                <c:pt idx="29181">
                  <c:v>0.53700000000000003</c:v>
                </c:pt>
                <c:pt idx="29182">
                  <c:v>0.52600000000000002</c:v>
                </c:pt>
                <c:pt idx="29183">
                  <c:v>0.51500000000000001</c:v>
                </c:pt>
                <c:pt idx="29184">
                  <c:v>0.82299999999999995</c:v>
                </c:pt>
                <c:pt idx="29185">
                  <c:v>0.77300000000000002</c:v>
                </c:pt>
                <c:pt idx="29186">
                  <c:v>0.82299999999999995</c:v>
                </c:pt>
                <c:pt idx="29187">
                  <c:v>0.76800000000000002</c:v>
                </c:pt>
                <c:pt idx="29188">
                  <c:v>0.60799999999999998</c:v>
                </c:pt>
                <c:pt idx="29189">
                  <c:v>0.59299999999999997</c:v>
                </c:pt>
                <c:pt idx="29190">
                  <c:v>0.62</c:v>
                </c:pt>
                <c:pt idx="29191">
                  <c:v>0.623</c:v>
                </c:pt>
                <c:pt idx="29192">
                  <c:v>0.61</c:v>
                </c:pt>
                <c:pt idx="29193">
                  <c:v>0.59699999999999998</c:v>
                </c:pt>
                <c:pt idx="29194">
                  <c:v>0.57299999999999995</c:v>
                </c:pt>
                <c:pt idx="29195">
                  <c:v>0.56100000000000005</c:v>
                </c:pt>
                <c:pt idx="29196">
                  <c:v>0.83699999999999997</c:v>
                </c:pt>
                <c:pt idx="29197">
                  <c:v>0.74399999999999999</c:v>
                </c:pt>
                <c:pt idx="29198">
                  <c:v>0.69299999999999995</c:v>
                </c:pt>
                <c:pt idx="29199">
                  <c:v>0.59199999999999997</c:v>
                </c:pt>
                <c:pt idx="29200">
                  <c:v>0.60399999999999998</c:v>
                </c:pt>
                <c:pt idx="29201">
                  <c:v>0.63</c:v>
                </c:pt>
                <c:pt idx="29202">
                  <c:v>0.61799999999999999</c:v>
                </c:pt>
                <c:pt idx="29203">
                  <c:v>0.60599999999999998</c:v>
                </c:pt>
                <c:pt idx="29204">
                  <c:v>0.59299999999999997</c:v>
                </c:pt>
                <c:pt idx="29205">
                  <c:v>0.58099999999999996</c:v>
                </c:pt>
                <c:pt idx="29206">
                  <c:v>0.56899999999999995</c:v>
                </c:pt>
                <c:pt idx="29207">
                  <c:v>0.55700000000000005</c:v>
                </c:pt>
                <c:pt idx="29208">
                  <c:v>0.54600000000000004</c:v>
                </c:pt>
                <c:pt idx="29209">
                  <c:v>0.53500000000000003</c:v>
                </c:pt>
                <c:pt idx="29210">
                  <c:v>0.79100000000000004</c:v>
                </c:pt>
                <c:pt idx="29211">
                  <c:v>0.70799999999999996</c:v>
                </c:pt>
                <c:pt idx="29212">
                  <c:v>0.66600000000000004</c:v>
                </c:pt>
                <c:pt idx="29213">
                  <c:v>0.60399999999999998</c:v>
                </c:pt>
                <c:pt idx="29214">
                  <c:v>0.61399999999999999</c:v>
                </c:pt>
                <c:pt idx="29215">
                  <c:v>0.626</c:v>
                </c:pt>
                <c:pt idx="29216">
                  <c:v>0.61399999999999999</c:v>
                </c:pt>
                <c:pt idx="29217">
                  <c:v>0.60199999999999998</c:v>
                </c:pt>
                <c:pt idx="29218">
                  <c:v>0.58899999999999997</c:v>
                </c:pt>
                <c:pt idx="29219">
                  <c:v>0.57699999999999996</c:v>
                </c:pt>
                <c:pt idx="29220">
                  <c:v>0.56499999999999995</c:v>
                </c:pt>
                <c:pt idx="29221">
                  <c:v>0.55300000000000005</c:v>
                </c:pt>
                <c:pt idx="29222">
                  <c:v>0.54200000000000004</c:v>
                </c:pt>
                <c:pt idx="29223">
                  <c:v>0.53200000000000003</c:v>
                </c:pt>
                <c:pt idx="29224">
                  <c:v>0.748</c:v>
                </c:pt>
                <c:pt idx="29225">
                  <c:v>0.71599999999999997</c:v>
                </c:pt>
                <c:pt idx="29226">
                  <c:v>0.67900000000000005</c:v>
                </c:pt>
                <c:pt idx="29227">
                  <c:v>0.60499999999999998</c:v>
                </c:pt>
                <c:pt idx="29228">
                  <c:v>0.63</c:v>
                </c:pt>
                <c:pt idx="29229">
                  <c:v>0.622</c:v>
                </c:pt>
                <c:pt idx="29230">
                  <c:v>0.61</c:v>
                </c:pt>
                <c:pt idx="29231">
                  <c:v>0.59799999999999998</c:v>
                </c:pt>
                <c:pt idx="29232">
                  <c:v>0.58499999999999996</c:v>
                </c:pt>
                <c:pt idx="29233">
                  <c:v>0.57299999999999995</c:v>
                </c:pt>
                <c:pt idx="29234">
                  <c:v>0.56100000000000005</c:v>
                </c:pt>
                <c:pt idx="29235">
                  <c:v>0.55000000000000004</c:v>
                </c:pt>
                <c:pt idx="29236">
                  <c:v>0.53900000000000003</c:v>
                </c:pt>
                <c:pt idx="29237">
                  <c:v>0.52800000000000002</c:v>
                </c:pt>
                <c:pt idx="29238">
                  <c:v>0.51800000000000002</c:v>
                </c:pt>
                <c:pt idx="29239">
                  <c:v>0.50700000000000001</c:v>
                </c:pt>
                <c:pt idx="29240">
                  <c:v>0.749</c:v>
                </c:pt>
                <c:pt idx="29241">
                  <c:v>0.70199999999999996</c:v>
                </c:pt>
                <c:pt idx="29242">
                  <c:v>0.74</c:v>
                </c:pt>
                <c:pt idx="29243">
                  <c:v>0.71399999999999997</c:v>
                </c:pt>
                <c:pt idx="29244">
                  <c:v>0.57799999999999996</c:v>
                </c:pt>
                <c:pt idx="29245">
                  <c:v>0.55000000000000004</c:v>
                </c:pt>
                <c:pt idx="29246">
                  <c:v>0.56999999999999995</c:v>
                </c:pt>
                <c:pt idx="29247">
                  <c:v>0.57699999999999996</c:v>
                </c:pt>
                <c:pt idx="29248">
                  <c:v>0.56699999999999995</c:v>
                </c:pt>
                <c:pt idx="29249">
                  <c:v>0.55800000000000005</c:v>
                </c:pt>
                <c:pt idx="29250">
                  <c:v>0.53800000000000003</c:v>
                </c:pt>
                <c:pt idx="29251">
                  <c:v>0.52800000000000002</c:v>
                </c:pt>
                <c:pt idx="29252">
                  <c:v>0.68700000000000006</c:v>
                </c:pt>
                <c:pt idx="29253">
                  <c:v>0.59699999999999998</c:v>
                </c:pt>
                <c:pt idx="29254">
                  <c:v>0.58799999999999997</c:v>
                </c:pt>
                <c:pt idx="29255">
                  <c:v>0.57399999999999995</c:v>
                </c:pt>
                <c:pt idx="29256">
                  <c:v>0.55900000000000005</c:v>
                </c:pt>
                <c:pt idx="29257">
                  <c:v>0.58299999999999996</c:v>
                </c:pt>
                <c:pt idx="29258">
                  <c:v>0.57299999999999995</c:v>
                </c:pt>
                <c:pt idx="29259">
                  <c:v>0.56299999999999994</c:v>
                </c:pt>
                <c:pt idx="29260">
                  <c:v>0.55400000000000005</c:v>
                </c:pt>
                <c:pt idx="29261">
                  <c:v>0.54400000000000004</c:v>
                </c:pt>
                <c:pt idx="29262">
                  <c:v>0.53400000000000003</c:v>
                </c:pt>
                <c:pt idx="29263">
                  <c:v>0.52400000000000002</c:v>
                </c:pt>
                <c:pt idx="29264">
                  <c:v>0.51500000000000001</c:v>
                </c:pt>
                <c:pt idx="29265">
                  <c:v>0.505</c:v>
                </c:pt>
                <c:pt idx="29266">
                  <c:v>0.68300000000000005</c:v>
                </c:pt>
                <c:pt idx="29267">
                  <c:v>0.59299999999999997</c:v>
                </c:pt>
                <c:pt idx="29268">
                  <c:v>0.65800000000000003</c:v>
                </c:pt>
                <c:pt idx="29269">
                  <c:v>0.64400000000000002</c:v>
                </c:pt>
                <c:pt idx="29270">
                  <c:v>0.56999999999999995</c:v>
                </c:pt>
                <c:pt idx="29271">
                  <c:v>0.57899999999999996</c:v>
                </c:pt>
                <c:pt idx="29272">
                  <c:v>0.56899999999999995</c:v>
                </c:pt>
                <c:pt idx="29273">
                  <c:v>0.56000000000000005</c:v>
                </c:pt>
                <c:pt idx="29274">
                  <c:v>0.55000000000000004</c:v>
                </c:pt>
                <c:pt idx="29275">
                  <c:v>0.54</c:v>
                </c:pt>
                <c:pt idx="29276">
                  <c:v>0.53</c:v>
                </c:pt>
                <c:pt idx="29277">
                  <c:v>0.52100000000000002</c:v>
                </c:pt>
                <c:pt idx="29278">
                  <c:v>0.51100000000000001</c:v>
                </c:pt>
                <c:pt idx="29279">
                  <c:v>0.502</c:v>
                </c:pt>
                <c:pt idx="29280">
                  <c:v>0.72</c:v>
                </c:pt>
                <c:pt idx="29281">
                  <c:v>0.66400000000000003</c:v>
                </c:pt>
                <c:pt idx="29282">
                  <c:v>0.65300000000000002</c:v>
                </c:pt>
                <c:pt idx="29283">
                  <c:v>0.63900000000000001</c:v>
                </c:pt>
                <c:pt idx="29284">
                  <c:v>0.58199999999999996</c:v>
                </c:pt>
                <c:pt idx="29285">
                  <c:v>0.57499999999999996</c:v>
                </c:pt>
                <c:pt idx="29286">
                  <c:v>0.56699999999999995</c:v>
                </c:pt>
                <c:pt idx="29287">
                  <c:v>0.55600000000000005</c:v>
                </c:pt>
                <c:pt idx="29288">
                  <c:v>0.54700000000000004</c:v>
                </c:pt>
                <c:pt idx="29289">
                  <c:v>0.53700000000000003</c:v>
                </c:pt>
                <c:pt idx="29290">
                  <c:v>0.52700000000000002</c:v>
                </c:pt>
                <c:pt idx="29291">
                  <c:v>0.51700000000000002</c:v>
                </c:pt>
                <c:pt idx="29292">
                  <c:v>0.50800000000000001</c:v>
                </c:pt>
                <c:pt idx="29293">
                  <c:v>0.499</c:v>
                </c:pt>
                <c:pt idx="29294">
                  <c:v>0.49</c:v>
                </c:pt>
                <c:pt idx="29295">
                  <c:v>0.48099999999999998</c:v>
                </c:pt>
                <c:pt idx="29296">
                  <c:v>0.72599999999999998</c:v>
                </c:pt>
                <c:pt idx="29297">
                  <c:v>0.71499999999999997</c:v>
                </c:pt>
                <c:pt idx="29298">
                  <c:v>0.72599999999999998</c:v>
                </c:pt>
                <c:pt idx="29299">
                  <c:v>0.72099999999999997</c:v>
                </c:pt>
                <c:pt idx="29300">
                  <c:v>0.998</c:v>
                </c:pt>
                <c:pt idx="29301">
                  <c:v>0.96799999999999997</c:v>
                </c:pt>
                <c:pt idx="29302">
                  <c:v>0.99399999999999999</c:v>
                </c:pt>
                <c:pt idx="29303">
                  <c:v>0.96399999999999997</c:v>
                </c:pt>
                <c:pt idx="29304">
                  <c:v>0.98899999999999999</c:v>
                </c:pt>
                <c:pt idx="29305">
                  <c:v>0.94799999999999995</c:v>
                </c:pt>
                <c:pt idx="29306">
                  <c:v>0.996</c:v>
                </c:pt>
                <c:pt idx="29307">
                  <c:v>0.94799999999999995</c:v>
                </c:pt>
                <c:pt idx="29308">
                  <c:v>0.88400000000000001</c:v>
                </c:pt>
                <c:pt idx="29309">
                  <c:v>0.96499999999999997</c:v>
                </c:pt>
                <c:pt idx="29310">
                  <c:v>0.92500000000000004</c:v>
                </c:pt>
                <c:pt idx="29311">
                  <c:v>0.88</c:v>
                </c:pt>
                <c:pt idx="29312">
                  <c:v>0.89200000000000002</c:v>
                </c:pt>
                <c:pt idx="29313">
                  <c:v>0.77100000000000002</c:v>
                </c:pt>
                <c:pt idx="29314">
                  <c:v>0.82099999999999995</c:v>
                </c:pt>
                <c:pt idx="29315">
                  <c:v>0.79100000000000004</c:v>
                </c:pt>
                <c:pt idx="29316">
                  <c:v>0.78100000000000003</c:v>
                </c:pt>
                <c:pt idx="29317">
                  <c:v>0.77500000000000002</c:v>
                </c:pt>
                <c:pt idx="29318">
                  <c:v>0.76400000000000001</c:v>
                </c:pt>
                <c:pt idx="29319">
                  <c:v>0.76500000000000001</c:v>
                </c:pt>
                <c:pt idx="29320">
                  <c:v>0.77</c:v>
                </c:pt>
                <c:pt idx="29321">
                  <c:v>0.76700000000000002</c:v>
                </c:pt>
                <c:pt idx="29322">
                  <c:v>0.77400000000000002</c:v>
                </c:pt>
                <c:pt idx="29323">
                  <c:v>0.81599999999999995</c:v>
                </c:pt>
                <c:pt idx="29324">
                  <c:v>0.77900000000000003</c:v>
                </c:pt>
                <c:pt idx="29325">
                  <c:v>0.76900000000000002</c:v>
                </c:pt>
                <c:pt idx="29326">
                  <c:v>0.77400000000000002</c:v>
                </c:pt>
                <c:pt idx="29327">
                  <c:v>0.76500000000000001</c:v>
                </c:pt>
                <c:pt idx="29328">
                  <c:v>0.77</c:v>
                </c:pt>
                <c:pt idx="29329">
                  <c:v>0.78700000000000003</c:v>
                </c:pt>
                <c:pt idx="29330">
                  <c:v>0.77800000000000002</c:v>
                </c:pt>
                <c:pt idx="29331">
                  <c:v>0.78500000000000003</c:v>
                </c:pt>
                <c:pt idx="29332">
                  <c:v>0.878</c:v>
                </c:pt>
                <c:pt idx="29333">
                  <c:v>0.88</c:v>
                </c:pt>
                <c:pt idx="29334">
                  <c:v>0.876</c:v>
                </c:pt>
                <c:pt idx="29335">
                  <c:v>0.97</c:v>
                </c:pt>
                <c:pt idx="29336">
                  <c:v>0.96399999999999997</c:v>
                </c:pt>
                <c:pt idx="29337">
                  <c:v>1</c:v>
                </c:pt>
                <c:pt idx="29338">
                  <c:v>0.96699999999999997</c:v>
                </c:pt>
                <c:pt idx="29339">
                  <c:v>0.96</c:v>
                </c:pt>
                <c:pt idx="29340">
                  <c:v>0.99199999999999999</c:v>
                </c:pt>
                <c:pt idx="29341">
                  <c:v>0.86299999999999999</c:v>
                </c:pt>
                <c:pt idx="29342">
                  <c:v>0.96299999999999997</c:v>
                </c:pt>
                <c:pt idx="29343">
                  <c:v>0.95399999999999996</c:v>
                </c:pt>
                <c:pt idx="29344">
                  <c:v>0.86099999999999999</c:v>
                </c:pt>
                <c:pt idx="29345">
                  <c:v>0.89900000000000002</c:v>
                </c:pt>
                <c:pt idx="29346">
                  <c:v>0.86299999999999999</c:v>
                </c:pt>
                <c:pt idx="29347">
                  <c:v>0.91600000000000004</c:v>
                </c:pt>
                <c:pt idx="29348">
                  <c:v>0.82299999999999995</c:v>
                </c:pt>
                <c:pt idx="29349">
                  <c:v>0.79400000000000004</c:v>
                </c:pt>
                <c:pt idx="29350">
                  <c:v>0.84399999999999997</c:v>
                </c:pt>
                <c:pt idx="29351">
                  <c:v>0.755</c:v>
                </c:pt>
                <c:pt idx="29352">
                  <c:v>0.73599999999999999</c:v>
                </c:pt>
                <c:pt idx="29353">
                  <c:v>0.77100000000000002</c:v>
                </c:pt>
                <c:pt idx="29354">
                  <c:v>0.76700000000000002</c:v>
                </c:pt>
                <c:pt idx="29355">
                  <c:v>0.75800000000000001</c:v>
                </c:pt>
                <c:pt idx="29356">
                  <c:v>0.76700000000000002</c:v>
                </c:pt>
                <c:pt idx="29357">
                  <c:v>0.76300000000000001</c:v>
                </c:pt>
                <c:pt idx="29358">
                  <c:v>0.76400000000000001</c:v>
                </c:pt>
                <c:pt idx="29359">
                  <c:v>0.77500000000000002</c:v>
                </c:pt>
                <c:pt idx="29360">
                  <c:v>0.66100000000000003</c:v>
                </c:pt>
                <c:pt idx="29361">
                  <c:v>0.77</c:v>
                </c:pt>
                <c:pt idx="29362">
                  <c:v>0.78800000000000003</c:v>
                </c:pt>
                <c:pt idx="29363">
                  <c:v>0.71</c:v>
                </c:pt>
                <c:pt idx="29364">
                  <c:v>0.89600000000000002</c:v>
                </c:pt>
                <c:pt idx="29365">
                  <c:v>0.877</c:v>
                </c:pt>
                <c:pt idx="29366">
                  <c:v>0.98399999999999999</c:v>
                </c:pt>
                <c:pt idx="29367">
                  <c:v>0.96599999999999997</c:v>
                </c:pt>
                <c:pt idx="29368">
                  <c:v>0.97899999999999998</c:v>
                </c:pt>
                <c:pt idx="29369">
                  <c:v>0.995</c:v>
                </c:pt>
                <c:pt idx="29370">
                  <c:v>0.96199999999999997</c:v>
                </c:pt>
                <c:pt idx="29371">
                  <c:v>0.97399999999999998</c:v>
                </c:pt>
                <c:pt idx="29372">
                  <c:v>0.98699999999999999</c:v>
                </c:pt>
                <c:pt idx="29373">
                  <c:v>0.96099999999999997</c:v>
                </c:pt>
                <c:pt idx="29374">
                  <c:v>0.95799999999999996</c:v>
                </c:pt>
                <c:pt idx="29375">
                  <c:v>1.0029999999999999</c:v>
                </c:pt>
                <c:pt idx="29376">
                  <c:v>0.996</c:v>
                </c:pt>
                <c:pt idx="29377">
                  <c:v>0.86299999999999999</c:v>
                </c:pt>
                <c:pt idx="29378">
                  <c:v>0.91800000000000004</c:v>
                </c:pt>
                <c:pt idx="29379">
                  <c:v>0.88100000000000001</c:v>
                </c:pt>
                <c:pt idx="29380">
                  <c:v>0.79100000000000004</c:v>
                </c:pt>
                <c:pt idx="29381">
                  <c:v>0.84199999999999997</c:v>
                </c:pt>
                <c:pt idx="29382">
                  <c:v>0.81299999999999994</c:v>
                </c:pt>
                <c:pt idx="29383">
                  <c:v>0.74</c:v>
                </c:pt>
                <c:pt idx="29384">
                  <c:v>0.78900000000000003</c:v>
                </c:pt>
                <c:pt idx="29385">
                  <c:v>0.77</c:v>
                </c:pt>
                <c:pt idx="29386">
                  <c:v>0.76100000000000001</c:v>
                </c:pt>
                <c:pt idx="29387">
                  <c:v>0.76700000000000002</c:v>
                </c:pt>
                <c:pt idx="29388">
                  <c:v>0.76600000000000001</c:v>
                </c:pt>
                <c:pt idx="29389">
                  <c:v>0.75700000000000001</c:v>
                </c:pt>
                <c:pt idx="29390">
                  <c:v>0.77800000000000002</c:v>
                </c:pt>
                <c:pt idx="29391">
                  <c:v>0.76900000000000002</c:v>
                </c:pt>
                <c:pt idx="29392">
                  <c:v>0.77400000000000002</c:v>
                </c:pt>
                <c:pt idx="29393">
                  <c:v>0.76400000000000001</c:v>
                </c:pt>
                <c:pt idx="29394">
                  <c:v>0.78100000000000003</c:v>
                </c:pt>
                <c:pt idx="29395">
                  <c:v>0.78</c:v>
                </c:pt>
                <c:pt idx="29396">
                  <c:v>1.0129999999999999</c:v>
                </c:pt>
                <c:pt idx="29397">
                  <c:v>0.96299999999999997</c:v>
                </c:pt>
                <c:pt idx="29398">
                  <c:v>1.0069999999999999</c:v>
                </c:pt>
                <c:pt idx="29399">
                  <c:v>0.95799999999999996</c:v>
                </c:pt>
                <c:pt idx="29400">
                  <c:v>1</c:v>
                </c:pt>
                <c:pt idx="29401">
                  <c:v>0.98299999999999998</c:v>
                </c:pt>
                <c:pt idx="29402">
                  <c:v>0.95299999999999996</c:v>
                </c:pt>
                <c:pt idx="29403">
                  <c:v>0.97199999999999998</c:v>
                </c:pt>
                <c:pt idx="29404">
                  <c:v>0.91500000000000004</c:v>
                </c:pt>
                <c:pt idx="29405">
                  <c:v>0.98199999999999998</c:v>
                </c:pt>
                <c:pt idx="29406">
                  <c:v>0.94099999999999995</c:v>
                </c:pt>
                <c:pt idx="29407">
                  <c:v>0.90100000000000002</c:v>
                </c:pt>
                <c:pt idx="29408">
                  <c:v>0.90700000000000003</c:v>
                </c:pt>
                <c:pt idx="29409">
                  <c:v>0.78200000000000003</c:v>
                </c:pt>
                <c:pt idx="29410">
                  <c:v>0.83499999999999996</c:v>
                </c:pt>
                <c:pt idx="29411">
                  <c:v>0.80700000000000005</c:v>
                </c:pt>
                <c:pt idx="29412">
                  <c:v>0.73399999999999999</c:v>
                </c:pt>
                <c:pt idx="29413">
                  <c:v>0.78300000000000003</c:v>
                </c:pt>
                <c:pt idx="29414">
                  <c:v>0.76100000000000001</c:v>
                </c:pt>
                <c:pt idx="29415">
                  <c:v>0.76</c:v>
                </c:pt>
                <c:pt idx="29416">
                  <c:v>0.76600000000000001</c:v>
                </c:pt>
                <c:pt idx="29417">
                  <c:v>0.75900000000000001</c:v>
                </c:pt>
                <c:pt idx="29418">
                  <c:v>0.75</c:v>
                </c:pt>
                <c:pt idx="29419">
                  <c:v>0.81100000000000005</c:v>
                </c:pt>
                <c:pt idx="29420">
                  <c:v>0.77300000000000002</c:v>
                </c:pt>
                <c:pt idx="29421">
                  <c:v>0.76300000000000001</c:v>
                </c:pt>
                <c:pt idx="29422">
                  <c:v>0.76800000000000002</c:v>
                </c:pt>
                <c:pt idx="29423">
                  <c:v>0.75800000000000001</c:v>
                </c:pt>
                <c:pt idx="29424">
                  <c:v>0.76300000000000001</c:v>
                </c:pt>
                <c:pt idx="29425">
                  <c:v>0.754</c:v>
                </c:pt>
                <c:pt idx="29426">
                  <c:v>0.77100000000000002</c:v>
                </c:pt>
                <c:pt idx="29427">
                  <c:v>0.77</c:v>
                </c:pt>
                <c:pt idx="29428">
                  <c:v>0.89800000000000002</c:v>
                </c:pt>
                <c:pt idx="29429">
                  <c:v>0.89500000000000002</c:v>
                </c:pt>
                <c:pt idx="29430">
                  <c:v>0.84099999999999997</c:v>
                </c:pt>
                <c:pt idx="29431">
                  <c:v>0.83299999999999996</c:v>
                </c:pt>
                <c:pt idx="29432">
                  <c:v>0.78600000000000003</c:v>
                </c:pt>
                <c:pt idx="29433">
                  <c:v>0.73599999999999999</c:v>
                </c:pt>
                <c:pt idx="29434">
                  <c:v>0.79100000000000004</c:v>
                </c:pt>
                <c:pt idx="29435">
                  <c:v>0.755</c:v>
                </c:pt>
                <c:pt idx="29436">
                  <c:v>0.71899999999999997</c:v>
                </c:pt>
                <c:pt idx="29437">
                  <c:v>0.76300000000000001</c:v>
                </c:pt>
                <c:pt idx="29438">
                  <c:v>0.76</c:v>
                </c:pt>
                <c:pt idx="29439">
                  <c:v>0.75</c:v>
                </c:pt>
                <c:pt idx="29440">
                  <c:v>0.75600000000000001</c:v>
                </c:pt>
                <c:pt idx="29441">
                  <c:v>0.75800000000000001</c:v>
                </c:pt>
                <c:pt idx="29442">
                  <c:v>0.752</c:v>
                </c:pt>
                <c:pt idx="29443">
                  <c:v>0.75</c:v>
                </c:pt>
                <c:pt idx="29444">
                  <c:v>0.754</c:v>
                </c:pt>
                <c:pt idx="29445">
                  <c:v>0.79200000000000004</c:v>
                </c:pt>
                <c:pt idx="29446">
                  <c:v>0.76200000000000001</c:v>
                </c:pt>
                <c:pt idx="29447">
                  <c:v>0.80400000000000005</c:v>
                </c:pt>
                <c:pt idx="29448">
                  <c:v>0.78800000000000003</c:v>
                </c:pt>
                <c:pt idx="29449">
                  <c:v>0.80500000000000005</c:v>
                </c:pt>
                <c:pt idx="29450">
                  <c:v>0.79300000000000004</c:v>
                </c:pt>
                <c:pt idx="29451">
                  <c:v>0.77800000000000002</c:v>
                </c:pt>
                <c:pt idx="29452">
                  <c:v>0.8</c:v>
                </c:pt>
                <c:pt idx="29453">
                  <c:v>0.747</c:v>
                </c:pt>
                <c:pt idx="29454">
                  <c:v>0.752</c:v>
                </c:pt>
                <c:pt idx="29455">
                  <c:v>0.74199999999999999</c:v>
                </c:pt>
                <c:pt idx="29456">
                  <c:v>0.747</c:v>
                </c:pt>
                <c:pt idx="29457">
                  <c:v>0.73699999999999999</c:v>
                </c:pt>
                <c:pt idx="29458">
                  <c:v>0.76500000000000001</c:v>
                </c:pt>
                <c:pt idx="29459">
                  <c:v>0.76600000000000001</c:v>
                </c:pt>
                <c:pt idx="29460">
                  <c:v>0.98</c:v>
                </c:pt>
                <c:pt idx="29461">
                  <c:v>0.97599999999999998</c:v>
                </c:pt>
                <c:pt idx="29462">
                  <c:v>0.95899999999999996</c:v>
                </c:pt>
                <c:pt idx="29463">
                  <c:v>0.97199999999999998</c:v>
                </c:pt>
                <c:pt idx="29464">
                  <c:v>0.91200000000000003</c:v>
                </c:pt>
                <c:pt idx="29465">
                  <c:v>0.92800000000000005</c:v>
                </c:pt>
                <c:pt idx="29466">
                  <c:v>0.85499999999999998</c:v>
                </c:pt>
                <c:pt idx="29467">
                  <c:v>0.86299999999999999</c:v>
                </c:pt>
                <c:pt idx="29468">
                  <c:v>0.80100000000000005</c:v>
                </c:pt>
                <c:pt idx="29469">
                  <c:v>0.80200000000000005</c:v>
                </c:pt>
                <c:pt idx="29470">
                  <c:v>0.77700000000000002</c:v>
                </c:pt>
                <c:pt idx="29471">
                  <c:v>0.76400000000000001</c:v>
                </c:pt>
                <c:pt idx="29472">
                  <c:v>0.755</c:v>
                </c:pt>
                <c:pt idx="29473">
                  <c:v>0.75900000000000001</c:v>
                </c:pt>
                <c:pt idx="29474">
                  <c:v>0.751</c:v>
                </c:pt>
                <c:pt idx="29475">
                  <c:v>0.754</c:v>
                </c:pt>
                <c:pt idx="29476">
                  <c:v>0.753</c:v>
                </c:pt>
                <c:pt idx="29477">
                  <c:v>0.76500000000000001</c:v>
                </c:pt>
                <c:pt idx="29478">
                  <c:v>0.748</c:v>
                </c:pt>
                <c:pt idx="29479">
                  <c:v>0.76</c:v>
                </c:pt>
                <c:pt idx="29480">
                  <c:v>0.94799999999999995</c:v>
                </c:pt>
                <c:pt idx="29481">
                  <c:v>0.94499999999999995</c:v>
                </c:pt>
                <c:pt idx="29482">
                  <c:v>0.99099999999999999</c:v>
                </c:pt>
                <c:pt idx="29483">
                  <c:v>1.008</c:v>
                </c:pt>
                <c:pt idx="29484">
                  <c:v>0.98499999999999999</c:v>
                </c:pt>
                <c:pt idx="29485">
                  <c:v>1.0029999999999999</c:v>
                </c:pt>
                <c:pt idx="29486">
                  <c:v>0.97899999999999998</c:v>
                </c:pt>
                <c:pt idx="29487">
                  <c:v>0.996</c:v>
                </c:pt>
                <c:pt idx="29488">
                  <c:v>0.95099999999999996</c:v>
                </c:pt>
                <c:pt idx="29489">
                  <c:v>0.93899999999999995</c:v>
                </c:pt>
                <c:pt idx="29490">
                  <c:v>0.88200000000000001</c:v>
                </c:pt>
                <c:pt idx="29491">
                  <c:v>0.86799999999999999</c:v>
                </c:pt>
                <c:pt idx="29492">
                  <c:v>0.81699999999999995</c:v>
                </c:pt>
                <c:pt idx="29493">
                  <c:v>0.81499999999999995</c:v>
                </c:pt>
                <c:pt idx="29494">
                  <c:v>0.77300000000000002</c:v>
                </c:pt>
                <c:pt idx="29495">
                  <c:v>0.76800000000000002</c:v>
                </c:pt>
                <c:pt idx="29496">
                  <c:v>0.75800000000000001</c:v>
                </c:pt>
                <c:pt idx="29497">
                  <c:v>0.76400000000000001</c:v>
                </c:pt>
                <c:pt idx="29498">
                  <c:v>0.753</c:v>
                </c:pt>
                <c:pt idx="29499">
                  <c:v>0.77500000000000002</c:v>
                </c:pt>
                <c:pt idx="29500">
                  <c:v>0.95</c:v>
                </c:pt>
                <c:pt idx="29501">
                  <c:v>1.0129999999999999</c:v>
                </c:pt>
                <c:pt idx="29502">
                  <c:v>0.999</c:v>
                </c:pt>
                <c:pt idx="29503">
                  <c:v>1.008</c:v>
                </c:pt>
                <c:pt idx="29504">
                  <c:v>0.99199999999999999</c:v>
                </c:pt>
                <c:pt idx="29505">
                  <c:v>1.002</c:v>
                </c:pt>
                <c:pt idx="29506">
                  <c:v>0.98399999999999999</c:v>
                </c:pt>
                <c:pt idx="29507">
                  <c:v>0.98199999999999998</c:v>
                </c:pt>
                <c:pt idx="29508">
                  <c:v>0.92400000000000004</c:v>
                </c:pt>
                <c:pt idx="29509">
                  <c:v>0.90900000000000003</c:v>
                </c:pt>
                <c:pt idx="29510">
                  <c:v>0.85799999999999998</c:v>
                </c:pt>
                <c:pt idx="29511">
                  <c:v>0.84</c:v>
                </c:pt>
                <c:pt idx="29512">
                  <c:v>0.79400000000000004</c:v>
                </c:pt>
                <c:pt idx="29513">
                  <c:v>0.79</c:v>
                </c:pt>
                <c:pt idx="29514">
                  <c:v>0.76100000000000001</c:v>
                </c:pt>
                <c:pt idx="29515">
                  <c:v>0.76700000000000002</c:v>
                </c:pt>
                <c:pt idx="29516">
                  <c:v>0.75600000000000001</c:v>
                </c:pt>
                <c:pt idx="29517">
                  <c:v>0.76200000000000001</c:v>
                </c:pt>
                <c:pt idx="29518">
                  <c:v>0.752</c:v>
                </c:pt>
                <c:pt idx="29519">
                  <c:v>0.77200000000000002</c:v>
                </c:pt>
                <c:pt idx="29520">
                  <c:v>1.014</c:v>
                </c:pt>
                <c:pt idx="29521">
                  <c:v>1.008</c:v>
                </c:pt>
                <c:pt idx="29522">
                  <c:v>0.99199999999999999</c:v>
                </c:pt>
                <c:pt idx="29523">
                  <c:v>1.002</c:v>
                </c:pt>
                <c:pt idx="29524">
                  <c:v>0.98399999999999999</c:v>
                </c:pt>
                <c:pt idx="29525">
                  <c:v>0.97199999999999998</c:v>
                </c:pt>
                <c:pt idx="29526">
                  <c:v>0.91600000000000004</c:v>
                </c:pt>
                <c:pt idx="29527">
                  <c:v>0.90100000000000002</c:v>
                </c:pt>
                <c:pt idx="29528">
                  <c:v>0.85099999999999998</c:v>
                </c:pt>
                <c:pt idx="29529">
                  <c:v>0.83399999999999996</c:v>
                </c:pt>
                <c:pt idx="29530">
                  <c:v>0.80700000000000005</c:v>
                </c:pt>
                <c:pt idx="29531">
                  <c:v>0.78600000000000003</c:v>
                </c:pt>
                <c:pt idx="29532">
                  <c:v>0.75900000000000001</c:v>
                </c:pt>
                <c:pt idx="29533">
                  <c:v>0.76400000000000001</c:v>
                </c:pt>
                <c:pt idx="29534">
                  <c:v>0.754</c:v>
                </c:pt>
                <c:pt idx="29535">
                  <c:v>0.75900000000000001</c:v>
                </c:pt>
                <c:pt idx="29536">
                  <c:v>0.749</c:v>
                </c:pt>
                <c:pt idx="29537">
                  <c:v>0.77</c:v>
                </c:pt>
                <c:pt idx="29538">
                  <c:v>0.75900000000000001</c:v>
                </c:pt>
                <c:pt idx="29539">
                  <c:v>0.76500000000000001</c:v>
                </c:pt>
                <c:pt idx="29540">
                  <c:v>0.91100000000000003</c:v>
                </c:pt>
                <c:pt idx="29541">
                  <c:v>0.85099999999999998</c:v>
                </c:pt>
                <c:pt idx="29542">
                  <c:v>0.79400000000000004</c:v>
                </c:pt>
                <c:pt idx="29543">
                  <c:v>0.79500000000000004</c:v>
                </c:pt>
                <c:pt idx="29544">
                  <c:v>0.77300000000000002</c:v>
                </c:pt>
                <c:pt idx="29545">
                  <c:v>0.76</c:v>
                </c:pt>
                <c:pt idx="29546">
                  <c:v>0.753</c:v>
                </c:pt>
                <c:pt idx="29547">
                  <c:v>0.755</c:v>
                </c:pt>
                <c:pt idx="29548">
                  <c:v>0.748</c:v>
                </c:pt>
                <c:pt idx="29549">
                  <c:v>0.75</c:v>
                </c:pt>
                <c:pt idx="29550">
                  <c:v>0.75</c:v>
                </c:pt>
                <c:pt idx="29551">
                  <c:v>0.76</c:v>
                </c:pt>
                <c:pt idx="29552">
                  <c:v>0.745</c:v>
                </c:pt>
                <c:pt idx="29553">
                  <c:v>0.75600000000000001</c:v>
                </c:pt>
                <c:pt idx="29554">
                  <c:v>0.74</c:v>
                </c:pt>
                <c:pt idx="29555">
                  <c:v>0.751</c:v>
                </c:pt>
                <c:pt idx="29556">
                  <c:v>0.73499999999999999</c:v>
                </c:pt>
                <c:pt idx="29557">
                  <c:v>0.746</c:v>
                </c:pt>
                <c:pt idx="29558">
                  <c:v>0.73599999999999999</c:v>
                </c:pt>
                <c:pt idx="29559">
                  <c:v>0.74099999999999999</c:v>
                </c:pt>
                <c:pt idx="29560">
                  <c:v>1</c:v>
                </c:pt>
                <c:pt idx="29561">
                  <c:v>0.96799999999999997</c:v>
                </c:pt>
                <c:pt idx="29562">
                  <c:v>0.96899999999999997</c:v>
                </c:pt>
                <c:pt idx="29563">
                  <c:v>0.996</c:v>
                </c:pt>
                <c:pt idx="29564">
                  <c:v>0.96399999999999997</c:v>
                </c:pt>
                <c:pt idx="29565">
                  <c:v>0.93400000000000005</c:v>
                </c:pt>
                <c:pt idx="29566">
                  <c:v>0.96499999999999997</c:v>
                </c:pt>
                <c:pt idx="29567">
                  <c:v>0.99099999999999999</c:v>
                </c:pt>
                <c:pt idx="29568">
                  <c:v>0.94899999999999995</c:v>
                </c:pt>
                <c:pt idx="29569">
                  <c:v>0.88200000000000001</c:v>
                </c:pt>
                <c:pt idx="29570">
                  <c:v>0.998</c:v>
                </c:pt>
                <c:pt idx="29571">
                  <c:v>0.95099999999999996</c:v>
                </c:pt>
                <c:pt idx="29572">
                  <c:v>0.88600000000000001</c:v>
                </c:pt>
                <c:pt idx="29573">
                  <c:v>0.96699999999999997</c:v>
                </c:pt>
                <c:pt idx="29574">
                  <c:v>0.92700000000000005</c:v>
                </c:pt>
                <c:pt idx="29575">
                  <c:v>0.88200000000000001</c:v>
                </c:pt>
                <c:pt idx="29576">
                  <c:v>0.89400000000000002</c:v>
                </c:pt>
                <c:pt idx="29577">
                  <c:v>0.85799999999999998</c:v>
                </c:pt>
                <c:pt idx="29578">
                  <c:v>0.81699999999999995</c:v>
                </c:pt>
                <c:pt idx="29579">
                  <c:v>0.82299999999999995</c:v>
                </c:pt>
                <c:pt idx="29580">
                  <c:v>0.79300000000000004</c:v>
                </c:pt>
                <c:pt idx="29581">
                  <c:v>0.77600000000000002</c:v>
                </c:pt>
                <c:pt idx="29582">
                  <c:v>0.76500000000000001</c:v>
                </c:pt>
                <c:pt idx="29583">
                  <c:v>0.77100000000000002</c:v>
                </c:pt>
                <c:pt idx="29584">
                  <c:v>0.76</c:v>
                </c:pt>
                <c:pt idx="29585">
                  <c:v>0.76700000000000002</c:v>
                </c:pt>
                <c:pt idx="29586">
                  <c:v>0.80900000000000005</c:v>
                </c:pt>
                <c:pt idx="29587">
                  <c:v>0.81699999999999995</c:v>
                </c:pt>
                <c:pt idx="29588">
                  <c:v>0.80400000000000005</c:v>
                </c:pt>
                <c:pt idx="29589">
                  <c:v>0.877</c:v>
                </c:pt>
                <c:pt idx="29590">
                  <c:v>0.94299999999999995</c:v>
                </c:pt>
                <c:pt idx="29591">
                  <c:v>0.879</c:v>
                </c:pt>
                <c:pt idx="29592">
                  <c:v>0.875</c:v>
                </c:pt>
                <c:pt idx="29593">
                  <c:v>1.006</c:v>
                </c:pt>
                <c:pt idx="29594">
                  <c:v>0.97499999999999998</c:v>
                </c:pt>
                <c:pt idx="29595">
                  <c:v>0.97</c:v>
                </c:pt>
                <c:pt idx="29596">
                  <c:v>0.96299999999999997</c:v>
                </c:pt>
                <c:pt idx="29597">
                  <c:v>1</c:v>
                </c:pt>
                <c:pt idx="29598">
                  <c:v>0.97</c:v>
                </c:pt>
                <c:pt idx="29599">
                  <c:v>0.96699999999999997</c:v>
                </c:pt>
                <c:pt idx="29600">
                  <c:v>0.95899999999999996</c:v>
                </c:pt>
                <c:pt idx="29601">
                  <c:v>0.99299999999999999</c:v>
                </c:pt>
                <c:pt idx="29602">
                  <c:v>0.86299999999999999</c:v>
                </c:pt>
                <c:pt idx="29603">
                  <c:v>0.96299999999999997</c:v>
                </c:pt>
                <c:pt idx="29604">
                  <c:v>0.95399999999999996</c:v>
                </c:pt>
                <c:pt idx="29605">
                  <c:v>0.86099999999999999</c:v>
                </c:pt>
                <c:pt idx="29606">
                  <c:v>0.99399999999999999</c:v>
                </c:pt>
                <c:pt idx="29607">
                  <c:v>0.94799999999999995</c:v>
                </c:pt>
                <c:pt idx="29608">
                  <c:v>0.86499999999999999</c:v>
                </c:pt>
                <c:pt idx="29609">
                  <c:v>0.91800000000000004</c:v>
                </c:pt>
                <c:pt idx="29610">
                  <c:v>0.79600000000000004</c:v>
                </c:pt>
                <c:pt idx="29611">
                  <c:v>0.84599999999999997</c:v>
                </c:pt>
                <c:pt idx="29612">
                  <c:v>0.73699999999999999</c:v>
                </c:pt>
                <c:pt idx="29613">
                  <c:v>0.78200000000000003</c:v>
                </c:pt>
                <c:pt idx="29614">
                  <c:v>0.76200000000000001</c:v>
                </c:pt>
                <c:pt idx="29615">
                  <c:v>0.76800000000000002</c:v>
                </c:pt>
                <c:pt idx="29616">
                  <c:v>0.75800000000000001</c:v>
                </c:pt>
                <c:pt idx="29617">
                  <c:v>0.76300000000000001</c:v>
                </c:pt>
                <c:pt idx="29618">
                  <c:v>0.89300000000000002</c:v>
                </c:pt>
                <c:pt idx="29619">
                  <c:v>0.94</c:v>
                </c:pt>
                <c:pt idx="29620">
                  <c:v>0.873</c:v>
                </c:pt>
                <c:pt idx="29621">
                  <c:v>0.98199999999999998</c:v>
                </c:pt>
                <c:pt idx="29622">
                  <c:v>1.0009999999999999</c:v>
                </c:pt>
                <c:pt idx="29623">
                  <c:v>0.98899999999999999</c:v>
                </c:pt>
                <c:pt idx="29624">
                  <c:v>0.96199999999999997</c:v>
                </c:pt>
                <c:pt idx="29625">
                  <c:v>0.97699999999999998</c:v>
                </c:pt>
                <c:pt idx="29626">
                  <c:v>0.99399999999999999</c:v>
                </c:pt>
                <c:pt idx="29627">
                  <c:v>0.98199999999999998</c:v>
                </c:pt>
                <c:pt idx="29628">
                  <c:v>0.95899999999999996</c:v>
                </c:pt>
                <c:pt idx="29629">
                  <c:v>0.97199999999999998</c:v>
                </c:pt>
                <c:pt idx="29630">
                  <c:v>0.98699999999999999</c:v>
                </c:pt>
                <c:pt idx="29631">
                  <c:v>0.95799999999999996</c:v>
                </c:pt>
                <c:pt idx="29632">
                  <c:v>0.95499999999999996</c:v>
                </c:pt>
                <c:pt idx="29633">
                  <c:v>0.999</c:v>
                </c:pt>
                <c:pt idx="29634">
                  <c:v>0.99099999999999999</c:v>
                </c:pt>
                <c:pt idx="29635">
                  <c:v>0.94899999999999995</c:v>
                </c:pt>
                <c:pt idx="29636">
                  <c:v>0.92600000000000005</c:v>
                </c:pt>
                <c:pt idx="29637">
                  <c:v>0.91300000000000003</c:v>
                </c:pt>
                <c:pt idx="29638">
                  <c:v>0.877</c:v>
                </c:pt>
                <c:pt idx="29639">
                  <c:v>0.83799999999999997</c:v>
                </c:pt>
                <c:pt idx="29640">
                  <c:v>0.80900000000000005</c:v>
                </c:pt>
                <c:pt idx="29641">
                  <c:v>0.78900000000000003</c:v>
                </c:pt>
                <c:pt idx="29642">
                  <c:v>0.76700000000000002</c:v>
                </c:pt>
                <c:pt idx="29643">
                  <c:v>0.77200000000000002</c:v>
                </c:pt>
                <c:pt idx="29644">
                  <c:v>0.76200000000000001</c:v>
                </c:pt>
                <c:pt idx="29645">
                  <c:v>0.76700000000000002</c:v>
                </c:pt>
                <c:pt idx="29646">
                  <c:v>0.75800000000000001</c:v>
                </c:pt>
                <c:pt idx="29647">
                  <c:v>1.012</c:v>
                </c:pt>
                <c:pt idx="29648">
                  <c:v>0.995</c:v>
                </c:pt>
                <c:pt idx="29649">
                  <c:v>0.96299999999999997</c:v>
                </c:pt>
                <c:pt idx="29650">
                  <c:v>1.006</c:v>
                </c:pt>
                <c:pt idx="29651">
                  <c:v>0.98799999999999999</c:v>
                </c:pt>
                <c:pt idx="29652">
                  <c:v>0.95899999999999996</c:v>
                </c:pt>
                <c:pt idx="29653">
                  <c:v>0.95799999999999996</c:v>
                </c:pt>
                <c:pt idx="29654">
                  <c:v>1</c:v>
                </c:pt>
                <c:pt idx="29655">
                  <c:v>0.97599999999999998</c:v>
                </c:pt>
                <c:pt idx="29656">
                  <c:v>0.90500000000000003</c:v>
                </c:pt>
                <c:pt idx="29657">
                  <c:v>1.0049999999999999</c:v>
                </c:pt>
                <c:pt idx="29658">
                  <c:v>0.96399999999999997</c:v>
                </c:pt>
                <c:pt idx="29659">
                  <c:v>0.90900000000000003</c:v>
                </c:pt>
                <c:pt idx="29660">
                  <c:v>0.97399999999999998</c:v>
                </c:pt>
                <c:pt idx="29661">
                  <c:v>0.93400000000000005</c:v>
                </c:pt>
                <c:pt idx="29662">
                  <c:v>0.89400000000000002</c:v>
                </c:pt>
                <c:pt idx="29663">
                  <c:v>0.9</c:v>
                </c:pt>
                <c:pt idx="29664">
                  <c:v>0.86599999999999999</c:v>
                </c:pt>
                <c:pt idx="29665">
                  <c:v>0.82699999999999996</c:v>
                </c:pt>
                <c:pt idx="29666">
                  <c:v>0.82799999999999996</c:v>
                </c:pt>
                <c:pt idx="29667">
                  <c:v>0.8</c:v>
                </c:pt>
                <c:pt idx="29668">
                  <c:v>0.78</c:v>
                </c:pt>
                <c:pt idx="29669">
                  <c:v>0.76100000000000001</c:v>
                </c:pt>
                <c:pt idx="29670">
                  <c:v>0.76600000000000001</c:v>
                </c:pt>
                <c:pt idx="29671">
                  <c:v>0.75600000000000001</c:v>
                </c:pt>
                <c:pt idx="29672">
                  <c:v>0.76100000000000001</c:v>
                </c:pt>
                <c:pt idx="29673">
                  <c:v>0.752</c:v>
                </c:pt>
                <c:pt idx="29674">
                  <c:v>0.81</c:v>
                </c:pt>
                <c:pt idx="29675">
                  <c:v>0.79900000000000004</c:v>
                </c:pt>
                <c:pt idx="29676">
                  <c:v>0.88600000000000001</c:v>
                </c:pt>
                <c:pt idx="29677">
                  <c:v>0.82499999999999996</c:v>
                </c:pt>
                <c:pt idx="29678">
                  <c:v>0.88200000000000001</c:v>
                </c:pt>
                <c:pt idx="29679">
                  <c:v>0.82899999999999996</c:v>
                </c:pt>
                <c:pt idx="29680">
                  <c:v>0.77600000000000002</c:v>
                </c:pt>
                <c:pt idx="29681">
                  <c:v>0.73199999999999998</c:v>
                </c:pt>
                <c:pt idx="29682">
                  <c:v>0.82199999999999995</c:v>
                </c:pt>
                <c:pt idx="29683">
                  <c:v>0.79400000000000004</c:v>
                </c:pt>
                <c:pt idx="29684">
                  <c:v>0.72699999999999998</c:v>
                </c:pt>
                <c:pt idx="29685">
                  <c:v>0.71099999999999997</c:v>
                </c:pt>
                <c:pt idx="29686">
                  <c:v>0.78</c:v>
                </c:pt>
                <c:pt idx="29687">
                  <c:v>0.754</c:v>
                </c:pt>
                <c:pt idx="29688">
                  <c:v>0.71799999999999997</c:v>
                </c:pt>
                <c:pt idx="29689">
                  <c:v>0.76</c:v>
                </c:pt>
                <c:pt idx="29690">
                  <c:v>0.75900000000000001</c:v>
                </c:pt>
                <c:pt idx="29691">
                  <c:v>0.75</c:v>
                </c:pt>
                <c:pt idx="29692">
                  <c:v>0.755</c:v>
                </c:pt>
                <c:pt idx="29693">
                  <c:v>0.754</c:v>
                </c:pt>
                <c:pt idx="29694">
                  <c:v>0.745</c:v>
                </c:pt>
                <c:pt idx="29695">
                  <c:v>0.751</c:v>
                </c:pt>
                <c:pt idx="29696">
                  <c:v>0.76600000000000001</c:v>
                </c:pt>
                <c:pt idx="29697">
                  <c:v>0.79200000000000004</c:v>
                </c:pt>
                <c:pt idx="29698">
                  <c:v>0.76100000000000001</c:v>
                </c:pt>
                <c:pt idx="29699">
                  <c:v>0.78700000000000003</c:v>
                </c:pt>
                <c:pt idx="29700">
                  <c:v>0.75600000000000001</c:v>
                </c:pt>
                <c:pt idx="29701">
                  <c:v>0.78200000000000003</c:v>
                </c:pt>
                <c:pt idx="29702">
                  <c:v>0.75</c:v>
                </c:pt>
                <c:pt idx="29703">
                  <c:v>0.748</c:v>
                </c:pt>
                <c:pt idx="29704">
                  <c:v>0.745</c:v>
                </c:pt>
                <c:pt idx="29705">
                  <c:v>0.95899999999999996</c:v>
                </c:pt>
                <c:pt idx="29706">
                  <c:v>0.97599999999999998</c:v>
                </c:pt>
                <c:pt idx="29707">
                  <c:v>0.98399999999999999</c:v>
                </c:pt>
                <c:pt idx="29708">
                  <c:v>0.95799999999999996</c:v>
                </c:pt>
                <c:pt idx="29709">
                  <c:v>0.91500000000000004</c:v>
                </c:pt>
                <c:pt idx="29710">
                  <c:v>0.86499999999999999</c:v>
                </c:pt>
                <c:pt idx="29711">
                  <c:v>0.88700000000000001</c:v>
                </c:pt>
                <c:pt idx="29712">
                  <c:v>0.77</c:v>
                </c:pt>
                <c:pt idx="29713">
                  <c:v>0.81799999999999995</c:v>
                </c:pt>
                <c:pt idx="29714">
                  <c:v>0.77700000000000002</c:v>
                </c:pt>
                <c:pt idx="29715">
                  <c:v>0.77200000000000002</c:v>
                </c:pt>
                <c:pt idx="29716">
                  <c:v>0.76200000000000001</c:v>
                </c:pt>
                <c:pt idx="29717">
                  <c:v>0.76700000000000002</c:v>
                </c:pt>
                <c:pt idx="29718">
                  <c:v>0.76800000000000002</c:v>
                </c:pt>
                <c:pt idx="29719">
                  <c:v>0.75800000000000001</c:v>
                </c:pt>
                <c:pt idx="29720">
                  <c:v>0.76400000000000001</c:v>
                </c:pt>
                <c:pt idx="29721">
                  <c:v>0.77100000000000002</c:v>
                </c:pt>
                <c:pt idx="29722">
                  <c:v>0.77700000000000002</c:v>
                </c:pt>
                <c:pt idx="29723">
                  <c:v>0.77200000000000002</c:v>
                </c:pt>
                <c:pt idx="29724">
                  <c:v>0.76200000000000001</c:v>
                </c:pt>
                <c:pt idx="29725">
                  <c:v>0.77700000000000002</c:v>
                </c:pt>
                <c:pt idx="29726">
                  <c:v>0.76800000000000002</c:v>
                </c:pt>
                <c:pt idx="29727">
                  <c:v>0.79500000000000004</c:v>
                </c:pt>
                <c:pt idx="29728">
                  <c:v>0.79</c:v>
                </c:pt>
                <c:pt idx="29729">
                  <c:v>0.78200000000000003</c:v>
                </c:pt>
                <c:pt idx="29730">
                  <c:v>0.79</c:v>
                </c:pt>
                <c:pt idx="29731">
                  <c:v>0.96899999999999997</c:v>
                </c:pt>
                <c:pt idx="29732">
                  <c:v>1.0109999999999999</c:v>
                </c:pt>
                <c:pt idx="29733">
                  <c:v>0.96499999999999997</c:v>
                </c:pt>
                <c:pt idx="29734">
                  <c:v>0.96699999999999997</c:v>
                </c:pt>
                <c:pt idx="29735">
                  <c:v>0.96099999999999997</c:v>
                </c:pt>
                <c:pt idx="29736">
                  <c:v>0.998</c:v>
                </c:pt>
                <c:pt idx="29737">
                  <c:v>0.96399999999999997</c:v>
                </c:pt>
                <c:pt idx="29738">
                  <c:v>0.90300000000000002</c:v>
                </c:pt>
                <c:pt idx="29739">
                  <c:v>0.95699999999999996</c:v>
                </c:pt>
                <c:pt idx="29740">
                  <c:v>0.82899999999999996</c:v>
                </c:pt>
                <c:pt idx="29741">
                  <c:v>0.78500000000000003</c:v>
                </c:pt>
                <c:pt idx="29742">
                  <c:v>0.75900000000000001</c:v>
                </c:pt>
                <c:pt idx="29743">
                  <c:v>0.80700000000000005</c:v>
                </c:pt>
                <c:pt idx="29744">
                  <c:v>0.74299999999999999</c:v>
                </c:pt>
                <c:pt idx="29745">
                  <c:v>0.77700000000000002</c:v>
                </c:pt>
                <c:pt idx="29746">
                  <c:v>0.77400000000000002</c:v>
                </c:pt>
                <c:pt idx="29747">
                  <c:v>0.76400000000000001</c:v>
                </c:pt>
                <c:pt idx="29748">
                  <c:v>0.77</c:v>
                </c:pt>
                <c:pt idx="29749">
                  <c:v>0.76600000000000001</c:v>
                </c:pt>
                <c:pt idx="29750">
                  <c:v>0.77200000000000002</c:v>
                </c:pt>
                <c:pt idx="29751">
                  <c:v>0.66600000000000004</c:v>
                </c:pt>
                <c:pt idx="29752">
                  <c:v>0.77800000000000002</c:v>
                </c:pt>
                <c:pt idx="29753">
                  <c:v>0.65800000000000003</c:v>
                </c:pt>
                <c:pt idx="29754">
                  <c:v>0.72</c:v>
                </c:pt>
                <c:pt idx="29755">
                  <c:v>0.78400000000000003</c:v>
                </c:pt>
                <c:pt idx="29756">
                  <c:v>0.77600000000000002</c:v>
                </c:pt>
                <c:pt idx="29757">
                  <c:v>0.96099999999999997</c:v>
                </c:pt>
                <c:pt idx="29758">
                  <c:v>0.999</c:v>
                </c:pt>
                <c:pt idx="29759">
                  <c:v>0.95599999999999996</c:v>
                </c:pt>
                <c:pt idx="29760">
                  <c:v>0.95799999999999996</c:v>
                </c:pt>
                <c:pt idx="29761">
                  <c:v>1.004</c:v>
                </c:pt>
                <c:pt idx="29762">
                  <c:v>0.95899999999999996</c:v>
                </c:pt>
                <c:pt idx="29763">
                  <c:v>0.97699999999999998</c:v>
                </c:pt>
                <c:pt idx="29764">
                  <c:v>0.85</c:v>
                </c:pt>
                <c:pt idx="29765">
                  <c:v>0.90200000000000002</c:v>
                </c:pt>
                <c:pt idx="29766">
                  <c:v>0.78300000000000003</c:v>
                </c:pt>
                <c:pt idx="29767">
                  <c:v>0.75</c:v>
                </c:pt>
                <c:pt idx="29768">
                  <c:v>0.73199999999999998</c:v>
                </c:pt>
                <c:pt idx="29769">
                  <c:v>0.77700000000000002</c:v>
                </c:pt>
                <c:pt idx="29770">
                  <c:v>0.77400000000000002</c:v>
                </c:pt>
                <c:pt idx="29771">
                  <c:v>0.75900000000000001</c:v>
                </c:pt>
                <c:pt idx="29772">
                  <c:v>0.76300000000000001</c:v>
                </c:pt>
                <c:pt idx="29773">
                  <c:v>0.754</c:v>
                </c:pt>
                <c:pt idx="29774">
                  <c:v>0.75900000000000001</c:v>
                </c:pt>
                <c:pt idx="29775">
                  <c:v>0.77100000000000002</c:v>
                </c:pt>
                <c:pt idx="29776">
                  <c:v>0.76300000000000001</c:v>
                </c:pt>
                <c:pt idx="29777">
                  <c:v>0.77600000000000002</c:v>
                </c:pt>
                <c:pt idx="29778">
                  <c:v>0.76700000000000002</c:v>
                </c:pt>
                <c:pt idx="29779">
                  <c:v>0.76500000000000001</c:v>
                </c:pt>
                <c:pt idx="29780">
                  <c:v>0.78800000000000003</c:v>
                </c:pt>
                <c:pt idx="29781">
                  <c:v>0.77400000000000002</c:v>
                </c:pt>
                <c:pt idx="29782">
                  <c:v>0.76500000000000001</c:v>
                </c:pt>
                <c:pt idx="29783">
                  <c:v>0.999</c:v>
                </c:pt>
                <c:pt idx="29784">
                  <c:v>0.98399999999999999</c:v>
                </c:pt>
                <c:pt idx="29785">
                  <c:v>0.97399999999999998</c:v>
                </c:pt>
                <c:pt idx="29786">
                  <c:v>0.94399999999999995</c:v>
                </c:pt>
                <c:pt idx="29787">
                  <c:v>0.90300000000000002</c:v>
                </c:pt>
                <c:pt idx="29788">
                  <c:v>0.85099999999999998</c:v>
                </c:pt>
                <c:pt idx="29789">
                  <c:v>0.875</c:v>
                </c:pt>
                <c:pt idx="29790">
                  <c:v>0.83799999999999997</c:v>
                </c:pt>
                <c:pt idx="29791">
                  <c:v>0.80900000000000005</c:v>
                </c:pt>
                <c:pt idx="29792">
                  <c:v>0.78200000000000003</c:v>
                </c:pt>
                <c:pt idx="29793">
                  <c:v>0.75900000000000001</c:v>
                </c:pt>
                <c:pt idx="29794">
                  <c:v>0.76500000000000001</c:v>
                </c:pt>
                <c:pt idx="29795">
                  <c:v>0.75600000000000001</c:v>
                </c:pt>
                <c:pt idx="29796">
                  <c:v>0.754</c:v>
                </c:pt>
                <c:pt idx="29797">
                  <c:v>0.76</c:v>
                </c:pt>
                <c:pt idx="29798">
                  <c:v>0.749</c:v>
                </c:pt>
                <c:pt idx="29799">
                  <c:v>0.81</c:v>
                </c:pt>
                <c:pt idx="29800">
                  <c:v>0.76200000000000001</c:v>
                </c:pt>
                <c:pt idx="29801">
                  <c:v>0.75700000000000001</c:v>
                </c:pt>
                <c:pt idx="29802">
                  <c:v>0.8</c:v>
                </c:pt>
                <c:pt idx="29803">
                  <c:v>0.76200000000000001</c:v>
                </c:pt>
                <c:pt idx="29804">
                  <c:v>0.753</c:v>
                </c:pt>
                <c:pt idx="29805">
                  <c:v>0.77900000000000003</c:v>
                </c:pt>
                <c:pt idx="29806">
                  <c:v>0.77400000000000002</c:v>
                </c:pt>
                <c:pt idx="29807">
                  <c:v>0.76600000000000001</c:v>
                </c:pt>
                <c:pt idx="29808">
                  <c:v>0.77300000000000002</c:v>
                </c:pt>
                <c:pt idx="29809">
                  <c:v>0.748</c:v>
                </c:pt>
                <c:pt idx="29810">
                  <c:v>0.71499999999999997</c:v>
                </c:pt>
                <c:pt idx="29811">
                  <c:v>0.72199999999999998</c:v>
                </c:pt>
                <c:pt idx="29812">
                  <c:v>0.754</c:v>
                </c:pt>
                <c:pt idx="29813">
                  <c:v>0.71799999999999997</c:v>
                </c:pt>
                <c:pt idx="29814">
                  <c:v>0.70599999999999996</c:v>
                </c:pt>
                <c:pt idx="29815">
                  <c:v>0.749</c:v>
                </c:pt>
                <c:pt idx="29816">
                  <c:v>0.754</c:v>
                </c:pt>
                <c:pt idx="29817">
                  <c:v>0.75900000000000001</c:v>
                </c:pt>
                <c:pt idx="29818">
                  <c:v>0.76600000000000001</c:v>
                </c:pt>
                <c:pt idx="29819">
                  <c:v>0.79600000000000004</c:v>
                </c:pt>
                <c:pt idx="29820">
                  <c:v>0.76100000000000001</c:v>
                </c:pt>
                <c:pt idx="29821">
                  <c:v>0.749</c:v>
                </c:pt>
                <c:pt idx="29822">
                  <c:v>0.79100000000000004</c:v>
                </c:pt>
                <c:pt idx="29823">
                  <c:v>0.755</c:v>
                </c:pt>
                <c:pt idx="29824">
                  <c:v>0.78600000000000003</c:v>
                </c:pt>
                <c:pt idx="29825">
                  <c:v>0.75</c:v>
                </c:pt>
                <c:pt idx="29826">
                  <c:v>0.74</c:v>
                </c:pt>
                <c:pt idx="29827">
                  <c:v>0.73599999999999999</c:v>
                </c:pt>
                <c:pt idx="29828">
                  <c:v>0.74</c:v>
                </c:pt>
                <c:pt idx="29829">
                  <c:v>0.74099999999999999</c:v>
                </c:pt>
                <c:pt idx="29830">
                  <c:v>0.73099999999999998</c:v>
                </c:pt>
                <c:pt idx="29831">
                  <c:v>0.76800000000000002</c:v>
                </c:pt>
                <c:pt idx="29832">
                  <c:v>0.76300000000000001</c:v>
                </c:pt>
                <c:pt idx="29833">
                  <c:v>0.76400000000000001</c:v>
                </c:pt>
                <c:pt idx="29834">
                  <c:v>0.748</c:v>
                </c:pt>
                <c:pt idx="29835">
                  <c:v>0.97499999999999998</c:v>
                </c:pt>
                <c:pt idx="29836">
                  <c:v>0.96199999999999997</c:v>
                </c:pt>
                <c:pt idx="29837">
                  <c:v>0.89600000000000002</c:v>
                </c:pt>
                <c:pt idx="29838">
                  <c:v>0.94399999999999995</c:v>
                </c:pt>
                <c:pt idx="29839">
                  <c:v>0.89500000000000002</c:v>
                </c:pt>
                <c:pt idx="29840">
                  <c:v>0.83799999999999997</c:v>
                </c:pt>
                <c:pt idx="29841">
                  <c:v>0.877</c:v>
                </c:pt>
                <c:pt idx="29842">
                  <c:v>0.83199999999999996</c:v>
                </c:pt>
                <c:pt idx="29843">
                  <c:v>0.81299999999999994</c:v>
                </c:pt>
                <c:pt idx="29844">
                  <c:v>0.78500000000000003</c:v>
                </c:pt>
                <c:pt idx="29845">
                  <c:v>0.76</c:v>
                </c:pt>
                <c:pt idx="29846">
                  <c:v>0.76</c:v>
                </c:pt>
                <c:pt idx="29847">
                  <c:v>0.755</c:v>
                </c:pt>
                <c:pt idx="29848">
                  <c:v>0.75600000000000001</c:v>
                </c:pt>
                <c:pt idx="29849">
                  <c:v>0.751</c:v>
                </c:pt>
                <c:pt idx="29850">
                  <c:v>0.76800000000000002</c:v>
                </c:pt>
                <c:pt idx="29851">
                  <c:v>0.79900000000000004</c:v>
                </c:pt>
                <c:pt idx="29852">
                  <c:v>0.76200000000000001</c:v>
                </c:pt>
                <c:pt idx="29853">
                  <c:v>0.79400000000000004</c:v>
                </c:pt>
                <c:pt idx="29854">
                  <c:v>0.75700000000000001</c:v>
                </c:pt>
                <c:pt idx="29855">
                  <c:v>0.95699999999999996</c:v>
                </c:pt>
                <c:pt idx="29856">
                  <c:v>0.95299999999999996</c:v>
                </c:pt>
                <c:pt idx="29857">
                  <c:v>0.98299999999999998</c:v>
                </c:pt>
                <c:pt idx="29858">
                  <c:v>0.95699999999999996</c:v>
                </c:pt>
                <c:pt idx="29859">
                  <c:v>0.94799999999999995</c:v>
                </c:pt>
                <c:pt idx="29860">
                  <c:v>0.97599999999999998</c:v>
                </c:pt>
                <c:pt idx="29861">
                  <c:v>0.95299999999999996</c:v>
                </c:pt>
                <c:pt idx="29862">
                  <c:v>0.97399999999999998</c:v>
                </c:pt>
                <c:pt idx="29863">
                  <c:v>0.94699999999999995</c:v>
                </c:pt>
                <c:pt idx="29864">
                  <c:v>0.90500000000000003</c:v>
                </c:pt>
                <c:pt idx="29865">
                  <c:v>0.876</c:v>
                </c:pt>
                <c:pt idx="29866">
                  <c:v>0.83899999999999997</c:v>
                </c:pt>
                <c:pt idx="29867">
                  <c:v>0.80800000000000005</c:v>
                </c:pt>
                <c:pt idx="29868">
                  <c:v>0.77500000000000002</c:v>
                </c:pt>
                <c:pt idx="29869">
                  <c:v>0.76400000000000001</c:v>
                </c:pt>
                <c:pt idx="29870">
                  <c:v>0.754</c:v>
                </c:pt>
                <c:pt idx="29871">
                  <c:v>0.76</c:v>
                </c:pt>
                <c:pt idx="29872">
                  <c:v>0.749</c:v>
                </c:pt>
                <c:pt idx="29873">
                  <c:v>0.75600000000000001</c:v>
                </c:pt>
                <c:pt idx="29874">
                  <c:v>0.79700000000000004</c:v>
                </c:pt>
                <c:pt idx="29875">
                  <c:v>0.97399999999999998</c:v>
                </c:pt>
                <c:pt idx="29876">
                  <c:v>0.96799999999999997</c:v>
                </c:pt>
                <c:pt idx="29877">
                  <c:v>0.98199999999999998</c:v>
                </c:pt>
                <c:pt idx="29878">
                  <c:v>0.95199999999999996</c:v>
                </c:pt>
                <c:pt idx="29879">
                  <c:v>0.96299999999999997</c:v>
                </c:pt>
                <c:pt idx="29880">
                  <c:v>0.97299999999999998</c:v>
                </c:pt>
                <c:pt idx="29881">
                  <c:v>0.997</c:v>
                </c:pt>
                <c:pt idx="29882">
                  <c:v>0.97199999999999998</c:v>
                </c:pt>
                <c:pt idx="29883">
                  <c:v>0.92600000000000005</c:v>
                </c:pt>
                <c:pt idx="29884">
                  <c:v>0.90200000000000002</c:v>
                </c:pt>
                <c:pt idx="29885">
                  <c:v>0.85699999999999998</c:v>
                </c:pt>
                <c:pt idx="29886">
                  <c:v>0.83399999999999996</c:v>
                </c:pt>
                <c:pt idx="29887">
                  <c:v>0.79100000000000004</c:v>
                </c:pt>
                <c:pt idx="29888">
                  <c:v>0.76300000000000001</c:v>
                </c:pt>
                <c:pt idx="29889">
                  <c:v>0.75900000000000001</c:v>
                </c:pt>
                <c:pt idx="29890">
                  <c:v>0.753</c:v>
                </c:pt>
                <c:pt idx="29891">
                  <c:v>0.755</c:v>
                </c:pt>
                <c:pt idx="29892">
                  <c:v>0.748</c:v>
                </c:pt>
                <c:pt idx="29893">
                  <c:v>0.80300000000000005</c:v>
                </c:pt>
                <c:pt idx="29894">
                  <c:v>0.78800000000000003</c:v>
                </c:pt>
                <c:pt idx="29895">
                  <c:v>0.996</c:v>
                </c:pt>
                <c:pt idx="29896">
                  <c:v>0.98899999999999999</c:v>
                </c:pt>
                <c:pt idx="29897">
                  <c:v>0.96499999999999997</c:v>
                </c:pt>
                <c:pt idx="29898">
                  <c:v>0.94499999999999995</c:v>
                </c:pt>
                <c:pt idx="29899">
                  <c:v>0.95799999999999996</c:v>
                </c:pt>
                <c:pt idx="29900">
                  <c:v>0.9</c:v>
                </c:pt>
                <c:pt idx="29901">
                  <c:v>0.93100000000000005</c:v>
                </c:pt>
                <c:pt idx="29902">
                  <c:v>0.88900000000000001</c:v>
                </c:pt>
                <c:pt idx="29903">
                  <c:v>0.86399999999999999</c:v>
                </c:pt>
                <c:pt idx="29904">
                  <c:v>0.82399999999999995</c:v>
                </c:pt>
                <c:pt idx="29905">
                  <c:v>0.8</c:v>
                </c:pt>
                <c:pt idx="29906">
                  <c:v>0.77800000000000002</c:v>
                </c:pt>
                <c:pt idx="29907">
                  <c:v>0.755</c:v>
                </c:pt>
                <c:pt idx="29908">
                  <c:v>0.75700000000000001</c:v>
                </c:pt>
                <c:pt idx="29909">
                  <c:v>0.75</c:v>
                </c:pt>
                <c:pt idx="29910">
                  <c:v>0.752</c:v>
                </c:pt>
                <c:pt idx="29911">
                  <c:v>0.746</c:v>
                </c:pt>
                <c:pt idx="29912">
                  <c:v>0.76300000000000001</c:v>
                </c:pt>
                <c:pt idx="29913">
                  <c:v>0.79300000000000004</c:v>
                </c:pt>
                <c:pt idx="29914">
                  <c:v>0.75800000000000001</c:v>
                </c:pt>
                <c:pt idx="29915">
                  <c:v>0.84399999999999997</c:v>
                </c:pt>
                <c:pt idx="29916">
                  <c:v>0.79100000000000004</c:v>
                </c:pt>
                <c:pt idx="29917">
                  <c:v>0.74</c:v>
                </c:pt>
                <c:pt idx="29918">
                  <c:v>0.79900000000000004</c:v>
                </c:pt>
                <c:pt idx="29919">
                  <c:v>0.75800000000000001</c:v>
                </c:pt>
                <c:pt idx="29920">
                  <c:v>0.71299999999999997</c:v>
                </c:pt>
                <c:pt idx="29921">
                  <c:v>0.754</c:v>
                </c:pt>
                <c:pt idx="29922">
                  <c:v>0.745</c:v>
                </c:pt>
                <c:pt idx="29923">
                  <c:v>0.75</c:v>
                </c:pt>
                <c:pt idx="29924">
                  <c:v>0.74</c:v>
                </c:pt>
                <c:pt idx="29925">
                  <c:v>0.745</c:v>
                </c:pt>
                <c:pt idx="29926">
                  <c:v>0.75</c:v>
                </c:pt>
                <c:pt idx="29927">
                  <c:v>0.75700000000000001</c:v>
                </c:pt>
                <c:pt idx="29928">
                  <c:v>0.745</c:v>
                </c:pt>
                <c:pt idx="29929">
                  <c:v>0.752</c:v>
                </c:pt>
                <c:pt idx="29930">
                  <c:v>0.74099999999999999</c:v>
                </c:pt>
                <c:pt idx="29931">
                  <c:v>0.746</c:v>
                </c:pt>
                <c:pt idx="29932">
                  <c:v>0.73599999999999999</c:v>
                </c:pt>
                <c:pt idx="29933">
                  <c:v>0.74099999999999999</c:v>
                </c:pt>
                <c:pt idx="29934">
                  <c:v>0.73099999999999998</c:v>
                </c:pt>
                <c:pt idx="29935">
                  <c:v>0.94599999999999995</c:v>
                </c:pt>
                <c:pt idx="29936">
                  <c:v>0.94199999999999995</c:v>
                </c:pt>
                <c:pt idx="29937">
                  <c:v>0.93500000000000005</c:v>
                </c:pt>
                <c:pt idx="29938">
                  <c:v>0.88200000000000001</c:v>
                </c:pt>
                <c:pt idx="29939">
                  <c:v>0.91300000000000003</c:v>
                </c:pt>
                <c:pt idx="29940">
                  <c:v>0.871</c:v>
                </c:pt>
                <c:pt idx="29941">
                  <c:v>0.84599999999999997</c:v>
                </c:pt>
                <c:pt idx="29942">
                  <c:v>0.78200000000000003</c:v>
                </c:pt>
                <c:pt idx="29943">
                  <c:v>0.75600000000000001</c:v>
                </c:pt>
                <c:pt idx="29944">
                  <c:v>0.76300000000000001</c:v>
                </c:pt>
                <c:pt idx="29945">
                  <c:v>0.75800000000000001</c:v>
                </c:pt>
                <c:pt idx="29946">
                  <c:v>0.80700000000000005</c:v>
                </c:pt>
                <c:pt idx="29947">
                  <c:v>0.87</c:v>
                </c:pt>
                <c:pt idx="29948">
                  <c:v>0.95699999999999996</c:v>
                </c:pt>
                <c:pt idx="29949">
                  <c:v>0.95299999999999996</c:v>
                </c:pt>
                <c:pt idx="29950">
                  <c:v>0.98899999999999999</c:v>
                </c:pt>
                <c:pt idx="29951">
                  <c:v>0.95599999999999996</c:v>
                </c:pt>
                <c:pt idx="29952">
                  <c:v>0.94899999999999995</c:v>
                </c:pt>
                <c:pt idx="29953">
                  <c:v>0.97699999999999998</c:v>
                </c:pt>
                <c:pt idx="29954">
                  <c:v>0.90200000000000002</c:v>
                </c:pt>
                <c:pt idx="29955">
                  <c:v>0.86499999999999999</c:v>
                </c:pt>
                <c:pt idx="29956">
                  <c:v>0.83099999999999996</c:v>
                </c:pt>
                <c:pt idx="29957">
                  <c:v>0.77700000000000002</c:v>
                </c:pt>
                <c:pt idx="29958">
                  <c:v>0.76500000000000001</c:v>
                </c:pt>
                <c:pt idx="29959">
                  <c:v>0.95699999999999996</c:v>
                </c:pt>
                <c:pt idx="29960">
                  <c:v>0.95199999999999996</c:v>
                </c:pt>
                <c:pt idx="29961">
                  <c:v>0.94699999999999995</c:v>
                </c:pt>
                <c:pt idx="29962">
                  <c:v>0.98399999999999999</c:v>
                </c:pt>
                <c:pt idx="29963">
                  <c:v>0.95</c:v>
                </c:pt>
                <c:pt idx="29964">
                  <c:v>0.96099999999999997</c:v>
                </c:pt>
                <c:pt idx="29965">
                  <c:v>0.93400000000000005</c:v>
                </c:pt>
                <c:pt idx="29966">
                  <c:v>0.86299999999999999</c:v>
                </c:pt>
                <c:pt idx="29967">
                  <c:v>0.82799999999999996</c:v>
                </c:pt>
                <c:pt idx="29968">
                  <c:v>0.79600000000000004</c:v>
                </c:pt>
                <c:pt idx="29969">
                  <c:v>0.76200000000000001</c:v>
                </c:pt>
                <c:pt idx="29970">
                  <c:v>0.75800000000000001</c:v>
                </c:pt>
                <c:pt idx="29971">
                  <c:v>0.995</c:v>
                </c:pt>
                <c:pt idx="29972">
                  <c:v>0.98799999999999999</c:v>
                </c:pt>
                <c:pt idx="29973">
                  <c:v>0.94199999999999995</c:v>
                </c:pt>
                <c:pt idx="29974">
                  <c:v>0.88700000000000001</c:v>
                </c:pt>
                <c:pt idx="29975">
                  <c:v>0.91400000000000003</c:v>
                </c:pt>
                <c:pt idx="29976">
                  <c:v>0.874</c:v>
                </c:pt>
                <c:pt idx="29977">
                  <c:v>0.84799999999999998</c:v>
                </c:pt>
                <c:pt idx="29978">
                  <c:v>0.78500000000000003</c:v>
                </c:pt>
                <c:pt idx="29979">
                  <c:v>0.76500000000000001</c:v>
                </c:pt>
                <c:pt idx="29980">
                  <c:v>0.754</c:v>
                </c:pt>
                <c:pt idx="29981">
                  <c:v>0.75</c:v>
                </c:pt>
                <c:pt idx="29982">
                  <c:v>0.79700000000000004</c:v>
                </c:pt>
                <c:pt idx="29983">
                  <c:v>0.79500000000000004</c:v>
                </c:pt>
                <c:pt idx="29984">
                  <c:v>0.745</c:v>
                </c:pt>
                <c:pt idx="29985">
                  <c:v>0.71599999999999997</c:v>
                </c:pt>
                <c:pt idx="29986">
                  <c:v>0.70499999999999996</c:v>
                </c:pt>
                <c:pt idx="29987">
                  <c:v>0.748</c:v>
                </c:pt>
                <c:pt idx="29988">
                  <c:v>0.71199999999999997</c:v>
                </c:pt>
                <c:pt idx="29989">
                  <c:v>0.74299999999999999</c:v>
                </c:pt>
                <c:pt idx="29990">
                  <c:v>0.753</c:v>
                </c:pt>
                <c:pt idx="29991">
                  <c:v>0.73599999999999999</c:v>
                </c:pt>
                <c:pt idx="29992">
                  <c:v>0.748</c:v>
                </c:pt>
                <c:pt idx="29993">
                  <c:v>0.74399999999999999</c:v>
                </c:pt>
                <c:pt idx="29994">
                  <c:v>0.73899999999999999</c:v>
                </c:pt>
                <c:pt idx="29995">
                  <c:v>0.57299999999999995</c:v>
                </c:pt>
                <c:pt idx="29996">
                  <c:v>0.59799999999999998</c:v>
                </c:pt>
                <c:pt idx="29997">
                  <c:v>0.56399999999999995</c:v>
                </c:pt>
                <c:pt idx="29998">
                  <c:v>0.54200000000000004</c:v>
                </c:pt>
                <c:pt idx="29999">
                  <c:v>0.53200000000000003</c:v>
                </c:pt>
                <c:pt idx="30000">
                  <c:v>0.52200000000000002</c:v>
                </c:pt>
                <c:pt idx="30001">
                  <c:v>0.55800000000000005</c:v>
                </c:pt>
                <c:pt idx="30002">
                  <c:v>0.58899999999999997</c:v>
                </c:pt>
                <c:pt idx="30003">
                  <c:v>0.59399999999999997</c:v>
                </c:pt>
                <c:pt idx="30004">
                  <c:v>0.58299999999999996</c:v>
                </c:pt>
                <c:pt idx="30005">
                  <c:v>0.57099999999999995</c:v>
                </c:pt>
                <c:pt idx="30006">
                  <c:v>0.56000000000000005</c:v>
                </c:pt>
                <c:pt idx="30007">
                  <c:v>0.54900000000000004</c:v>
                </c:pt>
                <c:pt idx="30008">
                  <c:v>0.53900000000000003</c:v>
                </c:pt>
                <c:pt idx="30009">
                  <c:v>0.52900000000000003</c:v>
                </c:pt>
                <c:pt idx="30010">
                  <c:v>0.51900000000000002</c:v>
                </c:pt>
                <c:pt idx="30011">
                  <c:v>0.50900000000000001</c:v>
                </c:pt>
                <c:pt idx="30012">
                  <c:v>0.56200000000000006</c:v>
                </c:pt>
                <c:pt idx="30013">
                  <c:v>0.57399999999999995</c:v>
                </c:pt>
                <c:pt idx="30014">
                  <c:v>0.60299999999999998</c:v>
                </c:pt>
                <c:pt idx="30015">
                  <c:v>0.59099999999999997</c:v>
                </c:pt>
                <c:pt idx="30016">
                  <c:v>0.57899999999999996</c:v>
                </c:pt>
                <c:pt idx="30017">
                  <c:v>0.56799999999999995</c:v>
                </c:pt>
                <c:pt idx="30018">
                  <c:v>0.55600000000000005</c:v>
                </c:pt>
                <c:pt idx="30019">
                  <c:v>0.54600000000000004</c:v>
                </c:pt>
                <c:pt idx="30020">
                  <c:v>0.53500000000000003</c:v>
                </c:pt>
                <c:pt idx="30021">
                  <c:v>0.52500000000000002</c:v>
                </c:pt>
                <c:pt idx="30022">
                  <c:v>0.51600000000000001</c:v>
                </c:pt>
                <c:pt idx="30023">
                  <c:v>0.50600000000000001</c:v>
                </c:pt>
                <c:pt idx="30024">
                  <c:v>0.497</c:v>
                </c:pt>
                <c:pt idx="30025">
                  <c:v>0.58299999999999996</c:v>
                </c:pt>
                <c:pt idx="30026">
                  <c:v>0.58799999999999997</c:v>
                </c:pt>
                <c:pt idx="30027">
                  <c:v>0.59899999999999998</c:v>
                </c:pt>
                <c:pt idx="30028">
                  <c:v>0.58699999999999997</c:v>
                </c:pt>
                <c:pt idx="30029">
                  <c:v>0.57499999999999996</c:v>
                </c:pt>
                <c:pt idx="30030">
                  <c:v>0.56399999999999995</c:v>
                </c:pt>
                <c:pt idx="30031">
                  <c:v>0.55300000000000005</c:v>
                </c:pt>
                <c:pt idx="30032">
                  <c:v>0.54200000000000004</c:v>
                </c:pt>
                <c:pt idx="30033">
                  <c:v>0.53200000000000003</c:v>
                </c:pt>
                <c:pt idx="30034">
                  <c:v>0.52200000000000002</c:v>
                </c:pt>
                <c:pt idx="30035">
                  <c:v>0.51200000000000001</c:v>
                </c:pt>
                <c:pt idx="30036">
                  <c:v>0.503</c:v>
                </c:pt>
                <c:pt idx="30037">
                  <c:v>0.49299999999999999</c:v>
                </c:pt>
                <c:pt idx="30038">
                  <c:v>0.48499999999999999</c:v>
                </c:pt>
                <c:pt idx="30039">
                  <c:v>0.60199999999999998</c:v>
                </c:pt>
                <c:pt idx="30040">
                  <c:v>0.59499999999999997</c:v>
                </c:pt>
                <c:pt idx="30041">
                  <c:v>0.49</c:v>
                </c:pt>
                <c:pt idx="30042">
                  <c:v>0.48199999999999998</c:v>
                </c:pt>
                <c:pt idx="30043">
                  <c:v>0.60899999999999999</c:v>
                </c:pt>
                <c:pt idx="30044">
                  <c:v>0.63200000000000001</c:v>
                </c:pt>
                <c:pt idx="30045">
                  <c:v>0.58199999999999996</c:v>
                </c:pt>
                <c:pt idx="30046">
                  <c:v>0.55900000000000005</c:v>
                </c:pt>
                <c:pt idx="30047">
                  <c:v>0.54800000000000004</c:v>
                </c:pt>
                <c:pt idx="30048">
                  <c:v>0.53700000000000003</c:v>
                </c:pt>
                <c:pt idx="30049">
                  <c:v>0.59599999999999997</c:v>
                </c:pt>
                <c:pt idx="30050">
                  <c:v>0.625</c:v>
                </c:pt>
                <c:pt idx="30051">
                  <c:v>0.622</c:v>
                </c:pt>
                <c:pt idx="30052">
                  <c:v>0.60299999999999998</c:v>
                </c:pt>
                <c:pt idx="30053">
                  <c:v>0.59099999999999997</c:v>
                </c:pt>
                <c:pt idx="30054">
                  <c:v>0.57899999999999996</c:v>
                </c:pt>
                <c:pt idx="30055">
                  <c:v>0.56699999999999995</c:v>
                </c:pt>
                <c:pt idx="30056">
                  <c:v>0.55500000000000005</c:v>
                </c:pt>
                <c:pt idx="30057">
                  <c:v>0.54400000000000004</c:v>
                </c:pt>
                <c:pt idx="30058">
                  <c:v>0.53300000000000003</c:v>
                </c:pt>
                <c:pt idx="30059">
                  <c:v>0.52300000000000002</c:v>
                </c:pt>
                <c:pt idx="30060">
                  <c:v>0.60399999999999998</c:v>
                </c:pt>
                <c:pt idx="30061">
                  <c:v>0.60799999999999998</c:v>
                </c:pt>
                <c:pt idx="30062">
                  <c:v>0.63600000000000001</c:v>
                </c:pt>
                <c:pt idx="30063">
                  <c:v>0.61299999999999999</c:v>
                </c:pt>
                <c:pt idx="30064">
                  <c:v>0.59899999999999998</c:v>
                </c:pt>
                <c:pt idx="30065">
                  <c:v>0.58699999999999997</c:v>
                </c:pt>
                <c:pt idx="30066">
                  <c:v>0.57499999999999996</c:v>
                </c:pt>
                <c:pt idx="30067">
                  <c:v>0.56299999999999994</c:v>
                </c:pt>
                <c:pt idx="30068">
                  <c:v>0.55100000000000005</c:v>
                </c:pt>
                <c:pt idx="30069">
                  <c:v>0.54</c:v>
                </c:pt>
                <c:pt idx="30070">
                  <c:v>0.53</c:v>
                </c:pt>
                <c:pt idx="30071">
                  <c:v>0.51900000000000002</c:v>
                </c:pt>
                <c:pt idx="30072">
                  <c:v>0.50900000000000001</c:v>
                </c:pt>
                <c:pt idx="30073">
                  <c:v>0.6</c:v>
                </c:pt>
                <c:pt idx="30074">
                  <c:v>0.61899999999999999</c:v>
                </c:pt>
                <c:pt idx="30075">
                  <c:v>0.623</c:v>
                </c:pt>
                <c:pt idx="30076">
                  <c:v>0.60799999999999998</c:v>
                </c:pt>
                <c:pt idx="30077">
                  <c:v>0.59499999999999997</c:v>
                </c:pt>
                <c:pt idx="30078">
                  <c:v>0.58299999999999996</c:v>
                </c:pt>
                <c:pt idx="30079">
                  <c:v>0.57099999999999995</c:v>
                </c:pt>
                <c:pt idx="30080">
                  <c:v>0.55900000000000005</c:v>
                </c:pt>
                <c:pt idx="30081">
                  <c:v>0.54800000000000004</c:v>
                </c:pt>
                <c:pt idx="30082">
                  <c:v>0.53700000000000003</c:v>
                </c:pt>
                <c:pt idx="30083">
                  <c:v>0.52600000000000002</c:v>
                </c:pt>
                <c:pt idx="30084">
                  <c:v>0.51600000000000001</c:v>
                </c:pt>
                <c:pt idx="30085">
                  <c:v>0.50600000000000001</c:v>
                </c:pt>
                <c:pt idx="30086">
                  <c:v>0.496</c:v>
                </c:pt>
                <c:pt idx="30087">
                  <c:v>0.625</c:v>
                </c:pt>
                <c:pt idx="30088">
                  <c:v>0.61699999999999999</c:v>
                </c:pt>
                <c:pt idx="30089">
                  <c:v>0.502</c:v>
                </c:pt>
                <c:pt idx="30090">
                  <c:v>0.49299999999999999</c:v>
                </c:pt>
                <c:pt idx="30091">
                  <c:v>0.61099999999999999</c:v>
                </c:pt>
                <c:pt idx="30092">
                  <c:v>0.63300000000000001</c:v>
                </c:pt>
                <c:pt idx="30093">
                  <c:v>0.58299999999999996</c:v>
                </c:pt>
                <c:pt idx="30094">
                  <c:v>0.55900000000000005</c:v>
                </c:pt>
                <c:pt idx="30095">
                  <c:v>0.54800000000000004</c:v>
                </c:pt>
                <c:pt idx="30096">
                  <c:v>0.53700000000000003</c:v>
                </c:pt>
                <c:pt idx="30097">
                  <c:v>0.59699999999999998</c:v>
                </c:pt>
                <c:pt idx="30098">
                  <c:v>0.625</c:v>
                </c:pt>
                <c:pt idx="30099">
                  <c:v>0.623</c:v>
                </c:pt>
                <c:pt idx="30100">
                  <c:v>0.60399999999999998</c:v>
                </c:pt>
                <c:pt idx="30101">
                  <c:v>0.59099999999999997</c:v>
                </c:pt>
                <c:pt idx="30102">
                  <c:v>0.57899999999999996</c:v>
                </c:pt>
                <c:pt idx="30103">
                  <c:v>0.56699999999999995</c:v>
                </c:pt>
                <c:pt idx="30104">
                  <c:v>0.55500000000000005</c:v>
                </c:pt>
                <c:pt idx="30105">
                  <c:v>0.54400000000000004</c:v>
                </c:pt>
                <c:pt idx="30106">
                  <c:v>0.53300000000000003</c:v>
                </c:pt>
                <c:pt idx="30107">
                  <c:v>0.52300000000000002</c:v>
                </c:pt>
                <c:pt idx="30108">
                  <c:v>0.60499999999999998</c:v>
                </c:pt>
                <c:pt idx="30109">
                  <c:v>0.60799999999999998</c:v>
                </c:pt>
                <c:pt idx="30110">
                  <c:v>0.63500000000000001</c:v>
                </c:pt>
                <c:pt idx="30111">
                  <c:v>0.61399999999999999</c:v>
                </c:pt>
                <c:pt idx="30112">
                  <c:v>0.6</c:v>
                </c:pt>
                <c:pt idx="30113">
                  <c:v>0.58799999999999997</c:v>
                </c:pt>
                <c:pt idx="30114">
                  <c:v>0.57499999999999996</c:v>
                </c:pt>
                <c:pt idx="30115">
                  <c:v>0.56299999999999994</c:v>
                </c:pt>
                <c:pt idx="30116">
                  <c:v>0.55200000000000005</c:v>
                </c:pt>
                <c:pt idx="30117">
                  <c:v>0.54</c:v>
                </c:pt>
                <c:pt idx="30118">
                  <c:v>0.53</c:v>
                </c:pt>
                <c:pt idx="30119">
                  <c:v>0.51900000000000002</c:v>
                </c:pt>
                <c:pt idx="30120">
                  <c:v>0.50900000000000001</c:v>
                </c:pt>
                <c:pt idx="30121">
                  <c:v>0.59899999999999998</c:v>
                </c:pt>
                <c:pt idx="30122">
                  <c:v>0.61699999999999999</c:v>
                </c:pt>
                <c:pt idx="30123">
                  <c:v>0.622</c:v>
                </c:pt>
                <c:pt idx="30124">
                  <c:v>0.60899999999999999</c:v>
                </c:pt>
                <c:pt idx="30125">
                  <c:v>0.59599999999999997</c:v>
                </c:pt>
                <c:pt idx="30126">
                  <c:v>0.58399999999999996</c:v>
                </c:pt>
                <c:pt idx="30127">
                  <c:v>0.57099999999999995</c:v>
                </c:pt>
                <c:pt idx="30128">
                  <c:v>0.56000000000000005</c:v>
                </c:pt>
                <c:pt idx="30129">
                  <c:v>0.54800000000000004</c:v>
                </c:pt>
                <c:pt idx="30130">
                  <c:v>0.53700000000000003</c:v>
                </c:pt>
                <c:pt idx="30131">
                  <c:v>0.52600000000000002</c:v>
                </c:pt>
                <c:pt idx="30132">
                  <c:v>0.51600000000000001</c:v>
                </c:pt>
                <c:pt idx="30133">
                  <c:v>0.50600000000000001</c:v>
                </c:pt>
                <c:pt idx="30134">
                  <c:v>0.496</c:v>
                </c:pt>
                <c:pt idx="30135">
                  <c:v>0.625</c:v>
                </c:pt>
                <c:pt idx="30136">
                  <c:v>0.61699999999999999</c:v>
                </c:pt>
                <c:pt idx="30137">
                  <c:v>0.502</c:v>
                </c:pt>
                <c:pt idx="30138">
                  <c:v>0.49299999999999999</c:v>
                </c:pt>
                <c:pt idx="30139">
                  <c:v>0.61299999999999999</c:v>
                </c:pt>
                <c:pt idx="30140">
                  <c:v>0.63400000000000001</c:v>
                </c:pt>
                <c:pt idx="30141">
                  <c:v>0.58899999999999997</c:v>
                </c:pt>
                <c:pt idx="30142">
                  <c:v>0.56399999999999995</c:v>
                </c:pt>
                <c:pt idx="30143">
                  <c:v>0.55300000000000005</c:v>
                </c:pt>
                <c:pt idx="30144">
                  <c:v>0.54200000000000004</c:v>
                </c:pt>
                <c:pt idx="30145">
                  <c:v>0.59699999999999998</c:v>
                </c:pt>
                <c:pt idx="30146">
                  <c:v>0.625</c:v>
                </c:pt>
                <c:pt idx="30147">
                  <c:v>0.624</c:v>
                </c:pt>
                <c:pt idx="30148">
                  <c:v>0.61099999999999999</c:v>
                </c:pt>
                <c:pt idx="30149">
                  <c:v>0.59799999999999998</c:v>
                </c:pt>
                <c:pt idx="30150">
                  <c:v>0.58499999999999996</c:v>
                </c:pt>
                <c:pt idx="30151">
                  <c:v>0.57299999999999995</c:v>
                </c:pt>
                <c:pt idx="30152">
                  <c:v>0.56100000000000005</c:v>
                </c:pt>
                <c:pt idx="30153">
                  <c:v>0.54900000000000004</c:v>
                </c:pt>
                <c:pt idx="30154">
                  <c:v>0.53800000000000003</c:v>
                </c:pt>
                <c:pt idx="30155">
                  <c:v>0.52700000000000002</c:v>
                </c:pt>
                <c:pt idx="30156">
                  <c:v>0.59499999999999997</c:v>
                </c:pt>
                <c:pt idx="30157">
                  <c:v>0.60599999999999998</c:v>
                </c:pt>
                <c:pt idx="30158">
                  <c:v>0.63200000000000001</c:v>
                </c:pt>
                <c:pt idx="30159">
                  <c:v>0.61899999999999999</c:v>
                </c:pt>
                <c:pt idx="30160">
                  <c:v>0.60699999999999998</c:v>
                </c:pt>
                <c:pt idx="30161">
                  <c:v>0.59399999999999997</c:v>
                </c:pt>
                <c:pt idx="30162">
                  <c:v>0.58099999999999996</c:v>
                </c:pt>
                <c:pt idx="30163">
                  <c:v>0.56899999999999995</c:v>
                </c:pt>
                <c:pt idx="30164">
                  <c:v>0.55700000000000005</c:v>
                </c:pt>
                <c:pt idx="30165">
                  <c:v>0.54500000000000004</c:v>
                </c:pt>
                <c:pt idx="30166">
                  <c:v>0.53400000000000003</c:v>
                </c:pt>
                <c:pt idx="30167">
                  <c:v>0.52400000000000002</c:v>
                </c:pt>
                <c:pt idx="30168">
                  <c:v>0.51300000000000001</c:v>
                </c:pt>
                <c:pt idx="30169">
                  <c:v>0.60599999999999998</c:v>
                </c:pt>
                <c:pt idx="30170">
                  <c:v>0.61399999999999999</c:v>
                </c:pt>
                <c:pt idx="30171">
                  <c:v>0.627</c:v>
                </c:pt>
                <c:pt idx="30172">
                  <c:v>0.61499999999999999</c:v>
                </c:pt>
                <c:pt idx="30173">
                  <c:v>0.60299999999999998</c:v>
                </c:pt>
                <c:pt idx="30174">
                  <c:v>0.59</c:v>
                </c:pt>
                <c:pt idx="30175">
                  <c:v>0.57699999999999996</c:v>
                </c:pt>
                <c:pt idx="30176">
                  <c:v>0.56499999999999995</c:v>
                </c:pt>
                <c:pt idx="30177">
                  <c:v>0.55300000000000005</c:v>
                </c:pt>
                <c:pt idx="30178">
                  <c:v>0.54200000000000004</c:v>
                </c:pt>
                <c:pt idx="30179">
                  <c:v>0.53100000000000003</c:v>
                </c:pt>
                <c:pt idx="30180">
                  <c:v>0.52</c:v>
                </c:pt>
                <c:pt idx="30181">
                  <c:v>0.51</c:v>
                </c:pt>
                <c:pt idx="30182">
                  <c:v>0.5</c:v>
                </c:pt>
                <c:pt idx="30183">
                  <c:v>0.63</c:v>
                </c:pt>
                <c:pt idx="30184">
                  <c:v>0.623</c:v>
                </c:pt>
                <c:pt idx="30185">
                  <c:v>0.50600000000000001</c:v>
                </c:pt>
                <c:pt idx="30186">
                  <c:v>0.496</c:v>
                </c:pt>
                <c:pt idx="30187">
                  <c:v>0.57799999999999996</c:v>
                </c:pt>
                <c:pt idx="30188">
                  <c:v>0.60099999999999998</c:v>
                </c:pt>
                <c:pt idx="30189">
                  <c:v>0.56899999999999995</c:v>
                </c:pt>
                <c:pt idx="30190">
                  <c:v>0.54700000000000004</c:v>
                </c:pt>
                <c:pt idx="30191">
                  <c:v>0.53600000000000003</c:v>
                </c:pt>
                <c:pt idx="30192">
                  <c:v>0.52600000000000002</c:v>
                </c:pt>
                <c:pt idx="30193">
                  <c:v>0.57599999999999996</c:v>
                </c:pt>
                <c:pt idx="30194">
                  <c:v>0.59099999999999997</c:v>
                </c:pt>
                <c:pt idx="30195">
                  <c:v>0.59699999999999998</c:v>
                </c:pt>
                <c:pt idx="30196">
                  <c:v>0.58699999999999997</c:v>
                </c:pt>
                <c:pt idx="30197">
                  <c:v>0.57599999999999996</c:v>
                </c:pt>
                <c:pt idx="30198">
                  <c:v>0.56499999999999995</c:v>
                </c:pt>
                <c:pt idx="30199">
                  <c:v>0.55400000000000005</c:v>
                </c:pt>
                <c:pt idx="30200">
                  <c:v>0.54300000000000004</c:v>
                </c:pt>
                <c:pt idx="30201">
                  <c:v>0.53200000000000003</c:v>
                </c:pt>
                <c:pt idx="30202">
                  <c:v>0.52200000000000002</c:v>
                </c:pt>
                <c:pt idx="30203">
                  <c:v>0.51200000000000001</c:v>
                </c:pt>
                <c:pt idx="30204">
                  <c:v>0.58599999999999997</c:v>
                </c:pt>
                <c:pt idx="30205">
                  <c:v>0.57599999999999996</c:v>
                </c:pt>
                <c:pt idx="30206">
                  <c:v>0.60399999999999998</c:v>
                </c:pt>
                <c:pt idx="30207">
                  <c:v>0.59399999999999997</c:v>
                </c:pt>
                <c:pt idx="30208">
                  <c:v>0.58299999999999996</c:v>
                </c:pt>
                <c:pt idx="30209">
                  <c:v>0.57199999999999995</c:v>
                </c:pt>
                <c:pt idx="30210">
                  <c:v>0.56100000000000005</c:v>
                </c:pt>
                <c:pt idx="30211">
                  <c:v>0.55000000000000004</c:v>
                </c:pt>
                <c:pt idx="30212">
                  <c:v>0.53900000000000003</c:v>
                </c:pt>
                <c:pt idx="30213">
                  <c:v>0.52900000000000003</c:v>
                </c:pt>
                <c:pt idx="30214">
                  <c:v>0.51900000000000002</c:v>
                </c:pt>
                <c:pt idx="30215">
                  <c:v>0.50900000000000001</c:v>
                </c:pt>
                <c:pt idx="30216">
                  <c:v>0.499</c:v>
                </c:pt>
                <c:pt idx="30217">
                  <c:v>0.65500000000000003</c:v>
                </c:pt>
                <c:pt idx="30218">
                  <c:v>0.64100000000000001</c:v>
                </c:pt>
                <c:pt idx="30219">
                  <c:v>0.6</c:v>
                </c:pt>
                <c:pt idx="30220">
                  <c:v>0.59</c:v>
                </c:pt>
                <c:pt idx="30221">
                  <c:v>0.57899999999999996</c:v>
                </c:pt>
                <c:pt idx="30222">
                  <c:v>0.56799999999999995</c:v>
                </c:pt>
                <c:pt idx="30223">
                  <c:v>0.55800000000000005</c:v>
                </c:pt>
                <c:pt idx="30224">
                  <c:v>0.54700000000000004</c:v>
                </c:pt>
                <c:pt idx="30225">
                  <c:v>0.53600000000000003</c:v>
                </c:pt>
                <c:pt idx="30226">
                  <c:v>0.52500000000000002</c:v>
                </c:pt>
                <c:pt idx="30227">
                  <c:v>0.51500000000000001</c:v>
                </c:pt>
                <c:pt idx="30228">
                  <c:v>0.505</c:v>
                </c:pt>
                <c:pt idx="30229">
                  <c:v>0.496</c:v>
                </c:pt>
                <c:pt idx="30230">
                  <c:v>0.48699999999999999</c:v>
                </c:pt>
                <c:pt idx="30231">
                  <c:v>0.63600000000000001</c:v>
                </c:pt>
                <c:pt idx="30232">
                  <c:v>0.59599999999999997</c:v>
                </c:pt>
                <c:pt idx="30233">
                  <c:v>0.49299999999999999</c:v>
                </c:pt>
                <c:pt idx="30234">
                  <c:v>0.48399999999999999</c:v>
                </c:pt>
                <c:pt idx="30235">
                  <c:v>0.57299999999999995</c:v>
                </c:pt>
                <c:pt idx="30236">
                  <c:v>0.59799999999999998</c:v>
                </c:pt>
                <c:pt idx="30237">
                  <c:v>0.56399999999999995</c:v>
                </c:pt>
                <c:pt idx="30238">
                  <c:v>0.54200000000000004</c:v>
                </c:pt>
                <c:pt idx="30239">
                  <c:v>0.53200000000000003</c:v>
                </c:pt>
                <c:pt idx="30240">
                  <c:v>0.52200000000000002</c:v>
                </c:pt>
                <c:pt idx="30241">
                  <c:v>0.55800000000000005</c:v>
                </c:pt>
                <c:pt idx="30242">
                  <c:v>0.58899999999999997</c:v>
                </c:pt>
                <c:pt idx="30243">
                  <c:v>0.59399999999999997</c:v>
                </c:pt>
                <c:pt idx="30244">
                  <c:v>0.58299999999999996</c:v>
                </c:pt>
                <c:pt idx="30245">
                  <c:v>0.57099999999999995</c:v>
                </c:pt>
                <c:pt idx="30246">
                  <c:v>0.56000000000000005</c:v>
                </c:pt>
                <c:pt idx="30247">
                  <c:v>0.54900000000000004</c:v>
                </c:pt>
                <c:pt idx="30248">
                  <c:v>0.53900000000000003</c:v>
                </c:pt>
                <c:pt idx="30249">
                  <c:v>0.52900000000000003</c:v>
                </c:pt>
                <c:pt idx="30250">
                  <c:v>0.51900000000000002</c:v>
                </c:pt>
                <c:pt idx="30251">
                  <c:v>0.50900000000000001</c:v>
                </c:pt>
                <c:pt idx="30252">
                  <c:v>0.56200000000000006</c:v>
                </c:pt>
                <c:pt idx="30253">
                  <c:v>0.57399999999999995</c:v>
                </c:pt>
                <c:pt idx="30254">
                  <c:v>0.60299999999999998</c:v>
                </c:pt>
                <c:pt idx="30255">
                  <c:v>0.59099999999999997</c:v>
                </c:pt>
                <c:pt idx="30256">
                  <c:v>0.57899999999999996</c:v>
                </c:pt>
                <c:pt idx="30257">
                  <c:v>0.56799999999999995</c:v>
                </c:pt>
                <c:pt idx="30258">
                  <c:v>0.55600000000000005</c:v>
                </c:pt>
                <c:pt idx="30259">
                  <c:v>0.54600000000000004</c:v>
                </c:pt>
                <c:pt idx="30260">
                  <c:v>0.53500000000000003</c:v>
                </c:pt>
                <c:pt idx="30261">
                  <c:v>0.52500000000000002</c:v>
                </c:pt>
                <c:pt idx="30262">
                  <c:v>0.51600000000000001</c:v>
                </c:pt>
                <c:pt idx="30263">
                  <c:v>0.50600000000000001</c:v>
                </c:pt>
                <c:pt idx="30264">
                  <c:v>0.497</c:v>
                </c:pt>
                <c:pt idx="30265">
                  <c:v>0.58299999999999996</c:v>
                </c:pt>
                <c:pt idx="30266">
                  <c:v>0.58799999999999997</c:v>
                </c:pt>
                <c:pt idx="30267">
                  <c:v>0.59899999999999998</c:v>
                </c:pt>
                <c:pt idx="30268">
                  <c:v>0.58699999999999997</c:v>
                </c:pt>
                <c:pt idx="30269">
                  <c:v>0.57499999999999996</c:v>
                </c:pt>
                <c:pt idx="30270">
                  <c:v>0.56399999999999995</c:v>
                </c:pt>
                <c:pt idx="30271">
                  <c:v>0.55300000000000005</c:v>
                </c:pt>
                <c:pt idx="30272">
                  <c:v>0.54200000000000004</c:v>
                </c:pt>
                <c:pt idx="30273">
                  <c:v>0.53200000000000003</c:v>
                </c:pt>
                <c:pt idx="30274">
                  <c:v>0.52200000000000002</c:v>
                </c:pt>
                <c:pt idx="30275">
                  <c:v>0.51200000000000001</c:v>
                </c:pt>
                <c:pt idx="30276">
                  <c:v>0.503</c:v>
                </c:pt>
                <c:pt idx="30277">
                  <c:v>0.49299999999999999</c:v>
                </c:pt>
                <c:pt idx="30278">
                  <c:v>0.48499999999999999</c:v>
                </c:pt>
                <c:pt idx="30279">
                  <c:v>0.60199999999999998</c:v>
                </c:pt>
                <c:pt idx="30280">
                  <c:v>0.59499999999999997</c:v>
                </c:pt>
                <c:pt idx="30281">
                  <c:v>0.49</c:v>
                </c:pt>
                <c:pt idx="30282">
                  <c:v>0.48199999999999998</c:v>
                </c:pt>
                <c:pt idx="30283">
                  <c:v>0.60899999999999999</c:v>
                </c:pt>
                <c:pt idx="30284">
                  <c:v>0.63200000000000001</c:v>
                </c:pt>
                <c:pt idx="30285">
                  <c:v>0.58199999999999996</c:v>
                </c:pt>
                <c:pt idx="30286">
                  <c:v>0.55900000000000005</c:v>
                </c:pt>
                <c:pt idx="30287">
                  <c:v>0.54800000000000004</c:v>
                </c:pt>
                <c:pt idx="30288">
                  <c:v>0.53700000000000003</c:v>
                </c:pt>
                <c:pt idx="30289">
                  <c:v>0.59599999999999997</c:v>
                </c:pt>
                <c:pt idx="30290">
                  <c:v>0.625</c:v>
                </c:pt>
                <c:pt idx="30291">
                  <c:v>0.622</c:v>
                </c:pt>
                <c:pt idx="30292">
                  <c:v>0.60299999999999998</c:v>
                </c:pt>
                <c:pt idx="30293">
                  <c:v>0.59099999999999997</c:v>
                </c:pt>
                <c:pt idx="30294">
                  <c:v>0.57899999999999996</c:v>
                </c:pt>
                <c:pt idx="30295">
                  <c:v>0.56699999999999995</c:v>
                </c:pt>
                <c:pt idx="30296">
                  <c:v>0.55500000000000005</c:v>
                </c:pt>
                <c:pt idx="30297">
                  <c:v>0.54400000000000004</c:v>
                </c:pt>
                <c:pt idx="30298">
                  <c:v>0.53300000000000003</c:v>
                </c:pt>
                <c:pt idx="30299">
                  <c:v>0.52300000000000002</c:v>
                </c:pt>
                <c:pt idx="30300">
                  <c:v>0.60399999999999998</c:v>
                </c:pt>
                <c:pt idx="30301">
                  <c:v>0.60799999999999998</c:v>
                </c:pt>
                <c:pt idx="30302">
                  <c:v>0.63600000000000001</c:v>
                </c:pt>
                <c:pt idx="30303">
                  <c:v>0.61299999999999999</c:v>
                </c:pt>
                <c:pt idx="30304">
                  <c:v>0.59899999999999998</c:v>
                </c:pt>
                <c:pt idx="30305">
                  <c:v>0.58699999999999997</c:v>
                </c:pt>
                <c:pt idx="30306">
                  <c:v>0.57499999999999996</c:v>
                </c:pt>
                <c:pt idx="30307">
                  <c:v>0.56299999999999994</c:v>
                </c:pt>
                <c:pt idx="30308">
                  <c:v>0.55100000000000005</c:v>
                </c:pt>
                <c:pt idx="30309">
                  <c:v>0.54</c:v>
                </c:pt>
                <c:pt idx="30310">
                  <c:v>0.53</c:v>
                </c:pt>
                <c:pt idx="30311">
                  <c:v>0.51900000000000002</c:v>
                </c:pt>
                <c:pt idx="30312">
                  <c:v>0.50900000000000001</c:v>
                </c:pt>
                <c:pt idx="30313">
                  <c:v>0.6</c:v>
                </c:pt>
                <c:pt idx="30314">
                  <c:v>0.61899999999999999</c:v>
                </c:pt>
                <c:pt idx="30315">
                  <c:v>0.623</c:v>
                </c:pt>
                <c:pt idx="30316">
                  <c:v>0.60799999999999998</c:v>
                </c:pt>
                <c:pt idx="30317">
                  <c:v>0.59499999999999997</c:v>
                </c:pt>
                <c:pt idx="30318">
                  <c:v>0.58299999999999996</c:v>
                </c:pt>
                <c:pt idx="30319">
                  <c:v>0.57099999999999995</c:v>
                </c:pt>
                <c:pt idx="30320">
                  <c:v>0.55900000000000005</c:v>
                </c:pt>
                <c:pt idx="30321">
                  <c:v>0.54800000000000004</c:v>
                </c:pt>
                <c:pt idx="30322">
                  <c:v>0.53700000000000003</c:v>
                </c:pt>
                <c:pt idx="30323">
                  <c:v>0.52600000000000002</c:v>
                </c:pt>
                <c:pt idx="30324">
                  <c:v>0.51600000000000001</c:v>
                </c:pt>
                <c:pt idx="30325">
                  <c:v>0.50600000000000001</c:v>
                </c:pt>
                <c:pt idx="30326">
                  <c:v>0.496</c:v>
                </c:pt>
                <c:pt idx="30327">
                  <c:v>0.625</c:v>
                </c:pt>
                <c:pt idx="30328">
                  <c:v>0.61699999999999999</c:v>
                </c:pt>
                <c:pt idx="30329">
                  <c:v>0.502</c:v>
                </c:pt>
                <c:pt idx="30330">
                  <c:v>0.49299999999999999</c:v>
                </c:pt>
                <c:pt idx="30331">
                  <c:v>0.61099999999999999</c:v>
                </c:pt>
                <c:pt idx="30332">
                  <c:v>0.63300000000000001</c:v>
                </c:pt>
                <c:pt idx="30333">
                  <c:v>0.58299999999999996</c:v>
                </c:pt>
                <c:pt idx="30334">
                  <c:v>0.55900000000000005</c:v>
                </c:pt>
                <c:pt idx="30335">
                  <c:v>0.54800000000000004</c:v>
                </c:pt>
                <c:pt idx="30336">
                  <c:v>0.53700000000000003</c:v>
                </c:pt>
                <c:pt idx="30337">
                  <c:v>0.59699999999999998</c:v>
                </c:pt>
                <c:pt idx="30338">
                  <c:v>0.625</c:v>
                </c:pt>
                <c:pt idx="30339">
                  <c:v>0.623</c:v>
                </c:pt>
                <c:pt idx="30340">
                  <c:v>0.60399999999999998</c:v>
                </c:pt>
                <c:pt idx="30341">
                  <c:v>0.59099999999999997</c:v>
                </c:pt>
                <c:pt idx="30342">
                  <c:v>0.57899999999999996</c:v>
                </c:pt>
                <c:pt idx="30343">
                  <c:v>0.56699999999999995</c:v>
                </c:pt>
                <c:pt idx="30344">
                  <c:v>0.55500000000000005</c:v>
                </c:pt>
                <c:pt idx="30345">
                  <c:v>0.54400000000000004</c:v>
                </c:pt>
                <c:pt idx="30346">
                  <c:v>0.53300000000000003</c:v>
                </c:pt>
                <c:pt idx="30347">
                  <c:v>0.52300000000000002</c:v>
                </c:pt>
                <c:pt idx="30348">
                  <c:v>0.60499999999999998</c:v>
                </c:pt>
                <c:pt idx="30349">
                  <c:v>0.60799999999999998</c:v>
                </c:pt>
                <c:pt idx="30350">
                  <c:v>0.63500000000000001</c:v>
                </c:pt>
                <c:pt idx="30351">
                  <c:v>0.61399999999999999</c:v>
                </c:pt>
                <c:pt idx="30352">
                  <c:v>0.6</c:v>
                </c:pt>
                <c:pt idx="30353">
                  <c:v>0.58799999999999997</c:v>
                </c:pt>
                <c:pt idx="30354">
                  <c:v>0.57499999999999996</c:v>
                </c:pt>
                <c:pt idx="30355">
                  <c:v>0.56299999999999994</c:v>
                </c:pt>
                <c:pt idx="30356">
                  <c:v>0.55200000000000005</c:v>
                </c:pt>
                <c:pt idx="30357">
                  <c:v>0.54</c:v>
                </c:pt>
                <c:pt idx="30358">
                  <c:v>0.53</c:v>
                </c:pt>
                <c:pt idx="30359">
                  <c:v>0.51900000000000002</c:v>
                </c:pt>
                <c:pt idx="30360">
                  <c:v>0.50900000000000001</c:v>
                </c:pt>
                <c:pt idx="30361">
                  <c:v>0.59899999999999998</c:v>
                </c:pt>
                <c:pt idx="30362">
                  <c:v>0.61699999999999999</c:v>
                </c:pt>
                <c:pt idx="30363">
                  <c:v>0.622</c:v>
                </c:pt>
                <c:pt idx="30364">
                  <c:v>0.60899999999999999</c:v>
                </c:pt>
                <c:pt idx="30365">
                  <c:v>0.59599999999999997</c:v>
                </c:pt>
                <c:pt idx="30366">
                  <c:v>0.58399999999999996</c:v>
                </c:pt>
                <c:pt idx="30367">
                  <c:v>0.57099999999999995</c:v>
                </c:pt>
                <c:pt idx="30368">
                  <c:v>0.56000000000000005</c:v>
                </c:pt>
                <c:pt idx="30369">
                  <c:v>0.54800000000000004</c:v>
                </c:pt>
                <c:pt idx="30370">
                  <c:v>0.53700000000000003</c:v>
                </c:pt>
                <c:pt idx="30371">
                  <c:v>0.52600000000000002</c:v>
                </c:pt>
                <c:pt idx="30372">
                  <c:v>0.51600000000000001</c:v>
                </c:pt>
                <c:pt idx="30373">
                  <c:v>0.50600000000000001</c:v>
                </c:pt>
                <c:pt idx="30374">
                  <c:v>0.496</c:v>
                </c:pt>
                <c:pt idx="30375">
                  <c:v>0.625</c:v>
                </c:pt>
                <c:pt idx="30376">
                  <c:v>0.61699999999999999</c:v>
                </c:pt>
                <c:pt idx="30377">
                  <c:v>0.502</c:v>
                </c:pt>
                <c:pt idx="30378">
                  <c:v>0.49299999999999999</c:v>
                </c:pt>
                <c:pt idx="30379">
                  <c:v>0.61299999999999999</c:v>
                </c:pt>
                <c:pt idx="30380">
                  <c:v>0.63400000000000001</c:v>
                </c:pt>
                <c:pt idx="30381">
                  <c:v>0.58899999999999997</c:v>
                </c:pt>
                <c:pt idx="30382">
                  <c:v>0.56399999999999995</c:v>
                </c:pt>
                <c:pt idx="30383">
                  <c:v>0.55300000000000005</c:v>
                </c:pt>
                <c:pt idx="30384">
                  <c:v>0.54200000000000004</c:v>
                </c:pt>
                <c:pt idx="30385">
                  <c:v>0.59699999999999998</c:v>
                </c:pt>
                <c:pt idx="30386">
                  <c:v>0.625</c:v>
                </c:pt>
                <c:pt idx="30387">
                  <c:v>0.624</c:v>
                </c:pt>
                <c:pt idx="30388">
                  <c:v>0.61099999999999999</c:v>
                </c:pt>
                <c:pt idx="30389">
                  <c:v>0.59799999999999998</c:v>
                </c:pt>
                <c:pt idx="30390">
                  <c:v>0.58499999999999996</c:v>
                </c:pt>
                <c:pt idx="30391">
                  <c:v>0.57299999999999995</c:v>
                </c:pt>
                <c:pt idx="30392">
                  <c:v>0.56100000000000005</c:v>
                </c:pt>
                <c:pt idx="30393">
                  <c:v>0.54900000000000004</c:v>
                </c:pt>
                <c:pt idx="30394">
                  <c:v>0.53800000000000003</c:v>
                </c:pt>
                <c:pt idx="30395">
                  <c:v>0.52700000000000002</c:v>
                </c:pt>
                <c:pt idx="30396">
                  <c:v>0.59499999999999997</c:v>
                </c:pt>
                <c:pt idx="30397">
                  <c:v>0.60599999999999998</c:v>
                </c:pt>
                <c:pt idx="30398">
                  <c:v>0.63200000000000001</c:v>
                </c:pt>
                <c:pt idx="30399">
                  <c:v>0.61899999999999999</c:v>
                </c:pt>
                <c:pt idx="30400">
                  <c:v>0.60699999999999998</c:v>
                </c:pt>
                <c:pt idx="30401">
                  <c:v>0.59399999999999997</c:v>
                </c:pt>
                <c:pt idx="30402">
                  <c:v>0.58099999999999996</c:v>
                </c:pt>
                <c:pt idx="30403">
                  <c:v>0.56899999999999995</c:v>
                </c:pt>
                <c:pt idx="30404">
                  <c:v>0.55700000000000005</c:v>
                </c:pt>
                <c:pt idx="30405">
                  <c:v>0.54500000000000004</c:v>
                </c:pt>
                <c:pt idx="30406">
                  <c:v>0.53400000000000003</c:v>
                </c:pt>
                <c:pt idx="30407">
                  <c:v>0.52400000000000002</c:v>
                </c:pt>
                <c:pt idx="30408">
                  <c:v>0.51300000000000001</c:v>
                </c:pt>
                <c:pt idx="30409">
                  <c:v>0.60599999999999998</c:v>
                </c:pt>
                <c:pt idx="30410">
                  <c:v>0.61399999999999999</c:v>
                </c:pt>
                <c:pt idx="30411">
                  <c:v>0.627</c:v>
                </c:pt>
                <c:pt idx="30412">
                  <c:v>0.61499999999999999</c:v>
                </c:pt>
                <c:pt idx="30413">
                  <c:v>0.60299999999999998</c:v>
                </c:pt>
                <c:pt idx="30414">
                  <c:v>0.59</c:v>
                </c:pt>
                <c:pt idx="30415">
                  <c:v>0.57699999999999996</c:v>
                </c:pt>
                <c:pt idx="30416">
                  <c:v>0.56499999999999995</c:v>
                </c:pt>
                <c:pt idx="30417">
                  <c:v>0.55300000000000005</c:v>
                </c:pt>
                <c:pt idx="30418">
                  <c:v>0.54200000000000004</c:v>
                </c:pt>
                <c:pt idx="30419">
                  <c:v>0.53100000000000003</c:v>
                </c:pt>
                <c:pt idx="30420">
                  <c:v>0.52</c:v>
                </c:pt>
                <c:pt idx="30421">
                  <c:v>0.51</c:v>
                </c:pt>
                <c:pt idx="30422">
                  <c:v>0.5</c:v>
                </c:pt>
                <c:pt idx="30423">
                  <c:v>0.63</c:v>
                </c:pt>
                <c:pt idx="30424">
                  <c:v>0.623</c:v>
                </c:pt>
                <c:pt idx="30425">
                  <c:v>0.50600000000000001</c:v>
                </c:pt>
                <c:pt idx="30426">
                  <c:v>0.496</c:v>
                </c:pt>
                <c:pt idx="30427">
                  <c:v>0.57799999999999996</c:v>
                </c:pt>
                <c:pt idx="30428">
                  <c:v>0.60099999999999998</c:v>
                </c:pt>
                <c:pt idx="30429">
                  <c:v>0.56899999999999995</c:v>
                </c:pt>
                <c:pt idx="30430">
                  <c:v>0.54700000000000004</c:v>
                </c:pt>
                <c:pt idx="30431">
                  <c:v>0.53600000000000003</c:v>
                </c:pt>
                <c:pt idx="30432">
                  <c:v>0.52600000000000002</c:v>
                </c:pt>
                <c:pt idx="30433">
                  <c:v>0.57599999999999996</c:v>
                </c:pt>
                <c:pt idx="30434">
                  <c:v>0.59099999999999997</c:v>
                </c:pt>
                <c:pt idx="30435">
                  <c:v>0.59699999999999998</c:v>
                </c:pt>
                <c:pt idx="30436">
                  <c:v>0.58699999999999997</c:v>
                </c:pt>
                <c:pt idx="30437">
                  <c:v>0.57599999999999996</c:v>
                </c:pt>
                <c:pt idx="30438">
                  <c:v>0.56499999999999995</c:v>
                </c:pt>
                <c:pt idx="30439">
                  <c:v>0.55400000000000005</c:v>
                </c:pt>
                <c:pt idx="30440">
                  <c:v>0.54300000000000004</c:v>
                </c:pt>
                <c:pt idx="30441">
                  <c:v>0.53200000000000003</c:v>
                </c:pt>
                <c:pt idx="30442">
                  <c:v>0.52200000000000002</c:v>
                </c:pt>
                <c:pt idx="30443">
                  <c:v>0.51200000000000001</c:v>
                </c:pt>
                <c:pt idx="30444">
                  <c:v>0.58599999999999997</c:v>
                </c:pt>
                <c:pt idx="30445">
                  <c:v>0.57599999999999996</c:v>
                </c:pt>
                <c:pt idx="30446">
                  <c:v>0.60399999999999998</c:v>
                </c:pt>
                <c:pt idx="30447">
                  <c:v>0.59399999999999997</c:v>
                </c:pt>
                <c:pt idx="30448">
                  <c:v>0.58299999999999996</c:v>
                </c:pt>
                <c:pt idx="30449">
                  <c:v>0.57199999999999995</c:v>
                </c:pt>
                <c:pt idx="30450">
                  <c:v>0.56100000000000005</c:v>
                </c:pt>
                <c:pt idx="30451">
                  <c:v>0.55000000000000004</c:v>
                </c:pt>
                <c:pt idx="30452">
                  <c:v>0.53900000000000003</c:v>
                </c:pt>
                <c:pt idx="30453">
                  <c:v>0.52900000000000003</c:v>
                </c:pt>
                <c:pt idx="30454">
                  <c:v>0.51900000000000002</c:v>
                </c:pt>
                <c:pt idx="30455">
                  <c:v>0.50900000000000001</c:v>
                </c:pt>
                <c:pt idx="30456">
                  <c:v>0.499</c:v>
                </c:pt>
                <c:pt idx="30457">
                  <c:v>0.65500000000000003</c:v>
                </c:pt>
                <c:pt idx="30458">
                  <c:v>0.64100000000000001</c:v>
                </c:pt>
                <c:pt idx="30459">
                  <c:v>0.6</c:v>
                </c:pt>
                <c:pt idx="30460">
                  <c:v>0.59</c:v>
                </c:pt>
                <c:pt idx="30461">
                  <c:v>0.57899999999999996</c:v>
                </c:pt>
                <c:pt idx="30462">
                  <c:v>0.56799999999999995</c:v>
                </c:pt>
                <c:pt idx="30463">
                  <c:v>0.55800000000000005</c:v>
                </c:pt>
                <c:pt idx="30464">
                  <c:v>0.54700000000000004</c:v>
                </c:pt>
                <c:pt idx="30465">
                  <c:v>0.53600000000000003</c:v>
                </c:pt>
                <c:pt idx="30466">
                  <c:v>0.52500000000000002</c:v>
                </c:pt>
                <c:pt idx="30467">
                  <c:v>0.51500000000000001</c:v>
                </c:pt>
                <c:pt idx="30468">
                  <c:v>0.505</c:v>
                </c:pt>
                <c:pt idx="30469">
                  <c:v>0.496</c:v>
                </c:pt>
                <c:pt idx="30470">
                  <c:v>0.48699999999999999</c:v>
                </c:pt>
                <c:pt idx="30471">
                  <c:v>0.63600000000000001</c:v>
                </c:pt>
                <c:pt idx="30472">
                  <c:v>0.59599999999999997</c:v>
                </c:pt>
                <c:pt idx="30473">
                  <c:v>0.49299999999999999</c:v>
                </c:pt>
                <c:pt idx="30474">
                  <c:v>0.48399999999999999</c:v>
                </c:pt>
                <c:pt idx="30475">
                  <c:v>0.55900000000000005</c:v>
                </c:pt>
                <c:pt idx="30476">
                  <c:v>0.59</c:v>
                </c:pt>
                <c:pt idx="30477">
                  <c:v>0.59599999999999997</c:v>
                </c:pt>
                <c:pt idx="30478">
                  <c:v>0.58399999999999996</c:v>
                </c:pt>
                <c:pt idx="30479">
                  <c:v>0.57199999999999995</c:v>
                </c:pt>
                <c:pt idx="30480">
                  <c:v>0.56100000000000005</c:v>
                </c:pt>
                <c:pt idx="30481">
                  <c:v>0.55000000000000004</c:v>
                </c:pt>
                <c:pt idx="30482">
                  <c:v>0.54</c:v>
                </c:pt>
                <c:pt idx="30483">
                  <c:v>0.52900000000000003</c:v>
                </c:pt>
                <c:pt idx="30484">
                  <c:v>0.58599999999999997</c:v>
                </c:pt>
                <c:pt idx="30485">
                  <c:v>0.57499999999999996</c:v>
                </c:pt>
                <c:pt idx="30486">
                  <c:v>0.60399999999999998</c:v>
                </c:pt>
                <c:pt idx="30487">
                  <c:v>0.59199999999999997</c:v>
                </c:pt>
                <c:pt idx="30488">
                  <c:v>0.57999999999999996</c:v>
                </c:pt>
                <c:pt idx="30489">
                  <c:v>0.56899999999999995</c:v>
                </c:pt>
                <c:pt idx="30490">
                  <c:v>0.55700000000000005</c:v>
                </c:pt>
                <c:pt idx="30491">
                  <c:v>0.54700000000000004</c:v>
                </c:pt>
                <c:pt idx="30492">
                  <c:v>0.53600000000000003</c:v>
                </c:pt>
                <c:pt idx="30493">
                  <c:v>0.52600000000000002</c:v>
                </c:pt>
                <c:pt idx="30494">
                  <c:v>0.51600000000000001</c:v>
                </c:pt>
                <c:pt idx="30495">
                  <c:v>0.50600000000000001</c:v>
                </c:pt>
                <c:pt idx="30496">
                  <c:v>0.66800000000000004</c:v>
                </c:pt>
                <c:pt idx="30497">
                  <c:v>0.58199999999999996</c:v>
                </c:pt>
                <c:pt idx="30498">
                  <c:v>0.58899999999999997</c:v>
                </c:pt>
                <c:pt idx="30499">
                  <c:v>0.6</c:v>
                </c:pt>
                <c:pt idx="30500">
                  <c:v>0.58799999999999997</c:v>
                </c:pt>
                <c:pt idx="30501">
                  <c:v>0.57699999999999996</c:v>
                </c:pt>
                <c:pt idx="30502">
                  <c:v>0.56499999999999995</c:v>
                </c:pt>
                <c:pt idx="30503">
                  <c:v>0.55400000000000005</c:v>
                </c:pt>
                <c:pt idx="30504">
                  <c:v>0.54300000000000004</c:v>
                </c:pt>
                <c:pt idx="30505">
                  <c:v>0.53300000000000003</c:v>
                </c:pt>
                <c:pt idx="30506">
                  <c:v>0.52300000000000002</c:v>
                </c:pt>
                <c:pt idx="30507">
                  <c:v>0.503</c:v>
                </c:pt>
                <c:pt idx="30508">
                  <c:v>0.49399999999999999</c:v>
                </c:pt>
                <c:pt idx="30509">
                  <c:v>0.66400000000000003</c:v>
                </c:pt>
                <c:pt idx="30510">
                  <c:v>0.58099999999999996</c:v>
                </c:pt>
                <c:pt idx="30511">
                  <c:v>0.60299999999999998</c:v>
                </c:pt>
                <c:pt idx="30512">
                  <c:v>0.59599999999999997</c:v>
                </c:pt>
                <c:pt idx="30513">
                  <c:v>0.58399999999999996</c:v>
                </c:pt>
                <c:pt idx="30514">
                  <c:v>0.57299999999999995</c:v>
                </c:pt>
                <c:pt idx="30515">
                  <c:v>0.56100000000000005</c:v>
                </c:pt>
                <c:pt idx="30516">
                  <c:v>0.51</c:v>
                </c:pt>
                <c:pt idx="30517">
                  <c:v>0.5</c:v>
                </c:pt>
                <c:pt idx="30518">
                  <c:v>0.49099999999999999</c:v>
                </c:pt>
                <c:pt idx="30519">
                  <c:v>0.64900000000000002</c:v>
                </c:pt>
                <c:pt idx="30520">
                  <c:v>0.63300000000000001</c:v>
                </c:pt>
                <c:pt idx="30521">
                  <c:v>0.59399999999999997</c:v>
                </c:pt>
                <c:pt idx="30522">
                  <c:v>0.622</c:v>
                </c:pt>
                <c:pt idx="30523">
                  <c:v>0.621</c:v>
                </c:pt>
                <c:pt idx="30524">
                  <c:v>0.60299999999999998</c:v>
                </c:pt>
                <c:pt idx="30525">
                  <c:v>0.59</c:v>
                </c:pt>
                <c:pt idx="30526">
                  <c:v>0.57799999999999996</c:v>
                </c:pt>
                <c:pt idx="30527">
                  <c:v>0.56599999999999995</c:v>
                </c:pt>
                <c:pt idx="30528">
                  <c:v>0.55400000000000005</c:v>
                </c:pt>
                <c:pt idx="30529">
                  <c:v>0.54300000000000004</c:v>
                </c:pt>
                <c:pt idx="30530">
                  <c:v>0.59799999999999998</c:v>
                </c:pt>
                <c:pt idx="30531">
                  <c:v>0.60499999999999998</c:v>
                </c:pt>
                <c:pt idx="30532">
                  <c:v>0.63200000000000001</c:v>
                </c:pt>
                <c:pt idx="30533">
                  <c:v>0.61199999999999999</c:v>
                </c:pt>
                <c:pt idx="30534">
                  <c:v>0.59899999999999998</c:v>
                </c:pt>
                <c:pt idx="30535">
                  <c:v>0.58699999999999997</c:v>
                </c:pt>
                <c:pt idx="30536">
                  <c:v>0.57399999999999995</c:v>
                </c:pt>
                <c:pt idx="30537">
                  <c:v>0.56200000000000006</c:v>
                </c:pt>
                <c:pt idx="30538">
                  <c:v>0.55100000000000005</c:v>
                </c:pt>
                <c:pt idx="30539">
                  <c:v>0.54</c:v>
                </c:pt>
                <c:pt idx="30540">
                  <c:v>0.52900000000000003</c:v>
                </c:pt>
                <c:pt idx="30541">
                  <c:v>0.51900000000000002</c:v>
                </c:pt>
                <c:pt idx="30542">
                  <c:v>0.68300000000000005</c:v>
                </c:pt>
                <c:pt idx="30543">
                  <c:v>0.59499999999999997</c:v>
                </c:pt>
                <c:pt idx="30544">
                  <c:v>0.61399999999999999</c:v>
                </c:pt>
                <c:pt idx="30545">
                  <c:v>0.62</c:v>
                </c:pt>
                <c:pt idx="30546">
                  <c:v>0.60799999999999998</c:v>
                </c:pt>
                <c:pt idx="30547">
                  <c:v>0.59499999999999997</c:v>
                </c:pt>
                <c:pt idx="30548">
                  <c:v>0.58299999999999996</c:v>
                </c:pt>
                <c:pt idx="30549">
                  <c:v>0.57099999999999995</c:v>
                </c:pt>
                <c:pt idx="30550">
                  <c:v>0.55900000000000005</c:v>
                </c:pt>
                <c:pt idx="30551">
                  <c:v>0.54700000000000004</c:v>
                </c:pt>
                <c:pt idx="30552">
                  <c:v>0.53600000000000003</c:v>
                </c:pt>
                <c:pt idx="30553">
                  <c:v>0.51500000000000001</c:v>
                </c:pt>
                <c:pt idx="30554">
                  <c:v>0.505</c:v>
                </c:pt>
                <c:pt idx="30555">
                  <c:v>0.65700000000000003</c:v>
                </c:pt>
                <c:pt idx="30556">
                  <c:v>0.60299999999999998</c:v>
                </c:pt>
                <c:pt idx="30557">
                  <c:v>0.624</c:v>
                </c:pt>
                <c:pt idx="30558">
                  <c:v>0.61599999999999999</c:v>
                </c:pt>
                <c:pt idx="30559">
                  <c:v>0.60399999999999998</c:v>
                </c:pt>
                <c:pt idx="30560">
                  <c:v>0.59099999999999997</c:v>
                </c:pt>
                <c:pt idx="30561">
                  <c:v>0.57899999999999996</c:v>
                </c:pt>
                <c:pt idx="30562">
                  <c:v>0.52200000000000002</c:v>
                </c:pt>
                <c:pt idx="30563">
                  <c:v>0.51200000000000001</c:v>
                </c:pt>
                <c:pt idx="30564">
                  <c:v>0.502</c:v>
                </c:pt>
                <c:pt idx="30565">
                  <c:v>0.61099999999999999</c:v>
                </c:pt>
                <c:pt idx="30566">
                  <c:v>0.625</c:v>
                </c:pt>
                <c:pt idx="30567">
                  <c:v>0.59499999999999997</c:v>
                </c:pt>
                <c:pt idx="30568">
                  <c:v>0.623</c:v>
                </c:pt>
                <c:pt idx="30569">
                  <c:v>0.621</c:v>
                </c:pt>
                <c:pt idx="30570">
                  <c:v>0.60399999999999998</c:v>
                </c:pt>
                <c:pt idx="30571">
                  <c:v>0.59099999999999997</c:v>
                </c:pt>
                <c:pt idx="30572">
                  <c:v>0.57899999999999996</c:v>
                </c:pt>
                <c:pt idx="30573">
                  <c:v>0.56599999999999995</c:v>
                </c:pt>
                <c:pt idx="30574">
                  <c:v>0.55500000000000005</c:v>
                </c:pt>
                <c:pt idx="30575">
                  <c:v>0.54400000000000004</c:v>
                </c:pt>
                <c:pt idx="30576">
                  <c:v>0.6</c:v>
                </c:pt>
                <c:pt idx="30577">
                  <c:v>0.60499999999999998</c:v>
                </c:pt>
                <c:pt idx="30578">
                  <c:v>0.63200000000000001</c:v>
                </c:pt>
                <c:pt idx="30579">
                  <c:v>0.61199999999999999</c:v>
                </c:pt>
                <c:pt idx="30580">
                  <c:v>0.6</c:v>
                </c:pt>
                <c:pt idx="30581">
                  <c:v>0.58699999999999997</c:v>
                </c:pt>
                <c:pt idx="30582">
                  <c:v>0.57499999999999996</c:v>
                </c:pt>
                <c:pt idx="30583">
                  <c:v>0.56299999999999994</c:v>
                </c:pt>
                <c:pt idx="30584">
                  <c:v>0.55100000000000005</c:v>
                </c:pt>
                <c:pt idx="30585">
                  <c:v>0.54</c:v>
                </c:pt>
                <c:pt idx="30586">
                  <c:v>0.52900000000000003</c:v>
                </c:pt>
                <c:pt idx="30587">
                  <c:v>0.51900000000000002</c:v>
                </c:pt>
                <c:pt idx="30588">
                  <c:v>0.68400000000000005</c:v>
                </c:pt>
                <c:pt idx="30589">
                  <c:v>0.59499999999999997</c:v>
                </c:pt>
                <c:pt idx="30590">
                  <c:v>0.61399999999999999</c:v>
                </c:pt>
                <c:pt idx="30591">
                  <c:v>0.621</c:v>
                </c:pt>
                <c:pt idx="30592">
                  <c:v>0.60799999999999998</c:v>
                </c:pt>
                <c:pt idx="30593">
                  <c:v>0.59599999999999997</c:v>
                </c:pt>
                <c:pt idx="30594">
                  <c:v>0.58299999999999996</c:v>
                </c:pt>
                <c:pt idx="30595">
                  <c:v>0.57099999999999995</c:v>
                </c:pt>
                <c:pt idx="30596">
                  <c:v>0.55900000000000005</c:v>
                </c:pt>
                <c:pt idx="30597">
                  <c:v>0.54800000000000004</c:v>
                </c:pt>
                <c:pt idx="30598">
                  <c:v>0.53600000000000003</c:v>
                </c:pt>
                <c:pt idx="30599">
                  <c:v>0.51500000000000001</c:v>
                </c:pt>
                <c:pt idx="30600">
                  <c:v>0.505</c:v>
                </c:pt>
                <c:pt idx="30601">
                  <c:v>0.69699999999999995</c:v>
                </c:pt>
                <c:pt idx="30602">
                  <c:v>0.60199999999999998</c:v>
                </c:pt>
                <c:pt idx="30603">
                  <c:v>0.625</c:v>
                </c:pt>
                <c:pt idx="30604">
                  <c:v>0.61699999999999999</c:v>
                </c:pt>
                <c:pt idx="30605">
                  <c:v>0.60399999999999998</c:v>
                </c:pt>
                <c:pt idx="30606">
                  <c:v>0.59199999999999997</c:v>
                </c:pt>
                <c:pt idx="30607">
                  <c:v>0.57899999999999996</c:v>
                </c:pt>
                <c:pt idx="30608">
                  <c:v>0.52200000000000002</c:v>
                </c:pt>
                <c:pt idx="30609">
                  <c:v>0.51200000000000001</c:v>
                </c:pt>
                <c:pt idx="30610">
                  <c:v>0.502</c:v>
                </c:pt>
                <c:pt idx="30611">
                  <c:v>0.61199999999999999</c:v>
                </c:pt>
                <c:pt idx="30612">
                  <c:v>0.626</c:v>
                </c:pt>
                <c:pt idx="30613">
                  <c:v>0.6</c:v>
                </c:pt>
                <c:pt idx="30614">
                  <c:v>0.627</c:v>
                </c:pt>
                <c:pt idx="30615">
                  <c:v>0.626</c:v>
                </c:pt>
                <c:pt idx="30616">
                  <c:v>0.61199999999999999</c:v>
                </c:pt>
                <c:pt idx="30617">
                  <c:v>0.59899999999999998</c:v>
                </c:pt>
                <c:pt idx="30618">
                  <c:v>0.58599999999999997</c:v>
                </c:pt>
                <c:pt idx="30619">
                  <c:v>0.57399999999999995</c:v>
                </c:pt>
                <c:pt idx="30620">
                  <c:v>0.56100000000000005</c:v>
                </c:pt>
                <c:pt idx="30621">
                  <c:v>0.55000000000000004</c:v>
                </c:pt>
                <c:pt idx="30622">
                  <c:v>0.59799999999999998</c:v>
                </c:pt>
                <c:pt idx="30623">
                  <c:v>0.60799999999999998</c:v>
                </c:pt>
                <c:pt idx="30624">
                  <c:v>0.63400000000000001</c:v>
                </c:pt>
                <c:pt idx="30625">
                  <c:v>0.62</c:v>
                </c:pt>
                <c:pt idx="30626">
                  <c:v>0.60799999999999998</c:v>
                </c:pt>
                <c:pt idx="30627">
                  <c:v>0.59499999999999997</c:v>
                </c:pt>
                <c:pt idx="30628">
                  <c:v>0.58199999999999996</c:v>
                </c:pt>
                <c:pt idx="30629">
                  <c:v>0.56999999999999995</c:v>
                </c:pt>
                <c:pt idx="30630">
                  <c:v>0.55800000000000005</c:v>
                </c:pt>
                <c:pt idx="30631">
                  <c:v>0.54600000000000004</c:v>
                </c:pt>
                <c:pt idx="30632">
                  <c:v>0.53500000000000003</c:v>
                </c:pt>
                <c:pt idx="30633">
                  <c:v>0.52400000000000002</c:v>
                </c:pt>
                <c:pt idx="30634">
                  <c:v>0.67400000000000004</c:v>
                </c:pt>
                <c:pt idx="30635">
                  <c:v>0.60799999999999998</c:v>
                </c:pt>
                <c:pt idx="30636">
                  <c:v>0.61499999999999999</c:v>
                </c:pt>
                <c:pt idx="30637">
                  <c:v>0.628</c:v>
                </c:pt>
                <c:pt idx="30638">
                  <c:v>0.61599999999999999</c:v>
                </c:pt>
                <c:pt idx="30639">
                  <c:v>0.60299999999999998</c:v>
                </c:pt>
                <c:pt idx="30640">
                  <c:v>0.59099999999999997</c:v>
                </c:pt>
                <c:pt idx="30641">
                  <c:v>0.57799999999999996</c:v>
                </c:pt>
                <c:pt idx="30642">
                  <c:v>0.56599999999999995</c:v>
                </c:pt>
                <c:pt idx="30643">
                  <c:v>0.55400000000000005</c:v>
                </c:pt>
                <c:pt idx="30644">
                  <c:v>0.54200000000000004</c:v>
                </c:pt>
                <c:pt idx="30645">
                  <c:v>0.52100000000000002</c:v>
                </c:pt>
                <c:pt idx="30646">
                  <c:v>0.51</c:v>
                </c:pt>
                <c:pt idx="30647">
                  <c:v>0.68300000000000005</c:v>
                </c:pt>
                <c:pt idx="30648">
                  <c:v>0.60499999999999998</c:v>
                </c:pt>
                <c:pt idx="30649">
                  <c:v>0.63100000000000001</c:v>
                </c:pt>
                <c:pt idx="30650">
                  <c:v>0.624</c:v>
                </c:pt>
                <c:pt idx="30651">
                  <c:v>0.61199999999999999</c:v>
                </c:pt>
                <c:pt idx="30652">
                  <c:v>0.59899999999999998</c:v>
                </c:pt>
                <c:pt idx="30653">
                  <c:v>0.58699999999999997</c:v>
                </c:pt>
                <c:pt idx="30654">
                  <c:v>0.52800000000000002</c:v>
                </c:pt>
                <c:pt idx="30655">
                  <c:v>0.51700000000000002</c:v>
                </c:pt>
                <c:pt idx="30656">
                  <c:v>0.50700000000000001</c:v>
                </c:pt>
                <c:pt idx="30657">
                  <c:v>0.61599999999999999</c:v>
                </c:pt>
                <c:pt idx="30658">
                  <c:v>0.63200000000000001</c:v>
                </c:pt>
                <c:pt idx="30659">
                  <c:v>0.57799999999999996</c:v>
                </c:pt>
                <c:pt idx="30660">
                  <c:v>0.59199999999999997</c:v>
                </c:pt>
                <c:pt idx="30661">
                  <c:v>0.59899999999999998</c:v>
                </c:pt>
                <c:pt idx="30662">
                  <c:v>0.58799999999999997</c:v>
                </c:pt>
                <c:pt idx="30663">
                  <c:v>0.57699999999999996</c:v>
                </c:pt>
                <c:pt idx="30664">
                  <c:v>0.56599999999999995</c:v>
                </c:pt>
                <c:pt idx="30665">
                  <c:v>0.55500000000000005</c:v>
                </c:pt>
                <c:pt idx="30666">
                  <c:v>0.54400000000000004</c:v>
                </c:pt>
                <c:pt idx="30667">
                  <c:v>0.53400000000000003</c:v>
                </c:pt>
                <c:pt idx="30668">
                  <c:v>0.58799999999999997</c:v>
                </c:pt>
                <c:pt idx="30669">
                  <c:v>0.57699999999999996</c:v>
                </c:pt>
                <c:pt idx="30670">
                  <c:v>0.60499999999999998</c:v>
                </c:pt>
                <c:pt idx="30671">
                  <c:v>0.59499999999999997</c:v>
                </c:pt>
                <c:pt idx="30672">
                  <c:v>0.58399999999999996</c:v>
                </c:pt>
                <c:pt idx="30673">
                  <c:v>0.57299999999999995</c:v>
                </c:pt>
                <c:pt idx="30674">
                  <c:v>0.56299999999999994</c:v>
                </c:pt>
                <c:pt idx="30675">
                  <c:v>0.55100000000000005</c:v>
                </c:pt>
                <c:pt idx="30676">
                  <c:v>0.54100000000000004</c:v>
                </c:pt>
                <c:pt idx="30677">
                  <c:v>0.53</c:v>
                </c:pt>
                <c:pt idx="30678">
                  <c:v>0.52</c:v>
                </c:pt>
                <c:pt idx="30679">
                  <c:v>0.51</c:v>
                </c:pt>
                <c:pt idx="30680">
                  <c:v>0.59399999999999997</c:v>
                </c:pt>
                <c:pt idx="30681">
                  <c:v>0.58399999999999996</c:v>
                </c:pt>
                <c:pt idx="30682">
                  <c:v>0.64300000000000002</c:v>
                </c:pt>
                <c:pt idx="30683">
                  <c:v>0.60099999999999998</c:v>
                </c:pt>
                <c:pt idx="30684">
                  <c:v>0.59099999999999997</c:v>
                </c:pt>
                <c:pt idx="30685">
                  <c:v>0.57999999999999996</c:v>
                </c:pt>
                <c:pt idx="30686">
                  <c:v>0.56999999999999995</c:v>
                </c:pt>
                <c:pt idx="30687">
                  <c:v>0.55900000000000005</c:v>
                </c:pt>
                <c:pt idx="30688">
                  <c:v>0.54800000000000004</c:v>
                </c:pt>
                <c:pt idx="30689">
                  <c:v>0.53700000000000003</c:v>
                </c:pt>
                <c:pt idx="30690">
                  <c:v>0.52700000000000002</c:v>
                </c:pt>
                <c:pt idx="30691">
                  <c:v>0.50700000000000001</c:v>
                </c:pt>
                <c:pt idx="30692">
                  <c:v>0.497</c:v>
                </c:pt>
                <c:pt idx="30693">
                  <c:v>0.59</c:v>
                </c:pt>
                <c:pt idx="30694">
                  <c:v>0.65300000000000002</c:v>
                </c:pt>
                <c:pt idx="30695">
                  <c:v>0.63900000000000001</c:v>
                </c:pt>
                <c:pt idx="30696">
                  <c:v>0.59699999999999998</c:v>
                </c:pt>
                <c:pt idx="30697">
                  <c:v>0.58699999999999997</c:v>
                </c:pt>
                <c:pt idx="30698">
                  <c:v>0.57599999999999996</c:v>
                </c:pt>
                <c:pt idx="30699">
                  <c:v>0.56599999999999995</c:v>
                </c:pt>
                <c:pt idx="30700">
                  <c:v>0.51300000000000001</c:v>
                </c:pt>
                <c:pt idx="30701">
                  <c:v>0.503</c:v>
                </c:pt>
                <c:pt idx="30702">
                  <c:v>0.49399999999999999</c:v>
                </c:pt>
                <c:pt idx="30703">
                  <c:v>0.64900000000000002</c:v>
                </c:pt>
                <c:pt idx="30704">
                  <c:v>0.63400000000000001</c:v>
                </c:pt>
                <c:pt idx="30705">
                  <c:v>0.95099999999999996</c:v>
                </c:pt>
                <c:pt idx="30706">
                  <c:v>0.92</c:v>
                </c:pt>
                <c:pt idx="30707">
                  <c:v>0.93799999999999994</c:v>
                </c:pt>
                <c:pt idx="30708">
                  <c:v>0.86899999999999999</c:v>
                </c:pt>
                <c:pt idx="30709">
                  <c:v>0.81799999999999995</c:v>
                </c:pt>
                <c:pt idx="30710">
                  <c:v>0.98</c:v>
                </c:pt>
                <c:pt idx="30711">
                  <c:v>0.95099999999999996</c:v>
                </c:pt>
                <c:pt idx="30712">
                  <c:v>0.97499999999999998</c:v>
                </c:pt>
                <c:pt idx="30713">
                  <c:v>0.94499999999999995</c:v>
                </c:pt>
                <c:pt idx="30714">
                  <c:v>0.93700000000000006</c:v>
                </c:pt>
                <c:pt idx="30715">
                  <c:v>0.98799999999999999</c:v>
                </c:pt>
                <c:pt idx="30716">
                  <c:v>0.95899999999999996</c:v>
                </c:pt>
                <c:pt idx="30717">
                  <c:v>0.98099999999999998</c:v>
                </c:pt>
                <c:pt idx="30718">
                  <c:v>0.95099999999999996</c:v>
                </c:pt>
                <c:pt idx="30719">
                  <c:v>0.94299999999999995</c:v>
                </c:pt>
                <c:pt idx="30720">
                  <c:v>0.998</c:v>
                </c:pt>
                <c:pt idx="30721">
                  <c:v>0.96899999999999997</c:v>
                </c:pt>
                <c:pt idx="30722">
                  <c:v>0.99</c:v>
                </c:pt>
                <c:pt idx="30723">
                  <c:v>0.96099999999999997</c:v>
                </c:pt>
                <c:pt idx="30724">
                  <c:v>0.94599999999999995</c:v>
                </c:pt>
                <c:pt idx="30725">
                  <c:v>0.97099999999999997</c:v>
                </c:pt>
                <c:pt idx="30726">
                  <c:v>0.92400000000000004</c:v>
                </c:pt>
                <c:pt idx="30727">
                  <c:v>0.93600000000000005</c:v>
                </c:pt>
                <c:pt idx="30728">
                  <c:v>0.86699999999999999</c:v>
                </c:pt>
                <c:pt idx="30729">
                  <c:v>0.81200000000000006</c:v>
                </c:pt>
                <c:pt idx="30730">
                  <c:v>0.97199999999999998</c:v>
                </c:pt>
                <c:pt idx="30731">
                  <c:v>0.95899999999999996</c:v>
                </c:pt>
                <c:pt idx="30732">
                  <c:v>0.96899999999999997</c:v>
                </c:pt>
                <c:pt idx="30733">
                  <c:v>0.95499999999999996</c:v>
                </c:pt>
                <c:pt idx="30734">
                  <c:v>0.98399999999999999</c:v>
                </c:pt>
                <c:pt idx="30735">
                  <c:v>0.91700000000000004</c:v>
                </c:pt>
                <c:pt idx="30736">
                  <c:v>0.875</c:v>
                </c:pt>
                <c:pt idx="30737">
                  <c:v>0.87</c:v>
                </c:pt>
                <c:pt idx="30738">
                  <c:v>0.872</c:v>
                </c:pt>
                <c:pt idx="30739">
                  <c:v>0.95799999999999996</c:v>
                </c:pt>
                <c:pt idx="30740">
                  <c:v>0.95399999999999996</c:v>
                </c:pt>
                <c:pt idx="30741">
                  <c:v>0.94899999999999995</c:v>
                </c:pt>
                <c:pt idx="30742">
                  <c:v>0.87</c:v>
                </c:pt>
                <c:pt idx="30743">
                  <c:v>0.94</c:v>
                </c:pt>
                <c:pt idx="30744">
                  <c:v>0.86799999999999999</c:v>
                </c:pt>
                <c:pt idx="30745">
                  <c:v>1.0029999999999999</c:v>
                </c:pt>
                <c:pt idx="30746">
                  <c:v>0.998</c:v>
                </c:pt>
                <c:pt idx="30747">
                  <c:v>0.99199999999999999</c:v>
                </c:pt>
                <c:pt idx="30748">
                  <c:v>0.874</c:v>
                </c:pt>
                <c:pt idx="30749">
                  <c:v>1.012</c:v>
                </c:pt>
                <c:pt idx="30750">
                  <c:v>0.96199999999999997</c:v>
                </c:pt>
                <c:pt idx="30751">
                  <c:v>1.006</c:v>
                </c:pt>
                <c:pt idx="30752">
                  <c:v>1</c:v>
                </c:pt>
                <c:pt idx="30753">
                  <c:v>0.99299999999999999</c:v>
                </c:pt>
                <c:pt idx="30754">
                  <c:v>0.995</c:v>
                </c:pt>
                <c:pt idx="30755">
                  <c:v>0.97799999999999998</c:v>
                </c:pt>
                <c:pt idx="30756">
                  <c:v>0.98799999999999999</c:v>
                </c:pt>
                <c:pt idx="30757">
                  <c:v>0.93</c:v>
                </c:pt>
                <c:pt idx="30758">
                  <c:v>0.86799999999999999</c:v>
                </c:pt>
                <c:pt idx="30759">
                  <c:v>0.80800000000000005</c:v>
                </c:pt>
                <c:pt idx="30760">
                  <c:v>0.97399999999999998</c:v>
                </c:pt>
                <c:pt idx="30761">
                  <c:v>0.96199999999999997</c:v>
                </c:pt>
                <c:pt idx="30762">
                  <c:v>0.97</c:v>
                </c:pt>
                <c:pt idx="30763">
                  <c:v>0.95699999999999996</c:v>
                </c:pt>
                <c:pt idx="30764">
                  <c:v>1.0009999999999999</c:v>
                </c:pt>
                <c:pt idx="30765">
                  <c:v>0.93500000000000005</c:v>
                </c:pt>
                <c:pt idx="30766">
                  <c:v>0.872</c:v>
                </c:pt>
                <c:pt idx="30767">
                  <c:v>0.86799999999999999</c:v>
                </c:pt>
                <c:pt idx="30768">
                  <c:v>0.87</c:v>
                </c:pt>
                <c:pt idx="30769">
                  <c:v>0.95599999999999996</c:v>
                </c:pt>
                <c:pt idx="30770">
                  <c:v>0.95199999999999996</c:v>
                </c:pt>
                <c:pt idx="30771">
                  <c:v>0.94799999999999995</c:v>
                </c:pt>
                <c:pt idx="30772">
                  <c:v>0.87</c:v>
                </c:pt>
                <c:pt idx="30773">
                  <c:v>0.94</c:v>
                </c:pt>
                <c:pt idx="30774">
                  <c:v>0.86799999999999999</c:v>
                </c:pt>
                <c:pt idx="30775">
                  <c:v>1.0029999999999999</c:v>
                </c:pt>
                <c:pt idx="30776">
                  <c:v>0.998</c:v>
                </c:pt>
                <c:pt idx="30777">
                  <c:v>0.99299999999999999</c:v>
                </c:pt>
                <c:pt idx="30778">
                  <c:v>0.875</c:v>
                </c:pt>
                <c:pt idx="30779">
                  <c:v>1.0129999999999999</c:v>
                </c:pt>
                <c:pt idx="30780">
                  <c:v>0.96299999999999997</c:v>
                </c:pt>
                <c:pt idx="30781">
                  <c:v>1.006</c:v>
                </c:pt>
                <c:pt idx="30782">
                  <c:v>1</c:v>
                </c:pt>
                <c:pt idx="30783">
                  <c:v>1.0029999999999999</c:v>
                </c:pt>
                <c:pt idx="30784">
                  <c:v>0.99399999999999999</c:v>
                </c:pt>
                <c:pt idx="30785">
                  <c:v>0.97799999999999998</c:v>
                </c:pt>
                <c:pt idx="30786">
                  <c:v>0.97299999999999998</c:v>
                </c:pt>
                <c:pt idx="30787">
                  <c:v>0.91500000000000004</c:v>
                </c:pt>
                <c:pt idx="30788">
                  <c:v>0.85499999999999998</c:v>
                </c:pt>
                <c:pt idx="30789">
                  <c:v>0.79600000000000004</c:v>
                </c:pt>
                <c:pt idx="30790">
                  <c:v>0.97699999999999998</c:v>
                </c:pt>
                <c:pt idx="30791">
                  <c:v>0.96599999999999997</c:v>
                </c:pt>
                <c:pt idx="30792">
                  <c:v>0.97399999999999998</c:v>
                </c:pt>
                <c:pt idx="30793">
                  <c:v>0.96199999999999997</c:v>
                </c:pt>
                <c:pt idx="30794">
                  <c:v>0.97</c:v>
                </c:pt>
                <c:pt idx="30795">
                  <c:v>0.95699999999999996</c:v>
                </c:pt>
                <c:pt idx="30796">
                  <c:v>0.87</c:v>
                </c:pt>
                <c:pt idx="30797">
                  <c:v>0.86699999999999999</c:v>
                </c:pt>
                <c:pt idx="30798">
                  <c:v>0.86799999999999999</c:v>
                </c:pt>
                <c:pt idx="30799">
                  <c:v>0.86499999999999999</c:v>
                </c:pt>
                <c:pt idx="30800">
                  <c:v>0.95799999999999996</c:v>
                </c:pt>
                <c:pt idx="30801">
                  <c:v>0.95299999999999996</c:v>
                </c:pt>
                <c:pt idx="30802">
                  <c:v>0.871</c:v>
                </c:pt>
                <c:pt idx="30803">
                  <c:v>0.94199999999999995</c:v>
                </c:pt>
                <c:pt idx="30804">
                  <c:v>0.86899999999999999</c:v>
                </c:pt>
                <c:pt idx="30805">
                  <c:v>1.0049999999999999</c:v>
                </c:pt>
                <c:pt idx="30806">
                  <c:v>0.95699999999999996</c:v>
                </c:pt>
                <c:pt idx="30807">
                  <c:v>1.0009999999999999</c:v>
                </c:pt>
                <c:pt idx="30808">
                  <c:v>0.874</c:v>
                </c:pt>
                <c:pt idx="30809">
                  <c:v>1.012</c:v>
                </c:pt>
                <c:pt idx="30810">
                  <c:v>0.96199999999999997</c:v>
                </c:pt>
                <c:pt idx="30811">
                  <c:v>1.006</c:v>
                </c:pt>
                <c:pt idx="30812">
                  <c:v>0.95699999999999996</c:v>
                </c:pt>
                <c:pt idx="30813">
                  <c:v>1</c:v>
                </c:pt>
                <c:pt idx="30814">
                  <c:v>0.99</c:v>
                </c:pt>
                <c:pt idx="30815">
                  <c:v>0.95299999999999996</c:v>
                </c:pt>
                <c:pt idx="30816">
                  <c:v>0.94799999999999995</c:v>
                </c:pt>
                <c:pt idx="30817">
                  <c:v>0.89100000000000001</c:v>
                </c:pt>
                <c:pt idx="30818">
                  <c:v>0.88200000000000001</c:v>
                </c:pt>
                <c:pt idx="30819">
                  <c:v>0.83199999999999996</c:v>
                </c:pt>
                <c:pt idx="30820">
                  <c:v>0.57699999999999996</c:v>
                </c:pt>
                <c:pt idx="30821">
                  <c:v>0.55500000000000005</c:v>
                </c:pt>
                <c:pt idx="30822">
                  <c:v>0.57499999999999996</c:v>
                </c:pt>
                <c:pt idx="30823">
                  <c:v>0.55400000000000005</c:v>
                </c:pt>
                <c:pt idx="30824">
                  <c:v>0.54400000000000004</c:v>
                </c:pt>
                <c:pt idx="30825">
                  <c:v>0.53400000000000003</c:v>
                </c:pt>
                <c:pt idx="30826">
                  <c:v>0.67100000000000004</c:v>
                </c:pt>
                <c:pt idx="30827">
                  <c:v>0.56899999999999995</c:v>
                </c:pt>
                <c:pt idx="30828">
                  <c:v>0.56000000000000005</c:v>
                </c:pt>
                <c:pt idx="30829">
                  <c:v>0.59099999999999997</c:v>
                </c:pt>
                <c:pt idx="30830">
                  <c:v>0.59699999999999998</c:v>
                </c:pt>
                <c:pt idx="30831">
                  <c:v>0.58499999999999996</c:v>
                </c:pt>
                <c:pt idx="30832">
                  <c:v>0.57299999999999995</c:v>
                </c:pt>
                <c:pt idx="30833">
                  <c:v>0.56200000000000006</c:v>
                </c:pt>
                <c:pt idx="30834">
                  <c:v>0.55100000000000005</c:v>
                </c:pt>
                <c:pt idx="30835">
                  <c:v>0.54</c:v>
                </c:pt>
                <c:pt idx="30836">
                  <c:v>0.53</c:v>
                </c:pt>
                <c:pt idx="30837">
                  <c:v>0.52</c:v>
                </c:pt>
                <c:pt idx="30838">
                  <c:v>0.65100000000000002</c:v>
                </c:pt>
                <c:pt idx="30839">
                  <c:v>0.58799999999999997</c:v>
                </c:pt>
                <c:pt idx="30840">
                  <c:v>0.57599999999999996</c:v>
                </c:pt>
                <c:pt idx="30841">
                  <c:v>0.60499999999999998</c:v>
                </c:pt>
                <c:pt idx="30842">
                  <c:v>0.59299999999999997</c:v>
                </c:pt>
                <c:pt idx="30843">
                  <c:v>0.58099999999999996</c:v>
                </c:pt>
                <c:pt idx="30844">
                  <c:v>0.56899999999999995</c:v>
                </c:pt>
                <c:pt idx="30845">
                  <c:v>0.55800000000000005</c:v>
                </c:pt>
                <c:pt idx="30846">
                  <c:v>0.54700000000000004</c:v>
                </c:pt>
                <c:pt idx="30847">
                  <c:v>0.53700000000000003</c:v>
                </c:pt>
                <c:pt idx="30848">
                  <c:v>0.52700000000000002</c:v>
                </c:pt>
                <c:pt idx="30849">
                  <c:v>0.51700000000000002</c:v>
                </c:pt>
                <c:pt idx="30850">
                  <c:v>0.50700000000000001</c:v>
                </c:pt>
                <c:pt idx="30851">
                  <c:v>0.67100000000000004</c:v>
                </c:pt>
                <c:pt idx="30852">
                  <c:v>0.58399999999999996</c:v>
                </c:pt>
                <c:pt idx="30853">
                  <c:v>0.59</c:v>
                </c:pt>
                <c:pt idx="30854">
                  <c:v>0.60099999999999998</c:v>
                </c:pt>
                <c:pt idx="30855">
                  <c:v>0.57699999999999996</c:v>
                </c:pt>
                <c:pt idx="30856">
                  <c:v>0.55500000000000005</c:v>
                </c:pt>
                <c:pt idx="30857">
                  <c:v>0.53300000000000003</c:v>
                </c:pt>
                <c:pt idx="30858">
                  <c:v>0.52300000000000002</c:v>
                </c:pt>
                <c:pt idx="30859">
                  <c:v>0.51300000000000001</c:v>
                </c:pt>
                <c:pt idx="30860">
                  <c:v>0.504</c:v>
                </c:pt>
                <c:pt idx="30861">
                  <c:v>0.624</c:v>
                </c:pt>
                <c:pt idx="30862">
                  <c:v>0.58599999999999997</c:v>
                </c:pt>
                <c:pt idx="30863">
                  <c:v>0.60899999999999999</c:v>
                </c:pt>
                <c:pt idx="30864">
                  <c:v>0.56999999999999995</c:v>
                </c:pt>
                <c:pt idx="30865">
                  <c:v>0.55900000000000005</c:v>
                </c:pt>
                <c:pt idx="30866">
                  <c:v>0.54800000000000004</c:v>
                </c:pt>
                <c:pt idx="30867">
                  <c:v>0.73199999999999998</c:v>
                </c:pt>
                <c:pt idx="30868">
                  <c:v>0.61899999999999999</c:v>
                </c:pt>
                <c:pt idx="30869">
                  <c:v>0.59499999999999997</c:v>
                </c:pt>
                <c:pt idx="30870">
                  <c:v>0.624</c:v>
                </c:pt>
                <c:pt idx="30871">
                  <c:v>0.622</c:v>
                </c:pt>
                <c:pt idx="30872">
                  <c:v>0.60399999999999998</c:v>
                </c:pt>
                <c:pt idx="30873">
                  <c:v>0.59099999999999997</c:v>
                </c:pt>
                <c:pt idx="30874">
                  <c:v>0.57899999999999996</c:v>
                </c:pt>
                <c:pt idx="30875">
                  <c:v>0.56699999999999995</c:v>
                </c:pt>
                <c:pt idx="30876">
                  <c:v>0.55500000000000005</c:v>
                </c:pt>
                <c:pt idx="30877">
                  <c:v>0.54400000000000004</c:v>
                </c:pt>
                <c:pt idx="30878">
                  <c:v>0.53300000000000003</c:v>
                </c:pt>
                <c:pt idx="30879">
                  <c:v>0.71599999999999997</c:v>
                </c:pt>
                <c:pt idx="30880">
                  <c:v>0.60199999999999998</c:v>
                </c:pt>
                <c:pt idx="30881">
                  <c:v>0.60699999999999998</c:v>
                </c:pt>
                <c:pt idx="30882">
                  <c:v>0.63400000000000001</c:v>
                </c:pt>
                <c:pt idx="30883">
                  <c:v>0.61299999999999999</c:v>
                </c:pt>
                <c:pt idx="30884">
                  <c:v>0.6</c:v>
                </c:pt>
                <c:pt idx="30885">
                  <c:v>0.58699999999999997</c:v>
                </c:pt>
                <c:pt idx="30886">
                  <c:v>0.57499999999999996</c:v>
                </c:pt>
                <c:pt idx="30887">
                  <c:v>0.56299999999999994</c:v>
                </c:pt>
                <c:pt idx="30888">
                  <c:v>0.55100000000000005</c:v>
                </c:pt>
                <c:pt idx="30889">
                  <c:v>0.54</c:v>
                </c:pt>
                <c:pt idx="30890">
                  <c:v>0.53</c:v>
                </c:pt>
                <c:pt idx="30891">
                  <c:v>0.51900000000000002</c:v>
                </c:pt>
                <c:pt idx="30892">
                  <c:v>0.68799999999999994</c:v>
                </c:pt>
                <c:pt idx="30893">
                  <c:v>0.59699999999999998</c:v>
                </c:pt>
                <c:pt idx="30894">
                  <c:v>0.61599999999999999</c:v>
                </c:pt>
                <c:pt idx="30895">
                  <c:v>0.621</c:v>
                </c:pt>
                <c:pt idx="30896">
                  <c:v>0.59599999999999997</c:v>
                </c:pt>
                <c:pt idx="30897">
                  <c:v>0.57099999999999995</c:v>
                </c:pt>
                <c:pt idx="30898">
                  <c:v>0.54800000000000004</c:v>
                </c:pt>
                <c:pt idx="30899">
                  <c:v>0.53600000000000003</c:v>
                </c:pt>
                <c:pt idx="30900">
                  <c:v>0.52600000000000002</c:v>
                </c:pt>
                <c:pt idx="30901">
                  <c:v>0.51600000000000001</c:v>
                </c:pt>
                <c:pt idx="30902">
                  <c:v>0.63100000000000001</c:v>
                </c:pt>
                <c:pt idx="30903">
                  <c:v>0.59</c:v>
                </c:pt>
                <c:pt idx="30904">
                  <c:v>0.61199999999999999</c:v>
                </c:pt>
                <c:pt idx="30905">
                  <c:v>0.57099999999999995</c:v>
                </c:pt>
                <c:pt idx="30906">
                  <c:v>0.55900000000000005</c:v>
                </c:pt>
                <c:pt idx="30907">
                  <c:v>0.54800000000000004</c:v>
                </c:pt>
                <c:pt idx="30908">
                  <c:v>0.746</c:v>
                </c:pt>
                <c:pt idx="30909">
                  <c:v>0.621</c:v>
                </c:pt>
                <c:pt idx="30910">
                  <c:v>0.59699999999999998</c:v>
                </c:pt>
                <c:pt idx="30911">
                  <c:v>0.625</c:v>
                </c:pt>
                <c:pt idx="30912">
                  <c:v>0.623</c:v>
                </c:pt>
                <c:pt idx="30913">
                  <c:v>0.60499999999999998</c:v>
                </c:pt>
                <c:pt idx="30914">
                  <c:v>0.59199999999999997</c:v>
                </c:pt>
                <c:pt idx="30915">
                  <c:v>0.57999999999999996</c:v>
                </c:pt>
                <c:pt idx="30916">
                  <c:v>0.56699999999999995</c:v>
                </c:pt>
                <c:pt idx="30917">
                  <c:v>0.55600000000000005</c:v>
                </c:pt>
                <c:pt idx="30918">
                  <c:v>0.54400000000000004</c:v>
                </c:pt>
                <c:pt idx="30919">
                  <c:v>0.53400000000000003</c:v>
                </c:pt>
                <c:pt idx="30920">
                  <c:v>0.71599999999999997</c:v>
                </c:pt>
                <c:pt idx="30921">
                  <c:v>0.60399999999999998</c:v>
                </c:pt>
                <c:pt idx="30922">
                  <c:v>0.60699999999999998</c:v>
                </c:pt>
                <c:pt idx="30923">
                  <c:v>0.63400000000000001</c:v>
                </c:pt>
                <c:pt idx="30924">
                  <c:v>0.61399999999999999</c:v>
                </c:pt>
                <c:pt idx="30925">
                  <c:v>0.60099999999999998</c:v>
                </c:pt>
                <c:pt idx="30926">
                  <c:v>0.58799999999999997</c:v>
                </c:pt>
                <c:pt idx="30927">
                  <c:v>0.57599999999999996</c:v>
                </c:pt>
                <c:pt idx="30928">
                  <c:v>0.56399999999999995</c:v>
                </c:pt>
                <c:pt idx="30929">
                  <c:v>0.55200000000000005</c:v>
                </c:pt>
                <c:pt idx="30930">
                  <c:v>0.54100000000000004</c:v>
                </c:pt>
                <c:pt idx="30931">
                  <c:v>0.53</c:v>
                </c:pt>
                <c:pt idx="30932">
                  <c:v>0.51900000000000002</c:v>
                </c:pt>
                <c:pt idx="30933">
                  <c:v>0.68799999999999994</c:v>
                </c:pt>
                <c:pt idx="30934">
                  <c:v>0.59699999999999998</c:v>
                </c:pt>
                <c:pt idx="30935">
                  <c:v>0.61499999999999999</c:v>
                </c:pt>
                <c:pt idx="30936">
                  <c:v>0.622</c:v>
                </c:pt>
                <c:pt idx="30937">
                  <c:v>0.59699999999999998</c:v>
                </c:pt>
                <c:pt idx="30938">
                  <c:v>0.57199999999999995</c:v>
                </c:pt>
                <c:pt idx="30939">
                  <c:v>0.54800000000000004</c:v>
                </c:pt>
                <c:pt idx="30940">
                  <c:v>0.53700000000000003</c:v>
                </c:pt>
                <c:pt idx="30941">
                  <c:v>0.52600000000000002</c:v>
                </c:pt>
                <c:pt idx="30942">
                  <c:v>0.51600000000000001</c:v>
                </c:pt>
                <c:pt idx="30943">
                  <c:v>0.63600000000000001</c:v>
                </c:pt>
                <c:pt idx="30944">
                  <c:v>0.59199999999999997</c:v>
                </c:pt>
                <c:pt idx="30945">
                  <c:v>0.61799999999999999</c:v>
                </c:pt>
                <c:pt idx="30946">
                  <c:v>0.57899999999999996</c:v>
                </c:pt>
                <c:pt idx="30947">
                  <c:v>0.56699999999999995</c:v>
                </c:pt>
                <c:pt idx="30948">
                  <c:v>0.55500000000000005</c:v>
                </c:pt>
                <c:pt idx="30949">
                  <c:v>0.73399999999999999</c:v>
                </c:pt>
                <c:pt idx="30950">
                  <c:v>0.61699999999999999</c:v>
                </c:pt>
                <c:pt idx="30951">
                  <c:v>0.60099999999999998</c:v>
                </c:pt>
                <c:pt idx="30952">
                  <c:v>0.628</c:v>
                </c:pt>
                <c:pt idx="30953">
                  <c:v>0.627</c:v>
                </c:pt>
                <c:pt idx="30954">
                  <c:v>0.61399999999999999</c:v>
                </c:pt>
                <c:pt idx="30955">
                  <c:v>0.6</c:v>
                </c:pt>
                <c:pt idx="30956">
                  <c:v>0.58799999999999997</c:v>
                </c:pt>
                <c:pt idx="30957">
                  <c:v>0.57499999999999996</c:v>
                </c:pt>
                <c:pt idx="30958">
                  <c:v>0.56299999999999994</c:v>
                </c:pt>
                <c:pt idx="30959">
                  <c:v>0.55100000000000005</c:v>
                </c:pt>
                <c:pt idx="30960">
                  <c:v>0.54</c:v>
                </c:pt>
                <c:pt idx="30961">
                  <c:v>0.70299999999999996</c:v>
                </c:pt>
                <c:pt idx="30962">
                  <c:v>0.59899999999999998</c:v>
                </c:pt>
                <c:pt idx="30963">
                  <c:v>0.60899999999999999</c:v>
                </c:pt>
                <c:pt idx="30964">
                  <c:v>0.63500000000000001</c:v>
                </c:pt>
                <c:pt idx="30965">
                  <c:v>0.622</c:v>
                </c:pt>
                <c:pt idx="30966">
                  <c:v>0.60899999999999999</c:v>
                </c:pt>
                <c:pt idx="30967">
                  <c:v>0.59599999999999997</c:v>
                </c:pt>
                <c:pt idx="30968">
                  <c:v>0.58399999999999996</c:v>
                </c:pt>
                <c:pt idx="30969">
                  <c:v>0.57099999999999995</c:v>
                </c:pt>
                <c:pt idx="30970">
                  <c:v>0.55900000000000005</c:v>
                </c:pt>
                <c:pt idx="30971">
                  <c:v>0.54700000000000004</c:v>
                </c:pt>
                <c:pt idx="30972">
                  <c:v>0.53600000000000003</c:v>
                </c:pt>
                <c:pt idx="30973">
                  <c:v>0.52500000000000002</c:v>
                </c:pt>
                <c:pt idx="30974">
                  <c:v>0.67400000000000004</c:v>
                </c:pt>
                <c:pt idx="30975">
                  <c:v>0.60899999999999999</c:v>
                </c:pt>
                <c:pt idx="30976">
                  <c:v>0.61699999999999999</c:v>
                </c:pt>
                <c:pt idx="30977">
                  <c:v>0.63</c:v>
                </c:pt>
                <c:pt idx="30978">
                  <c:v>0.60499999999999998</c:v>
                </c:pt>
                <c:pt idx="30979">
                  <c:v>0.57999999999999996</c:v>
                </c:pt>
                <c:pt idx="30980">
                  <c:v>0.55500000000000005</c:v>
                </c:pt>
                <c:pt idx="30981">
                  <c:v>0.54400000000000004</c:v>
                </c:pt>
                <c:pt idx="30982">
                  <c:v>0.53200000000000003</c:v>
                </c:pt>
                <c:pt idx="30983">
                  <c:v>0.52200000000000002</c:v>
                </c:pt>
                <c:pt idx="30984">
                  <c:v>0.59799999999999998</c:v>
                </c:pt>
                <c:pt idx="30985">
                  <c:v>0.58299999999999996</c:v>
                </c:pt>
                <c:pt idx="30986">
                  <c:v>0.58199999999999996</c:v>
                </c:pt>
                <c:pt idx="30987">
                  <c:v>0.56100000000000005</c:v>
                </c:pt>
                <c:pt idx="30988">
                  <c:v>0.55000000000000004</c:v>
                </c:pt>
                <c:pt idx="30989">
                  <c:v>0.53900000000000003</c:v>
                </c:pt>
                <c:pt idx="30990">
                  <c:v>0.60399999999999998</c:v>
                </c:pt>
                <c:pt idx="30991">
                  <c:v>0.59299999999999997</c:v>
                </c:pt>
                <c:pt idx="30992">
                  <c:v>0.57899999999999996</c:v>
                </c:pt>
                <c:pt idx="30993">
                  <c:v>0.59499999999999997</c:v>
                </c:pt>
                <c:pt idx="30994">
                  <c:v>0.60199999999999998</c:v>
                </c:pt>
                <c:pt idx="30995">
                  <c:v>0.59099999999999997</c:v>
                </c:pt>
                <c:pt idx="30996">
                  <c:v>0.57999999999999996</c:v>
                </c:pt>
                <c:pt idx="30997">
                  <c:v>0.56899999999999995</c:v>
                </c:pt>
                <c:pt idx="30998">
                  <c:v>0.55700000000000005</c:v>
                </c:pt>
                <c:pt idx="30999">
                  <c:v>0.54600000000000004</c:v>
                </c:pt>
                <c:pt idx="31000">
                  <c:v>0.53600000000000003</c:v>
                </c:pt>
                <c:pt idx="31001">
                  <c:v>0.52500000000000002</c:v>
                </c:pt>
                <c:pt idx="31002">
                  <c:v>0.59899999999999998</c:v>
                </c:pt>
                <c:pt idx="31003">
                  <c:v>0.58899999999999997</c:v>
                </c:pt>
                <c:pt idx="31004">
                  <c:v>0.57999999999999996</c:v>
                </c:pt>
                <c:pt idx="31005">
                  <c:v>0.60799999999999998</c:v>
                </c:pt>
                <c:pt idx="31006">
                  <c:v>0.59699999999999998</c:v>
                </c:pt>
                <c:pt idx="31007">
                  <c:v>0.58699999999999997</c:v>
                </c:pt>
                <c:pt idx="31008">
                  <c:v>0.57599999999999996</c:v>
                </c:pt>
                <c:pt idx="31009">
                  <c:v>0.56499999999999995</c:v>
                </c:pt>
                <c:pt idx="31010">
                  <c:v>0.55300000000000005</c:v>
                </c:pt>
                <c:pt idx="31011">
                  <c:v>0.54300000000000004</c:v>
                </c:pt>
                <c:pt idx="31012">
                  <c:v>0.53200000000000003</c:v>
                </c:pt>
                <c:pt idx="31013">
                  <c:v>0.52100000000000002</c:v>
                </c:pt>
                <c:pt idx="31014">
                  <c:v>0.51100000000000001</c:v>
                </c:pt>
                <c:pt idx="31015">
                  <c:v>0.59499999999999997</c:v>
                </c:pt>
                <c:pt idx="31016">
                  <c:v>0.58499999999999996</c:v>
                </c:pt>
                <c:pt idx="31017">
                  <c:v>0.64500000000000002</c:v>
                </c:pt>
                <c:pt idx="31018">
                  <c:v>0.60399999999999998</c:v>
                </c:pt>
                <c:pt idx="31019">
                  <c:v>0.58299999999999996</c:v>
                </c:pt>
                <c:pt idx="31020">
                  <c:v>0.56100000000000005</c:v>
                </c:pt>
                <c:pt idx="31021">
                  <c:v>0.53900000000000003</c:v>
                </c:pt>
                <c:pt idx="31022">
                  <c:v>0.52800000000000002</c:v>
                </c:pt>
                <c:pt idx="31023">
                  <c:v>0.51800000000000002</c:v>
                </c:pt>
                <c:pt idx="31024">
                  <c:v>0.50800000000000001</c:v>
                </c:pt>
                <c:pt idx="31025">
                  <c:v>0.57799999999999996</c:v>
                </c:pt>
                <c:pt idx="31026">
                  <c:v>0.55500000000000005</c:v>
                </c:pt>
                <c:pt idx="31027">
                  <c:v>0.57599999999999996</c:v>
                </c:pt>
                <c:pt idx="31028">
                  <c:v>0.67200000000000004</c:v>
                </c:pt>
                <c:pt idx="31029">
                  <c:v>0.56899999999999995</c:v>
                </c:pt>
                <c:pt idx="31030">
                  <c:v>0.56100000000000005</c:v>
                </c:pt>
                <c:pt idx="31031">
                  <c:v>0.59199999999999997</c:v>
                </c:pt>
                <c:pt idx="31032">
                  <c:v>0.59799999999999998</c:v>
                </c:pt>
                <c:pt idx="31033">
                  <c:v>0.58599999999999997</c:v>
                </c:pt>
                <c:pt idx="31034">
                  <c:v>0.57399999999999995</c:v>
                </c:pt>
                <c:pt idx="31035">
                  <c:v>0.56200000000000006</c:v>
                </c:pt>
                <c:pt idx="31036">
                  <c:v>0.55200000000000005</c:v>
                </c:pt>
                <c:pt idx="31037">
                  <c:v>0.54100000000000004</c:v>
                </c:pt>
                <c:pt idx="31038">
                  <c:v>0.53100000000000003</c:v>
                </c:pt>
                <c:pt idx="31039">
                  <c:v>0.52100000000000002</c:v>
                </c:pt>
                <c:pt idx="31040">
                  <c:v>0.65100000000000002</c:v>
                </c:pt>
                <c:pt idx="31041">
                  <c:v>0.58799999999999997</c:v>
                </c:pt>
                <c:pt idx="31042">
                  <c:v>0.57699999999999996</c:v>
                </c:pt>
                <c:pt idx="31043">
                  <c:v>0.60599999999999998</c:v>
                </c:pt>
                <c:pt idx="31044">
                  <c:v>0.59399999999999997</c:v>
                </c:pt>
                <c:pt idx="31045">
                  <c:v>0.58199999999999996</c:v>
                </c:pt>
                <c:pt idx="31046">
                  <c:v>0.56999999999999995</c:v>
                </c:pt>
                <c:pt idx="31047">
                  <c:v>0.55900000000000005</c:v>
                </c:pt>
                <c:pt idx="31048">
                  <c:v>0.54800000000000004</c:v>
                </c:pt>
                <c:pt idx="31049">
                  <c:v>0.53700000000000003</c:v>
                </c:pt>
                <c:pt idx="31050">
                  <c:v>0.52700000000000002</c:v>
                </c:pt>
                <c:pt idx="31051">
                  <c:v>0.51700000000000002</c:v>
                </c:pt>
                <c:pt idx="31052">
                  <c:v>0.50800000000000001</c:v>
                </c:pt>
                <c:pt idx="31053">
                  <c:v>0.67200000000000004</c:v>
                </c:pt>
                <c:pt idx="31054">
                  <c:v>0.58399999999999996</c:v>
                </c:pt>
                <c:pt idx="31055">
                  <c:v>0.59099999999999997</c:v>
                </c:pt>
                <c:pt idx="31056">
                  <c:v>0.60199999999999998</c:v>
                </c:pt>
                <c:pt idx="31057">
                  <c:v>0.55500000000000005</c:v>
                </c:pt>
                <c:pt idx="31058">
                  <c:v>0.53400000000000003</c:v>
                </c:pt>
                <c:pt idx="31059">
                  <c:v>0.52400000000000002</c:v>
                </c:pt>
                <c:pt idx="31060">
                  <c:v>0.51400000000000001</c:v>
                </c:pt>
                <c:pt idx="31061">
                  <c:v>0.504</c:v>
                </c:pt>
                <c:pt idx="31062">
                  <c:v>0.625</c:v>
                </c:pt>
                <c:pt idx="31063">
                  <c:v>0.58699999999999997</c:v>
                </c:pt>
                <c:pt idx="31064">
                  <c:v>0.61099999999999999</c:v>
                </c:pt>
                <c:pt idx="31065">
                  <c:v>0.73399999999999999</c:v>
                </c:pt>
                <c:pt idx="31066">
                  <c:v>0.62</c:v>
                </c:pt>
                <c:pt idx="31067">
                  <c:v>0.59699999999999998</c:v>
                </c:pt>
                <c:pt idx="31068">
                  <c:v>0.626</c:v>
                </c:pt>
                <c:pt idx="31069">
                  <c:v>0.623</c:v>
                </c:pt>
                <c:pt idx="31070">
                  <c:v>0.60499999999999998</c:v>
                </c:pt>
                <c:pt idx="31071">
                  <c:v>0.59199999999999997</c:v>
                </c:pt>
                <c:pt idx="31072">
                  <c:v>0.57999999999999996</c:v>
                </c:pt>
                <c:pt idx="31073">
                  <c:v>0.56799999999999995</c:v>
                </c:pt>
                <c:pt idx="31074">
                  <c:v>0.55600000000000005</c:v>
                </c:pt>
                <c:pt idx="31075">
                  <c:v>0.54500000000000004</c:v>
                </c:pt>
                <c:pt idx="31076">
                  <c:v>0.53400000000000003</c:v>
                </c:pt>
                <c:pt idx="31077">
                  <c:v>0.71699999999999997</c:v>
                </c:pt>
                <c:pt idx="31078">
                  <c:v>0.60299999999999998</c:v>
                </c:pt>
                <c:pt idx="31079">
                  <c:v>0.60799999999999998</c:v>
                </c:pt>
                <c:pt idx="31080">
                  <c:v>0.63600000000000001</c:v>
                </c:pt>
                <c:pt idx="31081">
                  <c:v>0.61399999999999999</c:v>
                </c:pt>
                <c:pt idx="31082">
                  <c:v>0.60099999999999998</c:v>
                </c:pt>
                <c:pt idx="31083">
                  <c:v>0.58799999999999997</c:v>
                </c:pt>
                <c:pt idx="31084">
                  <c:v>0.57599999999999996</c:v>
                </c:pt>
                <c:pt idx="31085">
                  <c:v>0.56399999999999995</c:v>
                </c:pt>
                <c:pt idx="31086">
                  <c:v>0.55200000000000005</c:v>
                </c:pt>
                <c:pt idx="31087">
                  <c:v>0.54100000000000004</c:v>
                </c:pt>
                <c:pt idx="31088">
                  <c:v>0.53</c:v>
                </c:pt>
                <c:pt idx="31089">
                  <c:v>0.52</c:v>
                </c:pt>
                <c:pt idx="31090">
                  <c:v>0.68899999999999995</c:v>
                </c:pt>
                <c:pt idx="31091">
                  <c:v>0.59899999999999998</c:v>
                </c:pt>
                <c:pt idx="31092">
                  <c:v>0.61799999999999999</c:v>
                </c:pt>
                <c:pt idx="31093">
                  <c:v>0.623</c:v>
                </c:pt>
                <c:pt idx="31094">
                  <c:v>0.57199999999999995</c:v>
                </c:pt>
                <c:pt idx="31095">
                  <c:v>0.54800000000000004</c:v>
                </c:pt>
                <c:pt idx="31096">
                  <c:v>0.53700000000000003</c:v>
                </c:pt>
                <c:pt idx="31097">
                  <c:v>0.52700000000000002</c:v>
                </c:pt>
                <c:pt idx="31098">
                  <c:v>0.51600000000000001</c:v>
                </c:pt>
                <c:pt idx="31099">
                  <c:v>0.63200000000000001</c:v>
                </c:pt>
                <c:pt idx="31100">
                  <c:v>0.59099999999999997</c:v>
                </c:pt>
                <c:pt idx="31101">
                  <c:v>0.61299999999999999</c:v>
                </c:pt>
                <c:pt idx="31102">
                  <c:v>0.747</c:v>
                </c:pt>
                <c:pt idx="31103">
                  <c:v>0.622</c:v>
                </c:pt>
                <c:pt idx="31104">
                  <c:v>0.59799999999999998</c:v>
                </c:pt>
                <c:pt idx="31105">
                  <c:v>0.626</c:v>
                </c:pt>
                <c:pt idx="31106">
                  <c:v>0.624</c:v>
                </c:pt>
                <c:pt idx="31107">
                  <c:v>0.60499999999999998</c:v>
                </c:pt>
                <c:pt idx="31108">
                  <c:v>0.59299999999999997</c:v>
                </c:pt>
                <c:pt idx="31109">
                  <c:v>0.57999999999999996</c:v>
                </c:pt>
                <c:pt idx="31110">
                  <c:v>0.56799999999999995</c:v>
                </c:pt>
                <c:pt idx="31111">
                  <c:v>0.55600000000000005</c:v>
                </c:pt>
                <c:pt idx="31112">
                  <c:v>0.54500000000000004</c:v>
                </c:pt>
                <c:pt idx="31113">
                  <c:v>0.53400000000000003</c:v>
                </c:pt>
                <c:pt idx="31114">
                  <c:v>0.71699999999999997</c:v>
                </c:pt>
                <c:pt idx="31115">
                  <c:v>0.60399999999999998</c:v>
                </c:pt>
                <c:pt idx="31116">
                  <c:v>0.60799999999999998</c:v>
                </c:pt>
                <c:pt idx="31117">
                  <c:v>0.63500000000000001</c:v>
                </c:pt>
                <c:pt idx="31118">
                  <c:v>0.61399999999999999</c:v>
                </c:pt>
                <c:pt idx="31119">
                  <c:v>0.60099999999999998</c:v>
                </c:pt>
                <c:pt idx="31120">
                  <c:v>0.58899999999999997</c:v>
                </c:pt>
                <c:pt idx="31121">
                  <c:v>0.57599999999999996</c:v>
                </c:pt>
                <c:pt idx="31122">
                  <c:v>0.56399999999999995</c:v>
                </c:pt>
                <c:pt idx="31123">
                  <c:v>0.55200000000000005</c:v>
                </c:pt>
                <c:pt idx="31124">
                  <c:v>0.54100000000000004</c:v>
                </c:pt>
                <c:pt idx="31125">
                  <c:v>0.53</c:v>
                </c:pt>
                <c:pt idx="31126">
                  <c:v>0.52</c:v>
                </c:pt>
                <c:pt idx="31127">
                  <c:v>0.68799999999999994</c:v>
                </c:pt>
                <c:pt idx="31128">
                  <c:v>0.59799999999999998</c:v>
                </c:pt>
                <c:pt idx="31129">
                  <c:v>0.61599999999999999</c:v>
                </c:pt>
                <c:pt idx="31130">
                  <c:v>0.623</c:v>
                </c:pt>
                <c:pt idx="31131">
                  <c:v>0.57199999999999995</c:v>
                </c:pt>
                <c:pt idx="31132">
                  <c:v>0.54900000000000004</c:v>
                </c:pt>
                <c:pt idx="31133">
                  <c:v>0.53700000000000003</c:v>
                </c:pt>
                <c:pt idx="31134">
                  <c:v>0.52700000000000002</c:v>
                </c:pt>
                <c:pt idx="31135">
                  <c:v>0.51600000000000001</c:v>
                </c:pt>
                <c:pt idx="31136">
                  <c:v>0.63700000000000001</c:v>
                </c:pt>
                <c:pt idx="31137">
                  <c:v>0.59199999999999997</c:v>
                </c:pt>
                <c:pt idx="31138">
                  <c:v>0.61799999999999999</c:v>
                </c:pt>
                <c:pt idx="31139">
                  <c:v>0.73399999999999999</c:v>
                </c:pt>
                <c:pt idx="31140">
                  <c:v>0.61699999999999999</c:v>
                </c:pt>
                <c:pt idx="31141">
                  <c:v>0.60099999999999998</c:v>
                </c:pt>
                <c:pt idx="31142">
                  <c:v>0.629</c:v>
                </c:pt>
                <c:pt idx="31143">
                  <c:v>0.627</c:v>
                </c:pt>
                <c:pt idx="31144">
                  <c:v>0.61299999999999999</c:v>
                </c:pt>
                <c:pt idx="31145">
                  <c:v>0.6</c:v>
                </c:pt>
                <c:pt idx="31146">
                  <c:v>0.58799999999999997</c:v>
                </c:pt>
                <c:pt idx="31147">
                  <c:v>0.57499999999999996</c:v>
                </c:pt>
                <c:pt idx="31148">
                  <c:v>0.56299999999999994</c:v>
                </c:pt>
                <c:pt idx="31149">
                  <c:v>0.55100000000000005</c:v>
                </c:pt>
                <c:pt idx="31150">
                  <c:v>0.54</c:v>
                </c:pt>
                <c:pt idx="31151">
                  <c:v>0.70399999999999996</c:v>
                </c:pt>
                <c:pt idx="31152">
                  <c:v>0.59899999999999998</c:v>
                </c:pt>
                <c:pt idx="31153">
                  <c:v>0.60899999999999999</c:v>
                </c:pt>
                <c:pt idx="31154">
                  <c:v>0.63500000000000001</c:v>
                </c:pt>
                <c:pt idx="31155">
                  <c:v>0.622</c:v>
                </c:pt>
                <c:pt idx="31156">
                  <c:v>0.60899999999999999</c:v>
                </c:pt>
                <c:pt idx="31157">
                  <c:v>0.59599999999999997</c:v>
                </c:pt>
                <c:pt idx="31158">
                  <c:v>0.58299999999999996</c:v>
                </c:pt>
                <c:pt idx="31159">
                  <c:v>0.57099999999999995</c:v>
                </c:pt>
                <c:pt idx="31160">
                  <c:v>0.55900000000000005</c:v>
                </c:pt>
                <c:pt idx="31161">
                  <c:v>0.54700000000000004</c:v>
                </c:pt>
                <c:pt idx="31162">
                  <c:v>0.53600000000000003</c:v>
                </c:pt>
                <c:pt idx="31163">
                  <c:v>0.52500000000000002</c:v>
                </c:pt>
                <c:pt idx="31164">
                  <c:v>0.67400000000000004</c:v>
                </c:pt>
                <c:pt idx="31165">
                  <c:v>0.60899999999999999</c:v>
                </c:pt>
                <c:pt idx="31166">
                  <c:v>0.61699999999999999</c:v>
                </c:pt>
                <c:pt idx="31167">
                  <c:v>0.63</c:v>
                </c:pt>
                <c:pt idx="31168">
                  <c:v>0.57999999999999996</c:v>
                </c:pt>
                <c:pt idx="31169">
                  <c:v>0.55500000000000005</c:v>
                </c:pt>
                <c:pt idx="31170">
                  <c:v>0.54300000000000004</c:v>
                </c:pt>
                <c:pt idx="31171">
                  <c:v>0.53200000000000003</c:v>
                </c:pt>
                <c:pt idx="31172">
                  <c:v>0.52200000000000002</c:v>
                </c:pt>
                <c:pt idx="31173">
                  <c:v>0.59799999999999998</c:v>
                </c:pt>
                <c:pt idx="31174">
                  <c:v>0.58299999999999996</c:v>
                </c:pt>
                <c:pt idx="31175">
                  <c:v>0.58099999999999996</c:v>
                </c:pt>
                <c:pt idx="31176">
                  <c:v>0.60399999999999998</c:v>
                </c:pt>
                <c:pt idx="31177">
                  <c:v>0.59299999999999997</c:v>
                </c:pt>
                <c:pt idx="31178">
                  <c:v>0.57899999999999996</c:v>
                </c:pt>
                <c:pt idx="31179">
                  <c:v>0.59399999999999997</c:v>
                </c:pt>
                <c:pt idx="31180">
                  <c:v>0.60099999999999998</c:v>
                </c:pt>
                <c:pt idx="31181">
                  <c:v>0.59</c:v>
                </c:pt>
                <c:pt idx="31182">
                  <c:v>0.57899999999999996</c:v>
                </c:pt>
                <c:pt idx="31183">
                  <c:v>0.56799999999999995</c:v>
                </c:pt>
                <c:pt idx="31184">
                  <c:v>0.55700000000000005</c:v>
                </c:pt>
                <c:pt idx="31185">
                  <c:v>0.54600000000000004</c:v>
                </c:pt>
                <c:pt idx="31186">
                  <c:v>0.53500000000000003</c:v>
                </c:pt>
                <c:pt idx="31187">
                  <c:v>0.52400000000000002</c:v>
                </c:pt>
                <c:pt idx="31188">
                  <c:v>0.59899999999999998</c:v>
                </c:pt>
                <c:pt idx="31189">
                  <c:v>0.58899999999999997</c:v>
                </c:pt>
                <c:pt idx="31190">
                  <c:v>0.57899999999999996</c:v>
                </c:pt>
                <c:pt idx="31191">
                  <c:v>0.60699999999999998</c:v>
                </c:pt>
                <c:pt idx="31192">
                  <c:v>0.59599999999999997</c:v>
                </c:pt>
                <c:pt idx="31193">
                  <c:v>0.58599999999999997</c:v>
                </c:pt>
                <c:pt idx="31194">
                  <c:v>0.57499999999999996</c:v>
                </c:pt>
                <c:pt idx="31195">
                  <c:v>0.56399999999999995</c:v>
                </c:pt>
                <c:pt idx="31196">
                  <c:v>0.55300000000000005</c:v>
                </c:pt>
                <c:pt idx="31197">
                  <c:v>0.54200000000000004</c:v>
                </c:pt>
                <c:pt idx="31198">
                  <c:v>0.53100000000000003</c:v>
                </c:pt>
                <c:pt idx="31199">
                  <c:v>0.52100000000000002</c:v>
                </c:pt>
                <c:pt idx="31200">
                  <c:v>0.51100000000000001</c:v>
                </c:pt>
                <c:pt idx="31201">
                  <c:v>0.59499999999999997</c:v>
                </c:pt>
                <c:pt idx="31202">
                  <c:v>0.58499999999999996</c:v>
                </c:pt>
                <c:pt idx="31203">
                  <c:v>0.64400000000000002</c:v>
                </c:pt>
                <c:pt idx="31204">
                  <c:v>0.60299999999999998</c:v>
                </c:pt>
                <c:pt idx="31205">
                  <c:v>0.56000000000000005</c:v>
                </c:pt>
                <c:pt idx="31206">
                  <c:v>0.53800000000000003</c:v>
                </c:pt>
                <c:pt idx="31207">
                  <c:v>0.52800000000000002</c:v>
                </c:pt>
                <c:pt idx="31208">
                  <c:v>0.51700000000000002</c:v>
                </c:pt>
                <c:pt idx="31209">
                  <c:v>0.50700000000000001</c:v>
                </c:pt>
                <c:pt idx="31210">
                  <c:v>0.60099999999999998</c:v>
                </c:pt>
                <c:pt idx="31211">
                  <c:v>0.56100000000000005</c:v>
                </c:pt>
                <c:pt idx="31212">
                  <c:v>0.58699999999999997</c:v>
                </c:pt>
                <c:pt idx="31213">
                  <c:v>0.61299999999999999</c:v>
                </c:pt>
                <c:pt idx="31214">
                  <c:v>0.6</c:v>
                </c:pt>
                <c:pt idx="31215">
                  <c:v>0.58799999999999997</c:v>
                </c:pt>
                <c:pt idx="31216">
                  <c:v>0.56499999999999995</c:v>
                </c:pt>
                <c:pt idx="31217">
                  <c:v>0.55400000000000005</c:v>
                </c:pt>
                <c:pt idx="31218">
                  <c:v>0.84499999999999997</c:v>
                </c:pt>
                <c:pt idx="31219">
                  <c:v>0.76200000000000001</c:v>
                </c:pt>
                <c:pt idx="31220">
                  <c:v>0.7</c:v>
                </c:pt>
                <c:pt idx="31221">
                  <c:v>0.58699999999999997</c:v>
                </c:pt>
                <c:pt idx="31222">
                  <c:v>0.57099999999999995</c:v>
                </c:pt>
                <c:pt idx="31223">
                  <c:v>0.60299999999999998</c:v>
                </c:pt>
                <c:pt idx="31224">
                  <c:v>0.60899999999999999</c:v>
                </c:pt>
                <c:pt idx="31225">
                  <c:v>0.59699999999999998</c:v>
                </c:pt>
                <c:pt idx="31226">
                  <c:v>0.58399999999999996</c:v>
                </c:pt>
                <c:pt idx="31227">
                  <c:v>0.57299999999999995</c:v>
                </c:pt>
                <c:pt idx="31228">
                  <c:v>0.56100000000000005</c:v>
                </c:pt>
                <c:pt idx="31229">
                  <c:v>0.55000000000000004</c:v>
                </c:pt>
                <c:pt idx="31230">
                  <c:v>0.54</c:v>
                </c:pt>
                <c:pt idx="31231">
                  <c:v>0.52900000000000003</c:v>
                </c:pt>
                <c:pt idx="31232">
                  <c:v>0.82199999999999995</c:v>
                </c:pt>
                <c:pt idx="31233">
                  <c:v>0.72799999999999998</c:v>
                </c:pt>
                <c:pt idx="31234">
                  <c:v>0.67600000000000005</c:v>
                </c:pt>
                <c:pt idx="31235">
                  <c:v>0.57399999999999995</c:v>
                </c:pt>
                <c:pt idx="31236">
                  <c:v>0.58599999999999997</c:v>
                </c:pt>
                <c:pt idx="31237">
                  <c:v>0.61799999999999999</c:v>
                </c:pt>
                <c:pt idx="31238">
                  <c:v>0.60499999999999998</c:v>
                </c:pt>
                <c:pt idx="31239">
                  <c:v>0.59299999999999997</c:v>
                </c:pt>
                <c:pt idx="31240">
                  <c:v>0.58099999999999996</c:v>
                </c:pt>
                <c:pt idx="31241">
                  <c:v>0.56899999999999995</c:v>
                </c:pt>
                <c:pt idx="31242">
                  <c:v>0.55800000000000005</c:v>
                </c:pt>
                <c:pt idx="31243">
                  <c:v>0.54700000000000004</c:v>
                </c:pt>
                <c:pt idx="31244">
                  <c:v>0.53600000000000003</c:v>
                </c:pt>
                <c:pt idx="31245">
                  <c:v>0.52600000000000002</c:v>
                </c:pt>
                <c:pt idx="31246">
                  <c:v>0.78</c:v>
                </c:pt>
                <c:pt idx="31247">
                  <c:v>0.69599999999999995</c:v>
                </c:pt>
                <c:pt idx="31248">
                  <c:v>0.65300000000000002</c:v>
                </c:pt>
                <c:pt idx="31249">
                  <c:v>0.59299999999999997</c:v>
                </c:pt>
                <c:pt idx="31250">
                  <c:v>0.60199999999999998</c:v>
                </c:pt>
                <c:pt idx="31251">
                  <c:v>0.61299999999999999</c:v>
                </c:pt>
                <c:pt idx="31252">
                  <c:v>0.60099999999999998</c:v>
                </c:pt>
                <c:pt idx="31253">
                  <c:v>0.58899999999999997</c:v>
                </c:pt>
                <c:pt idx="31254">
                  <c:v>0.57699999999999996</c:v>
                </c:pt>
                <c:pt idx="31255">
                  <c:v>0.56499999999999995</c:v>
                </c:pt>
                <c:pt idx="31256">
                  <c:v>0.55400000000000005</c:v>
                </c:pt>
                <c:pt idx="31257">
                  <c:v>0.54300000000000004</c:v>
                </c:pt>
                <c:pt idx="31258">
                  <c:v>0.53200000000000003</c:v>
                </c:pt>
                <c:pt idx="31259">
                  <c:v>0.52200000000000002</c:v>
                </c:pt>
                <c:pt idx="31260">
                  <c:v>0.51200000000000001</c:v>
                </c:pt>
                <c:pt idx="31261">
                  <c:v>0.502</c:v>
                </c:pt>
                <c:pt idx="31262">
                  <c:v>0.79700000000000004</c:v>
                </c:pt>
                <c:pt idx="31263">
                  <c:v>0.74</c:v>
                </c:pt>
                <c:pt idx="31264">
                  <c:v>0.79200000000000004</c:v>
                </c:pt>
                <c:pt idx="31265">
                  <c:v>0.748</c:v>
                </c:pt>
                <c:pt idx="31266">
                  <c:v>0.63400000000000001</c:v>
                </c:pt>
                <c:pt idx="31267">
                  <c:v>0.61199999999999999</c:v>
                </c:pt>
                <c:pt idx="31268">
                  <c:v>0.63300000000000001</c:v>
                </c:pt>
                <c:pt idx="31269">
                  <c:v>0.65800000000000003</c:v>
                </c:pt>
                <c:pt idx="31270">
                  <c:v>0.627</c:v>
                </c:pt>
                <c:pt idx="31271">
                  <c:v>0.60799999999999998</c:v>
                </c:pt>
                <c:pt idx="31272">
                  <c:v>0.58199999999999996</c:v>
                </c:pt>
                <c:pt idx="31273">
                  <c:v>0.56999999999999995</c:v>
                </c:pt>
                <c:pt idx="31274">
                  <c:v>0.90400000000000003</c:v>
                </c:pt>
                <c:pt idx="31275">
                  <c:v>0.80500000000000005</c:v>
                </c:pt>
                <c:pt idx="31276">
                  <c:v>0.76600000000000001</c:v>
                </c:pt>
                <c:pt idx="31277">
                  <c:v>0.63100000000000001</c:v>
                </c:pt>
                <c:pt idx="31278">
                  <c:v>0.628</c:v>
                </c:pt>
                <c:pt idx="31279">
                  <c:v>0.65100000000000002</c:v>
                </c:pt>
                <c:pt idx="31280">
                  <c:v>0.64500000000000002</c:v>
                </c:pt>
                <c:pt idx="31281">
                  <c:v>0.61899999999999999</c:v>
                </c:pt>
                <c:pt idx="31282">
                  <c:v>0.60399999999999998</c:v>
                </c:pt>
                <c:pt idx="31283">
                  <c:v>0.59099999999999997</c:v>
                </c:pt>
                <c:pt idx="31284">
                  <c:v>0.57799999999999996</c:v>
                </c:pt>
                <c:pt idx="31285">
                  <c:v>0.56599999999999995</c:v>
                </c:pt>
                <c:pt idx="31286">
                  <c:v>0.55400000000000005</c:v>
                </c:pt>
                <c:pt idx="31287">
                  <c:v>0.54300000000000004</c:v>
                </c:pt>
                <c:pt idx="31288">
                  <c:v>0.89800000000000002</c:v>
                </c:pt>
                <c:pt idx="31289">
                  <c:v>0.79900000000000004</c:v>
                </c:pt>
                <c:pt idx="31290">
                  <c:v>0.76100000000000001</c:v>
                </c:pt>
                <c:pt idx="31291">
                  <c:v>0.626</c:v>
                </c:pt>
                <c:pt idx="31292">
                  <c:v>0.63500000000000001</c:v>
                </c:pt>
                <c:pt idx="31293">
                  <c:v>0.66</c:v>
                </c:pt>
                <c:pt idx="31294">
                  <c:v>0.63300000000000001</c:v>
                </c:pt>
                <c:pt idx="31295">
                  <c:v>0.61299999999999999</c:v>
                </c:pt>
                <c:pt idx="31296">
                  <c:v>0.6</c:v>
                </c:pt>
                <c:pt idx="31297">
                  <c:v>0.58699999999999997</c:v>
                </c:pt>
                <c:pt idx="31298">
                  <c:v>0.57399999999999995</c:v>
                </c:pt>
                <c:pt idx="31299">
                  <c:v>0.56200000000000006</c:v>
                </c:pt>
                <c:pt idx="31300">
                  <c:v>0.55000000000000004</c:v>
                </c:pt>
                <c:pt idx="31301">
                  <c:v>0.53900000000000003</c:v>
                </c:pt>
                <c:pt idx="31302">
                  <c:v>0.89100000000000001</c:v>
                </c:pt>
                <c:pt idx="31303">
                  <c:v>0.78600000000000003</c:v>
                </c:pt>
                <c:pt idx="31304">
                  <c:v>0.73299999999999998</c:v>
                </c:pt>
                <c:pt idx="31305">
                  <c:v>0.623</c:v>
                </c:pt>
                <c:pt idx="31306">
                  <c:v>0.64200000000000002</c:v>
                </c:pt>
                <c:pt idx="31307">
                  <c:v>0.64500000000000002</c:v>
                </c:pt>
                <c:pt idx="31308">
                  <c:v>0.622</c:v>
                </c:pt>
                <c:pt idx="31309">
                  <c:v>0.60799999999999998</c:v>
                </c:pt>
                <c:pt idx="31310">
                  <c:v>0.59499999999999997</c:v>
                </c:pt>
                <c:pt idx="31311">
                  <c:v>0.58299999999999996</c:v>
                </c:pt>
                <c:pt idx="31312">
                  <c:v>0.56999999999999995</c:v>
                </c:pt>
                <c:pt idx="31313">
                  <c:v>0.55800000000000005</c:v>
                </c:pt>
                <c:pt idx="31314">
                  <c:v>0.54600000000000004</c:v>
                </c:pt>
                <c:pt idx="31315">
                  <c:v>0.53500000000000003</c:v>
                </c:pt>
                <c:pt idx="31316">
                  <c:v>0.52500000000000002</c:v>
                </c:pt>
                <c:pt idx="31317">
                  <c:v>0.51400000000000001</c:v>
                </c:pt>
                <c:pt idx="31318">
                  <c:v>0.92700000000000005</c:v>
                </c:pt>
                <c:pt idx="31319">
                  <c:v>0.85599999999999998</c:v>
                </c:pt>
                <c:pt idx="31320">
                  <c:v>0.93600000000000005</c:v>
                </c:pt>
                <c:pt idx="31321">
                  <c:v>0.86499999999999999</c:v>
                </c:pt>
                <c:pt idx="31322">
                  <c:v>0.63700000000000001</c:v>
                </c:pt>
                <c:pt idx="31323">
                  <c:v>0.59699999999999998</c:v>
                </c:pt>
                <c:pt idx="31324">
                  <c:v>0.626</c:v>
                </c:pt>
                <c:pt idx="31325">
                  <c:v>0.64700000000000002</c:v>
                </c:pt>
                <c:pt idx="31326">
                  <c:v>0.62</c:v>
                </c:pt>
                <c:pt idx="31327">
                  <c:v>0.60199999999999998</c:v>
                </c:pt>
                <c:pt idx="31328">
                  <c:v>0.57699999999999996</c:v>
                </c:pt>
                <c:pt idx="31329">
                  <c:v>0.56499999999999995</c:v>
                </c:pt>
                <c:pt idx="31330">
                  <c:v>0.88200000000000001</c:v>
                </c:pt>
                <c:pt idx="31331">
                  <c:v>0.80700000000000005</c:v>
                </c:pt>
                <c:pt idx="31332">
                  <c:v>0.747</c:v>
                </c:pt>
                <c:pt idx="31333">
                  <c:v>0.63500000000000001</c:v>
                </c:pt>
                <c:pt idx="31334">
                  <c:v>0.61099999999999999</c:v>
                </c:pt>
                <c:pt idx="31335">
                  <c:v>0.63900000000000001</c:v>
                </c:pt>
                <c:pt idx="31336">
                  <c:v>0.63500000000000001</c:v>
                </c:pt>
                <c:pt idx="31337">
                  <c:v>0.61199999999999999</c:v>
                </c:pt>
                <c:pt idx="31338">
                  <c:v>0.59799999999999998</c:v>
                </c:pt>
                <c:pt idx="31339">
                  <c:v>0.58599999999999997</c:v>
                </c:pt>
                <c:pt idx="31340">
                  <c:v>0.57299999999999995</c:v>
                </c:pt>
                <c:pt idx="31341">
                  <c:v>0.56100000000000005</c:v>
                </c:pt>
                <c:pt idx="31342">
                  <c:v>0.55000000000000004</c:v>
                </c:pt>
                <c:pt idx="31343">
                  <c:v>0.53800000000000003</c:v>
                </c:pt>
                <c:pt idx="31344">
                  <c:v>0.875</c:v>
                </c:pt>
                <c:pt idx="31345">
                  <c:v>0.80100000000000005</c:v>
                </c:pt>
                <c:pt idx="31346">
                  <c:v>0.73699999999999999</c:v>
                </c:pt>
                <c:pt idx="31347">
                  <c:v>0.61599999999999999</c:v>
                </c:pt>
                <c:pt idx="31348">
                  <c:v>0.621</c:v>
                </c:pt>
                <c:pt idx="31349">
                  <c:v>0.64800000000000002</c:v>
                </c:pt>
                <c:pt idx="31350">
                  <c:v>0.624</c:v>
                </c:pt>
                <c:pt idx="31351">
                  <c:v>0.60699999999999998</c:v>
                </c:pt>
                <c:pt idx="31352">
                  <c:v>0.59399999999999997</c:v>
                </c:pt>
                <c:pt idx="31353">
                  <c:v>0.58199999999999996</c:v>
                </c:pt>
                <c:pt idx="31354">
                  <c:v>0.56899999999999995</c:v>
                </c:pt>
                <c:pt idx="31355">
                  <c:v>0.55700000000000005</c:v>
                </c:pt>
                <c:pt idx="31356">
                  <c:v>0.54600000000000004</c:v>
                </c:pt>
                <c:pt idx="31357">
                  <c:v>0.53500000000000003</c:v>
                </c:pt>
                <c:pt idx="31358">
                  <c:v>0.86699999999999999</c:v>
                </c:pt>
                <c:pt idx="31359">
                  <c:v>0.76500000000000001</c:v>
                </c:pt>
                <c:pt idx="31360">
                  <c:v>0.70599999999999996</c:v>
                </c:pt>
                <c:pt idx="31361">
                  <c:v>0.61099999999999999</c:v>
                </c:pt>
                <c:pt idx="31362">
                  <c:v>0.629</c:v>
                </c:pt>
                <c:pt idx="31363">
                  <c:v>0.63300000000000001</c:v>
                </c:pt>
                <c:pt idx="31364">
                  <c:v>0.61599999999999999</c:v>
                </c:pt>
                <c:pt idx="31365">
                  <c:v>0.60299999999999998</c:v>
                </c:pt>
                <c:pt idx="31366">
                  <c:v>0.59</c:v>
                </c:pt>
                <c:pt idx="31367">
                  <c:v>0.57799999999999996</c:v>
                </c:pt>
                <c:pt idx="31368">
                  <c:v>0.56499999999999995</c:v>
                </c:pt>
                <c:pt idx="31369">
                  <c:v>0.55400000000000005</c:v>
                </c:pt>
                <c:pt idx="31370">
                  <c:v>0.54200000000000004</c:v>
                </c:pt>
                <c:pt idx="31371">
                  <c:v>0.53100000000000003</c:v>
                </c:pt>
                <c:pt idx="31372">
                  <c:v>0.52</c:v>
                </c:pt>
                <c:pt idx="31373">
                  <c:v>0.51</c:v>
                </c:pt>
                <c:pt idx="31374">
                  <c:v>0.89300000000000002</c:v>
                </c:pt>
                <c:pt idx="31375">
                  <c:v>0.81799999999999995</c:v>
                </c:pt>
                <c:pt idx="31376">
                  <c:v>0.89</c:v>
                </c:pt>
                <c:pt idx="31377">
                  <c:v>0.83499999999999996</c:v>
                </c:pt>
                <c:pt idx="31378">
                  <c:v>0.63500000000000001</c:v>
                </c:pt>
                <c:pt idx="31379">
                  <c:v>0.59</c:v>
                </c:pt>
                <c:pt idx="31380">
                  <c:v>0.61499999999999999</c:v>
                </c:pt>
                <c:pt idx="31381">
                  <c:v>0.63600000000000001</c:v>
                </c:pt>
                <c:pt idx="31382">
                  <c:v>0.61599999999999999</c:v>
                </c:pt>
                <c:pt idx="31383">
                  <c:v>0.60299999999999998</c:v>
                </c:pt>
                <c:pt idx="31384">
                  <c:v>0.57699999999999996</c:v>
                </c:pt>
                <c:pt idx="31385">
                  <c:v>0.56499999999999995</c:v>
                </c:pt>
                <c:pt idx="31386">
                  <c:v>0.877</c:v>
                </c:pt>
                <c:pt idx="31387">
                  <c:v>0.79900000000000004</c:v>
                </c:pt>
                <c:pt idx="31388">
                  <c:v>0.73399999999999999</c:v>
                </c:pt>
                <c:pt idx="31389">
                  <c:v>0.61599999999999999</c:v>
                </c:pt>
                <c:pt idx="31390">
                  <c:v>0.59899999999999998</c:v>
                </c:pt>
                <c:pt idx="31391">
                  <c:v>0.627</c:v>
                </c:pt>
                <c:pt idx="31392">
                  <c:v>0.625</c:v>
                </c:pt>
                <c:pt idx="31393">
                  <c:v>0.61199999999999999</c:v>
                </c:pt>
                <c:pt idx="31394">
                  <c:v>0.59899999999999998</c:v>
                </c:pt>
                <c:pt idx="31395">
                  <c:v>0.58599999999999997</c:v>
                </c:pt>
                <c:pt idx="31396">
                  <c:v>0.57399999999999995</c:v>
                </c:pt>
                <c:pt idx="31397">
                  <c:v>0.56100000000000005</c:v>
                </c:pt>
                <c:pt idx="31398">
                  <c:v>0.55000000000000004</c:v>
                </c:pt>
                <c:pt idx="31399">
                  <c:v>0.53900000000000003</c:v>
                </c:pt>
                <c:pt idx="31400">
                  <c:v>0.85899999999999999</c:v>
                </c:pt>
                <c:pt idx="31401">
                  <c:v>0.75900000000000001</c:v>
                </c:pt>
                <c:pt idx="31402">
                  <c:v>0.70299999999999996</c:v>
                </c:pt>
                <c:pt idx="31403">
                  <c:v>0.59799999999999998</c:v>
                </c:pt>
                <c:pt idx="31404">
                  <c:v>0.60799999999999998</c:v>
                </c:pt>
                <c:pt idx="31405">
                  <c:v>0.63300000000000001</c:v>
                </c:pt>
                <c:pt idx="31406">
                  <c:v>0.62</c:v>
                </c:pt>
                <c:pt idx="31407">
                  <c:v>0.60799999999999998</c:v>
                </c:pt>
                <c:pt idx="31408">
                  <c:v>0.59499999999999997</c:v>
                </c:pt>
                <c:pt idx="31409">
                  <c:v>0.58199999999999996</c:v>
                </c:pt>
                <c:pt idx="31410">
                  <c:v>0.56999999999999995</c:v>
                </c:pt>
                <c:pt idx="31411">
                  <c:v>0.55800000000000005</c:v>
                </c:pt>
                <c:pt idx="31412">
                  <c:v>0.54600000000000004</c:v>
                </c:pt>
                <c:pt idx="31413">
                  <c:v>0.53500000000000003</c:v>
                </c:pt>
                <c:pt idx="31414">
                  <c:v>0.81</c:v>
                </c:pt>
                <c:pt idx="31415">
                  <c:v>0.72099999999999997</c:v>
                </c:pt>
                <c:pt idx="31416">
                  <c:v>0.67400000000000004</c:v>
                </c:pt>
                <c:pt idx="31417">
                  <c:v>0.60899999999999999</c:v>
                </c:pt>
                <c:pt idx="31418">
                  <c:v>0.61599999999999999</c:v>
                </c:pt>
                <c:pt idx="31419">
                  <c:v>0.628</c:v>
                </c:pt>
                <c:pt idx="31420">
                  <c:v>0.61599999999999999</c:v>
                </c:pt>
                <c:pt idx="31421">
                  <c:v>0.60399999999999998</c:v>
                </c:pt>
                <c:pt idx="31422">
                  <c:v>0.59099999999999997</c:v>
                </c:pt>
                <c:pt idx="31423">
                  <c:v>0.57799999999999996</c:v>
                </c:pt>
                <c:pt idx="31424">
                  <c:v>0.56599999999999995</c:v>
                </c:pt>
                <c:pt idx="31425">
                  <c:v>0.55400000000000005</c:v>
                </c:pt>
                <c:pt idx="31426">
                  <c:v>0.54200000000000004</c:v>
                </c:pt>
                <c:pt idx="31427">
                  <c:v>0.53100000000000003</c:v>
                </c:pt>
                <c:pt idx="31428">
                  <c:v>0.52100000000000002</c:v>
                </c:pt>
                <c:pt idx="31429">
                  <c:v>0.51</c:v>
                </c:pt>
                <c:pt idx="31430">
                  <c:v>0.82599999999999996</c:v>
                </c:pt>
                <c:pt idx="31431">
                  <c:v>0.76400000000000001</c:v>
                </c:pt>
                <c:pt idx="31432">
                  <c:v>0.82099999999999995</c:v>
                </c:pt>
                <c:pt idx="31433">
                  <c:v>0.77300000000000002</c:v>
                </c:pt>
                <c:pt idx="31434">
                  <c:v>0.59199999999999997</c:v>
                </c:pt>
                <c:pt idx="31435">
                  <c:v>0.55900000000000005</c:v>
                </c:pt>
                <c:pt idx="31436">
                  <c:v>0.57199999999999995</c:v>
                </c:pt>
                <c:pt idx="31437">
                  <c:v>0.59399999999999997</c:v>
                </c:pt>
                <c:pt idx="31438">
                  <c:v>0.58299999999999996</c:v>
                </c:pt>
                <c:pt idx="31439">
                  <c:v>0.57299999999999995</c:v>
                </c:pt>
                <c:pt idx="31440">
                  <c:v>0.55200000000000005</c:v>
                </c:pt>
                <c:pt idx="31441">
                  <c:v>0.54100000000000004</c:v>
                </c:pt>
                <c:pt idx="31442">
                  <c:v>0.71899999999999997</c:v>
                </c:pt>
                <c:pt idx="31443">
                  <c:v>0.68100000000000005</c:v>
                </c:pt>
                <c:pt idx="31444">
                  <c:v>0.59799999999999998</c:v>
                </c:pt>
                <c:pt idx="31445">
                  <c:v>0.58799999999999997</c:v>
                </c:pt>
                <c:pt idx="31446">
                  <c:v>0.56100000000000005</c:v>
                </c:pt>
                <c:pt idx="31447">
                  <c:v>0.58399999999999996</c:v>
                </c:pt>
                <c:pt idx="31448">
                  <c:v>0.59</c:v>
                </c:pt>
                <c:pt idx="31449">
                  <c:v>0.57999999999999996</c:v>
                </c:pt>
                <c:pt idx="31450">
                  <c:v>0.56899999999999995</c:v>
                </c:pt>
                <c:pt idx="31451">
                  <c:v>0.55900000000000005</c:v>
                </c:pt>
                <c:pt idx="31452">
                  <c:v>0.54800000000000004</c:v>
                </c:pt>
                <c:pt idx="31453">
                  <c:v>0.53700000000000003</c:v>
                </c:pt>
                <c:pt idx="31454">
                  <c:v>0.52700000000000002</c:v>
                </c:pt>
                <c:pt idx="31455">
                  <c:v>0.51700000000000002</c:v>
                </c:pt>
                <c:pt idx="31456">
                  <c:v>0.69599999999999995</c:v>
                </c:pt>
                <c:pt idx="31457">
                  <c:v>0.67600000000000005</c:v>
                </c:pt>
                <c:pt idx="31458">
                  <c:v>0.59399999999999997</c:v>
                </c:pt>
                <c:pt idx="31459">
                  <c:v>0.58399999999999996</c:v>
                </c:pt>
                <c:pt idx="31460">
                  <c:v>0.56999999999999995</c:v>
                </c:pt>
                <c:pt idx="31461">
                  <c:v>0.59699999999999998</c:v>
                </c:pt>
                <c:pt idx="31462">
                  <c:v>0.58599999999999997</c:v>
                </c:pt>
                <c:pt idx="31463">
                  <c:v>0.57599999999999996</c:v>
                </c:pt>
                <c:pt idx="31464">
                  <c:v>0.56499999999999995</c:v>
                </c:pt>
                <c:pt idx="31465">
                  <c:v>0.55500000000000005</c:v>
                </c:pt>
                <c:pt idx="31466">
                  <c:v>0.54400000000000004</c:v>
                </c:pt>
                <c:pt idx="31467">
                  <c:v>0.53300000000000003</c:v>
                </c:pt>
                <c:pt idx="31468">
                  <c:v>0.52300000000000002</c:v>
                </c:pt>
                <c:pt idx="31469">
                  <c:v>0.51300000000000001</c:v>
                </c:pt>
                <c:pt idx="31470">
                  <c:v>0.69099999999999995</c:v>
                </c:pt>
                <c:pt idx="31471">
                  <c:v>0.67200000000000004</c:v>
                </c:pt>
                <c:pt idx="31472">
                  <c:v>0.59</c:v>
                </c:pt>
                <c:pt idx="31473">
                  <c:v>0.65400000000000003</c:v>
                </c:pt>
                <c:pt idx="31474">
                  <c:v>0.58199999999999996</c:v>
                </c:pt>
                <c:pt idx="31475">
                  <c:v>0.59299999999999997</c:v>
                </c:pt>
                <c:pt idx="31476">
                  <c:v>0.58199999999999996</c:v>
                </c:pt>
                <c:pt idx="31477">
                  <c:v>0.57199999999999995</c:v>
                </c:pt>
                <c:pt idx="31478">
                  <c:v>0.56200000000000006</c:v>
                </c:pt>
                <c:pt idx="31479">
                  <c:v>0.55100000000000005</c:v>
                </c:pt>
                <c:pt idx="31480">
                  <c:v>0.54</c:v>
                </c:pt>
                <c:pt idx="31481">
                  <c:v>0.53</c:v>
                </c:pt>
                <c:pt idx="31482">
                  <c:v>0.52</c:v>
                </c:pt>
                <c:pt idx="31483">
                  <c:v>0.51</c:v>
                </c:pt>
                <c:pt idx="31484">
                  <c:v>0.5</c:v>
                </c:pt>
                <c:pt idx="31485">
                  <c:v>0.49099999999999999</c:v>
                </c:pt>
                <c:pt idx="31486">
                  <c:v>0.69099999999999995</c:v>
                </c:pt>
                <c:pt idx="31487">
                  <c:v>0.68600000000000005</c:v>
                </c:pt>
                <c:pt idx="31488">
                  <c:v>0.70399999999999996</c:v>
                </c:pt>
                <c:pt idx="31489">
                  <c:v>0.72199999999999998</c:v>
                </c:pt>
                <c:pt idx="31490">
                  <c:v>0.95199999999999996</c:v>
                </c:pt>
                <c:pt idx="31491">
                  <c:v>0.88500000000000001</c:v>
                </c:pt>
                <c:pt idx="31492">
                  <c:v>1.0169999999999999</c:v>
                </c:pt>
                <c:pt idx="31493">
                  <c:v>0.97599999999999998</c:v>
                </c:pt>
                <c:pt idx="31494">
                  <c:v>1.012</c:v>
                </c:pt>
                <c:pt idx="31495">
                  <c:v>0.97799999999999998</c:v>
                </c:pt>
                <c:pt idx="31496">
                  <c:v>0.97099999999999997</c:v>
                </c:pt>
                <c:pt idx="31497">
                  <c:v>1.0069999999999999</c:v>
                </c:pt>
                <c:pt idx="31498">
                  <c:v>0.97299999999999998</c:v>
                </c:pt>
                <c:pt idx="31499">
                  <c:v>0.97599999999999998</c:v>
                </c:pt>
                <c:pt idx="31500">
                  <c:v>0.96699999999999997</c:v>
                </c:pt>
                <c:pt idx="31501">
                  <c:v>0.999</c:v>
                </c:pt>
                <c:pt idx="31502">
                  <c:v>1.0169999999999999</c:v>
                </c:pt>
                <c:pt idx="31503">
                  <c:v>0.88700000000000001</c:v>
                </c:pt>
                <c:pt idx="31504">
                  <c:v>0.94</c:v>
                </c:pt>
                <c:pt idx="31505">
                  <c:v>0.89900000000000002</c:v>
                </c:pt>
                <c:pt idx="31506">
                  <c:v>0.81599999999999995</c:v>
                </c:pt>
                <c:pt idx="31507">
                  <c:v>0.86599999999999999</c:v>
                </c:pt>
                <c:pt idx="31508">
                  <c:v>0.83</c:v>
                </c:pt>
                <c:pt idx="31509">
                  <c:v>0.75</c:v>
                </c:pt>
                <c:pt idx="31510">
                  <c:v>0.79700000000000004</c:v>
                </c:pt>
                <c:pt idx="31511">
                  <c:v>0.77700000000000002</c:v>
                </c:pt>
                <c:pt idx="31512">
                  <c:v>0.76700000000000002</c:v>
                </c:pt>
                <c:pt idx="31513">
                  <c:v>0.77200000000000002</c:v>
                </c:pt>
                <c:pt idx="31514">
                  <c:v>0.77300000000000002</c:v>
                </c:pt>
                <c:pt idx="31515">
                  <c:v>0.76300000000000001</c:v>
                </c:pt>
                <c:pt idx="31516">
                  <c:v>0.78600000000000003</c:v>
                </c:pt>
                <c:pt idx="31517">
                  <c:v>0.77500000000000002</c:v>
                </c:pt>
                <c:pt idx="31518">
                  <c:v>0.78100000000000003</c:v>
                </c:pt>
                <c:pt idx="31519">
                  <c:v>0.77100000000000002</c:v>
                </c:pt>
                <c:pt idx="31520">
                  <c:v>0.78900000000000003</c:v>
                </c:pt>
                <c:pt idx="31521">
                  <c:v>0.78900000000000003</c:v>
                </c:pt>
                <c:pt idx="31522">
                  <c:v>0.95399999999999996</c:v>
                </c:pt>
                <c:pt idx="31523">
                  <c:v>0.88100000000000001</c:v>
                </c:pt>
                <c:pt idx="31524">
                  <c:v>0.95099999999999996</c:v>
                </c:pt>
                <c:pt idx="31525">
                  <c:v>0.878</c:v>
                </c:pt>
                <c:pt idx="31526">
                  <c:v>0.94699999999999995</c:v>
                </c:pt>
                <c:pt idx="31527">
                  <c:v>0.93300000000000005</c:v>
                </c:pt>
                <c:pt idx="31528">
                  <c:v>0.875</c:v>
                </c:pt>
                <c:pt idx="31529">
                  <c:v>1.0109999999999999</c:v>
                </c:pt>
                <c:pt idx="31530">
                  <c:v>0.99299999999999999</c:v>
                </c:pt>
                <c:pt idx="31531">
                  <c:v>0.96799999999999997</c:v>
                </c:pt>
                <c:pt idx="31532">
                  <c:v>0.96399999999999997</c:v>
                </c:pt>
                <c:pt idx="31533">
                  <c:v>1.006</c:v>
                </c:pt>
                <c:pt idx="31534">
                  <c:v>0.96499999999999997</c:v>
                </c:pt>
                <c:pt idx="31535">
                  <c:v>0.85899999999999999</c:v>
                </c:pt>
                <c:pt idx="31536">
                  <c:v>0.96199999999999997</c:v>
                </c:pt>
                <c:pt idx="31537">
                  <c:v>0.95599999999999996</c:v>
                </c:pt>
                <c:pt idx="31538">
                  <c:v>0.85699999999999998</c:v>
                </c:pt>
                <c:pt idx="31539">
                  <c:v>1.0029999999999999</c:v>
                </c:pt>
                <c:pt idx="31540">
                  <c:v>0.95499999999999996</c:v>
                </c:pt>
                <c:pt idx="31541">
                  <c:v>0.873</c:v>
                </c:pt>
                <c:pt idx="31542">
                  <c:v>0.92500000000000004</c:v>
                </c:pt>
                <c:pt idx="31543">
                  <c:v>0.76300000000000001</c:v>
                </c:pt>
                <c:pt idx="31544">
                  <c:v>0.74299999999999999</c:v>
                </c:pt>
                <c:pt idx="31545">
                  <c:v>0.79</c:v>
                </c:pt>
                <c:pt idx="31546">
                  <c:v>0.78800000000000003</c:v>
                </c:pt>
                <c:pt idx="31547">
                  <c:v>0.76800000000000002</c:v>
                </c:pt>
                <c:pt idx="31548">
                  <c:v>0.77200000000000002</c:v>
                </c:pt>
                <c:pt idx="31549">
                  <c:v>0.76200000000000001</c:v>
                </c:pt>
                <c:pt idx="31550">
                  <c:v>0.76700000000000002</c:v>
                </c:pt>
                <c:pt idx="31551">
                  <c:v>0.75800000000000001</c:v>
                </c:pt>
                <c:pt idx="31552">
                  <c:v>0.76600000000000001</c:v>
                </c:pt>
                <c:pt idx="31553">
                  <c:v>0.79200000000000004</c:v>
                </c:pt>
                <c:pt idx="31554">
                  <c:v>0.95199999999999996</c:v>
                </c:pt>
                <c:pt idx="31555">
                  <c:v>0.878</c:v>
                </c:pt>
                <c:pt idx="31556">
                  <c:v>0.94799999999999995</c:v>
                </c:pt>
                <c:pt idx="31557">
                  <c:v>0.875</c:v>
                </c:pt>
                <c:pt idx="31558">
                  <c:v>0.94399999999999995</c:v>
                </c:pt>
                <c:pt idx="31559">
                  <c:v>0.997</c:v>
                </c:pt>
                <c:pt idx="31560">
                  <c:v>0.96399999999999997</c:v>
                </c:pt>
                <c:pt idx="31561">
                  <c:v>1.006</c:v>
                </c:pt>
                <c:pt idx="31562">
                  <c:v>0.98899999999999999</c:v>
                </c:pt>
                <c:pt idx="31563">
                  <c:v>0.96299999999999997</c:v>
                </c:pt>
                <c:pt idx="31564">
                  <c:v>0.96</c:v>
                </c:pt>
                <c:pt idx="31565">
                  <c:v>1.0009999999999999</c:v>
                </c:pt>
                <c:pt idx="31566">
                  <c:v>0.96</c:v>
                </c:pt>
                <c:pt idx="31567">
                  <c:v>0.85499999999999998</c:v>
                </c:pt>
                <c:pt idx="31568">
                  <c:v>0.95599999999999996</c:v>
                </c:pt>
                <c:pt idx="31569">
                  <c:v>0.99199999999999999</c:v>
                </c:pt>
                <c:pt idx="31570">
                  <c:v>0.85199999999999998</c:v>
                </c:pt>
                <c:pt idx="31571">
                  <c:v>0.96599999999999997</c:v>
                </c:pt>
                <c:pt idx="31572">
                  <c:v>0.92100000000000004</c:v>
                </c:pt>
                <c:pt idx="31573">
                  <c:v>0.84099999999999997</c:v>
                </c:pt>
                <c:pt idx="31574">
                  <c:v>0.89</c:v>
                </c:pt>
                <c:pt idx="31575">
                  <c:v>0.749</c:v>
                </c:pt>
                <c:pt idx="31576">
                  <c:v>0.73</c:v>
                </c:pt>
                <c:pt idx="31577">
                  <c:v>0.77500000000000002</c:v>
                </c:pt>
                <c:pt idx="31578">
                  <c:v>0.77500000000000002</c:v>
                </c:pt>
                <c:pt idx="31579">
                  <c:v>0.76</c:v>
                </c:pt>
                <c:pt idx="31580">
                  <c:v>0.76500000000000001</c:v>
                </c:pt>
                <c:pt idx="31581">
                  <c:v>0.75600000000000001</c:v>
                </c:pt>
                <c:pt idx="31582">
                  <c:v>0.76100000000000001</c:v>
                </c:pt>
                <c:pt idx="31583">
                  <c:v>0.752</c:v>
                </c:pt>
                <c:pt idx="31584">
                  <c:v>0.75900000000000001</c:v>
                </c:pt>
                <c:pt idx="31585">
                  <c:v>0.78600000000000003</c:v>
                </c:pt>
                <c:pt idx="31586">
                  <c:v>0.95499999999999996</c:v>
                </c:pt>
                <c:pt idx="31587">
                  <c:v>0.879</c:v>
                </c:pt>
                <c:pt idx="31588">
                  <c:v>1.018</c:v>
                </c:pt>
                <c:pt idx="31589">
                  <c:v>0.96799999999999997</c:v>
                </c:pt>
                <c:pt idx="31590">
                  <c:v>1.012</c:v>
                </c:pt>
                <c:pt idx="31591">
                  <c:v>0.997</c:v>
                </c:pt>
                <c:pt idx="31592">
                  <c:v>0.96299999999999997</c:v>
                </c:pt>
                <c:pt idx="31593">
                  <c:v>1.006</c:v>
                </c:pt>
                <c:pt idx="31594">
                  <c:v>0.98899999999999999</c:v>
                </c:pt>
                <c:pt idx="31595">
                  <c:v>0.96099999999999997</c:v>
                </c:pt>
                <c:pt idx="31596">
                  <c:v>0.95799999999999996</c:v>
                </c:pt>
                <c:pt idx="31597">
                  <c:v>1</c:v>
                </c:pt>
                <c:pt idx="31598">
                  <c:v>0.95699999999999996</c:v>
                </c:pt>
                <c:pt idx="31599">
                  <c:v>0.90500000000000003</c:v>
                </c:pt>
                <c:pt idx="31600">
                  <c:v>0.96</c:v>
                </c:pt>
                <c:pt idx="31601">
                  <c:v>0.91700000000000004</c:v>
                </c:pt>
                <c:pt idx="31602">
                  <c:v>0.83399999999999996</c:v>
                </c:pt>
                <c:pt idx="31603">
                  <c:v>0.88500000000000001</c:v>
                </c:pt>
                <c:pt idx="31604">
                  <c:v>0.84799999999999998</c:v>
                </c:pt>
                <c:pt idx="31605">
                  <c:v>0.76500000000000001</c:v>
                </c:pt>
                <c:pt idx="31606">
                  <c:v>0.81299999999999994</c:v>
                </c:pt>
                <c:pt idx="31607">
                  <c:v>0.77700000000000002</c:v>
                </c:pt>
                <c:pt idx="31608">
                  <c:v>0.76</c:v>
                </c:pt>
                <c:pt idx="31609">
                  <c:v>0.76600000000000001</c:v>
                </c:pt>
                <c:pt idx="31610">
                  <c:v>0.76600000000000001</c:v>
                </c:pt>
                <c:pt idx="31611">
                  <c:v>0.75600000000000001</c:v>
                </c:pt>
                <c:pt idx="31612">
                  <c:v>0.76100000000000001</c:v>
                </c:pt>
                <c:pt idx="31613">
                  <c:v>0.752</c:v>
                </c:pt>
                <c:pt idx="31614">
                  <c:v>0.77400000000000002</c:v>
                </c:pt>
                <c:pt idx="31615">
                  <c:v>0.76400000000000001</c:v>
                </c:pt>
                <c:pt idx="31616">
                  <c:v>0.755</c:v>
                </c:pt>
                <c:pt idx="31617">
                  <c:v>0.78200000000000003</c:v>
                </c:pt>
                <c:pt idx="31618">
                  <c:v>0.99299999999999999</c:v>
                </c:pt>
                <c:pt idx="31619">
                  <c:v>0.96899999999999997</c:v>
                </c:pt>
                <c:pt idx="31620">
                  <c:v>0.96599999999999997</c:v>
                </c:pt>
                <c:pt idx="31621">
                  <c:v>0.96299999999999997</c:v>
                </c:pt>
                <c:pt idx="31622">
                  <c:v>0.90100000000000002</c:v>
                </c:pt>
                <c:pt idx="31623">
                  <c:v>0.84399999999999997</c:v>
                </c:pt>
                <c:pt idx="31624">
                  <c:v>0.89600000000000002</c:v>
                </c:pt>
                <c:pt idx="31625">
                  <c:v>0.83899999999999997</c:v>
                </c:pt>
                <c:pt idx="31626">
                  <c:v>0.78900000000000003</c:v>
                </c:pt>
                <c:pt idx="31627">
                  <c:v>0.85299999999999998</c:v>
                </c:pt>
                <c:pt idx="31628">
                  <c:v>0.83299999999999996</c:v>
                </c:pt>
                <c:pt idx="31629">
                  <c:v>0.79600000000000004</c:v>
                </c:pt>
                <c:pt idx="31630">
                  <c:v>0.79</c:v>
                </c:pt>
                <c:pt idx="31631">
                  <c:v>0.78400000000000003</c:v>
                </c:pt>
                <c:pt idx="31632">
                  <c:v>0.76400000000000001</c:v>
                </c:pt>
                <c:pt idx="31633">
                  <c:v>0.75600000000000001</c:v>
                </c:pt>
                <c:pt idx="31634">
                  <c:v>0.76900000000000002</c:v>
                </c:pt>
                <c:pt idx="31635">
                  <c:v>0.75900000000000001</c:v>
                </c:pt>
                <c:pt idx="31636">
                  <c:v>0.752</c:v>
                </c:pt>
                <c:pt idx="31637">
                  <c:v>0.76500000000000001</c:v>
                </c:pt>
                <c:pt idx="31638">
                  <c:v>0.755</c:v>
                </c:pt>
                <c:pt idx="31639">
                  <c:v>0.76800000000000002</c:v>
                </c:pt>
                <c:pt idx="31640">
                  <c:v>0.81200000000000006</c:v>
                </c:pt>
                <c:pt idx="31641">
                  <c:v>0.8</c:v>
                </c:pt>
                <c:pt idx="31642">
                  <c:v>0.76400000000000001</c:v>
                </c:pt>
                <c:pt idx="31643">
                  <c:v>0.80700000000000005</c:v>
                </c:pt>
                <c:pt idx="31644">
                  <c:v>0.75900000000000001</c:v>
                </c:pt>
                <c:pt idx="31645">
                  <c:v>0.80200000000000005</c:v>
                </c:pt>
                <c:pt idx="31646">
                  <c:v>0.755</c:v>
                </c:pt>
                <c:pt idx="31647">
                  <c:v>0.754</c:v>
                </c:pt>
                <c:pt idx="31648">
                  <c:v>0.74399999999999999</c:v>
                </c:pt>
                <c:pt idx="31649">
                  <c:v>0.77</c:v>
                </c:pt>
                <c:pt idx="31650">
                  <c:v>0.92700000000000005</c:v>
                </c:pt>
                <c:pt idx="31651">
                  <c:v>0.99199999999999999</c:v>
                </c:pt>
                <c:pt idx="31652">
                  <c:v>0.96</c:v>
                </c:pt>
                <c:pt idx="31653">
                  <c:v>0.98699999999999999</c:v>
                </c:pt>
                <c:pt idx="31654">
                  <c:v>0.95499999999999996</c:v>
                </c:pt>
                <c:pt idx="31655">
                  <c:v>0.98199999999999998</c:v>
                </c:pt>
                <c:pt idx="31656">
                  <c:v>0.95099999999999996</c:v>
                </c:pt>
                <c:pt idx="31657">
                  <c:v>0.96899999999999997</c:v>
                </c:pt>
                <c:pt idx="31658">
                  <c:v>0.89900000000000002</c:v>
                </c:pt>
                <c:pt idx="31659">
                  <c:v>0.90100000000000002</c:v>
                </c:pt>
                <c:pt idx="31660">
                  <c:v>0.84</c:v>
                </c:pt>
                <c:pt idx="31661">
                  <c:v>0.83499999999999996</c:v>
                </c:pt>
                <c:pt idx="31662">
                  <c:v>0.78300000000000003</c:v>
                </c:pt>
                <c:pt idx="31663">
                  <c:v>0.78600000000000003</c:v>
                </c:pt>
                <c:pt idx="31664">
                  <c:v>0.755</c:v>
                </c:pt>
                <c:pt idx="31665">
                  <c:v>0.76200000000000001</c:v>
                </c:pt>
                <c:pt idx="31666">
                  <c:v>0.751</c:v>
                </c:pt>
                <c:pt idx="31667">
                  <c:v>0.75700000000000001</c:v>
                </c:pt>
                <c:pt idx="31668">
                  <c:v>0.746</c:v>
                </c:pt>
                <c:pt idx="31669">
                  <c:v>0.77</c:v>
                </c:pt>
                <c:pt idx="31670">
                  <c:v>0.94499999999999995</c:v>
                </c:pt>
                <c:pt idx="31671">
                  <c:v>0.94099999999999995</c:v>
                </c:pt>
                <c:pt idx="31672">
                  <c:v>0.92100000000000004</c:v>
                </c:pt>
                <c:pt idx="31673">
                  <c:v>0.93799999999999994</c:v>
                </c:pt>
                <c:pt idx="31674">
                  <c:v>0.91700000000000004</c:v>
                </c:pt>
                <c:pt idx="31675">
                  <c:v>1</c:v>
                </c:pt>
                <c:pt idx="31676">
                  <c:v>0.97699999999999998</c:v>
                </c:pt>
                <c:pt idx="31677">
                  <c:v>0.99399999999999999</c:v>
                </c:pt>
                <c:pt idx="31678">
                  <c:v>0.97</c:v>
                </c:pt>
                <c:pt idx="31679">
                  <c:v>0.98699999999999999</c:v>
                </c:pt>
                <c:pt idx="31680">
                  <c:v>0.96399999999999997</c:v>
                </c:pt>
                <c:pt idx="31681">
                  <c:v>0.96299999999999997</c:v>
                </c:pt>
                <c:pt idx="31682">
                  <c:v>0.89800000000000002</c:v>
                </c:pt>
                <c:pt idx="31683">
                  <c:v>0.89200000000000002</c:v>
                </c:pt>
                <c:pt idx="31684">
                  <c:v>0.83399999999999996</c:v>
                </c:pt>
                <c:pt idx="31685">
                  <c:v>0.82499999999999996</c:v>
                </c:pt>
                <c:pt idx="31686">
                  <c:v>0.79200000000000004</c:v>
                </c:pt>
                <c:pt idx="31687">
                  <c:v>0.77600000000000002</c:v>
                </c:pt>
                <c:pt idx="31688">
                  <c:v>0.755</c:v>
                </c:pt>
                <c:pt idx="31689">
                  <c:v>0.76100000000000001</c:v>
                </c:pt>
                <c:pt idx="31690">
                  <c:v>0.95</c:v>
                </c:pt>
                <c:pt idx="31691">
                  <c:v>0.94499999999999995</c:v>
                </c:pt>
                <c:pt idx="31692">
                  <c:v>0.93300000000000005</c:v>
                </c:pt>
                <c:pt idx="31693">
                  <c:v>0.94099999999999995</c:v>
                </c:pt>
                <c:pt idx="31694">
                  <c:v>0.99199999999999999</c:v>
                </c:pt>
                <c:pt idx="31695">
                  <c:v>1.0029999999999999</c:v>
                </c:pt>
                <c:pt idx="31696">
                  <c:v>0.98399999999999999</c:v>
                </c:pt>
                <c:pt idx="31697">
                  <c:v>0.996</c:v>
                </c:pt>
                <c:pt idx="31698">
                  <c:v>0.97599999999999998</c:v>
                </c:pt>
                <c:pt idx="31699">
                  <c:v>0.99</c:v>
                </c:pt>
                <c:pt idx="31700">
                  <c:v>0.94399999999999995</c:v>
                </c:pt>
                <c:pt idx="31701">
                  <c:v>0.93899999999999995</c:v>
                </c:pt>
                <c:pt idx="31702">
                  <c:v>0.878</c:v>
                </c:pt>
                <c:pt idx="31703">
                  <c:v>0.86899999999999999</c:v>
                </c:pt>
                <c:pt idx="31704">
                  <c:v>0.81499999999999995</c:v>
                </c:pt>
                <c:pt idx="31705">
                  <c:v>0.80400000000000005</c:v>
                </c:pt>
                <c:pt idx="31706">
                  <c:v>0.77400000000000002</c:v>
                </c:pt>
                <c:pt idx="31707">
                  <c:v>0.76500000000000001</c:v>
                </c:pt>
                <c:pt idx="31708">
                  <c:v>0.755</c:v>
                </c:pt>
                <c:pt idx="31709">
                  <c:v>0.76</c:v>
                </c:pt>
                <c:pt idx="31710">
                  <c:v>0.95599999999999996</c:v>
                </c:pt>
                <c:pt idx="31711">
                  <c:v>1.0189999999999999</c:v>
                </c:pt>
                <c:pt idx="31712">
                  <c:v>1.006</c:v>
                </c:pt>
                <c:pt idx="31713">
                  <c:v>1.0129999999999999</c:v>
                </c:pt>
                <c:pt idx="31714">
                  <c:v>0.999</c:v>
                </c:pt>
                <c:pt idx="31715">
                  <c:v>1.0069999999999999</c:v>
                </c:pt>
                <c:pt idx="31716">
                  <c:v>0.99</c:v>
                </c:pt>
                <c:pt idx="31717">
                  <c:v>1.0009999999999999</c:v>
                </c:pt>
                <c:pt idx="31718">
                  <c:v>0.95899999999999996</c:v>
                </c:pt>
                <c:pt idx="31719">
                  <c:v>0.94499999999999995</c:v>
                </c:pt>
                <c:pt idx="31720">
                  <c:v>0.89100000000000001</c:v>
                </c:pt>
                <c:pt idx="31721">
                  <c:v>0.875</c:v>
                </c:pt>
                <c:pt idx="31722">
                  <c:v>0.82599999999999996</c:v>
                </c:pt>
                <c:pt idx="31723">
                  <c:v>0.80800000000000005</c:v>
                </c:pt>
                <c:pt idx="31724">
                  <c:v>0.78</c:v>
                </c:pt>
                <c:pt idx="31725">
                  <c:v>0.76900000000000002</c:v>
                </c:pt>
                <c:pt idx="31726">
                  <c:v>0.75800000000000001</c:v>
                </c:pt>
                <c:pt idx="31727">
                  <c:v>0.76400000000000001</c:v>
                </c:pt>
                <c:pt idx="31728">
                  <c:v>0.753</c:v>
                </c:pt>
                <c:pt idx="31729">
                  <c:v>0.75900000000000001</c:v>
                </c:pt>
                <c:pt idx="31730">
                  <c:v>1</c:v>
                </c:pt>
                <c:pt idx="31731">
                  <c:v>0.97499999999999998</c:v>
                </c:pt>
                <c:pt idx="31732">
                  <c:v>0.91600000000000004</c:v>
                </c:pt>
                <c:pt idx="31733">
                  <c:v>0.90800000000000003</c:v>
                </c:pt>
                <c:pt idx="31734">
                  <c:v>0.85699999999999998</c:v>
                </c:pt>
                <c:pt idx="31735">
                  <c:v>0.84399999999999997</c:v>
                </c:pt>
                <c:pt idx="31736">
                  <c:v>0.8</c:v>
                </c:pt>
                <c:pt idx="31737">
                  <c:v>0.8</c:v>
                </c:pt>
                <c:pt idx="31738">
                  <c:v>0.76200000000000001</c:v>
                </c:pt>
                <c:pt idx="31739">
                  <c:v>0.76500000000000001</c:v>
                </c:pt>
                <c:pt idx="31740">
                  <c:v>0.755</c:v>
                </c:pt>
                <c:pt idx="31741">
                  <c:v>0.76</c:v>
                </c:pt>
                <c:pt idx="31742">
                  <c:v>0.75</c:v>
                </c:pt>
                <c:pt idx="31743">
                  <c:v>0.755</c:v>
                </c:pt>
                <c:pt idx="31744">
                  <c:v>0.76</c:v>
                </c:pt>
                <c:pt idx="31745">
                  <c:v>0.76800000000000002</c:v>
                </c:pt>
                <c:pt idx="31746">
                  <c:v>0.755</c:v>
                </c:pt>
                <c:pt idx="31747">
                  <c:v>0.76300000000000001</c:v>
                </c:pt>
                <c:pt idx="31748">
                  <c:v>0.751</c:v>
                </c:pt>
                <c:pt idx="31749">
                  <c:v>0.75800000000000001</c:v>
                </c:pt>
                <c:pt idx="31750">
                  <c:v>0.95</c:v>
                </c:pt>
                <c:pt idx="31751">
                  <c:v>0.91900000000000004</c:v>
                </c:pt>
                <c:pt idx="31752">
                  <c:v>0.88500000000000001</c:v>
                </c:pt>
                <c:pt idx="31753">
                  <c:v>1.0149999999999999</c:v>
                </c:pt>
                <c:pt idx="31754">
                  <c:v>0.98199999999999998</c:v>
                </c:pt>
                <c:pt idx="31755">
                  <c:v>0.96199999999999997</c:v>
                </c:pt>
                <c:pt idx="31756">
                  <c:v>0.97499999999999998</c:v>
                </c:pt>
                <c:pt idx="31757">
                  <c:v>1.01</c:v>
                </c:pt>
                <c:pt idx="31758">
                  <c:v>0.97799999999999998</c:v>
                </c:pt>
                <c:pt idx="31759">
                  <c:v>0.95699999999999996</c:v>
                </c:pt>
                <c:pt idx="31760">
                  <c:v>0.97099999999999997</c:v>
                </c:pt>
                <c:pt idx="31761">
                  <c:v>1.0049999999999999</c:v>
                </c:pt>
                <c:pt idx="31762">
                  <c:v>0.97299999999999998</c:v>
                </c:pt>
                <c:pt idx="31763">
                  <c:v>0.97499999999999998</c:v>
                </c:pt>
                <c:pt idx="31764">
                  <c:v>0.96599999999999997</c:v>
                </c:pt>
                <c:pt idx="31765">
                  <c:v>0.998</c:v>
                </c:pt>
                <c:pt idx="31766">
                  <c:v>1.018</c:v>
                </c:pt>
                <c:pt idx="31767">
                  <c:v>0.97099999999999997</c:v>
                </c:pt>
                <c:pt idx="31768">
                  <c:v>0.92500000000000004</c:v>
                </c:pt>
                <c:pt idx="31769">
                  <c:v>0.94199999999999995</c:v>
                </c:pt>
                <c:pt idx="31770">
                  <c:v>0.9</c:v>
                </c:pt>
                <c:pt idx="31771">
                  <c:v>0.86899999999999999</c:v>
                </c:pt>
                <c:pt idx="31772">
                  <c:v>0.83199999999999996</c:v>
                </c:pt>
                <c:pt idx="31773">
                  <c:v>0.8</c:v>
                </c:pt>
                <c:pt idx="31774">
                  <c:v>0.77100000000000002</c:v>
                </c:pt>
                <c:pt idx="31775">
                  <c:v>0.77600000000000002</c:v>
                </c:pt>
                <c:pt idx="31776">
                  <c:v>0.76500000000000001</c:v>
                </c:pt>
                <c:pt idx="31777">
                  <c:v>0.77100000000000002</c:v>
                </c:pt>
                <c:pt idx="31778">
                  <c:v>0.76</c:v>
                </c:pt>
                <c:pt idx="31779">
                  <c:v>0.95099999999999996</c:v>
                </c:pt>
                <c:pt idx="31780">
                  <c:v>0.94</c:v>
                </c:pt>
                <c:pt idx="31781">
                  <c:v>0.878</c:v>
                </c:pt>
                <c:pt idx="31782">
                  <c:v>0.94699999999999995</c:v>
                </c:pt>
                <c:pt idx="31783">
                  <c:v>0.93600000000000005</c:v>
                </c:pt>
                <c:pt idx="31784">
                  <c:v>0.92600000000000005</c:v>
                </c:pt>
                <c:pt idx="31785">
                  <c:v>0.875</c:v>
                </c:pt>
                <c:pt idx="31786">
                  <c:v>0.94399999999999995</c:v>
                </c:pt>
                <c:pt idx="31787">
                  <c:v>0.93100000000000005</c:v>
                </c:pt>
                <c:pt idx="31788">
                  <c:v>0.98099999999999998</c:v>
                </c:pt>
                <c:pt idx="31789">
                  <c:v>0.872</c:v>
                </c:pt>
                <c:pt idx="31790">
                  <c:v>1.0089999999999999</c:v>
                </c:pt>
                <c:pt idx="31791">
                  <c:v>0.99099999999999999</c:v>
                </c:pt>
                <c:pt idx="31792">
                  <c:v>0.96599999999999997</c:v>
                </c:pt>
                <c:pt idx="31793">
                  <c:v>0.96199999999999997</c:v>
                </c:pt>
                <c:pt idx="31794">
                  <c:v>1.004</c:v>
                </c:pt>
                <c:pt idx="31795">
                  <c:v>0.96299999999999997</c:v>
                </c:pt>
                <c:pt idx="31796">
                  <c:v>0.95799999999999996</c:v>
                </c:pt>
                <c:pt idx="31797">
                  <c:v>0.998</c:v>
                </c:pt>
                <c:pt idx="31798">
                  <c:v>0.95899999999999996</c:v>
                </c:pt>
                <c:pt idx="31799">
                  <c:v>0.95399999999999996</c:v>
                </c:pt>
                <c:pt idx="31800">
                  <c:v>1.0029999999999999</c:v>
                </c:pt>
                <c:pt idx="31801">
                  <c:v>0.95499999999999996</c:v>
                </c:pt>
                <c:pt idx="31802">
                  <c:v>0.92500000000000004</c:v>
                </c:pt>
                <c:pt idx="31803">
                  <c:v>0.88400000000000001</c:v>
                </c:pt>
                <c:pt idx="31804">
                  <c:v>0.85</c:v>
                </c:pt>
                <c:pt idx="31805">
                  <c:v>0.81499999999999995</c:v>
                </c:pt>
                <c:pt idx="31806">
                  <c:v>0.79</c:v>
                </c:pt>
                <c:pt idx="31807">
                  <c:v>0.76600000000000001</c:v>
                </c:pt>
                <c:pt idx="31808">
                  <c:v>0.94899999999999995</c:v>
                </c:pt>
                <c:pt idx="31809">
                  <c:v>0.94</c:v>
                </c:pt>
                <c:pt idx="31810">
                  <c:v>0.874</c:v>
                </c:pt>
                <c:pt idx="31811">
                  <c:v>0.94499999999999995</c:v>
                </c:pt>
                <c:pt idx="31812">
                  <c:v>0.93500000000000005</c:v>
                </c:pt>
                <c:pt idx="31813">
                  <c:v>0.97799999999999998</c:v>
                </c:pt>
                <c:pt idx="31814">
                  <c:v>0.872</c:v>
                </c:pt>
                <c:pt idx="31815">
                  <c:v>0.94099999999999995</c:v>
                </c:pt>
                <c:pt idx="31816">
                  <c:v>0.996</c:v>
                </c:pt>
                <c:pt idx="31817">
                  <c:v>0.97099999999999997</c:v>
                </c:pt>
                <c:pt idx="31818">
                  <c:v>0.96099999999999997</c:v>
                </c:pt>
                <c:pt idx="31819">
                  <c:v>1.004</c:v>
                </c:pt>
                <c:pt idx="31820">
                  <c:v>0.98899999999999999</c:v>
                </c:pt>
                <c:pt idx="31821">
                  <c:v>0.96</c:v>
                </c:pt>
                <c:pt idx="31822">
                  <c:v>0.95699999999999996</c:v>
                </c:pt>
                <c:pt idx="31823">
                  <c:v>0.999</c:v>
                </c:pt>
                <c:pt idx="31824">
                  <c:v>0.95699999999999996</c:v>
                </c:pt>
                <c:pt idx="31825">
                  <c:v>0.95299999999999996</c:v>
                </c:pt>
                <c:pt idx="31826">
                  <c:v>0.99299999999999999</c:v>
                </c:pt>
                <c:pt idx="31827">
                  <c:v>0.95399999999999996</c:v>
                </c:pt>
                <c:pt idx="31828">
                  <c:v>0.98899999999999999</c:v>
                </c:pt>
                <c:pt idx="31829">
                  <c:v>0.96199999999999997</c:v>
                </c:pt>
                <c:pt idx="31830">
                  <c:v>0.91700000000000004</c:v>
                </c:pt>
                <c:pt idx="31831">
                  <c:v>0.88700000000000001</c:v>
                </c:pt>
                <c:pt idx="31832">
                  <c:v>0.84899999999999998</c:v>
                </c:pt>
                <c:pt idx="31833">
                  <c:v>0.81799999999999995</c:v>
                </c:pt>
                <c:pt idx="31834">
                  <c:v>0.78500000000000003</c:v>
                </c:pt>
                <c:pt idx="31835">
                  <c:v>0.77500000000000002</c:v>
                </c:pt>
                <c:pt idx="31836">
                  <c:v>0.76100000000000001</c:v>
                </c:pt>
                <c:pt idx="31837">
                  <c:v>0.95499999999999996</c:v>
                </c:pt>
                <c:pt idx="31838">
                  <c:v>0.94499999999999995</c:v>
                </c:pt>
                <c:pt idx="31839">
                  <c:v>0.878</c:v>
                </c:pt>
                <c:pt idx="31840">
                  <c:v>1.018</c:v>
                </c:pt>
                <c:pt idx="31841">
                  <c:v>1.0049999999999999</c:v>
                </c:pt>
                <c:pt idx="31842">
                  <c:v>0.99</c:v>
                </c:pt>
                <c:pt idx="31843">
                  <c:v>0.96699999999999997</c:v>
                </c:pt>
                <c:pt idx="31844">
                  <c:v>1.012</c:v>
                </c:pt>
                <c:pt idx="31845">
                  <c:v>0.997</c:v>
                </c:pt>
                <c:pt idx="31846">
                  <c:v>0.98199999999999998</c:v>
                </c:pt>
                <c:pt idx="31847">
                  <c:v>0.96199999999999997</c:v>
                </c:pt>
                <c:pt idx="31848">
                  <c:v>1.006</c:v>
                </c:pt>
                <c:pt idx="31849">
                  <c:v>0.98899999999999999</c:v>
                </c:pt>
                <c:pt idx="31850">
                  <c:v>0.96</c:v>
                </c:pt>
                <c:pt idx="31851">
                  <c:v>0.95799999999999996</c:v>
                </c:pt>
                <c:pt idx="31852">
                  <c:v>1.01</c:v>
                </c:pt>
                <c:pt idx="31853">
                  <c:v>0.95699999999999996</c:v>
                </c:pt>
                <c:pt idx="31854">
                  <c:v>0.98199999999999998</c:v>
                </c:pt>
                <c:pt idx="31855">
                  <c:v>0.93799999999999994</c:v>
                </c:pt>
                <c:pt idx="31856">
                  <c:v>0.95299999999999996</c:v>
                </c:pt>
                <c:pt idx="31857">
                  <c:v>0.91</c:v>
                </c:pt>
                <c:pt idx="31858">
                  <c:v>0.878</c:v>
                </c:pt>
                <c:pt idx="31859">
                  <c:v>0.84199999999999997</c:v>
                </c:pt>
                <c:pt idx="31860">
                  <c:v>0.80700000000000005</c:v>
                </c:pt>
                <c:pt idx="31861">
                  <c:v>0.77800000000000002</c:v>
                </c:pt>
                <c:pt idx="31862">
                  <c:v>0.77300000000000002</c:v>
                </c:pt>
                <c:pt idx="31863">
                  <c:v>0.76100000000000001</c:v>
                </c:pt>
                <c:pt idx="31864">
                  <c:v>0.76600000000000001</c:v>
                </c:pt>
                <c:pt idx="31865">
                  <c:v>0.75700000000000001</c:v>
                </c:pt>
                <c:pt idx="31866">
                  <c:v>0.99199999999999999</c:v>
                </c:pt>
                <c:pt idx="31867">
                  <c:v>0.94899999999999995</c:v>
                </c:pt>
                <c:pt idx="31868">
                  <c:v>1.0189999999999999</c:v>
                </c:pt>
                <c:pt idx="31869">
                  <c:v>0.95399999999999996</c:v>
                </c:pt>
                <c:pt idx="31870">
                  <c:v>0.88900000000000001</c:v>
                </c:pt>
                <c:pt idx="31871">
                  <c:v>0.82599999999999996</c:v>
                </c:pt>
                <c:pt idx="31872">
                  <c:v>0.95</c:v>
                </c:pt>
                <c:pt idx="31873">
                  <c:v>0.88900000000000001</c:v>
                </c:pt>
                <c:pt idx="31874">
                  <c:v>0.83299999999999996</c:v>
                </c:pt>
                <c:pt idx="31875">
                  <c:v>0.77600000000000002</c:v>
                </c:pt>
                <c:pt idx="31876">
                  <c:v>0.88400000000000001</c:v>
                </c:pt>
                <c:pt idx="31877">
                  <c:v>0.82799999999999996</c:v>
                </c:pt>
                <c:pt idx="31878">
                  <c:v>0.79800000000000004</c:v>
                </c:pt>
                <c:pt idx="31879">
                  <c:v>0.84</c:v>
                </c:pt>
                <c:pt idx="31880">
                  <c:v>0.82099999999999995</c:v>
                </c:pt>
                <c:pt idx="31881">
                  <c:v>0.78600000000000003</c:v>
                </c:pt>
                <c:pt idx="31882">
                  <c:v>0.78400000000000003</c:v>
                </c:pt>
                <c:pt idx="31883">
                  <c:v>0.76200000000000001</c:v>
                </c:pt>
                <c:pt idx="31884">
                  <c:v>0.75900000000000001</c:v>
                </c:pt>
                <c:pt idx="31885">
                  <c:v>0.76300000000000001</c:v>
                </c:pt>
                <c:pt idx="31886">
                  <c:v>0.75600000000000001</c:v>
                </c:pt>
                <c:pt idx="31887">
                  <c:v>0.75900000000000001</c:v>
                </c:pt>
                <c:pt idx="31888">
                  <c:v>0.751</c:v>
                </c:pt>
                <c:pt idx="31889">
                  <c:v>0.754</c:v>
                </c:pt>
                <c:pt idx="31890">
                  <c:v>0.79200000000000004</c:v>
                </c:pt>
                <c:pt idx="31891">
                  <c:v>0.80400000000000005</c:v>
                </c:pt>
                <c:pt idx="31892">
                  <c:v>0.78700000000000003</c:v>
                </c:pt>
                <c:pt idx="31893">
                  <c:v>0.79900000000000004</c:v>
                </c:pt>
                <c:pt idx="31894">
                  <c:v>0.78200000000000003</c:v>
                </c:pt>
                <c:pt idx="31895">
                  <c:v>0.97</c:v>
                </c:pt>
                <c:pt idx="31896">
                  <c:v>0.995</c:v>
                </c:pt>
                <c:pt idx="31897">
                  <c:v>0.96599999999999997</c:v>
                </c:pt>
                <c:pt idx="31898">
                  <c:v>0.97299999999999998</c:v>
                </c:pt>
                <c:pt idx="31899">
                  <c:v>0.96099999999999997</c:v>
                </c:pt>
                <c:pt idx="31900">
                  <c:v>0.97499999999999998</c:v>
                </c:pt>
                <c:pt idx="31901">
                  <c:v>1.0069999999999999</c:v>
                </c:pt>
                <c:pt idx="31902">
                  <c:v>0.88200000000000001</c:v>
                </c:pt>
                <c:pt idx="31903">
                  <c:v>0.93200000000000005</c:v>
                </c:pt>
                <c:pt idx="31904">
                  <c:v>0.81399999999999995</c:v>
                </c:pt>
                <c:pt idx="31905">
                  <c:v>0.77700000000000002</c:v>
                </c:pt>
                <c:pt idx="31906">
                  <c:v>0.749</c:v>
                </c:pt>
                <c:pt idx="31907">
                  <c:v>0.79300000000000004</c:v>
                </c:pt>
                <c:pt idx="31908">
                  <c:v>0.79200000000000004</c:v>
                </c:pt>
                <c:pt idx="31909">
                  <c:v>0.76900000000000002</c:v>
                </c:pt>
                <c:pt idx="31910">
                  <c:v>0.77300000000000002</c:v>
                </c:pt>
                <c:pt idx="31911">
                  <c:v>0.76300000000000001</c:v>
                </c:pt>
                <c:pt idx="31912">
                  <c:v>0.76900000000000002</c:v>
                </c:pt>
                <c:pt idx="31913">
                  <c:v>0.78200000000000003</c:v>
                </c:pt>
                <c:pt idx="31914">
                  <c:v>0.77100000000000002</c:v>
                </c:pt>
                <c:pt idx="31915">
                  <c:v>0.66600000000000004</c:v>
                </c:pt>
                <c:pt idx="31916">
                  <c:v>0.77700000000000002</c:v>
                </c:pt>
                <c:pt idx="31917">
                  <c:v>0.65900000000000003</c:v>
                </c:pt>
                <c:pt idx="31918">
                  <c:v>0.72099999999999997</c:v>
                </c:pt>
                <c:pt idx="31919">
                  <c:v>0.78500000000000003</c:v>
                </c:pt>
                <c:pt idx="31920">
                  <c:v>0.77700000000000002</c:v>
                </c:pt>
                <c:pt idx="31921">
                  <c:v>0.873</c:v>
                </c:pt>
                <c:pt idx="31922">
                  <c:v>0.93899999999999995</c:v>
                </c:pt>
                <c:pt idx="31923">
                  <c:v>0.87</c:v>
                </c:pt>
                <c:pt idx="31924">
                  <c:v>0.96399999999999997</c:v>
                </c:pt>
                <c:pt idx="31925">
                  <c:v>0.95799999999999996</c:v>
                </c:pt>
                <c:pt idx="31926">
                  <c:v>0.995</c:v>
                </c:pt>
                <c:pt idx="31927">
                  <c:v>0.96</c:v>
                </c:pt>
                <c:pt idx="31928">
                  <c:v>0.85599999999999998</c:v>
                </c:pt>
                <c:pt idx="31929">
                  <c:v>0.95699999999999996</c:v>
                </c:pt>
                <c:pt idx="31930">
                  <c:v>0.85499999999999998</c:v>
                </c:pt>
                <c:pt idx="31931">
                  <c:v>0.85099999999999998</c:v>
                </c:pt>
                <c:pt idx="31932">
                  <c:v>0.87</c:v>
                </c:pt>
                <c:pt idx="31933">
                  <c:v>0.91900000000000004</c:v>
                </c:pt>
                <c:pt idx="31934">
                  <c:v>0.83599999999999997</c:v>
                </c:pt>
                <c:pt idx="31935">
                  <c:v>0.80100000000000005</c:v>
                </c:pt>
                <c:pt idx="31936">
                  <c:v>0.76400000000000001</c:v>
                </c:pt>
                <c:pt idx="31937">
                  <c:v>0.73899999999999999</c:v>
                </c:pt>
                <c:pt idx="31938">
                  <c:v>0.78500000000000003</c:v>
                </c:pt>
                <c:pt idx="31939">
                  <c:v>0.76700000000000002</c:v>
                </c:pt>
                <c:pt idx="31940">
                  <c:v>0.75800000000000001</c:v>
                </c:pt>
                <c:pt idx="31941">
                  <c:v>0.76800000000000002</c:v>
                </c:pt>
                <c:pt idx="31942">
                  <c:v>0.76300000000000001</c:v>
                </c:pt>
                <c:pt idx="31943">
                  <c:v>0.66100000000000003</c:v>
                </c:pt>
                <c:pt idx="31944">
                  <c:v>0.65700000000000003</c:v>
                </c:pt>
                <c:pt idx="31945">
                  <c:v>0.78800000000000003</c:v>
                </c:pt>
                <c:pt idx="31946">
                  <c:v>0.77900000000000003</c:v>
                </c:pt>
                <c:pt idx="31947">
                  <c:v>0.94199999999999995</c:v>
                </c:pt>
                <c:pt idx="31948">
                  <c:v>0.999</c:v>
                </c:pt>
                <c:pt idx="31949">
                  <c:v>1.006</c:v>
                </c:pt>
                <c:pt idx="31950">
                  <c:v>0.95799999999999996</c:v>
                </c:pt>
                <c:pt idx="31951">
                  <c:v>1.0009999999999999</c:v>
                </c:pt>
                <c:pt idx="31952">
                  <c:v>0.98499999999999999</c:v>
                </c:pt>
                <c:pt idx="31953">
                  <c:v>0.95399999999999996</c:v>
                </c:pt>
                <c:pt idx="31954">
                  <c:v>0.95399999999999996</c:v>
                </c:pt>
                <c:pt idx="31955">
                  <c:v>0.95</c:v>
                </c:pt>
                <c:pt idx="31956">
                  <c:v>0.98799999999999999</c:v>
                </c:pt>
                <c:pt idx="31957">
                  <c:v>0.86099999999999999</c:v>
                </c:pt>
                <c:pt idx="31958">
                  <c:v>0.91100000000000003</c:v>
                </c:pt>
                <c:pt idx="31959">
                  <c:v>0.87</c:v>
                </c:pt>
                <c:pt idx="31960">
                  <c:v>0.79100000000000004</c:v>
                </c:pt>
                <c:pt idx="31961">
                  <c:v>0.83799999999999997</c:v>
                </c:pt>
                <c:pt idx="31962">
                  <c:v>0.73899999999999999</c:v>
                </c:pt>
                <c:pt idx="31963">
                  <c:v>0.78500000000000003</c:v>
                </c:pt>
                <c:pt idx="31964">
                  <c:v>0.76400000000000001</c:v>
                </c:pt>
                <c:pt idx="31965">
                  <c:v>0.75800000000000001</c:v>
                </c:pt>
                <c:pt idx="31966">
                  <c:v>0.76400000000000001</c:v>
                </c:pt>
                <c:pt idx="31967">
                  <c:v>0.76300000000000001</c:v>
                </c:pt>
                <c:pt idx="31968">
                  <c:v>0.754</c:v>
                </c:pt>
                <c:pt idx="31969">
                  <c:v>0.77100000000000002</c:v>
                </c:pt>
                <c:pt idx="31970">
                  <c:v>0.76600000000000001</c:v>
                </c:pt>
                <c:pt idx="31971">
                  <c:v>0.77900000000000003</c:v>
                </c:pt>
                <c:pt idx="31972">
                  <c:v>0.77</c:v>
                </c:pt>
                <c:pt idx="31973">
                  <c:v>1.01</c:v>
                </c:pt>
                <c:pt idx="31974">
                  <c:v>0.99399999999999999</c:v>
                </c:pt>
                <c:pt idx="31975">
                  <c:v>1.004</c:v>
                </c:pt>
                <c:pt idx="31976">
                  <c:v>0.95699999999999996</c:v>
                </c:pt>
                <c:pt idx="31977">
                  <c:v>0.998</c:v>
                </c:pt>
                <c:pt idx="31978">
                  <c:v>0.95299999999999996</c:v>
                </c:pt>
                <c:pt idx="31979">
                  <c:v>0.99</c:v>
                </c:pt>
                <c:pt idx="31980">
                  <c:v>0.96099999999999997</c:v>
                </c:pt>
                <c:pt idx="31981">
                  <c:v>0.91800000000000004</c:v>
                </c:pt>
                <c:pt idx="31982">
                  <c:v>0.88700000000000001</c:v>
                </c:pt>
                <c:pt idx="31983">
                  <c:v>0.76700000000000002</c:v>
                </c:pt>
                <c:pt idx="31984">
                  <c:v>0.81499999999999995</c:v>
                </c:pt>
                <c:pt idx="31985">
                  <c:v>0.78500000000000003</c:v>
                </c:pt>
                <c:pt idx="31986">
                  <c:v>0.72799999999999998</c:v>
                </c:pt>
                <c:pt idx="31987">
                  <c:v>0.77400000000000002</c:v>
                </c:pt>
                <c:pt idx="31988">
                  <c:v>0.75800000000000001</c:v>
                </c:pt>
                <c:pt idx="31989">
                  <c:v>0.76500000000000001</c:v>
                </c:pt>
                <c:pt idx="31990">
                  <c:v>0.754</c:v>
                </c:pt>
                <c:pt idx="31991">
                  <c:v>0.75</c:v>
                </c:pt>
                <c:pt idx="31992">
                  <c:v>0.81</c:v>
                </c:pt>
                <c:pt idx="31993">
                  <c:v>0.77300000000000002</c:v>
                </c:pt>
                <c:pt idx="31994">
                  <c:v>0.76200000000000001</c:v>
                </c:pt>
                <c:pt idx="31995">
                  <c:v>0.76200000000000001</c:v>
                </c:pt>
                <c:pt idx="31996">
                  <c:v>0.78500000000000003</c:v>
                </c:pt>
                <c:pt idx="31997">
                  <c:v>0.77</c:v>
                </c:pt>
                <c:pt idx="31998">
                  <c:v>0.76100000000000001</c:v>
                </c:pt>
                <c:pt idx="31999">
                  <c:v>0.85899999999999999</c:v>
                </c:pt>
                <c:pt idx="32000">
                  <c:v>0.8</c:v>
                </c:pt>
                <c:pt idx="32001">
                  <c:v>0.80300000000000005</c:v>
                </c:pt>
                <c:pt idx="32002">
                  <c:v>0.80400000000000005</c:v>
                </c:pt>
                <c:pt idx="32003">
                  <c:v>0.76600000000000001</c:v>
                </c:pt>
                <c:pt idx="32004">
                  <c:v>0.72099999999999997</c:v>
                </c:pt>
                <c:pt idx="32005">
                  <c:v>0.76200000000000001</c:v>
                </c:pt>
                <c:pt idx="32006">
                  <c:v>0.75600000000000001</c:v>
                </c:pt>
                <c:pt idx="32007">
                  <c:v>0.75800000000000001</c:v>
                </c:pt>
                <c:pt idx="32008">
                  <c:v>0.752</c:v>
                </c:pt>
                <c:pt idx="32009">
                  <c:v>0.75700000000000001</c:v>
                </c:pt>
                <c:pt idx="32010">
                  <c:v>0.80100000000000005</c:v>
                </c:pt>
                <c:pt idx="32011">
                  <c:v>0.76500000000000001</c:v>
                </c:pt>
                <c:pt idx="32012">
                  <c:v>0.80800000000000005</c:v>
                </c:pt>
                <c:pt idx="32013">
                  <c:v>0.79600000000000004</c:v>
                </c:pt>
                <c:pt idx="32014">
                  <c:v>0.80300000000000005</c:v>
                </c:pt>
                <c:pt idx="32015">
                  <c:v>0.79100000000000004</c:v>
                </c:pt>
                <c:pt idx="32016">
                  <c:v>0.79800000000000004</c:v>
                </c:pt>
                <c:pt idx="32017">
                  <c:v>0.75</c:v>
                </c:pt>
                <c:pt idx="32018">
                  <c:v>0.74</c:v>
                </c:pt>
                <c:pt idx="32019">
                  <c:v>0.753</c:v>
                </c:pt>
                <c:pt idx="32020">
                  <c:v>0.746</c:v>
                </c:pt>
                <c:pt idx="32021">
                  <c:v>0.74399999999999999</c:v>
                </c:pt>
                <c:pt idx="32022">
                  <c:v>0.77600000000000002</c:v>
                </c:pt>
                <c:pt idx="32023">
                  <c:v>0.76400000000000001</c:v>
                </c:pt>
                <c:pt idx="32024">
                  <c:v>0.76500000000000001</c:v>
                </c:pt>
                <c:pt idx="32025">
                  <c:v>1</c:v>
                </c:pt>
                <c:pt idx="32026">
                  <c:v>0.995</c:v>
                </c:pt>
                <c:pt idx="32027">
                  <c:v>0.96199999999999997</c:v>
                </c:pt>
                <c:pt idx="32028">
                  <c:v>0.96</c:v>
                </c:pt>
                <c:pt idx="32029">
                  <c:v>0.99</c:v>
                </c:pt>
                <c:pt idx="32030">
                  <c:v>0.94899999999999995</c:v>
                </c:pt>
                <c:pt idx="32031">
                  <c:v>0.99199999999999999</c:v>
                </c:pt>
                <c:pt idx="32032">
                  <c:v>0.94899999999999995</c:v>
                </c:pt>
                <c:pt idx="32033">
                  <c:v>0.92100000000000004</c:v>
                </c:pt>
                <c:pt idx="32034">
                  <c:v>0.88</c:v>
                </c:pt>
                <c:pt idx="32035">
                  <c:v>0.85399999999999998</c:v>
                </c:pt>
                <c:pt idx="32036">
                  <c:v>0.81299999999999994</c:v>
                </c:pt>
                <c:pt idx="32037">
                  <c:v>0.79</c:v>
                </c:pt>
                <c:pt idx="32038">
                  <c:v>0.76700000000000002</c:v>
                </c:pt>
                <c:pt idx="32039">
                  <c:v>0.76200000000000001</c:v>
                </c:pt>
                <c:pt idx="32040">
                  <c:v>0.76200000000000001</c:v>
                </c:pt>
                <c:pt idx="32041">
                  <c:v>0.75700000000000001</c:v>
                </c:pt>
                <c:pt idx="32042">
                  <c:v>0.75800000000000001</c:v>
                </c:pt>
                <c:pt idx="32043">
                  <c:v>0.80700000000000005</c:v>
                </c:pt>
                <c:pt idx="32044">
                  <c:v>0.77100000000000002</c:v>
                </c:pt>
                <c:pt idx="32045">
                  <c:v>0.86799999999999999</c:v>
                </c:pt>
                <c:pt idx="32046">
                  <c:v>0.86499999999999999</c:v>
                </c:pt>
                <c:pt idx="32047">
                  <c:v>0.98499999999999999</c:v>
                </c:pt>
                <c:pt idx="32048">
                  <c:v>0.96</c:v>
                </c:pt>
                <c:pt idx="32049">
                  <c:v>0.95099999999999996</c:v>
                </c:pt>
                <c:pt idx="32050">
                  <c:v>0.97899999999999998</c:v>
                </c:pt>
                <c:pt idx="32051">
                  <c:v>0.95599999999999996</c:v>
                </c:pt>
                <c:pt idx="32052">
                  <c:v>0.94599999999999995</c:v>
                </c:pt>
                <c:pt idx="32053">
                  <c:v>0.95199999999999996</c:v>
                </c:pt>
                <c:pt idx="32054">
                  <c:v>0.94</c:v>
                </c:pt>
                <c:pt idx="32055">
                  <c:v>0.98799999999999999</c:v>
                </c:pt>
                <c:pt idx="32056">
                  <c:v>0.93799999999999994</c:v>
                </c:pt>
                <c:pt idx="32057">
                  <c:v>0.91600000000000004</c:v>
                </c:pt>
                <c:pt idx="32058">
                  <c:v>0.871</c:v>
                </c:pt>
                <c:pt idx="32059">
                  <c:v>0.84799999999999998</c:v>
                </c:pt>
                <c:pt idx="32060">
                  <c:v>0.80700000000000005</c:v>
                </c:pt>
                <c:pt idx="32061">
                  <c:v>0.78200000000000003</c:v>
                </c:pt>
                <c:pt idx="32062">
                  <c:v>0.753</c:v>
                </c:pt>
                <c:pt idx="32063">
                  <c:v>0.75900000000000001</c:v>
                </c:pt>
                <c:pt idx="32064">
                  <c:v>0.749</c:v>
                </c:pt>
                <c:pt idx="32065">
                  <c:v>0.93799999999999994</c:v>
                </c:pt>
                <c:pt idx="32066">
                  <c:v>1</c:v>
                </c:pt>
                <c:pt idx="32067">
                  <c:v>0.98299999999999998</c:v>
                </c:pt>
                <c:pt idx="32068">
                  <c:v>0.95399999999999996</c:v>
                </c:pt>
                <c:pt idx="32069">
                  <c:v>0.995</c:v>
                </c:pt>
                <c:pt idx="32070">
                  <c:v>0.97499999999999998</c:v>
                </c:pt>
                <c:pt idx="32071">
                  <c:v>0.95</c:v>
                </c:pt>
                <c:pt idx="32072">
                  <c:v>0.98899999999999999</c:v>
                </c:pt>
                <c:pt idx="32073">
                  <c:v>0.94499999999999995</c:v>
                </c:pt>
                <c:pt idx="32074">
                  <c:v>0.98799999999999999</c:v>
                </c:pt>
                <c:pt idx="32075">
                  <c:v>0.96399999999999997</c:v>
                </c:pt>
                <c:pt idx="32076">
                  <c:v>0.91800000000000004</c:v>
                </c:pt>
                <c:pt idx="32077">
                  <c:v>0.89500000000000002</c:v>
                </c:pt>
                <c:pt idx="32078">
                  <c:v>0.85099999999999998</c:v>
                </c:pt>
                <c:pt idx="32079">
                  <c:v>0.83</c:v>
                </c:pt>
                <c:pt idx="32080">
                  <c:v>0.80300000000000005</c:v>
                </c:pt>
                <c:pt idx="32081">
                  <c:v>0.76700000000000002</c:v>
                </c:pt>
                <c:pt idx="32082">
                  <c:v>0.76</c:v>
                </c:pt>
                <c:pt idx="32083">
                  <c:v>0.754</c:v>
                </c:pt>
                <c:pt idx="32084">
                  <c:v>0.75600000000000001</c:v>
                </c:pt>
                <c:pt idx="32085">
                  <c:v>1.0069999999999999</c:v>
                </c:pt>
                <c:pt idx="32086">
                  <c:v>1.0009999999999999</c:v>
                </c:pt>
                <c:pt idx="32087">
                  <c:v>0.98299999999999998</c:v>
                </c:pt>
                <c:pt idx="32088">
                  <c:v>0.95399999999999996</c:v>
                </c:pt>
                <c:pt idx="32089">
                  <c:v>0.995</c:v>
                </c:pt>
                <c:pt idx="32090">
                  <c:v>0.97399999999999998</c:v>
                </c:pt>
                <c:pt idx="32091">
                  <c:v>0.94899999999999995</c:v>
                </c:pt>
                <c:pt idx="32092">
                  <c:v>0.98799999999999999</c:v>
                </c:pt>
                <c:pt idx="32093">
                  <c:v>0.97599999999999998</c:v>
                </c:pt>
                <c:pt idx="32094">
                  <c:v>0.93100000000000005</c:v>
                </c:pt>
                <c:pt idx="32095">
                  <c:v>0.90700000000000003</c:v>
                </c:pt>
                <c:pt idx="32096">
                  <c:v>0.86299999999999999</c:v>
                </c:pt>
                <c:pt idx="32097">
                  <c:v>0.84099999999999997</c:v>
                </c:pt>
                <c:pt idx="32098">
                  <c:v>0.79900000000000004</c:v>
                </c:pt>
                <c:pt idx="32099">
                  <c:v>0.77800000000000002</c:v>
                </c:pt>
                <c:pt idx="32100">
                  <c:v>0.76100000000000001</c:v>
                </c:pt>
                <c:pt idx="32101">
                  <c:v>0.754</c:v>
                </c:pt>
                <c:pt idx="32102">
                  <c:v>0.75600000000000001</c:v>
                </c:pt>
                <c:pt idx="32103">
                  <c:v>0.75</c:v>
                </c:pt>
                <c:pt idx="32104">
                  <c:v>0.751</c:v>
                </c:pt>
                <c:pt idx="32105">
                  <c:v>0.96099999999999997</c:v>
                </c:pt>
                <c:pt idx="32106">
                  <c:v>0.89900000000000002</c:v>
                </c:pt>
                <c:pt idx="32107">
                  <c:v>0.83199999999999996</c:v>
                </c:pt>
                <c:pt idx="32108">
                  <c:v>0.88900000000000001</c:v>
                </c:pt>
                <c:pt idx="32109">
                  <c:v>0.84</c:v>
                </c:pt>
                <c:pt idx="32110">
                  <c:v>0.78200000000000003</c:v>
                </c:pt>
                <c:pt idx="32111">
                  <c:v>0.82699999999999996</c:v>
                </c:pt>
                <c:pt idx="32112">
                  <c:v>0.78400000000000003</c:v>
                </c:pt>
                <c:pt idx="32113">
                  <c:v>0.78400000000000003</c:v>
                </c:pt>
                <c:pt idx="32114">
                  <c:v>0.753</c:v>
                </c:pt>
                <c:pt idx="32115">
                  <c:v>0.75800000000000001</c:v>
                </c:pt>
                <c:pt idx="32116">
                  <c:v>0.748</c:v>
                </c:pt>
                <c:pt idx="32117">
                  <c:v>0.754</c:v>
                </c:pt>
                <c:pt idx="32118">
                  <c:v>0.74399999999999999</c:v>
                </c:pt>
                <c:pt idx="32119">
                  <c:v>0.749</c:v>
                </c:pt>
                <c:pt idx="32120">
                  <c:v>0.754</c:v>
                </c:pt>
                <c:pt idx="32121">
                  <c:v>0.76200000000000001</c:v>
                </c:pt>
                <c:pt idx="32122">
                  <c:v>0.749</c:v>
                </c:pt>
                <c:pt idx="32123">
                  <c:v>0.75700000000000001</c:v>
                </c:pt>
                <c:pt idx="32124">
                  <c:v>0.745</c:v>
                </c:pt>
                <c:pt idx="32125">
                  <c:v>0.96</c:v>
                </c:pt>
                <c:pt idx="32126">
                  <c:v>0.95599999999999996</c:v>
                </c:pt>
                <c:pt idx="32127">
                  <c:v>0.95099999999999996</c:v>
                </c:pt>
                <c:pt idx="32128">
                  <c:v>0.96799999999999997</c:v>
                </c:pt>
                <c:pt idx="32129">
                  <c:v>0.96</c:v>
                </c:pt>
                <c:pt idx="32130">
                  <c:v>0.97699999999999998</c:v>
                </c:pt>
                <c:pt idx="32131">
                  <c:v>0.95899999999999996</c:v>
                </c:pt>
                <c:pt idx="32132">
                  <c:v>0.88900000000000001</c:v>
                </c:pt>
                <c:pt idx="32133">
                  <c:v>0.84599999999999997</c:v>
                </c:pt>
                <c:pt idx="32134">
                  <c:v>0.82299999999999995</c:v>
                </c:pt>
                <c:pt idx="32135">
                  <c:v>0.76600000000000001</c:v>
                </c:pt>
                <c:pt idx="32136">
                  <c:v>0.76200000000000001</c:v>
                </c:pt>
                <c:pt idx="32137">
                  <c:v>0.86299999999999999</c:v>
                </c:pt>
                <c:pt idx="32138">
                  <c:v>0.86</c:v>
                </c:pt>
                <c:pt idx="32139">
                  <c:v>0.94699999999999995</c:v>
                </c:pt>
                <c:pt idx="32140">
                  <c:v>0.98199999999999998</c:v>
                </c:pt>
                <c:pt idx="32141">
                  <c:v>0.95</c:v>
                </c:pt>
                <c:pt idx="32142">
                  <c:v>0.94299999999999995</c:v>
                </c:pt>
                <c:pt idx="32143">
                  <c:v>0.94699999999999995</c:v>
                </c:pt>
                <c:pt idx="32144">
                  <c:v>0.94299999999999995</c:v>
                </c:pt>
                <c:pt idx="32145">
                  <c:v>0.96099999999999997</c:v>
                </c:pt>
                <c:pt idx="32146">
                  <c:v>0.93799999999999994</c:v>
                </c:pt>
                <c:pt idx="32147">
                  <c:v>0.86799999999999999</c:v>
                </c:pt>
                <c:pt idx="32148">
                  <c:v>0.80200000000000005</c:v>
                </c:pt>
                <c:pt idx="32149">
                  <c:v>0.93899999999999995</c:v>
                </c:pt>
                <c:pt idx="32150">
                  <c:v>1.0009999999999999</c:v>
                </c:pt>
                <c:pt idx="32151">
                  <c:v>0.996</c:v>
                </c:pt>
                <c:pt idx="32152">
                  <c:v>0.98</c:v>
                </c:pt>
                <c:pt idx="32153">
                  <c:v>0.95099999999999996</c:v>
                </c:pt>
                <c:pt idx="32154">
                  <c:v>0.99099999999999999</c:v>
                </c:pt>
                <c:pt idx="32155">
                  <c:v>0.94599999999999995</c:v>
                </c:pt>
                <c:pt idx="32156">
                  <c:v>0.97199999999999998</c:v>
                </c:pt>
                <c:pt idx="32157">
                  <c:v>0.92700000000000005</c:v>
                </c:pt>
                <c:pt idx="32158">
                  <c:v>0.90300000000000002</c:v>
                </c:pt>
                <c:pt idx="32159">
                  <c:v>0.83599999999999997</c:v>
                </c:pt>
                <c:pt idx="32160">
                  <c:v>0.77300000000000002</c:v>
                </c:pt>
                <c:pt idx="32161">
                  <c:v>1.008</c:v>
                </c:pt>
                <c:pt idx="32162">
                  <c:v>1.002</c:v>
                </c:pt>
                <c:pt idx="32163">
                  <c:v>0.996</c:v>
                </c:pt>
                <c:pt idx="32164">
                  <c:v>0.97799999999999998</c:v>
                </c:pt>
                <c:pt idx="32165">
                  <c:v>0.94899999999999995</c:v>
                </c:pt>
                <c:pt idx="32166">
                  <c:v>0.99299999999999999</c:v>
                </c:pt>
                <c:pt idx="32167">
                  <c:v>0.96199999999999997</c:v>
                </c:pt>
                <c:pt idx="32168">
                  <c:v>0.89200000000000002</c:v>
                </c:pt>
                <c:pt idx="32169">
                  <c:v>0.85299999999999998</c:v>
                </c:pt>
                <c:pt idx="32170">
                  <c:v>0.82499999999999996</c:v>
                </c:pt>
                <c:pt idx="32171">
                  <c:v>0.76700000000000002</c:v>
                </c:pt>
                <c:pt idx="32172">
                  <c:v>0.755</c:v>
                </c:pt>
                <c:pt idx="32173">
                  <c:v>0.92100000000000004</c:v>
                </c:pt>
                <c:pt idx="32174">
                  <c:v>0.86199999999999999</c:v>
                </c:pt>
                <c:pt idx="32175">
                  <c:v>0.80500000000000005</c:v>
                </c:pt>
                <c:pt idx="32176">
                  <c:v>0.754</c:v>
                </c:pt>
                <c:pt idx="32177">
                  <c:v>0.79</c:v>
                </c:pt>
                <c:pt idx="32178">
                  <c:v>0.76800000000000002</c:v>
                </c:pt>
                <c:pt idx="32179">
                  <c:v>0.75900000000000001</c:v>
                </c:pt>
                <c:pt idx="32180">
                  <c:v>0.755</c:v>
                </c:pt>
                <c:pt idx="32181">
                  <c:v>0.745</c:v>
                </c:pt>
                <c:pt idx="32182">
                  <c:v>0.751</c:v>
                </c:pt>
                <c:pt idx="32183">
                  <c:v>0.76300000000000001</c:v>
                </c:pt>
                <c:pt idx="32184">
                  <c:v>0.75800000000000001</c:v>
                </c:pt>
                <c:pt idx="32185">
                  <c:v>0.55200000000000005</c:v>
                </c:pt>
                <c:pt idx="32186">
                  <c:v>0.58399999999999996</c:v>
                </c:pt>
                <c:pt idx="32187">
                  <c:v>0.56100000000000005</c:v>
                </c:pt>
                <c:pt idx="32188">
                  <c:v>0.54</c:v>
                </c:pt>
                <c:pt idx="32189">
                  <c:v>0.53</c:v>
                </c:pt>
                <c:pt idx="32190">
                  <c:v>0.52</c:v>
                </c:pt>
                <c:pt idx="32191">
                  <c:v>0.53600000000000003</c:v>
                </c:pt>
                <c:pt idx="32192">
                  <c:v>0.56699999999999995</c:v>
                </c:pt>
                <c:pt idx="32193">
                  <c:v>0.59199999999999997</c:v>
                </c:pt>
                <c:pt idx="32194">
                  <c:v>0.57999999999999996</c:v>
                </c:pt>
                <c:pt idx="32195">
                  <c:v>0.56899999999999995</c:v>
                </c:pt>
                <c:pt idx="32196">
                  <c:v>0.55700000000000005</c:v>
                </c:pt>
                <c:pt idx="32197">
                  <c:v>0.54700000000000004</c:v>
                </c:pt>
                <c:pt idx="32198">
                  <c:v>0.53600000000000003</c:v>
                </c:pt>
                <c:pt idx="32199">
                  <c:v>0.52600000000000002</c:v>
                </c:pt>
                <c:pt idx="32200">
                  <c:v>0.51600000000000001</c:v>
                </c:pt>
                <c:pt idx="32201">
                  <c:v>0.50700000000000001</c:v>
                </c:pt>
                <c:pt idx="32202">
                  <c:v>0.57099999999999995</c:v>
                </c:pt>
                <c:pt idx="32203">
                  <c:v>0.55000000000000004</c:v>
                </c:pt>
                <c:pt idx="32204">
                  <c:v>0.58299999999999996</c:v>
                </c:pt>
                <c:pt idx="32205">
                  <c:v>0.58799999999999997</c:v>
                </c:pt>
                <c:pt idx="32206">
                  <c:v>0.57599999999999996</c:v>
                </c:pt>
                <c:pt idx="32207">
                  <c:v>0.56499999999999995</c:v>
                </c:pt>
                <c:pt idx="32208">
                  <c:v>0.55400000000000005</c:v>
                </c:pt>
                <c:pt idx="32209">
                  <c:v>0.54300000000000004</c:v>
                </c:pt>
                <c:pt idx="32210">
                  <c:v>0.53300000000000003</c:v>
                </c:pt>
                <c:pt idx="32211">
                  <c:v>0.52300000000000002</c:v>
                </c:pt>
                <c:pt idx="32212">
                  <c:v>0.51300000000000001</c:v>
                </c:pt>
                <c:pt idx="32213">
                  <c:v>0.503</c:v>
                </c:pt>
                <c:pt idx="32214">
                  <c:v>0.49399999999999999</c:v>
                </c:pt>
                <c:pt idx="32215">
                  <c:v>0.56200000000000006</c:v>
                </c:pt>
                <c:pt idx="32216">
                  <c:v>0.56899999999999995</c:v>
                </c:pt>
                <c:pt idx="32217">
                  <c:v>0.59599999999999997</c:v>
                </c:pt>
                <c:pt idx="32218">
                  <c:v>0.58399999999999996</c:v>
                </c:pt>
                <c:pt idx="32219">
                  <c:v>0.57299999999999995</c:v>
                </c:pt>
                <c:pt idx="32220">
                  <c:v>0.56100000000000005</c:v>
                </c:pt>
                <c:pt idx="32221">
                  <c:v>0.55000000000000004</c:v>
                </c:pt>
                <c:pt idx="32222">
                  <c:v>0.53900000000000003</c:v>
                </c:pt>
                <c:pt idx="32223">
                  <c:v>0.52900000000000003</c:v>
                </c:pt>
                <c:pt idx="32224">
                  <c:v>0.51900000000000002</c:v>
                </c:pt>
                <c:pt idx="32225">
                  <c:v>0.51</c:v>
                </c:pt>
                <c:pt idx="32226">
                  <c:v>0.5</c:v>
                </c:pt>
                <c:pt idx="32227">
                  <c:v>0.49099999999999999</c:v>
                </c:pt>
                <c:pt idx="32228">
                  <c:v>0.48199999999999998</c:v>
                </c:pt>
                <c:pt idx="32229">
                  <c:v>0.58099999999999996</c:v>
                </c:pt>
                <c:pt idx="32230">
                  <c:v>0.59199999999999997</c:v>
                </c:pt>
                <c:pt idx="32231">
                  <c:v>0.48799999999999999</c:v>
                </c:pt>
                <c:pt idx="32232">
                  <c:v>0.47899999999999998</c:v>
                </c:pt>
                <c:pt idx="32233">
                  <c:v>0.56200000000000006</c:v>
                </c:pt>
                <c:pt idx="32234">
                  <c:v>0.59599999999999997</c:v>
                </c:pt>
                <c:pt idx="32235">
                  <c:v>0.56699999999999995</c:v>
                </c:pt>
                <c:pt idx="32236">
                  <c:v>0.54500000000000004</c:v>
                </c:pt>
                <c:pt idx="32237">
                  <c:v>0.53400000000000003</c:v>
                </c:pt>
                <c:pt idx="32238">
                  <c:v>0.52400000000000002</c:v>
                </c:pt>
                <c:pt idx="32239">
                  <c:v>0.55500000000000005</c:v>
                </c:pt>
                <c:pt idx="32240">
                  <c:v>0.58099999999999996</c:v>
                </c:pt>
                <c:pt idx="32241">
                  <c:v>0.60399999999999998</c:v>
                </c:pt>
                <c:pt idx="32242">
                  <c:v>0.58699999999999997</c:v>
                </c:pt>
                <c:pt idx="32243">
                  <c:v>0.57499999999999996</c:v>
                </c:pt>
                <c:pt idx="32244">
                  <c:v>0.56299999999999994</c:v>
                </c:pt>
                <c:pt idx="32245">
                  <c:v>0.55200000000000005</c:v>
                </c:pt>
                <c:pt idx="32246">
                  <c:v>0.54100000000000004</c:v>
                </c:pt>
                <c:pt idx="32247">
                  <c:v>0.53100000000000003</c:v>
                </c:pt>
                <c:pt idx="32248">
                  <c:v>0.52100000000000002</c:v>
                </c:pt>
                <c:pt idx="32249">
                  <c:v>0.51100000000000001</c:v>
                </c:pt>
                <c:pt idx="32250">
                  <c:v>0.59799999999999998</c:v>
                </c:pt>
                <c:pt idx="32251">
                  <c:v>0.56699999999999995</c:v>
                </c:pt>
                <c:pt idx="32252">
                  <c:v>0.59799999999999998</c:v>
                </c:pt>
                <c:pt idx="32253">
                  <c:v>0.59699999999999998</c:v>
                </c:pt>
                <c:pt idx="32254">
                  <c:v>0.58299999999999996</c:v>
                </c:pt>
                <c:pt idx="32255">
                  <c:v>0.57099999999999995</c:v>
                </c:pt>
                <c:pt idx="32256">
                  <c:v>0.56000000000000005</c:v>
                </c:pt>
                <c:pt idx="32257">
                  <c:v>0.54800000000000004</c:v>
                </c:pt>
                <c:pt idx="32258">
                  <c:v>0.53700000000000003</c:v>
                </c:pt>
                <c:pt idx="32259">
                  <c:v>0.52700000000000002</c:v>
                </c:pt>
                <c:pt idx="32260">
                  <c:v>0.51700000000000002</c:v>
                </c:pt>
                <c:pt idx="32261">
                  <c:v>0.50700000000000001</c:v>
                </c:pt>
                <c:pt idx="32262">
                  <c:v>0.498</c:v>
                </c:pt>
                <c:pt idx="32263">
                  <c:v>0.59099999999999997</c:v>
                </c:pt>
                <c:pt idx="32264">
                  <c:v>0.58199999999999996</c:v>
                </c:pt>
                <c:pt idx="32265">
                  <c:v>0.61099999999999999</c:v>
                </c:pt>
                <c:pt idx="32266">
                  <c:v>0.59199999999999997</c:v>
                </c:pt>
                <c:pt idx="32267">
                  <c:v>0.57899999999999996</c:v>
                </c:pt>
                <c:pt idx="32268">
                  <c:v>0.56699999999999995</c:v>
                </c:pt>
                <c:pt idx="32269">
                  <c:v>0.55600000000000005</c:v>
                </c:pt>
                <c:pt idx="32270">
                  <c:v>0.54500000000000004</c:v>
                </c:pt>
                <c:pt idx="32271">
                  <c:v>0.53400000000000003</c:v>
                </c:pt>
                <c:pt idx="32272">
                  <c:v>0.52400000000000002</c:v>
                </c:pt>
                <c:pt idx="32273">
                  <c:v>0.51400000000000001</c:v>
                </c:pt>
                <c:pt idx="32274">
                  <c:v>0.504</c:v>
                </c:pt>
                <c:pt idx="32275">
                  <c:v>0.495</c:v>
                </c:pt>
                <c:pt idx="32276">
                  <c:v>0.48499999999999999</c:v>
                </c:pt>
                <c:pt idx="32277">
                  <c:v>0.59399999999999997</c:v>
                </c:pt>
                <c:pt idx="32278">
                  <c:v>0.60199999999999998</c:v>
                </c:pt>
                <c:pt idx="32279">
                  <c:v>0.49099999999999999</c:v>
                </c:pt>
                <c:pt idx="32280">
                  <c:v>0.48199999999999998</c:v>
                </c:pt>
                <c:pt idx="32281">
                  <c:v>0.57299999999999995</c:v>
                </c:pt>
                <c:pt idx="32282">
                  <c:v>0.60499999999999998</c:v>
                </c:pt>
                <c:pt idx="32283">
                  <c:v>0.57099999999999995</c:v>
                </c:pt>
                <c:pt idx="32284">
                  <c:v>0.54800000000000004</c:v>
                </c:pt>
                <c:pt idx="32285">
                  <c:v>0.53800000000000003</c:v>
                </c:pt>
                <c:pt idx="32286">
                  <c:v>0.52700000000000002</c:v>
                </c:pt>
                <c:pt idx="32287">
                  <c:v>0.56100000000000005</c:v>
                </c:pt>
                <c:pt idx="32288">
                  <c:v>0.59</c:v>
                </c:pt>
                <c:pt idx="32289">
                  <c:v>0.61199999999999999</c:v>
                </c:pt>
                <c:pt idx="32290">
                  <c:v>0.59199999999999997</c:v>
                </c:pt>
                <c:pt idx="32291">
                  <c:v>0.57999999999999996</c:v>
                </c:pt>
                <c:pt idx="32292">
                  <c:v>0.56799999999999995</c:v>
                </c:pt>
                <c:pt idx="32293">
                  <c:v>0.55600000000000005</c:v>
                </c:pt>
                <c:pt idx="32294">
                  <c:v>0.54500000000000004</c:v>
                </c:pt>
                <c:pt idx="32295">
                  <c:v>0.53400000000000003</c:v>
                </c:pt>
                <c:pt idx="32296">
                  <c:v>0.52400000000000002</c:v>
                </c:pt>
                <c:pt idx="32297">
                  <c:v>0.51400000000000001</c:v>
                </c:pt>
                <c:pt idx="32298">
                  <c:v>0.60899999999999999</c:v>
                </c:pt>
                <c:pt idx="32299">
                  <c:v>0.57499999999999996</c:v>
                </c:pt>
                <c:pt idx="32300">
                  <c:v>0.60499999999999998</c:v>
                </c:pt>
                <c:pt idx="32301">
                  <c:v>0.60499999999999998</c:v>
                </c:pt>
                <c:pt idx="32302">
                  <c:v>0.58799999999999997</c:v>
                </c:pt>
                <c:pt idx="32303">
                  <c:v>0.57599999999999996</c:v>
                </c:pt>
                <c:pt idx="32304">
                  <c:v>0.56399999999999995</c:v>
                </c:pt>
                <c:pt idx="32305">
                  <c:v>0.55200000000000005</c:v>
                </c:pt>
                <c:pt idx="32306">
                  <c:v>0.54100000000000004</c:v>
                </c:pt>
                <c:pt idx="32307">
                  <c:v>0.53</c:v>
                </c:pt>
                <c:pt idx="32308">
                  <c:v>0.52</c:v>
                </c:pt>
                <c:pt idx="32309">
                  <c:v>0.51</c:v>
                </c:pt>
                <c:pt idx="32310">
                  <c:v>0.5</c:v>
                </c:pt>
                <c:pt idx="32311">
                  <c:v>0.59399999999999997</c:v>
                </c:pt>
                <c:pt idx="32312">
                  <c:v>0.58799999999999997</c:v>
                </c:pt>
                <c:pt idx="32313">
                  <c:v>0.61599999999999999</c:v>
                </c:pt>
                <c:pt idx="32314">
                  <c:v>0.59699999999999998</c:v>
                </c:pt>
                <c:pt idx="32315">
                  <c:v>0.58399999999999996</c:v>
                </c:pt>
                <c:pt idx="32316">
                  <c:v>0.57199999999999995</c:v>
                </c:pt>
                <c:pt idx="32317">
                  <c:v>0.56000000000000005</c:v>
                </c:pt>
                <c:pt idx="32318">
                  <c:v>0.54900000000000004</c:v>
                </c:pt>
                <c:pt idx="32319">
                  <c:v>0.53800000000000003</c:v>
                </c:pt>
                <c:pt idx="32320">
                  <c:v>0.52700000000000002</c:v>
                </c:pt>
                <c:pt idx="32321">
                  <c:v>0.51700000000000002</c:v>
                </c:pt>
                <c:pt idx="32322">
                  <c:v>0.50700000000000001</c:v>
                </c:pt>
                <c:pt idx="32323">
                  <c:v>0.497</c:v>
                </c:pt>
                <c:pt idx="32324">
                  <c:v>0.48799999999999999</c:v>
                </c:pt>
                <c:pt idx="32325">
                  <c:v>0.59899999999999998</c:v>
                </c:pt>
                <c:pt idx="32326">
                  <c:v>0.60499999999999998</c:v>
                </c:pt>
                <c:pt idx="32327">
                  <c:v>0.49399999999999999</c:v>
                </c:pt>
                <c:pt idx="32328">
                  <c:v>0.48499999999999999</c:v>
                </c:pt>
                <c:pt idx="32329">
                  <c:v>0.60499999999999998</c:v>
                </c:pt>
                <c:pt idx="32330">
                  <c:v>0.63700000000000001</c:v>
                </c:pt>
                <c:pt idx="32331">
                  <c:v>0.59399999999999997</c:v>
                </c:pt>
                <c:pt idx="32332">
                  <c:v>0.56899999999999995</c:v>
                </c:pt>
                <c:pt idx="32333">
                  <c:v>0.55700000000000005</c:v>
                </c:pt>
                <c:pt idx="32334">
                  <c:v>0.54500000000000004</c:v>
                </c:pt>
                <c:pt idx="32335">
                  <c:v>0.60399999999999998</c:v>
                </c:pt>
                <c:pt idx="32336">
                  <c:v>0.62</c:v>
                </c:pt>
                <c:pt idx="32337">
                  <c:v>0.64</c:v>
                </c:pt>
                <c:pt idx="32338">
                  <c:v>0.61699999999999999</c:v>
                </c:pt>
                <c:pt idx="32339">
                  <c:v>0.60299999999999998</c:v>
                </c:pt>
                <c:pt idx="32340">
                  <c:v>0.59</c:v>
                </c:pt>
                <c:pt idx="32341">
                  <c:v>0.57699999999999996</c:v>
                </c:pt>
                <c:pt idx="32342">
                  <c:v>0.56499999999999995</c:v>
                </c:pt>
                <c:pt idx="32343">
                  <c:v>0.55300000000000005</c:v>
                </c:pt>
                <c:pt idx="32344">
                  <c:v>0.54200000000000004</c:v>
                </c:pt>
                <c:pt idx="32345">
                  <c:v>0.53</c:v>
                </c:pt>
                <c:pt idx="32346">
                  <c:v>0.62</c:v>
                </c:pt>
                <c:pt idx="32347">
                  <c:v>0.60799999999999998</c:v>
                </c:pt>
                <c:pt idx="32348">
                  <c:v>0.63</c:v>
                </c:pt>
                <c:pt idx="32349">
                  <c:v>0.629</c:v>
                </c:pt>
                <c:pt idx="32350">
                  <c:v>0.61199999999999999</c:v>
                </c:pt>
                <c:pt idx="32351">
                  <c:v>0.59899999999999998</c:v>
                </c:pt>
                <c:pt idx="32352">
                  <c:v>0.58599999999999997</c:v>
                </c:pt>
                <c:pt idx="32353">
                  <c:v>0.57399999999999995</c:v>
                </c:pt>
                <c:pt idx="32354">
                  <c:v>0.56100000000000005</c:v>
                </c:pt>
                <c:pt idx="32355">
                  <c:v>0.54900000000000004</c:v>
                </c:pt>
                <c:pt idx="32356">
                  <c:v>0.53800000000000003</c:v>
                </c:pt>
                <c:pt idx="32357">
                  <c:v>0.52700000000000002</c:v>
                </c:pt>
                <c:pt idx="32358">
                  <c:v>0.51600000000000001</c:v>
                </c:pt>
                <c:pt idx="32359">
                  <c:v>0.60099999999999998</c:v>
                </c:pt>
                <c:pt idx="32360">
                  <c:v>0.61199999999999999</c:v>
                </c:pt>
                <c:pt idx="32361">
                  <c:v>0.63600000000000001</c:v>
                </c:pt>
                <c:pt idx="32362">
                  <c:v>0.622</c:v>
                </c:pt>
                <c:pt idx="32363">
                  <c:v>0.60799999999999998</c:v>
                </c:pt>
                <c:pt idx="32364">
                  <c:v>0.59499999999999997</c:v>
                </c:pt>
                <c:pt idx="32365">
                  <c:v>0.58199999999999996</c:v>
                </c:pt>
                <c:pt idx="32366">
                  <c:v>0.56999999999999995</c:v>
                </c:pt>
                <c:pt idx="32367">
                  <c:v>0.55700000000000005</c:v>
                </c:pt>
                <c:pt idx="32368">
                  <c:v>0.54500000000000004</c:v>
                </c:pt>
                <c:pt idx="32369">
                  <c:v>0.53400000000000003</c:v>
                </c:pt>
                <c:pt idx="32370">
                  <c:v>0.52300000000000002</c:v>
                </c:pt>
                <c:pt idx="32371">
                  <c:v>0.51300000000000001</c:v>
                </c:pt>
                <c:pt idx="32372">
                  <c:v>0.502</c:v>
                </c:pt>
                <c:pt idx="32373">
                  <c:v>0.61799999999999999</c:v>
                </c:pt>
                <c:pt idx="32374">
                  <c:v>0.63</c:v>
                </c:pt>
                <c:pt idx="32375">
                  <c:v>0.50900000000000001</c:v>
                </c:pt>
                <c:pt idx="32376">
                  <c:v>0.499</c:v>
                </c:pt>
                <c:pt idx="32377">
                  <c:v>0.58599999999999997</c:v>
                </c:pt>
                <c:pt idx="32378">
                  <c:v>0.61899999999999999</c:v>
                </c:pt>
                <c:pt idx="32379">
                  <c:v>0.59399999999999997</c:v>
                </c:pt>
                <c:pt idx="32380">
                  <c:v>0.56899999999999995</c:v>
                </c:pt>
                <c:pt idx="32381">
                  <c:v>0.55700000000000005</c:v>
                </c:pt>
                <c:pt idx="32382">
                  <c:v>0.54600000000000004</c:v>
                </c:pt>
                <c:pt idx="32383">
                  <c:v>0.59199999999999997</c:v>
                </c:pt>
                <c:pt idx="32384">
                  <c:v>0.6</c:v>
                </c:pt>
                <c:pt idx="32385">
                  <c:v>0.627</c:v>
                </c:pt>
                <c:pt idx="32386">
                  <c:v>0.61499999999999999</c:v>
                </c:pt>
                <c:pt idx="32387">
                  <c:v>0.60199999999999998</c:v>
                </c:pt>
                <c:pt idx="32388">
                  <c:v>0.59</c:v>
                </c:pt>
                <c:pt idx="32389">
                  <c:v>0.57799999999999996</c:v>
                </c:pt>
                <c:pt idx="32390">
                  <c:v>0.56499999999999995</c:v>
                </c:pt>
                <c:pt idx="32391">
                  <c:v>0.55400000000000005</c:v>
                </c:pt>
                <c:pt idx="32392">
                  <c:v>0.54200000000000004</c:v>
                </c:pt>
                <c:pt idx="32393">
                  <c:v>0.53100000000000003</c:v>
                </c:pt>
                <c:pt idx="32394">
                  <c:v>0.59899999999999998</c:v>
                </c:pt>
                <c:pt idx="32395">
                  <c:v>0.58899999999999997</c:v>
                </c:pt>
                <c:pt idx="32396">
                  <c:v>0.61499999999999999</c:v>
                </c:pt>
                <c:pt idx="32397">
                  <c:v>0.622</c:v>
                </c:pt>
                <c:pt idx="32398">
                  <c:v>0.61</c:v>
                </c:pt>
                <c:pt idx="32399">
                  <c:v>0.59799999999999998</c:v>
                </c:pt>
                <c:pt idx="32400">
                  <c:v>0.58599999999999997</c:v>
                </c:pt>
                <c:pt idx="32401">
                  <c:v>0.57399999999999995</c:v>
                </c:pt>
                <c:pt idx="32402">
                  <c:v>0.56100000000000005</c:v>
                </c:pt>
                <c:pt idx="32403">
                  <c:v>0.55000000000000004</c:v>
                </c:pt>
                <c:pt idx="32404">
                  <c:v>0.53800000000000003</c:v>
                </c:pt>
                <c:pt idx="32405">
                  <c:v>0.52700000000000002</c:v>
                </c:pt>
                <c:pt idx="32406">
                  <c:v>0.51600000000000001</c:v>
                </c:pt>
                <c:pt idx="32407">
                  <c:v>0.59499999999999997</c:v>
                </c:pt>
                <c:pt idx="32408">
                  <c:v>0.60099999999999998</c:v>
                </c:pt>
                <c:pt idx="32409">
                  <c:v>0.63</c:v>
                </c:pt>
                <c:pt idx="32410">
                  <c:v>0.61799999999999999</c:v>
                </c:pt>
                <c:pt idx="32411">
                  <c:v>0.60599999999999998</c:v>
                </c:pt>
                <c:pt idx="32412">
                  <c:v>0.59399999999999997</c:v>
                </c:pt>
                <c:pt idx="32413">
                  <c:v>0.58299999999999996</c:v>
                </c:pt>
                <c:pt idx="32414">
                  <c:v>0.56999999999999995</c:v>
                </c:pt>
                <c:pt idx="32415">
                  <c:v>0.55800000000000005</c:v>
                </c:pt>
                <c:pt idx="32416">
                  <c:v>0.54600000000000004</c:v>
                </c:pt>
                <c:pt idx="32417">
                  <c:v>0.53400000000000003</c:v>
                </c:pt>
                <c:pt idx="32418">
                  <c:v>0.52300000000000002</c:v>
                </c:pt>
                <c:pt idx="32419">
                  <c:v>0.51300000000000001</c:v>
                </c:pt>
                <c:pt idx="32420">
                  <c:v>0.502</c:v>
                </c:pt>
                <c:pt idx="32421">
                  <c:v>0.65400000000000003</c:v>
                </c:pt>
                <c:pt idx="32422">
                  <c:v>0.626</c:v>
                </c:pt>
                <c:pt idx="32423">
                  <c:v>0.50900000000000001</c:v>
                </c:pt>
                <c:pt idx="32424">
                  <c:v>0.499</c:v>
                </c:pt>
                <c:pt idx="32425">
                  <c:v>0.55200000000000005</c:v>
                </c:pt>
                <c:pt idx="32426">
                  <c:v>0.58399999999999996</c:v>
                </c:pt>
                <c:pt idx="32427">
                  <c:v>0.56100000000000005</c:v>
                </c:pt>
                <c:pt idx="32428">
                  <c:v>0.54</c:v>
                </c:pt>
                <c:pt idx="32429">
                  <c:v>0.53</c:v>
                </c:pt>
                <c:pt idx="32430">
                  <c:v>0.52</c:v>
                </c:pt>
                <c:pt idx="32431">
                  <c:v>0.53600000000000003</c:v>
                </c:pt>
                <c:pt idx="32432">
                  <c:v>0.56699999999999995</c:v>
                </c:pt>
                <c:pt idx="32433">
                  <c:v>0.59199999999999997</c:v>
                </c:pt>
                <c:pt idx="32434">
                  <c:v>0.57999999999999996</c:v>
                </c:pt>
                <c:pt idx="32435">
                  <c:v>0.56899999999999995</c:v>
                </c:pt>
                <c:pt idx="32436">
                  <c:v>0.55700000000000005</c:v>
                </c:pt>
                <c:pt idx="32437">
                  <c:v>0.54700000000000004</c:v>
                </c:pt>
                <c:pt idx="32438">
                  <c:v>0.53600000000000003</c:v>
                </c:pt>
                <c:pt idx="32439">
                  <c:v>0.52600000000000002</c:v>
                </c:pt>
                <c:pt idx="32440">
                  <c:v>0.51600000000000001</c:v>
                </c:pt>
                <c:pt idx="32441">
                  <c:v>0.50700000000000001</c:v>
                </c:pt>
                <c:pt idx="32442">
                  <c:v>0.57099999999999995</c:v>
                </c:pt>
                <c:pt idx="32443">
                  <c:v>0.55000000000000004</c:v>
                </c:pt>
                <c:pt idx="32444">
                  <c:v>0.58299999999999996</c:v>
                </c:pt>
                <c:pt idx="32445">
                  <c:v>0.58799999999999997</c:v>
                </c:pt>
                <c:pt idx="32446">
                  <c:v>0.57599999999999996</c:v>
                </c:pt>
                <c:pt idx="32447">
                  <c:v>0.56499999999999995</c:v>
                </c:pt>
                <c:pt idx="32448">
                  <c:v>0.55400000000000005</c:v>
                </c:pt>
                <c:pt idx="32449">
                  <c:v>0.54300000000000004</c:v>
                </c:pt>
                <c:pt idx="32450">
                  <c:v>0.53300000000000003</c:v>
                </c:pt>
                <c:pt idx="32451">
                  <c:v>0.52300000000000002</c:v>
                </c:pt>
                <c:pt idx="32452">
                  <c:v>0.51300000000000001</c:v>
                </c:pt>
                <c:pt idx="32453">
                  <c:v>0.503</c:v>
                </c:pt>
                <c:pt idx="32454">
                  <c:v>0.49399999999999999</c:v>
                </c:pt>
                <c:pt idx="32455">
                  <c:v>0.56200000000000006</c:v>
                </c:pt>
                <c:pt idx="32456">
                  <c:v>0.56899999999999995</c:v>
                </c:pt>
                <c:pt idx="32457">
                  <c:v>0.59599999999999997</c:v>
                </c:pt>
                <c:pt idx="32458">
                  <c:v>0.58399999999999996</c:v>
                </c:pt>
                <c:pt idx="32459">
                  <c:v>0.57299999999999995</c:v>
                </c:pt>
                <c:pt idx="32460">
                  <c:v>0.56100000000000005</c:v>
                </c:pt>
                <c:pt idx="32461">
                  <c:v>0.55000000000000004</c:v>
                </c:pt>
                <c:pt idx="32462">
                  <c:v>0.53900000000000003</c:v>
                </c:pt>
                <c:pt idx="32463">
                  <c:v>0.52900000000000003</c:v>
                </c:pt>
                <c:pt idx="32464">
                  <c:v>0.51900000000000002</c:v>
                </c:pt>
                <c:pt idx="32465">
                  <c:v>0.51</c:v>
                </c:pt>
                <c:pt idx="32466">
                  <c:v>0.5</c:v>
                </c:pt>
                <c:pt idx="32467">
                  <c:v>0.49099999999999999</c:v>
                </c:pt>
                <c:pt idx="32468">
                  <c:v>0.48199999999999998</c:v>
                </c:pt>
                <c:pt idx="32469">
                  <c:v>0.58099999999999996</c:v>
                </c:pt>
                <c:pt idx="32470">
                  <c:v>0.59199999999999997</c:v>
                </c:pt>
                <c:pt idx="32471">
                  <c:v>0.48799999999999999</c:v>
                </c:pt>
                <c:pt idx="32472">
                  <c:v>0.47899999999999998</c:v>
                </c:pt>
                <c:pt idx="32473">
                  <c:v>0.56200000000000006</c:v>
                </c:pt>
                <c:pt idx="32474">
                  <c:v>0.59599999999999997</c:v>
                </c:pt>
                <c:pt idx="32475">
                  <c:v>0.56699999999999995</c:v>
                </c:pt>
                <c:pt idx="32476">
                  <c:v>0.54500000000000004</c:v>
                </c:pt>
                <c:pt idx="32477">
                  <c:v>0.53400000000000003</c:v>
                </c:pt>
                <c:pt idx="32478">
                  <c:v>0.52400000000000002</c:v>
                </c:pt>
                <c:pt idx="32479">
                  <c:v>0.55500000000000005</c:v>
                </c:pt>
                <c:pt idx="32480">
                  <c:v>0.58099999999999996</c:v>
                </c:pt>
                <c:pt idx="32481">
                  <c:v>0.60399999999999998</c:v>
                </c:pt>
                <c:pt idx="32482">
                  <c:v>0.58699999999999997</c:v>
                </c:pt>
                <c:pt idx="32483">
                  <c:v>0.57499999999999996</c:v>
                </c:pt>
                <c:pt idx="32484">
                  <c:v>0.56299999999999994</c:v>
                </c:pt>
                <c:pt idx="32485">
                  <c:v>0.55200000000000005</c:v>
                </c:pt>
                <c:pt idx="32486">
                  <c:v>0.54100000000000004</c:v>
                </c:pt>
                <c:pt idx="32487">
                  <c:v>0.53100000000000003</c:v>
                </c:pt>
                <c:pt idx="32488">
                  <c:v>0.52100000000000002</c:v>
                </c:pt>
                <c:pt idx="32489">
                  <c:v>0.51100000000000001</c:v>
                </c:pt>
                <c:pt idx="32490">
                  <c:v>0.59799999999999998</c:v>
                </c:pt>
                <c:pt idx="32491">
                  <c:v>0.56699999999999995</c:v>
                </c:pt>
                <c:pt idx="32492">
                  <c:v>0.59799999999999998</c:v>
                </c:pt>
                <c:pt idx="32493">
                  <c:v>0.59699999999999998</c:v>
                </c:pt>
                <c:pt idx="32494">
                  <c:v>0.58299999999999996</c:v>
                </c:pt>
                <c:pt idx="32495">
                  <c:v>0.57099999999999995</c:v>
                </c:pt>
                <c:pt idx="32496">
                  <c:v>0.56000000000000005</c:v>
                </c:pt>
                <c:pt idx="32497">
                  <c:v>0.54800000000000004</c:v>
                </c:pt>
                <c:pt idx="32498">
                  <c:v>0.53700000000000003</c:v>
                </c:pt>
                <c:pt idx="32499">
                  <c:v>0.52700000000000002</c:v>
                </c:pt>
                <c:pt idx="32500">
                  <c:v>0.51700000000000002</c:v>
                </c:pt>
                <c:pt idx="32501">
                  <c:v>0.50700000000000001</c:v>
                </c:pt>
                <c:pt idx="32502">
                  <c:v>0.498</c:v>
                </c:pt>
                <c:pt idx="32503">
                  <c:v>0.59099999999999997</c:v>
                </c:pt>
                <c:pt idx="32504">
                  <c:v>0.58199999999999996</c:v>
                </c:pt>
                <c:pt idx="32505">
                  <c:v>0.61099999999999999</c:v>
                </c:pt>
                <c:pt idx="32506">
                  <c:v>0.59199999999999997</c:v>
                </c:pt>
                <c:pt idx="32507">
                  <c:v>0.57899999999999996</c:v>
                </c:pt>
                <c:pt idx="32508">
                  <c:v>0.56699999999999995</c:v>
                </c:pt>
                <c:pt idx="32509">
                  <c:v>0.55600000000000005</c:v>
                </c:pt>
                <c:pt idx="32510">
                  <c:v>0.54500000000000004</c:v>
                </c:pt>
                <c:pt idx="32511">
                  <c:v>0.53400000000000003</c:v>
                </c:pt>
                <c:pt idx="32512">
                  <c:v>0.52400000000000002</c:v>
                </c:pt>
                <c:pt idx="32513">
                  <c:v>0.51400000000000001</c:v>
                </c:pt>
                <c:pt idx="32514">
                  <c:v>0.504</c:v>
                </c:pt>
                <c:pt idx="32515">
                  <c:v>0.495</c:v>
                </c:pt>
                <c:pt idx="32516">
                  <c:v>0.48499999999999999</c:v>
                </c:pt>
                <c:pt idx="32517">
                  <c:v>0.59399999999999997</c:v>
                </c:pt>
                <c:pt idx="32518">
                  <c:v>0.60199999999999998</c:v>
                </c:pt>
                <c:pt idx="32519">
                  <c:v>0.49099999999999999</c:v>
                </c:pt>
                <c:pt idx="32520">
                  <c:v>0.48199999999999998</c:v>
                </c:pt>
                <c:pt idx="32521">
                  <c:v>0.57299999999999995</c:v>
                </c:pt>
                <c:pt idx="32522">
                  <c:v>0.60499999999999998</c:v>
                </c:pt>
                <c:pt idx="32523">
                  <c:v>0.57099999999999995</c:v>
                </c:pt>
                <c:pt idx="32524">
                  <c:v>0.54800000000000004</c:v>
                </c:pt>
                <c:pt idx="32525">
                  <c:v>0.53800000000000003</c:v>
                </c:pt>
                <c:pt idx="32526">
                  <c:v>0.52700000000000002</c:v>
                </c:pt>
                <c:pt idx="32527">
                  <c:v>0.56100000000000005</c:v>
                </c:pt>
                <c:pt idx="32528">
                  <c:v>0.59</c:v>
                </c:pt>
                <c:pt idx="32529">
                  <c:v>0.61199999999999999</c:v>
                </c:pt>
                <c:pt idx="32530">
                  <c:v>0.59199999999999997</c:v>
                </c:pt>
                <c:pt idx="32531">
                  <c:v>0.57999999999999996</c:v>
                </c:pt>
                <c:pt idx="32532">
                  <c:v>0.56799999999999995</c:v>
                </c:pt>
                <c:pt idx="32533">
                  <c:v>0.55600000000000005</c:v>
                </c:pt>
                <c:pt idx="32534">
                  <c:v>0.54500000000000004</c:v>
                </c:pt>
                <c:pt idx="32535">
                  <c:v>0.53400000000000003</c:v>
                </c:pt>
                <c:pt idx="32536">
                  <c:v>0.52400000000000002</c:v>
                </c:pt>
                <c:pt idx="32537">
                  <c:v>0.51400000000000001</c:v>
                </c:pt>
                <c:pt idx="32538">
                  <c:v>0.60899999999999999</c:v>
                </c:pt>
                <c:pt idx="32539">
                  <c:v>0.57499999999999996</c:v>
                </c:pt>
                <c:pt idx="32540">
                  <c:v>0.60499999999999998</c:v>
                </c:pt>
                <c:pt idx="32541">
                  <c:v>0.60499999999999998</c:v>
                </c:pt>
                <c:pt idx="32542">
                  <c:v>0.58799999999999997</c:v>
                </c:pt>
                <c:pt idx="32543">
                  <c:v>0.57599999999999996</c:v>
                </c:pt>
                <c:pt idx="32544">
                  <c:v>0.56399999999999995</c:v>
                </c:pt>
                <c:pt idx="32545">
                  <c:v>0.55200000000000005</c:v>
                </c:pt>
                <c:pt idx="32546">
                  <c:v>0.54100000000000004</c:v>
                </c:pt>
                <c:pt idx="32547">
                  <c:v>0.53</c:v>
                </c:pt>
                <c:pt idx="32548">
                  <c:v>0.52</c:v>
                </c:pt>
                <c:pt idx="32549">
                  <c:v>0.51</c:v>
                </c:pt>
                <c:pt idx="32550">
                  <c:v>0.5</c:v>
                </c:pt>
                <c:pt idx="32551">
                  <c:v>0.59399999999999997</c:v>
                </c:pt>
                <c:pt idx="32552">
                  <c:v>0.58799999999999997</c:v>
                </c:pt>
                <c:pt idx="32553">
                  <c:v>0.61599999999999999</c:v>
                </c:pt>
                <c:pt idx="32554">
                  <c:v>0.59699999999999998</c:v>
                </c:pt>
                <c:pt idx="32555">
                  <c:v>0.58399999999999996</c:v>
                </c:pt>
                <c:pt idx="32556">
                  <c:v>0.57199999999999995</c:v>
                </c:pt>
                <c:pt idx="32557">
                  <c:v>0.56000000000000005</c:v>
                </c:pt>
                <c:pt idx="32558">
                  <c:v>0.54900000000000004</c:v>
                </c:pt>
                <c:pt idx="32559">
                  <c:v>0.53800000000000003</c:v>
                </c:pt>
                <c:pt idx="32560">
                  <c:v>0.52700000000000002</c:v>
                </c:pt>
                <c:pt idx="32561">
                  <c:v>0.51700000000000002</c:v>
                </c:pt>
                <c:pt idx="32562">
                  <c:v>0.50700000000000001</c:v>
                </c:pt>
                <c:pt idx="32563">
                  <c:v>0.497</c:v>
                </c:pt>
                <c:pt idx="32564">
                  <c:v>0.48799999999999999</c:v>
                </c:pt>
                <c:pt idx="32565">
                  <c:v>0.59899999999999998</c:v>
                </c:pt>
                <c:pt idx="32566">
                  <c:v>0.60499999999999998</c:v>
                </c:pt>
                <c:pt idx="32567">
                  <c:v>0.49399999999999999</c:v>
                </c:pt>
                <c:pt idx="32568">
                  <c:v>0.48499999999999999</c:v>
                </c:pt>
                <c:pt idx="32569">
                  <c:v>0.60499999999999998</c:v>
                </c:pt>
                <c:pt idx="32570">
                  <c:v>0.63700000000000001</c:v>
                </c:pt>
                <c:pt idx="32571">
                  <c:v>0.59399999999999997</c:v>
                </c:pt>
                <c:pt idx="32572">
                  <c:v>0.56899999999999995</c:v>
                </c:pt>
                <c:pt idx="32573">
                  <c:v>0.55700000000000005</c:v>
                </c:pt>
                <c:pt idx="32574">
                  <c:v>0.54500000000000004</c:v>
                </c:pt>
                <c:pt idx="32575">
                  <c:v>0.60399999999999998</c:v>
                </c:pt>
                <c:pt idx="32576">
                  <c:v>0.62</c:v>
                </c:pt>
                <c:pt idx="32577">
                  <c:v>0.64</c:v>
                </c:pt>
                <c:pt idx="32578">
                  <c:v>0.61699999999999999</c:v>
                </c:pt>
                <c:pt idx="32579">
                  <c:v>0.60299999999999998</c:v>
                </c:pt>
                <c:pt idx="32580">
                  <c:v>0.59</c:v>
                </c:pt>
                <c:pt idx="32581">
                  <c:v>0.57699999999999996</c:v>
                </c:pt>
                <c:pt idx="32582">
                  <c:v>0.56499999999999995</c:v>
                </c:pt>
                <c:pt idx="32583">
                  <c:v>0.55300000000000005</c:v>
                </c:pt>
                <c:pt idx="32584">
                  <c:v>0.54200000000000004</c:v>
                </c:pt>
                <c:pt idx="32585">
                  <c:v>0.53</c:v>
                </c:pt>
                <c:pt idx="32586">
                  <c:v>0.62</c:v>
                </c:pt>
                <c:pt idx="32587">
                  <c:v>0.60799999999999998</c:v>
                </c:pt>
                <c:pt idx="32588">
                  <c:v>0.63</c:v>
                </c:pt>
                <c:pt idx="32589">
                  <c:v>0.629</c:v>
                </c:pt>
                <c:pt idx="32590">
                  <c:v>0.61199999999999999</c:v>
                </c:pt>
                <c:pt idx="32591">
                  <c:v>0.59899999999999998</c:v>
                </c:pt>
                <c:pt idx="32592">
                  <c:v>0.58599999999999997</c:v>
                </c:pt>
                <c:pt idx="32593">
                  <c:v>0.57399999999999995</c:v>
                </c:pt>
                <c:pt idx="32594">
                  <c:v>0.56100000000000005</c:v>
                </c:pt>
                <c:pt idx="32595">
                  <c:v>0.54900000000000004</c:v>
                </c:pt>
                <c:pt idx="32596">
                  <c:v>0.53800000000000003</c:v>
                </c:pt>
                <c:pt idx="32597">
                  <c:v>0.52700000000000002</c:v>
                </c:pt>
                <c:pt idx="32598">
                  <c:v>0.51600000000000001</c:v>
                </c:pt>
                <c:pt idx="32599">
                  <c:v>0.60099999999999998</c:v>
                </c:pt>
                <c:pt idx="32600">
                  <c:v>0.61199999999999999</c:v>
                </c:pt>
                <c:pt idx="32601">
                  <c:v>0.63600000000000001</c:v>
                </c:pt>
                <c:pt idx="32602">
                  <c:v>0.622</c:v>
                </c:pt>
                <c:pt idx="32603">
                  <c:v>0.60799999999999998</c:v>
                </c:pt>
                <c:pt idx="32604">
                  <c:v>0.59499999999999997</c:v>
                </c:pt>
                <c:pt idx="32605">
                  <c:v>0.58199999999999996</c:v>
                </c:pt>
                <c:pt idx="32606">
                  <c:v>0.56999999999999995</c:v>
                </c:pt>
                <c:pt idx="32607">
                  <c:v>0.55700000000000005</c:v>
                </c:pt>
                <c:pt idx="32608">
                  <c:v>0.54500000000000004</c:v>
                </c:pt>
                <c:pt idx="32609">
                  <c:v>0.53400000000000003</c:v>
                </c:pt>
                <c:pt idx="32610">
                  <c:v>0.52300000000000002</c:v>
                </c:pt>
                <c:pt idx="32611">
                  <c:v>0.51300000000000001</c:v>
                </c:pt>
                <c:pt idx="32612">
                  <c:v>0.502</c:v>
                </c:pt>
                <c:pt idx="32613">
                  <c:v>0.61799999999999999</c:v>
                </c:pt>
                <c:pt idx="32614">
                  <c:v>0.63</c:v>
                </c:pt>
                <c:pt idx="32615">
                  <c:v>0.50900000000000001</c:v>
                </c:pt>
                <c:pt idx="32616">
                  <c:v>0.499</c:v>
                </c:pt>
                <c:pt idx="32617">
                  <c:v>0.58599999999999997</c:v>
                </c:pt>
                <c:pt idx="32618">
                  <c:v>0.61899999999999999</c:v>
                </c:pt>
                <c:pt idx="32619">
                  <c:v>0.59399999999999997</c:v>
                </c:pt>
                <c:pt idx="32620">
                  <c:v>0.56899999999999995</c:v>
                </c:pt>
                <c:pt idx="32621">
                  <c:v>0.55700000000000005</c:v>
                </c:pt>
                <c:pt idx="32622">
                  <c:v>0.54600000000000004</c:v>
                </c:pt>
                <c:pt idx="32623">
                  <c:v>0.59199999999999997</c:v>
                </c:pt>
                <c:pt idx="32624">
                  <c:v>0.6</c:v>
                </c:pt>
                <c:pt idx="32625">
                  <c:v>0.627</c:v>
                </c:pt>
                <c:pt idx="32626">
                  <c:v>0.61499999999999999</c:v>
                </c:pt>
                <c:pt idx="32627">
                  <c:v>0.60199999999999998</c:v>
                </c:pt>
                <c:pt idx="32628">
                  <c:v>0.59</c:v>
                </c:pt>
                <c:pt idx="32629">
                  <c:v>0.57799999999999996</c:v>
                </c:pt>
                <c:pt idx="32630">
                  <c:v>0.56499999999999995</c:v>
                </c:pt>
                <c:pt idx="32631">
                  <c:v>0.55400000000000005</c:v>
                </c:pt>
                <c:pt idx="32632">
                  <c:v>0.54200000000000004</c:v>
                </c:pt>
                <c:pt idx="32633">
                  <c:v>0.53100000000000003</c:v>
                </c:pt>
                <c:pt idx="32634">
                  <c:v>0.59899999999999998</c:v>
                </c:pt>
                <c:pt idx="32635">
                  <c:v>0.58899999999999997</c:v>
                </c:pt>
                <c:pt idx="32636">
                  <c:v>0.61499999999999999</c:v>
                </c:pt>
                <c:pt idx="32637">
                  <c:v>0.622</c:v>
                </c:pt>
                <c:pt idx="32638">
                  <c:v>0.61</c:v>
                </c:pt>
                <c:pt idx="32639">
                  <c:v>0.59799999999999998</c:v>
                </c:pt>
                <c:pt idx="32640">
                  <c:v>0.58599999999999997</c:v>
                </c:pt>
                <c:pt idx="32641">
                  <c:v>0.57399999999999995</c:v>
                </c:pt>
                <c:pt idx="32642">
                  <c:v>0.56100000000000005</c:v>
                </c:pt>
                <c:pt idx="32643">
                  <c:v>0.55000000000000004</c:v>
                </c:pt>
                <c:pt idx="32644">
                  <c:v>0.53800000000000003</c:v>
                </c:pt>
                <c:pt idx="32645">
                  <c:v>0.52700000000000002</c:v>
                </c:pt>
                <c:pt idx="32646">
                  <c:v>0.51600000000000001</c:v>
                </c:pt>
                <c:pt idx="32647">
                  <c:v>0.59499999999999997</c:v>
                </c:pt>
                <c:pt idx="32648">
                  <c:v>0.60099999999999998</c:v>
                </c:pt>
                <c:pt idx="32649">
                  <c:v>0.63</c:v>
                </c:pt>
                <c:pt idx="32650">
                  <c:v>0.61799999999999999</c:v>
                </c:pt>
                <c:pt idx="32651">
                  <c:v>0.60599999999999998</c:v>
                </c:pt>
                <c:pt idx="32652">
                  <c:v>0.59399999999999997</c:v>
                </c:pt>
                <c:pt idx="32653">
                  <c:v>0.58299999999999996</c:v>
                </c:pt>
                <c:pt idx="32654">
                  <c:v>0.56999999999999995</c:v>
                </c:pt>
                <c:pt idx="32655">
                  <c:v>0.55800000000000005</c:v>
                </c:pt>
                <c:pt idx="32656">
                  <c:v>0.54600000000000004</c:v>
                </c:pt>
                <c:pt idx="32657">
                  <c:v>0.53400000000000003</c:v>
                </c:pt>
                <c:pt idx="32658">
                  <c:v>0.52300000000000002</c:v>
                </c:pt>
                <c:pt idx="32659">
                  <c:v>0.51300000000000001</c:v>
                </c:pt>
                <c:pt idx="32660">
                  <c:v>0.502</c:v>
                </c:pt>
                <c:pt idx="32661">
                  <c:v>0.65400000000000003</c:v>
                </c:pt>
                <c:pt idx="32662">
                  <c:v>0.626</c:v>
                </c:pt>
                <c:pt idx="32663">
                  <c:v>0.50900000000000001</c:v>
                </c:pt>
                <c:pt idx="32664">
                  <c:v>0.499</c:v>
                </c:pt>
                <c:pt idx="32665">
                  <c:v>0.55100000000000005</c:v>
                </c:pt>
                <c:pt idx="32666">
                  <c:v>0.56699999999999995</c:v>
                </c:pt>
                <c:pt idx="32667">
                  <c:v>0.59099999999999997</c:v>
                </c:pt>
                <c:pt idx="32668">
                  <c:v>0.57999999999999996</c:v>
                </c:pt>
                <c:pt idx="32669">
                  <c:v>0.56799999999999995</c:v>
                </c:pt>
                <c:pt idx="32670">
                  <c:v>0.55700000000000005</c:v>
                </c:pt>
                <c:pt idx="32671">
                  <c:v>0.54600000000000004</c:v>
                </c:pt>
                <c:pt idx="32672">
                  <c:v>0.53600000000000003</c:v>
                </c:pt>
                <c:pt idx="32673">
                  <c:v>0.52600000000000002</c:v>
                </c:pt>
                <c:pt idx="32674">
                  <c:v>0.56599999999999995</c:v>
                </c:pt>
                <c:pt idx="32675">
                  <c:v>0.55200000000000005</c:v>
                </c:pt>
                <c:pt idx="32676">
                  <c:v>0.58199999999999996</c:v>
                </c:pt>
                <c:pt idx="32677">
                  <c:v>0.58799999999999997</c:v>
                </c:pt>
                <c:pt idx="32678">
                  <c:v>0.57599999999999996</c:v>
                </c:pt>
                <c:pt idx="32679">
                  <c:v>0.56499999999999995</c:v>
                </c:pt>
                <c:pt idx="32680">
                  <c:v>0.55300000000000005</c:v>
                </c:pt>
                <c:pt idx="32681">
                  <c:v>0.54300000000000004</c:v>
                </c:pt>
                <c:pt idx="32682">
                  <c:v>0.53200000000000003</c:v>
                </c:pt>
                <c:pt idx="32683">
                  <c:v>0.52200000000000002</c:v>
                </c:pt>
                <c:pt idx="32684">
                  <c:v>0.51200000000000001</c:v>
                </c:pt>
                <c:pt idx="32685">
                  <c:v>0.503</c:v>
                </c:pt>
                <c:pt idx="32686">
                  <c:v>0.57899999999999996</c:v>
                </c:pt>
                <c:pt idx="32687">
                  <c:v>0.58499999999999996</c:v>
                </c:pt>
                <c:pt idx="32688">
                  <c:v>0.56799999999999995</c:v>
                </c:pt>
                <c:pt idx="32689">
                  <c:v>0.59599999999999997</c:v>
                </c:pt>
                <c:pt idx="32690">
                  <c:v>0.58399999999999996</c:v>
                </c:pt>
                <c:pt idx="32691">
                  <c:v>0.57299999999999995</c:v>
                </c:pt>
                <c:pt idx="32692">
                  <c:v>0.56100000000000005</c:v>
                </c:pt>
                <c:pt idx="32693">
                  <c:v>0.55000000000000004</c:v>
                </c:pt>
                <c:pt idx="32694">
                  <c:v>0.53900000000000003</c:v>
                </c:pt>
                <c:pt idx="32695">
                  <c:v>0.52900000000000003</c:v>
                </c:pt>
                <c:pt idx="32696">
                  <c:v>0.51900000000000002</c:v>
                </c:pt>
                <c:pt idx="32697">
                  <c:v>0.5</c:v>
                </c:pt>
                <c:pt idx="32698">
                  <c:v>0.49</c:v>
                </c:pt>
                <c:pt idx="32699">
                  <c:v>0.59399999999999997</c:v>
                </c:pt>
                <c:pt idx="32700">
                  <c:v>0.57999999999999996</c:v>
                </c:pt>
                <c:pt idx="32701">
                  <c:v>0.57999999999999996</c:v>
                </c:pt>
                <c:pt idx="32702">
                  <c:v>0.59199999999999997</c:v>
                </c:pt>
                <c:pt idx="32703">
                  <c:v>0.57999999999999996</c:v>
                </c:pt>
                <c:pt idx="32704">
                  <c:v>0.56899999999999995</c:v>
                </c:pt>
                <c:pt idx="32705">
                  <c:v>0.55800000000000005</c:v>
                </c:pt>
                <c:pt idx="32706">
                  <c:v>0.50600000000000001</c:v>
                </c:pt>
                <c:pt idx="32707">
                  <c:v>0.497</c:v>
                </c:pt>
                <c:pt idx="32708">
                  <c:v>0.48699999999999999</c:v>
                </c:pt>
                <c:pt idx="32709">
                  <c:v>0.57699999999999996</c:v>
                </c:pt>
                <c:pt idx="32710">
                  <c:v>0.59399999999999997</c:v>
                </c:pt>
                <c:pt idx="32711">
                  <c:v>0.55000000000000004</c:v>
                </c:pt>
                <c:pt idx="32712">
                  <c:v>0.57899999999999996</c:v>
                </c:pt>
                <c:pt idx="32713">
                  <c:v>0.60099999999999998</c:v>
                </c:pt>
                <c:pt idx="32714">
                  <c:v>0.58499999999999996</c:v>
                </c:pt>
                <c:pt idx="32715">
                  <c:v>0.57299999999999995</c:v>
                </c:pt>
                <c:pt idx="32716">
                  <c:v>0.56100000000000005</c:v>
                </c:pt>
                <c:pt idx="32717">
                  <c:v>0.55000000000000004</c:v>
                </c:pt>
                <c:pt idx="32718">
                  <c:v>0.53900000000000003</c:v>
                </c:pt>
                <c:pt idx="32719">
                  <c:v>0.52900000000000003</c:v>
                </c:pt>
                <c:pt idx="32720">
                  <c:v>0.59799999999999998</c:v>
                </c:pt>
                <c:pt idx="32721">
                  <c:v>0.56399999999999995</c:v>
                </c:pt>
                <c:pt idx="32722">
                  <c:v>0.59499999999999997</c:v>
                </c:pt>
                <c:pt idx="32723">
                  <c:v>0.59499999999999997</c:v>
                </c:pt>
                <c:pt idx="32724">
                  <c:v>0.58099999999999996</c:v>
                </c:pt>
                <c:pt idx="32725">
                  <c:v>0.56899999999999995</c:v>
                </c:pt>
                <c:pt idx="32726">
                  <c:v>0.55800000000000005</c:v>
                </c:pt>
                <c:pt idx="32727">
                  <c:v>0.54700000000000004</c:v>
                </c:pt>
                <c:pt idx="32728">
                  <c:v>0.53600000000000003</c:v>
                </c:pt>
                <c:pt idx="32729">
                  <c:v>0.52500000000000002</c:v>
                </c:pt>
                <c:pt idx="32730">
                  <c:v>0.51500000000000001</c:v>
                </c:pt>
                <c:pt idx="32731">
                  <c:v>0.50600000000000001</c:v>
                </c:pt>
                <c:pt idx="32732">
                  <c:v>0.61599999999999999</c:v>
                </c:pt>
                <c:pt idx="32733">
                  <c:v>0.58499999999999996</c:v>
                </c:pt>
                <c:pt idx="32734">
                  <c:v>0.57799999999999996</c:v>
                </c:pt>
                <c:pt idx="32735">
                  <c:v>0.60599999999999998</c:v>
                </c:pt>
                <c:pt idx="32736">
                  <c:v>0.58899999999999997</c:v>
                </c:pt>
                <c:pt idx="32737">
                  <c:v>0.57699999999999996</c:v>
                </c:pt>
                <c:pt idx="32738">
                  <c:v>0.56599999999999995</c:v>
                </c:pt>
                <c:pt idx="32739">
                  <c:v>0.55400000000000005</c:v>
                </c:pt>
                <c:pt idx="32740">
                  <c:v>0.54300000000000004</c:v>
                </c:pt>
                <c:pt idx="32741">
                  <c:v>0.53200000000000003</c:v>
                </c:pt>
                <c:pt idx="32742">
                  <c:v>0.52200000000000002</c:v>
                </c:pt>
                <c:pt idx="32743">
                  <c:v>0.502</c:v>
                </c:pt>
                <c:pt idx="32744">
                  <c:v>0.49299999999999999</c:v>
                </c:pt>
                <c:pt idx="32745">
                  <c:v>0.59799999999999998</c:v>
                </c:pt>
                <c:pt idx="32746">
                  <c:v>0.57299999999999995</c:v>
                </c:pt>
                <c:pt idx="32747">
                  <c:v>0.59</c:v>
                </c:pt>
                <c:pt idx="32748">
                  <c:v>0.59699999999999998</c:v>
                </c:pt>
                <c:pt idx="32749">
                  <c:v>0.58499999999999996</c:v>
                </c:pt>
                <c:pt idx="32750">
                  <c:v>0.57299999999999995</c:v>
                </c:pt>
                <c:pt idx="32751">
                  <c:v>0.56200000000000006</c:v>
                </c:pt>
                <c:pt idx="32752">
                  <c:v>0.50900000000000001</c:v>
                </c:pt>
                <c:pt idx="32753">
                  <c:v>0.499</c:v>
                </c:pt>
                <c:pt idx="32754">
                  <c:v>0.49</c:v>
                </c:pt>
                <c:pt idx="32755">
                  <c:v>0.58699999999999997</c:v>
                </c:pt>
                <c:pt idx="32756">
                  <c:v>0.6</c:v>
                </c:pt>
                <c:pt idx="32757">
                  <c:v>0.55700000000000005</c:v>
                </c:pt>
                <c:pt idx="32758">
                  <c:v>0.58699999999999997</c:v>
                </c:pt>
                <c:pt idx="32759">
                  <c:v>0.60899999999999999</c:v>
                </c:pt>
                <c:pt idx="32760">
                  <c:v>0.59</c:v>
                </c:pt>
                <c:pt idx="32761">
                  <c:v>0.57799999999999996</c:v>
                </c:pt>
                <c:pt idx="32762">
                  <c:v>0.56599999999999995</c:v>
                </c:pt>
                <c:pt idx="32763">
                  <c:v>0.55400000000000005</c:v>
                </c:pt>
                <c:pt idx="32764">
                  <c:v>0.54300000000000004</c:v>
                </c:pt>
                <c:pt idx="32765">
                  <c:v>0.53200000000000003</c:v>
                </c:pt>
                <c:pt idx="32766">
                  <c:v>0.60399999999999998</c:v>
                </c:pt>
                <c:pt idx="32767">
                  <c:v>0.57099999999999995</c:v>
                </c:pt>
                <c:pt idx="32768">
                  <c:v>0.60099999999999998</c:v>
                </c:pt>
                <c:pt idx="32769">
                  <c:v>0.60199999999999998</c:v>
                </c:pt>
                <c:pt idx="32770">
                  <c:v>0.58599999999999997</c:v>
                </c:pt>
                <c:pt idx="32771">
                  <c:v>0.57399999999999995</c:v>
                </c:pt>
                <c:pt idx="32772">
                  <c:v>0.56200000000000006</c:v>
                </c:pt>
                <c:pt idx="32773">
                  <c:v>0.55100000000000005</c:v>
                </c:pt>
                <c:pt idx="32774">
                  <c:v>0.54</c:v>
                </c:pt>
                <c:pt idx="32775">
                  <c:v>0.52900000000000003</c:v>
                </c:pt>
                <c:pt idx="32776">
                  <c:v>0.51900000000000002</c:v>
                </c:pt>
                <c:pt idx="32777">
                  <c:v>0.50900000000000001</c:v>
                </c:pt>
                <c:pt idx="32778">
                  <c:v>0.621</c:v>
                </c:pt>
                <c:pt idx="32779">
                  <c:v>0.59</c:v>
                </c:pt>
                <c:pt idx="32780">
                  <c:v>0.58399999999999996</c:v>
                </c:pt>
                <c:pt idx="32781">
                  <c:v>0.61199999999999999</c:v>
                </c:pt>
                <c:pt idx="32782">
                  <c:v>0.59399999999999997</c:v>
                </c:pt>
                <c:pt idx="32783">
                  <c:v>0.58199999999999996</c:v>
                </c:pt>
                <c:pt idx="32784">
                  <c:v>0.56999999999999995</c:v>
                </c:pt>
                <c:pt idx="32785">
                  <c:v>0.55900000000000005</c:v>
                </c:pt>
                <c:pt idx="32786">
                  <c:v>0.54700000000000004</c:v>
                </c:pt>
                <c:pt idx="32787">
                  <c:v>0.53600000000000003</c:v>
                </c:pt>
                <c:pt idx="32788">
                  <c:v>0.52500000000000002</c:v>
                </c:pt>
                <c:pt idx="32789">
                  <c:v>0.505</c:v>
                </c:pt>
                <c:pt idx="32790">
                  <c:v>0.496</c:v>
                </c:pt>
                <c:pt idx="32791">
                  <c:v>0.60199999999999998</c:v>
                </c:pt>
                <c:pt idx="32792">
                  <c:v>0.57699999999999996</c:v>
                </c:pt>
                <c:pt idx="32793">
                  <c:v>0.59499999999999997</c:v>
                </c:pt>
                <c:pt idx="32794">
                  <c:v>0.60299999999999998</c:v>
                </c:pt>
                <c:pt idx="32795">
                  <c:v>0.59099999999999997</c:v>
                </c:pt>
                <c:pt idx="32796">
                  <c:v>0.57799999999999996</c:v>
                </c:pt>
                <c:pt idx="32797">
                  <c:v>0.56699999999999995</c:v>
                </c:pt>
                <c:pt idx="32798">
                  <c:v>0.51200000000000001</c:v>
                </c:pt>
                <c:pt idx="32799">
                  <c:v>0.502</c:v>
                </c:pt>
                <c:pt idx="32800">
                  <c:v>0.49299999999999999</c:v>
                </c:pt>
                <c:pt idx="32801">
                  <c:v>0.58899999999999997</c:v>
                </c:pt>
                <c:pt idx="32802">
                  <c:v>0.60499999999999998</c:v>
                </c:pt>
                <c:pt idx="32803">
                  <c:v>0.60599999999999998</c:v>
                </c:pt>
                <c:pt idx="32804">
                  <c:v>0.621</c:v>
                </c:pt>
                <c:pt idx="32805">
                  <c:v>0.64200000000000002</c:v>
                </c:pt>
                <c:pt idx="32806">
                  <c:v>0.61799999999999999</c:v>
                </c:pt>
                <c:pt idx="32807">
                  <c:v>0.60299999999999998</c:v>
                </c:pt>
                <c:pt idx="32808">
                  <c:v>0.59</c:v>
                </c:pt>
                <c:pt idx="32809">
                  <c:v>0.57799999999999996</c:v>
                </c:pt>
                <c:pt idx="32810">
                  <c:v>0.56499999999999995</c:v>
                </c:pt>
                <c:pt idx="32811">
                  <c:v>0.55300000000000005</c:v>
                </c:pt>
                <c:pt idx="32812">
                  <c:v>0.622</c:v>
                </c:pt>
                <c:pt idx="32813">
                  <c:v>0.60899999999999999</c:v>
                </c:pt>
                <c:pt idx="32814">
                  <c:v>0.63200000000000001</c:v>
                </c:pt>
                <c:pt idx="32815">
                  <c:v>0.63</c:v>
                </c:pt>
                <c:pt idx="32816">
                  <c:v>0.61199999999999999</c:v>
                </c:pt>
                <c:pt idx="32817">
                  <c:v>0.59899999999999998</c:v>
                </c:pt>
                <c:pt idx="32818">
                  <c:v>0.58599999999999997</c:v>
                </c:pt>
                <c:pt idx="32819">
                  <c:v>0.57399999999999995</c:v>
                </c:pt>
                <c:pt idx="32820">
                  <c:v>0.56100000000000005</c:v>
                </c:pt>
                <c:pt idx="32821">
                  <c:v>0.54900000000000004</c:v>
                </c:pt>
                <c:pt idx="32822">
                  <c:v>0.53800000000000003</c:v>
                </c:pt>
                <c:pt idx="32823">
                  <c:v>0.52700000000000002</c:v>
                </c:pt>
                <c:pt idx="32824">
                  <c:v>0.72199999999999998</c:v>
                </c:pt>
                <c:pt idx="32825">
                  <c:v>0.60299999999999998</c:v>
                </c:pt>
                <c:pt idx="32826">
                  <c:v>0.61299999999999999</c:v>
                </c:pt>
                <c:pt idx="32827">
                  <c:v>0.63800000000000001</c:v>
                </c:pt>
                <c:pt idx="32828">
                  <c:v>0.622</c:v>
                </c:pt>
                <c:pt idx="32829">
                  <c:v>0.60799999999999998</c:v>
                </c:pt>
                <c:pt idx="32830">
                  <c:v>0.59499999999999997</c:v>
                </c:pt>
                <c:pt idx="32831">
                  <c:v>0.58199999999999996</c:v>
                </c:pt>
                <c:pt idx="32832">
                  <c:v>0.56999999999999995</c:v>
                </c:pt>
                <c:pt idx="32833">
                  <c:v>0.55800000000000005</c:v>
                </c:pt>
                <c:pt idx="32834">
                  <c:v>0.54600000000000004</c:v>
                </c:pt>
                <c:pt idx="32835">
                  <c:v>0.52300000000000002</c:v>
                </c:pt>
                <c:pt idx="32836">
                  <c:v>0.51300000000000001</c:v>
                </c:pt>
                <c:pt idx="32837">
                  <c:v>0.69</c:v>
                </c:pt>
                <c:pt idx="32838">
                  <c:v>0.61299999999999999</c:v>
                </c:pt>
                <c:pt idx="32839">
                  <c:v>0.61799999999999999</c:v>
                </c:pt>
                <c:pt idx="32840">
                  <c:v>0.63</c:v>
                </c:pt>
                <c:pt idx="32841">
                  <c:v>0.61699999999999999</c:v>
                </c:pt>
                <c:pt idx="32842">
                  <c:v>0.60399999999999998</c:v>
                </c:pt>
                <c:pt idx="32843">
                  <c:v>0.59099999999999997</c:v>
                </c:pt>
                <c:pt idx="32844">
                  <c:v>0.53100000000000003</c:v>
                </c:pt>
                <c:pt idx="32845">
                  <c:v>0.52</c:v>
                </c:pt>
                <c:pt idx="32846">
                  <c:v>0.50900000000000001</c:v>
                </c:pt>
                <c:pt idx="32847">
                  <c:v>0.60499999999999998</c:v>
                </c:pt>
                <c:pt idx="32848">
                  <c:v>0.63200000000000001</c:v>
                </c:pt>
                <c:pt idx="32849">
                  <c:v>0.59599999999999997</c:v>
                </c:pt>
                <c:pt idx="32850">
                  <c:v>0.60199999999999998</c:v>
                </c:pt>
                <c:pt idx="32851">
                  <c:v>0.629</c:v>
                </c:pt>
                <c:pt idx="32852">
                  <c:v>0.61699999999999999</c:v>
                </c:pt>
                <c:pt idx="32853">
                  <c:v>0.60499999999999998</c:v>
                </c:pt>
                <c:pt idx="32854">
                  <c:v>0.59299999999999997</c:v>
                </c:pt>
                <c:pt idx="32855">
                  <c:v>0.57999999999999996</c:v>
                </c:pt>
                <c:pt idx="32856">
                  <c:v>0.56799999999999995</c:v>
                </c:pt>
                <c:pt idx="32857">
                  <c:v>0.55600000000000005</c:v>
                </c:pt>
                <c:pt idx="32858">
                  <c:v>0.60299999999999998</c:v>
                </c:pt>
                <c:pt idx="32859">
                  <c:v>0.59199999999999997</c:v>
                </c:pt>
                <c:pt idx="32860">
                  <c:v>0.61699999999999999</c:v>
                </c:pt>
                <c:pt idx="32861">
                  <c:v>0.625</c:v>
                </c:pt>
                <c:pt idx="32862">
                  <c:v>0.61299999999999999</c:v>
                </c:pt>
                <c:pt idx="32863">
                  <c:v>0.60099999999999998</c:v>
                </c:pt>
                <c:pt idx="32864">
                  <c:v>0.58899999999999997</c:v>
                </c:pt>
                <c:pt idx="32865">
                  <c:v>0.57599999999999996</c:v>
                </c:pt>
                <c:pt idx="32866">
                  <c:v>0.56399999999999995</c:v>
                </c:pt>
                <c:pt idx="32867">
                  <c:v>0.55200000000000005</c:v>
                </c:pt>
                <c:pt idx="32868">
                  <c:v>0.54</c:v>
                </c:pt>
                <c:pt idx="32869">
                  <c:v>0.52900000000000003</c:v>
                </c:pt>
                <c:pt idx="32870">
                  <c:v>0.68799999999999994</c:v>
                </c:pt>
                <c:pt idx="32871">
                  <c:v>0.59699999999999998</c:v>
                </c:pt>
                <c:pt idx="32872">
                  <c:v>0.60299999999999998</c:v>
                </c:pt>
                <c:pt idx="32873">
                  <c:v>0.63200000000000001</c:v>
                </c:pt>
                <c:pt idx="32874">
                  <c:v>0.62</c:v>
                </c:pt>
                <c:pt idx="32875">
                  <c:v>0.60799999999999998</c:v>
                </c:pt>
                <c:pt idx="32876">
                  <c:v>0.59599999999999997</c:v>
                </c:pt>
                <c:pt idx="32877">
                  <c:v>0.58499999999999996</c:v>
                </c:pt>
                <c:pt idx="32878">
                  <c:v>0.57199999999999995</c:v>
                </c:pt>
                <c:pt idx="32879">
                  <c:v>0.56000000000000005</c:v>
                </c:pt>
                <c:pt idx="32880">
                  <c:v>0.54800000000000004</c:v>
                </c:pt>
                <c:pt idx="32881">
                  <c:v>0.52500000000000002</c:v>
                </c:pt>
                <c:pt idx="32882">
                  <c:v>0.51500000000000001</c:v>
                </c:pt>
                <c:pt idx="32883">
                  <c:v>0.68300000000000005</c:v>
                </c:pt>
                <c:pt idx="32884">
                  <c:v>0.59299999999999997</c:v>
                </c:pt>
                <c:pt idx="32885">
                  <c:v>0.61499999999999999</c:v>
                </c:pt>
                <c:pt idx="32886">
                  <c:v>0.628</c:v>
                </c:pt>
                <c:pt idx="32887">
                  <c:v>0.61599999999999999</c:v>
                </c:pt>
                <c:pt idx="32888">
                  <c:v>0.60399999999999998</c:v>
                </c:pt>
                <c:pt idx="32889">
                  <c:v>0.59199999999999997</c:v>
                </c:pt>
                <c:pt idx="32890">
                  <c:v>0.53300000000000003</c:v>
                </c:pt>
                <c:pt idx="32891">
                  <c:v>0.52200000000000002</c:v>
                </c:pt>
                <c:pt idx="32892">
                  <c:v>0.51100000000000001</c:v>
                </c:pt>
                <c:pt idx="32893">
                  <c:v>0.66400000000000003</c:v>
                </c:pt>
                <c:pt idx="32894">
                  <c:v>0.65200000000000002</c:v>
                </c:pt>
                <c:pt idx="32895">
                  <c:v>0.96</c:v>
                </c:pt>
                <c:pt idx="32896">
                  <c:v>0.92900000000000005</c:v>
                </c:pt>
                <c:pt idx="32897">
                  <c:v>0.95599999999999996</c:v>
                </c:pt>
                <c:pt idx="32898">
                  <c:v>0.92400000000000004</c:v>
                </c:pt>
                <c:pt idx="32899">
                  <c:v>0.89600000000000002</c:v>
                </c:pt>
                <c:pt idx="32900">
                  <c:v>0.93600000000000005</c:v>
                </c:pt>
                <c:pt idx="32901">
                  <c:v>0.89600000000000002</c:v>
                </c:pt>
                <c:pt idx="32902">
                  <c:v>0.93</c:v>
                </c:pt>
                <c:pt idx="32903">
                  <c:v>0.92200000000000004</c:v>
                </c:pt>
                <c:pt idx="32904">
                  <c:v>0.91500000000000004</c:v>
                </c:pt>
                <c:pt idx="32905">
                  <c:v>0.94399999999999995</c:v>
                </c:pt>
                <c:pt idx="32906">
                  <c:v>0.90500000000000003</c:v>
                </c:pt>
                <c:pt idx="32907">
                  <c:v>0.93799999999999994</c:v>
                </c:pt>
                <c:pt idx="32908">
                  <c:v>0.93</c:v>
                </c:pt>
                <c:pt idx="32909">
                  <c:v>0.92200000000000004</c:v>
                </c:pt>
                <c:pt idx="32910">
                  <c:v>0.93700000000000006</c:v>
                </c:pt>
                <c:pt idx="32911">
                  <c:v>0.94</c:v>
                </c:pt>
                <c:pt idx="32912">
                  <c:v>0.92900000000000005</c:v>
                </c:pt>
                <c:pt idx="32913">
                  <c:v>0.96599999999999997</c:v>
                </c:pt>
                <c:pt idx="32914">
                  <c:v>0.95699999999999996</c:v>
                </c:pt>
                <c:pt idx="32915">
                  <c:v>0.997</c:v>
                </c:pt>
                <c:pt idx="32916">
                  <c:v>0.98299999999999998</c:v>
                </c:pt>
                <c:pt idx="32917">
                  <c:v>0.99</c:v>
                </c:pt>
                <c:pt idx="32918">
                  <c:v>0.97499999999999998</c:v>
                </c:pt>
                <c:pt idx="32919">
                  <c:v>0.90900000000000003</c:v>
                </c:pt>
                <c:pt idx="32920">
                  <c:v>0.88</c:v>
                </c:pt>
                <c:pt idx="32921">
                  <c:v>0.94399999999999995</c:v>
                </c:pt>
                <c:pt idx="32922">
                  <c:v>0.97099999999999997</c:v>
                </c:pt>
                <c:pt idx="32923">
                  <c:v>1.008</c:v>
                </c:pt>
                <c:pt idx="32924">
                  <c:v>1.002</c:v>
                </c:pt>
                <c:pt idx="32925">
                  <c:v>0.995</c:v>
                </c:pt>
                <c:pt idx="32926">
                  <c:v>0.872</c:v>
                </c:pt>
                <c:pt idx="32927">
                  <c:v>0.92300000000000004</c:v>
                </c:pt>
                <c:pt idx="32928">
                  <c:v>0.87</c:v>
                </c:pt>
                <c:pt idx="32929">
                  <c:v>0.91900000000000004</c:v>
                </c:pt>
                <c:pt idx="32930">
                  <c:v>0.91500000000000004</c:v>
                </c:pt>
                <c:pt idx="32931">
                  <c:v>0.97699999999999998</c:v>
                </c:pt>
                <c:pt idx="32932">
                  <c:v>0.92900000000000005</c:v>
                </c:pt>
                <c:pt idx="32933">
                  <c:v>0.92500000000000004</c:v>
                </c:pt>
                <c:pt idx="32934">
                  <c:v>0.92700000000000005</c:v>
                </c:pt>
                <c:pt idx="32935">
                  <c:v>0.92100000000000004</c:v>
                </c:pt>
                <c:pt idx="32936">
                  <c:v>0.91700000000000004</c:v>
                </c:pt>
                <c:pt idx="32937">
                  <c:v>0.97799999999999998</c:v>
                </c:pt>
                <c:pt idx="32938">
                  <c:v>0.879</c:v>
                </c:pt>
                <c:pt idx="32939">
                  <c:v>0.95</c:v>
                </c:pt>
                <c:pt idx="32940">
                  <c:v>0.876</c:v>
                </c:pt>
                <c:pt idx="32941">
                  <c:v>0.94499999999999995</c:v>
                </c:pt>
                <c:pt idx="32942">
                  <c:v>1.006</c:v>
                </c:pt>
                <c:pt idx="32943">
                  <c:v>0.999</c:v>
                </c:pt>
                <c:pt idx="32944">
                  <c:v>0.95899999999999996</c:v>
                </c:pt>
                <c:pt idx="32945">
                  <c:v>1.0009999999999999</c:v>
                </c:pt>
                <c:pt idx="32946">
                  <c:v>0.95399999999999996</c:v>
                </c:pt>
                <c:pt idx="32947">
                  <c:v>0.995</c:v>
                </c:pt>
                <c:pt idx="32948">
                  <c:v>0.99099999999999999</c:v>
                </c:pt>
                <c:pt idx="32949">
                  <c:v>0.92200000000000004</c:v>
                </c:pt>
                <c:pt idx="32950">
                  <c:v>0.88</c:v>
                </c:pt>
                <c:pt idx="32951">
                  <c:v>0.94399999999999995</c:v>
                </c:pt>
                <c:pt idx="32952">
                  <c:v>0.877</c:v>
                </c:pt>
                <c:pt idx="32953">
                  <c:v>1.008</c:v>
                </c:pt>
                <c:pt idx="32954">
                  <c:v>1.002</c:v>
                </c:pt>
                <c:pt idx="32955">
                  <c:v>0.995</c:v>
                </c:pt>
                <c:pt idx="32956">
                  <c:v>0.95499999999999996</c:v>
                </c:pt>
                <c:pt idx="32957">
                  <c:v>0.91900000000000004</c:v>
                </c:pt>
                <c:pt idx="32958">
                  <c:v>0.92100000000000004</c:v>
                </c:pt>
                <c:pt idx="32959">
                  <c:v>0.91600000000000004</c:v>
                </c:pt>
                <c:pt idx="32960">
                  <c:v>0.91200000000000003</c:v>
                </c:pt>
                <c:pt idx="32961">
                  <c:v>0.97399999999999998</c:v>
                </c:pt>
                <c:pt idx="32962">
                  <c:v>0.92900000000000005</c:v>
                </c:pt>
                <c:pt idx="32963">
                  <c:v>0.92500000000000004</c:v>
                </c:pt>
                <c:pt idx="32964">
                  <c:v>0.92700000000000005</c:v>
                </c:pt>
                <c:pt idx="32965">
                  <c:v>0.92100000000000004</c:v>
                </c:pt>
                <c:pt idx="32966">
                  <c:v>0.91700000000000004</c:v>
                </c:pt>
                <c:pt idx="32967">
                  <c:v>0.97799999999999998</c:v>
                </c:pt>
                <c:pt idx="32968">
                  <c:v>0.88</c:v>
                </c:pt>
                <c:pt idx="32969">
                  <c:v>0.95199999999999996</c:v>
                </c:pt>
                <c:pt idx="32970">
                  <c:v>0.876</c:v>
                </c:pt>
                <c:pt idx="32971">
                  <c:v>0.94699999999999995</c:v>
                </c:pt>
                <c:pt idx="32972">
                  <c:v>1.008</c:v>
                </c:pt>
                <c:pt idx="32973">
                  <c:v>1.002</c:v>
                </c:pt>
                <c:pt idx="32974">
                  <c:v>0.95799999999999996</c:v>
                </c:pt>
                <c:pt idx="32975">
                  <c:v>1.002</c:v>
                </c:pt>
                <c:pt idx="32976">
                  <c:v>0.95399999999999996</c:v>
                </c:pt>
                <c:pt idx="32977">
                  <c:v>0.996</c:v>
                </c:pt>
                <c:pt idx="32978">
                  <c:v>0.98</c:v>
                </c:pt>
                <c:pt idx="32979">
                  <c:v>0.91100000000000003</c:v>
                </c:pt>
                <c:pt idx="32980">
                  <c:v>0.877</c:v>
                </c:pt>
                <c:pt idx="32981">
                  <c:v>0.94299999999999995</c:v>
                </c:pt>
                <c:pt idx="32982">
                  <c:v>0.875</c:v>
                </c:pt>
                <c:pt idx="32983">
                  <c:v>1.008</c:v>
                </c:pt>
                <c:pt idx="32984">
                  <c:v>0.96399999999999997</c:v>
                </c:pt>
                <c:pt idx="32985">
                  <c:v>1.0029999999999999</c:v>
                </c:pt>
                <c:pt idx="32986">
                  <c:v>0.82399999999999995</c:v>
                </c:pt>
                <c:pt idx="32987">
                  <c:v>0.91600000000000004</c:v>
                </c:pt>
                <c:pt idx="32988">
                  <c:v>0.86</c:v>
                </c:pt>
                <c:pt idx="32989">
                  <c:v>0.91200000000000003</c:v>
                </c:pt>
                <c:pt idx="32990">
                  <c:v>0.85699999999999998</c:v>
                </c:pt>
                <c:pt idx="32991">
                  <c:v>0.90900000000000003</c:v>
                </c:pt>
                <c:pt idx="32992">
                  <c:v>0.93</c:v>
                </c:pt>
                <c:pt idx="32993">
                  <c:v>0.92600000000000005</c:v>
                </c:pt>
                <c:pt idx="32994">
                  <c:v>0.92700000000000005</c:v>
                </c:pt>
                <c:pt idx="32995">
                  <c:v>0.92200000000000004</c:v>
                </c:pt>
                <c:pt idx="32996">
                  <c:v>0.92400000000000004</c:v>
                </c:pt>
                <c:pt idx="32997">
                  <c:v>0.91800000000000004</c:v>
                </c:pt>
                <c:pt idx="32998">
                  <c:v>0.879</c:v>
                </c:pt>
                <c:pt idx="32999">
                  <c:v>0.95099999999999996</c:v>
                </c:pt>
                <c:pt idx="33000">
                  <c:v>0.876</c:v>
                </c:pt>
                <c:pt idx="33001">
                  <c:v>0.94599999999999995</c:v>
                </c:pt>
                <c:pt idx="33002">
                  <c:v>0.872</c:v>
                </c:pt>
                <c:pt idx="33003">
                  <c:v>1.008</c:v>
                </c:pt>
                <c:pt idx="33004">
                  <c:v>0.95599999999999996</c:v>
                </c:pt>
                <c:pt idx="33005">
                  <c:v>0.999</c:v>
                </c:pt>
                <c:pt idx="33006">
                  <c:v>0.95099999999999996</c:v>
                </c:pt>
                <c:pt idx="33007">
                  <c:v>0.99299999999999999</c:v>
                </c:pt>
                <c:pt idx="33008">
                  <c:v>0.998</c:v>
                </c:pt>
                <c:pt idx="33009">
                  <c:v>0.95499999999999996</c:v>
                </c:pt>
                <c:pt idx="33010">
                  <c:v>0.58899999999999997</c:v>
                </c:pt>
                <c:pt idx="33011">
                  <c:v>0.52500000000000002</c:v>
                </c:pt>
                <c:pt idx="33012">
                  <c:v>0.55200000000000005</c:v>
                </c:pt>
                <c:pt idx="33013">
                  <c:v>0.55000000000000004</c:v>
                </c:pt>
                <c:pt idx="33014">
                  <c:v>0.53900000000000003</c:v>
                </c:pt>
                <c:pt idx="33015">
                  <c:v>0.52900000000000003</c:v>
                </c:pt>
                <c:pt idx="33016">
                  <c:v>0.61099999999999999</c:v>
                </c:pt>
                <c:pt idx="33017">
                  <c:v>0.57799999999999996</c:v>
                </c:pt>
                <c:pt idx="33018">
                  <c:v>0.53700000000000003</c:v>
                </c:pt>
                <c:pt idx="33019">
                  <c:v>0.56699999999999995</c:v>
                </c:pt>
                <c:pt idx="33020">
                  <c:v>0.59199999999999997</c:v>
                </c:pt>
                <c:pt idx="33021">
                  <c:v>0.57999999999999996</c:v>
                </c:pt>
                <c:pt idx="33022">
                  <c:v>0.56799999999999995</c:v>
                </c:pt>
                <c:pt idx="33023">
                  <c:v>0.55700000000000005</c:v>
                </c:pt>
                <c:pt idx="33024">
                  <c:v>0.54600000000000004</c:v>
                </c:pt>
                <c:pt idx="33025">
                  <c:v>0.53600000000000003</c:v>
                </c:pt>
                <c:pt idx="33026">
                  <c:v>0.52600000000000002</c:v>
                </c:pt>
                <c:pt idx="33027">
                  <c:v>0.51600000000000001</c:v>
                </c:pt>
                <c:pt idx="33028">
                  <c:v>0.59499999999999997</c:v>
                </c:pt>
                <c:pt idx="33029">
                  <c:v>0.56799999999999995</c:v>
                </c:pt>
                <c:pt idx="33030">
                  <c:v>0.55000000000000004</c:v>
                </c:pt>
                <c:pt idx="33031">
                  <c:v>0.58299999999999996</c:v>
                </c:pt>
                <c:pt idx="33032">
                  <c:v>0.58799999999999997</c:v>
                </c:pt>
                <c:pt idx="33033">
                  <c:v>0.57599999999999996</c:v>
                </c:pt>
                <c:pt idx="33034">
                  <c:v>0.56499999999999995</c:v>
                </c:pt>
                <c:pt idx="33035">
                  <c:v>0.55400000000000005</c:v>
                </c:pt>
                <c:pt idx="33036">
                  <c:v>0.54300000000000004</c:v>
                </c:pt>
                <c:pt idx="33037">
                  <c:v>0.53200000000000003</c:v>
                </c:pt>
                <c:pt idx="33038">
                  <c:v>0.52200000000000002</c:v>
                </c:pt>
                <c:pt idx="33039">
                  <c:v>0.51300000000000001</c:v>
                </c:pt>
                <c:pt idx="33040">
                  <c:v>0.503</c:v>
                </c:pt>
                <c:pt idx="33041">
                  <c:v>0.58199999999999996</c:v>
                </c:pt>
                <c:pt idx="33042">
                  <c:v>0.58699999999999997</c:v>
                </c:pt>
                <c:pt idx="33043">
                  <c:v>0.56899999999999995</c:v>
                </c:pt>
                <c:pt idx="33044">
                  <c:v>0.59599999999999997</c:v>
                </c:pt>
                <c:pt idx="33045">
                  <c:v>0.57299999999999995</c:v>
                </c:pt>
                <c:pt idx="33046">
                  <c:v>0.55000000000000004</c:v>
                </c:pt>
                <c:pt idx="33047">
                  <c:v>0.52900000000000003</c:v>
                </c:pt>
                <c:pt idx="33048">
                  <c:v>0.51900000000000002</c:v>
                </c:pt>
                <c:pt idx="33049">
                  <c:v>0.50900000000000001</c:v>
                </c:pt>
                <c:pt idx="33050">
                  <c:v>0.5</c:v>
                </c:pt>
                <c:pt idx="33051">
                  <c:v>0.59</c:v>
                </c:pt>
                <c:pt idx="33052">
                  <c:v>0.54300000000000004</c:v>
                </c:pt>
                <c:pt idx="33053">
                  <c:v>0.56299999999999994</c:v>
                </c:pt>
                <c:pt idx="33054">
                  <c:v>0.55400000000000005</c:v>
                </c:pt>
                <c:pt idx="33055">
                  <c:v>0.54300000000000004</c:v>
                </c:pt>
                <c:pt idx="33056">
                  <c:v>0.53300000000000003</c:v>
                </c:pt>
                <c:pt idx="33057">
                  <c:v>0.63300000000000001</c:v>
                </c:pt>
                <c:pt idx="33058">
                  <c:v>0.58799999999999997</c:v>
                </c:pt>
                <c:pt idx="33059">
                  <c:v>0.55100000000000005</c:v>
                </c:pt>
                <c:pt idx="33060">
                  <c:v>0.57999999999999996</c:v>
                </c:pt>
                <c:pt idx="33061">
                  <c:v>0.60199999999999998</c:v>
                </c:pt>
                <c:pt idx="33062">
                  <c:v>0.58499999999999996</c:v>
                </c:pt>
                <c:pt idx="33063">
                  <c:v>0.57299999999999995</c:v>
                </c:pt>
                <c:pt idx="33064">
                  <c:v>0.56200000000000006</c:v>
                </c:pt>
                <c:pt idx="33065">
                  <c:v>0.55000000000000004</c:v>
                </c:pt>
                <c:pt idx="33066">
                  <c:v>0.54</c:v>
                </c:pt>
                <c:pt idx="33067">
                  <c:v>0.52900000000000003</c:v>
                </c:pt>
                <c:pt idx="33068">
                  <c:v>0.51900000000000002</c:v>
                </c:pt>
                <c:pt idx="33069">
                  <c:v>0.63</c:v>
                </c:pt>
                <c:pt idx="33070">
                  <c:v>0.59</c:v>
                </c:pt>
                <c:pt idx="33071">
                  <c:v>0.56499999999999995</c:v>
                </c:pt>
                <c:pt idx="33072">
                  <c:v>0.59499999999999997</c:v>
                </c:pt>
                <c:pt idx="33073">
                  <c:v>0.59599999999999997</c:v>
                </c:pt>
                <c:pt idx="33074">
                  <c:v>0.58099999999999996</c:v>
                </c:pt>
                <c:pt idx="33075">
                  <c:v>0.56999999999999995</c:v>
                </c:pt>
                <c:pt idx="33076">
                  <c:v>0.55800000000000005</c:v>
                </c:pt>
                <c:pt idx="33077">
                  <c:v>0.54700000000000004</c:v>
                </c:pt>
                <c:pt idx="33078">
                  <c:v>0.53600000000000003</c:v>
                </c:pt>
                <c:pt idx="33079">
                  <c:v>0.52600000000000002</c:v>
                </c:pt>
                <c:pt idx="33080">
                  <c:v>0.51600000000000001</c:v>
                </c:pt>
                <c:pt idx="33081">
                  <c:v>0.50600000000000001</c:v>
                </c:pt>
                <c:pt idx="33082">
                  <c:v>0.62</c:v>
                </c:pt>
                <c:pt idx="33083">
                  <c:v>0.57899999999999996</c:v>
                </c:pt>
                <c:pt idx="33084">
                  <c:v>0.57899999999999996</c:v>
                </c:pt>
                <c:pt idx="33085">
                  <c:v>0.60799999999999998</c:v>
                </c:pt>
                <c:pt idx="33086">
                  <c:v>0.57799999999999996</c:v>
                </c:pt>
                <c:pt idx="33087">
                  <c:v>0.55500000000000005</c:v>
                </c:pt>
                <c:pt idx="33088">
                  <c:v>0.53300000000000003</c:v>
                </c:pt>
                <c:pt idx="33089">
                  <c:v>0.52200000000000002</c:v>
                </c:pt>
                <c:pt idx="33090">
                  <c:v>0.51200000000000001</c:v>
                </c:pt>
                <c:pt idx="33091">
                  <c:v>0.503</c:v>
                </c:pt>
                <c:pt idx="33092">
                  <c:v>0.61599999999999999</c:v>
                </c:pt>
                <c:pt idx="33093">
                  <c:v>0.55400000000000005</c:v>
                </c:pt>
                <c:pt idx="33094">
                  <c:v>0.57199999999999995</c:v>
                </c:pt>
                <c:pt idx="33095">
                  <c:v>0.55900000000000005</c:v>
                </c:pt>
                <c:pt idx="33096">
                  <c:v>0.54800000000000004</c:v>
                </c:pt>
                <c:pt idx="33097">
                  <c:v>0.53700000000000003</c:v>
                </c:pt>
                <c:pt idx="33098">
                  <c:v>0.64400000000000002</c:v>
                </c:pt>
                <c:pt idx="33099">
                  <c:v>0.61299999999999999</c:v>
                </c:pt>
                <c:pt idx="33100">
                  <c:v>0.56000000000000005</c:v>
                </c:pt>
                <c:pt idx="33101">
                  <c:v>0.58899999999999997</c:v>
                </c:pt>
                <c:pt idx="33102">
                  <c:v>0.61099999999999999</c:v>
                </c:pt>
                <c:pt idx="33103">
                  <c:v>0.59099999999999997</c:v>
                </c:pt>
                <c:pt idx="33104">
                  <c:v>0.57899999999999996</c:v>
                </c:pt>
                <c:pt idx="33105">
                  <c:v>0.56699999999999995</c:v>
                </c:pt>
                <c:pt idx="33106">
                  <c:v>0.55500000000000005</c:v>
                </c:pt>
                <c:pt idx="33107">
                  <c:v>0.54400000000000004</c:v>
                </c:pt>
                <c:pt idx="33108">
                  <c:v>0.53300000000000003</c:v>
                </c:pt>
                <c:pt idx="33109">
                  <c:v>0.52300000000000002</c:v>
                </c:pt>
                <c:pt idx="33110">
                  <c:v>0.64</c:v>
                </c:pt>
                <c:pt idx="33111">
                  <c:v>0.60799999999999998</c:v>
                </c:pt>
                <c:pt idx="33112">
                  <c:v>0.57299999999999995</c:v>
                </c:pt>
                <c:pt idx="33113">
                  <c:v>0.60299999999999998</c:v>
                </c:pt>
                <c:pt idx="33114">
                  <c:v>0.60299999999999998</c:v>
                </c:pt>
                <c:pt idx="33115">
                  <c:v>0.58699999999999997</c:v>
                </c:pt>
                <c:pt idx="33116">
                  <c:v>0.57499999999999996</c:v>
                </c:pt>
                <c:pt idx="33117">
                  <c:v>0.56299999999999994</c:v>
                </c:pt>
                <c:pt idx="33118">
                  <c:v>0.55200000000000005</c:v>
                </c:pt>
                <c:pt idx="33119">
                  <c:v>0.54</c:v>
                </c:pt>
                <c:pt idx="33120">
                  <c:v>0.53</c:v>
                </c:pt>
                <c:pt idx="33121">
                  <c:v>0.51900000000000002</c:v>
                </c:pt>
                <c:pt idx="33122">
                  <c:v>0.50900000000000001</c:v>
                </c:pt>
                <c:pt idx="33123">
                  <c:v>0.625</c:v>
                </c:pt>
                <c:pt idx="33124">
                  <c:v>0.59299999999999997</c:v>
                </c:pt>
                <c:pt idx="33125">
                  <c:v>0.58599999999999997</c:v>
                </c:pt>
                <c:pt idx="33126">
                  <c:v>0.61399999999999999</c:v>
                </c:pt>
                <c:pt idx="33127">
                  <c:v>0.58299999999999996</c:v>
                </c:pt>
                <c:pt idx="33128">
                  <c:v>0.56000000000000005</c:v>
                </c:pt>
                <c:pt idx="33129">
                  <c:v>0.53700000000000003</c:v>
                </c:pt>
                <c:pt idx="33130">
                  <c:v>0.52600000000000002</c:v>
                </c:pt>
                <c:pt idx="33131">
                  <c:v>0.51600000000000001</c:v>
                </c:pt>
                <c:pt idx="33132">
                  <c:v>0.50600000000000001</c:v>
                </c:pt>
                <c:pt idx="33133">
                  <c:v>0.64800000000000002</c:v>
                </c:pt>
                <c:pt idx="33134">
                  <c:v>0.61599999999999999</c:v>
                </c:pt>
                <c:pt idx="33135">
                  <c:v>0.60899999999999999</c:v>
                </c:pt>
                <c:pt idx="33136">
                  <c:v>0.58299999999999996</c:v>
                </c:pt>
                <c:pt idx="33137">
                  <c:v>0.56999999999999995</c:v>
                </c:pt>
                <c:pt idx="33138">
                  <c:v>0.55800000000000005</c:v>
                </c:pt>
                <c:pt idx="33139">
                  <c:v>0.77900000000000003</c:v>
                </c:pt>
                <c:pt idx="33140">
                  <c:v>0.64400000000000002</c:v>
                </c:pt>
                <c:pt idx="33141">
                  <c:v>0.60699999999999998</c:v>
                </c:pt>
                <c:pt idx="33142">
                  <c:v>0.623</c:v>
                </c:pt>
                <c:pt idx="33143">
                  <c:v>0.64400000000000002</c:v>
                </c:pt>
                <c:pt idx="33144">
                  <c:v>0.62</c:v>
                </c:pt>
                <c:pt idx="33145">
                  <c:v>0.60499999999999998</c:v>
                </c:pt>
                <c:pt idx="33146">
                  <c:v>0.59199999999999997</c:v>
                </c:pt>
                <c:pt idx="33147">
                  <c:v>0.57899999999999996</c:v>
                </c:pt>
                <c:pt idx="33148">
                  <c:v>0.56599999999999995</c:v>
                </c:pt>
                <c:pt idx="33149">
                  <c:v>0.55400000000000005</c:v>
                </c:pt>
                <c:pt idx="33150">
                  <c:v>0.54300000000000004</c:v>
                </c:pt>
                <c:pt idx="33151">
                  <c:v>0.75800000000000001</c:v>
                </c:pt>
                <c:pt idx="33152">
                  <c:v>0.624</c:v>
                </c:pt>
                <c:pt idx="33153">
                  <c:v>0.61099999999999999</c:v>
                </c:pt>
                <c:pt idx="33154">
                  <c:v>0.63300000000000001</c:v>
                </c:pt>
                <c:pt idx="33155">
                  <c:v>0.63100000000000001</c:v>
                </c:pt>
                <c:pt idx="33156">
                  <c:v>0.61399999999999999</c:v>
                </c:pt>
                <c:pt idx="33157">
                  <c:v>0.60099999999999998</c:v>
                </c:pt>
                <c:pt idx="33158">
                  <c:v>0.58799999999999997</c:v>
                </c:pt>
                <c:pt idx="33159">
                  <c:v>0.57499999999999996</c:v>
                </c:pt>
                <c:pt idx="33160">
                  <c:v>0.56299999999999994</c:v>
                </c:pt>
                <c:pt idx="33161">
                  <c:v>0.55000000000000004</c:v>
                </c:pt>
                <c:pt idx="33162">
                  <c:v>0.53900000000000003</c:v>
                </c:pt>
                <c:pt idx="33163">
                  <c:v>0.52800000000000002</c:v>
                </c:pt>
                <c:pt idx="33164">
                  <c:v>0.72299999999999998</c:v>
                </c:pt>
                <c:pt idx="33165">
                  <c:v>0.60399999999999998</c:v>
                </c:pt>
                <c:pt idx="33166">
                  <c:v>0.61399999999999999</c:v>
                </c:pt>
                <c:pt idx="33167">
                  <c:v>0.63800000000000001</c:v>
                </c:pt>
                <c:pt idx="33168">
                  <c:v>0.61</c:v>
                </c:pt>
                <c:pt idx="33169">
                  <c:v>0.58399999999999996</c:v>
                </c:pt>
                <c:pt idx="33170">
                  <c:v>0.55900000000000005</c:v>
                </c:pt>
                <c:pt idx="33171">
                  <c:v>0.54700000000000004</c:v>
                </c:pt>
                <c:pt idx="33172">
                  <c:v>0.53500000000000003</c:v>
                </c:pt>
                <c:pt idx="33173">
                  <c:v>0.52400000000000002</c:v>
                </c:pt>
                <c:pt idx="33174">
                  <c:v>0.60499999999999998</c:v>
                </c:pt>
                <c:pt idx="33175">
                  <c:v>0.57799999999999996</c:v>
                </c:pt>
                <c:pt idx="33176">
                  <c:v>0.59099999999999997</c:v>
                </c:pt>
                <c:pt idx="33177">
                  <c:v>0.58599999999999997</c:v>
                </c:pt>
                <c:pt idx="33178">
                  <c:v>0.57399999999999995</c:v>
                </c:pt>
                <c:pt idx="33179">
                  <c:v>0.56200000000000006</c:v>
                </c:pt>
                <c:pt idx="33180">
                  <c:v>0.7</c:v>
                </c:pt>
                <c:pt idx="33181">
                  <c:v>0.58799999999999997</c:v>
                </c:pt>
                <c:pt idx="33182">
                  <c:v>0.59599999999999997</c:v>
                </c:pt>
                <c:pt idx="33183">
                  <c:v>0.60499999999999998</c:v>
                </c:pt>
                <c:pt idx="33184">
                  <c:v>0.63200000000000001</c:v>
                </c:pt>
                <c:pt idx="33185">
                  <c:v>0.62</c:v>
                </c:pt>
                <c:pt idx="33186">
                  <c:v>0.60799999999999998</c:v>
                </c:pt>
                <c:pt idx="33187">
                  <c:v>0.59499999999999997</c:v>
                </c:pt>
                <c:pt idx="33188">
                  <c:v>0.58199999999999996</c:v>
                </c:pt>
                <c:pt idx="33189">
                  <c:v>0.56999999999999995</c:v>
                </c:pt>
                <c:pt idx="33190">
                  <c:v>0.55800000000000005</c:v>
                </c:pt>
                <c:pt idx="33191">
                  <c:v>0.54600000000000004</c:v>
                </c:pt>
                <c:pt idx="33192">
                  <c:v>0.71199999999999997</c:v>
                </c:pt>
                <c:pt idx="33193">
                  <c:v>0.60299999999999998</c:v>
                </c:pt>
                <c:pt idx="33194">
                  <c:v>0.59399999999999997</c:v>
                </c:pt>
                <c:pt idx="33195">
                  <c:v>0.62</c:v>
                </c:pt>
                <c:pt idx="33196">
                  <c:v>0.628</c:v>
                </c:pt>
                <c:pt idx="33197">
                  <c:v>0.61499999999999999</c:v>
                </c:pt>
                <c:pt idx="33198">
                  <c:v>0.60299999999999998</c:v>
                </c:pt>
                <c:pt idx="33199">
                  <c:v>0.59099999999999997</c:v>
                </c:pt>
                <c:pt idx="33200">
                  <c:v>0.57899999999999996</c:v>
                </c:pt>
                <c:pt idx="33201">
                  <c:v>0.56599999999999995</c:v>
                </c:pt>
                <c:pt idx="33202">
                  <c:v>0.55400000000000005</c:v>
                </c:pt>
                <c:pt idx="33203">
                  <c:v>0.54200000000000004</c:v>
                </c:pt>
                <c:pt idx="33204">
                  <c:v>0.53100000000000003</c:v>
                </c:pt>
                <c:pt idx="33205">
                  <c:v>0.69</c:v>
                </c:pt>
                <c:pt idx="33206">
                  <c:v>0.59899999999999998</c:v>
                </c:pt>
                <c:pt idx="33207">
                  <c:v>0.60599999999999998</c:v>
                </c:pt>
                <c:pt idx="33208">
                  <c:v>0.63500000000000001</c:v>
                </c:pt>
                <c:pt idx="33209">
                  <c:v>0.61099999999999999</c:v>
                </c:pt>
                <c:pt idx="33210">
                  <c:v>0.58699999999999997</c:v>
                </c:pt>
                <c:pt idx="33211">
                  <c:v>0.56200000000000006</c:v>
                </c:pt>
                <c:pt idx="33212">
                  <c:v>0.55000000000000004</c:v>
                </c:pt>
                <c:pt idx="33213">
                  <c:v>0.53800000000000003</c:v>
                </c:pt>
                <c:pt idx="33214">
                  <c:v>0.52700000000000002</c:v>
                </c:pt>
                <c:pt idx="33215">
                  <c:v>0.59</c:v>
                </c:pt>
                <c:pt idx="33216">
                  <c:v>0.55800000000000005</c:v>
                </c:pt>
                <c:pt idx="33217">
                  <c:v>0.55300000000000005</c:v>
                </c:pt>
                <c:pt idx="33218">
                  <c:v>0.61199999999999999</c:v>
                </c:pt>
                <c:pt idx="33219">
                  <c:v>0.57899999999999996</c:v>
                </c:pt>
                <c:pt idx="33220">
                  <c:v>0.55400000000000005</c:v>
                </c:pt>
                <c:pt idx="33221">
                  <c:v>0.56899999999999995</c:v>
                </c:pt>
                <c:pt idx="33222">
                  <c:v>0.59299999999999997</c:v>
                </c:pt>
                <c:pt idx="33223">
                  <c:v>0.58199999999999996</c:v>
                </c:pt>
                <c:pt idx="33224">
                  <c:v>0.56999999999999995</c:v>
                </c:pt>
                <c:pt idx="33225">
                  <c:v>0.55800000000000005</c:v>
                </c:pt>
                <c:pt idx="33226">
                  <c:v>0.54800000000000004</c:v>
                </c:pt>
                <c:pt idx="33227">
                  <c:v>0.53700000000000003</c:v>
                </c:pt>
                <c:pt idx="33228">
                  <c:v>0.52700000000000002</c:v>
                </c:pt>
                <c:pt idx="33229">
                  <c:v>0.51700000000000002</c:v>
                </c:pt>
                <c:pt idx="33230">
                  <c:v>0.59599999999999997</c:v>
                </c:pt>
                <c:pt idx="33231">
                  <c:v>0.56899999999999995</c:v>
                </c:pt>
                <c:pt idx="33232">
                  <c:v>0.55400000000000005</c:v>
                </c:pt>
                <c:pt idx="33233">
                  <c:v>0.58399999999999996</c:v>
                </c:pt>
                <c:pt idx="33234">
                  <c:v>0.59</c:v>
                </c:pt>
                <c:pt idx="33235">
                  <c:v>0.57799999999999996</c:v>
                </c:pt>
                <c:pt idx="33236">
                  <c:v>0.56599999999999995</c:v>
                </c:pt>
                <c:pt idx="33237">
                  <c:v>0.55500000000000005</c:v>
                </c:pt>
                <c:pt idx="33238">
                  <c:v>0.54400000000000004</c:v>
                </c:pt>
                <c:pt idx="33239">
                  <c:v>0.53400000000000003</c:v>
                </c:pt>
                <c:pt idx="33240">
                  <c:v>0.52400000000000002</c:v>
                </c:pt>
                <c:pt idx="33241">
                  <c:v>0.51400000000000001</c:v>
                </c:pt>
                <c:pt idx="33242">
                  <c:v>0.504</c:v>
                </c:pt>
                <c:pt idx="33243">
                  <c:v>0.58199999999999996</c:v>
                </c:pt>
                <c:pt idx="33244">
                  <c:v>0.58799999999999997</c:v>
                </c:pt>
                <c:pt idx="33245">
                  <c:v>0.56999999999999995</c:v>
                </c:pt>
                <c:pt idx="33246">
                  <c:v>0.59799999999999998</c:v>
                </c:pt>
                <c:pt idx="33247">
                  <c:v>0.55200000000000005</c:v>
                </c:pt>
                <c:pt idx="33248">
                  <c:v>0.53</c:v>
                </c:pt>
                <c:pt idx="33249">
                  <c:v>0.52</c:v>
                </c:pt>
                <c:pt idx="33250">
                  <c:v>0.51</c:v>
                </c:pt>
                <c:pt idx="33251">
                  <c:v>0.501</c:v>
                </c:pt>
                <c:pt idx="33252">
                  <c:v>0.60699999999999998</c:v>
                </c:pt>
                <c:pt idx="33253">
                  <c:v>0.54500000000000004</c:v>
                </c:pt>
                <c:pt idx="33254">
                  <c:v>0.56499999999999995</c:v>
                </c:pt>
                <c:pt idx="33255">
                  <c:v>0.63500000000000001</c:v>
                </c:pt>
                <c:pt idx="33256">
                  <c:v>0.60499999999999998</c:v>
                </c:pt>
                <c:pt idx="33257">
                  <c:v>0.55300000000000005</c:v>
                </c:pt>
                <c:pt idx="33258">
                  <c:v>0.58199999999999996</c:v>
                </c:pt>
                <c:pt idx="33259">
                  <c:v>0.60399999999999998</c:v>
                </c:pt>
                <c:pt idx="33260">
                  <c:v>0.58699999999999997</c:v>
                </c:pt>
                <c:pt idx="33261">
                  <c:v>0.57499999999999996</c:v>
                </c:pt>
                <c:pt idx="33262">
                  <c:v>0.56299999999999994</c:v>
                </c:pt>
                <c:pt idx="33263">
                  <c:v>0.55200000000000005</c:v>
                </c:pt>
                <c:pt idx="33264">
                  <c:v>0.54100000000000004</c:v>
                </c:pt>
                <c:pt idx="33265">
                  <c:v>0.53</c:v>
                </c:pt>
                <c:pt idx="33266">
                  <c:v>0.52</c:v>
                </c:pt>
                <c:pt idx="33267">
                  <c:v>0.63100000000000001</c:v>
                </c:pt>
                <c:pt idx="33268">
                  <c:v>0.60299999999999998</c:v>
                </c:pt>
                <c:pt idx="33269">
                  <c:v>0.56699999999999995</c:v>
                </c:pt>
                <c:pt idx="33270">
                  <c:v>0.59799999999999998</c:v>
                </c:pt>
                <c:pt idx="33271">
                  <c:v>0.59799999999999998</c:v>
                </c:pt>
                <c:pt idx="33272">
                  <c:v>0.58299999999999996</c:v>
                </c:pt>
                <c:pt idx="33273">
                  <c:v>0.57099999999999995</c:v>
                </c:pt>
                <c:pt idx="33274">
                  <c:v>0.56000000000000005</c:v>
                </c:pt>
                <c:pt idx="33275">
                  <c:v>0.54800000000000004</c:v>
                </c:pt>
                <c:pt idx="33276">
                  <c:v>0.53700000000000003</c:v>
                </c:pt>
                <c:pt idx="33277">
                  <c:v>0.52700000000000002</c:v>
                </c:pt>
                <c:pt idx="33278">
                  <c:v>0.51700000000000002</c:v>
                </c:pt>
                <c:pt idx="33279">
                  <c:v>0.50700000000000001</c:v>
                </c:pt>
                <c:pt idx="33280">
                  <c:v>0.621</c:v>
                </c:pt>
                <c:pt idx="33281">
                  <c:v>0.59</c:v>
                </c:pt>
                <c:pt idx="33282">
                  <c:v>0.58099999999999996</c:v>
                </c:pt>
                <c:pt idx="33283">
                  <c:v>0.61</c:v>
                </c:pt>
                <c:pt idx="33284">
                  <c:v>0.55600000000000005</c:v>
                </c:pt>
                <c:pt idx="33285">
                  <c:v>0.53400000000000003</c:v>
                </c:pt>
                <c:pt idx="33286">
                  <c:v>0.52300000000000002</c:v>
                </c:pt>
                <c:pt idx="33287">
                  <c:v>0.51300000000000001</c:v>
                </c:pt>
                <c:pt idx="33288">
                  <c:v>0.504</c:v>
                </c:pt>
                <c:pt idx="33289">
                  <c:v>0.61699999999999999</c:v>
                </c:pt>
                <c:pt idx="33290">
                  <c:v>0.55500000000000005</c:v>
                </c:pt>
                <c:pt idx="33291">
                  <c:v>0.57499999999999996</c:v>
                </c:pt>
                <c:pt idx="33292">
                  <c:v>0.64500000000000002</c:v>
                </c:pt>
                <c:pt idx="33293">
                  <c:v>0.61399999999999999</c:v>
                </c:pt>
                <c:pt idx="33294">
                  <c:v>0.56100000000000005</c:v>
                </c:pt>
                <c:pt idx="33295">
                  <c:v>0.59</c:v>
                </c:pt>
                <c:pt idx="33296">
                  <c:v>0.61199999999999999</c:v>
                </c:pt>
                <c:pt idx="33297">
                  <c:v>0.59199999999999997</c:v>
                </c:pt>
                <c:pt idx="33298">
                  <c:v>0.57999999999999996</c:v>
                </c:pt>
                <c:pt idx="33299">
                  <c:v>0.56799999999999995</c:v>
                </c:pt>
                <c:pt idx="33300">
                  <c:v>0.55600000000000005</c:v>
                </c:pt>
                <c:pt idx="33301">
                  <c:v>0.54500000000000004</c:v>
                </c:pt>
                <c:pt idx="33302">
                  <c:v>0.53400000000000003</c:v>
                </c:pt>
                <c:pt idx="33303">
                  <c:v>0.52400000000000002</c:v>
                </c:pt>
                <c:pt idx="33304">
                  <c:v>0.64100000000000001</c:v>
                </c:pt>
                <c:pt idx="33305">
                  <c:v>0.60899999999999999</c:v>
                </c:pt>
                <c:pt idx="33306">
                  <c:v>0.57499999999999996</c:v>
                </c:pt>
                <c:pt idx="33307">
                  <c:v>0.60499999999999998</c:v>
                </c:pt>
                <c:pt idx="33308">
                  <c:v>0.60499999999999998</c:v>
                </c:pt>
                <c:pt idx="33309">
                  <c:v>0.58799999999999997</c:v>
                </c:pt>
                <c:pt idx="33310">
                  <c:v>0.57599999999999996</c:v>
                </c:pt>
                <c:pt idx="33311">
                  <c:v>0.56399999999999995</c:v>
                </c:pt>
                <c:pt idx="33312">
                  <c:v>0.55300000000000005</c:v>
                </c:pt>
                <c:pt idx="33313">
                  <c:v>0.54100000000000004</c:v>
                </c:pt>
                <c:pt idx="33314">
                  <c:v>0.53</c:v>
                </c:pt>
                <c:pt idx="33315">
                  <c:v>0.52</c:v>
                </c:pt>
                <c:pt idx="33316">
                  <c:v>0.51</c:v>
                </c:pt>
                <c:pt idx="33317">
                  <c:v>0.626</c:v>
                </c:pt>
                <c:pt idx="33318">
                  <c:v>0.59399999999999997</c:v>
                </c:pt>
                <c:pt idx="33319">
                  <c:v>0.58699999999999997</c:v>
                </c:pt>
                <c:pt idx="33320">
                  <c:v>0.61499999999999999</c:v>
                </c:pt>
                <c:pt idx="33321">
                  <c:v>0.56000000000000005</c:v>
                </c:pt>
                <c:pt idx="33322">
                  <c:v>0.53800000000000003</c:v>
                </c:pt>
                <c:pt idx="33323">
                  <c:v>0.52700000000000002</c:v>
                </c:pt>
                <c:pt idx="33324">
                  <c:v>0.51700000000000002</c:v>
                </c:pt>
                <c:pt idx="33325">
                  <c:v>0.50700000000000001</c:v>
                </c:pt>
                <c:pt idx="33326">
                  <c:v>0.64900000000000002</c:v>
                </c:pt>
                <c:pt idx="33327">
                  <c:v>0.61599999999999999</c:v>
                </c:pt>
                <c:pt idx="33328">
                  <c:v>0.60899999999999999</c:v>
                </c:pt>
                <c:pt idx="33329">
                  <c:v>0.77900000000000003</c:v>
                </c:pt>
                <c:pt idx="33330">
                  <c:v>0.64500000000000002</c:v>
                </c:pt>
                <c:pt idx="33331">
                  <c:v>0.60799999999999998</c:v>
                </c:pt>
                <c:pt idx="33332">
                  <c:v>0.624</c:v>
                </c:pt>
                <c:pt idx="33333">
                  <c:v>0.64400000000000002</c:v>
                </c:pt>
                <c:pt idx="33334">
                  <c:v>0.62</c:v>
                </c:pt>
                <c:pt idx="33335">
                  <c:v>0.60499999999999998</c:v>
                </c:pt>
                <c:pt idx="33336">
                  <c:v>0.59199999999999997</c:v>
                </c:pt>
                <c:pt idx="33337">
                  <c:v>0.57899999999999996</c:v>
                </c:pt>
                <c:pt idx="33338">
                  <c:v>0.56699999999999995</c:v>
                </c:pt>
                <c:pt idx="33339">
                  <c:v>0.55500000000000005</c:v>
                </c:pt>
                <c:pt idx="33340">
                  <c:v>0.54300000000000004</c:v>
                </c:pt>
                <c:pt idx="33341">
                  <c:v>0.75900000000000001</c:v>
                </c:pt>
                <c:pt idx="33342">
                  <c:v>0.624</c:v>
                </c:pt>
                <c:pt idx="33343">
                  <c:v>0.61099999999999999</c:v>
                </c:pt>
                <c:pt idx="33344">
                  <c:v>0.63400000000000001</c:v>
                </c:pt>
                <c:pt idx="33345">
                  <c:v>0.63200000000000001</c:v>
                </c:pt>
                <c:pt idx="33346">
                  <c:v>0.61499999999999999</c:v>
                </c:pt>
                <c:pt idx="33347">
                  <c:v>0.60099999999999998</c:v>
                </c:pt>
                <c:pt idx="33348">
                  <c:v>0.58799999999999997</c:v>
                </c:pt>
                <c:pt idx="33349">
                  <c:v>0.57499999999999996</c:v>
                </c:pt>
                <c:pt idx="33350">
                  <c:v>0.56299999999999994</c:v>
                </c:pt>
                <c:pt idx="33351">
                  <c:v>0.55100000000000005</c:v>
                </c:pt>
                <c:pt idx="33352">
                  <c:v>0.53900000000000003</c:v>
                </c:pt>
                <c:pt idx="33353">
                  <c:v>0.52800000000000002</c:v>
                </c:pt>
                <c:pt idx="33354">
                  <c:v>0.72399999999999998</c:v>
                </c:pt>
                <c:pt idx="33355">
                  <c:v>0.60399999999999998</c:v>
                </c:pt>
                <c:pt idx="33356">
                  <c:v>0.61499999999999999</c:v>
                </c:pt>
                <c:pt idx="33357">
                  <c:v>0.63900000000000001</c:v>
                </c:pt>
                <c:pt idx="33358">
                  <c:v>0.58399999999999996</c:v>
                </c:pt>
                <c:pt idx="33359">
                  <c:v>0.55900000000000005</c:v>
                </c:pt>
                <c:pt idx="33360">
                  <c:v>0.54700000000000004</c:v>
                </c:pt>
                <c:pt idx="33361">
                  <c:v>0.53500000000000003</c:v>
                </c:pt>
                <c:pt idx="33362">
                  <c:v>0.52400000000000002</c:v>
                </c:pt>
                <c:pt idx="33363">
                  <c:v>0.60499999999999998</c:v>
                </c:pt>
                <c:pt idx="33364">
                  <c:v>0.57699999999999996</c:v>
                </c:pt>
                <c:pt idx="33365">
                  <c:v>0.59</c:v>
                </c:pt>
                <c:pt idx="33366">
                  <c:v>0.69899999999999995</c:v>
                </c:pt>
                <c:pt idx="33367">
                  <c:v>0.58799999999999997</c:v>
                </c:pt>
                <c:pt idx="33368">
                  <c:v>0.59599999999999997</c:v>
                </c:pt>
                <c:pt idx="33369">
                  <c:v>0.60399999999999998</c:v>
                </c:pt>
                <c:pt idx="33370">
                  <c:v>0.63100000000000001</c:v>
                </c:pt>
                <c:pt idx="33371">
                  <c:v>0.61899999999999999</c:v>
                </c:pt>
                <c:pt idx="33372">
                  <c:v>0.60699999999999998</c:v>
                </c:pt>
                <c:pt idx="33373">
                  <c:v>0.59499999999999997</c:v>
                </c:pt>
                <c:pt idx="33374">
                  <c:v>0.58199999999999996</c:v>
                </c:pt>
                <c:pt idx="33375">
                  <c:v>0.56899999999999995</c:v>
                </c:pt>
                <c:pt idx="33376">
                  <c:v>0.55700000000000005</c:v>
                </c:pt>
                <c:pt idx="33377">
                  <c:v>0.54500000000000004</c:v>
                </c:pt>
                <c:pt idx="33378">
                  <c:v>0.71199999999999997</c:v>
                </c:pt>
                <c:pt idx="33379">
                  <c:v>0.60299999999999998</c:v>
                </c:pt>
                <c:pt idx="33380">
                  <c:v>0.59299999999999997</c:v>
                </c:pt>
                <c:pt idx="33381">
                  <c:v>0.61899999999999999</c:v>
                </c:pt>
                <c:pt idx="33382">
                  <c:v>0.627</c:v>
                </c:pt>
                <c:pt idx="33383">
                  <c:v>0.61499999999999999</c:v>
                </c:pt>
                <c:pt idx="33384">
                  <c:v>0.60199999999999998</c:v>
                </c:pt>
                <c:pt idx="33385">
                  <c:v>0.59</c:v>
                </c:pt>
                <c:pt idx="33386">
                  <c:v>0.57799999999999996</c:v>
                </c:pt>
                <c:pt idx="33387">
                  <c:v>0.56499999999999995</c:v>
                </c:pt>
                <c:pt idx="33388">
                  <c:v>0.55300000000000005</c:v>
                </c:pt>
                <c:pt idx="33389">
                  <c:v>0.54100000000000004</c:v>
                </c:pt>
                <c:pt idx="33390">
                  <c:v>0.53</c:v>
                </c:pt>
                <c:pt idx="33391">
                  <c:v>0.68899999999999995</c:v>
                </c:pt>
                <c:pt idx="33392">
                  <c:v>0.59899999999999998</c:v>
                </c:pt>
                <c:pt idx="33393">
                  <c:v>0.60499999999999998</c:v>
                </c:pt>
                <c:pt idx="33394">
                  <c:v>0.63400000000000001</c:v>
                </c:pt>
                <c:pt idx="33395">
                  <c:v>0.58599999999999997</c:v>
                </c:pt>
                <c:pt idx="33396">
                  <c:v>0.56100000000000005</c:v>
                </c:pt>
                <c:pt idx="33397">
                  <c:v>0.54900000000000004</c:v>
                </c:pt>
                <c:pt idx="33398">
                  <c:v>0.53800000000000003</c:v>
                </c:pt>
                <c:pt idx="33399">
                  <c:v>0.52600000000000002</c:v>
                </c:pt>
                <c:pt idx="33400">
                  <c:v>0.60699999999999998</c:v>
                </c:pt>
                <c:pt idx="33401">
                  <c:v>0.56399999999999995</c:v>
                </c:pt>
                <c:pt idx="33402">
                  <c:v>0.56799999999999995</c:v>
                </c:pt>
                <c:pt idx="33403">
                  <c:v>0.60199999999999998</c:v>
                </c:pt>
                <c:pt idx="33404">
                  <c:v>0.60099999999999998</c:v>
                </c:pt>
                <c:pt idx="33405">
                  <c:v>0.58899999999999997</c:v>
                </c:pt>
                <c:pt idx="33406">
                  <c:v>0.56499999999999995</c:v>
                </c:pt>
                <c:pt idx="33407">
                  <c:v>0.55400000000000005</c:v>
                </c:pt>
                <c:pt idx="33408">
                  <c:v>0.85199999999999998</c:v>
                </c:pt>
                <c:pt idx="33409">
                  <c:v>0.77700000000000002</c:v>
                </c:pt>
                <c:pt idx="33410">
                  <c:v>0.71799999999999997</c:v>
                </c:pt>
                <c:pt idx="33411">
                  <c:v>0.60599999999999998</c:v>
                </c:pt>
                <c:pt idx="33412">
                  <c:v>0.56399999999999995</c:v>
                </c:pt>
                <c:pt idx="33413">
                  <c:v>0.58399999999999996</c:v>
                </c:pt>
                <c:pt idx="33414">
                  <c:v>0.61</c:v>
                </c:pt>
                <c:pt idx="33415">
                  <c:v>0.59799999999999998</c:v>
                </c:pt>
                <c:pt idx="33416">
                  <c:v>0.58499999999999996</c:v>
                </c:pt>
                <c:pt idx="33417">
                  <c:v>0.57299999999999995</c:v>
                </c:pt>
                <c:pt idx="33418">
                  <c:v>0.56200000000000006</c:v>
                </c:pt>
                <c:pt idx="33419">
                  <c:v>0.55000000000000004</c:v>
                </c:pt>
                <c:pt idx="33420">
                  <c:v>0.54</c:v>
                </c:pt>
                <c:pt idx="33421">
                  <c:v>0.52900000000000003</c:v>
                </c:pt>
                <c:pt idx="33422">
                  <c:v>0.84699999999999998</c:v>
                </c:pt>
                <c:pt idx="33423">
                  <c:v>0.77100000000000002</c:v>
                </c:pt>
                <c:pt idx="33424">
                  <c:v>0.70799999999999996</c:v>
                </c:pt>
                <c:pt idx="33425">
                  <c:v>0.59199999999999997</c:v>
                </c:pt>
                <c:pt idx="33426">
                  <c:v>0.56999999999999995</c:v>
                </c:pt>
                <c:pt idx="33427">
                  <c:v>0.6</c:v>
                </c:pt>
                <c:pt idx="33428">
                  <c:v>0.60599999999999998</c:v>
                </c:pt>
                <c:pt idx="33429">
                  <c:v>0.59399999999999997</c:v>
                </c:pt>
                <c:pt idx="33430">
                  <c:v>0.58199999999999996</c:v>
                </c:pt>
                <c:pt idx="33431">
                  <c:v>0.56899999999999995</c:v>
                </c:pt>
                <c:pt idx="33432">
                  <c:v>0.55800000000000005</c:v>
                </c:pt>
                <c:pt idx="33433">
                  <c:v>0.54700000000000004</c:v>
                </c:pt>
                <c:pt idx="33434">
                  <c:v>0.53600000000000003</c:v>
                </c:pt>
                <c:pt idx="33435">
                  <c:v>0.52600000000000002</c:v>
                </c:pt>
                <c:pt idx="33436">
                  <c:v>0.83699999999999997</c:v>
                </c:pt>
                <c:pt idx="33437">
                  <c:v>0.73899999999999999</c:v>
                </c:pt>
                <c:pt idx="33438">
                  <c:v>0.68300000000000005</c:v>
                </c:pt>
                <c:pt idx="33439">
                  <c:v>0.57899999999999996</c:v>
                </c:pt>
                <c:pt idx="33440">
                  <c:v>0.58199999999999996</c:v>
                </c:pt>
                <c:pt idx="33441">
                  <c:v>0.61499999999999999</c:v>
                </c:pt>
                <c:pt idx="33442">
                  <c:v>0.60199999999999998</c:v>
                </c:pt>
                <c:pt idx="33443">
                  <c:v>0.59</c:v>
                </c:pt>
                <c:pt idx="33444">
                  <c:v>0.57799999999999996</c:v>
                </c:pt>
                <c:pt idx="33445">
                  <c:v>0.56599999999999995</c:v>
                </c:pt>
                <c:pt idx="33446">
                  <c:v>0.55400000000000005</c:v>
                </c:pt>
                <c:pt idx="33447">
                  <c:v>0.54300000000000004</c:v>
                </c:pt>
                <c:pt idx="33448">
                  <c:v>0.53200000000000003</c:v>
                </c:pt>
                <c:pt idx="33449">
                  <c:v>0.52200000000000002</c:v>
                </c:pt>
                <c:pt idx="33450">
                  <c:v>0.51200000000000001</c:v>
                </c:pt>
                <c:pt idx="33451">
                  <c:v>0.502</c:v>
                </c:pt>
                <c:pt idx="33452">
                  <c:v>0.86</c:v>
                </c:pt>
                <c:pt idx="33453">
                  <c:v>0.79400000000000004</c:v>
                </c:pt>
                <c:pt idx="33454">
                  <c:v>0.877</c:v>
                </c:pt>
                <c:pt idx="33455">
                  <c:v>0.81100000000000005</c:v>
                </c:pt>
                <c:pt idx="33456">
                  <c:v>0.61599999999999999</c:v>
                </c:pt>
                <c:pt idx="33457">
                  <c:v>0.57799999999999996</c:v>
                </c:pt>
                <c:pt idx="33458">
                  <c:v>0.57899999999999996</c:v>
                </c:pt>
                <c:pt idx="33459">
                  <c:v>0.61499999999999999</c:v>
                </c:pt>
                <c:pt idx="33460">
                  <c:v>0.60599999999999998</c:v>
                </c:pt>
                <c:pt idx="33461">
                  <c:v>0.59099999999999997</c:v>
                </c:pt>
                <c:pt idx="33462">
                  <c:v>0.56599999999999995</c:v>
                </c:pt>
                <c:pt idx="33463">
                  <c:v>0.55500000000000005</c:v>
                </c:pt>
                <c:pt idx="33464">
                  <c:v>0.64900000000000002</c:v>
                </c:pt>
                <c:pt idx="33465">
                  <c:v>0.61799999999999999</c:v>
                </c:pt>
                <c:pt idx="33466">
                  <c:v>0.64500000000000002</c:v>
                </c:pt>
                <c:pt idx="33467">
                  <c:v>0.61399999999999999</c:v>
                </c:pt>
                <c:pt idx="33468">
                  <c:v>0.57599999999999996</c:v>
                </c:pt>
                <c:pt idx="33469">
                  <c:v>0.60199999999999998</c:v>
                </c:pt>
                <c:pt idx="33470">
                  <c:v>0.625</c:v>
                </c:pt>
                <c:pt idx="33471">
                  <c:v>0.6</c:v>
                </c:pt>
                <c:pt idx="33472">
                  <c:v>0.58699999999999997</c:v>
                </c:pt>
                <c:pt idx="33473">
                  <c:v>0.57499999999999996</c:v>
                </c:pt>
                <c:pt idx="33474">
                  <c:v>0.56299999999999994</c:v>
                </c:pt>
                <c:pt idx="33475">
                  <c:v>0.55100000000000005</c:v>
                </c:pt>
                <c:pt idx="33476">
                  <c:v>0.54</c:v>
                </c:pt>
                <c:pt idx="33477">
                  <c:v>0.53</c:v>
                </c:pt>
                <c:pt idx="33478">
                  <c:v>0.81599999999999995</c:v>
                </c:pt>
                <c:pt idx="33479">
                  <c:v>0.77700000000000002</c:v>
                </c:pt>
                <c:pt idx="33480">
                  <c:v>0.64200000000000002</c:v>
                </c:pt>
                <c:pt idx="33481">
                  <c:v>0.61099999999999999</c:v>
                </c:pt>
                <c:pt idx="33482">
                  <c:v>0.59099999999999997</c:v>
                </c:pt>
                <c:pt idx="33483">
                  <c:v>0.61899999999999999</c:v>
                </c:pt>
                <c:pt idx="33484">
                  <c:v>0.61599999999999999</c:v>
                </c:pt>
                <c:pt idx="33485">
                  <c:v>0.59499999999999997</c:v>
                </c:pt>
                <c:pt idx="33486">
                  <c:v>0.58299999999999996</c:v>
                </c:pt>
                <c:pt idx="33487">
                  <c:v>0.57099999999999995</c:v>
                </c:pt>
                <c:pt idx="33488">
                  <c:v>0.55900000000000005</c:v>
                </c:pt>
                <c:pt idx="33489">
                  <c:v>0.54800000000000004</c:v>
                </c:pt>
                <c:pt idx="33490">
                  <c:v>0.53700000000000003</c:v>
                </c:pt>
                <c:pt idx="33491">
                  <c:v>0.52600000000000002</c:v>
                </c:pt>
                <c:pt idx="33492">
                  <c:v>0.81</c:v>
                </c:pt>
                <c:pt idx="33493">
                  <c:v>0.77200000000000002</c:v>
                </c:pt>
                <c:pt idx="33494">
                  <c:v>0.63900000000000001</c:v>
                </c:pt>
                <c:pt idx="33495">
                  <c:v>0.60799999999999998</c:v>
                </c:pt>
                <c:pt idx="33496">
                  <c:v>0.60299999999999998</c:v>
                </c:pt>
                <c:pt idx="33497">
                  <c:v>0.63200000000000001</c:v>
                </c:pt>
                <c:pt idx="33498">
                  <c:v>0.60799999999999998</c:v>
                </c:pt>
                <c:pt idx="33499">
                  <c:v>0.59099999999999997</c:v>
                </c:pt>
                <c:pt idx="33500">
                  <c:v>0.57899999999999996</c:v>
                </c:pt>
                <c:pt idx="33501">
                  <c:v>0.56699999999999995</c:v>
                </c:pt>
                <c:pt idx="33502">
                  <c:v>0.55500000000000005</c:v>
                </c:pt>
                <c:pt idx="33503">
                  <c:v>0.54400000000000004</c:v>
                </c:pt>
                <c:pt idx="33504">
                  <c:v>0.53300000000000003</c:v>
                </c:pt>
                <c:pt idx="33505">
                  <c:v>0.52200000000000002</c:v>
                </c:pt>
                <c:pt idx="33506">
                  <c:v>0.51200000000000001</c:v>
                </c:pt>
                <c:pt idx="33507">
                  <c:v>0.502</c:v>
                </c:pt>
                <c:pt idx="33508">
                  <c:v>0.90200000000000002</c:v>
                </c:pt>
                <c:pt idx="33509">
                  <c:v>0.80400000000000005</c:v>
                </c:pt>
                <c:pt idx="33510">
                  <c:v>0.93700000000000006</c:v>
                </c:pt>
                <c:pt idx="33511">
                  <c:v>0.89400000000000002</c:v>
                </c:pt>
                <c:pt idx="33512">
                  <c:v>0.622</c:v>
                </c:pt>
                <c:pt idx="33513">
                  <c:v>0.58399999999999996</c:v>
                </c:pt>
                <c:pt idx="33514">
                  <c:v>0.58199999999999996</c:v>
                </c:pt>
                <c:pt idx="33515">
                  <c:v>0.61599999999999999</c:v>
                </c:pt>
                <c:pt idx="33516">
                  <c:v>0.60499999999999998</c:v>
                </c:pt>
                <c:pt idx="33517">
                  <c:v>0.58899999999999997</c:v>
                </c:pt>
                <c:pt idx="33518">
                  <c:v>0.56499999999999995</c:v>
                </c:pt>
                <c:pt idx="33519">
                  <c:v>0.55300000000000005</c:v>
                </c:pt>
                <c:pt idx="33520">
                  <c:v>0.65500000000000003</c:v>
                </c:pt>
                <c:pt idx="33521">
                  <c:v>0.78800000000000003</c:v>
                </c:pt>
                <c:pt idx="33522">
                  <c:v>0.65100000000000002</c:v>
                </c:pt>
                <c:pt idx="33523">
                  <c:v>0.61899999999999999</c:v>
                </c:pt>
                <c:pt idx="33524">
                  <c:v>0.58099999999999996</c:v>
                </c:pt>
                <c:pt idx="33525">
                  <c:v>0.60099999999999998</c:v>
                </c:pt>
                <c:pt idx="33526">
                  <c:v>0.623</c:v>
                </c:pt>
                <c:pt idx="33527">
                  <c:v>0.59899999999999998</c:v>
                </c:pt>
                <c:pt idx="33528">
                  <c:v>0.58499999999999996</c:v>
                </c:pt>
                <c:pt idx="33529">
                  <c:v>0.57299999999999995</c:v>
                </c:pt>
                <c:pt idx="33530">
                  <c:v>0.56100000000000005</c:v>
                </c:pt>
                <c:pt idx="33531">
                  <c:v>0.54900000000000004</c:v>
                </c:pt>
                <c:pt idx="33532">
                  <c:v>0.53800000000000003</c:v>
                </c:pt>
                <c:pt idx="33533">
                  <c:v>0.52800000000000002</c:v>
                </c:pt>
                <c:pt idx="33534">
                  <c:v>0.82099999999999995</c:v>
                </c:pt>
                <c:pt idx="33535">
                  <c:v>0.78200000000000003</c:v>
                </c:pt>
                <c:pt idx="33536">
                  <c:v>0.64700000000000002</c:v>
                </c:pt>
                <c:pt idx="33537">
                  <c:v>0.62</c:v>
                </c:pt>
                <c:pt idx="33538">
                  <c:v>0.58899999999999997</c:v>
                </c:pt>
                <c:pt idx="33539">
                  <c:v>0.61599999999999999</c:v>
                </c:pt>
                <c:pt idx="33540">
                  <c:v>0.61399999999999999</c:v>
                </c:pt>
                <c:pt idx="33541">
                  <c:v>0.59399999999999997</c:v>
                </c:pt>
                <c:pt idx="33542">
                  <c:v>0.58099999999999996</c:v>
                </c:pt>
                <c:pt idx="33543">
                  <c:v>0.56899999999999995</c:v>
                </c:pt>
                <c:pt idx="33544">
                  <c:v>0.55700000000000005</c:v>
                </c:pt>
                <c:pt idx="33545">
                  <c:v>0.54600000000000004</c:v>
                </c:pt>
                <c:pt idx="33546">
                  <c:v>0.53500000000000003</c:v>
                </c:pt>
                <c:pt idx="33547">
                  <c:v>0.52400000000000002</c:v>
                </c:pt>
                <c:pt idx="33548">
                  <c:v>0.81499999999999995</c:v>
                </c:pt>
                <c:pt idx="33549">
                  <c:v>0.77600000000000002</c:v>
                </c:pt>
                <c:pt idx="33550">
                  <c:v>0.64100000000000001</c:v>
                </c:pt>
                <c:pt idx="33551">
                  <c:v>0.60399999999999998</c:v>
                </c:pt>
                <c:pt idx="33552">
                  <c:v>0.59899999999999998</c:v>
                </c:pt>
                <c:pt idx="33553">
                  <c:v>0.626</c:v>
                </c:pt>
                <c:pt idx="33554">
                  <c:v>0.60499999999999998</c:v>
                </c:pt>
                <c:pt idx="33555">
                  <c:v>0.59</c:v>
                </c:pt>
                <c:pt idx="33556">
                  <c:v>0.57699999999999996</c:v>
                </c:pt>
                <c:pt idx="33557">
                  <c:v>0.56499999999999995</c:v>
                </c:pt>
                <c:pt idx="33558">
                  <c:v>0.55400000000000005</c:v>
                </c:pt>
                <c:pt idx="33559">
                  <c:v>0.54200000000000004</c:v>
                </c:pt>
                <c:pt idx="33560">
                  <c:v>0.53100000000000003</c:v>
                </c:pt>
                <c:pt idx="33561">
                  <c:v>0.52100000000000002</c:v>
                </c:pt>
                <c:pt idx="33562">
                  <c:v>0.51</c:v>
                </c:pt>
                <c:pt idx="33563">
                  <c:v>0.501</c:v>
                </c:pt>
                <c:pt idx="33564">
                  <c:v>0.90500000000000003</c:v>
                </c:pt>
                <c:pt idx="33565">
                  <c:v>0.80700000000000005</c:v>
                </c:pt>
                <c:pt idx="33566">
                  <c:v>0.93899999999999995</c:v>
                </c:pt>
                <c:pt idx="33567">
                  <c:v>0.88600000000000001</c:v>
                </c:pt>
                <c:pt idx="33568">
                  <c:v>0.64700000000000002</c:v>
                </c:pt>
                <c:pt idx="33569">
                  <c:v>0.59799999999999998</c:v>
                </c:pt>
                <c:pt idx="33570">
                  <c:v>0.60599999999999998</c:v>
                </c:pt>
                <c:pt idx="33571">
                  <c:v>0.63800000000000001</c:v>
                </c:pt>
                <c:pt idx="33572">
                  <c:v>0.626</c:v>
                </c:pt>
                <c:pt idx="33573">
                  <c:v>0.60799999999999998</c:v>
                </c:pt>
                <c:pt idx="33574">
                  <c:v>0.58099999999999996</c:v>
                </c:pt>
                <c:pt idx="33575">
                  <c:v>0.56899999999999995</c:v>
                </c:pt>
                <c:pt idx="33576">
                  <c:v>0.89100000000000001</c:v>
                </c:pt>
                <c:pt idx="33577">
                  <c:v>0.81599999999999995</c:v>
                </c:pt>
                <c:pt idx="33578">
                  <c:v>0.75700000000000001</c:v>
                </c:pt>
                <c:pt idx="33579">
                  <c:v>0.64300000000000002</c:v>
                </c:pt>
                <c:pt idx="33580">
                  <c:v>0.59499999999999997</c:v>
                </c:pt>
                <c:pt idx="33581">
                  <c:v>0.621</c:v>
                </c:pt>
                <c:pt idx="33582">
                  <c:v>0.64100000000000001</c:v>
                </c:pt>
                <c:pt idx="33583">
                  <c:v>0.61799999999999999</c:v>
                </c:pt>
                <c:pt idx="33584">
                  <c:v>0.60299999999999998</c:v>
                </c:pt>
                <c:pt idx="33585">
                  <c:v>0.59</c:v>
                </c:pt>
                <c:pt idx="33586">
                  <c:v>0.57699999999999996</c:v>
                </c:pt>
                <c:pt idx="33587">
                  <c:v>0.56499999999999995</c:v>
                </c:pt>
                <c:pt idx="33588">
                  <c:v>0.55300000000000005</c:v>
                </c:pt>
                <c:pt idx="33589">
                  <c:v>0.54200000000000004</c:v>
                </c:pt>
                <c:pt idx="33590">
                  <c:v>0.88300000000000001</c:v>
                </c:pt>
                <c:pt idx="33591">
                  <c:v>0.80900000000000005</c:v>
                </c:pt>
                <c:pt idx="33592">
                  <c:v>0.745</c:v>
                </c:pt>
                <c:pt idx="33593">
                  <c:v>0.623</c:v>
                </c:pt>
                <c:pt idx="33594">
                  <c:v>0.60299999999999998</c:v>
                </c:pt>
                <c:pt idx="33595">
                  <c:v>0.63100000000000001</c:v>
                </c:pt>
                <c:pt idx="33596">
                  <c:v>0.629</c:v>
                </c:pt>
                <c:pt idx="33597">
                  <c:v>0.61299999999999999</c:v>
                </c:pt>
                <c:pt idx="33598">
                  <c:v>0.59899999999999998</c:v>
                </c:pt>
                <c:pt idx="33599">
                  <c:v>0.58599999999999997</c:v>
                </c:pt>
                <c:pt idx="33600">
                  <c:v>0.57399999999999995</c:v>
                </c:pt>
                <c:pt idx="33601">
                  <c:v>0.56100000000000005</c:v>
                </c:pt>
                <c:pt idx="33602">
                  <c:v>0.54900000000000004</c:v>
                </c:pt>
                <c:pt idx="33603">
                  <c:v>0.53800000000000003</c:v>
                </c:pt>
                <c:pt idx="33604">
                  <c:v>0.878</c:v>
                </c:pt>
                <c:pt idx="33605">
                  <c:v>0.77400000000000002</c:v>
                </c:pt>
                <c:pt idx="33606">
                  <c:v>0.71199999999999997</c:v>
                </c:pt>
                <c:pt idx="33607">
                  <c:v>0.60399999999999998</c:v>
                </c:pt>
                <c:pt idx="33608">
                  <c:v>0.61</c:v>
                </c:pt>
                <c:pt idx="33609">
                  <c:v>0.63700000000000001</c:v>
                </c:pt>
                <c:pt idx="33610">
                  <c:v>0.622</c:v>
                </c:pt>
                <c:pt idx="33611">
                  <c:v>0.60799999999999998</c:v>
                </c:pt>
                <c:pt idx="33612">
                  <c:v>0.59499999999999997</c:v>
                </c:pt>
                <c:pt idx="33613">
                  <c:v>0.58199999999999996</c:v>
                </c:pt>
                <c:pt idx="33614">
                  <c:v>0.56999999999999995</c:v>
                </c:pt>
                <c:pt idx="33615">
                  <c:v>0.55700000000000005</c:v>
                </c:pt>
                <c:pt idx="33616">
                  <c:v>0.54500000000000004</c:v>
                </c:pt>
                <c:pt idx="33617">
                  <c:v>0.53400000000000003</c:v>
                </c:pt>
                <c:pt idx="33618">
                  <c:v>0.52300000000000002</c:v>
                </c:pt>
                <c:pt idx="33619">
                  <c:v>0.51200000000000001</c:v>
                </c:pt>
                <c:pt idx="33620">
                  <c:v>0.90900000000000003</c:v>
                </c:pt>
                <c:pt idx="33621">
                  <c:v>0.82899999999999996</c:v>
                </c:pt>
                <c:pt idx="33622">
                  <c:v>0.91</c:v>
                </c:pt>
                <c:pt idx="33623">
                  <c:v>0.85099999999999998</c:v>
                </c:pt>
                <c:pt idx="33624">
                  <c:v>0.58199999999999996</c:v>
                </c:pt>
                <c:pt idx="33625">
                  <c:v>0.58699999999999997</c:v>
                </c:pt>
                <c:pt idx="33626">
                  <c:v>0.57999999999999996</c:v>
                </c:pt>
                <c:pt idx="33627">
                  <c:v>0.61099999999999999</c:v>
                </c:pt>
                <c:pt idx="33628">
                  <c:v>0.61099999999999999</c:v>
                </c:pt>
                <c:pt idx="33629">
                  <c:v>0.59899999999999998</c:v>
                </c:pt>
                <c:pt idx="33630">
                  <c:v>0.57399999999999995</c:v>
                </c:pt>
                <c:pt idx="33631">
                  <c:v>0.56299999999999994</c:v>
                </c:pt>
                <c:pt idx="33632">
                  <c:v>0.79</c:v>
                </c:pt>
                <c:pt idx="33633">
                  <c:v>0.70299999999999996</c:v>
                </c:pt>
                <c:pt idx="33634">
                  <c:v>0.69899999999999995</c:v>
                </c:pt>
                <c:pt idx="33635">
                  <c:v>0.60099999999999998</c:v>
                </c:pt>
                <c:pt idx="33636">
                  <c:v>0.58399999999999996</c:v>
                </c:pt>
                <c:pt idx="33637">
                  <c:v>0.59299999999999997</c:v>
                </c:pt>
                <c:pt idx="33638">
                  <c:v>0.61799999999999999</c:v>
                </c:pt>
                <c:pt idx="33639">
                  <c:v>0.60699999999999998</c:v>
                </c:pt>
                <c:pt idx="33640">
                  <c:v>0.59499999999999997</c:v>
                </c:pt>
                <c:pt idx="33641">
                  <c:v>0.58299999999999996</c:v>
                </c:pt>
                <c:pt idx="33642">
                  <c:v>0.57099999999999995</c:v>
                </c:pt>
                <c:pt idx="33643">
                  <c:v>0.55900000000000005</c:v>
                </c:pt>
                <c:pt idx="33644">
                  <c:v>0.54700000000000004</c:v>
                </c:pt>
                <c:pt idx="33645">
                  <c:v>0.53600000000000003</c:v>
                </c:pt>
                <c:pt idx="33646">
                  <c:v>0.75</c:v>
                </c:pt>
                <c:pt idx="33647">
                  <c:v>0.71399999999999997</c:v>
                </c:pt>
                <c:pt idx="33648">
                  <c:v>0.68</c:v>
                </c:pt>
                <c:pt idx="33649">
                  <c:v>0.59699999999999998</c:v>
                </c:pt>
                <c:pt idx="33650">
                  <c:v>0.57999999999999996</c:v>
                </c:pt>
                <c:pt idx="33651">
                  <c:v>0.60699999999999998</c:v>
                </c:pt>
                <c:pt idx="33652">
                  <c:v>0.61399999999999999</c:v>
                </c:pt>
                <c:pt idx="33653">
                  <c:v>0.60199999999999998</c:v>
                </c:pt>
                <c:pt idx="33654">
                  <c:v>0.59099999999999997</c:v>
                </c:pt>
                <c:pt idx="33655">
                  <c:v>0.57899999999999996</c:v>
                </c:pt>
                <c:pt idx="33656">
                  <c:v>0.56699999999999995</c:v>
                </c:pt>
                <c:pt idx="33657">
                  <c:v>0.55500000000000005</c:v>
                </c:pt>
                <c:pt idx="33658">
                  <c:v>0.54300000000000004</c:v>
                </c:pt>
                <c:pt idx="33659">
                  <c:v>0.53200000000000003</c:v>
                </c:pt>
                <c:pt idx="33660">
                  <c:v>0.70699999999999996</c:v>
                </c:pt>
                <c:pt idx="33661">
                  <c:v>0.69599999999999995</c:v>
                </c:pt>
                <c:pt idx="33662">
                  <c:v>0.67500000000000004</c:v>
                </c:pt>
                <c:pt idx="33663">
                  <c:v>0.59299999999999997</c:v>
                </c:pt>
                <c:pt idx="33664">
                  <c:v>0.65</c:v>
                </c:pt>
                <c:pt idx="33665">
                  <c:v>0.622</c:v>
                </c:pt>
                <c:pt idx="33666">
                  <c:v>0.61</c:v>
                </c:pt>
                <c:pt idx="33667">
                  <c:v>0.59799999999999998</c:v>
                </c:pt>
                <c:pt idx="33668">
                  <c:v>0.58699999999999997</c:v>
                </c:pt>
                <c:pt idx="33669">
                  <c:v>0.57499999999999996</c:v>
                </c:pt>
                <c:pt idx="33670">
                  <c:v>0.56299999999999994</c:v>
                </c:pt>
                <c:pt idx="33671">
                  <c:v>0.55100000000000005</c:v>
                </c:pt>
                <c:pt idx="33672">
                  <c:v>0.53900000000000003</c:v>
                </c:pt>
                <c:pt idx="33673">
                  <c:v>0.52800000000000002</c:v>
                </c:pt>
                <c:pt idx="33674">
                  <c:v>0.51800000000000002</c:v>
                </c:pt>
                <c:pt idx="33675">
                  <c:v>0.50700000000000001</c:v>
                </c:pt>
                <c:pt idx="33676">
                  <c:v>0.71799999999999997</c:v>
                </c:pt>
                <c:pt idx="33677">
                  <c:v>0.69599999999999995</c:v>
                </c:pt>
                <c:pt idx="33678">
                  <c:v>0.752</c:v>
                </c:pt>
                <c:pt idx="33679">
                  <c:v>0.71199999999999997</c:v>
                </c:pt>
                <c:pt idx="33680">
                  <c:v>0.95</c:v>
                </c:pt>
                <c:pt idx="33681">
                  <c:v>0.88300000000000001</c:v>
                </c:pt>
                <c:pt idx="33682">
                  <c:v>0.94699999999999995</c:v>
                </c:pt>
                <c:pt idx="33683">
                  <c:v>0.88100000000000001</c:v>
                </c:pt>
                <c:pt idx="33684">
                  <c:v>0.94399999999999995</c:v>
                </c:pt>
                <c:pt idx="33685">
                  <c:v>0.97899999999999998</c:v>
                </c:pt>
                <c:pt idx="33686">
                  <c:v>0.97099999999999997</c:v>
                </c:pt>
                <c:pt idx="33687">
                  <c:v>1.0069999999999999</c:v>
                </c:pt>
                <c:pt idx="33688">
                  <c:v>0.97399999999999998</c:v>
                </c:pt>
                <c:pt idx="33689">
                  <c:v>0.97499999999999998</c:v>
                </c:pt>
                <c:pt idx="33690">
                  <c:v>0.96699999999999997</c:v>
                </c:pt>
                <c:pt idx="33691">
                  <c:v>1</c:v>
                </c:pt>
                <c:pt idx="33692">
                  <c:v>0.97099999999999997</c:v>
                </c:pt>
                <c:pt idx="33693">
                  <c:v>0.86799999999999999</c:v>
                </c:pt>
                <c:pt idx="33694">
                  <c:v>0.96699999999999997</c:v>
                </c:pt>
                <c:pt idx="33695">
                  <c:v>1.0029999999999999</c:v>
                </c:pt>
                <c:pt idx="33696">
                  <c:v>0.86599999999999999</c:v>
                </c:pt>
                <c:pt idx="33697">
                  <c:v>0.98199999999999998</c:v>
                </c:pt>
                <c:pt idx="33698">
                  <c:v>0.93300000000000005</c:v>
                </c:pt>
                <c:pt idx="33699">
                  <c:v>0.86099999999999999</c:v>
                </c:pt>
                <c:pt idx="33700">
                  <c:v>0.90800000000000003</c:v>
                </c:pt>
                <c:pt idx="33701">
                  <c:v>0.75900000000000001</c:v>
                </c:pt>
                <c:pt idx="33702">
                  <c:v>0.73699999999999999</c:v>
                </c:pt>
                <c:pt idx="33703">
                  <c:v>0.78</c:v>
                </c:pt>
                <c:pt idx="33704">
                  <c:v>0.78300000000000003</c:v>
                </c:pt>
                <c:pt idx="33705">
                  <c:v>0.76500000000000001</c:v>
                </c:pt>
                <c:pt idx="33706">
                  <c:v>0.77</c:v>
                </c:pt>
                <c:pt idx="33707">
                  <c:v>0.76</c:v>
                </c:pt>
                <c:pt idx="33708">
                  <c:v>0.76600000000000001</c:v>
                </c:pt>
                <c:pt idx="33709">
                  <c:v>0.75600000000000001</c:v>
                </c:pt>
                <c:pt idx="33710">
                  <c:v>0.76500000000000001</c:v>
                </c:pt>
                <c:pt idx="33711">
                  <c:v>0.79300000000000004</c:v>
                </c:pt>
                <c:pt idx="33712">
                  <c:v>0.95699999999999996</c:v>
                </c:pt>
                <c:pt idx="33713">
                  <c:v>0.96499999999999997</c:v>
                </c:pt>
                <c:pt idx="33714">
                  <c:v>0.95399999999999996</c:v>
                </c:pt>
                <c:pt idx="33715">
                  <c:v>0.93100000000000005</c:v>
                </c:pt>
                <c:pt idx="33716">
                  <c:v>0.92500000000000004</c:v>
                </c:pt>
                <c:pt idx="33717">
                  <c:v>0.94399999999999995</c:v>
                </c:pt>
                <c:pt idx="33718">
                  <c:v>0.92800000000000005</c:v>
                </c:pt>
                <c:pt idx="33719">
                  <c:v>0.92100000000000004</c:v>
                </c:pt>
                <c:pt idx="33720">
                  <c:v>0.93799999999999994</c:v>
                </c:pt>
                <c:pt idx="33721">
                  <c:v>0.85099999999999998</c:v>
                </c:pt>
                <c:pt idx="33722">
                  <c:v>0.92400000000000004</c:v>
                </c:pt>
                <c:pt idx="33723">
                  <c:v>0.91600000000000004</c:v>
                </c:pt>
                <c:pt idx="33724">
                  <c:v>0.84899999999999998</c:v>
                </c:pt>
                <c:pt idx="33725">
                  <c:v>0.84499999999999997</c:v>
                </c:pt>
                <c:pt idx="33726">
                  <c:v>0.93799999999999994</c:v>
                </c:pt>
                <c:pt idx="33727">
                  <c:v>0.98399999999999999</c:v>
                </c:pt>
                <c:pt idx="33728">
                  <c:v>0.93700000000000006</c:v>
                </c:pt>
                <c:pt idx="33729">
                  <c:v>0.93500000000000005</c:v>
                </c:pt>
                <c:pt idx="33730">
                  <c:v>0.97899999999999998</c:v>
                </c:pt>
                <c:pt idx="33731">
                  <c:v>0.93400000000000005</c:v>
                </c:pt>
                <c:pt idx="33732">
                  <c:v>0.93200000000000005</c:v>
                </c:pt>
                <c:pt idx="33733">
                  <c:v>0.86299999999999999</c:v>
                </c:pt>
                <c:pt idx="33734">
                  <c:v>0.91400000000000003</c:v>
                </c:pt>
                <c:pt idx="33735">
                  <c:v>0.872</c:v>
                </c:pt>
                <c:pt idx="33736">
                  <c:v>0.79200000000000004</c:v>
                </c:pt>
                <c:pt idx="33737">
                  <c:v>0.84099999999999997</c:v>
                </c:pt>
                <c:pt idx="33738">
                  <c:v>0.74099999999999999</c:v>
                </c:pt>
                <c:pt idx="33739">
                  <c:v>0.78900000000000003</c:v>
                </c:pt>
                <c:pt idx="33740">
                  <c:v>0.76700000000000002</c:v>
                </c:pt>
                <c:pt idx="33741">
                  <c:v>0.76900000000000002</c:v>
                </c:pt>
                <c:pt idx="33742">
                  <c:v>0.81499999999999995</c:v>
                </c:pt>
                <c:pt idx="33743">
                  <c:v>0.76300000000000001</c:v>
                </c:pt>
                <c:pt idx="33744">
                  <c:v>0.96</c:v>
                </c:pt>
                <c:pt idx="33745">
                  <c:v>0.96599999999999997</c:v>
                </c:pt>
                <c:pt idx="33746">
                  <c:v>0.93200000000000005</c:v>
                </c:pt>
                <c:pt idx="33747">
                  <c:v>0.93400000000000005</c:v>
                </c:pt>
                <c:pt idx="33748">
                  <c:v>0.92800000000000005</c:v>
                </c:pt>
                <c:pt idx="33749">
                  <c:v>0.94699999999999995</c:v>
                </c:pt>
                <c:pt idx="33750">
                  <c:v>0.93</c:v>
                </c:pt>
                <c:pt idx="33751">
                  <c:v>0.92300000000000004</c:v>
                </c:pt>
                <c:pt idx="33752">
                  <c:v>0.97399999999999998</c:v>
                </c:pt>
                <c:pt idx="33753">
                  <c:v>0.85399999999999998</c:v>
                </c:pt>
                <c:pt idx="33754">
                  <c:v>0.92700000000000005</c:v>
                </c:pt>
                <c:pt idx="33755">
                  <c:v>0.98499999999999999</c:v>
                </c:pt>
                <c:pt idx="33756">
                  <c:v>0.94299999999999995</c:v>
                </c:pt>
                <c:pt idx="33757">
                  <c:v>0.94</c:v>
                </c:pt>
                <c:pt idx="33758">
                  <c:v>0.94</c:v>
                </c:pt>
                <c:pt idx="33759">
                  <c:v>0.98499999999999999</c:v>
                </c:pt>
                <c:pt idx="33760">
                  <c:v>0.93700000000000006</c:v>
                </c:pt>
                <c:pt idx="33761">
                  <c:v>0.93600000000000005</c:v>
                </c:pt>
                <c:pt idx="33762">
                  <c:v>0.98</c:v>
                </c:pt>
                <c:pt idx="33763">
                  <c:v>0.93500000000000005</c:v>
                </c:pt>
                <c:pt idx="33764">
                  <c:v>0.98599999999999999</c:v>
                </c:pt>
                <c:pt idx="33765">
                  <c:v>0.84</c:v>
                </c:pt>
                <c:pt idx="33766">
                  <c:v>0.88900000000000001</c:v>
                </c:pt>
                <c:pt idx="33767">
                  <c:v>0.84899999999999998</c:v>
                </c:pt>
                <c:pt idx="33768">
                  <c:v>0.77300000000000002</c:v>
                </c:pt>
                <c:pt idx="33769">
                  <c:v>0.81899999999999995</c:v>
                </c:pt>
                <c:pt idx="33770">
                  <c:v>0.73199999999999998</c:v>
                </c:pt>
                <c:pt idx="33771">
                  <c:v>0.77900000000000003</c:v>
                </c:pt>
                <c:pt idx="33772">
                  <c:v>0.76</c:v>
                </c:pt>
                <c:pt idx="33773">
                  <c:v>0.76500000000000001</c:v>
                </c:pt>
                <c:pt idx="33774">
                  <c:v>0.81100000000000005</c:v>
                </c:pt>
                <c:pt idx="33775">
                  <c:v>0.75900000000000001</c:v>
                </c:pt>
                <c:pt idx="33776">
                  <c:v>0.95699999999999996</c:v>
                </c:pt>
                <c:pt idx="33777">
                  <c:v>0.88</c:v>
                </c:pt>
                <c:pt idx="33778">
                  <c:v>0.95299999999999996</c:v>
                </c:pt>
                <c:pt idx="33779">
                  <c:v>0.877</c:v>
                </c:pt>
                <c:pt idx="33780">
                  <c:v>0.94799999999999995</c:v>
                </c:pt>
                <c:pt idx="33781">
                  <c:v>1</c:v>
                </c:pt>
                <c:pt idx="33782">
                  <c:v>0.874</c:v>
                </c:pt>
                <c:pt idx="33783">
                  <c:v>1.01</c:v>
                </c:pt>
                <c:pt idx="33784">
                  <c:v>0.99199999999999999</c:v>
                </c:pt>
                <c:pt idx="33785">
                  <c:v>0.96299999999999997</c:v>
                </c:pt>
                <c:pt idx="33786">
                  <c:v>0.96199999999999997</c:v>
                </c:pt>
                <c:pt idx="33787">
                  <c:v>1.0029999999999999</c:v>
                </c:pt>
                <c:pt idx="33788">
                  <c:v>0.96</c:v>
                </c:pt>
                <c:pt idx="33789">
                  <c:v>0.85199999999999998</c:v>
                </c:pt>
                <c:pt idx="33790">
                  <c:v>0.95699999999999996</c:v>
                </c:pt>
                <c:pt idx="33791">
                  <c:v>0.95199999999999996</c:v>
                </c:pt>
                <c:pt idx="33792">
                  <c:v>0.85</c:v>
                </c:pt>
                <c:pt idx="33793">
                  <c:v>0.95199999999999996</c:v>
                </c:pt>
                <c:pt idx="33794">
                  <c:v>0.95799999999999996</c:v>
                </c:pt>
                <c:pt idx="33795">
                  <c:v>0.88600000000000001</c:v>
                </c:pt>
                <c:pt idx="33796">
                  <c:v>0.93500000000000005</c:v>
                </c:pt>
                <c:pt idx="33797">
                  <c:v>0.78500000000000003</c:v>
                </c:pt>
                <c:pt idx="33798">
                  <c:v>0.752</c:v>
                </c:pt>
                <c:pt idx="33799">
                  <c:v>0.79400000000000004</c:v>
                </c:pt>
                <c:pt idx="33800">
                  <c:v>0.74</c:v>
                </c:pt>
                <c:pt idx="33801">
                  <c:v>0.77100000000000002</c:v>
                </c:pt>
                <c:pt idx="33802">
                  <c:v>0.76900000000000002</c:v>
                </c:pt>
                <c:pt idx="33803">
                  <c:v>0.75600000000000001</c:v>
                </c:pt>
                <c:pt idx="33804">
                  <c:v>0.76</c:v>
                </c:pt>
                <c:pt idx="33805">
                  <c:v>0.752</c:v>
                </c:pt>
                <c:pt idx="33806">
                  <c:v>0.76</c:v>
                </c:pt>
                <c:pt idx="33807">
                  <c:v>0.76</c:v>
                </c:pt>
                <c:pt idx="33808">
                  <c:v>1.01</c:v>
                </c:pt>
                <c:pt idx="33809">
                  <c:v>0.96</c:v>
                </c:pt>
                <c:pt idx="33810">
                  <c:v>1.004</c:v>
                </c:pt>
                <c:pt idx="33811">
                  <c:v>0.95599999999999996</c:v>
                </c:pt>
                <c:pt idx="33812">
                  <c:v>0.999</c:v>
                </c:pt>
                <c:pt idx="33813">
                  <c:v>0.96099999999999997</c:v>
                </c:pt>
                <c:pt idx="33814">
                  <c:v>0.998</c:v>
                </c:pt>
                <c:pt idx="33815">
                  <c:v>0.95299999999999996</c:v>
                </c:pt>
                <c:pt idx="33816">
                  <c:v>0.89700000000000002</c:v>
                </c:pt>
                <c:pt idx="33817">
                  <c:v>0.97599999999999998</c:v>
                </c:pt>
                <c:pt idx="33818">
                  <c:v>0.93</c:v>
                </c:pt>
                <c:pt idx="33819">
                  <c:v>0.88700000000000001</c:v>
                </c:pt>
                <c:pt idx="33820">
                  <c:v>0.90500000000000003</c:v>
                </c:pt>
                <c:pt idx="33821">
                  <c:v>0.79</c:v>
                </c:pt>
                <c:pt idx="33822">
                  <c:v>0.83699999999999997</c:v>
                </c:pt>
                <c:pt idx="33823">
                  <c:v>0.80100000000000005</c:v>
                </c:pt>
                <c:pt idx="33824">
                  <c:v>0.74199999999999999</c:v>
                </c:pt>
                <c:pt idx="33825">
                  <c:v>0.79</c:v>
                </c:pt>
                <c:pt idx="33826">
                  <c:v>0.76400000000000001</c:v>
                </c:pt>
                <c:pt idx="33827">
                  <c:v>0.77</c:v>
                </c:pt>
                <c:pt idx="33828">
                  <c:v>0.76900000000000002</c:v>
                </c:pt>
                <c:pt idx="33829">
                  <c:v>0.76600000000000001</c:v>
                </c:pt>
                <c:pt idx="33830">
                  <c:v>0.755</c:v>
                </c:pt>
                <c:pt idx="33831">
                  <c:v>0.76100000000000001</c:v>
                </c:pt>
                <c:pt idx="33832">
                  <c:v>0.76200000000000001</c:v>
                </c:pt>
                <c:pt idx="33833">
                  <c:v>0.752</c:v>
                </c:pt>
                <c:pt idx="33834">
                  <c:v>0.77500000000000002</c:v>
                </c:pt>
                <c:pt idx="33835">
                  <c:v>0.76400000000000001</c:v>
                </c:pt>
                <c:pt idx="33836">
                  <c:v>0.77100000000000002</c:v>
                </c:pt>
                <c:pt idx="33837">
                  <c:v>0.76</c:v>
                </c:pt>
                <c:pt idx="33838">
                  <c:v>0.77800000000000002</c:v>
                </c:pt>
                <c:pt idx="33839">
                  <c:v>0.77900000000000003</c:v>
                </c:pt>
                <c:pt idx="33840">
                  <c:v>0.93100000000000005</c:v>
                </c:pt>
                <c:pt idx="33841">
                  <c:v>0.92800000000000005</c:v>
                </c:pt>
                <c:pt idx="33842">
                  <c:v>0.93500000000000005</c:v>
                </c:pt>
                <c:pt idx="33843">
                  <c:v>0.92400000000000004</c:v>
                </c:pt>
                <c:pt idx="33844">
                  <c:v>0.96699999999999997</c:v>
                </c:pt>
                <c:pt idx="33845">
                  <c:v>0.98699999999999999</c:v>
                </c:pt>
                <c:pt idx="33846">
                  <c:v>0.96199999999999997</c:v>
                </c:pt>
                <c:pt idx="33847">
                  <c:v>0.98099999999999998</c:v>
                </c:pt>
                <c:pt idx="33848">
                  <c:v>0.95699999999999996</c:v>
                </c:pt>
                <c:pt idx="33849">
                  <c:v>0.97499999999999998</c:v>
                </c:pt>
                <c:pt idx="33850">
                  <c:v>0.91600000000000004</c:v>
                </c:pt>
                <c:pt idx="33851">
                  <c:v>0.92</c:v>
                </c:pt>
                <c:pt idx="33852">
                  <c:v>0.85499999999999998</c:v>
                </c:pt>
                <c:pt idx="33853">
                  <c:v>0.85499999999999998</c:v>
                </c:pt>
                <c:pt idx="33854">
                  <c:v>0.79700000000000004</c:v>
                </c:pt>
                <c:pt idx="33855">
                  <c:v>0.79300000000000004</c:v>
                </c:pt>
                <c:pt idx="33856">
                  <c:v>0.74099999999999999</c:v>
                </c:pt>
                <c:pt idx="33857">
                  <c:v>0.76100000000000001</c:v>
                </c:pt>
                <c:pt idx="33858">
                  <c:v>0.72399999999999998</c:v>
                </c:pt>
                <c:pt idx="33859">
                  <c:v>0.75600000000000001</c:v>
                </c:pt>
                <c:pt idx="33860">
                  <c:v>0.95299999999999996</c:v>
                </c:pt>
                <c:pt idx="33861">
                  <c:v>0.94899999999999995</c:v>
                </c:pt>
                <c:pt idx="33862">
                  <c:v>0.93799999999999994</c:v>
                </c:pt>
                <c:pt idx="33863">
                  <c:v>0.92100000000000004</c:v>
                </c:pt>
                <c:pt idx="33864">
                  <c:v>0.93300000000000005</c:v>
                </c:pt>
                <c:pt idx="33865">
                  <c:v>0.91600000000000004</c:v>
                </c:pt>
                <c:pt idx="33866">
                  <c:v>0.92700000000000005</c:v>
                </c:pt>
                <c:pt idx="33867">
                  <c:v>0.91</c:v>
                </c:pt>
                <c:pt idx="33868">
                  <c:v>0.95399999999999996</c:v>
                </c:pt>
                <c:pt idx="33869">
                  <c:v>0.97</c:v>
                </c:pt>
                <c:pt idx="33870">
                  <c:v>0.94599999999999995</c:v>
                </c:pt>
                <c:pt idx="33871">
                  <c:v>0.96299999999999997</c:v>
                </c:pt>
                <c:pt idx="33872">
                  <c:v>0.93700000000000006</c:v>
                </c:pt>
                <c:pt idx="33873">
                  <c:v>0.95799999999999996</c:v>
                </c:pt>
                <c:pt idx="33874">
                  <c:v>0.88800000000000001</c:v>
                </c:pt>
                <c:pt idx="33875">
                  <c:v>0.89300000000000002</c:v>
                </c:pt>
                <c:pt idx="33876">
                  <c:v>0.82799999999999996</c:v>
                </c:pt>
                <c:pt idx="33877">
                  <c:v>0.83099999999999996</c:v>
                </c:pt>
                <c:pt idx="33878">
                  <c:v>0.77300000000000002</c:v>
                </c:pt>
                <c:pt idx="33879">
                  <c:v>0.79</c:v>
                </c:pt>
                <c:pt idx="33880">
                  <c:v>0.96099999999999997</c:v>
                </c:pt>
                <c:pt idx="33881">
                  <c:v>0.93200000000000005</c:v>
                </c:pt>
                <c:pt idx="33882">
                  <c:v>0.95199999999999996</c:v>
                </c:pt>
                <c:pt idx="33883">
                  <c:v>0.92800000000000005</c:v>
                </c:pt>
                <c:pt idx="33884">
                  <c:v>0.94499999999999995</c:v>
                </c:pt>
                <c:pt idx="33885">
                  <c:v>0.92300000000000004</c:v>
                </c:pt>
                <c:pt idx="33886">
                  <c:v>0.97199999999999998</c:v>
                </c:pt>
                <c:pt idx="33887">
                  <c:v>0.98399999999999999</c:v>
                </c:pt>
                <c:pt idx="33888">
                  <c:v>0.96399999999999997</c:v>
                </c:pt>
                <c:pt idx="33889">
                  <c:v>0.97799999999999998</c:v>
                </c:pt>
                <c:pt idx="33890">
                  <c:v>0.95499999999999996</c:v>
                </c:pt>
                <c:pt idx="33891">
                  <c:v>0.97099999999999997</c:v>
                </c:pt>
                <c:pt idx="33892">
                  <c:v>0.93600000000000005</c:v>
                </c:pt>
                <c:pt idx="33893">
                  <c:v>0.94499999999999995</c:v>
                </c:pt>
                <c:pt idx="33894">
                  <c:v>0.875</c:v>
                </c:pt>
                <c:pt idx="33895">
                  <c:v>0.88</c:v>
                </c:pt>
                <c:pt idx="33896">
                  <c:v>0.81599999999999995</c:v>
                </c:pt>
                <c:pt idx="33897">
                  <c:v>0.81799999999999995</c:v>
                </c:pt>
                <c:pt idx="33898">
                  <c:v>0.76</c:v>
                </c:pt>
                <c:pt idx="33899">
                  <c:v>0.77800000000000002</c:v>
                </c:pt>
                <c:pt idx="33900">
                  <c:v>0.96</c:v>
                </c:pt>
                <c:pt idx="33901">
                  <c:v>0.95499999999999996</c:v>
                </c:pt>
                <c:pt idx="33902">
                  <c:v>0.94399999999999995</c:v>
                </c:pt>
                <c:pt idx="33903">
                  <c:v>0.95</c:v>
                </c:pt>
                <c:pt idx="33904">
                  <c:v>1.0029999999999999</c:v>
                </c:pt>
                <c:pt idx="33905">
                  <c:v>1.0129999999999999</c:v>
                </c:pt>
                <c:pt idx="33906">
                  <c:v>0.995</c:v>
                </c:pt>
                <c:pt idx="33907">
                  <c:v>1.006</c:v>
                </c:pt>
                <c:pt idx="33908">
                  <c:v>0.98699999999999999</c:v>
                </c:pt>
                <c:pt idx="33909">
                  <c:v>1</c:v>
                </c:pt>
                <c:pt idx="33910">
                  <c:v>0.98099999999999998</c:v>
                </c:pt>
                <c:pt idx="33911">
                  <c:v>0.98299999999999998</c:v>
                </c:pt>
                <c:pt idx="33912">
                  <c:v>0.91500000000000004</c:v>
                </c:pt>
                <c:pt idx="33913">
                  <c:v>0.91200000000000003</c:v>
                </c:pt>
                <c:pt idx="33914">
                  <c:v>0.85099999999999998</c:v>
                </c:pt>
                <c:pt idx="33915">
                  <c:v>0.84399999999999997</c:v>
                </c:pt>
                <c:pt idx="33916">
                  <c:v>0.79</c:v>
                </c:pt>
                <c:pt idx="33917">
                  <c:v>0.79600000000000004</c:v>
                </c:pt>
                <c:pt idx="33918">
                  <c:v>0.75800000000000001</c:v>
                </c:pt>
                <c:pt idx="33919">
                  <c:v>0.76400000000000001</c:v>
                </c:pt>
                <c:pt idx="33920">
                  <c:v>0.96199999999999997</c:v>
                </c:pt>
                <c:pt idx="33921">
                  <c:v>0.95699999999999996</c:v>
                </c:pt>
                <c:pt idx="33922">
                  <c:v>0.999</c:v>
                </c:pt>
                <c:pt idx="33923">
                  <c:v>0.95199999999999996</c:v>
                </c:pt>
                <c:pt idx="33924">
                  <c:v>0.97699999999999998</c:v>
                </c:pt>
                <c:pt idx="33925">
                  <c:v>0.95599999999999996</c:v>
                </c:pt>
                <c:pt idx="33926">
                  <c:v>0.91100000000000003</c:v>
                </c:pt>
                <c:pt idx="33927">
                  <c:v>0.89200000000000002</c:v>
                </c:pt>
                <c:pt idx="33928">
                  <c:v>0.84799999999999998</c:v>
                </c:pt>
                <c:pt idx="33929">
                  <c:v>0.83</c:v>
                </c:pt>
                <c:pt idx="33930">
                  <c:v>0.80400000000000005</c:v>
                </c:pt>
                <c:pt idx="33931">
                  <c:v>0.77200000000000002</c:v>
                </c:pt>
                <c:pt idx="33932">
                  <c:v>0.76300000000000001</c:v>
                </c:pt>
                <c:pt idx="33933">
                  <c:v>0.75700000000000001</c:v>
                </c:pt>
                <c:pt idx="33934">
                  <c:v>0.75800000000000001</c:v>
                </c:pt>
                <c:pt idx="33935">
                  <c:v>0.752</c:v>
                </c:pt>
                <c:pt idx="33936">
                  <c:v>0.754</c:v>
                </c:pt>
                <c:pt idx="33937">
                  <c:v>0.748</c:v>
                </c:pt>
                <c:pt idx="33938">
                  <c:v>0.76500000000000001</c:v>
                </c:pt>
                <c:pt idx="33939">
                  <c:v>0.79600000000000004</c:v>
                </c:pt>
                <c:pt idx="33940">
                  <c:v>0.94699999999999995</c:v>
                </c:pt>
                <c:pt idx="33941">
                  <c:v>0.91600000000000004</c:v>
                </c:pt>
                <c:pt idx="33942">
                  <c:v>0.88100000000000001</c:v>
                </c:pt>
                <c:pt idx="33943">
                  <c:v>0.94399999999999995</c:v>
                </c:pt>
                <c:pt idx="33944">
                  <c:v>0.91300000000000003</c:v>
                </c:pt>
                <c:pt idx="33945">
                  <c:v>0.94899999999999995</c:v>
                </c:pt>
                <c:pt idx="33946">
                  <c:v>0.879</c:v>
                </c:pt>
                <c:pt idx="33947">
                  <c:v>0.94099999999999995</c:v>
                </c:pt>
                <c:pt idx="33948">
                  <c:v>0.97599999999999998</c:v>
                </c:pt>
                <c:pt idx="33949">
                  <c:v>0.94399999999999995</c:v>
                </c:pt>
                <c:pt idx="33950">
                  <c:v>0.96899999999999997</c:v>
                </c:pt>
                <c:pt idx="33951">
                  <c:v>1.004</c:v>
                </c:pt>
                <c:pt idx="33952">
                  <c:v>0.97099999999999997</c:v>
                </c:pt>
                <c:pt idx="33953">
                  <c:v>0.97299999999999998</c:v>
                </c:pt>
                <c:pt idx="33954">
                  <c:v>0.96399999999999997</c:v>
                </c:pt>
                <c:pt idx="33955">
                  <c:v>0.997</c:v>
                </c:pt>
                <c:pt idx="33956">
                  <c:v>0.96899999999999997</c:v>
                </c:pt>
                <c:pt idx="33957">
                  <c:v>0.95899999999999996</c:v>
                </c:pt>
                <c:pt idx="33958">
                  <c:v>0.98899999999999999</c:v>
                </c:pt>
                <c:pt idx="33959">
                  <c:v>0.96499999999999997</c:v>
                </c:pt>
                <c:pt idx="33960">
                  <c:v>1.002</c:v>
                </c:pt>
                <c:pt idx="33961">
                  <c:v>0.98199999999999998</c:v>
                </c:pt>
                <c:pt idx="33962">
                  <c:v>0.93300000000000005</c:v>
                </c:pt>
                <c:pt idx="33963">
                  <c:v>0.91</c:v>
                </c:pt>
                <c:pt idx="33964">
                  <c:v>0.86499999999999999</c:v>
                </c:pt>
                <c:pt idx="33965">
                  <c:v>0.84</c:v>
                </c:pt>
                <c:pt idx="33966">
                  <c:v>0.80100000000000005</c:v>
                </c:pt>
                <c:pt idx="33967">
                  <c:v>0.78</c:v>
                </c:pt>
                <c:pt idx="33968">
                  <c:v>0.76200000000000001</c:v>
                </c:pt>
                <c:pt idx="33969">
                  <c:v>0.95299999999999996</c:v>
                </c:pt>
                <c:pt idx="33970">
                  <c:v>0.81</c:v>
                </c:pt>
                <c:pt idx="33971">
                  <c:v>0.96099999999999997</c:v>
                </c:pt>
                <c:pt idx="33972">
                  <c:v>0.95</c:v>
                </c:pt>
                <c:pt idx="33973">
                  <c:v>0.94699999999999995</c:v>
                </c:pt>
                <c:pt idx="33974">
                  <c:v>0.91</c:v>
                </c:pt>
                <c:pt idx="33975">
                  <c:v>0.92700000000000005</c:v>
                </c:pt>
                <c:pt idx="33976">
                  <c:v>0.92100000000000004</c:v>
                </c:pt>
                <c:pt idx="33977">
                  <c:v>0.94099999999999995</c:v>
                </c:pt>
                <c:pt idx="33978">
                  <c:v>0.90500000000000003</c:v>
                </c:pt>
                <c:pt idx="33979">
                  <c:v>0.92400000000000004</c:v>
                </c:pt>
                <c:pt idx="33980">
                  <c:v>0.91700000000000004</c:v>
                </c:pt>
                <c:pt idx="33981">
                  <c:v>0.93600000000000005</c:v>
                </c:pt>
                <c:pt idx="33982">
                  <c:v>0.84799999999999998</c:v>
                </c:pt>
                <c:pt idx="33983">
                  <c:v>0.92100000000000004</c:v>
                </c:pt>
                <c:pt idx="33984">
                  <c:v>0.91300000000000003</c:v>
                </c:pt>
                <c:pt idx="33985">
                  <c:v>0.84499999999999997</c:v>
                </c:pt>
                <c:pt idx="33986">
                  <c:v>0.98499999999999999</c:v>
                </c:pt>
                <c:pt idx="33987">
                  <c:v>0.97499999999999998</c:v>
                </c:pt>
                <c:pt idx="33988">
                  <c:v>0.93500000000000005</c:v>
                </c:pt>
                <c:pt idx="33989">
                  <c:v>0.98099999999999998</c:v>
                </c:pt>
                <c:pt idx="33990">
                  <c:v>0.93200000000000005</c:v>
                </c:pt>
                <c:pt idx="33991">
                  <c:v>0.97599999999999998</c:v>
                </c:pt>
                <c:pt idx="33992">
                  <c:v>0.92900000000000005</c:v>
                </c:pt>
                <c:pt idx="33993">
                  <c:v>0.97</c:v>
                </c:pt>
                <c:pt idx="33994">
                  <c:v>0.94199999999999995</c:v>
                </c:pt>
                <c:pt idx="33995">
                  <c:v>0.9</c:v>
                </c:pt>
                <c:pt idx="33996">
                  <c:v>0.873</c:v>
                </c:pt>
                <c:pt idx="33997">
                  <c:v>0.83299999999999996</c:v>
                </c:pt>
                <c:pt idx="33998">
                  <c:v>0.95799999999999996</c:v>
                </c:pt>
                <c:pt idx="33999">
                  <c:v>0.95699999999999996</c:v>
                </c:pt>
                <c:pt idx="34000">
                  <c:v>0.96399999999999997</c:v>
                </c:pt>
                <c:pt idx="34001">
                  <c:v>0.92900000000000005</c:v>
                </c:pt>
                <c:pt idx="34002">
                  <c:v>0.95199999999999996</c:v>
                </c:pt>
                <c:pt idx="34003">
                  <c:v>0.91900000000000004</c:v>
                </c:pt>
                <c:pt idx="34004">
                  <c:v>0.93100000000000005</c:v>
                </c:pt>
                <c:pt idx="34005">
                  <c:v>0.92600000000000005</c:v>
                </c:pt>
                <c:pt idx="34006">
                  <c:v>0.94699999999999995</c:v>
                </c:pt>
                <c:pt idx="34007">
                  <c:v>0.91300000000000003</c:v>
                </c:pt>
                <c:pt idx="34008">
                  <c:v>0.92800000000000005</c:v>
                </c:pt>
                <c:pt idx="34009">
                  <c:v>0.92200000000000004</c:v>
                </c:pt>
                <c:pt idx="34010">
                  <c:v>0.97399999999999998</c:v>
                </c:pt>
                <c:pt idx="34011">
                  <c:v>0.85099999999999998</c:v>
                </c:pt>
                <c:pt idx="34012">
                  <c:v>0.92500000000000004</c:v>
                </c:pt>
                <c:pt idx="34013">
                  <c:v>0.98399999999999999</c:v>
                </c:pt>
                <c:pt idx="34014">
                  <c:v>0.94099999999999995</c:v>
                </c:pt>
                <c:pt idx="34015">
                  <c:v>0.98799999999999999</c:v>
                </c:pt>
                <c:pt idx="34016">
                  <c:v>0.97799999999999998</c:v>
                </c:pt>
                <c:pt idx="34017">
                  <c:v>0.93799999999999994</c:v>
                </c:pt>
                <c:pt idx="34018">
                  <c:v>0.98299999999999998</c:v>
                </c:pt>
                <c:pt idx="34019">
                  <c:v>0.93400000000000005</c:v>
                </c:pt>
                <c:pt idx="34020">
                  <c:v>0.97799999999999998</c:v>
                </c:pt>
                <c:pt idx="34021">
                  <c:v>0.98399999999999999</c:v>
                </c:pt>
                <c:pt idx="34022">
                  <c:v>0.94</c:v>
                </c:pt>
                <c:pt idx="34023">
                  <c:v>0.91600000000000004</c:v>
                </c:pt>
                <c:pt idx="34024">
                  <c:v>0.873</c:v>
                </c:pt>
                <c:pt idx="34025">
                  <c:v>0.84899999999999998</c:v>
                </c:pt>
                <c:pt idx="34026">
                  <c:v>0.80800000000000005</c:v>
                </c:pt>
                <c:pt idx="34027">
                  <c:v>0.95899999999999996</c:v>
                </c:pt>
                <c:pt idx="34028">
                  <c:v>0.94799999999999995</c:v>
                </c:pt>
                <c:pt idx="34029">
                  <c:v>0.88200000000000001</c:v>
                </c:pt>
                <c:pt idx="34030">
                  <c:v>0.95399999999999996</c:v>
                </c:pt>
                <c:pt idx="34031">
                  <c:v>0.94299999999999995</c:v>
                </c:pt>
                <c:pt idx="34032">
                  <c:v>0.94899999999999995</c:v>
                </c:pt>
                <c:pt idx="34033">
                  <c:v>0.878</c:v>
                </c:pt>
                <c:pt idx="34034">
                  <c:v>0.94899999999999995</c:v>
                </c:pt>
                <c:pt idx="34035">
                  <c:v>1.002</c:v>
                </c:pt>
                <c:pt idx="34036">
                  <c:v>0.97599999999999998</c:v>
                </c:pt>
                <c:pt idx="34037">
                  <c:v>0.875</c:v>
                </c:pt>
                <c:pt idx="34038">
                  <c:v>1.0109999999999999</c:v>
                </c:pt>
                <c:pt idx="34039">
                  <c:v>0.99399999999999999</c:v>
                </c:pt>
                <c:pt idx="34040">
                  <c:v>0.96499999999999997</c:v>
                </c:pt>
                <c:pt idx="34041">
                  <c:v>0.96299999999999997</c:v>
                </c:pt>
                <c:pt idx="34042">
                  <c:v>1.0049999999999999</c:v>
                </c:pt>
                <c:pt idx="34043">
                  <c:v>0.96199999999999997</c:v>
                </c:pt>
                <c:pt idx="34044">
                  <c:v>0.95799999999999996</c:v>
                </c:pt>
                <c:pt idx="34045">
                  <c:v>0.998</c:v>
                </c:pt>
                <c:pt idx="34046">
                  <c:v>0.95799999999999996</c:v>
                </c:pt>
                <c:pt idx="34047">
                  <c:v>0.95299999999999996</c:v>
                </c:pt>
                <c:pt idx="34048">
                  <c:v>1.004</c:v>
                </c:pt>
                <c:pt idx="34049">
                  <c:v>0.95399999999999996</c:v>
                </c:pt>
                <c:pt idx="34050">
                  <c:v>0.93</c:v>
                </c:pt>
                <c:pt idx="34051">
                  <c:v>0.88500000000000001</c:v>
                </c:pt>
                <c:pt idx="34052">
                  <c:v>0.85799999999999998</c:v>
                </c:pt>
                <c:pt idx="34053">
                  <c:v>0.81899999999999995</c:v>
                </c:pt>
                <c:pt idx="34054">
                  <c:v>0.79100000000000004</c:v>
                </c:pt>
                <c:pt idx="34055">
                  <c:v>0.76500000000000001</c:v>
                </c:pt>
                <c:pt idx="34056">
                  <c:v>1.0089999999999999</c:v>
                </c:pt>
                <c:pt idx="34057">
                  <c:v>0.998</c:v>
                </c:pt>
                <c:pt idx="34058">
                  <c:v>0.96</c:v>
                </c:pt>
                <c:pt idx="34059">
                  <c:v>1.004</c:v>
                </c:pt>
                <c:pt idx="34060">
                  <c:v>0.99099999999999999</c:v>
                </c:pt>
                <c:pt idx="34061">
                  <c:v>0.93</c:v>
                </c:pt>
                <c:pt idx="34062">
                  <c:v>0.95499999999999996</c:v>
                </c:pt>
                <c:pt idx="34063">
                  <c:v>1.01</c:v>
                </c:pt>
                <c:pt idx="34064">
                  <c:v>0.95499999999999996</c:v>
                </c:pt>
                <c:pt idx="34065">
                  <c:v>0.874</c:v>
                </c:pt>
                <c:pt idx="34066">
                  <c:v>0.98599999999999999</c:v>
                </c:pt>
                <c:pt idx="34067">
                  <c:v>0.94399999999999995</c:v>
                </c:pt>
                <c:pt idx="34068">
                  <c:v>0.89</c:v>
                </c:pt>
                <c:pt idx="34069">
                  <c:v>0.96299999999999997</c:v>
                </c:pt>
                <c:pt idx="34070">
                  <c:v>0.91700000000000004</c:v>
                </c:pt>
                <c:pt idx="34071">
                  <c:v>0.878</c:v>
                </c:pt>
                <c:pt idx="34072">
                  <c:v>0.89200000000000002</c:v>
                </c:pt>
                <c:pt idx="34073">
                  <c:v>0.85199999999999998</c:v>
                </c:pt>
                <c:pt idx="34074">
                  <c:v>0.81499999999999995</c:v>
                </c:pt>
                <c:pt idx="34075">
                  <c:v>0.82399999999999995</c:v>
                </c:pt>
                <c:pt idx="34076">
                  <c:v>0.79</c:v>
                </c:pt>
                <c:pt idx="34077">
                  <c:v>0.78500000000000003</c:v>
                </c:pt>
                <c:pt idx="34078">
                  <c:v>0.76300000000000001</c:v>
                </c:pt>
                <c:pt idx="34079">
                  <c:v>0.76900000000000002</c:v>
                </c:pt>
                <c:pt idx="34080">
                  <c:v>0.75800000000000001</c:v>
                </c:pt>
                <c:pt idx="34081">
                  <c:v>0.76500000000000001</c:v>
                </c:pt>
                <c:pt idx="34082">
                  <c:v>0.754</c:v>
                </c:pt>
                <c:pt idx="34083">
                  <c:v>0.76100000000000001</c:v>
                </c:pt>
                <c:pt idx="34084">
                  <c:v>0.80300000000000005</c:v>
                </c:pt>
                <c:pt idx="34085">
                  <c:v>0.95</c:v>
                </c:pt>
                <c:pt idx="34086">
                  <c:v>0.92500000000000004</c:v>
                </c:pt>
                <c:pt idx="34087">
                  <c:v>1.0149999999999999</c:v>
                </c:pt>
                <c:pt idx="34088">
                  <c:v>0.97</c:v>
                </c:pt>
                <c:pt idx="34089">
                  <c:v>1.008</c:v>
                </c:pt>
                <c:pt idx="34090">
                  <c:v>0.98299999999999998</c:v>
                </c:pt>
                <c:pt idx="34091">
                  <c:v>0.96499999999999997</c:v>
                </c:pt>
                <c:pt idx="34092">
                  <c:v>0.96899999999999997</c:v>
                </c:pt>
                <c:pt idx="34093">
                  <c:v>0.96099999999999997</c:v>
                </c:pt>
                <c:pt idx="34094">
                  <c:v>1.0189999999999999</c:v>
                </c:pt>
                <c:pt idx="34095">
                  <c:v>0.89500000000000002</c:v>
                </c:pt>
                <c:pt idx="34096">
                  <c:v>0.94299999999999995</c:v>
                </c:pt>
                <c:pt idx="34097">
                  <c:v>0.89700000000000002</c:v>
                </c:pt>
                <c:pt idx="34098">
                  <c:v>0.82399999999999995</c:v>
                </c:pt>
                <c:pt idx="34099">
                  <c:v>0.87</c:v>
                </c:pt>
                <c:pt idx="34100">
                  <c:v>0.75700000000000001</c:v>
                </c:pt>
                <c:pt idx="34101">
                  <c:v>0.80100000000000005</c:v>
                </c:pt>
                <c:pt idx="34102">
                  <c:v>0.77800000000000002</c:v>
                </c:pt>
                <c:pt idx="34103">
                  <c:v>0.76600000000000001</c:v>
                </c:pt>
                <c:pt idx="34104">
                  <c:v>0.77100000000000002</c:v>
                </c:pt>
                <c:pt idx="34105">
                  <c:v>0.77200000000000002</c:v>
                </c:pt>
                <c:pt idx="34106">
                  <c:v>0.76200000000000001</c:v>
                </c:pt>
                <c:pt idx="34107">
                  <c:v>0.78100000000000003</c:v>
                </c:pt>
                <c:pt idx="34108">
                  <c:v>0.77600000000000002</c:v>
                </c:pt>
                <c:pt idx="34109">
                  <c:v>0.78900000000000003</c:v>
                </c:pt>
                <c:pt idx="34110">
                  <c:v>0.78</c:v>
                </c:pt>
                <c:pt idx="34111">
                  <c:v>0.92400000000000004</c:v>
                </c:pt>
                <c:pt idx="34112">
                  <c:v>0.93500000000000005</c:v>
                </c:pt>
                <c:pt idx="34113">
                  <c:v>0.92</c:v>
                </c:pt>
                <c:pt idx="34114">
                  <c:v>0.92100000000000004</c:v>
                </c:pt>
                <c:pt idx="34115">
                  <c:v>0.91700000000000004</c:v>
                </c:pt>
                <c:pt idx="34116">
                  <c:v>0.92400000000000004</c:v>
                </c:pt>
                <c:pt idx="34117">
                  <c:v>0.91700000000000004</c:v>
                </c:pt>
                <c:pt idx="34118">
                  <c:v>0.84099999999999997</c:v>
                </c:pt>
                <c:pt idx="34119">
                  <c:v>0.98299999999999998</c:v>
                </c:pt>
                <c:pt idx="34120">
                  <c:v>0.93100000000000005</c:v>
                </c:pt>
                <c:pt idx="34121">
                  <c:v>0.92800000000000005</c:v>
                </c:pt>
                <c:pt idx="34122">
                  <c:v>0.92900000000000005</c:v>
                </c:pt>
                <c:pt idx="34123">
                  <c:v>0.97499999999999998</c:v>
                </c:pt>
                <c:pt idx="34124">
                  <c:v>0.92600000000000005</c:v>
                </c:pt>
                <c:pt idx="34125">
                  <c:v>0.97899999999999998</c:v>
                </c:pt>
                <c:pt idx="34126">
                  <c:v>0.95299999999999996</c:v>
                </c:pt>
                <c:pt idx="34127">
                  <c:v>0.90700000000000003</c:v>
                </c:pt>
                <c:pt idx="34128">
                  <c:v>0.876</c:v>
                </c:pt>
                <c:pt idx="34129">
                  <c:v>0.80700000000000005</c:v>
                </c:pt>
                <c:pt idx="34130">
                  <c:v>0.78200000000000003</c:v>
                </c:pt>
                <c:pt idx="34131">
                  <c:v>0.72899999999999998</c:v>
                </c:pt>
                <c:pt idx="34132">
                  <c:v>0.77700000000000002</c:v>
                </c:pt>
                <c:pt idx="34133">
                  <c:v>0.76</c:v>
                </c:pt>
                <c:pt idx="34134">
                  <c:v>0.75600000000000001</c:v>
                </c:pt>
                <c:pt idx="34135">
                  <c:v>0.81</c:v>
                </c:pt>
                <c:pt idx="34136">
                  <c:v>0.752</c:v>
                </c:pt>
                <c:pt idx="34137">
                  <c:v>0.92700000000000005</c:v>
                </c:pt>
                <c:pt idx="34138">
                  <c:v>0.95</c:v>
                </c:pt>
                <c:pt idx="34139">
                  <c:v>0.92400000000000004</c:v>
                </c:pt>
                <c:pt idx="34140">
                  <c:v>0.92600000000000005</c:v>
                </c:pt>
                <c:pt idx="34141">
                  <c:v>0.98599999999999999</c:v>
                </c:pt>
                <c:pt idx="34142">
                  <c:v>0.97099999999999997</c:v>
                </c:pt>
                <c:pt idx="34143">
                  <c:v>0.99</c:v>
                </c:pt>
                <c:pt idx="34144">
                  <c:v>0.93899999999999995</c:v>
                </c:pt>
                <c:pt idx="34145">
                  <c:v>0.98499999999999999</c:v>
                </c:pt>
                <c:pt idx="34146">
                  <c:v>0.93500000000000005</c:v>
                </c:pt>
                <c:pt idx="34147">
                  <c:v>0.93400000000000005</c:v>
                </c:pt>
                <c:pt idx="34148">
                  <c:v>0.93200000000000005</c:v>
                </c:pt>
                <c:pt idx="34149">
                  <c:v>0.96499999999999997</c:v>
                </c:pt>
                <c:pt idx="34150">
                  <c:v>0.93100000000000005</c:v>
                </c:pt>
                <c:pt idx="34151">
                  <c:v>0.93799999999999994</c:v>
                </c:pt>
                <c:pt idx="34152">
                  <c:v>0.91300000000000003</c:v>
                </c:pt>
                <c:pt idx="34153">
                  <c:v>0.87</c:v>
                </c:pt>
                <c:pt idx="34154">
                  <c:v>0.84</c:v>
                </c:pt>
                <c:pt idx="34155">
                  <c:v>0.78900000000000003</c:v>
                </c:pt>
                <c:pt idx="34156">
                  <c:v>0.76500000000000001</c:v>
                </c:pt>
                <c:pt idx="34157">
                  <c:v>0.76700000000000002</c:v>
                </c:pt>
                <c:pt idx="34158">
                  <c:v>0.76800000000000002</c:v>
                </c:pt>
                <c:pt idx="34159">
                  <c:v>0.753</c:v>
                </c:pt>
                <c:pt idx="34160">
                  <c:v>0.76600000000000001</c:v>
                </c:pt>
                <c:pt idx="34161">
                  <c:v>0.80300000000000005</c:v>
                </c:pt>
                <c:pt idx="34162">
                  <c:v>0.745</c:v>
                </c:pt>
                <c:pt idx="34163">
                  <c:v>0.95</c:v>
                </c:pt>
                <c:pt idx="34164">
                  <c:v>1.0009999999999999</c:v>
                </c:pt>
                <c:pt idx="34165">
                  <c:v>1.0109999999999999</c:v>
                </c:pt>
                <c:pt idx="34166">
                  <c:v>0.96399999999999997</c:v>
                </c:pt>
                <c:pt idx="34167">
                  <c:v>1.004</c:v>
                </c:pt>
                <c:pt idx="34168">
                  <c:v>0.98399999999999999</c:v>
                </c:pt>
                <c:pt idx="34169">
                  <c:v>0.95799999999999996</c:v>
                </c:pt>
                <c:pt idx="34170">
                  <c:v>0.95899999999999996</c:v>
                </c:pt>
                <c:pt idx="34171">
                  <c:v>0.95399999999999996</c:v>
                </c:pt>
                <c:pt idx="34172">
                  <c:v>0.95399999999999996</c:v>
                </c:pt>
                <c:pt idx="34173">
                  <c:v>0.88800000000000001</c:v>
                </c:pt>
                <c:pt idx="34174">
                  <c:v>0.93700000000000006</c:v>
                </c:pt>
                <c:pt idx="34175">
                  <c:v>0.89100000000000001</c:v>
                </c:pt>
                <c:pt idx="34176">
                  <c:v>0.81899999999999995</c:v>
                </c:pt>
                <c:pt idx="34177">
                  <c:v>0.86499999999999999</c:v>
                </c:pt>
                <c:pt idx="34178">
                  <c:v>0.753</c:v>
                </c:pt>
                <c:pt idx="34179">
                  <c:v>0.79600000000000004</c:v>
                </c:pt>
                <c:pt idx="34180">
                  <c:v>0.77100000000000002</c:v>
                </c:pt>
                <c:pt idx="34181">
                  <c:v>0.755</c:v>
                </c:pt>
                <c:pt idx="34182">
                  <c:v>0.76100000000000001</c:v>
                </c:pt>
                <c:pt idx="34183">
                  <c:v>0.76</c:v>
                </c:pt>
                <c:pt idx="34184">
                  <c:v>0.751</c:v>
                </c:pt>
                <c:pt idx="34185">
                  <c:v>0.76900000000000002</c:v>
                </c:pt>
                <c:pt idx="34186">
                  <c:v>0.76400000000000001</c:v>
                </c:pt>
                <c:pt idx="34187">
                  <c:v>0.77600000000000002</c:v>
                </c:pt>
                <c:pt idx="34188">
                  <c:v>0.76100000000000001</c:v>
                </c:pt>
                <c:pt idx="34189">
                  <c:v>0.98399999999999999</c:v>
                </c:pt>
                <c:pt idx="34190">
                  <c:v>0.92</c:v>
                </c:pt>
                <c:pt idx="34191">
                  <c:v>0.91700000000000004</c:v>
                </c:pt>
                <c:pt idx="34192">
                  <c:v>0.89500000000000002</c:v>
                </c:pt>
                <c:pt idx="34193">
                  <c:v>0.85299999999999998</c:v>
                </c:pt>
                <c:pt idx="34194">
                  <c:v>0.80300000000000005</c:v>
                </c:pt>
                <c:pt idx="34195">
                  <c:v>0.83299999999999996</c:v>
                </c:pt>
                <c:pt idx="34196">
                  <c:v>0.80500000000000005</c:v>
                </c:pt>
                <c:pt idx="34197">
                  <c:v>0.77300000000000002</c:v>
                </c:pt>
                <c:pt idx="34198">
                  <c:v>0.77100000000000002</c:v>
                </c:pt>
                <c:pt idx="34199">
                  <c:v>0.75700000000000001</c:v>
                </c:pt>
                <c:pt idx="34200">
                  <c:v>0.76300000000000001</c:v>
                </c:pt>
                <c:pt idx="34201">
                  <c:v>0.752</c:v>
                </c:pt>
                <c:pt idx="34202">
                  <c:v>0.753</c:v>
                </c:pt>
                <c:pt idx="34203">
                  <c:v>0.75800000000000001</c:v>
                </c:pt>
                <c:pt idx="34204">
                  <c:v>0.749</c:v>
                </c:pt>
                <c:pt idx="34205">
                  <c:v>0.80900000000000005</c:v>
                </c:pt>
                <c:pt idx="34206">
                  <c:v>0.76200000000000001</c:v>
                </c:pt>
                <c:pt idx="34207">
                  <c:v>0.75700000000000001</c:v>
                </c:pt>
                <c:pt idx="34208">
                  <c:v>0.79900000000000004</c:v>
                </c:pt>
                <c:pt idx="34209">
                  <c:v>0.76300000000000001</c:v>
                </c:pt>
                <c:pt idx="34210">
                  <c:v>0.753</c:v>
                </c:pt>
                <c:pt idx="34211">
                  <c:v>0.78100000000000003</c:v>
                </c:pt>
                <c:pt idx="34212">
                  <c:v>0.77700000000000002</c:v>
                </c:pt>
                <c:pt idx="34213">
                  <c:v>0.76200000000000001</c:v>
                </c:pt>
                <c:pt idx="34214">
                  <c:v>0.753</c:v>
                </c:pt>
                <c:pt idx="34215">
                  <c:v>0.93899999999999995</c:v>
                </c:pt>
                <c:pt idx="34216">
                  <c:v>1.002</c:v>
                </c:pt>
                <c:pt idx="34217">
                  <c:v>0.96899999999999997</c:v>
                </c:pt>
                <c:pt idx="34218">
                  <c:v>0.96499999999999997</c:v>
                </c:pt>
                <c:pt idx="34219">
                  <c:v>0.997</c:v>
                </c:pt>
                <c:pt idx="34220">
                  <c:v>0.96399999999999997</c:v>
                </c:pt>
                <c:pt idx="34221">
                  <c:v>0.96</c:v>
                </c:pt>
                <c:pt idx="34222">
                  <c:v>0.99099999999999999</c:v>
                </c:pt>
                <c:pt idx="34223">
                  <c:v>0.95499999999999996</c:v>
                </c:pt>
                <c:pt idx="34224">
                  <c:v>0.98099999999999998</c:v>
                </c:pt>
                <c:pt idx="34225">
                  <c:v>0.96099999999999997</c:v>
                </c:pt>
                <c:pt idx="34226">
                  <c:v>0.91100000000000003</c:v>
                </c:pt>
                <c:pt idx="34227">
                  <c:v>0.89300000000000002</c:v>
                </c:pt>
                <c:pt idx="34228">
                  <c:v>0.84399999999999997</c:v>
                </c:pt>
                <c:pt idx="34229">
                  <c:v>0.82699999999999996</c:v>
                </c:pt>
                <c:pt idx="34230">
                  <c:v>0.79400000000000004</c:v>
                </c:pt>
                <c:pt idx="34231">
                  <c:v>0.76500000000000001</c:v>
                </c:pt>
                <c:pt idx="34232">
                  <c:v>0.76200000000000001</c:v>
                </c:pt>
                <c:pt idx="34233">
                  <c:v>0.75700000000000001</c:v>
                </c:pt>
                <c:pt idx="34234">
                  <c:v>0.75700000000000001</c:v>
                </c:pt>
                <c:pt idx="34235">
                  <c:v>0.92500000000000004</c:v>
                </c:pt>
                <c:pt idx="34236">
                  <c:v>0.92100000000000004</c:v>
                </c:pt>
                <c:pt idx="34237">
                  <c:v>0.92</c:v>
                </c:pt>
                <c:pt idx="34238">
                  <c:v>0.92500000000000004</c:v>
                </c:pt>
                <c:pt idx="34239">
                  <c:v>0.91600000000000004</c:v>
                </c:pt>
                <c:pt idx="34240">
                  <c:v>0.91500000000000004</c:v>
                </c:pt>
                <c:pt idx="34241">
                  <c:v>0.92100000000000004</c:v>
                </c:pt>
                <c:pt idx="34242">
                  <c:v>0.97599999999999998</c:v>
                </c:pt>
                <c:pt idx="34243">
                  <c:v>0.98399999999999999</c:v>
                </c:pt>
                <c:pt idx="34244">
                  <c:v>0.97099999999999997</c:v>
                </c:pt>
                <c:pt idx="34245">
                  <c:v>0.97899999999999998</c:v>
                </c:pt>
                <c:pt idx="34246">
                  <c:v>0.96399999999999997</c:v>
                </c:pt>
                <c:pt idx="34247">
                  <c:v>0.97399999999999998</c:v>
                </c:pt>
                <c:pt idx="34248">
                  <c:v>0.94899999999999995</c:v>
                </c:pt>
                <c:pt idx="34249">
                  <c:v>0.93700000000000006</c:v>
                </c:pt>
                <c:pt idx="34250">
                  <c:v>0.88300000000000001</c:v>
                </c:pt>
                <c:pt idx="34251">
                  <c:v>0.86799999999999999</c:v>
                </c:pt>
                <c:pt idx="34252">
                  <c:v>0.82</c:v>
                </c:pt>
                <c:pt idx="34253">
                  <c:v>0.80300000000000005</c:v>
                </c:pt>
                <c:pt idx="34254">
                  <c:v>0.77500000000000002</c:v>
                </c:pt>
                <c:pt idx="34255">
                  <c:v>0.92500000000000004</c:v>
                </c:pt>
                <c:pt idx="34256">
                  <c:v>0.92</c:v>
                </c:pt>
                <c:pt idx="34257">
                  <c:v>0.93600000000000005</c:v>
                </c:pt>
                <c:pt idx="34258">
                  <c:v>0.92300000000000004</c:v>
                </c:pt>
                <c:pt idx="34259">
                  <c:v>0.91500000000000004</c:v>
                </c:pt>
                <c:pt idx="34260">
                  <c:v>0.96299999999999997</c:v>
                </c:pt>
                <c:pt idx="34261">
                  <c:v>0.91900000000000004</c:v>
                </c:pt>
                <c:pt idx="34262">
                  <c:v>0.97499999999999998</c:v>
                </c:pt>
                <c:pt idx="34263">
                  <c:v>0.98099999999999998</c:v>
                </c:pt>
                <c:pt idx="34264">
                  <c:v>0.96899999999999997</c:v>
                </c:pt>
                <c:pt idx="34265">
                  <c:v>0.97599999999999998</c:v>
                </c:pt>
                <c:pt idx="34266">
                  <c:v>0.96199999999999997</c:v>
                </c:pt>
                <c:pt idx="34267">
                  <c:v>0.97099999999999997</c:v>
                </c:pt>
                <c:pt idx="34268">
                  <c:v>0.92600000000000005</c:v>
                </c:pt>
                <c:pt idx="34269">
                  <c:v>0.91800000000000004</c:v>
                </c:pt>
                <c:pt idx="34270">
                  <c:v>0.86299999999999999</c:v>
                </c:pt>
                <c:pt idx="34271">
                  <c:v>0.85199999999999998</c:v>
                </c:pt>
                <c:pt idx="34272">
                  <c:v>0.80300000000000005</c:v>
                </c:pt>
                <c:pt idx="34273">
                  <c:v>0.79100000000000004</c:v>
                </c:pt>
                <c:pt idx="34274">
                  <c:v>0.76400000000000001</c:v>
                </c:pt>
                <c:pt idx="34275">
                  <c:v>0.94499999999999995</c:v>
                </c:pt>
                <c:pt idx="34276">
                  <c:v>0.94</c:v>
                </c:pt>
                <c:pt idx="34277">
                  <c:v>0.98799999999999999</c:v>
                </c:pt>
                <c:pt idx="34278">
                  <c:v>0.86899999999999999</c:v>
                </c:pt>
                <c:pt idx="34279">
                  <c:v>1</c:v>
                </c:pt>
                <c:pt idx="34280">
                  <c:v>0.97899999999999998</c:v>
                </c:pt>
                <c:pt idx="34281">
                  <c:v>0.95499999999999996</c:v>
                </c:pt>
                <c:pt idx="34282">
                  <c:v>0.99299999999999999</c:v>
                </c:pt>
                <c:pt idx="34283">
                  <c:v>0.95</c:v>
                </c:pt>
                <c:pt idx="34284">
                  <c:v>0.98599999999999999</c:v>
                </c:pt>
                <c:pt idx="34285">
                  <c:v>0.94499999999999995</c:v>
                </c:pt>
                <c:pt idx="34286">
                  <c:v>0.96599999999999997</c:v>
                </c:pt>
                <c:pt idx="34287">
                  <c:v>0.94799999999999995</c:v>
                </c:pt>
                <c:pt idx="34288">
                  <c:v>0.89800000000000002</c:v>
                </c:pt>
                <c:pt idx="34289">
                  <c:v>0.88200000000000001</c:v>
                </c:pt>
                <c:pt idx="34290">
                  <c:v>0.83299999999999996</c:v>
                </c:pt>
                <c:pt idx="34291">
                  <c:v>0.81799999999999995</c:v>
                </c:pt>
                <c:pt idx="34292">
                  <c:v>0.78600000000000003</c:v>
                </c:pt>
                <c:pt idx="34293">
                  <c:v>0.75800000000000001</c:v>
                </c:pt>
                <c:pt idx="34294">
                  <c:v>0.75600000000000001</c:v>
                </c:pt>
                <c:pt idx="34295">
                  <c:v>0.995</c:v>
                </c:pt>
                <c:pt idx="34296">
                  <c:v>0.98899999999999999</c:v>
                </c:pt>
                <c:pt idx="34297">
                  <c:v>0.95899999999999996</c:v>
                </c:pt>
                <c:pt idx="34298">
                  <c:v>0.94399999999999995</c:v>
                </c:pt>
                <c:pt idx="34299">
                  <c:v>0.95899999999999996</c:v>
                </c:pt>
                <c:pt idx="34300">
                  <c:v>0.89700000000000002</c:v>
                </c:pt>
                <c:pt idx="34301">
                  <c:v>0.93799999999999994</c:v>
                </c:pt>
                <c:pt idx="34302">
                  <c:v>0.89300000000000002</c:v>
                </c:pt>
                <c:pt idx="34303">
                  <c:v>0.874</c:v>
                </c:pt>
                <c:pt idx="34304">
                  <c:v>0.83099999999999996</c:v>
                </c:pt>
                <c:pt idx="34305">
                  <c:v>0.81200000000000006</c:v>
                </c:pt>
                <c:pt idx="34306">
                  <c:v>0.78700000000000003</c:v>
                </c:pt>
                <c:pt idx="34307">
                  <c:v>0.76200000000000001</c:v>
                </c:pt>
                <c:pt idx="34308">
                  <c:v>0.75700000000000001</c:v>
                </c:pt>
                <c:pt idx="34309">
                  <c:v>0.752</c:v>
                </c:pt>
                <c:pt idx="34310">
                  <c:v>0.753</c:v>
                </c:pt>
                <c:pt idx="34311">
                  <c:v>0.748</c:v>
                </c:pt>
                <c:pt idx="34312">
                  <c:v>0.748</c:v>
                </c:pt>
                <c:pt idx="34313">
                  <c:v>0.79600000000000004</c:v>
                </c:pt>
                <c:pt idx="34314">
                  <c:v>0.76</c:v>
                </c:pt>
                <c:pt idx="34315">
                  <c:v>0.93799999999999994</c:v>
                </c:pt>
                <c:pt idx="34316">
                  <c:v>0.93300000000000005</c:v>
                </c:pt>
                <c:pt idx="34317">
                  <c:v>0.995</c:v>
                </c:pt>
                <c:pt idx="34318">
                  <c:v>0.96399999999999997</c:v>
                </c:pt>
                <c:pt idx="34319">
                  <c:v>0.95399999999999996</c:v>
                </c:pt>
                <c:pt idx="34320">
                  <c:v>0.98799999999999999</c:v>
                </c:pt>
                <c:pt idx="34321">
                  <c:v>0.94899999999999995</c:v>
                </c:pt>
                <c:pt idx="34322">
                  <c:v>0.98799999999999999</c:v>
                </c:pt>
                <c:pt idx="34323">
                  <c:v>0.93799999999999994</c:v>
                </c:pt>
                <c:pt idx="34324">
                  <c:v>0.92100000000000004</c:v>
                </c:pt>
                <c:pt idx="34325">
                  <c:v>0.85599999999999998</c:v>
                </c:pt>
                <c:pt idx="34326">
                  <c:v>0.79300000000000004</c:v>
                </c:pt>
                <c:pt idx="34327">
                  <c:v>0.93500000000000005</c:v>
                </c:pt>
                <c:pt idx="34328">
                  <c:v>0.90700000000000003</c:v>
                </c:pt>
                <c:pt idx="34329">
                  <c:v>0.90300000000000002</c:v>
                </c:pt>
                <c:pt idx="34330">
                  <c:v>0.92700000000000005</c:v>
                </c:pt>
                <c:pt idx="34331">
                  <c:v>0.90600000000000003</c:v>
                </c:pt>
                <c:pt idx="34332">
                  <c:v>0.9</c:v>
                </c:pt>
                <c:pt idx="34333">
                  <c:v>0.96899999999999997</c:v>
                </c:pt>
                <c:pt idx="34334">
                  <c:v>0.96499999999999997</c:v>
                </c:pt>
                <c:pt idx="34335">
                  <c:v>0.95599999999999996</c:v>
                </c:pt>
                <c:pt idx="34336">
                  <c:v>0.96099999999999997</c:v>
                </c:pt>
                <c:pt idx="34337">
                  <c:v>0.95099999999999996</c:v>
                </c:pt>
                <c:pt idx="34338">
                  <c:v>0.88400000000000001</c:v>
                </c:pt>
                <c:pt idx="34339">
                  <c:v>0.92300000000000004</c:v>
                </c:pt>
                <c:pt idx="34340">
                  <c:v>0.91800000000000004</c:v>
                </c:pt>
                <c:pt idx="34341">
                  <c:v>0.91400000000000003</c:v>
                </c:pt>
                <c:pt idx="34342">
                  <c:v>0.96399999999999997</c:v>
                </c:pt>
                <c:pt idx="34343">
                  <c:v>0.91800000000000004</c:v>
                </c:pt>
                <c:pt idx="34344">
                  <c:v>0.97499999999999998</c:v>
                </c:pt>
                <c:pt idx="34345">
                  <c:v>0.98</c:v>
                </c:pt>
                <c:pt idx="34346">
                  <c:v>0.97499999999999998</c:v>
                </c:pt>
                <c:pt idx="34347">
                  <c:v>0.96299999999999997</c:v>
                </c:pt>
                <c:pt idx="34348">
                  <c:v>0.97</c:v>
                </c:pt>
                <c:pt idx="34349">
                  <c:v>0.92500000000000004</c:v>
                </c:pt>
                <c:pt idx="34350">
                  <c:v>0.85899999999999999</c:v>
                </c:pt>
                <c:pt idx="34351">
                  <c:v>0.94799999999999995</c:v>
                </c:pt>
                <c:pt idx="34352">
                  <c:v>0.94299999999999995</c:v>
                </c:pt>
                <c:pt idx="34353">
                  <c:v>1.0049999999999999</c:v>
                </c:pt>
                <c:pt idx="34354">
                  <c:v>0.98699999999999999</c:v>
                </c:pt>
                <c:pt idx="34355">
                  <c:v>0.95699999999999996</c:v>
                </c:pt>
                <c:pt idx="34356">
                  <c:v>0.998</c:v>
                </c:pt>
                <c:pt idx="34357">
                  <c:v>0.95199999999999996</c:v>
                </c:pt>
                <c:pt idx="34358">
                  <c:v>0.94699999999999995</c:v>
                </c:pt>
                <c:pt idx="34359">
                  <c:v>0.95899999999999996</c:v>
                </c:pt>
                <c:pt idx="34360">
                  <c:v>0.93700000000000006</c:v>
                </c:pt>
                <c:pt idx="34361">
                  <c:v>0.86899999999999999</c:v>
                </c:pt>
                <c:pt idx="34362">
                  <c:v>0.80400000000000005</c:v>
                </c:pt>
                <c:pt idx="34363">
                  <c:v>0.94499999999999995</c:v>
                </c:pt>
                <c:pt idx="34364">
                  <c:v>0.98499999999999999</c:v>
                </c:pt>
                <c:pt idx="34365">
                  <c:v>0.92100000000000004</c:v>
                </c:pt>
                <c:pt idx="34366">
                  <c:v>0.875</c:v>
                </c:pt>
                <c:pt idx="34367">
                  <c:v>0.89900000000000002</c:v>
                </c:pt>
                <c:pt idx="34368">
                  <c:v>0.85899999999999999</c:v>
                </c:pt>
                <c:pt idx="34369">
                  <c:v>0.83399999999999996</c:v>
                </c:pt>
                <c:pt idx="34370">
                  <c:v>0.77700000000000002</c:v>
                </c:pt>
                <c:pt idx="34371">
                  <c:v>0.751</c:v>
                </c:pt>
                <c:pt idx="34372">
                  <c:v>0.75700000000000001</c:v>
                </c:pt>
                <c:pt idx="34373">
                  <c:v>0.753</c:v>
                </c:pt>
                <c:pt idx="34374">
                  <c:v>0.749</c:v>
                </c:pt>
                <c:pt idx="34375">
                  <c:v>0.53300000000000003</c:v>
                </c:pt>
                <c:pt idx="34376">
                  <c:v>0.56399999999999995</c:v>
                </c:pt>
                <c:pt idx="34377">
                  <c:v>0.55800000000000005</c:v>
                </c:pt>
                <c:pt idx="34378">
                  <c:v>0.53700000000000003</c:v>
                </c:pt>
                <c:pt idx="34379">
                  <c:v>0.52700000000000002</c:v>
                </c:pt>
                <c:pt idx="34380">
                  <c:v>0.51700000000000002</c:v>
                </c:pt>
                <c:pt idx="34381">
                  <c:v>0.52100000000000002</c:v>
                </c:pt>
                <c:pt idx="34382">
                  <c:v>0.54700000000000004</c:v>
                </c:pt>
                <c:pt idx="34383">
                  <c:v>0.57899999999999996</c:v>
                </c:pt>
                <c:pt idx="34384">
                  <c:v>0.57799999999999996</c:v>
                </c:pt>
                <c:pt idx="34385">
                  <c:v>0.56599999999999995</c:v>
                </c:pt>
                <c:pt idx="34386">
                  <c:v>0.55500000000000005</c:v>
                </c:pt>
                <c:pt idx="34387">
                  <c:v>0.54400000000000004</c:v>
                </c:pt>
                <c:pt idx="34388">
                  <c:v>0.53400000000000003</c:v>
                </c:pt>
                <c:pt idx="34389">
                  <c:v>0.52400000000000002</c:v>
                </c:pt>
                <c:pt idx="34390">
                  <c:v>0.51400000000000001</c:v>
                </c:pt>
                <c:pt idx="34391">
                  <c:v>0.504</c:v>
                </c:pt>
                <c:pt idx="34392">
                  <c:v>0.58199999999999996</c:v>
                </c:pt>
                <c:pt idx="34393">
                  <c:v>0.53100000000000003</c:v>
                </c:pt>
                <c:pt idx="34394">
                  <c:v>0.56100000000000005</c:v>
                </c:pt>
                <c:pt idx="34395">
                  <c:v>0.58599999999999997</c:v>
                </c:pt>
                <c:pt idx="34396">
                  <c:v>0.57399999999999995</c:v>
                </c:pt>
                <c:pt idx="34397">
                  <c:v>0.56299999999999994</c:v>
                </c:pt>
                <c:pt idx="34398">
                  <c:v>0.55200000000000005</c:v>
                </c:pt>
                <c:pt idx="34399">
                  <c:v>0.54100000000000004</c:v>
                </c:pt>
                <c:pt idx="34400">
                  <c:v>0.53</c:v>
                </c:pt>
                <c:pt idx="34401">
                  <c:v>0.52</c:v>
                </c:pt>
                <c:pt idx="34402">
                  <c:v>0.51100000000000001</c:v>
                </c:pt>
                <c:pt idx="34403">
                  <c:v>0.501</c:v>
                </c:pt>
                <c:pt idx="34404">
                  <c:v>0.49199999999999999</c:v>
                </c:pt>
                <c:pt idx="34405">
                  <c:v>0.57199999999999995</c:v>
                </c:pt>
                <c:pt idx="34406">
                  <c:v>0.54400000000000004</c:v>
                </c:pt>
                <c:pt idx="34407">
                  <c:v>0.57699999999999996</c:v>
                </c:pt>
                <c:pt idx="34408">
                  <c:v>0.58199999999999996</c:v>
                </c:pt>
                <c:pt idx="34409">
                  <c:v>0.57099999999999995</c:v>
                </c:pt>
                <c:pt idx="34410">
                  <c:v>0.55900000000000005</c:v>
                </c:pt>
                <c:pt idx="34411">
                  <c:v>0.54800000000000004</c:v>
                </c:pt>
                <c:pt idx="34412">
                  <c:v>0.53700000000000003</c:v>
                </c:pt>
                <c:pt idx="34413">
                  <c:v>0.52700000000000002</c:v>
                </c:pt>
                <c:pt idx="34414">
                  <c:v>0.51700000000000002</c:v>
                </c:pt>
                <c:pt idx="34415">
                  <c:v>0.50700000000000001</c:v>
                </c:pt>
                <c:pt idx="34416">
                  <c:v>0.498</c:v>
                </c:pt>
                <c:pt idx="34417">
                  <c:v>0.48899999999999999</c:v>
                </c:pt>
                <c:pt idx="34418">
                  <c:v>0.48</c:v>
                </c:pt>
                <c:pt idx="34419">
                  <c:v>0.56299999999999994</c:v>
                </c:pt>
                <c:pt idx="34420">
                  <c:v>0.59</c:v>
                </c:pt>
                <c:pt idx="34421">
                  <c:v>0.48599999999999999</c:v>
                </c:pt>
                <c:pt idx="34422">
                  <c:v>0.47699999999999998</c:v>
                </c:pt>
                <c:pt idx="34423">
                  <c:v>0.52800000000000002</c:v>
                </c:pt>
                <c:pt idx="34424">
                  <c:v>0.56000000000000005</c:v>
                </c:pt>
                <c:pt idx="34425">
                  <c:v>0.55400000000000005</c:v>
                </c:pt>
                <c:pt idx="34426">
                  <c:v>0.53300000000000003</c:v>
                </c:pt>
                <c:pt idx="34427">
                  <c:v>0.52300000000000002</c:v>
                </c:pt>
                <c:pt idx="34428">
                  <c:v>0.51300000000000001</c:v>
                </c:pt>
                <c:pt idx="34429">
                  <c:v>0.52900000000000003</c:v>
                </c:pt>
                <c:pt idx="34430">
                  <c:v>0.54200000000000004</c:v>
                </c:pt>
                <c:pt idx="34431">
                  <c:v>0.57399999999999995</c:v>
                </c:pt>
                <c:pt idx="34432">
                  <c:v>0.57299999999999995</c:v>
                </c:pt>
                <c:pt idx="34433">
                  <c:v>0.56200000000000006</c:v>
                </c:pt>
                <c:pt idx="34434">
                  <c:v>0.55100000000000005</c:v>
                </c:pt>
                <c:pt idx="34435">
                  <c:v>0.54</c:v>
                </c:pt>
                <c:pt idx="34436">
                  <c:v>0.53</c:v>
                </c:pt>
                <c:pt idx="34437">
                  <c:v>0.52</c:v>
                </c:pt>
                <c:pt idx="34438">
                  <c:v>0.51</c:v>
                </c:pt>
                <c:pt idx="34439">
                  <c:v>0.501</c:v>
                </c:pt>
                <c:pt idx="34440">
                  <c:v>0.57699999999999996</c:v>
                </c:pt>
                <c:pt idx="34441">
                  <c:v>0.53600000000000003</c:v>
                </c:pt>
                <c:pt idx="34442">
                  <c:v>0.55900000000000005</c:v>
                </c:pt>
                <c:pt idx="34443">
                  <c:v>0.58199999999999996</c:v>
                </c:pt>
                <c:pt idx="34444">
                  <c:v>0.56999999999999995</c:v>
                </c:pt>
                <c:pt idx="34445">
                  <c:v>0.55800000000000005</c:v>
                </c:pt>
                <c:pt idx="34446">
                  <c:v>0.54700000000000004</c:v>
                </c:pt>
                <c:pt idx="34447">
                  <c:v>0.53700000000000003</c:v>
                </c:pt>
                <c:pt idx="34448">
                  <c:v>0.52600000000000002</c:v>
                </c:pt>
                <c:pt idx="34449">
                  <c:v>0.51600000000000001</c:v>
                </c:pt>
                <c:pt idx="34450">
                  <c:v>0.50700000000000001</c:v>
                </c:pt>
                <c:pt idx="34451">
                  <c:v>0.497</c:v>
                </c:pt>
                <c:pt idx="34452">
                  <c:v>0.48799999999999999</c:v>
                </c:pt>
                <c:pt idx="34453">
                  <c:v>0.57399999999999995</c:v>
                </c:pt>
                <c:pt idx="34454">
                  <c:v>0.54600000000000004</c:v>
                </c:pt>
                <c:pt idx="34455">
                  <c:v>0.57599999999999996</c:v>
                </c:pt>
                <c:pt idx="34456">
                  <c:v>0.57799999999999996</c:v>
                </c:pt>
                <c:pt idx="34457">
                  <c:v>0.56599999999999995</c:v>
                </c:pt>
                <c:pt idx="34458">
                  <c:v>0.55500000000000005</c:v>
                </c:pt>
                <c:pt idx="34459">
                  <c:v>0.54400000000000004</c:v>
                </c:pt>
                <c:pt idx="34460">
                  <c:v>0.53300000000000003</c:v>
                </c:pt>
                <c:pt idx="34461">
                  <c:v>0.52300000000000002</c:v>
                </c:pt>
                <c:pt idx="34462">
                  <c:v>0.51300000000000001</c:v>
                </c:pt>
                <c:pt idx="34463">
                  <c:v>0.503</c:v>
                </c:pt>
                <c:pt idx="34464">
                  <c:v>0.49399999999999999</c:v>
                </c:pt>
                <c:pt idx="34465">
                  <c:v>0.48499999999999999</c:v>
                </c:pt>
                <c:pt idx="34466">
                  <c:v>0.47599999999999998</c:v>
                </c:pt>
                <c:pt idx="34467">
                  <c:v>0.56000000000000005</c:v>
                </c:pt>
                <c:pt idx="34468">
                  <c:v>0.59</c:v>
                </c:pt>
                <c:pt idx="34469">
                  <c:v>0.48199999999999998</c:v>
                </c:pt>
                <c:pt idx="34470">
                  <c:v>0.47299999999999998</c:v>
                </c:pt>
                <c:pt idx="34471">
                  <c:v>0.53300000000000003</c:v>
                </c:pt>
                <c:pt idx="34472">
                  <c:v>0.56499999999999995</c:v>
                </c:pt>
                <c:pt idx="34473">
                  <c:v>0.55900000000000005</c:v>
                </c:pt>
                <c:pt idx="34474">
                  <c:v>0.53700000000000003</c:v>
                </c:pt>
                <c:pt idx="34475">
                  <c:v>0.52700000000000002</c:v>
                </c:pt>
                <c:pt idx="34476">
                  <c:v>0.51700000000000002</c:v>
                </c:pt>
                <c:pt idx="34477">
                  <c:v>0.53900000000000003</c:v>
                </c:pt>
                <c:pt idx="34478">
                  <c:v>0.55000000000000004</c:v>
                </c:pt>
                <c:pt idx="34479">
                  <c:v>0.58399999999999996</c:v>
                </c:pt>
                <c:pt idx="34480">
                  <c:v>0.57899999999999996</c:v>
                </c:pt>
                <c:pt idx="34481">
                  <c:v>0.56699999999999995</c:v>
                </c:pt>
                <c:pt idx="34482">
                  <c:v>0.55600000000000005</c:v>
                </c:pt>
                <c:pt idx="34483">
                  <c:v>0.54400000000000004</c:v>
                </c:pt>
                <c:pt idx="34484">
                  <c:v>0.53400000000000003</c:v>
                </c:pt>
                <c:pt idx="34485">
                  <c:v>0.52300000000000002</c:v>
                </c:pt>
                <c:pt idx="34486">
                  <c:v>0.51300000000000001</c:v>
                </c:pt>
                <c:pt idx="34487">
                  <c:v>0.504</c:v>
                </c:pt>
                <c:pt idx="34488">
                  <c:v>0.58599999999999997</c:v>
                </c:pt>
                <c:pt idx="34489">
                  <c:v>0.54100000000000004</c:v>
                </c:pt>
                <c:pt idx="34490">
                  <c:v>0.56899999999999995</c:v>
                </c:pt>
                <c:pt idx="34491">
                  <c:v>0.59099999999999997</c:v>
                </c:pt>
                <c:pt idx="34492">
                  <c:v>0.57499999999999996</c:v>
                </c:pt>
                <c:pt idx="34493">
                  <c:v>0.56299999999999994</c:v>
                </c:pt>
                <c:pt idx="34494">
                  <c:v>0.55200000000000005</c:v>
                </c:pt>
                <c:pt idx="34495">
                  <c:v>0.54100000000000004</c:v>
                </c:pt>
                <c:pt idx="34496">
                  <c:v>0.53</c:v>
                </c:pt>
                <c:pt idx="34497">
                  <c:v>0.52</c:v>
                </c:pt>
                <c:pt idx="34498">
                  <c:v>0.51</c:v>
                </c:pt>
                <c:pt idx="34499">
                  <c:v>0.5</c:v>
                </c:pt>
                <c:pt idx="34500">
                  <c:v>0.49099999999999999</c:v>
                </c:pt>
                <c:pt idx="34501">
                  <c:v>0.58799999999999997</c:v>
                </c:pt>
                <c:pt idx="34502">
                  <c:v>0.55400000000000005</c:v>
                </c:pt>
                <c:pt idx="34503">
                  <c:v>0.58399999999999996</c:v>
                </c:pt>
                <c:pt idx="34504">
                  <c:v>0.58499999999999996</c:v>
                </c:pt>
                <c:pt idx="34505">
                  <c:v>0.57099999999999995</c:v>
                </c:pt>
                <c:pt idx="34506">
                  <c:v>0.56000000000000005</c:v>
                </c:pt>
                <c:pt idx="34507">
                  <c:v>0.54900000000000004</c:v>
                </c:pt>
                <c:pt idx="34508">
                  <c:v>0.53800000000000003</c:v>
                </c:pt>
                <c:pt idx="34509">
                  <c:v>0.52700000000000002</c:v>
                </c:pt>
                <c:pt idx="34510">
                  <c:v>0.51700000000000002</c:v>
                </c:pt>
                <c:pt idx="34511">
                  <c:v>0.50700000000000001</c:v>
                </c:pt>
                <c:pt idx="34512">
                  <c:v>0.497</c:v>
                </c:pt>
                <c:pt idx="34513">
                  <c:v>0.48799999999999999</c:v>
                </c:pt>
                <c:pt idx="34514">
                  <c:v>0.47899999999999998</c:v>
                </c:pt>
                <c:pt idx="34515">
                  <c:v>0.56599999999999995</c:v>
                </c:pt>
                <c:pt idx="34516">
                  <c:v>0.59599999999999997</c:v>
                </c:pt>
                <c:pt idx="34517">
                  <c:v>0.48499999999999999</c:v>
                </c:pt>
                <c:pt idx="34518">
                  <c:v>0.47599999999999998</c:v>
                </c:pt>
                <c:pt idx="34519">
                  <c:v>0.57599999999999996</c:v>
                </c:pt>
                <c:pt idx="34520">
                  <c:v>0.60899999999999999</c:v>
                </c:pt>
                <c:pt idx="34521">
                  <c:v>0.58799999999999997</c:v>
                </c:pt>
                <c:pt idx="34522">
                  <c:v>0.56200000000000006</c:v>
                </c:pt>
                <c:pt idx="34523">
                  <c:v>0.55100000000000005</c:v>
                </c:pt>
                <c:pt idx="34524">
                  <c:v>0.54</c:v>
                </c:pt>
                <c:pt idx="34525">
                  <c:v>0.59199999999999997</c:v>
                </c:pt>
                <c:pt idx="34526">
                  <c:v>0.59299999999999997</c:v>
                </c:pt>
                <c:pt idx="34527">
                  <c:v>0.626</c:v>
                </c:pt>
                <c:pt idx="34528">
                  <c:v>0.61399999999999999</c:v>
                </c:pt>
                <c:pt idx="34529">
                  <c:v>0.59699999999999998</c:v>
                </c:pt>
                <c:pt idx="34530">
                  <c:v>0.58399999999999996</c:v>
                </c:pt>
                <c:pt idx="34531">
                  <c:v>0.57099999999999995</c:v>
                </c:pt>
                <c:pt idx="34532">
                  <c:v>0.55900000000000005</c:v>
                </c:pt>
                <c:pt idx="34533">
                  <c:v>0.54700000000000004</c:v>
                </c:pt>
                <c:pt idx="34534">
                  <c:v>0.53600000000000003</c:v>
                </c:pt>
                <c:pt idx="34535">
                  <c:v>0.52500000000000002</c:v>
                </c:pt>
                <c:pt idx="34536">
                  <c:v>0.63600000000000001</c:v>
                </c:pt>
                <c:pt idx="34537">
                  <c:v>0.59</c:v>
                </c:pt>
                <c:pt idx="34538">
                  <c:v>0.60799999999999998</c:v>
                </c:pt>
                <c:pt idx="34539">
                  <c:v>0.629</c:v>
                </c:pt>
                <c:pt idx="34540">
                  <c:v>0.60699999999999998</c:v>
                </c:pt>
                <c:pt idx="34541">
                  <c:v>0.59299999999999997</c:v>
                </c:pt>
                <c:pt idx="34542">
                  <c:v>0.57999999999999996</c:v>
                </c:pt>
                <c:pt idx="34543">
                  <c:v>0.56699999999999995</c:v>
                </c:pt>
                <c:pt idx="34544">
                  <c:v>0.55500000000000005</c:v>
                </c:pt>
                <c:pt idx="34545">
                  <c:v>0.54300000000000004</c:v>
                </c:pt>
                <c:pt idx="34546">
                  <c:v>0.53200000000000003</c:v>
                </c:pt>
                <c:pt idx="34547">
                  <c:v>0.52100000000000002</c:v>
                </c:pt>
                <c:pt idx="34548">
                  <c:v>0.51100000000000001</c:v>
                </c:pt>
                <c:pt idx="34549">
                  <c:v>0.61799999999999999</c:v>
                </c:pt>
                <c:pt idx="34550">
                  <c:v>0.59099999999999997</c:v>
                </c:pt>
                <c:pt idx="34551">
                  <c:v>0.61899999999999999</c:v>
                </c:pt>
                <c:pt idx="34552">
                  <c:v>0.61799999999999999</c:v>
                </c:pt>
                <c:pt idx="34553">
                  <c:v>0.60199999999999998</c:v>
                </c:pt>
                <c:pt idx="34554">
                  <c:v>0.58899999999999997</c:v>
                </c:pt>
                <c:pt idx="34555">
                  <c:v>0.57599999999999996</c:v>
                </c:pt>
                <c:pt idx="34556">
                  <c:v>0.56399999999999995</c:v>
                </c:pt>
                <c:pt idx="34557">
                  <c:v>0.55200000000000005</c:v>
                </c:pt>
                <c:pt idx="34558">
                  <c:v>0.54</c:v>
                </c:pt>
                <c:pt idx="34559">
                  <c:v>0.52900000000000003</c:v>
                </c:pt>
                <c:pt idx="34560">
                  <c:v>0.51800000000000002</c:v>
                </c:pt>
                <c:pt idx="34561">
                  <c:v>0.50700000000000001</c:v>
                </c:pt>
                <c:pt idx="34562">
                  <c:v>0.497</c:v>
                </c:pt>
                <c:pt idx="34563">
                  <c:v>0.59799999999999998</c:v>
                </c:pt>
                <c:pt idx="34564">
                  <c:v>0.626</c:v>
                </c:pt>
                <c:pt idx="34565">
                  <c:v>0.504</c:v>
                </c:pt>
                <c:pt idx="34566">
                  <c:v>0.49399999999999999</c:v>
                </c:pt>
                <c:pt idx="34567">
                  <c:v>0.57699999999999996</c:v>
                </c:pt>
                <c:pt idx="34568">
                  <c:v>0.61299999999999999</c:v>
                </c:pt>
                <c:pt idx="34569">
                  <c:v>0.60599999999999998</c:v>
                </c:pt>
                <c:pt idx="34570">
                  <c:v>0.57999999999999996</c:v>
                </c:pt>
                <c:pt idx="34571">
                  <c:v>0.56699999999999995</c:v>
                </c:pt>
                <c:pt idx="34572">
                  <c:v>0.55500000000000005</c:v>
                </c:pt>
                <c:pt idx="34573">
                  <c:v>0.57999999999999996</c:v>
                </c:pt>
                <c:pt idx="34574">
                  <c:v>0.59299999999999997</c:v>
                </c:pt>
                <c:pt idx="34575">
                  <c:v>0.629</c:v>
                </c:pt>
                <c:pt idx="34576">
                  <c:v>0.628</c:v>
                </c:pt>
                <c:pt idx="34577">
                  <c:v>0.61499999999999999</c:v>
                </c:pt>
                <c:pt idx="34578">
                  <c:v>0.60199999999999998</c:v>
                </c:pt>
                <c:pt idx="34579">
                  <c:v>0.58899999999999997</c:v>
                </c:pt>
                <c:pt idx="34580">
                  <c:v>0.57599999999999996</c:v>
                </c:pt>
                <c:pt idx="34581">
                  <c:v>0.56299999999999994</c:v>
                </c:pt>
                <c:pt idx="34582">
                  <c:v>0.55100000000000005</c:v>
                </c:pt>
                <c:pt idx="34583">
                  <c:v>0.53900000000000003</c:v>
                </c:pt>
                <c:pt idx="34584">
                  <c:v>0.65700000000000003</c:v>
                </c:pt>
                <c:pt idx="34585">
                  <c:v>0.59699999999999998</c:v>
                </c:pt>
                <c:pt idx="34586">
                  <c:v>0.60799999999999998</c:v>
                </c:pt>
                <c:pt idx="34587">
                  <c:v>0.63600000000000001</c:v>
                </c:pt>
                <c:pt idx="34588">
                  <c:v>0.623</c:v>
                </c:pt>
                <c:pt idx="34589">
                  <c:v>0.61099999999999999</c:v>
                </c:pt>
                <c:pt idx="34590">
                  <c:v>0.59799999999999998</c:v>
                </c:pt>
                <c:pt idx="34591">
                  <c:v>0.58499999999999996</c:v>
                </c:pt>
                <c:pt idx="34592">
                  <c:v>0.57199999999999995</c:v>
                </c:pt>
                <c:pt idx="34593">
                  <c:v>0.55900000000000005</c:v>
                </c:pt>
                <c:pt idx="34594">
                  <c:v>0.54700000000000004</c:v>
                </c:pt>
                <c:pt idx="34595">
                  <c:v>0.53500000000000003</c:v>
                </c:pt>
                <c:pt idx="34596">
                  <c:v>0.52400000000000002</c:v>
                </c:pt>
                <c:pt idx="34597">
                  <c:v>0.67600000000000005</c:v>
                </c:pt>
                <c:pt idx="34598">
                  <c:v>0.59699999999999998</c:v>
                </c:pt>
                <c:pt idx="34599">
                  <c:v>0.624</c:v>
                </c:pt>
                <c:pt idx="34600">
                  <c:v>0.63200000000000001</c:v>
                </c:pt>
                <c:pt idx="34601">
                  <c:v>0.61899999999999999</c:v>
                </c:pt>
                <c:pt idx="34602">
                  <c:v>0.60699999999999998</c:v>
                </c:pt>
                <c:pt idx="34603">
                  <c:v>0.59399999999999997</c:v>
                </c:pt>
                <c:pt idx="34604">
                  <c:v>0.58099999999999996</c:v>
                </c:pt>
                <c:pt idx="34605">
                  <c:v>0.56799999999999995</c:v>
                </c:pt>
                <c:pt idx="34606">
                  <c:v>0.55500000000000005</c:v>
                </c:pt>
                <c:pt idx="34607">
                  <c:v>0.54300000000000004</c:v>
                </c:pt>
                <c:pt idx="34608">
                  <c:v>0.53100000000000003</c:v>
                </c:pt>
                <c:pt idx="34609">
                  <c:v>0.52</c:v>
                </c:pt>
                <c:pt idx="34610">
                  <c:v>0.50900000000000001</c:v>
                </c:pt>
                <c:pt idx="34611">
                  <c:v>0.60799999999999998</c:v>
                </c:pt>
                <c:pt idx="34612">
                  <c:v>0.64500000000000002</c:v>
                </c:pt>
                <c:pt idx="34613">
                  <c:v>0.51700000000000002</c:v>
                </c:pt>
                <c:pt idx="34614">
                  <c:v>0.50600000000000001</c:v>
                </c:pt>
                <c:pt idx="34615">
                  <c:v>0.53300000000000003</c:v>
                </c:pt>
                <c:pt idx="34616">
                  <c:v>0.56399999999999995</c:v>
                </c:pt>
                <c:pt idx="34617">
                  <c:v>0.55800000000000005</c:v>
                </c:pt>
                <c:pt idx="34618">
                  <c:v>0.53700000000000003</c:v>
                </c:pt>
                <c:pt idx="34619">
                  <c:v>0.52700000000000002</c:v>
                </c:pt>
                <c:pt idx="34620">
                  <c:v>0.51700000000000002</c:v>
                </c:pt>
                <c:pt idx="34621">
                  <c:v>0.52100000000000002</c:v>
                </c:pt>
                <c:pt idx="34622">
                  <c:v>0.54700000000000004</c:v>
                </c:pt>
                <c:pt idx="34623">
                  <c:v>0.57899999999999996</c:v>
                </c:pt>
                <c:pt idx="34624">
                  <c:v>0.57799999999999996</c:v>
                </c:pt>
                <c:pt idx="34625">
                  <c:v>0.56599999999999995</c:v>
                </c:pt>
                <c:pt idx="34626">
                  <c:v>0.55500000000000005</c:v>
                </c:pt>
                <c:pt idx="34627">
                  <c:v>0.54400000000000004</c:v>
                </c:pt>
                <c:pt idx="34628">
                  <c:v>0.53400000000000003</c:v>
                </c:pt>
                <c:pt idx="34629">
                  <c:v>0.52400000000000002</c:v>
                </c:pt>
                <c:pt idx="34630">
                  <c:v>0.51400000000000001</c:v>
                </c:pt>
                <c:pt idx="34631">
                  <c:v>0.504</c:v>
                </c:pt>
                <c:pt idx="34632">
                  <c:v>0.58199999999999996</c:v>
                </c:pt>
                <c:pt idx="34633">
                  <c:v>0.53100000000000003</c:v>
                </c:pt>
                <c:pt idx="34634">
                  <c:v>0.56100000000000005</c:v>
                </c:pt>
                <c:pt idx="34635">
                  <c:v>0.58599999999999997</c:v>
                </c:pt>
                <c:pt idx="34636">
                  <c:v>0.57399999999999995</c:v>
                </c:pt>
                <c:pt idx="34637">
                  <c:v>0.56299999999999994</c:v>
                </c:pt>
                <c:pt idx="34638">
                  <c:v>0.55200000000000005</c:v>
                </c:pt>
                <c:pt idx="34639">
                  <c:v>0.54100000000000004</c:v>
                </c:pt>
                <c:pt idx="34640">
                  <c:v>0.53</c:v>
                </c:pt>
                <c:pt idx="34641">
                  <c:v>0.52</c:v>
                </c:pt>
                <c:pt idx="34642">
                  <c:v>0.51100000000000001</c:v>
                </c:pt>
                <c:pt idx="34643">
                  <c:v>0.501</c:v>
                </c:pt>
                <c:pt idx="34644">
                  <c:v>0.49199999999999999</c:v>
                </c:pt>
                <c:pt idx="34645">
                  <c:v>0.57199999999999995</c:v>
                </c:pt>
                <c:pt idx="34646">
                  <c:v>0.54400000000000004</c:v>
                </c:pt>
                <c:pt idx="34647">
                  <c:v>0.57699999999999996</c:v>
                </c:pt>
                <c:pt idx="34648">
                  <c:v>0.58199999999999996</c:v>
                </c:pt>
                <c:pt idx="34649">
                  <c:v>0.57099999999999995</c:v>
                </c:pt>
                <c:pt idx="34650">
                  <c:v>0.55900000000000005</c:v>
                </c:pt>
                <c:pt idx="34651">
                  <c:v>0.54800000000000004</c:v>
                </c:pt>
                <c:pt idx="34652">
                  <c:v>0.53700000000000003</c:v>
                </c:pt>
                <c:pt idx="34653">
                  <c:v>0.52700000000000002</c:v>
                </c:pt>
                <c:pt idx="34654">
                  <c:v>0.51700000000000002</c:v>
                </c:pt>
                <c:pt idx="34655">
                  <c:v>0.50700000000000001</c:v>
                </c:pt>
                <c:pt idx="34656">
                  <c:v>0.498</c:v>
                </c:pt>
                <c:pt idx="34657">
                  <c:v>0.48899999999999999</c:v>
                </c:pt>
                <c:pt idx="34658">
                  <c:v>0.48</c:v>
                </c:pt>
                <c:pt idx="34659">
                  <c:v>0.56299999999999994</c:v>
                </c:pt>
                <c:pt idx="34660">
                  <c:v>0.59</c:v>
                </c:pt>
                <c:pt idx="34661">
                  <c:v>0.48599999999999999</c:v>
                </c:pt>
                <c:pt idx="34662">
                  <c:v>0.47699999999999998</c:v>
                </c:pt>
                <c:pt idx="34663">
                  <c:v>0.52800000000000002</c:v>
                </c:pt>
                <c:pt idx="34664">
                  <c:v>0.56000000000000005</c:v>
                </c:pt>
                <c:pt idx="34665">
                  <c:v>0.55400000000000005</c:v>
                </c:pt>
                <c:pt idx="34666">
                  <c:v>0.53300000000000003</c:v>
                </c:pt>
                <c:pt idx="34667">
                  <c:v>0.52300000000000002</c:v>
                </c:pt>
                <c:pt idx="34668">
                  <c:v>0.51300000000000001</c:v>
                </c:pt>
                <c:pt idx="34669">
                  <c:v>0.52900000000000003</c:v>
                </c:pt>
                <c:pt idx="34670">
                  <c:v>0.54200000000000004</c:v>
                </c:pt>
                <c:pt idx="34671">
                  <c:v>0.57399999999999995</c:v>
                </c:pt>
                <c:pt idx="34672">
                  <c:v>0.57299999999999995</c:v>
                </c:pt>
                <c:pt idx="34673">
                  <c:v>0.56200000000000006</c:v>
                </c:pt>
                <c:pt idx="34674">
                  <c:v>0.55100000000000005</c:v>
                </c:pt>
                <c:pt idx="34675">
                  <c:v>0.54</c:v>
                </c:pt>
                <c:pt idx="34676">
                  <c:v>0.53</c:v>
                </c:pt>
                <c:pt idx="34677">
                  <c:v>0.52</c:v>
                </c:pt>
                <c:pt idx="34678">
                  <c:v>0.51</c:v>
                </c:pt>
                <c:pt idx="34679">
                  <c:v>0.501</c:v>
                </c:pt>
                <c:pt idx="34680">
                  <c:v>0.57699999999999996</c:v>
                </c:pt>
                <c:pt idx="34681">
                  <c:v>0.53600000000000003</c:v>
                </c:pt>
                <c:pt idx="34682">
                  <c:v>0.55900000000000005</c:v>
                </c:pt>
                <c:pt idx="34683">
                  <c:v>0.58199999999999996</c:v>
                </c:pt>
                <c:pt idx="34684">
                  <c:v>0.56999999999999995</c:v>
                </c:pt>
                <c:pt idx="34685">
                  <c:v>0.55800000000000005</c:v>
                </c:pt>
                <c:pt idx="34686">
                  <c:v>0.54700000000000004</c:v>
                </c:pt>
                <c:pt idx="34687">
                  <c:v>0.53700000000000003</c:v>
                </c:pt>
                <c:pt idx="34688">
                  <c:v>0.52600000000000002</c:v>
                </c:pt>
                <c:pt idx="34689">
                  <c:v>0.51600000000000001</c:v>
                </c:pt>
                <c:pt idx="34690">
                  <c:v>0.50700000000000001</c:v>
                </c:pt>
                <c:pt idx="34691">
                  <c:v>0.497</c:v>
                </c:pt>
                <c:pt idx="34692">
                  <c:v>0.48799999999999999</c:v>
                </c:pt>
                <c:pt idx="34693">
                  <c:v>0.57399999999999995</c:v>
                </c:pt>
                <c:pt idx="34694">
                  <c:v>0.54600000000000004</c:v>
                </c:pt>
                <c:pt idx="34695">
                  <c:v>0.57599999999999996</c:v>
                </c:pt>
                <c:pt idx="34696">
                  <c:v>0.57799999999999996</c:v>
                </c:pt>
                <c:pt idx="34697">
                  <c:v>0.56599999999999995</c:v>
                </c:pt>
                <c:pt idx="34698">
                  <c:v>0.55500000000000005</c:v>
                </c:pt>
                <c:pt idx="34699">
                  <c:v>0.54400000000000004</c:v>
                </c:pt>
                <c:pt idx="34700">
                  <c:v>0.53300000000000003</c:v>
                </c:pt>
                <c:pt idx="34701">
                  <c:v>0.52300000000000002</c:v>
                </c:pt>
                <c:pt idx="34702">
                  <c:v>0.51300000000000001</c:v>
                </c:pt>
                <c:pt idx="34703">
                  <c:v>0.503</c:v>
                </c:pt>
                <c:pt idx="34704">
                  <c:v>0.49399999999999999</c:v>
                </c:pt>
                <c:pt idx="34705">
                  <c:v>0.48499999999999999</c:v>
                </c:pt>
                <c:pt idx="34706">
                  <c:v>0.47599999999999998</c:v>
                </c:pt>
                <c:pt idx="34707">
                  <c:v>0.56000000000000005</c:v>
                </c:pt>
                <c:pt idx="34708">
                  <c:v>0.59</c:v>
                </c:pt>
                <c:pt idx="34709">
                  <c:v>0.48199999999999998</c:v>
                </c:pt>
                <c:pt idx="34710">
                  <c:v>0.47299999999999998</c:v>
                </c:pt>
                <c:pt idx="34711">
                  <c:v>0.53300000000000003</c:v>
                </c:pt>
                <c:pt idx="34712">
                  <c:v>0.56499999999999995</c:v>
                </c:pt>
                <c:pt idx="34713">
                  <c:v>0.55900000000000005</c:v>
                </c:pt>
                <c:pt idx="34714">
                  <c:v>0.53700000000000003</c:v>
                </c:pt>
                <c:pt idx="34715">
                  <c:v>0.52700000000000002</c:v>
                </c:pt>
                <c:pt idx="34716">
                  <c:v>0.51700000000000002</c:v>
                </c:pt>
                <c:pt idx="34717">
                  <c:v>0.53900000000000003</c:v>
                </c:pt>
                <c:pt idx="34718">
                  <c:v>0.55000000000000004</c:v>
                </c:pt>
                <c:pt idx="34719">
                  <c:v>0.58399999999999996</c:v>
                </c:pt>
                <c:pt idx="34720">
                  <c:v>0.57899999999999996</c:v>
                </c:pt>
                <c:pt idx="34721">
                  <c:v>0.56699999999999995</c:v>
                </c:pt>
                <c:pt idx="34722">
                  <c:v>0.55600000000000005</c:v>
                </c:pt>
                <c:pt idx="34723">
                  <c:v>0.54400000000000004</c:v>
                </c:pt>
                <c:pt idx="34724">
                  <c:v>0.53400000000000003</c:v>
                </c:pt>
                <c:pt idx="34725">
                  <c:v>0.52300000000000002</c:v>
                </c:pt>
                <c:pt idx="34726">
                  <c:v>0.51300000000000001</c:v>
                </c:pt>
                <c:pt idx="34727">
                  <c:v>0.504</c:v>
                </c:pt>
                <c:pt idx="34728">
                  <c:v>0.58599999999999997</c:v>
                </c:pt>
                <c:pt idx="34729">
                  <c:v>0.54100000000000004</c:v>
                </c:pt>
                <c:pt idx="34730">
                  <c:v>0.56899999999999995</c:v>
                </c:pt>
                <c:pt idx="34731">
                  <c:v>0.59099999999999997</c:v>
                </c:pt>
                <c:pt idx="34732">
                  <c:v>0.57499999999999996</c:v>
                </c:pt>
                <c:pt idx="34733">
                  <c:v>0.56299999999999994</c:v>
                </c:pt>
                <c:pt idx="34734">
                  <c:v>0.55200000000000005</c:v>
                </c:pt>
                <c:pt idx="34735">
                  <c:v>0.54100000000000004</c:v>
                </c:pt>
                <c:pt idx="34736">
                  <c:v>0.53</c:v>
                </c:pt>
                <c:pt idx="34737">
                  <c:v>0.52</c:v>
                </c:pt>
                <c:pt idx="34738">
                  <c:v>0.51</c:v>
                </c:pt>
                <c:pt idx="34739">
                  <c:v>0.5</c:v>
                </c:pt>
                <c:pt idx="34740">
                  <c:v>0.49099999999999999</c:v>
                </c:pt>
                <c:pt idx="34741">
                  <c:v>0.58799999999999997</c:v>
                </c:pt>
                <c:pt idx="34742">
                  <c:v>0.55400000000000005</c:v>
                </c:pt>
                <c:pt idx="34743">
                  <c:v>0.58399999999999996</c:v>
                </c:pt>
                <c:pt idx="34744">
                  <c:v>0.58499999999999996</c:v>
                </c:pt>
                <c:pt idx="34745">
                  <c:v>0.57099999999999995</c:v>
                </c:pt>
                <c:pt idx="34746">
                  <c:v>0.56000000000000005</c:v>
                </c:pt>
                <c:pt idx="34747">
                  <c:v>0.54900000000000004</c:v>
                </c:pt>
                <c:pt idx="34748">
                  <c:v>0.53800000000000003</c:v>
                </c:pt>
                <c:pt idx="34749">
                  <c:v>0.52700000000000002</c:v>
                </c:pt>
                <c:pt idx="34750">
                  <c:v>0.51700000000000002</c:v>
                </c:pt>
                <c:pt idx="34751">
                  <c:v>0.50700000000000001</c:v>
                </c:pt>
                <c:pt idx="34752">
                  <c:v>0.497</c:v>
                </c:pt>
                <c:pt idx="34753">
                  <c:v>0.48799999999999999</c:v>
                </c:pt>
                <c:pt idx="34754">
                  <c:v>0.47899999999999998</c:v>
                </c:pt>
                <c:pt idx="34755">
                  <c:v>0.56599999999999995</c:v>
                </c:pt>
                <c:pt idx="34756">
                  <c:v>0.59599999999999997</c:v>
                </c:pt>
                <c:pt idx="34757">
                  <c:v>0.48499999999999999</c:v>
                </c:pt>
                <c:pt idx="34758">
                  <c:v>0.47599999999999998</c:v>
                </c:pt>
                <c:pt idx="34759">
                  <c:v>0.57599999999999996</c:v>
                </c:pt>
                <c:pt idx="34760">
                  <c:v>0.60899999999999999</c:v>
                </c:pt>
                <c:pt idx="34761">
                  <c:v>0.58799999999999997</c:v>
                </c:pt>
                <c:pt idx="34762">
                  <c:v>0.56200000000000006</c:v>
                </c:pt>
                <c:pt idx="34763">
                  <c:v>0.55100000000000005</c:v>
                </c:pt>
                <c:pt idx="34764">
                  <c:v>0.54</c:v>
                </c:pt>
                <c:pt idx="34765">
                  <c:v>0.59199999999999997</c:v>
                </c:pt>
                <c:pt idx="34766">
                  <c:v>0.59299999999999997</c:v>
                </c:pt>
                <c:pt idx="34767">
                  <c:v>0.626</c:v>
                </c:pt>
                <c:pt idx="34768">
                  <c:v>0.61399999999999999</c:v>
                </c:pt>
                <c:pt idx="34769">
                  <c:v>0.59699999999999998</c:v>
                </c:pt>
                <c:pt idx="34770">
                  <c:v>0.58399999999999996</c:v>
                </c:pt>
                <c:pt idx="34771">
                  <c:v>0.57099999999999995</c:v>
                </c:pt>
                <c:pt idx="34772">
                  <c:v>0.55900000000000005</c:v>
                </c:pt>
                <c:pt idx="34773">
                  <c:v>0.54700000000000004</c:v>
                </c:pt>
                <c:pt idx="34774">
                  <c:v>0.53600000000000003</c:v>
                </c:pt>
                <c:pt idx="34775">
                  <c:v>0.52500000000000002</c:v>
                </c:pt>
                <c:pt idx="34776">
                  <c:v>0.63600000000000001</c:v>
                </c:pt>
                <c:pt idx="34777">
                  <c:v>0.59</c:v>
                </c:pt>
                <c:pt idx="34778">
                  <c:v>0.60799999999999998</c:v>
                </c:pt>
                <c:pt idx="34779">
                  <c:v>0.629</c:v>
                </c:pt>
                <c:pt idx="34780">
                  <c:v>0.60699999999999998</c:v>
                </c:pt>
                <c:pt idx="34781">
                  <c:v>0.59299999999999997</c:v>
                </c:pt>
                <c:pt idx="34782">
                  <c:v>0.57999999999999996</c:v>
                </c:pt>
                <c:pt idx="34783">
                  <c:v>0.56699999999999995</c:v>
                </c:pt>
                <c:pt idx="34784">
                  <c:v>0.55500000000000005</c:v>
                </c:pt>
                <c:pt idx="34785">
                  <c:v>0.54300000000000004</c:v>
                </c:pt>
                <c:pt idx="34786">
                  <c:v>0.53200000000000003</c:v>
                </c:pt>
                <c:pt idx="34787">
                  <c:v>0.52100000000000002</c:v>
                </c:pt>
                <c:pt idx="34788">
                  <c:v>0.51100000000000001</c:v>
                </c:pt>
                <c:pt idx="34789">
                  <c:v>0.61799999999999999</c:v>
                </c:pt>
                <c:pt idx="34790">
                  <c:v>0.59099999999999997</c:v>
                </c:pt>
                <c:pt idx="34791">
                  <c:v>0.61899999999999999</c:v>
                </c:pt>
                <c:pt idx="34792">
                  <c:v>0.61799999999999999</c:v>
                </c:pt>
                <c:pt idx="34793">
                  <c:v>0.60199999999999998</c:v>
                </c:pt>
                <c:pt idx="34794">
                  <c:v>0.58899999999999997</c:v>
                </c:pt>
                <c:pt idx="34795">
                  <c:v>0.57599999999999996</c:v>
                </c:pt>
                <c:pt idx="34796">
                  <c:v>0.56399999999999995</c:v>
                </c:pt>
                <c:pt idx="34797">
                  <c:v>0.55200000000000005</c:v>
                </c:pt>
                <c:pt idx="34798">
                  <c:v>0.54</c:v>
                </c:pt>
                <c:pt idx="34799">
                  <c:v>0.52900000000000003</c:v>
                </c:pt>
                <c:pt idx="34800">
                  <c:v>0.51800000000000002</c:v>
                </c:pt>
                <c:pt idx="34801">
                  <c:v>0.50700000000000001</c:v>
                </c:pt>
                <c:pt idx="34802">
                  <c:v>0.497</c:v>
                </c:pt>
                <c:pt idx="34803">
                  <c:v>0.59799999999999998</c:v>
                </c:pt>
                <c:pt idx="34804">
                  <c:v>0.626</c:v>
                </c:pt>
                <c:pt idx="34805">
                  <c:v>0.504</c:v>
                </c:pt>
                <c:pt idx="34806">
                  <c:v>0.49399999999999999</c:v>
                </c:pt>
                <c:pt idx="34807">
                  <c:v>0.57699999999999996</c:v>
                </c:pt>
                <c:pt idx="34808">
                  <c:v>0.61299999999999999</c:v>
                </c:pt>
                <c:pt idx="34809">
                  <c:v>0.60599999999999998</c:v>
                </c:pt>
                <c:pt idx="34810">
                  <c:v>0.57999999999999996</c:v>
                </c:pt>
                <c:pt idx="34811">
                  <c:v>0.56699999999999995</c:v>
                </c:pt>
                <c:pt idx="34812">
                  <c:v>0.55500000000000005</c:v>
                </c:pt>
                <c:pt idx="34813">
                  <c:v>0.57999999999999996</c:v>
                </c:pt>
                <c:pt idx="34814">
                  <c:v>0.59299999999999997</c:v>
                </c:pt>
                <c:pt idx="34815">
                  <c:v>0.629</c:v>
                </c:pt>
                <c:pt idx="34816">
                  <c:v>0.628</c:v>
                </c:pt>
                <c:pt idx="34817">
                  <c:v>0.61499999999999999</c:v>
                </c:pt>
                <c:pt idx="34818">
                  <c:v>0.60199999999999998</c:v>
                </c:pt>
                <c:pt idx="34819">
                  <c:v>0.58899999999999997</c:v>
                </c:pt>
                <c:pt idx="34820">
                  <c:v>0.57599999999999996</c:v>
                </c:pt>
                <c:pt idx="34821">
                  <c:v>0.56299999999999994</c:v>
                </c:pt>
                <c:pt idx="34822">
                  <c:v>0.55100000000000005</c:v>
                </c:pt>
                <c:pt idx="34823">
                  <c:v>0.53900000000000003</c:v>
                </c:pt>
                <c:pt idx="34824">
                  <c:v>0.65700000000000003</c:v>
                </c:pt>
                <c:pt idx="34825">
                  <c:v>0.59699999999999998</c:v>
                </c:pt>
                <c:pt idx="34826">
                  <c:v>0.60799999999999998</c:v>
                </c:pt>
                <c:pt idx="34827">
                  <c:v>0.63600000000000001</c:v>
                </c:pt>
                <c:pt idx="34828">
                  <c:v>0.623</c:v>
                </c:pt>
                <c:pt idx="34829">
                  <c:v>0.61099999999999999</c:v>
                </c:pt>
                <c:pt idx="34830">
                  <c:v>0.59799999999999998</c:v>
                </c:pt>
                <c:pt idx="34831">
                  <c:v>0.58499999999999996</c:v>
                </c:pt>
                <c:pt idx="34832">
                  <c:v>0.57199999999999995</c:v>
                </c:pt>
                <c:pt idx="34833">
                  <c:v>0.55900000000000005</c:v>
                </c:pt>
                <c:pt idx="34834">
                  <c:v>0.54700000000000004</c:v>
                </c:pt>
                <c:pt idx="34835">
                  <c:v>0.53500000000000003</c:v>
                </c:pt>
                <c:pt idx="34836">
                  <c:v>0.52400000000000002</c:v>
                </c:pt>
                <c:pt idx="34837">
                  <c:v>0.67600000000000005</c:v>
                </c:pt>
                <c:pt idx="34838">
                  <c:v>0.59699999999999998</c:v>
                </c:pt>
                <c:pt idx="34839">
                  <c:v>0.624</c:v>
                </c:pt>
                <c:pt idx="34840">
                  <c:v>0.63200000000000001</c:v>
                </c:pt>
                <c:pt idx="34841">
                  <c:v>0.61899999999999999</c:v>
                </c:pt>
                <c:pt idx="34842">
                  <c:v>0.60699999999999998</c:v>
                </c:pt>
                <c:pt idx="34843">
                  <c:v>0.59399999999999997</c:v>
                </c:pt>
                <c:pt idx="34844">
                  <c:v>0.58099999999999996</c:v>
                </c:pt>
                <c:pt idx="34845">
                  <c:v>0.56799999999999995</c:v>
                </c:pt>
                <c:pt idx="34846">
                  <c:v>0.55500000000000005</c:v>
                </c:pt>
                <c:pt idx="34847">
                  <c:v>0.54300000000000004</c:v>
                </c:pt>
                <c:pt idx="34848">
                  <c:v>0.53100000000000003</c:v>
                </c:pt>
                <c:pt idx="34849">
                  <c:v>0.52</c:v>
                </c:pt>
                <c:pt idx="34850">
                  <c:v>0.50900000000000001</c:v>
                </c:pt>
                <c:pt idx="34851">
                  <c:v>0.60799999999999998</c:v>
                </c:pt>
                <c:pt idx="34852">
                  <c:v>0.64500000000000002</c:v>
                </c:pt>
                <c:pt idx="34853">
                  <c:v>0.51700000000000002</c:v>
                </c:pt>
                <c:pt idx="34854">
                  <c:v>0.50600000000000001</c:v>
                </c:pt>
                <c:pt idx="34855">
                  <c:v>0.51900000000000002</c:v>
                </c:pt>
                <c:pt idx="34856">
                  <c:v>0.54600000000000004</c:v>
                </c:pt>
                <c:pt idx="34857">
                  <c:v>0.57799999999999996</c:v>
                </c:pt>
                <c:pt idx="34858">
                  <c:v>0.57699999999999996</c:v>
                </c:pt>
                <c:pt idx="34859">
                  <c:v>0.56499999999999995</c:v>
                </c:pt>
                <c:pt idx="34860">
                  <c:v>0.55400000000000005</c:v>
                </c:pt>
                <c:pt idx="34861">
                  <c:v>0.54300000000000004</c:v>
                </c:pt>
                <c:pt idx="34862">
                  <c:v>0.53300000000000003</c:v>
                </c:pt>
                <c:pt idx="34863">
                  <c:v>0.52300000000000002</c:v>
                </c:pt>
                <c:pt idx="34864">
                  <c:v>0.57699999999999996</c:v>
                </c:pt>
                <c:pt idx="34865">
                  <c:v>0.53</c:v>
                </c:pt>
                <c:pt idx="34866">
                  <c:v>0.56100000000000005</c:v>
                </c:pt>
                <c:pt idx="34867">
                  <c:v>0.58499999999999996</c:v>
                </c:pt>
                <c:pt idx="34868">
                  <c:v>0.57299999999999995</c:v>
                </c:pt>
                <c:pt idx="34869">
                  <c:v>0.56200000000000006</c:v>
                </c:pt>
                <c:pt idx="34870">
                  <c:v>0.55100000000000005</c:v>
                </c:pt>
                <c:pt idx="34871">
                  <c:v>0.54</c:v>
                </c:pt>
                <c:pt idx="34872">
                  <c:v>0.52900000000000003</c:v>
                </c:pt>
                <c:pt idx="34873">
                  <c:v>0.52</c:v>
                </c:pt>
                <c:pt idx="34874">
                  <c:v>0.51</c:v>
                </c:pt>
                <c:pt idx="34875">
                  <c:v>0.5</c:v>
                </c:pt>
                <c:pt idx="34876">
                  <c:v>0.59499999999999997</c:v>
                </c:pt>
                <c:pt idx="34877">
                  <c:v>0.56799999999999995</c:v>
                </c:pt>
                <c:pt idx="34878">
                  <c:v>0.54300000000000004</c:v>
                </c:pt>
                <c:pt idx="34879">
                  <c:v>0.57599999999999996</c:v>
                </c:pt>
                <c:pt idx="34880">
                  <c:v>0.58099999999999996</c:v>
                </c:pt>
                <c:pt idx="34881">
                  <c:v>0.56999999999999995</c:v>
                </c:pt>
                <c:pt idx="34882">
                  <c:v>0.55800000000000005</c:v>
                </c:pt>
                <c:pt idx="34883">
                  <c:v>0.54700000000000004</c:v>
                </c:pt>
                <c:pt idx="34884">
                  <c:v>0.53700000000000003</c:v>
                </c:pt>
                <c:pt idx="34885">
                  <c:v>0.52600000000000002</c:v>
                </c:pt>
                <c:pt idx="34886">
                  <c:v>0.51600000000000001</c:v>
                </c:pt>
                <c:pt idx="34887">
                  <c:v>0.497</c:v>
                </c:pt>
                <c:pt idx="34888">
                  <c:v>0.48799999999999999</c:v>
                </c:pt>
                <c:pt idx="34889">
                  <c:v>0.58199999999999996</c:v>
                </c:pt>
                <c:pt idx="34890">
                  <c:v>0.58599999999999997</c:v>
                </c:pt>
                <c:pt idx="34891">
                  <c:v>0.56200000000000006</c:v>
                </c:pt>
                <c:pt idx="34892">
                  <c:v>0.58899999999999997</c:v>
                </c:pt>
                <c:pt idx="34893">
                  <c:v>0.57799999999999996</c:v>
                </c:pt>
                <c:pt idx="34894">
                  <c:v>0.56599999999999995</c:v>
                </c:pt>
                <c:pt idx="34895">
                  <c:v>0.55500000000000005</c:v>
                </c:pt>
                <c:pt idx="34896">
                  <c:v>0.503</c:v>
                </c:pt>
                <c:pt idx="34897">
                  <c:v>0.49399999999999999</c:v>
                </c:pt>
                <c:pt idx="34898">
                  <c:v>0.48499999999999999</c:v>
                </c:pt>
                <c:pt idx="34899">
                  <c:v>0.57799999999999996</c:v>
                </c:pt>
                <c:pt idx="34900">
                  <c:v>0.57399999999999995</c:v>
                </c:pt>
                <c:pt idx="34901">
                  <c:v>0.52800000000000002</c:v>
                </c:pt>
                <c:pt idx="34902">
                  <c:v>0.54100000000000004</c:v>
                </c:pt>
                <c:pt idx="34903">
                  <c:v>0.57299999999999995</c:v>
                </c:pt>
                <c:pt idx="34904">
                  <c:v>0.57099999999999995</c:v>
                </c:pt>
                <c:pt idx="34905">
                  <c:v>0.56000000000000005</c:v>
                </c:pt>
                <c:pt idx="34906">
                  <c:v>0.54900000000000004</c:v>
                </c:pt>
                <c:pt idx="34907">
                  <c:v>0.53800000000000003</c:v>
                </c:pt>
                <c:pt idx="34908">
                  <c:v>0.52800000000000002</c:v>
                </c:pt>
                <c:pt idx="34909">
                  <c:v>0.51800000000000002</c:v>
                </c:pt>
                <c:pt idx="34910">
                  <c:v>0.57599999999999996</c:v>
                </c:pt>
                <c:pt idx="34911">
                  <c:v>0.53100000000000003</c:v>
                </c:pt>
                <c:pt idx="34912">
                  <c:v>0.55800000000000005</c:v>
                </c:pt>
                <c:pt idx="34913">
                  <c:v>0.58099999999999996</c:v>
                </c:pt>
                <c:pt idx="34914">
                  <c:v>0.56799999999999995</c:v>
                </c:pt>
                <c:pt idx="34915">
                  <c:v>0.55700000000000005</c:v>
                </c:pt>
                <c:pt idx="34916">
                  <c:v>0.54600000000000004</c:v>
                </c:pt>
                <c:pt idx="34917">
                  <c:v>0.53500000000000003</c:v>
                </c:pt>
                <c:pt idx="34918">
                  <c:v>0.52400000000000002</c:v>
                </c:pt>
                <c:pt idx="34919">
                  <c:v>0.51500000000000001</c:v>
                </c:pt>
                <c:pt idx="34920">
                  <c:v>0.505</c:v>
                </c:pt>
                <c:pt idx="34921">
                  <c:v>0.496</c:v>
                </c:pt>
                <c:pt idx="34922">
                  <c:v>0.60799999999999998</c:v>
                </c:pt>
                <c:pt idx="34923">
                  <c:v>0.57799999999999996</c:v>
                </c:pt>
                <c:pt idx="34924">
                  <c:v>0.54400000000000004</c:v>
                </c:pt>
                <c:pt idx="34925">
                  <c:v>0.57399999999999995</c:v>
                </c:pt>
                <c:pt idx="34926">
                  <c:v>0.57699999999999996</c:v>
                </c:pt>
                <c:pt idx="34927">
                  <c:v>0.56399999999999995</c:v>
                </c:pt>
                <c:pt idx="34928">
                  <c:v>0.55300000000000005</c:v>
                </c:pt>
                <c:pt idx="34929">
                  <c:v>0.54200000000000004</c:v>
                </c:pt>
                <c:pt idx="34930">
                  <c:v>0.53200000000000003</c:v>
                </c:pt>
                <c:pt idx="34931">
                  <c:v>0.52100000000000002</c:v>
                </c:pt>
                <c:pt idx="34932">
                  <c:v>0.51100000000000001</c:v>
                </c:pt>
                <c:pt idx="34933">
                  <c:v>0.49299999999999999</c:v>
                </c:pt>
                <c:pt idx="34934">
                  <c:v>0.48399999999999999</c:v>
                </c:pt>
                <c:pt idx="34935">
                  <c:v>0.6</c:v>
                </c:pt>
                <c:pt idx="34936">
                  <c:v>0.56799999999999995</c:v>
                </c:pt>
                <c:pt idx="34937">
                  <c:v>0.55700000000000005</c:v>
                </c:pt>
                <c:pt idx="34938">
                  <c:v>0.58599999999999997</c:v>
                </c:pt>
                <c:pt idx="34939">
                  <c:v>0.57199999999999995</c:v>
                </c:pt>
                <c:pt idx="34940">
                  <c:v>0.56100000000000005</c:v>
                </c:pt>
                <c:pt idx="34941">
                  <c:v>0.55000000000000004</c:v>
                </c:pt>
                <c:pt idx="34942">
                  <c:v>0.499</c:v>
                </c:pt>
                <c:pt idx="34943">
                  <c:v>0.48899999999999999</c:v>
                </c:pt>
                <c:pt idx="34944">
                  <c:v>0.48099999999999998</c:v>
                </c:pt>
                <c:pt idx="34945">
                  <c:v>0.55900000000000005</c:v>
                </c:pt>
                <c:pt idx="34946">
                  <c:v>0.57199999999999995</c:v>
                </c:pt>
                <c:pt idx="34947">
                  <c:v>0.53800000000000003</c:v>
                </c:pt>
                <c:pt idx="34948">
                  <c:v>0.54900000000000004</c:v>
                </c:pt>
                <c:pt idx="34949">
                  <c:v>0.58099999999999996</c:v>
                </c:pt>
                <c:pt idx="34950">
                  <c:v>0.57699999999999996</c:v>
                </c:pt>
                <c:pt idx="34951">
                  <c:v>0.56499999999999995</c:v>
                </c:pt>
                <c:pt idx="34952">
                  <c:v>0.55400000000000005</c:v>
                </c:pt>
                <c:pt idx="34953">
                  <c:v>0.54300000000000004</c:v>
                </c:pt>
                <c:pt idx="34954">
                  <c:v>0.53200000000000003</c:v>
                </c:pt>
                <c:pt idx="34955">
                  <c:v>0.52200000000000002</c:v>
                </c:pt>
                <c:pt idx="34956">
                  <c:v>0.58399999999999996</c:v>
                </c:pt>
                <c:pt idx="34957">
                  <c:v>0.53900000000000003</c:v>
                </c:pt>
                <c:pt idx="34958">
                  <c:v>0.56599999999999995</c:v>
                </c:pt>
                <c:pt idx="34959">
                  <c:v>0.58899999999999997</c:v>
                </c:pt>
                <c:pt idx="34960">
                  <c:v>0.57299999999999995</c:v>
                </c:pt>
                <c:pt idx="34961">
                  <c:v>0.56200000000000006</c:v>
                </c:pt>
                <c:pt idx="34962">
                  <c:v>0.55100000000000005</c:v>
                </c:pt>
                <c:pt idx="34963">
                  <c:v>0.54</c:v>
                </c:pt>
                <c:pt idx="34964">
                  <c:v>0.52900000000000003</c:v>
                </c:pt>
                <c:pt idx="34965">
                  <c:v>0.51900000000000002</c:v>
                </c:pt>
                <c:pt idx="34966">
                  <c:v>0.50900000000000001</c:v>
                </c:pt>
                <c:pt idx="34967">
                  <c:v>0.499</c:v>
                </c:pt>
                <c:pt idx="34968">
                  <c:v>0.61699999999999999</c:v>
                </c:pt>
                <c:pt idx="34969">
                  <c:v>0.58399999999999996</c:v>
                </c:pt>
                <c:pt idx="34970">
                  <c:v>0.55100000000000005</c:v>
                </c:pt>
                <c:pt idx="34971">
                  <c:v>0.58099999999999996</c:v>
                </c:pt>
                <c:pt idx="34972">
                  <c:v>0.58299999999999996</c:v>
                </c:pt>
                <c:pt idx="34973">
                  <c:v>0.56999999999999995</c:v>
                </c:pt>
                <c:pt idx="34974">
                  <c:v>0.55800000000000005</c:v>
                </c:pt>
                <c:pt idx="34975">
                  <c:v>0.54700000000000004</c:v>
                </c:pt>
                <c:pt idx="34976">
                  <c:v>0.53600000000000003</c:v>
                </c:pt>
                <c:pt idx="34977">
                  <c:v>0.52600000000000002</c:v>
                </c:pt>
                <c:pt idx="34978">
                  <c:v>0.51500000000000001</c:v>
                </c:pt>
                <c:pt idx="34979">
                  <c:v>0.496</c:v>
                </c:pt>
                <c:pt idx="34980">
                  <c:v>0.48699999999999999</c:v>
                </c:pt>
                <c:pt idx="34981">
                  <c:v>0.60699999999999998</c:v>
                </c:pt>
                <c:pt idx="34982">
                  <c:v>0.57299999999999995</c:v>
                </c:pt>
                <c:pt idx="34983">
                  <c:v>0.56299999999999994</c:v>
                </c:pt>
                <c:pt idx="34984">
                  <c:v>0.59299999999999997</c:v>
                </c:pt>
                <c:pt idx="34985">
                  <c:v>0.57799999999999996</c:v>
                </c:pt>
                <c:pt idx="34986">
                  <c:v>0.56599999999999995</c:v>
                </c:pt>
                <c:pt idx="34987">
                  <c:v>0.55500000000000005</c:v>
                </c:pt>
                <c:pt idx="34988">
                  <c:v>0.502</c:v>
                </c:pt>
                <c:pt idx="34989">
                  <c:v>0.49299999999999999</c:v>
                </c:pt>
                <c:pt idx="34990">
                  <c:v>0.48399999999999999</c:v>
                </c:pt>
                <c:pt idx="34991">
                  <c:v>0.56299999999999994</c:v>
                </c:pt>
                <c:pt idx="34992">
                  <c:v>0.57799999999999996</c:v>
                </c:pt>
                <c:pt idx="34993">
                  <c:v>0.59199999999999997</c:v>
                </c:pt>
                <c:pt idx="34994">
                  <c:v>0.59299999999999997</c:v>
                </c:pt>
                <c:pt idx="34995">
                  <c:v>0.627</c:v>
                </c:pt>
                <c:pt idx="34996">
                  <c:v>0.61499999999999999</c:v>
                </c:pt>
                <c:pt idx="34997">
                  <c:v>0.59599999999999997</c:v>
                </c:pt>
                <c:pt idx="34998">
                  <c:v>0.58399999999999996</c:v>
                </c:pt>
                <c:pt idx="34999">
                  <c:v>0.57099999999999995</c:v>
                </c:pt>
                <c:pt idx="35000">
                  <c:v>0.55900000000000005</c:v>
                </c:pt>
                <c:pt idx="35001">
                  <c:v>0.54700000000000004</c:v>
                </c:pt>
                <c:pt idx="35002">
                  <c:v>0.63800000000000001</c:v>
                </c:pt>
                <c:pt idx="35003">
                  <c:v>0.59099999999999997</c:v>
                </c:pt>
                <c:pt idx="35004">
                  <c:v>0.60899999999999999</c:v>
                </c:pt>
                <c:pt idx="35005">
                  <c:v>0.63</c:v>
                </c:pt>
                <c:pt idx="35006">
                  <c:v>0.60799999999999998</c:v>
                </c:pt>
                <c:pt idx="35007">
                  <c:v>0.59199999999999997</c:v>
                </c:pt>
                <c:pt idx="35008">
                  <c:v>0.57999999999999996</c:v>
                </c:pt>
                <c:pt idx="35009">
                  <c:v>0.56699999999999995</c:v>
                </c:pt>
                <c:pt idx="35010">
                  <c:v>0.55500000000000005</c:v>
                </c:pt>
                <c:pt idx="35011">
                  <c:v>0.54300000000000004</c:v>
                </c:pt>
                <c:pt idx="35012">
                  <c:v>0.53200000000000003</c:v>
                </c:pt>
                <c:pt idx="35013">
                  <c:v>0.52100000000000002</c:v>
                </c:pt>
                <c:pt idx="35014">
                  <c:v>0.74199999999999999</c:v>
                </c:pt>
                <c:pt idx="35015">
                  <c:v>0.61899999999999999</c:v>
                </c:pt>
                <c:pt idx="35016">
                  <c:v>0.59099999999999997</c:v>
                </c:pt>
                <c:pt idx="35017">
                  <c:v>0.62</c:v>
                </c:pt>
                <c:pt idx="35018">
                  <c:v>0.61899999999999999</c:v>
                </c:pt>
                <c:pt idx="35019">
                  <c:v>0.60099999999999998</c:v>
                </c:pt>
                <c:pt idx="35020">
                  <c:v>0.58799999999999997</c:v>
                </c:pt>
                <c:pt idx="35021">
                  <c:v>0.57599999999999996</c:v>
                </c:pt>
                <c:pt idx="35022">
                  <c:v>0.56399999999999995</c:v>
                </c:pt>
                <c:pt idx="35023">
                  <c:v>0.55100000000000005</c:v>
                </c:pt>
                <c:pt idx="35024">
                  <c:v>0.54</c:v>
                </c:pt>
                <c:pt idx="35025">
                  <c:v>0.51800000000000002</c:v>
                </c:pt>
                <c:pt idx="35026">
                  <c:v>0.50700000000000001</c:v>
                </c:pt>
                <c:pt idx="35027">
                  <c:v>0.71</c:v>
                </c:pt>
                <c:pt idx="35028">
                  <c:v>0.6</c:v>
                </c:pt>
                <c:pt idx="35029">
                  <c:v>0.59899999999999998</c:v>
                </c:pt>
                <c:pt idx="35030">
                  <c:v>0.627</c:v>
                </c:pt>
                <c:pt idx="35031">
                  <c:v>0.61</c:v>
                </c:pt>
                <c:pt idx="35032">
                  <c:v>0.59699999999999998</c:v>
                </c:pt>
                <c:pt idx="35033">
                  <c:v>0.58499999999999996</c:v>
                </c:pt>
                <c:pt idx="35034">
                  <c:v>0.52500000000000002</c:v>
                </c:pt>
                <c:pt idx="35035">
                  <c:v>0.51400000000000001</c:v>
                </c:pt>
                <c:pt idx="35036">
                  <c:v>0.504</c:v>
                </c:pt>
                <c:pt idx="35037">
                  <c:v>0.58799999999999997</c:v>
                </c:pt>
                <c:pt idx="35038">
                  <c:v>0.60599999999999998</c:v>
                </c:pt>
                <c:pt idx="35039">
                  <c:v>0.59</c:v>
                </c:pt>
                <c:pt idx="35040">
                  <c:v>0.59699999999999998</c:v>
                </c:pt>
                <c:pt idx="35041">
                  <c:v>0.63100000000000001</c:v>
                </c:pt>
                <c:pt idx="35042">
                  <c:v>0.63</c:v>
                </c:pt>
                <c:pt idx="35043">
                  <c:v>0.61699999999999999</c:v>
                </c:pt>
                <c:pt idx="35044">
                  <c:v>0.60399999999999998</c:v>
                </c:pt>
                <c:pt idx="35045">
                  <c:v>0.59099999999999997</c:v>
                </c:pt>
                <c:pt idx="35046">
                  <c:v>0.57799999999999996</c:v>
                </c:pt>
                <c:pt idx="35047">
                  <c:v>0.56499999999999995</c:v>
                </c:pt>
                <c:pt idx="35048">
                  <c:v>0.67700000000000005</c:v>
                </c:pt>
                <c:pt idx="35049">
                  <c:v>0.58499999999999996</c:v>
                </c:pt>
                <c:pt idx="35050">
                  <c:v>0.61</c:v>
                </c:pt>
                <c:pt idx="35051">
                  <c:v>0.63800000000000001</c:v>
                </c:pt>
                <c:pt idx="35052">
                  <c:v>0.625</c:v>
                </c:pt>
                <c:pt idx="35053">
                  <c:v>0.61299999999999999</c:v>
                </c:pt>
                <c:pt idx="35054">
                  <c:v>0.6</c:v>
                </c:pt>
                <c:pt idx="35055">
                  <c:v>0.58699999999999997</c:v>
                </c:pt>
                <c:pt idx="35056">
                  <c:v>0.57399999999999995</c:v>
                </c:pt>
                <c:pt idx="35057">
                  <c:v>0.56100000000000005</c:v>
                </c:pt>
                <c:pt idx="35058">
                  <c:v>0.54900000000000004</c:v>
                </c:pt>
                <c:pt idx="35059">
                  <c:v>0.53700000000000003</c:v>
                </c:pt>
                <c:pt idx="35060">
                  <c:v>0.69299999999999995</c:v>
                </c:pt>
                <c:pt idx="35061">
                  <c:v>0.69199999999999995</c:v>
                </c:pt>
                <c:pt idx="35062">
                  <c:v>0.59799999999999998</c:v>
                </c:pt>
                <c:pt idx="35063">
                  <c:v>0.626</c:v>
                </c:pt>
                <c:pt idx="35064">
                  <c:v>0.63400000000000001</c:v>
                </c:pt>
                <c:pt idx="35065">
                  <c:v>0.621</c:v>
                </c:pt>
                <c:pt idx="35066">
                  <c:v>0.60899999999999999</c:v>
                </c:pt>
                <c:pt idx="35067">
                  <c:v>0.59599999999999997</c:v>
                </c:pt>
                <c:pt idx="35068">
                  <c:v>0.58299999999999996</c:v>
                </c:pt>
                <c:pt idx="35069">
                  <c:v>0.56999999999999995</c:v>
                </c:pt>
                <c:pt idx="35070">
                  <c:v>0.55700000000000005</c:v>
                </c:pt>
                <c:pt idx="35071">
                  <c:v>0.53300000000000003</c:v>
                </c:pt>
                <c:pt idx="35072">
                  <c:v>0.52200000000000002</c:v>
                </c:pt>
                <c:pt idx="35073">
                  <c:v>0.70299999999999996</c:v>
                </c:pt>
                <c:pt idx="35074">
                  <c:v>0.67300000000000004</c:v>
                </c:pt>
                <c:pt idx="35075">
                  <c:v>0.61</c:v>
                </c:pt>
                <c:pt idx="35076">
                  <c:v>0.64200000000000002</c:v>
                </c:pt>
                <c:pt idx="35077">
                  <c:v>0.629</c:v>
                </c:pt>
                <c:pt idx="35078">
                  <c:v>0.61699999999999999</c:v>
                </c:pt>
                <c:pt idx="35079">
                  <c:v>0.60399999999999998</c:v>
                </c:pt>
                <c:pt idx="35080">
                  <c:v>0.54100000000000004</c:v>
                </c:pt>
                <c:pt idx="35081">
                  <c:v>0.53</c:v>
                </c:pt>
                <c:pt idx="35082">
                  <c:v>0.51800000000000002</c:v>
                </c:pt>
                <c:pt idx="35083">
                  <c:v>0.66900000000000004</c:v>
                </c:pt>
                <c:pt idx="35084">
                  <c:v>0.623</c:v>
                </c:pt>
                <c:pt idx="35085">
                  <c:v>0.90600000000000003</c:v>
                </c:pt>
                <c:pt idx="35086">
                  <c:v>0.94099999999999995</c:v>
                </c:pt>
                <c:pt idx="35087">
                  <c:v>0.96899999999999997</c:v>
                </c:pt>
                <c:pt idx="35088">
                  <c:v>0.93600000000000005</c:v>
                </c:pt>
                <c:pt idx="35089">
                  <c:v>0.93100000000000005</c:v>
                </c:pt>
                <c:pt idx="35090">
                  <c:v>0.93</c:v>
                </c:pt>
                <c:pt idx="35091">
                  <c:v>0.89</c:v>
                </c:pt>
                <c:pt idx="35092">
                  <c:v>0.92400000000000004</c:v>
                </c:pt>
                <c:pt idx="35093">
                  <c:v>0.88500000000000001</c:v>
                </c:pt>
                <c:pt idx="35094">
                  <c:v>0.90900000000000003</c:v>
                </c:pt>
                <c:pt idx="35095">
                  <c:v>0.93700000000000006</c:v>
                </c:pt>
                <c:pt idx="35096">
                  <c:v>0.877</c:v>
                </c:pt>
                <c:pt idx="35097">
                  <c:v>0.93100000000000005</c:v>
                </c:pt>
                <c:pt idx="35098">
                  <c:v>0.871</c:v>
                </c:pt>
                <c:pt idx="35099">
                  <c:v>0.89100000000000001</c:v>
                </c:pt>
                <c:pt idx="35100">
                  <c:v>0.95699999999999996</c:v>
                </c:pt>
                <c:pt idx="35101">
                  <c:v>0.94199999999999995</c:v>
                </c:pt>
                <c:pt idx="35102">
                  <c:v>0.94899999999999995</c:v>
                </c:pt>
                <c:pt idx="35103">
                  <c:v>0.93400000000000005</c:v>
                </c:pt>
                <c:pt idx="35104">
                  <c:v>0.95899999999999996</c:v>
                </c:pt>
                <c:pt idx="35105">
                  <c:v>0.94299999999999995</c:v>
                </c:pt>
                <c:pt idx="35106">
                  <c:v>0.99</c:v>
                </c:pt>
                <c:pt idx="35107">
                  <c:v>1.004</c:v>
                </c:pt>
                <c:pt idx="35108">
                  <c:v>0.98199999999999998</c:v>
                </c:pt>
                <c:pt idx="35109">
                  <c:v>0.97499999999999998</c:v>
                </c:pt>
                <c:pt idx="35110">
                  <c:v>0.88600000000000001</c:v>
                </c:pt>
                <c:pt idx="35111">
                  <c:v>0.95099999999999996</c:v>
                </c:pt>
                <c:pt idx="35112">
                  <c:v>0.88300000000000001</c:v>
                </c:pt>
                <c:pt idx="35113">
                  <c:v>0.94699999999999995</c:v>
                </c:pt>
                <c:pt idx="35114">
                  <c:v>1.01</c:v>
                </c:pt>
                <c:pt idx="35115">
                  <c:v>1.004</c:v>
                </c:pt>
                <c:pt idx="35116">
                  <c:v>0.94899999999999995</c:v>
                </c:pt>
                <c:pt idx="35117">
                  <c:v>0.93899999999999995</c:v>
                </c:pt>
                <c:pt idx="35118">
                  <c:v>0.94599999999999995</c:v>
                </c:pt>
                <c:pt idx="35119">
                  <c:v>0.91100000000000003</c:v>
                </c:pt>
                <c:pt idx="35120">
                  <c:v>0.90700000000000003</c:v>
                </c:pt>
                <c:pt idx="35121">
                  <c:v>0.90200000000000002</c:v>
                </c:pt>
                <c:pt idx="35122">
                  <c:v>0.94699999999999995</c:v>
                </c:pt>
                <c:pt idx="35123">
                  <c:v>0.91800000000000004</c:v>
                </c:pt>
                <c:pt idx="35124">
                  <c:v>0.94399999999999995</c:v>
                </c:pt>
                <c:pt idx="35125">
                  <c:v>0.93200000000000005</c:v>
                </c:pt>
                <c:pt idx="35126">
                  <c:v>0.92800000000000005</c:v>
                </c:pt>
                <c:pt idx="35127">
                  <c:v>0.92300000000000004</c:v>
                </c:pt>
                <c:pt idx="35128">
                  <c:v>0.98899999999999999</c:v>
                </c:pt>
                <c:pt idx="35129">
                  <c:v>0.95199999999999996</c:v>
                </c:pt>
                <c:pt idx="35130">
                  <c:v>0.95299999999999996</c:v>
                </c:pt>
                <c:pt idx="35131">
                  <c:v>0.94699999999999995</c:v>
                </c:pt>
                <c:pt idx="35132">
                  <c:v>0.94199999999999995</c:v>
                </c:pt>
                <c:pt idx="35133">
                  <c:v>0.93500000000000005</c:v>
                </c:pt>
                <c:pt idx="35134">
                  <c:v>0.872</c:v>
                </c:pt>
                <c:pt idx="35135">
                  <c:v>0.87</c:v>
                </c:pt>
                <c:pt idx="35136">
                  <c:v>0.96199999999999997</c:v>
                </c:pt>
                <c:pt idx="35137">
                  <c:v>0.95699999999999996</c:v>
                </c:pt>
                <c:pt idx="35138">
                  <c:v>0.95099999999999996</c:v>
                </c:pt>
                <c:pt idx="35139">
                  <c:v>0.94599999999999995</c:v>
                </c:pt>
                <c:pt idx="35140">
                  <c:v>0.88200000000000001</c:v>
                </c:pt>
                <c:pt idx="35141">
                  <c:v>0.94699999999999995</c:v>
                </c:pt>
                <c:pt idx="35142">
                  <c:v>0.88</c:v>
                </c:pt>
                <c:pt idx="35143">
                  <c:v>0.94299999999999995</c:v>
                </c:pt>
                <c:pt idx="35144">
                  <c:v>1.006</c:v>
                </c:pt>
                <c:pt idx="35145">
                  <c:v>0.999</c:v>
                </c:pt>
                <c:pt idx="35146">
                  <c:v>0.94199999999999995</c:v>
                </c:pt>
                <c:pt idx="35147">
                  <c:v>0.93200000000000005</c:v>
                </c:pt>
                <c:pt idx="35148">
                  <c:v>0.93899999999999995</c:v>
                </c:pt>
                <c:pt idx="35149">
                  <c:v>0.90500000000000003</c:v>
                </c:pt>
                <c:pt idx="35150">
                  <c:v>0.90100000000000002</c:v>
                </c:pt>
                <c:pt idx="35151">
                  <c:v>0.89600000000000002</c:v>
                </c:pt>
                <c:pt idx="35152">
                  <c:v>0.94499999999999995</c:v>
                </c:pt>
                <c:pt idx="35153">
                  <c:v>0.91700000000000004</c:v>
                </c:pt>
                <c:pt idx="35154">
                  <c:v>0.94299999999999995</c:v>
                </c:pt>
                <c:pt idx="35155">
                  <c:v>0.93100000000000005</c:v>
                </c:pt>
                <c:pt idx="35156">
                  <c:v>0.92700000000000005</c:v>
                </c:pt>
                <c:pt idx="35157">
                  <c:v>0.92200000000000004</c:v>
                </c:pt>
                <c:pt idx="35158">
                  <c:v>0.83699999999999997</c:v>
                </c:pt>
                <c:pt idx="35159">
                  <c:v>0.95199999999999996</c:v>
                </c:pt>
                <c:pt idx="35160">
                  <c:v>0.876</c:v>
                </c:pt>
                <c:pt idx="35161">
                  <c:v>0.94699999999999995</c:v>
                </c:pt>
                <c:pt idx="35162">
                  <c:v>0.94199999999999995</c:v>
                </c:pt>
                <c:pt idx="35163">
                  <c:v>1.0029999999999999</c:v>
                </c:pt>
                <c:pt idx="35164">
                  <c:v>0.871</c:v>
                </c:pt>
                <c:pt idx="35165">
                  <c:v>0.86899999999999999</c:v>
                </c:pt>
                <c:pt idx="35166">
                  <c:v>0.96099999999999997</c:v>
                </c:pt>
                <c:pt idx="35167">
                  <c:v>0.95699999999999996</c:v>
                </c:pt>
                <c:pt idx="35168">
                  <c:v>0.95199999999999996</c:v>
                </c:pt>
                <c:pt idx="35169">
                  <c:v>0.94599999999999995</c:v>
                </c:pt>
                <c:pt idx="35170">
                  <c:v>0.879</c:v>
                </c:pt>
                <c:pt idx="35171">
                  <c:v>0.94599999999999995</c:v>
                </c:pt>
                <c:pt idx="35172">
                  <c:v>0.877</c:v>
                </c:pt>
                <c:pt idx="35173">
                  <c:v>0.94299999999999995</c:v>
                </c:pt>
                <c:pt idx="35174">
                  <c:v>0.874</c:v>
                </c:pt>
                <c:pt idx="35175">
                  <c:v>0.93899999999999995</c:v>
                </c:pt>
                <c:pt idx="35176">
                  <c:v>0.93600000000000005</c:v>
                </c:pt>
                <c:pt idx="35177">
                  <c:v>0.92800000000000005</c:v>
                </c:pt>
                <c:pt idx="35178">
                  <c:v>0.93300000000000005</c:v>
                </c:pt>
                <c:pt idx="35179">
                  <c:v>0.92500000000000004</c:v>
                </c:pt>
                <c:pt idx="35180">
                  <c:v>0.90100000000000002</c:v>
                </c:pt>
                <c:pt idx="35181">
                  <c:v>0.89800000000000002</c:v>
                </c:pt>
                <c:pt idx="35182">
                  <c:v>0.94599999999999995</c:v>
                </c:pt>
                <c:pt idx="35183">
                  <c:v>0.91800000000000004</c:v>
                </c:pt>
                <c:pt idx="35184">
                  <c:v>0.94399999999999995</c:v>
                </c:pt>
                <c:pt idx="35185">
                  <c:v>0.93200000000000005</c:v>
                </c:pt>
                <c:pt idx="35186">
                  <c:v>0.91600000000000004</c:v>
                </c:pt>
                <c:pt idx="35187">
                  <c:v>0.92800000000000005</c:v>
                </c:pt>
                <c:pt idx="35188">
                  <c:v>0.83899999999999997</c:v>
                </c:pt>
                <c:pt idx="35189">
                  <c:v>0.95399999999999996</c:v>
                </c:pt>
                <c:pt idx="35190">
                  <c:v>0.878</c:v>
                </c:pt>
                <c:pt idx="35191">
                  <c:v>0.94899999999999995</c:v>
                </c:pt>
                <c:pt idx="35192">
                  <c:v>0.875</c:v>
                </c:pt>
                <c:pt idx="35193">
                  <c:v>0.94399999999999995</c:v>
                </c:pt>
                <c:pt idx="35194">
                  <c:v>0.87</c:v>
                </c:pt>
                <c:pt idx="35195">
                  <c:v>0.96</c:v>
                </c:pt>
                <c:pt idx="35196">
                  <c:v>0.96</c:v>
                </c:pt>
                <c:pt idx="35197">
                  <c:v>0.95499999999999996</c:v>
                </c:pt>
                <c:pt idx="35198">
                  <c:v>0.95599999999999996</c:v>
                </c:pt>
                <c:pt idx="35199">
                  <c:v>0.95</c:v>
                </c:pt>
                <c:pt idx="35200">
                  <c:v>0.57199999999999995</c:v>
                </c:pt>
                <c:pt idx="35201">
                  <c:v>0.52900000000000003</c:v>
                </c:pt>
                <c:pt idx="35202">
                  <c:v>0.53300000000000003</c:v>
                </c:pt>
                <c:pt idx="35203">
                  <c:v>0.54700000000000004</c:v>
                </c:pt>
                <c:pt idx="35204">
                  <c:v>0.53700000000000003</c:v>
                </c:pt>
                <c:pt idx="35205">
                  <c:v>0.52700000000000002</c:v>
                </c:pt>
                <c:pt idx="35206">
                  <c:v>0.61499999999999999</c:v>
                </c:pt>
                <c:pt idx="35207">
                  <c:v>0.57799999999999996</c:v>
                </c:pt>
                <c:pt idx="35208">
                  <c:v>0.52</c:v>
                </c:pt>
                <c:pt idx="35209">
                  <c:v>0.54700000000000004</c:v>
                </c:pt>
                <c:pt idx="35210">
                  <c:v>0.57899999999999996</c:v>
                </c:pt>
                <c:pt idx="35211">
                  <c:v>0.57799999999999996</c:v>
                </c:pt>
                <c:pt idx="35212">
                  <c:v>0.56599999999999995</c:v>
                </c:pt>
                <c:pt idx="35213">
                  <c:v>0.55500000000000005</c:v>
                </c:pt>
                <c:pt idx="35214">
                  <c:v>0.54400000000000004</c:v>
                </c:pt>
                <c:pt idx="35215">
                  <c:v>0.53300000000000003</c:v>
                </c:pt>
                <c:pt idx="35216">
                  <c:v>0.52300000000000002</c:v>
                </c:pt>
                <c:pt idx="35217">
                  <c:v>0.51300000000000001</c:v>
                </c:pt>
                <c:pt idx="35218">
                  <c:v>0.61299999999999999</c:v>
                </c:pt>
                <c:pt idx="35219">
                  <c:v>0.56899999999999995</c:v>
                </c:pt>
                <c:pt idx="35220">
                  <c:v>0.53100000000000003</c:v>
                </c:pt>
                <c:pt idx="35221">
                  <c:v>0.56100000000000005</c:v>
                </c:pt>
                <c:pt idx="35222">
                  <c:v>0.58599999999999997</c:v>
                </c:pt>
                <c:pt idx="35223">
                  <c:v>0.57399999999999995</c:v>
                </c:pt>
                <c:pt idx="35224">
                  <c:v>0.56299999999999994</c:v>
                </c:pt>
                <c:pt idx="35225">
                  <c:v>0.55100000000000005</c:v>
                </c:pt>
                <c:pt idx="35226">
                  <c:v>0.54</c:v>
                </c:pt>
                <c:pt idx="35227">
                  <c:v>0.53</c:v>
                </c:pt>
                <c:pt idx="35228">
                  <c:v>0.52</c:v>
                </c:pt>
                <c:pt idx="35229">
                  <c:v>0.51</c:v>
                </c:pt>
                <c:pt idx="35230">
                  <c:v>0.501</c:v>
                </c:pt>
                <c:pt idx="35231">
                  <c:v>0.59799999999999998</c:v>
                </c:pt>
                <c:pt idx="35232">
                  <c:v>0.56200000000000006</c:v>
                </c:pt>
                <c:pt idx="35233">
                  <c:v>0.54400000000000004</c:v>
                </c:pt>
                <c:pt idx="35234">
                  <c:v>0.57699999999999996</c:v>
                </c:pt>
                <c:pt idx="35235">
                  <c:v>0.56999999999999995</c:v>
                </c:pt>
                <c:pt idx="35236">
                  <c:v>0.54800000000000004</c:v>
                </c:pt>
                <c:pt idx="35237">
                  <c:v>0.52600000000000002</c:v>
                </c:pt>
                <c:pt idx="35238">
                  <c:v>0.51600000000000001</c:v>
                </c:pt>
                <c:pt idx="35239">
                  <c:v>0.50700000000000001</c:v>
                </c:pt>
                <c:pt idx="35240">
                  <c:v>0.497</c:v>
                </c:pt>
                <c:pt idx="35241">
                  <c:v>0.58299999999999996</c:v>
                </c:pt>
                <c:pt idx="35242">
                  <c:v>0.53200000000000003</c:v>
                </c:pt>
                <c:pt idx="35243">
                  <c:v>0.52800000000000002</c:v>
                </c:pt>
                <c:pt idx="35244">
                  <c:v>0.54300000000000004</c:v>
                </c:pt>
                <c:pt idx="35245">
                  <c:v>0.53200000000000003</c:v>
                </c:pt>
                <c:pt idx="35246">
                  <c:v>0.52200000000000002</c:v>
                </c:pt>
                <c:pt idx="35247">
                  <c:v>0.61799999999999999</c:v>
                </c:pt>
                <c:pt idx="35248">
                  <c:v>0.58099999999999996</c:v>
                </c:pt>
                <c:pt idx="35249">
                  <c:v>0.53</c:v>
                </c:pt>
                <c:pt idx="35250">
                  <c:v>0.54200000000000004</c:v>
                </c:pt>
                <c:pt idx="35251">
                  <c:v>0.57399999999999995</c:v>
                </c:pt>
                <c:pt idx="35252">
                  <c:v>0.57199999999999995</c:v>
                </c:pt>
                <c:pt idx="35253">
                  <c:v>0.56100000000000005</c:v>
                </c:pt>
                <c:pt idx="35254">
                  <c:v>0.55000000000000004</c:v>
                </c:pt>
                <c:pt idx="35255">
                  <c:v>0.53900000000000003</c:v>
                </c:pt>
                <c:pt idx="35256">
                  <c:v>0.52900000000000003</c:v>
                </c:pt>
                <c:pt idx="35257">
                  <c:v>0.51900000000000002</c:v>
                </c:pt>
                <c:pt idx="35258">
                  <c:v>0.50900000000000001</c:v>
                </c:pt>
                <c:pt idx="35259">
                  <c:v>0.61499999999999999</c:v>
                </c:pt>
                <c:pt idx="35260">
                  <c:v>0.57899999999999996</c:v>
                </c:pt>
                <c:pt idx="35261">
                  <c:v>0.53200000000000003</c:v>
                </c:pt>
                <c:pt idx="35262">
                  <c:v>0.55900000000000005</c:v>
                </c:pt>
                <c:pt idx="35263">
                  <c:v>0.58199999999999996</c:v>
                </c:pt>
                <c:pt idx="35264">
                  <c:v>0.56899999999999995</c:v>
                </c:pt>
                <c:pt idx="35265">
                  <c:v>0.55800000000000005</c:v>
                </c:pt>
                <c:pt idx="35266">
                  <c:v>0.54600000000000004</c:v>
                </c:pt>
                <c:pt idx="35267">
                  <c:v>0.53600000000000003</c:v>
                </c:pt>
                <c:pt idx="35268">
                  <c:v>0.52500000000000002</c:v>
                </c:pt>
                <c:pt idx="35269">
                  <c:v>0.51500000000000001</c:v>
                </c:pt>
                <c:pt idx="35270">
                  <c:v>0.50600000000000001</c:v>
                </c:pt>
                <c:pt idx="35271">
                  <c:v>0.496</c:v>
                </c:pt>
                <c:pt idx="35272">
                  <c:v>0.61099999999999999</c:v>
                </c:pt>
                <c:pt idx="35273">
                  <c:v>0.58199999999999996</c:v>
                </c:pt>
                <c:pt idx="35274">
                  <c:v>0.54500000000000004</c:v>
                </c:pt>
                <c:pt idx="35275">
                  <c:v>0.57499999999999996</c:v>
                </c:pt>
                <c:pt idx="35276">
                  <c:v>0.56499999999999995</c:v>
                </c:pt>
                <c:pt idx="35277">
                  <c:v>0.54300000000000004</c:v>
                </c:pt>
                <c:pt idx="35278">
                  <c:v>0.52200000000000002</c:v>
                </c:pt>
                <c:pt idx="35279">
                  <c:v>0.51200000000000001</c:v>
                </c:pt>
                <c:pt idx="35280">
                  <c:v>0.502</c:v>
                </c:pt>
                <c:pt idx="35281">
                  <c:v>0.49299999999999999</c:v>
                </c:pt>
                <c:pt idx="35282">
                  <c:v>0.59399999999999997</c:v>
                </c:pt>
                <c:pt idx="35283">
                  <c:v>0.54300000000000004</c:v>
                </c:pt>
                <c:pt idx="35284">
                  <c:v>0.53300000000000003</c:v>
                </c:pt>
                <c:pt idx="35285">
                  <c:v>0.54800000000000004</c:v>
                </c:pt>
                <c:pt idx="35286">
                  <c:v>0.53700000000000003</c:v>
                </c:pt>
                <c:pt idx="35287">
                  <c:v>0.52700000000000002</c:v>
                </c:pt>
                <c:pt idx="35288">
                  <c:v>0.63</c:v>
                </c:pt>
                <c:pt idx="35289">
                  <c:v>0.59099999999999997</c:v>
                </c:pt>
                <c:pt idx="35290">
                  <c:v>0.54100000000000004</c:v>
                </c:pt>
                <c:pt idx="35291">
                  <c:v>0.55100000000000005</c:v>
                </c:pt>
                <c:pt idx="35292">
                  <c:v>0.58399999999999996</c:v>
                </c:pt>
                <c:pt idx="35293">
                  <c:v>0.57899999999999996</c:v>
                </c:pt>
                <c:pt idx="35294">
                  <c:v>0.56699999999999995</c:v>
                </c:pt>
                <c:pt idx="35295">
                  <c:v>0.55600000000000005</c:v>
                </c:pt>
                <c:pt idx="35296">
                  <c:v>0.54400000000000004</c:v>
                </c:pt>
                <c:pt idx="35297">
                  <c:v>0.53400000000000003</c:v>
                </c:pt>
                <c:pt idx="35298">
                  <c:v>0.52300000000000002</c:v>
                </c:pt>
                <c:pt idx="35299">
                  <c:v>0.51300000000000001</c:v>
                </c:pt>
                <c:pt idx="35300">
                  <c:v>0.626</c:v>
                </c:pt>
                <c:pt idx="35301">
                  <c:v>0.58799999999999997</c:v>
                </c:pt>
                <c:pt idx="35302">
                  <c:v>0.54100000000000004</c:v>
                </c:pt>
                <c:pt idx="35303">
                  <c:v>0.56899999999999995</c:v>
                </c:pt>
                <c:pt idx="35304">
                  <c:v>0.59099999999999997</c:v>
                </c:pt>
                <c:pt idx="35305">
                  <c:v>0.57499999999999996</c:v>
                </c:pt>
                <c:pt idx="35306">
                  <c:v>0.56299999999999994</c:v>
                </c:pt>
                <c:pt idx="35307">
                  <c:v>0.55200000000000005</c:v>
                </c:pt>
                <c:pt idx="35308">
                  <c:v>0.54100000000000004</c:v>
                </c:pt>
                <c:pt idx="35309">
                  <c:v>0.53</c:v>
                </c:pt>
                <c:pt idx="35310">
                  <c:v>0.52</c:v>
                </c:pt>
                <c:pt idx="35311">
                  <c:v>0.51</c:v>
                </c:pt>
                <c:pt idx="35312">
                  <c:v>0.5</c:v>
                </c:pt>
                <c:pt idx="35313">
                  <c:v>0.621</c:v>
                </c:pt>
                <c:pt idx="35314">
                  <c:v>0.58799999999999997</c:v>
                </c:pt>
                <c:pt idx="35315">
                  <c:v>0.55300000000000005</c:v>
                </c:pt>
                <c:pt idx="35316">
                  <c:v>0.58299999999999996</c:v>
                </c:pt>
                <c:pt idx="35317">
                  <c:v>0.57099999999999995</c:v>
                </c:pt>
                <c:pt idx="35318">
                  <c:v>0.54900000000000004</c:v>
                </c:pt>
                <c:pt idx="35319">
                  <c:v>0.52700000000000002</c:v>
                </c:pt>
                <c:pt idx="35320">
                  <c:v>0.51600000000000001</c:v>
                </c:pt>
                <c:pt idx="35321">
                  <c:v>0.50700000000000001</c:v>
                </c:pt>
                <c:pt idx="35322">
                  <c:v>0.497</c:v>
                </c:pt>
                <c:pt idx="35323">
                  <c:v>0.64700000000000002</c:v>
                </c:pt>
                <c:pt idx="35324">
                  <c:v>0.59899999999999998</c:v>
                </c:pt>
                <c:pt idx="35325">
                  <c:v>0.58099999999999996</c:v>
                </c:pt>
                <c:pt idx="35326">
                  <c:v>0.57699999999999996</c:v>
                </c:pt>
                <c:pt idx="35327">
                  <c:v>0.56499999999999995</c:v>
                </c:pt>
                <c:pt idx="35328">
                  <c:v>0.55300000000000005</c:v>
                </c:pt>
                <c:pt idx="35329">
                  <c:v>0.75800000000000001</c:v>
                </c:pt>
                <c:pt idx="35330">
                  <c:v>0.64400000000000002</c:v>
                </c:pt>
                <c:pt idx="35331">
                  <c:v>0.59599999999999997</c:v>
                </c:pt>
                <c:pt idx="35332">
                  <c:v>0.59699999999999998</c:v>
                </c:pt>
                <c:pt idx="35333">
                  <c:v>0.63</c:v>
                </c:pt>
                <c:pt idx="35334">
                  <c:v>0.61799999999999999</c:v>
                </c:pt>
                <c:pt idx="35335">
                  <c:v>0.59899999999999998</c:v>
                </c:pt>
                <c:pt idx="35336">
                  <c:v>0.58599999999999997</c:v>
                </c:pt>
                <c:pt idx="35337">
                  <c:v>0.57299999999999995</c:v>
                </c:pt>
                <c:pt idx="35338">
                  <c:v>0.56100000000000005</c:v>
                </c:pt>
                <c:pt idx="35339">
                  <c:v>0.54900000000000004</c:v>
                </c:pt>
                <c:pt idx="35340">
                  <c:v>0.53800000000000003</c:v>
                </c:pt>
                <c:pt idx="35341">
                  <c:v>0.752</c:v>
                </c:pt>
                <c:pt idx="35342">
                  <c:v>0.64100000000000001</c:v>
                </c:pt>
                <c:pt idx="35343">
                  <c:v>0.59299999999999997</c:v>
                </c:pt>
                <c:pt idx="35344">
                  <c:v>0.61199999999999999</c:v>
                </c:pt>
                <c:pt idx="35345">
                  <c:v>0.63200000000000001</c:v>
                </c:pt>
                <c:pt idx="35346">
                  <c:v>0.61</c:v>
                </c:pt>
                <c:pt idx="35347">
                  <c:v>0.59499999999999997</c:v>
                </c:pt>
                <c:pt idx="35348">
                  <c:v>0.58199999999999996</c:v>
                </c:pt>
                <c:pt idx="35349">
                  <c:v>0.56999999999999995</c:v>
                </c:pt>
                <c:pt idx="35350">
                  <c:v>0.55700000000000005</c:v>
                </c:pt>
                <c:pt idx="35351">
                  <c:v>0.54500000000000004</c:v>
                </c:pt>
                <c:pt idx="35352">
                  <c:v>0.53400000000000003</c:v>
                </c:pt>
                <c:pt idx="35353">
                  <c:v>0.52300000000000002</c:v>
                </c:pt>
                <c:pt idx="35354">
                  <c:v>0.74399999999999999</c:v>
                </c:pt>
                <c:pt idx="35355">
                  <c:v>0.622</c:v>
                </c:pt>
                <c:pt idx="35356">
                  <c:v>0.59399999999999997</c:v>
                </c:pt>
                <c:pt idx="35357">
                  <c:v>0.622</c:v>
                </c:pt>
                <c:pt idx="35358">
                  <c:v>0.60399999999999998</c:v>
                </c:pt>
                <c:pt idx="35359">
                  <c:v>0.57799999999999996</c:v>
                </c:pt>
                <c:pt idx="35360">
                  <c:v>0.55400000000000005</c:v>
                </c:pt>
                <c:pt idx="35361">
                  <c:v>0.54200000000000004</c:v>
                </c:pt>
                <c:pt idx="35362">
                  <c:v>0.53</c:v>
                </c:pt>
                <c:pt idx="35363">
                  <c:v>0.51900000000000002</c:v>
                </c:pt>
                <c:pt idx="35364">
                  <c:v>0.72799999999999998</c:v>
                </c:pt>
                <c:pt idx="35365">
                  <c:v>0.60799999999999998</c:v>
                </c:pt>
                <c:pt idx="35366">
                  <c:v>0.58699999999999997</c:v>
                </c:pt>
                <c:pt idx="35367">
                  <c:v>0.59899999999999998</c:v>
                </c:pt>
                <c:pt idx="35368">
                  <c:v>0.58499999999999996</c:v>
                </c:pt>
                <c:pt idx="35369">
                  <c:v>0.57199999999999995</c:v>
                </c:pt>
                <c:pt idx="35370">
                  <c:v>0.76200000000000001</c:v>
                </c:pt>
                <c:pt idx="35371">
                  <c:v>0.7</c:v>
                </c:pt>
                <c:pt idx="35372">
                  <c:v>0.59199999999999997</c:v>
                </c:pt>
                <c:pt idx="35373">
                  <c:v>0.6</c:v>
                </c:pt>
                <c:pt idx="35374">
                  <c:v>0.63500000000000001</c:v>
                </c:pt>
                <c:pt idx="35375">
                  <c:v>0.63400000000000001</c:v>
                </c:pt>
                <c:pt idx="35376">
                  <c:v>0.621</c:v>
                </c:pt>
                <c:pt idx="35377">
                  <c:v>0.60799999999999998</c:v>
                </c:pt>
                <c:pt idx="35378">
                  <c:v>0.59499999999999997</c:v>
                </c:pt>
                <c:pt idx="35379">
                  <c:v>0.58099999999999996</c:v>
                </c:pt>
                <c:pt idx="35380">
                  <c:v>0.56799999999999995</c:v>
                </c:pt>
                <c:pt idx="35381">
                  <c:v>0.55500000000000005</c:v>
                </c:pt>
                <c:pt idx="35382">
                  <c:v>0.72499999999999998</c:v>
                </c:pt>
                <c:pt idx="35383">
                  <c:v>0.67300000000000004</c:v>
                </c:pt>
                <c:pt idx="35384">
                  <c:v>0.60599999999999998</c:v>
                </c:pt>
                <c:pt idx="35385">
                  <c:v>0.61399999999999999</c:v>
                </c:pt>
                <c:pt idx="35386">
                  <c:v>0.64200000000000002</c:v>
                </c:pt>
                <c:pt idx="35387">
                  <c:v>0.63</c:v>
                </c:pt>
                <c:pt idx="35388">
                  <c:v>0.61699999999999999</c:v>
                </c:pt>
                <c:pt idx="35389">
                  <c:v>0.60399999999999998</c:v>
                </c:pt>
                <c:pt idx="35390">
                  <c:v>0.59</c:v>
                </c:pt>
                <c:pt idx="35391">
                  <c:v>0.57699999999999996</c:v>
                </c:pt>
                <c:pt idx="35392">
                  <c:v>0.56399999999999995</c:v>
                </c:pt>
                <c:pt idx="35393">
                  <c:v>0.55100000000000005</c:v>
                </c:pt>
                <c:pt idx="35394">
                  <c:v>0.53900000000000003</c:v>
                </c:pt>
                <c:pt idx="35395">
                  <c:v>0.69199999999999995</c:v>
                </c:pt>
                <c:pt idx="35396">
                  <c:v>0.68700000000000006</c:v>
                </c:pt>
                <c:pt idx="35397">
                  <c:v>0.60199999999999998</c:v>
                </c:pt>
                <c:pt idx="35398">
                  <c:v>0.63</c:v>
                </c:pt>
                <c:pt idx="35399">
                  <c:v>0.625</c:v>
                </c:pt>
                <c:pt idx="35400">
                  <c:v>0.6</c:v>
                </c:pt>
                <c:pt idx="35401">
                  <c:v>0.57299999999999995</c:v>
                </c:pt>
                <c:pt idx="35402">
                  <c:v>0.56000000000000005</c:v>
                </c:pt>
                <c:pt idx="35403">
                  <c:v>0.54700000000000004</c:v>
                </c:pt>
                <c:pt idx="35404">
                  <c:v>0.53600000000000003</c:v>
                </c:pt>
                <c:pt idx="35405">
                  <c:v>0.58799999999999997</c:v>
                </c:pt>
                <c:pt idx="35406">
                  <c:v>0.52900000000000003</c:v>
                </c:pt>
                <c:pt idx="35407">
                  <c:v>0.53400000000000003</c:v>
                </c:pt>
                <c:pt idx="35408">
                  <c:v>0.61599999999999999</c:v>
                </c:pt>
                <c:pt idx="35409">
                  <c:v>0.59099999999999997</c:v>
                </c:pt>
                <c:pt idx="35410">
                  <c:v>0.52100000000000002</c:v>
                </c:pt>
                <c:pt idx="35411">
                  <c:v>0.54800000000000004</c:v>
                </c:pt>
                <c:pt idx="35412">
                  <c:v>0.57999999999999996</c:v>
                </c:pt>
                <c:pt idx="35413">
                  <c:v>0.57899999999999996</c:v>
                </c:pt>
                <c:pt idx="35414">
                  <c:v>0.56699999999999995</c:v>
                </c:pt>
                <c:pt idx="35415">
                  <c:v>0.55600000000000005</c:v>
                </c:pt>
                <c:pt idx="35416">
                  <c:v>0.54500000000000004</c:v>
                </c:pt>
                <c:pt idx="35417">
                  <c:v>0.53500000000000003</c:v>
                </c:pt>
                <c:pt idx="35418">
                  <c:v>0.52400000000000002</c:v>
                </c:pt>
                <c:pt idx="35419">
                  <c:v>0.51400000000000001</c:v>
                </c:pt>
                <c:pt idx="35420">
                  <c:v>0.61399999999999999</c:v>
                </c:pt>
                <c:pt idx="35421">
                  <c:v>0.57999999999999996</c:v>
                </c:pt>
                <c:pt idx="35422">
                  <c:v>0.53200000000000003</c:v>
                </c:pt>
                <c:pt idx="35423">
                  <c:v>0.56299999999999994</c:v>
                </c:pt>
                <c:pt idx="35424">
                  <c:v>0.58699999999999997</c:v>
                </c:pt>
                <c:pt idx="35425">
                  <c:v>0.57499999999999996</c:v>
                </c:pt>
                <c:pt idx="35426">
                  <c:v>0.56399999999999995</c:v>
                </c:pt>
                <c:pt idx="35427">
                  <c:v>0.55200000000000005</c:v>
                </c:pt>
                <c:pt idx="35428">
                  <c:v>0.54100000000000004</c:v>
                </c:pt>
                <c:pt idx="35429">
                  <c:v>0.53100000000000003</c:v>
                </c:pt>
                <c:pt idx="35430">
                  <c:v>0.52100000000000002</c:v>
                </c:pt>
                <c:pt idx="35431">
                  <c:v>0.51100000000000001</c:v>
                </c:pt>
                <c:pt idx="35432">
                  <c:v>0.501</c:v>
                </c:pt>
                <c:pt idx="35433">
                  <c:v>0.59899999999999998</c:v>
                </c:pt>
                <c:pt idx="35434">
                  <c:v>0.57099999999999995</c:v>
                </c:pt>
                <c:pt idx="35435">
                  <c:v>0.54500000000000004</c:v>
                </c:pt>
                <c:pt idx="35436">
                  <c:v>0.57799999999999996</c:v>
                </c:pt>
                <c:pt idx="35437">
                  <c:v>0.54900000000000004</c:v>
                </c:pt>
                <c:pt idx="35438">
                  <c:v>0.52700000000000002</c:v>
                </c:pt>
                <c:pt idx="35439">
                  <c:v>0.51700000000000002</c:v>
                </c:pt>
                <c:pt idx="35440">
                  <c:v>0.50800000000000001</c:v>
                </c:pt>
                <c:pt idx="35441">
                  <c:v>0.498</c:v>
                </c:pt>
                <c:pt idx="35442">
                  <c:v>0.58399999999999996</c:v>
                </c:pt>
                <c:pt idx="35443">
                  <c:v>0.53200000000000003</c:v>
                </c:pt>
                <c:pt idx="35444">
                  <c:v>0.52900000000000003</c:v>
                </c:pt>
                <c:pt idx="35445">
                  <c:v>0.61899999999999999</c:v>
                </c:pt>
                <c:pt idx="35446">
                  <c:v>0.58199999999999996</c:v>
                </c:pt>
                <c:pt idx="35447">
                  <c:v>0.53</c:v>
                </c:pt>
                <c:pt idx="35448">
                  <c:v>0.54300000000000004</c:v>
                </c:pt>
                <c:pt idx="35449">
                  <c:v>0.57499999999999996</c:v>
                </c:pt>
                <c:pt idx="35450">
                  <c:v>0.57299999999999995</c:v>
                </c:pt>
                <c:pt idx="35451">
                  <c:v>0.56200000000000006</c:v>
                </c:pt>
                <c:pt idx="35452">
                  <c:v>0.55100000000000005</c:v>
                </c:pt>
                <c:pt idx="35453">
                  <c:v>0.54</c:v>
                </c:pt>
                <c:pt idx="35454">
                  <c:v>0.53</c:v>
                </c:pt>
                <c:pt idx="35455">
                  <c:v>0.52</c:v>
                </c:pt>
                <c:pt idx="35456">
                  <c:v>0.51</c:v>
                </c:pt>
                <c:pt idx="35457">
                  <c:v>0.61599999999999999</c:v>
                </c:pt>
                <c:pt idx="35458">
                  <c:v>0.57999999999999996</c:v>
                </c:pt>
                <c:pt idx="35459">
                  <c:v>0.53400000000000003</c:v>
                </c:pt>
                <c:pt idx="35460">
                  <c:v>0.56100000000000005</c:v>
                </c:pt>
                <c:pt idx="35461">
                  <c:v>0.58299999999999996</c:v>
                </c:pt>
                <c:pt idx="35462">
                  <c:v>0.56999999999999995</c:v>
                </c:pt>
                <c:pt idx="35463">
                  <c:v>0.55900000000000005</c:v>
                </c:pt>
                <c:pt idx="35464">
                  <c:v>0.54700000000000004</c:v>
                </c:pt>
                <c:pt idx="35465">
                  <c:v>0.53700000000000003</c:v>
                </c:pt>
                <c:pt idx="35466">
                  <c:v>0.52600000000000002</c:v>
                </c:pt>
                <c:pt idx="35467">
                  <c:v>0.51600000000000001</c:v>
                </c:pt>
                <c:pt idx="35468">
                  <c:v>0.50600000000000001</c:v>
                </c:pt>
                <c:pt idx="35469">
                  <c:v>0.497</c:v>
                </c:pt>
                <c:pt idx="35470">
                  <c:v>0.61199999999999999</c:v>
                </c:pt>
                <c:pt idx="35471">
                  <c:v>0.58199999999999996</c:v>
                </c:pt>
                <c:pt idx="35472">
                  <c:v>0.54700000000000004</c:v>
                </c:pt>
                <c:pt idx="35473">
                  <c:v>0.57699999999999996</c:v>
                </c:pt>
                <c:pt idx="35474">
                  <c:v>0.54400000000000004</c:v>
                </c:pt>
                <c:pt idx="35475">
                  <c:v>0.52300000000000002</c:v>
                </c:pt>
                <c:pt idx="35476">
                  <c:v>0.51300000000000001</c:v>
                </c:pt>
                <c:pt idx="35477">
                  <c:v>0.503</c:v>
                </c:pt>
                <c:pt idx="35478">
                  <c:v>0.49399999999999999</c:v>
                </c:pt>
                <c:pt idx="35479">
                  <c:v>0.59399999999999997</c:v>
                </c:pt>
                <c:pt idx="35480">
                  <c:v>0.54300000000000004</c:v>
                </c:pt>
                <c:pt idx="35481">
                  <c:v>0.53400000000000003</c:v>
                </c:pt>
                <c:pt idx="35482">
                  <c:v>0.63</c:v>
                </c:pt>
                <c:pt idx="35483">
                  <c:v>0.59199999999999997</c:v>
                </c:pt>
                <c:pt idx="35484">
                  <c:v>0.54200000000000004</c:v>
                </c:pt>
                <c:pt idx="35485">
                  <c:v>0.55200000000000005</c:v>
                </c:pt>
                <c:pt idx="35486">
                  <c:v>0.58499999999999996</c:v>
                </c:pt>
                <c:pt idx="35487">
                  <c:v>0.57899999999999996</c:v>
                </c:pt>
                <c:pt idx="35488">
                  <c:v>0.56799999999999995</c:v>
                </c:pt>
                <c:pt idx="35489">
                  <c:v>0.55600000000000005</c:v>
                </c:pt>
                <c:pt idx="35490">
                  <c:v>0.54500000000000004</c:v>
                </c:pt>
                <c:pt idx="35491">
                  <c:v>0.53400000000000003</c:v>
                </c:pt>
                <c:pt idx="35492">
                  <c:v>0.52400000000000002</c:v>
                </c:pt>
                <c:pt idx="35493">
                  <c:v>0.51400000000000001</c:v>
                </c:pt>
                <c:pt idx="35494">
                  <c:v>0.626</c:v>
                </c:pt>
                <c:pt idx="35495">
                  <c:v>0.58899999999999997</c:v>
                </c:pt>
                <c:pt idx="35496">
                  <c:v>0.54200000000000004</c:v>
                </c:pt>
                <c:pt idx="35497">
                  <c:v>0.56999999999999995</c:v>
                </c:pt>
                <c:pt idx="35498">
                  <c:v>0.59199999999999997</c:v>
                </c:pt>
                <c:pt idx="35499">
                  <c:v>0.57599999999999996</c:v>
                </c:pt>
                <c:pt idx="35500">
                  <c:v>0.56399999999999995</c:v>
                </c:pt>
                <c:pt idx="35501">
                  <c:v>0.55300000000000005</c:v>
                </c:pt>
                <c:pt idx="35502">
                  <c:v>0.54100000000000004</c:v>
                </c:pt>
                <c:pt idx="35503">
                  <c:v>0.53100000000000003</c:v>
                </c:pt>
                <c:pt idx="35504">
                  <c:v>0.52</c:v>
                </c:pt>
                <c:pt idx="35505">
                  <c:v>0.51</c:v>
                </c:pt>
                <c:pt idx="35506">
                  <c:v>0.501</c:v>
                </c:pt>
                <c:pt idx="35507">
                  <c:v>0.621</c:v>
                </c:pt>
                <c:pt idx="35508">
                  <c:v>0.58799999999999997</c:v>
                </c:pt>
                <c:pt idx="35509">
                  <c:v>0.55400000000000005</c:v>
                </c:pt>
                <c:pt idx="35510">
                  <c:v>0.58399999999999996</c:v>
                </c:pt>
                <c:pt idx="35511">
                  <c:v>0.54900000000000004</c:v>
                </c:pt>
                <c:pt idx="35512">
                  <c:v>0.52700000000000002</c:v>
                </c:pt>
                <c:pt idx="35513">
                  <c:v>0.51700000000000002</c:v>
                </c:pt>
                <c:pt idx="35514">
                  <c:v>0.50700000000000001</c:v>
                </c:pt>
                <c:pt idx="35515">
                  <c:v>0.497</c:v>
                </c:pt>
                <c:pt idx="35516">
                  <c:v>0.64700000000000002</c:v>
                </c:pt>
                <c:pt idx="35517">
                  <c:v>0.59899999999999998</c:v>
                </c:pt>
                <c:pt idx="35518">
                  <c:v>0.58099999999999996</c:v>
                </c:pt>
                <c:pt idx="35519">
                  <c:v>0.75800000000000001</c:v>
                </c:pt>
                <c:pt idx="35520">
                  <c:v>0.64400000000000002</c:v>
                </c:pt>
                <c:pt idx="35521">
                  <c:v>0.59599999999999997</c:v>
                </c:pt>
                <c:pt idx="35522">
                  <c:v>0.59699999999999998</c:v>
                </c:pt>
                <c:pt idx="35523">
                  <c:v>0.63</c:v>
                </c:pt>
                <c:pt idx="35524">
                  <c:v>0.61799999999999999</c:v>
                </c:pt>
                <c:pt idx="35525">
                  <c:v>0.59899999999999998</c:v>
                </c:pt>
                <c:pt idx="35526">
                  <c:v>0.58599999999999997</c:v>
                </c:pt>
                <c:pt idx="35527">
                  <c:v>0.57299999999999995</c:v>
                </c:pt>
                <c:pt idx="35528">
                  <c:v>0.56100000000000005</c:v>
                </c:pt>
                <c:pt idx="35529">
                  <c:v>0.54900000000000004</c:v>
                </c:pt>
                <c:pt idx="35530">
                  <c:v>0.53700000000000003</c:v>
                </c:pt>
                <c:pt idx="35531">
                  <c:v>0.752</c:v>
                </c:pt>
                <c:pt idx="35532">
                  <c:v>0.64100000000000001</c:v>
                </c:pt>
                <c:pt idx="35533">
                  <c:v>0.59299999999999997</c:v>
                </c:pt>
                <c:pt idx="35534">
                  <c:v>0.61099999999999999</c:v>
                </c:pt>
                <c:pt idx="35535">
                  <c:v>0.63200000000000001</c:v>
                </c:pt>
                <c:pt idx="35536">
                  <c:v>0.61</c:v>
                </c:pt>
                <c:pt idx="35537">
                  <c:v>0.59499999999999997</c:v>
                </c:pt>
                <c:pt idx="35538">
                  <c:v>0.58199999999999996</c:v>
                </c:pt>
                <c:pt idx="35539">
                  <c:v>0.56899999999999995</c:v>
                </c:pt>
                <c:pt idx="35540">
                  <c:v>0.55700000000000005</c:v>
                </c:pt>
                <c:pt idx="35541">
                  <c:v>0.54500000000000004</c:v>
                </c:pt>
                <c:pt idx="35542">
                  <c:v>0.53400000000000003</c:v>
                </c:pt>
                <c:pt idx="35543">
                  <c:v>0.52300000000000002</c:v>
                </c:pt>
                <c:pt idx="35544">
                  <c:v>0.745</c:v>
                </c:pt>
                <c:pt idx="35545">
                  <c:v>0.622</c:v>
                </c:pt>
                <c:pt idx="35546">
                  <c:v>0.59399999999999997</c:v>
                </c:pt>
                <c:pt idx="35547">
                  <c:v>0.622</c:v>
                </c:pt>
                <c:pt idx="35548">
                  <c:v>0.57799999999999996</c:v>
                </c:pt>
                <c:pt idx="35549">
                  <c:v>0.55300000000000005</c:v>
                </c:pt>
                <c:pt idx="35550">
                  <c:v>0.54100000000000004</c:v>
                </c:pt>
                <c:pt idx="35551">
                  <c:v>0.53</c:v>
                </c:pt>
                <c:pt idx="35552">
                  <c:v>0.51900000000000002</c:v>
                </c:pt>
                <c:pt idx="35553">
                  <c:v>0.72699999999999998</c:v>
                </c:pt>
                <c:pt idx="35554">
                  <c:v>0.60699999999999998</c:v>
                </c:pt>
                <c:pt idx="35555">
                  <c:v>0.58499999999999996</c:v>
                </c:pt>
                <c:pt idx="35556">
                  <c:v>0.76100000000000001</c:v>
                </c:pt>
                <c:pt idx="35557">
                  <c:v>0.69899999999999995</c:v>
                </c:pt>
                <c:pt idx="35558">
                  <c:v>0.59199999999999997</c:v>
                </c:pt>
                <c:pt idx="35559">
                  <c:v>0.59899999999999998</c:v>
                </c:pt>
                <c:pt idx="35560">
                  <c:v>0.63400000000000001</c:v>
                </c:pt>
                <c:pt idx="35561">
                  <c:v>0.63300000000000001</c:v>
                </c:pt>
                <c:pt idx="35562">
                  <c:v>0.62</c:v>
                </c:pt>
                <c:pt idx="35563">
                  <c:v>0.60699999999999998</c:v>
                </c:pt>
                <c:pt idx="35564">
                  <c:v>0.59299999999999997</c:v>
                </c:pt>
                <c:pt idx="35565">
                  <c:v>0.57999999999999996</c:v>
                </c:pt>
                <c:pt idx="35566">
                  <c:v>0.56699999999999995</c:v>
                </c:pt>
                <c:pt idx="35567">
                  <c:v>0.55400000000000005</c:v>
                </c:pt>
                <c:pt idx="35568">
                  <c:v>0.72499999999999998</c:v>
                </c:pt>
                <c:pt idx="35569">
                  <c:v>0.67300000000000004</c:v>
                </c:pt>
                <c:pt idx="35570">
                  <c:v>0.60499999999999998</c:v>
                </c:pt>
                <c:pt idx="35571">
                  <c:v>0.61299999999999999</c:v>
                </c:pt>
                <c:pt idx="35572">
                  <c:v>0.64100000000000001</c:v>
                </c:pt>
                <c:pt idx="35573">
                  <c:v>0.628</c:v>
                </c:pt>
                <c:pt idx="35574">
                  <c:v>0.61499999999999999</c:v>
                </c:pt>
                <c:pt idx="35575">
                  <c:v>0.60199999999999998</c:v>
                </c:pt>
                <c:pt idx="35576">
                  <c:v>0.58899999999999997</c:v>
                </c:pt>
                <c:pt idx="35577">
                  <c:v>0.57599999999999996</c:v>
                </c:pt>
                <c:pt idx="35578">
                  <c:v>0.56299999999999994</c:v>
                </c:pt>
                <c:pt idx="35579">
                  <c:v>0.55000000000000004</c:v>
                </c:pt>
                <c:pt idx="35580">
                  <c:v>0.53800000000000003</c:v>
                </c:pt>
                <c:pt idx="35581">
                  <c:v>0.69099999999999995</c:v>
                </c:pt>
                <c:pt idx="35582">
                  <c:v>0.68700000000000006</c:v>
                </c:pt>
                <c:pt idx="35583">
                  <c:v>0.60099999999999998</c:v>
                </c:pt>
                <c:pt idx="35584">
                  <c:v>0.629</c:v>
                </c:pt>
                <c:pt idx="35585">
                  <c:v>0.59799999999999998</c:v>
                </c:pt>
                <c:pt idx="35586">
                  <c:v>0.57199999999999995</c:v>
                </c:pt>
                <c:pt idx="35587">
                  <c:v>0.55900000000000005</c:v>
                </c:pt>
                <c:pt idx="35588">
                  <c:v>0.54600000000000004</c:v>
                </c:pt>
                <c:pt idx="35589">
                  <c:v>0.53500000000000003</c:v>
                </c:pt>
                <c:pt idx="35590">
                  <c:v>0.6</c:v>
                </c:pt>
                <c:pt idx="35591">
                  <c:v>0.56399999999999995</c:v>
                </c:pt>
                <c:pt idx="35592">
                  <c:v>0.54800000000000004</c:v>
                </c:pt>
                <c:pt idx="35593">
                  <c:v>0.57899999999999996</c:v>
                </c:pt>
                <c:pt idx="35594">
                  <c:v>0.59599999999999997</c:v>
                </c:pt>
                <c:pt idx="35595">
                  <c:v>0.58399999999999996</c:v>
                </c:pt>
                <c:pt idx="35596">
                  <c:v>0.56000000000000005</c:v>
                </c:pt>
                <c:pt idx="35597">
                  <c:v>0.54900000000000004</c:v>
                </c:pt>
                <c:pt idx="35598">
                  <c:v>0.80700000000000005</c:v>
                </c:pt>
                <c:pt idx="35599">
                  <c:v>0.76700000000000002</c:v>
                </c:pt>
                <c:pt idx="35600">
                  <c:v>0.63500000000000001</c:v>
                </c:pt>
                <c:pt idx="35601">
                  <c:v>0.59799999999999998</c:v>
                </c:pt>
                <c:pt idx="35602">
                  <c:v>0.56200000000000006</c:v>
                </c:pt>
                <c:pt idx="35603">
                  <c:v>0.56000000000000005</c:v>
                </c:pt>
                <c:pt idx="35604">
                  <c:v>0.59399999999999997</c:v>
                </c:pt>
                <c:pt idx="35605">
                  <c:v>0.59299999999999997</c:v>
                </c:pt>
                <c:pt idx="35606">
                  <c:v>0.57999999999999996</c:v>
                </c:pt>
                <c:pt idx="35607">
                  <c:v>0.56799999999999995</c:v>
                </c:pt>
                <c:pt idx="35608">
                  <c:v>0.55700000000000005</c:v>
                </c:pt>
                <c:pt idx="35609">
                  <c:v>0.54600000000000004</c:v>
                </c:pt>
                <c:pt idx="35610">
                  <c:v>0.53500000000000003</c:v>
                </c:pt>
                <c:pt idx="35611">
                  <c:v>0.52500000000000002</c:v>
                </c:pt>
                <c:pt idx="35612">
                  <c:v>0.80300000000000005</c:v>
                </c:pt>
                <c:pt idx="35613">
                  <c:v>0.76400000000000001</c:v>
                </c:pt>
                <c:pt idx="35614">
                  <c:v>0.63300000000000001</c:v>
                </c:pt>
                <c:pt idx="35615">
                  <c:v>0.6</c:v>
                </c:pt>
                <c:pt idx="35616">
                  <c:v>0.56299999999999994</c:v>
                </c:pt>
                <c:pt idx="35617">
                  <c:v>0.57599999999999996</c:v>
                </c:pt>
                <c:pt idx="35618">
                  <c:v>0.60099999999999998</c:v>
                </c:pt>
                <c:pt idx="35619">
                  <c:v>0.58899999999999997</c:v>
                </c:pt>
                <c:pt idx="35620">
                  <c:v>0.57699999999999996</c:v>
                </c:pt>
                <c:pt idx="35621">
                  <c:v>0.56499999999999995</c:v>
                </c:pt>
                <c:pt idx="35622">
                  <c:v>0.55300000000000005</c:v>
                </c:pt>
                <c:pt idx="35623">
                  <c:v>0.54200000000000004</c:v>
                </c:pt>
                <c:pt idx="35624">
                  <c:v>0.53100000000000003</c:v>
                </c:pt>
                <c:pt idx="35625">
                  <c:v>0.52100000000000002</c:v>
                </c:pt>
                <c:pt idx="35626">
                  <c:v>0.79900000000000004</c:v>
                </c:pt>
                <c:pt idx="35627">
                  <c:v>0.75900000000000001</c:v>
                </c:pt>
                <c:pt idx="35628">
                  <c:v>0.626</c:v>
                </c:pt>
                <c:pt idx="35629">
                  <c:v>0.58699999999999997</c:v>
                </c:pt>
                <c:pt idx="35630">
                  <c:v>0.56299999999999994</c:v>
                </c:pt>
                <c:pt idx="35631">
                  <c:v>0.59099999999999997</c:v>
                </c:pt>
                <c:pt idx="35632">
                  <c:v>0.59699999999999998</c:v>
                </c:pt>
                <c:pt idx="35633">
                  <c:v>0.58499999999999996</c:v>
                </c:pt>
                <c:pt idx="35634">
                  <c:v>0.57299999999999995</c:v>
                </c:pt>
                <c:pt idx="35635">
                  <c:v>0.56100000000000005</c:v>
                </c:pt>
                <c:pt idx="35636">
                  <c:v>0.55000000000000004</c:v>
                </c:pt>
                <c:pt idx="35637">
                  <c:v>0.53800000000000003</c:v>
                </c:pt>
                <c:pt idx="35638">
                  <c:v>0.52800000000000002</c:v>
                </c:pt>
                <c:pt idx="35639">
                  <c:v>0.51800000000000002</c:v>
                </c:pt>
                <c:pt idx="35640">
                  <c:v>0.50800000000000001</c:v>
                </c:pt>
                <c:pt idx="35641">
                  <c:v>0.498</c:v>
                </c:pt>
                <c:pt idx="35642">
                  <c:v>0.89300000000000002</c:v>
                </c:pt>
                <c:pt idx="35643">
                  <c:v>0.79</c:v>
                </c:pt>
                <c:pt idx="35644">
                  <c:v>0.93200000000000005</c:v>
                </c:pt>
                <c:pt idx="35645">
                  <c:v>0.87</c:v>
                </c:pt>
                <c:pt idx="35646">
                  <c:v>0.52100000000000002</c:v>
                </c:pt>
                <c:pt idx="35647">
                  <c:v>0.54100000000000004</c:v>
                </c:pt>
                <c:pt idx="35648">
                  <c:v>0.53600000000000003</c:v>
                </c:pt>
                <c:pt idx="35649">
                  <c:v>0.56899999999999995</c:v>
                </c:pt>
                <c:pt idx="35650">
                  <c:v>0.58599999999999997</c:v>
                </c:pt>
                <c:pt idx="35651">
                  <c:v>0.57399999999999995</c:v>
                </c:pt>
                <c:pt idx="35652">
                  <c:v>0.55100000000000005</c:v>
                </c:pt>
                <c:pt idx="35653">
                  <c:v>0.54</c:v>
                </c:pt>
                <c:pt idx="35654">
                  <c:v>0.629</c:v>
                </c:pt>
                <c:pt idx="35655">
                  <c:v>0.59</c:v>
                </c:pt>
                <c:pt idx="35656">
                  <c:v>0.55100000000000005</c:v>
                </c:pt>
                <c:pt idx="35657">
                  <c:v>0.58699999999999997</c:v>
                </c:pt>
                <c:pt idx="35658">
                  <c:v>0.53900000000000003</c:v>
                </c:pt>
                <c:pt idx="35659">
                  <c:v>0.55100000000000005</c:v>
                </c:pt>
                <c:pt idx="35660">
                  <c:v>0.58599999999999997</c:v>
                </c:pt>
                <c:pt idx="35661">
                  <c:v>0.58199999999999996</c:v>
                </c:pt>
                <c:pt idx="35662">
                  <c:v>0.56999999999999995</c:v>
                </c:pt>
                <c:pt idx="35663">
                  <c:v>0.55900000000000005</c:v>
                </c:pt>
                <c:pt idx="35664">
                  <c:v>0.54800000000000004</c:v>
                </c:pt>
                <c:pt idx="35665">
                  <c:v>0.53700000000000003</c:v>
                </c:pt>
                <c:pt idx="35666">
                  <c:v>0.52600000000000002</c:v>
                </c:pt>
                <c:pt idx="35667">
                  <c:v>0.51700000000000002</c:v>
                </c:pt>
                <c:pt idx="35668">
                  <c:v>0.627</c:v>
                </c:pt>
                <c:pt idx="35669">
                  <c:v>0.58799999999999997</c:v>
                </c:pt>
                <c:pt idx="35670">
                  <c:v>0.623</c:v>
                </c:pt>
                <c:pt idx="35671">
                  <c:v>0.58599999999999997</c:v>
                </c:pt>
                <c:pt idx="35672">
                  <c:v>0.54800000000000004</c:v>
                </c:pt>
                <c:pt idx="35673">
                  <c:v>0.57199999999999995</c:v>
                </c:pt>
                <c:pt idx="35674">
                  <c:v>0.59499999999999997</c:v>
                </c:pt>
                <c:pt idx="35675">
                  <c:v>0.57799999999999996</c:v>
                </c:pt>
                <c:pt idx="35676">
                  <c:v>0.56699999999999995</c:v>
                </c:pt>
                <c:pt idx="35677">
                  <c:v>0.55500000000000005</c:v>
                </c:pt>
                <c:pt idx="35678">
                  <c:v>0.54400000000000004</c:v>
                </c:pt>
                <c:pt idx="35679">
                  <c:v>0.53300000000000003</c:v>
                </c:pt>
                <c:pt idx="35680">
                  <c:v>0.52300000000000002</c:v>
                </c:pt>
                <c:pt idx="35681">
                  <c:v>0.51300000000000001</c:v>
                </c:pt>
                <c:pt idx="35682">
                  <c:v>0.78600000000000003</c:v>
                </c:pt>
                <c:pt idx="35683">
                  <c:v>0.73799999999999999</c:v>
                </c:pt>
                <c:pt idx="35684">
                  <c:v>0.62</c:v>
                </c:pt>
                <c:pt idx="35685">
                  <c:v>0.58299999999999996</c:v>
                </c:pt>
                <c:pt idx="35686">
                  <c:v>0.55900000000000005</c:v>
                </c:pt>
                <c:pt idx="35687">
                  <c:v>0.59</c:v>
                </c:pt>
                <c:pt idx="35688">
                  <c:v>0.59</c:v>
                </c:pt>
                <c:pt idx="35689">
                  <c:v>0.57399999999999995</c:v>
                </c:pt>
                <c:pt idx="35690">
                  <c:v>0.56299999999999994</c:v>
                </c:pt>
                <c:pt idx="35691">
                  <c:v>0.55200000000000005</c:v>
                </c:pt>
                <c:pt idx="35692">
                  <c:v>0.54100000000000004</c:v>
                </c:pt>
                <c:pt idx="35693">
                  <c:v>0.53</c:v>
                </c:pt>
                <c:pt idx="35694">
                  <c:v>0.51900000000000002</c:v>
                </c:pt>
                <c:pt idx="35695">
                  <c:v>0.50900000000000001</c:v>
                </c:pt>
                <c:pt idx="35696">
                  <c:v>0.5</c:v>
                </c:pt>
                <c:pt idx="35697">
                  <c:v>0.49099999999999999</c:v>
                </c:pt>
                <c:pt idx="35698">
                  <c:v>0.81899999999999995</c:v>
                </c:pt>
                <c:pt idx="35699">
                  <c:v>0.78</c:v>
                </c:pt>
                <c:pt idx="35700">
                  <c:v>0.91</c:v>
                </c:pt>
                <c:pt idx="35701">
                  <c:v>0.81200000000000006</c:v>
                </c:pt>
                <c:pt idx="35702">
                  <c:v>0.59599999999999997</c:v>
                </c:pt>
                <c:pt idx="35703">
                  <c:v>0.54500000000000004</c:v>
                </c:pt>
                <c:pt idx="35704">
                  <c:v>0.53600000000000003</c:v>
                </c:pt>
                <c:pt idx="35705">
                  <c:v>0.56899999999999995</c:v>
                </c:pt>
                <c:pt idx="35706">
                  <c:v>0.58499999999999996</c:v>
                </c:pt>
                <c:pt idx="35707">
                  <c:v>0.57399999999999995</c:v>
                </c:pt>
                <c:pt idx="35708">
                  <c:v>0.55100000000000005</c:v>
                </c:pt>
                <c:pt idx="35709">
                  <c:v>0.54</c:v>
                </c:pt>
                <c:pt idx="35710">
                  <c:v>0.63600000000000001</c:v>
                </c:pt>
                <c:pt idx="35711">
                  <c:v>0.58799999999999997</c:v>
                </c:pt>
                <c:pt idx="35712">
                  <c:v>0.63300000000000001</c:v>
                </c:pt>
                <c:pt idx="35713">
                  <c:v>0.59399999999999997</c:v>
                </c:pt>
                <c:pt idx="35714">
                  <c:v>0.54300000000000004</c:v>
                </c:pt>
                <c:pt idx="35715">
                  <c:v>0.55500000000000005</c:v>
                </c:pt>
                <c:pt idx="35716">
                  <c:v>0.59</c:v>
                </c:pt>
                <c:pt idx="35717">
                  <c:v>0.58199999999999996</c:v>
                </c:pt>
                <c:pt idx="35718">
                  <c:v>0.56999999999999995</c:v>
                </c:pt>
                <c:pt idx="35719">
                  <c:v>0.55900000000000005</c:v>
                </c:pt>
                <c:pt idx="35720">
                  <c:v>0.54700000000000004</c:v>
                </c:pt>
                <c:pt idx="35721">
                  <c:v>0.53600000000000003</c:v>
                </c:pt>
                <c:pt idx="35722">
                  <c:v>0.52600000000000002</c:v>
                </c:pt>
                <c:pt idx="35723">
                  <c:v>0.51600000000000001</c:v>
                </c:pt>
                <c:pt idx="35724">
                  <c:v>0.63300000000000001</c:v>
                </c:pt>
                <c:pt idx="35725">
                  <c:v>0.66600000000000004</c:v>
                </c:pt>
                <c:pt idx="35726">
                  <c:v>0.629</c:v>
                </c:pt>
                <c:pt idx="35727">
                  <c:v>0.59099999999999997</c:v>
                </c:pt>
                <c:pt idx="35728">
                  <c:v>0.55200000000000005</c:v>
                </c:pt>
                <c:pt idx="35729">
                  <c:v>0.57399999999999995</c:v>
                </c:pt>
                <c:pt idx="35730">
                  <c:v>0.59599999999999997</c:v>
                </c:pt>
                <c:pt idx="35731">
                  <c:v>0.57799999999999996</c:v>
                </c:pt>
                <c:pt idx="35732">
                  <c:v>0.56599999999999995</c:v>
                </c:pt>
                <c:pt idx="35733">
                  <c:v>0.55500000000000005</c:v>
                </c:pt>
                <c:pt idx="35734">
                  <c:v>0.54400000000000004</c:v>
                </c:pt>
                <c:pt idx="35735">
                  <c:v>0.53300000000000003</c:v>
                </c:pt>
                <c:pt idx="35736">
                  <c:v>0.52200000000000002</c:v>
                </c:pt>
                <c:pt idx="35737">
                  <c:v>0.51200000000000001</c:v>
                </c:pt>
                <c:pt idx="35738">
                  <c:v>0.79200000000000004</c:v>
                </c:pt>
                <c:pt idx="35739">
                  <c:v>0.66100000000000003</c:v>
                </c:pt>
                <c:pt idx="35740">
                  <c:v>0.625</c:v>
                </c:pt>
                <c:pt idx="35741">
                  <c:v>0.58699999999999997</c:v>
                </c:pt>
                <c:pt idx="35742">
                  <c:v>0.55900000000000005</c:v>
                </c:pt>
                <c:pt idx="35743">
                  <c:v>0.59</c:v>
                </c:pt>
                <c:pt idx="35744">
                  <c:v>0.59</c:v>
                </c:pt>
                <c:pt idx="35745">
                  <c:v>0.57399999999999995</c:v>
                </c:pt>
                <c:pt idx="35746">
                  <c:v>0.56299999999999994</c:v>
                </c:pt>
                <c:pt idx="35747">
                  <c:v>0.55100000000000005</c:v>
                </c:pt>
                <c:pt idx="35748">
                  <c:v>0.54</c:v>
                </c:pt>
                <c:pt idx="35749">
                  <c:v>0.52900000000000003</c:v>
                </c:pt>
                <c:pt idx="35750">
                  <c:v>0.51900000000000002</c:v>
                </c:pt>
                <c:pt idx="35751">
                  <c:v>0.50900000000000001</c:v>
                </c:pt>
                <c:pt idx="35752">
                  <c:v>0.499</c:v>
                </c:pt>
                <c:pt idx="35753">
                  <c:v>0.49</c:v>
                </c:pt>
                <c:pt idx="35754">
                  <c:v>0.82499999999999996</c:v>
                </c:pt>
                <c:pt idx="35755">
                  <c:v>0.78500000000000003</c:v>
                </c:pt>
                <c:pt idx="35756">
                  <c:v>0.91500000000000004</c:v>
                </c:pt>
                <c:pt idx="35757">
                  <c:v>0.81699999999999995</c:v>
                </c:pt>
                <c:pt idx="35758">
                  <c:v>0.63500000000000001</c:v>
                </c:pt>
                <c:pt idx="35759">
                  <c:v>0.59399999999999997</c:v>
                </c:pt>
                <c:pt idx="35760">
                  <c:v>0.57299999999999995</c:v>
                </c:pt>
                <c:pt idx="35761">
                  <c:v>0.60599999999999998</c:v>
                </c:pt>
                <c:pt idx="35762">
                  <c:v>0.61699999999999999</c:v>
                </c:pt>
                <c:pt idx="35763">
                  <c:v>0.59799999999999998</c:v>
                </c:pt>
                <c:pt idx="35764">
                  <c:v>0.57199999999999995</c:v>
                </c:pt>
                <c:pt idx="35765">
                  <c:v>0.56000000000000005</c:v>
                </c:pt>
                <c:pt idx="35766">
                  <c:v>0.67100000000000004</c:v>
                </c:pt>
                <c:pt idx="35767">
                  <c:v>0.80300000000000005</c:v>
                </c:pt>
                <c:pt idx="35768">
                  <c:v>0.753</c:v>
                </c:pt>
                <c:pt idx="35769">
                  <c:v>0.63200000000000001</c:v>
                </c:pt>
                <c:pt idx="35770">
                  <c:v>0.59199999999999997</c:v>
                </c:pt>
                <c:pt idx="35771">
                  <c:v>0.58899999999999997</c:v>
                </c:pt>
                <c:pt idx="35772">
                  <c:v>0.622</c:v>
                </c:pt>
                <c:pt idx="35773">
                  <c:v>0.61099999999999999</c:v>
                </c:pt>
                <c:pt idx="35774">
                  <c:v>0.59399999999999997</c:v>
                </c:pt>
                <c:pt idx="35775">
                  <c:v>0.58099999999999996</c:v>
                </c:pt>
                <c:pt idx="35776">
                  <c:v>0.56899999999999995</c:v>
                </c:pt>
                <c:pt idx="35777">
                  <c:v>0.55600000000000005</c:v>
                </c:pt>
                <c:pt idx="35778">
                  <c:v>0.54500000000000004</c:v>
                </c:pt>
                <c:pt idx="35779">
                  <c:v>0.53400000000000003</c:v>
                </c:pt>
                <c:pt idx="35780">
                  <c:v>0.83599999999999997</c:v>
                </c:pt>
                <c:pt idx="35781">
                  <c:v>0.79600000000000004</c:v>
                </c:pt>
                <c:pt idx="35782">
                  <c:v>0.747</c:v>
                </c:pt>
                <c:pt idx="35783">
                  <c:v>0.63200000000000001</c:v>
                </c:pt>
                <c:pt idx="35784">
                  <c:v>0.59</c:v>
                </c:pt>
                <c:pt idx="35785">
                  <c:v>0.60499999999999998</c:v>
                </c:pt>
                <c:pt idx="35786">
                  <c:v>0.625</c:v>
                </c:pt>
                <c:pt idx="35787">
                  <c:v>0.60399999999999998</c:v>
                </c:pt>
                <c:pt idx="35788">
                  <c:v>0.59</c:v>
                </c:pt>
                <c:pt idx="35789">
                  <c:v>0.57699999999999996</c:v>
                </c:pt>
                <c:pt idx="35790">
                  <c:v>0.56499999999999995</c:v>
                </c:pt>
                <c:pt idx="35791">
                  <c:v>0.55300000000000005</c:v>
                </c:pt>
                <c:pt idx="35792">
                  <c:v>0.54100000000000004</c:v>
                </c:pt>
                <c:pt idx="35793">
                  <c:v>0.53</c:v>
                </c:pt>
                <c:pt idx="35794">
                  <c:v>0.82799999999999996</c:v>
                </c:pt>
                <c:pt idx="35795">
                  <c:v>0.78900000000000003</c:v>
                </c:pt>
                <c:pt idx="35796">
                  <c:v>0.74</c:v>
                </c:pt>
                <c:pt idx="35797">
                  <c:v>0.61299999999999999</c:v>
                </c:pt>
                <c:pt idx="35798">
                  <c:v>0.58799999999999997</c:v>
                </c:pt>
                <c:pt idx="35799">
                  <c:v>0.61599999999999999</c:v>
                </c:pt>
                <c:pt idx="35800">
                  <c:v>0.61499999999999999</c:v>
                </c:pt>
                <c:pt idx="35801">
                  <c:v>0.59899999999999998</c:v>
                </c:pt>
                <c:pt idx="35802">
                  <c:v>0.58599999999999997</c:v>
                </c:pt>
                <c:pt idx="35803">
                  <c:v>0.57299999999999995</c:v>
                </c:pt>
                <c:pt idx="35804">
                  <c:v>0.56100000000000005</c:v>
                </c:pt>
                <c:pt idx="35805">
                  <c:v>0.54900000000000004</c:v>
                </c:pt>
                <c:pt idx="35806">
                  <c:v>0.53700000000000003</c:v>
                </c:pt>
                <c:pt idx="35807">
                  <c:v>0.52600000000000002</c:v>
                </c:pt>
                <c:pt idx="35808">
                  <c:v>0.51600000000000001</c:v>
                </c:pt>
                <c:pt idx="35809">
                  <c:v>0.505</c:v>
                </c:pt>
                <c:pt idx="35810">
                  <c:v>0.91700000000000004</c:v>
                </c:pt>
                <c:pt idx="35811">
                  <c:v>0.81899999999999995</c:v>
                </c:pt>
                <c:pt idx="35812">
                  <c:v>0.95199999999999996</c:v>
                </c:pt>
                <c:pt idx="35813">
                  <c:v>0.90600000000000003</c:v>
                </c:pt>
                <c:pt idx="35814">
                  <c:v>0.61</c:v>
                </c:pt>
                <c:pt idx="35815">
                  <c:v>0.57999999999999996</c:v>
                </c:pt>
                <c:pt idx="35816">
                  <c:v>0.57399999999999995</c:v>
                </c:pt>
                <c:pt idx="35817">
                  <c:v>0.60299999999999998</c:v>
                </c:pt>
                <c:pt idx="35818">
                  <c:v>0.622</c:v>
                </c:pt>
                <c:pt idx="35819">
                  <c:v>0.60899999999999999</c:v>
                </c:pt>
                <c:pt idx="35820">
                  <c:v>0.58299999999999996</c:v>
                </c:pt>
                <c:pt idx="35821">
                  <c:v>0.57099999999999995</c:v>
                </c:pt>
                <c:pt idx="35822">
                  <c:v>0.88200000000000001</c:v>
                </c:pt>
                <c:pt idx="35823">
                  <c:v>0.76200000000000001</c:v>
                </c:pt>
                <c:pt idx="35824">
                  <c:v>0.71099999999999997</c:v>
                </c:pt>
                <c:pt idx="35825">
                  <c:v>0.59399999999999997</c:v>
                </c:pt>
                <c:pt idx="35826">
                  <c:v>0.59699999999999998</c:v>
                </c:pt>
                <c:pt idx="35827">
                  <c:v>0.58599999999999997</c:v>
                </c:pt>
                <c:pt idx="35828">
                  <c:v>0.61899999999999999</c:v>
                </c:pt>
                <c:pt idx="35829">
                  <c:v>0.61699999999999999</c:v>
                </c:pt>
                <c:pt idx="35830">
                  <c:v>0.60499999999999998</c:v>
                </c:pt>
                <c:pt idx="35831">
                  <c:v>0.59299999999999997</c:v>
                </c:pt>
                <c:pt idx="35832">
                  <c:v>0.57999999999999996</c:v>
                </c:pt>
                <c:pt idx="35833">
                  <c:v>0.56699999999999995</c:v>
                </c:pt>
                <c:pt idx="35834">
                  <c:v>0.55500000000000005</c:v>
                </c:pt>
                <c:pt idx="35835">
                  <c:v>0.54300000000000004</c:v>
                </c:pt>
                <c:pt idx="35836">
                  <c:v>0.83299999999999996</c:v>
                </c:pt>
                <c:pt idx="35837">
                  <c:v>0.72599999999999998</c:v>
                </c:pt>
                <c:pt idx="35838">
                  <c:v>0.68200000000000005</c:v>
                </c:pt>
                <c:pt idx="35839">
                  <c:v>0.60599999999999998</c:v>
                </c:pt>
                <c:pt idx="35840">
                  <c:v>0.59199999999999997</c:v>
                </c:pt>
                <c:pt idx="35841">
                  <c:v>0.59899999999999998</c:v>
                </c:pt>
                <c:pt idx="35842">
                  <c:v>0.625</c:v>
                </c:pt>
                <c:pt idx="35843">
                  <c:v>0.61299999999999999</c:v>
                </c:pt>
                <c:pt idx="35844">
                  <c:v>0.60099999999999998</c:v>
                </c:pt>
                <c:pt idx="35845">
                  <c:v>0.58899999999999997</c:v>
                </c:pt>
                <c:pt idx="35846">
                  <c:v>0.57599999999999996</c:v>
                </c:pt>
                <c:pt idx="35847">
                  <c:v>0.56299999999999994</c:v>
                </c:pt>
                <c:pt idx="35848">
                  <c:v>0.55100000000000005</c:v>
                </c:pt>
                <c:pt idx="35849">
                  <c:v>0.53900000000000003</c:v>
                </c:pt>
                <c:pt idx="35850">
                  <c:v>0.78700000000000003</c:v>
                </c:pt>
                <c:pt idx="35851">
                  <c:v>0.69199999999999995</c:v>
                </c:pt>
                <c:pt idx="35852">
                  <c:v>0.69399999999999995</c:v>
                </c:pt>
                <c:pt idx="35853">
                  <c:v>0.59899999999999998</c:v>
                </c:pt>
                <c:pt idx="35854">
                  <c:v>0.58899999999999997</c:v>
                </c:pt>
                <c:pt idx="35855">
                  <c:v>0.61399999999999999</c:v>
                </c:pt>
                <c:pt idx="35856">
                  <c:v>0.621</c:v>
                </c:pt>
                <c:pt idx="35857">
                  <c:v>0.60899999999999999</c:v>
                </c:pt>
                <c:pt idx="35858">
                  <c:v>0.59699999999999998</c:v>
                </c:pt>
                <c:pt idx="35859">
                  <c:v>0.58499999999999996</c:v>
                </c:pt>
                <c:pt idx="35860">
                  <c:v>0.57199999999999995</c:v>
                </c:pt>
                <c:pt idx="35861">
                  <c:v>0.55900000000000005</c:v>
                </c:pt>
                <c:pt idx="35862">
                  <c:v>0.54700000000000004</c:v>
                </c:pt>
                <c:pt idx="35863">
                  <c:v>0.53500000000000003</c:v>
                </c:pt>
                <c:pt idx="35864">
                  <c:v>0.52400000000000002</c:v>
                </c:pt>
                <c:pt idx="35865">
                  <c:v>0.51300000000000001</c:v>
                </c:pt>
                <c:pt idx="35866">
                  <c:v>0.79600000000000004</c:v>
                </c:pt>
                <c:pt idx="35867">
                  <c:v>0.74</c:v>
                </c:pt>
                <c:pt idx="35868">
                  <c:v>0.80500000000000005</c:v>
                </c:pt>
                <c:pt idx="35869">
                  <c:v>0.745</c:v>
                </c:pt>
                <c:pt idx="35870">
                  <c:v>0.99099999999999999</c:v>
                </c:pt>
                <c:pt idx="35871">
                  <c:v>0.84799999999999998</c:v>
                </c:pt>
                <c:pt idx="35872">
                  <c:v>0.95599999999999996</c:v>
                </c:pt>
                <c:pt idx="35873">
                  <c:v>0.88900000000000001</c:v>
                </c:pt>
                <c:pt idx="35874">
                  <c:v>0.95199999999999996</c:v>
                </c:pt>
                <c:pt idx="35875">
                  <c:v>0.92100000000000004</c:v>
                </c:pt>
                <c:pt idx="35876">
                  <c:v>0.88600000000000001</c:v>
                </c:pt>
                <c:pt idx="35877">
                  <c:v>0.94799999999999995</c:v>
                </c:pt>
                <c:pt idx="35878">
                  <c:v>0.91700000000000004</c:v>
                </c:pt>
                <c:pt idx="35879">
                  <c:v>0.88800000000000001</c:v>
                </c:pt>
                <c:pt idx="35880">
                  <c:v>0.88200000000000001</c:v>
                </c:pt>
                <c:pt idx="35881">
                  <c:v>1.01</c:v>
                </c:pt>
                <c:pt idx="35882">
                  <c:v>0.88500000000000001</c:v>
                </c:pt>
                <c:pt idx="35883">
                  <c:v>0.875</c:v>
                </c:pt>
                <c:pt idx="35884">
                  <c:v>0.97499999999999998</c:v>
                </c:pt>
                <c:pt idx="35885">
                  <c:v>0.96499999999999997</c:v>
                </c:pt>
                <c:pt idx="35886">
                  <c:v>0.872</c:v>
                </c:pt>
                <c:pt idx="35887">
                  <c:v>0.97099999999999997</c:v>
                </c:pt>
                <c:pt idx="35888">
                  <c:v>0.95899999999999996</c:v>
                </c:pt>
                <c:pt idx="35889">
                  <c:v>0.87</c:v>
                </c:pt>
                <c:pt idx="35890">
                  <c:v>0.96599999999999997</c:v>
                </c:pt>
                <c:pt idx="35891">
                  <c:v>0.88500000000000001</c:v>
                </c:pt>
                <c:pt idx="35892">
                  <c:v>0.84199999999999997</c:v>
                </c:pt>
                <c:pt idx="35893">
                  <c:v>0.88300000000000001</c:v>
                </c:pt>
                <c:pt idx="35894">
                  <c:v>0.81299999999999994</c:v>
                </c:pt>
                <c:pt idx="35895">
                  <c:v>0.77600000000000002</c:v>
                </c:pt>
                <c:pt idx="35896">
                  <c:v>0.751</c:v>
                </c:pt>
                <c:pt idx="35897">
                  <c:v>0.77900000000000003</c:v>
                </c:pt>
                <c:pt idx="35898">
                  <c:v>0.77500000000000002</c:v>
                </c:pt>
                <c:pt idx="35899">
                  <c:v>0.76200000000000001</c:v>
                </c:pt>
                <c:pt idx="35900">
                  <c:v>0.77100000000000002</c:v>
                </c:pt>
                <c:pt idx="35901">
                  <c:v>0.77200000000000002</c:v>
                </c:pt>
                <c:pt idx="35902">
                  <c:v>0.92500000000000004</c:v>
                </c:pt>
                <c:pt idx="35903">
                  <c:v>0.95199999999999996</c:v>
                </c:pt>
                <c:pt idx="35904">
                  <c:v>0.92200000000000004</c:v>
                </c:pt>
                <c:pt idx="35905">
                  <c:v>0.94899999999999995</c:v>
                </c:pt>
                <c:pt idx="35906">
                  <c:v>0.91900000000000004</c:v>
                </c:pt>
                <c:pt idx="35907">
                  <c:v>0.93500000000000005</c:v>
                </c:pt>
                <c:pt idx="35908">
                  <c:v>0.94599999999999995</c:v>
                </c:pt>
                <c:pt idx="35909">
                  <c:v>0.93200000000000005</c:v>
                </c:pt>
                <c:pt idx="35910">
                  <c:v>0.92900000000000005</c:v>
                </c:pt>
                <c:pt idx="35911">
                  <c:v>0.94899999999999995</c:v>
                </c:pt>
                <c:pt idx="35912">
                  <c:v>0.91600000000000004</c:v>
                </c:pt>
                <c:pt idx="35913">
                  <c:v>0.92700000000000005</c:v>
                </c:pt>
                <c:pt idx="35914">
                  <c:v>0.91600000000000004</c:v>
                </c:pt>
                <c:pt idx="35915">
                  <c:v>0.83699999999999997</c:v>
                </c:pt>
                <c:pt idx="35916">
                  <c:v>0.91300000000000003</c:v>
                </c:pt>
                <c:pt idx="35917">
                  <c:v>0.90800000000000003</c:v>
                </c:pt>
                <c:pt idx="35918">
                  <c:v>0.83499999999999996</c:v>
                </c:pt>
                <c:pt idx="35919">
                  <c:v>0.97799999999999998</c:v>
                </c:pt>
                <c:pt idx="35920">
                  <c:v>0.97099999999999997</c:v>
                </c:pt>
                <c:pt idx="35921">
                  <c:v>0.92600000000000005</c:v>
                </c:pt>
                <c:pt idx="35922">
                  <c:v>0.97399999999999998</c:v>
                </c:pt>
                <c:pt idx="35923">
                  <c:v>0.92200000000000004</c:v>
                </c:pt>
                <c:pt idx="35924">
                  <c:v>0.92100000000000004</c:v>
                </c:pt>
                <c:pt idx="35925">
                  <c:v>0.97099999999999997</c:v>
                </c:pt>
                <c:pt idx="35926">
                  <c:v>0.91900000000000004</c:v>
                </c:pt>
                <c:pt idx="35927">
                  <c:v>0.94499999999999995</c:v>
                </c:pt>
                <c:pt idx="35928">
                  <c:v>0.92100000000000004</c:v>
                </c:pt>
                <c:pt idx="35929">
                  <c:v>0.875</c:v>
                </c:pt>
                <c:pt idx="35930">
                  <c:v>0.84599999999999997</c:v>
                </c:pt>
                <c:pt idx="35931">
                  <c:v>0.80800000000000005</c:v>
                </c:pt>
                <c:pt idx="35932">
                  <c:v>0.76</c:v>
                </c:pt>
                <c:pt idx="35933">
                  <c:v>0.76200000000000001</c:v>
                </c:pt>
                <c:pt idx="35934">
                  <c:v>0.81799999999999995</c:v>
                </c:pt>
                <c:pt idx="35935">
                  <c:v>0.95499999999999996</c:v>
                </c:pt>
                <c:pt idx="35936">
                  <c:v>0.81499999999999995</c:v>
                </c:pt>
                <c:pt idx="35937">
                  <c:v>0.95199999999999996</c:v>
                </c:pt>
                <c:pt idx="35938">
                  <c:v>0.81200000000000006</c:v>
                </c:pt>
                <c:pt idx="35939">
                  <c:v>0.93200000000000005</c:v>
                </c:pt>
                <c:pt idx="35940">
                  <c:v>0.92400000000000004</c:v>
                </c:pt>
                <c:pt idx="35941">
                  <c:v>0.94899999999999995</c:v>
                </c:pt>
                <c:pt idx="35942">
                  <c:v>0.92500000000000004</c:v>
                </c:pt>
                <c:pt idx="35943">
                  <c:v>0.92200000000000004</c:v>
                </c:pt>
                <c:pt idx="35944">
                  <c:v>0.92</c:v>
                </c:pt>
                <c:pt idx="35945">
                  <c:v>0.94399999999999995</c:v>
                </c:pt>
                <c:pt idx="35946">
                  <c:v>0.91900000000000004</c:v>
                </c:pt>
                <c:pt idx="35947">
                  <c:v>0.84</c:v>
                </c:pt>
                <c:pt idx="35948">
                  <c:v>0.91700000000000004</c:v>
                </c:pt>
                <c:pt idx="35949">
                  <c:v>0.97899999999999998</c:v>
                </c:pt>
                <c:pt idx="35950">
                  <c:v>0.83899999999999997</c:v>
                </c:pt>
                <c:pt idx="35951">
                  <c:v>0.98099999999999998</c:v>
                </c:pt>
                <c:pt idx="35952">
                  <c:v>0.97399999999999998</c:v>
                </c:pt>
                <c:pt idx="35953">
                  <c:v>0.92800000000000005</c:v>
                </c:pt>
                <c:pt idx="35954">
                  <c:v>0.97699999999999998</c:v>
                </c:pt>
                <c:pt idx="35955">
                  <c:v>0.92300000000000004</c:v>
                </c:pt>
                <c:pt idx="35956">
                  <c:v>0.92300000000000004</c:v>
                </c:pt>
                <c:pt idx="35957">
                  <c:v>0.94799999999999995</c:v>
                </c:pt>
                <c:pt idx="35958">
                  <c:v>0.97299999999999998</c:v>
                </c:pt>
                <c:pt idx="35959">
                  <c:v>0.92400000000000004</c:v>
                </c:pt>
                <c:pt idx="35960">
                  <c:v>0.9</c:v>
                </c:pt>
                <c:pt idx="35961">
                  <c:v>0.85599999999999998</c:v>
                </c:pt>
                <c:pt idx="35962">
                  <c:v>0.82799999999999996</c:v>
                </c:pt>
                <c:pt idx="35963">
                  <c:v>0.79300000000000004</c:v>
                </c:pt>
                <c:pt idx="35964">
                  <c:v>0.75800000000000001</c:v>
                </c:pt>
                <c:pt idx="35965">
                  <c:v>0.81299999999999994</c:v>
                </c:pt>
                <c:pt idx="35966">
                  <c:v>0.98899999999999999</c:v>
                </c:pt>
                <c:pt idx="35967">
                  <c:v>0.99</c:v>
                </c:pt>
                <c:pt idx="35968">
                  <c:v>0.95499999999999996</c:v>
                </c:pt>
                <c:pt idx="35969">
                  <c:v>0.95499999999999996</c:v>
                </c:pt>
                <c:pt idx="35970">
                  <c:v>0.95</c:v>
                </c:pt>
                <c:pt idx="35971">
                  <c:v>0.95499999999999996</c:v>
                </c:pt>
                <c:pt idx="35972">
                  <c:v>0.95099999999999996</c:v>
                </c:pt>
                <c:pt idx="35973">
                  <c:v>0.94499999999999995</c:v>
                </c:pt>
                <c:pt idx="35974">
                  <c:v>0.94799999999999995</c:v>
                </c:pt>
                <c:pt idx="35975">
                  <c:v>0.873</c:v>
                </c:pt>
                <c:pt idx="35976">
                  <c:v>0.94699999999999995</c:v>
                </c:pt>
                <c:pt idx="35977">
                  <c:v>0.93899999999999995</c:v>
                </c:pt>
                <c:pt idx="35978">
                  <c:v>0.87</c:v>
                </c:pt>
                <c:pt idx="35979">
                  <c:v>0.86499999999999999</c:v>
                </c:pt>
                <c:pt idx="35980">
                  <c:v>0.96</c:v>
                </c:pt>
                <c:pt idx="35981">
                  <c:v>1.006</c:v>
                </c:pt>
                <c:pt idx="35982">
                  <c:v>0.95599999999999996</c:v>
                </c:pt>
                <c:pt idx="35983">
                  <c:v>0.95599999999999996</c:v>
                </c:pt>
                <c:pt idx="35984">
                  <c:v>1.0009999999999999</c:v>
                </c:pt>
                <c:pt idx="35985">
                  <c:v>0.95299999999999996</c:v>
                </c:pt>
                <c:pt idx="35986">
                  <c:v>0.95199999999999996</c:v>
                </c:pt>
                <c:pt idx="35987">
                  <c:v>0.84499999999999997</c:v>
                </c:pt>
                <c:pt idx="35988">
                  <c:v>0.96</c:v>
                </c:pt>
                <c:pt idx="35989">
                  <c:v>0.90900000000000003</c:v>
                </c:pt>
                <c:pt idx="35990">
                  <c:v>0.84299999999999997</c:v>
                </c:pt>
                <c:pt idx="35991">
                  <c:v>0.88500000000000001</c:v>
                </c:pt>
                <c:pt idx="35992">
                  <c:v>0.77400000000000002</c:v>
                </c:pt>
                <c:pt idx="35993">
                  <c:v>0.81399999999999995</c:v>
                </c:pt>
                <c:pt idx="35994">
                  <c:v>0.73299999999999998</c:v>
                </c:pt>
                <c:pt idx="35995">
                  <c:v>0.77700000000000002</c:v>
                </c:pt>
                <c:pt idx="35996">
                  <c:v>0.76200000000000001</c:v>
                </c:pt>
                <c:pt idx="35997">
                  <c:v>0.76500000000000001</c:v>
                </c:pt>
                <c:pt idx="35998">
                  <c:v>0.875</c:v>
                </c:pt>
                <c:pt idx="35999">
                  <c:v>0.872</c:v>
                </c:pt>
                <c:pt idx="36000">
                  <c:v>0.96399999999999997</c:v>
                </c:pt>
                <c:pt idx="36001">
                  <c:v>0.96299999999999997</c:v>
                </c:pt>
                <c:pt idx="36002">
                  <c:v>0.95899999999999996</c:v>
                </c:pt>
                <c:pt idx="36003">
                  <c:v>1.0009999999999999</c:v>
                </c:pt>
                <c:pt idx="36004">
                  <c:v>0.95899999999999996</c:v>
                </c:pt>
                <c:pt idx="36005">
                  <c:v>0.95399999999999996</c:v>
                </c:pt>
                <c:pt idx="36006">
                  <c:v>0.99399999999999999</c:v>
                </c:pt>
                <c:pt idx="36007">
                  <c:v>0.85299999999999998</c:v>
                </c:pt>
                <c:pt idx="36008">
                  <c:v>0.95499999999999996</c:v>
                </c:pt>
                <c:pt idx="36009">
                  <c:v>0.998</c:v>
                </c:pt>
                <c:pt idx="36010">
                  <c:v>0.85099999999999998</c:v>
                </c:pt>
                <c:pt idx="36011">
                  <c:v>0.84499999999999997</c:v>
                </c:pt>
                <c:pt idx="36012">
                  <c:v>0.872</c:v>
                </c:pt>
                <c:pt idx="36013">
                  <c:v>0.91600000000000004</c:v>
                </c:pt>
                <c:pt idx="36014">
                  <c:v>0.85</c:v>
                </c:pt>
                <c:pt idx="36015">
                  <c:v>0.80800000000000005</c:v>
                </c:pt>
                <c:pt idx="36016">
                  <c:v>0.84899999999999998</c:v>
                </c:pt>
                <c:pt idx="36017">
                  <c:v>0.78200000000000003</c:v>
                </c:pt>
                <c:pt idx="36018">
                  <c:v>0.747</c:v>
                </c:pt>
                <c:pt idx="36019">
                  <c:v>0.67900000000000005</c:v>
                </c:pt>
                <c:pt idx="36020">
                  <c:v>0.77300000000000002</c:v>
                </c:pt>
                <c:pt idx="36021">
                  <c:v>0.75600000000000001</c:v>
                </c:pt>
                <c:pt idx="36022">
                  <c:v>0.77</c:v>
                </c:pt>
                <c:pt idx="36023">
                  <c:v>0.76300000000000001</c:v>
                </c:pt>
                <c:pt idx="36024">
                  <c:v>0.76400000000000001</c:v>
                </c:pt>
                <c:pt idx="36025">
                  <c:v>0.75900000000000001</c:v>
                </c:pt>
                <c:pt idx="36026">
                  <c:v>0.76100000000000001</c:v>
                </c:pt>
                <c:pt idx="36027">
                  <c:v>0.77200000000000002</c:v>
                </c:pt>
                <c:pt idx="36028">
                  <c:v>0.76300000000000001</c:v>
                </c:pt>
                <c:pt idx="36029">
                  <c:v>0.64700000000000002</c:v>
                </c:pt>
                <c:pt idx="36030">
                  <c:v>0.96399999999999997</c:v>
                </c:pt>
                <c:pt idx="36031">
                  <c:v>0.93600000000000005</c:v>
                </c:pt>
                <c:pt idx="36032">
                  <c:v>0.93899999999999995</c:v>
                </c:pt>
                <c:pt idx="36033">
                  <c:v>0.93300000000000005</c:v>
                </c:pt>
                <c:pt idx="36034">
                  <c:v>0.93600000000000005</c:v>
                </c:pt>
                <c:pt idx="36035">
                  <c:v>0.92900000000000005</c:v>
                </c:pt>
                <c:pt idx="36036">
                  <c:v>0.96599999999999997</c:v>
                </c:pt>
                <c:pt idx="36037">
                  <c:v>0.99099999999999999</c:v>
                </c:pt>
                <c:pt idx="36038">
                  <c:v>0.96</c:v>
                </c:pt>
                <c:pt idx="36039">
                  <c:v>0.98399999999999999</c:v>
                </c:pt>
                <c:pt idx="36040">
                  <c:v>0.95399999999999996</c:v>
                </c:pt>
                <c:pt idx="36041">
                  <c:v>0.97599999999999998</c:v>
                </c:pt>
                <c:pt idx="36042">
                  <c:v>0.93300000000000005</c:v>
                </c:pt>
                <c:pt idx="36043">
                  <c:v>0.94799999999999995</c:v>
                </c:pt>
                <c:pt idx="36044">
                  <c:v>0.875</c:v>
                </c:pt>
                <c:pt idx="36045">
                  <c:v>0.88200000000000001</c:v>
                </c:pt>
                <c:pt idx="36046">
                  <c:v>0.81599999999999995</c:v>
                </c:pt>
                <c:pt idx="36047">
                  <c:v>0.81899999999999995</c:v>
                </c:pt>
                <c:pt idx="36048">
                  <c:v>0.75900000000000001</c:v>
                </c:pt>
                <c:pt idx="36049">
                  <c:v>0.77800000000000002</c:v>
                </c:pt>
                <c:pt idx="36050">
                  <c:v>0.81200000000000006</c:v>
                </c:pt>
                <c:pt idx="36051">
                  <c:v>0.80900000000000005</c:v>
                </c:pt>
                <c:pt idx="36052">
                  <c:v>0.78500000000000003</c:v>
                </c:pt>
                <c:pt idx="36053">
                  <c:v>0.80600000000000005</c:v>
                </c:pt>
                <c:pt idx="36054">
                  <c:v>0.91700000000000004</c:v>
                </c:pt>
                <c:pt idx="36055">
                  <c:v>0.94099999999999995</c:v>
                </c:pt>
                <c:pt idx="36056">
                  <c:v>0.91100000000000003</c:v>
                </c:pt>
                <c:pt idx="36057">
                  <c:v>0.93500000000000005</c:v>
                </c:pt>
                <c:pt idx="36058">
                  <c:v>0.90500000000000003</c:v>
                </c:pt>
                <c:pt idx="36059">
                  <c:v>0.92900000000000005</c:v>
                </c:pt>
                <c:pt idx="36060">
                  <c:v>0.92800000000000005</c:v>
                </c:pt>
                <c:pt idx="36061">
                  <c:v>0.95699999999999996</c:v>
                </c:pt>
                <c:pt idx="36062">
                  <c:v>0.91900000000000004</c:v>
                </c:pt>
                <c:pt idx="36063">
                  <c:v>0.94899999999999995</c:v>
                </c:pt>
                <c:pt idx="36064">
                  <c:v>0.91100000000000003</c:v>
                </c:pt>
                <c:pt idx="36065">
                  <c:v>0.94199999999999995</c:v>
                </c:pt>
                <c:pt idx="36066">
                  <c:v>0.88200000000000001</c:v>
                </c:pt>
                <c:pt idx="36067">
                  <c:v>0.89400000000000002</c:v>
                </c:pt>
                <c:pt idx="36068">
                  <c:v>0.82699999999999996</c:v>
                </c:pt>
                <c:pt idx="36069">
                  <c:v>0.83299999999999996</c:v>
                </c:pt>
                <c:pt idx="36070">
                  <c:v>0.81899999999999995</c:v>
                </c:pt>
                <c:pt idx="36071">
                  <c:v>0.81599999999999995</c:v>
                </c:pt>
                <c:pt idx="36072">
                  <c:v>0.79800000000000004</c:v>
                </c:pt>
                <c:pt idx="36073">
                  <c:v>0.95399999999999996</c:v>
                </c:pt>
                <c:pt idx="36074">
                  <c:v>0.93</c:v>
                </c:pt>
                <c:pt idx="36075">
                  <c:v>0.94899999999999995</c:v>
                </c:pt>
                <c:pt idx="36076">
                  <c:v>0.92300000000000004</c:v>
                </c:pt>
                <c:pt idx="36077">
                  <c:v>0.94299999999999995</c:v>
                </c:pt>
                <c:pt idx="36078">
                  <c:v>0.91600000000000004</c:v>
                </c:pt>
                <c:pt idx="36079">
                  <c:v>0.97199999999999998</c:v>
                </c:pt>
                <c:pt idx="36080">
                  <c:v>0.93899999999999995</c:v>
                </c:pt>
                <c:pt idx="36081">
                  <c:v>0.96499999999999997</c:v>
                </c:pt>
                <c:pt idx="36082">
                  <c:v>0.93</c:v>
                </c:pt>
                <c:pt idx="36083">
                  <c:v>0.95799999999999996</c:v>
                </c:pt>
                <c:pt idx="36084">
                  <c:v>0.92100000000000004</c:v>
                </c:pt>
                <c:pt idx="36085">
                  <c:v>0.94399999999999995</c:v>
                </c:pt>
                <c:pt idx="36086">
                  <c:v>0.875</c:v>
                </c:pt>
                <c:pt idx="36087">
                  <c:v>0.88400000000000001</c:v>
                </c:pt>
                <c:pt idx="36088">
                  <c:v>0.82</c:v>
                </c:pt>
                <c:pt idx="36089">
                  <c:v>0.82499999999999996</c:v>
                </c:pt>
                <c:pt idx="36090">
                  <c:v>0.99199999999999999</c:v>
                </c:pt>
                <c:pt idx="36091">
                  <c:v>0.95799999999999996</c:v>
                </c:pt>
                <c:pt idx="36092">
                  <c:v>0.94699999999999995</c:v>
                </c:pt>
                <c:pt idx="36093">
                  <c:v>0.95299999999999996</c:v>
                </c:pt>
                <c:pt idx="36094">
                  <c:v>0.94</c:v>
                </c:pt>
                <c:pt idx="36095">
                  <c:v>0.94799999999999995</c:v>
                </c:pt>
                <c:pt idx="36096">
                  <c:v>0.93200000000000005</c:v>
                </c:pt>
                <c:pt idx="36097">
                  <c:v>0.94199999999999995</c:v>
                </c:pt>
                <c:pt idx="36098">
                  <c:v>0.99</c:v>
                </c:pt>
                <c:pt idx="36099">
                  <c:v>1.0029999999999999</c:v>
                </c:pt>
                <c:pt idx="36100">
                  <c:v>0.98099999999999998</c:v>
                </c:pt>
                <c:pt idx="36101">
                  <c:v>0.996</c:v>
                </c:pt>
                <c:pt idx="36102">
                  <c:v>0.97299999999999998</c:v>
                </c:pt>
                <c:pt idx="36103">
                  <c:v>0.98899999999999999</c:v>
                </c:pt>
                <c:pt idx="36104">
                  <c:v>0.93799999999999994</c:v>
                </c:pt>
                <c:pt idx="36105">
                  <c:v>0.94399999999999995</c:v>
                </c:pt>
                <c:pt idx="36106">
                  <c:v>0.874</c:v>
                </c:pt>
                <c:pt idx="36107">
                  <c:v>0.877</c:v>
                </c:pt>
                <c:pt idx="36108">
                  <c:v>0.81399999999999995</c:v>
                </c:pt>
                <c:pt idx="36109">
                  <c:v>0.81299999999999994</c:v>
                </c:pt>
                <c:pt idx="36110">
                  <c:v>0.875</c:v>
                </c:pt>
                <c:pt idx="36111">
                  <c:v>0.96499999999999997</c:v>
                </c:pt>
                <c:pt idx="36112">
                  <c:v>1.0109999999999999</c:v>
                </c:pt>
                <c:pt idx="36113">
                  <c:v>0.96099999999999997</c:v>
                </c:pt>
                <c:pt idx="36114">
                  <c:v>1.006</c:v>
                </c:pt>
                <c:pt idx="36115">
                  <c:v>0.95699999999999996</c:v>
                </c:pt>
                <c:pt idx="36116">
                  <c:v>0.999</c:v>
                </c:pt>
                <c:pt idx="36117">
                  <c:v>0.95099999999999996</c:v>
                </c:pt>
                <c:pt idx="36118">
                  <c:v>0.96099999999999997</c:v>
                </c:pt>
                <c:pt idx="36119">
                  <c:v>0.94299999999999995</c:v>
                </c:pt>
                <c:pt idx="36120">
                  <c:v>0.89500000000000002</c:v>
                </c:pt>
                <c:pt idx="36121">
                  <c:v>0.878</c:v>
                </c:pt>
                <c:pt idx="36122">
                  <c:v>0.83199999999999996</c:v>
                </c:pt>
                <c:pt idx="36123">
                  <c:v>0.81499999999999995</c:v>
                </c:pt>
                <c:pt idx="36124">
                  <c:v>0.78800000000000003</c:v>
                </c:pt>
                <c:pt idx="36125">
                  <c:v>0.76900000000000002</c:v>
                </c:pt>
                <c:pt idx="36126">
                  <c:v>0.76400000000000001</c:v>
                </c:pt>
                <c:pt idx="36127">
                  <c:v>0.75900000000000001</c:v>
                </c:pt>
                <c:pt idx="36128">
                  <c:v>0.76</c:v>
                </c:pt>
                <c:pt idx="36129">
                  <c:v>0.754</c:v>
                </c:pt>
                <c:pt idx="36130">
                  <c:v>0.98599999999999999</c:v>
                </c:pt>
                <c:pt idx="36131">
                  <c:v>0.94699999999999995</c:v>
                </c:pt>
                <c:pt idx="36132">
                  <c:v>0.86899999999999999</c:v>
                </c:pt>
                <c:pt idx="36133">
                  <c:v>0.95099999999999996</c:v>
                </c:pt>
                <c:pt idx="36134">
                  <c:v>0.92</c:v>
                </c:pt>
                <c:pt idx="36135">
                  <c:v>0.92100000000000004</c:v>
                </c:pt>
                <c:pt idx="36136">
                  <c:v>0.90600000000000003</c:v>
                </c:pt>
                <c:pt idx="36137">
                  <c:v>0.94799999999999995</c:v>
                </c:pt>
                <c:pt idx="36138">
                  <c:v>0.91600000000000004</c:v>
                </c:pt>
                <c:pt idx="36139">
                  <c:v>0.91700000000000004</c:v>
                </c:pt>
                <c:pt idx="36140">
                  <c:v>0.90300000000000002</c:v>
                </c:pt>
                <c:pt idx="36141">
                  <c:v>0.94399999999999995</c:v>
                </c:pt>
                <c:pt idx="36142">
                  <c:v>0.91200000000000003</c:v>
                </c:pt>
                <c:pt idx="36143">
                  <c:v>0.88600000000000001</c:v>
                </c:pt>
                <c:pt idx="36144">
                  <c:v>0.89900000000000002</c:v>
                </c:pt>
                <c:pt idx="36145">
                  <c:v>1.0049999999999999</c:v>
                </c:pt>
                <c:pt idx="36146">
                  <c:v>0.88300000000000001</c:v>
                </c:pt>
                <c:pt idx="36147">
                  <c:v>0.98699999999999999</c:v>
                </c:pt>
                <c:pt idx="36148">
                  <c:v>0.997</c:v>
                </c:pt>
                <c:pt idx="36149">
                  <c:v>0.97299999999999998</c:v>
                </c:pt>
                <c:pt idx="36150">
                  <c:v>0.98099999999999998</c:v>
                </c:pt>
                <c:pt idx="36151">
                  <c:v>0.96899999999999997</c:v>
                </c:pt>
                <c:pt idx="36152">
                  <c:v>0.97499999999999998</c:v>
                </c:pt>
                <c:pt idx="36153">
                  <c:v>0.96399999999999997</c:v>
                </c:pt>
                <c:pt idx="36154">
                  <c:v>0.99199999999999999</c:v>
                </c:pt>
                <c:pt idx="36155">
                  <c:v>0.95599999999999996</c:v>
                </c:pt>
                <c:pt idx="36156">
                  <c:v>0.92</c:v>
                </c:pt>
                <c:pt idx="36157">
                  <c:v>0.88500000000000001</c:v>
                </c:pt>
                <c:pt idx="36158">
                  <c:v>0.85099999999999998</c:v>
                </c:pt>
                <c:pt idx="36159">
                  <c:v>0.81299999999999994</c:v>
                </c:pt>
                <c:pt idx="36160">
                  <c:v>0.8</c:v>
                </c:pt>
                <c:pt idx="36161">
                  <c:v>0.94599999999999995</c:v>
                </c:pt>
                <c:pt idx="36162">
                  <c:v>0.81100000000000005</c:v>
                </c:pt>
                <c:pt idx="36163">
                  <c:v>0.79700000000000004</c:v>
                </c:pt>
                <c:pt idx="36164">
                  <c:v>0.745</c:v>
                </c:pt>
                <c:pt idx="36165">
                  <c:v>0.94299999999999995</c:v>
                </c:pt>
                <c:pt idx="36166">
                  <c:v>0.80800000000000005</c:v>
                </c:pt>
                <c:pt idx="36167">
                  <c:v>0.93100000000000005</c:v>
                </c:pt>
                <c:pt idx="36168">
                  <c:v>0.873</c:v>
                </c:pt>
                <c:pt idx="36169">
                  <c:v>0.94</c:v>
                </c:pt>
                <c:pt idx="36170">
                  <c:v>0.94499999999999995</c:v>
                </c:pt>
                <c:pt idx="36171">
                  <c:v>0.92500000000000004</c:v>
                </c:pt>
                <c:pt idx="36172">
                  <c:v>0.94399999999999995</c:v>
                </c:pt>
                <c:pt idx="36173">
                  <c:v>0.91100000000000003</c:v>
                </c:pt>
                <c:pt idx="36174">
                  <c:v>0.94</c:v>
                </c:pt>
                <c:pt idx="36175">
                  <c:v>0.91100000000000003</c:v>
                </c:pt>
                <c:pt idx="36176">
                  <c:v>0.90800000000000003</c:v>
                </c:pt>
                <c:pt idx="36177">
                  <c:v>0.93500000000000005</c:v>
                </c:pt>
                <c:pt idx="36178">
                  <c:v>0.90800000000000003</c:v>
                </c:pt>
                <c:pt idx="36179">
                  <c:v>0.90400000000000003</c:v>
                </c:pt>
                <c:pt idx="36180">
                  <c:v>0.97299999999999998</c:v>
                </c:pt>
                <c:pt idx="36181">
                  <c:v>0.96599999999999997</c:v>
                </c:pt>
                <c:pt idx="36182">
                  <c:v>0.97</c:v>
                </c:pt>
                <c:pt idx="36183">
                  <c:v>0.96199999999999997</c:v>
                </c:pt>
                <c:pt idx="36184">
                  <c:v>0.96599999999999997</c:v>
                </c:pt>
                <c:pt idx="36185">
                  <c:v>0.95799999999999996</c:v>
                </c:pt>
                <c:pt idx="36186">
                  <c:v>0.96899999999999997</c:v>
                </c:pt>
                <c:pt idx="36187">
                  <c:v>0.91200000000000003</c:v>
                </c:pt>
                <c:pt idx="36188">
                  <c:v>0.81499999999999995</c:v>
                </c:pt>
                <c:pt idx="36189">
                  <c:v>0.80100000000000005</c:v>
                </c:pt>
                <c:pt idx="36190">
                  <c:v>0.95099999999999996</c:v>
                </c:pt>
                <c:pt idx="36191">
                  <c:v>0.81200000000000006</c:v>
                </c:pt>
                <c:pt idx="36192">
                  <c:v>0.79700000000000004</c:v>
                </c:pt>
                <c:pt idx="36193">
                  <c:v>0.88700000000000001</c:v>
                </c:pt>
                <c:pt idx="36194">
                  <c:v>0.94799999999999995</c:v>
                </c:pt>
                <c:pt idx="36195">
                  <c:v>0.95099999999999996</c:v>
                </c:pt>
                <c:pt idx="36196">
                  <c:v>0.93</c:v>
                </c:pt>
                <c:pt idx="36197">
                  <c:v>0.88200000000000001</c:v>
                </c:pt>
                <c:pt idx="36198">
                  <c:v>0.92</c:v>
                </c:pt>
                <c:pt idx="36199">
                  <c:v>0.94699999999999995</c:v>
                </c:pt>
                <c:pt idx="36200">
                  <c:v>0.92400000000000004</c:v>
                </c:pt>
                <c:pt idx="36201">
                  <c:v>0.91800000000000004</c:v>
                </c:pt>
                <c:pt idx="36202">
                  <c:v>0.91700000000000004</c:v>
                </c:pt>
                <c:pt idx="36203">
                  <c:v>0.94199999999999995</c:v>
                </c:pt>
                <c:pt idx="36204">
                  <c:v>0.91600000000000004</c:v>
                </c:pt>
                <c:pt idx="36205">
                  <c:v>0.91400000000000003</c:v>
                </c:pt>
                <c:pt idx="36206">
                  <c:v>0.93700000000000006</c:v>
                </c:pt>
                <c:pt idx="36207">
                  <c:v>0.91300000000000003</c:v>
                </c:pt>
                <c:pt idx="36208">
                  <c:v>0.97599999999999998</c:v>
                </c:pt>
                <c:pt idx="36209">
                  <c:v>0.97799999999999998</c:v>
                </c:pt>
                <c:pt idx="36210">
                  <c:v>0.97099999999999997</c:v>
                </c:pt>
                <c:pt idx="36211">
                  <c:v>0.97399999999999998</c:v>
                </c:pt>
                <c:pt idx="36212">
                  <c:v>0.96699999999999997</c:v>
                </c:pt>
                <c:pt idx="36213">
                  <c:v>0.97199999999999998</c:v>
                </c:pt>
                <c:pt idx="36214">
                  <c:v>0.95699999999999996</c:v>
                </c:pt>
                <c:pt idx="36215">
                  <c:v>0.94799999999999995</c:v>
                </c:pt>
                <c:pt idx="36216">
                  <c:v>0.89100000000000001</c:v>
                </c:pt>
                <c:pt idx="36217">
                  <c:v>0.99099999999999999</c:v>
                </c:pt>
                <c:pt idx="36218">
                  <c:v>0.97599999999999998</c:v>
                </c:pt>
                <c:pt idx="36219">
                  <c:v>0.86499999999999999</c:v>
                </c:pt>
                <c:pt idx="36220">
                  <c:v>0.95699999999999996</c:v>
                </c:pt>
                <c:pt idx="36221">
                  <c:v>0.94599999999999995</c:v>
                </c:pt>
                <c:pt idx="36222">
                  <c:v>0.95099999999999996</c:v>
                </c:pt>
                <c:pt idx="36223">
                  <c:v>0.90100000000000002</c:v>
                </c:pt>
                <c:pt idx="36224">
                  <c:v>0.95199999999999996</c:v>
                </c:pt>
                <c:pt idx="36225">
                  <c:v>0.93899999999999995</c:v>
                </c:pt>
                <c:pt idx="36226">
                  <c:v>0.94399999999999995</c:v>
                </c:pt>
                <c:pt idx="36227">
                  <c:v>0.89700000000000002</c:v>
                </c:pt>
                <c:pt idx="36228">
                  <c:v>0.94699999999999995</c:v>
                </c:pt>
                <c:pt idx="36229">
                  <c:v>0.93200000000000005</c:v>
                </c:pt>
                <c:pt idx="36230">
                  <c:v>0.875</c:v>
                </c:pt>
                <c:pt idx="36231">
                  <c:v>0.89400000000000002</c:v>
                </c:pt>
                <c:pt idx="36232">
                  <c:v>1.0089999999999999</c:v>
                </c:pt>
                <c:pt idx="36233">
                  <c:v>0.872</c:v>
                </c:pt>
                <c:pt idx="36234">
                  <c:v>0.98199999999999998</c:v>
                </c:pt>
                <c:pt idx="36235">
                  <c:v>1.002</c:v>
                </c:pt>
                <c:pt idx="36236">
                  <c:v>0.96199999999999997</c:v>
                </c:pt>
                <c:pt idx="36237">
                  <c:v>0.97699999999999998</c:v>
                </c:pt>
                <c:pt idx="36238">
                  <c:v>0.95899999999999996</c:v>
                </c:pt>
                <c:pt idx="36239">
                  <c:v>0.97199999999999998</c:v>
                </c:pt>
                <c:pt idx="36240">
                  <c:v>0.95499999999999996</c:v>
                </c:pt>
                <c:pt idx="36241">
                  <c:v>1.0149999999999999</c:v>
                </c:pt>
                <c:pt idx="36242">
                  <c:v>0.97799999999999998</c:v>
                </c:pt>
                <c:pt idx="36243">
                  <c:v>0.94299999999999995</c:v>
                </c:pt>
                <c:pt idx="36244">
                  <c:v>0.90600000000000003</c:v>
                </c:pt>
                <c:pt idx="36245">
                  <c:v>0.874</c:v>
                </c:pt>
                <c:pt idx="36246">
                  <c:v>0.874</c:v>
                </c:pt>
                <c:pt idx="36247">
                  <c:v>1.0129999999999999</c:v>
                </c:pt>
                <c:pt idx="36248">
                  <c:v>0.872</c:v>
                </c:pt>
                <c:pt idx="36249">
                  <c:v>0.96299999999999997</c:v>
                </c:pt>
                <c:pt idx="36250">
                  <c:v>1.0069999999999999</c:v>
                </c:pt>
                <c:pt idx="36251">
                  <c:v>0.98699999999999999</c:v>
                </c:pt>
                <c:pt idx="36252">
                  <c:v>0.96199999999999997</c:v>
                </c:pt>
                <c:pt idx="36253">
                  <c:v>0.95899999999999996</c:v>
                </c:pt>
                <c:pt idx="36254">
                  <c:v>1.0009999999999999</c:v>
                </c:pt>
                <c:pt idx="36255">
                  <c:v>0.98</c:v>
                </c:pt>
                <c:pt idx="36256">
                  <c:v>0.95899999999999996</c:v>
                </c:pt>
                <c:pt idx="36257">
                  <c:v>0.95399999999999996</c:v>
                </c:pt>
                <c:pt idx="36258">
                  <c:v>1.004</c:v>
                </c:pt>
                <c:pt idx="36259">
                  <c:v>0.85199999999999998</c:v>
                </c:pt>
                <c:pt idx="36260">
                  <c:v>0.95499999999999996</c:v>
                </c:pt>
                <c:pt idx="36261">
                  <c:v>0.98899999999999999</c:v>
                </c:pt>
                <c:pt idx="36262">
                  <c:v>0.85</c:v>
                </c:pt>
                <c:pt idx="36263">
                  <c:v>0.97399999999999998</c:v>
                </c:pt>
                <c:pt idx="36264">
                  <c:v>0.92200000000000004</c:v>
                </c:pt>
                <c:pt idx="36265">
                  <c:v>0.86</c:v>
                </c:pt>
                <c:pt idx="36266">
                  <c:v>0.90400000000000003</c:v>
                </c:pt>
                <c:pt idx="36267">
                  <c:v>0.79600000000000004</c:v>
                </c:pt>
                <c:pt idx="36268">
                  <c:v>0.83799999999999997</c:v>
                </c:pt>
                <c:pt idx="36269">
                  <c:v>0.74199999999999999</c:v>
                </c:pt>
                <c:pt idx="36270">
                  <c:v>0.78600000000000003</c:v>
                </c:pt>
                <c:pt idx="36271">
                  <c:v>0.76800000000000002</c:v>
                </c:pt>
                <c:pt idx="36272">
                  <c:v>0.76600000000000001</c:v>
                </c:pt>
                <c:pt idx="36273">
                  <c:v>0.75700000000000001</c:v>
                </c:pt>
                <c:pt idx="36274">
                  <c:v>0.76100000000000001</c:v>
                </c:pt>
                <c:pt idx="36275">
                  <c:v>0.95699999999999996</c:v>
                </c:pt>
                <c:pt idx="36276">
                  <c:v>0.93200000000000005</c:v>
                </c:pt>
                <c:pt idx="36277">
                  <c:v>0.95299999999999996</c:v>
                </c:pt>
                <c:pt idx="36278">
                  <c:v>0.88300000000000001</c:v>
                </c:pt>
                <c:pt idx="36279">
                  <c:v>0.94699999999999995</c:v>
                </c:pt>
                <c:pt idx="36280">
                  <c:v>0.99</c:v>
                </c:pt>
                <c:pt idx="36281">
                  <c:v>0.97299999999999998</c:v>
                </c:pt>
                <c:pt idx="36282">
                  <c:v>0.97599999999999998</c:v>
                </c:pt>
                <c:pt idx="36283">
                  <c:v>0.96799999999999997</c:v>
                </c:pt>
                <c:pt idx="36284">
                  <c:v>0.97299999999999998</c:v>
                </c:pt>
                <c:pt idx="36285">
                  <c:v>0.87</c:v>
                </c:pt>
                <c:pt idx="36286">
                  <c:v>0.96899999999999997</c:v>
                </c:pt>
                <c:pt idx="36287">
                  <c:v>1.0089999999999999</c:v>
                </c:pt>
                <c:pt idx="36288">
                  <c:v>0.86799999999999999</c:v>
                </c:pt>
                <c:pt idx="36289">
                  <c:v>0.99399999999999999</c:v>
                </c:pt>
                <c:pt idx="36290">
                  <c:v>0.878</c:v>
                </c:pt>
                <c:pt idx="36291">
                  <c:v>0.91900000000000004</c:v>
                </c:pt>
                <c:pt idx="36292">
                  <c:v>0.80900000000000005</c:v>
                </c:pt>
                <c:pt idx="36293">
                  <c:v>0.745</c:v>
                </c:pt>
                <c:pt idx="36294">
                  <c:v>0.78500000000000003</c:v>
                </c:pt>
                <c:pt idx="36295">
                  <c:v>0.74</c:v>
                </c:pt>
                <c:pt idx="36296">
                  <c:v>0.76800000000000002</c:v>
                </c:pt>
                <c:pt idx="36297">
                  <c:v>0.76900000000000002</c:v>
                </c:pt>
                <c:pt idx="36298">
                  <c:v>0.76600000000000001</c:v>
                </c:pt>
                <c:pt idx="36299">
                  <c:v>0.76700000000000002</c:v>
                </c:pt>
                <c:pt idx="36300">
                  <c:v>0.78</c:v>
                </c:pt>
                <c:pt idx="36301">
                  <c:v>0.93700000000000006</c:v>
                </c:pt>
                <c:pt idx="36302">
                  <c:v>0.79700000000000004</c:v>
                </c:pt>
                <c:pt idx="36303">
                  <c:v>0.93300000000000005</c:v>
                </c:pt>
                <c:pt idx="36304">
                  <c:v>0.91</c:v>
                </c:pt>
                <c:pt idx="36305">
                  <c:v>0.90500000000000003</c:v>
                </c:pt>
                <c:pt idx="36306">
                  <c:v>0.92500000000000004</c:v>
                </c:pt>
                <c:pt idx="36307">
                  <c:v>0.90700000000000003</c:v>
                </c:pt>
                <c:pt idx="36308">
                  <c:v>0.90500000000000003</c:v>
                </c:pt>
                <c:pt idx="36309">
                  <c:v>0.90300000000000002</c:v>
                </c:pt>
                <c:pt idx="36310">
                  <c:v>0.90300000000000002</c:v>
                </c:pt>
                <c:pt idx="36311">
                  <c:v>0.82399999999999995</c:v>
                </c:pt>
                <c:pt idx="36312">
                  <c:v>0.96799999999999997</c:v>
                </c:pt>
                <c:pt idx="36313">
                  <c:v>0.96299999999999997</c:v>
                </c:pt>
                <c:pt idx="36314">
                  <c:v>0.91500000000000004</c:v>
                </c:pt>
                <c:pt idx="36315">
                  <c:v>0.96499999999999997</c:v>
                </c:pt>
                <c:pt idx="36316">
                  <c:v>0.91300000000000003</c:v>
                </c:pt>
                <c:pt idx="36317">
                  <c:v>0.96199999999999997</c:v>
                </c:pt>
                <c:pt idx="36318">
                  <c:v>0.91</c:v>
                </c:pt>
                <c:pt idx="36319">
                  <c:v>0.90800000000000003</c:v>
                </c:pt>
                <c:pt idx="36320">
                  <c:v>0.86699999999999999</c:v>
                </c:pt>
                <c:pt idx="36321">
                  <c:v>0.88</c:v>
                </c:pt>
                <c:pt idx="36322">
                  <c:v>0.83699999999999997</c:v>
                </c:pt>
                <c:pt idx="36323">
                  <c:v>0.78300000000000003</c:v>
                </c:pt>
                <c:pt idx="36324">
                  <c:v>0.77</c:v>
                </c:pt>
                <c:pt idx="36325">
                  <c:v>0.75600000000000001</c:v>
                </c:pt>
                <c:pt idx="36326">
                  <c:v>0.753</c:v>
                </c:pt>
                <c:pt idx="36327">
                  <c:v>0.92</c:v>
                </c:pt>
                <c:pt idx="36328">
                  <c:v>0.94</c:v>
                </c:pt>
                <c:pt idx="36329">
                  <c:v>0.93400000000000005</c:v>
                </c:pt>
                <c:pt idx="36330">
                  <c:v>0.91800000000000004</c:v>
                </c:pt>
                <c:pt idx="36331">
                  <c:v>0.93</c:v>
                </c:pt>
                <c:pt idx="36332">
                  <c:v>0.92800000000000005</c:v>
                </c:pt>
                <c:pt idx="36333">
                  <c:v>0.91400000000000003</c:v>
                </c:pt>
                <c:pt idx="36334">
                  <c:v>0.91300000000000003</c:v>
                </c:pt>
                <c:pt idx="36335">
                  <c:v>0.91</c:v>
                </c:pt>
                <c:pt idx="36336">
                  <c:v>0.97799999999999998</c:v>
                </c:pt>
                <c:pt idx="36337">
                  <c:v>0.92600000000000005</c:v>
                </c:pt>
                <c:pt idx="36338">
                  <c:v>0.97499999999999998</c:v>
                </c:pt>
                <c:pt idx="36339">
                  <c:v>0.96799999999999997</c:v>
                </c:pt>
                <c:pt idx="36340">
                  <c:v>0.92300000000000004</c:v>
                </c:pt>
                <c:pt idx="36341">
                  <c:v>0.97099999999999997</c:v>
                </c:pt>
                <c:pt idx="36342">
                  <c:v>0.92200000000000004</c:v>
                </c:pt>
                <c:pt idx="36343">
                  <c:v>0.97099999999999997</c:v>
                </c:pt>
                <c:pt idx="36344">
                  <c:v>0.94599999999999995</c:v>
                </c:pt>
                <c:pt idx="36345">
                  <c:v>0.876</c:v>
                </c:pt>
                <c:pt idx="36346">
                  <c:v>0.83199999999999996</c:v>
                </c:pt>
                <c:pt idx="36347">
                  <c:v>0.84799999999999998</c:v>
                </c:pt>
                <c:pt idx="36348">
                  <c:v>0.80800000000000005</c:v>
                </c:pt>
                <c:pt idx="36349">
                  <c:v>0.77</c:v>
                </c:pt>
                <c:pt idx="36350">
                  <c:v>0.76500000000000001</c:v>
                </c:pt>
                <c:pt idx="36351">
                  <c:v>0.80400000000000005</c:v>
                </c:pt>
                <c:pt idx="36352">
                  <c:v>0.747</c:v>
                </c:pt>
                <c:pt idx="36353">
                  <c:v>0.95399999999999996</c:v>
                </c:pt>
                <c:pt idx="36354">
                  <c:v>0.95699999999999996</c:v>
                </c:pt>
                <c:pt idx="36355">
                  <c:v>0.94899999999999995</c:v>
                </c:pt>
                <c:pt idx="36356">
                  <c:v>0.95099999999999996</c:v>
                </c:pt>
                <c:pt idx="36357">
                  <c:v>0.94199999999999995</c:v>
                </c:pt>
                <c:pt idx="36358">
                  <c:v>1.002</c:v>
                </c:pt>
                <c:pt idx="36359">
                  <c:v>1.0149999999999999</c:v>
                </c:pt>
                <c:pt idx="36360">
                  <c:v>0.96399999999999997</c:v>
                </c:pt>
                <c:pt idx="36361">
                  <c:v>1.0089999999999999</c:v>
                </c:pt>
                <c:pt idx="36362">
                  <c:v>0.96</c:v>
                </c:pt>
                <c:pt idx="36363">
                  <c:v>0.95699999999999996</c:v>
                </c:pt>
                <c:pt idx="36364">
                  <c:v>0.95499999999999996</c:v>
                </c:pt>
                <c:pt idx="36365">
                  <c:v>1.008</c:v>
                </c:pt>
                <c:pt idx="36366">
                  <c:v>0.95399999999999996</c:v>
                </c:pt>
                <c:pt idx="36367">
                  <c:v>0.98399999999999999</c:v>
                </c:pt>
                <c:pt idx="36368">
                  <c:v>0.96299999999999997</c:v>
                </c:pt>
                <c:pt idx="36369">
                  <c:v>0.91200000000000003</c:v>
                </c:pt>
                <c:pt idx="36370">
                  <c:v>0.88700000000000001</c:v>
                </c:pt>
                <c:pt idx="36371">
                  <c:v>0.81499999999999995</c:v>
                </c:pt>
                <c:pt idx="36372">
                  <c:v>0.77900000000000003</c:v>
                </c:pt>
                <c:pt idx="36373">
                  <c:v>0.73199999999999998</c:v>
                </c:pt>
                <c:pt idx="36374">
                  <c:v>0.77700000000000002</c:v>
                </c:pt>
                <c:pt idx="36375">
                  <c:v>0.75600000000000001</c:v>
                </c:pt>
                <c:pt idx="36376">
                  <c:v>0.752</c:v>
                </c:pt>
                <c:pt idx="36377">
                  <c:v>0.80800000000000005</c:v>
                </c:pt>
                <c:pt idx="36378">
                  <c:v>0.749</c:v>
                </c:pt>
                <c:pt idx="36379">
                  <c:v>0.97499999999999998</c:v>
                </c:pt>
                <c:pt idx="36380">
                  <c:v>0.99399999999999999</c:v>
                </c:pt>
                <c:pt idx="36381">
                  <c:v>0.96899999999999997</c:v>
                </c:pt>
                <c:pt idx="36382">
                  <c:v>0.95199999999999996</c:v>
                </c:pt>
                <c:pt idx="36383">
                  <c:v>0.98399999999999999</c:v>
                </c:pt>
                <c:pt idx="36384">
                  <c:v>0.91300000000000003</c:v>
                </c:pt>
                <c:pt idx="36385">
                  <c:v>0.94699999999999995</c:v>
                </c:pt>
                <c:pt idx="36386">
                  <c:v>0.92500000000000004</c:v>
                </c:pt>
                <c:pt idx="36387">
                  <c:v>0.879</c:v>
                </c:pt>
                <c:pt idx="36388">
                  <c:v>0.85599999999999998</c:v>
                </c:pt>
                <c:pt idx="36389">
                  <c:v>0.752</c:v>
                </c:pt>
                <c:pt idx="36390">
                  <c:v>0.79800000000000004</c:v>
                </c:pt>
                <c:pt idx="36391">
                  <c:v>0.77200000000000002</c:v>
                </c:pt>
                <c:pt idx="36392">
                  <c:v>0.77900000000000003</c:v>
                </c:pt>
                <c:pt idx="36393">
                  <c:v>0.77200000000000002</c:v>
                </c:pt>
                <c:pt idx="36394">
                  <c:v>0.76100000000000001</c:v>
                </c:pt>
                <c:pt idx="36395">
                  <c:v>0.76700000000000002</c:v>
                </c:pt>
                <c:pt idx="36396">
                  <c:v>0.75800000000000001</c:v>
                </c:pt>
                <c:pt idx="36397">
                  <c:v>0.754</c:v>
                </c:pt>
                <c:pt idx="36398">
                  <c:v>0.81399999999999995</c:v>
                </c:pt>
                <c:pt idx="36399">
                  <c:v>0.76100000000000001</c:v>
                </c:pt>
                <c:pt idx="36400">
                  <c:v>0.76600000000000001</c:v>
                </c:pt>
                <c:pt idx="36401">
                  <c:v>0.76800000000000002</c:v>
                </c:pt>
                <c:pt idx="36402">
                  <c:v>0.76300000000000001</c:v>
                </c:pt>
                <c:pt idx="36403">
                  <c:v>0.77600000000000002</c:v>
                </c:pt>
                <c:pt idx="36404">
                  <c:v>0.76800000000000002</c:v>
                </c:pt>
                <c:pt idx="36405">
                  <c:v>0.94799999999999995</c:v>
                </c:pt>
                <c:pt idx="36406">
                  <c:v>0.94399999999999995</c:v>
                </c:pt>
                <c:pt idx="36407">
                  <c:v>0.91200000000000003</c:v>
                </c:pt>
                <c:pt idx="36408">
                  <c:v>0.879</c:v>
                </c:pt>
                <c:pt idx="36409">
                  <c:v>0.93899999999999995</c:v>
                </c:pt>
                <c:pt idx="36410">
                  <c:v>0.97299999999999998</c:v>
                </c:pt>
                <c:pt idx="36411">
                  <c:v>0.96699999999999997</c:v>
                </c:pt>
                <c:pt idx="36412">
                  <c:v>0.999</c:v>
                </c:pt>
                <c:pt idx="36413">
                  <c:v>0.96199999999999997</c:v>
                </c:pt>
                <c:pt idx="36414">
                  <c:v>0.99199999999999999</c:v>
                </c:pt>
                <c:pt idx="36415">
                  <c:v>0.95599999999999996</c:v>
                </c:pt>
                <c:pt idx="36416">
                  <c:v>0.98399999999999999</c:v>
                </c:pt>
                <c:pt idx="36417">
                  <c:v>0.999</c:v>
                </c:pt>
                <c:pt idx="36418">
                  <c:v>0.94599999999999995</c:v>
                </c:pt>
                <c:pt idx="36419">
                  <c:v>0.93200000000000005</c:v>
                </c:pt>
                <c:pt idx="36420">
                  <c:v>0.878</c:v>
                </c:pt>
                <c:pt idx="36421">
                  <c:v>0.86499999999999999</c:v>
                </c:pt>
                <c:pt idx="36422">
                  <c:v>0.81299999999999994</c:v>
                </c:pt>
                <c:pt idx="36423">
                  <c:v>0.80100000000000005</c:v>
                </c:pt>
                <c:pt idx="36424">
                  <c:v>0.76400000000000001</c:v>
                </c:pt>
                <c:pt idx="36425">
                  <c:v>0.94099999999999995</c:v>
                </c:pt>
                <c:pt idx="36426">
                  <c:v>0.93600000000000005</c:v>
                </c:pt>
                <c:pt idx="36427">
                  <c:v>0.92600000000000005</c:v>
                </c:pt>
                <c:pt idx="36428">
                  <c:v>0.91700000000000004</c:v>
                </c:pt>
                <c:pt idx="36429">
                  <c:v>0.90900000000000003</c:v>
                </c:pt>
                <c:pt idx="36430">
                  <c:v>0.92100000000000004</c:v>
                </c:pt>
                <c:pt idx="36431">
                  <c:v>0.91300000000000003</c:v>
                </c:pt>
                <c:pt idx="36432">
                  <c:v>0.90300000000000002</c:v>
                </c:pt>
                <c:pt idx="36433">
                  <c:v>0.90900000000000003</c:v>
                </c:pt>
                <c:pt idx="36434">
                  <c:v>0.89800000000000002</c:v>
                </c:pt>
                <c:pt idx="36435">
                  <c:v>0.97099999999999997</c:v>
                </c:pt>
                <c:pt idx="36436">
                  <c:v>0.95599999999999996</c:v>
                </c:pt>
                <c:pt idx="36437">
                  <c:v>0.96599999999999997</c:v>
                </c:pt>
                <c:pt idx="36438">
                  <c:v>0.95</c:v>
                </c:pt>
                <c:pt idx="36439">
                  <c:v>0.96099999999999997</c:v>
                </c:pt>
                <c:pt idx="36440">
                  <c:v>0.94299999999999995</c:v>
                </c:pt>
                <c:pt idx="36441">
                  <c:v>0.95499999999999996</c:v>
                </c:pt>
                <c:pt idx="36442">
                  <c:v>0.89100000000000001</c:v>
                </c:pt>
                <c:pt idx="36443">
                  <c:v>0.88900000000000001</c:v>
                </c:pt>
                <c:pt idx="36444">
                  <c:v>0.83099999999999996</c:v>
                </c:pt>
                <c:pt idx="36445">
                  <c:v>0.91800000000000004</c:v>
                </c:pt>
                <c:pt idx="36446">
                  <c:v>0.93100000000000005</c:v>
                </c:pt>
                <c:pt idx="36447">
                  <c:v>0.92800000000000005</c:v>
                </c:pt>
                <c:pt idx="36448">
                  <c:v>0.91700000000000004</c:v>
                </c:pt>
                <c:pt idx="36449">
                  <c:v>0.92600000000000005</c:v>
                </c:pt>
                <c:pt idx="36450">
                  <c:v>0.92100000000000004</c:v>
                </c:pt>
                <c:pt idx="36451">
                  <c:v>0.91300000000000003</c:v>
                </c:pt>
                <c:pt idx="36452">
                  <c:v>0.92100000000000004</c:v>
                </c:pt>
                <c:pt idx="36453">
                  <c:v>0.90900000000000003</c:v>
                </c:pt>
                <c:pt idx="36454">
                  <c:v>0.97499999999999998</c:v>
                </c:pt>
                <c:pt idx="36455">
                  <c:v>0.97</c:v>
                </c:pt>
                <c:pt idx="36456">
                  <c:v>0.96899999999999997</c:v>
                </c:pt>
                <c:pt idx="36457">
                  <c:v>0.96499999999999997</c:v>
                </c:pt>
                <c:pt idx="36458">
                  <c:v>0.96099999999999997</c:v>
                </c:pt>
                <c:pt idx="36459">
                  <c:v>0.95899999999999996</c:v>
                </c:pt>
                <c:pt idx="36460">
                  <c:v>0.92300000000000004</c:v>
                </c:pt>
                <c:pt idx="36461">
                  <c:v>0.93400000000000005</c:v>
                </c:pt>
                <c:pt idx="36462">
                  <c:v>0.86499999999999999</c:v>
                </c:pt>
                <c:pt idx="36463">
                  <c:v>0.872</c:v>
                </c:pt>
                <c:pt idx="36464">
                  <c:v>0.80900000000000005</c:v>
                </c:pt>
                <c:pt idx="36465">
                  <c:v>0.94699999999999995</c:v>
                </c:pt>
                <c:pt idx="36466">
                  <c:v>0.94199999999999995</c:v>
                </c:pt>
                <c:pt idx="36467">
                  <c:v>0.94199999999999995</c:v>
                </c:pt>
                <c:pt idx="36468">
                  <c:v>0.94399999999999995</c:v>
                </c:pt>
                <c:pt idx="36469">
                  <c:v>0.93600000000000005</c:v>
                </c:pt>
                <c:pt idx="36470">
                  <c:v>0.93400000000000005</c:v>
                </c:pt>
                <c:pt idx="36471">
                  <c:v>0.94</c:v>
                </c:pt>
                <c:pt idx="36472">
                  <c:v>0.92900000000000005</c:v>
                </c:pt>
                <c:pt idx="36473">
                  <c:v>1.002</c:v>
                </c:pt>
                <c:pt idx="36474">
                  <c:v>0.98799999999999999</c:v>
                </c:pt>
                <c:pt idx="36475">
                  <c:v>0.997</c:v>
                </c:pt>
                <c:pt idx="36476">
                  <c:v>0.98099999999999998</c:v>
                </c:pt>
                <c:pt idx="36477">
                  <c:v>0.99099999999999999</c:v>
                </c:pt>
                <c:pt idx="36478">
                  <c:v>0.97299999999999998</c:v>
                </c:pt>
                <c:pt idx="36479">
                  <c:v>0.98899999999999999</c:v>
                </c:pt>
                <c:pt idx="36480">
                  <c:v>0.92600000000000005</c:v>
                </c:pt>
                <c:pt idx="36481">
                  <c:v>0.92</c:v>
                </c:pt>
                <c:pt idx="36482">
                  <c:v>0.86099999999999999</c:v>
                </c:pt>
                <c:pt idx="36483">
                  <c:v>0.85299999999999998</c:v>
                </c:pt>
                <c:pt idx="36484">
                  <c:v>0.8</c:v>
                </c:pt>
                <c:pt idx="36485">
                  <c:v>0.95599999999999996</c:v>
                </c:pt>
                <c:pt idx="36486">
                  <c:v>0.95099999999999996</c:v>
                </c:pt>
                <c:pt idx="36487">
                  <c:v>0.98899999999999999</c:v>
                </c:pt>
                <c:pt idx="36488">
                  <c:v>0.95199999999999996</c:v>
                </c:pt>
                <c:pt idx="36489">
                  <c:v>0.94499999999999995</c:v>
                </c:pt>
                <c:pt idx="36490">
                  <c:v>0.98099999999999998</c:v>
                </c:pt>
                <c:pt idx="36491">
                  <c:v>0.94799999999999995</c:v>
                </c:pt>
                <c:pt idx="36492">
                  <c:v>0.94</c:v>
                </c:pt>
                <c:pt idx="36493">
                  <c:v>0.99099999999999999</c:v>
                </c:pt>
                <c:pt idx="36494">
                  <c:v>0.93799999999999994</c:v>
                </c:pt>
                <c:pt idx="36495">
                  <c:v>0.92400000000000004</c:v>
                </c:pt>
                <c:pt idx="36496">
                  <c:v>0.876</c:v>
                </c:pt>
                <c:pt idx="36497">
                  <c:v>0.85899999999999999</c:v>
                </c:pt>
                <c:pt idx="36498">
                  <c:v>0.81699999999999995</c:v>
                </c:pt>
                <c:pt idx="36499">
                  <c:v>0.79700000000000004</c:v>
                </c:pt>
                <c:pt idx="36500">
                  <c:v>0.75900000000000001</c:v>
                </c:pt>
                <c:pt idx="36501">
                  <c:v>0.75900000000000001</c:v>
                </c:pt>
                <c:pt idx="36502">
                  <c:v>0.747</c:v>
                </c:pt>
                <c:pt idx="36503">
                  <c:v>0.754</c:v>
                </c:pt>
                <c:pt idx="36504">
                  <c:v>0.74299999999999999</c:v>
                </c:pt>
                <c:pt idx="36505">
                  <c:v>0.93899999999999995</c:v>
                </c:pt>
                <c:pt idx="36506">
                  <c:v>0.93500000000000005</c:v>
                </c:pt>
                <c:pt idx="36507">
                  <c:v>0.92900000000000005</c:v>
                </c:pt>
                <c:pt idx="36508">
                  <c:v>0.96499999999999997</c:v>
                </c:pt>
                <c:pt idx="36509">
                  <c:v>0.86399999999999999</c:v>
                </c:pt>
                <c:pt idx="36510">
                  <c:v>0.99</c:v>
                </c:pt>
                <c:pt idx="36511">
                  <c:v>0.95099999999999996</c:v>
                </c:pt>
                <c:pt idx="36512">
                  <c:v>0.94599999999999995</c:v>
                </c:pt>
                <c:pt idx="36513">
                  <c:v>0.97499999999999998</c:v>
                </c:pt>
                <c:pt idx="36514">
                  <c:v>0.94099999999999995</c:v>
                </c:pt>
                <c:pt idx="36515">
                  <c:v>0.95399999999999996</c:v>
                </c:pt>
                <c:pt idx="36516">
                  <c:v>0.88900000000000001</c:v>
                </c:pt>
                <c:pt idx="36517">
                  <c:v>0.90100000000000002</c:v>
                </c:pt>
                <c:pt idx="36518">
                  <c:v>0.89700000000000002</c:v>
                </c:pt>
                <c:pt idx="36519">
                  <c:v>0.91100000000000003</c:v>
                </c:pt>
                <c:pt idx="36520">
                  <c:v>0.91</c:v>
                </c:pt>
                <c:pt idx="36521">
                  <c:v>0.89400000000000002</c:v>
                </c:pt>
                <c:pt idx="36522">
                  <c:v>0.90600000000000003</c:v>
                </c:pt>
                <c:pt idx="36523">
                  <c:v>0.89100000000000001</c:v>
                </c:pt>
                <c:pt idx="36524">
                  <c:v>0.88700000000000001</c:v>
                </c:pt>
                <c:pt idx="36525">
                  <c:v>0.95699999999999996</c:v>
                </c:pt>
                <c:pt idx="36526">
                  <c:v>0.94899999999999995</c:v>
                </c:pt>
                <c:pt idx="36527">
                  <c:v>0.94499999999999995</c:v>
                </c:pt>
                <c:pt idx="36528">
                  <c:v>0.94099999999999995</c:v>
                </c:pt>
                <c:pt idx="36529">
                  <c:v>0.91500000000000004</c:v>
                </c:pt>
                <c:pt idx="36530">
                  <c:v>0.92800000000000005</c:v>
                </c:pt>
                <c:pt idx="36531">
                  <c:v>0.92400000000000004</c:v>
                </c:pt>
                <c:pt idx="36532">
                  <c:v>0.92100000000000004</c:v>
                </c:pt>
                <c:pt idx="36533">
                  <c:v>0.90900000000000003</c:v>
                </c:pt>
                <c:pt idx="36534">
                  <c:v>0.91900000000000004</c:v>
                </c:pt>
                <c:pt idx="36535">
                  <c:v>0.90600000000000003</c:v>
                </c:pt>
                <c:pt idx="36536">
                  <c:v>0.96699999999999997</c:v>
                </c:pt>
                <c:pt idx="36537">
                  <c:v>0.96799999999999997</c:v>
                </c:pt>
                <c:pt idx="36538">
                  <c:v>0.96199999999999997</c:v>
                </c:pt>
                <c:pt idx="36539">
                  <c:v>0.95699999999999996</c:v>
                </c:pt>
                <c:pt idx="36540">
                  <c:v>0.94</c:v>
                </c:pt>
                <c:pt idx="36541">
                  <c:v>0.94799999999999995</c:v>
                </c:pt>
                <c:pt idx="36542">
                  <c:v>0.94399999999999995</c:v>
                </c:pt>
                <c:pt idx="36543">
                  <c:v>0.93799999999999994</c:v>
                </c:pt>
                <c:pt idx="36544">
                  <c:v>0.92300000000000004</c:v>
                </c:pt>
                <c:pt idx="36545">
                  <c:v>0.86599999999999999</c:v>
                </c:pt>
                <c:pt idx="36546">
                  <c:v>0.999</c:v>
                </c:pt>
                <c:pt idx="36547">
                  <c:v>0.95299999999999996</c:v>
                </c:pt>
                <c:pt idx="36548">
                  <c:v>0.94799999999999995</c:v>
                </c:pt>
                <c:pt idx="36549">
                  <c:v>0.98599999999999999</c:v>
                </c:pt>
                <c:pt idx="36550">
                  <c:v>0.94299999999999995</c:v>
                </c:pt>
                <c:pt idx="36551">
                  <c:v>0.97399999999999998</c:v>
                </c:pt>
                <c:pt idx="36552">
                  <c:v>0.90700000000000003</c:v>
                </c:pt>
                <c:pt idx="36553">
                  <c:v>0.95599999999999996</c:v>
                </c:pt>
                <c:pt idx="36554">
                  <c:v>0.95099999999999996</c:v>
                </c:pt>
                <c:pt idx="36555">
                  <c:v>0.94599999999999995</c:v>
                </c:pt>
                <c:pt idx="36556">
                  <c:v>0.98799999999999999</c:v>
                </c:pt>
                <c:pt idx="36557">
                  <c:v>0.94699999999999995</c:v>
                </c:pt>
                <c:pt idx="36558">
                  <c:v>0.97099999999999997</c:v>
                </c:pt>
                <c:pt idx="36559">
                  <c:v>0.95299999999999996</c:v>
                </c:pt>
                <c:pt idx="36560">
                  <c:v>0.88500000000000001</c:v>
                </c:pt>
                <c:pt idx="36561">
                  <c:v>0.84199999999999997</c:v>
                </c:pt>
                <c:pt idx="36562">
                  <c:v>0.81899999999999995</c:v>
                </c:pt>
                <c:pt idx="36563">
                  <c:v>0.77500000000000002</c:v>
                </c:pt>
                <c:pt idx="36564">
                  <c:v>0.76</c:v>
                </c:pt>
                <c:pt idx="36565">
                  <c:v>0.52400000000000002</c:v>
                </c:pt>
                <c:pt idx="36566">
                  <c:v>0.55000000000000004</c:v>
                </c:pt>
                <c:pt idx="36567">
                  <c:v>0.56100000000000005</c:v>
                </c:pt>
                <c:pt idx="36568">
                  <c:v>0.53900000000000003</c:v>
                </c:pt>
                <c:pt idx="36569">
                  <c:v>0.52900000000000003</c:v>
                </c:pt>
                <c:pt idx="36570">
                  <c:v>0.51900000000000002</c:v>
                </c:pt>
                <c:pt idx="36571">
                  <c:v>0.53</c:v>
                </c:pt>
                <c:pt idx="36572">
                  <c:v>0.53300000000000003</c:v>
                </c:pt>
                <c:pt idx="36573">
                  <c:v>0.56499999999999995</c:v>
                </c:pt>
                <c:pt idx="36574">
                  <c:v>0.58099999999999996</c:v>
                </c:pt>
                <c:pt idx="36575">
                  <c:v>0.56899999999999995</c:v>
                </c:pt>
                <c:pt idx="36576">
                  <c:v>0.55700000000000005</c:v>
                </c:pt>
                <c:pt idx="36577">
                  <c:v>0.54600000000000004</c:v>
                </c:pt>
                <c:pt idx="36578">
                  <c:v>0.53600000000000003</c:v>
                </c:pt>
                <c:pt idx="36579">
                  <c:v>0.52500000000000002</c:v>
                </c:pt>
                <c:pt idx="36580">
                  <c:v>0.51500000000000001</c:v>
                </c:pt>
                <c:pt idx="36581">
                  <c:v>0.50600000000000001</c:v>
                </c:pt>
                <c:pt idx="36582">
                  <c:v>0.58899999999999997</c:v>
                </c:pt>
                <c:pt idx="36583">
                  <c:v>0.52100000000000002</c:v>
                </c:pt>
                <c:pt idx="36584">
                  <c:v>0.54600000000000004</c:v>
                </c:pt>
                <c:pt idx="36585">
                  <c:v>0.57899999999999996</c:v>
                </c:pt>
                <c:pt idx="36586">
                  <c:v>0.57699999999999996</c:v>
                </c:pt>
                <c:pt idx="36587">
                  <c:v>0.56499999999999995</c:v>
                </c:pt>
                <c:pt idx="36588">
                  <c:v>0.55400000000000005</c:v>
                </c:pt>
                <c:pt idx="36589">
                  <c:v>0.54300000000000004</c:v>
                </c:pt>
                <c:pt idx="36590">
                  <c:v>0.53200000000000003</c:v>
                </c:pt>
                <c:pt idx="36591">
                  <c:v>0.52200000000000002</c:v>
                </c:pt>
                <c:pt idx="36592">
                  <c:v>0.51200000000000001</c:v>
                </c:pt>
                <c:pt idx="36593">
                  <c:v>0.502</c:v>
                </c:pt>
                <c:pt idx="36594">
                  <c:v>0.49299999999999999</c:v>
                </c:pt>
                <c:pt idx="36595">
                  <c:v>0.58599999999999997</c:v>
                </c:pt>
                <c:pt idx="36596">
                  <c:v>0.53100000000000003</c:v>
                </c:pt>
                <c:pt idx="36597">
                  <c:v>0.56100000000000005</c:v>
                </c:pt>
                <c:pt idx="36598">
                  <c:v>0.58499999999999996</c:v>
                </c:pt>
                <c:pt idx="36599">
                  <c:v>0.57299999999999995</c:v>
                </c:pt>
                <c:pt idx="36600">
                  <c:v>0.56200000000000006</c:v>
                </c:pt>
                <c:pt idx="36601">
                  <c:v>0.55100000000000005</c:v>
                </c:pt>
                <c:pt idx="36602">
                  <c:v>0.53900000000000003</c:v>
                </c:pt>
                <c:pt idx="36603">
                  <c:v>0.52900000000000003</c:v>
                </c:pt>
                <c:pt idx="36604">
                  <c:v>0.51800000000000002</c:v>
                </c:pt>
                <c:pt idx="36605">
                  <c:v>0.50900000000000001</c:v>
                </c:pt>
                <c:pt idx="36606">
                  <c:v>0.499</c:v>
                </c:pt>
                <c:pt idx="36607">
                  <c:v>0.49</c:v>
                </c:pt>
                <c:pt idx="36608">
                  <c:v>0.48099999999999998</c:v>
                </c:pt>
                <c:pt idx="36609">
                  <c:v>0.54400000000000004</c:v>
                </c:pt>
                <c:pt idx="36610">
                  <c:v>0.57699999999999996</c:v>
                </c:pt>
                <c:pt idx="36611">
                  <c:v>0.48699999999999999</c:v>
                </c:pt>
                <c:pt idx="36612">
                  <c:v>0.47799999999999998</c:v>
                </c:pt>
                <c:pt idx="36613">
                  <c:v>0.51500000000000001</c:v>
                </c:pt>
                <c:pt idx="36614">
                  <c:v>0.54600000000000004</c:v>
                </c:pt>
                <c:pt idx="36615">
                  <c:v>0.55600000000000005</c:v>
                </c:pt>
                <c:pt idx="36616">
                  <c:v>0.53500000000000003</c:v>
                </c:pt>
                <c:pt idx="36617">
                  <c:v>0.52400000000000002</c:v>
                </c:pt>
                <c:pt idx="36618">
                  <c:v>0.51500000000000001</c:v>
                </c:pt>
                <c:pt idx="36619">
                  <c:v>0.53200000000000003</c:v>
                </c:pt>
                <c:pt idx="36620">
                  <c:v>0.52800000000000002</c:v>
                </c:pt>
                <c:pt idx="36621">
                  <c:v>0.56000000000000005</c:v>
                </c:pt>
                <c:pt idx="36622">
                  <c:v>0.57599999999999996</c:v>
                </c:pt>
                <c:pt idx="36623">
                  <c:v>0.56399999999999995</c:v>
                </c:pt>
                <c:pt idx="36624">
                  <c:v>0.55300000000000005</c:v>
                </c:pt>
                <c:pt idx="36625">
                  <c:v>0.54200000000000004</c:v>
                </c:pt>
                <c:pt idx="36626">
                  <c:v>0.53100000000000003</c:v>
                </c:pt>
                <c:pt idx="36627">
                  <c:v>0.52100000000000002</c:v>
                </c:pt>
                <c:pt idx="36628">
                  <c:v>0.51100000000000001</c:v>
                </c:pt>
                <c:pt idx="36629">
                  <c:v>0.502</c:v>
                </c:pt>
                <c:pt idx="36630">
                  <c:v>0.58099999999999996</c:v>
                </c:pt>
                <c:pt idx="36631">
                  <c:v>0.52900000000000003</c:v>
                </c:pt>
                <c:pt idx="36632">
                  <c:v>0.54200000000000004</c:v>
                </c:pt>
                <c:pt idx="36633">
                  <c:v>0.57599999999999996</c:v>
                </c:pt>
                <c:pt idx="36634">
                  <c:v>0.57199999999999995</c:v>
                </c:pt>
                <c:pt idx="36635">
                  <c:v>0.56100000000000005</c:v>
                </c:pt>
                <c:pt idx="36636">
                  <c:v>0.55000000000000004</c:v>
                </c:pt>
                <c:pt idx="36637">
                  <c:v>0.53900000000000003</c:v>
                </c:pt>
                <c:pt idx="36638">
                  <c:v>0.52800000000000002</c:v>
                </c:pt>
                <c:pt idx="36639">
                  <c:v>0.51800000000000002</c:v>
                </c:pt>
                <c:pt idx="36640">
                  <c:v>0.50800000000000001</c:v>
                </c:pt>
                <c:pt idx="36641">
                  <c:v>0.498</c:v>
                </c:pt>
                <c:pt idx="36642">
                  <c:v>0.48899999999999999</c:v>
                </c:pt>
                <c:pt idx="36643">
                  <c:v>0.57899999999999996</c:v>
                </c:pt>
                <c:pt idx="36644">
                  <c:v>0.53700000000000003</c:v>
                </c:pt>
                <c:pt idx="36645">
                  <c:v>0.56000000000000005</c:v>
                </c:pt>
                <c:pt idx="36646">
                  <c:v>0.58299999999999996</c:v>
                </c:pt>
                <c:pt idx="36647">
                  <c:v>0.56899999999999995</c:v>
                </c:pt>
                <c:pt idx="36648">
                  <c:v>0.55700000000000005</c:v>
                </c:pt>
                <c:pt idx="36649">
                  <c:v>0.54600000000000004</c:v>
                </c:pt>
                <c:pt idx="36650">
                  <c:v>0.53500000000000003</c:v>
                </c:pt>
                <c:pt idx="36651">
                  <c:v>0.52500000000000002</c:v>
                </c:pt>
                <c:pt idx="36652">
                  <c:v>0.51400000000000001</c:v>
                </c:pt>
                <c:pt idx="36653">
                  <c:v>0.505</c:v>
                </c:pt>
                <c:pt idx="36654">
                  <c:v>0.495</c:v>
                </c:pt>
                <c:pt idx="36655">
                  <c:v>0.48599999999999999</c:v>
                </c:pt>
                <c:pt idx="36656">
                  <c:v>0.47699999999999998</c:v>
                </c:pt>
                <c:pt idx="36657">
                  <c:v>0.54500000000000004</c:v>
                </c:pt>
                <c:pt idx="36658">
                  <c:v>0.57599999999999996</c:v>
                </c:pt>
                <c:pt idx="36659">
                  <c:v>0.48299999999999998</c:v>
                </c:pt>
                <c:pt idx="36660">
                  <c:v>0.47399999999999998</c:v>
                </c:pt>
                <c:pt idx="36661">
                  <c:v>0.51900000000000002</c:v>
                </c:pt>
                <c:pt idx="36662">
                  <c:v>0.55100000000000005</c:v>
                </c:pt>
                <c:pt idx="36663">
                  <c:v>0.56100000000000005</c:v>
                </c:pt>
                <c:pt idx="36664">
                  <c:v>0.53900000000000003</c:v>
                </c:pt>
                <c:pt idx="36665">
                  <c:v>0.52800000000000002</c:v>
                </c:pt>
                <c:pt idx="36666">
                  <c:v>0.51800000000000002</c:v>
                </c:pt>
                <c:pt idx="36667">
                  <c:v>0.54300000000000004</c:v>
                </c:pt>
                <c:pt idx="36668">
                  <c:v>0.53300000000000003</c:v>
                </c:pt>
                <c:pt idx="36669">
                  <c:v>0.56699999999999995</c:v>
                </c:pt>
                <c:pt idx="36670">
                  <c:v>0.58099999999999996</c:v>
                </c:pt>
                <c:pt idx="36671">
                  <c:v>0.56899999999999995</c:v>
                </c:pt>
                <c:pt idx="36672">
                  <c:v>0.55800000000000005</c:v>
                </c:pt>
                <c:pt idx="36673">
                  <c:v>0.54600000000000004</c:v>
                </c:pt>
                <c:pt idx="36674">
                  <c:v>0.53500000000000003</c:v>
                </c:pt>
                <c:pt idx="36675">
                  <c:v>0.52500000000000002</c:v>
                </c:pt>
                <c:pt idx="36676">
                  <c:v>0.51500000000000001</c:v>
                </c:pt>
                <c:pt idx="36677">
                  <c:v>0.505</c:v>
                </c:pt>
                <c:pt idx="36678">
                  <c:v>0.59099999999999997</c:v>
                </c:pt>
                <c:pt idx="36679">
                  <c:v>0.54100000000000004</c:v>
                </c:pt>
                <c:pt idx="36680">
                  <c:v>0.55200000000000005</c:v>
                </c:pt>
                <c:pt idx="36681">
                  <c:v>0.58599999999999997</c:v>
                </c:pt>
                <c:pt idx="36682">
                  <c:v>0.57799999999999996</c:v>
                </c:pt>
                <c:pt idx="36683">
                  <c:v>0.56599999999999995</c:v>
                </c:pt>
                <c:pt idx="36684">
                  <c:v>0.55400000000000005</c:v>
                </c:pt>
                <c:pt idx="36685">
                  <c:v>0.54300000000000004</c:v>
                </c:pt>
                <c:pt idx="36686">
                  <c:v>0.53200000000000003</c:v>
                </c:pt>
                <c:pt idx="36687">
                  <c:v>0.52100000000000002</c:v>
                </c:pt>
                <c:pt idx="36688">
                  <c:v>0.51100000000000001</c:v>
                </c:pt>
                <c:pt idx="36689">
                  <c:v>0.502</c:v>
                </c:pt>
                <c:pt idx="36690">
                  <c:v>0.49199999999999999</c:v>
                </c:pt>
                <c:pt idx="36691">
                  <c:v>0.58699999999999997</c:v>
                </c:pt>
                <c:pt idx="36692">
                  <c:v>0.54100000000000004</c:v>
                </c:pt>
                <c:pt idx="36693">
                  <c:v>0.56899999999999995</c:v>
                </c:pt>
                <c:pt idx="36694">
                  <c:v>0.59099999999999997</c:v>
                </c:pt>
                <c:pt idx="36695">
                  <c:v>0.57399999999999995</c:v>
                </c:pt>
                <c:pt idx="36696">
                  <c:v>0.56200000000000006</c:v>
                </c:pt>
                <c:pt idx="36697">
                  <c:v>0.55100000000000005</c:v>
                </c:pt>
                <c:pt idx="36698">
                  <c:v>0.54</c:v>
                </c:pt>
                <c:pt idx="36699">
                  <c:v>0.52900000000000003</c:v>
                </c:pt>
                <c:pt idx="36700">
                  <c:v>0.51800000000000002</c:v>
                </c:pt>
                <c:pt idx="36701">
                  <c:v>0.50800000000000001</c:v>
                </c:pt>
                <c:pt idx="36702">
                  <c:v>0.498</c:v>
                </c:pt>
                <c:pt idx="36703">
                  <c:v>0.48899999999999999</c:v>
                </c:pt>
                <c:pt idx="36704">
                  <c:v>0.48</c:v>
                </c:pt>
                <c:pt idx="36705">
                  <c:v>0.55200000000000005</c:v>
                </c:pt>
                <c:pt idx="36706">
                  <c:v>0.58299999999999996</c:v>
                </c:pt>
                <c:pt idx="36707">
                  <c:v>0.48599999999999999</c:v>
                </c:pt>
                <c:pt idx="36708">
                  <c:v>0.47699999999999998</c:v>
                </c:pt>
                <c:pt idx="36709">
                  <c:v>0.56200000000000006</c:v>
                </c:pt>
                <c:pt idx="36710">
                  <c:v>0.59099999999999997</c:v>
                </c:pt>
                <c:pt idx="36711">
                  <c:v>0.59</c:v>
                </c:pt>
                <c:pt idx="36712">
                  <c:v>0.56499999999999995</c:v>
                </c:pt>
                <c:pt idx="36713">
                  <c:v>0.55300000000000005</c:v>
                </c:pt>
                <c:pt idx="36714">
                  <c:v>0.54100000000000004</c:v>
                </c:pt>
                <c:pt idx="36715">
                  <c:v>0.59699999999999998</c:v>
                </c:pt>
                <c:pt idx="36716">
                  <c:v>0.57899999999999996</c:v>
                </c:pt>
                <c:pt idx="36717">
                  <c:v>0.61299999999999999</c:v>
                </c:pt>
                <c:pt idx="36718">
                  <c:v>0.623</c:v>
                </c:pt>
                <c:pt idx="36719">
                  <c:v>0.6</c:v>
                </c:pt>
                <c:pt idx="36720">
                  <c:v>0.58599999999999997</c:v>
                </c:pt>
                <c:pt idx="36721">
                  <c:v>0.57399999999999995</c:v>
                </c:pt>
                <c:pt idx="36722">
                  <c:v>0.56100000000000005</c:v>
                </c:pt>
                <c:pt idx="36723">
                  <c:v>0.54900000000000004</c:v>
                </c:pt>
                <c:pt idx="36724">
                  <c:v>0.53700000000000003</c:v>
                </c:pt>
                <c:pt idx="36725">
                  <c:v>0.52600000000000002</c:v>
                </c:pt>
                <c:pt idx="36726">
                  <c:v>0.64100000000000001</c:v>
                </c:pt>
                <c:pt idx="36727">
                  <c:v>0.59399999999999997</c:v>
                </c:pt>
                <c:pt idx="36728">
                  <c:v>0.59399999999999997</c:v>
                </c:pt>
                <c:pt idx="36729">
                  <c:v>0.628</c:v>
                </c:pt>
                <c:pt idx="36730">
                  <c:v>0.61499999999999999</c:v>
                </c:pt>
                <c:pt idx="36731">
                  <c:v>0.59599999999999997</c:v>
                </c:pt>
                <c:pt idx="36732">
                  <c:v>0.58199999999999996</c:v>
                </c:pt>
                <c:pt idx="36733">
                  <c:v>0.56999999999999995</c:v>
                </c:pt>
                <c:pt idx="36734">
                  <c:v>0.55700000000000005</c:v>
                </c:pt>
                <c:pt idx="36735">
                  <c:v>0.54500000000000004</c:v>
                </c:pt>
                <c:pt idx="36736">
                  <c:v>0.53400000000000003</c:v>
                </c:pt>
                <c:pt idx="36737">
                  <c:v>0.52300000000000002</c:v>
                </c:pt>
                <c:pt idx="36738">
                  <c:v>0.51200000000000001</c:v>
                </c:pt>
                <c:pt idx="36739">
                  <c:v>0.63600000000000001</c:v>
                </c:pt>
                <c:pt idx="36740">
                  <c:v>0.59099999999999997</c:v>
                </c:pt>
                <c:pt idx="36741">
                  <c:v>0.60799999999999998</c:v>
                </c:pt>
                <c:pt idx="36742">
                  <c:v>0.629</c:v>
                </c:pt>
                <c:pt idx="36743">
                  <c:v>0.60699999999999998</c:v>
                </c:pt>
                <c:pt idx="36744">
                  <c:v>0.59199999999999997</c:v>
                </c:pt>
                <c:pt idx="36745">
                  <c:v>0.57899999999999996</c:v>
                </c:pt>
                <c:pt idx="36746">
                  <c:v>0.56599999999999995</c:v>
                </c:pt>
                <c:pt idx="36747">
                  <c:v>0.55400000000000005</c:v>
                </c:pt>
                <c:pt idx="36748">
                  <c:v>0.54200000000000004</c:v>
                </c:pt>
                <c:pt idx="36749">
                  <c:v>0.53</c:v>
                </c:pt>
                <c:pt idx="36750">
                  <c:v>0.51900000000000002</c:v>
                </c:pt>
                <c:pt idx="36751">
                  <c:v>0.50900000000000001</c:v>
                </c:pt>
                <c:pt idx="36752">
                  <c:v>0.498</c:v>
                </c:pt>
                <c:pt idx="36753">
                  <c:v>0.59</c:v>
                </c:pt>
                <c:pt idx="36754">
                  <c:v>0.61899999999999999</c:v>
                </c:pt>
                <c:pt idx="36755">
                  <c:v>0.505</c:v>
                </c:pt>
                <c:pt idx="36756">
                  <c:v>0.495</c:v>
                </c:pt>
                <c:pt idx="36757">
                  <c:v>0.57299999999999995</c:v>
                </c:pt>
                <c:pt idx="36758">
                  <c:v>0.59699999999999998</c:v>
                </c:pt>
                <c:pt idx="36759">
                  <c:v>0.60899999999999999</c:v>
                </c:pt>
                <c:pt idx="36760">
                  <c:v>0.58199999999999996</c:v>
                </c:pt>
                <c:pt idx="36761">
                  <c:v>0.56899999999999995</c:v>
                </c:pt>
                <c:pt idx="36762">
                  <c:v>0.55600000000000005</c:v>
                </c:pt>
                <c:pt idx="36763">
                  <c:v>0.59599999999999997</c:v>
                </c:pt>
                <c:pt idx="36764">
                  <c:v>0.57899999999999996</c:v>
                </c:pt>
                <c:pt idx="36765">
                  <c:v>0.61299999999999999</c:v>
                </c:pt>
                <c:pt idx="36766">
                  <c:v>0.63100000000000001</c:v>
                </c:pt>
                <c:pt idx="36767">
                  <c:v>0.61799999999999999</c:v>
                </c:pt>
                <c:pt idx="36768">
                  <c:v>0.60499999999999998</c:v>
                </c:pt>
                <c:pt idx="36769">
                  <c:v>0.59199999999999997</c:v>
                </c:pt>
                <c:pt idx="36770">
                  <c:v>0.57799999999999996</c:v>
                </c:pt>
                <c:pt idx="36771">
                  <c:v>0.56499999999999995</c:v>
                </c:pt>
                <c:pt idx="36772">
                  <c:v>0.55200000000000005</c:v>
                </c:pt>
                <c:pt idx="36773">
                  <c:v>0.54</c:v>
                </c:pt>
                <c:pt idx="36774">
                  <c:v>0.69099999999999995</c:v>
                </c:pt>
                <c:pt idx="36775">
                  <c:v>0.58299999999999996</c:v>
                </c:pt>
                <c:pt idx="36776">
                  <c:v>0.59299999999999997</c:v>
                </c:pt>
                <c:pt idx="36777">
                  <c:v>0.629</c:v>
                </c:pt>
                <c:pt idx="36778">
                  <c:v>0.627</c:v>
                </c:pt>
                <c:pt idx="36779">
                  <c:v>0.61399999999999999</c:v>
                </c:pt>
                <c:pt idx="36780">
                  <c:v>0.60099999999999998</c:v>
                </c:pt>
                <c:pt idx="36781">
                  <c:v>0.58799999999999997</c:v>
                </c:pt>
                <c:pt idx="36782">
                  <c:v>0.57399999999999995</c:v>
                </c:pt>
                <c:pt idx="36783">
                  <c:v>0.56100000000000005</c:v>
                </c:pt>
                <c:pt idx="36784">
                  <c:v>0.54900000000000004</c:v>
                </c:pt>
                <c:pt idx="36785">
                  <c:v>0.53700000000000003</c:v>
                </c:pt>
                <c:pt idx="36786">
                  <c:v>0.52500000000000002</c:v>
                </c:pt>
                <c:pt idx="36787">
                  <c:v>0.66600000000000004</c:v>
                </c:pt>
                <c:pt idx="36788">
                  <c:v>0.59699999999999998</c:v>
                </c:pt>
                <c:pt idx="36789">
                  <c:v>0.60799999999999998</c:v>
                </c:pt>
                <c:pt idx="36790">
                  <c:v>0.63500000000000001</c:v>
                </c:pt>
                <c:pt idx="36791">
                  <c:v>0.623</c:v>
                </c:pt>
                <c:pt idx="36792">
                  <c:v>0.61</c:v>
                </c:pt>
                <c:pt idx="36793">
                  <c:v>0.59699999999999998</c:v>
                </c:pt>
                <c:pt idx="36794">
                  <c:v>0.58399999999999996</c:v>
                </c:pt>
                <c:pt idx="36795">
                  <c:v>0.56999999999999995</c:v>
                </c:pt>
                <c:pt idx="36796">
                  <c:v>0.55700000000000005</c:v>
                </c:pt>
                <c:pt idx="36797">
                  <c:v>0.54500000000000004</c:v>
                </c:pt>
                <c:pt idx="36798">
                  <c:v>0.53300000000000003</c:v>
                </c:pt>
                <c:pt idx="36799">
                  <c:v>0.52100000000000002</c:v>
                </c:pt>
                <c:pt idx="36800">
                  <c:v>0.51</c:v>
                </c:pt>
                <c:pt idx="36801">
                  <c:v>0.59499999999999997</c:v>
                </c:pt>
                <c:pt idx="36802">
                  <c:v>0.624</c:v>
                </c:pt>
                <c:pt idx="36803">
                  <c:v>0.51800000000000002</c:v>
                </c:pt>
                <c:pt idx="36804">
                  <c:v>0.50700000000000001</c:v>
                </c:pt>
                <c:pt idx="36805">
                  <c:v>0.52400000000000002</c:v>
                </c:pt>
                <c:pt idx="36806">
                  <c:v>0.55000000000000004</c:v>
                </c:pt>
                <c:pt idx="36807">
                  <c:v>0.56100000000000005</c:v>
                </c:pt>
                <c:pt idx="36808">
                  <c:v>0.53900000000000003</c:v>
                </c:pt>
                <c:pt idx="36809">
                  <c:v>0.52900000000000003</c:v>
                </c:pt>
                <c:pt idx="36810">
                  <c:v>0.51900000000000002</c:v>
                </c:pt>
                <c:pt idx="36811">
                  <c:v>0.53</c:v>
                </c:pt>
                <c:pt idx="36812">
                  <c:v>0.53300000000000003</c:v>
                </c:pt>
                <c:pt idx="36813">
                  <c:v>0.56499999999999995</c:v>
                </c:pt>
                <c:pt idx="36814">
                  <c:v>0.58099999999999996</c:v>
                </c:pt>
                <c:pt idx="36815">
                  <c:v>0.56899999999999995</c:v>
                </c:pt>
                <c:pt idx="36816">
                  <c:v>0.55700000000000005</c:v>
                </c:pt>
                <c:pt idx="36817">
                  <c:v>0.54600000000000004</c:v>
                </c:pt>
                <c:pt idx="36818">
                  <c:v>0.53600000000000003</c:v>
                </c:pt>
                <c:pt idx="36819">
                  <c:v>0.52500000000000002</c:v>
                </c:pt>
                <c:pt idx="36820">
                  <c:v>0.51500000000000001</c:v>
                </c:pt>
                <c:pt idx="36821">
                  <c:v>0.50600000000000001</c:v>
                </c:pt>
                <c:pt idx="36822">
                  <c:v>0.58899999999999997</c:v>
                </c:pt>
                <c:pt idx="36823">
                  <c:v>0.52100000000000002</c:v>
                </c:pt>
                <c:pt idx="36824">
                  <c:v>0.54600000000000004</c:v>
                </c:pt>
                <c:pt idx="36825">
                  <c:v>0.57899999999999996</c:v>
                </c:pt>
                <c:pt idx="36826">
                  <c:v>0.57699999999999996</c:v>
                </c:pt>
                <c:pt idx="36827">
                  <c:v>0.56499999999999995</c:v>
                </c:pt>
                <c:pt idx="36828">
                  <c:v>0.55400000000000005</c:v>
                </c:pt>
                <c:pt idx="36829">
                  <c:v>0.54300000000000004</c:v>
                </c:pt>
                <c:pt idx="36830">
                  <c:v>0.53200000000000003</c:v>
                </c:pt>
                <c:pt idx="36831">
                  <c:v>0.52200000000000002</c:v>
                </c:pt>
                <c:pt idx="36832">
                  <c:v>0.51200000000000001</c:v>
                </c:pt>
                <c:pt idx="36833">
                  <c:v>0.502</c:v>
                </c:pt>
                <c:pt idx="36834">
                  <c:v>0.49299999999999999</c:v>
                </c:pt>
                <c:pt idx="36835">
                  <c:v>0.58599999999999997</c:v>
                </c:pt>
                <c:pt idx="36836">
                  <c:v>0.53100000000000003</c:v>
                </c:pt>
                <c:pt idx="36837">
                  <c:v>0.56100000000000005</c:v>
                </c:pt>
                <c:pt idx="36838">
                  <c:v>0.58499999999999996</c:v>
                </c:pt>
                <c:pt idx="36839">
                  <c:v>0.57299999999999995</c:v>
                </c:pt>
                <c:pt idx="36840">
                  <c:v>0.56200000000000006</c:v>
                </c:pt>
                <c:pt idx="36841">
                  <c:v>0.55100000000000005</c:v>
                </c:pt>
                <c:pt idx="36842">
                  <c:v>0.53900000000000003</c:v>
                </c:pt>
                <c:pt idx="36843">
                  <c:v>0.52900000000000003</c:v>
                </c:pt>
                <c:pt idx="36844">
                  <c:v>0.51800000000000002</c:v>
                </c:pt>
                <c:pt idx="36845">
                  <c:v>0.50900000000000001</c:v>
                </c:pt>
                <c:pt idx="36846">
                  <c:v>0.499</c:v>
                </c:pt>
                <c:pt idx="36847">
                  <c:v>0.49</c:v>
                </c:pt>
                <c:pt idx="36848">
                  <c:v>0.48099999999999998</c:v>
                </c:pt>
                <c:pt idx="36849">
                  <c:v>0.54400000000000004</c:v>
                </c:pt>
                <c:pt idx="36850">
                  <c:v>0.57699999999999996</c:v>
                </c:pt>
                <c:pt idx="36851">
                  <c:v>0.48699999999999999</c:v>
                </c:pt>
                <c:pt idx="36852">
                  <c:v>0.47799999999999998</c:v>
                </c:pt>
                <c:pt idx="36853">
                  <c:v>0.51500000000000001</c:v>
                </c:pt>
                <c:pt idx="36854">
                  <c:v>0.54600000000000004</c:v>
                </c:pt>
                <c:pt idx="36855">
                  <c:v>0.55600000000000005</c:v>
                </c:pt>
                <c:pt idx="36856">
                  <c:v>0.53500000000000003</c:v>
                </c:pt>
                <c:pt idx="36857">
                  <c:v>0.52400000000000002</c:v>
                </c:pt>
                <c:pt idx="36858">
                  <c:v>0.51500000000000001</c:v>
                </c:pt>
                <c:pt idx="36859">
                  <c:v>0.53200000000000003</c:v>
                </c:pt>
                <c:pt idx="36860">
                  <c:v>0.52800000000000002</c:v>
                </c:pt>
                <c:pt idx="36861">
                  <c:v>0.56000000000000005</c:v>
                </c:pt>
                <c:pt idx="36862">
                  <c:v>0.57599999999999996</c:v>
                </c:pt>
                <c:pt idx="36863">
                  <c:v>0.56399999999999995</c:v>
                </c:pt>
                <c:pt idx="36864">
                  <c:v>0.55300000000000005</c:v>
                </c:pt>
                <c:pt idx="36865">
                  <c:v>0.54200000000000004</c:v>
                </c:pt>
                <c:pt idx="36866">
                  <c:v>0.53100000000000003</c:v>
                </c:pt>
                <c:pt idx="36867">
                  <c:v>0.52100000000000002</c:v>
                </c:pt>
                <c:pt idx="36868">
                  <c:v>0.51100000000000001</c:v>
                </c:pt>
                <c:pt idx="36869">
                  <c:v>0.502</c:v>
                </c:pt>
                <c:pt idx="36870">
                  <c:v>0.58099999999999996</c:v>
                </c:pt>
                <c:pt idx="36871">
                  <c:v>0.52900000000000003</c:v>
                </c:pt>
                <c:pt idx="36872">
                  <c:v>0.54200000000000004</c:v>
                </c:pt>
                <c:pt idx="36873">
                  <c:v>0.57599999999999996</c:v>
                </c:pt>
                <c:pt idx="36874">
                  <c:v>0.57199999999999995</c:v>
                </c:pt>
                <c:pt idx="36875">
                  <c:v>0.56100000000000005</c:v>
                </c:pt>
                <c:pt idx="36876">
                  <c:v>0.55000000000000004</c:v>
                </c:pt>
                <c:pt idx="36877">
                  <c:v>0.53900000000000003</c:v>
                </c:pt>
                <c:pt idx="36878">
                  <c:v>0.52800000000000002</c:v>
                </c:pt>
                <c:pt idx="36879">
                  <c:v>0.51800000000000002</c:v>
                </c:pt>
                <c:pt idx="36880">
                  <c:v>0.50800000000000001</c:v>
                </c:pt>
                <c:pt idx="36881">
                  <c:v>0.498</c:v>
                </c:pt>
                <c:pt idx="36882">
                  <c:v>0.48899999999999999</c:v>
                </c:pt>
                <c:pt idx="36883">
                  <c:v>0.57899999999999996</c:v>
                </c:pt>
                <c:pt idx="36884">
                  <c:v>0.53700000000000003</c:v>
                </c:pt>
                <c:pt idx="36885">
                  <c:v>0.56000000000000005</c:v>
                </c:pt>
                <c:pt idx="36886">
                  <c:v>0.58299999999999996</c:v>
                </c:pt>
                <c:pt idx="36887">
                  <c:v>0.56899999999999995</c:v>
                </c:pt>
                <c:pt idx="36888">
                  <c:v>0.55700000000000005</c:v>
                </c:pt>
                <c:pt idx="36889">
                  <c:v>0.54600000000000004</c:v>
                </c:pt>
                <c:pt idx="36890">
                  <c:v>0.53500000000000003</c:v>
                </c:pt>
                <c:pt idx="36891">
                  <c:v>0.52500000000000002</c:v>
                </c:pt>
                <c:pt idx="36892">
                  <c:v>0.51400000000000001</c:v>
                </c:pt>
                <c:pt idx="36893">
                  <c:v>0.505</c:v>
                </c:pt>
                <c:pt idx="36894">
                  <c:v>0.495</c:v>
                </c:pt>
                <c:pt idx="36895">
                  <c:v>0.48599999999999999</c:v>
                </c:pt>
                <c:pt idx="36896">
                  <c:v>0.47699999999999998</c:v>
                </c:pt>
                <c:pt idx="36897">
                  <c:v>0.54500000000000004</c:v>
                </c:pt>
                <c:pt idx="36898">
                  <c:v>0.57599999999999996</c:v>
                </c:pt>
                <c:pt idx="36899">
                  <c:v>0.48299999999999998</c:v>
                </c:pt>
                <c:pt idx="36900">
                  <c:v>0.47399999999999998</c:v>
                </c:pt>
                <c:pt idx="36901">
                  <c:v>0.51900000000000002</c:v>
                </c:pt>
                <c:pt idx="36902">
                  <c:v>0.55100000000000005</c:v>
                </c:pt>
                <c:pt idx="36903">
                  <c:v>0.56100000000000005</c:v>
                </c:pt>
                <c:pt idx="36904">
                  <c:v>0.53900000000000003</c:v>
                </c:pt>
                <c:pt idx="36905">
                  <c:v>0.52800000000000002</c:v>
                </c:pt>
                <c:pt idx="36906">
                  <c:v>0.51800000000000002</c:v>
                </c:pt>
                <c:pt idx="36907">
                  <c:v>0.54300000000000004</c:v>
                </c:pt>
                <c:pt idx="36908">
                  <c:v>0.53300000000000003</c:v>
                </c:pt>
                <c:pt idx="36909">
                  <c:v>0.56699999999999995</c:v>
                </c:pt>
                <c:pt idx="36910">
                  <c:v>0.58099999999999996</c:v>
                </c:pt>
                <c:pt idx="36911">
                  <c:v>0.56899999999999995</c:v>
                </c:pt>
                <c:pt idx="36912">
                  <c:v>0.55800000000000005</c:v>
                </c:pt>
                <c:pt idx="36913">
                  <c:v>0.54600000000000004</c:v>
                </c:pt>
                <c:pt idx="36914">
                  <c:v>0.53500000000000003</c:v>
                </c:pt>
                <c:pt idx="36915">
                  <c:v>0.52500000000000002</c:v>
                </c:pt>
                <c:pt idx="36916">
                  <c:v>0.51500000000000001</c:v>
                </c:pt>
                <c:pt idx="36917">
                  <c:v>0.505</c:v>
                </c:pt>
                <c:pt idx="36918">
                  <c:v>0.59099999999999997</c:v>
                </c:pt>
                <c:pt idx="36919">
                  <c:v>0.54100000000000004</c:v>
                </c:pt>
                <c:pt idx="36920">
                  <c:v>0.55200000000000005</c:v>
                </c:pt>
                <c:pt idx="36921">
                  <c:v>0.58599999999999997</c:v>
                </c:pt>
                <c:pt idx="36922">
                  <c:v>0.57799999999999996</c:v>
                </c:pt>
                <c:pt idx="36923">
                  <c:v>0.56599999999999995</c:v>
                </c:pt>
                <c:pt idx="36924">
                  <c:v>0.55400000000000005</c:v>
                </c:pt>
                <c:pt idx="36925">
                  <c:v>0.54300000000000004</c:v>
                </c:pt>
                <c:pt idx="36926">
                  <c:v>0.53200000000000003</c:v>
                </c:pt>
                <c:pt idx="36927">
                  <c:v>0.52100000000000002</c:v>
                </c:pt>
                <c:pt idx="36928">
                  <c:v>0.51100000000000001</c:v>
                </c:pt>
                <c:pt idx="36929">
                  <c:v>0.502</c:v>
                </c:pt>
                <c:pt idx="36930">
                  <c:v>0.49199999999999999</c:v>
                </c:pt>
                <c:pt idx="36931">
                  <c:v>0.58699999999999997</c:v>
                </c:pt>
                <c:pt idx="36932">
                  <c:v>0.54100000000000004</c:v>
                </c:pt>
                <c:pt idx="36933">
                  <c:v>0.56899999999999995</c:v>
                </c:pt>
                <c:pt idx="36934">
                  <c:v>0.59099999999999997</c:v>
                </c:pt>
                <c:pt idx="36935">
                  <c:v>0.57399999999999995</c:v>
                </c:pt>
                <c:pt idx="36936">
                  <c:v>0.56200000000000006</c:v>
                </c:pt>
                <c:pt idx="36937">
                  <c:v>0.55100000000000005</c:v>
                </c:pt>
                <c:pt idx="36938">
                  <c:v>0.54</c:v>
                </c:pt>
                <c:pt idx="36939">
                  <c:v>0.52900000000000003</c:v>
                </c:pt>
                <c:pt idx="36940">
                  <c:v>0.51800000000000002</c:v>
                </c:pt>
                <c:pt idx="36941">
                  <c:v>0.50800000000000001</c:v>
                </c:pt>
                <c:pt idx="36942">
                  <c:v>0.498</c:v>
                </c:pt>
                <c:pt idx="36943">
                  <c:v>0.48899999999999999</c:v>
                </c:pt>
                <c:pt idx="36944">
                  <c:v>0.48</c:v>
                </c:pt>
                <c:pt idx="36945">
                  <c:v>0.55200000000000005</c:v>
                </c:pt>
                <c:pt idx="36946">
                  <c:v>0.58299999999999996</c:v>
                </c:pt>
                <c:pt idx="36947">
                  <c:v>0.48599999999999999</c:v>
                </c:pt>
                <c:pt idx="36948">
                  <c:v>0.47699999999999998</c:v>
                </c:pt>
                <c:pt idx="36949">
                  <c:v>0.56200000000000006</c:v>
                </c:pt>
                <c:pt idx="36950">
                  <c:v>0.59099999999999997</c:v>
                </c:pt>
                <c:pt idx="36951">
                  <c:v>0.59</c:v>
                </c:pt>
                <c:pt idx="36952">
                  <c:v>0.56499999999999995</c:v>
                </c:pt>
                <c:pt idx="36953">
                  <c:v>0.55300000000000005</c:v>
                </c:pt>
                <c:pt idx="36954">
                  <c:v>0.54100000000000004</c:v>
                </c:pt>
                <c:pt idx="36955">
                  <c:v>0.59699999999999998</c:v>
                </c:pt>
                <c:pt idx="36956">
                  <c:v>0.57899999999999996</c:v>
                </c:pt>
                <c:pt idx="36957">
                  <c:v>0.61299999999999999</c:v>
                </c:pt>
                <c:pt idx="36958">
                  <c:v>0.623</c:v>
                </c:pt>
                <c:pt idx="36959">
                  <c:v>0.6</c:v>
                </c:pt>
                <c:pt idx="36960">
                  <c:v>0.58599999999999997</c:v>
                </c:pt>
                <c:pt idx="36961">
                  <c:v>0.57399999999999995</c:v>
                </c:pt>
                <c:pt idx="36962">
                  <c:v>0.56100000000000005</c:v>
                </c:pt>
                <c:pt idx="36963">
                  <c:v>0.54900000000000004</c:v>
                </c:pt>
                <c:pt idx="36964">
                  <c:v>0.53700000000000003</c:v>
                </c:pt>
                <c:pt idx="36965">
                  <c:v>0.52600000000000002</c:v>
                </c:pt>
                <c:pt idx="36966">
                  <c:v>0.64100000000000001</c:v>
                </c:pt>
                <c:pt idx="36967">
                  <c:v>0.59399999999999997</c:v>
                </c:pt>
                <c:pt idx="36968">
                  <c:v>0.59399999999999997</c:v>
                </c:pt>
                <c:pt idx="36969">
                  <c:v>0.628</c:v>
                </c:pt>
                <c:pt idx="36970">
                  <c:v>0.61499999999999999</c:v>
                </c:pt>
                <c:pt idx="36971">
                  <c:v>0.59599999999999997</c:v>
                </c:pt>
                <c:pt idx="36972">
                  <c:v>0.58199999999999996</c:v>
                </c:pt>
                <c:pt idx="36973">
                  <c:v>0.56999999999999995</c:v>
                </c:pt>
                <c:pt idx="36974">
                  <c:v>0.55700000000000005</c:v>
                </c:pt>
                <c:pt idx="36975">
                  <c:v>0.54500000000000004</c:v>
                </c:pt>
                <c:pt idx="36976">
                  <c:v>0.53400000000000003</c:v>
                </c:pt>
                <c:pt idx="36977">
                  <c:v>0.52300000000000002</c:v>
                </c:pt>
                <c:pt idx="36978">
                  <c:v>0.51200000000000001</c:v>
                </c:pt>
                <c:pt idx="36979">
                  <c:v>0.63600000000000001</c:v>
                </c:pt>
                <c:pt idx="36980">
                  <c:v>0.59099999999999997</c:v>
                </c:pt>
                <c:pt idx="36981">
                  <c:v>0.60799999999999998</c:v>
                </c:pt>
                <c:pt idx="36982">
                  <c:v>0.629</c:v>
                </c:pt>
                <c:pt idx="36983">
                  <c:v>0.60699999999999998</c:v>
                </c:pt>
                <c:pt idx="36984">
                  <c:v>0.59199999999999997</c:v>
                </c:pt>
                <c:pt idx="36985">
                  <c:v>0.57899999999999996</c:v>
                </c:pt>
                <c:pt idx="36986">
                  <c:v>0.56599999999999995</c:v>
                </c:pt>
                <c:pt idx="36987">
                  <c:v>0.55400000000000005</c:v>
                </c:pt>
                <c:pt idx="36988">
                  <c:v>0.54200000000000004</c:v>
                </c:pt>
                <c:pt idx="36989">
                  <c:v>0.53</c:v>
                </c:pt>
                <c:pt idx="36990">
                  <c:v>0.51900000000000002</c:v>
                </c:pt>
                <c:pt idx="36991">
                  <c:v>0.50900000000000001</c:v>
                </c:pt>
                <c:pt idx="36992">
                  <c:v>0.498</c:v>
                </c:pt>
                <c:pt idx="36993">
                  <c:v>0.59</c:v>
                </c:pt>
                <c:pt idx="36994">
                  <c:v>0.61899999999999999</c:v>
                </c:pt>
                <c:pt idx="36995">
                  <c:v>0.505</c:v>
                </c:pt>
                <c:pt idx="36996">
                  <c:v>0.495</c:v>
                </c:pt>
                <c:pt idx="36997">
                  <c:v>0.57299999999999995</c:v>
                </c:pt>
                <c:pt idx="36998">
                  <c:v>0.59699999999999998</c:v>
                </c:pt>
                <c:pt idx="36999">
                  <c:v>0.60899999999999999</c:v>
                </c:pt>
                <c:pt idx="37000">
                  <c:v>0.58199999999999996</c:v>
                </c:pt>
                <c:pt idx="37001">
                  <c:v>0.56899999999999995</c:v>
                </c:pt>
                <c:pt idx="37002">
                  <c:v>0.55600000000000005</c:v>
                </c:pt>
                <c:pt idx="37003">
                  <c:v>0.59599999999999997</c:v>
                </c:pt>
                <c:pt idx="37004">
                  <c:v>0.57899999999999996</c:v>
                </c:pt>
                <c:pt idx="37005">
                  <c:v>0.61299999999999999</c:v>
                </c:pt>
                <c:pt idx="37006">
                  <c:v>0.63100000000000001</c:v>
                </c:pt>
                <c:pt idx="37007">
                  <c:v>0.61799999999999999</c:v>
                </c:pt>
                <c:pt idx="37008">
                  <c:v>0.60499999999999998</c:v>
                </c:pt>
                <c:pt idx="37009">
                  <c:v>0.59199999999999997</c:v>
                </c:pt>
                <c:pt idx="37010">
                  <c:v>0.57799999999999996</c:v>
                </c:pt>
                <c:pt idx="37011">
                  <c:v>0.56499999999999995</c:v>
                </c:pt>
                <c:pt idx="37012">
                  <c:v>0.55200000000000005</c:v>
                </c:pt>
                <c:pt idx="37013">
                  <c:v>0.54</c:v>
                </c:pt>
                <c:pt idx="37014">
                  <c:v>0.69099999999999995</c:v>
                </c:pt>
                <c:pt idx="37015">
                  <c:v>0.58299999999999996</c:v>
                </c:pt>
                <c:pt idx="37016">
                  <c:v>0.59299999999999997</c:v>
                </c:pt>
                <c:pt idx="37017">
                  <c:v>0.629</c:v>
                </c:pt>
                <c:pt idx="37018">
                  <c:v>0.627</c:v>
                </c:pt>
                <c:pt idx="37019">
                  <c:v>0.61399999999999999</c:v>
                </c:pt>
                <c:pt idx="37020">
                  <c:v>0.60099999999999998</c:v>
                </c:pt>
                <c:pt idx="37021">
                  <c:v>0.58799999999999997</c:v>
                </c:pt>
                <c:pt idx="37022">
                  <c:v>0.57399999999999995</c:v>
                </c:pt>
                <c:pt idx="37023">
                  <c:v>0.56100000000000005</c:v>
                </c:pt>
                <c:pt idx="37024">
                  <c:v>0.54900000000000004</c:v>
                </c:pt>
                <c:pt idx="37025">
                  <c:v>0.53700000000000003</c:v>
                </c:pt>
                <c:pt idx="37026">
                  <c:v>0.52500000000000002</c:v>
                </c:pt>
                <c:pt idx="37027">
                  <c:v>0.66600000000000004</c:v>
                </c:pt>
                <c:pt idx="37028">
                  <c:v>0.59699999999999998</c:v>
                </c:pt>
                <c:pt idx="37029">
                  <c:v>0.60799999999999998</c:v>
                </c:pt>
                <c:pt idx="37030">
                  <c:v>0.63500000000000001</c:v>
                </c:pt>
                <c:pt idx="37031">
                  <c:v>0.623</c:v>
                </c:pt>
                <c:pt idx="37032">
                  <c:v>0.61</c:v>
                </c:pt>
                <c:pt idx="37033">
                  <c:v>0.59699999999999998</c:v>
                </c:pt>
                <c:pt idx="37034">
                  <c:v>0.58399999999999996</c:v>
                </c:pt>
                <c:pt idx="37035">
                  <c:v>0.56999999999999995</c:v>
                </c:pt>
                <c:pt idx="37036">
                  <c:v>0.55700000000000005</c:v>
                </c:pt>
                <c:pt idx="37037">
                  <c:v>0.54500000000000004</c:v>
                </c:pt>
                <c:pt idx="37038">
                  <c:v>0.53300000000000003</c:v>
                </c:pt>
                <c:pt idx="37039">
                  <c:v>0.52100000000000002</c:v>
                </c:pt>
                <c:pt idx="37040">
                  <c:v>0.51</c:v>
                </c:pt>
                <c:pt idx="37041">
                  <c:v>0.59499999999999997</c:v>
                </c:pt>
                <c:pt idx="37042">
                  <c:v>0.624</c:v>
                </c:pt>
                <c:pt idx="37043">
                  <c:v>0.51800000000000002</c:v>
                </c:pt>
                <c:pt idx="37044">
                  <c:v>0.50700000000000001</c:v>
                </c:pt>
                <c:pt idx="37045">
                  <c:v>0.52900000000000003</c:v>
                </c:pt>
                <c:pt idx="37046">
                  <c:v>0.53200000000000003</c:v>
                </c:pt>
                <c:pt idx="37047">
                  <c:v>0.56399999999999995</c:v>
                </c:pt>
                <c:pt idx="37048">
                  <c:v>0.57999999999999996</c:v>
                </c:pt>
                <c:pt idx="37049">
                  <c:v>0.56799999999999995</c:v>
                </c:pt>
                <c:pt idx="37050">
                  <c:v>0.55700000000000005</c:v>
                </c:pt>
                <c:pt idx="37051">
                  <c:v>0.54500000000000004</c:v>
                </c:pt>
                <c:pt idx="37052">
                  <c:v>0.53500000000000003</c:v>
                </c:pt>
                <c:pt idx="37053">
                  <c:v>0.52400000000000002</c:v>
                </c:pt>
                <c:pt idx="37054">
                  <c:v>0.59199999999999997</c:v>
                </c:pt>
                <c:pt idx="37055">
                  <c:v>0.51900000000000002</c:v>
                </c:pt>
                <c:pt idx="37056">
                  <c:v>0.54600000000000004</c:v>
                </c:pt>
                <c:pt idx="37057">
                  <c:v>0.57799999999999996</c:v>
                </c:pt>
                <c:pt idx="37058">
                  <c:v>0.57599999999999996</c:v>
                </c:pt>
                <c:pt idx="37059">
                  <c:v>0.56499999999999995</c:v>
                </c:pt>
                <c:pt idx="37060">
                  <c:v>0.55300000000000005</c:v>
                </c:pt>
                <c:pt idx="37061">
                  <c:v>0.54200000000000004</c:v>
                </c:pt>
                <c:pt idx="37062">
                  <c:v>0.53100000000000003</c:v>
                </c:pt>
                <c:pt idx="37063">
                  <c:v>0.52100000000000002</c:v>
                </c:pt>
                <c:pt idx="37064">
                  <c:v>0.51100000000000001</c:v>
                </c:pt>
                <c:pt idx="37065">
                  <c:v>0.501</c:v>
                </c:pt>
                <c:pt idx="37066">
                  <c:v>0.61599999999999999</c:v>
                </c:pt>
                <c:pt idx="37067">
                  <c:v>0.58099999999999996</c:v>
                </c:pt>
                <c:pt idx="37068">
                  <c:v>0.53</c:v>
                </c:pt>
                <c:pt idx="37069">
                  <c:v>0.56000000000000005</c:v>
                </c:pt>
                <c:pt idx="37070">
                  <c:v>0.58399999999999996</c:v>
                </c:pt>
                <c:pt idx="37071">
                  <c:v>0.57299999999999995</c:v>
                </c:pt>
                <c:pt idx="37072">
                  <c:v>0.56100000000000005</c:v>
                </c:pt>
                <c:pt idx="37073">
                  <c:v>0.55000000000000004</c:v>
                </c:pt>
                <c:pt idx="37074">
                  <c:v>0.53900000000000003</c:v>
                </c:pt>
                <c:pt idx="37075">
                  <c:v>0.52800000000000002</c:v>
                </c:pt>
                <c:pt idx="37076">
                  <c:v>0.51800000000000002</c:v>
                </c:pt>
                <c:pt idx="37077">
                  <c:v>0.498</c:v>
                </c:pt>
                <c:pt idx="37078">
                  <c:v>0.48899999999999999</c:v>
                </c:pt>
                <c:pt idx="37079">
                  <c:v>0.60099999999999998</c:v>
                </c:pt>
                <c:pt idx="37080">
                  <c:v>0.57199999999999995</c:v>
                </c:pt>
                <c:pt idx="37081">
                  <c:v>0.54300000000000004</c:v>
                </c:pt>
                <c:pt idx="37082">
                  <c:v>0.57599999999999996</c:v>
                </c:pt>
                <c:pt idx="37083">
                  <c:v>0.58099999999999996</c:v>
                </c:pt>
                <c:pt idx="37084">
                  <c:v>0.56899999999999995</c:v>
                </c:pt>
                <c:pt idx="37085">
                  <c:v>0.55800000000000005</c:v>
                </c:pt>
                <c:pt idx="37086">
                  <c:v>0.505</c:v>
                </c:pt>
                <c:pt idx="37087">
                  <c:v>0.495</c:v>
                </c:pt>
                <c:pt idx="37088">
                  <c:v>0.48599999999999999</c:v>
                </c:pt>
                <c:pt idx="37089">
                  <c:v>0.56299999999999994</c:v>
                </c:pt>
                <c:pt idx="37090">
                  <c:v>0.56200000000000006</c:v>
                </c:pt>
                <c:pt idx="37091">
                  <c:v>0.53100000000000003</c:v>
                </c:pt>
                <c:pt idx="37092">
                  <c:v>0.52600000000000002</c:v>
                </c:pt>
                <c:pt idx="37093">
                  <c:v>0.55800000000000005</c:v>
                </c:pt>
                <c:pt idx="37094">
                  <c:v>0.57399999999999995</c:v>
                </c:pt>
                <c:pt idx="37095">
                  <c:v>0.56299999999999994</c:v>
                </c:pt>
                <c:pt idx="37096">
                  <c:v>0.55100000000000005</c:v>
                </c:pt>
                <c:pt idx="37097">
                  <c:v>0.54</c:v>
                </c:pt>
                <c:pt idx="37098">
                  <c:v>0.53</c:v>
                </c:pt>
                <c:pt idx="37099">
                  <c:v>0.51900000000000002</c:v>
                </c:pt>
                <c:pt idx="37100">
                  <c:v>0.58099999999999996</c:v>
                </c:pt>
                <c:pt idx="37101">
                  <c:v>0.52900000000000003</c:v>
                </c:pt>
                <c:pt idx="37102">
                  <c:v>0.54200000000000004</c:v>
                </c:pt>
                <c:pt idx="37103">
                  <c:v>0.57499999999999996</c:v>
                </c:pt>
                <c:pt idx="37104">
                  <c:v>0.56999999999999995</c:v>
                </c:pt>
                <c:pt idx="37105">
                  <c:v>0.55900000000000005</c:v>
                </c:pt>
                <c:pt idx="37106">
                  <c:v>0.54800000000000004</c:v>
                </c:pt>
                <c:pt idx="37107">
                  <c:v>0.53700000000000003</c:v>
                </c:pt>
                <c:pt idx="37108">
                  <c:v>0.52600000000000002</c:v>
                </c:pt>
                <c:pt idx="37109">
                  <c:v>0.51600000000000001</c:v>
                </c:pt>
                <c:pt idx="37110">
                  <c:v>0.50600000000000001</c:v>
                </c:pt>
                <c:pt idx="37111">
                  <c:v>0.497</c:v>
                </c:pt>
                <c:pt idx="37112">
                  <c:v>0.61399999999999999</c:v>
                </c:pt>
                <c:pt idx="37113">
                  <c:v>0.57799999999999996</c:v>
                </c:pt>
                <c:pt idx="37114">
                  <c:v>0.53100000000000003</c:v>
                </c:pt>
                <c:pt idx="37115">
                  <c:v>0.55900000000000005</c:v>
                </c:pt>
                <c:pt idx="37116">
                  <c:v>0.58099999999999996</c:v>
                </c:pt>
                <c:pt idx="37117">
                  <c:v>0.56699999999999995</c:v>
                </c:pt>
                <c:pt idx="37118">
                  <c:v>0.55500000000000005</c:v>
                </c:pt>
                <c:pt idx="37119">
                  <c:v>0.54400000000000004</c:v>
                </c:pt>
                <c:pt idx="37120">
                  <c:v>0.53400000000000003</c:v>
                </c:pt>
                <c:pt idx="37121">
                  <c:v>0.52300000000000002</c:v>
                </c:pt>
                <c:pt idx="37122">
                  <c:v>0.51300000000000001</c:v>
                </c:pt>
                <c:pt idx="37123">
                  <c:v>0.49399999999999999</c:v>
                </c:pt>
                <c:pt idx="37124">
                  <c:v>0.48499999999999999</c:v>
                </c:pt>
                <c:pt idx="37125">
                  <c:v>0.60799999999999998</c:v>
                </c:pt>
                <c:pt idx="37126">
                  <c:v>0.57799999999999996</c:v>
                </c:pt>
                <c:pt idx="37127">
                  <c:v>0.54300000000000004</c:v>
                </c:pt>
                <c:pt idx="37128">
                  <c:v>0.57299999999999995</c:v>
                </c:pt>
                <c:pt idx="37129">
                  <c:v>0.57599999999999996</c:v>
                </c:pt>
                <c:pt idx="37130">
                  <c:v>0.56299999999999994</c:v>
                </c:pt>
                <c:pt idx="37131">
                  <c:v>0.55200000000000005</c:v>
                </c:pt>
                <c:pt idx="37132">
                  <c:v>0.5</c:v>
                </c:pt>
                <c:pt idx="37133">
                  <c:v>0.49099999999999999</c:v>
                </c:pt>
                <c:pt idx="37134">
                  <c:v>0.48199999999999998</c:v>
                </c:pt>
                <c:pt idx="37135">
                  <c:v>0.56799999999999995</c:v>
                </c:pt>
                <c:pt idx="37136">
                  <c:v>0.55500000000000005</c:v>
                </c:pt>
                <c:pt idx="37137">
                  <c:v>0.54200000000000004</c:v>
                </c:pt>
                <c:pt idx="37138">
                  <c:v>0.53100000000000003</c:v>
                </c:pt>
                <c:pt idx="37139">
                  <c:v>0.56599999999999995</c:v>
                </c:pt>
                <c:pt idx="37140">
                  <c:v>0.57999999999999996</c:v>
                </c:pt>
                <c:pt idx="37141">
                  <c:v>0.56799999999999995</c:v>
                </c:pt>
                <c:pt idx="37142">
                  <c:v>0.55600000000000005</c:v>
                </c:pt>
                <c:pt idx="37143">
                  <c:v>0.54500000000000004</c:v>
                </c:pt>
                <c:pt idx="37144">
                  <c:v>0.53400000000000003</c:v>
                </c:pt>
                <c:pt idx="37145">
                  <c:v>0.52400000000000002</c:v>
                </c:pt>
                <c:pt idx="37146">
                  <c:v>0.58899999999999997</c:v>
                </c:pt>
                <c:pt idx="37147">
                  <c:v>0.54</c:v>
                </c:pt>
                <c:pt idx="37148">
                  <c:v>0.55000000000000004</c:v>
                </c:pt>
                <c:pt idx="37149">
                  <c:v>0.58299999999999996</c:v>
                </c:pt>
                <c:pt idx="37150">
                  <c:v>0.57599999999999996</c:v>
                </c:pt>
                <c:pt idx="37151">
                  <c:v>0.56399999999999995</c:v>
                </c:pt>
                <c:pt idx="37152">
                  <c:v>0.55300000000000005</c:v>
                </c:pt>
                <c:pt idx="37153">
                  <c:v>0.54200000000000004</c:v>
                </c:pt>
                <c:pt idx="37154">
                  <c:v>0.53100000000000003</c:v>
                </c:pt>
                <c:pt idx="37155">
                  <c:v>0.52</c:v>
                </c:pt>
                <c:pt idx="37156">
                  <c:v>0.51</c:v>
                </c:pt>
                <c:pt idx="37157">
                  <c:v>0.5</c:v>
                </c:pt>
                <c:pt idx="37158">
                  <c:v>0.623</c:v>
                </c:pt>
                <c:pt idx="37159">
                  <c:v>0.58499999999999996</c:v>
                </c:pt>
                <c:pt idx="37160">
                  <c:v>0.53800000000000003</c:v>
                </c:pt>
                <c:pt idx="37161">
                  <c:v>0.56599999999999995</c:v>
                </c:pt>
                <c:pt idx="37162">
                  <c:v>0.58899999999999997</c:v>
                </c:pt>
                <c:pt idx="37163">
                  <c:v>0.57299999999999995</c:v>
                </c:pt>
                <c:pt idx="37164">
                  <c:v>0.56100000000000005</c:v>
                </c:pt>
                <c:pt idx="37165">
                  <c:v>0.54900000000000004</c:v>
                </c:pt>
                <c:pt idx="37166">
                  <c:v>0.53800000000000003</c:v>
                </c:pt>
                <c:pt idx="37167">
                  <c:v>0.52700000000000002</c:v>
                </c:pt>
                <c:pt idx="37168">
                  <c:v>0.51700000000000002</c:v>
                </c:pt>
                <c:pt idx="37169">
                  <c:v>0.497</c:v>
                </c:pt>
                <c:pt idx="37170">
                  <c:v>0.48799999999999999</c:v>
                </c:pt>
                <c:pt idx="37171">
                  <c:v>0.61699999999999999</c:v>
                </c:pt>
                <c:pt idx="37172">
                  <c:v>0.58499999999999996</c:v>
                </c:pt>
                <c:pt idx="37173">
                  <c:v>0.54900000000000004</c:v>
                </c:pt>
                <c:pt idx="37174">
                  <c:v>0.57999999999999996</c:v>
                </c:pt>
                <c:pt idx="37175">
                  <c:v>0.58199999999999996</c:v>
                </c:pt>
                <c:pt idx="37176">
                  <c:v>0.56899999999999995</c:v>
                </c:pt>
                <c:pt idx="37177">
                  <c:v>0.55700000000000005</c:v>
                </c:pt>
                <c:pt idx="37178">
                  <c:v>0.504</c:v>
                </c:pt>
                <c:pt idx="37179">
                  <c:v>0.49399999999999999</c:v>
                </c:pt>
                <c:pt idx="37180">
                  <c:v>0.48499999999999999</c:v>
                </c:pt>
                <c:pt idx="37181">
                  <c:v>0.57299999999999995</c:v>
                </c:pt>
                <c:pt idx="37182">
                  <c:v>0.56200000000000006</c:v>
                </c:pt>
                <c:pt idx="37183">
                  <c:v>0.59699999999999998</c:v>
                </c:pt>
                <c:pt idx="37184">
                  <c:v>0.57899999999999996</c:v>
                </c:pt>
                <c:pt idx="37185">
                  <c:v>0.61299999999999999</c:v>
                </c:pt>
                <c:pt idx="37186">
                  <c:v>0.623</c:v>
                </c:pt>
                <c:pt idx="37187">
                  <c:v>0.6</c:v>
                </c:pt>
                <c:pt idx="37188">
                  <c:v>0.58599999999999997</c:v>
                </c:pt>
                <c:pt idx="37189">
                  <c:v>0.57299999999999995</c:v>
                </c:pt>
                <c:pt idx="37190">
                  <c:v>0.56100000000000005</c:v>
                </c:pt>
                <c:pt idx="37191">
                  <c:v>0.54900000000000004</c:v>
                </c:pt>
                <c:pt idx="37192">
                  <c:v>0.64100000000000001</c:v>
                </c:pt>
                <c:pt idx="37193">
                  <c:v>0.59399999999999997</c:v>
                </c:pt>
                <c:pt idx="37194">
                  <c:v>0.59499999999999997</c:v>
                </c:pt>
                <c:pt idx="37195">
                  <c:v>0.629</c:v>
                </c:pt>
                <c:pt idx="37196">
                  <c:v>0.61599999999999999</c:v>
                </c:pt>
                <c:pt idx="37197">
                  <c:v>0.59499999999999997</c:v>
                </c:pt>
                <c:pt idx="37198">
                  <c:v>0.58199999999999996</c:v>
                </c:pt>
                <c:pt idx="37199">
                  <c:v>0.56999999999999995</c:v>
                </c:pt>
                <c:pt idx="37200">
                  <c:v>0.55700000000000005</c:v>
                </c:pt>
                <c:pt idx="37201">
                  <c:v>0.54500000000000004</c:v>
                </c:pt>
                <c:pt idx="37202">
                  <c:v>0.53400000000000003</c:v>
                </c:pt>
                <c:pt idx="37203">
                  <c:v>0.52300000000000002</c:v>
                </c:pt>
                <c:pt idx="37204">
                  <c:v>0.748</c:v>
                </c:pt>
                <c:pt idx="37205">
                  <c:v>0.63600000000000001</c:v>
                </c:pt>
                <c:pt idx="37206">
                  <c:v>0.59199999999999997</c:v>
                </c:pt>
                <c:pt idx="37207">
                  <c:v>0.60899999999999999</c:v>
                </c:pt>
                <c:pt idx="37208">
                  <c:v>0.63</c:v>
                </c:pt>
                <c:pt idx="37209">
                  <c:v>0.60699999999999998</c:v>
                </c:pt>
                <c:pt idx="37210">
                  <c:v>0.59099999999999997</c:v>
                </c:pt>
                <c:pt idx="37211">
                  <c:v>0.57799999999999996</c:v>
                </c:pt>
                <c:pt idx="37212">
                  <c:v>0.56599999999999995</c:v>
                </c:pt>
                <c:pt idx="37213">
                  <c:v>0.55400000000000005</c:v>
                </c:pt>
                <c:pt idx="37214">
                  <c:v>0.54200000000000004</c:v>
                </c:pt>
                <c:pt idx="37215">
                  <c:v>0.51900000000000002</c:v>
                </c:pt>
                <c:pt idx="37216">
                  <c:v>0.50800000000000001</c:v>
                </c:pt>
                <c:pt idx="37217">
                  <c:v>0.746</c:v>
                </c:pt>
                <c:pt idx="37218">
                  <c:v>0.622</c:v>
                </c:pt>
                <c:pt idx="37219">
                  <c:v>0.59099999999999997</c:v>
                </c:pt>
                <c:pt idx="37220">
                  <c:v>0.61899999999999999</c:v>
                </c:pt>
                <c:pt idx="37221">
                  <c:v>0.61799999999999999</c:v>
                </c:pt>
                <c:pt idx="37222">
                  <c:v>0.6</c:v>
                </c:pt>
                <c:pt idx="37223">
                  <c:v>0.58699999999999997</c:v>
                </c:pt>
                <c:pt idx="37224">
                  <c:v>0.52700000000000002</c:v>
                </c:pt>
                <c:pt idx="37225">
                  <c:v>0.51600000000000001</c:v>
                </c:pt>
                <c:pt idx="37226">
                  <c:v>0.505</c:v>
                </c:pt>
                <c:pt idx="37227">
                  <c:v>0.60299999999999998</c:v>
                </c:pt>
                <c:pt idx="37228">
                  <c:v>0.59799999999999998</c:v>
                </c:pt>
                <c:pt idx="37229">
                  <c:v>0.61099999999999999</c:v>
                </c:pt>
                <c:pt idx="37230">
                  <c:v>0.58899999999999997</c:v>
                </c:pt>
                <c:pt idx="37231">
                  <c:v>0.621</c:v>
                </c:pt>
                <c:pt idx="37232">
                  <c:v>0.63300000000000001</c:v>
                </c:pt>
                <c:pt idx="37233">
                  <c:v>0.62</c:v>
                </c:pt>
                <c:pt idx="37234">
                  <c:v>0.60699999999999998</c:v>
                </c:pt>
                <c:pt idx="37235">
                  <c:v>0.59399999999999997</c:v>
                </c:pt>
                <c:pt idx="37236">
                  <c:v>0.57999999999999996</c:v>
                </c:pt>
                <c:pt idx="37237">
                  <c:v>0.56699999999999995</c:v>
                </c:pt>
                <c:pt idx="37238">
                  <c:v>0.71299999999999997</c:v>
                </c:pt>
                <c:pt idx="37239">
                  <c:v>0.59599999999999997</c:v>
                </c:pt>
                <c:pt idx="37240">
                  <c:v>0.60099999999999998</c:v>
                </c:pt>
                <c:pt idx="37241">
                  <c:v>0.63200000000000001</c:v>
                </c:pt>
                <c:pt idx="37242">
                  <c:v>0.629</c:v>
                </c:pt>
                <c:pt idx="37243">
                  <c:v>0.61599999999999999</c:v>
                </c:pt>
                <c:pt idx="37244">
                  <c:v>0.60299999999999998</c:v>
                </c:pt>
                <c:pt idx="37245">
                  <c:v>0.59</c:v>
                </c:pt>
                <c:pt idx="37246">
                  <c:v>0.57599999999999996</c:v>
                </c:pt>
                <c:pt idx="37247">
                  <c:v>0.56299999999999994</c:v>
                </c:pt>
                <c:pt idx="37248">
                  <c:v>0.55000000000000004</c:v>
                </c:pt>
                <c:pt idx="37249">
                  <c:v>0.53800000000000003</c:v>
                </c:pt>
                <c:pt idx="37250">
                  <c:v>0.73799999999999999</c:v>
                </c:pt>
                <c:pt idx="37251">
                  <c:v>0.68600000000000005</c:v>
                </c:pt>
                <c:pt idx="37252">
                  <c:v>0.58799999999999997</c:v>
                </c:pt>
                <c:pt idx="37253">
                  <c:v>0.61</c:v>
                </c:pt>
                <c:pt idx="37254">
                  <c:v>0.63700000000000001</c:v>
                </c:pt>
                <c:pt idx="37255">
                  <c:v>0.625</c:v>
                </c:pt>
                <c:pt idx="37256">
                  <c:v>0.61199999999999999</c:v>
                </c:pt>
                <c:pt idx="37257">
                  <c:v>0.59899999999999998</c:v>
                </c:pt>
                <c:pt idx="37258">
                  <c:v>0.58599999999999997</c:v>
                </c:pt>
                <c:pt idx="37259">
                  <c:v>0.57199999999999995</c:v>
                </c:pt>
                <c:pt idx="37260">
                  <c:v>0.55900000000000005</c:v>
                </c:pt>
                <c:pt idx="37261">
                  <c:v>0.53500000000000003</c:v>
                </c:pt>
                <c:pt idx="37262">
                  <c:v>0.52300000000000002</c:v>
                </c:pt>
                <c:pt idx="37263">
                  <c:v>0.70399999999999996</c:v>
                </c:pt>
                <c:pt idx="37264">
                  <c:v>0.66</c:v>
                </c:pt>
                <c:pt idx="37265">
                  <c:v>0.59699999999999998</c:v>
                </c:pt>
                <c:pt idx="37266">
                  <c:v>0.625</c:v>
                </c:pt>
                <c:pt idx="37267">
                  <c:v>0.63300000000000001</c:v>
                </c:pt>
                <c:pt idx="37268">
                  <c:v>0.62</c:v>
                </c:pt>
                <c:pt idx="37269">
                  <c:v>0.60799999999999998</c:v>
                </c:pt>
                <c:pt idx="37270">
                  <c:v>0.54300000000000004</c:v>
                </c:pt>
                <c:pt idx="37271">
                  <c:v>0.53100000000000003</c:v>
                </c:pt>
                <c:pt idx="37272">
                  <c:v>0.52</c:v>
                </c:pt>
                <c:pt idx="37273">
                  <c:v>0.67400000000000004</c:v>
                </c:pt>
                <c:pt idx="37274">
                  <c:v>0.60799999999999998</c:v>
                </c:pt>
                <c:pt idx="37275">
                  <c:v>0.91800000000000004</c:v>
                </c:pt>
                <c:pt idx="37276">
                  <c:v>0.91900000000000004</c:v>
                </c:pt>
                <c:pt idx="37277">
                  <c:v>0.91500000000000004</c:v>
                </c:pt>
                <c:pt idx="37278">
                  <c:v>0.91500000000000004</c:v>
                </c:pt>
                <c:pt idx="37279">
                  <c:v>0.94399999999999995</c:v>
                </c:pt>
                <c:pt idx="37280">
                  <c:v>0.80300000000000005</c:v>
                </c:pt>
                <c:pt idx="37281">
                  <c:v>0.76600000000000001</c:v>
                </c:pt>
                <c:pt idx="37282">
                  <c:v>0.93600000000000005</c:v>
                </c:pt>
                <c:pt idx="37283">
                  <c:v>0.89500000000000002</c:v>
                </c:pt>
                <c:pt idx="37284">
                  <c:v>0.88900000000000001</c:v>
                </c:pt>
                <c:pt idx="37285">
                  <c:v>0.80900000000000005</c:v>
                </c:pt>
                <c:pt idx="37286">
                  <c:v>0.754</c:v>
                </c:pt>
                <c:pt idx="37287">
                  <c:v>0.94299999999999995</c:v>
                </c:pt>
                <c:pt idx="37288">
                  <c:v>0.88100000000000001</c:v>
                </c:pt>
                <c:pt idx="37289">
                  <c:v>0.874</c:v>
                </c:pt>
                <c:pt idx="37290">
                  <c:v>0.95199999999999996</c:v>
                </c:pt>
                <c:pt idx="37291">
                  <c:v>0.81599999999999995</c:v>
                </c:pt>
                <c:pt idx="37292">
                  <c:v>0.96199999999999997</c:v>
                </c:pt>
                <c:pt idx="37293">
                  <c:v>0.94699999999999995</c:v>
                </c:pt>
                <c:pt idx="37294">
                  <c:v>0.93799999999999994</c:v>
                </c:pt>
                <c:pt idx="37295">
                  <c:v>0.95</c:v>
                </c:pt>
                <c:pt idx="37296">
                  <c:v>0.93600000000000005</c:v>
                </c:pt>
                <c:pt idx="37297">
                  <c:v>0.94499999999999995</c:v>
                </c:pt>
                <c:pt idx="37298">
                  <c:v>0.93</c:v>
                </c:pt>
                <c:pt idx="37299">
                  <c:v>0.98699999999999999</c:v>
                </c:pt>
                <c:pt idx="37300">
                  <c:v>0.84899999999999998</c:v>
                </c:pt>
                <c:pt idx="37301">
                  <c:v>0.99199999999999999</c:v>
                </c:pt>
                <c:pt idx="37302">
                  <c:v>0.89</c:v>
                </c:pt>
                <c:pt idx="37303">
                  <c:v>0.95599999999999996</c:v>
                </c:pt>
                <c:pt idx="37304">
                  <c:v>0.95199999999999996</c:v>
                </c:pt>
                <c:pt idx="37305">
                  <c:v>0.94599999999999995</c:v>
                </c:pt>
                <c:pt idx="37306">
                  <c:v>0.96199999999999997</c:v>
                </c:pt>
                <c:pt idx="37307">
                  <c:v>0.95099999999999996</c:v>
                </c:pt>
                <c:pt idx="37308">
                  <c:v>0.95899999999999996</c:v>
                </c:pt>
                <c:pt idx="37309">
                  <c:v>0.94699999999999995</c:v>
                </c:pt>
                <c:pt idx="37310">
                  <c:v>0.94199999999999995</c:v>
                </c:pt>
                <c:pt idx="37311">
                  <c:v>0.91400000000000003</c:v>
                </c:pt>
                <c:pt idx="37312">
                  <c:v>0.96</c:v>
                </c:pt>
                <c:pt idx="37313">
                  <c:v>0.93</c:v>
                </c:pt>
                <c:pt idx="37314">
                  <c:v>0.95699999999999996</c:v>
                </c:pt>
                <c:pt idx="37315">
                  <c:v>0.92700000000000005</c:v>
                </c:pt>
                <c:pt idx="37316">
                  <c:v>0.94</c:v>
                </c:pt>
                <c:pt idx="37317">
                  <c:v>0.93500000000000005</c:v>
                </c:pt>
                <c:pt idx="37318">
                  <c:v>0.996</c:v>
                </c:pt>
                <c:pt idx="37319">
                  <c:v>0.99199999999999999</c:v>
                </c:pt>
                <c:pt idx="37320">
                  <c:v>0.99399999999999999</c:v>
                </c:pt>
                <c:pt idx="37321">
                  <c:v>0.98699999999999999</c:v>
                </c:pt>
                <c:pt idx="37322">
                  <c:v>0.95199999999999996</c:v>
                </c:pt>
                <c:pt idx="37323">
                  <c:v>0.94699999999999995</c:v>
                </c:pt>
                <c:pt idx="37324">
                  <c:v>0.875</c:v>
                </c:pt>
                <c:pt idx="37325">
                  <c:v>0.876</c:v>
                </c:pt>
                <c:pt idx="37326">
                  <c:v>0.873</c:v>
                </c:pt>
                <c:pt idx="37327">
                  <c:v>0.872</c:v>
                </c:pt>
                <c:pt idx="37328">
                  <c:v>0.95899999999999996</c:v>
                </c:pt>
                <c:pt idx="37329">
                  <c:v>0.95399999999999996</c:v>
                </c:pt>
                <c:pt idx="37330">
                  <c:v>0.84899999999999998</c:v>
                </c:pt>
                <c:pt idx="37331">
                  <c:v>0.99099999999999999</c:v>
                </c:pt>
                <c:pt idx="37332">
                  <c:v>0.84699999999999998</c:v>
                </c:pt>
                <c:pt idx="37333">
                  <c:v>0.95499999999999996</c:v>
                </c:pt>
                <c:pt idx="37334">
                  <c:v>0.95</c:v>
                </c:pt>
                <c:pt idx="37335">
                  <c:v>0.94399999999999995</c:v>
                </c:pt>
                <c:pt idx="37336">
                  <c:v>0.90400000000000003</c:v>
                </c:pt>
                <c:pt idx="37337">
                  <c:v>0.94499999999999995</c:v>
                </c:pt>
                <c:pt idx="37338">
                  <c:v>0.95199999999999996</c:v>
                </c:pt>
                <c:pt idx="37339">
                  <c:v>0.94099999999999995</c:v>
                </c:pt>
                <c:pt idx="37340">
                  <c:v>0.93600000000000005</c:v>
                </c:pt>
                <c:pt idx="37341">
                  <c:v>0.90900000000000003</c:v>
                </c:pt>
                <c:pt idx="37342">
                  <c:v>0.95799999999999996</c:v>
                </c:pt>
                <c:pt idx="37343">
                  <c:v>0.92900000000000005</c:v>
                </c:pt>
                <c:pt idx="37344">
                  <c:v>0.95599999999999996</c:v>
                </c:pt>
                <c:pt idx="37345">
                  <c:v>0.92500000000000004</c:v>
                </c:pt>
                <c:pt idx="37346">
                  <c:v>0.92100000000000004</c:v>
                </c:pt>
                <c:pt idx="37347">
                  <c:v>0.93500000000000005</c:v>
                </c:pt>
                <c:pt idx="37348">
                  <c:v>0.84699999999999998</c:v>
                </c:pt>
                <c:pt idx="37349">
                  <c:v>0.99299999999999999</c:v>
                </c:pt>
                <c:pt idx="37350">
                  <c:v>0.84399999999999997</c:v>
                </c:pt>
                <c:pt idx="37351">
                  <c:v>0.98799999999999999</c:v>
                </c:pt>
                <c:pt idx="37352">
                  <c:v>0.95299999999999996</c:v>
                </c:pt>
                <c:pt idx="37353">
                  <c:v>0.94799999999999995</c:v>
                </c:pt>
                <c:pt idx="37354">
                  <c:v>0.874</c:v>
                </c:pt>
                <c:pt idx="37355">
                  <c:v>0.875</c:v>
                </c:pt>
                <c:pt idx="37356">
                  <c:v>0.872</c:v>
                </c:pt>
                <c:pt idx="37357">
                  <c:v>0.871</c:v>
                </c:pt>
                <c:pt idx="37358">
                  <c:v>0.95899999999999996</c:v>
                </c:pt>
                <c:pt idx="37359">
                  <c:v>0.95399999999999996</c:v>
                </c:pt>
                <c:pt idx="37360">
                  <c:v>0.84899999999999998</c:v>
                </c:pt>
                <c:pt idx="37361">
                  <c:v>0.99099999999999999</c:v>
                </c:pt>
                <c:pt idx="37362">
                  <c:v>0.84699999999999998</c:v>
                </c:pt>
                <c:pt idx="37363">
                  <c:v>0.95599999999999996</c:v>
                </c:pt>
                <c:pt idx="37364">
                  <c:v>0.88700000000000001</c:v>
                </c:pt>
                <c:pt idx="37365">
                  <c:v>0.95099999999999996</c:v>
                </c:pt>
                <c:pt idx="37366">
                  <c:v>0.89800000000000002</c:v>
                </c:pt>
                <c:pt idx="37367">
                  <c:v>0.94099999999999995</c:v>
                </c:pt>
                <c:pt idx="37368">
                  <c:v>0.94599999999999995</c:v>
                </c:pt>
                <c:pt idx="37369">
                  <c:v>0.93700000000000006</c:v>
                </c:pt>
                <c:pt idx="37370">
                  <c:v>0.94399999999999995</c:v>
                </c:pt>
                <c:pt idx="37371">
                  <c:v>0.93300000000000005</c:v>
                </c:pt>
                <c:pt idx="37372">
                  <c:v>0.95899999999999996</c:v>
                </c:pt>
                <c:pt idx="37373">
                  <c:v>0.93</c:v>
                </c:pt>
                <c:pt idx="37374">
                  <c:v>0.95699999999999996</c:v>
                </c:pt>
                <c:pt idx="37375">
                  <c:v>0.92700000000000005</c:v>
                </c:pt>
                <c:pt idx="37376">
                  <c:v>0.95399999999999996</c:v>
                </c:pt>
                <c:pt idx="37377">
                  <c:v>0.92300000000000004</c:v>
                </c:pt>
                <c:pt idx="37378">
                  <c:v>0.84599999999999997</c:v>
                </c:pt>
                <c:pt idx="37379">
                  <c:v>0.99299999999999999</c:v>
                </c:pt>
                <c:pt idx="37380">
                  <c:v>0.84399999999999997</c:v>
                </c:pt>
                <c:pt idx="37381">
                  <c:v>0.98899999999999999</c:v>
                </c:pt>
                <c:pt idx="37382">
                  <c:v>0.84099999999999997</c:v>
                </c:pt>
                <c:pt idx="37383">
                  <c:v>0.95399999999999996</c:v>
                </c:pt>
                <c:pt idx="37384">
                  <c:v>0.873</c:v>
                </c:pt>
                <c:pt idx="37385">
                  <c:v>0.874</c:v>
                </c:pt>
                <c:pt idx="37386">
                  <c:v>0.871</c:v>
                </c:pt>
                <c:pt idx="37387">
                  <c:v>0.87</c:v>
                </c:pt>
                <c:pt idx="37388">
                  <c:v>0.86799999999999999</c:v>
                </c:pt>
                <c:pt idx="37389">
                  <c:v>0.95699999999999996</c:v>
                </c:pt>
                <c:pt idx="37390">
                  <c:v>0.57699999999999996</c:v>
                </c:pt>
                <c:pt idx="37391">
                  <c:v>0.53300000000000003</c:v>
                </c:pt>
                <c:pt idx="37392">
                  <c:v>0.52400000000000002</c:v>
                </c:pt>
                <c:pt idx="37393">
                  <c:v>0.54900000000000004</c:v>
                </c:pt>
                <c:pt idx="37394">
                  <c:v>0.53900000000000003</c:v>
                </c:pt>
                <c:pt idx="37395">
                  <c:v>0.52800000000000002</c:v>
                </c:pt>
                <c:pt idx="37396">
                  <c:v>0.622</c:v>
                </c:pt>
                <c:pt idx="37397">
                  <c:v>0.57599999999999996</c:v>
                </c:pt>
                <c:pt idx="37398">
                  <c:v>0.53</c:v>
                </c:pt>
                <c:pt idx="37399">
                  <c:v>0.53300000000000003</c:v>
                </c:pt>
                <c:pt idx="37400">
                  <c:v>0.56499999999999995</c:v>
                </c:pt>
                <c:pt idx="37401">
                  <c:v>0.57999999999999996</c:v>
                </c:pt>
                <c:pt idx="37402">
                  <c:v>0.56899999999999995</c:v>
                </c:pt>
                <c:pt idx="37403">
                  <c:v>0.55700000000000005</c:v>
                </c:pt>
                <c:pt idx="37404">
                  <c:v>0.54600000000000004</c:v>
                </c:pt>
                <c:pt idx="37405">
                  <c:v>0.53500000000000003</c:v>
                </c:pt>
                <c:pt idx="37406">
                  <c:v>0.52500000000000002</c:v>
                </c:pt>
                <c:pt idx="37407">
                  <c:v>0.51500000000000001</c:v>
                </c:pt>
                <c:pt idx="37408">
                  <c:v>0.62</c:v>
                </c:pt>
                <c:pt idx="37409">
                  <c:v>0.57399999999999995</c:v>
                </c:pt>
                <c:pt idx="37410">
                  <c:v>0.52</c:v>
                </c:pt>
                <c:pt idx="37411">
                  <c:v>0.54600000000000004</c:v>
                </c:pt>
                <c:pt idx="37412">
                  <c:v>0.57899999999999996</c:v>
                </c:pt>
                <c:pt idx="37413">
                  <c:v>0.57699999999999996</c:v>
                </c:pt>
                <c:pt idx="37414">
                  <c:v>0.56499999999999995</c:v>
                </c:pt>
                <c:pt idx="37415">
                  <c:v>0.55400000000000005</c:v>
                </c:pt>
                <c:pt idx="37416">
                  <c:v>0.54200000000000004</c:v>
                </c:pt>
                <c:pt idx="37417">
                  <c:v>0.53200000000000003</c:v>
                </c:pt>
                <c:pt idx="37418">
                  <c:v>0.52100000000000002</c:v>
                </c:pt>
                <c:pt idx="37419">
                  <c:v>0.51200000000000001</c:v>
                </c:pt>
                <c:pt idx="37420">
                  <c:v>0.502</c:v>
                </c:pt>
                <c:pt idx="37421">
                  <c:v>0.61899999999999999</c:v>
                </c:pt>
                <c:pt idx="37422">
                  <c:v>0.57399999999999995</c:v>
                </c:pt>
                <c:pt idx="37423">
                  <c:v>0.53</c:v>
                </c:pt>
                <c:pt idx="37424">
                  <c:v>0.56100000000000005</c:v>
                </c:pt>
                <c:pt idx="37425">
                  <c:v>0.57299999999999995</c:v>
                </c:pt>
                <c:pt idx="37426">
                  <c:v>0.55000000000000004</c:v>
                </c:pt>
                <c:pt idx="37427">
                  <c:v>0.52800000000000002</c:v>
                </c:pt>
                <c:pt idx="37428">
                  <c:v>0.51800000000000002</c:v>
                </c:pt>
                <c:pt idx="37429">
                  <c:v>0.50800000000000001</c:v>
                </c:pt>
                <c:pt idx="37430">
                  <c:v>0.499</c:v>
                </c:pt>
                <c:pt idx="37431">
                  <c:v>0.52</c:v>
                </c:pt>
                <c:pt idx="37432">
                  <c:v>0.53500000000000003</c:v>
                </c:pt>
                <c:pt idx="37433">
                  <c:v>0.51500000000000001</c:v>
                </c:pt>
                <c:pt idx="37434">
                  <c:v>0.54500000000000004</c:v>
                </c:pt>
                <c:pt idx="37435">
                  <c:v>0.53400000000000003</c:v>
                </c:pt>
                <c:pt idx="37436">
                  <c:v>0.52400000000000002</c:v>
                </c:pt>
                <c:pt idx="37437">
                  <c:v>0.55000000000000004</c:v>
                </c:pt>
                <c:pt idx="37438">
                  <c:v>0.58599999999999997</c:v>
                </c:pt>
                <c:pt idx="37439">
                  <c:v>0.53300000000000003</c:v>
                </c:pt>
                <c:pt idx="37440">
                  <c:v>0.52700000000000002</c:v>
                </c:pt>
                <c:pt idx="37441">
                  <c:v>0.56000000000000005</c:v>
                </c:pt>
                <c:pt idx="37442">
                  <c:v>0.57499999999999996</c:v>
                </c:pt>
                <c:pt idx="37443">
                  <c:v>0.56399999999999995</c:v>
                </c:pt>
                <c:pt idx="37444">
                  <c:v>0.55200000000000005</c:v>
                </c:pt>
                <c:pt idx="37445">
                  <c:v>0.54100000000000004</c:v>
                </c:pt>
                <c:pt idx="37446">
                  <c:v>0.53</c:v>
                </c:pt>
                <c:pt idx="37447">
                  <c:v>0.52</c:v>
                </c:pt>
                <c:pt idx="37448">
                  <c:v>0.51</c:v>
                </c:pt>
                <c:pt idx="37449">
                  <c:v>0.621</c:v>
                </c:pt>
                <c:pt idx="37450">
                  <c:v>0.58399999999999996</c:v>
                </c:pt>
                <c:pt idx="37451">
                  <c:v>0.53100000000000003</c:v>
                </c:pt>
                <c:pt idx="37452">
                  <c:v>0.54300000000000004</c:v>
                </c:pt>
                <c:pt idx="37453">
                  <c:v>0.57599999999999996</c:v>
                </c:pt>
                <c:pt idx="37454">
                  <c:v>0.57099999999999995</c:v>
                </c:pt>
                <c:pt idx="37455">
                  <c:v>0.56000000000000005</c:v>
                </c:pt>
                <c:pt idx="37456">
                  <c:v>0.54900000000000004</c:v>
                </c:pt>
                <c:pt idx="37457">
                  <c:v>0.53800000000000003</c:v>
                </c:pt>
                <c:pt idx="37458">
                  <c:v>0.52700000000000002</c:v>
                </c:pt>
                <c:pt idx="37459">
                  <c:v>0.51700000000000002</c:v>
                </c:pt>
                <c:pt idx="37460">
                  <c:v>0.50700000000000001</c:v>
                </c:pt>
                <c:pt idx="37461">
                  <c:v>0.498</c:v>
                </c:pt>
                <c:pt idx="37462">
                  <c:v>0.61699999999999999</c:v>
                </c:pt>
                <c:pt idx="37463">
                  <c:v>0.58099999999999996</c:v>
                </c:pt>
                <c:pt idx="37464">
                  <c:v>0.53200000000000003</c:v>
                </c:pt>
                <c:pt idx="37465">
                  <c:v>0.56000000000000005</c:v>
                </c:pt>
                <c:pt idx="37466">
                  <c:v>0.56799999999999995</c:v>
                </c:pt>
                <c:pt idx="37467">
                  <c:v>0.54500000000000004</c:v>
                </c:pt>
                <c:pt idx="37468">
                  <c:v>0.52400000000000002</c:v>
                </c:pt>
                <c:pt idx="37469">
                  <c:v>0.51300000000000001</c:v>
                </c:pt>
                <c:pt idx="37470">
                  <c:v>0.504</c:v>
                </c:pt>
                <c:pt idx="37471">
                  <c:v>0.49399999999999999</c:v>
                </c:pt>
                <c:pt idx="37472">
                  <c:v>0.52900000000000003</c:v>
                </c:pt>
                <c:pt idx="37473">
                  <c:v>0.54700000000000004</c:v>
                </c:pt>
                <c:pt idx="37474">
                  <c:v>0.52</c:v>
                </c:pt>
                <c:pt idx="37475">
                  <c:v>0.55000000000000004</c:v>
                </c:pt>
                <c:pt idx="37476">
                  <c:v>0.53900000000000003</c:v>
                </c:pt>
                <c:pt idx="37477">
                  <c:v>0.52800000000000002</c:v>
                </c:pt>
                <c:pt idx="37478">
                  <c:v>0.56000000000000005</c:v>
                </c:pt>
                <c:pt idx="37479">
                  <c:v>0.59599999999999997</c:v>
                </c:pt>
                <c:pt idx="37480">
                  <c:v>0.54500000000000004</c:v>
                </c:pt>
                <c:pt idx="37481">
                  <c:v>0.53300000000000003</c:v>
                </c:pt>
                <c:pt idx="37482">
                  <c:v>0.56799999999999995</c:v>
                </c:pt>
                <c:pt idx="37483">
                  <c:v>0.58199999999999996</c:v>
                </c:pt>
                <c:pt idx="37484">
                  <c:v>0.56999999999999995</c:v>
                </c:pt>
                <c:pt idx="37485">
                  <c:v>0.55800000000000005</c:v>
                </c:pt>
                <c:pt idx="37486">
                  <c:v>0.54700000000000004</c:v>
                </c:pt>
                <c:pt idx="37487">
                  <c:v>0.53500000000000003</c:v>
                </c:pt>
                <c:pt idx="37488">
                  <c:v>0.52500000000000002</c:v>
                </c:pt>
                <c:pt idx="37489">
                  <c:v>0.51500000000000001</c:v>
                </c:pt>
                <c:pt idx="37490">
                  <c:v>0.63200000000000001</c:v>
                </c:pt>
                <c:pt idx="37491">
                  <c:v>0.59299999999999997</c:v>
                </c:pt>
                <c:pt idx="37492">
                  <c:v>0.54300000000000004</c:v>
                </c:pt>
                <c:pt idx="37493">
                  <c:v>0.55200000000000005</c:v>
                </c:pt>
                <c:pt idx="37494">
                  <c:v>0.58599999999999997</c:v>
                </c:pt>
                <c:pt idx="37495">
                  <c:v>0.57799999999999996</c:v>
                </c:pt>
                <c:pt idx="37496">
                  <c:v>0.56599999999999995</c:v>
                </c:pt>
                <c:pt idx="37497">
                  <c:v>0.55400000000000005</c:v>
                </c:pt>
                <c:pt idx="37498">
                  <c:v>0.54300000000000004</c:v>
                </c:pt>
                <c:pt idx="37499">
                  <c:v>0.53200000000000003</c:v>
                </c:pt>
                <c:pt idx="37500">
                  <c:v>0.52100000000000002</c:v>
                </c:pt>
                <c:pt idx="37501">
                  <c:v>0.51100000000000001</c:v>
                </c:pt>
                <c:pt idx="37502">
                  <c:v>0.501</c:v>
                </c:pt>
                <c:pt idx="37503">
                  <c:v>0.627</c:v>
                </c:pt>
                <c:pt idx="37504">
                  <c:v>0.58899999999999997</c:v>
                </c:pt>
                <c:pt idx="37505">
                  <c:v>0.54100000000000004</c:v>
                </c:pt>
                <c:pt idx="37506">
                  <c:v>0.56899999999999995</c:v>
                </c:pt>
                <c:pt idx="37507">
                  <c:v>0.57499999999999996</c:v>
                </c:pt>
                <c:pt idx="37508">
                  <c:v>0.55100000000000005</c:v>
                </c:pt>
                <c:pt idx="37509">
                  <c:v>0.52900000000000003</c:v>
                </c:pt>
                <c:pt idx="37510">
                  <c:v>0.51800000000000002</c:v>
                </c:pt>
                <c:pt idx="37511">
                  <c:v>0.50800000000000001</c:v>
                </c:pt>
                <c:pt idx="37512">
                  <c:v>0.498</c:v>
                </c:pt>
                <c:pt idx="37513">
                  <c:v>0.65400000000000003</c:v>
                </c:pt>
                <c:pt idx="37514">
                  <c:v>0.60399999999999998</c:v>
                </c:pt>
                <c:pt idx="37515">
                  <c:v>0.56599999999999995</c:v>
                </c:pt>
                <c:pt idx="37516">
                  <c:v>0.57999999999999996</c:v>
                </c:pt>
                <c:pt idx="37517">
                  <c:v>0.56699999999999995</c:v>
                </c:pt>
                <c:pt idx="37518">
                  <c:v>0.55500000000000005</c:v>
                </c:pt>
                <c:pt idx="37519">
                  <c:v>0.76700000000000002</c:v>
                </c:pt>
                <c:pt idx="37520">
                  <c:v>0.65</c:v>
                </c:pt>
                <c:pt idx="37521">
                  <c:v>0.60099999999999998</c:v>
                </c:pt>
                <c:pt idx="37522">
                  <c:v>0.58299999999999996</c:v>
                </c:pt>
                <c:pt idx="37523">
                  <c:v>0.61699999999999999</c:v>
                </c:pt>
                <c:pt idx="37524">
                  <c:v>0.627</c:v>
                </c:pt>
                <c:pt idx="37525">
                  <c:v>0.60299999999999998</c:v>
                </c:pt>
                <c:pt idx="37526">
                  <c:v>0.58899999999999997</c:v>
                </c:pt>
                <c:pt idx="37527">
                  <c:v>0.57599999999999996</c:v>
                </c:pt>
                <c:pt idx="37528">
                  <c:v>0.56299999999999994</c:v>
                </c:pt>
                <c:pt idx="37529">
                  <c:v>0.55100000000000005</c:v>
                </c:pt>
                <c:pt idx="37530">
                  <c:v>0.53900000000000003</c:v>
                </c:pt>
                <c:pt idx="37531">
                  <c:v>0.76100000000000001</c:v>
                </c:pt>
                <c:pt idx="37532">
                  <c:v>0.64600000000000002</c:v>
                </c:pt>
                <c:pt idx="37533">
                  <c:v>0.59799999999999998</c:v>
                </c:pt>
                <c:pt idx="37534">
                  <c:v>0.59799999999999998</c:v>
                </c:pt>
                <c:pt idx="37535">
                  <c:v>0.63200000000000001</c:v>
                </c:pt>
                <c:pt idx="37536">
                  <c:v>0.61899999999999999</c:v>
                </c:pt>
                <c:pt idx="37537">
                  <c:v>0.59799999999999998</c:v>
                </c:pt>
                <c:pt idx="37538">
                  <c:v>0.58499999999999996</c:v>
                </c:pt>
                <c:pt idx="37539">
                  <c:v>0.57199999999999995</c:v>
                </c:pt>
                <c:pt idx="37540">
                  <c:v>0.55900000000000005</c:v>
                </c:pt>
                <c:pt idx="37541">
                  <c:v>0.54700000000000004</c:v>
                </c:pt>
                <c:pt idx="37542">
                  <c:v>0.53500000000000003</c:v>
                </c:pt>
                <c:pt idx="37543">
                  <c:v>0.52400000000000002</c:v>
                </c:pt>
                <c:pt idx="37544">
                  <c:v>0.754</c:v>
                </c:pt>
                <c:pt idx="37545">
                  <c:v>0.64100000000000001</c:v>
                </c:pt>
                <c:pt idx="37546">
                  <c:v>0.59499999999999997</c:v>
                </c:pt>
                <c:pt idx="37547">
                  <c:v>0.61199999999999999</c:v>
                </c:pt>
                <c:pt idx="37548">
                  <c:v>0.61</c:v>
                </c:pt>
                <c:pt idx="37549">
                  <c:v>0.58099999999999996</c:v>
                </c:pt>
                <c:pt idx="37550">
                  <c:v>0.55600000000000005</c:v>
                </c:pt>
                <c:pt idx="37551">
                  <c:v>0.54400000000000004</c:v>
                </c:pt>
                <c:pt idx="37552">
                  <c:v>0.53200000000000003</c:v>
                </c:pt>
                <c:pt idx="37553">
                  <c:v>0.52100000000000002</c:v>
                </c:pt>
                <c:pt idx="37554">
                  <c:v>0.749</c:v>
                </c:pt>
                <c:pt idx="37555">
                  <c:v>0.63300000000000001</c:v>
                </c:pt>
                <c:pt idx="37556">
                  <c:v>0.58399999999999996</c:v>
                </c:pt>
                <c:pt idx="37557">
                  <c:v>0.60099999999999998</c:v>
                </c:pt>
                <c:pt idx="37558">
                  <c:v>0.58699999999999997</c:v>
                </c:pt>
                <c:pt idx="37559">
                  <c:v>0.57399999999999995</c:v>
                </c:pt>
                <c:pt idx="37560">
                  <c:v>0.80400000000000005</c:v>
                </c:pt>
                <c:pt idx="37561">
                  <c:v>0.74</c:v>
                </c:pt>
                <c:pt idx="37562">
                  <c:v>0.61499999999999999</c:v>
                </c:pt>
                <c:pt idx="37563">
                  <c:v>0.59099999999999997</c:v>
                </c:pt>
                <c:pt idx="37564">
                  <c:v>0.623</c:v>
                </c:pt>
                <c:pt idx="37565">
                  <c:v>0.63800000000000001</c:v>
                </c:pt>
                <c:pt idx="37566">
                  <c:v>0.624</c:v>
                </c:pt>
                <c:pt idx="37567">
                  <c:v>0.61099999999999999</c:v>
                </c:pt>
                <c:pt idx="37568">
                  <c:v>0.59699999999999998</c:v>
                </c:pt>
                <c:pt idx="37569">
                  <c:v>0.58299999999999996</c:v>
                </c:pt>
                <c:pt idx="37570">
                  <c:v>0.56999999999999995</c:v>
                </c:pt>
                <c:pt idx="37571">
                  <c:v>0.55700000000000005</c:v>
                </c:pt>
                <c:pt idx="37572">
                  <c:v>0.77700000000000002</c:v>
                </c:pt>
                <c:pt idx="37573">
                  <c:v>0.71</c:v>
                </c:pt>
                <c:pt idx="37574">
                  <c:v>0.59899999999999998</c:v>
                </c:pt>
                <c:pt idx="37575">
                  <c:v>0.60199999999999998</c:v>
                </c:pt>
                <c:pt idx="37576">
                  <c:v>0.63500000000000001</c:v>
                </c:pt>
                <c:pt idx="37577">
                  <c:v>0.63300000000000001</c:v>
                </c:pt>
                <c:pt idx="37578">
                  <c:v>0.62</c:v>
                </c:pt>
                <c:pt idx="37579">
                  <c:v>0.60699999999999998</c:v>
                </c:pt>
                <c:pt idx="37580">
                  <c:v>0.59299999999999997</c:v>
                </c:pt>
                <c:pt idx="37581">
                  <c:v>0.57899999999999996</c:v>
                </c:pt>
                <c:pt idx="37582">
                  <c:v>0.56599999999999995</c:v>
                </c:pt>
                <c:pt idx="37583">
                  <c:v>0.55300000000000005</c:v>
                </c:pt>
                <c:pt idx="37584">
                  <c:v>0.54100000000000004</c:v>
                </c:pt>
                <c:pt idx="37585">
                  <c:v>0.74</c:v>
                </c:pt>
                <c:pt idx="37586">
                  <c:v>0.68300000000000005</c:v>
                </c:pt>
                <c:pt idx="37587">
                  <c:v>0.61199999999999999</c:v>
                </c:pt>
                <c:pt idx="37588">
                  <c:v>0.61299999999999999</c:v>
                </c:pt>
                <c:pt idx="37589">
                  <c:v>0.629</c:v>
                </c:pt>
                <c:pt idx="37590">
                  <c:v>0.60299999999999998</c:v>
                </c:pt>
                <c:pt idx="37591">
                  <c:v>0.57499999999999996</c:v>
                </c:pt>
                <c:pt idx="37592">
                  <c:v>0.56200000000000006</c:v>
                </c:pt>
                <c:pt idx="37593">
                  <c:v>0.54900000000000004</c:v>
                </c:pt>
                <c:pt idx="37594">
                  <c:v>0.53700000000000003</c:v>
                </c:pt>
                <c:pt idx="37595">
                  <c:v>0.59399999999999997</c:v>
                </c:pt>
                <c:pt idx="37596">
                  <c:v>0.53300000000000003</c:v>
                </c:pt>
                <c:pt idx="37597">
                  <c:v>0.52500000000000002</c:v>
                </c:pt>
                <c:pt idx="37598">
                  <c:v>0.623</c:v>
                </c:pt>
                <c:pt idx="37599">
                  <c:v>0.59199999999999997</c:v>
                </c:pt>
                <c:pt idx="37600">
                  <c:v>0.53100000000000003</c:v>
                </c:pt>
                <c:pt idx="37601">
                  <c:v>0.53400000000000003</c:v>
                </c:pt>
                <c:pt idx="37602">
                  <c:v>0.56599999999999995</c:v>
                </c:pt>
                <c:pt idx="37603">
                  <c:v>0.58199999999999996</c:v>
                </c:pt>
                <c:pt idx="37604">
                  <c:v>0.56999999999999995</c:v>
                </c:pt>
                <c:pt idx="37605">
                  <c:v>0.55800000000000005</c:v>
                </c:pt>
                <c:pt idx="37606">
                  <c:v>0.54700000000000004</c:v>
                </c:pt>
                <c:pt idx="37607">
                  <c:v>0.53600000000000003</c:v>
                </c:pt>
                <c:pt idx="37608">
                  <c:v>0.52600000000000002</c:v>
                </c:pt>
                <c:pt idx="37609">
                  <c:v>0.51600000000000001</c:v>
                </c:pt>
                <c:pt idx="37610">
                  <c:v>0.621</c:v>
                </c:pt>
                <c:pt idx="37611">
                  <c:v>0.59099999999999997</c:v>
                </c:pt>
                <c:pt idx="37612">
                  <c:v>0.52100000000000002</c:v>
                </c:pt>
                <c:pt idx="37613">
                  <c:v>0.54700000000000004</c:v>
                </c:pt>
                <c:pt idx="37614">
                  <c:v>0.57999999999999996</c:v>
                </c:pt>
                <c:pt idx="37615">
                  <c:v>0.57799999999999996</c:v>
                </c:pt>
                <c:pt idx="37616">
                  <c:v>0.56599999999999995</c:v>
                </c:pt>
                <c:pt idx="37617">
                  <c:v>0.55500000000000005</c:v>
                </c:pt>
                <c:pt idx="37618">
                  <c:v>0.54400000000000004</c:v>
                </c:pt>
                <c:pt idx="37619">
                  <c:v>0.53300000000000003</c:v>
                </c:pt>
                <c:pt idx="37620">
                  <c:v>0.52200000000000002</c:v>
                </c:pt>
                <c:pt idx="37621">
                  <c:v>0.51200000000000001</c:v>
                </c:pt>
                <c:pt idx="37622">
                  <c:v>0.503</c:v>
                </c:pt>
                <c:pt idx="37623">
                  <c:v>0.62</c:v>
                </c:pt>
                <c:pt idx="37624">
                  <c:v>0.58499999999999996</c:v>
                </c:pt>
                <c:pt idx="37625">
                  <c:v>0.53100000000000003</c:v>
                </c:pt>
                <c:pt idx="37626">
                  <c:v>0.56200000000000006</c:v>
                </c:pt>
                <c:pt idx="37627">
                  <c:v>0.55100000000000005</c:v>
                </c:pt>
                <c:pt idx="37628">
                  <c:v>0.52900000000000003</c:v>
                </c:pt>
                <c:pt idx="37629">
                  <c:v>0.51900000000000002</c:v>
                </c:pt>
                <c:pt idx="37630">
                  <c:v>0.50900000000000001</c:v>
                </c:pt>
                <c:pt idx="37631">
                  <c:v>0.499</c:v>
                </c:pt>
                <c:pt idx="37632">
                  <c:v>0.52100000000000002</c:v>
                </c:pt>
                <c:pt idx="37633">
                  <c:v>0.53500000000000003</c:v>
                </c:pt>
                <c:pt idx="37634">
                  <c:v>0.51500000000000001</c:v>
                </c:pt>
                <c:pt idx="37635">
                  <c:v>0.55100000000000005</c:v>
                </c:pt>
                <c:pt idx="37636">
                  <c:v>0.58699999999999997</c:v>
                </c:pt>
                <c:pt idx="37637">
                  <c:v>0.53300000000000003</c:v>
                </c:pt>
                <c:pt idx="37638">
                  <c:v>0.52800000000000002</c:v>
                </c:pt>
                <c:pt idx="37639">
                  <c:v>0.56100000000000005</c:v>
                </c:pt>
                <c:pt idx="37640">
                  <c:v>0.57599999999999996</c:v>
                </c:pt>
                <c:pt idx="37641">
                  <c:v>0.56499999999999995</c:v>
                </c:pt>
                <c:pt idx="37642">
                  <c:v>0.55300000000000005</c:v>
                </c:pt>
                <c:pt idx="37643">
                  <c:v>0.54200000000000004</c:v>
                </c:pt>
                <c:pt idx="37644">
                  <c:v>0.53100000000000003</c:v>
                </c:pt>
                <c:pt idx="37645">
                  <c:v>0.52100000000000002</c:v>
                </c:pt>
                <c:pt idx="37646">
                  <c:v>0.51100000000000001</c:v>
                </c:pt>
                <c:pt idx="37647">
                  <c:v>0.622</c:v>
                </c:pt>
                <c:pt idx="37648">
                  <c:v>0.58499999999999996</c:v>
                </c:pt>
                <c:pt idx="37649">
                  <c:v>0.53200000000000003</c:v>
                </c:pt>
                <c:pt idx="37650">
                  <c:v>0.54400000000000004</c:v>
                </c:pt>
                <c:pt idx="37651">
                  <c:v>0.57799999999999996</c:v>
                </c:pt>
                <c:pt idx="37652">
                  <c:v>0.57299999999999995</c:v>
                </c:pt>
                <c:pt idx="37653">
                  <c:v>0.56100000000000005</c:v>
                </c:pt>
                <c:pt idx="37654">
                  <c:v>0.55000000000000004</c:v>
                </c:pt>
                <c:pt idx="37655">
                  <c:v>0.53900000000000003</c:v>
                </c:pt>
                <c:pt idx="37656">
                  <c:v>0.52800000000000002</c:v>
                </c:pt>
                <c:pt idx="37657">
                  <c:v>0.51800000000000002</c:v>
                </c:pt>
                <c:pt idx="37658">
                  <c:v>0.50800000000000001</c:v>
                </c:pt>
                <c:pt idx="37659">
                  <c:v>0.498</c:v>
                </c:pt>
                <c:pt idx="37660">
                  <c:v>0.61799999999999999</c:v>
                </c:pt>
                <c:pt idx="37661">
                  <c:v>0.58099999999999996</c:v>
                </c:pt>
                <c:pt idx="37662">
                  <c:v>0.53400000000000003</c:v>
                </c:pt>
                <c:pt idx="37663">
                  <c:v>0.56100000000000005</c:v>
                </c:pt>
                <c:pt idx="37664">
                  <c:v>0.54600000000000004</c:v>
                </c:pt>
                <c:pt idx="37665">
                  <c:v>0.52500000000000002</c:v>
                </c:pt>
                <c:pt idx="37666">
                  <c:v>0.51400000000000001</c:v>
                </c:pt>
                <c:pt idx="37667">
                  <c:v>0.504</c:v>
                </c:pt>
                <c:pt idx="37668">
                  <c:v>0.495</c:v>
                </c:pt>
                <c:pt idx="37669">
                  <c:v>0.52900000000000003</c:v>
                </c:pt>
                <c:pt idx="37670">
                  <c:v>0.54800000000000004</c:v>
                </c:pt>
                <c:pt idx="37671">
                  <c:v>0.52</c:v>
                </c:pt>
                <c:pt idx="37672">
                  <c:v>0.56000000000000005</c:v>
                </c:pt>
                <c:pt idx="37673">
                  <c:v>0.59699999999999998</c:v>
                </c:pt>
                <c:pt idx="37674">
                  <c:v>0.54600000000000004</c:v>
                </c:pt>
                <c:pt idx="37675">
                  <c:v>0.53400000000000003</c:v>
                </c:pt>
                <c:pt idx="37676">
                  <c:v>0.56899999999999995</c:v>
                </c:pt>
                <c:pt idx="37677">
                  <c:v>0.58199999999999996</c:v>
                </c:pt>
                <c:pt idx="37678">
                  <c:v>0.56999999999999995</c:v>
                </c:pt>
                <c:pt idx="37679">
                  <c:v>0.55800000000000005</c:v>
                </c:pt>
                <c:pt idx="37680">
                  <c:v>0.54700000000000004</c:v>
                </c:pt>
                <c:pt idx="37681">
                  <c:v>0.53600000000000003</c:v>
                </c:pt>
                <c:pt idx="37682">
                  <c:v>0.52500000000000002</c:v>
                </c:pt>
                <c:pt idx="37683">
                  <c:v>0.51500000000000001</c:v>
                </c:pt>
                <c:pt idx="37684">
                  <c:v>0.63200000000000001</c:v>
                </c:pt>
                <c:pt idx="37685">
                  <c:v>0.59399999999999997</c:v>
                </c:pt>
                <c:pt idx="37686">
                  <c:v>0.54300000000000004</c:v>
                </c:pt>
                <c:pt idx="37687">
                  <c:v>0.55300000000000005</c:v>
                </c:pt>
                <c:pt idx="37688">
                  <c:v>0.58699999999999997</c:v>
                </c:pt>
                <c:pt idx="37689">
                  <c:v>0.57899999999999996</c:v>
                </c:pt>
                <c:pt idx="37690">
                  <c:v>0.56599999999999995</c:v>
                </c:pt>
                <c:pt idx="37691">
                  <c:v>0.55500000000000005</c:v>
                </c:pt>
                <c:pt idx="37692">
                  <c:v>0.54400000000000004</c:v>
                </c:pt>
                <c:pt idx="37693">
                  <c:v>0.53200000000000003</c:v>
                </c:pt>
                <c:pt idx="37694">
                  <c:v>0.52200000000000002</c:v>
                </c:pt>
                <c:pt idx="37695">
                  <c:v>0.51200000000000001</c:v>
                </c:pt>
                <c:pt idx="37696">
                  <c:v>0.502</c:v>
                </c:pt>
                <c:pt idx="37697">
                  <c:v>0.627</c:v>
                </c:pt>
                <c:pt idx="37698">
                  <c:v>0.58899999999999997</c:v>
                </c:pt>
                <c:pt idx="37699">
                  <c:v>0.54200000000000004</c:v>
                </c:pt>
                <c:pt idx="37700">
                  <c:v>0.56999999999999995</c:v>
                </c:pt>
                <c:pt idx="37701">
                  <c:v>0.55100000000000005</c:v>
                </c:pt>
                <c:pt idx="37702">
                  <c:v>0.52900000000000003</c:v>
                </c:pt>
                <c:pt idx="37703">
                  <c:v>0.51800000000000002</c:v>
                </c:pt>
                <c:pt idx="37704">
                  <c:v>0.50800000000000001</c:v>
                </c:pt>
                <c:pt idx="37705">
                  <c:v>0.499</c:v>
                </c:pt>
                <c:pt idx="37706">
                  <c:v>0.65400000000000003</c:v>
                </c:pt>
                <c:pt idx="37707">
                  <c:v>0.60399999999999998</c:v>
                </c:pt>
                <c:pt idx="37708">
                  <c:v>0.56499999999999995</c:v>
                </c:pt>
                <c:pt idx="37709">
                  <c:v>0.76700000000000002</c:v>
                </c:pt>
                <c:pt idx="37710">
                  <c:v>0.65</c:v>
                </c:pt>
                <c:pt idx="37711">
                  <c:v>0.60099999999999998</c:v>
                </c:pt>
                <c:pt idx="37712">
                  <c:v>0.58299999999999996</c:v>
                </c:pt>
                <c:pt idx="37713">
                  <c:v>0.61699999999999999</c:v>
                </c:pt>
                <c:pt idx="37714">
                  <c:v>0.627</c:v>
                </c:pt>
                <c:pt idx="37715">
                  <c:v>0.60299999999999998</c:v>
                </c:pt>
                <c:pt idx="37716">
                  <c:v>0.58899999999999997</c:v>
                </c:pt>
                <c:pt idx="37717">
                  <c:v>0.57599999999999996</c:v>
                </c:pt>
                <c:pt idx="37718">
                  <c:v>0.56299999999999994</c:v>
                </c:pt>
                <c:pt idx="37719">
                  <c:v>0.55100000000000005</c:v>
                </c:pt>
                <c:pt idx="37720">
                  <c:v>0.53900000000000003</c:v>
                </c:pt>
                <c:pt idx="37721">
                  <c:v>0.76100000000000001</c:v>
                </c:pt>
                <c:pt idx="37722">
                  <c:v>0.64600000000000002</c:v>
                </c:pt>
                <c:pt idx="37723">
                  <c:v>0.59799999999999998</c:v>
                </c:pt>
                <c:pt idx="37724">
                  <c:v>0.59799999999999998</c:v>
                </c:pt>
                <c:pt idx="37725">
                  <c:v>0.63200000000000001</c:v>
                </c:pt>
                <c:pt idx="37726">
                  <c:v>0.61799999999999999</c:v>
                </c:pt>
                <c:pt idx="37727">
                  <c:v>0.59799999999999998</c:v>
                </c:pt>
                <c:pt idx="37728">
                  <c:v>0.58499999999999996</c:v>
                </c:pt>
                <c:pt idx="37729">
                  <c:v>0.57199999999999995</c:v>
                </c:pt>
                <c:pt idx="37730">
                  <c:v>0.55900000000000005</c:v>
                </c:pt>
                <c:pt idx="37731">
                  <c:v>0.54700000000000004</c:v>
                </c:pt>
                <c:pt idx="37732">
                  <c:v>0.53500000000000003</c:v>
                </c:pt>
                <c:pt idx="37733">
                  <c:v>0.52400000000000002</c:v>
                </c:pt>
                <c:pt idx="37734">
                  <c:v>0.754</c:v>
                </c:pt>
                <c:pt idx="37735">
                  <c:v>0.64</c:v>
                </c:pt>
                <c:pt idx="37736">
                  <c:v>0.59499999999999997</c:v>
                </c:pt>
                <c:pt idx="37737">
                  <c:v>0.61199999999999999</c:v>
                </c:pt>
                <c:pt idx="37738">
                  <c:v>0.58099999999999996</c:v>
                </c:pt>
                <c:pt idx="37739">
                  <c:v>0.55500000000000005</c:v>
                </c:pt>
                <c:pt idx="37740">
                  <c:v>0.54300000000000004</c:v>
                </c:pt>
                <c:pt idx="37741">
                  <c:v>0.53200000000000003</c:v>
                </c:pt>
                <c:pt idx="37742">
                  <c:v>0.52100000000000002</c:v>
                </c:pt>
                <c:pt idx="37743">
                  <c:v>0.748</c:v>
                </c:pt>
                <c:pt idx="37744">
                  <c:v>0.63200000000000001</c:v>
                </c:pt>
                <c:pt idx="37745">
                  <c:v>0.58399999999999996</c:v>
                </c:pt>
                <c:pt idx="37746">
                  <c:v>0.80300000000000005</c:v>
                </c:pt>
                <c:pt idx="37747">
                  <c:v>0.73799999999999999</c:v>
                </c:pt>
                <c:pt idx="37748">
                  <c:v>0.61399999999999999</c:v>
                </c:pt>
                <c:pt idx="37749">
                  <c:v>0.59</c:v>
                </c:pt>
                <c:pt idx="37750">
                  <c:v>0.621</c:v>
                </c:pt>
                <c:pt idx="37751">
                  <c:v>0.63600000000000001</c:v>
                </c:pt>
                <c:pt idx="37752">
                  <c:v>0.623</c:v>
                </c:pt>
                <c:pt idx="37753">
                  <c:v>0.61</c:v>
                </c:pt>
                <c:pt idx="37754">
                  <c:v>0.59599999999999997</c:v>
                </c:pt>
                <c:pt idx="37755">
                  <c:v>0.58199999999999996</c:v>
                </c:pt>
                <c:pt idx="37756">
                  <c:v>0.56899999999999995</c:v>
                </c:pt>
                <c:pt idx="37757">
                  <c:v>0.55600000000000005</c:v>
                </c:pt>
                <c:pt idx="37758">
                  <c:v>0.77600000000000002</c:v>
                </c:pt>
                <c:pt idx="37759">
                  <c:v>0.70899999999999996</c:v>
                </c:pt>
                <c:pt idx="37760">
                  <c:v>0.59799999999999998</c:v>
                </c:pt>
                <c:pt idx="37761">
                  <c:v>0.60099999999999998</c:v>
                </c:pt>
                <c:pt idx="37762">
                  <c:v>0.63400000000000001</c:v>
                </c:pt>
                <c:pt idx="37763">
                  <c:v>0.63200000000000001</c:v>
                </c:pt>
                <c:pt idx="37764">
                  <c:v>0.61899999999999999</c:v>
                </c:pt>
                <c:pt idx="37765">
                  <c:v>0.60499999999999998</c:v>
                </c:pt>
                <c:pt idx="37766">
                  <c:v>0.59199999999999997</c:v>
                </c:pt>
                <c:pt idx="37767">
                  <c:v>0.57799999999999996</c:v>
                </c:pt>
                <c:pt idx="37768">
                  <c:v>0.56499999999999995</c:v>
                </c:pt>
                <c:pt idx="37769">
                  <c:v>0.55200000000000005</c:v>
                </c:pt>
                <c:pt idx="37770">
                  <c:v>0.54</c:v>
                </c:pt>
                <c:pt idx="37771">
                  <c:v>0.73899999999999999</c:v>
                </c:pt>
                <c:pt idx="37772">
                  <c:v>0.68200000000000005</c:v>
                </c:pt>
                <c:pt idx="37773">
                  <c:v>0.61099999999999999</c:v>
                </c:pt>
                <c:pt idx="37774">
                  <c:v>0.61199999999999999</c:v>
                </c:pt>
                <c:pt idx="37775">
                  <c:v>0.60099999999999998</c:v>
                </c:pt>
                <c:pt idx="37776">
                  <c:v>0.57399999999999995</c:v>
                </c:pt>
                <c:pt idx="37777">
                  <c:v>0.56100000000000005</c:v>
                </c:pt>
                <c:pt idx="37778">
                  <c:v>0.54800000000000004</c:v>
                </c:pt>
                <c:pt idx="37779">
                  <c:v>0.53600000000000003</c:v>
                </c:pt>
                <c:pt idx="37780">
                  <c:v>0.60599999999999998</c:v>
                </c:pt>
                <c:pt idx="37781">
                  <c:v>0.56899999999999995</c:v>
                </c:pt>
                <c:pt idx="37782">
                  <c:v>0.53600000000000003</c:v>
                </c:pt>
                <c:pt idx="37783">
                  <c:v>0.56399999999999995</c:v>
                </c:pt>
                <c:pt idx="37784">
                  <c:v>0.59799999999999998</c:v>
                </c:pt>
                <c:pt idx="37785">
                  <c:v>0.58699999999999997</c:v>
                </c:pt>
                <c:pt idx="37786">
                  <c:v>0.56299999999999994</c:v>
                </c:pt>
                <c:pt idx="37787">
                  <c:v>0.55100000000000005</c:v>
                </c:pt>
                <c:pt idx="37788">
                  <c:v>0.64400000000000002</c:v>
                </c:pt>
                <c:pt idx="37789">
                  <c:v>0.61099999999999999</c:v>
                </c:pt>
                <c:pt idx="37790">
                  <c:v>0.64200000000000002</c:v>
                </c:pt>
                <c:pt idx="37791">
                  <c:v>0.60499999999999998</c:v>
                </c:pt>
                <c:pt idx="37792">
                  <c:v>0.56699999999999995</c:v>
                </c:pt>
                <c:pt idx="37793">
                  <c:v>0.54800000000000004</c:v>
                </c:pt>
                <c:pt idx="37794">
                  <c:v>0.57899999999999996</c:v>
                </c:pt>
                <c:pt idx="37795">
                  <c:v>0.59499999999999997</c:v>
                </c:pt>
                <c:pt idx="37796">
                  <c:v>0.58299999999999996</c:v>
                </c:pt>
                <c:pt idx="37797">
                  <c:v>0.57099999999999995</c:v>
                </c:pt>
                <c:pt idx="37798">
                  <c:v>0.55900000000000005</c:v>
                </c:pt>
                <c:pt idx="37799">
                  <c:v>0.54800000000000004</c:v>
                </c:pt>
                <c:pt idx="37800">
                  <c:v>0.53700000000000003</c:v>
                </c:pt>
                <c:pt idx="37801">
                  <c:v>0.52600000000000002</c:v>
                </c:pt>
                <c:pt idx="37802">
                  <c:v>0.64200000000000002</c:v>
                </c:pt>
                <c:pt idx="37803">
                  <c:v>0.77300000000000002</c:v>
                </c:pt>
                <c:pt idx="37804">
                  <c:v>0.64</c:v>
                </c:pt>
                <c:pt idx="37805">
                  <c:v>0.60299999999999998</c:v>
                </c:pt>
                <c:pt idx="37806">
                  <c:v>0.56499999999999995</c:v>
                </c:pt>
                <c:pt idx="37807">
                  <c:v>0.56100000000000005</c:v>
                </c:pt>
                <c:pt idx="37808">
                  <c:v>0.59499999999999997</c:v>
                </c:pt>
                <c:pt idx="37809">
                  <c:v>0.59199999999999997</c:v>
                </c:pt>
                <c:pt idx="37810">
                  <c:v>0.57899999999999996</c:v>
                </c:pt>
                <c:pt idx="37811">
                  <c:v>0.56699999999999995</c:v>
                </c:pt>
                <c:pt idx="37812">
                  <c:v>0.55500000000000005</c:v>
                </c:pt>
                <c:pt idx="37813">
                  <c:v>0.54400000000000004</c:v>
                </c:pt>
                <c:pt idx="37814">
                  <c:v>0.53300000000000003</c:v>
                </c:pt>
                <c:pt idx="37815">
                  <c:v>0.52300000000000002</c:v>
                </c:pt>
                <c:pt idx="37816">
                  <c:v>0.80900000000000005</c:v>
                </c:pt>
                <c:pt idx="37817">
                  <c:v>0.76800000000000002</c:v>
                </c:pt>
                <c:pt idx="37818">
                  <c:v>0.63700000000000001</c:v>
                </c:pt>
                <c:pt idx="37819">
                  <c:v>0.60499999999999998</c:v>
                </c:pt>
                <c:pt idx="37820">
                  <c:v>0.56699999999999995</c:v>
                </c:pt>
                <c:pt idx="37821">
                  <c:v>0.57799999999999996</c:v>
                </c:pt>
                <c:pt idx="37822">
                  <c:v>0.6</c:v>
                </c:pt>
                <c:pt idx="37823">
                  <c:v>0.58799999999999997</c:v>
                </c:pt>
                <c:pt idx="37824">
                  <c:v>0.57599999999999996</c:v>
                </c:pt>
                <c:pt idx="37825">
                  <c:v>0.56399999999999995</c:v>
                </c:pt>
                <c:pt idx="37826">
                  <c:v>0.55200000000000005</c:v>
                </c:pt>
                <c:pt idx="37827">
                  <c:v>0.54</c:v>
                </c:pt>
                <c:pt idx="37828">
                  <c:v>0.53</c:v>
                </c:pt>
                <c:pt idx="37829">
                  <c:v>0.51900000000000002</c:v>
                </c:pt>
                <c:pt idx="37830">
                  <c:v>0.50900000000000001</c:v>
                </c:pt>
                <c:pt idx="37831">
                  <c:v>0.499</c:v>
                </c:pt>
                <c:pt idx="37832">
                  <c:v>0.90500000000000003</c:v>
                </c:pt>
                <c:pt idx="37833">
                  <c:v>0.80400000000000005</c:v>
                </c:pt>
                <c:pt idx="37834">
                  <c:v>0.94499999999999995</c:v>
                </c:pt>
                <c:pt idx="37835">
                  <c:v>0.89800000000000002</c:v>
                </c:pt>
                <c:pt idx="37836">
                  <c:v>0.52500000000000002</c:v>
                </c:pt>
                <c:pt idx="37837">
                  <c:v>0.54500000000000004</c:v>
                </c:pt>
                <c:pt idx="37838">
                  <c:v>0.52200000000000002</c:v>
                </c:pt>
                <c:pt idx="37839">
                  <c:v>0.55400000000000005</c:v>
                </c:pt>
                <c:pt idx="37840">
                  <c:v>0.58699999999999997</c:v>
                </c:pt>
                <c:pt idx="37841">
                  <c:v>0.57599999999999996</c:v>
                </c:pt>
                <c:pt idx="37842">
                  <c:v>0.55300000000000005</c:v>
                </c:pt>
                <c:pt idx="37843">
                  <c:v>0.54200000000000004</c:v>
                </c:pt>
                <c:pt idx="37844">
                  <c:v>0.55600000000000005</c:v>
                </c:pt>
                <c:pt idx="37845">
                  <c:v>0.59599999999999997</c:v>
                </c:pt>
                <c:pt idx="37846">
                  <c:v>0.55600000000000005</c:v>
                </c:pt>
                <c:pt idx="37847">
                  <c:v>0.52400000000000002</c:v>
                </c:pt>
                <c:pt idx="37848">
                  <c:v>0.54200000000000004</c:v>
                </c:pt>
                <c:pt idx="37849">
                  <c:v>0.53500000000000003</c:v>
                </c:pt>
                <c:pt idx="37850">
                  <c:v>0.56899999999999995</c:v>
                </c:pt>
                <c:pt idx="37851">
                  <c:v>0.58499999999999996</c:v>
                </c:pt>
                <c:pt idx="37852">
                  <c:v>0.57299999999999995</c:v>
                </c:pt>
                <c:pt idx="37853">
                  <c:v>0.56100000000000005</c:v>
                </c:pt>
                <c:pt idx="37854">
                  <c:v>0.55000000000000004</c:v>
                </c:pt>
                <c:pt idx="37855">
                  <c:v>0.53900000000000003</c:v>
                </c:pt>
                <c:pt idx="37856">
                  <c:v>0.52800000000000002</c:v>
                </c:pt>
                <c:pt idx="37857">
                  <c:v>0.51800000000000002</c:v>
                </c:pt>
                <c:pt idx="37858">
                  <c:v>0.63300000000000001</c:v>
                </c:pt>
                <c:pt idx="37859">
                  <c:v>0.59399999999999997</c:v>
                </c:pt>
                <c:pt idx="37860">
                  <c:v>0.55400000000000005</c:v>
                </c:pt>
                <c:pt idx="37861">
                  <c:v>0.59099999999999997</c:v>
                </c:pt>
                <c:pt idx="37862">
                  <c:v>0.54</c:v>
                </c:pt>
                <c:pt idx="37863">
                  <c:v>0.55300000000000005</c:v>
                </c:pt>
                <c:pt idx="37864">
                  <c:v>0.58899999999999997</c:v>
                </c:pt>
                <c:pt idx="37865">
                  <c:v>0.58099999999999996</c:v>
                </c:pt>
                <c:pt idx="37866">
                  <c:v>0.56899999999999995</c:v>
                </c:pt>
                <c:pt idx="37867">
                  <c:v>0.55800000000000005</c:v>
                </c:pt>
                <c:pt idx="37868">
                  <c:v>0.54600000000000004</c:v>
                </c:pt>
                <c:pt idx="37869">
                  <c:v>0.53500000000000003</c:v>
                </c:pt>
                <c:pt idx="37870">
                  <c:v>0.52400000000000002</c:v>
                </c:pt>
                <c:pt idx="37871">
                  <c:v>0.51400000000000001</c:v>
                </c:pt>
                <c:pt idx="37872">
                  <c:v>0.63</c:v>
                </c:pt>
                <c:pt idx="37873">
                  <c:v>0.59099999999999997</c:v>
                </c:pt>
                <c:pt idx="37874">
                  <c:v>0.626</c:v>
                </c:pt>
                <c:pt idx="37875">
                  <c:v>0.58799999999999997</c:v>
                </c:pt>
                <c:pt idx="37876">
                  <c:v>0.54900000000000004</c:v>
                </c:pt>
                <c:pt idx="37877">
                  <c:v>0.57399999999999995</c:v>
                </c:pt>
                <c:pt idx="37878">
                  <c:v>0.59599999999999997</c:v>
                </c:pt>
                <c:pt idx="37879">
                  <c:v>0.57699999999999996</c:v>
                </c:pt>
                <c:pt idx="37880">
                  <c:v>0.56499999999999995</c:v>
                </c:pt>
                <c:pt idx="37881">
                  <c:v>0.55400000000000005</c:v>
                </c:pt>
                <c:pt idx="37882">
                  <c:v>0.54300000000000004</c:v>
                </c:pt>
                <c:pt idx="37883">
                  <c:v>0.53200000000000003</c:v>
                </c:pt>
                <c:pt idx="37884">
                  <c:v>0.52100000000000002</c:v>
                </c:pt>
                <c:pt idx="37885">
                  <c:v>0.51100000000000001</c:v>
                </c:pt>
                <c:pt idx="37886">
                  <c:v>0.501</c:v>
                </c:pt>
                <c:pt idx="37887">
                  <c:v>0.49199999999999999</c:v>
                </c:pt>
                <c:pt idx="37888">
                  <c:v>0.65800000000000003</c:v>
                </c:pt>
                <c:pt idx="37889">
                  <c:v>0.626</c:v>
                </c:pt>
                <c:pt idx="37890">
                  <c:v>0.89</c:v>
                </c:pt>
                <c:pt idx="37891">
                  <c:v>0.82099999999999995</c:v>
                </c:pt>
                <c:pt idx="37892">
                  <c:v>0.53100000000000003</c:v>
                </c:pt>
                <c:pt idx="37893">
                  <c:v>0.55100000000000005</c:v>
                </c:pt>
                <c:pt idx="37894">
                  <c:v>0.52200000000000002</c:v>
                </c:pt>
                <c:pt idx="37895">
                  <c:v>0.55500000000000005</c:v>
                </c:pt>
                <c:pt idx="37896">
                  <c:v>0.58699999999999997</c:v>
                </c:pt>
                <c:pt idx="37897">
                  <c:v>0.57599999999999996</c:v>
                </c:pt>
                <c:pt idx="37898">
                  <c:v>0.55300000000000005</c:v>
                </c:pt>
                <c:pt idx="37899">
                  <c:v>0.54200000000000004</c:v>
                </c:pt>
                <c:pt idx="37900">
                  <c:v>0.64300000000000002</c:v>
                </c:pt>
                <c:pt idx="37901">
                  <c:v>0.59399999999999997</c:v>
                </c:pt>
                <c:pt idx="37902">
                  <c:v>0.56200000000000006</c:v>
                </c:pt>
                <c:pt idx="37903">
                  <c:v>0.52900000000000003</c:v>
                </c:pt>
                <c:pt idx="37904">
                  <c:v>0.54800000000000004</c:v>
                </c:pt>
                <c:pt idx="37905">
                  <c:v>0.53600000000000003</c:v>
                </c:pt>
                <c:pt idx="37906">
                  <c:v>0.57199999999999995</c:v>
                </c:pt>
                <c:pt idx="37907">
                  <c:v>0.58599999999999997</c:v>
                </c:pt>
                <c:pt idx="37908">
                  <c:v>0.57299999999999995</c:v>
                </c:pt>
                <c:pt idx="37909">
                  <c:v>0.56100000000000005</c:v>
                </c:pt>
                <c:pt idx="37910">
                  <c:v>0.54900000000000004</c:v>
                </c:pt>
                <c:pt idx="37911">
                  <c:v>0.53800000000000003</c:v>
                </c:pt>
                <c:pt idx="37912">
                  <c:v>0.52700000000000002</c:v>
                </c:pt>
                <c:pt idx="37913">
                  <c:v>0.51700000000000002</c:v>
                </c:pt>
                <c:pt idx="37914">
                  <c:v>0.63900000000000001</c:v>
                </c:pt>
                <c:pt idx="37915">
                  <c:v>0.59099999999999997</c:v>
                </c:pt>
                <c:pt idx="37916">
                  <c:v>0.63500000000000001</c:v>
                </c:pt>
                <c:pt idx="37917">
                  <c:v>0.59599999999999997</c:v>
                </c:pt>
                <c:pt idx="37918">
                  <c:v>0.54500000000000004</c:v>
                </c:pt>
                <c:pt idx="37919">
                  <c:v>0.55600000000000005</c:v>
                </c:pt>
                <c:pt idx="37920">
                  <c:v>0.59199999999999997</c:v>
                </c:pt>
                <c:pt idx="37921">
                  <c:v>0.58199999999999996</c:v>
                </c:pt>
                <c:pt idx="37922">
                  <c:v>0.56899999999999995</c:v>
                </c:pt>
                <c:pt idx="37923">
                  <c:v>0.55700000000000005</c:v>
                </c:pt>
                <c:pt idx="37924">
                  <c:v>0.54600000000000004</c:v>
                </c:pt>
                <c:pt idx="37925">
                  <c:v>0.53500000000000003</c:v>
                </c:pt>
                <c:pt idx="37926">
                  <c:v>0.52400000000000002</c:v>
                </c:pt>
                <c:pt idx="37927">
                  <c:v>0.51400000000000001</c:v>
                </c:pt>
                <c:pt idx="37928">
                  <c:v>0.63500000000000001</c:v>
                </c:pt>
                <c:pt idx="37929">
                  <c:v>0.66800000000000004</c:v>
                </c:pt>
                <c:pt idx="37930">
                  <c:v>0.63100000000000001</c:v>
                </c:pt>
                <c:pt idx="37931">
                  <c:v>0.59199999999999997</c:v>
                </c:pt>
                <c:pt idx="37932">
                  <c:v>0.55300000000000005</c:v>
                </c:pt>
                <c:pt idx="37933">
                  <c:v>0.57499999999999996</c:v>
                </c:pt>
                <c:pt idx="37934">
                  <c:v>0.59699999999999998</c:v>
                </c:pt>
                <c:pt idx="37935">
                  <c:v>0.57799999999999996</c:v>
                </c:pt>
                <c:pt idx="37936">
                  <c:v>0.56499999999999995</c:v>
                </c:pt>
                <c:pt idx="37937">
                  <c:v>0.55400000000000005</c:v>
                </c:pt>
                <c:pt idx="37938">
                  <c:v>0.54200000000000004</c:v>
                </c:pt>
                <c:pt idx="37939">
                  <c:v>0.53100000000000003</c:v>
                </c:pt>
                <c:pt idx="37940">
                  <c:v>0.52100000000000002</c:v>
                </c:pt>
                <c:pt idx="37941">
                  <c:v>0.51</c:v>
                </c:pt>
                <c:pt idx="37942">
                  <c:v>0.5</c:v>
                </c:pt>
                <c:pt idx="37943">
                  <c:v>0.49099999999999999</c:v>
                </c:pt>
                <c:pt idx="37944">
                  <c:v>0.66200000000000003</c:v>
                </c:pt>
                <c:pt idx="37945">
                  <c:v>0.79300000000000004</c:v>
                </c:pt>
                <c:pt idx="37946">
                  <c:v>0.89500000000000002</c:v>
                </c:pt>
                <c:pt idx="37947">
                  <c:v>0.82599999999999996</c:v>
                </c:pt>
                <c:pt idx="37948">
                  <c:v>0.64100000000000001</c:v>
                </c:pt>
                <c:pt idx="37949">
                  <c:v>0.59899999999999998</c:v>
                </c:pt>
                <c:pt idx="37950">
                  <c:v>0.55800000000000005</c:v>
                </c:pt>
                <c:pt idx="37951">
                  <c:v>0.58699999999999997</c:v>
                </c:pt>
                <c:pt idx="37952">
                  <c:v>0.626</c:v>
                </c:pt>
                <c:pt idx="37953">
                  <c:v>0.60099999999999998</c:v>
                </c:pt>
                <c:pt idx="37954">
                  <c:v>0.57499999999999996</c:v>
                </c:pt>
                <c:pt idx="37955">
                  <c:v>0.56200000000000006</c:v>
                </c:pt>
                <c:pt idx="37956">
                  <c:v>0.67800000000000005</c:v>
                </c:pt>
                <c:pt idx="37957">
                  <c:v>0.64500000000000002</c:v>
                </c:pt>
                <c:pt idx="37958">
                  <c:v>0.76100000000000001</c:v>
                </c:pt>
                <c:pt idx="37959">
                  <c:v>0.63800000000000001</c:v>
                </c:pt>
                <c:pt idx="37960">
                  <c:v>0.59699999999999998</c:v>
                </c:pt>
                <c:pt idx="37961">
                  <c:v>0.57599999999999996</c:v>
                </c:pt>
                <c:pt idx="37962">
                  <c:v>0.60899999999999999</c:v>
                </c:pt>
                <c:pt idx="37963">
                  <c:v>0.61899999999999999</c:v>
                </c:pt>
                <c:pt idx="37964">
                  <c:v>0.59699999999999998</c:v>
                </c:pt>
                <c:pt idx="37965">
                  <c:v>0.58399999999999996</c:v>
                </c:pt>
                <c:pt idx="37966">
                  <c:v>0.57099999999999995</c:v>
                </c:pt>
                <c:pt idx="37967">
                  <c:v>0.55900000000000005</c:v>
                </c:pt>
                <c:pt idx="37968">
                  <c:v>0.54600000000000004</c:v>
                </c:pt>
                <c:pt idx="37969">
                  <c:v>0.53500000000000003</c:v>
                </c:pt>
                <c:pt idx="37970">
                  <c:v>0.67400000000000004</c:v>
                </c:pt>
                <c:pt idx="37971">
                  <c:v>0.80600000000000005</c:v>
                </c:pt>
                <c:pt idx="37972">
                  <c:v>0.75600000000000001</c:v>
                </c:pt>
                <c:pt idx="37973">
                  <c:v>0.63400000000000001</c:v>
                </c:pt>
                <c:pt idx="37974">
                  <c:v>0.59399999999999997</c:v>
                </c:pt>
                <c:pt idx="37975">
                  <c:v>0.59099999999999997</c:v>
                </c:pt>
                <c:pt idx="37976">
                  <c:v>0.624</c:v>
                </c:pt>
                <c:pt idx="37977">
                  <c:v>0.61199999999999999</c:v>
                </c:pt>
                <c:pt idx="37978">
                  <c:v>0.59299999999999997</c:v>
                </c:pt>
                <c:pt idx="37979">
                  <c:v>0.57999999999999996</c:v>
                </c:pt>
                <c:pt idx="37980">
                  <c:v>0.56699999999999995</c:v>
                </c:pt>
                <c:pt idx="37981">
                  <c:v>0.55500000000000005</c:v>
                </c:pt>
                <c:pt idx="37982">
                  <c:v>0.54300000000000004</c:v>
                </c:pt>
                <c:pt idx="37983">
                  <c:v>0.53100000000000003</c:v>
                </c:pt>
                <c:pt idx="37984">
                  <c:v>0.83799999999999997</c:v>
                </c:pt>
                <c:pt idx="37985">
                  <c:v>0.79800000000000004</c:v>
                </c:pt>
                <c:pt idx="37986">
                  <c:v>0.749</c:v>
                </c:pt>
                <c:pt idx="37987">
                  <c:v>0.629</c:v>
                </c:pt>
                <c:pt idx="37988">
                  <c:v>0.59199999999999997</c:v>
                </c:pt>
                <c:pt idx="37989">
                  <c:v>0.60499999999999998</c:v>
                </c:pt>
                <c:pt idx="37990">
                  <c:v>0.625</c:v>
                </c:pt>
                <c:pt idx="37991">
                  <c:v>0.60399999999999998</c:v>
                </c:pt>
                <c:pt idx="37992">
                  <c:v>0.58899999999999997</c:v>
                </c:pt>
                <c:pt idx="37993">
                  <c:v>0.57599999999999996</c:v>
                </c:pt>
                <c:pt idx="37994">
                  <c:v>0.56299999999999994</c:v>
                </c:pt>
                <c:pt idx="37995">
                  <c:v>0.55100000000000005</c:v>
                </c:pt>
                <c:pt idx="37996">
                  <c:v>0.53900000000000003</c:v>
                </c:pt>
                <c:pt idx="37997">
                  <c:v>0.52800000000000002</c:v>
                </c:pt>
                <c:pt idx="37998">
                  <c:v>0.51700000000000002</c:v>
                </c:pt>
                <c:pt idx="37999">
                  <c:v>0.50600000000000001</c:v>
                </c:pt>
                <c:pt idx="38000">
                  <c:v>0.92900000000000005</c:v>
                </c:pt>
                <c:pt idx="38001">
                  <c:v>0.83</c:v>
                </c:pt>
                <c:pt idx="38002">
                  <c:v>0.96499999999999997</c:v>
                </c:pt>
                <c:pt idx="38003">
                  <c:v>0.92</c:v>
                </c:pt>
                <c:pt idx="38004">
                  <c:v>0.63900000000000001</c:v>
                </c:pt>
                <c:pt idx="38005">
                  <c:v>0.59899999999999998</c:v>
                </c:pt>
                <c:pt idx="38006">
                  <c:v>0.55100000000000005</c:v>
                </c:pt>
                <c:pt idx="38007">
                  <c:v>0.58699999999999997</c:v>
                </c:pt>
                <c:pt idx="38008">
                  <c:v>0.624</c:v>
                </c:pt>
                <c:pt idx="38009">
                  <c:v>0.61199999999999999</c:v>
                </c:pt>
                <c:pt idx="38010">
                  <c:v>0.58599999999999997</c:v>
                </c:pt>
                <c:pt idx="38011">
                  <c:v>0.57299999999999995</c:v>
                </c:pt>
                <c:pt idx="38012">
                  <c:v>0.91400000000000003</c:v>
                </c:pt>
                <c:pt idx="38013">
                  <c:v>0.81499999999999995</c:v>
                </c:pt>
                <c:pt idx="38014">
                  <c:v>0.75700000000000001</c:v>
                </c:pt>
                <c:pt idx="38015">
                  <c:v>0.62</c:v>
                </c:pt>
                <c:pt idx="38016">
                  <c:v>0.58599999999999997</c:v>
                </c:pt>
                <c:pt idx="38017">
                  <c:v>0.56599999999999995</c:v>
                </c:pt>
                <c:pt idx="38018">
                  <c:v>0.60299999999999998</c:v>
                </c:pt>
                <c:pt idx="38019">
                  <c:v>0.621</c:v>
                </c:pt>
                <c:pt idx="38020">
                  <c:v>0.60799999999999998</c:v>
                </c:pt>
                <c:pt idx="38021">
                  <c:v>0.59599999999999997</c:v>
                </c:pt>
                <c:pt idx="38022">
                  <c:v>0.58199999999999996</c:v>
                </c:pt>
                <c:pt idx="38023">
                  <c:v>0.56899999999999995</c:v>
                </c:pt>
                <c:pt idx="38024">
                  <c:v>0.55700000000000005</c:v>
                </c:pt>
                <c:pt idx="38025">
                  <c:v>0.54500000000000004</c:v>
                </c:pt>
                <c:pt idx="38026">
                  <c:v>0.90600000000000003</c:v>
                </c:pt>
                <c:pt idx="38027">
                  <c:v>0.78200000000000003</c:v>
                </c:pt>
                <c:pt idx="38028">
                  <c:v>0.72499999999999998</c:v>
                </c:pt>
                <c:pt idx="38029">
                  <c:v>0.60199999999999998</c:v>
                </c:pt>
                <c:pt idx="38030">
                  <c:v>0.60199999999999998</c:v>
                </c:pt>
                <c:pt idx="38031">
                  <c:v>0.58499999999999996</c:v>
                </c:pt>
                <c:pt idx="38032">
                  <c:v>0.61899999999999999</c:v>
                </c:pt>
                <c:pt idx="38033">
                  <c:v>0.61699999999999999</c:v>
                </c:pt>
                <c:pt idx="38034">
                  <c:v>0.60399999999999998</c:v>
                </c:pt>
                <c:pt idx="38035">
                  <c:v>0.59199999999999997</c:v>
                </c:pt>
                <c:pt idx="38036">
                  <c:v>0.57799999999999996</c:v>
                </c:pt>
                <c:pt idx="38037">
                  <c:v>0.56499999999999995</c:v>
                </c:pt>
                <c:pt idx="38038">
                  <c:v>0.55300000000000005</c:v>
                </c:pt>
                <c:pt idx="38039">
                  <c:v>0.54100000000000004</c:v>
                </c:pt>
                <c:pt idx="38040">
                  <c:v>0.85799999999999998</c:v>
                </c:pt>
                <c:pt idx="38041">
                  <c:v>0.74399999999999999</c:v>
                </c:pt>
                <c:pt idx="38042">
                  <c:v>0.69499999999999995</c:v>
                </c:pt>
                <c:pt idx="38043">
                  <c:v>0.61399999999999999</c:v>
                </c:pt>
                <c:pt idx="38044">
                  <c:v>0.59199999999999997</c:v>
                </c:pt>
                <c:pt idx="38045">
                  <c:v>0.59899999999999998</c:v>
                </c:pt>
                <c:pt idx="38046">
                  <c:v>0.625</c:v>
                </c:pt>
                <c:pt idx="38047">
                  <c:v>0.61199999999999999</c:v>
                </c:pt>
                <c:pt idx="38048">
                  <c:v>0.6</c:v>
                </c:pt>
                <c:pt idx="38049">
                  <c:v>0.58799999999999997</c:v>
                </c:pt>
                <c:pt idx="38050">
                  <c:v>0.57499999999999996</c:v>
                </c:pt>
                <c:pt idx="38051">
                  <c:v>0.56200000000000006</c:v>
                </c:pt>
                <c:pt idx="38052">
                  <c:v>0.54900000000000004</c:v>
                </c:pt>
                <c:pt idx="38053">
                  <c:v>0.53700000000000003</c:v>
                </c:pt>
                <c:pt idx="38054">
                  <c:v>0.52600000000000002</c:v>
                </c:pt>
                <c:pt idx="38055">
                  <c:v>0.51400000000000001</c:v>
                </c:pt>
                <c:pt idx="38056">
                  <c:v>0.88</c:v>
                </c:pt>
                <c:pt idx="38057">
                  <c:v>0.81</c:v>
                </c:pt>
                <c:pt idx="38058">
                  <c:v>0.89800000000000002</c:v>
                </c:pt>
                <c:pt idx="38059">
                  <c:v>0.82499999999999996</c:v>
                </c:pt>
                <c:pt idx="38060">
                  <c:v>1</c:v>
                </c:pt>
                <c:pt idx="38061">
                  <c:v>0.85399999999999998</c:v>
                </c:pt>
                <c:pt idx="38062">
                  <c:v>0.998</c:v>
                </c:pt>
                <c:pt idx="38063">
                  <c:v>0.85199999999999998</c:v>
                </c:pt>
                <c:pt idx="38064">
                  <c:v>0.99399999999999999</c:v>
                </c:pt>
                <c:pt idx="38065">
                  <c:v>0.93300000000000005</c:v>
                </c:pt>
                <c:pt idx="38066">
                  <c:v>0.89200000000000002</c:v>
                </c:pt>
                <c:pt idx="38067">
                  <c:v>0.95699999999999996</c:v>
                </c:pt>
                <c:pt idx="38068">
                  <c:v>0.92800000000000005</c:v>
                </c:pt>
                <c:pt idx="38069">
                  <c:v>0.89300000000000002</c:v>
                </c:pt>
                <c:pt idx="38070">
                  <c:v>0.88900000000000001</c:v>
                </c:pt>
                <c:pt idx="38071">
                  <c:v>0.95199999999999996</c:v>
                </c:pt>
                <c:pt idx="38072">
                  <c:v>0.89</c:v>
                </c:pt>
                <c:pt idx="38073">
                  <c:v>0.82599999999999996</c:v>
                </c:pt>
                <c:pt idx="38074">
                  <c:v>0.88800000000000001</c:v>
                </c:pt>
                <c:pt idx="38075">
                  <c:v>0.97299999999999998</c:v>
                </c:pt>
                <c:pt idx="38076">
                  <c:v>0.82399999999999995</c:v>
                </c:pt>
                <c:pt idx="38077">
                  <c:v>0.97799999999999998</c:v>
                </c:pt>
                <c:pt idx="38078">
                  <c:v>0.96799999999999997</c:v>
                </c:pt>
                <c:pt idx="38079">
                  <c:v>0.875</c:v>
                </c:pt>
                <c:pt idx="38080">
                  <c:v>0.97399999999999998</c:v>
                </c:pt>
                <c:pt idx="38081">
                  <c:v>0.87</c:v>
                </c:pt>
                <c:pt idx="38082">
                  <c:v>0.87</c:v>
                </c:pt>
                <c:pt idx="38083">
                  <c:v>1.0009999999999999</c:v>
                </c:pt>
                <c:pt idx="38084">
                  <c:v>0.86799999999999999</c:v>
                </c:pt>
                <c:pt idx="38085">
                  <c:v>0.88900000000000001</c:v>
                </c:pt>
                <c:pt idx="38086">
                  <c:v>0.86699999999999999</c:v>
                </c:pt>
                <c:pt idx="38087">
                  <c:v>0.82099999999999995</c:v>
                </c:pt>
                <c:pt idx="38088">
                  <c:v>0.79500000000000004</c:v>
                </c:pt>
                <c:pt idx="38089">
                  <c:v>0.75600000000000001</c:v>
                </c:pt>
                <c:pt idx="38090">
                  <c:v>0.76100000000000001</c:v>
                </c:pt>
                <c:pt idx="38091">
                  <c:v>0.76300000000000001</c:v>
                </c:pt>
                <c:pt idx="38092">
                  <c:v>0.89400000000000002</c:v>
                </c:pt>
                <c:pt idx="38093">
                  <c:v>0.91500000000000004</c:v>
                </c:pt>
                <c:pt idx="38094">
                  <c:v>0.89100000000000001</c:v>
                </c:pt>
                <c:pt idx="38095">
                  <c:v>0.96199999999999997</c:v>
                </c:pt>
                <c:pt idx="38096">
                  <c:v>0.93100000000000005</c:v>
                </c:pt>
                <c:pt idx="38097">
                  <c:v>0.80700000000000005</c:v>
                </c:pt>
                <c:pt idx="38098">
                  <c:v>0.95799999999999996</c:v>
                </c:pt>
                <c:pt idx="38099">
                  <c:v>0.92700000000000005</c:v>
                </c:pt>
                <c:pt idx="38100">
                  <c:v>0.80200000000000005</c:v>
                </c:pt>
                <c:pt idx="38101">
                  <c:v>0.96199999999999997</c:v>
                </c:pt>
                <c:pt idx="38102">
                  <c:v>0.95499999999999996</c:v>
                </c:pt>
                <c:pt idx="38103">
                  <c:v>0.92200000000000004</c:v>
                </c:pt>
                <c:pt idx="38104">
                  <c:v>0.96</c:v>
                </c:pt>
                <c:pt idx="38105">
                  <c:v>0.80700000000000005</c:v>
                </c:pt>
                <c:pt idx="38106">
                  <c:v>0.92600000000000005</c:v>
                </c:pt>
                <c:pt idx="38107">
                  <c:v>0.92100000000000004</c:v>
                </c:pt>
                <c:pt idx="38108">
                  <c:v>0.84799999999999998</c:v>
                </c:pt>
                <c:pt idx="38109">
                  <c:v>0.92300000000000004</c:v>
                </c:pt>
                <c:pt idx="38110">
                  <c:v>0.91700000000000004</c:v>
                </c:pt>
                <c:pt idx="38111">
                  <c:v>0.84699999999999998</c:v>
                </c:pt>
                <c:pt idx="38112">
                  <c:v>0.92</c:v>
                </c:pt>
                <c:pt idx="38113">
                  <c:v>0.93700000000000006</c:v>
                </c:pt>
                <c:pt idx="38114">
                  <c:v>0.93600000000000005</c:v>
                </c:pt>
                <c:pt idx="38115">
                  <c:v>0.98</c:v>
                </c:pt>
                <c:pt idx="38116">
                  <c:v>0.93500000000000005</c:v>
                </c:pt>
                <c:pt idx="38117">
                  <c:v>0.93200000000000005</c:v>
                </c:pt>
                <c:pt idx="38118">
                  <c:v>0.93300000000000005</c:v>
                </c:pt>
                <c:pt idx="38119">
                  <c:v>0.92900000000000005</c:v>
                </c:pt>
                <c:pt idx="38120">
                  <c:v>0.97799999999999998</c:v>
                </c:pt>
                <c:pt idx="38121">
                  <c:v>0.92300000000000004</c:v>
                </c:pt>
                <c:pt idx="38122">
                  <c:v>0.80500000000000005</c:v>
                </c:pt>
                <c:pt idx="38123">
                  <c:v>0.76900000000000002</c:v>
                </c:pt>
                <c:pt idx="38124">
                  <c:v>0.77600000000000002</c:v>
                </c:pt>
                <c:pt idx="38125">
                  <c:v>0.91700000000000004</c:v>
                </c:pt>
                <c:pt idx="38126">
                  <c:v>0.82599999999999996</c:v>
                </c:pt>
                <c:pt idx="38127">
                  <c:v>0.96399999999999997</c:v>
                </c:pt>
                <c:pt idx="38128">
                  <c:v>0.82299999999999995</c:v>
                </c:pt>
                <c:pt idx="38129">
                  <c:v>0.80400000000000005</c:v>
                </c:pt>
                <c:pt idx="38130">
                  <c:v>0.96099999999999997</c:v>
                </c:pt>
                <c:pt idx="38131">
                  <c:v>0.82</c:v>
                </c:pt>
                <c:pt idx="38132">
                  <c:v>0.93600000000000005</c:v>
                </c:pt>
                <c:pt idx="38133">
                  <c:v>0.96399999999999997</c:v>
                </c:pt>
                <c:pt idx="38134">
                  <c:v>0.95799999999999996</c:v>
                </c:pt>
                <c:pt idx="38135">
                  <c:v>0.95699999999999996</c:v>
                </c:pt>
                <c:pt idx="38136">
                  <c:v>0.96199999999999997</c:v>
                </c:pt>
                <c:pt idx="38137">
                  <c:v>0.85299999999999998</c:v>
                </c:pt>
                <c:pt idx="38138">
                  <c:v>0.93</c:v>
                </c:pt>
                <c:pt idx="38139">
                  <c:v>0.92600000000000005</c:v>
                </c:pt>
                <c:pt idx="38140">
                  <c:v>0.85199999999999998</c:v>
                </c:pt>
                <c:pt idx="38141">
                  <c:v>0.92700000000000005</c:v>
                </c:pt>
                <c:pt idx="38142">
                  <c:v>0.92100000000000004</c:v>
                </c:pt>
                <c:pt idx="38143">
                  <c:v>0.85</c:v>
                </c:pt>
                <c:pt idx="38144">
                  <c:v>0.92400000000000004</c:v>
                </c:pt>
                <c:pt idx="38145">
                  <c:v>0.93799999999999994</c:v>
                </c:pt>
                <c:pt idx="38146">
                  <c:v>0.93799999999999994</c:v>
                </c:pt>
                <c:pt idx="38147">
                  <c:v>0.98199999999999998</c:v>
                </c:pt>
                <c:pt idx="38148">
                  <c:v>0.93600000000000005</c:v>
                </c:pt>
                <c:pt idx="38149">
                  <c:v>0.93400000000000005</c:v>
                </c:pt>
                <c:pt idx="38150">
                  <c:v>0.93400000000000005</c:v>
                </c:pt>
                <c:pt idx="38151">
                  <c:v>0.97499999999999998</c:v>
                </c:pt>
                <c:pt idx="38152">
                  <c:v>0.95899999999999996</c:v>
                </c:pt>
                <c:pt idx="38153">
                  <c:v>0.90600000000000003</c:v>
                </c:pt>
                <c:pt idx="38154">
                  <c:v>0.78800000000000003</c:v>
                </c:pt>
                <c:pt idx="38155">
                  <c:v>0.76600000000000001</c:v>
                </c:pt>
                <c:pt idx="38156">
                  <c:v>1.0009999999999999</c:v>
                </c:pt>
                <c:pt idx="38157">
                  <c:v>0.999</c:v>
                </c:pt>
                <c:pt idx="38158">
                  <c:v>0.997</c:v>
                </c:pt>
                <c:pt idx="38159">
                  <c:v>0.997</c:v>
                </c:pt>
                <c:pt idx="38160">
                  <c:v>0.99299999999999999</c:v>
                </c:pt>
                <c:pt idx="38161">
                  <c:v>0.96799999999999997</c:v>
                </c:pt>
                <c:pt idx="38162">
                  <c:v>0.995</c:v>
                </c:pt>
                <c:pt idx="38163">
                  <c:v>0.95799999999999996</c:v>
                </c:pt>
                <c:pt idx="38164">
                  <c:v>0.96</c:v>
                </c:pt>
                <c:pt idx="38165">
                  <c:v>0.84</c:v>
                </c:pt>
                <c:pt idx="38166">
                  <c:v>0.95899999999999996</c:v>
                </c:pt>
                <c:pt idx="38167">
                  <c:v>0.95199999999999996</c:v>
                </c:pt>
                <c:pt idx="38168">
                  <c:v>0.88</c:v>
                </c:pt>
                <c:pt idx="38169">
                  <c:v>0.874</c:v>
                </c:pt>
                <c:pt idx="38170">
                  <c:v>0.878</c:v>
                </c:pt>
                <c:pt idx="38171">
                  <c:v>0.95</c:v>
                </c:pt>
                <c:pt idx="38172">
                  <c:v>0.873</c:v>
                </c:pt>
                <c:pt idx="38173">
                  <c:v>0.875</c:v>
                </c:pt>
                <c:pt idx="38174">
                  <c:v>1.014</c:v>
                </c:pt>
                <c:pt idx="38175">
                  <c:v>0.871</c:v>
                </c:pt>
                <c:pt idx="38176">
                  <c:v>0.96399999999999997</c:v>
                </c:pt>
                <c:pt idx="38177">
                  <c:v>0.85199999999999998</c:v>
                </c:pt>
                <c:pt idx="38178">
                  <c:v>0.95799999999999996</c:v>
                </c:pt>
                <c:pt idx="38179">
                  <c:v>0.95499999999999996</c:v>
                </c:pt>
                <c:pt idx="38180">
                  <c:v>0.85</c:v>
                </c:pt>
                <c:pt idx="38181">
                  <c:v>0.95499999999999996</c:v>
                </c:pt>
                <c:pt idx="38182">
                  <c:v>0.90200000000000002</c:v>
                </c:pt>
                <c:pt idx="38183">
                  <c:v>0.94199999999999995</c:v>
                </c:pt>
                <c:pt idx="38184">
                  <c:v>0.83099999999999996</c:v>
                </c:pt>
                <c:pt idx="38185">
                  <c:v>0.86799999999999999</c:v>
                </c:pt>
                <c:pt idx="38186">
                  <c:v>0.77</c:v>
                </c:pt>
                <c:pt idx="38187">
                  <c:v>0.75600000000000001</c:v>
                </c:pt>
                <c:pt idx="38188">
                  <c:v>0.88</c:v>
                </c:pt>
                <c:pt idx="38189">
                  <c:v>0.876</c:v>
                </c:pt>
                <c:pt idx="38190">
                  <c:v>0.877</c:v>
                </c:pt>
                <c:pt idx="38191">
                  <c:v>0.873</c:v>
                </c:pt>
                <c:pt idx="38192">
                  <c:v>0.873</c:v>
                </c:pt>
                <c:pt idx="38193">
                  <c:v>1.01</c:v>
                </c:pt>
                <c:pt idx="38194">
                  <c:v>0.871</c:v>
                </c:pt>
                <c:pt idx="38195">
                  <c:v>0.96199999999999997</c:v>
                </c:pt>
                <c:pt idx="38196">
                  <c:v>1.004</c:v>
                </c:pt>
                <c:pt idx="38197">
                  <c:v>0.85599999999999998</c:v>
                </c:pt>
                <c:pt idx="38198">
                  <c:v>0.96099999999999997</c:v>
                </c:pt>
                <c:pt idx="38199">
                  <c:v>0.95699999999999996</c:v>
                </c:pt>
                <c:pt idx="38200">
                  <c:v>0.85399999999999998</c:v>
                </c:pt>
                <c:pt idx="38201">
                  <c:v>0.84699999999999998</c:v>
                </c:pt>
                <c:pt idx="38202">
                  <c:v>0.85199999999999998</c:v>
                </c:pt>
                <c:pt idx="38203">
                  <c:v>0.95399999999999996</c:v>
                </c:pt>
                <c:pt idx="38204">
                  <c:v>0.84599999999999997</c:v>
                </c:pt>
                <c:pt idx="38205">
                  <c:v>0.85</c:v>
                </c:pt>
                <c:pt idx="38206">
                  <c:v>0.97199999999999998</c:v>
                </c:pt>
                <c:pt idx="38207">
                  <c:v>0.84499999999999997</c:v>
                </c:pt>
                <c:pt idx="38208">
                  <c:v>0.86499999999999999</c:v>
                </c:pt>
                <c:pt idx="38209">
                  <c:v>0.745</c:v>
                </c:pt>
                <c:pt idx="38210">
                  <c:v>0.77900000000000003</c:v>
                </c:pt>
                <c:pt idx="38211">
                  <c:v>0.74299999999999999</c:v>
                </c:pt>
                <c:pt idx="38212">
                  <c:v>0.69899999999999995</c:v>
                </c:pt>
                <c:pt idx="38213">
                  <c:v>0.74</c:v>
                </c:pt>
                <c:pt idx="38214">
                  <c:v>0.67900000000000005</c:v>
                </c:pt>
                <c:pt idx="38215">
                  <c:v>0.77200000000000002</c:v>
                </c:pt>
                <c:pt idx="38216">
                  <c:v>0.77</c:v>
                </c:pt>
                <c:pt idx="38217">
                  <c:v>0.76200000000000001</c:v>
                </c:pt>
                <c:pt idx="38218">
                  <c:v>0.77200000000000002</c:v>
                </c:pt>
                <c:pt idx="38219">
                  <c:v>0.65500000000000003</c:v>
                </c:pt>
                <c:pt idx="38220">
                  <c:v>0.97599999999999998</c:v>
                </c:pt>
                <c:pt idx="38221">
                  <c:v>0.97299999999999998</c:v>
                </c:pt>
                <c:pt idx="38222">
                  <c:v>0.81</c:v>
                </c:pt>
                <c:pt idx="38223">
                  <c:v>0.94399999999999995</c:v>
                </c:pt>
                <c:pt idx="38224">
                  <c:v>0.94799999999999995</c:v>
                </c:pt>
                <c:pt idx="38225">
                  <c:v>0.94099999999999995</c:v>
                </c:pt>
                <c:pt idx="38226">
                  <c:v>0.94299999999999995</c:v>
                </c:pt>
                <c:pt idx="38227">
                  <c:v>0.93600000000000005</c:v>
                </c:pt>
                <c:pt idx="38228">
                  <c:v>0.93799999999999994</c:v>
                </c:pt>
                <c:pt idx="38229">
                  <c:v>0.997</c:v>
                </c:pt>
                <c:pt idx="38230">
                  <c:v>0.96699999999999997</c:v>
                </c:pt>
                <c:pt idx="38231">
                  <c:v>0.98899999999999999</c:v>
                </c:pt>
                <c:pt idx="38232">
                  <c:v>0.95899999999999996</c:v>
                </c:pt>
                <c:pt idx="38233">
                  <c:v>0.98</c:v>
                </c:pt>
                <c:pt idx="38234">
                  <c:v>0.95</c:v>
                </c:pt>
                <c:pt idx="38235">
                  <c:v>0.97699999999999998</c:v>
                </c:pt>
                <c:pt idx="38236">
                  <c:v>0.9</c:v>
                </c:pt>
                <c:pt idx="38237">
                  <c:v>0.91200000000000003</c:v>
                </c:pt>
                <c:pt idx="38238">
                  <c:v>0.84</c:v>
                </c:pt>
                <c:pt idx="38239">
                  <c:v>0.84799999999999998</c:v>
                </c:pt>
                <c:pt idx="38240">
                  <c:v>0.77100000000000002</c:v>
                </c:pt>
                <c:pt idx="38241">
                  <c:v>0.82</c:v>
                </c:pt>
                <c:pt idx="38242">
                  <c:v>0.79500000000000004</c:v>
                </c:pt>
                <c:pt idx="38243">
                  <c:v>0.81699999999999995</c:v>
                </c:pt>
                <c:pt idx="38244">
                  <c:v>0.79100000000000004</c:v>
                </c:pt>
                <c:pt idx="38245">
                  <c:v>0.81299999999999994</c:v>
                </c:pt>
                <c:pt idx="38246">
                  <c:v>0.78600000000000003</c:v>
                </c:pt>
                <c:pt idx="38247">
                  <c:v>0.94799999999999995</c:v>
                </c:pt>
                <c:pt idx="38248">
                  <c:v>0.91600000000000004</c:v>
                </c:pt>
                <c:pt idx="38249">
                  <c:v>0.94099999999999995</c:v>
                </c:pt>
                <c:pt idx="38250">
                  <c:v>0.90800000000000003</c:v>
                </c:pt>
                <c:pt idx="38251">
                  <c:v>0.93500000000000005</c:v>
                </c:pt>
                <c:pt idx="38252">
                  <c:v>0.93100000000000005</c:v>
                </c:pt>
                <c:pt idx="38253">
                  <c:v>0.96199999999999997</c:v>
                </c:pt>
                <c:pt idx="38254">
                  <c:v>0.92200000000000004</c:v>
                </c:pt>
                <c:pt idx="38255">
                  <c:v>0.95399999999999996</c:v>
                </c:pt>
                <c:pt idx="38256">
                  <c:v>0.91300000000000003</c:v>
                </c:pt>
                <c:pt idx="38257">
                  <c:v>0.94699999999999995</c:v>
                </c:pt>
                <c:pt idx="38258">
                  <c:v>0.89900000000000002</c:v>
                </c:pt>
                <c:pt idx="38259">
                  <c:v>0.91800000000000004</c:v>
                </c:pt>
                <c:pt idx="38260">
                  <c:v>0.77800000000000002</c:v>
                </c:pt>
                <c:pt idx="38261">
                  <c:v>0.82699999999999996</c:v>
                </c:pt>
                <c:pt idx="38262">
                  <c:v>0.80800000000000005</c:v>
                </c:pt>
                <c:pt idx="38263">
                  <c:v>0.82399999999999995</c:v>
                </c:pt>
                <c:pt idx="38264">
                  <c:v>0.80300000000000005</c:v>
                </c:pt>
                <c:pt idx="38265">
                  <c:v>0.82</c:v>
                </c:pt>
                <c:pt idx="38266">
                  <c:v>0.93400000000000005</c:v>
                </c:pt>
                <c:pt idx="38267">
                  <c:v>0.95599999999999996</c:v>
                </c:pt>
                <c:pt idx="38268">
                  <c:v>0.92700000000000005</c:v>
                </c:pt>
                <c:pt idx="38269">
                  <c:v>0.95</c:v>
                </c:pt>
                <c:pt idx="38270">
                  <c:v>0.91900000000000004</c:v>
                </c:pt>
                <c:pt idx="38271">
                  <c:v>0.94399999999999995</c:v>
                </c:pt>
                <c:pt idx="38272">
                  <c:v>0.94199999999999995</c:v>
                </c:pt>
                <c:pt idx="38273">
                  <c:v>0.97099999999999997</c:v>
                </c:pt>
                <c:pt idx="38274">
                  <c:v>0.93300000000000005</c:v>
                </c:pt>
                <c:pt idx="38275">
                  <c:v>0.96399999999999997</c:v>
                </c:pt>
                <c:pt idx="38276">
                  <c:v>0.92400000000000004</c:v>
                </c:pt>
                <c:pt idx="38277">
                  <c:v>0.95599999999999996</c:v>
                </c:pt>
                <c:pt idx="38278">
                  <c:v>0.89600000000000002</c:v>
                </c:pt>
                <c:pt idx="38279">
                  <c:v>0.91200000000000003</c:v>
                </c:pt>
                <c:pt idx="38280">
                  <c:v>1.002</c:v>
                </c:pt>
                <c:pt idx="38281">
                  <c:v>0.999</c:v>
                </c:pt>
                <c:pt idx="38282">
                  <c:v>0.98199999999999998</c:v>
                </c:pt>
                <c:pt idx="38283">
                  <c:v>0.99399999999999999</c:v>
                </c:pt>
                <c:pt idx="38284">
                  <c:v>0.95199999999999996</c:v>
                </c:pt>
                <c:pt idx="38285">
                  <c:v>0.95899999999999996</c:v>
                </c:pt>
                <c:pt idx="38286">
                  <c:v>0.94399999999999995</c:v>
                </c:pt>
                <c:pt idx="38287">
                  <c:v>0.95399999999999996</c:v>
                </c:pt>
                <c:pt idx="38288">
                  <c:v>0.93700000000000006</c:v>
                </c:pt>
                <c:pt idx="38289">
                  <c:v>0.94799999999999995</c:v>
                </c:pt>
                <c:pt idx="38290">
                  <c:v>0.99399999999999999</c:v>
                </c:pt>
                <c:pt idx="38291">
                  <c:v>1.0089999999999999</c:v>
                </c:pt>
                <c:pt idx="38292">
                  <c:v>0.98599999999999999</c:v>
                </c:pt>
                <c:pt idx="38293">
                  <c:v>1.002</c:v>
                </c:pt>
                <c:pt idx="38294">
                  <c:v>0.97699999999999998</c:v>
                </c:pt>
                <c:pt idx="38295">
                  <c:v>0.99399999999999999</c:v>
                </c:pt>
                <c:pt idx="38296">
                  <c:v>0.96899999999999997</c:v>
                </c:pt>
                <c:pt idx="38297">
                  <c:v>0.98499999999999999</c:v>
                </c:pt>
                <c:pt idx="38298">
                  <c:v>0.90500000000000003</c:v>
                </c:pt>
                <c:pt idx="38299">
                  <c:v>0.91500000000000004</c:v>
                </c:pt>
                <c:pt idx="38300">
                  <c:v>0.88</c:v>
                </c:pt>
                <c:pt idx="38301">
                  <c:v>0.878</c:v>
                </c:pt>
                <c:pt idx="38302">
                  <c:v>0.95099999999999996</c:v>
                </c:pt>
                <c:pt idx="38303">
                  <c:v>0.875</c:v>
                </c:pt>
                <c:pt idx="38304">
                  <c:v>1.014</c:v>
                </c:pt>
                <c:pt idx="38305">
                  <c:v>0.96399999999999997</c:v>
                </c:pt>
                <c:pt idx="38306">
                  <c:v>1.008</c:v>
                </c:pt>
                <c:pt idx="38307">
                  <c:v>0.95899999999999996</c:v>
                </c:pt>
                <c:pt idx="38308">
                  <c:v>1.002</c:v>
                </c:pt>
                <c:pt idx="38309">
                  <c:v>0.95499999999999996</c:v>
                </c:pt>
                <c:pt idx="38310">
                  <c:v>1.006</c:v>
                </c:pt>
                <c:pt idx="38311">
                  <c:v>0.996</c:v>
                </c:pt>
                <c:pt idx="38312">
                  <c:v>0.94299999999999995</c:v>
                </c:pt>
                <c:pt idx="38313">
                  <c:v>0.93</c:v>
                </c:pt>
                <c:pt idx="38314">
                  <c:v>0.878</c:v>
                </c:pt>
                <c:pt idx="38315">
                  <c:v>0.86499999999999999</c:v>
                </c:pt>
                <c:pt idx="38316">
                  <c:v>0.81599999999999995</c:v>
                </c:pt>
                <c:pt idx="38317">
                  <c:v>0.80300000000000005</c:v>
                </c:pt>
                <c:pt idx="38318">
                  <c:v>0.77200000000000002</c:v>
                </c:pt>
                <c:pt idx="38319">
                  <c:v>0.76400000000000001</c:v>
                </c:pt>
                <c:pt idx="38320">
                  <c:v>0.998</c:v>
                </c:pt>
                <c:pt idx="38321">
                  <c:v>0.95899999999999996</c:v>
                </c:pt>
                <c:pt idx="38322">
                  <c:v>0.876</c:v>
                </c:pt>
                <c:pt idx="38323">
                  <c:v>0.995</c:v>
                </c:pt>
                <c:pt idx="38324">
                  <c:v>0.95599999999999996</c:v>
                </c:pt>
                <c:pt idx="38325">
                  <c:v>0.93300000000000005</c:v>
                </c:pt>
                <c:pt idx="38326">
                  <c:v>0.874</c:v>
                </c:pt>
                <c:pt idx="38327">
                  <c:v>0.99099999999999999</c:v>
                </c:pt>
                <c:pt idx="38328">
                  <c:v>0.92800000000000005</c:v>
                </c:pt>
                <c:pt idx="38329">
                  <c:v>0.92900000000000005</c:v>
                </c:pt>
                <c:pt idx="38330">
                  <c:v>0.91100000000000003</c:v>
                </c:pt>
                <c:pt idx="38331">
                  <c:v>0.95499999999999996</c:v>
                </c:pt>
                <c:pt idx="38332">
                  <c:v>0.92400000000000004</c:v>
                </c:pt>
                <c:pt idx="38333">
                  <c:v>0.89200000000000002</c:v>
                </c:pt>
                <c:pt idx="38334">
                  <c:v>0.90700000000000003</c:v>
                </c:pt>
                <c:pt idx="38335">
                  <c:v>0.94899999999999995</c:v>
                </c:pt>
                <c:pt idx="38336">
                  <c:v>0.89</c:v>
                </c:pt>
                <c:pt idx="38337">
                  <c:v>0.90300000000000002</c:v>
                </c:pt>
                <c:pt idx="38338">
                  <c:v>0.94199999999999995</c:v>
                </c:pt>
                <c:pt idx="38339">
                  <c:v>0.88700000000000001</c:v>
                </c:pt>
                <c:pt idx="38340">
                  <c:v>0.99199999999999999</c:v>
                </c:pt>
                <c:pt idx="38341">
                  <c:v>0.97699999999999998</c:v>
                </c:pt>
                <c:pt idx="38342">
                  <c:v>0.98599999999999999</c:v>
                </c:pt>
                <c:pt idx="38343">
                  <c:v>0.97299999999999998</c:v>
                </c:pt>
                <c:pt idx="38344">
                  <c:v>0.98</c:v>
                </c:pt>
                <c:pt idx="38345">
                  <c:v>0.96799999999999997</c:v>
                </c:pt>
                <c:pt idx="38346">
                  <c:v>1.032</c:v>
                </c:pt>
                <c:pt idx="38347">
                  <c:v>1.0009999999999999</c:v>
                </c:pt>
                <c:pt idx="38348">
                  <c:v>0.96099999999999997</c:v>
                </c:pt>
                <c:pt idx="38349">
                  <c:v>0.77</c:v>
                </c:pt>
                <c:pt idx="38350">
                  <c:v>0.76</c:v>
                </c:pt>
                <c:pt idx="38351">
                  <c:v>0.90900000000000003</c:v>
                </c:pt>
                <c:pt idx="38352">
                  <c:v>0.76900000000000002</c:v>
                </c:pt>
                <c:pt idx="38353">
                  <c:v>0.80700000000000005</c:v>
                </c:pt>
                <c:pt idx="38354">
                  <c:v>0.754</c:v>
                </c:pt>
                <c:pt idx="38355">
                  <c:v>0.95599999999999996</c:v>
                </c:pt>
                <c:pt idx="38356">
                  <c:v>0.81899999999999995</c:v>
                </c:pt>
                <c:pt idx="38357">
                  <c:v>0.80300000000000005</c:v>
                </c:pt>
                <c:pt idx="38358">
                  <c:v>0.751</c:v>
                </c:pt>
                <c:pt idx="38359">
                  <c:v>0.95299999999999996</c:v>
                </c:pt>
                <c:pt idx="38360">
                  <c:v>0.81599999999999995</c:v>
                </c:pt>
                <c:pt idx="38361">
                  <c:v>0.79800000000000004</c:v>
                </c:pt>
                <c:pt idx="38362">
                  <c:v>0.95699999999999996</c:v>
                </c:pt>
                <c:pt idx="38363">
                  <c:v>0.94899999999999995</c:v>
                </c:pt>
                <c:pt idx="38364">
                  <c:v>0.95299999999999996</c:v>
                </c:pt>
                <c:pt idx="38365">
                  <c:v>0.95499999999999996</c:v>
                </c:pt>
                <c:pt idx="38366">
                  <c:v>0.92</c:v>
                </c:pt>
                <c:pt idx="38367">
                  <c:v>0.94799999999999995</c:v>
                </c:pt>
                <c:pt idx="38368">
                  <c:v>0.92100000000000004</c:v>
                </c:pt>
                <c:pt idx="38369">
                  <c:v>0.91700000000000004</c:v>
                </c:pt>
                <c:pt idx="38370">
                  <c:v>0.91900000000000004</c:v>
                </c:pt>
                <c:pt idx="38371">
                  <c:v>0.91300000000000003</c:v>
                </c:pt>
                <c:pt idx="38372">
                  <c:v>0.91500000000000004</c:v>
                </c:pt>
                <c:pt idx="38373">
                  <c:v>0.97499999999999998</c:v>
                </c:pt>
                <c:pt idx="38374">
                  <c:v>0.98</c:v>
                </c:pt>
                <c:pt idx="38375">
                  <c:v>0.97</c:v>
                </c:pt>
                <c:pt idx="38376">
                  <c:v>0.97599999999999998</c:v>
                </c:pt>
                <c:pt idx="38377">
                  <c:v>0.96499999999999997</c:v>
                </c:pt>
                <c:pt idx="38378">
                  <c:v>0.77300000000000002</c:v>
                </c:pt>
                <c:pt idx="38379">
                  <c:v>0.81100000000000005</c:v>
                </c:pt>
                <c:pt idx="38380">
                  <c:v>0.91400000000000003</c:v>
                </c:pt>
                <c:pt idx="38381">
                  <c:v>0.82299999999999995</c:v>
                </c:pt>
                <c:pt idx="38382">
                  <c:v>0.80800000000000005</c:v>
                </c:pt>
                <c:pt idx="38383">
                  <c:v>0.76300000000000001</c:v>
                </c:pt>
                <c:pt idx="38384">
                  <c:v>0.96099999999999997</c:v>
                </c:pt>
                <c:pt idx="38385">
                  <c:v>0.82099999999999995</c:v>
                </c:pt>
                <c:pt idx="38386">
                  <c:v>0.80300000000000005</c:v>
                </c:pt>
                <c:pt idx="38387">
                  <c:v>0.89200000000000002</c:v>
                </c:pt>
                <c:pt idx="38388">
                  <c:v>0.95799999999999996</c:v>
                </c:pt>
                <c:pt idx="38389">
                  <c:v>0.81799999999999995</c:v>
                </c:pt>
                <c:pt idx="38390">
                  <c:v>0.93500000000000005</c:v>
                </c:pt>
                <c:pt idx="38391">
                  <c:v>0.96099999999999997</c:v>
                </c:pt>
                <c:pt idx="38392">
                  <c:v>0.95399999999999996</c:v>
                </c:pt>
                <c:pt idx="38393">
                  <c:v>0.95499999999999996</c:v>
                </c:pt>
                <c:pt idx="38394">
                  <c:v>0.95899999999999996</c:v>
                </c:pt>
                <c:pt idx="38395">
                  <c:v>0.92600000000000005</c:v>
                </c:pt>
                <c:pt idx="38396">
                  <c:v>0.95</c:v>
                </c:pt>
                <c:pt idx="38397">
                  <c:v>0.92700000000000005</c:v>
                </c:pt>
                <c:pt idx="38398">
                  <c:v>0.92300000000000004</c:v>
                </c:pt>
                <c:pt idx="38399">
                  <c:v>0.92400000000000004</c:v>
                </c:pt>
                <c:pt idx="38400">
                  <c:v>0.91900000000000004</c:v>
                </c:pt>
                <c:pt idx="38401">
                  <c:v>0.92100000000000004</c:v>
                </c:pt>
                <c:pt idx="38402">
                  <c:v>0.98</c:v>
                </c:pt>
                <c:pt idx="38403">
                  <c:v>0.98599999999999999</c:v>
                </c:pt>
                <c:pt idx="38404">
                  <c:v>0.97699999999999998</c:v>
                </c:pt>
                <c:pt idx="38405">
                  <c:v>0.98199999999999998</c:v>
                </c:pt>
                <c:pt idx="38406">
                  <c:v>0.97099999999999997</c:v>
                </c:pt>
                <c:pt idx="38407">
                  <c:v>1.0009999999999999</c:v>
                </c:pt>
                <c:pt idx="38408">
                  <c:v>0.98799999999999999</c:v>
                </c:pt>
                <c:pt idx="38409">
                  <c:v>0.873</c:v>
                </c:pt>
                <c:pt idx="38410">
                  <c:v>0.998</c:v>
                </c:pt>
                <c:pt idx="38411">
                  <c:v>0.98099999999999998</c:v>
                </c:pt>
                <c:pt idx="38412">
                  <c:v>0.96399999999999997</c:v>
                </c:pt>
                <c:pt idx="38413">
                  <c:v>0.871</c:v>
                </c:pt>
                <c:pt idx="38414">
                  <c:v>0.99299999999999999</c:v>
                </c:pt>
                <c:pt idx="38415">
                  <c:v>0.95099999999999996</c:v>
                </c:pt>
                <c:pt idx="38416">
                  <c:v>0.95699999999999996</c:v>
                </c:pt>
                <c:pt idx="38417">
                  <c:v>0.86799999999999999</c:v>
                </c:pt>
                <c:pt idx="38418">
                  <c:v>0.95799999999999996</c:v>
                </c:pt>
                <c:pt idx="38419">
                  <c:v>0.94299999999999995</c:v>
                </c:pt>
                <c:pt idx="38420">
                  <c:v>0.84</c:v>
                </c:pt>
                <c:pt idx="38421">
                  <c:v>0.90300000000000002</c:v>
                </c:pt>
                <c:pt idx="38422">
                  <c:v>0.95299999999999996</c:v>
                </c:pt>
                <c:pt idx="38423">
                  <c:v>0.88</c:v>
                </c:pt>
                <c:pt idx="38424">
                  <c:v>0.89900000000000002</c:v>
                </c:pt>
                <c:pt idx="38425">
                  <c:v>0.94699999999999995</c:v>
                </c:pt>
                <c:pt idx="38426">
                  <c:v>0.878</c:v>
                </c:pt>
                <c:pt idx="38427">
                  <c:v>0.89500000000000002</c:v>
                </c:pt>
                <c:pt idx="38428">
                  <c:v>0.875</c:v>
                </c:pt>
                <c:pt idx="38429">
                  <c:v>0.98299999999999998</c:v>
                </c:pt>
                <c:pt idx="38430">
                  <c:v>0.96399999999999997</c:v>
                </c:pt>
                <c:pt idx="38431">
                  <c:v>0.97799999999999998</c:v>
                </c:pt>
                <c:pt idx="38432">
                  <c:v>0.96</c:v>
                </c:pt>
                <c:pt idx="38433">
                  <c:v>0.97199999999999998</c:v>
                </c:pt>
                <c:pt idx="38434">
                  <c:v>0.95599999999999996</c:v>
                </c:pt>
                <c:pt idx="38435">
                  <c:v>0.98899999999999999</c:v>
                </c:pt>
                <c:pt idx="38436">
                  <c:v>0.88</c:v>
                </c:pt>
                <c:pt idx="38437">
                  <c:v>0.95299999999999996</c:v>
                </c:pt>
                <c:pt idx="38438">
                  <c:v>0.875</c:v>
                </c:pt>
                <c:pt idx="38439">
                  <c:v>0.876</c:v>
                </c:pt>
                <c:pt idx="38440">
                  <c:v>0.94799999999999995</c:v>
                </c:pt>
                <c:pt idx="38441">
                  <c:v>1.0009999999999999</c:v>
                </c:pt>
                <c:pt idx="38442">
                  <c:v>0.873</c:v>
                </c:pt>
                <c:pt idx="38443">
                  <c:v>0.873</c:v>
                </c:pt>
                <c:pt idx="38444">
                  <c:v>1.01</c:v>
                </c:pt>
                <c:pt idx="38445">
                  <c:v>0.99399999999999999</c:v>
                </c:pt>
                <c:pt idx="38446">
                  <c:v>0.96299999999999997</c:v>
                </c:pt>
                <c:pt idx="38447">
                  <c:v>0.96099999999999997</c:v>
                </c:pt>
                <c:pt idx="38448">
                  <c:v>1.004</c:v>
                </c:pt>
                <c:pt idx="38449">
                  <c:v>0.85499999999999998</c:v>
                </c:pt>
                <c:pt idx="38450">
                  <c:v>0.96</c:v>
                </c:pt>
                <c:pt idx="38451">
                  <c:v>0.95699999999999996</c:v>
                </c:pt>
                <c:pt idx="38452">
                  <c:v>0.85299999999999998</c:v>
                </c:pt>
                <c:pt idx="38453">
                  <c:v>0.95699999999999996</c:v>
                </c:pt>
                <c:pt idx="38454">
                  <c:v>0.95199999999999996</c:v>
                </c:pt>
                <c:pt idx="38455">
                  <c:v>0.85199999999999998</c:v>
                </c:pt>
                <c:pt idx="38456">
                  <c:v>0.95299999999999996</c:v>
                </c:pt>
                <c:pt idx="38457">
                  <c:v>0.84899999999999998</c:v>
                </c:pt>
                <c:pt idx="38458">
                  <c:v>0.96099999999999997</c:v>
                </c:pt>
                <c:pt idx="38459">
                  <c:v>0.85299999999999998</c:v>
                </c:pt>
                <c:pt idx="38460">
                  <c:v>0.89200000000000002</c:v>
                </c:pt>
                <c:pt idx="38461">
                  <c:v>0.78900000000000003</c:v>
                </c:pt>
                <c:pt idx="38462">
                  <c:v>0.82699999999999996</c:v>
                </c:pt>
                <c:pt idx="38463">
                  <c:v>0.73899999999999999</c:v>
                </c:pt>
                <c:pt idx="38464">
                  <c:v>0.78100000000000003</c:v>
                </c:pt>
                <c:pt idx="38465">
                  <c:v>1</c:v>
                </c:pt>
                <c:pt idx="38466">
                  <c:v>0.94399999999999995</c:v>
                </c:pt>
                <c:pt idx="38467">
                  <c:v>0.96299999999999997</c:v>
                </c:pt>
                <c:pt idx="38468">
                  <c:v>0.89200000000000002</c:v>
                </c:pt>
                <c:pt idx="38469">
                  <c:v>0.95799999999999996</c:v>
                </c:pt>
                <c:pt idx="38470">
                  <c:v>0.93500000000000005</c:v>
                </c:pt>
                <c:pt idx="38471">
                  <c:v>0.88800000000000001</c:v>
                </c:pt>
                <c:pt idx="38472">
                  <c:v>0.89</c:v>
                </c:pt>
                <c:pt idx="38473">
                  <c:v>0.88500000000000001</c:v>
                </c:pt>
                <c:pt idx="38474">
                  <c:v>0.88700000000000001</c:v>
                </c:pt>
                <c:pt idx="38475">
                  <c:v>0.82299999999999995</c:v>
                </c:pt>
                <c:pt idx="38476">
                  <c:v>0.97799999999999998</c:v>
                </c:pt>
                <c:pt idx="38477">
                  <c:v>0.96799999999999997</c:v>
                </c:pt>
                <c:pt idx="38478">
                  <c:v>0.874</c:v>
                </c:pt>
                <c:pt idx="38479">
                  <c:v>0.97399999999999998</c:v>
                </c:pt>
                <c:pt idx="38480">
                  <c:v>0.871</c:v>
                </c:pt>
                <c:pt idx="38481">
                  <c:v>0.96899999999999997</c:v>
                </c:pt>
                <c:pt idx="38482">
                  <c:v>0.86899999999999999</c:v>
                </c:pt>
                <c:pt idx="38483">
                  <c:v>0.85899999999999999</c:v>
                </c:pt>
                <c:pt idx="38484">
                  <c:v>0.89500000000000002</c:v>
                </c:pt>
                <c:pt idx="38485">
                  <c:v>0.83499999999999996</c:v>
                </c:pt>
                <c:pt idx="38486">
                  <c:v>0.79</c:v>
                </c:pt>
                <c:pt idx="38487">
                  <c:v>0.78700000000000003</c:v>
                </c:pt>
                <c:pt idx="38488">
                  <c:v>0.77300000000000002</c:v>
                </c:pt>
                <c:pt idx="38489">
                  <c:v>0.75800000000000001</c:v>
                </c:pt>
                <c:pt idx="38490">
                  <c:v>0.76100000000000001</c:v>
                </c:pt>
                <c:pt idx="38491">
                  <c:v>0.95</c:v>
                </c:pt>
                <c:pt idx="38492">
                  <c:v>0.80700000000000005</c:v>
                </c:pt>
                <c:pt idx="38493">
                  <c:v>0.94599999999999995</c:v>
                </c:pt>
                <c:pt idx="38494">
                  <c:v>0.95299999999999996</c:v>
                </c:pt>
                <c:pt idx="38495">
                  <c:v>0.94099999999999995</c:v>
                </c:pt>
                <c:pt idx="38496">
                  <c:v>0.93700000000000006</c:v>
                </c:pt>
                <c:pt idx="38497">
                  <c:v>0.94899999999999995</c:v>
                </c:pt>
                <c:pt idx="38498">
                  <c:v>0.95299999999999996</c:v>
                </c:pt>
                <c:pt idx="38499">
                  <c:v>0.91600000000000004</c:v>
                </c:pt>
                <c:pt idx="38500">
                  <c:v>0.91600000000000004</c:v>
                </c:pt>
                <c:pt idx="38501">
                  <c:v>0.83699999999999997</c:v>
                </c:pt>
                <c:pt idx="38502">
                  <c:v>0.91400000000000003</c:v>
                </c:pt>
                <c:pt idx="38503">
                  <c:v>0.90900000000000003</c:v>
                </c:pt>
                <c:pt idx="38504">
                  <c:v>0.83599999999999997</c:v>
                </c:pt>
                <c:pt idx="38505">
                  <c:v>0.91100000000000003</c:v>
                </c:pt>
                <c:pt idx="38506">
                  <c:v>0.92700000000000005</c:v>
                </c:pt>
                <c:pt idx="38507">
                  <c:v>0.97599999999999998</c:v>
                </c:pt>
                <c:pt idx="38508">
                  <c:v>0.92500000000000004</c:v>
                </c:pt>
                <c:pt idx="38509">
                  <c:v>0.92300000000000004</c:v>
                </c:pt>
                <c:pt idx="38510">
                  <c:v>0.98099999999999998</c:v>
                </c:pt>
                <c:pt idx="38511">
                  <c:v>0.92200000000000004</c:v>
                </c:pt>
                <c:pt idx="38512">
                  <c:v>0.95799999999999996</c:v>
                </c:pt>
                <c:pt idx="38513">
                  <c:v>0.86799999999999999</c:v>
                </c:pt>
                <c:pt idx="38514">
                  <c:v>0.81499999999999995</c:v>
                </c:pt>
                <c:pt idx="38515">
                  <c:v>0.76300000000000001</c:v>
                </c:pt>
                <c:pt idx="38516">
                  <c:v>0.80200000000000005</c:v>
                </c:pt>
                <c:pt idx="38517">
                  <c:v>0.93200000000000005</c:v>
                </c:pt>
                <c:pt idx="38518">
                  <c:v>0.81100000000000005</c:v>
                </c:pt>
                <c:pt idx="38519">
                  <c:v>0.92800000000000005</c:v>
                </c:pt>
                <c:pt idx="38520">
                  <c:v>0.95499999999999996</c:v>
                </c:pt>
                <c:pt idx="38521">
                  <c:v>0.94199999999999995</c:v>
                </c:pt>
                <c:pt idx="38522">
                  <c:v>0.94</c:v>
                </c:pt>
                <c:pt idx="38523">
                  <c:v>0.92700000000000005</c:v>
                </c:pt>
                <c:pt idx="38524">
                  <c:v>0.92700000000000005</c:v>
                </c:pt>
                <c:pt idx="38525">
                  <c:v>0.92400000000000004</c:v>
                </c:pt>
                <c:pt idx="38526">
                  <c:v>0.92400000000000004</c:v>
                </c:pt>
                <c:pt idx="38527">
                  <c:v>0.84699999999999998</c:v>
                </c:pt>
                <c:pt idx="38528">
                  <c:v>0.92100000000000004</c:v>
                </c:pt>
                <c:pt idx="38529">
                  <c:v>0.98199999999999998</c:v>
                </c:pt>
                <c:pt idx="38530">
                  <c:v>0.84599999999999997</c:v>
                </c:pt>
                <c:pt idx="38531">
                  <c:v>0.98499999999999999</c:v>
                </c:pt>
                <c:pt idx="38532">
                  <c:v>0.93700000000000006</c:v>
                </c:pt>
                <c:pt idx="38533">
                  <c:v>0.98299999999999998</c:v>
                </c:pt>
                <c:pt idx="38534">
                  <c:v>0.93400000000000005</c:v>
                </c:pt>
                <c:pt idx="38535">
                  <c:v>0.93100000000000005</c:v>
                </c:pt>
                <c:pt idx="38536">
                  <c:v>0.94599999999999995</c:v>
                </c:pt>
                <c:pt idx="38537">
                  <c:v>0.98099999999999998</c:v>
                </c:pt>
                <c:pt idx="38538">
                  <c:v>0.92600000000000005</c:v>
                </c:pt>
                <c:pt idx="38539">
                  <c:v>0.83699999999999997</c:v>
                </c:pt>
                <c:pt idx="38540">
                  <c:v>0.79</c:v>
                </c:pt>
                <c:pt idx="38541">
                  <c:v>0.75800000000000001</c:v>
                </c:pt>
                <c:pt idx="38542">
                  <c:v>0.79600000000000004</c:v>
                </c:pt>
                <c:pt idx="38543">
                  <c:v>0.99299999999999999</c:v>
                </c:pt>
                <c:pt idx="38544">
                  <c:v>0.96899999999999997</c:v>
                </c:pt>
                <c:pt idx="38545">
                  <c:v>0.95799999999999996</c:v>
                </c:pt>
                <c:pt idx="38546">
                  <c:v>0.95899999999999996</c:v>
                </c:pt>
                <c:pt idx="38547">
                  <c:v>0.95199999999999996</c:v>
                </c:pt>
                <c:pt idx="38548">
                  <c:v>0.95299999999999996</c:v>
                </c:pt>
                <c:pt idx="38549">
                  <c:v>0.95499999999999996</c:v>
                </c:pt>
                <c:pt idx="38550">
                  <c:v>0.877</c:v>
                </c:pt>
                <c:pt idx="38551">
                  <c:v>0.95</c:v>
                </c:pt>
                <c:pt idx="38552">
                  <c:v>0.875</c:v>
                </c:pt>
                <c:pt idx="38553">
                  <c:v>0.87</c:v>
                </c:pt>
                <c:pt idx="38554">
                  <c:v>0.96399999999999997</c:v>
                </c:pt>
                <c:pt idx="38555">
                  <c:v>1.008</c:v>
                </c:pt>
                <c:pt idx="38556">
                  <c:v>0.96</c:v>
                </c:pt>
                <c:pt idx="38557">
                  <c:v>0.95899999999999996</c:v>
                </c:pt>
                <c:pt idx="38558">
                  <c:v>0.95699999999999996</c:v>
                </c:pt>
                <c:pt idx="38559">
                  <c:v>0.95499999999999996</c:v>
                </c:pt>
                <c:pt idx="38560">
                  <c:v>0.95399999999999996</c:v>
                </c:pt>
                <c:pt idx="38561">
                  <c:v>0.94099999999999995</c:v>
                </c:pt>
                <c:pt idx="38562">
                  <c:v>0.88800000000000001</c:v>
                </c:pt>
                <c:pt idx="38563">
                  <c:v>0.82799999999999996</c:v>
                </c:pt>
                <c:pt idx="38564">
                  <c:v>0.86599999999999999</c:v>
                </c:pt>
                <c:pt idx="38565">
                  <c:v>0.72599999999999998</c:v>
                </c:pt>
                <c:pt idx="38566">
                  <c:v>0.75900000000000001</c:v>
                </c:pt>
                <c:pt idx="38567">
                  <c:v>0.76100000000000001</c:v>
                </c:pt>
                <c:pt idx="38568">
                  <c:v>0.80100000000000005</c:v>
                </c:pt>
                <c:pt idx="38569">
                  <c:v>0.98199999999999998</c:v>
                </c:pt>
                <c:pt idx="38570">
                  <c:v>1.004</c:v>
                </c:pt>
                <c:pt idx="38571">
                  <c:v>0.97699999999999998</c:v>
                </c:pt>
                <c:pt idx="38572">
                  <c:v>0.95799999999999996</c:v>
                </c:pt>
                <c:pt idx="38573">
                  <c:v>0.97199999999999998</c:v>
                </c:pt>
                <c:pt idx="38574">
                  <c:v>0.98899999999999999</c:v>
                </c:pt>
                <c:pt idx="38575">
                  <c:v>0.95399999999999996</c:v>
                </c:pt>
                <c:pt idx="38576">
                  <c:v>0.95299999999999996</c:v>
                </c:pt>
                <c:pt idx="38577">
                  <c:v>1</c:v>
                </c:pt>
                <c:pt idx="38578">
                  <c:v>0.98599999999999999</c:v>
                </c:pt>
                <c:pt idx="38579">
                  <c:v>0.874</c:v>
                </c:pt>
                <c:pt idx="38580">
                  <c:v>0.91500000000000004</c:v>
                </c:pt>
                <c:pt idx="38581">
                  <c:v>0.86599999999999999</c:v>
                </c:pt>
                <c:pt idx="38582">
                  <c:v>0.80600000000000005</c:v>
                </c:pt>
                <c:pt idx="38583">
                  <c:v>0.84599999999999997</c:v>
                </c:pt>
                <c:pt idx="38584">
                  <c:v>0.749</c:v>
                </c:pt>
                <c:pt idx="38585">
                  <c:v>0.79400000000000004</c:v>
                </c:pt>
                <c:pt idx="38586">
                  <c:v>0.77600000000000002</c:v>
                </c:pt>
                <c:pt idx="38587">
                  <c:v>0.76100000000000001</c:v>
                </c:pt>
                <c:pt idx="38588">
                  <c:v>0.76600000000000001</c:v>
                </c:pt>
                <c:pt idx="38589">
                  <c:v>0.76800000000000002</c:v>
                </c:pt>
                <c:pt idx="38590">
                  <c:v>0.75700000000000001</c:v>
                </c:pt>
                <c:pt idx="38591">
                  <c:v>0.76100000000000001</c:v>
                </c:pt>
                <c:pt idx="38592">
                  <c:v>0.77300000000000002</c:v>
                </c:pt>
                <c:pt idx="38593">
                  <c:v>0.75700000000000001</c:v>
                </c:pt>
                <c:pt idx="38594">
                  <c:v>0.77100000000000002</c:v>
                </c:pt>
                <c:pt idx="38595">
                  <c:v>0.98899999999999999</c:v>
                </c:pt>
                <c:pt idx="38596">
                  <c:v>0.95299999999999996</c:v>
                </c:pt>
                <c:pt idx="38597">
                  <c:v>0.92500000000000004</c:v>
                </c:pt>
                <c:pt idx="38598">
                  <c:v>0.88500000000000001</c:v>
                </c:pt>
                <c:pt idx="38599">
                  <c:v>0.94799999999999995</c:v>
                </c:pt>
                <c:pt idx="38600">
                  <c:v>0.92</c:v>
                </c:pt>
                <c:pt idx="38601">
                  <c:v>0.88100000000000001</c:v>
                </c:pt>
                <c:pt idx="38602">
                  <c:v>0.94199999999999995</c:v>
                </c:pt>
                <c:pt idx="38603">
                  <c:v>0.877</c:v>
                </c:pt>
                <c:pt idx="38604">
                  <c:v>1.0029999999999999</c:v>
                </c:pt>
                <c:pt idx="38605">
                  <c:v>0.96499999999999997</c:v>
                </c:pt>
                <c:pt idx="38606">
                  <c:v>0.996</c:v>
                </c:pt>
                <c:pt idx="38607">
                  <c:v>0.95899999999999996</c:v>
                </c:pt>
                <c:pt idx="38608">
                  <c:v>0.98799999999999999</c:v>
                </c:pt>
                <c:pt idx="38609">
                  <c:v>0.95299999999999996</c:v>
                </c:pt>
                <c:pt idx="38610">
                  <c:v>0.98199999999999998</c:v>
                </c:pt>
                <c:pt idx="38611">
                  <c:v>0.97399999999999998</c:v>
                </c:pt>
                <c:pt idx="38612">
                  <c:v>0.91500000000000004</c:v>
                </c:pt>
                <c:pt idx="38613">
                  <c:v>0.90500000000000003</c:v>
                </c:pt>
                <c:pt idx="38614">
                  <c:v>0.84799999999999998</c:v>
                </c:pt>
                <c:pt idx="38615">
                  <c:v>0.95299999999999996</c:v>
                </c:pt>
                <c:pt idx="38616">
                  <c:v>0.94899999999999995</c:v>
                </c:pt>
                <c:pt idx="38617">
                  <c:v>0.8</c:v>
                </c:pt>
                <c:pt idx="38618">
                  <c:v>0.96</c:v>
                </c:pt>
                <c:pt idx="38619">
                  <c:v>0.94399999999999995</c:v>
                </c:pt>
                <c:pt idx="38620">
                  <c:v>0.93200000000000005</c:v>
                </c:pt>
                <c:pt idx="38621">
                  <c:v>0.95599999999999996</c:v>
                </c:pt>
                <c:pt idx="38622">
                  <c:v>0.91500000000000004</c:v>
                </c:pt>
                <c:pt idx="38623">
                  <c:v>0.92200000000000004</c:v>
                </c:pt>
                <c:pt idx="38624">
                  <c:v>0.90900000000000003</c:v>
                </c:pt>
                <c:pt idx="38625">
                  <c:v>0.91800000000000004</c:v>
                </c:pt>
                <c:pt idx="38626">
                  <c:v>0.90300000000000002</c:v>
                </c:pt>
                <c:pt idx="38627">
                  <c:v>0.91300000000000003</c:v>
                </c:pt>
                <c:pt idx="38628">
                  <c:v>0.96199999999999997</c:v>
                </c:pt>
                <c:pt idx="38629">
                  <c:v>0.97399999999999998</c:v>
                </c:pt>
                <c:pt idx="38630">
                  <c:v>0.95499999999999996</c:v>
                </c:pt>
                <c:pt idx="38631">
                  <c:v>0.96799999999999997</c:v>
                </c:pt>
                <c:pt idx="38632">
                  <c:v>0.94699999999999995</c:v>
                </c:pt>
                <c:pt idx="38633">
                  <c:v>0.96299999999999997</c:v>
                </c:pt>
                <c:pt idx="38634">
                  <c:v>0.91900000000000004</c:v>
                </c:pt>
                <c:pt idx="38635">
                  <c:v>0.93100000000000005</c:v>
                </c:pt>
                <c:pt idx="38636">
                  <c:v>0.92600000000000005</c:v>
                </c:pt>
                <c:pt idx="38637">
                  <c:v>0.80100000000000005</c:v>
                </c:pt>
                <c:pt idx="38638">
                  <c:v>0.95399999999999996</c:v>
                </c:pt>
                <c:pt idx="38639">
                  <c:v>0.92100000000000004</c:v>
                </c:pt>
                <c:pt idx="38640">
                  <c:v>0.93300000000000005</c:v>
                </c:pt>
                <c:pt idx="38641">
                  <c:v>0.92600000000000005</c:v>
                </c:pt>
                <c:pt idx="38642">
                  <c:v>0.93300000000000005</c:v>
                </c:pt>
                <c:pt idx="38643">
                  <c:v>0.92200000000000004</c:v>
                </c:pt>
                <c:pt idx="38644">
                  <c:v>0.92700000000000005</c:v>
                </c:pt>
                <c:pt idx="38645">
                  <c:v>0.91700000000000004</c:v>
                </c:pt>
                <c:pt idx="38646">
                  <c:v>0.92100000000000004</c:v>
                </c:pt>
                <c:pt idx="38647">
                  <c:v>0.97799999999999998</c:v>
                </c:pt>
                <c:pt idx="38648">
                  <c:v>0.97399999999999998</c:v>
                </c:pt>
                <c:pt idx="38649">
                  <c:v>0.97299999999999998</c:v>
                </c:pt>
                <c:pt idx="38650">
                  <c:v>0.96699999999999997</c:v>
                </c:pt>
                <c:pt idx="38651">
                  <c:v>0.96699999999999997</c:v>
                </c:pt>
                <c:pt idx="38652">
                  <c:v>0.95899999999999996</c:v>
                </c:pt>
                <c:pt idx="38653">
                  <c:v>0.96199999999999997</c:v>
                </c:pt>
                <c:pt idx="38654">
                  <c:v>0.89200000000000002</c:v>
                </c:pt>
                <c:pt idx="38655">
                  <c:v>0.98399999999999999</c:v>
                </c:pt>
                <c:pt idx="38656">
                  <c:v>0.97799999999999998</c:v>
                </c:pt>
                <c:pt idx="38657">
                  <c:v>0.95499999999999996</c:v>
                </c:pt>
                <c:pt idx="38658">
                  <c:v>0.98499999999999999</c:v>
                </c:pt>
                <c:pt idx="38659">
                  <c:v>0.94799999999999995</c:v>
                </c:pt>
                <c:pt idx="38660">
                  <c:v>0.94599999999999995</c:v>
                </c:pt>
                <c:pt idx="38661">
                  <c:v>0.95099999999999996</c:v>
                </c:pt>
                <c:pt idx="38662">
                  <c:v>0.94199999999999995</c:v>
                </c:pt>
                <c:pt idx="38663">
                  <c:v>0.94599999999999995</c:v>
                </c:pt>
                <c:pt idx="38664">
                  <c:v>0.93500000000000005</c:v>
                </c:pt>
                <c:pt idx="38665">
                  <c:v>0.94099999999999995</c:v>
                </c:pt>
                <c:pt idx="38666">
                  <c:v>0.99399999999999999</c:v>
                </c:pt>
                <c:pt idx="38667">
                  <c:v>1.0029999999999999</c:v>
                </c:pt>
                <c:pt idx="38668">
                  <c:v>0.98599999999999999</c:v>
                </c:pt>
                <c:pt idx="38669">
                  <c:v>0.997</c:v>
                </c:pt>
                <c:pt idx="38670">
                  <c:v>0.97899999999999998</c:v>
                </c:pt>
                <c:pt idx="38671">
                  <c:v>0.99099999999999999</c:v>
                </c:pt>
                <c:pt idx="38672">
                  <c:v>0.95899999999999996</c:v>
                </c:pt>
                <c:pt idx="38673">
                  <c:v>0.96499999999999997</c:v>
                </c:pt>
                <c:pt idx="38674">
                  <c:v>0.89300000000000002</c:v>
                </c:pt>
                <c:pt idx="38675">
                  <c:v>0.871</c:v>
                </c:pt>
                <c:pt idx="38676">
                  <c:v>0.86699999999999999</c:v>
                </c:pt>
                <c:pt idx="38677">
                  <c:v>0.999</c:v>
                </c:pt>
                <c:pt idx="38678">
                  <c:v>0.86599999999999999</c:v>
                </c:pt>
                <c:pt idx="38679">
                  <c:v>0.95299999999999996</c:v>
                </c:pt>
                <c:pt idx="38680">
                  <c:v>0.99199999999999999</c:v>
                </c:pt>
                <c:pt idx="38681">
                  <c:v>0.95499999999999996</c:v>
                </c:pt>
                <c:pt idx="38682">
                  <c:v>0.94799999999999995</c:v>
                </c:pt>
                <c:pt idx="38683">
                  <c:v>0.95</c:v>
                </c:pt>
                <c:pt idx="38684">
                  <c:v>0.94299999999999995</c:v>
                </c:pt>
                <c:pt idx="38685">
                  <c:v>0.94599999999999995</c:v>
                </c:pt>
                <c:pt idx="38686">
                  <c:v>0.98299999999999998</c:v>
                </c:pt>
                <c:pt idx="38687">
                  <c:v>0.97699999999999998</c:v>
                </c:pt>
                <c:pt idx="38688">
                  <c:v>0.92100000000000004</c:v>
                </c:pt>
                <c:pt idx="38689">
                  <c:v>0.91</c:v>
                </c:pt>
                <c:pt idx="38690">
                  <c:v>0.85899999999999999</c:v>
                </c:pt>
                <c:pt idx="38691">
                  <c:v>0.84599999999999997</c:v>
                </c:pt>
                <c:pt idx="38692">
                  <c:v>0.80100000000000005</c:v>
                </c:pt>
                <c:pt idx="38693">
                  <c:v>0.78500000000000003</c:v>
                </c:pt>
                <c:pt idx="38694">
                  <c:v>0.751</c:v>
                </c:pt>
                <c:pt idx="38695">
                  <c:v>0.98199999999999998</c:v>
                </c:pt>
                <c:pt idx="38696">
                  <c:v>0.97799999999999998</c:v>
                </c:pt>
                <c:pt idx="38697">
                  <c:v>0.94199999999999995</c:v>
                </c:pt>
                <c:pt idx="38698">
                  <c:v>0.91200000000000003</c:v>
                </c:pt>
                <c:pt idx="38699">
                  <c:v>0.877</c:v>
                </c:pt>
                <c:pt idx="38700">
                  <c:v>0.93600000000000005</c:v>
                </c:pt>
                <c:pt idx="38701">
                  <c:v>0.873</c:v>
                </c:pt>
                <c:pt idx="38702">
                  <c:v>0.96</c:v>
                </c:pt>
                <c:pt idx="38703">
                  <c:v>0.98799999999999999</c:v>
                </c:pt>
                <c:pt idx="38704">
                  <c:v>0.95399999999999996</c:v>
                </c:pt>
                <c:pt idx="38705">
                  <c:v>0.94799999999999995</c:v>
                </c:pt>
                <c:pt idx="38706">
                  <c:v>0.99399999999999999</c:v>
                </c:pt>
                <c:pt idx="38707">
                  <c:v>0.91300000000000003</c:v>
                </c:pt>
                <c:pt idx="38708">
                  <c:v>0.90900000000000003</c:v>
                </c:pt>
                <c:pt idx="38709">
                  <c:v>0.90600000000000003</c:v>
                </c:pt>
                <c:pt idx="38710">
                  <c:v>0.78500000000000003</c:v>
                </c:pt>
                <c:pt idx="38711">
                  <c:v>0.93200000000000005</c:v>
                </c:pt>
                <c:pt idx="38712">
                  <c:v>0.91900000000000004</c:v>
                </c:pt>
                <c:pt idx="38713">
                  <c:v>0.90400000000000003</c:v>
                </c:pt>
                <c:pt idx="38714">
                  <c:v>0.9</c:v>
                </c:pt>
                <c:pt idx="38715">
                  <c:v>0.90900000000000003</c:v>
                </c:pt>
                <c:pt idx="38716">
                  <c:v>0.89600000000000002</c:v>
                </c:pt>
                <c:pt idx="38717">
                  <c:v>0.95799999999999996</c:v>
                </c:pt>
                <c:pt idx="38718">
                  <c:v>0.95399999999999996</c:v>
                </c:pt>
                <c:pt idx="38719">
                  <c:v>0.92700000000000005</c:v>
                </c:pt>
                <c:pt idx="38720">
                  <c:v>0.92300000000000004</c:v>
                </c:pt>
                <c:pt idx="38721">
                  <c:v>0.91900000000000004</c:v>
                </c:pt>
                <c:pt idx="38722">
                  <c:v>0.93200000000000005</c:v>
                </c:pt>
                <c:pt idx="38723">
                  <c:v>0.94599999999999995</c:v>
                </c:pt>
                <c:pt idx="38724">
                  <c:v>0.93100000000000005</c:v>
                </c:pt>
                <c:pt idx="38725">
                  <c:v>0.91800000000000004</c:v>
                </c:pt>
                <c:pt idx="38726">
                  <c:v>0.91400000000000003</c:v>
                </c:pt>
                <c:pt idx="38727">
                  <c:v>0.92</c:v>
                </c:pt>
                <c:pt idx="38728">
                  <c:v>0.91</c:v>
                </c:pt>
                <c:pt idx="38729">
                  <c:v>0.97099999999999997</c:v>
                </c:pt>
                <c:pt idx="38730">
                  <c:v>0.96599999999999997</c:v>
                </c:pt>
                <c:pt idx="38731">
                  <c:v>0.99</c:v>
                </c:pt>
                <c:pt idx="38732">
                  <c:v>0.98499999999999999</c:v>
                </c:pt>
                <c:pt idx="38733">
                  <c:v>0.95</c:v>
                </c:pt>
                <c:pt idx="38734">
                  <c:v>0.93500000000000005</c:v>
                </c:pt>
                <c:pt idx="38735">
                  <c:v>0.877</c:v>
                </c:pt>
                <c:pt idx="38736">
                  <c:v>0.94499999999999995</c:v>
                </c:pt>
                <c:pt idx="38737">
                  <c:v>0.873</c:v>
                </c:pt>
                <c:pt idx="38738">
                  <c:v>0.86899999999999999</c:v>
                </c:pt>
                <c:pt idx="38739">
                  <c:v>0.999</c:v>
                </c:pt>
                <c:pt idx="38740">
                  <c:v>0.95499999999999996</c:v>
                </c:pt>
                <c:pt idx="38741">
                  <c:v>0.95</c:v>
                </c:pt>
                <c:pt idx="38742">
                  <c:v>0.94499999999999995</c:v>
                </c:pt>
                <c:pt idx="38743">
                  <c:v>0.87</c:v>
                </c:pt>
                <c:pt idx="38744">
                  <c:v>0.86599999999999999</c:v>
                </c:pt>
                <c:pt idx="38745">
                  <c:v>0.95299999999999996</c:v>
                </c:pt>
                <c:pt idx="38746">
                  <c:v>0.995</c:v>
                </c:pt>
                <c:pt idx="38747">
                  <c:v>0.95299999999999996</c:v>
                </c:pt>
                <c:pt idx="38748">
                  <c:v>0.94799999999999995</c:v>
                </c:pt>
                <c:pt idx="38749">
                  <c:v>0.95</c:v>
                </c:pt>
                <c:pt idx="38750">
                  <c:v>0.94599999999999995</c:v>
                </c:pt>
                <c:pt idx="38751">
                  <c:v>0.95399999999999996</c:v>
                </c:pt>
                <c:pt idx="38752">
                  <c:v>0.94</c:v>
                </c:pt>
                <c:pt idx="38753">
                  <c:v>0.873</c:v>
                </c:pt>
                <c:pt idx="38754">
                  <c:v>0.80800000000000005</c:v>
                </c:pt>
                <c:pt idx="38755">
                  <c:v>0.52100000000000002</c:v>
                </c:pt>
                <c:pt idx="38756">
                  <c:v>0.53600000000000003</c:v>
                </c:pt>
                <c:pt idx="38757">
                  <c:v>0.56399999999999995</c:v>
                </c:pt>
                <c:pt idx="38758">
                  <c:v>0.54200000000000004</c:v>
                </c:pt>
                <c:pt idx="38759">
                  <c:v>0.53100000000000003</c:v>
                </c:pt>
                <c:pt idx="38760">
                  <c:v>0.52100000000000002</c:v>
                </c:pt>
                <c:pt idx="38761">
                  <c:v>0.53400000000000003</c:v>
                </c:pt>
                <c:pt idx="38762">
                  <c:v>0.52500000000000002</c:v>
                </c:pt>
                <c:pt idx="38763">
                  <c:v>0.55200000000000005</c:v>
                </c:pt>
                <c:pt idx="38764">
                  <c:v>0.58499999999999996</c:v>
                </c:pt>
                <c:pt idx="38765">
                  <c:v>0.57299999999999995</c:v>
                </c:pt>
                <c:pt idx="38766">
                  <c:v>0.56100000000000005</c:v>
                </c:pt>
                <c:pt idx="38767">
                  <c:v>0.54900000000000004</c:v>
                </c:pt>
                <c:pt idx="38768">
                  <c:v>0.53800000000000003</c:v>
                </c:pt>
                <c:pt idx="38769">
                  <c:v>0.52800000000000002</c:v>
                </c:pt>
                <c:pt idx="38770">
                  <c:v>0.51800000000000002</c:v>
                </c:pt>
                <c:pt idx="38771">
                  <c:v>0.50800000000000001</c:v>
                </c:pt>
                <c:pt idx="38772">
                  <c:v>0.59599999999999997</c:v>
                </c:pt>
                <c:pt idx="38773">
                  <c:v>0.53200000000000003</c:v>
                </c:pt>
                <c:pt idx="38774">
                  <c:v>0.53300000000000003</c:v>
                </c:pt>
                <c:pt idx="38775">
                  <c:v>0.56599999999999995</c:v>
                </c:pt>
                <c:pt idx="38776">
                  <c:v>0.58099999999999996</c:v>
                </c:pt>
                <c:pt idx="38777">
                  <c:v>0.56899999999999995</c:v>
                </c:pt>
                <c:pt idx="38778">
                  <c:v>0.55700000000000005</c:v>
                </c:pt>
                <c:pt idx="38779">
                  <c:v>0.54600000000000004</c:v>
                </c:pt>
                <c:pt idx="38780">
                  <c:v>0.53500000000000003</c:v>
                </c:pt>
                <c:pt idx="38781">
                  <c:v>0.52400000000000002</c:v>
                </c:pt>
                <c:pt idx="38782">
                  <c:v>0.51400000000000001</c:v>
                </c:pt>
                <c:pt idx="38783">
                  <c:v>0.504</c:v>
                </c:pt>
                <c:pt idx="38784">
                  <c:v>0.495</c:v>
                </c:pt>
                <c:pt idx="38785">
                  <c:v>0.59399999999999997</c:v>
                </c:pt>
                <c:pt idx="38786">
                  <c:v>0.52200000000000002</c:v>
                </c:pt>
                <c:pt idx="38787">
                  <c:v>0.54700000000000004</c:v>
                </c:pt>
                <c:pt idx="38788">
                  <c:v>0.58099999999999996</c:v>
                </c:pt>
                <c:pt idx="38789">
                  <c:v>0.57699999999999996</c:v>
                </c:pt>
                <c:pt idx="38790">
                  <c:v>0.56599999999999995</c:v>
                </c:pt>
                <c:pt idx="38791">
                  <c:v>0.55400000000000005</c:v>
                </c:pt>
                <c:pt idx="38792">
                  <c:v>0.54300000000000004</c:v>
                </c:pt>
                <c:pt idx="38793">
                  <c:v>0.53200000000000003</c:v>
                </c:pt>
                <c:pt idx="38794">
                  <c:v>0.52100000000000002</c:v>
                </c:pt>
                <c:pt idx="38795">
                  <c:v>0.51100000000000001</c:v>
                </c:pt>
                <c:pt idx="38796">
                  <c:v>0.501</c:v>
                </c:pt>
                <c:pt idx="38797">
                  <c:v>0.49199999999999999</c:v>
                </c:pt>
                <c:pt idx="38798">
                  <c:v>0.48199999999999998</c:v>
                </c:pt>
                <c:pt idx="38799">
                  <c:v>0.53200000000000003</c:v>
                </c:pt>
                <c:pt idx="38800">
                  <c:v>0.56299999999999994</c:v>
                </c:pt>
                <c:pt idx="38801">
                  <c:v>0.48799999999999999</c:v>
                </c:pt>
                <c:pt idx="38802">
                  <c:v>0.47899999999999998</c:v>
                </c:pt>
                <c:pt idx="38803">
                  <c:v>0.51800000000000002</c:v>
                </c:pt>
                <c:pt idx="38804">
                  <c:v>0.52800000000000002</c:v>
                </c:pt>
                <c:pt idx="38805">
                  <c:v>0.55200000000000005</c:v>
                </c:pt>
                <c:pt idx="38806">
                  <c:v>0.53</c:v>
                </c:pt>
                <c:pt idx="38807">
                  <c:v>0.52</c:v>
                </c:pt>
                <c:pt idx="38808">
                  <c:v>0.51</c:v>
                </c:pt>
                <c:pt idx="38809">
                  <c:v>0.53300000000000003</c:v>
                </c:pt>
                <c:pt idx="38810">
                  <c:v>0.51300000000000001</c:v>
                </c:pt>
                <c:pt idx="38811">
                  <c:v>0.54</c:v>
                </c:pt>
                <c:pt idx="38812">
                  <c:v>0.57099999999999995</c:v>
                </c:pt>
                <c:pt idx="38813">
                  <c:v>0.55900000000000005</c:v>
                </c:pt>
                <c:pt idx="38814">
                  <c:v>0.54800000000000004</c:v>
                </c:pt>
                <c:pt idx="38815">
                  <c:v>0.53700000000000003</c:v>
                </c:pt>
                <c:pt idx="38816">
                  <c:v>0.52700000000000002</c:v>
                </c:pt>
                <c:pt idx="38817">
                  <c:v>0.51700000000000002</c:v>
                </c:pt>
                <c:pt idx="38818">
                  <c:v>0.50700000000000001</c:v>
                </c:pt>
                <c:pt idx="38819">
                  <c:v>0.498</c:v>
                </c:pt>
                <c:pt idx="38820">
                  <c:v>0.55200000000000005</c:v>
                </c:pt>
                <c:pt idx="38821">
                  <c:v>0.52900000000000003</c:v>
                </c:pt>
                <c:pt idx="38822">
                  <c:v>0.52100000000000002</c:v>
                </c:pt>
                <c:pt idx="38823">
                  <c:v>0.55300000000000005</c:v>
                </c:pt>
                <c:pt idx="38824">
                  <c:v>0.56699999999999995</c:v>
                </c:pt>
                <c:pt idx="38825">
                  <c:v>0.55600000000000005</c:v>
                </c:pt>
                <c:pt idx="38826">
                  <c:v>0.54500000000000004</c:v>
                </c:pt>
                <c:pt idx="38827">
                  <c:v>0.53400000000000003</c:v>
                </c:pt>
                <c:pt idx="38828">
                  <c:v>0.52400000000000002</c:v>
                </c:pt>
                <c:pt idx="38829">
                  <c:v>0.51300000000000001</c:v>
                </c:pt>
                <c:pt idx="38830">
                  <c:v>0.504</c:v>
                </c:pt>
                <c:pt idx="38831">
                  <c:v>0.49399999999999999</c:v>
                </c:pt>
                <c:pt idx="38832">
                  <c:v>0.48499999999999999</c:v>
                </c:pt>
                <c:pt idx="38833">
                  <c:v>0.54800000000000004</c:v>
                </c:pt>
                <c:pt idx="38834">
                  <c:v>0.52700000000000002</c:v>
                </c:pt>
                <c:pt idx="38835">
                  <c:v>0.53400000000000003</c:v>
                </c:pt>
                <c:pt idx="38836">
                  <c:v>0.56799999999999995</c:v>
                </c:pt>
                <c:pt idx="38837">
                  <c:v>0.56399999999999995</c:v>
                </c:pt>
                <c:pt idx="38838">
                  <c:v>0.55200000000000005</c:v>
                </c:pt>
                <c:pt idx="38839">
                  <c:v>0.54100000000000004</c:v>
                </c:pt>
                <c:pt idx="38840">
                  <c:v>0.53100000000000003</c:v>
                </c:pt>
                <c:pt idx="38841">
                  <c:v>0.52</c:v>
                </c:pt>
                <c:pt idx="38842">
                  <c:v>0.51</c:v>
                </c:pt>
                <c:pt idx="38843">
                  <c:v>0.5</c:v>
                </c:pt>
                <c:pt idx="38844">
                  <c:v>0.49099999999999999</c:v>
                </c:pt>
                <c:pt idx="38845">
                  <c:v>0.48199999999999998</c:v>
                </c:pt>
                <c:pt idx="38846">
                  <c:v>0.47299999999999998</c:v>
                </c:pt>
                <c:pt idx="38847">
                  <c:v>0.52900000000000003</c:v>
                </c:pt>
                <c:pt idx="38848">
                  <c:v>0.55100000000000005</c:v>
                </c:pt>
                <c:pt idx="38849">
                  <c:v>0.47899999999999998</c:v>
                </c:pt>
                <c:pt idx="38850">
                  <c:v>0.47099999999999997</c:v>
                </c:pt>
                <c:pt idx="38851">
                  <c:v>0.52</c:v>
                </c:pt>
                <c:pt idx="38852">
                  <c:v>0.53100000000000003</c:v>
                </c:pt>
                <c:pt idx="38853">
                  <c:v>0.55500000000000005</c:v>
                </c:pt>
                <c:pt idx="38854">
                  <c:v>0.53300000000000003</c:v>
                </c:pt>
                <c:pt idx="38855">
                  <c:v>0.52200000000000002</c:v>
                </c:pt>
                <c:pt idx="38856">
                  <c:v>0.51200000000000001</c:v>
                </c:pt>
                <c:pt idx="38857">
                  <c:v>0.53600000000000003</c:v>
                </c:pt>
                <c:pt idx="38858">
                  <c:v>0.51500000000000001</c:v>
                </c:pt>
                <c:pt idx="38859">
                  <c:v>0.54300000000000004</c:v>
                </c:pt>
                <c:pt idx="38860">
                  <c:v>0.57399999999999995</c:v>
                </c:pt>
                <c:pt idx="38861">
                  <c:v>0.56299999999999994</c:v>
                </c:pt>
                <c:pt idx="38862">
                  <c:v>0.55100000000000005</c:v>
                </c:pt>
                <c:pt idx="38863">
                  <c:v>0.54</c:v>
                </c:pt>
                <c:pt idx="38864">
                  <c:v>0.52900000000000003</c:v>
                </c:pt>
                <c:pt idx="38865">
                  <c:v>0.51900000000000002</c:v>
                </c:pt>
                <c:pt idx="38866">
                  <c:v>0.50900000000000001</c:v>
                </c:pt>
                <c:pt idx="38867">
                  <c:v>0.499</c:v>
                </c:pt>
                <c:pt idx="38868">
                  <c:v>0.55800000000000005</c:v>
                </c:pt>
                <c:pt idx="38869">
                  <c:v>0.53500000000000003</c:v>
                </c:pt>
                <c:pt idx="38870">
                  <c:v>0.52400000000000002</c:v>
                </c:pt>
                <c:pt idx="38871">
                  <c:v>0.55700000000000005</c:v>
                </c:pt>
                <c:pt idx="38872">
                  <c:v>0.56999999999999995</c:v>
                </c:pt>
                <c:pt idx="38873">
                  <c:v>0.55900000000000005</c:v>
                </c:pt>
                <c:pt idx="38874">
                  <c:v>0.54800000000000004</c:v>
                </c:pt>
                <c:pt idx="38875">
                  <c:v>0.53700000000000003</c:v>
                </c:pt>
                <c:pt idx="38876">
                  <c:v>0.52600000000000002</c:v>
                </c:pt>
                <c:pt idx="38877">
                  <c:v>0.51600000000000001</c:v>
                </c:pt>
                <c:pt idx="38878">
                  <c:v>0.50600000000000001</c:v>
                </c:pt>
                <c:pt idx="38879">
                  <c:v>0.496</c:v>
                </c:pt>
                <c:pt idx="38880">
                  <c:v>0.48699999999999999</c:v>
                </c:pt>
                <c:pt idx="38881">
                  <c:v>0.55500000000000005</c:v>
                </c:pt>
                <c:pt idx="38882">
                  <c:v>0.53200000000000003</c:v>
                </c:pt>
                <c:pt idx="38883">
                  <c:v>0.54</c:v>
                </c:pt>
                <c:pt idx="38884">
                  <c:v>0.57399999999999995</c:v>
                </c:pt>
                <c:pt idx="38885">
                  <c:v>0.56699999999999995</c:v>
                </c:pt>
                <c:pt idx="38886">
                  <c:v>0.55600000000000005</c:v>
                </c:pt>
                <c:pt idx="38887">
                  <c:v>0.54400000000000004</c:v>
                </c:pt>
                <c:pt idx="38888">
                  <c:v>0.53300000000000003</c:v>
                </c:pt>
                <c:pt idx="38889">
                  <c:v>0.52300000000000002</c:v>
                </c:pt>
                <c:pt idx="38890">
                  <c:v>0.51200000000000001</c:v>
                </c:pt>
                <c:pt idx="38891">
                  <c:v>0.503</c:v>
                </c:pt>
                <c:pt idx="38892">
                  <c:v>0.49299999999999999</c:v>
                </c:pt>
                <c:pt idx="38893">
                  <c:v>0.48399999999999999</c:v>
                </c:pt>
                <c:pt idx="38894">
                  <c:v>0.47499999999999998</c:v>
                </c:pt>
                <c:pt idx="38895">
                  <c:v>0.52800000000000002</c:v>
                </c:pt>
                <c:pt idx="38896">
                  <c:v>0.55500000000000005</c:v>
                </c:pt>
                <c:pt idx="38897">
                  <c:v>0.48099999999999998</c:v>
                </c:pt>
                <c:pt idx="38898">
                  <c:v>0.47199999999999998</c:v>
                </c:pt>
                <c:pt idx="38899">
                  <c:v>0.54</c:v>
                </c:pt>
                <c:pt idx="38900">
                  <c:v>0.55700000000000005</c:v>
                </c:pt>
                <c:pt idx="38901">
                  <c:v>0.58299999999999996</c:v>
                </c:pt>
                <c:pt idx="38902">
                  <c:v>0.55800000000000005</c:v>
                </c:pt>
                <c:pt idx="38903">
                  <c:v>0.54600000000000004</c:v>
                </c:pt>
                <c:pt idx="38904">
                  <c:v>0.53500000000000003</c:v>
                </c:pt>
                <c:pt idx="38905">
                  <c:v>0.59499999999999997</c:v>
                </c:pt>
                <c:pt idx="38906">
                  <c:v>0.55000000000000004</c:v>
                </c:pt>
                <c:pt idx="38907">
                  <c:v>0.57999999999999996</c:v>
                </c:pt>
                <c:pt idx="38908">
                  <c:v>0.61699999999999999</c:v>
                </c:pt>
                <c:pt idx="38909">
                  <c:v>0.59199999999999997</c:v>
                </c:pt>
                <c:pt idx="38910">
                  <c:v>0.57999999999999996</c:v>
                </c:pt>
                <c:pt idx="38911">
                  <c:v>0.56699999999999995</c:v>
                </c:pt>
                <c:pt idx="38912">
                  <c:v>0.55500000000000005</c:v>
                </c:pt>
                <c:pt idx="38913">
                  <c:v>0.54300000000000004</c:v>
                </c:pt>
                <c:pt idx="38914">
                  <c:v>0.53100000000000003</c:v>
                </c:pt>
                <c:pt idx="38915">
                  <c:v>0.52100000000000002</c:v>
                </c:pt>
                <c:pt idx="38916">
                  <c:v>0.63200000000000001</c:v>
                </c:pt>
                <c:pt idx="38917">
                  <c:v>0.59199999999999997</c:v>
                </c:pt>
                <c:pt idx="38918">
                  <c:v>0.56699999999999995</c:v>
                </c:pt>
                <c:pt idx="38919">
                  <c:v>0.6</c:v>
                </c:pt>
                <c:pt idx="38920">
                  <c:v>0.60899999999999999</c:v>
                </c:pt>
                <c:pt idx="38921">
                  <c:v>0.58899999999999997</c:v>
                </c:pt>
                <c:pt idx="38922">
                  <c:v>0.57599999999999996</c:v>
                </c:pt>
                <c:pt idx="38923">
                  <c:v>0.56299999999999994</c:v>
                </c:pt>
                <c:pt idx="38924">
                  <c:v>0.55100000000000005</c:v>
                </c:pt>
                <c:pt idx="38925">
                  <c:v>0.53900000000000003</c:v>
                </c:pt>
                <c:pt idx="38926">
                  <c:v>0.52800000000000002</c:v>
                </c:pt>
                <c:pt idx="38927">
                  <c:v>0.51700000000000002</c:v>
                </c:pt>
                <c:pt idx="38928">
                  <c:v>0.50700000000000001</c:v>
                </c:pt>
                <c:pt idx="38929">
                  <c:v>0.627</c:v>
                </c:pt>
                <c:pt idx="38930">
                  <c:v>0.58799999999999997</c:v>
                </c:pt>
                <c:pt idx="38931">
                  <c:v>0.57999999999999996</c:v>
                </c:pt>
                <c:pt idx="38932">
                  <c:v>0.61499999999999999</c:v>
                </c:pt>
                <c:pt idx="38933">
                  <c:v>0.60199999999999998</c:v>
                </c:pt>
                <c:pt idx="38934">
                  <c:v>0.58499999999999996</c:v>
                </c:pt>
                <c:pt idx="38935">
                  <c:v>0.57199999999999995</c:v>
                </c:pt>
                <c:pt idx="38936">
                  <c:v>0.56000000000000005</c:v>
                </c:pt>
                <c:pt idx="38937">
                  <c:v>0.54800000000000004</c:v>
                </c:pt>
                <c:pt idx="38938">
                  <c:v>0.53600000000000003</c:v>
                </c:pt>
                <c:pt idx="38939">
                  <c:v>0.52400000000000002</c:v>
                </c:pt>
                <c:pt idx="38940">
                  <c:v>0.51400000000000001</c:v>
                </c:pt>
                <c:pt idx="38941">
                  <c:v>0.503</c:v>
                </c:pt>
                <c:pt idx="38942">
                  <c:v>0.49299999999999999</c:v>
                </c:pt>
                <c:pt idx="38943">
                  <c:v>0.58599999999999997</c:v>
                </c:pt>
                <c:pt idx="38944">
                  <c:v>0.59399999999999997</c:v>
                </c:pt>
                <c:pt idx="38945">
                  <c:v>0.5</c:v>
                </c:pt>
                <c:pt idx="38946">
                  <c:v>0.49</c:v>
                </c:pt>
                <c:pt idx="38947">
                  <c:v>0.58799999999999997</c:v>
                </c:pt>
                <c:pt idx="38948">
                  <c:v>0.58699999999999997</c:v>
                </c:pt>
                <c:pt idx="38949">
                  <c:v>0.61299999999999999</c:v>
                </c:pt>
                <c:pt idx="38950">
                  <c:v>0.58499999999999996</c:v>
                </c:pt>
                <c:pt idx="38951">
                  <c:v>0.57199999999999995</c:v>
                </c:pt>
                <c:pt idx="38952">
                  <c:v>0.55900000000000005</c:v>
                </c:pt>
                <c:pt idx="38953">
                  <c:v>0.625</c:v>
                </c:pt>
                <c:pt idx="38954">
                  <c:v>0.57799999999999996</c:v>
                </c:pt>
                <c:pt idx="38955">
                  <c:v>0.60299999999999998</c:v>
                </c:pt>
                <c:pt idx="38956">
                  <c:v>0.63600000000000001</c:v>
                </c:pt>
                <c:pt idx="38957">
                  <c:v>0.622</c:v>
                </c:pt>
                <c:pt idx="38958">
                  <c:v>0.60899999999999999</c:v>
                </c:pt>
                <c:pt idx="38959">
                  <c:v>0.59499999999999997</c:v>
                </c:pt>
                <c:pt idx="38960">
                  <c:v>0.58099999999999996</c:v>
                </c:pt>
                <c:pt idx="38961">
                  <c:v>0.56799999999999995</c:v>
                </c:pt>
                <c:pt idx="38962">
                  <c:v>0.55500000000000005</c:v>
                </c:pt>
                <c:pt idx="38963">
                  <c:v>0.54300000000000004</c:v>
                </c:pt>
                <c:pt idx="38964">
                  <c:v>0.72899999999999998</c:v>
                </c:pt>
                <c:pt idx="38965">
                  <c:v>0.60799999999999998</c:v>
                </c:pt>
                <c:pt idx="38966">
                  <c:v>0.58499999999999996</c:v>
                </c:pt>
                <c:pt idx="38967">
                  <c:v>0.61599999999999999</c:v>
                </c:pt>
                <c:pt idx="38968">
                  <c:v>0.63100000000000001</c:v>
                </c:pt>
                <c:pt idx="38969">
                  <c:v>0.61799999999999999</c:v>
                </c:pt>
                <c:pt idx="38970">
                  <c:v>0.60499999999999998</c:v>
                </c:pt>
                <c:pt idx="38971">
                  <c:v>0.59099999999999997</c:v>
                </c:pt>
                <c:pt idx="38972">
                  <c:v>0.57699999999999996</c:v>
                </c:pt>
                <c:pt idx="38973">
                  <c:v>0.56399999999999995</c:v>
                </c:pt>
                <c:pt idx="38974">
                  <c:v>0.55100000000000005</c:v>
                </c:pt>
                <c:pt idx="38975">
                  <c:v>0.53900000000000003</c:v>
                </c:pt>
                <c:pt idx="38976">
                  <c:v>0.52700000000000002</c:v>
                </c:pt>
                <c:pt idx="38977">
                  <c:v>0.70199999999999996</c:v>
                </c:pt>
                <c:pt idx="38978">
                  <c:v>0.59299999999999997</c:v>
                </c:pt>
                <c:pt idx="38979">
                  <c:v>0.59699999999999998</c:v>
                </c:pt>
                <c:pt idx="38980">
                  <c:v>0.63</c:v>
                </c:pt>
                <c:pt idx="38981">
                  <c:v>0.627</c:v>
                </c:pt>
                <c:pt idx="38982">
                  <c:v>0.61399999999999999</c:v>
                </c:pt>
                <c:pt idx="38983">
                  <c:v>0.60099999999999998</c:v>
                </c:pt>
                <c:pt idx="38984">
                  <c:v>0.58699999999999997</c:v>
                </c:pt>
                <c:pt idx="38985">
                  <c:v>0.57399999999999995</c:v>
                </c:pt>
                <c:pt idx="38986">
                  <c:v>0.56000000000000005</c:v>
                </c:pt>
                <c:pt idx="38987">
                  <c:v>0.54700000000000004</c:v>
                </c:pt>
                <c:pt idx="38988">
                  <c:v>0.53500000000000003</c:v>
                </c:pt>
                <c:pt idx="38989">
                  <c:v>0.52300000000000002</c:v>
                </c:pt>
                <c:pt idx="38990">
                  <c:v>0.51200000000000001</c:v>
                </c:pt>
                <c:pt idx="38991">
                  <c:v>0.60599999999999998</c:v>
                </c:pt>
                <c:pt idx="38992">
                  <c:v>0.60799999999999998</c:v>
                </c:pt>
                <c:pt idx="38993">
                  <c:v>0.52</c:v>
                </c:pt>
                <c:pt idx="38994">
                  <c:v>0.50900000000000001</c:v>
                </c:pt>
                <c:pt idx="38995">
                  <c:v>0.52100000000000002</c:v>
                </c:pt>
                <c:pt idx="38996">
                  <c:v>0.53600000000000003</c:v>
                </c:pt>
                <c:pt idx="38997">
                  <c:v>0.56399999999999995</c:v>
                </c:pt>
                <c:pt idx="38998">
                  <c:v>0.54200000000000004</c:v>
                </c:pt>
                <c:pt idx="38999">
                  <c:v>0.53100000000000003</c:v>
                </c:pt>
                <c:pt idx="39000">
                  <c:v>0.52100000000000002</c:v>
                </c:pt>
                <c:pt idx="39001">
                  <c:v>0.53400000000000003</c:v>
                </c:pt>
                <c:pt idx="39002">
                  <c:v>0.52500000000000002</c:v>
                </c:pt>
                <c:pt idx="39003">
                  <c:v>0.55200000000000005</c:v>
                </c:pt>
                <c:pt idx="39004">
                  <c:v>0.58499999999999996</c:v>
                </c:pt>
                <c:pt idx="39005">
                  <c:v>0.57299999999999995</c:v>
                </c:pt>
                <c:pt idx="39006">
                  <c:v>0.56100000000000005</c:v>
                </c:pt>
                <c:pt idx="39007">
                  <c:v>0.54900000000000004</c:v>
                </c:pt>
                <c:pt idx="39008">
                  <c:v>0.53800000000000003</c:v>
                </c:pt>
                <c:pt idx="39009">
                  <c:v>0.52800000000000002</c:v>
                </c:pt>
                <c:pt idx="39010">
                  <c:v>0.51800000000000002</c:v>
                </c:pt>
                <c:pt idx="39011">
                  <c:v>0.50800000000000001</c:v>
                </c:pt>
                <c:pt idx="39012">
                  <c:v>0.59599999999999997</c:v>
                </c:pt>
                <c:pt idx="39013">
                  <c:v>0.53200000000000003</c:v>
                </c:pt>
                <c:pt idx="39014">
                  <c:v>0.53300000000000003</c:v>
                </c:pt>
                <c:pt idx="39015">
                  <c:v>0.56599999999999995</c:v>
                </c:pt>
                <c:pt idx="39016">
                  <c:v>0.58099999999999996</c:v>
                </c:pt>
                <c:pt idx="39017">
                  <c:v>0.56899999999999995</c:v>
                </c:pt>
                <c:pt idx="39018">
                  <c:v>0.55700000000000005</c:v>
                </c:pt>
                <c:pt idx="39019">
                  <c:v>0.54600000000000004</c:v>
                </c:pt>
                <c:pt idx="39020">
                  <c:v>0.53500000000000003</c:v>
                </c:pt>
                <c:pt idx="39021">
                  <c:v>0.52400000000000002</c:v>
                </c:pt>
                <c:pt idx="39022">
                  <c:v>0.51400000000000001</c:v>
                </c:pt>
                <c:pt idx="39023">
                  <c:v>0.504</c:v>
                </c:pt>
                <c:pt idx="39024">
                  <c:v>0.495</c:v>
                </c:pt>
                <c:pt idx="39025">
                  <c:v>0.59399999999999997</c:v>
                </c:pt>
                <c:pt idx="39026">
                  <c:v>0.52200000000000002</c:v>
                </c:pt>
                <c:pt idx="39027">
                  <c:v>0.54700000000000004</c:v>
                </c:pt>
                <c:pt idx="39028">
                  <c:v>0.58099999999999996</c:v>
                </c:pt>
                <c:pt idx="39029">
                  <c:v>0.57699999999999996</c:v>
                </c:pt>
                <c:pt idx="39030">
                  <c:v>0.56599999999999995</c:v>
                </c:pt>
                <c:pt idx="39031">
                  <c:v>0.55400000000000005</c:v>
                </c:pt>
                <c:pt idx="39032">
                  <c:v>0.54300000000000004</c:v>
                </c:pt>
                <c:pt idx="39033">
                  <c:v>0.53200000000000003</c:v>
                </c:pt>
                <c:pt idx="39034">
                  <c:v>0.52100000000000002</c:v>
                </c:pt>
                <c:pt idx="39035">
                  <c:v>0.51100000000000001</c:v>
                </c:pt>
                <c:pt idx="39036">
                  <c:v>0.501</c:v>
                </c:pt>
                <c:pt idx="39037">
                  <c:v>0.49199999999999999</c:v>
                </c:pt>
                <c:pt idx="39038">
                  <c:v>0.48199999999999998</c:v>
                </c:pt>
                <c:pt idx="39039">
                  <c:v>0.53200000000000003</c:v>
                </c:pt>
                <c:pt idx="39040">
                  <c:v>0.56299999999999994</c:v>
                </c:pt>
                <c:pt idx="39041">
                  <c:v>0.48799999999999999</c:v>
                </c:pt>
                <c:pt idx="39042">
                  <c:v>0.47899999999999998</c:v>
                </c:pt>
                <c:pt idx="39043">
                  <c:v>0.51800000000000002</c:v>
                </c:pt>
                <c:pt idx="39044">
                  <c:v>0.52800000000000002</c:v>
                </c:pt>
                <c:pt idx="39045">
                  <c:v>0.55200000000000005</c:v>
                </c:pt>
                <c:pt idx="39046">
                  <c:v>0.53</c:v>
                </c:pt>
                <c:pt idx="39047">
                  <c:v>0.52</c:v>
                </c:pt>
                <c:pt idx="39048">
                  <c:v>0.51</c:v>
                </c:pt>
                <c:pt idx="39049">
                  <c:v>0.53300000000000003</c:v>
                </c:pt>
                <c:pt idx="39050">
                  <c:v>0.51300000000000001</c:v>
                </c:pt>
                <c:pt idx="39051">
                  <c:v>0.54</c:v>
                </c:pt>
                <c:pt idx="39052">
                  <c:v>0.57099999999999995</c:v>
                </c:pt>
                <c:pt idx="39053">
                  <c:v>0.55900000000000005</c:v>
                </c:pt>
                <c:pt idx="39054">
                  <c:v>0.54800000000000004</c:v>
                </c:pt>
                <c:pt idx="39055">
                  <c:v>0.53700000000000003</c:v>
                </c:pt>
                <c:pt idx="39056">
                  <c:v>0.52700000000000002</c:v>
                </c:pt>
                <c:pt idx="39057">
                  <c:v>0.51700000000000002</c:v>
                </c:pt>
                <c:pt idx="39058">
                  <c:v>0.50700000000000001</c:v>
                </c:pt>
                <c:pt idx="39059">
                  <c:v>0.498</c:v>
                </c:pt>
                <c:pt idx="39060">
                  <c:v>0.55200000000000005</c:v>
                </c:pt>
                <c:pt idx="39061">
                  <c:v>0.52900000000000003</c:v>
                </c:pt>
                <c:pt idx="39062">
                  <c:v>0.52100000000000002</c:v>
                </c:pt>
                <c:pt idx="39063">
                  <c:v>0.55300000000000005</c:v>
                </c:pt>
                <c:pt idx="39064">
                  <c:v>0.56699999999999995</c:v>
                </c:pt>
                <c:pt idx="39065">
                  <c:v>0.55600000000000005</c:v>
                </c:pt>
                <c:pt idx="39066">
                  <c:v>0.54500000000000004</c:v>
                </c:pt>
                <c:pt idx="39067">
                  <c:v>0.53400000000000003</c:v>
                </c:pt>
                <c:pt idx="39068">
                  <c:v>0.52400000000000002</c:v>
                </c:pt>
                <c:pt idx="39069">
                  <c:v>0.51300000000000001</c:v>
                </c:pt>
                <c:pt idx="39070">
                  <c:v>0.504</c:v>
                </c:pt>
                <c:pt idx="39071">
                  <c:v>0.49399999999999999</c:v>
                </c:pt>
                <c:pt idx="39072">
                  <c:v>0.48499999999999999</c:v>
                </c:pt>
                <c:pt idx="39073">
                  <c:v>0.54800000000000004</c:v>
                </c:pt>
                <c:pt idx="39074">
                  <c:v>0.52700000000000002</c:v>
                </c:pt>
                <c:pt idx="39075">
                  <c:v>0.53400000000000003</c:v>
                </c:pt>
                <c:pt idx="39076">
                  <c:v>0.56799999999999995</c:v>
                </c:pt>
                <c:pt idx="39077">
                  <c:v>0.56399999999999995</c:v>
                </c:pt>
                <c:pt idx="39078">
                  <c:v>0.55200000000000005</c:v>
                </c:pt>
                <c:pt idx="39079">
                  <c:v>0.54100000000000004</c:v>
                </c:pt>
                <c:pt idx="39080">
                  <c:v>0.53100000000000003</c:v>
                </c:pt>
                <c:pt idx="39081">
                  <c:v>0.52</c:v>
                </c:pt>
                <c:pt idx="39082">
                  <c:v>0.51</c:v>
                </c:pt>
                <c:pt idx="39083">
                  <c:v>0.5</c:v>
                </c:pt>
                <c:pt idx="39084">
                  <c:v>0.49099999999999999</c:v>
                </c:pt>
                <c:pt idx="39085">
                  <c:v>0.48199999999999998</c:v>
                </c:pt>
                <c:pt idx="39086">
                  <c:v>0.47299999999999998</c:v>
                </c:pt>
                <c:pt idx="39087">
                  <c:v>0.52900000000000003</c:v>
                </c:pt>
                <c:pt idx="39088">
                  <c:v>0.55100000000000005</c:v>
                </c:pt>
                <c:pt idx="39089">
                  <c:v>0.47899999999999998</c:v>
                </c:pt>
                <c:pt idx="39090">
                  <c:v>0.47099999999999997</c:v>
                </c:pt>
                <c:pt idx="39091">
                  <c:v>0.52</c:v>
                </c:pt>
                <c:pt idx="39092">
                  <c:v>0.53100000000000003</c:v>
                </c:pt>
                <c:pt idx="39093">
                  <c:v>0.55500000000000005</c:v>
                </c:pt>
                <c:pt idx="39094">
                  <c:v>0.53300000000000003</c:v>
                </c:pt>
                <c:pt idx="39095">
                  <c:v>0.52200000000000002</c:v>
                </c:pt>
                <c:pt idx="39096">
                  <c:v>0.51200000000000001</c:v>
                </c:pt>
                <c:pt idx="39097">
                  <c:v>0.53600000000000003</c:v>
                </c:pt>
                <c:pt idx="39098">
                  <c:v>0.51500000000000001</c:v>
                </c:pt>
                <c:pt idx="39099">
                  <c:v>0.54300000000000004</c:v>
                </c:pt>
                <c:pt idx="39100">
                  <c:v>0.57399999999999995</c:v>
                </c:pt>
                <c:pt idx="39101">
                  <c:v>0.56299999999999994</c:v>
                </c:pt>
                <c:pt idx="39102">
                  <c:v>0.55100000000000005</c:v>
                </c:pt>
                <c:pt idx="39103">
                  <c:v>0.54</c:v>
                </c:pt>
                <c:pt idx="39104">
                  <c:v>0.52900000000000003</c:v>
                </c:pt>
                <c:pt idx="39105">
                  <c:v>0.51900000000000002</c:v>
                </c:pt>
                <c:pt idx="39106">
                  <c:v>0.50900000000000001</c:v>
                </c:pt>
                <c:pt idx="39107">
                  <c:v>0.499</c:v>
                </c:pt>
                <c:pt idx="39108">
                  <c:v>0.55800000000000005</c:v>
                </c:pt>
                <c:pt idx="39109">
                  <c:v>0.53500000000000003</c:v>
                </c:pt>
                <c:pt idx="39110">
                  <c:v>0.52400000000000002</c:v>
                </c:pt>
                <c:pt idx="39111">
                  <c:v>0.55700000000000005</c:v>
                </c:pt>
                <c:pt idx="39112">
                  <c:v>0.56999999999999995</c:v>
                </c:pt>
                <c:pt idx="39113">
                  <c:v>0.55900000000000005</c:v>
                </c:pt>
                <c:pt idx="39114">
                  <c:v>0.54800000000000004</c:v>
                </c:pt>
                <c:pt idx="39115">
                  <c:v>0.53700000000000003</c:v>
                </c:pt>
                <c:pt idx="39116">
                  <c:v>0.52600000000000002</c:v>
                </c:pt>
                <c:pt idx="39117">
                  <c:v>0.51600000000000001</c:v>
                </c:pt>
                <c:pt idx="39118">
                  <c:v>0.50600000000000001</c:v>
                </c:pt>
                <c:pt idx="39119">
                  <c:v>0.496</c:v>
                </c:pt>
                <c:pt idx="39120">
                  <c:v>0.48699999999999999</c:v>
                </c:pt>
                <c:pt idx="39121">
                  <c:v>0.55500000000000005</c:v>
                </c:pt>
                <c:pt idx="39122">
                  <c:v>0.53200000000000003</c:v>
                </c:pt>
                <c:pt idx="39123">
                  <c:v>0.54</c:v>
                </c:pt>
                <c:pt idx="39124">
                  <c:v>0.57399999999999995</c:v>
                </c:pt>
                <c:pt idx="39125">
                  <c:v>0.56699999999999995</c:v>
                </c:pt>
                <c:pt idx="39126">
                  <c:v>0.55600000000000005</c:v>
                </c:pt>
                <c:pt idx="39127">
                  <c:v>0.54400000000000004</c:v>
                </c:pt>
                <c:pt idx="39128">
                  <c:v>0.53300000000000003</c:v>
                </c:pt>
                <c:pt idx="39129">
                  <c:v>0.52300000000000002</c:v>
                </c:pt>
                <c:pt idx="39130">
                  <c:v>0.51200000000000001</c:v>
                </c:pt>
                <c:pt idx="39131">
                  <c:v>0.503</c:v>
                </c:pt>
                <c:pt idx="39132">
                  <c:v>0.49299999999999999</c:v>
                </c:pt>
                <c:pt idx="39133">
                  <c:v>0.48399999999999999</c:v>
                </c:pt>
                <c:pt idx="39134">
                  <c:v>0.47499999999999998</c:v>
                </c:pt>
                <c:pt idx="39135">
                  <c:v>0.52800000000000002</c:v>
                </c:pt>
                <c:pt idx="39136">
                  <c:v>0.55500000000000005</c:v>
                </c:pt>
                <c:pt idx="39137">
                  <c:v>0.48099999999999998</c:v>
                </c:pt>
                <c:pt idx="39138">
                  <c:v>0.47199999999999998</c:v>
                </c:pt>
                <c:pt idx="39139">
                  <c:v>0.54</c:v>
                </c:pt>
                <c:pt idx="39140">
                  <c:v>0.55700000000000005</c:v>
                </c:pt>
                <c:pt idx="39141">
                  <c:v>0.58299999999999996</c:v>
                </c:pt>
                <c:pt idx="39142">
                  <c:v>0.55800000000000005</c:v>
                </c:pt>
                <c:pt idx="39143">
                  <c:v>0.54600000000000004</c:v>
                </c:pt>
                <c:pt idx="39144">
                  <c:v>0.53500000000000003</c:v>
                </c:pt>
                <c:pt idx="39145">
                  <c:v>0.59499999999999997</c:v>
                </c:pt>
                <c:pt idx="39146">
                  <c:v>0.55000000000000004</c:v>
                </c:pt>
                <c:pt idx="39147">
                  <c:v>0.57999999999999996</c:v>
                </c:pt>
                <c:pt idx="39148">
                  <c:v>0.61699999999999999</c:v>
                </c:pt>
                <c:pt idx="39149">
                  <c:v>0.59199999999999997</c:v>
                </c:pt>
                <c:pt idx="39150">
                  <c:v>0.57999999999999996</c:v>
                </c:pt>
                <c:pt idx="39151">
                  <c:v>0.56699999999999995</c:v>
                </c:pt>
                <c:pt idx="39152">
                  <c:v>0.55500000000000005</c:v>
                </c:pt>
                <c:pt idx="39153">
                  <c:v>0.54300000000000004</c:v>
                </c:pt>
                <c:pt idx="39154">
                  <c:v>0.53100000000000003</c:v>
                </c:pt>
                <c:pt idx="39155">
                  <c:v>0.52100000000000002</c:v>
                </c:pt>
                <c:pt idx="39156">
                  <c:v>0.63200000000000001</c:v>
                </c:pt>
                <c:pt idx="39157">
                  <c:v>0.59199999999999997</c:v>
                </c:pt>
                <c:pt idx="39158">
                  <c:v>0.56699999999999995</c:v>
                </c:pt>
                <c:pt idx="39159">
                  <c:v>0.6</c:v>
                </c:pt>
                <c:pt idx="39160">
                  <c:v>0.60899999999999999</c:v>
                </c:pt>
                <c:pt idx="39161">
                  <c:v>0.58899999999999997</c:v>
                </c:pt>
                <c:pt idx="39162">
                  <c:v>0.57599999999999996</c:v>
                </c:pt>
                <c:pt idx="39163">
                  <c:v>0.56299999999999994</c:v>
                </c:pt>
                <c:pt idx="39164">
                  <c:v>0.55100000000000005</c:v>
                </c:pt>
                <c:pt idx="39165">
                  <c:v>0.53900000000000003</c:v>
                </c:pt>
                <c:pt idx="39166">
                  <c:v>0.52800000000000002</c:v>
                </c:pt>
                <c:pt idx="39167">
                  <c:v>0.51700000000000002</c:v>
                </c:pt>
                <c:pt idx="39168">
                  <c:v>0.50700000000000001</c:v>
                </c:pt>
                <c:pt idx="39169">
                  <c:v>0.627</c:v>
                </c:pt>
                <c:pt idx="39170">
                  <c:v>0.58799999999999997</c:v>
                </c:pt>
                <c:pt idx="39171">
                  <c:v>0.57999999999999996</c:v>
                </c:pt>
                <c:pt idx="39172">
                  <c:v>0.61499999999999999</c:v>
                </c:pt>
                <c:pt idx="39173">
                  <c:v>0.60199999999999998</c:v>
                </c:pt>
                <c:pt idx="39174">
                  <c:v>0.58499999999999996</c:v>
                </c:pt>
                <c:pt idx="39175">
                  <c:v>0.57199999999999995</c:v>
                </c:pt>
                <c:pt idx="39176">
                  <c:v>0.56000000000000005</c:v>
                </c:pt>
                <c:pt idx="39177">
                  <c:v>0.54800000000000004</c:v>
                </c:pt>
                <c:pt idx="39178">
                  <c:v>0.53600000000000003</c:v>
                </c:pt>
                <c:pt idx="39179">
                  <c:v>0.52400000000000002</c:v>
                </c:pt>
                <c:pt idx="39180">
                  <c:v>0.51400000000000001</c:v>
                </c:pt>
                <c:pt idx="39181">
                  <c:v>0.503</c:v>
                </c:pt>
                <c:pt idx="39182">
                  <c:v>0.49299999999999999</c:v>
                </c:pt>
                <c:pt idx="39183">
                  <c:v>0.58599999999999997</c:v>
                </c:pt>
                <c:pt idx="39184">
                  <c:v>0.59399999999999997</c:v>
                </c:pt>
                <c:pt idx="39185">
                  <c:v>0.5</c:v>
                </c:pt>
                <c:pt idx="39186">
                  <c:v>0.49</c:v>
                </c:pt>
                <c:pt idx="39187">
                  <c:v>0.58799999999999997</c:v>
                </c:pt>
                <c:pt idx="39188">
                  <c:v>0.58699999999999997</c:v>
                </c:pt>
                <c:pt idx="39189">
                  <c:v>0.61299999999999999</c:v>
                </c:pt>
                <c:pt idx="39190">
                  <c:v>0.58499999999999996</c:v>
                </c:pt>
                <c:pt idx="39191">
                  <c:v>0.57199999999999995</c:v>
                </c:pt>
                <c:pt idx="39192">
                  <c:v>0.55900000000000005</c:v>
                </c:pt>
                <c:pt idx="39193">
                  <c:v>0.625</c:v>
                </c:pt>
                <c:pt idx="39194">
                  <c:v>0.57799999999999996</c:v>
                </c:pt>
                <c:pt idx="39195">
                  <c:v>0.60299999999999998</c:v>
                </c:pt>
                <c:pt idx="39196">
                  <c:v>0.63600000000000001</c:v>
                </c:pt>
                <c:pt idx="39197">
                  <c:v>0.622</c:v>
                </c:pt>
                <c:pt idx="39198">
                  <c:v>0.60899999999999999</c:v>
                </c:pt>
                <c:pt idx="39199">
                  <c:v>0.59499999999999997</c:v>
                </c:pt>
                <c:pt idx="39200">
                  <c:v>0.58099999999999996</c:v>
                </c:pt>
                <c:pt idx="39201">
                  <c:v>0.56799999999999995</c:v>
                </c:pt>
                <c:pt idx="39202">
                  <c:v>0.55500000000000005</c:v>
                </c:pt>
                <c:pt idx="39203">
                  <c:v>0.54300000000000004</c:v>
                </c:pt>
                <c:pt idx="39204">
                  <c:v>0.72899999999999998</c:v>
                </c:pt>
                <c:pt idx="39205">
                  <c:v>0.60799999999999998</c:v>
                </c:pt>
                <c:pt idx="39206">
                  <c:v>0.58499999999999996</c:v>
                </c:pt>
                <c:pt idx="39207">
                  <c:v>0.61599999999999999</c:v>
                </c:pt>
                <c:pt idx="39208">
                  <c:v>0.63100000000000001</c:v>
                </c:pt>
                <c:pt idx="39209">
                  <c:v>0.61799999999999999</c:v>
                </c:pt>
                <c:pt idx="39210">
                  <c:v>0.60499999999999998</c:v>
                </c:pt>
                <c:pt idx="39211">
                  <c:v>0.59099999999999997</c:v>
                </c:pt>
                <c:pt idx="39212">
                  <c:v>0.57699999999999996</c:v>
                </c:pt>
                <c:pt idx="39213">
                  <c:v>0.56399999999999995</c:v>
                </c:pt>
                <c:pt idx="39214">
                  <c:v>0.55100000000000005</c:v>
                </c:pt>
                <c:pt idx="39215">
                  <c:v>0.53900000000000003</c:v>
                </c:pt>
                <c:pt idx="39216">
                  <c:v>0.52700000000000002</c:v>
                </c:pt>
                <c:pt idx="39217">
                  <c:v>0.70199999999999996</c:v>
                </c:pt>
                <c:pt idx="39218">
                  <c:v>0.59299999999999997</c:v>
                </c:pt>
                <c:pt idx="39219">
                  <c:v>0.59699999999999998</c:v>
                </c:pt>
                <c:pt idx="39220">
                  <c:v>0.63</c:v>
                </c:pt>
                <c:pt idx="39221">
                  <c:v>0.627</c:v>
                </c:pt>
                <c:pt idx="39222">
                  <c:v>0.61399999999999999</c:v>
                </c:pt>
                <c:pt idx="39223">
                  <c:v>0.60099999999999998</c:v>
                </c:pt>
                <c:pt idx="39224">
                  <c:v>0.58699999999999997</c:v>
                </c:pt>
                <c:pt idx="39225">
                  <c:v>0.57399999999999995</c:v>
                </c:pt>
                <c:pt idx="39226">
                  <c:v>0.56000000000000005</c:v>
                </c:pt>
                <c:pt idx="39227">
                  <c:v>0.54700000000000004</c:v>
                </c:pt>
                <c:pt idx="39228">
                  <c:v>0.53500000000000003</c:v>
                </c:pt>
                <c:pt idx="39229">
                  <c:v>0.52300000000000002</c:v>
                </c:pt>
                <c:pt idx="39230">
                  <c:v>0.51200000000000001</c:v>
                </c:pt>
                <c:pt idx="39231">
                  <c:v>0.60599999999999998</c:v>
                </c:pt>
                <c:pt idx="39232">
                  <c:v>0.60799999999999998</c:v>
                </c:pt>
                <c:pt idx="39233">
                  <c:v>0.52</c:v>
                </c:pt>
                <c:pt idx="39234">
                  <c:v>0.50900000000000001</c:v>
                </c:pt>
                <c:pt idx="39235">
                  <c:v>0.53300000000000003</c:v>
                </c:pt>
                <c:pt idx="39236">
                  <c:v>0.52400000000000002</c:v>
                </c:pt>
                <c:pt idx="39237">
                  <c:v>0.55100000000000005</c:v>
                </c:pt>
                <c:pt idx="39238">
                  <c:v>0.58399999999999996</c:v>
                </c:pt>
                <c:pt idx="39239">
                  <c:v>0.57199999999999995</c:v>
                </c:pt>
                <c:pt idx="39240">
                  <c:v>0.56000000000000005</c:v>
                </c:pt>
                <c:pt idx="39241">
                  <c:v>0.54900000000000004</c:v>
                </c:pt>
                <c:pt idx="39242">
                  <c:v>0.53800000000000003</c:v>
                </c:pt>
                <c:pt idx="39243">
                  <c:v>0.52700000000000002</c:v>
                </c:pt>
                <c:pt idx="39244">
                  <c:v>0.59399999999999997</c:v>
                </c:pt>
                <c:pt idx="39245">
                  <c:v>0.53100000000000003</c:v>
                </c:pt>
                <c:pt idx="39246">
                  <c:v>0.53300000000000003</c:v>
                </c:pt>
                <c:pt idx="39247">
                  <c:v>0.56599999999999995</c:v>
                </c:pt>
                <c:pt idx="39248">
                  <c:v>0.57999999999999996</c:v>
                </c:pt>
                <c:pt idx="39249">
                  <c:v>0.56799999999999995</c:v>
                </c:pt>
                <c:pt idx="39250">
                  <c:v>0.55700000000000005</c:v>
                </c:pt>
                <c:pt idx="39251">
                  <c:v>0.54500000000000004</c:v>
                </c:pt>
                <c:pt idx="39252">
                  <c:v>0.53400000000000003</c:v>
                </c:pt>
                <c:pt idx="39253">
                  <c:v>0.52400000000000002</c:v>
                </c:pt>
                <c:pt idx="39254">
                  <c:v>0.51300000000000001</c:v>
                </c:pt>
                <c:pt idx="39255">
                  <c:v>0.504</c:v>
                </c:pt>
                <c:pt idx="39256">
                  <c:v>0.623</c:v>
                </c:pt>
                <c:pt idx="39257">
                  <c:v>0.59199999999999997</c:v>
                </c:pt>
                <c:pt idx="39258">
                  <c:v>0.52</c:v>
                </c:pt>
                <c:pt idx="39259">
                  <c:v>0.54600000000000004</c:v>
                </c:pt>
                <c:pt idx="39260">
                  <c:v>0.57999999999999996</c:v>
                </c:pt>
                <c:pt idx="39261">
                  <c:v>0.57699999999999996</c:v>
                </c:pt>
                <c:pt idx="39262">
                  <c:v>0.56499999999999995</c:v>
                </c:pt>
                <c:pt idx="39263">
                  <c:v>0.55300000000000005</c:v>
                </c:pt>
                <c:pt idx="39264">
                  <c:v>0.54200000000000004</c:v>
                </c:pt>
                <c:pt idx="39265">
                  <c:v>0.53100000000000003</c:v>
                </c:pt>
                <c:pt idx="39266">
                  <c:v>0.52</c:v>
                </c:pt>
                <c:pt idx="39267">
                  <c:v>0.5</c:v>
                </c:pt>
                <c:pt idx="39268">
                  <c:v>0.49099999999999999</c:v>
                </c:pt>
                <c:pt idx="39269">
                  <c:v>0.622</c:v>
                </c:pt>
                <c:pt idx="39270">
                  <c:v>0.58599999999999997</c:v>
                </c:pt>
                <c:pt idx="39271">
                  <c:v>0.53100000000000003</c:v>
                </c:pt>
                <c:pt idx="39272">
                  <c:v>0.56200000000000006</c:v>
                </c:pt>
                <c:pt idx="39273">
                  <c:v>0.58499999999999996</c:v>
                </c:pt>
                <c:pt idx="39274">
                  <c:v>0.57299999999999995</c:v>
                </c:pt>
                <c:pt idx="39275">
                  <c:v>0.56100000000000005</c:v>
                </c:pt>
                <c:pt idx="39276">
                  <c:v>0.50700000000000001</c:v>
                </c:pt>
                <c:pt idx="39277">
                  <c:v>0.497</c:v>
                </c:pt>
                <c:pt idx="39278">
                  <c:v>0.48799999999999999</c:v>
                </c:pt>
                <c:pt idx="39279">
                  <c:v>0.57499999999999996</c:v>
                </c:pt>
                <c:pt idx="39280">
                  <c:v>0.54400000000000004</c:v>
                </c:pt>
                <c:pt idx="39281">
                  <c:v>0.53100000000000003</c:v>
                </c:pt>
                <c:pt idx="39282">
                  <c:v>0.51200000000000001</c:v>
                </c:pt>
                <c:pt idx="39283">
                  <c:v>0.53900000000000003</c:v>
                </c:pt>
                <c:pt idx="39284">
                  <c:v>0.56999999999999995</c:v>
                </c:pt>
                <c:pt idx="39285">
                  <c:v>0.55800000000000005</c:v>
                </c:pt>
                <c:pt idx="39286">
                  <c:v>0.54700000000000004</c:v>
                </c:pt>
                <c:pt idx="39287">
                  <c:v>0.53600000000000003</c:v>
                </c:pt>
                <c:pt idx="39288">
                  <c:v>0.52600000000000002</c:v>
                </c:pt>
                <c:pt idx="39289">
                  <c:v>0.51600000000000001</c:v>
                </c:pt>
                <c:pt idx="39290">
                  <c:v>0.55100000000000005</c:v>
                </c:pt>
                <c:pt idx="39291">
                  <c:v>0.52900000000000003</c:v>
                </c:pt>
                <c:pt idx="39292">
                  <c:v>0.52</c:v>
                </c:pt>
                <c:pt idx="39293">
                  <c:v>0.55200000000000005</c:v>
                </c:pt>
                <c:pt idx="39294">
                  <c:v>0.56599999999999995</c:v>
                </c:pt>
                <c:pt idx="39295">
                  <c:v>0.55500000000000005</c:v>
                </c:pt>
                <c:pt idx="39296">
                  <c:v>0.54400000000000004</c:v>
                </c:pt>
                <c:pt idx="39297">
                  <c:v>0.53300000000000003</c:v>
                </c:pt>
                <c:pt idx="39298">
                  <c:v>0.52300000000000002</c:v>
                </c:pt>
                <c:pt idx="39299">
                  <c:v>0.51200000000000001</c:v>
                </c:pt>
                <c:pt idx="39300">
                  <c:v>0.503</c:v>
                </c:pt>
                <c:pt idx="39301">
                  <c:v>0.49299999999999999</c:v>
                </c:pt>
                <c:pt idx="39302">
                  <c:v>0.61299999999999999</c:v>
                </c:pt>
                <c:pt idx="39303">
                  <c:v>0.54800000000000004</c:v>
                </c:pt>
                <c:pt idx="39304">
                  <c:v>0.52700000000000002</c:v>
                </c:pt>
                <c:pt idx="39305">
                  <c:v>0.53500000000000003</c:v>
                </c:pt>
                <c:pt idx="39306">
                  <c:v>0.56799999999999995</c:v>
                </c:pt>
                <c:pt idx="39307">
                  <c:v>0.56299999999999994</c:v>
                </c:pt>
                <c:pt idx="39308">
                  <c:v>0.55200000000000005</c:v>
                </c:pt>
                <c:pt idx="39309">
                  <c:v>0.54100000000000004</c:v>
                </c:pt>
                <c:pt idx="39310">
                  <c:v>0.53</c:v>
                </c:pt>
                <c:pt idx="39311">
                  <c:v>0.51900000000000002</c:v>
                </c:pt>
                <c:pt idx="39312">
                  <c:v>0.50900000000000001</c:v>
                </c:pt>
                <c:pt idx="39313">
                  <c:v>0.49</c:v>
                </c:pt>
                <c:pt idx="39314">
                  <c:v>0.48099999999999998</c:v>
                </c:pt>
                <c:pt idx="39315">
                  <c:v>0.60799999999999998</c:v>
                </c:pt>
                <c:pt idx="39316">
                  <c:v>0.54400000000000004</c:v>
                </c:pt>
                <c:pt idx="39317">
                  <c:v>0.52300000000000002</c:v>
                </c:pt>
                <c:pt idx="39318">
                  <c:v>0.55000000000000004</c:v>
                </c:pt>
                <c:pt idx="39319">
                  <c:v>0.57199999999999995</c:v>
                </c:pt>
                <c:pt idx="39320">
                  <c:v>0.55900000000000005</c:v>
                </c:pt>
                <c:pt idx="39321">
                  <c:v>0.54800000000000004</c:v>
                </c:pt>
                <c:pt idx="39322">
                  <c:v>0.496</c:v>
                </c:pt>
                <c:pt idx="39323">
                  <c:v>0.48699999999999999</c:v>
                </c:pt>
                <c:pt idx="39324">
                  <c:v>0.47799999999999998</c:v>
                </c:pt>
                <c:pt idx="39325">
                  <c:v>0.52100000000000002</c:v>
                </c:pt>
                <c:pt idx="39326">
                  <c:v>0.53400000000000003</c:v>
                </c:pt>
                <c:pt idx="39327">
                  <c:v>0.53600000000000003</c:v>
                </c:pt>
                <c:pt idx="39328">
                  <c:v>0.51400000000000001</c:v>
                </c:pt>
                <c:pt idx="39329">
                  <c:v>0.54200000000000004</c:v>
                </c:pt>
                <c:pt idx="39330">
                  <c:v>0.57299999999999995</c:v>
                </c:pt>
                <c:pt idx="39331">
                  <c:v>0.56200000000000006</c:v>
                </c:pt>
                <c:pt idx="39332">
                  <c:v>0.55000000000000004</c:v>
                </c:pt>
                <c:pt idx="39333">
                  <c:v>0.53900000000000003</c:v>
                </c:pt>
                <c:pt idx="39334">
                  <c:v>0.52800000000000002</c:v>
                </c:pt>
                <c:pt idx="39335">
                  <c:v>0.51800000000000002</c:v>
                </c:pt>
                <c:pt idx="39336">
                  <c:v>0.55700000000000005</c:v>
                </c:pt>
                <c:pt idx="39337">
                  <c:v>0.53400000000000003</c:v>
                </c:pt>
                <c:pt idx="39338">
                  <c:v>0.52300000000000002</c:v>
                </c:pt>
                <c:pt idx="39339">
                  <c:v>0.55800000000000005</c:v>
                </c:pt>
                <c:pt idx="39340">
                  <c:v>0.56999999999999995</c:v>
                </c:pt>
                <c:pt idx="39341">
                  <c:v>0.55800000000000005</c:v>
                </c:pt>
                <c:pt idx="39342">
                  <c:v>0.54700000000000004</c:v>
                </c:pt>
                <c:pt idx="39343">
                  <c:v>0.53600000000000003</c:v>
                </c:pt>
                <c:pt idx="39344">
                  <c:v>0.52500000000000002</c:v>
                </c:pt>
                <c:pt idx="39345">
                  <c:v>0.51500000000000001</c:v>
                </c:pt>
                <c:pt idx="39346">
                  <c:v>0.505</c:v>
                </c:pt>
                <c:pt idx="39347">
                  <c:v>0.495</c:v>
                </c:pt>
                <c:pt idx="39348">
                  <c:v>0.62</c:v>
                </c:pt>
                <c:pt idx="39349">
                  <c:v>0.55300000000000005</c:v>
                </c:pt>
                <c:pt idx="39350">
                  <c:v>0.53100000000000003</c:v>
                </c:pt>
                <c:pt idx="39351">
                  <c:v>0.53900000000000003</c:v>
                </c:pt>
                <c:pt idx="39352">
                  <c:v>0.57199999999999995</c:v>
                </c:pt>
                <c:pt idx="39353">
                  <c:v>0.56599999999999995</c:v>
                </c:pt>
                <c:pt idx="39354">
                  <c:v>0.55500000000000005</c:v>
                </c:pt>
                <c:pt idx="39355">
                  <c:v>0.54300000000000004</c:v>
                </c:pt>
                <c:pt idx="39356">
                  <c:v>0.53300000000000003</c:v>
                </c:pt>
                <c:pt idx="39357">
                  <c:v>0.52200000000000002</c:v>
                </c:pt>
                <c:pt idx="39358">
                  <c:v>0.51200000000000001</c:v>
                </c:pt>
                <c:pt idx="39359">
                  <c:v>0.49199999999999999</c:v>
                </c:pt>
                <c:pt idx="39360">
                  <c:v>0.48299999999999998</c:v>
                </c:pt>
                <c:pt idx="39361">
                  <c:v>0.61499999999999999</c:v>
                </c:pt>
                <c:pt idx="39362">
                  <c:v>0.54900000000000004</c:v>
                </c:pt>
                <c:pt idx="39363">
                  <c:v>0.52700000000000002</c:v>
                </c:pt>
                <c:pt idx="39364">
                  <c:v>0.55400000000000005</c:v>
                </c:pt>
                <c:pt idx="39365">
                  <c:v>0.57599999999999996</c:v>
                </c:pt>
                <c:pt idx="39366">
                  <c:v>0.56299999999999994</c:v>
                </c:pt>
                <c:pt idx="39367">
                  <c:v>0.55100000000000005</c:v>
                </c:pt>
                <c:pt idx="39368">
                  <c:v>0.499</c:v>
                </c:pt>
                <c:pt idx="39369">
                  <c:v>0.48899999999999999</c:v>
                </c:pt>
                <c:pt idx="39370">
                  <c:v>0.48</c:v>
                </c:pt>
                <c:pt idx="39371">
                  <c:v>0.52500000000000002</c:v>
                </c:pt>
                <c:pt idx="39372">
                  <c:v>0.53800000000000003</c:v>
                </c:pt>
                <c:pt idx="39373">
                  <c:v>0.59499999999999997</c:v>
                </c:pt>
                <c:pt idx="39374">
                  <c:v>0.55000000000000004</c:v>
                </c:pt>
                <c:pt idx="39375">
                  <c:v>0.57899999999999996</c:v>
                </c:pt>
                <c:pt idx="39376">
                  <c:v>0.61699999999999999</c:v>
                </c:pt>
                <c:pt idx="39377">
                  <c:v>0.59199999999999997</c:v>
                </c:pt>
                <c:pt idx="39378">
                  <c:v>0.57899999999999996</c:v>
                </c:pt>
                <c:pt idx="39379">
                  <c:v>0.56699999999999995</c:v>
                </c:pt>
                <c:pt idx="39380">
                  <c:v>0.55400000000000005</c:v>
                </c:pt>
                <c:pt idx="39381">
                  <c:v>0.54300000000000004</c:v>
                </c:pt>
                <c:pt idx="39382">
                  <c:v>0.63200000000000001</c:v>
                </c:pt>
                <c:pt idx="39383">
                  <c:v>0.59199999999999997</c:v>
                </c:pt>
                <c:pt idx="39384">
                  <c:v>0.56699999999999995</c:v>
                </c:pt>
                <c:pt idx="39385">
                  <c:v>0.6</c:v>
                </c:pt>
                <c:pt idx="39386">
                  <c:v>0.60899999999999999</c:v>
                </c:pt>
                <c:pt idx="39387">
                  <c:v>0.58899999999999997</c:v>
                </c:pt>
                <c:pt idx="39388">
                  <c:v>0.57499999999999996</c:v>
                </c:pt>
                <c:pt idx="39389">
                  <c:v>0.56299999999999994</c:v>
                </c:pt>
                <c:pt idx="39390">
                  <c:v>0.55100000000000005</c:v>
                </c:pt>
                <c:pt idx="39391">
                  <c:v>0.53900000000000003</c:v>
                </c:pt>
                <c:pt idx="39392">
                  <c:v>0.52800000000000002</c:v>
                </c:pt>
                <c:pt idx="39393">
                  <c:v>0.51700000000000002</c:v>
                </c:pt>
                <c:pt idx="39394">
                  <c:v>0.66</c:v>
                </c:pt>
                <c:pt idx="39395">
                  <c:v>0.627</c:v>
                </c:pt>
                <c:pt idx="39396">
                  <c:v>0.58799999999999997</c:v>
                </c:pt>
                <c:pt idx="39397">
                  <c:v>0.57999999999999996</c:v>
                </c:pt>
                <c:pt idx="39398">
                  <c:v>0.61499999999999999</c:v>
                </c:pt>
                <c:pt idx="39399">
                  <c:v>0.60199999999999998</c:v>
                </c:pt>
                <c:pt idx="39400">
                  <c:v>0.58499999999999996</c:v>
                </c:pt>
                <c:pt idx="39401">
                  <c:v>0.57199999999999995</c:v>
                </c:pt>
                <c:pt idx="39402">
                  <c:v>0.55900000000000005</c:v>
                </c:pt>
                <c:pt idx="39403">
                  <c:v>0.54700000000000004</c:v>
                </c:pt>
                <c:pt idx="39404">
                  <c:v>0.53600000000000003</c:v>
                </c:pt>
                <c:pt idx="39405">
                  <c:v>0.51300000000000001</c:v>
                </c:pt>
                <c:pt idx="39406">
                  <c:v>0.503</c:v>
                </c:pt>
                <c:pt idx="39407">
                  <c:v>0.65300000000000002</c:v>
                </c:pt>
                <c:pt idx="39408">
                  <c:v>0.621</c:v>
                </c:pt>
                <c:pt idx="39409">
                  <c:v>0.58599999999999997</c:v>
                </c:pt>
                <c:pt idx="39410">
                  <c:v>0.59399999999999997</c:v>
                </c:pt>
                <c:pt idx="39411">
                  <c:v>0.61499999999999999</c:v>
                </c:pt>
                <c:pt idx="39412">
                  <c:v>0.59499999999999997</c:v>
                </c:pt>
                <c:pt idx="39413">
                  <c:v>0.58099999999999996</c:v>
                </c:pt>
                <c:pt idx="39414">
                  <c:v>0.52100000000000002</c:v>
                </c:pt>
                <c:pt idx="39415">
                  <c:v>0.51</c:v>
                </c:pt>
                <c:pt idx="39416">
                  <c:v>0.5</c:v>
                </c:pt>
                <c:pt idx="39417">
                  <c:v>0.61099999999999999</c:v>
                </c:pt>
                <c:pt idx="39418">
                  <c:v>0.57799999999999996</c:v>
                </c:pt>
                <c:pt idx="39419">
                  <c:v>0.626</c:v>
                </c:pt>
                <c:pt idx="39420">
                  <c:v>0.58799999999999997</c:v>
                </c:pt>
                <c:pt idx="39421">
                  <c:v>0.61099999999999999</c:v>
                </c:pt>
                <c:pt idx="39422">
                  <c:v>0.64400000000000002</c:v>
                </c:pt>
                <c:pt idx="39423">
                  <c:v>0.624</c:v>
                </c:pt>
                <c:pt idx="39424">
                  <c:v>0.61</c:v>
                </c:pt>
                <c:pt idx="39425">
                  <c:v>0.59599999999999997</c:v>
                </c:pt>
                <c:pt idx="39426">
                  <c:v>0.58199999999999996</c:v>
                </c:pt>
                <c:pt idx="39427">
                  <c:v>0.56899999999999995</c:v>
                </c:pt>
                <c:pt idx="39428">
                  <c:v>0.74199999999999999</c:v>
                </c:pt>
                <c:pt idx="39429">
                  <c:v>0.61699999999999999</c:v>
                </c:pt>
                <c:pt idx="39430">
                  <c:v>0.59299999999999997</c:v>
                </c:pt>
                <c:pt idx="39431">
                  <c:v>0.625</c:v>
                </c:pt>
                <c:pt idx="39432">
                  <c:v>0.63300000000000001</c:v>
                </c:pt>
                <c:pt idx="39433">
                  <c:v>0.61899999999999999</c:v>
                </c:pt>
                <c:pt idx="39434">
                  <c:v>0.60599999999999998</c:v>
                </c:pt>
                <c:pt idx="39435">
                  <c:v>0.59199999999999997</c:v>
                </c:pt>
                <c:pt idx="39436">
                  <c:v>0.57799999999999996</c:v>
                </c:pt>
                <c:pt idx="39437">
                  <c:v>0.56499999999999995</c:v>
                </c:pt>
                <c:pt idx="39438">
                  <c:v>0.55200000000000005</c:v>
                </c:pt>
                <c:pt idx="39439">
                  <c:v>0.54</c:v>
                </c:pt>
                <c:pt idx="39440">
                  <c:v>0.78600000000000003</c:v>
                </c:pt>
                <c:pt idx="39441">
                  <c:v>0.72199999999999998</c:v>
                </c:pt>
                <c:pt idx="39442">
                  <c:v>0.60099999999999998</c:v>
                </c:pt>
                <c:pt idx="39443">
                  <c:v>0.60399999999999998</c:v>
                </c:pt>
                <c:pt idx="39444">
                  <c:v>0.63500000000000001</c:v>
                </c:pt>
                <c:pt idx="39445">
                  <c:v>0.628</c:v>
                </c:pt>
                <c:pt idx="39446">
                  <c:v>0.61499999999999999</c:v>
                </c:pt>
                <c:pt idx="39447">
                  <c:v>0.60199999999999998</c:v>
                </c:pt>
                <c:pt idx="39448">
                  <c:v>0.58799999999999997</c:v>
                </c:pt>
                <c:pt idx="39449">
                  <c:v>0.57499999999999996</c:v>
                </c:pt>
                <c:pt idx="39450">
                  <c:v>0.56100000000000005</c:v>
                </c:pt>
                <c:pt idx="39451">
                  <c:v>0.53600000000000003</c:v>
                </c:pt>
                <c:pt idx="39452">
                  <c:v>0.52400000000000002</c:v>
                </c:pt>
                <c:pt idx="39453">
                  <c:v>0.75</c:v>
                </c:pt>
                <c:pt idx="39454">
                  <c:v>0.69399999999999995</c:v>
                </c:pt>
                <c:pt idx="39455">
                  <c:v>0.59099999999999997</c:v>
                </c:pt>
                <c:pt idx="39456">
                  <c:v>0.61299999999999999</c:v>
                </c:pt>
                <c:pt idx="39457">
                  <c:v>0.63700000000000001</c:v>
                </c:pt>
                <c:pt idx="39458">
                  <c:v>0.624</c:v>
                </c:pt>
                <c:pt idx="39459">
                  <c:v>0.61099999999999999</c:v>
                </c:pt>
                <c:pt idx="39460">
                  <c:v>0.54500000000000004</c:v>
                </c:pt>
                <c:pt idx="39461">
                  <c:v>0.53300000000000003</c:v>
                </c:pt>
                <c:pt idx="39462">
                  <c:v>0.52100000000000002</c:v>
                </c:pt>
                <c:pt idx="39463">
                  <c:v>0.66700000000000004</c:v>
                </c:pt>
                <c:pt idx="39464">
                  <c:v>0.59899999999999998</c:v>
                </c:pt>
                <c:pt idx="39465">
                  <c:v>0.95799999999999996</c:v>
                </c:pt>
                <c:pt idx="39466">
                  <c:v>0.93400000000000005</c:v>
                </c:pt>
                <c:pt idx="39467">
                  <c:v>0.93</c:v>
                </c:pt>
                <c:pt idx="39468">
                  <c:v>0.93</c:v>
                </c:pt>
                <c:pt idx="39469">
                  <c:v>0.92600000000000005</c:v>
                </c:pt>
                <c:pt idx="39470">
                  <c:v>0.79900000000000004</c:v>
                </c:pt>
                <c:pt idx="39471">
                  <c:v>0.75</c:v>
                </c:pt>
                <c:pt idx="39472">
                  <c:v>0.79500000000000004</c:v>
                </c:pt>
                <c:pt idx="39473">
                  <c:v>0.746</c:v>
                </c:pt>
                <c:pt idx="39474">
                  <c:v>0.871</c:v>
                </c:pt>
                <c:pt idx="39475">
                  <c:v>0.80300000000000005</c:v>
                </c:pt>
                <c:pt idx="39476">
                  <c:v>0.60399999999999998</c:v>
                </c:pt>
                <c:pt idx="39477">
                  <c:v>0.79700000000000004</c:v>
                </c:pt>
                <c:pt idx="39478">
                  <c:v>0.6</c:v>
                </c:pt>
                <c:pt idx="39479">
                  <c:v>0.68</c:v>
                </c:pt>
                <c:pt idx="39480">
                  <c:v>0.84199999999999997</c:v>
                </c:pt>
                <c:pt idx="39481">
                  <c:v>0.80800000000000005</c:v>
                </c:pt>
                <c:pt idx="39482">
                  <c:v>0.83599999999999997</c:v>
                </c:pt>
                <c:pt idx="39483">
                  <c:v>0.80200000000000005</c:v>
                </c:pt>
                <c:pt idx="39484">
                  <c:v>0.92900000000000005</c:v>
                </c:pt>
                <c:pt idx="39485">
                  <c:v>0.98699999999999999</c:v>
                </c:pt>
                <c:pt idx="39486">
                  <c:v>0.94499999999999995</c:v>
                </c:pt>
                <c:pt idx="39487">
                  <c:v>0.95199999999999996</c:v>
                </c:pt>
                <c:pt idx="39488">
                  <c:v>0.93700000000000006</c:v>
                </c:pt>
                <c:pt idx="39489">
                  <c:v>0.92900000000000005</c:v>
                </c:pt>
                <c:pt idx="39490">
                  <c:v>0.85399999999999998</c:v>
                </c:pt>
                <c:pt idx="39491">
                  <c:v>1</c:v>
                </c:pt>
                <c:pt idx="39492">
                  <c:v>0.85199999999999998</c:v>
                </c:pt>
                <c:pt idx="39493">
                  <c:v>0.997</c:v>
                </c:pt>
                <c:pt idx="39494">
                  <c:v>0.96</c:v>
                </c:pt>
                <c:pt idx="39495">
                  <c:v>0.95599999999999996</c:v>
                </c:pt>
                <c:pt idx="39496">
                  <c:v>0.91100000000000003</c:v>
                </c:pt>
                <c:pt idx="39497">
                  <c:v>0.88800000000000001</c:v>
                </c:pt>
                <c:pt idx="39498">
                  <c:v>0.90800000000000003</c:v>
                </c:pt>
                <c:pt idx="39499">
                  <c:v>0.92700000000000005</c:v>
                </c:pt>
                <c:pt idx="39500">
                  <c:v>0.92300000000000004</c:v>
                </c:pt>
                <c:pt idx="39501">
                  <c:v>0.91800000000000004</c:v>
                </c:pt>
                <c:pt idx="39502">
                  <c:v>0.90900000000000003</c:v>
                </c:pt>
                <c:pt idx="39503">
                  <c:v>0.76700000000000002</c:v>
                </c:pt>
                <c:pt idx="39504">
                  <c:v>0.90700000000000003</c:v>
                </c:pt>
                <c:pt idx="39505">
                  <c:v>0.81599999999999995</c:v>
                </c:pt>
                <c:pt idx="39506">
                  <c:v>0.81299999999999994</c:v>
                </c:pt>
                <c:pt idx="39507">
                  <c:v>0.80900000000000005</c:v>
                </c:pt>
                <c:pt idx="39508">
                  <c:v>0.94399999999999995</c:v>
                </c:pt>
                <c:pt idx="39509">
                  <c:v>0.98699999999999999</c:v>
                </c:pt>
                <c:pt idx="39510">
                  <c:v>0.99</c:v>
                </c:pt>
                <c:pt idx="39511">
                  <c:v>0.98199999999999998</c:v>
                </c:pt>
                <c:pt idx="39512">
                  <c:v>0.97699999999999998</c:v>
                </c:pt>
                <c:pt idx="39513">
                  <c:v>0.94699999999999995</c:v>
                </c:pt>
                <c:pt idx="39514">
                  <c:v>0.83599999999999997</c:v>
                </c:pt>
                <c:pt idx="39515">
                  <c:v>0.86199999999999999</c:v>
                </c:pt>
                <c:pt idx="39516">
                  <c:v>0.83399999999999996</c:v>
                </c:pt>
                <c:pt idx="39517">
                  <c:v>0.89700000000000002</c:v>
                </c:pt>
                <c:pt idx="39518">
                  <c:v>0.89300000000000002</c:v>
                </c:pt>
                <c:pt idx="39519">
                  <c:v>0.88800000000000001</c:v>
                </c:pt>
                <c:pt idx="39520">
                  <c:v>0.85399999999999998</c:v>
                </c:pt>
                <c:pt idx="39521">
                  <c:v>0.999</c:v>
                </c:pt>
                <c:pt idx="39522">
                  <c:v>0.85199999999999998</c:v>
                </c:pt>
                <c:pt idx="39523">
                  <c:v>0.996</c:v>
                </c:pt>
                <c:pt idx="39524">
                  <c:v>0.95899999999999996</c:v>
                </c:pt>
                <c:pt idx="39525">
                  <c:v>0.95399999999999996</c:v>
                </c:pt>
                <c:pt idx="39526">
                  <c:v>0.90300000000000002</c:v>
                </c:pt>
                <c:pt idx="39527">
                  <c:v>0.76100000000000001</c:v>
                </c:pt>
                <c:pt idx="39528">
                  <c:v>0.90100000000000002</c:v>
                </c:pt>
                <c:pt idx="39529">
                  <c:v>0.81</c:v>
                </c:pt>
                <c:pt idx="39530">
                  <c:v>0.80700000000000005</c:v>
                </c:pt>
                <c:pt idx="39531">
                  <c:v>0.80300000000000005</c:v>
                </c:pt>
                <c:pt idx="39532">
                  <c:v>0.90800000000000003</c:v>
                </c:pt>
                <c:pt idx="39533">
                  <c:v>0.76500000000000001</c:v>
                </c:pt>
                <c:pt idx="39534">
                  <c:v>0.90500000000000003</c:v>
                </c:pt>
                <c:pt idx="39535">
                  <c:v>0.81399999999999995</c:v>
                </c:pt>
                <c:pt idx="39536">
                  <c:v>0.81100000000000005</c:v>
                </c:pt>
                <c:pt idx="39537">
                  <c:v>0.80800000000000005</c:v>
                </c:pt>
                <c:pt idx="39538">
                  <c:v>0.94399999999999995</c:v>
                </c:pt>
                <c:pt idx="39539">
                  <c:v>0.98799999999999999</c:v>
                </c:pt>
                <c:pt idx="39540">
                  <c:v>0.99</c:v>
                </c:pt>
                <c:pt idx="39541">
                  <c:v>0.98299999999999998</c:v>
                </c:pt>
                <c:pt idx="39542">
                  <c:v>0.97799999999999998</c:v>
                </c:pt>
                <c:pt idx="39543">
                  <c:v>0.94799999999999995</c:v>
                </c:pt>
                <c:pt idx="39544">
                  <c:v>0.83499999999999996</c:v>
                </c:pt>
                <c:pt idx="39545">
                  <c:v>0.83799999999999997</c:v>
                </c:pt>
                <c:pt idx="39546">
                  <c:v>0.83299999999999996</c:v>
                </c:pt>
                <c:pt idx="39547">
                  <c:v>0.877</c:v>
                </c:pt>
                <c:pt idx="39548">
                  <c:v>0.873</c:v>
                </c:pt>
                <c:pt idx="39549">
                  <c:v>0.86899999999999999</c:v>
                </c:pt>
                <c:pt idx="39550">
                  <c:v>0.85399999999999998</c:v>
                </c:pt>
                <c:pt idx="39551">
                  <c:v>1</c:v>
                </c:pt>
                <c:pt idx="39552">
                  <c:v>0.85199999999999998</c:v>
                </c:pt>
                <c:pt idx="39553">
                  <c:v>0.997</c:v>
                </c:pt>
                <c:pt idx="39554">
                  <c:v>0.85</c:v>
                </c:pt>
                <c:pt idx="39555">
                  <c:v>0.99299999999999999</c:v>
                </c:pt>
                <c:pt idx="39556">
                  <c:v>0.89500000000000002</c:v>
                </c:pt>
                <c:pt idx="39557">
                  <c:v>0.755</c:v>
                </c:pt>
                <c:pt idx="39558">
                  <c:v>0.89300000000000002</c:v>
                </c:pt>
                <c:pt idx="39559">
                  <c:v>0.80400000000000005</c:v>
                </c:pt>
                <c:pt idx="39560">
                  <c:v>0.94</c:v>
                </c:pt>
                <c:pt idx="39561">
                  <c:v>0.80100000000000005</c:v>
                </c:pt>
                <c:pt idx="39562">
                  <c:v>0.90700000000000003</c:v>
                </c:pt>
                <c:pt idx="39563">
                  <c:v>0.76500000000000001</c:v>
                </c:pt>
                <c:pt idx="39564">
                  <c:v>0.90500000000000003</c:v>
                </c:pt>
                <c:pt idx="39565">
                  <c:v>0.81399999999999995</c:v>
                </c:pt>
                <c:pt idx="39566">
                  <c:v>0.95199999999999996</c:v>
                </c:pt>
                <c:pt idx="39567">
                  <c:v>0.81100000000000005</c:v>
                </c:pt>
                <c:pt idx="39568">
                  <c:v>0.94399999999999995</c:v>
                </c:pt>
                <c:pt idx="39569">
                  <c:v>0.98799999999999999</c:v>
                </c:pt>
                <c:pt idx="39570">
                  <c:v>0.98899999999999999</c:v>
                </c:pt>
                <c:pt idx="39571">
                  <c:v>0.98399999999999999</c:v>
                </c:pt>
                <c:pt idx="39572">
                  <c:v>0.98699999999999999</c:v>
                </c:pt>
                <c:pt idx="39573">
                  <c:v>0.97799999999999998</c:v>
                </c:pt>
                <c:pt idx="39574">
                  <c:v>0.83299999999999996</c:v>
                </c:pt>
                <c:pt idx="39575">
                  <c:v>0.879</c:v>
                </c:pt>
                <c:pt idx="39576">
                  <c:v>0.875</c:v>
                </c:pt>
                <c:pt idx="39577">
                  <c:v>0.876</c:v>
                </c:pt>
                <c:pt idx="39578">
                  <c:v>0.872</c:v>
                </c:pt>
                <c:pt idx="39579">
                  <c:v>0.872</c:v>
                </c:pt>
                <c:pt idx="39580">
                  <c:v>0.53</c:v>
                </c:pt>
                <c:pt idx="39581">
                  <c:v>0.53700000000000003</c:v>
                </c:pt>
                <c:pt idx="39582">
                  <c:v>0.52200000000000002</c:v>
                </c:pt>
                <c:pt idx="39583">
                  <c:v>0.55300000000000005</c:v>
                </c:pt>
                <c:pt idx="39584">
                  <c:v>0.54200000000000004</c:v>
                </c:pt>
                <c:pt idx="39585">
                  <c:v>0.53100000000000003</c:v>
                </c:pt>
                <c:pt idx="39586">
                  <c:v>0.63</c:v>
                </c:pt>
                <c:pt idx="39587">
                  <c:v>0.59799999999999998</c:v>
                </c:pt>
                <c:pt idx="39588">
                  <c:v>0.53500000000000003</c:v>
                </c:pt>
                <c:pt idx="39589">
                  <c:v>0.52500000000000002</c:v>
                </c:pt>
                <c:pt idx="39590">
                  <c:v>0.55200000000000005</c:v>
                </c:pt>
                <c:pt idx="39591">
                  <c:v>0.58499999999999996</c:v>
                </c:pt>
                <c:pt idx="39592">
                  <c:v>0.57299999999999995</c:v>
                </c:pt>
                <c:pt idx="39593">
                  <c:v>0.56100000000000005</c:v>
                </c:pt>
                <c:pt idx="39594">
                  <c:v>0.54900000000000004</c:v>
                </c:pt>
                <c:pt idx="39595">
                  <c:v>0.53800000000000003</c:v>
                </c:pt>
                <c:pt idx="39596">
                  <c:v>0.52800000000000002</c:v>
                </c:pt>
                <c:pt idx="39597">
                  <c:v>0.51700000000000002</c:v>
                </c:pt>
                <c:pt idx="39598">
                  <c:v>0.628</c:v>
                </c:pt>
                <c:pt idx="39599">
                  <c:v>0.59699999999999998</c:v>
                </c:pt>
                <c:pt idx="39600">
                  <c:v>0.53300000000000003</c:v>
                </c:pt>
                <c:pt idx="39601">
                  <c:v>0.53300000000000003</c:v>
                </c:pt>
                <c:pt idx="39602">
                  <c:v>0.56599999999999995</c:v>
                </c:pt>
                <c:pt idx="39603">
                  <c:v>0.58099999999999996</c:v>
                </c:pt>
                <c:pt idx="39604">
                  <c:v>0.56899999999999995</c:v>
                </c:pt>
                <c:pt idx="39605">
                  <c:v>0.55700000000000005</c:v>
                </c:pt>
                <c:pt idx="39606">
                  <c:v>0.54600000000000004</c:v>
                </c:pt>
                <c:pt idx="39607">
                  <c:v>0.53500000000000003</c:v>
                </c:pt>
                <c:pt idx="39608">
                  <c:v>0.52400000000000002</c:v>
                </c:pt>
                <c:pt idx="39609">
                  <c:v>0.51400000000000001</c:v>
                </c:pt>
                <c:pt idx="39610">
                  <c:v>0.504</c:v>
                </c:pt>
                <c:pt idx="39611">
                  <c:v>0.626</c:v>
                </c:pt>
                <c:pt idx="39612">
                  <c:v>0.59499999999999997</c:v>
                </c:pt>
                <c:pt idx="39613">
                  <c:v>0.52100000000000002</c:v>
                </c:pt>
                <c:pt idx="39614">
                  <c:v>0.54700000000000004</c:v>
                </c:pt>
                <c:pt idx="39615">
                  <c:v>0.57799999999999996</c:v>
                </c:pt>
                <c:pt idx="39616">
                  <c:v>0.55400000000000005</c:v>
                </c:pt>
                <c:pt idx="39617">
                  <c:v>0.53100000000000003</c:v>
                </c:pt>
                <c:pt idx="39618">
                  <c:v>0.52100000000000002</c:v>
                </c:pt>
                <c:pt idx="39619">
                  <c:v>0.51100000000000001</c:v>
                </c:pt>
                <c:pt idx="39620">
                  <c:v>0.501</c:v>
                </c:pt>
                <c:pt idx="39621">
                  <c:v>0.55800000000000005</c:v>
                </c:pt>
                <c:pt idx="39622">
                  <c:v>0.53700000000000003</c:v>
                </c:pt>
                <c:pt idx="39623">
                  <c:v>0.51800000000000002</c:v>
                </c:pt>
                <c:pt idx="39624">
                  <c:v>0.54100000000000004</c:v>
                </c:pt>
                <c:pt idx="39625">
                  <c:v>0.53</c:v>
                </c:pt>
                <c:pt idx="39626">
                  <c:v>0.52</c:v>
                </c:pt>
                <c:pt idx="39627">
                  <c:v>0.54900000000000004</c:v>
                </c:pt>
                <c:pt idx="39628">
                  <c:v>0.55700000000000005</c:v>
                </c:pt>
                <c:pt idx="39629">
                  <c:v>0.53300000000000003</c:v>
                </c:pt>
                <c:pt idx="39630">
                  <c:v>0.51300000000000001</c:v>
                </c:pt>
                <c:pt idx="39631">
                  <c:v>0.54</c:v>
                </c:pt>
                <c:pt idx="39632">
                  <c:v>0.57099999999999995</c:v>
                </c:pt>
                <c:pt idx="39633">
                  <c:v>0.56000000000000005</c:v>
                </c:pt>
                <c:pt idx="39634">
                  <c:v>0.54900000000000004</c:v>
                </c:pt>
                <c:pt idx="39635">
                  <c:v>0.53800000000000003</c:v>
                </c:pt>
                <c:pt idx="39636">
                  <c:v>0.52700000000000002</c:v>
                </c:pt>
                <c:pt idx="39637">
                  <c:v>0.51700000000000002</c:v>
                </c:pt>
                <c:pt idx="39638">
                  <c:v>0.50700000000000001</c:v>
                </c:pt>
                <c:pt idx="39639">
                  <c:v>0.54700000000000004</c:v>
                </c:pt>
                <c:pt idx="39640">
                  <c:v>0.55300000000000005</c:v>
                </c:pt>
                <c:pt idx="39641">
                  <c:v>0.53100000000000003</c:v>
                </c:pt>
                <c:pt idx="39642">
                  <c:v>0.52200000000000002</c:v>
                </c:pt>
                <c:pt idx="39643">
                  <c:v>0.55300000000000005</c:v>
                </c:pt>
                <c:pt idx="39644">
                  <c:v>0.56799999999999995</c:v>
                </c:pt>
                <c:pt idx="39645">
                  <c:v>0.55600000000000005</c:v>
                </c:pt>
                <c:pt idx="39646">
                  <c:v>0.54500000000000004</c:v>
                </c:pt>
                <c:pt idx="39647">
                  <c:v>0.53400000000000003</c:v>
                </c:pt>
                <c:pt idx="39648">
                  <c:v>0.52400000000000002</c:v>
                </c:pt>
                <c:pt idx="39649">
                  <c:v>0.51300000000000001</c:v>
                </c:pt>
                <c:pt idx="39650">
                  <c:v>0.504</c:v>
                </c:pt>
                <c:pt idx="39651">
                  <c:v>0.49399999999999999</c:v>
                </c:pt>
                <c:pt idx="39652">
                  <c:v>0.61699999999999999</c:v>
                </c:pt>
                <c:pt idx="39653">
                  <c:v>0.55000000000000004</c:v>
                </c:pt>
                <c:pt idx="39654">
                  <c:v>0.52900000000000003</c:v>
                </c:pt>
                <c:pt idx="39655">
                  <c:v>0.53600000000000003</c:v>
                </c:pt>
                <c:pt idx="39656">
                  <c:v>0.56399999999999995</c:v>
                </c:pt>
                <c:pt idx="39657">
                  <c:v>0.54200000000000004</c:v>
                </c:pt>
                <c:pt idx="39658">
                  <c:v>0.52</c:v>
                </c:pt>
                <c:pt idx="39659">
                  <c:v>0.51</c:v>
                </c:pt>
                <c:pt idx="39660">
                  <c:v>0.5</c:v>
                </c:pt>
                <c:pt idx="39661">
                  <c:v>0.49099999999999999</c:v>
                </c:pt>
                <c:pt idx="39662">
                  <c:v>0.56699999999999995</c:v>
                </c:pt>
                <c:pt idx="39663">
                  <c:v>0.54300000000000004</c:v>
                </c:pt>
                <c:pt idx="39664">
                  <c:v>0.51800000000000002</c:v>
                </c:pt>
                <c:pt idx="39665">
                  <c:v>0.54400000000000004</c:v>
                </c:pt>
                <c:pt idx="39666">
                  <c:v>0.53300000000000003</c:v>
                </c:pt>
                <c:pt idx="39667">
                  <c:v>0.52300000000000002</c:v>
                </c:pt>
                <c:pt idx="39668">
                  <c:v>0.55700000000000005</c:v>
                </c:pt>
                <c:pt idx="39669">
                  <c:v>0.56499999999999995</c:v>
                </c:pt>
                <c:pt idx="39670">
                  <c:v>0.53900000000000003</c:v>
                </c:pt>
                <c:pt idx="39671">
                  <c:v>0.51600000000000001</c:v>
                </c:pt>
                <c:pt idx="39672">
                  <c:v>0.54400000000000004</c:v>
                </c:pt>
                <c:pt idx="39673">
                  <c:v>0.57499999999999996</c:v>
                </c:pt>
                <c:pt idx="39674">
                  <c:v>0.56299999999999994</c:v>
                </c:pt>
                <c:pt idx="39675">
                  <c:v>0.55200000000000005</c:v>
                </c:pt>
                <c:pt idx="39676">
                  <c:v>0.54100000000000004</c:v>
                </c:pt>
                <c:pt idx="39677">
                  <c:v>0.53</c:v>
                </c:pt>
                <c:pt idx="39678">
                  <c:v>0.52</c:v>
                </c:pt>
                <c:pt idx="39679">
                  <c:v>0.50900000000000001</c:v>
                </c:pt>
                <c:pt idx="39680">
                  <c:v>0.55500000000000005</c:v>
                </c:pt>
                <c:pt idx="39681">
                  <c:v>0.56100000000000005</c:v>
                </c:pt>
                <c:pt idx="39682">
                  <c:v>0.53700000000000003</c:v>
                </c:pt>
                <c:pt idx="39683">
                  <c:v>0.52500000000000002</c:v>
                </c:pt>
                <c:pt idx="39684">
                  <c:v>0.56100000000000005</c:v>
                </c:pt>
                <c:pt idx="39685">
                  <c:v>0.57199999999999995</c:v>
                </c:pt>
                <c:pt idx="39686">
                  <c:v>0.56000000000000005</c:v>
                </c:pt>
                <c:pt idx="39687">
                  <c:v>0.54900000000000004</c:v>
                </c:pt>
                <c:pt idx="39688">
                  <c:v>0.53700000000000003</c:v>
                </c:pt>
                <c:pt idx="39689">
                  <c:v>0.52700000000000002</c:v>
                </c:pt>
                <c:pt idx="39690">
                  <c:v>0.51600000000000001</c:v>
                </c:pt>
                <c:pt idx="39691">
                  <c:v>0.50600000000000001</c:v>
                </c:pt>
                <c:pt idx="39692">
                  <c:v>0.497</c:v>
                </c:pt>
                <c:pt idx="39693">
                  <c:v>0.625</c:v>
                </c:pt>
                <c:pt idx="39694">
                  <c:v>0.55700000000000005</c:v>
                </c:pt>
                <c:pt idx="39695">
                  <c:v>0.53400000000000003</c:v>
                </c:pt>
                <c:pt idx="39696">
                  <c:v>0.54100000000000004</c:v>
                </c:pt>
                <c:pt idx="39697">
                  <c:v>0.56799999999999995</c:v>
                </c:pt>
                <c:pt idx="39698">
                  <c:v>0.54500000000000004</c:v>
                </c:pt>
                <c:pt idx="39699">
                  <c:v>0.52300000000000002</c:v>
                </c:pt>
                <c:pt idx="39700">
                  <c:v>0.51300000000000001</c:v>
                </c:pt>
                <c:pt idx="39701">
                  <c:v>0.503</c:v>
                </c:pt>
                <c:pt idx="39702">
                  <c:v>0.49299999999999999</c:v>
                </c:pt>
                <c:pt idx="39703">
                  <c:v>0.56499999999999995</c:v>
                </c:pt>
                <c:pt idx="39704">
                  <c:v>0.53100000000000003</c:v>
                </c:pt>
                <c:pt idx="39705">
                  <c:v>0.54300000000000004</c:v>
                </c:pt>
                <c:pt idx="39706">
                  <c:v>0.57299999999999995</c:v>
                </c:pt>
                <c:pt idx="39707">
                  <c:v>0.56000000000000005</c:v>
                </c:pt>
                <c:pt idx="39708">
                  <c:v>0.54800000000000004</c:v>
                </c:pt>
                <c:pt idx="39709">
                  <c:v>0.59199999999999997</c:v>
                </c:pt>
                <c:pt idx="39710">
                  <c:v>0.56299999999999994</c:v>
                </c:pt>
                <c:pt idx="39711">
                  <c:v>0.59899999999999998</c:v>
                </c:pt>
                <c:pt idx="39712">
                  <c:v>0.55400000000000005</c:v>
                </c:pt>
                <c:pt idx="39713">
                  <c:v>0.58299999999999996</c:v>
                </c:pt>
                <c:pt idx="39714">
                  <c:v>0.621</c:v>
                </c:pt>
                <c:pt idx="39715">
                  <c:v>0.59499999999999997</c:v>
                </c:pt>
                <c:pt idx="39716">
                  <c:v>0.58199999999999996</c:v>
                </c:pt>
                <c:pt idx="39717">
                  <c:v>0.56899999999999995</c:v>
                </c:pt>
                <c:pt idx="39718">
                  <c:v>0.55700000000000005</c:v>
                </c:pt>
                <c:pt idx="39719">
                  <c:v>0.54500000000000004</c:v>
                </c:pt>
                <c:pt idx="39720">
                  <c:v>0.53300000000000003</c:v>
                </c:pt>
                <c:pt idx="39721">
                  <c:v>0.67</c:v>
                </c:pt>
                <c:pt idx="39722">
                  <c:v>0.63600000000000001</c:v>
                </c:pt>
                <c:pt idx="39723">
                  <c:v>0.59599999999999997</c:v>
                </c:pt>
                <c:pt idx="39724">
                  <c:v>0.57099999999999995</c:v>
                </c:pt>
                <c:pt idx="39725">
                  <c:v>0.60399999999999998</c:v>
                </c:pt>
                <c:pt idx="39726">
                  <c:v>0.61299999999999999</c:v>
                </c:pt>
                <c:pt idx="39727">
                  <c:v>0.59099999999999997</c:v>
                </c:pt>
                <c:pt idx="39728">
                  <c:v>0.57799999999999996</c:v>
                </c:pt>
                <c:pt idx="39729">
                  <c:v>0.56499999999999995</c:v>
                </c:pt>
                <c:pt idx="39730">
                  <c:v>0.55300000000000005</c:v>
                </c:pt>
                <c:pt idx="39731">
                  <c:v>0.54100000000000004</c:v>
                </c:pt>
                <c:pt idx="39732">
                  <c:v>0.52900000000000003</c:v>
                </c:pt>
                <c:pt idx="39733">
                  <c:v>0.51900000000000002</c:v>
                </c:pt>
                <c:pt idx="39734">
                  <c:v>0.66500000000000004</c:v>
                </c:pt>
                <c:pt idx="39735">
                  <c:v>0.63100000000000001</c:v>
                </c:pt>
                <c:pt idx="39736">
                  <c:v>0.59199999999999997</c:v>
                </c:pt>
                <c:pt idx="39737">
                  <c:v>0.58399999999999996</c:v>
                </c:pt>
                <c:pt idx="39738">
                  <c:v>0.60499999999999998</c:v>
                </c:pt>
                <c:pt idx="39739">
                  <c:v>0.57399999999999995</c:v>
                </c:pt>
                <c:pt idx="39740">
                  <c:v>0.54900000000000004</c:v>
                </c:pt>
                <c:pt idx="39741">
                  <c:v>0.53700000000000003</c:v>
                </c:pt>
                <c:pt idx="39742">
                  <c:v>0.52600000000000002</c:v>
                </c:pt>
                <c:pt idx="39743">
                  <c:v>0.51500000000000001</c:v>
                </c:pt>
                <c:pt idx="39744">
                  <c:v>0.75700000000000001</c:v>
                </c:pt>
                <c:pt idx="39745">
                  <c:v>0.64</c:v>
                </c:pt>
                <c:pt idx="39746">
                  <c:v>0.59199999999999997</c:v>
                </c:pt>
                <c:pt idx="39747">
                  <c:v>0.60399999999999998</c:v>
                </c:pt>
                <c:pt idx="39748">
                  <c:v>0.58899999999999997</c:v>
                </c:pt>
                <c:pt idx="39749">
                  <c:v>0.57599999999999996</c:v>
                </c:pt>
                <c:pt idx="39750">
                  <c:v>0.81399999999999995</c:v>
                </c:pt>
                <c:pt idx="39751">
                  <c:v>0.752</c:v>
                </c:pt>
                <c:pt idx="39752">
                  <c:v>0.63900000000000001</c:v>
                </c:pt>
                <c:pt idx="39753">
                  <c:v>0.58899999999999997</c:v>
                </c:pt>
                <c:pt idx="39754">
                  <c:v>0.61399999999999999</c:v>
                </c:pt>
                <c:pt idx="39755">
                  <c:v>0.64600000000000002</c:v>
                </c:pt>
                <c:pt idx="39756">
                  <c:v>0.627</c:v>
                </c:pt>
                <c:pt idx="39757">
                  <c:v>0.61399999999999999</c:v>
                </c:pt>
                <c:pt idx="39758">
                  <c:v>0.6</c:v>
                </c:pt>
                <c:pt idx="39759">
                  <c:v>0.58499999999999996</c:v>
                </c:pt>
                <c:pt idx="39760">
                  <c:v>0.57199999999999995</c:v>
                </c:pt>
                <c:pt idx="39761">
                  <c:v>0.55900000000000005</c:v>
                </c:pt>
                <c:pt idx="39762">
                  <c:v>0.80700000000000005</c:v>
                </c:pt>
                <c:pt idx="39763">
                  <c:v>0.749</c:v>
                </c:pt>
                <c:pt idx="39764">
                  <c:v>0.622</c:v>
                </c:pt>
                <c:pt idx="39765">
                  <c:v>0.59499999999999997</c:v>
                </c:pt>
                <c:pt idx="39766">
                  <c:v>0.627</c:v>
                </c:pt>
                <c:pt idx="39767">
                  <c:v>0.63600000000000001</c:v>
                </c:pt>
                <c:pt idx="39768">
                  <c:v>0.623</c:v>
                </c:pt>
                <c:pt idx="39769">
                  <c:v>0.60899999999999999</c:v>
                </c:pt>
                <c:pt idx="39770">
                  <c:v>0.59499999999999997</c:v>
                </c:pt>
                <c:pt idx="39771">
                  <c:v>0.58099999999999996</c:v>
                </c:pt>
                <c:pt idx="39772">
                  <c:v>0.56799999999999995</c:v>
                </c:pt>
                <c:pt idx="39773">
                  <c:v>0.55400000000000005</c:v>
                </c:pt>
                <c:pt idx="39774">
                  <c:v>0.54200000000000004</c:v>
                </c:pt>
                <c:pt idx="39775">
                  <c:v>0.79100000000000004</c:v>
                </c:pt>
                <c:pt idx="39776">
                  <c:v>0.72</c:v>
                </c:pt>
                <c:pt idx="39777">
                  <c:v>0.60399999999999998</c:v>
                </c:pt>
                <c:pt idx="39778">
                  <c:v>0.60499999999999998</c:v>
                </c:pt>
                <c:pt idx="39779">
                  <c:v>0.63200000000000001</c:v>
                </c:pt>
                <c:pt idx="39780">
                  <c:v>0.60499999999999998</c:v>
                </c:pt>
                <c:pt idx="39781">
                  <c:v>0.57699999999999996</c:v>
                </c:pt>
                <c:pt idx="39782">
                  <c:v>0.56399999999999995</c:v>
                </c:pt>
                <c:pt idx="39783">
                  <c:v>0.55100000000000005</c:v>
                </c:pt>
                <c:pt idx="39784">
                  <c:v>0.53800000000000003</c:v>
                </c:pt>
                <c:pt idx="39785">
                  <c:v>0.53</c:v>
                </c:pt>
                <c:pt idx="39786">
                  <c:v>0.53700000000000003</c:v>
                </c:pt>
                <c:pt idx="39787">
                  <c:v>0.52200000000000002</c:v>
                </c:pt>
                <c:pt idx="39788">
                  <c:v>0.63100000000000001</c:v>
                </c:pt>
                <c:pt idx="39789">
                  <c:v>0.59899999999999998</c:v>
                </c:pt>
                <c:pt idx="39790">
                  <c:v>0.53500000000000003</c:v>
                </c:pt>
                <c:pt idx="39791">
                  <c:v>0.52600000000000002</c:v>
                </c:pt>
                <c:pt idx="39792">
                  <c:v>0.55300000000000005</c:v>
                </c:pt>
                <c:pt idx="39793">
                  <c:v>0.58599999999999997</c:v>
                </c:pt>
                <c:pt idx="39794">
                  <c:v>0.57399999999999995</c:v>
                </c:pt>
                <c:pt idx="39795">
                  <c:v>0.56200000000000006</c:v>
                </c:pt>
                <c:pt idx="39796">
                  <c:v>0.55000000000000004</c:v>
                </c:pt>
                <c:pt idx="39797">
                  <c:v>0.53900000000000003</c:v>
                </c:pt>
                <c:pt idx="39798">
                  <c:v>0.52900000000000003</c:v>
                </c:pt>
                <c:pt idx="39799">
                  <c:v>0.51800000000000002</c:v>
                </c:pt>
                <c:pt idx="39800">
                  <c:v>0.629</c:v>
                </c:pt>
                <c:pt idx="39801">
                  <c:v>0.59799999999999998</c:v>
                </c:pt>
                <c:pt idx="39802">
                  <c:v>0.53300000000000003</c:v>
                </c:pt>
                <c:pt idx="39803">
                  <c:v>0.53400000000000003</c:v>
                </c:pt>
                <c:pt idx="39804">
                  <c:v>0.56699999999999995</c:v>
                </c:pt>
                <c:pt idx="39805">
                  <c:v>0.58199999999999996</c:v>
                </c:pt>
                <c:pt idx="39806">
                  <c:v>0.56999999999999995</c:v>
                </c:pt>
                <c:pt idx="39807">
                  <c:v>0.55800000000000005</c:v>
                </c:pt>
                <c:pt idx="39808">
                  <c:v>0.54700000000000004</c:v>
                </c:pt>
                <c:pt idx="39809">
                  <c:v>0.53600000000000003</c:v>
                </c:pt>
                <c:pt idx="39810">
                  <c:v>0.52500000000000002</c:v>
                </c:pt>
                <c:pt idx="39811">
                  <c:v>0.51500000000000001</c:v>
                </c:pt>
                <c:pt idx="39812">
                  <c:v>0.505</c:v>
                </c:pt>
                <c:pt idx="39813">
                  <c:v>0.627</c:v>
                </c:pt>
                <c:pt idx="39814">
                  <c:v>0.59599999999999997</c:v>
                </c:pt>
                <c:pt idx="39815">
                  <c:v>0.52200000000000002</c:v>
                </c:pt>
                <c:pt idx="39816">
                  <c:v>0.54800000000000004</c:v>
                </c:pt>
                <c:pt idx="39817">
                  <c:v>0.55500000000000005</c:v>
                </c:pt>
                <c:pt idx="39818">
                  <c:v>0.53200000000000003</c:v>
                </c:pt>
                <c:pt idx="39819">
                  <c:v>0.52200000000000002</c:v>
                </c:pt>
                <c:pt idx="39820">
                  <c:v>0.51100000000000001</c:v>
                </c:pt>
                <c:pt idx="39821">
                  <c:v>0.502</c:v>
                </c:pt>
                <c:pt idx="39822">
                  <c:v>0.55900000000000005</c:v>
                </c:pt>
                <c:pt idx="39823">
                  <c:v>0.53700000000000003</c:v>
                </c:pt>
                <c:pt idx="39824">
                  <c:v>0.51800000000000002</c:v>
                </c:pt>
                <c:pt idx="39825">
                  <c:v>0.55000000000000004</c:v>
                </c:pt>
                <c:pt idx="39826">
                  <c:v>0.55700000000000005</c:v>
                </c:pt>
                <c:pt idx="39827">
                  <c:v>0.53300000000000003</c:v>
                </c:pt>
                <c:pt idx="39828">
                  <c:v>0.51300000000000001</c:v>
                </c:pt>
                <c:pt idx="39829">
                  <c:v>0.54100000000000004</c:v>
                </c:pt>
                <c:pt idx="39830">
                  <c:v>0.57199999999999995</c:v>
                </c:pt>
                <c:pt idx="39831">
                  <c:v>0.56000000000000005</c:v>
                </c:pt>
                <c:pt idx="39832">
                  <c:v>0.54900000000000004</c:v>
                </c:pt>
                <c:pt idx="39833">
                  <c:v>0.53800000000000003</c:v>
                </c:pt>
                <c:pt idx="39834">
                  <c:v>0.52700000000000002</c:v>
                </c:pt>
                <c:pt idx="39835">
                  <c:v>0.51700000000000002</c:v>
                </c:pt>
                <c:pt idx="39836">
                  <c:v>0.50700000000000001</c:v>
                </c:pt>
                <c:pt idx="39837">
                  <c:v>0.54800000000000004</c:v>
                </c:pt>
                <c:pt idx="39838">
                  <c:v>0.55400000000000005</c:v>
                </c:pt>
                <c:pt idx="39839">
                  <c:v>0.53100000000000003</c:v>
                </c:pt>
                <c:pt idx="39840">
                  <c:v>0.52200000000000002</c:v>
                </c:pt>
                <c:pt idx="39841">
                  <c:v>0.55400000000000005</c:v>
                </c:pt>
                <c:pt idx="39842">
                  <c:v>0.56799999999999995</c:v>
                </c:pt>
                <c:pt idx="39843">
                  <c:v>0.55700000000000005</c:v>
                </c:pt>
                <c:pt idx="39844">
                  <c:v>0.54600000000000004</c:v>
                </c:pt>
                <c:pt idx="39845">
                  <c:v>0.53500000000000003</c:v>
                </c:pt>
                <c:pt idx="39846">
                  <c:v>0.52400000000000002</c:v>
                </c:pt>
                <c:pt idx="39847">
                  <c:v>0.51400000000000001</c:v>
                </c:pt>
                <c:pt idx="39848">
                  <c:v>0.504</c:v>
                </c:pt>
                <c:pt idx="39849">
                  <c:v>0.495</c:v>
                </c:pt>
                <c:pt idx="39850">
                  <c:v>0.61699999999999999</c:v>
                </c:pt>
                <c:pt idx="39851">
                  <c:v>0.55100000000000005</c:v>
                </c:pt>
                <c:pt idx="39852">
                  <c:v>0.52900000000000003</c:v>
                </c:pt>
                <c:pt idx="39853">
                  <c:v>0.53700000000000003</c:v>
                </c:pt>
                <c:pt idx="39854">
                  <c:v>0.54200000000000004</c:v>
                </c:pt>
                <c:pt idx="39855">
                  <c:v>0.52100000000000002</c:v>
                </c:pt>
                <c:pt idx="39856">
                  <c:v>0.51100000000000001</c:v>
                </c:pt>
                <c:pt idx="39857">
                  <c:v>0.501</c:v>
                </c:pt>
                <c:pt idx="39858">
                  <c:v>0.49099999999999999</c:v>
                </c:pt>
                <c:pt idx="39859">
                  <c:v>0.56699999999999995</c:v>
                </c:pt>
                <c:pt idx="39860">
                  <c:v>0.54300000000000004</c:v>
                </c:pt>
                <c:pt idx="39861">
                  <c:v>0.51800000000000002</c:v>
                </c:pt>
                <c:pt idx="39862">
                  <c:v>0.55800000000000005</c:v>
                </c:pt>
                <c:pt idx="39863">
                  <c:v>0.56499999999999995</c:v>
                </c:pt>
                <c:pt idx="39864">
                  <c:v>0.53900000000000003</c:v>
                </c:pt>
                <c:pt idx="39865">
                  <c:v>0.51600000000000001</c:v>
                </c:pt>
                <c:pt idx="39866">
                  <c:v>0.54400000000000004</c:v>
                </c:pt>
                <c:pt idx="39867">
                  <c:v>0.57499999999999996</c:v>
                </c:pt>
                <c:pt idx="39868">
                  <c:v>0.56399999999999995</c:v>
                </c:pt>
                <c:pt idx="39869">
                  <c:v>0.55200000000000005</c:v>
                </c:pt>
                <c:pt idx="39870">
                  <c:v>0.54100000000000004</c:v>
                </c:pt>
                <c:pt idx="39871">
                  <c:v>0.53</c:v>
                </c:pt>
                <c:pt idx="39872">
                  <c:v>0.52</c:v>
                </c:pt>
                <c:pt idx="39873">
                  <c:v>0.51</c:v>
                </c:pt>
                <c:pt idx="39874">
                  <c:v>0.55500000000000005</c:v>
                </c:pt>
                <c:pt idx="39875">
                  <c:v>0.56100000000000005</c:v>
                </c:pt>
                <c:pt idx="39876">
                  <c:v>0.53700000000000003</c:v>
                </c:pt>
                <c:pt idx="39877">
                  <c:v>0.52600000000000002</c:v>
                </c:pt>
                <c:pt idx="39878">
                  <c:v>0.56100000000000005</c:v>
                </c:pt>
                <c:pt idx="39879">
                  <c:v>0.57199999999999995</c:v>
                </c:pt>
                <c:pt idx="39880">
                  <c:v>0.56000000000000005</c:v>
                </c:pt>
                <c:pt idx="39881">
                  <c:v>0.54900000000000004</c:v>
                </c:pt>
                <c:pt idx="39882">
                  <c:v>0.53800000000000003</c:v>
                </c:pt>
                <c:pt idx="39883">
                  <c:v>0.52700000000000002</c:v>
                </c:pt>
                <c:pt idx="39884">
                  <c:v>0.51600000000000001</c:v>
                </c:pt>
                <c:pt idx="39885">
                  <c:v>0.50600000000000001</c:v>
                </c:pt>
                <c:pt idx="39886">
                  <c:v>0.497</c:v>
                </c:pt>
                <c:pt idx="39887">
                  <c:v>0.625</c:v>
                </c:pt>
                <c:pt idx="39888">
                  <c:v>0.55700000000000005</c:v>
                </c:pt>
                <c:pt idx="39889">
                  <c:v>0.53400000000000003</c:v>
                </c:pt>
                <c:pt idx="39890">
                  <c:v>0.54200000000000004</c:v>
                </c:pt>
                <c:pt idx="39891">
                  <c:v>0.54500000000000004</c:v>
                </c:pt>
                <c:pt idx="39892">
                  <c:v>0.52400000000000002</c:v>
                </c:pt>
                <c:pt idx="39893">
                  <c:v>0.51300000000000001</c:v>
                </c:pt>
                <c:pt idx="39894">
                  <c:v>0.503</c:v>
                </c:pt>
                <c:pt idx="39895">
                  <c:v>0.49399999999999999</c:v>
                </c:pt>
                <c:pt idx="39896">
                  <c:v>0.56499999999999995</c:v>
                </c:pt>
                <c:pt idx="39897">
                  <c:v>0.53100000000000003</c:v>
                </c:pt>
                <c:pt idx="39898">
                  <c:v>0.54300000000000004</c:v>
                </c:pt>
                <c:pt idx="39899">
                  <c:v>0.59199999999999997</c:v>
                </c:pt>
                <c:pt idx="39900">
                  <c:v>0.56299999999999994</c:v>
                </c:pt>
                <c:pt idx="39901">
                  <c:v>0.59899999999999998</c:v>
                </c:pt>
                <c:pt idx="39902">
                  <c:v>0.55400000000000005</c:v>
                </c:pt>
                <c:pt idx="39903">
                  <c:v>0.58299999999999996</c:v>
                </c:pt>
                <c:pt idx="39904">
                  <c:v>0.621</c:v>
                </c:pt>
                <c:pt idx="39905">
                  <c:v>0.59499999999999997</c:v>
                </c:pt>
                <c:pt idx="39906">
                  <c:v>0.58199999999999996</c:v>
                </c:pt>
                <c:pt idx="39907">
                  <c:v>0.56899999999999995</c:v>
                </c:pt>
                <c:pt idx="39908">
                  <c:v>0.55700000000000005</c:v>
                </c:pt>
                <c:pt idx="39909">
                  <c:v>0.54400000000000004</c:v>
                </c:pt>
                <c:pt idx="39910">
                  <c:v>0.53300000000000003</c:v>
                </c:pt>
                <c:pt idx="39911">
                  <c:v>0.67</c:v>
                </c:pt>
                <c:pt idx="39912">
                  <c:v>0.63600000000000001</c:v>
                </c:pt>
                <c:pt idx="39913">
                  <c:v>0.59599999999999997</c:v>
                </c:pt>
                <c:pt idx="39914">
                  <c:v>0.56999999999999995</c:v>
                </c:pt>
                <c:pt idx="39915">
                  <c:v>0.60299999999999998</c:v>
                </c:pt>
                <c:pt idx="39916">
                  <c:v>0.61299999999999999</c:v>
                </c:pt>
                <c:pt idx="39917">
                  <c:v>0.59099999999999997</c:v>
                </c:pt>
                <c:pt idx="39918">
                  <c:v>0.57799999999999996</c:v>
                </c:pt>
                <c:pt idx="39919">
                  <c:v>0.56499999999999995</c:v>
                </c:pt>
                <c:pt idx="39920">
                  <c:v>0.55300000000000005</c:v>
                </c:pt>
                <c:pt idx="39921">
                  <c:v>0.54100000000000004</c:v>
                </c:pt>
                <c:pt idx="39922">
                  <c:v>0.52900000000000003</c:v>
                </c:pt>
                <c:pt idx="39923">
                  <c:v>0.51800000000000002</c:v>
                </c:pt>
                <c:pt idx="39924">
                  <c:v>0.66500000000000004</c:v>
                </c:pt>
                <c:pt idx="39925">
                  <c:v>0.63100000000000001</c:v>
                </c:pt>
                <c:pt idx="39926">
                  <c:v>0.59199999999999997</c:v>
                </c:pt>
                <c:pt idx="39927">
                  <c:v>0.58399999999999996</c:v>
                </c:pt>
                <c:pt idx="39928">
                  <c:v>0.57399999999999995</c:v>
                </c:pt>
                <c:pt idx="39929">
                  <c:v>0.54900000000000004</c:v>
                </c:pt>
                <c:pt idx="39930">
                  <c:v>0.53700000000000003</c:v>
                </c:pt>
                <c:pt idx="39931">
                  <c:v>0.52600000000000002</c:v>
                </c:pt>
                <c:pt idx="39932">
                  <c:v>0.51500000000000001</c:v>
                </c:pt>
                <c:pt idx="39933">
                  <c:v>0.75600000000000001</c:v>
                </c:pt>
                <c:pt idx="39934">
                  <c:v>0.64</c:v>
                </c:pt>
                <c:pt idx="39935">
                  <c:v>0.59099999999999997</c:v>
                </c:pt>
                <c:pt idx="39936">
                  <c:v>0.81299999999999994</c:v>
                </c:pt>
                <c:pt idx="39937">
                  <c:v>0.752</c:v>
                </c:pt>
                <c:pt idx="39938">
                  <c:v>0.63800000000000001</c:v>
                </c:pt>
                <c:pt idx="39939">
                  <c:v>0.58799999999999997</c:v>
                </c:pt>
                <c:pt idx="39940">
                  <c:v>0.61299999999999999</c:v>
                </c:pt>
                <c:pt idx="39941">
                  <c:v>0.64500000000000002</c:v>
                </c:pt>
                <c:pt idx="39942">
                  <c:v>0.626</c:v>
                </c:pt>
                <c:pt idx="39943">
                  <c:v>0.61299999999999999</c:v>
                </c:pt>
                <c:pt idx="39944">
                  <c:v>0.59899999999999998</c:v>
                </c:pt>
                <c:pt idx="39945">
                  <c:v>0.58499999999999996</c:v>
                </c:pt>
                <c:pt idx="39946">
                  <c:v>0.57099999999999995</c:v>
                </c:pt>
                <c:pt idx="39947">
                  <c:v>0.55800000000000005</c:v>
                </c:pt>
                <c:pt idx="39948">
                  <c:v>0.80600000000000005</c:v>
                </c:pt>
                <c:pt idx="39949">
                  <c:v>0.748</c:v>
                </c:pt>
                <c:pt idx="39950">
                  <c:v>0.621</c:v>
                </c:pt>
                <c:pt idx="39951">
                  <c:v>0.59399999999999997</c:v>
                </c:pt>
                <c:pt idx="39952">
                  <c:v>0.625</c:v>
                </c:pt>
                <c:pt idx="39953">
                  <c:v>0.63500000000000001</c:v>
                </c:pt>
                <c:pt idx="39954">
                  <c:v>0.622</c:v>
                </c:pt>
                <c:pt idx="39955">
                  <c:v>0.60799999999999998</c:v>
                </c:pt>
                <c:pt idx="39956">
                  <c:v>0.59399999999999997</c:v>
                </c:pt>
                <c:pt idx="39957">
                  <c:v>0.58099999999999996</c:v>
                </c:pt>
                <c:pt idx="39958">
                  <c:v>0.56699999999999995</c:v>
                </c:pt>
                <c:pt idx="39959">
                  <c:v>0.55400000000000005</c:v>
                </c:pt>
                <c:pt idx="39960">
                  <c:v>0.54100000000000004</c:v>
                </c:pt>
                <c:pt idx="39961">
                  <c:v>0.79</c:v>
                </c:pt>
                <c:pt idx="39962">
                  <c:v>0.71899999999999997</c:v>
                </c:pt>
                <c:pt idx="39963">
                  <c:v>0.60399999999999998</c:v>
                </c:pt>
                <c:pt idx="39964">
                  <c:v>0.60399999999999998</c:v>
                </c:pt>
                <c:pt idx="39965">
                  <c:v>0.60399999999999998</c:v>
                </c:pt>
                <c:pt idx="39966">
                  <c:v>0.57699999999999996</c:v>
                </c:pt>
                <c:pt idx="39967">
                  <c:v>0.56299999999999994</c:v>
                </c:pt>
                <c:pt idx="39968">
                  <c:v>0.55000000000000004</c:v>
                </c:pt>
                <c:pt idx="39969">
                  <c:v>0.53800000000000003</c:v>
                </c:pt>
                <c:pt idx="39970">
                  <c:v>0.53900000000000003</c:v>
                </c:pt>
                <c:pt idx="39971">
                  <c:v>0.51400000000000001</c:v>
                </c:pt>
                <c:pt idx="39972">
                  <c:v>0.52800000000000002</c:v>
                </c:pt>
                <c:pt idx="39973">
                  <c:v>0.54900000000000004</c:v>
                </c:pt>
                <c:pt idx="39974">
                  <c:v>0.58499999999999996</c:v>
                </c:pt>
                <c:pt idx="39975">
                  <c:v>0.59</c:v>
                </c:pt>
                <c:pt idx="39976">
                  <c:v>0.56499999999999995</c:v>
                </c:pt>
                <c:pt idx="39977">
                  <c:v>0.55400000000000005</c:v>
                </c:pt>
                <c:pt idx="39978">
                  <c:v>0.65200000000000002</c:v>
                </c:pt>
                <c:pt idx="39979">
                  <c:v>0.61899999999999999</c:v>
                </c:pt>
                <c:pt idx="39980">
                  <c:v>0.56799999999999995</c:v>
                </c:pt>
                <c:pt idx="39981">
                  <c:v>0.53800000000000003</c:v>
                </c:pt>
                <c:pt idx="39982">
                  <c:v>0.57199999999999995</c:v>
                </c:pt>
                <c:pt idx="39983">
                  <c:v>0.53600000000000003</c:v>
                </c:pt>
                <c:pt idx="39984">
                  <c:v>0.56399999999999995</c:v>
                </c:pt>
                <c:pt idx="39985">
                  <c:v>0.59899999999999998</c:v>
                </c:pt>
                <c:pt idx="39986">
                  <c:v>0.58599999999999997</c:v>
                </c:pt>
                <c:pt idx="39987">
                  <c:v>0.57399999999999995</c:v>
                </c:pt>
                <c:pt idx="39988">
                  <c:v>0.56200000000000006</c:v>
                </c:pt>
                <c:pt idx="39989">
                  <c:v>0.55000000000000004</c:v>
                </c:pt>
                <c:pt idx="39990">
                  <c:v>0.53900000000000003</c:v>
                </c:pt>
                <c:pt idx="39991">
                  <c:v>0.52800000000000002</c:v>
                </c:pt>
                <c:pt idx="39992">
                  <c:v>0.65</c:v>
                </c:pt>
                <c:pt idx="39993">
                  <c:v>0.61699999999999999</c:v>
                </c:pt>
                <c:pt idx="39994">
                  <c:v>0.64700000000000002</c:v>
                </c:pt>
                <c:pt idx="39995">
                  <c:v>0.61</c:v>
                </c:pt>
                <c:pt idx="39996">
                  <c:v>0.57099999999999995</c:v>
                </c:pt>
                <c:pt idx="39997">
                  <c:v>0.54800000000000004</c:v>
                </c:pt>
                <c:pt idx="39998">
                  <c:v>0.58099999999999996</c:v>
                </c:pt>
                <c:pt idx="39999">
                  <c:v>0.59499999999999997</c:v>
                </c:pt>
                <c:pt idx="40000">
                  <c:v>0.58299999999999996</c:v>
                </c:pt>
                <c:pt idx="40001">
                  <c:v>0.56999999999999995</c:v>
                </c:pt>
                <c:pt idx="40002">
                  <c:v>0.55800000000000005</c:v>
                </c:pt>
                <c:pt idx="40003">
                  <c:v>0.54600000000000004</c:v>
                </c:pt>
                <c:pt idx="40004">
                  <c:v>0.53500000000000003</c:v>
                </c:pt>
                <c:pt idx="40005">
                  <c:v>0.52400000000000002</c:v>
                </c:pt>
                <c:pt idx="40006">
                  <c:v>0.64800000000000002</c:v>
                </c:pt>
                <c:pt idx="40007">
                  <c:v>0.77800000000000002</c:v>
                </c:pt>
                <c:pt idx="40008">
                  <c:v>0.64500000000000002</c:v>
                </c:pt>
                <c:pt idx="40009">
                  <c:v>0.60699999999999998</c:v>
                </c:pt>
                <c:pt idx="40010">
                  <c:v>0.56899999999999995</c:v>
                </c:pt>
                <c:pt idx="40011">
                  <c:v>0.56399999999999995</c:v>
                </c:pt>
                <c:pt idx="40012">
                  <c:v>0.59899999999999998</c:v>
                </c:pt>
                <c:pt idx="40013">
                  <c:v>0.59099999999999997</c:v>
                </c:pt>
                <c:pt idx="40014">
                  <c:v>0.57899999999999996</c:v>
                </c:pt>
                <c:pt idx="40015">
                  <c:v>0.56699999999999995</c:v>
                </c:pt>
                <c:pt idx="40016">
                  <c:v>0.55500000000000005</c:v>
                </c:pt>
                <c:pt idx="40017">
                  <c:v>0.54300000000000004</c:v>
                </c:pt>
                <c:pt idx="40018">
                  <c:v>0.53200000000000003</c:v>
                </c:pt>
                <c:pt idx="40019">
                  <c:v>0.52100000000000002</c:v>
                </c:pt>
                <c:pt idx="40020">
                  <c:v>0.51100000000000001</c:v>
                </c:pt>
                <c:pt idx="40021">
                  <c:v>0.5</c:v>
                </c:pt>
                <c:pt idx="40022">
                  <c:v>0.88500000000000001</c:v>
                </c:pt>
                <c:pt idx="40023">
                  <c:v>0.81399999999999995</c:v>
                </c:pt>
                <c:pt idx="40024">
                  <c:v>0.92300000000000004</c:v>
                </c:pt>
                <c:pt idx="40025">
                  <c:v>0.91</c:v>
                </c:pt>
                <c:pt idx="40026">
                  <c:v>0.56599999999999995</c:v>
                </c:pt>
                <c:pt idx="40027">
                  <c:v>0.54100000000000004</c:v>
                </c:pt>
                <c:pt idx="40028">
                  <c:v>0.52200000000000002</c:v>
                </c:pt>
                <c:pt idx="40029">
                  <c:v>0.53200000000000003</c:v>
                </c:pt>
                <c:pt idx="40030">
                  <c:v>0.56499999999999995</c:v>
                </c:pt>
                <c:pt idx="40031">
                  <c:v>0.56999999999999995</c:v>
                </c:pt>
                <c:pt idx="40032">
                  <c:v>0.54700000000000004</c:v>
                </c:pt>
                <c:pt idx="40033">
                  <c:v>0.53600000000000003</c:v>
                </c:pt>
                <c:pt idx="40034">
                  <c:v>0.53900000000000003</c:v>
                </c:pt>
                <c:pt idx="40035">
                  <c:v>0.54500000000000004</c:v>
                </c:pt>
                <c:pt idx="40036">
                  <c:v>0.55300000000000005</c:v>
                </c:pt>
                <c:pt idx="40037">
                  <c:v>0.56399999999999995</c:v>
                </c:pt>
                <c:pt idx="40038">
                  <c:v>0.53900000000000003</c:v>
                </c:pt>
                <c:pt idx="40039">
                  <c:v>0.51900000000000002</c:v>
                </c:pt>
                <c:pt idx="40040">
                  <c:v>0.54700000000000004</c:v>
                </c:pt>
                <c:pt idx="40041">
                  <c:v>0.57799999999999996</c:v>
                </c:pt>
                <c:pt idx="40042">
                  <c:v>0.56699999999999995</c:v>
                </c:pt>
                <c:pt idx="40043">
                  <c:v>0.55500000000000005</c:v>
                </c:pt>
                <c:pt idx="40044">
                  <c:v>0.54400000000000004</c:v>
                </c:pt>
                <c:pt idx="40045">
                  <c:v>0.53300000000000003</c:v>
                </c:pt>
                <c:pt idx="40046">
                  <c:v>0.52200000000000002</c:v>
                </c:pt>
                <c:pt idx="40047">
                  <c:v>0.51200000000000001</c:v>
                </c:pt>
                <c:pt idx="40048">
                  <c:v>0.53800000000000003</c:v>
                </c:pt>
                <c:pt idx="40049">
                  <c:v>0.57799999999999996</c:v>
                </c:pt>
                <c:pt idx="40050">
                  <c:v>0.55200000000000005</c:v>
                </c:pt>
                <c:pt idx="40051">
                  <c:v>0.56299999999999994</c:v>
                </c:pt>
                <c:pt idx="40052">
                  <c:v>0.53400000000000003</c:v>
                </c:pt>
                <c:pt idx="40053">
                  <c:v>0.52700000000000002</c:v>
                </c:pt>
                <c:pt idx="40054">
                  <c:v>0.56000000000000005</c:v>
                </c:pt>
                <c:pt idx="40055">
                  <c:v>0.57499999999999996</c:v>
                </c:pt>
                <c:pt idx="40056">
                  <c:v>0.56299999999999994</c:v>
                </c:pt>
                <c:pt idx="40057">
                  <c:v>0.55200000000000005</c:v>
                </c:pt>
                <c:pt idx="40058">
                  <c:v>0.54</c:v>
                </c:pt>
                <c:pt idx="40059">
                  <c:v>0.53</c:v>
                </c:pt>
                <c:pt idx="40060">
                  <c:v>0.51900000000000002</c:v>
                </c:pt>
                <c:pt idx="40061">
                  <c:v>0.50900000000000001</c:v>
                </c:pt>
                <c:pt idx="40062">
                  <c:v>0.61099999999999999</c:v>
                </c:pt>
                <c:pt idx="40063">
                  <c:v>0.57599999999999996</c:v>
                </c:pt>
                <c:pt idx="40064">
                  <c:v>0.55000000000000004</c:v>
                </c:pt>
                <c:pt idx="40065">
                  <c:v>0.55900000000000005</c:v>
                </c:pt>
                <c:pt idx="40066">
                  <c:v>0.53300000000000003</c:v>
                </c:pt>
                <c:pt idx="40067">
                  <c:v>0.54200000000000004</c:v>
                </c:pt>
                <c:pt idx="40068">
                  <c:v>0.57799999999999996</c:v>
                </c:pt>
                <c:pt idx="40069">
                  <c:v>0.57099999999999995</c:v>
                </c:pt>
                <c:pt idx="40070">
                  <c:v>0.55900000000000005</c:v>
                </c:pt>
                <c:pt idx="40071">
                  <c:v>0.54800000000000004</c:v>
                </c:pt>
                <c:pt idx="40072">
                  <c:v>0.53700000000000003</c:v>
                </c:pt>
                <c:pt idx="40073">
                  <c:v>0.52600000000000002</c:v>
                </c:pt>
                <c:pt idx="40074">
                  <c:v>0.51600000000000001</c:v>
                </c:pt>
                <c:pt idx="40075">
                  <c:v>0.50600000000000001</c:v>
                </c:pt>
                <c:pt idx="40076">
                  <c:v>0.496</c:v>
                </c:pt>
                <c:pt idx="40077">
                  <c:v>0.48699999999999999</c:v>
                </c:pt>
                <c:pt idx="40078">
                  <c:v>0.65500000000000003</c:v>
                </c:pt>
                <c:pt idx="40079">
                  <c:v>0.60699999999999998</c:v>
                </c:pt>
                <c:pt idx="40080">
                  <c:v>0.86699999999999999</c:v>
                </c:pt>
                <c:pt idx="40081">
                  <c:v>0.65</c:v>
                </c:pt>
                <c:pt idx="40082">
                  <c:v>0.56799999999999995</c:v>
                </c:pt>
                <c:pt idx="40083">
                  <c:v>0.54400000000000004</c:v>
                </c:pt>
                <c:pt idx="40084">
                  <c:v>0.52200000000000002</c:v>
                </c:pt>
                <c:pt idx="40085">
                  <c:v>0.53300000000000003</c:v>
                </c:pt>
                <c:pt idx="40086">
                  <c:v>0.56299999999999994</c:v>
                </c:pt>
                <c:pt idx="40087">
                  <c:v>0.56799999999999995</c:v>
                </c:pt>
                <c:pt idx="40088">
                  <c:v>0.54600000000000004</c:v>
                </c:pt>
                <c:pt idx="40089">
                  <c:v>0.53500000000000003</c:v>
                </c:pt>
                <c:pt idx="40090">
                  <c:v>0.54400000000000004</c:v>
                </c:pt>
                <c:pt idx="40091">
                  <c:v>0.58599999999999997</c:v>
                </c:pt>
                <c:pt idx="40092">
                  <c:v>0.55900000000000005</c:v>
                </c:pt>
                <c:pt idx="40093">
                  <c:v>0.56599999999999995</c:v>
                </c:pt>
                <c:pt idx="40094">
                  <c:v>0.54200000000000004</c:v>
                </c:pt>
                <c:pt idx="40095">
                  <c:v>0.51700000000000002</c:v>
                </c:pt>
                <c:pt idx="40096">
                  <c:v>0.54600000000000004</c:v>
                </c:pt>
                <c:pt idx="40097">
                  <c:v>0.57599999999999996</c:v>
                </c:pt>
                <c:pt idx="40098">
                  <c:v>0.56499999999999995</c:v>
                </c:pt>
                <c:pt idx="40099">
                  <c:v>0.55300000000000005</c:v>
                </c:pt>
                <c:pt idx="40100">
                  <c:v>0.54200000000000004</c:v>
                </c:pt>
                <c:pt idx="40101">
                  <c:v>0.53100000000000003</c:v>
                </c:pt>
                <c:pt idx="40102">
                  <c:v>0.52100000000000002</c:v>
                </c:pt>
                <c:pt idx="40103">
                  <c:v>0.51100000000000001</c:v>
                </c:pt>
                <c:pt idx="40104">
                  <c:v>0.61799999999999999</c:v>
                </c:pt>
                <c:pt idx="40105">
                  <c:v>0.58299999999999996</c:v>
                </c:pt>
                <c:pt idx="40106">
                  <c:v>0.55600000000000005</c:v>
                </c:pt>
                <c:pt idx="40107">
                  <c:v>0.56399999999999995</c:v>
                </c:pt>
                <c:pt idx="40108">
                  <c:v>0.53800000000000003</c:v>
                </c:pt>
                <c:pt idx="40109">
                  <c:v>0.52600000000000002</c:v>
                </c:pt>
                <c:pt idx="40110">
                  <c:v>0.56000000000000005</c:v>
                </c:pt>
                <c:pt idx="40111">
                  <c:v>0.57299999999999995</c:v>
                </c:pt>
                <c:pt idx="40112">
                  <c:v>0.56100000000000005</c:v>
                </c:pt>
                <c:pt idx="40113">
                  <c:v>0.55000000000000004</c:v>
                </c:pt>
                <c:pt idx="40114">
                  <c:v>0.53900000000000003</c:v>
                </c:pt>
                <c:pt idx="40115">
                  <c:v>0.52800000000000002</c:v>
                </c:pt>
                <c:pt idx="40116">
                  <c:v>0.51700000000000002</c:v>
                </c:pt>
                <c:pt idx="40117">
                  <c:v>0.50700000000000001</c:v>
                </c:pt>
                <c:pt idx="40118">
                  <c:v>0.61399999999999999</c:v>
                </c:pt>
                <c:pt idx="40119">
                  <c:v>0.57899999999999996</c:v>
                </c:pt>
                <c:pt idx="40120">
                  <c:v>0.627</c:v>
                </c:pt>
                <c:pt idx="40121">
                  <c:v>0.55900000000000005</c:v>
                </c:pt>
                <c:pt idx="40122">
                  <c:v>0.53600000000000003</c:v>
                </c:pt>
                <c:pt idx="40123">
                  <c:v>0.54300000000000004</c:v>
                </c:pt>
                <c:pt idx="40124">
                  <c:v>0.57799999999999996</c:v>
                </c:pt>
                <c:pt idx="40125">
                  <c:v>0.56999999999999995</c:v>
                </c:pt>
                <c:pt idx="40126">
                  <c:v>0.55800000000000005</c:v>
                </c:pt>
                <c:pt idx="40127">
                  <c:v>0.54600000000000004</c:v>
                </c:pt>
                <c:pt idx="40128">
                  <c:v>0.53500000000000003</c:v>
                </c:pt>
                <c:pt idx="40129">
                  <c:v>0.52500000000000002</c:v>
                </c:pt>
                <c:pt idx="40130">
                  <c:v>0.51400000000000001</c:v>
                </c:pt>
                <c:pt idx="40131">
                  <c:v>0.504</c:v>
                </c:pt>
                <c:pt idx="40132">
                  <c:v>0.49399999999999999</c:v>
                </c:pt>
                <c:pt idx="40133">
                  <c:v>0.48499999999999999</c:v>
                </c:pt>
                <c:pt idx="40134">
                  <c:v>0.65700000000000003</c:v>
                </c:pt>
                <c:pt idx="40135">
                  <c:v>0.60899999999999999</c:v>
                </c:pt>
                <c:pt idx="40136">
                  <c:v>0.87</c:v>
                </c:pt>
                <c:pt idx="40137">
                  <c:v>0.65100000000000002</c:v>
                </c:pt>
                <c:pt idx="40138">
                  <c:v>0.56100000000000005</c:v>
                </c:pt>
                <c:pt idx="40139">
                  <c:v>0.56799999999999995</c:v>
                </c:pt>
                <c:pt idx="40140">
                  <c:v>0.54</c:v>
                </c:pt>
                <c:pt idx="40141">
                  <c:v>0.55300000000000005</c:v>
                </c:pt>
                <c:pt idx="40142">
                  <c:v>0.59299999999999997</c:v>
                </c:pt>
                <c:pt idx="40143">
                  <c:v>0.59399999999999997</c:v>
                </c:pt>
                <c:pt idx="40144">
                  <c:v>0.56799999999999995</c:v>
                </c:pt>
                <c:pt idx="40145">
                  <c:v>0.55600000000000005</c:v>
                </c:pt>
                <c:pt idx="40146">
                  <c:v>0.67500000000000004</c:v>
                </c:pt>
                <c:pt idx="40147">
                  <c:v>0.64200000000000002</c:v>
                </c:pt>
                <c:pt idx="40148">
                  <c:v>0.58799999999999997</c:v>
                </c:pt>
                <c:pt idx="40149">
                  <c:v>0.55900000000000005</c:v>
                </c:pt>
                <c:pt idx="40150">
                  <c:v>0.56399999999999995</c:v>
                </c:pt>
                <c:pt idx="40151">
                  <c:v>0.54800000000000004</c:v>
                </c:pt>
                <c:pt idx="40152">
                  <c:v>0.57599999999999996</c:v>
                </c:pt>
                <c:pt idx="40153">
                  <c:v>0.61299999999999999</c:v>
                </c:pt>
                <c:pt idx="40154">
                  <c:v>0.59</c:v>
                </c:pt>
                <c:pt idx="40155">
                  <c:v>0.57699999999999996</c:v>
                </c:pt>
                <c:pt idx="40156">
                  <c:v>0.56499999999999995</c:v>
                </c:pt>
                <c:pt idx="40157">
                  <c:v>0.55200000000000005</c:v>
                </c:pt>
                <c:pt idx="40158">
                  <c:v>0.54</c:v>
                </c:pt>
                <c:pt idx="40159">
                  <c:v>0.52900000000000003</c:v>
                </c:pt>
                <c:pt idx="40160">
                  <c:v>0.67100000000000004</c:v>
                </c:pt>
                <c:pt idx="40161">
                  <c:v>0.63800000000000001</c:v>
                </c:pt>
                <c:pt idx="40162">
                  <c:v>0.66500000000000004</c:v>
                </c:pt>
                <c:pt idx="40163">
                  <c:v>0.63200000000000001</c:v>
                </c:pt>
                <c:pt idx="40164">
                  <c:v>0.56200000000000006</c:v>
                </c:pt>
                <c:pt idx="40165">
                  <c:v>0.56399999999999995</c:v>
                </c:pt>
                <c:pt idx="40166">
                  <c:v>0.59599999999999997</c:v>
                </c:pt>
                <c:pt idx="40167">
                  <c:v>0.60599999999999998</c:v>
                </c:pt>
                <c:pt idx="40168">
                  <c:v>0.58599999999999997</c:v>
                </c:pt>
                <c:pt idx="40169">
                  <c:v>0.57299999999999995</c:v>
                </c:pt>
                <c:pt idx="40170">
                  <c:v>0.56100000000000005</c:v>
                </c:pt>
                <c:pt idx="40171">
                  <c:v>0.54900000000000004</c:v>
                </c:pt>
                <c:pt idx="40172">
                  <c:v>0.53700000000000003</c:v>
                </c:pt>
                <c:pt idx="40173">
                  <c:v>0.52600000000000002</c:v>
                </c:pt>
                <c:pt idx="40174">
                  <c:v>0.66600000000000004</c:v>
                </c:pt>
                <c:pt idx="40175">
                  <c:v>0.79700000000000004</c:v>
                </c:pt>
                <c:pt idx="40176">
                  <c:v>0.66</c:v>
                </c:pt>
                <c:pt idx="40177">
                  <c:v>0.627</c:v>
                </c:pt>
                <c:pt idx="40178">
                  <c:v>0.56100000000000005</c:v>
                </c:pt>
                <c:pt idx="40179">
                  <c:v>0.57699999999999996</c:v>
                </c:pt>
                <c:pt idx="40180">
                  <c:v>0.61099999999999999</c:v>
                </c:pt>
                <c:pt idx="40181">
                  <c:v>0.59899999999999998</c:v>
                </c:pt>
                <c:pt idx="40182">
                  <c:v>0.58199999999999996</c:v>
                </c:pt>
                <c:pt idx="40183">
                  <c:v>0.56899999999999995</c:v>
                </c:pt>
                <c:pt idx="40184">
                  <c:v>0.55700000000000005</c:v>
                </c:pt>
                <c:pt idx="40185">
                  <c:v>0.54500000000000004</c:v>
                </c:pt>
                <c:pt idx="40186">
                  <c:v>0.53400000000000003</c:v>
                </c:pt>
                <c:pt idx="40187">
                  <c:v>0.52200000000000002</c:v>
                </c:pt>
                <c:pt idx="40188">
                  <c:v>0.51200000000000001</c:v>
                </c:pt>
                <c:pt idx="40189">
                  <c:v>0.501</c:v>
                </c:pt>
                <c:pt idx="40190">
                  <c:v>0.878</c:v>
                </c:pt>
                <c:pt idx="40191">
                  <c:v>0.82799999999999996</c:v>
                </c:pt>
                <c:pt idx="40192">
                  <c:v>0.93</c:v>
                </c:pt>
                <c:pt idx="40193">
                  <c:v>0.89500000000000002</c:v>
                </c:pt>
                <c:pt idx="40194">
                  <c:v>0.65300000000000002</c:v>
                </c:pt>
                <c:pt idx="40195">
                  <c:v>0.623</c:v>
                </c:pt>
                <c:pt idx="40196">
                  <c:v>0.57999999999999996</c:v>
                </c:pt>
                <c:pt idx="40197">
                  <c:v>0.57499999999999996</c:v>
                </c:pt>
                <c:pt idx="40198">
                  <c:v>0.61199999999999999</c:v>
                </c:pt>
                <c:pt idx="40199">
                  <c:v>0.61799999999999999</c:v>
                </c:pt>
                <c:pt idx="40200">
                  <c:v>0.59099999999999997</c:v>
                </c:pt>
                <c:pt idx="40201">
                  <c:v>0.57699999999999996</c:v>
                </c:pt>
                <c:pt idx="40202">
                  <c:v>0.93</c:v>
                </c:pt>
                <c:pt idx="40203">
                  <c:v>0.82799999999999996</c:v>
                </c:pt>
                <c:pt idx="40204">
                  <c:v>0.78700000000000003</c:v>
                </c:pt>
                <c:pt idx="40205">
                  <c:v>0.65</c:v>
                </c:pt>
                <c:pt idx="40206">
                  <c:v>0.60799999999999998</c:v>
                </c:pt>
                <c:pt idx="40207">
                  <c:v>0.57099999999999995</c:v>
                </c:pt>
                <c:pt idx="40208">
                  <c:v>0.59</c:v>
                </c:pt>
                <c:pt idx="40209">
                  <c:v>0.627</c:v>
                </c:pt>
                <c:pt idx="40210">
                  <c:v>0.61399999999999999</c:v>
                </c:pt>
                <c:pt idx="40211">
                  <c:v>0.60099999999999998</c:v>
                </c:pt>
                <c:pt idx="40212">
                  <c:v>0.58699999999999997</c:v>
                </c:pt>
                <c:pt idx="40213">
                  <c:v>0.57399999999999995</c:v>
                </c:pt>
                <c:pt idx="40214">
                  <c:v>0.56000000000000005</c:v>
                </c:pt>
                <c:pt idx="40215">
                  <c:v>0.54800000000000004</c:v>
                </c:pt>
                <c:pt idx="40216">
                  <c:v>0.92200000000000004</c:v>
                </c:pt>
                <c:pt idx="40217">
                  <c:v>0.82199999999999995</c:v>
                </c:pt>
                <c:pt idx="40218">
                  <c:v>0.77400000000000002</c:v>
                </c:pt>
                <c:pt idx="40219">
                  <c:v>0.63</c:v>
                </c:pt>
                <c:pt idx="40220">
                  <c:v>0.59399999999999997</c:v>
                </c:pt>
                <c:pt idx="40221">
                  <c:v>0.57299999999999995</c:v>
                </c:pt>
                <c:pt idx="40222">
                  <c:v>0.60599999999999998</c:v>
                </c:pt>
                <c:pt idx="40223">
                  <c:v>0.622</c:v>
                </c:pt>
                <c:pt idx="40224">
                  <c:v>0.61</c:v>
                </c:pt>
                <c:pt idx="40225">
                  <c:v>0.59699999999999998</c:v>
                </c:pt>
                <c:pt idx="40226">
                  <c:v>0.58299999999999996</c:v>
                </c:pt>
                <c:pt idx="40227">
                  <c:v>0.56999999999999995</c:v>
                </c:pt>
                <c:pt idx="40228">
                  <c:v>0.55700000000000005</c:v>
                </c:pt>
                <c:pt idx="40229">
                  <c:v>0.54400000000000004</c:v>
                </c:pt>
                <c:pt idx="40230">
                  <c:v>0.91500000000000004</c:v>
                </c:pt>
                <c:pt idx="40231">
                  <c:v>0.80300000000000005</c:v>
                </c:pt>
                <c:pt idx="40232">
                  <c:v>0.74</c:v>
                </c:pt>
                <c:pt idx="40233">
                  <c:v>0.61099999999999999</c:v>
                </c:pt>
                <c:pt idx="40234">
                  <c:v>0.58099999999999996</c:v>
                </c:pt>
                <c:pt idx="40235">
                  <c:v>0.58599999999999997</c:v>
                </c:pt>
                <c:pt idx="40236">
                  <c:v>0.622</c:v>
                </c:pt>
                <c:pt idx="40237">
                  <c:v>0.61799999999999999</c:v>
                </c:pt>
                <c:pt idx="40238">
                  <c:v>0.60599999999999998</c:v>
                </c:pt>
                <c:pt idx="40239">
                  <c:v>0.59299999999999997</c:v>
                </c:pt>
                <c:pt idx="40240">
                  <c:v>0.57899999999999996</c:v>
                </c:pt>
                <c:pt idx="40241">
                  <c:v>0.56599999999999995</c:v>
                </c:pt>
                <c:pt idx="40242">
                  <c:v>0.55300000000000005</c:v>
                </c:pt>
                <c:pt idx="40243">
                  <c:v>0.54</c:v>
                </c:pt>
                <c:pt idx="40244">
                  <c:v>0.52900000000000003</c:v>
                </c:pt>
                <c:pt idx="40245">
                  <c:v>0.51700000000000002</c:v>
                </c:pt>
                <c:pt idx="40246">
                  <c:v>0.95199999999999996</c:v>
                </c:pt>
                <c:pt idx="40247">
                  <c:v>0.88600000000000001</c:v>
                </c:pt>
                <c:pt idx="40248">
                  <c:v>0.97399999999999998</c:v>
                </c:pt>
                <c:pt idx="40249">
                  <c:v>0.91400000000000003</c:v>
                </c:pt>
                <c:pt idx="40250">
                  <c:v>0.95599999999999996</c:v>
                </c:pt>
                <c:pt idx="40251">
                  <c:v>0.81</c:v>
                </c:pt>
                <c:pt idx="40252">
                  <c:v>1.0049999999999999</c:v>
                </c:pt>
                <c:pt idx="40253">
                  <c:v>0.85699999999999998</c:v>
                </c:pt>
                <c:pt idx="40254">
                  <c:v>1.0029999999999999</c:v>
                </c:pt>
                <c:pt idx="40255">
                  <c:v>0.97099999999999997</c:v>
                </c:pt>
                <c:pt idx="40256">
                  <c:v>0.85499999999999998</c:v>
                </c:pt>
                <c:pt idx="40257">
                  <c:v>0.999</c:v>
                </c:pt>
                <c:pt idx="40258">
                  <c:v>0.94299999999999995</c:v>
                </c:pt>
                <c:pt idx="40259">
                  <c:v>0.85299999999999998</c:v>
                </c:pt>
                <c:pt idx="40260">
                  <c:v>0.85199999999999998</c:v>
                </c:pt>
                <c:pt idx="40261">
                  <c:v>0.96099999999999997</c:v>
                </c:pt>
                <c:pt idx="40262">
                  <c:v>0.85199999999999998</c:v>
                </c:pt>
                <c:pt idx="40263">
                  <c:v>0.76200000000000001</c:v>
                </c:pt>
                <c:pt idx="40264">
                  <c:v>0.89300000000000002</c:v>
                </c:pt>
                <c:pt idx="40265">
                  <c:v>0.88800000000000001</c:v>
                </c:pt>
                <c:pt idx="40266">
                  <c:v>0.82699999999999996</c:v>
                </c:pt>
                <c:pt idx="40267">
                  <c:v>0.89</c:v>
                </c:pt>
                <c:pt idx="40268">
                  <c:v>0.88400000000000001</c:v>
                </c:pt>
                <c:pt idx="40269">
                  <c:v>0.82599999999999996</c:v>
                </c:pt>
                <c:pt idx="40270">
                  <c:v>0.88700000000000001</c:v>
                </c:pt>
                <c:pt idx="40271">
                  <c:v>0.874</c:v>
                </c:pt>
                <c:pt idx="40272">
                  <c:v>0.875</c:v>
                </c:pt>
                <c:pt idx="40273">
                  <c:v>0.97299999999999998</c:v>
                </c:pt>
                <c:pt idx="40274">
                  <c:v>0.872</c:v>
                </c:pt>
                <c:pt idx="40275">
                  <c:v>0.872</c:v>
                </c:pt>
                <c:pt idx="40276">
                  <c:v>0.87</c:v>
                </c:pt>
                <c:pt idx="40277">
                  <c:v>0.86899999999999999</c:v>
                </c:pt>
                <c:pt idx="40278">
                  <c:v>0.92100000000000004</c:v>
                </c:pt>
                <c:pt idx="40279">
                  <c:v>0.86699999999999999</c:v>
                </c:pt>
                <c:pt idx="40280">
                  <c:v>0.73799999999999999</c:v>
                </c:pt>
                <c:pt idx="40281">
                  <c:v>0.77100000000000002</c:v>
                </c:pt>
                <c:pt idx="40282">
                  <c:v>0.77400000000000002</c:v>
                </c:pt>
                <c:pt idx="40283">
                  <c:v>0.91600000000000004</c:v>
                </c:pt>
                <c:pt idx="40284">
                  <c:v>0.77200000000000002</c:v>
                </c:pt>
                <c:pt idx="40285">
                  <c:v>0.91400000000000003</c:v>
                </c:pt>
                <c:pt idx="40286">
                  <c:v>0.77</c:v>
                </c:pt>
                <c:pt idx="40287">
                  <c:v>0.80400000000000005</c:v>
                </c:pt>
                <c:pt idx="40288">
                  <c:v>0.91100000000000003</c:v>
                </c:pt>
                <c:pt idx="40289">
                  <c:v>0.81899999999999995</c:v>
                </c:pt>
                <c:pt idx="40290">
                  <c:v>0.79800000000000004</c:v>
                </c:pt>
                <c:pt idx="40291">
                  <c:v>0.91400000000000003</c:v>
                </c:pt>
                <c:pt idx="40292">
                  <c:v>0.95699999999999996</c:v>
                </c:pt>
                <c:pt idx="40293">
                  <c:v>0.81499999999999995</c:v>
                </c:pt>
                <c:pt idx="40294">
                  <c:v>0.96199999999999997</c:v>
                </c:pt>
                <c:pt idx="40295">
                  <c:v>0.80900000000000005</c:v>
                </c:pt>
                <c:pt idx="40296">
                  <c:v>0.96</c:v>
                </c:pt>
                <c:pt idx="40297">
                  <c:v>0.94899999999999995</c:v>
                </c:pt>
                <c:pt idx="40298">
                  <c:v>0.80800000000000005</c:v>
                </c:pt>
                <c:pt idx="40299">
                  <c:v>0.92700000000000005</c:v>
                </c:pt>
                <c:pt idx="40300">
                  <c:v>0.92</c:v>
                </c:pt>
                <c:pt idx="40301">
                  <c:v>0.85</c:v>
                </c:pt>
                <c:pt idx="40302">
                  <c:v>0.92400000000000004</c:v>
                </c:pt>
                <c:pt idx="40303">
                  <c:v>0.84599999999999997</c:v>
                </c:pt>
                <c:pt idx="40304">
                  <c:v>0.84699999999999998</c:v>
                </c:pt>
                <c:pt idx="40305">
                  <c:v>0.98499999999999999</c:v>
                </c:pt>
                <c:pt idx="40306">
                  <c:v>0.84499999999999997</c:v>
                </c:pt>
                <c:pt idx="40307">
                  <c:v>0.93700000000000006</c:v>
                </c:pt>
                <c:pt idx="40308">
                  <c:v>0.93700000000000006</c:v>
                </c:pt>
                <c:pt idx="40309">
                  <c:v>0.93400000000000005</c:v>
                </c:pt>
                <c:pt idx="40310">
                  <c:v>0.93500000000000005</c:v>
                </c:pt>
                <c:pt idx="40311">
                  <c:v>0.93100000000000005</c:v>
                </c:pt>
                <c:pt idx="40312">
                  <c:v>0.90900000000000003</c:v>
                </c:pt>
                <c:pt idx="40313">
                  <c:v>0.82499999999999996</c:v>
                </c:pt>
                <c:pt idx="40314">
                  <c:v>0.77400000000000002</c:v>
                </c:pt>
                <c:pt idx="40315">
                  <c:v>0.91600000000000004</c:v>
                </c:pt>
                <c:pt idx="40316">
                  <c:v>0.77200000000000002</c:v>
                </c:pt>
                <c:pt idx="40317">
                  <c:v>0.91400000000000003</c:v>
                </c:pt>
                <c:pt idx="40318">
                  <c:v>0.82199999999999995</c:v>
                </c:pt>
                <c:pt idx="40319">
                  <c:v>0.80300000000000005</c:v>
                </c:pt>
                <c:pt idx="40320">
                  <c:v>0.96099999999999997</c:v>
                </c:pt>
                <c:pt idx="40321">
                  <c:v>0.81899999999999995</c:v>
                </c:pt>
                <c:pt idx="40322">
                  <c:v>0.79700000000000004</c:v>
                </c:pt>
                <c:pt idx="40323">
                  <c:v>0.96399999999999997</c:v>
                </c:pt>
                <c:pt idx="40324">
                  <c:v>0.95699999999999996</c:v>
                </c:pt>
                <c:pt idx="40325">
                  <c:v>0.81499999999999995</c:v>
                </c:pt>
                <c:pt idx="40326">
                  <c:v>0.96199999999999997</c:v>
                </c:pt>
                <c:pt idx="40327">
                  <c:v>0.96</c:v>
                </c:pt>
                <c:pt idx="40328">
                  <c:v>0.95899999999999996</c:v>
                </c:pt>
                <c:pt idx="40329">
                  <c:v>0.92600000000000005</c:v>
                </c:pt>
                <c:pt idx="40330">
                  <c:v>0.95899999999999996</c:v>
                </c:pt>
                <c:pt idx="40331">
                  <c:v>0.92700000000000005</c:v>
                </c:pt>
                <c:pt idx="40332">
                  <c:v>0.92200000000000004</c:v>
                </c:pt>
                <c:pt idx="40333">
                  <c:v>0.92600000000000005</c:v>
                </c:pt>
                <c:pt idx="40334">
                  <c:v>0.92400000000000004</c:v>
                </c:pt>
                <c:pt idx="40335">
                  <c:v>0.84499999999999997</c:v>
                </c:pt>
                <c:pt idx="40336">
                  <c:v>0.92200000000000004</c:v>
                </c:pt>
                <c:pt idx="40337">
                  <c:v>0.98399999999999999</c:v>
                </c:pt>
                <c:pt idx="40338">
                  <c:v>0.84399999999999997</c:v>
                </c:pt>
                <c:pt idx="40339">
                  <c:v>0.98599999999999999</c:v>
                </c:pt>
                <c:pt idx="40340">
                  <c:v>0.93600000000000005</c:v>
                </c:pt>
                <c:pt idx="40341">
                  <c:v>0.98399999999999999</c:v>
                </c:pt>
                <c:pt idx="40342">
                  <c:v>0.93400000000000005</c:v>
                </c:pt>
                <c:pt idx="40343">
                  <c:v>0.98199999999999998</c:v>
                </c:pt>
                <c:pt idx="40344">
                  <c:v>0.89400000000000002</c:v>
                </c:pt>
                <c:pt idx="40345">
                  <c:v>0.80800000000000005</c:v>
                </c:pt>
                <c:pt idx="40346">
                  <c:v>0.94699999999999995</c:v>
                </c:pt>
                <c:pt idx="40347">
                  <c:v>0.94799999999999995</c:v>
                </c:pt>
                <c:pt idx="40348">
                  <c:v>0.99199999999999999</c:v>
                </c:pt>
                <c:pt idx="40349">
                  <c:v>0.99299999999999999</c:v>
                </c:pt>
                <c:pt idx="40350">
                  <c:v>0.98699999999999999</c:v>
                </c:pt>
                <c:pt idx="40351">
                  <c:v>0.84099999999999997</c:v>
                </c:pt>
                <c:pt idx="40352">
                  <c:v>0.99099999999999999</c:v>
                </c:pt>
                <c:pt idx="40353">
                  <c:v>0.98199999999999998</c:v>
                </c:pt>
                <c:pt idx="40354">
                  <c:v>0.83499999999999996</c:v>
                </c:pt>
                <c:pt idx="40355">
                  <c:v>0.83899999999999997</c:v>
                </c:pt>
                <c:pt idx="40356">
                  <c:v>0.98799999999999999</c:v>
                </c:pt>
                <c:pt idx="40357">
                  <c:v>0.97599999999999998</c:v>
                </c:pt>
                <c:pt idx="40358">
                  <c:v>0.83699999999999997</c:v>
                </c:pt>
                <c:pt idx="40359">
                  <c:v>0.83</c:v>
                </c:pt>
                <c:pt idx="40360">
                  <c:v>0.877</c:v>
                </c:pt>
                <c:pt idx="40361">
                  <c:v>0.95</c:v>
                </c:pt>
                <c:pt idx="40362">
                  <c:v>0.871</c:v>
                </c:pt>
                <c:pt idx="40363">
                  <c:v>0.874</c:v>
                </c:pt>
                <c:pt idx="40364">
                  <c:v>0.94599999999999995</c:v>
                </c:pt>
                <c:pt idx="40365">
                  <c:v>0.87</c:v>
                </c:pt>
                <c:pt idx="40366">
                  <c:v>0.871</c:v>
                </c:pt>
                <c:pt idx="40367">
                  <c:v>0.79900000000000004</c:v>
                </c:pt>
                <c:pt idx="40368">
                  <c:v>0.95899999999999996</c:v>
                </c:pt>
                <c:pt idx="40369">
                  <c:v>0.95599999999999996</c:v>
                </c:pt>
                <c:pt idx="40370">
                  <c:v>0.85</c:v>
                </c:pt>
                <c:pt idx="40371">
                  <c:v>0.95499999999999996</c:v>
                </c:pt>
                <c:pt idx="40372">
                  <c:v>0.84899999999999998</c:v>
                </c:pt>
                <c:pt idx="40373">
                  <c:v>0.95199999999999996</c:v>
                </c:pt>
                <c:pt idx="40374">
                  <c:v>0.84699999999999998</c:v>
                </c:pt>
                <c:pt idx="40375">
                  <c:v>0.99</c:v>
                </c:pt>
                <c:pt idx="40376">
                  <c:v>0.84499999999999997</c:v>
                </c:pt>
                <c:pt idx="40377">
                  <c:v>0.76900000000000002</c:v>
                </c:pt>
                <c:pt idx="40378">
                  <c:v>0.84199999999999997</c:v>
                </c:pt>
                <c:pt idx="40379">
                  <c:v>0.83599999999999997</c:v>
                </c:pt>
                <c:pt idx="40380">
                  <c:v>0.88200000000000001</c:v>
                </c:pt>
                <c:pt idx="40381">
                  <c:v>0.877</c:v>
                </c:pt>
                <c:pt idx="40382">
                  <c:v>0.879</c:v>
                </c:pt>
                <c:pt idx="40383">
                  <c:v>0.95</c:v>
                </c:pt>
                <c:pt idx="40384">
                  <c:v>0.875</c:v>
                </c:pt>
                <c:pt idx="40385">
                  <c:v>0.875</c:v>
                </c:pt>
                <c:pt idx="40386">
                  <c:v>0.94499999999999995</c:v>
                </c:pt>
                <c:pt idx="40387">
                  <c:v>0.80600000000000005</c:v>
                </c:pt>
                <c:pt idx="40388">
                  <c:v>0.873</c:v>
                </c:pt>
                <c:pt idx="40389">
                  <c:v>0.871</c:v>
                </c:pt>
                <c:pt idx="40390">
                  <c:v>0.80500000000000005</c:v>
                </c:pt>
                <c:pt idx="40391">
                  <c:v>0.79700000000000004</c:v>
                </c:pt>
                <c:pt idx="40392">
                  <c:v>0.85599999999999998</c:v>
                </c:pt>
                <c:pt idx="40393">
                  <c:v>0.96</c:v>
                </c:pt>
                <c:pt idx="40394">
                  <c:v>0.84899999999999998</c:v>
                </c:pt>
                <c:pt idx="40395">
                  <c:v>0.85499999999999998</c:v>
                </c:pt>
                <c:pt idx="40396">
                  <c:v>0.95599999999999996</c:v>
                </c:pt>
                <c:pt idx="40397">
                  <c:v>0.84799999999999998</c:v>
                </c:pt>
                <c:pt idx="40398">
                  <c:v>0.85299999999999998</c:v>
                </c:pt>
                <c:pt idx="40399">
                  <c:v>0.83499999999999996</c:v>
                </c:pt>
                <c:pt idx="40400">
                  <c:v>0.84599999999999997</c:v>
                </c:pt>
                <c:pt idx="40401">
                  <c:v>0.85799999999999998</c:v>
                </c:pt>
                <c:pt idx="40402">
                  <c:v>0.83499999999999996</c:v>
                </c:pt>
                <c:pt idx="40403">
                  <c:v>0.84399999999999997</c:v>
                </c:pt>
                <c:pt idx="40404">
                  <c:v>0.82199999999999995</c:v>
                </c:pt>
                <c:pt idx="40405">
                  <c:v>0.77800000000000002</c:v>
                </c:pt>
                <c:pt idx="40406">
                  <c:v>0.76300000000000001</c:v>
                </c:pt>
                <c:pt idx="40407">
                  <c:v>0.73899999999999999</c:v>
                </c:pt>
                <c:pt idx="40408">
                  <c:v>0.76100000000000001</c:v>
                </c:pt>
                <c:pt idx="40409">
                  <c:v>0.76300000000000001</c:v>
                </c:pt>
                <c:pt idx="40410">
                  <c:v>0.94099999999999995</c:v>
                </c:pt>
                <c:pt idx="40411">
                  <c:v>0.98799999999999999</c:v>
                </c:pt>
                <c:pt idx="40412">
                  <c:v>0.82799999999999996</c:v>
                </c:pt>
                <c:pt idx="40413">
                  <c:v>0.98499999999999999</c:v>
                </c:pt>
                <c:pt idx="40414">
                  <c:v>0.82499999999999996</c:v>
                </c:pt>
                <c:pt idx="40415">
                  <c:v>0.98</c:v>
                </c:pt>
                <c:pt idx="40416">
                  <c:v>0.96299999999999997</c:v>
                </c:pt>
                <c:pt idx="40417">
                  <c:v>0.95</c:v>
                </c:pt>
                <c:pt idx="40418">
                  <c:v>0.95799999999999996</c:v>
                </c:pt>
                <c:pt idx="40419">
                  <c:v>0.94399999999999995</c:v>
                </c:pt>
                <c:pt idx="40420">
                  <c:v>0.95199999999999996</c:v>
                </c:pt>
                <c:pt idx="40421">
                  <c:v>0.93600000000000005</c:v>
                </c:pt>
                <c:pt idx="40422">
                  <c:v>0.98099999999999998</c:v>
                </c:pt>
                <c:pt idx="40423">
                  <c:v>0.995</c:v>
                </c:pt>
                <c:pt idx="40424">
                  <c:v>0.97099999999999997</c:v>
                </c:pt>
                <c:pt idx="40425">
                  <c:v>0.98599999999999999</c:v>
                </c:pt>
                <c:pt idx="40426">
                  <c:v>0.96199999999999997</c:v>
                </c:pt>
                <c:pt idx="40427">
                  <c:v>0.97699999999999998</c:v>
                </c:pt>
                <c:pt idx="40428">
                  <c:v>0.93</c:v>
                </c:pt>
                <c:pt idx="40429">
                  <c:v>0.94599999999999995</c:v>
                </c:pt>
                <c:pt idx="40430">
                  <c:v>0.77100000000000002</c:v>
                </c:pt>
                <c:pt idx="40431">
                  <c:v>0.77</c:v>
                </c:pt>
                <c:pt idx="40432">
                  <c:v>0.747</c:v>
                </c:pt>
                <c:pt idx="40433">
                  <c:v>0.76800000000000002</c:v>
                </c:pt>
                <c:pt idx="40434">
                  <c:v>0.79200000000000004</c:v>
                </c:pt>
                <c:pt idx="40435">
                  <c:v>0.81499999999999995</c:v>
                </c:pt>
                <c:pt idx="40436">
                  <c:v>0.78800000000000003</c:v>
                </c:pt>
                <c:pt idx="40437">
                  <c:v>0.81</c:v>
                </c:pt>
                <c:pt idx="40438">
                  <c:v>0.78200000000000003</c:v>
                </c:pt>
                <c:pt idx="40439">
                  <c:v>0.80500000000000005</c:v>
                </c:pt>
                <c:pt idx="40440">
                  <c:v>0.91</c:v>
                </c:pt>
                <c:pt idx="40441">
                  <c:v>0.93799999999999994</c:v>
                </c:pt>
                <c:pt idx="40442">
                  <c:v>0.90200000000000002</c:v>
                </c:pt>
                <c:pt idx="40443">
                  <c:v>0.93</c:v>
                </c:pt>
                <c:pt idx="40444">
                  <c:v>0.89300000000000002</c:v>
                </c:pt>
                <c:pt idx="40445">
                  <c:v>0.92300000000000004</c:v>
                </c:pt>
                <c:pt idx="40446">
                  <c:v>0.91600000000000004</c:v>
                </c:pt>
                <c:pt idx="40447">
                  <c:v>0.95</c:v>
                </c:pt>
                <c:pt idx="40448">
                  <c:v>0.90700000000000003</c:v>
                </c:pt>
                <c:pt idx="40449">
                  <c:v>0.94099999999999995</c:v>
                </c:pt>
                <c:pt idx="40450">
                  <c:v>0.77500000000000002</c:v>
                </c:pt>
                <c:pt idx="40451">
                  <c:v>0.77300000000000002</c:v>
                </c:pt>
                <c:pt idx="40452">
                  <c:v>0.80700000000000005</c:v>
                </c:pt>
                <c:pt idx="40453">
                  <c:v>0.82199999999999995</c:v>
                </c:pt>
                <c:pt idx="40454">
                  <c:v>0.80100000000000005</c:v>
                </c:pt>
                <c:pt idx="40455">
                  <c:v>0.81899999999999995</c:v>
                </c:pt>
                <c:pt idx="40456">
                  <c:v>0.79500000000000004</c:v>
                </c:pt>
                <c:pt idx="40457">
                  <c:v>0.81399999999999995</c:v>
                </c:pt>
                <c:pt idx="40458">
                  <c:v>0.92600000000000005</c:v>
                </c:pt>
                <c:pt idx="40459">
                  <c:v>0.95</c:v>
                </c:pt>
                <c:pt idx="40460">
                  <c:v>0.91800000000000004</c:v>
                </c:pt>
                <c:pt idx="40461">
                  <c:v>0.94399999999999995</c:v>
                </c:pt>
                <c:pt idx="40462">
                  <c:v>0.91</c:v>
                </c:pt>
                <c:pt idx="40463">
                  <c:v>0.93700000000000006</c:v>
                </c:pt>
                <c:pt idx="40464">
                  <c:v>0.93300000000000005</c:v>
                </c:pt>
                <c:pt idx="40465">
                  <c:v>0.96399999999999997</c:v>
                </c:pt>
                <c:pt idx="40466">
                  <c:v>0.92400000000000004</c:v>
                </c:pt>
                <c:pt idx="40467">
                  <c:v>0.95699999999999996</c:v>
                </c:pt>
                <c:pt idx="40468">
                  <c:v>0.91500000000000004</c:v>
                </c:pt>
                <c:pt idx="40469">
                  <c:v>0.94899999999999995</c:v>
                </c:pt>
                <c:pt idx="40470">
                  <c:v>0.94799999999999995</c:v>
                </c:pt>
                <c:pt idx="40471">
                  <c:v>0.99299999999999999</c:v>
                </c:pt>
                <c:pt idx="40472">
                  <c:v>0.84899999999999998</c:v>
                </c:pt>
                <c:pt idx="40473">
                  <c:v>0.98899999999999999</c:v>
                </c:pt>
                <c:pt idx="40474">
                  <c:v>0.84299999999999997</c:v>
                </c:pt>
                <c:pt idx="40475">
                  <c:v>0.98399999999999999</c:v>
                </c:pt>
                <c:pt idx="40476">
                  <c:v>0.83699999999999997</c:v>
                </c:pt>
                <c:pt idx="40477">
                  <c:v>0.97799999999999998</c:v>
                </c:pt>
                <c:pt idx="40478">
                  <c:v>0.97</c:v>
                </c:pt>
                <c:pt idx="40479">
                  <c:v>0.94799999999999995</c:v>
                </c:pt>
                <c:pt idx="40480">
                  <c:v>0.96199999999999997</c:v>
                </c:pt>
                <c:pt idx="40481">
                  <c:v>0.94199999999999995</c:v>
                </c:pt>
                <c:pt idx="40482">
                  <c:v>0.95399999999999996</c:v>
                </c:pt>
                <c:pt idx="40483">
                  <c:v>0.93600000000000005</c:v>
                </c:pt>
                <c:pt idx="40484">
                  <c:v>0.97899999999999998</c:v>
                </c:pt>
                <c:pt idx="40485">
                  <c:v>0.995</c:v>
                </c:pt>
                <c:pt idx="40486">
                  <c:v>0.97</c:v>
                </c:pt>
                <c:pt idx="40487">
                  <c:v>0.98699999999999999</c:v>
                </c:pt>
                <c:pt idx="40488">
                  <c:v>0.96</c:v>
                </c:pt>
                <c:pt idx="40489">
                  <c:v>0.98</c:v>
                </c:pt>
                <c:pt idx="40490">
                  <c:v>0.84199999999999997</c:v>
                </c:pt>
                <c:pt idx="40491">
                  <c:v>0.88200000000000001</c:v>
                </c:pt>
                <c:pt idx="40492">
                  <c:v>0.95799999999999996</c:v>
                </c:pt>
                <c:pt idx="40493">
                  <c:v>0.88</c:v>
                </c:pt>
                <c:pt idx="40494">
                  <c:v>0.95299999999999996</c:v>
                </c:pt>
                <c:pt idx="40495">
                  <c:v>0.876</c:v>
                </c:pt>
                <c:pt idx="40496">
                  <c:v>0.94799999999999995</c:v>
                </c:pt>
                <c:pt idx="40497">
                  <c:v>0.873</c:v>
                </c:pt>
                <c:pt idx="40498">
                  <c:v>1.01</c:v>
                </c:pt>
                <c:pt idx="40499">
                  <c:v>0.96199999999999997</c:v>
                </c:pt>
                <c:pt idx="40500">
                  <c:v>1.004</c:v>
                </c:pt>
                <c:pt idx="40501">
                  <c:v>0.95699999999999996</c:v>
                </c:pt>
                <c:pt idx="40502">
                  <c:v>0.998</c:v>
                </c:pt>
                <c:pt idx="40503">
                  <c:v>0.95199999999999996</c:v>
                </c:pt>
                <c:pt idx="40504">
                  <c:v>0.98899999999999999</c:v>
                </c:pt>
                <c:pt idx="40505">
                  <c:v>0.98199999999999998</c:v>
                </c:pt>
                <c:pt idx="40506">
                  <c:v>0.92400000000000004</c:v>
                </c:pt>
                <c:pt idx="40507">
                  <c:v>0.91600000000000004</c:v>
                </c:pt>
                <c:pt idx="40508">
                  <c:v>0.86</c:v>
                </c:pt>
                <c:pt idx="40509">
                  <c:v>0.85299999999999998</c:v>
                </c:pt>
                <c:pt idx="40510">
                  <c:v>0.95399999999999996</c:v>
                </c:pt>
                <c:pt idx="40511">
                  <c:v>0.97199999999999998</c:v>
                </c:pt>
                <c:pt idx="40512">
                  <c:v>0.80900000000000005</c:v>
                </c:pt>
                <c:pt idx="40513">
                  <c:v>1.0029999999999999</c:v>
                </c:pt>
                <c:pt idx="40514">
                  <c:v>0.96899999999999997</c:v>
                </c:pt>
                <c:pt idx="40515">
                  <c:v>0.80500000000000005</c:v>
                </c:pt>
                <c:pt idx="40516">
                  <c:v>0.85599999999999998</c:v>
                </c:pt>
                <c:pt idx="40517">
                  <c:v>1</c:v>
                </c:pt>
                <c:pt idx="40518">
                  <c:v>0.96499999999999997</c:v>
                </c:pt>
                <c:pt idx="40519">
                  <c:v>0.80200000000000005</c:v>
                </c:pt>
                <c:pt idx="40520">
                  <c:v>0.85399999999999998</c:v>
                </c:pt>
                <c:pt idx="40521">
                  <c:v>0.996</c:v>
                </c:pt>
                <c:pt idx="40522">
                  <c:v>0.93700000000000006</c:v>
                </c:pt>
                <c:pt idx="40523">
                  <c:v>0.85299999999999998</c:v>
                </c:pt>
                <c:pt idx="40524">
                  <c:v>0.85099999999999998</c:v>
                </c:pt>
                <c:pt idx="40525">
                  <c:v>0.95799999999999996</c:v>
                </c:pt>
                <c:pt idx="40526">
                  <c:v>0.85099999999999998</c:v>
                </c:pt>
                <c:pt idx="40527">
                  <c:v>0.89</c:v>
                </c:pt>
                <c:pt idx="40528">
                  <c:v>0.95199999999999996</c:v>
                </c:pt>
                <c:pt idx="40529">
                  <c:v>0.89200000000000002</c:v>
                </c:pt>
                <c:pt idx="40530">
                  <c:v>0.88600000000000001</c:v>
                </c:pt>
                <c:pt idx="40531">
                  <c:v>0.88900000000000001</c:v>
                </c:pt>
                <c:pt idx="40532">
                  <c:v>0.88200000000000001</c:v>
                </c:pt>
                <c:pt idx="40533">
                  <c:v>0.88600000000000001</c:v>
                </c:pt>
                <c:pt idx="40534">
                  <c:v>0.97</c:v>
                </c:pt>
                <c:pt idx="40535">
                  <c:v>0.97599999999999998</c:v>
                </c:pt>
                <c:pt idx="40536">
                  <c:v>0.96399999999999997</c:v>
                </c:pt>
                <c:pt idx="40537">
                  <c:v>0.97099999999999997</c:v>
                </c:pt>
                <c:pt idx="40538">
                  <c:v>0.95699999999999996</c:v>
                </c:pt>
                <c:pt idx="40539">
                  <c:v>0.76700000000000002</c:v>
                </c:pt>
                <c:pt idx="40540">
                  <c:v>0.75600000000000001</c:v>
                </c:pt>
                <c:pt idx="40541">
                  <c:v>0.90900000000000003</c:v>
                </c:pt>
                <c:pt idx="40542">
                  <c:v>0.76500000000000001</c:v>
                </c:pt>
                <c:pt idx="40543">
                  <c:v>0.753</c:v>
                </c:pt>
                <c:pt idx="40544">
                  <c:v>0.60599999999999998</c:v>
                </c:pt>
                <c:pt idx="40545">
                  <c:v>0.90700000000000003</c:v>
                </c:pt>
                <c:pt idx="40546">
                  <c:v>0.76400000000000001</c:v>
                </c:pt>
                <c:pt idx="40547">
                  <c:v>0.79800000000000004</c:v>
                </c:pt>
                <c:pt idx="40548">
                  <c:v>0.60399999999999998</c:v>
                </c:pt>
                <c:pt idx="40549">
                  <c:v>0.90400000000000003</c:v>
                </c:pt>
                <c:pt idx="40550">
                  <c:v>0.81200000000000006</c:v>
                </c:pt>
                <c:pt idx="40551">
                  <c:v>0.79300000000000004</c:v>
                </c:pt>
                <c:pt idx="40552">
                  <c:v>0.90600000000000003</c:v>
                </c:pt>
                <c:pt idx="40553">
                  <c:v>0.95</c:v>
                </c:pt>
                <c:pt idx="40554">
                  <c:v>0.80900000000000005</c:v>
                </c:pt>
                <c:pt idx="40555">
                  <c:v>0.95499999999999996</c:v>
                </c:pt>
                <c:pt idx="40556">
                  <c:v>0.94599999999999995</c:v>
                </c:pt>
                <c:pt idx="40557">
                  <c:v>0.80400000000000005</c:v>
                </c:pt>
                <c:pt idx="40558">
                  <c:v>0.95299999999999996</c:v>
                </c:pt>
                <c:pt idx="40559">
                  <c:v>0.94199999999999995</c:v>
                </c:pt>
                <c:pt idx="40560">
                  <c:v>0.92</c:v>
                </c:pt>
                <c:pt idx="40561">
                  <c:v>0.91400000000000003</c:v>
                </c:pt>
                <c:pt idx="40562">
                  <c:v>0.91700000000000004</c:v>
                </c:pt>
                <c:pt idx="40563">
                  <c:v>0.91</c:v>
                </c:pt>
                <c:pt idx="40564">
                  <c:v>0.91400000000000003</c:v>
                </c:pt>
                <c:pt idx="40565">
                  <c:v>0.90600000000000003</c:v>
                </c:pt>
                <c:pt idx="40566">
                  <c:v>0.97799999999999998</c:v>
                </c:pt>
                <c:pt idx="40567">
                  <c:v>0.96599999999999997</c:v>
                </c:pt>
                <c:pt idx="40568">
                  <c:v>0.77</c:v>
                </c:pt>
                <c:pt idx="40569">
                  <c:v>0.75900000000000001</c:v>
                </c:pt>
                <c:pt idx="40570">
                  <c:v>0.91100000000000003</c:v>
                </c:pt>
                <c:pt idx="40571">
                  <c:v>0.76800000000000002</c:v>
                </c:pt>
                <c:pt idx="40572">
                  <c:v>0.80500000000000005</c:v>
                </c:pt>
                <c:pt idx="40573">
                  <c:v>0.60899999999999999</c:v>
                </c:pt>
                <c:pt idx="40574">
                  <c:v>0.90900000000000003</c:v>
                </c:pt>
                <c:pt idx="40575">
                  <c:v>0.81799999999999995</c:v>
                </c:pt>
                <c:pt idx="40576">
                  <c:v>0.8</c:v>
                </c:pt>
                <c:pt idx="40577">
                  <c:v>0.60599999999999998</c:v>
                </c:pt>
                <c:pt idx="40578">
                  <c:v>0.95599999999999996</c:v>
                </c:pt>
                <c:pt idx="40579">
                  <c:v>0.81499999999999995</c:v>
                </c:pt>
                <c:pt idx="40580">
                  <c:v>0.79500000000000004</c:v>
                </c:pt>
                <c:pt idx="40581">
                  <c:v>0.96</c:v>
                </c:pt>
                <c:pt idx="40582">
                  <c:v>0.95299999999999996</c:v>
                </c:pt>
                <c:pt idx="40583">
                  <c:v>0.81200000000000006</c:v>
                </c:pt>
                <c:pt idx="40584">
                  <c:v>0.95799999999999996</c:v>
                </c:pt>
                <c:pt idx="40585">
                  <c:v>0.94899999999999995</c:v>
                </c:pt>
                <c:pt idx="40586">
                  <c:v>0.94799999999999995</c:v>
                </c:pt>
                <c:pt idx="40587">
                  <c:v>0.95499999999999996</c:v>
                </c:pt>
                <c:pt idx="40588">
                  <c:v>0.92200000000000004</c:v>
                </c:pt>
                <c:pt idx="40589">
                  <c:v>0.92300000000000004</c:v>
                </c:pt>
                <c:pt idx="40590">
                  <c:v>0.91800000000000004</c:v>
                </c:pt>
                <c:pt idx="40591">
                  <c:v>0.92</c:v>
                </c:pt>
                <c:pt idx="40592">
                  <c:v>0.91400000000000003</c:v>
                </c:pt>
                <c:pt idx="40593">
                  <c:v>0.91900000000000004</c:v>
                </c:pt>
                <c:pt idx="40594">
                  <c:v>0.97699999999999998</c:v>
                </c:pt>
                <c:pt idx="40595">
                  <c:v>0.98199999999999998</c:v>
                </c:pt>
                <c:pt idx="40596">
                  <c:v>0.97099999999999997</c:v>
                </c:pt>
                <c:pt idx="40597">
                  <c:v>0.94699999999999995</c:v>
                </c:pt>
                <c:pt idx="40598">
                  <c:v>0.85299999999999998</c:v>
                </c:pt>
                <c:pt idx="40599">
                  <c:v>0.94699999999999995</c:v>
                </c:pt>
                <c:pt idx="40600">
                  <c:v>0.99199999999999999</c:v>
                </c:pt>
                <c:pt idx="40601">
                  <c:v>0.84799999999999998</c:v>
                </c:pt>
                <c:pt idx="40602">
                  <c:v>0.81599999999999995</c:v>
                </c:pt>
                <c:pt idx="40603">
                  <c:v>0.99199999999999999</c:v>
                </c:pt>
                <c:pt idx="40604">
                  <c:v>0.98799999999999999</c:v>
                </c:pt>
                <c:pt idx="40605">
                  <c:v>0.84299999999999997</c:v>
                </c:pt>
                <c:pt idx="40606">
                  <c:v>0.81</c:v>
                </c:pt>
                <c:pt idx="40607">
                  <c:v>0.99</c:v>
                </c:pt>
                <c:pt idx="40608">
                  <c:v>0.98299999999999998</c:v>
                </c:pt>
                <c:pt idx="40609">
                  <c:v>0.83699999999999997</c:v>
                </c:pt>
                <c:pt idx="40610">
                  <c:v>0.83799999999999997</c:v>
                </c:pt>
                <c:pt idx="40611">
                  <c:v>0.98799999999999999</c:v>
                </c:pt>
                <c:pt idx="40612">
                  <c:v>0.95299999999999996</c:v>
                </c:pt>
                <c:pt idx="40613">
                  <c:v>0.83599999999999997</c:v>
                </c:pt>
                <c:pt idx="40614">
                  <c:v>0.95499999999999996</c:v>
                </c:pt>
                <c:pt idx="40615">
                  <c:v>0.94699999999999995</c:v>
                </c:pt>
                <c:pt idx="40616">
                  <c:v>0.877</c:v>
                </c:pt>
                <c:pt idx="40617">
                  <c:v>0.95099999999999996</c:v>
                </c:pt>
                <c:pt idx="40618">
                  <c:v>0.874</c:v>
                </c:pt>
                <c:pt idx="40619">
                  <c:v>0.94599999999999995</c:v>
                </c:pt>
                <c:pt idx="40620">
                  <c:v>0.872</c:v>
                </c:pt>
                <c:pt idx="40621">
                  <c:v>1.0089999999999999</c:v>
                </c:pt>
                <c:pt idx="40622">
                  <c:v>0.96</c:v>
                </c:pt>
                <c:pt idx="40623">
                  <c:v>1.004</c:v>
                </c:pt>
                <c:pt idx="40624">
                  <c:v>0.95599999999999996</c:v>
                </c:pt>
                <c:pt idx="40625">
                  <c:v>0.998</c:v>
                </c:pt>
                <c:pt idx="40626">
                  <c:v>0.84099999999999997</c:v>
                </c:pt>
                <c:pt idx="40627">
                  <c:v>0.96</c:v>
                </c:pt>
                <c:pt idx="40628">
                  <c:v>0.83399999999999996</c:v>
                </c:pt>
                <c:pt idx="40629">
                  <c:v>0.88100000000000001</c:v>
                </c:pt>
                <c:pt idx="40630">
                  <c:v>0.95599999999999996</c:v>
                </c:pt>
                <c:pt idx="40631">
                  <c:v>0.94499999999999995</c:v>
                </c:pt>
                <c:pt idx="40632">
                  <c:v>0.877</c:v>
                </c:pt>
                <c:pt idx="40633">
                  <c:v>0.878</c:v>
                </c:pt>
                <c:pt idx="40634">
                  <c:v>0.95099999999999996</c:v>
                </c:pt>
                <c:pt idx="40635">
                  <c:v>0.93799999999999994</c:v>
                </c:pt>
                <c:pt idx="40636">
                  <c:v>0.875</c:v>
                </c:pt>
                <c:pt idx="40637">
                  <c:v>0.875</c:v>
                </c:pt>
                <c:pt idx="40638">
                  <c:v>1.0129999999999999</c:v>
                </c:pt>
                <c:pt idx="40639">
                  <c:v>0.80500000000000005</c:v>
                </c:pt>
                <c:pt idx="40640">
                  <c:v>0.872</c:v>
                </c:pt>
                <c:pt idx="40641">
                  <c:v>0.96399999999999997</c:v>
                </c:pt>
                <c:pt idx="40642">
                  <c:v>0.80400000000000005</c:v>
                </c:pt>
                <c:pt idx="40643">
                  <c:v>0.96299999999999997</c:v>
                </c:pt>
                <c:pt idx="40644">
                  <c:v>0.95899999999999996</c:v>
                </c:pt>
                <c:pt idx="40645">
                  <c:v>0.85499999999999998</c:v>
                </c:pt>
                <c:pt idx="40646">
                  <c:v>0.96</c:v>
                </c:pt>
                <c:pt idx="40647">
                  <c:v>0.85399999999999998</c:v>
                </c:pt>
                <c:pt idx="40648">
                  <c:v>0.95599999999999996</c:v>
                </c:pt>
                <c:pt idx="40649">
                  <c:v>0.85199999999999998</c:v>
                </c:pt>
                <c:pt idx="40650">
                  <c:v>0.95199999999999996</c:v>
                </c:pt>
                <c:pt idx="40651">
                  <c:v>0.85</c:v>
                </c:pt>
                <c:pt idx="40652">
                  <c:v>0.94899999999999995</c:v>
                </c:pt>
                <c:pt idx="40653">
                  <c:v>0.84799999999999998</c:v>
                </c:pt>
                <c:pt idx="40654">
                  <c:v>0.88100000000000001</c:v>
                </c:pt>
                <c:pt idx="40655">
                  <c:v>1.006</c:v>
                </c:pt>
                <c:pt idx="40656">
                  <c:v>0.98099999999999998</c:v>
                </c:pt>
                <c:pt idx="40657">
                  <c:v>1.0029999999999999</c:v>
                </c:pt>
                <c:pt idx="40658">
                  <c:v>0.85399999999999998</c:v>
                </c:pt>
                <c:pt idx="40659">
                  <c:v>0.999</c:v>
                </c:pt>
                <c:pt idx="40660">
                  <c:v>0.94699999999999995</c:v>
                </c:pt>
                <c:pt idx="40661">
                  <c:v>0.85099999999999998</c:v>
                </c:pt>
                <c:pt idx="40662">
                  <c:v>0.89400000000000002</c:v>
                </c:pt>
                <c:pt idx="40663">
                  <c:v>0.89100000000000001</c:v>
                </c:pt>
                <c:pt idx="40664">
                  <c:v>0.89200000000000002</c:v>
                </c:pt>
                <c:pt idx="40665">
                  <c:v>0.82599999999999996</c:v>
                </c:pt>
                <c:pt idx="40666">
                  <c:v>0.88900000000000001</c:v>
                </c:pt>
                <c:pt idx="40667">
                  <c:v>0.88300000000000001</c:v>
                </c:pt>
                <c:pt idx="40668">
                  <c:v>0.82499999999999996</c:v>
                </c:pt>
                <c:pt idx="40669">
                  <c:v>0.98</c:v>
                </c:pt>
                <c:pt idx="40670">
                  <c:v>0.876</c:v>
                </c:pt>
                <c:pt idx="40671">
                  <c:v>0.97599999999999998</c:v>
                </c:pt>
                <c:pt idx="40672">
                  <c:v>0.873</c:v>
                </c:pt>
                <c:pt idx="40673">
                  <c:v>0.871</c:v>
                </c:pt>
                <c:pt idx="40674">
                  <c:v>1.016</c:v>
                </c:pt>
                <c:pt idx="40675">
                  <c:v>0.86899999999999999</c:v>
                </c:pt>
                <c:pt idx="40676">
                  <c:v>0.90800000000000003</c:v>
                </c:pt>
                <c:pt idx="40677">
                  <c:v>0.81799999999999995</c:v>
                </c:pt>
                <c:pt idx="40678">
                  <c:v>0.755</c:v>
                </c:pt>
                <c:pt idx="40679">
                  <c:v>0.76400000000000001</c:v>
                </c:pt>
                <c:pt idx="40680">
                  <c:v>0.76900000000000002</c:v>
                </c:pt>
                <c:pt idx="40681">
                  <c:v>0.76200000000000001</c:v>
                </c:pt>
                <c:pt idx="40682">
                  <c:v>0.752</c:v>
                </c:pt>
                <c:pt idx="40683">
                  <c:v>0.76</c:v>
                </c:pt>
                <c:pt idx="40684">
                  <c:v>0.94799999999999995</c:v>
                </c:pt>
                <c:pt idx="40685">
                  <c:v>0.80800000000000005</c:v>
                </c:pt>
                <c:pt idx="40686">
                  <c:v>0.79200000000000004</c:v>
                </c:pt>
                <c:pt idx="40687">
                  <c:v>0.94399999999999995</c:v>
                </c:pt>
                <c:pt idx="40688">
                  <c:v>0.94799999999999995</c:v>
                </c:pt>
                <c:pt idx="40689">
                  <c:v>0.94099999999999995</c:v>
                </c:pt>
                <c:pt idx="40690">
                  <c:v>0.94599999999999995</c:v>
                </c:pt>
                <c:pt idx="40691">
                  <c:v>0.79300000000000004</c:v>
                </c:pt>
                <c:pt idx="40692">
                  <c:v>0.91300000000000003</c:v>
                </c:pt>
                <c:pt idx="40693">
                  <c:v>0.90900000000000003</c:v>
                </c:pt>
                <c:pt idx="40694">
                  <c:v>0.83499999999999996</c:v>
                </c:pt>
                <c:pt idx="40695">
                  <c:v>0.91</c:v>
                </c:pt>
                <c:pt idx="40696">
                  <c:v>0.83399999999999996</c:v>
                </c:pt>
                <c:pt idx="40697">
                  <c:v>0.90800000000000003</c:v>
                </c:pt>
                <c:pt idx="40698">
                  <c:v>0.83299999999999996</c:v>
                </c:pt>
                <c:pt idx="40699">
                  <c:v>0.92300000000000004</c:v>
                </c:pt>
                <c:pt idx="40700">
                  <c:v>0.96799999999999997</c:v>
                </c:pt>
                <c:pt idx="40701">
                  <c:v>0.92200000000000004</c:v>
                </c:pt>
                <c:pt idx="40702">
                  <c:v>0.92</c:v>
                </c:pt>
                <c:pt idx="40703">
                  <c:v>0.92300000000000004</c:v>
                </c:pt>
                <c:pt idx="40704">
                  <c:v>0.93</c:v>
                </c:pt>
                <c:pt idx="40705">
                  <c:v>0.81299999999999994</c:v>
                </c:pt>
                <c:pt idx="40706">
                  <c:v>0.752</c:v>
                </c:pt>
                <c:pt idx="40707">
                  <c:v>0.76500000000000001</c:v>
                </c:pt>
                <c:pt idx="40708">
                  <c:v>0.80200000000000005</c:v>
                </c:pt>
                <c:pt idx="40709">
                  <c:v>0.81499999999999995</c:v>
                </c:pt>
                <c:pt idx="40710">
                  <c:v>0.95199999999999996</c:v>
                </c:pt>
                <c:pt idx="40711">
                  <c:v>0.81200000000000006</c:v>
                </c:pt>
                <c:pt idx="40712">
                  <c:v>0.79100000000000004</c:v>
                </c:pt>
                <c:pt idx="40713">
                  <c:v>0.94899999999999995</c:v>
                </c:pt>
                <c:pt idx="40714">
                  <c:v>0.95399999999999996</c:v>
                </c:pt>
                <c:pt idx="40715">
                  <c:v>0.94499999999999995</c:v>
                </c:pt>
                <c:pt idx="40716">
                  <c:v>0.92200000000000004</c:v>
                </c:pt>
                <c:pt idx="40717">
                  <c:v>0.86399999999999999</c:v>
                </c:pt>
                <c:pt idx="40718">
                  <c:v>0.92</c:v>
                </c:pt>
                <c:pt idx="40719">
                  <c:v>0.91400000000000003</c:v>
                </c:pt>
                <c:pt idx="40720">
                  <c:v>0.86199999999999999</c:v>
                </c:pt>
                <c:pt idx="40721">
                  <c:v>0.91700000000000004</c:v>
                </c:pt>
                <c:pt idx="40722">
                  <c:v>0.86199999999999999</c:v>
                </c:pt>
                <c:pt idx="40723">
                  <c:v>0.98199999999999998</c:v>
                </c:pt>
                <c:pt idx="40724">
                  <c:v>0.95299999999999996</c:v>
                </c:pt>
                <c:pt idx="40725">
                  <c:v>0.94899999999999995</c:v>
                </c:pt>
                <c:pt idx="40726">
                  <c:v>0.97399999999999998</c:v>
                </c:pt>
                <c:pt idx="40727">
                  <c:v>0.92900000000000005</c:v>
                </c:pt>
                <c:pt idx="40728">
                  <c:v>0.94599999999999995</c:v>
                </c:pt>
                <c:pt idx="40729">
                  <c:v>0.95099999999999996</c:v>
                </c:pt>
                <c:pt idx="40730">
                  <c:v>0.89600000000000002</c:v>
                </c:pt>
                <c:pt idx="40731">
                  <c:v>0.78300000000000003</c:v>
                </c:pt>
                <c:pt idx="40732">
                  <c:v>0.79500000000000004</c:v>
                </c:pt>
                <c:pt idx="40733">
                  <c:v>0.98699999999999999</c:v>
                </c:pt>
                <c:pt idx="40734">
                  <c:v>0.84099999999999997</c:v>
                </c:pt>
                <c:pt idx="40735">
                  <c:v>0.98199999999999998</c:v>
                </c:pt>
                <c:pt idx="40736">
                  <c:v>0.98799999999999999</c:v>
                </c:pt>
                <c:pt idx="40737">
                  <c:v>0.97599999999999998</c:v>
                </c:pt>
                <c:pt idx="40738">
                  <c:v>0.96699999999999997</c:v>
                </c:pt>
                <c:pt idx="40739">
                  <c:v>0.95399999999999996</c:v>
                </c:pt>
                <c:pt idx="40740">
                  <c:v>0.876</c:v>
                </c:pt>
                <c:pt idx="40741">
                  <c:v>0.95</c:v>
                </c:pt>
                <c:pt idx="40742">
                  <c:v>0.874</c:v>
                </c:pt>
                <c:pt idx="40743">
                  <c:v>0.86899999999999999</c:v>
                </c:pt>
                <c:pt idx="40744">
                  <c:v>0.871</c:v>
                </c:pt>
                <c:pt idx="40745">
                  <c:v>1.008</c:v>
                </c:pt>
                <c:pt idx="40746">
                  <c:v>0.86699999999999999</c:v>
                </c:pt>
                <c:pt idx="40747">
                  <c:v>0.96</c:v>
                </c:pt>
                <c:pt idx="40748">
                  <c:v>0.95799999999999996</c:v>
                </c:pt>
                <c:pt idx="40749">
                  <c:v>0.95599999999999996</c:v>
                </c:pt>
                <c:pt idx="40750">
                  <c:v>0.95499999999999996</c:v>
                </c:pt>
                <c:pt idx="40751">
                  <c:v>0.95099999999999996</c:v>
                </c:pt>
                <c:pt idx="40752">
                  <c:v>0.996</c:v>
                </c:pt>
                <c:pt idx="40753">
                  <c:v>0.84599999999999997</c:v>
                </c:pt>
                <c:pt idx="40754">
                  <c:v>0.98799999999999999</c:v>
                </c:pt>
                <c:pt idx="40755">
                  <c:v>0.81</c:v>
                </c:pt>
                <c:pt idx="40756">
                  <c:v>0.74399999999999999</c:v>
                </c:pt>
                <c:pt idx="40757">
                  <c:v>0.76400000000000001</c:v>
                </c:pt>
                <c:pt idx="40758">
                  <c:v>0.80500000000000005</c:v>
                </c:pt>
                <c:pt idx="40759">
                  <c:v>0.876</c:v>
                </c:pt>
                <c:pt idx="40760">
                  <c:v>0.94699999999999995</c:v>
                </c:pt>
                <c:pt idx="40761">
                  <c:v>0.873</c:v>
                </c:pt>
                <c:pt idx="40762">
                  <c:v>0.871</c:v>
                </c:pt>
                <c:pt idx="40763">
                  <c:v>0.96099999999999997</c:v>
                </c:pt>
                <c:pt idx="40764">
                  <c:v>1.0009999999999999</c:v>
                </c:pt>
                <c:pt idx="40765">
                  <c:v>0.96099999999999997</c:v>
                </c:pt>
                <c:pt idx="40766">
                  <c:v>0.95199999999999996</c:v>
                </c:pt>
                <c:pt idx="40767">
                  <c:v>0.95799999999999996</c:v>
                </c:pt>
                <c:pt idx="40768">
                  <c:v>0.95</c:v>
                </c:pt>
                <c:pt idx="40769">
                  <c:v>0.84799999999999998</c:v>
                </c:pt>
                <c:pt idx="40770">
                  <c:v>0.94699999999999995</c:v>
                </c:pt>
                <c:pt idx="40771">
                  <c:v>0.98699999999999999</c:v>
                </c:pt>
                <c:pt idx="40772">
                  <c:v>0.84699999999999998</c:v>
                </c:pt>
                <c:pt idx="40773">
                  <c:v>0.97599999999999998</c:v>
                </c:pt>
                <c:pt idx="40774">
                  <c:v>0.87</c:v>
                </c:pt>
                <c:pt idx="40775">
                  <c:v>0.90500000000000003</c:v>
                </c:pt>
                <c:pt idx="40776">
                  <c:v>0.80200000000000005</c:v>
                </c:pt>
                <c:pt idx="40777">
                  <c:v>0.748</c:v>
                </c:pt>
                <c:pt idx="40778">
                  <c:v>0.78800000000000003</c:v>
                </c:pt>
                <c:pt idx="40779">
                  <c:v>0.74299999999999999</c:v>
                </c:pt>
                <c:pt idx="40780">
                  <c:v>0.77500000000000002</c:v>
                </c:pt>
                <c:pt idx="40781">
                  <c:v>0.76600000000000001</c:v>
                </c:pt>
                <c:pt idx="40782">
                  <c:v>0.76200000000000001</c:v>
                </c:pt>
                <c:pt idx="40783">
                  <c:v>0.76600000000000001</c:v>
                </c:pt>
                <c:pt idx="40784">
                  <c:v>0.78</c:v>
                </c:pt>
                <c:pt idx="40785">
                  <c:v>0.998</c:v>
                </c:pt>
                <c:pt idx="40786">
                  <c:v>0.995</c:v>
                </c:pt>
                <c:pt idx="40787">
                  <c:v>0.96299999999999997</c:v>
                </c:pt>
                <c:pt idx="40788">
                  <c:v>0.84799999999999998</c:v>
                </c:pt>
                <c:pt idx="40789">
                  <c:v>0.99</c:v>
                </c:pt>
                <c:pt idx="40790">
                  <c:v>0.93400000000000005</c:v>
                </c:pt>
                <c:pt idx="40791">
                  <c:v>0.84499999999999997</c:v>
                </c:pt>
                <c:pt idx="40792">
                  <c:v>0.95299999999999996</c:v>
                </c:pt>
                <c:pt idx="40793">
                  <c:v>0.88400000000000001</c:v>
                </c:pt>
                <c:pt idx="40794">
                  <c:v>0.94699999999999995</c:v>
                </c:pt>
                <c:pt idx="40795">
                  <c:v>0.88100000000000001</c:v>
                </c:pt>
                <c:pt idx="40796">
                  <c:v>0.94099999999999995</c:v>
                </c:pt>
                <c:pt idx="40797">
                  <c:v>0.877</c:v>
                </c:pt>
                <c:pt idx="40798">
                  <c:v>1.0009999999999999</c:v>
                </c:pt>
                <c:pt idx="40799">
                  <c:v>0.96399999999999997</c:v>
                </c:pt>
                <c:pt idx="40800">
                  <c:v>0.99399999999999999</c:v>
                </c:pt>
                <c:pt idx="40801">
                  <c:v>0.95799999999999996</c:v>
                </c:pt>
                <c:pt idx="40802">
                  <c:v>0.98599999999999999</c:v>
                </c:pt>
                <c:pt idx="40803">
                  <c:v>0.95199999999999996</c:v>
                </c:pt>
                <c:pt idx="40804">
                  <c:v>0.95499999999999996</c:v>
                </c:pt>
                <c:pt idx="40805">
                  <c:v>0.89100000000000001</c:v>
                </c:pt>
                <c:pt idx="40806">
                  <c:v>0.93</c:v>
                </c:pt>
                <c:pt idx="40807">
                  <c:v>0.80200000000000005</c:v>
                </c:pt>
                <c:pt idx="40808">
                  <c:v>0.95899999999999996</c:v>
                </c:pt>
                <c:pt idx="40809">
                  <c:v>0.92500000000000004</c:v>
                </c:pt>
                <c:pt idx="40810">
                  <c:v>0.79800000000000004</c:v>
                </c:pt>
                <c:pt idx="40811">
                  <c:v>0.95399999999999996</c:v>
                </c:pt>
                <c:pt idx="40812">
                  <c:v>0.91900000000000004</c:v>
                </c:pt>
                <c:pt idx="40813">
                  <c:v>0.95</c:v>
                </c:pt>
                <c:pt idx="40814">
                  <c:v>0.93100000000000005</c:v>
                </c:pt>
                <c:pt idx="40815">
                  <c:v>0.92100000000000004</c:v>
                </c:pt>
                <c:pt idx="40816">
                  <c:v>0.92400000000000004</c:v>
                </c:pt>
                <c:pt idx="40817">
                  <c:v>0.91700000000000004</c:v>
                </c:pt>
                <c:pt idx="40818">
                  <c:v>0.91700000000000004</c:v>
                </c:pt>
                <c:pt idx="40819">
                  <c:v>0.91200000000000003</c:v>
                </c:pt>
                <c:pt idx="40820">
                  <c:v>0.97099999999999997</c:v>
                </c:pt>
                <c:pt idx="40821">
                  <c:v>0.97199999999999998</c:v>
                </c:pt>
                <c:pt idx="40822">
                  <c:v>0.96299999999999997</c:v>
                </c:pt>
                <c:pt idx="40823">
                  <c:v>0.96599999999999997</c:v>
                </c:pt>
                <c:pt idx="40824">
                  <c:v>0.95499999999999996</c:v>
                </c:pt>
                <c:pt idx="40825">
                  <c:v>0.76800000000000002</c:v>
                </c:pt>
                <c:pt idx="40826">
                  <c:v>0.81599999999999995</c:v>
                </c:pt>
                <c:pt idx="40827">
                  <c:v>0.79500000000000004</c:v>
                </c:pt>
                <c:pt idx="40828">
                  <c:v>0.95399999999999996</c:v>
                </c:pt>
                <c:pt idx="40829">
                  <c:v>0.81299999999999994</c:v>
                </c:pt>
                <c:pt idx="40830">
                  <c:v>0.78900000000000003</c:v>
                </c:pt>
                <c:pt idx="40831">
                  <c:v>0.95</c:v>
                </c:pt>
                <c:pt idx="40832">
                  <c:v>0.80800000000000005</c:v>
                </c:pt>
                <c:pt idx="40833">
                  <c:v>0.94599999999999995</c:v>
                </c:pt>
                <c:pt idx="40834">
                  <c:v>0.94199999999999995</c:v>
                </c:pt>
                <c:pt idx="40835">
                  <c:v>0.91800000000000004</c:v>
                </c:pt>
                <c:pt idx="40836">
                  <c:v>0.93500000000000005</c:v>
                </c:pt>
                <c:pt idx="40837">
                  <c:v>0.91400000000000003</c:v>
                </c:pt>
                <c:pt idx="40838">
                  <c:v>0.92900000000000005</c:v>
                </c:pt>
                <c:pt idx="40839">
                  <c:v>0.90900000000000003</c:v>
                </c:pt>
                <c:pt idx="40840">
                  <c:v>0.95499999999999996</c:v>
                </c:pt>
                <c:pt idx="40841">
                  <c:v>0.96899999999999997</c:v>
                </c:pt>
                <c:pt idx="40842">
                  <c:v>0.94799999999999995</c:v>
                </c:pt>
                <c:pt idx="40843">
                  <c:v>0.96399999999999997</c:v>
                </c:pt>
                <c:pt idx="40844">
                  <c:v>0.94</c:v>
                </c:pt>
                <c:pt idx="40845">
                  <c:v>0.98299999999999998</c:v>
                </c:pt>
                <c:pt idx="40846">
                  <c:v>0.97799999999999998</c:v>
                </c:pt>
                <c:pt idx="40847">
                  <c:v>0.83</c:v>
                </c:pt>
                <c:pt idx="40848">
                  <c:v>0.98399999999999999</c:v>
                </c:pt>
                <c:pt idx="40849">
                  <c:v>0.97199999999999998</c:v>
                </c:pt>
                <c:pt idx="40850">
                  <c:v>0.82399999999999995</c:v>
                </c:pt>
                <c:pt idx="40851">
                  <c:v>0.98099999999999998</c:v>
                </c:pt>
                <c:pt idx="40852">
                  <c:v>0.94199999999999995</c:v>
                </c:pt>
                <c:pt idx="40853">
                  <c:v>0.94599999999999995</c:v>
                </c:pt>
                <c:pt idx="40854">
                  <c:v>0.93600000000000005</c:v>
                </c:pt>
                <c:pt idx="40855">
                  <c:v>0.94199999999999995</c:v>
                </c:pt>
                <c:pt idx="40856">
                  <c:v>0.92900000000000005</c:v>
                </c:pt>
                <c:pt idx="40857">
                  <c:v>0.93700000000000006</c:v>
                </c:pt>
                <c:pt idx="40858">
                  <c:v>0.92200000000000004</c:v>
                </c:pt>
                <c:pt idx="40859">
                  <c:v>0.998</c:v>
                </c:pt>
                <c:pt idx="40860">
                  <c:v>0.97899999999999998</c:v>
                </c:pt>
                <c:pt idx="40861">
                  <c:v>0.99199999999999999</c:v>
                </c:pt>
                <c:pt idx="40862">
                  <c:v>0.97099999999999997</c:v>
                </c:pt>
                <c:pt idx="40863">
                  <c:v>0.98599999999999999</c:v>
                </c:pt>
                <c:pt idx="40864">
                  <c:v>0.96299999999999997</c:v>
                </c:pt>
                <c:pt idx="40865">
                  <c:v>0.89600000000000002</c:v>
                </c:pt>
                <c:pt idx="40866">
                  <c:v>0.89200000000000002</c:v>
                </c:pt>
                <c:pt idx="40867">
                  <c:v>0.94099999999999995</c:v>
                </c:pt>
                <c:pt idx="40868">
                  <c:v>0.871</c:v>
                </c:pt>
                <c:pt idx="40869">
                  <c:v>0.88800000000000001</c:v>
                </c:pt>
                <c:pt idx="40870">
                  <c:v>0.93400000000000005</c:v>
                </c:pt>
                <c:pt idx="40871">
                  <c:v>0.86799999999999999</c:v>
                </c:pt>
                <c:pt idx="40872">
                  <c:v>0.88300000000000001</c:v>
                </c:pt>
                <c:pt idx="40873">
                  <c:v>0.86499999999999999</c:v>
                </c:pt>
                <c:pt idx="40874">
                  <c:v>0.97</c:v>
                </c:pt>
                <c:pt idx="40875">
                  <c:v>0.95299999999999996</c:v>
                </c:pt>
                <c:pt idx="40876">
                  <c:v>0.96399999999999997</c:v>
                </c:pt>
                <c:pt idx="40877">
                  <c:v>0.94899999999999995</c:v>
                </c:pt>
                <c:pt idx="40878">
                  <c:v>0.95799999999999996</c:v>
                </c:pt>
                <c:pt idx="40879">
                  <c:v>0.94399999999999995</c:v>
                </c:pt>
                <c:pt idx="40880">
                  <c:v>0.98699999999999999</c:v>
                </c:pt>
                <c:pt idx="40881">
                  <c:v>0.96299999999999997</c:v>
                </c:pt>
                <c:pt idx="40882">
                  <c:v>0.92</c:v>
                </c:pt>
                <c:pt idx="40883">
                  <c:v>0.89700000000000002</c:v>
                </c:pt>
                <c:pt idx="40884">
                  <c:v>0.85699999999999998</c:v>
                </c:pt>
                <c:pt idx="40885">
                  <c:v>0.99399999999999999</c:v>
                </c:pt>
                <c:pt idx="40886">
                  <c:v>0.99</c:v>
                </c:pt>
                <c:pt idx="40887">
                  <c:v>0.98499999999999999</c:v>
                </c:pt>
                <c:pt idx="40888">
                  <c:v>0.92500000000000004</c:v>
                </c:pt>
                <c:pt idx="40889">
                  <c:v>0.84399999999999997</c:v>
                </c:pt>
                <c:pt idx="40890">
                  <c:v>0.94799999999999995</c:v>
                </c:pt>
                <c:pt idx="40891">
                  <c:v>0.88200000000000001</c:v>
                </c:pt>
                <c:pt idx="40892">
                  <c:v>0.878</c:v>
                </c:pt>
                <c:pt idx="40893">
                  <c:v>0.93400000000000005</c:v>
                </c:pt>
                <c:pt idx="40894">
                  <c:v>0.874</c:v>
                </c:pt>
                <c:pt idx="40895">
                  <c:v>0.96</c:v>
                </c:pt>
                <c:pt idx="40896">
                  <c:v>0.95399999999999996</c:v>
                </c:pt>
                <c:pt idx="40897">
                  <c:v>0.753</c:v>
                </c:pt>
                <c:pt idx="40898">
                  <c:v>0.75</c:v>
                </c:pt>
                <c:pt idx="40899">
                  <c:v>0.79800000000000004</c:v>
                </c:pt>
                <c:pt idx="40900">
                  <c:v>0.78200000000000003</c:v>
                </c:pt>
                <c:pt idx="40901">
                  <c:v>0.93400000000000005</c:v>
                </c:pt>
                <c:pt idx="40902">
                  <c:v>0.79500000000000004</c:v>
                </c:pt>
                <c:pt idx="40903">
                  <c:v>0.93</c:v>
                </c:pt>
                <c:pt idx="40904">
                  <c:v>0.92600000000000005</c:v>
                </c:pt>
                <c:pt idx="40905">
                  <c:v>0.92400000000000004</c:v>
                </c:pt>
                <c:pt idx="40906">
                  <c:v>0.89900000000000002</c:v>
                </c:pt>
                <c:pt idx="40907">
                  <c:v>0.89500000000000002</c:v>
                </c:pt>
                <c:pt idx="40908">
                  <c:v>0.89100000000000001</c:v>
                </c:pt>
                <c:pt idx="40909">
                  <c:v>0.76300000000000001</c:v>
                </c:pt>
                <c:pt idx="40910">
                  <c:v>0.81200000000000006</c:v>
                </c:pt>
                <c:pt idx="40911">
                  <c:v>0.80900000000000005</c:v>
                </c:pt>
                <c:pt idx="40912">
                  <c:v>0.78800000000000003</c:v>
                </c:pt>
                <c:pt idx="40913">
                  <c:v>0.94499999999999995</c:v>
                </c:pt>
                <c:pt idx="40914">
                  <c:v>0.80500000000000005</c:v>
                </c:pt>
                <c:pt idx="40915">
                  <c:v>0.94199999999999995</c:v>
                </c:pt>
                <c:pt idx="40916">
                  <c:v>0.91400000000000003</c:v>
                </c:pt>
                <c:pt idx="40917">
                  <c:v>0.93300000000000005</c:v>
                </c:pt>
                <c:pt idx="40918">
                  <c:v>0.91</c:v>
                </c:pt>
                <c:pt idx="40919">
                  <c:v>0.90600000000000003</c:v>
                </c:pt>
                <c:pt idx="40920">
                  <c:v>0.96699999999999997</c:v>
                </c:pt>
                <c:pt idx="40921">
                  <c:v>0.98499999999999999</c:v>
                </c:pt>
                <c:pt idx="40922">
                  <c:v>0.98</c:v>
                </c:pt>
                <c:pt idx="40923">
                  <c:v>0.97499999999999998</c:v>
                </c:pt>
                <c:pt idx="40924">
                  <c:v>0.95299999999999996</c:v>
                </c:pt>
                <c:pt idx="40925">
                  <c:v>0.98099999999999998</c:v>
                </c:pt>
                <c:pt idx="40926">
                  <c:v>0.94499999999999995</c:v>
                </c:pt>
                <c:pt idx="40927">
                  <c:v>0.94699999999999995</c:v>
                </c:pt>
                <c:pt idx="40928">
                  <c:v>0.94299999999999995</c:v>
                </c:pt>
                <c:pt idx="40929">
                  <c:v>0.93300000000000005</c:v>
                </c:pt>
                <c:pt idx="40930">
                  <c:v>0.93899999999999995</c:v>
                </c:pt>
                <c:pt idx="40931">
                  <c:v>1.0009999999999999</c:v>
                </c:pt>
                <c:pt idx="40932">
                  <c:v>0.995</c:v>
                </c:pt>
                <c:pt idx="40933">
                  <c:v>0.875</c:v>
                </c:pt>
                <c:pt idx="40934">
                  <c:v>0.872</c:v>
                </c:pt>
                <c:pt idx="40935">
                  <c:v>0.86799999999999999</c:v>
                </c:pt>
                <c:pt idx="40936">
                  <c:v>1.004</c:v>
                </c:pt>
                <c:pt idx="40937">
                  <c:v>0.86599999999999999</c:v>
                </c:pt>
                <c:pt idx="40938">
                  <c:v>0.95599999999999996</c:v>
                </c:pt>
                <c:pt idx="40939">
                  <c:v>0.95599999999999996</c:v>
                </c:pt>
                <c:pt idx="40940">
                  <c:v>0.95199999999999996</c:v>
                </c:pt>
                <c:pt idx="40941">
                  <c:v>0.94599999999999995</c:v>
                </c:pt>
                <c:pt idx="40942">
                  <c:v>0.94799999999999995</c:v>
                </c:pt>
                <c:pt idx="40943">
                  <c:v>0.997</c:v>
                </c:pt>
                <c:pt idx="40944">
                  <c:v>0.92800000000000005</c:v>
                </c:pt>
                <c:pt idx="40945">
                  <c:v>0.52500000000000002</c:v>
                </c:pt>
                <c:pt idx="40946">
                  <c:v>0.52500000000000002</c:v>
                </c:pt>
                <c:pt idx="40947">
                  <c:v>0.56999999999999995</c:v>
                </c:pt>
                <c:pt idx="40948">
                  <c:v>0.54600000000000004</c:v>
                </c:pt>
                <c:pt idx="40949">
                  <c:v>0.53500000000000003</c:v>
                </c:pt>
                <c:pt idx="40950">
                  <c:v>0.52500000000000002</c:v>
                </c:pt>
                <c:pt idx="40951">
                  <c:v>0.54</c:v>
                </c:pt>
                <c:pt idx="40952">
                  <c:v>0.52300000000000002</c:v>
                </c:pt>
                <c:pt idx="40953">
                  <c:v>0.54</c:v>
                </c:pt>
                <c:pt idx="40954">
                  <c:v>0.57499999999999996</c:v>
                </c:pt>
                <c:pt idx="40955">
                  <c:v>0.57799999999999996</c:v>
                </c:pt>
                <c:pt idx="40956">
                  <c:v>0.56599999999999995</c:v>
                </c:pt>
                <c:pt idx="40957">
                  <c:v>0.55400000000000005</c:v>
                </c:pt>
                <c:pt idx="40958">
                  <c:v>0.54300000000000004</c:v>
                </c:pt>
                <c:pt idx="40959">
                  <c:v>0.53200000000000003</c:v>
                </c:pt>
                <c:pt idx="40960">
                  <c:v>0.52100000000000002</c:v>
                </c:pt>
                <c:pt idx="40961">
                  <c:v>0.51100000000000001</c:v>
                </c:pt>
                <c:pt idx="40962">
                  <c:v>0.60399999999999998</c:v>
                </c:pt>
                <c:pt idx="40963">
                  <c:v>0.53700000000000003</c:v>
                </c:pt>
                <c:pt idx="40964">
                  <c:v>0.52800000000000002</c:v>
                </c:pt>
                <c:pt idx="40965">
                  <c:v>0.55500000000000005</c:v>
                </c:pt>
                <c:pt idx="40966">
                  <c:v>0.58699999999999997</c:v>
                </c:pt>
                <c:pt idx="40967">
                  <c:v>0.57499999999999996</c:v>
                </c:pt>
                <c:pt idx="40968">
                  <c:v>0.56299999999999994</c:v>
                </c:pt>
                <c:pt idx="40969">
                  <c:v>0.55100000000000005</c:v>
                </c:pt>
                <c:pt idx="40970">
                  <c:v>0.53900000000000003</c:v>
                </c:pt>
                <c:pt idx="40971">
                  <c:v>0.52800000000000002</c:v>
                </c:pt>
                <c:pt idx="40972">
                  <c:v>0.51800000000000002</c:v>
                </c:pt>
                <c:pt idx="40973">
                  <c:v>0.50800000000000001</c:v>
                </c:pt>
                <c:pt idx="40974">
                  <c:v>0.498</c:v>
                </c:pt>
                <c:pt idx="40975">
                  <c:v>0.60199999999999998</c:v>
                </c:pt>
                <c:pt idx="40976">
                  <c:v>0.53500000000000003</c:v>
                </c:pt>
                <c:pt idx="40977">
                  <c:v>0.53600000000000003</c:v>
                </c:pt>
                <c:pt idx="40978">
                  <c:v>0.56899999999999995</c:v>
                </c:pt>
                <c:pt idx="40979">
                  <c:v>0.58299999999999996</c:v>
                </c:pt>
                <c:pt idx="40980">
                  <c:v>0.57099999999999995</c:v>
                </c:pt>
                <c:pt idx="40981">
                  <c:v>0.55900000000000005</c:v>
                </c:pt>
                <c:pt idx="40982">
                  <c:v>0.54700000000000004</c:v>
                </c:pt>
                <c:pt idx="40983">
                  <c:v>0.53600000000000003</c:v>
                </c:pt>
                <c:pt idx="40984">
                  <c:v>0.52500000000000002</c:v>
                </c:pt>
                <c:pt idx="40985">
                  <c:v>0.51400000000000001</c:v>
                </c:pt>
                <c:pt idx="40986">
                  <c:v>0.504</c:v>
                </c:pt>
                <c:pt idx="40987">
                  <c:v>0.495</c:v>
                </c:pt>
                <c:pt idx="40988">
                  <c:v>0.48499999999999999</c:v>
                </c:pt>
                <c:pt idx="40989">
                  <c:v>0.52500000000000002</c:v>
                </c:pt>
                <c:pt idx="40990">
                  <c:v>0.55200000000000005</c:v>
                </c:pt>
                <c:pt idx="40991">
                  <c:v>0.49199999999999999</c:v>
                </c:pt>
                <c:pt idx="40992">
                  <c:v>0.48199999999999998</c:v>
                </c:pt>
                <c:pt idx="40993">
                  <c:v>0.51900000000000002</c:v>
                </c:pt>
                <c:pt idx="40994">
                  <c:v>0.51</c:v>
                </c:pt>
                <c:pt idx="40995">
                  <c:v>0.55100000000000005</c:v>
                </c:pt>
                <c:pt idx="40996">
                  <c:v>0.52900000000000003</c:v>
                </c:pt>
                <c:pt idx="40997">
                  <c:v>0.51900000000000002</c:v>
                </c:pt>
                <c:pt idx="40998">
                  <c:v>0.50900000000000001</c:v>
                </c:pt>
                <c:pt idx="40999">
                  <c:v>0.53500000000000003</c:v>
                </c:pt>
                <c:pt idx="41000">
                  <c:v>0.51700000000000002</c:v>
                </c:pt>
                <c:pt idx="41001">
                  <c:v>0.52600000000000002</c:v>
                </c:pt>
                <c:pt idx="41002">
                  <c:v>0.55600000000000005</c:v>
                </c:pt>
                <c:pt idx="41003">
                  <c:v>0.55900000000000005</c:v>
                </c:pt>
                <c:pt idx="41004">
                  <c:v>0.54800000000000004</c:v>
                </c:pt>
                <c:pt idx="41005">
                  <c:v>0.53700000000000003</c:v>
                </c:pt>
                <c:pt idx="41006">
                  <c:v>0.52600000000000002</c:v>
                </c:pt>
                <c:pt idx="41007">
                  <c:v>0.51600000000000001</c:v>
                </c:pt>
                <c:pt idx="41008">
                  <c:v>0.50600000000000001</c:v>
                </c:pt>
                <c:pt idx="41009">
                  <c:v>0.497</c:v>
                </c:pt>
                <c:pt idx="41010">
                  <c:v>0.55400000000000005</c:v>
                </c:pt>
                <c:pt idx="41011">
                  <c:v>0.53300000000000003</c:v>
                </c:pt>
                <c:pt idx="41012">
                  <c:v>0.51200000000000001</c:v>
                </c:pt>
                <c:pt idx="41013">
                  <c:v>0.53800000000000003</c:v>
                </c:pt>
                <c:pt idx="41014">
                  <c:v>0.56699999999999995</c:v>
                </c:pt>
                <c:pt idx="41015">
                  <c:v>0.55500000000000005</c:v>
                </c:pt>
                <c:pt idx="41016">
                  <c:v>0.54400000000000004</c:v>
                </c:pt>
                <c:pt idx="41017">
                  <c:v>0.53300000000000003</c:v>
                </c:pt>
                <c:pt idx="41018">
                  <c:v>0.52300000000000002</c:v>
                </c:pt>
                <c:pt idx="41019">
                  <c:v>0.51300000000000001</c:v>
                </c:pt>
                <c:pt idx="41020">
                  <c:v>0.503</c:v>
                </c:pt>
                <c:pt idx="41021">
                  <c:v>0.49299999999999999</c:v>
                </c:pt>
                <c:pt idx="41022">
                  <c:v>0.48399999999999999</c:v>
                </c:pt>
                <c:pt idx="41023">
                  <c:v>0.55200000000000005</c:v>
                </c:pt>
                <c:pt idx="41024">
                  <c:v>0.52800000000000002</c:v>
                </c:pt>
                <c:pt idx="41025">
                  <c:v>0.51800000000000002</c:v>
                </c:pt>
                <c:pt idx="41026">
                  <c:v>0.55000000000000004</c:v>
                </c:pt>
                <c:pt idx="41027">
                  <c:v>0.56299999999999994</c:v>
                </c:pt>
                <c:pt idx="41028">
                  <c:v>0.55200000000000005</c:v>
                </c:pt>
                <c:pt idx="41029">
                  <c:v>0.54100000000000004</c:v>
                </c:pt>
                <c:pt idx="41030">
                  <c:v>0.53</c:v>
                </c:pt>
                <c:pt idx="41031">
                  <c:v>0.52</c:v>
                </c:pt>
                <c:pt idx="41032">
                  <c:v>0.50900000000000001</c:v>
                </c:pt>
                <c:pt idx="41033">
                  <c:v>0.5</c:v>
                </c:pt>
                <c:pt idx="41034">
                  <c:v>0.49</c:v>
                </c:pt>
                <c:pt idx="41035">
                  <c:v>0.48099999999999998</c:v>
                </c:pt>
                <c:pt idx="41036">
                  <c:v>0.47199999999999998</c:v>
                </c:pt>
                <c:pt idx="41037">
                  <c:v>0.52600000000000002</c:v>
                </c:pt>
                <c:pt idx="41038">
                  <c:v>0.53200000000000003</c:v>
                </c:pt>
                <c:pt idx="41039">
                  <c:v>0.47799999999999998</c:v>
                </c:pt>
                <c:pt idx="41040">
                  <c:v>0.46899999999999997</c:v>
                </c:pt>
                <c:pt idx="41041">
                  <c:v>0.52100000000000002</c:v>
                </c:pt>
                <c:pt idx="41042">
                  <c:v>0.51100000000000001</c:v>
                </c:pt>
                <c:pt idx="41043">
                  <c:v>0.55200000000000005</c:v>
                </c:pt>
                <c:pt idx="41044">
                  <c:v>0.53</c:v>
                </c:pt>
                <c:pt idx="41045">
                  <c:v>0.51900000000000002</c:v>
                </c:pt>
                <c:pt idx="41046">
                  <c:v>0.50900000000000001</c:v>
                </c:pt>
                <c:pt idx="41047">
                  <c:v>0.53900000000000003</c:v>
                </c:pt>
                <c:pt idx="41048">
                  <c:v>0.51600000000000001</c:v>
                </c:pt>
                <c:pt idx="41049">
                  <c:v>0.52600000000000002</c:v>
                </c:pt>
                <c:pt idx="41050">
                  <c:v>0.55600000000000005</c:v>
                </c:pt>
                <c:pt idx="41051">
                  <c:v>0.56000000000000005</c:v>
                </c:pt>
                <c:pt idx="41052">
                  <c:v>0.54800000000000004</c:v>
                </c:pt>
                <c:pt idx="41053">
                  <c:v>0.53700000000000003</c:v>
                </c:pt>
                <c:pt idx="41054">
                  <c:v>0.52600000000000002</c:v>
                </c:pt>
                <c:pt idx="41055">
                  <c:v>0.51600000000000001</c:v>
                </c:pt>
                <c:pt idx="41056">
                  <c:v>0.50600000000000001</c:v>
                </c:pt>
                <c:pt idx="41057">
                  <c:v>0.497</c:v>
                </c:pt>
                <c:pt idx="41058">
                  <c:v>0.56000000000000005</c:v>
                </c:pt>
                <c:pt idx="41059">
                  <c:v>0.53500000000000003</c:v>
                </c:pt>
                <c:pt idx="41060">
                  <c:v>0.51300000000000001</c:v>
                </c:pt>
                <c:pt idx="41061">
                  <c:v>0.53800000000000003</c:v>
                </c:pt>
                <c:pt idx="41062">
                  <c:v>0.56699999999999995</c:v>
                </c:pt>
                <c:pt idx="41063">
                  <c:v>0.55600000000000005</c:v>
                </c:pt>
                <c:pt idx="41064">
                  <c:v>0.54500000000000004</c:v>
                </c:pt>
                <c:pt idx="41065">
                  <c:v>0.53400000000000003</c:v>
                </c:pt>
                <c:pt idx="41066">
                  <c:v>0.52300000000000002</c:v>
                </c:pt>
                <c:pt idx="41067">
                  <c:v>0.51300000000000001</c:v>
                </c:pt>
                <c:pt idx="41068">
                  <c:v>0.503</c:v>
                </c:pt>
                <c:pt idx="41069">
                  <c:v>0.49299999999999999</c:v>
                </c:pt>
                <c:pt idx="41070">
                  <c:v>0.48399999999999999</c:v>
                </c:pt>
                <c:pt idx="41071">
                  <c:v>0.55500000000000005</c:v>
                </c:pt>
                <c:pt idx="41072">
                  <c:v>0.53200000000000003</c:v>
                </c:pt>
                <c:pt idx="41073">
                  <c:v>0.51900000000000002</c:v>
                </c:pt>
                <c:pt idx="41074">
                  <c:v>0.55200000000000005</c:v>
                </c:pt>
                <c:pt idx="41075">
                  <c:v>0.56399999999999995</c:v>
                </c:pt>
                <c:pt idx="41076">
                  <c:v>0.55300000000000005</c:v>
                </c:pt>
                <c:pt idx="41077">
                  <c:v>0.54100000000000004</c:v>
                </c:pt>
                <c:pt idx="41078">
                  <c:v>0.53100000000000003</c:v>
                </c:pt>
                <c:pt idx="41079">
                  <c:v>0.52</c:v>
                </c:pt>
                <c:pt idx="41080">
                  <c:v>0.51</c:v>
                </c:pt>
                <c:pt idx="41081">
                  <c:v>0.5</c:v>
                </c:pt>
                <c:pt idx="41082">
                  <c:v>0.49</c:v>
                </c:pt>
                <c:pt idx="41083">
                  <c:v>0.48099999999999998</c:v>
                </c:pt>
                <c:pt idx="41084">
                  <c:v>0.47199999999999998</c:v>
                </c:pt>
                <c:pt idx="41085">
                  <c:v>0.52900000000000003</c:v>
                </c:pt>
                <c:pt idx="41086">
                  <c:v>0.53300000000000003</c:v>
                </c:pt>
                <c:pt idx="41087">
                  <c:v>0.47799999999999998</c:v>
                </c:pt>
                <c:pt idx="41088">
                  <c:v>0.46899999999999997</c:v>
                </c:pt>
                <c:pt idx="41089">
                  <c:v>0.54</c:v>
                </c:pt>
                <c:pt idx="41090">
                  <c:v>0.53700000000000003</c:v>
                </c:pt>
                <c:pt idx="41091">
                  <c:v>0.57699999999999996</c:v>
                </c:pt>
                <c:pt idx="41092">
                  <c:v>0.55200000000000005</c:v>
                </c:pt>
                <c:pt idx="41093">
                  <c:v>0.54</c:v>
                </c:pt>
                <c:pt idx="41094">
                  <c:v>0.52900000000000003</c:v>
                </c:pt>
                <c:pt idx="41095">
                  <c:v>0.56299999999999994</c:v>
                </c:pt>
                <c:pt idx="41096">
                  <c:v>0.53700000000000003</c:v>
                </c:pt>
                <c:pt idx="41097">
                  <c:v>0.55000000000000004</c:v>
                </c:pt>
                <c:pt idx="41098">
                  <c:v>0.58699999999999997</c:v>
                </c:pt>
                <c:pt idx="41099">
                  <c:v>0.58599999999999997</c:v>
                </c:pt>
                <c:pt idx="41100">
                  <c:v>0.57299999999999995</c:v>
                </c:pt>
                <c:pt idx="41101">
                  <c:v>0.56100000000000005</c:v>
                </c:pt>
                <c:pt idx="41102">
                  <c:v>0.54900000000000004</c:v>
                </c:pt>
                <c:pt idx="41103">
                  <c:v>0.53700000000000003</c:v>
                </c:pt>
                <c:pt idx="41104">
                  <c:v>0.52600000000000002</c:v>
                </c:pt>
                <c:pt idx="41105">
                  <c:v>0.51500000000000001</c:v>
                </c:pt>
                <c:pt idx="41106">
                  <c:v>0.54100000000000004</c:v>
                </c:pt>
                <c:pt idx="41107">
                  <c:v>0.55900000000000005</c:v>
                </c:pt>
                <c:pt idx="41108">
                  <c:v>0.54100000000000004</c:v>
                </c:pt>
                <c:pt idx="41109">
                  <c:v>0.56799999999999995</c:v>
                </c:pt>
                <c:pt idx="41110">
                  <c:v>0.60199999999999998</c:v>
                </c:pt>
                <c:pt idx="41111">
                  <c:v>0.58199999999999996</c:v>
                </c:pt>
                <c:pt idx="41112">
                  <c:v>0.56899999999999995</c:v>
                </c:pt>
                <c:pt idx="41113">
                  <c:v>0.55700000000000005</c:v>
                </c:pt>
                <c:pt idx="41114">
                  <c:v>0.54500000000000004</c:v>
                </c:pt>
                <c:pt idx="41115">
                  <c:v>0.53300000000000003</c:v>
                </c:pt>
                <c:pt idx="41116">
                  <c:v>0.52200000000000002</c:v>
                </c:pt>
                <c:pt idx="41117">
                  <c:v>0.51200000000000001</c:v>
                </c:pt>
                <c:pt idx="41118">
                  <c:v>0.501</c:v>
                </c:pt>
                <c:pt idx="41119">
                  <c:v>0.60799999999999998</c:v>
                </c:pt>
                <c:pt idx="41120">
                  <c:v>0.55600000000000005</c:v>
                </c:pt>
                <c:pt idx="41121">
                  <c:v>0.55500000000000005</c:v>
                </c:pt>
                <c:pt idx="41122">
                  <c:v>0.58699999999999997</c:v>
                </c:pt>
                <c:pt idx="41123">
                  <c:v>0.59599999999999997</c:v>
                </c:pt>
                <c:pt idx="41124">
                  <c:v>0.57799999999999996</c:v>
                </c:pt>
                <c:pt idx="41125">
                  <c:v>0.56599999999999995</c:v>
                </c:pt>
                <c:pt idx="41126">
                  <c:v>0.55300000000000005</c:v>
                </c:pt>
                <c:pt idx="41127">
                  <c:v>0.54200000000000004</c:v>
                </c:pt>
                <c:pt idx="41128">
                  <c:v>0.53</c:v>
                </c:pt>
                <c:pt idx="41129">
                  <c:v>0.51900000000000002</c:v>
                </c:pt>
                <c:pt idx="41130">
                  <c:v>0.50800000000000001</c:v>
                </c:pt>
                <c:pt idx="41131">
                  <c:v>0.498</c:v>
                </c:pt>
                <c:pt idx="41132">
                  <c:v>0.48799999999999999</c:v>
                </c:pt>
                <c:pt idx="41133">
                  <c:v>0.55100000000000005</c:v>
                </c:pt>
                <c:pt idx="41134">
                  <c:v>0.56599999999999995</c:v>
                </c:pt>
                <c:pt idx="41135">
                  <c:v>0.495</c:v>
                </c:pt>
                <c:pt idx="41136">
                  <c:v>0.48499999999999999</c:v>
                </c:pt>
                <c:pt idx="41137">
                  <c:v>0.58599999999999997</c:v>
                </c:pt>
                <c:pt idx="41138">
                  <c:v>0.56699999999999995</c:v>
                </c:pt>
                <c:pt idx="41139">
                  <c:v>0.61099999999999999</c:v>
                </c:pt>
                <c:pt idx="41140">
                  <c:v>0.58199999999999996</c:v>
                </c:pt>
                <c:pt idx="41141">
                  <c:v>0.56899999999999995</c:v>
                </c:pt>
                <c:pt idx="41142">
                  <c:v>0.55600000000000005</c:v>
                </c:pt>
                <c:pt idx="41143">
                  <c:v>0.624</c:v>
                </c:pt>
                <c:pt idx="41144">
                  <c:v>0.58899999999999997</c:v>
                </c:pt>
                <c:pt idx="41145">
                  <c:v>0.58399999999999996</c:v>
                </c:pt>
                <c:pt idx="41146">
                  <c:v>0.62</c:v>
                </c:pt>
                <c:pt idx="41147">
                  <c:v>0.62</c:v>
                </c:pt>
                <c:pt idx="41148">
                  <c:v>0.60699999999999998</c:v>
                </c:pt>
                <c:pt idx="41149">
                  <c:v>0.59299999999999997</c:v>
                </c:pt>
                <c:pt idx="41150">
                  <c:v>0.57899999999999996</c:v>
                </c:pt>
                <c:pt idx="41151">
                  <c:v>0.56499999999999995</c:v>
                </c:pt>
                <c:pt idx="41152">
                  <c:v>0.55200000000000005</c:v>
                </c:pt>
                <c:pt idx="41153">
                  <c:v>0.54</c:v>
                </c:pt>
                <c:pt idx="41154">
                  <c:v>0.74099999999999999</c:v>
                </c:pt>
                <c:pt idx="41155">
                  <c:v>0.621</c:v>
                </c:pt>
                <c:pt idx="41156">
                  <c:v>0.57999999999999996</c:v>
                </c:pt>
                <c:pt idx="41157">
                  <c:v>0.60099999999999998</c:v>
                </c:pt>
                <c:pt idx="41158">
                  <c:v>0.63100000000000001</c:v>
                </c:pt>
                <c:pt idx="41159">
                  <c:v>0.61599999999999999</c:v>
                </c:pt>
                <c:pt idx="41160">
                  <c:v>0.60299999999999998</c:v>
                </c:pt>
                <c:pt idx="41161">
                  <c:v>0.58899999999999997</c:v>
                </c:pt>
                <c:pt idx="41162">
                  <c:v>0.57499999999999996</c:v>
                </c:pt>
                <c:pt idx="41163">
                  <c:v>0.56100000000000005</c:v>
                </c:pt>
                <c:pt idx="41164">
                  <c:v>0.54800000000000004</c:v>
                </c:pt>
                <c:pt idx="41165">
                  <c:v>0.53600000000000003</c:v>
                </c:pt>
                <c:pt idx="41166">
                  <c:v>0.52400000000000002</c:v>
                </c:pt>
                <c:pt idx="41167">
                  <c:v>0.73399999999999999</c:v>
                </c:pt>
                <c:pt idx="41168">
                  <c:v>0.60599999999999998</c:v>
                </c:pt>
                <c:pt idx="41169">
                  <c:v>0.58199999999999996</c:v>
                </c:pt>
                <c:pt idx="41170">
                  <c:v>0.61399999999999999</c:v>
                </c:pt>
                <c:pt idx="41171">
                  <c:v>0.625</c:v>
                </c:pt>
                <c:pt idx="41172">
                  <c:v>0.61199999999999999</c:v>
                </c:pt>
                <c:pt idx="41173">
                  <c:v>0.59799999999999998</c:v>
                </c:pt>
                <c:pt idx="41174">
                  <c:v>0.58499999999999996</c:v>
                </c:pt>
                <c:pt idx="41175">
                  <c:v>0.57099999999999995</c:v>
                </c:pt>
                <c:pt idx="41176">
                  <c:v>0.55800000000000005</c:v>
                </c:pt>
                <c:pt idx="41177">
                  <c:v>0.54500000000000004</c:v>
                </c:pt>
                <c:pt idx="41178">
                  <c:v>0.53200000000000003</c:v>
                </c:pt>
                <c:pt idx="41179">
                  <c:v>0.52100000000000002</c:v>
                </c:pt>
                <c:pt idx="41180">
                  <c:v>0.50900000000000001</c:v>
                </c:pt>
                <c:pt idx="41181">
                  <c:v>0.59099999999999997</c:v>
                </c:pt>
                <c:pt idx="41182">
                  <c:v>0.59399999999999997</c:v>
                </c:pt>
                <c:pt idx="41183">
                  <c:v>0.51700000000000002</c:v>
                </c:pt>
                <c:pt idx="41184">
                  <c:v>0.50600000000000001</c:v>
                </c:pt>
                <c:pt idx="41185">
                  <c:v>0.52500000000000002</c:v>
                </c:pt>
                <c:pt idx="41186">
                  <c:v>0.52500000000000002</c:v>
                </c:pt>
                <c:pt idx="41187">
                  <c:v>0.56999999999999995</c:v>
                </c:pt>
                <c:pt idx="41188">
                  <c:v>0.54600000000000004</c:v>
                </c:pt>
                <c:pt idx="41189">
                  <c:v>0.53500000000000003</c:v>
                </c:pt>
                <c:pt idx="41190">
                  <c:v>0.52500000000000002</c:v>
                </c:pt>
                <c:pt idx="41191">
                  <c:v>0.54</c:v>
                </c:pt>
                <c:pt idx="41192">
                  <c:v>0.52300000000000002</c:v>
                </c:pt>
                <c:pt idx="41193">
                  <c:v>0.54</c:v>
                </c:pt>
                <c:pt idx="41194">
                  <c:v>0.57499999999999996</c:v>
                </c:pt>
                <c:pt idx="41195">
                  <c:v>0.57799999999999996</c:v>
                </c:pt>
                <c:pt idx="41196">
                  <c:v>0.56599999999999995</c:v>
                </c:pt>
                <c:pt idx="41197">
                  <c:v>0.55400000000000005</c:v>
                </c:pt>
                <c:pt idx="41198">
                  <c:v>0.54300000000000004</c:v>
                </c:pt>
                <c:pt idx="41199">
                  <c:v>0.53200000000000003</c:v>
                </c:pt>
                <c:pt idx="41200">
                  <c:v>0.52100000000000002</c:v>
                </c:pt>
                <c:pt idx="41201">
                  <c:v>0.51100000000000001</c:v>
                </c:pt>
                <c:pt idx="41202">
                  <c:v>0.60399999999999998</c:v>
                </c:pt>
                <c:pt idx="41203">
                  <c:v>0.53700000000000003</c:v>
                </c:pt>
                <c:pt idx="41204">
                  <c:v>0.52800000000000002</c:v>
                </c:pt>
                <c:pt idx="41205">
                  <c:v>0.55500000000000005</c:v>
                </c:pt>
                <c:pt idx="41206">
                  <c:v>0.58699999999999997</c:v>
                </c:pt>
                <c:pt idx="41207">
                  <c:v>0.57499999999999996</c:v>
                </c:pt>
                <c:pt idx="41208">
                  <c:v>0.56299999999999994</c:v>
                </c:pt>
                <c:pt idx="41209">
                  <c:v>0.55100000000000005</c:v>
                </c:pt>
                <c:pt idx="41210">
                  <c:v>0.53900000000000003</c:v>
                </c:pt>
                <c:pt idx="41211">
                  <c:v>0.52800000000000002</c:v>
                </c:pt>
                <c:pt idx="41212">
                  <c:v>0.51800000000000002</c:v>
                </c:pt>
                <c:pt idx="41213">
                  <c:v>0.50800000000000001</c:v>
                </c:pt>
                <c:pt idx="41214">
                  <c:v>0.498</c:v>
                </c:pt>
                <c:pt idx="41215">
                  <c:v>0.60199999999999998</c:v>
                </c:pt>
                <c:pt idx="41216">
                  <c:v>0.53500000000000003</c:v>
                </c:pt>
                <c:pt idx="41217">
                  <c:v>0.53600000000000003</c:v>
                </c:pt>
                <c:pt idx="41218">
                  <c:v>0.56899999999999995</c:v>
                </c:pt>
                <c:pt idx="41219">
                  <c:v>0.58299999999999996</c:v>
                </c:pt>
                <c:pt idx="41220">
                  <c:v>0.57099999999999995</c:v>
                </c:pt>
                <c:pt idx="41221">
                  <c:v>0.55900000000000005</c:v>
                </c:pt>
                <c:pt idx="41222">
                  <c:v>0.54700000000000004</c:v>
                </c:pt>
                <c:pt idx="41223">
                  <c:v>0.53600000000000003</c:v>
                </c:pt>
                <c:pt idx="41224">
                  <c:v>0.52500000000000002</c:v>
                </c:pt>
                <c:pt idx="41225">
                  <c:v>0.51400000000000001</c:v>
                </c:pt>
                <c:pt idx="41226">
                  <c:v>0.504</c:v>
                </c:pt>
                <c:pt idx="41227">
                  <c:v>0.495</c:v>
                </c:pt>
                <c:pt idx="41228">
                  <c:v>0.48499999999999999</c:v>
                </c:pt>
                <c:pt idx="41229">
                  <c:v>0.52500000000000002</c:v>
                </c:pt>
                <c:pt idx="41230">
                  <c:v>0.55200000000000005</c:v>
                </c:pt>
                <c:pt idx="41231">
                  <c:v>0.49199999999999999</c:v>
                </c:pt>
                <c:pt idx="41232">
                  <c:v>0.48199999999999998</c:v>
                </c:pt>
                <c:pt idx="41233">
                  <c:v>0.51900000000000002</c:v>
                </c:pt>
                <c:pt idx="41234">
                  <c:v>0.51</c:v>
                </c:pt>
                <c:pt idx="41235">
                  <c:v>0.55100000000000005</c:v>
                </c:pt>
                <c:pt idx="41236">
                  <c:v>0.52900000000000003</c:v>
                </c:pt>
                <c:pt idx="41237">
                  <c:v>0.51900000000000002</c:v>
                </c:pt>
                <c:pt idx="41238">
                  <c:v>0.50900000000000001</c:v>
                </c:pt>
                <c:pt idx="41239">
                  <c:v>0.53500000000000003</c:v>
                </c:pt>
                <c:pt idx="41240">
                  <c:v>0.51700000000000002</c:v>
                </c:pt>
                <c:pt idx="41241">
                  <c:v>0.52600000000000002</c:v>
                </c:pt>
                <c:pt idx="41242">
                  <c:v>0.55600000000000005</c:v>
                </c:pt>
                <c:pt idx="41243">
                  <c:v>0.55900000000000005</c:v>
                </c:pt>
                <c:pt idx="41244">
                  <c:v>0.54800000000000004</c:v>
                </c:pt>
                <c:pt idx="41245">
                  <c:v>0.53700000000000003</c:v>
                </c:pt>
                <c:pt idx="41246">
                  <c:v>0.52600000000000002</c:v>
                </c:pt>
                <c:pt idx="41247">
                  <c:v>0.51600000000000001</c:v>
                </c:pt>
                <c:pt idx="41248">
                  <c:v>0.50600000000000001</c:v>
                </c:pt>
                <c:pt idx="41249">
                  <c:v>0.497</c:v>
                </c:pt>
                <c:pt idx="41250">
                  <c:v>0.55400000000000005</c:v>
                </c:pt>
                <c:pt idx="41251">
                  <c:v>0.53300000000000003</c:v>
                </c:pt>
                <c:pt idx="41252">
                  <c:v>0.51200000000000001</c:v>
                </c:pt>
                <c:pt idx="41253">
                  <c:v>0.53800000000000003</c:v>
                </c:pt>
                <c:pt idx="41254">
                  <c:v>0.56699999999999995</c:v>
                </c:pt>
                <c:pt idx="41255">
                  <c:v>0.55500000000000005</c:v>
                </c:pt>
                <c:pt idx="41256">
                  <c:v>0.54400000000000004</c:v>
                </c:pt>
                <c:pt idx="41257">
                  <c:v>0.53300000000000003</c:v>
                </c:pt>
                <c:pt idx="41258">
                  <c:v>0.52300000000000002</c:v>
                </c:pt>
                <c:pt idx="41259">
                  <c:v>0.51300000000000001</c:v>
                </c:pt>
                <c:pt idx="41260">
                  <c:v>0.503</c:v>
                </c:pt>
                <c:pt idx="41261">
                  <c:v>0.49299999999999999</c:v>
                </c:pt>
                <c:pt idx="41262">
                  <c:v>0.48399999999999999</c:v>
                </c:pt>
                <c:pt idx="41263">
                  <c:v>0.55200000000000005</c:v>
                </c:pt>
                <c:pt idx="41264">
                  <c:v>0.52800000000000002</c:v>
                </c:pt>
                <c:pt idx="41265">
                  <c:v>0.51800000000000002</c:v>
                </c:pt>
                <c:pt idx="41266">
                  <c:v>0.55000000000000004</c:v>
                </c:pt>
                <c:pt idx="41267">
                  <c:v>0.56299999999999994</c:v>
                </c:pt>
                <c:pt idx="41268">
                  <c:v>0.55200000000000005</c:v>
                </c:pt>
                <c:pt idx="41269">
                  <c:v>0.54100000000000004</c:v>
                </c:pt>
                <c:pt idx="41270">
                  <c:v>0.53</c:v>
                </c:pt>
                <c:pt idx="41271">
                  <c:v>0.52</c:v>
                </c:pt>
                <c:pt idx="41272">
                  <c:v>0.50900000000000001</c:v>
                </c:pt>
                <c:pt idx="41273">
                  <c:v>0.5</c:v>
                </c:pt>
                <c:pt idx="41274">
                  <c:v>0.49</c:v>
                </c:pt>
                <c:pt idx="41275">
                  <c:v>0.48099999999999998</c:v>
                </c:pt>
                <c:pt idx="41276">
                  <c:v>0.47199999999999998</c:v>
                </c:pt>
                <c:pt idx="41277">
                  <c:v>0.52600000000000002</c:v>
                </c:pt>
                <c:pt idx="41278">
                  <c:v>0.53200000000000003</c:v>
                </c:pt>
                <c:pt idx="41279">
                  <c:v>0.47799999999999998</c:v>
                </c:pt>
                <c:pt idx="41280">
                  <c:v>0.46899999999999997</c:v>
                </c:pt>
                <c:pt idx="41281">
                  <c:v>0.52100000000000002</c:v>
                </c:pt>
                <c:pt idx="41282">
                  <c:v>0.51100000000000001</c:v>
                </c:pt>
                <c:pt idx="41283">
                  <c:v>0.55200000000000005</c:v>
                </c:pt>
                <c:pt idx="41284">
                  <c:v>0.53</c:v>
                </c:pt>
                <c:pt idx="41285">
                  <c:v>0.51900000000000002</c:v>
                </c:pt>
                <c:pt idx="41286">
                  <c:v>0.50900000000000001</c:v>
                </c:pt>
                <c:pt idx="41287">
                  <c:v>0.53900000000000003</c:v>
                </c:pt>
                <c:pt idx="41288">
                  <c:v>0.51600000000000001</c:v>
                </c:pt>
                <c:pt idx="41289">
                  <c:v>0.52600000000000002</c:v>
                </c:pt>
                <c:pt idx="41290">
                  <c:v>0.55600000000000005</c:v>
                </c:pt>
                <c:pt idx="41291">
                  <c:v>0.56000000000000005</c:v>
                </c:pt>
                <c:pt idx="41292">
                  <c:v>0.54800000000000004</c:v>
                </c:pt>
                <c:pt idx="41293">
                  <c:v>0.53700000000000003</c:v>
                </c:pt>
                <c:pt idx="41294">
                  <c:v>0.52600000000000002</c:v>
                </c:pt>
                <c:pt idx="41295">
                  <c:v>0.51600000000000001</c:v>
                </c:pt>
                <c:pt idx="41296">
                  <c:v>0.50600000000000001</c:v>
                </c:pt>
                <c:pt idx="41297">
                  <c:v>0.497</c:v>
                </c:pt>
                <c:pt idx="41298">
                  <c:v>0.56000000000000005</c:v>
                </c:pt>
                <c:pt idx="41299">
                  <c:v>0.53500000000000003</c:v>
                </c:pt>
                <c:pt idx="41300">
                  <c:v>0.51300000000000001</c:v>
                </c:pt>
                <c:pt idx="41301">
                  <c:v>0.53800000000000003</c:v>
                </c:pt>
                <c:pt idx="41302">
                  <c:v>0.56699999999999995</c:v>
                </c:pt>
                <c:pt idx="41303">
                  <c:v>0.55600000000000005</c:v>
                </c:pt>
                <c:pt idx="41304">
                  <c:v>0.54500000000000004</c:v>
                </c:pt>
                <c:pt idx="41305">
                  <c:v>0.53400000000000003</c:v>
                </c:pt>
                <c:pt idx="41306">
                  <c:v>0.52300000000000002</c:v>
                </c:pt>
                <c:pt idx="41307">
                  <c:v>0.51300000000000001</c:v>
                </c:pt>
                <c:pt idx="41308">
                  <c:v>0.503</c:v>
                </c:pt>
                <c:pt idx="41309">
                  <c:v>0.49299999999999999</c:v>
                </c:pt>
                <c:pt idx="41310">
                  <c:v>0.48399999999999999</c:v>
                </c:pt>
                <c:pt idx="41311">
                  <c:v>0.55500000000000005</c:v>
                </c:pt>
                <c:pt idx="41312">
                  <c:v>0.53200000000000003</c:v>
                </c:pt>
                <c:pt idx="41313">
                  <c:v>0.51900000000000002</c:v>
                </c:pt>
                <c:pt idx="41314">
                  <c:v>0.55200000000000005</c:v>
                </c:pt>
                <c:pt idx="41315">
                  <c:v>0.56399999999999995</c:v>
                </c:pt>
                <c:pt idx="41316">
                  <c:v>0.55300000000000005</c:v>
                </c:pt>
                <c:pt idx="41317">
                  <c:v>0.54100000000000004</c:v>
                </c:pt>
                <c:pt idx="41318">
                  <c:v>0.53100000000000003</c:v>
                </c:pt>
                <c:pt idx="41319">
                  <c:v>0.52</c:v>
                </c:pt>
                <c:pt idx="41320">
                  <c:v>0.51</c:v>
                </c:pt>
                <c:pt idx="41321">
                  <c:v>0.5</c:v>
                </c:pt>
                <c:pt idx="41322">
                  <c:v>0.49</c:v>
                </c:pt>
                <c:pt idx="41323">
                  <c:v>0.48099999999999998</c:v>
                </c:pt>
                <c:pt idx="41324">
                  <c:v>0.47199999999999998</c:v>
                </c:pt>
                <c:pt idx="41325">
                  <c:v>0.52900000000000003</c:v>
                </c:pt>
                <c:pt idx="41326">
                  <c:v>0.53300000000000003</c:v>
                </c:pt>
                <c:pt idx="41327">
                  <c:v>0.47799999999999998</c:v>
                </c:pt>
                <c:pt idx="41328">
                  <c:v>0.46899999999999997</c:v>
                </c:pt>
                <c:pt idx="41329">
                  <c:v>0.54</c:v>
                </c:pt>
                <c:pt idx="41330">
                  <c:v>0.53700000000000003</c:v>
                </c:pt>
                <c:pt idx="41331">
                  <c:v>0.57699999999999996</c:v>
                </c:pt>
                <c:pt idx="41332">
                  <c:v>0.55200000000000005</c:v>
                </c:pt>
                <c:pt idx="41333">
                  <c:v>0.54</c:v>
                </c:pt>
                <c:pt idx="41334">
                  <c:v>0.52900000000000003</c:v>
                </c:pt>
                <c:pt idx="41335">
                  <c:v>0.56299999999999994</c:v>
                </c:pt>
                <c:pt idx="41336">
                  <c:v>0.53700000000000003</c:v>
                </c:pt>
                <c:pt idx="41337">
                  <c:v>0.55000000000000004</c:v>
                </c:pt>
                <c:pt idx="41338">
                  <c:v>0.58699999999999997</c:v>
                </c:pt>
                <c:pt idx="41339">
                  <c:v>0.58599999999999997</c:v>
                </c:pt>
                <c:pt idx="41340">
                  <c:v>0.57299999999999995</c:v>
                </c:pt>
                <c:pt idx="41341">
                  <c:v>0.56100000000000005</c:v>
                </c:pt>
                <c:pt idx="41342">
                  <c:v>0.54900000000000004</c:v>
                </c:pt>
                <c:pt idx="41343">
                  <c:v>0.53700000000000003</c:v>
                </c:pt>
                <c:pt idx="41344">
                  <c:v>0.52600000000000002</c:v>
                </c:pt>
                <c:pt idx="41345">
                  <c:v>0.51500000000000001</c:v>
                </c:pt>
                <c:pt idx="41346">
                  <c:v>0.54100000000000004</c:v>
                </c:pt>
                <c:pt idx="41347">
                  <c:v>0.55900000000000005</c:v>
                </c:pt>
                <c:pt idx="41348">
                  <c:v>0.54100000000000004</c:v>
                </c:pt>
                <c:pt idx="41349">
                  <c:v>0.56799999999999995</c:v>
                </c:pt>
                <c:pt idx="41350">
                  <c:v>0.60199999999999998</c:v>
                </c:pt>
                <c:pt idx="41351">
                  <c:v>0.58199999999999996</c:v>
                </c:pt>
                <c:pt idx="41352">
                  <c:v>0.56899999999999995</c:v>
                </c:pt>
                <c:pt idx="41353">
                  <c:v>0.55700000000000005</c:v>
                </c:pt>
                <c:pt idx="41354">
                  <c:v>0.54500000000000004</c:v>
                </c:pt>
                <c:pt idx="41355">
                  <c:v>0.53300000000000003</c:v>
                </c:pt>
                <c:pt idx="41356">
                  <c:v>0.52200000000000002</c:v>
                </c:pt>
                <c:pt idx="41357">
                  <c:v>0.51200000000000001</c:v>
                </c:pt>
                <c:pt idx="41358">
                  <c:v>0.501</c:v>
                </c:pt>
                <c:pt idx="41359">
                  <c:v>0.60799999999999998</c:v>
                </c:pt>
                <c:pt idx="41360">
                  <c:v>0.55600000000000005</c:v>
                </c:pt>
                <c:pt idx="41361">
                  <c:v>0.55500000000000005</c:v>
                </c:pt>
                <c:pt idx="41362">
                  <c:v>0.58699999999999997</c:v>
                </c:pt>
                <c:pt idx="41363">
                  <c:v>0.59599999999999997</c:v>
                </c:pt>
                <c:pt idx="41364">
                  <c:v>0.57799999999999996</c:v>
                </c:pt>
                <c:pt idx="41365">
                  <c:v>0.56599999999999995</c:v>
                </c:pt>
                <c:pt idx="41366">
                  <c:v>0.55300000000000005</c:v>
                </c:pt>
                <c:pt idx="41367">
                  <c:v>0.54200000000000004</c:v>
                </c:pt>
                <c:pt idx="41368">
                  <c:v>0.53</c:v>
                </c:pt>
                <c:pt idx="41369">
                  <c:v>0.51900000000000002</c:v>
                </c:pt>
                <c:pt idx="41370">
                  <c:v>0.50800000000000001</c:v>
                </c:pt>
                <c:pt idx="41371">
                  <c:v>0.498</c:v>
                </c:pt>
                <c:pt idx="41372">
                  <c:v>0.48799999999999999</c:v>
                </c:pt>
                <c:pt idx="41373">
                  <c:v>0.55100000000000005</c:v>
                </c:pt>
                <c:pt idx="41374">
                  <c:v>0.56599999999999995</c:v>
                </c:pt>
                <c:pt idx="41375">
                  <c:v>0.495</c:v>
                </c:pt>
                <c:pt idx="41376">
                  <c:v>0.48499999999999999</c:v>
                </c:pt>
                <c:pt idx="41377">
                  <c:v>0.58599999999999997</c:v>
                </c:pt>
                <c:pt idx="41378">
                  <c:v>0.56699999999999995</c:v>
                </c:pt>
                <c:pt idx="41379">
                  <c:v>0.61099999999999999</c:v>
                </c:pt>
                <c:pt idx="41380">
                  <c:v>0.58199999999999996</c:v>
                </c:pt>
                <c:pt idx="41381">
                  <c:v>0.56899999999999995</c:v>
                </c:pt>
                <c:pt idx="41382">
                  <c:v>0.55600000000000005</c:v>
                </c:pt>
                <c:pt idx="41383">
                  <c:v>0.624</c:v>
                </c:pt>
                <c:pt idx="41384">
                  <c:v>0.58899999999999997</c:v>
                </c:pt>
                <c:pt idx="41385">
                  <c:v>0.58399999999999996</c:v>
                </c:pt>
                <c:pt idx="41386">
                  <c:v>0.62</c:v>
                </c:pt>
                <c:pt idx="41387">
                  <c:v>0.62</c:v>
                </c:pt>
                <c:pt idx="41388">
                  <c:v>0.60699999999999998</c:v>
                </c:pt>
                <c:pt idx="41389">
                  <c:v>0.59299999999999997</c:v>
                </c:pt>
                <c:pt idx="41390">
                  <c:v>0.57899999999999996</c:v>
                </c:pt>
                <c:pt idx="41391">
                  <c:v>0.56499999999999995</c:v>
                </c:pt>
                <c:pt idx="41392">
                  <c:v>0.55200000000000005</c:v>
                </c:pt>
                <c:pt idx="41393">
                  <c:v>0.54</c:v>
                </c:pt>
                <c:pt idx="41394">
                  <c:v>0.74099999999999999</c:v>
                </c:pt>
                <c:pt idx="41395">
                  <c:v>0.621</c:v>
                </c:pt>
                <c:pt idx="41396">
                  <c:v>0.57999999999999996</c:v>
                </c:pt>
                <c:pt idx="41397">
                  <c:v>0.60099999999999998</c:v>
                </c:pt>
                <c:pt idx="41398">
                  <c:v>0.63100000000000001</c:v>
                </c:pt>
                <c:pt idx="41399">
                  <c:v>0.61599999999999999</c:v>
                </c:pt>
                <c:pt idx="41400">
                  <c:v>0.60299999999999998</c:v>
                </c:pt>
                <c:pt idx="41401">
                  <c:v>0.58899999999999997</c:v>
                </c:pt>
                <c:pt idx="41402">
                  <c:v>0.57499999999999996</c:v>
                </c:pt>
                <c:pt idx="41403">
                  <c:v>0.56100000000000005</c:v>
                </c:pt>
                <c:pt idx="41404">
                  <c:v>0.54800000000000004</c:v>
                </c:pt>
                <c:pt idx="41405">
                  <c:v>0.53600000000000003</c:v>
                </c:pt>
                <c:pt idx="41406">
                  <c:v>0.52400000000000002</c:v>
                </c:pt>
                <c:pt idx="41407">
                  <c:v>0.73399999999999999</c:v>
                </c:pt>
                <c:pt idx="41408">
                  <c:v>0.60599999999999998</c:v>
                </c:pt>
                <c:pt idx="41409">
                  <c:v>0.58199999999999996</c:v>
                </c:pt>
                <c:pt idx="41410">
                  <c:v>0.61399999999999999</c:v>
                </c:pt>
                <c:pt idx="41411">
                  <c:v>0.625</c:v>
                </c:pt>
                <c:pt idx="41412">
                  <c:v>0.61199999999999999</c:v>
                </c:pt>
                <c:pt idx="41413">
                  <c:v>0.59799999999999998</c:v>
                </c:pt>
                <c:pt idx="41414">
                  <c:v>0.58499999999999996</c:v>
                </c:pt>
                <c:pt idx="41415">
                  <c:v>0.57099999999999995</c:v>
                </c:pt>
                <c:pt idx="41416">
                  <c:v>0.55800000000000005</c:v>
                </c:pt>
                <c:pt idx="41417">
                  <c:v>0.54500000000000004</c:v>
                </c:pt>
                <c:pt idx="41418">
                  <c:v>0.53200000000000003</c:v>
                </c:pt>
                <c:pt idx="41419">
                  <c:v>0.52100000000000002</c:v>
                </c:pt>
                <c:pt idx="41420">
                  <c:v>0.50900000000000001</c:v>
                </c:pt>
                <c:pt idx="41421">
                  <c:v>0.59099999999999997</c:v>
                </c:pt>
                <c:pt idx="41422">
                  <c:v>0.59399999999999997</c:v>
                </c:pt>
                <c:pt idx="41423">
                  <c:v>0.51700000000000002</c:v>
                </c:pt>
                <c:pt idx="41424">
                  <c:v>0.50600000000000001</c:v>
                </c:pt>
                <c:pt idx="41425">
                  <c:v>0.54100000000000004</c:v>
                </c:pt>
                <c:pt idx="41426">
                  <c:v>0.52200000000000002</c:v>
                </c:pt>
                <c:pt idx="41427">
                  <c:v>0.53900000000000003</c:v>
                </c:pt>
                <c:pt idx="41428">
                  <c:v>0.57499999999999996</c:v>
                </c:pt>
                <c:pt idx="41429">
                  <c:v>0.57799999999999996</c:v>
                </c:pt>
                <c:pt idx="41430">
                  <c:v>0.56599999999999995</c:v>
                </c:pt>
                <c:pt idx="41431">
                  <c:v>0.55400000000000005</c:v>
                </c:pt>
                <c:pt idx="41432">
                  <c:v>0.54200000000000004</c:v>
                </c:pt>
                <c:pt idx="41433">
                  <c:v>0.53100000000000003</c:v>
                </c:pt>
                <c:pt idx="41434">
                  <c:v>0.60299999999999998</c:v>
                </c:pt>
                <c:pt idx="41435">
                  <c:v>0.54</c:v>
                </c:pt>
                <c:pt idx="41436">
                  <c:v>0.52700000000000002</c:v>
                </c:pt>
                <c:pt idx="41437">
                  <c:v>0.55500000000000005</c:v>
                </c:pt>
                <c:pt idx="41438">
                  <c:v>0.58699999999999997</c:v>
                </c:pt>
                <c:pt idx="41439">
                  <c:v>0.57499999999999996</c:v>
                </c:pt>
                <c:pt idx="41440">
                  <c:v>0.56200000000000006</c:v>
                </c:pt>
                <c:pt idx="41441">
                  <c:v>0.55100000000000005</c:v>
                </c:pt>
                <c:pt idx="41442">
                  <c:v>0.53900000000000003</c:v>
                </c:pt>
                <c:pt idx="41443">
                  <c:v>0.52800000000000002</c:v>
                </c:pt>
                <c:pt idx="41444">
                  <c:v>0.51700000000000002</c:v>
                </c:pt>
                <c:pt idx="41445">
                  <c:v>0.50700000000000001</c:v>
                </c:pt>
                <c:pt idx="41446">
                  <c:v>0.63300000000000001</c:v>
                </c:pt>
                <c:pt idx="41447">
                  <c:v>0.60099999999999998</c:v>
                </c:pt>
                <c:pt idx="41448">
                  <c:v>0.53800000000000003</c:v>
                </c:pt>
                <c:pt idx="41449">
                  <c:v>0.53500000000000003</c:v>
                </c:pt>
                <c:pt idx="41450">
                  <c:v>0.56899999999999995</c:v>
                </c:pt>
                <c:pt idx="41451">
                  <c:v>0.58299999999999996</c:v>
                </c:pt>
                <c:pt idx="41452">
                  <c:v>0.57099999999999995</c:v>
                </c:pt>
                <c:pt idx="41453">
                  <c:v>0.55900000000000005</c:v>
                </c:pt>
                <c:pt idx="41454">
                  <c:v>0.54700000000000004</c:v>
                </c:pt>
                <c:pt idx="41455">
                  <c:v>0.53600000000000003</c:v>
                </c:pt>
                <c:pt idx="41456">
                  <c:v>0.52500000000000002</c:v>
                </c:pt>
                <c:pt idx="41457">
                  <c:v>0.504</c:v>
                </c:pt>
                <c:pt idx="41458">
                  <c:v>0.49399999999999999</c:v>
                </c:pt>
                <c:pt idx="41459">
                  <c:v>0.63</c:v>
                </c:pt>
                <c:pt idx="41460">
                  <c:v>0.59799999999999998</c:v>
                </c:pt>
                <c:pt idx="41461">
                  <c:v>0.52500000000000002</c:v>
                </c:pt>
                <c:pt idx="41462">
                  <c:v>0.55100000000000005</c:v>
                </c:pt>
                <c:pt idx="41463">
                  <c:v>0.58599999999999997</c:v>
                </c:pt>
                <c:pt idx="41464">
                  <c:v>0.57999999999999996</c:v>
                </c:pt>
                <c:pt idx="41465">
                  <c:v>0.56699999999999995</c:v>
                </c:pt>
                <c:pt idx="41466">
                  <c:v>0.51100000000000001</c:v>
                </c:pt>
                <c:pt idx="41467">
                  <c:v>0.501</c:v>
                </c:pt>
                <c:pt idx="41468">
                  <c:v>0.49099999999999999</c:v>
                </c:pt>
                <c:pt idx="41469">
                  <c:v>0.59199999999999997</c:v>
                </c:pt>
                <c:pt idx="41470">
                  <c:v>0.53500000000000003</c:v>
                </c:pt>
                <c:pt idx="41471">
                  <c:v>0.53500000000000003</c:v>
                </c:pt>
                <c:pt idx="41472">
                  <c:v>0.51300000000000001</c:v>
                </c:pt>
                <c:pt idx="41473">
                  <c:v>0.52500000000000002</c:v>
                </c:pt>
                <c:pt idx="41474">
                  <c:v>0.55500000000000005</c:v>
                </c:pt>
                <c:pt idx="41475">
                  <c:v>0.55900000000000005</c:v>
                </c:pt>
                <c:pt idx="41476">
                  <c:v>0.54700000000000004</c:v>
                </c:pt>
                <c:pt idx="41477">
                  <c:v>0.53600000000000003</c:v>
                </c:pt>
                <c:pt idx="41478">
                  <c:v>0.52600000000000002</c:v>
                </c:pt>
                <c:pt idx="41479">
                  <c:v>0.51500000000000001</c:v>
                </c:pt>
                <c:pt idx="41480">
                  <c:v>0.55500000000000005</c:v>
                </c:pt>
                <c:pt idx="41481">
                  <c:v>0.53100000000000003</c:v>
                </c:pt>
                <c:pt idx="41482">
                  <c:v>0.51100000000000001</c:v>
                </c:pt>
                <c:pt idx="41483">
                  <c:v>0.53700000000000003</c:v>
                </c:pt>
                <c:pt idx="41484">
                  <c:v>0.56599999999999995</c:v>
                </c:pt>
                <c:pt idx="41485">
                  <c:v>0.55500000000000005</c:v>
                </c:pt>
                <c:pt idx="41486">
                  <c:v>0.54400000000000004</c:v>
                </c:pt>
                <c:pt idx="41487">
                  <c:v>0.53300000000000003</c:v>
                </c:pt>
                <c:pt idx="41488">
                  <c:v>0.52200000000000002</c:v>
                </c:pt>
                <c:pt idx="41489">
                  <c:v>0.51200000000000001</c:v>
                </c:pt>
                <c:pt idx="41490">
                  <c:v>0.502</c:v>
                </c:pt>
                <c:pt idx="41491">
                  <c:v>0.49299999999999999</c:v>
                </c:pt>
                <c:pt idx="41492">
                  <c:v>0.53200000000000003</c:v>
                </c:pt>
                <c:pt idx="41493">
                  <c:v>0.55000000000000004</c:v>
                </c:pt>
                <c:pt idx="41494">
                  <c:v>0.52900000000000003</c:v>
                </c:pt>
                <c:pt idx="41495">
                  <c:v>0.51800000000000002</c:v>
                </c:pt>
                <c:pt idx="41496">
                  <c:v>0.55200000000000005</c:v>
                </c:pt>
                <c:pt idx="41497">
                  <c:v>0.56299999999999994</c:v>
                </c:pt>
                <c:pt idx="41498">
                  <c:v>0.55200000000000005</c:v>
                </c:pt>
                <c:pt idx="41499">
                  <c:v>0.54100000000000004</c:v>
                </c:pt>
                <c:pt idx="41500">
                  <c:v>0.53</c:v>
                </c:pt>
                <c:pt idx="41501">
                  <c:v>0.51900000000000002</c:v>
                </c:pt>
                <c:pt idx="41502">
                  <c:v>0.50900000000000001</c:v>
                </c:pt>
                <c:pt idx="41503">
                  <c:v>0.49</c:v>
                </c:pt>
                <c:pt idx="41504">
                  <c:v>0.48099999999999998</c:v>
                </c:pt>
                <c:pt idx="41505">
                  <c:v>0.59599999999999997</c:v>
                </c:pt>
                <c:pt idx="41506">
                  <c:v>0.54600000000000004</c:v>
                </c:pt>
                <c:pt idx="41507">
                  <c:v>0.52500000000000002</c:v>
                </c:pt>
                <c:pt idx="41508">
                  <c:v>0.53200000000000003</c:v>
                </c:pt>
                <c:pt idx="41509">
                  <c:v>0.56499999999999995</c:v>
                </c:pt>
                <c:pt idx="41510">
                  <c:v>0.56000000000000005</c:v>
                </c:pt>
                <c:pt idx="41511">
                  <c:v>0.54800000000000004</c:v>
                </c:pt>
                <c:pt idx="41512">
                  <c:v>0.496</c:v>
                </c:pt>
                <c:pt idx="41513">
                  <c:v>0.48699999999999999</c:v>
                </c:pt>
                <c:pt idx="41514">
                  <c:v>0.47799999999999998</c:v>
                </c:pt>
                <c:pt idx="41515">
                  <c:v>0.54200000000000004</c:v>
                </c:pt>
                <c:pt idx="41516">
                  <c:v>0.51900000000000002</c:v>
                </c:pt>
                <c:pt idx="41517">
                  <c:v>0.53800000000000003</c:v>
                </c:pt>
                <c:pt idx="41518">
                  <c:v>0.51500000000000001</c:v>
                </c:pt>
                <c:pt idx="41519">
                  <c:v>0.52600000000000002</c:v>
                </c:pt>
                <c:pt idx="41520">
                  <c:v>0.55600000000000005</c:v>
                </c:pt>
                <c:pt idx="41521">
                  <c:v>0.55900000000000005</c:v>
                </c:pt>
                <c:pt idx="41522">
                  <c:v>0.54800000000000004</c:v>
                </c:pt>
                <c:pt idx="41523">
                  <c:v>0.53700000000000003</c:v>
                </c:pt>
                <c:pt idx="41524">
                  <c:v>0.52600000000000002</c:v>
                </c:pt>
                <c:pt idx="41525">
                  <c:v>0.51600000000000001</c:v>
                </c:pt>
                <c:pt idx="41526">
                  <c:v>0.55900000000000005</c:v>
                </c:pt>
                <c:pt idx="41527">
                  <c:v>0.53400000000000003</c:v>
                </c:pt>
                <c:pt idx="41528">
                  <c:v>0.51300000000000001</c:v>
                </c:pt>
                <c:pt idx="41529">
                  <c:v>0.53800000000000003</c:v>
                </c:pt>
                <c:pt idx="41530">
                  <c:v>0.56699999999999995</c:v>
                </c:pt>
                <c:pt idx="41531">
                  <c:v>0.55600000000000005</c:v>
                </c:pt>
                <c:pt idx="41532">
                  <c:v>0.54400000000000004</c:v>
                </c:pt>
                <c:pt idx="41533">
                  <c:v>0.53300000000000003</c:v>
                </c:pt>
                <c:pt idx="41534">
                  <c:v>0.52300000000000002</c:v>
                </c:pt>
                <c:pt idx="41535">
                  <c:v>0.51200000000000001</c:v>
                </c:pt>
                <c:pt idx="41536">
                  <c:v>0.502</c:v>
                </c:pt>
                <c:pt idx="41537">
                  <c:v>0.49299999999999999</c:v>
                </c:pt>
                <c:pt idx="41538">
                  <c:v>0.53500000000000003</c:v>
                </c:pt>
                <c:pt idx="41539">
                  <c:v>0.55400000000000005</c:v>
                </c:pt>
                <c:pt idx="41540">
                  <c:v>0.53200000000000003</c:v>
                </c:pt>
                <c:pt idx="41541">
                  <c:v>0.51900000000000002</c:v>
                </c:pt>
                <c:pt idx="41542">
                  <c:v>0.55300000000000005</c:v>
                </c:pt>
                <c:pt idx="41543">
                  <c:v>0.56399999999999995</c:v>
                </c:pt>
                <c:pt idx="41544">
                  <c:v>0.55200000000000005</c:v>
                </c:pt>
                <c:pt idx="41545">
                  <c:v>0.54100000000000004</c:v>
                </c:pt>
                <c:pt idx="41546">
                  <c:v>0.53</c:v>
                </c:pt>
                <c:pt idx="41547">
                  <c:v>0.52</c:v>
                </c:pt>
                <c:pt idx="41548">
                  <c:v>0.50900000000000001</c:v>
                </c:pt>
                <c:pt idx="41549">
                  <c:v>0.49</c:v>
                </c:pt>
                <c:pt idx="41550">
                  <c:v>0.48099999999999998</c:v>
                </c:pt>
                <c:pt idx="41551">
                  <c:v>0.6</c:v>
                </c:pt>
                <c:pt idx="41552">
                  <c:v>0.54900000000000004</c:v>
                </c:pt>
                <c:pt idx="41553">
                  <c:v>0.52800000000000002</c:v>
                </c:pt>
                <c:pt idx="41554">
                  <c:v>0.53200000000000003</c:v>
                </c:pt>
                <c:pt idx="41555">
                  <c:v>0.56599999999999995</c:v>
                </c:pt>
                <c:pt idx="41556">
                  <c:v>0.56000000000000005</c:v>
                </c:pt>
                <c:pt idx="41557">
                  <c:v>0.54900000000000004</c:v>
                </c:pt>
                <c:pt idx="41558">
                  <c:v>0.496</c:v>
                </c:pt>
                <c:pt idx="41559">
                  <c:v>0.48699999999999999</c:v>
                </c:pt>
                <c:pt idx="41560">
                  <c:v>0.47799999999999998</c:v>
                </c:pt>
                <c:pt idx="41561">
                  <c:v>0.54500000000000004</c:v>
                </c:pt>
                <c:pt idx="41562">
                  <c:v>0.52</c:v>
                </c:pt>
                <c:pt idx="41563">
                  <c:v>0.56299999999999994</c:v>
                </c:pt>
                <c:pt idx="41564">
                  <c:v>0.53700000000000003</c:v>
                </c:pt>
                <c:pt idx="41565">
                  <c:v>0.54900000000000004</c:v>
                </c:pt>
                <c:pt idx="41566">
                  <c:v>0.58599999999999997</c:v>
                </c:pt>
                <c:pt idx="41567">
                  <c:v>0.58499999999999996</c:v>
                </c:pt>
                <c:pt idx="41568">
                  <c:v>0.57299999999999995</c:v>
                </c:pt>
                <c:pt idx="41569">
                  <c:v>0.56000000000000005</c:v>
                </c:pt>
                <c:pt idx="41570">
                  <c:v>0.54800000000000004</c:v>
                </c:pt>
                <c:pt idx="41571">
                  <c:v>0.53700000000000003</c:v>
                </c:pt>
                <c:pt idx="41572">
                  <c:v>0.54100000000000004</c:v>
                </c:pt>
                <c:pt idx="41573">
                  <c:v>0.55900000000000005</c:v>
                </c:pt>
                <c:pt idx="41574">
                  <c:v>0.54100000000000004</c:v>
                </c:pt>
                <c:pt idx="41575">
                  <c:v>0.56799999999999995</c:v>
                </c:pt>
                <c:pt idx="41576">
                  <c:v>0.60199999999999998</c:v>
                </c:pt>
                <c:pt idx="41577">
                  <c:v>0.58099999999999996</c:v>
                </c:pt>
                <c:pt idx="41578">
                  <c:v>0.56899999999999995</c:v>
                </c:pt>
                <c:pt idx="41579">
                  <c:v>0.55700000000000005</c:v>
                </c:pt>
                <c:pt idx="41580">
                  <c:v>0.54500000000000004</c:v>
                </c:pt>
                <c:pt idx="41581">
                  <c:v>0.53300000000000003</c:v>
                </c:pt>
                <c:pt idx="41582">
                  <c:v>0.52200000000000002</c:v>
                </c:pt>
                <c:pt idx="41583">
                  <c:v>0.51100000000000001</c:v>
                </c:pt>
                <c:pt idx="41584">
                  <c:v>0.57799999999999996</c:v>
                </c:pt>
                <c:pt idx="41585">
                  <c:v>0.60799999999999998</c:v>
                </c:pt>
                <c:pt idx="41586">
                  <c:v>0.55600000000000005</c:v>
                </c:pt>
                <c:pt idx="41587">
                  <c:v>0.55500000000000005</c:v>
                </c:pt>
                <c:pt idx="41588">
                  <c:v>0.58699999999999997</c:v>
                </c:pt>
                <c:pt idx="41589">
                  <c:v>0.59599999999999997</c:v>
                </c:pt>
                <c:pt idx="41590">
                  <c:v>0.57799999999999996</c:v>
                </c:pt>
                <c:pt idx="41591">
                  <c:v>0.56499999999999995</c:v>
                </c:pt>
                <c:pt idx="41592">
                  <c:v>0.55300000000000005</c:v>
                </c:pt>
                <c:pt idx="41593">
                  <c:v>0.54100000000000004</c:v>
                </c:pt>
                <c:pt idx="41594">
                  <c:v>0.53</c:v>
                </c:pt>
                <c:pt idx="41595">
                  <c:v>0.50800000000000001</c:v>
                </c:pt>
                <c:pt idx="41596">
                  <c:v>0.498</c:v>
                </c:pt>
                <c:pt idx="41597">
                  <c:v>0.65100000000000002</c:v>
                </c:pt>
                <c:pt idx="41598">
                  <c:v>0.60199999999999998</c:v>
                </c:pt>
                <c:pt idx="41599">
                  <c:v>0.55100000000000005</c:v>
                </c:pt>
                <c:pt idx="41600">
                  <c:v>0.56599999999999995</c:v>
                </c:pt>
                <c:pt idx="41601">
                  <c:v>0.60099999999999998</c:v>
                </c:pt>
                <c:pt idx="41602">
                  <c:v>0.58899999999999997</c:v>
                </c:pt>
                <c:pt idx="41603">
                  <c:v>0.57399999999999995</c:v>
                </c:pt>
                <c:pt idx="41604">
                  <c:v>0.51500000000000001</c:v>
                </c:pt>
                <c:pt idx="41605">
                  <c:v>0.505</c:v>
                </c:pt>
                <c:pt idx="41606">
                  <c:v>0.495</c:v>
                </c:pt>
                <c:pt idx="41607">
                  <c:v>0.59699999999999998</c:v>
                </c:pt>
                <c:pt idx="41608">
                  <c:v>0.55000000000000004</c:v>
                </c:pt>
                <c:pt idx="41609">
                  <c:v>0.627</c:v>
                </c:pt>
                <c:pt idx="41610">
                  <c:v>0.58699999999999997</c:v>
                </c:pt>
                <c:pt idx="41611">
                  <c:v>0.59</c:v>
                </c:pt>
                <c:pt idx="41612">
                  <c:v>0.627</c:v>
                </c:pt>
                <c:pt idx="41613">
                  <c:v>0.621</c:v>
                </c:pt>
                <c:pt idx="41614">
                  <c:v>0.60699999999999998</c:v>
                </c:pt>
                <c:pt idx="41615">
                  <c:v>0.59299999999999997</c:v>
                </c:pt>
                <c:pt idx="41616">
                  <c:v>0.57899999999999996</c:v>
                </c:pt>
                <c:pt idx="41617">
                  <c:v>0.56499999999999995</c:v>
                </c:pt>
                <c:pt idx="41618">
                  <c:v>0.66200000000000003</c:v>
                </c:pt>
                <c:pt idx="41619">
                  <c:v>0.623</c:v>
                </c:pt>
                <c:pt idx="41620">
                  <c:v>0.58799999999999997</c:v>
                </c:pt>
                <c:pt idx="41621">
                  <c:v>0.60599999999999998</c:v>
                </c:pt>
                <c:pt idx="41622">
                  <c:v>0.63700000000000001</c:v>
                </c:pt>
                <c:pt idx="41623">
                  <c:v>0.61599999999999999</c:v>
                </c:pt>
                <c:pt idx="41624">
                  <c:v>0.60299999999999998</c:v>
                </c:pt>
                <c:pt idx="41625">
                  <c:v>0.58899999999999997</c:v>
                </c:pt>
                <c:pt idx="41626">
                  <c:v>0.57499999999999996</c:v>
                </c:pt>
                <c:pt idx="41627">
                  <c:v>0.56200000000000006</c:v>
                </c:pt>
                <c:pt idx="41628">
                  <c:v>0.54900000000000004</c:v>
                </c:pt>
                <c:pt idx="41629">
                  <c:v>0.53700000000000003</c:v>
                </c:pt>
                <c:pt idx="41630">
                  <c:v>0.78800000000000003</c:v>
                </c:pt>
                <c:pt idx="41631">
                  <c:v>0.65700000000000003</c:v>
                </c:pt>
                <c:pt idx="41632">
                  <c:v>0.61699999999999999</c:v>
                </c:pt>
                <c:pt idx="41633">
                  <c:v>0.58799999999999997</c:v>
                </c:pt>
                <c:pt idx="41634">
                  <c:v>0.62</c:v>
                </c:pt>
                <c:pt idx="41635">
                  <c:v>0.627</c:v>
                </c:pt>
                <c:pt idx="41636">
                  <c:v>0.61199999999999999</c:v>
                </c:pt>
                <c:pt idx="41637">
                  <c:v>0.59899999999999998</c:v>
                </c:pt>
                <c:pt idx="41638">
                  <c:v>0.58499999999999996</c:v>
                </c:pt>
                <c:pt idx="41639">
                  <c:v>0.57099999999999995</c:v>
                </c:pt>
                <c:pt idx="41640">
                  <c:v>0.55800000000000005</c:v>
                </c:pt>
                <c:pt idx="41641">
                  <c:v>0.53300000000000003</c:v>
                </c:pt>
                <c:pt idx="41642">
                  <c:v>0.52100000000000002</c:v>
                </c:pt>
                <c:pt idx="41643">
                  <c:v>0.78100000000000003</c:v>
                </c:pt>
                <c:pt idx="41644">
                  <c:v>0.64400000000000002</c:v>
                </c:pt>
                <c:pt idx="41645">
                  <c:v>0.60099999999999998</c:v>
                </c:pt>
                <c:pt idx="41646">
                  <c:v>0.59799999999999998</c:v>
                </c:pt>
                <c:pt idx="41647">
                  <c:v>0.63</c:v>
                </c:pt>
                <c:pt idx="41648">
                  <c:v>0.62</c:v>
                </c:pt>
                <c:pt idx="41649">
                  <c:v>0.60699999999999998</c:v>
                </c:pt>
                <c:pt idx="41650">
                  <c:v>0.54200000000000004</c:v>
                </c:pt>
                <c:pt idx="41651">
                  <c:v>0.52900000000000003</c:v>
                </c:pt>
                <c:pt idx="41652">
                  <c:v>0.51800000000000002</c:v>
                </c:pt>
                <c:pt idx="41653">
                  <c:v>0.621</c:v>
                </c:pt>
                <c:pt idx="41654">
                  <c:v>0.58599999999999997</c:v>
                </c:pt>
                <c:pt idx="41655">
                  <c:v>0.97799999999999998</c:v>
                </c:pt>
                <c:pt idx="41656">
                  <c:v>0.81299999999999994</c:v>
                </c:pt>
                <c:pt idx="41657">
                  <c:v>0.97399999999999998</c:v>
                </c:pt>
                <c:pt idx="41658">
                  <c:v>0.81</c:v>
                </c:pt>
                <c:pt idx="41659">
                  <c:v>0.94599999999999995</c:v>
                </c:pt>
                <c:pt idx="41660">
                  <c:v>0.75900000000000001</c:v>
                </c:pt>
                <c:pt idx="41661">
                  <c:v>0.75700000000000001</c:v>
                </c:pt>
                <c:pt idx="41662">
                  <c:v>0.80300000000000005</c:v>
                </c:pt>
                <c:pt idx="41663">
                  <c:v>0.753</c:v>
                </c:pt>
                <c:pt idx="41664">
                  <c:v>0.747</c:v>
                </c:pt>
                <c:pt idx="41665">
                  <c:v>0.75800000000000001</c:v>
                </c:pt>
                <c:pt idx="41666">
                  <c:v>0.60599999999999998</c:v>
                </c:pt>
                <c:pt idx="41667">
                  <c:v>0.80100000000000005</c:v>
                </c:pt>
                <c:pt idx="41668">
                  <c:v>0.60299999999999998</c:v>
                </c:pt>
                <c:pt idx="41669">
                  <c:v>0.59799999999999998</c:v>
                </c:pt>
                <c:pt idx="41670">
                  <c:v>0.79100000000000004</c:v>
                </c:pt>
                <c:pt idx="41671">
                  <c:v>0.80700000000000005</c:v>
                </c:pt>
                <c:pt idx="41672">
                  <c:v>0.83599999999999997</c:v>
                </c:pt>
                <c:pt idx="41673">
                  <c:v>0.80100000000000005</c:v>
                </c:pt>
                <c:pt idx="41674">
                  <c:v>0.79500000000000004</c:v>
                </c:pt>
                <c:pt idx="41675">
                  <c:v>0.98899999999999999</c:v>
                </c:pt>
                <c:pt idx="41676">
                  <c:v>0.95199999999999996</c:v>
                </c:pt>
                <c:pt idx="41677">
                  <c:v>0.98299999999999998</c:v>
                </c:pt>
                <c:pt idx="41678">
                  <c:v>0.96199999999999997</c:v>
                </c:pt>
                <c:pt idx="41679">
                  <c:v>0.95399999999999996</c:v>
                </c:pt>
                <c:pt idx="41680">
                  <c:v>0.80800000000000005</c:v>
                </c:pt>
                <c:pt idx="41681">
                  <c:v>0.80800000000000005</c:v>
                </c:pt>
                <c:pt idx="41682">
                  <c:v>0.80700000000000005</c:v>
                </c:pt>
                <c:pt idx="41683">
                  <c:v>0.85399999999999998</c:v>
                </c:pt>
                <c:pt idx="41684">
                  <c:v>0.85199999999999998</c:v>
                </c:pt>
                <c:pt idx="41685">
                  <c:v>0.84899999999999998</c:v>
                </c:pt>
                <c:pt idx="41686">
                  <c:v>0.92</c:v>
                </c:pt>
                <c:pt idx="41687">
                  <c:v>0.77800000000000002</c:v>
                </c:pt>
                <c:pt idx="41688">
                  <c:v>0.91800000000000004</c:v>
                </c:pt>
                <c:pt idx="41689">
                  <c:v>0.77600000000000002</c:v>
                </c:pt>
                <c:pt idx="41690">
                  <c:v>0.82599999999999996</c:v>
                </c:pt>
                <c:pt idx="41691">
                  <c:v>0.82199999999999995</c:v>
                </c:pt>
                <c:pt idx="41692">
                  <c:v>0.91400000000000003</c:v>
                </c:pt>
                <c:pt idx="41693">
                  <c:v>0.77</c:v>
                </c:pt>
                <c:pt idx="41694">
                  <c:v>0.91200000000000003</c:v>
                </c:pt>
                <c:pt idx="41695">
                  <c:v>0.76800000000000002</c:v>
                </c:pt>
                <c:pt idx="41696">
                  <c:v>0.81699999999999995</c:v>
                </c:pt>
                <c:pt idx="41697">
                  <c:v>0.81299999999999994</c:v>
                </c:pt>
                <c:pt idx="41698">
                  <c:v>0.94499999999999995</c:v>
                </c:pt>
                <c:pt idx="41699">
                  <c:v>0.94</c:v>
                </c:pt>
                <c:pt idx="41700">
                  <c:v>0.94299999999999995</c:v>
                </c:pt>
                <c:pt idx="41701">
                  <c:v>0.93500000000000005</c:v>
                </c:pt>
                <c:pt idx="41702">
                  <c:v>0.97899999999999998</c:v>
                </c:pt>
                <c:pt idx="41703">
                  <c:v>0.97299999999999998</c:v>
                </c:pt>
                <c:pt idx="41704">
                  <c:v>0.83799999999999997</c:v>
                </c:pt>
                <c:pt idx="41705">
                  <c:v>0.99199999999999999</c:v>
                </c:pt>
                <c:pt idx="41706">
                  <c:v>0.83699999999999997</c:v>
                </c:pt>
                <c:pt idx="41707">
                  <c:v>0.99</c:v>
                </c:pt>
                <c:pt idx="41708">
                  <c:v>0.98699999999999999</c:v>
                </c:pt>
                <c:pt idx="41709">
                  <c:v>0.95</c:v>
                </c:pt>
                <c:pt idx="41710">
                  <c:v>0.80900000000000005</c:v>
                </c:pt>
                <c:pt idx="41711">
                  <c:v>0.95499999999999996</c:v>
                </c:pt>
                <c:pt idx="41712">
                  <c:v>0.80800000000000005</c:v>
                </c:pt>
                <c:pt idx="41713">
                  <c:v>1.004</c:v>
                </c:pt>
                <c:pt idx="41714">
                  <c:v>1</c:v>
                </c:pt>
                <c:pt idx="41715">
                  <c:v>0.996</c:v>
                </c:pt>
                <c:pt idx="41716">
                  <c:v>0.91100000000000003</c:v>
                </c:pt>
                <c:pt idx="41717">
                  <c:v>0.76800000000000002</c:v>
                </c:pt>
                <c:pt idx="41718">
                  <c:v>0.90900000000000003</c:v>
                </c:pt>
                <c:pt idx="41719">
                  <c:v>0.76600000000000001</c:v>
                </c:pt>
                <c:pt idx="41720">
                  <c:v>0.76300000000000001</c:v>
                </c:pt>
                <c:pt idx="41721">
                  <c:v>0.81100000000000005</c:v>
                </c:pt>
                <c:pt idx="41722">
                  <c:v>0.91200000000000003</c:v>
                </c:pt>
                <c:pt idx="41723">
                  <c:v>0.76800000000000002</c:v>
                </c:pt>
                <c:pt idx="41724">
                  <c:v>0.91</c:v>
                </c:pt>
                <c:pt idx="41725">
                  <c:v>0.76600000000000001</c:v>
                </c:pt>
                <c:pt idx="41726">
                  <c:v>0.81499999999999995</c:v>
                </c:pt>
                <c:pt idx="41727">
                  <c:v>0.81200000000000006</c:v>
                </c:pt>
                <c:pt idx="41728">
                  <c:v>0.94299999999999995</c:v>
                </c:pt>
                <c:pt idx="41729">
                  <c:v>0.93799999999999994</c:v>
                </c:pt>
                <c:pt idx="41730">
                  <c:v>0.94099999999999995</c:v>
                </c:pt>
                <c:pt idx="41731">
                  <c:v>0.93400000000000005</c:v>
                </c:pt>
                <c:pt idx="41732">
                  <c:v>0.97799999999999998</c:v>
                </c:pt>
                <c:pt idx="41733">
                  <c:v>0.97199999999999998</c:v>
                </c:pt>
                <c:pt idx="41734">
                  <c:v>0.83799999999999997</c:v>
                </c:pt>
                <c:pt idx="41735">
                  <c:v>0.99099999999999999</c:v>
                </c:pt>
                <c:pt idx="41736">
                  <c:v>0.83599999999999997</c:v>
                </c:pt>
                <c:pt idx="41737">
                  <c:v>0.98899999999999999</c:v>
                </c:pt>
                <c:pt idx="41738">
                  <c:v>0.95399999999999996</c:v>
                </c:pt>
                <c:pt idx="41739">
                  <c:v>0.94899999999999995</c:v>
                </c:pt>
                <c:pt idx="41740">
                  <c:v>0.80900000000000005</c:v>
                </c:pt>
                <c:pt idx="41741">
                  <c:v>0.95599999999999996</c:v>
                </c:pt>
                <c:pt idx="41742">
                  <c:v>0.80800000000000005</c:v>
                </c:pt>
                <c:pt idx="41743">
                  <c:v>1.0049999999999999</c:v>
                </c:pt>
                <c:pt idx="41744">
                  <c:v>0.85499999999999998</c:v>
                </c:pt>
                <c:pt idx="41745">
                  <c:v>1.0009999999999999</c:v>
                </c:pt>
                <c:pt idx="41746">
                  <c:v>0.90200000000000002</c:v>
                </c:pt>
                <c:pt idx="41747">
                  <c:v>0.76100000000000001</c:v>
                </c:pt>
                <c:pt idx="41748">
                  <c:v>0.9</c:v>
                </c:pt>
                <c:pt idx="41749">
                  <c:v>0.75900000000000001</c:v>
                </c:pt>
                <c:pt idx="41750">
                  <c:v>0.89800000000000002</c:v>
                </c:pt>
                <c:pt idx="41751">
                  <c:v>0.75700000000000001</c:v>
                </c:pt>
                <c:pt idx="41752">
                  <c:v>0.91</c:v>
                </c:pt>
                <c:pt idx="41753">
                  <c:v>0.76700000000000002</c:v>
                </c:pt>
                <c:pt idx="41754">
                  <c:v>0.90800000000000003</c:v>
                </c:pt>
                <c:pt idx="41755">
                  <c:v>0.76500000000000001</c:v>
                </c:pt>
                <c:pt idx="41756">
                  <c:v>0.90600000000000003</c:v>
                </c:pt>
                <c:pt idx="41757">
                  <c:v>0.81399999999999995</c:v>
                </c:pt>
                <c:pt idx="41758">
                  <c:v>0.94299999999999995</c:v>
                </c:pt>
                <c:pt idx="41759">
                  <c:v>0.93799999999999994</c:v>
                </c:pt>
                <c:pt idx="41760">
                  <c:v>0.94</c:v>
                </c:pt>
                <c:pt idx="41761">
                  <c:v>0.93400000000000005</c:v>
                </c:pt>
                <c:pt idx="41762">
                  <c:v>0.93700000000000006</c:v>
                </c:pt>
                <c:pt idx="41763">
                  <c:v>0.97799999999999998</c:v>
                </c:pt>
                <c:pt idx="41764">
                  <c:v>0.83599999999999997</c:v>
                </c:pt>
                <c:pt idx="41765">
                  <c:v>0.86499999999999999</c:v>
                </c:pt>
                <c:pt idx="41766">
                  <c:v>0.83499999999999996</c:v>
                </c:pt>
                <c:pt idx="41767">
                  <c:v>0.86099999999999999</c:v>
                </c:pt>
                <c:pt idx="41768">
                  <c:v>0.83299999999999996</c:v>
                </c:pt>
                <c:pt idx="41769">
                  <c:v>0.89700000000000002</c:v>
                </c:pt>
                <c:pt idx="41770">
                  <c:v>0.53600000000000003</c:v>
                </c:pt>
                <c:pt idx="41771">
                  <c:v>0.54400000000000004</c:v>
                </c:pt>
                <c:pt idx="41772">
                  <c:v>0.52600000000000002</c:v>
                </c:pt>
                <c:pt idx="41773">
                  <c:v>0.55800000000000005</c:v>
                </c:pt>
                <c:pt idx="41774">
                  <c:v>0.54700000000000004</c:v>
                </c:pt>
                <c:pt idx="41775">
                  <c:v>0.53600000000000003</c:v>
                </c:pt>
                <c:pt idx="41776">
                  <c:v>0.56100000000000005</c:v>
                </c:pt>
                <c:pt idx="41777">
                  <c:v>0.53500000000000003</c:v>
                </c:pt>
                <c:pt idx="41778">
                  <c:v>0.54</c:v>
                </c:pt>
                <c:pt idx="41779">
                  <c:v>0.52400000000000002</c:v>
                </c:pt>
                <c:pt idx="41780">
                  <c:v>0.54</c:v>
                </c:pt>
                <c:pt idx="41781">
                  <c:v>0.57599999999999996</c:v>
                </c:pt>
                <c:pt idx="41782">
                  <c:v>0.57899999999999996</c:v>
                </c:pt>
                <c:pt idx="41783">
                  <c:v>0.56699999999999995</c:v>
                </c:pt>
                <c:pt idx="41784">
                  <c:v>0.55500000000000005</c:v>
                </c:pt>
                <c:pt idx="41785">
                  <c:v>0.54300000000000004</c:v>
                </c:pt>
                <c:pt idx="41786">
                  <c:v>0.53200000000000003</c:v>
                </c:pt>
                <c:pt idx="41787">
                  <c:v>0.52200000000000002</c:v>
                </c:pt>
                <c:pt idx="41788">
                  <c:v>0.56000000000000005</c:v>
                </c:pt>
                <c:pt idx="41789">
                  <c:v>0.60599999999999998</c:v>
                </c:pt>
                <c:pt idx="41790">
                  <c:v>0.53800000000000003</c:v>
                </c:pt>
                <c:pt idx="41791">
                  <c:v>0.52900000000000003</c:v>
                </c:pt>
                <c:pt idx="41792">
                  <c:v>0.55500000000000005</c:v>
                </c:pt>
                <c:pt idx="41793">
                  <c:v>0.58799999999999997</c:v>
                </c:pt>
                <c:pt idx="41794">
                  <c:v>0.57599999999999996</c:v>
                </c:pt>
                <c:pt idx="41795">
                  <c:v>0.56299999999999994</c:v>
                </c:pt>
                <c:pt idx="41796">
                  <c:v>0.55100000000000005</c:v>
                </c:pt>
                <c:pt idx="41797">
                  <c:v>0.54</c:v>
                </c:pt>
                <c:pt idx="41798">
                  <c:v>0.52900000000000003</c:v>
                </c:pt>
                <c:pt idx="41799">
                  <c:v>0.51800000000000002</c:v>
                </c:pt>
                <c:pt idx="41800">
                  <c:v>0.50800000000000001</c:v>
                </c:pt>
                <c:pt idx="41801">
                  <c:v>0.63600000000000001</c:v>
                </c:pt>
                <c:pt idx="41802">
                  <c:v>0.60399999999999998</c:v>
                </c:pt>
                <c:pt idx="41803">
                  <c:v>0.53600000000000003</c:v>
                </c:pt>
                <c:pt idx="41804">
                  <c:v>0.53600000000000003</c:v>
                </c:pt>
                <c:pt idx="41805">
                  <c:v>0.58399999999999996</c:v>
                </c:pt>
                <c:pt idx="41806">
                  <c:v>0.56000000000000005</c:v>
                </c:pt>
                <c:pt idx="41807">
                  <c:v>0.53600000000000003</c:v>
                </c:pt>
                <c:pt idx="41808">
                  <c:v>0.52500000000000002</c:v>
                </c:pt>
                <c:pt idx="41809">
                  <c:v>0.51500000000000001</c:v>
                </c:pt>
                <c:pt idx="41810">
                  <c:v>0.505</c:v>
                </c:pt>
                <c:pt idx="41811">
                  <c:v>0.56100000000000005</c:v>
                </c:pt>
                <c:pt idx="41812">
                  <c:v>0.53900000000000003</c:v>
                </c:pt>
                <c:pt idx="41813">
                  <c:v>0.52</c:v>
                </c:pt>
                <c:pt idx="41814">
                  <c:v>0.54100000000000004</c:v>
                </c:pt>
                <c:pt idx="41815">
                  <c:v>0.53</c:v>
                </c:pt>
                <c:pt idx="41816">
                  <c:v>0.52</c:v>
                </c:pt>
                <c:pt idx="41817">
                  <c:v>0.53900000000000003</c:v>
                </c:pt>
                <c:pt idx="41818">
                  <c:v>0.56000000000000005</c:v>
                </c:pt>
                <c:pt idx="41819">
                  <c:v>0.53700000000000003</c:v>
                </c:pt>
                <c:pt idx="41820">
                  <c:v>0.51500000000000001</c:v>
                </c:pt>
                <c:pt idx="41821">
                  <c:v>0.52700000000000002</c:v>
                </c:pt>
                <c:pt idx="41822">
                  <c:v>0.55700000000000005</c:v>
                </c:pt>
                <c:pt idx="41823">
                  <c:v>0.56000000000000005</c:v>
                </c:pt>
                <c:pt idx="41824">
                  <c:v>0.54900000000000004</c:v>
                </c:pt>
                <c:pt idx="41825">
                  <c:v>0.53800000000000003</c:v>
                </c:pt>
                <c:pt idx="41826">
                  <c:v>0.52700000000000002</c:v>
                </c:pt>
                <c:pt idx="41827">
                  <c:v>0.51700000000000002</c:v>
                </c:pt>
                <c:pt idx="41828">
                  <c:v>0.50700000000000001</c:v>
                </c:pt>
                <c:pt idx="41829">
                  <c:v>0.53700000000000003</c:v>
                </c:pt>
                <c:pt idx="41830">
                  <c:v>0.55800000000000005</c:v>
                </c:pt>
                <c:pt idx="41831">
                  <c:v>0.53300000000000003</c:v>
                </c:pt>
                <c:pt idx="41832">
                  <c:v>0.51300000000000001</c:v>
                </c:pt>
                <c:pt idx="41833">
                  <c:v>0.53900000000000003</c:v>
                </c:pt>
                <c:pt idx="41834">
                  <c:v>0.56799999999999995</c:v>
                </c:pt>
                <c:pt idx="41835">
                  <c:v>0.55700000000000005</c:v>
                </c:pt>
                <c:pt idx="41836">
                  <c:v>0.54500000000000004</c:v>
                </c:pt>
                <c:pt idx="41837">
                  <c:v>0.53400000000000003</c:v>
                </c:pt>
                <c:pt idx="41838">
                  <c:v>0.52400000000000002</c:v>
                </c:pt>
                <c:pt idx="41839">
                  <c:v>0.51300000000000001</c:v>
                </c:pt>
                <c:pt idx="41840">
                  <c:v>0.503</c:v>
                </c:pt>
                <c:pt idx="41841">
                  <c:v>0.49399999999999999</c:v>
                </c:pt>
                <c:pt idx="41842">
                  <c:v>0.53500000000000003</c:v>
                </c:pt>
                <c:pt idx="41843">
                  <c:v>0.55300000000000005</c:v>
                </c:pt>
                <c:pt idx="41844">
                  <c:v>0.53100000000000003</c:v>
                </c:pt>
                <c:pt idx="41845">
                  <c:v>0.51900000000000002</c:v>
                </c:pt>
                <c:pt idx="41846">
                  <c:v>0.56499999999999995</c:v>
                </c:pt>
                <c:pt idx="41847">
                  <c:v>0.54200000000000004</c:v>
                </c:pt>
                <c:pt idx="41848">
                  <c:v>0.52</c:v>
                </c:pt>
                <c:pt idx="41849">
                  <c:v>0.51</c:v>
                </c:pt>
                <c:pt idx="41850">
                  <c:v>0.5</c:v>
                </c:pt>
                <c:pt idx="41851">
                  <c:v>0.49099999999999999</c:v>
                </c:pt>
                <c:pt idx="41852">
                  <c:v>0.56699999999999995</c:v>
                </c:pt>
                <c:pt idx="41853">
                  <c:v>0.54300000000000004</c:v>
                </c:pt>
                <c:pt idx="41854">
                  <c:v>0.52200000000000002</c:v>
                </c:pt>
                <c:pt idx="41855">
                  <c:v>0.54200000000000004</c:v>
                </c:pt>
                <c:pt idx="41856">
                  <c:v>0.53100000000000003</c:v>
                </c:pt>
                <c:pt idx="41857">
                  <c:v>0.52</c:v>
                </c:pt>
                <c:pt idx="41858">
                  <c:v>0.54400000000000004</c:v>
                </c:pt>
                <c:pt idx="41859">
                  <c:v>0.56599999999999995</c:v>
                </c:pt>
                <c:pt idx="41860">
                  <c:v>0.54200000000000004</c:v>
                </c:pt>
                <c:pt idx="41861">
                  <c:v>0.51700000000000002</c:v>
                </c:pt>
                <c:pt idx="41862">
                  <c:v>0.52800000000000002</c:v>
                </c:pt>
                <c:pt idx="41863">
                  <c:v>0.55800000000000005</c:v>
                </c:pt>
                <c:pt idx="41864">
                  <c:v>0.56100000000000005</c:v>
                </c:pt>
                <c:pt idx="41865">
                  <c:v>0.55000000000000004</c:v>
                </c:pt>
                <c:pt idx="41866">
                  <c:v>0.53900000000000003</c:v>
                </c:pt>
                <c:pt idx="41867">
                  <c:v>0.52800000000000002</c:v>
                </c:pt>
                <c:pt idx="41868">
                  <c:v>0.51700000000000002</c:v>
                </c:pt>
                <c:pt idx="41869">
                  <c:v>0.50700000000000001</c:v>
                </c:pt>
                <c:pt idx="41870">
                  <c:v>0.54200000000000004</c:v>
                </c:pt>
                <c:pt idx="41871">
                  <c:v>0.56299999999999994</c:v>
                </c:pt>
                <c:pt idx="41872">
                  <c:v>0.53800000000000003</c:v>
                </c:pt>
                <c:pt idx="41873">
                  <c:v>0.51500000000000001</c:v>
                </c:pt>
                <c:pt idx="41874">
                  <c:v>0.54</c:v>
                </c:pt>
                <c:pt idx="41875">
                  <c:v>0.56899999999999995</c:v>
                </c:pt>
                <c:pt idx="41876">
                  <c:v>0.55800000000000005</c:v>
                </c:pt>
                <c:pt idx="41877">
                  <c:v>0.54600000000000004</c:v>
                </c:pt>
                <c:pt idx="41878">
                  <c:v>0.53500000000000003</c:v>
                </c:pt>
                <c:pt idx="41879">
                  <c:v>0.52400000000000002</c:v>
                </c:pt>
                <c:pt idx="41880">
                  <c:v>0.51400000000000001</c:v>
                </c:pt>
                <c:pt idx="41881">
                  <c:v>0.504</c:v>
                </c:pt>
                <c:pt idx="41882">
                  <c:v>0.49399999999999999</c:v>
                </c:pt>
                <c:pt idx="41883">
                  <c:v>0.53900000000000003</c:v>
                </c:pt>
                <c:pt idx="41884">
                  <c:v>0.55800000000000005</c:v>
                </c:pt>
                <c:pt idx="41885">
                  <c:v>0.53500000000000003</c:v>
                </c:pt>
                <c:pt idx="41886">
                  <c:v>0.52100000000000002</c:v>
                </c:pt>
                <c:pt idx="41887">
                  <c:v>0.56599999999999995</c:v>
                </c:pt>
                <c:pt idx="41888">
                  <c:v>0.54300000000000004</c:v>
                </c:pt>
                <c:pt idx="41889">
                  <c:v>0.52100000000000002</c:v>
                </c:pt>
                <c:pt idx="41890">
                  <c:v>0.51100000000000001</c:v>
                </c:pt>
                <c:pt idx="41891">
                  <c:v>0.501</c:v>
                </c:pt>
                <c:pt idx="41892">
                  <c:v>0.49099999999999999</c:v>
                </c:pt>
                <c:pt idx="41893">
                  <c:v>0.54800000000000004</c:v>
                </c:pt>
                <c:pt idx="41894">
                  <c:v>0.56899999999999995</c:v>
                </c:pt>
                <c:pt idx="41895">
                  <c:v>0.54400000000000004</c:v>
                </c:pt>
                <c:pt idx="41896">
                  <c:v>0.56599999999999995</c:v>
                </c:pt>
                <c:pt idx="41897">
                  <c:v>0.55400000000000005</c:v>
                </c:pt>
                <c:pt idx="41898">
                  <c:v>0.54200000000000004</c:v>
                </c:pt>
                <c:pt idx="41899">
                  <c:v>0.58899999999999997</c:v>
                </c:pt>
                <c:pt idx="41900">
                  <c:v>0.54700000000000004</c:v>
                </c:pt>
                <c:pt idx="41901">
                  <c:v>0.56699999999999995</c:v>
                </c:pt>
                <c:pt idx="41902">
                  <c:v>0.54</c:v>
                </c:pt>
                <c:pt idx="41903">
                  <c:v>0.55300000000000005</c:v>
                </c:pt>
                <c:pt idx="41904">
                  <c:v>0.59</c:v>
                </c:pt>
                <c:pt idx="41905">
                  <c:v>0.58799999999999997</c:v>
                </c:pt>
                <c:pt idx="41906">
                  <c:v>0.57499999999999996</c:v>
                </c:pt>
                <c:pt idx="41907">
                  <c:v>0.56299999999999994</c:v>
                </c:pt>
                <c:pt idx="41908">
                  <c:v>0.55000000000000004</c:v>
                </c:pt>
                <c:pt idx="41909">
                  <c:v>0.53900000000000003</c:v>
                </c:pt>
                <c:pt idx="41910">
                  <c:v>0.52700000000000002</c:v>
                </c:pt>
                <c:pt idx="41911">
                  <c:v>0.58599999999999997</c:v>
                </c:pt>
                <c:pt idx="41912">
                  <c:v>0.54400000000000004</c:v>
                </c:pt>
                <c:pt idx="41913">
                  <c:v>0.56299999999999994</c:v>
                </c:pt>
                <c:pt idx="41914">
                  <c:v>0.54400000000000004</c:v>
                </c:pt>
                <c:pt idx="41915">
                  <c:v>0.57199999999999995</c:v>
                </c:pt>
                <c:pt idx="41916">
                  <c:v>0.60599999999999998</c:v>
                </c:pt>
                <c:pt idx="41917">
                  <c:v>0.58399999999999996</c:v>
                </c:pt>
                <c:pt idx="41918">
                  <c:v>0.57099999999999995</c:v>
                </c:pt>
                <c:pt idx="41919">
                  <c:v>0.55900000000000005</c:v>
                </c:pt>
                <c:pt idx="41920">
                  <c:v>0.54700000000000004</c:v>
                </c:pt>
                <c:pt idx="41921">
                  <c:v>0.53500000000000003</c:v>
                </c:pt>
                <c:pt idx="41922">
                  <c:v>0.52400000000000002</c:v>
                </c:pt>
                <c:pt idx="41923">
                  <c:v>0.51300000000000001</c:v>
                </c:pt>
                <c:pt idx="41924">
                  <c:v>0.58199999999999996</c:v>
                </c:pt>
                <c:pt idx="41925">
                  <c:v>0.61199999999999999</c:v>
                </c:pt>
                <c:pt idx="41926">
                  <c:v>0.55900000000000005</c:v>
                </c:pt>
                <c:pt idx="41927">
                  <c:v>0.55800000000000005</c:v>
                </c:pt>
                <c:pt idx="41928">
                  <c:v>0.59899999999999998</c:v>
                </c:pt>
                <c:pt idx="41929">
                  <c:v>0.56799999999999995</c:v>
                </c:pt>
                <c:pt idx="41930">
                  <c:v>0.54300000000000004</c:v>
                </c:pt>
                <c:pt idx="41931">
                  <c:v>0.53200000000000003</c:v>
                </c:pt>
                <c:pt idx="41932">
                  <c:v>0.52</c:v>
                </c:pt>
                <c:pt idx="41933">
                  <c:v>0.51</c:v>
                </c:pt>
                <c:pt idx="41934">
                  <c:v>0.75900000000000001</c:v>
                </c:pt>
                <c:pt idx="41935">
                  <c:v>0.63400000000000001</c:v>
                </c:pt>
                <c:pt idx="41936">
                  <c:v>0.59199999999999997</c:v>
                </c:pt>
                <c:pt idx="41937">
                  <c:v>0.6</c:v>
                </c:pt>
                <c:pt idx="41938">
                  <c:v>0.58499999999999996</c:v>
                </c:pt>
                <c:pt idx="41939">
                  <c:v>0.57199999999999995</c:v>
                </c:pt>
                <c:pt idx="41940">
                  <c:v>0.80700000000000005</c:v>
                </c:pt>
                <c:pt idx="41941">
                  <c:v>0.754</c:v>
                </c:pt>
                <c:pt idx="41942">
                  <c:v>0.63100000000000001</c:v>
                </c:pt>
                <c:pt idx="41943">
                  <c:v>0.59099999999999997</c:v>
                </c:pt>
                <c:pt idx="41944">
                  <c:v>0.59299999999999997</c:v>
                </c:pt>
                <c:pt idx="41945">
                  <c:v>0.629</c:v>
                </c:pt>
                <c:pt idx="41946">
                  <c:v>0.623</c:v>
                </c:pt>
                <c:pt idx="41947">
                  <c:v>0.61</c:v>
                </c:pt>
                <c:pt idx="41948">
                  <c:v>0.59599999999999997</c:v>
                </c:pt>
                <c:pt idx="41949">
                  <c:v>0.58099999999999996</c:v>
                </c:pt>
                <c:pt idx="41950">
                  <c:v>0.56799999999999995</c:v>
                </c:pt>
                <c:pt idx="41951">
                  <c:v>0.55500000000000005</c:v>
                </c:pt>
                <c:pt idx="41952">
                  <c:v>0.80100000000000005</c:v>
                </c:pt>
                <c:pt idx="41953">
                  <c:v>0.749</c:v>
                </c:pt>
                <c:pt idx="41954">
                  <c:v>0.628</c:v>
                </c:pt>
                <c:pt idx="41955">
                  <c:v>0.58899999999999997</c:v>
                </c:pt>
                <c:pt idx="41956">
                  <c:v>0.60899999999999999</c:v>
                </c:pt>
                <c:pt idx="41957">
                  <c:v>0.63900000000000001</c:v>
                </c:pt>
                <c:pt idx="41958">
                  <c:v>0.61899999999999999</c:v>
                </c:pt>
                <c:pt idx="41959">
                  <c:v>0.60599999999999998</c:v>
                </c:pt>
                <c:pt idx="41960">
                  <c:v>0.59099999999999997</c:v>
                </c:pt>
                <c:pt idx="41961">
                  <c:v>0.57799999999999996</c:v>
                </c:pt>
                <c:pt idx="41962">
                  <c:v>0.56399999999999995</c:v>
                </c:pt>
                <c:pt idx="41963">
                  <c:v>0.55100000000000005</c:v>
                </c:pt>
                <c:pt idx="41964">
                  <c:v>0.53800000000000003</c:v>
                </c:pt>
                <c:pt idx="41965">
                  <c:v>0.79400000000000004</c:v>
                </c:pt>
                <c:pt idx="41966">
                  <c:v>0.74299999999999999</c:v>
                </c:pt>
                <c:pt idx="41967">
                  <c:v>0.61699999999999999</c:v>
                </c:pt>
                <c:pt idx="41968">
                  <c:v>0.59</c:v>
                </c:pt>
                <c:pt idx="41969">
                  <c:v>0.629</c:v>
                </c:pt>
                <c:pt idx="41970">
                  <c:v>0.60099999999999998</c:v>
                </c:pt>
                <c:pt idx="41971">
                  <c:v>0.57399999999999995</c:v>
                </c:pt>
                <c:pt idx="41972">
                  <c:v>0.56000000000000005</c:v>
                </c:pt>
                <c:pt idx="41973">
                  <c:v>0.54700000000000004</c:v>
                </c:pt>
                <c:pt idx="41974">
                  <c:v>0.53500000000000003</c:v>
                </c:pt>
                <c:pt idx="41975">
                  <c:v>0.53600000000000003</c:v>
                </c:pt>
                <c:pt idx="41976">
                  <c:v>0.54700000000000004</c:v>
                </c:pt>
                <c:pt idx="41977">
                  <c:v>0.52600000000000002</c:v>
                </c:pt>
                <c:pt idx="41978">
                  <c:v>0.56200000000000006</c:v>
                </c:pt>
                <c:pt idx="41979">
                  <c:v>0.53600000000000003</c:v>
                </c:pt>
                <c:pt idx="41980">
                  <c:v>0.54400000000000004</c:v>
                </c:pt>
                <c:pt idx="41981">
                  <c:v>0.52400000000000002</c:v>
                </c:pt>
                <c:pt idx="41982">
                  <c:v>0.54100000000000004</c:v>
                </c:pt>
                <c:pt idx="41983">
                  <c:v>0.57699999999999996</c:v>
                </c:pt>
                <c:pt idx="41984">
                  <c:v>0.57999999999999996</c:v>
                </c:pt>
                <c:pt idx="41985">
                  <c:v>0.56799999999999995</c:v>
                </c:pt>
                <c:pt idx="41986">
                  <c:v>0.55600000000000005</c:v>
                </c:pt>
                <c:pt idx="41987">
                  <c:v>0.54400000000000004</c:v>
                </c:pt>
                <c:pt idx="41988">
                  <c:v>0.53300000000000003</c:v>
                </c:pt>
                <c:pt idx="41989">
                  <c:v>0.52200000000000002</c:v>
                </c:pt>
                <c:pt idx="41990">
                  <c:v>0.56100000000000005</c:v>
                </c:pt>
                <c:pt idx="41991">
                  <c:v>0.60699999999999998</c:v>
                </c:pt>
                <c:pt idx="41992">
                  <c:v>0.54200000000000004</c:v>
                </c:pt>
                <c:pt idx="41993">
                  <c:v>0.52900000000000003</c:v>
                </c:pt>
                <c:pt idx="41994">
                  <c:v>0.55600000000000005</c:v>
                </c:pt>
                <c:pt idx="41995">
                  <c:v>0.58899999999999997</c:v>
                </c:pt>
                <c:pt idx="41996">
                  <c:v>0.57599999999999996</c:v>
                </c:pt>
                <c:pt idx="41997">
                  <c:v>0.56399999999999995</c:v>
                </c:pt>
                <c:pt idx="41998">
                  <c:v>0.55200000000000005</c:v>
                </c:pt>
                <c:pt idx="41999">
                  <c:v>0.54100000000000004</c:v>
                </c:pt>
                <c:pt idx="42000">
                  <c:v>0.52900000000000003</c:v>
                </c:pt>
                <c:pt idx="42001">
                  <c:v>0.51900000000000002</c:v>
                </c:pt>
                <c:pt idx="42002">
                  <c:v>0.50900000000000001</c:v>
                </c:pt>
                <c:pt idx="42003">
                  <c:v>0.63700000000000001</c:v>
                </c:pt>
                <c:pt idx="42004">
                  <c:v>0.60399999999999998</c:v>
                </c:pt>
                <c:pt idx="42005">
                  <c:v>0.54</c:v>
                </c:pt>
                <c:pt idx="42006">
                  <c:v>0.53700000000000003</c:v>
                </c:pt>
                <c:pt idx="42007">
                  <c:v>0.56100000000000005</c:v>
                </c:pt>
                <c:pt idx="42008">
                  <c:v>0.53700000000000003</c:v>
                </c:pt>
                <c:pt idx="42009">
                  <c:v>0.52600000000000002</c:v>
                </c:pt>
                <c:pt idx="42010">
                  <c:v>0.51500000000000001</c:v>
                </c:pt>
                <c:pt idx="42011">
                  <c:v>0.505</c:v>
                </c:pt>
                <c:pt idx="42012">
                  <c:v>0.56100000000000005</c:v>
                </c:pt>
                <c:pt idx="42013">
                  <c:v>0.53900000000000003</c:v>
                </c:pt>
                <c:pt idx="42014">
                  <c:v>0.52</c:v>
                </c:pt>
                <c:pt idx="42015">
                  <c:v>0.53900000000000003</c:v>
                </c:pt>
                <c:pt idx="42016">
                  <c:v>0.56000000000000005</c:v>
                </c:pt>
                <c:pt idx="42017">
                  <c:v>0.53700000000000003</c:v>
                </c:pt>
                <c:pt idx="42018">
                  <c:v>0.51500000000000001</c:v>
                </c:pt>
                <c:pt idx="42019">
                  <c:v>0.52700000000000002</c:v>
                </c:pt>
                <c:pt idx="42020">
                  <c:v>0.55700000000000005</c:v>
                </c:pt>
                <c:pt idx="42021">
                  <c:v>0.56100000000000005</c:v>
                </c:pt>
                <c:pt idx="42022">
                  <c:v>0.54900000000000004</c:v>
                </c:pt>
                <c:pt idx="42023">
                  <c:v>0.53800000000000003</c:v>
                </c:pt>
                <c:pt idx="42024">
                  <c:v>0.52700000000000002</c:v>
                </c:pt>
                <c:pt idx="42025">
                  <c:v>0.51700000000000002</c:v>
                </c:pt>
                <c:pt idx="42026">
                  <c:v>0.50700000000000001</c:v>
                </c:pt>
                <c:pt idx="42027">
                  <c:v>0.53800000000000003</c:v>
                </c:pt>
                <c:pt idx="42028">
                  <c:v>0.55800000000000005</c:v>
                </c:pt>
                <c:pt idx="42029">
                  <c:v>0.53300000000000003</c:v>
                </c:pt>
                <c:pt idx="42030">
                  <c:v>0.51300000000000001</c:v>
                </c:pt>
                <c:pt idx="42031">
                  <c:v>0.53900000000000003</c:v>
                </c:pt>
                <c:pt idx="42032">
                  <c:v>0.56799999999999995</c:v>
                </c:pt>
                <c:pt idx="42033">
                  <c:v>0.55700000000000005</c:v>
                </c:pt>
                <c:pt idx="42034">
                  <c:v>0.54600000000000004</c:v>
                </c:pt>
                <c:pt idx="42035">
                  <c:v>0.53500000000000003</c:v>
                </c:pt>
                <c:pt idx="42036">
                  <c:v>0.52400000000000002</c:v>
                </c:pt>
                <c:pt idx="42037">
                  <c:v>0.51400000000000001</c:v>
                </c:pt>
                <c:pt idx="42038">
                  <c:v>0.504</c:v>
                </c:pt>
                <c:pt idx="42039">
                  <c:v>0.49399999999999999</c:v>
                </c:pt>
                <c:pt idx="42040">
                  <c:v>0.53500000000000003</c:v>
                </c:pt>
                <c:pt idx="42041">
                  <c:v>0.55400000000000005</c:v>
                </c:pt>
                <c:pt idx="42042">
                  <c:v>0.53100000000000003</c:v>
                </c:pt>
                <c:pt idx="42043">
                  <c:v>0.52</c:v>
                </c:pt>
                <c:pt idx="42044">
                  <c:v>0.54200000000000004</c:v>
                </c:pt>
                <c:pt idx="42045">
                  <c:v>0.52100000000000002</c:v>
                </c:pt>
                <c:pt idx="42046">
                  <c:v>0.51</c:v>
                </c:pt>
                <c:pt idx="42047">
                  <c:v>0.5</c:v>
                </c:pt>
                <c:pt idx="42048">
                  <c:v>0.49099999999999999</c:v>
                </c:pt>
                <c:pt idx="42049">
                  <c:v>0.56799999999999995</c:v>
                </c:pt>
                <c:pt idx="42050">
                  <c:v>0.54300000000000004</c:v>
                </c:pt>
                <c:pt idx="42051">
                  <c:v>0.52200000000000002</c:v>
                </c:pt>
                <c:pt idx="42052">
                  <c:v>0.54400000000000004</c:v>
                </c:pt>
                <c:pt idx="42053">
                  <c:v>0.56599999999999995</c:v>
                </c:pt>
                <c:pt idx="42054">
                  <c:v>0.54200000000000004</c:v>
                </c:pt>
                <c:pt idx="42055">
                  <c:v>0.51700000000000002</c:v>
                </c:pt>
                <c:pt idx="42056">
                  <c:v>0.52800000000000002</c:v>
                </c:pt>
                <c:pt idx="42057">
                  <c:v>0.55800000000000005</c:v>
                </c:pt>
                <c:pt idx="42058">
                  <c:v>0.56100000000000005</c:v>
                </c:pt>
                <c:pt idx="42059">
                  <c:v>0.55000000000000004</c:v>
                </c:pt>
                <c:pt idx="42060">
                  <c:v>0.53900000000000003</c:v>
                </c:pt>
                <c:pt idx="42061">
                  <c:v>0.52800000000000002</c:v>
                </c:pt>
                <c:pt idx="42062">
                  <c:v>0.51700000000000002</c:v>
                </c:pt>
                <c:pt idx="42063">
                  <c:v>0.50700000000000001</c:v>
                </c:pt>
                <c:pt idx="42064">
                  <c:v>0.54200000000000004</c:v>
                </c:pt>
                <c:pt idx="42065">
                  <c:v>0.56299999999999994</c:v>
                </c:pt>
                <c:pt idx="42066">
                  <c:v>0.53800000000000003</c:v>
                </c:pt>
                <c:pt idx="42067">
                  <c:v>0.51500000000000001</c:v>
                </c:pt>
                <c:pt idx="42068">
                  <c:v>0.54</c:v>
                </c:pt>
                <c:pt idx="42069">
                  <c:v>0.56899999999999995</c:v>
                </c:pt>
                <c:pt idx="42070">
                  <c:v>0.55800000000000005</c:v>
                </c:pt>
                <c:pt idx="42071">
                  <c:v>0.54600000000000004</c:v>
                </c:pt>
                <c:pt idx="42072">
                  <c:v>0.53500000000000003</c:v>
                </c:pt>
                <c:pt idx="42073">
                  <c:v>0.52500000000000002</c:v>
                </c:pt>
                <c:pt idx="42074">
                  <c:v>0.51400000000000001</c:v>
                </c:pt>
                <c:pt idx="42075">
                  <c:v>0.504</c:v>
                </c:pt>
                <c:pt idx="42076">
                  <c:v>0.49399999999999999</c:v>
                </c:pt>
                <c:pt idx="42077">
                  <c:v>0.53900000000000003</c:v>
                </c:pt>
                <c:pt idx="42078">
                  <c:v>0.55800000000000005</c:v>
                </c:pt>
                <c:pt idx="42079">
                  <c:v>0.53500000000000003</c:v>
                </c:pt>
                <c:pt idx="42080">
                  <c:v>0.52100000000000002</c:v>
                </c:pt>
                <c:pt idx="42081">
                  <c:v>0.54300000000000004</c:v>
                </c:pt>
                <c:pt idx="42082">
                  <c:v>0.52100000000000002</c:v>
                </c:pt>
                <c:pt idx="42083">
                  <c:v>0.51100000000000001</c:v>
                </c:pt>
                <c:pt idx="42084">
                  <c:v>0.501</c:v>
                </c:pt>
                <c:pt idx="42085">
                  <c:v>0.49099999999999999</c:v>
                </c:pt>
                <c:pt idx="42086">
                  <c:v>0.54800000000000004</c:v>
                </c:pt>
                <c:pt idx="42087">
                  <c:v>0.56899999999999995</c:v>
                </c:pt>
                <c:pt idx="42088">
                  <c:v>0.54400000000000004</c:v>
                </c:pt>
                <c:pt idx="42089">
                  <c:v>0.58899999999999997</c:v>
                </c:pt>
                <c:pt idx="42090">
                  <c:v>0.54700000000000004</c:v>
                </c:pt>
                <c:pt idx="42091">
                  <c:v>0.56699999999999995</c:v>
                </c:pt>
                <c:pt idx="42092">
                  <c:v>0.54</c:v>
                </c:pt>
                <c:pt idx="42093">
                  <c:v>0.55300000000000005</c:v>
                </c:pt>
                <c:pt idx="42094">
                  <c:v>0.59</c:v>
                </c:pt>
                <c:pt idx="42095">
                  <c:v>0.58799999999999997</c:v>
                </c:pt>
                <c:pt idx="42096">
                  <c:v>0.57499999999999996</c:v>
                </c:pt>
                <c:pt idx="42097">
                  <c:v>0.56299999999999994</c:v>
                </c:pt>
                <c:pt idx="42098">
                  <c:v>0.55000000000000004</c:v>
                </c:pt>
                <c:pt idx="42099">
                  <c:v>0.53800000000000003</c:v>
                </c:pt>
                <c:pt idx="42100">
                  <c:v>0.52700000000000002</c:v>
                </c:pt>
                <c:pt idx="42101">
                  <c:v>0.58599999999999997</c:v>
                </c:pt>
                <c:pt idx="42102">
                  <c:v>0.54400000000000004</c:v>
                </c:pt>
                <c:pt idx="42103">
                  <c:v>0.56299999999999994</c:v>
                </c:pt>
                <c:pt idx="42104">
                  <c:v>0.54400000000000004</c:v>
                </c:pt>
                <c:pt idx="42105">
                  <c:v>0.57199999999999995</c:v>
                </c:pt>
                <c:pt idx="42106">
                  <c:v>0.60599999999999998</c:v>
                </c:pt>
                <c:pt idx="42107">
                  <c:v>0.58399999999999996</c:v>
                </c:pt>
                <c:pt idx="42108">
                  <c:v>0.57099999999999995</c:v>
                </c:pt>
                <c:pt idx="42109">
                  <c:v>0.55900000000000005</c:v>
                </c:pt>
                <c:pt idx="42110">
                  <c:v>0.54700000000000004</c:v>
                </c:pt>
                <c:pt idx="42111">
                  <c:v>0.53500000000000003</c:v>
                </c:pt>
                <c:pt idx="42112">
                  <c:v>0.52400000000000002</c:v>
                </c:pt>
                <c:pt idx="42113">
                  <c:v>0.51300000000000001</c:v>
                </c:pt>
                <c:pt idx="42114">
                  <c:v>0.58199999999999996</c:v>
                </c:pt>
                <c:pt idx="42115">
                  <c:v>0.61199999999999999</c:v>
                </c:pt>
                <c:pt idx="42116">
                  <c:v>0.55900000000000005</c:v>
                </c:pt>
                <c:pt idx="42117">
                  <c:v>0.55800000000000005</c:v>
                </c:pt>
                <c:pt idx="42118">
                  <c:v>0.56699999999999995</c:v>
                </c:pt>
                <c:pt idx="42119">
                  <c:v>0.54300000000000004</c:v>
                </c:pt>
                <c:pt idx="42120">
                  <c:v>0.53200000000000003</c:v>
                </c:pt>
                <c:pt idx="42121">
                  <c:v>0.52</c:v>
                </c:pt>
                <c:pt idx="42122">
                  <c:v>0.51</c:v>
                </c:pt>
                <c:pt idx="42123">
                  <c:v>0.75800000000000001</c:v>
                </c:pt>
                <c:pt idx="42124">
                  <c:v>0.63400000000000001</c:v>
                </c:pt>
                <c:pt idx="42125">
                  <c:v>0.59199999999999997</c:v>
                </c:pt>
                <c:pt idx="42126">
                  <c:v>0.80600000000000005</c:v>
                </c:pt>
                <c:pt idx="42127">
                  <c:v>0.754</c:v>
                </c:pt>
                <c:pt idx="42128">
                  <c:v>0.63100000000000001</c:v>
                </c:pt>
                <c:pt idx="42129">
                  <c:v>0.59</c:v>
                </c:pt>
                <c:pt idx="42130">
                  <c:v>0.59199999999999997</c:v>
                </c:pt>
                <c:pt idx="42131">
                  <c:v>0.629</c:v>
                </c:pt>
                <c:pt idx="42132">
                  <c:v>0.623</c:v>
                </c:pt>
                <c:pt idx="42133">
                  <c:v>0.60899999999999999</c:v>
                </c:pt>
                <c:pt idx="42134">
                  <c:v>0.59499999999999997</c:v>
                </c:pt>
                <c:pt idx="42135">
                  <c:v>0.58099999999999996</c:v>
                </c:pt>
                <c:pt idx="42136">
                  <c:v>0.56699999999999995</c:v>
                </c:pt>
                <c:pt idx="42137">
                  <c:v>0.55400000000000005</c:v>
                </c:pt>
                <c:pt idx="42138">
                  <c:v>0.8</c:v>
                </c:pt>
                <c:pt idx="42139">
                  <c:v>0.749</c:v>
                </c:pt>
                <c:pt idx="42140">
                  <c:v>0.627</c:v>
                </c:pt>
                <c:pt idx="42141">
                  <c:v>0.58899999999999997</c:v>
                </c:pt>
                <c:pt idx="42142">
                  <c:v>0.60799999999999998</c:v>
                </c:pt>
                <c:pt idx="42143">
                  <c:v>0.63900000000000001</c:v>
                </c:pt>
                <c:pt idx="42144">
                  <c:v>0.61799999999999999</c:v>
                </c:pt>
                <c:pt idx="42145">
                  <c:v>0.60499999999999998</c:v>
                </c:pt>
                <c:pt idx="42146">
                  <c:v>0.59099999999999997</c:v>
                </c:pt>
                <c:pt idx="42147">
                  <c:v>0.57699999999999996</c:v>
                </c:pt>
                <c:pt idx="42148">
                  <c:v>0.56399999999999995</c:v>
                </c:pt>
                <c:pt idx="42149">
                  <c:v>0.55000000000000004</c:v>
                </c:pt>
                <c:pt idx="42150">
                  <c:v>0.53800000000000003</c:v>
                </c:pt>
                <c:pt idx="42151">
                  <c:v>0.79400000000000004</c:v>
                </c:pt>
                <c:pt idx="42152">
                  <c:v>0.74299999999999999</c:v>
                </c:pt>
                <c:pt idx="42153">
                  <c:v>0.61699999999999999</c:v>
                </c:pt>
                <c:pt idx="42154">
                  <c:v>0.58899999999999997</c:v>
                </c:pt>
                <c:pt idx="42155">
                  <c:v>0.60099999999999998</c:v>
                </c:pt>
                <c:pt idx="42156">
                  <c:v>0.57299999999999995</c:v>
                </c:pt>
                <c:pt idx="42157">
                  <c:v>0.56000000000000005</c:v>
                </c:pt>
                <c:pt idx="42158">
                  <c:v>0.54700000000000004</c:v>
                </c:pt>
                <c:pt idx="42159">
                  <c:v>0.53400000000000003</c:v>
                </c:pt>
                <c:pt idx="42160">
                  <c:v>0.54500000000000004</c:v>
                </c:pt>
                <c:pt idx="42161">
                  <c:v>0.51700000000000002</c:v>
                </c:pt>
                <c:pt idx="42162">
                  <c:v>0.53400000000000003</c:v>
                </c:pt>
                <c:pt idx="42163">
                  <c:v>0.53500000000000003</c:v>
                </c:pt>
                <c:pt idx="42164">
                  <c:v>0.57299999999999995</c:v>
                </c:pt>
                <c:pt idx="42165">
                  <c:v>0.59499999999999997</c:v>
                </c:pt>
                <c:pt idx="42166">
                  <c:v>0.56899999999999995</c:v>
                </c:pt>
                <c:pt idx="42167">
                  <c:v>0.55700000000000005</c:v>
                </c:pt>
                <c:pt idx="42168">
                  <c:v>0.57799999999999996</c:v>
                </c:pt>
                <c:pt idx="42169">
                  <c:v>0.627</c:v>
                </c:pt>
                <c:pt idx="42170">
                  <c:v>0.58499999999999996</c:v>
                </c:pt>
                <c:pt idx="42171">
                  <c:v>0.54500000000000004</c:v>
                </c:pt>
                <c:pt idx="42172">
                  <c:v>0.51500000000000001</c:v>
                </c:pt>
                <c:pt idx="42173">
                  <c:v>0.52900000000000003</c:v>
                </c:pt>
                <c:pt idx="42174">
                  <c:v>0.55100000000000005</c:v>
                </c:pt>
                <c:pt idx="42175">
                  <c:v>0.58799999999999997</c:v>
                </c:pt>
                <c:pt idx="42176">
                  <c:v>0.59099999999999997</c:v>
                </c:pt>
                <c:pt idx="42177">
                  <c:v>0.57799999999999996</c:v>
                </c:pt>
                <c:pt idx="42178">
                  <c:v>0.56599999999999995</c:v>
                </c:pt>
                <c:pt idx="42179">
                  <c:v>0.55400000000000005</c:v>
                </c:pt>
                <c:pt idx="42180">
                  <c:v>0.54200000000000004</c:v>
                </c:pt>
                <c:pt idx="42181">
                  <c:v>0.53100000000000003</c:v>
                </c:pt>
                <c:pt idx="42182">
                  <c:v>0.66</c:v>
                </c:pt>
                <c:pt idx="42183">
                  <c:v>0.626</c:v>
                </c:pt>
                <c:pt idx="42184">
                  <c:v>0.58399999999999996</c:v>
                </c:pt>
                <c:pt idx="42185">
                  <c:v>0.54300000000000004</c:v>
                </c:pt>
                <c:pt idx="42186">
                  <c:v>0.57699999999999996</c:v>
                </c:pt>
                <c:pt idx="42187">
                  <c:v>0.53800000000000003</c:v>
                </c:pt>
                <c:pt idx="42188">
                  <c:v>0.56699999999999995</c:v>
                </c:pt>
                <c:pt idx="42189">
                  <c:v>0.60199999999999998</c:v>
                </c:pt>
                <c:pt idx="42190">
                  <c:v>0.58699999999999997</c:v>
                </c:pt>
                <c:pt idx="42191">
                  <c:v>0.57499999999999996</c:v>
                </c:pt>
                <c:pt idx="42192">
                  <c:v>0.56200000000000006</c:v>
                </c:pt>
                <c:pt idx="42193">
                  <c:v>0.55000000000000004</c:v>
                </c:pt>
                <c:pt idx="42194">
                  <c:v>0.53800000000000003</c:v>
                </c:pt>
                <c:pt idx="42195">
                  <c:v>0.52700000000000002</c:v>
                </c:pt>
                <c:pt idx="42196">
                  <c:v>0.65800000000000003</c:v>
                </c:pt>
                <c:pt idx="42197">
                  <c:v>0.624</c:v>
                </c:pt>
                <c:pt idx="42198">
                  <c:v>0.58299999999999996</c:v>
                </c:pt>
                <c:pt idx="42199">
                  <c:v>0.61499999999999999</c:v>
                </c:pt>
                <c:pt idx="42200">
                  <c:v>0.57499999999999996</c:v>
                </c:pt>
                <c:pt idx="42201">
                  <c:v>0.55300000000000005</c:v>
                </c:pt>
                <c:pt idx="42202">
                  <c:v>0.58799999999999997</c:v>
                </c:pt>
                <c:pt idx="42203">
                  <c:v>0.59699999999999998</c:v>
                </c:pt>
                <c:pt idx="42204">
                  <c:v>0.58399999999999996</c:v>
                </c:pt>
                <c:pt idx="42205">
                  <c:v>0.57099999999999995</c:v>
                </c:pt>
                <c:pt idx="42206">
                  <c:v>0.55900000000000005</c:v>
                </c:pt>
                <c:pt idx="42207">
                  <c:v>0.54700000000000004</c:v>
                </c:pt>
                <c:pt idx="42208">
                  <c:v>0.53500000000000003</c:v>
                </c:pt>
                <c:pt idx="42209">
                  <c:v>0.52400000000000002</c:v>
                </c:pt>
                <c:pt idx="42210">
                  <c:v>0.51300000000000001</c:v>
                </c:pt>
                <c:pt idx="42211">
                  <c:v>0.503</c:v>
                </c:pt>
                <c:pt idx="42212">
                  <c:v>0.89900000000000002</c:v>
                </c:pt>
                <c:pt idx="42213">
                  <c:v>0.65500000000000003</c:v>
                </c:pt>
                <c:pt idx="42214">
                  <c:v>0.93799999999999994</c:v>
                </c:pt>
                <c:pt idx="42215">
                  <c:v>0.89300000000000002</c:v>
                </c:pt>
                <c:pt idx="42216">
                  <c:v>0.54900000000000004</c:v>
                </c:pt>
                <c:pt idx="42217">
                  <c:v>0.54200000000000004</c:v>
                </c:pt>
                <c:pt idx="42218">
                  <c:v>0.52200000000000002</c:v>
                </c:pt>
                <c:pt idx="42219">
                  <c:v>0.51500000000000001</c:v>
                </c:pt>
                <c:pt idx="42220">
                  <c:v>0.54800000000000004</c:v>
                </c:pt>
                <c:pt idx="42221">
                  <c:v>0.56799999999999995</c:v>
                </c:pt>
                <c:pt idx="42222">
                  <c:v>0.54600000000000004</c:v>
                </c:pt>
                <c:pt idx="42223">
                  <c:v>0.53400000000000003</c:v>
                </c:pt>
                <c:pt idx="42224">
                  <c:v>0.54</c:v>
                </c:pt>
                <c:pt idx="42225">
                  <c:v>0.54600000000000004</c:v>
                </c:pt>
                <c:pt idx="42226">
                  <c:v>0.52200000000000002</c:v>
                </c:pt>
                <c:pt idx="42227">
                  <c:v>0.56200000000000006</c:v>
                </c:pt>
                <c:pt idx="42228">
                  <c:v>0.54</c:v>
                </c:pt>
                <c:pt idx="42229">
                  <c:v>0.52</c:v>
                </c:pt>
                <c:pt idx="42230">
                  <c:v>0.52800000000000002</c:v>
                </c:pt>
                <c:pt idx="42231">
                  <c:v>0.56200000000000006</c:v>
                </c:pt>
                <c:pt idx="42232">
                  <c:v>0.56499999999999995</c:v>
                </c:pt>
                <c:pt idx="42233">
                  <c:v>0.55300000000000005</c:v>
                </c:pt>
                <c:pt idx="42234">
                  <c:v>0.54200000000000004</c:v>
                </c:pt>
                <c:pt idx="42235">
                  <c:v>0.53100000000000003</c:v>
                </c:pt>
                <c:pt idx="42236">
                  <c:v>0.52100000000000002</c:v>
                </c:pt>
                <c:pt idx="42237">
                  <c:v>0.51100000000000001</c:v>
                </c:pt>
                <c:pt idx="42238">
                  <c:v>0.53900000000000003</c:v>
                </c:pt>
                <c:pt idx="42239">
                  <c:v>0.54500000000000004</c:v>
                </c:pt>
                <c:pt idx="42240">
                  <c:v>0.55300000000000005</c:v>
                </c:pt>
                <c:pt idx="42241">
                  <c:v>0.56100000000000005</c:v>
                </c:pt>
                <c:pt idx="42242">
                  <c:v>0.53700000000000003</c:v>
                </c:pt>
                <c:pt idx="42243">
                  <c:v>0.51500000000000001</c:v>
                </c:pt>
                <c:pt idx="42244">
                  <c:v>0.54300000000000004</c:v>
                </c:pt>
                <c:pt idx="42245">
                  <c:v>0.57299999999999995</c:v>
                </c:pt>
                <c:pt idx="42246">
                  <c:v>0.56100000000000005</c:v>
                </c:pt>
                <c:pt idx="42247">
                  <c:v>0.55000000000000004</c:v>
                </c:pt>
                <c:pt idx="42248">
                  <c:v>0.53900000000000003</c:v>
                </c:pt>
                <c:pt idx="42249">
                  <c:v>0.52800000000000002</c:v>
                </c:pt>
                <c:pt idx="42250">
                  <c:v>0.51700000000000002</c:v>
                </c:pt>
                <c:pt idx="42251">
                  <c:v>0.50700000000000001</c:v>
                </c:pt>
                <c:pt idx="42252">
                  <c:v>0.53700000000000003</c:v>
                </c:pt>
                <c:pt idx="42253">
                  <c:v>0.57799999999999996</c:v>
                </c:pt>
                <c:pt idx="42254">
                  <c:v>0.55100000000000005</c:v>
                </c:pt>
                <c:pt idx="42255">
                  <c:v>0.55900000000000005</c:v>
                </c:pt>
                <c:pt idx="42256">
                  <c:v>0.53400000000000003</c:v>
                </c:pt>
                <c:pt idx="42257">
                  <c:v>0.52300000000000002</c:v>
                </c:pt>
                <c:pt idx="42258">
                  <c:v>0.55600000000000005</c:v>
                </c:pt>
                <c:pt idx="42259">
                  <c:v>0.56899999999999995</c:v>
                </c:pt>
                <c:pt idx="42260">
                  <c:v>0.55800000000000005</c:v>
                </c:pt>
                <c:pt idx="42261">
                  <c:v>0.54600000000000004</c:v>
                </c:pt>
                <c:pt idx="42262">
                  <c:v>0.53500000000000003</c:v>
                </c:pt>
                <c:pt idx="42263">
                  <c:v>0.52500000000000002</c:v>
                </c:pt>
                <c:pt idx="42264">
                  <c:v>0.51400000000000001</c:v>
                </c:pt>
                <c:pt idx="42265">
                  <c:v>0.504</c:v>
                </c:pt>
                <c:pt idx="42266">
                  <c:v>0.49399999999999999</c:v>
                </c:pt>
                <c:pt idx="42267">
                  <c:v>0.48499999999999999</c:v>
                </c:pt>
                <c:pt idx="42268">
                  <c:v>0.56999999999999995</c:v>
                </c:pt>
                <c:pt idx="42269">
                  <c:v>0.60899999999999999</c:v>
                </c:pt>
                <c:pt idx="42270">
                  <c:v>0.74099999999999999</c:v>
                </c:pt>
                <c:pt idx="42271">
                  <c:v>0.64500000000000002</c:v>
                </c:pt>
                <c:pt idx="42272">
                  <c:v>0.55300000000000005</c:v>
                </c:pt>
                <c:pt idx="42273">
                  <c:v>0.54400000000000004</c:v>
                </c:pt>
                <c:pt idx="42274">
                  <c:v>0.52300000000000002</c:v>
                </c:pt>
                <c:pt idx="42275">
                  <c:v>0.51300000000000001</c:v>
                </c:pt>
                <c:pt idx="42276">
                  <c:v>0.54400000000000004</c:v>
                </c:pt>
                <c:pt idx="42277">
                  <c:v>0.56499999999999995</c:v>
                </c:pt>
                <c:pt idx="42278">
                  <c:v>0.54200000000000004</c:v>
                </c:pt>
                <c:pt idx="42279">
                  <c:v>0.53100000000000003</c:v>
                </c:pt>
                <c:pt idx="42280">
                  <c:v>0.54300000000000004</c:v>
                </c:pt>
                <c:pt idx="42281">
                  <c:v>0.55000000000000004</c:v>
                </c:pt>
                <c:pt idx="42282">
                  <c:v>0.54400000000000004</c:v>
                </c:pt>
                <c:pt idx="42283">
                  <c:v>0.56599999999999995</c:v>
                </c:pt>
                <c:pt idx="42284">
                  <c:v>0.54200000000000004</c:v>
                </c:pt>
                <c:pt idx="42285">
                  <c:v>0.52100000000000002</c:v>
                </c:pt>
                <c:pt idx="42286">
                  <c:v>0.52800000000000002</c:v>
                </c:pt>
                <c:pt idx="42287">
                  <c:v>0.55800000000000005</c:v>
                </c:pt>
                <c:pt idx="42288">
                  <c:v>0.56100000000000005</c:v>
                </c:pt>
                <c:pt idx="42289">
                  <c:v>0.55000000000000004</c:v>
                </c:pt>
                <c:pt idx="42290">
                  <c:v>0.53900000000000003</c:v>
                </c:pt>
                <c:pt idx="42291">
                  <c:v>0.52800000000000002</c:v>
                </c:pt>
                <c:pt idx="42292">
                  <c:v>0.51700000000000002</c:v>
                </c:pt>
                <c:pt idx="42293">
                  <c:v>0.50700000000000001</c:v>
                </c:pt>
                <c:pt idx="42294">
                  <c:v>0.54100000000000004</c:v>
                </c:pt>
                <c:pt idx="42295">
                  <c:v>0.58199999999999996</c:v>
                </c:pt>
                <c:pt idx="42296">
                  <c:v>0.54300000000000004</c:v>
                </c:pt>
                <c:pt idx="42297">
                  <c:v>0.56399999999999995</c:v>
                </c:pt>
                <c:pt idx="42298">
                  <c:v>0.54</c:v>
                </c:pt>
                <c:pt idx="42299">
                  <c:v>0.51600000000000001</c:v>
                </c:pt>
                <c:pt idx="42300">
                  <c:v>0.54</c:v>
                </c:pt>
                <c:pt idx="42301">
                  <c:v>0.56899999999999995</c:v>
                </c:pt>
                <c:pt idx="42302">
                  <c:v>0.55800000000000005</c:v>
                </c:pt>
                <c:pt idx="42303">
                  <c:v>0.54600000000000004</c:v>
                </c:pt>
                <c:pt idx="42304">
                  <c:v>0.53500000000000003</c:v>
                </c:pt>
                <c:pt idx="42305">
                  <c:v>0.52500000000000002</c:v>
                </c:pt>
                <c:pt idx="42306">
                  <c:v>0.51400000000000001</c:v>
                </c:pt>
                <c:pt idx="42307">
                  <c:v>0.504</c:v>
                </c:pt>
                <c:pt idx="42308">
                  <c:v>0.61399999999999999</c:v>
                </c:pt>
                <c:pt idx="42309">
                  <c:v>0.57899999999999996</c:v>
                </c:pt>
                <c:pt idx="42310">
                  <c:v>0.54</c:v>
                </c:pt>
                <c:pt idx="42311">
                  <c:v>0.56000000000000005</c:v>
                </c:pt>
                <c:pt idx="42312">
                  <c:v>0.53600000000000003</c:v>
                </c:pt>
                <c:pt idx="42313">
                  <c:v>0.52100000000000002</c:v>
                </c:pt>
                <c:pt idx="42314">
                  <c:v>0.55400000000000005</c:v>
                </c:pt>
                <c:pt idx="42315">
                  <c:v>0.56599999999999995</c:v>
                </c:pt>
                <c:pt idx="42316">
                  <c:v>0.55400000000000005</c:v>
                </c:pt>
                <c:pt idx="42317">
                  <c:v>0.54300000000000004</c:v>
                </c:pt>
                <c:pt idx="42318">
                  <c:v>0.53200000000000003</c:v>
                </c:pt>
                <c:pt idx="42319">
                  <c:v>0.52100000000000002</c:v>
                </c:pt>
                <c:pt idx="42320">
                  <c:v>0.51100000000000001</c:v>
                </c:pt>
                <c:pt idx="42321">
                  <c:v>0.501</c:v>
                </c:pt>
                <c:pt idx="42322">
                  <c:v>0.49099999999999999</c:v>
                </c:pt>
                <c:pt idx="42323">
                  <c:v>0.48199999999999998</c:v>
                </c:pt>
                <c:pt idx="42324">
                  <c:v>0.65</c:v>
                </c:pt>
                <c:pt idx="42325">
                  <c:v>0.60899999999999999</c:v>
                </c:pt>
                <c:pt idx="42326">
                  <c:v>0.67800000000000005</c:v>
                </c:pt>
                <c:pt idx="42327">
                  <c:v>0.64400000000000002</c:v>
                </c:pt>
                <c:pt idx="42328">
                  <c:v>0.54400000000000004</c:v>
                </c:pt>
                <c:pt idx="42329">
                  <c:v>0.56499999999999995</c:v>
                </c:pt>
                <c:pt idx="42330">
                  <c:v>0.53</c:v>
                </c:pt>
                <c:pt idx="42331">
                  <c:v>0.53500000000000003</c:v>
                </c:pt>
                <c:pt idx="42332">
                  <c:v>0.56499999999999995</c:v>
                </c:pt>
                <c:pt idx="42333">
                  <c:v>0.58699999999999997</c:v>
                </c:pt>
                <c:pt idx="42334">
                  <c:v>0.56200000000000006</c:v>
                </c:pt>
                <c:pt idx="42335">
                  <c:v>0.55000000000000004</c:v>
                </c:pt>
                <c:pt idx="42336">
                  <c:v>0.58199999999999996</c:v>
                </c:pt>
                <c:pt idx="42337">
                  <c:v>0.621</c:v>
                </c:pt>
                <c:pt idx="42338">
                  <c:v>0.58499999999999996</c:v>
                </c:pt>
                <c:pt idx="42339">
                  <c:v>0.54300000000000004</c:v>
                </c:pt>
                <c:pt idx="42340">
                  <c:v>0.56399999999999995</c:v>
                </c:pt>
                <c:pt idx="42341">
                  <c:v>0.52500000000000002</c:v>
                </c:pt>
                <c:pt idx="42342">
                  <c:v>0.54700000000000004</c:v>
                </c:pt>
                <c:pt idx="42343">
                  <c:v>0.58299999999999996</c:v>
                </c:pt>
                <c:pt idx="42344">
                  <c:v>0.58299999999999996</c:v>
                </c:pt>
                <c:pt idx="42345">
                  <c:v>0.57099999999999995</c:v>
                </c:pt>
                <c:pt idx="42346">
                  <c:v>0.55800000000000005</c:v>
                </c:pt>
                <c:pt idx="42347">
                  <c:v>0.54600000000000004</c:v>
                </c:pt>
                <c:pt idx="42348">
                  <c:v>0.53500000000000003</c:v>
                </c:pt>
                <c:pt idx="42349">
                  <c:v>0.52400000000000002</c:v>
                </c:pt>
                <c:pt idx="42350">
                  <c:v>0.66100000000000003</c:v>
                </c:pt>
                <c:pt idx="42351">
                  <c:v>0.61799999999999999</c:v>
                </c:pt>
                <c:pt idx="42352">
                  <c:v>0.58199999999999996</c:v>
                </c:pt>
                <c:pt idx="42353">
                  <c:v>0.54100000000000004</c:v>
                </c:pt>
                <c:pt idx="42354">
                  <c:v>0.55900000000000005</c:v>
                </c:pt>
                <c:pt idx="42355">
                  <c:v>0.52900000000000003</c:v>
                </c:pt>
                <c:pt idx="42356">
                  <c:v>0.56599999999999995</c:v>
                </c:pt>
                <c:pt idx="42357">
                  <c:v>0.59899999999999998</c:v>
                </c:pt>
                <c:pt idx="42358">
                  <c:v>0.57899999999999996</c:v>
                </c:pt>
                <c:pt idx="42359">
                  <c:v>0.56699999999999995</c:v>
                </c:pt>
                <c:pt idx="42360">
                  <c:v>0.55500000000000005</c:v>
                </c:pt>
                <c:pt idx="42361">
                  <c:v>0.54300000000000004</c:v>
                </c:pt>
                <c:pt idx="42362">
                  <c:v>0.53100000000000003</c:v>
                </c:pt>
                <c:pt idx="42363">
                  <c:v>0.52</c:v>
                </c:pt>
                <c:pt idx="42364">
                  <c:v>0.65600000000000003</c:v>
                </c:pt>
                <c:pt idx="42365">
                  <c:v>0.61399999999999999</c:v>
                </c:pt>
                <c:pt idx="42366">
                  <c:v>0.57799999999999996</c:v>
                </c:pt>
                <c:pt idx="42367">
                  <c:v>0.60799999999999998</c:v>
                </c:pt>
                <c:pt idx="42368">
                  <c:v>0.55600000000000005</c:v>
                </c:pt>
                <c:pt idx="42369">
                  <c:v>0.54600000000000004</c:v>
                </c:pt>
                <c:pt idx="42370">
                  <c:v>0.58399999999999996</c:v>
                </c:pt>
                <c:pt idx="42371">
                  <c:v>0.59299999999999997</c:v>
                </c:pt>
                <c:pt idx="42372">
                  <c:v>0.57599999999999996</c:v>
                </c:pt>
                <c:pt idx="42373">
                  <c:v>0.56299999999999994</c:v>
                </c:pt>
                <c:pt idx="42374">
                  <c:v>0.55100000000000005</c:v>
                </c:pt>
                <c:pt idx="42375">
                  <c:v>0.53900000000000003</c:v>
                </c:pt>
                <c:pt idx="42376">
                  <c:v>0.52800000000000002</c:v>
                </c:pt>
                <c:pt idx="42377">
                  <c:v>0.51700000000000002</c:v>
                </c:pt>
                <c:pt idx="42378">
                  <c:v>0.50600000000000001</c:v>
                </c:pt>
                <c:pt idx="42379">
                  <c:v>0.496</c:v>
                </c:pt>
                <c:pt idx="42380">
                  <c:v>0.68500000000000005</c:v>
                </c:pt>
                <c:pt idx="42381">
                  <c:v>0.65</c:v>
                </c:pt>
                <c:pt idx="42382">
                  <c:v>0.92200000000000004</c:v>
                </c:pt>
                <c:pt idx="42383">
                  <c:v>0.67900000000000005</c:v>
                </c:pt>
                <c:pt idx="42384">
                  <c:v>0.65600000000000003</c:v>
                </c:pt>
                <c:pt idx="42385">
                  <c:v>0.622</c:v>
                </c:pt>
                <c:pt idx="42386">
                  <c:v>0.55200000000000005</c:v>
                </c:pt>
                <c:pt idx="42387">
                  <c:v>0.55700000000000005</c:v>
                </c:pt>
                <c:pt idx="42388">
                  <c:v>0.59399999999999997</c:v>
                </c:pt>
                <c:pt idx="42389">
                  <c:v>0.61699999999999999</c:v>
                </c:pt>
                <c:pt idx="42390">
                  <c:v>0.59</c:v>
                </c:pt>
                <c:pt idx="42391">
                  <c:v>0.57599999999999996</c:v>
                </c:pt>
                <c:pt idx="42392">
                  <c:v>0.90500000000000003</c:v>
                </c:pt>
                <c:pt idx="42393">
                  <c:v>0.83399999999999996</c:v>
                </c:pt>
                <c:pt idx="42394">
                  <c:v>0.79200000000000004</c:v>
                </c:pt>
                <c:pt idx="42395">
                  <c:v>0.65400000000000003</c:v>
                </c:pt>
                <c:pt idx="42396">
                  <c:v>0.62</c:v>
                </c:pt>
                <c:pt idx="42397">
                  <c:v>0.54400000000000004</c:v>
                </c:pt>
                <c:pt idx="42398">
                  <c:v>0.57399999999999995</c:v>
                </c:pt>
                <c:pt idx="42399">
                  <c:v>0.61</c:v>
                </c:pt>
                <c:pt idx="42400">
                  <c:v>0.61299999999999999</c:v>
                </c:pt>
                <c:pt idx="42401">
                  <c:v>0.6</c:v>
                </c:pt>
                <c:pt idx="42402">
                  <c:v>0.58599999999999997</c:v>
                </c:pt>
                <c:pt idx="42403">
                  <c:v>0.57199999999999995</c:v>
                </c:pt>
                <c:pt idx="42404">
                  <c:v>0.55900000000000005</c:v>
                </c:pt>
                <c:pt idx="42405">
                  <c:v>0.54700000000000004</c:v>
                </c:pt>
                <c:pt idx="42406">
                  <c:v>0.93</c:v>
                </c:pt>
                <c:pt idx="42407">
                  <c:v>0.82799999999999996</c:v>
                </c:pt>
                <c:pt idx="42408">
                  <c:v>0.78600000000000003</c:v>
                </c:pt>
                <c:pt idx="42409">
                  <c:v>0.65</c:v>
                </c:pt>
                <c:pt idx="42410">
                  <c:v>0.61099999999999999</c:v>
                </c:pt>
                <c:pt idx="42411">
                  <c:v>0.55600000000000005</c:v>
                </c:pt>
                <c:pt idx="42412">
                  <c:v>0.59</c:v>
                </c:pt>
                <c:pt idx="42413">
                  <c:v>0.622</c:v>
                </c:pt>
                <c:pt idx="42414">
                  <c:v>0.60899999999999999</c:v>
                </c:pt>
                <c:pt idx="42415">
                  <c:v>0.59599999999999997</c:v>
                </c:pt>
                <c:pt idx="42416">
                  <c:v>0.58199999999999996</c:v>
                </c:pt>
                <c:pt idx="42417">
                  <c:v>0.56899999999999995</c:v>
                </c:pt>
                <c:pt idx="42418">
                  <c:v>0.55600000000000005</c:v>
                </c:pt>
                <c:pt idx="42419">
                  <c:v>0.54300000000000004</c:v>
                </c:pt>
                <c:pt idx="42420">
                  <c:v>0.92200000000000004</c:v>
                </c:pt>
                <c:pt idx="42421">
                  <c:v>0.82099999999999995</c:v>
                </c:pt>
                <c:pt idx="42422">
                  <c:v>0.78</c:v>
                </c:pt>
                <c:pt idx="42423">
                  <c:v>0.63500000000000001</c:v>
                </c:pt>
                <c:pt idx="42424">
                  <c:v>0.59699999999999998</c:v>
                </c:pt>
                <c:pt idx="42425">
                  <c:v>0.56999999999999995</c:v>
                </c:pt>
                <c:pt idx="42426">
                  <c:v>0.60299999999999998</c:v>
                </c:pt>
                <c:pt idx="42427">
                  <c:v>0.61799999999999999</c:v>
                </c:pt>
                <c:pt idx="42428">
                  <c:v>0.60499999999999998</c:v>
                </c:pt>
                <c:pt idx="42429">
                  <c:v>0.59199999999999997</c:v>
                </c:pt>
                <c:pt idx="42430">
                  <c:v>0.57799999999999996</c:v>
                </c:pt>
                <c:pt idx="42431">
                  <c:v>0.56499999999999995</c:v>
                </c:pt>
                <c:pt idx="42432">
                  <c:v>0.55200000000000005</c:v>
                </c:pt>
                <c:pt idx="42433">
                  <c:v>0.53900000000000003</c:v>
                </c:pt>
                <c:pt idx="42434">
                  <c:v>0.52700000000000002</c:v>
                </c:pt>
                <c:pt idx="42435">
                  <c:v>0.51600000000000001</c:v>
                </c:pt>
                <c:pt idx="42436">
                  <c:v>0.96</c:v>
                </c:pt>
                <c:pt idx="42437">
                  <c:v>0.91300000000000003</c:v>
                </c:pt>
                <c:pt idx="42438">
                  <c:v>0.98199999999999998</c:v>
                </c:pt>
                <c:pt idx="42439">
                  <c:v>0.95099999999999996</c:v>
                </c:pt>
                <c:pt idx="42440">
                  <c:v>0.96299999999999997</c:v>
                </c:pt>
                <c:pt idx="42441">
                  <c:v>0.81299999999999994</c:v>
                </c:pt>
                <c:pt idx="42442">
                  <c:v>0.96199999999999997</c:v>
                </c:pt>
                <c:pt idx="42443">
                  <c:v>0.81200000000000006</c:v>
                </c:pt>
                <c:pt idx="42444">
                  <c:v>0.95899999999999996</c:v>
                </c:pt>
                <c:pt idx="42445">
                  <c:v>0.98899999999999999</c:v>
                </c:pt>
                <c:pt idx="42446">
                  <c:v>0.81100000000000005</c:v>
                </c:pt>
                <c:pt idx="42447">
                  <c:v>1.008</c:v>
                </c:pt>
                <c:pt idx="42448">
                  <c:v>0.98399999999999999</c:v>
                </c:pt>
                <c:pt idx="42449">
                  <c:v>0.85599999999999998</c:v>
                </c:pt>
                <c:pt idx="42450">
                  <c:v>0.85699999999999998</c:v>
                </c:pt>
                <c:pt idx="42451">
                  <c:v>1.0029999999999999</c:v>
                </c:pt>
                <c:pt idx="42452">
                  <c:v>0.85499999999999998</c:v>
                </c:pt>
                <c:pt idx="42453">
                  <c:v>0.76300000000000001</c:v>
                </c:pt>
                <c:pt idx="42454">
                  <c:v>0.85299999999999998</c:v>
                </c:pt>
                <c:pt idx="42455">
                  <c:v>0.85199999999999998</c:v>
                </c:pt>
                <c:pt idx="42456">
                  <c:v>0.76300000000000001</c:v>
                </c:pt>
                <c:pt idx="42457">
                  <c:v>0.89500000000000002</c:v>
                </c:pt>
                <c:pt idx="42458">
                  <c:v>0.89100000000000001</c:v>
                </c:pt>
                <c:pt idx="42459">
                  <c:v>0.82899999999999996</c:v>
                </c:pt>
                <c:pt idx="42460">
                  <c:v>0.89300000000000002</c:v>
                </c:pt>
                <c:pt idx="42461">
                  <c:v>0.82199999999999995</c:v>
                </c:pt>
                <c:pt idx="42462">
                  <c:v>0.82599999999999996</c:v>
                </c:pt>
                <c:pt idx="42463">
                  <c:v>0.98099999999999998</c:v>
                </c:pt>
                <c:pt idx="42464">
                  <c:v>0.82199999999999995</c:v>
                </c:pt>
                <c:pt idx="42465">
                  <c:v>0.877</c:v>
                </c:pt>
                <c:pt idx="42466">
                  <c:v>0.873</c:v>
                </c:pt>
                <c:pt idx="42467">
                  <c:v>0.874</c:v>
                </c:pt>
                <c:pt idx="42468">
                  <c:v>0.872</c:v>
                </c:pt>
                <c:pt idx="42469">
                  <c:v>0.872</c:v>
                </c:pt>
                <c:pt idx="42470">
                  <c:v>0.84599999999999997</c:v>
                </c:pt>
                <c:pt idx="42471">
                  <c:v>0.75900000000000001</c:v>
                </c:pt>
                <c:pt idx="42472">
                  <c:v>0.78</c:v>
                </c:pt>
                <c:pt idx="42473">
                  <c:v>0.92400000000000004</c:v>
                </c:pt>
                <c:pt idx="42474">
                  <c:v>0.77900000000000003</c:v>
                </c:pt>
                <c:pt idx="42475">
                  <c:v>0.92200000000000004</c:v>
                </c:pt>
                <c:pt idx="42476">
                  <c:v>0.77700000000000002</c:v>
                </c:pt>
                <c:pt idx="42477">
                  <c:v>0.76200000000000001</c:v>
                </c:pt>
                <c:pt idx="42478">
                  <c:v>0.91900000000000004</c:v>
                </c:pt>
                <c:pt idx="42479">
                  <c:v>0.77500000000000002</c:v>
                </c:pt>
                <c:pt idx="42480">
                  <c:v>0.80500000000000005</c:v>
                </c:pt>
                <c:pt idx="42481">
                  <c:v>0.92200000000000004</c:v>
                </c:pt>
                <c:pt idx="42482">
                  <c:v>0.91600000000000004</c:v>
                </c:pt>
                <c:pt idx="42483">
                  <c:v>0.82199999999999995</c:v>
                </c:pt>
                <c:pt idx="42484">
                  <c:v>0.92</c:v>
                </c:pt>
                <c:pt idx="42485">
                  <c:v>0.76800000000000002</c:v>
                </c:pt>
                <c:pt idx="42486">
                  <c:v>0.96899999999999997</c:v>
                </c:pt>
                <c:pt idx="42487">
                  <c:v>0.95799999999999996</c:v>
                </c:pt>
                <c:pt idx="42488">
                  <c:v>0.81699999999999995</c:v>
                </c:pt>
                <c:pt idx="42489">
                  <c:v>0.96699999999999997</c:v>
                </c:pt>
                <c:pt idx="42490">
                  <c:v>0.95399999999999996</c:v>
                </c:pt>
                <c:pt idx="42491">
                  <c:v>0.81599999999999995</c:v>
                </c:pt>
                <c:pt idx="42492">
                  <c:v>0.96399999999999997</c:v>
                </c:pt>
                <c:pt idx="42493">
                  <c:v>0.81200000000000006</c:v>
                </c:pt>
                <c:pt idx="42494">
                  <c:v>0.85599999999999998</c:v>
                </c:pt>
                <c:pt idx="42495">
                  <c:v>0.92700000000000005</c:v>
                </c:pt>
                <c:pt idx="42496">
                  <c:v>0.85399999999999998</c:v>
                </c:pt>
                <c:pt idx="42497">
                  <c:v>0.85399999999999998</c:v>
                </c:pt>
                <c:pt idx="42498">
                  <c:v>0.85399999999999998</c:v>
                </c:pt>
                <c:pt idx="42499">
                  <c:v>0.85199999999999998</c:v>
                </c:pt>
                <c:pt idx="42500">
                  <c:v>0.85199999999999998</c:v>
                </c:pt>
                <c:pt idx="42501">
                  <c:v>0.94199999999999995</c:v>
                </c:pt>
                <c:pt idx="42502">
                  <c:v>0.95</c:v>
                </c:pt>
                <c:pt idx="42503">
                  <c:v>0.93799999999999994</c:v>
                </c:pt>
                <c:pt idx="42504">
                  <c:v>0.77700000000000002</c:v>
                </c:pt>
                <c:pt idx="42505">
                  <c:v>0.90300000000000002</c:v>
                </c:pt>
                <c:pt idx="42506">
                  <c:v>0.77500000000000002</c:v>
                </c:pt>
                <c:pt idx="42507">
                  <c:v>0.90100000000000002</c:v>
                </c:pt>
                <c:pt idx="42508">
                  <c:v>0.77300000000000002</c:v>
                </c:pt>
                <c:pt idx="42509">
                  <c:v>0.75700000000000001</c:v>
                </c:pt>
                <c:pt idx="42510">
                  <c:v>0.89900000000000002</c:v>
                </c:pt>
                <c:pt idx="42511">
                  <c:v>0.77100000000000002</c:v>
                </c:pt>
                <c:pt idx="42512">
                  <c:v>0.80100000000000005</c:v>
                </c:pt>
                <c:pt idx="42513">
                  <c:v>0.91600000000000004</c:v>
                </c:pt>
                <c:pt idx="42514">
                  <c:v>0.89600000000000002</c:v>
                </c:pt>
                <c:pt idx="42515">
                  <c:v>0.81899999999999995</c:v>
                </c:pt>
                <c:pt idx="42516">
                  <c:v>0.96299999999999997</c:v>
                </c:pt>
                <c:pt idx="42517">
                  <c:v>0.96</c:v>
                </c:pt>
                <c:pt idx="42518">
                  <c:v>0.96099999999999997</c:v>
                </c:pt>
                <c:pt idx="42519">
                  <c:v>0.93200000000000005</c:v>
                </c:pt>
                <c:pt idx="42520">
                  <c:v>0.96</c:v>
                </c:pt>
                <c:pt idx="42521">
                  <c:v>0.95899999999999996</c:v>
                </c:pt>
                <c:pt idx="42522">
                  <c:v>0.92800000000000005</c:v>
                </c:pt>
                <c:pt idx="42523">
                  <c:v>0.96</c:v>
                </c:pt>
                <c:pt idx="42524">
                  <c:v>0.93</c:v>
                </c:pt>
                <c:pt idx="42525">
                  <c:v>0.85099999999999998</c:v>
                </c:pt>
                <c:pt idx="42526">
                  <c:v>0.92800000000000005</c:v>
                </c:pt>
                <c:pt idx="42527">
                  <c:v>0.92400000000000004</c:v>
                </c:pt>
                <c:pt idx="42528">
                  <c:v>0.85</c:v>
                </c:pt>
                <c:pt idx="42529">
                  <c:v>0.92500000000000004</c:v>
                </c:pt>
                <c:pt idx="42530">
                  <c:v>0.85</c:v>
                </c:pt>
                <c:pt idx="42531">
                  <c:v>0.99199999999999999</c:v>
                </c:pt>
                <c:pt idx="42532">
                  <c:v>0.94099999999999995</c:v>
                </c:pt>
                <c:pt idx="42533">
                  <c:v>0.98899999999999999</c:v>
                </c:pt>
                <c:pt idx="42534">
                  <c:v>1</c:v>
                </c:pt>
                <c:pt idx="42535">
                  <c:v>0.92200000000000004</c:v>
                </c:pt>
                <c:pt idx="42536">
                  <c:v>0.92900000000000005</c:v>
                </c:pt>
                <c:pt idx="42537">
                  <c:v>0.94699999999999995</c:v>
                </c:pt>
                <c:pt idx="42538">
                  <c:v>0.92500000000000004</c:v>
                </c:pt>
                <c:pt idx="42539">
                  <c:v>0.94399999999999995</c:v>
                </c:pt>
                <c:pt idx="42540">
                  <c:v>0.92100000000000004</c:v>
                </c:pt>
                <c:pt idx="42541">
                  <c:v>0.84</c:v>
                </c:pt>
                <c:pt idx="42542">
                  <c:v>0.94099999999999995</c:v>
                </c:pt>
                <c:pt idx="42543">
                  <c:v>0.95899999999999996</c:v>
                </c:pt>
                <c:pt idx="42544">
                  <c:v>0.83499999999999996</c:v>
                </c:pt>
                <c:pt idx="42545">
                  <c:v>0.93700000000000006</c:v>
                </c:pt>
                <c:pt idx="42546">
                  <c:v>0.98899999999999999</c:v>
                </c:pt>
                <c:pt idx="42547">
                  <c:v>0.95399999999999996</c:v>
                </c:pt>
                <c:pt idx="42548">
                  <c:v>0.98099999999999998</c:v>
                </c:pt>
                <c:pt idx="42549">
                  <c:v>0.82899999999999996</c:v>
                </c:pt>
                <c:pt idx="42550">
                  <c:v>0.98099999999999998</c:v>
                </c:pt>
                <c:pt idx="42551">
                  <c:v>0.98099999999999998</c:v>
                </c:pt>
                <c:pt idx="42552">
                  <c:v>0.82799999999999996</c:v>
                </c:pt>
                <c:pt idx="42553">
                  <c:v>0.97899999999999998</c:v>
                </c:pt>
                <c:pt idx="42554">
                  <c:v>0.94699999999999995</c:v>
                </c:pt>
                <c:pt idx="42555">
                  <c:v>0.82699999999999996</c:v>
                </c:pt>
                <c:pt idx="42556">
                  <c:v>0.94799999999999995</c:v>
                </c:pt>
                <c:pt idx="42557">
                  <c:v>0.86199999999999999</c:v>
                </c:pt>
                <c:pt idx="42558">
                  <c:v>0.86599999999999999</c:v>
                </c:pt>
                <c:pt idx="42559">
                  <c:v>0.94</c:v>
                </c:pt>
                <c:pt idx="42560">
                  <c:v>0.86099999999999999</c:v>
                </c:pt>
                <c:pt idx="42561">
                  <c:v>0.86399999999999999</c:v>
                </c:pt>
                <c:pt idx="42562">
                  <c:v>0.86</c:v>
                </c:pt>
                <c:pt idx="42563">
                  <c:v>0.95399999999999996</c:v>
                </c:pt>
                <c:pt idx="42564">
                  <c:v>0.95099999999999996</c:v>
                </c:pt>
                <c:pt idx="42565">
                  <c:v>0.95</c:v>
                </c:pt>
                <c:pt idx="42566">
                  <c:v>0.96199999999999997</c:v>
                </c:pt>
                <c:pt idx="42567">
                  <c:v>0.878</c:v>
                </c:pt>
                <c:pt idx="42568">
                  <c:v>0.99299999999999999</c:v>
                </c:pt>
                <c:pt idx="42569">
                  <c:v>0.83799999999999997</c:v>
                </c:pt>
                <c:pt idx="42570">
                  <c:v>0.99199999999999999</c:v>
                </c:pt>
                <c:pt idx="42571">
                  <c:v>0.83699999999999997</c:v>
                </c:pt>
                <c:pt idx="42572">
                  <c:v>0.99</c:v>
                </c:pt>
                <c:pt idx="42573">
                  <c:v>0.95499999999999996</c:v>
                </c:pt>
                <c:pt idx="42574">
                  <c:v>0.83599999999999997</c:v>
                </c:pt>
                <c:pt idx="42575">
                  <c:v>0.95599999999999996</c:v>
                </c:pt>
                <c:pt idx="42576">
                  <c:v>0.95</c:v>
                </c:pt>
                <c:pt idx="42577">
                  <c:v>0.82799999999999996</c:v>
                </c:pt>
                <c:pt idx="42578">
                  <c:v>0.877</c:v>
                </c:pt>
                <c:pt idx="42579">
                  <c:v>0.95199999999999996</c:v>
                </c:pt>
                <c:pt idx="42580">
                  <c:v>0.871</c:v>
                </c:pt>
                <c:pt idx="42581">
                  <c:v>0.79900000000000004</c:v>
                </c:pt>
                <c:pt idx="42582">
                  <c:v>0.87</c:v>
                </c:pt>
                <c:pt idx="42583">
                  <c:v>0.872</c:v>
                </c:pt>
                <c:pt idx="42584">
                  <c:v>0.79900000000000004</c:v>
                </c:pt>
                <c:pt idx="42585">
                  <c:v>0.86899999999999999</c:v>
                </c:pt>
                <c:pt idx="42586">
                  <c:v>0.96199999999999997</c:v>
                </c:pt>
                <c:pt idx="42587">
                  <c:v>0.79900000000000004</c:v>
                </c:pt>
                <c:pt idx="42588">
                  <c:v>0.95899999999999996</c:v>
                </c:pt>
                <c:pt idx="42589">
                  <c:v>0.84</c:v>
                </c:pt>
                <c:pt idx="42590">
                  <c:v>0.85</c:v>
                </c:pt>
                <c:pt idx="42591">
                  <c:v>0.95399999999999996</c:v>
                </c:pt>
                <c:pt idx="42592">
                  <c:v>0.84099999999999997</c:v>
                </c:pt>
                <c:pt idx="42593">
                  <c:v>0.84899999999999998</c:v>
                </c:pt>
                <c:pt idx="42594">
                  <c:v>0.84099999999999997</c:v>
                </c:pt>
                <c:pt idx="42595">
                  <c:v>0.84699999999999998</c:v>
                </c:pt>
                <c:pt idx="42596">
                  <c:v>0.84099999999999997</c:v>
                </c:pt>
                <c:pt idx="42597">
                  <c:v>0.84199999999999997</c:v>
                </c:pt>
                <c:pt idx="42598">
                  <c:v>0.73699999999999999</c:v>
                </c:pt>
                <c:pt idx="42599">
                  <c:v>0.77300000000000002</c:v>
                </c:pt>
                <c:pt idx="42600">
                  <c:v>0.95699999999999996</c:v>
                </c:pt>
                <c:pt idx="42601">
                  <c:v>0.95499999999999996</c:v>
                </c:pt>
                <c:pt idx="42602">
                  <c:v>0.90600000000000003</c:v>
                </c:pt>
                <c:pt idx="42603">
                  <c:v>1.004</c:v>
                </c:pt>
                <c:pt idx="42604">
                  <c:v>0.94599999999999995</c:v>
                </c:pt>
                <c:pt idx="42605">
                  <c:v>1</c:v>
                </c:pt>
                <c:pt idx="42606">
                  <c:v>0.94199999999999995</c:v>
                </c:pt>
                <c:pt idx="42607">
                  <c:v>0.995</c:v>
                </c:pt>
                <c:pt idx="42608">
                  <c:v>0.93799999999999994</c:v>
                </c:pt>
                <c:pt idx="42609">
                  <c:v>0.95699999999999996</c:v>
                </c:pt>
                <c:pt idx="42610">
                  <c:v>0.95</c:v>
                </c:pt>
                <c:pt idx="42611">
                  <c:v>0.95099999999999996</c:v>
                </c:pt>
                <c:pt idx="42612">
                  <c:v>0.94199999999999995</c:v>
                </c:pt>
                <c:pt idx="42613">
                  <c:v>0.94399999999999995</c:v>
                </c:pt>
                <c:pt idx="42614">
                  <c:v>0.93300000000000005</c:v>
                </c:pt>
                <c:pt idx="42615">
                  <c:v>1.004</c:v>
                </c:pt>
                <c:pt idx="42616">
                  <c:v>0.98599999999999999</c:v>
                </c:pt>
                <c:pt idx="42617">
                  <c:v>0.996</c:v>
                </c:pt>
                <c:pt idx="42618">
                  <c:v>0.97599999999999998</c:v>
                </c:pt>
                <c:pt idx="42619">
                  <c:v>0.98699999999999999</c:v>
                </c:pt>
                <c:pt idx="42620">
                  <c:v>0.77800000000000002</c:v>
                </c:pt>
                <c:pt idx="42621">
                  <c:v>0.77700000000000002</c:v>
                </c:pt>
                <c:pt idx="42622">
                  <c:v>0.754</c:v>
                </c:pt>
                <c:pt idx="42623">
                  <c:v>0.77400000000000002</c:v>
                </c:pt>
                <c:pt idx="42624">
                  <c:v>0.75</c:v>
                </c:pt>
                <c:pt idx="42625">
                  <c:v>0.77100000000000002</c:v>
                </c:pt>
                <c:pt idx="42626">
                  <c:v>0.79500000000000004</c:v>
                </c:pt>
                <c:pt idx="42627">
                  <c:v>0.81799999999999995</c:v>
                </c:pt>
                <c:pt idx="42628">
                  <c:v>0.78900000000000003</c:v>
                </c:pt>
                <c:pt idx="42629">
                  <c:v>0.81299999999999994</c:v>
                </c:pt>
                <c:pt idx="42630">
                  <c:v>0.78200000000000003</c:v>
                </c:pt>
                <c:pt idx="42631">
                  <c:v>0.80700000000000005</c:v>
                </c:pt>
                <c:pt idx="42632">
                  <c:v>0.90900000000000003</c:v>
                </c:pt>
                <c:pt idx="42633">
                  <c:v>0.93899999999999995</c:v>
                </c:pt>
                <c:pt idx="42634">
                  <c:v>0.90100000000000002</c:v>
                </c:pt>
                <c:pt idx="42635">
                  <c:v>0.93200000000000005</c:v>
                </c:pt>
                <c:pt idx="42636">
                  <c:v>0.89200000000000002</c:v>
                </c:pt>
                <c:pt idx="42637">
                  <c:v>0.92500000000000004</c:v>
                </c:pt>
                <c:pt idx="42638">
                  <c:v>0.91500000000000004</c:v>
                </c:pt>
                <c:pt idx="42639">
                  <c:v>0.95</c:v>
                </c:pt>
                <c:pt idx="42640">
                  <c:v>0.77800000000000002</c:v>
                </c:pt>
                <c:pt idx="42641">
                  <c:v>0.77600000000000002</c:v>
                </c:pt>
                <c:pt idx="42642">
                  <c:v>0.745</c:v>
                </c:pt>
                <c:pt idx="42643">
                  <c:v>0.77400000000000002</c:v>
                </c:pt>
                <c:pt idx="42644">
                  <c:v>0.74</c:v>
                </c:pt>
                <c:pt idx="42645">
                  <c:v>0.77</c:v>
                </c:pt>
                <c:pt idx="42646">
                  <c:v>0.77800000000000002</c:v>
                </c:pt>
                <c:pt idx="42647">
                  <c:v>0.81799999999999995</c:v>
                </c:pt>
                <c:pt idx="42648">
                  <c:v>0.77200000000000002</c:v>
                </c:pt>
                <c:pt idx="42649">
                  <c:v>0.81299999999999994</c:v>
                </c:pt>
                <c:pt idx="42650">
                  <c:v>0.76600000000000001</c:v>
                </c:pt>
                <c:pt idx="42651">
                  <c:v>0.80800000000000005</c:v>
                </c:pt>
                <c:pt idx="42652">
                  <c:v>0.89100000000000001</c:v>
                </c:pt>
                <c:pt idx="42653">
                  <c:v>0.94199999999999995</c:v>
                </c:pt>
                <c:pt idx="42654">
                  <c:v>0.88300000000000001</c:v>
                </c:pt>
                <c:pt idx="42655">
                  <c:v>0.93500000000000005</c:v>
                </c:pt>
                <c:pt idx="42656">
                  <c:v>0.876</c:v>
                </c:pt>
                <c:pt idx="42657">
                  <c:v>0.92800000000000005</c:v>
                </c:pt>
                <c:pt idx="42658">
                  <c:v>0.89500000000000002</c:v>
                </c:pt>
                <c:pt idx="42659">
                  <c:v>0.95399999999999996</c:v>
                </c:pt>
                <c:pt idx="42660">
                  <c:v>0.94799999999999995</c:v>
                </c:pt>
                <c:pt idx="42661">
                  <c:v>0.94399999999999995</c:v>
                </c:pt>
                <c:pt idx="42662">
                  <c:v>0.79700000000000004</c:v>
                </c:pt>
                <c:pt idx="42663">
                  <c:v>0.94</c:v>
                </c:pt>
                <c:pt idx="42664">
                  <c:v>0.84299999999999997</c:v>
                </c:pt>
                <c:pt idx="42665">
                  <c:v>0.98399999999999999</c:v>
                </c:pt>
                <c:pt idx="42666">
                  <c:v>0.83699999999999997</c:v>
                </c:pt>
                <c:pt idx="42667">
                  <c:v>0.97899999999999998</c:v>
                </c:pt>
                <c:pt idx="42668">
                  <c:v>0.83099999999999996</c:v>
                </c:pt>
                <c:pt idx="42669">
                  <c:v>0.97299999999999998</c:v>
                </c:pt>
                <c:pt idx="42670">
                  <c:v>0.96299999999999997</c:v>
                </c:pt>
                <c:pt idx="42671">
                  <c:v>0.94399999999999995</c:v>
                </c:pt>
                <c:pt idx="42672">
                  <c:v>0.95499999999999996</c:v>
                </c:pt>
                <c:pt idx="42673">
                  <c:v>0.93799999999999994</c:v>
                </c:pt>
                <c:pt idx="42674">
                  <c:v>0.94599999999999995</c:v>
                </c:pt>
                <c:pt idx="42675">
                  <c:v>0.93100000000000005</c:v>
                </c:pt>
                <c:pt idx="42676">
                  <c:v>0.97099999999999997</c:v>
                </c:pt>
                <c:pt idx="42677">
                  <c:v>0.99</c:v>
                </c:pt>
                <c:pt idx="42678">
                  <c:v>0.96199999999999997</c:v>
                </c:pt>
                <c:pt idx="42679">
                  <c:v>0.98199999999999998</c:v>
                </c:pt>
                <c:pt idx="42680">
                  <c:v>0.84499999999999997</c:v>
                </c:pt>
                <c:pt idx="42681">
                  <c:v>0.84399999999999997</c:v>
                </c:pt>
                <c:pt idx="42682">
                  <c:v>0.99299999999999999</c:v>
                </c:pt>
                <c:pt idx="42683">
                  <c:v>0.84099999999999997</c:v>
                </c:pt>
                <c:pt idx="42684">
                  <c:v>0.95899999999999996</c:v>
                </c:pt>
                <c:pt idx="42685">
                  <c:v>0.88100000000000001</c:v>
                </c:pt>
                <c:pt idx="42686">
                  <c:v>0.95399999999999996</c:v>
                </c:pt>
                <c:pt idx="42687">
                  <c:v>0.878</c:v>
                </c:pt>
                <c:pt idx="42688">
                  <c:v>0.94899999999999995</c:v>
                </c:pt>
                <c:pt idx="42689">
                  <c:v>0.875</c:v>
                </c:pt>
                <c:pt idx="42690">
                  <c:v>0.94399999999999995</c:v>
                </c:pt>
                <c:pt idx="42691">
                  <c:v>0.871</c:v>
                </c:pt>
                <c:pt idx="42692">
                  <c:v>1.006</c:v>
                </c:pt>
                <c:pt idx="42693">
                  <c:v>0.95899999999999996</c:v>
                </c:pt>
                <c:pt idx="42694">
                  <c:v>1</c:v>
                </c:pt>
                <c:pt idx="42695">
                  <c:v>0.95499999999999996</c:v>
                </c:pt>
                <c:pt idx="42696">
                  <c:v>0.99299999999999999</c:v>
                </c:pt>
                <c:pt idx="42697">
                  <c:v>0.95</c:v>
                </c:pt>
                <c:pt idx="42698">
                  <c:v>0.96899999999999997</c:v>
                </c:pt>
                <c:pt idx="42699">
                  <c:v>0.96699999999999997</c:v>
                </c:pt>
                <c:pt idx="42700">
                  <c:v>0.96099999999999997</c:v>
                </c:pt>
                <c:pt idx="42701">
                  <c:v>0.93799999999999994</c:v>
                </c:pt>
                <c:pt idx="42702">
                  <c:v>0.81299999999999994</c:v>
                </c:pt>
                <c:pt idx="42703">
                  <c:v>0.96</c:v>
                </c:pt>
                <c:pt idx="42704">
                  <c:v>0.93500000000000005</c:v>
                </c:pt>
                <c:pt idx="42705">
                  <c:v>0.81899999999999995</c:v>
                </c:pt>
                <c:pt idx="42706">
                  <c:v>0.81200000000000006</c:v>
                </c:pt>
                <c:pt idx="42707">
                  <c:v>0.95699999999999996</c:v>
                </c:pt>
                <c:pt idx="42708">
                  <c:v>0.98199999999999998</c:v>
                </c:pt>
                <c:pt idx="42709">
                  <c:v>0.81699999999999995</c:v>
                </c:pt>
                <c:pt idx="42710">
                  <c:v>0.81</c:v>
                </c:pt>
                <c:pt idx="42711">
                  <c:v>1.0049999999999999</c:v>
                </c:pt>
                <c:pt idx="42712">
                  <c:v>0.97699999999999998</c:v>
                </c:pt>
                <c:pt idx="42713">
                  <c:v>0.85699999999999998</c:v>
                </c:pt>
                <c:pt idx="42714">
                  <c:v>0.85599999999999998</c:v>
                </c:pt>
                <c:pt idx="42715">
                  <c:v>1.0009999999999999</c:v>
                </c:pt>
                <c:pt idx="42716">
                  <c:v>0.85499999999999998</c:v>
                </c:pt>
                <c:pt idx="42717">
                  <c:v>0.85399999999999998</c:v>
                </c:pt>
                <c:pt idx="42718">
                  <c:v>0.996</c:v>
                </c:pt>
                <c:pt idx="42719">
                  <c:v>0.85299999999999998</c:v>
                </c:pt>
                <c:pt idx="42720">
                  <c:v>0.85099999999999998</c:v>
                </c:pt>
                <c:pt idx="42721">
                  <c:v>0.89500000000000002</c:v>
                </c:pt>
                <c:pt idx="42722">
                  <c:v>0.88900000000000001</c:v>
                </c:pt>
                <c:pt idx="42723">
                  <c:v>0.89200000000000002</c:v>
                </c:pt>
                <c:pt idx="42724">
                  <c:v>0.88600000000000001</c:v>
                </c:pt>
                <c:pt idx="42725">
                  <c:v>0.88900000000000001</c:v>
                </c:pt>
                <c:pt idx="42726">
                  <c:v>0.88200000000000001</c:v>
                </c:pt>
                <c:pt idx="42727">
                  <c:v>0.98</c:v>
                </c:pt>
                <c:pt idx="42728">
                  <c:v>0.96899999999999997</c:v>
                </c:pt>
                <c:pt idx="42729">
                  <c:v>0.77200000000000002</c:v>
                </c:pt>
                <c:pt idx="42730">
                  <c:v>0.76100000000000001</c:v>
                </c:pt>
                <c:pt idx="42731">
                  <c:v>0.91600000000000004</c:v>
                </c:pt>
                <c:pt idx="42732">
                  <c:v>0.77100000000000002</c:v>
                </c:pt>
                <c:pt idx="42733">
                  <c:v>0.75900000000000001</c:v>
                </c:pt>
                <c:pt idx="42734">
                  <c:v>0.54400000000000004</c:v>
                </c:pt>
                <c:pt idx="42735">
                  <c:v>0.91400000000000003</c:v>
                </c:pt>
                <c:pt idx="42736">
                  <c:v>0.76900000000000002</c:v>
                </c:pt>
                <c:pt idx="42737">
                  <c:v>0.755</c:v>
                </c:pt>
                <c:pt idx="42738">
                  <c:v>0.54300000000000004</c:v>
                </c:pt>
                <c:pt idx="42739">
                  <c:v>0.91100000000000003</c:v>
                </c:pt>
                <c:pt idx="42740">
                  <c:v>0.76700000000000002</c:v>
                </c:pt>
                <c:pt idx="42741">
                  <c:v>0.79900000000000004</c:v>
                </c:pt>
                <c:pt idx="42742">
                  <c:v>0.91400000000000003</c:v>
                </c:pt>
                <c:pt idx="42743">
                  <c:v>0.90800000000000003</c:v>
                </c:pt>
                <c:pt idx="42744">
                  <c:v>0.81499999999999995</c:v>
                </c:pt>
                <c:pt idx="42745">
                  <c:v>0.91200000000000003</c:v>
                </c:pt>
                <c:pt idx="42746">
                  <c:v>0.95399999999999996</c:v>
                </c:pt>
                <c:pt idx="42747">
                  <c:v>0.81100000000000005</c:v>
                </c:pt>
                <c:pt idx="42748">
                  <c:v>0.96099999999999997</c:v>
                </c:pt>
                <c:pt idx="42749">
                  <c:v>0.95</c:v>
                </c:pt>
                <c:pt idx="42750">
                  <c:v>0.95799999999999996</c:v>
                </c:pt>
                <c:pt idx="42751">
                  <c:v>0.94599999999999995</c:v>
                </c:pt>
                <c:pt idx="42752">
                  <c:v>0.95499999999999996</c:v>
                </c:pt>
                <c:pt idx="42753">
                  <c:v>0.91800000000000004</c:v>
                </c:pt>
                <c:pt idx="42754">
                  <c:v>0.92200000000000004</c:v>
                </c:pt>
                <c:pt idx="42755">
                  <c:v>0.91400000000000003</c:v>
                </c:pt>
                <c:pt idx="42756">
                  <c:v>0.91900000000000004</c:v>
                </c:pt>
                <c:pt idx="42757">
                  <c:v>0.90900000000000003</c:v>
                </c:pt>
                <c:pt idx="42758">
                  <c:v>0.77200000000000002</c:v>
                </c:pt>
                <c:pt idx="42759">
                  <c:v>0.76100000000000001</c:v>
                </c:pt>
                <c:pt idx="42760">
                  <c:v>0.89700000000000002</c:v>
                </c:pt>
                <c:pt idx="42761">
                  <c:v>0.77</c:v>
                </c:pt>
                <c:pt idx="42762">
                  <c:v>0.75800000000000001</c:v>
                </c:pt>
                <c:pt idx="42763">
                  <c:v>0.54800000000000004</c:v>
                </c:pt>
                <c:pt idx="42764">
                  <c:v>0.89500000000000002</c:v>
                </c:pt>
                <c:pt idx="42765">
                  <c:v>0.76800000000000002</c:v>
                </c:pt>
                <c:pt idx="42766">
                  <c:v>0.754</c:v>
                </c:pt>
                <c:pt idx="42767">
                  <c:v>0.60699999999999998</c:v>
                </c:pt>
                <c:pt idx="42768">
                  <c:v>0.89300000000000002</c:v>
                </c:pt>
                <c:pt idx="42769">
                  <c:v>0.76600000000000001</c:v>
                </c:pt>
                <c:pt idx="42770">
                  <c:v>0.79800000000000004</c:v>
                </c:pt>
                <c:pt idx="42771">
                  <c:v>0.91</c:v>
                </c:pt>
                <c:pt idx="42772">
                  <c:v>0.89100000000000001</c:v>
                </c:pt>
                <c:pt idx="42773">
                  <c:v>0.81499999999999995</c:v>
                </c:pt>
                <c:pt idx="42774">
                  <c:v>0.95799999999999996</c:v>
                </c:pt>
                <c:pt idx="42775">
                  <c:v>0.93100000000000005</c:v>
                </c:pt>
                <c:pt idx="42776">
                  <c:v>0.81100000000000005</c:v>
                </c:pt>
                <c:pt idx="42777">
                  <c:v>0.95599999999999996</c:v>
                </c:pt>
                <c:pt idx="42778">
                  <c:v>0.92700000000000005</c:v>
                </c:pt>
                <c:pt idx="42779">
                  <c:v>0.95299999999999996</c:v>
                </c:pt>
                <c:pt idx="42780">
                  <c:v>0.92400000000000004</c:v>
                </c:pt>
                <c:pt idx="42781">
                  <c:v>0.92500000000000004</c:v>
                </c:pt>
                <c:pt idx="42782">
                  <c:v>0.93700000000000006</c:v>
                </c:pt>
                <c:pt idx="42783">
                  <c:v>0.92400000000000004</c:v>
                </c:pt>
                <c:pt idx="42784">
                  <c:v>0.93400000000000005</c:v>
                </c:pt>
                <c:pt idx="42785">
                  <c:v>0.92100000000000004</c:v>
                </c:pt>
                <c:pt idx="42786">
                  <c:v>0.92900000000000005</c:v>
                </c:pt>
                <c:pt idx="42787">
                  <c:v>0.94599999999999995</c:v>
                </c:pt>
                <c:pt idx="42788">
                  <c:v>0.79900000000000004</c:v>
                </c:pt>
                <c:pt idx="42789">
                  <c:v>0.94699999999999995</c:v>
                </c:pt>
                <c:pt idx="42790">
                  <c:v>0.94199999999999995</c:v>
                </c:pt>
                <c:pt idx="42791">
                  <c:v>0.79500000000000004</c:v>
                </c:pt>
                <c:pt idx="42792">
                  <c:v>0.81499999999999995</c:v>
                </c:pt>
                <c:pt idx="42793">
                  <c:v>0.94399999999999995</c:v>
                </c:pt>
                <c:pt idx="42794">
                  <c:v>0.93799999999999994</c:v>
                </c:pt>
                <c:pt idx="42795">
                  <c:v>0.84199999999999997</c:v>
                </c:pt>
                <c:pt idx="42796">
                  <c:v>0.80900000000000005</c:v>
                </c:pt>
                <c:pt idx="42797">
                  <c:v>0.94099999999999995</c:v>
                </c:pt>
                <c:pt idx="42798">
                  <c:v>0.98299999999999998</c:v>
                </c:pt>
                <c:pt idx="42799">
                  <c:v>0.83599999999999997</c:v>
                </c:pt>
                <c:pt idx="42800">
                  <c:v>0.81299999999999994</c:v>
                </c:pt>
                <c:pt idx="42801">
                  <c:v>0.98799999999999999</c:v>
                </c:pt>
                <c:pt idx="42802">
                  <c:v>0.97699999999999998</c:v>
                </c:pt>
                <c:pt idx="42803">
                  <c:v>0.86</c:v>
                </c:pt>
                <c:pt idx="42804">
                  <c:v>0.98499999999999999</c:v>
                </c:pt>
                <c:pt idx="42805">
                  <c:v>0.97199999999999998</c:v>
                </c:pt>
                <c:pt idx="42806">
                  <c:v>0.85799999999999998</c:v>
                </c:pt>
                <c:pt idx="42807">
                  <c:v>0.98099999999999998</c:v>
                </c:pt>
                <c:pt idx="42808">
                  <c:v>0.85499999999999998</c:v>
                </c:pt>
                <c:pt idx="42809">
                  <c:v>0.94699999999999995</c:v>
                </c:pt>
                <c:pt idx="42810">
                  <c:v>0.89100000000000001</c:v>
                </c:pt>
                <c:pt idx="42811">
                  <c:v>0.94299999999999995</c:v>
                </c:pt>
                <c:pt idx="42812">
                  <c:v>0.88800000000000001</c:v>
                </c:pt>
                <c:pt idx="42813">
                  <c:v>0.93799999999999994</c:v>
                </c:pt>
                <c:pt idx="42814">
                  <c:v>0.88500000000000001</c:v>
                </c:pt>
                <c:pt idx="42815">
                  <c:v>1</c:v>
                </c:pt>
                <c:pt idx="42816">
                  <c:v>0.84499999999999997</c:v>
                </c:pt>
                <c:pt idx="42817">
                  <c:v>0.995</c:v>
                </c:pt>
                <c:pt idx="42818">
                  <c:v>0.83699999999999997</c:v>
                </c:pt>
                <c:pt idx="42819">
                  <c:v>0.84299999999999997</c:v>
                </c:pt>
                <c:pt idx="42820">
                  <c:v>0.99199999999999999</c:v>
                </c:pt>
                <c:pt idx="42821">
                  <c:v>0.95099999999999996</c:v>
                </c:pt>
                <c:pt idx="42822">
                  <c:v>0.83599999999999997</c:v>
                </c:pt>
                <c:pt idx="42823">
                  <c:v>0.84099999999999997</c:v>
                </c:pt>
                <c:pt idx="42824">
                  <c:v>0.95699999999999996</c:v>
                </c:pt>
                <c:pt idx="42825">
                  <c:v>0.94499999999999995</c:v>
                </c:pt>
                <c:pt idx="42826">
                  <c:v>0.83499999999999996</c:v>
                </c:pt>
                <c:pt idx="42827">
                  <c:v>0.88</c:v>
                </c:pt>
                <c:pt idx="42828">
                  <c:v>0.95099999999999996</c:v>
                </c:pt>
                <c:pt idx="42829">
                  <c:v>0.74099999999999999</c:v>
                </c:pt>
                <c:pt idx="42830">
                  <c:v>0.876</c:v>
                </c:pt>
                <c:pt idx="42831">
                  <c:v>0.877</c:v>
                </c:pt>
                <c:pt idx="42832">
                  <c:v>0.80700000000000005</c:v>
                </c:pt>
                <c:pt idx="42833">
                  <c:v>0.874</c:v>
                </c:pt>
                <c:pt idx="42834">
                  <c:v>0.873</c:v>
                </c:pt>
                <c:pt idx="42835">
                  <c:v>0.80600000000000005</c:v>
                </c:pt>
                <c:pt idx="42836">
                  <c:v>0.872</c:v>
                </c:pt>
                <c:pt idx="42837">
                  <c:v>0.80500000000000005</c:v>
                </c:pt>
                <c:pt idx="42838">
                  <c:v>0.96199999999999997</c:v>
                </c:pt>
                <c:pt idx="42839">
                  <c:v>0.85599999999999998</c:v>
                </c:pt>
                <c:pt idx="42840">
                  <c:v>0.95799999999999996</c:v>
                </c:pt>
                <c:pt idx="42841">
                  <c:v>0.85399999999999998</c:v>
                </c:pt>
                <c:pt idx="42842">
                  <c:v>0.95499999999999996</c:v>
                </c:pt>
                <c:pt idx="42843">
                  <c:v>0.85199999999999998</c:v>
                </c:pt>
                <c:pt idx="42844">
                  <c:v>1.0049999999999999</c:v>
                </c:pt>
                <c:pt idx="42845">
                  <c:v>0.96599999999999997</c:v>
                </c:pt>
                <c:pt idx="42846">
                  <c:v>1.004</c:v>
                </c:pt>
                <c:pt idx="42847">
                  <c:v>1.0149999999999999</c:v>
                </c:pt>
                <c:pt idx="42848">
                  <c:v>0.85899999999999999</c:v>
                </c:pt>
                <c:pt idx="42849">
                  <c:v>1.012</c:v>
                </c:pt>
                <c:pt idx="42850">
                  <c:v>0.995</c:v>
                </c:pt>
                <c:pt idx="42851">
                  <c:v>0.85699999999999998</c:v>
                </c:pt>
                <c:pt idx="42852">
                  <c:v>0.85399999999999998</c:v>
                </c:pt>
                <c:pt idx="42853">
                  <c:v>0.85499999999999998</c:v>
                </c:pt>
                <c:pt idx="42854">
                  <c:v>0.85299999999999998</c:v>
                </c:pt>
                <c:pt idx="42855">
                  <c:v>0.76100000000000001</c:v>
                </c:pt>
                <c:pt idx="42856">
                  <c:v>0.89500000000000002</c:v>
                </c:pt>
                <c:pt idx="42857">
                  <c:v>0.89100000000000001</c:v>
                </c:pt>
                <c:pt idx="42858">
                  <c:v>0.82699999999999996</c:v>
                </c:pt>
                <c:pt idx="42859">
                  <c:v>0.89300000000000002</c:v>
                </c:pt>
                <c:pt idx="42860">
                  <c:v>0.82599999999999996</c:v>
                </c:pt>
                <c:pt idx="42861">
                  <c:v>0.89</c:v>
                </c:pt>
                <c:pt idx="42862">
                  <c:v>0.82499999999999996</c:v>
                </c:pt>
                <c:pt idx="42863">
                  <c:v>0.876</c:v>
                </c:pt>
                <c:pt idx="42864">
                  <c:v>0.97699999999999998</c:v>
                </c:pt>
                <c:pt idx="42865">
                  <c:v>0.872</c:v>
                </c:pt>
                <c:pt idx="42866">
                  <c:v>0.874</c:v>
                </c:pt>
                <c:pt idx="42867">
                  <c:v>0.86899999999999999</c:v>
                </c:pt>
                <c:pt idx="42868">
                  <c:v>0.874</c:v>
                </c:pt>
                <c:pt idx="42869">
                  <c:v>0.751</c:v>
                </c:pt>
                <c:pt idx="42870">
                  <c:v>0.76200000000000001</c:v>
                </c:pt>
                <c:pt idx="42871">
                  <c:v>0.76700000000000002</c:v>
                </c:pt>
                <c:pt idx="42872">
                  <c:v>0.75700000000000001</c:v>
                </c:pt>
                <c:pt idx="42873">
                  <c:v>0.76500000000000001</c:v>
                </c:pt>
                <c:pt idx="42874">
                  <c:v>0.90500000000000003</c:v>
                </c:pt>
                <c:pt idx="42875">
                  <c:v>0.76200000000000001</c:v>
                </c:pt>
                <c:pt idx="42876">
                  <c:v>0.79700000000000004</c:v>
                </c:pt>
                <c:pt idx="42877">
                  <c:v>0.90200000000000002</c:v>
                </c:pt>
                <c:pt idx="42878">
                  <c:v>0.90400000000000003</c:v>
                </c:pt>
                <c:pt idx="42879">
                  <c:v>0.94799999999999995</c:v>
                </c:pt>
                <c:pt idx="42880">
                  <c:v>0.95299999999999996</c:v>
                </c:pt>
                <c:pt idx="42881">
                  <c:v>0.8</c:v>
                </c:pt>
                <c:pt idx="42882">
                  <c:v>0.95099999999999996</c:v>
                </c:pt>
                <c:pt idx="42883">
                  <c:v>0.94</c:v>
                </c:pt>
                <c:pt idx="42884">
                  <c:v>0.8</c:v>
                </c:pt>
                <c:pt idx="42885">
                  <c:v>0.94899999999999995</c:v>
                </c:pt>
                <c:pt idx="42886">
                  <c:v>0.84099999999999997</c:v>
                </c:pt>
                <c:pt idx="42887">
                  <c:v>0.91500000000000004</c:v>
                </c:pt>
                <c:pt idx="42888">
                  <c:v>0.84</c:v>
                </c:pt>
                <c:pt idx="42889">
                  <c:v>0.83899999999999997</c:v>
                </c:pt>
                <c:pt idx="42890">
                  <c:v>0.97699999999999998</c:v>
                </c:pt>
                <c:pt idx="42891">
                  <c:v>0.83699999999999997</c:v>
                </c:pt>
                <c:pt idx="42892">
                  <c:v>0.92900000000000005</c:v>
                </c:pt>
                <c:pt idx="42893">
                  <c:v>0.93200000000000005</c:v>
                </c:pt>
                <c:pt idx="42894">
                  <c:v>0.95</c:v>
                </c:pt>
                <c:pt idx="42895">
                  <c:v>0.91800000000000004</c:v>
                </c:pt>
                <c:pt idx="42896">
                  <c:v>0.75700000000000001</c:v>
                </c:pt>
                <c:pt idx="42897">
                  <c:v>0.76600000000000001</c:v>
                </c:pt>
                <c:pt idx="42898">
                  <c:v>0.754</c:v>
                </c:pt>
                <c:pt idx="42899">
                  <c:v>0.76400000000000001</c:v>
                </c:pt>
                <c:pt idx="42900">
                  <c:v>0.88900000000000001</c:v>
                </c:pt>
                <c:pt idx="42901">
                  <c:v>0.81299999999999994</c:v>
                </c:pt>
                <c:pt idx="42902">
                  <c:v>0.79300000000000004</c:v>
                </c:pt>
                <c:pt idx="42903">
                  <c:v>0.92900000000000005</c:v>
                </c:pt>
                <c:pt idx="42904">
                  <c:v>0.95299999999999996</c:v>
                </c:pt>
                <c:pt idx="42905">
                  <c:v>0.92600000000000005</c:v>
                </c:pt>
                <c:pt idx="42906">
                  <c:v>0.95099999999999996</c:v>
                </c:pt>
                <c:pt idx="42907">
                  <c:v>0.95199999999999996</c:v>
                </c:pt>
                <c:pt idx="42908">
                  <c:v>0.94799999999999995</c:v>
                </c:pt>
                <c:pt idx="42909">
                  <c:v>0.93600000000000005</c:v>
                </c:pt>
                <c:pt idx="42910">
                  <c:v>0.95199999999999996</c:v>
                </c:pt>
                <c:pt idx="42911">
                  <c:v>0.92</c:v>
                </c:pt>
                <c:pt idx="42912">
                  <c:v>0.92200000000000004</c:v>
                </c:pt>
                <c:pt idx="42913">
                  <c:v>0.92</c:v>
                </c:pt>
                <c:pt idx="42914">
                  <c:v>0.92</c:v>
                </c:pt>
                <c:pt idx="42915">
                  <c:v>0.91800000000000004</c:v>
                </c:pt>
                <c:pt idx="42916">
                  <c:v>0.97899999999999998</c:v>
                </c:pt>
                <c:pt idx="42917">
                  <c:v>0.84199999999999997</c:v>
                </c:pt>
                <c:pt idx="42918">
                  <c:v>0.98199999999999998</c:v>
                </c:pt>
                <c:pt idx="42919">
                  <c:v>0.93300000000000005</c:v>
                </c:pt>
                <c:pt idx="42920">
                  <c:v>0.94699999999999995</c:v>
                </c:pt>
                <c:pt idx="42921">
                  <c:v>0.88</c:v>
                </c:pt>
                <c:pt idx="42922">
                  <c:v>0.76300000000000001</c:v>
                </c:pt>
                <c:pt idx="42923">
                  <c:v>0.93899999999999995</c:v>
                </c:pt>
                <c:pt idx="42924">
                  <c:v>0.84199999999999997</c:v>
                </c:pt>
                <c:pt idx="42925">
                  <c:v>0.98299999999999998</c:v>
                </c:pt>
                <c:pt idx="42926">
                  <c:v>0.98899999999999999</c:v>
                </c:pt>
                <c:pt idx="42927">
                  <c:v>0.97799999999999998</c:v>
                </c:pt>
                <c:pt idx="42928">
                  <c:v>0.83</c:v>
                </c:pt>
                <c:pt idx="42929">
                  <c:v>0.98599999999999999</c:v>
                </c:pt>
                <c:pt idx="42930">
                  <c:v>0.98499999999999999</c:v>
                </c:pt>
                <c:pt idx="42931">
                  <c:v>0.98199999999999998</c:v>
                </c:pt>
                <c:pt idx="42932">
                  <c:v>0.98399999999999999</c:v>
                </c:pt>
                <c:pt idx="42933">
                  <c:v>0.82799999999999996</c:v>
                </c:pt>
                <c:pt idx="42934">
                  <c:v>0.94899999999999995</c:v>
                </c:pt>
                <c:pt idx="42935">
                  <c:v>0.94399999999999995</c:v>
                </c:pt>
                <c:pt idx="42936">
                  <c:v>0.86899999999999999</c:v>
                </c:pt>
                <c:pt idx="42937">
                  <c:v>0.94499999999999995</c:v>
                </c:pt>
                <c:pt idx="42938">
                  <c:v>0.86699999999999999</c:v>
                </c:pt>
                <c:pt idx="42939">
                  <c:v>0.94099999999999995</c:v>
                </c:pt>
                <c:pt idx="42940">
                  <c:v>0.86499999999999999</c:v>
                </c:pt>
                <c:pt idx="42941">
                  <c:v>0.95499999999999996</c:v>
                </c:pt>
                <c:pt idx="42942">
                  <c:v>1</c:v>
                </c:pt>
                <c:pt idx="42943">
                  <c:v>0.95199999999999996</c:v>
                </c:pt>
                <c:pt idx="42944">
                  <c:v>0.95099999999999996</c:v>
                </c:pt>
                <c:pt idx="42945">
                  <c:v>0.94699999999999995</c:v>
                </c:pt>
                <c:pt idx="42946">
                  <c:v>0.95099999999999996</c:v>
                </c:pt>
                <c:pt idx="42947">
                  <c:v>0.82099999999999995</c:v>
                </c:pt>
                <c:pt idx="42948">
                  <c:v>0.755</c:v>
                </c:pt>
                <c:pt idx="42949">
                  <c:v>0.88200000000000001</c:v>
                </c:pt>
                <c:pt idx="42950">
                  <c:v>0.95399999999999996</c:v>
                </c:pt>
                <c:pt idx="42951">
                  <c:v>0.878</c:v>
                </c:pt>
                <c:pt idx="42952">
                  <c:v>0.875</c:v>
                </c:pt>
                <c:pt idx="42953">
                  <c:v>0.875</c:v>
                </c:pt>
                <c:pt idx="42954">
                  <c:v>0.94399999999999995</c:v>
                </c:pt>
                <c:pt idx="42955">
                  <c:v>0.873</c:v>
                </c:pt>
                <c:pt idx="42956">
                  <c:v>0.86199999999999999</c:v>
                </c:pt>
                <c:pt idx="42957">
                  <c:v>0.871</c:v>
                </c:pt>
                <c:pt idx="42958">
                  <c:v>0.86</c:v>
                </c:pt>
                <c:pt idx="42959">
                  <c:v>0.79800000000000004</c:v>
                </c:pt>
                <c:pt idx="42960">
                  <c:v>0.95199999999999996</c:v>
                </c:pt>
                <c:pt idx="42961">
                  <c:v>0.95699999999999996</c:v>
                </c:pt>
                <c:pt idx="42962">
                  <c:v>0.84899999999999998</c:v>
                </c:pt>
                <c:pt idx="42963">
                  <c:v>0.95</c:v>
                </c:pt>
                <c:pt idx="42964">
                  <c:v>0.84799999999999998</c:v>
                </c:pt>
                <c:pt idx="42965">
                  <c:v>0.94699999999999995</c:v>
                </c:pt>
                <c:pt idx="42966">
                  <c:v>0.84699999999999998</c:v>
                </c:pt>
                <c:pt idx="42967">
                  <c:v>0.86599999999999999</c:v>
                </c:pt>
                <c:pt idx="42968">
                  <c:v>0.89500000000000002</c:v>
                </c:pt>
                <c:pt idx="42969">
                  <c:v>0.84799999999999998</c:v>
                </c:pt>
                <c:pt idx="42970">
                  <c:v>0.79800000000000004</c:v>
                </c:pt>
                <c:pt idx="42971">
                  <c:v>0.74399999999999999</c:v>
                </c:pt>
                <c:pt idx="42972">
                  <c:v>0.77700000000000002</c:v>
                </c:pt>
                <c:pt idx="42973">
                  <c:v>0.75700000000000001</c:v>
                </c:pt>
                <c:pt idx="42974">
                  <c:v>0.76200000000000001</c:v>
                </c:pt>
                <c:pt idx="42975">
                  <c:v>0.83</c:v>
                </c:pt>
                <c:pt idx="42976">
                  <c:v>0.876</c:v>
                </c:pt>
                <c:pt idx="42977">
                  <c:v>0.99099999999999999</c:v>
                </c:pt>
                <c:pt idx="42978">
                  <c:v>0.85299999999999998</c:v>
                </c:pt>
                <c:pt idx="42979">
                  <c:v>0.873</c:v>
                </c:pt>
                <c:pt idx="42980">
                  <c:v>0.98599999999999999</c:v>
                </c:pt>
                <c:pt idx="42981">
                  <c:v>0.85099999999999998</c:v>
                </c:pt>
                <c:pt idx="42982">
                  <c:v>0.86899999999999999</c:v>
                </c:pt>
                <c:pt idx="42983">
                  <c:v>0.84899999999999998</c:v>
                </c:pt>
                <c:pt idx="42984">
                  <c:v>0.90400000000000003</c:v>
                </c:pt>
                <c:pt idx="42985">
                  <c:v>0.88800000000000001</c:v>
                </c:pt>
                <c:pt idx="42986">
                  <c:v>0.89900000000000002</c:v>
                </c:pt>
                <c:pt idx="42987">
                  <c:v>0.88500000000000001</c:v>
                </c:pt>
                <c:pt idx="42988">
                  <c:v>0.89400000000000002</c:v>
                </c:pt>
                <c:pt idx="42989">
                  <c:v>0.88100000000000001</c:v>
                </c:pt>
                <c:pt idx="42990">
                  <c:v>0.98</c:v>
                </c:pt>
                <c:pt idx="42991">
                  <c:v>0.97</c:v>
                </c:pt>
                <c:pt idx="42992">
                  <c:v>0.97399999999999998</c:v>
                </c:pt>
                <c:pt idx="42993">
                  <c:v>0.96499999999999997</c:v>
                </c:pt>
                <c:pt idx="42994">
                  <c:v>0.96699999999999997</c:v>
                </c:pt>
                <c:pt idx="42995">
                  <c:v>0.78200000000000003</c:v>
                </c:pt>
                <c:pt idx="42996">
                  <c:v>0.78</c:v>
                </c:pt>
                <c:pt idx="42997">
                  <c:v>0.75600000000000001</c:v>
                </c:pt>
                <c:pt idx="42998">
                  <c:v>0.91900000000000004</c:v>
                </c:pt>
                <c:pt idx="42999">
                  <c:v>0.77700000000000002</c:v>
                </c:pt>
                <c:pt idx="43000">
                  <c:v>0.8</c:v>
                </c:pt>
                <c:pt idx="43001">
                  <c:v>0.91600000000000004</c:v>
                </c:pt>
                <c:pt idx="43002">
                  <c:v>0.82399999999999995</c:v>
                </c:pt>
                <c:pt idx="43003">
                  <c:v>0.96099999999999997</c:v>
                </c:pt>
                <c:pt idx="43004">
                  <c:v>0.81899999999999995</c:v>
                </c:pt>
                <c:pt idx="43005">
                  <c:v>0.95599999999999996</c:v>
                </c:pt>
                <c:pt idx="43006">
                  <c:v>0.81399999999999995</c:v>
                </c:pt>
                <c:pt idx="43007">
                  <c:v>0.95099999999999996</c:v>
                </c:pt>
                <c:pt idx="43008">
                  <c:v>0.94699999999999995</c:v>
                </c:pt>
                <c:pt idx="43009">
                  <c:v>0.92200000000000004</c:v>
                </c:pt>
                <c:pt idx="43010">
                  <c:v>0.94</c:v>
                </c:pt>
                <c:pt idx="43011">
                  <c:v>0.91700000000000004</c:v>
                </c:pt>
                <c:pt idx="43012">
                  <c:v>0.93200000000000005</c:v>
                </c:pt>
                <c:pt idx="43013">
                  <c:v>0.91100000000000003</c:v>
                </c:pt>
                <c:pt idx="43014">
                  <c:v>0.96</c:v>
                </c:pt>
                <c:pt idx="43015">
                  <c:v>0.77200000000000002</c:v>
                </c:pt>
                <c:pt idx="43016">
                  <c:v>0.76900000000000002</c:v>
                </c:pt>
                <c:pt idx="43017">
                  <c:v>0.751</c:v>
                </c:pt>
                <c:pt idx="43018">
                  <c:v>0.91</c:v>
                </c:pt>
                <c:pt idx="43019">
                  <c:v>0.81699999999999995</c:v>
                </c:pt>
                <c:pt idx="43020">
                  <c:v>0.79300000000000004</c:v>
                </c:pt>
                <c:pt idx="43021">
                  <c:v>0.95499999999999996</c:v>
                </c:pt>
                <c:pt idx="43022">
                  <c:v>0.81299999999999994</c:v>
                </c:pt>
                <c:pt idx="43023">
                  <c:v>0.95099999999999996</c:v>
                </c:pt>
                <c:pt idx="43024">
                  <c:v>0.80800000000000005</c:v>
                </c:pt>
                <c:pt idx="43025">
                  <c:v>0.94699999999999995</c:v>
                </c:pt>
                <c:pt idx="43026">
                  <c:v>0.94099999999999995</c:v>
                </c:pt>
                <c:pt idx="43027">
                  <c:v>0.92</c:v>
                </c:pt>
                <c:pt idx="43028">
                  <c:v>0.93500000000000005</c:v>
                </c:pt>
                <c:pt idx="43029">
                  <c:v>0.91500000000000004</c:v>
                </c:pt>
                <c:pt idx="43030">
                  <c:v>0.92800000000000005</c:v>
                </c:pt>
                <c:pt idx="43031">
                  <c:v>0.91</c:v>
                </c:pt>
                <c:pt idx="43032">
                  <c:v>0.92100000000000004</c:v>
                </c:pt>
                <c:pt idx="43033">
                  <c:v>0.97099999999999997</c:v>
                </c:pt>
                <c:pt idx="43034">
                  <c:v>0.94599999999999995</c:v>
                </c:pt>
                <c:pt idx="43035">
                  <c:v>0.93600000000000005</c:v>
                </c:pt>
                <c:pt idx="43036">
                  <c:v>0.93100000000000005</c:v>
                </c:pt>
                <c:pt idx="43037">
                  <c:v>0.83199999999999996</c:v>
                </c:pt>
                <c:pt idx="43038">
                  <c:v>0.93600000000000005</c:v>
                </c:pt>
                <c:pt idx="43039">
                  <c:v>0.97399999999999998</c:v>
                </c:pt>
                <c:pt idx="43040">
                  <c:v>0.82499999999999996</c:v>
                </c:pt>
                <c:pt idx="43041">
                  <c:v>0.98299999999999998</c:v>
                </c:pt>
                <c:pt idx="43042">
                  <c:v>0.96799999999999997</c:v>
                </c:pt>
                <c:pt idx="43043">
                  <c:v>0.97799999999999998</c:v>
                </c:pt>
                <c:pt idx="43044">
                  <c:v>0.96099999999999997</c:v>
                </c:pt>
                <c:pt idx="43045">
                  <c:v>0.97399999999999998</c:v>
                </c:pt>
                <c:pt idx="43046">
                  <c:v>0.93200000000000005</c:v>
                </c:pt>
                <c:pt idx="43047">
                  <c:v>0.94</c:v>
                </c:pt>
                <c:pt idx="43048">
                  <c:v>0.92500000000000004</c:v>
                </c:pt>
                <c:pt idx="43049">
                  <c:v>0.93500000000000005</c:v>
                </c:pt>
                <c:pt idx="43050">
                  <c:v>0.91800000000000004</c:v>
                </c:pt>
                <c:pt idx="43051">
                  <c:v>0.93</c:v>
                </c:pt>
                <c:pt idx="43052">
                  <c:v>0.97499999999999998</c:v>
                </c:pt>
                <c:pt idx="43053">
                  <c:v>0.99</c:v>
                </c:pt>
                <c:pt idx="43054">
                  <c:v>0.96599999999999997</c:v>
                </c:pt>
                <c:pt idx="43055">
                  <c:v>0.98599999999999999</c:v>
                </c:pt>
                <c:pt idx="43056">
                  <c:v>0.98299999999999998</c:v>
                </c:pt>
                <c:pt idx="43057">
                  <c:v>0.94799999999999995</c:v>
                </c:pt>
                <c:pt idx="43058">
                  <c:v>0.83199999999999996</c:v>
                </c:pt>
                <c:pt idx="43059">
                  <c:v>0.94899999999999995</c:v>
                </c:pt>
                <c:pt idx="43060">
                  <c:v>0.94199999999999995</c:v>
                </c:pt>
                <c:pt idx="43061">
                  <c:v>0.872</c:v>
                </c:pt>
                <c:pt idx="43062">
                  <c:v>0.94499999999999995</c:v>
                </c:pt>
                <c:pt idx="43063">
                  <c:v>0.87</c:v>
                </c:pt>
                <c:pt idx="43064">
                  <c:v>0.94</c:v>
                </c:pt>
                <c:pt idx="43065">
                  <c:v>0.86699999999999999</c:v>
                </c:pt>
                <c:pt idx="43066">
                  <c:v>1.0029999999999999</c:v>
                </c:pt>
                <c:pt idx="43067">
                  <c:v>0.95499999999999996</c:v>
                </c:pt>
                <c:pt idx="43068">
                  <c:v>0.997</c:v>
                </c:pt>
                <c:pt idx="43069">
                  <c:v>0.95099999999999996</c:v>
                </c:pt>
                <c:pt idx="43070">
                  <c:v>0.99099999999999999</c:v>
                </c:pt>
                <c:pt idx="43071">
                  <c:v>0.94699999999999995</c:v>
                </c:pt>
                <c:pt idx="43072">
                  <c:v>0.98599999999999999</c:v>
                </c:pt>
                <c:pt idx="43073">
                  <c:v>0.94199999999999995</c:v>
                </c:pt>
                <c:pt idx="43074">
                  <c:v>0.95299999999999996</c:v>
                </c:pt>
                <c:pt idx="43075">
                  <c:v>0.95099999999999996</c:v>
                </c:pt>
                <c:pt idx="43076">
                  <c:v>0.94799999999999995</c:v>
                </c:pt>
                <c:pt idx="43077">
                  <c:v>0.996</c:v>
                </c:pt>
                <c:pt idx="43078">
                  <c:v>0.96399999999999997</c:v>
                </c:pt>
                <c:pt idx="43079">
                  <c:v>0.85</c:v>
                </c:pt>
                <c:pt idx="43080">
                  <c:v>0.99</c:v>
                </c:pt>
                <c:pt idx="43081">
                  <c:v>0.84699999999999998</c:v>
                </c:pt>
                <c:pt idx="43082">
                  <c:v>0.84399999999999997</c:v>
                </c:pt>
                <c:pt idx="43083">
                  <c:v>0.94699999999999995</c:v>
                </c:pt>
                <c:pt idx="43084">
                  <c:v>0.88200000000000001</c:v>
                </c:pt>
                <c:pt idx="43085">
                  <c:v>0.878</c:v>
                </c:pt>
                <c:pt idx="43086">
                  <c:v>0.873</c:v>
                </c:pt>
                <c:pt idx="43087">
                  <c:v>0.75900000000000001</c:v>
                </c:pt>
                <c:pt idx="43088">
                  <c:v>0.75700000000000001</c:v>
                </c:pt>
                <c:pt idx="43089">
                  <c:v>0.755</c:v>
                </c:pt>
                <c:pt idx="43090">
                  <c:v>0.78800000000000003</c:v>
                </c:pt>
                <c:pt idx="43091">
                  <c:v>0.89400000000000002</c:v>
                </c:pt>
                <c:pt idx="43092">
                  <c:v>0.80200000000000005</c:v>
                </c:pt>
                <c:pt idx="43093">
                  <c:v>0.93899999999999995</c:v>
                </c:pt>
                <c:pt idx="43094">
                  <c:v>0.93500000000000005</c:v>
                </c:pt>
                <c:pt idx="43095">
                  <c:v>0.79400000000000004</c:v>
                </c:pt>
                <c:pt idx="43096">
                  <c:v>0.93100000000000005</c:v>
                </c:pt>
                <c:pt idx="43097">
                  <c:v>0.90400000000000003</c:v>
                </c:pt>
                <c:pt idx="43098">
                  <c:v>0.9</c:v>
                </c:pt>
                <c:pt idx="43099">
                  <c:v>0.76600000000000001</c:v>
                </c:pt>
                <c:pt idx="43100">
                  <c:v>0.76400000000000001</c:v>
                </c:pt>
                <c:pt idx="43101">
                  <c:v>0.76100000000000001</c:v>
                </c:pt>
                <c:pt idx="43102">
                  <c:v>0.79100000000000004</c:v>
                </c:pt>
                <c:pt idx="43103">
                  <c:v>0.95</c:v>
                </c:pt>
                <c:pt idx="43104">
                  <c:v>0.80900000000000005</c:v>
                </c:pt>
                <c:pt idx="43105">
                  <c:v>0.94699999999999995</c:v>
                </c:pt>
                <c:pt idx="43106">
                  <c:v>0.94299999999999995</c:v>
                </c:pt>
                <c:pt idx="43107">
                  <c:v>0.8</c:v>
                </c:pt>
                <c:pt idx="43108">
                  <c:v>0.91600000000000004</c:v>
                </c:pt>
                <c:pt idx="43109">
                  <c:v>0.91100000000000003</c:v>
                </c:pt>
                <c:pt idx="43110">
                  <c:v>0.90700000000000003</c:v>
                </c:pt>
                <c:pt idx="43111">
                  <c:v>0.93500000000000005</c:v>
                </c:pt>
                <c:pt idx="43112">
                  <c:v>0.93100000000000005</c:v>
                </c:pt>
                <c:pt idx="43113">
                  <c:v>0.97399999999999998</c:v>
                </c:pt>
                <c:pt idx="43114">
                  <c:v>0.82799999999999996</c:v>
                </c:pt>
                <c:pt idx="43115">
                  <c:v>0.98099999999999998</c:v>
                </c:pt>
                <c:pt idx="43116">
                  <c:v>0.96899999999999997</c:v>
                </c:pt>
                <c:pt idx="43117">
                  <c:v>0.97699999999999998</c:v>
                </c:pt>
                <c:pt idx="43118">
                  <c:v>0.97299999999999998</c:v>
                </c:pt>
                <c:pt idx="43119">
                  <c:v>0.93400000000000005</c:v>
                </c:pt>
                <c:pt idx="43120">
                  <c:v>0.93899999999999995</c:v>
                </c:pt>
                <c:pt idx="43121">
                  <c:v>0.93500000000000005</c:v>
                </c:pt>
                <c:pt idx="43122">
                  <c:v>0.93</c:v>
                </c:pt>
                <c:pt idx="43123">
                  <c:v>0.83699999999999997</c:v>
                </c:pt>
                <c:pt idx="43124">
                  <c:v>0.83399999999999996</c:v>
                </c:pt>
                <c:pt idx="43125">
                  <c:v>0.873</c:v>
                </c:pt>
                <c:pt idx="43126">
                  <c:v>0.94199999999999995</c:v>
                </c:pt>
                <c:pt idx="43127">
                  <c:v>0.87</c:v>
                </c:pt>
                <c:pt idx="43128">
                  <c:v>0.86899999999999999</c:v>
                </c:pt>
                <c:pt idx="43129">
                  <c:v>0.86799999999999999</c:v>
                </c:pt>
                <c:pt idx="43130">
                  <c:v>0.86499999999999999</c:v>
                </c:pt>
                <c:pt idx="43131">
                  <c:v>0.95199999999999996</c:v>
                </c:pt>
                <c:pt idx="43132">
                  <c:v>0.95399999999999996</c:v>
                </c:pt>
                <c:pt idx="43133">
                  <c:v>0.95</c:v>
                </c:pt>
                <c:pt idx="43134">
                  <c:v>0.94599999999999995</c:v>
                </c:pt>
                <c:pt idx="43135">
                  <c:v>0.53200000000000003</c:v>
                </c:pt>
                <c:pt idx="43136">
                  <c:v>0.51500000000000001</c:v>
                </c:pt>
                <c:pt idx="43137">
                  <c:v>0.57699999999999996</c:v>
                </c:pt>
                <c:pt idx="43138">
                  <c:v>0.55200000000000005</c:v>
                </c:pt>
                <c:pt idx="43139">
                  <c:v>0.54100000000000004</c:v>
                </c:pt>
                <c:pt idx="43140">
                  <c:v>0.53</c:v>
                </c:pt>
                <c:pt idx="43141">
                  <c:v>0.51300000000000001</c:v>
                </c:pt>
                <c:pt idx="43142">
                  <c:v>0.52700000000000002</c:v>
                </c:pt>
                <c:pt idx="43143">
                  <c:v>0.52900000000000003</c:v>
                </c:pt>
                <c:pt idx="43144">
                  <c:v>0.56599999999999995</c:v>
                </c:pt>
                <c:pt idx="43145">
                  <c:v>0.58599999999999997</c:v>
                </c:pt>
                <c:pt idx="43146">
                  <c:v>0.57299999999999995</c:v>
                </c:pt>
                <c:pt idx="43147">
                  <c:v>0.56100000000000005</c:v>
                </c:pt>
                <c:pt idx="43148">
                  <c:v>0.54900000000000004</c:v>
                </c:pt>
                <c:pt idx="43149">
                  <c:v>0.53700000000000003</c:v>
                </c:pt>
                <c:pt idx="43150">
                  <c:v>0.52600000000000002</c:v>
                </c:pt>
                <c:pt idx="43151">
                  <c:v>0.51600000000000001</c:v>
                </c:pt>
                <c:pt idx="43152">
                  <c:v>0.54100000000000004</c:v>
                </c:pt>
                <c:pt idx="43153">
                  <c:v>0.57399999999999995</c:v>
                </c:pt>
                <c:pt idx="43154">
                  <c:v>0.52500000000000002</c:v>
                </c:pt>
                <c:pt idx="43155">
                  <c:v>0.54400000000000004</c:v>
                </c:pt>
                <c:pt idx="43156">
                  <c:v>0.58099999999999996</c:v>
                </c:pt>
                <c:pt idx="43157">
                  <c:v>0.58199999999999996</c:v>
                </c:pt>
                <c:pt idx="43158">
                  <c:v>0.56999999999999995</c:v>
                </c:pt>
                <c:pt idx="43159">
                  <c:v>0.55700000000000005</c:v>
                </c:pt>
                <c:pt idx="43160">
                  <c:v>0.54500000000000004</c:v>
                </c:pt>
                <c:pt idx="43161">
                  <c:v>0.53400000000000003</c:v>
                </c:pt>
                <c:pt idx="43162">
                  <c:v>0.52300000000000002</c:v>
                </c:pt>
                <c:pt idx="43163">
                  <c:v>0.51200000000000001</c:v>
                </c:pt>
                <c:pt idx="43164">
                  <c:v>0.502</c:v>
                </c:pt>
                <c:pt idx="43165">
                  <c:v>0.61199999999999999</c:v>
                </c:pt>
                <c:pt idx="43166">
                  <c:v>0.57299999999999995</c:v>
                </c:pt>
                <c:pt idx="43167">
                  <c:v>0.53200000000000003</c:v>
                </c:pt>
                <c:pt idx="43168">
                  <c:v>0.56000000000000005</c:v>
                </c:pt>
                <c:pt idx="43169">
                  <c:v>0.59199999999999997</c:v>
                </c:pt>
                <c:pt idx="43170">
                  <c:v>0.57799999999999996</c:v>
                </c:pt>
                <c:pt idx="43171">
                  <c:v>0.56599999999999995</c:v>
                </c:pt>
                <c:pt idx="43172">
                  <c:v>0.55400000000000005</c:v>
                </c:pt>
                <c:pt idx="43173">
                  <c:v>0.54200000000000004</c:v>
                </c:pt>
                <c:pt idx="43174">
                  <c:v>0.53</c:v>
                </c:pt>
                <c:pt idx="43175">
                  <c:v>0.51900000000000002</c:v>
                </c:pt>
                <c:pt idx="43176">
                  <c:v>0.50900000000000001</c:v>
                </c:pt>
                <c:pt idx="43177">
                  <c:v>0.499</c:v>
                </c:pt>
                <c:pt idx="43178">
                  <c:v>0.48899999999999999</c:v>
                </c:pt>
                <c:pt idx="43179">
                  <c:v>0.57099999999999995</c:v>
                </c:pt>
                <c:pt idx="43180">
                  <c:v>0.54300000000000004</c:v>
                </c:pt>
                <c:pt idx="43181">
                  <c:v>0.496</c:v>
                </c:pt>
                <c:pt idx="43182">
                  <c:v>0.48599999999999999</c:v>
                </c:pt>
                <c:pt idx="43183">
                  <c:v>0.52</c:v>
                </c:pt>
                <c:pt idx="43184">
                  <c:v>0.498</c:v>
                </c:pt>
                <c:pt idx="43185">
                  <c:v>0.55200000000000005</c:v>
                </c:pt>
                <c:pt idx="43186">
                  <c:v>0.53</c:v>
                </c:pt>
                <c:pt idx="43187">
                  <c:v>0.51900000000000002</c:v>
                </c:pt>
                <c:pt idx="43188">
                  <c:v>0.50900000000000001</c:v>
                </c:pt>
                <c:pt idx="43189">
                  <c:v>0.53700000000000003</c:v>
                </c:pt>
                <c:pt idx="43190">
                  <c:v>0.51800000000000002</c:v>
                </c:pt>
                <c:pt idx="43191">
                  <c:v>0.50900000000000001</c:v>
                </c:pt>
                <c:pt idx="43192">
                  <c:v>0.54200000000000004</c:v>
                </c:pt>
                <c:pt idx="43193">
                  <c:v>0.56000000000000005</c:v>
                </c:pt>
                <c:pt idx="43194">
                  <c:v>0.54800000000000004</c:v>
                </c:pt>
                <c:pt idx="43195">
                  <c:v>0.53700000000000003</c:v>
                </c:pt>
                <c:pt idx="43196">
                  <c:v>0.52700000000000002</c:v>
                </c:pt>
                <c:pt idx="43197">
                  <c:v>0.51600000000000001</c:v>
                </c:pt>
                <c:pt idx="43198">
                  <c:v>0.50600000000000001</c:v>
                </c:pt>
                <c:pt idx="43199">
                  <c:v>0.497</c:v>
                </c:pt>
                <c:pt idx="43200">
                  <c:v>0.55700000000000005</c:v>
                </c:pt>
                <c:pt idx="43201">
                  <c:v>0.53500000000000003</c:v>
                </c:pt>
                <c:pt idx="43202">
                  <c:v>0.51600000000000001</c:v>
                </c:pt>
                <c:pt idx="43203">
                  <c:v>0.52400000000000002</c:v>
                </c:pt>
                <c:pt idx="43204">
                  <c:v>0.55500000000000005</c:v>
                </c:pt>
                <c:pt idx="43205">
                  <c:v>0.55600000000000005</c:v>
                </c:pt>
                <c:pt idx="43206">
                  <c:v>0.54500000000000004</c:v>
                </c:pt>
                <c:pt idx="43207">
                  <c:v>0.53400000000000003</c:v>
                </c:pt>
                <c:pt idx="43208">
                  <c:v>0.52300000000000002</c:v>
                </c:pt>
                <c:pt idx="43209">
                  <c:v>0.51300000000000001</c:v>
                </c:pt>
                <c:pt idx="43210">
                  <c:v>0.503</c:v>
                </c:pt>
                <c:pt idx="43211">
                  <c:v>0.49299999999999999</c:v>
                </c:pt>
                <c:pt idx="43212">
                  <c:v>0.48399999999999999</c:v>
                </c:pt>
                <c:pt idx="43213">
                  <c:v>0.55500000000000005</c:v>
                </c:pt>
                <c:pt idx="43214">
                  <c:v>0.53300000000000003</c:v>
                </c:pt>
                <c:pt idx="43215">
                  <c:v>0.51100000000000001</c:v>
                </c:pt>
                <c:pt idx="43216">
                  <c:v>0.53600000000000003</c:v>
                </c:pt>
                <c:pt idx="43217">
                  <c:v>0.56399999999999995</c:v>
                </c:pt>
                <c:pt idx="43218">
                  <c:v>0.55300000000000005</c:v>
                </c:pt>
                <c:pt idx="43219">
                  <c:v>0.54200000000000004</c:v>
                </c:pt>
                <c:pt idx="43220">
                  <c:v>0.53100000000000003</c:v>
                </c:pt>
                <c:pt idx="43221">
                  <c:v>0.52</c:v>
                </c:pt>
                <c:pt idx="43222">
                  <c:v>0.51</c:v>
                </c:pt>
                <c:pt idx="43223">
                  <c:v>0.5</c:v>
                </c:pt>
                <c:pt idx="43224">
                  <c:v>0.49</c:v>
                </c:pt>
                <c:pt idx="43225">
                  <c:v>0.48099999999999998</c:v>
                </c:pt>
                <c:pt idx="43226">
                  <c:v>0.47199999999999998</c:v>
                </c:pt>
                <c:pt idx="43227">
                  <c:v>0.52900000000000003</c:v>
                </c:pt>
                <c:pt idx="43228">
                  <c:v>0.51600000000000001</c:v>
                </c:pt>
                <c:pt idx="43229">
                  <c:v>0.47799999999999998</c:v>
                </c:pt>
                <c:pt idx="43230">
                  <c:v>0.46899999999999997</c:v>
                </c:pt>
                <c:pt idx="43231">
                  <c:v>0.497</c:v>
                </c:pt>
                <c:pt idx="43232">
                  <c:v>0.497</c:v>
                </c:pt>
                <c:pt idx="43233">
                  <c:v>0.55000000000000004</c:v>
                </c:pt>
                <c:pt idx="43234">
                  <c:v>0.52800000000000002</c:v>
                </c:pt>
                <c:pt idx="43235">
                  <c:v>0.51700000000000002</c:v>
                </c:pt>
                <c:pt idx="43236">
                  <c:v>0.50700000000000001</c:v>
                </c:pt>
                <c:pt idx="43237">
                  <c:v>0.52900000000000003</c:v>
                </c:pt>
                <c:pt idx="43238">
                  <c:v>0.495</c:v>
                </c:pt>
                <c:pt idx="43239">
                  <c:v>0.51300000000000001</c:v>
                </c:pt>
                <c:pt idx="43240">
                  <c:v>0.54</c:v>
                </c:pt>
                <c:pt idx="43241">
                  <c:v>0.55800000000000005</c:v>
                </c:pt>
                <c:pt idx="43242">
                  <c:v>0.54600000000000004</c:v>
                </c:pt>
                <c:pt idx="43243">
                  <c:v>0.53500000000000003</c:v>
                </c:pt>
                <c:pt idx="43244">
                  <c:v>0.52500000000000002</c:v>
                </c:pt>
                <c:pt idx="43245">
                  <c:v>0.51400000000000001</c:v>
                </c:pt>
                <c:pt idx="43246">
                  <c:v>0.504</c:v>
                </c:pt>
                <c:pt idx="43247">
                  <c:v>0.495</c:v>
                </c:pt>
                <c:pt idx="43248">
                  <c:v>0.56100000000000005</c:v>
                </c:pt>
                <c:pt idx="43249">
                  <c:v>0.52700000000000002</c:v>
                </c:pt>
                <c:pt idx="43250">
                  <c:v>0.51900000000000002</c:v>
                </c:pt>
                <c:pt idx="43251">
                  <c:v>0.52300000000000002</c:v>
                </c:pt>
                <c:pt idx="43252">
                  <c:v>0.55300000000000005</c:v>
                </c:pt>
                <c:pt idx="43253">
                  <c:v>0.55400000000000005</c:v>
                </c:pt>
                <c:pt idx="43254">
                  <c:v>0.54300000000000004</c:v>
                </c:pt>
                <c:pt idx="43255">
                  <c:v>0.53200000000000003</c:v>
                </c:pt>
                <c:pt idx="43256">
                  <c:v>0.52100000000000002</c:v>
                </c:pt>
                <c:pt idx="43257">
                  <c:v>0.51100000000000001</c:v>
                </c:pt>
                <c:pt idx="43258">
                  <c:v>0.501</c:v>
                </c:pt>
                <c:pt idx="43259">
                  <c:v>0.49199999999999999</c:v>
                </c:pt>
                <c:pt idx="43260">
                  <c:v>0.48199999999999998</c:v>
                </c:pt>
                <c:pt idx="43261">
                  <c:v>0.55800000000000005</c:v>
                </c:pt>
                <c:pt idx="43262">
                  <c:v>0.52200000000000002</c:v>
                </c:pt>
                <c:pt idx="43263">
                  <c:v>0.51700000000000002</c:v>
                </c:pt>
                <c:pt idx="43264">
                  <c:v>0.53500000000000003</c:v>
                </c:pt>
                <c:pt idx="43265">
                  <c:v>0.56200000000000006</c:v>
                </c:pt>
                <c:pt idx="43266">
                  <c:v>0.55100000000000005</c:v>
                </c:pt>
                <c:pt idx="43267">
                  <c:v>0.54</c:v>
                </c:pt>
                <c:pt idx="43268">
                  <c:v>0.52900000000000003</c:v>
                </c:pt>
                <c:pt idx="43269">
                  <c:v>0.51800000000000002</c:v>
                </c:pt>
                <c:pt idx="43270">
                  <c:v>0.50800000000000001</c:v>
                </c:pt>
                <c:pt idx="43271">
                  <c:v>0.498</c:v>
                </c:pt>
                <c:pt idx="43272">
                  <c:v>0.48899999999999999</c:v>
                </c:pt>
                <c:pt idx="43273">
                  <c:v>0.47899999999999998</c:v>
                </c:pt>
                <c:pt idx="43274">
                  <c:v>0.47099999999999997</c:v>
                </c:pt>
                <c:pt idx="43275">
                  <c:v>0.51900000000000002</c:v>
                </c:pt>
                <c:pt idx="43276">
                  <c:v>0.52200000000000002</c:v>
                </c:pt>
                <c:pt idx="43277">
                  <c:v>0.47599999999999998</c:v>
                </c:pt>
                <c:pt idx="43278">
                  <c:v>0.46800000000000003</c:v>
                </c:pt>
                <c:pt idx="43279">
                  <c:v>0.52800000000000002</c:v>
                </c:pt>
                <c:pt idx="43280">
                  <c:v>0.51100000000000001</c:v>
                </c:pt>
                <c:pt idx="43281">
                  <c:v>0.56999999999999995</c:v>
                </c:pt>
                <c:pt idx="43282">
                  <c:v>0.54500000000000004</c:v>
                </c:pt>
                <c:pt idx="43283">
                  <c:v>0.53400000000000003</c:v>
                </c:pt>
                <c:pt idx="43284">
                  <c:v>0.52300000000000002</c:v>
                </c:pt>
                <c:pt idx="43285">
                  <c:v>0.56000000000000005</c:v>
                </c:pt>
                <c:pt idx="43286">
                  <c:v>0.52600000000000002</c:v>
                </c:pt>
                <c:pt idx="43287">
                  <c:v>0.53</c:v>
                </c:pt>
                <c:pt idx="43288">
                  <c:v>0.55900000000000005</c:v>
                </c:pt>
                <c:pt idx="43289">
                  <c:v>0.57799999999999996</c:v>
                </c:pt>
                <c:pt idx="43290">
                  <c:v>0.56599999999999995</c:v>
                </c:pt>
                <c:pt idx="43291">
                  <c:v>0.55400000000000005</c:v>
                </c:pt>
                <c:pt idx="43292">
                  <c:v>0.54200000000000004</c:v>
                </c:pt>
                <c:pt idx="43293">
                  <c:v>0.53100000000000003</c:v>
                </c:pt>
                <c:pt idx="43294">
                  <c:v>0.52</c:v>
                </c:pt>
                <c:pt idx="43295">
                  <c:v>0.50900000000000001</c:v>
                </c:pt>
                <c:pt idx="43296">
                  <c:v>0.53800000000000003</c:v>
                </c:pt>
                <c:pt idx="43297">
                  <c:v>0.55800000000000005</c:v>
                </c:pt>
                <c:pt idx="43298">
                  <c:v>0.52200000000000002</c:v>
                </c:pt>
                <c:pt idx="43299">
                  <c:v>0.54100000000000004</c:v>
                </c:pt>
                <c:pt idx="43300">
                  <c:v>0.57599999999999996</c:v>
                </c:pt>
                <c:pt idx="43301">
                  <c:v>0.57499999999999996</c:v>
                </c:pt>
                <c:pt idx="43302">
                  <c:v>0.56200000000000006</c:v>
                </c:pt>
                <c:pt idx="43303">
                  <c:v>0.55000000000000004</c:v>
                </c:pt>
                <c:pt idx="43304">
                  <c:v>0.53900000000000003</c:v>
                </c:pt>
                <c:pt idx="43305">
                  <c:v>0.52700000000000002</c:v>
                </c:pt>
                <c:pt idx="43306">
                  <c:v>0.51600000000000001</c:v>
                </c:pt>
                <c:pt idx="43307">
                  <c:v>0.50600000000000001</c:v>
                </c:pt>
                <c:pt idx="43308">
                  <c:v>0.496</c:v>
                </c:pt>
                <c:pt idx="43309">
                  <c:v>0.53500000000000003</c:v>
                </c:pt>
                <c:pt idx="43310">
                  <c:v>0.55300000000000005</c:v>
                </c:pt>
                <c:pt idx="43311">
                  <c:v>0.52100000000000002</c:v>
                </c:pt>
                <c:pt idx="43312">
                  <c:v>0.55700000000000005</c:v>
                </c:pt>
                <c:pt idx="43313">
                  <c:v>0.58799999999999997</c:v>
                </c:pt>
                <c:pt idx="43314">
                  <c:v>0.57099999999999995</c:v>
                </c:pt>
                <c:pt idx="43315">
                  <c:v>0.55900000000000005</c:v>
                </c:pt>
                <c:pt idx="43316">
                  <c:v>0.54700000000000004</c:v>
                </c:pt>
                <c:pt idx="43317">
                  <c:v>0.53500000000000003</c:v>
                </c:pt>
                <c:pt idx="43318">
                  <c:v>0.52400000000000002</c:v>
                </c:pt>
                <c:pt idx="43319">
                  <c:v>0.51300000000000001</c:v>
                </c:pt>
                <c:pt idx="43320">
                  <c:v>0.503</c:v>
                </c:pt>
                <c:pt idx="43321">
                  <c:v>0.49299999999999999</c:v>
                </c:pt>
                <c:pt idx="43322">
                  <c:v>0.48299999999999998</c:v>
                </c:pt>
                <c:pt idx="43323">
                  <c:v>0.54900000000000004</c:v>
                </c:pt>
                <c:pt idx="43324">
                  <c:v>0.53600000000000003</c:v>
                </c:pt>
                <c:pt idx="43325">
                  <c:v>0.49</c:v>
                </c:pt>
                <c:pt idx="43326">
                  <c:v>0.48</c:v>
                </c:pt>
                <c:pt idx="43327">
                  <c:v>0.55500000000000005</c:v>
                </c:pt>
                <c:pt idx="43328">
                  <c:v>0.54700000000000004</c:v>
                </c:pt>
                <c:pt idx="43329">
                  <c:v>0.60599999999999998</c:v>
                </c:pt>
                <c:pt idx="43330">
                  <c:v>0.57799999999999996</c:v>
                </c:pt>
                <c:pt idx="43331">
                  <c:v>0.56499999999999995</c:v>
                </c:pt>
                <c:pt idx="43332">
                  <c:v>0.55200000000000005</c:v>
                </c:pt>
                <c:pt idx="43333">
                  <c:v>0.624</c:v>
                </c:pt>
                <c:pt idx="43334">
                  <c:v>0.55400000000000005</c:v>
                </c:pt>
                <c:pt idx="43335">
                  <c:v>0.56100000000000005</c:v>
                </c:pt>
                <c:pt idx="43336">
                  <c:v>0.6</c:v>
                </c:pt>
                <c:pt idx="43337">
                  <c:v>0.61599999999999999</c:v>
                </c:pt>
                <c:pt idx="43338">
                  <c:v>0.60199999999999998</c:v>
                </c:pt>
                <c:pt idx="43339">
                  <c:v>0.58799999999999997</c:v>
                </c:pt>
                <c:pt idx="43340">
                  <c:v>0.57499999999999996</c:v>
                </c:pt>
                <c:pt idx="43341">
                  <c:v>0.56100000000000005</c:v>
                </c:pt>
                <c:pt idx="43342">
                  <c:v>0.54800000000000004</c:v>
                </c:pt>
                <c:pt idx="43343">
                  <c:v>0.53600000000000003</c:v>
                </c:pt>
                <c:pt idx="43344">
                  <c:v>0.65500000000000003</c:v>
                </c:pt>
                <c:pt idx="43345">
                  <c:v>0.621</c:v>
                </c:pt>
                <c:pt idx="43346">
                  <c:v>0.54800000000000004</c:v>
                </c:pt>
                <c:pt idx="43347">
                  <c:v>0.57899999999999996</c:v>
                </c:pt>
                <c:pt idx="43348">
                  <c:v>0.61599999999999999</c:v>
                </c:pt>
                <c:pt idx="43349">
                  <c:v>0.61199999999999999</c:v>
                </c:pt>
                <c:pt idx="43350">
                  <c:v>0.59799999999999998</c:v>
                </c:pt>
                <c:pt idx="43351">
                  <c:v>0.58399999999999996</c:v>
                </c:pt>
                <c:pt idx="43352">
                  <c:v>0.57099999999999995</c:v>
                </c:pt>
                <c:pt idx="43353">
                  <c:v>0.55700000000000005</c:v>
                </c:pt>
                <c:pt idx="43354">
                  <c:v>0.54400000000000004</c:v>
                </c:pt>
                <c:pt idx="43355">
                  <c:v>0.53200000000000003</c:v>
                </c:pt>
                <c:pt idx="43356">
                  <c:v>0.52100000000000002</c:v>
                </c:pt>
                <c:pt idx="43357">
                  <c:v>0.65100000000000002</c:v>
                </c:pt>
                <c:pt idx="43358">
                  <c:v>0.621</c:v>
                </c:pt>
                <c:pt idx="43359">
                  <c:v>0.56100000000000005</c:v>
                </c:pt>
                <c:pt idx="43360">
                  <c:v>0.59499999999999997</c:v>
                </c:pt>
                <c:pt idx="43361">
                  <c:v>0.624</c:v>
                </c:pt>
                <c:pt idx="43362">
                  <c:v>0.60799999999999998</c:v>
                </c:pt>
                <c:pt idx="43363">
                  <c:v>0.59399999999999997</c:v>
                </c:pt>
                <c:pt idx="43364">
                  <c:v>0.58099999999999996</c:v>
                </c:pt>
                <c:pt idx="43365">
                  <c:v>0.56699999999999995</c:v>
                </c:pt>
                <c:pt idx="43366">
                  <c:v>0.55400000000000005</c:v>
                </c:pt>
                <c:pt idx="43367">
                  <c:v>0.54100000000000004</c:v>
                </c:pt>
                <c:pt idx="43368">
                  <c:v>0.52900000000000003</c:v>
                </c:pt>
                <c:pt idx="43369">
                  <c:v>0.51700000000000002</c:v>
                </c:pt>
                <c:pt idx="43370">
                  <c:v>0.50600000000000001</c:v>
                </c:pt>
                <c:pt idx="43371">
                  <c:v>0.60499999999999998</c:v>
                </c:pt>
                <c:pt idx="43372">
                  <c:v>0.57399999999999995</c:v>
                </c:pt>
                <c:pt idx="43373">
                  <c:v>0.51400000000000001</c:v>
                </c:pt>
                <c:pt idx="43374">
                  <c:v>0.503</c:v>
                </c:pt>
                <c:pt idx="43375">
                  <c:v>0.53200000000000003</c:v>
                </c:pt>
                <c:pt idx="43376">
                  <c:v>0.51500000000000001</c:v>
                </c:pt>
                <c:pt idx="43377">
                  <c:v>0.57699999999999996</c:v>
                </c:pt>
                <c:pt idx="43378">
                  <c:v>0.55200000000000005</c:v>
                </c:pt>
                <c:pt idx="43379">
                  <c:v>0.54100000000000004</c:v>
                </c:pt>
                <c:pt idx="43380">
                  <c:v>0.53</c:v>
                </c:pt>
                <c:pt idx="43381">
                  <c:v>0.51300000000000001</c:v>
                </c:pt>
                <c:pt idx="43382">
                  <c:v>0.52700000000000002</c:v>
                </c:pt>
                <c:pt idx="43383">
                  <c:v>0.52900000000000003</c:v>
                </c:pt>
                <c:pt idx="43384">
                  <c:v>0.56599999999999995</c:v>
                </c:pt>
                <c:pt idx="43385">
                  <c:v>0.58599999999999997</c:v>
                </c:pt>
                <c:pt idx="43386">
                  <c:v>0.57299999999999995</c:v>
                </c:pt>
                <c:pt idx="43387">
                  <c:v>0.56100000000000005</c:v>
                </c:pt>
                <c:pt idx="43388">
                  <c:v>0.54900000000000004</c:v>
                </c:pt>
                <c:pt idx="43389">
                  <c:v>0.53700000000000003</c:v>
                </c:pt>
                <c:pt idx="43390">
                  <c:v>0.52600000000000002</c:v>
                </c:pt>
                <c:pt idx="43391">
                  <c:v>0.51600000000000001</c:v>
                </c:pt>
                <c:pt idx="43392">
                  <c:v>0.54100000000000004</c:v>
                </c:pt>
                <c:pt idx="43393">
                  <c:v>0.57399999999999995</c:v>
                </c:pt>
                <c:pt idx="43394">
                  <c:v>0.52500000000000002</c:v>
                </c:pt>
                <c:pt idx="43395">
                  <c:v>0.54400000000000004</c:v>
                </c:pt>
                <c:pt idx="43396">
                  <c:v>0.58099999999999996</c:v>
                </c:pt>
                <c:pt idx="43397">
                  <c:v>0.58199999999999996</c:v>
                </c:pt>
                <c:pt idx="43398">
                  <c:v>0.56999999999999995</c:v>
                </c:pt>
                <c:pt idx="43399">
                  <c:v>0.55700000000000005</c:v>
                </c:pt>
                <c:pt idx="43400">
                  <c:v>0.54500000000000004</c:v>
                </c:pt>
                <c:pt idx="43401">
                  <c:v>0.53400000000000003</c:v>
                </c:pt>
                <c:pt idx="43402">
                  <c:v>0.52300000000000002</c:v>
                </c:pt>
                <c:pt idx="43403">
                  <c:v>0.51200000000000001</c:v>
                </c:pt>
                <c:pt idx="43404">
                  <c:v>0.502</c:v>
                </c:pt>
                <c:pt idx="43405">
                  <c:v>0.61199999999999999</c:v>
                </c:pt>
                <c:pt idx="43406">
                  <c:v>0.57299999999999995</c:v>
                </c:pt>
                <c:pt idx="43407">
                  <c:v>0.53200000000000003</c:v>
                </c:pt>
                <c:pt idx="43408">
                  <c:v>0.56000000000000005</c:v>
                </c:pt>
                <c:pt idx="43409">
                  <c:v>0.59199999999999997</c:v>
                </c:pt>
                <c:pt idx="43410">
                  <c:v>0.57799999999999996</c:v>
                </c:pt>
                <c:pt idx="43411">
                  <c:v>0.56599999999999995</c:v>
                </c:pt>
                <c:pt idx="43412">
                  <c:v>0.55400000000000005</c:v>
                </c:pt>
                <c:pt idx="43413">
                  <c:v>0.54200000000000004</c:v>
                </c:pt>
                <c:pt idx="43414">
                  <c:v>0.53</c:v>
                </c:pt>
                <c:pt idx="43415">
                  <c:v>0.51900000000000002</c:v>
                </c:pt>
                <c:pt idx="43416">
                  <c:v>0.50900000000000001</c:v>
                </c:pt>
                <c:pt idx="43417">
                  <c:v>0.499</c:v>
                </c:pt>
                <c:pt idx="43418">
                  <c:v>0.48899999999999999</c:v>
                </c:pt>
                <c:pt idx="43419">
                  <c:v>0.57099999999999995</c:v>
                </c:pt>
                <c:pt idx="43420">
                  <c:v>0.54300000000000004</c:v>
                </c:pt>
                <c:pt idx="43421">
                  <c:v>0.496</c:v>
                </c:pt>
                <c:pt idx="43422">
                  <c:v>0.48599999999999999</c:v>
                </c:pt>
                <c:pt idx="43423">
                  <c:v>0.52</c:v>
                </c:pt>
                <c:pt idx="43424">
                  <c:v>0.498</c:v>
                </c:pt>
                <c:pt idx="43425">
                  <c:v>0.55200000000000005</c:v>
                </c:pt>
                <c:pt idx="43426">
                  <c:v>0.53</c:v>
                </c:pt>
                <c:pt idx="43427">
                  <c:v>0.51900000000000002</c:v>
                </c:pt>
                <c:pt idx="43428">
                  <c:v>0.50900000000000001</c:v>
                </c:pt>
                <c:pt idx="43429">
                  <c:v>0.53700000000000003</c:v>
                </c:pt>
                <c:pt idx="43430">
                  <c:v>0.51800000000000002</c:v>
                </c:pt>
                <c:pt idx="43431">
                  <c:v>0.50900000000000001</c:v>
                </c:pt>
                <c:pt idx="43432">
                  <c:v>0.54200000000000004</c:v>
                </c:pt>
                <c:pt idx="43433">
                  <c:v>0.56000000000000005</c:v>
                </c:pt>
                <c:pt idx="43434">
                  <c:v>0.54800000000000004</c:v>
                </c:pt>
                <c:pt idx="43435">
                  <c:v>0.53700000000000003</c:v>
                </c:pt>
                <c:pt idx="43436">
                  <c:v>0.52700000000000002</c:v>
                </c:pt>
                <c:pt idx="43437">
                  <c:v>0.51600000000000001</c:v>
                </c:pt>
                <c:pt idx="43438">
                  <c:v>0.50600000000000001</c:v>
                </c:pt>
                <c:pt idx="43439">
                  <c:v>0.497</c:v>
                </c:pt>
                <c:pt idx="43440">
                  <c:v>0.55700000000000005</c:v>
                </c:pt>
                <c:pt idx="43441">
                  <c:v>0.53500000000000003</c:v>
                </c:pt>
                <c:pt idx="43442">
                  <c:v>0.51600000000000001</c:v>
                </c:pt>
                <c:pt idx="43443">
                  <c:v>0.52400000000000002</c:v>
                </c:pt>
                <c:pt idx="43444">
                  <c:v>0.55500000000000005</c:v>
                </c:pt>
                <c:pt idx="43445">
                  <c:v>0.55600000000000005</c:v>
                </c:pt>
                <c:pt idx="43446">
                  <c:v>0.54500000000000004</c:v>
                </c:pt>
                <c:pt idx="43447">
                  <c:v>0.53400000000000003</c:v>
                </c:pt>
                <c:pt idx="43448">
                  <c:v>0.52300000000000002</c:v>
                </c:pt>
                <c:pt idx="43449">
                  <c:v>0.51300000000000001</c:v>
                </c:pt>
                <c:pt idx="43450">
                  <c:v>0.503</c:v>
                </c:pt>
                <c:pt idx="43451">
                  <c:v>0.49299999999999999</c:v>
                </c:pt>
                <c:pt idx="43452">
                  <c:v>0.48399999999999999</c:v>
                </c:pt>
                <c:pt idx="43453">
                  <c:v>0.55500000000000005</c:v>
                </c:pt>
                <c:pt idx="43454">
                  <c:v>0.53300000000000003</c:v>
                </c:pt>
                <c:pt idx="43455">
                  <c:v>0.51100000000000001</c:v>
                </c:pt>
                <c:pt idx="43456">
                  <c:v>0.53600000000000003</c:v>
                </c:pt>
                <c:pt idx="43457">
                  <c:v>0.56399999999999995</c:v>
                </c:pt>
                <c:pt idx="43458">
                  <c:v>0.55300000000000005</c:v>
                </c:pt>
                <c:pt idx="43459">
                  <c:v>0.54200000000000004</c:v>
                </c:pt>
                <c:pt idx="43460">
                  <c:v>0.53100000000000003</c:v>
                </c:pt>
                <c:pt idx="43461">
                  <c:v>0.52</c:v>
                </c:pt>
                <c:pt idx="43462">
                  <c:v>0.51</c:v>
                </c:pt>
                <c:pt idx="43463">
                  <c:v>0.5</c:v>
                </c:pt>
                <c:pt idx="43464">
                  <c:v>0.49</c:v>
                </c:pt>
                <c:pt idx="43465">
                  <c:v>0.48099999999999998</c:v>
                </c:pt>
                <c:pt idx="43466">
                  <c:v>0.47199999999999998</c:v>
                </c:pt>
                <c:pt idx="43467">
                  <c:v>0.52900000000000003</c:v>
                </c:pt>
                <c:pt idx="43468">
                  <c:v>0.51600000000000001</c:v>
                </c:pt>
                <c:pt idx="43469">
                  <c:v>0.47799999999999998</c:v>
                </c:pt>
                <c:pt idx="43470">
                  <c:v>0.46899999999999997</c:v>
                </c:pt>
                <c:pt idx="43471">
                  <c:v>0.497</c:v>
                </c:pt>
                <c:pt idx="43472">
                  <c:v>0.497</c:v>
                </c:pt>
                <c:pt idx="43473">
                  <c:v>0.55000000000000004</c:v>
                </c:pt>
                <c:pt idx="43474">
                  <c:v>0.52800000000000002</c:v>
                </c:pt>
                <c:pt idx="43475">
                  <c:v>0.51700000000000002</c:v>
                </c:pt>
                <c:pt idx="43476">
                  <c:v>0.50700000000000001</c:v>
                </c:pt>
                <c:pt idx="43477">
                  <c:v>0.52900000000000003</c:v>
                </c:pt>
                <c:pt idx="43478">
                  <c:v>0.495</c:v>
                </c:pt>
                <c:pt idx="43479">
                  <c:v>0.51300000000000001</c:v>
                </c:pt>
                <c:pt idx="43480">
                  <c:v>0.54</c:v>
                </c:pt>
                <c:pt idx="43481">
                  <c:v>0.55800000000000005</c:v>
                </c:pt>
                <c:pt idx="43482">
                  <c:v>0.54600000000000004</c:v>
                </c:pt>
                <c:pt idx="43483">
                  <c:v>0.53500000000000003</c:v>
                </c:pt>
                <c:pt idx="43484">
                  <c:v>0.52500000000000002</c:v>
                </c:pt>
                <c:pt idx="43485">
                  <c:v>0.51400000000000001</c:v>
                </c:pt>
                <c:pt idx="43486">
                  <c:v>0.504</c:v>
                </c:pt>
                <c:pt idx="43487">
                  <c:v>0.495</c:v>
                </c:pt>
                <c:pt idx="43488">
                  <c:v>0.56100000000000005</c:v>
                </c:pt>
                <c:pt idx="43489">
                  <c:v>0.52700000000000002</c:v>
                </c:pt>
                <c:pt idx="43490">
                  <c:v>0.51900000000000002</c:v>
                </c:pt>
                <c:pt idx="43491">
                  <c:v>0.52300000000000002</c:v>
                </c:pt>
                <c:pt idx="43492">
                  <c:v>0.55300000000000005</c:v>
                </c:pt>
                <c:pt idx="43493">
                  <c:v>0.55400000000000005</c:v>
                </c:pt>
                <c:pt idx="43494">
                  <c:v>0.54300000000000004</c:v>
                </c:pt>
                <c:pt idx="43495">
                  <c:v>0.53200000000000003</c:v>
                </c:pt>
                <c:pt idx="43496">
                  <c:v>0.52100000000000002</c:v>
                </c:pt>
                <c:pt idx="43497">
                  <c:v>0.51100000000000001</c:v>
                </c:pt>
                <c:pt idx="43498">
                  <c:v>0.501</c:v>
                </c:pt>
                <c:pt idx="43499">
                  <c:v>0.49199999999999999</c:v>
                </c:pt>
                <c:pt idx="43500">
                  <c:v>0.48199999999999998</c:v>
                </c:pt>
                <c:pt idx="43501">
                  <c:v>0.55800000000000005</c:v>
                </c:pt>
                <c:pt idx="43502">
                  <c:v>0.52200000000000002</c:v>
                </c:pt>
                <c:pt idx="43503">
                  <c:v>0.51700000000000002</c:v>
                </c:pt>
                <c:pt idx="43504">
                  <c:v>0.53500000000000003</c:v>
                </c:pt>
                <c:pt idx="43505">
                  <c:v>0.56200000000000006</c:v>
                </c:pt>
                <c:pt idx="43506">
                  <c:v>0.55100000000000005</c:v>
                </c:pt>
                <c:pt idx="43507">
                  <c:v>0.54</c:v>
                </c:pt>
                <c:pt idx="43508">
                  <c:v>0.52900000000000003</c:v>
                </c:pt>
                <c:pt idx="43509">
                  <c:v>0.51800000000000002</c:v>
                </c:pt>
                <c:pt idx="43510">
                  <c:v>0.50800000000000001</c:v>
                </c:pt>
                <c:pt idx="43511">
                  <c:v>0.498</c:v>
                </c:pt>
                <c:pt idx="43512">
                  <c:v>0.48899999999999999</c:v>
                </c:pt>
                <c:pt idx="43513">
                  <c:v>0.47899999999999998</c:v>
                </c:pt>
                <c:pt idx="43514">
                  <c:v>0.47099999999999997</c:v>
                </c:pt>
                <c:pt idx="43515">
                  <c:v>0.51900000000000002</c:v>
                </c:pt>
                <c:pt idx="43516">
                  <c:v>0.52200000000000002</c:v>
                </c:pt>
                <c:pt idx="43517">
                  <c:v>0.47599999999999998</c:v>
                </c:pt>
                <c:pt idx="43518">
                  <c:v>0.46800000000000003</c:v>
                </c:pt>
                <c:pt idx="43519">
                  <c:v>0.52800000000000002</c:v>
                </c:pt>
                <c:pt idx="43520">
                  <c:v>0.51100000000000001</c:v>
                </c:pt>
                <c:pt idx="43521">
                  <c:v>0.56999999999999995</c:v>
                </c:pt>
                <c:pt idx="43522">
                  <c:v>0.54500000000000004</c:v>
                </c:pt>
                <c:pt idx="43523">
                  <c:v>0.53400000000000003</c:v>
                </c:pt>
                <c:pt idx="43524">
                  <c:v>0.52300000000000002</c:v>
                </c:pt>
                <c:pt idx="43525">
                  <c:v>0.56000000000000005</c:v>
                </c:pt>
                <c:pt idx="43526">
                  <c:v>0.52600000000000002</c:v>
                </c:pt>
                <c:pt idx="43527">
                  <c:v>0.53</c:v>
                </c:pt>
                <c:pt idx="43528">
                  <c:v>0.55900000000000005</c:v>
                </c:pt>
                <c:pt idx="43529">
                  <c:v>0.57799999999999996</c:v>
                </c:pt>
                <c:pt idx="43530">
                  <c:v>0.56599999999999995</c:v>
                </c:pt>
                <c:pt idx="43531">
                  <c:v>0.55400000000000005</c:v>
                </c:pt>
                <c:pt idx="43532">
                  <c:v>0.54200000000000004</c:v>
                </c:pt>
                <c:pt idx="43533">
                  <c:v>0.53100000000000003</c:v>
                </c:pt>
                <c:pt idx="43534">
                  <c:v>0.52</c:v>
                </c:pt>
                <c:pt idx="43535">
                  <c:v>0.50900000000000001</c:v>
                </c:pt>
                <c:pt idx="43536">
                  <c:v>0.53800000000000003</c:v>
                </c:pt>
                <c:pt idx="43537">
                  <c:v>0.55800000000000005</c:v>
                </c:pt>
                <c:pt idx="43538">
                  <c:v>0.52200000000000002</c:v>
                </c:pt>
                <c:pt idx="43539">
                  <c:v>0.54100000000000004</c:v>
                </c:pt>
                <c:pt idx="43540">
                  <c:v>0.57599999999999996</c:v>
                </c:pt>
                <c:pt idx="43541">
                  <c:v>0.57499999999999996</c:v>
                </c:pt>
                <c:pt idx="43542">
                  <c:v>0.56200000000000006</c:v>
                </c:pt>
                <c:pt idx="43543">
                  <c:v>0.55000000000000004</c:v>
                </c:pt>
                <c:pt idx="43544">
                  <c:v>0.53900000000000003</c:v>
                </c:pt>
                <c:pt idx="43545">
                  <c:v>0.52700000000000002</c:v>
                </c:pt>
                <c:pt idx="43546">
                  <c:v>0.51600000000000001</c:v>
                </c:pt>
                <c:pt idx="43547">
                  <c:v>0.50600000000000001</c:v>
                </c:pt>
                <c:pt idx="43548">
                  <c:v>0.496</c:v>
                </c:pt>
                <c:pt idx="43549">
                  <c:v>0.53500000000000003</c:v>
                </c:pt>
                <c:pt idx="43550">
                  <c:v>0.55300000000000005</c:v>
                </c:pt>
                <c:pt idx="43551">
                  <c:v>0.52100000000000002</c:v>
                </c:pt>
                <c:pt idx="43552">
                  <c:v>0.55700000000000005</c:v>
                </c:pt>
                <c:pt idx="43553">
                  <c:v>0.58799999999999997</c:v>
                </c:pt>
                <c:pt idx="43554">
                  <c:v>0.57099999999999995</c:v>
                </c:pt>
                <c:pt idx="43555">
                  <c:v>0.55900000000000005</c:v>
                </c:pt>
                <c:pt idx="43556">
                  <c:v>0.54700000000000004</c:v>
                </c:pt>
                <c:pt idx="43557">
                  <c:v>0.53500000000000003</c:v>
                </c:pt>
                <c:pt idx="43558">
                  <c:v>0.52400000000000002</c:v>
                </c:pt>
                <c:pt idx="43559">
                  <c:v>0.51300000000000001</c:v>
                </c:pt>
                <c:pt idx="43560">
                  <c:v>0.503</c:v>
                </c:pt>
                <c:pt idx="43561">
                  <c:v>0.49299999999999999</c:v>
                </c:pt>
                <c:pt idx="43562">
                  <c:v>0.48299999999999998</c:v>
                </c:pt>
                <c:pt idx="43563">
                  <c:v>0.54900000000000004</c:v>
                </c:pt>
                <c:pt idx="43564">
                  <c:v>0.53600000000000003</c:v>
                </c:pt>
                <c:pt idx="43565">
                  <c:v>0.49</c:v>
                </c:pt>
                <c:pt idx="43566">
                  <c:v>0.48</c:v>
                </c:pt>
                <c:pt idx="43567">
                  <c:v>0.55500000000000005</c:v>
                </c:pt>
                <c:pt idx="43568">
                  <c:v>0.54700000000000004</c:v>
                </c:pt>
                <c:pt idx="43569">
                  <c:v>0.60599999999999998</c:v>
                </c:pt>
                <c:pt idx="43570">
                  <c:v>0.57799999999999996</c:v>
                </c:pt>
                <c:pt idx="43571">
                  <c:v>0.56499999999999995</c:v>
                </c:pt>
                <c:pt idx="43572">
                  <c:v>0.55200000000000005</c:v>
                </c:pt>
                <c:pt idx="43573">
                  <c:v>0.624</c:v>
                </c:pt>
                <c:pt idx="43574">
                  <c:v>0.55400000000000005</c:v>
                </c:pt>
                <c:pt idx="43575">
                  <c:v>0.56100000000000005</c:v>
                </c:pt>
                <c:pt idx="43576">
                  <c:v>0.6</c:v>
                </c:pt>
                <c:pt idx="43577">
                  <c:v>0.61599999999999999</c:v>
                </c:pt>
                <c:pt idx="43578">
                  <c:v>0.60199999999999998</c:v>
                </c:pt>
                <c:pt idx="43579">
                  <c:v>0.58799999999999997</c:v>
                </c:pt>
                <c:pt idx="43580">
                  <c:v>0.57499999999999996</c:v>
                </c:pt>
                <c:pt idx="43581">
                  <c:v>0.56100000000000005</c:v>
                </c:pt>
                <c:pt idx="43582">
                  <c:v>0.54800000000000004</c:v>
                </c:pt>
                <c:pt idx="43583">
                  <c:v>0.53600000000000003</c:v>
                </c:pt>
                <c:pt idx="43584">
                  <c:v>0.65500000000000003</c:v>
                </c:pt>
                <c:pt idx="43585">
                  <c:v>0.621</c:v>
                </c:pt>
                <c:pt idx="43586">
                  <c:v>0.54800000000000004</c:v>
                </c:pt>
                <c:pt idx="43587">
                  <c:v>0.57899999999999996</c:v>
                </c:pt>
                <c:pt idx="43588">
                  <c:v>0.61599999999999999</c:v>
                </c:pt>
                <c:pt idx="43589">
                  <c:v>0.61199999999999999</c:v>
                </c:pt>
                <c:pt idx="43590">
                  <c:v>0.59799999999999998</c:v>
                </c:pt>
                <c:pt idx="43591">
                  <c:v>0.58399999999999996</c:v>
                </c:pt>
                <c:pt idx="43592">
                  <c:v>0.57099999999999995</c:v>
                </c:pt>
                <c:pt idx="43593">
                  <c:v>0.55700000000000005</c:v>
                </c:pt>
                <c:pt idx="43594">
                  <c:v>0.54400000000000004</c:v>
                </c:pt>
                <c:pt idx="43595">
                  <c:v>0.53200000000000003</c:v>
                </c:pt>
                <c:pt idx="43596">
                  <c:v>0.52100000000000002</c:v>
                </c:pt>
                <c:pt idx="43597">
                  <c:v>0.65100000000000002</c:v>
                </c:pt>
                <c:pt idx="43598">
                  <c:v>0.621</c:v>
                </c:pt>
                <c:pt idx="43599">
                  <c:v>0.56100000000000005</c:v>
                </c:pt>
                <c:pt idx="43600">
                  <c:v>0.59499999999999997</c:v>
                </c:pt>
                <c:pt idx="43601">
                  <c:v>0.624</c:v>
                </c:pt>
                <c:pt idx="43602">
                  <c:v>0.60799999999999998</c:v>
                </c:pt>
                <c:pt idx="43603">
                  <c:v>0.59399999999999997</c:v>
                </c:pt>
                <c:pt idx="43604">
                  <c:v>0.58099999999999996</c:v>
                </c:pt>
                <c:pt idx="43605">
                  <c:v>0.56699999999999995</c:v>
                </c:pt>
                <c:pt idx="43606">
                  <c:v>0.55400000000000005</c:v>
                </c:pt>
                <c:pt idx="43607">
                  <c:v>0.54100000000000004</c:v>
                </c:pt>
                <c:pt idx="43608">
                  <c:v>0.52900000000000003</c:v>
                </c:pt>
                <c:pt idx="43609">
                  <c:v>0.51700000000000002</c:v>
                </c:pt>
                <c:pt idx="43610">
                  <c:v>0.50600000000000001</c:v>
                </c:pt>
                <c:pt idx="43611">
                  <c:v>0.60499999999999998</c:v>
                </c:pt>
                <c:pt idx="43612">
                  <c:v>0.57399999999999995</c:v>
                </c:pt>
                <c:pt idx="43613">
                  <c:v>0.51400000000000001</c:v>
                </c:pt>
                <c:pt idx="43614">
                  <c:v>0.503</c:v>
                </c:pt>
                <c:pt idx="43615">
                  <c:v>0.51300000000000001</c:v>
                </c:pt>
                <c:pt idx="43616">
                  <c:v>0.52600000000000002</c:v>
                </c:pt>
                <c:pt idx="43617">
                  <c:v>0.52900000000000003</c:v>
                </c:pt>
                <c:pt idx="43618">
                  <c:v>0.56599999999999995</c:v>
                </c:pt>
                <c:pt idx="43619">
                  <c:v>0.58599999999999997</c:v>
                </c:pt>
                <c:pt idx="43620">
                  <c:v>0.57299999999999995</c:v>
                </c:pt>
                <c:pt idx="43621">
                  <c:v>0.56100000000000005</c:v>
                </c:pt>
                <c:pt idx="43622">
                  <c:v>0.54900000000000004</c:v>
                </c:pt>
                <c:pt idx="43623">
                  <c:v>0.53700000000000003</c:v>
                </c:pt>
                <c:pt idx="43624">
                  <c:v>0.54</c:v>
                </c:pt>
                <c:pt idx="43625">
                  <c:v>0.57399999999999995</c:v>
                </c:pt>
                <c:pt idx="43626">
                  <c:v>0.52400000000000002</c:v>
                </c:pt>
                <c:pt idx="43627">
                  <c:v>0.54400000000000004</c:v>
                </c:pt>
                <c:pt idx="43628">
                  <c:v>0.58099999999999996</c:v>
                </c:pt>
                <c:pt idx="43629">
                  <c:v>0.58199999999999996</c:v>
                </c:pt>
                <c:pt idx="43630">
                  <c:v>0.56999999999999995</c:v>
                </c:pt>
                <c:pt idx="43631">
                  <c:v>0.55700000000000005</c:v>
                </c:pt>
                <c:pt idx="43632">
                  <c:v>0.54500000000000004</c:v>
                </c:pt>
                <c:pt idx="43633">
                  <c:v>0.53400000000000003</c:v>
                </c:pt>
                <c:pt idx="43634">
                  <c:v>0.52300000000000002</c:v>
                </c:pt>
                <c:pt idx="43635">
                  <c:v>0.51200000000000001</c:v>
                </c:pt>
                <c:pt idx="43636">
                  <c:v>0.56999999999999995</c:v>
                </c:pt>
                <c:pt idx="43637">
                  <c:v>0.61099999999999999</c:v>
                </c:pt>
                <c:pt idx="43638">
                  <c:v>0.57199999999999995</c:v>
                </c:pt>
                <c:pt idx="43639">
                  <c:v>0.53200000000000003</c:v>
                </c:pt>
                <c:pt idx="43640">
                  <c:v>0.56000000000000005</c:v>
                </c:pt>
                <c:pt idx="43641">
                  <c:v>0.59099999999999997</c:v>
                </c:pt>
                <c:pt idx="43642">
                  <c:v>0.57899999999999996</c:v>
                </c:pt>
                <c:pt idx="43643">
                  <c:v>0.56599999999999995</c:v>
                </c:pt>
                <c:pt idx="43644">
                  <c:v>0.55400000000000005</c:v>
                </c:pt>
                <c:pt idx="43645">
                  <c:v>0.54200000000000004</c:v>
                </c:pt>
                <c:pt idx="43646">
                  <c:v>0.53</c:v>
                </c:pt>
                <c:pt idx="43647">
                  <c:v>0.50900000000000001</c:v>
                </c:pt>
                <c:pt idx="43648">
                  <c:v>0.499</c:v>
                </c:pt>
                <c:pt idx="43649">
                  <c:v>0.64600000000000002</c:v>
                </c:pt>
                <c:pt idx="43650">
                  <c:v>0.60799999999999998</c:v>
                </c:pt>
                <c:pt idx="43651">
                  <c:v>0.56999999999999995</c:v>
                </c:pt>
                <c:pt idx="43652">
                  <c:v>0.54200000000000004</c:v>
                </c:pt>
                <c:pt idx="43653">
                  <c:v>0.57799999999999996</c:v>
                </c:pt>
                <c:pt idx="43654">
                  <c:v>0.58799999999999997</c:v>
                </c:pt>
                <c:pt idx="43655">
                  <c:v>0.57499999999999996</c:v>
                </c:pt>
                <c:pt idx="43656">
                  <c:v>0.51600000000000001</c:v>
                </c:pt>
                <c:pt idx="43657">
                  <c:v>0.50600000000000001</c:v>
                </c:pt>
                <c:pt idx="43658">
                  <c:v>0.495</c:v>
                </c:pt>
                <c:pt idx="43659">
                  <c:v>0.60399999999999998</c:v>
                </c:pt>
                <c:pt idx="43660">
                  <c:v>0.57099999999999995</c:v>
                </c:pt>
                <c:pt idx="43661">
                  <c:v>0.53700000000000003</c:v>
                </c:pt>
                <c:pt idx="43662">
                  <c:v>0.51700000000000002</c:v>
                </c:pt>
                <c:pt idx="43663">
                  <c:v>0.51300000000000001</c:v>
                </c:pt>
                <c:pt idx="43664">
                  <c:v>0.54200000000000004</c:v>
                </c:pt>
                <c:pt idx="43665">
                  <c:v>0.56000000000000005</c:v>
                </c:pt>
                <c:pt idx="43666">
                  <c:v>0.54900000000000004</c:v>
                </c:pt>
                <c:pt idx="43667">
                  <c:v>0.53700000000000003</c:v>
                </c:pt>
                <c:pt idx="43668">
                  <c:v>0.52700000000000002</c:v>
                </c:pt>
                <c:pt idx="43669">
                  <c:v>0.51600000000000001</c:v>
                </c:pt>
                <c:pt idx="43670">
                  <c:v>0.55800000000000005</c:v>
                </c:pt>
                <c:pt idx="43671">
                  <c:v>0.53600000000000003</c:v>
                </c:pt>
                <c:pt idx="43672">
                  <c:v>0.51200000000000001</c:v>
                </c:pt>
                <c:pt idx="43673">
                  <c:v>0.52500000000000002</c:v>
                </c:pt>
                <c:pt idx="43674">
                  <c:v>0.55500000000000005</c:v>
                </c:pt>
                <c:pt idx="43675">
                  <c:v>0.55700000000000005</c:v>
                </c:pt>
                <c:pt idx="43676">
                  <c:v>0.54500000000000004</c:v>
                </c:pt>
                <c:pt idx="43677">
                  <c:v>0.53400000000000003</c:v>
                </c:pt>
                <c:pt idx="43678">
                  <c:v>0.52300000000000002</c:v>
                </c:pt>
                <c:pt idx="43679">
                  <c:v>0.51300000000000001</c:v>
                </c:pt>
                <c:pt idx="43680">
                  <c:v>0.503</c:v>
                </c:pt>
                <c:pt idx="43681">
                  <c:v>0.49299999999999999</c:v>
                </c:pt>
                <c:pt idx="43682">
                  <c:v>0.53500000000000003</c:v>
                </c:pt>
                <c:pt idx="43683">
                  <c:v>0.55500000000000005</c:v>
                </c:pt>
                <c:pt idx="43684">
                  <c:v>0.53100000000000003</c:v>
                </c:pt>
                <c:pt idx="43685">
                  <c:v>0.51</c:v>
                </c:pt>
                <c:pt idx="43686">
                  <c:v>0.53700000000000003</c:v>
                </c:pt>
                <c:pt idx="43687">
                  <c:v>0.56499999999999995</c:v>
                </c:pt>
                <c:pt idx="43688">
                  <c:v>0.55300000000000005</c:v>
                </c:pt>
                <c:pt idx="43689">
                  <c:v>0.54200000000000004</c:v>
                </c:pt>
                <c:pt idx="43690">
                  <c:v>0.53100000000000003</c:v>
                </c:pt>
                <c:pt idx="43691">
                  <c:v>0.52</c:v>
                </c:pt>
                <c:pt idx="43692">
                  <c:v>0.51</c:v>
                </c:pt>
                <c:pt idx="43693">
                  <c:v>0.49</c:v>
                </c:pt>
                <c:pt idx="43694">
                  <c:v>0.48099999999999998</c:v>
                </c:pt>
                <c:pt idx="43695">
                  <c:v>0.53100000000000003</c:v>
                </c:pt>
                <c:pt idx="43696">
                  <c:v>0.54900000000000004</c:v>
                </c:pt>
                <c:pt idx="43697">
                  <c:v>0.52800000000000002</c:v>
                </c:pt>
                <c:pt idx="43698">
                  <c:v>0.51700000000000002</c:v>
                </c:pt>
                <c:pt idx="43699">
                  <c:v>0.55100000000000005</c:v>
                </c:pt>
                <c:pt idx="43700">
                  <c:v>0.56100000000000005</c:v>
                </c:pt>
                <c:pt idx="43701">
                  <c:v>0.55000000000000004</c:v>
                </c:pt>
                <c:pt idx="43702">
                  <c:v>0.497</c:v>
                </c:pt>
                <c:pt idx="43703">
                  <c:v>0.48699999999999999</c:v>
                </c:pt>
                <c:pt idx="43704">
                  <c:v>0.47799999999999998</c:v>
                </c:pt>
                <c:pt idx="43705">
                  <c:v>0.54500000000000004</c:v>
                </c:pt>
                <c:pt idx="43706">
                  <c:v>0.52400000000000002</c:v>
                </c:pt>
                <c:pt idx="43707">
                  <c:v>0.52900000000000003</c:v>
                </c:pt>
                <c:pt idx="43708">
                  <c:v>0.495</c:v>
                </c:pt>
                <c:pt idx="43709">
                  <c:v>0.51200000000000001</c:v>
                </c:pt>
                <c:pt idx="43710">
                  <c:v>0.54</c:v>
                </c:pt>
                <c:pt idx="43711">
                  <c:v>0.55800000000000005</c:v>
                </c:pt>
                <c:pt idx="43712">
                  <c:v>0.54600000000000004</c:v>
                </c:pt>
                <c:pt idx="43713">
                  <c:v>0.53500000000000003</c:v>
                </c:pt>
                <c:pt idx="43714">
                  <c:v>0.52500000000000002</c:v>
                </c:pt>
                <c:pt idx="43715">
                  <c:v>0.51400000000000001</c:v>
                </c:pt>
                <c:pt idx="43716">
                  <c:v>0.56000000000000005</c:v>
                </c:pt>
                <c:pt idx="43717">
                  <c:v>0.52700000000000002</c:v>
                </c:pt>
                <c:pt idx="43718">
                  <c:v>0.51900000000000002</c:v>
                </c:pt>
                <c:pt idx="43719">
                  <c:v>0.52300000000000002</c:v>
                </c:pt>
                <c:pt idx="43720">
                  <c:v>0.55300000000000005</c:v>
                </c:pt>
                <c:pt idx="43721">
                  <c:v>0.55400000000000005</c:v>
                </c:pt>
                <c:pt idx="43722">
                  <c:v>0.54300000000000004</c:v>
                </c:pt>
                <c:pt idx="43723">
                  <c:v>0.53200000000000003</c:v>
                </c:pt>
                <c:pt idx="43724">
                  <c:v>0.52100000000000002</c:v>
                </c:pt>
                <c:pt idx="43725">
                  <c:v>0.51100000000000001</c:v>
                </c:pt>
                <c:pt idx="43726">
                  <c:v>0.501</c:v>
                </c:pt>
                <c:pt idx="43727">
                  <c:v>0.49099999999999999</c:v>
                </c:pt>
                <c:pt idx="43728">
                  <c:v>0.53700000000000003</c:v>
                </c:pt>
                <c:pt idx="43729">
                  <c:v>0.55700000000000005</c:v>
                </c:pt>
                <c:pt idx="43730">
                  <c:v>0.52100000000000002</c:v>
                </c:pt>
                <c:pt idx="43731">
                  <c:v>0.51600000000000001</c:v>
                </c:pt>
                <c:pt idx="43732">
                  <c:v>0.53500000000000003</c:v>
                </c:pt>
                <c:pt idx="43733">
                  <c:v>0.56200000000000006</c:v>
                </c:pt>
                <c:pt idx="43734">
                  <c:v>0.55100000000000005</c:v>
                </c:pt>
                <c:pt idx="43735">
                  <c:v>0.54</c:v>
                </c:pt>
                <c:pt idx="43736">
                  <c:v>0.52900000000000003</c:v>
                </c:pt>
                <c:pt idx="43737">
                  <c:v>0.51800000000000002</c:v>
                </c:pt>
                <c:pt idx="43738">
                  <c:v>0.50800000000000001</c:v>
                </c:pt>
                <c:pt idx="43739">
                  <c:v>0.48799999999999999</c:v>
                </c:pt>
                <c:pt idx="43740">
                  <c:v>0.47899999999999998</c:v>
                </c:pt>
                <c:pt idx="43741">
                  <c:v>0.53300000000000003</c:v>
                </c:pt>
                <c:pt idx="43742">
                  <c:v>0.55100000000000005</c:v>
                </c:pt>
                <c:pt idx="43743">
                  <c:v>0.51800000000000002</c:v>
                </c:pt>
                <c:pt idx="43744">
                  <c:v>0.52200000000000002</c:v>
                </c:pt>
                <c:pt idx="43745">
                  <c:v>0.54900000000000004</c:v>
                </c:pt>
                <c:pt idx="43746">
                  <c:v>0.55900000000000005</c:v>
                </c:pt>
                <c:pt idx="43747">
                  <c:v>0.54800000000000004</c:v>
                </c:pt>
                <c:pt idx="43748">
                  <c:v>0.495</c:v>
                </c:pt>
                <c:pt idx="43749">
                  <c:v>0.48599999999999999</c:v>
                </c:pt>
                <c:pt idx="43750">
                  <c:v>0.47599999999999998</c:v>
                </c:pt>
                <c:pt idx="43751">
                  <c:v>0.54600000000000004</c:v>
                </c:pt>
                <c:pt idx="43752">
                  <c:v>0.51500000000000001</c:v>
                </c:pt>
                <c:pt idx="43753">
                  <c:v>0.55600000000000005</c:v>
                </c:pt>
                <c:pt idx="43754">
                  <c:v>0.52600000000000002</c:v>
                </c:pt>
                <c:pt idx="43755">
                  <c:v>0.53</c:v>
                </c:pt>
                <c:pt idx="43756">
                  <c:v>0.55900000000000005</c:v>
                </c:pt>
                <c:pt idx="43757">
                  <c:v>0.57799999999999996</c:v>
                </c:pt>
                <c:pt idx="43758">
                  <c:v>0.56599999999999995</c:v>
                </c:pt>
                <c:pt idx="43759">
                  <c:v>0.55400000000000005</c:v>
                </c:pt>
                <c:pt idx="43760">
                  <c:v>0.54200000000000004</c:v>
                </c:pt>
                <c:pt idx="43761">
                  <c:v>0.53</c:v>
                </c:pt>
                <c:pt idx="43762">
                  <c:v>0.53800000000000003</c:v>
                </c:pt>
                <c:pt idx="43763">
                  <c:v>0.55300000000000005</c:v>
                </c:pt>
                <c:pt idx="43764">
                  <c:v>0.52200000000000002</c:v>
                </c:pt>
                <c:pt idx="43765">
                  <c:v>0.54100000000000004</c:v>
                </c:pt>
                <c:pt idx="43766">
                  <c:v>0.57599999999999996</c:v>
                </c:pt>
                <c:pt idx="43767">
                  <c:v>0.57399999999999995</c:v>
                </c:pt>
                <c:pt idx="43768">
                  <c:v>0.56200000000000006</c:v>
                </c:pt>
                <c:pt idx="43769">
                  <c:v>0.55000000000000004</c:v>
                </c:pt>
                <c:pt idx="43770">
                  <c:v>0.53800000000000003</c:v>
                </c:pt>
                <c:pt idx="43771">
                  <c:v>0.52700000000000002</c:v>
                </c:pt>
                <c:pt idx="43772">
                  <c:v>0.51600000000000001</c:v>
                </c:pt>
                <c:pt idx="43773">
                  <c:v>0.50600000000000001</c:v>
                </c:pt>
                <c:pt idx="43774">
                  <c:v>0.56899999999999995</c:v>
                </c:pt>
                <c:pt idx="43775">
                  <c:v>0.53500000000000003</c:v>
                </c:pt>
                <c:pt idx="43776">
                  <c:v>0.54800000000000004</c:v>
                </c:pt>
                <c:pt idx="43777">
                  <c:v>0.52100000000000002</c:v>
                </c:pt>
                <c:pt idx="43778">
                  <c:v>0.55700000000000005</c:v>
                </c:pt>
                <c:pt idx="43779">
                  <c:v>0.58799999999999997</c:v>
                </c:pt>
                <c:pt idx="43780">
                  <c:v>0.57099999999999995</c:v>
                </c:pt>
                <c:pt idx="43781">
                  <c:v>0.55800000000000005</c:v>
                </c:pt>
                <c:pt idx="43782">
                  <c:v>0.54700000000000004</c:v>
                </c:pt>
                <c:pt idx="43783">
                  <c:v>0.53500000000000003</c:v>
                </c:pt>
                <c:pt idx="43784">
                  <c:v>0.52400000000000002</c:v>
                </c:pt>
                <c:pt idx="43785">
                  <c:v>0.502</c:v>
                </c:pt>
                <c:pt idx="43786">
                  <c:v>0.49199999999999999</c:v>
                </c:pt>
                <c:pt idx="43787">
                  <c:v>0.56399999999999995</c:v>
                </c:pt>
                <c:pt idx="43788">
                  <c:v>0.6</c:v>
                </c:pt>
                <c:pt idx="43789">
                  <c:v>0.54300000000000004</c:v>
                </c:pt>
                <c:pt idx="43790">
                  <c:v>0.53500000000000003</c:v>
                </c:pt>
                <c:pt idx="43791">
                  <c:v>0.57299999999999995</c:v>
                </c:pt>
                <c:pt idx="43792">
                  <c:v>0.58199999999999996</c:v>
                </c:pt>
                <c:pt idx="43793">
                  <c:v>0.56699999999999995</c:v>
                </c:pt>
                <c:pt idx="43794">
                  <c:v>0.51</c:v>
                </c:pt>
                <c:pt idx="43795">
                  <c:v>0.499</c:v>
                </c:pt>
                <c:pt idx="43796">
                  <c:v>0.48899999999999999</c:v>
                </c:pt>
                <c:pt idx="43797">
                  <c:v>0.59399999999999997</c:v>
                </c:pt>
                <c:pt idx="43798">
                  <c:v>0.53900000000000003</c:v>
                </c:pt>
                <c:pt idx="43799">
                  <c:v>0.626</c:v>
                </c:pt>
                <c:pt idx="43800">
                  <c:v>0.55500000000000005</c:v>
                </c:pt>
                <c:pt idx="43801">
                  <c:v>0.56399999999999995</c:v>
                </c:pt>
                <c:pt idx="43802">
                  <c:v>0.60199999999999998</c:v>
                </c:pt>
                <c:pt idx="43803">
                  <c:v>0.61799999999999999</c:v>
                </c:pt>
                <c:pt idx="43804">
                  <c:v>0.60099999999999998</c:v>
                </c:pt>
                <c:pt idx="43805">
                  <c:v>0.58699999999999997</c:v>
                </c:pt>
                <c:pt idx="43806">
                  <c:v>0.57399999999999995</c:v>
                </c:pt>
                <c:pt idx="43807">
                  <c:v>0.56000000000000005</c:v>
                </c:pt>
                <c:pt idx="43808">
                  <c:v>0.65600000000000003</c:v>
                </c:pt>
                <c:pt idx="43809">
                  <c:v>0.623</c:v>
                </c:pt>
                <c:pt idx="43810">
                  <c:v>0.55800000000000005</c:v>
                </c:pt>
                <c:pt idx="43811">
                  <c:v>0.58099999999999996</c:v>
                </c:pt>
                <c:pt idx="43812">
                  <c:v>0.61899999999999999</c:v>
                </c:pt>
                <c:pt idx="43813">
                  <c:v>0.61199999999999999</c:v>
                </c:pt>
                <c:pt idx="43814">
                  <c:v>0.59699999999999998</c:v>
                </c:pt>
                <c:pt idx="43815">
                  <c:v>0.58299999999999996</c:v>
                </c:pt>
                <c:pt idx="43816">
                  <c:v>0.56999999999999995</c:v>
                </c:pt>
                <c:pt idx="43817">
                  <c:v>0.55700000000000005</c:v>
                </c:pt>
                <c:pt idx="43818">
                  <c:v>0.54400000000000004</c:v>
                </c:pt>
                <c:pt idx="43819">
                  <c:v>0.53200000000000003</c:v>
                </c:pt>
                <c:pt idx="43820">
                  <c:v>0.78800000000000003</c:v>
                </c:pt>
                <c:pt idx="43821">
                  <c:v>0.65200000000000002</c:v>
                </c:pt>
                <c:pt idx="43822">
                  <c:v>0.61899999999999999</c:v>
                </c:pt>
                <c:pt idx="43823">
                  <c:v>0.56299999999999994</c:v>
                </c:pt>
                <c:pt idx="43824">
                  <c:v>0.59799999999999998</c:v>
                </c:pt>
                <c:pt idx="43825">
                  <c:v>0.627</c:v>
                </c:pt>
                <c:pt idx="43826">
                  <c:v>0.60599999999999998</c:v>
                </c:pt>
                <c:pt idx="43827">
                  <c:v>0.59299999999999997</c:v>
                </c:pt>
                <c:pt idx="43828">
                  <c:v>0.57899999999999996</c:v>
                </c:pt>
                <c:pt idx="43829">
                  <c:v>0.56599999999999995</c:v>
                </c:pt>
                <c:pt idx="43830">
                  <c:v>0.55300000000000005</c:v>
                </c:pt>
                <c:pt idx="43831">
                  <c:v>0.52800000000000002</c:v>
                </c:pt>
                <c:pt idx="43832">
                  <c:v>0.51700000000000002</c:v>
                </c:pt>
                <c:pt idx="43833">
                  <c:v>0.78100000000000003</c:v>
                </c:pt>
                <c:pt idx="43834">
                  <c:v>0.64700000000000002</c:v>
                </c:pt>
                <c:pt idx="43835">
                  <c:v>0.61399999999999999</c:v>
                </c:pt>
                <c:pt idx="43836">
                  <c:v>0.57599999999999996</c:v>
                </c:pt>
                <c:pt idx="43837">
                  <c:v>0.61099999999999999</c:v>
                </c:pt>
                <c:pt idx="43838">
                  <c:v>0.61799999999999999</c:v>
                </c:pt>
                <c:pt idx="43839">
                  <c:v>0.60199999999999998</c:v>
                </c:pt>
                <c:pt idx="43840">
                  <c:v>0.53700000000000003</c:v>
                </c:pt>
                <c:pt idx="43841">
                  <c:v>0.52500000000000002</c:v>
                </c:pt>
                <c:pt idx="43842">
                  <c:v>0.51300000000000001</c:v>
                </c:pt>
                <c:pt idx="43843">
                  <c:v>0.63800000000000001</c:v>
                </c:pt>
                <c:pt idx="43844">
                  <c:v>0.59799999999999998</c:v>
                </c:pt>
                <c:pt idx="43845">
                  <c:v>0.95099999999999996</c:v>
                </c:pt>
                <c:pt idx="43846">
                  <c:v>0.96599999999999997</c:v>
                </c:pt>
                <c:pt idx="43847">
                  <c:v>1</c:v>
                </c:pt>
                <c:pt idx="43848">
                  <c:v>0.96199999999999997</c:v>
                </c:pt>
                <c:pt idx="43849">
                  <c:v>0.95699999999999996</c:v>
                </c:pt>
                <c:pt idx="43850">
                  <c:v>0.76800000000000002</c:v>
                </c:pt>
                <c:pt idx="43851">
                  <c:v>0.72299999999999998</c:v>
                </c:pt>
                <c:pt idx="43852">
                  <c:v>0.76500000000000001</c:v>
                </c:pt>
                <c:pt idx="43853">
                  <c:v>0.76200000000000001</c:v>
                </c:pt>
                <c:pt idx="43854">
                  <c:v>0.75700000000000001</c:v>
                </c:pt>
                <c:pt idx="43855">
                  <c:v>0.76300000000000001</c:v>
                </c:pt>
                <c:pt idx="43856">
                  <c:v>0.54800000000000004</c:v>
                </c:pt>
                <c:pt idx="43857">
                  <c:v>0.75800000000000001</c:v>
                </c:pt>
                <c:pt idx="43858">
                  <c:v>0.60699999999999998</c:v>
                </c:pt>
                <c:pt idx="43859">
                  <c:v>0.60199999999999998</c:v>
                </c:pt>
                <c:pt idx="43860">
                  <c:v>0.78700000000000003</c:v>
                </c:pt>
                <c:pt idx="43861">
                  <c:v>0.74299999999999999</c:v>
                </c:pt>
                <c:pt idx="43862">
                  <c:v>0.78200000000000003</c:v>
                </c:pt>
                <c:pt idx="43863">
                  <c:v>0.73799999999999999</c:v>
                </c:pt>
                <c:pt idx="43864">
                  <c:v>0.77500000000000002</c:v>
                </c:pt>
                <c:pt idx="43865">
                  <c:v>0.94499999999999995</c:v>
                </c:pt>
                <c:pt idx="43866">
                  <c:v>0.84699999999999998</c:v>
                </c:pt>
                <c:pt idx="43867">
                  <c:v>0.98899999999999999</c:v>
                </c:pt>
                <c:pt idx="43868">
                  <c:v>0.84099999999999997</c:v>
                </c:pt>
                <c:pt idx="43869">
                  <c:v>0.83399999999999996</c:v>
                </c:pt>
                <c:pt idx="43870">
                  <c:v>0.80800000000000005</c:v>
                </c:pt>
                <c:pt idx="43871">
                  <c:v>0.81200000000000006</c:v>
                </c:pt>
                <c:pt idx="43872">
                  <c:v>0.80800000000000005</c:v>
                </c:pt>
                <c:pt idx="43873">
                  <c:v>0.81100000000000005</c:v>
                </c:pt>
                <c:pt idx="43874">
                  <c:v>0.85699999999999998</c:v>
                </c:pt>
                <c:pt idx="43875">
                  <c:v>0.85399999999999998</c:v>
                </c:pt>
                <c:pt idx="43876">
                  <c:v>0.93</c:v>
                </c:pt>
                <c:pt idx="43877">
                  <c:v>0.78800000000000003</c:v>
                </c:pt>
                <c:pt idx="43878">
                  <c:v>0.92800000000000005</c:v>
                </c:pt>
                <c:pt idx="43879">
                  <c:v>0.78500000000000003</c:v>
                </c:pt>
                <c:pt idx="43880">
                  <c:v>0.78300000000000003</c:v>
                </c:pt>
                <c:pt idx="43881">
                  <c:v>0.78</c:v>
                </c:pt>
                <c:pt idx="43882">
                  <c:v>0.90300000000000002</c:v>
                </c:pt>
                <c:pt idx="43883">
                  <c:v>0.77600000000000002</c:v>
                </c:pt>
                <c:pt idx="43884">
                  <c:v>0.90200000000000002</c:v>
                </c:pt>
                <c:pt idx="43885">
                  <c:v>0.77400000000000002</c:v>
                </c:pt>
                <c:pt idx="43886">
                  <c:v>0.77100000000000002</c:v>
                </c:pt>
                <c:pt idx="43887">
                  <c:v>0.76800000000000002</c:v>
                </c:pt>
                <c:pt idx="43888">
                  <c:v>0.94199999999999995</c:v>
                </c:pt>
                <c:pt idx="43889">
                  <c:v>0.8</c:v>
                </c:pt>
                <c:pt idx="43890">
                  <c:v>0.93899999999999995</c:v>
                </c:pt>
                <c:pt idx="43891">
                  <c:v>0.79700000000000004</c:v>
                </c:pt>
                <c:pt idx="43892">
                  <c:v>0.79300000000000004</c:v>
                </c:pt>
                <c:pt idx="43893">
                  <c:v>0.84</c:v>
                </c:pt>
                <c:pt idx="43894">
                  <c:v>0.79</c:v>
                </c:pt>
                <c:pt idx="43895">
                  <c:v>0.94399999999999995</c:v>
                </c:pt>
                <c:pt idx="43896">
                  <c:v>0.78900000000000003</c:v>
                </c:pt>
                <c:pt idx="43897">
                  <c:v>0.98799999999999999</c:v>
                </c:pt>
                <c:pt idx="43898">
                  <c:v>0.98599999999999999</c:v>
                </c:pt>
                <c:pt idx="43899">
                  <c:v>0.98199999999999998</c:v>
                </c:pt>
                <c:pt idx="43900">
                  <c:v>0.81</c:v>
                </c:pt>
                <c:pt idx="43901">
                  <c:v>0.81299999999999994</c:v>
                </c:pt>
                <c:pt idx="43902">
                  <c:v>0.81</c:v>
                </c:pt>
                <c:pt idx="43903">
                  <c:v>0.81100000000000005</c:v>
                </c:pt>
                <c:pt idx="43904">
                  <c:v>0.80900000000000005</c:v>
                </c:pt>
                <c:pt idx="43905">
                  <c:v>0.85399999999999998</c:v>
                </c:pt>
                <c:pt idx="43906">
                  <c:v>0.92300000000000004</c:v>
                </c:pt>
                <c:pt idx="43907">
                  <c:v>0.77800000000000002</c:v>
                </c:pt>
                <c:pt idx="43908">
                  <c:v>0.92100000000000004</c:v>
                </c:pt>
                <c:pt idx="43909">
                  <c:v>0.77600000000000002</c:v>
                </c:pt>
                <c:pt idx="43910">
                  <c:v>0.77400000000000002</c:v>
                </c:pt>
                <c:pt idx="43911">
                  <c:v>0.77100000000000002</c:v>
                </c:pt>
                <c:pt idx="43912">
                  <c:v>0.90100000000000002</c:v>
                </c:pt>
                <c:pt idx="43913">
                  <c:v>0.77400000000000002</c:v>
                </c:pt>
                <c:pt idx="43914">
                  <c:v>0.89900000000000002</c:v>
                </c:pt>
                <c:pt idx="43915">
                  <c:v>0.77200000000000002</c:v>
                </c:pt>
                <c:pt idx="43916">
                  <c:v>0.76900000000000002</c:v>
                </c:pt>
                <c:pt idx="43917">
                  <c:v>0.76600000000000001</c:v>
                </c:pt>
                <c:pt idx="43918">
                  <c:v>0.94199999999999995</c:v>
                </c:pt>
                <c:pt idx="43919">
                  <c:v>0.80300000000000005</c:v>
                </c:pt>
                <c:pt idx="43920">
                  <c:v>0.94</c:v>
                </c:pt>
                <c:pt idx="43921">
                  <c:v>0.8</c:v>
                </c:pt>
                <c:pt idx="43922">
                  <c:v>0.79700000000000004</c:v>
                </c:pt>
                <c:pt idx="43923">
                  <c:v>0.84499999999999997</c:v>
                </c:pt>
                <c:pt idx="43924">
                  <c:v>0.79</c:v>
                </c:pt>
                <c:pt idx="43925">
                  <c:v>0.94599999999999995</c:v>
                </c:pt>
                <c:pt idx="43926">
                  <c:v>0.79</c:v>
                </c:pt>
                <c:pt idx="43927">
                  <c:v>0.98899999999999999</c:v>
                </c:pt>
                <c:pt idx="43928">
                  <c:v>0.98699999999999999</c:v>
                </c:pt>
                <c:pt idx="43929">
                  <c:v>0.98499999999999999</c:v>
                </c:pt>
                <c:pt idx="43930">
                  <c:v>0.81</c:v>
                </c:pt>
                <c:pt idx="43931">
                  <c:v>0.81399999999999995</c:v>
                </c:pt>
                <c:pt idx="43932">
                  <c:v>0.81</c:v>
                </c:pt>
                <c:pt idx="43933">
                  <c:v>0.81200000000000006</c:v>
                </c:pt>
                <c:pt idx="43934">
                  <c:v>0.80900000000000005</c:v>
                </c:pt>
                <c:pt idx="43935">
                  <c:v>0.81</c:v>
                </c:pt>
                <c:pt idx="43936">
                  <c:v>0.91300000000000003</c:v>
                </c:pt>
                <c:pt idx="43937">
                  <c:v>0.77</c:v>
                </c:pt>
                <c:pt idx="43938">
                  <c:v>0.91100000000000003</c:v>
                </c:pt>
                <c:pt idx="43939">
                  <c:v>0.76800000000000002</c:v>
                </c:pt>
                <c:pt idx="43940">
                  <c:v>0.90900000000000003</c:v>
                </c:pt>
                <c:pt idx="43941">
                  <c:v>0.76600000000000001</c:v>
                </c:pt>
                <c:pt idx="43942">
                  <c:v>0.89800000000000002</c:v>
                </c:pt>
                <c:pt idx="43943">
                  <c:v>0.77100000000000002</c:v>
                </c:pt>
                <c:pt idx="43944">
                  <c:v>0.89700000000000002</c:v>
                </c:pt>
                <c:pt idx="43945">
                  <c:v>0.77</c:v>
                </c:pt>
                <c:pt idx="43946">
                  <c:v>0.89500000000000002</c:v>
                </c:pt>
                <c:pt idx="43947">
                  <c:v>0.76700000000000002</c:v>
                </c:pt>
                <c:pt idx="43948">
                  <c:v>0.94199999999999995</c:v>
                </c:pt>
                <c:pt idx="43949">
                  <c:v>0.92200000000000004</c:v>
                </c:pt>
                <c:pt idx="43950">
                  <c:v>0.93899999999999995</c:v>
                </c:pt>
                <c:pt idx="43951">
                  <c:v>0.91800000000000004</c:v>
                </c:pt>
                <c:pt idx="43952">
                  <c:v>0.93600000000000005</c:v>
                </c:pt>
                <c:pt idx="43953">
                  <c:v>0.91400000000000003</c:v>
                </c:pt>
                <c:pt idx="43954">
                  <c:v>0.78900000000000003</c:v>
                </c:pt>
                <c:pt idx="43955">
                  <c:v>0.86899999999999999</c:v>
                </c:pt>
                <c:pt idx="43956">
                  <c:v>0.83699999999999997</c:v>
                </c:pt>
                <c:pt idx="43957">
                  <c:v>0.86599999999999999</c:v>
                </c:pt>
                <c:pt idx="43958">
                  <c:v>0.83599999999999997</c:v>
                </c:pt>
                <c:pt idx="43959">
                  <c:v>0.86299999999999999</c:v>
                </c:pt>
                <c:pt idx="43960">
                  <c:v>0.54500000000000004</c:v>
                </c:pt>
                <c:pt idx="43961">
                  <c:v>0.51600000000000001</c:v>
                </c:pt>
                <c:pt idx="43962">
                  <c:v>0.53300000000000003</c:v>
                </c:pt>
                <c:pt idx="43963">
                  <c:v>0.56599999999999995</c:v>
                </c:pt>
                <c:pt idx="43964">
                  <c:v>0.55300000000000005</c:v>
                </c:pt>
                <c:pt idx="43965">
                  <c:v>0.54200000000000004</c:v>
                </c:pt>
                <c:pt idx="43966">
                  <c:v>0.57199999999999995</c:v>
                </c:pt>
                <c:pt idx="43967">
                  <c:v>0.54400000000000004</c:v>
                </c:pt>
                <c:pt idx="43968">
                  <c:v>0.51400000000000001</c:v>
                </c:pt>
                <c:pt idx="43969">
                  <c:v>0.52800000000000002</c:v>
                </c:pt>
                <c:pt idx="43970">
                  <c:v>0.53</c:v>
                </c:pt>
                <c:pt idx="43971">
                  <c:v>0.56799999999999995</c:v>
                </c:pt>
                <c:pt idx="43972">
                  <c:v>0.58699999999999997</c:v>
                </c:pt>
                <c:pt idx="43973">
                  <c:v>0.57499999999999996</c:v>
                </c:pt>
                <c:pt idx="43974">
                  <c:v>0.56200000000000006</c:v>
                </c:pt>
                <c:pt idx="43975">
                  <c:v>0.55000000000000004</c:v>
                </c:pt>
                <c:pt idx="43976">
                  <c:v>0.53800000000000003</c:v>
                </c:pt>
                <c:pt idx="43977">
                  <c:v>0.52700000000000002</c:v>
                </c:pt>
                <c:pt idx="43978">
                  <c:v>0.57099999999999995</c:v>
                </c:pt>
                <c:pt idx="43979">
                  <c:v>0.54300000000000004</c:v>
                </c:pt>
                <c:pt idx="43980">
                  <c:v>0.57599999999999996</c:v>
                </c:pt>
                <c:pt idx="43981">
                  <c:v>0.52600000000000002</c:v>
                </c:pt>
                <c:pt idx="43982">
                  <c:v>0.54600000000000004</c:v>
                </c:pt>
                <c:pt idx="43983">
                  <c:v>0.58299999999999996</c:v>
                </c:pt>
                <c:pt idx="43984">
                  <c:v>0.58399999999999996</c:v>
                </c:pt>
                <c:pt idx="43985">
                  <c:v>0.57099999999999995</c:v>
                </c:pt>
                <c:pt idx="43986">
                  <c:v>0.55900000000000005</c:v>
                </c:pt>
                <c:pt idx="43987">
                  <c:v>0.54600000000000004</c:v>
                </c:pt>
                <c:pt idx="43988">
                  <c:v>0.53500000000000003</c:v>
                </c:pt>
                <c:pt idx="43989">
                  <c:v>0.52400000000000002</c:v>
                </c:pt>
                <c:pt idx="43990">
                  <c:v>0.51300000000000001</c:v>
                </c:pt>
                <c:pt idx="43991">
                  <c:v>0.56899999999999995</c:v>
                </c:pt>
                <c:pt idx="43992">
                  <c:v>0.61399999999999999</c:v>
                </c:pt>
                <c:pt idx="43993">
                  <c:v>0.57499999999999996</c:v>
                </c:pt>
                <c:pt idx="43994">
                  <c:v>0.53300000000000003</c:v>
                </c:pt>
                <c:pt idx="43995">
                  <c:v>0.59299999999999997</c:v>
                </c:pt>
                <c:pt idx="43996">
                  <c:v>0.56699999999999995</c:v>
                </c:pt>
                <c:pt idx="43997">
                  <c:v>0.54300000000000004</c:v>
                </c:pt>
                <c:pt idx="43998">
                  <c:v>0.53100000000000003</c:v>
                </c:pt>
                <c:pt idx="43999">
                  <c:v>0.52</c:v>
                </c:pt>
                <c:pt idx="44000">
                  <c:v>0.51</c:v>
                </c:pt>
                <c:pt idx="44001">
                  <c:v>0.55100000000000005</c:v>
                </c:pt>
                <c:pt idx="44002">
                  <c:v>0.54100000000000004</c:v>
                </c:pt>
                <c:pt idx="44003">
                  <c:v>0.52100000000000002</c:v>
                </c:pt>
                <c:pt idx="44004">
                  <c:v>0.54200000000000004</c:v>
                </c:pt>
                <c:pt idx="44005">
                  <c:v>0.53100000000000003</c:v>
                </c:pt>
                <c:pt idx="44006">
                  <c:v>0.52100000000000002</c:v>
                </c:pt>
                <c:pt idx="44007">
                  <c:v>0.51200000000000001</c:v>
                </c:pt>
                <c:pt idx="44008">
                  <c:v>0.56299999999999994</c:v>
                </c:pt>
                <c:pt idx="44009">
                  <c:v>0.54</c:v>
                </c:pt>
                <c:pt idx="44010">
                  <c:v>0.51900000000000002</c:v>
                </c:pt>
                <c:pt idx="44011">
                  <c:v>0.51500000000000001</c:v>
                </c:pt>
                <c:pt idx="44012">
                  <c:v>0.54400000000000004</c:v>
                </c:pt>
                <c:pt idx="44013">
                  <c:v>0.56200000000000006</c:v>
                </c:pt>
                <c:pt idx="44014">
                  <c:v>0.55000000000000004</c:v>
                </c:pt>
                <c:pt idx="44015">
                  <c:v>0.53900000000000003</c:v>
                </c:pt>
                <c:pt idx="44016">
                  <c:v>0.52800000000000002</c:v>
                </c:pt>
                <c:pt idx="44017">
                  <c:v>0.51700000000000002</c:v>
                </c:pt>
                <c:pt idx="44018">
                  <c:v>0.50700000000000001</c:v>
                </c:pt>
                <c:pt idx="44019">
                  <c:v>0.54100000000000004</c:v>
                </c:pt>
                <c:pt idx="44020">
                  <c:v>0.56100000000000005</c:v>
                </c:pt>
                <c:pt idx="44021">
                  <c:v>0.53800000000000003</c:v>
                </c:pt>
                <c:pt idx="44022">
                  <c:v>0.51400000000000001</c:v>
                </c:pt>
                <c:pt idx="44023">
                  <c:v>0.52600000000000002</c:v>
                </c:pt>
                <c:pt idx="44024">
                  <c:v>0.55700000000000005</c:v>
                </c:pt>
                <c:pt idx="44025">
                  <c:v>0.55800000000000005</c:v>
                </c:pt>
                <c:pt idx="44026">
                  <c:v>0.54700000000000004</c:v>
                </c:pt>
                <c:pt idx="44027">
                  <c:v>0.53600000000000003</c:v>
                </c:pt>
                <c:pt idx="44028">
                  <c:v>0.52500000000000002</c:v>
                </c:pt>
                <c:pt idx="44029">
                  <c:v>0.51400000000000001</c:v>
                </c:pt>
                <c:pt idx="44030">
                  <c:v>0.504</c:v>
                </c:pt>
                <c:pt idx="44031">
                  <c:v>0.49399999999999999</c:v>
                </c:pt>
                <c:pt idx="44032">
                  <c:v>0.53800000000000003</c:v>
                </c:pt>
                <c:pt idx="44033">
                  <c:v>0.55900000000000005</c:v>
                </c:pt>
                <c:pt idx="44034">
                  <c:v>0.53400000000000003</c:v>
                </c:pt>
                <c:pt idx="44035">
                  <c:v>0.51200000000000001</c:v>
                </c:pt>
                <c:pt idx="44036">
                  <c:v>0.56599999999999995</c:v>
                </c:pt>
                <c:pt idx="44037">
                  <c:v>0.54400000000000004</c:v>
                </c:pt>
                <c:pt idx="44038">
                  <c:v>0.52200000000000002</c:v>
                </c:pt>
                <c:pt idx="44039">
                  <c:v>0.51100000000000001</c:v>
                </c:pt>
                <c:pt idx="44040">
                  <c:v>0.501</c:v>
                </c:pt>
                <c:pt idx="44041">
                  <c:v>0.49099999999999999</c:v>
                </c:pt>
                <c:pt idx="44042">
                  <c:v>0.55400000000000005</c:v>
                </c:pt>
                <c:pt idx="44043">
                  <c:v>0.53300000000000003</c:v>
                </c:pt>
                <c:pt idx="44044">
                  <c:v>0.499</c:v>
                </c:pt>
                <c:pt idx="44045">
                  <c:v>0.54</c:v>
                </c:pt>
                <c:pt idx="44046">
                  <c:v>0.53</c:v>
                </c:pt>
                <c:pt idx="44047">
                  <c:v>0.51900000000000002</c:v>
                </c:pt>
                <c:pt idx="44048">
                  <c:v>0.51500000000000001</c:v>
                </c:pt>
                <c:pt idx="44049">
                  <c:v>0.56699999999999995</c:v>
                </c:pt>
                <c:pt idx="44050">
                  <c:v>0.53200000000000003</c:v>
                </c:pt>
                <c:pt idx="44051">
                  <c:v>0.497</c:v>
                </c:pt>
                <c:pt idx="44052">
                  <c:v>0.51500000000000001</c:v>
                </c:pt>
                <c:pt idx="44053">
                  <c:v>0.54200000000000004</c:v>
                </c:pt>
                <c:pt idx="44054">
                  <c:v>0.56000000000000005</c:v>
                </c:pt>
                <c:pt idx="44055">
                  <c:v>0.54800000000000004</c:v>
                </c:pt>
                <c:pt idx="44056">
                  <c:v>0.53700000000000003</c:v>
                </c:pt>
                <c:pt idx="44057">
                  <c:v>0.52600000000000002</c:v>
                </c:pt>
                <c:pt idx="44058">
                  <c:v>0.51600000000000001</c:v>
                </c:pt>
                <c:pt idx="44059">
                  <c:v>0.50600000000000001</c:v>
                </c:pt>
                <c:pt idx="44060">
                  <c:v>0.54300000000000004</c:v>
                </c:pt>
                <c:pt idx="44061">
                  <c:v>0.56399999999999995</c:v>
                </c:pt>
                <c:pt idx="44062">
                  <c:v>0.53</c:v>
                </c:pt>
                <c:pt idx="44063">
                  <c:v>0.52100000000000002</c:v>
                </c:pt>
                <c:pt idx="44064">
                  <c:v>0.52500000000000002</c:v>
                </c:pt>
                <c:pt idx="44065">
                  <c:v>0.55500000000000005</c:v>
                </c:pt>
                <c:pt idx="44066">
                  <c:v>0.55600000000000005</c:v>
                </c:pt>
                <c:pt idx="44067">
                  <c:v>0.54500000000000004</c:v>
                </c:pt>
                <c:pt idx="44068">
                  <c:v>0.53400000000000003</c:v>
                </c:pt>
                <c:pt idx="44069">
                  <c:v>0.52300000000000002</c:v>
                </c:pt>
                <c:pt idx="44070">
                  <c:v>0.51300000000000001</c:v>
                </c:pt>
                <c:pt idx="44071">
                  <c:v>0.503</c:v>
                </c:pt>
                <c:pt idx="44072">
                  <c:v>0.49299999999999999</c:v>
                </c:pt>
                <c:pt idx="44073">
                  <c:v>0.54</c:v>
                </c:pt>
                <c:pt idx="44074">
                  <c:v>0.56100000000000005</c:v>
                </c:pt>
                <c:pt idx="44075">
                  <c:v>0.52400000000000002</c:v>
                </c:pt>
                <c:pt idx="44076">
                  <c:v>0.51800000000000002</c:v>
                </c:pt>
                <c:pt idx="44077">
                  <c:v>0.56499999999999995</c:v>
                </c:pt>
                <c:pt idx="44078">
                  <c:v>0.54200000000000004</c:v>
                </c:pt>
                <c:pt idx="44079">
                  <c:v>0.52</c:v>
                </c:pt>
                <c:pt idx="44080">
                  <c:v>0.50900000000000001</c:v>
                </c:pt>
                <c:pt idx="44081">
                  <c:v>0.499</c:v>
                </c:pt>
                <c:pt idx="44082">
                  <c:v>0.49</c:v>
                </c:pt>
                <c:pt idx="44083">
                  <c:v>0.51500000000000001</c:v>
                </c:pt>
                <c:pt idx="44084">
                  <c:v>0.56599999999999995</c:v>
                </c:pt>
                <c:pt idx="44085">
                  <c:v>0.53</c:v>
                </c:pt>
                <c:pt idx="44086">
                  <c:v>0.55900000000000005</c:v>
                </c:pt>
                <c:pt idx="44087">
                  <c:v>0.54700000000000004</c:v>
                </c:pt>
                <c:pt idx="44088">
                  <c:v>0.53600000000000003</c:v>
                </c:pt>
                <c:pt idx="44089">
                  <c:v>0.54500000000000004</c:v>
                </c:pt>
                <c:pt idx="44090">
                  <c:v>0.54400000000000004</c:v>
                </c:pt>
                <c:pt idx="44091">
                  <c:v>0.56399999999999995</c:v>
                </c:pt>
                <c:pt idx="44092">
                  <c:v>0.52900000000000003</c:v>
                </c:pt>
                <c:pt idx="44093">
                  <c:v>0.53200000000000003</c:v>
                </c:pt>
                <c:pt idx="44094">
                  <c:v>0.56100000000000005</c:v>
                </c:pt>
                <c:pt idx="44095">
                  <c:v>0.57999999999999996</c:v>
                </c:pt>
                <c:pt idx="44096">
                  <c:v>0.56799999999999995</c:v>
                </c:pt>
                <c:pt idx="44097">
                  <c:v>0.55600000000000005</c:v>
                </c:pt>
                <c:pt idx="44098">
                  <c:v>0.54400000000000004</c:v>
                </c:pt>
                <c:pt idx="44099">
                  <c:v>0.53200000000000003</c:v>
                </c:pt>
                <c:pt idx="44100">
                  <c:v>0.52100000000000002</c:v>
                </c:pt>
                <c:pt idx="44101">
                  <c:v>0.57699999999999996</c:v>
                </c:pt>
                <c:pt idx="44102">
                  <c:v>0.54200000000000004</c:v>
                </c:pt>
                <c:pt idx="44103">
                  <c:v>0.56200000000000006</c:v>
                </c:pt>
                <c:pt idx="44104">
                  <c:v>0.52400000000000002</c:v>
                </c:pt>
                <c:pt idx="44105">
                  <c:v>0.54400000000000004</c:v>
                </c:pt>
                <c:pt idx="44106">
                  <c:v>0.57899999999999996</c:v>
                </c:pt>
                <c:pt idx="44107">
                  <c:v>0.57699999999999996</c:v>
                </c:pt>
                <c:pt idx="44108">
                  <c:v>0.56399999999999995</c:v>
                </c:pt>
                <c:pt idx="44109">
                  <c:v>0.55200000000000005</c:v>
                </c:pt>
                <c:pt idx="44110">
                  <c:v>0.54</c:v>
                </c:pt>
                <c:pt idx="44111">
                  <c:v>0.52900000000000003</c:v>
                </c:pt>
                <c:pt idx="44112">
                  <c:v>0.51800000000000002</c:v>
                </c:pt>
                <c:pt idx="44113">
                  <c:v>0.50700000000000001</c:v>
                </c:pt>
                <c:pt idx="44114">
                  <c:v>0.57299999999999995</c:v>
                </c:pt>
                <c:pt idx="44115">
                  <c:v>0.53900000000000003</c:v>
                </c:pt>
                <c:pt idx="44116">
                  <c:v>0.55600000000000005</c:v>
                </c:pt>
                <c:pt idx="44117">
                  <c:v>0.52400000000000002</c:v>
                </c:pt>
                <c:pt idx="44118">
                  <c:v>0.59099999999999997</c:v>
                </c:pt>
                <c:pt idx="44119">
                  <c:v>0.56100000000000005</c:v>
                </c:pt>
                <c:pt idx="44120">
                  <c:v>0.53700000000000003</c:v>
                </c:pt>
                <c:pt idx="44121">
                  <c:v>0.52600000000000002</c:v>
                </c:pt>
                <c:pt idx="44122">
                  <c:v>0.51500000000000001</c:v>
                </c:pt>
                <c:pt idx="44123">
                  <c:v>0.504</c:v>
                </c:pt>
                <c:pt idx="44124">
                  <c:v>0.58499999999999996</c:v>
                </c:pt>
                <c:pt idx="44125">
                  <c:v>0.63200000000000001</c:v>
                </c:pt>
                <c:pt idx="44126">
                  <c:v>0.56000000000000005</c:v>
                </c:pt>
                <c:pt idx="44127">
                  <c:v>0.59399999999999997</c:v>
                </c:pt>
                <c:pt idx="44128">
                  <c:v>0.57999999999999996</c:v>
                </c:pt>
                <c:pt idx="44129">
                  <c:v>0.56599999999999995</c:v>
                </c:pt>
                <c:pt idx="44130">
                  <c:v>0.63800000000000001</c:v>
                </c:pt>
                <c:pt idx="44131">
                  <c:v>0.58399999999999996</c:v>
                </c:pt>
                <c:pt idx="44132">
                  <c:v>0.63</c:v>
                </c:pt>
                <c:pt idx="44133">
                  <c:v>0.55900000000000005</c:v>
                </c:pt>
                <c:pt idx="44134">
                  <c:v>0.56799999999999995</c:v>
                </c:pt>
                <c:pt idx="44135">
                  <c:v>0.60499999999999998</c:v>
                </c:pt>
                <c:pt idx="44136">
                  <c:v>0.62</c:v>
                </c:pt>
                <c:pt idx="44137">
                  <c:v>0.60399999999999998</c:v>
                </c:pt>
                <c:pt idx="44138">
                  <c:v>0.59</c:v>
                </c:pt>
                <c:pt idx="44139">
                  <c:v>0.57599999999999996</c:v>
                </c:pt>
                <c:pt idx="44140">
                  <c:v>0.56200000000000006</c:v>
                </c:pt>
                <c:pt idx="44141">
                  <c:v>0.54900000000000004</c:v>
                </c:pt>
                <c:pt idx="44142">
                  <c:v>0.63500000000000001</c:v>
                </c:pt>
                <c:pt idx="44143">
                  <c:v>0.66100000000000003</c:v>
                </c:pt>
                <c:pt idx="44144">
                  <c:v>0.627</c:v>
                </c:pt>
                <c:pt idx="44145">
                  <c:v>0.56200000000000006</c:v>
                </c:pt>
                <c:pt idx="44146">
                  <c:v>0.58399999999999996</c:v>
                </c:pt>
                <c:pt idx="44147">
                  <c:v>0.621</c:v>
                </c:pt>
                <c:pt idx="44148">
                  <c:v>0.61399999999999999</c:v>
                </c:pt>
                <c:pt idx="44149">
                  <c:v>0.6</c:v>
                </c:pt>
                <c:pt idx="44150">
                  <c:v>0.58599999999999997</c:v>
                </c:pt>
                <c:pt idx="44151">
                  <c:v>0.57199999999999995</c:v>
                </c:pt>
                <c:pt idx="44152">
                  <c:v>0.55900000000000005</c:v>
                </c:pt>
                <c:pt idx="44153">
                  <c:v>0.54600000000000004</c:v>
                </c:pt>
                <c:pt idx="44154">
                  <c:v>0.53300000000000003</c:v>
                </c:pt>
                <c:pt idx="44155">
                  <c:v>0.79400000000000004</c:v>
                </c:pt>
                <c:pt idx="44156">
                  <c:v>0.65700000000000003</c:v>
                </c:pt>
                <c:pt idx="44157">
                  <c:v>0.623</c:v>
                </c:pt>
                <c:pt idx="44158">
                  <c:v>0.56499999999999995</c:v>
                </c:pt>
                <c:pt idx="44159">
                  <c:v>0.629</c:v>
                </c:pt>
                <c:pt idx="44160">
                  <c:v>0.59599999999999997</c:v>
                </c:pt>
                <c:pt idx="44161">
                  <c:v>0.56799999999999995</c:v>
                </c:pt>
                <c:pt idx="44162">
                  <c:v>0.55500000000000005</c:v>
                </c:pt>
                <c:pt idx="44163">
                  <c:v>0.54200000000000004</c:v>
                </c:pt>
                <c:pt idx="44164">
                  <c:v>0.53</c:v>
                </c:pt>
                <c:pt idx="44165">
                  <c:v>0.54500000000000004</c:v>
                </c:pt>
                <c:pt idx="44166">
                  <c:v>0.51700000000000002</c:v>
                </c:pt>
                <c:pt idx="44167">
                  <c:v>0.53300000000000003</c:v>
                </c:pt>
                <c:pt idx="44168">
                  <c:v>0.57599999999999996</c:v>
                </c:pt>
                <c:pt idx="44169">
                  <c:v>0.54400000000000004</c:v>
                </c:pt>
                <c:pt idx="44170">
                  <c:v>0.51500000000000001</c:v>
                </c:pt>
                <c:pt idx="44171">
                  <c:v>0.52900000000000003</c:v>
                </c:pt>
                <c:pt idx="44172">
                  <c:v>0.53100000000000003</c:v>
                </c:pt>
                <c:pt idx="44173">
                  <c:v>0.56799999999999995</c:v>
                </c:pt>
                <c:pt idx="44174">
                  <c:v>0.58799999999999997</c:v>
                </c:pt>
                <c:pt idx="44175">
                  <c:v>0.57499999999999996</c:v>
                </c:pt>
                <c:pt idx="44176">
                  <c:v>0.56299999999999994</c:v>
                </c:pt>
                <c:pt idx="44177">
                  <c:v>0.55000000000000004</c:v>
                </c:pt>
                <c:pt idx="44178">
                  <c:v>0.53900000000000003</c:v>
                </c:pt>
                <c:pt idx="44179">
                  <c:v>0.52800000000000002</c:v>
                </c:pt>
                <c:pt idx="44180">
                  <c:v>0.57499999999999996</c:v>
                </c:pt>
                <c:pt idx="44181">
                  <c:v>0.54300000000000004</c:v>
                </c:pt>
                <c:pt idx="44182">
                  <c:v>0.57699999999999996</c:v>
                </c:pt>
                <c:pt idx="44183">
                  <c:v>0.52600000000000002</c:v>
                </c:pt>
                <c:pt idx="44184">
                  <c:v>0.54600000000000004</c:v>
                </c:pt>
                <c:pt idx="44185">
                  <c:v>0.58299999999999996</c:v>
                </c:pt>
                <c:pt idx="44186">
                  <c:v>0.58399999999999996</c:v>
                </c:pt>
                <c:pt idx="44187">
                  <c:v>0.57199999999999995</c:v>
                </c:pt>
                <c:pt idx="44188">
                  <c:v>0.55900000000000005</c:v>
                </c:pt>
                <c:pt idx="44189">
                  <c:v>0.54700000000000004</c:v>
                </c:pt>
                <c:pt idx="44190">
                  <c:v>0.53500000000000003</c:v>
                </c:pt>
                <c:pt idx="44191">
                  <c:v>0.52400000000000002</c:v>
                </c:pt>
                <c:pt idx="44192">
                  <c:v>0.51300000000000001</c:v>
                </c:pt>
                <c:pt idx="44193">
                  <c:v>0.57299999999999995</c:v>
                </c:pt>
                <c:pt idx="44194">
                  <c:v>0.61499999999999999</c:v>
                </c:pt>
                <c:pt idx="44195">
                  <c:v>0.57499999999999996</c:v>
                </c:pt>
                <c:pt idx="44196">
                  <c:v>0.53400000000000003</c:v>
                </c:pt>
                <c:pt idx="44197">
                  <c:v>0.56799999999999995</c:v>
                </c:pt>
                <c:pt idx="44198">
                  <c:v>0.54400000000000004</c:v>
                </c:pt>
                <c:pt idx="44199">
                  <c:v>0.53200000000000003</c:v>
                </c:pt>
                <c:pt idx="44200">
                  <c:v>0.52100000000000002</c:v>
                </c:pt>
                <c:pt idx="44201">
                  <c:v>0.51</c:v>
                </c:pt>
                <c:pt idx="44202">
                  <c:v>0.55100000000000005</c:v>
                </c:pt>
                <c:pt idx="44203">
                  <c:v>0.54100000000000004</c:v>
                </c:pt>
                <c:pt idx="44204">
                  <c:v>0.52200000000000002</c:v>
                </c:pt>
                <c:pt idx="44205">
                  <c:v>0.51200000000000001</c:v>
                </c:pt>
                <c:pt idx="44206">
                  <c:v>0.56399999999999995</c:v>
                </c:pt>
                <c:pt idx="44207">
                  <c:v>0.54</c:v>
                </c:pt>
                <c:pt idx="44208">
                  <c:v>0.51900000000000002</c:v>
                </c:pt>
                <c:pt idx="44209">
                  <c:v>0.51500000000000001</c:v>
                </c:pt>
                <c:pt idx="44210">
                  <c:v>0.54400000000000004</c:v>
                </c:pt>
                <c:pt idx="44211">
                  <c:v>0.56200000000000006</c:v>
                </c:pt>
                <c:pt idx="44212">
                  <c:v>0.55000000000000004</c:v>
                </c:pt>
                <c:pt idx="44213">
                  <c:v>0.53900000000000003</c:v>
                </c:pt>
                <c:pt idx="44214">
                  <c:v>0.52800000000000002</c:v>
                </c:pt>
                <c:pt idx="44215">
                  <c:v>0.51800000000000002</c:v>
                </c:pt>
                <c:pt idx="44216">
                  <c:v>0.50700000000000001</c:v>
                </c:pt>
                <c:pt idx="44217">
                  <c:v>0.54100000000000004</c:v>
                </c:pt>
                <c:pt idx="44218">
                  <c:v>0.56200000000000006</c:v>
                </c:pt>
                <c:pt idx="44219">
                  <c:v>0.53900000000000003</c:v>
                </c:pt>
                <c:pt idx="44220">
                  <c:v>0.51400000000000001</c:v>
                </c:pt>
                <c:pt idx="44221">
                  <c:v>0.52700000000000002</c:v>
                </c:pt>
                <c:pt idx="44222">
                  <c:v>0.55700000000000005</c:v>
                </c:pt>
                <c:pt idx="44223">
                  <c:v>0.55800000000000005</c:v>
                </c:pt>
                <c:pt idx="44224">
                  <c:v>0.54700000000000004</c:v>
                </c:pt>
                <c:pt idx="44225">
                  <c:v>0.53600000000000003</c:v>
                </c:pt>
                <c:pt idx="44226">
                  <c:v>0.52500000000000002</c:v>
                </c:pt>
                <c:pt idx="44227">
                  <c:v>0.51400000000000001</c:v>
                </c:pt>
                <c:pt idx="44228">
                  <c:v>0.504</c:v>
                </c:pt>
                <c:pt idx="44229">
                  <c:v>0.495</c:v>
                </c:pt>
                <c:pt idx="44230">
                  <c:v>0.53800000000000003</c:v>
                </c:pt>
                <c:pt idx="44231">
                  <c:v>0.55900000000000005</c:v>
                </c:pt>
                <c:pt idx="44232">
                  <c:v>0.53400000000000003</c:v>
                </c:pt>
                <c:pt idx="44233">
                  <c:v>0.51200000000000001</c:v>
                </c:pt>
                <c:pt idx="44234">
                  <c:v>0.54400000000000004</c:v>
                </c:pt>
                <c:pt idx="44235">
                  <c:v>0.52200000000000002</c:v>
                </c:pt>
                <c:pt idx="44236">
                  <c:v>0.51100000000000001</c:v>
                </c:pt>
                <c:pt idx="44237">
                  <c:v>0.501</c:v>
                </c:pt>
                <c:pt idx="44238">
                  <c:v>0.49099999999999999</c:v>
                </c:pt>
                <c:pt idx="44239">
                  <c:v>0.55400000000000005</c:v>
                </c:pt>
                <c:pt idx="44240">
                  <c:v>0.53300000000000003</c:v>
                </c:pt>
                <c:pt idx="44241">
                  <c:v>0.499</c:v>
                </c:pt>
                <c:pt idx="44242">
                  <c:v>0.51500000000000001</c:v>
                </c:pt>
                <c:pt idx="44243">
                  <c:v>0.56699999999999995</c:v>
                </c:pt>
                <c:pt idx="44244">
                  <c:v>0.53200000000000003</c:v>
                </c:pt>
                <c:pt idx="44245">
                  <c:v>0.497</c:v>
                </c:pt>
                <c:pt idx="44246">
                  <c:v>0.51500000000000001</c:v>
                </c:pt>
                <c:pt idx="44247">
                  <c:v>0.54200000000000004</c:v>
                </c:pt>
                <c:pt idx="44248">
                  <c:v>0.56000000000000005</c:v>
                </c:pt>
                <c:pt idx="44249">
                  <c:v>0.54800000000000004</c:v>
                </c:pt>
                <c:pt idx="44250">
                  <c:v>0.53700000000000003</c:v>
                </c:pt>
                <c:pt idx="44251">
                  <c:v>0.52600000000000002</c:v>
                </c:pt>
                <c:pt idx="44252">
                  <c:v>0.51600000000000001</c:v>
                </c:pt>
                <c:pt idx="44253">
                  <c:v>0.50600000000000001</c:v>
                </c:pt>
                <c:pt idx="44254">
                  <c:v>0.54300000000000004</c:v>
                </c:pt>
                <c:pt idx="44255">
                  <c:v>0.56399999999999995</c:v>
                </c:pt>
                <c:pt idx="44256">
                  <c:v>0.53</c:v>
                </c:pt>
                <c:pt idx="44257">
                  <c:v>0.52100000000000002</c:v>
                </c:pt>
                <c:pt idx="44258">
                  <c:v>0.52500000000000002</c:v>
                </c:pt>
                <c:pt idx="44259">
                  <c:v>0.55500000000000005</c:v>
                </c:pt>
                <c:pt idx="44260">
                  <c:v>0.55600000000000005</c:v>
                </c:pt>
                <c:pt idx="44261">
                  <c:v>0.54500000000000004</c:v>
                </c:pt>
                <c:pt idx="44262">
                  <c:v>0.53400000000000003</c:v>
                </c:pt>
                <c:pt idx="44263">
                  <c:v>0.52300000000000002</c:v>
                </c:pt>
                <c:pt idx="44264">
                  <c:v>0.51300000000000001</c:v>
                </c:pt>
                <c:pt idx="44265">
                  <c:v>0.502</c:v>
                </c:pt>
                <c:pt idx="44266">
                  <c:v>0.49299999999999999</c:v>
                </c:pt>
                <c:pt idx="44267">
                  <c:v>0.54</c:v>
                </c:pt>
                <c:pt idx="44268">
                  <c:v>0.56100000000000005</c:v>
                </c:pt>
                <c:pt idx="44269">
                  <c:v>0.52400000000000002</c:v>
                </c:pt>
                <c:pt idx="44270">
                  <c:v>0.51900000000000002</c:v>
                </c:pt>
                <c:pt idx="44271">
                  <c:v>0.54200000000000004</c:v>
                </c:pt>
                <c:pt idx="44272">
                  <c:v>0.52</c:v>
                </c:pt>
                <c:pt idx="44273">
                  <c:v>0.50900000000000001</c:v>
                </c:pt>
                <c:pt idx="44274">
                  <c:v>0.499</c:v>
                </c:pt>
                <c:pt idx="44275">
                  <c:v>0.49</c:v>
                </c:pt>
                <c:pt idx="44276">
                  <c:v>0.51500000000000001</c:v>
                </c:pt>
                <c:pt idx="44277">
                  <c:v>0.56599999999999995</c:v>
                </c:pt>
                <c:pt idx="44278">
                  <c:v>0.53</c:v>
                </c:pt>
                <c:pt idx="44279">
                  <c:v>0.54500000000000004</c:v>
                </c:pt>
                <c:pt idx="44280">
                  <c:v>0.54400000000000004</c:v>
                </c:pt>
                <c:pt idx="44281">
                  <c:v>0.56399999999999995</c:v>
                </c:pt>
                <c:pt idx="44282">
                  <c:v>0.52900000000000003</c:v>
                </c:pt>
                <c:pt idx="44283">
                  <c:v>0.53200000000000003</c:v>
                </c:pt>
                <c:pt idx="44284">
                  <c:v>0.56100000000000005</c:v>
                </c:pt>
                <c:pt idx="44285">
                  <c:v>0.57999999999999996</c:v>
                </c:pt>
                <c:pt idx="44286">
                  <c:v>0.56799999999999995</c:v>
                </c:pt>
                <c:pt idx="44287">
                  <c:v>0.55600000000000005</c:v>
                </c:pt>
                <c:pt idx="44288">
                  <c:v>0.54400000000000004</c:v>
                </c:pt>
                <c:pt idx="44289">
                  <c:v>0.53200000000000003</c:v>
                </c:pt>
                <c:pt idx="44290">
                  <c:v>0.52100000000000002</c:v>
                </c:pt>
                <c:pt idx="44291">
                  <c:v>0.57699999999999996</c:v>
                </c:pt>
                <c:pt idx="44292">
                  <c:v>0.54200000000000004</c:v>
                </c:pt>
                <c:pt idx="44293">
                  <c:v>0.56200000000000006</c:v>
                </c:pt>
                <c:pt idx="44294">
                  <c:v>0.52400000000000002</c:v>
                </c:pt>
                <c:pt idx="44295">
                  <c:v>0.54400000000000004</c:v>
                </c:pt>
                <c:pt idx="44296">
                  <c:v>0.57899999999999996</c:v>
                </c:pt>
                <c:pt idx="44297">
                  <c:v>0.57699999999999996</c:v>
                </c:pt>
                <c:pt idx="44298">
                  <c:v>0.56399999999999995</c:v>
                </c:pt>
                <c:pt idx="44299">
                  <c:v>0.55200000000000005</c:v>
                </c:pt>
                <c:pt idx="44300">
                  <c:v>0.54</c:v>
                </c:pt>
                <c:pt idx="44301">
                  <c:v>0.52900000000000003</c:v>
                </c:pt>
                <c:pt idx="44302">
                  <c:v>0.51800000000000002</c:v>
                </c:pt>
                <c:pt idx="44303">
                  <c:v>0.50700000000000001</c:v>
                </c:pt>
                <c:pt idx="44304">
                  <c:v>0.57299999999999995</c:v>
                </c:pt>
                <c:pt idx="44305">
                  <c:v>0.53900000000000003</c:v>
                </c:pt>
                <c:pt idx="44306">
                  <c:v>0.55600000000000005</c:v>
                </c:pt>
                <c:pt idx="44307">
                  <c:v>0.52400000000000002</c:v>
                </c:pt>
                <c:pt idx="44308">
                  <c:v>0.56100000000000005</c:v>
                </c:pt>
                <c:pt idx="44309">
                  <c:v>0.53700000000000003</c:v>
                </c:pt>
                <c:pt idx="44310">
                  <c:v>0.52600000000000002</c:v>
                </c:pt>
                <c:pt idx="44311">
                  <c:v>0.51400000000000001</c:v>
                </c:pt>
                <c:pt idx="44312">
                  <c:v>0.504</c:v>
                </c:pt>
                <c:pt idx="44313">
                  <c:v>0.58499999999999996</c:v>
                </c:pt>
                <c:pt idx="44314">
                  <c:v>0.63200000000000001</c:v>
                </c:pt>
                <c:pt idx="44315">
                  <c:v>0.56000000000000005</c:v>
                </c:pt>
                <c:pt idx="44316">
                  <c:v>0.63800000000000001</c:v>
                </c:pt>
                <c:pt idx="44317">
                  <c:v>0.58399999999999996</c:v>
                </c:pt>
                <c:pt idx="44318">
                  <c:v>0.63</c:v>
                </c:pt>
                <c:pt idx="44319">
                  <c:v>0.55800000000000005</c:v>
                </c:pt>
                <c:pt idx="44320">
                  <c:v>0.56799999999999995</c:v>
                </c:pt>
                <c:pt idx="44321">
                  <c:v>0.60499999999999998</c:v>
                </c:pt>
                <c:pt idx="44322">
                  <c:v>0.62</c:v>
                </c:pt>
                <c:pt idx="44323">
                  <c:v>0.60399999999999998</c:v>
                </c:pt>
                <c:pt idx="44324">
                  <c:v>0.59</c:v>
                </c:pt>
                <c:pt idx="44325">
                  <c:v>0.57599999999999996</c:v>
                </c:pt>
                <c:pt idx="44326">
                  <c:v>0.56200000000000006</c:v>
                </c:pt>
                <c:pt idx="44327">
                  <c:v>0.54900000000000004</c:v>
                </c:pt>
                <c:pt idx="44328">
                  <c:v>0.63500000000000001</c:v>
                </c:pt>
                <c:pt idx="44329">
                  <c:v>0.66100000000000003</c:v>
                </c:pt>
                <c:pt idx="44330">
                  <c:v>0.627</c:v>
                </c:pt>
                <c:pt idx="44331">
                  <c:v>0.56200000000000006</c:v>
                </c:pt>
                <c:pt idx="44332">
                  <c:v>0.58399999999999996</c:v>
                </c:pt>
                <c:pt idx="44333">
                  <c:v>0.621</c:v>
                </c:pt>
                <c:pt idx="44334">
                  <c:v>0.61399999999999999</c:v>
                </c:pt>
                <c:pt idx="44335">
                  <c:v>0.6</c:v>
                </c:pt>
                <c:pt idx="44336">
                  <c:v>0.58599999999999997</c:v>
                </c:pt>
                <c:pt idx="44337">
                  <c:v>0.57199999999999995</c:v>
                </c:pt>
                <c:pt idx="44338">
                  <c:v>0.55900000000000005</c:v>
                </c:pt>
                <c:pt idx="44339">
                  <c:v>0.54600000000000004</c:v>
                </c:pt>
                <c:pt idx="44340">
                  <c:v>0.53300000000000003</c:v>
                </c:pt>
                <c:pt idx="44341">
                  <c:v>0.79400000000000004</c:v>
                </c:pt>
                <c:pt idx="44342">
                  <c:v>0.65700000000000003</c:v>
                </c:pt>
                <c:pt idx="44343">
                  <c:v>0.623</c:v>
                </c:pt>
                <c:pt idx="44344">
                  <c:v>0.56499999999999995</c:v>
                </c:pt>
                <c:pt idx="44345">
                  <c:v>0.59599999999999997</c:v>
                </c:pt>
                <c:pt idx="44346">
                  <c:v>0.56799999999999995</c:v>
                </c:pt>
                <c:pt idx="44347">
                  <c:v>0.55500000000000005</c:v>
                </c:pt>
                <c:pt idx="44348">
                  <c:v>0.54200000000000004</c:v>
                </c:pt>
                <c:pt idx="44349">
                  <c:v>0.53</c:v>
                </c:pt>
                <c:pt idx="44350">
                  <c:v>0.52500000000000002</c:v>
                </c:pt>
                <c:pt idx="44351">
                  <c:v>0.52100000000000002</c:v>
                </c:pt>
                <c:pt idx="44352">
                  <c:v>0.54100000000000004</c:v>
                </c:pt>
                <c:pt idx="44353">
                  <c:v>0.52500000000000002</c:v>
                </c:pt>
                <c:pt idx="44354">
                  <c:v>0.56200000000000006</c:v>
                </c:pt>
                <c:pt idx="44355">
                  <c:v>0.6</c:v>
                </c:pt>
                <c:pt idx="44356">
                  <c:v>0.57599999999999996</c:v>
                </c:pt>
                <c:pt idx="44357">
                  <c:v>0.56299999999999994</c:v>
                </c:pt>
                <c:pt idx="44358">
                  <c:v>0.73799999999999999</c:v>
                </c:pt>
                <c:pt idx="44359">
                  <c:v>0.55800000000000005</c:v>
                </c:pt>
                <c:pt idx="44360">
                  <c:v>0.52</c:v>
                </c:pt>
                <c:pt idx="44361">
                  <c:v>0.55800000000000005</c:v>
                </c:pt>
                <c:pt idx="44362">
                  <c:v>0.51900000000000002</c:v>
                </c:pt>
                <c:pt idx="44363">
                  <c:v>0.53900000000000003</c:v>
                </c:pt>
                <c:pt idx="44364">
                  <c:v>0.53900000000000003</c:v>
                </c:pt>
                <c:pt idx="44365">
                  <c:v>0.57799999999999996</c:v>
                </c:pt>
                <c:pt idx="44366">
                  <c:v>0.59799999999999998</c:v>
                </c:pt>
                <c:pt idx="44367">
                  <c:v>0.58499999999999996</c:v>
                </c:pt>
                <c:pt idx="44368">
                  <c:v>0.57199999999999995</c:v>
                </c:pt>
                <c:pt idx="44369">
                  <c:v>0.55900000000000005</c:v>
                </c:pt>
                <c:pt idx="44370">
                  <c:v>0.54700000000000004</c:v>
                </c:pt>
                <c:pt idx="44371">
                  <c:v>0.53600000000000003</c:v>
                </c:pt>
                <c:pt idx="44372">
                  <c:v>0.73599999999999999</c:v>
                </c:pt>
                <c:pt idx="44373">
                  <c:v>0.55700000000000005</c:v>
                </c:pt>
                <c:pt idx="44374">
                  <c:v>0.59399999999999997</c:v>
                </c:pt>
                <c:pt idx="44375">
                  <c:v>0.55600000000000005</c:v>
                </c:pt>
                <c:pt idx="44376">
                  <c:v>0.51800000000000002</c:v>
                </c:pt>
                <c:pt idx="44377">
                  <c:v>0.53500000000000003</c:v>
                </c:pt>
                <c:pt idx="44378">
                  <c:v>0.55500000000000005</c:v>
                </c:pt>
                <c:pt idx="44379">
                  <c:v>0.59599999999999997</c:v>
                </c:pt>
                <c:pt idx="44380">
                  <c:v>0.59399999999999997</c:v>
                </c:pt>
                <c:pt idx="44381">
                  <c:v>0.58099999999999996</c:v>
                </c:pt>
                <c:pt idx="44382">
                  <c:v>0.56799999999999995</c:v>
                </c:pt>
                <c:pt idx="44383">
                  <c:v>0.55600000000000005</c:v>
                </c:pt>
                <c:pt idx="44384">
                  <c:v>0.54400000000000004</c:v>
                </c:pt>
                <c:pt idx="44385">
                  <c:v>0.53200000000000003</c:v>
                </c:pt>
                <c:pt idx="44386">
                  <c:v>0.73299999999999998</c:v>
                </c:pt>
                <c:pt idx="44387">
                  <c:v>0.63500000000000001</c:v>
                </c:pt>
                <c:pt idx="44388">
                  <c:v>0.59199999999999997</c:v>
                </c:pt>
                <c:pt idx="44389">
                  <c:v>0.55500000000000005</c:v>
                </c:pt>
                <c:pt idx="44390">
                  <c:v>0.58399999999999996</c:v>
                </c:pt>
                <c:pt idx="44391">
                  <c:v>0.54500000000000004</c:v>
                </c:pt>
                <c:pt idx="44392">
                  <c:v>0.57599999999999996</c:v>
                </c:pt>
                <c:pt idx="44393">
                  <c:v>0.61</c:v>
                </c:pt>
                <c:pt idx="44394">
                  <c:v>0.59</c:v>
                </c:pt>
                <c:pt idx="44395">
                  <c:v>0.57699999999999996</c:v>
                </c:pt>
                <c:pt idx="44396">
                  <c:v>0.56499999999999995</c:v>
                </c:pt>
                <c:pt idx="44397">
                  <c:v>0.55200000000000005</c:v>
                </c:pt>
                <c:pt idx="44398">
                  <c:v>0.54</c:v>
                </c:pt>
                <c:pt idx="44399">
                  <c:v>0.52800000000000002</c:v>
                </c:pt>
                <c:pt idx="44400">
                  <c:v>0.51700000000000002</c:v>
                </c:pt>
                <c:pt idx="44401">
                  <c:v>0.50700000000000001</c:v>
                </c:pt>
                <c:pt idx="44402">
                  <c:v>0.91500000000000004</c:v>
                </c:pt>
                <c:pt idx="44403">
                  <c:v>0.85799999999999998</c:v>
                </c:pt>
                <c:pt idx="44404">
                  <c:v>0.95599999999999996</c:v>
                </c:pt>
                <c:pt idx="44405">
                  <c:v>0.90900000000000003</c:v>
                </c:pt>
                <c:pt idx="44406">
                  <c:v>0.55200000000000005</c:v>
                </c:pt>
                <c:pt idx="44407">
                  <c:v>0.53200000000000003</c:v>
                </c:pt>
                <c:pt idx="44408">
                  <c:v>0.52400000000000002</c:v>
                </c:pt>
                <c:pt idx="44409">
                  <c:v>0.502</c:v>
                </c:pt>
                <c:pt idx="44410">
                  <c:v>0.53200000000000003</c:v>
                </c:pt>
                <c:pt idx="44411">
                  <c:v>0.56699999999999995</c:v>
                </c:pt>
                <c:pt idx="44412">
                  <c:v>0.54500000000000004</c:v>
                </c:pt>
                <c:pt idx="44413">
                  <c:v>0.53400000000000003</c:v>
                </c:pt>
                <c:pt idx="44414">
                  <c:v>0.49</c:v>
                </c:pt>
                <c:pt idx="44415">
                  <c:v>0.54900000000000004</c:v>
                </c:pt>
                <c:pt idx="44416">
                  <c:v>0.51300000000000001</c:v>
                </c:pt>
                <c:pt idx="44417">
                  <c:v>0.55000000000000004</c:v>
                </c:pt>
                <c:pt idx="44418">
                  <c:v>0.54100000000000004</c:v>
                </c:pt>
                <c:pt idx="44419">
                  <c:v>0.52200000000000002</c:v>
                </c:pt>
                <c:pt idx="44420">
                  <c:v>0.51300000000000001</c:v>
                </c:pt>
                <c:pt idx="44421">
                  <c:v>0.54600000000000004</c:v>
                </c:pt>
                <c:pt idx="44422">
                  <c:v>0.56499999999999995</c:v>
                </c:pt>
                <c:pt idx="44423">
                  <c:v>0.55300000000000005</c:v>
                </c:pt>
                <c:pt idx="44424">
                  <c:v>0.54200000000000004</c:v>
                </c:pt>
                <c:pt idx="44425">
                  <c:v>0.53100000000000003</c:v>
                </c:pt>
                <c:pt idx="44426">
                  <c:v>0.52</c:v>
                </c:pt>
                <c:pt idx="44427">
                  <c:v>0.51</c:v>
                </c:pt>
                <c:pt idx="44428">
                  <c:v>0.54100000000000004</c:v>
                </c:pt>
                <c:pt idx="44429">
                  <c:v>0.54700000000000004</c:v>
                </c:pt>
                <c:pt idx="44430">
                  <c:v>0.51200000000000001</c:v>
                </c:pt>
                <c:pt idx="44431">
                  <c:v>0.56299999999999994</c:v>
                </c:pt>
                <c:pt idx="44432">
                  <c:v>0.54</c:v>
                </c:pt>
                <c:pt idx="44433">
                  <c:v>0.51900000000000002</c:v>
                </c:pt>
                <c:pt idx="44434">
                  <c:v>0.52900000000000003</c:v>
                </c:pt>
                <c:pt idx="44435">
                  <c:v>0.56000000000000005</c:v>
                </c:pt>
                <c:pt idx="44436">
                  <c:v>0.56100000000000005</c:v>
                </c:pt>
                <c:pt idx="44437">
                  <c:v>0.55000000000000004</c:v>
                </c:pt>
                <c:pt idx="44438">
                  <c:v>0.53900000000000003</c:v>
                </c:pt>
                <c:pt idx="44439">
                  <c:v>0.52800000000000002</c:v>
                </c:pt>
                <c:pt idx="44440">
                  <c:v>0.51700000000000002</c:v>
                </c:pt>
                <c:pt idx="44441">
                  <c:v>0.50700000000000001</c:v>
                </c:pt>
                <c:pt idx="44442">
                  <c:v>0.54</c:v>
                </c:pt>
                <c:pt idx="44443">
                  <c:v>0.54600000000000004</c:v>
                </c:pt>
                <c:pt idx="44444">
                  <c:v>0.54100000000000004</c:v>
                </c:pt>
                <c:pt idx="44445">
                  <c:v>0.56100000000000005</c:v>
                </c:pt>
                <c:pt idx="44446">
                  <c:v>0.53800000000000003</c:v>
                </c:pt>
                <c:pt idx="44447">
                  <c:v>0.51400000000000001</c:v>
                </c:pt>
                <c:pt idx="44448">
                  <c:v>0.54100000000000004</c:v>
                </c:pt>
                <c:pt idx="44449">
                  <c:v>0.56899999999999995</c:v>
                </c:pt>
                <c:pt idx="44450">
                  <c:v>0.55800000000000005</c:v>
                </c:pt>
                <c:pt idx="44451">
                  <c:v>0.54600000000000004</c:v>
                </c:pt>
                <c:pt idx="44452">
                  <c:v>0.53500000000000003</c:v>
                </c:pt>
                <c:pt idx="44453">
                  <c:v>0.52400000000000002</c:v>
                </c:pt>
                <c:pt idx="44454">
                  <c:v>0.51400000000000001</c:v>
                </c:pt>
                <c:pt idx="44455">
                  <c:v>0.503</c:v>
                </c:pt>
                <c:pt idx="44456">
                  <c:v>0.49399999999999999</c:v>
                </c:pt>
                <c:pt idx="44457">
                  <c:v>0.48399999999999999</c:v>
                </c:pt>
                <c:pt idx="44458">
                  <c:v>0.57299999999999995</c:v>
                </c:pt>
                <c:pt idx="44459">
                  <c:v>0.53700000000000003</c:v>
                </c:pt>
                <c:pt idx="44460">
                  <c:v>0.59799999999999998</c:v>
                </c:pt>
                <c:pt idx="44461">
                  <c:v>0.56899999999999995</c:v>
                </c:pt>
                <c:pt idx="44462">
                  <c:v>0.55400000000000005</c:v>
                </c:pt>
                <c:pt idx="44463">
                  <c:v>0.52300000000000002</c:v>
                </c:pt>
                <c:pt idx="44464">
                  <c:v>0.499</c:v>
                </c:pt>
                <c:pt idx="44465">
                  <c:v>0.498</c:v>
                </c:pt>
                <c:pt idx="44466">
                  <c:v>0.52700000000000002</c:v>
                </c:pt>
                <c:pt idx="44467">
                  <c:v>0.56100000000000005</c:v>
                </c:pt>
                <c:pt idx="44468">
                  <c:v>0.54</c:v>
                </c:pt>
                <c:pt idx="44469">
                  <c:v>0.52900000000000003</c:v>
                </c:pt>
                <c:pt idx="44470">
                  <c:v>0.57199999999999995</c:v>
                </c:pt>
                <c:pt idx="44471">
                  <c:v>0.54600000000000004</c:v>
                </c:pt>
                <c:pt idx="44472">
                  <c:v>0.51500000000000001</c:v>
                </c:pt>
                <c:pt idx="44473">
                  <c:v>0.55200000000000005</c:v>
                </c:pt>
                <c:pt idx="44474">
                  <c:v>0.53100000000000003</c:v>
                </c:pt>
                <c:pt idx="44475">
                  <c:v>0.497</c:v>
                </c:pt>
                <c:pt idx="44476">
                  <c:v>0.50900000000000001</c:v>
                </c:pt>
                <c:pt idx="44477">
                  <c:v>0.54100000000000004</c:v>
                </c:pt>
                <c:pt idx="44478">
                  <c:v>0.55900000000000005</c:v>
                </c:pt>
                <c:pt idx="44479">
                  <c:v>0.54800000000000004</c:v>
                </c:pt>
                <c:pt idx="44480">
                  <c:v>0.53700000000000003</c:v>
                </c:pt>
                <c:pt idx="44481">
                  <c:v>0.52600000000000002</c:v>
                </c:pt>
                <c:pt idx="44482">
                  <c:v>0.51500000000000001</c:v>
                </c:pt>
                <c:pt idx="44483">
                  <c:v>0.505</c:v>
                </c:pt>
                <c:pt idx="44484">
                  <c:v>0.56999999999999995</c:v>
                </c:pt>
                <c:pt idx="44485">
                  <c:v>0.54400000000000004</c:v>
                </c:pt>
                <c:pt idx="44486">
                  <c:v>0.51300000000000001</c:v>
                </c:pt>
                <c:pt idx="44487">
                  <c:v>0.56399999999999995</c:v>
                </c:pt>
                <c:pt idx="44488">
                  <c:v>0.53</c:v>
                </c:pt>
                <c:pt idx="44489">
                  <c:v>0.496</c:v>
                </c:pt>
                <c:pt idx="44490">
                  <c:v>0.52500000000000002</c:v>
                </c:pt>
                <c:pt idx="44491">
                  <c:v>0.55500000000000005</c:v>
                </c:pt>
                <c:pt idx="44492">
                  <c:v>0.55600000000000005</c:v>
                </c:pt>
                <c:pt idx="44493">
                  <c:v>0.54400000000000004</c:v>
                </c:pt>
                <c:pt idx="44494">
                  <c:v>0.53300000000000003</c:v>
                </c:pt>
                <c:pt idx="44495">
                  <c:v>0.52300000000000002</c:v>
                </c:pt>
                <c:pt idx="44496">
                  <c:v>0.51200000000000001</c:v>
                </c:pt>
                <c:pt idx="44497">
                  <c:v>0.502</c:v>
                </c:pt>
                <c:pt idx="44498">
                  <c:v>0.56699999999999995</c:v>
                </c:pt>
                <c:pt idx="44499">
                  <c:v>0.54100000000000004</c:v>
                </c:pt>
                <c:pt idx="44500">
                  <c:v>0.54</c:v>
                </c:pt>
                <c:pt idx="44501">
                  <c:v>0.56100000000000005</c:v>
                </c:pt>
                <c:pt idx="44502">
                  <c:v>0.52800000000000002</c:v>
                </c:pt>
                <c:pt idx="44503">
                  <c:v>0.51900000000000002</c:v>
                </c:pt>
                <c:pt idx="44504">
                  <c:v>0.53600000000000003</c:v>
                </c:pt>
                <c:pt idx="44505">
                  <c:v>0.56399999999999995</c:v>
                </c:pt>
                <c:pt idx="44506">
                  <c:v>0.55200000000000005</c:v>
                </c:pt>
                <c:pt idx="44507">
                  <c:v>0.54100000000000004</c:v>
                </c:pt>
                <c:pt idx="44508">
                  <c:v>0.53</c:v>
                </c:pt>
                <c:pt idx="44509">
                  <c:v>0.51900000000000002</c:v>
                </c:pt>
                <c:pt idx="44510">
                  <c:v>0.50900000000000001</c:v>
                </c:pt>
                <c:pt idx="44511">
                  <c:v>0.499</c:v>
                </c:pt>
                <c:pt idx="44512">
                  <c:v>0.48899999999999999</c:v>
                </c:pt>
                <c:pt idx="44513">
                  <c:v>0.48</c:v>
                </c:pt>
                <c:pt idx="44514">
                  <c:v>0.57099999999999995</c:v>
                </c:pt>
                <c:pt idx="44515">
                  <c:v>0.59799999999999998</c:v>
                </c:pt>
                <c:pt idx="44516">
                  <c:v>0.59499999999999997</c:v>
                </c:pt>
                <c:pt idx="44517">
                  <c:v>0.64600000000000002</c:v>
                </c:pt>
                <c:pt idx="44518">
                  <c:v>0.51200000000000001</c:v>
                </c:pt>
                <c:pt idx="44519">
                  <c:v>0.55800000000000005</c:v>
                </c:pt>
                <c:pt idx="44520">
                  <c:v>0.52900000000000003</c:v>
                </c:pt>
                <c:pt idx="44521">
                  <c:v>0.51100000000000001</c:v>
                </c:pt>
                <c:pt idx="44522">
                  <c:v>0.54300000000000004</c:v>
                </c:pt>
                <c:pt idx="44523">
                  <c:v>0.57899999999999996</c:v>
                </c:pt>
                <c:pt idx="44524">
                  <c:v>0.55600000000000005</c:v>
                </c:pt>
                <c:pt idx="44525">
                  <c:v>0.54400000000000004</c:v>
                </c:pt>
                <c:pt idx="44526">
                  <c:v>0.57799999999999996</c:v>
                </c:pt>
                <c:pt idx="44527">
                  <c:v>0.56899999999999995</c:v>
                </c:pt>
                <c:pt idx="44528">
                  <c:v>0.54200000000000004</c:v>
                </c:pt>
                <c:pt idx="44529">
                  <c:v>0.54100000000000004</c:v>
                </c:pt>
                <c:pt idx="44530">
                  <c:v>0.55700000000000005</c:v>
                </c:pt>
                <c:pt idx="44531">
                  <c:v>0.52700000000000002</c:v>
                </c:pt>
                <c:pt idx="44532">
                  <c:v>0.52900000000000003</c:v>
                </c:pt>
                <c:pt idx="44533">
                  <c:v>0.55800000000000005</c:v>
                </c:pt>
                <c:pt idx="44534">
                  <c:v>0.57699999999999996</c:v>
                </c:pt>
                <c:pt idx="44535">
                  <c:v>0.56399999999999995</c:v>
                </c:pt>
                <c:pt idx="44536">
                  <c:v>0.55200000000000005</c:v>
                </c:pt>
                <c:pt idx="44537">
                  <c:v>0.54100000000000004</c:v>
                </c:pt>
                <c:pt idx="44538">
                  <c:v>0.52900000000000003</c:v>
                </c:pt>
                <c:pt idx="44539">
                  <c:v>0.51800000000000002</c:v>
                </c:pt>
                <c:pt idx="44540">
                  <c:v>0.57599999999999996</c:v>
                </c:pt>
                <c:pt idx="44541">
                  <c:v>0.56699999999999995</c:v>
                </c:pt>
                <c:pt idx="44542">
                  <c:v>0.57399999999999995</c:v>
                </c:pt>
                <c:pt idx="44543">
                  <c:v>0.53900000000000003</c:v>
                </c:pt>
                <c:pt idx="44544">
                  <c:v>0.55400000000000005</c:v>
                </c:pt>
                <c:pt idx="44545">
                  <c:v>0.52300000000000002</c:v>
                </c:pt>
                <c:pt idx="44546">
                  <c:v>0.54</c:v>
                </c:pt>
                <c:pt idx="44547">
                  <c:v>0.57399999999999995</c:v>
                </c:pt>
                <c:pt idx="44548">
                  <c:v>0.57299999999999995</c:v>
                </c:pt>
                <c:pt idx="44549">
                  <c:v>0.56100000000000005</c:v>
                </c:pt>
                <c:pt idx="44550">
                  <c:v>0.54900000000000004</c:v>
                </c:pt>
                <c:pt idx="44551">
                  <c:v>0.53700000000000003</c:v>
                </c:pt>
                <c:pt idx="44552">
                  <c:v>0.52600000000000002</c:v>
                </c:pt>
                <c:pt idx="44553">
                  <c:v>0.51500000000000001</c:v>
                </c:pt>
                <c:pt idx="44554">
                  <c:v>0.57199999999999995</c:v>
                </c:pt>
                <c:pt idx="44555">
                  <c:v>0.59899999999999998</c:v>
                </c:pt>
                <c:pt idx="44556">
                  <c:v>0.56999999999999995</c:v>
                </c:pt>
                <c:pt idx="44557">
                  <c:v>0.53600000000000003</c:v>
                </c:pt>
                <c:pt idx="44558">
                  <c:v>0.54800000000000004</c:v>
                </c:pt>
                <c:pt idx="44559">
                  <c:v>0.52</c:v>
                </c:pt>
                <c:pt idx="44560">
                  <c:v>0.55600000000000005</c:v>
                </c:pt>
                <c:pt idx="44561">
                  <c:v>0.58599999999999997</c:v>
                </c:pt>
                <c:pt idx="44562">
                  <c:v>0.56899999999999995</c:v>
                </c:pt>
                <c:pt idx="44563">
                  <c:v>0.55700000000000005</c:v>
                </c:pt>
                <c:pt idx="44564">
                  <c:v>0.54500000000000004</c:v>
                </c:pt>
                <c:pt idx="44565">
                  <c:v>0.53400000000000003</c:v>
                </c:pt>
                <c:pt idx="44566">
                  <c:v>0.52300000000000002</c:v>
                </c:pt>
                <c:pt idx="44567">
                  <c:v>0.51200000000000001</c:v>
                </c:pt>
                <c:pt idx="44568">
                  <c:v>0.501</c:v>
                </c:pt>
                <c:pt idx="44569">
                  <c:v>0.49099999999999999</c:v>
                </c:pt>
                <c:pt idx="44570">
                  <c:v>0.59699999999999998</c:v>
                </c:pt>
                <c:pt idx="44571">
                  <c:v>0.64700000000000002</c:v>
                </c:pt>
                <c:pt idx="44572">
                  <c:v>0.76700000000000002</c:v>
                </c:pt>
                <c:pt idx="44573">
                  <c:v>0.67600000000000005</c:v>
                </c:pt>
                <c:pt idx="44574">
                  <c:v>0.65900000000000003</c:v>
                </c:pt>
                <c:pt idx="44575">
                  <c:v>0.624</c:v>
                </c:pt>
                <c:pt idx="44576">
                  <c:v>0.55300000000000005</c:v>
                </c:pt>
                <c:pt idx="44577">
                  <c:v>0.54400000000000004</c:v>
                </c:pt>
                <c:pt idx="44578">
                  <c:v>0.57599999999999996</c:v>
                </c:pt>
                <c:pt idx="44579">
                  <c:v>0.61399999999999999</c:v>
                </c:pt>
                <c:pt idx="44580">
                  <c:v>0.58799999999999997</c:v>
                </c:pt>
                <c:pt idx="44581">
                  <c:v>0.57399999999999995</c:v>
                </c:pt>
                <c:pt idx="44582">
                  <c:v>0.91100000000000003</c:v>
                </c:pt>
                <c:pt idx="44583">
                  <c:v>0.66400000000000003</c:v>
                </c:pt>
                <c:pt idx="44584">
                  <c:v>0.79600000000000004</c:v>
                </c:pt>
                <c:pt idx="44585">
                  <c:v>0.65600000000000003</c:v>
                </c:pt>
                <c:pt idx="44586">
                  <c:v>0.622</c:v>
                </c:pt>
                <c:pt idx="44587">
                  <c:v>0.55200000000000005</c:v>
                </c:pt>
                <c:pt idx="44588">
                  <c:v>0.55500000000000005</c:v>
                </c:pt>
                <c:pt idx="44589">
                  <c:v>0.59299999999999997</c:v>
                </c:pt>
                <c:pt idx="44590">
                  <c:v>0.61099999999999999</c:v>
                </c:pt>
                <c:pt idx="44591">
                  <c:v>0.59799999999999998</c:v>
                </c:pt>
                <c:pt idx="44592">
                  <c:v>0.58399999999999996</c:v>
                </c:pt>
                <c:pt idx="44593">
                  <c:v>0.57099999999999995</c:v>
                </c:pt>
                <c:pt idx="44594">
                  <c:v>0.55700000000000005</c:v>
                </c:pt>
                <c:pt idx="44595">
                  <c:v>0.54500000000000004</c:v>
                </c:pt>
                <c:pt idx="44596">
                  <c:v>0.90400000000000003</c:v>
                </c:pt>
                <c:pt idx="44597">
                  <c:v>0.66100000000000003</c:v>
                </c:pt>
                <c:pt idx="44598">
                  <c:v>0.79100000000000004</c:v>
                </c:pt>
                <c:pt idx="44599">
                  <c:v>0.65300000000000002</c:v>
                </c:pt>
                <c:pt idx="44600">
                  <c:v>0.61899999999999999</c:v>
                </c:pt>
                <c:pt idx="44601">
                  <c:v>0.54200000000000004</c:v>
                </c:pt>
                <c:pt idx="44602">
                  <c:v>0.57199999999999995</c:v>
                </c:pt>
                <c:pt idx="44603">
                  <c:v>0.60899999999999999</c:v>
                </c:pt>
                <c:pt idx="44604">
                  <c:v>0.60699999999999998</c:v>
                </c:pt>
                <c:pt idx="44605">
                  <c:v>0.59399999999999997</c:v>
                </c:pt>
                <c:pt idx="44606">
                  <c:v>0.57999999999999996</c:v>
                </c:pt>
                <c:pt idx="44607">
                  <c:v>0.56699999999999995</c:v>
                </c:pt>
                <c:pt idx="44608">
                  <c:v>0.55400000000000005</c:v>
                </c:pt>
                <c:pt idx="44609">
                  <c:v>0.54100000000000004</c:v>
                </c:pt>
                <c:pt idx="44610">
                  <c:v>0.89700000000000002</c:v>
                </c:pt>
                <c:pt idx="44611">
                  <c:v>0.82599999999999996</c:v>
                </c:pt>
                <c:pt idx="44612">
                  <c:v>0.78500000000000003</c:v>
                </c:pt>
                <c:pt idx="44613">
                  <c:v>0.64900000000000002</c:v>
                </c:pt>
                <c:pt idx="44614">
                  <c:v>0.61299999999999999</c:v>
                </c:pt>
                <c:pt idx="44615">
                  <c:v>0.55400000000000005</c:v>
                </c:pt>
                <c:pt idx="44616">
                  <c:v>0.58799999999999997</c:v>
                </c:pt>
                <c:pt idx="44617">
                  <c:v>0.61699999999999999</c:v>
                </c:pt>
                <c:pt idx="44618">
                  <c:v>0.60299999999999998</c:v>
                </c:pt>
                <c:pt idx="44619">
                  <c:v>0.59</c:v>
                </c:pt>
                <c:pt idx="44620">
                  <c:v>0.57699999999999996</c:v>
                </c:pt>
                <c:pt idx="44621">
                  <c:v>0.56299999999999994</c:v>
                </c:pt>
                <c:pt idx="44622">
                  <c:v>0.55000000000000004</c:v>
                </c:pt>
                <c:pt idx="44623">
                  <c:v>0.53800000000000003</c:v>
                </c:pt>
                <c:pt idx="44624">
                  <c:v>0.52500000000000002</c:v>
                </c:pt>
                <c:pt idx="44625">
                  <c:v>0.51400000000000001</c:v>
                </c:pt>
                <c:pt idx="44626">
                  <c:v>0.93400000000000005</c:v>
                </c:pt>
                <c:pt idx="44627">
                  <c:v>0.91900000000000004</c:v>
                </c:pt>
                <c:pt idx="44628">
                  <c:v>0.92400000000000004</c:v>
                </c:pt>
                <c:pt idx="44629">
                  <c:v>0.95799999999999996</c:v>
                </c:pt>
                <c:pt idx="44630">
                  <c:v>0.81799999999999995</c:v>
                </c:pt>
                <c:pt idx="44631">
                  <c:v>0.81299999999999994</c:v>
                </c:pt>
                <c:pt idx="44632">
                  <c:v>0.81699999999999995</c:v>
                </c:pt>
                <c:pt idx="44633">
                  <c:v>0.81299999999999994</c:v>
                </c:pt>
                <c:pt idx="44634">
                  <c:v>0.81599999999999995</c:v>
                </c:pt>
                <c:pt idx="44635">
                  <c:v>0.95899999999999996</c:v>
                </c:pt>
                <c:pt idx="44636">
                  <c:v>0.81299999999999994</c:v>
                </c:pt>
                <c:pt idx="44637">
                  <c:v>0.81399999999999995</c:v>
                </c:pt>
                <c:pt idx="44638">
                  <c:v>1.008</c:v>
                </c:pt>
                <c:pt idx="44639">
                  <c:v>0.71299999999999997</c:v>
                </c:pt>
                <c:pt idx="44640">
                  <c:v>0.81200000000000006</c:v>
                </c:pt>
                <c:pt idx="44641">
                  <c:v>0.86</c:v>
                </c:pt>
                <c:pt idx="44642">
                  <c:v>0.71399999999999997</c:v>
                </c:pt>
                <c:pt idx="44643">
                  <c:v>0.70399999999999996</c:v>
                </c:pt>
                <c:pt idx="44644">
                  <c:v>0.76800000000000002</c:v>
                </c:pt>
                <c:pt idx="44645">
                  <c:v>0.85699999999999998</c:v>
                </c:pt>
                <c:pt idx="44646">
                  <c:v>0.76</c:v>
                </c:pt>
                <c:pt idx="44647">
                  <c:v>0.76800000000000002</c:v>
                </c:pt>
                <c:pt idx="44648">
                  <c:v>0.85499999999999998</c:v>
                </c:pt>
                <c:pt idx="44649">
                  <c:v>0.76100000000000001</c:v>
                </c:pt>
                <c:pt idx="44650">
                  <c:v>0.76700000000000002</c:v>
                </c:pt>
                <c:pt idx="44651">
                  <c:v>0.745</c:v>
                </c:pt>
                <c:pt idx="44652">
                  <c:v>0.82699999999999996</c:v>
                </c:pt>
                <c:pt idx="44653">
                  <c:v>0.83</c:v>
                </c:pt>
                <c:pt idx="44654">
                  <c:v>0.81</c:v>
                </c:pt>
                <c:pt idx="44655">
                  <c:v>0.82599999999999996</c:v>
                </c:pt>
                <c:pt idx="44656">
                  <c:v>0.81100000000000005</c:v>
                </c:pt>
                <c:pt idx="44657">
                  <c:v>0.82499999999999996</c:v>
                </c:pt>
                <c:pt idx="44658">
                  <c:v>0.81</c:v>
                </c:pt>
                <c:pt idx="44659">
                  <c:v>0.876</c:v>
                </c:pt>
                <c:pt idx="44660">
                  <c:v>0.872</c:v>
                </c:pt>
                <c:pt idx="44661">
                  <c:v>0.88100000000000001</c:v>
                </c:pt>
                <c:pt idx="44662">
                  <c:v>0.79</c:v>
                </c:pt>
                <c:pt idx="44663">
                  <c:v>0.93600000000000005</c:v>
                </c:pt>
                <c:pt idx="44664">
                  <c:v>0.78900000000000003</c:v>
                </c:pt>
                <c:pt idx="44665">
                  <c:v>0.93400000000000005</c:v>
                </c:pt>
                <c:pt idx="44666">
                  <c:v>0.78700000000000003</c:v>
                </c:pt>
                <c:pt idx="44667">
                  <c:v>0.77200000000000002</c:v>
                </c:pt>
                <c:pt idx="44668">
                  <c:v>0.93100000000000005</c:v>
                </c:pt>
                <c:pt idx="44669">
                  <c:v>0.78500000000000003</c:v>
                </c:pt>
                <c:pt idx="44670">
                  <c:v>0.76700000000000002</c:v>
                </c:pt>
                <c:pt idx="44671">
                  <c:v>0.93400000000000005</c:v>
                </c:pt>
                <c:pt idx="44672">
                  <c:v>0.92900000000000005</c:v>
                </c:pt>
                <c:pt idx="44673">
                  <c:v>0.78200000000000003</c:v>
                </c:pt>
                <c:pt idx="44674">
                  <c:v>0.93300000000000005</c:v>
                </c:pt>
                <c:pt idx="44675">
                  <c:v>0.77900000000000003</c:v>
                </c:pt>
                <c:pt idx="44676">
                  <c:v>0.93100000000000005</c:v>
                </c:pt>
                <c:pt idx="44677">
                  <c:v>0.92200000000000004</c:v>
                </c:pt>
                <c:pt idx="44678">
                  <c:v>0.77900000000000003</c:v>
                </c:pt>
                <c:pt idx="44679">
                  <c:v>0.92900000000000005</c:v>
                </c:pt>
                <c:pt idx="44680">
                  <c:v>0.96699999999999997</c:v>
                </c:pt>
                <c:pt idx="44681">
                  <c:v>0.82799999999999996</c:v>
                </c:pt>
                <c:pt idx="44682">
                  <c:v>0.97699999999999998</c:v>
                </c:pt>
                <c:pt idx="44683">
                  <c:v>0.82399999999999995</c:v>
                </c:pt>
                <c:pt idx="44684">
                  <c:v>0.82599999999999996</c:v>
                </c:pt>
                <c:pt idx="44685">
                  <c:v>0.94</c:v>
                </c:pt>
                <c:pt idx="44686">
                  <c:v>0.82399999999999995</c:v>
                </c:pt>
                <c:pt idx="44687">
                  <c:v>0.86699999999999999</c:v>
                </c:pt>
                <c:pt idx="44688">
                  <c:v>0.86699999999999999</c:v>
                </c:pt>
                <c:pt idx="44689">
                  <c:v>0.86499999999999999</c:v>
                </c:pt>
                <c:pt idx="44690">
                  <c:v>0.86599999999999999</c:v>
                </c:pt>
                <c:pt idx="44691">
                  <c:v>0.86299999999999999</c:v>
                </c:pt>
                <c:pt idx="44692">
                  <c:v>0.95799999999999996</c:v>
                </c:pt>
                <c:pt idx="44693">
                  <c:v>0.95899999999999996</c:v>
                </c:pt>
                <c:pt idx="44694">
                  <c:v>0.78200000000000003</c:v>
                </c:pt>
                <c:pt idx="44695">
                  <c:v>0.78600000000000003</c:v>
                </c:pt>
                <c:pt idx="44696">
                  <c:v>0.78</c:v>
                </c:pt>
                <c:pt idx="44697">
                  <c:v>0.78500000000000003</c:v>
                </c:pt>
                <c:pt idx="44698">
                  <c:v>0.77800000000000002</c:v>
                </c:pt>
                <c:pt idx="44699">
                  <c:v>0.747</c:v>
                </c:pt>
                <c:pt idx="44700">
                  <c:v>0.78400000000000003</c:v>
                </c:pt>
                <c:pt idx="44701">
                  <c:v>0.77600000000000002</c:v>
                </c:pt>
                <c:pt idx="44702">
                  <c:v>0.74199999999999999</c:v>
                </c:pt>
                <c:pt idx="44703">
                  <c:v>0.92300000000000004</c:v>
                </c:pt>
                <c:pt idx="44704">
                  <c:v>0.78200000000000003</c:v>
                </c:pt>
                <c:pt idx="44705">
                  <c:v>0.77300000000000002</c:v>
                </c:pt>
                <c:pt idx="44706">
                  <c:v>0.92100000000000004</c:v>
                </c:pt>
                <c:pt idx="44707">
                  <c:v>0.92</c:v>
                </c:pt>
                <c:pt idx="44708">
                  <c:v>0.91900000000000004</c:v>
                </c:pt>
                <c:pt idx="44709">
                  <c:v>0.83199999999999996</c:v>
                </c:pt>
                <c:pt idx="44710">
                  <c:v>0.91900000000000004</c:v>
                </c:pt>
                <c:pt idx="44711">
                  <c:v>0.96599999999999997</c:v>
                </c:pt>
                <c:pt idx="44712">
                  <c:v>0.82899999999999996</c:v>
                </c:pt>
                <c:pt idx="44713">
                  <c:v>0.96699999999999997</c:v>
                </c:pt>
                <c:pt idx="44714">
                  <c:v>0.96299999999999997</c:v>
                </c:pt>
                <c:pt idx="44715">
                  <c:v>0.81499999999999995</c:v>
                </c:pt>
                <c:pt idx="44716">
                  <c:v>0.96599999999999997</c:v>
                </c:pt>
                <c:pt idx="44717">
                  <c:v>0.93200000000000005</c:v>
                </c:pt>
                <c:pt idx="44718">
                  <c:v>0.81499999999999995</c:v>
                </c:pt>
                <c:pt idx="44719">
                  <c:v>0.93300000000000005</c:v>
                </c:pt>
                <c:pt idx="44720">
                  <c:v>0.85799999999999998</c:v>
                </c:pt>
                <c:pt idx="44721">
                  <c:v>0.93200000000000005</c:v>
                </c:pt>
                <c:pt idx="44722">
                  <c:v>0.85699999999999998</c:v>
                </c:pt>
                <c:pt idx="44723">
                  <c:v>0.93100000000000005</c:v>
                </c:pt>
                <c:pt idx="44724">
                  <c:v>1.0049999999999999</c:v>
                </c:pt>
                <c:pt idx="44725">
                  <c:v>0.95499999999999996</c:v>
                </c:pt>
                <c:pt idx="44726">
                  <c:v>0.80500000000000005</c:v>
                </c:pt>
                <c:pt idx="44727">
                  <c:v>0.94499999999999995</c:v>
                </c:pt>
                <c:pt idx="44728">
                  <c:v>0.80300000000000005</c:v>
                </c:pt>
                <c:pt idx="44729">
                  <c:v>0.94299999999999995</c:v>
                </c:pt>
                <c:pt idx="44730">
                  <c:v>0.8</c:v>
                </c:pt>
                <c:pt idx="44731">
                  <c:v>0.78600000000000003</c:v>
                </c:pt>
                <c:pt idx="44732">
                  <c:v>0.94</c:v>
                </c:pt>
                <c:pt idx="44733">
                  <c:v>0.79700000000000004</c:v>
                </c:pt>
                <c:pt idx="44734">
                  <c:v>0.83</c:v>
                </c:pt>
                <c:pt idx="44735">
                  <c:v>0.93700000000000006</c:v>
                </c:pt>
                <c:pt idx="44736">
                  <c:v>0.93700000000000006</c:v>
                </c:pt>
                <c:pt idx="44737">
                  <c:v>0.84499999999999997</c:v>
                </c:pt>
                <c:pt idx="44738">
                  <c:v>0.93600000000000005</c:v>
                </c:pt>
                <c:pt idx="44739">
                  <c:v>0.78</c:v>
                </c:pt>
                <c:pt idx="44740">
                  <c:v>0.98199999999999998</c:v>
                </c:pt>
                <c:pt idx="44741">
                  <c:v>0.97799999999999998</c:v>
                </c:pt>
                <c:pt idx="44742">
                  <c:v>0.82899999999999996</c:v>
                </c:pt>
                <c:pt idx="44743">
                  <c:v>0.98099999999999998</c:v>
                </c:pt>
                <c:pt idx="44744">
                  <c:v>0.97399999999999998</c:v>
                </c:pt>
                <c:pt idx="44745">
                  <c:v>0.82799999999999996</c:v>
                </c:pt>
                <c:pt idx="44746">
                  <c:v>0.97899999999999998</c:v>
                </c:pt>
                <c:pt idx="44747">
                  <c:v>0.81899999999999995</c:v>
                </c:pt>
                <c:pt idx="44748">
                  <c:v>0.86799999999999999</c:v>
                </c:pt>
                <c:pt idx="44749">
                  <c:v>0.94299999999999995</c:v>
                </c:pt>
                <c:pt idx="44750">
                  <c:v>0.86199999999999999</c:v>
                </c:pt>
                <c:pt idx="44751">
                  <c:v>0.86599999999999999</c:v>
                </c:pt>
                <c:pt idx="44752">
                  <c:v>0.86099999999999999</c:v>
                </c:pt>
                <c:pt idx="44753">
                  <c:v>0.86399999999999999</c:v>
                </c:pt>
                <c:pt idx="44754">
                  <c:v>0.86</c:v>
                </c:pt>
                <c:pt idx="44755">
                  <c:v>0.95299999999999996</c:v>
                </c:pt>
                <c:pt idx="44756">
                  <c:v>0.94599999999999995</c:v>
                </c:pt>
                <c:pt idx="44757">
                  <c:v>0.94299999999999995</c:v>
                </c:pt>
                <c:pt idx="44758">
                  <c:v>0.94799999999999995</c:v>
                </c:pt>
                <c:pt idx="44759">
                  <c:v>0.79100000000000004</c:v>
                </c:pt>
                <c:pt idx="44760">
                  <c:v>0.99099999999999999</c:v>
                </c:pt>
                <c:pt idx="44761">
                  <c:v>0.84</c:v>
                </c:pt>
                <c:pt idx="44762">
                  <c:v>0.99</c:v>
                </c:pt>
                <c:pt idx="44763">
                  <c:v>0.98799999999999999</c:v>
                </c:pt>
                <c:pt idx="44764">
                  <c:v>0.83899999999999997</c:v>
                </c:pt>
                <c:pt idx="44765">
                  <c:v>0.98799999999999999</c:v>
                </c:pt>
                <c:pt idx="44766">
                  <c:v>0.98299999999999998</c:v>
                </c:pt>
                <c:pt idx="44767">
                  <c:v>0.83</c:v>
                </c:pt>
                <c:pt idx="44768">
                  <c:v>0.83699999999999997</c:v>
                </c:pt>
                <c:pt idx="44769">
                  <c:v>0.98599999999999999</c:v>
                </c:pt>
                <c:pt idx="44770">
                  <c:v>0.83</c:v>
                </c:pt>
                <c:pt idx="44771">
                  <c:v>0.73299999999999998</c:v>
                </c:pt>
                <c:pt idx="44772">
                  <c:v>0.82899999999999996</c:v>
                </c:pt>
                <c:pt idx="44773">
                  <c:v>0.877</c:v>
                </c:pt>
                <c:pt idx="44774">
                  <c:v>0.73399999999999999</c:v>
                </c:pt>
                <c:pt idx="44775">
                  <c:v>0.872</c:v>
                </c:pt>
                <c:pt idx="44776">
                  <c:v>0.874</c:v>
                </c:pt>
                <c:pt idx="44777">
                  <c:v>0.80100000000000005</c:v>
                </c:pt>
                <c:pt idx="44778">
                  <c:v>0.871</c:v>
                </c:pt>
                <c:pt idx="44779">
                  <c:v>0.78900000000000003</c:v>
                </c:pt>
                <c:pt idx="44780">
                  <c:v>0.80100000000000005</c:v>
                </c:pt>
                <c:pt idx="44781">
                  <c:v>0.96</c:v>
                </c:pt>
                <c:pt idx="44782">
                  <c:v>0.79100000000000004</c:v>
                </c:pt>
                <c:pt idx="44783">
                  <c:v>0.85199999999999998</c:v>
                </c:pt>
                <c:pt idx="44784">
                  <c:v>0.84299999999999997</c:v>
                </c:pt>
                <c:pt idx="44785">
                  <c:v>0.85099999999999998</c:v>
                </c:pt>
                <c:pt idx="44786">
                  <c:v>0.84399999999999997</c:v>
                </c:pt>
                <c:pt idx="44787">
                  <c:v>0.85</c:v>
                </c:pt>
                <c:pt idx="44788">
                  <c:v>0.83899999999999997</c:v>
                </c:pt>
                <c:pt idx="44789">
                  <c:v>0.76400000000000001</c:v>
                </c:pt>
                <c:pt idx="44790">
                  <c:v>0.96499999999999997</c:v>
                </c:pt>
                <c:pt idx="44791">
                  <c:v>0.96399999999999997</c:v>
                </c:pt>
                <c:pt idx="44792">
                  <c:v>0.94399999999999995</c:v>
                </c:pt>
                <c:pt idx="44793">
                  <c:v>0.96199999999999997</c:v>
                </c:pt>
                <c:pt idx="44794">
                  <c:v>0.94099999999999995</c:v>
                </c:pt>
                <c:pt idx="44795">
                  <c:v>0.95899999999999996</c:v>
                </c:pt>
                <c:pt idx="44796">
                  <c:v>0.98599999999999999</c:v>
                </c:pt>
                <c:pt idx="44797">
                  <c:v>1.0069999999999999</c:v>
                </c:pt>
                <c:pt idx="44798">
                  <c:v>0.98099999999999998</c:v>
                </c:pt>
                <c:pt idx="44799">
                  <c:v>1.002</c:v>
                </c:pt>
                <c:pt idx="44800">
                  <c:v>0.97499999999999998</c:v>
                </c:pt>
                <c:pt idx="44801">
                  <c:v>0.997</c:v>
                </c:pt>
                <c:pt idx="44802">
                  <c:v>0.94299999999999995</c:v>
                </c:pt>
                <c:pt idx="44803">
                  <c:v>0.95899999999999996</c:v>
                </c:pt>
                <c:pt idx="44804">
                  <c:v>0.93500000000000005</c:v>
                </c:pt>
                <c:pt idx="44805">
                  <c:v>0.95299999999999996</c:v>
                </c:pt>
                <c:pt idx="44806">
                  <c:v>0.92700000000000005</c:v>
                </c:pt>
                <c:pt idx="44807">
                  <c:v>0.94599999999999995</c:v>
                </c:pt>
                <c:pt idx="44808">
                  <c:v>0.98499999999999999</c:v>
                </c:pt>
                <c:pt idx="44809">
                  <c:v>1.0069999999999999</c:v>
                </c:pt>
                <c:pt idx="44810">
                  <c:v>0.78600000000000003</c:v>
                </c:pt>
                <c:pt idx="44811">
                  <c:v>0.78500000000000003</c:v>
                </c:pt>
                <c:pt idx="44812">
                  <c:v>0.76200000000000001</c:v>
                </c:pt>
                <c:pt idx="44813">
                  <c:v>0.78300000000000003</c:v>
                </c:pt>
                <c:pt idx="44814">
                  <c:v>0.75900000000000001</c:v>
                </c:pt>
                <c:pt idx="44815">
                  <c:v>0.78</c:v>
                </c:pt>
                <c:pt idx="44816">
                  <c:v>0.755</c:v>
                </c:pt>
                <c:pt idx="44817">
                  <c:v>0.77600000000000002</c:v>
                </c:pt>
                <c:pt idx="44818">
                  <c:v>0.79800000000000004</c:v>
                </c:pt>
                <c:pt idx="44819">
                  <c:v>0.82299999999999995</c:v>
                </c:pt>
                <c:pt idx="44820">
                  <c:v>0.79100000000000004</c:v>
                </c:pt>
                <c:pt idx="44821">
                  <c:v>0.81699999999999995</c:v>
                </c:pt>
                <c:pt idx="44822">
                  <c:v>0.78400000000000003</c:v>
                </c:pt>
                <c:pt idx="44823">
                  <c:v>0.81100000000000005</c:v>
                </c:pt>
                <c:pt idx="44824">
                  <c:v>0.91100000000000003</c:v>
                </c:pt>
                <c:pt idx="44825">
                  <c:v>0.94399999999999995</c:v>
                </c:pt>
                <c:pt idx="44826">
                  <c:v>0.90200000000000002</c:v>
                </c:pt>
                <c:pt idx="44827">
                  <c:v>0.93600000000000005</c:v>
                </c:pt>
                <c:pt idx="44828">
                  <c:v>0.89400000000000002</c:v>
                </c:pt>
                <c:pt idx="44829">
                  <c:v>0.92800000000000005</c:v>
                </c:pt>
                <c:pt idx="44830">
                  <c:v>0.77900000000000003</c:v>
                </c:pt>
                <c:pt idx="44831">
                  <c:v>0.77800000000000002</c:v>
                </c:pt>
                <c:pt idx="44832">
                  <c:v>0.749</c:v>
                </c:pt>
                <c:pt idx="44833">
                  <c:v>0.77500000000000002</c:v>
                </c:pt>
                <c:pt idx="44834">
                  <c:v>0.745</c:v>
                </c:pt>
                <c:pt idx="44835">
                  <c:v>0.77200000000000002</c:v>
                </c:pt>
                <c:pt idx="44836">
                  <c:v>0.74</c:v>
                </c:pt>
                <c:pt idx="44837">
                  <c:v>0.76900000000000002</c:v>
                </c:pt>
                <c:pt idx="44838">
                  <c:v>0.77700000000000002</c:v>
                </c:pt>
                <c:pt idx="44839">
                  <c:v>0.81399999999999995</c:v>
                </c:pt>
                <c:pt idx="44840">
                  <c:v>0.77100000000000002</c:v>
                </c:pt>
                <c:pt idx="44841">
                  <c:v>0.80900000000000005</c:v>
                </c:pt>
                <c:pt idx="44842">
                  <c:v>0.76400000000000001</c:v>
                </c:pt>
                <c:pt idx="44843">
                  <c:v>0.80300000000000005</c:v>
                </c:pt>
                <c:pt idx="44844">
                  <c:v>0.88900000000000001</c:v>
                </c:pt>
                <c:pt idx="44845">
                  <c:v>0.93500000000000005</c:v>
                </c:pt>
                <c:pt idx="44846">
                  <c:v>0.88100000000000001</c:v>
                </c:pt>
                <c:pt idx="44847">
                  <c:v>0.92700000000000005</c:v>
                </c:pt>
                <c:pt idx="44848">
                  <c:v>0.873</c:v>
                </c:pt>
                <c:pt idx="44849">
                  <c:v>0.91900000000000004</c:v>
                </c:pt>
                <c:pt idx="44850">
                  <c:v>0.80500000000000005</c:v>
                </c:pt>
                <c:pt idx="44851">
                  <c:v>0.80300000000000005</c:v>
                </c:pt>
                <c:pt idx="44852">
                  <c:v>0.79200000000000004</c:v>
                </c:pt>
                <c:pt idx="44853">
                  <c:v>0.8</c:v>
                </c:pt>
                <c:pt idx="44854">
                  <c:v>0.78700000000000003</c:v>
                </c:pt>
                <c:pt idx="44855">
                  <c:v>0.79700000000000004</c:v>
                </c:pt>
                <c:pt idx="44856">
                  <c:v>0.83099999999999996</c:v>
                </c:pt>
                <c:pt idx="44857">
                  <c:v>0.84499999999999997</c:v>
                </c:pt>
                <c:pt idx="44858">
                  <c:v>0.82499999999999996</c:v>
                </c:pt>
                <c:pt idx="44859">
                  <c:v>0.84099999999999997</c:v>
                </c:pt>
                <c:pt idx="44860">
                  <c:v>0.81799999999999995</c:v>
                </c:pt>
                <c:pt idx="44861">
                  <c:v>0.83599999999999997</c:v>
                </c:pt>
                <c:pt idx="44862">
                  <c:v>0.94799999999999995</c:v>
                </c:pt>
                <c:pt idx="44863">
                  <c:v>0.97099999999999997</c:v>
                </c:pt>
                <c:pt idx="44864">
                  <c:v>0.93899999999999995</c:v>
                </c:pt>
                <c:pt idx="44865">
                  <c:v>0.96399999999999997</c:v>
                </c:pt>
                <c:pt idx="44866">
                  <c:v>0.93</c:v>
                </c:pt>
                <c:pt idx="44867">
                  <c:v>0.95799999999999996</c:v>
                </c:pt>
                <c:pt idx="44868">
                  <c:v>0.92100000000000004</c:v>
                </c:pt>
                <c:pt idx="44869">
                  <c:v>0.95</c:v>
                </c:pt>
                <c:pt idx="44870">
                  <c:v>0.8</c:v>
                </c:pt>
                <c:pt idx="44871">
                  <c:v>0.79900000000000004</c:v>
                </c:pt>
                <c:pt idx="44872">
                  <c:v>0.998</c:v>
                </c:pt>
                <c:pt idx="44873">
                  <c:v>0.84499999999999997</c:v>
                </c:pt>
                <c:pt idx="44874">
                  <c:v>0.99399999999999999</c:v>
                </c:pt>
                <c:pt idx="44875">
                  <c:v>0.84299999999999997</c:v>
                </c:pt>
                <c:pt idx="44876">
                  <c:v>0.99</c:v>
                </c:pt>
                <c:pt idx="44877">
                  <c:v>0.84099999999999997</c:v>
                </c:pt>
                <c:pt idx="44878">
                  <c:v>0.95499999999999996</c:v>
                </c:pt>
                <c:pt idx="44879">
                  <c:v>0.88</c:v>
                </c:pt>
                <c:pt idx="44880">
                  <c:v>0.95</c:v>
                </c:pt>
                <c:pt idx="44881">
                  <c:v>0.876</c:v>
                </c:pt>
                <c:pt idx="44882">
                  <c:v>0.94399999999999995</c:v>
                </c:pt>
                <c:pt idx="44883">
                  <c:v>0.873</c:v>
                </c:pt>
                <c:pt idx="44884">
                  <c:v>1.006</c:v>
                </c:pt>
                <c:pt idx="44885">
                  <c:v>0.96099999999999997</c:v>
                </c:pt>
                <c:pt idx="44886">
                  <c:v>1</c:v>
                </c:pt>
                <c:pt idx="44887">
                  <c:v>0.95599999999999996</c:v>
                </c:pt>
                <c:pt idx="44888">
                  <c:v>0.99299999999999999</c:v>
                </c:pt>
                <c:pt idx="44889">
                  <c:v>0.95099999999999996</c:v>
                </c:pt>
                <c:pt idx="44890">
                  <c:v>0.96899999999999997</c:v>
                </c:pt>
                <c:pt idx="44891">
                  <c:v>0.95599999999999996</c:v>
                </c:pt>
                <c:pt idx="44892">
                  <c:v>0.81499999999999995</c:v>
                </c:pt>
                <c:pt idx="44893">
                  <c:v>0.96699999999999997</c:v>
                </c:pt>
                <c:pt idx="44894">
                  <c:v>0.95399999999999996</c:v>
                </c:pt>
                <c:pt idx="44895">
                  <c:v>0.78600000000000003</c:v>
                </c:pt>
                <c:pt idx="44896">
                  <c:v>0.81399999999999995</c:v>
                </c:pt>
                <c:pt idx="44897">
                  <c:v>0.96599999999999997</c:v>
                </c:pt>
                <c:pt idx="44898">
                  <c:v>0.95</c:v>
                </c:pt>
                <c:pt idx="44899">
                  <c:v>0.83599999999999997</c:v>
                </c:pt>
                <c:pt idx="44900">
                  <c:v>0.81299999999999994</c:v>
                </c:pt>
                <c:pt idx="44901">
                  <c:v>0.96299999999999997</c:v>
                </c:pt>
                <c:pt idx="44902">
                  <c:v>0.995</c:v>
                </c:pt>
                <c:pt idx="44903">
                  <c:v>0.80800000000000005</c:v>
                </c:pt>
                <c:pt idx="44904">
                  <c:v>0.81200000000000006</c:v>
                </c:pt>
                <c:pt idx="44905">
                  <c:v>1.01</c:v>
                </c:pt>
                <c:pt idx="44906">
                  <c:v>0.80700000000000005</c:v>
                </c:pt>
                <c:pt idx="44907">
                  <c:v>0.85899999999999999</c:v>
                </c:pt>
                <c:pt idx="44908">
                  <c:v>1.006</c:v>
                </c:pt>
                <c:pt idx="44909">
                  <c:v>0.85599999999999998</c:v>
                </c:pt>
                <c:pt idx="44910">
                  <c:v>0.85599999999999998</c:v>
                </c:pt>
                <c:pt idx="44911">
                  <c:v>0.85499999999999998</c:v>
                </c:pt>
                <c:pt idx="44912">
                  <c:v>0.85399999999999998</c:v>
                </c:pt>
                <c:pt idx="44913">
                  <c:v>0.85299999999999998</c:v>
                </c:pt>
                <c:pt idx="44914">
                  <c:v>0.89300000000000002</c:v>
                </c:pt>
                <c:pt idx="44915">
                  <c:v>0.89500000000000002</c:v>
                </c:pt>
                <c:pt idx="44916">
                  <c:v>0.89</c:v>
                </c:pt>
                <c:pt idx="44917">
                  <c:v>0.89200000000000002</c:v>
                </c:pt>
                <c:pt idx="44918">
                  <c:v>0.88600000000000001</c:v>
                </c:pt>
                <c:pt idx="44919">
                  <c:v>0.78</c:v>
                </c:pt>
                <c:pt idx="44920">
                  <c:v>0.76900000000000002</c:v>
                </c:pt>
                <c:pt idx="44921">
                  <c:v>0.92500000000000004</c:v>
                </c:pt>
                <c:pt idx="44922">
                  <c:v>0.77900000000000003</c:v>
                </c:pt>
                <c:pt idx="44923">
                  <c:v>0.76600000000000001</c:v>
                </c:pt>
                <c:pt idx="44924">
                  <c:v>0.55000000000000004</c:v>
                </c:pt>
                <c:pt idx="44925">
                  <c:v>0.92300000000000004</c:v>
                </c:pt>
                <c:pt idx="44926">
                  <c:v>0.77800000000000002</c:v>
                </c:pt>
                <c:pt idx="44927">
                  <c:v>0.76300000000000001</c:v>
                </c:pt>
                <c:pt idx="44928">
                  <c:v>0.54800000000000004</c:v>
                </c:pt>
                <c:pt idx="44929">
                  <c:v>0.92100000000000004</c:v>
                </c:pt>
                <c:pt idx="44930">
                  <c:v>0.77500000000000002</c:v>
                </c:pt>
                <c:pt idx="44931">
                  <c:v>0.75800000000000001</c:v>
                </c:pt>
                <c:pt idx="44932">
                  <c:v>0.92400000000000004</c:v>
                </c:pt>
                <c:pt idx="44933">
                  <c:v>0.91800000000000004</c:v>
                </c:pt>
                <c:pt idx="44934">
                  <c:v>0.77300000000000002</c:v>
                </c:pt>
                <c:pt idx="44935">
                  <c:v>0.92200000000000004</c:v>
                </c:pt>
                <c:pt idx="44936">
                  <c:v>0.91500000000000004</c:v>
                </c:pt>
                <c:pt idx="44937">
                  <c:v>0.76900000000000002</c:v>
                </c:pt>
                <c:pt idx="44938">
                  <c:v>0.92</c:v>
                </c:pt>
                <c:pt idx="44939">
                  <c:v>0.91200000000000003</c:v>
                </c:pt>
                <c:pt idx="44940">
                  <c:v>0.96899999999999997</c:v>
                </c:pt>
                <c:pt idx="44941">
                  <c:v>0.95699999999999996</c:v>
                </c:pt>
                <c:pt idx="44942">
                  <c:v>0.96699999999999997</c:v>
                </c:pt>
                <c:pt idx="44943">
                  <c:v>0.95299999999999996</c:v>
                </c:pt>
                <c:pt idx="44944">
                  <c:v>0.96399999999999997</c:v>
                </c:pt>
                <c:pt idx="44945">
                  <c:v>0.92500000000000004</c:v>
                </c:pt>
                <c:pt idx="44946">
                  <c:v>0.93</c:v>
                </c:pt>
                <c:pt idx="44947">
                  <c:v>0.92</c:v>
                </c:pt>
                <c:pt idx="44948">
                  <c:v>0.77300000000000002</c:v>
                </c:pt>
                <c:pt idx="44949">
                  <c:v>0.749</c:v>
                </c:pt>
                <c:pt idx="44950">
                  <c:v>0.77700000000000002</c:v>
                </c:pt>
                <c:pt idx="44951">
                  <c:v>0.77100000000000002</c:v>
                </c:pt>
                <c:pt idx="44952">
                  <c:v>0.746</c:v>
                </c:pt>
                <c:pt idx="44953">
                  <c:v>0.55000000000000004</c:v>
                </c:pt>
                <c:pt idx="44954">
                  <c:v>0.77600000000000002</c:v>
                </c:pt>
                <c:pt idx="44955">
                  <c:v>0.77</c:v>
                </c:pt>
                <c:pt idx="44956">
                  <c:v>0.74299999999999999</c:v>
                </c:pt>
                <c:pt idx="44957">
                  <c:v>0.54800000000000004</c:v>
                </c:pt>
                <c:pt idx="44958">
                  <c:v>0.77500000000000002</c:v>
                </c:pt>
                <c:pt idx="44959">
                  <c:v>0.76700000000000002</c:v>
                </c:pt>
                <c:pt idx="44960">
                  <c:v>0.73799999999999999</c:v>
                </c:pt>
                <c:pt idx="44961">
                  <c:v>0.91600000000000004</c:v>
                </c:pt>
                <c:pt idx="44962">
                  <c:v>0.77400000000000002</c:v>
                </c:pt>
                <c:pt idx="44963">
                  <c:v>0.76500000000000001</c:v>
                </c:pt>
                <c:pt idx="44964">
                  <c:v>0.91500000000000004</c:v>
                </c:pt>
                <c:pt idx="44965">
                  <c:v>0.77200000000000002</c:v>
                </c:pt>
                <c:pt idx="44966">
                  <c:v>0.81100000000000005</c:v>
                </c:pt>
                <c:pt idx="44967">
                  <c:v>0.91300000000000003</c:v>
                </c:pt>
                <c:pt idx="44968">
                  <c:v>0.82199999999999995</c:v>
                </c:pt>
                <c:pt idx="44969">
                  <c:v>0.96</c:v>
                </c:pt>
                <c:pt idx="44970">
                  <c:v>0.82</c:v>
                </c:pt>
                <c:pt idx="44971">
                  <c:v>0.95699999999999996</c:v>
                </c:pt>
                <c:pt idx="44972">
                  <c:v>0.81699999999999995</c:v>
                </c:pt>
                <c:pt idx="44973">
                  <c:v>0.95599999999999996</c:v>
                </c:pt>
                <c:pt idx="44974">
                  <c:v>0.95599999999999996</c:v>
                </c:pt>
                <c:pt idx="44975">
                  <c:v>0.92800000000000005</c:v>
                </c:pt>
                <c:pt idx="44976">
                  <c:v>0.95</c:v>
                </c:pt>
                <c:pt idx="44977">
                  <c:v>0.80400000000000005</c:v>
                </c:pt>
                <c:pt idx="44978">
                  <c:v>0.79500000000000004</c:v>
                </c:pt>
                <c:pt idx="44979">
                  <c:v>0.94399999999999995</c:v>
                </c:pt>
                <c:pt idx="44980">
                  <c:v>0.80200000000000005</c:v>
                </c:pt>
                <c:pt idx="44981">
                  <c:v>0.79100000000000004</c:v>
                </c:pt>
                <c:pt idx="44982">
                  <c:v>0.749</c:v>
                </c:pt>
                <c:pt idx="44983">
                  <c:v>0.94199999999999995</c:v>
                </c:pt>
                <c:pt idx="44984">
                  <c:v>0.79900000000000004</c:v>
                </c:pt>
                <c:pt idx="44985">
                  <c:v>0.78600000000000003</c:v>
                </c:pt>
                <c:pt idx="44986">
                  <c:v>0.78900000000000003</c:v>
                </c:pt>
                <c:pt idx="44987">
                  <c:v>0.93899999999999995</c:v>
                </c:pt>
                <c:pt idx="44988">
                  <c:v>0.79600000000000004</c:v>
                </c:pt>
                <c:pt idx="44989">
                  <c:v>0.83</c:v>
                </c:pt>
                <c:pt idx="44990">
                  <c:v>0.93600000000000005</c:v>
                </c:pt>
                <c:pt idx="44991">
                  <c:v>0.93600000000000005</c:v>
                </c:pt>
                <c:pt idx="44992">
                  <c:v>0.84399999999999997</c:v>
                </c:pt>
                <c:pt idx="44993">
                  <c:v>0.93500000000000005</c:v>
                </c:pt>
                <c:pt idx="44994">
                  <c:v>0.98099999999999998</c:v>
                </c:pt>
                <c:pt idx="44995">
                  <c:v>0.84</c:v>
                </c:pt>
                <c:pt idx="44996">
                  <c:v>0.98</c:v>
                </c:pt>
                <c:pt idx="44997">
                  <c:v>0.97699999999999998</c:v>
                </c:pt>
                <c:pt idx="44998">
                  <c:v>0.97899999999999998</c:v>
                </c:pt>
                <c:pt idx="44999">
                  <c:v>0.97299999999999998</c:v>
                </c:pt>
                <c:pt idx="45000">
                  <c:v>0.97699999999999998</c:v>
                </c:pt>
                <c:pt idx="45001">
                  <c:v>0.94399999999999995</c:v>
                </c:pt>
                <c:pt idx="45002">
                  <c:v>0.94499999999999995</c:v>
                </c:pt>
                <c:pt idx="45003">
                  <c:v>0.93899999999999995</c:v>
                </c:pt>
                <c:pt idx="45004">
                  <c:v>0.94199999999999995</c:v>
                </c:pt>
                <c:pt idx="45005">
                  <c:v>0.93500000000000005</c:v>
                </c:pt>
                <c:pt idx="45006">
                  <c:v>0.82399999999999995</c:v>
                </c:pt>
                <c:pt idx="45007">
                  <c:v>1</c:v>
                </c:pt>
                <c:pt idx="45008">
                  <c:v>0.79</c:v>
                </c:pt>
                <c:pt idx="45009">
                  <c:v>0.871</c:v>
                </c:pt>
                <c:pt idx="45010">
                  <c:v>0.997</c:v>
                </c:pt>
                <c:pt idx="45011">
                  <c:v>0.95899999999999996</c:v>
                </c:pt>
                <c:pt idx="45012">
                  <c:v>0.83899999999999997</c:v>
                </c:pt>
                <c:pt idx="45013">
                  <c:v>0.86799999999999999</c:v>
                </c:pt>
                <c:pt idx="45014">
                  <c:v>0.99199999999999999</c:v>
                </c:pt>
                <c:pt idx="45015">
                  <c:v>0.97</c:v>
                </c:pt>
                <c:pt idx="45016">
                  <c:v>0.83799999999999997</c:v>
                </c:pt>
                <c:pt idx="45017">
                  <c:v>0.86599999999999999</c:v>
                </c:pt>
                <c:pt idx="45018">
                  <c:v>0.95699999999999996</c:v>
                </c:pt>
                <c:pt idx="45019">
                  <c:v>0.82899999999999996</c:v>
                </c:pt>
                <c:pt idx="45020">
                  <c:v>0.83699999999999997</c:v>
                </c:pt>
                <c:pt idx="45021">
                  <c:v>0.86199999999999999</c:v>
                </c:pt>
                <c:pt idx="45022">
                  <c:v>0.82899999999999996</c:v>
                </c:pt>
                <c:pt idx="45023">
                  <c:v>0.83499999999999996</c:v>
                </c:pt>
                <c:pt idx="45024">
                  <c:v>0.89800000000000002</c:v>
                </c:pt>
                <c:pt idx="45025">
                  <c:v>0.82799999999999996</c:v>
                </c:pt>
                <c:pt idx="45026">
                  <c:v>0.876</c:v>
                </c:pt>
                <c:pt idx="45027">
                  <c:v>0.871</c:v>
                </c:pt>
                <c:pt idx="45028">
                  <c:v>0.874</c:v>
                </c:pt>
                <c:pt idx="45029">
                  <c:v>0.87</c:v>
                </c:pt>
                <c:pt idx="45030">
                  <c:v>0.871</c:v>
                </c:pt>
                <c:pt idx="45031">
                  <c:v>0.86899999999999999</c:v>
                </c:pt>
                <c:pt idx="45032">
                  <c:v>0.96099999999999997</c:v>
                </c:pt>
                <c:pt idx="45033">
                  <c:v>0.95899999999999996</c:v>
                </c:pt>
                <c:pt idx="45034">
                  <c:v>0.95699999999999996</c:v>
                </c:pt>
                <c:pt idx="45035">
                  <c:v>0.81699999999999995</c:v>
                </c:pt>
                <c:pt idx="45036">
                  <c:v>0.96199999999999997</c:v>
                </c:pt>
                <c:pt idx="45037">
                  <c:v>0.81499999999999995</c:v>
                </c:pt>
                <c:pt idx="45038">
                  <c:v>0.81200000000000006</c:v>
                </c:pt>
                <c:pt idx="45039">
                  <c:v>0.81299999999999994</c:v>
                </c:pt>
                <c:pt idx="45040">
                  <c:v>1.0069999999999999</c:v>
                </c:pt>
                <c:pt idx="45041">
                  <c:v>0.81100000000000005</c:v>
                </c:pt>
                <c:pt idx="45042">
                  <c:v>0.71299999999999997</c:v>
                </c:pt>
                <c:pt idx="45043">
                  <c:v>0.85799999999999998</c:v>
                </c:pt>
                <c:pt idx="45044">
                  <c:v>0.76800000000000002</c:v>
                </c:pt>
                <c:pt idx="45045">
                  <c:v>0.76</c:v>
                </c:pt>
                <c:pt idx="45046">
                  <c:v>0.76700000000000002</c:v>
                </c:pt>
                <c:pt idx="45047">
                  <c:v>0.85399999999999998</c:v>
                </c:pt>
                <c:pt idx="45048">
                  <c:v>0.76</c:v>
                </c:pt>
                <c:pt idx="45049">
                  <c:v>0.76600000000000001</c:v>
                </c:pt>
                <c:pt idx="45050">
                  <c:v>0.76</c:v>
                </c:pt>
                <c:pt idx="45051">
                  <c:v>0.83099999999999996</c:v>
                </c:pt>
                <c:pt idx="45052">
                  <c:v>0.82699999999999996</c:v>
                </c:pt>
                <c:pt idx="45053">
                  <c:v>0.82599999999999996</c:v>
                </c:pt>
                <c:pt idx="45054">
                  <c:v>0.82699999999999996</c:v>
                </c:pt>
                <c:pt idx="45055">
                  <c:v>0.81</c:v>
                </c:pt>
                <c:pt idx="45056">
                  <c:v>0.82399999999999995</c:v>
                </c:pt>
                <c:pt idx="45057">
                  <c:v>0.80900000000000005</c:v>
                </c:pt>
                <c:pt idx="45058">
                  <c:v>0.80800000000000005</c:v>
                </c:pt>
                <c:pt idx="45059">
                  <c:v>0.86799999999999999</c:v>
                </c:pt>
                <c:pt idx="45060">
                  <c:v>0.77200000000000002</c:v>
                </c:pt>
                <c:pt idx="45061">
                  <c:v>0.77400000000000002</c:v>
                </c:pt>
                <c:pt idx="45062">
                  <c:v>0.76400000000000001</c:v>
                </c:pt>
                <c:pt idx="45063">
                  <c:v>0.77200000000000002</c:v>
                </c:pt>
                <c:pt idx="45064">
                  <c:v>0.91400000000000003</c:v>
                </c:pt>
                <c:pt idx="45065">
                  <c:v>0.77</c:v>
                </c:pt>
                <c:pt idx="45066">
                  <c:v>0.75600000000000001</c:v>
                </c:pt>
                <c:pt idx="45067">
                  <c:v>0.91100000000000003</c:v>
                </c:pt>
                <c:pt idx="45068">
                  <c:v>0.91300000000000003</c:v>
                </c:pt>
                <c:pt idx="45069">
                  <c:v>0.90800000000000003</c:v>
                </c:pt>
                <c:pt idx="45070">
                  <c:v>0.91200000000000003</c:v>
                </c:pt>
                <c:pt idx="45071">
                  <c:v>0.76</c:v>
                </c:pt>
                <c:pt idx="45072">
                  <c:v>0.96099999999999997</c:v>
                </c:pt>
                <c:pt idx="45073">
                  <c:v>0.95099999999999996</c:v>
                </c:pt>
                <c:pt idx="45074">
                  <c:v>0.80900000000000005</c:v>
                </c:pt>
                <c:pt idx="45075">
                  <c:v>0.96</c:v>
                </c:pt>
                <c:pt idx="45076">
                  <c:v>0.80800000000000005</c:v>
                </c:pt>
                <c:pt idx="45077">
                  <c:v>0.95699999999999996</c:v>
                </c:pt>
                <c:pt idx="45078">
                  <c:v>0.80800000000000005</c:v>
                </c:pt>
                <c:pt idx="45079">
                  <c:v>0.84899999999999998</c:v>
                </c:pt>
                <c:pt idx="45080">
                  <c:v>0.92</c:v>
                </c:pt>
                <c:pt idx="45081">
                  <c:v>0.84699999999999998</c:v>
                </c:pt>
                <c:pt idx="45082">
                  <c:v>0.84699999999999998</c:v>
                </c:pt>
                <c:pt idx="45083">
                  <c:v>0.85099999999999998</c:v>
                </c:pt>
                <c:pt idx="45084">
                  <c:v>0.96099999999999997</c:v>
                </c:pt>
                <c:pt idx="45085">
                  <c:v>0.94899999999999995</c:v>
                </c:pt>
                <c:pt idx="45086">
                  <c:v>0.81699999999999995</c:v>
                </c:pt>
                <c:pt idx="45087">
                  <c:v>0.76700000000000002</c:v>
                </c:pt>
                <c:pt idx="45088">
                  <c:v>0.74199999999999999</c:v>
                </c:pt>
                <c:pt idx="45089">
                  <c:v>0.76500000000000001</c:v>
                </c:pt>
                <c:pt idx="45090">
                  <c:v>0.77</c:v>
                </c:pt>
                <c:pt idx="45091">
                  <c:v>0.76300000000000001</c:v>
                </c:pt>
                <c:pt idx="45092">
                  <c:v>0.77700000000000002</c:v>
                </c:pt>
                <c:pt idx="45093">
                  <c:v>0.76900000000000002</c:v>
                </c:pt>
                <c:pt idx="45094">
                  <c:v>0.90900000000000003</c:v>
                </c:pt>
                <c:pt idx="45095">
                  <c:v>0.81899999999999995</c:v>
                </c:pt>
                <c:pt idx="45096">
                  <c:v>0.95699999999999996</c:v>
                </c:pt>
                <c:pt idx="45097">
                  <c:v>0.95699999999999996</c:v>
                </c:pt>
                <c:pt idx="45098">
                  <c:v>0.95399999999999996</c:v>
                </c:pt>
                <c:pt idx="45099">
                  <c:v>0.81399999999999995</c:v>
                </c:pt>
                <c:pt idx="45100">
                  <c:v>0.95799999999999996</c:v>
                </c:pt>
                <c:pt idx="45101">
                  <c:v>0.95099999999999996</c:v>
                </c:pt>
                <c:pt idx="45102">
                  <c:v>0.95799999999999996</c:v>
                </c:pt>
                <c:pt idx="45103">
                  <c:v>0.92600000000000005</c:v>
                </c:pt>
                <c:pt idx="45104">
                  <c:v>0.92600000000000005</c:v>
                </c:pt>
                <c:pt idx="45105">
                  <c:v>0.92400000000000004</c:v>
                </c:pt>
                <c:pt idx="45106">
                  <c:v>0.91900000000000004</c:v>
                </c:pt>
                <c:pt idx="45107">
                  <c:v>0.84799999999999998</c:v>
                </c:pt>
                <c:pt idx="45108">
                  <c:v>0.92200000000000004</c:v>
                </c:pt>
                <c:pt idx="45109">
                  <c:v>0.94</c:v>
                </c:pt>
                <c:pt idx="45110">
                  <c:v>0.95499999999999996</c:v>
                </c:pt>
                <c:pt idx="45111">
                  <c:v>0.98699999999999999</c:v>
                </c:pt>
                <c:pt idx="45112">
                  <c:v>0.79500000000000004</c:v>
                </c:pt>
                <c:pt idx="45113">
                  <c:v>0.79900000000000004</c:v>
                </c:pt>
                <c:pt idx="45114">
                  <c:v>0.78600000000000003</c:v>
                </c:pt>
                <c:pt idx="45115">
                  <c:v>0.79600000000000004</c:v>
                </c:pt>
                <c:pt idx="45116">
                  <c:v>0.93600000000000005</c:v>
                </c:pt>
                <c:pt idx="45117">
                  <c:v>0.84399999999999997</c:v>
                </c:pt>
                <c:pt idx="45118">
                  <c:v>0.82299999999999995</c:v>
                </c:pt>
                <c:pt idx="45119">
                  <c:v>0.98099999999999998</c:v>
                </c:pt>
                <c:pt idx="45120">
                  <c:v>0.98099999999999998</c:v>
                </c:pt>
                <c:pt idx="45121">
                  <c:v>0.97699999999999998</c:v>
                </c:pt>
                <c:pt idx="45122">
                  <c:v>0.98</c:v>
                </c:pt>
                <c:pt idx="45123">
                  <c:v>0.82699999999999996</c:v>
                </c:pt>
                <c:pt idx="45124">
                  <c:v>0.97799999999999998</c:v>
                </c:pt>
                <c:pt idx="45125">
                  <c:v>0.94399999999999995</c:v>
                </c:pt>
                <c:pt idx="45126">
                  <c:v>0.82599999999999996</c:v>
                </c:pt>
                <c:pt idx="45127">
                  <c:v>0.94499999999999995</c:v>
                </c:pt>
                <c:pt idx="45128">
                  <c:v>0.86699999999999999</c:v>
                </c:pt>
                <c:pt idx="45129">
                  <c:v>0.94199999999999995</c:v>
                </c:pt>
                <c:pt idx="45130">
                  <c:v>0.86499999999999999</c:v>
                </c:pt>
                <c:pt idx="45131">
                  <c:v>0.86299999999999999</c:v>
                </c:pt>
                <c:pt idx="45132">
                  <c:v>1.0009999999999999</c:v>
                </c:pt>
                <c:pt idx="45133">
                  <c:v>0.85899999999999999</c:v>
                </c:pt>
                <c:pt idx="45134">
                  <c:v>0.95199999999999996</c:v>
                </c:pt>
                <c:pt idx="45135">
                  <c:v>0.94799999999999995</c:v>
                </c:pt>
                <c:pt idx="45136">
                  <c:v>0.94499999999999995</c:v>
                </c:pt>
                <c:pt idx="45137">
                  <c:v>0.93100000000000005</c:v>
                </c:pt>
                <c:pt idx="45138">
                  <c:v>0.75900000000000001</c:v>
                </c:pt>
                <c:pt idx="45139">
                  <c:v>0.98799999999999999</c:v>
                </c:pt>
                <c:pt idx="45140">
                  <c:v>0.98599999999999999</c:v>
                </c:pt>
                <c:pt idx="45141">
                  <c:v>0.98599999999999999</c:v>
                </c:pt>
                <c:pt idx="45142">
                  <c:v>0.83599999999999997</c:v>
                </c:pt>
                <c:pt idx="45143">
                  <c:v>0.95599999999999996</c:v>
                </c:pt>
                <c:pt idx="45144">
                  <c:v>0.95</c:v>
                </c:pt>
                <c:pt idx="45145">
                  <c:v>0.877</c:v>
                </c:pt>
                <c:pt idx="45146">
                  <c:v>0.871</c:v>
                </c:pt>
                <c:pt idx="45147">
                  <c:v>0.875</c:v>
                </c:pt>
                <c:pt idx="45148">
                  <c:v>0.87</c:v>
                </c:pt>
                <c:pt idx="45149">
                  <c:v>0.79900000000000004</c:v>
                </c:pt>
                <c:pt idx="45150">
                  <c:v>0.86899999999999999</c:v>
                </c:pt>
                <c:pt idx="45151">
                  <c:v>0.96199999999999997</c:v>
                </c:pt>
                <c:pt idx="45152">
                  <c:v>0.79900000000000004</c:v>
                </c:pt>
                <c:pt idx="45153">
                  <c:v>0.95899999999999996</c:v>
                </c:pt>
                <c:pt idx="45154">
                  <c:v>0.85099999999999998</c:v>
                </c:pt>
                <c:pt idx="45155">
                  <c:v>0.95799999999999996</c:v>
                </c:pt>
                <c:pt idx="45156">
                  <c:v>0.85</c:v>
                </c:pt>
                <c:pt idx="45157">
                  <c:v>0.84899999999999998</c:v>
                </c:pt>
                <c:pt idx="45158">
                  <c:v>0.95199999999999996</c:v>
                </c:pt>
                <c:pt idx="45159">
                  <c:v>0.84199999999999997</c:v>
                </c:pt>
                <c:pt idx="45160">
                  <c:v>0.84799999999999998</c:v>
                </c:pt>
                <c:pt idx="45161">
                  <c:v>0.85199999999999998</c:v>
                </c:pt>
                <c:pt idx="45162">
                  <c:v>0.78400000000000003</c:v>
                </c:pt>
                <c:pt idx="45163">
                  <c:v>0.77</c:v>
                </c:pt>
                <c:pt idx="45164">
                  <c:v>0.751</c:v>
                </c:pt>
                <c:pt idx="45165">
                  <c:v>0.81200000000000006</c:v>
                </c:pt>
                <c:pt idx="45166">
                  <c:v>0.81</c:v>
                </c:pt>
                <c:pt idx="45167">
                  <c:v>0.95</c:v>
                </c:pt>
                <c:pt idx="45168">
                  <c:v>0.80700000000000005</c:v>
                </c:pt>
                <c:pt idx="45169">
                  <c:v>0.80700000000000005</c:v>
                </c:pt>
                <c:pt idx="45170">
                  <c:v>0.998</c:v>
                </c:pt>
                <c:pt idx="45171">
                  <c:v>0.80600000000000005</c:v>
                </c:pt>
                <c:pt idx="45172">
                  <c:v>0.85299999999999998</c:v>
                </c:pt>
                <c:pt idx="45173">
                  <c:v>0.85299999999999998</c:v>
                </c:pt>
                <c:pt idx="45174">
                  <c:v>0.84899999999999998</c:v>
                </c:pt>
                <c:pt idx="45175">
                  <c:v>0.85099999999999998</c:v>
                </c:pt>
                <c:pt idx="45176">
                  <c:v>0.84599999999999997</c:v>
                </c:pt>
                <c:pt idx="45177">
                  <c:v>0.84799999999999998</c:v>
                </c:pt>
                <c:pt idx="45178">
                  <c:v>0.88400000000000001</c:v>
                </c:pt>
                <c:pt idx="45179">
                  <c:v>0.88800000000000001</c:v>
                </c:pt>
                <c:pt idx="45180">
                  <c:v>0.88</c:v>
                </c:pt>
                <c:pt idx="45181">
                  <c:v>0.88500000000000001</c:v>
                </c:pt>
                <c:pt idx="45182">
                  <c:v>0.875</c:v>
                </c:pt>
                <c:pt idx="45183">
                  <c:v>0.88100000000000001</c:v>
                </c:pt>
                <c:pt idx="45184">
                  <c:v>0.96099999999999997</c:v>
                </c:pt>
                <c:pt idx="45185">
                  <c:v>0.79200000000000004</c:v>
                </c:pt>
                <c:pt idx="45186">
                  <c:v>0.78900000000000003</c:v>
                </c:pt>
                <c:pt idx="45187">
                  <c:v>0.76500000000000001</c:v>
                </c:pt>
                <c:pt idx="45188">
                  <c:v>0.93100000000000005</c:v>
                </c:pt>
                <c:pt idx="45189">
                  <c:v>0.78600000000000003</c:v>
                </c:pt>
                <c:pt idx="45190">
                  <c:v>0.76100000000000001</c:v>
                </c:pt>
                <c:pt idx="45191">
                  <c:v>0.92700000000000005</c:v>
                </c:pt>
                <c:pt idx="45192">
                  <c:v>0.78200000000000003</c:v>
                </c:pt>
                <c:pt idx="45193">
                  <c:v>0.92300000000000004</c:v>
                </c:pt>
                <c:pt idx="45194">
                  <c:v>0.83</c:v>
                </c:pt>
                <c:pt idx="45195">
                  <c:v>0.96799999999999997</c:v>
                </c:pt>
                <c:pt idx="45196">
                  <c:v>0.82499999999999996</c:v>
                </c:pt>
                <c:pt idx="45197">
                  <c:v>0.96399999999999997</c:v>
                </c:pt>
                <c:pt idx="45198">
                  <c:v>0.81899999999999995</c:v>
                </c:pt>
                <c:pt idx="45199">
                  <c:v>0.95799999999999996</c:v>
                </c:pt>
                <c:pt idx="45200">
                  <c:v>0.95199999999999996</c:v>
                </c:pt>
                <c:pt idx="45201">
                  <c:v>0.92900000000000005</c:v>
                </c:pt>
                <c:pt idx="45202">
                  <c:v>0.94399999999999995</c:v>
                </c:pt>
                <c:pt idx="45203">
                  <c:v>0.92300000000000004</c:v>
                </c:pt>
                <c:pt idx="45204">
                  <c:v>0.93600000000000005</c:v>
                </c:pt>
                <c:pt idx="45205">
                  <c:v>0.77800000000000002</c:v>
                </c:pt>
                <c:pt idx="45206">
                  <c:v>0.77500000000000002</c:v>
                </c:pt>
                <c:pt idx="45207">
                  <c:v>0.75600000000000001</c:v>
                </c:pt>
                <c:pt idx="45208">
                  <c:v>0.90100000000000002</c:v>
                </c:pt>
                <c:pt idx="45209">
                  <c:v>0.77200000000000002</c:v>
                </c:pt>
                <c:pt idx="45210">
                  <c:v>0.751</c:v>
                </c:pt>
                <c:pt idx="45211">
                  <c:v>0.89800000000000002</c:v>
                </c:pt>
                <c:pt idx="45212">
                  <c:v>0.76800000000000002</c:v>
                </c:pt>
                <c:pt idx="45213">
                  <c:v>0.89400000000000002</c:v>
                </c:pt>
                <c:pt idx="45214">
                  <c:v>0.81499999999999995</c:v>
                </c:pt>
                <c:pt idx="45215">
                  <c:v>0.93300000000000005</c:v>
                </c:pt>
                <c:pt idx="45216">
                  <c:v>0.81</c:v>
                </c:pt>
                <c:pt idx="45217">
                  <c:v>0.92900000000000005</c:v>
                </c:pt>
                <c:pt idx="45218">
                  <c:v>0.80400000000000005</c:v>
                </c:pt>
                <c:pt idx="45219">
                  <c:v>0.92400000000000004</c:v>
                </c:pt>
                <c:pt idx="45220">
                  <c:v>0.93600000000000005</c:v>
                </c:pt>
                <c:pt idx="45221">
                  <c:v>0.93600000000000005</c:v>
                </c:pt>
                <c:pt idx="45222">
                  <c:v>0.92900000000000005</c:v>
                </c:pt>
                <c:pt idx="45223">
                  <c:v>0.93200000000000005</c:v>
                </c:pt>
                <c:pt idx="45224">
                  <c:v>0.92100000000000004</c:v>
                </c:pt>
                <c:pt idx="45225">
                  <c:v>0.79800000000000004</c:v>
                </c:pt>
                <c:pt idx="45226">
                  <c:v>0.79400000000000004</c:v>
                </c:pt>
                <c:pt idx="45227">
                  <c:v>0.77700000000000002</c:v>
                </c:pt>
                <c:pt idx="45228">
                  <c:v>0.93400000000000005</c:v>
                </c:pt>
                <c:pt idx="45229">
                  <c:v>0.79</c:v>
                </c:pt>
                <c:pt idx="45230">
                  <c:v>0.81899999999999995</c:v>
                </c:pt>
                <c:pt idx="45231">
                  <c:v>0.93</c:v>
                </c:pt>
                <c:pt idx="45232">
                  <c:v>0.83699999999999997</c:v>
                </c:pt>
                <c:pt idx="45233">
                  <c:v>0.97399999999999998</c:v>
                </c:pt>
                <c:pt idx="45234">
                  <c:v>0.83099999999999996</c:v>
                </c:pt>
                <c:pt idx="45235">
                  <c:v>0.97</c:v>
                </c:pt>
                <c:pt idx="45236">
                  <c:v>0.82599999999999996</c:v>
                </c:pt>
                <c:pt idx="45237">
                  <c:v>0.96499999999999997</c:v>
                </c:pt>
                <c:pt idx="45238">
                  <c:v>0.95799999999999996</c:v>
                </c:pt>
                <c:pt idx="45239">
                  <c:v>0.93600000000000005</c:v>
                </c:pt>
                <c:pt idx="45240">
                  <c:v>0.95099999999999996</c:v>
                </c:pt>
                <c:pt idx="45241">
                  <c:v>0.93100000000000005</c:v>
                </c:pt>
                <c:pt idx="45242">
                  <c:v>0.94299999999999995</c:v>
                </c:pt>
                <c:pt idx="45243">
                  <c:v>0.92500000000000004</c:v>
                </c:pt>
                <c:pt idx="45244">
                  <c:v>0.96799999999999997</c:v>
                </c:pt>
                <c:pt idx="45245">
                  <c:v>0.98799999999999999</c:v>
                </c:pt>
                <c:pt idx="45246">
                  <c:v>0.98499999999999999</c:v>
                </c:pt>
                <c:pt idx="45247">
                  <c:v>0.97499999999999998</c:v>
                </c:pt>
                <c:pt idx="45248">
                  <c:v>0.83399999999999996</c:v>
                </c:pt>
                <c:pt idx="45249">
                  <c:v>0.98199999999999998</c:v>
                </c:pt>
                <c:pt idx="45250">
                  <c:v>0.96799999999999997</c:v>
                </c:pt>
                <c:pt idx="45251">
                  <c:v>0.83199999999999996</c:v>
                </c:pt>
                <c:pt idx="45252">
                  <c:v>0.97699999999999998</c:v>
                </c:pt>
                <c:pt idx="45253">
                  <c:v>0.83</c:v>
                </c:pt>
                <c:pt idx="45254">
                  <c:v>0.94299999999999995</c:v>
                </c:pt>
                <c:pt idx="45255">
                  <c:v>0.86899999999999999</c:v>
                </c:pt>
                <c:pt idx="45256">
                  <c:v>0.93799999999999994</c:v>
                </c:pt>
                <c:pt idx="45257">
                  <c:v>0.86599999999999999</c:v>
                </c:pt>
                <c:pt idx="45258">
                  <c:v>0.93300000000000005</c:v>
                </c:pt>
                <c:pt idx="45259">
                  <c:v>0.86299999999999999</c:v>
                </c:pt>
                <c:pt idx="45260">
                  <c:v>0.995</c:v>
                </c:pt>
                <c:pt idx="45261">
                  <c:v>0.95</c:v>
                </c:pt>
                <c:pt idx="45262">
                  <c:v>0.98899999999999999</c:v>
                </c:pt>
                <c:pt idx="45263">
                  <c:v>0.94599999999999995</c:v>
                </c:pt>
                <c:pt idx="45264">
                  <c:v>0.98299999999999998</c:v>
                </c:pt>
                <c:pt idx="45265">
                  <c:v>0.96</c:v>
                </c:pt>
                <c:pt idx="45266">
                  <c:v>0.95799999999999996</c:v>
                </c:pt>
                <c:pt idx="45267">
                  <c:v>0.95399999999999996</c:v>
                </c:pt>
                <c:pt idx="45268">
                  <c:v>0.98299999999999998</c:v>
                </c:pt>
                <c:pt idx="45269">
                  <c:v>0.80700000000000005</c:v>
                </c:pt>
                <c:pt idx="45270">
                  <c:v>1.0009999999999999</c:v>
                </c:pt>
                <c:pt idx="45271">
                  <c:v>0.85299999999999998</c:v>
                </c:pt>
                <c:pt idx="45272">
                  <c:v>0.85</c:v>
                </c:pt>
                <c:pt idx="45273">
                  <c:v>0.99199999999999999</c:v>
                </c:pt>
                <c:pt idx="45274">
                  <c:v>0.84799999999999998</c:v>
                </c:pt>
                <c:pt idx="45275">
                  <c:v>0.88600000000000001</c:v>
                </c:pt>
                <c:pt idx="45276">
                  <c:v>0.88300000000000001</c:v>
                </c:pt>
                <c:pt idx="45277">
                  <c:v>0.76800000000000002</c:v>
                </c:pt>
                <c:pt idx="45278">
                  <c:v>0.76600000000000001</c:v>
                </c:pt>
                <c:pt idx="45279">
                  <c:v>0.76400000000000001</c:v>
                </c:pt>
                <c:pt idx="45280">
                  <c:v>0.75</c:v>
                </c:pt>
                <c:pt idx="45281">
                  <c:v>0.90500000000000003</c:v>
                </c:pt>
                <c:pt idx="45282">
                  <c:v>0.76100000000000001</c:v>
                </c:pt>
                <c:pt idx="45283">
                  <c:v>0.90200000000000002</c:v>
                </c:pt>
                <c:pt idx="45284">
                  <c:v>0.89800000000000002</c:v>
                </c:pt>
                <c:pt idx="45285">
                  <c:v>0.80500000000000005</c:v>
                </c:pt>
                <c:pt idx="45286">
                  <c:v>0.94299999999999995</c:v>
                </c:pt>
                <c:pt idx="45287">
                  <c:v>0.93899999999999995</c:v>
                </c:pt>
                <c:pt idx="45288">
                  <c:v>0.91100000000000003</c:v>
                </c:pt>
                <c:pt idx="45289">
                  <c:v>0.77200000000000002</c:v>
                </c:pt>
                <c:pt idx="45290">
                  <c:v>0.76900000000000002</c:v>
                </c:pt>
                <c:pt idx="45291">
                  <c:v>0.76700000000000002</c:v>
                </c:pt>
                <c:pt idx="45292">
                  <c:v>0.749</c:v>
                </c:pt>
                <c:pt idx="45293">
                  <c:v>0.89200000000000002</c:v>
                </c:pt>
                <c:pt idx="45294">
                  <c:v>0.76400000000000001</c:v>
                </c:pt>
                <c:pt idx="45295">
                  <c:v>0.88900000000000001</c:v>
                </c:pt>
                <c:pt idx="45296">
                  <c:v>0.92800000000000005</c:v>
                </c:pt>
                <c:pt idx="45297">
                  <c:v>0.80600000000000005</c:v>
                </c:pt>
                <c:pt idx="45298">
                  <c:v>0.92400000000000004</c:v>
                </c:pt>
                <c:pt idx="45299">
                  <c:v>0.92</c:v>
                </c:pt>
                <c:pt idx="45300">
                  <c:v>0.93300000000000005</c:v>
                </c:pt>
                <c:pt idx="45301">
                  <c:v>0.91800000000000004</c:v>
                </c:pt>
                <c:pt idx="45302">
                  <c:v>0.91400000000000003</c:v>
                </c:pt>
                <c:pt idx="45303">
                  <c:v>0.90900000000000003</c:v>
                </c:pt>
                <c:pt idx="45304">
                  <c:v>0.82799999999999996</c:v>
                </c:pt>
                <c:pt idx="45305">
                  <c:v>0.92800000000000005</c:v>
                </c:pt>
                <c:pt idx="45306">
                  <c:v>0.94699999999999995</c:v>
                </c:pt>
                <c:pt idx="45307">
                  <c:v>0.97399999999999998</c:v>
                </c:pt>
                <c:pt idx="45308">
                  <c:v>0.96899999999999997</c:v>
                </c:pt>
                <c:pt idx="45309">
                  <c:v>0.93600000000000005</c:v>
                </c:pt>
                <c:pt idx="45310">
                  <c:v>0.96499999999999997</c:v>
                </c:pt>
                <c:pt idx="45311">
                  <c:v>0.93600000000000005</c:v>
                </c:pt>
                <c:pt idx="45312">
                  <c:v>0.93100000000000005</c:v>
                </c:pt>
                <c:pt idx="45313">
                  <c:v>0.98599999999999999</c:v>
                </c:pt>
                <c:pt idx="45314">
                  <c:v>0.98499999999999999</c:v>
                </c:pt>
                <c:pt idx="45315">
                  <c:v>0.98199999999999998</c:v>
                </c:pt>
                <c:pt idx="45316">
                  <c:v>0.94699999999999995</c:v>
                </c:pt>
                <c:pt idx="45317">
                  <c:v>0.83199999999999996</c:v>
                </c:pt>
                <c:pt idx="45318">
                  <c:v>0.94899999999999995</c:v>
                </c:pt>
                <c:pt idx="45319">
                  <c:v>0.872</c:v>
                </c:pt>
                <c:pt idx="45320">
                  <c:v>0.87</c:v>
                </c:pt>
                <c:pt idx="45321">
                  <c:v>0.94</c:v>
                </c:pt>
                <c:pt idx="45322">
                  <c:v>0.86699999999999999</c:v>
                </c:pt>
                <c:pt idx="45323">
                  <c:v>0.86399999999999999</c:v>
                </c:pt>
                <c:pt idx="45324">
                  <c:v>0.95199999999999996</c:v>
                </c:pt>
                <c:pt idx="45325">
                  <c:v>0.53400000000000003</c:v>
                </c:pt>
                <c:pt idx="45326">
                  <c:v>0.51700000000000002</c:v>
                </c:pt>
                <c:pt idx="45327">
                  <c:v>0.58099999999999996</c:v>
                </c:pt>
                <c:pt idx="45328">
                  <c:v>0.55600000000000005</c:v>
                </c:pt>
                <c:pt idx="45329">
                  <c:v>0.54400000000000004</c:v>
                </c:pt>
                <c:pt idx="45330">
                  <c:v>0.53300000000000003</c:v>
                </c:pt>
                <c:pt idx="45331">
                  <c:v>0.51600000000000001</c:v>
                </c:pt>
                <c:pt idx="45332">
                  <c:v>0.53200000000000003</c:v>
                </c:pt>
                <c:pt idx="45333">
                  <c:v>0.52200000000000002</c:v>
                </c:pt>
                <c:pt idx="45334">
                  <c:v>0.55900000000000005</c:v>
                </c:pt>
                <c:pt idx="45335">
                  <c:v>0.59</c:v>
                </c:pt>
                <c:pt idx="45336">
                  <c:v>0.57699999999999996</c:v>
                </c:pt>
                <c:pt idx="45337">
                  <c:v>0.56499999999999995</c:v>
                </c:pt>
                <c:pt idx="45338">
                  <c:v>0.55200000000000005</c:v>
                </c:pt>
                <c:pt idx="45339">
                  <c:v>0.54</c:v>
                </c:pt>
                <c:pt idx="45340">
                  <c:v>0.52900000000000003</c:v>
                </c:pt>
                <c:pt idx="45341">
                  <c:v>0.51800000000000002</c:v>
                </c:pt>
                <c:pt idx="45342">
                  <c:v>0.54600000000000004</c:v>
                </c:pt>
                <c:pt idx="45343">
                  <c:v>0.51400000000000001</c:v>
                </c:pt>
                <c:pt idx="45344">
                  <c:v>0.52800000000000002</c:v>
                </c:pt>
                <c:pt idx="45345">
                  <c:v>0.53600000000000003</c:v>
                </c:pt>
                <c:pt idx="45346">
                  <c:v>0.57399999999999995</c:v>
                </c:pt>
                <c:pt idx="45347">
                  <c:v>0.58599999999999997</c:v>
                </c:pt>
                <c:pt idx="45348">
                  <c:v>0.57399999999999995</c:v>
                </c:pt>
                <c:pt idx="45349">
                  <c:v>0.56100000000000005</c:v>
                </c:pt>
                <c:pt idx="45350">
                  <c:v>0.54900000000000004</c:v>
                </c:pt>
                <c:pt idx="45351">
                  <c:v>0.53700000000000003</c:v>
                </c:pt>
                <c:pt idx="45352">
                  <c:v>0.52600000000000002</c:v>
                </c:pt>
                <c:pt idx="45353">
                  <c:v>0.51500000000000001</c:v>
                </c:pt>
                <c:pt idx="45354">
                  <c:v>0.504</c:v>
                </c:pt>
                <c:pt idx="45355">
                  <c:v>0.54500000000000004</c:v>
                </c:pt>
                <c:pt idx="45356">
                  <c:v>0.57799999999999996</c:v>
                </c:pt>
                <c:pt idx="45357">
                  <c:v>0.52700000000000002</c:v>
                </c:pt>
                <c:pt idx="45358">
                  <c:v>0.55200000000000005</c:v>
                </c:pt>
                <c:pt idx="45359">
                  <c:v>0.59199999999999997</c:v>
                </c:pt>
                <c:pt idx="45360">
                  <c:v>0.58299999999999996</c:v>
                </c:pt>
                <c:pt idx="45361">
                  <c:v>0.56999999999999995</c:v>
                </c:pt>
                <c:pt idx="45362">
                  <c:v>0.55800000000000005</c:v>
                </c:pt>
                <c:pt idx="45363">
                  <c:v>0.54600000000000004</c:v>
                </c:pt>
                <c:pt idx="45364">
                  <c:v>0.53400000000000003</c:v>
                </c:pt>
                <c:pt idx="45365">
                  <c:v>0.52200000000000002</c:v>
                </c:pt>
                <c:pt idx="45366">
                  <c:v>0.51200000000000001</c:v>
                </c:pt>
                <c:pt idx="45367">
                  <c:v>0.501</c:v>
                </c:pt>
                <c:pt idx="45368">
                  <c:v>0.49099999999999999</c:v>
                </c:pt>
                <c:pt idx="45369">
                  <c:v>0.57599999999999996</c:v>
                </c:pt>
                <c:pt idx="45370">
                  <c:v>0.54</c:v>
                </c:pt>
                <c:pt idx="45371">
                  <c:v>0.498</c:v>
                </c:pt>
                <c:pt idx="45372">
                  <c:v>0.48799999999999999</c:v>
                </c:pt>
                <c:pt idx="45373">
                  <c:v>0.52200000000000002</c:v>
                </c:pt>
                <c:pt idx="45374">
                  <c:v>0.49099999999999999</c:v>
                </c:pt>
                <c:pt idx="45375">
                  <c:v>0.55300000000000005</c:v>
                </c:pt>
                <c:pt idx="45376">
                  <c:v>0.53100000000000003</c:v>
                </c:pt>
                <c:pt idx="45377">
                  <c:v>0.52</c:v>
                </c:pt>
                <c:pt idx="45378">
                  <c:v>0.51</c:v>
                </c:pt>
                <c:pt idx="45379">
                  <c:v>0.53900000000000003</c:v>
                </c:pt>
                <c:pt idx="45380">
                  <c:v>0.51900000000000002</c:v>
                </c:pt>
                <c:pt idx="45381">
                  <c:v>0.501</c:v>
                </c:pt>
                <c:pt idx="45382">
                  <c:v>0.53300000000000003</c:v>
                </c:pt>
                <c:pt idx="45383">
                  <c:v>0.56100000000000005</c:v>
                </c:pt>
                <c:pt idx="45384">
                  <c:v>0.55000000000000004</c:v>
                </c:pt>
                <c:pt idx="45385">
                  <c:v>0.53900000000000003</c:v>
                </c:pt>
                <c:pt idx="45386">
                  <c:v>0.52800000000000002</c:v>
                </c:pt>
                <c:pt idx="45387">
                  <c:v>0.51700000000000002</c:v>
                </c:pt>
                <c:pt idx="45388">
                  <c:v>0.50700000000000001</c:v>
                </c:pt>
                <c:pt idx="45389">
                  <c:v>0.497</c:v>
                </c:pt>
                <c:pt idx="45390">
                  <c:v>0.56000000000000005</c:v>
                </c:pt>
                <c:pt idx="45391">
                  <c:v>0.53700000000000003</c:v>
                </c:pt>
                <c:pt idx="45392">
                  <c:v>0.51700000000000002</c:v>
                </c:pt>
                <c:pt idx="45393">
                  <c:v>0.51700000000000002</c:v>
                </c:pt>
                <c:pt idx="45394">
                  <c:v>0.54700000000000004</c:v>
                </c:pt>
                <c:pt idx="45395">
                  <c:v>0.55800000000000005</c:v>
                </c:pt>
                <c:pt idx="45396">
                  <c:v>0.54600000000000004</c:v>
                </c:pt>
                <c:pt idx="45397">
                  <c:v>0.53500000000000003</c:v>
                </c:pt>
                <c:pt idx="45398">
                  <c:v>0.52400000000000002</c:v>
                </c:pt>
                <c:pt idx="45399">
                  <c:v>0.51400000000000001</c:v>
                </c:pt>
                <c:pt idx="45400">
                  <c:v>0.504</c:v>
                </c:pt>
                <c:pt idx="45401">
                  <c:v>0.49399999999999999</c:v>
                </c:pt>
                <c:pt idx="45402">
                  <c:v>0.48499999999999999</c:v>
                </c:pt>
                <c:pt idx="45403">
                  <c:v>0.55800000000000005</c:v>
                </c:pt>
                <c:pt idx="45404">
                  <c:v>0.53500000000000003</c:v>
                </c:pt>
                <c:pt idx="45405">
                  <c:v>0.51200000000000001</c:v>
                </c:pt>
                <c:pt idx="45406">
                  <c:v>0.52800000000000002</c:v>
                </c:pt>
                <c:pt idx="45407">
                  <c:v>0.56000000000000005</c:v>
                </c:pt>
                <c:pt idx="45408">
                  <c:v>0.55400000000000005</c:v>
                </c:pt>
                <c:pt idx="45409">
                  <c:v>0.54300000000000004</c:v>
                </c:pt>
                <c:pt idx="45410">
                  <c:v>0.53200000000000003</c:v>
                </c:pt>
                <c:pt idx="45411">
                  <c:v>0.52100000000000002</c:v>
                </c:pt>
                <c:pt idx="45412">
                  <c:v>0.51100000000000001</c:v>
                </c:pt>
                <c:pt idx="45413">
                  <c:v>0.501</c:v>
                </c:pt>
                <c:pt idx="45414">
                  <c:v>0.49099999999999999</c:v>
                </c:pt>
                <c:pt idx="45415">
                  <c:v>0.48199999999999998</c:v>
                </c:pt>
                <c:pt idx="45416">
                  <c:v>0.47299999999999998</c:v>
                </c:pt>
                <c:pt idx="45417">
                  <c:v>0.53100000000000003</c:v>
                </c:pt>
                <c:pt idx="45418">
                  <c:v>0.51</c:v>
                </c:pt>
                <c:pt idx="45419">
                  <c:v>0.47899999999999998</c:v>
                </c:pt>
                <c:pt idx="45420">
                  <c:v>0.47</c:v>
                </c:pt>
                <c:pt idx="45421">
                  <c:v>0.498</c:v>
                </c:pt>
                <c:pt idx="45422">
                  <c:v>0.48899999999999999</c:v>
                </c:pt>
                <c:pt idx="45423">
                  <c:v>0.55000000000000004</c:v>
                </c:pt>
                <c:pt idx="45424">
                  <c:v>0.52800000000000002</c:v>
                </c:pt>
                <c:pt idx="45425">
                  <c:v>0.51700000000000002</c:v>
                </c:pt>
                <c:pt idx="45426">
                  <c:v>0.50700000000000001</c:v>
                </c:pt>
                <c:pt idx="45427">
                  <c:v>0.53</c:v>
                </c:pt>
                <c:pt idx="45428">
                  <c:v>0.496</c:v>
                </c:pt>
                <c:pt idx="45429">
                  <c:v>0.5</c:v>
                </c:pt>
                <c:pt idx="45430">
                  <c:v>0.53</c:v>
                </c:pt>
                <c:pt idx="45431">
                  <c:v>0.55800000000000005</c:v>
                </c:pt>
                <c:pt idx="45432">
                  <c:v>0.54700000000000004</c:v>
                </c:pt>
                <c:pt idx="45433">
                  <c:v>0.53600000000000003</c:v>
                </c:pt>
                <c:pt idx="45434">
                  <c:v>0.52500000000000002</c:v>
                </c:pt>
                <c:pt idx="45435">
                  <c:v>0.51400000000000001</c:v>
                </c:pt>
                <c:pt idx="45436">
                  <c:v>0.504</c:v>
                </c:pt>
                <c:pt idx="45437">
                  <c:v>0.495</c:v>
                </c:pt>
                <c:pt idx="45438">
                  <c:v>0.56299999999999994</c:v>
                </c:pt>
                <c:pt idx="45439">
                  <c:v>0.52900000000000003</c:v>
                </c:pt>
                <c:pt idx="45440">
                  <c:v>0.49399999999999999</c:v>
                </c:pt>
                <c:pt idx="45441">
                  <c:v>0.51500000000000001</c:v>
                </c:pt>
                <c:pt idx="45442">
                  <c:v>0.54400000000000004</c:v>
                </c:pt>
                <c:pt idx="45443">
                  <c:v>0.55500000000000005</c:v>
                </c:pt>
                <c:pt idx="45444">
                  <c:v>0.54300000000000004</c:v>
                </c:pt>
                <c:pt idx="45445">
                  <c:v>0.53200000000000003</c:v>
                </c:pt>
                <c:pt idx="45446">
                  <c:v>0.52200000000000002</c:v>
                </c:pt>
                <c:pt idx="45447">
                  <c:v>0.51100000000000001</c:v>
                </c:pt>
                <c:pt idx="45448">
                  <c:v>0.501</c:v>
                </c:pt>
                <c:pt idx="45449">
                  <c:v>0.49099999999999999</c:v>
                </c:pt>
                <c:pt idx="45450">
                  <c:v>0.48199999999999998</c:v>
                </c:pt>
                <c:pt idx="45451">
                  <c:v>0.56000000000000005</c:v>
                </c:pt>
                <c:pt idx="45452">
                  <c:v>0.52700000000000002</c:v>
                </c:pt>
                <c:pt idx="45453">
                  <c:v>0.51800000000000002</c:v>
                </c:pt>
                <c:pt idx="45454">
                  <c:v>0.52600000000000002</c:v>
                </c:pt>
                <c:pt idx="45455">
                  <c:v>0.55700000000000005</c:v>
                </c:pt>
                <c:pt idx="45456">
                  <c:v>0.55100000000000005</c:v>
                </c:pt>
                <c:pt idx="45457">
                  <c:v>0.54</c:v>
                </c:pt>
                <c:pt idx="45458">
                  <c:v>0.52900000000000003</c:v>
                </c:pt>
                <c:pt idx="45459">
                  <c:v>0.51800000000000002</c:v>
                </c:pt>
                <c:pt idx="45460">
                  <c:v>0.50800000000000001</c:v>
                </c:pt>
                <c:pt idx="45461">
                  <c:v>0.498</c:v>
                </c:pt>
                <c:pt idx="45462">
                  <c:v>0.48799999999999999</c:v>
                </c:pt>
                <c:pt idx="45463">
                  <c:v>0.47899999999999998</c:v>
                </c:pt>
                <c:pt idx="45464">
                  <c:v>0.47</c:v>
                </c:pt>
                <c:pt idx="45465">
                  <c:v>0.52</c:v>
                </c:pt>
                <c:pt idx="45466">
                  <c:v>0.51600000000000001</c:v>
                </c:pt>
                <c:pt idx="45467">
                  <c:v>0.47599999999999998</c:v>
                </c:pt>
                <c:pt idx="45468">
                  <c:v>0.46700000000000003</c:v>
                </c:pt>
                <c:pt idx="45469">
                  <c:v>0.52900000000000003</c:v>
                </c:pt>
                <c:pt idx="45470">
                  <c:v>0.502</c:v>
                </c:pt>
                <c:pt idx="45471">
                  <c:v>0.56799999999999995</c:v>
                </c:pt>
                <c:pt idx="45472">
                  <c:v>0.54400000000000004</c:v>
                </c:pt>
                <c:pt idx="45473">
                  <c:v>0.53200000000000003</c:v>
                </c:pt>
                <c:pt idx="45474">
                  <c:v>0.52100000000000002</c:v>
                </c:pt>
                <c:pt idx="45475">
                  <c:v>0.55600000000000005</c:v>
                </c:pt>
                <c:pt idx="45476">
                  <c:v>0.52700000000000002</c:v>
                </c:pt>
                <c:pt idx="45477">
                  <c:v>0.52100000000000002</c:v>
                </c:pt>
                <c:pt idx="45478">
                  <c:v>0.54700000000000004</c:v>
                </c:pt>
                <c:pt idx="45479">
                  <c:v>0.57599999999999996</c:v>
                </c:pt>
                <c:pt idx="45480">
                  <c:v>0.56399999999999995</c:v>
                </c:pt>
                <c:pt idx="45481">
                  <c:v>0.55200000000000005</c:v>
                </c:pt>
                <c:pt idx="45482">
                  <c:v>0.54</c:v>
                </c:pt>
                <c:pt idx="45483">
                  <c:v>0.52900000000000003</c:v>
                </c:pt>
                <c:pt idx="45484">
                  <c:v>0.51800000000000002</c:v>
                </c:pt>
                <c:pt idx="45485">
                  <c:v>0.50700000000000001</c:v>
                </c:pt>
                <c:pt idx="45486">
                  <c:v>0.53900000000000003</c:v>
                </c:pt>
                <c:pt idx="45487">
                  <c:v>0.55400000000000005</c:v>
                </c:pt>
                <c:pt idx="45488">
                  <c:v>0.52200000000000002</c:v>
                </c:pt>
                <c:pt idx="45489">
                  <c:v>0.53100000000000003</c:v>
                </c:pt>
                <c:pt idx="45490">
                  <c:v>0.56200000000000006</c:v>
                </c:pt>
                <c:pt idx="45491">
                  <c:v>0.57299999999999995</c:v>
                </c:pt>
                <c:pt idx="45492">
                  <c:v>0.56100000000000005</c:v>
                </c:pt>
                <c:pt idx="45493">
                  <c:v>0.54900000000000004</c:v>
                </c:pt>
                <c:pt idx="45494">
                  <c:v>0.53700000000000003</c:v>
                </c:pt>
                <c:pt idx="45495">
                  <c:v>0.52600000000000002</c:v>
                </c:pt>
                <c:pt idx="45496">
                  <c:v>0.51500000000000001</c:v>
                </c:pt>
                <c:pt idx="45497">
                  <c:v>0.504</c:v>
                </c:pt>
                <c:pt idx="45498">
                  <c:v>0.49399999999999999</c:v>
                </c:pt>
                <c:pt idx="45499">
                  <c:v>0.53600000000000003</c:v>
                </c:pt>
                <c:pt idx="45500">
                  <c:v>0.54800000000000004</c:v>
                </c:pt>
                <c:pt idx="45501">
                  <c:v>0.52</c:v>
                </c:pt>
                <c:pt idx="45502">
                  <c:v>0.54300000000000004</c:v>
                </c:pt>
                <c:pt idx="45503">
                  <c:v>0.57899999999999996</c:v>
                </c:pt>
                <c:pt idx="45504">
                  <c:v>0.56899999999999995</c:v>
                </c:pt>
                <c:pt idx="45505">
                  <c:v>0.55700000000000005</c:v>
                </c:pt>
                <c:pt idx="45506">
                  <c:v>0.54500000000000004</c:v>
                </c:pt>
                <c:pt idx="45507">
                  <c:v>0.53400000000000003</c:v>
                </c:pt>
                <c:pt idx="45508">
                  <c:v>0.52200000000000002</c:v>
                </c:pt>
                <c:pt idx="45509">
                  <c:v>0.51100000000000001</c:v>
                </c:pt>
                <c:pt idx="45510">
                  <c:v>0.501</c:v>
                </c:pt>
                <c:pt idx="45511">
                  <c:v>0.49099999999999999</c:v>
                </c:pt>
                <c:pt idx="45512">
                  <c:v>0.48099999999999998</c:v>
                </c:pt>
                <c:pt idx="45513">
                  <c:v>0.54400000000000004</c:v>
                </c:pt>
                <c:pt idx="45514">
                  <c:v>0.52200000000000002</c:v>
                </c:pt>
                <c:pt idx="45515">
                  <c:v>0.48799999999999999</c:v>
                </c:pt>
                <c:pt idx="45516">
                  <c:v>0.47799999999999998</c:v>
                </c:pt>
                <c:pt idx="45517">
                  <c:v>0.55600000000000005</c:v>
                </c:pt>
                <c:pt idx="45518">
                  <c:v>0.53700000000000003</c:v>
                </c:pt>
                <c:pt idx="45519">
                  <c:v>0.60599999999999998</c:v>
                </c:pt>
                <c:pt idx="45520">
                  <c:v>0.57699999999999996</c:v>
                </c:pt>
                <c:pt idx="45521">
                  <c:v>0.56399999999999995</c:v>
                </c:pt>
                <c:pt idx="45522">
                  <c:v>0.55100000000000005</c:v>
                </c:pt>
                <c:pt idx="45523">
                  <c:v>0.626</c:v>
                </c:pt>
                <c:pt idx="45524">
                  <c:v>0.55500000000000005</c:v>
                </c:pt>
                <c:pt idx="45525">
                  <c:v>0.55200000000000005</c:v>
                </c:pt>
                <c:pt idx="45526">
                  <c:v>0.58699999999999997</c:v>
                </c:pt>
                <c:pt idx="45527">
                  <c:v>0.61699999999999999</c:v>
                </c:pt>
                <c:pt idx="45528">
                  <c:v>0.60199999999999998</c:v>
                </c:pt>
                <c:pt idx="45529">
                  <c:v>0.58699999999999997</c:v>
                </c:pt>
                <c:pt idx="45530">
                  <c:v>0.57399999999999995</c:v>
                </c:pt>
                <c:pt idx="45531">
                  <c:v>0.56000000000000005</c:v>
                </c:pt>
                <c:pt idx="45532">
                  <c:v>0.54700000000000004</c:v>
                </c:pt>
                <c:pt idx="45533">
                  <c:v>0.53500000000000003</c:v>
                </c:pt>
                <c:pt idx="45534">
                  <c:v>0.65700000000000003</c:v>
                </c:pt>
                <c:pt idx="45535">
                  <c:v>0.623</c:v>
                </c:pt>
                <c:pt idx="45536">
                  <c:v>0.55300000000000005</c:v>
                </c:pt>
                <c:pt idx="45537">
                  <c:v>0.56599999999999995</c:v>
                </c:pt>
                <c:pt idx="45538">
                  <c:v>0.60499999999999998</c:v>
                </c:pt>
                <c:pt idx="45539">
                  <c:v>0.61099999999999999</c:v>
                </c:pt>
                <c:pt idx="45540">
                  <c:v>0.59799999999999998</c:v>
                </c:pt>
                <c:pt idx="45541">
                  <c:v>0.58399999999999996</c:v>
                </c:pt>
                <c:pt idx="45542">
                  <c:v>0.56999999999999995</c:v>
                </c:pt>
                <c:pt idx="45543">
                  <c:v>0.55600000000000005</c:v>
                </c:pt>
                <c:pt idx="45544">
                  <c:v>0.54400000000000004</c:v>
                </c:pt>
                <c:pt idx="45545">
                  <c:v>0.53100000000000003</c:v>
                </c:pt>
                <c:pt idx="45546">
                  <c:v>0.52</c:v>
                </c:pt>
                <c:pt idx="45547">
                  <c:v>0.65300000000000002</c:v>
                </c:pt>
                <c:pt idx="45548">
                  <c:v>0.62</c:v>
                </c:pt>
                <c:pt idx="45549">
                  <c:v>0.55100000000000005</c:v>
                </c:pt>
                <c:pt idx="45550">
                  <c:v>0.58399999999999996</c:v>
                </c:pt>
                <c:pt idx="45551">
                  <c:v>0.62</c:v>
                </c:pt>
                <c:pt idx="45552">
                  <c:v>0.60699999999999998</c:v>
                </c:pt>
                <c:pt idx="45553">
                  <c:v>0.59399999999999997</c:v>
                </c:pt>
                <c:pt idx="45554">
                  <c:v>0.57999999999999996</c:v>
                </c:pt>
                <c:pt idx="45555">
                  <c:v>0.56599999999999995</c:v>
                </c:pt>
                <c:pt idx="45556">
                  <c:v>0.55300000000000005</c:v>
                </c:pt>
                <c:pt idx="45557">
                  <c:v>0.54</c:v>
                </c:pt>
                <c:pt idx="45558">
                  <c:v>0.52800000000000002</c:v>
                </c:pt>
                <c:pt idx="45559">
                  <c:v>0.51600000000000001</c:v>
                </c:pt>
                <c:pt idx="45560">
                  <c:v>0.505</c:v>
                </c:pt>
                <c:pt idx="45561">
                  <c:v>0.61599999999999999</c:v>
                </c:pt>
                <c:pt idx="45562">
                  <c:v>0.56299999999999994</c:v>
                </c:pt>
                <c:pt idx="45563">
                  <c:v>0.51300000000000001</c:v>
                </c:pt>
                <c:pt idx="45564">
                  <c:v>0.502</c:v>
                </c:pt>
                <c:pt idx="45565">
                  <c:v>0.53400000000000003</c:v>
                </c:pt>
                <c:pt idx="45566">
                  <c:v>0.51700000000000002</c:v>
                </c:pt>
                <c:pt idx="45567">
                  <c:v>0.58099999999999996</c:v>
                </c:pt>
                <c:pt idx="45568">
                  <c:v>0.55600000000000005</c:v>
                </c:pt>
                <c:pt idx="45569">
                  <c:v>0.54400000000000004</c:v>
                </c:pt>
                <c:pt idx="45570">
                  <c:v>0.53300000000000003</c:v>
                </c:pt>
                <c:pt idx="45571">
                  <c:v>0.51600000000000001</c:v>
                </c:pt>
                <c:pt idx="45572">
                  <c:v>0.53200000000000003</c:v>
                </c:pt>
                <c:pt idx="45573">
                  <c:v>0.52200000000000002</c:v>
                </c:pt>
                <c:pt idx="45574">
                  <c:v>0.55900000000000005</c:v>
                </c:pt>
                <c:pt idx="45575">
                  <c:v>0.59</c:v>
                </c:pt>
                <c:pt idx="45576">
                  <c:v>0.57699999999999996</c:v>
                </c:pt>
                <c:pt idx="45577">
                  <c:v>0.56499999999999995</c:v>
                </c:pt>
                <c:pt idx="45578">
                  <c:v>0.55200000000000005</c:v>
                </c:pt>
                <c:pt idx="45579">
                  <c:v>0.54</c:v>
                </c:pt>
                <c:pt idx="45580">
                  <c:v>0.52900000000000003</c:v>
                </c:pt>
                <c:pt idx="45581">
                  <c:v>0.51800000000000002</c:v>
                </c:pt>
                <c:pt idx="45582">
                  <c:v>0.54600000000000004</c:v>
                </c:pt>
                <c:pt idx="45583">
                  <c:v>0.51400000000000001</c:v>
                </c:pt>
                <c:pt idx="45584">
                  <c:v>0.52800000000000002</c:v>
                </c:pt>
                <c:pt idx="45585">
                  <c:v>0.53600000000000003</c:v>
                </c:pt>
                <c:pt idx="45586">
                  <c:v>0.57399999999999995</c:v>
                </c:pt>
                <c:pt idx="45587">
                  <c:v>0.58599999999999997</c:v>
                </c:pt>
                <c:pt idx="45588">
                  <c:v>0.57399999999999995</c:v>
                </c:pt>
                <c:pt idx="45589">
                  <c:v>0.56100000000000005</c:v>
                </c:pt>
                <c:pt idx="45590">
                  <c:v>0.54900000000000004</c:v>
                </c:pt>
                <c:pt idx="45591">
                  <c:v>0.53700000000000003</c:v>
                </c:pt>
                <c:pt idx="45592">
                  <c:v>0.52600000000000002</c:v>
                </c:pt>
                <c:pt idx="45593">
                  <c:v>0.51500000000000001</c:v>
                </c:pt>
                <c:pt idx="45594">
                  <c:v>0.504</c:v>
                </c:pt>
                <c:pt idx="45595">
                  <c:v>0.54500000000000004</c:v>
                </c:pt>
                <c:pt idx="45596">
                  <c:v>0.57799999999999996</c:v>
                </c:pt>
                <c:pt idx="45597">
                  <c:v>0.52700000000000002</c:v>
                </c:pt>
                <c:pt idx="45598">
                  <c:v>0.55200000000000005</c:v>
                </c:pt>
                <c:pt idx="45599">
                  <c:v>0.59199999999999997</c:v>
                </c:pt>
                <c:pt idx="45600">
                  <c:v>0.58299999999999996</c:v>
                </c:pt>
                <c:pt idx="45601">
                  <c:v>0.56999999999999995</c:v>
                </c:pt>
                <c:pt idx="45602">
                  <c:v>0.55800000000000005</c:v>
                </c:pt>
                <c:pt idx="45603">
                  <c:v>0.54600000000000004</c:v>
                </c:pt>
                <c:pt idx="45604">
                  <c:v>0.53400000000000003</c:v>
                </c:pt>
                <c:pt idx="45605">
                  <c:v>0.52200000000000002</c:v>
                </c:pt>
                <c:pt idx="45606">
                  <c:v>0.51200000000000001</c:v>
                </c:pt>
                <c:pt idx="45607">
                  <c:v>0.501</c:v>
                </c:pt>
                <c:pt idx="45608">
                  <c:v>0.49099999999999999</c:v>
                </c:pt>
                <c:pt idx="45609">
                  <c:v>0.57599999999999996</c:v>
                </c:pt>
                <c:pt idx="45610">
                  <c:v>0.54</c:v>
                </c:pt>
                <c:pt idx="45611">
                  <c:v>0.498</c:v>
                </c:pt>
                <c:pt idx="45612">
                  <c:v>0.48799999999999999</c:v>
                </c:pt>
                <c:pt idx="45613">
                  <c:v>0.52200000000000002</c:v>
                </c:pt>
                <c:pt idx="45614">
                  <c:v>0.49099999999999999</c:v>
                </c:pt>
                <c:pt idx="45615">
                  <c:v>0.55300000000000005</c:v>
                </c:pt>
                <c:pt idx="45616">
                  <c:v>0.53100000000000003</c:v>
                </c:pt>
                <c:pt idx="45617">
                  <c:v>0.52</c:v>
                </c:pt>
                <c:pt idx="45618">
                  <c:v>0.51</c:v>
                </c:pt>
                <c:pt idx="45619">
                  <c:v>0.53900000000000003</c:v>
                </c:pt>
                <c:pt idx="45620">
                  <c:v>0.51900000000000002</c:v>
                </c:pt>
                <c:pt idx="45621">
                  <c:v>0.501</c:v>
                </c:pt>
                <c:pt idx="45622">
                  <c:v>0.53300000000000003</c:v>
                </c:pt>
                <c:pt idx="45623">
                  <c:v>0.56100000000000005</c:v>
                </c:pt>
                <c:pt idx="45624">
                  <c:v>0.55000000000000004</c:v>
                </c:pt>
                <c:pt idx="45625">
                  <c:v>0.53900000000000003</c:v>
                </c:pt>
                <c:pt idx="45626">
                  <c:v>0.52800000000000002</c:v>
                </c:pt>
                <c:pt idx="45627">
                  <c:v>0.51700000000000002</c:v>
                </c:pt>
                <c:pt idx="45628">
                  <c:v>0.50700000000000001</c:v>
                </c:pt>
                <c:pt idx="45629">
                  <c:v>0.497</c:v>
                </c:pt>
                <c:pt idx="45630">
                  <c:v>0.56000000000000005</c:v>
                </c:pt>
                <c:pt idx="45631">
                  <c:v>0.53700000000000003</c:v>
                </c:pt>
                <c:pt idx="45632">
                  <c:v>0.51700000000000002</c:v>
                </c:pt>
                <c:pt idx="45633">
                  <c:v>0.51700000000000002</c:v>
                </c:pt>
                <c:pt idx="45634">
                  <c:v>0.54700000000000004</c:v>
                </c:pt>
                <c:pt idx="45635">
                  <c:v>0.55800000000000005</c:v>
                </c:pt>
                <c:pt idx="45636">
                  <c:v>0.54600000000000004</c:v>
                </c:pt>
                <c:pt idx="45637">
                  <c:v>0.53500000000000003</c:v>
                </c:pt>
                <c:pt idx="45638">
                  <c:v>0.52400000000000002</c:v>
                </c:pt>
                <c:pt idx="45639">
                  <c:v>0.51400000000000001</c:v>
                </c:pt>
                <c:pt idx="45640">
                  <c:v>0.504</c:v>
                </c:pt>
                <c:pt idx="45641">
                  <c:v>0.49399999999999999</c:v>
                </c:pt>
                <c:pt idx="45642">
                  <c:v>0.48499999999999999</c:v>
                </c:pt>
                <c:pt idx="45643">
                  <c:v>0.55800000000000005</c:v>
                </c:pt>
                <c:pt idx="45644">
                  <c:v>0.53500000000000003</c:v>
                </c:pt>
                <c:pt idx="45645">
                  <c:v>0.51200000000000001</c:v>
                </c:pt>
                <c:pt idx="45646">
                  <c:v>0.52800000000000002</c:v>
                </c:pt>
                <c:pt idx="45647">
                  <c:v>0.56000000000000005</c:v>
                </c:pt>
                <c:pt idx="45648">
                  <c:v>0.55400000000000005</c:v>
                </c:pt>
                <c:pt idx="45649">
                  <c:v>0.54300000000000004</c:v>
                </c:pt>
                <c:pt idx="45650">
                  <c:v>0.53200000000000003</c:v>
                </c:pt>
                <c:pt idx="45651">
                  <c:v>0.52100000000000002</c:v>
                </c:pt>
                <c:pt idx="45652">
                  <c:v>0.51100000000000001</c:v>
                </c:pt>
                <c:pt idx="45653">
                  <c:v>0.501</c:v>
                </c:pt>
                <c:pt idx="45654">
                  <c:v>0.49099999999999999</c:v>
                </c:pt>
                <c:pt idx="45655">
                  <c:v>0.48199999999999998</c:v>
                </c:pt>
                <c:pt idx="45656">
                  <c:v>0.47299999999999998</c:v>
                </c:pt>
                <c:pt idx="45657">
                  <c:v>0.53100000000000003</c:v>
                </c:pt>
                <c:pt idx="45658">
                  <c:v>0.51</c:v>
                </c:pt>
                <c:pt idx="45659">
                  <c:v>0.47899999999999998</c:v>
                </c:pt>
                <c:pt idx="45660">
                  <c:v>0.47</c:v>
                </c:pt>
                <c:pt idx="45661">
                  <c:v>0.498</c:v>
                </c:pt>
                <c:pt idx="45662">
                  <c:v>0.48899999999999999</c:v>
                </c:pt>
                <c:pt idx="45663">
                  <c:v>0.55000000000000004</c:v>
                </c:pt>
                <c:pt idx="45664">
                  <c:v>0.52800000000000002</c:v>
                </c:pt>
                <c:pt idx="45665">
                  <c:v>0.51700000000000002</c:v>
                </c:pt>
                <c:pt idx="45666">
                  <c:v>0.50700000000000001</c:v>
                </c:pt>
                <c:pt idx="45667">
                  <c:v>0.53</c:v>
                </c:pt>
                <c:pt idx="45668">
                  <c:v>0.496</c:v>
                </c:pt>
                <c:pt idx="45669">
                  <c:v>0.5</c:v>
                </c:pt>
                <c:pt idx="45670">
                  <c:v>0.53</c:v>
                </c:pt>
                <c:pt idx="45671">
                  <c:v>0.55800000000000005</c:v>
                </c:pt>
                <c:pt idx="45672">
                  <c:v>0.54700000000000004</c:v>
                </c:pt>
                <c:pt idx="45673">
                  <c:v>0.53600000000000003</c:v>
                </c:pt>
                <c:pt idx="45674">
                  <c:v>0.52500000000000002</c:v>
                </c:pt>
                <c:pt idx="45675">
                  <c:v>0.51400000000000001</c:v>
                </c:pt>
                <c:pt idx="45676">
                  <c:v>0.504</c:v>
                </c:pt>
                <c:pt idx="45677">
                  <c:v>0.495</c:v>
                </c:pt>
                <c:pt idx="45678">
                  <c:v>0.56299999999999994</c:v>
                </c:pt>
                <c:pt idx="45679">
                  <c:v>0.52900000000000003</c:v>
                </c:pt>
                <c:pt idx="45680">
                  <c:v>0.49399999999999999</c:v>
                </c:pt>
                <c:pt idx="45681">
                  <c:v>0.51500000000000001</c:v>
                </c:pt>
                <c:pt idx="45682">
                  <c:v>0.54400000000000004</c:v>
                </c:pt>
                <c:pt idx="45683">
                  <c:v>0.55500000000000005</c:v>
                </c:pt>
                <c:pt idx="45684">
                  <c:v>0.54300000000000004</c:v>
                </c:pt>
                <c:pt idx="45685">
                  <c:v>0.53200000000000003</c:v>
                </c:pt>
                <c:pt idx="45686">
                  <c:v>0.52200000000000002</c:v>
                </c:pt>
                <c:pt idx="45687">
                  <c:v>0.51100000000000001</c:v>
                </c:pt>
                <c:pt idx="45688">
                  <c:v>0.501</c:v>
                </c:pt>
                <c:pt idx="45689">
                  <c:v>0.49099999999999999</c:v>
                </c:pt>
                <c:pt idx="45690">
                  <c:v>0.48199999999999998</c:v>
                </c:pt>
                <c:pt idx="45691">
                  <c:v>0.56000000000000005</c:v>
                </c:pt>
                <c:pt idx="45692">
                  <c:v>0.52700000000000002</c:v>
                </c:pt>
                <c:pt idx="45693">
                  <c:v>0.51800000000000002</c:v>
                </c:pt>
                <c:pt idx="45694">
                  <c:v>0.52600000000000002</c:v>
                </c:pt>
                <c:pt idx="45695">
                  <c:v>0.55700000000000005</c:v>
                </c:pt>
                <c:pt idx="45696">
                  <c:v>0.55100000000000005</c:v>
                </c:pt>
                <c:pt idx="45697">
                  <c:v>0.54</c:v>
                </c:pt>
                <c:pt idx="45698">
                  <c:v>0.52900000000000003</c:v>
                </c:pt>
                <c:pt idx="45699">
                  <c:v>0.51800000000000002</c:v>
                </c:pt>
                <c:pt idx="45700">
                  <c:v>0.50800000000000001</c:v>
                </c:pt>
                <c:pt idx="45701">
                  <c:v>0.498</c:v>
                </c:pt>
                <c:pt idx="45702">
                  <c:v>0.48799999999999999</c:v>
                </c:pt>
                <c:pt idx="45703">
                  <c:v>0.47899999999999998</c:v>
                </c:pt>
                <c:pt idx="45704">
                  <c:v>0.47</c:v>
                </c:pt>
                <c:pt idx="45705">
                  <c:v>0.52</c:v>
                </c:pt>
                <c:pt idx="45706">
                  <c:v>0.51600000000000001</c:v>
                </c:pt>
                <c:pt idx="45707">
                  <c:v>0.47599999999999998</c:v>
                </c:pt>
                <c:pt idx="45708">
                  <c:v>0.46700000000000003</c:v>
                </c:pt>
                <c:pt idx="45709">
                  <c:v>0.52900000000000003</c:v>
                </c:pt>
                <c:pt idx="45710">
                  <c:v>0.502</c:v>
                </c:pt>
                <c:pt idx="45711">
                  <c:v>0.56799999999999995</c:v>
                </c:pt>
                <c:pt idx="45712">
                  <c:v>0.54400000000000004</c:v>
                </c:pt>
                <c:pt idx="45713">
                  <c:v>0.53200000000000003</c:v>
                </c:pt>
                <c:pt idx="45714">
                  <c:v>0.52100000000000002</c:v>
                </c:pt>
                <c:pt idx="45715">
                  <c:v>0.55600000000000005</c:v>
                </c:pt>
                <c:pt idx="45716">
                  <c:v>0.52700000000000002</c:v>
                </c:pt>
                <c:pt idx="45717">
                  <c:v>0.52100000000000002</c:v>
                </c:pt>
                <c:pt idx="45718">
                  <c:v>0.54700000000000004</c:v>
                </c:pt>
                <c:pt idx="45719">
                  <c:v>0.57599999999999996</c:v>
                </c:pt>
                <c:pt idx="45720">
                  <c:v>0.56399999999999995</c:v>
                </c:pt>
                <c:pt idx="45721">
                  <c:v>0.55200000000000005</c:v>
                </c:pt>
                <c:pt idx="45722">
                  <c:v>0.54</c:v>
                </c:pt>
                <c:pt idx="45723">
                  <c:v>0.52900000000000003</c:v>
                </c:pt>
                <c:pt idx="45724">
                  <c:v>0.51800000000000002</c:v>
                </c:pt>
                <c:pt idx="45725">
                  <c:v>0.50700000000000001</c:v>
                </c:pt>
                <c:pt idx="45726">
                  <c:v>0.53900000000000003</c:v>
                </c:pt>
                <c:pt idx="45727">
                  <c:v>0.55400000000000005</c:v>
                </c:pt>
                <c:pt idx="45728">
                  <c:v>0.52200000000000002</c:v>
                </c:pt>
                <c:pt idx="45729">
                  <c:v>0.53100000000000003</c:v>
                </c:pt>
                <c:pt idx="45730">
                  <c:v>0.56200000000000006</c:v>
                </c:pt>
                <c:pt idx="45731">
                  <c:v>0.57299999999999995</c:v>
                </c:pt>
                <c:pt idx="45732">
                  <c:v>0.56100000000000005</c:v>
                </c:pt>
                <c:pt idx="45733">
                  <c:v>0.54900000000000004</c:v>
                </c:pt>
                <c:pt idx="45734">
                  <c:v>0.53700000000000003</c:v>
                </c:pt>
                <c:pt idx="45735">
                  <c:v>0.52600000000000002</c:v>
                </c:pt>
                <c:pt idx="45736">
                  <c:v>0.51500000000000001</c:v>
                </c:pt>
                <c:pt idx="45737">
                  <c:v>0.504</c:v>
                </c:pt>
                <c:pt idx="45738">
                  <c:v>0.49399999999999999</c:v>
                </c:pt>
                <c:pt idx="45739">
                  <c:v>0.53600000000000003</c:v>
                </c:pt>
                <c:pt idx="45740">
                  <c:v>0.54800000000000004</c:v>
                </c:pt>
                <c:pt idx="45741">
                  <c:v>0.52</c:v>
                </c:pt>
                <c:pt idx="45742">
                  <c:v>0.54300000000000004</c:v>
                </c:pt>
                <c:pt idx="45743">
                  <c:v>0.57899999999999996</c:v>
                </c:pt>
                <c:pt idx="45744">
                  <c:v>0.56899999999999995</c:v>
                </c:pt>
                <c:pt idx="45745">
                  <c:v>0.55700000000000005</c:v>
                </c:pt>
                <c:pt idx="45746">
                  <c:v>0.54500000000000004</c:v>
                </c:pt>
                <c:pt idx="45747">
                  <c:v>0.53400000000000003</c:v>
                </c:pt>
                <c:pt idx="45748">
                  <c:v>0.52200000000000002</c:v>
                </c:pt>
                <c:pt idx="45749">
                  <c:v>0.51100000000000001</c:v>
                </c:pt>
                <c:pt idx="45750">
                  <c:v>0.501</c:v>
                </c:pt>
                <c:pt idx="45751">
                  <c:v>0.49099999999999999</c:v>
                </c:pt>
                <c:pt idx="45752">
                  <c:v>0.48099999999999998</c:v>
                </c:pt>
                <c:pt idx="45753">
                  <c:v>0.54400000000000004</c:v>
                </c:pt>
                <c:pt idx="45754">
                  <c:v>0.52200000000000002</c:v>
                </c:pt>
                <c:pt idx="45755">
                  <c:v>0.48799999999999999</c:v>
                </c:pt>
                <c:pt idx="45756">
                  <c:v>0.47799999999999998</c:v>
                </c:pt>
                <c:pt idx="45757">
                  <c:v>0.55600000000000005</c:v>
                </c:pt>
                <c:pt idx="45758">
                  <c:v>0.53700000000000003</c:v>
                </c:pt>
                <c:pt idx="45759">
                  <c:v>0.60599999999999998</c:v>
                </c:pt>
                <c:pt idx="45760">
                  <c:v>0.57699999999999996</c:v>
                </c:pt>
                <c:pt idx="45761">
                  <c:v>0.56399999999999995</c:v>
                </c:pt>
                <c:pt idx="45762">
                  <c:v>0.55100000000000005</c:v>
                </c:pt>
                <c:pt idx="45763">
                  <c:v>0.626</c:v>
                </c:pt>
                <c:pt idx="45764">
                  <c:v>0.55500000000000005</c:v>
                </c:pt>
                <c:pt idx="45765">
                  <c:v>0.55200000000000005</c:v>
                </c:pt>
                <c:pt idx="45766">
                  <c:v>0.58699999999999997</c:v>
                </c:pt>
                <c:pt idx="45767">
                  <c:v>0.61699999999999999</c:v>
                </c:pt>
                <c:pt idx="45768">
                  <c:v>0.60199999999999998</c:v>
                </c:pt>
                <c:pt idx="45769">
                  <c:v>0.58699999999999997</c:v>
                </c:pt>
                <c:pt idx="45770">
                  <c:v>0.57399999999999995</c:v>
                </c:pt>
                <c:pt idx="45771">
                  <c:v>0.56000000000000005</c:v>
                </c:pt>
                <c:pt idx="45772">
                  <c:v>0.54700000000000004</c:v>
                </c:pt>
                <c:pt idx="45773">
                  <c:v>0.53500000000000003</c:v>
                </c:pt>
                <c:pt idx="45774">
                  <c:v>0.65700000000000003</c:v>
                </c:pt>
                <c:pt idx="45775">
                  <c:v>0.623</c:v>
                </c:pt>
                <c:pt idx="45776">
                  <c:v>0.55300000000000005</c:v>
                </c:pt>
                <c:pt idx="45777">
                  <c:v>0.56599999999999995</c:v>
                </c:pt>
                <c:pt idx="45778">
                  <c:v>0.60499999999999998</c:v>
                </c:pt>
                <c:pt idx="45779">
                  <c:v>0.61099999999999999</c:v>
                </c:pt>
                <c:pt idx="45780">
                  <c:v>0.59799999999999998</c:v>
                </c:pt>
                <c:pt idx="45781">
                  <c:v>0.58399999999999996</c:v>
                </c:pt>
                <c:pt idx="45782">
                  <c:v>0.56999999999999995</c:v>
                </c:pt>
                <c:pt idx="45783">
                  <c:v>0.55600000000000005</c:v>
                </c:pt>
                <c:pt idx="45784">
                  <c:v>0.54400000000000004</c:v>
                </c:pt>
                <c:pt idx="45785">
                  <c:v>0.53100000000000003</c:v>
                </c:pt>
                <c:pt idx="45786">
                  <c:v>0.52</c:v>
                </c:pt>
                <c:pt idx="45787">
                  <c:v>0.65300000000000002</c:v>
                </c:pt>
                <c:pt idx="45788">
                  <c:v>0.62</c:v>
                </c:pt>
                <c:pt idx="45789">
                  <c:v>0.55100000000000005</c:v>
                </c:pt>
                <c:pt idx="45790">
                  <c:v>0.58399999999999996</c:v>
                </c:pt>
                <c:pt idx="45791">
                  <c:v>0.62</c:v>
                </c:pt>
                <c:pt idx="45792">
                  <c:v>0.60699999999999998</c:v>
                </c:pt>
                <c:pt idx="45793">
                  <c:v>0.59399999999999997</c:v>
                </c:pt>
                <c:pt idx="45794">
                  <c:v>0.57999999999999996</c:v>
                </c:pt>
                <c:pt idx="45795">
                  <c:v>0.56599999999999995</c:v>
                </c:pt>
                <c:pt idx="45796">
                  <c:v>0.55300000000000005</c:v>
                </c:pt>
                <c:pt idx="45797">
                  <c:v>0.54</c:v>
                </c:pt>
                <c:pt idx="45798">
                  <c:v>0.52800000000000002</c:v>
                </c:pt>
                <c:pt idx="45799">
                  <c:v>0.51600000000000001</c:v>
                </c:pt>
                <c:pt idx="45800">
                  <c:v>0.505</c:v>
                </c:pt>
                <c:pt idx="45801">
                  <c:v>0.61599999999999999</c:v>
                </c:pt>
                <c:pt idx="45802">
                  <c:v>0.56299999999999994</c:v>
                </c:pt>
                <c:pt idx="45803">
                  <c:v>0.51300000000000001</c:v>
                </c:pt>
                <c:pt idx="45804">
                  <c:v>0.502</c:v>
                </c:pt>
                <c:pt idx="45805">
                  <c:v>0.51500000000000001</c:v>
                </c:pt>
                <c:pt idx="45806">
                  <c:v>0.53200000000000003</c:v>
                </c:pt>
                <c:pt idx="45807">
                  <c:v>0.52200000000000002</c:v>
                </c:pt>
                <c:pt idx="45808">
                  <c:v>0.56000000000000005</c:v>
                </c:pt>
                <c:pt idx="45809">
                  <c:v>0.59099999999999997</c:v>
                </c:pt>
                <c:pt idx="45810">
                  <c:v>0.57799999999999996</c:v>
                </c:pt>
                <c:pt idx="45811">
                  <c:v>0.56499999999999995</c:v>
                </c:pt>
                <c:pt idx="45812">
                  <c:v>0.55300000000000005</c:v>
                </c:pt>
                <c:pt idx="45813">
                  <c:v>0.54100000000000004</c:v>
                </c:pt>
                <c:pt idx="45814">
                  <c:v>0.54600000000000004</c:v>
                </c:pt>
                <c:pt idx="45815">
                  <c:v>0.57899999999999996</c:v>
                </c:pt>
                <c:pt idx="45816">
                  <c:v>0.52700000000000002</c:v>
                </c:pt>
                <c:pt idx="45817">
                  <c:v>0.53700000000000003</c:v>
                </c:pt>
                <c:pt idx="45818">
                  <c:v>0.57499999999999996</c:v>
                </c:pt>
                <c:pt idx="45819">
                  <c:v>0.58699999999999997</c:v>
                </c:pt>
                <c:pt idx="45820">
                  <c:v>0.57399999999999995</c:v>
                </c:pt>
                <c:pt idx="45821">
                  <c:v>0.56200000000000006</c:v>
                </c:pt>
                <c:pt idx="45822">
                  <c:v>0.54900000000000004</c:v>
                </c:pt>
                <c:pt idx="45823">
                  <c:v>0.53700000000000003</c:v>
                </c:pt>
                <c:pt idx="45824">
                  <c:v>0.52600000000000002</c:v>
                </c:pt>
                <c:pt idx="45825">
                  <c:v>0.51500000000000001</c:v>
                </c:pt>
                <c:pt idx="45826">
                  <c:v>0.58599999999999997</c:v>
                </c:pt>
                <c:pt idx="45827">
                  <c:v>0.61799999999999999</c:v>
                </c:pt>
                <c:pt idx="45828">
                  <c:v>0.57799999999999996</c:v>
                </c:pt>
                <c:pt idx="45829">
                  <c:v>0.52700000000000002</c:v>
                </c:pt>
                <c:pt idx="45830">
                  <c:v>0.55300000000000005</c:v>
                </c:pt>
                <c:pt idx="45831">
                  <c:v>0.59199999999999997</c:v>
                </c:pt>
                <c:pt idx="45832">
                  <c:v>0.58399999999999996</c:v>
                </c:pt>
                <c:pt idx="45833">
                  <c:v>0.57099999999999995</c:v>
                </c:pt>
                <c:pt idx="45834">
                  <c:v>0.55800000000000005</c:v>
                </c:pt>
                <c:pt idx="45835">
                  <c:v>0.54600000000000004</c:v>
                </c:pt>
                <c:pt idx="45836">
                  <c:v>0.53400000000000003</c:v>
                </c:pt>
                <c:pt idx="45837">
                  <c:v>0.51200000000000001</c:v>
                </c:pt>
                <c:pt idx="45838">
                  <c:v>0.501</c:v>
                </c:pt>
                <c:pt idx="45839">
                  <c:v>0.73599999999999999</c:v>
                </c:pt>
                <c:pt idx="45840">
                  <c:v>0.61499999999999999</c:v>
                </c:pt>
                <c:pt idx="45841">
                  <c:v>0.57499999999999996</c:v>
                </c:pt>
                <c:pt idx="45842">
                  <c:v>0.54</c:v>
                </c:pt>
                <c:pt idx="45843">
                  <c:v>0.57199999999999995</c:v>
                </c:pt>
                <c:pt idx="45844">
                  <c:v>0.59499999999999997</c:v>
                </c:pt>
                <c:pt idx="45845">
                  <c:v>0.57999999999999996</c:v>
                </c:pt>
                <c:pt idx="45846">
                  <c:v>0.51900000000000002</c:v>
                </c:pt>
                <c:pt idx="45847">
                  <c:v>0.50900000000000001</c:v>
                </c:pt>
                <c:pt idx="45848">
                  <c:v>0.498</c:v>
                </c:pt>
                <c:pt idx="45849">
                  <c:v>0.61099999999999999</c:v>
                </c:pt>
                <c:pt idx="45850">
                  <c:v>0.57199999999999995</c:v>
                </c:pt>
                <c:pt idx="45851">
                  <c:v>0.54</c:v>
                </c:pt>
                <c:pt idx="45852">
                  <c:v>0.51900000000000002</c:v>
                </c:pt>
                <c:pt idx="45853">
                  <c:v>0.502</c:v>
                </c:pt>
                <c:pt idx="45854">
                  <c:v>0.53300000000000003</c:v>
                </c:pt>
                <c:pt idx="45855">
                  <c:v>0.56200000000000006</c:v>
                </c:pt>
                <c:pt idx="45856">
                  <c:v>0.55000000000000004</c:v>
                </c:pt>
                <c:pt idx="45857">
                  <c:v>0.53900000000000003</c:v>
                </c:pt>
                <c:pt idx="45858">
                  <c:v>0.52800000000000002</c:v>
                </c:pt>
                <c:pt idx="45859">
                  <c:v>0.51700000000000002</c:v>
                </c:pt>
                <c:pt idx="45860">
                  <c:v>0.56100000000000005</c:v>
                </c:pt>
                <c:pt idx="45861">
                  <c:v>0.53800000000000003</c:v>
                </c:pt>
                <c:pt idx="45862">
                  <c:v>0.51700000000000002</c:v>
                </c:pt>
                <c:pt idx="45863">
                  <c:v>0.51700000000000002</c:v>
                </c:pt>
                <c:pt idx="45864">
                  <c:v>0.54700000000000004</c:v>
                </c:pt>
                <c:pt idx="45865">
                  <c:v>0.55800000000000005</c:v>
                </c:pt>
                <c:pt idx="45866">
                  <c:v>0.54700000000000004</c:v>
                </c:pt>
                <c:pt idx="45867">
                  <c:v>0.53600000000000003</c:v>
                </c:pt>
                <c:pt idx="45868">
                  <c:v>0.52500000000000002</c:v>
                </c:pt>
                <c:pt idx="45869">
                  <c:v>0.51400000000000001</c:v>
                </c:pt>
                <c:pt idx="45870">
                  <c:v>0.504</c:v>
                </c:pt>
                <c:pt idx="45871">
                  <c:v>0.49399999999999999</c:v>
                </c:pt>
                <c:pt idx="45872">
                  <c:v>0.53800000000000003</c:v>
                </c:pt>
                <c:pt idx="45873">
                  <c:v>0.55800000000000005</c:v>
                </c:pt>
                <c:pt idx="45874">
                  <c:v>0.53600000000000003</c:v>
                </c:pt>
                <c:pt idx="45875">
                  <c:v>0.51200000000000001</c:v>
                </c:pt>
                <c:pt idx="45876">
                  <c:v>0.52900000000000003</c:v>
                </c:pt>
                <c:pt idx="45877">
                  <c:v>0.56100000000000005</c:v>
                </c:pt>
                <c:pt idx="45878">
                  <c:v>0.55500000000000005</c:v>
                </c:pt>
                <c:pt idx="45879">
                  <c:v>0.54300000000000004</c:v>
                </c:pt>
                <c:pt idx="45880">
                  <c:v>0.53200000000000003</c:v>
                </c:pt>
                <c:pt idx="45881">
                  <c:v>0.52100000000000002</c:v>
                </c:pt>
                <c:pt idx="45882">
                  <c:v>0.51100000000000001</c:v>
                </c:pt>
                <c:pt idx="45883">
                  <c:v>0.49099999999999999</c:v>
                </c:pt>
                <c:pt idx="45884">
                  <c:v>0.48199999999999998</c:v>
                </c:pt>
                <c:pt idx="45885">
                  <c:v>0.53400000000000003</c:v>
                </c:pt>
                <c:pt idx="45886">
                  <c:v>0.55400000000000005</c:v>
                </c:pt>
                <c:pt idx="45887">
                  <c:v>0.53</c:v>
                </c:pt>
                <c:pt idx="45888">
                  <c:v>0.50900000000000001</c:v>
                </c:pt>
                <c:pt idx="45889">
                  <c:v>0.54100000000000004</c:v>
                </c:pt>
                <c:pt idx="45890">
                  <c:v>0.56299999999999994</c:v>
                </c:pt>
                <c:pt idx="45891">
                  <c:v>0.55200000000000005</c:v>
                </c:pt>
                <c:pt idx="45892">
                  <c:v>0.498</c:v>
                </c:pt>
                <c:pt idx="45893">
                  <c:v>0.48799999999999999</c:v>
                </c:pt>
                <c:pt idx="45894">
                  <c:v>0.47899999999999998</c:v>
                </c:pt>
                <c:pt idx="45895">
                  <c:v>0.54800000000000004</c:v>
                </c:pt>
                <c:pt idx="45896">
                  <c:v>0.52600000000000002</c:v>
                </c:pt>
                <c:pt idx="45897">
                  <c:v>0.53</c:v>
                </c:pt>
                <c:pt idx="45898">
                  <c:v>0.496</c:v>
                </c:pt>
                <c:pt idx="45899">
                  <c:v>0.499</c:v>
                </c:pt>
                <c:pt idx="45900">
                  <c:v>0.53</c:v>
                </c:pt>
                <c:pt idx="45901">
                  <c:v>0.55800000000000005</c:v>
                </c:pt>
                <c:pt idx="45902">
                  <c:v>0.54700000000000004</c:v>
                </c:pt>
                <c:pt idx="45903">
                  <c:v>0.53600000000000003</c:v>
                </c:pt>
                <c:pt idx="45904">
                  <c:v>0.52500000000000002</c:v>
                </c:pt>
                <c:pt idx="45905">
                  <c:v>0.51400000000000001</c:v>
                </c:pt>
                <c:pt idx="45906">
                  <c:v>0.56200000000000006</c:v>
                </c:pt>
                <c:pt idx="45907">
                  <c:v>0.52900000000000003</c:v>
                </c:pt>
                <c:pt idx="45908">
                  <c:v>0.49399999999999999</c:v>
                </c:pt>
                <c:pt idx="45909">
                  <c:v>0.51500000000000001</c:v>
                </c:pt>
                <c:pt idx="45910">
                  <c:v>0.54400000000000004</c:v>
                </c:pt>
                <c:pt idx="45911">
                  <c:v>0.55500000000000005</c:v>
                </c:pt>
                <c:pt idx="45912">
                  <c:v>0.54300000000000004</c:v>
                </c:pt>
                <c:pt idx="45913">
                  <c:v>0.53200000000000003</c:v>
                </c:pt>
                <c:pt idx="45914">
                  <c:v>0.52200000000000002</c:v>
                </c:pt>
                <c:pt idx="45915">
                  <c:v>0.51100000000000001</c:v>
                </c:pt>
                <c:pt idx="45916">
                  <c:v>0.501</c:v>
                </c:pt>
                <c:pt idx="45917">
                  <c:v>0.49099999999999999</c:v>
                </c:pt>
                <c:pt idx="45918">
                  <c:v>0.53800000000000003</c:v>
                </c:pt>
                <c:pt idx="45919">
                  <c:v>0.55900000000000005</c:v>
                </c:pt>
                <c:pt idx="45920">
                  <c:v>0.52600000000000002</c:v>
                </c:pt>
                <c:pt idx="45921">
                  <c:v>0.51700000000000002</c:v>
                </c:pt>
                <c:pt idx="45922">
                  <c:v>0.52600000000000002</c:v>
                </c:pt>
                <c:pt idx="45923">
                  <c:v>0.55700000000000005</c:v>
                </c:pt>
                <c:pt idx="45924">
                  <c:v>0.55100000000000005</c:v>
                </c:pt>
                <c:pt idx="45925">
                  <c:v>0.54</c:v>
                </c:pt>
                <c:pt idx="45926">
                  <c:v>0.52900000000000003</c:v>
                </c:pt>
                <c:pt idx="45927">
                  <c:v>0.51800000000000002</c:v>
                </c:pt>
                <c:pt idx="45928">
                  <c:v>0.50800000000000001</c:v>
                </c:pt>
                <c:pt idx="45929">
                  <c:v>0.48799999999999999</c:v>
                </c:pt>
                <c:pt idx="45930">
                  <c:v>0.47899999999999998</c:v>
                </c:pt>
                <c:pt idx="45931">
                  <c:v>0.53400000000000003</c:v>
                </c:pt>
                <c:pt idx="45932">
                  <c:v>0.55500000000000005</c:v>
                </c:pt>
                <c:pt idx="45933">
                  <c:v>0.52</c:v>
                </c:pt>
                <c:pt idx="45934">
                  <c:v>0.51500000000000001</c:v>
                </c:pt>
                <c:pt idx="45935">
                  <c:v>0.53800000000000003</c:v>
                </c:pt>
                <c:pt idx="45936">
                  <c:v>0.56000000000000005</c:v>
                </c:pt>
                <c:pt idx="45937">
                  <c:v>0.54800000000000004</c:v>
                </c:pt>
                <c:pt idx="45938">
                  <c:v>0.495</c:v>
                </c:pt>
                <c:pt idx="45939">
                  <c:v>0.48599999999999999</c:v>
                </c:pt>
                <c:pt idx="45940">
                  <c:v>0.47599999999999998</c:v>
                </c:pt>
                <c:pt idx="45941">
                  <c:v>0.54800000000000004</c:v>
                </c:pt>
                <c:pt idx="45942">
                  <c:v>0.51700000000000002</c:v>
                </c:pt>
                <c:pt idx="45943">
                  <c:v>0.55600000000000005</c:v>
                </c:pt>
                <c:pt idx="45944">
                  <c:v>0.52700000000000002</c:v>
                </c:pt>
                <c:pt idx="45945">
                  <c:v>0.52100000000000002</c:v>
                </c:pt>
                <c:pt idx="45946">
                  <c:v>0.54600000000000004</c:v>
                </c:pt>
                <c:pt idx="45947">
                  <c:v>0.57599999999999996</c:v>
                </c:pt>
                <c:pt idx="45948">
                  <c:v>0.56399999999999995</c:v>
                </c:pt>
                <c:pt idx="45949">
                  <c:v>0.55200000000000005</c:v>
                </c:pt>
                <c:pt idx="45950">
                  <c:v>0.54</c:v>
                </c:pt>
                <c:pt idx="45951">
                  <c:v>0.52900000000000003</c:v>
                </c:pt>
                <c:pt idx="45952">
                  <c:v>0.53900000000000003</c:v>
                </c:pt>
                <c:pt idx="45953">
                  <c:v>0.55400000000000005</c:v>
                </c:pt>
                <c:pt idx="45954">
                  <c:v>0.52600000000000002</c:v>
                </c:pt>
                <c:pt idx="45955">
                  <c:v>0.53100000000000003</c:v>
                </c:pt>
                <c:pt idx="45956">
                  <c:v>0.56100000000000005</c:v>
                </c:pt>
                <c:pt idx="45957">
                  <c:v>0.57199999999999995</c:v>
                </c:pt>
                <c:pt idx="45958">
                  <c:v>0.56000000000000005</c:v>
                </c:pt>
                <c:pt idx="45959">
                  <c:v>0.54800000000000004</c:v>
                </c:pt>
                <c:pt idx="45960">
                  <c:v>0.53700000000000003</c:v>
                </c:pt>
                <c:pt idx="45961">
                  <c:v>0.52500000000000002</c:v>
                </c:pt>
                <c:pt idx="45962">
                  <c:v>0.51400000000000001</c:v>
                </c:pt>
                <c:pt idx="45963">
                  <c:v>0.504</c:v>
                </c:pt>
                <c:pt idx="45964">
                  <c:v>0.56899999999999995</c:v>
                </c:pt>
                <c:pt idx="45965">
                  <c:v>0.53600000000000003</c:v>
                </c:pt>
                <c:pt idx="45966">
                  <c:v>0.55000000000000004</c:v>
                </c:pt>
                <c:pt idx="45967">
                  <c:v>0.52</c:v>
                </c:pt>
                <c:pt idx="45968">
                  <c:v>0.54300000000000004</c:v>
                </c:pt>
                <c:pt idx="45969">
                  <c:v>0.57899999999999996</c:v>
                </c:pt>
                <c:pt idx="45970">
                  <c:v>0.56899999999999995</c:v>
                </c:pt>
                <c:pt idx="45971">
                  <c:v>0.55700000000000005</c:v>
                </c:pt>
                <c:pt idx="45972">
                  <c:v>0.54500000000000004</c:v>
                </c:pt>
                <c:pt idx="45973">
                  <c:v>0.53300000000000003</c:v>
                </c:pt>
                <c:pt idx="45974">
                  <c:v>0.52200000000000002</c:v>
                </c:pt>
                <c:pt idx="45975">
                  <c:v>0.501</c:v>
                </c:pt>
                <c:pt idx="45976">
                  <c:v>0.49099999999999999</c:v>
                </c:pt>
                <c:pt idx="45977">
                  <c:v>0.56399999999999995</c:v>
                </c:pt>
                <c:pt idx="45978">
                  <c:v>0.53100000000000003</c:v>
                </c:pt>
                <c:pt idx="45979">
                  <c:v>0.54400000000000004</c:v>
                </c:pt>
                <c:pt idx="45980">
                  <c:v>0.52100000000000002</c:v>
                </c:pt>
                <c:pt idx="45981">
                  <c:v>0.55800000000000005</c:v>
                </c:pt>
                <c:pt idx="45982">
                  <c:v>0.57999999999999996</c:v>
                </c:pt>
                <c:pt idx="45983">
                  <c:v>0.56499999999999995</c:v>
                </c:pt>
                <c:pt idx="45984">
                  <c:v>0.50800000000000001</c:v>
                </c:pt>
                <c:pt idx="45985">
                  <c:v>0.498</c:v>
                </c:pt>
                <c:pt idx="45986">
                  <c:v>0.48799999999999999</c:v>
                </c:pt>
                <c:pt idx="45987">
                  <c:v>0.59499999999999997</c:v>
                </c:pt>
                <c:pt idx="45988">
                  <c:v>0.53900000000000003</c:v>
                </c:pt>
                <c:pt idx="45989">
                  <c:v>0.53900000000000003</c:v>
                </c:pt>
                <c:pt idx="45990">
                  <c:v>0.55600000000000005</c:v>
                </c:pt>
                <c:pt idx="45991">
                  <c:v>0.54300000000000004</c:v>
                </c:pt>
                <c:pt idx="45992">
                  <c:v>0.58799999999999997</c:v>
                </c:pt>
                <c:pt idx="45993">
                  <c:v>0.61899999999999999</c:v>
                </c:pt>
                <c:pt idx="45994">
                  <c:v>0.6</c:v>
                </c:pt>
                <c:pt idx="45995">
                  <c:v>0.58599999999999997</c:v>
                </c:pt>
                <c:pt idx="45996">
                  <c:v>0.57199999999999995</c:v>
                </c:pt>
                <c:pt idx="45997">
                  <c:v>0.55900000000000005</c:v>
                </c:pt>
                <c:pt idx="45998">
                  <c:v>0.57899999999999996</c:v>
                </c:pt>
                <c:pt idx="45999">
                  <c:v>0.60799999999999998</c:v>
                </c:pt>
                <c:pt idx="46000">
                  <c:v>0.55400000000000005</c:v>
                </c:pt>
                <c:pt idx="46001">
                  <c:v>0.56599999999999995</c:v>
                </c:pt>
                <c:pt idx="46002">
                  <c:v>0.60699999999999998</c:v>
                </c:pt>
                <c:pt idx="46003">
                  <c:v>0.61299999999999999</c:v>
                </c:pt>
                <c:pt idx="46004">
                  <c:v>0.59599999999999997</c:v>
                </c:pt>
                <c:pt idx="46005">
                  <c:v>0.58199999999999996</c:v>
                </c:pt>
                <c:pt idx="46006">
                  <c:v>0.56899999999999995</c:v>
                </c:pt>
                <c:pt idx="46007">
                  <c:v>0.55500000000000005</c:v>
                </c:pt>
                <c:pt idx="46008">
                  <c:v>0.54300000000000004</c:v>
                </c:pt>
                <c:pt idx="46009">
                  <c:v>0.53</c:v>
                </c:pt>
                <c:pt idx="46010">
                  <c:v>0.61299999999999999</c:v>
                </c:pt>
                <c:pt idx="46011">
                  <c:v>0.65400000000000003</c:v>
                </c:pt>
                <c:pt idx="46012">
                  <c:v>0.60499999999999998</c:v>
                </c:pt>
                <c:pt idx="46013">
                  <c:v>0.56000000000000005</c:v>
                </c:pt>
                <c:pt idx="46014">
                  <c:v>0.58499999999999996</c:v>
                </c:pt>
                <c:pt idx="46015">
                  <c:v>0.622</c:v>
                </c:pt>
                <c:pt idx="46016">
                  <c:v>0.60699999999999998</c:v>
                </c:pt>
                <c:pt idx="46017">
                  <c:v>0.59199999999999997</c:v>
                </c:pt>
                <c:pt idx="46018">
                  <c:v>0.57799999999999996</c:v>
                </c:pt>
                <c:pt idx="46019">
                  <c:v>0.56499999999999995</c:v>
                </c:pt>
                <c:pt idx="46020">
                  <c:v>0.55200000000000005</c:v>
                </c:pt>
                <c:pt idx="46021">
                  <c:v>0.52700000000000002</c:v>
                </c:pt>
                <c:pt idx="46022">
                  <c:v>0.51500000000000001</c:v>
                </c:pt>
                <c:pt idx="46023">
                  <c:v>0.76400000000000001</c:v>
                </c:pt>
                <c:pt idx="46024">
                  <c:v>0.64900000000000002</c:v>
                </c:pt>
                <c:pt idx="46025">
                  <c:v>0.60099999999999998</c:v>
                </c:pt>
                <c:pt idx="46026">
                  <c:v>0.56399999999999995</c:v>
                </c:pt>
                <c:pt idx="46027">
                  <c:v>0.6</c:v>
                </c:pt>
                <c:pt idx="46028">
                  <c:v>0.621</c:v>
                </c:pt>
                <c:pt idx="46029">
                  <c:v>0.60099999999999998</c:v>
                </c:pt>
                <c:pt idx="46030">
                  <c:v>0.53600000000000003</c:v>
                </c:pt>
                <c:pt idx="46031">
                  <c:v>0.52400000000000002</c:v>
                </c:pt>
                <c:pt idx="46032">
                  <c:v>0.51200000000000001</c:v>
                </c:pt>
                <c:pt idx="46033">
                  <c:v>0.64200000000000002</c:v>
                </c:pt>
                <c:pt idx="46034">
                  <c:v>0.59699999999999998</c:v>
                </c:pt>
                <c:pt idx="46035">
                  <c:v>0.95599999999999996</c:v>
                </c:pt>
                <c:pt idx="46036">
                  <c:v>0.92700000000000005</c:v>
                </c:pt>
                <c:pt idx="46037">
                  <c:v>0.95399999999999996</c:v>
                </c:pt>
                <c:pt idx="46038">
                  <c:v>0.97199999999999998</c:v>
                </c:pt>
                <c:pt idx="46039">
                  <c:v>0.96799999999999997</c:v>
                </c:pt>
                <c:pt idx="46040">
                  <c:v>0.77500000000000002</c:v>
                </c:pt>
                <c:pt idx="46041">
                  <c:v>0.72899999999999998</c:v>
                </c:pt>
                <c:pt idx="46042">
                  <c:v>0.77100000000000002</c:v>
                </c:pt>
                <c:pt idx="46043">
                  <c:v>0.72599999999999998</c:v>
                </c:pt>
                <c:pt idx="46044">
                  <c:v>0.76300000000000001</c:v>
                </c:pt>
                <c:pt idx="46045">
                  <c:v>0.76900000000000002</c:v>
                </c:pt>
                <c:pt idx="46046">
                  <c:v>0.55100000000000005</c:v>
                </c:pt>
                <c:pt idx="46047">
                  <c:v>0.76400000000000001</c:v>
                </c:pt>
                <c:pt idx="46048">
                  <c:v>0.54900000000000004</c:v>
                </c:pt>
                <c:pt idx="46049">
                  <c:v>0.60699999999999998</c:v>
                </c:pt>
                <c:pt idx="46050">
                  <c:v>0.78900000000000003</c:v>
                </c:pt>
                <c:pt idx="46051">
                  <c:v>0.57099999999999995</c:v>
                </c:pt>
                <c:pt idx="46052">
                  <c:v>0.78400000000000003</c:v>
                </c:pt>
                <c:pt idx="46053">
                  <c:v>0.56799999999999995</c:v>
                </c:pt>
                <c:pt idx="46054">
                  <c:v>0.629</c:v>
                </c:pt>
                <c:pt idx="46055">
                  <c:v>0.94699999999999995</c:v>
                </c:pt>
                <c:pt idx="46056">
                  <c:v>0.79800000000000004</c:v>
                </c:pt>
                <c:pt idx="46057">
                  <c:v>0.94199999999999995</c:v>
                </c:pt>
                <c:pt idx="46058">
                  <c:v>0.84299999999999997</c:v>
                </c:pt>
                <c:pt idx="46059">
                  <c:v>0.83599999999999997</c:v>
                </c:pt>
                <c:pt idx="46060">
                  <c:v>0.80800000000000005</c:v>
                </c:pt>
                <c:pt idx="46061">
                  <c:v>0.81399999999999995</c:v>
                </c:pt>
                <c:pt idx="46062">
                  <c:v>0.80800000000000005</c:v>
                </c:pt>
                <c:pt idx="46063">
                  <c:v>0.81299999999999994</c:v>
                </c:pt>
                <c:pt idx="46064">
                  <c:v>0.81100000000000005</c:v>
                </c:pt>
                <c:pt idx="46065">
                  <c:v>0.85699999999999998</c:v>
                </c:pt>
                <c:pt idx="46066">
                  <c:v>0.93799999999999994</c:v>
                </c:pt>
                <c:pt idx="46067">
                  <c:v>0.79400000000000004</c:v>
                </c:pt>
                <c:pt idx="46068">
                  <c:v>0.93600000000000005</c:v>
                </c:pt>
                <c:pt idx="46069">
                  <c:v>0.79200000000000004</c:v>
                </c:pt>
                <c:pt idx="46070">
                  <c:v>0.79</c:v>
                </c:pt>
                <c:pt idx="46071">
                  <c:v>0.78700000000000003</c:v>
                </c:pt>
                <c:pt idx="46072">
                  <c:v>0.90900000000000003</c:v>
                </c:pt>
                <c:pt idx="46073">
                  <c:v>0.78100000000000003</c:v>
                </c:pt>
                <c:pt idx="46074">
                  <c:v>0.90800000000000003</c:v>
                </c:pt>
                <c:pt idx="46075">
                  <c:v>0.77900000000000003</c:v>
                </c:pt>
                <c:pt idx="46076">
                  <c:v>0.77700000000000002</c:v>
                </c:pt>
                <c:pt idx="46077">
                  <c:v>0.77400000000000002</c:v>
                </c:pt>
                <c:pt idx="46078">
                  <c:v>0.94499999999999995</c:v>
                </c:pt>
                <c:pt idx="46079">
                  <c:v>0.80200000000000005</c:v>
                </c:pt>
                <c:pt idx="46080">
                  <c:v>0.94199999999999995</c:v>
                </c:pt>
                <c:pt idx="46081">
                  <c:v>0.79900000000000004</c:v>
                </c:pt>
                <c:pt idx="46082">
                  <c:v>0.79500000000000004</c:v>
                </c:pt>
                <c:pt idx="46083">
                  <c:v>0.79200000000000004</c:v>
                </c:pt>
                <c:pt idx="46084">
                  <c:v>0.79100000000000004</c:v>
                </c:pt>
                <c:pt idx="46085">
                  <c:v>0.94699999999999995</c:v>
                </c:pt>
                <c:pt idx="46086">
                  <c:v>0.79100000000000004</c:v>
                </c:pt>
                <c:pt idx="46087">
                  <c:v>0.94299999999999995</c:v>
                </c:pt>
                <c:pt idx="46088">
                  <c:v>0.98899999999999999</c:v>
                </c:pt>
                <c:pt idx="46089">
                  <c:v>0.98599999999999999</c:v>
                </c:pt>
                <c:pt idx="46090">
                  <c:v>0.80900000000000005</c:v>
                </c:pt>
                <c:pt idx="46091">
                  <c:v>0.81499999999999995</c:v>
                </c:pt>
                <c:pt idx="46092">
                  <c:v>0.80900000000000005</c:v>
                </c:pt>
                <c:pt idx="46093">
                  <c:v>0.81299999999999994</c:v>
                </c:pt>
                <c:pt idx="46094">
                  <c:v>0.81100000000000005</c:v>
                </c:pt>
                <c:pt idx="46095">
                  <c:v>0.80900000000000005</c:v>
                </c:pt>
                <c:pt idx="46096">
                  <c:v>0.93100000000000005</c:v>
                </c:pt>
                <c:pt idx="46097">
                  <c:v>0.78500000000000003</c:v>
                </c:pt>
                <c:pt idx="46098">
                  <c:v>0.92900000000000005</c:v>
                </c:pt>
                <c:pt idx="46099">
                  <c:v>0.78300000000000003</c:v>
                </c:pt>
                <c:pt idx="46100">
                  <c:v>0.78100000000000003</c:v>
                </c:pt>
                <c:pt idx="46101">
                  <c:v>0.77800000000000002</c:v>
                </c:pt>
                <c:pt idx="46102">
                  <c:v>0.90700000000000003</c:v>
                </c:pt>
                <c:pt idx="46103">
                  <c:v>0.77900000000000003</c:v>
                </c:pt>
                <c:pt idx="46104">
                  <c:v>0.90500000000000003</c:v>
                </c:pt>
                <c:pt idx="46105">
                  <c:v>0.77700000000000002</c:v>
                </c:pt>
                <c:pt idx="46106">
                  <c:v>0.77500000000000002</c:v>
                </c:pt>
                <c:pt idx="46107">
                  <c:v>0.77200000000000002</c:v>
                </c:pt>
                <c:pt idx="46108">
                  <c:v>0.94499999999999995</c:v>
                </c:pt>
                <c:pt idx="46109">
                  <c:v>0.80200000000000005</c:v>
                </c:pt>
                <c:pt idx="46110">
                  <c:v>0.94199999999999995</c:v>
                </c:pt>
                <c:pt idx="46111">
                  <c:v>0.79900000000000004</c:v>
                </c:pt>
                <c:pt idx="46112">
                  <c:v>0.79600000000000004</c:v>
                </c:pt>
                <c:pt idx="46113">
                  <c:v>0.79200000000000004</c:v>
                </c:pt>
                <c:pt idx="46114">
                  <c:v>0.79100000000000004</c:v>
                </c:pt>
                <c:pt idx="46115">
                  <c:v>0.94799999999999995</c:v>
                </c:pt>
                <c:pt idx="46116">
                  <c:v>0.79100000000000004</c:v>
                </c:pt>
                <c:pt idx="46117">
                  <c:v>0.94599999999999995</c:v>
                </c:pt>
                <c:pt idx="46118">
                  <c:v>0.99</c:v>
                </c:pt>
                <c:pt idx="46119">
                  <c:v>0.98699999999999999</c:v>
                </c:pt>
                <c:pt idx="46120">
                  <c:v>0.80900000000000005</c:v>
                </c:pt>
                <c:pt idx="46121">
                  <c:v>0.81499999999999995</c:v>
                </c:pt>
                <c:pt idx="46122">
                  <c:v>0.80900000000000005</c:v>
                </c:pt>
                <c:pt idx="46123">
                  <c:v>0.81399999999999995</c:v>
                </c:pt>
                <c:pt idx="46124">
                  <c:v>0.80900000000000005</c:v>
                </c:pt>
                <c:pt idx="46125">
                  <c:v>0.81200000000000006</c:v>
                </c:pt>
                <c:pt idx="46126">
                  <c:v>0.92100000000000004</c:v>
                </c:pt>
                <c:pt idx="46127">
                  <c:v>0.77700000000000002</c:v>
                </c:pt>
                <c:pt idx="46128">
                  <c:v>0.91900000000000004</c:v>
                </c:pt>
                <c:pt idx="46129">
                  <c:v>0.77500000000000002</c:v>
                </c:pt>
                <c:pt idx="46130">
                  <c:v>0.91700000000000004</c:v>
                </c:pt>
                <c:pt idx="46131">
                  <c:v>0.77300000000000002</c:v>
                </c:pt>
                <c:pt idx="46132">
                  <c:v>0.90400000000000003</c:v>
                </c:pt>
                <c:pt idx="46133">
                  <c:v>0.77700000000000002</c:v>
                </c:pt>
                <c:pt idx="46134">
                  <c:v>0.90300000000000002</c:v>
                </c:pt>
                <c:pt idx="46135">
                  <c:v>0.77500000000000002</c:v>
                </c:pt>
                <c:pt idx="46136">
                  <c:v>0.90100000000000002</c:v>
                </c:pt>
                <c:pt idx="46137">
                  <c:v>0.77300000000000002</c:v>
                </c:pt>
                <c:pt idx="46138">
                  <c:v>0.94399999999999995</c:v>
                </c:pt>
                <c:pt idx="46139">
                  <c:v>0.80200000000000005</c:v>
                </c:pt>
                <c:pt idx="46140">
                  <c:v>0.94199999999999995</c:v>
                </c:pt>
                <c:pt idx="46141">
                  <c:v>0.79900000000000004</c:v>
                </c:pt>
                <c:pt idx="46142">
                  <c:v>0.93899999999999995</c:v>
                </c:pt>
                <c:pt idx="46143">
                  <c:v>0.79600000000000004</c:v>
                </c:pt>
                <c:pt idx="46144">
                  <c:v>0.78900000000000003</c:v>
                </c:pt>
                <c:pt idx="46145">
                  <c:v>0.94599999999999995</c:v>
                </c:pt>
                <c:pt idx="46146">
                  <c:v>0.78900000000000003</c:v>
                </c:pt>
                <c:pt idx="46147">
                  <c:v>0.94399999999999995</c:v>
                </c:pt>
                <c:pt idx="46148">
                  <c:v>0.78900000000000003</c:v>
                </c:pt>
                <c:pt idx="46149">
                  <c:v>0.98799999999999999</c:v>
                </c:pt>
                <c:pt idx="46150">
                  <c:v>0.55000000000000004</c:v>
                </c:pt>
                <c:pt idx="46151">
                  <c:v>0.51900000000000002</c:v>
                </c:pt>
                <c:pt idx="46152">
                  <c:v>0.53600000000000003</c:v>
                </c:pt>
                <c:pt idx="46153">
                  <c:v>0.56999999999999995</c:v>
                </c:pt>
                <c:pt idx="46154">
                  <c:v>0.55700000000000005</c:v>
                </c:pt>
                <c:pt idx="46155">
                  <c:v>0.54500000000000004</c:v>
                </c:pt>
                <c:pt idx="46156">
                  <c:v>0.59099999999999997</c:v>
                </c:pt>
                <c:pt idx="46157">
                  <c:v>0.54900000000000004</c:v>
                </c:pt>
                <c:pt idx="46158">
                  <c:v>0.51700000000000002</c:v>
                </c:pt>
                <c:pt idx="46159">
                  <c:v>0.53400000000000003</c:v>
                </c:pt>
                <c:pt idx="46160">
                  <c:v>0.52300000000000002</c:v>
                </c:pt>
                <c:pt idx="46161">
                  <c:v>0.56100000000000005</c:v>
                </c:pt>
                <c:pt idx="46162">
                  <c:v>0.59199999999999997</c:v>
                </c:pt>
                <c:pt idx="46163">
                  <c:v>0.57899999999999996</c:v>
                </c:pt>
                <c:pt idx="46164">
                  <c:v>0.56699999999999995</c:v>
                </c:pt>
                <c:pt idx="46165">
                  <c:v>0.55400000000000005</c:v>
                </c:pt>
                <c:pt idx="46166">
                  <c:v>0.54200000000000004</c:v>
                </c:pt>
                <c:pt idx="46167">
                  <c:v>0.53</c:v>
                </c:pt>
                <c:pt idx="46168">
                  <c:v>0.59</c:v>
                </c:pt>
                <c:pt idx="46169">
                  <c:v>0.54800000000000004</c:v>
                </c:pt>
                <c:pt idx="46170">
                  <c:v>0.51500000000000001</c:v>
                </c:pt>
                <c:pt idx="46171">
                  <c:v>0.52900000000000003</c:v>
                </c:pt>
                <c:pt idx="46172">
                  <c:v>0.53800000000000003</c:v>
                </c:pt>
                <c:pt idx="46173">
                  <c:v>0.57599999999999996</c:v>
                </c:pt>
                <c:pt idx="46174">
                  <c:v>0.58899999999999997</c:v>
                </c:pt>
                <c:pt idx="46175">
                  <c:v>0.57599999999999996</c:v>
                </c:pt>
                <c:pt idx="46176">
                  <c:v>0.56299999999999994</c:v>
                </c:pt>
                <c:pt idx="46177">
                  <c:v>0.55100000000000005</c:v>
                </c:pt>
                <c:pt idx="46178">
                  <c:v>0.53800000000000003</c:v>
                </c:pt>
                <c:pt idx="46179">
                  <c:v>0.52700000000000002</c:v>
                </c:pt>
                <c:pt idx="46180">
                  <c:v>0.51600000000000001</c:v>
                </c:pt>
                <c:pt idx="46181">
                  <c:v>0.58899999999999997</c:v>
                </c:pt>
                <c:pt idx="46182">
                  <c:v>0.54700000000000004</c:v>
                </c:pt>
                <c:pt idx="46183">
                  <c:v>0.57999999999999996</c:v>
                </c:pt>
                <c:pt idx="46184">
                  <c:v>0.52900000000000003</c:v>
                </c:pt>
                <c:pt idx="46185">
                  <c:v>0.59299999999999997</c:v>
                </c:pt>
                <c:pt idx="46186">
                  <c:v>0.57199999999999995</c:v>
                </c:pt>
                <c:pt idx="46187">
                  <c:v>0.54700000000000004</c:v>
                </c:pt>
                <c:pt idx="46188">
                  <c:v>0.53500000000000003</c:v>
                </c:pt>
                <c:pt idx="46189">
                  <c:v>0.52300000000000002</c:v>
                </c:pt>
                <c:pt idx="46190">
                  <c:v>0.51300000000000001</c:v>
                </c:pt>
                <c:pt idx="46191">
                  <c:v>0.55300000000000005</c:v>
                </c:pt>
                <c:pt idx="46192">
                  <c:v>0.53200000000000003</c:v>
                </c:pt>
                <c:pt idx="46193">
                  <c:v>0.52300000000000002</c:v>
                </c:pt>
                <c:pt idx="46194">
                  <c:v>0.54400000000000004</c:v>
                </c:pt>
                <c:pt idx="46195">
                  <c:v>0.53300000000000003</c:v>
                </c:pt>
                <c:pt idx="46196">
                  <c:v>0.52200000000000002</c:v>
                </c:pt>
                <c:pt idx="46197">
                  <c:v>0.51400000000000001</c:v>
                </c:pt>
                <c:pt idx="46198">
                  <c:v>0.55200000000000005</c:v>
                </c:pt>
                <c:pt idx="46199">
                  <c:v>0.54200000000000004</c:v>
                </c:pt>
                <c:pt idx="46200">
                  <c:v>0.52100000000000002</c:v>
                </c:pt>
                <c:pt idx="46201">
                  <c:v>0.503</c:v>
                </c:pt>
                <c:pt idx="46202">
                  <c:v>0.53500000000000003</c:v>
                </c:pt>
                <c:pt idx="46203">
                  <c:v>0.56299999999999994</c:v>
                </c:pt>
                <c:pt idx="46204">
                  <c:v>0.55200000000000005</c:v>
                </c:pt>
                <c:pt idx="46205">
                  <c:v>0.54100000000000004</c:v>
                </c:pt>
                <c:pt idx="46206">
                  <c:v>0.52900000000000003</c:v>
                </c:pt>
                <c:pt idx="46207">
                  <c:v>0.51900000000000002</c:v>
                </c:pt>
                <c:pt idx="46208">
                  <c:v>0.50800000000000001</c:v>
                </c:pt>
                <c:pt idx="46209">
                  <c:v>0.51400000000000001</c:v>
                </c:pt>
                <c:pt idx="46210">
                  <c:v>0.56399999999999995</c:v>
                </c:pt>
                <c:pt idx="46211">
                  <c:v>0.54100000000000004</c:v>
                </c:pt>
                <c:pt idx="46212">
                  <c:v>0.51900000000000002</c:v>
                </c:pt>
                <c:pt idx="46213">
                  <c:v>0.51900000000000002</c:v>
                </c:pt>
                <c:pt idx="46214">
                  <c:v>0.54900000000000004</c:v>
                </c:pt>
                <c:pt idx="46215">
                  <c:v>0.56000000000000005</c:v>
                </c:pt>
                <c:pt idx="46216">
                  <c:v>0.54900000000000004</c:v>
                </c:pt>
                <c:pt idx="46217">
                  <c:v>0.53700000000000003</c:v>
                </c:pt>
                <c:pt idx="46218">
                  <c:v>0.52600000000000002</c:v>
                </c:pt>
                <c:pt idx="46219">
                  <c:v>0.51500000000000001</c:v>
                </c:pt>
                <c:pt idx="46220">
                  <c:v>0.505</c:v>
                </c:pt>
                <c:pt idx="46221">
                  <c:v>0.495</c:v>
                </c:pt>
                <c:pt idx="46222">
                  <c:v>0.54100000000000004</c:v>
                </c:pt>
                <c:pt idx="46223">
                  <c:v>0.56200000000000006</c:v>
                </c:pt>
                <c:pt idx="46224">
                  <c:v>0.53900000000000003</c:v>
                </c:pt>
                <c:pt idx="46225">
                  <c:v>0.51300000000000001</c:v>
                </c:pt>
                <c:pt idx="46226">
                  <c:v>0.56200000000000006</c:v>
                </c:pt>
                <c:pt idx="46227">
                  <c:v>0.54500000000000004</c:v>
                </c:pt>
                <c:pt idx="46228">
                  <c:v>0.52300000000000002</c:v>
                </c:pt>
                <c:pt idx="46229">
                  <c:v>0.51200000000000001</c:v>
                </c:pt>
                <c:pt idx="46230">
                  <c:v>0.502</c:v>
                </c:pt>
                <c:pt idx="46231">
                  <c:v>0.49199999999999999</c:v>
                </c:pt>
                <c:pt idx="46232">
                  <c:v>0.55600000000000005</c:v>
                </c:pt>
                <c:pt idx="46233">
                  <c:v>0.52400000000000002</c:v>
                </c:pt>
                <c:pt idx="46234">
                  <c:v>0.5</c:v>
                </c:pt>
                <c:pt idx="46235">
                  <c:v>0.54100000000000004</c:v>
                </c:pt>
                <c:pt idx="46236">
                  <c:v>0.53</c:v>
                </c:pt>
                <c:pt idx="46237">
                  <c:v>0.51900000000000002</c:v>
                </c:pt>
                <c:pt idx="46238">
                  <c:v>0.51700000000000002</c:v>
                </c:pt>
                <c:pt idx="46239">
                  <c:v>0.55500000000000005</c:v>
                </c:pt>
                <c:pt idx="46240">
                  <c:v>0.53300000000000003</c:v>
                </c:pt>
                <c:pt idx="46241">
                  <c:v>0.498</c:v>
                </c:pt>
                <c:pt idx="46242">
                  <c:v>0.501</c:v>
                </c:pt>
                <c:pt idx="46243">
                  <c:v>0.53200000000000003</c:v>
                </c:pt>
                <c:pt idx="46244">
                  <c:v>0.56000000000000005</c:v>
                </c:pt>
                <c:pt idx="46245">
                  <c:v>0.54900000000000004</c:v>
                </c:pt>
                <c:pt idx="46246">
                  <c:v>0.53800000000000003</c:v>
                </c:pt>
                <c:pt idx="46247">
                  <c:v>0.52700000000000002</c:v>
                </c:pt>
                <c:pt idx="46248">
                  <c:v>0.51600000000000001</c:v>
                </c:pt>
                <c:pt idx="46249">
                  <c:v>0.50600000000000001</c:v>
                </c:pt>
                <c:pt idx="46250">
                  <c:v>0.51500000000000001</c:v>
                </c:pt>
                <c:pt idx="46251">
                  <c:v>0.56599999999999995</c:v>
                </c:pt>
                <c:pt idx="46252">
                  <c:v>0.53200000000000003</c:v>
                </c:pt>
                <c:pt idx="46253">
                  <c:v>0.496</c:v>
                </c:pt>
                <c:pt idx="46254">
                  <c:v>0.51700000000000002</c:v>
                </c:pt>
                <c:pt idx="46255">
                  <c:v>0.54600000000000004</c:v>
                </c:pt>
                <c:pt idx="46256">
                  <c:v>0.55700000000000005</c:v>
                </c:pt>
                <c:pt idx="46257">
                  <c:v>0.54500000000000004</c:v>
                </c:pt>
                <c:pt idx="46258">
                  <c:v>0.53400000000000003</c:v>
                </c:pt>
                <c:pt idx="46259">
                  <c:v>0.52300000000000002</c:v>
                </c:pt>
                <c:pt idx="46260">
                  <c:v>0.51300000000000001</c:v>
                </c:pt>
                <c:pt idx="46261">
                  <c:v>0.503</c:v>
                </c:pt>
                <c:pt idx="46262">
                  <c:v>0.49299999999999999</c:v>
                </c:pt>
                <c:pt idx="46263">
                  <c:v>0.54200000000000004</c:v>
                </c:pt>
                <c:pt idx="46264">
                  <c:v>0.56299999999999994</c:v>
                </c:pt>
                <c:pt idx="46265">
                  <c:v>0.52900000000000003</c:v>
                </c:pt>
                <c:pt idx="46266">
                  <c:v>0.52</c:v>
                </c:pt>
                <c:pt idx="46267">
                  <c:v>0.55900000000000005</c:v>
                </c:pt>
                <c:pt idx="46268">
                  <c:v>0.54200000000000004</c:v>
                </c:pt>
                <c:pt idx="46269">
                  <c:v>0.52</c:v>
                </c:pt>
                <c:pt idx="46270">
                  <c:v>0.51</c:v>
                </c:pt>
                <c:pt idx="46271">
                  <c:v>0.5</c:v>
                </c:pt>
                <c:pt idx="46272">
                  <c:v>0.49</c:v>
                </c:pt>
                <c:pt idx="46273">
                  <c:v>0.51500000000000001</c:v>
                </c:pt>
                <c:pt idx="46274">
                  <c:v>0.56100000000000005</c:v>
                </c:pt>
                <c:pt idx="46275">
                  <c:v>0.53100000000000003</c:v>
                </c:pt>
                <c:pt idx="46276">
                  <c:v>0.55800000000000005</c:v>
                </c:pt>
                <c:pt idx="46277">
                  <c:v>0.54600000000000004</c:v>
                </c:pt>
                <c:pt idx="46278">
                  <c:v>0.53400000000000003</c:v>
                </c:pt>
                <c:pt idx="46279">
                  <c:v>0.54500000000000004</c:v>
                </c:pt>
                <c:pt idx="46280">
                  <c:v>0.54400000000000004</c:v>
                </c:pt>
                <c:pt idx="46281">
                  <c:v>0.56000000000000005</c:v>
                </c:pt>
                <c:pt idx="46282">
                  <c:v>0.52900000000000003</c:v>
                </c:pt>
                <c:pt idx="46283">
                  <c:v>0.52400000000000002</c:v>
                </c:pt>
                <c:pt idx="46284">
                  <c:v>0.54900000000000004</c:v>
                </c:pt>
                <c:pt idx="46285">
                  <c:v>0.57799999999999996</c:v>
                </c:pt>
                <c:pt idx="46286">
                  <c:v>0.56599999999999995</c:v>
                </c:pt>
                <c:pt idx="46287">
                  <c:v>0.55400000000000005</c:v>
                </c:pt>
                <c:pt idx="46288">
                  <c:v>0.54200000000000004</c:v>
                </c:pt>
                <c:pt idx="46289">
                  <c:v>0.53100000000000003</c:v>
                </c:pt>
                <c:pt idx="46290">
                  <c:v>0.51900000000000002</c:v>
                </c:pt>
                <c:pt idx="46291">
                  <c:v>0.57699999999999996</c:v>
                </c:pt>
                <c:pt idx="46292">
                  <c:v>0.54200000000000004</c:v>
                </c:pt>
                <c:pt idx="46293">
                  <c:v>0.55700000000000005</c:v>
                </c:pt>
                <c:pt idx="46294">
                  <c:v>0.52500000000000002</c:v>
                </c:pt>
                <c:pt idx="46295">
                  <c:v>0.53300000000000003</c:v>
                </c:pt>
                <c:pt idx="46296">
                  <c:v>0.56399999999999995</c:v>
                </c:pt>
                <c:pt idx="46297">
                  <c:v>0.57499999999999996</c:v>
                </c:pt>
                <c:pt idx="46298">
                  <c:v>0.56299999999999994</c:v>
                </c:pt>
                <c:pt idx="46299">
                  <c:v>0.55000000000000004</c:v>
                </c:pt>
                <c:pt idx="46300">
                  <c:v>0.53900000000000003</c:v>
                </c:pt>
                <c:pt idx="46301">
                  <c:v>0.52700000000000002</c:v>
                </c:pt>
                <c:pt idx="46302">
                  <c:v>0.51600000000000001</c:v>
                </c:pt>
                <c:pt idx="46303">
                  <c:v>0.50600000000000001</c:v>
                </c:pt>
                <c:pt idx="46304">
                  <c:v>0.57299999999999995</c:v>
                </c:pt>
                <c:pt idx="46305">
                  <c:v>0.53900000000000003</c:v>
                </c:pt>
                <c:pt idx="46306">
                  <c:v>0.55100000000000005</c:v>
                </c:pt>
                <c:pt idx="46307">
                  <c:v>0.52200000000000002</c:v>
                </c:pt>
                <c:pt idx="46308">
                  <c:v>0.58199999999999996</c:v>
                </c:pt>
                <c:pt idx="46309">
                  <c:v>0.55900000000000005</c:v>
                </c:pt>
                <c:pt idx="46310">
                  <c:v>0.53500000000000003</c:v>
                </c:pt>
                <c:pt idx="46311">
                  <c:v>0.52400000000000002</c:v>
                </c:pt>
                <c:pt idx="46312">
                  <c:v>0.51300000000000001</c:v>
                </c:pt>
                <c:pt idx="46313">
                  <c:v>0.502</c:v>
                </c:pt>
                <c:pt idx="46314">
                  <c:v>0.58599999999999997</c:v>
                </c:pt>
                <c:pt idx="46315">
                  <c:v>0.55700000000000005</c:v>
                </c:pt>
                <c:pt idx="46316">
                  <c:v>0.56100000000000005</c:v>
                </c:pt>
                <c:pt idx="46317">
                  <c:v>0.59299999999999997</c:v>
                </c:pt>
                <c:pt idx="46318">
                  <c:v>0.57899999999999996</c:v>
                </c:pt>
                <c:pt idx="46319">
                  <c:v>0.56499999999999995</c:v>
                </c:pt>
                <c:pt idx="46320">
                  <c:v>0.63900000000000001</c:v>
                </c:pt>
                <c:pt idx="46321">
                  <c:v>0.58499999999999996</c:v>
                </c:pt>
                <c:pt idx="46322">
                  <c:v>0.63100000000000001</c:v>
                </c:pt>
                <c:pt idx="46323">
                  <c:v>0.55900000000000005</c:v>
                </c:pt>
                <c:pt idx="46324">
                  <c:v>0.55400000000000005</c:v>
                </c:pt>
                <c:pt idx="46325">
                  <c:v>0.59199999999999997</c:v>
                </c:pt>
                <c:pt idx="46326">
                  <c:v>0.622</c:v>
                </c:pt>
                <c:pt idx="46327">
                  <c:v>0.60299999999999998</c:v>
                </c:pt>
                <c:pt idx="46328">
                  <c:v>0.58899999999999997</c:v>
                </c:pt>
                <c:pt idx="46329">
                  <c:v>0.57499999999999996</c:v>
                </c:pt>
                <c:pt idx="46330">
                  <c:v>0.56100000000000005</c:v>
                </c:pt>
                <c:pt idx="46331">
                  <c:v>0.54800000000000004</c:v>
                </c:pt>
                <c:pt idx="46332">
                  <c:v>0.63700000000000001</c:v>
                </c:pt>
                <c:pt idx="46333">
                  <c:v>0.66300000000000003</c:v>
                </c:pt>
                <c:pt idx="46334">
                  <c:v>0.628</c:v>
                </c:pt>
                <c:pt idx="46335">
                  <c:v>0.55800000000000005</c:v>
                </c:pt>
                <c:pt idx="46336">
                  <c:v>0.56999999999999995</c:v>
                </c:pt>
                <c:pt idx="46337">
                  <c:v>0.60899999999999999</c:v>
                </c:pt>
                <c:pt idx="46338">
                  <c:v>0.61499999999999999</c:v>
                </c:pt>
                <c:pt idx="46339">
                  <c:v>0.59899999999999998</c:v>
                </c:pt>
                <c:pt idx="46340">
                  <c:v>0.58499999999999996</c:v>
                </c:pt>
                <c:pt idx="46341">
                  <c:v>0.57099999999999995</c:v>
                </c:pt>
                <c:pt idx="46342">
                  <c:v>0.55700000000000005</c:v>
                </c:pt>
                <c:pt idx="46343">
                  <c:v>0.54400000000000004</c:v>
                </c:pt>
                <c:pt idx="46344">
                  <c:v>0.53200000000000003</c:v>
                </c:pt>
                <c:pt idx="46345">
                  <c:v>0.79700000000000004</c:v>
                </c:pt>
                <c:pt idx="46346">
                  <c:v>0.65900000000000003</c:v>
                </c:pt>
                <c:pt idx="46347">
                  <c:v>0.625</c:v>
                </c:pt>
                <c:pt idx="46348">
                  <c:v>0.55500000000000005</c:v>
                </c:pt>
                <c:pt idx="46349">
                  <c:v>0.625</c:v>
                </c:pt>
                <c:pt idx="46350">
                  <c:v>0.59499999999999997</c:v>
                </c:pt>
                <c:pt idx="46351">
                  <c:v>0.56699999999999995</c:v>
                </c:pt>
                <c:pt idx="46352">
                  <c:v>0.55400000000000005</c:v>
                </c:pt>
                <c:pt idx="46353">
                  <c:v>0.54100000000000004</c:v>
                </c:pt>
                <c:pt idx="46354">
                  <c:v>0.52800000000000002</c:v>
                </c:pt>
                <c:pt idx="46355">
                  <c:v>0.55100000000000005</c:v>
                </c:pt>
                <c:pt idx="46356">
                  <c:v>0.51900000000000002</c:v>
                </c:pt>
                <c:pt idx="46357">
                  <c:v>0.53600000000000003</c:v>
                </c:pt>
                <c:pt idx="46358">
                  <c:v>0.59199999999999997</c:v>
                </c:pt>
                <c:pt idx="46359">
                  <c:v>0.55000000000000004</c:v>
                </c:pt>
                <c:pt idx="46360">
                  <c:v>0.51700000000000002</c:v>
                </c:pt>
                <c:pt idx="46361">
                  <c:v>0.53400000000000003</c:v>
                </c:pt>
                <c:pt idx="46362">
                  <c:v>0.52400000000000002</c:v>
                </c:pt>
                <c:pt idx="46363">
                  <c:v>0.56200000000000006</c:v>
                </c:pt>
                <c:pt idx="46364">
                  <c:v>0.59299999999999997</c:v>
                </c:pt>
                <c:pt idx="46365">
                  <c:v>0.57999999999999996</c:v>
                </c:pt>
                <c:pt idx="46366">
                  <c:v>0.56699999999999995</c:v>
                </c:pt>
                <c:pt idx="46367">
                  <c:v>0.55400000000000005</c:v>
                </c:pt>
                <c:pt idx="46368">
                  <c:v>0.54200000000000004</c:v>
                </c:pt>
                <c:pt idx="46369">
                  <c:v>0.53100000000000003</c:v>
                </c:pt>
                <c:pt idx="46370">
                  <c:v>0.59099999999999997</c:v>
                </c:pt>
                <c:pt idx="46371">
                  <c:v>0.54900000000000004</c:v>
                </c:pt>
                <c:pt idx="46372">
                  <c:v>0.51500000000000001</c:v>
                </c:pt>
                <c:pt idx="46373">
                  <c:v>0.53</c:v>
                </c:pt>
                <c:pt idx="46374">
                  <c:v>0.53900000000000003</c:v>
                </c:pt>
                <c:pt idx="46375">
                  <c:v>0.57699999999999996</c:v>
                </c:pt>
                <c:pt idx="46376">
                  <c:v>0.58899999999999997</c:v>
                </c:pt>
                <c:pt idx="46377">
                  <c:v>0.57599999999999996</c:v>
                </c:pt>
                <c:pt idx="46378">
                  <c:v>0.56299999999999994</c:v>
                </c:pt>
                <c:pt idx="46379">
                  <c:v>0.55100000000000005</c:v>
                </c:pt>
                <c:pt idx="46380">
                  <c:v>0.53900000000000003</c:v>
                </c:pt>
                <c:pt idx="46381">
                  <c:v>0.52700000000000002</c:v>
                </c:pt>
                <c:pt idx="46382">
                  <c:v>0.51600000000000001</c:v>
                </c:pt>
                <c:pt idx="46383">
                  <c:v>0.58899999999999997</c:v>
                </c:pt>
                <c:pt idx="46384">
                  <c:v>0.54700000000000004</c:v>
                </c:pt>
                <c:pt idx="46385">
                  <c:v>0.58099999999999996</c:v>
                </c:pt>
                <c:pt idx="46386">
                  <c:v>0.52900000000000003</c:v>
                </c:pt>
                <c:pt idx="46387">
                  <c:v>0.57299999999999995</c:v>
                </c:pt>
                <c:pt idx="46388">
                  <c:v>0.54800000000000004</c:v>
                </c:pt>
                <c:pt idx="46389">
                  <c:v>0.53600000000000003</c:v>
                </c:pt>
                <c:pt idx="46390">
                  <c:v>0.52400000000000002</c:v>
                </c:pt>
                <c:pt idx="46391">
                  <c:v>0.51300000000000001</c:v>
                </c:pt>
                <c:pt idx="46392">
                  <c:v>0.55400000000000005</c:v>
                </c:pt>
                <c:pt idx="46393">
                  <c:v>0.53200000000000003</c:v>
                </c:pt>
                <c:pt idx="46394">
                  <c:v>0.52300000000000002</c:v>
                </c:pt>
                <c:pt idx="46395">
                  <c:v>0.51500000000000001</c:v>
                </c:pt>
                <c:pt idx="46396">
                  <c:v>0.55200000000000005</c:v>
                </c:pt>
                <c:pt idx="46397">
                  <c:v>0.54200000000000004</c:v>
                </c:pt>
                <c:pt idx="46398">
                  <c:v>0.52100000000000002</c:v>
                </c:pt>
                <c:pt idx="46399">
                  <c:v>0.503</c:v>
                </c:pt>
                <c:pt idx="46400">
                  <c:v>0.53500000000000003</c:v>
                </c:pt>
                <c:pt idx="46401">
                  <c:v>0.56399999999999995</c:v>
                </c:pt>
                <c:pt idx="46402">
                  <c:v>0.55200000000000005</c:v>
                </c:pt>
                <c:pt idx="46403">
                  <c:v>0.54100000000000004</c:v>
                </c:pt>
                <c:pt idx="46404">
                  <c:v>0.53</c:v>
                </c:pt>
                <c:pt idx="46405">
                  <c:v>0.51900000000000002</c:v>
                </c:pt>
                <c:pt idx="46406">
                  <c:v>0.50800000000000001</c:v>
                </c:pt>
                <c:pt idx="46407">
                  <c:v>0.51400000000000001</c:v>
                </c:pt>
                <c:pt idx="46408">
                  <c:v>0.56499999999999995</c:v>
                </c:pt>
                <c:pt idx="46409">
                  <c:v>0.54100000000000004</c:v>
                </c:pt>
                <c:pt idx="46410">
                  <c:v>0.51900000000000002</c:v>
                </c:pt>
                <c:pt idx="46411">
                  <c:v>0.51900000000000002</c:v>
                </c:pt>
                <c:pt idx="46412">
                  <c:v>0.54900000000000004</c:v>
                </c:pt>
                <c:pt idx="46413">
                  <c:v>0.56000000000000005</c:v>
                </c:pt>
                <c:pt idx="46414">
                  <c:v>0.54900000000000004</c:v>
                </c:pt>
                <c:pt idx="46415">
                  <c:v>0.53700000000000003</c:v>
                </c:pt>
                <c:pt idx="46416">
                  <c:v>0.52600000000000002</c:v>
                </c:pt>
                <c:pt idx="46417">
                  <c:v>0.51600000000000001</c:v>
                </c:pt>
                <c:pt idx="46418">
                  <c:v>0.505</c:v>
                </c:pt>
                <c:pt idx="46419">
                  <c:v>0.495</c:v>
                </c:pt>
                <c:pt idx="46420">
                  <c:v>0.54100000000000004</c:v>
                </c:pt>
                <c:pt idx="46421">
                  <c:v>0.56200000000000006</c:v>
                </c:pt>
                <c:pt idx="46422">
                  <c:v>0.53900000000000003</c:v>
                </c:pt>
                <c:pt idx="46423">
                  <c:v>0.51300000000000001</c:v>
                </c:pt>
                <c:pt idx="46424">
                  <c:v>0.54500000000000004</c:v>
                </c:pt>
                <c:pt idx="46425">
                  <c:v>0.52300000000000002</c:v>
                </c:pt>
                <c:pt idx="46426">
                  <c:v>0.51200000000000001</c:v>
                </c:pt>
                <c:pt idx="46427">
                  <c:v>0.502</c:v>
                </c:pt>
                <c:pt idx="46428">
                  <c:v>0.49199999999999999</c:v>
                </c:pt>
                <c:pt idx="46429">
                  <c:v>0.55600000000000005</c:v>
                </c:pt>
                <c:pt idx="46430">
                  <c:v>0.52400000000000002</c:v>
                </c:pt>
                <c:pt idx="46431">
                  <c:v>0.5</c:v>
                </c:pt>
                <c:pt idx="46432">
                  <c:v>0.51700000000000002</c:v>
                </c:pt>
                <c:pt idx="46433">
                  <c:v>0.55500000000000005</c:v>
                </c:pt>
                <c:pt idx="46434">
                  <c:v>0.53300000000000003</c:v>
                </c:pt>
                <c:pt idx="46435">
                  <c:v>0.498</c:v>
                </c:pt>
                <c:pt idx="46436">
                  <c:v>0.501</c:v>
                </c:pt>
                <c:pt idx="46437">
                  <c:v>0.53200000000000003</c:v>
                </c:pt>
                <c:pt idx="46438">
                  <c:v>0.56000000000000005</c:v>
                </c:pt>
                <c:pt idx="46439">
                  <c:v>0.54900000000000004</c:v>
                </c:pt>
                <c:pt idx="46440">
                  <c:v>0.53800000000000003</c:v>
                </c:pt>
                <c:pt idx="46441">
                  <c:v>0.52700000000000002</c:v>
                </c:pt>
                <c:pt idx="46442">
                  <c:v>0.51600000000000001</c:v>
                </c:pt>
                <c:pt idx="46443">
                  <c:v>0.50600000000000001</c:v>
                </c:pt>
                <c:pt idx="46444">
                  <c:v>0.51500000000000001</c:v>
                </c:pt>
                <c:pt idx="46445">
                  <c:v>0.56599999999999995</c:v>
                </c:pt>
                <c:pt idx="46446">
                  <c:v>0.53200000000000003</c:v>
                </c:pt>
                <c:pt idx="46447">
                  <c:v>0.496</c:v>
                </c:pt>
                <c:pt idx="46448">
                  <c:v>0.51700000000000002</c:v>
                </c:pt>
                <c:pt idx="46449">
                  <c:v>0.54600000000000004</c:v>
                </c:pt>
                <c:pt idx="46450">
                  <c:v>0.55700000000000005</c:v>
                </c:pt>
                <c:pt idx="46451">
                  <c:v>0.54500000000000004</c:v>
                </c:pt>
                <c:pt idx="46452">
                  <c:v>0.53400000000000003</c:v>
                </c:pt>
                <c:pt idx="46453">
                  <c:v>0.52300000000000002</c:v>
                </c:pt>
                <c:pt idx="46454">
                  <c:v>0.51300000000000001</c:v>
                </c:pt>
                <c:pt idx="46455">
                  <c:v>0.503</c:v>
                </c:pt>
                <c:pt idx="46456">
                  <c:v>0.49299999999999999</c:v>
                </c:pt>
                <c:pt idx="46457">
                  <c:v>0.54200000000000004</c:v>
                </c:pt>
                <c:pt idx="46458">
                  <c:v>0.56299999999999994</c:v>
                </c:pt>
                <c:pt idx="46459">
                  <c:v>0.52900000000000003</c:v>
                </c:pt>
                <c:pt idx="46460">
                  <c:v>0.52</c:v>
                </c:pt>
                <c:pt idx="46461">
                  <c:v>0.54200000000000004</c:v>
                </c:pt>
                <c:pt idx="46462">
                  <c:v>0.52</c:v>
                </c:pt>
                <c:pt idx="46463">
                  <c:v>0.51</c:v>
                </c:pt>
                <c:pt idx="46464">
                  <c:v>0.499</c:v>
                </c:pt>
                <c:pt idx="46465">
                  <c:v>0.49</c:v>
                </c:pt>
                <c:pt idx="46466">
                  <c:v>0.51500000000000001</c:v>
                </c:pt>
                <c:pt idx="46467">
                  <c:v>0.56100000000000005</c:v>
                </c:pt>
                <c:pt idx="46468">
                  <c:v>0.53100000000000003</c:v>
                </c:pt>
                <c:pt idx="46469">
                  <c:v>0.54500000000000004</c:v>
                </c:pt>
                <c:pt idx="46470">
                  <c:v>0.54400000000000004</c:v>
                </c:pt>
                <c:pt idx="46471">
                  <c:v>0.56000000000000005</c:v>
                </c:pt>
                <c:pt idx="46472">
                  <c:v>0.52900000000000003</c:v>
                </c:pt>
                <c:pt idx="46473">
                  <c:v>0.52400000000000002</c:v>
                </c:pt>
                <c:pt idx="46474">
                  <c:v>0.54900000000000004</c:v>
                </c:pt>
                <c:pt idx="46475">
                  <c:v>0.57799999999999996</c:v>
                </c:pt>
                <c:pt idx="46476">
                  <c:v>0.56599999999999995</c:v>
                </c:pt>
                <c:pt idx="46477">
                  <c:v>0.55400000000000005</c:v>
                </c:pt>
                <c:pt idx="46478">
                  <c:v>0.54200000000000004</c:v>
                </c:pt>
                <c:pt idx="46479">
                  <c:v>0.53</c:v>
                </c:pt>
                <c:pt idx="46480">
                  <c:v>0.51900000000000002</c:v>
                </c:pt>
                <c:pt idx="46481">
                  <c:v>0.57699999999999996</c:v>
                </c:pt>
                <c:pt idx="46482">
                  <c:v>0.54200000000000004</c:v>
                </c:pt>
                <c:pt idx="46483">
                  <c:v>0.55700000000000005</c:v>
                </c:pt>
                <c:pt idx="46484">
                  <c:v>0.52500000000000002</c:v>
                </c:pt>
                <c:pt idx="46485">
                  <c:v>0.53300000000000003</c:v>
                </c:pt>
                <c:pt idx="46486">
                  <c:v>0.56399999999999995</c:v>
                </c:pt>
                <c:pt idx="46487">
                  <c:v>0.57499999999999996</c:v>
                </c:pt>
                <c:pt idx="46488">
                  <c:v>0.56200000000000006</c:v>
                </c:pt>
                <c:pt idx="46489">
                  <c:v>0.55000000000000004</c:v>
                </c:pt>
                <c:pt idx="46490">
                  <c:v>0.53900000000000003</c:v>
                </c:pt>
                <c:pt idx="46491">
                  <c:v>0.52700000000000002</c:v>
                </c:pt>
                <c:pt idx="46492">
                  <c:v>0.51600000000000001</c:v>
                </c:pt>
                <c:pt idx="46493">
                  <c:v>0.505</c:v>
                </c:pt>
                <c:pt idx="46494">
                  <c:v>0.57299999999999995</c:v>
                </c:pt>
                <c:pt idx="46495">
                  <c:v>0.53900000000000003</c:v>
                </c:pt>
                <c:pt idx="46496">
                  <c:v>0.55100000000000005</c:v>
                </c:pt>
                <c:pt idx="46497">
                  <c:v>0.52200000000000002</c:v>
                </c:pt>
                <c:pt idx="46498">
                  <c:v>0.55900000000000005</c:v>
                </c:pt>
                <c:pt idx="46499">
                  <c:v>0.53500000000000003</c:v>
                </c:pt>
                <c:pt idx="46500">
                  <c:v>0.52400000000000002</c:v>
                </c:pt>
                <c:pt idx="46501">
                  <c:v>0.51300000000000001</c:v>
                </c:pt>
                <c:pt idx="46502">
                  <c:v>0.502</c:v>
                </c:pt>
                <c:pt idx="46503">
                  <c:v>0.58599999999999997</c:v>
                </c:pt>
                <c:pt idx="46504">
                  <c:v>0.55700000000000005</c:v>
                </c:pt>
                <c:pt idx="46505">
                  <c:v>0.56100000000000005</c:v>
                </c:pt>
                <c:pt idx="46506">
                  <c:v>0.64</c:v>
                </c:pt>
                <c:pt idx="46507">
                  <c:v>0.58499999999999996</c:v>
                </c:pt>
                <c:pt idx="46508">
                  <c:v>0.63100000000000001</c:v>
                </c:pt>
                <c:pt idx="46509">
                  <c:v>0.55900000000000005</c:v>
                </c:pt>
                <c:pt idx="46510">
                  <c:v>0.55500000000000005</c:v>
                </c:pt>
                <c:pt idx="46511">
                  <c:v>0.59199999999999997</c:v>
                </c:pt>
                <c:pt idx="46512">
                  <c:v>0.622</c:v>
                </c:pt>
                <c:pt idx="46513">
                  <c:v>0.60299999999999998</c:v>
                </c:pt>
                <c:pt idx="46514">
                  <c:v>0.58899999999999997</c:v>
                </c:pt>
                <c:pt idx="46515">
                  <c:v>0.57499999999999996</c:v>
                </c:pt>
                <c:pt idx="46516">
                  <c:v>0.56100000000000005</c:v>
                </c:pt>
                <c:pt idx="46517">
                  <c:v>0.54800000000000004</c:v>
                </c:pt>
                <c:pt idx="46518">
                  <c:v>0.63700000000000001</c:v>
                </c:pt>
                <c:pt idx="46519">
                  <c:v>0.66300000000000003</c:v>
                </c:pt>
                <c:pt idx="46520">
                  <c:v>0.628</c:v>
                </c:pt>
                <c:pt idx="46521">
                  <c:v>0.55800000000000005</c:v>
                </c:pt>
                <c:pt idx="46522">
                  <c:v>0.57099999999999995</c:v>
                </c:pt>
                <c:pt idx="46523">
                  <c:v>0.60899999999999999</c:v>
                </c:pt>
                <c:pt idx="46524">
                  <c:v>0.61499999999999999</c:v>
                </c:pt>
                <c:pt idx="46525">
                  <c:v>0.59899999999999998</c:v>
                </c:pt>
                <c:pt idx="46526">
                  <c:v>0.58499999999999996</c:v>
                </c:pt>
                <c:pt idx="46527">
                  <c:v>0.57099999999999995</c:v>
                </c:pt>
                <c:pt idx="46528">
                  <c:v>0.55700000000000005</c:v>
                </c:pt>
                <c:pt idx="46529">
                  <c:v>0.54400000000000004</c:v>
                </c:pt>
                <c:pt idx="46530">
                  <c:v>0.53200000000000003</c:v>
                </c:pt>
                <c:pt idx="46531">
                  <c:v>0.79700000000000004</c:v>
                </c:pt>
                <c:pt idx="46532">
                  <c:v>0.65900000000000003</c:v>
                </c:pt>
                <c:pt idx="46533">
                  <c:v>0.625</c:v>
                </c:pt>
                <c:pt idx="46534">
                  <c:v>0.55500000000000005</c:v>
                </c:pt>
                <c:pt idx="46535">
                  <c:v>0.59499999999999997</c:v>
                </c:pt>
                <c:pt idx="46536">
                  <c:v>0.56699999999999995</c:v>
                </c:pt>
                <c:pt idx="46537">
                  <c:v>0.55400000000000005</c:v>
                </c:pt>
                <c:pt idx="46538">
                  <c:v>0.54100000000000004</c:v>
                </c:pt>
                <c:pt idx="46539">
                  <c:v>0.52900000000000003</c:v>
                </c:pt>
                <c:pt idx="46540">
                  <c:v>0.53100000000000003</c:v>
                </c:pt>
                <c:pt idx="46541">
                  <c:v>0.5</c:v>
                </c:pt>
                <c:pt idx="46542">
                  <c:v>0.54500000000000004</c:v>
                </c:pt>
                <c:pt idx="46543">
                  <c:v>0.52200000000000002</c:v>
                </c:pt>
                <c:pt idx="46544">
                  <c:v>0.55600000000000005</c:v>
                </c:pt>
                <c:pt idx="46545">
                  <c:v>0.59499999999999997</c:v>
                </c:pt>
                <c:pt idx="46546">
                  <c:v>0.58099999999999996</c:v>
                </c:pt>
                <c:pt idx="46547">
                  <c:v>0.56799999999999995</c:v>
                </c:pt>
                <c:pt idx="46548">
                  <c:v>0.749</c:v>
                </c:pt>
                <c:pt idx="46549">
                  <c:v>0.57099999999999995</c:v>
                </c:pt>
                <c:pt idx="46550">
                  <c:v>0.52600000000000002</c:v>
                </c:pt>
                <c:pt idx="46551">
                  <c:v>0.56399999999999995</c:v>
                </c:pt>
                <c:pt idx="46552">
                  <c:v>0.52400000000000002</c:v>
                </c:pt>
                <c:pt idx="46553">
                  <c:v>0.54300000000000004</c:v>
                </c:pt>
                <c:pt idx="46554">
                  <c:v>0.53300000000000003</c:v>
                </c:pt>
                <c:pt idx="46555">
                  <c:v>0.57199999999999995</c:v>
                </c:pt>
                <c:pt idx="46556">
                  <c:v>0.60399999999999998</c:v>
                </c:pt>
                <c:pt idx="46557">
                  <c:v>0.59099999999999997</c:v>
                </c:pt>
                <c:pt idx="46558">
                  <c:v>0.57699999999999996</c:v>
                </c:pt>
                <c:pt idx="46559">
                  <c:v>0.56399999999999995</c:v>
                </c:pt>
                <c:pt idx="46560">
                  <c:v>0.55200000000000005</c:v>
                </c:pt>
                <c:pt idx="46561">
                  <c:v>0.54</c:v>
                </c:pt>
                <c:pt idx="46562">
                  <c:v>0.746</c:v>
                </c:pt>
                <c:pt idx="46563">
                  <c:v>0.56999999999999995</c:v>
                </c:pt>
                <c:pt idx="46564">
                  <c:v>0.60099999999999998</c:v>
                </c:pt>
                <c:pt idx="46565">
                  <c:v>0.56299999999999994</c:v>
                </c:pt>
                <c:pt idx="46566">
                  <c:v>0.52300000000000002</c:v>
                </c:pt>
                <c:pt idx="46567">
                  <c:v>0.54100000000000004</c:v>
                </c:pt>
                <c:pt idx="46568">
                  <c:v>0.54800000000000004</c:v>
                </c:pt>
                <c:pt idx="46569">
                  <c:v>0.59</c:v>
                </c:pt>
                <c:pt idx="46570">
                  <c:v>0.6</c:v>
                </c:pt>
                <c:pt idx="46571">
                  <c:v>0.58699999999999997</c:v>
                </c:pt>
                <c:pt idx="46572">
                  <c:v>0.57399999999999995</c:v>
                </c:pt>
                <c:pt idx="46573">
                  <c:v>0.56100000000000005</c:v>
                </c:pt>
                <c:pt idx="46574">
                  <c:v>0.54800000000000004</c:v>
                </c:pt>
                <c:pt idx="46575">
                  <c:v>0.53600000000000003</c:v>
                </c:pt>
                <c:pt idx="46576">
                  <c:v>0.74299999999999999</c:v>
                </c:pt>
                <c:pt idx="46577">
                  <c:v>0.65</c:v>
                </c:pt>
                <c:pt idx="46578">
                  <c:v>0.6</c:v>
                </c:pt>
                <c:pt idx="46579">
                  <c:v>0.56200000000000006</c:v>
                </c:pt>
                <c:pt idx="46580">
                  <c:v>0.52200000000000002</c:v>
                </c:pt>
                <c:pt idx="46581">
                  <c:v>0.54200000000000004</c:v>
                </c:pt>
                <c:pt idx="46582">
                  <c:v>0.56899999999999995</c:v>
                </c:pt>
                <c:pt idx="46583">
                  <c:v>0.61299999999999999</c:v>
                </c:pt>
                <c:pt idx="46584">
                  <c:v>0.59699999999999998</c:v>
                </c:pt>
                <c:pt idx="46585">
                  <c:v>0.58299999999999996</c:v>
                </c:pt>
                <c:pt idx="46586">
                  <c:v>0.56999999999999995</c:v>
                </c:pt>
                <c:pt idx="46587">
                  <c:v>0.55700000000000005</c:v>
                </c:pt>
                <c:pt idx="46588">
                  <c:v>0.54500000000000004</c:v>
                </c:pt>
                <c:pt idx="46589">
                  <c:v>0.53300000000000003</c:v>
                </c:pt>
                <c:pt idx="46590">
                  <c:v>0.52100000000000002</c:v>
                </c:pt>
                <c:pt idx="46591">
                  <c:v>0.51</c:v>
                </c:pt>
                <c:pt idx="46592">
                  <c:v>0.79100000000000004</c:v>
                </c:pt>
                <c:pt idx="46593">
                  <c:v>0.87</c:v>
                </c:pt>
                <c:pt idx="46594">
                  <c:v>0.93500000000000005</c:v>
                </c:pt>
                <c:pt idx="46595">
                  <c:v>0.92200000000000004</c:v>
                </c:pt>
                <c:pt idx="46596">
                  <c:v>0.55400000000000005</c:v>
                </c:pt>
                <c:pt idx="46597">
                  <c:v>0.53400000000000003</c:v>
                </c:pt>
                <c:pt idx="46598">
                  <c:v>0.51700000000000002</c:v>
                </c:pt>
                <c:pt idx="46599">
                  <c:v>0.49399999999999999</c:v>
                </c:pt>
                <c:pt idx="46600">
                  <c:v>0.52300000000000002</c:v>
                </c:pt>
                <c:pt idx="46601">
                  <c:v>0.55900000000000005</c:v>
                </c:pt>
                <c:pt idx="46602">
                  <c:v>0.54600000000000004</c:v>
                </c:pt>
                <c:pt idx="46603">
                  <c:v>0.53500000000000003</c:v>
                </c:pt>
                <c:pt idx="46604">
                  <c:v>0.49299999999999999</c:v>
                </c:pt>
                <c:pt idx="46605">
                  <c:v>0.504</c:v>
                </c:pt>
                <c:pt idx="46606">
                  <c:v>0.51500000000000001</c:v>
                </c:pt>
                <c:pt idx="46607">
                  <c:v>0.55300000000000005</c:v>
                </c:pt>
                <c:pt idx="46608">
                  <c:v>0.53200000000000003</c:v>
                </c:pt>
                <c:pt idx="46609">
                  <c:v>0.52300000000000002</c:v>
                </c:pt>
                <c:pt idx="46610">
                  <c:v>0.505</c:v>
                </c:pt>
                <c:pt idx="46611">
                  <c:v>0.53800000000000003</c:v>
                </c:pt>
                <c:pt idx="46612">
                  <c:v>0.56599999999999995</c:v>
                </c:pt>
                <c:pt idx="46613">
                  <c:v>0.55500000000000005</c:v>
                </c:pt>
                <c:pt idx="46614">
                  <c:v>0.54300000000000004</c:v>
                </c:pt>
                <c:pt idx="46615">
                  <c:v>0.53200000000000003</c:v>
                </c:pt>
                <c:pt idx="46616">
                  <c:v>0.52100000000000002</c:v>
                </c:pt>
                <c:pt idx="46617">
                  <c:v>0.51100000000000001</c:v>
                </c:pt>
                <c:pt idx="46618">
                  <c:v>0.49199999999999999</c:v>
                </c:pt>
                <c:pt idx="46619">
                  <c:v>0.55000000000000004</c:v>
                </c:pt>
                <c:pt idx="46620">
                  <c:v>0.51400000000000001</c:v>
                </c:pt>
                <c:pt idx="46621">
                  <c:v>0.55200000000000005</c:v>
                </c:pt>
                <c:pt idx="46622">
                  <c:v>0.54200000000000004</c:v>
                </c:pt>
                <c:pt idx="46623">
                  <c:v>0.52100000000000002</c:v>
                </c:pt>
                <c:pt idx="46624">
                  <c:v>0.51800000000000002</c:v>
                </c:pt>
                <c:pt idx="46625">
                  <c:v>0.55100000000000005</c:v>
                </c:pt>
                <c:pt idx="46626">
                  <c:v>0.56299999999999994</c:v>
                </c:pt>
                <c:pt idx="46627">
                  <c:v>0.55100000000000005</c:v>
                </c:pt>
                <c:pt idx="46628">
                  <c:v>0.54</c:v>
                </c:pt>
                <c:pt idx="46629">
                  <c:v>0.52900000000000003</c:v>
                </c:pt>
                <c:pt idx="46630">
                  <c:v>0.51800000000000002</c:v>
                </c:pt>
                <c:pt idx="46631">
                  <c:v>0.50700000000000001</c:v>
                </c:pt>
                <c:pt idx="46632">
                  <c:v>0.54300000000000004</c:v>
                </c:pt>
                <c:pt idx="46633">
                  <c:v>0.54900000000000004</c:v>
                </c:pt>
                <c:pt idx="46634">
                  <c:v>0.51300000000000001</c:v>
                </c:pt>
                <c:pt idx="46635">
                  <c:v>0.56399999999999995</c:v>
                </c:pt>
                <c:pt idx="46636">
                  <c:v>0.54</c:v>
                </c:pt>
                <c:pt idx="46637">
                  <c:v>0.51800000000000002</c:v>
                </c:pt>
                <c:pt idx="46638">
                  <c:v>0.53300000000000003</c:v>
                </c:pt>
                <c:pt idx="46639">
                  <c:v>0.56499999999999995</c:v>
                </c:pt>
                <c:pt idx="46640">
                  <c:v>0.55900000000000005</c:v>
                </c:pt>
                <c:pt idx="46641">
                  <c:v>0.54800000000000004</c:v>
                </c:pt>
                <c:pt idx="46642">
                  <c:v>0.53600000000000003</c:v>
                </c:pt>
                <c:pt idx="46643">
                  <c:v>0.52500000000000002</c:v>
                </c:pt>
                <c:pt idx="46644">
                  <c:v>0.51500000000000001</c:v>
                </c:pt>
                <c:pt idx="46645">
                  <c:v>0.504</c:v>
                </c:pt>
                <c:pt idx="46646">
                  <c:v>0.49399999999999999</c:v>
                </c:pt>
                <c:pt idx="46647">
                  <c:v>0.48499999999999999</c:v>
                </c:pt>
                <c:pt idx="46648">
                  <c:v>0.57699999999999996</c:v>
                </c:pt>
                <c:pt idx="46649">
                  <c:v>0.54</c:v>
                </c:pt>
                <c:pt idx="46650">
                  <c:v>0.60299999999999998</c:v>
                </c:pt>
                <c:pt idx="46651">
                  <c:v>0.57299999999999995</c:v>
                </c:pt>
                <c:pt idx="46652">
                  <c:v>0.55600000000000005</c:v>
                </c:pt>
                <c:pt idx="46653">
                  <c:v>0.52400000000000002</c:v>
                </c:pt>
                <c:pt idx="46654">
                  <c:v>0.5</c:v>
                </c:pt>
                <c:pt idx="46655">
                  <c:v>0.49099999999999999</c:v>
                </c:pt>
                <c:pt idx="46656">
                  <c:v>0.51800000000000002</c:v>
                </c:pt>
                <c:pt idx="46657">
                  <c:v>0.55200000000000005</c:v>
                </c:pt>
                <c:pt idx="46658">
                  <c:v>0.54</c:v>
                </c:pt>
                <c:pt idx="46659">
                  <c:v>0.52900000000000003</c:v>
                </c:pt>
                <c:pt idx="46660">
                  <c:v>0.52400000000000002</c:v>
                </c:pt>
                <c:pt idx="46661">
                  <c:v>0.54800000000000004</c:v>
                </c:pt>
                <c:pt idx="46662">
                  <c:v>0.51600000000000001</c:v>
                </c:pt>
                <c:pt idx="46663">
                  <c:v>0.55400000000000005</c:v>
                </c:pt>
                <c:pt idx="46664">
                  <c:v>0.53300000000000003</c:v>
                </c:pt>
                <c:pt idx="46665">
                  <c:v>0.498</c:v>
                </c:pt>
                <c:pt idx="46666">
                  <c:v>0.501</c:v>
                </c:pt>
                <c:pt idx="46667">
                  <c:v>0.53100000000000003</c:v>
                </c:pt>
                <c:pt idx="46668">
                  <c:v>0.55900000000000005</c:v>
                </c:pt>
                <c:pt idx="46669">
                  <c:v>0.54800000000000004</c:v>
                </c:pt>
                <c:pt idx="46670">
                  <c:v>0.53700000000000003</c:v>
                </c:pt>
                <c:pt idx="46671">
                  <c:v>0.52600000000000002</c:v>
                </c:pt>
                <c:pt idx="46672">
                  <c:v>0.51500000000000001</c:v>
                </c:pt>
                <c:pt idx="46673">
                  <c:v>0.505</c:v>
                </c:pt>
                <c:pt idx="46674">
                  <c:v>0.57199999999999995</c:v>
                </c:pt>
                <c:pt idx="46675">
                  <c:v>0.54600000000000004</c:v>
                </c:pt>
                <c:pt idx="46676">
                  <c:v>0.51500000000000001</c:v>
                </c:pt>
                <c:pt idx="46677">
                  <c:v>0.56599999999999995</c:v>
                </c:pt>
                <c:pt idx="46678">
                  <c:v>0.53200000000000003</c:v>
                </c:pt>
                <c:pt idx="46679">
                  <c:v>0.496</c:v>
                </c:pt>
                <c:pt idx="46680">
                  <c:v>0.51700000000000002</c:v>
                </c:pt>
                <c:pt idx="46681">
                  <c:v>0.54500000000000004</c:v>
                </c:pt>
                <c:pt idx="46682">
                  <c:v>0.55600000000000005</c:v>
                </c:pt>
                <c:pt idx="46683">
                  <c:v>0.54500000000000004</c:v>
                </c:pt>
                <c:pt idx="46684">
                  <c:v>0.53300000000000003</c:v>
                </c:pt>
                <c:pt idx="46685">
                  <c:v>0.52300000000000002</c:v>
                </c:pt>
                <c:pt idx="46686">
                  <c:v>0.51200000000000001</c:v>
                </c:pt>
                <c:pt idx="46687">
                  <c:v>0.502</c:v>
                </c:pt>
                <c:pt idx="46688">
                  <c:v>0.56899999999999995</c:v>
                </c:pt>
                <c:pt idx="46689">
                  <c:v>0.54300000000000004</c:v>
                </c:pt>
                <c:pt idx="46690">
                  <c:v>0.54200000000000004</c:v>
                </c:pt>
                <c:pt idx="46691">
                  <c:v>0.56299999999999994</c:v>
                </c:pt>
                <c:pt idx="46692">
                  <c:v>0.53</c:v>
                </c:pt>
                <c:pt idx="46693">
                  <c:v>0.52</c:v>
                </c:pt>
                <c:pt idx="46694">
                  <c:v>0.52800000000000002</c:v>
                </c:pt>
                <c:pt idx="46695">
                  <c:v>0.55800000000000005</c:v>
                </c:pt>
                <c:pt idx="46696">
                  <c:v>0.55300000000000005</c:v>
                </c:pt>
                <c:pt idx="46697">
                  <c:v>0.54100000000000004</c:v>
                </c:pt>
                <c:pt idx="46698">
                  <c:v>0.53</c:v>
                </c:pt>
                <c:pt idx="46699">
                  <c:v>0.51900000000000002</c:v>
                </c:pt>
                <c:pt idx="46700">
                  <c:v>0.50900000000000001</c:v>
                </c:pt>
                <c:pt idx="46701">
                  <c:v>0.499</c:v>
                </c:pt>
                <c:pt idx="46702">
                  <c:v>0.48899999999999999</c:v>
                </c:pt>
                <c:pt idx="46703">
                  <c:v>0.48</c:v>
                </c:pt>
                <c:pt idx="46704">
                  <c:v>0.57299999999999995</c:v>
                </c:pt>
                <c:pt idx="46705">
                  <c:v>0.56499999999999995</c:v>
                </c:pt>
                <c:pt idx="46706">
                  <c:v>0.59899999999999998</c:v>
                </c:pt>
                <c:pt idx="46707">
                  <c:v>0.56799999999999995</c:v>
                </c:pt>
                <c:pt idx="46708">
                  <c:v>0.51300000000000001</c:v>
                </c:pt>
                <c:pt idx="46709">
                  <c:v>0.55900000000000005</c:v>
                </c:pt>
                <c:pt idx="46710">
                  <c:v>0.53</c:v>
                </c:pt>
                <c:pt idx="46711">
                  <c:v>0.502</c:v>
                </c:pt>
                <c:pt idx="46712">
                  <c:v>0.53100000000000003</c:v>
                </c:pt>
                <c:pt idx="46713">
                  <c:v>0.56799999999999995</c:v>
                </c:pt>
                <c:pt idx="46714">
                  <c:v>0.55500000000000005</c:v>
                </c:pt>
                <c:pt idx="46715">
                  <c:v>0.54300000000000004</c:v>
                </c:pt>
                <c:pt idx="46716">
                  <c:v>0.57899999999999996</c:v>
                </c:pt>
                <c:pt idx="46717">
                  <c:v>0.56999999999999995</c:v>
                </c:pt>
                <c:pt idx="46718">
                  <c:v>0.54300000000000004</c:v>
                </c:pt>
                <c:pt idx="46719">
                  <c:v>0.54200000000000004</c:v>
                </c:pt>
                <c:pt idx="46720">
                  <c:v>0.55700000000000005</c:v>
                </c:pt>
                <c:pt idx="46721">
                  <c:v>0.52800000000000002</c:v>
                </c:pt>
                <c:pt idx="46722">
                  <c:v>0.52100000000000002</c:v>
                </c:pt>
                <c:pt idx="46723">
                  <c:v>0.54600000000000004</c:v>
                </c:pt>
                <c:pt idx="46724">
                  <c:v>0.57499999999999996</c:v>
                </c:pt>
                <c:pt idx="46725">
                  <c:v>0.56299999999999994</c:v>
                </c:pt>
                <c:pt idx="46726">
                  <c:v>0.55100000000000005</c:v>
                </c:pt>
                <c:pt idx="46727">
                  <c:v>0.53900000000000003</c:v>
                </c:pt>
                <c:pt idx="46728">
                  <c:v>0.52800000000000002</c:v>
                </c:pt>
                <c:pt idx="46729">
                  <c:v>0.51700000000000002</c:v>
                </c:pt>
                <c:pt idx="46730">
                  <c:v>0.57699999999999996</c:v>
                </c:pt>
                <c:pt idx="46731">
                  <c:v>0.56699999999999995</c:v>
                </c:pt>
                <c:pt idx="46732">
                  <c:v>0.57499999999999996</c:v>
                </c:pt>
                <c:pt idx="46733">
                  <c:v>0.54</c:v>
                </c:pt>
                <c:pt idx="46734">
                  <c:v>0.55500000000000005</c:v>
                </c:pt>
                <c:pt idx="46735">
                  <c:v>0.52300000000000002</c:v>
                </c:pt>
                <c:pt idx="46736">
                  <c:v>0.53100000000000003</c:v>
                </c:pt>
                <c:pt idx="46737">
                  <c:v>0.56100000000000005</c:v>
                </c:pt>
                <c:pt idx="46738">
                  <c:v>0.57199999999999995</c:v>
                </c:pt>
                <c:pt idx="46739">
                  <c:v>0.56000000000000005</c:v>
                </c:pt>
                <c:pt idx="46740">
                  <c:v>0.54800000000000004</c:v>
                </c:pt>
                <c:pt idx="46741">
                  <c:v>0.53600000000000003</c:v>
                </c:pt>
                <c:pt idx="46742">
                  <c:v>0.52500000000000002</c:v>
                </c:pt>
                <c:pt idx="46743">
                  <c:v>0.51400000000000001</c:v>
                </c:pt>
                <c:pt idx="46744">
                  <c:v>0.57299999999999995</c:v>
                </c:pt>
                <c:pt idx="46745">
                  <c:v>0.6</c:v>
                </c:pt>
                <c:pt idx="46746">
                  <c:v>0.57099999999999995</c:v>
                </c:pt>
                <c:pt idx="46747">
                  <c:v>0.53700000000000003</c:v>
                </c:pt>
                <c:pt idx="46748">
                  <c:v>0.54900000000000004</c:v>
                </c:pt>
                <c:pt idx="46749">
                  <c:v>0.52100000000000002</c:v>
                </c:pt>
                <c:pt idx="46750">
                  <c:v>0.54300000000000004</c:v>
                </c:pt>
                <c:pt idx="46751">
                  <c:v>0.57799999999999996</c:v>
                </c:pt>
                <c:pt idx="46752">
                  <c:v>0.56799999999999995</c:v>
                </c:pt>
                <c:pt idx="46753">
                  <c:v>0.55600000000000005</c:v>
                </c:pt>
                <c:pt idx="46754">
                  <c:v>0.54400000000000004</c:v>
                </c:pt>
                <c:pt idx="46755">
                  <c:v>0.53300000000000003</c:v>
                </c:pt>
                <c:pt idx="46756">
                  <c:v>0.52100000000000002</c:v>
                </c:pt>
                <c:pt idx="46757">
                  <c:v>0.51100000000000001</c:v>
                </c:pt>
                <c:pt idx="46758">
                  <c:v>0.5</c:v>
                </c:pt>
                <c:pt idx="46759">
                  <c:v>0.49</c:v>
                </c:pt>
                <c:pt idx="46760">
                  <c:v>0.59899999999999998</c:v>
                </c:pt>
                <c:pt idx="46761">
                  <c:v>0.64800000000000002</c:v>
                </c:pt>
                <c:pt idx="46762">
                  <c:v>0.77</c:v>
                </c:pt>
                <c:pt idx="46763">
                  <c:v>0.59299999999999997</c:v>
                </c:pt>
                <c:pt idx="46764">
                  <c:v>0.58099999999999996</c:v>
                </c:pt>
                <c:pt idx="46765">
                  <c:v>0.628</c:v>
                </c:pt>
                <c:pt idx="46766">
                  <c:v>0.55600000000000005</c:v>
                </c:pt>
                <c:pt idx="46767">
                  <c:v>0.53700000000000003</c:v>
                </c:pt>
                <c:pt idx="46768">
                  <c:v>0.56699999999999995</c:v>
                </c:pt>
                <c:pt idx="46769">
                  <c:v>0.60499999999999998</c:v>
                </c:pt>
                <c:pt idx="46770">
                  <c:v>0.59</c:v>
                </c:pt>
                <c:pt idx="46771">
                  <c:v>0.57599999999999996</c:v>
                </c:pt>
                <c:pt idx="46772">
                  <c:v>0.91800000000000004</c:v>
                </c:pt>
                <c:pt idx="46773">
                  <c:v>0.66800000000000004</c:v>
                </c:pt>
                <c:pt idx="46774">
                  <c:v>0.63400000000000001</c:v>
                </c:pt>
                <c:pt idx="46775">
                  <c:v>0.66</c:v>
                </c:pt>
                <c:pt idx="46776">
                  <c:v>0.626</c:v>
                </c:pt>
                <c:pt idx="46777">
                  <c:v>0.55500000000000005</c:v>
                </c:pt>
                <c:pt idx="46778">
                  <c:v>0.54600000000000004</c:v>
                </c:pt>
                <c:pt idx="46779">
                  <c:v>0.58399999999999996</c:v>
                </c:pt>
                <c:pt idx="46780">
                  <c:v>0.61299999999999999</c:v>
                </c:pt>
                <c:pt idx="46781">
                  <c:v>0.6</c:v>
                </c:pt>
                <c:pt idx="46782">
                  <c:v>0.58599999999999997</c:v>
                </c:pt>
                <c:pt idx="46783">
                  <c:v>0.57199999999999995</c:v>
                </c:pt>
                <c:pt idx="46784">
                  <c:v>0.55900000000000005</c:v>
                </c:pt>
                <c:pt idx="46785">
                  <c:v>0.54600000000000004</c:v>
                </c:pt>
                <c:pt idx="46786">
                  <c:v>0.91100000000000003</c:v>
                </c:pt>
                <c:pt idx="46787">
                  <c:v>0.66600000000000004</c:v>
                </c:pt>
                <c:pt idx="46788">
                  <c:v>0.79700000000000004</c:v>
                </c:pt>
                <c:pt idx="46789">
                  <c:v>0.65700000000000003</c:v>
                </c:pt>
                <c:pt idx="46790">
                  <c:v>0.623</c:v>
                </c:pt>
                <c:pt idx="46791">
                  <c:v>0.53800000000000003</c:v>
                </c:pt>
                <c:pt idx="46792">
                  <c:v>0.56299999999999994</c:v>
                </c:pt>
                <c:pt idx="46793">
                  <c:v>0.60099999999999998</c:v>
                </c:pt>
                <c:pt idx="46794">
                  <c:v>0.60899999999999999</c:v>
                </c:pt>
                <c:pt idx="46795">
                  <c:v>0.59599999999999997</c:v>
                </c:pt>
                <c:pt idx="46796">
                  <c:v>0.58199999999999996</c:v>
                </c:pt>
                <c:pt idx="46797">
                  <c:v>0.56799999999999995</c:v>
                </c:pt>
                <c:pt idx="46798">
                  <c:v>0.55500000000000005</c:v>
                </c:pt>
                <c:pt idx="46799">
                  <c:v>0.54200000000000004</c:v>
                </c:pt>
                <c:pt idx="46800">
                  <c:v>0.90400000000000003</c:v>
                </c:pt>
                <c:pt idx="46801">
                  <c:v>0.83299999999999996</c:v>
                </c:pt>
                <c:pt idx="46802">
                  <c:v>0.79</c:v>
                </c:pt>
                <c:pt idx="46803">
                  <c:v>0.65300000000000002</c:v>
                </c:pt>
                <c:pt idx="46804">
                  <c:v>0.62</c:v>
                </c:pt>
                <c:pt idx="46805">
                  <c:v>0.54700000000000004</c:v>
                </c:pt>
                <c:pt idx="46806">
                  <c:v>0.57999999999999996</c:v>
                </c:pt>
                <c:pt idx="46807">
                  <c:v>0.61599999999999999</c:v>
                </c:pt>
                <c:pt idx="46808">
                  <c:v>0.60499999999999998</c:v>
                </c:pt>
                <c:pt idx="46809">
                  <c:v>0.59199999999999997</c:v>
                </c:pt>
                <c:pt idx="46810">
                  <c:v>0.57799999999999996</c:v>
                </c:pt>
                <c:pt idx="46811">
                  <c:v>0.56499999999999995</c:v>
                </c:pt>
                <c:pt idx="46812">
                  <c:v>0.55100000000000005</c:v>
                </c:pt>
                <c:pt idx="46813">
                  <c:v>0.53900000000000003</c:v>
                </c:pt>
                <c:pt idx="46814">
                  <c:v>0.52600000000000002</c:v>
                </c:pt>
                <c:pt idx="46815">
                  <c:v>0.51500000000000001</c:v>
                </c:pt>
                <c:pt idx="46816">
                  <c:v>0.94099999999999995</c:v>
                </c:pt>
                <c:pt idx="46817">
                  <c:v>0.89600000000000002</c:v>
                </c:pt>
                <c:pt idx="46818">
                  <c:v>0.93100000000000005</c:v>
                </c:pt>
                <c:pt idx="46819">
                  <c:v>0.93200000000000005</c:v>
                </c:pt>
                <c:pt idx="46820">
                  <c:v>0.81899999999999995</c:v>
                </c:pt>
                <c:pt idx="46821">
                  <c:v>0.81200000000000006</c:v>
                </c:pt>
                <c:pt idx="46822">
                  <c:v>0.81899999999999995</c:v>
                </c:pt>
                <c:pt idx="46823">
                  <c:v>0.81200000000000006</c:v>
                </c:pt>
                <c:pt idx="46824">
                  <c:v>0.81799999999999995</c:v>
                </c:pt>
                <c:pt idx="46825">
                  <c:v>0.96399999999999997</c:v>
                </c:pt>
                <c:pt idx="46826">
                  <c:v>0.81200000000000006</c:v>
                </c:pt>
                <c:pt idx="46827">
                  <c:v>0.81599999999999995</c:v>
                </c:pt>
                <c:pt idx="46828">
                  <c:v>0.96099999999999997</c:v>
                </c:pt>
                <c:pt idx="46829">
                  <c:v>0.71</c:v>
                </c:pt>
                <c:pt idx="46830">
                  <c:v>0.81200000000000006</c:v>
                </c:pt>
                <c:pt idx="46831">
                  <c:v>0.81399999999999995</c:v>
                </c:pt>
                <c:pt idx="46832">
                  <c:v>0.71099999999999997</c:v>
                </c:pt>
                <c:pt idx="46833">
                  <c:v>0.70099999999999996</c:v>
                </c:pt>
                <c:pt idx="46834">
                  <c:v>0.71199999999999997</c:v>
                </c:pt>
                <c:pt idx="46835">
                  <c:v>0.85899999999999999</c:v>
                </c:pt>
                <c:pt idx="46836">
                  <c:v>0.70199999999999996</c:v>
                </c:pt>
                <c:pt idx="46837">
                  <c:v>0.76700000000000002</c:v>
                </c:pt>
                <c:pt idx="46838">
                  <c:v>0.85699999999999998</c:v>
                </c:pt>
                <c:pt idx="46839">
                  <c:v>0.75900000000000001</c:v>
                </c:pt>
                <c:pt idx="46840">
                  <c:v>0.76700000000000002</c:v>
                </c:pt>
                <c:pt idx="46841">
                  <c:v>0.74099999999999999</c:v>
                </c:pt>
                <c:pt idx="46842">
                  <c:v>0.75900000000000001</c:v>
                </c:pt>
                <c:pt idx="46843">
                  <c:v>0.83099999999999996</c:v>
                </c:pt>
                <c:pt idx="46844">
                  <c:v>0.74299999999999999</c:v>
                </c:pt>
                <c:pt idx="46845">
                  <c:v>0.82599999999999996</c:v>
                </c:pt>
                <c:pt idx="46846">
                  <c:v>0.80900000000000005</c:v>
                </c:pt>
                <c:pt idx="46847">
                  <c:v>0.82499999999999996</c:v>
                </c:pt>
                <c:pt idx="46848">
                  <c:v>0.80900000000000005</c:v>
                </c:pt>
                <c:pt idx="46849">
                  <c:v>0.82399999999999995</c:v>
                </c:pt>
                <c:pt idx="46850">
                  <c:v>0.874</c:v>
                </c:pt>
                <c:pt idx="46851">
                  <c:v>0.86399999999999999</c:v>
                </c:pt>
                <c:pt idx="46852">
                  <c:v>0.79700000000000004</c:v>
                </c:pt>
                <c:pt idx="46853">
                  <c:v>0.94399999999999995</c:v>
                </c:pt>
                <c:pt idx="46854">
                  <c:v>0.79600000000000004</c:v>
                </c:pt>
                <c:pt idx="46855">
                  <c:v>0.94199999999999995</c:v>
                </c:pt>
                <c:pt idx="46856">
                  <c:v>0.79400000000000004</c:v>
                </c:pt>
                <c:pt idx="46857">
                  <c:v>0.77800000000000002</c:v>
                </c:pt>
                <c:pt idx="46858">
                  <c:v>0.93899999999999995</c:v>
                </c:pt>
                <c:pt idx="46859">
                  <c:v>0.79200000000000004</c:v>
                </c:pt>
                <c:pt idx="46860">
                  <c:v>0.77400000000000002</c:v>
                </c:pt>
                <c:pt idx="46861">
                  <c:v>0.94199999999999995</c:v>
                </c:pt>
                <c:pt idx="46862">
                  <c:v>0.93700000000000006</c:v>
                </c:pt>
                <c:pt idx="46863">
                  <c:v>0.78900000000000003</c:v>
                </c:pt>
                <c:pt idx="46864">
                  <c:v>0.94099999999999995</c:v>
                </c:pt>
                <c:pt idx="46865">
                  <c:v>0.78600000000000003</c:v>
                </c:pt>
                <c:pt idx="46866">
                  <c:v>0.93899999999999995</c:v>
                </c:pt>
                <c:pt idx="46867">
                  <c:v>0.93</c:v>
                </c:pt>
                <c:pt idx="46868">
                  <c:v>0.78700000000000003</c:v>
                </c:pt>
                <c:pt idx="46869">
                  <c:v>0.93700000000000006</c:v>
                </c:pt>
                <c:pt idx="46870">
                  <c:v>0.92700000000000005</c:v>
                </c:pt>
                <c:pt idx="46871">
                  <c:v>0.78700000000000003</c:v>
                </c:pt>
                <c:pt idx="46872">
                  <c:v>0.98599999999999999</c:v>
                </c:pt>
                <c:pt idx="46873">
                  <c:v>0.83199999999999996</c:v>
                </c:pt>
                <c:pt idx="46874">
                  <c:v>0.83399999999999996</c:v>
                </c:pt>
                <c:pt idx="46875">
                  <c:v>0.98099999999999998</c:v>
                </c:pt>
                <c:pt idx="46876">
                  <c:v>0.83199999999999996</c:v>
                </c:pt>
                <c:pt idx="46877">
                  <c:v>0.83299999999999996</c:v>
                </c:pt>
                <c:pt idx="46878">
                  <c:v>0.83299999999999996</c:v>
                </c:pt>
                <c:pt idx="46879">
                  <c:v>0.874</c:v>
                </c:pt>
                <c:pt idx="46880">
                  <c:v>0.875</c:v>
                </c:pt>
                <c:pt idx="46881">
                  <c:v>0.872</c:v>
                </c:pt>
                <c:pt idx="46882">
                  <c:v>0.96299999999999997</c:v>
                </c:pt>
                <c:pt idx="46883">
                  <c:v>0.96299999999999997</c:v>
                </c:pt>
                <c:pt idx="46884">
                  <c:v>0.78400000000000003</c:v>
                </c:pt>
                <c:pt idx="46885">
                  <c:v>0.79100000000000004</c:v>
                </c:pt>
                <c:pt idx="46886">
                  <c:v>0.78300000000000003</c:v>
                </c:pt>
                <c:pt idx="46887">
                  <c:v>0.79</c:v>
                </c:pt>
                <c:pt idx="46888">
                  <c:v>0.78100000000000003</c:v>
                </c:pt>
                <c:pt idx="46889">
                  <c:v>0.752</c:v>
                </c:pt>
                <c:pt idx="46890">
                  <c:v>0.79</c:v>
                </c:pt>
                <c:pt idx="46891">
                  <c:v>0.77800000000000002</c:v>
                </c:pt>
                <c:pt idx="46892">
                  <c:v>0.747</c:v>
                </c:pt>
                <c:pt idx="46893">
                  <c:v>0.92900000000000005</c:v>
                </c:pt>
                <c:pt idx="46894">
                  <c:v>0.78800000000000003</c:v>
                </c:pt>
                <c:pt idx="46895">
                  <c:v>0.77500000000000002</c:v>
                </c:pt>
                <c:pt idx="46896">
                  <c:v>0.92800000000000005</c:v>
                </c:pt>
                <c:pt idx="46897">
                  <c:v>0.92600000000000005</c:v>
                </c:pt>
                <c:pt idx="46898">
                  <c:v>0.92600000000000005</c:v>
                </c:pt>
                <c:pt idx="46899">
                  <c:v>0.78400000000000003</c:v>
                </c:pt>
                <c:pt idx="46900">
                  <c:v>0.92600000000000005</c:v>
                </c:pt>
                <c:pt idx="46901">
                  <c:v>0.92400000000000004</c:v>
                </c:pt>
                <c:pt idx="46902">
                  <c:v>0.83499999999999996</c:v>
                </c:pt>
                <c:pt idx="46903">
                  <c:v>0.92500000000000004</c:v>
                </c:pt>
                <c:pt idx="46904">
                  <c:v>0.97099999999999997</c:v>
                </c:pt>
                <c:pt idx="46905">
                  <c:v>0.82199999999999995</c:v>
                </c:pt>
                <c:pt idx="46906">
                  <c:v>0.97299999999999998</c:v>
                </c:pt>
                <c:pt idx="46907">
                  <c:v>0.96399999999999997</c:v>
                </c:pt>
                <c:pt idx="46908">
                  <c:v>0.82199999999999995</c:v>
                </c:pt>
                <c:pt idx="46909">
                  <c:v>0.97099999999999997</c:v>
                </c:pt>
                <c:pt idx="46910">
                  <c:v>0.82299999999999995</c:v>
                </c:pt>
                <c:pt idx="46911">
                  <c:v>0.94</c:v>
                </c:pt>
                <c:pt idx="46912">
                  <c:v>0.86399999999999999</c:v>
                </c:pt>
                <c:pt idx="46913">
                  <c:v>0.93899999999999995</c:v>
                </c:pt>
                <c:pt idx="46914">
                  <c:v>1.01</c:v>
                </c:pt>
                <c:pt idx="46915">
                  <c:v>0.95899999999999996</c:v>
                </c:pt>
                <c:pt idx="46916">
                  <c:v>0.80700000000000005</c:v>
                </c:pt>
                <c:pt idx="46917">
                  <c:v>0.94699999999999995</c:v>
                </c:pt>
                <c:pt idx="46918">
                  <c:v>0.80400000000000005</c:v>
                </c:pt>
                <c:pt idx="46919">
                  <c:v>0.94499999999999995</c:v>
                </c:pt>
                <c:pt idx="46920">
                  <c:v>0.80200000000000005</c:v>
                </c:pt>
                <c:pt idx="46921">
                  <c:v>0.78800000000000003</c:v>
                </c:pt>
                <c:pt idx="46922">
                  <c:v>0.94199999999999995</c:v>
                </c:pt>
                <c:pt idx="46923">
                  <c:v>0.79900000000000004</c:v>
                </c:pt>
                <c:pt idx="46924">
                  <c:v>0.78300000000000003</c:v>
                </c:pt>
                <c:pt idx="46925">
                  <c:v>0.93899999999999995</c:v>
                </c:pt>
                <c:pt idx="46926">
                  <c:v>0.93899999999999995</c:v>
                </c:pt>
                <c:pt idx="46927">
                  <c:v>0.79500000000000004</c:v>
                </c:pt>
                <c:pt idx="46928">
                  <c:v>0.93899999999999995</c:v>
                </c:pt>
                <c:pt idx="46929">
                  <c:v>0.78200000000000003</c:v>
                </c:pt>
                <c:pt idx="46930">
                  <c:v>0.93700000000000006</c:v>
                </c:pt>
                <c:pt idx="46931">
                  <c:v>0.98099999999999998</c:v>
                </c:pt>
                <c:pt idx="46932">
                  <c:v>0.78200000000000003</c:v>
                </c:pt>
                <c:pt idx="46933">
                  <c:v>0.98299999999999998</c:v>
                </c:pt>
                <c:pt idx="46934">
                  <c:v>0.97699999999999998</c:v>
                </c:pt>
                <c:pt idx="46935">
                  <c:v>0.83</c:v>
                </c:pt>
                <c:pt idx="46936">
                  <c:v>0.98199999999999998</c:v>
                </c:pt>
                <c:pt idx="46937">
                  <c:v>0.82199999999999995</c:v>
                </c:pt>
                <c:pt idx="46938">
                  <c:v>0.82899999999999996</c:v>
                </c:pt>
                <c:pt idx="46939">
                  <c:v>0.94599999999999995</c:v>
                </c:pt>
                <c:pt idx="46940">
                  <c:v>0.82199999999999995</c:v>
                </c:pt>
                <c:pt idx="46941">
                  <c:v>0.86899999999999999</c:v>
                </c:pt>
                <c:pt idx="46942">
                  <c:v>0.86399999999999999</c:v>
                </c:pt>
                <c:pt idx="46943">
                  <c:v>0.86699999999999999</c:v>
                </c:pt>
                <c:pt idx="46944">
                  <c:v>0.86299999999999999</c:v>
                </c:pt>
                <c:pt idx="46945">
                  <c:v>0.86499999999999999</c:v>
                </c:pt>
                <c:pt idx="46946">
                  <c:v>0.95099999999999996</c:v>
                </c:pt>
                <c:pt idx="46947">
                  <c:v>0.94799999999999995</c:v>
                </c:pt>
                <c:pt idx="46948">
                  <c:v>0.95</c:v>
                </c:pt>
                <c:pt idx="46949">
                  <c:v>0.79100000000000004</c:v>
                </c:pt>
                <c:pt idx="46950">
                  <c:v>0.94799999999999995</c:v>
                </c:pt>
                <c:pt idx="46951">
                  <c:v>0.79100000000000004</c:v>
                </c:pt>
                <c:pt idx="46952">
                  <c:v>0.99199999999999999</c:v>
                </c:pt>
                <c:pt idx="46953">
                  <c:v>0.99099999999999999</c:v>
                </c:pt>
                <c:pt idx="46954">
                  <c:v>0.79100000000000004</c:v>
                </c:pt>
                <c:pt idx="46955">
                  <c:v>0.99099999999999999</c:v>
                </c:pt>
                <c:pt idx="46956">
                  <c:v>0.98499999999999999</c:v>
                </c:pt>
                <c:pt idx="46957">
                  <c:v>0.78100000000000003</c:v>
                </c:pt>
                <c:pt idx="46958">
                  <c:v>0.83899999999999997</c:v>
                </c:pt>
                <c:pt idx="46959">
                  <c:v>0.98899999999999999</c:v>
                </c:pt>
                <c:pt idx="46960">
                  <c:v>0.83099999999999996</c:v>
                </c:pt>
                <c:pt idx="46961">
                  <c:v>0.73199999999999998</c:v>
                </c:pt>
                <c:pt idx="46962">
                  <c:v>0.83099999999999996</c:v>
                </c:pt>
                <c:pt idx="46963">
                  <c:v>0.83599999999999997</c:v>
                </c:pt>
                <c:pt idx="46964">
                  <c:v>0.73399999999999999</c:v>
                </c:pt>
                <c:pt idx="46965">
                  <c:v>0.83</c:v>
                </c:pt>
                <c:pt idx="46966">
                  <c:v>0.876</c:v>
                </c:pt>
                <c:pt idx="46967">
                  <c:v>0.73599999999999999</c:v>
                </c:pt>
                <c:pt idx="46968">
                  <c:v>0.873</c:v>
                </c:pt>
                <c:pt idx="46969">
                  <c:v>0.79</c:v>
                </c:pt>
                <c:pt idx="46970">
                  <c:v>0.80200000000000005</c:v>
                </c:pt>
                <c:pt idx="46971">
                  <c:v>0.86899999999999999</c:v>
                </c:pt>
                <c:pt idx="46972">
                  <c:v>0.79200000000000004</c:v>
                </c:pt>
                <c:pt idx="46973">
                  <c:v>0.80200000000000005</c:v>
                </c:pt>
                <c:pt idx="46974">
                  <c:v>0.79300000000000004</c:v>
                </c:pt>
                <c:pt idx="46975">
                  <c:v>0.85299999999999998</c:v>
                </c:pt>
                <c:pt idx="46976">
                  <c:v>0.84499999999999997</c:v>
                </c:pt>
                <c:pt idx="46977">
                  <c:v>0.85199999999999998</c:v>
                </c:pt>
                <c:pt idx="46978">
                  <c:v>0.84899999999999998</c:v>
                </c:pt>
                <c:pt idx="46979">
                  <c:v>0.85499999999999998</c:v>
                </c:pt>
                <c:pt idx="46980">
                  <c:v>0.96899999999999997</c:v>
                </c:pt>
                <c:pt idx="46981">
                  <c:v>0.96799999999999997</c:v>
                </c:pt>
                <c:pt idx="46982">
                  <c:v>0.95399999999999996</c:v>
                </c:pt>
                <c:pt idx="46983">
                  <c:v>0.96699999999999997</c:v>
                </c:pt>
                <c:pt idx="46984">
                  <c:v>0.95099999999999996</c:v>
                </c:pt>
                <c:pt idx="46985">
                  <c:v>0.96399999999999997</c:v>
                </c:pt>
                <c:pt idx="46986">
                  <c:v>0.94699999999999995</c:v>
                </c:pt>
                <c:pt idx="46987">
                  <c:v>0.96099999999999997</c:v>
                </c:pt>
                <c:pt idx="46988">
                  <c:v>0.99099999999999999</c:v>
                </c:pt>
                <c:pt idx="46989">
                  <c:v>1.008</c:v>
                </c:pt>
                <c:pt idx="46990">
                  <c:v>0.98499999999999999</c:v>
                </c:pt>
                <c:pt idx="46991">
                  <c:v>1.004</c:v>
                </c:pt>
                <c:pt idx="46992">
                  <c:v>0.97799999999999998</c:v>
                </c:pt>
                <c:pt idx="46993">
                  <c:v>0.999</c:v>
                </c:pt>
                <c:pt idx="46994">
                  <c:v>0.94599999999999995</c:v>
                </c:pt>
                <c:pt idx="46995">
                  <c:v>0.96099999999999997</c:v>
                </c:pt>
                <c:pt idx="46996">
                  <c:v>0.93799999999999994</c:v>
                </c:pt>
                <c:pt idx="46997">
                  <c:v>0.95499999999999996</c:v>
                </c:pt>
                <c:pt idx="46998">
                  <c:v>0.93</c:v>
                </c:pt>
                <c:pt idx="46999">
                  <c:v>0.94899999999999995</c:v>
                </c:pt>
                <c:pt idx="47000">
                  <c:v>0.79300000000000004</c:v>
                </c:pt>
                <c:pt idx="47001">
                  <c:v>0.79200000000000004</c:v>
                </c:pt>
                <c:pt idx="47002">
                  <c:v>0.76900000000000002</c:v>
                </c:pt>
                <c:pt idx="47003">
                  <c:v>0.79</c:v>
                </c:pt>
                <c:pt idx="47004">
                  <c:v>0.76600000000000001</c:v>
                </c:pt>
                <c:pt idx="47005">
                  <c:v>0.78700000000000003</c:v>
                </c:pt>
                <c:pt idx="47006">
                  <c:v>0.76200000000000001</c:v>
                </c:pt>
                <c:pt idx="47007">
                  <c:v>0.78300000000000003</c:v>
                </c:pt>
                <c:pt idx="47008">
                  <c:v>0.75700000000000001</c:v>
                </c:pt>
                <c:pt idx="47009">
                  <c:v>0.77900000000000003</c:v>
                </c:pt>
                <c:pt idx="47010">
                  <c:v>0.79900000000000004</c:v>
                </c:pt>
                <c:pt idx="47011">
                  <c:v>0.82499999999999996</c:v>
                </c:pt>
                <c:pt idx="47012">
                  <c:v>0.79100000000000004</c:v>
                </c:pt>
                <c:pt idx="47013">
                  <c:v>0.81899999999999995</c:v>
                </c:pt>
                <c:pt idx="47014">
                  <c:v>0.78400000000000003</c:v>
                </c:pt>
                <c:pt idx="47015">
                  <c:v>0.81299999999999994</c:v>
                </c:pt>
                <c:pt idx="47016">
                  <c:v>0.91100000000000003</c:v>
                </c:pt>
                <c:pt idx="47017">
                  <c:v>0.94499999999999995</c:v>
                </c:pt>
                <c:pt idx="47018">
                  <c:v>0.90200000000000002</c:v>
                </c:pt>
                <c:pt idx="47019">
                  <c:v>0.93700000000000006</c:v>
                </c:pt>
                <c:pt idx="47020">
                  <c:v>0.78400000000000003</c:v>
                </c:pt>
                <c:pt idx="47021">
                  <c:v>0.78300000000000003</c:v>
                </c:pt>
                <c:pt idx="47022">
                  <c:v>0.754</c:v>
                </c:pt>
                <c:pt idx="47023">
                  <c:v>0.78</c:v>
                </c:pt>
                <c:pt idx="47024">
                  <c:v>0.75</c:v>
                </c:pt>
                <c:pt idx="47025">
                  <c:v>0.77700000000000002</c:v>
                </c:pt>
                <c:pt idx="47026">
                  <c:v>0.745</c:v>
                </c:pt>
                <c:pt idx="47027">
                  <c:v>0.77400000000000002</c:v>
                </c:pt>
                <c:pt idx="47028">
                  <c:v>0.73899999999999999</c:v>
                </c:pt>
                <c:pt idx="47029">
                  <c:v>0.77</c:v>
                </c:pt>
                <c:pt idx="47030">
                  <c:v>0.77600000000000002</c:v>
                </c:pt>
                <c:pt idx="47031">
                  <c:v>0.81399999999999995</c:v>
                </c:pt>
                <c:pt idx="47032">
                  <c:v>0.76900000000000002</c:v>
                </c:pt>
                <c:pt idx="47033">
                  <c:v>0.80900000000000005</c:v>
                </c:pt>
                <c:pt idx="47034">
                  <c:v>0.76200000000000001</c:v>
                </c:pt>
                <c:pt idx="47035">
                  <c:v>0.80300000000000005</c:v>
                </c:pt>
                <c:pt idx="47036">
                  <c:v>0.88700000000000001</c:v>
                </c:pt>
                <c:pt idx="47037">
                  <c:v>0.93400000000000005</c:v>
                </c:pt>
                <c:pt idx="47038">
                  <c:v>0.879</c:v>
                </c:pt>
                <c:pt idx="47039">
                  <c:v>0.92600000000000005</c:v>
                </c:pt>
                <c:pt idx="47040">
                  <c:v>0.80700000000000005</c:v>
                </c:pt>
                <c:pt idx="47041">
                  <c:v>0.80500000000000005</c:v>
                </c:pt>
                <c:pt idx="47042">
                  <c:v>0.79500000000000004</c:v>
                </c:pt>
                <c:pt idx="47043">
                  <c:v>0.80200000000000005</c:v>
                </c:pt>
                <c:pt idx="47044">
                  <c:v>0.79</c:v>
                </c:pt>
                <c:pt idx="47045">
                  <c:v>0.79900000000000004</c:v>
                </c:pt>
                <c:pt idx="47046">
                  <c:v>0.78400000000000003</c:v>
                </c:pt>
                <c:pt idx="47047">
                  <c:v>0.79600000000000004</c:v>
                </c:pt>
                <c:pt idx="47048">
                  <c:v>0.82699999999999996</c:v>
                </c:pt>
                <c:pt idx="47049">
                  <c:v>0.84299999999999997</c:v>
                </c:pt>
                <c:pt idx="47050">
                  <c:v>0.82099999999999995</c:v>
                </c:pt>
                <c:pt idx="47051">
                  <c:v>0.83899999999999997</c:v>
                </c:pt>
                <c:pt idx="47052">
                  <c:v>0.81399999999999995</c:v>
                </c:pt>
                <c:pt idx="47053">
                  <c:v>0.83399999999999996</c:v>
                </c:pt>
                <c:pt idx="47054">
                  <c:v>0.94299999999999995</c:v>
                </c:pt>
                <c:pt idx="47055">
                  <c:v>0.96799999999999997</c:v>
                </c:pt>
                <c:pt idx="47056">
                  <c:v>0.93400000000000005</c:v>
                </c:pt>
                <c:pt idx="47057">
                  <c:v>0.96099999999999997</c:v>
                </c:pt>
                <c:pt idx="47058">
                  <c:v>0.92500000000000004</c:v>
                </c:pt>
                <c:pt idx="47059">
                  <c:v>0.95399999999999996</c:v>
                </c:pt>
                <c:pt idx="47060">
                  <c:v>0.82699999999999996</c:v>
                </c:pt>
                <c:pt idx="47061">
                  <c:v>0.82499999999999996</c:v>
                </c:pt>
                <c:pt idx="47062">
                  <c:v>0.95199999999999996</c:v>
                </c:pt>
                <c:pt idx="47063">
                  <c:v>0.82299999999999995</c:v>
                </c:pt>
                <c:pt idx="47064">
                  <c:v>0.998</c:v>
                </c:pt>
                <c:pt idx="47065">
                  <c:v>0.86899999999999999</c:v>
                </c:pt>
                <c:pt idx="47066">
                  <c:v>0.99399999999999999</c:v>
                </c:pt>
                <c:pt idx="47067">
                  <c:v>0.86699999999999999</c:v>
                </c:pt>
                <c:pt idx="47068">
                  <c:v>0.98899999999999999</c:v>
                </c:pt>
                <c:pt idx="47069">
                  <c:v>0.86399999999999999</c:v>
                </c:pt>
                <c:pt idx="47070">
                  <c:v>0.95399999999999996</c:v>
                </c:pt>
                <c:pt idx="47071">
                  <c:v>0.9</c:v>
                </c:pt>
                <c:pt idx="47072">
                  <c:v>0.94899999999999995</c:v>
                </c:pt>
                <c:pt idx="47073">
                  <c:v>0.89600000000000002</c:v>
                </c:pt>
                <c:pt idx="47074">
                  <c:v>0.94399999999999995</c:v>
                </c:pt>
                <c:pt idx="47075">
                  <c:v>0.89200000000000002</c:v>
                </c:pt>
                <c:pt idx="47076">
                  <c:v>1.0049999999999999</c:v>
                </c:pt>
                <c:pt idx="47077">
                  <c:v>0.98</c:v>
                </c:pt>
                <c:pt idx="47078">
                  <c:v>0.998</c:v>
                </c:pt>
                <c:pt idx="47079">
                  <c:v>0.97499999999999998</c:v>
                </c:pt>
                <c:pt idx="47080">
                  <c:v>0.84499999999999997</c:v>
                </c:pt>
                <c:pt idx="47081">
                  <c:v>0.96699999999999997</c:v>
                </c:pt>
                <c:pt idx="47082">
                  <c:v>0.81399999999999995</c:v>
                </c:pt>
                <c:pt idx="47083">
                  <c:v>0.84399999999999997</c:v>
                </c:pt>
                <c:pt idx="47084">
                  <c:v>0.96499999999999997</c:v>
                </c:pt>
                <c:pt idx="47085">
                  <c:v>0.92100000000000004</c:v>
                </c:pt>
                <c:pt idx="47086">
                  <c:v>0.81399999999999995</c:v>
                </c:pt>
                <c:pt idx="47087">
                  <c:v>0.84199999999999997</c:v>
                </c:pt>
                <c:pt idx="47088">
                  <c:v>0.96199999999999997</c:v>
                </c:pt>
                <c:pt idx="47089">
                  <c:v>0.91800000000000004</c:v>
                </c:pt>
                <c:pt idx="47090">
                  <c:v>0.81399999999999995</c:v>
                </c:pt>
                <c:pt idx="47091">
                  <c:v>0.84</c:v>
                </c:pt>
                <c:pt idx="47092">
                  <c:v>0.95899999999999996</c:v>
                </c:pt>
                <c:pt idx="47093">
                  <c:v>0.80600000000000005</c:v>
                </c:pt>
                <c:pt idx="47094">
                  <c:v>0.81299999999999994</c:v>
                </c:pt>
                <c:pt idx="47095">
                  <c:v>0.83799999999999997</c:v>
                </c:pt>
                <c:pt idx="47096">
                  <c:v>0.80700000000000005</c:v>
                </c:pt>
                <c:pt idx="47097">
                  <c:v>0.81200000000000006</c:v>
                </c:pt>
                <c:pt idx="47098">
                  <c:v>0.88300000000000001</c:v>
                </c:pt>
                <c:pt idx="47099">
                  <c:v>0.80600000000000005</c:v>
                </c:pt>
                <c:pt idx="47100">
                  <c:v>0.85899999999999999</c:v>
                </c:pt>
                <c:pt idx="47101">
                  <c:v>0.85599999999999998</c:v>
                </c:pt>
                <c:pt idx="47102">
                  <c:v>0.85699999999999998</c:v>
                </c:pt>
                <c:pt idx="47103">
                  <c:v>0.85499999999999998</c:v>
                </c:pt>
                <c:pt idx="47104">
                  <c:v>0.85499999999999998</c:v>
                </c:pt>
                <c:pt idx="47105">
                  <c:v>0.85299999999999998</c:v>
                </c:pt>
                <c:pt idx="47106">
                  <c:v>0.89500000000000002</c:v>
                </c:pt>
                <c:pt idx="47107">
                  <c:v>0.89600000000000002</c:v>
                </c:pt>
                <c:pt idx="47108">
                  <c:v>0.89200000000000002</c:v>
                </c:pt>
                <c:pt idx="47109">
                  <c:v>0.78700000000000003</c:v>
                </c:pt>
                <c:pt idx="47110">
                  <c:v>0.77600000000000002</c:v>
                </c:pt>
                <c:pt idx="47111">
                  <c:v>0.93300000000000005</c:v>
                </c:pt>
                <c:pt idx="47112">
                  <c:v>0.78600000000000003</c:v>
                </c:pt>
                <c:pt idx="47113">
                  <c:v>0.77300000000000002</c:v>
                </c:pt>
                <c:pt idx="47114">
                  <c:v>0.55500000000000005</c:v>
                </c:pt>
                <c:pt idx="47115">
                  <c:v>0.93100000000000005</c:v>
                </c:pt>
                <c:pt idx="47116">
                  <c:v>0.78500000000000003</c:v>
                </c:pt>
                <c:pt idx="47117">
                  <c:v>0.77</c:v>
                </c:pt>
                <c:pt idx="47118">
                  <c:v>0.55300000000000005</c:v>
                </c:pt>
                <c:pt idx="47119">
                  <c:v>0.92900000000000005</c:v>
                </c:pt>
                <c:pt idx="47120">
                  <c:v>0.78300000000000003</c:v>
                </c:pt>
                <c:pt idx="47121">
                  <c:v>0.76600000000000001</c:v>
                </c:pt>
                <c:pt idx="47122">
                  <c:v>0.93200000000000005</c:v>
                </c:pt>
                <c:pt idx="47123">
                  <c:v>0.92700000000000005</c:v>
                </c:pt>
                <c:pt idx="47124">
                  <c:v>0.78</c:v>
                </c:pt>
                <c:pt idx="47125">
                  <c:v>0.93100000000000005</c:v>
                </c:pt>
                <c:pt idx="47126">
                  <c:v>0.92400000000000004</c:v>
                </c:pt>
                <c:pt idx="47127">
                  <c:v>0.77700000000000002</c:v>
                </c:pt>
                <c:pt idx="47128">
                  <c:v>0.92900000000000005</c:v>
                </c:pt>
                <c:pt idx="47129">
                  <c:v>0.92100000000000004</c:v>
                </c:pt>
                <c:pt idx="47130">
                  <c:v>0.92700000000000005</c:v>
                </c:pt>
                <c:pt idx="47131">
                  <c:v>0.96699999999999997</c:v>
                </c:pt>
                <c:pt idx="47132">
                  <c:v>0.97599999999999998</c:v>
                </c:pt>
                <c:pt idx="47133">
                  <c:v>0.96199999999999997</c:v>
                </c:pt>
                <c:pt idx="47134">
                  <c:v>0.97399999999999998</c:v>
                </c:pt>
                <c:pt idx="47135">
                  <c:v>0.95799999999999996</c:v>
                </c:pt>
                <c:pt idx="47136">
                  <c:v>0.97099999999999997</c:v>
                </c:pt>
                <c:pt idx="47137">
                  <c:v>0.92900000000000005</c:v>
                </c:pt>
                <c:pt idx="47138">
                  <c:v>0.77700000000000002</c:v>
                </c:pt>
                <c:pt idx="47139">
                  <c:v>0.753</c:v>
                </c:pt>
                <c:pt idx="47140">
                  <c:v>0.78100000000000003</c:v>
                </c:pt>
                <c:pt idx="47141">
                  <c:v>0.77600000000000002</c:v>
                </c:pt>
                <c:pt idx="47142">
                  <c:v>0.751</c:v>
                </c:pt>
                <c:pt idx="47143">
                  <c:v>0.55300000000000005</c:v>
                </c:pt>
                <c:pt idx="47144">
                  <c:v>0.78100000000000003</c:v>
                </c:pt>
                <c:pt idx="47145">
                  <c:v>0.77400000000000002</c:v>
                </c:pt>
                <c:pt idx="47146">
                  <c:v>0.747</c:v>
                </c:pt>
                <c:pt idx="47147">
                  <c:v>0.55100000000000005</c:v>
                </c:pt>
                <c:pt idx="47148">
                  <c:v>0.78</c:v>
                </c:pt>
                <c:pt idx="47149">
                  <c:v>0.77200000000000002</c:v>
                </c:pt>
                <c:pt idx="47150">
                  <c:v>0.74299999999999999</c:v>
                </c:pt>
                <c:pt idx="47151">
                  <c:v>0.92200000000000004</c:v>
                </c:pt>
                <c:pt idx="47152">
                  <c:v>0.77900000000000003</c:v>
                </c:pt>
                <c:pt idx="47153">
                  <c:v>0.77</c:v>
                </c:pt>
                <c:pt idx="47154">
                  <c:v>0.92</c:v>
                </c:pt>
                <c:pt idx="47155">
                  <c:v>0.77700000000000002</c:v>
                </c:pt>
                <c:pt idx="47156">
                  <c:v>0.76600000000000001</c:v>
                </c:pt>
                <c:pt idx="47157">
                  <c:v>0.91900000000000004</c:v>
                </c:pt>
                <c:pt idx="47158">
                  <c:v>0.77600000000000002</c:v>
                </c:pt>
                <c:pt idx="47159">
                  <c:v>0.91700000000000004</c:v>
                </c:pt>
                <c:pt idx="47160">
                  <c:v>0.82499999999999996</c:v>
                </c:pt>
                <c:pt idx="47161">
                  <c:v>0.96399999999999997</c:v>
                </c:pt>
                <c:pt idx="47162">
                  <c:v>0.82199999999999995</c:v>
                </c:pt>
                <c:pt idx="47163">
                  <c:v>0.96299999999999997</c:v>
                </c:pt>
                <c:pt idx="47164">
                  <c:v>0.82099999999999995</c:v>
                </c:pt>
                <c:pt idx="47165">
                  <c:v>0.96</c:v>
                </c:pt>
                <c:pt idx="47166">
                  <c:v>0.95699999999999996</c:v>
                </c:pt>
                <c:pt idx="47167">
                  <c:v>0.80700000000000005</c:v>
                </c:pt>
                <c:pt idx="47168">
                  <c:v>0.79900000000000004</c:v>
                </c:pt>
                <c:pt idx="47169">
                  <c:v>0.94799999999999995</c:v>
                </c:pt>
                <c:pt idx="47170">
                  <c:v>0.80500000000000005</c:v>
                </c:pt>
                <c:pt idx="47171">
                  <c:v>0.79500000000000004</c:v>
                </c:pt>
                <c:pt idx="47172">
                  <c:v>0.752</c:v>
                </c:pt>
                <c:pt idx="47173">
                  <c:v>0.94599999999999995</c:v>
                </c:pt>
                <c:pt idx="47174">
                  <c:v>0.80200000000000005</c:v>
                </c:pt>
                <c:pt idx="47175">
                  <c:v>0.79</c:v>
                </c:pt>
                <c:pt idx="47176">
                  <c:v>0.748</c:v>
                </c:pt>
                <c:pt idx="47177">
                  <c:v>0.94299999999999995</c:v>
                </c:pt>
                <c:pt idx="47178">
                  <c:v>0.79900000000000004</c:v>
                </c:pt>
                <c:pt idx="47179">
                  <c:v>0.78400000000000003</c:v>
                </c:pt>
                <c:pt idx="47180">
                  <c:v>0.93899999999999995</c:v>
                </c:pt>
                <c:pt idx="47181">
                  <c:v>0.94</c:v>
                </c:pt>
                <c:pt idx="47182">
                  <c:v>0.79600000000000004</c:v>
                </c:pt>
                <c:pt idx="47183">
                  <c:v>0.93899999999999995</c:v>
                </c:pt>
                <c:pt idx="47184">
                  <c:v>0.93700000000000006</c:v>
                </c:pt>
                <c:pt idx="47185">
                  <c:v>0.84399999999999997</c:v>
                </c:pt>
                <c:pt idx="47186">
                  <c:v>0.93700000000000006</c:v>
                </c:pt>
                <c:pt idx="47187">
                  <c:v>0.98199999999999998</c:v>
                </c:pt>
                <c:pt idx="47188">
                  <c:v>0.98299999999999998</c:v>
                </c:pt>
                <c:pt idx="47189">
                  <c:v>0.97799999999999998</c:v>
                </c:pt>
                <c:pt idx="47190">
                  <c:v>0.98199999999999998</c:v>
                </c:pt>
                <c:pt idx="47191">
                  <c:v>0.97399999999999998</c:v>
                </c:pt>
                <c:pt idx="47192">
                  <c:v>0.98</c:v>
                </c:pt>
                <c:pt idx="47193">
                  <c:v>0.94499999999999995</c:v>
                </c:pt>
                <c:pt idx="47194">
                  <c:v>0.94699999999999995</c:v>
                </c:pt>
                <c:pt idx="47195">
                  <c:v>0.94</c:v>
                </c:pt>
                <c:pt idx="47196">
                  <c:v>0.80100000000000005</c:v>
                </c:pt>
                <c:pt idx="47197">
                  <c:v>0.95599999999999996</c:v>
                </c:pt>
                <c:pt idx="47198">
                  <c:v>0.78900000000000003</c:v>
                </c:pt>
                <c:pt idx="47199">
                  <c:v>0.8</c:v>
                </c:pt>
                <c:pt idx="47200">
                  <c:v>1</c:v>
                </c:pt>
                <c:pt idx="47201">
                  <c:v>0.98899999999999999</c:v>
                </c:pt>
                <c:pt idx="47202">
                  <c:v>0.79</c:v>
                </c:pt>
                <c:pt idx="47203">
                  <c:v>0.84699999999999998</c:v>
                </c:pt>
                <c:pt idx="47204">
                  <c:v>0.997</c:v>
                </c:pt>
                <c:pt idx="47205">
                  <c:v>0.98199999999999998</c:v>
                </c:pt>
                <c:pt idx="47206">
                  <c:v>0.83899999999999997</c:v>
                </c:pt>
                <c:pt idx="47207">
                  <c:v>0.84499999999999997</c:v>
                </c:pt>
                <c:pt idx="47208">
                  <c:v>0.99299999999999999</c:v>
                </c:pt>
                <c:pt idx="47209">
                  <c:v>0.77600000000000002</c:v>
                </c:pt>
                <c:pt idx="47210">
                  <c:v>0.83799999999999997</c:v>
                </c:pt>
                <c:pt idx="47211">
                  <c:v>0.84299999999999997</c:v>
                </c:pt>
                <c:pt idx="47212">
                  <c:v>0.82599999999999996</c:v>
                </c:pt>
                <c:pt idx="47213">
                  <c:v>0.83699999999999997</c:v>
                </c:pt>
                <c:pt idx="47214">
                  <c:v>0.84</c:v>
                </c:pt>
                <c:pt idx="47215">
                  <c:v>0.82599999999999996</c:v>
                </c:pt>
                <c:pt idx="47216">
                  <c:v>0.83599999999999997</c:v>
                </c:pt>
                <c:pt idx="47217">
                  <c:v>0.82599999999999996</c:v>
                </c:pt>
                <c:pt idx="47218">
                  <c:v>0.877</c:v>
                </c:pt>
                <c:pt idx="47219">
                  <c:v>0.86499999999999999</c:v>
                </c:pt>
                <c:pt idx="47220">
                  <c:v>0.875</c:v>
                </c:pt>
                <c:pt idx="47221">
                  <c:v>0.86399999999999999</c:v>
                </c:pt>
                <c:pt idx="47222">
                  <c:v>0.872</c:v>
                </c:pt>
                <c:pt idx="47223">
                  <c:v>0.86299999999999999</c:v>
                </c:pt>
                <c:pt idx="47224">
                  <c:v>0.96199999999999997</c:v>
                </c:pt>
                <c:pt idx="47225">
                  <c:v>0.81799999999999995</c:v>
                </c:pt>
                <c:pt idx="47226">
                  <c:v>0.96699999999999997</c:v>
                </c:pt>
                <c:pt idx="47227">
                  <c:v>0.81699999999999995</c:v>
                </c:pt>
                <c:pt idx="47228">
                  <c:v>0.81200000000000006</c:v>
                </c:pt>
                <c:pt idx="47229">
                  <c:v>0.81499999999999995</c:v>
                </c:pt>
                <c:pt idx="47230">
                  <c:v>0.96</c:v>
                </c:pt>
                <c:pt idx="47231">
                  <c:v>0.81100000000000005</c:v>
                </c:pt>
                <c:pt idx="47232">
                  <c:v>0.71099999999999997</c:v>
                </c:pt>
                <c:pt idx="47233">
                  <c:v>0.81100000000000005</c:v>
                </c:pt>
                <c:pt idx="47234">
                  <c:v>0.71199999999999997</c:v>
                </c:pt>
                <c:pt idx="47235">
                  <c:v>0.70199999999999996</c:v>
                </c:pt>
                <c:pt idx="47236">
                  <c:v>0.76700000000000002</c:v>
                </c:pt>
                <c:pt idx="47237">
                  <c:v>0.85599999999999998</c:v>
                </c:pt>
                <c:pt idx="47238">
                  <c:v>0.75800000000000001</c:v>
                </c:pt>
                <c:pt idx="47239">
                  <c:v>0.76700000000000002</c:v>
                </c:pt>
                <c:pt idx="47240">
                  <c:v>0.75900000000000001</c:v>
                </c:pt>
                <c:pt idx="47241">
                  <c:v>0.76600000000000001</c:v>
                </c:pt>
                <c:pt idx="47242">
                  <c:v>0.75900000000000001</c:v>
                </c:pt>
                <c:pt idx="47243">
                  <c:v>0.82599999999999996</c:v>
                </c:pt>
                <c:pt idx="47244">
                  <c:v>0.82899999999999996</c:v>
                </c:pt>
                <c:pt idx="47245">
                  <c:v>0.80800000000000005</c:v>
                </c:pt>
                <c:pt idx="47246">
                  <c:v>0.82499999999999996</c:v>
                </c:pt>
                <c:pt idx="47247">
                  <c:v>0.80800000000000005</c:v>
                </c:pt>
                <c:pt idx="47248">
                  <c:v>0.80800000000000005</c:v>
                </c:pt>
                <c:pt idx="47249">
                  <c:v>0.871</c:v>
                </c:pt>
                <c:pt idx="47250">
                  <c:v>0.75</c:v>
                </c:pt>
                <c:pt idx="47251">
                  <c:v>0.78</c:v>
                </c:pt>
                <c:pt idx="47252">
                  <c:v>0.77</c:v>
                </c:pt>
                <c:pt idx="47253">
                  <c:v>0.77900000000000003</c:v>
                </c:pt>
                <c:pt idx="47254">
                  <c:v>0.92100000000000004</c:v>
                </c:pt>
                <c:pt idx="47255">
                  <c:v>0.77600000000000002</c:v>
                </c:pt>
                <c:pt idx="47256">
                  <c:v>0.76300000000000001</c:v>
                </c:pt>
                <c:pt idx="47257">
                  <c:v>0.91900000000000004</c:v>
                </c:pt>
                <c:pt idx="47258">
                  <c:v>0.92100000000000004</c:v>
                </c:pt>
                <c:pt idx="47259">
                  <c:v>0.91600000000000004</c:v>
                </c:pt>
                <c:pt idx="47260">
                  <c:v>0.92</c:v>
                </c:pt>
                <c:pt idx="47261">
                  <c:v>0.76700000000000002</c:v>
                </c:pt>
                <c:pt idx="47262">
                  <c:v>0.91800000000000004</c:v>
                </c:pt>
                <c:pt idx="47263">
                  <c:v>0.95899999999999996</c:v>
                </c:pt>
                <c:pt idx="47264">
                  <c:v>0.76800000000000002</c:v>
                </c:pt>
                <c:pt idx="47265">
                  <c:v>0.96799999999999997</c:v>
                </c:pt>
                <c:pt idx="47266">
                  <c:v>0.81599999999999995</c:v>
                </c:pt>
                <c:pt idx="47267">
                  <c:v>0.96599999999999997</c:v>
                </c:pt>
                <c:pt idx="47268">
                  <c:v>0.81499999999999995</c:v>
                </c:pt>
                <c:pt idx="47269">
                  <c:v>0.81499999999999995</c:v>
                </c:pt>
                <c:pt idx="47270">
                  <c:v>0.92800000000000005</c:v>
                </c:pt>
                <c:pt idx="47271">
                  <c:v>0.81299999999999994</c:v>
                </c:pt>
                <c:pt idx="47272">
                  <c:v>0.85499999999999998</c:v>
                </c:pt>
                <c:pt idx="47273">
                  <c:v>0.86</c:v>
                </c:pt>
                <c:pt idx="47274">
                  <c:v>0.872</c:v>
                </c:pt>
                <c:pt idx="47275">
                  <c:v>0.95499999999999996</c:v>
                </c:pt>
                <c:pt idx="47276">
                  <c:v>0.88500000000000001</c:v>
                </c:pt>
                <c:pt idx="47277">
                  <c:v>0.77200000000000002</c:v>
                </c:pt>
                <c:pt idx="47278">
                  <c:v>0.747</c:v>
                </c:pt>
                <c:pt idx="47279">
                  <c:v>0.77</c:v>
                </c:pt>
                <c:pt idx="47280">
                  <c:v>0.77600000000000002</c:v>
                </c:pt>
                <c:pt idx="47281">
                  <c:v>0.76800000000000002</c:v>
                </c:pt>
                <c:pt idx="47282">
                  <c:v>0.73899999999999999</c:v>
                </c:pt>
                <c:pt idx="47283">
                  <c:v>0.77500000000000002</c:v>
                </c:pt>
                <c:pt idx="47284">
                  <c:v>0.91600000000000004</c:v>
                </c:pt>
                <c:pt idx="47285">
                  <c:v>0.77300000000000002</c:v>
                </c:pt>
                <c:pt idx="47286">
                  <c:v>0.91400000000000003</c:v>
                </c:pt>
                <c:pt idx="47287">
                  <c:v>0.91500000000000004</c:v>
                </c:pt>
                <c:pt idx="47288">
                  <c:v>0.96099999999999997</c:v>
                </c:pt>
                <c:pt idx="47289">
                  <c:v>0.82</c:v>
                </c:pt>
                <c:pt idx="47290">
                  <c:v>0.96399999999999997</c:v>
                </c:pt>
                <c:pt idx="47291">
                  <c:v>0.95899999999999996</c:v>
                </c:pt>
                <c:pt idx="47292">
                  <c:v>0.96499999999999997</c:v>
                </c:pt>
                <c:pt idx="47293">
                  <c:v>0.95799999999999996</c:v>
                </c:pt>
                <c:pt idx="47294">
                  <c:v>0.96299999999999997</c:v>
                </c:pt>
                <c:pt idx="47295">
                  <c:v>0.93200000000000005</c:v>
                </c:pt>
                <c:pt idx="47296">
                  <c:v>0.92700000000000005</c:v>
                </c:pt>
                <c:pt idx="47297">
                  <c:v>0.85499999999999998</c:v>
                </c:pt>
                <c:pt idx="47298">
                  <c:v>0.92900000000000005</c:v>
                </c:pt>
                <c:pt idx="47299">
                  <c:v>0.85599999999999998</c:v>
                </c:pt>
                <c:pt idx="47300">
                  <c:v>0.96299999999999997</c:v>
                </c:pt>
                <c:pt idx="47301">
                  <c:v>0.998</c:v>
                </c:pt>
                <c:pt idx="47302">
                  <c:v>0.84899999999999998</c:v>
                </c:pt>
                <c:pt idx="47303">
                  <c:v>0.80100000000000005</c:v>
                </c:pt>
                <c:pt idx="47304">
                  <c:v>0.78800000000000003</c:v>
                </c:pt>
                <c:pt idx="47305">
                  <c:v>0.79800000000000004</c:v>
                </c:pt>
                <c:pt idx="47306">
                  <c:v>0.93799999999999994</c:v>
                </c:pt>
                <c:pt idx="47307">
                  <c:v>0.79400000000000004</c:v>
                </c:pt>
                <c:pt idx="47308">
                  <c:v>0.82499999999999996</c:v>
                </c:pt>
                <c:pt idx="47309">
                  <c:v>0.93500000000000005</c:v>
                </c:pt>
                <c:pt idx="47310">
                  <c:v>0.93500000000000005</c:v>
                </c:pt>
                <c:pt idx="47311">
                  <c:v>0.98</c:v>
                </c:pt>
                <c:pt idx="47312">
                  <c:v>0.98199999999999998</c:v>
                </c:pt>
                <c:pt idx="47313">
                  <c:v>0.82899999999999996</c:v>
                </c:pt>
                <c:pt idx="47314">
                  <c:v>0.98</c:v>
                </c:pt>
                <c:pt idx="47315">
                  <c:v>0.97099999999999997</c:v>
                </c:pt>
                <c:pt idx="47316">
                  <c:v>0.82799999999999996</c:v>
                </c:pt>
                <c:pt idx="47317">
                  <c:v>0.97799999999999998</c:v>
                </c:pt>
                <c:pt idx="47318">
                  <c:v>0.82699999999999996</c:v>
                </c:pt>
                <c:pt idx="47319">
                  <c:v>0.94499999999999995</c:v>
                </c:pt>
                <c:pt idx="47320">
                  <c:v>0.86799999999999999</c:v>
                </c:pt>
                <c:pt idx="47321">
                  <c:v>0.86599999999999999</c:v>
                </c:pt>
                <c:pt idx="47322">
                  <c:v>0.93799999999999994</c:v>
                </c:pt>
                <c:pt idx="47323">
                  <c:v>0.86199999999999999</c:v>
                </c:pt>
                <c:pt idx="47324">
                  <c:v>0.86399999999999999</c:v>
                </c:pt>
                <c:pt idx="47325">
                  <c:v>0.85899999999999999</c:v>
                </c:pt>
                <c:pt idx="47326">
                  <c:v>0.95</c:v>
                </c:pt>
                <c:pt idx="47327">
                  <c:v>0.94099999999999995</c:v>
                </c:pt>
                <c:pt idx="47328">
                  <c:v>0.80700000000000005</c:v>
                </c:pt>
                <c:pt idx="47329">
                  <c:v>0.99</c:v>
                </c:pt>
                <c:pt idx="47330">
                  <c:v>0.98899999999999999</c:v>
                </c:pt>
                <c:pt idx="47331">
                  <c:v>0.98899999999999999</c:v>
                </c:pt>
                <c:pt idx="47332">
                  <c:v>0.83699999999999997</c:v>
                </c:pt>
                <c:pt idx="47333">
                  <c:v>0.98699999999999999</c:v>
                </c:pt>
                <c:pt idx="47334">
                  <c:v>0.95399999999999996</c:v>
                </c:pt>
                <c:pt idx="47335">
                  <c:v>0.83599999999999997</c:v>
                </c:pt>
                <c:pt idx="47336">
                  <c:v>0.82899999999999996</c:v>
                </c:pt>
                <c:pt idx="47337">
                  <c:v>0.877</c:v>
                </c:pt>
                <c:pt idx="47338">
                  <c:v>0.872</c:v>
                </c:pt>
                <c:pt idx="47339">
                  <c:v>0.8</c:v>
                </c:pt>
                <c:pt idx="47340">
                  <c:v>0.871</c:v>
                </c:pt>
                <c:pt idx="47341">
                  <c:v>0.872</c:v>
                </c:pt>
                <c:pt idx="47342">
                  <c:v>0.8</c:v>
                </c:pt>
                <c:pt idx="47343">
                  <c:v>0.87</c:v>
                </c:pt>
                <c:pt idx="47344">
                  <c:v>0.8</c:v>
                </c:pt>
                <c:pt idx="47345">
                  <c:v>0.86799999999999999</c:v>
                </c:pt>
                <c:pt idx="47346">
                  <c:v>0.8</c:v>
                </c:pt>
                <c:pt idx="47347">
                  <c:v>0.85099999999999998</c:v>
                </c:pt>
                <c:pt idx="47348">
                  <c:v>0.95499999999999996</c:v>
                </c:pt>
                <c:pt idx="47349">
                  <c:v>0.84299999999999997</c:v>
                </c:pt>
                <c:pt idx="47350">
                  <c:v>0.85</c:v>
                </c:pt>
                <c:pt idx="47351">
                  <c:v>0.84299999999999997</c:v>
                </c:pt>
                <c:pt idx="47352">
                  <c:v>0.878</c:v>
                </c:pt>
                <c:pt idx="47353">
                  <c:v>0.753</c:v>
                </c:pt>
                <c:pt idx="47354">
                  <c:v>0.754</c:v>
                </c:pt>
                <c:pt idx="47355">
                  <c:v>0.81299999999999994</c:v>
                </c:pt>
                <c:pt idx="47356">
                  <c:v>0.81200000000000006</c:v>
                </c:pt>
                <c:pt idx="47357">
                  <c:v>0.95499999999999996</c:v>
                </c:pt>
                <c:pt idx="47358">
                  <c:v>0.80800000000000005</c:v>
                </c:pt>
                <c:pt idx="47359">
                  <c:v>0.81</c:v>
                </c:pt>
                <c:pt idx="47360">
                  <c:v>0.95199999999999996</c:v>
                </c:pt>
                <c:pt idx="47361">
                  <c:v>0.80700000000000005</c:v>
                </c:pt>
                <c:pt idx="47362">
                  <c:v>0.80800000000000005</c:v>
                </c:pt>
                <c:pt idx="47363">
                  <c:v>0.80600000000000005</c:v>
                </c:pt>
                <c:pt idx="47364">
                  <c:v>0.85299999999999998</c:v>
                </c:pt>
                <c:pt idx="47365">
                  <c:v>0.85299999999999998</c:v>
                </c:pt>
                <c:pt idx="47366">
                  <c:v>0.85</c:v>
                </c:pt>
                <c:pt idx="47367">
                  <c:v>0.85099999999999998</c:v>
                </c:pt>
                <c:pt idx="47368">
                  <c:v>0.84699999999999998</c:v>
                </c:pt>
                <c:pt idx="47369">
                  <c:v>0.84799999999999998</c:v>
                </c:pt>
                <c:pt idx="47370">
                  <c:v>0.88400000000000001</c:v>
                </c:pt>
                <c:pt idx="47371">
                  <c:v>0.88800000000000001</c:v>
                </c:pt>
                <c:pt idx="47372">
                  <c:v>0.88</c:v>
                </c:pt>
                <c:pt idx="47373">
                  <c:v>0.88500000000000001</c:v>
                </c:pt>
                <c:pt idx="47374">
                  <c:v>0.876</c:v>
                </c:pt>
                <c:pt idx="47375">
                  <c:v>0.79900000000000004</c:v>
                </c:pt>
                <c:pt idx="47376">
                  <c:v>0.79600000000000004</c:v>
                </c:pt>
                <c:pt idx="47377">
                  <c:v>0.77200000000000002</c:v>
                </c:pt>
                <c:pt idx="47378">
                  <c:v>0.93899999999999995</c:v>
                </c:pt>
                <c:pt idx="47379">
                  <c:v>0.79300000000000004</c:v>
                </c:pt>
                <c:pt idx="47380">
                  <c:v>0.76800000000000002</c:v>
                </c:pt>
                <c:pt idx="47381">
                  <c:v>0.93500000000000005</c:v>
                </c:pt>
                <c:pt idx="47382">
                  <c:v>0.78900000000000003</c:v>
                </c:pt>
                <c:pt idx="47383">
                  <c:v>0.93200000000000005</c:v>
                </c:pt>
                <c:pt idx="47384">
                  <c:v>0.78500000000000003</c:v>
                </c:pt>
                <c:pt idx="47385">
                  <c:v>0.92800000000000005</c:v>
                </c:pt>
                <c:pt idx="47386">
                  <c:v>0.83199999999999996</c:v>
                </c:pt>
                <c:pt idx="47387">
                  <c:v>0.97299999999999998</c:v>
                </c:pt>
                <c:pt idx="47388">
                  <c:v>0.82699999999999996</c:v>
                </c:pt>
                <c:pt idx="47389">
                  <c:v>0.96799999999999997</c:v>
                </c:pt>
                <c:pt idx="47390">
                  <c:v>0.82099999999999995</c:v>
                </c:pt>
                <c:pt idx="47391">
                  <c:v>0.96199999999999997</c:v>
                </c:pt>
                <c:pt idx="47392">
                  <c:v>0.95299999999999996</c:v>
                </c:pt>
                <c:pt idx="47393">
                  <c:v>0.93200000000000005</c:v>
                </c:pt>
                <c:pt idx="47394">
                  <c:v>0.94499999999999995</c:v>
                </c:pt>
                <c:pt idx="47395">
                  <c:v>0.78300000000000003</c:v>
                </c:pt>
                <c:pt idx="47396">
                  <c:v>0.78100000000000003</c:v>
                </c:pt>
                <c:pt idx="47397">
                  <c:v>0.76200000000000001</c:v>
                </c:pt>
                <c:pt idx="47398">
                  <c:v>0.90800000000000003</c:v>
                </c:pt>
                <c:pt idx="47399">
                  <c:v>0.77800000000000002</c:v>
                </c:pt>
                <c:pt idx="47400">
                  <c:v>0.75600000000000001</c:v>
                </c:pt>
                <c:pt idx="47401">
                  <c:v>0.90500000000000003</c:v>
                </c:pt>
                <c:pt idx="47402">
                  <c:v>0.77400000000000002</c:v>
                </c:pt>
                <c:pt idx="47403">
                  <c:v>0.90100000000000002</c:v>
                </c:pt>
                <c:pt idx="47404">
                  <c:v>0.77</c:v>
                </c:pt>
                <c:pt idx="47405">
                  <c:v>0.89800000000000002</c:v>
                </c:pt>
                <c:pt idx="47406">
                  <c:v>0.81599999999999995</c:v>
                </c:pt>
                <c:pt idx="47407">
                  <c:v>0.93600000000000005</c:v>
                </c:pt>
                <c:pt idx="47408">
                  <c:v>0.81100000000000005</c:v>
                </c:pt>
                <c:pt idx="47409">
                  <c:v>0.93100000000000005</c:v>
                </c:pt>
                <c:pt idx="47410">
                  <c:v>0.80500000000000005</c:v>
                </c:pt>
                <c:pt idx="47411">
                  <c:v>0.92600000000000005</c:v>
                </c:pt>
                <c:pt idx="47412">
                  <c:v>0.93600000000000005</c:v>
                </c:pt>
                <c:pt idx="47413">
                  <c:v>0.94</c:v>
                </c:pt>
                <c:pt idx="47414">
                  <c:v>0.92900000000000005</c:v>
                </c:pt>
                <c:pt idx="47415">
                  <c:v>0.8</c:v>
                </c:pt>
                <c:pt idx="47416">
                  <c:v>0.79600000000000004</c:v>
                </c:pt>
                <c:pt idx="47417">
                  <c:v>0.77900000000000003</c:v>
                </c:pt>
                <c:pt idx="47418">
                  <c:v>0.93700000000000006</c:v>
                </c:pt>
                <c:pt idx="47419">
                  <c:v>0.79300000000000004</c:v>
                </c:pt>
                <c:pt idx="47420">
                  <c:v>0.77300000000000002</c:v>
                </c:pt>
                <c:pt idx="47421">
                  <c:v>0.93300000000000005</c:v>
                </c:pt>
                <c:pt idx="47422">
                  <c:v>0.78800000000000003</c:v>
                </c:pt>
                <c:pt idx="47423">
                  <c:v>0.92900000000000005</c:v>
                </c:pt>
                <c:pt idx="47424">
                  <c:v>0.83399999999999996</c:v>
                </c:pt>
                <c:pt idx="47425">
                  <c:v>0.97399999999999998</c:v>
                </c:pt>
                <c:pt idx="47426">
                  <c:v>0.82899999999999996</c:v>
                </c:pt>
                <c:pt idx="47427">
                  <c:v>0.96899999999999997</c:v>
                </c:pt>
                <c:pt idx="47428">
                  <c:v>0.82299999999999995</c:v>
                </c:pt>
                <c:pt idx="47429">
                  <c:v>0.96399999999999997</c:v>
                </c:pt>
                <c:pt idx="47430">
                  <c:v>0.95499999999999996</c:v>
                </c:pt>
                <c:pt idx="47431">
                  <c:v>0.93500000000000005</c:v>
                </c:pt>
                <c:pt idx="47432">
                  <c:v>0.94699999999999995</c:v>
                </c:pt>
                <c:pt idx="47433">
                  <c:v>0.92900000000000005</c:v>
                </c:pt>
                <c:pt idx="47434">
                  <c:v>0.93899999999999995</c:v>
                </c:pt>
                <c:pt idx="47435">
                  <c:v>0.94299999999999995</c:v>
                </c:pt>
                <c:pt idx="47436">
                  <c:v>0.93899999999999995</c:v>
                </c:pt>
                <c:pt idx="47437">
                  <c:v>0.97799999999999998</c:v>
                </c:pt>
                <c:pt idx="47438">
                  <c:v>0.78800000000000003</c:v>
                </c:pt>
                <c:pt idx="47439">
                  <c:v>0.98499999999999999</c:v>
                </c:pt>
                <c:pt idx="47440">
                  <c:v>0.97199999999999998</c:v>
                </c:pt>
                <c:pt idx="47441">
                  <c:v>0.83399999999999996</c:v>
                </c:pt>
                <c:pt idx="47442">
                  <c:v>0.98099999999999998</c:v>
                </c:pt>
                <c:pt idx="47443">
                  <c:v>0.83199999999999996</c:v>
                </c:pt>
                <c:pt idx="47444">
                  <c:v>0.97599999999999998</c:v>
                </c:pt>
                <c:pt idx="47445">
                  <c:v>0.83</c:v>
                </c:pt>
                <c:pt idx="47446">
                  <c:v>0.94199999999999995</c:v>
                </c:pt>
                <c:pt idx="47447">
                  <c:v>0.86899999999999999</c:v>
                </c:pt>
                <c:pt idx="47448">
                  <c:v>0.93700000000000006</c:v>
                </c:pt>
                <c:pt idx="47449">
                  <c:v>0.86599999999999999</c:v>
                </c:pt>
                <c:pt idx="47450">
                  <c:v>0.93200000000000005</c:v>
                </c:pt>
                <c:pt idx="47451">
                  <c:v>0.86199999999999999</c:v>
                </c:pt>
                <c:pt idx="47452">
                  <c:v>0.99299999999999999</c:v>
                </c:pt>
                <c:pt idx="47453">
                  <c:v>0.94899999999999995</c:v>
                </c:pt>
                <c:pt idx="47454">
                  <c:v>0.98699999999999999</c:v>
                </c:pt>
                <c:pt idx="47455">
                  <c:v>0.83899999999999997</c:v>
                </c:pt>
                <c:pt idx="47456">
                  <c:v>0.83699999999999997</c:v>
                </c:pt>
                <c:pt idx="47457">
                  <c:v>0.83399999999999996</c:v>
                </c:pt>
                <c:pt idx="47458">
                  <c:v>0.95</c:v>
                </c:pt>
                <c:pt idx="47459">
                  <c:v>0.80900000000000005</c:v>
                </c:pt>
                <c:pt idx="47460">
                  <c:v>0.83199999999999996</c:v>
                </c:pt>
                <c:pt idx="47461">
                  <c:v>0.80700000000000005</c:v>
                </c:pt>
                <c:pt idx="47462">
                  <c:v>0.85399999999999998</c:v>
                </c:pt>
                <c:pt idx="47463">
                  <c:v>0.872</c:v>
                </c:pt>
                <c:pt idx="47464">
                  <c:v>0.85199999999999998</c:v>
                </c:pt>
                <c:pt idx="47465">
                  <c:v>0.84899999999999998</c:v>
                </c:pt>
                <c:pt idx="47466">
                  <c:v>0.88900000000000001</c:v>
                </c:pt>
                <c:pt idx="47467">
                  <c:v>0.77600000000000002</c:v>
                </c:pt>
                <c:pt idx="47468">
                  <c:v>0.77500000000000002</c:v>
                </c:pt>
                <c:pt idx="47469">
                  <c:v>0.77200000000000002</c:v>
                </c:pt>
                <c:pt idx="47470">
                  <c:v>0.75700000000000001</c:v>
                </c:pt>
                <c:pt idx="47471">
                  <c:v>0.91400000000000003</c:v>
                </c:pt>
                <c:pt idx="47472">
                  <c:v>0.77</c:v>
                </c:pt>
                <c:pt idx="47473">
                  <c:v>0.91100000000000003</c:v>
                </c:pt>
                <c:pt idx="47474">
                  <c:v>0.90800000000000003</c:v>
                </c:pt>
                <c:pt idx="47475">
                  <c:v>0.81299999999999994</c:v>
                </c:pt>
                <c:pt idx="47476">
                  <c:v>0.95299999999999996</c:v>
                </c:pt>
                <c:pt idx="47477">
                  <c:v>0.94899999999999995</c:v>
                </c:pt>
                <c:pt idx="47478">
                  <c:v>0.94499999999999995</c:v>
                </c:pt>
                <c:pt idx="47479">
                  <c:v>0.77700000000000002</c:v>
                </c:pt>
                <c:pt idx="47480">
                  <c:v>0.77500000000000002</c:v>
                </c:pt>
                <c:pt idx="47481">
                  <c:v>0.77200000000000002</c:v>
                </c:pt>
                <c:pt idx="47482">
                  <c:v>0.754</c:v>
                </c:pt>
                <c:pt idx="47483">
                  <c:v>0.89900000000000002</c:v>
                </c:pt>
                <c:pt idx="47484">
                  <c:v>0.76900000000000002</c:v>
                </c:pt>
                <c:pt idx="47485">
                  <c:v>0.89600000000000002</c:v>
                </c:pt>
                <c:pt idx="47486">
                  <c:v>0.89200000000000002</c:v>
                </c:pt>
                <c:pt idx="47487">
                  <c:v>0.81200000000000006</c:v>
                </c:pt>
                <c:pt idx="47488">
                  <c:v>0.93100000000000005</c:v>
                </c:pt>
                <c:pt idx="47489">
                  <c:v>0.92700000000000005</c:v>
                </c:pt>
                <c:pt idx="47490">
                  <c:v>0.92300000000000004</c:v>
                </c:pt>
                <c:pt idx="47491">
                  <c:v>0.80300000000000005</c:v>
                </c:pt>
                <c:pt idx="47492">
                  <c:v>0.8</c:v>
                </c:pt>
                <c:pt idx="47493">
                  <c:v>0.79700000000000004</c:v>
                </c:pt>
                <c:pt idx="47494">
                  <c:v>0.77800000000000002</c:v>
                </c:pt>
                <c:pt idx="47495">
                  <c:v>0.93300000000000005</c:v>
                </c:pt>
                <c:pt idx="47496">
                  <c:v>0.79300000000000004</c:v>
                </c:pt>
                <c:pt idx="47497">
                  <c:v>0.93</c:v>
                </c:pt>
                <c:pt idx="47498">
                  <c:v>0.97499999999999998</c:v>
                </c:pt>
                <c:pt idx="47499">
                  <c:v>0.83599999999999997</c:v>
                </c:pt>
                <c:pt idx="47500">
                  <c:v>0.97</c:v>
                </c:pt>
                <c:pt idx="47501">
                  <c:v>0.96599999999999997</c:v>
                </c:pt>
                <c:pt idx="47502">
                  <c:v>0.93700000000000006</c:v>
                </c:pt>
                <c:pt idx="47503">
                  <c:v>0.82</c:v>
                </c:pt>
                <c:pt idx="47504">
                  <c:v>0.86499999999999999</c:v>
                </c:pt>
                <c:pt idx="47505">
                  <c:v>0.86199999999999999</c:v>
                </c:pt>
                <c:pt idx="47506">
                  <c:v>0.98399999999999999</c:v>
                </c:pt>
                <c:pt idx="47507">
                  <c:v>0.83399999999999996</c:v>
                </c:pt>
                <c:pt idx="47508">
                  <c:v>0.85899999999999999</c:v>
                </c:pt>
                <c:pt idx="47509">
                  <c:v>0.83299999999999996</c:v>
                </c:pt>
                <c:pt idx="47510">
                  <c:v>0.83099999999999996</c:v>
                </c:pt>
                <c:pt idx="47511">
                  <c:v>0.89</c:v>
                </c:pt>
                <c:pt idx="47512">
                  <c:v>0.871</c:v>
                </c:pt>
                <c:pt idx="47513">
                  <c:v>0.86799999999999999</c:v>
                </c:pt>
                <c:pt idx="47514">
                  <c:v>0.86499999999999999</c:v>
                </c:pt>
              </c:numCache>
            </c:numRef>
          </c:yVal>
          <c:smooth val="0"/>
          <c:extLst>
            <c:ext xmlns:c16="http://schemas.microsoft.com/office/drawing/2014/chart" uri="{C3380CC4-5D6E-409C-BE32-E72D297353CC}">
              <c16:uniqueId val="{00000001-A9F6-4C28-BD92-626D45C1383B}"/>
            </c:ext>
          </c:extLst>
        </c:ser>
        <c:ser>
          <c:idx val="2"/>
          <c:order val="2"/>
          <c:tx>
            <c:v>1% Strain Limit</c:v>
          </c:tx>
          <c:spPr>
            <a:ln w="25400" cap="rnd">
              <a:solidFill>
                <a:srgbClr val="FF0000"/>
              </a:solidFill>
              <a:round/>
            </a:ln>
            <a:effectLst/>
          </c:spPr>
          <c:marker>
            <c:symbol val="none"/>
          </c:marker>
          <c:xVal>
            <c:numLit>
              <c:formatCode>General</c:formatCode>
              <c:ptCount val="2"/>
              <c:pt idx="0">
                <c:v>0</c:v>
              </c:pt>
              <c:pt idx="1">
                <c:v>90000</c:v>
              </c:pt>
            </c:numLit>
          </c:xVal>
          <c:yVal>
            <c:numLit>
              <c:formatCode>General</c:formatCode>
              <c:ptCount val="2"/>
              <c:pt idx="0">
                <c:v>1</c:v>
              </c:pt>
              <c:pt idx="1">
                <c:v>1</c:v>
              </c:pt>
            </c:numLit>
          </c:yVal>
          <c:smooth val="0"/>
          <c:extLst>
            <c:ext xmlns:c16="http://schemas.microsoft.com/office/drawing/2014/chart" uri="{C3380CC4-5D6E-409C-BE32-E72D297353CC}">
              <c16:uniqueId val="{00000002-A9F6-4C28-BD92-626D45C1383B}"/>
            </c:ext>
          </c:extLst>
        </c:ser>
        <c:dLbls>
          <c:showLegendKey val="0"/>
          <c:showVal val="0"/>
          <c:showCatName val="0"/>
          <c:showSerName val="0"/>
          <c:showPercent val="0"/>
          <c:showBubbleSize val="0"/>
        </c:dLbls>
        <c:axId val="281824975"/>
        <c:axId val="281802895"/>
      </c:scatterChart>
      <c:valAx>
        <c:axId val="281824975"/>
        <c:scaling>
          <c:orientation val="minMax"/>
          <c:max val="90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800" b="0" i="0" u="none" strike="noStrike" kern="1200" baseline="0">
                    <a:solidFill>
                      <a:sysClr val="windowText" lastClr="000000">
                        <a:lumMod val="65000"/>
                        <a:lumOff val="35000"/>
                      </a:sysClr>
                    </a:solidFill>
                  </a:rPr>
                  <a:t>Transient Clad Strain </a:t>
                </a:r>
                <a:r>
                  <a:rPr lang="en-US"/>
                  <a:t>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AXIOM</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lineMarker"/>
        <c:varyColors val="0"/>
        <c:ser>
          <c:idx val="1"/>
          <c:order val="0"/>
          <c:tx>
            <c:strRef>
              <c:f>'Optimized Zirlo'!$J$1</c:f>
              <c:strCache>
                <c:ptCount val="1"/>
                <c:pt idx="0">
                  <c:v>Hydrogen Based Strain Limit (%)</c:v>
                </c:pt>
              </c:strCache>
            </c:strRef>
          </c:tx>
          <c:spPr>
            <a:ln w="25400" cap="rnd">
              <a:noFill/>
              <a:round/>
            </a:ln>
            <a:effectLst/>
          </c:spPr>
          <c:marker>
            <c:symbol val="circle"/>
            <c:size val="5"/>
            <c:spPr>
              <a:solidFill>
                <a:schemeClr val="accent2"/>
              </a:solidFill>
              <a:ln w="9525">
                <a:solidFill>
                  <a:schemeClr val="accent2"/>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AXIOM!$J$2:$J$47516</c:f>
              <c:numCache>
                <c:formatCode>General</c:formatCode>
                <c:ptCount val="47515"/>
                <c:pt idx="0">
                  <c:v>1.3420000000000001</c:v>
                </c:pt>
                <c:pt idx="1">
                  <c:v>1.3420000000000001</c:v>
                </c:pt>
                <c:pt idx="2">
                  <c:v>1.3420000000000001</c:v>
                </c:pt>
                <c:pt idx="3">
                  <c:v>1.3420000000000001</c:v>
                </c:pt>
                <c:pt idx="4">
                  <c:v>1.3420000000000001</c:v>
                </c:pt>
                <c:pt idx="5">
                  <c:v>1.3420000000000001</c:v>
                </c:pt>
                <c:pt idx="6">
                  <c:v>1.3420000000000001</c:v>
                </c:pt>
                <c:pt idx="7">
                  <c:v>1.3420000000000001</c:v>
                </c:pt>
                <c:pt idx="8">
                  <c:v>1.3420000000000001</c:v>
                </c:pt>
                <c:pt idx="9">
                  <c:v>1.3420000000000001</c:v>
                </c:pt>
                <c:pt idx="10">
                  <c:v>1.3420000000000001</c:v>
                </c:pt>
                <c:pt idx="11">
                  <c:v>1.3420000000000001</c:v>
                </c:pt>
                <c:pt idx="12">
                  <c:v>1.3420000000000001</c:v>
                </c:pt>
                <c:pt idx="13">
                  <c:v>1.3420000000000001</c:v>
                </c:pt>
                <c:pt idx="14">
                  <c:v>1.3420000000000001</c:v>
                </c:pt>
                <c:pt idx="15">
                  <c:v>1.3420000000000001</c:v>
                </c:pt>
                <c:pt idx="16">
                  <c:v>1.3420000000000001</c:v>
                </c:pt>
                <c:pt idx="17">
                  <c:v>1.3420000000000001</c:v>
                </c:pt>
                <c:pt idx="18">
                  <c:v>1.3420000000000001</c:v>
                </c:pt>
                <c:pt idx="19">
                  <c:v>1.3420000000000001</c:v>
                </c:pt>
                <c:pt idx="20">
                  <c:v>1.3420000000000001</c:v>
                </c:pt>
                <c:pt idx="21">
                  <c:v>1.3420000000000001</c:v>
                </c:pt>
                <c:pt idx="22">
                  <c:v>1.3420000000000001</c:v>
                </c:pt>
                <c:pt idx="23">
                  <c:v>1.3420000000000001</c:v>
                </c:pt>
                <c:pt idx="24">
                  <c:v>1.3420000000000001</c:v>
                </c:pt>
                <c:pt idx="25">
                  <c:v>1.3420000000000001</c:v>
                </c:pt>
                <c:pt idx="26">
                  <c:v>1.3420000000000001</c:v>
                </c:pt>
                <c:pt idx="27">
                  <c:v>1.3420000000000001</c:v>
                </c:pt>
                <c:pt idx="28">
                  <c:v>1.3420000000000001</c:v>
                </c:pt>
                <c:pt idx="29">
                  <c:v>1.3420000000000001</c:v>
                </c:pt>
                <c:pt idx="30">
                  <c:v>1.3420000000000001</c:v>
                </c:pt>
                <c:pt idx="31">
                  <c:v>1.3420000000000001</c:v>
                </c:pt>
                <c:pt idx="32">
                  <c:v>1.3420000000000001</c:v>
                </c:pt>
                <c:pt idx="33">
                  <c:v>1.3420000000000001</c:v>
                </c:pt>
                <c:pt idx="34">
                  <c:v>1.3420000000000001</c:v>
                </c:pt>
                <c:pt idx="35">
                  <c:v>1.3420000000000001</c:v>
                </c:pt>
                <c:pt idx="36">
                  <c:v>1.3420000000000001</c:v>
                </c:pt>
                <c:pt idx="37">
                  <c:v>1.3420000000000001</c:v>
                </c:pt>
                <c:pt idx="38">
                  <c:v>1.3420000000000001</c:v>
                </c:pt>
                <c:pt idx="39">
                  <c:v>1.3420000000000001</c:v>
                </c:pt>
                <c:pt idx="40">
                  <c:v>1.3420000000000001</c:v>
                </c:pt>
                <c:pt idx="41">
                  <c:v>1.3420000000000001</c:v>
                </c:pt>
                <c:pt idx="42">
                  <c:v>1.3420000000000001</c:v>
                </c:pt>
                <c:pt idx="43">
                  <c:v>1.3420000000000001</c:v>
                </c:pt>
                <c:pt idx="44">
                  <c:v>1.3420000000000001</c:v>
                </c:pt>
                <c:pt idx="45">
                  <c:v>1.3420000000000001</c:v>
                </c:pt>
                <c:pt idx="46">
                  <c:v>1.3420000000000001</c:v>
                </c:pt>
                <c:pt idx="47">
                  <c:v>1.3420000000000001</c:v>
                </c:pt>
                <c:pt idx="48">
                  <c:v>1.3420000000000001</c:v>
                </c:pt>
                <c:pt idx="49">
                  <c:v>1.3420000000000001</c:v>
                </c:pt>
                <c:pt idx="50">
                  <c:v>1.3420000000000001</c:v>
                </c:pt>
                <c:pt idx="51">
                  <c:v>1.3420000000000001</c:v>
                </c:pt>
                <c:pt idx="52">
                  <c:v>1.3420000000000001</c:v>
                </c:pt>
                <c:pt idx="53">
                  <c:v>1.3420000000000001</c:v>
                </c:pt>
                <c:pt idx="54">
                  <c:v>1.3420000000000001</c:v>
                </c:pt>
                <c:pt idx="55">
                  <c:v>1.3420000000000001</c:v>
                </c:pt>
                <c:pt idx="56">
                  <c:v>1.3420000000000001</c:v>
                </c:pt>
                <c:pt idx="57">
                  <c:v>1.3420000000000001</c:v>
                </c:pt>
                <c:pt idx="58">
                  <c:v>1.3420000000000001</c:v>
                </c:pt>
                <c:pt idx="59">
                  <c:v>1.3420000000000001</c:v>
                </c:pt>
                <c:pt idx="60">
                  <c:v>1.3420000000000001</c:v>
                </c:pt>
                <c:pt idx="61">
                  <c:v>1.3420000000000001</c:v>
                </c:pt>
                <c:pt idx="62">
                  <c:v>1.3420000000000001</c:v>
                </c:pt>
                <c:pt idx="63">
                  <c:v>1.3420000000000001</c:v>
                </c:pt>
                <c:pt idx="64">
                  <c:v>1.3420000000000001</c:v>
                </c:pt>
                <c:pt idx="65">
                  <c:v>1.3420000000000001</c:v>
                </c:pt>
                <c:pt idx="66">
                  <c:v>1.3420000000000001</c:v>
                </c:pt>
                <c:pt idx="67">
                  <c:v>1.3420000000000001</c:v>
                </c:pt>
                <c:pt idx="68">
                  <c:v>1.3420000000000001</c:v>
                </c:pt>
                <c:pt idx="69">
                  <c:v>1.3420000000000001</c:v>
                </c:pt>
                <c:pt idx="70">
                  <c:v>1.3420000000000001</c:v>
                </c:pt>
                <c:pt idx="71">
                  <c:v>1.3420000000000001</c:v>
                </c:pt>
                <c:pt idx="72">
                  <c:v>1.3420000000000001</c:v>
                </c:pt>
                <c:pt idx="73">
                  <c:v>1.3420000000000001</c:v>
                </c:pt>
                <c:pt idx="74">
                  <c:v>1.3420000000000001</c:v>
                </c:pt>
                <c:pt idx="75">
                  <c:v>1.3420000000000001</c:v>
                </c:pt>
                <c:pt idx="76">
                  <c:v>1.3420000000000001</c:v>
                </c:pt>
                <c:pt idx="77">
                  <c:v>1.3420000000000001</c:v>
                </c:pt>
                <c:pt idx="78">
                  <c:v>1.3420000000000001</c:v>
                </c:pt>
                <c:pt idx="79">
                  <c:v>1.3420000000000001</c:v>
                </c:pt>
                <c:pt idx="80">
                  <c:v>1.3420000000000001</c:v>
                </c:pt>
                <c:pt idx="81">
                  <c:v>1.3420000000000001</c:v>
                </c:pt>
                <c:pt idx="82">
                  <c:v>1.3420000000000001</c:v>
                </c:pt>
                <c:pt idx="83">
                  <c:v>1.3420000000000001</c:v>
                </c:pt>
                <c:pt idx="84">
                  <c:v>1.3420000000000001</c:v>
                </c:pt>
                <c:pt idx="85">
                  <c:v>1.3420000000000001</c:v>
                </c:pt>
                <c:pt idx="86">
                  <c:v>1.3420000000000001</c:v>
                </c:pt>
                <c:pt idx="87">
                  <c:v>1.3420000000000001</c:v>
                </c:pt>
                <c:pt idx="88">
                  <c:v>1.3420000000000001</c:v>
                </c:pt>
                <c:pt idx="89">
                  <c:v>1.3420000000000001</c:v>
                </c:pt>
                <c:pt idx="90">
                  <c:v>1.3420000000000001</c:v>
                </c:pt>
                <c:pt idx="91">
                  <c:v>1.3420000000000001</c:v>
                </c:pt>
                <c:pt idx="92">
                  <c:v>1.3420000000000001</c:v>
                </c:pt>
                <c:pt idx="93">
                  <c:v>1.3420000000000001</c:v>
                </c:pt>
                <c:pt idx="94">
                  <c:v>1.3420000000000001</c:v>
                </c:pt>
                <c:pt idx="95">
                  <c:v>1.3420000000000001</c:v>
                </c:pt>
                <c:pt idx="96">
                  <c:v>1.3420000000000001</c:v>
                </c:pt>
                <c:pt idx="97">
                  <c:v>1.3420000000000001</c:v>
                </c:pt>
                <c:pt idx="98">
                  <c:v>1.3420000000000001</c:v>
                </c:pt>
                <c:pt idx="99">
                  <c:v>1.3420000000000001</c:v>
                </c:pt>
                <c:pt idx="100">
                  <c:v>1.3420000000000001</c:v>
                </c:pt>
                <c:pt idx="101">
                  <c:v>1.3420000000000001</c:v>
                </c:pt>
                <c:pt idx="102">
                  <c:v>1.3420000000000001</c:v>
                </c:pt>
                <c:pt idx="103">
                  <c:v>1.3420000000000001</c:v>
                </c:pt>
                <c:pt idx="104">
                  <c:v>1.3420000000000001</c:v>
                </c:pt>
                <c:pt idx="105">
                  <c:v>1.3420000000000001</c:v>
                </c:pt>
                <c:pt idx="106">
                  <c:v>1.3420000000000001</c:v>
                </c:pt>
                <c:pt idx="107">
                  <c:v>1.3420000000000001</c:v>
                </c:pt>
                <c:pt idx="108">
                  <c:v>1.3420000000000001</c:v>
                </c:pt>
                <c:pt idx="109">
                  <c:v>1.3420000000000001</c:v>
                </c:pt>
                <c:pt idx="110">
                  <c:v>1.3420000000000001</c:v>
                </c:pt>
                <c:pt idx="111">
                  <c:v>1.3420000000000001</c:v>
                </c:pt>
                <c:pt idx="112">
                  <c:v>1.3420000000000001</c:v>
                </c:pt>
                <c:pt idx="113">
                  <c:v>1.3420000000000001</c:v>
                </c:pt>
                <c:pt idx="114">
                  <c:v>1.3420000000000001</c:v>
                </c:pt>
                <c:pt idx="115">
                  <c:v>1.3420000000000001</c:v>
                </c:pt>
                <c:pt idx="116">
                  <c:v>1.3420000000000001</c:v>
                </c:pt>
                <c:pt idx="117">
                  <c:v>1.3420000000000001</c:v>
                </c:pt>
                <c:pt idx="118">
                  <c:v>1.3420000000000001</c:v>
                </c:pt>
                <c:pt idx="119">
                  <c:v>1.3420000000000001</c:v>
                </c:pt>
                <c:pt idx="120">
                  <c:v>1.3420000000000001</c:v>
                </c:pt>
                <c:pt idx="121">
                  <c:v>1.3420000000000001</c:v>
                </c:pt>
                <c:pt idx="122">
                  <c:v>1.3420000000000001</c:v>
                </c:pt>
                <c:pt idx="123">
                  <c:v>1.3420000000000001</c:v>
                </c:pt>
                <c:pt idx="124">
                  <c:v>1.3420000000000001</c:v>
                </c:pt>
                <c:pt idx="125">
                  <c:v>1.3420000000000001</c:v>
                </c:pt>
                <c:pt idx="126">
                  <c:v>1.3420000000000001</c:v>
                </c:pt>
                <c:pt idx="127">
                  <c:v>1.3420000000000001</c:v>
                </c:pt>
                <c:pt idx="128">
                  <c:v>1.3420000000000001</c:v>
                </c:pt>
                <c:pt idx="129">
                  <c:v>1.3420000000000001</c:v>
                </c:pt>
                <c:pt idx="130">
                  <c:v>1.3420000000000001</c:v>
                </c:pt>
                <c:pt idx="131">
                  <c:v>1.3420000000000001</c:v>
                </c:pt>
                <c:pt idx="132">
                  <c:v>1.3420000000000001</c:v>
                </c:pt>
                <c:pt idx="133">
                  <c:v>1.3420000000000001</c:v>
                </c:pt>
                <c:pt idx="134">
                  <c:v>1.3420000000000001</c:v>
                </c:pt>
                <c:pt idx="135">
                  <c:v>1.3420000000000001</c:v>
                </c:pt>
                <c:pt idx="136">
                  <c:v>1.3420000000000001</c:v>
                </c:pt>
                <c:pt idx="137">
                  <c:v>1.3420000000000001</c:v>
                </c:pt>
                <c:pt idx="138">
                  <c:v>1.3420000000000001</c:v>
                </c:pt>
                <c:pt idx="139">
                  <c:v>1.3420000000000001</c:v>
                </c:pt>
                <c:pt idx="140">
                  <c:v>1.3420000000000001</c:v>
                </c:pt>
                <c:pt idx="141">
                  <c:v>1.3420000000000001</c:v>
                </c:pt>
                <c:pt idx="142">
                  <c:v>1.3420000000000001</c:v>
                </c:pt>
                <c:pt idx="143">
                  <c:v>1.3420000000000001</c:v>
                </c:pt>
                <c:pt idx="144">
                  <c:v>1.3420000000000001</c:v>
                </c:pt>
                <c:pt idx="145">
                  <c:v>1.3420000000000001</c:v>
                </c:pt>
                <c:pt idx="146">
                  <c:v>1.3420000000000001</c:v>
                </c:pt>
                <c:pt idx="147">
                  <c:v>1.3420000000000001</c:v>
                </c:pt>
                <c:pt idx="148">
                  <c:v>1.3420000000000001</c:v>
                </c:pt>
                <c:pt idx="149">
                  <c:v>1.3420000000000001</c:v>
                </c:pt>
                <c:pt idx="150">
                  <c:v>1.3420000000000001</c:v>
                </c:pt>
                <c:pt idx="151">
                  <c:v>1.3420000000000001</c:v>
                </c:pt>
                <c:pt idx="152">
                  <c:v>1.3420000000000001</c:v>
                </c:pt>
                <c:pt idx="153">
                  <c:v>1.3420000000000001</c:v>
                </c:pt>
                <c:pt idx="154">
                  <c:v>1.3420000000000001</c:v>
                </c:pt>
                <c:pt idx="155">
                  <c:v>1.3420000000000001</c:v>
                </c:pt>
                <c:pt idx="156">
                  <c:v>1.3420000000000001</c:v>
                </c:pt>
                <c:pt idx="157">
                  <c:v>1.3420000000000001</c:v>
                </c:pt>
                <c:pt idx="158">
                  <c:v>1.3420000000000001</c:v>
                </c:pt>
                <c:pt idx="159">
                  <c:v>1.3420000000000001</c:v>
                </c:pt>
                <c:pt idx="160">
                  <c:v>1.3420000000000001</c:v>
                </c:pt>
                <c:pt idx="161">
                  <c:v>1.3420000000000001</c:v>
                </c:pt>
                <c:pt idx="162">
                  <c:v>1.3420000000000001</c:v>
                </c:pt>
                <c:pt idx="163">
                  <c:v>1.3420000000000001</c:v>
                </c:pt>
                <c:pt idx="164">
                  <c:v>1.3420000000000001</c:v>
                </c:pt>
                <c:pt idx="165">
                  <c:v>1.3420000000000001</c:v>
                </c:pt>
                <c:pt idx="166">
                  <c:v>1.3420000000000001</c:v>
                </c:pt>
                <c:pt idx="167">
                  <c:v>1.3420000000000001</c:v>
                </c:pt>
                <c:pt idx="168">
                  <c:v>1.3420000000000001</c:v>
                </c:pt>
                <c:pt idx="169">
                  <c:v>1.3420000000000001</c:v>
                </c:pt>
                <c:pt idx="170">
                  <c:v>1.3420000000000001</c:v>
                </c:pt>
                <c:pt idx="171">
                  <c:v>1.3420000000000001</c:v>
                </c:pt>
                <c:pt idx="172">
                  <c:v>1.3420000000000001</c:v>
                </c:pt>
                <c:pt idx="173">
                  <c:v>1.3420000000000001</c:v>
                </c:pt>
                <c:pt idx="174">
                  <c:v>1.3420000000000001</c:v>
                </c:pt>
                <c:pt idx="175">
                  <c:v>1.3420000000000001</c:v>
                </c:pt>
                <c:pt idx="176">
                  <c:v>1.3420000000000001</c:v>
                </c:pt>
                <c:pt idx="177">
                  <c:v>1.3420000000000001</c:v>
                </c:pt>
                <c:pt idx="178">
                  <c:v>1.3420000000000001</c:v>
                </c:pt>
                <c:pt idx="179">
                  <c:v>1.3420000000000001</c:v>
                </c:pt>
                <c:pt idx="180">
                  <c:v>1.3420000000000001</c:v>
                </c:pt>
                <c:pt idx="181">
                  <c:v>1.3420000000000001</c:v>
                </c:pt>
                <c:pt idx="182">
                  <c:v>1.3420000000000001</c:v>
                </c:pt>
                <c:pt idx="183">
                  <c:v>1.3420000000000001</c:v>
                </c:pt>
                <c:pt idx="184">
                  <c:v>1.3420000000000001</c:v>
                </c:pt>
                <c:pt idx="185">
                  <c:v>1.3420000000000001</c:v>
                </c:pt>
                <c:pt idx="186">
                  <c:v>1.3420000000000001</c:v>
                </c:pt>
                <c:pt idx="187">
                  <c:v>1.3420000000000001</c:v>
                </c:pt>
                <c:pt idx="188">
                  <c:v>1.3420000000000001</c:v>
                </c:pt>
                <c:pt idx="189">
                  <c:v>1.3420000000000001</c:v>
                </c:pt>
                <c:pt idx="190">
                  <c:v>1.3420000000000001</c:v>
                </c:pt>
                <c:pt idx="191">
                  <c:v>1.3420000000000001</c:v>
                </c:pt>
                <c:pt idx="192">
                  <c:v>1.3420000000000001</c:v>
                </c:pt>
                <c:pt idx="193">
                  <c:v>1.3420000000000001</c:v>
                </c:pt>
                <c:pt idx="194">
                  <c:v>1.3420000000000001</c:v>
                </c:pt>
                <c:pt idx="195">
                  <c:v>1.3420000000000001</c:v>
                </c:pt>
                <c:pt idx="196">
                  <c:v>1.3420000000000001</c:v>
                </c:pt>
                <c:pt idx="197">
                  <c:v>1.3420000000000001</c:v>
                </c:pt>
                <c:pt idx="198">
                  <c:v>1.3420000000000001</c:v>
                </c:pt>
                <c:pt idx="199">
                  <c:v>1.3420000000000001</c:v>
                </c:pt>
                <c:pt idx="200">
                  <c:v>1.3420000000000001</c:v>
                </c:pt>
                <c:pt idx="201">
                  <c:v>1.3420000000000001</c:v>
                </c:pt>
                <c:pt idx="202">
                  <c:v>1.3420000000000001</c:v>
                </c:pt>
                <c:pt idx="203">
                  <c:v>1.3420000000000001</c:v>
                </c:pt>
                <c:pt idx="204">
                  <c:v>1.3420000000000001</c:v>
                </c:pt>
                <c:pt idx="205">
                  <c:v>1.3420000000000001</c:v>
                </c:pt>
                <c:pt idx="206">
                  <c:v>1.3420000000000001</c:v>
                </c:pt>
                <c:pt idx="207">
                  <c:v>1.3420000000000001</c:v>
                </c:pt>
                <c:pt idx="208">
                  <c:v>1.3420000000000001</c:v>
                </c:pt>
                <c:pt idx="209">
                  <c:v>1.3420000000000001</c:v>
                </c:pt>
                <c:pt idx="210">
                  <c:v>1.3420000000000001</c:v>
                </c:pt>
                <c:pt idx="211">
                  <c:v>1.3420000000000001</c:v>
                </c:pt>
                <c:pt idx="212">
                  <c:v>1.3420000000000001</c:v>
                </c:pt>
                <c:pt idx="213">
                  <c:v>1.3420000000000001</c:v>
                </c:pt>
                <c:pt idx="214">
                  <c:v>1.3420000000000001</c:v>
                </c:pt>
                <c:pt idx="215">
                  <c:v>1.3420000000000001</c:v>
                </c:pt>
                <c:pt idx="216">
                  <c:v>1.3420000000000001</c:v>
                </c:pt>
                <c:pt idx="217">
                  <c:v>1.3420000000000001</c:v>
                </c:pt>
                <c:pt idx="218">
                  <c:v>1.3420000000000001</c:v>
                </c:pt>
                <c:pt idx="219">
                  <c:v>1.3420000000000001</c:v>
                </c:pt>
                <c:pt idx="220">
                  <c:v>1.3420000000000001</c:v>
                </c:pt>
                <c:pt idx="221">
                  <c:v>1.3420000000000001</c:v>
                </c:pt>
                <c:pt idx="222">
                  <c:v>1.3420000000000001</c:v>
                </c:pt>
                <c:pt idx="223">
                  <c:v>1.3420000000000001</c:v>
                </c:pt>
                <c:pt idx="224">
                  <c:v>1.3420000000000001</c:v>
                </c:pt>
                <c:pt idx="225">
                  <c:v>1.3420000000000001</c:v>
                </c:pt>
                <c:pt idx="226">
                  <c:v>1.3420000000000001</c:v>
                </c:pt>
                <c:pt idx="227">
                  <c:v>1.3420000000000001</c:v>
                </c:pt>
                <c:pt idx="228">
                  <c:v>1.3420000000000001</c:v>
                </c:pt>
                <c:pt idx="229">
                  <c:v>1.3420000000000001</c:v>
                </c:pt>
                <c:pt idx="230">
                  <c:v>1.3420000000000001</c:v>
                </c:pt>
                <c:pt idx="231">
                  <c:v>1.3420000000000001</c:v>
                </c:pt>
                <c:pt idx="232">
                  <c:v>1.3420000000000001</c:v>
                </c:pt>
                <c:pt idx="233">
                  <c:v>1.3420000000000001</c:v>
                </c:pt>
                <c:pt idx="234">
                  <c:v>1.3420000000000001</c:v>
                </c:pt>
                <c:pt idx="235">
                  <c:v>1.3420000000000001</c:v>
                </c:pt>
                <c:pt idx="236">
                  <c:v>1.3420000000000001</c:v>
                </c:pt>
                <c:pt idx="237">
                  <c:v>1.3420000000000001</c:v>
                </c:pt>
                <c:pt idx="238">
                  <c:v>1.3420000000000001</c:v>
                </c:pt>
                <c:pt idx="239">
                  <c:v>1.3420000000000001</c:v>
                </c:pt>
                <c:pt idx="240">
                  <c:v>1.3420000000000001</c:v>
                </c:pt>
                <c:pt idx="241">
                  <c:v>1.3420000000000001</c:v>
                </c:pt>
                <c:pt idx="242">
                  <c:v>1.3420000000000001</c:v>
                </c:pt>
                <c:pt idx="243">
                  <c:v>1.3420000000000001</c:v>
                </c:pt>
                <c:pt idx="244">
                  <c:v>1.3420000000000001</c:v>
                </c:pt>
                <c:pt idx="245">
                  <c:v>1.3420000000000001</c:v>
                </c:pt>
                <c:pt idx="246">
                  <c:v>1.3420000000000001</c:v>
                </c:pt>
                <c:pt idx="247">
                  <c:v>1.3420000000000001</c:v>
                </c:pt>
                <c:pt idx="248">
                  <c:v>1.3420000000000001</c:v>
                </c:pt>
                <c:pt idx="249">
                  <c:v>1.3420000000000001</c:v>
                </c:pt>
                <c:pt idx="250">
                  <c:v>1.3420000000000001</c:v>
                </c:pt>
                <c:pt idx="251">
                  <c:v>1.3420000000000001</c:v>
                </c:pt>
                <c:pt idx="252">
                  <c:v>1.3420000000000001</c:v>
                </c:pt>
                <c:pt idx="253">
                  <c:v>1.3420000000000001</c:v>
                </c:pt>
                <c:pt idx="254">
                  <c:v>1.3420000000000001</c:v>
                </c:pt>
                <c:pt idx="255">
                  <c:v>1.3420000000000001</c:v>
                </c:pt>
                <c:pt idx="256">
                  <c:v>1.3420000000000001</c:v>
                </c:pt>
                <c:pt idx="257">
                  <c:v>1.3420000000000001</c:v>
                </c:pt>
                <c:pt idx="258">
                  <c:v>1.3420000000000001</c:v>
                </c:pt>
                <c:pt idx="259">
                  <c:v>1.3420000000000001</c:v>
                </c:pt>
                <c:pt idx="260">
                  <c:v>1.3420000000000001</c:v>
                </c:pt>
                <c:pt idx="261">
                  <c:v>1.3420000000000001</c:v>
                </c:pt>
                <c:pt idx="262">
                  <c:v>1.3420000000000001</c:v>
                </c:pt>
                <c:pt idx="263">
                  <c:v>1.3420000000000001</c:v>
                </c:pt>
                <c:pt idx="264">
                  <c:v>1.3420000000000001</c:v>
                </c:pt>
                <c:pt idx="265">
                  <c:v>1.3420000000000001</c:v>
                </c:pt>
                <c:pt idx="266">
                  <c:v>1.3420000000000001</c:v>
                </c:pt>
                <c:pt idx="267">
                  <c:v>1.3420000000000001</c:v>
                </c:pt>
                <c:pt idx="268">
                  <c:v>1.3420000000000001</c:v>
                </c:pt>
                <c:pt idx="269">
                  <c:v>1.3420000000000001</c:v>
                </c:pt>
                <c:pt idx="270">
                  <c:v>1.3420000000000001</c:v>
                </c:pt>
                <c:pt idx="271">
                  <c:v>1.3420000000000001</c:v>
                </c:pt>
                <c:pt idx="272">
                  <c:v>1.3420000000000001</c:v>
                </c:pt>
                <c:pt idx="273">
                  <c:v>1.3420000000000001</c:v>
                </c:pt>
                <c:pt idx="274">
                  <c:v>1.3420000000000001</c:v>
                </c:pt>
                <c:pt idx="275">
                  <c:v>1.3420000000000001</c:v>
                </c:pt>
                <c:pt idx="276">
                  <c:v>1.3420000000000001</c:v>
                </c:pt>
                <c:pt idx="277">
                  <c:v>1.3420000000000001</c:v>
                </c:pt>
                <c:pt idx="278">
                  <c:v>1.3420000000000001</c:v>
                </c:pt>
                <c:pt idx="279">
                  <c:v>1.3420000000000001</c:v>
                </c:pt>
                <c:pt idx="280">
                  <c:v>1.3420000000000001</c:v>
                </c:pt>
                <c:pt idx="281">
                  <c:v>1.3420000000000001</c:v>
                </c:pt>
                <c:pt idx="282">
                  <c:v>1.3420000000000001</c:v>
                </c:pt>
                <c:pt idx="283">
                  <c:v>1.3420000000000001</c:v>
                </c:pt>
                <c:pt idx="284">
                  <c:v>1.3420000000000001</c:v>
                </c:pt>
                <c:pt idx="285">
                  <c:v>1.3420000000000001</c:v>
                </c:pt>
                <c:pt idx="286">
                  <c:v>1.3420000000000001</c:v>
                </c:pt>
                <c:pt idx="287">
                  <c:v>1.3420000000000001</c:v>
                </c:pt>
                <c:pt idx="288">
                  <c:v>1.3420000000000001</c:v>
                </c:pt>
                <c:pt idx="289">
                  <c:v>1.3420000000000001</c:v>
                </c:pt>
                <c:pt idx="290">
                  <c:v>1.3420000000000001</c:v>
                </c:pt>
                <c:pt idx="291">
                  <c:v>1.3420000000000001</c:v>
                </c:pt>
                <c:pt idx="292">
                  <c:v>1.3420000000000001</c:v>
                </c:pt>
                <c:pt idx="293">
                  <c:v>1.3420000000000001</c:v>
                </c:pt>
                <c:pt idx="294">
                  <c:v>1.3420000000000001</c:v>
                </c:pt>
                <c:pt idx="295">
                  <c:v>1.3420000000000001</c:v>
                </c:pt>
                <c:pt idx="296">
                  <c:v>1.3420000000000001</c:v>
                </c:pt>
                <c:pt idx="297">
                  <c:v>1.3420000000000001</c:v>
                </c:pt>
                <c:pt idx="298">
                  <c:v>1.3420000000000001</c:v>
                </c:pt>
                <c:pt idx="299">
                  <c:v>1.3420000000000001</c:v>
                </c:pt>
                <c:pt idx="300">
                  <c:v>1.3420000000000001</c:v>
                </c:pt>
                <c:pt idx="301">
                  <c:v>1.3420000000000001</c:v>
                </c:pt>
                <c:pt idx="302">
                  <c:v>1.3420000000000001</c:v>
                </c:pt>
                <c:pt idx="303">
                  <c:v>1.3420000000000001</c:v>
                </c:pt>
                <c:pt idx="304">
                  <c:v>1.3420000000000001</c:v>
                </c:pt>
                <c:pt idx="305">
                  <c:v>1.3420000000000001</c:v>
                </c:pt>
                <c:pt idx="306">
                  <c:v>1.3420000000000001</c:v>
                </c:pt>
                <c:pt idx="307">
                  <c:v>1.3420000000000001</c:v>
                </c:pt>
                <c:pt idx="308">
                  <c:v>1.3420000000000001</c:v>
                </c:pt>
                <c:pt idx="309">
                  <c:v>1.3420000000000001</c:v>
                </c:pt>
                <c:pt idx="310">
                  <c:v>1.3420000000000001</c:v>
                </c:pt>
                <c:pt idx="311">
                  <c:v>1.3420000000000001</c:v>
                </c:pt>
                <c:pt idx="312">
                  <c:v>1.3420000000000001</c:v>
                </c:pt>
                <c:pt idx="313">
                  <c:v>1.3420000000000001</c:v>
                </c:pt>
                <c:pt idx="314">
                  <c:v>1.3420000000000001</c:v>
                </c:pt>
                <c:pt idx="315">
                  <c:v>1.3420000000000001</c:v>
                </c:pt>
                <c:pt idx="316">
                  <c:v>1.3420000000000001</c:v>
                </c:pt>
                <c:pt idx="317">
                  <c:v>1.3420000000000001</c:v>
                </c:pt>
                <c:pt idx="318">
                  <c:v>1.3420000000000001</c:v>
                </c:pt>
                <c:pt idx="319">
                  <c:v>1.3420000000000001</c:v>
                </c:pt>
                <c:pt idx="320">
                  <c:v>1.3420000000000001</c:v>
                </c:pt>
                <c:pt idx="321">
                  <c:v>1.3420000000000001</c:v>
                </c:pt>
                <c:pt idx="322">
                  <c:v>1.3420000000000001</c:v>
                </c:pt>
                <c:pt idx="323">
                  <c:v>1.3420000000000001</c:v>
                </c:pt>
                <c:pt idx="324">
                  <c:v>1.3420000000000001</c:v>
                </c:pt>
                <c:pt idx="325">
                  <c:v>1.3420000000000001</c:v>
                </c:pt>
                <c:pt idx="326">
                  <c:v>1.3420000000000001</c:v>
                </c:pt>
                <c:pt idx="327">
                  <c:v>1.3420000000000001</c:v>
                </c:pt>
                <c:pt idx="328">
                  <c:v>1.3420000000000001</c:v>
                </c:pt>
                <c:pt idx="329">
                  <c:v>1.3420000000000001</c:v>
                </c:pt>
                <c:pt idx="330">
                  <c:v>1.3420000000000001</c:v>
                </c:pt>
                <c:pt idx="331">
                  <c:v>1.3420000000000001</c:v>
                </c:pt>
                <c:pt idx="332">
                  <c:v>1.3420000000000001</c:v>
                </c:pt>
                <c:pt idx="333">
                  <c:v>1.3420000000000001</c:v>
                </c:pt>
                <c:pt idx="334">
                  <c:v>1.3420000000000001</c:v>
                </c:pt>
                <c:pt idx="335">
                  <c:v>1.3420000000000001</c:v>
                </c:pt>
                <c:pt idx="336">
                  <c:v>1.3420000000000001</c:v>
                </c:pt>
                <c:pt idx="337">
                  <c:v>1.3420000000000001</c:v>
                </c:pt>
                <c:pt idx="338">
                  <c:v>1.3420000000000001</c:v>
                </c:pt>
                <c:pt idx="339">
                  <c:v>1.3420000000000001</c:v>
                </c:pt>
                <c:pt idx="340">
                  <c:v>1.3420000000000001</c:v>
                </c:pt>
                <c:pt idx="341">
                  <c:v>1.3420000000000001</c:v>
                </c:pt>
                <c:pt idx="342">
                  <c:v>1.3420000000000001</c:v>
                </c:pt>
                <c:pt idx="343">
                  <c:v>1.3420000000000001</c:v>
                </c:pt>
                <c:pt idx="344">
                  <c:v>1.3420000000000001</c:v>
                </c:pt>
                <c:pt idx="345">
                  <c:v>1.3420000000000001</c:v>
                </c:pt>
                <c:pt idx="346">
                  <c:v>1.3420000000000001</c:v>
                </c:pt>
                <c:pt idx="347">
                  <c:v>1.3420000000000001</c:v>
                </c:pt>
                <c:pt idx="348">
                  <c:v>1.3420000000000001</c:v>
                </c:pt>
                <c:pt idx="349">
                  <c:v>1.3420000000000001</c:v>
                </c:pt>
                <c:pt idx="350">
                  <c:v>1.3420000000000001</c:v>
                </c:pt>
                <c:pt idx="351">
                  <c:v>1.3420000000000001</c:v>
                </c:pt>
                <c:pt idx="352">
                  <c:v>1.3420000000000001</c:v>
                </c:pt>
                <c:pt idx="353">
                  <c:v>1.3420000000000001</c:v>
                </c:pt>
                <c:pt idx="354">
                  <c:v>1.3420000000000001</c:v>
                </c:pt>
                <c:pt idx="355">
                  <c:v>1.3420000000000001</c:v>
                </c:pt>
                <c:pt idx="356">
                  <c:v>1.3420000000000001</c:v>
                </c:pt>
                <c:pt idx="357">
                  <c:v>1.3420000000000001</c:v>
                </c:pt>
                <c:pt idx="358">
                  <c:v>1.3420000000000001</c:v>
                </c:pt>
                <c:pt idx="359">
                  <c:v>1.3420000000000001</c:v>
                </c:pt>
                <c:pt idx="360">
                  <c:v>1.3420000000000001</c:v>
                </c:pt>
                <c:pt idx="361">
                  <c:v>1.3420000000000001</c:v>
                </c:pt>
                <c:pt idx="362">
                  <c:v>1.3420000000000001</c:v>
                </c:pt>
                <c:pt idx="363">
                  <c:v>1.3420000000000001</c:v>
                </c:pt>
                <c:pt idx="364">
                  <c:v>1.3420000000000001</c:v>
                </c:pt>
                <c:pt idx="365">
                  <c:v>1.3420000000000001</c:v>
                </c:pt>
                <c:pt idx="366">
                  <c:v>1.3420000000000001</c:v>
                </c:pt>
                <c:pt idx="367">
                  <c:v>1.3420000000000001</c:v>
                </c:pt>
                <c:pt idx="368">
                  <c:v>1.3420000000000001</c:v>
                </c:pt>
                <c:pt idx="369">
                  <c:v>1.3420000000000001</c:v>
                </c:pt>
                <c:pt idx="370">
                  <c:v>1.3420000000000001</c:v>
                </c:pt>
                <c:pt idx="371">
                  <c:v>1.3420000000000001</c:v>
                </c:pt>
                <c:pt idx="372">
                  <c:v>1.3420000000000001</c:v>
                </c:pt>
                <c:pt idx="373">
                  <c:v>1.3420000000000001</c:v>
                </c:pt>
                <c:pt idx="374">
                  <c:v>1.3420000000000001</c:v>
                </c:pt>
                <c:pt idx="375">
                  <c:v>1.3420000000000001</c:v>
                </c:pt>
                <c:pt idx="376">
                  <c:v>1.3420000000000001</c:v>
                </c:pt>
                <c:pt idx="377">
                  <c:v>1.3420000000000001</c:v>
                </c:pt>
                <c:pt idx="378">
                  <c:v>1.3420000000000001</c:v>
                </c:pt>
                <c:pt idx="379">
                  <c:v>1.3420000000000001</c:v>
                </c:pt>
                <c:pt idx="380">
                  <c:v>1.3420000000000001</c:v>
                </c:pt>
                <c:pt idx="381">
                  <c:v>1.3420000000000001</c:v>
                </c:pt>
                <c:pt idx="382">
                  <c:v>1.3420000000000001</c:v>
                </c:pt>
                <c:pt idx="383">
                  <c:v>1.3420000000000001</c:v>
                </c:pt>
                <c:pt idx="384">
                  <c:v>1.3420000000000001</c:v>
                </c:pt>
                <c:pt idx="385">
                  <c:v>1.3420000000000001</c:v>
                </c:pt>
                <c:pt idx="386">
                  <c:v>1.3420000000000001</c:v>
                </c:pt>
                <c:pt idx="387">
                  <c:v>1.3420000000000001</c:v>
                </c:pt>
                <c:pt idx="388">
                  <c:v>1.3420000000000001</c:v>
                </c:pt>
                <c:pt idx="389">
                  <c:v>1.3420000000000001</c:v>
                </c:pt>
                <c:pt idx="390">
                  <c:v>1.3420000000000001</c:v>
                </c:pt>
                <c:pt idx="391">
                  <c:v>1.3420000000000001</c:v>
                </c:pt>
                <c:pt idx="392">
                  <c:v>1.3420000000000001</c:v>
                </c:pt>
                <c:pt idx="393">
                  <c:v>1.3420000000000001</c:v>
                </c:pt>
                <c:pt idx="394">
                  <c:v>1.3420000000000001</c:v>
                </c:pt>
                <c:pt idx="395">
                  <c:v>1.3420000000000001</c:v>
                </c:pt>
                <c:pt idx="396">
                  <c:v>1.3420000000000001</c:v>
                </c:pt>
                <c:pt idx="397">
                  <c:v>1.3420000000000001</c:v>
                </c:pt>
                <c:pt idx="398">
                  <c:v>1.3420000000000001</c:v>
                </c:pt>
                <c:pt idx="399">
                  <c:v>1.3420000000000001</c:v>
                </c:pt>
                <c:pt idx="400">
                  <c:v>1.3420000000000001</c:v>
                </c:pt>
                <c:pt idx="401">
                  <c:v>1.3420000000000001</c:v>
                </c:pt>
                <c:pt idx="402">
                  <c:v>1.3420000000000001</c:v>
                </c:pt>
                <c:pt idx="403">
                  <c:v>1.3420000000000001</c:v>
                </c:pt>
                <c:pt idx="404">
                  <c:v>1.3420000000000001</c:v>
                </c:pt>
                <c:pt idx="405">
                  <c:v>1.3420000000000001</c:v>
                </c:pt>
                <c:pt idx="406">
                  <c:v>1.3420000000000001</c:v>
                </c:pt>
                <c:pt idx="407">
                  <c:v>1.3420000000000001</c:v>
                </c:pt>
                <c:pt idx="408">
                  <c:v>1.3420000000000001</c:v>
                </c:pt>
                <c:pt idx="409">
                  <c:v>1.3420000000000001</c:v>
                </c:pt>
                <c:pt idx="410">
                  <c:v>1.3420000000000001</c:v>
                </c:pt>
                <c:pt idx="411">
                  <c:v>1.3420000000000001</c:v>
                </c:pt>
                <c:pt idx="412">
                  <c:v>1.3420000000000001</c:v>
                </c:pt>
                <c:pt idx="413">
                  <c:v>1.3420000000000001</c:v>
                </c:pt>
                <c:pt idx="414">
                  <c:v>1.3420000000000001</c:v>
                </c:pt>
                <c:pt idx="415">
                  <c:v>1.3420000000000001</c:v>
                </c:pt>
                <c:pt idx="416">
                  <c:v>1.3420000000000001</c:v>
                </c:pt>
                <c:pt idx="417">
                  <c:v>1.3420000000000001</c:v>
                </c:pt>
                <c:pt idx="418">
                  <c:v>1.3420000000000001</c:v>
                </c:pt>
                <c:pt idx="419">
                  <c:v>1.3420000000000001</c:v>
                </c:pt>
                <c:pt idx="420">
                  <c:v>1.3420000000000001</c:v>
                </c:pt>
                <c:pt idx="421">
                  <c:v>1.3420000000000001</c:v>
                </c:pt>
                <c:pt idx="422">
                  <c:v>1.3420000000000001</c:v>
                </c:pt>
                <c:pt idx="423">
                  <c:v>1.3420000000000001</c:v>
                </c:pt>
                <c:pt idx="424">
                  <c:v>1.3420000000000001</c:v>
                </c:pt>
                <c:pt idx="425">
                  <c:v>1.3420000000000001</c:v>
                </c:pt>
                <c:pt idx="426">
                  <c:v>1.3420000000000001</c:v>
                </c:pt>
                <c:pt idx="427">
                  <c:v>1.3420000000000001</c:v>
                </c:pt>
                <c:pt idx="428">
                  <c:v>1.3420000000000001</c:v>
                </c:pt>
                <c:pt idx="429">
                  <c:v>1.3420000000000001</c:v>
                </c:pt>
                <c:pt idx="430">
                  <c:v>1.3420000000000001</c:v>
                </c:pt>
                <c:pt idx="431">
                  <c:v>1.3420000000000001</c:v>
                </c:pt>
                <c:pt idx="432">
                  <c:v>1.3420000000000001</c:v>
                </c:pt>
                <c:pt idx="433">
                  <c:v>1.3420000000000001</c:v>
                </c:pt>
                <c:pt idx="434">
                  <c:v>1.3420000000000001</c:v>
                </c:pt>
                <c:pt idx="435">
                  <c:v>1.3420000000000001</c:v>
                </c:pt>
                <c:pt idx="436">
                  <c:v>1.3420000000000001</c:v>
                </c:pt>
                <c:pt idx="437">
                  <c:v>1.3420000000000001</c:v>
                </c:pt>
                <c:pt idx="438">
                  <c:v>1.3420000000000001</c:v>
                </c:pt>
                <c:pt idx="439">
                  <c:v>1.3420000000000001</c:v>
                </c:pt>
                <c:pt idx="440">
                  <c:v>1.3420000000000001</c:v>
                </c:pt>
                <c:pt idx="441">
                  <c:v>1.3420000000000001</c:v>
                </c:pt>
                <c:pt idx="442">
                  <c:v>1.3420000000000001</c:v>
                </c:pt>
                <c:pt idx="443">
                  <c:v>1.3420000000000001</c:v>
                </c:pt>
                <c:pt idx="444">
                  <c:v>1.3420000000000001</c:v>
                </c:pt>
                <c:pt idx="445">
                  <c:v>1.3420000000000001</c:v>
                </c:pt>
                <c:pt idx="446">
                  <c:v>1.3420000000000001</c:v>
                </c:pt>
                <c:pt idx="447">
                  <c:v>1.3420000000000001</c:v>
                </c:pt>
                <c:pt idx="448">
                  <c:v>1.3420000000000001</c:v>
                </c:pt>
                <c:pt idx="449">
                  <c:v>1.3420000000000001</c:v>
                </c:pt>
                <c:pt idx="450">
                  <c:v>1.3420000000000001</c:v>
                </c:pt>
                <c:pt idx="451">
                  <c:v>1.3420000000000001</c:v>
                </c:pt>
                <c:pt idx="452">
                  <c:v>1.3420000000000001</c:v>
                </c:pt>
                <c:pt idx="453">
                  <c:v>1.3420000000000001</c:v>
                </c:pt>
                <c:pt idx="454">
                  <c:v>1.3420000000000001</c:v>
                </c:pt>
                <c:pt idx="455">
                  <c:v>1.3420000000000001</c:v>
                </c:pt>
                <c:pt idx="456">
                  <c:v>1.3420000000000001</c:v>
                </c:pt>
                <c:pt idx="457">
                  <c:v>1.3420000000000001</c:v>
                </c:pt>
                <c:pt idx="458">
                  <c:v>1.3420000000000001</c:v>
                </c:pt>
                <c:pt idx="459">
                  <c:v>1.3420000000000001</c:v>
                </c:pt>
                <c:pt idx="460">
                  <c:v>1.3420000000000001</c:v>
                </c:pt>
                <c:pt idx="461">
                  <c:v>1.3420000000000001</c:v>
                </c:pt>
                <c:pt idx="462">
                  <c:v>1.3420000000000001</c:v>
                </c:pt>
                <c:pt idx="463">
                  <c:v>1.3420000000000001</c:v>
                </c:pt>
                <c:pt idx="464">
                  <c:v>1.3420000000000001</c:v>
                </c:pt>
                <c:pt idx="465">
                  <c:v>1.3420000000000001</c:v>
                </c:pt>
                <c:pt idx="466">
                  <c:v>1.3420000000000001</c:v>
                </c:pt>
                <c:pt idx="467">
                  <c:v>1.3420000000000001</c:v>
                </c:pt>
                <c:pt idx="468">
                  <c:v>1.3420000000000001</c:v>
                </c:pt>
                <c:pt idx="469">
                  <c:v>1.3420000000000001</c:v>
                </c:pt>
                <c:pt idx="470">
                  <c:v>1.3420000000000001</c:v>
                </c:pt>
                <c:pt idx="471">
                  <c:v>1.3420000000000001</c:v>
                </c:pt>
                <c:pt idx="472">
                  <c:v>1.3420000000000001</c:v>
                </c:pt>
                <c:pt idx="473">
                  <c:v>1.3420000000000001</c:v>
                </c:pt>
                <c:pt idx="474">
                  <c:v>1.3420000000000001</c:v>
                </c:pt>
                <c:pt idx="475">
                  <c:v>1.3420000000000001</c:v>
                </c:pt>
                <c:pt idx="476">
                  <c:v>1.3420000000000001</c:v>
                </c:pt>
                <c:pt idx="477">
                  <c:v>1.3420000000000001</c:v>
                </c:pt>
                <c:pt idx="478">
                  <c:v>1.3420000000000001</c:v>
                </c:pt>
                <c:pt idx="479">
                  <c:v>1.3420000000000001</c:v>
                </c:pt>
                <c:pt idx="480">
                  <c:v>1.3420000000000001</c:v>
                </c:pt>
                <c:pt idx="481">
                  <c:v>1.3420000000000001</c:v>
                </c:pt>
                <c:pt idx="482">
                  <c:v>1.3420000000000001</c:v>
                </c:pt>
                <c:pt idx="483">
                  <c:v>1.3420000000000001</c:v>
                </c:pt>
                <c:pt idx="484">
                  <c:v>1.3420000000000001</c:v>
                </c:pt>
                <c:pt idx="485">
                  <c:v>1.3420000000000001</c:v>
                </c:pt>
                <c:pt idx="486">
                  <c:v>1.3420000000000001</c:v>
                </c:pt>
                <c:pt idx="487">
                  <c:v>1.3420000000000001</c:v>
                </c:pt>
                <c:pt idx="488">
                  <c:v>1.3420000000000001</c:v>
                </c:pt>
                <c:pt idx="489">
                  <c:v>1.3420000000000001</c:v>
                </c:pt>
                <c:pt idx="490">
                  <c:v>1.3420000000000001</c:v>
                </c:pt>
                <c:pt idx="491">
                  <c:v>1.3420000000000001</c:v>
                </c:pt>
                <c:pt idx="492">
                  <c:v>1.3420000000000001</c:v>
                </c:pt>
                <c:pt idx="493">
                  <c:v>1.3420000000000001</c:v>
                </c:pt>
                <c:pt idx="494">
                  <c:v>1.3420000000000001</c:v>
                </c:pt>
                <c:pt idx="495">
                  <c:v>1.3420000000000001</c:v>
                </c:pt>
                <c:pt idx="496">
                  <c:v>1.3420000000000001</c:v>
                </c:pt>
                <c:pt idx="497">
                  <c:v>1.3420000000000001</c:v>
                </c:pt>
                <c:pt idx="498">
                  <c:v>1.3420000000000001</c:v>
                </c:pt>
                <c:pt idx="499">
                  <c:v>1.3420000000000001</c:v>
                </c:pt>
                <c:pt idx="500">
                  <c:v>1.3420000000000001</c:v>
                </c:pt>
                <c:pt idx="501">
                  <c:v>1.3420000000000001</c:v>
                </c:pt>
                <c:pt idx="502">
                  <c:v>1.3420000000000001</c:v>
                </c:pt>
                <c:pt idx="503">
                  <c:v>1.3420000000000001</c:v>
                </c:pt>
                <c:pt idx="504">
                  <c:v>1.3420000000000001</c:v>
                </c:pt>
                <c:pt idx="505">
                  <c:v>1.3420000000000001</c:v>
                </c:pt>
                <c:pt idx="506">
                  <c:v>1.3420000000000001</c:v>
                </c:pt>
                <c:pt idx="507">
                  <c:v>1.3420000000000001</c:v>
                </c:pt>
                <c:pt idx="508">
                  <c:v>1.3420000000000001</c:v>
                </c:pt>
                <c:pt idx="509">
                  <c:v>1.3420000000000001</c:v>
                </c:pt>
                <c:pt idx="510">
                  <c:v>1.3420000000000001</c:v>
                </c:pt>
                <c:pt idx="511">
                  <c:v>1.3420000000000001</c:v>
                </c:pt>
                <c:pt idx="512">
                  <c:v>1.3420000000000001</c:v>
                </c:pt>
                <c:pt idx="513">
                  <c:v>1.3420000000000001</c:v>
                </c:pt>
                <c:pt idx="514">
                  <c:v>1.3420000000000001</c:v>
                </c:pt>
                <c:pt idx="515">
                  <c:v>1.3420000000000001</c:v>
                </c:pt>
                <c:pt idx="516">
                  <c:v>1.3420000000000001</c:v>
                </c:pt>
                <c:pt idx="517">
                  <c:v>1.3420000000000001</c:v>
                </c:pt>
                <c:pt idx="518">
                  <c:v>1.3420000000000001</c:v>
                </c:pt>
                <c:pt idx="519">
                  <c:v>1.3420000000000001</c:v>
                </c:pt>
                <c:pt idx="520">
                  <c:v>1.3420000000000001</c:v>
                </c:pt>
                <c:pt idx="521">
                  <c:v>1.3420000000000001</c:v>
                </c:pt>
                <c:pt idx="522">
                  <c:v>1.3420000000000001</c:v>
                </c:pt>
                <c:pt idx="523">
                  <c:v>1.3420000000000001</c:v>
                </c:pt>
                <c:pt idx="524">
                  <c:v>1.3420000000000001</c:v>
                </c:pt>
                <c:pt idx="525">
                  <c:v>1.3420000000000001</c:v>
                </c:pt>
                <c:pt idx="526">
                  <c:v>1.3420000000000001</c:v>
                </c:pt>
                <c:pt idx="527">
                  <c:v>1.3420000000000001</c:v>
                </c:pt>
                <c:pt idx="528">
                  <c:v>1.3420000000000001</c:v>
                </c:pt>
                <c:pt idx="529">
                  <c:v>1.3420000000000001</c:v>
                </c:pt>
                <c:pt idx="530">
                  <c:v>1.3420000000000001</c:v>
                </c:pt>
                <c:pt idx="531">
                  <c:v>1.3420000000000001</c:v>
                </c:pt>
                <c:pt idx="532">
                  <c:v>1.3420000000000001</c:v>
                </c:pt>
                <c:pt idx="533">
                  <c:v>1.3420000000000001</c:v>
                </c:pt>
                <c:pt idx="534">
                  <c:v>1.3420000000000001</c:v>
                </c:pt>
                <c:pt idx="535">
                  <c:v>1.3420000000000001</c:v>
                </c:pt>
                <c:pt idx="536">
                  <c:v>1.3420000000000001</c:v>
                </c:pt>
                <c:pt idx="537">
                  <c:v>1.3420000000000001</c:v>
                </c:pt>
                <c:pt idx="538">
                  <c:v>1.3420000000000001</c:v>
                </c:pt>
                <c:pt idx="539">
                  <c:v>1.3420000000000001</c:v>
                </c:pt>
                <c:pt idx="540">
                  <c:v>1.3420000000000001</c:v>
                </c:pt>
                <c:pt idx="541">
                  <c:v>1.3420000000000001</c:v>
                </c:pt>
                <c:pt idx="542">
                  <c:v>1.3420000000000001</c:v>
                </c:pt>
                <c:pt idx="543">
                  <c:v>1.3420000000000001</c:v>
                </c:pt>
                <c:pt idx="544">
                  <c:v>1.3420000000000001</c:v>
                </c:pt>
                <c:pt idx="545">
                  <c:v>1.3420000000000001</c:v>
                </c:pt>
                <c:pt idx="546">
                  <c:v>1.3420000000000001</c:v>
                </c:pt>
                <c:pt idx="547">
                  <c:v>1.3420000000000001</c:v>
                </c:pt>
                <c:pt idx="548">
                  <c:v>1.3420000000000001</c:v>
                </c:pt>
                <c:pt idx="549">
                  <c:v>1.3420000000000001</c:v>
                </c:pt>
                <c:pt idx="550">
                  <c:v>1.3420000000000001</c:v>
                </c:pt>
                <c:pt idx="551">
                  <c:v>1.3420000000000001</c:v>
                </c:pt>
                <c:pt idx="552">
                  <c:v>1.3420000000000001</c:v>
                </c:pt>
                <c:pt idx="553">
                  <c:v>1.3420000000000001</c:v>
                </c:pt>
                <c:pt idx="554">
                  <c:v>1.3420000000000001</c:v>
                </c:pt>
                <c:pt idx="555">
                  <c:v>1.3420000000000001</c:v>
                </c:pt>
                <c:pt idx="556">
                  <c:v>1.3420000000000001</c:v>
                </c:pt>
                <c:pt idx="557">
                  <c:v>1.3420000000000001</c:v>
                </c:pt>
                <c:pt idx="558">
                  <c:v>1.3420000000000001</c:v>
                </c:pt>
                <c:pt idx="559">
                  <c:v>1.3420000000000001</c:v>
                </c:pt>
                <c:pt idx="560">
                  <c:v>1.3420000000000001</c:v>
                </c:pt>
                <c:pt idx="561">
                  <c:v>1.3420000000000001</c:v>
                </c:pt>
                <c:pt idx="562">
                  <c:v>1.3420000000000001</c:v>
                </c:pt>
                <c:pt idx="563">
                  <c:v>1.3420000000000001</c:v>
                </c:pt>
                <c:pt idx="564">
                  <c:v>1.3420000000000001</c:v>
                </c:pt>
                <c:pt idx="565">
                  <c:v>1.3420000000000001</c:v>
                </c:pt>
                <c:pt idx="566">
                  <c:v>1.3420000000000001</c:v>
                </c:pt>
                <c:pt idx="567">
                  <c:v>1.3420000000000001</c:v>
                </c:pt>
                <c:pt idx="568">
                  <c:v>1.3420000000000001</c:v>
                </c:pt>
                <c:pt idx="569">
                  <c:v>1.3420000000000001</c:v>
                </c:pt>
                <c:pt idx="570">
                  <c:v>1.3420000000000001</c:v>
                </c:pt>
                <c:pt idx="571">
                  <c:v>1.3420000000000001</c:v>
                </c:pt>
                <c:pt idx="572">
                  <c:v>1.3420000000000001</c:v>
                </c:pt>
                <c:pt idx="573">
                  <c:v>1.3420000000000001</c:v>
                </c:pt>
                <c:pt idx="574">
                  <c:v>1.3420000000000001</c:v>
                </c:pt>
                <c:pt idx="575">
                  <c:v>1.3420000000000001</c:v>
                </c:pt>
                <c:pt idx="576">
                  <c:v>1.3420000000000001</c:v>
                </c:pt>
                <c:pt idx="577">
                  <c:v>1.3420000000000001</c:v>
                </c:pt>
                <c:pt idx="578">
                  <c:v>1.3420000000000001</c:v>
                </c:pt>
                <c:pt idx="579">
                  <c:v>1.3420000000000001</c:v>
                </c:pt>
                <c:pt idx="580">
                  <c:v>1.3420000000000001</c:v>
                </c:pt>
                <c:pt idx="581">
                  <c:v>1.3420000000000001</c:v>
                </c:pt>
                <c:pt idx="582">
                  <c:v>1.3420000000000001</c:v>
                </c:pt>
                <c:pt idx="583">
                  <c:v>1.3420000000000001</c:v>
                </c:pt>
                <c:pt idx="584">
                  <c:v>1.3420000000000001</c:v>
                </c:pt>
                <c:pt idx="585">
                  <c:v>1.3420000000000001</c:v>
                </c:pt>
                <c:pt idx="586">
                  <c:v>1.3420000000000001</c:v>
                </c:pt>
                <c:pt idx="587">
                  <c:v>1.3420000000000001</c:v>
                </c:pt>
                <c:pt idx="588">
                  <c:v>1.3420000000000001</c:v>
                </c:pt>
                <c:pt idx="589">
                  <c:v>1.3420000000000001</c:v>
                </c:pt>
                <c:pt idx="590">
                  <c:v>1.3420000000000001</c:v>
                </c:pt>
                <c:pt idx="591">
                  <c:v>1.3420000000000001</c:v>
                </c:pt>
                <c:pt idx="592">
                  <c:v>1.3420000000000001</c:v>
                </c:pt>
                <c:pt idx="593">
                  <c:v>1.3420000000000001</c:v>
                </c:pt>
                <c:pt idx="594">
                  <c:v>1.3420000000000001</c:v>
                </c:pt>
                <c:pt idx="595">
                  <c:v>1.3420000000000001</c:v>
                </c:pt>
                <c:pt idx="596">
                  <c:v>1.3420000000000001</c:v>
                </c:pt>
                <c:pt idx="597">
                  <c:v>1.3420000000000001</c:v>
                </c:pt>
                <c:pt idx="598">
                  <c:v>1.3420000000000001</c:v>
                </c:pt>
                <c:pt idx="599">
                  <c:v>1.3420000000000001</c:v>
                </c:pt>
                <c:pt idx="600">
                  <c:v>1.3420000000000001</c:v>
                </c:pt>
                <c:pt idx="601">
                  <c:v>1.3420000000000001</c:v>
                </c:pt>
                <c:pt idx="602">
                  <c:v>1.3420000000000001</c:v>
                </c:pt>
                <c:pt idx="603">
                  <c:v>1.3420000000000001</c:v>
                </c:pt>
                <c:pt idx="604">
                  <c:v>1.3420000000000001</c:v>
                </c:pt>
                <c:pt idx="605">
                  <c:v>1.3420000000000001</c:v>
                </c:pt>
                <c:pt idx="606">
                  <c:v>1.3420000000000001</c:v>
                </c:pt>
                <c:pt idx="607">
                  <c:v>1.3420000000000001</c:v>
                </c:pt>
                <c:pt idx="608">
                  <c:v>1.3420000000000001</c:v>
                </c:pt>
                <c:pt idx="609">
                  <c:v>1.3420000000000001</c:v>
                </c:pt>
                <c:pt idx="610">
                  <c:v>1.3420000000000001</c:v>
                </c:pt>
                <c:pt idx="611">
                  <c:v>1.3420000000000001</c:v>
                </c:pt>
                <c:pt idx="612">
                  <c:v>1.3420000000000001</c:v>
                </c:pt>
                <c:pt idx="613">
                  <c:v>1.3420000000000001</c:v>
                </c:pt>
                <c:pt idx="614">
                  <c:v>1.3420000000000001</c:v>
                </c:pt>
                <c:pt idx="615">
                  <c:v>1.3420000000000001</c:v>
                </c:pt>
                <c:pt idx="616">
                  <c:v>1.3420000000000001</c:v>
                </c:pt>
                <c:pt idx="617">
                  <c:v>1.3420000000000001</c:v>
                </c:pt>
                <c:pt idx="618">
                  <c:v>1.3420000000000001</c:v>
                </c:pt>
                <c:pt idx="619">
                  <c:v>1.3420000000000001</c:v>
                </c:pt>
                <c:pt idx="620">
                  <c:v>1.3420000000000001</c:v>
                </c:pt>
                <c:pt idx="621">
                  <c:v>1.3420000000000001</c:v>
                </c:pt>
                <c:pt idx="622">
                  <c:v>1.3420000000000001</c:v>
                </c:pt>
                <c:pt idx="623">
                  <c:v>1.3420000000000001</c:v>
                </c:pt>
                <c:pt idx="624">
                  <c:v>1.3420000000000001</c:v>
                </c:pt>
                <c:pt idx="625">
                  <c:v>1.3420000000000001</c:v>
                </c:pt>
                <c:pt idx="626">
                  <c:v>1.3420000000000001</c:v>
                </c:pt>
                <c:pt idx="627">
                  <c:v>1.3420000000000001</c:v>
                </c:pt>
                <c:pt idx="628">
                  <c:v>1.3420000000000001</c:v>
                </c:pt>
                <c:pt idx="629">
                  <c:v>1.3420000000000001</c:v>
                </c:pt>
                <c:pt idx="630">
                  <c:v>1.3420000000000001</c:v>
                </c:pt>
                <c:pt idx="631">
                  <c:v>1.3420000000000001</c:v>
                </c:pt>
                <c:pt idx="632">
                  <c:v>1.3420000000000001</c:v>
                </c:pt>
                <c:pt idx="633">
                  <c:v>1.3420000000000001</c:v>
                </c:pt>
                <c:pt idx="634">
                  <c:v>1.3420000000000001</c:v>
                </c:pt>
                <c:pt idx="635">
                  <c:v>1.3420000000000001</c:v>
                </c:pt>
                <c:pt idx="636">
                  <c:v>1.3420000000000001</c:v>
                </c:pt>
                <c:pt idx="637">
                  <c:v>1.3420000000000001</c:v>
                </c:pt>
                <c:pt idx="638">
                  <c:v>1.3420000000000001</c:v>
                </c:pt>
                <c:pt idx="639">
                  <c:v>1.3420000000000001</c:v>
                </c:pt>
                <c:pt idx="640">
                  <c:v>1.3420000000000001</c:v>
                </c:pt>
                <c:pt idx="641">
                  <c:v>1.3420000000000001</c:v>
                </c:pt>
                <c:pt idx="642">
                  <c:v>1.3420000000000001</c:v>
                </c:pt>
                <c:pt idx="643">
                  <c:v>1.3420000000000001</c:v>
                </c:pt>
                <c:pt idx="644">
                  <c:v>1.3420000000000001</c:v>
                </c:pt>
                <c:pt idx="645">
                  <c:v>1.3420000000000001</c:v>
                </c:pt>
                <c:pt idx="646">
                  <c:v>1.3420000000000001</c:v>
                </c:pt>
                <c:pt idx="647">
                  <c:v>1.3420000000000001</c:v>
                </c:pt>
                <c:pt idx="648">
                  <c:v>1.3420000000000001</c:v>
                </c:pt>
                <c:pt idx="649">
                  <c:v>1.3420000000000001</c:v>
                </c:pt>
                <c:pt idx="650">
                  <c:v>1.3420000000000001</c:v>
                </c:pt>
                <c:pt idx="651">
                  <c:v>1.3420000000000001</c:v>
                </c:pt>
                <c:pt idx="652">
                  <c:v>1.3420000000000001</c:v>
                </c:pt>
                <c:pt idx="653">
                  <c:v>1.3420000000000001</c:v>
                </c:pt>
                <c:pt idx="654">
                  <c:v>1.3420000000000001</c:v>
                </c:pt>
                <c:pt idx="655">
                  <c:v>1.3420000000000001</c:v>
                </c:pt>
                <c:pt idx="656">
                  <c:v>1.3420000000000001</c:v>
                </c:pt>
                <c:pt idx="657">
                  <c:v>1.3420000000000001</c:v>
                </c:pt>
                <c:pt idx="658">
                  <c:v>1.3420000000000001</c:v>
                </c:pt>
                <c:pt idx="659">
                  <c:v>1.3420000000000001</c:v>
                </c:pt>
                <c:pt idx="660">
                  <c:v>1.3420000000000001</c:v>
                </c:pt>
                <c:pt idx="661">
                  <c:v>1.3420000000000001</c:v>
                </c:pt>
                <c:pt idx="662">
                  <c:v>1.3420000000000001</c:v>
                </c:pt>
                <c:pt idx="663">
                  <c:v>1.3420000000000001</c:v>
                </c:pt>
                <c:pt idx="664">
                  <c:v>1.3420000000000001</c:v>
                </c:pt>
                <c:pt idx="665">
                  <c:v>1.3420000000000001</c:v>
                </c:pt>
                <c:pt idx="666">
                  <c:v>1.3420000000000001</c:v>
                </c:pt>
                <c:pt idx="667">
                  <c:v>1.3420000000000001</c:v>
                </c:pt>
                <c:pt idx="668">
                  <c:v>1.3420000000000001</c:v>
                </c:pt>
                <c:pt idx="669">
                  <c:v>1.3420000000000001</c:v>
                </c:pt>
                <c:pt idx="670">
                  <c:v>1.3420000000000001</c:v>
                </c:pt>
                <c:pt idx="671">
                  <c:v>1.3420000000000001</c:v>
                </c:pt>
                <c:pt idx="672">
                  <c:v>1.3420000000000001</c:v>
                </c:pt>
                <c:pt idx="673">
                  <c:v>1.3420000000000001</c:v>
                </c:pt>
                <c:pt idx="674">
                  <c:v>1.3420000000000001</c:v>
                </c:pt>
                <c:pt idx="675">
                  <c:v>1.3420000000000001</c:v>
                </c:pt>
                <c:pt idx="676">
                  <c:v>1.3420000000000001</c:v>
                </c:pt>
                <c:pt idx="677">
                  <c:v>1.3420000000000001</c:v>
                </c:pt>
                <c:pt idx="678">
                  <c:v>1.3420000000000001</c:v>
                </c:pt>
                <c:pt idx="679">
                  <c:v>1.3420000000000001</c:v>
                </c:pt>
                <c:pt idx="680">
                  <c:v>1.3420000000000001</c:v>
                </c:pt>
                <c:pt idx="681">
                  <c:v>1.3420000000000001</c:v>
                </c:pt>
                <c:pt idx="682">
                  <c:v>1.3420000000000001</c:v>
                </c:pt>
                <c:pt idx="683">
                  <c:v>1.3420000000000001</c:v>
                </c:pt>
                <c:pt idx="684">
                  <c:v>1.3420000000000001</c:v>
                </c:pt>
                <c:pt idx="685">
                  <c:v>1.3420000000000001</c:v>
                </c:pt>
                <c:pt idx="686">
                  <c:v>1.3420000000000001</c:v>
                </c:pt>
                <c:pt idx="687">
                  <c:v>1.3420000000000001</c:v>
                </c:pt>
                <c:pt idx="688">
                  <c:v>1.3420000000000001</c:v>
                </c:pt>
                <c:pt idx="689">
                  <c:v>1.3420000000000001</c:v>
                </c:pt>
                <c:pt idx="690">
                  <c:v>1.3420000000000001</c:v>
                </c:pt>
                <c:pt idx="691">
                  <c:v>1.3420000000000001</c:v>
                </c:pt>
                <c:pt idx="692">
                  <c:v>1.3420000000000001</c:v>
                </c:pt>
                <c:pt idx="693">
                  <c:v>1.3420000000000001</c:v>
                </c:pt>
                <c:pt idx="694">
                  <c:v>1.3420000000000001</c:v>
                </c:pt>
                <c:pt idx="695">
                  <c:v>1.3420000000000001</c:v>
                </c:pt>
                <c:pt idx="696">
                  <c:v>1.3420000000000001</c:v>
                </c:pt>
                <c:pt idx="697">
                  <c:v>1.3420000000000001</c:v>
                </c:pt>
                <c:pt idx="698">
                  <c:v>1.3420000000000001</c:v>
                </c:pt>
                <c:pt idx="699">
                  <c:v>1.3420000000000001</c:v>
                </c:pt>
                <c:pt idx="700">
                  <c:v>1.3420000000000001</c:v>
                </c:pt>
                <c:pt idx="701">
                  <c:v>1.3420000000000001</c:v>
                </c:pt>
                <c:pt idx="702">
                  <c:v>1.3420000000000001</c:v>
                </c:pt>
                <c:pt idx="703">
                  <c:v>1.3420000000000001</c:v>
                </c:pt>
                <c:pt idx="704">
                  <c:v>1.3420000000000001</c:v>
                </c:pt>
                <c:pt idx="705">
                  <c:v>1.3420000000000001</c:v>
                </c:pt>
                <c:pt idx="706">
                  <c:v>1.3420000000000001</c:v>
                </c:pt>
                <c:pt idx="707">
                  <c:v>1.3420000000000001</c:v>
                </c:pt>
                <c:pt idx="708">
                  <c:v>1.3420000000000001</c:v>
                </c:pt>
                <c:pt idx="709">
                  <c:v>1.3420000000000001</c:v>
                </c:pt>
                <c:pt idx="710">
                  <c:v>1.3420000000000001</c:v>
                </c:pt>
                <c:pt idx="711">
                  <c:v>1.3420000000000001</c:v>
                </c:pt>
                <c:pt idx="712">
                  <c:v>1.3420000000000001</c:v>
                </c:pt>
                <c:pt idx="713">
                  <c:v>1.3420000000000001</c:v>
                </c:pt>
                <c:pt idx="714">
                  <c:v>1.3420000000000001</c:v>
                </c:pt>
                <c:pt idx="715">
                  <c:v>1.3420000000000001</c:v>
                </c:pt>
                <c:pt idx="716">
                  <c:v>1.3420000000000001</c:v>
                </c:pt>
                <c:pt idx="717">
                  <c:v>1.3420000000000001</c:v>
                </c:pt>
                <c:pt idx="718">
                  <c:v>1.3420000000000001</c:v>
                </c:pt>
                <c:pt idx="719">
                  <c:v>1.3420000000000001</c:v>
                </c:pt>
                <c:pt idx="720">
                  <c:v>1.3420000000000001</c:v>
                </c:pt>
                <c:pt idx="721">
                  <c:v>1.3420000000000001</c:v>
                </c:pt>
                <c:pt idx="722">
                  <c:v>1.3420000000000001</c:v>
                </c:pt>
                <c:pt idx="723">
                  <c:v>1.3420000000000001</c:v>
                </c:pt>
                <c:pt idx="724">
                  <c:v>1.3420000000000001</c:v>
                </c:pt>
                <c:pt idx="725">
                  <c:v>1.3420000000000001</c:v>
                </c:pt>
                <c:pt idx="726">
                  <c:v>1.3420000000000001</c:v>
                </c:pt>
                <c:pt idx="727">
                  <c:v>1.3420000000000001</c:v>
                </c:pt>
                <c:pt idx="728">
                  <c:v>1.3420000000000001</c:v>
                </c:pt>
                <c:pt idx="729">
                  <c:v>1.3420000000000001</c:v>
                </c:pt>
                <c:pt idx="730">
                  <c:v>1.3420000000000001</c:v>
                </c:pt>
                <c:pt idx="731">
                  <c:v>1.3420000000000001</c:v>
                </c:pt>
                <c:pt idx="732">
                  <c:v>1.3420000000000001</c:v>
                </c:pt>
                <c:pt idx="733">
                  <c:v>1.3420000000000001</c:v>
                </c:pt>
                <c:pt idx="734">
                  <c:v>1.3420000000000001</c:v>
                </c:pt>
                <c:pt idx="735">
                  <c:v>1.3420000000000001</c:v>
                </c:pt>
                <c:pt idx="736">
                  <c:v>1.3420000000000001</c:v>
                </c:pt>
                <c:pt idx="737">
                  <c:v>1.3420000000000001</c:v>
                </c:pt>
                <c:pt idx="738">
                  <c:v>1.3420000000000001</c:v>
                </c:pt>
                <c:pt idx="739">
                  <c:v>1.3420000000000001</c:v>
                </c:pt>
                <c:pt idx="740">
                  <c:v>1.3420000000000001</c:v>
                </c:pt>
                <c:pt idx="741">
                  <c:v>1.3420000000000001</c:v>
                </c:pt>
                <c:pt idx="742">
                  <c:v>1.3420000000000001</c:v>
                </c:pt>
                <c:pt idx="743">
                  <c:v>1.3420000000000001</c:v>
                </c:pt>
                <c:pt idx="744">
                  <c:v>1.3420000000000001</c:v>
                </c:pt>
                <c:pt idx="745">
                  <c:v>1.3420000000000001</c:v>
                </c:pt>
                <c:pt idx="746">
                  <c:v>1.3420000000000001</c:v>
                </c:pt>
                <c:pt idx="747">
                  <c:v>1.3420000000000001</c:v>
                </c:pt>
                <c:pt idx="748">
                  <c:v>1.3420000000000001</c:v>
                </c:pt>
                <c:pt idx="749">
                  <c:v>1.3420000000000001</c:v>
                </c:pt>
                <c:pt idx="750">
                  <c:v>1.3420000000000001</c:v>
                </c:pt>
                <c:pt idx="751">
                  <c:v>1.3420000000000001</c:v>
                </c:pt>
                <c:pt idx="752">
                  <c:v>1.3420000000000001</c:v>
                </c:pt>
                <c:pt idx="753">
                  <c:v>1.3420000000000001</c:v>
                </c:pt>
                <c:pt idx="754">
                  <c:v>1.3420000000000001</c:v>
                </c:pt>
                <c:pt idx="755">
                  <c:v>1.3420000000000001</c:v>
                </c:pt>
                <c:pt idx="756">
                  <c:v>1.3420000000000001</c:v>
                </c:pt>
                <c:pt idx="757">
                  <c:v>1.3420000000000001</c:v>
                </c:pt>
                <c:pt idx="758">
                  <c:v>1.3420000000000001</c:v>
                </c:pt>
                <c:pt idx="759">
                  <c:v>1.3420000000000001</c:v>
                </c:pt>
                <c:pt idx="760">
                  <c:v>1.3420000000000001</c:v>
                </c:pt>
                <c:pt idx="761">
                  <c:v>1.3420000000000001</c:v>
                </c:pt>
                <c:pt idx="762">
                  <c:v>1.3420000000000001</c:v>
                </c:pt>
                <c:pt idx="763">
                  <c:v>1.3420000000000001</c:v>
                </c:pt>
                <c:pt idx="764">
                  <c:v>1.3420000000000001</c:v>
                </c:pt>
                <c:pt idx="765">
                  <c:v>1.3420000000000001</c:v>
                </c:pt>
                <c:pt idx="766">
                  <c:v>1.3420000000000001</c:v>
                </c:pt>
                <c:pt idx="767">
                  <c:v>1.3420000000000001</c:v>
                </c:pt>
                <c:pt idx="768">
                  <c:v>1.3420000000000001</c:v>
                </c:pt>
                <c:pt idx="769">
                  <c:v>1.3420000000000001</c:v>
                </c:pt>
                <c:pt idx="770">
                  <c:v>1.3420000000000001</c:v>
                </c:pt>
                <c:pt idx="771">
                  <c:v>1.3420000000000001</c:v>
                </c:pt>
                <c:pt idx="772">
                  <c:v>1.3420000000000001</c:v>
                </c:pt>
                <c:pt idx="773">
                  <c:v>1.3420000000000001</c:v>
                </c:pt>
                <c:pt idx="774">
                  <c:v>1.3420000000000001</c:v>
                </c:pt>
                <c:pt idx="775">
                  <c:v>1.3420000000000001</c:v>
                </c:pt>
                <c:pt idx="776">
                  <c:v>1.3420000000000001</c:v>
                </c:pt>
                <c:pt idx="777">
                  <c:v>1.3420000000000001</c:v>
                </c:pt>
                <c:pt idx="778">
                  <c:v>1.3420000000000001</c:v>
                </c:pt>
                <c:pt idx="779">
                  <c:v>1.3420000000000001</c:v>
                </c:pt>
                <c:pt idx="780">
                  <c:v>1.3420000000000001</c:v>
                </c:pt>
                <c:pt idx="781">
                  <c:v>1.3420000000000001</c:v>
                </c:pt>
                <c:pt idx="782">
                  <c:v>1.3420000000000001</c:v>
                </c:pt>
                <c:pt idx="783">
                  <c:v>1.3420000000000001</c:v>
                </c:pt>
                <c:pt idx="784">
                  <c:v>1.3420000000000001</c:v>
                </c:pt>
                <c:pt idx="785">
                  <c:v>1.3420000000000001</c:v>
                </c:pt>
                <c:pt idx="786">
                  <c:v>1.3420000000000001</c:v>
                </c:pt>
                <c:pt idx="787">
                  <c:v>1.3420000000000001</c:v>
                </c:pt>
                <c:pt idx="788">
                  <c:v>1.3420000000000001</c:v>
                </c:pt>
                <c:pt idx="789">
                  <c:v>1.3420000000000001</c:v>
                </c:pt>
                <c:pt idx="790">
                  <c:v>1.3420000000000001</c:v>
                </c:pt>
                <c:pt idx="791">
                  <c:v>1.3420000000000001</c:v>
                </c:pt>
                <c:pt idx="792">
                  <c:v>1.3420000000000001</c:v>
                </c:pt>
                <c:pt idx="793">
                  <c:v>1.3420000000000001</c:v>
                </c:pt>
                <c:pt idx="794">
                  <c:v>1.3420000000000001</c:v>
                </c:pt>
                <c:pt idx="795">
                  <c:v>1.3420000000000001</c:v>
                </c:pt>
                <c:pt idx="796">
                  <c:v>1.3420000000000001</c:v>
                </c:pt>
                <c:pt idx="797">
                  <c:v>1.3420000000000001</c:v>
                </c:pt>
                <c:pt idx="798">
                  <c:v>1.3420000000000001</c:v>
                </c:pt>
                <c:pt idx="799">
                  <c:v>1.3420000000000001</c:v>
                </c:pt>
                <c:pt idx="800">
                  <c:v>1.3420000000000001</c:v>
                </c:pt>
                <c:pt idx="801">
                  <c:v>1.3420000000000001</c:v>
                </c:pt>
                <c:pt idx="802">
                  <c:v>1.3420000000000001</c:v>
                </c:pt>
                <c:pt idx="803">
                  <c:v>1.3420000000000001</c:v>
                </c:pt>
                <c:pt idx="804">
                  <c:v>1.3420000000000001</c:v>
                </c:pt>
                <c:pt idx="805">
                  <c:v>1.3420000000000001</c:v>
                </c:pt>
                <c:pt idx="806">
                  <c:v>1.3420000000000001</c:v>
                </c:pt>
                <c:pt idx="807">
                  <c:v>1.3420000000000001</c:v>
                </c:pt>
                <c:pt idx="808">
                  <c:v>1.3420000000000001</c:v>
                </c:pt>
                <c:pt idx="809">
                  <c:v>1.3420000000000001</c:v>
                </c:pt>
                <c:pt idx="810">
                  <c:v>1.3420000000000001</c:v>
                </c:pt>
                <c:pt idx="811">
                  <c:v>1.3420000000000001</c:v>
                </c:pt>
                <c:pt idx="812">
                  <c:v>1.3420000000000001</c:v>
                </c:pt>
                <c:pt idx="813">
                  <c:v>1.3420000000000001</c:v>
                </c:pt>
                <c:pt idx="814">
                  <c:v>1.3420000000000001</c:v>
                </c:pt>
                <c:pt idx="815">
                  <c:v>1.3420000000000001</c:v>
                </c:pt>
                <c:pt idx="816">
                  <c:v>1.3420000000000001</c:v>
                </c:pt>
                <c:pt idx="817">
                  <c:v>1.3420000000000001</c:v>
                </c:pt>
                <c:pt idx="818">
                  <c:v>1.3420000000000001</c:v>
                </c:pt>
                <c:pt idx="819">
                  <c:v>1.3420000000000001</c:v>
                </c:pt>
                <c:pt idx="820">
                  <c:v>1.3420000000000001</c:v>
                </c:pt>
                <c:pt idx="821">
                  <c:v>1.3420000000000001</c:v>
                </c:pt>
                <c:pt idx="822">
                  <c:v>1.3420000000000001</c:v>
                </c:pt>
                <c:pt idx="823">
                  <c:v>1.3420000000000001</c:v>
                </c:pt>
                <c:pt idx="824">
                  <c:v>1.3420000000000001</c:v>
                </c:pt>
                <c:pt idx="825">
                  <c:v>1.3420000000000001</c:v>
                </c:pt>
                <c:pt idx="826">
                  <c:v>1.3420000000000001</c:v>
                </c:pt>
                <c:pt idx="827">
                  <c:v>1.3420000000000001</c:v>
                </c:pt>
                <c:pt idx="828">
                  <c:v>1.3420000000000001</c:v>
                </c:pt>
                <c:pt idx="829">
                  <c:v>1.3420000000000001</c:v>
                </c:pt>
                <c:pt idx="830">
                  <c:v>1.3420000000000001</c:v>
                </c:pt>
                <c:pt idx="831">
                  <c:v>1.3420000000000001</c:v>
                </c:pt>
                <c:pt idx="832">
                  <c:v>1.3420000000000001</c:v>
                </c:pt>
                <c:pt idx="833">
                  <c:v>1.3420000000000001</c:v>
                </c:pt>
                <c:pt idx="834">
                  <c:v>1.3420000000000001</c:v>
                </c:pt>
                <c:pt idx="835">
                  <c:v>1.3420000000000001</c:v>
                </c:pt>
                <c:pt idx="836">
                  <c:v>1.3420000000000001</c:v>
                </c:pt>
                <c:pt idx="837">
                  <c:v>1.3420000000000001</c:v>
                </c:pt>
                <c:pt idx="838">
                  <c:v>1.3420000000000001</c:v>
                </c:pt>
                <c:pt idx="839">
                  <c:v>1.3420000000000001</c:v>
                </c:pt>
                <c:pt idx="840">
                  <c:v>1.3420000000000001</c:v>
                </c:pt>
                <c:pt idx="841">
                  <c:v>1.3420000000000001</c:v>
                </c:pt>
                <c:pt idx="842">
                  <c:v>1.3420000000000001</c:v>
                </c:pt>
                <c:pt idx="843">
                  <c:v>1.3420000000000001</c:v>
                </c:pt>
                <c:pt idx="844">
                  <c:v>1.3420000000000001</c:v>
                </c:pt>
                <c:pt idx="845">
                  <c:v>1.3420000000000001</c:v>
                </c:pt>
                <c:pt idx="846">
                  <c:v>1.3420000000000001</c:v>
                </c:pt>
                <c:pt idx="847">
                  <c:v>1.3420000000000001</c:v>
                </c:pt>
                <c:pt idx="848">
                  <c:v>1.3420000000000001</c:v>
                </c:pt>
                <c:pt idx="849">
                  <c:v>1.3420000000000001</c:v>
                </c:pt>
                <c:pt idx="850">
                  <c:v>1.3420000000000001</c:v>
                </c:pt>
                <c:pt idx="851">
                  <c:v>1.3420000000000001</c:v>
                </c:pt>
                <c:pt idx="852">
                  <c:v>1.3420000000000001</c:v>
                </c:pt>
                <c:pt idx="853">
                  <c:v>1.3420000000000001</c:v>
                </c:pt>
                <c:pt idx="854">
                  <c:v>1.3420000000000001</c:v>
                </c:pt>
                <c:pt idx="855">
                  <c:v>1.3420000000000001</c:v>
                </c:pt>
                <c:pt idx="856">
                  <c:v>1.3420000000000001</c:v>
                </c:pt>
                <c:pt idx="857">
                  <c:v>1.3420000000000001</c:v>
                </c:pt>
                <c:pt idx="858">
                  <c:v>1.3420000000000001</c:v>
                </c:pt>
                <c:pt idx="859">
                  <c:v>1.3420000000000001</c:v>
                </c:pt>
                <c:pt idx="860">
                  <c:v>1.3420000000000001</c:v>
                </c:pt>
                <c:pt idx="861">
                  <c:v>1.3420000000000001</c:v>
                </c:pt>
                <c:pt idx="862">
                  <c:v>1.3420000000000001</c:v>
                </c:pt>
                <c:pt idx="863">
                  <c:v>1.3420000000000001</c:v>
                </c:pt>
                <c:pt idx="864">
                  <c:v>1.3420000000000001</c:v>
                </c:pt>
                <c:pt idx="865">
                  <c:v>1.3420000000000001</c:v>
                </c:pt>
                <c:pt idx="866">
                  <c:v>1.3420000000000001</c:v>
                </c:pt>
                <c:pt idx="867">
                  <c:v>1.3420000000000001</c:v>
                </c:pt>
                <c:pt idx="868">
                  <c:v>1.3420000000000001</c:v>
                </c:pt>
                <c:pt idx="869">
                  <c:v>1.3420000000000001</c:v>
                </c:pt>
                <c:pt idx="870">
                  <c:v>1.3420000000000001</c:v>
                </c:pt>
                <c:pt idx="871">
                  <c:v>1.3420000000000001</c:v>
                </c:pt>
                <c:pt idx="872">
                  <c:v>1.3420000000000001</c:v>
                </c:pt>
                <c:pt idx="873">
                  <c:v>1.3420000000000001</c:v>
                </c:pt>
                <c:pt idx="874">
                  <c:v>1.3420000000000001</c:v>
                </c:pt>
                <c:pt idx="875">
                  <c:v>1.3420000000000001</c:v>
                </c:pt>
                <c:pt idx="876">
                  <c:v>1.3420000000000001</c:v>
                </c:pt>
                <c:pt idx="877">
                  <c:v>1.3420000000000001</c:v>
                </c:pt>
                <c:pt idx="878">
                  <c:v>1.3420000000000001</c:v>
                </c:pt>
                <c:pt idx="879">
                  <c:v>1.3420000000000001</c:v>
                </c:pt>
                <c:pt idx="880">
                  <c:v>1.3420000000000001</c:v>
                </c:pt>
                <c:pt idx="881">
                  <c:v>1.3420000000000001</c:v>
                </c:pt>
                <c:pt idx="882">
                  <c:v>1.3420000000000001</c:v>
                </c:pt>
                <c:pt idx="883">
                  <c:v>1.3420000000000001</c:v>
                </c:pt>
                <c:pt idx="884">
                  <c:v>1.3420000000000001</c:v>
                </c:pt>
                <c:pt idx="885">
                  <c:v>1.3420000000000001</c:v>
                </c:pt>
                <c:pt idx="886">
                  <c:v>1.3420000000000001</c:v>
                </c:pt>
                <c:pt idx="887">
                  <c:v>1.3420000000000001</c:v>
                </c:pt>
                <c:pt idx="888">
                  <c:v>1.3420000000000001</c:v>
                </c:pt>
                <c:pt idx="889">
                  <c:v>1.3420000000000001</c:v>
                </c:pt>
                <c:pt idx="890">
                  <c:v>1.3420000000000001</c:v>
                </c:pt>
                <c:pt idx="891">
                  <c:v>1.3420000000000001</c:v>
                </c:pt>
                <c:pt idx="892">
                  <c:v>1.3420000000000001</c:v>
                </c:pt>
                <c:pt idx="893">
                  <c:v>1.3420000000000001</c:v>
                </c:pt>
                <c:pt idx="894">
                  <c:v>1.3420000000000001</c:v>
                </c:pt>
                <c:pt idx="895">
                  <c:v>1.3420000000000001</c:v>
                </c:pt>
                <c:pt idx="896">
                  <c:v>1.3420000000000001</c:v>
                </c:pt>
                <c:pt idx="897">
                  <c:v>1.3420000000000001</c:v>
                </c:pt>
                <c:pt idx="898">
                  <c:v>1.3420000000000001</c:v>
                </c:pt>
                <c:pt idx="899">
                  <c:v>1.3420000000000001</c:v>
                </c:pt>
                <c:pt idx="900">
                  <c:v>1.3420000000000001</c:v>
                </c:pt>
                <c:pt idx="901">
                  <c:v>1.3420000000000001</c:v>
                </c:pt>
                <c:pt idx="902">
                  <c:v>1.3420000000000001</c:v>
                </c:pt>
                <c:pt idx="903">
                  <c:v>1.3420000000000001</c:v>
                </c:pt>
                <c:pt idx="904">
                  <c:v>1.3420000000000001</c:v>
                </c:pt>
                <c:pt idx="905">
                  <c:v>1.3420000000000001</c:v>
                </c:pt>
                <c:pt idx="906">
                  <c:v>1.3420000000000001</c:v>
                </c:pt>
                <c:pt idx="907">
                  <c:v>1.3420000000000001</c:v>
                </c:pt>
                <c:pt idx="908">
                  <c:v>1.3420000000000001</c:v>
                </c:pt>
                <c:pt idx="909">
                  <c:v>1.3420000000000001</c:v>
                </c:pt>
                <c:pt idx="910">
                  <c:v>1.3420000000000001</c:v>
                </c:pt>
                <c:pt idx="911">
                  <c:v>1.3420000000000001</c:v>
                </c:pt>
                <c:pt idx="912">
                  <c:v>1.3420000000000001</c:v>
                </c:pt>
                <c:pt idx="913">
                  <c:v>1.3420000000000001</c:v>
                </c:pt>
                <c:pt idx="914">
                  <c:v>1.3420000000000001</c:v>
                </c:pt>
                <c:pt idx="915">
                  <c:v>1.3420000000000001</c:v>
                </c:pt>
                <c:pt idx="916">
                  <c:v>1.3420000000000001</c:v>
                </c:pt>
                <c:pt idx="917">
                  <c:v>1.3420000000000001</c:v>
                </c:pt>
                <c:pt idx="918">
                  <c:v>1.3420000000000001</c:v>
                </c:pt>
                <c:pt idx="919">
                  <c:v>1.3420000000000001</c:v>
                </c:pt>
                <c:pt idx="920">
                  <c:v>1.3420000000000001</c:v>
                </c:pt>
                <c:pt idx="921">
                  <c:v>1.3420000000000001</c:v>
                </c:pt>
                <c:pt idx="922">
                  <c:v>1.3420000000000001</c:v>
                </c:pt>
                <c:pt idx="923">
                  <c:v>1.3420000000000001</c:v>
                </c:pt>
                <c:pt idx="924">
                  <c:v>1.3420000000000001</c:v>
                </c:pt>
                <c:pt idx="925">
                  <c:v>1.3420000000000001</c:v>
                </c:pt>
                <c:pt idx="926">
                  <c:v>1.3420000000000001</c:v>
                </c:pt>
                <c:pt idx="927">
                  <c:v>1.3420000000000001</c:v>
                </c:pt>
                <c:pt idx="928">
                  <c:v>1.3420000000000001</c:v>
                </c:pt>
                <c:pt idx="929">
                  <c:v>1.3420000000000001</c:v>
                </c:pt>
                <c:pt idx="930">
                  <c:v>1.3420000000000001</c:v>
                </c:pt>
                <c:pt idx="931">
                  <c:v>1.3420000000000001</c:v>
                </c:pt>
                <c:pt idx="932">
                  <c:v>1.3420000000000001</c:v>
                </c:pt>
                <c:pt idx="933">
                  <c:v>1.3420000000000001</c:v>
                </c:pt>
                <c:pt idx="934">
                  <c:v>1.3420000000000001</c:v>
                </c:pt>
                <c:pt idx="935">
                  <c:v>1.3420000000000001</c:v>
                </c:pt>
                <c:pt idx="936">
                  <c:v>1.3420000000000001</c:v>
                </c:pt>
                <c:pt idx="937">
                  <c:v>1.3420000000000001</c:v>
                </c:pt>
                <c:pt idx="938">
                  <c:v>1.3420000000000001</c:v>
                </c:pt>
                <c:pt idx="939">
                  <c:v>1.3420000000000001</c:v>
                </c:pt>
                <c:pt idx="940">
                  <c:v>1.3420000000000001</c:v>
                </c:pt>
                <c:pt idx="941">
                  <c:v>1.3420000000000001</c:v>
                </c:pt>
                <c:pt idx="942">
                  <c:v>1.3420000000000001</c:v>
                </c:pt>
                <c:pt idx="943">
                  <c:v>1.3420000000000001</c:v>
                </c:pt>
                <c:pt idx="944">
                  <c:v>1.3420000000000001</c:v>
                </c:pt>
                <c:pt idx="945">
                  <c:v>1.3420000000000001</c:v>
                </c:pt>
                <c:pt idx="946">
                  <c:v>1.3420000000000001</c:v>
                </c:pt>
                <c:pt idx="947">
                  <c:v>1.3420000000000001</c:v>
                </c:pt>
                <c:pt idx="948">
                  <c:v>1.3420000000000001</c:v>
                </c:pt>
                <c:pt idx="949">
                  <c:v>1.3420000000000001</c:v>
                </c:pt>
                <c:pt idx="950">
                  <c:v>1.3420000000000001</c:v>
                </c:pt>
                <c:pt idx="951">
                  <c:v>1.3420000000000001</c:v>
                </c:pt>
                <c:pt idx="952">
                  <c:v>1.3420000000000001</c:v>
                </c:pt>
                <c:pt idx="953">
                  <c:v>1.3420000000000001</c:v>
                </c:pt>
                <c:pt idx="954">
                  <c:v>1.3420000000000001</c:v>
                </c:pt>
                <c:pt idx="955">
                  <c:v>1.3420000000000001</c:v>
                </c:pt>
                <c:pt idx="956">
                  <c:v>1.3420000000000001</c:v>
                </c:pt>
                <c:pt idx="957">
                  <c:v>1.3420000000000001</c:v>
                </c:pt>
                <c:pt idx="958">
                  <c:v>1.3420000000000001</c:v>
                </c:pt>
                <c:pt idx="959">
                  <c:v>1.3420000000000001</c:v>
                </c:pt>
                <c:pt idx="960">
                  <c:v>1.3420000000000001</c:v>
                </c:pt>
                <c:pt idx="961">
                  <c:v>1.3420000000000001</c:v>
                </c:pt>
                <c:pt idx="962">
                  <c:v>1.3420000000000001</c:v>
                </c:pt>
                <c:pt idx="963">
                  <c:v>1.3420000000000001</c:v>
                </c:pt>
                <c:pt idx="964">
                  <c:v>1.3420000000000001</c:v>
                </c:pt>
                <c:pt idx="965">
                  <c:v>1.3420000000000001</c:v>
                </c:pt>
                <c:pt idx="966">
                  <c:v>1.3420000000000001</c:v>
                </c:pt>
                <c:pt idx="967">
                  <c:v>1.3420000000000001</c:v>
                </c:pt>
                <c:pt idx="968">
                  <c:v>1.3420000000000001</c:v>
                </c:pt>
                <c:pt idx="969">
                  <c:v>1.3420000000000001</c:v>
                </c:pt>
                <c:pt idx="970">
                  <c:v>1.3420000000000001</c:v>
                </c:pt>
                <c:pt idx="971">
                  <c:v>1.3420000000000001</c:v>
                </c:pt>
                <c:pt idx="972">
                  <c:v>1.3420000000000001</c:v>
                </c:pt>
                <c:pt idx="973">
                  <c:v>1.3420000000000001</c:v>
                </c:pt>
                <c:pt idx="974">
                  <c:v>1.3420000000000001</c:v>
                </c:pt>
                <c:pt idx="975">
                  <c:v>1.3420000000000001</c:v>
                </c:pt>
                <c:pt idx="976">
                  <c:v>1.3420000000000001</c:v>
                </c:pt>
                <c:pt idx="977">
                  <c:v>1.3420000000000001</c:v>
                </c:pt>
                <c:pt idx="978">
                  <c:v>1.3420000000000001</c:v>
                </c:pt>
                <c:pt idx="979">
                  <c:v>1.3420000000000001</c:v>
                </c:pt>
                <c:pt idx="980">
                  <c:v>1.3420000000000001</c:v>
                </c:pt>
                <c:pt idx="981">
                  <c:v>1.3420000000000001</c:v>
                </c:pt>
                <c:pt idx="982">
                  <c:v>1.3420000000000001</c:v>
                </c:pt>
                <c:pt idx="983">
                  <c:v>1.3420000000000001</c:v>
                </c:pt>
                <c:pt idx="984">
                  <c:v>1.3420000000000001</c:v>
                </c:pt>
                <c:pt idx="985">
                  <c:v>1.3420000000000001</c:v>
                </c:pt>
                <c:pt idx="986">
                  <c:v>1.3420000000000001</c:v>
                </c:pt>
                <c:pt idx="987">
                  <c:v>1.3420000000000001</c:v>
                </c:pt>
                <c:pt idx="988">
                  <c:v>1.3420000000000001</c:v>
                </c:pt>
                <c:pt idx="989">
                  <c:v>1.3420000000000001</c:v>
                </c:pt>
                <c:pt idx="990">
                  <c:v>1.3420000000000001</c:v>
                </c:pt>
                <c:pt idx="991">
                  <c:v>1.3420000000000001</c:v>
                </c:pt>
                <c:pt idx="992">
                  <c:v>1.3420000000000001</c:v>
                </c:pt>
                <c:pt idx="993">
                  <c:v>1.3420000000000001</c:v>
                </c:pt>
                <c:pt idx="994">
                  <c:v>1.3420000000000001</c:v>
                </c:pt>
                <c:pt idx="995">
                  <c:v>1.3420000000000001</c:v>
                </c:pt>
                <c:pt idx="996">
                  <c:v>1.3420000000000001</c:v>
                </c:pt>
                <c:pt idx="997">
                  <c:v>1.3420000000000001</c:v>
                </c:pt>
                <c:pt idx="998">
                  <c:v>1.3420000000000001</c:v>
                </c:pt>
                <c:pt idx="999">
                  <c:v>1.3420000000000001</c:v>
                </c:pt>
                <c:pt idx="1000">
                  <c:v>1.3420000000000001</c:v>
                </c:pt>
                <c:pt idx="1001">
                  <c:v>1.3420000000000001</c:v>
                </c:pt>
                <c:pt idx="1002">
                  <c:v>1.3420000000000001</c:v>
                </c:pt>
                <c:pt idx="1003">
                  <c:v>1.3420000000000001</c:v>
                </c:pt>
                <c:pt idx="1004">
                  <c:v>1.3420000000000001</c:v>
                </c:pt>
                <c:pt idx="1005">
                  <c:v>1.3420000000000001</c:v>
                </c:pt>
                <c:pt idx="1006">
                  <c:v>1.3420000000000001</c:v>
                </c:pt>
                <c:pt idx="1007">
                  <c:v>1.3420000000000001</c:v>
                </c:pt>
                <c:pt idx="1008">
                  <c:v>1.3420000000000001</c:v>
                </c:pt>
                <c:pt idx="1009">
                  <c:v>1.3420000000000001</c:v>
                </c:pt>
                <c:pt idx="1010">
                  <c:v>1.3420000000000001</c:v>
                </c:pt>
                <c:pt idx="1011">
                  <c:v>1.3420000000000001</c:v>
                </c:pt>
                <c:pt idx="1012">
                  <c:v>1.3420000000000001</c:v>
                </c:pt>
                <c:pt idx="1013">
                  <c:v>1.3420000000000001</c:v>
                </c:pt>
                <c:pt idx="1014">
                  <c:v>1.3420000000000001</c:v>
                </c:pt>
                <c:pt idx="1015">
                  <c:v>1.3420000000000001</c:v>
                </c:pt>
                <c:pt idx="1016">
                  <c:v>1.3420000000000001</c:v>
                </c:pt>
                <c:pt idx="1017">
                  <c:v>1.3420000000000001</c:v>
                </c:pt>
                <c:pt idx="1018">
                  <c:v>1.3420000000000001</c:v>
                </c:pt>
                <c:pt idx="1019">
                  <c:v>1.3420000000000001</c:v>
                </c:pt>
                <c:pt idx="1020">
                  <c:v>1.3420000000000001</c:v>
                </c:pt>
                <c:pt idx="1021">
                  <c:v>1.3420000000000001</c:v>
                </c:pt>
                <c:pt idx="1022">
                  <c:v>1.3420000000000001</c:v>
                </c:pt>
                <c:pt idx="1023">
                  <c:v>1.3420000000000001</c:v>
                </c:pt>
                <c:pt idx="1024">
                  <c:v>1.3420000000000001</c:v>
                </c:pt>
                <c:pt idx="1025">
                  <c:v>1.3420000000000001</c:v>
                </c:pt>
                <c:pt idx="1026">
                  <c:v>1.3420000000000001</c:v>
                </c:pt>
                <c:pt idx="1027">
                  <c:v>1.3420000000000001</c:v>
                </c:pt>
                <c:pt idx="1028">
                  <c:v>1.3420000000000001</c:v>
                </c:pt>
                <c:pt idx="1029">
                  <c:v>1.3420000000000001</c:v>
                </c:pt>
                <c:pt idx="1030">
                  <c:v>1.3420000000000001</c:v>
                </c:pt>
                <c:pt idx="1031">
                  <c:v>1.3420000000000001</c:v>
                </c:pt>
                <c:pt idx="1032">
                  <c:v>1.3420000000000001</c:v>
                </c:pt>
                <c:pt idx="1033">
                  <c:v>1.3420000000000001</c:v>
                </c:pt>
                <c:pt idx="1034">
                  <c:v>1.3420000000000001</c:v>
                </c:pt>
                <c:pt idx="1035">
                  <c:v>1.3420000000000001</c:v>
                </c:pt>
                <c:pt idx="1036">
                  <c:v>1.3420000000000001</c:v>
                </c:pt>
                <c:pt idx="1037">
                  <c:v>1.3420000000000001</c:v>
                </c:pt>
                <c:pt idx="1038">
                  <c:v>1.3420000000000001</c:v>
                </c:pt>
                <c:pt idx="1039">
                  <c:v>1.3420000000000001</c:v>
                </c:pt>
                <c:pt idx="1040">
                  <c:v>1.3420000000000001</c:v>
                </c:pt>
                <c:pt idx="1041">
                  <c:v>1.3420000000000001</c:v>
                </c:pt>
                <c:pt idx="1042">
                  <c:v>1.3420000000000001</c:v>
                </c:pt>
                <c:pt idx="1043">
                  <c:v>1.3420000000000001</c:v>
                </c:pt>
                <c:pt idx="1044">
                  <c:v>1.3420000000000001</c:v>
                </c:pt>
                <c:pt idx="1045">
                  <c:v>1.3420000000000001</c:v>
                </c:pt>
                <c:pt idx="1046">
                  <c:v>1.3420000000000001</c:v>
                </c:pt>
                <c:pt idx="1047">
                  <c:v>1.3420000000000001</c:v>
                </c:pt>
                <c:pt idx="1048">
                  <c:v>1.3420000000000001</c:v>
                </c:pt>
                <c:pt idx="1049">
                  <c:v>1.3420000000000001</c:v>
                </c:pt>
                <c:pt idx="1050">
                  <c:v>1.3420000000000001</c:v>
                </c:pt>
                <c:pt idx="1051">
                  <c:v>1.3420000000000001</c:v>
                </c:pt>
                <c:pt idx="1052">
                  <c:v>1.3420000000000001</c:v>
                </c:pt>
                <c:pt idx="1053">
                  <c:v>1.3420000000000001</c:v>
                </c:pt>
                <c:pt idx="1054">
                  <c:v>1.3420000000000001</c:v>
                </c:pt>
                <c:pt idx="1055">
                  <c:v>1.3420000000000001</c:v>
                </c:pt>
                <c:pt idx="1056">
                  <c:v>1.3420000000000001</c:v>
                </c:pt>
                <c:pt idx="1057">
                  <c:v>1.3420000000000001</c:v>
                </c:pt>
                <c:pt idx="1058">
                  <c:v>1.3420000000000001</c:v>
                </c:pt>
                <c:pt idx="1059">
                  <c:v>1.3420000000000001</c:v>
                </c:pt>
                <c:pt idx="1060">
                  <c:v>1.3420000000000001</c:v>
                </c:pt>
                <c:pt idx="1061">
                  <c:v>1.3420000000000001</c:v>
                </c:pt>
                <c:pt idx="1062">
                  <c:v>1.3420000000000001</c:v>
                </c:pt>
                <c:pt idx="1063">
                  <c:v>1.3420000000000001</c:v>
                </c:pt>
                <c:pt idx="1064">
                  <c:v>1.3420000000000001</c:v>
                </c:pt>
                <c:pt idx="1065">
                  <c:v>1.3420000000000001</c:v>
                </c:pt>
                <c:pt idx="1066">
                  <c:v>1.3420000000000001</c:v>
                </c:pt>
                <c:pt idx="1067">
                  <c:v>1.3420000000000001</c:v>
                </c:pt>
                <c:pt idx="1068">
                  <c:v>1.3420000000000001</c:v>
                </c:pt>
                <c:pt idx="1069">
                  <c:v>1.3420000000000001</c:v>
                </c:pt>
                <c:pt idx="1070">
                  <c:v>1.3420000000000001</c:v>
                </c:pt>
                <c:pt idx="1071">
                  <c:v>1.3420000000000001</c:v>
                </c:pt>
                <c:pt idx="1072">
                  <c:v>1.3420000000000001</c:v>
                </c:pt>
                <c:pt idx="1073">
                  <c:v>1.3420000000000001</c:v>
                </c:pt>
                <c:pt idx="1074">
                  <c:v>1.3420000000000001</c:v>
                </c:pt>
                <c:pt idx="1075">
                  <c:v>1.3420000000000001</c:v>
                </c:pt>
                <c:pt idx="1076">
                  <c:v>1.3420000000000001</c:v>
                </c:pt>
                <c:pt idx="1077">
                  <c:v>1.3420000000000001</c:v>
                </c:pt>
                <c:pt idx="1078">
                  <c:v>1.3420000000000001</c:v>
                </c:pt>
                <c:pt idx="1079">
                  <c:v>1.3420000000000001</c:v>
                </c:pt>
                <c:pt idx="1080">
                  <c:v>1.3420000000000001</c:v>
                </c:pt>
                <c:pt idx="1081">
                  <c:v>1.3420000000000001</c:v>
                </c:pt>
                <c:pt idx="1082">
                  <c:v>1.3420000000000001</c:v>
                </c:pt>
                <c:pt idx="1083">
                  <c:v>1.3420000000000001</c:v>
                </c:pt>
                <c:pt idx="1084">
                  <c:v>1.3420000000000001</c:v>
                </c:pt>
                <c:pt idx="1085">
                  <c:v>1.3420000000000001</c:v>
                </c:pt>
                <c:pt idx="1086">
                  <c:v>1.3420000000000001</c:v>
                </c:pt>
                <c:pt idx="1087">
                  <c:v>1.3420000000000001</c:v>
                </c:pt>
                <c:pt idx="1088">
                  <c:v>1.3420000000000001</c:v>
                </c:pt>
                <c:pt idx="1089">
                  <c:v>1.3420000000000001</c:v>
                </c:pt>
                <c:pt idx="1090">
                  <c:v>1.3420000000000001</c:v>
                </c:pt>
                <c:pt idx="1091">
                  <c:v>1.3420000000000001</c:v>
                </c:pt>
                <c:pt idx="1092">
                  <c:v>1.3420000000000001</c:v>
                </c:pt>
                <c:pt idx="1093">
                  <c:v>1.3420000000000001</c:v>
                </c:pt>
                <c:pt idx="1094">
                  <c:v>1.3420000000000001</c:v>
                </c:pt>
                <c:pt idx="1095">
                  <c:v>1.3420000000000001</c:v>
                </c:pt>
                <c:pt idx="1096">
                  <c:v>1.3420000000000001</c:v>
                </c:pt>
                <c:pt idx="1097">
                  <c:v>1.3420000000000001</c:v>
                </c:pt>
                <c:pt idx="1098">
                  <c:v>1.3420000000000001</c:v>
                </c:pt>
                <c:pt idx="1099">
                  <c:v>1.3420000000000001</c:v>
                </c:pt>
                <c:pt idx="1100">
                  <c:v>1.3420000000000001</c:v>
                </c:pt>
                <c:pt idx="1101">
                  <c:v>1.3420000000000001</c:v>
                </c:pt>
                <c:pt idx="1102">
                  <c:v>1.3420000000000001</c:v>
                </c:pt>
                <c:pt idx="1103">
                  <c:v>1.3420000000000001</c:v>
                </c:pt>
                <c:pt idx="1104">
                  <c:v>1.3420000000000001</c:v>
                </c:pt>
                <c:pt idx="1105">
                  <c:v>1.3420000000000001</c:v>
                </c:pt>
                <c:pt idx="1106">
                  <c:v>1.3420000000000001</c:v>
                </c:pt>
                <c:pt idx="1107">
                  <c:v>1.3420000000000001</c:v>
                </c:pt>
                <c:pt idx="1108">
                  <c:v>1.3420000000000001</c:v>
                </c:pt>
                <c:pt idx="1109">
                  <c:v>1.3420000000000001</c:v>
                </c:pt>
                <c:pt idx="1110">
                  <c:v>1.3420000000000001</c:v>
                </c:pt>
                <c:pt idx="1111">
                  <c:v>1.3420000000000001</c:v>
                </c:pt>
                <c:pt idx="1112">
                  <c:v>1.3420000000000001</c:v>
                </c:pt>
                <c:pt idx="1113">
                  <c:v>1.3420000000000001</c:v>
                </c:pt>
                <c:pt idx="1114">
                  <c:v>1.3420000000000001</c:v>
                </c:pt>
                <c:pt idx="1115">
                  <c:v>1.3420000000000001</c:v>
                </c:pt>
                <c:pt idx="1116">
                  <c:v>1.3420000000000001</c:v>
                </c:pt>
                <c:pt idx="1117">
                  <c:v>1.3420000000000001</c:v>
                </c:pt>
                <c:pt idx="1118">
                  <c:v>1.3420000000000001</c:v>
                </c:pt>
                <c:pt idx="1119">
                  <c:v>1.3420000000000001</c:v>
                </c:pt>
                <c:pt idx="1120">
                  <c:v>1.3420000000000001</c:v>
                </c:pt>
                <c:pt idx="1121">
                  <c:v>1.3420000000000001</c:v>
                </c:pt>
                <c:pt idx="1122">
                  <c:v>1.3420000000000001</c:v>
                </c:pt>
                <c:pt idx="1123">
                  <c:v>1.3420000000000001</c:v>
                </c:pt>
                <c:pt idx="1124">
                  <c:v>1.3420000000000001</c:v>
                </c:pt>
                <c:pt idx="1125">
                  <c:v>1.3420000000000001</c:v>
                </c:pt>
                <c:pt idx="1126">
                  <c:v>1.3420000000000001</c:v>
                </c:pt>
                <c:pt idx="1127">
                  <c:v>1.3420000000000001</c:v>
                </c:pt>
                <c:pt idx="1128">
                  <c:v>1.3420000000000001</c:v>
                </c:pt>
                <c:pt idx="1129">
                  <c:v>1.3420000000000001</c:v>
                </c:pt>
                <c:pt idx="1130">
                  <c:v>1.3420000000000001</c:v>
                </c:pt>
                <c:pt idx="1131">
                  <c:v>1.3420000000000001</c:v>
                </c:pt>
                <c:pt idx="1132">
                  <c:v>1.3420000000000001</c:v>
                </c:pt>
                <c:pt idx="1133">
                  <c:v>1.3420000000000001</c:v>
                </c:pt>
                <c:pt idx="1134">
                  <c:v>1.3420000000000001</c:v>
                </c:pt>
                <c:pt idx="1135">
                  <c:v>1.3420000000000001</c:v>
                </c:pt>
                <c:pt idx="1136">
                  <c:v>1.3420000000000001</c:v>
                </c:pt>
                <c:pt idx="1137">
                  <c:v>1.3420000000000001</c:v>
                </c:pt>
                <c:pt idx="1138">
                  <c:v>1.3420000000000001</c:v>
                </c:pt>
                <c:pt idx="1139">
                  <c:v>1.3420000000000001</c:v>
                </c:pt>
                <c:pt idx="1140">
                  <c:v>1.3420000000000001</c:v>
                </c:pt>
                <c:pt idx="1141">
                  <c:v>1.3420000000000001</c:v>
                </c:pt>
                <c:pt idx="1142">
                  <c:v>1.3420000000000001</c:v>
                </c:pt>
                <c:pt idx="1143">
                  <c:v>1.3420000000000001</c:v>
                </c:pt>
                <c:pt idx="1144">
                  <c:v>1.3420000000000001</c:v>
                </c:pt>
                <c:pt idx="1145">
                  <c:v>1.3420000000000001</c:v>
                </c:pt>
                <c:pt idx="1146">
                  <c:v>1.3420000000000001</c:v>
                </c:pt>
                <c:pt idx="1147">
                  <c:v>1.3420000000000001</c:v>
                </c:pt>
                <c:pt idx="1148">
                  <c:v>1.3420000000000001</c:v>
                </c:pt>
                <c:pt idx="1149">
                  <c:v>1.3420000000000001</c:v>
                </c:pt>
                <c:pt idx="1150">
                  <c:v>1.3420000000000001</c:v>
                </c:pt>
                <c:pt idx="1151">
                  <c:v>1.3420000000000001</c:v>
                </c:pt>
                <c:pt idx="1152">
                  <c:v>1.3420000000000001</c:v>
                </c:pt>
                <c:pt idx="1153">
                  <c:v>1.3420000000000001</c:v>
                </c:pt>
                <c:pt idx="1154">
                  <c:v>1.3420000000000001</c:v>
                </c:pt>
                <c:pt idx="1155">
                  <c:v>1.3420000000000001</c:v>
                </c:pt>
                <c:pt idx="1156">
                  <c:v>1.3420000000000001</c:v>
                </c:pt>
                <c:pt idx="1157">
                  <c:v>1.3420000000000001</c:v>
                </c:pt>
                <c:pt idx="1158">
                  <c:v>1.3420000000000001</c:v>
                </c:pt>
                <c:pt idx="1159">
                  <c:v>1.3420000000000001</c:v>
                </c:pt>
                <c:pt idx="1160">
                  <c:v>1.3420000000000001</c:v>
                </c:pt>
                <c:pt idx="1161">
                  <c:v>1.3420000000000001</c:v>
                </c:pt>
                <c:pt idx="1162">
                  <c:v>1.3420000000000001</c:v>
                </c:pt>
                <c:pt idx="1163">
                  <c:v>1.3420000000000001</c:v>
                </c:pt>
                <c:pt idx="1164">
                  <c:v>1.3420000000000001</c:v>
                </c:pt>
                <c:pt idx="1165">
                  <c:v>1.3420000000000001</c:v>
                </c:pt>
                <c:pt idx="1166">
                  <c:v>1.3420000000000001</c:v>
                </c:pt>
                <c:pt idx="1167">
                  <c:v>1.3420000000000001</c:v>
                </c:pt>
                <c:pt idx="1168">
                  <c:v>1.3420000000000001</c:v>
                </c:pt>
                <c:pt idx="1169">
                  <c:v>1.3420000000000001</c:v>
                </c:pt>
                <c:pt idx="1170">
                  <c:v>1.3420000000000001</c:v>
                </c:pt>
                <c:pt idx="1171">
                  <c:v>1.3420000000000001</c:v>
                </c:pt>
                <c:pt idx="1172">
                  <c:v>1.3420000000000001</c:v>
                </c:pt>
                <c:pt idx="1173">
                  <c:v>1.3420000000000001</c:v>
                </c:pt>
                <c:pt idx="1174">
                  <c:v>1.3420000000000001</c:v>
                </c:pt>
                <c:pt idx="1175">
                  <c:v>1.3420000000000001</c:v>
                </c:pt>
                <c:pt idx="1176">
                  <c:v>1.3420000000000001</c:v>
                </c:pt>
                <c:pt idx="1177">
                  <c:v>1.3420000000000001</c:v>
                </c:pt>
                <c:pt idx="1178">
                  <c:v>1.3420000000000001</c:v>
                </c:pt>
                <c:pt idx="1179">
                  <c:v>1.3420000000000001</c:v>
                </c:pt>
                <c:pt idx="1180">
                  <c:v>1.3420000000000001</c:v>
                </c:pt>
                <c:pt idx="1181">
                  <c:v>1.3420000000000001</c:v>
                </c:pt>
                <c:pt idx="1182">
                  <c:v>1.3420000000000001</c:v>
                </c:pt>
                <c:pt idx="1183">
                  <c:v>1.3420000000000001</c:v>
                </c:pt>
                <c:pt idx="1184">
                  <c:v>1.3420000000000001</c:v>
                </c:pt>
                <c:pt idx="1185">
                  <c:v>1.3420000000000001</c:v>
                </c:pt>
                <c:pt idx="1186">
                  <c:v>1.3420000000000001</c:v>
                </c:pt>
                <c:pt idx="1187">
                  <c:v>1.3420000000000001</c:v>
                </c:pt>
                <c:pt idx="1188">
                  <c:v>1.3420000000000001</c:v>
                </c:pt>
                <c:pt idx="1189">
                  <c:v>1.3420000000000001</c:v>
                </c:pt>
                <c:pt idx="1190">
                  <c:v>1.3420000000000001</c:v>
                </c:pt>
                <c:pt idx="1191">
                  <c:v>1.3420000000000001</c:v>
                </c:pt>
                <c:pt idx="1192">
                  <c:v>1.3420000000000001</c:v>
                </c:pt>
                <c:pt idx="1193">
                  <c:v>1.3420000000000001</c:v>
                </c:pt>
                <c:pt idx="1194">
                  <c:v>1.3420000000000001</c:v>
                </c:pt>
                <c:pt idx="1195">
                  <c:v>1.3420000000000001</c:v>
                </c:pt>
                <c:pt idx="1196">
                  <c:v>1.3420000000000001</c:v>
                </c:pt>
                <c:pt idx="1197">
                  <c:v>1.3420000000000001</c:v>
                </c:pt>
                <c:pt idx="1198">
                  <c:v>1.3420000000000001</c:v>
                </c:pt>
                <c:pt idx="1199">
                  <c:v>1.3420000000000001</c:v>
                </c:pt>
                <c:pt idx="1200">
                  <c:v>1.3420000000000001</c:v>
                </c:pt>
                <c:pt idx="1201">
                  <c:v>1.3420000000000001</c:v>
                </c:pt>
                <c:pt idx="1202">
                  <c:v>1.3420000000000001</c:v>
                </c:pt>
                <c:pt idx="1203">
                  <c:v>1.3420000000000001</c:v>
                </c:pt>
                <c:pt idx="1204">
                  <c:v>1.3420000000000001</c:v>
                </c:pt>
                <c:pt idx="1205">
                  <c:v>1.3420000000000001</c:v>
                </c:pt>
                <c:pt idx="1206">
                  <c:v>1.3420000000000001</c:v>
                </c:pt>
                <c:pt idx="1207">
                  <c:v>1.3420000000000001</c:v>
                </c:pt>
                <c:pt idx="1208">
                  <c:v>1.3420000000000001</c:v>
                </c:pt>
                <c:pt idx="1209">
                  <c:v>1.3420000000000001</c:v>
                </c:pt>
                <c:pt idx="1210">
                  <c:v>1.3420000000000001</c:v>
                </c:pt>
                <c:pt idx="1211">
                  <c:v>1.3420000000000001</c:v>
                </c:pt>
                <c:pt idx="1212">
                  <c:v>1.3420000000000001</c:v>
                </c:pt>
                <c:pt idx="1213">
                  <c:v>1.3420000000000001</c:v>
                </c:pt>
                <c:pt idx="1214">
                  <c:v>1.3420000000000001</c:v>
                </c:pt>
                <c:pt idx="1215">
                  <c:v>1.3420000000000001</c:v>
                </c:pt>
                <c:pt idx="1216">
                  <c:v>1.3420000000000001</c:v>
                </c:pt>
                <c:pt idx="1217">
                  <c:v>1.3420000000000001</c:v>
                </c:pt>
                <c:pt idx="1218">
                  <c:v>1.3420000000000001</c:v>
                </c:pt>
                <c:pt idx="1219">
                  <c:v>1.3420000000000001</c:v>
                </c:pt>
                <c:pt idx="1220">
                  <c:v>1.3420000000000001</c:v>
                </c:pt>
                <c:pt idx="1221">
                  <c:v>1.3420000000000001</c:v>
                </c:pt>
                <c:pt idx="1222">
                  <c:v>1.3420000000000001</c:v>
                </c:pt>
                <c:pt idx="1223">
                  <c:v>1.3420000000000001</c:v>
                </c:pt>
                <c:pt idx="1224">
                  <c:v>1.3420000000000001</c:v>
                </c:pt>
                <c:pt idx="1225">
                  <c:v>1.3420000000000001</c:v>
                </c:pt>
                <c:pt idx="1226">
                  <c:v>1.3420000000000001</c:v>
                </c:pt>
                <c:pt idx="1227">
                  <c:v>1.3420000000000001</c:v>
                </c:pt>
                <c:pt idx="1228">
                  <c:v>1.3420000000000001</c:v>
                </c:pt>
                <c:pt idx="1229">
                  <c:v>1.3420000000000001</c:v>
                </c:pt>
                <c:pt idx="1230">
                  <c:v>1.3420000000000001</c:v>
                </c:pt>
                <c:pt idx="1231">
                  <c:v>1.3420000000000001</c:v>
                </c:pt>
                <c:pt idx="1232">
                  <c:v>1.3420000000000001</c:v>
                </c:pt>
                <c:pt idx="1233">
                  <c:v>1.3420000000000001</c:v>
                </c:pt>
                <c:pt idx="1234">
                  <c:v>1.3420000000000001</c:v>
                </c:pt>
                <c:pt idx="1235">
                  <c:v>1.3420000000000001</c:v>
                </c:pt>
                <c:pt idx="1236">
                  <c:v>1.3420000000000001</c:v>
                </c:pt>
                <c:pt idx="1237">
                  <c:v>1.3420000000000001</c:v>
                </c:pt>
                <c:pt idx="1238">
                  <c:v>1.3420000000000001</c:v>
                </c:pt>
                <c:pt idx="1239">
                  <c:v>1.3420000000000001</c:v>
                </c:pt>
                <c:pt idx="1240">
                  <c:v>1.3420000000000001</c:v>
                </c:pt>
                <c:pt idx="1241">
                  <c:v>1.3420000000000001</c:v>
                </c:pt>
                <c:pt idx="1242">
                  <c:v>1.3420000000000001</c:v>
                </c:pt>
                <c:pt idx="1243">
                  <c:v>1.3420000000000001</c:v>
                </c:pt>
                <c:pt idx="1244">
                  <c:v>1.3420000000000001</c:v>
                </c:pt>
                <c:pt idx="1245">
                  <c:v>1.3420000000000001</c:v>
                </c:pt>
                <c:pt idx="1246">
                  <c:v>1.3420000000000001</c:v>
                </c:pt>
                <c:pt idx="1247">
                  <c:v>1.3420000000000001</c:v>
                </c:pt>
                <c:pt idx="1248">
                  <c:v>1.3420000000000001</c:v>
                </c:pt>
                <c:pt idx="1249">
                  <c:v>1.3420000000000001</c:v>
                </c:pt>
                <c:pt idx="1250">
                  <c:v>1.3420000000000001</c:v>
                </c:pt>
                <c:pt idx="1251">
                  <c:v>1.3420000000000001</c:v>
                </c:pt>
                <c:pt idx="1252">
                  <c:v>1.3420000000000001</c:v>
                </c:pt>
                <c:pt idx="1253">
                  <c:v>1.3420000000000001</c:v>
                </c:pt>
                <c:pt idx="1254">
                  <c:v>1.3420000000000001</c:v>
                </c:pt>
                <c:pt idx="1255">
                  <c:v>1.3420000000000001</c:v>
                </c:pt>
                <c:pt idx="1256">
                  <c:v>1.3420000000000001</c:v>
                </c:pt>
                <c:pt idx="1257">
                  <c:v>1.3420000000000001</c:v>
                </c:pt>
                <c:pt idx="1258">
                  <c:v>1.3420000000000001</c:v>
                </c:pt>
                <c:pt idx="1259">
                  <c:v>1.3420000000000001</c:v>
                </c:pt>
                <c:pt idx="1260">
                  <c:v>1.3420000000000001</c:v>
                </c:pt>
                <c:pt idx="1261">
                  <c:v>1.3420000000000001</c:v>
                </c:pt>
                <c:pt idx="1262">
                  <c:v>1.3420000000000001</c:v>
                </c:pt>
                <c:pt idx="1263">
                  <c:v>1.3420000000000001</c:v>
                </c:pt>
                <c:pt idx="1264">
                  <c:v>1.3420000000000001</c:v>
                </c:pt>
                <c:pt idx="1265">
                  <c:v>1.3420000000000001</c:v>
                </c:pt>
                <c:pt idx="1266">
                  <c:v>1.3420000000000001</c:v>
                </c:pt>
                <c:pt idx="1267">
                  <c:v>1.3420000000000001</c:v>
                </c:pt>
                <c:pt idx="1268">
                  <c:v>1.3420000000000001</c:v>
                </c:pt>
                <c:pt idx="1269">
                  <c:v>1.3420000000000001</c:v>
                </c:pt>
                <c:pt idx="1270">
                  <c:v>1.3420000000000001</c:v>
                </c:pt>
                <c:pt idx="1271">
                  <c:v>1.3420000000000001</c:v>
                </c:pt>
                <c:pt idx="1272">
                  <c:v>1.3420000000000001</c:v>
                </c:pt>
                <c:pt idx="1273">
                  <c:v>1.3420000000000001</c:v>
                </c:pt>
                <c:pt idx="1274">
                  <c:v>1.3420000000000001</c:v>
                </c:pt>
                <c:pt idx="1275">
                  <c:v>1.3420000000000001</c:v>
                </c:pt>
                <c:pt idx="1276">
                  <c:v>1.3420000000000001</c:v>
                </c:pt>
                <c:pt idx="1277">
                  <c:v>1.3420000000000001</c:v>
                </c:pt>
                <c:pt idx="1278">
                  <c:v>1.3420000000000001</c:v>
                </c:pt>
                <c:pt idx="1279">
                  <c:v>1.3420000000000001</c:v>
                </c:pt>
                <c:pt idx="1280">
                  <c:v>1.3420000000000001</c:v>
                </c:pt>
                <c:pt idx="1281">
                  <c:v>1.3420000000000001</c:v>
                </c:pt>
                <c:pt idx="1282">
                  <c:v>1.3420000000000001</c:v>
                </c:pt>
                <c:pt idx="1283">
                  <c:v>1.3420000000000001</c:v>
                </c:pt>
                <c:pt idx="1284">
                  <c:v>1.3420000000000001</c:v>
                </c:pt>
                <c:pt idx="1285">
                  <c:v>1.3420000000000001</c:v>
                </c:pt>
                <c:pt idx="1286">
                  <c:v>1.3420000000000001</c:v>
                </c:pt>
                <c:pt idx="1287">
                  <c:v>1.3420000000000001</c:v>
                </c:pt>
                <c:pt idx="1288">
                  <c:v>1.3420000000000001</c:v>
                </c:pt>
                <c:pt idx="1289">
                  <c:v>1.3420000000000001</c:v>
                </c:pt>
                <c:pt idx="1290">
                  <c:v>1.3420000000000001</c:v>
                </c:pt>
                <c:pt idx="1291">
                  <c:v>1.3420000000000001</c:v>
                </c:pt>
                <c:pt idx="1292">
                  <c:v>1.3420000000000001</c:v>
                </c:pt>
                <c:pt idx="1293">
                  <c:v>1.3420000000000001</c:v>
                </c:pt>
                <c:pt idx="1294">
                  <c:v>1.3420000000000001</c:v>
                </c:pt>
                <c:pt idx="1295">
                  <c:v>1.3420000000000001</c:v>
                </c:pt>
                <c:pt idx="1296">
                  <c:v>1.3420000000000001</c:v>
                </c:pt>
                <c:pt idx="1297">
                  <c:v>1.3420000000000001</c:v>
                </c:pt>
                <c:pt idx="1298">
                  <c:v>1.3420000000000001</c:v>
                </c:pt>
                <c:pt idx="1299">
                  <c:v>1.3420000000000001</c:v>
                </c:pt>
                <c:pt idx="1300">
                  <c:v>1.3420000000000001</c:v>
                </c:pt>
                <c:pt idx="1301">
                  <c:v>1.3420000000000001</c:v>
                </c:pt>
                <c:pt idx="1302">
                  <c:v>1.3420000000000001</c:v>
                </c:pt>
                <c:pt idx="1303">
                  <c:v>1.3420000000000001</c:v>
                </c:pt>
                <c:pt idx="1304">
                  <c:v>1.3420000000000001</c:v>
                </c:pt>
                <c:pt idx="1305">
                  <c:v>1.3420000000000001</c:v>
                </c:pt>
                <c:pt idx="1306">
                  <c:v>1.3420000000000001</c:v>
                </c:pt>
                <c:pt idx="1307">
                  <c:v>1.3420000000000001</c:v>
                </c:pt>
                <c:pt idx="1308">
                  <c:v>1.3420000000000001</c:v>
                </c:pt>
                <c:pt idx="1309">
                  <c:v>1.3420000000000001</c:v>
                </c:pt>
                <c:pt idx="1310">
                  <c:v>1.3420000000000001</c:v>
                </c:pt>
                <c:pt idx="1311">
                  <c:v>1.3420000000000001</c:v>
                </c:pt>
                <c:pt idx="1312">
                  <c:v>1.3420000000000001</c:v>
                </c:pt>
                <c:pt idx="1313">
                  <c:v>1.3420000000000001</c:v>
                </c:pt>
                <c:pt idx="1314">
                  <c:v>1.3420000000000001</c:v>
                </c:pt>
                <c:pt idx="1315">
                  <c:v>1.3420000000000001</c:v>
                </c:pt>
                <c:pt idx="1316">
                  <c:v>1.3420000000000001</c:v>
                </c:pt>
                <c:pt idx="1317">
                  <c:v>1.3420000000000001</c:v>
                </c:pt>
                <c:pt idx="1318">
                  <c:v>1.3420000000000001</c:v>
                </c:pt>
                <c:pt idx="1319">
                  <c:v>1.3420000000000001</c:v>
                </c:pt>
                <c:pt idx="1320">
                  <c:v>1.3420000000000001</c:v>
                </c:pt>
                <c:pt idx="1321">
                  <c:v>1.3420000000000001</c:v>
                </c:pt>
                <c:pt idx="1322">
                  <c:v>1.3420000000000001</c:v>
                </c:pt>
                <c:pt idx="1323">
                  <c:v>1.3420000000000001</c:v>
                </c:pt>
                <c:pt idx="1324">
                  <c:v>1.3420000000000001</c:v>
                </c:pt>
                <c:pt idx="1325">
                  <c:v>1.3420000000000001</c:v>
                </c:pt>
                <c:pt idx="1326">
                  <c:v>1.3420000000000001</c:v>
                </c:pt>
                <c:pt idx="1327">
                  <c:v>1.3420000000000001</c:v>
                </c:pt>
                <c:pt idx="1328">
                  <c:v>1.3420000000000001</c:v>
                </c:pt>
                <c:pt idx="1329">
                  <c:v>1.3420000000000001</c:v>
                </c:pt>
                <c:pt idx="1330">
                  <c:v>1.3420000000000001</c:v>
                </c:pt>
                <c:pt idx="1331">
                  <c:v>1.3420000000000001</c:v>
                </c:pt>
                <c:pt idx="1332">
                  <c:v>1.3420000000000001</c:v>
                </c:pt>
                <c:pt idx="1333">
                  <c:v>1.3420000000000001</c:v>
                </c:pt>
                <c:pt idx="1334">
                  <c:v>1.3420000000000001</c:v>
                </c:pt>
                <c:pt idx="1335">
                  <c:v>1.3420000000000001</c:v>
                </c:pt>
                <c:pt idx="1336">
                  <c:v>1.3420000000000001</c:v>
                </c:pt>
                <c:pt idx="1337">
                  <c:v>1.3420000000000001</c:v>
                </c:pt>
                <c:pt idx="1338">
                  <c:v>1.3420000000000001</c:v>
                </c:pt>
                <c:pt idx="1339">
                  <c:v>1.3420000000000001</c:v>
                </c:pt>
                <c:pt idx="1340">
                  <c:v>1.3420000000000001</c:v>
                </c:pt>
                <c:pt idx="1341">
                  <c:v>1.3420000000000001</c:v>
                </c:pt>
                <c:pt idx="1342">
                  <c:v>1.3420000000000001</c:v>
                </c:pt>
                <c:pt idx="1343">
                  <c:v>1.3420000000000001</c:v>
                </c:pt>
                <c:pt idx="1344">
                  <c:v>1.3420000000000001</c:v>
                </c:pt>
                <c:pt idx="1345">
                  <c:v>1.3420000000000001</c:v>
                </c:pt>
                <c:pt idx="1346">
                  <c:v>1.3420000000000001</c:v>
                </c:pt>
                <c:pt idx="1347">
                  <c:v>1.3420000000000001</c:v>
                </c:pt>
                <c:pt idx="1348">
                  <c:v>1.3420000000000001</c:v>
                </c:pt>
                <c:pt idx="1349">
                  <c:v>1.3420000000000001</c:v>
                </c:pt>
                <c:pt idx="1350">
                  <c:v>1.3420000000000001</c:v>
                </c:pt>
                <c:pt idx="1351">
                  <c:v>1.3420000000000001</c:v>
                </c:pt>
                <c:pt idx="1352">
                  <c:v>1.3420000000000001</c:v>
                </c:pt>
                <c:pt idx="1353">
                  <c:v>1.3420000000000001</c:v>
                </c:pt>
                <c:pt idx="1354">
                  <c:v>1.3420000000000001</c:v>
                </c:pt>
                <c:pt idx="1355">
                  <c:v>1.3420000000000001</c:v>
                </c:pt>
                <c:pt idx="1356">
                  <c:v>1.3420000000000001</c:v>
                </c:pt>
                <c:pt idx="1357">
                  <c:v>1.3420000000000001</c:v>
                </c:pt>
                <c:pt idx="1358">
                  <c:v>1.3420000000000001</c:v>
                </c:pt>
                <c:pt idx="1359">
                  <c:v>1.3420000000000001</c:v>
                </c:pt>
                <c:pt idx="1360">
                  <c:v>1.3420000000000001</c:v>
                </c:pt>
                <c:pt idx="1361">
                  <c:v>1.3420000000000001</c:v>
                </c:pt>
                <c:pt idx="1362">
                  <c:v>1.3420000000000001</c:v>
                </c:pt>
                <c:pt idx="1363">
                  <c:v>1.3420000000000001</c:v>
                </c:pt>
                <c:pt idx="1364">
                  <c:v>1.3420000000000001</c:v>
                </c:pt>
                <c:pt idx="1365">
                  <c:v>1.3420000000000001</c:v>
                </c:pt>
                <c:pt idx="1366">
                  <c:v>1.3420000000000001</c:v>
                </c:pt>
                <c:pt idx="1367">
                  <c:v>1.3420000000000001</c:v>
                </c:pt>
                <c:pt idx="1368">
                  <c:v>1.3420000000000001</c:v>
                </c:pt>
                <c:pt idx="1369">
                  <c:v>1.3420000000000001</c:v>
                </c:pt>
                <c:pt idx="1370">
                  <c:v>1.3420000000000001</c:v>
                </c:pt>
                <c:pt idx="1371">
                  <c:v>1.3420000000000001</c:v>
                </c:pt>
                <c:pt idx="1372">
                  <c:v>1.3420000000000001</c:v>
                </c:pt>
                <c:pt idx="1373">
                  <c:v>1.3420000000000001</c:v>
                </c:pt>
                <c:pt idx="1374">
                  <c:v>1.3420000000000001</c:v>
                </c:pt>
                <c:pt idx="1375">
                  <c:v>1.3420000000000001</c:v>
                </c:pt>
                <c:pt idx="1376">
                  <c:v>1.3420000000000001</c:v>
                </c:pt>
                <c:pt idx="1377">
                  <c:v>1.3420000000000001</c:v>
                </c:pt>
                <c:pt idx="1378">
                  <c:v>1.3420000000000001</c:v>
                </c:pt>
                <c:pt idx="1379">
                  <c:v>1.3420000000000001</c:v>
                </c:pt>
                <c:pt idx="1380">
                  <c:v>1.3420000000000001</c:v>
                </c:pt>
                <c:pt idx="1381">
                  <c:v>1.3420000000000001</c:v>
                </c:pt>
                <c:pt idx="1382">
                  <c:v>1.3420000000000001</c:v>
                </c:pt>
                <c:pt idx="1383">
                  <c:v>1.3420000000000001</c:v>
                </c:pt>
                <c:pt idx="1384">
                  <c:v>1.3420000000000001</c:v>
                </c:pt>
                <c:pt idx="1385">
                  <c:v>1.3420000000000001</c:v>
                </c:pt>
                <c:pt idx="1386">
                  <c:v>1.3420000000000001</c:v>
                </c:pt>
                <c:pt idx="1387">
                  <c:v>1.3420000000000001</c:v>
                </c:pt>
                <c:pt idx="1388">
                  <c:v>1.3420000000000001</c:v>
                </c:pt>
                <c:pt idx="1389">
                  <c:v>1.3420000000000001</c:v>
                </c:pt>
                <c:pt idx="1390">
                  <c:v>1.3420000000000001</c:v>
                </c:pt>
                <c:pt idx="1391">
                  <c:v>1.3420000000000001</c:v>
                </c:pt>
                <c:pt idx="1392">
                  <c:v>1.3420000000000001</c:v>
                </c:pt>
                <c:pt idx="1393">
                  <c:v>1.3420000000000001</c:v>
                </c:pt>
                <c:pt idx="1394">
                  <c:v>1.3420000000000001</c:v>
                </c:pt>
                <c:pt idx="1395">
                  <c:v>1.3420000000000001</c:v>
                </c:pt>
                <c:pt idx="1396">
                  <c:v>1.3420000000000001</c:v>
                </c:pt>
                <c:pt idx="1397">
                  <c:v>1.3420000000000001</c:v>
                </c:pt>
                <c:pt idx="1398">
                  <c:v>1.3420000000000001</c:v>
                </c:pt>
                <c:pt idx="1399">
                  <c:v>1.3420000000000001</c:v>
                </c:pt>
                <c:pt idx="1400">
                  <c:v>1.3420000000000001</c:v>
                </c:pt>
                <c:pt idx="1401">
                  <c:v>1.3420000000000001</c:v>
                </c:pt>
                <c:pt idx="1402">
                  <c:v>1.3420000000000001</c:v>
                </c:pt>
                <c:pt idx="1403">
                  <c:v>1.3420000000000001</c:v>
                </c:pt>
                <c:pt idx="1404">
                  <c:v>1.3420000000000001</c:v>
                </c:pt>
                <c:pt idx="1405">
                  <c:v>1.3420000000000001</c:v>
                </c:pt>
                <c:pt idx="1406">
                  <c:v>1.3420000000000001</c:v>
                </c:pt>
                <c:pt idx="1407">
                  <c:v>1.3420000000000001</c:v>
                </c:pt>
                <c:pt idx="1408">
                  <c:v>1.3420000000000001</c:v>
                </c:pt>
                <c:pt idx="1409">
                  <c:v>1.3420000000000001</c:v>
                </c:pt>
                <c:pt idx="1410">
                  <c:v>1.3420000000000001</c:v>
                </c:pt>
                <c:pt idx="1411">
                  <c:v>1.3420000000000001</c:v>
                </c:pt>
                <c:pt idx="1412">
                  <c:v>1.3420000000000001</c:v>
                </c:pt>
                <c:pt idx="1413">
                  <c:v>1.3420000000000001</c:v>
                </c:pt>
                <c:pt idx="1414">
                  <c:v>1.3420000000000001</c:v>
                </c:pt>
                <c:pt idx="1415">
                  <c:v>1.3420000000000001</c:v>
                </c:pt>
                <c:pt idx="1416">
                  <c:v>1.3420000000000001</c:v>
                </c:pt>
                <c:pt idx="1417">
                  <c:v>1.3420000000000001</c:v>
                </c:pt>
                <c:pt idx="1418">
                  <c:v>1.3420000000000001</c:v>
                </c:pt>
                <c:pt idx="1419">
                  <c:v>1.3420000000000001</c:v>
                </c:pt>
                <c:pt idx="1420">
                  <c:v>1.3420000000000001</c:v>
                </c:pt>
                <c:pt idx="1421">
                  <c:v>1.3420000000000001</c:v>
                </c:pt>
                <c:pt idx="1422">
                  <c:v>1.3420000000000001</c:v>
                </c:pt>
                <c:pt idx="1423">
                  <c:v>1.3420000000000001</c:v>
                </c:pt>
                <c:pt idx="1424">
                  <c:v>1.3420000000000001</c:v>
                </c:pt>
                <c:pt idx="1425">
                  <c:v>1.3420000000000001</c:v>
                </c:pt>
                <c:pt idx="1426">
                  <c:v>1.3420000000000001</c:v>
                </c:pt>
                <c:pt idx="1427">
                  <c:v>1.3420000000000001</c:v>
                </c:pt>
                <c:pt idx="1428">
                  <c:v>1.3420000000000001</c:v>
                </c:pt>
                <c:pt idx="1429">
                  <c:v>1.3420000000000001</c:v>
                </c:pt>
                <c:pt idx="1430">
                  <c:v>1.3420000000000001</c:v>
                </c:pt>
                <c:pt idx="1431">
                  <c:v>1.3420000000000001</c:v>
                </c:pt>
                <c:pt idx="1432">
                  <c:v>1.3420000000000001</c:v>
                </c:pt>
                <c:pt idx="1433">
                  <c:v>1.3420000000000001</c:v>
                </c:pt>
                <c:pt idx="1434">
                  <c:v>1.3420000000000001</c:v>
                </c:pt>
                <c:pt idx="1435">
                  <c:v>1.3420000000000001</c:v>
                </c:pt>
                <c:pt idx="1436">
                  <c:v>1.3420000000000001</c:v>
                </c:pt>
                <c:pt idx="1437">
                  <c:v>1.3420000000000001</c:v>
                </c:pt>
                <c:pt idx="1438">
                  <c:v>1.3420000000000001</c:v>
                </c:pt>
                <c:pt idx="1439">
                  <c:v>1.3420000000000001</c:v>
                </c:pt>
                <c:pt idx="1440">
                  <c:v>1.3420000000000001</c:v>
                </c:pt>
                <c:pt idx="1441">
                  <c:v>1.3420000000000001</c:v>
                </c:pt>
                <c:pt idx="1442">
                  <c:v>1.3420000000000001</c:v>
                </c:pt>
                <c:pt idx="1443">
                  <c:v>1.3420000000000001</c:v>
                </c:pt>
                <c:pt idx="1444">
                  <c:v>1.3420000000000001</c:v>
                </c:pt>
                <c:pt idx="1445">
                  <c:v>1.3420000000000001</c:v>
                </c:pt>
                <c:pt idx="1446">
                  <c:v>1.3420000000000001</c:v>
                </c:pt>
                <c:pt idx="1447">
                  <c:v>1.3420000000000001</c:v>
                </c:pt>
                <c:pt idx="1448">
                  <c:v>1.3420000000000001</c:v>
                </c:pt>
                <c:pt idx="1449">
                  <c:v>1.3420000000000001</c:v>
                </c:pt>
                <c:pt idx="1450">
                  <c:v>1.3420000000000001</c:v>
                </c:pt>
                <c:pt idx="1451">
                  <c:v>1.3420000000000001</c:v>
                </c:pt>
                <c:pt idx="1452">
                  <c:v>1.3420000000000001</c:v>
                </c:pt>
                <c:pt idx="1453">
                  <c:v>1.3420000000000001</c:v>
                </c:pt>
                <c:pt idx="1454">
                  <c:v>1.3420000000000001</c:v>
                </c:pt>
                <c:pt idx="1455">
                  <c:v>1.3420000000000001</c:v>
                </c:pt>
                <c:pt idx="1456">
                  <c:v>1.3420000000000001</c:v>
                </c:pt>
                <c:pt idx="1457">
                  <c:v>1.3420000000000001</c:v>
                </c:pt>
                <c:pt idx="1458">
                  <c:v>1.3420000000000001</c:v>
                </c:pt>
                <c:pt idx="1459">
                  <c:v>1.3420000000000001</c:v>
                </c:pt>
                <c:pt idx="1460">
                  <c:v>1.3420000000000001</c:v>
                </c:pt>
                <c:pt idx="1461">
                  <c:v>1.3420000000000001</c:v>
                </c:pt>
                <c:pt idx="1462">
                  <c:v>1.3420000000000001</c:v>
                </c:pt>
                <c:pt idx="1463">
                  <c:v>1.3420000000000001</c:v>
                </c:pt>
                <c:pt idx="1464">
                  <c:v>1.3420000000000001</c:v>
                </c:pt>
                <c:pt idx="1465">
                  <c:v>1.3420000000000001</c:v>
                </c:pt>
                <c:pt idx="1466">
                  <c:v>1.3420000000000001</c:v>
                </c:pt>
                <c:pt idx="1467">
                  <c:v>1.3420000000000001</c:v>
                </c:pt>
                <c:pt idx="1468">
                  <c:v>1.3420000000000001</c:v>
                </c:pt>
                <c:pt idx="1469">
                  <c:v>1.3420000000000001</c:v>
                </c:pt>
                <c:pt idx="1470">
                  <c:v>1.3420000000000001</c:v>
                </c:pt>
                <c:pt idx="1471">
                  <c:v>1.3420000000000001</c:v>
                </c:pt>
                <c:pt idx="1472">
                  <c:v>1.3420000000000001</c:v>
                </c:pt>
                <c:pt idx="1473">
                  <c:v>1.3420000000000001</c:v>
                </c:pt>
                <c:pt idx="1474">
                  <c:v>1.3420000000000001</c:v>
                </c:pt>
                <c:pt idx="1475">
                  <c:v>1.3420000000000001</c:v>
                </c:pt>
                <c:pt idx="1476">
                  <c:v>1.3420000000000001</c:v>
                </c:pt>
                <c:pt idx="1477">
                  <c:v>1.3420000000000001</c:v>
                </c:pt>
                <c:pt idx="1478">
                  <c:v>1.3420000000000001</c:v>
                </c:pt>
                <c:pt idx="1479">
                  <c:v>1.3420000000000001</c:v>
                </c:pt>
                <c:pt idx="1480">
                  <c:v>1.3420000000000001</c:v>
                </c:pt>
                <c:pt idx="1481">
                  <c:v>1.3420000000000001</c:v>
                </c:pt>
                <c:pt idx="1482">
                  <c:v>1.3420000000000001</c:v>
                </c:pt>
                <c:pt idx="1483">
                  <c:v>1.3420000000000001</c:v>
                </c:pt>
                <c:pt idx="1484">
                  <c:v>1.3420000000000001</c:v>
                </c:pt>
                <c:pt idx="1485">
                  <c:v>1.3420000000000001</c:v>
                </c:pt>
                <c:pt idx="1486">
                  <c:v>1.3420000000000001</c:v>
                </c:pt>
                <c:pt idx="1487">
                  <c:v>1.3420000000000001</c:v>
                </c:pt>
                <c:pt idx="1488">
                  <c:v>1.3420000000000001</c:v>
                </c:pt>
                <c:pt idx="1489">
                  <c:v>1.3420000000000001</c:v>
                </c:pt>
                <c:pt idx="1490">
                  <c:v>1.3420000000000001</c:v>
                </c:pt>
                <c:pt idx="1491">
                  <c:v>1.3420000000000001</c:v>
                </c:pt>
                <c:pt idx="1492">
                  <c:v>1.3420000000000001</c:v>
                </c:pt>
                <c:pt idx="1493">
                  <c:v>1.3420000000000001</c:v>
                </c:pt>
                <c:pt idx="1494">
                  <c:v>1.3420000000000001</c:v>
                </c:pt>
                <c:pt idx="1495">
                  <c:v>1.3420000000000001</c:v>
                </c:pt>
                <c:pt idx="1496">
                  <c:v>1.3420000000000001</c:v>
                </c:pt>
                <c:pt idx="1497">
                  <c:v>1.3420000000000001</c:v>
                </c:pt>
                <c:pt idx="1498">
                  <c:v>1.3420000000000001</c:v>
                </c:pt>
                <c:pt idx="1499">
                  <c:v>1.3420000000000001</c:v>
                </c:pt>
                <c:pt idx="1500">
                  <c:v>1.3420000000000001</c:v>
                </c:pt>
                <c:pt idx="1501">
                  <c:v>1.3420000000000001</c:v>
                </c:pt>
                <c:pt idx="1502">
                  <c:v>1.3420000000000001</c:v>
                </c:pt>
                <c:pt idx="1503">
                  <c:v>1.3420000000000001</c:v>
                </c:pt>
                <c:pt idx="1504">
                  <c:v>1.3420000000000001</c:v>
                </c:pt>
                <c:pt idx="1505">
                  <c:v>1.3420000000000001</c:v>
                </c:pt>
                <c:pt idx="1506">
                  <c:v>1.3420000000000001</c:v>
                </c:pt>
                <c:pt idx="1507">
                  <c:v>1.3420000000000001</c:v>
                </c:pt>
                <c:pt idx="1508">
                  <c:v>1.3420000000000001</c:v>
                </c:pt>
                <c:pt idx="1509">
                  <c:v>1.3420000000000001</c:v>
                </c:pt>
                <c:pt idx="1510">
                  <c:v>1.3420000000000001</c:v>
                </c:pt>
                <c:pt idx="1511">
                  <c:v>1.3420000000000001</c:v>
                </c:pt>
                <c:pt idx="1512">
                  <c:v>1.3420000000000001</c:v>
                </c:pt>
                <c:pt idx="1513">
                  <c:v>1.3420000000000001</c:v>
                </c:pt>
                <c:pt idx="1514">
                  <c:v>1.3420000000000001</c:v>
                </c:pt>
                <c:pt idx="1515">
                  <c:v>1.3420000000000001</c:v>
                </c:pt>
                <c:pt idx="1516">
                  <c:v>1.3420000000000001</c:v>
                </c:pt>
                <c:pt idx="1517">
                  <c:v>1.3420000000000001</c:v>
                </c:pt>
                <c:pt idx="1518">
                  <c:v>1.3420000000000001</c:v>
                </c:pt>
                <c:pt idx="1519">
                  <c:v>1.3420000000000001</c:v>
                </c:pt>
                <c:pt idx="1520">
                  <c:v>1.3420000000000001</c:v>
                </c:pt>
                <c:pt idx="1521">
                  <c:v>1.3420000000000001</c:v>
                </c:pt>
                <c:pt idx="1522">
                  <c:v>1.3420000000000001</c:v>
                </c:pt>
                <c:pt idx="1523">
                  <c:v>1.3420000000000001</c:v>
                </c:pt>
                <c:pt idx="1524">
                  <c:v>1.3420000000000001</c:v>
                </c:pt>
                <c:pt idx="1525">
                  <c:v>1.3420000000000001</c:v>
                </c:pt>
                <c:pt idx="1526">
                  <c:v>1.3420000000000001</c:v>
                </c:pt>
                <c:pt idx="1527">
                  <c:v>1.3420000000000001</c:v>
                </c:pt>
                <c:pt idx="1528">
                  <c:v>1.3420000000000001</c:v>
                </c:pt>
                <c:pt idx="1529">
                  <c:v>1.3420000000000001</c:v>
                </c:pt>
                <c:pt idx="1530">
                  <c:v>1.3420000000000001</c:v>
                </c:pt>
                <c:pt idx="1531">
                  <c:v>1.3420000000000001</c:v>
                </c:pt>
                <c:pt idx="1532">
                  <c:v>1.3420000000000001</c:v>
                </c:pt>
                <c:pt idx="1533">
                  <c:v>1.3420000000000001</c:v>
                </c:pt>
                <c:pt idx="1534">
                  <c:v>1.3420000000000001</c:v>
                </c:pt>
                <c:pt idx="1535">
                  <c:v>1.3420000000000001</c:v>
                </c:pt>
                <c:pt idx="1536">
                  <c:v>1.3420000000000001</c:v>
                </c:pt>
                <c:pt idx="1537">
                  <c:v>1.3420000000000001</c:v>
                </c:pt>
                <c:pt idx="1538">
                  <c:v>1.3420000000000001</c:v>
                </c:pt>
                <c:pt idx="1539">
                  <c:v>1.3420000000000001</c:v>
                </c:pt>
                <c:pt idx="1540">
                  <c:v>1.3420000000000001</c:v>
                </c:pt>
                <c:pt idx="1541">
                  <c:v>1.3420000000000001</c:v>
                </c:pt>
                <c:pt idx="1542">
                  <c:v>1.3420000000000001</c:v>
                </c:pt>
                <c:pt idx="1543">
                  <c:v>1.3420000000000001</c:v>
                </c:pt>
                <c:pt idx="1544">
                  <c:v>1.3420000000000001</c:v>
                </c:pt>
                <c:pt idx="1545">
                  <c:v>1.3420000000000001</c:v>
                </c:pt>
                <c:pt idx="1546">
                  <c:v>1.3420000000000001</c:v>
                </c:pt>
                <c:pt idx="1547">
                  <c:v>1.3420000000000001</c:v>
                </c:pt>
                <c:pt idx="1548">
                  <c:v>1.3420000000000001</c:v>
                </c:pt>
                <c:pt idx="1549">
                  <c:v>1.3420000000000001</c:v>
                </c:pt>
                <c:pt idx="1550">
                  <c:v>1.3420000000000001</c:v>
                </c:pt>
                <c:pt idx="1551">
                  <c:v>1.3420000000000001</c:v>
                </c:pt>
                <c:pt idx="1552">
                  <c:v>1.3420000000000001</c:v>
                </c:pt>
                <c:pt idx="1553">
                  <c:v>1.3420000000000001</c:v>
                </c:pt>
                <c:pt idx="1554">
                  <c:v>1.3420000000000001</c:v>
                </c:pt>
                <c:pt idx="1555">
                  <c:v>1.3420000000000001</c:v>
                </c:pt>
                <c:pt idx="1556">
                  <c:v>1.3420000000000001</c:v>
                </c:pt>
                <c:pt idx="1557">
                  <c:v>1.3420000000000001</c:v>
                </c:pt>
                <c:pt idx="1558">
                  <c:v>1.3420000000000001</c:v>
                </c:pt>
                <c:pt idx="1559">
                  <c:v>1.3420000000000001</c:v>
                </c:pt>
                <c:pt idx="1560">
                  <c:v>1.3420000000000001</c:v>
                </c:pt>
                <c:pt idx="1561">
                  <c:v>1.3420000000000001</c:v>
                </c:pt>
                <c:pt idx="1562">
                  <c:v>1.3420000000000001</c:v>
                </c:pt>
                <c:pt idx="1563">
                  <c:v>1.3420000000000001</c:v>
                </c:pt>
                <c:pt idx="1564">
                  <c:v>1.3420000000000001</c:v>
                </c:pt>
                <c:pt idx="1565">
                  <c:v>1.3420000000000001</c:v>
                </c:pt>
                <c:pt idx="1566">
                  <c:v>1.3420000000000001</c:v>
                </c:pt>
                <c:pt idx="1567">
                  <c:v>1.3420000000000001</c:v>
                </c:pt>
                <c:pt idx="1568">
                  <c:v>1.3420000000000001</c:v>
                </c:pt>
                <c:pt idx="1569">
                  <c:v>1.3420000000000001</c:v>
                </c:pt>
                <c:pt idx="1570">
                  <c:v>1.3420000000000001</c:v>
                </c:pt>
                <c:pt idx="1571">
                  <c:v>1.3420000000000001</c:v>
                </c:pt>
                <c:pt idx="1572">
                  <c:v>1.3420000000000001</c:v>
                </c:pt>
                <c:pt idx="1573">
                  <c:v>1.3420000000000001</c:v>
                </c:pt>
                <c:pt idx="1574">
                  <c:v>1.3420000000000001</c:v>
                </c:pt>
                <c:pt idx="1575">
                  <c:v>1.3420000000000001</c:v>
                </c:pt>
                <c:pt idx="1576">
                  <c:v>1.3420000000000001</c:v>
                </c:pt>
                <c:pt idx="1577">
                  <c:v>1.3420000000000001</c:v>
                </c:pt>
                <c:pt idx="1578">
                  <c:v>1.3420000000000001</c:v>
                </c:pt>
                <c:pt idx="1579">
                  <c:v>1.3420000000000001</c:v>
                </c:pt>
                <c:pt idx="1580">
                  <c:v>1.3420000000000001</c:v>
                </c:pt>
                <c:pt idx="1581">
                  <c:v>1.3420000000000001</c:v>
                </c:pt>
                <c:pt idx="1582">
                  <c:v>1.3420000000000001</c:v>
                </c:pt>
                <c:pt idx="1583">
                  <c:v>1.3420000000000001</c:v>
                </c:pt>
                <c:pt idx="1584">
                  <c:v>1.3420000000000001</c:v>
                </c:pt>
                <c:pt idx="1585">
                  <c:v>1.3420000000000001</c:v>
                </c:pt>
                <c:pt idx="1586">
                  <c:v>1.3420000000000001</c:v>
                </c:pt>
                <c:pt idx="1587">
                  <c:v>1.3420000000000001</c:v>
                </c:pt>
                <c:pt idx="1588">
                  <c:v>1.3420000000000001</c:v>
                </c:pt>
                <c:pt idx="1589">
                  <c:v>1.3420000000000001</c:v>
                </c:pt>
                <c:pt idx="1590">
                  <c:v>1.3420000000000001</c:v>
                </c:pt>
                <c:pt idx="1591">
                  <c:v>1.3420000000000001</c:v>
                </c:pt>
                <c:pt idx="1592">
                  <c:v>1.3420000000000001</c:v>
                </c:pt>
                <c:pt idx="1593">
                  <c:v>1.3420000000000001</c:v>
                </c:pt>
                <c:pt idx="1594">
                  <c:v>1.3420000000000001</c:v>
                </c:pt>
                <c:pt idx="1595">
                  <c:v>1.3420000000000001</c:v>
                </c:pt>
                <c:pt idx="1596">
                  <c:v>1.3420000000000001</c:v>
                </c:pt>
                <c:pt idx="1597">
                  <c:v>1.3420000000000001</c:v>
                </c:pt>
                <c:pt idx="1598">
                  <c:v>1.3420000000000001</c:v>
                </c:pt>
                <c:pt idx="1599">
                  <c:v>1.3420000000000001</c:v>
                </c:pt>
                <c:pt idx="1600">
                  <c:v>1.3420000000000001</c:v>
                </c:pt>
                <c:pt idx="1601">
                  <c:v>1.3420000000000001</c:v>
                </c:pt>
                <c:pt idx="1602">
                  <c:v>1.3420000000000001</c:v>
                </c:pt>
                <c:pt idx="1603">
                  <c:v>1.3420000000000001</c:v>
                </c:pt>
                <c:pt idx="1604">
                  <c:v>1.3420000000000001</c:v>
                </c:pt>
                <c:pt idx="1605">
                  <c:v>1.3420000000000001</c:v>
                </c:pt>
                <c:pt idx="1606">
                  <c:v>1.3420000000000001</c:v>
                </c:pt>
                <c:pt idx="1607">
                  <c:v>1.3420000000000001</c:v>
                </c:pt>
                <c:pt idx="1608">
                  <c:v>1.3420000000000001</c:v>
                </c:pt>
                <c:pt idx="1609">
                  <c:v>1.3420000000000001</c:v>
                </c:pt>
                <c:pt idx="1610">
                  <c:v>1.3420000000000001</c:v>
                </c:pt>
                <c:pt idx="1611">
                  <c:v>1.3420000000000001</c:v>
                </c:pt>
                <c:pt idx="1612">
                  <c:v>1.3420000000000001</c:v>
                </c:pt>
                <c:pt idx="1613">
                  <c:v>1.3420000000000001</c:v>
                </c:pt>
                <c:pt idx="1614">
                  <c:v>1.3420000000000001</c:v>
                </c:pt>
                <c:pt idx="1615">
                  <c:v>1.3420000000000001</c:v>
                </c:pt>
                <c:pt idx="1616">
                  <c:v>1.3420000000000001</c:v>
                </c:pt>
                <c:pt idx="1617">
                  <c:v>1.3420000000000001</c:v>
                </c:pt>
                <c:pt idx="1618">
                  <c:v>1.3420000000000001</c:v>
                </c:pt>
                <c:pt idx="1619">
                  <c:v>1.3420000000000001</c:v>
                </c:pt>
                <c:pt idx="1620">
                  <c:v>1.3420000000000001</c:v>
                </c:pt>
                <c:pt idx="1621">
                  <c:v>1.3420000000000001</c:v>
                </c:pt>
                <c:pt idx="1622">
                  <c:v>1.3420000000000001</c:v>
                </c:pt>
                <c:pt idx="1623">
                  <c:v>1.3420000000000001</c:v>
                </c:pt>
                <c:pt idx="1624">
                  <c:v>1.3420000000000001</c:v>
                </c:pt>
                <c:pt idx="1625">
                  <c:v>1.3420000000000001</c:v>
                </c:pt>
                <c:pt idx="1626">
                  <c:v>1.3420000000000001</c:v>
                </c:pt>
                <c:pt idx="1627">
                  <c:v>1.3420000000000001</c:v>
                </c:pt>
                <c:pt idx="1628">
                  <c:v>1.3420000000000001</c:v>
                </c:pt>
                <c:pt idx="1629">
                  <c:v>1.3420000000000001</c:v>
                </c:pt>
                <c:pt idx="1630">
                  <c:v>1.3420000000000001</c:v>
                </c:pt>
                <c:pt idx="1631">
                  <c:v>1.3420000000000001</c:v>
                </c:pt>
                <c:pt idx="1632">
                  <c:v>1.3420000000000001</c:v>
                </c:pt>
                <c:pt idx="1633">
                  <c:v>1.3420000000000001</c:v>
                </c:pt>
                <c:pt idx="1634">
                  <c:v>1.3420000000000001</c:v>
                </c:pt>
                <c:pt idx="1635">
                  <c:v>1.3420000000000001</c:v>
                </c:pt>
                <c:pt idx="1636">
                  <c:v>1.3420000000000001</c:v>
                </c:pt>
                <c:pt idx="1637">
                  <c:v>1.3420000000000001</c:v>
                </c:pt>
                <c:pt idx="1638">
                  <c:v>1.3420000000000001</c:v>
                </c:pt>
                <c:pt idx="1639">
                  <c:v>1.3420000000000001</c:v>
                </c:pt>
                <c:pt idx="1640">
                  <c:v>1.3420000000000001</c:v>
                </c:pt>
                <c:pt idx="1641">
                  <c:v>1.3420000000000001</c:v>
                </c:pt>
                <c:pt idx="1642">
                  <c:v>1.3420000000000001</c:v>
                </c:pt>
                <c:pt idx="1643">
                  <c:v>1.3420000000000001</c:v>
                </c:pt>
                <c:pt idx="1644">
                  <c:v>1.3420000000000001</c:v>
                </c:pt>
                <c:pt idx="1645">
                  <c:v>1.3420000000000001</c:v>
                </c:pt>
                <c:pt idx="1646">
                  <c:v>1.3420000000000001</c:v>
                </c:pt>
                <c:pt idx="1647">
                  <c:v>1.3420000000000001</c:v>
                </c:pt>
                <c:pt idx="1648">
                  <c:v>1.3420000000000001</c:v>
                </c:pt>
                <c:pt idx="1649">
                  <c:v>1.3420000000000001</c:v>
                </c:pt>
                <c:pt idx="1650">
                  <c:v>1.3420000000000001</c:v>
                </c:pt>
                <c:pt idx="1651">
                  <c:v>1.3420000000000001</c:v>
                </c:pt>
                <c:pt idx="1652">
                  <c:v>1.3420000000000001</c:v>
                </c:pt>
                <c:pt idx="1653">
                  <c:v>1.3420000000000001</c:v>
                </c:pt>
                <c:pt idx="1654">
                  <c:v>1.3420000000000001</c:v>
                </c:pt>
                <c:pt idx="1655">
                  <c:v>1.3420000000000001</c:v>
                </c:pt>
                <c:pt idx="1656">
                  <c:v>1.3420000000000001</c:v>
                </c:pt>
                <c:pt idx="1657">
                  <c:v>1.3420000000000001</c:v>
                </c:pt>
                <c:pt idx="1658">
                  <c:v>1.3420000000000001</c:v>
                </c:pt>
                <c:pt idx="1659">
                  <c:v>1.3420000000000001</c:v>
                </c:pt>
                <c:pt idx="1660">
                  <c:v>1.3420000000000001</c:v>
                </c:pt>
                <c:pt idx="1661">
                  <c:v>1.3420000000000001</c:v>
                </c:pt>
                <c:pt idx="1662">
                  <c:v>1.3420000000000001</c:v>
                </c:pt>
                <c:pt idx="1663">
                  <c:v>1.3420000000000001</c:v>
                </c:pt>
                <c:pt idx="1664">
                  <c:v>1.3420000000000001</c:v>
                </c:pt>
                <c:pt idx="1665">
                  <c:v>1.3420000000000001</c:v>
                </c:pt>
                <c:pt idx="1666">
                  <c:v>1.3420000000000001</c:v>
                </c:pt>
                <c:pt idx="1667">
                  <c:v>1.3420000000000001</c:v>
                </c:pt>
                <c:pt idx="1668">
                  <c:v>1.3420000000000001</c:v>
                </c:pt>
                <c:pt idx="1669">
                  <c:v>1.3420000000000001</c:v>
                </c:pt>
                <c:pt idx="1670">
                  <c:v>1.3420000000000001</c:v>
                </c:pt>
                <c:pt idx="1671">
                  <c:v>1.3420000000000001</c:v>
                </c:pt>
                <c:pt idx="1672">
                  <c:v>1.3420000000000001</c:v>
                </c:pt>
                <c:pt idx="1673">
                  <c:v>1.3420000000000001</c:v>
                </c:pt>
                <c:pt idx="1674">
                  <c:v>1.3420000000000001</c:v>
                </c:pt>
                <c:pt idx="1675">
                  <c:v>1.3420000000000001</c:v>
                </c:pt>
                <c:pt idx="1676">
                  <c:v>1.3420000000000001</c:v>
                </c:pt>
                <c:pt idx="1677">
                  <c:v>1.3420000000000001</c:v>
                </c:pt>
                <c:pt idx="1678">
                  <c:v>1.3420000000000001</c:v>
                </c:pt>
                <c:pt idx="1679">
                  <c:v>1.3420000000000001</c:v>
                </c:pt>
                <c:pt idx="1680">
                  <c:v>1.3420000000000001</c:v>
                </c:pt>
                <c:pt idx="1681">
                  <c:v>1.3420000000000001</c:v>
                </c:pt>
                <c:pt idx="1682">
                  <c:v>1.3420000000000001</c:v>
                </c:pt>
                <c:pt idx="1683">
                  <c:v>1.3420000000000001</c:v>
                </c:pt>
                <c:pt idx="1684">
                  <c:v>1.3420000000000001</c:v>
                </c:pt>
                <c:pt idx="1685">
                  <c:v>1.3420000000000001</c:v>
                </c:pt>
                <c:pt idx="1686">
                  <c:v>1.3420000000000001</c:v>
                </c:pt>
                <c:pt idx="1687">
                  <c:v>1.3420000000000001</c:v>
                </c:pt>
                <c:pt idx="1688">
                  <c:v>1.3420000000000001</c:v>
                </c:pt>
                <c:pt idx="1689">
                  <c:v>1.3420000000000001</c:v>
                </c:pt>
                <c:pt idx="1690">
                  <c:v>1.3420000000000001</c:v>
                </c:pt>
                <c:pt idx="1691">
                  <c:v>1.3420000000000001</c:v>
                </c:pt>
                <c:pt idx="1692">
                  <c:v>1.3420000000000001</c:v>
                </c:pt>
                <c:pt idx="1693">
                  <c:v>1.3420000000000001</c:v>
                </c:pt>
                <c:pt idx="1694">
                  <c:v>1.3420000000000001</c:v>
                </c:pt>
                <c:pt idx="1695">
                  <c:v>1.3420000000000001</c:v>
                </c:pt>
                <c:pt idx="1696">
                  <c:v>1.3420000000000001</c:v>
                </c:pt>
                <c:pt idx="1697">
                  <c:v>1.3420000000000001</c:v>
                </c:pt>
                <c:pt idx="1698">
                  <c:v>1.3420000000000001</c:v>
                </c:pt>
                <c:pt idx="1699">
                  <c:v>1.3420000000000001</c:v>
                </c:pt>
                <c:pt idx="1700">
                  <c:v>1.3420000000000001</c:v>
                </c:pt>
                <c:pt idx="1701">
                  <c:v>1.3420000000000001</c:v>
                </c:pt>
                <c:pt idx="1702">
                  <c:v>1.3420000000000001</c:v>
                </c:pt>
                <c:pt idx="1703">
                  <c:v>1.3420000000000001</c:v>
                </c:pt>
                <c:pt idx="1704">
                  <c:v>1.3420000000000001</c:v>
                </c:pt>
                <c:pt idx="1705">
                  <c:v>1.3420000000000001</c:v>
                </c:pt>
                <c:pt idx="1706">
                  <c:v>1.3420000000000001</c:v>
                </c:pt>
                <c:pt idx="1707">
                  <c:v>1.3420000000000001</c:v>
                </c:pt>
                <c:pt idx="1708">
                  <c:v>1.3420000000000001</c:v>
                </c:pt>
                <c:pt idx="1709">
                  <c:v>1.3420000000000001</c:v>
                </c:pt>
                <c:pt idx="1710">
                  <c:v>1.3420000000000001</c:v>
                </c:pt>
                <c:pt idx="1711">
                  <c:v>1.3420000000000001</c:v>
                </c:pt>
                <c:pt idx="1712">
                  <c:v>1.3420000000000001</c:v>
                </c:pt>
                <c:pt idx="1713">
                  <c:v>1.3420000000000001</c:v>
                </c:pt>
                <c:pt idx="1714">
                  <c:v>1.3420000000000001</c:v>
                </c:pt>
                <c:pt idx="1715">
                  <c:v>1.3420000000000001</c:v>
                </c:pt>
                <c:pt idx="1716">
                  <c:v>1.3420000000000001</c:v>
                </c:pt>
                <c:pt idx="1717">
                  <c:v>1.3420000000000001</c:v>
                </c:pt>
                <c:pt idx="1718">
                  <c:v>1.3420000000000001</c:v>
                </c:pt>
                <c:pt idx="1719">
                  <c:v>1.3420000000000001</c:v>
                </c:pt>
                <c:pt idx="1720">
                  <c:v>1.3420000000000001</c:v>
                </c:pt>
                <c:pt idx="1721">
                  <c:v>1.3420000000000001</c:v>
                </c:pt>
                <c:pt idx="1722">
                  <c:v>1.3420000000000001</c:v>
                </c:pt>
                <c:pt idx="1723">
                  <c:v>1.3420000000000001</c:v>
                </c:pt>
                <c:pt idx="1724">
                  <c:v>1.3420000000000001</c:v>
                </c:pt>
                <c:pt idx="1725">
                  <c:v>1.3420000000000001</c:v>
                </c:pt>
                <c:pt idx="1726">
                  <c:v>1.3420000000000001</c:v>
                </c:pt>
                <c:pt idx="1727">
                  <c:v>1.3420000000000001</c:v>
                </c:pt>
                <c:pt idx="1728">
                  <c:v>1.3420000000000001</c:v>
                </c:pt>
                <c:pt idx="1729">
                  <c:v>1.3420000000000001</c:v>
                </c:pt>
                <c:pt idx="1730">
                  <c:v>1.3420000000000001</c:v>
                </c:pt>
                <c:pt idx="1731">
                  <c:v>1.3420000000000001</c:v>
                </c:pt>
                <c:pt idx="1732">
                  <c:v>1.3420000000000001</c:v>
                </c:pt>
                <c:pt idx="1733">
                  <c:v>1.3420000000000001</c:v>
                </c:pt>
                <c:pt idx="1734">
                  <c:v>1.3420000000000001</c:v>
                </c:pt>
                <c:pt idx="1735">
                  <c:v>1.3420000000000001</c:v>
                </c:pt>
                <c:pt idx="1736">
                  <c:v>1.3420000000000001</c:v>
                </c:pt>
                <c:pt idx="1737">
                  <c:v>1.3420000000000001</c:v>
                </c:pt>
                <c:pt idx="1738">
                  <c:v>1.3420000000000001</c:v>
                </c:pt>
                <c:pt idx="1739">
                  <c:v>1.3420000000000001</c:v>
                </c:pt>
                <c:pt idx="1740">
                  <c:v>1.3420000000000001</c:v>
                </c:pt>
                <c:pt idx="1741">
                  <c:v>1.3420000000000001</c:v>
                </c:pt>
                <c:pt idx="1742">
                  <c:v>1.3420000000000001</c:v>
                </c:pt>
                <c:pt idx="1743">
                  <c:v>1.3420000000000001</c:v>
                </c:pt>
                <c:pt idx="1744">
                  <c:v>1.3420000000000001</c:v>
                </c:pt>
                <c:pt idx="1745">
                  <c:v>1.3420000000000001</c:v>
                </c:pt>
                <c:pt idx="1746">
                  <c:v>1.3420000000000001</c:v>
                </c:pt>
                <c:pt idx="1747">
                  <c:v>1.3420000000000001</c:v>
                </c:pt>
                <c:pt idx="1748">
                  <c:v>1.3420000000000001</c:v>
                </c:pt>
                <c:pt idx="1749">
                  <c:v>1.3420000000000001</c:v>
                </c:pt>
                <c:pt idx="1750">
                  <c:v>1.3420000000000001</c:v>
                </c:pt>
                <c:pt idx="1751">
                  <c:v>1.3420000000000001</c:v>
                </c:pt>
                <c:pt idx="1752">
                  <c:v>1.3420000000000001</c:v>
                </c:pt>
                <c:pt idx="1753">
                  <c:v>1.3420000000000001</c:v>
                </c:pt>
                <c:pt idx="1754">
                  <c:v>1.3420000000000001</c:v>
                </c:pt>
                <c:pt idx="1755">
                  <c:v>1.3420000000000001</c:v>
                </c:pt>
                <c:pt idx="1756">
                  <c:v>1.3420000000000001</c:v>
                </c:pt>
                <c:pt idx="1757">
                  <c:v>1.3420000000000001</c:v>
                </c:pt>
                <c:pt idx="1758">
                  <c:v>1.3420000000000001</c:v>
                </c:pt>
                <c:pt idx="1759">
                  <c:v>1.3420000000000001</c:v>
                </c:pt>
                <c:pt idx="1760">
                  <c:v>1.3420000000000001</c:v>
                </c:pt>
                <c:pt idx="1761">
                  <c:v>1.3420000000000001</c:v>
                </c:pt>
                <c:pt idx="1762">
                  <c:v>1.3420000000000001</c:v>
                </c:pt>
                <c:pt idx="1763">
                  <c:v>1.3420000000000001</c:v>
                </c:pt>
                <c:pt idx="1764">
                  <c:v>1.3420000000000001</c:v>
                </c:pt>
                <c:pt idx="1765">
                  <c:v>1.3420000000000001</c:v>
                </c:pt>
                <c:pt idx="1766">
                  <c:v>1.3420000000000001</c:v>
                </c:pt>
                <c:pt idx="1767">
                  <c:v>1.3420000000000001</c:v>
                </c:pt>
                <c:pt idx="1768">
                  <c:v>1.3420000000000001</c:v>
                </c:pt>
                <c:pt idx="1769">
                  <c:v>1.3420000000000001</c:v>
                </c:pt>
                <c:pt idx="1770">
                  <c:v>1.3420000000000001</c:v>
                </c:pt>
                <c:pt idx="1771">
                  <c:v>1.3420000000000001</c:v>
                </c:pt>
                <c:pt idx="1772">
                  <c:v>1.3420000000000001</c:v>
                </c:pt>
                <c:pt idx="1773">
                  <c:v>1.3420000000000001</c:v>
                </c:pt>
                <c:pt idx="1774">
                  <c:v>1.3420000000000001</c:v>
                </c:pt>
                <c:pt idx="1775">
                  <c:v>1.3420000000000001</c:v>
                </c:pt>
                <c:pt idx="1776">
                  <c:v>1.3420000000000001</c:v>
                </c:pt>
                <c:pt idx="1777">
                  <c:v>1.3420000000000001</c:v>
                </c:pt>
                <c:pt idx="1778">
                  <c:v>1.3420000000000001</c:v>
                </c:pt>
                <c:pt idx="1779">
                  <c:v>1.3420000000000001</c:v>
                </c:pt>
                <c:pt idx="1780">
                  <c:v>1.3420000000000001</c:v>
                </c:pt>
                <c:pt idx="1781">
                  <c:v>1.3420000000000001</c:v>
                </c:pt>
                <c:pt idx="1782">
                  <c:v>1.3420000000000001</c:v>
                </c:pt>
                <c:pt idx="1783">
                  <c:v>1.3420000000000001</c:v>
                </c:pt>
                <c:pt idx="1784">
                  <c:v>1.3420000000000001</c:v>
                </c:pt>
                <c:pt idx="1785">
                  <c:v>1.3420000000000001</c:v>
                </c:pt>
                <c:pt idx="1786">
                  <c:v>1.3420000000000001</c:v>
                </c:pt>
                <c:pt idx="1787">
                  <c:v>1.3420000000000001</c:v>
                </c:pt>
                <c:pt idx="1788">
                  <c:v>1.3420000000000001</c:v>
                </c:pt>
                <c:pt idx="1789">
                  <c:v>1.3420000000000001</c:v>
                </c:pt>
                <c:pt idx="1790">
                  <c:v>1.3420000000000001</c:v>
                </c:pt>
                <c:pt idx="1791">
                  <c:v>1.3420000000000001</c:v>
                </c:pt>
                <c:pt idx="1792">
                  <c:v>1.3420000000000001</c:v>
                </c:pt>
                <c:pt idx="1793">
                  <c:v>1.3420000000000001</c:v>
                </c:pt>
                <c:pt idx="1794">
                  <c:v>1.3420000000000001</c:v>
                </c:pt>
                <c:pt idx="1795">
                  <c:v>1.3420000000000001</c:v>
                </c:pt>
                <c:pt idx="1796">
                  <c:v>1.3420000000000001</c:v>
                </c:pt>
                <c:pt idx="1797">
                  <c:v>1.3420000000000001</c:v>
                </c:pt>
                <c:pt idx="1798">
                  <c:v>1.3420000000000001</c:v>
                </c:pt>
                <c:pt idx="1799">
                  <c:v>1.3420000000000001</c:v>
                </c:pt>
                <c:pt idx="1800">
                  <c:v>1.3420000000000001</c:v>
                </c:pt>
                <c:pt idx="1801">
                  <c:v>1.3420000000000001</c:v>
                </c:pt>
                <c:pt idx="1802">
                  <c:v>1.3420000000000001</c:v>
                </c:pt>
                <c:pt idx="1803">
                  <c:v>1.3420000000000001</c:v>
                </c:pt>
                <c:pt idx="1804">
                  <c:v>1.3420000000000001</c:v>
                </c:pt>
                <c:pt idx="1805">
                  <c:v>1.3420000000000001</c:v>
                </c:pt>
                <c:pt idx="1806">
                  <c:v>1.3420000000000001</c:v>
                </c:pt>
                <c:pt idx="1807">
                  <c:v>1.3420000000000001</c:v>
                </c:pt>
                <c:pt idx="1808">
                  <c:v>1.3420000000000001</c:v>
                </c:pt>
                <c:pt idx="1809">
                  <c:v>1.3420000000000001</c:v>
                </c:pt>
                <c:pt idx="1810">
                  <c:v>1.3420000000000001</c:v>
                </c:pt>
                <c:pt idx="1811">
                  <c:v>1.3420000000000001</c:v>
                </c:pt>
                <c:pt idx="1812">
                  <c:v>1.3420000000000001</c:v>
                </c:pt>
                <c:pt idx="1813">
                  <c:v>1.3420000000000001</c:v>
                </c:pt>
                <c:pt idx="1814">
                  <c:v>1.3420000000000001</c:v>
                </c:pt>
                <c:pt idx="1815">
                  <c:v>1.3420000000000001</c:v>
                </c:pt>
                <c:pt idx="1816">
                  <c:v>1.3420000000000001</c:v>
                </c:pt>
                <c:pt idx="1817">
                  <c:v>1.3420000000000001</c:v>
                </c:pt>
                <c:pt idx="1818">
                  <c:v>1.3420000000000001</c:v>
                </c:pt>
                <c:pt idx="1819">
                  <c:v>1.3420000000000001</c:v>
                </c:pt>
                <c:pt idx="1820">
                  <c:v>1.3420000000000001</c:v>
                </c:pt>
                <c:pt idx="1821">
                  <c:v>1.3420000000000001</c:v>
                </c:pt>
                <c:pt idx="1822">
                  <c:v>1.3420000000000001</c:v>
                </c:pt>
                <c:pt idx="1823">
                  <c:v>1.3420000000000001</c:v>
                </c:pt>
                <c:pt idx="1824">
                  <c:v>1.3420000000000001</c:v>
                </c:pt>
                <c:pt idx="1825">
                  <c:v>1.3420000000000001</c:v>
                </c:pt>
                <c:pt idx="1826">
                  <c:v>1.3420000000000001</c:v>
                </c:pt>
                <c:pt idx="1827">
                  <c:v>1.3420000000000001</c:v>
                </c:pt>
                <c:pt idx="1828">
                  <c:v>1.3420000000000001</c:v>
                </c:pt>
                <c:pt idx="1829">
                  <c:v>1.3420000000000001</c:v>
                </c:pt>
                <c:pt idx="1830">
                  <c:v>1.3420000000000001</c:v>
                </c:pt>
                <c:pt idx="1831">
                  <c:v>1.3420000000000001</c:v>
                </c:pt>
                <c:pt idx="1832">
                  <c:v>1.3420000000000001</c:v>
                </c:pt>
                <c:pt idx="1833">
                  <c:v>1.3420000000000001</c:v>
                </c:pt>
                <c:pt idx="1834">
                  <c:v>1.3420000000000001</c:v>
                </c:pt>
                <c:pt idx="1835">
                  <c:v>1.3420000000000001</c:v>
                </c:pt>
                <c:pt idx="1836">
                  <c:v>1.3420000000000001</c:v>
                </c:pt>
                <c:pt idx="1837">
                  <c:v>1.3420000000000001</c:v>
                </c:pt>
                <c:pt idx="1838">
                  <c:v>1.3420000000000001</c:v>
                </c:pt>
                <c:pt idx="1839">
                  <c:v>1.3420000000000001</c:v>
                </c:pt>
                <c:pt idx="1840">
                  <c:v>1.3420000000000001</c:v>
                </c:pt>
                <c:pt idx="1841">
                  <c:v>1.3420000000000001</c:v>
                </c:pt>
                <c:pt idx="1842">
                  <c:v>1.3420000000000001</c:v>
                </c:pt>
                <c:pt idx="1843">
                  <c:v>1.3420000000000001</c:v>
                </c:pt>
                <c:pt idx="1844">
                  <c:v>1.3420000000000001</c:v>
                </c:pt>
                <c:pt idx="1845">
                  <c:v>1.3420000000000001</c:v>
                </c:pt>
                <c:pt idx="1846">
                  <c:v>1.3420000000000001</c:v>
                </c:pt>
                <c:pt idx="1847">
                  <c:v>1.3420000000000001</c:v>
                </c:pt>
                <c:pt idx="1848">
                  <c:v>1.3420000000000001</c:v>
                </c:pt>
                <c:pt idx="1849">
                  <c:v>1.3420000000000001</c:v>
                </c:pt>
                <c:pt idx="1850">
                  <c:v>1.3420000000000001</c:v>
                </c:pt>
                <c:pt idx="1851">
                  <c:v>1.3420000000000001</c:v>
                </c:pt>
                <c:pt idx="1852">
                  <c:v>1.3420000000000001</c:v>
                </c:pt>
                <c:pt idx="1853">
                  <c:v>1.3420000000000001</c:v>
                </c:pt>
                <c:pt idx="1854">
                  <c:v>1.3420000000000001</c:v>
                </c:pt>
                <c:pt idx="1855">
                  <c:v>1.3420000000000001</c:v>
                </c:pt>
                <c:pt idx="1856">
                  <c:v>1.3420000000000001</c:v>
                </c:pt>
                <c:pt idx="1857">
                  <c:v>1.3420000000000001</c:v>
                </c:pt>
                <c:pt idx="1858">
                  <c:v>1.3420000000000001</c:v>
                </c:pt>
                <c:pt idx="1859">
                  <c:v>1.3420000000000001</c:v>
                </c:pt>
                <c:pt idx="1860">
                  <c:v>1.3420000000000001</c:v>
                </c:pt>
                <c:pt idx="1861">
                  <c:v>1.3420000000000001</c:v>
                </c:pt>
                <c:pt idx="1862">
                  <c:v>1.3420000000000001</c:v>
                </c:pt>
                <c:pt idx="1863">
                  <c:v>1.3420000000000001</c:v>
                </c:pt>
                <c:pt idx="1864">
                  <c:v>1.3420000000000001</c:v>
                </c:pt>
                <c:pt idx="1865">
                  <c:v>1.3420000000000001</c:v>
                </c:pt>
                <c:pt idx="1866">
                  <c:v>1.3420000000000001</c:v>
                </c:pt>
                <c:pt idx="1867">
                  <c:v>1.3420000000000001</c:v>
                </c:pt>
                <c:pt idx="1868">
                  <c:v>1.3420000000000001</c:v>
                </c:pt>
                <c:pt idx="1869">
                  <c:v>1.3420000000000001</c:v>
                </c:pt>
                <c:pt idx="1870">
                  <c:v>1.3420000000000001</c:v>
                </c:pt>
                <c:pt idx="1871">
                  <c:v>1.3420000000000001</c:v>
                </c:pt>
                <c:pt idx="1872">
                  <c:v>1.3420000000000001</c:v>
                </c:pt>
                <c:pt idx="1873">
                  <c:v>1.3420000000000001</c:v>
                </c:pt>
                <c:pt idx="1874">
                  <c:v>1.3420000000000001</c:v>
                </c:pt>
                <c:pt idx="1875">
                  <c:v>1.3420000000000001</c:v>
                </c:pt>
                <c:pt idx="1876">
                  <c:v>1.3420000000000001</c:v>
                </c:pt>
                <c:pt idx="1877">
                  <c:v>1.3420000000000001</c:v>
                </c:pt>
                <c:pt idx="1878">
                  <c:v>1.3420000000000001</c:v>
                </c:pt>
                <c:pt idx="1879">
                  <c:v>1.3420000000000001</c:v>
                </c:pt>
                <c:pt idx="1880">
                  <c:v>1.3420000000000001</c:v>
                </c:pt>
                <c:pt idx="1881">
                  <c:v>1.3420000000000001</c:v>
                </c:pt>
                <c:pt idx="1882">
                  <c:v>1.3420000000000001</c:v>
                </c:pt>
                <c:pt idx="1883">
                  <c:v>1.3420000000000001</c:v>
                </c:pt>
                <c:pt idx="1884">
                  <c:v>1.3420000000000001</c:v>
                </c:pt>
                <c:pt idx="1885">
                  <c:v>1.3420000000000001</c:v>
                </c:pt>
                <c:pt idx="1886">
                  <c:v>1.3420000000000001</c:v>
                </c:pt>
                <c:pt idx="1887">
                  <c:v>1.3420000000000001</c:v>
                </c:pt>
                <c:pt idx="1888">
                  <c:v>1.3420000000000001</c:v>
                </c:pt>
                <c:pt idx="1889">
                  <c:v>1.3420000000000001</c:v>
                </c:pt>
                <c:pt idx="1890">
                  <c:v>1.3420000000000001</c:v>
                </c:pt>
                <c:pt idx="1891">
                  <c:v>1.3420000000000001</c:v>
                </c:pt>
                <c:pt idx="1892">
                  <c:v>1.3420000000000001</c:v>
                </c:pt>
                <c:pt idx="1893">
                  <c:v>1.3420000000000001</c:v>
                </c:pt>
                <c:pt idx="1894">
                  <c:v>1.3420000000000001</c:v>
                </c:pt>
                <c:pt idx="1895">
                  <c:v>1.3420000000000001</c:v>
                </c:pt>
                <c:pt idx="1896">
                  <c:v>1.3420000000000001</c:v>
                </c:pt>
                <c:pt idx="1897">
                  <c:v>1.3420000000000001</c:v>
                </c:pt>
                <c:pt idx="1898">
                  <c:v>1.3420000000000001</c:v>
                </c:pt>
                <c:pt idx="1899">
                  <c:v>1.3420000000000001</c:v>
                </c:pt>
                <c:pt idx="1900">
                  <c:v>1.3420000000000001</c:v>
                </c:pt>
                <c:pt idx="1901">
                  <c:v>1.3420000000000001</c:v>
                </c:pt>
                <c:pt idx="1902">
                  <c:v>1.3420000000000001</c:v>
                </c:pt>
                <c:pt idx="1903">
                  <c:v>1.3420000000000001</c:v>
                </c:pt>
                <c:pt idx="1904">
                  <c:v>1.3420000000000001</c:v>
                </c:pt>
                <c:pt idx="1905">
                  <c:v>1.3420000000000001</c:v>
                </c:pt>
                <c:pt idx="1906">
                  <c:v>1.3420000000000001</c:v>
                </c:pt>
                <c:pt idx="1907">
                  <c:v>1.3420000000000001</c:v>
                </c:pt>
                <c:pt idx="1908">
                  <c:v>1.3420000000000001</c:v>
                </c:pt>
                <c:pt idx="1909">
                  <c:v>1.3420000000000001</c:v>
                </c:pt>
                <c:pt idx="1910">
                  <c:v>1.3420000000000001</c:v>
                </c:pt>
                <c:pt idx="1911">
                  <c:v>1.3420000000000001</c:v>
                </c:pt>
                <c:pt idx="1912">
                  <c:v>1.3420000000000001</c:v>
                </c:pt>
                <c:pt idx="1913">
                  <c:v>1.3420000000000001</c:v>
                </c:pt>
                <c:pt idx="1914">
                  <c:v>1.3420000000000001</c:v>
                </c:pt>
                <c:pt idx="1915">
                  <c:v>1.3420000000000001</c:v>
                </c:pt>
                <c:pt idx="1916">
                  <c:v>1.3420000000000001</c:v>
                </c:pt>
                <c:pt idx="1917">
                  <c:v>1.3420000000000001</c:v>
                </c:pt>
                <c:pt idx="1918">
                  <c:v>1.3420000000000001</c:v>
                </c:pt>
                <c:pt idx="1919">
                  <c:v>1.3420000000000001</c:v>
                </c:pt>
                <c:pt idx="1920">
                  <c:v>1.3420000000000001</c:v>
                </c:pt>
                <c:pt idx="1921">
                  <c:v>1.3420000000000001</c:v>
                </c:pt>
                <c:pt idx="1922">
                  <c:v>1.3420000000000001</c:v>
                </c:pt>
                <c:pt idx="1923">
                  <c:v>1.3420000000000001</c:v>
                </c:pt>
                <c:pt idx="1924">
                  <c:v>1.3420000000000001</c:v>
                </c:pt>
                <c:pt idx="1925">
                  <c:v>1.3420000000000001</c:v>
                </c:pt>
                <c:pt idx="1926">
                  <c:v>1.3420000000000001</c:v>
                </c:pt>
                <c:pt idx="1927">
                  <c:v>1.3420000000000001</c:v>
                </c:pt>
                <c:pt idx="1928">
                  <c:v>1.3420000000000001</c:v>
                </c:pt>
                <c:pt idx="1929">
                  <c:v>1.3420000000000001</c:v>
                </c:pt>
                <c:pt idx="1930">
                  <c:v>1.3420000000000001</c:v>
                </c:pt>
                <c:pt idx="1931">
                  <c:v>1.3420000000000001</c:v>
                </c:pt>
                <c:pt idx="1932">
                  <c:v>1.3420000000000001</c:v>
                </c:pt>
                <c:pt idx="1933">
                  <c:v>1.3420000000000001</c:v>
                </c:pt>
                <c:pt idx="1934">
                  <c:v>1.3420000000000001</c:v>
                </c:pt>
                <c:pt idx="1935">
                  <c:v>1.3420000000000001</c:v>
                </c:pt>
                <c:pt idx="1936">
                  <c:v>1.3420000000000001</c:v>
                </c:pt>
                <c:pt idx="1937">
                  <c:v>1.3420000000000001</c:v>
                </c:pt>
                <c:pt idx="1938">
                  <c:v>1.3420000000000001</c:v>
                </c:pt>
                <c:pt idx="1939">
                  <c:v>1.3420000000000001</c:v>
                </c:pt>
                <c:pt idx="1940">
                  <c:v>1.3420000000000001</c:v>
                </c:pt>
                <c:pt idx="1941">
                  <c:v>1.3420000000000001</c:v>
                </c:pt>
                <c:pt idx="1942">
                  <c:v>1.3420000000000001</c:v>
                </c:pt>
                <c:pt idx="1943">
                  <c:v>1.3420000000000001</c:v>
                </c:pt>
                <c:pt idx="1944">
                  <c:v>1.3420000000000001</c:v>
                </c:pt>
                <c:pt idx="1945">
                  <c:v>1.3420000000000001</c:v>
                </c:pt>
                <c:pt idx="1946">
                  <c:v>1.3420000000000001</c:v>
                </c:pt>
                <c:pt idx="1947">
                  <c:v>1.3420000000000001</c:v>
                </c:pt>
                <c:pt idx="1948">
                  <c:v>1.3420000000000001</c:v>
                </c:pt>
                <c:pt idx="1949">
                  <c:v>1.3420000000000001</c:v>
                </c:pt>
                <c:pt idx="1950">
                  <c:v>1.3420000000000001</c:v>
                </c:pt>
                <c:pt idx="1951">
                  <c:v>1.3420000000000001</c:v>
                </c:pt>
                <c:pt idx="1952">
                  <c:v>1.3420000000000001</c:v>
                </c:pt>
                <c:pt idx="1953">
                  <c:v>1.3420000000000001</c:v>
                </c:pt>
                <c:pt idx="1954">
                  <c:v>1.3420000000000001</c:v>
                </c:pt>
                <c:pt idx="1955">
                  <c:v>1.3420000000000001</c:v>
                </c:pt>
                <c:pt idx="1956">
                  <c:v>1.3420000000000001</c:v>
                </c:pt>
                <c:pt idx="1957">
                  <c:v>1.3420000000000001</c:v>
                </c:pt>
                <c:pt idx="1958">
                  <c:v>1.3420000000000001</c:v>
                </c:pt>
                <c:pt idx="1959">
                  <c:v>1.3420000000000001</c:v>
                </c:pt>
                <c:pt idx="1960">
                  <c:v>1.3420000000000001</c:v>
                </c:pt>
                <c:pt idx="1961">
                  <c:v>1.3420000000000001</c:v>
                </c:pt>
                <c:pt idx="1962">
                  <c:v>1.3420000000000001</c:v>
                </c:pt>
                <c:pt idx="1963">
                  <c:v>1.3420000000000001</c:v>
                </c:pt>
                <c:pt idx="1964">
                  <c:v>1.3420000000000001</c:v>
                </c:pt>
                <c:pt idx="1965">
                  <c:v>1.3420000000000001</c:v>
                </c:pt>
                <c:pt idx="1966">
                  <c:v>1.3420000000000001</c:v>
                </c:pt>
                <c:pt idx="1967">
                  <c:v>1.3420000000000001</c:v>
                </c:pt>
                <c:pt idx="1968">
                  <c:v>1.3420000000000001</c:v>
                </c:pt>
                <c:pt idx="1969">
                  <c:v>1.3420000000000001</c:v>
                </c:pt>
                <c:pt idx="1970">
                  <c:v>1.3420000000000001</c:v>
                </c:pt>
                <c:pt idx="1971">
                  <c:v>1.3420000000000001</c:v>
                </c:pt>
                <c:pt idx="1972">
                  <c:v>1.3420000000000001</c:v>
                </c:pt>
                <c:pt idx="1973">
                  <c:v>1.3420000000000001</c:v>
                </c:pt>
                <c:pt idx="1974">
                  <c:v>1.3420000000000001</c:v>
                </c:pt>
                <c:pt idx="1975">
                  <c:v>1.3420000000000001</c:v>
                </c:pt>
                <c:pt idx="1976">
                  <c:v>1.3420000000000001</c:v>
                </c:pt>
                <c:pt idx="1977">
                  <c:v>1.3420000000000001</c:v>
                </c:pt>
                <c:pt idx="1978">
                  <c:v>1.3420000000000001</c:v>
                </c:pt>
                <c:pt idx="1979">
                  <c:v>1.3420000000000001</c:v>
                </c:pt>
                <c:pt idx="1980">
                  <c:v>1.3420000000000001</c:v>
                </c:pt>
                <c:pt idx="1981">
                  <c:v>1.3420000000000001</c:v>
                </c:pt>
                <c:pt idx="1982">
                  <c:v>1.3420000000000001</c:v>
                </c:pt>
                <c:pt idx="1983">
                  <c:v>1.3420000000000001</c:v>
                </c:pt>
                <c:pt idx="1984">
                  <c:v>1.3420000000000001</c:v>
                </c:pt>
                <c:pt idx="1985">
                  <c:v>1.3420000000000001</c:v>
                </c:pt>
                <c:pt idx="1986">
                  <c:v>1.3420000000000001</c:v>
                </c:pt>
                <c:pt idx="1987">
                  <c:v>1.3420000000000001</c:v>
                </c:pt>
                <c:pt idx="1988">
                  <c:v>1.3420000000000001</c:v>
                </c:pt>
                <c:pt idx="1989">
                  <c:v>1.3420000000000001</c:v>
                </c:pt>
                <c:pt idx="1990">
                  <c:v>1.3420000000000001</c:v>
                </c:pt>
                <c:pt idx="1991">
                  <c:v>1.3420000000000001</c:v>
                </c:pt>
                <c:pt idx="1992">
                  <c:v>1.3420000000000001</c:v>
                </c:pt>
                <c:pt idx="1993">
                  <c:v>1.3420000000000001</c:v>
                </c:pt>
                <c:pt idx="1994">
                  <c:v>1.3420000000000001</c:v>
                </c:pt>
                <c:pt idx="1995">
                  <c:v>1.3420000000000001</c:v>
                </c:pt>
                <c:pt idx="1996">
                  <c:v>1.3420000000000001</c:v>
                </c:pt>
                <c:pt idx="1997">
                  <c:v>1.3420000000000001</c:v>
                </c:pt>
                <c:pt idx="1998">
                  <c:v>1.3420000000000001</c:v>
                </c:pt>
                <c:pt idx="1999">
                  <c:v>1.3420000000000001</c:v>
                </c:pt>
                <c:pt idx="2000">
                  <c:v>1.3420000000000001</c:v>
                </c:pt>
                <c:pt idx="2001">
                  <c:v>1.3420000000000001</c:v>
                </c:pt>
                <c:pt idx="2002">
                  <c:v>1.3420000000000001</c:v>
                </c:pt>
                <c:pt idx="2003">
                  <c:v>1.3420000000000001</c:v>
                </c:pt>
                <c:pt idx="2004">
                  <c:v>1.3420000000000001</c:v>
                </c:pt>
                <c:pt idx="2005">
                  <c:v>1.3420000000000001</c:v>
                </c:pt>
                <c:pt idx="2006">
                  <c:v>1.3420000000000001</c:v>
                </c:pt>
                <c:pt idx="2007">
                  <c:v>1.3420000000000001</c:v>
                </c:pt>
                <c:pt idx="2008">
                  <c:v>1.3420000000000001</c:v>
                </c:pt>
                <c:pt idx="2009">
                  <c:v>1.3420000000000001</c:v>
                </c:pt>
                <c:pt idx="2010">
                  <c:v>1.3420000000000001</c:v>
                </c:pt>
                <c:pt idx="2011">
                  <c:v>1.3420000000000001</c:v>
                </c:pt>
                <c:pt idx="2012">
                  <c:v>1.3420000000000001</c:v>
                </c:pt>
                <c:pt idx="2013">
                  <c:v>1.3420000000000001</c:v>
                </c:pt>
                <c:pt idx="2014">
                  <c:v>1.3420000000000001</c:v>
                </c:pt>
                <c:pt idx="2015">
                  <c:v>1.3420000000000001</c:v>
                </c:pt>
                <c:pt idx="2016">
                  <c:v>1.3420000000000001</c:v>
                </c:pt>
                <c:pt idx="2017">
                  <c:v>1.3420000000000001</c:v>
                </c:pt>
                <c:pt idx="2018">
                  <c:v>1.3420000000000001</c:v>
                </c:pt>
                <c:pt idx="2019">
                  <c:v>1.3420000000000001</c:v>
                </c:pt>
                <c:pt idx="2020">
                  <c:v>1.3420000000000001</c:v>
                </c:pt>
                <c:pt idx="2021">
                  <c:v>1.3420000000000001</c:v>
                </c:pt>
                <c:pt idx="2022">
                  <c:v>1.3420000000000001</c:v>
                </c:pt>
                <c:pt idx="2023">
                  <c:v>1.3420000000000001</c:v>
                </c:pt>
                <c:pt idx="2024">
                  <c:v>1.3420000000000001</c:v>
                </c:pt>
                <c:pt idx="2025">
                  <c:v>1.3420000000000001</c:v>
                </c:pt>
                <c:pt idx="2026">
                  <c:v>1.3420000000000001</c:v>
                </c:pt>
                <c:pt idx="2027">
                  <c:v>1.3420000000000001</c:v>
                </c:pt>
                <c:pt idx="2028">
                  <c:v>1.3420000000000001</c:v>
                </c:pt>
                <c:pt idx="2029">
                  <c:v>1.3420000000000001</c:v>
                </c:pt>
                <c:pt idx="2030">
                  <c:v>1.3420000000000001</c:v>
                </c:pt>
                <c:pt idx="2031">
                  <c:v>1.3420000000000001</c:v>
                </c:pt>
                <c:pt idx="2032">
                  <c:v>1.3420000000000001</c:v>
                </c:pt>
                <c:pt idx="2033">
                  <c:v>1.3420000000000001</c:v>
                </c:pt>
                <c:pt idx="2034">
                  <c:v>1.3420000000000001</c:v>
                </c:pt>
                <c:pt idx="2035">
                  <c:v>1.3420000000000001</c:v>
                </c:pt>
                <c:pt idx="2036">
                  <c:v>1.3420000000000001</c:v>
                </c:pt>
                <c:pt idx="2037">
                  <c:v>1.3420000000000001</c:v>
                </c:pt>
                <c:pt idx="2038">
                  <c:v>1.3420000000000001</c:v>
                </c:pt>
                <c:pt idx="2039">
                  <c:v>1.3420000000000001</c:v>
                </c:pt>
                <c:pt idx="2040">
                  <c:v>1.3420000000000001</c:v>
                </c:pt>
                <c:pt idx="2041">
                  <c:v>1.3420000000000001</c:v>
                </c:pt>
                <c:pt idx="2042">
                  <c:v>1.3420000000000001</c:v>
                </c:pt>
                <c:pt idx="2043">
                  <c:v>1.3420000000000001</c:v>
                </c:pt>
                <c:pt idx="2044">
                  <c:v>1.3420000000000001</c:v>
                </c:pt>
                <c:pt idx="2045">
                  <c:v>1.3420000000000001</c:v>
                </c:pt>
                <c:pt idx="2046">
                  <c:v>1.3420000000000001</c:v>
                </c:pt>
                <c:pt idx="2047">
                  <c:v>1.3420000000000001</c:v>
                </c:pt>
                <c:pt idx="2048">
                  <c:v>1.3420000000000001</c:v>
                </c:pt>
                <c:pt idx="2049">
                  <c:v>1.3420000000000001</c:v>
                </c:pt>
                <c:pt idx="2050">
                  <c:v>1.3420000000000001</c:v>
                </c:pt>
                <c:pt idx="2051">
                  <c:v>1.3420000000000001</c:v>
                </c:pt>
                <c:pt idx="2052">
                  <c:v>1.3420000000000001</c:v>
                </c:pt>
                <c:pt idx="2053">
                  <c:v>1.3420000000000001</c:v>
                </c:pt>
                <c:pt idx="2054">
                  <c:v>1.3420000000000001</c:v>
                </c:pt>
                <c:pt idx="2055">
                  <c:v>1.3420000000000001</c:v>
                </c:pt>
                <c:pt idx="2056">
                  <c:v>1.3420000000000001</c:v>
                </c:pt>
                <c:pt idx="2057">
                  <c:v>1.3420000000000001</c:v>
                </c:pt>
                <c:pt idx="2058">
                  <c:v>1.3420000000000001</c:v>
                </c:pt>
                <c:pt idx="2059">
                  <c:v>1.3420000000000001</c:v>
                </c:pt>
                <c:pt idx="2060">
                  <c:v>1.3420000000000001</c:v>
                </c:pt>
                <c:pt idx="2061">
                  <c:v>1.3420000000000001</c:v>
                </c:pt>
                <c:pt idx="2062">
                  <c:v>1.3420000000000001</c:v>
                </c:pt>
                <c:pt idx="2063">
                  <c:v>1.3420000000000001</c:v>
                </c:pt>
                <c:pt idx="2064">
                  <c:v>1.3420000000000001</c:v>
                </c:pt>
                <c:pt idx="2065">
                  <c:v>1.3420000000000001</c:v>
                </c:pt>
                <c:pt idx="2066">
                  <c:v>1.3420000000000001</c:v>
                </c:pt>
                <c:pt idx="2067">
                  <c:v>1.3420000000000001</c:v>
                </c:pt>
                <c:pt idx="2068">
                  <c:v>1.3420000000000001</c:v>
                </c:pt>
                <c:pt idx="2069">
                  <c:v>1.3420000000000001</c:v>
                </c:pt>
                <c:pt idx="2070">
                  <c:v>1.3420000000000001</c:v>
                </c:pt>
                <c:pt idx="2071">
                  <c:v>1.3420000000000001</c:v>
                </c:pt>
                <c:pt idx="2072">
                  <c:v>1.3420000000000001</c:v>
                </c:pt>
                <c:pt idx="2073">
                  <c:v>1.3420000000000001</c:v>
                </c:pt>
                <c:pt idx="2074">
                  <c:v>1.3420000000000001</c:v>
                </c:pt>
                <c:pt idx="2075">
                  <c:v>1.3420000000000001</c:v>
                </c:pt>
                <c:pt idx="2076">
                  <c:v>1.3420000000000001</c:v>
                </c:pt>
                <c:pt idx="2077">
                  <c:v>1.3420000000000001</c:v>
                </c:pt>
                <c:pt idx="2078">
                  <c:v>1.3420000000000001</c:v>
                </c:pt>
                <c:pt idx="2079">
                  <c:v>1.3420000000000001</c:v>
                </c:pt>
                <c:pt idx="2080">
                  <c:v>1.3420000000000001</c:v>
                </c:pt>
                <c:pt idx="2081">
                  <c:v>1.3420000000000001</c:v>
                </c:pt>
                <c:pt idx="2082">
                  <c:v>1.3420000000000001</c:v>
                </c:pt>
                <c:pt idx="2083">
                  <c:v>1.3420000000000001</c:v>
                </c:pt>
                <c:pt idx="2084">
                  <c:v>1.3420000000000001</c:v>
                </c:pt>
                <c:pt idx="2085">
                  <c:v>1.3420000000000001</c:v>
                </c:pt>
                <c:pt idx="2086">
                  <c:v>1.3420000000000001</c:v>
                </c:pt>
                <c:pt idx="2087">
                  <c:v>1.3420000000000001</c:v>
                </c:pt>
                <c:pt idx="2088">
                  <c:v>1.3420000000000001</c:v>
                </c:pt>
                <c:pt idx="2089">
                  <c:v>1.3420000000000001</c:v>
                </c:pt>
                <c:pt idx="2090">
                  <c:v>1.3420000000000001</c:v>
                </c:pt>
                <c:pt idx="2091">
                  <c:v>1.3420000000000001</c:v>
                </c:pt>
                <c:pt idx="2092">
                  <c:v>1.3420000000000001</c:v>
                </c:pt>
                <c:pt idx="2093">
                  <c:v>1.3420000000000001</c:v>
                </c:pt>
                <c:pt idx="2094">
                  <c:v>1.3420000000000001</c:v>
                </c:pt>
                <c:pt idx="2095">
                  <c:v>1.3420000000000001</c:v>
                </c:pt>
                <c:pt idx="2096">
                  <c:v>1.3420000000000001</c:v>
                </c:pt>
                <c:pt idx="2097">
                  <c:v>1.3420000000000001</c:v>
                </c:pt>
                <c:pt idx="2098">
                  <c:v>1.3420000000000001</c:v>
                </c:pt>
                <c:pt idx="2099">
                  <c:v>1.3420000000000001</c:v>
                </c:pt>
                <c:pt idx="2100">
                  <c:v>1.3420000000000001</c:v>
                </c:pt>
                <c:pt idx="2101">
                  <c:v>1.3420000000000001</c:v>
                </c:pt>
                <c:pt idx="2102">
                  <c:v>1.3420000000000001</c:v>
                </c:pt>
                <c:pt idx="2103">
                  <c:v>1.3420000000000001</c:v>
                </c:pt>
                <c:pt idx="2104">
                  <c:v>1.3420000000000001</c:v>
                </c:pt>
                <c:pt idx="2105">
                  <c:v>1.3420000000000001</c:v>
                </c:pt>
                <c:pt idx="2106">
                  <c:v>1.3420000000000001</c:v>
                </c:pt>
                <c:pt idx="2107">
                  <c:v>1.3420000000000001</c:v>
                </c:pt>
                <c:pt idx="2108">
                  <c:v>1.3420000000000001</c:v>
                </c:pt>
                <c:pt idx="2109">
                  <c:v>1.3420000000000001</c:v>
                </c:pt>
                <c:pt idx="2110">
                  <c:v>1.3420000000000001</c:v>
                </c:pt>
                <c:pt idx="2111">
                  <c:v>1.3420000000000001</c:v>
                </c:pt>
                <c:pt idx="2112">
                  <c:v>1.3420000000000001</c:v>
                </c:pt>
                <c:pt idx="2113">
                  <c:v>1.3420000000000001</c:v>
                </c:pt>
                <c:pt idx="2114">
                  <c:v>1.3420000000000001</c:v>
                </c:pt>
                <c:pt idx="2115">
                  <c:v>1.3420000000000001</c:v>
                </c:pt>
                <c:pt idx="2116">
                  <c:v>1.3420000000000001</c:v>
                </c:pt>
                <c:pt idx="2117">
                  <c:v>1.3420000000000001</c:v>
                </c:pt>
                <c:pt idx="2118">
                  <c:v>1.3420000000000001</c:v>
                </c:pt>
                <c:pt idx="2119">
                  <c:v>1.3420000000000001</c:v>
                </c:pt>
                <c:pt idx="2120">
                  <c:v>1.3420000000000001</c:v>
                </c:pt>
                <c:pt idx="2121">
                  <c:v>1.3420000000000001</c:v>
                </c:pt>
                <c:pt idx="2122">
                  <c:v>1.3420000000000001</c:v>
                </c:pt>
                <c:pt idx="2123">
                  <c:v>1.3420000000000001</c:v>
                </c:pt>
                <c:pt idx="2124">
                  <c:v>1.3420000000000001</c:v>
                </c:pt>
                <c:pt idx="2125">
                  <c:v>1.3420000000000001</c:v>
                </c:pt>
                <c:pt idx="2126">
                  <c:v>1.3420000000000001</c:v>
                </c:pt>
                <c:pt idx="2127">
                  <c:v>1.3420000000000001</c:v>
                </c:pt>
                <c:pt idx="2128">
                  <c:v>1.3420000000000001</c:v>
                </c:pt>
                <c:pt idx="2129">
                  <c:v>1.3420000000000001</c:v>
                </c:pt>
                <c:pt idx="2130">
                  <c:v>1.3420000000000001</c:v>
                </c:pt>
                <c:pt idx="2131">
                  <c:v>1.3420000000000001</c:v>
                </c:pt>
                <c:pt idx="2132">
                  <c:v>1.3420000000000001</c:v>
                </c:pt>
                <c:pt idx="2133">
                  <c:v>1.3420000000000001</c:v>
                </c:pt>
                <c:pt idx="2134">
                  <c:v>1.3420000000000001</c:v>
                </c:pt>
                <c:pt idx="2135">
                  <c:v>1.3420000000000001</c:v>
                </c:pt>
                <c:pt idx="2136">
                  <c:v>1.3420000000000001</c:v>
                </c:pt>
                <c:pt idx="2137">
                  <c:v>1.3420000000000001</c:v>
                </c:pt>
                <c:pt idx="2138">
                  <c:v>1.3420000000000001</c:v>
                </c:pt>
                <c:pt idx="2139">
                  <c:v>1.3420000000000001</c:v>
                </c:pt>
                <c:pt idx="2140">
                  <c:v>1.3420000000000001</c:v>
                </c:pt>
                <c:pt idx="2141">
                  <c:v>1.3420000000000001</c:v>
                </c:pt>
                <c:pt idx="2142">
                  <c:v>1.3420000000000001</c:v>
                </c:pt>
                <c:pt idx="2143">
                  <c:v>1.3420000000000001</c:v>
                </c:pt>
                <c:pt idx="2144">
                  <c:v>1.3420000000000001</c:v>
                </c:pt>
                <c:pt idx="2145">
                  <c:v>1.3420000000000001</c:v>
                </c:pt>
                <c:pt idx="2146">
                  <c:v>1.3420000000000001</c:v>
                </c:pt>
                <c:pt idx="2147">
                  <c:v>1.3420000000000001</c:v>
                </c:pt>
                <c:pt idx="2148">
                  <c:v>1.3420000000000001</c:v>
                </c:pt>
                <c:pt idx="2149">
                  <c:v>1.3420000000000001</c:v>
                </c:pt>
                <c:pt idx="2150">
                  <c:v>1.3420000000000001</c:v>
                </c:pt>
                <c:pt idx="2151">
                  <c:v>1.3420000000000001</c:v>
                </c:pt>
                <c:pt idx="2152">
                  <c:v>1.3420000000000001</c:v>
                </c:pt>
                <c:pt idx="2153">
                  <c:v>1.3420000000000001</c:v>
                </c:pt>
                <c:pt idx="2154">
                  <c:v>1.3420000000000001</c:v>
                </c:pt>
                <c:pt idx="2155">
                  <c:v>1.3420000000000001</c:v>
                </c:pt>
                <c:pt idx="2156">
                  <c:v>1.3420000000000001</c:v>
                </c:pt>
                <c:pt idx="2157">
                  <c:v>1.3420000000000001</c:v>
                </c:pt>
                <c:pt idx="2158">
                  <c:v>1.3420000000000001</c:v>
                </c:pt>
                <c:pt idx="2159">
                  <c:v>1.3420000000000001</c:v>
                </c:pt>
                <c:pt idx="2160">
                  <c:v>1.3420000000000001</c:v>
                </c:pt>
                <c:pt idx="2161">
                  <c:v>1.3420000000000001</c:v>
                </c:pt>
                <c:pt idx="2162">
                  <c:v>1.3420000000000001</c:v>
                </c:pt>
                <c:pt idx="2163">
                  <c:v>1.3420000000000001</c:v>
                </c:pt>
                <c:pt idx="2164">
                  <c:v>1.3420000000000001</c:v>
                </c:pt>
                <c:pt idx="2165">
                  <c:v>1.3420000000000001</c:v>
                </c:pt>
                <c:pt idx="2166">
                  <c:v>1.3420000000000001</c:v>
                </c:pt>
                <c:pt idx="2167">
                  <c:v>1.3420000000000001</c:v>
                </c:pt>
                <c:pt idx="2168">
                  <c:v>1.3420000000000001</c:v>
                </c:pt>
                <c:pt idx="2169">
                  <c:v>1.3420000000000001</c:v>
                </c:pt>
                <c:pt idx="2170">
                  <c:v>1.3420000000000001</c:v>
                </c:pt>
                <c:pt idx="2171">
                  <c:v>1.3420000000000001</c:v>
                </c:pt>
                <c:pt idx="2172">
                  <c:v>1.3420000000000001</c:v>
                </c:pt>
                <c:pt idx="2173">
                  <c:v>1.3420000000000001</c:v>
                </c:pt>
                <c:pt idx="2174">
                  <c:v>1.3420000000000001</c:v>
                </c:pt>
                <c:pt idx="2175">
                  <c:v>1.3420000000000001</c:v>
                </c:pt>
                <c:pt idx="2176">
                  <c:v>1.3420000000000001</c:v>
                </c:pt>
                <c:pt idx="2177">
                  <c:v>1.3420000000000001</c:v>
                </c:pt>
                <c:pt idx="2178">
                  <c:v>1.3420000000000001</c:v>
                </c:pt>
                <c:pt idx="2179">
                  <c:v>1.3420000000000001</c:v>
                </c:pt>
                <c:pt idx="2180">
                  <c:v>1.3420000000000001</c:v>
                </c:pt>
                <c:pt idx="2181">
                  <c:v>1.3420000000000001</c:v>
                </c:pt>
                <c:pt idx="2182">
                  <c:v>1.3420000000000001</c:v>
                </c:pt>
                <c:pt idx="2183">
                  <c:v>1.3420000000000001</c:v>
                </c:pt>
                <c:pt idx="2184">
                  <c:v>1.3420000000000001</c:v>
                </c:pt>
                <c:pt idx="2185">
                  <c:v>1.3420000000000001</c:v>
                </c:pt>
                <c:pt idx="2186">
                  <c:v>1.3420000000000001</c:v>
                </c:pt>
                <c:pt idx="2187">
                  <c:v>1.3420000000000001</c:v>
                </c:pt>
                <c:pt idx="2188">
                  <c:v>1.3420000000000001</c:v>
                </c:pt>
                <c:pt idx="2189">
                  <c:v>1.3420000000000001</c:v>
                </c:pt>
                <c:pt idx="2190">
                  <c:v>1.3420000000000001</c:v>
                </c:pt>
                <c:pt idx="2191">
                  <c:v>1.3420000000000001</c:v>
                </c:pt>
                <c:pt idx="2192">
                  <c:v>1.3420000000000001</c:v>
                </c:pt>
                <c:pt idx="2193">
                  <c:v>1.3420000000000001</c:v>
                </c:pt>
                <c:pt idx="2194">
                  <c:v>1.3420000000000001</c:v>
                </c:pt>
                <c:pt idx="2195">
                  <c:v>1.3420000000000001</c:v>
                </c:pt>
                <c:pt idx="2196">
                  <c:v>1.3420000000000001</c:v>
                </c:pt>
                <c:pt idx="2197">
                  <c:v>1.3420000000000001</c:v>
                </c:pt>
                <c:pt idx="2198">
                  <c:v>1.3420000000000001</c:v>
                </c:pt>
                <c:pt idx="2199">
                  <c:v>1.3420000000000001</c:v>
                </c:pt>
                <c:pt idx="2200">
                  <c:v>1.3420000000000001</c:v>
                </c:pt>
                <c:pt idx="2201">
                  <c:v>1.3420000000000001</c:v>
                </c:pt>
                <c:pt idx="2202">
                  <c:v>1.3420000000000001</c:v>
                </c:pt>
                <c:pt idx="2203">
                  <c:v>1.3420000000000001</c:v>
                </c:pt>
                <c:pt idx="2204">
                  <c:v>1.3420000000000001</c:v>
                </c:pt>
                <c:pt idx="2205">
                  <c:v>1.3420000000000001</c:v>
                </c:pt>
                <c:pt idx="2206">
                  <c:v>1.3420000000000001</c:v>
                </c:pt>
                <c:pt idx="2207">
                  <c:v>1.3420000000000001</c:v>
                </c:pt>
                <c:pt idx="2208">
                  <c:v>1.3420000000000001</c:v>
                </c:pt>
                <c:pt idx="2209">
                  <c:v>1.3420000000000001</c:v>
                </c:pt>
                <c:pt idx="2210">
                  <c:v>1.3420000000000001</c:v>
                </c:pt>
                <c:pt idx="2211">
                  <c:v>1.3420000000000001</c:v>
                </c:pt>
                <c:pt idx="2212">
                  <c:v>1.3420000000000001</c:v>
                </c:pt>
                <c:pt idx="2213">
                  <c:v>1.3420000000000001</c:v>
                </c:pt>
                <c:pt idx="2214">
                  <c:v>1.3420000000000001</c:v>
                </c:pt>
                <c:pt idx="2215">
                  <c:v>1.3420000000000001</c:v>
                </c:pt>
                <c:pt idx="2216">
                  <c:v>1.3420000000000001</c:v>
                </c:pt>
                <c:pt idx="2217">
                  <c:v>1.3420000000000001</c:v>
                </c:pt>
                <c:pt idx="2218">
                  <c:v>1.3420000000000001</c:v>
                </c:pt>
                <c:pt idx="2219">
                  <c:v>1.3420000000000001</c:v>
                </c:pt>
                <c:pt idx="2220">
                  <c:v>1.3420000000000001</c:v>
                </c:pt>
                <c:pt idx="2221">
                  <c:v>1.3420000000000001</c:v>
                </c:pt>
                <c:pt idx="2222">
                  <c:v>1.3420000000000001</c:v>
                </c:pt>
                <c:pt idx="2223">
                  <c:v>1.3420000000000001</c:v>
                </c:pt>
                <c:pt idx="2224">
                  <c:v>1.3420000000000001</c:v>
                </c:pt>
                <c:pt idx="2225">
                  <c:v>1.3420000000000001</c:v>
                </c:pt>
                <c:pt idx="2226">
                  <c:v>1.3420000000000001</c:v>
                </c:pt>
                <c:pt idx="2227">
                  <c:v>1.3420000000000001</c:v>
                </c:pt>
                <c:pt idx="2228">
                  <c:v>1.3420000000000001</c:v>
                </c:pt>
                <c:pt idx="2229">
                  <c:v>1.3420000000000001</c:v>
                </c:pt>
                <c:pt idx="2230">
                  <c:v>1.3420000000000001</c:v>
                </c:pt>
                <c:pt idx="2231">
                  <c:v>1.3420000000000001</c:v>
                </c:pt>
                <c:pt idx="2232">
                  <c:v>1.3420000000000001</c:v>
                </c:pt>
                <c:pt idx="2233">
                  <c:v>1.3420000000000001</c:v>
                </c:pt>
                <c:pt idx="2234">
                  <c:v>1.3420000000000001</c:v>
                </c:pt>
                <c:pt idx="2235">
                  <c:v>1.3420000000000001</c:v>
                </c:pt>
                <c:pt idx="2236">
                  <c:v>1.3420000000000001</c:v>
                </c:pt>
                <c:pt idx="2237">
                  <c:v>1.3420000000000001</c:v>
                </c:pt>
                <c:pt idx="2238">
                  <c:v>1.3420000000000001</c:v>
                </c:pt>
                <c:pt idx="2239">
                  <c:v>1.3420000000000001</c:v>
                </c:pt>
                <c:pt idx="2240">
                  <c:v>1.3420000000000001</c:v>
                </c:pt>
                <c:pt idx="2241">
                  <c:v>1.3420000000000001</c:v>
                </c:pt>
                <c:pt idx="2242">
                  <c:v>1.3420000000000001</c:v>
                </c:pt>
                <c:pt idx="2243">
                  <c:v>1.3420000000000001</c:v>
                </c:pt>
                <c:pt idx="2244">
                  <c:v>1.3420000000000001</c:v>
                </c:pt>
                <c:pt idx="2245">
                  <c:v>1.3420000000000001</c:v>
                </c:pt>
                <c:pt idx="2246">
                  <c:v>1.3420000000000001</c:v>
                </c:pt>
                <c:pt idx="2247">
                  <c:v>1.3420000000000001</c:v>
                </c:pt>
                <c:pt idx="2248">
                  <c:v>1.3420000000000001</c:v>
                </c:pt>
                <c:pt idx="2249">
                  <c:v>1.3420000000000001</c:v>
                </c:pt>
                <c:pt idx="2250">
                  <c:v>1.3420000000000001</c:v>
                </c:pt>
                <c:pt idx="2251">
                  <c:v>1.3420000000000001</c:v>
                </c:pt>
                <c:pt idx="2252">
                  <c:v>1.3420000000000001</c:v>
                </c:pt>
                <c:pt idx="2253">
                  <c:v>1.3420000000000001</c:v>
                </c:pt>
                <c:pt idx="2254">
                  <c:v>1.3420000000000001</c:v>
                </c:pt>
                <c:pt idx="2255">
                  <c:v>1.3420000000000001</c:v>
                </c:pt>
                <c:pt idx="2256">
                  <c:v>1.3420000000000001</c:v>
                </c:pt>
                <c:pt idx="2257">
                  <c:v>1.3420000000000001</c:v>
                </c:pt>
                <c:pt idx="2258">
                  <c:v>1.3420000000000001</c:v>
                </c:pt>
                <c:pt idx="2259">
                  <c:v>1.3420000000000001</c:v>
                </c:pt>
                <c:pt idx="2260">
                  <c:v>1.3420000000000001</c:v>
                </c:pt>
                <c:pt idx="2261">
                  <c:v>1.3420000000000001</c:v>
                </c:pt>
                <c:pt idx="2262">
                  <c:v>1.3420000000000001</c:v>
                </c:pt>
                <c:pt idx="2263">
                  <c:v>1.3420000000000001</c:v>
                </c:pt>
                <c:pt idx="2264">
                  <c:v>1.3420000000000001</c:v>
                </c:pt>
                <c:pt idx="2265">
                  <c:v>1.3420000000000001</c:v>
                </c:pt>
                <c:pt idx="2266">
                  <c:v>1.3420000000000001</c:v>
                </c:pt>
                <c:pt idx="2267">
                  <c:v>1.3420000000000001</c:v>
                </c:pt>
                <c:pt idx="2268">
                  <c:v>1.3420000000000001</c:v>
                </c:pt>
                <c:pt idx="2269">
                  <c:v>1.3420000000000001</c:v>
                </c:pt>
                <c:pt idx="2270">
                  <c:v>1.3420000000000001</c:v>
                </c:pt>
                <c:pt idx="2271">
                  <c:v>1.3420000000000001</c:v>
                </c:pt>
                <c:pt idx="2272">
                  <c:v>1.3420000000000001</c:v>
                </c:pt>
                <c:pt idx="2273">
                  <c:v>1.3420000000000001</c:v>
                </c:pt>
                <c:pt idx="2274">
                  <c:v>1.3420000000000001</c:v>
                </c:pt>
                <c:pt idx="2275">
                  <c:v>1.3420000000000001</c:v>
                </c:pt>
                <c:pt idx="2276">
                  <c:v>1.3420000000000001</c:v>
                </c:pt>
                <c:pt idx="2277">
                  <c:v>1.3420000000000001</c:v>
                </c:pt>
                <c:pt idx="2278">
                  <c:v>1.3420000000000001</c:v>
                </c:pt>
                <c:pt idx="2279">
                  <c:v>1.3420000000000001</c:v>
                </c:pt>
                <c:pt idx="2280">
                  <c:v>1.3420000000000001</c:v>
                </c:pt>
                <c:pt idx="2281">
                  <c:v>1.3420000000000001</c:v>
                </c:pt>
                <c:pt idx="2282">
                  <c:v>1.3420000000000001</c:v>
                </c:pt>
                <c:pt idx="2283">
                  <c:v>1.3420000000000001</c:v>
                </c:pt>
                <c:pt idx="2284">
                  <c:v>1.3420000000000001</c:v>
                </c:pt>
                <c:pt idx="2285">
                  <c:v>1.3420000000000001</c:v>
                </c:pt>
                <c:pt idx="2286">
                  <c:v>1.3420000000000001</c:v>
                </c:pt>
                <c:pt idx="2287">
                  <c:v>1.3420000000000001</c:v>
                </c:pt>
                <c:pt idx="2288">
                  <c:v>1.3420000000000001</c:v>
                </c:pt>
                <c:pt idx="2289">
                  <c:v>1.3420000000000001</c:v>
                </c:pt>
                <c:pt idx="2290">
                  <c:v>1.3420000000000001</c:v>
                </c:pt>
                <c:pt idx="2291">
                  <c:v>1.3420000000000001</c:v>
                </c:pt>
                <c:pt idx="2292">
                  <c:v>1.3420000000000001</c:v>
                </c:pt>
                <c:pt idx="2293">
                  <c:v>1.3420000000000001</c:v>
                </c:pt>
                <c:pt idx="2294">
                  <c:v>1.3420000000000001</c:v>
                </c:pt>
                <c:pt idx="2295">
                  <c:v>1.3420000000000001</c:v>
                </c:pt>
                <c:pt idx="2296">
                  <c:v>1.3420000000000001</c:v>
                </c:pt>
                <c:pt idx="2297">
                  <c:v>1.3420000000000001</c:v>
                </c:pt>
                <c:pt idx="2298">
                  <c:v>1.3420000000000001</c:v>
                </c:pt>
                <c:pt idx="2299">
                  <c:v>1.3420000000000001</c:v>
                </c:pt>
                <c:pt idx="2300">
                  <c:v>1.3420000000000001</c:v>
                </c:pt>
                <c:pt idx="2301">
                  <c:v>1.3420000000000001</c:v>
                </c:pt>
                <c:pt idx="2302">
                  <c:v>1.3420000000000001</c:v>
                </c:pt>
                <c:pt idx="2303">
                  <c:v>1.3420000000000001</c:v>
                </c:pt>
                <c:pt idx="2304">
                  <c:v>1.3420000000000001</c:v>
                </c:pt>
                <c:pt idx="2305">
                  <c:v>1.3420000000000001</c:v>
                </c:pt>
                <c:pt idx="2306">
                  <c:v>1.3420000000000001</c:v>
                </c:pt>
                <c:pt idx="2307">
                  <c:v>1.3420000000000001</c:v>
                </c:pt>
                <c:pt idx="2308">
                  <c:v>1.3420000000000001</c:v>
                </c:pt>
                <c:pt idx="2309">
                  <c:v>1.3420000000000001</c:v>
                </c:pt>
                <c:pt idx="2310">
                  <c:v>1.3420000000000001</c:v>
                </c:pt>
                <c:pt idx="2311">
                  <c:v>1.3420000000000001</c:v>
                </c:pt>
                <c:pt idx="2312">
                  <c:v>1.3420000000000001</c:v>
                </c:pt>
                <c:pt idx="2313">
                  <c:v>1.3420000000000001</c:v>
                </c:pt>
                <c:pt idx="2314">
                  <c:v>1.3420000000000001</c:v>
                </c:pt>
                <c:pt idx="2315">
                  <c:v>1.3420000000000001</c:v>
                </c:pt>
                <c:pt idx="2316">
                  <c:v>1.3420000000000001</c:v>
                </c:pt>
                <c:pt idx="2317">
                  <c:v>1.3420000000000001</c:v>
                </c:pt>
                <c:pt idx="2318">
                  <c:v>1.3420000000000001</c:v>
                </c:pt>
                <c:pt idx="2319">
                  <c:v>1.3420000000000001</c:v>
                </c:pt>
                <c:pt idx="2320">
                  <c:v>1.3420000000000001</c:v>
                </c:pt>
                <c:pt idx="2321">
                  <c:v>1.3420000000000001</c:v>
                </c:pt>
                <c:pt idx="2322">
                  <c:v>1.3420000000000001</c:v>
                </c:pt>
                <c:pt idx="2323">
                  <c:v>1.3420000000000001</c:v>
                </c:pt>
                <c:pt idx="2324">
                  <c:v>1.3420000000000001</c:v>
                </c:pt>
                <c:pt idx="2325">
                  <c:v>1.3420000000000001</c:v>
                </c:pt>
                <c:pt idx="2326">
                  <c:v>1.3420000000000001</c:v>
                </c:pt>
                <c:pt idx="2327">
                  <c:v>1.3420000000000001</c:v>
                </c:pt>
                <c:pt idx="2328">
                  <c:v>1.3420000000000001</c:v>
                </c:pt>
                <c:pt idx="2329">
                  <c:v>1.3420000000000001</c:v>
                </c:pt>
                <c:pt idx="2330">
                  <c:v>1.3420000000000001</c:v>
                </c:pt>
                <c:pt idx="2331">
                  <c:v>1.3420000000000001</c:v>
                </c:pt>
                <c:pt idx="2332">
                  <c:v>1.3420000000000001</c:v>
                </c:pt>
                <c:pt idx="2333">
                  <c:v>1.3420000000000001</c:v>
                </c:pt>
                <c:pt idx="2334">
                  <c:v>1.3420000000000001</c:v>
                </c:pt>
                <c:pt idx="2335">
                  <c:v>1.3420000000000001</c:v>
                </c:pt>
                <c:pt idx="2336">
                  <c:v>1.3420000000000001</c:v>
                </c:pt>
                <c:pt idx="2337">
                  <c:v>1.3420000000000001</c:v>
                </c:pt>
                <c:pt idx="2338">
                  <c:v>1.3420000000000001</c:v>
                </c:pt>
                <c:pt idx="2339">
                  <c:v>1.3420000000000001</c:v>
                </c:pt>
                <c:pt idx="2340">
                  <c:v>1.3420000000000001</c:v>
                </c:pt>
                <c:pt idx="2341">
                  <c:v>1.3420000000000001</c:v>
                </c:pt>
                <c:pt idx="2342">
                  <c:v>1.3420000000000001</c:v>
                </c:pt>
                <c:pt idx="2343">
                  <c:v>1.3420000000000001</c:v>
                </c:pt>
                <c:pt idx="2344">
                  <c:v>1.3420000000000001</c:v>
                </c:pt>
                <c:pt idx="2345">
                  <c:v>1.3420000000000001</c:v>
                </c:pt>
                <c:pt idx="2346">
                  <c:v>1.3420000000000001</c:v>
                </c:pt>
                <c:pt idx="2347">
                  <c:v>1.3420000000000001</c:v>
                </c:pt>
                <c:pt idx="2348">
                  <c:v>1.3420000000000001</c:v>
                </c:pt>
                <c:pt idx="2349">
                  <c:v>1.3420000000000001</c:v>
                </c:pt>
                <c:pt idx="2350">
                  <c:v>1.3420000000000001</c:v>
                </c:pt>
                <c:pt idx="2351">
                  <c:v>1.3420000000000001</c:v>
                </c:pt>
                <c:pt idx="2352">
                  <c:v>1.3420000000000001</c:v>
                </c:pt>
                <c:pt idx="2353">
                  <c:v>1.3420000000000001</c:v>
                </c:pt>
                <c:pt idx="2354">
                  <c:v>1.3420000000000001</c:v>
                </c:pt>
                <c:pt idx="2355">
                  <c:v>1.3420000000000001</c:v>
                </c:pt>
                <c:pt idx="2356">
                  <c:v>1.3420000000000001</c:v>
                </c:pt>
                <c:pt idx="2357">
                  <c:v>1.3420000000000001</c:v>
                </c:pt>
                <c:pt idx="2358">
                  <c:v>1.3420000000000001</c:v>
                </c:pt>
                <c:pt idx="2359">
                  <c:v>1.3420000000000001</c:v>
                </c:pt>
                <c:pt idx="2360">
                  <c:v>1.3420000000000001</c:v>
                </c:pt>
                <c:pt idx="2361">
                  <c:v>1.3420000000000001</c:v>
                </c:pt>
                <c:pt idx="2362">
                  <c:v>1.3420000000000001</c:v>
                </c:pt>
                <c:pt idx="2363">
                  <c:v>1.3420000000000001</c:v>
                </c:pt>
                <c:pt idx="2364">
                  <c:v>1.3420000000000001</c:v>
                </c:pt>
                <c:pt idx="2365">
                  <c:v>1.3420000000000001</c:v>
                </c:pt>
                <c:pt idx="2366">
                  <c:v>1.3420000000000001</c:v>
                </c:pt>
                <c:pt idx="2367">
                  <c:v>1.3420000000000001</c:v>
                </c:pt>
                <c:pt idx="2368">
                  <c:v>1.3420000000000001</c:v>
                </c:pt>
                <c:pt idx="2369">
                  <c:v>1.3420000000000001</c:v>
                </c:pt>
                <c:pt idx="2370">
                  <c:v>1.3420000000000001</c:v>
                </c:pt>
                <c:pt idx="2371">
                  <c:v>1.3420000000000001</c:v>
                </c:pt>
                <c:pt idx="2372">
                  <c:v>1.3420000000000001</c:v>
                </c:pt>
                <c:pt idx="2373">
                  <c:v>1.3420000000000001</c:v>
                </c:pt>
                <c:pt idx="2374">
                  <c:v>1.3420000000000001</c:v>
                </c:pt>
                <c:pt idx="2375">
                  <c:v>1.3420000000000001</c:v>
                </c:pt>
                <c:pt idx="2376">
                  <c:v>1.3420000000000001</c:v>
                </c:pt>
                <c:pt idx="2377">
                  <c:v>1.3420000000000001</c:v>
                </c:pt>
                <c:pt idx="2378">
                  <c:v>1.3420000000000001</c:v>
                </c:pt>
                <c:pt idx="2379">
                  <c:v>1.3420000000000001</c:v>
                </c:pt>
                <c:pt idx="2380">
                  <c:v>1.3420000000000001</c:v>
                </c:pt>
                <c:pt idx="2381">
                  <c:v>1.3420000000000001</c:v>
                </c:pt>
                <c:pt idx="2382">
                  <c:v>1.3420000000000001</c:v>
                </c:pt>
                <c:pt idx="2383">
                  <c:v>1.3420000000000001</c:v>
                </c:pt>
                <c:pt idx="2384">
                  <c:v>1.3420000000000001</c:v>
                </c:pt>
                <c:pt idx="2385">
                  <c:v>1.3420000000000001</c:v>
                </c:pt>
                <c:pt idx="2386">
                  <c:v>1.3420000000000001</c:v>
                </c:pt>
                <c:pt idx="2387">
                  <c:v>1.3420000000000001</c:v>
                </c:pt>
                <c:pt idx="2388">
                  <c:v>1.3420000000000001</c:v>
                </c:pt>
                <c:pt idx="2389">
                  <c:v>1.3420000000000001</c:v>
                </c:pt>
                <c:pt idx="2390">
                  <c:v>1.3420000000000001</c:v>
                </c:pt>
                <c:pt idx="2391">
                  <c:v>1.3420000000000001</c:v>
                </c:pt>
                <c:pt idx="2392">
                  <c:v>1.3420000000000001</c:v>
                </c:pt>
                <c:pt idx="2393">
                  <c:v>1.3420000000000001</c:v>
                </c:pt>
                <c:pt idx="2394">
                  <c:v>1.3420000000000001</c:v>
                </c:pt>
                <c:pt idx="2395">
                  <c:v>1.3420000000000001</c:v>
                </c:pt>
                <c:pt idx="2396">
                  <c:v>1.3420000000000001</c:v>
                </c:pt>
                <c:pt idx="2397">
                  <c:v>1.3420000000000001</c:v>
                </c:pt>
                <c:pt idx="2398">
                  <c:v>1.3420000000000001</c:v>
                </c:pt>
                <c:pt idx="2399">
                  <c:v>1.3420000000000001</c:v>
                </c:pt>
                <c:pt idx="2400">
                  <c:v>1.3420000000000001</c:v>
                </c:pt>
                <c:pt idx="2401">
                  <c:v>1.3420000000000001</c:v>
                </c:pt>
                <c:pt idx="2402">
                  <c:v>1.3420000000000001</c:v>
                </c:pt>
                <c:pt idx="2403">
                  <c:v>1.3420000000000001</c:v>
                </c:pt>
                <c:pt idx="2404">
                  <c:v>1.3420000000000001</c:v>
                </c:pt>
                <c:pt idx="2405">
                  <c:v>1.3420000000000001</c:v>
                </c:pt>
                <c:pt idx="2406">
                  <c:v>1.3420000000000001</c:v>
                </c:pt>
                <c:pt idx="2407">
                  <c:v>1.3420000000000001</c:v>
                </c:pt>
                <c:pt idx="2408">
                  <c:v>1.3420000000000001</c:v>
                </c:pt>
                <c:pt idx="2409">
                  <c:v>1.3420000000000001</c:v>
                </c:pt>
                <c:pt idx="2410">
                  <c:v>1.3420000000000001</c:v>
                </c:pt>
                <c:pt idx="2411">
                  <c:v>1.3420000000000001</c:v>
                </c:pt>
                <c:pt idx="2412">
                  <c:v>1.3420000000000001</c:v>
                </c:pt>
                <c:pt idx="2413">
                  <c:v>1.3420000000000001</c:v>
                </c:pt>
                <c:pt idx="2414">
                  <c:v>1.3420000000000001</c:v>
                </c:pt>
                <c:pt idx="2415">
                  <c:v>1.3420000000000001</c:v>
                </c:pt>
                <c:pt idx="2416">
                  <c:v>1.3420000000000001</c:v>
                </c:pt>
                <c:pt idx="2417">
                  <c:v>1.3420000000000001</c:v>
                </c:pt>
                <c:pt idx="2418">
                  <c:v>1.3420000000000001</c:v>
                </c:pt>
                <c:pt idx="2419">
                  <c:v>1.3420000000000001</c:v>
                </c:pt>
                <c:pt idx="2420">
                  <c:v>1.3420000000000001</c:v>
                </c:pt>
                <c:pt idx="2421">
                  <c:v>1.3420000000000001</c:v>
                </c:pt>
                <c:pt idx="2422">
                  <c:v>1.3420000000000001</c:v>
                </c:pt>
                <c:pt idx="2423">
                  <c:v>1.3420000000000001</c:v>
                </c:pt>
                <c:pt idx="2424">
                  <c:v>1.3420000000000001</c:v>
                </c:pt>
                <c:pt idx="2425">
                  <c:v>1.3420000000000001</c:v>
                </c:pt>
                <c:pt idx="2426">
                  <c:v>1.3420000000000001</c:v>
                </c:pt>
                <c:pt idx="2427">
                  <c:v>1.3420000000000001</c:v>
                </c:pt>
                <c:pt idx="2428">
                  <c:v>1.3420000000000001</c:v>
                </c:pt>
                <c:pt idx="2429">
                  <c:v>1.3420000000000001</c:v>
                </c:pt>
                <c:pt idx="2430">
                  <c:v>1.3420000000000001</c:v>
                </c:pt>
                <c:pt idx="2431">
                  <c:v>1.3420000000000001</c:v>
                </c:pt>
                <c:pt idx="2432">
                  <c:v>1.3420000000000001</c:v>
                </c:pt>
                <c:pt idx="2433">
                  <c:v>1.3420000000000001</c:v>
                </c:pt>
                <c:pt idx="2434">
                  <c:v>1.3420000000000001</c:v>
                </c:pt>
                <c:pt idx="2435">
                  <c:v>1.3420000000000001</c:v>
                </c:pt>
                <c:pt idx="2436">
                  <c:v>1.3420000000000001</c:v>
                </c:pt>
                <c:pt idx="2437">
                  <c:v>1.3420000000000001</c:v>
                </c:pt>
                <c:pt idx="2438">
                  <c:v>1.3420000000000001</c:v>
                </c:pt>
                <c:pt idx="2439">
                  <c:v>1.3420000000000001</c:v>
                </c:pt>
                <c:pt idx="2440">
                  <c:v>1.3420000000000001</c:v>
                </c:pt>
                <c:pt idx="2441">
                  <c:v>1.3420000000000001</c:v>
                </c:pt>
                <c:pt idx="2442">
                  <c:v>1.3420000000000001</c:v>
                </c:pt>
                <c:pt idx="2443">
                  <c:v>1.3420000000000001</c:v>
                </c:pt>
                <c:pt idx="2444">
                  <c:v>1.3420000000000001</c:v>
                </c:pt>
                <c:pt idx="2445">
                  <c:v>1.3420000000000001</c:v>
                </c:pt>
                <c:pt idx="2446">
                  <c:v>1.3420000000000001</c:v>
                </c:pt>
                <c:pt idx="2447">
                  <c:v>1.3420000000000001</c:v>
                </c:pt>
                <c:pt idx="2448">
                  <c:v>1.3420000000000001</c:v>
                </c:pt>
                <c:pt idx="2449">
                  <c:v>1.3420000000000001</c:v>
                </c:pt>
                <c:pt idx="2450">
                  <c:v>1.3420000000000001</c:v>
                </c:pt>
                <c:pt idx="2451">
                  <c:v>1.3420000000000001</c:v>
                </c:pt>
                <c:pt idx="2452">
                  <c:v>1.3420000000000001</c:v>
                </c:pt>
                <c:pt idx="2453">
                  <c:v>1.3420000000000001</c:v>
                </c:pt>
                <c:pt idx="2454">
                  <c:v>1.3420000000000001</c:v>
                </c:pt>
                <c:pt idx="2455">
                  <c:v>1.3420000000000001</c:v>
                </c:pt>
                <c:pt idx="2456">
                  <c:v>1.3420000000000001</c:v>
                </c:pt>
                <c:pt idx="2457">
                  <c:v>1.3420000000000001</c:v>
                </c:pt>
                <c:pt idx="2458">
                  <c:v>1.3420000000000001</c:v>
                </c:pt>
                <c:pt idx="2459">
                  <c:v>1.3420000000000001</c:v>
                </c:pt>
                <c:pt idx="2460">
                  <c:v>1.3420000000000001</c:v>
                </c:pt>
                <c:pt idx="2461">
                  <c:v>1.3420000000000001</c:v>
                </c:pt>
                <c:pt idx="2462">
                  <c:v>1.3420000000000001</c:v>
                </c:pt>
                <c:pt idx="2463">
                  <c:v>1.3420000000000001</c:v>
                </c:pt>
                <c:pt idx="2464">
                  <c:v>1.3420000000000001</c:v>
                </c:pt>
                <c:pt idx="2465">
                  <c:v>1.3420000000000001</c:v>
                </c:pt>
                <c:pt idx="2466">
                  <c:v>1.3420000000000001</c:v>
                </c:pt>
                <c:pt idx="2467">
                  <c:v>1.3420000000000001</c:v>
                </c:pt>
                <c:pt idx="2468">
                  <c:v>1.3420000000000001</c:v>
                </c:pt>
                <c:pt idx="2469">
                  <c:v>1.3420000000000001</c:v>
                </c:pt>
                <c:pt idx="2470">
                  <c:v>1.3420000000000001</c:v>
                </c:pt>
                <c:pt idx="2471">
                  <c:v>1.3420000000000001</c:v>
                </c:pt>
                <c:pt idx="2472">
                  <c:v>1.3420000000000001</c:v>
                </c:pt>
                <c:pt idx="2473">
                  <c:v>1.3420000000000001</c:v>
                </c:pt>
                <c:pt idx="2474">
                  <c:v>1.3420000000000001</c:v>
                </c:pt>
                <c:pt idx="2475">
                  <c:v>1.3420000000000001</c:v>
                </c:pt>
                <c:pt idx="2476">
                  <c:v>1.3420000000000001</c:v>
                </c:pt>
                <c:pt idx="2477">
                  <c:v>1.3420000000000001</c:v>
                </c:pt>
                <c:pt idx="2478">
                  <c:v>1.3420000000000001</c:v>
                </c:pt>
                <c:pt idx="2479">
                  <c:v>1.3420000000000001</c:v>
                </c:pt>
                <c:pt idx="2480">
                  <c:v>1.3420000000000001</c:v>
                </c:pt>
                <c:pt idx="2481">
                  <c:v>1.3420000000000001</c:v>
                </c:pt>
                <c:pt idx="2482">
                  <c:v>1.3420000000000001</c:v>
                </c:pt>
                <c:pt idx="2483">
                  <c:v>1.3420000000000001</c:v>
                </c:pt>
                <c:pt idx="2484">
                  <c:v>1.3420000000000001</c:v>
                </c:pt>
                <c:pt idx="2485">
                  <c:v>1.3420000000000001</c:v>
                </c:pt>
                <c:pt idx="2486">
                  <c:v>1.3420000000000001</c:v>
                </c:pt>
                <c:pt idx="2487">
                  <c:v>1.3420000000000001</c:v>
                </c:pt>
                <c:pt idx="2488">
                  <c:v>1.3420000000000001</c:v>
                </c:pt>
                <c:pt idx="2489">
                  <c:v>1.3420000000000001</c:v>
                </c:pt>
                <c:pt idx="2490">
                  <c:v>1.3420000000000001</c:v>
                </c:pt>
                <c:pt idx="2491">
                  <c:v>1.3420000000000001</c:v>
                </c:pt>
                <c:pt idx="2492">
                  <c:v>1.3420000000000001</c:v>
                </c:pt>
                <c:pt idx="2493">
                  <c:v>1.3420000000000001</c:v>
                </c:pt>
                <c:pt idx="2494">
                  <c:v>1.3420000000000001</c:v>
                </c:pt>
                <c:pt idx="2495">
                  <c:v>1.3420000000000001</c:v>
                </c:pt>
                <c:pt idx="2496">
                  <c:v>1.3420000000000001</c:v>
                </c:pt>
                <c:pt idx="2497">
                  <c:v>1.3420000000000001</c:v>
                </c:pt>
                <c:pt idx="2498">
                  <c:v>1.3420000000000001</c:v>
                </c:pt>
                <c:pt idx="2499">
                  <c:v>1.3420000000000001</c:v>
                </c:pt>
                <c:pt idx="2500">
                  <c:v>1.3420000000000001</c:v>
                </c:pt>
                <c:pt idx="2501">
                  <c:v>1.3420000000000001</c:v>
                </c:pt>
                <c:pt idx="2502">
                  <c:v>1.3420000000000001</c:v>
                </c:pt>
                <c:pt idx="2503">
                  <c:v>1.3420000000000001</c:v>
                </c:pt>
                <c:pt idx="2504">
                  <c:v>1.3420000000000001</c:v>
                </c:pt>
                <c:pt idx="2505">
                  <c:v>1.3420000000000001</c:v>
                </c:pt>
                <c:pt idx="2506">
                  <c:v>1.3420000000000001</c:v>
                </c:pt>
                <c:pt idx="2507">
                  <c:v>1.3420000000000001</c:v>
                </c:pt>
                <c:pt idx="2508">
                  <c:v>1.3420000000000001</c:v>
                </c:pt>
                <c:pt idx="2509">
                  <c:v>1.3420000000000001</c:v>
                </c:pt>
                <c:pt idx="2510">
                  <c:v>1.3420000000000001</c:v>
                </c:pt>
                <c:pt idx="2511">
                  <c:v>1.3420000000000001</c:v>
                </c:pt>
                <c:pt idx="2512">
                  <c:v>1.3420000000000001</c:v>
                </c:pt>
                <c:pt idx="2513">
                  <c:v>1.3420000000000001</c:v>
                </c:pt>
                <c:pt idx="2514">
                  <c:v>1.3420000000000001</c:v>
                </c:pt>
                <c:pt idx="2515">
                  <c:v>1.3420000000000001</c:v>
                </c:pt>
                <c:pt idx="2516">
                  <c:v>1.3420000000000001</c:v>
                </c:pt>
                <c:pt idx="2517">
                  <c:v>1.3420000000000001</c:v>
                </c:pt>
                <c:pt idx="2518">
                  <c:v>1.3420000000000001</c:v>
                </c:pt>
                <c:pt idx="2519">
                  <c:v>1.3420000000000001</c:v>
                </c:pt>
                <c:pt idx="2520">
                  <c:v>1.3420000000000001</c:v>
                </c:pt>
                <c:pt idx="2521">
                  <c:v>1.3420000000000001</c:v>
                </c:pt>
                <c:pt idx="2522">
                  <c:v>1.3420000000000001</c:v>
                </c:pt>
                <c:pt idx="2523">
                  <c:v>1.3420000000000001</c:v>
                </c:pt>
                <c:pt idx="2524">
                  <c:v>1.3420000000000001</c:v>
                </c:pt>
                <c:pt idx="2525">
                  <c:v>1.3420000000000001</c:v>
                </c:pt>
                <c:pt idx="2526">
                  <c:v>1.3420000000000001</c:v>
                </c:pt>
                <c:pt idx="2527">
                  <c:v>1.3420000000000001</c:v>
                </c:pt>
                <c:pt idx="2528">
                  <c:v>1.3420000000000001</c:v>
                </c:pt>
                <c:pt idx="2529">
                  <c:v>1.3420000000000001</c:v>
                </c:pt>
                <c:pt idx="2530">
                  <c:v>1.3420000000000001</c:v>
                </c:pt>
                <c:pt idx="2531">
                  <c:v>1.3420000000000001</c:v>
                </c:pt>
                <c:pt idx="2532">
                  <c:v>1.3420000000000001</c:v>
                </c:pt>
                <c:pt idx="2533">
                  <c:v>1.3420000000000001</c:v>
                </c:pt>
                <c:pt idx="2534">
                  <c:v>1.3420000000000001</c:v>
                </c:pt>
                <c:pt idx="2535">
                  <c:v>1.3420000000000001</c:v>
                </c:pt>
                <c:pt idx="2536">
                  <c:v>1.3420000000000001</c:v>
                </c:pt>
                <c:pt idx="2537">
                  <c:v>1.3420000000000001</c:v>
                </c:pt>
                <c:pt idx="2538">
                  <c:v>1.3420000000000001</c:v>
                </c:pt>
                <c:pt idx="2539">
                  <c:v>1.3420000000000001</c:v>
                </c:pt>
                <c:pt idx="2540">
                  <c:v>1.3420000000000001</c:v>
                </c:pt>
                <c:pt idx="2541">
                  <c:v>1.3420000000000001</c:v>
                </c:pt>
                <c:pt idx="2542">
                  <c:v>1.3420000000000001</c:v>
                </c:pt>
                <c:pt idx="2543">
                  <c:v>1.3420000000000001</c:v>
                </c:pt>
                <c:pt idx="2544">
                  <c:v>1.3420000000000001</c:v>
                </c:pt>
                <c:pt idx="2545">
                  <c:v>1.3420000000000001</c:v>
                </c:pt>
                <c:pt idx="2546">
                  <c:v>1.3420000000000001</c:v>
                </c:pt>
                <c:pt idx="2547">
                  <c:v>1.3420000000000001</c:v>
                </c:pt>
                <c:pt idx="2548">
                  <c:v>1.3420000000000001</c:v>
                </c:pt>
                <c:pt idx="2549">
                  <c:v>1.3420000000000001</c:v>
                </c:pt>
                <c:pt idx="2550">
                  <c:v>1.3420000000000001</c:v>
                </c:pt>
                <c:pt idx="2551">
                  <c:v>1.3420000000000001</c:v>
                </c:pt>
                <c:pt idx="2552">
                  <c:v>1.3420000000000001</c:v>
                </c:pt>
                <c:pt idx="2553">
                  <c:v>1.3420000000000001</c:v>
                </c:pt>
                <c:pt idx="2554">
                  <c:v>1.3420000000000001</c:v>
                </c:pt>
                <c:pt idx="2555">
                  <c:v>1.3420000000000001</c:v>
                </c:pt>
                <c:pt idx="2556">
                  <c:v>1.3420000000000001</c:v>
                </c:pt>
                <c:pt idx="2557">
                  <c:v>1.3420000000000001</c:v>
                </c:pt>
                <c:pt idx="2558">
                  <c:v>1.3420000000000001</c:v>
                </c:pt>
                <c:pt idx="2559">
                  <c:v>1.3420000000000001</c:v>
                </c:pt>
                <c:pt idx="2560">
                  <c:v>1.3420000000000001</c:v>
                </c:pt>
                <c:pt idx="2561">
                  <c:v>1.3420000000000001</c:v>
                </c:pt>
                <c:pt idx="2562">
                  <c:v>1.3420000000000001</c:v>
                </c:pt>
                <c:pt idx="2563">
                  <c:v>1.3420000000000001</c:v>
                </c:pt>
                <c:pt idx="2564">
                  <c:v>1.3420000000000001</c:v>
                </c:pt>
                <c:pt idx="2565">
                  <c:v>1.3420000000000001</c:v>
                </c:pt>
                <c:pt idx="2566">
                  <c:v>1.3420000000000001</c:v>
                </c:pt>
                <c:pt idx="2567">
                  <c:v>1.3420000000000001</c:v>
                </c:pt>
                <c:pt idx="2568">
                  <c:v>1.3420000000000001</c:v>
                </c:pt>
                <c:pt idx="2569">
                  <c:v>1.3420000000000001</c:v>
                </c:pt>
                <c:pt idx="2570">
                  <c:v>1.3420000000000001</c:v>
                </c:pt>
                <c:pt idx="2571">
                  <c:v>1.3420000000000001</c:v>
                </c:pt>
                <c:pt idx="2572">
                  <c:v>1.3420000000000001</c:v>
                </c:pt>
                <c:pt idx="2573">
                  <c:v>1.3420000000000001</c:v>
                </c:pt>
                <c:pt idx="2574">
                  <c:v>1.3420000000000001</c:v>
                </c:pt>
                <c:pt idx="2575">
                  <c:v>1.3420000000000001</c:v>
                </c:pt>
                <c:pt idx="2576">
                  <c:v>1.3420000000000001</c:v>
                </c:pt>
                <c:pt idx="2577">
                  <c:v>1.3420000000000001</c:v>
                </c:pt>
                <c:pt idx="2578">
                  <c:v>1.3420000000000001</c:v>
                </c:pt>
                <c:pt idx="2579">
                  <c:v>1.3420000000000001</c:v>
                </c:pt>
                <c:pt idx="2580">
                  <c:v>1.3420000000000001</c:v>
                </c:pt>
                <c:pt idx="2581">
                  <c:v>1.3420000000000001</c:v>
                </c:pt>
                <c:pt idx="2582">
                  <c:v>1.3420000000000001</c:v>
                </c:pt>
                <c:pt idx="2583">
                  <c:v>1.3420000000000001</c:v>
                </c:pt>
                <c:pt idx="2584">
                  <c:v>1.3420000000000001</c:v>
                </c:pt>
                <c:pt idx="2585">
                  <c:v>1.3420000000000001</c:v>
                </c:pt>
                <c:pt idx="2586">
                  <c:v>1.3420000000000001</c:v>
                </c:pt>
                <c:pt idx="2587">
                  <c:v>1.3420000000000001</c:v>
                </c:pt>
                <c:pt idx="2588">
                  <c:v>1.3420000000000001</c:v>
                </c:pt>
                <c:pt idx="2589">
                  <c:v>1.3420000000000001</c:v>
                </c:pt>
                <c:pt idx="2590">
                  <c:v>1.3420000000000001</c:v>
                </c:pt>
                <c:pt idx="2591">
                  <c:v>1.3420000000000001</c:v>
                </c:pt>
                <c:pt idx="2592">
                  <c:v>1.3420000000000001</c:v>
                </c:pt>
                <c:pt idx="2593">
                  <c:v>1.3420000000000001</c:v>
                </c:pt>
                <c:pt idx="2594">
                  <c:v>1.3420000000000001</c:v>
                </c:pt>
                <c:pt idx="2595">
                  <c:v>1.3420000000000001</c:v>
                </c:pt>
                <c:pt idx="2596">
                  <c:v>1.3420000000000001</c:v>
                </c:pt>
                <c:pt idx="2597">
                  <c:v>1.3420000000000001</c:v>
                </c:pt>
                <c:pt idx="2598">
                  <c:v>1.3420000000000001</c:v>
                </c:pt>
                <c:pt idx="2599">
                  <c:v>1.3420000000000001</c:v>
                </c:pt>
                <c:pt idx="2600">
                  <c:v>1.3420000000000001</c:v>
                </c:pt>
                <c:pt idx="2601">
                  <c:v>1.3420000000000001</c:v>
                </c:pt>
                <c:pt idx="2602">
                  <c:v>1.3420000000000001</c:v>
                </c:pt>
                <c:pt idx="2603">
                  <c:v>1.3420000000000001</c:v>
                </c:pt>
                <c:pt idx="2604">
                  <c:v>1.3420000000000001</c:v>
                </c:pt>
                <c:pt idx="2605">
                  <c:v>1.3420000000000001</c:v>
                </c:pt>
                <c:pt idx="2606">
                  <c:v>1.3420000000000001</c:v>
                </c:pt>
                <c:pt idx="2607">
                  <c:v>1.3420000000000001</c:v>
                </c:pt>
                <c:pt idx="2608">
                  <c:v>1.3420000000000001</c:v>
                </c:pt>
                <c:pt idx="2609">
                  <c:v>1.3420000000000001</c:v>
                </c:pt>
                <c:pt idx="2610">
                  <c:v>1.3420000000000001</c:v>
                </c:pt>
                <c:pt idx="2611">
                  <c:v>1.3420000000000001</c:v>
                </c:pt>
                <c:pt idx="2612">
                  <c:v>1.3420000000000001</c:v>
                </c:pt>
                <c:pt idx="2613">
                  <c:v>1.3420000000000001</c:v>
                </c:pt>
                <c:pt idx="2614">
                  <c:v>1.3420000000000001</c:v>
                </c:pt>
                <c:pt idx="2615">
                  <c:v>1.3420000000000001</c:v>
                </c:pt>
                <c:pt idx="2616">
                  <c:v>1.3420000000000001</c:v>
                </c:pt>
                <c:pt idx="2617">
                  <c:v>1.3420000000000001</c:v>
                </c:pt>
                <c:pt idx="2618">
                  <c:v>1.3420000000000001</c:v>
                </c:pt>
                <c:pt idx="2619">
                  <c:v>1.3420000000000001</c:v>
                </c:pt>
                <c:pt idx="2620">
                  <c:v>1.3420000000000001</c:v>
                </c:pt>
                <c:pt idx="2621">
                  <c:v>1.3420000000000001</c:v>
                </c:pt>
                <c:pt idx="2622">
                  <c:v>1.3420000000000001</c:v>
                </c:pt>
                <c:pt idx="2623">
                  <c:v>1.3420000000000001</c:v>
                </c:pt>
                <c:pt idx="2624">
                  <c:v>1.3420000000000001</c:v>
                </c:pt>
                <c:pt idx="2625">
                  <c:v>1.3420000000000001</c:v>
                </c:pt>
                <c:pt idx="2626">
                  <c:v>1.3420000000000001</c:v>
                </c:pt>
                <c:pt idx="2627">
                  <c:v>1.3420000000000001</c:v>
                </c:pt>
                <c:pt idx="2628">
                  <c:v>1.3420000000000001</c:v>
                </c:pt>
                <c:pt idx="2629">
                  <c:v>1.3420000000000001</c:v>
                </c:pt>
                <c:pt idx="2630">
                  <c:v>1.3420000000000001</c:v>
                </c:pt>
                <c:pt idx="2631">
                  <c:v>1.3420000000000001</c:v>
                </c:pt>
                <c:pt idx="2632">
                  <c:v>1.3420000000000001</c:v>
                </c:pt>
                <c:pt idx="2633">
                  <c:v>1.3420000000000001</c:v>
                </c:pt>
                <c:pt idx="2634">
                  <c:v>1.3420000000000001</c:v>
                </c:pt>
                <c:pt idx="2635">
                  <c:v>1.3420000000000001</c:v>
                </c:pt>
                <c:pt idx="2636">
                  <c:v>1.3420000000000001</c:v>
                </c:pt>
                <c:pt idx="2637">
                  <c:v>1.3420000000000001</c:v>
                </c:pt>
                <c:pt idx="2638">
                  <c:v>1.3420000000000001</c:v>
                </c:pt>
                <c:pt idx="2639">
                  <c:v>1.3420000000000001</c:v>
                </c:pt>
                <c:pt idx="2640">
                  <c:v>1.3420000000000001</c:v>
                </c:pt>
                <c:pt idx="2641">
                  <c:v>1.3420000000000001</c:v>
                </c:pt>
                <c:pt idx="2642">
                  <c:v>1.3420000000000001</c:v>
                </c:pt>
                <c:pt idx="2643">
                  <c:v>1.3420000000000001</c:v>
                </c:pt>
                <c:pt idx="2644">
                  <c:v>1.3420000000000001</c:v>
                </c:pt>
                <c:pt idx="2645">
                  <c:v>1.3420000000000001</c:v>
                </c:pt>
                <c:pt idx="2646">
                  <c:v>1.3420000000000001</c:v>
                </c:pt>
                <c:pt idx="2647">
                  <c:v>1.3420000000000001</c:v>
                </c:pt>
                <c:pt idx="2648">
                  <c:v>1.3420000000000001</c:v>
                </c:pt>
                <c:pt idx="2649">
                  <c:v>1.3420000000000001</c:v>
                </c:pt>
                <c:pt idx="2650">
                  <c:v>1.3420000000000001</c:v>
                </c:pt>
                <c:pt idx="2651">
                  <c:v>1.3420000000000001</c:v>
                </c:pt>
                <c:pt idx="2652">
                  <c:v>1.3420000000000001</c:v>
                </c:pt>
                <c:pt idx="2653">
                  <c:v>1.3420000000000001</c:v>
                </c:pt>
                <c:pt idx="2654">
                  <c:v>1.3420000000000001</c:v>
                </c:pt>
                <c:pt idx="2655">
                  <c:v>1.3420000000000001</c:v>
                </c:pt>
                <c:pt idx="2656">
                  <c:v>1.3420000000000001</c:v>
                </c:pt>
                <c:pt idx="2657">
                  <c:v>1.3420000000000001</c:v>
                </c:pt>
                <c:pt idx="2658">
                  <c:v>1.3420000000000001</c:v>
                </c:pt>
                <c:pt idx="2659">
                  <c:v>1.3420000000000001</c:v>
                </c:pt>
                <c:pt idx="2660">
                  <c:v>1.3420000000000001</c:v>
                </c:pt>
                <c:pt idx="2661">
                  <c:v>1.3420000000000001</c:v>
                </c:pt>
                <c:pt idx="2662">
                  <c:v>1.3420000000000001</c:v>
                </c:pt>
                <c:pt idx="2663">
                  <c:v>1.3420000000000001</c:v>
                </c:pt>
                <c:pt idx="2664">
                  <c:v>1.3420000000000001</c:v>
                </c:pt>
                <c:pt idx="2665">
                  <c:v>1.3420000000000001</c:v>
                </c:pt>
                <c:pt idx="2666">
                  <c:v>1.3420000000000001</c:v>
                </c:pt>
                <c:pt idx="2667">
                  <c:v>1.3420000000000001</c:v>
                </c:pt>
                <c:pt idx="2668">
                  <c:v>1.3420000000000001</c:v>
                </c:pt>
                <c:pt idx="2669">
                  <c:v>1.3420000000000001</c:v>
                </c:pt>
                <c:pt idx="2670">
                  <c:v>1.3420000000000001</c:v>
                </c:pt>
                <c:pt idx="2671">
                  <c:v>1.3420000000000001</c:v>
                </c:pt>
                <c:pt idx="2672">
                  <c:v>1.3420000000000001</c:v>
                </c:pt>
                <c:pt idx="2673">
                  <c:v>1.3420000000000001</c:v>
                </c:pt>
                <c:pt idx="2674">
                  <c:v>1.3420000000000001</c:v>
                </c:pt>
                <c:pt idx="2675">
                  <c:v>1.3420000000000001</c:v>
                </c:pt>
                <c:pt idx="2676">
                  <c:v>1.3420000000000001</c:v>
                </c:pt>
                <c:pt idx="2677">
                  <c:v>1.3420000000000001</c:v>
                </c:pt>
                <c:pt idx="2678">
                  <c:v>1.3420000000000001</c:v>
                </c:pt>
                <c:pt idx="2679">
                  <c:v>1.3420000000000001</c:v>
                </c:pt>
                <c:pt idx="2680">
                  <c:v>1.3420000000000001</c:v>
                </c:pt>
                <c:pt idx="2681">
                  <c:v>1.3420000000000001</c:v>
                </c:pt>
                <c:pt idx="2682">
                  <c:v>1.3420000000000001</c:v>
                </c:pt>
                <c:pt idx="2683">
                  <c:v>1.3420000000000001</c:v>
                </c:pt>
                <c:pt idx="2684">
                  <c:v>1.3420000000000001</c:v>
                </c:pt>
                <c:pt idx="2685">
                  <c:v>1.3420000000000001</c:v>
                </c:pt>
                <c:pt idx="2686">
                  <c:v>1.3420000000000001</c:v>
                </c:pt>
                <c:pt idx="2687">
                  <c:v>1.3420000000000001</c:v>
                </c:pt>
                <c:pt idx="2688">
                  <c:v>1.3420000000000001</c:v>
                </c:pt>
                <c:pt idx="2689">
                  <c:v>1.3420000000000001</c:v>
                </c:pt>
                <c:pt idx="2690">
                  <c:v>1.3420000000000001</c:v>
                </c:pt>
                <c:pt idx="2691">
                  <c:v>1.3420000000000001</c:v>
                </c:pt>
                <c:pt idx="2692">
                  <c:v>1.3420000000000001</c:v>
                </c:pt>
                <c:pt idx="2693">
                  <c:v>1.3420000000000001</c:v>
                </c:pt>
                <c:pt idx="2694">
                  <c:v>1.3420000000000001</c:v>
                </c:pt>
                <c:pt idx="2695">
                  <c:v>1.3420000000000001</c:v>
                </c:pt>
                <c:pt idx="2696">
                  <c:v>1.3420000000000001</c:v>
                </c:pt>
                <c:pt idx="2697">
                  <c:v>1.3420000000000001</c:v>
                </c:pt>
                <c:pt idx="2698">
                  <c:v>1.3420000000000001</c:v>
                </c:pt>
                <c:pt idx="2699">
                  <c:v>1.3420000000000001</c:v>
                </c:pt>
                <c:pt idx="2700">
                  <c:v>1.3420000000000001</c:v>
                </c:pt>
                <c:pt idx="2701">
                  <c:v>1.3420000000000001</c:v>
                </c:pt>
                <c:pt idx="2702">
                  <c:v>1.3420000000000001</c:v>
                </c:pt>
                <c:pt idx="2703">
                  <c:v>1.3420000000000001</c:v>
                </c:pt>
                <c:pt idx="2704">
                  <c:v>1.3420000000000001</c:v>
                </c:pt>
                <c:pt idx="2705">
                  <c:v>1.3420000000000001</c:v>
                </c:pt>
                <c:pt idx="2706">
                  <c:v>1.3420000000000001</c:v>
                </c:pt>
                <c:pt idx="2707">
                  <c:v>1.3420000000000001</c:v>
                </c:pt>
                <c:pt idx="2708">
                  <c:v>1.3420000000000001</c:v>
                </c:pt>
                <c:pt idx="2709">
                  <c:v>1.3420000000000001</c:v>
                </c:pt>
                <c:pt idx="2710">
                  <c:v>1.3420000000000001</c:v>
                </c:pt>
                <c:pt idx="2711">
                  <c:v>1.3420000000000001</c:v>
                </c:pt>
                <c:pt idx="2712">
                  <c:v>1.3420000000000001</c:v>
                </c:pt>
                <c:pt idx="2713">
                  <c:v>1.3420000000000001</c:v>
                </c:pt>
                <c:pt idx="2714">
                  <c:v>1.3420000000000001</c:v>
                </c:pt>
                <c:pt idx="2715">
                  <c:v>1.3420000000000001</c:v>
                </c:pt>
                <c:pt idx="2716">
                  <c:v>1.3420000000000001</c:v>
                </c:pt>
                <c:pt idx="2717">
                  <c:v>1.3420000000000001</c:v>
                </c:pt>
                <c:pt idx="2718">
                  <c:v>1.3420000000000001</c:v>
                </c:pt>
                <c:pt idx="2719">
                  <c:v>1.3420000000000001</c:v>
                </c:pt>
                <c:pt idx="2720">
                  <c:v>1.3420000000000001</c:v>
                </c:pt>
                <c:pt idx="2721">
                  <c:v>1.3420000000000001</c:v>
                </c:pt>
                <c:pt idx="2722">
                  <c:v>1.3420000000000001</c:v>
                </c:pt>
                <c:pt idx="2723">
                  <c:v>1.3420000000000001</c:v>
                </c:pt>
                <c:pt idx="2724">
                  <c:v>1.3420000000000001</c:v>
                </c:pt>
                <c:pt idx="2725">
                  <c:v>1.3420000000000001</c:v>
                </c:pt>
                <c:pt idx="2726">
                  <c:v>1.3420000000000001</c:v>
                </c:pt>
                <c:pt idx="2727">
                  <c:v>1.3420000000000001</c:v>
                </c:pt>
                <c:pt idx="2728">
                  <c:v>1.3420000000000001</c:v>
                </c:pt>
                <c:pt idx="2729">
                  <c:v>1.3420000000000001</c:v>
                </c:pt>
                <c:pt idx="2730">
                  <c:v>1.3420000000000001</c:v>
                </c:pt>
                <c:pt idx="2731">
                  <c:v>1.3420000000000001</c:v>
                </c:pt>
                <c:pt idx="2732">
                  <c:v>1.3420000000000001</c:v>
                </c:pt>
                <c:pt idx="2733">
                  <c:v>1.3420000000000001</c:v>
                </c:pt>
                <c:pt idx="2734">
                  <c:v>1.3420000000000001</c:v>
                </c:pt>
                <c:pt idx="2735">
                  <c:v>1.3420000000000001</c:v>
                </c:pt>
                <c:pt idx="2736">
                  <c:v>1.3420000000000001</c:v>
                </c:pt>
                <c:pt idx="2737">
                  <c:v>1.3420000000000001</c:v>
                </c:pt>
                <c:pt idx="2738">
                  <c:v>1.3420000000000001</c:v>
                </c:pt>
                <c:pt idx="2739">
                  <c:v>1.3420000000000001</c:v>
                </c:pt>
                <c:pt idx="2740">
                  <c:v>1.3420000000000001</c:v>
                </c:pt>
                <c:pt idx="2741">
                  <c:v>1.3420000000000001</c:v>
                </c:pt>
                <c:pt idx="2742">
                  <c:v>1.3420000000000001</c:v>
                </c:pt>
                <c:pt idx="2743">
                  <c:v>1.3420000000000001</c:v>
                </c:pt>
                <c:pt idx="2744">
                  <c:v>1.3420000000000001</c:v>
                </c:pt>
                <c:pt idx="2745">
                  <c:v>1.3420000000000001</c:v>
                </c:pt>
                <c:pt idx="2746">
                  <c:v>1.3420000000000001</c:v>
                </c:pt>
                <c:pt idx="2747">
                  <c:v>1.3420000000000001</c:v>
                </c:pt>
                <c:pt idx="2748">
                  <c:v>1.3420000000000001</c:v>
                </c:pt>
                <c:pt idx="2749">
                  <c:v>1.3420000000000001</c:v>
                </c:pt>
                <c:pt idx="2750">
                  <c:v>1.3420000000000001</c:v>
                </c:pt>
                <c:pt idx="2751">
                  <c:v>1.3420000000000001</c:v>
                </c:pt>
                <c:pt idx="2752">
                  <c:v>1.3420000000000001</c:v>
                </c:pt>
                <c:pt idx="2753">
                  <c:v>1.3420000000000001</c:v>
                </c:pt>
                <c:pt idx="2754">
                  <c:v>1.3420000000000001</c:v>
                </c:pt>
                <c:pt idx="2755">
                  <c:v>1.3420000000000001</c:v>
                </c:pt>
                <c:pt idx="2756">
                  <c:v>1.3420000000000001</c:v>
                </c:pt>
                <c:pt idx="2757">
                  <c:v>1.3420000000000001</c:v>
                </c:pt>
                <c:pt idx="2758">
                  <c:v>1.3420000000000001</c:v>
                </c:pt>
                <c:pt idx="2759">
                  <c:v>1.3420000000000001</c:v>
                </c:pt>
                <c:pt idx="2760">
                  <c:v>1.3420000000000001</c:v>
                </c:pt>
                <c:pt idx="2761">
                  <c:v>1.3420000000000001</c:v>
                </c:pt>
                <c:pt idx="2762">
                  <c:v>1.3420000000000001</c:v>
                </c:pt>
                <c:pt idx="2763">
                  <c:v>1.3420000000000001</c:v>
                </c:pt>
                <c:pt idx="2764">
                  <c:v>1.3420000000000001</c:v>
                </c:pt>
                <c:pt idx="2765">
                  <c:v>1.3420000000000001</c:v>
                </c:pt>
                <c:pt idx="2766">
                  <c:v>1.3420000000000001</c:v>
                </c:pt>
                <c:pt idx="2767">
                  <c:v>1.3420000000000001</c:v>
                </c:pt>
                <c:pt idx="2768">
                  <c:v>1.3420000000000001</c:v>
                </c:pt>
                <c:pt idx="2769">
                  <c:v>1.3420000000000001</c:v>
                </c:pt>
                <c:pt idx="2770">
                  <c:v>1.3420000000000001</c:v>
                </c:pt>
                <c:pt idx="2771">
                  <c:v>1.3420000000000001</c:v>
                </c:pt>
                <c:pt idx="2772">
                  <c:v>1.3420000000000001</c:v>
                </c:pt>
                <c:pt idx="2773">
                  <c:v>1.3420000000000001</c:v>
                </c:pt>
                <c:pt idx="2774">
                  <c:v>1.3420000000000001</c:v>
                </c:pt>
                <c:pt idx="2775">
                  <c:v>1.3420000000000001</c:v>
                </c:pt>
                <c:pt idx="2776">
                  <c:v>1.3420000000000001</c:v>
                </c:pt>
                <c:pt idx="2777">
                  <c:v>1.3420000000000001</c:v>
                </c:pt>
                <c:pt idx="2778">
                  <c:v>1.3420000000000001</c:v>
                </c:pt>
                <c:pt idx="2779">
                  <c:v>1.3420000000000001</c:v>
                </c:pt>
                <c:pt idx="2780">
                  <c:v>1.3420000000000001</c:v>
                </c:pt>
                <c:pt idx="2781">
                  <c:v>1.3420000000000001</c:v>
                </c:pt>
                <c:pt idx="2782">
                  <c:v>1.3420000000000001</c:v>
                </c:pt>
                <c:pt idx="2783">
                  <c:v>1.3420000000000001</c:v>
                </c:pt>
                <c:pt idx="2784">
                  <c:v>1.3420000000000001</c:v>
                </c:pt>
                <c:pt idx="2785">
                  <c:v>1.3420000000000001</c:v>
                </c:pt>
                <c:pt idx="2786">
                  <c:v>1.3420000000000001</c:v>
                </c:pt>
                <c:pt idx="2787">
                  <c:v>1.3420000000000001</c:v>
                </c:pt>
                <c:pt idx="2788">
                  <c:v>1.3420000000000001</c:v>
                </c:pt>
                <c:pt idx="2789">
                  <c:v>1.3420000000000001</c:v>
                </c:pt>
                <c:pt idx="2790">
                  <c:v>1.3420000000000001</c:v>
                </c:pt>
                <c:pt idx="2791">
                  <c:v>1.3420000000000001</c:v>
                </c:pt>
                <c:pt idx="2792">
                  <c:v>1.3420000000000001</c:v>
                </c:pt>
                <c:pt idx="2793">
                  <c:v>1.3420000000000001</c:v>
                </c:pt>
                <c:pt idx="2794">
                  <c:v>1.3420000000000001</c:v>
                </c:pt>
                <c:pt idx="2795">
                  <c:v>1.3420000000000001</c:v>
                </c:pt>
                <c:pt idx="2796">
                  <c:v>1.3420000000000001</c:v>
                </c:pt>
                <c:pt idx="2797">
                  <c:v>1.3420000000000001</c:v>
                </c:pt>
                <c:pt idx="2798">
                  <c:v>1.3420000000000001</c:v>
                </c:pt>
                <c:pt idx="2799">
                  <c:v>1.3420000000000001</c:v>
                </c:pt>
                <c:pt idx="2800">
                  <c:v>1.3420000000000001</c:v>
                </c:pt>
                <c:pt idx="2801">
                  <c:v>1.3420000000000001</c:v>
                </c:pt>
                <c:pt idx="2802">
                  <c:v>1.3420000000000001</c:v>
                </c:pt>
                <c:pt idx="2803">
                  <c:v>1.3420000000000001</c:v>
                </c:pt>
                <c:pt idx="2804">
                  <c:v>1.3420000000000001</c:v>
                </c:pt>
                <c:pt idx="2805">
                  <c:v>1.3420000000000001</c:v>
                </c:pt>
                <c:pt idx="2806">
                  <c:v>1.3420000000000001</c:v>
                </c:pt>
                <c:pt idx="2807">
                  <c:v>1.3420000000000001</c:v>
                </c:pt>
                <c:pt idx="2808">
                  <c:v>1.3420000000000001</c:v>
                </c:pt>
                <c:pt idx="2809">
                  <c:v>1.3420000000000001</c:v>
                </c:pt>
                <c:pt idx="2810">
                  <c:v>1.3420000000000001</c:v>
                </c:pt>
                <c:pt idx="2811">
                  <c:v>1.3420000000000001</c:v>
                </c:pt>
                <c:pt idx="2812">
                  <c:v>1.3420000000000001</c:v>
                </c:pt>
                <c:pt idx="2813">
                  <c:v>1.3420000000000001</c:v>
                </c:pt>
                <c:pt idx="2814">
                  <c:v>1.3420000000000001</c:v>
                </c:pt>
                <c:pt idx="2815">
                  <c:v>1.3420000000000001</c:v>
                </c:pt>
                <c:pt idx="2816">
                  <c:v>1.3420000000000001</c:v>
                </c:pt>
                <c:pt idx="2817">
                  <c:v>1.3420000000000001</c:v>
                </c:pt>
                <c:pt idx="2818">
                  <c:v>1.3420000000000001</c:v>
                </c:pt>
                <c:pt idx="2819">
                  <c:v>1.3420000000000001</c:v>
                </c:pt>
                <c:pt idx="2820">
                  <c:v>1.3420000000000001</c:v>
                </c:pt>
                <c:pt idx="2821">
                  <c:v>1.3420000000000001</c:v>
                </c:pt>
                <c:pt idx="2822">
                  <c:v>1.3420000000000001</c:v>
                </c:pt>
                <c:pt idx="2823">
                  <c:v>1.3420000000000001</c:v>
                </c:pt>
                <c:pt idx="2824">
                  <c:v>1.3420000000000001</c:v>
                </c:pt>
                <c:pt idx="2825">
                  <c:v>1.3420000000000001</c:v>
                </c:pt>
                <c:pt idx="2826">
                  <c:v>1.3420000000000001</c:v>
                </c:pt>
                <c:pt idx="2827">
                  <c:v>1.3420000000000001</c:v>
                </c:pt>
                <c:pt idx="2828">
                  <c:v>1.3420000000000001</c:v>
                </c:pt>
                <c:pt idx="2829">
                  <c:v>1.3420000000000001</c:v>
                </c:pt>
                <c:pt idx="2830">
                  <c:v>1.3420000000000001</c:v>
                </c:pt>
                <c:pt idx="2831">
                  <c:v>1.3420000000000001</c:v>
                </c:pt>
                <c:pt idx="2832">
                  <c:v>1.3420000000000001</c:v>
                </c:pt>
                <c:pt idx="2833">
                  <c:v>1.3420000000000001</c:v>
                </c:pt>
                <c:pt idx="2834">
                  <c:v>1.3420000000000001</c:v>
                </c:pt>
                <c:pt idx="2835">
                  <c:v>1.3420000000000001</c:v>
                </c:pt>
                <c:pt idx="2836">
                  <c:v>1.3420000000000001</c:v>
                </c:pt>
                <c:pt idx="2837">
                  <c:v>1.3420000000000001</c:v>
                </c:pt>
                <c:pt idx="2838">
                  <c:v>1.3420000000000001</c:v>
                </c:pt>
                <c:pt idx="2839">
                  <c:v>1.3420000000000001</c:v>
                </c:pt>
                <c:pt idx="2840">
                  <c:v>1.3420000000000001</c:v>
                </c:pt>
                <c:pt idx="2841">
                  <c:v>1.3420000000000001</c:v>
                </c:pt>
                <c:pt idx="2842">
                  <c:v>1.3420000000000001</c:v>
                </c:pt>
                <c:pt idx="2843">
                  <c:v>1.3420000000000001</c:v>
                </c:pt>
                <c:pt idx="2844">
                  <c:v>1.3420000000000001</c:v>
                </c:pt>
                <c:pt idx="2845">
                  <c:v>1.3420000000000001</c:v>
                </c:pt>
                <c:pt idx="2846">
                  <c:v>1.3420000000000001</c:v>
                </c:pt>
                <c:pt idx="2847">
                  <c:v>1.3420000000000001</c:v>
                </c:pt>
                <c:pt idx="2848">
                  <c:v>1.3420000000000001</c:v>
                </c:pt>
                <c:pt idx="2849">
                  <c:v>1.3420000000000001</c:v>
                </c:pt>
                <c:pt idx="2850">
                  <c:v>1.3420000000000001</c:v>
                </c:pt>
                <c:pt idx="2851">
                  <c:v>1.3420000000000001</c:v>
                </c:pt>
                <c:pt idx="2852">
                  <c:v>1.3420000000000001</c:v>
                </c:pt>
                <c:pt idx="2853">
                  <c:v>1.3420000000000001</c:v>
                </c:pt>
                <c:pt idx="2854">
                  <c:v>1.3420000000000001</c:v>
                </c:pt>
                <c:pt idx="2855">
                  <c:v>1.3420000000000001</c:v>
                </c:pt>
                <c:pt idx="2856">
                  <c:v>1.3420000000000001</c:v>
                </c:pt>
                <c:pt idx="2857">
                  <c:v>1.3420000000000001</c:v>
                </c:pt>
                <c:pt idx="2858">
                  <c:v>1.3420000000000001</c:v>
                </c:pt>
                <c:pt idx="2859">
                  <c:v>1.3420000000000001</c:v>
                </c:pt>
                <c:pt idx="2860">
                  <c:v>1.3420000000000001</c:v>
                </c:pt>
                <c:pt idx="2861">
                  <c:v>1.3420000000000001</c:v>
                </c:pt>
                <c:pt idx="2862">
                  <c:v>1.3420000000000001</c:v>
                </c:pt>
                <c:pt idx="2863">
                  <c:v>1.3420000000000001</c:v>
                </c:pt>
                <c:pt idx="2864">
                  <c:v>1.3420000000000001</c:v>
                </c:pt>
                <c:pt idx="2865">
                  <c:v>1.3420000000000001</c:v>
                </c:pt>
                <c:pt idx="2866">
                  <c:v>1.3420000000000001</c:v>
                </c:pt>
                <c:pt idx="2867">
                  <c:v>1.3420000000000001</c:v>
                </c:pt>
                <c:pt idx="2868">
                  <c:v>1.3420000000000001</c:v>
                </c:pt>
                <c:pt idx="2869">
                  <c:v>1.3420000000000001</c:v>
                </c:pt>
                <c:pt idx="2870">
                  <c:v>1.3420000000000001</c:v>
                </c:pt>
                <c:pt idx="2871">
                  <c:v>1.3420000000000001</c:v>
                </c:pt>
                <c:pt idx="2872">
                  <c:v>1.3420000000000001</c:v>
                </c:pt>
                <c:pt idx="2873">
                  <c:v>1.3420000000000001</c:v>
                </c:pt>
                <c:pt idx="2874">
                  <c:v>1.3420000000000001</c:v>
                </c:pt>
                <c:pt idx="2875">
                  <c:v>1.3420000000000001</c:v>
                </c:pt>
                <c:pt idx="2876">
                  <c:v>1.3420000000000001</c:v>
                </c:pt>
                <c:pt idx="2877">
                  <c:v>1.3420000000000001</c:v>
                </c:pt>
                <c:pt idx="2878">
                  <c:v>1.3420000000000001</c:v>
                </c:pt>
                <c:pt idx="2879">
                  <c:v>1.3420000000000001</c:v>
                </c:pt>
                <c:pt idx="2880">
                  <c:v>1.3420000000000001</c:v>
                </c:pt>
                <c:pt idx="2881">
                  <c:v>1.3420000000000001</c:v>
                </c:pt>
                <c:pt idx="2882">
                  <c:v>1.3420000000000001</c:v>
                </c:pt>
                <c:pt idx="2883">
                  <c:v>1.3420000000000001</c:v>
                </c:pt>
                <c:pt idx="2884">
                  <c:v>1.3420000000000001</c:v>
                </c:pt>
                <c:pt idx="2885">
                  <c:v>1.3420000000000001</c:v>
                </c:pt>
                <c:pt idx="2886">
                  <c:v>1.3420000000000001</c:v>
                </c:pt>
                <c:pt idx="2887">
                  <c:v>1.3420000000000001</c:v>
                </c:pt>
                <c:pt idx="2888">
                  <c:v>1.3420000000000001</c:v>
                </c:pt>
                <c:pt idx="2889">
                  <c:v>1.3420000000000001</c:v>
                </c:pt>
                <c:pt idx="2890">
                  <c:v>1.3420000000000001</c:v>
                </c:pt>
                <c:pt idx="2891">
                  <c:v>1.3420000000000001</c:v>
                </c:pt>
                <c:pt idx="2892">
                  <c:v>1.3420000000000001</c:v>
                </c:pt>
                <c:pt idx="2893">
                  <c:v>1.3420000000000001</c:v>
                </c:pt>
                <c:pt idx="2894">
                  <c:v>1.3420000000000001</c:v>
                </c:pt>
                <c:pt idx="2895">
                  <c:v>1.3420000000000001</c:v>
                </c:pt>
                <c:pt idx="2896">
                  <c:v>1.3420000000000001</c:v>
                </c:pt>
                <c:pt idx="2897">
                  <c:v>1.3420000000000001</c:v>
                </c:pt>
                <c:pt idx="2898">
                  <c:v>1.3420000000000001</c:v>
                </c:pt>
                <c:pt idx="2899">
                  <c:v>1.3420000000000001</c:v>
                </c:pt>
                <c:pt idx="2900">
                  <c:v>1.3420000000000001</c:v>
                </c:pt>
                <c:pt idx="2901">
                  <c:v>1.3420000000000001</c:v>
                </c:pt>
                <c:pt idx="2902">
                  <c:v>1.3420000000000001</c:v>
                </c:pt>
                <c:pt idx="2903">
                  <c:v>1.3420000000000001</c:v>
                </c:pt>
                <c:pt idx="2904">
                  <c:v>1.3420000000000001</c:v>
                </c:pt>
                <c:pt idx="2905">
                  <c:v>1.3420000000000001</c:v>
                </c:pt>
                <c:pt idx="2906">
                  <c:v>1.3420000000000001</c:v>
                </c:pt>
                <c:pt idx="2907">
                  <c:v>1.3420000000000001</c:v>
                </c:pt>
                <c:pt idx="2908">
                  <c:v>1.3420000000000001</c:v>
                </c:pt>
                <c:pt idx="2909">
                  <c:v>1.3420000000000001</c:v>
                </c:pt>
                <c:pt idx="2910">
                  <c:v>1.3420000000000001</c:v>
                </c:pt>
                <c:pt idx="2911">
                  <c:v>1.3420000000000001</c:v>
                </c:pt>
                <c:pt idx="2912">
                  <c:v>1.3420000000000001</c:v>
                </c:pt>
                <c:pt idx="2913">
                  <c:v>1.3420000000000001</c:v>
                </c:pt>
                <c:pt idx="2914">
                  <c:v>1.3420000000000001</c:v>
                </c:pt>
                <c:pt idx="2915">
                  <c:v>1.3420000000000001</c:v>
                </c:pt>
                <c:pt idx="2916">
                  <c:v>1.3420000000000001</c:v>
                </c:pt>
                <c:pt idx="2917">
                  <c:v>1.3420000000000001</c:v>
                </c:pt>
                <c:pt idx="2918">
                  <c:v>1.3420000000000001</c:v>
                </c:pt>
                <c:pt idx="2919">
                  <c:v>1.3420000000000001</c:v>
                </c:pt>
                <c:pt idx="2920">
                  <c:v>1.3420000000000001</c:v>
                </c:pt>
                <c:pt idx="2921">
                  <c:v>1.3420000000000001</c:v>
                </c:pt>
                <c:pt idx="2922">
                  <c:v>1.3420000000000001</c:v>
                </c:pt>
                <c:pt idx="2923">
                  <c:v>1.3420000000000001</c:v>
                </c:pt>
                <c:pt idx="2924">
                  <c:v>1.3420000000000001</c:v>
                </c:pt>
                <c:pt idx="2925">
                  <c:v>1.3420000000000001</c:v>
                </c:pt>
                <c:pt idx="2926">
                  <c:v>1.3420000000000001</c:v>
                </c:pt>
                <c:pt idx="2927">
                  <c:v>1.3420000000000001</c:v>
                </c:pt>
                <c:pt idx="2928">
                  <c:v>1.3420000000000001</c:v>
                </c:pt>
                <c:pt idx="2929">
                  <c:v>1.3420000000000001</c:v>
                </c:pt>
                <c:pt idx="2930">
                  <c:v>1.3420000000000001</c:v>
                </c:pt>
                <c:pt idx="2931">
                  <c:v>1.3420000000000001</c:v>
                </c:pt>
                <c:pt idx="2932">
                  <c:v>1.3420000000000001</c:v>
                </c:pt>
                <c:pt idx="2933">
                  <c:v>1.3420000000000001</c:v>
                </c:pt>
                <c:pt idx="2934">
                  <c:v>1.3420000000000001</c:v>
                </c:pt>
                <c:pt idx="2935">
                  <c:v>1.3420000000000001</c:v>
                </c:pt>
                <c:pt idx="2936">
                  <c:v>1.3420000000000001</c:v>
                </c:pt>
                <c:pt idx="2937">
                  <c:v>1.3420000000000001</c:v>
                </c:pt>
                <c:pt idx="2938">
                  <c:v>1.3420000000000001</c:v>
                </c:pt>
                <c:pt idx="2939">
                  <c:v>1.3420000000000001</c:v>
                </c:pt>
                <c:pt idx="2940">
                  <c:v>1.3420000000000001</c:v>
                </c:pt>
                <c:pt idx="2941">
                  <c:v>1.3420000000000001</c:v>
                </c:pt>
                <c:pt idx="2942">
                  <c:v>1.3420000000000001</c:v>
                </c:pt>
                <c:pt idx="2943">
                  <c:v>1.3420000000000001</c:v>
                </c:pt>
                <c:pt idx="2944">
                  <c:v>1.3420000000000001</c:v>
                </c:pt>
                <c:pt idx="2945">
                  <c:v>1.3420000000000001</c:v>
                </c:pt>
                <c:pt idx="2946">
                  <c:v>1.3420000000000001</c:v>
                </c:pt>
                <c:pt idx="2947">
                  <c:v>1.3420000000000001</c:v>
                </c:pt>
                <c:pt idx="2948">
                  <c:v>1.3420000000000001</c:v>
                </c:pt>
                <c:pt idx="2949">
                  <c:v>1.3420000000000001</c:v>
                </c:pt>
                <c:pt idx="2950">
                  <c:v>1.3420000000000001</c:v>
                </c:pt>
                <c:pt idx="2951">
                  <c:v>1.3420000000000001</c:v>
                </c:pt>
                <c:pt idx="2952">
                  <c:v>1.3420000000000001</c:v>
                </c:pt>
                <c:pt idx="2953">
                  <c:v>1.3420000000000001</c:v>
                </c:pt>
                <c:pt idx="2954">
                  <c:v>1.3420000000000001</c:v>
                </c:pt>
                <c:pt idx="2955">
                  <c:v>1.3420000000000001</c:v>
                </c:pt>
                <c:pt idx="2956">
                  <c:v>1.3420000000000001</c:v>
                </c:pt>
                <c:pt idx="2957">
                  <c:v>1.3420000000000001</c:v>
                </c:pt>
                <c:pt idx="2958">
                  <c:v>1.3420000000000001</c:v>
                </c:pt>
                <c:pt idx="2959">
                  <c:v>1.3420000000000001</c:v>
                </c:pt>
                <c:pt idx="2960">
                  <c:v>1.3420000000000001</c:v>
                </c:pt>
                <c:pt idx="2961">
                  <c:v>1.3420000000000001</c:v>
                </c:pt>
                <c:pt idx="2962">
                  <c:v>1.3420000000000001</c:v>
                </c:pt>
                <c:pt idx="2963">
                  <c:v>1.3420000000000001</c:v>
                </c:pt>
                <c:pt idx="2964">
                  <c:v>1.3420000000000001</c:v>
                </c:pt>
                <c:pt idx="2965">
                  <c:v>1.3420000000000001</c:v>
                </c:pt>
                <c:pt idx="2966">
                  <c:v>1.3420000000000001</c:v>
                </c:pt>
                <c:pt idx="2967">
                  <c:v>1.3420000000000001</c:v>
                </c:pt>
                <c:pt idx="2968">
                  <c:v>1.3420000000000001</c:v>
                </c:pt>
                <c:pt idx="2969">
                  <c:v>1.3420000000000001</c:v>
                </c:pt>
                <c:pt idx="2970">
                  <c:v>1.3420000000000001</c:v>
                </c:pt>
                <c:pt idx="2971">
                  <c:v>1.3420000000000001</c:v>
                </c:pt>
                <c:pt idx="2972">
                  <c:v>1.3420000000000001</c:v>
                </c:pt>
                <c:pt idx="2973">
                  <c:v>1.3420000000000001</c:v>
                </c:pt>
                <c:pt idx="2974">
                  <c:v>1.3420000000000001</c:v>
                </c:pt>
                <c:pt idx="2975">
                  <c:v>1.3420000000000001</c:v>
                </c:pt>
                <c:pt idx="2976">
                  <c:v>1.3420000000000001</c:v>
                </c:pt>
                <c:pt idx="2977">
                  <c:v>1.3420000000000001</c:v>
                </c:pt>
                <c:pt idx="2978">
                  <c:v>1.3420000000000001</c:v>
                </c:pt>
                <c:pt idx="2979">
                  <c:v>1.3420000000000001</c:v>
                </c:pt>
                <c:pt idx="2980">
                  <c:v>1.3420000000000001</c:v>
                </c:pt>
                <c:pt idx="2981">
                  <c:v>1.3420000000000001</c:v>
                </c:pt>
                <c:pt idx="2982">
                  <c:v>1.3420000000000001</c:v>
                </c:pt>
                <c:pt idx="2983">
                  <c:v>1.3420000000000001</c:v>
                </c:pt>
                <c:pt idx="2984">
                  <c:v>1.3420000000000001</c:v>
                </c:pt>
                <c:pt idx="2985">
                  <c:v>1.3420000000000001</c:v>
                </c:pt>
                <c:pt idx="2986">
                  <c:v>1.3420000000000001</c:v>
                </c:pt>
                <c:pt idx="2987">
                  <c:v>1.3420000000000001</c:v>
                </c:pt>
                <c:pt idx="2988">
                  <c:v>1.3420000000000001</c:v>
                </c:pt>
                <c:pt idx="2989">
                  <c:v>1.3420000000000001</c:v>
                </c:pt>
                <c:pt idx="2990">
                  <c:v>1.3420000000000001</c:v>
                </c:pt>
                <c:pt idx="2991">
                  <c:v>1.3420000000000001</c:v>
                </c:pt>
                <c:pt idx="2992">
                  <c:v>1.3420000000000001</c:v>
                </c:pt>
                <c:pt idx="2993">
                  <c:v>1.3420000000000001</c:v>
                </c:pt>
                <c:pt idx="2994">
                  <c:v>1.3420000000000001</c:v>
                </c:pt>
                <c:pt idx="2995">
                  <c:v>1.3420000000000001</c:v>
                </c:pt>
                <c:pt idx="2996">
                  <c:v>1.3420000000000001</c:v>
                </c:pt>
                <c:pt idx="2997">
                  <c:v>1.3420000000000001</c:v>
                </c:pt>
                <c:pt idx="2998">
                  <c:v>1.3420000000000001</c:v>
                </c:pt>
                <c:pt idx="2999">
                  <c:v>1.3420000000000001</c:v>
                </c:pt>
                <c:pt idx="3000">
                  <c:v>1.3420000000000001</c:v>
                </c:pt>
                <c:pt idx="3001">
                  <c:v>1.3420000000000001</c:v>
                </c:pt>
                <c:pt idx="3002">
                  <c:v>1.3420000000000001</c:v>
                </c:pt>
                <c:pt idx="3003">
                  <c:v>1.3420000000000001</c:v>
                </c:pt>
                <c:pt idx="3004">
                  <c:v>1.3420000000000001</c:v>
                </c:pt>
                <c:pt idx="3005">
                  <c:v>1.3420000000000001</c:v>
                </c:pt>
                <c:pt idx="3006">
                  <c:v>1.3420000000000001</c:v>
                </c:pt>
                <c:pt idx="3007">
                  <c:v>1.3420000000000001</c:v>
                </c:pt>
                <c:pt idx="3008">
                  <c:v>1.3420000000000001</c:v>
                </c:pt>
                <c:pt idx="3009">
                  <c:v>1.3420000000000001</c:v>
                </c:pt>
                <c:pt idx="3010">
                  <c:v>1.3420000000000001</c:v>
                </c:pt>
                <c:pt idx="3011">
                  <c:v>1.3420000000000001</c:v>
                </c:pt>
                <c:pt idx="3012">
                  <c:v>1.3420000000000001</c:v>
                </c:pt>
                <c:pt idx="3013">
                  <c:v>1.3420000000000001</c:v>
                </c:pt>
                <c:pt idx="3014">
                  <c:v>1.3420000000000001</c:v>
                </c:pt>
                <c:pt idx="3015">
                  <c:v>1.3420000000000001</c:v>
                </c:pt>
                <c:pt idx="3016">
                  <c:v>1.3420000000000001</c:v>
                </c:pt>
                <c:pt idx="3017">
                  <c:v>1.3420000000000001</c:v>
                </c:pt>
                <c:pt idx="3018">
                  <c:v>1.3420000000000001</c:v>
                </c:pt>
                <c:pt idx="3019">
                  <c:v>1.3420000000000001</c:v>
                </c:pt>
                <c:pt idx="3020">
                  <c:v>1.3420000000000001</c:v>
                </c:pt>
                <c:pt idx="3021">
                  <c:v>1.3420000000000001</c:v>
                </c:pt>
                <c:pt idx="3022">
                  <c:v>1.3420000000000001</c:v>
                </c:pt>
                <c:pt idx="3023">
                  <c:v>1.3420000000000001</c:v>
                </c:pt>
                <c:pt idx="3024">
                  <c:v>1.3420000000000001</c:v>
                </c:pt>
                <c:pt idx="3025">
                  <c:v>1.3420000000000001</c:v>
                </c:pt>
                <c:pt idx="3026">
                  <c:v>1.3420000000000001</c:v>
                </c:pt>
                <c:pt idx="3027">
                  <c:v>1.3420000000000001</c:v>
                </c:pt>
                <c:pt idx="3028">
                  <c:v>1.3420000000000001</c:v>
                </c:pt>
                <c:pt idx="3029">
                  <c:v>1.3420000000000001</c:v>
                </c:pt>
                <c:pt idx="3030">
                  <c:v>1.3420000000000001</c:v>
                </c:pt>
                <c:pt idx="3031">
                  <c:v>1.3420000000000001</c:v>
                </c:pt>
                <c:pt idx="3032">
                  <c:v>1.3420000000000001</c:v>
                </c:pt>
                <c:pt idx="3033">
                  <c:v>1.3420000000000001</c:v>
                </c:pt>
                <c:pt idx="3034">
                  <c:v>1.3420000000000001</c:v>
                </c:pt>
                <c:pt idx="3035">
                  <c:v>1.3420000000000001</c:v>
                </c:pt>
                <c:pt idx="3036">
                  <c:v>1.3420000000000001</c:v>
                </c:pt>
                <c:pt idx="3037">
                  <c:v>1.3420000000000001</c:v>
                </c:pt>
                <c:pt idx="3038">
                  <c:v>1.3420000000000001</c:v>
                </c:pt>
                <c:pt idx="3039">
                  <c:v>1.3420000000000001</c:v>
                </c:pt>
                <c:pt idx="3040">
                  <c:v>1.3420000000000001</c:v>
                </c:pt>
                <c:pt idx="3041">
                  <c:v>1.3420000000000001</c:v>
                </c:pt>
                <c:pt idx="3042">
                  <c:v>1.3420000000000001</c:v>
                </c:pt>
                <c:pt idx="3043">
                  <c:v>1.3420000000000001</c:v>
                </c:pt>
                <c:pt idx="3044">
                  <c:v>1.3420000000000001</c:v>
                </c:pt>
                <c:pt idx="3045">
                  <c:v>1.3420000000000001</c:v>
                </c:pt>
                <c:pt idx="3046">
                  <c:v>1.3420000000000001</c:v>
                </c:pt>
                <c:pt idx="3047">
                  <c:v>1.3420000000000001</c:v>
                </c:pt>
                <c:pt idx="3048">
                  <c:v>1.3420000000000001</c:v>
                </c:pt>
                <c:pt idx="3049">
                  <c:v>1.3420000000000001</c:v>
                </c:pt>
                <c:pt idx="3050">
                  <c:v>1.3420000000000001</c:v>
                </c:pt>
                <c:pt idx="3051">
                  <c:v>1.3420000000000001</c:v>
                </c:pt>
                <c:pt idx="3052">
                  <c:v>1.3420000000000001</c:v>
                </c:pt>
                <c:pt idx="3053">
                  <c:v>1.3420000000000001</c:v>
                </c:pt>
                <c:pt idx="3054">
                  <c:v>1.3420000000000001</c:v>
                </c:pt>
                <c:pt idx="3055">
                  <c:v>1.3420000000000001</c:v>
                </c:pt>
                <c:pt idx="3056">
                  <c:v>1.3420000000000001</c:v>
                </c:pt>
                <c:pt idx="3057">
                  <c:v>1.3420000000000001</c:v>
                </c:pt>
                <c:pt idx="3058">
                  <c:v>1.3420000000000001</c:v>
                </c:pt>
                <c:pt idx="3059">
                  <c:v>1.3420000000000001</c:v>
                </c:pt>
                <c:pt idx="3060">
                  <c:v>1.3420000000000001</c:v>
                </c:pt>
                <c:pt idx="3061">
                  <c:v>1.3420000000000001</c:v>
                </c:pt>
                <c:pt idx="3062">
                  <c:v>1.3420000000000001</c:v>
                </c:pt>
                <c:pt idx="3063">
                  <c:v>1.3420000000000001</c:v>
                </c:pt>
                <c:pt idx="3064">
                  <c:v>1.3420000000000001</c:v>
                </c:pt>
                <c:pt idx="3065">
                  <c:v>1.3420000000000001</c:v>
                </c:pt>
                <c:pt idx="3066">
                  <c:v>1.3420000000000001</c:v>
                </c:pt>
                <c:pt idx="3067">
                  <c:v>1.3420000000000001</c:v>
                </c:pt>
                <c:pt idx="3068">
                  <c:v>1.3420000000000001</c:v>
                </c:pt>
                <c:pt idx="3069">
                  <c:v>1.3420000000000001</c:v>
                </c:pt>
                <c:pt idx="3070">
                  <c:v>1.3420000000000001</c:v>
                </c:pt>
                <c:pt idx="3071">
                  <c:v>1.3420000000000001</c:v>
                </c:pt>
                <c:pt idx="3072">
                  <c:v>1.3420000000000001</c:v>
                </c:pt>
                <c:pt idx="3073">
                  <c:v>1.3420000000000001</c:v>
                </c:pt>
                <c:pt idx="3074">
                  <c:v>1.3420000000000001</c:v>
                </c:pt>
                <c:pt idx="3075">
                  <c:v>1.3420000000000001</c:v>
                </c:pt>
                <c:pt idx="3076">
                  <c:v>1.3420000000000001</c:v>
                </c:pt>
                <c:pt idx="3077">
                  <c:v>1.3420000000000001</c:v>
                </c:pt>
                <c:pt idx="3078">
                  <c:v>1.3420000000000001</c:v>
                </c:pt>
                <c:pt idx="3079">
                  <c:v>1.3420000000000001</c:v>
                </c:pt>
                <c:pt idx="3080">
                  <c:v>1.3420000000000001</c:v>
                </c:pt>
                <c:pt idx="3081">
                  <c:v>1.3420000000000001</c:v>
                </c:pt>
                <c:pt idx="3082">
                  <c:v>1.3420000000000001</c:v>
                </c:pt>
                <c:pt idx="3083">
                  <c:v>1.3420000000000001</c:v>
                </c:pt>
                <c:pt idx="3084">
                  <c:v>1.3420000000000001</c:v>
                </c:pt>
                <c:pt idx="3085">
                  <c:v>1.3420000000000001</c:v>
                </c:pt>
                <c:pt idx="3086">
                  <c:v>1.3420000000000001</c:v>
                </c:pt>
                <c:pt idx="3087">
                  <c:v>1.3420000000000001</c:v>
                </c:pt>
                <c:pt idx="3088">
                  <c:v>1.3420000000000001</c:v>
                </c:pt>
                <c:pt idx="3089">
                  <c:v>1.3420000000000001</c:v>
                </c:pt>
                <c:pt idx="3090">
                  <c:v>1.3420000000000001</c:v>
                </c:pt>
                <c:pt idx="3091">
                  <c:v>1.3420000000000001</c:v>
                </c:pt>
                <c:pt idx="3092">
                  <c:v>1.3420000000000001</c:v>
                </c:pt>
                <c:pt idx="3093">
                  <c:v>1.3420000000000001</c:v>
                </c:pt>
                <c:pt idx="3094">
                  <c:v>1.3420000000000001</c:v>
                </c:pt>
                <c:pt idx="3095">
                  <c:v>1.3420000000000001</c:v>
                </c:pt>
                <c:pt idx="3096">
                  <c:v>1.3420000000000001</c:v>
                </c:pt>
                <c:pt idx="3097">
                  <c:v>1.3420000000000001</c:v>
                </c:pt>
                <c:pt idx="3098">
                  <c:v>1.3420000000000001</c:v>
                </c:pt>
                <c:pt idx="3099">
                  <c:v>1.3420000000000001</c:v>
                </c:pt>
                <c:pt idx="3100">
                  <c:v>1.3420000000000001</c:v>
                </c:pt>
                <c:pt idx="3101">
                  <c:v>1.3420000000000001</c:v>
                </c:pt>
                <c:pt idx="3102">
                  <c:v>1.3420000000000001</c:v>
                </c:pt>
                <c:pt idx="3103">
                  <c:v>1.3420000000000001</c:v>
                </c:pt>
                <c:pt idx="3104">
                  <c:v>1.3420000000000001</c:v>
                </c:pt>
                <c:pt idx="3105">
                  <c:v>1.3420000000000001</c:v>
                </c:pt>
                <c:pt idx="3106">
                  <c:v>1.3420000000000001</c:v>
                </c:pt>
                <c:pt idx="3107">
                  <c:v>1.3420000000000001</c:v>
                </c:pt>
                <c:pt idx="3108">
                  <c:v>1.3420000000000001</c:v>
                </c:pt>
                <c:pt idx="3109">
                  <c:v>1.3420000000000001</c:v>
                </c:pt>
                <c:pt idx="3110">
                  <c:v>1.3420000000000001</c:v>
                </c:pt>
                <c:pt idx="3111">
                  <c:v>1.3420000000000001</c:v>
                </c:pt>
                <c:pt idx="3112">
                  <c:v>1.3420000000000001</c:v>
                </c:pt>
                <c:pt idx="3113">
                  <c:v>1.3420000000000001</c:v>
                </c:pt>
                <c:pt idx="3114">
                  <c:v>1.3420000000000001</c:v>
                </c:pt>
                <c:pt idx="3115">
                  <c:v>1.3420000000000001</c:v>
                </c:pt>
                <c:pt idx="3116">
                  <c:v>1.3420000000000001</c:v>
                </c:pt>
                <c:pt idx="3117">
                  <c:v>1.3420000000000001</c:v>
                </c:pt>
                <c:pt idx="3118">
                  <c:v>1.3420000000000001</c:v>
                </c:pt>
                <c:pt idx="3119">
                  <c:v>1.3420000000000001</c:v>
                </c:pt>
                <c:pt idx="3120">
                  <c:v>1.3420000000000001</c:v>
                </c:pt>
                <c:pt idx="3121">
                  <c:v>1.3420000000000001</c:v>
                </c:pt>
                <c:pt idx="3122">
                  <c:v>1.3420000000000001</c:v>
                </c:pt>
                <c:pt idx="3123">
                  <c:v>1.3420000000000001</c:v>
                </c:pt>
                <c:pt idx="3124">
                  <c:v>1.3420000000000001</c:v>
                </c:pt>
                <c:pt idx="3125">
                  <c:v>1.3420000000000001</c:v>
                </c:pt>
                <c:pt idx="3126">
                  <c:v>1.3420000000000001</c:v>
                </c:pt>
                <c:pt idx="3127">
                  <c:v>1.3420000000000001</c:v>
                </c:pt>
                <c:pt idx="3128">
                  <c:v>1.3420000000000001</c:v>
                </c:pt>
                <c:pt idx="3129">
                  <c:v>1.3420000000000001</c:v>
                </c:pt>
                <c:pt idx="3130">
                  <c:v>1.3420000000000001</c:v>
                </c:pt>
                <c:pt idx="3131">
                  <c:v>1.3420000000000001</c:v>
                </c:pt>
                <c:pt idx="3132">
                  <c:v>1.3420000000000001</c:v>
                </c:pt>
                <c:pt idx="3133">
                  <c:v>1.3420000000000001</c:v>
                </c:pt>
                <c:pt idx="3134">
                  <c:v>1.3420000000000001</c:v>
                </c:pt>
                <c:pt idx="3135">
                  <c:v>1.3420000000000001</c:v>
                </c:pt>
                <c:pt idx="3136">
                  <c:v>1.3420000000000001</c:v>
                </c:pt>
                <c:pt idx="3137">
                  <c:v>1.3420000000000001</c:v>
                </c:pt>
                <c:pt idx="3138">
                  <c:v>1.3420000000000001</c:v>
                </c:pt>
                <c:pt idx="3139">
                  <c:v>1.3420000000000001</c:v>
                </c:pt>
                <c:pt idx="3140">
                  <c:v>1.3420000000000001</c:v>
                </c:pt>
                <c:pt idx="3141">
                  <c:v>1.3420000000000001</c:v>
                </c:pt>
                <c:pt idx="3142">
                  <c:v>1.3420000000000001</c:v>
                </c:pt>
                <c:pt idx="3143">
                  <c:v>1.3420000000000001</c:v>
                </c:pt>
                <c:pt idx="3144">
                  <c:v>1.3420000000000001</c:v>
                </c:pt>
                <c:pt idx="3145">
                  <c:v>1.3420000000000001</c:v>
                </c:pt>
                <c:pt idx="3146">
                  <c:v>1.3420000000000001</c:v>
                </c:pt>
                <c:pt idx="3147">
                  <c:v>1.3420000000000001</c:v>
                </c:pt>
                <c:pt idx="3148">
                  <c:v>1.3420000000000001</c:v>
                </c:pt>
                <c:pt idx="3149">
                  <c:v>1.3420000000000001</c:v>
                </c:pt>
                <c:pt idx="3150">
                  <c:v>1.3420000000000001</c:v>
                </c:pt>
                <c:pt idx="3151">
                  <c:v>1.3420000000000001</c:v>
                </c:pt>
                <c:pt idx="3152">
                  <c:v>1.3420000000000001</c:v>
                </c:pt>
                <c:pt idx="3153">
                  <c:v>1.3420000000000001</c:v>
                </c:pt>
                <c:pt idx="3154">
                  <c:v>1.3420000000000001</c:v>
                </c:pt>
                <c:pt idx="3155">
                  <c:v>1.3420000000000001</c:v>
                </c:pt>
                <c:pt idx="3156">
                  <c:v>1.3420000000000001</c:v>
                </c:pt>
                <c:pt idx="3157">
                  <c:v>1.3420000000000001</c:v>
                </c:pt>
                <c:pt idx="3158">
                  <c:v>1.3420000000000001</c:v>
                </c:pt>
                <c:pt idx="3159">
                  <c:v>1.3420000000000001</c:v>
                </c:pt>
                <c:pt idx="3160">
                  <c:v>1.3420000000000001</c:v>
                </c:pt>
                <c:pt idx="3161">
                  <c:v>1.3420000000000001</c:v>
                </c:pt>
                <c:pt idx="3162">
                  <c:v>1.3420000000000001</c:v>
                </c:pt>
                <c:pt idx="3163">
                  <c:v>1.3420000000000001</c:v>
                </c:pt>
                <c:pt idx="3164">
                  <c:v>1.3420000000000001</c:v>
                </c:pt>
                <c:pt idx="3165">
                  <c:v>1.3420000000000001</c:v>
                </c:pt>
                <c:pt idx="3166">
                  <c:v>1.3420000000000001</c:v>
                </c:pt>
                <c:pt idx="3167">
                  <c:v>1.3420000000000001</c:v>
                </c:pt>
                <c:pt idx="3168">
                  <c:v>1.3420000000000001</c:v>
                </c:pt>
                <c:pt idx="3169">
                  <c:v>1.3420000000000001</c:v>
                </c:pt>
                <c:pt idx="3170">
                  <c:v>1.3420000000000001</c:v>
                </c:pt>
                <c:pt idx="3171">
                  <c:v>1.3420000000000001</c:v>
                </c:pt>
                <c:pt idx="3172">
                  <c:v>1.3420000000000001</c:v>
                </c:pt>
                <c:pt idx="3173">
                  <c:v>1.3420000000000001</c:v>
                </c:pt>
                <c:pt idx="3174">
                  <c:v>1.3420000000000001</c:v>
                </c:pt>
                <c:pt idx="3175">
                  <c:v>1.3420000000000001</c:v>
                </c:pt>
                <c:pt idx="3176">
                  <c:v>1.3420000000000001</c:v>
                </c:pt>
                <c:pt idx="3177">
                  <c:v>1.3420000000000001</c:v>
                </c:pt>
                <c:pt idx="3178">
                  <c:v>1.3420000000000001</c:v>
                </c:pt>
                <c:pt idx="3179">
                  <c:v>1.3420000000000001</c:v>
                </c:pt>
                <c:pt idx="3180">
                  <c:v>1.3420000000000001</c:v>
                </c:pt>
                <c:pt idx="3181">
                  <c:v>1.3420000000000001</c:v>
                </c:pt>
                <c:pt idx="3182">
                  <c:v>1.3420000000000001</c:v>
                </c:pt>
                <c:pt idx="3183">
                  <c:v>1.3420000000000001</c:v>
                </c:pt>
                <c:pt idx="3184">
                  <c:v>1.3420000000000001</c:v>
                </c:pt>
                <c:pt idx="3185">
                  <c:v>1.3420000000000001</c:v>
                </c:pt>
                <c:pt idx="3186">
                  <c:v>1.3420000000000001</c:v>
                </c:pt>
                <c:pt idx="3187">
                  <c:v>1.3420000000000001</c:v>
                </c:pt>
                <c:pt idx="3188">
                  <c:v>1.3420000000000001</c:v>
                </c:pt>
                <c:pt idx="3189">
                  <c:v>1.3420000000000001</c:v>
                </c:pt>
                <c:pt idx="3190">
                  <c:v>1.3420000000000001</c:v>
                </c:pt>
                <c:pt idx="3191">
                  <c:v>1.3420000000000001</c:v>
                </c:pt>
                <c:pt idx="3192">
                  <c:v>1.3420000000000001</c:v>
                </c:pt>
                <c:pt idx="3193">
                  <c:v>1.3420000000000001</c:v>
                </c:pt>
                <c:pt idx="3194">
                  <c:v>1.3420000000000001</c:v>
                </c:pt>
                <c:pt idx="3195">
                  <c:v>1.3420000000000001</c:v>
                </c:pt>
                <c:pt idx="3196">
                  <c:v>1.3420000000000001</c:v>
                </c:pt>
                <c:pt idx="3197">
                  <c:v>1.3420000000000001</c:v>
                </c:pt>
                <c:pt idx="3198">
                  <c:v>1.3420000000000001</c:v>
                </c:pt>
                <c:pt idx="3199">
                  <c:v>1.3420000000000001</c:v>
                </c:pt>
                <c:pt idx="3200">
                  <c:v>1.3420000000000001</c:v>
                </c:pt>
                <c:pt idx="3201">
                  <c:v>1.3420000000000001</c:v>
                </c:pt>
                <c:pt idx="3202">
                  <c:v>1.3420000000000001</c:v>
                </c:pt>
                <c:pt idx="3203">
                  <c:v>1.3420000000000001</c:v>
                </c:pt>
                <c:pt idx="3204">
                  <c:v>1.3420000000000001</c:v>
                </c:pt>
                <c:pt idx="3205">
                  <c:v>1.3420000000000001</c:v>
                </c:pt>
                <c:pt idx="3206">
                  <c:v>1.3420000000000001</c:v>
                </c:pt>
                <c:pt idx="3207">
                  <c:v>1.3420000000000001</c:v>
                </c:pt>
                <c:pt idx="3208">
                  <c:v>1.3420000000000001</c:v>
                </c:pt>
                <c:pt idx="3209">
                  <c:v>1.3420000000000001</c:v>
                </c:pt>
                <c:pt idx="3210">
                  <c:v>1.3420000000000001</c:v>
                </c:pt>
                <c:pt idx="3211">
                  <c:v>1.3420000000000001</c:v>
                </c:pt>
                <c:pt idx="3212">
                  <c:v>1.3420000000000001</c:v>
                </c:pt>
                <c:pt idx="3213">
                  <c:v>1.3420000000000001</c:v>
                </c:pt>
                <c:pt idx="3214">
                  <c:v>1.3420000000000001</c:v>
                </c:pt>
                <c:pt idx="3215">
                  <c:v>1.3420000000000001</c:v>
                </c:pt>
                <c:pt idx="3216">
                  <c:v>1.3420000000000001</c:v>
                </c:pt>
                <c:pt idx="3217">
                  <c:v>1.3420000000000001</c:v>
                </c:pt>
                <c:pt idx="3218">
                  <c:v>1.3420000000000001</c:v>
                </c:pt>
                <c:pt idx="3219">
                  <c:v>1.3420000000000001</c:v>
                </c:pt>
                <c:pt idx="3220">
                  <c:v>1.3420000000000001</c:v>
                </c:pt>
                <c:pt idx="3221">
                  <c:v>1.3420000000000001</c:v>
                </c:pt>
                <c:pt idx="3222">
                  <c:v>1.3420000000000001</c:v>
                </c:pt>
                <c:pt idx="3223">
                  <c:v>1.3420000000000001</c:v>
                </c:pt>
                <c:pt idx="3224">
                  <c:v>1.3420000000000001</c:v>
                </c:pt>
                <c:pt idx="3225">
                  <c:v>1.3420000000000001</c:v>
                </c:pt>
                <c:pt idx="3226">
                  <c:v>1.3420000000000001</c:v>
                </c:pt>
                <c:pt idx="3227">
                  <c:v>1.3420000000000001</c:v>
                </c:pt>
                <c:pt idx="3228">
                  <c:v>1.3420000000000001</c:v>
                </c:pt>
                <c:pt idx="3229">
                  <c:v>1.3420000000000001</c:v>
                </c:pt>
                <c:pt idx="3230">
                  <c:v>1.3420000000000001</c:v>
                </c:pt>
                <c:pt idx="3231">
                  <c:v>1.3420000000000001</c:v>
                </c:pt>
                <c:pt idx="3232">
                  <c:v>1.3420000000000001</c:v>
                </c:pt>
                <c:pt idx="3233">
                  <c:v>1.3420000000000001</c:v>
                </c:pt>
                <c:pt idx="3234">
                  <c:v>1.3420000000000001</c:v>
                </c:pt>
                <c:pt idx="3235">
                  <c:v>1.3420000000000001</c:v>
                </c:pt>
                <c:pt idx="3236">
                  <c:v>1.3420000000000001</c:v>
                </c:pt>
                <c:pt idx="3237">
                  <c:v>1.3420000000000001</c:v>
                </c:pt>
                <c:pt idx="3238">
                  <c:v>1.3420000000000001</c:v>
                </c:pt>
                <c:pt idx="3239">
                  <c:v>1.3420000000000001</c:v>
                </c:pt>
                <c:pt idx="3240">
                  <c:v>1.3420000000000001</c:v>
                </c:pt>
                <c:pt idx="3241">
                  <c:v>1.3420000000000001</c:v>
                </c:pt>
                <c:pt idx="3242">
                  <c:v>1.3420000000000001</c:v>
                </c:pt>
                <c:pt idx="3243">
                  <c:v>1.3420000000000001</c:v>
                </c:pt>
                <c:pt idx="3244">
                  <c:v>1.3420000000000001</c:v>
                </c:pt>
                <c:pt idx="3245">
                  <c:v>1.3420000000000001</c:v>
                </c:pt>
                <c:pt idx="3246">
                  <c:v>1.3420000000000001</c:v>
                </c:pt>
                <c:pt idx="3247">
                  <c:v>1.3420000000000001</c:v>
                </c:pt>
                <c:pt idx="3248">
                  <c:v>1.3420000000000001</c:v>
                </c:pt>
                <c:pt idx="3249">
                  <c:v>1.3420000000000001</c:v>
                </c:pt>
                <c:pt idx="3250">
                  <c:v>1.3420000000000001</c:v>
                </c:pt>
                <c:pt idx="3251">
                  <c:v>1.3420000000000001</c:v>
                </c:pt>
                <c:pt idx="3252">
                  <c:v>1.3420000000000001</c:v>
                </c:pt>
                <c:pt idx="3253">
                  <c:v>1.3420000000000001</c:v>
                </c:pt>
                <c:pt idx="3254">
                  <c:v>1.3420000000000001</c:v>
                </c:pt>
                <c:pt idx="3255">
                  <c:v>1.3420000000000001</c:v>
                </c:pt>
                <c:pt idx="3256">
                  <c:v>1.3420000000000001</c:v>
                </c:pt>
                <c:pt idx="3257">
                  <c:v>1.3420000000000001</c:v>
                </c:pt>
                <c:pt idx="3258">
                  <c:v>1.3420000000000001</c:v>
                </c:pt>
                <c:pt idx="3259">
                  <c:v>1.3420000000000001</c:v>
                </c:pt>
                <c:pt idx="3260">
                  <c:v>1.3420000000000001</c:v>
                </c:pt>
                <c:pt idx="3261">
                  <c:v>1.3420000000000001</c:v>
                </c:pt>
                <c:pt idx="3262">
                  <c:v>1.3420000000000001</c:v>
                </c:pt>
                <c:pt idx="3263">
                  <c:v>1.3420000000000001</c:v>
                </c:pt>
                <c:pt idx="3264">
                  <c:v>1.3420000000000001</c:v>
                </c:pt>
                <c:pt idx="3265">
                  <c:v>1.3420000000000001</c:v>
                </c:pt>
                <c:pt idx="3266">
                  <c:v>1.3420000000000001</c:v>
                </c:pt>
                <c:pt idx="3267">
                  <c:v>1.3420000000000001</c:v>
                </c:pt>
                <c:pt idx="3268">
                  <c:v>1.3420000000000001</c:v>
                </c:pt>
                <c:pt idx="3269">
                  <c:v>1.3420000000000001</c:v>
                </c:pt>
                <c:pt idx="3270">
                  <c:v>1.3420000000000001</c:v>
                </c:pt>
                <c:pt idx="3271">
                  <c:v>1.3420000000000001</c:v>
                </c:pt>
                <c:pt idx="3272">
                  <c:v>1.3420000000000001</c:v>
                </c:pt>
                <c:pt idx="3273">
                  <c:v>1.3420000000000001</c:v>
                </c:pt>
                <c:pt idx="3274">
                  <c:v>1.3420000000000001</c:v>
                </c:pt>
                <c:pt idx="3275">
                  <c:v>1.3420000000000001</c:v>
                </c:pt>
                <c:pt idx="3276">
                  <c:v>1.3420000000000001</c:v>
                </c:pt>
                <c:pt idx="3277">
                  <c:v>1.3420000000000001</c:v>
                </c:pt>
                <c:pt idx="3278">
                  <c:v>1.3420000000000001</c:v>
                </c:pt>
                <c:pt idx="3279">
                  <c:v>1.3420000000000001</c:v>
                </c:pt>
                <c:pt idx="3280">
                  <c:v>1.3420000000000001</c:v>
                </c:pt>
                <c:pt idx="3281">
                  <c:v>1.3420000000000001</c:v>
                </c:pt>
                <c:pt idx="3282">
                  <c:v>1.3420000000000001</c:v>
                </c:pt>
                <c:pt idx="3283">
                  <c:v>1.3420000000000001</c:v>
                </c:pt>
                <c:pt idx="3284">
                  <c:v>1.3420000000000001</c:v>
                </c:pt>
                <c:pt idx="3285">
                  <c:v>1.3420000000000001</c:v>
                </c:pt>
                <c:pt idx="3286">
                  <c:v>1.3420000000000001</c:v>
                </c:pt>
                <c:pt idx="3287">
                  <c:v>1.3420000000000001</c:v>
                </c:pt>
                <c:pt idx="3288">
                  <c:v>1.3420000000000001</c:v>
                </c:pt>
                <c:pt idx="3289">
                  <c:v>1.3420000000000001</c:v>
                </c:pt>
                <c:pt idx="3290">
                  <c:v>1.3420000000000001</c:v>
                </c:pt>
                <c:pt idx="3291">
                  <c:v>1.3420000000000001</c:v>
                </c:pt>
                <c:pt idx="3292">
                  <c:v>1.3420000000000001</c:v>
                </c:pt>
                <c:pt idx="3293">
                  <c:v>1.3420000000000001</c:v>
                </c:pt>
                <c:pt idx="3294">
                  <c:v>1.3420000000000001</c:v>
                </c:pt>
                <c:pt idx="3295">
                  <c:v>1.3420000000000001</c:v>
                </c:pt>
                <c:pt idx="3296">
                  <c:v>1.3420000000000001</c:v>
                </c:pt>
                <c:pt idx="3297">
                  <c:v>1.3420000000000001</c:v>
                </c:pt>
                <c:pt idx="3298">
                  <c:v>1.3420000000000001</c:v>
                </c:pt>
                <c:pt idx="3299">
                  <c:v>1.3420000000000001</c:v>
                </c:pt>
                <c:pt idx="3300">
                  <c:v>1.3420000000000001</c:v>
                </c:pt>
                <c:pt idx="3301">
                  <c:v>1.3420000000000001</c:v>
                </c:pt>
                <c:pt idx="3302">
                  <c:v>1.3420000000000001</c:v>
                </c:pt>
                <c:pt idx="3303">
                  <c:v>1.3420000000000001</c:v>
                </c:pt>
                <c:pt idx="3304">
                  <c:v>1.3420000000000001</c:v>
                </c:pt>
                <c:pt idx="3305">
                  <c:v>1.3420000000000001</c:v>
                </c:pt>
                <c:pt idx="3306">
                  <c:v>1.3420000000000001</c:v>
                </c:pt>
                <c:pt idx="3307">
                  <c:v>1.3420000000000001</c:v>
                </c:pt>
                <c:pt idx="3308">
                  <c:v>1.3420000000000001</c:v>
                </c:pt>
                <c:pt idx="3309">
                  <c:v>1.3420000000000001</c:v>
                </c:pt>
                <c:pt idx="3310">
                  <c:v>1.3420000000000001</c:v>
                </c:pt>
                <c:pt idx="3311">
                  <c:v>1.3420000000000001</c:v>
                </c:pt>
                <c:pt idx="3312">
                  <c:v>1.3420000000000001</c:v>
                </c:pt>
                <c:pt idx="3313">
                  <c:v>1.3420000000000001</c:v>
                </c:pt>
                <c:pt idx="3314">
                  <c:v>1.3420000000000001</c:v>
                </c:pt>
                <c:pt idx="3315">
                  <c:v>1.3420000000000001</c:v>
                </c:pt>
                <c:pt idx="3316">
                  <c:v>1.3420000000000001</c:v>
                </c:pt>
                <c:pt idx="3317">
                  <c:v>1.3420000000000001</c:v>
                </c:pt>
                <c:pt idx="3318">
                  <c:v>1.3420000000000001</c:v>
                </c:pt>
                <c:pt idx="3319">
                  <c:v>1.3420000000000001</c:v>
                </c:pt>
                <c:pt idx="3320">
                  <c:v>1.3420000000000001</c:v>
                </c:pt>
                <c:pt idx="3321">
                  <c:v>1.3420000000000001</c:v>
                </c:pt>
                <c:pt idx="3322">
                  <c:v>1.3420000000000001</c:v>
                </c:pt>
                <c:pt idx="3323">
                  <c:v>1.3420000000000001</c:v>
                </c:pt>
                <c:pt idx="3324">
                  <c:v>1.3420000000000001</c:v>
                </c:pt>
                <c:pt idx="3325">
                  <c:v>1.3420000000000001</c:v>
                </c:pt>
                <c:pt idx="3326">
                  <c:v>1.3420000000000001</c:v>
                </c:pt>
                <c:pt idx="3327">
                  <c:v>1.3420000000000001</c:v>
                </c:pt>
                <c:pt idx="3328">
                  <c:v>1.3420000000000001</c:v>
                </c:pt>
                <c:pt idx="3329">
                  <c:v>1.3420000000000001</c:v>
                </c:pt>
                <c:pt idx="3330">
                  <c:v>1.3420000000000001</c:v>
                </c:pt>
                <c:pt idx="3331">
                  <c:v>1.3420000000000001</c:v>
                </c:pt>
                <c:pt idx="3332">
                  <c:v>1.3420000000000001</c:v>
                </c:pt>
                <c:pt idx="3333">
                  <c:v>1.3420000000000001</c:v>
                </c:pt>
                <c:pt idx="3334">
                  <c:v>1.3420000000000001</c:v>
                </c:pt>
                <c:pt idx="3335">
                  <c:v>1.3420000000000001</c:v>
                </c:pt>
                <c:pt idx="3336">
                  <c:v>1.3420000000000001</c:v>
                </c:pt>
                <c:pt idx="3337">
                  <c:v>1.3420000000000001</c:v>
                </c:pt>
                <c:pt idx="3338">
                  <c:v>1.3420000000000001</c:v>
                </c:pt>
                <c:pt idx="3339">
                  <c:v>1.3420000000000001</c:v>
                </c:pt>
                <c:pt idx="3340">
                  <c:v>1.3420000000000001</c:v>
                </c:pt>
                <c:pt idx="3341">
                  <c:v>1.3420000000000001</c:v>
                </c:pt>
                <c:pt idx="3342">
                  <c:v>1.3420000000000001</c:v>
                </c:pt>
                <c:pt idx="3343">
                  <c:v>1.3420000000000001</c:v>
                </c:pt>
                <c:pt idx="3344">
                  <c:v>1.3420000000000001</c:v>
                </c:pt>
                <c:pt idx="3345">
                  <c:v>1.3420000000000001</c:v>
                </c:pt>
                <c:pt idx="3346">
                  <c:v>1.3420000000000001</c:v>
                </c:pt>
                <c:pt idx="3347">
                  <c:v>1.3420000000000001</c:v>
                </c:pt>
                <c:pt idx="3348">
                  <c:v>1.3420000000000001</c:v>
                </c:pt>
                <c:pt idx="3349">
                  <c:v>1.3420000000000001</c:v>
                </c:pt>
                <c:pt idx="3350">
                  <c:v>1.3420000000000001</c:v>
                </c:pt>
                <c:pt idx="3351">
                  <c:v>1.3420000000000001</c:v>
                </c:pt>
                <c:pt idx="3352">
                  <c:v>1.3420000000000001</c:v>
                </c:pt>
                <c:pt idx="3353">
                  <c:v>1.3420000000000001</c:v>
                </c:pt>
                <c:pt idx="3354">
                  <c:v>1.3420000000000001</c:v>
                </c:pt>
                <c:pt idx="3355">
                  <c:v>1.3420000000000001</c:v>
                </c:pt>
                <c:pt idx="3356">
                  <c:v>1.3420000000000001</c:v>
                </c:pt>
                <c:pt idx="3357">
                  <c:v>1.3420000000000001</c:v>
                </c:pt>
                <c:pt idx="3358">
                  <c:v>1.3420000000000001</c:v>
                </c:pt>
                <c:pt idx="3359">
                  <c:v>1.3420000000000001</c:v>
                </c:pt>
                <c:pt idx="3360">
                  <c:v>1.3420000000000001</c:v>
                </c:pt>
                <c:pt idx="3361">
                  <c:v>1.3420000000000001</c:v>
                </c:pt>
                <c:pt idx="3362">
                  <c:v>1.3420000000000001</c:v>
                </c:pt>
                <c:pt idx="3363">
                  <c:v>1.3420000000000001</c:v>
                </c:pt>
                <c:pt idx="3364">
                  <c:v>1.3420000000000001</c:v>
                </c:pt>
                <c:pt idx="3365">
                  <c:v>1.3420000000000001</c:v>
                </c:pt>
                <c:pt idx="3366">
                  <c:v>1.3420000000000001</c:v>
                </c:pt>
                <c:pt idx="3367">
                  <c:v>1.3420000000000001</c:v>
                </c:pt>
                <c:pt idx="3368">
                  <c:v>1.3420000000000001</c:v>
                </c:pt>
                <c:pt idx="3369">
                  <c:v>1.3420000000000001</c:v>
                </c:pt>
                <c:pt idx="3370">
                  <c:v>1.3420000000000001</c:v>
                </c:pt>
                <c:pt idx="3371">
                  <c:v>1.3420000000000001</c:v>
                </c:pt>
                <c:pt idx="3372">
                  <c:v>1.3420000000000001</c:v>
                </c:pt>
                <c:pt idx="3373">
                  <c:v>1.3420000000000001</c:v>
                </c:pt>
                <c:pt idx="3374">
                  <c:v>1.3420000000000001</c:v>
                </c:pt>
                <c:pt idx="3375">
                  <c:v>1.3420000000000001</c:v>
                </c:pt>
                <c:pt idx="3376">
                  <c:v>1.3420000000000001</c:v>
                </c:pt>
                <c:pt idx="3377">
                  <c:v>1.3420000000000001</c:v>
                </c:pt>
                <c:pt idx="3378">
                  <c:v>1.3420000000000001</c:v>
                </c:pt>
                <c:pt idx="3379">
                  <c:v>1.3420000000000001</c:v>
                </c:pt>
                <c:pt idx="3380">
                  <c:v>1.3420000000000001</c:v>
                </c:pt>
                <c:pt idx="3381">
                  <c:v>1.3420000000000001</c:v>
                </c:pt>
                <c:pt idx="3382">
                  <c:v>1.3420000000000001</c:v>
                </c:pt>
                <c:pt idx="3383">
                  <c:v>1.3420000000000001</c:v>
                </c:pt>
                <c:pt idx="3384">
                  <c:v>1.3420000000000001</c:v>
                </c:pt>
                <c:pt idx="3385">
                  <c:v>1.3420000000000001</c:v>
                </c:pt>
                <c:pt idx="3386">
                  <c:v>1.3420000000000001</c:v>
                </c:pt>
                <c:pt idx="3387">
                  <c:v>1.3420000000000001</c:v>
                </c:pt>
                <c:pt idx="3388">
                  <c:v>1.3420000000000001</c:v>
                </c:pt>
                <c:pt idx="3389">
                  <c:v>1.3420000000000001</c:v>
                </c:pt>
                <c:pt idx="3390">
                  <c:v>1.3420000000000001</c:v>
                </c:pt>
                <c:pt idx="3391">
                  <c:v>1.3420000000000001</c:v>
                </c:pt>
                <c:pt idx="3392">
                  <c:v>1.3420000000000001</c:v>
                </c:pt>
                <c:pt idx="3393">
                  <c:v>1.3420000000000001</c:v>
                </c:pt>
                <c:pt idx="3394">
                  <c:v>1.3420000000000001</c:v>
                </c:pt>
                <c:pt idx="3395">
                  <c:v>1.3420000000000001</c:v>
                </c:pt>
                <c:pt idx="3396">
                  <c:v>1.3420000000000001</c:v>
                </c:pt>
                <c:pt idx="3397">
                  <c:v>1.3420000000000001</c:v>
                </c:pt>
                <c:pt idx="3398">
                  <c:v>1.3420000000000001</c:v>
                </c:pt>
                <c:pt idx="3399">
                  <c:v>1.3420000000000001</c:v>
                </c:pt>
                <c:pt idx="3400">
                  <c:v>1.3420000000000001</c:v>
                </c:pt>
                <c:pt idx="3401">
                  <c:v>1.3420000000000001</c:v>
                </c:pt>
                <c:pt idx="3402">
                  <c:v>1.3420000000000001</c:v>
                </c:pt>
                <c:pt idx="3403">
                  <c:v>1.3420000000000001</c:v>
                </c:pt>
                <c:pt idx="3404">
                  <c:v>1.3420000000000001</c:v>
                </c:pt>
                <c:pt idx="3405">
                  <c:v>1.3420000000000001</c:v>
                </c:pt>
                <c:pt idx="3406">
                  <c:v>1.3420000000000001</c:v>
                </c:pt>
                <c:pt idx="3407">
                  <c:v>1.3420000000000001</c:v>
                </c:pt>
                <c:pt idx="3408">
                  <c:v>1.3420000000000001</c:v>
                </c:pt>
                <c:pt idx="3409">
                  <c:v>1.3420000000000001</c:v>
                </c:pt>
                <c:pt idx="3410">
                  <c:v>1.3420000000000001</c:v>
                </c:pt>
                <c:pt idx="3411">
                  <c:v>1.3420000000000001</c:v>
                </c:pt>
                <c:pt idx="3412">
                  <c:v>1.3420000000000001</c:v>
                </c:pt>
                <c:pt idx="3413">
                  <c:v>1.3420000000000001</c:v>
                </c:pt>
                <c:pt idx="3414">
                  <c:v>1.3420000000000001</c:v>
                </c:pt>
                <c:pt idx="3415">
                  <c:v>1.3420000000000001</c:v>
                </c:pt>
                <c:pt idx="3416">
                  <c:v>1.3420000000000001</c:v>
                </c:pt>
                <c:pt idx="3417">
                  <c:v>1.3420000000000001</c:v>
                </c:pt>
                <c:pt idx="3418">
                  <c:v>1.3420000000000001</c:v>
                </c:pt>
                <c:pt idx="3419">
                  <c:v>1.3420000000000001</c:v>
                </c:pt>
                <c:pt idx="3420">
                  <c:v>1.3420000000000001</c:v>
                </c:pt>
                <c:pt idx="3421">
                  <c:v>1.3420000000000001</c:v>
                </c:pt>
                <c:pt idx="3422">
                  <c:v>1.3420000000000001</c:v>
                </c:pt>
                <c:pt idx="3423">
                  <c:v>1.3420000000000001</c:v>
                </c:pt>
                <c:pt idx="3424">
                  <c:v>1.3420000000000001</c:v>
                </c:pt>
                <c:pt idx="3425">
                  <c:v>1.3420000000000001</c:v>
                </c:pt>
                <c:pt idx="3426">
                  <c:v>1.3420000000000001</c:v>
                </c:pt>
                <c:pt idx="3427">
                  <c:v>1.3420000000000001</c:v>
                </c:pt>
                <c:pt idx="3428">
                  <c:v>1.3420000000000001</c:v>
                </c:pt>
                <c:pt idx="3429">
                  <c:v>1.3420000000000001</c:v>
                </c:pt>
                <c:pt idx="3430">
                  <c:v>1.3420000000000001</c:v>
                </c:pt>
                <c:pt idx="3431">
                  <c:v>1.3420000000000001</c:v>
                </c:pt>
                <c:pt idx="3432">
                  <c:v>1.3420000000000001</c:v>
                </c:pt>
                <c:pt idx="3433">
                  <c:v>1.3420000000000001</c:v>
                </c:pt>
                <c:pt idx="3434">
                  <c:v>1.3420000000000001</c:v>
                </c:pt>
                <c:pt idx="3435">
                  <c:v>1.3420000000000001</c:v>
                </c:pt>
                <c:pt idx="3436">
                  <c:v>1.3420000000000001</c:v>
                </c:pt>
                <c:pt idx="3437">
                  <c:v>1.3420000000000001</c:v>
                </c:pt>
                <c:pt idx="3438">
                  <c:v>1.3420000000000001</c:v>
                </c:pt>
                <c:pt idx="3439">
                  <c:v>1.3420000000000001</c:v>
                </c:pt>
                <c:pt idx="3440">
                  <c:v>1.3420000000000001</c:v>
                </c:pt>
                <c:pt idx="3441">
                  <c:v>1.3420000000000001</c:v>
                </c:pt>
                <c:pt idx="3442">
                  <c:v>1.3420000000000001</c:v>
                </c:pt>
                <c:pt idx="3443">
                  <c:v>1.3420000000000001</c:v>
                </c:pt>
                <c:pt idx="3444">
                  <c:v>1.3420000000000001</c:v>
                </c:pt>
                <c:pt idx="3445">
                  <c:v>1.3420000000000001</c:v>
                </c:pt>
                <c:pt idx="3446">
                  <c:v>1.3420000000000001</c:v>
                </c:pt>
                <c:pt idx="3447">
                  <c:v>1.3420000000000001</c:v>
                </c:pt>
                <c:pt idx="3448">
                  <c:v>1.3420000000000001</c:v>
                </c:pt>
                <c:pt idx="3449">
                  <c:v>1.3420000000000001</c:v>
                </c:pt>
                <c:pt idx="3450">
                  <c:v>1.3420000000000001</c:v>
                </c:pt>
                <c:pt idx="3451">
                  <c:v>1.3420000000000001</c:v>
                </c:pt>
                <c:pt idx="3452">
                  <c:v>1.3420000000000001</c:v>
                </c:pt>
                <c:pt idx="3453">
                  <c:v>1.3420000000000001</c:v>
                </c:pt>
                <c:pt idx="3454">
                  <c:v>1.3420000000000001</c:v>
                </c:pt>
                <c:pt idx="3455">
                  <c:v>1.3420000000000001</c:v>
                </c:pt>
                <c:pt idx="3456">
                  <c:v>1.3420000000000001</c:v>
                </c:pt>
                <c:pt idx="3457">
                  <c:v>1.3420000000000001</c:v>
                </c:pt>
                <c:pt idx="3458">
                  <c:v>1.3420000000000001</c:v>
                </c:pt>
                <c:pt idx="3459">
                  <c:v>1.3420000000000001</c:v>
                </c:pt>
                <c:pt idx="3460">
                  <c:v>1.3420000000000001</c:v>
                </c:pt>
                <c:pt idx="3461">
                  <c:v>1.3420000000000001</c:v>
                </c:pt>
                <c:pt idx="3462">
                  <c:v>1.3420000000000001</c:v>
                </c:pt>
                <c:pt idx="3463">
                  <c:v>1.3420000000000001</c:v>
                </c:pt>
                <c:pt idx="3464">
                  <c:v>1.3420000000000001</c:v>
                </c:pt>
                <c:pt idx="3465">
                  <c:v>1.3420000000000001</c:v>
                </c:pt>
                <c:pt idx="3466">
                  <c:v>1.3420000000000001</c:v>
                </c:pt>
                <c:pt idx="3467">
                  <c:v>1.3420000000000001</c:v>
                </c:pt>
                <c:pt idx="3468">
                  <c:v>1.3420000000000001</c:v>
                </c:pt>
                <c:pt idx="3469">
                  <c:v>1.3420000000000001</c:v>
                </c:pt>
                <c:pt idx="3470">
                  <c:v>1.3420000000000001</c:v>
                </c:pt>
                <c:pt idx="3471">
                  <c:v>1.3420000000000001</c:v>
                </c:pt>
                <c:pt idx="3472">
                  <c:v>1.3420000000000001</c:v>
                </c:pt>
                <c:pt idx="3473">
                  <c:v>1.3420000000000001</c:v>
                </c:pt>
                <c:pt idx="3474">
                  <c:v>1.3420000000000001</c:v>
                </c:pt>
                <c:pt idx="3475">
                  <c:v>1.3420000000000001</c:v>
                </c:pt>
                <c:pt idx="3476">
                  <c:v>1.3420000000000001</c:v>
                </c:pt>
                <c:pt idx="3477">
                  <c:v>1.3420000000000001</c:v>
                </c:pt>
                <c:pt idx="3478">
                  <c:v>1.3420000000000001</c:v>
                </c:pt>
                <c:pt idx="3479">
                  <c:v>1.3420000000000001</c:v>
                </c:pt>
                <c:pt idx="3480">
                  <c:v>1.3420000000000001</c:v>
                </c:pt>
                <c:pt idx="3481">
                  <c:v>1.3420000000000001</c:v>
                </c:pt>
                <c:pt idx="3482">
                  <c:v>1.3420000000000001</c:v>
                </c:pt>
                <c:pt idx="3483">
                  <c:v>1.3420000000000001</c:v>
                </c:pt>
                <c:pt idx="3484">
                  <c:v>1.3420000000000001</c:v>
                </c:pt>
                <c:pt idx="3485">
                  <c:v>1.3420000000000001</c:v>
                </c:pt>
                <c:pt idx="3486">
                  <c:v>1.3420000000000001</c:v>
                </c:pt>
                <c:pt idx="3487">
                  <c:v>1.3420000000000001</c:v>
                </c:pt>
                <c:pt idx="3488">
                  <c:v>1.3420000000000001</c:v>
                </c:pt>
                <c:pt idx="3489">
                  <c:v>1.3420000000000001</c:v>
                </c:pt>
                <c:pt idx="3490">
                  <c:v>1.3420000000000001</c:v>
                </c:pt>
                <c:pt idx="3491">
                  <c:v>1.3420000000000001</c:v>
                </c:pt>
                <c:pt idx="3492">
                  <c:v>1.3420000000000001</c:v>
                </c:pt>
                <c:pt idx="3493">
                  <c:v>1.3420000000000001</c:v>
                </c:pt>
                <c:pt idx="3494">
                  <c:v>1.3420000000000001</c:v>
                </c:pt>
                <c:pt idx="3495">
                  <c:v>1.3420000000000001</c:v>
                </c:pt>
                <c:pt idx="3496">
                  <c:v>1.3420000000000001</c:v>
                </c:pt>
                <c:pt idx="3497">
                  <c:v>1.3420000000000001</c:v>
                </c:pt>
                <c:pt idx="3498">
                  <c:v>1.3420000000000001</c:v>
                </c:pt>
                <c:pt idx="3499">
                  <c:v>1.3420000000000001</c:v>
                </c:pt>
                <c:pt idx="3500">
                  <c:v>1.3420000000000001</c:v>
                </c:pt>
                <c:pt idx="3501">
                  <c:v>1.3420000000000001</c:v>
                </c:pt>
                <c:pt idx="3502">
                  <c:v>1.3420000000000001</c:v>
                </c:pt>
                <c:pt idx="3503">
                  <c:v>1.3420000000000001</c:v>
                </c:pt>
                <c:pt idx="3504">
                  <c:v>1.3420000000000001</c:v>
                </c:pt>
                <c:pt idx="3505">
                  <c:v>1.3420000000000001</c:v>
                </c:pt>
                <c:pt idx="3506">
                  <c:v>1.3420000000000001</c:v>
                </c:pt>
                <c:pt idx="3507">
                  <c:v>1.3420000000000001</c:v>
                </c:pt>
                <c:pt idx="3508">
                  <c:v>1.3420000000000001</c:v>
                </c:pt>
                <c:pt idx="3509">
                  <c:v>1.3420000000000001</c:v>
                </c:pt>
                <c:pt idx="3510">
                  <c:v>1.3420000000000001</c:v>
                </c:pt>
                <c:pt idx="3511">
                  <c:v>1.3420000000000001</c:v>
                </c:pt>
                <c:pt idx="3512">
                  <c:v>1.3420000000000001</c:v>
                </c:pt>
                <c:pt idx="3513">
                  <c:v>1.3420000000000001</c:v>
                </c:pt>
                <c:pt idx="3514">
                  <c:v>1.3420000000000001</c:v>
                </c:pt>
                <c:pt idx="3515">
                  <c:v>1.3420000000000001</c:v>
                </c:pt>
                <c:pt idx="3516">
                  <c:v>1.3420000000000001</c:v>
                </c:pt>
                <c:pt idx="3517">
                  <c:v>1.3420000000000001</c:v>
                </c:pt>
                <c:pt idx="3518">
                  <c:v>1.3420000000000001</c:v>
                </c:pt>
                <c:pt idx="3519">
                  <c:v>1.3420000000000001</c:v>
                </c:pt>
                <c:pt idx="3520">
                  <c:v>1.3420000000000001</c:v>
                </c:pt>
                <c:pt idx="3521">
                  <c:v>1.3420000000000001</c:v>
                </c:pt>
                <c:pt idx="3522">
                  <c:v>1.3420000000000001</c:v>
                </c:pt>
                <c:pt idx="3523">
                  <c:v>1.3420000000000001</c:v>
                </c:pt>
                <c:pt idx="3524">
                  <c:v>1.3420000000000001</c:v>
                </c:pt>
                <c:pt idx="3525">
                  <c:v>1.3420000000000001</c:v>
                </c:pt>
                <c:pt idx="3526">
                  <c:v>1.3420000000000001</c:v>
                </c:pt>
                <c:pt idx="3527">
                  <c:v>1.3420000000000001</c:v>
                </c:pt>
                <c:pt idx="3528">
                  <c:v>1.3420000000000001</c:v>
                </c:pt>
                <c:pt idx="3529">
                  <c:v>1.3420000000000001</c:v>
                </c:pt>
                <c:pt idx="3530">
                  <c:v>1.3420000000000001</c:v>
                </c:pt>
                <c:pt idx="3531">
                  <c:v>1.3420000000000001</c:v>
                </c:pt>
                <c:pt idx="3532">
                  <c:v>1.3420000000000001</c:v>
                </c:pt>
                <c:pt idx="3533">
                  <c:v>1.3420000000000001</c:v>
                </c:pt>
                <c:pt idx="3534">
                  <c:v>1.3420000000000001</c:v>
                </c:pt>
                <c:pt idx="3535">
                  <c:v>1.3420000000000001</c:v>
                </c:pt>
                <c:pt idx="3536">
                  <c:v>1.3420000000000001</c:v>
                </c:pt>
                <c:pt idx="3537">
                  <c:v>1.3420000000000001</c:v>
                </c:pt>
                <c:pt idx="3538">
                  <c:v>1.3420000000000001</c:v>
                </c:pt>
                <c:pt idx="3539">
                  <c:v>1.3420000000000001</c:v>
                </c:pt>
                <c:pt idx="3540">
                  <c:v>1.3420000000000001</c:v>
                </c:pt>
                <c:pt idx="3541">
                  <c:v>1.3420000000000001</c:v>
                </c:pt>
                <c:pt idx="3542">
                  <c:v>1.3420000000000001</c:v>
                </c:pt>
                <c:pt idx="3543">
                  <c:v>1.3420000000000001</c:v>
                </c:pt>
                <c:pt idx="3544">
                  <c:v>1.3420000000000001</c:v>
                </c:pt>
                <c:pt idx="3545">
                  <c:v>1.3420000000000001</c:v>
                </c:pt>
                <c:pt idx="3546">
                  <c:v>1.3420000000000001</c:v>
                </c:pt>
                <c:pt idx="3547">
                  <c:v>1.3420000000000001</c:v>
                </c:pt>
                <c:pt idx="3548">
                  <c:v>1.3420000000000001</c:v>
                </c:pt>
                <c:pt idx="3549">
                  <c:v>1.3420000000000001</c:v>
                </c:pt>
                <c:pt idx="3550">
                  <c:v>1.3420000000000001</c:v>
                </c:pt>
                <c:pt idx="3551">
                  <c:v>1.3420000000000001</c:v>
                </c:pt>
                <c:pt idx="3552">
                  <c:v>1.3420000000000001</c:v>
                </c:pt>
                <c:pt idx="3553">
                  <c:v>1.3420000000000001</c:v>
                </c:pt>
                <c:pt idx="3554">
                  <c:v>1.3420000000000001</c:v>
                </c:pt>
                <c:pt idx="3555">
                  <c:v>1.3420000000000001</c:v>
                </c:pt>
                <c:pt idx="3556">
                  <c:v>1.3420000000000001</c:v>
                </c:pt>
                <c:pt idx="3557">
                  <c:v>1.3420000000000001</c:v>
                </c:pt>
                <c:pt idx="3558">
                  <c:v>1.3420000000000001</c:v>
                </c:pt>
                <c:pt idx="3559">
                  <c:v>1.3420000000000001</c:v>
                </c:pt>
                <c:pt idx="3560">
                  <c:v>1.3420000000000001</c:v>
                </c:pt>
                <c:pt idx="3561">
                  <c:v>1.3420000000000001</c:v>
                </c:pt>
                <c:pt idx="3562">
                  <c:v>1.3420000000000001</c:v>
                </c:pt>
                <c:pt idx="3563">
                  <c:v>1.3420000000000001</c:v>
                </c:pt>
                <c:pt idx="3564">
                  <c:v>1.3420000000000001</c:v>
                </c:pt>
                <c:pt idx="3565">
                  <c:v>1.3420000000000001</c:v>
                </c:pt>
                <c:pt idx="3566">
                  <c:v>1.3420000000000001</c:v>
                </c:pt>
                <c:pt idx="3567">
                  <c:v>1.3420000000000001</c:v>
                </c:pt>
                <c:pt idx="3568">
                  <c:v>1.3420000000000001</c:v>
                </c:pt>
                <c:pt idx="3569">
                  <c:v>1.3420000000000001</c:v>
                </c:pt>
                <c:pt idx="3570">
                  <c:v>1.3420000000000001</c:v>
                </c:pt>
                <c:pt idx="3571">
                  <c:v>1.3420000000000001</c:v>
                </c:pt>
                <c:pt idx="3572">
                  <c:v>1.3420000000000001</c:v>
                </c:pt>
                <c:pt idx="3573">
                  <c:v>1.3420000000000001</c:v>
                </c:pt>
                <c:pt idx="3574">
                  <c:v>1.3420000000000001</c:v>
                </c:pt>
                <c:pt idx="3575">
                  <c:v>1.3420000000000001</c:v>
                </c:pt>
                <c:pt idx="3576">
                  <c:v>1.3420000000000001</c:v>
                </c:pt>
                <c:pt idx="3577">
                  <c:v>1.3420000000000001</c:v>
                </c:pt>
                <c:pt idx="3578">
                  <c:v>1.3420000000000001</c:v>
                </c:pt>
                <c:pt idx="3579">
                  <c:v>1.3420000000000001</c:v>
                </c:pt>
                <c:pt idx="3580">
                  <c:v>1.3420000000000001</c:v>
                </c:pt>
                <c:pt idx="3581">
                  <c:v>1.3420000000000001</c:v>
                </c:pt>
                <c:pt idx="3582">
                  <c:v>1.3420000000000001</c:v>
                </c:pt>
                <c:pt idx="3583">
                  <c:v>1.3420000000000001</c:v>
                </c:pt>
                <c:pt idx="3584">
                  <c:v>1.3420000000000001</c:v>
                </c:pt>
                <c:pt idx="3585">
                  <c:v>1.3420000000000001</c:v>
                </c:pt>
                <c:pt idx="3586">
                  <c:v>1.3420000000000001</c:v>
                </c:pt>
                <c:pt idx="3587">
                  <c:v>1.3420000000000001</c:v>
                </c:pt>
                <c:pt idx="3588">
                  <c:v>1.3420000000000001</c:v>
                </c:pt>
                <c:pt idx="3589">
                  <c:v>1.3420000000000001</c:v>
                </c:pt>
                <c:pt idx="3590">
                  <c:v>1.3420000000000001</c:v>
                </c:pt>
                <c:pt idx="3591">
                  <c:v>1.3420000000000001</c:v>
                </c:pt>
                <c:pt idx="3592">
                  <c:v>1.3420000000000001</c:v>
                </c:pt>
                <c:pt idx="3593">
                  <c:v>1.3420000000000001</c:v>
                </c:pt>
                <c:pt idx="3594">
                  <c:v>1.3420000000000001</c:v>
                </c:pt>
                <c:pt idx="3595">
                  <c:v>1.3420000000000001</c:v>
                </c:pt>
                <c:pt idx="3596">
                  <c:v>1.3420000000000001</c:v>
                </c:pt>
                <c:pt idx="3597">
                  <c:v>1.3420000000000001</c:v>
                </c:pt>
                <c:pt idx="3598">
                  <c:v>1.3420000000000001</c:v>
                </c:pt>
                <c:pt idx="3599">
                  <c:v>1.3420000000000001</c:v>
                </c:pt>
                <c:pt idx="3600">
                  <c:v>1.3420000000000001</c:v>
                </c:pt>
                <c:pt idx="3601">
                  <c:v>1.3420000000000001</c:v>
                </c:pt>
                <c:pt idx="3602">
                  <c:v>1.3420000000000001</c:v>
                </c:pt>
                <c:pt idx="3603">
                  <c:v>1.3420000000000001</c:v>
                </c:pt>
                <c:pt idx="3604">
                  <c:v>1.3420000000000001</c:v>
                </c:pt>
                <c:pt idx="3605">
                  <c:v>1.3420000000000001</c:v>
                </c:pt>
                <c:pt idx="3606">
                  <c:v>1.3420000000000001</c:v>
                </c:pt>
                <c:pt idx="3607">
                  <c:v>1.3420000000000001</c:v>
                </c:pt>
                <c:pt idx="3608">
                  <c:v>1.3420000000000001</c:v>
                </c:pt>
                <c:pt idx="3609">
                  <c:v>1.3420000000000001</c:v>
                </c:pt>
                <c:pt idx="3610">
                  <c:v>1.3420000000000001</c:v>
                </c:pt>
                <c:pt idx="3611">
                  <c:v>1.3420000000000001</c:v>
                </c:pt>
                <c:pt idx="3612">
                  <c:v>1.3420000000000001</c:v>
                </c:pt>
                <c:pt idx="3613">
                  <c:v>1.3420000000000001</c:v>
                </c:pt>
                <c:pt idx="3614">
                  <c:v>1.3420000000000001</c:v>
                </c:pt>
                <c:pt idx="3615">
                  <c:v>1.3420000000000001</c:v>
                </c:pt>
                <c:pt idx="3616">
                  <c:v>1.3420000000000001</c:v>
                </c:pt>
                <c:pt idx="3617">
                  <c:v>1.3420000000000001</c:v>
                </c:pt>
                <c:pt idx="3618">
                  <c:v>1.3420000000000001</c:v>
                </c:pt>
                <c:pt idx="3619">
                  <c:v>1.3420000000000001</c:v>
                </c:pt>
                <c:pt idx="3620">
                  <c:v>1.3420000000000001</c:v>
                </c:pt>
                <c:pt idx="3621">
                  <c:v>1.3420000000000001</c:v>
                </c:pt>
                <c:pt idx="3622">
                  <c:v>1.3420000000000001</c:v>
                </c:pt>
                <c:pt idx="3623">
                  <c:v>1.3420000000000001</c:v>
                </c:pt>
                <c:pt idx="3624">
                  <c:v>1.3420000000000001</c:v>
                </c:pt>
                <c:pt idx="3625">
                  <c:v>1.3420000000000001</c:v>
                </c:pt>
                <c:pt idx="3626">
                  <c:v>1.3420000000000001</c:v>
                </c:pt>
                <c:pt idx="3627">
                  <c:v>1.3420000000000001</c:v>
                </c:pt>
                <c:pt idx="3628">
                  <c:v>1.3420000000000001</c:v>
                </c:pt>
                <c:pt idx="3629">
                  <c:v>1.3420000000000001</c:v>
                </c:pt>
                <c:pt idx="3630">
                  <c:v>1.3420000000000001</c:v>
                </c:pt>
                <c:pt idx="3631">
                  <c:v>1.3420000000000001</c:v>
                </c:pt>
                <c:pt idx="3632">
                  <c:v>1.3420000000000001</c:v>
                </c:pt>
                <c:pt idx="3633">
                  <c:v>1.3420000000000001</c:v>
                </c:pt>
                <c:pt idx="3634">
                  <c:v>1.3420000000000001</c:v>
                </c:pt>
                <c:pt idx="3635">
                  <c:v>1.3420000000000001</c:v>
                </c:pt>
                <c:pt idx="3636">
                  <c:v>1.3420000000000001</c:v>
                </c:pt>
                <c:pt idx="3637">
                  <c:v>1.3420000000000001</c:v>
                </c:pt>
                <c:pt idx="3638">
                  <c:v>1.3420000000000001</c:v>
                </c:pt>
                <c:pt idx="3639">
                  <c:v>1.3420000000000001</c:v>
                </c:pt>
                <c:pt idx="3640">
                  <c:v>1.3420000000000001</c:v>
                </c:pt>
                <c:pt idx="3641">
                  <c:v>1.3420000000000001</c:v>
                </c:pt>
                <c:pt idx="3642">
                  <c:v>1.3420000000000001</c:v>
                </c:pt>
                <c:pt idx="3643">
                  <c:v>1.3420000000000001</c:v>
                </c:pt>
                <c:pt idx="3644">
                  <c:v>1.3420000000000001</c:v>
                </c:pt>
                <c:pt idx="3645">
                  <c:v>1.3420000000000001</c:v>
                </c:pt>
                <c:pt idx="3646">
                  <c:v>1.3420000000000001</c:v>
                </c:pt>
                <c:pt idx="3647">
                  <c:v>1.3420000000000001</c:v>
                </c:pt>
                <c:pt idx="3648">
                  <c:v>1.3420000000000001</c:v>
                </c:pt>
                <c:pt idx="3649">
                  <c:v>1.3420000000000001</c:v>
                </c:pt>
                <c:pt idx="3650">
                  <c:v>1.3420000000000001</c:v>
                </c:pt>
                <c:pt idx="3651">
                  <c:v>1.3420000000000001</c:v>
                </c:pt>
                <c:pt idx="3652">
                  <c:v>1.3420000000000001</c:v>
                </c:pt>
                <c:pt idx="3653">
                  <c:v>1.3420000000000001</c:v>
                </c:pt>
                <c:pt idx="3654">
                  <c:v>1.3420000000000001</c:v>
                </c:pt>
                <c:pt idx="3655">
                  <c:v>1.3420000000000001</c:v>
                </c:pt>
                <c:pt idx="3656">
                  <c:v>1.3420000000000001</c:v>
                </c:pt>
                <c:pt idx="3657">
                  <c:v>1.3420000000000001</c:v>
                </c:pt>
                <c:pt idx="3658">
                  <c:v>1.3420000000000001</c:v>
                </c:pt>
                <c:pt idx="3659">
                  <c:v>1.3420000000000001</c:v>
                </c:pt>
                <c:pt idx="3660">
                  <c:v>1.3420000000000001</c:v>
                </c:pt>
                <c:pt idx="3661">
                  <c:v>1.3420000000000001</c:v>
                </c:pt>
                <c:pt idx="3662">
                  <c:v>1.3420000000000001</c:v>
                </c:pt>
                <c:pt idx="3663">
                  <c:v>1.3420000000000001</c:v>
                </c:pt>
                <c:pt idx="3664">
                  <c:v>1.3420000000000001</c:v>
                </c:pt>
                <c:pt idx="3665">
                  <c:v>1.3420000000000001</c:v>
                </c:pt>
                <c:pt idx="3666">
                  <c:v>1.3420000000000001</c:v>
                </c:pt>
                <c:pt idx="3667">
                  <c:v>1.3420000000000001</c:v>
                </c:pt>
                <c:pt idx="3668">
                  <c:v>1.3420000000000001</c:v>
                </c:pt>
                <c:pt idx="3669">
                  <c:v>1.3420000000000001</c:v>
                </c:pt>
                <c:pt idx="3670">
                  <c:v>1.3420000000000001</c:v>
                </c:pt>
                <c:pt idx="3671">
                  <c:v>1.3420000000000001</c:v>
                </c:pt>
                <c:pt idx="3672">
                  <c:v>1.3420000000000001</c:v>
                </c:pt>
                <c:pt idx="3673">
                  <c:v>1.3420000000000001</c:v>
                </c:pt>
                <c:pt idx="3674">
                  <c:v>1.3420000000000001</c:v>
                </c:pt>
                <c:pt idx="3675">
                  <c:v>1.3420000000000001</c:v>
                </c:pt>
                <c:pt idx="3676">
                  <c:v>1.3420000000000001</c:v>
                </c:pt>
                <c:pt idx="3677">
                  <c:v>1.3420000000000001</c:v>
                </c:pt>
                <c:pt idx="3678">
                  <c:v>1.3420000000000001</c:v>
                </c:pt>
                <c:pt idx="3679">
                  <c:v>1.3420000000000001</c:v>
                </c:pt>
                <c:pt idx="3680">
                  <c:v>1.3420000000000001</c:v>
                </c:pt>
                <c:pt idx="3681">
                  <c:v>1.3420000000000001</c:v>
                </c:pt>
                <c:pt idx="3682">
                  <c:v>1.3420000000000001</c:v>
                </c:pt>
                <c:pt idx="3683">
                  <c:v>1.3420000000000001</c:v>
                </c:pt>
                <c:pt idx="3684">
                  <c:v>1.3420000000000001</c:v>
                </c:pt>
                <c:pt idx="3685">
                  <c:v>1.3420000000000001</c:v>
                </c:pt>
                <c:pt idx="3686">
                  <c:v>1.3420000000000001</c:v>
                </c:pt>
                <c:pt idx="3687">
                  <c:v>1.3420000000000001</c:v>
                </c:pt>
                <c:pt idx="3688">
                  <c:v>1.3420000000000001</c:v>
                </c:pt>
                <c:pt idx="3689">
                  <c:v>1.3420000000000001</c:v>
                </c:pt>
                <c:pt idx="3690">
                  <c:v>1.3420000000000001</c:v>
                </c:pt>
                <c:pt idx="3691">
                  <c:v>1.3420000000000001</c:v>
                </c:pt>
                <c:pt idx="3692">
                  <c:v>1.3420000000000001</c:v>
                </c:pt>
                <c:pt idx="3693">
                  <c:v>1.3420000000000001</c:v>
                </c:pt>
                <c:pt idx="3694">
                  <c:v>1.3420000000000001</c:v>
                </c:pt>
                <c:pt idx="3695">
                  <c:v>1.3420000000000001</c:v>
                </c:pt>
                <c:pt idx="3696">
                  <c:v>1.3420000000000001</c:v>
                </c:pt>
                <c:pt idx="3697">
                  <c:v>1.3420000000000001</c:v>
                </c:pt>
                <c:pt idx="3698">
                  <c:v>1.3420000000000001</c:v>
                </c:pt>
                <c:pt idx="3699">
                  <c:v>1.3420000000000001</c:v>
                </c:pt>
                <c:pt idx="3700">
                  <c:v>1.3420000000000001</c:v>
                </c:pt>
                <c:pt idx="3701">
                  <c:v>1.3420000000000001</c:v>
                </c:pt>
                <c:pt idx="3702">
                  <c:v>1.3420000000000001</c:v>
                </c:pt>
                <c:pt idx="3703">
                  <c:v>1.3420000000000001</c:v>
                </c:pt>
                <c:pt idx="3704">
                  <c:v>1.3420000000000001</c:v>
                </c:pt>
                <c:pt idx="3705">
                  <c:v>1.3420000000000001</c:v>
                </c:pt>
                <c:pt idx="3706">
                  <c:v>1.3420000000000001</c:v>
                </c:pt>
                <c:pt idx="3707">
                  <c:v>1.3420000000000001</c:v>
                </c:pt>
                <c:pt idx="3708">
                  <c:v>1.3420000000000001</c:v>
                </c:pt>
                <c:pt idx="3709">
                  <c:v>1.3420000000000001</c:v>
                </c:pt>
                <c:pt idx="3710">
                  <c:v>1.3420000000000001</c:v>
                </c:pt>
                <c:pt idx="3711">
                  <c:v>1.3420000000000001</c:v>
                </c:pt>
                <c:pt idx="3712">
                  <c:v>1.3420000000000001</c:v>
                </c:pt>
                <c:pt idx="3713">
                  <c:v>1.3420000000000001</c:v>
                </c:pt>
                <c:pt idx="3714">
                  <c:v>1.3420000000000001</c:v>
                </c:pt>
                <c:pt idx="3715">
                  <c:v>1.3420000000000001</c:v>
                </c:pt>
                <c:pt idx="3716">
                  <c:v>1.3420000000000001</c:v>
                </c:pt>
                <c:pt idx="3717">
                  <c:v>1.3420000000000001</c:v>
                </c:pt>
                <c:pt idx="3718">
                  <c:v>1.3420000000000001</c:v>
                </c:pt>
                <c:pt idx="3719">
                  <c:v>1.3420000000000001</c:v>
                </c:pt>
                <c:pt idx="3720">
                  <c:v>1.3420000000000001</c:v>
                </c:pt>
                <c:pt idx="3721">
                  <c:v>1.3420000000000001</c:v>
                </c:pt>
                <c:pt idx="3722">
                  <c:v>1.3420000000000001</c:v>
                </c:pt>
                <c:pt idx="3723">
                  <c:v>1.3420000000000001</c:v>
                </c:pt>
                <c:pt idx="3724">
                  <c:v>1.3420000000000001</c:v>
                </c:pt>
                <c:pt idx="3725">
                  <c:v>1.3420000000000001</c:v>
                </c:pt>
                <c:pt idx="3726">
                  <c:v>1.3420000000000001</c:v>
                </c:pt>
                <c:pt idx="3727">
                  <c:v>1.3420000000000001</c:v>
                </c:pt>
                <c:pt idx="3728">
                  <c:v>1.3420000000000001</c:v>
                </c:pt>
                <c:pt idx="3729">
                  <c:v>1.3420000000000001</c:v>
                </c:pt>
                <c:pt idx="3730">
                  <c:v>1.3420000000000001</c:v>
                </c:pt>
                <c:pt idx="3731">
                  <c:v>1.3420000000000001</c:v>
                </c:pt>
                <c:pt idx="3732">
                  <c:v>1.3420000000000001</c:v>
                </c:pt>
                <c:pt idx="3733">
                  <c:v>1.3420000000000001</c:v>
                </c:pt>
                <c:pt idx="3734">
                  <c:v>1.3420000000000001</c:v>
                </c:pt>
                <c:pt idx="3735">
                  <c:v>1.3420000000000001</c:v>
                </c:pt>
                <c:pt idx="3736">
                  <c:v>1.3420000000000001</c:v>
                </c:pt>
                <c:pt idx="3737">
                  <c:v>1.3420000000000001</c:v>
                </c:pt>
                <c:pt idx="3738">
                  <c:v>1.3420000000000001</c:v>
                </c:pt>
                <c:pt idx="3739">
                  <c:v>1.3420000000000001</c:v>
                </c:pt>
                <c:pt idx="3740">
                  <c:v>1.3420000000000001</c:v>
                </c:pt>
                <c:pt idx="3741">
                  <c:v>1.3420000000000001</c:v>
                </c:pt>
                <c:pt idx="3742">
                  <c:v>1.3420000000000001</c:v>
                </c:pt>
                <c:pt idx="3743">
                  <c:v>1.3420000000000001</c:v>
                </c:pt>
                <c:pt idx="3744">
                  <c:v>1.3420000000000001</c:v>
                </c:pt>
                <c:pt idx="3745">
                  <c:v>1.3420000000000001</c:v>
                </c:pt>
                <c:pt idx="3746">
                  <c:v>1.3420000000000001</c:v>
                </c:pt>
                <c:pt idx="3747">
                  <c:v>1.3420000000000001</c:v>
                </c:pt>
                <c:pt idx="3748">
                  <c:v>1.3420000000000001</c:v>
                </c:pt>
                <c:pt idx="3749">
                  <c:v>1.3420000000000001</c:v>
                </c:pt>
                <c:pt idx="3750">
                  <c:v>1.3420000000000001</c:v>
                </c:pt>
                <c:pt idx="3751">
                  <c:v>1.3420000000000001</c:v>
                </c:pt>
                <c:pt idx="3752">
                  <c:v>1.3420000000000001</c:v>
                </c:pt>
                <c:pt idx="3753">
                  <c:v>1.3420000000000001</c:v>
                </c:pt>
                <c:pt idx="3754">
                  <c:v>1.3420000000000001</c:v>
                </c:pt>
                <c:pt idx="3755">
                  <c:v>1.3420000000000001</c:v>
                </c:pt>
                <c:pt idx="3756">
                  <c:v>1.3420000000000001</c:v>
                </c:pt>
                <c:pt idx="3757">
                  <c:v>1.3420000000000001</c:v>
                </c:pt>
                <c:pt idx="3758">
                  <c:v>1.3420000000000001</c:v>
                </c:pt>
                <c:pt idx="3759">
                  <c:v>1.3420000000000001</c:v>
                </c:pt>
                <c:pt idx="3760">
                  <c:v>1.3420000000000001</c:v>
                </c:pt>
                <c:pt idx="3761">
                  <c:v>1.3420000000000001</c:v>
                </c:pt>
                <c:pt idx="3762">
                  <c:v>1.3420000000000001</c:v>
                </c:pt>
                <c:pt idx="3763">
                  <c:v>1.3420000000000001</c:v>
                </c:pt>
                <c:pt idx="3764">
                  <c:v>1.3420000000000001</c:v>
                </c:pt>
                <c:pt idx="3765">
                  <c:v>1.3420000000000001</c:v>
                </c:pt>
                <c:pt idx="3766">
                  <c:v>1.3420000000000001</c:v>
                </c:pt>
                <c:pt idx="3767">
                  <c:v>1.3420000000000001</c:v>
                </c:pt>
                <c:pt idx="3768">
                  <c:v>1.3420000000000001</c:v>
                </c:pt>
                <c:pt idx="3769">
                  <c:v>1.3420000000000001</c:v>
                </c:pt>
                <c:pt idx="3770">
                  <c:v>1.3420000000000001</c:v>
                </c:pt>
                <c:pt idx="3771">
                  <c:v>1.3420000000000001</c:v>
                </c:pt>
                <c:pt idx="3772">
                  <c:v>1.3420000000000001</c:v>
                </c:pt>
                <c:pt idx="3773">
                  <c:v>1.3420000000000001</c:v>
                </c:pt>
                <c:pt idx="3774">
                  <c:v>1.3420000000000001</c:v>
                </c:pt>
                <c:pt idx="3775">
                  <c:v>1.3420000000000001</c:v>
                </c:pt>
                <c:pt idx="3776">
                  <c:v>1.3420000000000001</c:v>
                </c:pt>
                <c:pt idx="3777">
                  <c:v>1.3420000000000001</c:v>
                </c:pt>
                <c:pt idx="3778">
                  <c:v>1.3420000000000001</c:v>
                </c:pt>
                <c:pt idx="3779">
                  <c:v>1.3420000000000001</c:v>
                </c:pt>
                <c:pt idx="3780">
                  <c:v>1.3420000000000001</c:v>
                </c:pt>
                <c:pt idx="3781">
                  <c:v>1.3420000000000001</c:v>
                </c:pt>
                <c:pt idx="3782">
                  <c:v>1.3420000000000001</c:v>
                </c:pt>
                <c:pt idx="3783">
                  <c:v>1.3420000000000001</c:v>
                </c:pt>
                <c:pt idx="3784">
                  <c:v>1.3420000000000001</c:v>
                </c:pt>
                <c:pt idx="3785">
                  <c:v>1.3420000000000001</c:v>
                </c:pt>
                <c:pt idx="3786">
                  <c:v>1.3420000000000001</c:v>
                </c:pt>
                <c:pt idx="3787">
                  <c:v>1.3420000000000001</c:v>
                </c:pt>
                <c:pt idx="3788">
                  <c:v>1.3420000000000001</c:v>
                </c:pt>
                <c:pt idx="3789">
                  <c:v>1.3420000000000001</c:v>
                </c:pt>
                <c:pt idx="3790">
                  <c:v>1.3420000000000001</c:v>
                </c:pt>
                <c:pt idx="3791">
                  <c:v>1.3420000000000001</c:v>
                </c:pt>
                <c:pt idx="3792">
                  <c:v>1.3420000000000001</c:v>
                </c:pt>
                <c:pt idx="3793">
                  <c:v>1.3420000000000001</c:v>
                </c:pt>
                <c:pt idx="3794">
                  <c:v>1.3420000000000001</c:v>
                </c:pt>
                <c:pt idx="3795">
                  <c:v>1.3420000000000001</c:v>
                </c:pt>
                <c:pt idx="3796">
                  <c:v>1.3420000000000001</c:v>
                </c:pt>
                <c:pt idx="3797">
                  <c:v>1.3420000000000001</c:v>
                </c:pt>
                <c:pt idx="3798">
                  <c:v>1.3420000000000001</c:v>
                </c:pt>
                <c:pt idx="3799">
                  <c:v>1.3420000000000001</c:v>
                </c:pt>
                <c:pt idx="3800">
                  <c:v>1.3420000000000001</c:v>
                </c:pt>
                <c:pt idx="3801">
                  <c:v>1.3420000000000001</c:v>
                </c:pt>
                <c:pt idx="3802">
                  <c:v>1.3420000000000001</c:v>
                </c:pt>
                <c:pt idx="3803">
                  <c:v>1.3420000000000001</c:v>
                </c:pt>
                <c:pt idx="3804">
                  <c:v>1.3420000000000001</c:v>
                </c:pt>
                <c:pt idx="3805">
                  <c:v>1.3420000000000001</c:v>
                </c:pt>
                <c:pt idx="3806">
                  <c:v>1.3420000000000001</c:v>
                </c:pt>
                <c:pt idx="3807">
                  <c:v>1.3420000000000001</c:v>
                </c:pt>
                <c:pt idx="3808">
                  <c:v>1.3420000000000001</c:v>
                </c:pt>
                <c:pt idx="3809">
                  <c:v>1.3420000000000001</c:v>
                </c:pt>
                <c:pt idx="3810">
                  <c:v>1.3420000000000001</c:v>
                </c:pt>
                <c:pt idx="3811">
                  <c:v>1.3420000000000001</c:v>
                </c:pt>
                <c:pt idx="3812">
                  <c:v>1.3420000000000001</c:v>
                </c:pt>
                <c:pt idx="3813">
                  <c:v>1.3420000000000001</c:v>
                </c:pt>
                <c:pt idx="3814">
                  <c:v>1.3420000000000001</c:v>
                </c:pt>
                <c:pt idx="3815">
                  <c:v>1.3420000000000001</c:v>
                </c:pt>
                <c:pt idx="3816">
                  <c:v>1.3420000000000001</c:v>
                </c:pt>
                <c:pt idx="3817">
                  <c:v>1.3420000000000001</c:v>
                </c:pt>
                <c:pt idx="3818">
                  <c:v>1.3420000000000001</c:v>
                </c:pt>
                <c:pt idx="3819">
                  <c:v>1.3420000000000001</c:v>
                </c:pt>
                <c:pt idx="3820">
                  <c:v>1.3420000000000001</c:v>
                </c:pt>
                <c:pt idx="3821">
                  <c:v>1.3420000000000001</c:v>
                </c:pt>
                <c:pt idx="3822">
                  <c:v>1.3420000000000001</c:v>
                </c:pt>
                <c:pt idx="3823">
                  <c:v>1.3420000000000001</c:v>
                </c:pt>
                <c:pt idx="3824">
                  <c:v>1.3420000000000001</c:v>
                </c:pt>
                <c:pt idx="3825">
                  <c:v>1.3420000000000001</c:v>
                </c:pt>
                <c:pt idx="3826">
                  <c:v>1.3420000000000001</c:v>
                </c:pt>
                <c:pt idx="3827">
                  <c:v>1.3420000000000001</c:v>
                </c:pt>
                <c:pt idx="3828">
                  <c:v>1.3420000000000001</c:v>
                </c:pt>
                <c:pt idx="3829">
                  <c:v>1.3420000000000001</c:v>
                </c:pt>
                <c:pt idx="3830">
                  <c:v>1.3420000000000001</c:v>
                </c:pt>
                <c:pt idx="3831">
                  <c:v>1.3420000000000001</c:v>
                </c:pt>
                <c:pt idx="3832">
                  <c:v>1.3420000000000001</c:v>
                </c:pt>
                <c:pt idx="3833">
                  <c:v>1.3420000000000001</c:v>
                </c:pt>
                <c:pt idx="3834">
                  <c:v>1.3420000000000001</c:v>
                </c:pt>
                <c:pt idx="3835">
                  <c:v>1.3420000000000001</c:v>
                </c:pt>
                <c:pt idx="3836">
                  <c:v>1.3420000000000001</c:v>
                </c:pt>
                <c:pt idx="3837">
                  <c:v>1.3420000000000001</c:v>
                </c:pt>
                <c:pt idx="3838">
                  <c:v>1.3420000000000001</c:v>
                </c:pt>
                <c:pt idx="3839">
                  <c:v>1.3420000000000001</c:v>
                </c:pt>
                <c:pt idx="3840">
                  <c:v>1.3420000000000001</c:v>
                </c:pt>
                <c:pt idx="3841">
                  <c:v>1.3420000000000001</c:v>
                </c:pt>
                <c:pt idx="3842">
                  <c:v>1.3420000000000001</c:v>
                </c:pt>
                <c:pt idx="3843">
                  <c:v>1.3420000000000001</c:v>
                </c:pt>
                <c:pt idx="3844">
                  <c:v>1.3420000000000001</c:v>
                </c:pt>
                <c:pt idx="3845">
                  <c:v>1.3420000000000001</c:v>
                </c:pt>
                <c:pt idx="3846">
                  <c:v>1.3420000000000001</c:v>
                </c:pt>
                <c:pt idx="3847">
                  <c:v>1.3420000000000001</c:v>
                </c:pt>
                <c:pt idx="3848">
                  <c:v>1.3420000000000001</c:v>
                </c:pt>
                <c:pt idx="3849">
                  <c:v>1.3420000000000001</c:v>
                </c:pt>
                <c:pt idx="3850">
                  <c:v>1.3420000000000001</c:v>
                </c:pt>
                <c:pt idx="3851">
                  <c:v>1.3420000000000001</c:v>
                </c:pt>
                <c:pt idx="3852">
                  <c:v>1.3420000000000001</c:v>
                </c:pt>
                <c:pt idx="3853">
                  <c:v>1.3420000000000001</c:v>
                </c:pt>
                <c:pt idx="3854">
                  <c:v>1.3420000000000001</c:v>
                </c:pt>
                <c:pt idx="3855">
                  <c:v>1.3420000000000001</c:v>
                </c:pt>
                <c:pt idx="3856">
                  <c:v>1.3420000000000001</c:v>
                </c:pt>
                <c:pt idx="3857">
                  <c:v>1.3420000000000001</c:v>
                </c:pt>
                <c:pt idx="3858">
                  <c:v>1.3420000000000001</c:v>
                </c:pt>
                <c:pt idx="3859">
                  <c:v>1.3420000000000001</c:v>
                </c:pt>
                <c:pt idx="3860">
                  <c:v>1.3420000000000001</c:v>
                </c:pt>
                <c:pt idx="3861">
                  <c:v>1.3420000000000001</c:v>
                </c:pt>
                <c:pt idx="3862">
                  <c:v>1.3420000000000001</c:v>
                </c:pt>
                <c:pt idx="3863">
                  <c:v>1.3420000000000001</c:v>
                </c:pt>
                <c:pt idx="3864">
                  <c:v>1.3420000000000001</c:v>
                </c:pt>
                <c:pt idx="3865">
                  <c:v>1.3420000000000001</c:v>
                </c:pt>
                <c:pt idx="3866">
                  <c:v>1.3420000000000001</c:v>
                </c:pt>
                <c:pt idx="3867">
                  <c:v>1.3420000000000001</c:v>
                </c:pt>
                <c:pt idx="3868">
                  <c:v>1.3420000000000001</c:v>
                </c:pt>
                <c:pt idx="3869">
                  <c:v>1.3420000000000001</c:v>
                </c:pt>
                <c:pt idx="3870">
                  <c:v>1.3420000000000001</c:v>
                </c:pt>
                <c:pt idx="3871">
                  <c:v>1.3420000000000001</c:v>
                </c:pt>
                <c:pt idx="3872">
                  <c:v>1.3420000000000001</c:v>
                </c:pt>
                <c:pt idx="3873">
                  <c:v>1.3420000000000001</c:v>
                </c:pt>
                <c:pt idx="3874">
                  <c:v>1.3420000000000001</c:v>
                </c:pt>
                <c:pt idx="3875">
                  <c:v>1.3420000000000001</c:v>
                </c:pt>
                <c:pt idx="3876">
                  <c:v>1.3420000000000001</c:v>
                </c:pt>
                <c:pt idx="3877">
                  <c:v>1.3420000000000001</c:v>
                </c:pt>
                <c:pt idx="3878">
                  <c:v>1.3420000000000001</c:v>
                </c:pt>
                <c:pt idx="3879">
                  <c:v>1.3420000000000001</c:v>
                </c:pt>
                <c:pt idx="3880">
                  <c:v>1.3420000000000001</c:v>
                </c:pt>
                <c:pt idx="3881">
                  <c:v>1.3420000000000001</c:v>
                </c:pt>
                <c:pt idx="3882">
                  <c:v>1.3420000000000001</c:v>
                </c:pt>
                <c:pt idx="3883">
                  <c:v>1.3420000000000001</c:v>
                </c:pt>
                <c:pt idx="3884">
                  <c:v>1.3420000000000001</c:v>
                </c:pt>
                <c:pt idx="3885">
                  <c:v>1.3420000000000001</c:v>
                </c:pt>
                <c:pt idx="3886">
                  <c:v>1.3420000000000001</c:v>
                </c:pt>
                <c:pt idx="3887">
                  <c:v>1.3420000000000001</c:v>
                </c:pt>
                <c:pt idx="3888">
                  <c:v>1.3420000000000001</c:v>
                </c:pt>
                <c:pt idx="3889">
                  <c:v>1.3420000000000001</c:v>
                </c:pt>
                <c:pt idx="3890">
                  <c:v>1.3420000000000001</c:v>
                </c:pt>
                <c:pt idx="3891">
                  <c:v>1.3420000000000001</c:v>
                </c:pt>
                <c:pt idx="3892">
                  <c:v>1.3420000000000001</c:v>
                </c:pt>
                <c:pt idx="3893">
                  <c:v>1.3420000000000001</c:v>
                </c:pt>
                <c:pt idx="3894">
                  <c:v>1.3420000000000001</c:v>
                </c:pt>
                <c:pt idx="3895">
                  <c:v>1.3420000000000001</c:v>
                </c:pt>
                <c:pt idx="3896">
                  <c:v>1.3420000000000001</c:v>
                </c:pt>
                <c:pt idx="3897">
                  <c:v>1.3420000000000001</c:v>
                </c:pt>
                <c:pt idx="3898">
                  <c:v>1.3420000000000001</c:v>
                </c:pt>
                <c:pt idx="3899">
                  <c:v>1.3420000000000001</c:v>
                </c:pt>
                <c:pt idx="3900">
                  <c:v>1.3420000000000001</c:v>
                </c:pt>
                <c:pt idx="3901">
                  <c:v>1.3420000000000001</c:v>
                </c:pt>
                <c:pt idx="3902">
                  <c:v>1.3420000000000001</c:v>
                </c:pt>
                <c:pt idx="3903">
                  <c:v>1.3420000000000001</c:v>
                </c:pt>
                <c:pt idx="3904">
                  <c:v>1.3420000000000001</c:v>
                </c:pt>
                <c:pt idx="3905">
                  <c:v>1.3420000000000001</c:v>
                </c:pt>
                <c:pt idx="3906">
                  <c:v>1.3420000000000001</c:v>
                </c:pt>
                <c:pt idx="3907">
                  <c:v>1.3420000000000001</c:v>
                </c:pt>
                <c:pt idx="3908">
                  <c:v>1.3420000000000001</c:v>
                </c:pt>
                <c:pt idx="3909">
                  <c:v>1.3420000000000001</c:v>
                </c:pt>
                <c:pt idx="3910">
                  <c:v>1.3420000000000001</c:v>
                </c:pt>
                <c:pt idx="3911">
                  <c:v>1.3420000000000001</c:v>
                </c:pt>
                <c:pt idx="3912">
                  <c:v>1.3420000000000001</c:v>
                </c:pt>
                <c:pt idx="3913">
                  <c:v>1.3420000000000001</c:v>
                </c:pt>
                <c:pt idx="3914">
                  <c:v>1.3420000000000001</c:v>
                </c:pt>
                <c:pt idx="3915">
                  <c:v>1.3420000000000001</c:v>
                </c:pt>
                <c:pt idx="3916">
                  <c:v>1.3420000000000001</c:v>
                </c:pt>
                <c:pt idx="3917">
                  <c:v>1.3420000000000001</c:v>
                </c:pt>
                <c:pt idx="3918">
                  <c:v>1.3420000000000001</c:v>
                </c:pt>
                <c:pt idx="3919">
                  <c:v>1.3420000000000001</c:v>
                </c:pt>
                <c:pt idx="3920">
                  <c:v>1.3420000000000001</c:v>
                </c:pt>
                <c:pt idx="3921">
                  <c:v>1.3420000000000001</c:v>
                </c:pt>
                <c:pt idx="3922">
                  <c:v>1.3420000000000001</c:v>
                </c:pt>
                <c:pt idx="3923">
                  <c:v>1.3420000000000001</c:v>
                </c:pt>
                <c:pt idx="3924">
                  <c:v>1.3420000000000001</c:v>
                </c:pt>
                <c:pt idx="3925">
                  <c:v>1.3420000000000001</c:v>
                </c:pt>
                <c:pt idx="3926">
                  <c:v>1.3420000000000001</c:v>
                </c:pt>
                <c:pt idx="3927">
                  <c:v>1.3420000000000001</c:v>
                </c:pt>
                <c:pt idx="3928">
                  <c:v>1.3420000000000001</c:v>
                </c:pt>
                <c:pt idx="3929">
                  <c:v>1.3420000000000001</c:v>
                </c:pt>
                <c:pt idx="3930">
                  <c:v>1.3420000000000001</c:v>
                </c:pt>
                <c:pt idx="3931">
                  <c:v>1.3420000000000001</c:v>
                </c:pt>
                <c:pt idx="3932">
                  <c:v>1.3420000000000001</c:v>
                </c:pt>
                <c:pt idx="3933">
                  <c:v>1.3420000000000001</c:v>
                </c:pt>
                <c:pt idx="3934">
                  <c:v>1.3420000000000001</c:v>
                </c:pt>
                <c:pt idx="3935">
                  <c:v>1.3420000000000001</c:v>
                </c:pt>
                <c:pt idx="3936">
                  <c:v>1.3420000000000001</c:v>
                </c:pt>
                <c:pt idx="3937">
                  <c:v>1.3420000000000001</c:v>
                </c:pt>
                <c:pt idx="3938">
                  <c:v>1.3420000000000001</c:v>
                </c:pt>
                <c:pt idx="3939">
                  <c:v>1.3420000000000001</c:v>
                </c:pt>
                <c:pt idx="3940">
                  <c:v>1.3420000000000001</c:v>
                </c:pt>
                <c:pt idx="3941">
                  <c:v>1.3420000000000001</c:v>
                </c:pt>
                <c:pt idx="3942">
                  <c:v>1.3420000000000001</c:v>
                </c:pt>
                <c:pt idx="3943">
                  <c:v>1.3420000000000001</c:v>
                </c:pt>
                <c:pt idx="3944">
                  <c:v>1.3420000000000001</c:v>
                </c:pt>
                <c:pt idx="3945">
                  <c:v>1.3420000000000001</c:v>
                </c:pt>
                <c:pt idx="3946">
                  <c:v>1.3420000000000001</c:v>
                </c:pt>
                <c:pt idx="3947">
                  <c:v>1.3420000000000001</c:v>
                </c:pt>
                <c:pt idx="3948">
                  <c:v>1.3420000000000001</c:v>
                </c:pt>
                <c:pt idx="3949">
                  <c:v>1.3420000000000001</c:v>
                </c:pt>
                <c:pt idx="3950">
                  <c:v>1.3420000000000001</c:v>
                </c:pt>
                <c:pt idx="3951">
                  <c:v>1.3420000000000001</c:v>
                </c:pt>
                <c:pt idx="3952">
                  <c:v>1.3420000000000001</c:v>
                </c:pt>
                <c:pt idx="3953">
                  <c:v>1.3420000000000001</c:v>
                </c:pt>
                <c:pt idx="3954">
                  <c:v>1.3420000000000001</c:v>
                </c:pt>
                <c:pt idx="3955">
                  <c:v>1.3420000000000001</c:v>
                </c:pt>
                <c:pt idx="3956">
                  <c:v>1.3420000000000001</c:v>
                </c:pt>
                <c:pt idx="3957">
                  <c:v>1.3420000000000001</c:v>
                </c:pt>
                <c:pt idx="3958">
                  <c:v>1.3420000000000001</c:v>
                </c:pt>
                <c:pt idx="3959">
                  <c:v>1.3420000000000001</c:v>
                </c:pt>
                <c:pt idx="3960">
                  <c:v>1.3420000000000001</c:v>
                </c:pt>
                <c:pt idx="3961">
                  <c:v>1.3420000000000001</c:v>
                </c:pt>
                <c:pt idx="3962">
                  <c:v>1.3420000000000001</c:v>
                </c:pt>
                <c:pt idx="3963">
                  <c:v>1.3420000000000001</c:v>
                </c:pt>
                <c:pt idx="3964">
                  <c:v>1.3420000000000001</c:v>
                </c:pt>
                <c:pt idx="3965">
                  <c:v>1.3420000000000001</c:v>
                </c:pt>
                <c:pt idx="3966">
                  <c:v>1.3420000000000001</c:v>
                </c:pt>
                <c:pt idx="3967">
                  <c:v>1.3420000000000001</c:v>
                </c:pt>
                <c:pt idx="3968">
                  <c:v>1.3420000000000001</c:v>
                </c:pt>
                <c:pt idx="3969">
                  <c:v>1.3420000000000001</c:v>
                </c:pt>
                <c:pt idx="3970">
                  <c:v>1.3420000000000001</c:v>
                </c:pt>
                <c:pt idx="3971">
                  <c:v>1.3420000000000001</c:v>
                </c:pt>
                <c:pt idx="3972">
                  <c:v>1.3420000000000001</c:v>
                </c:pt>
                <c:pt idx="3973">
                  <c:v>1.3420000000000001</c:v>
                </c:pt>
                <c:pt idx="3974">
                  <c:v>1.3420000000000001</c:v>
                </c:pt>
                <c:pt idx="3975">
                  <c:v>1.3420000000000001</c:v>
                </c:pt>
                <c:pt idx="3976">
                  <c:v>1.3420000000000001</c:v>
                </c:pt>
                <c:pt idx="3977">
                  <c:v>1.3420000000000001</c:v>
                </c:pt>
                <c:pt idx="3978">
                  <c:v>1.3420000000000001</c:v>
                </c:pt>
                <c:pt idx="3979">
                  <c:v>1.3420000000000001</c:v>
                </c:pt>
                <c:pt idx="3980">
                  <c:v>1.3420000000000001</c:v>
                </c:pt>
                <c:pt idx="3981">
                  <c:v>1.3420000000000001</c:v>
                </c:pt>
                <c:pt idx="3982">
                  <c:v>1.3420000000000001</c:v>
                </c:pt>
                <c:pt idx="3983">
                  <c:v>1.3420000000000001</c:v>
                </c:pt>
                <c:pt idx="3984">
                  <c:v>1.3420000000000001</c:v>
                </c:pt>
                <c:pt idx="3985">
                  <c:v>1.3420000000000001</c:v>
                </c:pt>
                <c:pt idx="3986">
                  <c:v>1.3420000000000001</c:v>
                </c:pt>
                <c:pt idx="3987">
                  <c:v>1.3420000000000001</c:v>
                </c:pt>
                <c:pt idx="3988">
                  <c:v>1.3420000000000001</c:v>
                </c:pt>
                <c:pt idx="3989">
                  <c:v>1.3420000000000001</c:v>
                </c:pt>
                <c:pt idx="3990">
                  <c:v>1.3420000000000001</c:v>
                </c:pt>
                <c:pt idx="3991">
                  <c:v>1.3420000000000001</c:v>
                </c:pt>
                <c:pt idx="3992">
                  <c:v>1.3420000000000001</c:v>
                </c:pt>
                <c:pt idx="3993">
                  <c:v>1.3420000000000001</c:v>
                </c:pt>
                <c:pt idx="3994">
                  <c:v>1.3420000000000001</c:v>
                </c:pt>
                <c:pt idx="3995">
                  <c:v>1.3420000000000001</c:v>
                </c:pt>
                <c:pt idx="3996">
                  <c:v>1.3420000000000001</c:v>
                </c:pt>
                <c:pt idx="3997">
                  <c:v>1.3420000000000001</c:v>
                </c:pt>
                <c:pt idx="3998">
                  <c:v>1.3420000000000001</c:v>
                </c:pt>
                <c:pt idx="3999">
                  <c:v>1.3420000000000001</c:v>
                </c:pt>
                <c:pt idx="4000">
                  <c:v>1.3420000000000001</c:v>
                </c:pt>
                <c:pt idx="4001">
                  <c:v>1.3420000000000001</c:v>
                </c:pt>
                <c:pt idx="4002">
                  <c:v>1.3420000000000001</c:v>
                </c:pt>
                <c:pt idx="4003">
                  <c:v>1.3420000000000001</c:v>
                </c:pt>
                <c:pt idx="4004">
                  <c:v>1.3420000000000001</c:v>
                </c:pt>
                <c:pt idx="4005">
                  <c:v>1.3420000000000001</c:v>
                </c:pt>
                <c:pt idx="4006">
                  <c:v>1.3420000000000001</c:v>
                </c:pt>
                <c:pt idx="4007">
                  <c:v>1.3420000000000001</c:v>
                </c:pt>
                <c:pt idx="4008">
                  <c:v>1.3420000000000001</c:v>
                </c:pt>
                <c:pt idx="4009">
                  <c:v>1.3420000000000001</c:v>
                </c:pt>
                <c:pt idx="4010">
                  <c:v>1.3420000000000001</c:v>
                </c:pt>
                <c:pt idx="4011">
                  <c:v>1.3420000000000001</c:v>
                </c:pt>
                <c:pt idx="4012">
                  <c:v>1.3420000000000001</c:v>
                </c:pt>
                <c:pt idx="4013">
                  <c:v>1.3420000000000001</c:v>
                </c:pt>
                <c:pt idx="4014">
                  <c:v>1.3420000000000001</c:v>
                </c:pt>
                <c:pt idx="4015">
                  <c:v>1.3420000000000001</c:v>
                </c:pt>
                <c:pt idx="4016">
                  <c:v>1.3420000000000001</c:v>
                </c:pt>
                <c:pt idx="4017">
                  <c:v>1.3420000000000001</c:v>
                </c:pt>
                <c:pt idx="4018">
                  <c:v>1.3420000000000001</c:v>
                </c:pt>
                <c:pt idx="4019">
                  <c:v>1.3420000000000001</c:v>
                </c:pt>
                <c:pt idx="4020">
                  <c:v>1.3420000000000001</c:v>
                </c:pt>
                <c:pt idx="4021">
                  <c:v>1.3420000000000001</c:v>
                </c:pt>
                <c:pt idx="4022">
                  <c:v>1.3420000000000001</c:v>
                </c:pt>
                <c:pt idx="4023">
                  <c:v>1.3420000000000001</c:v>
                </c:pt>
                <c:pt idx="4024">
                  <c:v>1.3420000000000001</c:v>
                </c:pt>
                <c:pt idx="4025">
                  <c:v>1.3420000000000001</c:v>
                </c:pt>
                <c:pt idx="4026">
                  <c:v>1.3420000000000001</c:v>
                </c:pt>
                <c:pt idx="4027">
                  <c:v>1.3420000000000001</c:v>
                </c:pt>
                <c:pt idx="4028">
                  <c:v>1.3420000000000001</c:v>
                </c:pt>
                <c:pt idx="4029">
                  <c:v>1.3420000000000001</c:v>
                </c:pt>
                <c:pt idx="4030">
                  <c:v>1.3420000000000001</c:v>
                </c:pt>
                <c:pt idx="4031">
                  <c:v>1.3420000000000001</c:v>
                </c:pt>
                <c:pt idx="4032">
                  <c:v>1.3420000000000001</c:v>
                </c:pt>
                <c:pt idx="4033">
                  <c:v>1.3420000000000001</c:v>
                </c:pt>
                <c:pt idx="4034">
                  <c:v>1.3420000000000001</c:v>
                </c:pt>
                <c:pt idx="4035">
                  <c:v>1.3420000000000001</c:v>
                </c:pt>
                <c:pt idx="4036">
                  <c:v>1.3420000000000001</c:v>
                </c:pt>
                <c:pt idx="4037">
                  <c:v>1.3420000000000001</c:v>
                </c:pt>
                <c:pt idx="4038">
                  <c:v>1.3420000000000001</c:v>
                </c:pt>
                <c:pt idx="4039">
                  <c:v>1.3420000000000001</c:v>
                </c:pt>
                <c:pt idx="4040">
                  <c:v>1.3420000000000001</c:v>
                </c:pt>
                <c:pt idx="4041">
                  <c:v>1.3420000000000001</c:v>
                </c:pt>
                <c:pt idx="4042">
                  <c:v>1.3420000000000001</c:v>
                </c:pt>
                <c:pt idx="4043">
                  <c:v>1.3420000000000001</c:v>
                </c:pt>
                <c:pt idx="4044">
                  <c:v>1.3420000000000001</c:v>
                </c:pt>
                <c:pt idx="4045">
                  <c:v>1.3420000000000001</c:v>
                </c:pt>
                <c:pt idx="4046">
                  <c:v>1.3420000000000001</c:v>
                </c:pt>
                <c:pt idx="4047">
                  <c:v>1.3420000000000001</c:v>
                </c:pt>
                <c:pt idx="4048">
                  <c:v>1.3420000000000001</c:v>
                </c:pt>
                <c:pt idx="4049">
                  <c:v>1.3420000000000001</c:v>
                </c:pt>
                <c:pt idx="4050">
                  <c:v>1.3420000000000001</c:v>
                </c:pt>
                <c:pt idx="4051">
                  <c:v>1.3420000000000001</c:v>
                </c:pt>
                <c:pt idx="4052">
                  <c:v>1.3420000000000001</c:v>
                </c:pt>
                <c:pt idx="4053">
                  <c:v>1.3420000000000001</c:v>
                </c:pt>
                <c:pt idx="4054">
                  <c:v>1.3420000000000001</c:v>
                </c:pt>
                <c:pt idx="4055">
                  <c:v>1.3420000000000001</c:v>
                </c:pt>
                <c:pt idx="4056">
                  <c:v>1.3420000000000001</c:v>
                </c:pt>
                <c:pt idx="4057">
                  <c:v>1.3420000000000001</c:v>
                </c:pt>
                <c:pt idx="4058">
                  <c:v>1.3420000000000001</c:v>
                </c:pt>
                <c:pt idx="4059">
                  <c:v>1.3420000000000001</c:v>
                </c:pt>
                <c:pt idx="4060">
                  <c:v>1.3420000000000001</c:v>
                </c:pt>
                <c:pt idx="4061">
                  <c:v>1.3420000000000001</c:v>
                </c:pt>
                <c:pt idx="4062">
                  <c:v>1.3420000000000001</c:v>
                </c:pt>
                <c:pt idx="4063">
                  <c:v>1.3420000000000001</c:v>
                </c:pt>
                <c:pt idx="4064">
                  <c:v>1.3420000000000001</c:v>
                </c:pt>
                <c:pt idx="4065">
                  <c:v>1.3420000000000001</c:v>
                </c:pt>
                <c:pt idx="4066">
                  <c:v>1.3420000000000001</c:v>
                </c:pt>
                <c:pt idx="4067">
                  <c:v>1.3420000000000001</c:v>
                </c:pt>
                <c:pt idx="4068">
                  <c:v>1.3420000000000001</c:v>
                </c:pt>
                <c:pt idx="4069">
                  <c:v>1.3420000000000001</c:v>
                </c:pt>
                <c:pt idx="4070">
                  <c:v>1.3420000000000001</c:v>
                </c:pt>
                <c:pt idx="4071">
                  <c:v>1.3420000000000001</c:v>
                </c:pt>
                <c:pt idx="4072">
                  <c:v>1.3420000000000001</c:v>
                </c:pt>
                <c:pt idx="4073">
                  <c:v>1.3420000000000001</c:v>
                </c:pt>
                <c:pt idx="4074">
                  <c:v>1.3420000000000001</c:v>
                </c:pt>
                <c:pt idx="4075">
                  <c:v>1.3420000000000001</c:v>
                </c:pt>
                <c:pt idx="4076">
                  <c:v>1.3420000000000001</c:v>
                </c:pt>
                <c:pt idx="4077">
                  <c:v>1.3420000000000001</c:v>
                </c:pt>
                <c:pt idx="4078">
                  <c:v>1.3420000000000001</c:v>
                </c:pt>
                <c:pt idx="4079">
                  <c:v>1.3420000000000001</c:v>
                </c:pt>
                <c:pt idx="4080">
                  <c:v>1.3420000000000001</c:v>
                </c:pt>
                <c:pt idx="4081">
                  <c:v>1.3420000000000001</c:v>
                </c:pt>
                <c:pt idx="4082">
                  <c:v>1.3420000000000001</c:v>
                </c:pt>
                <c:pt idx="4083">
                  <c:v>1.3420000000000001</c:v>
                </c:pt>
                <c:pt idx="4084">
                  <c:v>1.3420000000000001</c:v>
                </c:pt>
                <c:pt idx="4085">
                  <c:v>1.3420000000000001</c:v>
                </c:pt>
                <c:pt idx="4086">
                  <c:v>1.3420000000000001</c:v>
                </c:pt>
                <c:pt idx="4087">
                  <c:v>1.3420000000000001</c:v>
                </c:pt>
                <c:pt idx="4088">
                  <c:v>1.3420000000000001</c:v>
                </c:pt>
                <c:pt idx="4089">
                  <c:v>1.3420000000000001</c:v>
                </c:pt>
                <c:pt idx="4090">
                  <c:v>1.3420000000000001</c:v>
                </c:pt>
                <c:pt idx="4091">
                  <c:v>1.3420000000000001</c:v>
                </c:pt>
                <c:pt idx="4092">
                  <c:v>1.3420000000000001</c:v>
                </c:pt>
                <c:pt idx="4093">
                  <c:v>1.3420000000000001</c:v>
                </c:pt>
                <c:pt idx="4094">
                  <c:v>1.3420000000000001</c:v>
                </c:pt>
                <c:pt idx="4095">
                  <c:v>1.3420000000000001</c:v>
                </c:pt>
                <c:pt idx="4096">
                  <c:v>1.3420000000000001</c:v>
                </c:pt>
                <c:pt idx="4097">
                  <c:v>1.3420000000000001</c:v>
                </c:pt>
                <c:pt idx="4098">
                  <c:v>1.3420000000000001</c:v>
                </c:pt>
                <c:pt idx="4099">
                  <c:v>1.3420000000000001</c:v>
                </c:pt>
                <c:pt idx="4100">
                  <c:v>1.3420000000000001</c:v>
                </c:pt>
                <c:pt idx="4101">
                  <c:v>1.3420000000000001</c:v>
                </c:pt>
                <c:pt idx="4102">
                  <c:v>1.3420000000000001</c:v>
                </c:pt>
                <c:pt idx="4103">
                  <c:v>1.3420000000000001</c:v>
                </c:pt>
                <c:pt idx="4104">
                  <c:v>1.3420000000000001</c:v>
                </c:pt>
                <c:pt idx="4105">
                  <c:v>1.3420000000000001</c:v>
                </c:pt>
                <c:pt idx="4106">
                  <c:v>1.3420000000000001</c:v>
                </c:pt>
                <c:pt idx="4107">
                  <c:v>1.3420000000000001</c:v>
                </c:pt>
                <c:pt idx="4108">
                  <c:v>1.3420000000000001</c:v>
                </c:pt>
                <c:pt idx="4109">
                  <c:v>1.3420000000000001</c:v>
                </c:pt>
                <c:pt idx="4110">
                  <c:v>1.3420000000000001</c:v>
                </c:pt>
                <c:pt idx="4111">
                  <c:v>1.3420000000000001</c:v>
                </c:pt>
                <c:pt idx="4112">
                  <c:v>1.3420000000000001</c:v>
                </c:pt>
                <c:pt idx="4113">
                  <c:v>1.3420000000000001</c:v>
                </c:pt>
                <c:pt idx="4114">
                  <c:v>1.3420000000000001</c:v>
                </c:pt>
                <c:pt idx="4115">
                  <c:v>1.3420000000000001</c:v>
                </c:pt>
                <c:pt idx="4116">
                  <c:v>1.3420000000000001</c:v>
                </c:pt>
                <c:pt idx="4117">
                  <c:v>1.3420000000000001</c:v>
                </c:pt>
                <c:pt idx="4118">
                  <c:v>1.3420000000000001</c:v>
                </c:pt>
                <c:pt idx="4119">
                  <c:v>1.3420000000000001</c:v>
                </c:pt>
                <c:pt idx="4120">
                  <c:v>1.3420000000000001</c:v>
                </c:pt>
                <c:pt idx="4121">
                  <c:v>1.3420000000000001</c:v>
                </c:pt>
                <c:pt idx="4122">
                  <c:v>1.3420000000000001</c:v>
                </c:pt>
                <c:pt idx="4123">
                  <c:v>1.3420000000000001</c:v>
                </c:pt>
                <c:pt idx="4124">
                  <c:v>1.3420000000000001</c:v>
                </c:pt>
                <c:pt idx="4125">
                  <c:v>1.3420000000000001</c:v>
                </c:pt>
                <c:pt idx="4126">
                  <c:v>1.3420000000000001</c:v>
                </c:pt>
                <c:pt idx="4127">
                  <c:v>1.3420000000000001</c:v>
                </c:pt>
                <c:pt idx="4128">
                  <c:v>1.3420000000000001</c:v>
                </c:pt>
                <c:pt idx="4129">
                  <c:v>1.3420000000000001</c:v>
                </c:pt>
                <c:pt idx="4130">
                  <c:v>1.3420000000000001</c:v>
                </c:pt>
                <c:pt idx="4131">
                  <c:v>1.3420000000000001</c:v>
                </c:pt>
                <c:pt idx="4132">
                  <c:v>1.3420000000000001</c:v>
                </c:pt>
                <c:pt idx="4133">
                  <c:v>1.3420000000000001</c:v>
                </c:pt>
                <c:pt idx="4134">
                  <c:v>1.3420000000000001</c:v>
                </c:pt>
                <c:pt idx="4135">
                  <c:v>1.3420000000000001</c:v>
                </c:pt>
                <c:pt idx="4136">
                  <c:v>1.3420000000000001</c:v>
                </c:pt>
                <c:pt idx="4137">
                  <c:v>1.3420000000000001</c:v>
                </c:pt>
                <c:pt idx="4138">
                  <c:v>1.3420000000000001</c:v>
                </c:pt>
                <c:pt idx="4139">
                  <c:v>1.3420000000000001</c:v>
                </c:pt>
                <c:pt idx="4140">
                  <c:v>1.3420000000000001</c:v>
                </c:pt>
                <c:pt idx="4141">
                  <c:v>1.3420000000000001</c:v>
                </c:pt>
                <c:pt idx="4142">
                  <c:v>1.3420000000000001</c:v>
                </c:pt>
                <c:pt idx="4143">
                  <c:v>1.3420000000000001</c:v>
                </c:pt>
                <c:pt idx="4144">
                  <c:v>1.3420000000000001</c:v>
                </c:pt>
                <c:pt idx="4145">
                  <c:v>1.3420000000000001</c:v>
                </c:pt>
                <c:pt idx="4146">
                  <c:v>1.3420000000000001</c:v>
                </c:pt>
                <c:pt idx="4147">
                  <c:v>1.3420000000000001</c:v>
                </c:pt>
                <c:pt idx="4148">
                  <c:v>1.3420000000000001</c:v>
                </c:pt>
                <c:pt idx="4149">
                  <c:v>1.3420000000000001</c:v>
                </c:pt>
                <c:pt idx="4150">
                  <c:v>1.3420000000000001</c:v>
                </c:pt>
                <c:pt idx="4151">
                  <c:v>1.3420000000000001</c:v>
                </c:pt>
                <c:pt idx="4152">
                  <c:v>1.3420000000000001</c:v>
                </c:pt>
                <c:pt idx="4153">
                  <c:v>1.3420000000000001</c:v>
                </c:pt>
                <c:pt idx="4154">
                  <c:v>1.3420000000000001</c:v>
                </c:pt>
                <c:pt idx="4155">
                  <c:v>1.3420000000000001</c:v>
                </c:pt>
                <c:pt idx="4156">
                  <c:v>1.3420000000000001</c:v>
                </c:pt>
                <c:pt idx="4157">
                  <c:v>1.3420000000000001</c:v>
                </c:pt>
                <c:pt idx="4158">
                  <c:v>1.3420000000000001</c:v>
                </c:pt>
                <c:pt idx="4159">
                  <c:v>1.3420000000000001</c:v>
                </c:pt>
                <c:pt idx="4160">
                  <c:v>1.3420000000000001</c:v>
                </c:pt>
                <c:pt idx="4161">
                  <c:v>1.3420000000000001</c:v>
                </c:pt>
                <c:pt idx="4162">
                  <c:v>1.3420000000000001</c:v>
                </c:pt>
                <c:pt idx="4163">
                  <c:v>1.3420000000000001</c:v>
                </c:pt>
                <c:pt idx="4164">
                  <c:v>1.3420000000000001</c:v>
                </c:pt>
                <c:pt idx="4165">
                  <c:v>1.3420000000000001</c:v>
                </c:pt>
                <c:pt idx="4166">
                  <c:v>1.3420000000000001</c:v>
                </c:pt>
                <c:pt idx="4167">
                  <c:v>1.3420000000000001</c:v>
                </c:pt>
                <c:pt idx="4168">
                  <c:v>1.3420000000000001</c:v>
                </c:pt>
                <c:pt idx="4169">
                  <c:v>1.3420000000000001</c:v>
                </c:pt>
                <c:pt idx="4170">
                  <c:v>1.3420000000000001</c:v>
                </c:pt>
                <c:pt idx="4171">
                  <c:v>1.3420000000000001</c:v>
                </c:pt>
                <c:pt idx="4172">
                  <c:v>1.3420000000000001</c:v>
                </c:pt>
                <c:pt idx="4173">
                  <c:v>1.3420000000000001</c:v>
                </c:pt>
                <c:pt idx="4174">
                  <c:v>1.3420000000000001</c:v>
                </c:pt>
                <c:pt idx="4175">
                  <c:v>1.3420000000000001</c:v>
                </c:pt>
                <c:pt idx="4176">
                  <c:v>1.3420000000000001</c:v>
                </c:pt>
                <c:pt idx="4177">
                  <c:v>1.3420000000000001</c:v>
                </c:pt>
                <c:pt idx="4178">
                  <c:v>1.3420000000000001</c:v>
                </c:pt>
                <c:pt idx="4179">
                  <c:v>1.3420000000000001</c:v>
                </c:pt>
                <c:pt idx="4180">
                  <c:v>1.3420000000000001</c:v>
                </c:pt>
                <c:pt idx="4181">
                  <c:v>1.3420000000000001</c:v>
                </c:pt>
                <c:pt idx="4182">
                  <c:v>1.3420000000000001</c:v>
                </c:pt>
                <c:pt idx="4183">
                  <c:v>1.3420000000000001</c:v>
                </c:pt>
                <c:pt idx="4184">
                  <c:v>1.3420000000000001</c:v>
                </c:pt>
                <c:pt idx="4185">
                  <c:v>1.3420000000000001</c:v>
                </c:pt>
                <c:pt idx="4186">
                  <c:v>1.3420000000000001</c:v>
                </c:pt>
                <c:pt idx="4187">
                  <c:v>1.3420000000000001</c:v>
                </c:pt>
                <c:pt idx="4188">
                  <c:v>1.3420000000000001</c:v>
                </c:pt>
                <c:pt idx="4189">
                  <c:v>1.3420000000000001</c:v>
                </c:pt>
                <c:pt idx="4190">
                  <c:v>1.3420000000000001</c:v>
                </c:pt>
                <c:pt idx="4191">
                  <c:v>1.3420000000000001</c:v>
                </c:pt>
                <c:pt idx="4192">
                  <c:v>1.3420000000000001</c:v>
                </c:pt>
                <c:pt idx="4193">
                  <c:v>1.3420000000000001</c:v>
                </c:pt>
                <c:pt idx="4194">
                  <c:v>1.3420000000000001</c:v>
                </c:pt>
                <c:pt idx="4195">
                  <c:v>1.3420000000000001</c:v>
                </c:pt>
                <c:pt idx="4196">
                  <c:v>1.3420000000000001</c:v>
                </c:pt>
                <c:pt idx="4197">
                  <c:v>1.3420000000000001</c:v>
                </c:pt>
                <c:pt idx="4198">
                  <c:v>1.3420000000000001</c:v>
                </c:pt>
                <c:pt idx="4199">
                  <c:v>1.3420000000000001</c:v>
                </c:pt>
                <c:pt idx="4200">
                  <c:v>1.3420000000000001</c:v>
                </c:pt>
                <c:pt idx="4201">
                  <c:v>1.3420000000000001</c:v>
                </c:pt>
                <c:pt idx="4202">
                  <c:v>1.3420000000000001</c:v>
                </c:pt>
                <c:pt idx="4203">
                  <c:v>1.3420000000000001</c:v>
                </c:pt>
                <c:pt idx="4204">
                  <c:v>1.3420000000000001</c:v>
                </c:pt>
                <c:pt idx="4205">
                  <c:v>1.3420000000000001</c:v>
                </c:pt>
                <c:pt idx="4206">
                  <c:v>1.3420000000000001</c:v>
                </c:pt>
                <c:pt idx="4207">
                  <c:v>1.3420000000000001</c:v>
                </c:pt>
                <c:pt idx="4208">
                  <c:v>1.3420000000000001</c:v>
                </c:pt>
                <c:pt idx="4209">
                  <c:v>1.3420000000000001</c:v>
                </c:pt>
                <c:pt idx="4210">
                  <c:v>1.3420000000000001</c:v>
                </c:pt>
                <c:pt idx="4211">
                  <c:v>1.3420000000000001</c:v>
                </c:pt>
                <c:pt idx="4212">
                  <c:v>1.3420000000000001</c:v>
                </c:pt>
                <c:pt idx="4213">
                  <c:v>1.3420000000000001</c:v>
                </c:pt>
                <c:pt idx="4214">
                  <c:v>1.3420000000000001</c:v>
                </c:pt>
                <c:pt idx="4215">
                  <c:v>1.3420000000000001</c:v>
                </c:pt>
                <c:pt idx="4216">
                  <c:v>1.3420000000000001</c:v>
                </c:pt>
                <c:pt idx="4217">
                  <c:v>1.3420000000000001</c:v>
                </c:pt>
                <c:pt idx="4218">
                  <c:v>1.3420000000000001</c:v>
                </c:pt>
                <c:pt idx="4219">
                  <c:v>1.3420000000000001</c:v>
                </c:pt>
                <c:pt idx="4220">
                  <c:v>1.3420000000000001</c:v>
                </c:pt>
                <c:pt idx="4221">
                  <c:v>1.3420000000000001</c:v>
                </c:pt>
                <c:pt idx="4222">
                  <c:v>1.3420000000000001</c:v>
                </c:pt>
                <c:pt idx="4223">
                  <c:v>1.3420000000000001</c:v>
                </c:pt>
                <c:pt idx="4224">
                  <c:v>1.3420000000000001</c:v>
                </c:pt>
                <c:pt idx="4225">
                  <c:v>1.3420000000000001</c:v>
                </c:pt>
                <c:pt idx="4226">
                  <c:v>1.3420000000000001</c:v>
                </c:pt>
                <c:pt idx="4227">
                  <c:v>1.3420000000000001</c:v>
                </c:pt>
                <c:pt idx="4228">
                  <c:v>1.3420000000000001</c:v>
                </c:pt>
                <c:pt idx="4229">
                  <c:v>1.3420000000000001</c:v>
                </c:pt>
                <c:pt idx="4230">
                  <c:v>1.3420000000000001</c:v>
                </c:pt>
                <c:pt idx="4231">
                  <c:v>1.3420000000000001</c:v>
                </c:pt>
                <c:pt idx="4232">
                  <c:v>1.3420000000000001</c:v>
                </c:pt>
                <c:pt idx="4233">
                  <c:v>1.3420000000000001</c:v>
                </c:pt>
                <c:pt idx="4234">
                  <c:v>1.3420000000000001</c:v>
                </c:pt>
                <c:pt idx="4235">
                  <c:v>1.3420000000000001</c:v>
                </c:pt>
                <c:pt idx="4236">
                  <c:v>1.3420000000000001</c:v>
                </c:pt>
                <c:pt idx="4237">
                  <c:v>1.3420000000000001</c:v>
                </c:pt>
                <c:pt idx="4238">
                  <c:v>1.3420000000000001</c:v>
                </c:pt>
                <c:pt idx="4239">
                  <c:v>1.3420000000000001</c:v>
                </c:pt>
                <c:pt idx="4240">
                  <c:v>1.3420000000000001</c:v>
                </c:pt>
                <c:pt idx="4241">
                  <c:v>1.3420000000000001</c:v>
                </c:pt>
                <c:pt idx="4242">
                  <c:v>1.3420000000000001</c:v>
                </c:pt>
                <c:pt idx="4243">
                  <c:v>1.3420000000000001</c:v>
                </c:pt>
                <c:pt idx="4244">
                  <c:v>1.3420000000000001</c:v>
                </c:pt>
                <c:pt idx="4245">
                  <c:v>1.3420000000000001</c:v>
                </c:pt>
                <c:pt idx="4246">
                  <c:v>1.3420000000000001</c:v>
                </c:pt>
                <c:pt idx="4247">
                  <c:v>1.3420000000000001</c:v>
                </c:pt>
                <c:pt idx="4248">
                  <c:v>1.3420000000000001</c:v>
                </c:pt>
                <c:pt idx="4249">
                  <c:v>1.3420000000000001</c:v>
                </c:pt>
                <c:pt idx="4250">
                  <c:v>1.3420000000000001</c:v>
                </c:pt>
                <c:pt idx="4251">
                  <c:v>1.3420000000000001</c:v>
                </c:pt>
                <c:pt idx="4252">
                  <c:v>1.3420000000000001</c:v>
                </c:pt>
                <c:pt idx="4253">
                  <c:v>1.3420000000000001</c:v>
                </c:pt>
                <c:pt idx="4254">
                  <c:v>1.3420000000000001</c:v>
                </c:pt>
                <c:pt idx="4255">
                  <c:v>1.3420000000000001</c:v>
                </c:pt>
                <c:pt idx="4256">
                  <c:v>1.3420000000000001</c:v>
                </c:pt>
                <c:pt idx="4257">
                  <c:v>1.3420000000000001</c:v>
                </c:pt>
                <c:pt idx="4258">
                  <c:v>1.3420000000000001</c:v>
                </c:pt>
                <c:pt idx="4259">
                  <c:v>1.3420000000000001</c:v>
                </c:pt>
                <c:pt idx="4260">
                  <c:v>1.3420000000000001</c:v>
                </c:pt>
                <c:pt idx="4261">
                  <c:v>1.3420000000000001</c:v>
                </c:pt>
                <c:pt idx="4262">
                  <c:v>1.3420000000000001</c:v>
                </c:pt>
                <c:pt idx="4263">
                  <c:v>1.3420000000000001</c:v>
                </c:pt>
                <c:pt idx="4264">
                  <c:v>1.3420000000000001</c:v>
                </c:pt>
                <c:pt idx="4265">
                  <c:v>1.3420000000000001</c:v>
                </c:pt>
                <c:pt idx="4266">
                  <c:v>1.3420000000000001</c:v>
                </c:pt>
                <c:pt idx="4267">
                  <c:v>1.3420000000000001</c:v>
                </c:pt>
                <c:pt idx="4268">
                  <c:v>1.3420000000000001</c:v>
                </c:pt>
                <c:pt idx="4269">
                  <c:v>1.3420000000000001</c:v>
                </c:pt>
                <c:pt idx="4270">
                  <c:v>1.3420000000000001</c:v>
                </c:pt>
                <c:pt idx="4271">
                  <c:v>1.3420000000000001</c:v>
                </c:pt>
                <c:pt idx="4272">
                  <c:v>1.3420000000000001</c:v>
                </c:pt>
                <c:pt idx="4273">
                  <c:v>1.3420000000000001</c:v>
                </c:pt>
                <c:pt idx="4274">
                  <c:v>1.3420000000000001</c:v>
                </c:pt>
                <c:pt idx="4275">
                  <c:v>1.3420000000000001</c:v>
                </c:pt>
                <c:pt idx="4276">
                  <c:v>1.3420000000000001</c:v>
                </c:pt>
                <c:pt idx="4277">
                  <c:v>1.3420000000000001</c:v>
                </c:pt>
                <c:pt idx="4278">
                  <c:v>1.3420000000000001</c:v>
                </c:pt>
                <c:pt idx="4279">
                  <c:v>1.3420000000000001</c:v>
                </c:pt>
                <c:pt idx="4280">
                  <c:v>1.3420000000000001</c:v>
                </c:pt>
                <c:pt idx="4281">
                  <c:v>1.3420000000000001</c:v>
                </c:pt>
                <c:pt idx="4282">
                  <c:v>1.3420000000000001</c:v>
                </c:pt>
                <c:pt idx="4283">
                  <c:v>1.3420000000000001</c:v>
                </c:pt>
                <c:pt idx="4284">
                  <c:v>1.3420000000000001</c:v>
                </c:pt>
                <c:pt idx="4285">
                  <c:v>1.3420000000000001</c:v>
                </c:pt>
                <c:pt idx="4286">
                  <c:v>1.3420000000000001</c:v>
                </c:pt>
                <c:pt idx="4287">
                  <c:v>1.3420000000000001</c:v>
                </c:pt>
                <c:pt idx="4288">
                  <c:v>1.3420000000000001</c:v>
                </c:pt>
                <c:pt idx="4289">
                  <c:v>1.3420000000000001</c:v>
                </c:pt>
                <c:pt idx="4290">
                  <c:v>1.3420000000000001</c:v>
                </c:pt>
                <c:pt idx="4291">
                  <c:v>1.3420000000000001</c:v>
                </c:pt>
                <c:pt idx="4292">
                  <c:v>1.3420000000000001</c:v>
                </c:pt>
                <c:pt idx="4293">
                  <c:v>1.3420000000000001</c:v>
                </c:pt>
                <c:pt idx="4294">
                  <c:v>1.3420000000000001</c:v>
                </c:pt>
                <c:pt idx="4295">
                  <c:v>1.3420000000000001</c:v>
                </c:pt>
                <c:pt idx="4296">
                  <c:v>1.3420000000000001</c:v>
                </c:pt>
                <c:pt idx="4297">
                  <c:v>1.3420000000000001</c:v>
                </c:pt>
                <c:pt idx="4298">
                  <c:v>1.3420000000000001</c:v>
                </c:pt>
                <c:pt idx="4299">
                  <c:v>1.3420000000000001</c:v>
                </c:pt>
                <c:pt idx="4300">
                  <c:v>1.3420000000000001</c:v>
                </c:pt>
                <c:pt idx="4301">
                  <c:v>1.3420000000000001</c:v>
                </c:pt>
                <c:pt idx="4302">
                  <c:v>1.3420000000000001</c:v>
                </c:pt>
                <c:pt idx="4303">
                  <c:v>1.3420000000000001</c:v>
                </c:pt>
                <c:pt idx="4304">
                  <c:v>1.3420000000000001</c:v>
                </c:pt>
                <c:pt idx="4305">
                  <c:v>1.3420000000000001</c:v>
                </c:pt>
                <c:pt idx="4306">
                  <c:v>1.3420000000000001</c:v>
                </c:pt>
                <c:pt idx="4307">
                  <c:v>1.3420000000000001</c:v>
                </c:pt>
                <c:pt idx="4308">
                  <c:v>1.3420000000000001</c:v>
                </c:pt>
                <c:pt idx="4309">
                  <c:v>1.3420000000000001</c:v>
                </c:pt>
                <c:pt idx="4310">
                  <c:v>1.3420000000000001</c:v>
                </c:pt>
                <c:pt idx="4311">
                  <c:v>1.3420000000000001</c:v>
                </c:pt>
                <c:pt idx="4312">
                  <c:v>1.3420000000000001</c:v>
                </c:pt>
                <c:pt idx="4313">
                  <c:v>1.3420000000000001</c:v>
                </c:pt>
                <c:pt idx="4314">
                  <c:v>1.3420000000000001</c:v>
                </c:pt>
                <c:pt idx="4315">
                  <c:v>1.3420000000000001</c:v>
                </c:pt>
                <c:pt idx="4316">
                  <c:v>1.3420000000000001</c:v>
                </c:pt>
                <c:pt idx="4317">
                  <c:v>1.3420000000000001</c:v>
                </c:pt>
                <c:pt idx="4318">
                  <c:v>1.3420000000000001</c:v>
                </c:pt>
                <c:pt idx="4319">
                  <c:v>1.3420000000000001</c:v>
                </c:pt>
                <c:pt idx="4320">
                  <c:v>1.3420000000000001</c:v>
                </c:pt>
                <c:pt idx="4321">
                  <c:v>1.3420000000000001</c:v>
                </c:pt>
                <c:pt idx="4322">
                  <c:v>1.3420000000000001</c:v>
                </c:pt>
                <c:pt idx="4323">
                  <c:v>1.3420000000000001</c:v>
                </c:pt>
                <c:pt idx="4324">
                  <c:v>1.3420000000000001</c:v>
                </c:pt>
                <c:pt idx="4325">
                  <c:v>1.3420000000000001</c:v>
                </c:pt>
                <c:pt idx="4326">
                  <c:v>1.3420000000000001</c:v>
                </c:pt>
                <c:pt idx="4327">
                  <c:v>1.3420000000000001</c:v>
                </c:pt>
                <c:pt idx="4328">
                  <c:v>1.3420000000000001</c:v>
                </c:pt>
                <c:pt idx="4329">
                  <c:v>1.3420000000000001</c:v>
                </c:pt>
                <c:pt idx="4330">
                  <c:v>1.3420000000000001</c:v>
                </c:pt>
                <c:pt idx="4331">
                  <c:v>1.3420000000000001</c:v>
                </c:pt>
                <c:pt idx="4332">
                  <c:v>1.3420000000000001</c:v>
                </c:pt>
                <c:pt idx="4333">
                  <c:v>1.3420000000000001</c:v>
                </c:pt>
                <c:pt idx="4334">
                  <c:v>1.3420000000000001</c:v>
                </c:pt>
                <c:pt idx="4335">
                  <c:v>1.3420000000000001</c:v>
                </c:pt>
                <c:pt idx="4336">
                  <c:v>1.3420000000000001</c:v>
                </c:pt>
                <c:pt idx="4337">
                  <c:v>1.3420000000000001</c:v>
                </c:pt>
                <c:pt idx="4338">
                  <c:v>1.3420000000000001</c:v>
                </c:pt>
                <c:pt idx="4339">
                  <c:v>1.3420000000000001</c:v>
                </c:pt>
                <c:pt idx="4340">
                  <c:v>1.3420000000000001</c:v>
                </c:pt>
                <c:pt idx="4341">
                  <c:v>1.3420000000000001</c:v>
                </c:pt>
                <c:pt idx="4342">
                  <c:v>1.3420000000000001</c:v>
                </c:pt>
                <c:pt idx="4343">
                  <c:v>1.3420000000000001</c:v>
                </c:pt>
                <c:pt idx="4344">
                  <c:v>1.3420000000000001</c:v>
                </c:pt>
                <c:pt idx="4345">
                  <c:v>1.3420000000000001</c:v>
                </c:pt>
                <c:pt idx="4346">
                  <c:v>1.3420000000000001</c:v>
                </c:pt>
                <c:pt idx="4347">
                  <c:v>1.3420000000000001</c:v>
                </c:pt>
                <c:pt idx="4348">
                  <c:v>1.3420000000000001</c:v>
                </c:pt>
                <c:pt idx="4349">
                  <c:v>1.3420000000000001</c:v>
                </c:pt>
                <c:pt idx="4350">
                  <c:v>1.3420000000000001</c:v>
                </c:pt>
                <c:pt idx="4351">
                  <c:v>1.3420000000000001</c:v>
                </c:pt>
                <c:pt idx="4352">
                  <c:v>1.3420000000000001</c:v>
                </c:pt>
                <c:pt idx="4353">
                  <c:v>1.3420000000000001</c:v>
                </c:pt>
                <c:pt idx="4354">
                  <c:v>1.3420000000000001</c:v>
                </c:pt>
                <c:pt idx="4355">
                  <c:v>1.3420000000000001</c:v>
                </c:pt>
                <c:pt idx="4356">
                  <c:v>1.3420000000000001</c:v>
                </c:pt>
                <c:pt idx="4357">
                  <c:v>1.3420000000000001</c:v>
                </c:pt>
                <c:pt idx="4358">
                  <c:v>1.3420000000000001</c:v>
                </c:pt>
                <c:pt idx="4359">
                  <c:v>1.3420000000000001</c:v>
                </c:pt>
                <c:pt idx="4360">
                  <c:v>1.3420000000000001</c:v>
                </c:pt>
                <c:pt idx="4361">
                  <c:v>1.3420000000000001</c:v>
                </c:pt>
                <c:pt idx="4362">
                  <c:v>1.3420000000000001</c:v>
                </c:pt>
                <c:pt idx="4363">
                  <c:v>1.3420000000000001</c:v>
                </c:pt>
                <c:pt idx="4364">
                  <c:v>1.3420000000000001</c:v>
                </c:pt>
                <c:pt idx="4365">
                  <c:v>1.3420000000000001</c:v>
                </c:pt>
                <c:pt idx="4366">
                  <c:v>1.3420000000000001</c:v>
                </c:pt>
                <c:pt idx="4367">
                  <c:v>1.3420000000000001</c:v>
                </c:pt>
                <c:pt idx="4368">
                  <c:v>1.3420000000000001</c:v>
                </c:pt>
                <c:pt idx="4369">
                  <c:v>1.3420000000000001</c:v>
                </c:pt>
                <c:pt idx="4370">
                  <c:v>1.3420000000000001</c:v>
                </c:pt>
                <c:pt idx="4371">
                  <c:v>1.3420000000000001</c:v>
                </c:pt>
                <c:pt idx="4372">
                  <c:v>1.3420000000000001</c:v>
                </c:pt>
                <c:pt idx="4373">
                  <c:v>1.3420000000000001</c:v>
                </c:pt>
                <c:pt idx="4374">
                  <c:v>1.3420000000000001</c:v>
                </c:pt>
                <c:pt idx="4375">
                  <c:v>1.3420000000000001</c:v>
                </c:pt>
                <c:pt idx="4376">
                  <c:v>1.3420000000000001</c:v>
                </c:pt>
                <c:pt idx="4377">
                  <c:v>1.3420000000000001</c:v>
                </c:pt>
                <c:pt idx="4378">
                  <c:v>1.3420000000000001</c:v>
                </c:pt>
                <c:pt idx="4379">
                  <c:v>1.3420000000000001</c:v>
                </c:pt>
                <c:pt idx="4380">
                  <c:v>1.3420000000000001</c:v>
                </c:pt>
                <c:pt idx="4381">
                  <c:v>1.3420000000000001</c:v>
                </c:pt>
                <c:pt idx="4382">
                  <c:v>1.3420000000000001</c:v>
                </c:pt>
                <c:pt idx="4383">
                  <c:v>1.3420000000000001</c:v>
                </c:pt>
                <c:pt idx="4384">
                  <c:v>1.3420000000000001</c:v>
                </c:pt>
                <c:pt idx="4385">
                  <c:v>1.3420000000000001</c:v>
                </c:pt>
                <c:pt idx="4386">
                  <c:v>1.3420000000000001</c:v>
                </c:pt>
                <c:pt idx="4387">
                  <c:v>1.3420000000000001</c:v>
                </c:pt>
                <c:pt idx="4388">
                  <c:v>1.3420000000000001</c:v>
                </c:pt>
                <c:pt idx="4389">
                  <c:v>1.3420000000000001</c:v>
                </c:pt>
                <c:pt idx="4390">
                  <c:v>1.3420000000000001</c:v>
                </c:pt>
                <c:pt idx="4391">
                  <c:v>1.3420000000000001</c:v>
                </c:pt>
                <c:pt idx="4392">
                  <c:v>1.3420000000000001</c:v>
                </c:pt>
                <c:pt idx="4393">
                  <c:v>1.3420000000000001</c:v>
                </c:pt>
                <c:pt idx="4394">
                  <c:v>1.3420000000000001</c:v>
                </c:pt>
                <c:pt idx="4395">
                  <c:v>1.3420000000000001</c:v>
                </c:pt>
                <c:pt idx="4396">
                  <c:v>1.3420000000000001</c:v>
                </c:pt>
                <c:pt idx="4397">
                  <c:v>1.3420000000000001</c:v>
                </c:pt>
                <c:pt idx="4398">
                  <c:v>1.3420000000000001</c:v>
                </c:pt>
                <c:pt idx="4399">
                  <c:v>1.3420000000000001</c:v>
                </c:pt>
                <c:pt idx="4400">
                  <c:v>1.3420000000000001</c:v>
                </c:pt>
                <c:pt idx="4401">
                  <c:v>1.3420000000000001</c:v>
                </c:pt>
                <c:pt idx="4402">
                  <c:v>1.3420000000000001</c:v>
                </c:pt>
                <c:pt idx="4403">
                  <c:v>1.3420000000000001</c:v>
                </c:pt>
                <c:pt idx="4404">
                  <c:v>1.3420000000000001</c:v>
                </c:pt>
                <c:pt idx="4405">
                  <c:v>1.3420000000000001</c:v>
                </c:pt>
                <c:pt idx="4406">
                  <c:v>1.3420000000000001</c:v>
                </c:pt>
                <c:pt idx="4407">
                  <c:v>1.3420000000000001</c:v>
                </c:pt>
                <c:pt idx="4408">
                  <c:v>1.3420000000000001</c:v>
                </c:pt>
                <c:pt idx="4409">
                  <c:v>1.3420000000000001</c:v>
                </c:pt>
                <c:pt idx="4410">
                  <c:v>1.3420000000000001</c:v>
                </c:pt>
                <c:pt idx="4411">
                  <c:v>1.3420000000000001</c:v>
                </c:pt>
                <c:pt idx="4412">
                  <c:v>1.3420000000000001</c:v>
                </c:pt>
                <c:pt idx="4413">
                  <c:v>1.3420000000000001</c:v>
                </c:pt>
                <c:pt idx="4414">
                  <c:v>1.3420000000000001</c:v>
                </c:pt>
                <c:pt idx="4415">
                  <c:v>1.3420000000000001</c:v>
                </c:pt>
                <c:pt idx="4416">
                  <c:v>1.3420000000000001</c:v>
                </c:pt>
                <c:pt idx="4417">
                  <c:v>1.3420000000000001</c:v>
                </c:pt>
                <c:pt idx="4418">
                  <c:v>1.3420000000000001</c:v>
                </c:pt>
                <c:pt idx="4419">
                  <c:v>1.3420000000000001</c:v>
                </c:pt>
                <c:pt idx="4420">
                  <c:v>1.3420000000000001</c:v>
                </c:pt>
                <c:pt idx="4421">
                  <c:v>1.3420000000000001</c:v>
                </c:pt>
                <c:pt idx="4422">
                  <c:v>1.3420000000000001</c:v>
                </c:pt>
                <c:pt idx="4423">
                  <c:v>1.3420000000000001</c:v>
                </c:pt>
                <c:pt idx="4424">
                  <c:v>1.3420000000000001</c:v>
                </c:pt>
                <c:pt idx="4425">
                  <c:v>1.3420000000000001</c:v>
                </c:pt>
                <c:pt idx="4426">
                  <c:v>1.3420000000000001</c:v>
                </c:pt>
                <c:pt idx="4427">
                  <c:v>1.3420000000000001</c:v>
                </c:pt>
                <c:pt idx="4428">
                  <c:v>1.3420000000000001</c:v>
                </c:pt>
                <c:pt idx="4429">
                  <c:v>1.3420000000000001</c:v>
                </c:pt>
                <c:pt idx="4430">
                  <c:v>1.3420000000000001</c:v>
                </c:pt>
                <c:pt idx="4431">
                  <c:v>1.3420000000000001</c:v>
                </c:pt>
                <c:pt idx="4432">
                  <c:v>1.3420000000000001</c:v>
                </c:pt>
                <c:pt idx="4433">
                  <c:v>1.3420000000000001</c:v>
                </c:pt>
                <c:pt idx="4434">
                  <c:v>1.3420000000000001</c:v>
                </c:pt>
                <c:pt idx="4435">
                  <c:v>1.3420000000000001</c:v>
                </c:pt>
                <c:pt idx="4436">
                  <c:v>1.3420000000000001</c:v>
                </c:pt>
                <c:pt idx="4437">
                  <c:v>1.3420000000000001</c:v>
                </c:pt>
                <c:pt idx="4438">
                  <c:v>1.3420000000000001</c:v>
                </c:pt>
                <c:pt idx="4439">
                  <c:v>1.3420000000000001</c:v>
                </c:pt>
                <c:pt idx="4440">
                  <c:v>1.3420000000000001</c:v>
                </c:pt>
                <c:pt idx="4441">
                  <c:v>1.3420000000000001</c:v>
                </c:pt>
                <c:pt idx="4442">
                  <c:v>1.3420000000000001</c:v>
                </c:pt>
                <c:pt idx="4443">
                  <c:v>1.3420000000000001</c:v>
                </c:pt>
                <c:pt idx="4444">
                  <c:v>1.3420000000000001</c:v>
                </c:pt>
                <c:pt idx="4445">
                  <c:v>1.3420000000000001</c:v>
                </c:pt>
                <c:pt idx="4446">
                  <c:v>1.3420000000000001</c:v>
                </c:pt>
                <c:pt idx="4447">
                  <c:v>1.3420000000000001</c:v>
                </c:pt>
                <c:pt idx="4448">
                  <c:v>1.3420000000000001</c:v>
                </c:pt>
                <c:pt idx="4449">
                  <c:v>1.3420000000000001</c:v>
                </c:pt>
                <c:pt idx="4450">
                  <c:v>1.3420000000000001</c:v>
                </c:pt>
                <c:pt idx="4451">
                  <c:v>1.3420000000000001</c:v>
                </c:pt>
                <c:pt idx="4452">
                  <c:v>1.3420000000000001</c:v>
                </c:pt>
                <c:pt idx="4453">
                  <c:v>1.3420000000000001</c:v>
                </c:pt>
                <c:pt idx="4454">
                  <c:v>1.3420000000000001</c:v>
                </c:pt>
                <c:pt idx="4455">
                  <c:v>1.3420000000000001</c:v>
                </c:pt>
                <c:pt idx="4456">
                  <c:v>1.3420000000000001</c:v>
                </c:pt>
                <c:pt idx="4457">
                  <c:v>1.3420000000000001</c:v>
                </c:pt>
                <c:pt idx="4458">
                  <c:v>1.3420000000000001</c:v>
                </c:pt>
                <c:pt idx="4459">
                  <c:v>1.3420000000000001</c:v>
                </c:pt>
                <c:pt idx="4460">
                  <c:v>1.3420000000000001</c:v>
                </c:pt>
                <c:pt idx="4461">
                  <c:v>1.3420000000000001</c:v>
                </c:pt>
                <c:pt idx="4462">
                  <c:v>1.3420000000000001</c:v>
                </c:pt>
                <c:pt idx="4463">
                  <c:v>1.3420000000000001</c:v>
                </c:pt>
                <c:pt idx="4464">
                  <c:v>1.3420000000000001</c:v>
                </c:pt>
                <c:pt idx="4465">
                  <c:v>1.3420000000000001</c:v>
                </c:pt>
                <c:pt idx="4466">
                  <c:v>1.3420000000000001</c:v>
                </c:pt>
                <c:pt idx="4467">
                  <c:v>1.3420000000000001</c:v>
                </c:pt>
                <c:pt idx="4468">
                  <c:v>1.3420000000000001</c:v>
                </c:pt>
                <c:pt idx="4469">
                  <c:v>1.3420000000000001</c:v>
                </c:pt>
                <c:pt idx="4470">
                  <c:v>1.3420000000000001</c:v>
                </c:pt>
                <c:pt idx="4471">
                  <c:v>1.3420000000000001</c:v>
                </c:pt>
                <c:pt idx="4472">
                  <c:v>1.3420000000000001</c:v>
                </c:pt>
                <c:pt idx="4473">
                  <c:v>1.3420000000000001</c:v>
                </c:pt>
                <c:pt idx="4474">
                  <c:v>1.3420000000000001</c:v>
                </c:pt>
                <c:pt idx="4475">
                  <c:v>1.3420000000000001</c:v>
                </c:pt>
                <c:pt idx="4476">
                  <c:v>1.3420000000000001</c:v>
                </c:pt>
                <c:pt idx="4477">
                  <c:v>1.3420000000000001</c:v>
                </c:pt>
                <c:pt idx="4478">
                  <c:v>1.3420000000000001</c:v>
                </c:pt>
                <c:pt idx="4479">
                  <c:v>1.3420000000000001</c:v>
                </c:pt>
                <c:pt idx="4480">
                  <c:v>1.3420000000000001</c:v>
                </c:pt>
                <c:pt idx="4481">
                  <c:v>1.3420000000000001</c:v>
                </c:pt>
                <c:pt idx="4482">
                  <c:v>1.3420000000000001</c:v>
                </c:pt>
                <c:pt idx="4483">
                  <c:v>1.3420000000000001</c:v>
                </c:pt>
                <c:pt idx="4484">
                  <c:v>1.3420000000000001</c:v>
                </c:pt>
                <c:pt idx="4485">
                  <c:v>1.3420000000000001</c:v>
                </c:pt>
                <c:pt idx="4486">
                  <c:v>1.3420000000000001</c:v>
                </c:pt>
                <c:pt idx="4487">
                  <c:v>1.3420000000000001</c:v>
                </c:pt>
                <c:pt idx="4488">
                  <c:v>1.3420000000000001</c:v>
                </c:pt>
                <c:pt idx="4489">
                  <c:v>1.3420000000000001</c:v>
                </c:pt>
                <c:pt idx="4490">
                  <c:v>1.3420000000000001</c:v>
                </c:pt>
                <c:pt idx="4491">
                  <c:v>1.3420000000000001</c:v>
                </c:pt>
                <c:pt idx="4492">
                  <c:v>1.3420000000000001</c:v>
                </c:pt>
                <c:pt idx="4493">
                  <c:v>1.3420000000000001</c:v>
                </c:pt>
                <c:pt idx="4494">
                  <c:v>1.3420000000000001</c:v>
                </c:pt>
                <c:pt idx="4495">
                  <c:v>1.3420000000000001</c:v>
                </c:pt>
                <c:pt idx="4496">
                  <c:v>1.3420000000000001</c:v>
                </c:pt>
                <c:pt idx="4497">
                  <c:v>1.3420000000000001</c:v>
                </c:pt>
                <c:pt idx="4498">
                  <c:v>1.3420000000000001</c:v>
                </c:pt>
                <c:pt idx="4499">
                  <c:v>1.3420000000000001</c:v>
                </c:pt>
                <c:pt idx="4500">
                  <c:v>1.3420000000000001</c:v>
                </c:pt>
                <c:pt idx="4501">
                  <c:v>1.3420000000000001</c:v>
                </c:pt>
                <c:pt idx="4502">
                  <c:v>1.3420000000000001</c:v>
                </c:pt>
                <c:pt idx="4503">
                  <c:v>1.3420000000000001</c:v>
                </c:pt>
                <c:pt idx="4504">
                  <c:v>1.3420000000000001</c:v>
                </c:pt>
                <c:pt idx="4505">
                  <c:v>1.3420000000000001</c:v>
                </c:pt>
                <c:pt idx="4506">
                  <c:v>1.3420000000000001</c:v>
                </c:pt>
                <c:pt idx="4507">
                  <c:v>1.3420000000000001</c:v>
                </c:pt>
                <c:pt idx="4508">
                  <c:v>1.3420000000000001</c:v>
                </c:pt>
                <c:pt idx="4509">
                  <c:v>1.3420000000000001</c:v>
                </c:pt>
                <c:pt idx="4510">
                  <c:v>1.3420000000000001</c:v>
                </c:pt>
                <c:pt idx="4511">
                  <c:v>1.3420000000000001</c:v>
                </c:pt>
                <c:pt idx="4512">
                  <c:v>1.3420000000000001</c:v>
                </c:pt>
                <c:pt idx="4513">
                  <c:v>1.3420000000000001</c:v>
                </c:pt>
                <c:pt idx="4514">
                  <c:v>1.3420000000000001</c:v>
                </c:pt>
                <c:pt idx="4515">
                  <c:v>1.3420000000000001</c:v>
                </c:pt>
                <c:pt idx="4516">
                  <c:v>1.3420000000000001</c:v>
                </c:pt>
                <c:pt idx="4517">
                  <c:v>1.3420000000000001</c:v>
                </c:pt>
                <c:pt idx="4518">
                  <c:v>1.3420000000000001</c:v>
                </c:pt>
                <c:pt idx="4519">
                  <c:v>1.3420000000000001</c:v>
                </c:pt>
                <c:pt idx="4520">
                  <c:v>1.3420000000000001</c:v>
                </c:pt>
                <c:pt idx="4521">
                  <c:v>1.3420000000000001</c:v>
                </c:pt>
                <c:pt idx="4522">
                  <c:v>1.3420000000000001</c:v>
                </c:pt>
                <c:pt idx="4523">
                  <c:v>1.3420000000000001</c:v>
                </c:pt>
                <c:pt idx="4524">
                  <c:v>1.3420000000000001</c:v>
                </c:pt>
                <c:pt idx="4525">
                  <c:v>1.3420000000000001</c:v>
                </c:pt>
                <c:pt idx="4526">
                  <c:v>1.3420000000000001</c:v>
                </c:pt>
                <c:pt idx="4527">
                  <c:v>1.3420000000000001</c:v>
                </c:pt>
                <c:pt idx="4528">
                  <c:v>1.3420000000000001</c:v>
                </c:pt>
                <c:pt idx="4529">
                  <c:v>1.3420000000000001</c:v>
                </c:pt>
                <c:pt idx="4530">
                  <c:v>1.3420000000000001</c:v>
                </c:pt>
                <c:pt idx="4531">
                  <c:v>1.3420000000000001</c:v>
                </c:pt>
                <c:pt idx="4532">
                  <c:v>1.3420000000000001</c:v>
                </c:pt>
                <c:pt idx="4533">
                  <c:v>1.3420000000000001</c:v>
                </c:pt>
                <c:pt idx="4534">
                  <c:v>1.3420000000000001</c:v>
                </c:pt>
                <c:pt idx="4535">
                  <c:v>1.3420000000000001</c:v>
                </c:pt>
                <c:pt idx="4536">
                  <c:v>1.3420000000000001</c:v>
                </c:pt>
                <c:pt idx="4537">
                  <c:v>1.3420000000000001</c:v>
                </c:pt>
                <c:pt idx="4538">
                  <c:v>1.3420000000000001</c:v>
                </c:pt>
                <c:pt idx="4539">
                  <c:v>1.3420000000000001</c:v>
                </c:pt>
                <c:pt idx="4540">
                  <c:v>1.3420000000000001</c:v>
                </c:pt>
                <c:pt idx="4541">
                  <c:v>1.3420000000000001</c:v>
                </c:pt>
                <c:pt idx="4542">
                  <c:v>1.3420000000000001</c:v>
                </c:pt>
                <c:pt idx="4543">
                  <c:v>1.3420000000000001</c:v>
                </c:pt>
                <c:pt idx="4544">
                  <c:v>1.3420000000000001</c:v>
                </c:pt>
                <c:pt idx="4545">
                  <c:v>1.3420000000000001</c:v>
                </c:pt>
                <c:pt idx="4546">
                  <c:v>1.3420000000000001</c:v>
                </c:pt>
                <c:pt idx="4547">
                  <c:v>1.3420000000000001</c:v>
                </c:pt>
                <c:pt idx="4548">
                  <c:v>1.3420000000000001</c:v>
                </c:pt>
                <c:pt idx="4549">
                  <c:v>1.3420000000000001</c:v>
                </c:pt>
                <c:pt idx="4550">
                  <c:v>1.3420000000000001</c:v>
                </c:pt>
                <c:pt idx="4551">
                  <c:v>1.3420000000000001</c:v>
                </c:pt>
                <c:pt idx="4552">
                  <c:v>1.3420000000000001</c:v>
                </c:pt>
                <c:pt idx="4553">
                  <c:v>1.3420000000000001</c:v>
                </c:pt>
                <c:pt idx="4554">
                  <c:v>1.3420000000000001</c:v>
                </c:pt>
                <c:pt idx="4555">
                  <c:v>1.3420000000000001</c:v>
                </c:pt>
                <c:pt idx="4556">
                  <c:v>1.3420000000000001</c:v>
                </c:pt>
                <c:pt idx="4557">
                  <c:v>1.3420000000000001</c:v>
                </c:pt>
                <c:pt idx="4558">
                  <c:v>1.3420000000000001</c:v>
                </c:pt>
                <c:pt idx="4559">
                  <c:v>1.3420000000000001</c:v>
                </c:pt>
                <c:pt idx="4560">
                  <c:v>1.3420000000000001</c:v>
                </c:pt>
                <c:pt idx="4561">
                  <c:v>1.3420000000000001</c:v>
                </c:pt>
                <c:pt idx="4562">
                  <c:v>1.3420000000000001</c:v>
                </c:pt>
                <c:pt idx="4563">
                  <c:v>1.3420000000000001</c:v>
                </c:pt>
                <c:pt idx="4564">
                  <c:v>1.3420000000000001</c:v>
                </c:pt>
                <c:pt idx="4565">
                  <c:v>1.3420000000000001</c:v>
                </c:pt>
                <c:pt idx="4566">
                  <c:v>1.3420000000000001</c:v>
                </c:pt>
                <c:pt idx="4567">
                  <c:v>1.3420000000000001</c:v>
                </c:pt>
                <c:pt idx="4568">
                  <c:v>1.3420000000000001</c:v>
                </c:pt>
                <c:pt idx="4569">
                  <c:v>1.3420000000000001</c:v>
                </c:pt>
                <c:pt idx="4570">
                  <c:v>1.3420000000000001</c:v>
                </c:pt>
                <c:pt idx="4571">
                  <c:v>1.3420000000000001</c:v>
                </c:pt>
                <c:pt idx="4572">
                  <c:v>1.3420000000000001</c:v>
                </c:pt>
                <c:pt idx="4573">
                  <c:v>1.3420000000000001</c:v>
                </c:pt>
                <c:pt idx="4574">
                  <c:v>1.3420000000000001</c:v>
                </c:pt>
                <c:pt idx="4575">
                  <c:v>1.3420000000000001</c:v>
                </c:pt>
                <c:pt idx="4576">
                  <c:v>1.3420000000000001</c:v>
                </c:pt>
                <c:pt idx="4577">
                  <c:v>1.3420000000000001</c:v>
                </c:pt>
                <c:pt idx="4578">
                  <c:v>1.3420000000000001</c:v>
                </c:pt>
                <c:pt idx="4579">
                  <c:v>1.3420000000000001</c:v>
                </c:pt>
                <c:pt idx="4580">
                  <c:v>1.3420000000000001</c:v>
                </c:pt>
                <c:pt idx="4581">
                  <c:v>1.3420000000000001</c:v>
                </c:pt>
                <c:pt idx="4582">
                  <c:v>1.3420000000000001</c:v>
                </c:pt>
                <c:pt idx="4583">
                  <c:v>1.3420000000000001</c:v>
                </c:pt>
                <c:pt idx="4584">
                  <c:v>1.3420000000000001</c:v>
                </c:pt>
                <c:pt idx="4585">
                  <c:v>1.3420000000000001</c:v>
                </c:pt>
                <c:pt idx="4586">
                  <c:v>1.3420000000000001</c:v>
                </c:pt>
                <c:pt idx="4587">
                  <c:v>1.3420000000000001</c:v>
                </c:pt>
                <c:pt idx="4588">
                  <c:v>1.3420000000000001</c:v>
                </c:pt>
                <c:pt idx="4589">
                  <c:v>1.3420000000000001</c:v>
                </c:pt>
                <c:pt idx="4590">
                  <c:v>1.3420000000000001</c:v>
                </c:pt>
                <c:pt idx="4591">
                  <c:v>1.3420000000000001</c:v>
                </c:pt>
                <c:pt idx="4592">
                  <c:v>1.3420000000000001</c:v>
                </c:pt>
                <c:pt idx="4593">
                  <c:v>1.3420000000000001</c:v>
                </c:pt>
                <c:pt idx="4594">
                  <c:v>1.3420000000000001</c:v>
                </c:pt>
                <c:pt idx="4595">
                  <c:v>1.3420000000000001</c:v>
                </c:pt>
                <c:pt idx="4596">
                  <c:v>1.3420000000000001</c:v>
                </c:pt>
                <c:pt idx="4597">
                  <c:v>1.3420000000000001</c:v>
                </c:pt>
                <c:pt idx="4598">
                  <c:v>1.3420000000000001</c:v>
                </c:pt>
                <c:pt idx="4599">
                  <c:v>1.3420000000000001</c:v>
                </c:pt>
                <c:pt idx="4600">
                  <c:v>1.3420000000000001</c:v>
                </c:pt>
                <c:pt idx="4601">
                  <c:v>1.3420000000000001</c:v>
                </c:pt>
                <c:pt idx="4602">
                  <c:v>1.3420000000000001</c:v>
                </c:pt>
                <c:pt idx="4603">
                  <c:v>1.3420000000000001</c:v>
                </c:pt>
                <c:pt idx="4604">
                  <c:v>1.3420000000000001</c:v>
                </c:pt>
                <c:pt idx="4605">
                  <c:v>1.3420000000000001</c:v>
                </c:pt>
                <c:pt idx="4606">
                  <c:v>1.3420000000000001</c:v>
                </c:pt>
                <c:pt idx="4607">
                  <c:v>1.3420000000000001</c:v>
                </c:pt>
                <c:pt idx="4608">
                  <c:v>1.3420000000000001</c:v>
                </c:pt>
                <c:pt idx="4609">
                  <c:v>1.3420000000000001</c:v>
                </c:pt>
                <c:pt idx="4610">
                  <c:v>1.3420000000000001</c:v>
                </c:pt>
                <c:pt idx="4611">
                  <c:v>1.3420000000000001</c:v>
                </c:pt>
                <c:pt idx="4612">
                  <c:v>1.3420000000000001</c:v>
                </c:pt>
                <c:pt idx="4613">
                  <c:v>1.3420000000000001</c:v>
                </c:pt>
                <c:pt idx="4614">
                  <c:v>1.3420000000000001</c:v>
                </c:pt>
                <c:pt idx="4615">
                  <c:v>1.3420000000000001</c:v>
                </c:pt>
                <c:pt idx="4616">
                  <c:v>1.3420000000000001</c:v>
                </c:pt>
                <c:pt idx="4617">
                  <c:v>1.3420000000000001</c:v>
                </c:pt>
                <c:pt idx="4618">
                  <c:v>1.3420000000000001</c:v>
                </c:pt>
                <c:pt idx="4619">
                  <c:v>1.3420000000000001</c:v>
                </c:pt>
                <c:pt idx="4620">
                  <c:v>1.3420000000000001</c:v>
                </c:pt>
                <c:pt idx="4621">
                  <c:v>1.3420000000000001</c:v>
                </c:pt>
                <c:pt idx="4622">
                  <c:v>1.3420000000000001</c:v>
                </c:pt>
                <c:pt idx="4623">
                  <c:v>1.3420000000000001</c:v>
                </c:pt>
                <c:pt idx="4624">
                  <c:v>1.3420000000000001</c:v>
                </c:pt>
                <c:pt idx="4625">
                  <c:v>1.3420000000000001</c:v>
                </c:pt>
                <c:pt idx="4626">
                  <c:v>1.3420000000000001</c:v>
                </c:pt>
                <c:pt idx="4627">
                  <c:v>1.3420000000000001</c:v>
                </c:pt>
                <c:pt idx="4628">
                  <c:v>1.3420000000000001</c:v>
                </c:pt>
                <c:pt idx="4629">
                  <c:v>1.3420000000000001</c:v>
                </c:pt>
                <c:pt idx="4630">
                  <c:v>1.3420000000000001</c:v>
                </c:pt>
                <c:pt idx="4631">
                  <c:v>1.3420000000000001</c:v>
                </c:pt>
                <c:pt idx="4632">
                  <c:v>1.3420000000000001</c:v>
                </c:pt>
                <c:pt idx="4633">
                  <c:v>1.3420000000000001</c:v>
                </c:pt>
                <c:pt idx="4634">
                  <c:v>1.3420000000000001</c:v>
                </c:pt>
                <c:pt idx="4635">
                  <c:v>1.3420000000000001</c:v>
                </c:pt>
                <c:pt idx="4636">
                  <c:v>1.3420000000000001</c:v>
                </c:pt>
                <c:pt idx="4637">
                  <c:v>1.3420000000000001</c:v>
                </c:pt>
                <c:pt idx="4638">
                  <c:v>1.3420000000000001</c:v>
                </c:pt>
                <c:pt idx="4639">
                  <c:v>1.3420000000000001</c:v>
                </c:pt>
                <c:pt idx="4640">
                  <c:v>1.3420000000000001</c:v>
                </c:pt>
                <c:pt idx="4641">
                  <c:v>1.3420000000000001</c:v>
                </c:pt>
                <c:pt idx="4642">
                  <c:v>1.3420000000000001</c:v>
                </c:pt>
                <c:pt idx="4643">
                  <c:v>1.3420000000000001</c:v>
                </c:pt>
                <c:pt idx="4644">
                  <c:v>1.3420000000000001</c:v>
                </c:pt>
                <c:pt idx="4645">
                  <c:v>1.3420000000000001</c:v>
                </c:pt>
                <c:pt idx="4646">
                  <c:v>1.3420000000000001</c:v>
                </c:pt>
                <c:pt idx="4647">
                  <c:v>1.3420000000000001</c:v>
                </c:pt>
                <c:pt idx="4648">
                  <c:v>1.3420000000000001</c:v>
                </c:pt>
                <c:pt idx="4649">
                  <c:v>1.3420000000000001</c:v>
                </c:pt>
                <c:pt idx="4650">
                  <c:v>1.3420000000000001</c:v>
                </c:pt>
                <c:pt idx="4651">
                  <c:v>1.3420000000000001</c:v>
                </c:pt>
                <c:pt idx="4652">
                  <c:v>1.3420000000000001</c:v>
                </c:pt>
                <c:pt idx="4653">
                  <c:v>1.3420000000000001</c:v>
                </c:pt>
                <c:pt idx="4654">
                  <c:v>1.3420000000000001</c:v>
                </c:pt>
                <c:pt idx="4655">
                  <c:v>1.3420000000000001</c:v>
                </c:pt>
                <c:pt idx="4656">
                  <c:v>1.3420000000000001</c:v>
                </c:pt>
                <c:pt idx="4657">
                  <c:v>1.3420000000000001</c:v>
                </c:pt>
                <c:pt idx="4658">
                  <c:v>1.3420000000000001</c:v>
                </c:pt>
                <c:pt idx="4659">
                  <c:v>1.3420000000000001</c:v>
                </c:pt>
                <c:pt idx="4660">
                  <c:v>1.3420000000000001</c:v>
                </c:pt>
                <c:pt idx="4661">
                  <c:v>1.3420000000000001</c:v>
                </c:pt>
                <c:pt idx="4662">
                  <c:v>1.3420000000000001</c:v>
                </c:pt>
                <c:pt idx="4663">
                  <c:v>1.3420000000000001</c:v>
                </c:pt>
                <c:pt idx="4664">
                  <c:v>1.3420000000000001</c:v>
                </c:pt>
                <c:pt idx="4665">
                  <c:v>1.3420000000000001</c:v>
                </c:pt>
                <c:pt idx="4666">
                  <c:v>1.3420000000000001</c:v>
                </c:pt>
                <c:pt idx="4667">
                  <c:v>1.3420000000000001</c:v>
                </c:pt>
                <c:pt idx="4668">
                  <c:v>1.3420000000000001</c:v>
                </c:pt>
                <c:pt idx="4669">
                  <c:v>1.3420000000000001</c:v>
                </c:pt>
                <c:pt idx="4670">
                  <c:v>1.3420000000000001</c:v>
                </c:pt>
                <c:pt idx="4671">
                  <c:v>1.3420000000000001</c:v>
                </c:pt>
                <c:pt idx="4672">
                  <c:v>1.3420000000000001</c:v>
                </c:pt>
                <c:pt idx="4673">
                  <c:v>1.3420000000000001</c:v>
                </c:pt>
                <c:pt idx="4674">
                  <c:v>1.3420000000000001</c:v>
                </c:pt>
                <c:pt idx="4675">
                  <c:v>1.3420000000000001</c:v>
                </c:pt>
                <c:pt idx="4676">
                  <c:v>1.3420000000000001</c:v>
                </c:pt>
                <c:pt idx="4677">
                  <c:v>1.3420000000000001</c:v>
                </c:pt>
                <c:pt idx="4678">
                  <c:v>1.3420000000000001</c:v>
                </c:pt>
                <c:pt idx="4679">
                  <c:v>1.3420000000000001</c:v>
                </c:pt>
                <c:pt idx="4680">
                  <c:v>1.3420000000000001</c:v>
                </c:pt>
                <c:pt idx="4681">
                  <c:v>1.3420000000000001</c:v>
                </c:pt>
                <c:pt idx="4682">
                  <c:v>1.3420000000000001</c:v>
                </c:pt>
                <c:pt idx="4683">
                  <c:v>1.3420000000000001</c:v>
                </c:pt>
                <c:pt idx="4684">
                  <c:v>1.3420000000000001</c:v>
                </c:pt>
                <c:pt idx="4685">
                  <c:v>1.3420000000000001</c:v>
                </c:pt>
                <c:pt idx="4686">
                  <c:v>1.3420000000000001</c:v>
                </c:pt>
                <c:pt idx="4687">
                  <c:v>1.3420000000000001</c:v>
                </c:pt>
                <c:pt idx="4688">
                  <c:v>1.3420000000000001</c:v>
                </c:pt>
                <c:pt idx="4689">
                  <c:v>1.3420000000000001</c:v>
                </c:pt>
                <c:pt idx="4690">
                  <c:v>1.3420000000000001</c:v>
                </c:pt>
                <c:pt idx="4691">
                  <c:v>1.3420000000000001</c:v>
                </c:pt>
                <c:pt idx="4692">
                  <c:v>1.3420000000000001</c:v>
                </c:pt>
                <c:pt idx="4693">
                  <c:v>1.3420000000000001</c:v>
                </c:pt>
                <c:pt idx="4694">
                  <c:v>1.3420000000000001</c:v>
                </c:pt>
                <c:pt idx="4695">
                  <c:v>1.3420000000000001</c:v>
                </c:pt>
                <c:pt idx="4696">
                  <c:v>1.3420000000000001</c:v>
                </c:pt>
                <c:pt idx="4697">
                  <c:v>1.3420000000000001</c:v>
                </c:pt>
                <c:pt idx="4698">
                  <c:v>1.3420000000000001</c:v>
                </c:pt>
                <c:pt idx="4699">
                  <c:v>1.3420000000000001</c:v>
                </c:pt>
                <c:pt idx="4700">
                  <c:v>1.3420000000000001</c:v>
                </c:pt>
                <c:pt idx="4701">
                  <c:v>1.3420000000000001</c:v>
                </c:pt>
                <c:pt idx="4702">
                  <c:v>1.3420000000000001</c:v>
                </c:pt>
                <c:pt idx="4703">
                  <c:v>1.3420000000000001</c:v>
                </c:pt>
                <c:pt idx="4704">
                  <c:v>1.3420000000000001</c:v>
                </c:pt>
                <c:pt idx="4705">
                  <c:v>1.3420000000000001</c:v>
                </c:pt>
                <c:pt idx="4706">
                  <c:v>1.3420000000000001</c:v>
                </c:pt>
                <c:pt idx="4707">
                  <c:v>1.3420000000000001</c:v>
                </c:pt>
                <c:pt idx="4708">
                  <c:v>1.3420000000000001</c:v>
                </c:pt>
                <c:pt idx="4709">
                  <c:v>1.3420000000000001</c:v>
                </c:pt>
                <c:pt idx="4710">
                  <c:v>1.3420000000000001</c:v>
                </c:pt>
                <c:pt idx="4711">
                  <c:v>1.3420000000000001</c:v>
                </c:pt>
                <c:pt idx="4712">
                  <c:v>1.3420000000000001</c:v>
                </c:pt>
                <c:pt idx="4713">
                  <c:v>1.3420000000000001</c:v>
                </c:pt>
                <c:pt idx="4714">
                  <c:v>1.3420000000000001</c:v>
                </c:pt>
                <c:pt idx="4715">
                  <c:v>1.3420000000000001</c:v>
                </c:pt>
                <c:pt idx="4716">
                  <c:v>1.3420000000000001</c:v>
                </c:pt>
                <c:pt idx="4717">
                  <c:v>1.3420000000000001</c:v>
                </c:pt>
                <c:pt idx="4718">
                  <c:v>1.3420000000000001</c:v>
                </c:pt>
                <c:pt idx="4719">
                  <c:v>1.3420000000000001</c:v>
                </c:pt>
                <c:pt idx="4720">
                  <c:v>1.3420000000000001</c:v>
                </c:pt>
                <c:pt idx="4721">
                  <c:v>1.3420000000000001</c:v>
                </c:pt>
                <c:pt idx="4722">
                  <c:v>1.3420000000000001</c:v>
                </c:pt>
                <c:pt idx="4723">
                  <c:v>1.3420000000000001</c:v>
                </c:pt>
                <c:pt idx="4724">
                  <c:v>1.3420000000000001</c:v>
                </c:pt>
                <c:pt idx="4725">
                  <c:v>1.3420000000000001</c:v>
                </c:pt>
                <c:pt idx="4726">
                  <c:v>1.3420000000000001</c:v>
                </c:pt>
                <c:pt idx="4727">
                  <c:v>1.3420000000000001</c:v>
                </c:pt>
                <c:pt idx="4728">
                  <c:v>1.3420000000000001</c:v>
                </c:pt>
                <c:pt idx="4729">
                  <c:v>1.3420000000000001</c:v>
                </c:pt>
                <c:pt idx="4730">
                  <c:v>1.3420000000000001</c:v>
                </c:pt>
                <c:pt idx="4731">
                  <c:v>1.3420000000000001</c:v>
                </c:pt>
                <c:pt idx="4732">
                  <c:v>1.3420000000000001</c:v>
                </c:pt>
                <c:pt idx="4733">
                  <c:v>1.3420000000000001</c:v>
                </c:pt>
                <c:pt idx="4734">
                  <c:v>1.3420000000000001</c:v>
                </c:pt>
                <c:pt idx="4735">
                  <c:v>1.3420000000000001</c:v>
                </c:pt>
                <c:pt idx="4736">
                  <c:v>1.3420000000000001</c:v>
                </c:pt>
                <c:pt idx="4737">
                  <c:v>1.3420000000000001</c:v>
                </c:pt>
                <c:pt idx="4738">
                  <c:v>1.3420000000000001</c:v>
                </c:pt>
                <c:pt idx="4739">
                  <c:v>1.3420000000000001</c:v>
                </c:pt>
                <c:pt idx="4740">
                  <c:v>1.3420000000000001</c:v>
                </c:pt>
                <c:pt idx="4741">
                  <c:v>1.3420000000000001</c:v>
                </c:pt>
                <c:pt idx="4742">
                  <c:v>1.3420000000000001</c:v>
                </c:pt>
                <c:pt idx="4743">
                  <c:v>1.3420000000000001</c:v>
                </c:pt>
                <c:pt idx="4744">
                  <c:v>1.3420000000000001</c:v>
                </c:pt>
                <c:pt idx="4745">
                  <c:v>1.3420000000000001</c:v>
                </c:pt>
                <c:pt idx="4746">
                  <c:v>1.3420000000000001</c:v>
                </c:pt>
                <c:pt idx="4747">
                  <c:v>1.3420000000000001</c:v>
                </c:pt>
                <c:pt idx="4748">
                  <c:v>1.3420000000000001</c:v>
                </c:pt>
                <c:pt idx="4749">
                  <c:v>1.3420000000000001</c:v>
                </c:pt>
                <c:pt idx="4750">
                  <c:v>1.3420000000000001</c:v>
                </c:pt>
                <c:pt idx="4751">
                  <c:v>1.3420000000000001</c:v>
                </c:pt>
                <c:pt idx="4752">
                  <c:v>1.3420000000000001</c:v>
                </c:pt>
                <c:pt idx="4753">
                  <c:v>1.3420000000000001</c:v>
                </c:pt>
                <c:pt idx="4754">
                  <c:v>1.3420000000000001</c:v>
                </c:pt>
                <c:pt idx="4755">
                  <c:v>1.3420000000000001</c:v>
                </c:pt>
                <c:pt idx="4756">
                  <c:v>1.3420000000000001</c:v>
                </c:pt>
                <c:pt idx="4757">
                  <c:v>1.3420000000000001</c:v>
                </c:pt>
                <c:pt idx="4758">
                  <c:v>1.3420000000000001</c:v>
                </c:pt>
                <c:pt idx="4759">
                  <c:v>1.3420000000000001</c:v>
                </c:pt>
                <c:pt idx="4760">
                  <c:v>1.3420000000000001</c:v>
                </c:pt>
                <c:pt idx="4761">
                  <c:v>1.3420000000000001</c:v>
                </c:pt>
                <c:pt idx="4762">
                  <c:v>1.3420000000000001</c:v>
                </c:pt>
                <c:pt idx="4763">
                  <c:v>1.3420000000000001</c:v>
                </c:pt>
                <c:pt idx="4764">
                  <c:v>1.3420000000000001</c:v>
                </c:pt>
                <c:pt idx="4765">
                  <c:v>1.3420000000000001</c:v>
                </c:pt>
                <c:pt idx="4766">
                  <c:v>1.3420000000000001</c:v>
                </c:pt>
                <c:pt idx="4767">
                  <c:v>1.3420000000000001</c:v>
                </c:pt>
                <c:pt idx="4768">
                  <c:v>1.3420000000000001</c:v>
                </c:pt>
                <c:pt idx="4769">
                  <c:v>1.3420000000000001</c:v>
                </c:pt>
                <c:pt idx="4770">
                  <c:v>1.3420000000000001</c:v>
                </c:pt>
                <c:pt idx="4771">
                  <c:v>1.3420000000000001</c:v>
                </c:pt>
                <c:pt idx="4772">
                  <c:v>1.3420000000000001</c:v>
                </c:pt>
                <c:pt idx="4773">
                  <c:v>1.3420000000000001</c:v>
                </c:pt>
                <c:pt idx="4774">
                  <c:v>1.3420000000000001</c:v>
                </c:pt>
                <c:pt idx="4775">
                  <c:v>1.3420000000000001</c:v>
                </c:pt>
                <c:pt idx="4776">
                  <c:v>1.3420000000000001</c:v>
                </c:pt>
                <c:pt idx="4777">
                  <c:v>1.3420000000000001</c:v>
                </c:pt>
                <c:pt idx="4778">
                  <c:v>1.3420000000000001</c:v>
                </c:pt>
                <c:pt idx="4779">
                  <c:v>1.3420000000000001</c:v>
                </c:pt>
                <c:pt idx="4780">
                  <c:v>1.3420000000000001</c:v>
                </c:pt>
                <c:pt idx="4781">
                  <c:v>1.3420000000000001</c:v>
                </c:pt>
                <c:pt idx="4782">
                  <c:v>1.3420000000000001</c:v>
                </c:pt>
                <c:pt idx="4783">
                  <c:v>1.3420000000000001</c:v>
                </c:pt>
                <c:pt idx="4784">
                  <c:v>1.3420000000000001</c:v>
                </c:pt>
                <c:pt idx="4785">
                  <c:v>1.3420000000000001</c:v>
                </c:pt>
                <c:pt idx="4786">
                  <c:v>1.3420000000000001</c:v>
                </c:pt>
                <c:pt idx="4787">
                  <c:v>1.3420000000000001</c:v>
                </c:pt>
                <c:pt idx="4788">
                  <c:v>1.3420000000000001</c:v>
                </c:pt>
                <c:pt idx="4789">
                  <c:v>1.3420000000000001</c:v>
                </c:pt>
                <c:pt idx="4790">
                  <c:v>1.3420000000000001</c:v>
                </c:pt>
                <c:pt idx="4791">
                  <c:v>1.3420000000000001</c:v>
                </c:pt>
                <c:pt idx="4792">
                  <c:v>1.3420000000000001</c:v>
                </c:pt>
                <c:pt idx="4793">
                  <c:v>1.3420000000000001</c:v>
                </c:pt>
                <c:pt idx="4794">
                  <c:v>1.3420000000000001</c:v>
                </c:pt>
                <c:pt idx="4795">
                  <c:v>1.3420000000000001</c:v>
                </c:pt>
                <c:pt idx="4796">
                  <c:v>1.3420000000000001</c:v>
                </c:pt>
                <c:pt idx="4797">
                  <c:v>1.3420000000000001</c:v>
                </c:pt>
                <c:pt idx="4798">
                  <c:v>1.3420000000000001</c:v>
                </c:pt>
                <c:pt idx="4799">
                  <c:v>1.3420000000000001</c:v>
                </c:pt>
                <c:pt idx="4800">
                  <c:v>1.3420000000000001</c:v>
                </c:pt>
                <c:pt idx="4801">
                  <c:v>1.3420000000000001</c:v>
                </c:pt>
                <c:pt idx="4802">
                  <c:v>1.3420000000000001</c:v>
                </c:pt>
                <c:pt idx="4803">
                  <c:v>1.3420000000000001</c:v>
                </c:pt>
                <c:pt idx="4804">
                  <c:v>1.3420000000000001</c:v>
                </c:pt>
                <c:pt idx="4805">
                  <c:v>1.3420000000000001</c:v>
                </c:pt>
                <c:pt idx="4806">
                  <c:v>1.3420000000000001</c:v>
                </c:pt>
                <c:pt idx="4807">
                  <c:v>1.3420000000000001</c:v>
                </c:pt>
                <c:pt idx="4808">
                  <c:v>1.3420000000000001</c:v>
                </c:pt>
                <c:pt idx="4809">
                  <c:v>1.3420000000000001</c:v>
                </c:pt>
                <c:pt idx="4810">
                  <c:v>1.3420000000000001</c:v>
                </c:pt>
                <c:pt idx="4811">
                  <c:v>1.3420000000000001</c:v>
                </c:pt>
                <c:pt idx="4812">
                  <c:v>1.3420000000000001</c:v>
                </c:pt>
                <c:pt idx="4813">
                  <c:v>1.3420000000000001</c:v>
                </c:pt>
                <c:pt idx="4814">
                  <c:v>1.3420000000000001</c:v>
                </c:pt>
                <c:pt idx="4815">
                  <c:v>1.3420000000000001</c:v>
                </c:pt>
                <c:pt idx="4816">
                  <c:v>1.3420000000000001</c:v>
                </c:pt>
                <c:pt idx="4817">
                  <c:v>1.3420000000000001</c:v>
                </c:pt>
                <c:pt idx="4818">
                  <c:v>1.3420000000000001</c:v>
                </c:pt>
                <c:pt idx="4819">
                  <c:v>1.3420000000000001</c:v>
                </c:pt>
                <c:pt idx="4820">
                  <c:v>1.3420000000000001</c:v>
                </c:pt>
                <c:pt idx="4821">
                  <c:v>1.3420000000000001</c:v>
                </c:pt>
                <c:pt idx="4822">
                  <c:v>1.3420000000000001</c:v>
                </c:pt>
                <c:pt idx="4823">
                  <c:v>1.3420000000000001</c:v>
                </c:pt>
                <c:pt idx="4824">
                  <c:v>1.3420000000000001</c:v>
                </c:pt>
                <c:pt idx="4825">
                  <c:v>1.3420000000000001</c:v>
                </c:pt>
                <c:pt idx="4826">
                  <c:v>1.3420000000000001</c:v>
                </c:pt>
                <c:pt idx="4827">
                  <c:v>1.3420000000000001</c:v>
                </c:pt>
                <c:pt idx="4828">
                  <c:v>1.3420000000000001</c:v>
                </c:pt>
                <c:pt idx="4829">
                  <c:v>1.3420000000000001</c:v>
                </c:pt>
                <c:pt idx="4830">
                  <c:v>1.3420000000000001</c:v>
                </c:pt>
                <c:pt idx="4831">
                  <c:v>1.3420000000000001</c:v>
                </c:pt>
                <c:pt idx="4832">
                  <c:v>1.3420000000000001</c:v>
                </c:pt>
                <c:pt idx="4833">
                  <c:v>1.3420000000000001</c:v>
                </c:pt>
                <c:pt idx="4834">
                  <c:v>1.3420000000000001</c:v>
                </c:pt>
                <c:pt idx="4835">
                  <c:v>1.3420000000000001</c:v>
                </c:pt>
                <c:pt idx="4836">
                  <c:v>1.3420000000000001</c:v>
                </c:pt>
                <c:pt idx="4837">
                  <c:v>1.3420000000000001</c:v>
                </c:pt>
                <c:pt idx="4838">
                  <c:v>1.3420000000000001</c:v>
                </c:pt>
                <c:pt idx="4839">
                  <c:v>1.3420000000000001</c:v>
                </c:pt>
                <c:pt idx="4840">
                  <c:v>1.3420000000000001</c:v>
                </c:pt>
                <c:pt idx="4841">
                  <c:v>1.3420000000000001</c:v>
                </c:pt>
                <c:pt idx="4842">
                  <c:v>1.3420000000000001</c:v>
                </c:pt>
                <c:pt idx="4843">
                  <c:v>1.3420000000000001</c:v>
                </c:pt>
                <c:pt idx="4844">
                  <c:v>1.3420000000000001</c:v>
                </c:pt>
                <c:pt idx="4845">
                  <c:v>1.3420000000000001</c:v>
                </c:pt>
                <c:pt idx="4846">
                  <c:v>1.3420000000000001</c:v>
                </c:pt>
                <c:pt idx="4847">
                  <c:v>1.3420000000000001</c:v>
                </c:pt>
                <c:pt idx="4848">
                  <c:v>1.3420000000000001</c:v>
                </c:pt>
                <c:pt idx="4849">
                  <c:v>1.3420000000000001</c:v>
                </c:pt>
                <c:pt idx="4850">
                  <c:v>1.3420000000000001</c:v>
                </c:pt>
                <c:pt idx="4851">
                  <c:v>1.3420000000000001</c:v>
                </c:pt>
                <c:pt idx="4852">
                  <c:v>1.3420000000000001</c:v>
                </c:pt>
                <c:pt idx="4853">
                  <c:v>1.3420000000000001</c:v>
                </c:pt>
                <c:pt idx="4854">
                  <c:v>1.3420000000000001</c:v>
                </c:pt>
                <c:pt idx="4855">
                  <c:v>1.3420000000000001</c:v>
                </c:pt>
                <c:pt idx="4856">
                  <c:v>1.3420000000000001</c:v>
                </c:pt>
                <c:pt idx="4857">
                  <c:v>1.3420000000000001</c:v>
                </c:pt>
                <c:pt idx="4858">
                  <c:v>1.3420000000000001</c:v>
                </c:pt>
                <c:pt idx="4859">
                  <c:v>1.3420000000000001</c:v>
                </c:pt>
                <c:pt idx="4860">
                  <c:v>1.3420000000000001</c:v>
                </c:pt>
                <c:pt idx="4861">
                  <c:v>1.3420000000000001</c:v>
                </c:pt>
                <c:pt idx="4862">
                  <c:v>1.3420000000000001</c:v>
                </c:pt>
                <c:pt idx="4863">
                  <c:v>1.3420000000000001</c:v>
                </c:pt>
                <c:pt idx="4864">
                  <c:v>1.3420000000000001</c:v>
                </c:pt>
                <c:pt idx="4865">
                  <c:v>1.3420000000000001</c:v>
                </c:pt>
                <c:pt idx="4866">
                  <c:v>1.3420000000000001</c:v>
                </c:pt>
                <c:pt idx="4867">
                  <c:v>1.3420000000000001</c:v>
                </c:pt>
                <c:pt idx="4868">
                  <c:v>1.3420000000000001</c:v>
                </c:pt>
                <c:pt idx="4869">
                  <c:v>1.3420000000000001</c:v>
                </c:pt>
                <c:pt idx="4870">
                  <c:v>1.3420000000000001</c:v>
                </c:pt>
                <c:pt idx="4871">
                  <c:v>1.3420000000000001</c:v>
                </c:pt>
                <c:pt idx="4872">
                  <c:v>1.3420000000000001</c:v>
                </c:pt>
                <c:pt idx="4873">
                  <c:v>1.3420000000000001</c:v>
                </c:pt>
                <c:pt idx="4874">
                  <c:v>1.3420000000000001</c:v>
                </c:pt>
                <c:pt idx="4875">
                  <c:v>1.3420000000000001</c:v>
                </c:pt>
                <c:pt idx="4876">
                  <c:v>1.3420000000000001</c:v>
                </c:pt>
                <c:pt idx="4877">
                  <c:v>1.3420000000000001</c:v>
                </c:pt>
                <c:pt idx="4878">
                  <c:v>1.3420000000000001</c:v>
                </c:pt>
                <c:pt idx="4879">
                  <c:v>1.3420000000000001</c:v>
                </c:pt>
                <c:pt idx="4880">
                  <c:v>1.3420000000000001</c:v>
                </c:pt>
                <c:pt idx="4881">
                  <c:v>1.3420000000000001</c:v>
                </c:pt>
                <c:pt idx="4882">
                  <c:v>1.3420000000000001</c:v>
                </c:pt>
                <c:pt idx="4883">
                  <c:v>1.3420000000000001</c:v>
                </c:pt>
                <c:pt idx="4884">
                  <c:v>1.3420000000000001</c:v>
                </c:pt>
                <c:pt idx="4885">
                  <c:v>1.3420000000000001</c:v>
                </c:pt>
                <c:pt idx="4886">
                  <c:v>1.3420000000000001</c:v>
                </c:pt>
                <c:pt idx="4887">
                  <c:v>1.3420000000000001</c:v>
                </c:pt>
                <c:pt idx="4888">
                  <c:v>1.3420000000000001</c:v>
                </c:pt>
                <c:pt idx="4889">
                  <c:v>1.3420000000000001</c:v>
                </c:pt>
                <c:pt idx="4890">
                  <c:v>1.3420000000000001</c:v>
                </c:pt>
                <c:pt idx="4891">
                  <c:v>1.3420000000000001</c:v>
                </c:pt>
                <c:pt idx="4892">
                  <c:v>1.3420000000000001</c:v>
                </c:pt>
                <c:pt idx="4893">
                  <c:v>1.3420000000000001</c:v>
                </c:pt>
                <c:pt idx="4894">
                  <c:v>1.3420000000000001</c:v>
                </c:pt>
                <c:pt idx="4895">
                  <c:v>1.3420000000000001</c:v>
                </c:pt>
                <c:pt idx="4896">
                  <c:v>1.3420000000000001</c:v>
                </c:pt>
                <c:pt idx="4897">
                  <c:v>1.3420000000000001</c:v>
                </c:pt>
                <c:pt idx="4898">
                  <c:v>1.3420000000000001</c:v>
                </c:pt>
                <c:pt idx="4899">
                  <c:v>1.3420000000000001</c:v>
                </c:pt>
                <c:pt idx="4900">
                  <c:v>1.3420000000000001</c:v>
                </c:pt>
                <c:pt idx="4901">
                  <c:v>1.3420000000000001</c:v>
                </c:pt>
                <c:pt idx="4902">
                  <c:v>1.3420000000000001</c:v>
                </c:pt>
                <c:pt idx="4903">
                  <c:v>1.3420000000000001</c:v>
                </c:pt>
                <c:pt idx="4904">
                  <c:v>1.3420000000000001</c:v>
                </c:pt>
                <c:pt idx="4905">
                  <c:v>1.3420000000000001</c:v>
                </c:pt>
                <c:pt idx="4906">
                  <c:v>1.3420000000000001</c:v>
                </c:pt>
                <c:pt idx="4907">
                  <c:v>1.3420000000000001</c:v>
                </c:pt>
                <c:pt idx="4908">
                  <c:v>1.3420000000000001</c:v>
                </c:pt>
                <c:pt idx="4909">
                  <c:v>1.3420000000000001</c:v>
                </c:pt>
                <c:pt idx="4910">
                  <c:v>1.3420000000000001</c:v>
                </c:pt>
                <c:pt idx="4911">
                  <c:v>1.3420000000000001</c:v>
                </c:pt>
                <c:pt idx="4912">
                  <c:v>1.3420000000000001</c:v>
                </c:pt>
                <c:pt idx="4913">
                  <c:v>1.3420000000000001</c:v>
                </c:pt>
                <c:pt idx="4914">
                  <c:v>1.3420000000000001</c:v>
                </c:pt>
                <c:pt idx="4915">
                  <c:v>1.3420000000000001</c:v>
                </c:pt>
                <c:pt idx="4916">
                  <c:v>1.3420000000000001</c:v>
                </c:pt>
                <c:pt idx="4917">
                  <c:v>1.3420000000000001</c:v>
                </c:pt>
                <c:pt idx="4918">
                  <c:v>1.3420000000000001</c:v>
                </c:pt>
                <c:pt idx="4919">
                  <c:v>1.3420000000000001</c:v>
                </c:pt>
                <c:pt idx="4920">
                  <c:v>1.3420000000000001</c:v>
                </c:pt>
                <c:pt idx="4921">
                  <c:v>1.3420000000000001</c:v>
                </c:pt>
                <c:pt idx="4922">
                  <c:v>1.3420000000000001</c:v>
                </c:pt>
                <c:pt idx="4923">
                  <c:v>1.3420000000000001</c:v>
                </c:pt>
                <c:pt idx="4924">
                  <c:v>1.3420000000000001</c:v>
                </c:pt>
                <c:pt idx="4925">
                  <c:v>1.3420000000000001</c:v>
                </c:pt>
                <c:pt idx="4926">
                  <c:v>1.3420000000000001</c:v>
                </c:pt>
                <c:pt idx="4927">
                  <c:v>1.3420000000000001</c:v>
                </c:pt>
                <c:pt idx="4928">
                  <c:v>1.3420000000000001</c:v>
                </c:pt>
                <c:pt idx="4929">
                  <c:v>1.3420000000000001</c:v>
                </c:pt>
                <c:pt idx="4930">
                  <c:v>1.3420000000000001</c:v>
                </c:pt>
                <c:pt idx="4931">
                  <c:v>1.3420000000000001</c:v>
                </c:pt>
                <c:pt idx="4932">
                  <c:v>1.3420000000000001</c:v>
                </c:pt>
                <c:pt idx="4933">
                  <c:v>1.3420000000000001</c:v>
                </c:pt>
                <c:pt idx="4934">
                  <c:v>1.3420000000000001</c:v>
                </c:pt>
                <c:pt idx="4935">
                  <c:v>1.3420000000000001</c:v>
                </c:pt>
                <c:pt idx="4936">
                  <c:v>1.3420000000000001</c:v>
                </c:pt>
                <c:pt idx="4937">
                  <c:v>1.3420000000000001</c:v>
                </c:pt>
                <c:pt idx="4938">
                  <c:v>1.3420000000000001</c:v>
                </c:pt>
                <c:pt idx="4939">
                  <c:v>1.3420000000000001</c:v>
                </c:pt>
                <c:pt idx="4940">
                  <c:v>1.3420000000000001</c:v>
                </c:pt>
                <c:pt idx="4941">
                  <c:v>1.3420000000000001</c:v>
                </c:pt>
                <c:pt idx="4942">
                  <c:v>1.3420000000000001</c:v>
                </c:pt>
                <c:pt idx="4943">
                  <c:v>1.3420000000000001</c:v>
                </c:pt>
                <c:pt idx="4944">
                  <c:v>1.3420000000000001</c:v>
                </c:pt>
                <c:pt idx="4945">
                  <c:v>1.3420000000000001</c:v>
                </c:pt>
                <c:pt idx="4946">
                  <c:v>1.3420000000000001</c:v>
                </c:pt>
                <c:pt idx="4947">
                  <c:v>1.3420000000000001</c:v>
                </c:pt>
                <c:pt idx="4948">
                  <c:v>1.3420000000000001</c:v>
                </c:pt>
                <c:pt idx="4949">
                  <c:v>1.3420000000000001</c:v>
                </c:pt>
                <c:pt idx="4950">
                  <c:v>1.3420000000000001</c:v>
                </c:pt>
                <c:pt idx="4951">
                  <c:v>1.3420000000000001</c:v>
                </c:pt>
                <c:pt idx="4952">
                  <c:v>1.3420000000000001</c:v>
                </c:pt>
                <c:pt idx="4953">
                  <c:v>1.3420000000000001</c:v>
                </c:pt>
                <c:pt idx="4954">
                  <c:v>1.3420000000000001</c:v>
                </c:pt>
                <c:pt idx="4955">
                  <c:v>1.3420000000000001</c:v>
                </c:pt>
                <c:pt idx="4956">
                  <c:v>1.3420000000000001</c:v>
                </c:pt>
                <c:pt idx="4957">
                  <c:v>1.3420000000000001</c:v>
                </c:pt>
                <c:pt idx="4958">
                  <c:v>1.3420000000000001</c:v>
                </c:pt>
                <c:pt idx="4959">
                  <c:v>1.3420000000000001</c:v>
                </c:pt>
                <c:pt idx="4960">
                  <c:v>1.3420000000000001</c:v>
                </c:pt>
                <c:pt idx="4961">
                  <c:v>1.3420000000000001</c:v>
                </c:pt>
                <c:pt idx="4962">
                  <c:v>1.3420000000000001</c:v>
                </c:pt>
                <c:pt idx="4963">
                  <c:v>1.3420000000000001</c:v>
                </c:pt>
                <c:pt idx="4964">
                  <c:v>1.3420000000000001</c:v>
                </c:pt>
                <c:pt idx="4965">
                  <c:v>1.3420000000000001</c:v>
                </c:pt>
                <c:pt idx="4966">
                  <c:v>1.3420000000000001</c:v>
                </c:pt>
                <c:pt idx="4967">
                  <c:v>1.3420000000000001</c:v>
                </c:pt>
                <c:pt idx="4968">
                  <c:v>1.3420000000000001</c:v>
                </c:pt>
                <c:pt idx="4969">
                  <c:v>1.3420000000000001</c:v>
                </c:pt>
                <c:pt idx="4970">
                  <c:v>1.3420000000000001</c:v>
                </c:pt>
                <c:pt idx="4971">
                  <c:v>1.3420000000000001</c:v>
                </c:pt>
                <c:pt idx="4972">
                  <c:v>1.3420000000000001</c:v>
                </c:pt>
                <c:pt idx="4973">
                  <c:v>1.3420000000000001</c:v>
                </c:pt>
                <c:pt idx="4974">
                  <c:v>1.3420000000000001</c:v>
                </c:pt>
                <c:pt idx="4975">
                  <c:v>1.3420000000000001</c:v>
                </c:pt>
                <c:pt idx="4976">
                  <c:v>1.3420000000000001</c:v>
                </c:pt>
                <c:pt idx="4977">
                  <c:v>1.3420000000000001</c:v>
                </c:pt>
                <c:pt idx="4978">
                  <c:v>1.3420000000000001</c:v>
                </c:pt>
                <c:pt idx="4979">
                  <c:v>1.3420000000000001</c:v>
                </c:pt>
                <c:pt idx="4980">
                  <c:v>1.3420000000000001</c:v>
                </c:pt>
                <c:pt idx="4981">
                  <c:v>1.3420000000000001</c:v>
                </c:pt>
                <c:pt idx="4982">
                  <c:v>1.3420000000000001</c:v>
                </c:pt>
                <c:pt idx="4983">
                  <c:v>1.3420000000000001</c:v>
                </c:pt>
                <c:pt idx="4984">
                  <c:v>1.3420000000000001</c:v>
                </c:pt>
                <c:pt idx="4985">
                  <c:v>1.3420000000000001</c:v>
                </c:pt>
                <c:pt idx="4986">
                  <c:v>1.3420000000000001</c:v>
                </c:pt>
                <c:pt idx="4987">
                  <c:v>1.3420000000000001</c:v>
                </c:pt>
                <c:pt idx="4988">
                  <c:v>1.3420000000000001</c:v>
                </c:pt>
                <c:pt idx="4989">
                  <c:v>1.3420000000000001</c:v>
                </c:pt>
                <c:pt idx="4990">
                  <c:v>1.3420000000000001</c:v>
                </c:pt>
                <c:pt idx="4991">
                  <c:v>1.3420000000000001</c:v>
                </c:pt>
                <c:pt idx="4992">
                  <c:v>1.3420000000000001</c:v>
                </c:pt>
                <c:pt idx="4993">
                  <c:v>1.3420000000000001</c:v>
                </c:pt>
                <c:pt idx="4994">
                  <c:v>1.3420000000000001</c:v>
                </c:pt>
                <c:pt idx="4995">
                  <c:v>1.3420000000000001</c:v>
                </c:pt>
                <c:pt idx="4996">
                  <c:v>1.3420000000000001</c:v>
                </c:pt>
                <c:pt idx="4997">
                  <c:v>1.3420000000000001</c:v>
                </c:pt>
                <c:pt idx="4998">
                  <c:v>1.3420000000000001</c:v>
                </c:pt>
                <c:pt idx="4999">
                  <c:v>1.3420000000000001</c:v>
                </c:pt>
                <c:pt idx="5000">
                  <c:v>1.3420000000000001</c:v>
                </c:pt>
                <c:pt idx="5001">
                  <c:v>1.3420000000000001</c:v>
                </c:pt>
                <c:pt idx="5002">
                  <c:v>1.3420000000000001</c:v>
                </c:pt>
                <c:pt idx="5003">
                  <c:v>1.3420000000000001</c:v>
                </c:pt>
                <c:pt idx="5004">
                  <c:v>1.3420000000000001</c:v>
                </c:pt>
                <c:pt idx="5005">
                  <c:v>1.3420000000000001</c:v>
                </c:pt>
                <c:pt idx="5006">
                  <c:v>1.3420000000000001</c:v>
                </c:pt>
                <c:pt idx="5007">
                  <c:v>1.3420000000000001</c:v>
                </c:pt>
                <c:pt idx="5008">
                  <c:v>1.3420000000000001</c:v>
                </c:pt>
                <c:pt idx="5009">
                  <c:v>1.3420000000000001</c:v>
                </c:pt>
                <c:pt idx="5010">
                  <c:v>1.3420000000000001</c:v>
                </c:pt>
                <c:pt idx="5011">
                  <c:v>1.3420000000000001</c:v>
                </c:pt>
                <c:pt idx="5012">
                  <c:v>1.3420000000000001</c:v>
                </c:pt>
                <c:pt idx="5013">
                  <c:v>1.3420000000000001</c:v>
                </c:pt>
                <c:pt idx="5014">
                  <c:v>1.3420000000000001</c:v>
                </c:pt>
                <c:pt idx="5015">
                  <c:v>1.3420000000000001</c:v>
                </c:pt>
                <c:pt idx="5016">
                  <c:v>1.3420000000000001</c:v>
                </c:pt>
                <c:pt idx="5017">
                  <c:v>1.3420000000000001</c:v>
                </c:pt>
                <c:pt idx="5018">
                  <c:v>1.3420000000000001</c:v>
                </c:pt>
                <c:pt idx="5019">
                  <c:v>1.3420000000000001</c:v>
                </c:pt>
                <c:pt idx="5020">
                  <c:v>1.3420000000000001</c:v>
                </c:pt>
                <c:pt idx="5021">
                  <c:v>1.3420000000000001</c:v>
                </c:pt>
                <c:pt idx="5022">
                  <c:v>1.3420000000000001</c:v>
                </c:pt>
                <c:pt idx="5023">
                  <c:v>1.3420000000000001</c:v>
                </c:pt>
                <c:pt idx="5024">
                  <c:v>1.3420000000000001</c:v>
                </c:pt>
                <c:pt idx="5025">
                  <c:v>1.3420000000000001</c:v>
                </c:pt>
                <c:pt idx="5026">
                  <c:v>1.3420000000000001</c:v>
                </c:pt>
                <c:pt idx="5027">
                  <c:v>1.3420000000000001</c:v>
                </c:pt>
                <c:pt idx="5028">
                  <c:v>1.3420000000000001</c:v>
                </c:pt>
                <c:pt idx="5029">
                  <c:v>1.3420000000000001</c:v>
                </c:pt>
                <c:pt idx="5030">
                  <c:v>1.3420000000000001</c:v>
                </c:pt>
                <c:pt idx="5031">
                  <c:v>1.3420000000000001</c:v>
                </c:pt>
                <c:pt idx="5032">
                  <c:v>1.3420000000000001</c:v>
                </c:pt>
                <c:pt idx="5033">
                  <c:v>1.3420000000000001</c:v>
                </c:pt>
                <c:pt idx="5034">
                  <c:v>1.3420000000000001</c:v>
                </c:pt>
                <c:pt idx="5035">
                  <c:v>1.3420000000000001</c:v>
                </c:pt>
                <c:pt idx="5036">
                  <c:v>1.3420000000000001</c:v>
                </c:pt>
                <c:pt idx="5037">
                  <c:v>1.3420000000000001</c:v>
                </c:pt>
                <c:pt idx="5038">
                  <c:v>1.3420000000000001</c:v>
                </c:pt>
                <c:pt idx="5039">
                  <c:v>1.3420000000000001</c:v>
                </c:pt>
                <c:pt idx="5040">
                  <c:v>1.3420000000000001</c:v>
                </c:pt>
                <c:pt idx="5041">
                  <c:v>1.3420000000000001</c:v>
                </c:pt>
                <c:pt idx="5042">
                  <c:v>1.3420000000000001</c:v>
                </c:pt>
                <c:pt idx="5043">
                  <c:v>1.3420000000000001</c:v>
                </c:pt>
                <c:pt idx="5044">
                  <c:v>1.3420000000000001</c:v>
                </c:pt>
                <c:pt idx="5045">
                  <c:v>1.3420000000000001</c:v>
                </c:pt>
                <c:pt idx="5046">
                  <c:v>1.3420000000000001</c:v>
                </c:pt>
                <c:pt idx="5047">
                  <c:v>1.3420000000000001</c:v>
                </c:pt>
                <c:pt idx="5048">
                  <c:v>1.3420000000000001</c:v>
                </c:pt>
                <c:pt idx="5049">
                  <c:v>1.3420000000000001</c:v>
                </c:pt>
                <c:pt idx="5050">
                  <c:v>1.3420000000000001</c:v>
                </c:pt>
                <c:pt idx="5051">
                  <c:v>1.3420000000000001</c:v>
                </c:pt>
                <c:pt idx="5052">
                  <c:v>1.3420000000000001</c:v>
                </c:pt>
                <c:pt idx="5053">
                  <c:v>1.3420000000000001</c:v>
                </c:pt>
                <c:pt idx="5054">
                  <c:v>1.3420000000000001</c:v>
                </c:pt>
                <c:pt idx="5055">
                  <c:v>1.3420000000000001</c:v>
                </c:pt>
                <c:pt idx="5056">
                  <c:v>1.3420000000000001</c:v>
                </c:pt>
                <c:pt idx="5057">
                  <c:v>1.3420000000000001</c:v>
                </c:pt>
                <c:pt idx="5058">
                  <c:v>1.3420000000000001</c:v>
                </c:pt>
                <c:pt idx="5059">
                  <c:v>1.3420000000000001</c:v>
                </c:pt>
                <c:pt idx="5060">
                  <c:v>1.3420000000000001</c:v>
                </c:pt>
                <c:pt idx="5061">
                  <c:v>1.3420000000000001</c:v>
                </c:pt>
                <c:pt idx="5062">
                  <c:v>1.3420000000000001</c:v>
                </c:pt>
                <c:pt idx="5063">
                  <c:v>1.3420000000000001</c:v>
                </c:pt>
                <c:pt idx="5064">
                  <c:v>1.3420000000000001</c:v>
                </c:pt>
                <c:pt idx="5065">
                  <c:v>1.3420000000000001</c:v>
                </c:pt>
                <c:pt idx="5066">
                  <c:v>1.3420000000000001</c:v>
                </c:pt>
                <c:pt idx="5067">
                  <c:v>1.3420000000000001</c:v>
                </c:pt>
                <c:pt idx="5068">
                  <c:v>1.3420000000000001</c:v>
                </c:pt>
                <c:pt idx="5069">
                  <c:v>1.3420000000000001</c:v>
                </c:pt>
                <c:pt idx="5070">
                  <c:v>1.3420000000000001</c:v>
                </c:pt>
                <c:pt idx="5071">
                  <c:v>1.3420000000000001</c:v>
                </c:pt>
                <c:pt idx="5072">
                  <c:v>1.3420000000000001</c:v>
                </c:pt>
                <c:pt idx="5073">
                  <c:v>1.3420000000000001</c:v>
                </c:pt>
                <c:pt idx="5074">
                  <c:v>1.3420000000000001</c:v>
                </c:pt>
                <c:pt idx="5075">
                  <c:v>1.3420000000000001</c:v>
                </c:pt>
                <c:pt idx="5076">
                  <c:v>1.3420000000000001</c:v>
                </c:pt>
                <c:pt idx="5077">
                  <c:v>1.3420000000000001</c:v>
                </c:pt>
                <c:pt idx="5078">
                  <c:v>1.3420000000000001</c:v>
                </c:pt>
                <c:pt idx="5079">
                  <c:v>1.3420000000000001</c:v>
                </c:pt>
                <c:pt idx="5080">
                  <c:v>1.3420000000000001</c:v>
                </c:pt>
                <c:pt idx="5081">
                  <c:v>1.3420000000000001</c:v>
                </c:pt>
                <c:pt idx="5082">
                  <c:v>1.3420000000000001</c:v>
                </c:pt>
                <c:pt idx="5083">
                  <c:v>1.3420000000000001</c:v>
                </c:pt>
                <c:pt idx="5084">
                  <c:v>1.3420000000000001</c:v>
                </c:pt>
                <c:pt idx="5085">
                  <c:v>1.3420000000000001</c:v>
                </c:pt>
                <c:pt idx="5086">
                  <c:v>1.3420000000000001</c:v>
                </c:pt>
                <c:pt idx="5087">
                  <c:v>1.3420000000000001</c:v>
                </c:pt>
                <c:pt idx="5088">
                  <c:v>1.3420000000000001</c:v>
                </c:pt>
                <c:pt idx="5089">
                  <c:v>1.3420000000000001</c:v>
                </c:pt>
                <c:pt idx="5090">
                  <c:v>1.3420000000000001</c:v>
                </c:pt>
                <c:pt idx="5091">
                  <c:v>1.3420000000000001</c:v>
                </c:pt>
                <c:pt idx="5092">
                  <c:v>1.3420000000000001</c:v>
                </c:pt>
                <c:pt idx="5093">
                  <c:v>1.3420000000000001</c:v>
                </c:pt>
                <c:pt idx="5094">
                  <c:v>1.3420000000000001</c:v>
                </c:pt>
                <c:pt idx="5095">
                  <c:v>1.3420000000000001</c:v>
                </c:pt>
                <c:pt idx="5096">
                  <c:v>1.3420000000000001</c:v>
                </c:pt>
                <c:pt idx="5097">
                  <c:v>1.3420000000000001</c:v>
                </c:pt>
                <c:pt idx="5098">
                  <c:v>1.3420000000000001</c:v>
                </c:pt>
                <c:pt idx="5099">
                  <c:v>1.3420000000000001</c:v>
                </c:pt>
                <c:pt idx="5100">
                  <c:v>1.3420000000000001</c:v>
                </c:pt>
                <c:pt idx="5101">
                  <c:v>1.3420000000000001</c:v>
                </c:pt>
                <c:pt idx="5102">
                  <c:v>1.3420000000000001</c:v>
                </c:pt>
                <c:pt idx="5103">
                  <c:v>1.3420000000000001</c:v>
                </c:pt>
                <c:pt idx="5104">
                  <c:v>1.3420000000000001</c:v>
                </c:pt>
                <c:pt idx="5105">
                  <c:v>1.3420000000000001</c:v>
                </c:pt>
                <c:pt idx="5106">
                  <c:v>1.3420000000000001</c:v>
                </c:pt>
                <c:pt idx="5107">
                  <c:v>1.3420000000000001</c:v>
                </c:pt>
                <c:pt idx="5108">
                  <c:v>1.3420000000000001</c:v>
                </c:pt>
                <c:pt idx="5109">
                  <c:v>1.3420000000000001</c:v>
                </c:pt>
                <c:pt idx="5110">
                  <c:v>1.3420000000000001</c:v>
                </c:pt>
                <c:pt idx="5111">
                  <c:v>1.3420000000000001</c:v>
                </c:pt>
                <c:pt idx="5112">
                  <c:v>1.3420000000000001</c:v>
                </c:pt>
                <c:pt idx="5113">
                  <c:v>1.3420000000000001</c:v>
                </c:pt>
                <c:pt idx="5114">
                  <c:v>1.3420000000000001</c:v>
                </c:pt>
                <c:pt idx="5115">
                  <c:v>1.3420000000000001</c:v>
                </c:pt>
                <c:pt idx="5116">
                  <c:v>1.3420000000000001</c:v>
                </c:pt>
                <c:pt idx="5117">
                  <c:v>1.3420000000000001</c:v>
                </c:pt>
                <c:pt idx="5118">
                  <c:v>1.3420000000000001</c:v>
                </c:pt>
                <c:pt idx="5119">
                  <c:v>1.3420000000000001</c:v>
                </c:pt>
                <c:pt idx="5120">
                  <c:v>1.3420000000000001</c:v>
                </c:pt>
                <c:pt idx="5121">
                  <c:v>1.3420000000000001</c:v>
                </c:pt>
                <c:pt idx="5122">
                  <c:v>1.3420000000000001</c:v>
                </c:pt>
                <c:pt idx="5123">
                  <c:v>1.3420000000000001</c:v>
                </c:pt>
                <c:pt idx="5124">
                  <c:v>1.3420000000000001</c:v>
                </c:pt>
                <c:pt idx="5125">
                  <c:v>1.3420000000000001</c:v>
                </c:pt>
                <c:pt idx="5126">
                  <c:v>1.3420000000000001</c:v>
                </c:pt>
                <c:pt idx="5127">
                  <c:v>1.3420000000000001</c:v>
                </c:pt>
                <c:pt idx="5128">
                  <c:v>1.3420000000000001</c:v>
                </c:pt>
                <c:pt idx="5129">
                  <c:v>1.3420000000000001</c:v>
                </c:pt>
                <c:pt idx="5130">
                  <c:v>1.3420000000000001</c:v>
                </c:pt>
                <c:pt idx="5131">
                  <c:v>1.3420000000000001</c:v>
                </c:pt>
                <c:pt idx="5132">
                  <c:v>1.3420000000000001</c:v>
                </c:pt>
                <c:pt idx="5133">
                  <c:v>1.3420000000000001</c:v>
                </c:pt>
                <c:pt idx="5134">
                  <c:v>1.3420000000000001</c:v>
                </c:pt>
                <c:pt idx="5135">
                  <c:v>1.3420000000000001</c:v>
                </c:pt>
                <c:pt idx="5136">
                  <c:v>1.3420000000000001</c:v>
                </c:pt>
                <c:pt idx="5137">
                  <c:v>1.3420000000000001</c:v>
                </c:pt>
                <c:pt idx="5138">
                  <c:v>1.3420000000000001</c:v>
                </c:pt>
                <c:pt idx="5139">
                  <c:v>1.3420000000000001</c:v>
                </c:pt>
                <c:pt idx="5140">
                  <c:v>1.3420000000000001</c:v>
                </c:pt>
                <c:pt idx="5141">
                  <c:v>1.3420000000000001</c:v>
                </c:pt>
                <c:pt idx="5142">
                  <c:v>1.3420000000000001</c:v>
                </c:pt>
                <c:pt idx="5143">
                  <c:v>1.3420000000000001</c:v>
                </c:pt>
                <c:pt idx="5144">
                  <c:v>1.3420000000000001</c:v>
                </c:pt>
                <c:pt idx="5145">
                  <c:v>1.3420000000000001</c:v>
                </c:pt>
                <c:pt idx="5146">
                  <c:v>1.3420000000000001</c:v>
                </c:pt>
                <c:pt idx="5147">
                  <c:v>1.3420000000000001</c:v>
                </c:pt>
                <c:pt idx="5148">
                  <c:v>1.3420000000000001</c:v>
                </c:pt>
                <c:pt idx="5149">
                  <c:v>1.3420000000000001</c:v>
                </c:pt>
                <c:pt idx="5150">
                  <c:v>1.3420000000000001</c:v>
                </c:pt>
                <c:pt idx="5151">
                  <c:v>1.3420000000000001</c:v>
                </c:pt>
                <c:pt idx="5152">
                  <c:v>1.3420000000000001</c:v>
                </c:pt>
                <c:pt idx="5153">
                  <c:v>1.3420000000000001</c:v>
                </c:pt>
                <c:pt idx="5154">
                  <c:v>1.3420000000000001</c:v>
                </c:pt>
                <c:pt idx="5155">
                  <c:v>1.3420000000000001</c:v>
                </c:pt>
                <c:pt idx="5156">
                  <c:v>1.3420000000000001</c:v>
                </c:pt>
                <c:pt idx="5157">
                  <c:v>1.3420000000000001</c:v>
                </c:pt>
                <c:pt idx="5158">
                  <c:v>1.3420000000000001</c:v>
                </c:pt>
                <c:pt idx="5159">
                  <c:v>1.3420000000000001</c:v>
                </c:pt>
                <c:pt idx="5160">
                  <c:v>1.3420000000000001</c:v>
                </c:pt>
                <c:pt idx="5161">
                  <c:v>1.3420000000000001</c:v>
                </c:pt>
                <c:pt idx="5162">
                  <c:v>1.3420000000000001</c:v>
                </c:pt>
                <c:pt idx="5163">
                  <c:v>1.3420000000000001</c:v>
                </c:pt>
                <c:pt idx="5164">
                  <c:v>1.3420000000000001</c:v>
                </c:pt>
                <c:pt idx="5165">
                  <c:v>1.3420000000000001</c:v>
                </c:pt>
                <c:pt idx="5166">
                  <c:v>1.3420000000000001</c:v>
                </c:pt>
                <c:pt idx="5167">
                  <c:v>1.3420000000000001</c:v>
                </c:pt>
                <c:pt idx="5168">
                  <c:v>1.3420000000000001</c:v>
                </c:pt>
                <c:pt idx="5169">
                  <c:v>1.3420000000000001</c:v>
                </c:pt>
                <c:pt idx="5170">
                  <c:v>1.3420000000000001</c:v>
                </c:pt>
                <c:pt idx="5171">
                  <c:v>1.3420000000000001</c:v>
                </c:pt>
                <c:pt idx="5172">
                  <c:v>1.3420000000000001</c:v>
                </c:pt>
                <c:pt idx="5173">
                  <c:v>1.3420000000000001</c:v>
                </c:pt>
                <c:pt idx="5174">
                  <c:v>1.3420000000000001</c:v>
                </c:pt>
                <c:pt idx="5175">
                  <c:v>1.3420000000000001</c:v>
                </c:pt>
                <c:pt idx="5176">
                  <c:v>1.3420000000000001</c:v>
                </c:pt>
                <c:pt idx="5177">
                  <c:v>1.3420000000000001</c:v>
                </c:pt>
                <c:pt idx="5178">
                  <c:v>1.3420000000000001</c:v>
                </c:pt>
                <c:pt idx="5179">
                  <c:v>1.3420000000000001</c:v>
                </c:pt>
                <c:pt idx="5180">
                  <c:v>1.3420000000000001</c:v>
                </c:pt>
                <c:pt idx="5181">
                  <c:v>1.3420000000000001</c:v>
                </c:pt>
                <c:pt idx="5182">
                  <c:v>1.3420000000000001</c:v>
                </c:pt>
                <c:pt idx="5183">
                  <c:v>1.3420000000000001</c:v>
                </c:pt>
                <c:pt idx="5184">
                  <c:v>1.3420000000000001</c:v>
                </c:pt>
                <c:pt idx="5185">
                  <c:v>1.3420000000000001</c:v>
                </c:pt>
                <c:pt idx="5186">
                  <c:v>1.3420000000000001</c:v>
                </c:pt>
                <c:pt idx="5187">
                  <c:v>1.3420000000000001</c:v>
                </c:pt>
                <c:pt idx="5188">
                  <c:v>1.3420000000000001</c:v>
                </c:pt>
                <c:pt idx="5189">
                  <c:v>1.3420000000000001</c:v>
                </c:pt>
                <c:pt idx="5190">
                  <c:v>1.3420000000000001</c:v>
                </c:pt>
                <c:pt idx="5191">
                  <c:v>1.3420000000000001</c:v>
                </c:pt>
                <c:pt idx="5192">
                  <c:v>1.3420000000000001</c:v>
                </c:pt>
                <c:pt idx="5193">
                  <c:v>1.3420000000000001</c:v>
                </c:pt>
                <c:pt idx="5194">
                  <c:v>1.3420000000000001</c:v>
                </c:pt>
                <c:pt idx="5195">
                  <c:v>1.3420000000000001</c:v>
                </c:pt>
                <c:pt idx="5196">
                  <c:v>1.3420000000000001</c:v>
                </c:pt>
                <c:pt idx="5197">
                  <c:v>1.3420000000000001</c:v>
                </c:pt>
                <c:pt idx="5198">
                  <c:v>1.3420000000000001</c:v>
                </c:pt>
                <c:pt idx="5199">
                  <c:v>1.3420000000000001</c:v>
                </c:pt>
                <c:pt idx="5200">
                  <c:v>1.3420000000000001</c:v>
                </c:pt>
                <c:pt idx="5201">
                  <c:v>1.3420000000000001</c:v>
                </c:pt>
                <c:pt idx="5202">
                  <c:v>1.3420000000000001</c:v>
                </c:pt>
                <c:pt idx="5203">
                  <c:v>1.3420000000000001</c:v>
                </c:pt>
                <c:pt idx="5204">
                  <c:v>1.3420000000000001</c:v>
                </c:pt>
                <c:pt idx="5205">
                  <c:v>1.3420000000000001</c:v>
                </c:pt>
                <c:pt idx="5206">
                  <c:v>1.3420000000000001</c:v>
                </c:pt>
                <c:pt idx="5207">
                  <c:v>1.3420000000000001</c:v>
                </c:pt>
                <c:pt idx="5208">
                  <c:v>1.3420000000000001</c:v>
                </c:pt>
                <c:pt idx="5209">
                  <c:v>1.3420000000000001</c:v>
                </c:pt>
                <c:pt idx="5210">
                  <c:v>1.3420000000000001</c:v>
                </c:pt>
                <c:pt idx="5211">
                  <c:v>1.3420000000000001</c:v>
                </c:pt>
                <c:pt idx="5212">
                  <c:v>1.3420000000000001</c:v>
                </c:pt>
                <c:pt idx="5213">
                  <c:v>1.3420000000000001</c:v>
                </c:pt>
                <c:pt idx="5214">
                  <c:v>1.3420000000000001</c:v>
                </c:pt>
                <c:pt idx="5215">
                  <c:v>1.3420000000000001</c:v>
                </c:pt>
                <c:pt idx="5216">
                  <c:v>1.3420000000000001</c:v>
                </c:pt>
                <c:pt idx="5217">
                  <c:v>1.3420000000000001</c:v>
                </c:pt>
                <c:pt idx="5218">
                  <c:v>1.3420000000000001</c:v>
                </c:pt>
                <c:pt idx="5219">
                  <c:v>1.3420000000000001</c:v>
                </c:pt>
                <c:pt idx="5220">
                  <c:v>1.3420000000000001</c:v>
                </c:pt>
                <c:pt idx="5221">
                  <c:v>1.3420000000000001</c:v>
                </c:pt>
                <c:pt idx="5222">
                  <c:v>1.3420000000000001</c:v>
                </c:pt>
                <c:pt idx="5223">
                  <c:v>1.3420000000000001</c:v>
                </c:pt>
                <c:pt idx="5224">
                  <c:v>1.3420000000000001</c:v>
                </c:pt>
                <c:pt idx="5225">
                  <c:v>1.3420000000000001</c:v>
                </c:pt>
                <c:pt idx="5226">
                  <c:v>1.3420000000000001</c:v>
                </c:pt>
                <c:pt idx="5227">
                  <c:v>1.3420000000000001</c:v>
                </c:pt>
                <c:pt idx="5228">
                  <c:v>1.3420000000000001</c:v>
                </c:pt>
                <c:pt idx="5229">
                  <c:v>1.3420000000000001</c:v>
                </c:pt>
                <c:pt idx="5230">
                  <c:v>1.3420000000000001</c:v>
                </c:pt>
                <c:pt idx="5231">
                  <c:v>1.3420000000000001</c:v>
                </c:pt>
                <c:pt idx="5232">
                  <c:v>1.3420000000000001</c:v>
                </c:pt>
                <c:pt idx="5233">
                  <c:v>1.3420000000000001</c:v>
                </c:pt>
                <c:pt idx="5234">
                  <c:v>1.3420000000000001</c:v>
                </c:pt>
                <c:pt idx="5235">
                  <c:v>1.3420000000000001</c:v>
                </c:pt>
                <c:pt idx="5236">
                  <c:v>1.3420000000000001</c:v>
                </c:pt>
                <c:pt idx="5237">
                  <c:v>1.3420000000000001</c:v>
                </c:pt>
                <c:pt idx="5238">
                  <c:v>1.3420000000000001</c:v>
                </c:pt>
                <c:pt idx="5239">
                  <c:v>1.3420000000000001</c:v>
                </c:pt>
                <c:pt idx="5240">
                  <c:v>1.3420000000000001</c:v>
                </c:pt>
                <c:pt idx="5241">
                  <c:v>1.3420000000000001</c:v>
                </c:pt>
                <c:pt idx="5242">
                  <c:v>1.3420000000000001</c:v>
                </c:pt>
                <c:pt idx="5243">
                  <c:v>1.3420000000000001</c:v>
                </c:pt>
                <c:pt idx="5244">
                  <c:v>1.3420000000000001</c:v>
                </c:pt>
                <c:pt idx="5245">
                  <c:v>1.3420000000000001</c:v>
                </c:pt>
                <c:pt idx="5246">
                  <c:v>1.3420000000000001</c:v>
                </c:pt>
                <c:pt idx="5247">
                  <c:v>1.3420000000000001</c:v>
                </c:pt>
                <c:pt idx="5248">
                  <c:v>1.3420000000000001</c:v>
                </c:pt>
                <c:pt idx="5249">
                  <c:v>1.3420000000000001</c:v>
                </c:pt>
                <c:pt idx="5250">
                  <c:v>1.3420000000000001</c:v>
                </c:pt>
                <c:pt idx="5251">
                  <c:v>1.3420000000000001</c:v>
                </c:pt>
                <c:pt idx="5252">
                  <c:v>1.3420000000000001</c:v>
                </c:pt>
                <c:pt idx="5253">
                  <c:v>1.3420000000000001</c:v>
                </c:pt>
                <c:pt idx="5254">
                  <c:v>1.3420000000000001</c:v>
                </c:pt>
                <c:pt idx="5255">
                  <c:v>1.3420000000000001</c:v>
                </c:pt>
                <c:pt idx="5256">
                  <c:v>1.3420000000000001</c:v>
                </c:pt>
                <c:pt idx="5257">
                  <c:v>1.3420000000000001</c:v>
                </c:pt>
                <c:pt idx="5258">
                  <c:v>1.3420000000000001</c:v>
                </c:pt>
                <c:pt idx="5259">
                  <c:v>1.3420000000000001</c:v>
                </c:pt>
                <c:pt idx="5260">
                  <c:v>1.3420000000000001</c:v>
                </c:pt>
                <c:pt idx="5261">
                  <c:v>1.3420000000000001</c:v>
                </c:pt>
                <c:pt idx="5262">
                  <c:v>1.3420000000000001</c:v>
                </c:pt>
                <c:pt idx="5263">
                  <c:v>1.3420000000000001</c:v>
                </c:pt>
                <c:pt idx="5264">
                  <c:v>1.3420000000000001</c:v>
                </c:pt>
                <c:pt idx="5265">
                  <c:v>1.3420000000000001</c:v>
                </c:pt>
                <c:pt idx="5266">
                  <c:v>1.3420000000000001</c:v>
                </c:pt>
                <c:pt idx="5267">
                  <c:v>1.3420000000000001</c:v>
                </c:pt>
                <c:pt idx="5268">
                  <c:v>1.3420000000000001</c:v>
                </c:pt>
                <c:pt idx="5269">
                  <c:v>1.3420000000000001</c:v>
                </c:pt>
                <c:pt idx="5270">
                  <c:v>1.3420000000000001</c:v>
                </c:pt>
                <c:pt idx="5271">
                  <c:v>1.3420000000000001</c:v>
                </c:pt>
                <c:pt idx="5272">
                  <c:v>1.3420000000000001</c:v>
                </c:pt>
                <c:pt idx="5273">
                  <c:v>1.3420000000000001</c:v>
                </c:pt>
                <c:pt idx="5274">
                  <c:v>1.3420000000000001</c:v>
                </c:pt>
                <c:pt idx="5275">
                  <c:v>1.3420000000000001</c:v>
                </c:pt>
                <c:pt idx="5276">
                  <c:v>1.3420000000000001</c:v>
                </c:pt>
                <c:pt idx="5277">
                  <c:v>1.3420000000000001</c:v>
                </c:pt>
                <c:pt idx="5278">
                  <c:v>1.3420000000000001</c:v>
                </c:pt>
                <c:pt idx="5279">
                  <c:v>1.3420000000000001</c:v>
                </c:pt>
                <c:pt idx="5280">
                  <c:v>1.3420000000000001</c:v>
                </c:pt>
                <c:pt idx="5281">
                  <c:v>1.3420000000000001</c:v>
                </c:pt>
                <c:pt idx="5282">
                  <c:v>1.3420000000000001</c:v>
                </c:pt>
                <c:pt idx="5283">
                  <c:v>1.3420000000000001</c:v>
                </c:pt>
                <c:pt idx="5284">
                  <c:v>1.3420000000000001</c:v>
                </c:pt>
                <c:pt idx="5285">
                  <c:v>1.3420000000000001</c:v>
                </c:pt>
                <c:pt idx="5286">
                  <c:v>1.3420000000000001</c:v>
                </c:pt>
                <c:pt idx="5287">
                  <c:v>1.3420000000000001</c:v>
                </c:pt>
                <c:pt idx="5288">
                  <c:v>1.3420000000000001</c:v>
                </c:pt>
                <c:pt idx="5289">
                  <c:v>1.3420000000000001</c:v>
                </c:pt>
                <c:pt idx="5290">
                  <c:v>1.3420000000000001</c:v>
                </c:pt>
                <c:pt idx="5291">
                  <c:v>1.3420000000000001</c:v>
                </c:pt>
                <c:pt idx="5292">
                  <c:v>1.3420000000000001</c:v>
                </c:pt>
                <c:pt idx="5293">
                  <c:v>1.3420000000000001</c:v>
                </c:pt>
                <c:pt idx="5294">
                  <c:v>1.3420000000000001</c:v>
                </c:pt>
                <c:pt idx="5295">
                  <c:v>1.3420000000000001</c:v>
                </c:pt>
                <c:pt idx="5296">
                  <c:v>1.3420000000000001</c:v>
                </c:pt>
                <c:pt idx="5297">
                  <c:v>1.3420000000000001</c:v>
                </c:pt>
                <c:pt idx="5298">
                  <c:v>1.3420000000000001</c:v>
                </c:pt>
                <c:pt idx="5299">
                  <c:v>1.3420000000000001</c:v>
                </c:pt>
                <c:pt idx="5300">
                  <c:v>1.3420000000000001</c:v>
                </c:pt>
                <c:pt idx="5301">
                  <c:v>1.3420000000000001</c:v>
                </c:pt>
                <c:pt idx="5302">
                  <c:v>1.3420000000000001</c:v>
                </c:pt>
                <c:pt idx="5303">
                  <c:v>1.3420000000000001</c:v>
                </c:pt>
                <c:pt idx="5304">
                  <c:v>1.3420000000000001</c:v>
                </c:pt>
                <c:pt idx="5305">
                  <c:v>1.3420000000000001</c:v>
                </c:pt>
                <c:pt idx="5306">
                  <c:v>1.3420000000000001</c:v>
                </c:pt>
                <c:pt idx="5307">
                  <c:v>1.3420000000000001</c:v>
                </c:pt>
                <c:pt idx="5308">
                  <c:v>1.3420000000000001</c:v>
                </c:pt>
                <c:pt idx="5309">
                  <c:v>1.3420000000000001</c:v>
                </c:pt>
                <c:pt idx="5310">
                  <c:v>1.3420000000000001</c:v>
                </c:pt>
                <c:pt idx="5311">
                  <c:v>1.3420000000000001</c:v>
                </c:pt>
                <c:pt idx="5312">
                  <c:v>1.3420000000000001</c:v>
                </c:pt>
                <c:pt idx="5313">
                  <c:v>1.3420000000000001</c:v>
                </c:pt>
                <c:pt idx="5314">
                  <c:v>1.3420000000000001</c:v>
                </c:pt>
                <c:pt idx="5315">
                  <c:v>1.3420000000000001</c:v>
                </c:pt>
                <c:pt idx="5316">
                  <c:v>1.3420000000000001</c:v>
                </c:pt>
                <c:pt idx="5317">
                  <c:v>1.3420000000000001</c:v>
                </c:pt>
                <c:pt idx="5318">
                  <c:v>1.3420000000000001</c:v>
                </c:pt>
                <c:pt idx="5319">
                  <c:v>1.3420000000000001</c:v>
                </c:pt>
                <c:pt idx="5320">
                  <c:v>1.3420000000000001</c:v>
                </c:pt>
                <c:pt idx="5321">
                  <c:v>1.3420000000000001</c:v>
                </c:pt>
                <c:pt idx="5322">
                  <c:v>1.3420000000000001</c:v>
                </c:pt>
                <c:pt idx="5323">
                  <c:v>1.3420000000000001</c:v>
                </c:pt>
                <c:pt idx="5324">
                  <c:v>1.3420000000000001</c:v>
                </c:pt>
                <c:pt idx="5325">
                  <c:v>1.3420000000000001</c:v>
                </c:pt>
                <c:pt idx="5326">
                  <c:v>1.3420000000000001</c:v>
                </c:pt>
                <c:pt idx="5327">
                  <c:v>1.3420000000000001</c:v>
                </c:pt>
                <c:pt idx="5328">
                  <c:v>1.3420000000000001</c:v>
                </c:pt>
                <c:pt idx="5329">
                  <c:v>1.3420000000000001</c:v>
                </c:pt>
                <c:pt idx="5330">
                  <c:v>1.3420000000000001</c:v>
                </c:pt>
                <c:pt idx="5331">
                  <c:v>1.3420000000000001</c:v>
                </c:pt>
                <c:pt idx="5332">
                  <c:v>1.3420000000000001</c:v>
                </c:pt>
                <c:pt idx="5333">
                  <c:v>1.3420000000000001</c:v>
                </c:pt>
                <c:pt idx="5334">
                  <c:v>1.3420000000000001</c:v>
                </c:pt>
                <c:pt idx="5335">
                  <c:v>1.3420000000000001</c:v>
                </c:pt>
                <c:pt idx="5336">
                  <c:v>1.3420000000000001</c:v>
                </c:pt>
                <c:pt idx="5337">
                  <c:v>1.3420000000000001</c:v>
                </c:pt>
                <c:pt idx="5338">
                  <c:v>1.3420000000000001</c:v>
                </c:pt>
                <c:pt idx="5339">
                  <c:v>1.3420000000000001</c:v>
                </c:pt>
                <c:pt idx="5340">
                  <c:v>1.3420000000000001</c:v>
                </c:pt>
                <c:pt idx="5341">
                  <c:v>1.3420000000000001</c:v>
                </c:pt>
                <c:pt idx="5342">
                  <c:v>1.3420000000000001</c:v>
                </c:pt>
                <c:pt idx="5343">
                  <c:v>1.3420000000000001</c:v>
                </c:pt>
                <c:pt idx="5344">
                  <c:v>1.3420000000000001</c:v>
                </c:pt>
                <c:pt idx="5345">
                  <c:v>1.3420000000000001</c:v>
                </c:pt>
                <c:pt idx="5346">
                  <c:v>1.3420000000000001</c:v>
                </c:pt>
                <c:pt idx="5347">
                  <c:v>1.3420000000000001</c:v>
                </c:pt>
                <c:pt idx="5348">
                  <c:v>1.3420000000000001</c:v>
                </c:pt>
                <c:pt idx="5349">
                  <c:v>1.3420000000000001</c:v>
                </c:pt>
                <c:pt idx="5350">
                  <c:v>1.3420000000000001</c:v>
                </c:pt>
                <c:pt idx="5351">
                  <c:v>1.3420000000000001</c:v>
                </c:pt>
                <c:pt idx="5352">
                  <c:v>1.3420000000000001</c:v>
                </c:pt>
                <c:pt idx="5353">
                  <c:v>1.3420000000000001</c:v>
                </c:pt>
                <c:pt idx="5354">
                  <c:v>1.3420000000000001</c:v>
                </c:pt>
                <c:pt idx="5355">
                  <c:v>1.3420000000000001</c:v>
                </c:pt>
                <c:pt idx="5356">
                  <c:v>1.3420000000000001</c:v>
                </c:pt>
                <c:pt idx="5357">
                  <c:v>1.3420000000000001</c:v>
                </c:pt>
                <c:pt idx="5358">
                  <c:v>1.3420000000000001</c:v>
                </c:pt>
                <c:pt idx="5359">
                  <c:v>1.3420000000000001</c:v>
                </c:pt>
                <c:pt idx="5360">
                  <c:v>1.3420000000000001</c:v>
                </c:pt>
                <c:pt idx="5361">
                  <c:v>1.3420000000000001</c:v>
                </c:pt>
                <c:pt idx="5362">
                  <c:v>1.3420000000000001</c:v>
                </c:pt>
                <c:pt idx="5363">
                  <c:v>1.3420000000000001</c:v>
                </c:pt>
                <c:pt idx="5364">
                  <c:v>1.3420000000000001</c:v>
                </c:pt>
                <c:pt idx="5365">
                  <c:v>1.3420000000000001</c:v>
                </c:pt>
                <c:pt idx="5366">
                  <c:v>1.3420000000000001</c:v>
                </c:pt>
                <c:pt idx="5367">
                  <c:v>1.3420000000000001</c:v>
                </c:pt>
                <c:pt idx="5368">
                  <c:v>1.3420000000000001</c:v>
                </c:pt>
                <c:pt idx="5369">
                  <c:v>1.3420000000000001</c:v>
                </c:pt>
                <c:pt idx="5370">
                  <c:v>1.3420000000000001</c:v>
                </c:pt>
                <c:pt idx="5371">
                  <c:v>1.3420000000000001</c:v>
                </c:pt>
                <c:pt idx="5372">
                  <c:v>1.3420000000000001</c:v>
                </c:pt>
                <c:pt idx="5373">
                  <c:v>1.3420000000000001</c:v>
                </c:pt>
                <c:pt idx="5374">
                  <c:v>1.3420000000000001</c:v>
                </c:pt>
                <c:pt idx="5375">
                  <c:v>1.3420000000000001</c:v>
                </c:pt>
                <c:pt idx="5376">
                  <c:v>1.3420000000000001</c:v>
                </c:pt>
                <c:pt idx="5377">
                  <c:v>1.3420000000000001</c:v>
                </c:pt>
                <c:pt idx="5378">
                  <c:v>1.3420000000000001</c:v>
                </c:pt>
                <c:pt idx="5379">
                  <c:v>1.3420000000000001</c:v>
                </c:pt>
                <c:pt idx="5380">
                  <c:v>1.3420000000000001</c:v>
                </c:pt>
                <c:pt idx="5381">
                  <c:v>1.3420000000000001</c:v>
                </c:pt>
                <c:pt idx="5382">
                  <c:v>1.3420000000000001</c:v>
                </c:pt>
                <c:pt idx="5383">
                  <c:v>1.3420000000000001</c:v>
                </c:pt>
                <c:pt idx="5384">
                  <c:v>1.3420000000000001</c:v>
                </c:pt>
                <c:pt idx="5385">
                  <c:v>1.3420000000000001</c:v>
                </c:pt>
                <c:pt idx="5386">
                  <c:v>1.3420000000000001</c:v>
                </c:pt>
                <c:pt idx="5387">
                  <c:v>1.3420000000000001</c:v>
                </c:pt>
                <c:pt idx="5388">
                  <c:v>1.3420000000000001</c:v>
                </c:pt>
                <c:pt idx="5389">
                  <c:v>1.3420000000000001</c:v>
                </c:pt>
                <c:pt idx="5390">
                  <c:v>1.3420000000000001</c:v>
                </c:pt>
                <c:pt idx="5391">
                  <c:v>1.3420000000000001</c:v>
                </c:pt>
                <c:pt idx="5392">
                  <c:v>1.3420000000000001</c:v>
                </c:pt>
                <c:pt idx="5393">
                  <c:v>1.3420000000000001</c:v>
                </c:pt>
                <c:pt idx="5394">
                  <c:v>1.3420000000000001</c:v>
                </c:pt>
                <c:pt idx="5395">
                  <c:v>1.3420000000000001</c:v>
                </c:pt>
                <c:pt idx="5396">
                  <c:v>1.3420000000000001</c:v>
                </c:pt>
                <c:pt idx="5397">
                  <c:v>1.3420000000000001</c:v>
                </c:pt>
                <c:pt idx="5398">
                  <c:v>1.3420000000000001</c:v>
                </c:pt>
                <c:pt idx="5399">
                  <c:v>1.3420000000000001</c:v>
                </c:pt>
                <c:pt idx="5400">
                  <c:v>1.3420000000000001</c:v>
                </c:pt>
                <c:pt idx="5401">
                  <c:v>1.3420000000000001</c:v>
                </c:pt>
                <c:pt idx="5402">
                  <c:v>1.3420000000000001</c:v>
                </c:pt>
                <c:pt idx="5403">
                  <c:v>1.3420000000000001</c:v>
                </c:pt>
                <c:pt idx="5404">
                  <c:v>1.3420000000000001</c:v>
                </c:pt>
                <c:pt idx="5405">
                  <c:v>1.3420000000000001</c:v>
                </c:pt>
                <c:pt idx="5406">
                  <c:v>1.3420000000000001</c:v>
                </c:pt>
                <c:pt idx="5407">
                  <c:v>1.3420000000000001</c:v>
                </c:pt>
                <c:pt idx="5408">
                  <c:v>1.3420000000000001</c:v>
                </c:pt>
                <c:pt idx="5409">
                  <c:v>1.3420000000000001</c:v>
                </c:pt>
                <c:pt idx="5410">
                  <c:v>1.3420000000000001</c:v>
                </c:pt>
                <c:pt idx="5411">
                  <c:v>1.3420000000000001</c:v>
                </c:pt>
                <c:pt idx="5412">
                  <c:v>1.3420000000000001</c:v>
                </c:pt>
                <c:pt idx="5413">
                  <c:v>1.3420000000000001</c:v>
                </c:pt>
                <c:pt idx="5414">
                  <c:v>1.3420000000000001</c:v>
                </c:pt>
                <c:pt idx="5415">
                  <c:v>1.3420000000000001</c:v>
                </c:pt>
                <c:pt idx="5416">
                  <c:v>1.3420000000000001</c:v>
                </c:pt>
                <c:pt idx="5417">
                  <c:v>1.3420000000000001</c:v>
                </c:pt>
                <c:pt idx="5418">
                  <c:v>1.3420000000000001</c:v>
                </c:pt>
                <c:pt idx="5419">
                  <c:v>1.3420000000000001</c:v>
                </c:pt>
                <c:pt idx="5420">
                  <c:v>1.3420000000000001</c:v>
                </c:pt>
                <c:pt idx="5421">
                  <c:v>1.3420000000000001</c:v>
                </c:pt>
                <c:pt idx="5422">
                  <c:v>1.3420000000000001</c:v>
                </c:pt>
                <c:pt idx="5423">
                  <c:v>1.3420000000000001</c:v>
                </c:pt>
                <c:pt idx="5424">
                  <c:v>1.3420000000000001</c:v>
                </c:pt>
                <c:pt idx="5425">
                  <c:v>1.3420000000000001</c:v>
                </c:pt>
                <c:pt idx="5426">
                  <c:v>1.3420000000000001</c:v>
                </c:pt>
                <c:pt idx="5427">
                  <c:v>1.3420000000000001</c:v>
                </c:pt>
                <c:pt idx="5428">
                  <c:v>1.3420000000000001</c:v>
                </c:pt>
                <c:pt idx="5429">
                  <c:v>1.3420000000000001</c:v>
                </c:pt>
                <c:pt idx="5430">
                  <c:v>1.3420000000000001</c:v>
                </c:pt>
                <c:pt idx="5431">
                  <c:v>1.3420000000000001</c:v>
                </c:pt>
                <c:pt idx="5432">
                  <c:v>1.3420000000000001</c:v>
                </c:pt>
                <c:pt idx="5433">
                  <c:v>1.3420000000000001</c:v>
                </c:pt>
                <c:pt idx="5434">
                  <c:v>1.3420000000000001</c:v>
                </c:pt>
                <c:pt idx="5435">
                  <c:v>1.3420000000000001</c:v>
                </c:pt>
                <c:pt idx="5436">
                  <c:v>1.3420000000000001</c:v>
                </c:pt>
                <c:pt idx="5437">
                  <c:v>1.3420000000000001</c:v>
                </c:pt>
                <c:pt idx="5438">
                  <c:v>1.3420000000000001</c:v>
                </c:pt>
                <c:pt idx="5439">
                  <c:v>1.3420000000000001</c:v>
                </c:pt>
                <c:pt idx="5440">
                  <c:v>1.3420000000000001</c:v>
                </c:pt>
                <c:pt idx="5441">
                  <c:v>1.3420000000000001</c:v>
                </c:pt>
                <c:pt idx="5442">
                  <c:v>1.3420000000000001</c:v>
                </c:pt>
                <c:pt idx="5443">
                  <c:v>1.3420000000000001</c:v>
                </c:pt>
                <c:pt idx="5444">
                  <c:v>1.3420000000000001</c:v>
                </c:pt>
                <c:pt idx="5445">
                  <c:v>1.3420000000000001</c:v>
                </c:pt>
                <c:pt idx="5446">
                  <c:v>1.3420000000000001</c:v>
                </c:pt>
                <c:pt idx="5447">
                  <c:v>1.3420000000000001</c:v>
                </c:pt>
                <c:pt idx="5448">
                  <c:v>1.3420000000000001</c:v>
                </c:pt>
                <c:pt idx="5449">
                  <c:v>1.3420000000000001</c:v>
                </c:pt>
                <c:pt idx="5450">
                  <c:v>1.3420000000000001</c:v>
                </c:pt>
                <c:pt idx="5451">
                  <c:v>1.3420000000000001</c:v>
                </c:pt>
                <c:pt idx="5452">
                  <c:v>1.3420000000000001</c:v>
                </c:pt>
                <c:pt idx="5453">
                  <c:v>1.3420000000000001</c:v>
                </c:pt>
                <c:pt idx="5454">
                  <c:v>1.3420000000000001</c:v>
                </c:pt>
                <c:pt idx="5455">
                  <c:v>1.3420000000000001</c:v>
                </c:pt>
                <c:pt idx="5456">
                  <c:v>1.3420000000000001</c:v>
                </c:pt>
                <c:pt idx="5457">
                  <c:v>1.3420000000000001</c:v>
                </c:pt>
                <c:pt idx="5458">
                  <c:v>1.3420000000000001</c:v>
                </c:pt>
                <c:pt idx="5459">
                  <c:v>1.3420000000000001</c:v>
                </c:pt>
                <c:pt idx="5460">
                  <c:v>1.3420000000000001</c:v>
                </c:pt>
                <c:pt idx="5461">
                  <c:v>1.3420000000000001</c:v>
                </c:pt>
                <c:pt idx="5462">
                  <c:v>1.3420000000000001</c:v>
                </c:pt>
                <c:pt idx="5463">
                  <c:v>1.3420000000000001</c:v>
                </c:pt>
                <c:pt idx="5464">
                  <c:v>1.3420000000000001</c:v>
                </c:pt>
                <c:pt idx="5465">
                  <c:v>1.3420000000000001</c:v>
                </c:pt>
                <c:pt idx="5466">
                  <c:v>1.3420000000000001</c:v>
                </c:pt>
                <c:pt idx="5467">
                  <c:v>1.3420000000000001</c:v>
                </c:pt>
                <c:pt idx="5468">
                  <c:v>1.3420000000000001</c:v>
                </c:pt>
                <c:pt idx="5469">
                  <c:v>1.3420000000000001</c:v>
                </c:pt>
                <c:pt idx="5470">
                  <c:v>1.3420000000000001</c:v>
                </c:pt>
                <c:pt idx="5471">
                  <c:v>1.3420000000000001</c:v>
                </c:pt>
                <c:pt idx="5472">
                  <c:v>1.3420000000000001</c:v>
                </c:pt>
                <c:pt idx="5473">
                  <c:v>1.3420000000000001</c:v>
                </c:pt>
                <c:pt idx="5474">
                  <c:v>1.3420000000000001</c:v>
                </c:pt>
                <c:pt idx="5475">
                  <c:v>1.3420000000000001</c:v>
                </c:pt>
                <c:pt idx="5476">
                  <c:v>1.3420000000000001</c:v>
                </c:pt>
                <c:pt idx="5477">
                  <c:v>1.3420000000000001</c:v>
                </c:pt>
                <c:pt idx="5478">
                  <c:v>1.3420000000000001</c:v>
                </c:pt>
                <c:pt idx="5479">
                  <c:v>1.3420000000000001</c:v>
                </c:pt>
                <c:pt idx="5480">
                  <c:v>1.3420000000000001</c:v>
                </c:pt>
                <c:pt idx="5481">
                  <c:v>1.3420000000000001</c:v>
                </c:pt>
                <c:pt idx="5482">
                  <c:v>1.3420000000000001</c:v>
                </c:pt>
                <c:pt idx="5483">
                  <c:v>1.3420000000000001</c:v>
                </c:pt>
                <c:pt idx="5484">
                  <c:v>1.3420000000000001</c:v>
                </c:pt>
                <c:pt idx="5485">
                  <c:v>1.3420000000000001</c:v>
                </c:pt>
                <c:pt idx="5486">
                  <c:v>1.3420000000000001</c:v>
                </c:pt>
                <c:pt idx="5487">
                  <c:v>1.3420000000000001</c:v>
                </c:pt>
                <c:pt idx="5488">
                  <c:v>1.3420000000000001</c:v>
                </c:pt>
                <c:pt idx="5489">
                  <c:v>1.3420000000000001</c:v>
                </c:pt>
                <c:pt idx="5490">
                  <c:v>1.3420000000000001</c:v>
                </c:pt>
                <c:pt idx="5491">
                  <c:v>1.3420000000000001</c:v>
                </c:pt>
                <c:pt idx="5492">
                  <c:v>1.3420000000000001</c:v>
                </c:pt>
                <c:pt idx="5493">
                  <c:v>1.3420000000000001</c:v>
                </c:pt>
                <c:pt idx="5494">
                  <c:v>1.3420000000000001</c:v>
                </c:pt>
                <c:pt idx="5495">
                  <c:v>1.3420000000000001</c:v>
                </c:pt>
                <c:pt idx="5496">
                  <c:v>1.3420000000000001</c:v>
                </c:pt>
                <c:pt idx="5497">
                  <c:v>1.3420000000000001</c:v>
                </c:pt>
                <c:pt idx="5498">
                  <c:v>1.3420000000000001</c:v>
                </c:pt>
                <c:pt idx="5499">
                  <c:v>1.3420000000000001</c:v>
                </c:pt>
                <c:pt idx="5500">
                  <c:v>1.3420000000000001</c:v>
                </c:pt>
                <c:pt idx="5501">
                  <c:v>1.3420000000000001</c:v>
                </c:pt>
                <c:pt idx="5502">
                  <c:v>1.3420000000000001</c:v>
                </c:pt>
                <c:pt idx="5503">
                  <c:v>1.3420000000000001</c:v>
                </c:pt>
                <c:pt idx="5504">
                  <c:v>1.3420000000000001</c:v>
                </c:pt>
                <c:pt idx="5505">
                  <c:v>1.3420000000000001</c:v>
                </c:pt>
                <c:pt idx="5506">
                  <c:v>1.3420000000000001</c:v>
                </c:pt>
                <c:pt idx="5507">
                  <c:v>1.3420000000000001</c:v>
                </c:pt>
                <c:pt idx="5508">
                  <c:v>1.3420000000000001</c:v>
                </c:pt>
                <c:pt idx="5509">
                  <c:v>1.3420000000000001</c:v>
                </c:pt>
                <c:pt idx="5510">
                  <c:v>1.3420000000000001</c:v>
                </c:pt>
                <c:pt idx="5511">
                  <c:v>1.3420000000000001</c:v>
                </c:pt>
                <c:pt idx="5512">
                  <c:v>1.3420000000000001</c:v>
                </c:pt>
                <c:pt idx="5513">
                  <c:v>1.3420000000000001</c:v>
                </c:pt>
                <c:pt idx="5514">
                  <c:v>1.3420000000000001</c:v>
                </c:pt>
                <c:pt idx="5515">
                  <c:v>1.3420000000000001</c:v>
                </c:pt>
                <c:pt idx="5516">
                  <c:v>1.3420000000000001</c:v>
                </c:pt>
                <c:pt idx="5517">
                  <c:v>1.3420000000000001</c:v>
                </c:pt>
                <c:pt idx="5518">
                  <c:v>1.3420000000000001</c:v>
                </c:pt>
                <c:pt idx="5519">
                  <c:v>1.3420000000000001</c:v>
                </c:pt>
                <c:pt idx="5520">
                  <c:v>1.3420000000000001</c:v>
                </c:pt>
                <c:pt idx="5521">
                  <c:v>1.3420000000000001</c:v>
                </c:pt>
                <c:pt idx="5522">
                  <c:v>1.3420000000000001</c:v>
                </c:pt>
                <c:pt idx="5523">
                  <c:v>1.3420000000000001</c:v>
                </c:pt>
                <c:pt idx="5524">
                  <c:v>1.3420000000000001</c:v>
                </c:pt>
                <c:pt idx="5525">
                  <c:v>1.3420000000000001</c:v>
                </c:pt>
                <c:pt idx="5526">
                  <c:v>1.3420000000000001</c:v>
                </c:pt>
                <c:pt idx="5527">
                  <c:v>1.3420000000000001</c:v>
                </c:pt>
                <c:pt idx="5528">
                  <c:v>1.3420000000000001</c:v>
                </c:pt>
                <c:pt idx="5529">
                  <c:v>1.3420000000000001</c:v>
                </c:pt>
                <c:pt idx="5530">
                  <c:v>1.3420000000000001</c:v>
                </c:pt>
                <c:pt idx="5531">
                  <c:v>1.3420000000000001</c:v>
                </c:pt>
                <c:pt idx="5532">
                  <c:v>1.3420000000000001</c:v>
                </c:pt>
                <c:pt idx="5533">
                  <c:v>1.3420000000000001</c:v>
                </c:pt>
                <c:pt idx="5534">
                  <c:v>1.3420000000000001</c:v>
                </c:pt>
                <c:pt idx="5535">
                  <c:v>1.3420000000000001</c:v>
                </c:pt>
                <c:pt idx="5536">
                  <c:v>1.3420000000000001</c:v>
                </c:pt>
                <c:pt idx="5537">
                  <c:v>1.3420000000000001</c:v>
                </c:pt>
                <c:pt idx="5538">
                  <c:v>1.3420000000000001</c:v>
                </c:pt>
                <c:pt idx="5539">
                  <c:v>1.3420000000000001</c:v>
                </c:pt>
                <c:pt idx="5540">
                  <c:v>1.3420000000000001</c:v>
                </c:pt>
                <c:pt idx="5541">
                  <c:v>1.3420000000000001</c:v>
                </c:pt>
                <c:pt idx="5542">
                  <c:v>1.3420000000000001</c:v>
                </c:pt>
                <c:pt idx="5543">
                  <c:v>1.3420000000000001</c:v>
                </c:pt>
                <c:pt idx="5544">
                  <c:v>1.3420000000000001</c:v>
                </c:pt>
                <c:pt idx="5545">
                  <c:v>1.3420000000000001</c:v>
                </c:pt>
                <c:pt idx="5546">
                  <c:v>1.3420000000000001</c:v>
                </c:pt>
                <c:pt idx="5547">
                  <c:v>1.3420000000000001</c:v>
                </c:pt>
                <c:pt idx="5548">
                  <c:v>1.3420000000000001</c:v>
                </c:pt>
                <c:pt idx="5549">
                  <c:v>1.3420000000000001</c:v>
                </c:pt>
                <c:pt idx="5550">
                  <c:v>1.3420000000000001</c:v>
                </c:pt>
                <c:pt idx="5551">
                  <c:v>1.3420000000000001</c:v>
                </c:pt>
                <c:pt idx="5552">
                  <c:v>1.3420000000000001</c:v>
                </c:pt>
                <c:pt idx="5553">
                  <c:v>1.3420000000000001</c:v>
                </c:pt>
                <c:pt idx="5554">
                  <c:v>1.3420000000000001</c:v>
                </c:pt>
                <c:pt idx="5555">
                  <c:v>1.3420000000000001</c:v>
                </c:pt>
                <c:pt idx="5556">
                  <c:v>1.3420000000000001</c:v>
                </c:pt>
                <c:pt idx="5557">
                  <c:v>1.3420000000000001</c:v>
                </c:pt>
                <c:pt idx="5558">
                  <c:v>1.3420000000000001</c:v>
                </c:pt>
                <c:pt idx="5559">
                  <c:v>1.3420000000000001</c:v>
                </c:pt>
                <c:pt idx="5560">
                  <c:v>1.3420000000000001</c:v>
                </c:pt>
                <c:pt idx="5561">
                  <c:v>1.3420000000000001</c:v>
                </c:pt>
                <c:pt idx="5562">
                  <c:v>1.3420000000000001</c:v>
                </c:pt>
                <c:pt idx="5563">
                  <c:v>1.3420000000000001</c:v>
                </c:pt>
                <c:pt idx="5564">
                  <c:v>1.3420000000000001</c:v>
                </c:pt>
                <c:pt idx="5565">
                  <c:v>1.3420000000000001</c:v>
                </c:pt>
                <c:pt idx="5566">
                  <c:v>1.3420000000000001</c:v>
                </c:pt>
                <c:pt idx="5567">
                  <c:v>1.3420000000000001</c:v>
                </c:pt>
                <c:pt idx="5568">
                  <c:v>1.3420000000000001</c:v>
                </c:pt>
                <c:pt idx="5569">
                  <c:v>1.3420000000000001</c:v>
                </c:pt>
                <c:pt idx="5570">
                  <c:v>1.3420000000000001</c:v>
                </c:pt>
                <c:pt idx="5571">
                  <c:v>1.3420000000000001</c:v>
                </c:pt>
                <c:pt idx="5572">
                  <c:v>1.3420000000000001</c:v>
                </c:pt>
                <c:pt idx="5573">
                  <c:v>1.3420000000000001</c:v>
                </c:pt>
                <c:pt idx="5574">
                  <c:v>1.3420000000000001</c:v>
                </c:pt>
                <c:pt idx="5575">
                  <c:v>1.3420000000000001</c:v>
                </c:pt>
                <c:pt idx="5576">
                  <c:v>1.3420000000000001</c:v>
                </c:pt>
                <c:pt idx="5577">
                  <c:v>1.3420000000000001</c:v>
                </c:pt>
                <c:pt idx="5578">
                  <c:v>1.3420000000000001</c:v>
                </c:pt>
                <c:pt idx="5579">
                  <c:v>1.3420000000000001</c:v>
                </c:pt>
                <c:pt idx="5580">
                  <c:v>1.3420000000000001</c:v>
                </c:pt>
                <c:pt idx="5581">
                  <c:v>1.3420000000000001</c:v>
                </c:pt>
                <c:pt idx="5582">
                  <c:v>1.3420000000000001</c:v>
                </c:pt>
                <c:pt idx="5583">
                  <c:v>1.3420000000000001</c:v>
                </c:pt>
                <c:pt idx="5584">
                  <c:v>1.3420000000000001</c:v>
                </c:pt>
                <c:pt idx="5585">
                  <c:v>1.3420000000000001</c:v>
                </c:pt>
                <c:pt idx="5586">
                  <c:v>1.3420000000000001</c:v>
                </c:pt>
                <c:pt idx="5587">
                  <c:v>1.3420000000000001</c:v>
                </c:pt>
                <c:pt idx="5588">
                  <c:v>1.3420000000000001</c:v>
                </c:pt>
                <c:pt idx="5589">
                  <c:v>1.3420000000000001</c:v>
                </c:pt>
                <c:pt idx="5590">
                  <c:v>1.3420000000000001</c:v>
                </c:pt>
                <c:pt idx="5591">
                  <c:v>1.3420000000000001</c:v>
                </c:pt>
                <c:pt idx="5592">
                  <c:v>1.3420000000000001</c:v>
                </c:pt>
                <c:pt idx="5593">
                  <c:v>1.3420000000000001</c:v>
                </c:pt>
                <c:pt idx="5594">
                  <c:v>1.3420000000000001</c:v>
                </c:pt>
                <c:pt idx="5595">
                  <c:v>1.3420000000000001</c:v>
                </c:pt>
                <c:pt idx="5596">
                  <c:v>1.3420000000000001</c:v>
                </c:pt>
                <c:pt idx="5597">
                  <c:v>1.3420000000000001</c:v>
                </c:pt>
                <c:pt idx="5598">
                  <c:v>1.3420000000000001</c:v>
                </c:pt>
                <c:pt idx="5599">
                  <c:v>1.3420000000000001</c:v>
                </c:pt>
                <c:pt idx="5600">
                  <c:v>1.3420000000000001</c:v>
                </c:pt>
                <c:pt idx="5601">
                  <c:v>1.3420000000000001</c:v>
                </c:pt>
                <c:pt idx="5602">
                  <c:v>1.3420000000000001</c:v>
                </c:pt>
                <c:pt idx="5603">
                  <c:v>1.3420000000000001</c:v>
                </c:pt>
                <c:pt idx="5604">
                  <c:v>1.3420000000000001</c:v>
                </c:pt>
                <c:pt idx="5605">
                  <c:v>1.3420000000000001</c:v>
                </c:pt>
                <c:pt idx="5606">
                  <c:v>1.3420000000000001</c:v>
                </c:pt>
                <c:pt idx="5607">
                  <c:v>1.3420000000000001</c:v>
                </c:pt>
                <c:pt idx="5608">
                  <c:v>1.3420000000000001</c:v>
                </c:pt>
                <c:pt idx="5609">
                  <c:v>1.3420000000000001</c:v>
                </c:pt>
                <c:pt idx="5610">
                  <c:v>1.3420000000000001</c:v>
                </c:pt>
                <c:pt idx="5611">
                  <c:v>1.3420000000000001</c:v>
                </c:pt>
                <c:pt idx="5612">
                  <c:v>1.3420000000000001</c:v>
                </c:pt>
                <c:pt idx="5613">
                  <c:v>1.3420000000000001</c:v>
                </c:pt>
                <c:pt idx="5614">
                  <c:v>1.3420000000000001</c:v>
                </c:pt>
                <c:pt idx="5615">
                  <c:v>1.3420000000000001</c:v>
                </c:pt>
                <c:pt idx="5616">
                  <c:v>1.3420000000000001</c:v>
                </c:pt>
                <c:pt idx="5617">
                  <c:v>1.3420000000000001</c:v>
                </c:pt>
                <c:pt idx="5618">
                  <c:v>1.3420000000000001</c:v>
                </c:pt>
                <c:pt idx="5619">
                  <c:v>1.3420000000000001</c:v>
                </c:pt>
                <c:pt idx="5620">
                  <c:v>1.3420000000000001</c:v>
                </c:pt>
                <c:pt idx="5621">
                  <c:v>1.3420000000000001</c:v>
                </c:pt>
                <c:pt idx="5622">
                  <c:v>1.3420000000000001</c:v>
                </c:pt>
                <c:pt idx="5623">
                  <c:v>1.3420000000000001</c:v>
                </c:pt>
                <c:pt idx="5624">
                  <c:v>1.3420000000000001</c:v>
                </c:pt>
                <c:pt idx="5625">
                  <c:v>1.3420000000000001</c:v>
                </c:pt>
                <c:pt idx="5626">
                  <c:v>1.3420000000000001</c:v>
                </c:pt>
                <c:pt idx="5627">
                  <c:v>1.3420000000000001</c:v>
                </c:pt>
                <c:pt idx="5628">
                  <c:v>1.3420000000000001</c:v>
                </c:pt>
                <c:pt idx="5629">
                  <c:v>1.3420000000000001</c:v>
                </c:pt>
                <c:pt idx="5630">
                  <c:v>1.3420000000000001</c:v>
                </c:pt>
                <c:pt idx="5631">
                  <c:v>1.3420000000000001</c:v>
                </c:pt>
                <c:pt idx="5632">
                  <c:v>1.3420000000000001</c:v>
                </c:pt>
                <c:pt idx="5633">
                  <c:v>1.3420000000000001</c:v>
                </c:pt>
                <c:pt idx="5634">
                  <c:v>1.3420000000000001</c:v>
                </c:pt>
                <c:pt idx="5635">
                  <c:v>1.3420000000000001</c:v>
                </c:pt>
                <c:pt idx="5636">
                  <c:v>1.3420000000000001</c:v>
                </c:pt>
                <c:pt idx="5637">
                  <c:v>1.3420000000000001</c:v>
                </c:pt>
                <c:pt idx="5638">
                  <c:v>1.3420000000000001</c:v>
                </c:pt>
                <c:pt idx="5639">
                  <c:v>1.3420000000000001</c:v>
                </c:pt>
                <c:pt idx="5640">
                  <c:v>1.3420000000000001</c:v>
                </c:pt>
                <c:pt idx="5641">
                  <c:v>1.3420000000000001</c:v>
                </c:pt>
                <c:pt idx="5642">
                  <c:v>1.3420000000000001</c:v>
                </c:pt>
                <c:pt idx="5643">
                  <c:v>1.3420000000000001</c:v>
                </c:pt>
                <c:pt idx="5644">
                  <c:v>1.3420000000000001</c:v>
                </c:pt>
                <c:pt idx="5645">
                  <c:v>1.3420000000000001</c:v>
                </c:pt>
                <c:pt idx="5646">
                  <c:v>1.3420000000000001</c:v>
                </c:pt>
                <c:pt idx="5647">
                  <c:v>1.3420000000000001</c:v>
                </c:pt>
                <c:pt idx="5648">
                  <c:v>1.3420000000000001</c:v>
                </c:pt>
                <c:pt idx="5649">
                  <c:v>1.3420000000000001</c:v>
                </c:pt>
                <c:pt idx="5650">
                  <c:v>1.3420000000000001</c:v>
                </c:pt>
                <c:pt idx="5651">
                  <c:v>1.3420000000000001</c:v>
                </c:pt>
                <c:pt idx="5652">
                  <c:v>1.3420000000000001</c:v>
                </c:pt>
                <c:pt idx="5653">
                  <c:v>1.3420000000000001</c:v>
                </c:pt>
                <c:pt idx="5654">
                  <c:v>1.3420000000000001</c:v>
                </c:pt>
                <c:pt idx="5655">
                  <c:v>1.3420000000000001</c:v>
                </c:pt>
                <c:pt idx="5656">
                  <c:v>1.3420000000000001</c:v>
                </c:pt>
                <c:pt idx="5657">
                  <c:v>1.3420000000000001</c:v>
                </c:pt>
                <c:pt idx="5658">
                  <c:v>1.3420000000000001</c:v>
                </c:pt>
                <c:pt idx="5659">
                  <c:v>1.3420000000000001</c:v>
                </c:pt>
                <c:pt idx="5660">
                  <c:v>1.3420000000000001</c:v>
                </c:pt>
                <c:pt idx="5661">
                  <c:v>1.3420000000000001</c:v>
                </c:pt>
                <c:pt idx="5662">
                  <c:v>1.3420000000000001</c:v>
                </c:pt>
                <c:pt idx="5663">
                  <c:v>1.3420000000000001</c:v>
                </c:pt>
                <c:pt idx="5664">
                  <c:v>1.3420000000000001</c:v>
                </c:pt>
                <c:pt idx="5665">
                  <c:v>1.3420000000000001</c:v>
                </c:pt>
                <c:pt idx="5666">
                  <c:v>1.3420000000000001</c:v>
                </c:pt>
                <c:pt idx="5667">
                  <c:v>1.3420000000000001</c:v>
                </c:pt>
                <c:pt idx="5668">
                  <c:v>1.3420000000000001</c:v>
                </c:pt>
                <c:pt idx="5669">
                  <c:v>1.3420000000000001</c:v>
                </c:pt>
                <c:pt idx="5670">
                  <c:v>1.3420000000000001</c:v>
                </c:pt>
                <c:pt idx="5671">
                  <c:v>1.3420000000000001</c:v>
                </c:pt>
                <c:pt idx="5672">
                  <c:v>1.3420000000000001</c:v>
                </c:pt>
                <c:pt idx="5673">
                  <c:v>1.3420000000000001</c:v>
                </c:pt>
                <c:pt idx="5674">
                  <c:v>1.3420000000000001</c:v>
                </c:pt>
                <c:pt idx="5675">
                  <c:v>1.3420000000000001</c:v>
                </c:pt>
                <c:pt idx="5676">
                  <c:v>1.3420000000000001</c:v>
                </c:pt>
                <c:pt idx="5677">
                  <c:v>1.3420000000000001</c:v>
                </c:pt>
                <c:pt idx="5678">
                  <c:v>1.3420000000000001</c:v>
                </c:pt>
                <c:pt idx="5679">
                  <c:v>1.3420000000000001</c:v>
                </c:pt>
                <c:pt idx="5680">
                  <c:v>1.3420000000000001</c:v>
                </c:pt>
                <c:pt idx="5681">
                  <c:v>1.3420000000000001</c:v>
                </c:pt>
                <c:pt idx="5682">
                  <c:v>1.3420000000000001</c:v>
                </c:pt>
                <c:pt idx="5683">
                  <c:v>1.3420000000000001</c:v>
                </c:pt>
                <c:pt idx="5684">
                  <c:v>1.3420000000000001</c:v>
                </c:pt>
                <c:pt idx="5685">
                  <c:v>1.3420000000000001</c:v>
                </c:pt>
                <c:pt idx="5686">
                  <c:v>1.3420000000000001</c:v>
                </c:pt>
                <c:pt idx="5687">
                  <c:v>1.3420000000000001</c:v>
                </c:pt>
                <c:pt idx="5688">
                  <c:v>1.3420000000000001</c:v>
                </c:pt>
                <c:pt idx="5689">
                  <c:v>1.3420000000000001</c:v>
                </c:pt>
                <c:pt idx="5690">
                  <c:v>1.3420000000000001</c:v>
                </c:pt>
                <c:pt idx="5691">
                  <c:v>1.3420000000000001</c:v>
                </c:pt>
                <c:pt idx="5692">
                  <c:v>1.3420000000000001</c:v>
                </c:pt>
                <c:pt idx="5693">
                  <c:v>1.3420000000000001</c:v>
                </c:pt>
                <c:pt idx="5694">
                  <c:v>1.3420000000000001</c:v>
                </c:pt>
                <c:pt idx="5695">
                  <c:v>1.3420000000000001</c:v>
                </c:pt>
                <c:pt idx="5696">
                  <c:v>1.3420000000000001</c:v>
                </c:pt>
                <c:pt idx="5697">
                  <c:v>1.3420000000000001</c:v>
                </c:pt>
                <c:pt idx="5698">
                  <c:v>1.3420000000000001</c:v>
                </c:pt>
                <c:pt idx="5699">
                  <c:v>1.3420000000000001</c:v>
                </c:pt>
                <c:pt idx="5700">
                  <c:v>1.3420000000000001</c:v>
                </c:pt>
                <c:pt idx="5701">
                  <c:v>1.3420000000000001</c:v>
                </c:pt>
                <c:pt idx="5702">
                  <c:v>1.3420000000000001</c:v>
                </c:pt>
                <c:pt idx="5703">
                  <c:v>1.3420000000000001</c:v>
                </c:pt>
                <c:pt idx="5704">
                  <c:v>1.3420000000000001</c:v>
                </c:pt>
                <c:pt idx="5705">
                  <c:v>1.3420000000000001</c:v>
                </c:pt>
                <c:pt idx="5706">
                  <c:v>1.3420000000000001</c:v>
                </c:pt>
                <c:pt idx="5707">
                  <c:v>1.3420000000000001</c:v>
                </c:pt>
                <c:pt idx="5708">
                  <c:v>1.3420000000000001</c:v>
                </c:pt>
                <c:pt idx="5709">
                  <c:v>1.3420000000000001</c:v>
                </c:pt>
                <c:pt idx="5710">
                  <c:v>1.3420000000000001</c:v>
                </c:pt>
                <c:pt idx="5711">
                  <c:v>1.3420000000000001</c:v>
                </c:pt>
                <c:pt idx="5712">
                  <c:v>1.3420000000000001</c:v>
                </c:pt>
                <c:pt idx="5713">
                  <c:v>1.3420000000000001</c:v>
                </c:pt>
                <c:pt idx="5714">
                  <c:v>1.3420000000000001</c:v>
                </c:pt>
                <c:pt idx="5715">
                  <c:v>1.3420000000000001</c:v>
                </c:pt>
                <c:pt idx="5716">
                  <c:v>1.3420000000000001</c:v>
                </c:pt>
                <c:pt idx="5717">
                  <c:v>1.3420000000000001</c:v>
                </c:pt>
                <c:pt idx="5718">
                  <c:v>1.3420000000000001</c:v>
                </c:pt>
                <c:pt idx="5719">
                  <c:v>1.3420000000000001</c:v>
                </c:pt>
                <c:pt idx="5720">
                  <c:v>1.3420000000000001</c:v>
                </c:pt>
                <c:pt idx="5721">
                  <c:v>1.3420000000000001</c:v>
                </c:pt>
                <c:pt idx="5722">
                  <c:v>1.3420000000000001</c:v>
                </c:pt>
                <c:pt idx="5723">
                  <c:v>1.3420000000000001</c:v>
                </c:pt>
                <c:pt idx="5724">
                  <c:v>1.3420000000000001</c:v>
                </c:pt>
                <c:pt idx="5725">
                  <c:v>1.3420000000000001</c:v>
                </c:pt>
                <c:pt idx="5726">
                  <c:v>1.3420000000000001</c:v>
                </c:pt>
                <c:pt idx="5727">
                  <c:v>1.3420000000000001</c:v>
                </c:pt>
                <c:pt idx="5728">
                  <c:v>1.3420000000000001</c:v>
                </c:pt>
                <c:pt idx="5729">
                  <c:v>1.3420000000000001</c:v>
                </c:pt>
                <c:pt idx="5730">
                  <c:v>1.3420000000000001</c:v>
                </c:pt>
                <c:pt idx="5731">
                  <c:v>1.3420000000000001</c:v>
                </c:pt>
                <c:pt idx="5732">
                  <c:v>1.3420000000000001</c:v>
                </c:pt>
                <c:pt idx="5733">
                  <c:v>1.3420000000000001</c:v>
                </c:pt>
                <c:pt idx="5734">
                  <c:v>1.3420000000000001</c:v>
                </c:pt>
                <c:pt idx="5735">
                  <c:v>1.3420000000000001</c:v>
                </c:pt>
                <c:pt idx="5736">
                  <c:v>1.3420000000000001</c:v>
                </c:pt>
                <c:pt idx="5737">
                  <c:v>1.3420000000000001</c:v>
                </c:pt>
                <c:pt idx="5738">
                  <c:v>1.3420000000000001</c:v>
                </c:pt>
                <c:pt idx="5739">
                  <c:v>1.3420000000000001</c:v>
                </c:pt>
                <c:pt idx="5740">
                  <c:v>1.3420000000000001</c:v>
                </c:pt>
                <c:pt idx="5741">
                  <c:v>1.3420000000000001</c:v>
                </c:pt>
                <c:pt idx="5742">
                  <c:v>1.3420000000000001</c:v>
                </c:pt>
                <c:pt idx="5743">
                  <c:v>1.3420000000000001</c:v>
                </c:pt>
                <c:pt idx="5744">
                  <c:v>1.3420000000000001</c:v>
                </c:pt>
                <c:pt idx="5745">
                  <c:v>1.3420000000000001</c:v>
                </c:pt>
                <c:pt idx="5746">
                  <c:v>1.3420000000000001</c:v>
                </c:pt>
                <c:pt idx="5747">
                  <c:v>1.3420000000000001</c:v>
                </c:pt>
                <c:pt idx="5748">
                  <c:v>1.3420000000000001</c:v>
                </c:pt>
                <c:pt idx="5749">
                  <c:v>1.3420000000000001</c:v>
                </c:pt>
                <c:pt idx="5750">
                  <c:v>1.3420000000000001</c:v>
                </c:pt>
                <c:pt idx="5751">
                  <c:v>1.3420000000000001</c:v>
                </c:pt>
                <c:pt idx="5752">
                  <c:v>1.3420000000000001</c:v>
                </c:pt>
                <c:pt idx="5753">
                  <c:v>1.3420000000000001</c:v>
                </c:pt>
                <c:pt idx="5754">
                  <c:v>1.3420000000000001</c:v>
                </c:pt>
                <c:pt idx="5755">
                  <c:v>1.3420000000000001</c:v>
                </c:pt>
                <c:pt idx="5756">
                  <c:v>1.3420000000000001</c:v>
                </c:pt>
                <c:pt idx="5757">
                  <c:v>1.3420000000000001</c:v>
                </c:pt>
                <c:pt idx="5758">
                  <c:v>1.3420000000000001</c:v>
                </c:pt>
                <c:pt idx="5759">
                  <c:v>1.3420000000000001</c:v>
                </c:pt>
                <c:pt idx="5760">
                  <c:v>1.3420000000000001</c:v>
                </c:pt>
                <c:pt idx="5761">
                  <c:v>1.3420000000000001</c:v>
                </c:pt>
                <c:pt idx="5762">
                  <c:v>1.3420000000000001</c:v>
                </c:pt>
                <c:pt idx="5763">
                  <c:v>1.3420000000000001</c:v>
                </c:pt>
                <c:pt idx="5764">
                  <c:v>1.3420000000000001</c:v>
                </c:pt>
                <c:pt idx="5765">
                  <c:v>1.3420000000000001</c:v>
                </c:pt>
                <c:pt idx="5766">
                  <c:v>1.3420000000000001</c:v>
                </c:pt>
                <c:pt idx="5767">
                  <c:v>1.3420000000000001</c:v>
                </c:pt>
                <c:pt idx="5768">
                  <c:v>1.3420000000000001</c:v>
                </c:pt>
                <c:pt idx="5769">
                  <c:v>1.3420000000000001</c:v>
                </c:pt>
                <c:pt idx="5770">
                  <c:v>1.3420000000000001</c:v>
                </c:pt>
                <c:pt idx="5771">
                  <c:v>1.3420000000000001</c:v>
                </c:pt>
                <c:pt idx="5772">
                  <c:v>1.3420000000000001</c:v>
                </c:pt>
                <c:pt idx="5773">
                  <c:v>1.3420000000000001</c:v>
                </c:pt>
                <c:pt idx="5774">
                  <c:v>1.3420000000000001</c:v>
                </c:pt>
                <c:pt idx="5775">
                  <c:v>1.3420000000000001</c:v>
                </c:pt>
                <c:pt idx="5776">
                  <c:v>1.3420000000000001</c:v>
                </c:pt>
                <c:pt idx="5777">
                  <c:v>1.3420000000000001</c:v>
                </c:pt>
                <c:pt idx="5778">
                  <c:v>1.3420000000000001</c:v>
                </c:pt>
                <c:pt idx="5779">
                  <c:v>1.3420000000000001</c:v>
                </c:pt>
                <c:pt idx="5780">
                  <c:v>1.3420000000000001</c:v>
                </c:pt>
                <c:pt idx="5781">
                  <c:v>1.3420000000000001</c:v>
                </c:pt>
                <c:pt idx="5782">
                  <c:v>1.3420000000000001</c:v>
                </c:pt>
                <c:pt idx="5783">
                  <c:v>1.3420000000000001</c:v>
                </c:pt>
                <c:pt idx="5784">
                  <c:v>1.3420000000000001</c:v>
                </c:pt>
                <c:pt idx="5785">
                  <c:v>1.3420000000000001</c:v>
                </c:pt>
                <c:pt idx="5786">
                  <c:v>1.3420000000000001</c:v>
                </c:pt>
                <c:pt idx="5787">
                  <c:v>1.3420000000000001</c:v>
                </c:pt>
                <c:pt idx="5788">
                  <c:v>1.3420000000000001</c:v>
                </c:pt>
                <c:pt idx="5789">
                  <c:v>1.3420000000000001</c:v>
                </c:pt>
                <c:pt idx="5790">
                  <c:v>1.3420000000000001</c:v>
                </c:pt>
                <c:pt idx="5791">
                  <c:v>1.3420000000000001</c:v>
                </c:pt>
                <c:pt idx="5792">
                  <c:v>1.3420000000000001</c:v>
                </c:pt>
                <c:pt idx="5793">
                  <c:v>1.3420000000000001</c:v>
                </c:pt>
                <c:pt idx="5794">
                  <c:v>1.3420000000000001</c:v>
                </c:pt>
                <c:pt idx="5795">
                  <c:v>1.3420000000000001</c:v>
                </c:pt>
                <c:pt idx="5796">
                  <c:v>1.3420000000000001</c:v>
                </c:pt>
                <c:pt idx="5797">
                  <c:v>1.3420000000000001</c:v>
                </c:pt>
                <c:pt idx="5798">
                  <c:v>1.3420000000000001</c:v>
                </c:pt>
                <c:pt idx="5799">
                  <c:v>1.3420000000000001</c:v>
                </c:pt>
                <c:pt idx="5800">
                  <c:v>1.3420000000000001</c:v>
                </c:pt>
                <c:pt idx="5801">
                  <c:v>1.3420000000000001</c:v>
                </c:pt>
                <c:pt idx="5802">
                  <c:v>1.3420000000000001</c:v>
                </c:pt>
                <c:pt idx="5803">
                  <c:v>1.3420000000000001</c:v>
                </c:pt>
                <c:pt idx="5804">
                  <c:v>1.3420000000000001</c:v>
                </c:pt>
                <c:pt idx="5805">
                  <c:v>1.3420000000000001</c:v>
                </c:pt>
                <c:pt idx="5806">
                  <c:v>1.3420000000000001</c:v>
                </c:pt>
                <c:pt idx="5807">
                  <c:v>1.3420000000000001</c:v>
                </c:pt>
                <c:pt idx="5808">
                  <c:v>1.3420000000000001</c:v>
                </c:pt>
                <c:pt idx="5809">
                  <c:v>1.3420000000000001</c:v>
                </c:pt>
                <c:pt idx="5810">
                  <c:v>1.3420000000000001</c:v>
                </c:pt>
                <c:pt idx="5811">
                  <c:v>1.3420000000000001</c:v>
                </c:pt>
                <c:pt idx="5812">
                  <c:v>1.3420000000000001</c:v>
                </c:pt>
                <c:pt idx="5813">
                  <c:v>1.3420000000000001</c:v>
                </c:pt>
                <c:pt idx="5814">
                  <c:v>1.3420000000000001</c:v>
                </c:pt>
                <c:pt idx="5815">
                  <c:v>1.3420000000000001</c:v>
                </c:pt>
                <c:pt idx="5816">
                  <c:v>1.3420000000000001</c:v>
                </c:pt>
                <c:pt idx="5817">
                  <c:v>1.3420000000000001</c:v>
                </c:pt>
                <c:pt idx="5818">
                  <c:v>1.3420000000000001</c:v>
                </c:pt>
                <c:pt idx="5819">
                  <c:v>1.3420000000000001</c:v>
                </c:pt>
                <c:pt idx="5820">
                  <c:v>1.3420000000000001</c:v>
                </c:pt>
                <c:pt idx="5821">
                  <c:v>1.3420000000000001</c:v>
                </c:pt>
                <c:pt idx="5822">
                  <c:v>1.3420000000000001</c:v>
                </c:pt>
                <c:pt idx="5823">
                  <c:v>1.3420000000000001</c:v>
                </c:pt>
                <c:pt idx="5824">
                  <c:v>1.3420000000000001</c:v>
                </c:pt>
                <c:pt idx="5825">
                  <c:v>1.3420000000000001</c:v>
                </c:pt>
                <c:pt idx="5826">
                  <c:v>1.3420000000000001</c:v>
                </c:pt>
                <c:pt idx="5827">
                  <c:v>1.3420000000000001</c:v>
                </c:pt>
                <c:pt idx="5828">
                  <c:v>1.3420000000000001</c:v>
                </c:pt>
                <c:pt idx="5829">
                  <c:v>1.3420000000000001</c:v>
                </c:pt>
                <c:pt idx="5830">
                  <c:v>1.3420000000000001</c:v>
                </c:pt>
                <c:pt idx="5831">
                  <c:v>1.3420000000000001</c:v>
                </c:pt>
                <c:pt idx="5832">
                  <c:v>1.3420000000000001</c:v>
                </c:pt>
                <c:pt idx="5833">
                  <c:v>1.3420000000000001</c:v>
                </c:pt>
                <c:pt idx="5834">
                  <c:v>1.3420000000000001</c:v>
                </c:pt>
                <c:pt idx="5835">
                  <c:v>1.3420000000000001</c:v>
                </c:pt>
                <c:pt idx="5836">
                  <c:v>1.3420000000000001</c:v>
                </c:pt>
                <c:pt idx="5837">
                  <c:v>1.3420000000000001</c:v>
                </c:pt>
                <c:pt idx="5838">
                  <c:v>1.3420000000000001</c:v>
                </c:pt>
                <c:pt idx="5839">
                  <c:v>1.3420000000000001</c:v>
                </c:pt>
                <c:pt idx="5840">
                  <c:v>1.3420000000000001</c:v>
                </c:pt>
                <c:pt idx="5841">
                  <c:v>1.3420000000000001</c:v>
                </c:pt>
                <c:pt idx="5842">
                  <c:v>1.3420000000000001</c:v>
                </c:pt>
                <c:pt idx="5843">
                  <c:v>1.3420000000000001</c:v>
                </c:pt>
                <c:pt idx="5844">
                  <c:v>1.3420000000000001</c:v>
                </c:pt>
                <c:pt idx="5845">
                  <c:v>1.3420000000000001</c:v>
                </c:pt>
                <c:pt idx="5846">
                  <c:v>1.3420000000000001</c:v>
                </c:pt>
                <c:pt idx="5847">
                  <c:v>1.3420000000000001</c:v>
                </c:pt>
                <c:pt idx="5848">
                  <c:v>1.3420000000000001</c:v>
                </c:pt>
                <c:pt idx="5849">
                  <c:v>1.3420000000000001</c:v>
                </c:pt>
                <c:pt idx="5850">
                  <c:v>1.3420000000000001</c:v>
                </c:pt>
                <c:pt idx="5851">
                  <c:v>1.3420000000000001</c:v>
                </c:pt>
                <c:pt idx="5852">
                  <c:v>1.3420000000000001</c:v>
                </c:pt>
                <c:pt idx="5853">
                  <c:v>1.3420000000000001</c:v>
                </c:pt>
                <c:pt idx="5854">
                  <c:v>1.3420000000000001</c:v>
                </c:pt>
                <c:pt idx="5855">
                  <c:v>1.3420000000000001</c:v>
                </c:pt>
                <c:pt idx="5856">
                  <c:v>1.3420000000000001</c:v>
                </c:pt>
                <c:pt idx="5857">
                  <c:v>1.3420000000000001</c:v>
                </c:pt>
                <c:pt idx="5858">
                  <c:v>1.3420000000000001</c:v>
                </c:pt>
                <c:pt idx="5859">
                  <c:v>1.3420000000000001</c:v>
                </c:pt>
                <c:pt idx="5860">
                  <c:v>1.3420000000000001</c:v>
                </c:pt>
                <c:pt idx="5861">
                  <c:v>1.3420000000000001</c:v>
                </c:pt>
                <c:pt idx="5862">
                  <c:v>1.3420000000000001</c:v>
                </c:pt>
                <c:pt idx="5863">
                  <c:v>1.3420000000000001</c:v>
                </c:pt>
                <c:pt idx="5864">
                  <c:v>1.3420000000000001</c:v>
                </c:pt>
                <c:pt idx="5865">
                  <c:v>1.3420000000000001</c:v>
                </c:pt>
                <c:pt idx="5866">
                  <c:v>1.3420000000000001</c:v>
                </c:pt>
                <c:pt idx="5867">
                  <c:v>1.3420000000000001</c:v>
                </c:pt>
                <c:pt idx="5868">
                  <c:v>1.3420000000000001</c:v>
                </c:pt>
                <c:pt idx="5869">
                  <c:v>1.3420000000000001</c:v>
                </c:pt>
                <c:pt idx="5870">
                  <c:v>1.3420000000000001</c:v>
                </c:pt>
                <c:pt idx="5871">
                  <c:v>1.3420000000000001</c:v>
                </c:pt>
                <c:pt idx="5872">
                  <c:v>1.3420000000000001</c:v>
                </c:pt>
                <c:pt idx="5873">
                  <c:v>1.3420000000000001</c:v>
                </c:pt>
                <c:pt idx="5874">
                  <c:v>1.3420000000000001</c:v>
                </c:pt>
                <c:pt idx="5875">
                  <c:v>1.3420000000000001</c:v>
                </c:pt>
                <c:pt idx="5876">
                  <c:v>1.3420000000000001</c:v>
                </c:pt>
                <c:pt idx="5877">
                  <c:v>1.3420000000000001</c:v>
                </c:pt>
                <c:pt idx="5878">
                  <c:v>1.3420000000000001</c:v>
                </c:pt>
                <c:pt idx="5879">
                  <c:v>1.3420000000000001</c:v>
                </c:pt>
                <c:pt idx="5880">
                  <c:v>1.3420000000000001</c:v>
                </c:pt>
                <c:pt idx="5881">
                  <c:v>1.3420000000000001</c:v>
                </c:pt>
                <c:pt idx="5882">
                  <c:v>1.3420000000000001</c:v>
                </c:pt>
                <c:pt idx="5883">
                  <c:v>1.3420000000000001</c:v>
                </c:pt>
                <c:pt idx="5884">
                  <c:v>1.3420000000000001</c:v>
                </c:pt>
                <c:pt idx="5885">
                  <c:v>1.3420000000000001</c:v>
                </c:pt>
                <c:pt idx="5886">
                  <c:v>1.3420000000000001</c:v>
                </c:pt>
                <c:pt idx="5887">
                  <c:v>1.3420000000000001</c:v>
                </c:pt>
                <c:pt idx="5888">
                  <c:v>1.3420000000000001</c:v>
                </c:pt>
                <c:pt idx="5889">
                  <c:v>1.3420000000000001</c:v>
                </c:pt>
                <c:pt idx="5890">
                  <c:v>1.3420000000000001</c:v>
                </c:pt>
                <c:pt idx="5891">
                  <c:v>1.3420000000000001</c:v>
                </c:pt>
                <c:pt idx="5892">
                  <c:v>1.3420000000000001</c:v>
                </c:pt>
                <c:pt idx="5893">
                  <c:v>1.3420000000000001</c:v>
                </c:pt>
                <c:pt idx="5894">
                  <c:v>1.3420000000000001</c:v>
                </c:pt>
                <c:pt idx="5895">
                  <c:v>1.3420000000000001</c:v>
                </c:pt>
                <c:pt idx="5896">
                  <c:v>1.3420000000000001</c:v>
                </c:pt>
                <c:pt idx="5897">
                  <c:v>1.3420000000000001</c:v>
                </c:pt>
                <c:pt idx="5898">
                  <c:v>1.3420000000000001</c:v>
                </c:pt>
                <c:pt idx="5899">
                  <c:v>1.3420000000000001</c:v>
                </c:pt>
                <c:pt idx="5900">
                  <c:v>1.3420000000000001</c:v>
                </c:pt>
                <c:pt idx="5901">
                  <c:v>1.3420000000000001</c:v>
                </c:pt>
                <c:pt idx="5902">
                  <c:v>1.3420000000000001</c:v>
                </c:pt>
                <c:pt idx="5903">
                  <c:v>1.3420000000000001</c:v>
                </c:pt>
                <c:pt idx="5904">
                  <c:v>1.3420000000000001</c:v>
                </c:pt>
                <c:pt idx="5905">
                  <c:v>1.3420000000000001</c:v>
                </c:pt>
                <c:pt idx="5906">
                  <c:v>1.3420000000000001</c:v>
                </c:pt>
                <c:pt idx="5907">
                  <c:v>1.3420000000000001</c:v>
                </c:pt>
                <c:pt idx="5908">
                  <c:v>1.3420000000000001</c:v>
                </c:pt>
                <c:pt idx="5909">
                  <c:v>1.3420000000000001</c:v>
                </c:pt>
                <c:pt idx="5910">
                  <c:v>1.3420000000000001</c:v>
                </c:pt>
                <c:pt idx="5911">
                  <c:v>1.3420000000000001</c:v>
                </c:pt>
                <c:pt idx="5912">
                  <c:v>1.3420000000000001</c:v>
                </c:pt>
                <c:pt idx="5913">
                  <c:v>1.3420000000000001</c:v>
                </c:pt>
                <c:pt idx="5914">
                  <c:v>1.3420000000000001</c:v>
                </c:pt>
                <c:pt idx="5915">
                  <c:v>1.3420000000000001</c:v>
                </c:pt>
                <c:pt idx="5916">
                  <c:v>1.3420000000000001</c:v>
                </c:pt>
                <c:pt idx="5917">
                  <c:v>1.3420000000000001</c:v>
                </c:pt>
                <c:pt idx="5918">
                  <c:v>1.3420000000000001</c:v>
                </c:pt>
                <c:pt idx="5919">
                  <c:v>1.3420000000000001</c:v>
                </c:pt>
                <c:pt idx="5920">
                  <c:v>1.3420000000000001</c:v>
                </c:pt>
                <c:pt idx="5921">
                  <c:v>1.3420000000000001</c:v>
                </c:pt>
                <c:pt idx="5922">
                  <c:v>1.3420000000000001</c:v>
                </c:pt>
                <c:pt idx="5923">
                  <c:v>1.3420000000000001</c:v>
                </c:pt>
                <c:pt idx="5924">
                  <c:v>1.3420000000000001</c:v>
                </c:pt>
                <c:pt idx="5925">
                  <c:v>1.3420000000000001</c:v>
                </c:pt>
                <c:pt idx="5926">
                  <c:v>1.3420000000000001</c:v>
                </c:pt>
                <c:pt idx="5927">
                  <c:v>1.3420000000000001</c:v>
                </c:pt>
                <c:pt idx="5928">
                  <c:v>1.3420000000000001</c:v>
                </c:pt>
                <c:pt idx="5929">
                  <c:v>1.3420000000000001</c:v>
                </c:pt>
                <c:pt idx="5930">
                  <c:v>1.3420000000000001</c:v>
                </c:pt>
                <c:pt idx="5931">
                  <c:v>1.3420000000000001</c:v>
                </c:pt>
                <c:pt idx="5932">
                  <c:v>1.3420000000000001</c:v>
                </c:pt>
                <c:pt idx="5933">
                  <c:v>1.3420000000000001</c:v>
                </c:pt>
                <c:pt idx="5934">
                  <c:v>1.3420000000000001</c:v>
                </c:pt>
                <c:pt idx="5935">
                  <c:v>1.3420000000000001</c:v>
                </c:pt>
                <c:pt idx="5936">
                  <c:v>1.3420000000000001</c:v>
                </c:pt>
                <c:pt idx="5937">
                  <c:v>1.3420000000000001</c:v>
                </c:pt>
                <c:pt idx="5938">
                  <c:v>1.3420000000000001</c:v>
                </c:pt>
                <c:pt idx="5939">
                  <c:v>1.3420000000000001</c:v>
                </c:pt>
                <c:pt idx="5940">
                  <c:v>1.3420000000000001</c:v>
                </c:pt>
                <c:pt idx="5941">
                  <c:v>1.3420000000000001</c:v>
                </c:pt>
                <c:pt idx="5942">
                  <c:v>1.3420000000000001</c:v>
                </c:pt>
                <c:pt idx="5943">
                  <c:v>1.3420000000000001</c:v>
                </c:pt>
                <c:pt idx="5944">
                  <c:v>1.3420000000000001</c:v>
                </c:pt>
                <c:pt idx="5945">
                  <c:v>1.3420000000000001</c:v>
                </c:pt>
                <c:pt idx="5946">
                  <c:v>1.3420000000000001</c:v>
                </c:pt>
                <c:pt idx="5947">
                  <c:v>1.3420000000000001</c:v>
                </c:pt>
                <c:pt idx="5948">
                  <c:v>1.3420000000000001</c:v>
                </c:pt>
                <c:pt idx="5949">
                  <c:v>1.3420000000000001</c:v>
                </c:pt>
                <c:pt idx="5950">
                  <c:v>1.3420000000000001</c:v>
                </c:pt>
                <c:pt idx="5951">
                  <c:v>1.3420000000000001</c:v>
                </c:pt>
                <c:pt idx="5952">
                  <c:v>1.3420000000000001</c:v>
                </c:pt>
                <c:pt idx="5953">
                  <c:v>1.3420000000000001</c:v>
                </c:pt>
                <c:pt idx="5954">
                  <c:v>1.3420000000000001</c:v>
                </c:pt>
                <c:pt idx="5955">
                  <c:v>1.3420000000000001</c:v>
                </c:pt>
                <c:pt idx="5956">
                  <c:v>1.3420000000000001</c:v>
                </c:pt>
                <c:pt idx="5957">
                  <c:v>1.3420000000000001</c:v>
                </c:pt>
                <c:pt idx="5958">
                  <c:v>1.3420000000000001</c:v>
                </c:pt>
                <c:pt idx="5959">
                  <c:v>1.3420000000000001</c:v>
                </c:pt>
                <c:pt idx="5960">
                  <c:v>1.3420000000000001</c:v>
                </c:pt>
                <c:pt idx="5961">
                  <c:v>1.3420000000000001</c:v>
                </c:pt>
                <c:pt idx="5962">
                  <c:v>1.3420000000000001</c:v>
                </c:pt>
                <c:pt idx="5963">
                  <c:v>1.3420000000000001</c:v>
                </c:pt>
                <c:pt idx="5964">
                  <c:v>1.3420000000000001</c:v>
                </c:pt>
                <c:pt idx="5965">
                  <c:v>1.3420000000000001</c:v>
                </c:pt>
                <c:pt idx="5966">
                  <c:v>1.3420000000000001</c:v>
                </c:pt>
                <c:pt idx="5967">
                  <c:v>1.3420000000000001</c:v>
                </c:pt>
                <c:pt idx="5968">
                  <c:v>1.3420000000000001</c:v>
                </c:pt>
                <c:pt idx="5969">
                  <c:v>1.3420000000000001</c:v>
                </c:pt>
                <c:pt idx="5970">
                  <c:v>1.3420000000000001</c:v>
                </c:pt>
                <c:pt idx="5971">
                  <c:v>1.3420000000000001</c:v>
                </c:pt>
                <c:pt idx="5972">
                  <c:v>1.3420000000000001</c:v>
                </c:pt>
                <c:pt idx="5973">
                  <c:v>1.3420000000000001</c:v>
                </c:pt>
                <c:pt idx="5974">
                  <c:v>1.3420000000000001</c:v>
                </c:pt>
                <c:pt idx="5975">
                  <c:v>1.3420000000000001</c:v>
                </c:pt>
                <c:pt idx="5976">
                  <c:v>1.3420000000000001</c:v>
                </c:pt>
                <c:pt idx="5977">
                  <c:v>1.3420000000000001</c:v>
                </c:pt>
                <c:pt idx="5978">
                  <c:v>1.3420000000000001</c:v>
                </c:pt>
                <c:pt idx="5979">
                  <c:v>1.3420000000000001</c:v>
                </c:pt>
                <c:pt idx="5980">
                  <c:v>1.3420000000000001</c:v>
                </c:pt>
                <c:pt idx="5981">
                  <c:v>1.3420000000000001</c:v>
                </c:pt>
                <c:pt idx="5982">
                  <c:v>1.3420000000000001</c:v>
                </c:pt>
                <c:pt idx="5983">
                  <c:v>1.3420000000000001</c:v>
                </c:pt>
                <c:pt idx="5984">
                  <c:v>1.3420000000000001</c:v>
                </c:pt>
                <c:pt idx="5985">
                  <c:v>1.3420000000000001</c:v>
                </c:pt>
                <c:pt idx="5986">
                  <c:v>1.3420000000000001</c:v>
                </c:pt>
                <c:pt idx="5987">
                  <c:v>1.3420000000000001</c:v>
                </c:pt>
                <c:pt idx="5988">
                  <c:v>1.3420000000000001</c:v>
                </c:pt>
                <c:pt idx="5989">
                  <c:v>1.3420000000000001</c:v>
                </c:pt>
                <c:pt idx="5990">
                  <c:v>1.3420000000000001</c:v>
                </c:pt>
                <c:pt idx="5991">
                  <c:v>1.3420000000000001</c:v>
                </c:pt>
                <c:pt idx="5992">
                  <c:v>1.3420000000000001</c:v>
                </c:pt>
                <c:pt idx="5993">
                  <c:v>1.3420000000000001</c:v>
                </c:pt>
                <c:pt idx="5994">
                  <c:v>1.3420000000000001</c:v>
                </c:pt>
                <c:pt idx="5995">
                  <c:v>1.3420000000000001</c:v>
                </c:pt>
                <c:pt idx="5996">
                  <c:v>1.3420000000000001</c:v>
                </c:pt>
                <c:pt idx="5997">
                  <c:v>1.3420000000000001</c:v>
                </c:pt>
                <c:pt idx="5998">
                  <c:v>1.3420000000000001</c:v>
                </c:pt>
                <c:pt idx="5999">
                  <c:v>1.3420000000000001</c:v>
                </c:pt>
                <c:pt idx="6000">
                  <c:v>1.3420000000000001</c:v>
                </c:pt>
                <c:pt idx="6001">
                  <c:v>1.3420000000000001</c:v>
                </c:pt>
                <c:pt idx="6002">
                  <c:v>1.3420000000000001</c:v>
                </c:pt>
                <c:pt idx="6003">
                  <c:v>1.3420000000000001</c:v>
                </c:pt>
                <c:pt idx="6004">
                  <c:v>1.3420000000000001</c:v>
                </c:pt>
                <c:pt idx="6005">
                  <c:v>1.3420000000000001</c:v>
                </c:pt>
                <c:pt idx="6006">
                  <c:v>1.3420000000000001</c:v>
                </c:pt>
                <c:pt idx="6007">
                  <c:v>1.3420000000000001</c:v>
                </c:pt>
                <c:pt idx="6008">
                  <c:v>1.3420000000000001</c:v>
                </c:pt>
                <c:pt idx="6009">
                  <c:v>1.3420000000000001</c:v>
                </c:pt>
                <c:pt idx="6010">
                  <c:v>1.3420000000000001</c:v>
                </c:pt>
                <c:pt idx="6011">
                  <c:v>1.3420000000000001</c:v>
                </c:pt>
                <c:pt idx="6012">
                  <c:v>1.3420000000000001</c:v>
                </c:pt>
                <c:pt idx="6013">
                  <c:v>1.3420000000000001</c:v>
                </c:pt>
                <c:pt idx="6014">
                  <c:v>1.3420000000000001</c:v>
                </c:pt>
                <c:pt idx="6015">
                  <c:v>1.3420000000000001</c:v>
                </c:pt>
                <c:pt idx="6016">
                  <c:v>1.3420000000000001</c:v>
                </c:pt>
                <c:pt idx="6017">
                  <c:v>1.3420000000000001</c:v>
                </c:pt>
                <c:pt idx="6018">
                  <c:v>1.3420000000000001</c:v>
                </c:pt>
                <c:pt idx="6019">
                  <c:v>1.3420000000000001</c:v>
                </c:pt>
                <c:pt idx="6020">
                  <c:v>1.3420000000000001</c:v>
                </c:pt>
                <c:pt idx="6021">
                  <c:v>1.3420000000000001</c:v>
                </c:pt>
                <c:pt idx="6022">
                  <c:v>1.3420000000000001</c:v>
                </c:pt>
                <c:pt idx="6023">
                  <c:v>1.3420000000000001</c:v>
                </c:pt>
                <c:pt idx="6024">
                  <c:v>1.3420000000000001</c:v>
                </c:pt>
                <c:pt idx="6025">
                  <c:v>1.3420000000000001</c:v>
                </c:pt>
                <c:pt idx="6026">
                  <c:v>1.3420000000000001</c:v>
                </c:pt>
                <c:pt idx="6027">
                  <c:v>1.3420000000000001</c:v>
                </c:pt>
                <c:pt idx="6028">
                  <c:v>1.3420000000000001</c:v>
                </c:pt>
                <c:pt idx="6029">
                  <c:v>1.3420000000000001</c:v>
                </c:pt>
                <c:pt idx="6030">
                  <c:v>1.3420000000000001</c:v>
                </c:pt>
                <c:pt idx="6031">
                  <c:v>1.3420000000000001</c:v>
                </c:pt>
                <c:pt idx="6032">
                  <c:v>1.3420000000000001</c:v>
                </c:pt>
                <c:pt idx="6033">
                  <c:v>1.3420000000000001</c:v>
                </c:pt>
                <c:pt idx="6034">
                  <c:v>1.3420000000000001</c:v>
                </c:pt>
                <c:pt idx="6035">
                  <c:v>1.3420000000000001</c:v>
                </c:pt>
                <c:pt idx="6036">
                  <c:v>1.3420000000000001</c:v>
                </c:pt>
                <c:pt idx="6037">
                  <c:v>1.3420000000000001</c:v>
                </c:pt>
                <c:pt idx="6038">
                  <c:v>1.3420000000000001</c:v>
                </c:pt>
                <c:pt idx="6039">
                  <c:v>1.3420000000000001</c:v>
                </c:pt>
                <c:pt idx="6040">
                  <c:v>1.3420000000000001</c:v>
                </c:pt>
                <c:pt idx="6041">
                  <c:v>1.3420000000000001</c:v>
                </c:pt>
                <c:pt idx="6042">
                  <c:v>1.3420000000000001</c:v>
                </c:pt>
                <c:pt idx="6043">
                  <c:v>1.3420000000000001</c:v>
                </c:pt>
                <c:pt idx="6044">
                  <c:v>1.3420000000000001</c:v>
                </c:pt>
                <c:pt idx="6045">
                  <c:v>1.3420000000000001</c:v>
                </c:pt>
                <c:pt idx="6046">
                  <c:v>1.3420000000000001</c:v>
                </c:pt>
                <c:pt idx="6047">
                  <c:v>1.3420000000000001</c:v>
                </c:pt>
                <c:pt idx="6048">
                  <c:v>1.3420000000000001</c:v>
                </c:pt>
                <c:pt idx="6049">
                  <c:v>1.3420000000000001</c:v>
                </c:pt>
                <c:pt idx="6050">
                  <c:v>1.3420000000000001</c:v>
                </c:pt>
                <c:pt idx="6051">
                  <c:v>1.3420000000000001</c:v>
                </c:pt>
                <c:pt idx="6052">
                  <c:v>1.3420000000000001</c:v>
                </c:pt>
                <c:pt idx="6053">
                  <c:v>1.3420000000000001</c:v>
                </c:pt>
                <c:pt idx="6054">
                  <c:v>1.3420000000000001</c:v>
                </c:pt>
                <c:pt idx="6055">
                  <c:v>1.3420000000000001</c:v>
                </c:pt>
                <c:pt idx="6056">
                  <c:v>1.3420000000000001</c:v>
                </c:pt>
                <c:pt idx="6057">
                  <c:v>1.3420000000000001</c:v>
                </c:pt>
                <c:pt idx="6058">
                  <c:v>1.3420000000000001</c:v>
                </c:pt>
                <c:pt idx="6059">
                  <c:v>1.3420000000000001</c:v>
                </c:pt>
                <c:pt idx="6060">
                  <c:v>1.3420000000000001</c:v>
                </c:pt>
                <c:pt idx="6061">
                  <c:v>1.3420000000000001</c:v>
                </c:pt>
                <c:pt idx="6062">
                  <c:v>1.3420000000000001</c:v>
                </c:pt>
                <c:pt idx="6063">
                  <c:v>1.3420000000000001</c:v>
                </c:pt>
                <c:pt idx="6064">
                  <c:v>1.3420000000000001</c:v>
                </c:pt>
                <c:pt idx="6065">
                  <c:v>1.3420000000000001</c:v>
                </c:pt>
                <c:pt idx="6066">
                  <c:v>1.3420000000000001</c:v>
                </c:pt>
                <c:pt idx="6067">
                  <c:v>1.3420000000000001</c:v>
                </c:pt>
                <c:pt idx="6068">
                  <c:v>1.3420000000000001</c:v>
                </c:pt>
                <c:pt idx="6069">
                  <c:v>1.3420000000000001</c:v>
                </c:pt>
                <c:pt idx="6070">
                  <c:v>1.3420000000000001</c:v>
                </c:pt>
                <c:pt idx="6071">
                  <c:v>1.3420000000000001</c:v>
                </c:pt>
                <c:pt idx="6072">
                  <c:v>1.3420000000000001</c:v>
                </c:pt>
                <c:pt idx="6073">
                  <c:v>1.3420000000000001</c:v>
                </c:pt>
                <c:pt idx="6074">
                  <c:v>1.3420000000000001</c:v>
                </c:pt>
                <c:pt idx="6075">
                  <c:v>1.3420000000000001</c:v>
                </c:pt>
                <c:pt idx="6076">
                  <c:v>1.3420000000000001</c:v>
                </c:pt>
                <c:pt idx="6077">
                  <c:v>1.3420000000000001</c:v>
                </c:pt>
                <c:pt idx="6078">
                  <c:v>1.3420000000000001</c:v>
                </c:pt>
                <c:pt idx="6079">
                  <c:v>1.3420000000000001</c:v>
                </c:pt>
                <c:pt idx="6080">
                  <c:v>1.3420000000000001</c:v>
                </c:pt>
                <c:pt idx="6081">
                  <c:v>1.3420000000000001</c:v>
                </c:pt>
                <c:pt idx="6082">
                  <c:v>1.3420000000000001</c:v>
                </c:pt>
                <c:pt idx="6083">
                  <c:v>1.3420000000000001</c:v>
                </c:pt>
                <c:pt idx="6084">
                  <c:v>1.3420000000000001</c:v>
                </c:pt>
                <c:pt idx="6085">
                  <c:v>1.3420000000000001</c:v>
                </c:pt>
                <c:pt idx="6086">
                  <c:v>1.3420000000000001</c:v>
                </c:pt>
                <c:pt idx="6087">
                  <c:v>1.3420000000000001</c:v>
                </c:pt>
                <c:pt idx="6088">
                  <c:v>1.3420000000000001</c:v>
                </c:pt>
                <c:pt idx="6089">
                  <c:v>1.3420000000000001</c:v>
                </c:pt>
                <c:pt idx="6090">
                  <c:v>1.3420000000000001</c:v>
                </c:pt>
                <c:pt idx="6091">
                  <c:v>1.3420000000000001</c:v>
                </c:pt>
                <c:pt idx="6092">
                  <c:v>1.3420000000000001</c:v>
                </c:pt>
                <c:pt idx="6093">
                  <c:v>1.3420000000000001</c:v>
                </c:pt>
                <c:pt idx="6094">
                  <c:v>1.3420000000000001</c:v>
                </c:pt>
                <c:pt idx="6095">
                  <c:v>1.3420000000000001</c:v>
                </c:pt>
                <c:pt idx="6096">
                  <c:v>1.3420000000000001</c:v>
                </c:pt>
                <c:pt idx="6097">
                  <c:v>1.3420000000000001</c:v>
                </c:pt>
                <c:pt idx="6098">
                  <c:v>1.3420000000000001</c:v>
                </c:pt>
                <c:pt idx="6099">
                  <c:v>1.3420000000000001</c:v>
                </c:pt>
                <c:pt idx="6100">
                  <c:v>1.3420000000000001</c:v>
                </c:pt>
                <c:pt idx="6101">
                  <c:v>1.3420000000000001</c:v>
                </c:pt>
                <c:pt idx="6102">
                  <c:v>1.3420000000000001</c:v>
                </c:pt>
                <c:pt idx="6103">
                  <c:v>1.3420000000000001</c:v>
                </c:pt>
                <c:pt idx="6104">
                  <c:v>1.3420000000000001</c:v>
                </c:pt>
                <c:pt idx="6105">
                  <c:v>1.3420000000000001</c:v>
                </c:pt>
                <c:pt idx="6106">
                  <c:v>1.3420000000000001</c:v>
                </c:pt>
                <c:pt idx="6107">
                  <c:v>1.3420000000000001</c:v>
                </c:pt>
                <c:pt idx="6108">
                  <c:v>1.3420000000000001</c:v>
                </c:pt>
                <c:pt idx="6109">
                  <c:v>1.3420000000000001</c:v>
                </c:pt>
                <c:pt idx="6110">
                  <c:v>1.3420000000000001</c:v>
                </c:pt>
                <c:pt idx="6111">
                  <c:v>1.3420000000000001</c:v>
                </c:pt>
                <c:pt idx="6112">
                  <c:v>1.3420000000000001</c:v>
                </c:pt>
                <c:pt idx="6113">
                  <c:v>1.3420000000000001</c:v>
                </c:pt>
                <c:pt idx="6114">
                  <c:v>1.3420000000000001</c:v>
                </c:pt>
                <c:pt idx="6115">
                  <c:v>1.3420000000000001</c:v>
                </c:pt>
                <c:pt idx="6116">
                  <c:v>1.3420000000000001</c:v>
                </c:pt>
                <c:pt idx="6117">
                  <c:v>1.3420000000000001</c:v>
                </c:pt>
                <c:pt idx="6118">
                  <c:v>1.3420000000000001</c:v>
                </c:pt>
                <c:pt idx="6119">
                  <c:v>1.3420000000000001</c:v>
                </c:pt>
                <c:pt idx="6120">
                  <c:v>1.3420000000000001</c:v>
                </c:pt>
                <c:pt idx="6121">
                  <c:v>1.3420000000000001</c:v>
                </c:pt>
                <c:pt idx="6122">
                  <c:v>1.3420000000000001</c:v>
                </c:pt>
                <c:pt idx="6123">
                  <c:v>1.3420000000000001</c:v>
                </c:pt>
                <c:pt idx="6124">
                  <c:v>1.3420000000000001</c:v>
                </c:pt>
                <c:pt idx="6125">
                  <c:v>1.3420000000000001</c:v>
                </c:pt>
                <c:pt idx="6126">
                  <c:v>1.3420000000000001</c:v>
                </c:pt>
                <c:pt idx="6127">
                  <c:v>1.3420000000000001</c:v>
                </c:pt>
                <c:pt idx="6128">
                  <c:v>1.3420000000000001</c:v>
                </c:pt>
                <c:pt idx="6129">
                  <c:v>1.3420000000000001</c:v>
                </c:pt>
                <c:pt idx="6130">
                  <c:v>1.3420000000000001</c:v>
                </c:pt>
                <c:pt idx="6131">
                  <c:v>1.3420000000000001</c:v>
                </c:pt>
                <c:pt idx="6132">
                  <c:v>1.3420000000000001</c:v>
                </c:pt>
                <c:pt idx="6133">
                  <c:v>1.3420000000000001</c:v>
                </c:pt>
                <c:pt idx="6134">
                  <c:v>1.3420000000000001</c:v>
                </c:pt>
                <c:pt idx="6135">
                  <c:v>1.3420000000000001</c:v>
                </c:pt>
                <c:pt idx="6136">
                  <c:v>1.3420000000000001</c:v>
                </c:pt>
                <c:pt idx="6137">
                  <c:v>1.3420000000000001</c:v>
                </c:pt>
                <c:pt idx="6138">
                  <c:v>1.3420000000000001</c:v>
                </c:pt>
                <c:pt idx="6139">
                  <c:v>1.3420000000000001</c:v>
                </c:pt>
                <c:pt idx="6140">
                  <c:v>1.3420000000000001</c:v>
                </c:pt>
                <c:pt idx="6141">
                  <c:v>1.3420000000000001</c:v>
                </c:pt>
                <c:pt idx="6142">
                  <c:v>1.3420000000000001</c:v>
                </c:pt>
                <c:pt idx="6143">
                  <c:v>1.3420000000000001</c:v>
                </c:pt>
                <c:pt idx="6144">
                  <c:v>1.3420000000000001</c:v>
                </c:pt>
                <c:pt idx="6145">
                  <c:v>1.3420000000000001</c:v>
                </c:pt>
                <c:pt idx="6146">
                  <c:v>1.3420000000000001</c:v>
                </c:pt>
                <c:pt idx="6147">
                  <c:v>1.3420000000000001</c:v>
                </c:pt>
                <c:pt idx="6148">
                  <c:v>1.3420000000000001</c:v>
                </c:pt>
                <c:pt idx="6149">
                  <c:v>1.3420000000000001</c:v>
                </c:pt>
                <c:pt idx="6150">
                  <c:v>1.3420000000000001</c:v>
                </c:pt>
                <c:pt idx="6151">
                  <c:v>1.3420000000000001</c:v>
                </c:pt>
                <c:pt idx="6152">
                  <c:v>1.3420000000000001</c:v>
                </c:pt>
                <c:pt idx="6153">
                  <c:v>1.3420000000000001</c:v>
                </c:pt>
                <c:pt idx="6154">
                  <c:v>1.3420000000000001</c:v>
                </c:pt>
                <c:pt idx="6155">
                  <c:v>1.3420000000000001</c:v>
                </c:pt>
                <c:pt idx="6156">
                  <c:v>1.3420000000000001</c:v>
                </c:pt>
                <c:pt idx="6157">
                  <c:v>1.3420000000000001</c:v>
                </c:pt>
                <c:pt idx="6158">
                  <c:v>1.3420000000000001</c:v>
                </c:pt>
                <c:pt idx="6159">
                  <c:v>1.3420000000000001</c:v>
                </c:pt>
                <c:pt idx="6160">
                  <c:v>1.3420000000000001</c:v>
                </c:pt>
                <c:pt idx="6161">
                  <c:v>1.3420000000000001</c:v>
                </c:pt>
                <c:pt idx="6162">
                  <c:v>1.3420000000000001</c:v>
                </c:pt>
                <c:pt idx="6163">
                  <c:v>1.3420000000000001</c:v>
                </c:pt>
                <c:pt idx="6164">
                  <c:v>1.3420000000000001</c:v>
                </c:pt>
                <c:pt idx="6165">
                  <c:v>1.3420000000000001</c:v>
                </c:pt>
                <c:pt idx="6166">
                  <c:v>1.3420000000000001</c:v>
                </c:pt>
                <c:pt idx="6167">
                  <c:v>1.3420000000000001</c:v>
                </c:pt>
                <c:pt idx="6168">
                  <c:v>1.3420000000000001</c:v>
                </c:pt>
                <c:pt idx="6169">
                  <c:v>1.3420000000000001</c:v>
                </c:pt>
                <c:pt idx="6170">
                  <c:v>1.3420000000000001</c:v>
                </c:pt>
                <c:pt idx="6171">
                  <c:v>1.3420000000000001</c:v>
                </c:pt>
                <c:pt idx="6172">
                  <c:v>1.3420000000000001</c:v>
                </c:pt>
                <c:pt idx="6173">
                  <c:v>1.3420000000000001</c:v>
                </c:pt>
                <c:pt idx="6174">
                  <c:v>1.3420000000000001</c:v>
                </c:pt>
                <c:pt idx="6175">
                  <c:v>1.3420000000000001</c:v>
                </c:pt>
                <c:pt idx="6176">
                  <c:v>1.3420000000000001</c:v>
                </c:pt>
                <c:pt idx="6177">
                  <c:v>1.3420000000000001</c:v>
                </c:pt>
                <c:pt idx="6178">
                  <c:v>1.3420000000000001</c:v>
                </c:pt>
                <c:pt idx="6179">
                  <c:v>1.3420000000000001</c:v>
                </c:pt>
                <c:pt idx="6180">
                  <c:v>1.3420000000000001</c:v>
                </c:pt>
                <c:pt idx="6181">
                  <c:v>1.3420000000000001</c:v>
                </c:pt>
                <c:pt idx="6182">
                  <c:v>1.3420000000000001</c:v>
                </c:pt>
                <c:pt idx="6183">
                  <c:v>1.3420000000000001</c:v>
                </c:pt>
                <c:pt idx="6184">
                  <c:v>1.3420000000000001</c:v>
                </c:pt>
                <c:pt idx="6185">
                  <c:v>1.3420000000000001</c:v>
                </c:pt>
                <c:pt idx="6186">
                  <c:v>1.3420000000000001</c:v>
                </c:pt>
                <c:pt idx="6187">
                  <c:v>1.3420000000000001</c:v>
                </c:pt>
                <c:pt idx="6188">
                  <c:v>1.3420000000000001</c:v>
                </c:pt>
                <c:pt idx="6189">
                  <c:v>1.3420000000000001</c:v>
                </c:pt>
                <c:pt idx="6190">
                  <c:v>1.3420000000000001</c:v>
                </c:pt>
                <c:pt idx="6191">
                  <c:v>1.3420000000000001</c:v>
                </c:pt>
                <c:pt idx="6192">
                  <c:v>1.3420000000000001</c:v>
                </c:pt>
                <c:pt idx="6193">
                  <c:v>1.3420000000000001</c:v>
                </c:pt>
                <c:pt idx="6194">
                  <c:v>1.3420000000000001</c:v>
                </c:pt>
                <c:pt idx="6195">
                  <c:v>1.3420000000000001</c:v>
                </c:pt>
                <c:pt idx="6196">
                  <c:v>1.3420000000000001</c:v>
                </c:pt>
                <c:pt idx="6197">
                  <c:v>1.3420000000000001</c:v>
                </c:pt>
                <c:pt idx="6198">
                  <c:v>1.3420000000000001</c:v>
                </c:pt>
                <c:pt idx="6199">
                  <c:v>1.3420000000000001</c:v>
                </c:pt>
                <c:pt idx="6200">
                  <c:v>1.3420000000000001</c:v>
                </c:pt>
                <c:pt idx="6201">
                  <c:v>1.3420000000000001</c:v>
                </c:pt>
                <c:pt idx="6202">
                  <c:v>1.3420000000000001</c:v>
                </c:pt>
                <c:pt idx="6203">
                  <c:v>1.3420000000000001</c:v>
                </c:pt>
                <c:pt idx="6204">
                  <c:v>1.3420000000000001</c:v>
                </c:pt>
                <c:pt idx="6205">
                  <c:v>1.3420000000000001</c:v>
                </c:pt>
                <c:pt idx="6206">
                  <c:v>1.3420000000000001</c:v>
                </c:pt>
                <c:pt idx="6207">
                  <c:v>1.3420000000000001</c:v>
                </c:pt>
                <c:pt idx="6208">
                  <c:v>1.3420000000000001</c:v>
                </c:pt>
                <c:pt idx="6209">
                  <c:v>1.3420000000000001</c:v>
                </c:pt>
                <c:pt idx="6210">
                  <c:v>1.3420000000000001</c:v>
                </c:pt>
                <c:pt idx="6211">
                  <c:v>1.3420000000000001</c:v>
                </c:pt>
                <c:pt idx="6212">
                  <c:v>1.3420000000000001</c:v>
                </c:pt>
                <c:pt idx="6213">
                  <c:v>1.3420000000000001</c:v>
                </c:pt>
                <c:pt idx="6214">
                  <c:v>1.3420000000000001</c:v>
                </c:pt>
                <c:pt idx="6215">
                  <c:v>1.3420000000000001</c:v>
                </c:pt>
                <c:pt idx="6216">
                  <c:v>1.3420000000000001</c:v>
                </c:pt>
                <c:pt idx="6217">
                  <c:v>1.3420000000000001</c:v>
                </c:pt>
                <c:pt idx="6218">
                  <c:v>1.3420000000000001</c:v>
                </c:pt>
                <c:pt idx="6219">
                  <c:v>1.3420000000000001</c:v>
                </c:pt>
                <c:pt idx="6220">
                  <c:v>1.3420000000000001</c:v>
                </c:pt>
                <c:pt idx="6221">
                  <c:v>1.3420000000000001</c:v>
                </c:pt>
                <c:pt idx="6222">
                  <c:v>1.3420000000000001</c:v>
                </c:pt>
                <c:pt idx="6223">
                  <c:v>1.3420000000000001</c:v>
                </c:pt>
                <c:pt idx="6224">
                  <c:v>1.3420000000000001</c:v>
                </c:pt>
                <c:pt idx="6225">
                  <c:v>1.3420000000000001</c:v>
                </c:pt>
                <c:pt idx="6226">
                  <c:v>1.3420000000000001</c:v>
                </c:pt>
                <c:pt idx="6227">
                  <c:v>1.3420000000000001</c:v>
                </c:pt>
                <c:pt idx="6228">
                  <c:v>1.3420000000000001</c:v>
                </c:pt>
                <c:pt idx="6229">
                  <c:v>1.3420000000000001</c:v>
                </c:pt>
                <c:pt idx="6230">
                  <c:v>1.3420000000000001</c:v>
                </c:pt>
                <c:pt idx="6231">
                  <c:v>1.3420000000000001</c:v>
                </c:pt>
                <c:pt idx="6232">
                  <c:v>1.3420000000000001</c:v>
                </c:pt>
                <c:pt idx="6233">
                  <c:v>1.3420000000000001</c:v>
                </c:pt>
                <c:pt idx="6234">
                  <c:v>1.3420000000000001</c:v>
                </c:pt>
                <c:pt idx="6235">
                  <c:v>1.3420000000000001</c:v>
                </c:pt>
                <c:pt idx="6236">
                  <c:v>1.3420000000000001</c:v>
                </c:pt>
                <c:pt idx="6237">
                  <c:v>1.3420000000000001</c:v>
                </c:pt>
                <c:pt idx="6238">
                  <c:v>1.3420000000000001</c:v>
                </c:pt>
                <c:pt idx="6239">
                  <c:v>1.3420000000000001</c:v>
                </c:pt>
                <c:pt idx="6240">
                  <c:v>1.3420000000000001</c:v>
                </c:pt>
                <c:pt idx="6241">
                  <c:v>1.3420000000000001</c:v>
                </c:pt>
                <c:pt idx="6242">
                  <c:v>1.3420000000000001</c:v>
                </c:pt>
                <c:pt idx="6243">
                  <c:v>1.3420000000000001</c:v>
                </c:pt>
                <c:pt idx="6244">
                  <c:v>1.3420000000000001</c:v>
                </c:pt>
                <c:pt idx="6245">
                  <c:v>1.3420000000000001</c:v>
                </c:pt>
                <c:pt idx="6246">
                  <c:v>1.3420000000000001</c:v>
                </c:pt>
                <c:pt idx="6247">
                  <c:v>1.3420000000000001</c:v>
                </c:pt>
                <c:pt idx="6248">
                  <c:v>1.3420000000000001</c:v>
                </c:pt>
                <c:pt idx="6249">
                  <c:v>1.3420000000000001</c:v>
                </c:pt>
                <c:pt idx="6250">
                  <c:v>1.3420000000000001</c:v>
                </c:pt>
                <c:pt idx="6251">
                  <c:v>1.3420000000000001</c:v>
                </c:pt>
                <c:pt idx="6252">
                  <c:v>1.3420000000000001</c:v>
                </c:pt>
                <c:pt idx="6253">
                  <c:v>1.3420000000000001</c:v>
                </c:pt>
                <c:pt idx="6254">
                  <c:v>1.3420000000000001</c:v>
                </c:pt>
                <c:pt idx="6255">
                  <c:v>1.3420000000000001</c:v>
                </c:pt>
                <c:pt idx="6256">
                  <c:v>1.3420000000000001</c:v>
                </c:pt>
                <c:pt idx="6257">
                  <c:v>1.3420000000000001</c:v>
                </c:pt>
                <c:pt idx="6258">
                  <c:v>1.3420000000000001</c:v>
                </c:pt>
                <c:pt idx="6259">
                  <c:v>1.3420000000000001</c:v>
                </c:pt>
                <c:pt idx="6260">
                  <c:v>1.3420000000000001</c:v>
                </c:pt>
                <c:pt idx="6261">
                  <c:v>1.3420000000000001</c:v>
                </c:pt>
                <c:pt idx="6262">
                  <c:v>1.3420000000000001</c:v>
                </c:pt>
                <c:pt idx="6263">
                  <c:v>1.3420000000000001</c:v>
                </c:pt>
                <c:pt idx="6264">
                  <c:v>1.3420000000000001</c:v>
                </c:pt>
                <c:pt idx="6265">
                  <c:v>1.3420000000000001</c:v>
                </c:pt>
                <c:pt idx="6266">
                  <c:v>1.3420000000000001</c:v>
                </c:pt>
                <c:pt idx="6267">
                  <c:v>1.3420000000000001</c:v>
                </c:pt>
                <c:pt idx="6268">
                  <c:v>1.3420000000000001</c:v>
                </c:pt>
                <c:pt idx="6269">
                  <c:v>1.3420000000000001</c:v>
                </c:pt>
                <c:pt idx="6270">
                  <c:v>1.3420000000000001</c:v>
                </c:pt>
                <c:pt idx="6271">
                  <c:v>1.3420000000000001</c:v>
                </c:pt>
                <c:pt idx="6272">
                  <c:v>1.3420000000000001</c:v>
                </c:pt>
                <c:pt idx="6273">
                  <c:v>1.3420000000000001</c:v>
                </c:pt>
                <c:pt idx="6274">
                  <c:v>1.3420000000000001</c:v>
                </c:pt>
                <c:pt idx="6275">
                  <c:v>1.3420000000000001</c:v>
                </c:pt>
                <c:pt idx="6276">
                  <c:v>1.3420000000000001</c:v>
                </c:pt>
                <c:pt idx="6277">
                  <c:v>1.3420000000000001</c:v>
                </c:pt>
                <c:pt idx="6278">
                  <c:v>1.3420000000000001</c:v>
                </c:pt>
                <c:pt idx="6279">
                  <c:v>1.3420000000000001</c:v>
                </c:pt>
                <c:pt idx="6280">
                  <c:v>1.3420000000000001</c:v>
                </c:pt>
                <c:pt idx="6281">
                  <c:v>1.3420000000000001</c:v>
                </c:pt>
                <c:pt idx="6282">
                  <c:v>1.3420000000000001</c:v>
                </c:pt>
                <c:pt idx="6283">
                  <c:v>1.3420000000000001</c:v>
                </c:pt>
                <c:pt idx="6284">
                  <c:v>1.3420000000000001</c:v>
                </c:pt>
                <c:pt idx="6285">
                  <c:v>1.3420000000000001</c:v>
                </c:pt>
                <c:pt idx="6286">
                  <c:v>1.3420000000000001</c:v>
                </c:pt>
                <c:pt idx="6287">
                  <c:v>1.3420000000000001</c:v>
                </c:pt>
                <c:pt idx="6288">
                  <c:v>1.3420000000000001</c:v>
                </c:pt>
                <c:pt idx="6289">
                  <c:v>1.3420000000000001</c:v>
                </c:pt>
                <c:pt idx="6290">
                  <c:v>1.3420000000000001</c:v>
                </c:pt>
                <c:pt idx="6291">
                  <c:v>1.3420000000000001</c:v>
                </c:pt>
                <c:pt idx="6292">
                  <c:v>1.3420000000000001</c:v>
                </c:pt>
                <c:pt idx="6293">
                  <c:v>1.3420000000000001</c:v>
                </c:pt>
                <c:pt idx="6294">
                  <c:v>1.3420000000000001</c:v>
                </c:pt>
                <c:pt idx="6295">
                  <c:v>1.3420000000000001</c:v>
                </c:pt>
                <c:pt idx="6296">
                  <c:v>1.3420000000000001</c:v>
                </c:pt>
                <c:pt idx="6297">
                  <c:v>1.3420000000000001</c:v>
                </c:pt>
                <c:pt idx="6298">
                  <c:v>1.3420000000000001</c:v>
                </c:pt>
                <c:pt idx="6299">
                  <c:v>1.3420000000000001</c:v>
                </c:pt>
                <c:pt idx="6300">
                  <c:v>1.3420000000000001</c:v>
                </c:pt>
                <c:pt idx="6301">
                  <c:v>1.3420000000000001</c:v>
                </c:pt>
                <c:pt idx="6302">
                  <c:v>1.3420000000000001</c:v>
                </c:pt>
                <c:pt idx="6303">
                  <c:v>1.3420000000000001</c:v>
                </c:pt>
                <c:pt idx="6304">
                  <c:v>1.3420000000000001</c:v>
                </c:pt>
                <c:pt idx="6305">
                  <c:v>1.3420000000000001</c:v>
                </c:pt>
                <c:pt idx="6306">
                  <c:v>1.3420000000000001</c:v>
                </c:pt>
                <c:pt idx="6307">
                  <c:v>1.3420000000000001</c:v>
                </c:pt>
                <c:pt idx="6308">
                  <c:v>1.3420000000000001</c:v>
                </c:pt>
                <c:pt idx="6309">
                  <c:v>1.3420000000000001</c:v>
                </c:pt>
                <c:pt idx="6310">
                  <c:v>1.3420000000000001</c:v>
                </c:pt>
                <c:pt idx="6311">
                  <c:v>1.3420000000000001</c:v>
                </c:pt>
                <c:pt idx="6312">
                  <c:v>1.3420000000000001</c:v>
                </c:pt>
                <c:pt idx="6313">
                  <c:v>1.3420000000000001</c:v>
                </c:pt>
                <c:pt idx="6314">
                  <c:v>1.3420000000000001</c:v>
                </c:pt>
                <c:pt idx="6315">
                  <c:v>1.3420000000000001</c:v>
                </c:pt>
                <c:pt idx="6316">
                  <c:v>1.3420000000000001</c:v>
                </c:pt>
                <c:pt idx="6317">
                  <c:v>1.3420000000000001</c:v>
                </c:pt>
                <c:pt idx="6318">
                  <c:v>1.3420000000000001</c:v>
                </c:pt>
                <c:pt idx="6319">
                  <c:v>1.3420000000000001</c:v>
                </c:pt>
                <c:pt idx="6320">
                  <c:v>1.3420000000000001</c:v>
                </c:pt>
                <c:pt idx="6321">
                  <c:v>1.3420000000000001</c:v>
                </c:pt>
                <c:pt idx="6322">
                  <c:v>1.3420000000000001</c:v>
                </c:pt>
                <c:pt idx="6323">
                  <c:v>1.3420000000000001</c:v>
                </c:pt>
                <c:pt idx="6324">
                  <c:v>1.3420000000000001</c:v>
                </c:pt>
                <c:pt idx="6325">
                  <c:v>1.3420000000000001</c:v>
                </c:pt>
                <c:pt idx="6326">
                  <c:v>1.3420000000000001</c:v>
                </c:pt>
                <c:pt idx="6327">
                  <c:v>1.3420000000000001</c:v>
                </c:pt>
                <c:pt idx="6328">
                  <c:v>1.3420000000000001</c:v>
                </c:pt>
                <c:pt idx="6329">
                  <c:v>1.3420000000000001</c:v>
                </c:pt>
                <c:pt idx="6330">
                  <c:v>1.3420000000000001</c:v>
                </c:pt>
                <c:pt idx="6331">
                  <c:v>1.3420000000000001</c:v>
                </c:pt>
                <c:pt idx="6332">
                  <c:v>1.3420000000000001</c:v>
                </c:pt>
                <c:pt idx="6333">
                  <c:v>1.3420000000000001</c:v>
                </c:pt>
                <c:pt idx="6334">
                  <c:v>1.3420000000000001</c:v>
                </c:pt>
                <c:pt idx="6335">
                  <c:v>1.3420000000000001</c:v>
                </c:pt>
                <c:pt idx="6336">
                  <c:v>1.3420000000000001</c:v>
                </c:pt>
                <c:pt idx="6337">
                  <c:v>1.3420000000000001</c:v>
                </c:pt>
                <c:pt idx="6338">
                  <c:v>1.3420000000000001</c:v>
                </c:pt>
                <c:pt idx="6339">
                  <c:v>1.3420000000000001</c:v>
                </c:pt>
                <c:pt idx="6340">
                  <c:v>1.3420000000000001</c:v>
                </c:pt>
                <c:pt idx="6341">
                  <c:v>1.3420000000000001</c:v>
                </c:pt>
                <c:pt idx="6342">
                  <c:v>1.3420000000000001</c:v>
                </c:pt>
                <c:pt idx="6343">
                  <c:v>1.3420000000000001</c:v>
                </c:pt>
                <c:pt idx="6344">
                  <c:v>1.3420000000000001</c:v>
                </c:pt>
                <c:pt idx="6345">
                  <c:v>1.3420000000000001</c:v>
                </c:pt>
                <c:pt idx="6346">
                  <c:v>1.3420000000000001</c:v>
                </c:pt>
                <c:pt idx="6347">
                  <c:v>1.3420000000000001</c:v>
                </c:pt>
                <c:pt idx="6348">
                  <c:v>1.3420000000000001</c:v>
                </c:pt>
                <c:pt idx="6349">
                  <c:v>1.3420000000000001</c:v>
                </c:pt>
                <c:pt idx="6350">
                  <c:v>1.3420000000000001</c:v>
                </c:pt>
                <c:pt idx="6351">
                  <c:v>1.3420000000000001</c:v>
                </c:pt>
                <c:pt idx="6352">
                  <c:v>1.3420000000000001</c:v>
                </c:pt>
                <c:pt idx="6353">
                  <c:v>1.3420000000000001</c:v>
                </c:pt>
                <c:pt idx="6354">
                  <c:v>1.3420000000000001</c:v>
                </c:pt>
                <c:pt idx="6355">
                  <c:v>1.3420000000000001</c:v>
                </c:pt>
                <c:pt idx="6356">
                  <c:v>1.3420000000000001</c:v>
                </c:pt>
                <c:pt idx="6357">
                  <c:v>1.3420000000000001</c:v>
                </c:pt>
                <c:pt idx="6358">
                  <c:v>1.3420000000000001</c:v>
                </c:pt>
                <c:pt idx="6359">
                  <c:v>1.3420000000000001</c:v>
                </c:pt>
                <c:pt idx="6360">
                  <c:v>1.3420000000000001</c:v>
                </c:pt>
                <c:pt idx="6361">
                  <c:v>1.3420000000000001</c:v>
                </c:pt>
                <c:pt idx="6362">
                  <c:v>1.3420000000000001</c:v>
                </c:pt>
                <c:pt idx="6363">
                  <c:v>1.3420000000000001</c:v>
                </c:pt>
                <c:pt idx="6364">
                  <c:v>1.3420000000000001</c:v>
                </c:pt>
                <c:pt idx="6365">
                  <c:v>1.3420000000000001</c:v>
                </c:pt>
                <c:pt idx="6366">
                  <c:v>1.3420000000000001</c:v>
                </c:pt>
                <c:pt idx="6367">
                  <c:v>1.3420000000000001</c:v>
                </c:pt>
                <c:pt idx="6368">
                  <c:v>1.3420000000000001</c:v>
                </c:pt>
                <c:pt idx="6369">
                  <c:v>1.3420000000000001</c:v>
                </c:pt>
                <c:pt idx="6370">
                  <c:v>1.3420000000000001</c:v>
                </c:pt>
                <c:pt idx="6371">
                  <c:v>1.3420000000000001</c:v>
                </c:pt>
                <c:pt idx="6372">
                  <c:v>1.3420000000000001</c:v>
                </c:pt>
                <c:pt idx="6373">
                  <c:v>1.3420000000000001</c:v>
                </c:pt>
                <c:pt idx="6374">
                  <c:v>1.3420000000000001</c:v>
                </c:pt>
                <c:pt idx="6375">
                  <c:v>1.3420000000000001</c:v>
                </c:pt>
                <c:pt idx="6376">
                  <c:v>1.3420000000000001</c:v>
                </c:pt>
                <c:pt idx="6377">
                  <c:v>1.3420000000000001</c:v>
                </c:pt>
                <c:pt idx="6378">
                  <c:v>1.3420000000000001</c:v>
                </c:pt>
                <c:pt idx="6379">
                  <c:v>1.3420000000000001</c:v>
                </c:pt>
                <c:pt idx="6380">
                  <c:v>1.3420000000000001</c:v>
                </c:pt>
                <c:pt idx="6381">
                  <c:v>1.3420000000000001</c:v>
                </c:pt>
                <c:pt idx="6382">
                  <c:v>1.3420000000000001</c:v>
                </c:pt>
                <c:pt idx="6383">
                  <c:v>1.3420000000000001</c:v>
                </c:pt>
                <c:pt idx="6384">
                  <c:v>1.3420000000000001</c:v>
                </c:pt>
                <c:pt idx="6385">
                  <c:v>1.3420000000000001</c:v>
                </c:pt>
                <c:pt idx="6386">
                  <c:v>1.3420000000000001</c:v>
                </c:pt>
                <c:pt idx="6387">
                  <c:v>1.3420000000000001</c:v>
                </c:pt>
                <c:pt idx="6388">
                  <c:v>1.3420000000000001</c:v>
                </c:pt>
                <c:pt idx="6389">
                  <c:v>1.3420000000000001</c:v>
                </c:pt>
                <c:pt idx="6390">
                  <c:v>1.3420000000000001</c:v>
                </c:pt>
                <c:pt idx="6391">
                  <c:v>1.3420000000000001</c:v>
                </c:pt>
                <c:pt idx="6392">
                  <c:v>1.3420000000000001</c:v>
                </c:pt>
                <c:pt idx="6393">
                  <c:v>1.3420000000000001</c:v>
                </c:pt>
                <c:pt idx="6394">
                  <c:v>1.3420000000000001</c:v>
                </c:pt>
                <c:pt idx="6395">
                  <c:v>1.3420000000000001</c:v>
                </c:pt>
                <c:pt idx="6396">
                  <c:v>1.3420000000000001</c:v>
                </c:pt>
                <c:pt idx="6397">
                  <c:v>1.3420000000000001</c:v>
                </c:pt>
                <c:pt idx="6398">
                  <c:v>1.3420000000000001</c:v>
                </c:pt>
                <c:pt idx="6399">
                  <c:v>1.3420000000000001</c:v>
                </c:pt>
                <c:pt idx="6400">
                  <c:v>1.3420000000000001</c:v>
                </c:pt>
                <c:pt idx="6401">
                  <c:v>1.3420000000000001</c:v>
                </c:pt>
                <c:pt idx="6402">
                  <c:v>1.3420000000000001</c:v>
                </c:pt>
                <c:pt idx="6403">
                  <c:v>1.3420000000000001</c:v>
                </c:pt>
                <c:pt idx="6404">
                  <c:v>1.3420000000000001</c:v>
                </c:pt>
                <c:pt idx="6405">
                  <c:v>1.3420000000000001</c:v>
                </c:pt>
                <c:pt idx="6406">
                  <c:v>1.3420000000000001</c:v>
                </c:pt>
                <c:pt idx="6407">
                  <c:v>1.3420000000000001</c:v>
                </c:pt>
                <c:pt idx="6408">
                  <c:v>1.3420000000000001</c:v>
                </c:pt>
                <c:pt idx="6409">
                  <c:v>1.3420000000000001</c:v>
                </c:pt>
                <c:pt idx="6410">
                  <c:v>1.3420000000000001</c:v>
                </c:pt>
                <c:pt idx="6411">
                  <c:v>1.3420000000000001</c:v>
                </c:pt>
                <c:pt idx="6412">
                  <c:v>1.3420000000000001</c:v>
                </c:pt>
                <c:pt idx="6413">
                  <c:v>1.3420000000000001</c:v>
                </c:pt>
                <c:pt idx="6414">
                  <c:v>1.3420000000000001</c:v>
                </c:pt>
                <c:pt idx="6415">
                  <c:v>1.3420000000000001</c:v>
                </c:pt>
                <c:pt idx="6416">
                  <c:v>1.3420000000000001</c:v>
                </c:pt>
                <c:pt idx="6417">
                  <c:v>1.3420000000000001</c:v>
                </c:pt>
                <c:pt idx="6418">
                  <c:v>1.3420000000000001</c:v>
                </c:pt>
                <c:pt idx="6419">
                  <c:v>1.3420000000000001</c:v>
                </c:pt>
                <c:pt idx="6420">
                  <c:v>1.3420000000000001</c:v>
                </c:pt>
                <c:pt idx="6421">
                  <c:v>1.3420000000000001</c:v>
                </c:pt>
                <c:pt idx="6422">
                  <c:v>1.3420000000000001</c:v>
                </c:pt>
                <c:pt idx="6423">
                  <c:v>1.3420000000000001</c:v>
                </c:pt>
                <c:pt idx="6424">
                  <c:v>1.3420000000000001</c:v>
                </c:pt>
                <c:pt idx="6425">
                  <c:v>1.3420000000000001</c:v>
                </c:pt>
                <c:pt idx="6426">
                  <c:v>1.3420000000000001</c:v>
                </c:pt>
                <c:pt idx="6427">
                  <c:v>1.3420000000000001</c:v>
                </c:pt>
                <c:pt idx="6428">
                  <c:v>1.3420000000000001</c:v>
                </c:pt>
                <c:pt idx="6429">
                  <c:v>1.3420000000000001</c:v>
                </c:pt>
                <c:pt idx="6430">
                  <c:v>1.3420000000000001</c:v>
                </c:pt>
                <c:pt idx="6431">
                  <c:v>1.3420000000000001</c:v>
                </c:pt>
                <c:pt idx="6432">
                  <c:v>1.3420000000000001</c:v>
                </c:pt>
                <c:pt idx="6433">
                  <c:v>1.3420000000000001</c:v>
                </c:pt>
                <c:pt idx="6434">
                  <c:v>1.3420000000000001</c:v>
                </c:pt>
                <c:pt idx="6435">
                  <c:v>1.3420000000000001</c:v>
                </c:pt>
                <c:pt idx="6436">
                  <c:v>1.3420000000000001</c:v>
                </c:pt>
                <c:pt idx="6437">
                  <c:v>1.3420000000000001</c:v>
                </c:pt>
                <c:pt idx="6438">
                  <c:v>1.3420000000000001</c:v>
                </c:pt>
                <c:pt idx="6439">
                  <c:v>1.3420000000000001</c:v>
                </c:pt>
                <c:pt idx="6440">
                  <c:v>1.3420000000000001</c:v>
                </c:pt>
                <c:pt idx="6441">
                  <c:v>1.3420000000000001</c:v>
                </c:pt>
                <c:pt idx="6442">
                  <c:v>1.3420000000000001</c:v>
                </c:pt>
                <c:pt idx="6443">
                  <c:v>1.3420000000000001</c:v>
                </c:pt>
                <c:pt idx="6444">
                  <c:v>1.3420000000000001</c:v>
                </c:pt>
                <c:pt idx="6445">
                  <c:v>1.3420000000000001</c:v>
                </c:pt>
                <c:pt idx="6446">
                  <c:v>1.3420000000000001</c:v>
                </c:pt>
                <c:pt idx="6447">
                  <c:v>1.3420000000000001</c:v>
                </c:pt>
                <c:pt idx="6448">
                  <c:v>1.3420000000000001</c:v>
                </c:pt>
                <c:pt idx="6449">
                  <c:v>1.3420000000000001</c:v>
                </c:pt>
                <c:pt idx="6450">
                  <c:v>1.3420000000000001</c:v>
                </c:pt>
                <c:pt idx="6451">
                  <c:v>1.3420000000000001</c:v>
                </c:pt>
                <c:pt idx="6452">
                  <c:v>1.3420000000000001</c:v>
                </c:pt>
                <c:pt idx="6453">
                  <c:v>1.3420000000000001</c:v>
                </c:pt>
                <c:pt idx="6454">
                  <c:v>1.3420000000000001</c:v>
                </c:pt>
                <c:pt idx="6455">
                  <c:v>1.3420000000000001</c:v>
                </c:pt>
                <c:pt idx="6456">
                  <c:v>1.3420000000000001</c:v>
                </c:pt>
                <c:pt idx="6457">
                  <c:v>1.3420000000000001</c:v>
                </c:pt>
                <c:pt idx="6458">
                  <c:v>1.3420000000000001</c:v>
                </c:pt>
                <c:pt idx="6459">
                  <c:v>1.3420000000000001</c:v>
                </c:pt>
                <c:pt idx="6460">
                  <c:v>1.3420000000000001</c:v>
                </c:pt>
                <c:pt idx="6461">
                  <c:v>1.3420000000000001</c:v>
                </c:pt>
                <c:pt idx="6462">
                  <c:v>1.3420000000000001</c:v>
                </c:pt>
                <c:pt idx="6463">
                  <c:v>1.3420000000000001</c:v>
                </c:pt>
                <c:pt idx="6464">
                  <c:v>1.3420000000000001</c:v>
                </c:pt>
                <c:pt idx="6465">
                  <c:v>1.3420000000000001</c:v>
                </c:pt>
                <c:pt idx="6466">
                  <c:v>1.3420000000000001</c:v>
                </c:pt>
                <c:pt idx="6467">
                  <c:v>1.3420000000000001</c:v>
                </c:pt>
                <c:pt idx="6468">
                  <c:v>1.3420000000000001</c:v>
                </c:pt>
                <c:pt idx="6469">
                  <c:v>1.3420000000000001</c:v>
                </c:pt>
                <c:pt idx="6470">
                  <c:v>1.3420000000000001</c:v>
                </c:pt>
                <c:pt idx="6471">
                  <c:v>1.3420000000000001</c:v>
                </c:pt>
                <c:pt idx="6472">
                  <c:v>1.3420000000000001</c:v>
                </c:pt>
                <c:pt idx="6473">
                  <c:v>1.3420000000000001</c:v>
                </c:pt>
                <c:pt idx="6474">
                  <c:v>1.3420000000000001</c:v>
                </c:pt>
                <c:pt idx="6475">
                  <c:v>1.3420000000000001</c:v>
                </c:pt>
                <c:pt idx="6476">
                  <c:v>1.3420000000000001</c:v>
                </c:pt>
                <c:pt idx="6477">
                  <c:v>1.3420000000000001</c:v>
                </c:pt>
                <c:pt idx="6478">
                  <c:v>1.3420000000000001</c:v>
                </c:pt>
                <c:pt idx="6479">
                  <c:v>1.3420000000000001</c:v>
                </c:pt>
                <c:pt idx="6480">
                  <c:v>1.3420000000000001</c:v>
                </c:pt>
                <c:pt idx="6481">
                  <c:v>1.3420000000000001</c:v>
                </c:pt>
                <c:pt idx="6482">
                  <c:v>1.3420000000000001</c:v>
                </c:pt>
                <c:pt idx="6483">
                  <c:v>1.3420000000000001</c:v>
                </c:pt>
                <c:pt idx="6484">
                  <c:v>1.3420000000000001</c:v>
                </c:pt>
                <c:pt idx="6485">
                  <c:v>1.3420000000000001</c:v>
                </c:pt>
                <c:pt idx="6486">
                  <c:v>1.3420000000000001</c:v>
                </c:pt>
                <c:pt idx="6487">
                  <c:v>1.3420000000000001</c:v>
                </c:pt>
                <c:pt idx="6488">
                  <c:v>1.3420000000000001</c:v>
                </c:pt>
                <c:pt idx="6489">
                  <c:v>1.3420000000000001</c:v>
                </c:pt>
                <c:pt idx="6490">
                  <c:v>1.3420000000000001</c:v>
                </c:pt>
                <c:pt idx="6491">
                  <c:v>1.3420000000000001</c:v>
                </c:pt>
                <c:pt idx="6492">
                  <c:v>1.3420000000000001</c:v>
                </c:pt>
                <c:pt idx="6493">
                  <c:v>1.3420000000000001</c:v>
                </c:pt>
                <c:pt idx="6494">
                  <c:v>1.3420000000000001</c:v>
                </c:pt>
                <c:pt idx="6495">
                  <c:v>1.3420000000000001</c:v>
                </c:pt>
                <c:pt idx="6496">
                  <c:v>1.3420000000000001</c:v>
                </c:pt>
                <c:pt idx="6497">
                  <c:v>1.3420000000000001</c:v>
                </c:pt>
                <c:pt idx="6498">
                  <c:v>1.3420000000000001</c:v>
                </c:pt>
                <c:pt idx="6499">
                  <c:v>1.3420000000000001</c:v>
                </c:pt>
                <c:pt idx="6500">
                  <c:v>1.3420000000000001</c:v>
                </c:pt>
                <c:pt idx="6501">
                  <c:v>1.3420000000000001</c:v>
                </c:pt>
                <c:pt idx="6502">
                  <c:v>1.3420000000000001</c:v>
                </c:pt>
                <c:pt idx="6503">
                  <c:v>1.3420000000000001</c:v>
                </c:pt>
                <c:pt idx="6504">
                  <c:v>1.3420000000000001</c:v>
                </c:pt>
                <c:pt idx="6505">
                  <c:v>1.3420000000000001</c:v>
                </c:pt>
                <c:pt idx="6506">
                  <c:v>1.3420000000000001</c:v>
                </c:pt>
                <c:pt idx="6507">
                  <c:v>1.3420000000000001</c:v>
                </c:pt>
                <c:pt idx="6508">
                  <c:v>1.3420000000000001</c:v>
                </c:pt>
                <c:pt idx="6509">
                  <c:v>1.3420000000000001</c:v>
                </c:pt>
                <c:pt idx="6510">
                  <c:v>1.3420000000000001</c:v>
                </c:pt>
                <c:pt idx="6511">
                  <c:v>1.3420000000000001</c:v>
                </c:pt>
                <c:pt idx="6512">
                  <c:v>1.3420000000000001</c:v>
                </c:pt>
                <c:pt idx="6513">
                  <c:v>1.3420000000000001</c:v>
                </c:pt>
                <c:pt idx="6514">
                  <c:v>1.3420000000000001</c:v>
                </c:pt>
                <c:pt idx="6515">
                  <c:v>1.3420000000000001</c:v>
                </c:pt>
                <c:pt idx="6516">
                  <c:v>1.3420000000000001</c:v>
                </c:pt>
                <c:pt idx="6517">
                  <c:v>1.3420000000000001</c:v>
                </c:pt>
                <c:pt idx="6518">
                  <c:v>1.3420000000000001</c:v>
                </c:pt>
                <c:pt idx="6519">
                  <c:v>1.3420000000000001</c:v>
                </c:pt>
                <c:pt idx="6520">
                  <c:v>1.3420000000000001</c:v>
                </c:pt>
                <c:pt idx="6521">
                  <c:v>1.3420000000000001</c:v>
                </c:pt>
                <c:pt idx="6522">
                  <c:v>1.3420000000000001</c:v>
                </c:pt>
                <c:pt idx="6523">
                  <c:v>1.3420000000000001</c:v>
                </c:pt>
                <c:pt idx="6524">
                  <c:v>1.3420000000000001</c:v>
                </c:pt>
                <c:pt idx="6525">
                  <c:v>1.3420000000000001</c:v>
                </c:pt>
                <c:pt idx="6526">
                  <c:v>1.3420000000000001</c:v>
                </c:pt>
                <c:pt idx="6527">
                  <c:v>1.3420000000000001</c:v>
                </c:pt>
                <c:pt idx="6528">
                  <c:v>1.3420000000000001</c:v>
                </c:pt>
                <c:pt idx="6529">
                  <c:v>1.3420000000000001</c:v>
                </c:pt>
                <c:pt idx="6530">
                  <c:v>1.3420000000000001</c:v>
                </c:pt>
                <c:pt idx="6531">
                  <c:v>1.3420000000000001</c:v>
                </c:pt>
                <c:pt idx="6532">
                  <c:v>1.3420000000000001</c:v>
                </c:pt>
                <c:pt idx="6533">
                  <c:v>1.3420000000000001</c:v>
                </c:pt>
                <c:pt idx="6534">
                  <c:v>1.3420000000000001</c:v>
                </c:pt>
                <c:pt idx="6535">
                  <c:v>1.3420000000000001</c:v>
                </c:pt>
                <c:pt idx="6536">
                  <c:v>1.3420000000000001</c:v>
                </c:pt>
                <c:pt idx="6537">
                  <c:v>1.3420000000000001</c:v>
                </c:pt>
                <c:pt idx="6538">
                  <c:v>1.3420000000000001</c:v>
                </c:pt>
                <c:pt idx="6539">
                  <c:v>1.3420000000000001</c:v>
                </c:pt>
                <c:pt idx="6540">
                  <c:v>1.3420000000000001</c:v>
                </c:pt>
                <c:pt idx="6541">
                  <c:v>1.3420000000000001</c:v>
                </c:pt>
                <c:pt idx="6542">
                  <c:v>1.3420000000000001</c:v>
                </c:pt>
                <c:pt idx="6543">
                  <c:v>1.3420000000000001</c:v>
                </c:pt>
                <c:pt idx="6544">
                  <c:v>1.3420000000000001</c:v>
                </c:pt>
                <c:pt idx="6545">
                  <c:v>1.3420000000000001</c:v>
                </c:pt>
                <c:pt idx="6546">
                  <c:v>1.3420000000000001</c:v>
                </c:pt>
                <c:pt idx="6547">
                  <c:v>1.3420000000000001</c:v>
                </c:pt>
                <c:pt idx="6548">
                  <c:v>1.3420000000000001</c:v>
                </c:pt>
                <c:pt idx="6549">
                  <c:v>1.3420000000000001</c:v>
                </c:pt>
                <c:pt idx="6550">
                  <c:v>1.3420000000000001</c:v>
                </c:pt>
                <c:pt idx="6551">
                  <c:v>1.3420000000000001</c:v>
                </c:pt>
                <c:pt idx="6552">
                  <c:v>1.3420000000000001</c:v>
                </c:pt>
                <c:pt idx="6553">
                  <c:v>1.3420000000000001</c:v>
                </c:pt>
                <c:pt idx="6554">
                  <c:v>1.3420000000000001</c:v>
                </c:pt>
                <c:pt idx="6555">
                  <c:v>1.3420000000000001</c:v>
                </c:pt>
                <c:pt idx="6556">
                  <c:v>1.3420000000000001</c:v>
                </c:pt>
                <c:pt idx="6557">
                  <c:v>1.3420000000000001</c:v>
                </c:pt>
                <c:pt idx="6558">
                  <c:v>1.3420000000000001</c:v>
                </c:pt>
                <c:pt idx="6559">
                  <c:v>1.3420000000000001</c:v>
                </c:pt>
                <c:pt idx="6560">
                  <c:v>1.3420000000000001</c:v>
                </c:pt>
                <c:pt idx="6561">
                  <c:v>1.3420000000000001</c:v>
                </c:pt>
                <c:pt idx="6562">
                  <c:v>1.3420000000000001</c:v>
                </c:pt>
                <c:pt idx="6563">
                  <c:v>1.3420000000000001</c:v>
                </c:pt>
                <c:pt idx="6564">
                  <c:v>1.3420000000000001</c:v>
                </c:pt>
                <c:pt idx="6565">
                  <c:v>1.3420000000000001</c:v>
                </c:pt>
                <c:pt idx="6566">
                  <c:v>1.3420000000000001</c:v>
                </c:pt>
                <c:pt idx="6567">
                  <c:v>1.3420000000000001</c:v>
                </c:pt>
                <c:pt idx="6568">
                  <c:v>1.3420000000000001</c:v>
                </c:pt>
                <c:pt idx="6569">
                  <c:v>1.3420000000000001</c:v>
                </c:pt>
                <c:pt idx="6570">
                  <c:v>1.3420000000000001</c:v>
                </c:pt>
                <c:pt idx="6571">
                  <c:v>1.3420000000000001</c:v>
                </c:pt>
                <c:pt idx="6572">
                  <c:v>1.3420000000000001</c:v>
                </c:pt>
                <c:pt idx="6573">
                  <c:v>1.3420000000000001</c:v>
                </c:pt>
                <c:pt idx="6574">
                  <c:v>1.3420000000000001</c:v>
                </c:pt>
                <c:pt idx="6575">
                  <c:v>1.3420000000000001</c:v>
                </c:pt>
                <c:pt idx="6576">
                  <c:v>1.3420000000000001</c:v>
                </c:pt>
                <c:pt idx="6577">
                  <c:v>1.3420000000000001</c:v>
                </c:pt>
                <c:pt idx="6578">
                  <c:v>1.3420000000000001</c:v>
                </c:pt>
                <c:pt idx="6579">
                  <c:v>1.3420000000000001</c:v>
                </c:pt>
                <c:pt idx="6580">
                  <c:v>1.3420000000000001</c:v>
                </c:pt>
                <c:pt idx="6581">
                  <c:v>1.3420000000000001</c:v>
                </c:pt>
                <c:pt idx="6582">
                  <c:v>1.3420000000000001</c:v>
                </c:pt>
                <c:pt idx="6583">
                  <c:v>1.3420000000000001</c:v>
                </c:pt>
                <c:pt idx="6584">
                  <c:v>1.3420000000000001</c:v>
                </c:pt>
                <c:pt idx="6585">
                  <c:v>1.3420000000000001</c:v>
                </c:pt>
                <c:pt idx="6586">
                  <c:v>1.3420000000000001</c:v>
                </c:pt>
                <c:pt idx="6587">
                  <c:v>1.3420000000000001</c:v>
                </c:pt>
                <c:pt idx="6588">
                  <c:v>1.3420000000000001</c:v>
                </c:pt>
                <c:pt idx="6589">
                  <c:v>1.3420000000000001</c:v>
                </c:pt>
                <c:pt idx="6590">
                  <c:v>1.3420000000000001</c:v>
                </c:pt>
                <c:pt idx="6591">
                  <c:v>1.3420000000000001</c:v>
                </c:pt>
                <c:pt idx="6592">
                  <c:v>1.3420000000000001</c:v>
                </c:pt>
                <c:pt idx="6593">
                  <c:v>1.3420000000000001</c:v>
                </c:pt>
                <c:pt idx="6594">
                  <c:v>1.3420000000000001</c:v>
                </c:pt>
                <c:pt idx="6595">
                  <c:v>1.3420000000000001</c:v>
                </c:pt>
                <c:pt idx="6596">
                  <c:v>1.3420000000000001</c:v>
                </c:pt>
                <c:pt idx="6597">
                  <c:v>1.3420000000000001</c:v>
                </c:pt>
                <c:pt idx="6598">
                  <c:v>1.3420000000000001</c:v>
                </c:pt>
                <c:pt idx="6599">
                  <c:v>1.3420000000000001</c:v>
                </c:pt>
                <c:pt idx="6600">
                  <c:v>1.3420000000000001</c:v>
                </c:pt>
                <c:pt idx="6601">
                  <c:v>1.3420000000000001</c:v>
                </c:pt>
                <c:pt idx="6602">
                  <c:v>1.3420000000000001</c:v>
                </c:pt>
                <c:pt idx="6603">
                  <c:v>1.3420000000000001</c:v>
                </c:pt>
                <c:pt idx="6604">
                  <c:v>1.3420000000000001</c:v>
                </c:pt>
                <c:pt idx="6605">
                  <c:v>1.3420000000000001</c:v>
                </c:pt>
                <c:pt idx="6606">
                  <c:v>1.3420000000000001</c:v>
                </c:pt>
                <c:pt idx="6607">
                  <c:v>1.3420000000000001</c:v>
                </c:pt>
                <c:pt idx="6608">
                  <c:v>1.3420000000000001</c:v>
                </c:pt>
                <c:pt idx="6609">
                  <c:v>1.3420000000000001</c:v>
                </c:pt>
                <c:pt idx="6610">
                  <c:v>1.3420000000000001</c:v>
                </c:pt>
                <c:pt idx="6611">
                  <c:v>1.3420000000000001</c:v>
                </c:pt>
                <c:pt idx="6612">
                  <c:v>1.3420000000000001</c:v>
                </c:pt>
                <c:pt idx="6613">
                  <c:v>1.3420000000000001</c:v>
                </c:pt>
                <c:pt idx="6614">
                  <c:v>1.3420000000000001</c:v>
                </c:pt>
                <c:pt idx="6615">
                  <c:v>1.3420000000000001</c:v>
                </c:pt>
                <c:pt idx="6616">
                  <c:v>1.3420000000000001</c:v>
                </c:pt>
                <c:pt idx="6617">
                  <c:v>1.3420000000000001</c:v>
                </c:pt>
                <c:pt idx="6618">
                  <c:v>1.3420000000000001</c:v>
                </c:pt>
                <c:pt idx="6619">
                  <c:v>1.3420000000000001</c:v>
                </c:pt>
                <c:pt idx="6620">
                  <c:v>1.3420000000000001</c:v>
                </c:pt>
                <c:pt idx="6621">
                  <c:v>1.3420000000000001</c:v>
                </c:pt>
                <c:pt idx="6622">
                  <c:v>1.3420000000000001</c:v>
                </c:pt>
                <c:pt idx="6623">
                  <c:v>1.3420000000000001</c:v>
                </c:pt>
                <c:pt idx="6624">
                  <c:v>1.3420000000000001</c:v>
                </c:pt>
                <c:pt idx="6625">
                  <c:v>1.3420000000000001</c:v>
                </c:pt>
                <c:pt idx="6626">
                  <c:v>1.3420000000000001</c:v>
                </c:pt>
                <c:pt idx="6627">
                  <c:v>1.3420000000000001</c:v>
                </c:pt>
                <c:pt idx="6628">
                  <c:v>1.3420000000000001</c:v>
                </c:pt>
                <c:pt idx="6629">
                  <c:v>1.3420000000000001</c:v>
                </c:pt>
                <c:pt idx="6630">
                  <c:v>1.3420000000000001</c:v>
                </c:pt>
                <c:pt idx="6631">
                  <c:v>1.3420000000000001</c:v>
                </c:pt>
                <c:pt idx="6632">
                  <c:v>1.3420000000000001</c:v>
                </c:pt>
                <c:pt idx="6633">
                  <c:v>1.3420000000000001</c:v>
                </c:pt>
                <c:pt idx="6634">
                  <c:v>1.3420000000000001</c:v>
                </c:pt>
                <c:pt idx="6635">
                  <c:v>1.3420000000000001</c:v>
                </c:pt>
                <c:pt idx="6636">
                  <c:v>1.3420000000000001</c:v>
                </c:pt>
                <c:pt idx="6637">
                  <c:v>1.3420000000000001</c:v>
                </c:pt>
                <c:pt idx="6638">
                  <c:v>1.3420000000000001</c:v>
                </c:pt>
                <c:pt idx="6639">
                  <c:v>1.3420000000000001</c:v>
                </c:pt>
                <c:pt idx="6640">
                  <c:v>1.3420000000000001</c:v>
                </c:pt>
                <c:pt idx="6641">
                  <c:v>1.3420000000000001</c:v>
                </c:pt>
                <c:pt idx="6642">
                  <c:v>1.3420000000000001</c:v>
                </c:pt>
                <c:pt idx="6643">
                  <c:v>1.3420000000000001</c:v>
                </c:pt>
                <c:pt idx="6644">
                  <c:v>1.3420000000000001</c:v>
                </c:pt>
                <c:pt idx="6645">
                  <c:v>1.3420000000000001</c:v>
                </c:pt>
                <c:pt idx="6646">
                  <c:v>1.3420000000000001</c:v>
                </c:pt>
                <c:pt idx="6647">
                  <c:v>1.3420000000000001</c:v>
                </c:pt>
                <c:pt idx="6648">
                  <c:v>1.3420000000000001</c:v>
                </c:pt>
                <c:pt idx="6649">
                  <c:v>1.3420000000000001</c:v>
                </c:pt>
                <c:pt idx="6650">
                  <c:v>1.3420000000000001</c:v>
                </c:pt>
                <c:pt idx="6651">
                  <c:v>1.3420000000000001</c:v>
                </c:pt>
                <c:pt idx="6652">
                  <c:v>1.3420000000000001</c:v>
                </c:pt>
                <c:pt idx="6653">
                  <c:v>1.3420000000000001</c:v>
                </c:pt>
                <c:pt idx="6654">
                  <c:v>1.3420000000000001</c:v>
                </c:pt>
                <c:pt idx="6655">
                  <c:v>1.3420000000000001</c:v>
                </c:pt>
                <c:pt idx="6656">
                  <c:v>1.3420000000000001</c:v>
                </c:pt>
                <c:pt idx="6657">
                  <c:v>1.3420000000000001</c:v>
                </c:pt>
                <c:pt idx="6658">
                  <c:v>1.3420000000000001</c:v>
                </c:pt>
                <c:pt idx="6659">
                  <c:v>1.3420000000000001</c:v>
                </c:pt>
                <c:pt idx="6660">
                  <c:v>1.3420000000000001</c:v>
                </c:pt>
                <c:pt idx="6661">
                  <c:v>1.3420000000000001</c:v>
                </c:pt>
                <c:pt idx="6662">
                  <c:v>1.3420000000000001</c:v>
                </c:pt>
                <c:pt idx="6663">
                  <c:v>1.3420000000000001</c:v>
                </c:pt>
                <c:pt idx="6664">
                  <c:v>1.3420000000000001</c:v>
                </c:pt>
                <c:pt idx="6665">
                  <c:v>1.3420000000000001</c:v>
                </c:pt>
                <c:pt idx="6666">
                  <c:v>1.3420000000000001</c:v>
                </c:pt>
                <c:pt idx="6667">
                  <c:v>1.3420000000000001</c:v>
                </c:pt>
                <c:pt idx="6668">
                  <c:v>1.3420000000000001</c:v>
                </c:pt>
                <c:pt idx="6669">
                  <c:v>1.3420000000000001</c:v>
                </c:pt>
                <c:pt idx="6670">
                  <c:v>1.3420000000000001</c:v>
                </c:pt>
                <c:pt idx="6671">
                  <c:v>1.3420000000000001</c:v>
                </c:pt>
                <c:pt idx="6672">
                  <c:v>1.3420000000000001</c:v>
                </c:pt>
                <c:pt idx="6673">
                  <c:v>1.3420000000000001</c:v>
                </c:pt>
                <c:pt idx="6674">
                  <c:v>1.3420000000000001</c:v>
                </c:pt>
                <c:pt idx="6675">
                  <c:v>1.3420000000000001</c:v>
                </c:pt>
                <c:pt idx="6676">
                  <c:v>1.3420000000000001</c:v>
                </c:pt>
                <c:pt idx="6677">
                  <c:v>1.3420000000000001</c:v>
                </c:pt>
                <c:pt idx="6678">
                  <c:v>1.3420000000000001</c:v>
                </c:pt>
                <c:pt idx="6679">
                  <c:v>1.3420000000000001</c:v>
                </c:pt>
                <c:pt idx="6680">
                  <c:v>1.3420000000000001</c:v>
                </c:pt>
                <c:pt idx="6681">
                  <c:v>1.3420000000000001</c:v>
                </c:pt>
                <c:pt idx="6682">
                  <c:v>1.3420000000000001</c:v>
                </c:pt>
                <c:pt idx="6683">
                  <c:v>1.3420000000000001</c:v>
                </c:pt>
                <c:pt idx="6684">
                  <c:v>1.3420000000000001</c:v>
                </c:pt>
                <c:pt idx="6685">
                  <c:v>1.3420000000000001</c:v>
                </c:pt>
                <c:pt idx="6686">
                  <c:v>1.3420000000000001</c:v>
                </c:pt>
                <c:pt idx="6687">
                  <c:v>1.3420000000000001</c:v>
                </c:pt>
                <c:pt idx="6688">
                  <c:v>1.3420000000000001</c:v>
                </c:pt>
                <c:pt idx="6689">
                  <c:v>1.3420000000000001</c:v>
                </c:pt>
                <c:pt idx="6690">
                  <c:v>1.3420000000000001</c:v>
                </c:pt>
                <c:pt idx="6691">
                  <c:v>1.3420000000000001</c:v>
                </c:pt>
                <c:pt idx="6692">
                  <c:v>1.3420000000000001</c:v>
                </c:pt>
                <c:pt idx="6693">
                  <c:v>1.3420000000000001</c:v>
                </c:pt>
                <c:pt idx="6694">
                  <c:v>1.3420000000000001</c:v>
                </c:pt>
                <c:pt idx="6695">
                  <c:v>1.3420000000000001</c:v>
                </c:pt>
                <c:pt idx="6696">
                  <c:v>1.3420000000000001</c:v>
                </c:pt>
                <c:pt idx="6697">
                  <c:v>1.3420000000000001</c:v>
                </c:pt>
                <c:pt idx="6698">
                  <c:v>1.3420000000000001</c:v>
                </c:pt>
                <c:pt idx="6699">
                  <c:v>1.3420000000000001</c:v>
                </c:pt>
                <c:pt idx="6700">
                  <c:v>1.3420000000000001</c:v>
                </c:pt>
                <c:pt idx="6701">
                  <c:v>1.3420000000000001</c:v>
                </c:pt>
                <c:pt idx="6702">
                  <c:v>1.3420000000000001</c:v>
                </c:pt>
                <c:pt idx="6703">
                  <c:v>1.3420000000000001</c:v>
                </c:pt>
                <c:pt idx="6704">
                  <c:v>1.3420000000000001</c:v>
                </c:pt>
                <c:pt idx="6705">
                  <c:v>1.3420000000000001</c:v>
                </c:pt>
                <c:pt idx="6706">
                  <c:v>1.3420000000000001</c:v>
                </c:pt>
                <c:pt idx="6707">
                  <c:v>1.3420000000000001</c:v>
                </c:pt>
                <c:pt idx="6708">
                  <c:v>1.3420000000000001</c:v>
                </c:pt>
                <c:pt idx="6709">
                  <c:v>1.3420000000000001</c:v>
                </c:pt>
                <c:pt idx="6710">
                  <c:v>1.3420000000000001</c:v>
                </c:pt>
                <c:pt idx="6711">
                  <c:v>1.3420000000000001</c:v>
                </c:pt>
                <c:pt idx="6712">
                  <c:v>1.3420000000000001</c:v>
                </c:pt>
                <c:pt idx="6713">
                  <c:v>1.3420000000000001</c:v>
                </c:pt>
                <c:pt idx="6714">
                  <c:v>1.3420000000000001</c:v>
                </c:pt>
                <c:pt idx="6715">
                  <c:v>1.3420000000000001</c:v>
                </c:pt>
                <c:pt idx="6716">
                  <c:v>1.3420000000000001</c:v>
                </c:pt>
                <c:pt idx="6717">
                  <c:v>1.3420000000000001</c:v>
                </c:pt>
                <c:pt idx="6718">
                  <c:v>1.3420000000000001</c:v>
                </c:pt>
                <c:pt idx="6719">
                  <c:v>1.3420000000000001</c:v>
                </c:pt>
                <c:pt idx="6720">
                  <c:v>1.3420000000000001</c:v>
                </c:pt>
                <c:pt idx="6721">
                  <c:v>1.3420000000000001</c:v>
                </c:pt>
                <c:pt idx="6722">
                  <c:v>1.3420000000000001</c:v>
                </c:pt>
                <c:pt idx="6723">
                  <c:v>1.3420000000000001</c:v>
                </c:pt>
                <c:pt idx="6724">
                  <c:v>1.3420000000000001</c:v>
                </c:pt>
                <c:pt idx="6725">
                  <c:v>1.3420000000000001</c:v>
                </c:pt>
                <c:pt idx="6726">
                  <c:v>1.3420000000000001</c:v>
                </c:pt>
                <c:pt idx="6727">
                  <c:v>1.3420000000000001</c:v>
                </c:pt>
                <c:pt idx="6728">
                  <c:v>1.3420000000000001</c:v>
                </c:pt>
                <c:pt idx="6729">
                  <c:v>1.3420000000000001</c:v>
                </c:pt>
                <c:pt idx="6730">
                  <c:v>1.3420000000000001</c:v>
                </c:pt>
                <c:pt idx="6731">
                  <c:v>1.3420000000000001</c:v>
                </c:pt>
                <c:pt idx="6732">
                  <c:v>1.3420000000000001</c:v>
                </c:pt>
                <c:pt idx="6733">
                  <c:v>1.3420000000000001</c:v>
                </c:pt>
                <c:pt idx="6734">
                  <c:v>1.3420000000000001</c:v>
                </c:pt>
                <c:pt idx="6735">
                  <c:v>1.3420000000000001</c:v>
                </c:pt>
                <c:pt idx="6736">
                  <c:v>1.3420000000000001</c:v>
                </c:pt>
                <c:pt idx="6737">
                  <c:v>1.3420000000000001</c:v>
                </c:pt>
                <c:pt idx="6738">
                  <c:v>1.3420000000000001</c:v>
                </c:pt>
                <c:pt idx="6739">
                  <c:v>1.3420000000000001</c:v>
                </c:pt>
                <c:pt idx="6740">
                  <c:v>1.3420000000000001</c:v>
                </c:pt>
                <c:pt idx="6741">
                  <c:v>1.3420000000000001</c:v>
                </c:pt>
                <c:pt idx="6742">
                  <c:v>1.3420000000000001</c:v>
                </c:pt>
                <c:pt idx="6743">
                  <c:v>1.3420000000000001</c:v>
                </c:pt>
                <c:pt idx="6744">
                  <c:v>1.3420000000000001</c:v>
                </c:pt>
                <c:pt idx="6745">
                  <c:v>1.3420000000000001</c:v>
                </c:pt>
                <c:pt idx="6746">
                  <c:v>1.3420000000000001</c:v>
                </c:pt>
                <c:pt idx="6747">
                  <c:v>1.3420000000000001</c:v>
                </c:pt>
                <c:pt idx="6748">
                  <c:v>1.3420000000000001</c:v>
                </c:pt>
                <c:pt idx="6749">
                  <c:v>1.3420000000000001</c:v>
                </c:pt>
                <c:pt idx="6750">
                  <c:v>1.3420000000000001</c:v>
                </c:pt>
                <c:pt idx="6751">
                  <c:v>1.3420000000000001</c:v>
                </c:pt>
                <c:pt idx="6752">
                  <c:v>1.3420000000000001</c:v>
                </c:pt>
                <c:pt idx="6753">
                  <c:v>1.3420000000000001</c:v>
                </c:pt>
                <c:pt idx="6754">
                  <c:v>1.3420000000000001</c:v>
                </c:pt>
                <c:pt idx="6755">
                  <c:v>1.3420000000000001</c:v>
                </c:pt>
                <c:pt idx="6756">
                  <c:v>1.3420000000000001</c:v>
                </c:pt>
                <c:pt idx="6757">
                  <c:v>1.3420000000000001</c:v>
                </c:pt>
                <c:pt idx="6758">
                  <c:v>1.3420000000000001</c:v>
                </c:pt>
                <c:pt idx="6759">
                  <c:v>1.3420000000000001</c:v>
                </c:pt>
                <c:pt idx="6760">
                  <c:v>1.3420000000000001</c:v>
                </c:pt>
                <c:pt idx="6761">
                  <c:v>1.3420000000000001</c:v>
                </c:pt>
                <c:pt idx="6762">
                  <c:v>1.3420000000000001</c:v>
                </c:pt>
                <c:pt idx="6763">
                  <c:v>1.3420000000000001</c:v>
                </c:pt>
                <c:pt idx="6764">
                  <c:v>1.3420000000000001</c:v>
                </c:pt>
                <c:pt idx="6765">
                  <c:v>1.3420000000000001</c:v>
                </c:pt>
                <c:pt idx="6766">
                  <c:v>1.3420000000000001</c:v>
                </c:pt>
                <c:pt idx="6767">
                  <c:v>1.3420000000000001</c:v>
                </c:pt>
                <c:pt idx="6768">
                  <c:v>1.3420000000000001</c:v>
                </c:pt>
                <c:pt idx="6769">
                  <c:v>1.3420000000000001</c:v>
                </c:pt>
                <c:pt idx="6770">
                  <c:v>1.3420000000000001</c:v>
                </c:pt>
                <c:pt idx="6771">
                  <c:v>1.3420000000000001</c:v>
                </c:pt>
                <c:pt idx="6772">
                  <c:v>1.3420000000000001</c:v>
                </c:pt>
                <c:pt idx="6773">
                  <c:v>1.3420000000000001</c:v>
                </c:pt>
                <c:pt idx="6774">
                  <c:v>1.3420000000000001</c:v>
                </c:pt>
                <c:pt idx="6775">
                  <c:v>1.3420000000000001</c:v>
                </c:pt>
                <c:pt idx="6776">
                  <c:v>1.3420000000000001</c:v>
                </c:pt>
                <c:pt idx="6777">
                  <c:v>1.3420000000000001</c:v>
                </c:pt>
                <c:pt idx="6778">
                  <c:v>1.3420000000000001</c:v>
                </c:pt>
                <c:pt idx="6779">
                  <c:v>1.3420000000000001</c:v>
                </c:pt>
                <c:pt idx="6780">
                  <c:v>1.3420000000000001</c:v>
                </c:pt>
                <c:pt idx="6781">
                  <c:v>1.3420000000000001</c:v>
                </c:pt>
                <c:pt idx="6782">
                  <c:v>1.3420000000000001</c:v>
                </c:pt>
                <c:pt idx="6783">
                  <c:v>1.3420000000000001</c:v>
                </c:pt>
                <c:pt idx="6784">
                  <c:v>1.3420000000000001</c:v>
                </c:pt>
                <c:pt idx="6785">
                  <c:v>1.3420000000000001</c:v>
                </c:pt>
                <c:pt idx="6786">
                  <c:v>1.3420000000000001</c:v>
                </c:pt>
                <c:pt idx="6787">
                  <c:v>1.3420000000000001</c:v>
                </c:pt>
                <c:pt idx="6788">
                  <c:v>1.3420000000000001</c:v>
                </c:pt>
                <c:pt idx="6789">
                  <c:v>1.3420000000000001</c:v>
                </c:pt>
                <c:pt idx="6790">
                  <c:v>1.3420000000000001</c:v>
                </c:pt>
                <c:pt idx="6791">
                  <c:v>1.3420000000000001</c:v>
                </c:pt>
                <c:pt idx="6792">
                  <c:v>1.3420000000000001</c:v>
                </c:pt>
                <c:pt idx="6793">
                  <c:v>1.3420000000000001</c:v>
                </c:pt>
                <c:pt idx="6794">
                  <c:v>1.3420000000000001</c:v>
                </c:pt>
                <c:pt idx="6795">
                  <c:v>1.3420000000000001</c:v>
                </c:pt>
                <c:pt idx="6796">
                  <c:v>1.3420000000000001</c:v>
                </c:pt>
                <c:pt idx="6797">
                  <c:v>1.3420000000000001</c:v>
                </c:pt>
                <c:pt idx="6798">
                  <c:v>1.3420000000000001</c:v>
                </c:pt>
                <c:pt idx="6799">
                  <c:v>1.3420000000000001</c:v>
                </c:pt>
                <c:pt idx="6800">
                  <c:v>1.3420000000000001</c:v>
                </c:pt>
                <c:pt idx="6801">
                  <c:v>1.3420000000000001</c:v>
                </c:pt>
                <c:pt idx="6802">
                  <c:v>1.3420000000000001</c:v>
                </c:pt>
                <c:pt idx="6803">
                  <c:v>1.3420000000000001</c:v>
                </c:pt>
                <c:pt idx="6804">
                  <c:v>1.3420000000000001</c:v>
                </c:pt>
                <c:pt idx="6805">
                  <c:v>1.3420000000000001</c:v>
                </c:pt>
                <c:pt idx="6806">
                  <c:v>1.3420000000000001</c:v>
                </c:pt>
                <c:pt idx="6807">
                  <c:v>1.3420000000000001</c:v>
                </c:pt>
                <c:pt idx="6808">
                  <c:v>1.3420000000000001</c:v>
                </c:pt>
                <c:pt idx="6809">
                  <c:v>1.3420000000000001</c:v>
                </c:pt>
                <c:pt idx="6810">
                  <c:v>1.3420000000000001</c:v>
                </c:pt>
                <c:pt idx="6811">
                  <c:v>1.3420000000000001</c:v>
                </c:pt>
                <c:pt idx="6812">
                  <c:v>1.3420000000000001</c:v>
                </c:pt>
                <c:pt idx="6813">
                  <c:v>1.3420000000000001</c:v>
                </c:pt>
                <c:pt idx="6814">
                  <c:v>1.3420000000000001</c:v>
                </c:pt>
                <c:pt idx="6815">
                  <c:v>1.3420000000000001</c:v>
                </c:pt>
                <c:pt idx="6816">
                  <c:v>1.3420000000000001</c:v>
                </c:pt>
                <c:pt idx="6817">
                  <c:v>1.3420000000000001</c:v>
                </c:pt>
                <c:pt idx="6818">
                  <c:v>1.3420000000000001</c:v>
                </c:pt>
                <c:pt idx="6819">
                  <c:v>1.3420000000000001</c:v>
                </c:pt>
                <c:pt idx="6820">
                  <c:v>1.3420000000000001</c:v>
                </c:pt>
                <c:pt idx="6821">
                  <c:v>1.3420000000000001</c:v>
                </c:pt>
                <c:pt idx="6822">
                  <c:v>1.3420000000000001</c:v>
                </c:pt>
                <c:pt idx="6823">
                  <c:v>1.3420000000000001</c:v>
                </c:pt>
                <c:pt idx="6824">
                  <c:v>1.3420000000000001</c:v>
                </c:pt>
                <c:pt idx="6825">
                  <c:v>1.3420000000000001</c:v>
                </c:pt>
                <c:pt idx="6826">
                  <c:v>1.3420000000000001</c:v>
                </c:pt>
                <c:pt idx="6827">
                  <c:v>1.3420000000000001</c:v>
                </c:pt>
                <c:pt idx="6828">
                  <c:v>1.3420000000000001</c:v>
                </c:pt>
                <c:pt idx="6829">
                  <c:v>1.3420000000000001</c:v>
                </c:pt>
                <c:pt idx="6830">
                  <c:v>1.3420000000000001</c:v>
                </c:pt>
                <c:pt idx="6831">
                  <c:v>1.3420000000000001</c:v>
                </c:pt>
                <c:pt idx="6832">
                  <c:v>1.3420000000000001</c:v>
                </c:pt>
                <c:pt idx="6833">
                  <c:v>1.3420000000000001</c:v>
                </c:pt>
                <c:pt idx="6834">
                  <c:v>1.3420000000000001</c:v>
                </c:pt>
                <c:pt idx="6835">
                  <c:v>1.3420000000000001</c:v>
                </c:pt>
                <c:pt idx="6836">
                  <c:v>1.3420000000000001</c:v>
                </c:pt>
                <c:pt idx="6837">
                  <c:v>1.3420000000000001</c:v>
                </c:pt>
                <c:pt idx="6838">
                  <c:v>1.3420000000000001</c:v>
                </c:pt>
                <c:pt idx="6839">
                  <c:v>1.3420000000000001</c:v>
                </c:pt>
                <c:pt idx="6840">
                  <c:v>1.3420000000000001</c:v>
                </c:pt>
                <c:pt idx="6841">
                  <c:v>1.3420000000000001</c:v>
                </c:pt>
                <c:pt idx="6842">
                  <c:v>1.3420000000000001</c:v>
                </c:pt>
                <c:pt idx="6843">
                  <c:v>1.3420000000000001</c:v>
                </c:pt>
                <c:pt idx="6844">
                  <c:v>1.3420000000000001</c:v>
                </c:pt>
                <c:pt idx="6845">
                  <c:v>1.3420000000000001</c:v>
                </c:pt>
                <c:pt idx="6846">
                  <c:v>1.3420000000000001</c:v>
                </c:pt>
                <c:pt idx="6847">
                  <c:v>1.3420000000000001</c:v>
                </c:pt>
                <c:pt idx="6848">
                  <c:v>1.3420000000000001</c:v>
                </c:pt>
                <c:pt idx="6849">
                  <c:v>1.3420000000000001</c:v>
                </c:pt>
                <c:pt idx="6850">
                  <c:v>1.3420000000000001</c:v>
                </c:pt>
                <c:pt idx="6851">
                  <c:v>1.3420000000000001</c:v>
                </c:pt>
                <c:pt idx="6852">
                  <c:v>1.3420000000000001</c:v>
                </c:pt>
                <c:pt idx="6853">
                  <c:v>1.3420000000000001</c:v>
                </c:pt>
                <c:pt idx="6854">
                  <c:v>1.3420000000000001</c:v>
                </c:pt>
                <c:pt idx="6855">
                  <c:v>1.3420000000000001</c:v>
                </c:pt>
                <c:pt idx="6856">
                  <c:v>1.3420000000000001</c:v>
                </c:pt>
                <c:pt idx="6857">
                  <c:v>1.3420000000000001</c:v>
                </c:pt>
                <c:pt idx="6858">
                  <c:v>1.3420000000000001</c:v>
                </c:pt>
                <c:pt idx="6859">
                  <c:v>1.3420000000000001</c:v>
                </c:pt>
                <c:pt idx="6860">
                  <c:v>1.3420000000000001</c:v>
                </c:pt>
                <c:pt idx="6861">
                  <c:v>1.3420000000000001</c:v>
                </c:pt>
                <c:pt idx="6862">
                  <c:v>1.3420000000000001</c:v>
                </c:pt>
                <c:pt idx="6863">
                  <c:v>1.3420000000000001</c:v>
                </c:pt>
                <c:pt idx="6864">
                  <c:v>1.3420000000000001</c:v>
                </c:pt>
                <c:pt idx="6865">
                  <c:v>1.3420000000000001</c:v>
                </c:pt>
                <c:pt idx="6866">
                  <c:v>1.3420000000000001</c:v>
                </c:pt>
                <c:pt idx="6867">
                  <c:v>1.3420000000000001</c:v>
                </c:pt>
                <c:pt idx="6868">
                  <c:v>1.3420000000000001</c:v>
                </c:pt>
                <c:pt idx="6869">
                  <c:v>1.3420000000000001</c:v>
                </c:pt>
                <c:pt idx="6870">
                  <c:v>1.3420000000000001</c:v>
                </c:pt>
                <c:pt idx="6871">
                  <c:v>1.3420000000000001</c:v>
                </c:pt>
                <c:pt idx="6872">
                  <c:v>1.3420000000000001</c:v>
                </c:pt>
                <c:pt idx="6873">
                  <c:v>1.3420000000000001</c:v>
                </c:pt>
                <c:pt idx="6874">
                  <c:v>1.3420000000000001</c:v>
                </c:pt>
                <c:pt idx="6875">
                  <c:v>1.3420000000000001</c:v>
                </c:pt>
                <c:pt idx="6876">
                  <c:v>1.3420000000000001</c:v>
                </c:pt>
                <c:pt idx="6877">
                  <c:v>1.3420000000000001</c:v>
                </c:pt>
                <c:pt idx="6878">
                  <c:v>1.3420000000000001</c:v>
                </c:pt>
                <c:pt idx="6879">
                  <c:v>1.3420000000000001</c:v>
                </c:pt>
                <c:pt idx="6880">
                  <c:v>1.3420000000000001</c:v>
                </c:pt>
                <c:pt idx="6881">
                  <c:v>1.3420000000000001</c:v>
                </c:pt>
                <c:pt idx="6882">
                  <c:v>1.3420000000000001</c:v>
                </c:pt>
                <c:pt idx="6883">
                  <c:v>1.3420000000000001</c:v>
                </c:pt>
                <c:pt idx="6884">
                  <c:v>1.3420000000000001</c:v>
                </c:pt>
                <c:pt idx="6885">
                  <c:v>1.3420000000000001</c:v>
                </c:pt>
                <c:pt idx="6886">
                  <c:v>1.3420000000000001</c:v>
                </c:pt>
                <c:pt idx="6887">
                  <c:v>1.3420000000000001</c:v>
                </c:pt>
                <c:pt idx="6888">
                  <c:v>1.3420000000000001</c:v>
                </c:pt>
                <c:pt idx="6889">
                  <c:v>1.3420000000000001</c:v>
                </c:pt>
                <c:pt idx="6890">
                  <c:v>1.3420000000000001</c:v>
                </c:pt>
                <c:pt idx="6891">
                  <c:v>1.3420000000000001</c:v>
                </c:pt>
                <c:pt idx="6892">
                  <c:v>1.3420000000000001</c:v>
                </c:pt>
                <c:pt idx="6893">
                  <c:v>1.3420000000000001</c:v>
                </c:pt>
                <c:pt idx="6894">
                  <c:v>1.3420000000000001</c:v>
                </c:pt>
                <c:pt idx="6895">
                  <c:v>1.3420000000000001</c:v>
                </c:pt>
                <c:pt idx="6896">
                  <c:v>1.3420000000000001</c:v>
                </c:pt>
                <c:pt idx="6897">
                  <c:v>1.3420000000000001</c:v>
                </c:pt>
                <c:pt idx="6898">
                  <c:v>1.3420000000000001</c:v>
                </c:pt>
                <c:pt idx="6899">
                  <c:v>1.3420000000000001</c:v>
                </c:pt>
                <c:pt idx="6900">
                  <c:v>1.3420000000000001</c:v>
                </c:pt>
                <c:pt idx="6901">
                  <c:v>1.3420000000000001</c:v>
                </c:pt>
                <c:pt idx="6902">
                  <c:v>1.3420000000000001</c:v>
                </c:pt>
                <c:pt idx="6903">
                  <c:v>1.3420000000000001</c:v>
                </c:pt>
                <c:pt idx="6904">
                  <c:v>1.3420000000000001</c:v>
                </c:pt>
                <c:pt idx="6905">
                  <c:v>1.3420000000000001</c:v>
                </c:pt>
                <c:pt idx="6906">
                  <c:v>1.3420000000000001</c:v>
                </c:pt>
                <c:pt idx="6907">
                  <c:v>1.3420000000000001</c:v>
                </c:pt>
                <c:pt idx="6908">
                  <c:v>1.3420000000000001</c:v>
                </c:pt>
                <c:pt idx="6909">
                  <c:v>1.3420000000000001</c:v>
                </c:pt>
                <c:pt idx="6910">
                  <c:v>1.3420000000000001</c:v>
                </c:pt>
                <c:pt idx="6911">
                  <c:v>1.3420000000000001</c:v>
                </c:pt>
                <c:pt idx="6912">
                  <c:v>1.3420000000000001</c:v>
                </c:pt>
                <c:pt idx="6913">
                  <c:v>1.3420000000000001</c:v>
                </c:pt>
                <c:pt idx="6914">
                  <c:v>1.3420000000000001</c:v>
                </c:pt>
                <c:pt idx="6915">
                  <c:v>1.3420000000000001</c:v>
                </c:pt>
                <c:pt idx="6916">
                  <c:v>1.3420000000000001</c:v>
                </c:pt>
                <c:pt idx="6917">
                  <c:v>1.3420000000000001</c:v>
                </c:pt>
                <c:pt idx="6918">
                  <c:v>1.3420000000000001</c:v>
                </c:pt>
                <c:pt idx="6919">
                  <c:v>1.3420000000000001</c:v>
                </c:pt>
                <c:pt idx="6920">
                  <c:v>1.3420000000000001</c:v>
                </c:pt>
                <c:pt idx="6921">
                  <c:v>1.3420000000000001</c:v>
                </c:pt>
                <c:pt idx="6922">
                  <c:v>1.3420000000000001</c:v>
                </c:pt>
                <c:pt idx="6923">
                  <c:v>1.3420000000000001</c:v>
                </c:pt>
                <c:pt idx="6924">
                  <c:v>1.3420000000000001</c:v>
                </c:pt>
                <c:pt idx="6925">
                  <c:v>1.3420000000000001</c:v>
                </c:pt>
                <c:pt idx="6926">
                  <c:v>1.3420000000000001</c:v>
                </c:pt>
                <c:pt idx="6927">
                  <c:v>1.3420000000000001</c:v>
                </c:pt>
                <c:pt idx="6928">
                  <c:v>1.3420000000000001</c:v>
                </c:pt>
                <c:pt idx="6929">
                  <c:v>1.3420000000000001</c:v>
                </c:pt>
                <c:pt idx="6930">
                  <c:v>1.3420000000000001</c:v>
                </c:pt>
                <c:pt idx="6931">
                  <c:v>1.3420000000000001</c:v>
                </c:pt>
                <c:pt idx="6932">
                  <c:v>1.3420000000000001</c:v>
                </c:pt>
                <c:pt idx="6933">
                  <c:v>1.3420000000000001</c:v>
                </c:pt>
                <c:pt idx="6934">
                  <c:v>1.3420000000000001</c:v>
                </c:pt>
                <c:pt idx="6935">
                  <c:v>1.3420000000000001</c:v>
                </c:pt>
                <c:pt idx="6936">
                  <c:v>1.3420000000000001</c:v>
                </c:pt>
                <c:pt idx="6937">
                  <c:v>1.3420000000000001</c:v>
                </c:pt>
                <c:pt idx="6938">
                  <c:v>1.3420000000000001</c:v>
                </c:pt>
                <c:pt idx="6939">
                  <c:v>1.3420000000000001</c:v>
                </c:pt>
                <c:pt idx="6940">
                  <c:v>1.3420000000000001</c:v>
                </c:pt>
                <c:pt idx="6941">
                  <c:v>1.3420000000000001</c:v>
                </c:pt>
                <c:pt idx="6942">
                  <c:v>1.3420000000000001</c:v>
                </c:pt>
                <c:pt idx="6943">
                  <c:v>1.3420000000000001</c:v>
                </c:pt>
                <c:pt idx="6944">
                  <c:v>1.3420000000000001</c:v>
                </c:pt>
                <c:pt idx="6945">
                  <c:v>1.3420000000000001</c:v>
                </c:pt>
                <c:pt idx="6946">
                  <c:v>1.3420000000000001</c:v>
                </c:pt>
                <c:pt idx="6947">
                  <c:v>1.3420000000000001</c:v>
                </c:pt>
                <c:pt idx="6948">
                  <c:v>1.3420000000000001</c:v>
                </c:pt>
                <c:pt idx="6949">
                  <c:v>1.3420000000000001</c:v>
                </c:pt>
                <c:pt idx="6950">
                  <c:v>1.3420000000000001</c:v>
                </c:pt>
                <c:pt idx="6951">
                  <c:v>1.3420000000000001</c:v>
                </c:pt>
                <c:pt idx="6952">
                  <c:v>1.3420000000000001</c:v>
                </c:pt>
                <c:pt idx="6953">
                  <c:v>1.3420000000000001</c:v>
                </c:pt>
                <c:pt idx="6954">
                  <c:v>1.3420000000000001</c:v>
                </c:pt>
                <c:pt idx="6955">
                  <c:v>1.3420000000000001</c:v>
                </c:pt>
                <c:pt idx="6956">
                  <c:v>1.3420000000000001</c:v>
                </c:pt>
                <c:pt idx="6957">
                  <c:v>1.3420000000000001</c:v>
                </c:pt>
                <c:pt idx="6958">
                  <c:v>1.3420000000000001</c:v>
                </c:pt>
                <c:pt idx="6959">
                  <c:v>1.3420000000000001</c:v>
                </c:pt>
                <c:pt idx="6960">
                  <c:v>1.3420000000000001</c:v>
                </c:pt>
                <c:pt idx="6961">
                  <c:v>1.3420000000000001</c:v>
                </c:pt>
                <c:pt idx="6962">
                  <c:v>1.3420000000000001</c:v>
                </c:pt>
                <c:pt idx="6963">
                  <c:v>1.3420000000000001</c:v>
                </c:pt>
                <c:pt idx="6964">
                  <c:v>1.3420000000000001</c:v>
                </c:pt>
                <c:pt idx="6965">
                  <c:v>1.3420000000000001</c:v>
                </c:pt>
                <c:pt idx="6966">
                  <c:v>1.3420000000000001</c:v>
                </c:pt>
                <c:pt idx="6967">
                  <c:v>1.3420000000000001</c:v>
                </c:pt>
                <c:pt idx="6968">
                  <c:v>1.3420000000000001</c:v>
                </c:pt>
                <c:pt idx="6969">
                  <c:v>1.3420000000000001</c:v>
                </c:pt>
                <c:pt idx="6970">
                  <c:v>1.3420000000000001</c:v>
                </c:pt>
                <c:pt idx="6971">
                  <c:v>1.3420000000000001</c:v>
                </c:pt>
                <c:pt idx="6972">
                  <c:v>1.3420000000000001</c:v>
                </c:pt>
                <c:pt idx="6973">
                  <c:v>1.3420000000000001</c:v>
                </c:pt>
                <c:pt idx="6974">
                  <c:v>1.3420000000000001</c:v>
                </c:pt>
                <c:pt idx="6975">
                  <c:v>1.3420000000000001</c:v>
                </c:pt>
                <c:pt idx="6976">
                  <c:v>1.3420000000000001</c:v>
                </c:pt>
                <c:pt idx="6977">
                  <c:v>1.3420000000000001</c:v>
                </c:pt>
                <c:pt idx="6978">
                  <c:v>1.3420000000000001</c:v>
                </c:pt>
                <c:pt idx="6979">
                  <c:v>1.3420000000000001</c:v>
                </c:pt>
                <c:pt idx="6980">
                  <c:v>1.3420000000000001</c:v>
                </c:pt>
                <c:pt idx="6981">
                  <c:v>1.3420000000000001</c:v>
                </c:pt>
                <c:pt idx="6982">
                  <c:v>1.3420000000000001</c:v>
                </c:pt>
                <c:pt idx="6983">
                  <c:v>1.3420000000000001</c:v>
                </c:pt>
                <c:pt idx="6984">
                  <c:v>1.3420000000000001</c:v>
                </c:pt>
                <c:pt idx="6985">
                  <c:v>1.3420000000000001</c:v>
                </c:pt>
                <c:pt idx="6986">
                  <c:v>1.3420000000000001</c:v>
                </c:pt>
                <c:pt idx="6987">
                  <c:v>1.3420000000000001</c:v>
                </c:pt>
                <c:pt idx="6988">
                  <c:v>1.3420000000000001</c:v>
                </c:pt>
                <c:pt idx="6989">
                  <c:v>1.3420000000000001</c:v>
                </c:pt>
                <c:pt idx="6990">
                  <c:v>1.3420000000000001</c:v>
                </c:pt>
                <c:pt idx="6991">
                  <c:v>1.3420000000000001</c:v>
                </c:pt>
                <c:pt idx="6992">
                  <c:v>1.3420000000000001</c:v>
                </c:pt>
                <c:pt idx="6993">
                  <c:v>1.3420000000000001</c:v>
                </c:pt>
                <c:pt idx="6994">
                  <c:v>1.3420000000000001</c:v>
                </c:pt>
                <c:pt idx="6995">
                  <c:v>1.3420000000000001</c:v>
                </c:pt>
                <c:pt idx="6996">
                  <c:v>1.3420000000000001</c:v>
                </c:pt>
                <c:pt idx="6997">
                  <c:v>1.3420000000000001</c:v>
                </c:pt>
                <c:pt idx="6998">
                  <c:v>1.3420000000000001</c:v>
                </c:pt>
                <c:pt idx="6999">
                  <c:v>1.3420000000000001</c:v>
                </c:pt>
                <c:pt idx="7000">
                  <c:v>1.3420000000000001</c:v>
                </c:pt>
                <c:pt idx="7001">
                  <c:v>1.3420000000000001</c:v>
                </c:pt>
                <c:pt idx="7002">
                  <c:v>1.3420000000000001</c:v>
                </c:pt>
                <c:pt idx="7003">
                  <c:v>1.3420000000000001</c:v>
                </c:pt>
                <c:pt idx="7004">
                  <c:v>1.3420000000000001</c:v>
                </c:pt>
                <c:pt idx="7005">
                  <c:v>1.3420000000000001</c:v>
                </c:pt>
                <c:pt idx="7006">
                  <c:v>1.3420000000000001</c:v>
                </c:pt>
                <c:pt idx="7007">
                  <c:v>1.3420000000000001</c:v>
                </c:pt>
                <c:pt idx="7008">
                  <c:v>1.3420000000000001</c:v>
                </c:pt>
                <c:pt idx="7009">
                  <c:v>1.3420000000000001</c:v>
                </c:pt>
                <c:pt idx="7010">
                  <c:v>1.3420000000000001</c:v>
                </c:pt>
                <c:pt idx="7011">
                  <c:v>1.3420000000000001</c:v>
                </c:pt>
                <c:pt idx="7012">
                  <c:v>1.3420000000000001</c:v>
                </c:pt>
                <c:pt idx="7013">
                  <c:v>1.3420000000000001</c:v>
                </c:pt>
                <c:pt idx="7014">
                  <c:v>1.3420000000000001</c:v>
                </c:pt>
                <c:pt idx="7015">
                  <c:v>1.3420000000000001</c:v>
                </c:pt>
                <c:pt idx="7016">
                  <c:v>1.3420000000000001</c:v>
                </c:pt>
                <c:pt idx="7017">
                  <c:v>1.3420000000000001</c:v>
                </c:pt>
                <c:pt idx="7018">
                  <c:v>1.3420000000000001</c:v>
                </c:pt>
                <c:pt idx="7019">
                  <c:v>1.3420000000000001</c:v>
                </c:pt>
                <c:pt idx="7020">
                  <c:v>1.3420000000000001</c:v>
                </c:pt>
                <c:pt idx="7021">
                  <c:v>1.3420000000000001</c:v>
                </c:pt>
                <c:pt idx="7022">
                  <c:v>1.3420000000000001</c:v>
                </c:pt>
                <c:pt idx="7023">
                  <c:v>1.3420000000000001</c:v>
                </c:pt>
                <c:pt idx="7024">
                  <c:v>1.3420000000000001</c:v>
                </c:pt>
                <c:pt idx="7025">
                  <c:v>1.3420000000000001</c:v>
                </c:pt>
                <c:pt idx="7026">
                  <c:v>1.3420000000000001</c:v>
                </c:pt>
                <c:pt idx="7027">
                  <c:v>1.3420000000000001</c:v>
                </c:pt>
                <c:pt idx="7028">
                  <c:v>1.3420000000000001</c:v>
                </c:pt>
                <c:pt idx="7029">
                  <c:v>1.3420000000000001</c:v>
                </c:pt>
                <c:pt idx="7030">
                  <c:v>1.3420000000000001</c:v>
                </c:pt>
                <c:pt idx="7031">
                  <c:v>1.3420000000000001</c:v>
                </c:pt>
                <c:pt idx="7032">
                  <c:v>1.3420000000000001</c:v>
                </c:pt>
                <c:pt idx="7033">
                  <c:v>1.3420000000000001</c:v>
                </c:pt>
                <c:pt idx="7034">
                  <c:v>1.3420000000000001</c:v>
                </c:pt>
                <c:pt idx="7035">
                  <c:v>1.3420000000000001</c:v>
                </c:pt>
                <c:pt idx="7036">
                  <c:v>1.3420000000000001</c:v>
                </c:pt>
                <c:pt idx="7037">
                  <c:v>1.3420000000000001</c:v>
                </c:pt>
                <c:pt idx="7038">
                  <c:v>1.3420000000000001</c:v>
                </c:pt>
                <c:pt idx="7039">
                  <c:v>1.3420000000000001</c:v>
                </c:pt>
                <c:pt idx="7040">
                  <c:v>1.3420000000000001</c:v>
                </c:pt>
                <c:pt idx="7041">
                  <c:v>1.3420000000000001</c:v>
                </c:pt>
                <c:pt idx="7042">
                  <c:v>1.3420000000000001</c:v>
                </c:pt>
                <c:pt idx="7043">
                  <c:v>1.3420000000000001</c:v>
                </c:pt>
                <c:pt idx="7044">
                  <c:v>1.3420000000000001</c:v>
                </c:pt>
                <c:pt idx="7045">
                  <c:v>1.3420000000000001</c:v>
                </c:pt>
                <c:pt idx="7046">
                  <c:v>1.3420000000000001</c:v>
                </c:pt>
                <c:pt idx="7047">
                  <c:v>1.3420000000000001</c:v>
                </c:pt>
                <c:pt idx="7048">
                  <c:v>1.3420000000000001</c:v>
                </c:pt>
                <c:pt idx="7049">
                  <c:v>1.3420000000000001</c:v>
                </c:pt>
                <c:pt idx="7050">
                  <c:v>1.3420000000000001</c:v>
                </c:pt>
                <c:pt idx="7051">
                  <c:v>1.3420000000000001</c:v>
                </c:pt>
                <c:pt idx="7052">
                  <c:v>1.3420000000000001</c:v>
                </c:pt>
                <c:pt idx="7053">
                  <c:v>1.3420000000000001</c:v>
                </c:pt>
                <c:pt idx="7054">
                  <c:v>1.3420000000000001</c:v>
                </c:pt>
                <c:pt idx="7055">
                  <c:v>1.3420000000000001</c:v>
                </c:pt>
                <c:pt idx="7056">
                  <c:v>1.3420000000000001</c:v>
                </c:pt>
                <c:pt idx="7057">
                  <c:v>1.3420000000000001</c:v>
                </c:pt>
                <c:pt idx="7058">
                  <c:v>1.3420000000000001</c:v>
                </c:pt>
                <c:pt idx="7059">
                  <c:v>1.3420000000000001</c:v>
                </c:pt>
                <c:pt idx="7060">
                  <c:v>1.3420000000000001</c:v>
                </c:pt>
                <c:pt idx="7061">
                  <c:v>1.3420000000000001</c:v>
                </c:pt>
                <c:pt idx="7062">
                  <c:v>1.3420000000000001</c:v>
                </c:pt>
                <c:pt idx="7063">
                  <c:v>1.3420000000000001</c:v>
                </c:pt>
                <c:pt idx="7064">
                  <c:v>1.3420000000000001</c:v>
                </c:pt>
                <c:pt idx="7065">
                  <c:v>1.3420000000000001</c:v>
                </c:pt>
                <c:pt idx="7066">
                  <c:v>1.3420000000000001</c:v>
                </c:pt>
                <c:pt idx="7067">
                  <c:v>1.3420000000000001</c:v>
                </c:pt>
                <c:pt idx="7068">
                  <c:v>1.3420000000000001</c:v>
                </c:pt>
                <c:pt idx="7069">
                  <c:v>1.3420000000000001</c:v>
                </c:pt>
                <c:pt idx="7070">
                  <c:v>1.3420000000000001</c:v>
                </c:pt>
                <c:pt idx="7071">
                  <c:v>1.3420000000000001</c:v>
                </c:pt>
                <c:pt idx="7072">
                  <c:v>1.3420000000000001</c:v>
                </c:pt>
                <c:pt idx="7073">
                  <c:v>1.3420000000000001</c:v>
                </c:pt>
                <c:pt idx="7074">
                  <c:v>1.3420000000000001</c:v>
                </c:pt>
                <c:pt idx="7075">
                  <c:v>1.3420000000000001</c:v>
                </c:pt>
                <c:pt idx="7076">
                  <c:v>1.3420000000000001</c:v>
                </c:pt>
                <c:pt idx="7077">
                  <c:v>1.3420000000000001</c:v>
                </c:pt>
                <c:pt idx="7078">
                  <c:v>1.3420000000000001</c:v>
                </c:pt>
                <c:pt idx="7079">
                  <c:v>1.3420000000000001</c:v>
                </c:pt>
                <c:pt idx="7080">
                  <c:v>1.3420000000000001</c:v>
                </c:pt>
                <c:pt idx="7081">
                  <c:v>1.3420000000000001</c:v>
                </c:pt>
                <c:pt idx="7082">
                  <c:v>1.3420000000000001</c:v>
                </c:pt>
                <c:pt idx="7083">
                  <c:v>1.3420000000000001</c:v>
                </c:pt>
                <c:pt idx="7084">
                  <c:v>1.3420000000000001</c:v>
                </c:pt>
                <c:pt idx="7085">
                  <c:v>1.3420000000000001</c:v>
                </c:pt>
                <c:pt idx="7086">
                  <c:v>1.3420000000000001</c:v>
                </c:pt>
                <c:pt idx="7087">
                  <c:v>1.3420000000000001</c:v>
                </c:pt>
                <c:pt idx="7088">
                  <c:v>1.3420000000000001</c:v>
                </c:pt>
                <c:pt idx="7089">
                  <c:v>1.3420000000000001</c:v>
                </c:pt>
                <c:pt idx="7090">
                  <c:v>1.3420000000000001</c:v>
                </c:pt>
                <c:pt idx="7091">
                  <c:v>1.3420000000000001</c:v>
                </c:pt>
                <c:pt idx="7092">
                  <c:v>1.3420000000000001</c:v>
                </c:pt>
                <c:pt idx="7093">
                  <c:v>1.3420000000000001</c:v>
                </c:pt>
                <c:pt idx="7094">
                  <c:v>1.3420000000000001</c:v>
                </c:pt>
                <c:pt idx="7095">
                  <c:v>1.3420000000000001</c:v>
                </c:pt>
                <c:pt idx="7096">
                  <c:v>1.3420000000000001</c:v>
                </c:pt>
                <c:pt idx="7097">
                  <c:v>1.3420000000000001</c:v>
                </c:pt>
                <c:pt idx="7098">
                  <c:v>1.3420000000000001</c:v>
                </c:pt>
                <c:pt idx="7099">
                  <c:v>1.3420000000000001</c:v>
                </c:pt>
                <c:pt idx="7100">
                  <c:v>1.3420000000000001</c:v>
                </c:pt>
                <c:pt idx="7101">
                  <c:v>1.3420000000000001</c:v>
                </c:pt>
                <c:pt idx="7102">
                  <c:v>1.3420000000000001</c:v>
                </c:pt>
                <c:pt idx="7103">
                  <c:v>1.3420000000000001</c:v>
                </c:pt>
                <c:pt idx="7104">
                  <c:v>1.3420000000000001</c:v>
                </c:pt>
                <c:pt idx="7105">
                  <c:v>1.3420000000000001</c:v>
                </c:pt>
                <c:pt idx="7106">
                  <c:v>1.3420000000000001</c:v>
                </c:pt>
                <c:pt idx="7107">
                  <c:v>1.3420000000000001</c:v>
                </c:pt>
                <c:pt idx="7108">
                  <c:v>1.3420000000000001</c:v>
                </c:pt>
                <c:pt idx="7109">
                  <c:v>1.3420000000000001</c:v>
                </c:pt>
                <c:pt idx="7110">
                  <c:v>1.3420000000000001</c:v>
                </c:pt>
                <c:pt idx="7111">
                  <c:v>1.3420000000000001</c:v>
                </c:pt>
                <c:pt idx="7112">
                  <c:v>1.3420000000000001</c:v>
                </c:pt>
                <c:pt idx="7113">
                  <c:v>1.3420000000000001</c:v>
                </c:pt>
                <c:pt idx="7114">
                  <c:v>1.3420000000000001</c:v>
                </c:pt>
                <c:pt idx="7115">
                  <c:v>1.3420000000000001</c:v>
                </c:pt>
                <c:pt idx="7116">
                  <c:v>1.3420000000000001</c:v>
                </c:pt>
                <c:pt idx="7117">
                  <c:v>1.3420000000000001</c:v>
                </c:pt>
                <c:pt idx="7118">
                  <c:v>1.3420000000000001</c:v>
                </c:pt>
                <c:pt idx="7119">
                  <c:v>1.3420000000000001</c:v>
                </c:pt>
                <c:pt idx="7120">
                  <c:v>1.3420000000000001</c:v>
                </c:pt>
                <c:pt idx="7121">
                  <c:v>1.3420000000000001</c:v>
                </c:pt>
                <c:pt idx="7122">
                  <c:v>1.3420000000000001</c:v>
                </c:pt>
                <c:pt idx="7123">
                  <c:v>1.3420000000000001</c:v>
                </c:pt>
                <c:pt idx="7124">
                  <c:v>1.3420000000000001</c:v>
                </c:pt>
                <c:pt idx="7125">
                  <c:v>1.3420000000000001</c:v>
                </c:pt>
                <c:pt idx="7126">
                  <c:v>1.3420000000000001</c:v>
                </c:pt>
                <c:pt idx="7127">
                  <c:v>1.3420000000000001</c:v>
                </c:pt>
                <c:pt idx="7128">
                  <c:v>1.3420000000000001</c:v>
                </c:pt>
                <c:pt idx="7129">
                  <c:v>1.3420000000000001</c:v>
                </c:pt>
                <c:pt idx="7130">
                  <c:v>1.3420000000000001</c:v>
                </c:pt>
                <c:pt idx="7131">
                  <c:v>1.3420000000000001</c:v>
                </c:pt>
                <c:pt idx="7132">
                  <c:v>1.3420000000000001</c:v>
                </c:pt>
                <c:pt idx="7133">
                  <c:v>1.3420000000000001</c:v>
                </c:pt>
                <c:pt idx="7134">
                  <c:v>1.3420000000000001</c:v>
                </c:pt>
                <c:pt idx="7135">
                  <c:v>1.3420000000000001</c:v>
                </c:pt>
                <c:pt idx="7136">
                  <c:v>1.3420000000000001</c:v>
                </c:pt>
                <c:pt idx="7137">
                  <c:v>1.3420000000000001</c:v>
                </c:pt>
                <c:pt idx="7138">
                  <c:v>1.3420000000000001</c:v>
                </c:pt>
                <c:pt idx="7139">
                  <c:v>1.3420000000000001</c:v>
                </c:pt>
                <c:pt idx="7140">
                  <c:v>1.3420000000000001</c:v>
                </c:pt>
                <c:pt idx="7141">
                  <c:v>1.3420000000000001</c:v>
                </c:pt>
                <c:pt idx="7142">
                  <c:v>1.3420000000000001</c:v>
                </c:pt>
                <c:pt idx="7143">
                  <c:v>1.3420000000000001</c:v>
                </c:pt>
                <c:pt idx="7144">
                  <c:v>1.3420000000000001</c:v>
                </c:pt>
                <c:pt idx="7145">
                  <c:v>1.3420000000000001</c:v>
                </c:pt>
                <c:pt idx="7146">
                  <c:v>1.3420000000000001</c:v>
                </c:pt>
                <c:pt idx="7147">
                  <c:v>1.3420000000000001</c:v>
                </c:pt>
                <c:pt idx="7148">
                  <c:v>1.3420000000000001</c:v>
                </c:pt>
                <c:pt idx="7149">
                  <c:v>1.3420000000000001</c:v>
                </c:pt>
                <c:pt idx="7150">
                  <c:v>1.3420000000000001</c:v>
                </c:pt>
                <c:pt idx="7151">
                  <c:v>1.3420000000000001</c:v>
                </c:pt>
                <c:pt idx="7152">
                  <c:v>1.3420000000000001</c:v>
                </c:pt>
                <c:pt idx="7153">
                  <c:v>1.3420000000000001</c:v>
                </c:pt>
                <c:pt idx="7154">
                  <c:v>1.3420000000000001</c:v>
                </c:pt>
                <c:pt idx="7155">
                  <c:v>1.3420000000000001</c:v>
                </c:pt>
                <c:pt idx="7156">
                  <c:v>1.3420000000000001</c:v>
                </c:pt>
                <c:pt idx="7157">
                  <c:v>1.3420000000000001</c:v>
                </c:pt>
                <c:pt idx="7158">
                  <c:v>1.3420000000000001</c:v>
                </c:pt>
                <c:pt idx="7159">
                  <c:v>1.3420000000000001</c:v>
                </c:pt>
                <c:pt idx="7160">
                  <c:v>1.3420000000000001</c:v>
                </c:pt>
                <c:pt idx="7161">
                  <c:v>1.3420000000000001</c:v>
                </c:pt>
                <c:pt idx="7162">
                  <c:v>1.3420000000000001</c:v>
                </c:pt>
                <c:pt idx="7163">
                  <c:v>1.3420000000000001</c:v>
                </c:pt>
                <c:pt idx="7164">
                  <c:v>1.3420000000000001</c:v>
                </c:pt>
                <c:pt idx="7165">
                  <c:v>1.3420000000000001</c:v>
                </c:pt>
                <c:pt idx="7166">
                  <c:v>1.3420000000000001</c:v>
                </c:pt>
                <c:pt idx="7167">
                  <c:v>1.3420000000000001</c:v>
                </c:pt>
                <c:pt idx="7168">
                  <c:v>1.3420000000000001</c:v>
                </c:pt>
                <c:pt idx="7169">
                  <c:v>1.3420000000000001</c:v>
                </c:pt>
                <c:pt idx="7170">
                  <c:v>1.3420000000000001</c:v>
                </c:pt>
                <c:pt idx="7171">
                  <c:v>1.3420000000000001</c:v>
                </c:pt>
                <c:pt idx="7172">
                  <c:v>1.3420000000000001</c:v>
                </c:pt>
                <c:pt idx="7173">
                  <c:v>1.3420000000000001</c:v>
                </c:pt>
                <c:pt idx="7174">
                  <c:v>1.3420000000000001</c:v>
                </c:pt>
                <c:pt idx="7175">
                  <c:v>1.3420000000000001</c:v>
                </c:pt>
                <c:pt idx="7176">
                  <c:v>1.3420000000000001</c:v>
                </c:pt>
                <c:pt idx="7177">
                  <c:v>1.3420000000000001</c:v>
                </c:pt>
                <c:pt idx="7178">
                  <c:v>1.3420000000000001</c:v>
                </c:pt>
                <c:pt idx="7179">
                  <c:v>1.3420000000000001</c:v>
                </c:pt>
                <c:pt idx="7180">
                  <c:v>1.3420000000000001</c:v>
                </c:pt>
                <c:pt idx="7181">
                  <c:v>1.3420000000000001</c:v>
                </c:pt>
                <c:pt idx="7182">
                  <c:v>1.3420000000000001</c:v>
                </c:pt>
                <c:pt idx="7183">
                  <c:v>1.3420000000000001</c:v>
                </c:pt>
                <c:pt idx="7184">
                  <c:v>1.3420000000000001</c:v>
                </c:pt>
                <c:pt idx="7185">
                  <c:v>1.3420000000000001</c:v>
                </c:pt>
                <c:pt idx="7186">
                  <c:v>1.3420000000000001</c:v>
                </c:pt>
                <c:pt idx="7187">
                  <c:v>1.3420000000000001</c:v>
                </c:pt>
                <c:pt idx="7188">
                  <c:v>1.3420000000000001</c:v>
                </c:pt>
                <c:pt idx="7189">
                  <c:v>1.3420000000000001</c:v>
                </c:pt>
                <c:pt idx="7190">
                  <c:v>1.3420000000000001</c:v>
                </c:pt>
                <c:pt idx="7191">
                  <c:v>1.3420000000000001</c:v>
                </c:pt>
                <c:pt idx="7192">
                  <c:v>1.3420000000000001</c:v>
                </c:pt>
                <c:pt idx="7193">
                  <c:v>1.3420000000000001</c:v>
                </c:pt>
                <c:pt idx="7194">
                  <c:v>1.3420000000000001</c:v>
                </c:pt>
                <c:pt idx="7195">
                  <c:v>1.3420000000000001</c:v>
                </c:pt>
                <c:pt idx="7196">
                  <c:v>1.3420000000000001</c:v>
                </c:pt>
                <c:pt idx="7197">
                  <c:v>1.3420000000000001</c:v>
                </c:pt>
                <c:pt idx="7198">
                  <c:v>1.3420000000000001</c:v>
                </c:pt>
                <c:pt idx="7199">
                  <c:v>1.3420000000000001</c:v>
                </c:pt>
                <c:pt idx="7200">
                  <c:v>1.3420000000000001</c:v>
                </c:pt>
                <c:pt idx="7201">
                  <c:v>1.3420000000000001</c:v>
                </c:pt>
                <c:pt idx="7202">
                  <c:v>1.3420000000000001</c:v>
                </c:pt>
                <c:pt idx="7203">
                  <c:v>1.3420000000000001</c:v>
                </c:pt>
                <c:pt idx="7204">
                  <c:v>1.3420000000000001</c:v>
                </c:pt>
                <c:pt idx="7205">
                  <c:v>1.3420000000000001</c:v>
                </c:pt>
                <c:pt idx="7206">
                  <c:v>1.3420000000000001</c:v>
                </c:pt>
                <c:pt idx="7207">
                  <c:v>1.3420000000000001</c:v>
                </c:pt>
                <c:pt idx="7208">
                  <c:v>1.3420000000000001</c:v>
                </c:pt>
                <c:pt idx="7209">
                  <c:v>1.3420000000000001</c:v>
                </c:pt>
                <c:pt idx="7210">
                  <c:v>1.3420000000000001</c:v>
                </c:pt>
                <c:pt idx="7211">
                  <c:v>1.3420000000000001</c:v>
                </c:pt>
                <c:pt idx="7212">
                  <c:v>1.3420000000000001</c:v>
                </c:pt>
                <c:pt idx="7213">
                  <c:v>1.3420000000000001</c:v>
                </c:pt>
                <c:pt idx="7214">
                  <c:v>1.3420000000000001</c:v>
                </c:pt>
                <c:pt idx="7215">
                  <c:v>1.3420000000000001</c:v>
                </c:pt>
                <c:pt idx="7216">
                  <c:v>1.3420000000000001</c:v>
                </c:pt>
                <c:pt idx="7217">
                  <c:v>1.3420000000000001</c:v>
                </c:pt>
                <c:pt idx="7218">
                  <c:v>1.3420000000000001</c:v>
                </c:pt>
                <c:pt idx="7219">
                  <c:v>1.3420000000000001</c:v>
                </c:pt>
                <c:pt idx="7220">
                  <c:v>1.3420000000000001</c:v>
                </c:pt>
                <c:pt idx="7221">
                  <c:v>1.3420000000000001</c:v>
                </c:pt>
                <c:pt idx="7222">
                  <c:v>1.3420000000000001</c:v>
                </c:pt>
                <c:pt idx="7223">
                  <c:v>1.3420000000000001</c:v>
                </c:pt>
                <c:pt idx="7224">
                  <c:v>1.3420000000000001</c:v>
                </c:pt>
                <c:pt idx="7225">
                  <c:v>1.3420000000000001</c:v>
                </c:pt>
                <c:pt idx="7226">
                  <c:v>1.3420000000000001</c:v>
                </c:pt>
                <c:pt idx="7227">
                  <c:v>1.3420000000000001</c:v>
                </c:pt>
                <c:pt idx="7228">
                  <c:v>1.3420000000000001</c:v>
                </c:pt>
                <c:pt idx="7229">
                  <c:v>1.3420000000000001</c:v>
                </c:pt>
                <c:pt idx="7230">
                  <c:v>1.3420000000000001</c:v>
                </c:pt>
                <c:pt idx="7231">
                  <c:v>1.3420000000000001</c:v>
                </c:pt>
                <c:pt idx="7232">
                  <c:v>1.3420000000000001</c:v>
                </c:pt>
                <c:pt idx="7233">
                  <c:v>1.3420000000000001</c:v>
                </c:pt>
                <c:pt idx="7234">
                  <c:v>1.3420000000000001</c:v>
                </c:pt>
                <c:pt idx="7235">
                  <c:v>1.3420000000000001</c:v>
                </c:pt>
                <c:pt idx="7236">
                  <c:v>1.3420000000000001</c:v>
                </c:pt>
                <c:pt idx="7237">
                  <c:v>1.3420000000000001</c:v>
                </c:pt>
                <c:pt idx="7238">
                  <c:v>1.3420000000000001</c:v>
                </c:pt>
                <c:pt idx="7239">
                  <c:v>1.3420000000000001</c:v>
                </c:pt>
                <c:pt idx="7240">
                  <c:v>1.3420000000000001</c:v>
                </c:pt>
                <c:pt idx="7241">
                  <c:v>1.3420000000000001</c:v>
                </c:pt>
                <c:pt idx="7242">
                  <c:v>1.3420000000000001</c:v>
                </c:pt>
                <c:pt idx="7243">
                  <c:v>1.3420000000000001</c:v>
                </c:pt>
                <c:pt idx="7244">
                  <c:v>1.3420000000000001</c:v>
                </c:pt>
                <c:pt idx="7245">
                  <c:v>1.3420000000000001</c:v>
                </c:pt>
                <c:pt idx="7246">
                  <c:v>1.3420000000000001</c:v>
                </c:pt>
                <c:pt idx="7247">
                  <c:v>1.3420000000000001</c:v>
                </c:pt>
                <c:pt idx="7248">
                  <c:v>1.3420000000000001</c:v>
                </c:pt>
                <c:pt idx="7249">
                  <c:v>1.3420000000000001</c:v>
                </c:pt>
                <c:pt idx="7250">
                  <c:v>1.3420000000000001</c:v>
                </c:pt>
                <c:pt idx="7251">
                  <c:v>1.3420000000000001</c:v>
                </c:pt>
                <c:pt idx="7252">
                  <c:v>1.3420000000000001</c:v>
                </c:pt>
                <c:pt idx="7253">
                  <c:v>1.3420000000000001</c:v>
                </c:pt>
                <c:pt idx="7254">
                  <c:v>1.3420000000000001</c:v>
                </c:pt>
                <c:pt idx="7255">
                  <c:v>1.3420000000000001</c:v>
                </c:pt>
                <c:pt idx="7256">
                  <c:v>1.3420000000000001</c:v>
                </c:pt>
                <c:pt idx="7257">
                  <c:v>1.3420000000000001</c:v>
                </c:pt>
                <c:pt idx="7258">
                  <c:v>1.3420000000000001</c:v>
                </c:pt>
                <c:pt idx="7259">
                  <c:v>1.3420000000000001</c:v>
                </c:pt>
                <c:pt idx="7260">
                  <c:v>1.3420000000000001</c:v>
                </c:pt>
                <c:pt idx="7261">
                  <c:v>1.3420000000000001</c:v>
                </c:pt>
                <c:pt idx="7262">
                  <c:v>1.3420000000000001</c:v>
                </c:pt>
                <c:pt idx="7263">
                  <c:v>1.3420000000000001</c:v>
                </c:pt>
                <c:pt idx="7264">
                  <c:v>1.3420000000000001</c:v>
                </c:pt>
                <c:pt idx="7265">
                  <c:v>1.3420000000000001</c:v>
                </c:pt>
                <c:pt idx="7266">
                  <c:v>1.3420000000000001</c:v>
                </c:pt>
                <c:pt idx="7267">
                  <c:v>1.3420000000000001</c:v>
                </c:pt>
                <c:pt idx="7268">
                  <c:v>1.3420000000000001</c:v>
                </c:pt>
                <c:pt idx="7269">
                  <c:v>1.3420000000000001</c:v>
                </c:pt>
                <c:pt idx="7270">
                  <c:v>1.3420000000000001</c:v>
                </c:pt>
                <c:pt idx="7271">
                  <c:v>1.3420000000000001</c:v>
                </c:pt>
                <c:pt idx="7272">
                  <c:v>1.3420000000000001</c:v>
                </c:pt>
                <c:pt idx="7273">
                  <c:v>1.3420000000000001</c:v>
                </c:pt>
                <c:pt idx="7274">
                  <c:v>1.3420000000000001</c:v>
                </c:pt>
                <c:pt idx="7275">
                  <c:v>1.3420000000000001</c:v>
                </c:pt>
                <c:pt idx="7276">
                  <c:v>1.3420000000000001</c:v>
                </c:pt>
                <c:pt idx="7277">
                  <c:v>1.3420000000000001</c:v>
                </c:pt>
                <c:pt idx="7278">
                  <c:v>1.3420000000000001</c:v>
                </c:pt>
                <c:pt idx="7279">
                  <c:v>1.3420000000000001</c:v>
                </c:pt>
                <c:pt idx="7280">
                  <c:v>1.3420000000000001</c:v>
                </c:pt>
                <c:pt idx="7281">
                  <c:v>1.3420000000000001</c:v>
                </c:pt>
                <c:pt idx="7282">
                  <c:v>1.3420000000000001</c:v>
                </c:pt>
                <c:pt idx="7283">
                  <c:v>1.3420000000000001</c:v>
                </c:pt>
                <c:pt idx="7284">
                  <c:v>1.3420000000000001</c:v>
                </c:pt>
                <c:pt idx="7285">
                  <c:v>1.3420000000000001</c:v>
                </c:pt>
                <c:pt idx="7286">
                  <c:v>1.3420000000000001</c:v>
                </c:pt>
                <c:pt idx="7287">
                  <c:v>1.3420000000000001</c:v>
                </c:pt>
                <c:pt idx="7288">
                  <c:v>1.3420000000000001</c:v>
                </c:pt>
                <c:pt idx="7289">
                  <c:v>1.3420000000000001</c:v>
                </c:pt>
                <c:pt idx="7290">
                  <c:v>1.3420000000000001</c:v>
                </c:pt>
                <c:pt idx="7291">
                  <c:v>1.3420000000000001</c:v>
                </c:pt>
                <c:pt idx="7292">
                  <c:v>1.3420000000000001</c:v>
                </c:pt>
                <c:pt idx="7293">
                  <c:v>1.3420000000000001</c:v>
                </c:pt>
                <c:pt idx="7294">
                  <c:v>1.3420000000000001</c:v>
                </c:pt>
                <c:pt idx="7295">
                  <c:v>1.3420000000000001</c:v>
                </c:pt>
                <c:pt idx="7296">
                  <c:v>1.3420000000000001</c:v>
                </c:pt>
                <c:pt idx="7297">
                  <c:v>1.3420000000000001</c:v>
                </c:pt>
                <c:pt idx="7298">
                  <c:v>1.3420000000000001</c:v>
                </c:pt>
                <c:pt idx="7299">
                  <c:v>1.3420000000000001</c:v>
                </c:pt>
                <c:pt idx="7300">
                  <c:v>1.3420000000000001</c:v>
                </c:pt>
                <c:pt idx="7301">
                  <c:v>1.3420000000000001</c:v>
                </c:pt>
                <c:pt idx="7302">
                  <c:v>1.3420000000000001</c:v>
                </c:pt>
                <c:pt idx="7303">
                  <c:v>1.3420000000000001</c:v>
                </c:pt>
                <c:pt idx="7304">
                  <c:v>1.3420000000000001</c:v>
                </c:pt>
                <c:pt idx="7305">
                  <c:v>1.3420000000000001</c:v>
                </c:pt>
                <c:pt idx="7306">
                  <c:v>1.3420000000000001</c:v>
                </c:pt>
                <c:pt idx="7307">
                  <c:v>1.3420000000000001</c:v>
                </c:pt>
                <c:pt idx="7308">
                  <c:v>1.3420000000000001</c:v>
                </c:pt>
                <c:pt idx="7309">
                  <c:v>1.3420000000000001</c:v>
                </c:pt>
                <c:pt idx="7310">
                  <c:v>1.3420000000000001</c:v>
                </c:pt>
                <c:pt idx="7311">
                  <c:v>1.3420000000000001</c:v>
                </c:pt>
                <c:pt idx="7312">
                  <c:v>1.3420000000000001</c:v>
                </c:pt>
                <c:pt idx="7313">
                  <c:v>1.3420000000000001</c:v>
                </c:pt>
                <c:pt idx="7314">
                  <c:v>1.3420000000000001</c:v>
                </c:pt>
                <c:pt idx="7315">
                  <c:v>1.3420000000000001</c:v>
                </c:pt>
                <c:pt idx="7316">
                  <c:v>1.3420000000000001</c:v>
                </c:pt>
                <c:pt idx="7317">
                  <c:v>1.3420000000000001</c:v>
                </c:pt>
                <c:pt idx="7318">
                  <c:v>1.3420000000000001</c:v>
                </c:pt>
                <c:pt idx="7319">
                  <c:v>1.3420000000000001</c:v>
                </c:pt>
                <c:pt idx="7320">
                  <c:v>1.3420000000000001</c:v>
                </c:pt>
                <c:pt idx="7321">
                  <c:v>1.3420000000000001</c:v>
                </c:pt>
                <c:pt idx="7322">
                  <c:v>1.3420000000000001</c:v>
                </c:pt>
                <c:pt idx="7323">
                  <c:v>1.3420000000000001</c:v>
                </c:pt>
                <c:pt idx="7324">
                  <c:v>1.3420000000000001</c:v>
                </c:pt>
                <c:pt idx="7325">
                  <c:v>1.3420000000000001</c:v>
                </c:pt>
                <c:pt idx="7326">
                  <c:v>1.3420000000000001</c:v>
                </c:pt>
                <c:pt idx="7327">
                  <c:v>1.3420000000000001</c:v>
                </c:pt>
                <c:pt idx="7328">
                  <c:v>1.3420000000000001</c:v>
                </c:pt>
                <c:pt idx="7329">
                  <c:v>1.3420000000000001</c:v>
                </c:pt>
                <c:pt idx="7330">
                  <c:v>1.3420000000000001</c:v>
                </c:pt>
                <c:pt idx="7331">
                  <c:v>1.3420000000000001</c:v>
                </c:pt>
                <c:pt idx="7332">
                  <c:v>1.3420000000000001</c:v>
                </c:pt>
                <c:pt idx="7333">
                  <c:v>1.3420000000000001</c:v>
                </c:pt>
                <c:pt idx="7334">
                  <c:v>1.3420000000000001</c:v>
                </c:pt>
                <c:pt idx="7335">
                  <c:v>1.3420000000000001</c:v>
                </c:pt>
                <c:pt idx="7336">
                  <c:v>1.3420000000000001</c:v>
                </c:pt>
                <c:pt idx="7337">
                  <c:v>1.3420000000000001</c:v>
                </c:pt>
                <c:pt idx="7338">
                  <c:v>1.3420000000000001</c:v>
                </c:pt>
                <c:pt idx="7339">
                  <c:v>1.3420000000000001</c:v>
                </c:pt>
                <c:pt idx="7340">
                  <c:v>1.3420000000000001</c:v>
                </c:pt>
                <c:pt idx="7341">
                  <c:v>1.3420000000000001</c:v>
                </c:pt>
                <c:pt idx="7342">
                  <c:v>1.3420000000000001</c:v>
                </c:pt>
                <c:pt idx="7343">
                  <c:v>1.3420000000000001</c:v>
                </c:pt>
                <c:pt idx="7344">
                  <c:v>1.3420000000000001</c:v>
                </c:pt>
                <c:pt idx="7345">
                  <c:v>1.3420000000000001</c:v>
                </c:pt>
                <c:pt idx="7346">
                  <c:v>1.3420000000000001</c:v>
                </c:pt>
                <c:pt idx="7347">
                  <c:v>1.3420000000000001</c:v>
                </c:pt>
                <c:pt idx="7348">
                  <c:v>1.3420000000000001</c:v>
                </c:pt>
                <c:pt idx="7349">
                  <c:v>1.3420000000000001</c:v>
                </c:pt>
                <c:pt idx="7350">
                  <c:v>1.3420000000000001</c:v>
                </c:pt>
                <c:pt idx="7351">
                  <c:v>1.3420000000000001</c:v>
                </c:pt>
                <c:pt idx="7352">
                  <c:v>1.3420000000000001</c:v>
                </c:pt>
                <c:pt idx="7353">
                  <c:v>1.3420000000000001</c:v>
                </c:pt>
                <c:pt idx="7354">
                  <c:v>1.3420000000000001</c:v>
                </c:pt>
                <c:pt idx="7355">
                  <c:v>1.3420000000000001</c:v>
                </c:pt>
                <c:pt idx="7356">
                  <c:v>1.3420000000000001</c:v>
                </c:pt>
                <c:pt idx="7357">
                  <c:v>1.3420000000000001</c:v>
                </c:pt>
                <c:pt idx="7358">
                  <c:v>1.3420000000000001</c:v>
                </c:pt>
                <c:pt idx="7359">
                  <c:v>1.3420000000000001</c:v>
                </c:pt>
                <c:pt idx="7360">
                  <c:v>1.3420000000000001</c:v>
                </c:pt>
                <c:pt idx="7361">
                  <c:v>1.3420000000000001</c:v>
                </c:pt>
                <c:pt idx="7362">
                  <c:v>1.3420000000000001</c:v>
                </c:pt>
                <c:pt idx="7363">
                  <c:v>1.3420000000000001</c:v>
                </c:pt>
                <c:pt idx="7364">
                  <c:v>1.3420000000000001</c:v>
                </c:pt>
                <c:pt idx="7365">
                  <c:v>1.3420000000000001</c:v>
                </c:pt>
                <c:pt idx="7366">
                  <c:v>1.3420000000000001</c:v>
                </c:pt>
                <c:pt idx="7367">
                  <c:v>1.3420000000000001</c:v>
                </c:pt>
                <c:pt idx="7368">
                  <c:v>1.3420000000000001</c:v>
                </c:pt>
                <c:pt idx="7369">
                  <c:v>1.3420000000000001</c:v>
                </c:pt>
                <c:pt idx="7370">
                  <c:v>1.3420000000000001</c:v>
                </c:pt>
                <c:pt idx="7371">
                  <c:v>1.3420000000000001</c:v>
                </c:pt>
                <c:pt idx="7372">
                  <c:v>1.3420000000000001</c:v>
                </c:pt>
                <c:pt idx="7373">
                  <c:v>1.3420000000000001</c:v>
                </c:pt>
                <c:pt idx="7374">
                  <c:v>1.3420000000000001</c:v>
                </c:pt>
                <c:pt idx="7375">
                  <c:v>1.3420000000000001</c:v>
                </c:pt>
                <c:pt idx="7376">
                  <c:v>1.3420000000000001</c:v>
                </c:pt>
                <c:pt idx="7377">
                  <c:v>1.3420000000000001</c:v>
                </c:pt>
                <c:pt idx="7378">
                  <c:v>1.3420000000000001</c:v>
                </c:pt>
                <c:pt idx="7379">
                  <c:v>1.3420000000000001</c:v>
                </c:pt>
                <c:pt idx="7380">
                  <c:v>1.3420000000000001</c:v>
                </c:pt>
                <c:pt idx="7381">
                  <c:v>1.3420000000000001</c:v>
                </c:pt>
                <c:pt idx="7382">
                  <c:v>1.3420000000000001</c:v>
                </c:pt>
                <c:pt idx="7383">
                  <c:v>1.3420000000000001</c:v>
                </c:pt>
                <c:pt idx="7384">
                  <c:v>1.3420000000000001</c:v>
                </c:pt>
                <c:pt idx="7385">
                  <c:v>1.3420000000000001</c:v>
                </c:pt>
                <c:pt idx="7386">
                  <c:v>1.3420000000000001</c:v>
                </c:pt>
                <c:pt idx="7387">
                  <c:v>1.3420000000000001</c:v>
                </c:pt>
                <c:pt idx="7388">
                  <c:v>1.3420000000000001</c:v>
                </c:pt>
                <c:pt idx="7389">
                  <c:v>1.3420000000000001</c:v>
                </c:pt>
                <c:pt idx="7390">
                  <c:v>1.3420000000000001</c:v>
                </c:pt>
                <c:pt idx="7391">
                  <c:v>1.3420000000000001</c:v>
                </c:pt>
                <c:pt idx="7392">
                  <c:v>1.3420000000000001</c:v>
                </c:pt>
                <c:pt idx="7393">
                  <c:v>1.3420000000000001</c:v>
                </c:pt>
                <c:pt idx="7394">
                  <c:v>1.3420000000000001</c:v>
                </c:pt>
                <c:pt idx="7395">
                  <c:v>1.3420000000000001</c:v>
                </c:pt>
                <c:pt idx="7396">
                  <c:v>1.3420000000000001</c:v>
                </c:pt>
                <c:pt idx="7397">
                  <c:v>1.3420000000000001</c:v>
                </c:pt>
                <c:pt idx="7398">
                  <c:v>1.3420000000000001</c:v>
                </c:pt>
                <c:pt idx="7399">
                  <c:v>1.3420000000000001</c:v>
                </c:pt>
                <c:pt idx="7400">
                  <c:v>1.3420000000000001</c:v>
                </c:pt>
                <c:pt idx="7401">
                  <c:v>1.3420000000000001</c:v>
                </c:pt>
                <c:pt idx="7402">
                  <c:v>1.3420000000000001</c:v>
                </c:pt>
                <c:pt idx="7403">
                  <c:v>1.3420000000000001</c:v>
                </c:pt>
                <c:pt idx="7404">
                  <c:v>1.3420000000000001</c:v>
                </c:pt>
                <c:pt idx="7405">
                  <c:v>1.3420000000000001</c:v>
                </c:pt>
                <c:pt idx="7406">
                  <c:v>1.3420000000000001</c:v>
                </c:pt>
                <c:pt idx="7407">
                  <c:v>1.3420000000000001</c:v>
                </c:pt>
                <c:pt idx="7408">
                  <c:v>1.3420000000000001</c:v>
                </c:pt>
                <c:pt idx="7409">
                  <c:v>1.3420000000000001</c:v>
                </c:pt>
                <c:pt idx="7410">
                  <c:v>1.3420000000000001</c:v>
                </c:pt>
                <c:pt idx="7411">
                  <c:v>1.3420000000000001</c:v>
                </c:pt>
                <c:pt idx="7412">
                  <c:v>1.3420000000000001</c:v>
                </c:pt>
                <c:pt idx="7413">
                  <c:v>1.3420000000000001</c:v>
                </c:pt>
                <c:pt idx="7414">
                  <c:v>1.3420000000000001</c:v>
                </c:pt>
                <c:pt idx="7415">
                  <c:v>1.3420000000000001</c:v>
                </c:pt>
                <c:pt idx="7416">
                  <c:v>1.3420000000000001</c:v>
                </c:pt>
                <c:pt idx="7417">
                  <c:v>1.3420000000000001</c:v>
                </c:pt>
                <c:pt idx="7418">
                  <c:v>1.3420000000000001</c:v>
                </c:pt>
                <c:pt idx="7419">
                  <c:v>1.3420000000000001</c:v>
                </c:pt>
                <c:pt idx="7420">
                  <c:v>1.3420000000000001</c:v>
                </c:pt>
                <c:pt idx="7421">
                  <c:v>1.3420000000000001</c:v>
                </c:pt>
                <c:pt idx="7422">
                  <c:v>1.3420000000000001</c:v>
                </c:pt>
                <c:pt idx="7423">
                  <c:v>1.3420000000000001</c:v>
                </c:pt>
                <c:pt idx="7424">
                  <c:v>1.3420000000000001</c:v>
                </c:pt>
                <c:pt idx="7425">
                  <c:v>1.3420000000000001</c:v>
                </c:pt>
                <c:pt idx="7426">
                  <c:v>1.3420000000000001</c:v>
                </c:pt>
                <c:pt idx="7427">
                  <c:v>1.3420000000000001</c:v>
                </c:pt>
                <c:pt idx="7428">
                  <c:v>1.3420000000000001</c:v>
                </c:pt>
                <c:pt idx="7429">
                  <c:v>1.3420000000000001</c:v>
                </c:pt>
                <c:pt idx="7430">
                  <c:v>1.3420000000000001</c:v>
                </c:pt>
                <c:pt idx="7431">
                  <c:v>1.3420000000000001</c:v>
                </c:pt>
                <c:pt idx="7432">
                  <c:v>1.3420000000000001</c:v>
                </c:pt>
                <c:pt idx="7433">
                  <c:v>1.3420000000000001</c:v>
                </c:pt>
                <c:pt idx="7434">
                  <c:v>1.3420000000000001</c:v>
                </c:pt>
                <c:pt idx="7435">
                  <c:v>1.3420000000000001</c:v>
                </c:pt>
                <c:pt idx="7436">
                  <c:v>1.3420000000000001</c:v>
                </c:pt>
                <c:pt idx="7437">
                  <c:v>1.3420000000000001</c:v>
                </c:pt>
                <c:pt idx="7438">
                  <c:v>1.3420000000000001</c:v>
                </c:pt>
                <c:pt idx="7439">
                  <c:v>1.3420000000000001</c:v>
                </c:pt>
                <c:pt idx="7440">
                  <c:v>1.3420000000000001</c:v>
                </c:pt>
                <c:pt idx="7441">
                  <c:v>1.3420000000000001</c:v>
                </c:pt>
                <c:pt idx="7442">
                  <c:v>1.3420000000000001</c:v>
                </c:pt>
                <c:pt idx="7443">
                  <c:v>1.3420000000000001</c:v>
                </c:pt>
                <c:pt idx="7444">
                  <c:v>1.3420000000000001</c:v>
                </c:pt>
                <c:pt idx="7445">
                  <c:v>1.3420000000000001</c:v>
                </c:pt>
                <c:pt idx="7446">
                  <c:v>1.3420000000000001</c:v>
                </c:pt>
                <c:pt idx="7447">
                  <c:v>1.3420000000000001</c:v>
                </c:pt>
                <c:pt idx="7448">
                  <c:v>1.3420000000000001</c:v>
                </c:pt>
                <c:pt idx="7449">
                  <c:v>1.3420000000000001</c:v>
                </c:pt>
                <c:pt idx="7450">
                  <c:v>1.3420000000000001</c:v>
                </c:pt>
                <c:pt idx="7451">
                  <c:v>1.3420000000000001</c:v>
                </c:pt>
                <c:pt idx="7452">
                  <c:v>1.3420000000000001</c:v>
                </c:pt>
                <c:pt idx="7453">
                  <c:v>1.3420000000000001</c:v>
                </c:pt>
                <c:pt idx="7454">
                  <c:v>1.3420000000000001</c:v>
                </c:pt>
                <c:pt idx="7455">
                  <c:v>1.3420000000000001</c:v>
                </c:pt>
                <c:pt idx="7456">
                  <c:v>1.3420000000000001</c:v>
                </c:pt>
                <c:pt idx="7457">
                  <c:v>1.3420000000000001</c:v>
                </c:pt>
                <c:pt idx="7458">
                  <c:v>1.3420000000000001</c:v>
                </c:pt>
                <c:pt idx="7459">
                  <c:v>1.3420000000000001</c:v>
                </c:pt>
                <c:pt idx="7460">
                  <c:v>1.3420000000000001</c:v>
                </c:pt>
                <c:pt idx="7461">
                  <c:v>1.3420000000000001</c:v>
                </c:pt>
                <c:pt idx="7462">
                  <c:v>1.3420000000000001</c:v>
                </c:pt>
                <c:pt idx="7463">
                  <c:v>1.3420000000000001</c:v>
                </c:pt>
                <c:pt idx="7464">
                  <c:v>1.3420000000000001</c:v>
                </c:pt>
                <c:pt idx="7465">
                  <c:v>1.3420000000000001</c:v>
                </c:pt>
                <c:pt idx="7466">
                  <c:v>1.3420000000000001</c:v>
                </c:pt>
                <c:pt idx="7467">
                  <c:v>1.3420000000000001</c:v>
                </c:pt>
                <c:pt idx="7468">
                  <c:v>1.3420000000000001</c:v>
                </c:pt>
                <c:pt idx="7469">
                  <c:v>1.3420000000000001</c:v>
                </c:pt>
                <c:pt idx="7470">
                  <c:v>1.3420000000000001</c:v>
                </c:pt>
                <c:pt idx="7471">
                  <c:v>1.3420000000000001</c:v>
                </c:pt>
                <c:pt idx="7472">
                  <c:v>1.3420000000000001</c:v>
                </c:pt>
                <c:pt idx="7473">
                  <c:v>1.3420000000000001</c:v>
                </c:pt>
                <c:pt idx="7474">
                  <c:v>1.3420000000000001</c:v>
                </c:pt>
                <c:pt idx="7475">
                  <c:v>1.3420000000000001</c:v>
                </c:pt>
                <c:pt idx="7476">
                  <c:v>1.3420000000000001</c:v>
                </c:pt>
                <c:pt idx="7477">
                  <c:v>1.3420000000000001</c:v>
                </c:pt>
                <c:pt idx="7478">
                  <c:v>1.3420000000000001</c:v>
                </c:pt>
                <c:pt idx="7479">
                  <c:v>1.3420000000000001</c:v>
                </c:pt>
                <c:pt idx="7480">
                  <c:v>1.3420000000000001</c:v>
                </c:pt>
                <c:pt idx="7481">
                  <c:v>1.3420000000000001</c:v>
                </c:pt>
                <c:pt idx="7482">
                  <c:v>1.3420000000000001</c:v>
                </c:pt>
                <c:pt idx="7483">
                  <c:v>1.3420000000000001</c:v>
                </c:pt>
                <c:pt idx="7484">
                  <c:v>1.3420000000000001</c:v>
                </c:pt>
                <c:pt idx="7485">
                  <c:v>1.3420000000000001</c:v>
                </c:pt>
                <c:pt idx="7486">
                  <c:v>1.3420000000000001</c:v>
                </c:pt>
                <c:pt idx="7487">
                  <c:v>1.3420000000000001</c:v>
                </c:pt>
                <c:pt idx="7488">
                  <c:v>1.3420000000000001</c:v>
                </c:pt>
                <c:pt idx="7489">
                  <c:v>1.3420000000000001</c:v>
                </c:pt>
                <c:pt idx="7490">
                  <c:v>1.3420000000000001</c:v>
                </c:pt>
                <c:pt idx="7491">
                  <c:v>1.3420000000000001</c:v>
                </c:pt>
                <c:pt idx="7492">
                  <c:v>1.3420000000000001</c:v>
                </c:pt>
                <c:pt idx="7493">
                  <c:v>1.3420000000000001</c:v>
                </c:pt>
                <c:pt idx="7494">
                  <c:v>1.3420000000000001</c:v>
                </c:pt>
                <c:pt idx="7495">
                  <c:v>1.3420000000000001</c:v>
                </c:pt>
                <c:pt idx="7496">
                  <c:v>1.3420000000000001</c:v>
                </c:pt>
                <c:pt idx="7497">
                  <c:v>1.3420000000000001</c:v>
                </c:pt>
                <c:pt idx="7498">
                  <c:v>1.3420000000000001</c:v>
                </c:pt>
                <c:pt idx="7499">
                  <c:v>1.3420000000000001</c:v>
                </c:pt>
                <c:pt idx="7500">
                  <c:v>1.3420000000000001</c:v>
                </c:pt>
                <c:pt idx="7501">
                  <c:v>1.3420000000000001</c:v>
                </c:pt>
                <c:pt idx="7502">
                  <c:v>1.3420000000000001</c:v>
                </c:pt>
                <c:pt idx="7503">
                  <c:v>1.3420000000000001</c:v>
                </c:pt>
                <c:pt idx="7504">
                  <c:v>1.3420000000000001</c:v>
                </c:pt>
                <c:pt idx="7505">
                  <c:v>1.3420000000000001</c:v>
                </c:pt>
                <c:pt idx="7506">
                  <c:v>1.3420000000000001</c:v>
                </c:pt>
                <c:pt idx="7507">
                  <c:v>1.3420000000000001</c:v>
                </c:pt>
                <c:pt idx="7508">
                  <c:v>1.3420000000000001</c:v>
                </c:pt>
                <c:pt idx="7509">
                  <c:v>1.3420000000000001</c:v>
                </c:pt>
                <c:pt idx="7510">
                  <c:v>1.3420000000000001</c:v>
                </c:pt>
                <c:pt idx="7511">
                  <c:v>1.3420000000000001</c:v>
                </c:pt>
                <c:pt idx="7512">
                  <c:v>1.3420000000000001</c:v>
                </c:pt>
                <c:pt idx="7513">
                  <c:v>1.3420000000000001</c:v>
                </c:pt>
                <c:pt idx="7514">
                  <c:v>1.3420000000000001</c:v>
                </c:pt>
                <c:pt idx="7515">
                  <c:v>1.3420000000000001</c:v>
                </c:pt>
                <c:pt idx="7516">
                  <c:v>1.3420000000000001</c:v>
                </c:pt>
                <c:pt idx="7517">
                  <c:v>1.3420000000000001</c:v>
                </c:pt>
                <c:pt idx="7518">
                  <c:v>1.3420000000000001</c:v>
                </c:pt>
                <c:pt idx="7519">
                  <c:v>1.3420000000000001</c:v>
                </c:pt>
                <c:pt idx="7520">
                  <c:v>1.3420000000000001</c:v>
                </c:pt>
                <c:pt idx="7521">
                  <c:v>1.3420000000000001</c:v>
                </c:pt>
                <c:pt idx="7522">
                  <c:v>1.3420000000000001</c:v>
                </c:pt>
                <c:pt idx="7523">
                  <c:v>1.3420000000000001</c:v>
                </c:pt>
                <c:pt idx="7524">
                  <c:v>1.3420000000000001</c:v>
                </c:pt>
                <c:pt idx="7525">
                  <c:v>1.3420000000000001</c:v>
                </c:pt>
                <c:pt idx="7526">
                  <c:v>1.3420000000000001</c:v>
                </c:pt>
                <c:pt idx="7527">
                  <c:v>1.3420000000000001</c:v>
                </c:pt>
                <c:pt idx="7528">
                  <c:v>1.3420000000000001</c:v>
                </c:pt>
                <c:pt idx="7529">
                  <c:v>1.3420000000000001</c:v>
                </c:pt>
                <c:pt idx="7530">
                  <c:v>1.3420000000000001</c:v>
                </c:pt>
                <c:pt idx="7531">
                  <c:v>1.3420000000000001</c:v>
                </c:pt>
                <c:pt idx="7532">
                  <c:v>1.3420000000000001</c:v>
                </c:pt>
                <c:pt idx="7533">
                  <c:v>1.3420000000000001</c:v>
                </c:pt>
                <c:pt idx="7534">
                  <c:v>1.3420000000000001</c:v>
                </c:pt>
                <c:pt idx="7535">
                  <c:v>1.3420000000000001</c:v>
                </c:pt>
                <c:pt idx="7536">
                  <c:v>1.3420000000000001</c:v>
                </c:pt>
                <c:pt idx="7537">
                  <c:v>1.3420000000000001</c:v>
                </c:pt>
                <c:pt idx="7538">
                  <c:v>1.3420000000000001</c:v>
                </c:pt>
                <c:pt idx="7539">
                  <c:v>1.3420000000000001</c:v>
                </c:pt>
                <c:pt idx="7540">
                  <c:v>1.3420000000000001</c:v>
                </c:pt>
                <c:pt idx="7541">
                  <c:v>1.3420000000000001</c:v>
                </c:pt>
                <c:pt idx="7542">
                  <c:v>1.3420000000000001</c:v>
                </c:pt>
                <c:pt idx="7543">
                  <c:v>1.3420000000000001</c:v>
                </c:pt>
                <c:pt idx="7544">
                  <c:v>1.3420000000000001</c:v>
                </c:pt>
                <c:pt idx="7545">
                  <c:v>1.3420000000000001</c:v>
                </c:pt>
                <c:pt idx="7546">
                  <c:v>1.3420000000000001</c:v>
                </c:pt>
                <c:pt idx="7547">
                  <c:v>1.3420000000000001</c:v>
                </c:pt>
                <c:pt idx="7548">
                  <c:v>1.3420000000000001</c:v>
                </c:pt>
                <c:pt idx="7549">
                  <c:v>1.3420000000000001</c:v>
                </c:pt>
                <c:pt idx="7550">
                  <c:v>1.3420000000000001</c:v>
                </c:pt>
                <c:pt idx="7551">
                  <c:v>1.3420000000000001</c:v>
                </c:pt>
                <c:pt idx="7552">
                  <c:v>1.3420000000000001</c:v>
                </c:pt>
                <c:pt idx="7553">
                  <c:v>1.3420000000000001</c:v>
                </c:pt>
                <c:pt idx="7554">
                  <c:v>1.3420000000000001</c:v>
                </c:pt>
                <c:pt idx="7555">
                  <c:v>1.3420000000000001</c:v>
                </c:pt>
                <c:pt idx="7556">
                  <c:v>1.3420000000000001</c:v>
                </c:pt>
                <c:pt idx="7557">
                  <c:v>1.3420000000000001</c:v>
                </c:pt>
                <c:pt idx="7558">
                  <c:v>1.3420000000000001</c:v>
                </c:pt>
                <c:pt idx="7559">
                  <c:v>1.3420000000000001</c:v>
                </c:pt>
                <c:pt idx="7560">
                  <c:v>1.3420000000000001</c:v>
                </c:pt>
                <c:pt idx="7561">
                  <c:v>1.3420000000000001</c:v>
                </c:pt>
                <c:pt idx="7562">
                  <c:v>1.3420000000000001</c:v>
                </c:pt>
                <c:pt idx="7563">
                  <c:v>1.3420000000000001</c:v>
                </c:pt>
                <c:pt idx="7564">
                  <c:v>1.3420000000000001</c:v>
                </c:pt>
                <c:pt idx="7565">
                  <c:v>1.3420000000000001</c:v>
                </c:pt>
                <c:pt idx="7566">
                  <c:v>1.3420000000000001</c:v>
                </c:pt>
                <c:pt idx="7567">
                  <c:v>1.3420000000000001</c:v>
                </c:pt>
                <c:pt idx="7568">
                  <c:v>1.3420000000000001</c:v>
                </c:pt>
                <c:pt idx="7569">
                  <c:v>1.3420000000000001</c:v>
                </c:pt>
                <c:pt idx="7570">
                  <c:v>1.3420000000000001</c:v>
                </c:pt>
                <c:pt idx="7571">
                  <c:v>1.3420000000000001</c:v>
                </c:pt>
                <c:pt idx="7572">
                  <c:v>1.3420000000000001</c:v>
                </c:pt>
                <c:pt idx="7573">
                  <c:v>1.3420000000000001</c:v>
                </c:pt>
                <c:pt idx="7574">
                  <c:v>1.3420000000000001</c:v>
                </c:pt>
                <c:pt idx="7575">
                  <c:v>1.3420000000000001</c:v>
                </c:pt>
                <c:pt idx="7576">
                  <c:v>1.3420000000000001</c:v>
                </c:pt>
                <c:pt idx="7577">
                  <c:v>1.3420000000000001</c:v>
                </c:pt>
                <c:pt idx="7578">
                  <c:v>1.3420000000000001</c:v>
                </c:pt>
                <c:pt idx="7579">
                  <c:v>1.3420000000000001</c:v>
                </c:pt>
                <c:pt idx="7580">
                  <c:v>1.3420000000000001</c:v>
                </c:pt>
                <c:pt idx="7581">
                  <c:v>1.3420000000000001</c:v>
                </c:pt>
                <c:pt idx="7582">
                  <c:v>1.3420000000000001</c:v>
                </c:pt>
                <c:pt idx="7583">
                  <c:v>1.3420000000000001</c:v>
                </c:pt>
                <c:pt idx="7584">
                  <c:v>1.3420000000000001</c:v>
                </c:pt>
                <c:pt idx="7585">
                  <c:v>1.3420000000000001</c:v>
                </c:pt>
                <c:pt idx="7586">
                  <c:v>1.3420000000000001</c:v>
                </c:pt>
                <c:pt idx="7587">
                  <c:v>1.3420000000000001</c:v>
                </c:pt>
                <c:pt idx="7588">
                  <c:v>1.3420000000000001</c:v>
                </c:pt>
                <c:pt idx="7589">
                  <c:v>1.3420000000000001</c:v>
                </c:pt>
                <c:pt idx="7590">
                  <c:v>1.3420000000000001</c:v>
                </c:pt>
                <c:pt idx="7591">
                  <c:v>1.3420000000000001</c:v>
                </c:pt>
                <c:pt idx="7592">
                  <c:v>1.3420000000000001</c:v>
                </c:pt>
                <c:pt idx="7593">
                  <c:v>1.3420000000000001</c:v>
                </c:pt>
                <c:pt idx="7594">
                  <c:v>1.3420000000000001</c:v>
                </c:pt>
                <c:pt idx="7595">
                  <c:v>1.3420000000000001</c:v>
                </c:pt>
                <c:pt idx="7596">
                  <c:v>1.3420000000000001</c:v>
                </c:pt>
                <c:pt idx="7597">
                  <c:v>1.3420000000000001</c:v>
                </c:pt>
                <c:pt idx="7598">
                  <c:v>1.3420000000000001</c:v>
                </c:pt>
                <c:pt idx="7599">
                  <c:v>1.3420000000000001</c:v>
                </c:pt>
                <c:pt idx="7600">
                  <c:v>1.3420000000000001</c:v>
                </c:pt>
                <c:pt idx="7601">
                  <c:v>1.3420000000000001</c:v>
                </c:pt>
                <c:pt idx="7602">
                  <c:v>1.3420000000000001</c:v>
                </c:pt>
                <c:pt idx="7603">
                  <c:v>1.3420000000000001</c:v>
                </c:pt>
                <c:pt idx="7604">
                  <c:v>1.3420000000000001</c:v>
                </c:pt>
                <c:pt idx="7605">
                  <c:v>1.3420000000000001</c:v>
                </c:pt>
                <c:pt idx="7606">
                  <c:v>1.3420000000000001</c:v>
                </c:pt>
                <c:pt idx="7607">
                  <c:v>1.3420000000000001</c:v>
                </c:pt>
                <c:pt idx="7608">
                  <c:v>1.3420000000000001</c:v>
                </c:pt>
                <c:pt idx="7609">
                  <c:v>1.3420000000000001</c:v>
                </c:pt>
                <c:pt idx="7610">
                  <c:v>1.3420000000000001</c:v>
                </c:pt>
                <c:pt idx="7611">
                  <c:v>1.3420000000000001</c:v>
                </c:pt>
                <c:pt idx="7612">
                  <c:v>1.3420000000000001</c:v>
                </c:pt>
                <c:pt idx="7613">
                  <c:v>1.3420000000000001</c:v>
                </c:pt>
                <c:pt idx="7614">
                  <c:v>1.3420000000000001</c:v>
                </c:pt>
                <c:pt idx="7615">
                  <c:v>1.3420000000000001</c:v>
                </c:pt>
                <c:pt idx="7616">
                  <c:v>1.3420000000000001</c:v>
                </c:pt>
                <c:pt idx="7617">
                  <c:v>1.3420000000000001</c:v>
                </c:pt>
                <c:pt idx="7618">
                  <c:v>1.3420000000000001</c:v>
                </c:pt>
                <c:pt idx="7619">
                  <c:v>1.3420000000000001</c:v>
                </c:pt>
                <c:pt idx="7620">
                  <c:v>1.3420000000000001</c:v>
                </c:pt>
                <c:pt idx="7621">
                  <c:v>1.3420000000000001</c:v>
                </c:pt>
                <c:pt idx="7622">
                  <c:v>1.3420000000000001</c:v>
                </c:pt>
                <c:pt idx="7623">
                  <c:v>1.3420000000000001</c:v>
                </c:pt>
                <c:pt idx="7624">
                  <c:v>1.3420000000000001</c:v>
                </c:pt>
                <c:pt idx="7625">
                  <c:v>1.3420000000000001</c:v>
                </c:pt>
                <c:pt idx="7626">
                  <c:v>1.3420000000000001</c:v>
                </c:pt>
                <c:pt idx="7627">
                  <c:v>1.3420000000000001</c:v>
                </c:pt>
                <c:pt idx="7628">
                  <c:v>1.3420000000000001</c:v>
                </c:pt>
                <c:pt idx="7629">
                  <c:v>1.3420000000000001</c:v>
                </c:pt>
                <c:pt idx="7630">
                  <c:v>1.3420000000000001</c:v>
                </c:pt>
                <c:pt idx="7631">
                  <c:v>1.3420000000000001</c:v>
                </c:pt>
                <c:pt idx="7632">
                  <c:v>1.3420000000000001</c:v>
                </c:pt>
                <c:pt idx="7633">
                  <c:v>1.3420000000000001</c:v>
                </c:pt>
                <c:pt idx="7634">
                  <c:v>1.3420000000000001</c:v>
                </c:pt>
                <c:pt idx="7635">
                  <c:v>1.3420000000000001</c:v>
                </c:pt>
                <c:pt idx="7636">
                  <c:v>1.3420000000000001</c:v>
                </c:pt>
                <c:pt idx="7637">
                  <c:v>1.3420000000000001</c:v>
                </c:pt>
                <c:pt idx="7638">
                  <c:v>1.3420000000000001</c:v>
                </c:pt>
                <c:pt idx="7639">
                  <c:v>1.3420000000000001</c:v>
                </c:pt>
                <c:pt idx="7640">
                  <c:v>1.3420000000000001</c:v>
                </c:pt>
                <c:pt idx="7641">
                  <c:v>1.3420000000000001</c:v>
                </c:pt>
                <c:pt idx="7642">
                  <c:v>1.3420000000000001</c:v>
                </c:pt>
                <c:pt idx="7643">
                  <c:v>1.3420000000000001</c:v>
                </c:pt>
                <c:pt idx="7644">
                  <c:v>1.3420000000000001</c:v>
                </c:pt>
                <c:pt idx="7645">
                  <c:v>1.3420000000000001</c:v>
                </c:pt>
                <c:pt idx="7646">
                  <c:v>1.3420000000000001</c:v>
                </c:pt>
                <c:pt idx="7647">
                  <c:v>1.3420000000000001</c:v>
                </c:pt>
                <c:pt idx="7648">
                  <c:v>1.3420000000000001</c:v>
                </c:pt>
                <c:pt idx="7649">
                  <c:v>1.3420000000000001</c:v>
                </c:pt>
                <c:pt idx="7650">
                  <c:v>1.3420000000000001</c:v>
                </c:pt>
                <c:pt idx="7651">
                  <c:v>1.3420000000000001</c:v>
                </c:pt>
                <c:pt idx="7652">
                  <c:v>1.3420000000000001</c:v>
                </c:pt>
                <c:pt idx="7653">
                  <c:v>1.3420000000000001</c:v>
                </c:pt>
                <c:pt idx="7654">
                  <c:v>1.3420000000000001</c:v>
                </c:pt>
                <c:pt idx="7655">
                  <c:v>1.3420000000000001</c:v>
                </c:pt>
                <c:pt idx="7656">
                  <c:v>1.3420000000000001</c:v>
                </c:pt>
                <c:pt idx="7657">
                  <c:v>1.3420000000000001</c:v>
                </c:pt>
                <c:pt idx="7658">
                  <c:v>1.3420000000000001</c:v>
                </c:pt>
                <c:pt idx="7659">
                  <c:v>1.3420000000000001</c:v>
                </c:pt>
                <c:pt idx="7660">
                  <c:v>1.3420000000000001</c:v>
                </c:pt>
                <c:pt idx="7661">
                  <c:v>1.3420000000000001</c:v>
                </c:pt>
                <c:pt idx="7662">
                  <c:v>1.3420000000000001</c:v>
                </c:pt>
                <c:pt idx="7663">
                  <c:v>1.3420000000000001</c:v>
                </c:pt>
                <c:pt idx="7664">
                  <c:v>1.3420000000000001</c:v>
                </c:pt>
                <c:pt idx="7665">
                  <c:v>1.3420000000000001</c:v>
                </c:pt>
                <c:pt idx="7666">
                  <c:v>1.3420000000000001</c:v>
                </c:pt>
                <c:pt idx="7667">
                  <c:v>1.3420000000000001</c:v>
                </c:pt>
                <c:pt idx="7668">
                  <c:v>1.3420000000000001</c:v>
                </c:pt>
                <c:pt idx="7669">
                  <c:v>1.3420000000000001</c:v>
                </c:pt>
                <c:pt idx="7670">
                  <c:v>1.3420000000000001</c:v>
                </c:pt>
                <c:pt idx="7671">
                  <c:v>1.3420000000000001</c:v>
                </c:pt>
                <c:pt idx="7672">
                  <c:v>1.3420000000000001</c:v>
                </c:pt>
                <c:pt idx="7673">
                  <c:v>1.3420000000000001</c:v>
                </c:pt>
                <c:pt idx="7674">
                  <c:v>1.3420000000000001</c:v>
                </c:pt>
                <c:pt idx="7675">
                  <c:v>1.3420000000000001</c:v>
                </c:pt>
                <c:pt idx="7676">
                  <c:v>1.3420000000000001</c:v>
                </c:pt>
                <c:pt idx="7677">
                  <c:v>1.3420000000000001</c:v>
                </c:pt>
                <c:pt idx="7678">
                  <c:v>1.3420000000000001</c:v>
                </c:pt>
                <c:pt idx="7679">
                  <c:v>1.3420000000000001</c:v>
                </c:pt>
                <c:pt idx="7680">
                  <c:v>1.3420000000000001</c:v>
                </c:pt>
                <c:pt idx="7681">
                  <c:v>1.3420000000000001</c:v>
                </c:pt>
                <c:pt idx="7682">
                  <c:v>1.3420000000000001</c:v>
                </c:pt>
                <c:pt idx="7683">
                  <c:v>1.3420000000000001</c:v>
                </c:pt>
                <c:pt idx="7684">
                  <c:v>1.3420000000000001</c:v>
                </c:pt>
                <c:pt idx="7685">
                  <c:v>1.3420000000000001</c:v>
                </c:pt>
                <c:pt idx="7686">
                  <c:v>1.3420000000000001</c:v>
                </c:pt>
                <c:pt idx="7687">
                  <c:v>1.3420000000000001</c:v>
                </c:pt>
                <c:pt idx="7688">
                  <c:v>1.3420000000000001</c:v>
                </c:pt>
                <c:pt idx="7689">
                  <c:v>1.3420000000000001</c:v>
                </c:pt>
                <c:pt idx="7690">
                  <c:v>1.3420000000000001</c:v>
                </c:pt>
                <c:pt idx="7691">
                  <c:v>1.3420000000000001</c:v>
                </c:pt>
                <c:pt idx="7692">
                  <c:v>1.3420000000000001</c:v>
                </c:pt>
                <c:pt idx="7693">
                  <c:v>1.3420000000000001</c:v>
                </c:pt>
                <c:pt idx="7694">
                  <c:v>1.3420000000000001</c:v>
                </c:pt>
                <c:pt idx="7695">
                  <c:v>1.3420000000000001</c:v>
                </c:pt>
                <c:pt idx="7696">
                  <c:v>1.3420000000000001</c:v>
                </c:pt>
                <c:pt idx="7697">
                  <c:v>1.3420000000000001</c:v>
                </c:pt>
                <c:pt idx="7698">
                  <c:v>1.3420000000000001</c:v>
                </c:pt>
                <c:pt idx="7699">
                  <c:v>1.3420000000000001</c:v>
                </c:pt>
                <c:pt idx="7700">
                  <c:v>1.3420000000000001</c:v>
                </c:pt>
                <c:pt idx="7701">
                  <c:v>1.3420000000000001</c:v>
                </c:pt>
                <c:pt idx="7702">
                  <c:v>1.3420000000000001</c:v>
                </c:pt>
                <c:pt idx="7703">
                  <c:v>1.3420000000000001</c:v>
                </c:pt>
                <c:pt idx="7704">
                  <c:v>1.3420000000000001</c:v>
                </c:pt>
                <c:pt idx="7705">
                  <c:v>1.3420000000000001</c:v>
                </c:pt>
                <c:pt idx="7706">
                  <c:v>1.3420000000000001</c:v>
                </c:pt>
                <c:pt idx="7707">
                  <c:v>1.3420000000000001</c:v>
                </c:pt>
                <c:pt idx="7708">
                  <c:v>1.3420000000000001</c:v>
                </c:pt>
                <c:pt idx="7709">
                  <c:v>1.3420000000000001</c:v>
                </c:pt>
                <c:pt idx="7710">
                  <c:v>1.3420000000000001</c:v>
                </c:pt>
                <c:pt idx="7711">
                  <c:v>1.3420000000000001</c:v>
                </c:pt>
                <c:pt idx="7712">
                  <c:v>1.3420000000000001</c:v>
                </c:pt>
                <c:pt idx="7713">
                  <c:v>1.3420000000000001</c:v>
                </c:pt>
                <c:pt idx="7714">
                  <c:v>1.3420000000000001</c:v>
                </c:pt>
                <c:pt idx="7715">
                  <c:v>1.3420000000000001</c:v>
                </c:pt>
                <c:pt idx="7716">
                  <c:v>1.3420000000000001</c:v>
                </c:pt>
                <c:pt idx="7717">
                  <c:v>1.3420000000000001</c:v>
                </c:pt>
                <c:pt idx="7718">
                  <c:v>1.3420000000000001</c:v>
                </c:pt>
                <c:pt idx="7719">
                  <c:v>1.3420000000000001</c:v>
                </c:pt>
                <c:pt idx="7720">
                  <c:v>1.3420000000000001</c:v>
                </c:pt>
                <c:pt idx="7721">
                  <c:v>1.3420000000000001</c:v>
                </c:pt>
                <c:pt idx="7722">
                  <c:v>1.3420000000000001</c:v>
                </c:pt>
                <c:pt idx="7723">
                  <c:v>1.3420000000000001</c:v>
                </c:pt>
                <c:pt idx="7724">
                  <c:v>1.3420000000000001</c:v>
                </c:pt>
                <c:pt idx="7725">
                  <c:v>1.3420000000000001</c:v>
                </c:pt>
                <c:pt idx="7726">
                  <c:v>1.3420000000000001</c:v>
                </c:pt>
                <c:pt idx="7727">
                  <c:v>1.3420000000000001</c:v>
                </c:pt>
                <c:pt idx="7728">
                  <c:v>1.3420000000000001</c:v>
                </c:pt>
                <c:pt idx="7729">
                  <c:v>1.3420000000000001</c:v>
                </c:pt>
                <c:pt idx="7730">
                  <c:v>1.3420000000000001</c:v>
                </c:pt>
                <c:pt idx="7731">
                  <c:v>1.3420000000000001</c:v>
                </c:pt>
                <c:pt idx="7732">
                  <c:v>1.3420000000000001</c:v>
                </c:pt>
                <c:pt idx="7733">
                  <c:v>1.3420000000000001</c:v>
                </c:pt>
                <c:pt idx="7734">
                  <c:v>1.3420000000000001</c:v>
                </c:pt>
                <c:pt idx="7735">
                  <c:v>1.3420000000000001</c:v>
                </c:pt>
                <c:pt idx="7736">
                  <c:v>1.3420000000000001</c:v>
                </c:pt>
                <c:pt idx="7737">
                  <c:v>1.3420000000000001</c:v>
                </c:pt>
                <c:pt idx="7738">
                  <c:v>1.3420000000000001</c:v>
                </c:pt>
                <c:pt idx="7739">
                  <c:v>1.3420000000000001</c:v>
                </c:pt>
                <c:pt idx="7740">
                  <c:v>1.3420000000000001</c:v>
                </c:pt>
                <c:pt idx="7741">
                  <c:v>1.3420000000000001</c:v>
                </c:pt>
                <c:pt idx="7742">
                  <c:v>1.3420000000000001</c:v>
                </c:pt>
                <c:pt idx="7743">
                  <c:v>1.3420000000000001</c:v>
                </c:pt>
                <c:pt idx="7744">
                  <c:v>1.3420000000000001</c:v>
                </c:pt>
                <c:pt idx="7745">
                  <c:v>1.3420000000000001</c:v>
                </c:pt>
                <c:pt idx="7746">
                  <c:v>1.3420000000000001</c:v>
                </c:pt>
                <c:pt idx="7747">
                  <c:v>1.3420000000000001</c:v>
                </c:pt>
                <c:pt idx="7748">
                  <c:v>1.3420000000000001</c:v>
                </c:pt>
                <c:pt idx="7749">
                  <c:v>1.3420000000000001</c:v>
                </c:pt>
                <c:pt idx="7750">
                  <c:v>1.3420000000000001</c:v>
                </c:pt>
                <c:pt idx="7751">
                  <c:v>1.3420000000000001</c:v>
                </c:pt>
                <c:pt idx="7752">
                  <c:v>1.3420000000000001</c:v>
                </c:pt>
                <c:pt idx="7753">
                  <c:v>1.3420000000000001</c:v>
                </c:pt>
                <c:pt idx="7754">
                  <c:v>1.3420000000000001</c:v>
                </c:pt>
                <c:pt idx="7755">
                  <c:v>1.3420000000000001</c:v>
                </c:pt>
                <c:pt idx="7756">
                  <c:v>1.3420000000000001</c:v>
                </c:pt>
                <c:pt idx="7757">
                  <c:v>1.3420000000000001</c:v>
                </c:pt>
                <c:pt idx="7758">
                  <c:v>1.3420000000000001</c:v>
                </c:pt>
                <c:pt idx="7759">
                  <c:v>1.3420000000000001</c:v>
                </c:pt>
                <c:pt idx="7760">
                  <c:v>1.3420000000000001</c:v>
                </c:pt>
                <c:pt idx="7761">
                  <c:v>1.3420000000000001</c:v>
                </c:pt>
                <c:pt idx="7762">
                  <c:v>1.3420000000000001</c:v>
                </c:pt>
                <c:pt idx="7763">
                  <c:v>1.3420000000000001</c:v>
                </c:pt>
                <c:pt idx="7764">
                  <c:v>1.3420000000000001</c:v>
                </c:pt>
                <c:pt idx="7765">
                  <c:v>1.3420000000000001</c:v>
                </c:pt>
                <c:pt idx="7766">
                  <c:v>1.3420000000000001</c:v>
                </c:pt>
                <c:pt idx="7767">
                  <c:v>1.3420000000000001</c:v>
                </c:pt>
                <c:pt idx="7768">
                  <c:v>1.3420000000000001</c:v>
                </c:pt>
                <c:pt idx="7769">
                  <c:v>1.3420000000000001</c:v>
                </c:pt>
                <c:pt idx="7770">
                  <c:v>1.3420000000000001</c:v>
                </c:pt>
                <c:pt idx="7771">
                  <c:v>1.3420000000000001</c:v>
                </c:pt>
                <c:pt idx="7772">
                  <c:v>1.3420000000000001</c:v>
                </c:pt>
                <c:pt idx="7773">
                  <c:v>1.3420000000000001</c:v>
                </c:pt>
                <c:pt idx="7774">
                  <c:v>1.3420000000000001</c:v>
                </c:pt>
                <c:pt idx="7775">
                  <c:v>1.3420000000000001</c:v>
                </c:pt>
                <c:pt idx="7776">
                  <c:v>1.3420000000000001</c:v>
                </c:pt>
                <c:pt idx="7777">
                  <c:v>1.3420000000000001</c:v>
                </c:pt>
                <c:pt idx="7778">
                  <c:v>1.3420000000000001</c:v>
                </c:pt>
                <c:pt idx="7779">
                  <c:v>1.3420000000000001</c:v>
                </c:pt>
                <c:pt idx="7780">
                  <c:v>1.3420000000000001</c:v>
                </c:pt>
                <c:pt idx="7781">
                  <c:v>1.3420000000000001</c:v>
                </c:pt>
                <c:pt idx="7782">
                  <c:v>1.3420000000000001</c:v>
                </c:pt>
                <c:pt idx="7783">
                  <c:v>1.3420000000000001</c:v>
                </c:pt>
                <c:pt idx="7784">
                  <c:v>1.3420000000000001</c:v>
                </c:pt>
                <c:pt idx="7785">
                  <c:v>1.3420000000000001</c:v>
                </c:pt>
                <c:pt idx="7786">
                  <c:v>1.3420000000000001</c:v>
                </c:pt>
                <c:pt idx="7787">
                  <c:v>1.3420000000000001</c:v>
                </c:pt>
                <c:pt idx="7788">
                  <c:v>1.3420000000000001</c:v>
                </c:pt>
                <c:pt idx="7789">
                  <c:v>1.3420000000000001</c:v>
                </c:pt>
                <c:pt idx="7790">
                  <c:v>1.3420000000000001</c:v>
                </c:pt>
                <c:pt idx="7791">
                  <c:v>1.3420000000000001</c:v>
                </c:pt>
                <c:pt idx="7792">
                  <c:v>1.3420000000000001</c:v>
                </c:pt>
                <c:pt idx="7793">
                  <c:v>1.3420000000000001</c:v>
                </c:pt>
                <c:pt idx="7794">
                  <c:v>1.3420000000000001</c:v>
                </c:pt>
                <c:pt idx="7795">
                  <c:v>1.3420000000000001</c:v>
                </c:pt>
                <c:pt idx="7796">
                  <c:v>1.3420000000000001</c:v>
                </c:pt>
                <c:pt idx="7797">
                  <c:v>1.3420000000000001</c:v>
                </c:pt>
                <c:pt idx="7798">
                  <c:v>1.3420000000000001</c:v>
                </c:pt>
                <c:pt idx="7799">
                  <c:v>1.3420000000000001</c:v>
                </c:pt>
                <c:pt idx="7800">
                  <c:v>1.3420000000000001</c:v>
                </c:pt>
                <c:pt idx="7801">
                  <c:v>1.3420000000000001</c:v>
                </c:pt>
                <c:pt idx="7802">
                  <c:v>1.3420000000000001</c:v>
                </c:pt>
                <c:pt idx="7803">
                  <c:v>1.3420000000000001</c:v>
                </c:pt>
                <c:pt idx="7804">
                  <c:v>1.3420000000000001</c:v>
                </c:pt>
                <c:pt idx="7805">
                  <c:v>1.3420000000000001</c:v>
                </c:pt>
                <c:pt idx="7806">
                  <c:v>1.3420000000000001</c:v>
                </c:pt>
                <c:pt idx="7807">
                  <c:v>1.3420000000000001</c:v>
                </c:pt>
                <c:pt idx="7808">
                  <c:v>1.3420000000000001</c:v>
                </c:pt>
                <c:pt idx="7809">
                  <c:v>1.3420000000000001</c:v>
                </c:pt>
                <c:pt idx="7810">
                  <c:v>1.3420000000000001</c:v>
                </c:pt>
                <c:pt idx="7811">
                  <c:v>1.3420000000000001</c:v>
                </c:pt>
                <c:pt idx="7812">
                  <c:v>1.3420000000000001</c:v>
                </c:pt>
                <c:pt idx="7813">
                  <c:v>1.3420000000000001</c:v>
                </c:pt>
                <c:pt idx="7814">
                  <c:v>1.3420000000000001</c:v>
                </c:pt>
                <c:pt idx="7815">
                  <c:v>1.3420000000000001</c:v>
                </c:pt>
                <c:pt idx="7816">
                  <c:v>1.3420000000000001</c:v>
                </c:pt>
                <c:pt idx="7817">
                  <c:v>1.3420000000000001</c:v>
                </c:pt>
                <c:pt idx="7818">
                  <c:v>1.3420000000000001</c:v>
                </c:pt>
                <c:pt idx="7819">
                  <c:v>1.3420000000000001</c:v>
                </c:pt>
                <c:pt idx="7820">
                  <c:v>1.3420000000000001</c:v>
                </c:pt>
                <c:pt idx="7821">
                  <c:v>1.3420000000000001</c:v>
                </c:pt>
                <c:pt idx="7822">
                  <c:v>1.3420000000000001</c:v>
                </c:pt>
                <c:pt idx="7823">
                  <c:v>1.3420000000000001</c:v>
                </c:pt>
                <c:pt idx="7824">
                  <c:v>1.3420000000000001</c:v>
                </c:pt>
                <c:pt idx="7825">
                  <c:v>1.3420000000000001</c:v>
                </c:pt>
                <c:pt idx="7826">
                  <c:v>1.3420000000000001</c:v>
                </c:pt>
                <c:pt idx="7827">
                  <c:v>1.3420000000000001</c:v>
                </c:pt>
                <c:pt idx="7828">
                  <c:v>1.3420000000000001</c:v>
                </c:pt>
                <c:pt idx="7829">
                  <c:v>1.3420000000000001</c:v>
                </c:pt>
                <c:pt idx="7830">
                  <c:v>1.3420000000000001</c:v>
                </c:pt>
                <c:pt idx="7831">
                  <c:v>1.3420000000000001</c:v>
                </c:pt>
                <c:pt idx="7832">
                  <c:v>1.3420000000000001</c:v>
                </c:pt>
                <c:pt idx="7833">
                  <c:v>1.3420000000000001</c:v>
                </c:pt>
                <c:pt idx="7834">
                  <c:v>1.3420000000000001</c:v>
                </c:pt>
                <c:pt idx="7835">
                  <c:v>1.3420000000000001</c:v>
                </c:pt>
                <c:pt idx="7836">
                  <c:v>1.3420000000000001</c:v>
                </c:pt>
                <c:pt idx="7837">
                  <c:v>1.3420000000000001</c:v>
                </c:pt>
                <c:pt idx="7838">
                  <c:v>1.3420000000000001</c:v>
                </c:pt>
                <c:pt idx="7839">
                  <c:v>1.3420000000000001</c:v>
                </c:pt>
                <c:pt idx="7840">
                  <c:v>1.3420000000000001</c:v>
                </c:pt>
                <c:pt idx="7841">
                  <c:v>1.3420000000000001</c:v>
                </c:pt>
                <c:pt idx="7842">
                  <c:v>1.3420000000000001</c:v>
                </c:pt>
                <c:pt idx="7843">
                  <c:v>1.3420000000000001</c:v>
                </c:pt>
                <c:pt idx="7844">
                  <c:v>1.3420000000000001</c:v>
                </c:pt>
                <c:pt idx="7845">
                  <c:v>1.3420000000000001</c:v>
                </c:pt>
                <c:pt idx="7846">
                  <c:v>1.3420000000000001</c:v>
                </c:pt>
                <c:pt idx="7847">
                  <c:v>1.3420000000000001</c:v>
                </c:pt>
                <c:pt idx="7848">
                  <c:v>1.3420000000000001</c:v>
                </c:pt>
                <c:pt idx="7849">
                  <c:v>1.3420000000000001</c:v>
                </c:pt>
                <c:pt idx="7850">
                  <c:v>1.3420000000000001</c:v>
                </c:pt>
                <c:pt idx="7851">
                  <c:v>1.3420000000000001</c:v>
                </c:pt>
                <c:pt idx="7852">
                  <c:v>1.3420000000000001</c:v>
                </c:pt>
                <c:pt idx="7853">
                  <c:v>1.3420000000000001</c:v>
                </c:pt>
                <c:pt idx="7854">
                  <c:v>1.3420000000000001</c:v>
                </c:pt>
                <c:pt idx="7855">
                  <c:v>1.3420000000000001</c:v>
                </c:pt>
                <c:pt idx="7856">
                  <c:v>1.3420000000000001</c:v>
                </c:pt>
                <c:pt idx="7857">
                  <c:v>1.3420000000000001</c:v>
                </c:pt>
                <c:pt idx="7858">
                  <c:v>1.3420000000000001</c:v>
                </c:pt>
                <c:pt idx="7859">
                  <c:v>1.3420000000000001</c:v>
                </c:pt>
                <c:pt idx="7860">
                  <c:v>1.3420000000000001</c:v>
                </c:pt>
                <c:pt idx="7861">
                  <c:v>1.3420000000000001</c:v>
                </c:pt>
                <c:pt idx="7862">
                  <c:v>1.3420000000000001</c:v>
                </c:pt>
                <c:pt idx="7863">
                  <c:v>1.3420000000000001</c:v>
                </c:pt>
                <c:pt idx="7864">
                  <c:v>1.3420000000000001</c:v>
                </c:pt>
                <c:pt idx="7865">
                  <c:v>1.3420000000000001</c:v>
                </c:pt>
                <c:pt idx="7866">
                  <c:v>1.3420000000000001</c:v>
                </c:pt>
                <c:pt idx="7867">
                  <c:v>1.3420000000000001</c:v>
                </c:pt>
                <c:pt idx="7868">
                  <c:v>1.3420000000000001</c:v>
                </c:pt>
                <c:pt idx="7869">
                  <c:v>1.3420000000000001</c:v>
                </c:pt>
                <c:pt idx="7870">
                  <c:v>1.3420000000000001</c:v>
                </c:pt>
                <c:pt idx="7871">
                  <c:v>1.3420000000000001</c:v>
                </c:pt>
                <c:pt idx="7872">
                  <c:v>1.3420000000000001</c:v>
                </c:pt>
                <c:pt idx="7873">
                  <c:v>1.3420000000000001</c:v>
                </c:pt>
                <c:pt idx="7874">
                  <c:v>1.3420000000000001</c:v>
                </c:pt>
                <c:pt idx="7875">
                  <c:v>1.3420000000000001</c:v>
                </c:pt>
                <c:pt idx="7876">
                  <c:v>1.3420000000000001</c:v>
                </c:pt>
                <c:pt idx="7877">
                  <c:v>1.3420000000000001</c:v>
                </c:pt>
                <c:pt idx="7878">
                  <c:v>1.3420000000000001</c:v>
                </c:pt>
                <c:pt idx="7879">
                  <c:v>1.3420000000000001</c:v>
                </c:pt>
                <c:pt idx="7880">
                  <c:v>1.3420000000000001</c:v>
                </c:pt>
                <c:pt idx="7881">
                  <c:v>1.3420000000000001</c:v>
                </c:pt>
                <c:pt idx="7882">
                  <c:v>1.3420000000000001</c:v>
                </c:pt>
                <c:pt idx="7883">
                  <c:v>1.3420000000000001</c:v>
                </c:pt>
                <c:pt idx="7884">
                  <c:v>1.3420000000000001</c:v>
                </c:pt>
                <c:pt idx="7885">
                  <c:v>1.3420000000000001</c:v>
                </c:pt>
                <c:pt idx="7886">
                  <c:v>1.3420000000000001</c:v>
                </c:pt>
                <c:pt idx="7887">
                  <c:v>1.3420000000000001</c:v>
                </c:pt>
                <c:pt idx="7888">
                  <c:v>1.3420000000000001</c:v>
                </c:pt>
                <c:pt idx="7889">
                  <c:v>1.3420000000000001</c:v>
                </c:pt>
                <c:pt idx="7890">
                  <c:v>1.3420000000000001</c:v>
                </c:pt>
                <c:pt idx="7891">
                  <c:v>1.3420000000000001</c:v>
                </c:pt>
                <c:pt idx="7892">
                  <c:v>1.3420000000000001</c:v>
                </c:pt>
                <c:pt idx="7893">
                  <c:v>1.3420000000000001</c:v>
                </c:pt>
                <c:pt idx="7894">
                  <c:v>1.3420000000000001</c:v>
                </c:pt>
                <c:pt idx="7895">
                  <c:v>1.3420000000000001</c:v>
                </c:pt>
                <c:pt idx="7896">
                  <c:v>1.3420000000000001</c:v>
                </c:pt>
                <c:pt idx="7897">
                  <c:v>1.3420000000000001</c:v>
                </c:pt>
                <c:pt idx="7898">
                  <c:v>1.3420000000000001</c:v>
                </c:pt>
                <c:pt idx="7899">
                  <c:v>1.3420000000000001</c:v>
                </c:pt>
                <c:pt idx="7900">
                  <c:v>1.3420000000000001</c:v>
                </c:pt>
                <c:pt idx="7901">
                  <c:v>1.3420000000000001</c:v>
                </c:pt>
                <c:pt idx="7902">
                  <c:v>1.3420000000000001</c:v>
                </c:pt>
                <c:pt idx="7903">
                  <c:v>1.3420000000000001</c:v>
                </c:pt>
                <c:pt idx="7904">
                  <c:v>1.3420000000000001</c:v>
                </c:pt>
                <c:pt idx="7905">
                  <c:v>1.3420000000000001</c:v>
                </c:pt>
                <c:pt idx="7906">
                  <c:v>1.3420000000000001</c:v>
                </c:pt>
                <c:pt idx="7907">
                  <c:v>1.3420000000000001</c:v>
                </c:pt>
                <c:pt idx="7908">
                  <c:v>1.3420000000000001</c:v>
                </c:pt>
                <c:pt idx="7909">
                  <c:v>1.3420000000000001</c:v>
                </c:pt>
                <c:pt idx="7910">
                  <c:v>1.3420000000000001</c:v>
                </c:pt>
                <c:pt idx="7911">
                  <c:v>1.3420000000000001</c:v>
                </c:pt>
                <c:pt idx="7912">
                  <c:v>1.3420000000000001</c:v>
                </c:pt>
                <c:pt idx="7913">
                  <c:v>1.3420000000000001</c:v>
                </c:pt>
                <c:pt idx="7914">
                  <c:v>1.3420000000000001</c:v>
                </c:pt>
                <c:pt idx="7915">
                  <c:v>1.3420000000000001</c:v>
                </c:pt>
                <c:pt idx="7916">
                  <c:v>1.3420000000000001</c:v>
                </c:pt>
                <c:pt idx="7917">
                  <c:v>1.3420000000000001</c:v>
                </c:pt>
                <c:pt idx="7918">
                  <c:v>1.3420000000000001</c:v>
                </c:pt>
                <c:pt idx="7919">
                  <c:v>1.3420000000000001</c:v>
                </c:pt>
                <c:pt idx="7920">
                  <c:v>1.3420000000000001</c:v>
                </c:pt>
                <c:pt idx="7921">
                  <c:v>1.3420000000000001</c:v>
                </c:pt>
                <c:pt idx="7922">
                  <c:v>1.3420000000000001</c:v>
                </c:pt>
                <c:pt idx="7923">
                  <c:v>1.3420000000000001</c:v>
                </c:pt>
                <c:pt idx="7924">
                  <c:v>1.3420000000000001</c:v>
                </c:pt>
                <c:pt idx="7925">
                  <c:v>1.3420000000000001</c:v>
                </c:pt>
                <c:pt idx="7926">
                  <c:v>1.3420000000000001</c:v>
                </c:pt>
                <c:pt idx="7927">
                  <c:v>1.3420000000000001</c:v>
                </c:pt>
                <c:pt idx="7928">
                  <c:v>1.3420000000000001</c:v>
                </c:pt>
                <c:pt idx="7929">
                  <c:v>1.3420000000000001</c:v>
                </c:pt>
                <c:pt idx="7930">
                  <c:v>1.3420000000000001</c:v>
                </c:pt>
                <c:pt idx="7931">
                  <c:v>1.3420000000000001</c:v>
                </c:pt>
                <c:pt idx="7932">
                  <c:v>1.3420000000000001</c:v>
                </c:pt>
                <c:pt idx="7933">
                  <c:v>1.3420000000000001</c:v>
                </c:pt>
                <c:pt idx="7934">
                  <c:v>1.3420000000000001</c:v>
                </c:pt>
                <c:pt idx="7935">
                  <c:v>1.3420000000000001</c:v>
                </c:pt>
                <c:pt idx="7936">
                  <c:v>1.3420000000000001</c:v>
                </c:pt>
                <c:pt idx="7937">
                  <c:v>1.3420000000000001</c:v>
                </c:pt>
                <c:pt idx="7938">
                  <c:v>1.3420000000000001</c:v>
                </c:pt>
                <c:pt idx="7939">
                  <c:v>1.3420000000000001</c:v>
                </c:pt>
                <c:pt idx="7940">
                  <c:v>1.3420000000000001</c:v>
                </c:pt>
                <c:pt idx="7941">
                  <c:v>1.3420000000000001</c:v>
                </c:pt>
                <c:pt idx="7942">
                  <c:v>1.3420000000000001</c:v>
                </c:pt>
                <c:pt idx="7943">
                  <c:v>1.3420000000000001</c:v>
                </c:pt>
                <c:pt idx="7944">
                  <c:v>1.3420000000000001</c:v>
                </c:pt>
                <c:pt idx="7945">
                  <c:v>1.3420000000000001</c:v>
                </c:pt>
                <c:pt idx="7946">
                  <c:v>1.3420000000000001</c:v>
                </c:pt>
                <c:pt idx="7947">
                  <c:v>1.3420000000000001</c:v>
                </c:pt>
                <c:pt idx="7948">
                  <c:v>1.3420000000000001</c:v>
                </c:pt>
                <c:pt idx="7949">
                  <c:v>1.3420000000000001</c:v>
                </c:pt>
                <c:pt idx="7950">
                  <c:v>1.3420000000000001</c:v>
                </c:pt>
                <c:pt idx="7951">
                  <c:v>1.3420000000000001</c:v>
                </c:pt>
                <c:pt idx="7952">
                  <c:v>1.3420000000000001</c:v>
                </c:pt>
                <c:pt idx="7953">
                  <c:v>1.3420000000000001</c:v>
                </c:pt>
                <c:pt idx="7954">
                  <c:v>1.3420000000000001</c:v>
                </c:pt>
                <c:pt idx="7955">
                  <c:v>1.3420000000000001</c:v>
                </c:pt>
                <c:pt idx="7956">
                  <c:v>1.3420000000000001</c:v>
                </c:pt>
                <c:pt idx="7957">
                  <c:v>1.3420000000000001</c:v>
                </c:pt>
                <c:pt idx="7958">
                  <c:v>1.3420000000000001</c:v>
                </c:pt>
                <c:pt idx="7959">
                  <c:v>1.3420000000000001</c:v>
                </c:pt>
                <c:pt idx="7960">
                  <c:v>1.3420000000000001</c:v>
                </c:pt>
                <c:pt idx="7961">
                  <c:v>1.3420000000000001</c:v>
                </c:pt>
                <c:pt idx="7962">
                  <c:v>1.3420000000000001</c:v>
                </c:pt>
                <c:pt idx="7963">
                  <c:v>1.3420000000000001</c:v>
                </c:pt>
                <c:pt idx="7964">
                  <c:v>1.3420000000000001</c:v>
                </c:pt>
                <c:pt idx="7965">
                  <c:v>1.3420000000000001</c:v>
                </c:pt>
                <c:pt idx="7966">
                  <c:v>1.3420000000000001</c:v>
                </c:pt>
                <c:pt idx="7967">
                  <c:v>1.3420000000000001</c:v>
                </c:pt>
                <c:pt idx="7968">
                  <c:v>1.3420000000000001</c:v>
                </c:pt>
                <c:pt idx="7969">
                  <c:v>1.3420000000000001</c:v>
                </c:pt>
                <c:pt idx="7970">
                  <c:v>1.3420000000000001</c:v>
                </c:pt>
                <c:pt idx="7971">
                  <c:v>1.3420000000000001</c:v>
                </c:pt>
                <c:pt idx="7972">
                  <c:v>1.3420000000000001</c:v>
                </c:pt>
                <c:pt idx="7973">
                  <c:v>1.3420000000000001</c:v>
                </c:pt>
                <c:pt idx="7974">
                  <c:v>1.3420000000000001</c:v>
                </c:pt>
                <c:pt idx="7975">
                  <c:v>1.3420000000000001</c:v>
                </c:pt>
                <c:pt idx="7976">
                  <c:v>1.3420000000000001</c:v>
                </c:pt>
                <c:pt idx="7977">
                  <c:v>1.3420000000000001</c:v>
                </c:pt>
                <c:pt idx="7978">
                  <c:v>1.3420000000000001</c:v>
                </c:pt>
                <c:pt idx="7979">
                  <c:v>1.3420000000000001</c:v>
                </c:pt>
                <c:pt idx="7980">
                  <c:v>1.3420000000000001</c:v>
                </c:pt>
                <c:pt idx="7981">
                  <c:v>1.3420000000000001</c:v>
                </c:pt>
                <c:pt idx="7982">
                  <c:v>1.3420000000000001</c:v>
                </c:pt>
                <c:pt idx="7983">
                  <c:v>1.3420000000000001</c:v>
                </c:pt>
                <c:pt idx="7984">
                  <c:v>1.3420000000000001</c:v>
                </c:pt>
                <c:pt idx="7985">
                  <c:v>1.3420000000000001</c:v>
                </c:pt>
                <c:pt idx="7986">
                  <c:v>1.3420000000000001</c:v>
                </c:pt>
                <c:pt idx="7987">
                  <c:v>1.3420000000000001</c:v>
                </c:pt>
                <c:pt idx="7988">
                  <c:v>1.3420000000000001</c:v>
                </c:pt>
                <c:pt idx="7989">
                  <c:v>1.3420000000000001</c:v>
                </c:pt>
                <c:pt idx="7990">
                  <c:v>1.3420000000000001</c:v>
                </c:pt>
                <c:pt idx="7991">
                  <c:v>1.3420000000000001</c:v>
                </c:pt>
                <c:pt idx="7992">
                  <c:v>1.3420000000000001</c:v>
                </c:pt>
                <c:pt idx="7993">
                  <c:v>1.3420000000000001</c:v>
                </c:pt>
                <c:pt idx="7994">
                  <c:v>1.3420000000000001</c:v>
                </c:pt>
                <c:pt idx="7995">
                  <c:v>1.3420000000000001</c:v>
                </c:pt>
                <c:pt idx="7996">
                  <c:v>1.3420000000000001</c:v>
                </c:pt>
                <c:pt idx="7997">
                  <c:v>1.3420000000000001</c:v>
                </c:pt>
                <c:pt idx="7998">
                  <c:v>1.3420000000000001</c:v>
                </c:pt>
                <c:pt idx="7999">
                  <c:v>1.3420000000000001</c:v>
                </c:pt>
                <c:pt idx="8000">
                  <c:v>1.3420000000000001</c:v>
                </c:pt>
                <c:pt idx="8001">
                  <c:v>1.3420000000000001</c:v>
                </c:pt>
                <c:pt idx="8002">
                  <c:v>1.3420000000000001</c:v>
                </c:pt>
                <c:pt idx="8003">
                  <c:v>1.3420000000000001</c:v>
                </c:pt>
                <c:pt idx="8004">
                  <c:v>1.3420000000000001</c:v>
                </c:pt>
                <c:pt idx="8005">
                  <c:v>1.3420000000000001</c:v>
                </c:pt>
                <c:pt idx="8006">
                  <c:v>1.3420000000000001</c:v>
                </c:pt>
                <c:pt idx="8007">
                  <c:v>1.3420000000000001</c:v>
                </c:pt>
                <c:pt idx="8008">
                  <c:v>1.3420000000000001</c:v>
                </c:pt>
                <c:pt idx="8009">
                  <c:v>1.3420000000000001</c:v>
                </c:pt>
                <c:pt idx="8010">
                  <c:v>1.3420000000000001</c:v>
                </c:pt>
                <c:pt idx="8011">
                  <c:v>1.3420000000000001</c:v>
                </c:pt>
                <c:pt idx="8012">
                  <c:v>1.3420000000000001</c:v>
                </c:pt>
                <c:pt idx="8013">
                  <c:v>1.3420000000000001</c:v>
                </c:pt>
                <c:pt idx="8014">
                  <c:v>1.3420000000000001</c:v>
                </c:pt>
                <c:pt idx="8015">
                  <c:v>1.3420000000000001</c:v>
                </c:pt>
                <c:pt idx="8016">
                  <c:v>1.3420000000000001</c:v>
                </c:pt>
                <c:pt idx="8017">
                  <c:v>1.3420000000000001</c:v>
                </c:pt>
                <c:pt idx="8018">
                  <c:v>1.3420000000000001</c:v>
                </c:pt>
                <c:pt idx="8019">
                  <c:v>1.3420000000000001</c:v>
                </c:pt>
                <c:pt idx="8020">
                  <c:v>1.3420000000000001</c:v>
                </c:pt>
                <c:pt idx="8021">
                  <c:v>1.3420000000000001</c:v>
                </c:pt>
                <c:pt idx="8022">
                  <c:v>1.3420000000000001</c:v>
                </c:pt>
                <c:pt idx="8023">
                  <c:v>1.3420000000000001</c:v>
                </c:pt>
                <c:pt idx="8024">
                  <c:v>1.3420000000000001</c:v>
                </c:pt>
                <c:pt idx="8025">
                  <c:v>1.3420000000000001</c:v>
                </c:pt>
                <c:pt idx="8026">
                  <c:v>1.3420000000000001</c:v>
                </c:pt>
                <c:pt idx="8027">
                  <c:v>1.3420000000000001</c:v>
                </c:pt>
                <c:pt idx="8028">
                  <c:v>1.3420000000000001</c:v>
                </c:pt>
                <c:pt idx="8029">
                  <c:v>1.3420000000000001</c:v>
                </c:pt>
                <c:pt idx="8030">
                  <c:v>1.3420000000000001</c:v>
                </c:pt>
                <c:pt idx="8031">
                  <c:v>1.3420000000000001</c:v>
                </c:pt>
                <c:pt idx="8032">
                  <c:v>1.3420000000000001</c:v>
                </c:pt>
                <c:pt idx="8033">
                  <c:v>1.3420000000000001</c:v>
                </c:pt>
                <c:pt idx="8034">
                  <c:v>1.3420000000000001</c:v>
                </c:pt>
                <c:pt idx="8035">
                  <c:v>1.3420000000000001</c:v>
                </c:pt>
                <c:pt idx="8036">
                  <c:v>1.3420000000000001</c:v>
                </c:pt>
                <c:pt idx="8037">
                  <c:v>1.3420000000000001</c:v>
                </c:pt>
                <c:pt idx="8038">
                  <c:v>1.3420000000000001</c:v>
                </c:pt>
                <c:pt idx="8039">
                  <c:v>1.3420000000000001</c:v>
                </c:pt>
                <c:pt idx="8040">
                  <c:v>1.3420000000000001</c:v>
                </c:pt>
                <c:pt idx="8041">
                  <c:v>1.3420000000000001</c:v>
                </c:pt>
                <c:pt idx="8042">
                  <c:v>1.3420000000000001</c:v>
                </c:pt>
                <c:pt idx="8043">
                  <c:v>1.3420000000000001</c:v>
                </c:pt>
                <c:pt idx="8044">
                  <c:v>1.3420000000000001</c:v>
                </c:pt>
                <c:pt idx="8045">
                  <c:v>1.3420000000000001</c:v>
                </c:pt>
                <c:pt idx="8046">
                  <c:v>1.3420000000000001</c:v>
                </c:pt>
                <c:pt idx="8047">
                  <c:v>1.3420000000000001</c:v>
                </c:pt>
                <c:pt idx="8048">
                  <c:v>1.3420000000000001</c:v>
                </c:pt>
                <c:pt idx="8049">
                  <c:v>1.3420000000000001</c:v>
                </c:pt>
                <c:pt idx="8050">
                  <c:v>1.3420000000000001</c:v>
                </c:pt>
                <c:pt idx="8051">
                  <c:v>1.3420000000000001</c:v>
                </c:pt>
                <c:pt idx="8052">
                  <c:v>1.3420000000000001</c:v>
                </c:pt>
                <c:pt idx="8053">
                  <c:v>1.3420000000000001</c:v>
                </c:pt>
                <c:pt idx="8054">
                  <c:v>1.3420000000000001</c:v>
                </c:pt>
                <c:pt idx="8055">
                  <c:v>1.3420000000000001</c:v>
                </c:pt>
                <c:pt idx="8056">
                  <c:v>1.3420000000000001</c:v>
                </c:pt>
                <c:pt idx="8057">
                  <c:v>1.3420000000000001</c:v>
                </c:pt>
                <c:pt idx="8058">
                  <c:v>1.3420000000000001</c:v>
                </c:pt>
                <c:pt idx="8059">
                  <c:v>1.3420000000000001</c:v>
                </c:pt>
                <c:pt idx="8060">
                  <c:v>1.3420000000000001</c:v>
                </c:pt>
                <c:pt idx="8061">
                  <c:v>1.3420000000000001</c:v>
                </c:pt>
                <c:pt idx="8062">
                  <c:v>1.3420000000000001</c:v>
                </c:pt>
                <c:pt idx="8063">
                  <c:v>1.3420000000000001</c:v>
                </c:pt>
                <c:pt idx="8064">
                  <c:v>1.3420000000000001</c:v>
                </c:pt>
                <c:pt idx="8065">
                  <c:v>1.3420000000000001</c:v>
                </c:pt>
                <c:pt idx="8066">
                  <c:v>1.3420000000000001</c:v>
                </c:pt>
                <c:pt idx="8067">
                  <c:v>1.3420000000000001</c:v>
                </c:pt>
                <c:pt idx="8068">
                  <c:v>1.3420000000000001</c:v>
                </c:pt>
                <c:pt idx="8069">
                  <c:v>1.3420000000000001</c:v>
                </c:pt>
                <c:pt idx="8070">
                  <c:v>1.3420000000000001</c:v>
                </c:pt>
                <c:pt idx="8071">
                  <c:v>1.3420000000000001</c:v>
                </c:pt>
                <c:pt idx="8072">
                  <c:v>1.3420000000000001</c:v>
                </c:pt>
                <c:pt idx="8073">
                  <c:v>1.3420000000000001</c:v>
                </c:pt>
                <c:pt idx="8074">
                  <c:v>1.3420000000000001</c:v>
                </c:pt>
                <c:pt idx="8075">
                  <c:v>1.3420000000000001</c:v>
                </c:pt>
                <c:pt idx="8076">
                  <c:v>1.3420000000000001</c:v>
                </c:pt>
                <c:pt idx="8077">
                  <c:v>1.3420000000000001</c:v>
                </c:pt>
                <c:pt idx="8078">
                  <c:v>1.3420000000000001</c:v>
                </c:pt>
                <c:pt idx="8079">
                  <c:v>1.3420000000000001</c:v>
                </c:pt>
                <c:pt idx="8080">
                  <c:v>1.3420000000000001</c:v>
                </c:pt>
                <c:pt idx="8081">
                  <c:v>1.3420000000000001</c:v>
                </c:pt>
                <c:pt idx="8082">
                  <c:v>1.3420000000000001</c:v>
                </c:pt>
                <c:pt idx="8083">
                  <c:v>1.3420000000000001</c:v>
                </c:pt>
                <c:pt idx="8084">
                  <c:v>1.3420000000000001</c:v>
                </c:pt>
                <c:pt idx="8085">
                  <c:v>1.3420000000000001</c:v>
                </c:pt>
                <c:pt idx="8086">
                  <c:v>1.3420000000000001</c:v>
                </c:pt>
                <c:pt idx="8087">
                  <c:v>1.3420000000000001</c:v>
                </c:pt>
                <c:pt idx="8088">
                  <c:v>1.3420000000000001</c:v>
                </c:pt>
                <c:pt idx="8089">
                  <c:v>1.3420000000000001</c:v>
                </c:pt>
                <c:pt idx="8090">
                  <c:v>1.3420000000000001</c:v>
                </c:pt>
                <c:pt idx="8091">
                  <c:v>1.3420000000000001</c:v>
                </c:pt>
                <c:pt idx="8092">
                  <c:v>1.3420000000000001</c:v>
                </c:pt>
                <c:pt idx="8093">
                  <c:v>1.3420000000000001</c:v>
                </c:pt>
                <c:pt idx="8094">
                  <c:v>1.3420000000000001</c:v>
                </c:pt>
                <c:pt idx="8095">
                  <c:v>1.3420000000000001</c:v>
                </c:pt>
                <c:pt idx="8096">
                  <c:v>1.3420000000000001</c:v>
                </c:pt>
                <c:pt idx="8097">
                  <c:v>1.3420000000000001</c:v>
                </c:pt>
                <c:pt idx="8098">
                  <c:v>1.3420000000000001</c:v>
                </c:pt>
                <c:pt idx="8099">
                  <c:v>1.3420000000000001</c:v>
                </c:pt>
                <c:pt idx="8100">
                  <c:v>1.3420000000000001</c:v>
                </c:pt>
                <c:pt idx="8101">
                  <c:v>1.3420000000000001</c:v>
                </c:pt>
                <c:pt idx="8102">
                  <c:v>1.3420000000000001</c:v>
                </c:pt>
                <c:pt idx="8103">
                  <c:v>1.3420000000000001</c:v>
                </c:pt>
                <c:pt idx="8104">
                  <c:v>1.3420000000000001</c:v>
                </c:pt>
                <c:pt idx="8105">
                  <c:v>1.3420000000000001</c:v>
                </c:pt>
                <c:pt idx="8106">
                  <c:v>1.3420000000000001</c:v>
                </c:pt>
                <c:pt idx="8107">
                  <c:v>1.3420000000000001</c:v>
                </c:pt>
                <c:pt idx="8108">
                  <c:v>1.3420000000000001</c:v>
                </c:pt>
                <c:pt idx="8109">
                  <c:v>1.3420000000000001</c:v>
                </c:pt>
                <c:pt idx="8110">
                  <c:v>1.3420000000000001</c:v>
                </c:pt>
                <c:pt idx="8111">
                  <c:v>1.3420000000000001</c:v>
                </c:pt>
                <c:pt idx="8112">
                  <c:v>1.3420000000000001</c:v>
                </c:pt>
                <c:pt idx="8113">
                  <c:v>1.3420000000000001</c:v>
                </c:pt>
                <c:pt idx="8114">
                  <c:v>1.3420000000000001</c:v>
                </c:pt>
                <c:pt idx="8115">
                  <c:v>1.3420000000000001</c:v>
                </c:pt>
                <c:pt idx="8116">
                  <c:v>1.3420000000000001</c:v>
                </c:pt>
                <c:pt idx="8117">
                  <c:v>1.3420000000000001</c:v>
                </c:pt>
                <c:pt idx="8118">
                  <c:v>1.3420000000000001</c:v>
                </c:pt>
                <c:pt idx="8119">
                  <c:v>1.3420000000000001</c:v>
                </c:pt>
                <c:pt idx="8120">
                  <c:v>1.3420000000000001</c:v>
                </c:pt>
                <c:pt idx="8121">
                  <c:v>1.3420000000000001</c:v>
                </c:pt>
                <c:pt idx="8122">
                  <c:v>1.3420000000000001</c:v>
                </c:pt>
                <c:pt idx="8123">
                  <c:v>1.3420000000000001</c:v>
                </c:pt>
                <c:pt idx="8124">
                  <c:v>1.3420000000000001</c:v>
                </c:pt>
                <c:pt idx="8125">
                  <c:v>1.3420000000000001</c:v>
                </c:pt>
                <c:pt idx="8126">
                  <c:v>1.3420000000000001</c:v>
                </c:pt>
                <c:pt idx="8127">
                  <c:v>1.3420000000000001</c:v>
                </c:pt>
                <c:pt idx="8128">
                  <c:v>1.3420000000000001</c:v>
                </c:pt>
                <c:pt idx="8129">
                  <c:v>1.3420000000000001</c:v>
                </c:pt>
                <c:pt idx="8130">
                  <c:v>1.3420000000000001</c:v>
                </c:pt>
                <c:pt idx="8131">
                  <c:v>1.3420000000000001</c:v>
                </c:pt>
                <c:pt idx="8132">
                  <c:v>1.3420000000000001</c:v>
                </c:pt>
                <c:pt idx="8133">
                  <c:v>1.3420000000000001</c:v>
                </c:pt>
                <c:pt idx="8134">
                  <c:v>1.3420000000000001</c:v>
                </c:pt>
                <c:pt idx="8135">
                  <c:v>1.3420000000000001</c:v>
                </c:pt>
                <c:pt idx="8136">
                  <c:v>1.3420000000000001</c:v>
                </c:pt>
                <c:pt idx="8137">
                  <c:v>1.3420000000000001</c:v>
                </c:pt>
                <c:pt idx="8138">
                  <c:v>1.3420000000000001</c:v>
                </c:pt>
                <c:pt idx="8139">
                  <c:v>1.3420000000000001</c:v>
                </c:pt>
                <c:pt idx="8140">
                  <c:v>1.3420000000000001</c:v>
                </c:pt>
                <c:pt idx="8141">
                  <c:v>1.3420000000000001</c:v>
                </c:pt>
                <c:pt idx="8142">
                  <c:v>1.3420000000000001</c:v>
                </c:pt>
                <c:pt idx="8143">
                  <c:v>1.3420000000000001</c:v>
                </c:pt>
                <c:pt idx="8144">
                  <c:v>1.3420000000000001</c:v>
                </c:pt>
                <c:pt idx="8145">
                  <c:v>1.3420000000000001</c:v>
                </c:pt>
                <c:pt idx="8146">
                  <c:v>1.3420000000000001</c:v>
                </c:pt>
                <c:pt idx="8147">
                  <c:v>1.3420000000000001</c:v>
                </c:pt>
                <c:pt idx="8148">
                  <c:v>1.3420000000000001</c:v>
                </c:pt>
                <c:pt idx="8149">
                  <c:v>1.3420000000000001</c:v>
                </c:pt>
                <c:pt idx="8150">
                  <c:v>1.3420000000000001</c:v>
                </c:pt>
                <c:pt idx="8151">
                  <c:v>1.3420000000000001</c:v>
                </c:pt>
                <c:pt idx="8152">
                  <c:v>1.3420000000000001</c:v>
                </c:pt>
                <c:pt idx="8153">
                  <c:v>1.3420000000000001</c:v>
                </c:pt>
                <c:pt idx="8154">
                  <c:v>1.3420000000000001</c:v>
                </c:pt>
                <c:pt idx="8155">
                  <c:v>1.3420000000000001</c:v>
                </c:pt>
                <c:pt idx="8156">
                  <c:v>1.3420000000000001</c:v>
                </c:pt>
                <c:pt idx="8157">
                  <c:v>1.3420000000000001</c:v>
                </c:pt>
                <c:pt idx="8158">
                  <c:v>1.3420000000000001</c:v>
                </c:pt>
                <c:pt idx="8159">
                  <c:v>1.3420000000000001</c:v>
                </c:pt>
                <c:pt idx="8160">
                  <c:v>1.3420000000000001</c:v>
                </c:pt>
                <c:pt idx="8161">
                  <c:v>1.3420000000000001</c:v>
                </c:pt>
                <c:pt idx="8162">
                  <c:v>1.3420000000000001</c:v>
                </c:pt>
                <c:pt idx="8163">
                  <c:v>1.3420000000000001</c:v>
                </c:pt>
                <c:pt idx="8164">
                  <c:v>1.3420000000000001</c:v>
                </c:pt>
                <c:pt idx="8165">
                  <c:v>1.3420000000000001</c:v>
                </c:pt>
                <c:pt idx="8166">
                  <c:v>1.3420000000000001</c:v>
                </c:pt>
                <c:pt idx="8167">
                  <c:v>1.3420000000000001</c:v>
                </c:pt>
                <c:pt idx="8168">
                  <c:v>1.3420000000000001</c:v>
                </c:pt>
                <c:pt idx="8169">
                  <c:v>1.3420000000000001</c:v>
                </c:pt>
                <c:pt idx="8170">
                  <c:v>1.3420000000000001</c:v>
                </c:pt>
                <c:pt idx="8171">
                  <c:v>1.3420000000000001</c:v>
                </c:pt>
                <c:pt idx="8172">
                  <c:v>1.3420000000000001</c:v>
                </c:pt>
                <c:pt idx="8173">
                  <c:v>1.3420000000000001</c:v>
                </c:pt>
                <c:pt idx="8174">
                  <c:v>1.3420000000000001</c:v>
                </c:pt>
                <c:pt idx="8175">
                  <c:v>1.3420000000000001</c:v>
                </c:pt>
                <c:pt idx="8176">
                  <c:v>1.3420000000000001</c:v>
                </c:pt>
                <c:pt idx="8177">
                  <c:v>1.3420000000000001</c:v>
                </c:pt>
                <c:pt idx="8178">
                  <c:v>1.3420000000000001</c:v>
                </c:pt>
                <c:pt idx="8179">
                  <c:v>1.3420000000000001</c:v>
                </c:pt>
                <c:pt idx="8180">
                  <c:v>1.3420000000000001</c:v>
                </c:pt>
                <c:pt idx="8181">
                  <c:v>1.3420000000000001</c:v>
                </c:pt>
                <c:pt idx="8182">
                  <c:v>1.3420000000000001</c:v>
                </c:pt>
                <c:pt idx="8183">
                  <c:v>1.3420000000000001</c:v>
                </c:pt>
                <c:pt idx="8184">
                  <c:v>1.3420000000000001</c:v>
                </c:pt>
                <c:pt idx="8185">
                  <c:v>1.3420000000000001</c:v>
                </c:pt>
                <c:pt idx="8186">
                  <c:v>1.3420000000000001</c:v>
                </c:pt>
                <c:pt idx="8187">
                  <c:v>1.3420000000000001</c:v>
                </c:pt>
                <c:pt idx="8188">
                  <c:v>1.3420000000000001</c:v>
                </c:pt>
                <c:pt idx="8189">
                  <c:v>1.3420000000000001</c:v>
                </c:pt>
                <c:pt idx="8190">
                  <c:v>1.3420000000000001</c:v>
                </c:pt>
                <c:pt idx="8191">
                  <c:v>1.3420000000000001</c:v>
                </c:pt>
                <c:pt idx="8192">
                  <c:v>1.3420000000000001</c:v>
                </c:pt>
                <c:pt idx="8193">
                  <c:v>1.3420000000000001</c:v>
                </c:pt>
                <c:pt idx="8194">
                  <c:v>1.3420000000000001</c:v>
                </c:pt>
                <c:pt idx="8195">
                  <c:v>1.3420000000000001</c:v>
                </c:pt>
                <c:pt idx="8196">
                  <c:v>1.3420000000000001</c:v>
                </c:pt>
                <c:pt idx="8197">
                  <c:v>1.3420000000000001</c:v>
                </c:pt>
                <c:pt idx="8198">
                  <c:v>1.3420000000000001</c:v>
                </c:pt>
                <c:pt idx="8199">
                  <c:v>1.3420000000000001</c:v>
                </c:pt>
                <c:pt idx="8200">
                  <c:v>1.3420000000000001</c:v>
                </c:pt>
                <c:pt idx="8201">
                  <c:v>1.3420000000000001</c:v>
                </c:pt>
                <c:pt idx="8202">
                  <c:v>1.3420000000000001</c:v>
                </c:pt>
                <c:pt idx="8203">
                  <c:v>1.3420000000000001</c:v>
                </c:pt>
                <c:pt idx="8204">
                  <c:v>1.3420000000000001</c:v>
                </c:pt>
                <c:pt idx="8205">
                  <c:v>1.3420000000000001</c:v>
                </c:pt>
                <c:pt idx="8206">
                  <c:v>1.3420000000000001</c:v>
                </c:pt>
                <c:pt idx="8207">
                  <c:v>1.3420000000000001</c:v>
                </c:pt>
                <c:pt idx="8208">
                  <c:v>1.3420000000000001</c:v>
                </c:pt>
                <c:pt idx="8209">
                  <c:v>1.3420000000000001</c:v>
                </c:pt>
                <c:pt idx="8210">
                  <c:v>1.3420000000000001</c:v>
                </c:pt>
                <c:pt idx="8211">
                  <c:v>1.3420000000000001</c:v>
                </c:pt>
                <c:pt idx="8212">
                  <c:v>1.3420000000000001</c:v>
                </c:pt>
                <c:pt idx="8213">
                  <c:v>1.3420000000000001</c:v>
                </c:pt>
                <c:pt idx="8214">
                  <c:v>1.3420000000000001</c:v>
                </c:pt>
                <c:pt idx="8215">
                  <c:v>1.3420000000000001</c:v>
                </c:pt>
                <c:pt idx="8216">
                  <c:v>1.3420000000000001</c:v>
                </c:pt>
                <c:pt idx="8217">
                  <c:v>1.3420000000000001</c:v>
                </c:pt>
                <c:pt idx="8218">
                  <c:v>1.3420000000000001</c:v>
                </c:pt>
                <c:pt idx="8219">
                  <c:v>1.3420000000000001</c:v>
                </c:pt>
                <c:pt idx="8220">
                  <c:v>1.3420000000000001</c:v>
                </c:pt>
                <c:pt idx="8221">
                  <c:v>1.3420000000000001</c:v>
                </c:pt>
                <c:pt idx="8222">
                  <c:v>1.3420000000000001</c:v>
                </c:pt>
                <c:pt idx="8223">
                  <c:v>1.3420000000000001</c:v>
                </c:pt>
                <c:pt idx="8224">
                  <c:v>1.3420000000000001</c:v>
                </c:pt>
                <c:pt idx="8225">
                  <c:v>1.3420000000000001</c:v>
                </c:pt>
                <c:pt idx="8226">
                  <c:v>1.3420000000000001</c:v>
                </c:pt>
                <c:pt idx="8227">
                  <c:v>1.3420000000000001</c:v>
                </c:pt>
                <c:pt idx="8228">
                  <c:v>1.3420000000000001</c:v>
                </c:pt>
                <c:pt idx="8229">
                  <c:v>1.3420000000000001</c:v>
                </c:pt>
                <c:pt idx="8230">
                  <c:v>1.3420000000000001</c:v>
                </c:pt>
                <c:pt idx="8231">
                  <c:v>1.3420000000000001</c:v>
                </c:pt>
                <c:pt idx="8232">
                  <c:v>1.3420000000000001</c:v>
                </c:pt>
                <c:pt idx="8233">
                  <c:v>1.3420000000000001</c:v>
                </c:pt>
                <c:pt idx="8234">
                  <c:v>1.3420000000000001</c:v>
                </c:pt>
                <c:pt idx="8235">
                  <c:v>1.3420000000000001</c:v>
                </c:pt>
                <c:pt idx="8236">
                  <c:v>1.3420000000000001</c:v>
                </c:pt>
                <c:pt idx="8237">
                  <c:v>1.3420000000000001</c:v>
                </c:pt>
                <c:pt idx="8238">
                  <c:v>1.3420000000000001</c:v>
                </c:pt>
                <c:pt idx="8239">
                  <c:v>1.3420000000000001</c:v>
                </c:pt>
                <c:pt idx="8240">
                  <c:v>1.3420000000000001</c:v>
                </c:pt>
                <c:pt idx="8241">
                  <c:v>1.3420000000000001</c:v>
                </c:pt>
                <c:pt idx="8242">
                  <c:v>1.3420000000000001</c:v>
                </c:pt>
                <c:pt idx="8243">
                  <c:v>1.3420000000000001</c:v>
                </c:pt>
                <c:pt idx="8244">
                  <c:v>1.3420000000000001</c:v>
                </c:pt>
                <c:pt idx="8245">
                  <c:v>1.3420000000000001</c:v>
                </c:pt>
                <c:pt idx="8246">
                  <c:v>1.3420000000000001</c:v>
                </c:pt>
                <c:pt idx="8247">
                  <c:v>1.3420000000000001</c:v>
                </c:pt>
                <c:pt idx="8248">
                  <c:v>1.3420000000000001</c:v>
                </c:pt>
                <c:pt idx="8249">
                  <c:v>1.3420000000000001</c:v>
                </c:pt>
                <c:pt idx="8250">
                  <c:v>1.3420000000000001</c:v>
                </c:pt>
                <c:pt idx="8251">
                  <c:v>1.3420000000000001</c:v>
                </c:pt>
                <c:pt idx="8252">
                  <c:v>1.3420000000000001</c:v>
                </c:pt>
                <c:pt idx="8253">
                  <c:v>1.3420000000000001</c:v>
                </c:pt>
                <c:pt idx="8254">
                  <c:v>1.3420000000000001</c:v>
                </c:pt>
                <c:pt idx="8255">
                  <c:v>1.3420000000000001</c:v>
                </c:pt>
                <c:pt idx="8256">
                  <c:v>1.3420000000000001</c:v>
                </c:pt>
                <c:pt idx="8257">
                  <c:v>1.3420000000000001</c:v>
                </c:pt>
                <c:pt idx="8258">
                  <c:v>1.3420000000000001</c:v>
                </c:pt>
                <c:pt idx="8259">
                  <c:v>1.3420000000000001</c:v>
                </c:pt>
                <c:pt idx="8260">
                  <c:v>1.3420000000000001</c:v>
                </c:pt>
                <c:pt idx="8261">
                  <c:v>1.3420000000000001</c:v>
                </c:pt>
                <c:pt idx="8262">
                  <c:v>1.3420000000000001</c:v>
                </c:pt>
                <c:pt idx="8263">
                  <c:v>1.3420000000000001</c:v>
                </c:pt>
                <c:pt idx="8264">
                  <c:v>1.3420000000000001</c:v>
                </c:pt>
                <c:pt idx="8265">
                  <c:v>1.3420000000000001</c:v>
                </c:pt>
                <c:pt idx="8266">
                  <c:v>1.3420000000000001</c:v>
                </c:pt>
                <c:pt idx="8267">
                  <c:v>1.3420000000000001</c:v>
                </c:pt>
                <c:pt idx="8268">
                  <c:v>1.3420000000000001</c:v>
                </c:pt>
                <c:pt idx="8269">
                  <c:v>1.3420000000000001</c:v>
                </c:pt>
                <c:pt idx="8270">
                  <c:v>1.3420000000000001</c:v>
                </c:pt>
                <c:pt idx="8271">
                  <c:v>1.3420000000000001</c:v>
                </c:pt>
                <c:pt idx="8272">
                  <c:v>1.3420000000000001</c:v>
                </c:pt>
                <c:pt idx="8273">
                  <c:v>1.3420000000000001</c:v>
                </c:pt>
                <c:pt idx="8274">
                  <c:v>1.3420000000000001</c:v>
                </c:pt>
                <c:pt idx="8275">
                  <c:v>1.3420000000000001</c:v>
                </c:pt>
                <c:pt idx="8276">
                  <c:v>1.3420000000000001</c:v>
                </c:pt>
                <c:pt idx="8277">
                  <c:v>1.3420000000000001</c:v>
                </c:pt>
                <c:pt idx="8278">
                  <c:v>1.3420000000000001</c:v>
                </c:pt>
                <c:pt idx="8279">
                  <c:v>1.3420000000000001</c:v>
                </c:pt>
                <c:pt idx="8280">
                  <c:v>1.3420000000000001</c:v>
                </c:pt>
                <c:pt idx="8281">
                  <c:v>1.3420000000000001</c:v>
                </c:pt>
                <c:pt idx="8282">
                  <c:v>1.3420000000000001</c:v>
                </c:pt>
                <c:pt idx="8283">
                  <c:v>1.3420000000000001</c:v>
                </c:pt>
                <c:pt idx="8284">
                  <c:v>1.3420000000000001</c:v>
                </c:pt>
                <c:pt idx="8285">
                  <c:v>1.3420000000000001</c:v>
                </c:pt>
                <c:pt idx="8286">
                  <c:v>1.3420000000000001</c:v>
                </c:pt>
                <c:pt idx="8287">
                  <c:v>1.3420000000000001</c:v>
                </c:pt>
                <c:pt idx="8288">
                  <c:v>1.3420000000000001</c:v>
                </c:pt>
                <c:pt idx="8289">
                  <c:v>1.3420000000000001</c:v>
                </c:pt>
                <c:pt idx="8290">
                  <c:v>1.3420000000000001</c:v>
                </c:pt>
                <c:pt idx="8291">
                  <c:v>1.3420000000000001</c:v>
                </c:pt>
                <c:pt idx="8292">
                  <c:v>1.3420000000000001</c:v>
                </c:pt>
                <c:pt idx="8293">
                  <c:v>1.3420000000000001</c:v>
                </c:pt>
                <c:pt idx="8294">
                  <c:v>1.3420000000000001</c:v>
                </c:pt>
                <c:pt idx="8295">
                  <c:v>1.3420000000000001</c:v>
                </c:pt>
                <c:pt idx="8296">
                  <c:v>1.3420000000000001</c:v>
                </c:pt>
                <c:pt idx="8297">
                  <c:v>1.3420000000000001</c:v>
                </c:pt>
                <c:pt idx="8298">
                  <c:v>1.3420000000000001</c:v>
                </c:pt>
                <c:pt idx="8299">
                  <c:v>1.3420000000000001</c:v>
                </c:pt>
                <c:pt idx="8300">
                  <c:v>1.3420000000000001</c:v>
                </c:pt>
                <c:pt idx="8301">
                  <c:v>1.3420000000000001</c:v>
                </c:pt>
                <c:pt idx="8302">
                  <c:v>1.3420000000000001</c:v>
                </c:pt>
                <c:pt idx="8303">
                  <c:v>1.3420000000000001</c:v>
                </c:pt>
                <c:pt idx="8304">
                  <c:v>1.3420000000000001</c:v>
                </c:pt>
                <c:pt idx="8305">
                  <c:v>1.3420000000000001</c:v>
                </c:pt>
                <c:pt idx="8306">
                  <c:v>1.3420000000000001</c:v>
                </c:pt>
                <c:pt idx="8307">
                  <c:v>1.3420000000000001</c:v>
                </c:pt>
                <c:pt idx="8308">
                  <c:v>1.3420000000000001</c:v>
                </c:pt>
                <c:pt idx="8309">
                  <c:v>1.3420000000000001</c:v>
                </c:pt>
                <c:pt idx="8310">
                  <c:v>1.3420000000000001</c:v>
                </c:pt>
                <c:pt idx="8311">
                  <c:v>1.3420000000000001</c:v>
                </c:pt>
                <c:pt idx="8312">
                  <c:v>1.3420000000000001</c:v>
                </c:pt>
                <c:pt idx="8313">
                  <c:v>1.3420000000000001</c:v>
                </c:pt>
                <c:pt idx="8314">
                  <c:v>1.3420000000000001</c:v>
                </c:pt>
                <c:pt idx="8315">
                  <c:v>1.3420000000000001</c:v>
                </c:pt>
                <c:pt idx="8316">
                  <c:v>1.3420000000000001</c:v>
                </c:pt>
                <c:pt idx="8317">
                  <c:v>1.3420000000000001</c:v>
                </c:pt>
                <c:pt idx="8318">
                  <c:v>1.3420000000000001</c:v>
                </c:pt>
                <c:pt idx="8319">
                  <c:v>1.3420000000000001</c:v>
                </c:pt>
                <c:pt idx="8320">
                  <c:v>1.3420000000000001</c:v>
                </c:pt>
                <c:pt idx="8321">
                  <c:v>1.3420000000000001</c:v>
                </c:pt>
                <c:pt idx="8322">
                  <c:v>1.3420000000000001</c:v>
                </c:pt>
                <c:pt idx="8323">
                  <c:v>1.3420000000000001</c:v>
                </c:pt>
                <c:pt idx="8324">
                  <c:v>1.3420000000000001</c:v>
                </c:pt>
                <c:pt idx="8325">
                  <c:v>1.3420000000000001</c:v>
                </c:pt>
                <c:pt idx="8326">
                  <c:v>1.3420000000000001</c:v>
                </c:pt>
                <c:pt idx="8327">
                  <c:v>1.3420000000000001</c:v>
                </c:pt>
                <c:pt idx="8328">
                  <c:v>1.3420000000000001</c:v>
                </c:pt>
                <c:pt idx="8329">
                  <c:v>1.3420000000000001</c:v>
                </c:pt>
                <c:pt idx="8330">
                  <c:v>1.3420000000000001</c:v>
                </c:pt>
                <c:pt idx="8331">
                  <c:v>1.3420000000000001</c:v>
                </c:pt>
                <c:pt idx="8332">
                  <c:v>1.3420000000000001</c:v>
                </c:pt>
                <c:pt idx="8333">
                  <c:v>1.3420000000000001</c:v>
                </c:pt>
                <c:pt idx="8334">
                  <c:v>1.3420000000000001</c:v>
                </c:pt>
                <c:pt idx="8335">
                  <c:v>1.3420000000000001</c:v>
                </c:pt>
                <c:pt idx="8336">
                  <c:v>1.3420000000000001</c:v>
                </c:pt>
                <c:pt idx="8337">
                  <c:v>1.3420000000000001</c:v>
                </c:pt>
                <c:pt idx="8338">
                  <c:v>1.3420000000000001</c:v>
                </c:pt>
                <c:pt idx="8339">
                  <c:v>1.3420000000000001</c:v>
                </c:pt>
                <c:pt idx="8340">
                  <c:v>1.3420000000000001</c:v>
                </c:pt>
                <c:pt idx="8341">
                  <c:v>1.3420000000000001</c:v>
                </c:pt>
                <c:pt idx="8342">
                  <c:v>1.3420000000000001</c:v>
                </c:pt>
                <c:pt idx="8343">
                  <c:v>1.3420000000000001</c:v>
                </c:pt>
                <c:pt idx="8344">
                  <c:v>1.3420000000000001</c:v>
                </c:pt>
                <c:pt idx="8345">
                  <c:v>1.3420000000000001</c:v>
                </c:pt>
                <c:pt idx="8346">
                  <c:v>1.3420000000000001</c:v>
                </c:pt>
                <c:pt idx="8347">
                  <c:v>1.3420000000000001</c:v>
                </c:pt>
                <c:pt idx="8348">
                  <c:v>1.3420000000000001</c:v>
                </c:pt>
                <c:pt idx="8349">
                  <c:v>1.3420000000000001</c:v>
                </c:pt>
                <c:pt idx="8350">
                  <c:v>1.3420000000000001</c:v>
                </c:pt>
                <c:pt idx="8351">
                  <c:v>1.3420000000000001</c:v>
                </c:pt>
                <c:pt idx="8352">
                  <c:v>1.3420000000000001</c:v>
                </c:pt>
                <c:pt idx="8353">
                  <c:v>1.3420000000000001</c:v>
                </c:pt>
                <c:pt idx="8354">
                  <c:v>1.3420000000000001</c:v>
                </c:pt>
                <c:pt idx="8355">
                  <c:v>1.3420000000000001</c:v>
                </c:pt>
                <c:pt idx="8356">
                  <c:v>1.3420000000000001</c:v>
                </c:pt>
                <c:pt idx="8357">
                  <c:v>1.3420000000000001</c:v>
                </c:pt>
                <c:pt idx="8358">
                  <c:v>1.3420000000000001</c:v>
                </c:pt>
                <c:pt idx="8359">
                  <c:v>1.3420000000000001</c:v>
                </c:pt>
                <c:pt idx="8360">
                  <c:v>1.3420000000000001</c:v>
                </c:pt>
                <c:pt idx="8361">
                  <c:v>1.3420000000000001</c:v>
                </c:pt>
                <c:pt idx="8362">
                  <c:v>1.3420000000000001</c:v>
                </c:pt>
                <c:pt idx="8363">
                  <c:v>1.3420000000000001</c:v>
                </c:pt>
                <c:pt idx="8364">
                  <c:v>1.3420000000000001</c:v>
                </c:pt>
                <c:pt idx="8365">
                  <c:v>1.3420000000000001</c:v>
                </c:pt>
                <c:pt idx="8366">
                  <c:v>1.3420000000000001</c:v>
                </c:pt>
                <c:pt idx="8367">
                  <c:v>1.3420000000000001</c:v>
                </c:pt>
                <c:pt idx="8368">
                  <c:v>1.3420000000000001</c:v>
                </c:pt>
                <c:pt idx="8369">
                  <c:v>1.3420000000000001</c:v>
                </c:pt>
                <c:pt idx="8370">
                  <c:v>1.3420000000000001</c:v>
                </c:pt>
                <c:pt idx="8371">
                  <c:v>1.3420000000000001</c:v>
                </c:pt>
                <c:pt idx="8372">
                  <c:v>1.3420000000000001</c:v>
                </c:pt>
                <c:pt idx="8373">
                  <c:v>1.3420000000000001</c:v>
                </c:pt>
                <c:pt idx="8374">
                  <c:v>1.3420000000000001</c:v>
                </c:pt>
                <c:pt idx="8375">
                  <c:v>1.3420000000000001</c:v>
                </c:pt>
                <c:pt idx="8376">
                  <c:v>1.3420000000000001</c:v>
                </c:pt>
                <c:pt idx="8377">
                  <c:v>1.3420000000000001</c:v>
                </c:pt>
                <c:pt idx="8378">
                  <c:v>1.3420000000000001</c:v>
                </c:pt>
                <c:pt idx="8379">
                  <c:v>1.3420000000000001</c:v>
                </c:pt>
                <c:pt idx="8380">
                  <c:v>1.3420000000000001</c:v>
                </c:pt>
                <c:pt idx="8381">
                  <c:v>1.3420000000000001</c:v>
                </c:pt>
                <c:pt idx="8382">
                  <c:v>1.3420000000000001</c:v>
                </c:pt>
                <c:pt idx="8383">
                  <c:v>1.3420000000000001</c:v>
                </c:pt>
                <c:pt idx="8384">
                  <c:v>1.3420000000000001</c:v>
                </c:pt>
                <c:pt idx="8385">
                  <c:v>1.3420000000000001</c:v>
                </c:pt>
                <c:pt idx="8386">
                  <c:v>1.3420000000000001</c:v>
                </c:pt>
                <c:pt idx="8387">
                  <c:v>1.3420000000000001</c:v>
                </c:pt>
                <c:pt idx="8388">
                  <c:v>1.3420000000000001</c:v>
                </c:pt>
                <c:pt idx="8389">
                  <c:v>1.3420000000000001</c:v>
                </c:pt>
                <c:pt idx="8390">
                  <c:v>1.3420000000000001</c:v>
                </c:pt>
                <c:pt idx="8391">
                  <c:v>1.3420000000000001</c:v>
                </c:pt>
                <c:pt idx="8392">
                  <c:v>1.3420000000000001</c:v>
                </c:pt>
                <c:pt idx="8393">
                  <c:v>1.3420000000000001</c:v>
                </c:pt>
                <c:pt idx="8394">
                  <c:v>1.3420000000000001</c:v>
                </c:pt>
                <c:pt idx="8395">
                  <c:v>1.3420000000000001</c:v>
                </c:pt>
                <c:pt idx="8396">
                  <c:v>1.3420000000000001</c:v>
                </c:pt>
                <c:pt idx="8397">
                  <c:v>1.3420000000000001</c:v>
                </c:pt>
                <c:pt idx="8398">
                  <c:v>1.3420000000000001</c:v>
                </c:pt>
                <c:pt idx="8399">
                  <c:v>1.3420000000000001</c:v>
                </c:pt>
                <c:pt idx="8400">
                  <c:v>1.3420000000000001</c:v>
                </c:pt>
                <c:pt idx="8401">
                  <c:v>1.3420000000000001</c:v>
                </c:pt>
                <c:pt idx="8402">
                  <c:v>1.3420000000000001</c:v>
                </c:pt>
                <c:pt idx="8403">
                  <c:v>1.3420000000000001</c:v>
                </c:pt>
                <c:pt idx="8404">
                  <c:v>1.3420000000000001</c:v>
                </c:pt>
                <c:pt idx="8405">
                  <c:v>1.3420000000000001</c:v>
                </c:pt>
                <c:pt idx="8406">
                  <c:v>1.3420000000000001</c:v>
                </c:pt>
                <c:pt idx="8407">
                  <c:v>1.3420000000000001</c:v>
                </c:pt>
                <c:pt idx="8408">
                  <c:v>1.3420000000000001</c:v>
                </c:pt>
                <c:pt idx="8409">
                  <c:v>1.3420000000000001</c:v>
                </c:pt>
                <c:pt idx="8410">
                  <c:v>1.3420000000000001</c:v>
                </c:pt>
                <c:pt idx="8411">
                  <c:v>1.3420000000000001</c:v>
                </c:pt>
                <c:pt idx="8412">
                  <c:v>1.3420000000000001</c:v>
                </c:pt>
                <c:pt idx="8413">
                  <c:v>1.3420000000000001</c:v>
                </c:pt>
                <c:pt idx="8414">
                  <c:v>1.3420000000000001</c:v>
                </c:pt>
                <c:pt idx="8415">
                  <c:v>1.3420000000000001</c:v>
                </c:pt>
                <c:pt idx="8416">
                  <c:v>1.3420000000000001</c:v>
                </c:pt>
                <c:pt idx="8417">
                  <c:v>1.3420000000000001</c:v>
                </c:pt>
                <c:pt idx="8418">
                  <c:v>1.3420000000000001</c:v>
                </c:pt>
                <c:pt idx="8419">
                  <c:v>1.3420000000000001</c:v>
                </c:pt>
                <c:pt idx="8420">
                  <c:v>1.3420000000000001</c:v>
                </c:pt>
                <c:pt idx="8421">
                  <c:v>1.3420000000000001</c:v>
                </c:pt>
                <c:pt idx="8422">
                  <c:v>1.3420000000000001</c:v>
                </c:pt>
                <c:pt idx="8423">
                  <c:v>1.3420000000000001</c:v>
                </c:pt>
                <c:pt idx="8424">
                  <c:v>1.3420000000000001</c:v>
                </c:pt>
                <c:pt idx="8425">
                  <c:v>1.3420000000000001</c:v>
                </c:pt>
                <c:pt idx="8426">
                  <c:v>1.3420000000000001</c:v>
                </c:pt>
                <c:pt idx="8427">
                  <c:v>1.3420000000000001</c:v>
                </c:pt>
                <c:pt idx="8428">
                  <c:v>1.3420000000000001</c:v>
                </c:pt>
                <c:pt idx="8429">
                  <c:v>1.3420000000000001</c:v>
                </c:pt>
                <c:pt idx="8430">
                  <c:v>1.3420000000000001</c:v>
                </c:pt>
                <c:pt idx="8431">
                  <c:v>1.3420000000000001</c:v>
                </c:pt>
                <c:pt idx="8432">
                  <c:v>1.3420000000000001</c:v>
                </c:pt>
                <c:pt idx="8433">
                  <c:v>1.3420000000000001</c:v>
                </c:pt>
                <c:pt idx="8434">
                  <c:v>1.3420000000000001</c:v>
                </c:pt>
                <c:pt idx="8435">
                  <c:v>1.3420000000000001</c:v>
                </c:pt>
                <c:pt idx="8436">
                  <c:v>1.3420000000000001</c:v>
                </c:pt>
                <c:pt idx="8437">
                  <c:v>1.3420000000000001</c:v>
                </c:pt>
                <c:pt idx="8438">
                  <c:v>1.3420000000000001</c:v>
                </c:pt>
                <c:pt idx="8439">
                  <c:v>1.3420000000000001</c:v>
                </c:pt>
                <c:pt idx="8440">
                  <c:v>1.3420000000000001</c:v>
                </c:pt>
                <c:pt idx="8441">
                  <c:v>1.3420000000000001</c:v>
                </c:pt>
                <c:pt idx="8442">
                  <c:v>1.3420000000000001</c:v>
                </c:pt>
                <c:pt idx="8443">
                  <c:v>1.3420000000000001</c:v>
                </c:pt>
                <c:pt idx="8444">
                  <c:v>1.3420000000000001</c:v>
                </c:pt>
                <c:pt idx="8445">
                  <c:v>1.3420000000000001</c:v>
                </c:pt>
                <c:pt idx="8446">
                  <c:v>1.3420000000000001</c:v>
                </c:pt>
                <c:pt idx="8447">
                  <c:v>1.3420000000000001</c:v>
                </c:pt>
                <c:pt idx="8448">
                  <c:v>1.3420000000000001</c:v>
                </c:pt>
                <c:pt idx="8449">
                  <c:v>1.3420000000000001</c:v>
                </c:pt>
                <c:pt idx="8450">
                  <c:v>1.3420000000000001</c:v>
                </c:pt>
                <c:pt idx="8451">
                  <c:v>1.3420000000000001</c:v>
                </c:pt>
                <c:pt idx="8452">
                  <c:v>1.3420000000000001</c:v>
                </c:pt>
                <c:pt idx="8453">
                  <c:v>1.3420000000000001</c:v>
                </c:pt>
                <c:pt idx="8454">
                  <c:v>1.3420000000000001</c:v>
                </c:pt>
                <c:pt idx="8455">
                  <c:v>1.3420000000000001</c:v>
                </c:pt>
                <c:pt idx="8456">
                  <c:v>1.3420000000000001</c:v>
                </c:pt>
                <c:pt idx="8457">
                  <c:v>1.3420000000000001</c:v>
                </c:pt>
                <c:pt idx="8458">
                  <c:v>1.3420000000000001</c:v>
                </c:pt>
                <c:pt idx="8459">
                  <c:v>1.3420000000000001</c:v>
                </c:pt>
                <c:pt idx="8460">
                  <c:v>1.3420000000000001</c:v>
                </c:pt>
                <c:pt idx="8461">
                  <c:v>1.3420000000000001</c:v>
                </c:pt>
                <c:pt idx="8462">
                  <c:v>1.3420000000000001</c:v>
                </c:pt>
                <c:pt idx="8463">
                  <c:v>1.3420000000000001</c:v>
                </c:pt>
                <c:pt idx="8464">
                  <c:v>1.3420000000000001</c:v>
                </c:pt>
                <c:pt idx="8465">
                  <c:v>1.3420000000000001</c:v>
                </c:pt>
                <c:pt idx="8466">
                  <c:v>1.3420000000000001</c:v>
                </c:pt>
                <c:pt idx="8467">
                  <c:v>1.3420000000000001</c:v>
                </c:pt>
                <c:pt idx="8468">
                  <c:v>1.3420000000000001</c:v>
                </c:pt>
                <c:pt idx="8469">
                  <c:v>1.3420000000000001</c:v>
                </c:pt>
                <c:pt idx="8470">
                  <c:v>1.3420000000000001</c:v>
                </c:pt>
                <c:pt idx="8471">
                  <c:v>1.3420000000000001</c:v>
                </c:pt>
                <c:pt idx="8472">
                  <c:v>1.3420000000000001</c:v>
                </c:pt>
                <c:pt idx="8473">
                  <c:v>1.3420000000000001</c:v>
                </c:pt>
                <c:pt idx="8474">
                  <c:v>1.3420000000000001</c:v>
                </c:pt>
                <c:pt idx="8475">
                  <c:v>1.3420000000000001</c:v>
                </c:pt>
                <c:pt idx="8476">
                  <c:v>1.3420000000000001</c:v>
                </c:pt>
                <c:pt idx="8477">
                  <c:v>1.3420000000000001</c:v>
                </c:pt>
                <c:pt idx="8478">
                  <c:v>1.3420000000000001</c:v>
                </c:pt>
                <c:pt idx="8479">
                  <c:v>1.3420000000000001</c:v>
                </c:pt>
                <c:pt idx="8480">
                  <c:v>1.3420000000000001</c:v>
                </c:pt>
                <c:pt idx="8481">
                  <c:v>1.3420000000000001</c:v>
                </c:pt>
                <c:pt idx="8482">
                  <c:v>1.3420000000000001</c:v>
                </c:pt>
                <c:pt idx="8483">
                  <c:v>1.3420000000000001</c:v>
                </c:pt>
                <c:pt idx="8484">
                  <c:v>1.3420000000000001</c:v>
                </c:pt>
                <c:pt idx="8485">
                  <c:v>1.3420000000000001</c:v>
                </c:pt>
                <c:pt idx="8486">
                  <c:v>1.3420000000000001</c:v>
                </c:pt>
                <c:pt idx="8487">
                  <c:v>1.3420000000000001</c:v>
                </c:pt>
                <c:pt idx="8488">
                  <c:v>1.3420000000000001</c:v>
                </c:pt>
                <c:pt idx="8489">
                  <c:v>1.3420000000000001</c:v>
                </c:pt>
                <c:pt idx="8490">
                  <c:v>1.3420000000000001</c:v>
                </c:pt>
                <c:pt idx="8491">
                  <c:v>1.3420000000000001</c:v>
                </c:pt>
                <c:pt idx="8492">
                  <c:v>1.3420000000000001</c:v>
                </c:pt>
                <c:pt idx="8493">
                  <c:v>1.3420000000000001</c:v>
                </c:pt>
                <c:pt idx="8494">
                  <c:v>1.3420000000000001</c:v>
                </c:pt>
                <c:pt idx="8495">
                  <c:v>1.3420000000000001</c:v>
                </c:pt>
                <c:pt idx="8496">
                  <c:v>1.3420000000000001</c:v>
                </c:pt>
                <c:pt idx="8497">
                  <c:v>1.3420000000000001</c:v>
                </c:pt>
                <c:pt idx="8498">
                  <c:v>1.3420000000000001</c:v>
                </c:pt>
                <c:pt idx="8499">
                  <c:v>1.3420000000000001</c:v>
                </c:pt>
                <c:pt idx="8500">
                  <c:v>1.3420000000000001</c:v>
                </c:pt>
                <c:pt idx="8501">
                  <c:v>1.3420000000000001</c:v>
                </c:pt>
                <c:pt idx="8502">
                  <c:v>1.3420000000000001</c:v>
                </c:pt>
                <c:pt idx="8503">
                  <c:v>1.3420000000000001</c:v>
                </c:pt>
                <c:pt idx="8504">
                  <c:v>1.3420000000000001</c:v>
                </c:pt>
                <c:pt idx="8505">
                  <c:v>1.3420000000000001</c:v>
                </c:pt>
                <c:pt idx="8506">
                  <c:v>1.3420000000000001</c:v>
                </c:pt>
                <c:pt idx="8507">
                  <c:v>1.3420000000000001</c:v>
                </c:pt>
                <c:pt idx="8508">
                  <c:v>1.3420000000000001</c:v>
                </c:pt>
                <c:pt idx="8509">
                  <c:v>1.3420000000000001</c:v>
                </c:pt>
                <c:pt idx="8510">
                  <c:v>1.3420000000000001</c:v>
                </c:pt>
                <c:pt idx="8511">
                  <c:v>1.3420000000000001</c:v>
                </c:pt>
                <c:pt idx="8512">
                  <c:v>1.3420000000000001</c:v>
                </c:pt>
                <c:pt idx="8513">
                  <c:v>1.3420000000000001</c:v>
                </c:pt>
                <c:pt idx="8514">
                  <c:v>1.3420000000000001</c:v>
                </c:pt>
                <c:pt idx="8515">
                  <c:v>1.3420000000000001</c:v>
                </c:pt>
                <c:pt idx="8516">
                  <c:v>1.3420000000000001</c:v>
                </c:pt>
                <c:pt idx="8517">
                  <c:v>1.3420000000000001</c:v>
                </c:pt>
                <c:pt idx="8518">
                  <c:v>1.3420000000000001</c:v>
                </c:pt>
                <c:pt idx="8519">
                  <c:v>1.3420000000000001</c:v>
                </c:pt>
                <c:pt idx="8520">
                  <c:v>1.3420000000000001</c:v>
                </c:pt>
                <c:pt idx="8521">
                  <c:v>1.3420000000000001</c:v>
                </c:pt>
                <c:pt idx="8522">
                  <c:v>1.3420000000000001</c:v>
                </c:pt>
                <c:pt idx="8523">
                  <c:v>1.3420000000000001</c:v>
                </c:pt>
                <c:pt idx="8524">
                  <c:v>1.3420000000000001</c:v>
                </c:pt>
                <c:pt idx="8525">
                  <c:v>1.3420000000000001</c:v>
                </c:pt>
                <c:pt idx="8526">
                  <c:v>1.3420000000000001</c:v>
                </c:pt>
                <c:pt idx="8527">
                  <c:v>1.3420000000000001</c:v>
                </c:pt>
                <c:pt idx="8528">
                  <c:v>1.3420000000000001</c:v>
                </c:pt>
                <c:pt idx="8529">
                  <c:v>1.3420000000000001</c:v>
                </c:pt>
                <c:pt idx="8530">
                  <c:v>1.3420000000000001</c:v>
                </c:pt>
                <c:pt idx="8531">
                  <c:v>1.3420000000000001</c:v>
                </c:pt>
                <c:pt idx="8532">
                  <c:v>1.3420000000000001</c:v>
                </c:pt>
                <c:pt idx="8533">
                  <c:v>1.3420000000000001</c:v>
                </c:pt>
                <c:pt idx="8534">
                  <c:v>1.3420000000000001</c:v>
                </c:pt>
                <c:pt idx="8535">
                  <c:v>1.3420000000000001</c:v>
                </c:pt>
                <c:pt idx="8536">
                  <c:v>1.3420000000000001</c:v>
                </c:pt>
                <c:pt idx="8537">
                  <c:v>1.3420000000000001</c:v>
                </c:pt>
                <c:pt idx="8538">
                  <c:v>1.3420000000000001</c:v>
                </c:pt>
                <c:pt idx="8539">
                  <c:v>1.3420000000000001</c:v>
                </c:pt>
                <c:pt idx="8540">
                  <c:v>1.3420000000000001</c:v>
                </c:pt>
                <c:pt idx="8541">
                  <c:v>1.3420000000000001</c:v>
                </c:pt>
                <c:pt idx="8542">
                  <c:v>1.3420000000000001</c:v>
                </c:pt>
                <c:pt idx="8543">
                  <c:v>1.3420000000000001</c:v>
                </c:pt>
                <c:pt idx="8544">
                  <c:v>1.3420000000000001</c:v>
                </c:pt>
                <c:pt idx="8545">
                  <c:v>1.3420000000000001</c:v>
                </c:pt>
                <c:pt idx="8546">
                  <c:v>1.3420000000000001</c:v>
                </c:pt>
                <c:pt idx="8547">
                  <c:v>1.3420000000000001</c:v>
                </c:pt>
                <c:pt idx="8548">
                  <c:v>1.3420000000000001</c:v>
                </c:pt>
                <c:pt idx="8549">
                  <c:v>1.3420000000000001</c:v>
                </c:pt>
                <c:pt idx="8550">
                  <c:v>1.3420000000000001</c:v>
                </c:pt>
                <c:pt idx="8551">
                  <c:v>1.3420000000000001</c:v>
                </c:pt>
                <c:pt idx="8552">
                  <c:v>1.3420000000000001</c:v>
                </c:pt>
                <c:pt idx="8553">
                  <c:v>1.3420000000000001</c:v>
                </c:pt>
                <c:pt idx="8554">
                  <c:v>1.3420000000000001</c:v>
                </c:pt>
                <c:pt idx="8555">
                  <c:v>1.3420000000000001</c:v>
                </c:pt>
                <c:pt idx="8556">
                  <c:v>1.3420000000000001</c:v>
                </c:pt>
                <c:pt idx="8557">
                  <c:v>1.3420000000000001</c:v>
                </c:pt>
                <c:pt idx="8558">
                  <c:v>1.3420000000000001</c:v>
                </c:pt>
                <c:pt idx="8559">
                  <c:v>1.3420000000000001</c:v>
                </c:pt>
                <c:pt idx="8560">
                  <c:v>1.3420000000000001</c:v>
                </c:pt>
                <c:pt idx="8561">
                  <c:v>1.3420000000000001</c:v>
                </c:pt>
                <c:pt idx="8562">
                  <c:v>1.3420000000000001</c:v>
                </c:pt>
                <c:pt idx="8563">
                  <c:v>1.3420000000000001</c:v>
                </c:pt>
                <c:pt idx="8564">
                  <c:v>1.3420000000000001</c:v>
                </c:pt>
                <c:pt idx="8565">
                  <c:v>1.3420000000000001</c:v>
                </c:pt>
                <c:pt idx="8566">
                  <c:v>1.3420000000000001</c:v>
                </c:pt>
                <c:pt idx="8567">
                  <c:v>1.3420000000000001</c:v>
                </c:pt>
                <c:pt idx="8568">
                  <c:v>1.3420000000000001</c:v>
                </c:pt>
                <c:pt idx="8569">
                  <c:v>1.3420000000000001</c:v>
                </c:pt>
                <c:pt idx="8570">
                  <c:v>1.3420000000000001</c:v>
                </c:pt>
                <c:pt idx="8571">
                  <c:v>1.3420000000000001</c:v>
                </c:pt>
                <c:pt idx="8572">
                  <c:v>1.3420000000000001</c:v>
                </c:pt>
                <c:pt idx="8573">
                  <c:v>1.3420000000000001</c:v>
                </c:pt>
                <c:pt idx="8574">
                  <c:v>1.3420000000000001</c:v>
                </c:pt>
                <c:pt idx="8575">
                  <c:v>1.3420000000000001</c:v>
                </c:pt>
                <c:pt idx="8576">
                  <c:v>1.3420000000000001</c:v>
                </c:pt>
                <c:pt idx="8577">
                  <c:v>1.3420000000000001</c:v>
                </c:pt>
                <c:pt idx="8578">
                  <c:v>1.3420000000000001</c:v>
                </c:pt>
                <c:pt idx="8579">
                  <c:v>1.3420000000000001</c:v>
                </c:pt>
                <c:pt idx="8580">
                  <c:v>1.3420000000000001</c:v>
                </c:pt>
                <c:pt idx="8581">
                  <c:v>1.3420000000000001</c:v>
                </c:pt>
                <c:pt idx="8582">
                  <c:v>1.3420000000000001</c:v>
                </c:pt>
                <c:pt idx="8583">
                  <c:v>1.3420000000000001</c:v>
                </c:pt>
                <c:pt idx="8584">
                  <c:v>1.3420000000000001</c:v>
                </c:pt>
                <c:pt idx="8585">
                  <c:v>1.3420000000000001</c:v>
                </c:pt>
                <c:pt idx="8586">
                  <c:v>1.3420000000000001</c:v>
                </c:pt>
                <c:pt idx="8587">
                  <c:v>1.3420000000000001</c:v>
                </c:pt>
                <c:pt idx="8588">
                  <c:v>1.3420000000000001</c:v>
                </c:pt>
                <c:pt idx="8589">
                  <c:v>1.3420000000000001</c:v>
                </c:pt>
                <c:pt idx="8590">
                  <c:v>1.3420000000000001</c:v>
                </c:pt>
                <c:pt idx="8591">
                  <c:v>1.3420000000000001</c:v>
                </c:pt>
                <c:pt idx="8592">
                  <c:v>1.3420000000000001</c:v>
                </c:pt>
                <c:pt idx="8593">
                  <c:v>1.3420000000000001</c:v>
                </c:pt>
                <c:pt idx="8594">
                  <c:v>1.3420000000000001</c:v>
                </c:pt>
                <c:pt idx="8595">
                  <c:v>1.3420000000000001</c:v>
                </c:pt>
                <c:pt idx="8596">
                  <c:v>1.3420000000000001</c:v>
                </c:pt>
                <c:pt idx="8597">
                  <c:v>1.3420000000000001</c:v>
                </c:pt>
                <c:pt idx="8598">
                  <c:v>1.3420000000000001</c:v>
                </c:pt>
                <c:pt idx="8599">
                  <c:v>1.3420000000000001</c:v>
                </c:pt>
                <c:pt idx="8600">
                  <c:v>1.3420000000000001</c:v>
                </c:pt>
                <c:pt idx="8601">
                  <c:v>1.3420000000000001</c:v>
                </c:pt>
                <c:pt idx="8602">
                  <c:v>1.3420000000000001</c:v>
                </c:pt>
                <c:pt idx="8603">
                  <c:v>1.3420000000000001</c:v>
                </c:pt>
                <c:pt idx="8604">
                  <c:v>1.3420000000000001</c:v>
                </c:pt>
                <c:pt idx="8605">
                  <c:v>1.3420000000000001</c:v>
                </c:pt>
                <c:pt idx="8606">
                  <c:v>1.3420000000000001</c:v>
                </c:pt>
                <c:pt idx="8607">
                  <c:v>1.3420000000000001</c:v>
                </c:pt>
                <c:pt idx="8608">
                  <c:v>1.3420000000000001</c:v>
                </c:pt>
                <c:pt idx="8609">
                  <c:v>1.3420000000000001</c:v>
                </c:pt>
                <c:pt idx="8610">
                  <c:v>1.3420000000000001</c:v>
                </c:pt>
                <c:pt idx="8611">
                  <c:v>1.3420000000000001</c:v>
                </c:pt>
                <c:pt idx="8612">
                  <c:v>1.3420000000000001</c:v>
                </c:pt>
                <c:pt idx="8613">
                  <c:v>1.3420000000000001</c:v>
                </c:pt>
                <c:pt idx="8614">
                  <c:v>1.3420000000000001</c:v>
                </c:pt>
                <c:pt idx="8615">
                  <c:v>1.3420000000000001</c:v>
                </c:pt>
                <c:pt idx="8616">
                  <c:v>1.3420000000000001</c:v>
                </c:pt>
                <c:pt idx="8617">
                  <c:v>1.3420000000000001</c:v>
                </c:pt>
                <c:pt idx="8618">
                  <c:v>1.3420000000000001</c:v>
                </c:pt>
                <c:pt idx="8619">
                  <c:v>1.3420000000000001</c:v>
                </c:pt>
                <c:pt idx="8620">
                  <c:v>1.3420000000000001</c:v>
                </c:pt>
                <c:pt idx="8621">
                  <c:v>1.3420000000000001</c:v>
                </c:pt>
                <c:pt idx="8622">
                  <c:v>1.3420000000000001</c:v>
                </c:pt>
                <c:pt idx="8623">
                  <c:v>1.3420000000000001</c:v>
                </c:pt>
                <c:pt idx="8624">
                  <c:v>1.3420000000000001</c:v>
                </c:pt>
                <c:pt idx="8625">
                  <c:v>1.3420000000000001</c:v>
                </c:pt>
                <c:pt idx="8626">
                  <c:v>1.3420000000000001</c:v>
                </c:pt>
                <c:pt idx="8627">
                  <c:v>1.3420000000000001</c:v>
                </c:pt>
                <c:pt idx="8628">
                  <c:v>1.3420000000000001</c:v>
                </c:pt>
                <c:pt idx="8629">
                  <c:v>1.3420000000000001</c:v>
                </c:pt>
                <c:pt idx="8630">
                  <c:v>1.3420000000000001</c:v>
                </c:pt>
                <c:pt idx="8631">
                  <c:v>1.3420000000000001</c:v>
                </c:pt>
                <c:pt idx="8632">
                  <c:v>1.3420000000000001</c:v>
                </c:pt>
                <c:pt idx="8633">
                  <c:v>1.3420000000000001</c:v>
                </c:pt>
                <c:pt idx="8634">
                  <c:v>1.3420000000000001</c:v>
                </c:pt>
                <c:pt idx="8635">
                  <c:v>1.3420000000000001</c:v>
                </c:pt>
                <c:pt idx="8636">
                  <c:v>1.3420000000000001</c:v>
                </c:pt>
                <c:pt idx="8637">
                  <c:v>1.3420000000000001</c:v>
                </c:pt>
                <c:pt idx="8638">
                  <c:v>1.3420000000000001</c:v>
                </c:pt>
                <c:pt idx="8639">
                  <c:v>1.3420000000000001</c:v>
                </c:pt>
                <c:pt idx="8640">
                  <c:v>1.3420000000000001</c:v>
                </c:pt>
                <c:pt idx="8641">
                  <c:v>1.3420000000000001</c:v>
                </c:pt>
                <c:pt idx="8642">
                  <c:v>1.3420000000000001</c:v>
                </c:pt>
                <c:pt idx="8643">
                  <c:v>1.3420000000000001</c:v>
                </c:pt>
                <c:pt idx="8644">
                  <c:v>1.3420000000000001</c:v>
                </c:pt>
                <c:pt idx="8645">
                  <c:v>1.3420000000000001</c:v>
                </c:pt>
                <c:pt idx="8646">
                  <c:v>1.3420000000000001</c:v>
                </c:pt>
                <c:pt idx="8647">
                  <c:v>1.3420000000000001</c:v>
                </c:pt>
                <c:pt idx="8648">
                  <c:v>1.3420000000000001</c:v>
                </c:pt>
                <c:pt idx="8649">
                  <c:v>1.3420000000000001</c:v>
                </c:pt>
                <c:pt idx="8650">
                  <c:v>1.3420000000000001</c:v>
                </c:pt>
                <c:pt idx="8651">
                  <c:v>1.3420000000000001</c:v>
                </c:pt>
                <c:pt idx="8652">
                  <c:v>1.3420000000000001</c:v>
                </c:pt>
                <c:pt idx="8653">
                  <c:v>1.3420000000000001</c:v>
                </c:pt>
                <c:pt idx="8654">
                  <c:v>1.3420000000000001</c:v>
                </c:pt>
                <c:pt idx="8655">
                  <c:v>1.3420000000000001</c:v>
                </c:pt>
                <c:pt idx="8656">
                  <c:v>1.3420000000000001</c:v>
                </c:pt>
                <c:pt idx="8657">
                  <c:v>1.3420000000000001</c:v>
                </c:pt>
                <c:pt idx="8658">
                  <c:v>1.3420000000000001</c:v>
                </c:pt>
                <c:pt idx="8659">
                  <c:v>1.3420000000000001</c:v>
                </c:pt>
                <c:pt idx="8660">
                  <c:v>1.3420000000000001</c:v>
                </c:pt>
                <c:pt idx="8661">
                  <c:v>1.3420000000000001</c:v>
                </c:pt>
                <c:pt idx="8662">
                  <c:v>1.3420000000000001</c:v>
                </c:pt>
                <c:pt idx="8663">
                  <c:v>1.3420000000000001</c:v>
                </c:pt>
                <c:pt idx="8664">
                  <c:v>1.3420000000000001</c:v>
                </c:pt>
                <c:pt idx="8665">
                  <c:v>1.3420000000000001</c:v>
                </c:pt>
                <c:pt idx="8666">
                  <c:v>1.3420000000000001</c:v>
                </c:pt>
                <c:pt idx="8667">
                  <c:v>1.3420000000000001</c:v>
                </c:pt>
                <c:pt idx="8668">
                  <c:v>1.3420000000000001</c:v>
                </c:pt>
                <c:pt idx="8669">
                  <c:v>1.3420000000000001</c:v>
                </c:pt>
                <c:pt idx="8670">
                  <c:v>1.3420000000000001</c:v>
                </c:pt>
                <c:pt idx="8671">
                  <c:v>1.3420000000000001</c:v>
                </c:pt>
                <c:pt idx="8672">
                  <c:v>1.3420000000000001</c:v>
                </c:pt>
                <c:pt idx="8673">
                  <c:v>1.3420000000000001</c:v>
                </c:pt>
                <c:pt idx="8674">
                  <c:v>1.3420000000000001</c:v>
                </c:pt>
                <c:pt idx="8675">
                  <c:v>1.3420000000000001</c:v>
                </c:pt>
                <c:pt idx="8676">
                  <c:v>1.3420000000000001</c:v>
                </c:pt>
                <c:pt idx="8677">
                  <c:v>1.3420000000000001</c:v>
                </c:pt>
                <c:pt idx="8678">
                  <c:v>1.3420000000000001</c:v>
                </c:pt>
                <c:pt idx="8679">
                  <c:v>1.3420000000000001</c:v>
                </c:pt>
                <c:pt idx="8680">
                  <c:v>1.3420000000000001</c:v>
                </c:pt>
                <c:pt idx="8681">
                  <c:v>1.3420000000000001</c:v>
                </c:pt>
                <c:pt idx="8682">
                  <c:v>1.3420000000000001</c:v>
                </c:pt>
                <c:pt idx="8683">
                  <c:v>1.3420000000000001</c:v>
                </c:pt>
                <c:pt idx="8684">
                  <c:v>1.3420000000000001</c:v>
                </c:pt>
                <c:pt idx="8685">
                  <c:v>1.3420000000000001</c:v>
                </c:pt>
                <c:pt idx="8686">
                  <c:v>1.3420000000000001</c:v>
                </c:pt>
                <c:pt idx="8687">
                  <c:v>1.3420000000000001</c:v>
                </c:pt>
                <c:pt idx="8688">
                  <c:v>1.3420000000000001</c:v>
                </c:pt>
                <c:pt idx="8689">
                  <c:v>1.3420000000000001</c:v>
                </c:pt>
                <c:pt idx="8690">
                  <c:v>1.3420000000000001</c:v>
                </c:pt>
                <c:pt idx="8691">
                  <c:v>1.3420000000000001</c:v>
                </c:pt>
                <c:pt idx="8692">
                  <c:v>1.3420000000000001</c:v>
                </c:pt>
                <c:pt idx="8693">
                  <c:v>1.3420000000000001</c:v>
                </c:pt>
                <c:pt idx="8694">
                  <c:v>1.3420000000000001</c:v>
                </c:pt>
                <c:pt idx="8695">
                  <c:v>1.3420000000000001</c:v>
                </c:pt>
                <c:pt idx="8696">
                  <c:v>1.3420000000000001</c:v>
                </c:pt>
                <c:pt idx="8697">
                  <c:v>1.3420000000000001</c:v>
                </c:pt>
                <c:pt idx="8698">
                  <c:v>1.3420000000000001</c:v>
                </c:pt>
                <c:pt idx="8699">
                  <c:v>1.3420000000000001</c:v>
                </c:pt>
                <c:pt idx="8700">
                  <c:v>1.3420000000000001</c:v>
                </c:pt>
                <c:pt idx="8701">
                  <c:v>1.3420000000000001</c:v>
                </c:pt>
                <c:pt idx="8702">
                  <c:v>1.3420000000000001</c:v>
                </c:pt>
                <c:pt idx="8703">
                  <c:v>1.3420000000000001</c:v>
                </c:pt>
                <c:pt idx="8704">
                  <c:v>1.3420000000000001</c:v>
                </c:pt>
                <c:pt idx="8705">
                  <c:v>1.3420000000000001</c:v>
                </c:pt>
                <c:pt idx="8706">
                  <c:v>1.3420000000000001</c:v>
                </c:pt>
                <c:pt idx="8707">
                  <c:v>1.3420000000000001</c:v>
                </c:pt>
                <c:pt idx="8708">
                  <c:v>1.3420000000000001</c:v>
                </c:pt>
                <c:pt idx="8709">
                  <c:v>1.3420000000000001</c:v>
                </c:pt>
                <c:pt idx="8710">
                  <c:v>1.3420000000000001</c:v>
                </c:pt>
                <c:pt idx="8711">
                  <c:v>1.3420000000000001</c:v>
                </c:pt>
                <c:pt idx="8712">
                  <c:v>1.3420000000000001</c:v>
                </c:pt>
                <c:pt idx="8713">
                  <c:v>1.3420000000000001</c:v>
                </c:pt>
                <c:pt idx="8714">
                  <c:v>1.3420000000000001</c:v>
                </c:pt>
                <c:pt idx="8715">
                  <c:v>1.3420000000000001</c:v>
                </c:pt>
                <c:pt idx="8716">
                  <c:v>1.3420000000000001</c:v>
                </c:pt>
                <c:pt idx="8717">
                  <c:v>1.3420000000000001</c:v>
                </c:pt>
                <c:pt idx="8718">
                  <c:v>1.3420000000000001</c:v>
                </c:pt>
                <c:pt idx="8719">
                  <c:v>1.3420000000000001</c:v>
                </c:pt>
                <c:pt idx="8720">
                  <c:v>1.3420000000000001</c:v>
                </c:pt>
                <c:pt idx="8721">
                  <c:v>1.3420000000000001</c:v>
                </c:pt>
                <c:pt idx="8722">
                  <c:v>1.3420000000000001</c:v>
                </c:pt>
                <c:pt idx="8723">
                  <c:v>1.3420000000000001</c:v>
                </c:pt>
                <c:pt idx="8724">
                  <c:v>1.3420000000000001</c:v>
                </c:pt>
                <c:pt idx="8725">
                  <c:v>1.3420000000000001</c:v>
                </c:pt>
                <c:pt idx="8726">
                  <c:v>1.3420000000000001</c:v>
                </c:pt>
                <c:pt idx="8727">
                  <c:v>1.3420000000000001</c:v>
                </c:pt>
                <c:pt idx="8728">
                  <c:v>1.3420000000000001</c:v>
                </c:pt>
                <c:pt idx="8729">
                  <c:v>1.3420000000000001</c:v>
                </c:pt>
                <c:pt idx="8730">
                  <c:v>1.3420000000000001</c:v>
                </c:pt>
                <c:pt idx="8731">
                  <c:v>1.3420000000000001</c:v>
                </c:pt>
                <c:pt idx="8732">
                  <c:v>1.3420000000000001</c:v>
                </c:pt>
                <c:pt idx="8733">
                  <c:v>1.3420000000000001</c:v>
                </c:pt>
                <c:pt idx="8734">
                  <c:v>1.3420000000000001</c:v>
                </c:pt>
                <c:pt idx="8735">
                  <c:v>1.3420000000000001</c:v>
                </c:pt>
                <c:pt idx="8736">
                  <c:v>1.3420000000000001</c:v>
                </c:pt>
                <c:pt idx="8737">
                  <c:v>1.3420000000000001</c:v>
                </c:pt>
                <c:pt idx="8738">
                  <c:v>1.3420000000000001</c:v>
                </c:pt>
                <c:pt idx="8739">
                  <c:v>1.3420000000000001</c:v>
                </c:pt>
                <c:pt idx="8740">
                  <c:v>1.3420000000000001</c:v>
                </c:pt>
                <c:pt idx="8741">
                  <c:v>1.3420000000000001</c:v>
                </c:pt>
                <c:pt idx="8742">
                  <c:v>1.3420000000000001</c:v>
                </c:pt>
                <c:pt idx="8743">
                  <c:v>1.3420000000000001</c:v>
                </c:pt>
                <c:pt idx="8744">
                  <c:v>1.3420000000000001</c:v>
                </c:pt>
                <c:pt idx="8745">
                  <c:v>1.3420000000000001</c:v>
                </c:pt>
                <c:pt idx="8746">
                  <c:v>1.3420000000000001</c:v>
                </c:pt>
                <c:pt idx="8747">
                  <c:v>1.3420000000000001</c:v>
                </c:pt>
                <c:pt idx="8748">
                  <c:v>1.3420000000000001</c:v>
                </c:pt>
                <c:pt idx="8749">
                  <c:v>1.3420000000000001</c:v>
                </c:pt>
                <c:pt idx="8750">
                  <c:v>1.3420000000000001</c:v>
                </c:pt>
                <c:pt idx="8751">
                  <c:v>1.3420000000000001</c:v>
                </c:pt>
                <c:pt idx="8752">
                  <c:v>1.3420000000000001</c:v>
                </c:pt>
                <c:pt idx="8753">
                  <c:v>1.3420000000000001</c:v>
                </c:pt>
                <c:pt idx="8754">
                  <c:v>1.3420000000000001</c:v>
                </c:pt>
                <c:pt idx="8755">
                  <c:v>1.3420000000000001</c:v>
                </c:pt>
                <c:pt idx="8756">
                  <c:v>1.3420000000000001</c:v>
                </c:pt>
                <c:pt idx="8757">
                  <c:v>1.3420000000000001</c:v>
                </c:pt>
                <c:pt idx="8758">
                  <c:v>1.3420000000000001</c:v>
                </c:pt>
                <c:pt idx="8759">
                  <c:v>1.3420000000000001</c:v>
                </c:pt>
                <c:pt idx="8760">
                  <c:v>1.3420000000000001</c:v>
                </c:pt>
                <c:pt idx="8761">
                  <c:v>1.3420000000000001</c:v>
                </c:pt>
                <c:pt idx="8762">
                  <c:v>1.3420000000000001</c:v>
                </c:pt>
                <c:pt idx="8763">
                  <c:v>1.3420000000000001</c:v>
                </c:pt>
                <c:pt idx="8764">
                  <c:v>1.3420000000000001</c:v>
                </c:pt>
                <c:pt idx="8765">
                  <c:v>1.3420000000000001</c:v>
                </c:pt>
                <c:pt idx="8766">
                  <c:v>1.3420000000000001</c:v>
                </c:pt>
                <c:pt idx="8767">
                  <c:v>1.3420000000000001</c:v>
                </c:pt>
                <c:pt idx="8768">
                  <c:v>1.3420000000000001</c:v>
                </c:pt>
                <c:pt idx="8769">
                  <c:v>1.3420000000000001</c:v>
                </c:pt>
                <c:pt idx="8770">
                  <c:v>1.3420000000000001</c:v>
                </c:pt>
                <c:pt idx="8771">
                  <c:v>1.3420000000000001</c:v>
                </c:pt>
                <c:pt idx="8772">
                  <c:v>1.3420000000000001</c:v>
                </c:pt>
                <c:pt idx="8773">
                  <c:v>1.3420000000000001</c:v>
                </c:pt>
                <c:pt idx="8774">
                  <c:v>1.3420000000000001</c:v>
                </c:pt>
                <c:pt idx="8775">
                  <c:v>1.3420000000000001</c:v>
                </c:pt>
                <c:pt idx="8776">
                  <c:v>1.3420000000000001</c:v>
                </c:pt>
                <c:pt idx="8777">
                  <c:v>1.3420000000000001</c:v>
                </c:pt>
                <c:pt idx="8778">
                  <c:v>1.3420000000000001</c:v>
                </c:pt>
                <c:pt idx="8779">
                  <c:v>1.3420000000000001</c:v>
                </c:pt>
                <c:pt idx="8780">
                  <c:v>1.3420000000000001</c:v>
                </c:pt>
                <c:pt idx="8781">
                  <c:v>1.3420000000000001</c:v>
                </c:pt>
                <c:pt idx="8782">
                  <c:v>1.3420000000000001</c:v>
                </c:pt>
                <c:pt idx="8783">
                  <c:v>1.3420000000000001</c:v>
                </c:pt>
                <c:pt idx="8784">
                  <c:v>1.3420000000000001</c:v>
                </c:pt>
                <c:pt idx="8785">
                  <c:v>1.3420000000000001</c:v>
                </c:pt>
                <c:pt idx="8786">
                  <c:v>1.3420000000000001</c:v>
                </c:pt>
                <c:pt idx="8787">
                  <c:v>1.3420000000000001</c:v>
                </c:pt>
                <c:pt idx="8788">
                  <c:v>1.3420000000000001</c:v>
                </c:pt>
                <c:pt idx="8789">
                  <c:v>1.3420000000000001</c:v>
                </c:pt>
                <c:pt idx="8790">
                  <c:v>1.3420000000000001</c:v>
                </c:pt>
                <c:pt idx="8791">
                  <c:v>1.3420000000000001</c:v>
                </c:pt>
                <c:pt idx="8792">
                  <c:v>1.3420000000000001</c:v>
                </c:pt>
                <c:pt idx="8793">
                  <c:v>1.3420000000000001</c:v>
                </c:pt>
                <c:pt idx="8794">
                  <c:v>1.3420000000000001</c:v>
                </c:pt>
                <c:pt idx="8795">
                  <c:v>1.3420000000000001</c:v>
                </c:pt>
                <c:pt idx="8796">
                  <c:v>1.3420000000000001</c:v>
                </c:pt>
                <c:pt idx="8797">
                  <c:v>1.3420000000000001</c:v>
                </c:pt>
                <c:pt idx="8798">
                  <c:v>1.3420000000000001</c:v>
                </c:pt>
                <c:pt idx="8799">
                  <c:v>1.3420000000000001</c:v>
                </c:pt>
                <c:pt idx="8800">
                  <c:v>1.3420000000000001</c:v>
                </c:pt>
                <c:pt idx="8801">
                  <c:v>1.3420000000000001</c:v>
                </c:pt>
                <c:pt idx="8802">
                  <c:v>1.3420000000000001</c:v>
                </c:pt>
                <c:pt idx="8803">
                  <c:v>1.3420000000000001</c:v>
                </c:pt>
                <c:pt idx="8804">
                  <c:v>1.3420000000000001</c:v>
                </c:pt>
                <c:pt idx="8805">
                  <c:v>1.3420000000000001</c:v>
                </c:pt>
                <c:pt idx="8806">
                  <c:v>1.3420000000000001</c:v>
                </c:pt>
                <c:pt idx="8807">
                  <c:v>1.3420000000000001</c:v>
                </c:pt>
                <c:pt idx="8808">
                  <c:v>1.3420000000000001</c:v>
                </c:pt>
                <c:pt idx="8809">
                  <c:v>1.3420000000000001</c:v>
                </c:pt>
                <c:pt idx="8810">
                  <c:v>1.3420000000000001</c:v>
                </c:pt>
                <c:pt idx="8811">
                  <c:v>1.3420000000000001</c:v>
                </c:pt>
                <c:pt idx="8812">
                  <c:v>1.3420000000000001</c:v>
                </c:pt>
                <c:pt idx="8813">
                  <c:v>1.3420000000000001</c:v>
                </c:pt>
                <c:pt idx="8814">
                  <c:v>1.3420000000000001</c:v>
                </c:pt>
                <c:pt idx="8815">
                  <c:v>1.3420000000000001</c:v>
                </c:pt>
                <c:pt idx="8816">
                  <c:v>1.3420000000000001</c:v>
                </c:pt>
                <c:pt idx="8817">
                  <c:v>1.3420000000000001</c:v>
                </c:pt>
                <c:pt idx="8818">
                  <c:v>1.3420000000000001</c:v>
                </c:pt>
                <c:pt idx="8819">
                  <c:v>1.3420000000000001</c:v>
                </c:pt>
                <c:pt idx="8820">
                  <c:v>1.3420000000000001</c:v>
                </c:pt>
                <c:pt idx="8821">
                  <c:v>1.3420000000000001</c:v>
                </c:pt>
                <c:pt idx="8822">
                  <c:v>1.3420000000000001</c:v>
                </c:pt>
                <c:pt idx="8823">
                  <c:v>1.3420000000000001</c:v>
                </c:pt>
                <c:pt idx="8824">
                  <c:v>1.3420000000000001</c:v>
                </c:pt>
                <c:pt idx="8825">
                  <c:v>1.3420000000000001</c:v>
                </c:pt>
                <c:pt idx="8826">
                  <c:v>1.3420000000000001</c:v>
                </c:pt>
                <c:pt idx="8827">
                  <c:v>1.3420000000000001</c:v>
                </c:pt>
                <c:pt idx="8828">
                  <c:v>1.3420000000000001</c:v>
                </c:pt>
                <c:pt idx="8829">
                  <c:v>1.3420000000000001</c:v>
                </c:pt>
                <c:pt idx="8830">
                  <c:v>1.3420000000000001</c:v>
                </c:pt>
                <c:pt idx="8831">
                  <c:v>1.3420000000000001</c:v>
                </c:pt>
                <c:pt idx="8832">
                  <c:v>1.3420000000000001</c:v>
                </c:pt>
                <c:pt idx="8833">
                  <c:v>1.3420000000000001</c:v>
                </c:pt>
                <c:pt idx="8834">
                  <c:v>1.3420000000000001</c:v>
                </c:pt>
                <c:pt idx="8835">
                  <c:v>1.3420000000000001</c:v>
                </c:pt>
                <c:pt idx="8836">
                  <c:v>1.3420000000000001</c:v>
                </c:pt>
                <c:pt idx="8837">
                  <c:v>1.3420000000000001</c:v>
                </c:pt>
                <c:pt idx="8838">
                  <c:v>1.3420000000000001</c:v>
                </c:pt>
                <c:pt idx="8839">
                  <c:v>1.3420000000000001</c:v>
                </c:pt>
                <c:pt idx="8840">
                  <c:v>1.3420000000000001</c:v>
                </c:pt>
                <c:pt idx="8841">
                  <c:v>1.3420000000000001</c:v>
                </c:pt>
                <c:pt idx="8842">
                  <c:v>1.3420000000000001</c:v>
                </c:pt>
                <c:pt idx="8843">
                  <c:v>1.3420000000000001</c:v>
                </c:pt>
                <c:pt idx="8844">
                  <c:v>1.3420000000000001</c:v>
                </c:pt>
                <c:pt idx="8845">
                  <c:v>1.3420000000000001</c:v>
                </c:pt>
                <c:pt idx="8846">
                  <c:v>1.3420000000000001</c:v>
                </c:pt>
                <c:pt idx="8847">
                  <c:v>1.3420000000000001</c:v>
                </c:pt>
                <c:pt idx="8848">
                  <c:v>1.3420000000000001</c:v>
                </c:pt>
                <c:pt idx="8849">
                  <c:v>1.3420000000000001</c:v>
                </c:pt>
                <c:pt idx="8850">
                  <c:v>1.3420000000000001</c:v>
                </c:pt>
                <c:pt idx="8851">
                  <c:v>1.3420000000000001</c:v>
                </c:pt>
                <c:pt idx="8852">
                  <c:v>1.3420000000000001</c:v>
                </c:pt>
                <c:pt idx="8853">
                  <c:v>1.3420000000000001</c:v>
                </c:pt>
                <c:pt idx="8854">
                  <c:v>1.3420000000000001</c:v>
                </c:pt>
                <c:pt idx="8855">
                  <c:v>1.3420000000000001</c:v>
                </c:pt>
                <c:pt idx="8856">
                  <c:v>1.3420000000000001</c:v>
                </c:pt>
                <c:pt idx="8857">
                  <c:v>1.3420000000000001</c:v>
                </c:pt>
                <c:pt idx="8858">
                  <c:v>1.3420000000000001</c:v>
                </c:pt>
                <c:pt idx="8859">
                  <c:v>1.3420000000000001</c:v>
                </c:pt>
                <c:pt idx="8860">
                  <c:v>1.3420000000000001</c:v>
                </c:pt>
                <c:pt idx="8861">
                  <c:v>1.3420000000000001</c:v>
                </c:pt>
                <c:pt idx="8862">
                  <c:v>1.3420000000000001</c:v>
                </c:pt>
                <c:pt idx="8863">
                  <c:v>1.3420000000000001</c:v>
                </c:pt>
                <c:pt idx="8864">
                  <c:v>1.3420000000000001</c:v>
                </c:pt>
                <c:pt idx="8865">
                  <c:v>1.3420000000000001</c:v>
                </c:pt>
                <c:pt idx="8866">
                  <c:v>1.3420000000000001</c:v>
                </c:pt>
                <c:pt idx="8867">
                  <c:v>1.3420000000000001</c:v>
                </c:pt>
                <c:pt idx="8868">
                  <c:v>1.3420000000000001</c:v>
                </c:pt>
                <c:pt idx="8869">
                  <c:v>1.3420000000000001</c:v>
                </c:pt>
                <c:pt idx="8870">
                  <c:v>1.3420000000000001</c:v>
                </c:pt>
                <c:pt idx="8871">
                  <c:v>1.3420000000000001</c:v>
                </c:pt>
                <c:pt idx="8872">
                  <c:v>1.3420000000000001</c:v>
                </c:pt>
                <c:pt idx="8873">
                  <c:v>1.3420000000000001</c:v>
                </c:pt>
                <c:pt idx="8874">
                  <c:v>1.3420000000000001</c:v>
                </c:pt>
                <c:pt idx="8875">
                  <c:v>1.3420000000000001</c:v>
                </c:pt>
                <c:pt idx="8876">
                  <c:v>1.3420000000000001</c:v>
                </c:pt>
                <c:pt idx="8877">
                  <c:v>1.3420000000000001</c:v>
                </c:pt>
                <c:pt idx="8878">
                  <c:v>1.3420000000000001</c:v>
                </c:pt>
                <c:pt idx="8879">
                  <c:v>1.3420000000000001</c:v>
                </c:pt>
                <c:pt idx="8880">
                  <c:v>1.3420000000000001</c:v>
                </c:pt>
                <c:pt idx="8881">
                  <c:v>1.3420000000000001</c:v>
                </c:pt>
                <c:pt idx="8882">
                  <c:v>1.3420000000000001</c:v>
                </c:pt>
                <c:pt idx="8883">
                  <c:v>1.3420000000000001</c:v>
                </c:pt>
                <c:pt idx="8884">
                  <c:v>1.3420000000000001</c:v>
                </c:pt>
                <c:pt idx="8885">
                  <c:v>1.3420000000000001</c:v>
                </c:pt>
                <c:pt idx="8886">
                  <c:v>1.3420000000000001</c:v>
                </c:pt>
                <c:pt idx="8887">
                  <c:v>1.3420000000000001</c:v>
                </c:pt>
                <c:pt idx="8888">
                  <c:v>1.3420000000000001</c:v>
                </c:pt>
                <c:pt idx="8889">
                  <c:v>1.3420000000000001</c:v>
                </c:pt>
                <c:pt idx="8890">
                  <c:v>1.3420000000000001</c:v>
                </c:pt>
                <c:pt idx="8891">
                  <c:v>1.3420000000000001</c:v>
                </c:pt>
                <c:pt idx="8892">
                  <c:v>1.3420000000000001</c:v>
                </c:pt>
                <c:pt idx="8893">
                  <c:v>1.3420000000000001</c:v>
                </c:pt>
                <c:pt idx="8894">
                  <c:v>1.3420000000000001</c:v>
                </c:pt>
                <c:pt idx="8895">
                  <c:v>1.3420000000000001</c:v>
                </c:pt>
                <c:pt idx="8896">
                  <c:v>1.3420000000000001</c:v>
                </c:pt>
                <c:pt idx="8897">
                  <c:v>1.3420000000000001</c:v>
                </c:pt>
                <c:pt idx="8898">
                  <c:v>1.3420000000000001</c:v>
                </c:pt>
                <c:pt idx="8899">
                  <c:v>1.3420000000000001</c:v>
                </c:pt>
                <c:pt idx="8900">
                  <c:v>1.3420000000000001</c:v>
                </c:pt>
                <c:pt idx="8901">
                  <c:v>1.3420000000000001</c:v>
                </c:pt>
                <c:pt idx="8902">
                  <c:v>1.3420000000000001</c:v>
                </c:pt>
                <c:pt idx="8903">
                  <c:v>1.3420000000000001</c:v>
                </c:pt>
                <c:pt idx="8904">
                  <c:v>1.3420000000000001</c:v>
                </c:pt>
                <c:pt idx="8905">
                  <c:v>1.3420000000000001</c:v>
                </c:pt>
                <c:pt idx="8906">
                  <c:v>1.3420000000000001</c:v>
                </c:pt>
                <c:pt idx="8907">
                  <c:v>1.3420000000000001</c:v>
                </c:pt>
                <c:pt idx="8908">
                  <c:v>1.3420000000000001</c:v>
                </c:pt>
                <c:pt idx="8909">
                  <c:v>1.3420000000000001</c:v>
                </c:pt>
                <c:pt idx="8910">
                  <c:v>1.3420000000000001</c:v>
                </c:pt>
                <c:pt idx="8911">
                  <c:v>1.3420000000000001</c:v>
                </c:pt>
                <c:pt idx="8912">
                  <c:v>1.3420000000000001</c:v>
                </c:pt>
                <c:pt idx="8913">
                  <c:v>1.3420000000000001</c:v>
                </c:pt>
                <c:pt idx="8914">
                  <c:v>1.3420000000000001</c:v>
                </c:pt>
                <c:pt idx="8915">
                  <c:v>1.3420000000000001</c:v>
                </c:pt>
                <c:pt idx="8916">
                  <c:v>1.3420000000000001</c:v>
                </c:pt>
                <c:pt idx="8917">
                  <c:v>1.3420000000000001</c:v>
                </c:pt>
                <c:pt idx="8918">
                  <c:v>1.3420000000000001</c:v>
                </c:pt>
                <c:pt idx="8919">
                  <c:v>1.3420000000000001</c:v>
                </c:pt>
                <c:pt idx="8920">
                  <c:v>1.3420000000000001</c:v>
                </c:pt>
                <c:pt idx="8921">
                  <c:v>1.3420000000000001</c:v>
                </c:pt>
                <c:pt idx="8922">
                  <c:v>1.3420000000000001</c:v>
                </c:pt>
                <c:pt idx="8923">
                  <c:v>1.3420000000000001</c:v>
                </c:pt>
                <c:pt idx="8924">
                  <c:v>1.3420000000000001</c:v>
                </c:pt>
                <c:pt idx="8925">
                  <c:v>1.3420000000000001</c:v>
                </c:pt>
                <c:pt idx="8926">
                  <c:v>1.3420000000000001</c:v>
                </c:pt>
                <c:pt idx="8927">
                  <c:v>1.3420000000000001</c:v>
                </c:pt>
                <c:pt idx="8928">
                  <c:v>1.3420000000000001</c:v>
                </c:pt>
                <c:pt idx="8929">
                  <c:v>1.3420000000000001</c:v>
                </c:pt>
                <c:pt idx="8930">
                  <c:v>1.3420000000000001</c:v>
                </c:pt>
                <c:pt idx="8931">
                  <c:v>1.3420000000000001</c:v>
                </c:pt>
                <c:pt idx="8932">
                  <c:v>1.3420000000000001</c:v>
                </c:pt>
                <c:pt idx="8933">
                  <c:v>1.3420000000000001</c:v>
                </c:pt>
                <c:pt idx="8934">
                  <c:v>1.3420000000000001</c:v>
                </c:pt>
                <c:pt idx="8935">
                  <c:v>1.3420000000000001</c:v>
                </c:pt>
                <c:pt idx="8936">
                  <c:v>1.3420000000000001</c:v>
                </c:pt>
                <c:pt idx="8937">
                  <c:v>1.3420000000000001</c:v>
                </c:pt>
                <c:pt idx="8938">
                  <c:v>1.3420000000000001</c:v>
                </c:pt>
                <c:pt idx="8939">
                  <c:v>1.3420000000000001</c:v>
                </c:pt>
                <c:pt idx="8940">
                  <c:v>1.3420000000000001</c:v>
                </c:pt>
                <c:pt idx="8941">
                  <c:v>1.3420000000000001</c:v>
                </c:pt>
                <c:pt idx="8942">
                  <c:v>1.3420000000000001</c:v>
                </c:pt>
                <c:pt idx="8943">
                  <c:v>1.3420000000000001</c:v>
                </c:pt>
                <c:pt idx="8944">
                  <c:v>1.3420000000000001</c:v>
                </c:pt>
                <c:pt idx="8945">
                  <c:v>1.3420000000000001</c:v>
                </c:pt>
                <c:pt idx="8946">
                  <c:v>1.3420000000000001</c:v>
                </c:pt>
                <c:pt idx="8947">
                  <c:v>1.3420000000000001</c:v>
                </c:pt>
                <c:pt idx="8948">
                  <c:v>1.3420000000000001</c:v>
                </c:pt>
                <c:pt idx="8949">
                  <c:v>1.3420000000000001</c:v>
                </c:pt>
                <c:pt idx="8950">
                  <c:v>1.3420000000000001</c:v>
                </c:pt>
                <c:pt idx="8951">
                  <c:v>1.3420000000000001</c:v>
                </c:pt>
                <c:pt idx="8952">
                  <c:v>1.3420000000000001</c:v>
                </c:pt>
                <c:pt idx="8953">
                  <c:v>1.3420000000000001</c:v>
                </c:pt>
                <c:pt idx="8954">
                  <c:v>1.3420000000000001</c:v>
                </c:pt>
                <c:pt idx="8955">
                  <c:v>1.3420000000000001</c:v>
                </c:pt>
                <c:pt idx="8956">
                  <c:v>1.3420000000000001</c:v>
                </c:pt>
                <c:pt idx="8957">
                  <c:v>1.3420000000000001</c:v>
                </c:pt>
                <c:pt idx="8958">
                  <c:v>1.3420000000000001</c:v>
                </c:pt>
                <c:pt idx="8959">
                  <c:v>1.3420000000000001</c:v>
                </c:pt>
                <c:pt idx="8960">
                  <c:v>1.3420000000000001</c:v>
                </c:pt>
                <c:pt idx="8961">
                  <c:v>1.3420000000000001</c:v>
                </c:pt>
                <c:pt idx="8962">
                  <c:v>1.3420000000000001</c:v>
                </c:pt>
                <c:pt idx="8963">
                  <c:v>1.3420000000000001</c:v>
                </c:pt>
                <c:pt idx="8964">
                  <c:v>1.3420000000000001</c:v>
                </c:pt>
                <c:pt idx="8965">
                  <c:v>1.3420000000000001</c:v>
                </c:pt>
                <c:pt idx="8966">
                  <c:v>1.3420000000000001</c:v>
                </c:pt>
                <c:pt idx="8967">
                  <c:v>1.3420000000000001</c:v>
                </c:pt>
                <c:pt idx="8968">
                  <c:v>1.3420000000000001</c:v>
                </c:pt>
                <c:pt idx="8969">
                  <c:v>1.3420000000000001</c:v>
                </c:pt>
                <c:pt idx="8970">
                  <c:v>1.3420000000000001</c:v>
                </c:pt>
                <c:pt idx="8971">
                  <c:v>1.3420000000000001</c:v>
                </c:pt>
                <c:pt idx="8972">
                  <c:v>1.3420000000000001</c:v>
                </c:pt>
                <c:pt idx="8973">
                  <c:v>1.3420000000000001</c:v>
                </c:pt>
                <c:pt idx="8974">
                  <c:v>1.3420000000000001</c:v>
                </c:pt>
                <c:pt idx="8975">
                  <c:v>1.3420000000000001</c:v>
                </c:pt>
                <c:pt idx="8976">
                  <c:v>1.3420000000000001</c:v>
                </c:pt>
                <c:pt idx="8977">
                  <c:v>1.3420000000000001</c:v>
                </c:pt>
                <c:pt idx="8978">
                  <c:v>1.3420000000000001</c:v>
                </c:pt>
                <c:pt idx="8979">
                  <c:v>1.3420000000000001</c:v>
                </c:pt>
                <c:pt idx="8980">
                  <c:v>1.3420000000000001</c:v>
                </c:pt>
                <c:pt idx="8981">
                  <c:v>1.3420000000000001</c:v>
                </c:pt>
                <c:pt idx="8982">
                  <c:v>1.3420000000000001</c:v>
                </c:pt>
                <c:pt idx="8983">
                  <c:v>1.3420000000000001</c:v>
                </c:pt>
                <c:pt idx="8984">
                  <c:v>1.3420000000000001</c:v>
                </c:pt>
                <c:pt idx="8985">
                  <c:v>1.3420000000000001</c:v>
                </c:pt>
                <c:pt idx="8986">
                  <c:v>1.3420000000000001</c:v>
                </c:pt>
                <c:pt idx="8987">
                  <c:v>1.3420000000000001</c:v>
                </c:pt>
                <c:pt idx="8988">
                  <c:v>1.3420000000000001</c:v>
                </c:pt>
                <c:pt idx="8989">
                  <c:v>1.3420000000000001</c:v>
                </c:pt>
                <c:pt idx="8990">
                  <c:v>1.3420000000000001</c:v>
                </c:pt>
                <c:pt idx="8991">
                  <c:v>1.3420000000000001</c:v>
                </c:pt>
                <c:pt idx="8992">
                  <c:v>1.3420000000000001</c:v>
                </c:pt>
                <c:pt idx="8993">
                  <c:v>1.3420000000000001</c:v>
                </c:pt>
                <c:pt idx="8994">
                  <c:v>1.3420000000000001</c:v>
                </c:pt>
                <c:pt idx="8995">
                  <c:v>1.3420000000000001</c:v>
                </c:pt>
                <c:pt idx="8996">
                  <c:v>1.3420000000000001</c:v>
                </c:pt>
                <c:pt idx="8997">
                  <c:v>1.3420000000000001</c:v>
                </c:pt>
                <c:pt idx="8998">
                  <c:v>1.3420000000000001</c:v>
                </c:pt>
                <c:pt idx="8999">
                  <c:v>1.3420000000000001</c:v>
                </c:pt>
                <c:pt idx="9000">
                  <c:v>1.3420000000000001</c:v>
                </c:pt>
                <c:pt idx="9001">
                  <c:v>1.3420000000000001</c:v>
                </c:pt>
                <c:pt idx="9002">
                  <c:v>1.3420000000000001</c:v>
                </c:pt>
                <c:pt idx="9003">
                  <c:v>1.3420000000000001</c:v>
                </c:pt>
                <c:pt idx="9004">
                  <c:v>1.3420000000000001</c:v>
                </c:pt>
                <c:pt idx="9005">
                  <c:v>1.3420000000000001</c:v>
                </c:pt>
                <c:pt idx="9006">
                  <c:v>1.3420000000000001</c:v>
                </c:pt>
                <c:pt idx="9007">
                  <c:v>1.3420000000000001</c:v>
                </c:pt>
                <c:pt idx="9008">
                  <c:v>1.3420000000000001</c:v>
                </c:pt>
                <c:pt idx="9009">
                  <c:v>1.3420000000000001</c:v>
                </c:pt>
                <c:pt idx="9010">
                  <c:v>1.3420000000000001</c:v>
                </c:pt>
                <c:pt idx="9011">
                  <c:v>1.3420000000000001</c:v>
                </c:pt>
                <c:pt idx="9012">
                  <c:v>1.3420000000000001</c:v>
                </c:pt>
                <c:pt idx="9013">
                  <c:v>1.3420000000000001</c:v>
                </c:pt>
                <c:pt idx="9014">
                  <c:v>1.3420000000000001</c:v>
                </c:pt>
                <c:pt idx="9015">
                  <c:v>1.3420000000000001</c:v>
                </c:pt>
                <c:pt idx="9016">
                  <c:v>1.3420000000000001</c:v>
                </c:pt>
                <c:pt idx="9017">
                  <c:v>1.3420000000000001</c:v>
                </c:pt>
                <c:pt idx="9018">
                  <c:v>1.3420000000000001</c:v>
                </c:pt>
                <c:pt idx="9019">
                  <c:v>1.3420000000000001</c:v>
                </c:pt>
                <c:pt idx="9020">
                  <c:v>1.3420000000000001</c:v>
                </c:pt>
                <c:pt idx="9021">
                  <c:v>1.3420000000000001</c:v>
                </c:pt>
                <c:pt idx="9022">
                  <c:v>1.3420000000000001</c:v>
                </c:pt>
                <c:pt idx="9023">
                  <c:v>1.3420000000000001</c:v>
                </c:pt>
                <c:pt idx="9024">
                  <c:v>1.3420000000000001</c:v>
                </c:pt>
                <c:pt idx="9025">
                  <c:v>1.3420000000000001</c:v>
                </c:pt>
                <c:pt idx="9026">
                  <c:v>1.3420000000000001</c:v>
                </c:pt>
                <c:pt idx="9027">
                  <c:v>1.3420000000000001</c:v>
                </c:pt>
                <c:pt idx="9028">
                  <c:v>1.3420000000000001</c:v>
                </c:pt>
                <c:pt idx="9029">
                  <c:v>1.3420000000000001</c:v>
                </c:pt>
                <c:pt idx="9030">
                  <c:v>1.3420000000000001</c:v>
                </c:pt>
                <c:pt idx="9031">
                  <c:v>1.3420000000000001</c:v>
                </c:pt>
                <c:pt idx="9032">
                  <c:v>1.3420000000000001</c:v>
                </c:pt>
                <c:pt idx="9033">
                  <c:v>1.3420000000000001</c:v>
                </c:pt>
                <c:pt idx="9034">
                  <c:v>1.3420000000000001</c:v>
                </c:pt>
                <c:pt idx="9035">
                  <c:v>1.3420000000000001</c:v>
                </c:pt>
                <c:pt idx="9036">
                  <c:v>1.3420000000000001</c:v>
                </c:pt>
                <c:pt idx="9037">
                  <c:v>1.3420000000000001</c:v>
                </c:pt>
                <c:pt idx="9038">
                  <c:v>1.3420000000000001</c:v>
                </c:pt>
                <c:pt idx="9039">
                  <c:v>1.3420000000000001</c:v>
                </c:pt>
                <c:pt idx="9040">
                  <c:v>1.3420000000000001</c:v>
                </c:pt>
                <c:pt idx="9041">
                  <c:v>1.3420000000000001</c:v>
                </c:pt>
                <c:pt idx="9042">
                  <c:v>1.3420000000000001</c:v>
                </c:pt>
                <c:pt idx="9043">
                  <c:v>1.3420000000000001</c:v>
                </c:pt>
                <c:pt idx="9044">
                  <c:v>1.3420000000000001</c:v>
                </c:pt>
                <c:pt idx="9045">
                  <c:v>1.3420000000000001</c:v>
                </c:pt>
                <c:pt idx="9046">
                  <c:v>1.3420000000000001</c:v>
                </c:pt>
                <c:pt idx="9047">
                  <c:v>1.3420000000000001</c:v>
                </c:pt>
                <c:pt idx="9048">
                  <c:v>1.3420000000000001</c:v>
                </c:pt>
                <c:pt idx="9049">
                  <c:v>1.3420000000000001</c:v>
                </c:pt>
                <c:pt idx="9050">
                  <c:v>1.3420000000000001</c:v>
                </c:pt>
                <c:pt idx="9051">
                  <c:v>1.3420000000000001</c:v>
                </c:pt>
                <c:pt idx="9052">
                  <c:v>1.3420000000000001</c:v>
                </c:pt>
                <c:pt idx="9053">
                  <c:v>1.3420000000000001</c:v>
                </c:pt>
                <c:pt idx="9054">
                  <c:v>1.3420000000000001</c:v>
                </c:pt>
                <c:pt idx="9055">
                  <c:v>1.3420000000000001</c:v>
                </c:pt>
                <c:pt idx="9056">
                  <c:v>1.3420000000000001</c:v>
                </c:pt>
                <c:pt idx="9057">
                  <c:v>1.3420000000000001</c:v>
                </c:pt>
                <c:pt idx="9058">
                  <c:v>1.3420000000000001</c:v>
                </c:pt>
                <c:pt idx="9059">
                  <c:v>1.3420000000000001</c:v>
                </c:pt>
                <c:pt idx="9060">
                  <c:v>1.3420000000000001</c:v>
                </c:pt>
                <c:pt idx="9061">
                  <c:v>1.3420000000000001</c:v>
                </c:pt>
                <c:pt idx="9062">
                  <c:v>1.3420000000000001</c:v>
                </c:pt>
                <c:pt idx="9063">
                  <c:v>1.3420000000000001</c:v>
                </c:pt>
                <c:pt idx="9064">
                  <c:v>1.3420000000000001</c:v>
                </c:pt>
                <c:pt idx="9065">
                  <c:v>1.3420000000000001</c:v>
                </c:pt>
                <c:pt idx="9066">
                  <c:v>1.3420000000000001</c:v>
                </c:pt>
                <c:pt idx="9067">
                  <c:v>1.3420000000000001</c:v>
                </c:pt>
                <c:pt idx="9068">
                  <c:v>1.3420000000000001</c:v>
                </c:pt>
                <c:pt idx="9069">
                  <c:v>1.3420000000000001</c:v>
                </c:pt>
                <c:pt idx="9070">
                  <c:v>1.3420000000000001</c:v>
                </c:pt>
                <c:pt idx="9071">
                  <c:v>1.3420000000000001</c:v>
                </c:pt>
                <c:pt idx="9072">
                  <c:v>1.3420000000000001</c:v>
                </c:pt>
                <c:pt idx="9073">
                  <c:v>1.3420000000000001</c:v>
                </c:pt>
                <c:pt idx="9074">
                  <c:v>1.3420000000000001</c:v>
                </c:pt>
                <c:pt idx="9075">
                  <c:v>1.3420000000000001</c:v>
                </c:pt>
                <c:pt idx="9076">
                  <c:v>1.3420000000000001</c:v>
                </c:pt>
                <c:pt idx="9077">
                  <c:v>1.3420000000000001</c:v>
                </c:pt>
                <c:pt idx="9078">
                  <c:v>1.3420000000000001</c:v>
                </c:pt>
                <c:pt idx="9079">
                  <c:v>1.3420000000000001</c:v>
                </c:pt>
                <c:pt idx="9080">
                  <c:v>1.3420000000000001</c:v>
                </c:pt>
                <c:pt idx="9081">
                  <c:v>1.3420000000000001</c:v>
                </c:pt>
                <c:pt idx="9082">
                  <c:v>1.3420000000000001</c:v>
                </c:pt>
                <c:pt idx="9083">
                  <c:v>1.3420000000000001</c:v>
                </c:pt>
                <c:pt idx="9084">
                  <c:v>1.3420000000000001</c:v>
                </c:pt>
                <c:pt idx="9085">
                  <c:v>1.3420000000000001</c:v>
                </c:pt>
                <c:pt idx="9086">
                  <c:v>1.3420000000000001</c:v>
                </c:pt>
                <c:pt idx="9087">
                  <c:v>1.3420000000000001</c:v>
                </c:pt>
                <c:pt idx="9088">
                  <c:v>1.3420000000000001</c:v>
                </c:pt>
                <c:pt idx="9089">
                  <c:v>1.3420000000000001</c:v>
                </c:pt>
                <c:pt idx="9090">
                  <c:v>1.3420000000000001</c:v>
                </c:pt>
                <c:pt idx="9091">
                  <c:v>1.3420000000000001</c:v>
                </c:pt>
                <c:pt idx="9092">
                  <c:v>1.3420000000000001</c:v>
                </c:pt>
                <c:pt idx="9093">
                  <c:v>1.3420000000000001</c:v>
                </c:pt>
                <c:pt idx="9094">
                  <c:v>1.3420000000000001</c:v>
                </c:pt>
                <c:pt idx="9095">
                  <c:v>1.3420000000000001</c:v>
                </c:pt>
                <c:pt idx="9096">
                  <c:v>1.3420000000000001</c:v>
                </c:pt>
                <c:pt idx="9097">
                  <c:v>1.3420000000000001</c:v>
                </c:pt>
                <c:pt idx="9098">
                  <c:v>1.3420000000000001</c:v>
                </c:pt>
                <c:pt idx="9099">
                  <c:v>1.3420000000000001</c:v>
                </c:pt>
                <c:pt idx="9100">
                  <c:v>1.3420000000000001</c:v>
                </c:pt>
                <c:pt idx="9101">
                  <c:v>1.3420000000000001</c:v>
                </c:pt>
                <c:pt idx="9102">
                  <c:v>1.3420000000000001</c:v>
                </c:pt>
                <c:pt idx="9103">
                  <c:v>1.3420000000000001</c:v>
                </c:pt>
                <c:pt idx="9104">
                  <c:v>1.3420000000000001</c:v>
                </c:pt>
                <c:pt idx="9105">
                  <c:v>1.3420000000000001</c:v>
                </c:pt>
                <c:pt idx="9106">
                  <c:v>1.3420000000000001</c:v>
                </c:pt>
                <c:pt idx="9107">
                  <c:v>1.3420000000000001</c:v>
                </c:pt>
                <c:pt idx="9108">
                  <c:v>1.3420000000000001</c:v>
                </c:pt>
                <c:pt idx="9109">
                  <c:v>1.3420000000000001</c:v>
                </c:pt>
                <c:pt idx="9110">
                  <c:v>1.3420000000000001</c:v>
                </c:pt>
                <c:pt idx="9111">
                  <c:v>1.3420000000000001</c:v>
                </c:pt>
                <c:pt idx="9112">
                  <c:v>1.3420000000000001</c:v>
                </c:pt>
                <c:pt idx="9113">
                  <c:v>1.3420000000000001</c:v>
                </c:pt>
                <c:pt idx="9114">
                  <c:v>1.3420000000000001</c:v>
                </c:pt>
                <c:pt idx="9115">
                  <c:v>1.3420000000000001</c:v>
                </c:pt>
                <c:pt idx="9116">
                  <c:v>1.3420000000000001</c:v>
                </c:pt>
                <c:pt idx="9117">
                  <c:v>1.3420000000000001</c:v>
                </c:pt>
                <c:pt idx="9118">
                  <c:v>1.3420000000000001</c:v>
                </c:pt>
                <c:pt idx="9119">
                  <c:v>1.3420000000000001</c:v>
                </c:pt>
                <c:pt idx="9120">
                  <c:v>1.3420000000000001</c:v>
                </c:pt>
                <c:pt idx="9121">
                  <c:v>1.3420000000000001</c:v>
                </c:pt>
                <c:pt idx="9122">
                  <c:v>1.3420000000000001</c:v>
                </c:pt>
                <c:pt idx="9123">
                  <c:v>1.3420000000000001</c:v>
                </c:pt>
                <c:pt idx="9124">
                  <c:v>1.3420000000000001</c:v>
                </c:pt>
                <c:pt idx="9125">
                  <c:v>1.3420000000000001</c:v>
                </c:pt>
                <c:pt idx="9126">
                  <c:v>1.3420000000000001</c:v>
                </c:pt>
                <c:pt idx="9127">
                  <c:v>1.3420000000000001</c:v>
                </c:pt>
                <c:pt idx="9128">
                  <c:v>1.3420000000000001</c:v>
                </c:pt>
                <c:pt idx="9129">
                  <c:v>1.3420000000000001</c:v>
                </c:pt>
                <c:pt idx="9130">
                  <c:v>1.3420000000000001</c:v>
                </c:pt>
                <c:pt idx="9131">
                  <c:v>1.3420000000000001</c:v>
                </c:pt>
                <c:pt idx="9132">
                  <c:v>1.3420000000000001</c:v>
                </c:pt>
                <c:pt idx="9133">
                  <c:v>1.3420000000000001</c:v>
                </c:pt>
                <c:pt idx="9134">
                  <c:v>1.3420000000000001</c:v>
                </c:pt>
                <c:pt idx="9135">
                  <c:v>1.3420000000000001</c:v>
                </c:pt>
                <c:pt idx="9136">
                  <c:v>1.3420000000000001</c:v>
                </c:pt>
                <c:pt idx="9137">
                  <c:v>1.3420000000000001</c:v>
                </c:pt>
                <c:pt idx="9138">
                  <c:v>1.3420000000000001</c:v>
                </c:pt>
                <c:pt idx="9139">
                  <c:v>1.3420000000000001</c:v>
                </c:pt>
                <c:pt idx="9140">
                  <c:v>1.3420000000000001</c:v>
                </c:pt>
                <c:pt idx="9141">
                  <c:v>1.3420000000000001</c:v>
                </c:pt>
                <c:pt idx="9142">
                  <c:v>1.3420000000000001</c:v>
                </c:pt>
                <c:pt idx="9143">
                  <c:v>1.3420000000000001</c:v>
                </c:pt>
                <c:pt idx="9144">
                  <c:v>1.3420000000000001</c:v>
                </c:pt>
                <c:pt idx="9145">
                  <c:v>1.3420000000000001</c:v>
                </c:pt>
                <c:pt idx="9146">
                  <c:v>1.3420000000000001</c:v>
                </c:pt>
                <c:pt idx="9147">
                  <c:v>1.3420000000000001</c:v>
                </c:pt>
                <c:pt idx="9148">
                  <c:v>1.3420000000000001</c:v>
                </c:pt>
                <c:pt idx="9149">
                  <c:v>1.3420000000000001</c:v>
                </c:pt>
                <c:pt idx="9150">
                  <c:v>1.3420000000000001</c:v>
                </c:pt>
                <c:pt idx="9151">
                  <c:v>1.3420000000000001</c:v>
                </c:pt>
                <c:pt idx="9152">
                  <c:v>1.3420000000000001</c:v>
                </c:pt>
                <c:pt idx="9153">
                  <c:v>1.3420000000000001</c:v>
                </c:pt>
                <c:pt idx="9154">
                  <c:v>1.3420000000000001</c:v>
                </c:pt>
                <c:pt idx="9155">
                  <c:v>1.3420000000000001</c:v>
                </c:pt>
                <c:pt idx="9156">
                  <c:v>1.3420000000000001</c:v>
                </c:pt>
                <c:pt idx="9157">
                  <c:v>1.3420000000000001</c:v>
                </c:pt>
                <c:pt idx="9158">
                  <c:v>1.3420000000000001</c:v>
                </c:pt>
                <c:pt idx="9159">
                  <c:v>1.3420000000000001</c:v>
                </c:pt>
                <c:pt idx="9160">
                  <c:v>1.3420000000000001</c:v>
                </c:pt>
                <c:pt idx="9161">
                  <c:v>1.3420000000000001</c:v>
                </c:pt>
                <c:pt idx="9162">
                  <c:v>1.3420000000000001</c:v>
                </c:pt>
                <c:pt idx="9163">
                  <c:v>1.3420000000000001</c:v>
                </c:pt>
                <c:pt idx="9164">
                  <c:v>1.3420000000000001</c:v>
                </c:pt>
                <c:pt idx="9165">
                  <c:v>1.3420000000000001</c:v>
                </c:pt>
                <c:pt idx="9166">
                  <c:v>1.3420000000000001</c:v>
                </c:pt>
                <c:pt idx="9167">
                  <c:v>1.3420000000000001</c:v>
                </c:pt>
                <c:pt idx="9168">
                  <c:v>1.3420000000000001</c:v>
                </c:pt>
                <c:pt idx="9169">
                  <c:v>1.3420000000000001</c:v>
                </c:pt>
                <c:pt idx="9170">
                  <c:v>1.3420000000000001</c:v>
                </c:pt>
                <c:pt idx="9171">
                  <c:v>1.3420000000000001</c:v>
                </c:pt>
                <c:pt idx="9172">
                  <c:v>1.3420000000000001</c:v>
                </c:pt>
                <c:pt idx="9173">
                  <c:v>1.3420000000000001</c:v>
                </c:pt>
                <c:pt idx="9174">
                  <c:v>1.3420000000000001</c:v>
                </c:pt>
                <c:pt idx="9175">
                  <c:v>1.3420000000000001</c:v>
                </c:pt>
                <c:pt idx="9176">
                  <c:v>1.3420000000000001</c:v>
                </c:pt>
                <c:pt idx="9177">
                  <c:v>1.3420000000000001</c:v>
                </c:pt>
                <c:pt idx="9178">
                  <c:v>1.3420000000000001</c:v>
                </c:pt>
                <c:pt idx="9179">
                  <c:v>1.3420000000000001</c:v>
                </c:pt>
                <c:pt idx="9180">
                  <c:v>1.3420000000000001</c:v>
                </c:pt>
                <c:pt idx="9181">
                  <c:v>1.3420000000000001</c:v>
                </c:pt>
                <c:pt idx="9182">
                  <c:v>1.3420000000000001</c:v>
                </c:pt>
                <c:pt idx="9183">
                  <c:v>1.3420000000000001</c:v>
                </c:pt>
                <c:pt idx="9184">
                  <c:v>1.3420000000000001</c:v>
                </c:pt>
                <c:pt idx="9185">
                  <c:v>1.3420000000000001</c:v>
                </c:pt>
                <c:pt idx="9186">
                  <c:v>1.3420000000000001</c:v>
                </c:pt>
                <c:pt idx="9187">
                  <c:v>1.3420000000000001</c:v>
                </c:pt>
                <c:pt idx="9188">
                  <c:v>1.3420000000000001</c:v>
                </c:pt>
                <c:pt idx="9189">
                  <c:v>1.3420000000000001</c:v>
                </c:pt>
                <c:pt idx="9190">
                  <c:v>1.3420000000000001</c:v>
                </c:pt>
                <c:pt idx="9191">
                  <c:v>1.3420000000000001</c:v>
                </c:pt>
                <c:pt idx="9192">
                  <c:v>1.3420000000000001</c:v>
                </c:pt>
                <c:pt idx="9193">
                  <c:v>1.3420000000000001</c:v>
                </c:pt>
                <c:pt idx="9194">
                  <c:v>1.3420000000000001</c:v>
                </c:pt>
                <c:pt idx="9195">
                  <c:v>1.3420000000000001</c:v>
                </c:pt>
                <c:pt idx="9196">
                  <c:v>1.3420000000000001</c:v>
                </c:pt>
                <c:pt idx="9197">
                  <c:v>1.3420000000000001</c:v>
                </c:pt>
                <c:pt idx="9198">
                  <c:v>1.3420000000000001</c:v>
                </c:pt>
                <c:pt idx="9199">
                  <c:v>1.3420000000000001</c:v>
                </c:pt>
                <c:pt idx="9200">
                  <c:v>1.3420000000000001</c:v>
                </c:pt>
                <c:pt idx="9201">
                  <c:v>1.3420000000000001</c:v>
                </c:pt>
                <c:pt idx="9202">
                  <c:v>1.3420000000000001</c:v>
                </c:pt>
                <c:pt idx="9203">
                  <c:v>1.3420000000000001</c:v>
                </c:pt>
                <c:pt idx="9204">
                  <c:v>1.3420000000000001</c:v>
                </c:pt>
                <c:pt idx="9205">
                  <c:v>1.3420000000000001</c:v>
                </c:pt>
                <c:pt idx="9206">
                  <c:v>1.3420000000000001</c:v>
                </c:pt>
                <c:pt idx="9207">
                  <c:v>1.3420000000000001</c:v>
                </c:pt>
                <c:pt idx="9208">
                  <c:v>1.3420000000000001</c:v>
                </c:pt>
                <c:pt idx="9209">
                  <c:v>1.3420000000000001</c:v>
                </c:pt>
                <c:pt idx="9210">
                  <c:v>1.3420000000000001</c:v>
                </c:pt>
                <c:pt idx="9211">
                  <c:v>1.3420000000000001</c:v>
                </c:pt>
                <c:pt idx="9212">
                  <c:v>1.3420000000000001</c:v>
                </c:pt>
                <c:pt idx="9213">
                  <c:v>1.3420000000000001</c:v>
                </c:pt>
                <c:pt idx="9214">
                  <c:v>1.3420000000000001</c:v>
                </c:pt>
                <c:pt idx="9215">
                  <c:v>1.3420000000000001</c:v>
                </c:pt>
                <c:pt idx="9216">
                  <c:v>1.3420000000000001</c:v>
                </c:pt>
                <c:pt idx="9217">
                  <c:v>1.3420000000000001</c:v>
                </c:pt>
                <c:pt idx="9218">
                  <c:v>1.3420000000000001</c:v>
                </c:pt>
                <c:pt idx="9219">
                  <c:v>1.3420000000000001</c:v>
                </c:pt>
                <c:pt idx="9220">
                  <c:v>1.3420000000000001</c:v>
                </c:pt>
                <c:pt idx="9221">
                  <c:v>1.3420000000000001</c:v>
                </c:pt>
                <c:pt idx="9222">
                  <c:v>1.3420000000000001</c:v>
                </c:pt>
                <c:pt idx="9223">
                  <c:v>1.3420000000000001</c:v>
                </c:pt>
                <c:pt idx="9224">
                  <c:v>1.3420000000000001</c:v>
                </c:pt>
                <c:pt idx="9225">
                  <c:v>1.3420000000000001</c:v>
                </c:pt>
                <c:pt idx="9226">
                  <c:v>1.3420000000000001</c:v>
                </c:pt>
                <c:pt idx="9227">
                  <c:v>1.3420000000000001</c:v>
                </c:pt>
                <c:pt idx="9228">
                  <c:v>1.3420000000000001</c:v>
                </c:pt>
                <c:pt idx="9229">
                  <c:v>1.3420000000000001</c:v>
                </c:pt>
                <c:pt idx="9230">
                  <c:v>1.3420000000000001</c:v>
                </c:pt>
                <c:pt idx="9231">
                  <c:v>1.3420000000000001</c:v>
                </c:pt>
                <c:pt idx="9232">
                  <c:v>1.3420000000000001</c:v>
                </c:pt>
                <c:pt idx="9233">
                  <c:v>1.3420000000000001</c:v>
                </c:pt>
                <c:pt idx="9234">
                  <c:v>1.3420000000000001</c:v>
                </c:pt>
                <c:pt idx="9235">
                  <c:v>1.3420000000000001</c:v>
                </c:pt>
                <c:pt idx="9236">
                  <c:v>1.3420000000000001</c:v>
                </c:pt>
                <c:pt idx="9237">
                  <c:v>1.3420000000000001</c:v>
                </c:pt>
                <c:pt idx="9238">
                  <c:v>1.3420000000000001</c:v>
                </c:pt>
                <c:pt idx="9239">
                  <c:v>1.3420000000000001</c:v>
                </c:pt>
                <c:pt idx="9240">
                  <c:v>1.3420000000000001</c:v>
                </c:pt>
                <c:pt idx="9241">
                  <c:v>1.3420000000000001</c:v>
                </c:pt>
                <c:pt idx="9242">
                  <c:v>1.3420000000000001</c:v>
                </c:pt>
                <c:pt idx="9243">
                  <c:v>1.3420000000000001</c:v>
                </c:pt>
                <c:pt idx="9244">
                  <c:v>1.3420000000000001</c:v>
                </c:pt>
                <c:pt idx="9245">
                  <c:v>1.3420000000000001</c:v>
                </c:pt>
                <c:pt idx="9246">
                  <c:v>1.3420000000000001</c:v>
                </c:pt>
                <c:pt idx="9247">
                  <c:v>1.3420000000000001</c:v>
                </c:pt>
                <c:pt idx="9248">
                  <c:v>1.3420000000000001</c:v>
                </c:pt>
                <c:pt idx="9249">
                  <c:v>1.3420000000000001</c:v>
                </c:pt>
                <c:pt idx="9250">
                  <c:v>1.3420000000000001</c:v>
                </c:pt>
                <c:pt idx="9251">
                  <c:v>1.3420000000000001</c:v>
                </c:pt>
                <c:pt idx="9252">
                  <c:v>1.3420000000000001</c:v>
                </c:pt>
                <c:pt idx="9253">
                  <c:v>1.3420000000000001</c:v>
                </c:pt>
                <c:pt idx="9254">
                  <c:v>1.3420000000000001</c:v>
                </c:pt>
                <c:pt idx="9255">
                  <c:v>1.3420000000000001</c:v>
                </c:pt>
                <c:pt idx="9256">
                  <c:v>1.3420000000000001</c:v>
                </c:pt>
                <c:pt idx="9257">
                  <c:v>1.3420000000000001</c:v>
                </c:pt>
                <c:pt idx="9258">
                  <c:v>1.3420000000000001</c:v>
                </c:pt>
                <c:pt idx="9259">
                  <c:v>1.3420000000000001</c:v>
                </c:pt>
                <c:pt idx="9260">
                  <c:v>1.3420000000000001</c:v>
                </c:pt>
                <c:pt idx="9261">
                  <c:v>1.3420000000000001</c:v>
                </c:pt>
                <c:pt idx="9262">
                  <c:v>1.3420000000000001</c:v>
                </c:pt>
                <c:pt idx="9263">
                  <c:v>1.3420000000000001</c:v>
                </c:pt>
                <c:pt idx="9264">
                  <c:v>1.3420000000000001</c:v>
                </c:pt>
                <c:pt idx="9265">
                  <c:v>1.3420000000000001</c:v>
                </c:pt>
                <c:pt idx="9266">
                  <c:v>1.3420000000000001</c:v>
                </c:pt>
                <c:pt idx="9267">
                  <c:v>1.3420000000000001</c:v>
                </c:pt>
                <c:pt idx="9268">
                  <c:v>1.3420000000000001</c:v>
                </c:pt>
                <c:pt idx="9269">
                  <c:v>1.3420000000000001</c:v>
                </c:pt>
                <c:pt idx="9270">
                  <c:v>1.3420000000000001</c:v>
                </c:pt>
                <c:pt idx="9271">
                  <c:v>1.3420000000000001</c:v>
                </c:pt>
                <c:pt idx="9272">
                  <c:v>1.3420000000000001</c:v>
                </c:pt>
                <c:pt idx="9273">
                  <c:v>1.3420000000000001</c:v>
                </c:pt>
                <c:pt idx="9274">
                  <c:v>1.3420000000000001</c:v>
                </c:pt>
                <c:pt idx="9275">
                  <c:v>1.3420000000000001</c:v>
                </c:pt>
                <c:pt idx="9276">
                  <c:v>1.3420000000000001</c:v>
                </c:pt>
                <c:pt idx="9277">
                  <c:v>1.3420000000000001</c:v>
                </c:pt>
                <c:pt idx="9278">
                  <c:v>1.3420000000000001</c:v>
                </c:pt>
                <c:pt idx="9279">
                  <c:v>1.3420000000000001</c:v>
                </c:pt>
                <c:pt idx="9280">
                  <c:v>1.3420000000000001</c:v>
                </c:pt>
                <c:pt idx="9281">
                  <c:v>1.3420000000000001</c:v>
                </c:pt>
                <c:pt idx="9282">
                  <c:v>1.3420000000000001</c:v>
                </c:pt>
                <c:pt idx="9283">
                  <c:v>1.3420000000000001</c:v>
                </c:pt>
                <c:pt idx="9284">
                  <c:v>1.3420000000000001</c:v>
                </c:pt>
                <c:pt idx="9285">
                  <c:v>1.3420000000000001</c:v>
                </c:pt>
                <c:pt idx="9286">
                  <c:v>1.3420000000000001</c:v>
                </c:pt>
                <c:pt idx="9287">
                  <c:v>1.3420000000000001</c:v>
                </c:pt>
                <c:pt idx="9288">
                  <c:v>1.3420000000000001</c:v>
                </c:pt>
                <c:pt idx="9289">
                  <c:v>1.3420000000000001</c:v>
                </c:pt>
                <c:pt idx="9290">
                  <c:v>1.3420000000000001</c:v>
                </c:pt>
                <c:pt idx="9291">
                  <c:v>1.3420000000000001</c:v>
                </c:pt>
                <c:pt idx="9292">
                  <c:v>1.3420000000000001</c:v>
                </c:pt>
                <c:pt idx="9293">
                  <c:v>1.3420000000000001</c:v>
                </c:pt>
                <c:pt idx="9294">
                  <c:v>1.3420000000000001</c:v>
                </c:pt>
                <c:pt idx="9295">
                  <c:v>1.3420000000000001</c:v>
                </c:pt>
                <c:pt idx="9296">
                  <c:v>1.3420000000000001</c:v>
                </c:pt>
                <c:pt idx="9297">
                  <c:v>1.3420000000000001</c:v>
                </c:pt>
                <c:pt idx="9298">
                  <c:v>1.3420000000000001</c:v>
                </c:pt>
                <c:pt idx="9299">
                  <c:v>1.3420000000000001</c:v>
                </c:pt>
                <c:pt idx="9300">
                  <c:v>1.3420000000000001</c:v>
                </c:pt>
                <c:pt idx="9301">
                  <c:v>1.3420000000000001</c:v>
                </c:pt>
                <c:pt idx="9302">
                  <c:v>1.3420000000000001</c:v>
                </c:pt>
                <c:pt idx="9303">
                  <c:v>1.3420000000000001</c:v>
                </c:pt>
                <c:pt idx="9304">
                  <c:v>1.3420000000000001</c:v>
                </c:pt>
                <c:pt idx="9305">
                  <c:v>1.3420000000000001</c:v>
                </c:pt>
                <c:pt idx="9306">
                  <c:v>1.3420000000000001</c:v>
                </c:pt>
                <c:pt idx="9307">
                  <c:v>1.3420000000000001</c:v>
                </c:pt>
                <c:pt idx="9308">
                  <c:v>1.3420000000000001</c:v>
                </c:pt>
                <c:pt idx="9309">
                  <c:v>1.3420000000000001</c:v>
                </c:pt>
                <c:pt idx="9310">
                  <c:v>1.3420000000000001</c:v>
                </c:pt>
                <c:pt idx="9311">
                  <c:v>1.3420000000000001</c:v>
                </c:pt>
                <c:pt idx="9312">
                  <c:v>1.3420000000000001</c:v>
                </c:pt>
                <c:pt idx="9313">
                  <c:v>1.3420000000000001</c:v>
                </c:pt>
                <c:pt idx="9314">
                  <c:v>1.3420000000000001</c:v>
                </c:pt>
                <c:pt idx="9315">
                  <c:v>1.3420000000000001</c:v>
                </c:pt>
                <c:pt idx="9316">
                  <c:v>1.3420000000000001</c:v>
                </c:pt>
                <c:pt idx="9317">
                  <c:v>1.3420000000000001</c:v>
                </c:pt>
                <c:pt idx="9318">
                  <c:v>1.3420000000000001</c:v>
                </c:pt>
                <c:pt idx="9319">
                  <c:v>1.3420000000000001</c:v>
                </c:pt>
                <c:pt idx="9320">
                  <c:v>1.3420000000000001</c:v>
                </c:pt>
                <c:pt idx="9321">
                  <c:v>1.3420000000000001</c:v>
                </c:pt>
                <c:pt idx="9322">
                  <c:v>1.3420000000000001</c:v>
                </c:pt>
                <c:pt idx="9323">
                  <c:v>1.3420000000000001</c:v>
                </c:pt>
                <c:pt idx="9324">
                  <c:v>1.3420000000000001</c:v>
                </c:pt>
                <c:pt idx="9325">
                  <c:v>1.3420000000000001</c:v>
                </c:pt>
                <c:pt idx="9326">
                  <c:v>1.3420000000000001</c:v>
                </c:pt>
                <c:pt idx="9327">
                  <c:v>1.3420000000000001</c:v>
                </c:pt>
                <c:pt idx="9328">
                  <c:v>1.3420000000000001</c:v>
                </c:pt>
                <c:pt idx="9329">
                  <c:v>1.3420000000000001</c:v>
                </c:pt>
                <c:pt idx="9330">
                  <c:v>1.3420000000000001</c:v>
                </c:pt>
                <c:pt idx="9331">
                  <c:v>1.3420000000000001</c:v>
                </c:pt>
                <c:pt idx="9332">
                  <c:v>1.3420000000000001</c:v>
                </c:pt>
                <c:pt idx="9333">
                  <c:v>1.3420000000000001</c:v>
                </c:pt>
                <c:pt idx="9334">
                  <c:v>1.3420000000000001</c:v>
                </c:pt>
                <c:pt idx="9335">
                  <c:v>1.3420000000000001</c:v>
                </c:pt>
                <c:pt idx="9336">
                  <c:v>1.3420000000000001</c:v>
                </c:pt>
                <c:pt idx="9337">
                  <c:v>1.3420000000000001</c:v>
                </c:pt>
                <c:pt idx="9338">
                  <c:v>1.3420000000000001</c:v>
                </c:pt>
                <c:pt idx="9339">
                  <c:v>1.3420000000000001</c:v>
                </c:pt>
                <c:pt idx="9340">
                  <c:v>1.3420000000000001</c:v>
                </c:pt>
                <c:pt idx="9341">
                  <c:v>1.3420000000000001</c:v>
                </c:pt>
                <c:pt idx="9342">
                  <c:v>1.3420000000000001</c:v>
                </c:pt>
                <c:pt idx="9343">
                  <c:v>1.3420000000000001</c:v>
                </c:pt>
                <c:pt idx="9344">
                  <c:v>1.3420000000000001</c:v>
                </c:pt>
                <c:pt idx="9345">
                  <c:v>1.3420000000000001</c:v>
                </c:pt>
                <c:pt idx="9346">
                  <c:v>1.3420000000000001</c:v>
                </c:pt>
                <c:pt idx="9347">
                  <c:v>1.3420000000000001</c:v>
                </c:pt>
                <c:pt idx="9348">
                  <c:v>1.3420000000000001</c:v>
                </c:pt>
                <c:pt idx="9349">
                  <c:v>1.3420000000000001</c:v>
                </c:pt>
                <c:pt idx="9350">
                  <c:v>1.3420000000000001</c:v>
                </c:pt>
                <c:pt idx="9351">
                  <c:v>1.3420000000000001</c:v>
                </c:pt>
                <c:pt idx="9352">
                  <c:v>1.3420000000000001</c:v>
                </c:pt>
                <c:pt idx="9353">
                  <c:v>1.3420000000000001</c:v>
                </c:pt>
                <c:pt idx="9354">
                  <c:v>1.3420000000000001</c:v>
                </c:pt>
                <c:pt idx="9355">
                  <c:v>1.3420000000000001</c:v>
                </c:pt>
                <c:pt idx="9356">
                  <c:v>1.3420000000000001</c:v>
                </c:pt>
                <c:pt idx="9357">
                  <c:v>1.3420000000000001</c:v>
                </c:pt>
                <c:pt idx="9358">
                  <c:v>1.3420000000000001</c:v>
                </c:pt>
                <c:pt idx="9359">
                  <c:v>1.3420000000000001</c:v>
                </c:pt>
                <c:pt idx="9360">
                  <c:v>1.3420000000000001</c:v>
                </c:pt>
                <c:pt idx="9361">
                  <c:v>1.3420000000000001</c:v>
                </c:pt>
                <c:pt idx="9362">
                  <c:v>1.3420000000000001</c:v>
                </c:pt>
                <c:pt idx="9363">
                  <c:v>1.3420000000000001</c:v>
                </c:pt>
                <c:pt idx="9364">
                  <c:v>1.3420000000000001</c:v>
                </c:pt>
                <c:pt idx="9365">
                  <c:v>1.3420000000000001</c:v>
                </c:pt>
                <c:pt idx="9366">
                  <c:v>1.3420000000000001</c:v>
                </c:pt>
                <c:pt idx="9367">
                  <c:v>1.3420000000000001</c:v>
                </c:pt>
                <c:pt idx="9368">
                  <c:v>1.3420000000000001</c:v>
                </c:pt>
                <c:pt idx="9369">
                  <c:v>1.3420000000000001</c:v>
                </c:pt>
                <c:pt idx="9370">
                  <c:v>1.3420000000000001</c:v>
                </c:pt>
                <c:pt idx="9371">
                  <c:v>1.3420000000000001</c:v>
                </c:pt>
                <c:pt idx="9372">
                  <c:v>1.3420000000000001</c:v>
                </c:pt>
                <c:pt idx="9373">
                  <c:v>1.3420000000000001</c:v>
                </c:pt>
                <c:pt idx="9374">
                  <c:v>1.3420000000000001</c:v>
                </c:pt>
                <c:pt idx="9375">
                  <c:v>1.3420000000000001</c:v>
                </c:pt>
                <c:pt idx="9376">
                  <c:v>1.3420000000000001</c:v>
                </c:pt>
                <c:pt idx="9377">
                  <c:v>1.3420000000000001</c:v>
                </c:pt>
                <c:pt idx="9378">
                  <c:v>1.3420000000000001</c:v>
                </c:pt>
                <c:pt idx="9379">
                  <c:v>1.3420000000000001</c:v>
                </c:pt>
                <c:pt idx="9380">
                  <c:v>1.3420000000000001</c:v>
                </c:pt>
                <c:pt idx="9381">
                  <c:v>1.3420000000000001</c:v>
                </c:pt>
                <c:pt idx="9382">
                  <c:v>1.3420000000000001</c:v>
                </c:pt>
                <c:pt idx="9383">
                  <c:v>1.3420000000000001</c:v>
                </c:pt>
                <c:pt idx="9384">
                  <c:v>1.3420000000000001</c:v>
                </c:pt>
                <c:pt idx="9385">
                  <c:v>1.3420000000000001</c:v>
                </c:pt>
                <c:pt idx="9386">
                  <c:v>1.3420000000000001</c:v>
                </c:pt>
                <c:pt idx="9387">
                  <c:v>1.3420000000000001</c:v>
                </c:pt>
                <c:pt idx="9388">
                  <c:v>1.3420000000000001</c:v>
                </c:pt>
                <c:pt idx="9389">
                  <c:v>1.3420000000000001</c:v>
                </c:pt>
                <c:pt idx="9390">
                  <c:v>1.3420000000000001</c:v>
                </c:pt>
                <c:pt idx="9391">
                  <c:v>1.3420000000000001</c:v>
                </c:pt>
                <c:pt idx="9392">
                  <c:v>1.3420000000000001</c:v>
                </c:pt>
                <c:pt idx="9393">
                  <c:v>1.3420000000000001</c:v>
                </c:pt>
                <c:pt idx="9394">
                  <c:v>1.3420000000000001</c:v>
                </c:pt>
                <c:pt idx="9395">
                  <c:v>1.3420000000000001</c:v>
                </c:pt>
                <c:pt idx="9396">
                  <c:v>1.3420000000000001</c:v>
                </c:pt>
                <c:pt idx="9397">
                  <c:v>1.3420000000000001</c:v>
                </c:pt>
                <c:pt idx="9398">
                  <c:v>1.3420000000000001</c:v>
                </c:pt>
                <c:pt idx="9399">
                  <c:v>1.3420000000000001</c:v>
                </c:pt>
                <c:pt idx="9400">
                  <c:v>1.3420000000000001</c:v>
                </c:pt>
                <c:pt idx="9401">
                  <c:v>1.3420000000000001</c:v>
                </c:pt>
                <c:pt idx="9402">
                  <c:v>1.3420000000000001</c:v>
                </c:pt>
                <c:pt idx="9403">
                  <c:v>1.3420000000000001</c:v>
                </c:pt>
                <c:pt idx="9404">
                  <c:v>1.3420000000000001</c:v>
                </c:pt>
                <c:pt idx="9405">
                  <c:v>1.3420000000000001</c:v>
                </c:pt>
                <c:pt idx="9406">
                  <c:v>1.3420000000000001</c:v>
                </c:pt>
                <c:pt idx="9407">
                  <c:v>1.3420000000000001</c:v>
                </c:pt>
                <c:pt idx="9408">
                  <c:v>1.3420000000000001</c:v>
                </c:pt>
                <c:pt idx="9409">
                  <c:v>1.3420000000000001</c:v>
                </c:pt>
                <c:pt idx="9410">
                  <c:v>1.3420000000000001</c:v>
                </c:pt>
                <c:pt idx="9411">
                  <c:v>1.3420000000000001</c:v>
                </c:pt>
                <c:pt idx="9412">
                  <c:v>1.3420000000000001</c:v>
                </c:pt>
                <c:pt idx="9413">
                  <c:v>1.3420000000000001</c:v>
                </c:pt>
                <c:pt idx="9414">
                  <c:v>1.3420000000000001</c:v>
                </c:pt>
                <c:pt idx="9415">
                  <c:v>1.3420000000000001</c:v>
                </c:pt>
                <c:pt idx="9416">
                  <c:v>1.3420000000000001</c:v>
                </c:pt>
                <c:pt idx="9417">
                  <c:v>1.3420000000000001</c:v>
                </c:pt>
                <c:pt idx="9418">
                  <c:v>1.3420000000000001</c:v>
                </c:pt>
                <c:pt idx="9419">
                  <c:v>1.3420000000000001</c:v>
                </c:pt>
                <c:pt idx="9420">
                  <c:v>1.3420000000000001</c:v>
                </c:pt>
                <c:pt idx="9421">
                  <c:v>1.3420000000000001</c:v>
                </c:pt>
                <c:pt idx="9422">
                  <c:v>1.3420000000000001</c:v>
                </c:pt>
                <c:pt idx="9423">
                  <c:v>1.3420000000000001</c:v>
                </c:pt>
                <c:pt idx="9424">
                  <c:v>1.3420000000000001</c:v>
                </c:pt>
                <c:pt idx="9425">
                  <c:v>1.3420000000000001</c:v>
                </c:pt>
                <c:pt idx="9426">
                  <c:v>1.3420000000000001</c:v>
                </c:pt>
                <c:pt idx="9427">
                  <c:v>1.3420000000000001</c:v>
                </c:pt>
                <c:pt idx="9428">
                  <c:v>1.3420000000000001</c:v>
                </c:pt>
                <c:pt idx="9429">
                  <c:v>1.3420000000000001</c:v>
                </c:pt>
                <c:pt idx="9430">
                  <c:v>1.3420000000000001</c:v>
                </c:pt>
                <c:pt idx="9431">
                  <c:v>1.3420000000000001</c:v>
                </c:pt>
                <c:pt idx="9432">
                  <c:v>1.3420000000000001</c:v>
                </c:pt>
                <c:pt idx="9433">
                  <c:v>1.3420000000000001</c:v>
                </c:pt>
                <c:pt idx="9434">
                  <c:v>1.3420000000000001</c:v>
                </c:pt>
                <c:pt idx="9435">
                  <c:v>1.3420000000000001</c:v>
                </c:pt>
                <c:pt idx="9436">
                  <c:v>1.3420000000000001</c:v>
                </c:pt>
                <c:pt idx="9437">
                  <c:v>1.3420000000000001</c:v>
                </c:pt>
                <c:pt idx="9438">
                  <c:v>1.3420000000000001</c:v>
                </c:pt>
                <c:pt idx="9439">
                  <c:v>1.3420000000000001</c:v>
                </c:pt>
                <c:pt idx="9440">
                  <c:v>1.3420000000000001</c:v>
                </c:pt>
                <c:pt idx="9441">
                  <c:v>1.3420000000000001</c:v>
                </c:pt>
                <c:pt idx="9442">
                  <c:v>1.3420000000000001</c:v>
                </c:pt>
                <c:pt idx="9443">
                  <c:v>1.3420000000000001</c:v>
                </c:pt>
                <c:pt idx="9444">
                  <c:v>1.3420000000000001</c:v>
                </c:pt>
                <c:pt idx="9445">
                  <c:v>1.3420000000000001</c:v>
                </c:pt>
                <c:pt idx="9446">
                  <c:v>1.3420000000000001</c:v>
                </c:pt>
                <c:pt idx="9447">
                  <c:v>1.3420000000000001</c:v>
                </c:pt>
                <c:pt idx="9448">
                  <c:v>1.3420000000000001</c:v>
                </c:pt>
                <c:pt idx="9449">
                  <c:v>1.3420000000000001</c:v>
                </c:pt>
                <c:pt idx="9450">
                  <c:v>1.3420000000000001</c:v>
                </c:pt>
                <c:pt idx="9451">
                  <c:v>1.3420000000000001</c:v>
                </c:pt>
                <c:pt idx="9452">
                  <c:v>1.3420000000000001</c:v>
                </c:pt>
                <c:pt idx="9453">
                  <c:v>1.3420000000000001</c:v>
                </c:pt>
                <c:pt idx="9454">
                  <c:v>1.3420000000000001</c:v>
                </c:pt>
                <c:pt idx="9455">
                  <c:v>1.3420000000000001</c:v>
                </c:pt>
                <c:pt idx="9456">
                  <c:v>1.3420000000000001</c:v>
                </c:pt>
                <c:pt idx="9457">
                  <c:v>1.3420000000000001</c:v>
                </c:pt>
                <c:pt idx="9458">
                  <c:v>1.3420000000000001</c:v>
                </c:pt>
                <c:pt idx="9459">
                  <c:v>1.3420000000000001</c:v>
                </c:pt>
                <c:pt idx="9460">
                  <c:v>1.3420000000000001</c:v>
                </c:pt>
                <c:pt idx="9461">
                  <c:v>1.3420000000000001</c:v>
                </c:pt>
                <c:pt idx="9462">
                  <c:v>1.3420000000000001</c:v>
                </c:pt>
                <c:pt idx="9463">
                  <c:v>1.3420000000000001</c:v>
                </c:pt>
                <c:pt idx="9464">
                  <c:v>1.3420000000000001</c:v>
                </c:pt>
                <c:pt idx="9465">
                  <c:v>1.3420000000000001</c:v>
                </c:pt>
                <c:pt idx="9466">
                  <c:v>1.3420000000000001</c:v>
                </c:pt>
                <c:pt idx="9467">
                  <c:v>1.3420000000000001</c:v>
                </c:pt>
                <c:pt idx="9468">
                  <c:v>1.3420000000000001</c:v>
                </c:pt>
                <c:pt idx="9469">
                  <c:v>1.3420000000000001</c:v>
                </c:pt>
                <c:pt idx="9470">
                  <c:v>1.3420000000000001</c:v>
                </c:pt>
                <c:pt idx="9471">
                  <c:v>1.3420000000000001</c:v>
                </c:pt>
                <c:pt idx="9472">
                  <c:v>1.3420000000000001</c:v>
                </c:pt>
                <c:pt idx="9473">
                  <c:v>1.3420000000000001</c:v>
                </c:pt>
                <c:pt idx="9474">
                  <c:v>1.3420000000000001</c:v>
                </c:pt>
                <c:pt idx="9475">
                  <c:v>1.3420000000000001</c:v>
                </c:pt>
                <c:pt idx="9476">
                  <c:v>1.3420000000000001</c:v>
                </c:pt>
                <c:pt idx="9477">
                  <c:v>1.3420000000000001</c:v>
                </c:pt>
                <c:pt idx="9478">
                  <c:v>1.3420000000000001</c:v>
                </c:pt>
                <c:pt idx="9479">
                  <c:v>1.3420000000000001</c:v>
                </c:pt>
                <c:pt idx="9480">
                  <c:v>1.3420000000000001</c:v>
                </c:pt>
                <c:pt idx="9481">
                  <c:v>1.3420000000000001</c:v>
                </c:pt>
                <c:pt idx="9482">
                  <c:v>1.3420000000000001</c:v>
                </c:pt>
                <c:pt idx="9483">
                  <c:v>1.3420000000000001</c:v>
                </c:pt>
                <c:pt idx="9484">
                  <c:v>1.3420000000000001</c:v>
                </c:pt>
                <c:pt idx="9485">
                  <c:v>1.3420000000000001</c:v>
                </c:pt>
                <c:pt idx="9486">
                  <c:v>1.3420000000000001</c:v>
                </c:pt>
                <c:pt idx="9487">
                  <c:v>1.3420000000000001</c:v>
                </c:pt>
                <c:pt idx="9488">
                  <c:v>1.3420000000000001</c:v>
                </c:pt>
                <c:pt idx="9489">
                  <c:v>1.3420000000000001</c:v>
                </c:pt>
                <c:pt idx="9490">
                  <c:v>1.3420000000000001</c:v>
                </c:pt>
                <c:pt idx="9491">
                  <c:v>1.3420000000000001</c:v>
                </c:pt>
                <c:pt idx="9492">
                  <c:v>1.3420000000000001</c:v>
                </c:pt>
                <c:pt idx="9493">
                  <c:v>1.3420000000000001</c:v>
                </c:pt>
                <c:pt idx="9494">
                  <c:v>1.3420000000000001</c:v>
                </c:pt>
                <c:pt idx="9495">
                  <c:v>1.3420000000000001</c:v>
                </c:pt>
                <c:pt idx="9496">
                  <c:v>1.3420000000000001</c:v>
                </c:pt>
                <c:pt idx="9497">
                  <c:v>1.3420000000000001</c:v>
                </c:pt>
                <c:pt idx="9498">
                  <c:v>1.3420000000000001</c:v>
                </c:pt>
                <c:pt idx="9499">
                  <c:v>1.3420000000000001</c:v>
                </c:pt>
                <c:pt idx="9500">
                  <c:v>1.3420000000000001</c:v>
                </c:pt>
                <c:pt idx="9501">
                  <c:v>1.3420000000000001</c:v>
                </c:pt>
                <c:pt idx="9502">
                  <c:v>1.3420000000000001</c:v>
                </c:pt>
                <c:pt idx="9503">
                  <c:v>1.3420000000000001</c:v>
                </c:pt>
                <c:pt idx="9504">
                  <c:v>1.3420000000000001</c:v>
                </c:pt>
                <c:pt idx="9505">
                  <c:v>1.3420000000000001</c:v>
                </c:pt>
                <c:pt idx="9506">
                  <c:v>1.3420000000000001</c:v>
                </c:pt>
                <c:pt idx="9507">
                  <c:v>1.3420000000000001</c:v>
                </c:pt>
                <c:pt idx="9508">
                  <c:v>1.3420000000000001</c:v>
                </c:pt>
                <c:pt idx="9509">
                  <c:v>1.3420000000000001</c:v>
                </c:pt>
                <c:pt idx="9510">
                  <c:v>1.3420000000000001</c:v>
                </c:pt>
                <c:pt idx="9511">
                  <c:v>1.3420000000000001</c:v>
                </c:pt>
                <c:pt idx="9512">
                  <c:v>1.3420000000000001</c:v>
                </c:pt>
                <c:pt idx="9513">
                  <c:v>1.3420000000000001</c:v>
                </c:pt>
                <c:pt idx="9514">
                  <c:v>1.3420000000000001</c:v>
                </c:pt>
                <c:pt idx="9515">
                  <c:v>1.3420000000000001</c:v>
                </c:pt>
                <c:pt idx="9516">
                  <c:v>1.3420000000000001</c:v>
                </c:pt>
                <c:pt idx="9517">
                  <c:v>1.3420000000000001</c:v>
                </c:pt>
                <c:pt idx="9518">
                  <c:v>1.3420000000000001</c:v>
                </c:pt>
                <c:pt idx="9519">
                  <c:v>1.3420000000000001</c:v>
                </c:pt>
                <c:pt idx="9520">
                  <c:v>1.3420000000000001</c:v>
                </c:pt>
                <c:pt idx="9521">
                  <c:v>1.3420000000000001</c:v>
                </c:pt>
                <c:pt idx="9522">
                  <c:v>1.3420000000000001</c:v>
                </c:pt>
                <c:pt idx="9523">
                  <c:v>1.3420000000000001</c:v>
                </c:pt>
                <c:pt idx="9524">
                  <c:v>1.3420000000000001</c:v>
                </c:pt>
                <c:pt idx="9525">
                  <c:v>1.3420000000000001</c:v>
                </c:pt>
                <c:pt idx="9526">
                  <c:v>1.3420000000000001</c:v>
                </c:pt>
                <c:pt idx="9527">
                  <c:v>1.3420000000000001</c:v>
                </c:pt>
                <c:pt idx="9528">
                  <c:v>1.3420000000000001</c:v>
                </c:pt>
                <c:pt idx="9529">
                  <c:v>1.3420000000000001</c:v>
                </c:pt>
                <c:pt idx="9530">
                  <c:v>1.3420000000000001</c:v>
                </c:pt>
                <c:pt idx="9531">
                  <c:v>1.3420000000000001</c:v>
                </c:pt>
                <c:pt idx="9532">
                  <c:v>1.3420000000000001</c:v>
                </c:pt>
                <c:pt idx="9533">
                  <c:v>1.3420000000000001</c:v>
                </c:pt>
                <c:pt idx="9534">
                  <c:v>1.3420000000000001</c:v>
                </c:pt>
                <c:pt idx="9535">
                  <c:v>1.3420000000000001</c:v>
                </c:pt>
                <c:pt idx="9536">
                  <c:v>1.3420000000000001</c:v>
                </c:pt>
                <c:pt idx="9537">
                  <c:v>1.3420000000000001</c:v>
                </c:pt>
                <c:pt idx="9538">
                  <c:v>1.3420000000000001</c:v>
                </c:pt>
                <c:pt idx="9539">
                  <c:v>1.3420000000000001</c:v>
                </c:pt>
                <c:pt idx="9540">
                  <c:v>1.3420000000000001</c:v>
                </c:pt>
                <c:pt idx="9541">
                  <c:v>1.3420000000000001</c:v>
                </c:pt>
                <c:pt idx="9542">
                  <c:v>1.3420000000000001</c:v>
                </c:pt>
                <c:pt idx="9543">
                  <c:v>1.3420000000000001</c:v>
                </c:pt>
                <c:pt idx="9544">
                  <c:v>1.3420000000000001</c:v>
                </c:pt>
                <c:pt idx="9545">
                  <c:v>1.3420000000000001</c:v>
                </c:pt>
                <c:pt idx="9546">
                  <c:v>1.3420000000000001</c:v>
                </c:pt>
                <c:pt idx="9547">
                  <c:v>1.3420000000000001</c:v>
                </c:pt>
                <c:pt idx="9548">
                  <c:v>1.3420000000000001</c:v>
                </c:pt>
                <c:pt idx="9549">
                  <c:v>1.3420000000000001</c:v>
                </c:pt>
                <c:pt idx="9550">
                  <c:v>1.3420000000000001</c:v>
                </c:pt>
                <c:pt idx="9551">
                  <c:v>1.3420000000000001</c:v>
                </c:pt>
                <c:pt idx="9552">
                  <c:v>1.3420000000000001</c:v>
                </c:pt>
                <c:pt idx="9553">
                  <c:v>1.3420000000000001</c:v>
                </c:pt>
                <c:pt idx="9554">
                  <c:v>1.3420000000000001</c:v>
                </c:pt>
                <c:pt idx="9555">
                  <c:v>1.3420000000000001</c:v>
                </c:pt>
                <c:pt idx="9556">
                  <c:v>1.3420000000000001</c:v>
                </c:pt>
                <c:pt idx="9557">
                  <c:v>1.3420000000000001</c:v>
                </c:pt>
                <c:pt idx="9558">
                  <c:v>1.3420000000000001</c:v>
                </c:pt>
                <c:pt idx="9559">
                  <c:v>1.3420000000000001</c:v>
                </c:pt>
                <c:pt idx="9560">
                  <c:v>1.3420000000000001</c:v>
                </c:pt>
                <c:pt idx="9561">
                  <c:v>1.3420000000000001</c:v>
                </c:pt>
                <c:pt idx="9562">
                  <c:v>1.3420000000000001</c:v>
                </c:pt>
                <c:pt idx="9563">
                  <c:v>1.3420000000000001</c:v>
                </c:pt>
                <c:pt idx="9564">
                  <c:v>1.3420000000000001</c:v>
                </c:pt>
                <c:pt idx="9565">
                  <c:v>1.3420000000000001</c:v>
                </c:pt>
                <c:pt idx="9566">
                  <c:v>1.3420000000000001</c:v>
                </c:pt>
                <c:pt idx="9567">
                  <c:v>1.3420000000000001</c:v>
                </c:pt>
                <c:pt idx="9568">
                  <c:v>1.3420000000000001</c:v>
                </c:pt>
                <c:pt idx="9569">
                  <c:v>1.3420000000000001</c:v>
                </c:pt>
                <c:pt idx="9570">
                  <c:v>1.3420000000000001</c:v>
                </c:pt>
                <c:pt idx="9571">
                  <c:v>1.3420000000000001</c:v>
                </c:pt>
                <c:pt idx="9572">
                  <c:v>1.3420000000000001</c:v>
                </c:pt>
                <c:pt idx="9573">
                  <c:v>1.3420000000000001</c:v>
                </c:pt>
                <c:pt idx="9574">
                  <c:v>1.3420000000000001</c:v>
                </c:pt>
                <c:pt idx="9575">
                  <c:v>1.3420000000000001</c:v>
                </c:pt>
                <c:pt idx="9576">
                  <c:v>1.3420000000000001</c:v>
                </c:pt>
                <c:pt idx="9577">
                  <c:v>1.3420000000000001</c:v>
                </c:pt>
                <c:pt idx="9578">
                  <c:v>1.3420000000000001</c:v>
                </c:pt>
                <c:pt idx="9579">
                  <c:v>1.3420000000000001</c:v>
                </c:pt>
                <c:pt idx="9580">
                  <c:v>1.3420000000000001</c:v>
                </c:pt>
                <c:pt idx="9581">
                  <c:v>1.3420000000000001</c:v>
                </c:pt>
                <c:pt idx="9582">
                  <c:v>1.3420000000000001</c:v>
                </c:pt>
                <c:pt idx="9583">
                  <c:v>1.3420000000000001</c:v>
                </c:pt>
                <c:pt idx="9584">
                  <c:v>1.3420000000000001</c:v>
                </c:pt>
                <c:pt idx="9585">
                  <c:v>1.3420000000000001</c:v>
                </c:pt>
                <c:pt idx="9586">
                  <c:v>1.3420000000000001</c:v>
                </c:pt>
                <c:pt idx="9587">
                  <c:v>1.3420000000000001</c:v>
                </c:pt>
                <c:pt idx="9588">
                  <c:v>1.3420000000000001</c:v>
                </c:pt>
                <c:pt idx="9589">
                  <c:v>1.3420000000000001</c:v>
                </c:pt>
                <c:pt idx="9590">
                  <c:v>1.3420000000000001</c:v>
                </c:pt>
                <c:pt idx="9591">
                  <c:v>1.3420000000000001</c:v>
                </c:pt>
                <c:pt idx="9592">
                  <c:v>1.3420000000000001</c:v>
                </c:pt>
                <c:pt idx="9593">
                  <c:v>1.3420000000000001</c:v>
                </c:pt>
                <c:pt idx="9594">
                  <c:v>1.3420000000000001</c:v>
                </c:pt>
                <c:pt idx="9595">
                  <c:v>1.3420000000000001</c:v>
                </c:pt>
                <c:pt idx="9596">
                  <c:v>1.3420000000000001</c:v>
                </c:pt>
                <c:pt idx="9597">
                  <c:v>1.3420000000000001</c:v>
                </c:pt>
                <c:pt idx="9598">
                  <c:v>1.3420000000000001</c:v>
                </c:pt>
                <c:pt idx="9599">
                  <c:v>1.3420000000000001</c:v>
                </c:pt>
                <c:pt idx="9600">
                  <c:v>1.3420000000000001</c:v>
                </c:pt>
                <c:pt idx="9601">
                  <c:v>1.3420000000000001</c:v>
                </c:pt>
                <c:pt idx="9602">
                  <c:v>1.3420000000000001</c:v>
                </c:pt>
                <c:pt idx="9603">
                  <c:v>1.3420000000000001</c:v>
                </c:pt>
                <c:pt idx="9604">
                  <c:v>1.3420000000000001</c:v>
                </c:pt>
                <c:pt idx="9605">
                  <c:v>1.3420000000000001</c:v>
                </c:pt>
                <c:pt idx="9606">
                  <c:v>1.3420000000000001</c:v>
                </c:pt>
                <c:pt idx="9607">
                  <c:v>1.3420000000000001</c:v>
                </c:pt>
                <c:pt idx="9608">
                  <c:v>1.3420000000000001</c:v>
                </c:pt>
                <c:pt idx="9609">
                  <c:v>1.3420000000000001</c:v>
                </c:pt>
                <c:pt idx="9610">
                  <c:v>1.3420000000000001</c:v>
                </c:pt>
                <c:pt idx="9611">
                  <c:v>1.3420000000000001</c:v>
                </c:pt>
                <c:pt idx="9612">
                  <c:v>1.3420000000000001</c:v>
                </c:pt>
                <c:pt idx="9613">
                  <c:v>1.3420000000000001</c:v>
                </c:pt>
                <c:pt idx="9614">
                  <c:v>1.3420000000000001</c:v>
                </c:pt>
                <c:pt idx="9615">
                  <c:v>1.3420000000000001</c:v>
                </c:pt>
                <c:pt idx="9616">
                  <c:v>1.3420000000000001</c:v>
                </c:pt>
                <c:pt idx="9617">
                  <c:v>1.3420000000000001</c:v>
                </c:pt>
                <c:pt idx="9618">
                  <c:v>1.3420000000000001</c:v>
                </c:pt>
                <c:pt idx="9619">
                  <c:v>1.3420000000000001</c:v>
                </c:pt>
                <c:pt idx="9620">
                  <c:v>1.3420000000000001</c:v>
                </c:pt>
                <c:pt idx="9621">
                  <c:v>1.3420000000000001</c:v>
                </c:pt>
                <c:pt idx="9622">
                  <c:v>1.3420000000000001</c:v>
                </c:pt>
                <c:pt idx="9623">
                  <c:v>1.3420000000000001</c:v>
                </c:pt>
                <c:pt idx="9624">
                  <c:v>1.3420000000000001</c:v>
                </c:pt>
                <c:pt idx="9625">
                  <c:v>1.3420000000000001</c:v>
                </c:pt>
                <c:pt idx="9626">
                  <c:v>1.3420000000000001</c:v>
                </c:pt>
                <c:pt idx="9627">
                  <c:v>1.3420000000000001</c:v>
                </c:pt>
                <c:pt idx="9628">
                  <c:v>1.3420000000000001</c:v>
                </c:pt>
                <c:pt idx="9629">
                  <c:v>1.3420000000000001</c:v>
                </c:pt>
                <c:pt idx="9630">
                  <c:v>1.3420000000000001</c:v>
                </c:pt>
                <c:pt idx="9631">
                  <c:v>1.3420000000000001</c:v>
                </c:pt>
                <c:pt idx="9632">
                  <c:v>1.3420000000000001</c:v>
                </c:pt>
                <c:pt idx="9633">
                  <c:v>1.3420000000000001</c:v>
                </c:pt>
                <c:pt idx="9634">
                  <c:v>1.3420000000000001</c:v>
                </c:pt>
                <c:pt idx="9635">
                  <c:v>1.3420000000000001</c:v>
                </c:pt>
                <c:pt idx="9636">
                  <c:v>1.3420000000000001</c:v>
                </c:pt>
                <c:pt idx="9637">
                  <c:v>1.3420000000000001</c:v>
                </c:pt>
                <c:pt idx="9638">
                  <c:v>1.3420000000000001</c:v>
                </c:pt>
                <c:pt idx="9639">
                  <c:v>1.3420000000000001</c:v>
                </c:pt>
                <c:pt idx="9640">
                  <c:v>1.3420000000000001</c:v>
                </c:pt>
                <c:pt idx="9641">
                  <c:v>1.3420000000000001</c:v>
                </c:pt>
                <c:pt idx="9642">
                  <c:v>1.3420000000000001</c:v>
                </c:pt>
                <c:pt idx="9643">
                  <c:v>1.3420000000000001</c:v>
                </c:pt>
                <c:pt idx="9644">
                  <c:v>1.3420000000000001</c:v>
                </c:pt>
                <c:pt idx="9645">
                  <c:v>1.3420000000000001</c:v>
                </c:pt>
                <c:pt idx="9646">
                  <c:v>1.3420000000000001</c:v>
                </c:pt>
                <c:pt idx="9647">
                  <c:v>1.3420000000000001</c:v>
                </c:pt>
                <c:pt idx="9648">
                  <c:v>1.3420000000000001</c:v>
                </c:pt>
                <c:pt idx="9649">
                  <c:v>1.3420000000000001</c:v>
                </c:pt>
                <c:pt idx="9650">
                  <c:v>1.3420000000000001</c:v>
                </c:pt>
                <c:pt idx="9651">
                  <c:v>1.3420000000000001</c:v>
                </c:pt>
                <c:pt idx="9652">
                  <c:v>1.3420000000000001</c:v>
                </c:pt>
                <c:pt idx="9653">
                  <c:v>1.3420000000000001</c:v>
                </c:pt>
                <c:pt idx="9654">
                  <c:v>1.3420000000000001</c:v>
                </c:pt>
                <c:pt idx="9655">
                  <c:v>1.3420000000000001</c:v>
                </c:pt>
                <c:pt idx="9656">
                  <c:v>1.3420000000000001</c:v>
                </c:pt>
                <c:pt idx="9657">
                  <c:v>1.3420000000000001</c:v>
                </c:pt>
                <c:pt idx="9658">
                  <c:v>1.3420000000000001</c:v>
                </c:pt>
                <c:pt idx="9659">
                  <c:v>1.3420000000000001</c:v>
                </c:pt>
                <c:pt idx="9660">
                  <c:v>1.3420000000000001</c:v>
                </c:pt>
                <c:pt idx="9661">
                  <c:v>1.3420000000000001</c:v>
                </c:pt>
                <c:pt idx="9662">
                  <c:v>1.3420000000000001</c:v>
                </c:pt>
                <c:pt idx="9663">
                  <c:v>1.3420000000000001</c:v>
                </c:pt>
                <c:pt idx="9664">
                  <c:v>1.3420000000000001</c:v>
                </c:pt>
                <c:pt idx="9665">
                  <c:v>1.3420000000000001</c:v>
                </c:pt>
                <c:pt idx="9666">
                  <c:v>1.3420000000000001</c:v>
                </c:pt>
                <c:pt idx="9667">
                  <c:v>1.3420000000000001</c:v>
                </c:pt>
                <c:pt idx="9668">
                  <c:v>1.3420000000000001</c:v>
                </c:pt>
                <c:pt idx="9669">
                  <c:v>1.3420000000000001</c:v>
                </c:pt>
                <c:pt idx="9670">
                  <c:v>1.3420000000000001</c:v>
                </c:pt>
                <c:pt idx="9671">
                  <c:v>1.3420000000000001</c:v>
                </c:pt>
                <c:pt idx="9672">
                  <c:v>1.3420000000000001</c:v>
                </c:pt>
                <c:pt idx="9673">
                  <c:v>1.3420000000000001</c:v>
                </c:pt>
                <c:pt idx="9674">
                  <c:v>1.3420000000000001</c:v>
                </c:pt>
                <c:pt idx="9675">
                  <c:v>1.3420000000000001</c:v>
                </c:pt>
                <c:pt idx="9676">
                  <c:v>1.3420000000000001</c:v>
                </c:pt>
                <c:pt idx="9677">
                  <c:v>1.3420000000000001</c:v>
                </c:pt>
                <c:pt idx="9678">
                  <c:v>1.3420000000000001</c:v>
                </c:pt>
                <c:pt idx="9679">
                  <c:v>1.3420000000000001</c:v>
                </c:pt>
                <c:pt idx="9680">
                  <c:v>1.3420000000000001</c:v>
                </c:pt>
                <c:pt idx="9681">
                  <c:v>1.3420000000000001</c:v>
                </c:pt>
                <c:pt idx="9682">
                  <c:v>1.3420000000000001</c:v>
                </c:pt>
                <c:pt idx="9683">
                  <c:v>1.3420000000000001</c:v>
                </c:pt>
                <c:pt idx="9684">
                  <c:v>1.3420000000000001</c:v>
                </c:pt>
                <c:pt idx="9685">
                  <c:v>1.3420000000000001</c:v>
                </c:pt>
                <c:pt idx="9686">
                  <c:v>1.3420000000000001</c:v>
                </c:pt>
                <c:pt idx="9687">
                  <c:v>1.3420000000000001</c:v>
                </c:pt>
                <c:pt idx="9688">
                  <c:v>1.3420000000000001</c:v>
                </c:pt>
                <c:pt idx="9689">
                  <c:v>1.3420000000000001</c:v>
                </c:pt>
                <c:pt idx="9690">
                  <c:v>1.3420000000000001</c:v>
                </c:pt>
                <c:pt idx="9691">
                  <c:v>1.3420000000000001</c:v>
                </c:pt>
                <c:pt idx="9692">
                  <c:v>1.3420000000000001</c:v>
                </c:pt>
                <c:pt idx="9693">
                  <c:v>1.3420000000000001</c:v>
                </c:pt>
                <c:pt idx="9694">
                  <c:v>1.3420000000000001</c:v>
                </c:pt>
                <c:pt idx="9695">
                  <c:v>1.3420000000000001</c:v>
                </c:pt>
                <c:pt idx="9696">
                  <c:v>1.3420000000000001</c:v>
                </c:pt>
                <c:pt idx="9697">
                  <c:v>1.3420000000000001</c:v>
                </c:pt>
                <c:pt idx="9698">
                  <c:v>1.3420000000000001</c:v>
                </c:pt>
                <c:pt idx="9699">
                  <c:v>1.3420000000000001</c:v>
                </c:pt>
                <c:pt idx="9700">
                  <c:v>1.3420000000000001</c:v>
                </c:pt>
                <c:pt idx="9701">
                  <c:v>1.3420000000000001</c:v>
                </c:pt>
                <c:pt idx="9702">
                  <c:v>1.3420000000000001</c:v>
                </c:pt>
                <c:pt idx="9703">
                  <c:v>1.3420000000000001</c:v>
                </c:pt>
                <c:pt idx="9704">
                  <c:v>1.3420000000000001</c:v>
                </c:pt>
                <c:pt idx="9705">
                  <c:v>1.3420000000000001</c:v>
                </c:pt>
                <c:pt idx="9706">
                  <c:v>1.3420000000000001</c:v>
                </c:pt>
                <c:pt idx="9707">
                  <c:v>1.3420000000000001</c:v>
                </c:pt>
                <c:pt idx="9708">
                  <c:v>1.3420000000000001</c:v>
                </c:pt>
                <c:pt idx="9709">
                  <c:v>1.3420000000000001</c:v>
                </c:pt>
                <c:pt idx="9710">
                  <c:v>1.3420000000000001</c:v>
                </c:pt>
                <c:pt idx="9711">
                  <c:v>1.3420000000000001</c:v>
                </c:pt>
                <c:pt idx="9712">
                  <c:v>1.3420000000000001</c:v>
                </c:pt>
                <c:pt idx="9713">
                  <c:v>1.3420000000000001</c:v>
                </c:pt>
                <c:pt idx="9714">
                  <c:v>1.3420000000000001</c:v>
                </c:pt>
                <c:pt idx="9715">
                  <c:v>1.3420000000000001</c:v>
                </c:pt>
                <c:pt idx="9716">
                  <c:v>1.3420000000000001</c:v>
                </c:pt>
                <c:pt idx="9717">
                  <c:v>1.3420000000000001</c:v>
                </c:pt>
                <c:pt idx="9718">
                  <c:v>1.3420000000000001</c:v>
                </c:pt>
                <c:pt idx="9719">
                  <c:v>1.3420000000000001</c:v>
                </c:pt>
                <c:pt idx="9720">
                  <c:v>1.3420000000000001</c:v>
                </c:pt>
                <c:pt idx="9721">
                  <c:v>1.3420000000000001</c:v>
                </c:pt>
                <c:pt idx="9722">
                  <c:v>1.3420000000000001</c:v>
                </c:pt>
                <c:pt idx="9723">
                  <c:v>1.3420000000000001</c:v>
                </c:pt>
                <c:pt idx="9724">
                  <c:v>1.3420000000000001</c:v>
                </c:pt>
                <c:pt idx="9725">
                  <c:v>1.3420000000000001</c:v>
                </c:pt>
                <c:pt idx="9726">
                  <c:v>1.3420000000000001</c:v>
                </c:pt>
                <c:pt idx="9727">
                  <c:v>1.3420000000000001</c:v>
                </c:pt>
                <c:pt idx="9728">
                  <c:v>1.3420000000000001</c:v>
                </c:pt>
                <c:pt idx="9729">
                  <c:v>1.3420000000000001</c:v>
                </c:pt>
                <c:pt idx="9730">
                  <c:v>1.3420000000000001</c:v>
                </c:pt>
                <c:pt idx="9731">
                  <c:v>1.3420000000000001</c:v>
                </c:pt>
                <c:pt idx="9732">
                  <c:v>1.3420000000000001</c:v>
                </c:pt>
                <c:pt idx="9733">
                  <c:v>1.3420000000000001</c:v>
                </c:pt>
                <c:pt idx="9734">
                  <c:v>1.3420000000000001</c:v>
                </c:pt>
                <c:pt idx="9735">
                  <c:v>1.3420000000000001</c:v>
                </c:pt>
                <c:pt idx="9736">
                  <c:v>1.3420000000000001</c:v>
                </c:pt>
                <c:pt idx="9737">
                  <c:v>1.3420000000000001</c:v>
                </c:pt>
                <c:pt idx="9738">
                  <c:v>1.3420000000000001</c:v>
                </c:pt>
                <c:pt idx="9739">
                  <c:v>1.3420000000000001</c:v>
                </c:pt>
                <c:pt idx="9740">
                  <c:v>1.3420000000000001</c:v>
                </c:pt>
                <c:pt idx="9741">
                  <c:v>1.3420000000000001</c:v>
                </c:pt>
                <c:pt idx="9742">
                  <c:v>1.3420000000000001</c:v>
                </c:pt>
                <c:pt idx="9743">
                  <c:v>1.3420000000000001</c:v>
                </c:pt>
                <c:pt idx="9744">
                  <c:v>1.3420000000000001</c:v>
                </c:pt>
                <c:pt idx="9745">
                  <c:v>1.3420000000000001</c:v>
                </c:pt>
                <c:pt idx="9746">
                  <c:v>1.3420000000000001</c:v>
                </c:pt>
                <c:pt idx="9747">
                  <c:v>1.3420000000000001</c:v>
                </c:pt>
                <c:pt idx="9748">
                  <c:v>1.3420000000000001</c:v>
                </c:pt>
                <c:pt idx="9749">
                  <c:v>1.3420000000000001</c:v>
                </c:pt>
                <c:pt idx="9750">
                  <c:v>1.3420000000000001</c:v>
                </c:pt>
                <c:pt idx="9751">
                  <c:v>1.3420000000000001</c:v>
                </c:pt>
                <c:pt idx="9752">
                  <c:v>1.3420000000000001</c:v>
                </c:pt>
                <c:pt idx="9753">
                  <c:v>1.3420000000000001</c:v>
                </c:pt>
                <c:pt idx="9754">
                  <c:v>1.3420000000000001</c:v>
                </c:pt>
                <c:pt idx="9755">
                  <c:v>1.3420000000000001</c:v>
                </c:pt>
                <c:pt idx="9756">
                  <c:v>1.3420000000000001</c:v>
                </c:pt>
                <c:pt idx="9757">
                  <c:v>1.3420000000000001</c:v>
                </c:pt>
                <c:pt idx="9758">
                  <c:v>1.3420000000000001</c:v>
                </c:pt>
                <c:pt idx="9759">
                  <c:v>1.3420000000000001</c:v>
                </c:pt>
                <c:pt idx="9760">
                  <c:v>1.3420000000000001</c:v>
                </c:pt>
                <c:pt idx="9761">
                  <c:v>1.3420000000000001</c:v>
                </c:pt>
                <c:pt idx="9762">
                  <c:v>1.3420000000000001</c:v>
                </c:pt>
                <c:pt idx="9763">
                  <c:v>1.3420000000000001</c:v>
                </c:pt>
                <c:pt idx="9764">
                  <c:v>1.3420000000000001</c:v>
                </c:pt>
                <c:pt idx="9765">
                  <c:v>1.3420000000000001</c:v>
                </c:pt>
                <c:pt idx="9766">
                  <c:v>1.3420000000000001</c:v>
                </c:pt>
                <c:pt idx="9767">
                  <c:v>1.3420000000000001</c:v>
                </c:pt>
                <c:pt idx="9768">
                  <c:v>1.3420000000000001</c:v>
                </c:pt>
                <c:pt idx="9769">
                  <c:v>1.3420000000000001</c:v>
                </c:pt>
                <c:pt idx="9770">
                  <c:v>1.3420000000000001</c:v>
                </c:pt>
                <c:pt idx="9771">
                  <c:v>1.3420000000000001</c:v>
                </c:pt>
                <c:pt idx="9772">
                  <c:v>1.3420000000000001</c:v>
                </c:pt>
                <c:pt idx="9773">
                  <c:v>1.3420000000000001</c:v>
                </c:pt>
                <c:pt idx="9774">
                  <c:v>1.3420000000000001</c:v>
                </c:pt>
                <c:pt idx="9775">
                  <c:v>1.3420000000000001</c:v>
                </c:pt>
                <c:pt idx="9776">
                  <c:v>1.3420000000000001</c:v>
                </c:pt>
                <c:pt idx="9777">
                  <c:v>1.3420000000000001</c:v>
                </c:pt>
                <c:pt idx="9778">
                  <c:v>1.3420000000000001</c:v>
                </c:pt>
                <c:pt idx="9779">
                  <c:v>1.3420000000000001</c:v>
                </c:pt>
                <c:pt idx="9780">
                  <c:v>1.3420000000000001</c:v>
                </c:pt>
                <c:pt idx="9781">
                  <c:v>1.3420000000000001</c:v>
                </c:pt>
                <c:pt idx="9782">
                  <c:v>1.3420000000000001</c:v>
                </c:pt>
                <c:pt idx="9783">
                  <c:v>1.3420000000000001</c:v>
                </c:pt>
                <c:pt idx="9784">
                  <c:v>1.3420000000000001</c:v>
                </c:pt>
                <c:pt idx="9785">
                  <c:v>1.3420000000000001</c:v>
                </c:pt>
                <c:pt idx="9786">
                  <c:v>1.3420000000000001</c:v>
                </c:pt>
                <c:pt idx="9787">
                  <c:v>1.3420000000000001</c:v>
                </c:pt>
                <c:pt idx="9788">
                  <c:v>1.3420000000000001</c:v>
                </c:pt>
                <c:pt idx="9789">
                  <c:v>1.3420000000000001</c:v>
                </c:pt>
                <c:pt idx="9790">
                  <c:v>1.3420000000000001</c:v>
                </c:pt>
                <c:pt idx="9791">
                  <c:v>1.3420000000000001</c:v>
                </c:pt>
                <c:pt idx="9792">
                  <c:v>1.3420000000000001</c:v>
                </c:pt>
                <c:pt idx="9793">
                  <c:v>1.3420000000000001</c:v>
                </c:pt>
                <c:pt idx="9794">
                  <c:v>1.3420000000000001</c:v>
                </c:pt>
                <c:pt idx="9795">
                  <c:v>1.3420000000000001</c:v>
                </c:pt>
                <c:pt idx="9796">
                  <c:v>1.3420000000000001</c:v>
                </c:pt>
                <c:pt idx="9797">
                  <c:v>1.3420000000000001</c:v>
                </c:pt>
                <c:pt idx="9798">
                  <c:v>1.3420000000000001</c:v>
                </c:pt>
                <c:pt idx="9799">
                  <c:v>1.3420000000000001</c:v>
                </c:pt>
                <c:pt idx="9800">
                  <c:v>1.3420000000000001</c:v>
                </c:pt>
                <c:pt idx="9801">
                  <c:v>1.3420000000000001</c:v>
                </c:pt>
                <c:pt idx="9802">
                  <c:v>1.3420000000000001</c:v>
                </c:pt>
                <c:pt idx="9803">
                  <c:v>1.3420000000000001</c:v>
                </c:pt>
                <c:pt idx="9804">
                  <c:v>1.3420000000000001</c:v>
                </c:pt>
                <c:pt idx="9805">
                  <c:v>1.3420000000000001</c:v>
                </c:pt>
                <c:pt idx="9806">
                  <c:v>1.3420000000000001</c:v>
                </c:pt>
                <c:pt idx="9807">
                  <c:v>1.3420000000000001</c:v>
                </c:pt>
                <c:pt idx="9808">
                  <c:v>1.3420000000000001</c:v>
                </c:pt>
                <c:pt idx="9809">
                  <c:v>1.3420000000000001</c:v>
                </c:pt>
                <c:pt idx="9810">
                  <c:v>1.3420000000000001</c:v>
                </c:pt>
                <c:pt idx="9811">
                  <c:v>1.3420000000000001</c:v>
                </c:pt>
                <c:pt idx="9812">
                  <c:v>1.3420000000000001</c:v>
                </c:pt>
                <c:pt idx="9813">
                  <c:v>1.3420000000000001</c:v>
                </c:pt>
                <c:pt idx="9814">
                  <c:v>1.3420000000000001</c:v>
                </c:pt>
                <c:pt idx="9815">
                  <c:v>1.3420000000000001</c:v>
                </c:pt>
                <c:pt idx="9816">
                  <c:v>1.3420000000000001</c:v>
                </c:pt>
                <c:pt idx="9817">
                  <c:v>1.3420000000000001</c:v>
                </c:pt>
                <c:pt idx="9818">
                  <c:v>1.3420000000000001</c:v>
                </c:pt>
                <c:pt idx="9819">
                  <c:v>1.3420000000000001</c:v>
                </c:pt>
                <c:pt idx="9820">
                  <c:v>1.3420000000000001</c:v>
                </c:pt>
                <c:pt idx="9821">
                  <c:v>1.3420000000000001</c:v>
                </c:pt>
                <c:pt idx="9822">
                  <c:v>1.3420000000000001</c:v>
                </c:pt>
                <c:pt idx="9823">
                  <c:v>1.3420000000000001</c:v>
                </c:pt>
                <c:pt idx="9824">
                  <c:v>1.3420000000000001</c:v>
                </c:pt>
                <c:pt idx="9825">
                  <c:v>1.3420000000000001</c:v>
                </c:pt>
                <c:pt idx="9826">
                  <c:v>1.3420000000000001</c:v>
                </c:pt>
                <c:pt idx="9827">
                  <c:v>1.3420000000000001</c:v>
                </c:pt>
                <c:pt idx="9828">
                  <c:v>1.3420000000000001</c:v>
                </c:pt>
                <c:pt idx="9829">
                  <c:v>1.3420000000000001</c:v>
                </c:pt>
                <c:pt idx="9830">
                  <c:v>1.3420000000000001</c:v>
                </c:pt>
                <c:pt idx="9831">
                  <c:v>1.3420000000000001</c:v>
                </c:pt>
                <c:pt idx="9832">
                  <c:v>1.3420000000000001</c:v>
                </c:pt>
                <c:pt idx="9833">
                  <c:v>1.3420000000000001</c:v>
                </c:pt>
                <c:pt idx="9834">
                  <c:v>1.3420000000000001</c:v>
                </c:pt>
                <c:pt idx="9835">
                  <c:v>1.3420000000000001</c:v>
                </c:pt>
                <c:pt idx="9836">
                  <c:v>1.3420000000000001</c:v>
                </c:pt>
                <c:pt idx="9837">
                  <c:v>1.3420000000000001</c:v>
                </c:pt>
                <c:pt idx="9838">
                  <c:v>1.3420000000000001</c:v>
                </c:pt>
                <c:pt idx="9839">
                  <c:v>1.3420000000000001</c:v>
                </c:pt>
                <c:pt idx="9840">
                  <c:v>1.3420000000000001</c:v>
                </c:pt>
                <c:pt idx="9841">
                  <c:v>1.3420000000000001</c:v>
                </c:pt>
                <c:pt idx="9842">
                  <c:v>1.3420000000000001</c:v>
                </c:pt>
                <c:pt idx="9843">
                  <c:v>1.3420000000000001</c:v>
                </c:pt>
                <c:pt idx="9844">
                  <c:v>1.3420000000000001</c:v>
                </c:pt>
                <c:pt idx="9845">
                  <c:v>1.3420000000000001</c:v>
                </c:pt>
                <c:pt idx="9846">
                  <c:v>1.3420000000000001</c:v>
                </c:pt>
                <c:pt idx="9847">
                  <c:v>1.3420000000000001</c:v>
                </c:pt>
                <c:pt idx="9848">
                  <c:v>1.3420000000000001</c:v>
                </c:pt>
                <c:pt idx="9849">
                  <c:v>1.3420000000000001</c:v>
                </c:pt>
                <c:pt idx="9850">
                  <c:v>1.3420000000000001</c:v>
                </c:pt>
                <c:pt idx="9851">
                  <c:v>1.3420000000000001</c:v>
                </c:pt>
                <c:pt idx="9852">
                  <c:v>1.3420000000000001</c:v>
                </c:pt>
                <c:pt idx="9853">
                  <c:v>1.3420000000000001</c:v>
                </c:pt>
                <c:pt idx="9854">
                  <c:v>1.3420000000000001</c:v>
                </c:pt>
                <c:pt idx="9855">
                  <c:v>1.3420000000000001</c:v>
                </c:pt>
                <c:pt idx="9856">
                  <c:v>1.3420000000000001</c:v>
                </c:pt>
                <c:pt idx="9857">
                  <c:v>1.3420000000000001</c:v>
                </c:pt>
                <c:pt idx="9858">
                  <c:v>1.3420000000000001</c:v>
                </c:pt>
                <c:pt idx="9859">
                  <c:v>1.3420000000000001</c:v>
                </c:pt>
                <c:pt idx="9860">
                  <c:v>1.3420000000000001</c:v>
                </c:pt>
                <c:pt idx="9861">
                  <c:v>1.3420000000000001</c:v>
                </c:pt>
                <c:pt idx="9862">
                  <c:v>1.3420000000000001</c:v>
                </c:pt>
                <c:pt idx="9863">
                  <c:v>1.3420000000000001</c:v>
                </c:pt>
                <c:pt idx="9864">
                  <c:v>1.3420000000000001</c:v>
                </c:pt>
                <c:pt idx="9865">
                  <c:v>1.3420000000000001</c:v>
                </c:pt>
                <c:pt idx="9866">
                  <c:v>1.3420000000000001</c:v>
                </c:pt>
                <c:pt idx="9867">
                  <c:v>1.3420000000000001</c:v>
                </c:pt>
                <c:pt idx="9868">
                  <c:v>1.3420000000000001</c:v>
                </c:pt>
                <c:pt idx="9869">
                  <c:v>1.3420000000000001</c:v>
                </c:pt>
                <c:pt idx="9870">
                  <c:v>1.3420000000000001</c:v>
                </c:pt>
                <c:pt idx="9871">
                  <c:v>1.3420000000000001</c:v>
                </c:pt>
                <c:pt idx="9872">
                  <c:v>1.3420000000000001</c:v>
                </c:pt>
                <c:pt idx="9873">
                  <c:v>1.3420000000000001</c:v>
                </c:pt>
                <c:pt idx="9874">
                  <c:v>1.3420000000000001</c:v>
                </c:pt>
                <c:pt idx="9875">
                  <c:v>1.3420000000000001</c:v>
                </c:pt>
                <c:pt idx="9876">
                  <c:v>1.3420000000000001</c:v>
                </c:pt>
                <c:pt idx="9877">
                  <c:v>1.3420000000000001</c:v>
                </c:pt>
                <c:pt idx="9878">
                  <c:v>1.3420000000000001</c:v>
                </c:pt>
                <c:pt idx="9879">
                  <c:v>1.3420000000000001</c:v>
                </c:pt>
                <c:pt idx="9880">
                  <c:v>1.3420000000000001</c:v>
                </c:pt>
                <c:pt idx="9881">
                  <c:v>1.3420000000000001</c:v>
                </c:pt>
                <c:pt idx="9882">
                  <c:v>1.3420000000000001</c:v>
                </c:pt>
                <c:pt idx="9883">
                  <c:v>1.3420000000000001</c:v>
                </c:pt>
                <c:pt idx="9884">
                  <c:v>1.3420000000000001</c:v>
                </c:pt>
                <c:pt idx="9885">
                  <c:v>1.3420000000000001</c:v>
                </c:pt>
                <c:pt idx="9886">
                  <c:v>1.3420000000000001</c:v>
                </c:pt>
                <c:pt idx="9887">
                  <c:v>1.3420000000000001</c:v>
                </c:pt>
                <c:pt idx="9888">
                  <c:v>1.3420000000000001</c:v>
                </c:pt>
                <c:pt idx="9889">
                  <c:v>1.3420000000000001</c:v>
                </c:pt>
                <c:pt idx="9890">
                  <c:v>1.3420000000000001</c:v>
                </c:pt>
                <c:pt idx="9891">
                  <c:v>1.3420000000000001</c:v>
                </c:pt>
                <c:pt idx="9892">
                  <c:v>1.3420000000000001</c:v>
                </c:pt>
                <c:pt idx="9893">
                  <c:v>1.3420000000000001</c:v>
                </c:pt>
                <c:pt idx="9894">
                  <c:v>1.3420000000000001</c:v>
                </c:pt>
                <c:pt idx="9895">
                  <c:v>1.3420000000000001</c:v>
                </c:pt>
                <c:pt idx="9896">
                  <c:v>1.3420000000000001</c:v>
                </c:pt>
                <c:pt idx="9897">
                  <c:v>1.3420000000000001</c:v>
                </c:pt>
                <c:pt idx="9898">
                  <c:v>1.3420000000000001</c:v>
                </c:pt>
                <c:pt idx="9899">
                  <c:v>1.3420000000000001</c:v>
                </c:pt>
                <c:pt idx="9900">
                  <c:v>1.3420000000000001</c:v>
                </c:pt>
                <c:pt idx="9901">
                  <c:v>1.3420000000000001</c:v>
                </c:pt>
                <c:pt idx="9902">
                  <c:v>1.3420000000000001</c:v>
                </c:pt>
                <c:pt idx="9903">
                  <c:v>1.3420000000000001</c:v>
                </c:pt>
                <c:pt idx="9904">
                  <c:v>1.3420000000000001</c:v>
                </c:pt>
                <c:pt idx="9905">
                  <c:v>1.3420000000000001</c:v>
                </c:pt>
                <c:pt idx="9906">
                  <c:v>1.3420000000000001</c:v>
                </c:pt>
                <c:pt idx="9907">
                  <c:v>1.3420000000000001</c:v>
                </c:pt>
                <c:pt idx="9908">
                  <c:v>1.3420000000000001</c:v>
                </c:pt>
                <c:pt idx="9909">
                  <c:v>1.3420000000000001</c:v>
                </c:pt>
                <c:pt idx="9910">
                  <c:v>1.3420000000000001</c:v>
                </c:pt>
                <c:pt idx="9911">
                  <c:v>1.3420000000000001</c:v>
                </c:pt>
                <c:pt idx="9912">
                  <c:v>1.3420000000000001</c:v>
                </c:pt>
                <c:pt idx="9913">
                  <c:v>1.3420000000000001</c:v>
                </c:pt>
                <c:pt idx="9914">
                  <c:v>1.3420000000000001</c:v>
                </c:pt>
                <c:pt idx="9915">
                  <c:v>1.3420000000000001</c:v>
                </c:pt>
                <c:pt idx="9916">
                  <c:v>1.3420000000000001</c:v>
                </c:pt>
                <c:pt idx="9917">
                  <c:v>1.3420000000000001</c:v>
                </c:pt>
                <c:pt idx="9918">
                  <c:v>1.3420000000000001</c:v>
                </c:pt>
                <c:pt idx="9919">
                  <c:v>1.3420000000000001</c:v>
                </c:pt>
                <c:pt idx="9920">
                  <c:v>1.3420000000000001</c:v>
                </c:pt>
                <c:pt idx="9921">
                  <c:v>1.3420000000000001</c:v>
                </c:pt>
                <c:pt idx="9922">
                  <c:v>1.3420000000000001</c:v>
                </c:pt>
                <c:pt idx="9923">
                  <c:v>1.3420000000000001</c:v>
                </c:pt>
                <c:pt idx="9924">
                  <c:v>1.3420000000000001</c:v>
                </c:pt>
                <c:pt idx="9925">
                  <c:v>1.3420000000000001</c:v>
                </c:pt>
                <c:pt idx="9926">
                  <c:v>1.3420000000000001</c:v>
                </c:pt>
                <c:pt idx="9927">
                  <c:v>1.3420000000000001</c:v>
                </c:pt>
                <c:pt idx="9928">
                  <c:v>1.3420000000000001</c:v>
                </c:pt>
                <c:pt idx="9929">
                  <c:v>1.3420000000000001</c:v>
                </c:pt>
                <c:pt idx="9930">
                  <c:v>1.3420000000000001</c:v>
                </c:pt>
                <c:pt idx="9931">
                  <c:v>1.3420000000000001</c:v>
                </c:pt>
                <c:pt idx="9932">
                  <c:v>1.3420000000000001</c:v>
                </c:pt>
                <c:pt idx="9933">
                  <c:v>1.3420000000000001</c:v>
                </c:pt>
                <c:pt idx="9934">
                  <c:v>1.3420000000000001</c:v>
                </c:pt>
                <c:pt idx="9935">
                  <c:v>1.3420000000000001</c:v>
                </c:pt>
                <c:pt idx="9936">
                  <c:v>1.3420000000000001</c:v>
                </c:pt>
                <c:pt idx="9937">
                  <c:v>1.3420000000000001</c:v>
                </c:pt>
                <c:pt idx="9938">
                  <c:v>1.3420000000000001</c:v>
                </c:pt>
                <c:pt idx="9939">
                  <c:v>1.3420000000000001</c:v>
                </c:pt>
                <c:pt idx="9940">
                  <c:v>1.3420000000000001</c:v>
                </c:pt>
                <c:pt idx="9941">
                  <c:v>1.3420000000000001</c:v>
                </c:pt>
                <c:pt idx="9942">
                  <c:v>1.3420000000000001</c:v>
                </c:pt>
                <c:pt idx="9943">
                  <c:v>1.3420000000000001</c:v>
                </c:pt>
                <c:pt idx="9944">
                  <c:v>1.3420000000000001</c:v>
                </c:pt>
                <c:pt idx="9945">
                  <c:v>1.3420000000000001</c:v>
                </c:pt>
                <c:pt idx="9946">
                  <c:v>1.3420000000000001</c:v>
                </c:pt>
                <c:pt idx="9947">
                  <c:v>1.3420000000000001</c:v>
                </c:pt>
                <c:pt idx="9948">
                  <c:v>1.3420000000000001</c:v>
                </c:pt>
                <c:pt idx="9949">
                  <c:v>1.3420000000000001</c:v>
                </c:pt>
                <c:pt idx="9950">
                  <c:v>1.3420000000000001</c:v>
                </c:pt>
                <c:pt idx="9951">
                  <c:v>1.3420000000000001</c:v>
                </c:pt>
                <c:pt idx="9952">
                  <c:v>1.3420000000000001</c:v>
                </c:pt>
                <c:pt idx="9953">
                  <c:v>1.3420000000000001</c:v>
                </c:pt>
                <c:pt idx="9954">
                  <c:v>1.3420000000000001</c:v>
                </c:pt>
                <c:pt idx="9955">
                  <c:v>1.3420000000000001</c:v>
                </c:pt>
                <c:pt idx="9956">
                  <c:v>1.3420000000000001</c:v>
                </c:pt>
                <c:pt idx="9957">
                  <c:v>1.3420000000000001</c:v>
                </c:pt>
                <c:pt idx="9958">
                  <c:v>1.3420000000000001</c:v>
                </c:pt>
                <c:pt idx="9959">
                  <c:v>1.3420000000000001</c:v>
                </c:pt>
                <c:pt idx="9960">
                  <c:v>1.3420000000000001</c:v>
                </c:pt>
                <c:pt idx="9961">
                  <c:v>1.3420000000000001</c:v>
                </c:pt>
                <c:pt idx="9962">
                  <c:v>1.3420000000000001</c:v>
                </c:pt>
                <c:pt idx="9963">
                  <c:v>1.3420000000000001</c:v>
                </c:pt>
                <c:pt idx="9964">
                  <c:v>1.3420000000000001</c:v>
                </c:pt>
                <c:pt idx="9965">
                  <c:v>1.3420000000000001</c:v>
                </c:pt>
                <c:pt idx="9966">
                  <c:v>1.3420000000000001</c:v>
                </c:pt>
                <c:pt idx="9967">
                  <c:v>1.3420000000000001</c:v>
                </c:pt>
                <c:pt idx="9968">
                  <c:v>1.3420000000000001</c:v>
                </c:pt>
                <c:pt idx="9969">
                  <c:v>1.3420000000000001</c:v>
                </c:pt>
                <c:pt idx="9970">
                  <c:v>1.3420000000000001</c:v>
                </c:pt>
                <c:pt idx="9971">
                  <c:v>1.3420000000000001</c:v>
                </c:pt>
                <c:pt idx="9972">
                  <c:v>1.3420000000000001</c:v>
                </c:pt>
                <c:pt idx="9973">
                  <c:v>1.3420000000000001</c:v>
                </c:pt>
                <c:pt idx="9974">
                  <c:v>1.3420000000000001</c:v>
                </c:pt>
                <c:pt idx="9975">
                  <c:v>1.3420000000000001</c:v>
                </c:pt>
                <c:pt idx="9976">
                  <c:v>1.3420000000000001</c:v>
                </c:pt>
                <c:pt idx="9977">
                  <c:v>1.3420000000000001</c:v>
                </c:pt>
                <c:pt idx="9978">
                  <c:v>1.3420000000000001</c:v>
                </c:pt>
                <c:pt idx="9979">
                  <c:v>1.3420000000000001</c:v>
                </c:pt>
                <c:pt idx="9980">
                  <c:v>1.3420000000000001</c:v>
                </c:pt>
                <c:pt idx="9981">
                  <c:v>1.3420000000000001</c:v>
                </c:pt>
                <c:pt idx="9982">
                  <c:v>1.3420000000000001</c:v>
                </c:pt>
                <c:pt idx="9983">
                  <c:v>1.3420000000000001</c:v>
                </c:pt>
                <c:pt idx="9984">
                  <c:v>1.3420000000000001</c:v>
                </c:pt>
                <c:pt idx="9985">
                  <c:v>1.3420000000000001</c:v>
                </c:pt>
                <c:pt idx="9986">
                  <c:v>1.3420000000000001</c:v>
                </c:pt>
                <c:pt idx="9987">
                  <c:v>1.3420000000000001</c:v>
                </c:pt>
                <c:pt idx="9988">
                  <c:v>1.3420000000000001</c:v>
                </c:pt>
                <c:pt idx="9989">
                  <c:v>1.3420000000000001</c:v>
                </c:pt>
                <c:pt idx="9990">
                  <c:v>1.3420000000000001</c:v>
                </c:pt>
                <c:pt idx="9991">
                  <c:v>1.3420000000000001</c:v>
                </c:pt>
                <c:pt idx="9992">
                  <c:v>1.3420000000000001</c:v>
                </c:pt>
                <c:pt idx="9993">
                  <c:v>1.3420000000000001</c:v>
                </c:pt>
                <c:pt idx="9994">
                  <c:v>1.3420000000000001</c:v>
                </c:pt>
                <c:pt idx="9995">
                  <c:v>1.3420000000000001</c:v>
                </c:pt>
                <c:pt idx="9996">
                  <c:v>1.3420000000000001</c:v>
                </c:pt>
                <c:pt idx="9997">
                  <c:v>1.3420000000000001</c:v>
                </c:pt>
                <c:pt idx="9998">
                  <c:v>1.3420000000000001</c:v>
                </c:pt>
                <c:pt idx="9999">
                  <c:v>1.3420000000000001</c:v>
                </c:pt>
                <c:pt idx="10000">
                  <c:v>1.3420000000000001</c:v>
                </c:pt>
                <c:pt idx="10001">
                  <c:v>1.3420000000000001</c:v>
                </c:pt>
                <c:pt idx="10002">
                  <c:v>1.3420000000000001</c:v>
                </c:pt>
                <c:pt idx="10003">
                  <c:v>1.3420000000000001</c:v>
                </c:pt>
                <c:pt idx="10004">
                  <c:v>1.3420000000000001</c:v>
                </c:pt>
                <c:pt idx="10005">
                  <c:v>1.3420000000000001</c:v>
                </c:pt>
                <c:pt idx="10006">
                  <c:v>1.3420000000000001</c:v>
                </c:pt>
                <c:pt idx="10007">
                  <c:v>1.3420000000000001</c:v>
                </c:pt>
                <c:pt idx="10008">
                  <c:v>1.3420000000000001</c:v>
                </c:pt>
                <c:pt idx="10009">
                  <c:v>1.3420000000000001</c:v>
                </c:pt>
                <c:pt idx="10010">
                  <c:v>1.3420000000000001</c:v>
                </c:pt>
                <c:pt idx="10011">
                  <c:v>1.3420000000000001</c:v>
                </c:pt>
                <c:pt idx="10012">
                  <c:v>1.3420000000000001</c:v>
                </c:pt>
                <c:pt idx="10013">
                  <c:v>1.3420000000000001</c:v>
                </c:pt>
                <c:pt idx="10014">
                  <c:v>1.3420000000000001</c:v>
                </c:pt>
                <c:pt idx="10015">
                  <c:v>1.3420000000000001</c:v>
                </c:pt>
                <c:pt idx="10016">
                  <c:v>1.3420000000000001</c:v>
                </c:pt>
                <c:pt idx="10017">
                  <c:v>1.3420000000000001</c:v>
                </c:pt>
                <c:pt idx="10018">
                  <c:v>1.3420000000000001</c:v>
                </c:pt>
                <c:pt idx="10019">
                  <c:v>1.3420000000000001</c:v>
                </c:pt>
                <c:pt idx="10020">
                  <c:v>1.3420000000000001</c:v>
                </c:pt>
                <c:pt idx="10021">
                  <c:v>1.3420000000000001</c:v>
                </c:pt>
                <c:pt idx="10022">
                  <c:v>1.3420000000000001</c:v>
                </c:pt>
                <c:pt idx="10023">
                  <c:v>1.3420000000000001</c:v>
                </c:pt>
                <c:pt idx="10024">
                  <c:v>1.3420000000000001</c:v>
                </c:pt>
                <c:pt idx="10025">
                  <c:v>1.3420000000000001</c:v>
                </c:pt>
                <c:pt idx="10026">
                  <c:v>1.3420000000000001</c:v>
                </c:pt>
                <c:pt idx="10027">
                  <c:v>1.3420000000000001</c:v>
                </c:pt>
                <c:pt idx="10028">
                  <c:v>1.3420000000000001</c:v>
                </c:pt>
                <c:pt idx="10029">
                  <c:v>1.3420000000000001</c:v>
                </c:pt>
                <c:pt idx="10030">
                  <c:v>1.3420000000000001</c:v>
                </c:pt>
                <c:pt idx="10031">
                  <c:v>1.3420000000000001</c:v>
                </c:pt>
                <c:pt idx="10032">
                  <c:v>1.3420000000000001</c:v>
                </c:pt>
                <c:pt idx="10033">
                  <c:v>1.3420000000000001</c:v>
                </c:pt>
                <c:pt idx="10034">
                  <c:v>1.3420000000000001</c:v>
                </c:pt>
                <c:pt idx="10035">
                  <c:v>1.3420000000000001</c:v>
                </c:pt>
                <c:pt idx="10036">
                  <c:v>1.3420000000000001</c:v>
                </c:pt>
                <c:pt idx="10037">
                  <c:v>1.3420000000000001</c:v>
                </c:pt>
                <c:pt idx="10038">
                  <c:v>1.3420000000000001</c:v>
                </c:pt>
                <c:pt idx="10039">
                  <c:v>1.3420000000000001</c:v>
                </c:pt>
                <c:pt idx="10040">
                  <c:v>1.3420000000000001</c:v>
                </c:pt>
                <c:pt idx="10041">
                  <c:v>1.3420000000000001</c:v>
                </c:pt>
                <c:pt idx="10042">
                  <c:v>1.3420000000000001</c:v>
                </c:pt>
                <c:pt idx="10043">
                  <c:v>1.3420000000000001</c:v>
                </c:pt>
                <c:pt idx="10044">
                  <c:v>1.3420000000000001</c:v>
                </c:pt>
                <c:pt idx="10045">
                  <c:v>1.3420000000000001</c:v>
                </c:pt>
                <c:pt idx="10046">
                  <c:v>1.3420000000000001</c:v>
                </c:pt>
                <c:pt idx="10047">
                  <c:v>1.3420000000000001</c:v>
                </c:pt>
                <c:pt idx="10048">
                  <c:v>1.3420000000000001</c:v>
                </c:pt>
                <c:pt idx="10049">
                  <c:v>1.3420000000000001</c:v>
                </c:pt>
                <c:pt idx="10050">
                  <c:v>1.3420000000000001</c:v>
                </c:pt>
                <c:pt idx="10051">
                  <c:v>1.3420000000000001</c:v>
                </c:pt>
                <c:pt idx="10052">
                  <c:v>1.3420000000000001</c:v>
                </c:pt>
                <c:pt idx="10053">
                  <c:v>1.3420000000000001</c:v>
                </c:pt>
                <c:pt idx="10054">
                  <c:v>1.3420000000000001</c:v>
                </c:pt>
                <c:pt idx="10055">
                  <c:v>1.3420000000000001</c:v>
                </c:pt>
                <c:pt idx="10056">
                  <c:v>1.3420000000000001</c:v>
                </c:pt>
                <c:pt idx="10057">
                  <c:v>1.3420000000000001</c:v>
                </c:pt>
                <c:pt idx="10058">
                  <c:v>1.3420000000000001</c:v>
                </c:pt>
                <c:pt idx="10059">
                  <c:v>1.3420000000000001</c:v>
                </c:pt>
                <c:pt idx="10060">
                  <c:v>1.3420000000000001</c:v>
                </c:pt>
                <c:pt idx="10061">
                  <c:v>1.3420000000000001</c:v>
                </c:pt>
                <c:pt idx="10062">
                  <c:v>1.3420000000000001</c:v>
                </c:pt>
                <c:pt idx="10063">
                  <c:v>1.3420000000000001</c:v>
                </c:pt>
                <c:pt idx="10064">
                  <c:v>1.3420000000000001</c:v>
                </c:pt>
                <c:pt idx="10065">
                  <c:v>1.3420000000000001</c:v>
                </c:pt>
                <c:pt idx="10066">
                  <c:v>1.3420000000000001</c:v>
                </c:pt>
                <c:pt idx="10067">
                  <c:v>1.3420000000000001</c:v>
                </c:pt>
                <c:pt idx="10068">
                  <c:v>1.3420000000000001</c:v>
                </c:pt>
                <c:pt idx="10069">
                  <c:v>1.3420000000000001</c:v>
                </c:pt>
                <c:pt idx="10070">
                  <c:v>1.3420000000000001</c:v>
                </c:pt>
                <c:pt idx="10071">
                  <c:v>1.3420000000000001</c:v>
                </c:pt>
                <c:pt idx="10072">
                  <c:v>1.3420000000000001</c:v>
                </c:pt>
                <c:pt idx="10073">
                  <c:v>1.3420000000000001</c:v>
                </c:pt>
                <c:pt idx="10074">
                  <c:v>1.3420000000000001</c:v>
                </c:pt>
                <c:pt idx="10075">
                  <c:v>1.3420000000000001</c:v>
                </c:pt>
                <c:pt idx="10076">
                  <c:v>1.3420000000000001</c:v>
                </c:pt>
                <c:pt idx="10077">
                  <c:v>1.3420000000000001</c:v>
                </c:pt>
                <c:pt idx="10078">
                  <c:v>1.3420000000000001</c:v>
                </c:pt>
                <c:pt idx="10079">
                  <c:v>1.3420000000000001</c:v>
                </c:pt>
                <c:pt idx="10080">
                  <c:v>1.3420000000000001</c:v>
                </c:pt>
                <c:pt idx="10081">
                  <c:v>1.3420000000000001</c:v>
                </c:pt>
                <c:pt idx="10082">
                  <c:v>1.3420000000000001</c:v>
                </c:pt>
                <c:pt idx="10083">
                  <c:v>1.3420000000000001</c:v>
                </c:pt>
                <c:pt idx="10084">
                  <c:v>1.3420000000000001</c:v>
                </c:pt>
                <c:pt idx="10085">
                  <c:v>1.3420000000000001</c:v>
                </c:pt>
                <c:pt idx="10086">
                  <c:v>1.3420000000000001</c:v>
                </c:pt>
                <c:pt idx="10087">
                  <c:v>1.3420000000000001</c:v>
                </c:pt>
                <c:pt idx="10088">
                  <c:v>1.3420000000000001</c:v>
                </c:pt>
                <c:pt idx="10089">
                  <c:v>1.3420000000000001</c:v>
                </c:pt>
                <c:pt idx="10090">
                  <c:v>1.3420000000000001</c:v>
                </c:pt>
                <c:pt idx="10091">
                  <c:v>1.3420000000000001</c:v>
                </c:pt>
                <c:pt idx="10092">
                  <c:v>1.3420000000000001</c:v>
                </c:pt>
                <c:pt idx="10093">
                  <c:v>1.3420000000000001</c:v>
                </c:pt>
                <c:pt idx="10094">
                  <c:v>1.3420000000000001</c:v>
                </c:pt>
                <c:pt idx="10095">
                  <c:v>1.3420000000000001</c:v>
                </c:pt>
                <c:pt idx="10096">
                  <c:v>1.3420000000000001</c:v>
                </c:pt>
                <c:pt idx="10097">
                  <c:v>1.3420000000000001</c:v>
                </c:pt>
                <c:pt idx="10098">
                  <c:v>1.3420000000000001</c:v>
                </c:pt>
                <c:pt idx="10099">
                  <c:v>1.3420000000000001</c:v>
                </c:pt>
                <c:pt idx="10100">
                  <c:v>1.3420000000000001</c:v>
                </c:pt>
                <c:pt idx="10101">
                  <c:v>1.3420000000000001</c:v>
                </c:pt>
                <c:pt idx="10102">
                  <c:v>1.3420000000000001</c:v>
                </c:pt>
                <c:pt idx="10103">
                  <c:v>1.3420000000000001</c:v>
                </c:pt>
                <c:pt idx="10104">
                  <c:v>1.3420000000000001</c:v>
                </c:pt>
                <c:pt idx="10105">
                  <c:v>1.3420000000000001</c:v>
                </c:pt>
                <c:pt idx="10106">
                  <c:v>1.3420000000000001</c:v>
                </c:pt>
                <c:pt idx="10107">
                  <c:v>1.3420000000000001</c:v>
                </c:pt>
                <c:pt idx="10108">
                  <c:v>1.3420000000000001</c:v>
                </c:pt>
                <c:pt idx="10109">
                  <c:v>1.3420000000000001</c:v>
                </c:pt>
                <c:pt idx="10110">
                  <c:v>1.3420000000000001</c:v>
                </c:pt>
                <c:pt idx="10111">
                  <c:v>1.3420000000000001</c:v>
                </c:pt>
                <c:pt idx="10112">
                  <c:v>1.3420000000000001</c:v>
                </c:pt>
                <c:pt idx="10113">
                  <c:v>1.3420000000000001</c:v>
                </c:pt>
                <c:pt idx="10114">
                  <c:v>1.3420000000000001</c:v>
                </c:pt>
                <c:pt idx="10115">
                  <c:v>1.3420000000000001</c:v>
                </c:pt>
                <c:pt idx="10116">
                  <c:v>1.3420000000000001</c:v>
                </c:pt>
                <c:pt idx="10117">
                  <c:v>1.3420000000000001</c:v>
                </c:pt>
                <c:pt idx="10118">
                  <c:v>1.3420000000000001</c:v>
                </c:pt>
                <c:pt idx="10119">
                  <c:v>1.3420000000000001</c:v>
                </c:pt>
                <c:pt idx="10120">
                  <c:v>1.3420000000000001</c:v>
                </c:pt>
                <c:pt idx="10121">
                  <c:v>1.3420000000000001</c:v>
                </c:pt>
                <c:pt idx="10122">
                  <c:v>1.3420000000000001</c:v>
                </c:pt>
                <c:pt idx="10123">
                  <c:v>1.3420000000000001</c:v>
                </c:pt>
                <c:pt idx="10124">
                  <c:v>1.3420000000000001</c:v>
                </c:pt>
                <c:pt idx="10125">
                  <c:v>1.3420000000000001</c:v>
                </c:pt>
                <c:pt idx="10126">
                  <c:v>1.3420000000000001</c:v>
                </c:pt>
                <c:pt idx="10127">
                  <c:v>1.3420000000000001</c:v>
                </c:pt>
                <c:pt idx="10128">
                  <c:v>1.3420000000000001</c:v>
                </c:pt>
                <c:pt idx="10129">
                  <c:v>1.3420000000000001</c:v>
                </c:pt>
                <c:pt idx="10130">
                  <c:v>1.3420000000000001</c:v>
                </c:pt>
                <c:pt idx="10131">
                  <c:v>1.3420000000000001</c:v>
                </c:pt>
                <c:pt idx="10132">
                  <c:v>1.3420000000000001</c:v>
                </c:pt>
                <c:pt idx="10133">
                  <c:v>1.3420000000000001</c:v>
                </c:pt>
                <c:pt idx="10134">
                  <c:v>1.3420000000000001</c:v>
                </c:pt>
                <c:pt idx="10135">
                  <c:v>1.3420000000000001</c:v>
                </c:pt>
                <c:pt idx="10136">
                  <c:v>1.3420000000000001</c:v>
                </c:pt>
                <c:pt idx="10137">
                  <c:v>1.3420000000000001</c:v>
                </c:pt>
                <c:pt idx="10138">
                  <c:v>1.3420000000000001</c:v>
                </c:pt>
                <c:pt idx="10139">
                  <c:v>1.3420000000000001</c:v>
                </c:pt>
                <c:pt idx="10140">
                  <c:v>1.3420000000000001</c:v>
                </c:pt>
                <c:pt idx="10141">
                  <c:v>1.3420000000000001</c:v>
                </c:pt>
                <c:pt idx="10142">
                  <c:v>1.3420000000000001</c:v>
                </c:pt>
                <c:pt idx="10143">
                  <c:v>1.3420000000000001</c:v>
                </c:pt>
                <c:pt idx="10144">
                  <c:v>1.3420000000000001</c:v>
                </c:pt>
                <c:pt idx="10145">
                  <c:v>1.3420000000000001</c:v>
                </c:pt>
                <c:pt idx="10146">
                  <c:v>1.3420000000000001</c:v>
                </c:pt>
                <c:pt idx="10147">
                  <c:v>1.3420000000000001</c:v>
                </c:pt>
                <c:pt idx="10148">
                  <c:v>1.3420000000000001</c:v>
                </c:pt>
                <c:pt idx="10149">
                  <c:v>1.3420000000000001</c:v>
                </c:pt>
                <c:pt idx="10150">
                  <c:v>1.3420000000000001</c:v>
                </c:pt>
                <c:pt idx="10151">
                  <c:v>1.3420000000000001</c:v>
                </c:pt>
                <c:pt idx="10152">
                  <c:v>1.3420000000000001</c:v>
                </c:pt>
                <c:pt idx="10153">
                  <c:v>1.3420000000000001</c:v>
                </c:pt>
                <c:pt idx="10154">
                  <c:v>1.3420000000000001</c:v>
                </c:pt>
                <c:pt idx="10155">
                  <c:v>1.3420000000000001</c:v>
                </c:pt>
                <c:pt idx="10156">
                  <c:v>1.3420000000000001</c:v>
                </c:pt>
                <c:pt idx="10157">
                  <c:v>1.3420000000000001</c:v>
                </c:pt>
                <c:pt idx="10158">
                  <c:v>1.3420000000000001</c:v>
                </c:pt>
                <c:pt idx="10159">
                  <c:v>1.3420000000000001</c:v>
                </c:pt>
                <c:pt idx="10160">
                  <c:v>1.3420000000000001</c:v>
                </c:pt>
                <c:pt idx="10161">
                  <c:v>1.3420000000000001</c:v>
                </c:pt>
                <c:pt idx="10162">
                  <c:v>1.3420000000000001</c:v>
                </c:pt>
                <c:pt idx="10163">
                  <c:v>1.3420000000000001</c:v>
                </c:pt>
                <c:pt idx="10164">
                  <c:v>1.3420000000000001</c:v>
                </c:pt>
                <c:pt idx="10165">
                  <c:v>1.3420000000000001</c:v>
                </c:pt>
                <c:pt idx="10166">
                  <c:v>1.3420000000000001</c:v>
                </c:pt>
                <c:pt idx="10167">
                  <c:v>1.3420000000000001</c:v>
                </c:pt>
                <c:pt idx="10168">
                  <c:v>1.3420000000000001</c:v>
                </c:pt>
                <c:pt idx="10169">
                  <c:v>1.3420000000000001</c:v>
                </c:pt>
                <c:pt idx="10170">
                  <c:v>1.3420000000000001</c:v>
                </c:pt>
                <c:pt idx="10171">
                  <c:v>1.3420000000000001</c:v>
                </c:pt>
                <c:pt idx="10172">
                  <c:v>1.3420000000000001</c:v>
                </c:pt>
                <c:pt idx="10173">
                  <c:v>1.3420000000000001</c:v>
                </c:pt>
                <c:pt idx="10174">
                  <c:v>1.3420000000000001</c:v>
                </c:pt>
                <c:pt idx="10175">
                  <c:v>1.3420000000000001</c:v>
                </c:pt>
                <c:pt idx="10176">
                  <c:v>1.3420000000000001</c:v>
                </c:pt>
                <c:pt idx="10177">
                  <c:v>1.3420000000000001</c:v>
                </c:pt>
                <c:pt idx="10178">
                  <c:v>1.3420000000000001</c:v>
                </c:pt>
                <c:pt idx="10179">
                  <c:v>1.3420000000000001</c:v>
                </c:pt>
                <c:pt idx="10180">
                  <c:v>1.3420000000000001</c:v>
                </c:pt>
                <c:pt idx="10181">
                  <c:v>1.3420000000000001</c:v>
                </c:pt>
                <c:pt idx="10182">
                  <c:v>1.3420000000000001</c:v>
                </c:pt>
                <c:pt idx="10183">
                  <c:v>1.3420000000000001</c:v>
                </c:pt>
                <c:pt idx="10184">
                  <c:v>1.3420000000000001</c:v>
                </c:pt>
                <c:pt idx="10185">
                  <c:v>1.3420000000000001</c:v>
                </c:pt>
                <c:pt idx="10186">
                  <c:v>1.3420000000000001</c:v>
                </c:pt>
                <c:pt idx="10187">
                  <c:v>1.3420000000000001</c:v>
                </c:pt>
                <c:pt idx="10188">
                  <c:v>1.3420000000000001</c:v>
                </c:pt>
                <c:pt idx="10189">
                  <c:v>1.3420000000000001</c:v>
                </c:pt>
                <c:pt idx="10190">
                  <c:v>1.3420000000000001</c:v>
                </c:pt>
                <c:pt idx="10191">
                  <c:v>1.3420000000000001</c:v>
                </c:pt>
                <c:pt idx="10192">
                  <c:v>1.3420000000000001</c:v>
                </c:pt>
                <c:pt idx="10193">
                  <c:v>1.3420000000000001</c:v>
                </c:pt>
                <c:pt idx="10194">
                  <c:v>1.3420000000000001</c:v>
                </c:pt>
                <c:pt idx="10195">
                  <c:v>1.3420000000000001</c:v>
                </c:pt>
                <c:pt idx="10196">
                  <c:v>1.3420000000000001</c:v>
                </c:pt>
                <c:pt idx="10197">
                  <c:v>1.3420000000000001</c:v>
                </c:pt>
                <c:pt idx="10198">
                  <c:v>1.3420000000000001</c:v>
                </c:pt>
                <c:pt idx="10199">
                  <c:v>1.3420000000000001</c:v>
                </c:pt>
                <c:pt idx="10200">
                  <c:v>1.3420000000000001</c:v>
                </c:pt>
                <c:pt idx="10201">
                  <c:v>1.3420000000000001</c:v>
                </c:pt>
                <c:pt idx="10202">
                  <c:v>1.3420000000000001</c:v>
                </c:pt>
                <c:pt idx="10203">
                  <c:v>1.3420000000000001</c:v>
                </c:pt>
                <c:pt idx="10204">
                  <c:v>1.3420000000000001</c:v>
                </c:pt>
                <c:pt idx="10205">
                  <c:v>1.3420000000000001</c:v>
                </c:pt>
                <c:pt idx="10206">
                  <c:v>1.3420000000000001</c:v>
                </c:pt>
                <c:pt idx="10207">
                  <c:v>1.3420000000000001</c:v>
                </c:pt>
                <c:pt idx="10208">
                  <c:v>1.3420000000000001</c:v>
                </c:pt>
                <c:pt idx="10209">
                  <c:v>1.3420000000000001</c:v>
                </c:pt>
                <c:pt idx="10210">
                  <c:v>1.3420000000000001</c:v>
                </c:pt>
                <c:pt idx="10211">
                  <c:v>1.3420000000000001</c:v>
                </c:pt>
                <c:pt idx="10212">
                  <c:v>1.3420000000000001</c:v>
                </c:pt>
                <c:pt idx="10213">
                  <c:v>1.3420000000000001</c:v>
                </c:pt>
                <c:pt idx="10214">
                  <c:v>1.3420000000000001</c:v>
                </c:pt>
                <c:pt idx="10215">
                  <c:v>1.3420000000000001</c:v>
                </c:pt>
                <c:pt idx="10216">
                  <c:v>1.3420000000000001</c:v>
                </c:pt>
                <c:pt idx="10217">
                  <c:v>1.3420000000000001</c:v>
                </c:pt>
                <c:pt idx="10218">
                  <c:v>1.3420000000000001</c:v>
                </c:pt>
                <c:pt idx="10219">
                  <c:v>1.3420000000000001</c:v>
                </c:pt>
                <c:pt idx="10220">
                  <c:v>1.3420000000000001</c:v>
                </c:pt>
                <c:pt idx="10221">
                  <c:v>1.3420000000000001</c:v>
                </c:pt>
                <c:pt idx="10222">
                  <c:v>1.3420000000000001</c:v>
                </c:pt>
                <c:pt idx="10223">
                  <c:v>1.3420000000000001</c:v>
                </c:pt>
                <c:pt idx="10224">
                  <c:v>1.3420000000000001</c:v>
                </c:pt>
                <c:pt idx="10225">
                  <c:v>1.3420000000000001</c:v>
                </c:pt>
                <c:pt idx="10226">
                  <c:v>1.3420000000000001</c:v>
                </c:pt>
                <c:pt idx="10227">
                  <c:v>1.3420000000000001</c:v>
                </c:pt>
                <c:pt idx="10228">
                  <c:v>1.3420000000000001</c:v>
                </c:pt>
                <c:pt idx="10229">
                  <c:v>1.3420000000000001</c:v>
                </c:pt>
                <c:pt idx="10230">
                  <c:v>1.3420000000000001</c:v>
                </c:pt>
                <c:pt idx="10231">
                  <c:v>1.3420000000000001</c:v>
                </c:pt>
                <c:pt idx="10232">
                  <c:v>1.3420000000000001</c:v>
                </c:pt>
                <c:pt idx="10233">
                  <c:v>1.3420000000000001</c:v>
                </c:pt>
                <c:pt idx="10234">
                  <c:v>1.3420000000000001</c:v>
                </c:pt>
                <c:pt idx="10235">
                  <c:v>1.3420000000000001</c:v>
                </c:pt>
                <c:pt idx="10236">
                  <c:v>1.3420000000000001</c:v>
                </c:pt>
                <c:pt idx="10237">
                  <c:v>1.3420000000000001</c:v>
                </c:pt>
                <c:pt idx="10238">
                  <c:v>1.3420000000000001</c:v>
                </c:pt>
                <c:pt idx="10239">
                  <c:v>1.3420000000000001</c:v>
                </c:pt>
                <c:pt idx="10240">
                  <c:v>1.3420000000000001</c:v>
                </c:pt>
                <c:pt idx="10241">
                  <c:v>1.3420000000000001</c:v>
                </c:pt>
                <c:pt idx="10242">
                  <c:v>1.3420000000000001</c:v>
                </c:pt>
                <c:pt idx="10243">
                  <c:v>1.3420000000000001</c:v>
                </c:pt>
                <c:pt idx="10244">
                  <c:v>1.3420000000000001</c:v>
                </c:pt>
                <c:pt idx="10245">
                  <c:v>1.3420000000000001</c:v>
                </c:pt>
                <c:pt idx="10246">
                  <c:v>1.3420000000000001</c:v>
                </c:pt>
                <c:pt idx="10247">
                  <c:v>1.3420000000000001</c:v>
                </c:pt>
                <c:pt idx="10248">
                  <c:v>1.3420000000000001</c:v>
                </c:pt>
                <c:pt idx="10249">
                  <c:v>1.3420000000000001</c:v>
                </c:pt>
                <c:pt idx="10250">
                  <c:v>1.3420000000000001</c:v>
                </c:pt>
                <c:pt idx="10251">
                  <c:v>1.3420000000000001</c:v>
                </c:pt>
                <c:pt idx="10252">
                  <c:v>1.3420000000000001</c:v>
                </c:pt>
                <c:pt idx="10253">
                  <c:v>1.3420000000000001</c:v>
                </c:pt>
                <c:pt idx="10254">
                  <c:v>1.3420000000000001</c:v>
                </c:pt>
                <c:pt idx="10255">
                  <c:v>1.3420000000000001</c:v>
                </c:pt>
                <c:pt idx="10256">
                  <c:v>1.3420000000000001</c:v>
                </c:pt>
                <c:pt idx="10257">
                  <c:v>1.3420000000000001</c:v>
                </c:pt>
                <c:pt idx="10258">
                  <c:v>1.3420000000000001</c:v>
                </c:pt>
                <c:pt idx="10259">
                  <c:v>1.3420000000000001</c:v>
                </c:pt>
                <c:pt idx="10260">
                  <c:v>1.3420000000000001</c:v>
                </c:pt>
                <c:pt idx="10261">
                  <c:v>1.3420000000000001</c:v>
                </c:pt>
                <c:pt idx="10262">
                  <c:v>1.3420000000000001</c:v>
                </c:pt>
                <c:pt idx="10263">
                  <c:v>1.3420000000000001</c:v>
                </c:pt>
                <c:pt idx="10264">
                  <c:v>1.3420000000000001</c:v>
                </c:pt>
                <c:pt idx="10265">
                  <c:v>1.3420000000000001</c:v>
                </c:pt>
                <c:pt idx="10266">
                  <c:v>1.3420000000000001</c:v>
                </c:pt>
                <c:pt idx="10267">
                  <c:v>1.3420000000000001</c:v>
                </c:pt>
                <c:pt idx="10268">
                  <c:v>1.3420000000000001</c:v>
                </c:pt>
                <c:pt idx="10269">
                  <c:v>1.3420000000000001</c:v>
                </c:pt>
                <c:pt idx="10270">
                  <c:v>1.3420000000000001</c:v>
                </c:pt>
                <c:pt idx="10271">
                  <c:v>1.3420000000000001</c:v>
                </c:pt>
                <c:pt idx="10272">
                  <c:v>1.3420000000000001</c:v>
                </c:pt>
                <c:pt idx="10273">
                  <c:v>1.3420000000000001</c:v>
                </c:pt>
                <c:pt idx="10274">
                  <c:v>1.3420000000000001</c:v>
                </c:pt>
                <c:pt idx="10275">
                  <c:v>1.3420000000000001</c:v>
                </c:pt>
                <c:pt idx="10276">
                  <c:v>1.3420000000000001</c:v>
                </c:pt>
                <c:pt idx="10277">
                  <c:v>1.3420000000000001</c:v>
                </c:pt>
                <c:pt idx="10278">
                  <c:v>1.3420000000000001</c:v>
                </c:pt>
                <c:pt idx="10279">
                  <c:v>1.3420000000000001</c:v>
                </c:pt>
                <c:pt idx="10280">
                  <c:v>1.3420000000000001</c:v>
                </c:pt>
                <c:pt idx="10281">
                  <c:v>1.3420000000000001</c:v>
                </c:pt>
                <c:pt idx="10282">
                  <c:v>1.3420000000000001</c:v>
                </c:pt>
                <c:pt idx="10283">
                  <c:v>1.3420000000000001</c:v>
                </c:pt>
                <c:pt idx="10284">
                  <c:v>1.3420000000000001</c:v>
                </c:pt>
                <c:pt idx="10285">
                  <c:v>1.3420000000000001</c:v>
                </c:pt>
                <c:pt idx="10286">
                  <c:v>1.3420000000000001</c:v>
                </c:pt>
                <c:pt idx="10287">
                  <c:v>1.3420000000000001</c:v>
                </c:pt>
                <c:pt idx="10288">
                  <c:v>1.3420000000000001</c:v>
                </c:pt>
                <c:pt idx="10289">
                  <c:v>1.3420000000000001</c:v>
                </c:pt>
                <c:pt idx="10290">
                  <c:v>1.3420000000000001</c:v>
                </c:pt>
                <c:pt idx="10291">
                  <c:v>1.3420000000000001</c:v>
                </c:pt>
                <c:pt idx="10292">
                  <c:v>1.3420000000000001</c:v>
                </c:pt>
                <c:pt idx="10293">
                  <c:v>1.3420000000000001</c:v>
                </c:pt>
                <c:pt idx="10294">
                  <c:v>1.3420000000000001</c:v>
                </c:pt>
                <c:pt idx="10295">
                  <c:v>1.3420000000000001</c:v>
                </c:pt>
                <c:pt idx="10296">
                  <c:v>1.3420000000000001</c:v>
                </c:pt>
                <c:pt idx="10297">
                  <c:v>1.3420000000000001</c:v>
                </c:pt>
                <c:pt idx="10298">
                  <c:v>1.3420000000000001</c:v>
                </c:pt>
                <c:pt idx="10299">
                  <c:v>1.3420000000000001</c:v>
                </c:pt>
                <c:pt idx="10300">
                  <c:v>1.3420000000000001</c:v>
                </c:pt>
                <c:pt idx="10301">
                  <c:v>1.3420000000000001</c:v>
                </c:pt>
                <c:pt idx="10302">
                  <c:v>1.3420000000000001</c:v>
                </c:pt>
                <c:pt idx="10303">
                  <c:v>1.3420000000000001</c:v>
                </c:pt>
                <c:pt idx="10304">
                  <c:v>1.3420000000000001</c:v>
                </c:pt>
                <c:pt idx="10305">
                  <c:v>1.3420000000000001</c:v>
                </c:pt>
                <c:pt idx="10306">
                  <c:v>1.3420000000000001</c:v>
                </c:pt>
                <c:pt idx="10307">
                  <c:v>1.3420000000000001</c:v>
                </c:pt>
                <c:pt idx="10308">
                  <c:v>1.3420000000000001</c:v>
                </c:pt>
                <c:pt idx="10309">
                  <c:v>1.3420000000000001</c:v>
                </c:pt>
                <c:pt idx="10310">
                  <c:v>1.3420000000000001</c:v>
                </c:pt>
                <c:pt idx="10311">
                  <c:v>1.3420000000000001</c:v>
                </c:pt>
                <c:pt idx="10312">
                  <c:v>1.3420000000000001</c:v>
                </c:pt>
                <c:pt idx="10313">
                  <c:v>1.3420000000000001</c:v>
                </c:pt>
                <c:pt idx="10314">
                  <c:v>1.3420000000000001</c:v>
                </c:pt>
                <c:pt idx="10315">
                  <c:v>1.3420000000000001</c:v>
                </c:pt>
                <c:pt idx="10316">
                  <c:v>1.3420000000000001</c:v>
                </c:pt>
                <c:pt idx="10317">
                  <c:v>1.3420000000000001</c:v>
                </c:pt>
                <c:pt idx="10318">
                  <c:v>1.3420000000000001</c:v>
                </c:pt>
                <c:pt idx="10319">
                  <c:v>1.3420000000000001</c:v>
                </c:pt>
                <c:pt idx="10320">
                  <c:v>1.3420000000000001</c:v>
                </c:pt>
                <c:pt idx="10321">
                  <c:v>1.3420000000000001</c:v>
                </c:pt>
                <c:pt idx="10322">
                  <c:v>1.3420000000000001</c:v>
                </c:pt>
                <c:pt idx="10323">
                  <c:v>1.3420000000000001</c:v>
                </c:pt>
                <c:pt idx="10324">
                  <c:v>1.3420000000000001</c:v>
                </c:pt>
                <c:pt idx="10325">
                  <c:v>1.3420000000000001</c:v>
                </c:pt>
                <c:pt idx="10326">
                  <c:v>1.3420000000000001</c:v>
                </c:pt>
                <c:pt idx="10327">
                  <c:v>1.3420000000000001</c:v>
                </c:pt>
                <c:pt idx="10328">
                  <c:v>1.3420000000000001</c:v>
                </c:pt>
                <c:pt idx="10329">
                  <c:v>1.3420000000000001</c:v>
                </c:pt>
                <c:pt idx="10330">
                  <c:v>1.3420000000000001</c:v>
                </c:pt>
                <c:pt idx="10331">
                  <c:v>1.3420000000000001</c:v>
                </c:pt>
                <c:pt idx="10332">
                  <c:v>1.3420000000000001</c:v>
                </c:pt>
                <c:pt idx="10333">
                  <c:v>1.3420000000000001</c:v>
                </c:pt>
                <c:pt idx="10334">
                  <c:v>1.3420000000000001</c:v>
                </c:pt>
                <c:pt idx="10335">
                  <c:v>1.3420000000000001</c:v>
                </c:pt>
                <c:pt idx="10336">
                  <c:v>1.3420000000000001</c:v>
                </c:pt>
                <c:pt idx="10337">
                  <c:v>1.3420000000000001</c:v>
                </c:pt>
                <c:pt idx="10338">
                  <c:v>1.3420000000000001</c:v>
                </c:pt>
                <c:pt idx="10339">
                  <c:v>1.3420000000000001</c:v>
                </c:pt>
                <c:pt idx="10340">
                  <c:v>1.3420000000000001</c:v>
                </c:pt>
                <c:pt idx="10341">
                  <c:v>1.3420000000000001</c:v>
                </c:pt>
                <c:pt idx="10342">
                  <c:v>1.3420000000000001</c:v>
                </c:pt>
                <c:pt idx="10343">
                  <c:v>1.3420000000000001</c:v>
                </c:pt>
                <c:pt idx="10344">
                  <c:v>1.3420000000000001</c:v>
                </c:pt>
                <c:pt idx="10345">
                  <c:v>1.3420000000000001</c:v>
                </c:pt>
                <c:pt idx="10346">
                  <c:v>1.3420000000000001</c:v>
                </c:pt>
                <c:pt idx="10347">
                  <c:v>1.3420000000000001</c:v>
                </c:pt>
                <c:pt idx="10348">
                  <c:v>1.3420000000000001</c:v>
                </c:pt>
                <c:pt idx="10349">
                  <c:v>1.3420000000000001</c:v>
                </c:pt>
                <c:pt idx="10350">
                  <c:v>1.3420000000000001</c:v>
                </c:pt>
                <c:pt idx="10351">
                  <c:v>1.3420000000000001</c:v>
                </c:pt>
                <c:pt idx="10352">
                  <c:v>1.3420000000000001</c:v>
                </c:pt>
                <c:pt idx="10353">
                  <c:v>1.3420000000000001</c:v>
                </c:pt>
                <c:pt idx="10354">
                  <c:v>1.3420000000000001</c:v>
                </c:pt>
                <c:pt idx="10355">
                  <c:v>1.3420000000000001</c:v>
                </c:pt>
                <c:pt idx="10356">
                  <c:v>1.3420000000000001</c:v>
                </c:pt>
                <c:pt idx="10357">
                  <c:v>1.3420000000000001</c:v>
                </c:pt>
                <c:pt idx="10358">
                  <c:v>1.3420000000000001</c:v>
                </c:pt>
                <c:pt idx="10359">
                  <c:v>1.3420000000000001</c:v>
                </c:pt>
                <c:pt idx="10360">
                  <c:v>1.3420000000000001</c:v>
                </c:pt>
                <c:pt idx="10361">
                  <c:v>1.3420000000000001</c:v>
                </c:pt>
                <c:pt idx="10362">
                  <c:v>1.3420000000000001</c:v>
                </c:pt>
                <c:pt idx="10363">
                  <c:v>1.3420000000000001</c:v>
                </c:pt>
                <c:pt idx="10364">
                  <c:v>1.3420000000000001</c:v>
                </c:pt>
                <c:pt idx="10365">
                  <c:v>1.3420000000000001</c:v>
                </c:pt>
                <c:pt idx="10366">
                  <c:v>1.3420000000000001</c:v>
                </c:pt>
                <c:pt idx="10367">
                  <c:v>1.3420000000000001</c:v>
                </c:pt>
                <c:pt idx="10368">
                  <c:v>1.3420000000000001</c:v>
                </c:pt>
                <c:pt idx="10369">
                  <c:v>1.3420000000000001</c:v>
                </c:pt>
                <c:pt idx="10370">
                  <c:v>1.3420000000000001</c:v>
                </c:pt>
                <c:pt idx="10371">
                  <c:v>1.3420000000000001</c:v>
                </c:pt>
                <c:pt idx="10372">
                  <c:v>1.3420000000000001</c:v>
                </c:pt>
                <c:pt idx="10373">
                  <c:v>1.3420000000000001</c:v>
                </c:pt>
                <c:pt idx="10374">
                  <c:v>1.3420000000000001</c:v>
                </c:pt>
                <c:pt idx="10375">
                  <c:v>1.3420000000000001</c:v>
                </c:pt>
                <c:pt idx="10376">
                  <c:v>1.3420000000000001</c:v>
                </c:pt>
                <c:pt idx="10377">
                  <c:v>1.3420000000000001</c:v>
                </c:pt>
                <c:pt idx="10378">
                  <c:v>1.3420000000000001</c:v>
                </c:pt>
                <c:pt idx="10379">
                  <c:v>1.3420000000000001</c:v>
                </c:pt>
                <c:pt idx="10380">
                  <c:v>1.3420000000000001</c:v>
                </c:pt>
                <c:pt idx="10381">
                  <c:v>1.3420000000000001</c:v>
                </c:pt>
                <c:pt idx="10382">
                  <c:v>1.3420000000000001</c:v>
                </c:pt>
                <c:pt idx="10383">
                  <c:v>1.3420000000000001</c:v>
                </c:pt>
                <c:pt idx="10384">
                  <c:v>1.3420000000000001</c:v>
                </c:pt>
                <c:pt idx="10385">
                  <c:v>1.3420000000000001</c:v>
                </c:pt>
                <c:pt idx="10386">
                  <c:v>1.3420000000000001</c:v>
                </c:pt>
                <c:pt idx="10387">
                  <c:v>1.3420000000000001</c:v>
                </c:pt>
                <c:pt idx="10388">
                  <c:v>1.3420000000000001</c:v>
                </c:pt>
                <c:pt idx="10389">
                  <c:v>1.3420000000000001</c:v>
                </c:pt>
                <c:pt idx="10390">
                  <c:v>1.3420000000000001</c:v>
                </c:pt>
                <c:pt idx="10391">
                  <c:v>1.3420000000000001</c:v>
                </c:pt>
                <c:pt idx="10392">
                  <c:v>1.3420000000000001</c:v>
                </c:pt>
                <c:pt idx="10393">
                  <c:v>1.3420000000000001</c:v>
                </c:pt>
                <c:pt idx="10394">
                  <c:v>1.3420000000000001</c:v>
                </c:pt>
                <c:pt idx="10395">
                  <c:v>1.3420000000000001</c:v>
                </c:pt>
                <c:pt idx="10396">
                  <c:v>1.3420000000000001</c:v>
                </c:pt>
                <c:pt idx="10397">
                  <c:v>1.3420000000000001</c:v>
                </c:pt>
                <c:pt idx="10398">
                  <c:v>1.3420000000000001</c:v>
                </c:pt>
                <c:pt idx="10399">
                  <c:v>1.3420000000000001</c:v>
                </c:pt>
                <c:pt idx="10400">
                  <c:v>1.3420000000000001</c:v>
                </c:pt>
                <c:pt idx="10401">
                  <c:v>1.3420000000000001</c:v>
                </c:pt>
                <c:pt idx="10402">
                  <c:v>1.3420000000000001</c:v>
                </c:pt>
                <c:pt idx="10403">
                  <c:v>1.3420000000000001</c:v>
                </c:pt>
                <c:pt idx="10404">
                  <c:v>1.3420000000000001</c:v>
                </c:pt>
                <c:pt idx="10405">
                  <c:v>1.3420000000000001</c:v>
                </c:pt>
                <c:pt idx="10406">
                  <c:v>1.3420000000000001</c:v>
                </c:pt>
                <c:pt idx="10407">
                  <c:v>1.3420000000000001</c:v>
                </c:pt>
                <c:pt idx="10408">
                  <c:v>1.3420000000000001</c:v>
                </c:pt>
                <c:pt idx="10409">
                  <c:v>1.3420000000000001</c:v>
                </c:pt>
                <c:pt idx="10410">
                  <c:v>1.3420000000000001</c:v>
                </c:pt>
                <c:pt idx="10411">
                  <c:v>1.3420000000000001</c:v>
                </c:pt>
                <c:pt idx="10412">
                  <c:v>1.3420000000000001</c:v>
                </c:pt>
                <c:pt idx="10413">
                  <c:v>1.3420000000000001</c:v>
                </c:pt>
                <c:pt idx="10414">
                  <c:v>1.3420000000000001</c:v>
                </c:pt>
                <c:pt idx="10415">
                  <c:v>1.3420000000000001</c:v>
                </c:pt>
                <c:pt idx="10416">
                  <c:v>1.3420000000000001</c:v>
                </c:pt>
                <c:pt idx="10417">
                  <c:v>1.3420000000000001</c:v>
                </c:pt>
                <c:pt idx="10418">
                  <c:v>1.3420000000000001</c:v>
                </c:pt>
                <c:pt idx="10419">
                  <c:v>1.3420000000000001</c:v>
                </c:pt>
                <c:pt idx="10420">
                  <c:v>1.3420000000000001</c:v>
                </c:pt>
                <c:pt idx="10421">
                  <c:v>1.3420000000000001</c:v>
                </c:pt>
                <c:pt idx="10422">
                  <c:v>1.3420000000000001</c:v>
                </c:pt>
                <c:pt idx="10423">
                  <c:v>1.3420000000000001</c:v>
                </c:pt>
                <c:pt idx="10424">
                  <c:v>1.3420000000000001</c:v>
                </c:pt>
                <c:pt idx="10425">
                  <c:v>1.3420000000000001</c:v>
                </c:pt>
                <c:pt idx="10426">
                  <c:v>1.3420000000000001</c:v>
                </c:pt>
                <c:pt idx="10427">
                  <c:v>1.3420000000000001</c:v>
                </c:pt>
                <c:pt idx="10428">
                  <c:v>1.3420000000000001</c:v>
                </c:pt>
                <c:pt idx="10429">
                  <c:v>1.3420000000000001</c:v>
                </c:pt>
                <c:pt idx="10430">
                  <c:v>1.3420000000000001</c:v>
                </c:pt>
                <c:pt idx="10431">
                  <c:v>1.3420000000000001</c:v>
                </c:pt>
                <c:pt idx="10432">
                  <c:v>1.3420000000000001</c:v>
                </c:pt>
                <c:pt idx="10433">
                  <c:v>1.3420000000000001</c:v>
                </c:pt>
                <c:pt idx="10434">
                  <c:v>1.3420000000000001</c:v>
                </c:pt>
                <c:pt idx="10435">
                  <c:v>1.3420000000000001</c:v>
                </c:pt>
                <c:pt idx="10436">
                  <c:v>1.3420000000000001</c:v>
                </c:pt>
                <c:pt idx="10437">
                  <c:v>1.3420000000000001</c:v>
                </c:pt>
                <c:pt idx="10438">
                  <c:v>1.3420000000000001</c:v>
                </c:pt>
                <c:pt idx="10439">
                  <c:v>1.3420000000000001</c:v>
                </c:pt>
                <c:pt idx="10440">
                  <c:v>1.3420000000000001</c:v>
                </c:pt>
                <c:pt idx="10441">
                  <c:v>1.3420000000000001</c:v>
                </c:pt>
                <c:pt idx="10442">
                  <c:v>1.3420000000000001</c:v>
                </c:pt>
                <c:pt idx="10443">
                  <c:v>1.3420000000000001</c:v>
                </c:pt>
                <c:pt idx="10444">
                  <c:v>1.3420000000000001</c:v>
                </c:pt>
                <c:pt idx="10445">
                  <c:v>1.3420000000000001</c:v>
                </c:pt>
                <c:pt idx="10446">
                  <c:v>1.3420000000000001</c:v>
                </c:pt>
                <c:pt idx="10447">
                  <c:v>1.3420000000000001</c:v>
                </c:pt>
                <c:pt idx="10448">
                  <c:v>1.3420000000000001</c:v>
                </c:pt>
                <c:pt idx="10449">
                  <c:v>1.3420000000000001</c:v>
                </c:pt>
                <c:pt idx="10450">
                  <c:v>1.3420000000000001</c:v>
                </c:pt>
                <c:pt idx="10451">
                  <c:v>1.3420000000000001</c:v>
                </c:pt>
                <c:pt idx="10452">
                  <c:v>1.3420000000000001</c:v>
                </c:pt>
                <c:pt idx="10453">
                  <c:v>1.3420000000000001</c:v>
                </c:pt>
                <c:pt idx="10454">
                  <c:v>1.3420000000000001</c:v>
                </c:pt>
                <c:pt idx="10455">
                  <c:v>1.3420000000000001</c:v>
                </c:pt>
                <c:pt idx="10456">
                  <c:v>1.3420000000000001</c:v>
                </c:pt>
                <c:pt idx="10457">
                  <c:v>1.3420000000000001</c:v>
                </c:pt>
                <c:pt idx="10458">
                  <c:v>1.3420000000000001</c:v>
                </c:pt>
                <c:pt idx="10459">
                  <c:v>1.3420000000000001</c:v>
                </c:pt>
                <c:pt idx="10460">
                  <c:v>1.3420000000000001</c:v>
                </c:pt>
                <c:pt idx="10461">
                  <c:v>1.3420000000000001</c:v>
                </c:pt>
                <c:pt idx="10462">
                  <c:v>1.3420000000000001</c:v>
                </c:pt>
                <c:pt idx="10463">
                  <c:v>1.3420000000000001</c:v>
                </c:pt>
                <c:pt idx="10464">
                  <c:v>1.3420000000000001</c:v>
                </c:pt>
                <c:pt idx="10465">
                  <c:v>1.3420000000000001</c:v>
                </c:pt>
                <c:pt idx="10466">
                  <c:v>1.3420000000000001</c:v>
                </c:pt>
                <c:pt idx="10467">
                  <c:v>1.3420000000000001</c:v>
                </c:pt>
                <c:pt idx="10468">
                  <c:v>1.3420000000000001</c:v>
                </c:pt>
                <c:pt idx="10469">
                  <c:v>1.3420000000000001</c:v>
                </c:pt>
                <c:pt idx="10470">
                  <c:v>1.3420000000000001</c:v>
                </c:pt>
                <c:pt idx="10471">
                  <c:v>1.3420000000000001</c:v>
                </c:pt>
                <c:pt idx="10472">
                  <c:v>1.3420000000000001</c:v>
                </c:pt>
                <c:pt idx="10473">
                  <c:v>1.3420000000000001</c:v>
                </c:pt>
                <c:pt idx="10474">
                  <c:v>1.3420000000000001</c:v>
                </c:pt>
                <c:pt idx="10475">
                  <c:v>1.3420000000000001</c:v>
                </c:pt>
                <c:pt idx="10476">
                  <c:v>1.3420000000000001</c:v>
                </c:pt>
                <c:pt idx="10477">
                  <c:v>1.3420000000000001</c:v>
                </c:pt>
                <c:pt idx="10478">
                  <c:v>1.3420000000000001</c:v>
                </c:pt>
                <c:pt idx="10479">
                  <c:v>1.3420000000000001</c:v>
                </c:pt>
                <c:pt idx="10480">
                  <c:v>1.3420000000000001</c:v>
                </c:pt>
                <c:pt idx="10481">
                  <c:v>1.3420000000000001</c:v>
                </c:pt>
                <c:pt idx="10482">
                  <c:v>1.3420000000000001</c:v>
                </c:pt>
                <c:pt idx="10483">
                  <c:v>1.3420000000000001</c:v>
                </c:pt>
                <c:pt idx="10484">
                  <c:v>1.3420000000000001</c:v>
                </c:pt>
                <c:pt idx="10485">
                  <c:v>1.3420000000000001</c:v>
                </c:pt>
                <c:pt idx="10486">
                  <c:v>1.3420000000000001</c:v>
                </c:pt>
                <c:pt idx="10487">
                  <c:v>1.3420000000000001</c:v>
                </c:pt>
                <c:pt idx="10488">
                  <c:v>1.3420000000000001</c:v>
                </c:pt>
                <c:pt idx="10489">
                  <c:v>1.3420000000000001</c:v>
                </c:pt>
                <c:pt idx="10490">
                  <c:v>1.3420000000000001</c:v>
                </c:pt>
                <c:pt idx="10491">
                  <c:v>1.3420000000000001</c:v>
                </c:pt>
                <c:pt idx="10492">
                  <c:v>1.3420000000000001</c:v>
                </c:pt>
                <c:pt idx="10493">
                  <c:v>1.3420000000000001</c:v>
                </c:pt>
                <c:pt idx="10494">
                  <c:v>1.3420000000000001</c:v>
                </c:pt>
                <c:pt idx="10495">
                  <c:v>1.3420000000000001</c:v>
                </c:pt>
                <c:pt idx="10496">
                  <c:v>1.3420000000000001</c:v>
                </c:pt>
                <c:pt idx="10497">
                  <c:v>1.3420000000000001</c:v>
                </c:pt>
                <c:pt idx="10498">
                  <c:v>1.3420000000000001</c:v>
                </c:pt>
                <c:pt idx="10499">
                  <c:v>1.3420000000000001</c:v>
                </c:pt>
                <c:pt idx="10500">
                  <c:v>1.3420000000000001</c:v>
                </c:pt>
                <c:pt idx="10501">
                  <c:v>1.3420000000000001</c:v>
                </c:pt>
                <c:pt idx="10502">
                  <c:v>1.3420000000000001</c:v>
                </c:pt>
                <c:pt idx="10503">
                  <c:v>1.3420000000000001</c:v>
                </c:pt>
                <c:pt idx="10504">
                  <c:v>1.3420000000000001</c:v>
                </c:pt>
                <c:pt idx="10505">
                  <c:v>1.3420000000000001</c:v>
                </c:pt>
                <c:pt idx="10506">
                  <c:v>1.3420000000000001</c:v>
                </c:pt>
                <c:pt idx="10507">
                  <c:v>1.3420000000000001</c:v>
                </c:pt>
                <c:pt idx="10508">
                  <c:v>1.3420000000000001</c:v>
                </c:pt>
                <c:pt idx="10509">
                  <c:v>1.3420000000000001</c:v>
                </c:pt>
                <c:pt idx="10510">
                  <c:v>1.3420000000000001</c:v>
                </c:pt>
                <c:pt idx="10511">
                  <c:v>1.3420000000000001</c:v>
                </c:pt>
                <c:pt idx="10512">
                  <c:v>1.3420000000000001</c:v>
                </c:pt>
                <c:pt idx="10513">
                  <c:v>1.3420000000000001</c:v>
                </c:pt>
                <c:pt idx="10514">
                  <c:v>1.3420000000000001</c:v>
                </c:pt>
                <c:pt idx="10515">
                  <c:v>1.3420000000000001</c:v>
                </c:pt>
                <c:pt idx="10516">
                  <c:v>1.3420000000000001</c:v>
                </c:pt>
                <c:pt idx="10517">
                  <c:v>1.3420000000000001</c:v>
                </c:pt>
                <c:pt idx="10518">
                  <c:v>1.3420000000000001</c:v>
                </c:pt>
                <c:pt idx="10519">
                  <c:v>1.3420000000000001</c:v>
                </c:pt>
                <c:pt idx="10520">
                  <c:v>1.3420000000000001</c:v>
                </c:pt>
                <c:pt idx="10521">
                  <c:v>1.3420000000000001</c:v>
                </c:pt>
                <c:pt idx="10522">
                  <c:v>1.3420000000000001</c:v>
                </c:pt>
                <c:pt idx="10523">
                  <c:v>1.3420000000000001</c:v>
                </c:pt>
                <c:pt idx="10524">
                  <c:v>1.3420000000000001</c:v>
                </c:pt>
                <c:pt idx="10525">
                  <c:v>1.3420000000000001</c:v>
                </c:pt>
                <c:pt idx="10526">
                  <c:v>1.3420000000000001</c:v>
                </c:pt>
                <c:pt idx="10527">
                  <c:v>1.3420000000000001</c:v>
                </c:pt>
                <c:pt idx="10528">
                  <c:v>1.3420000000000001</c:v>
                </c:pt>
                <c:pt idx="10529">
                  <c:v>1.3420000000000001</c:v>
                </c:pt>
                <c:pt idx="10530">
                  <c:v>1.3420000000000001</c:v>
                </c:pt>
                <c:pt idx="10531">
                  <c:v>1.3420000000000001</c:v>
                </c:pt>
                <c:pt idx="10532">
                  <c:v>1.3420000000000001</c:v>
                </c:pt>
                <c:pt idx="10533">
                  <c:v>1.3420000000000001</c:v>
                </c:pt>
                <c:pt idx="10534">
                  <c:v>1.3420000000000001</c:v>
                </c:pt>
                <c:pt idx="10535">
                  <c:v>1.3420000000000001</c:v>
                </c:pt>
                <c:pt idx="10536">
                  <c:v>1.3420000000000001</c:v>
                </c:pt>
                <c:pt idx="10537">
                  <c:v>1.3420000000000001</c:v>
                </c:pt>
                <c:pt idx="10538">
                  <c:v>1.3420000000000001</c:v>
                </c:pt>
                <c:pt idx="10539">
                  <c:v>1.3420000000000001</c:v>
                </c:pt>
                <c:pt idx="10540">
                  <c:v>1.3420000000000001</c:v>
                </c:pt>
                <c:pt idx="10541">
                  <c:v>1.3420000000000001</c:v>
                </c:pt>
                <c:pt idx="10542">
                  <c:v>1.3420000000000001</c:v>
                </c:pt>
                <c:pt idx="10543">
                  <c:v>1.3420000000000001</c:v>
                </c:pt>
                <c:pt idx="10544">
                  <c:v>1.3420000000000001</c:v>
                </c:pt>
                <c:pt idx="10545">
                  <c:v>1.3420000000000001</c:v>
                </c:pt>
                <c:pt idx="10546">
                  <c:v>1.3420000000000001</c:v>
                </c:pt>
                <c:pt idx="10547">
                  <c:v>1.3420000000000001</c:v>
                </c:pt>
                <c:pt idx="10548">
                  <c:v>1.3420000000000001</c:v>
                </c:pt>
                <c:pt idx="10549">
                  <c:v>1.3420000000000001</c:v>
                </c:pt>
                <c:pt idx="10550">
                  <c:v>1.3420000000000001</c:v>
                </c:pt>
                <c:pt idx="10551">
                  <c:v>1.3420000000000001</c:v>
                </c:pt>
                <c:pt idx="10552">
                  <c:v>1.3420000000000001</c:v>
                </c:pt>
                <c:pt idx="10553">
                  <c:v>1.3420000000000001</c:v>
                </c:pt>
                <c:pt idx="10554">
                  <c:v>1.3420000000000001</c:v>
                </c:pt>
                <c:pt idx="10555">
                  <c:v>1.3420000000000001</c:v>
                </c:pt>
                <c:pt idx="10556">
                  <c:v>1.3420000000000001</c:v>
                </c:pt>
                <c:pt idx="10557">
                  <c:v>1.3420000000000001</c:v>
                </c:pt>
                <c:pt idx="10558">
                  <c:v>1.3420000000000001</c:v>
                </c:pt>
                <c:pt idx="10559">
                  <c:v>1.3420000000000001</c:v>
                </c:pt>
                <c:pt idx="10560">
                  <c:v>1.3420000000000001</c:v>
                </c:pt>
                <c:pt idx="10561">
                  <c:v>1.3420000000000001</c:v>
                </c:pt>
                <c:pt idx="10562">
                  <c:v>1.3420000000000001</c:v>
                </c:pt>
                <c:pt idx="10563">
                  <c:v>1.3420000000000001</c:v>
                </c:pt>
                <c:pt idx="10564">
                  <c:v>1.3420000000000001</c:v>
                </c:pt>
                <c:pt idx="10565">
                  <c:v>1.3420000000000001</c:v>
                </c:pt>
                <c:pt idx="10566">
                  <c:v>1.3420000000000001</c:v>
                </c:pt>
                <c:pt idx="10567">
                  <c:v>1.3420000000000001</c:v>
                </c:pt>
                <c:pt idx="10568">
                  <c:v>1.3420000000000001</c:v>
                </c:pt>
                <c:pt idx="10569">
                  <c:v>1.3420000000000001</c:v>
                </c:pt>
                <c:pt idx="10570">
                  <c:v>1.3420000000000001</c:v>
                </c:pt>
                <c:pt idx="10571">
                  <c:v>1.3420000000000001</c:v>
                </c:pt>
                <c:pt idx="10572">
                  <c:v>1.3420000000000001</c:v>
                </c:pt>
                <c:pt idx="10573">
                  <c:v>1.3420000000000001</c:v>
                </c:pt>
                <c:pt idx="10574">
                  <c:v>1.3420000000000001</c:v>
                </c:pt>
                <c:pt idx="10575">
                  <c:v>1.3420000000000001</c:v>
                </c:pt>
                <c:pt idx="10576">
                  <c:v>1.3420000000000001</c:v>
                </c:pt>
                <c:pt idx="10577">
                  <c:v>1.3420000000000001</c:v>
                </c:pt>
                <c:pt idx="10578">
                  <c:v>1.3420000000000001</c:v>
                </c:pt>
                <c:pt idx="10579">
                  <c:v>1.3420000000000001</c:v>
                </c:pt>
                <c:pt idx="10580">
                  <c:v>1.3420000000000001</c:v>
                </c:pt>
                <c:pt idx="10581">
                  <c:v>1.3420000000000001</c:v>
                </c:pt>
                <c:pt idx="10582">
                  <c:v>1.3420000000000001</c:v>
                </c:pt>
                <c:pt idx="10583">
                  <c:v>1.3420000000000001</c:v>
                </c:pt>
                <c:pt idx="10584">
                  <c:v>1.3420000000000001</c:v>
                </c:pt>
                <c:pt idx="10585">
                  <c:v>1.3420000000000001</c:v>
                </c:pt>
                <c:pt idx="10586">
                  <c:v>1.3420000000000001</c:v>
                </c:pt>
                <c:pt idx="10587">
                  <c:v>1.3420000000000001</c:v>
                </c:pt>
                <c:pt idx="10588">
                  <c:v>1.3420000000000001</c:v>
                </c:pt>
                <c:pt idx="10589">
                  <c:v>1.3420000000000001</c:v>
                </c:pt>
                <c:pt idx="10590">
                  <c:v>1.3420000000000001</c:v>
                </c:pt>
                <c:pt idx="10591">
                  <c:v>1.3420000000000001</c:v>
                </c:pt>
                <c:pt idx="10592">
                  <c:v>1.3420000000000001</c:v>
                </c:pt>
                <c:pt idx="10593">
                  <c:v>1.3420000000000001</c:v>
                </c:pt>
                <c:pt idx="10594">
                  <c:v>1.3420000000000001</c:v>
                </c:pt>
                <c:pt idx="10595">
                  <c:v>1.3420000000000001</c:v>
                </c:pt>
                <c:pt idx="10596">
                  <c:v>1.3420000000000001</c:v>
                </c:pt>
                <c:pt idx="10597">
                  <c:v>1.3420000000000001</c:v>
                </c:pt>
                <c:pt idx="10598">
                  <c:v>1.3420000000000001</c:v>
                </c:pt>
                <c:pt idx="10599">
                  <c:v>1.3420000000000001</c:v>
                </c:pt>
                <c:pt idx="10600">
                  <c:v>1.3420000000000001</c:v>
                </c:pt>
                <c:pt idx="10601">
                  <c:v>1.3420000000000001</c:v>
                </c:pt>
                <c:pt idx="10602">
                  <c:v>1.3420000000000001</c:v>
                </c:pt>
                <c:pt idx="10603">
                  <c:v>1.3420000000000001</c:v>
                </c:pt>
                <c:pt idx="10604">
                  <c:v>1.3420000000000001</c:v>
                </c:pt>
                <c:pt idx="10605">
                  <c:v>1.3420000000000001</c:v>
                </c:pt>
                <c:pt idx="10606">
                  <c:v>1.3420000000000001</c:v>
                </c:pt>
                <c:pt idx="10607">
                  <c:v>1.3420000000000001</c:v>
                </c:pt>
                <c:pt idx="10608">
                  <c:v>1.3420000000000001</c:v>
                </c:pt>
                <c:pt idx="10609">
                  <c:v>1.3420000000000001</c:v>
                </c:pt>
                <c:pt idx="10610">
                  <c:v>1.3420000000000001</c:v>
                </c:pt>
                <c:pt idx="10611">
                  <c:v>1.3420000000000001</c:v>
                </c:pt>
                <c:pt idx="10612">
                  <c:v>1.3420000000000001</c:v>
                </c:pt>
                <c:pt idx="10613">
                  <c:v>1.3420000000000001</c:v>
                </c:pt>
                <c:pt idx="10614">
                  <c:v>1.3420000000000001</c:v>
                </c:pt>
                <c:pt idx="10615">
                  <c:v>1.3420000000000001</c:v>
                </c:pt>
                <c:pt idx="10616">
                  <c:v>1.3420000000000001</c:v>
                </c:pt>
                <c:pt idx="10617">
                  <c:v>1.3420000000000001</c:v>
                </c:pt>
                <c:pt idx="10618">
                  <c:v>1.3420000000000001</c:v>
                </c:pt>
                <c:pt idx="10619">
                  <c:v>1.3420000000000001</c:v>
                </c:pt>
                <c:pt idx="10620">
                  <c:v>1.3420000000000001</c:v>
                </c:pt>
                <c:pt idx="10621">
                  <c:v>1.3420000000000001</c:v>
                </c:pt>
                <c:pt idx="10622">
                  <c:v>1.3420000000000001</c:v>
                </c:pt>
                <c:pt idx="10623">
                  <c:v>1.3420000000000001</c:v>
                </c:pt>
                <c:pt idx="10624">
                  <c:v>1.3420000000000001</c:v>
                </c:pt>
                <c:pt idx="10625">
                  <c:v>1.3420000000000001</c:v>
                </c:pt>
                <c:pt idx="10626">
                  <c:v>1.3420000000000001</c:v>
                </c:pt>
                <c:pt idx="10627">
                  <c:v>1.3420000000000001</c:v>
                </c:pt>
                <c:pt idx="10628">
                  <c:v>1.3420000000000001</c:v>
                </c:pt>
                <c:pt idx="10629">
                  <c:v>1.3420000000000001</c:v>
                </c:pt>
                <c:pt idx="10630">
                  <c:v>1.3420000000000001</c:v>
                </c:pt>
                <c:pt idx="10631">
                  <c:v>1.3420000000000001</c:v>
                </c:pt>
                <c:pt idx="10632">
                  <c:v>1.3420000000000001</c:v>
                </c:pt>
                <c:pt idx="10633">
                  <c:v>1.3420000000000001</c:v>
                </c:pt>
                <c:pt idx="10634">
                  <c:v>1.3420000000000001</c:v>
                </c:pt>
                <c:pt idx="10635">
                  <c:v>1.3420000000000001</c:v>
                </c:pt>
                <c:pt idx="10636">
                  <c:v>1.3420000000000001</c:v>
                </c:pt>
                <c:pt idx="10637">
                  <c:v>1.3420000000000001</c:v>
                </c:pt>
                <c:pt idx="10638">
                  <c:v>1.3420000000000001</c:v>
                </c:pt>
                <c:pt idx="10639">
                  <c:v>1.3420000000000001</c:v>
                </c:pt>
                <c:pt idx="10640">
                  <c:v>1.3420000000000001</c:v>
                </c:pt>
                <c:pt idx="10641">
                  <c:v>1.3420000000000001</c:v>
                </c:pt>
                <c:pt idx="10642">
                  <c:v>1.3420000000000001</c:v>
                </c:pt>
                <c:pt idx="10643">
                  <c:v>1.3420000000000001</c:v>
                </c:pt>
                <c:pt idx="10644">
                  <c:v>1.3420000000000001</c:v>
                </c:pt>
                <c:pt idx="10645">
                  <c:v>1.3420000000000001</c:v>
                </c:pt>
                <c:pt idx="10646">
                  <c:v>1.3420000000000001</c:v>
                </c:pt>
                <c:pt idx="10647">
                  <c:v>1.3420000000000001</c:v>
                </c:pt>
                <c:pt idx="10648">
                  <c:v>1.3420000000000001</c:v>
                </c:pt>
                <c:pt idx="10649">
                  <c:v>1.3420000000000001</c:v>
                </c:pt>
                <c:pt idx="10650">
                  <c:v>1.3420000000000001</c:v>
                </c:pt>
                <c:pt idx="10651">
                  <c:v>1.3420000000000001</c:v>
                </c:pt>
                <c:pt idx="10652">
                  <c:v>1.3420000000000001</c:v>
                </c:pt>
                <c:pt idx="10653">
                  <c:v>1.3420000000000001</c:v>
                </c:pt>
                <c:pt idx="10654">
                  <c:v>1.3420000000000001</c:v>
                </c:pt>
                <c:pt idx="10655">
                  <c:v>1.3420000000000001</c:v>
                </c:pt>
                <c:pt idx="10656">
                  <c:v>1.3420000000000001</c:v>
                </c:pt>
                <c:pt idx="10657">
                  <c:v>1.3420000000000001</c:v>
                </c:pt>
                <c:pt idx="10658">
                  <c:v>1.3420000000000001</c:v>
                </c:pt>
                <c:pt idx="10659">
                  <c:v>1.3420000000000001</c:v>
                </c:pt>
                <c:pt idx="10660">
                  <c:v>1.3420000000000001</c:v>
                </c:pt>
                <c:pt idx="10661">
                  <c:v>1.3420000000000001</c:v>
                </c:pt>
                <c:pt idx="10662">
                  <c:v>1.3420000000000001</c:v>
                </c:pt>
                <c:pt idx="10663">
                  <c:v>1.3420000000000001</c:v>
                </c:pt>
                <c:pt idx="10664">
                  <c:v>1.3420000000000001</c:v>
                </c:pt>
                <c:pt idx="10665">
                  <c:v>1.3420000000000001</c:v>
                </c:pt>
                <c:pt idx="10666">
                  <c:v>1.3420000000000001</c:v>
                </c:pt>
                <c:pt idx="10667">
                  <c:v>1.3420000000000001</c:v>
                </c:pt>
                <c:pt idx="10668">
                  <c:v>1.3420000000000001</c:v>
                </c:pt>
                <c:pt idx="10669">
                  <c:v>1.3420000000000001</c:v>
                </c:pt>
                <c:pt idx="10670">
                  <c:v>1.3420000000000001</c:v>
                </c:pt>
                <c:pt idx="10671">
                  <c:v>1.3420000000000001</c:v>
                </c:pt>
                <c:pt idx="10672">
                  <c:v>1.3420000000000001</c:v>
                </c:pt>
                <c:pt idx="10673">
                  <c:v>1.3420000000000001</c:v>
                </c:pt>
                <c:pt idx="10674">
                  <c:v>1.3420000000000001</c:v>
                </c:pt>
                <c:pt idx="10675">
                  <c:v>1.3420000000000001</c:v>
                </c:pt>
                <c:pt idx="10676">
                  <c:v>1.3420000000000001</c:v>
                </c:pt>
                <c:pt idx="10677">
                  <c:v>1.3420000000000001</c:v>
                </c:pt>
                <c:pt idx="10678">
                  <c:v>1.3420000000000001</c:v>
                </c:pt>
                <c:pt idx="10679">
                  <c:v>1.3420000000000001</c:v>
                </c:pt>
                <c:pt idx="10680">
                  <c:v>1.3420000000000001</c:v>
                </c:pt>
                <c:pt idx="10681">
                  <c:v>1.3420000000000001</c:v>
                </c:pt>
                <c:pt idx="10682">
                  <c:v>1.3420000000000001</c:v>
                </c:pt>
                <c:pt idx="10683">
                  <c:v>1.3420000000000001</c:v>
                </c:pt>
                <c:pt idx="10684">
                  <c:v>1.3420000000000001</c:v>
                </c:pt>
                <c:pt idx="10685">
                  <c:v>1.3420000000000001</c:v>
                </c:pt>
                <c:pt idx="10686">
                  <c:v>1.3420000000000001</c:v>
                </c:pt>
                <c:pt idx="10687">
                  <c:v>1.3420000000000001</c:v>
                </c:pt>
                <c:pt idx="10688">
                  <c:v>1.3420000000000001</c:v>
                </c:pt>
                <c:pt idx="10689">
                  <c:v>1.3420000000000001</c:v>
                </c:pt>
                <c:pt idx="10690">
                  <c:v>1.3420000000000001</c:v>
                </c:pt>
                <c:pt idx="10691">
                  <c:v>1.3420000000000001</c:v>
                </c:pt>
                <c:pt idx="10692">
                  <c:v>1.3420000000000001</c:v>
                </c:pt>
                <c:pt idx="10693">
                  <c:v>1.3420000000000001</c:v>
                </c:pt>
                <c:pt idx="10694">
                  <c:v>1.3420000000000001</c:v>
                </c:pt>
                <c:pt idx="10695">
                  <c:v>1.3420000000000001</c:v>
                </c:pt>
                <c:pt idx="10696">
                  <c:v>1.3420000000000001</c:v>
                </c:pt>
                <c:pt idx="10697">
                  <c:v>1.3420000000000001</c:v>
                </c:pt>
                <c:pt idx="10698">
                  <c:v>1.3420000000000001</c:v>
                </c:pt>
                <c:pt idx="10699">
                  <c:v>1.3420000000000001</c:v>
                </c:pt>
                <c:pt idx="10700">
                  <c:v>1.3420000000000001</c:v>
                </c:pt>
                <c:pt idx="10701">
                  <c:v>1.3420000000000001</c:v>
                </c:pt>
                <c:pt idx="10702">
                  <c:v>1.3420000000000001</c:v>
                </c:pt>
                <c:pt idx="10703">
                  <c:v>1.3420000000000001</c:v>
                </c:pt>
                <c:pt idx="10704">
                  <c:v>1.3420000000000001</c:v>
                </c:pt>
                <c:pt idx="10705">
                  <c:v>1.3420000000000001</c:v>
                </c:pt>
                <c:pt idx="10706">
                  <c:v>1.3420000000000001</c:v>
                </c:pt>
                <c:pt idx="10707">
                  <c:v>1.3420000000000001</c:v>
                </c:pt>
                <c:pt idx="10708">
                  <c:v>1.3420000000000001</c:v>
                </c:pt>
                <c:pt idx="10709">
                  <c:v>1.3420000000000001</c:v>
                </c:pt>
                <c:pt idx="10710">
                  <c:v>1.3420000000000001</c:v>
                </c:pt>
                <c:pt idx="10711">
                  <c:v>1.3420000000000001</c:v>
                </c:pt>
                <c:pt idx="10712">
                  <c:v>1.3420000000000001</c:v>
                </c:pt>
                <c:pt idx="10713">
                  <c:v>1.3420000000000001</c:v>
                </c:pt>
                <c:pt idx="10714">
                  <c:v>1.3420000000000001</c:v>
                </c:pt>
                <c:pt idx="10715">
                  <c:v>1.3420000000000001</c:v>
                </c:pt>
                <c:pt idx="10716">
                  <c:v>1.3420000000000001</c:v>
                </c:pt>
                <c:pt idx="10717">
                  <c:v>1.3420000000000001</c:v>
                </c:pt>
                <c:pt idx="10718">
                  <c:v>1.3420000000000001</c:v>
                </c:pt>
                <c:pt idx="10719">
                  <c:v>1.3420000000000001</c:v>
                </c:pt>
                <c:pt idx="10720">
                  <c:v>1.3420000000000001</c:v>
                </c:pt>
                <c:pt idx="10721">
                  <c:v>1.3420000000000001</c:v>
                </c:pt>
                <c:pt idx="10722">
                  <c:v>1.3420000000000001</c:v>
                </c:pt>
                <c:pt idx="10723">
                  <c:v>1.3420000000000001</c:v>
                </c:pt>
                <c:pt idx="10724">
                  <c:v>1.3420000000000001</c:v>
                </c:pt>
                <c:pt idx="10725">
                  <c:v>1.3420000000000001</c:v>
                </c:pt>
                <c:pt idx="10726">
                  <c:v>1.3420000000000001</c:v>
                </c:pt>
                <c:pt idx="10727">
                  <c:v>1.3420000000000001</c:v>
                </c:pt>
                <c:pt idx="10728">
                  <c:v>1.3420000000000001</c:v>
                </c:pt>
                <c:pt idx="10729">
                  <c:v>1.3420000000000001</c:v>
                </c:pt>
                <c:pt idx="10730">
                  <c:v>1.3420000000000001</c:v>
                </c:pt>
                <c:pt idx="10731">
                  <c:v>1.3420000000000001</c:v>
                </c:pt>
                <c:pt idx="10732">
                  <c:v>1.3420000000000001</c:v>
                </c:pt>
                <c:pt idx="10733">
                  <c:v>1.3420000000000001</c:v>
                </c:pt>
                <c:pt idx="10734">
                  <c:v>1.3420000000000001</c:v>
                </c:pt>
                <c:pt idx="10735">
                  <c:v>1.3420000000000001</c:v>
                </c:pt>
                <c:pt idx="10736">
                  <c:v>1.3420000000000001</c:v>
                </c:pt>
                <c:pt idx="10737">
                  <c:v>1.3420000000000001</c:v>
                </c:pt>
                <c:pt idx="10738">
                  <c:v>1.3420000000000001</c:v>
                </c:pt>
                <c:pt idx="10739">
                  <c:v>1.3420000000000001</c:v>
                </c:pt>
                <c:pt idx="10740">
                  <c:v>1.3420000000000001</c:v>
                </c:pt>
                <c:pt idx="10741">
                  <c:v>1.3420000000000001</c:v>
                </c:pt>
                <c:pt idx="10742">
                  <c:v>1.3420000000000001</c:v>
                </c:pt>
                <c:pt idx="10743">
                  <c:v>1.3420000000000001</c:v>
                </c:pt>
                <c:pt idx="10744">
                  <c:v>1.3420000000000001</c:v>
                </c:pt>
                <c:pt idx="10745">
                  <c:v>1.3420000000000001</c:v>
                </c:pt>
                <c:pt idx="10746">
                  <c:v>1.3420000000000001</c:v>
                </c:pt>
                <c:pt idx="10747">
                  <c:v>1.3420000000000001</c:v>
                </c:pt>
                <c:pt idx="10748">
                  <c:v>1.3420000000000001</c:v>
                </c:pt>
                <c:pt idx="10749">
                  <c:v>1.3420000000000001</c:v>
                </c:pt>
                <c:pt idx="10750">
                  <c:v>1.3420000000000001</c:v>
                </c:pt>
                <c:pt idx="10751">
                  <c:v>1.3420000000000001</c:v>
                </c:pt>
                <c:pt idx="10752">
                  <c:v>1.3420000000000001</c:v>
                </c:pt>
                <c:pt idx="10753">
                  <c:v>1.3420000000000001</c:v>
                </c:pt>
                <c:pt idx="10754">
                  <c:v>1.3420000000000001</c:v>
                </c:pt>
                <c:pt idx="10755">
                  <c:v>1.3420000000000001</c:v>
                </c:pt>
                <c:pt idx="10756">
                  <c:v>1.3420000000000001</c:v>
                </c:pt>
                <c:pt idx="10757">
                  <c:v>1.3420000000000001</c:v>
                </c:pt>
                <c:pt idx="10758">
                  <c:v>1.3420000000000001</c:v>
                </c:pt>
                <c:pt idx="10759">
                  <c:v>1.3420000000000001</c:v>
                </c:pt>
                <c:pt idx="10760">
                  <c:v>1.3420000000000001</c:v>
                </c:pt>
                <c:pt idx="10761">
                  <c:v>1.3420000000000001</c:v>
                </c:pt>
                <c:pt idx="10762">
                  <c:v>1.3420000000000001</c:v>
                </c:pt>
                <c:pt idx="10763">
                  <c:v>1.3420000000000001</c:v>
                </c:pt>
                <c:pt idx="10764">
                  <c:v>1.3420000000000001</c:v>
                </c:pt>
                <c:pt idx="10765">
                  <c:v>1.3420000000000001</c:v>
                </c:pt>
                <c:pt idx="10766">
                  <c:v>1.3420000000000001</c:v>
                </c:pt>
                <c:pt idx="10767">
                  <c:v>1.3420000000000001</c:v>
                </c:pt>
                <c:pt idx="10768">
                  <c:v>1.3420000000000001</c:v>
                </c:pt>
                <c:pt idx="10769">
                  <c:v>1.3420000000000001</c:v>
                </c:pt>
                <c:pt idx="10770">
                  <c:v>1.3420000000000001</c:v>
                </c:pt>
                <c:pt idx="10771">
                  <c:v>1.3420000000000001</c:v>
                </c:pt>
                <c:pt idx="10772">
                  <c:v>1.3420000000000001</c:v>
                </c:pt>
                <c:pt idx="10773">
                  <c:v>1.3420000000000001</c:v>
                </c:pt>
                <c:pt idx="10774">
                  <c:v>1.3420000000000001</c:v>
                </c:pt>
                <c:pt idx="10775">
                  <c:v>1.3420000000000001</c:v>
                </c:pt>
                <c:pt idx="10776">
                  <c:v>1.3420000000000001</c:v>
                </c:pt>
                <c:pt idx="10777">
                  <c:v>1.3420000000000001</c:v>
                </c:pt>
                <c:pt idx="10778">
                  <c:v>1.3420000000000001</c:v>
                </c:pt>
                <c:pt idx="10779">
                  <c:v>1.3420000000000001</c:v>
                </c:pt>
                <c:pt idx="10780">
                  <c:v>1.3420000000000001</c:v>
                </c:pt>
                <c:pt idx="10781">
                  <c:v>1.3420000000000001</c:v>
                </c:pt>
                <c:pt idx="10782">
                  <c:v>1.3420000000000001</c:v>
                </c:pt>
                <c:pt idx="10783">
                  <c:v>1.3420000000000001</c:v>
                </c:pt>
                <c:pt idx="10784">
                  <c:v>1.3420000000000001</c:v>
                </c:pt>
                <c:pt idx="10785">
                  <c:v>1.3420000000000001</c:v>
                </c:pt>
                <c:pt idx="10786">
                  <c:v>1.3420000000000001</c:v>
                </c:pt>
                <c:pt idx="10787">
                  <c:v>1.3420000000000001</c:v>
                </c:pt>
                <c:pt idx="10788">
                  <c:v>1.3420000000000001</c:v>
                </c:pt>
                <c:pt idx="10789">
                  <c:v>1.3420000000000001</c:v>
                </c:pt>
                <c:pt idx="10790">
                  <c:v>1.3420000000000001</c:v>
                </c:pt>
                <c:pt idx="10791">
                  <c:v>1.3420000000000001</c:v>
                </c:pt>
                <c:pt idx="10792">
                  <c:v>1.3420000000000001</c:v>
                </c:pt>
                <c:pt idx="10793">
                  <c:v>1.3420000000000001</c:v>
                </c:pt>
                <c:pt idx="10794">
                  <c:v>1.3420000000000001</c:v>
                </c:pt>
                <c:pt idx="10795">
                  <c:v>1.3420000000000001</c:v>
                </c:pt>
                <c:pt idx="10796">
                  <c:v>1.3420000000000001</c:v>
                </c:pt>
                <c:pt idx="10797">
                  <c:v>1.3420000000000001</c:v>
                </c:pt>
                <c:pt idx="10798">
                  <c:v>1.3420000000000001</c:v>
                </c:pt>
                <c:pt idx="10799">
                  <c:v>1.3420000000000001</c:v>
                </c:pt>
                <c:pt idx="10800">
                  <c:v>1.3420000000000001</c:v>
                </c:pt>
                <c:pt idx="10801">
                  <c:v>1.3420000000000001</c:v>
                </c:pt>
                <c:pt idx="10802">
                  <c:v>1.3420000000000001</c:v>
                </c:pt>
                <c:pt idx="10803">
                  <c:v>1.3420000000000001</c:v>
                </c:pt>
                <c:pt idx="10804">
                  <c:v>1.3420000000000001</c:v>
                </c:pt>
                <c:pt idx="10805">
                  <c:v>1.3420000000000001</c:v>
                </c:pt>
                <c:pt idx="10806">
                  <c:v>1.3420000000000001</c:v>
                </c:pt>
                <c:pt idx="10807">
                  <c:v>1.3420000000000001</c:v>
                </c:pt>
                <c:pt idx="10808">
                  <c:v>1.3420000000000001</c:v>
                </c:pt>
                <c:pt idx="10809">
                  <c:v>1.3420000000000001</c:v>
                </c:pt>
                <c:pt idx="10810">
                  <c:v>1.3420000000000001</c:v>
                </c:pt>
                <c:pt idx="10811">
                  <c:v>1.3420000000000001</c:v>
                </c:pt>
                <c:pt idx="10812">
                  <c:v>1.3420000000000001</c:v>
                </c:pt>
                <c:pt idx="10813">
                  <c:v>1.3420000000000001</c:v>
                </c:pt>
                <c:pt idx="10814">
                  <c:v>1.3420000000000001</c:v>
                </c:pt>
                <c:pt idx="10815">
                  <c:v>1.3420000000000001</c:v>
                </c:pt>
                <c:pt idx="10816">
                  <c:v>1.3420000000000001</c:v>
                </c:pt>
                <c:pt idx="10817">
                  <c:v>1.3420000000000001</c:v>
                </c:pt>
                <c:pt idx="10818">
                  <c:v>1.3420000000000001</c:v>
                </c:pt>
                <c:pt idx="10819">
                  <c:v>1.3420000000000001</c:v>
                </c:pt>
                <c:pt idx="10820">
                  <c:v>1.3420000000000001</c:v>
                </c:pt>
                <c:pt idx="10821">
                  <c:v>1.3420000000000001</c:v>
                </c:pt>
                <c:pt idx="10822">
                  <c:v>1.3420000000000001</c:v>
                </c:pt>
                <c:pt idx="10823">
                  <c:v>1.3420000000000001</c:v>
                </c:pt>
                <c:pt idx="10824">
                  <c:v>1.3420000000000001</c:v>
                </c:pt>
                <c:pt idx="10825">
                  <c:v>1.3420000000000001</c:v>
                </c:pt>
                <c:pt idx="10826">
                  <c:v>1.3420000000000001</c:v>
                </c:pt>
                <c:pt idx="10827">
                  <c:v>1.3420000000000001</c:v>
                </c:pt>
                <c:pt idx="10828">
                  <c:v>1.3420000000000001</c:v>
                </c:pt>
                <c:pt idx="10829">
                  <c:v>1.3420000000000001</c:v>
                </c:pt>
                <c:pt idx="10830">
                  <c:v>1.3420000000000001</c:v>
                </c:pt>
                <c:pt idx="10831">
                  <c:v>1.3420000000000001</c:v>
                </c:pt>
                <c:pt idx="10832">
                  <c:v>1.3420000000000001</c:v>
                </c:pt>
                <c:pt idx="10833">
                  <c:v>1.3420000000000001</c:v>
                </c:pt>
                <c:pt idx="10834">
                  <c:v>1.3420000000000001</c:v>
                </c:pt>
                <c:pt idx="10835">
                  <c:v>1.3420000000000001</c:v>
                </c:pt>
                <c:pt idx="10836">
                  <c:v>1.3420000000000001</c:v>
                </c:pt>
                <c:pt idx="10837">
                  <c:v>1.3420000000000001</c:v>
                </c:pt>
                <c:pt idx="10838">
                  <c:v>1.3420000000000001</c:v>
                </c:pt>
                <c:pt idx="10839">
                  <c:v>1.3420000000000001</c:v>
                </c:pt>
                <c:pt idx="10840">
                  <c:v>1.3420000000000001</c:v>
                </c:pt>
                <c:pt idx="10841">
                  <c:v>1.3420000000000001</c:v>
                </c:pt>
                <c:pt idx="10842">
                  <c:v>1.3420000000000001</c:v>
                </c:pt>
                <c:pt idx="10843">
                  <c:v>1.3420000000000001</c:v>
                </c:pt>
                <c:pt idx="10844">
                  <c:v>1.3420000000000001</c:v>
                </c:pt>
                <c:pt idx="10845">
                  <c:v>1.3420000000000001</c:v>
                </c:pt>
                <c:pt idx="10846">
                  <c:v>1.3420000000000001</c:v>
                </c:pt>
                <c:pt idx="10847">
                  <c:v>1.3420000000000001</c:v>
                </c:pt>
                <c:pt idx="10848">
                  <c:v>1.3420000000000001</c:v>
                </c:pt>
                <c:pt idx="10849">
                  <c:v>1.3420000000000001</c:v>
                </c:pt>
                <c:pt idx="10850">
                  <c:v>1.3420000000000001</c:v>
                </c:pt>
                <c:pt idx="10851">
                  <c:v>1.3420000000000001</c:v>
                </c:pt>
                <c:pt idx="10852">
                  <c:v>1.3420000000000001</c:v>
                </c:pt>
                <c:pt idx="10853">
                  <c:v>1.3420000000000001</c:v>
                </c:pt>
                <c:pt idx="10854">
                  <c:v>1.3420000000000001</c:v>
                </c:pt>
                <c:pt idx="10855">
                  <c:v>1.3420000000000001</c:v>
                </c:pt>
                <c:pt idx="10856">
                  <c:v>1.3420000000000001</c:v>
                </c:pt>
                <c:pt idx="10857">
                  <c:v>1.3420000000000001</c:v>
                </c:pt>
                <c:pt idx="10858">
                  <c:v>1.3420000000000001</c:v>
                </c:pt>
                <c:pt idx="10859">
                  <c:v>1.3420000000000001</c:v>
                </c:pt>
                <c:pt idx="10860">
                  <c:v>1.3420000000000001</c:v>
                </c:pt>
                <c:pt idx="10861">
                  <c:v>1.3420000000000001</c:v>
                </c:pt>
                <c:pt idx="10862">
                  <c:v>1.3420000000000001</c:v>
                </c:pt>
                <c:pt idx="10863">
                  <c:v>1.3420000000000001</c:v>
                </c:pt>
                <c:pt idx="10864">
                  <c:v>1.3420000000000001</c:v>
                </c:pt>
                <c:pt idx="10865">
                  <c:v>1.3420000000000001</c:v>
                </c:pt>
                <c:pt idx="10866">
                  <c:v>1.3420000000000001</c:v>
                </c:pt>
                <c:pt idx="10867">
                  <c:v>1.3420000000000001</c:v>
                </c:pt>
                <c:pt idx="10868">
                  <c:v>1.3420000000000001</c:v>
                </c:pt>
                <c:pt idx="10869">
                  <c:v>1.3420000000000001</c:v>
                </c:pt>
                <c:pt idx="10870">
                  <c:v>1.3420000000000001</c:v>
                </c:pt>
                <c:pt idx="10871">
                  <c:v>1.3420000000000001</c:v>
                </c:pt>
                <c:pt idx="10872">
                  <c:v>1.3420000000000001</c:v>
                </c:pt>
                <c:pt idx="10873">
                  <c:v>1.3420000000000001</c:v>
                </c:pt>
                <c:pt idx="10874">
                  <c:v>1.3420000000000001</c:v>
                </c:pt>
                <c:pt idx="10875">
                  <c:v>1.3420000000000001</c:v>
                </c:pt>
                <c:pt idx="10876">
                  <c:v>1.3420000000000001</c:v>
                </c:pt>
                <c:pt idx="10877">
                  <c:v>1.3420000000000001</c:v>
                </c:pt>
                <c:pt idx="10878">
                  <c:v>1.3420000000000001</c:v>
                </c:pt>
                <c:pt idx="10879">
                  <c:v>1.3420000000000001</c:v>
                </c:pt>
                <c:pt idx="10880">
                  <c:v>1.3420000000000001</c:v>
                </c:pt>
                <c:pt idx="10881">
                  <c:v>1.3420000000000001</c:v>
                </c:pt>
                <c:pt idx="10882">
                  <c:v>1.3420000000000001</c:v>
                </c:pt>
                <c:pt idx="10883">
                  <c:v>1.3420000000000001</c:v>
                </c:pt>
                <c:pt idx="10884">
                  <c:v>1.3420000000000001</c:v>
                </c:pt>
                <c:pt idx="10885">
                  <c:v>1.3420000000000001</c:v>
                </c:pt>
                <c:pt idx="10886">
                  <c:v>1.3420000000000001</c:v>
                </c:pt>
                <c:pt idx="10887">
                  <c:v>1.3420000000000001</c:v>
                </c:pt>
                <c:pt idx="10888">
                  <c:v>1.3420000000000001</c:v>
                </c:pt>
                <c:pt idx="10889">
                  <c:v>1.3420000000000001</c:v>
                </c:pt>
                <c:pt idx="10890">
                  <c:v>1.3420000000000001</c:v>
                </c:pt>
                <c:pt idx="10891">
                  <c:v>1.3420000000000001</c:v>
                </c:pt>
                <c:pt idx="10892">
                  <c:v>1.3420000000000001</c:v>
                </c:pt>
                <c:pt idx="10893">
                  <c:v>1.3420000000000001</c:v>
                </c:pt>
                <c:pt idx="10894">
                  <c:v>1.3420000000000001</c:v>
                </c:pt>
                <c:pt idx="10895">
                  <c:v>1.3420000000000001</c:v>
                </c:pt>
                <c:pt idx="10896">
                  <c:v>1.3420000000000001</c:v>
                </c:pt>
                <c:pt idx="10897">
                  <c:v>1.3420000000000001</c:v>
                </c:pt>
                <c:pt idx="10898">
                  <c:v>1.3420000000000001</c:v>
                </c:pt>
                <c:pt idx="10899">
                  <c:v>1.3420000000000001</c:v>
                </c:pt>
                <c:pt idx="10900">
                  <c:v>1.3420000000000001</c:v>
                </c:pt>
                <c:pt idx="10901">
                  <c:v>1.3420000000000001</c:v>
                </c:pt>
                <c:pt idx="10902">
                  <c:v>1.3420000000000001</c:v>
                </c:pt>
                <c:pt idx="10903">
                  <c:v>1.3420000000000001</c:v>
                </c:pt>
                <c:pt idx="10904">
                  <c:v>1.3420000000000001</c:v>
                </c:pt>
                <c:pt idx="10905">
                  <c:v>1.3420000000000001</c:v>
                </c:pt>
                <c:pt idx="10906">
                  <c:v>1.3420000000000001</c:v>
                </c:pt>
                <c:pt idx="10907">
                  <c:v>1.3420000000000001</c:v>
                </c:pt>
                <c:pt idx="10908">
                  <c:v>1.3420000000000001</c:v>
                </c:pt>
                <c:pt idx="10909">
                  <c:v>1.3420000000000001</c:v>
                </c:pt>
                <c:pt idx="10910">
                  <c:v>1.3420000000000001</c:v>
                </c:pt>
                <c:pt idx="10911">
                  <c:v>1.3420000000000001</c:v>
                </c:pt>
                <c:pt idx="10912">
                  <c:v>1.3420000000000001</c:v>
                </c:pt>
                <c:pt idx="10913">
                  <c:v>1.3420000000000001</c:v>
                </c:pt>
                <c:pt idx="10914">
                  <c:v>1.3420000000000001</c:v>
                </c:pt>
                <c:pt idx="10915">
                  <c:v>1.3420000000000001</c:v>
                </c:pt>
                <c:pt idx="10916">
                  <c:v>1.3420000000000001</c:v>
                </c:pt>
                <c:pt idx="10917">
                  <c:v>1.3420000000000001</c:v>
                </c:pt>
                <c:pt idx="10918">
                  <c:v>1.3420000000000001</c:v>
                </c:pt>
                <c:pt idx="10919">
                  <c:v>1.3420000000000001</c:v>
                </c:pt>
                <c:pt idx="10920">
                  <c:v>1.3420000000000001</c:v>
                </c:pt>
                <c:pt idx="10921">
                  <c:v>1.3420000000000001</c:v>
                </c:pt>
                <c:pt idx="10922">
                  <c:v>1.3420000000000001</c:v>
                </c:pt>
                <c:pt idx="10923">
                  <c:v>1.3420000000000001</c:v>
                </c:pt>
                <c:pt idx="10924">
                  <c:v>1.3420000000000001</c:v>
                </c:pt>
                <c:pt idx="10925">
                  <c:v>1.3420000000000001</c:v>
                </c:pt>
                <c:pt idx="10926">
                  <c:v>1.3420000000000001</c:v>
                </c:pt>
                <c:pt idx="10927">
                  <c:v>1.3420000000000001</c:v>
                </c:pt>
                <c:pt idx="10928">
                  <c:v>1.3420000000000001</c:v>
                </c:pt>
                <c:pt idx="10929">
                  <c:v>1.3420000000000001</c:v>
                </c:pt>
                <c:pt idx="10930">
                  <c:v>1.3420000000000001</c:v>
                </c:pt>
                <c:pt idx="10931">
                  <c:v>1.3420000000000001</c:v>
                </c:pt>
                <c:pt idx="10932">
                  <c:v>1.3420000000000001</c:v>
                </c:pt>
                <c:pt idx="10933">
                  <c:v>1.3420000000000001</c:v>
                </c:pt>
                <c:pt idx="10934">
                  <c:v>1.3420000000000001</c:v>
                </c:pt>
                <c:pt idx="10935">
                  <c:v>1.3420000000000001</c:v>
                </c:pt>
                <c:pt idx="10936">
                  <c:v>1.3420000000000001</c:v>
                </c:pt>
                <c:pt idx="10937">
                  <c:v>1.3420000000000001</c:v>
                </c:pt>
                <c:pt idx="10938">
                  <c:v>1.3420000000000001</c:v>
                </c:pt>
                <c:pt idx="10939">
                  <c:v>1.3420000000000001</c:v>
                </c:pt>
                <c:pt idx="10940">
                  <c:v>1.3420000000000001</c:v>
                </c:pt>
                <c:pt idx="10941">
                  <c:v>1.3420000000000001</c:v>
                </c:pt>
                <c:pt idx="10942">
                  <c:v>1.3420000000000001</c:v>
                </c:pt>
                <c:pt idx="10943">
                  <c:v>1.3420000000000001</c:v>
                </c:pt>
                <c:pt idx="10944">
                  <c:v>1.3420000000000001</c:v>
                </c:pt>
                <c:pt idx="10945">
                  <c:v>1.3420000000000001</c:v>
                </c:pt>
                <c:pt idx="10946">
                  <c:v>1.3420000000000001</c:v>
                </c:pt>
                <c:pt idx="10947">
                  <c:v>1.3420000000000001</c:v>
                </c:pt>
                <c:pt idx="10948">
                  <c:v>1.3420000000000001</c:v>
                </c:pt>
                <c:pt idx="10949">
                  <c:v>1.3420000000000001</c:v>
                </c:pt>
                <c:pt idx="10950">
                  <c:v>1.3420000000000001</c:v>
                </c:pt>
                <c:pt idx="10951">
                  <c:v>1.3420000000000001</c:v>
                </c:pt>
                <c:pt idx="10952">
                  <c:v>1.3420000000000001</c:v>
                </c:pt>
                <c:pt idx="10953">
                  <c:v>1.3420000000000001</c:v>
                </c:pt>
                <c:pt idx="10954">
                  <c:v>1.3420000000000001</c:v>
                </c:pt>
                <c:pt idx="10955">
                  <c:v>1.3420000000000001</c:v>
                </c:pt>
                <c:pt idx="10956">
                  <c:v>1.3420000000000001</c:v>
                </c:pt>
                <c:pt idx="10957">
                  <c:v>1.3420000000000001</c:v>
                </c:pt>
                <c:pt idx="10958">
                  <c:v>1.3420000000000001</c:v>
                </c:pt>
                <c:pt idx="10959">
                  <c:v>1.3420000000000001</c:v>
                </c:pt>
                <c:pt idx="10960">
                  <c:v>1.3420000000000001</c:v>
                </c:pt>
                <c:pt idx="10961">
                  <c:v>1.3420000000000001</c:v>
                </c:pt>
                <c:pt idx="10962">
                  <c:v>1.3420000000000001</c:v>
                </c:pt>
                <c:pt idx="10963">
                  <c:v>1.3420000000000001</c:v>
                </c:pt>
                <c:pt idx="10964">
                  <c:v>1.3420000000000001</c:v>
                </c:pt>
                <c:pt idx="10965">
                  <c:v>1.3420000000000001</c:v>
                </c:pt>
                <c:pt idx="10966">
                  <c:v>1.3420000000000001</c:v>
                </c:pt>
                <c:pt idx="10967">
                  <c:v>1.3420000000000001</c:v>
                </c:pt>
                <c:pt idx="10968">
                  <c:v>1.3420000000000001</c:v>
                </c:pt>
                <c:pt idx="10969">
                  <c:v>1.3420000000000001</c:v>
                </c:pt>
                <c:pt idx="10970">
                  <c:v>1.3420000000000001</c:v>
                </c:pt>
                <c:pt idx="10971">
                  <c:v>1.3420000000000001</c:v>
                </c:pt>
                <c:pt idx="10972">
                  <c:v>1.3420000000000001</c:v>
                </c:pt>
                <c:pt idx="10973">
                  <c:v>1.3420000000000001</c:v>
                </c:pt>
                <c:pt idx="10974">
                  <c:v>1.3420000000000001</c:v>
                </c:pt>
                <c:pt idx="10975">
                  <c:v>1.3420000000000001</c:v>
                </c:pt>
                <c:pt idx="10976">
                  <c:v>1.3420000000000001</c:v>
                </c:pt>
                <c:pt idx="10977">
                  <c:v>1.3420000000000001</c:v>
                </c:pt>
                <c:pt idx="10978">
                  <c:v>1.3420000000000001</c:v>
                </c:pt>
                <c:pt idx="10979">
                  <c:v>1.3420000000000001</c:v>
                </c:pt>
                <c:pt idx="10980">
                  <c:v>1.3420000000000001</c:v>
                </c:pt>
                <c:pt idx="10981">
                  <c:v>1.3420000000000001</c:v>
                </c:pt>
                <c:pt idx="10982">
                  <c:v>1.3420000000000001</c:v>
                </c:pt>
                <c:pt idx="10983">
                  <c:v>1.3420000000000001</c:v>
                </c:pt>
                <c:pt idx="10984">
                  <c:v>1.3420000000000001</c:v>
                </c:pt>
                <c:pt idx="10985">
                  <c:v>1.3420000000000001</c:v>
                </c:pt>
                <c:pt idx="10986">
                  <c:v>1.3420000000000001</c:v>
                </c:pt>
                <c:pt idx="10987">
                  <c:v>1.3420000000000001</c:v>
                </c:pt>
                <c:pt idx="10988">
                  <c:v>1.3420000000000001</c:v>
                </c:pt>
                <c:pt idx="10989">
                  <c:v>1.3420000000000001</c:v>
                </c:pt>
                <c:pt idx="10990">
                  <c:v>1.3420000000000001</c:v>
                </c:pt>
                <c:pt idx="10991">
                  <c:v>1.3420000000000001</c:v>
                </c:pt>
                <c:pt idx="10992">
                  <c:v>1.3420000000000001</c:v>
                </c:pt>
                <c:pt idx="10993">
                  <c:v>1.3420000000000001</c:v>
                </c:pt>
                <c:pt idx="10994">
                  <c:v>1.3420000000000001</c:v>
                </c:pt>
                <c:pt idx="10995">
                  <c:v>1.3420000000000001</c:v>
                </c:pt>
                <c:pt idx="10996">
                  <c:v>1.3420000000000001</c:v>
                </c:pt>
                <c:pt idx="10997">
                  <c:v>1.3420000000000001</c:v>
                </c:pt>
                <c:pt idx="10998">
                  <c:v>1.3420000000000001</c:v>
                </c:pt>
                <c:pt idx="10999">
                  <c:v>1.3420000000000001</c:v>
                </c:pt>
                <c:pt idx="11000">
                  <c:v>1.3420000000000001</c:v>
                </c:pt>
                <c:pt idx="11001">
                  <c:v>1.3420000000000001</c:v>
                </c:pt>
                <c:pt idx="11002">
                  <c:v>1.3420000000000001</c:v>
                </c:pt>
                <c:pt idx="11003">
                  <c:v>1.3420000000000001</c:v>
                </c:pt>
                <c:pt idx="11004">
                  <c:v>1.3420000000000001</c:v>
                </c:pt>
                <c:pt idx="11005">
                  <c:v>1.3420000000000001</c:v>
                </c:pt>
                <c:pt idx="11006">
                  <c:v>1.3420000000000001</c:v>
                </c:pt>
                <c:pt idx="11007">
                  <c:v>1.3420000000000001</c:v>
                </c:pt>
                <c:pt idx="11008">
                  <c:v>1.3420000000000001</c:v>
                </c:pt>
                <c:pt idx="11009">
                  <c:v>1.3420000000000001</c:v>
                </c:pt>
                <c:pt idx="11010">
                  <c:v>1.3420000000000001</c:v>
                </c:pt>
                <c:pt idx="11011">
                  <c:v>1.3420000000000001</c:v>
                </c:pt>
                <c:pt idx="11012">
                  <c:v>1.3420000000000001</c:v>
                </c:pt>
                <c:pt idx="11013">
                  <c:v>1.3420000000000001</c:v>
                </c:pt>
                <c:pt idx="11014">
                  <c:v>1.3420000000000001</c:v>
                </c:pt>
                <c:pt idx="11015">
                  <c:v>1.3420000000000001</c:v>
                </c:pt>
                <c:pt idx="11016">
                  <c:v>1.3420000000000001</c:v>
                </c:pt>
                <c:pt idx="11017">
                  <c:v>1.3420000000000001</c:v>
                </c:pt>
                <c:pt idx="11018">
                  <c:v>1.3420000000000001</c:v>
                </c:pt>
                <c:pt idx="11019">
                  <c:v>1.3420000000000001</c:v>
                </c:pt>
                <c:pt idx="11020">
                  <c:v>1.3420000000000001</c:v>
                </c:pt>
                <c:pt idx="11021">
                  <c:v>1.3420000000000001</c:v>
                </c:pt>
                <c:pt idx="11022">
                  <c:v>1.3420000000000001</c:v>
                </c:pt>
                <c:pt idx="11023">
                  <c:v>1.3420000000000001</c:v>
                </c:pt>
                <c:pt idx="11024">
                  <c:v>1.3420000000000001</c:v>
                </c:pt>
                <c:pt idx="11025">
                  <c:v>1.3420000000000001</c:v>
                </c:pt>
                <c:pt idx="11026">
                  <c:v>1.3420000000000001</c:v>
                </c:pt>
                <c:pt idx="11027">
                  <c:v>1.3420000000000001</c:v>
                </c:pt>
                <c:pt idx="11028">
                  <c:v>1.3420000000000001</c:v>
                </c:pt>
                <c:pt idx="11029">
                  <c:v>1.3420000000000001</c:v>
                </c:pt>
                <c:pt idx="11030">
                  <c:v>1.3420000000000001</c:v>
                </c:pt>
                <c:pt idx="11031">
                  <c:v>1.3420000000000001</c:v>
                </c:pt>
                <c:pt idx="11032">
                  <c:v>1.3420000000000001</c:v>
                </c:pt>
                <c:pt idx="11033">
                  <c:v>1.3420000000000001</c:v>
                </c:pt>
                <c:pt idx="11034">
                  <c:v>1.3420000000000001</c:v>
                </c:pt>
                <c:pt idx="11035">
                  <c:v>1.3420000000000001</c:v>
                </c:pt>
                <c:pt idx="11036">
                  <c:v>1.3420000000000001</c:v>
                </c:pt>
                <c:pt idx="11037">
                  <c:v>1.3420000000000001</c:v>
                </c:pt>
                <c:pt idx="11038">
                  <c:v>1.3420000000000001</c:v>
                </c:pt>
                <c:pt idx="11039">
                  <c:v>1.3420000000000001</c:v>
                </c:pt>
                <c:pt idx="11040">
                  <c:v>1.3420000000000001</c:v>
                </c:pt>
                <c:pt idx="11041">
                  <c:v>1.3420000000000001</c:v>
                </c:pt>
                <c:pt idx="11042">
                  <c:v>1.3420000000000001</c:v>
                </c:pt>
                <c:pt idx="11043">
                  <c:v>1.3420000000000001</c:v>
                </c:pt>
                <c:pt idx="11044">
                  <c:v>1.3420000000000001</c:v>
                </c:pt>
                <c:pt idx="11045">
                  <c:v>1.3420000000000001</c:v>
                </c:pt>
                <c:pt idx="11046">
                  <c:v>1.3420000000000001</c:v>
                </c:pt>
                <c:pt idx="11047">
                  <c:v>1.3420000000000001</c:v>
                </c:pt>
                <c:pt idx="11048">
                  <c:v>1.3420000000000001</c:v>
                </c:pt>
                <c:pt idx="11049">
                  <c:v>1.3420000000000001</c:v>
                </c:pt>
                <c:pt idx="11050">
                  <c:v>1.3420000000000001</c:v>
                </c:pt>
                <c:pt idx="11051">
                  <c:v>1.3420000000000001</c:v>
                </c:pt>
                <c:pt idx="11052">
                  <c:v>1.3420000000000001</c:v>
                </c:pt>
                <c:pt idx="11053">
                  <c:v>1.3420000000000001</c:v>
                </c:pt>
                <c:pt idx="11054">
                  <c:v>1.3420000000000001</c:v>
                </c:pt>
                <c:pt idx="11055">
                  <c:v>1.3420000000000001</c:v>
                </c:pt>
                <c:pt idx="11056">
                  <c:v>1.3420000000000001</c:v>
                </c:pt>
                <c:pt idx="11057">
                  <c:v>1.3420000000000001</c:v>
                </c:pt>
                <c:pt idx="11058">
                  <c:v>1.3420000000000001</c:v>
                </c:pt>
                <c:pt idx="11059">
                  <c:v>1.3420000000000001</c:v>
                </c:pt>
                <c:pt idx="11060">
                  <c:v>1.3420000000000001</c:v>
                </c:pt>
                <c:pt idx="11061">
                  <c:v>1.3420000000000001</c:v>
                </c:pt>
                <c:pt idx="11062">
                  <c:v>1.3420000000000001</c:v>
                </c:pt>
                <c:pt idx="11063">
                  <c:v>1.3420000000000001</c:v>
                </c:pt>
                <c:pt idx="11064">
                  <c:v>1.3420000000000001</c:v>
                </c:pt>
                <c:pt idx="11065">
                  <c:v>1.3420000000000001</c:v>
                </c:pt>
                <c:pt idx="11066">
                  <c:v>1.3420000000000001</c:v>
                </c:pt>
                <c:pt idx="11067">
                  <c:v>1.3420000000000001</c:v>
                </c:pt>
                <c:pt idx="11068">
                  <c:v>1.3420000000000001</c:v>
                </c:pt>
                <c:pt idx="11069">
                  <c:v>1.3420000000000001</c:v>
                </c:pt>
                <c:pt idx="11070">
                  <c:v>1.3420000000000001</c:v>
                </c:pt>
                <c:pt idx="11071">
                  <c:v>1.3420000000000001</c:v>
                </c:pt>
                <c:pt idx="11072">
                  <c:v>1.3420000000000001</c:v>
                </c:pt>
                <c:pt idx="11073">
                  <c:v>1.3420000000000001</c:v>
                </c:pt>
                <c:pt idx="11074">
                  <c:v>1.3420000000000001</c:v>
                </c:pt>
                <c:pt idx="11075">
                  <c:v>1.3420000000000001</c:v>
                </c:pt>
                <c:pt idx="11076">
                  <c:v>1.3420000000000001</c:v>
                </c:pt>
                <c:pt idx="11077">
                  <c:v>1.3420000000000001</c:v>
                </c:pt>
                <c:pt idx="11078">
                  <c:v>1.3420000000000001</c:v>
                </c:pt>
                <c:pt idx="11079">
                  <c:v>1.3420000000000001</c:v>
                </c:pt>
                <c:pt idx="11080">
                  <c:v>1.3420000000000001</c:v>
                </c:pt>
                <c:pt idx="11081">
                  <c:v>1.3420000000000001</c:v>
                </c:pt>
                <c:pt idx="11082">
                  <c:v>1.3420000000000001</c:v>
                </c:pt>
                <c:pt idx="11083">
                  <c:v>1.3420000000000001</c:v>
                </c:pt>
                <c:pt idx="11084">
                  <c:v>1.3420000000000001</c:v>
                </c:pt>
                <c:pt idx="11085">
                  <c:v>1.3420000000000001</c:v>
                </c:pt>
                <c:pt idx="11086">
                  <c:v>1.3420000000000001</c:v>
                </c:pt>
                <c:pt idx="11087">
                  <c:v>1.3420000000000001</c:v>
                </c:pt>
                <c:pt idx="11088">
                  <c:v>1.3420000000000001</c:v>
                </c:pt>
                <c:pt idx="11089">
                  <c:v>1.3420000000000001</c:v>
                </c:pt>
                <c:pt idx="11090">
                  <c:v>1.3420000000000001</c:v>
                </c:pt>
                <c:pt idx="11091">
                  <c:v>1.3420000000000001</c:v>
                </c:pt>
                <c:pt idx="11092">
                  <c:v>1.3420000000000001</c:v>
                </c:pt>
                <c:pt idx="11093">
                  <c:v>1.3420000000000001</c:v>
                </c:pt>
                <c:pt idx="11094">
                  <c:v>1.3420000000000001</c:v>
                </c:pt>
                <c:pt idx="11095">
                  <c:v>1.3420000000000001</c:v>
                </c:pt>
                <c:pt idx="11096">
                  <c:v>1.3420000000000001</c:v>
                </c:pt>
                <c:pt idx="11097">
                  <c:v>1.3420000000000001</c:v>
                </c:pt>
                <c:pt idx="11098">
                  <c:v>1.3420000000000001</c:v>
                </c:pt>
                <c:pt idx="11099">
                  <c:v>1.3420000000000001</c:v>
                </c:pt>
                <c:pt idx="11100">
                  <c:v>1.3420000000000001</c:v>
                </c:pt>
                <c:pt idx="11101">
                  <c:v>1.3420000000000001</c:v>
                </c:pt>
                <c:pt idx="11102">
                  <c:v>1.3420000000000001</c:v>
                </c:pt>
                <c:pt idx="11103">
                  <c:v>1.3420000000000001</c:v>
                </c:pt>
                <c:pt idx="11104">
                  <c:v>1.3420000000000001</c:v>
                </c:pt>
                <c:pt idx="11105">
                  <c:v>1.3420000000000001</c:v>
                </c:pt>
                <c:pt idx="11106">
                  <c:v>1.3420000000000001</c:v>
                </c:pt>
                <c:pt idx="11107">
                  <c:v>1.3420000000000001</c:v>
                </c:pt>
                <c:pt idx="11108">
                  <c:v>1.3420000000000001</c:v>
                </c:pt>
                <c:pt idx="11109">
                  <c:v>1.3420000000000001</c:v>
                </c:pt>
                <c:pt idx="11110">
                  <c:v>1.3420000000000001</c:v>
                </c:pt>
                <c:pt idx="11111">
                  <c:v>1.3420000000000001</c:v>
                </c:pt>
                <c:pt idx="11112">
                  <c:v>1.3420000000000001</c:v>
                </c:pt>
                <c:pt idx="11113">
                  <c:v>1.3420000000000001</c:v>
                </c:pt>
                <c:pt idx="11114">
                  <c:v>1.3420000000000001</c:v>
                </c:pt>
                <c:pt idx="11115">
                  <c:v>1.3420000000000001</c:v>
                </c:pt>
                <c:pt idx="11116">
                  <c:v>1.3420000000000001</c:v>
                </c:pt>
                <c:pt idx="11117">
                  <c:v>1.3420000000000001</c:v>
                </c:pt>
                <c:pt idx="11118">
                  <c:v>1.3420000000000001</c:v>
                </c:pt>
                <c:pt idx="11119">
                  <c:v>1.3420000000000001</c:v>
                </c:pt>
                <c:pt idx="11120">
                  <c:v>1.3420000000000001</c:v>
                </c:pt>
                <c:pt idx="11121">
                  <c:v>1.3420000000000001</c:v>
                </c:pt>
                <c:pt idx="11122">
                  <c:v>1.3420000000000001</c:v>
                </c:pt>
                <c:pt idx="11123">
                  <c:v>1.3420000000000001</c:v>
                </c:pt>
                <c:pt idx="11124">
                  <c:v>1.3420000000000001</c:v>
                </c:pt>
                <c:pt idx="11125">
                  <c:v>1.3420000000000001</c:v>
                </c:pt>
                <c:pt idx="11126">
                  <c:v>1.3420000000000001</c:v>
                </c:pt>
                <c:pt idx="11127">
                  <c:v>1.3420000000000001</c:v>
                </c:pt>
                <c:pt idx="11128">
                  <c:v>1.3420000000000001</c:v>
                </c:pt>
                <c:pt idx="11129">
                  <c:v>1.3420000000000001</c:v>
                </c:pt>
                <c:pt idx="11130">
                  <c:v>1.3420000000000001</c:v>
                </c:pt>
                <c:pt idx="11131">
                  <c:v>1.3420000000000001</c:v>
                </c:pt>
                <c:pt idx="11132">
                  <c:v>1.3420000000000001</c:v>
                </c:pt>
                <c:pt idx="11133">
                  <c:v>1.3420000000000001</c:v>
                </c:pt>
                <c:pt idx="11134">
                  <c:v>1.3420000000000001</c:v>
                </c:pt>
                <c:pt idx="11135">
                  <c:v>1.3420000000000001</c:v>
                </c:pt>
                <c:pt idx="11136">
                  <c:v>1.3420000000000001</c:v>
                </c:pt>
                <c:pt idx="11137">
                  <c:v>1.3420000000000001</c:v>
                </c:pt>
                <c:pt idx="11138">
                  <c:v>1.3420000000000001</c:v>
                </c:pt>
                <c:pt idx="11139">
                  <c:v>1.3420000000000001</c:v>
                </c:pt>
                <c:pt idx="11140">
                  <c:v>1.3420000000000001</c:v>
                </c:pt>
                <c:pt idx="11141">
                  <c:v>1.3420000000000001</c:v>
                </c:pt>
                <c:pt idx="11142">
                  <c:v>1.3420000000000001</c:v>
                </c:pt>
                <c:pt idx="11143">
                  <c:v>1.3420000000000001</c:v>
                </c:pt>
                <c:pt idx="11144">
                  <c:v>1.3420000000000001</c:v>
                </c:pt>
                <c:pt idx="11145">
                  <c:v>1.3420000000000001</c:v>
                </c:pt>
                <c:pt idx="11146">
                  <c:v>1.3420000000000001</c:v>
                </c:pt>
                <c:pt idx="11147">
                  <c:v>1.3420000000000001</c:v>
                </c:pt>
                <c:pt idx="11148">
                  <c:v>1.3420000000000001</c:v>
                </c:pt>
                <c:pt idx="11149">
                  <c:v>1.3420000000000001</c:v>
                </c:pt>
                <c:pt idx="11150">
                  <c:v>1.3420000000000001</c:v>
                </c:pt>
                <c:pt idx="11151">
                  <c:v>1.3420000000000001</c:v>
                </c:pt>
                <c:pt idx="11152">
                  <c:v>1.3420000000000001</c:v>
                </c:pt>
                <c:pt idx="11153">
                  <c:v>1.3420000000000001</c:v>
                </c:pt>
                <c:pt idx="11154">
                  <c:v>1.3420000000000001</c:v>
                </c:pt>
                <c:pt idx="11155">
                  <c:v>1.3420000000000001</c:v>
                </c:pt>
                <c:pt idx="11156">
                  <c:v>1.3420000000000001</c:v>
                </c:pt>
                <c:pt idx="11157">
                  <c:v>1.3420000000000001</c:v>
                </c:pt>
                <c:pt idx="11158">
                  <c:v>1.3420000000000001</c:v>
                </c:pt>
                <c:pt idx="11159">
                  <c:v>1.3420000000000001</c:v>
                </c:pt>
                <c:pt idx="11160">
                  <c:v>1.3420000000000001</c:v>
                </c:pt>
                <c:pt idx="11161">
                  <c:v>1.3420000000000001</c:v>
                </c:pt>
                <c:pt idx="11162">
                  <c:v>1.3420000000000001</c:v>
                </c:pt>
                <c:pt idx="11163">
                  <c:v>1.3420000000000001</c:v>
                </c:pt>
                <c:pt idx="11164">
                  <c:v>1.3420000000000001</c:v>
                </c:pt>
                <c:pt idx="11165">
                  <c:v>1.3420000000000001</c:v>
                </c:pt>
                <c:pt idx="11166">
                  <c:v>1.3420000000000001</c:v>
                </c:pt>
                <c:pt idx="11167">
                  <c:v>1.3420000000000001</c:v>
                </c:pt>
                <c:pt idx="11168">
                  <c:v>1.3420000000000001</c:v>
                </c:pt>
                <c:pt idx="11169">
                  <c:v>1.3420000000000001</c:v>
                </c:pt>
                <c:pt idx="11170">
                  <c:v>1.3420000000000001</c:v>
                </c:pt>
                <c:pt idx="11171">
                  <c:v>1.3420000000000001</c:v>
                </c:pt>
                <c:pt idx="11172">
                  <c:v>1.3420000000000001</c:v>
                </c:pt>
                <c:pt idx="11173">
                  <c:v>1.3420000000000001</c:v>
                </c:pt>
                <c:pt idx="11174">
                  <c:v>1.3420000000000001</c:v>
                </c:pt>
                <c:pt idx="11175">
                  <c:v>1.3420000000000001</c:v>
                </c:pt>
                <c:pt idx="11176">
                  <c:v>1.3420000000000001</c:v>
                </c:pt>
                <c:pt idx="11177">
                  <c:v>1.3420000000000001</c:v>
                </c:pt>
                <c:pt idx="11178">
                  <c:v>1.3420000000000001</c:v>
                </c:pt>
                <c:pt idx="11179">
                  <c:v>1.3420000000000001</c:v>
                </c:pt>
                <c:pt idx="11180">
                  <c:v>1.3420000000000001</c:v>
                </c:pt>
                <c:pt idx="11181">
                  <c:v>1.3420000000000001</c:v>
                </c:pt>
                <c:pt idx="11182">
                  <c:v>1.3420000000000001</c:v>
                </c:pt>
                <c:pt idx="11183">
                  <c:v>1.3420000000000001</c:v>
                </c:pt>
                <c:pt idx="11184">
                  <c:v>1.3420000000000001</c:v>
                </c:pt>
                <c:pt idx="11185">
                  <c:v>1.3420000000000001</c:v>
                </c:pt>
                <c:pt idx="11186">
                  <c:v>1.3420000000000001</c:v>
                </c:pt>
                <c:pt idx="11187">
                  <c:v>1.3420000000000001</c:v>
                </c:pt>
                <c:pt idx="11188">
                  <c:v>1.3420000000000001</c:v>
                </c:pt>
                <c:pt idx="11189">
                  <c:v>1.3420000000000001</c:v>
                </c:pt>
                <c:pt idx="11190">
                  <c:v>1.3420000000000001</c:v>
                </c:pt>
                <c:pt idx="11191">
                  <c:v>1.3420000000000001</c:v>
                </c:pt>
                <c:pt idx="11192">
                  <c:v>1.3420000000000001</c:v>
                </c:pt>
                <c:pt idx="11193">
                  <c:v>1.3420000000000001</c:v>
                </c:pt>
                <c:pt idx="11194">
                  <c:v>1.3420000000000001</c:v>
                </c:pt>
                <c:pt idx="11195">
                  <c:v>1.3420000000000001</c:v>
                </c:pt>
                <c:pt idx="11196">
                  <c:v>1.3420000000000001</c:v>
                </c:pt>
                <c:pt idx="11197">
                  <c:v>1.3420000000000001</c:v>
                </c:pt>
                <c:pt idx="11198">
                  <c:v>1.3420000000000001</c:v>
                </c:pt>
                <c:pt idx="11199">
                  <c:v>1.3420000000000001</c:v>
                </c:pt>
                <c:pt idx="11200">
                  <c:v>1.3420000000000001</c:v>
                </c:pt>
                <c:pt idx="11201">
                  <c:v>1.3420000000000001</c:v>
                </c:pt>
                <c:pt idx="11202">
                  <c:v>1.3420000000000001</c:v>
                </c:pt>
                <c:pt idx="11203">
                  <c:v>1.3420000000000001</c:v>
                </c:pt>
                <c:pt idx="11204">
                  <c:v>1.3420000000000001</c:v>
                </c:pt>
                <c:pt idx="11205">
                  <c:v>1.3420000000000001</c:v>
                </c:pt>
                <c:pt idx="11206">
                  <c:v>1.3420000000000001</c:v>
                </c:pt>
                <c:pt idx="11207">
                  <c:v>1.3420000000000001</c:v>
                </c:pt>
                <c:pt idx="11208">
                  <c:v>1.3420000000000001</c:v>
                </c:pt>
                <c:pt idx="11209">
                  <c:v>1.3420000000000001</c:v>
                </c:pt>
                <c:pt idx="11210">
                  <c:v>1.3420000000000001</c:v>
                </c:pt>
                <c:pt idx="11211">
                  <c:v>1.3420000000000001</c:v>
                </c:pt>
                <c:pt idx="11212">
                  <c:v>1.3420000000000001</c:v>
                </c:pt>
                <c:pt idx="11213">
                  <c:v>1.3420000000000001</c:v>
                </c:pt>
                <c:pt idx="11214">
                  <c:v>1.3420000000000001</c:v>
                </c:pt>
                <c:pt idx="11215">
                  <c:v>1.3420000000000001</c:v>
                </c:pt>
                <c:pt idx="11216">
                  <c:v>1.3420000000000001</c:v>
                </c:pt>
                <c:pt idx="11217">
                  <c:v>1.3420000000000001</c:v>
                </c:pt>
                <c:pt idx="11218">
                  <c:v>1.3420000000000001</c:v>
                </c:pt>
                <c:pt idx="11219">
                  <c:v>1.3420000000000001</c:v>
                </c:pt>
                <c:pt idx="11220">
                  <c:v>1.3420000000000001</c:v>
                </c:pt>
                <c:pt idx="11221">
                  <c:v>1.3420000000000001</c:v>
                </c:pt>
                <c:pt idx="11222">
                  <c:v>1.3420000000000001</c:v>
                </c:pt>
                <c:pt idx="11223">
                  <c:v>1.3420000000000001</c:v>
                </c:pt>
                <c:pt idx="11224">
                  <c:v>1.3420000000000001</c:v>
                </c:pt>
                <c:pt idx="11225">
                  <c:v>1.3420000000000001</c:v>
                </c:pt>
                <c:pt idx="11226">
                  <c:v>1.3420000000000001</c:v>
                </c:pt>
                <c:pt idx="11227">
                  <c:v>1.3420000000000001</c:v>
                </c:pt>
                <c:pt idx="11228">
                  <c:v>1.3420000000000001</c:v>
                </c:pt>
                <c:pt idx="11229">
                  <c:v>1.3420000000000001</c:v>
                </c:pt>
                <c:pt idx="11230">
                  <c:v>1.3420000000000001</c:v>
                </c:pt>
                <c:pt idx="11231">
                  <c:v>1.3420000000000001</c:v>
                </c:pt>
                <c:pt idx="11232">
                  <c:v>1.3420000000000001</c:v>
                </c:pt>
                <c:pt idx="11233">
                  <c:v>1.3420000000000001</c:v>
                </c:pt>
                <c:pt idx="11234">
                  <c:v>1.3420000000000001</c:v>
                </c:pt>
                <c:pt idx="11235">
                  <c:v>1.3420000000000001</c:v>
                </c:pt>
                <c:pt idx="11236">
                  <c:v>1.3420000000000001</c:v>
                </c:pt>
                <c:pt idx="11237">
                  <c:v>1.3420000000000001</c:v>
                </c:pt>
                <c:pt idx="11238">
                  <c:v>1.3420000000000001</c:v>
                </c:pt>
                <c:pt idx="11239">
                  <c:v>1.3420000000000001</c:v>
                </c:pt>
                <c:pt idx="11240">
                  <c:v>1.3420000000000001</c:v>
                </c:pt>
                <c:pt idx="11241">
                  <c:v>1.3420000000000001</c:v>
                </c:pt>
                <c:pt idx="11242">
                  <c:v>1.3420000000000001</c:v>
                </c:pt>
                <c:pt idx="11243">
                  <c:v>1.3420000000000001</c:v>
                </c:pt>
                <c:pt idx="11244">
                  <c:v>1.3420000000000001</c:v>
                </c:pt>
                <c:pt idx="11245">
                  <c:v>1.3420000000000001</c:v>
                </c:pt>
                <c:pt idx="11246">
                  <c:v>1.3420000000000001</c:v>
                </c:pt>
                <c:pt idx="11247">
                  <c:v>1.3420000000000001</c:v>
                </c:pt>
                <c:pt idx="11248">
                  <c:v>1.3420000000000001</c:v>
                </c:pt>
                <c:pt idx="11249">
                  <c:v>1.3420000000000001</c:v>
                </c:pt>
                <c:pt idx="11250">
                  <c:v>1.3420000000000001</c:v>
                </c:pt>
                <c:pt idx="11251">
                  <c:v>1.3420000000000001</c:v>
                </c:pt>
                <c:pt idx="11252">
                  <c:v>1.3420000000000001</c:v>
                </c:pt>
                <c:pt idx="11253">
                  <c:v>1.3420000000000001</c:v>
                </c:pt>
                <c:pt idx="11254">
                  <c:v>1.3420000000000001</c:v>
                </c:pt>
                <c:pt idx="11255">
                  <c:v>1.3420000000000001</c:v>
                </c:pt>
                <c:pt idx="11256">
                  <c:v>1.3420000000000001</c:v>
                </c:pt>
                <c:pt idx="11257">
                  <c:v>1.3420000000000001</c:v>
                </c:pt>
                <c:pt idx="11258">
                  <c:v>1.3420000000000001</c:v>
                </c:pt>
                <c:pt idx="11259">
                  <c:v>1.3420000000000001</c:v>
                </c:pt>
                <c:pt idx="11260">
                  <c:v>1.3420000000000001</c:v>
                </c:pt>
                <c:pt idx="11261">
                  <c:v>1.3420000000000001</c:v>
                </c:pt>
                <c:pt idx="11262">
                  <c:v>1.3420000000000001</c:v>
                </c:pt>
                <c:pt idx="11263">
                  <c:v>1.3420000000000001</c:v>
                </c:pt>
                <c:pt idx="11264">
                  <c:v>1.3420000000000001</c:v>
                </c:pt>
                <c:pt idx="11265">
                  <c:v>1.3420000000000001</c:v>
                </c:pt>
                <c:pt idx="11266">
                  <c:v>1.3420000000000001</c:v>
                </c:pt>
                <c:pt idx="11267">
                  <c:v>1.3420000000000001</c:v>
                </c:pt>
                <c:pt idx="11268">
                  <c:v>1.3420000000000001</c:v>
                </c:pt>
                <c:pt idx="11269">
                  <c:v>1.3420000000000001</c:v>
                </c:pt>
                <c:pt idx="11270">
                  <c:v>1.3420000000000001</c:v>
                </c:pt>
                <c:pt idx="11271">
                  <c:v>1.3420000000000001</c:v>
                </c:pt>
                <c:pt idx="11272">
                  <c:v>1.3420000000000001</c:v>
                </c:pt>
                <c:pt idx="11273">
                  <c:v>1.3420000000000001</c:v>
                </c:pt>
                <c:pt idx="11274">
                  <c:v>1.3420000000000001</c:v>
                </c:pt>
                <c:pt idx="11275">
                  <c:v>1.3420000000000001</c:v>
                </c:pt>
                <c:pt idx="11276">
                  <c:v>1.3420000000000001</c:v>
                </c:pt>
                <c:pt idx="11277">
                  <c:v>1.3420000000000001</c:v>
                </c:pt>
                <c:pt idx="11278">
                  <c:v>1.3420000000000001</c:v>
                </c:pt>
                <c:pt idx="11279">
                  <c:v>1.3420000000000001</c:v>
                </c:pt>
                <c:pt idx="11280">
                  <c:v>1.3420000000000001</c:v>
                </c:pt>
                <c:pt idx="11281">
                  <c:v>1.3420000000000001</c:v>
                </c:pt>
                <c:pt idx="11282">
                  <c:v>1.3420000000000001</c:v>
                </c:pt>
                <c:pt idx="11283">
                  <c:v>1.3420000000000001</c:v>
                </c:pt>
                <c:pt idx="11284">
                  <c:v>1.3420000000000001</c:v>
                </c:pt>
                <c:pt idx="11285">
                  <c:v>1.3420000000000001</c:v>
                </c:pt>
                <c:pt idx="11286">
                  <c:v>1.3420000000000001</c:v>
                </c:pt>
                <c:pt idx="11287">
                  <c:v>1.3420000000000001</c:v>
                </c:pt>
                <c:pt idx="11288">
                  <c:v>1.3420000000000001</c:v>
                </c:pt>
                <c:pt idx="11289">
                  <c:v>1.3420000000000001</c:v>
                </c:pt>
                <c:pt idx="11290">
                  <c:v>1.3420000000000001</c:v>
                </c:pt>
                <c:pt idx="11291">
                  <c:v>1.3420000000000001</c:v>
                </c:pt>
                <c:pt idx="11292">
                  <c:v>1.3420000000000001</c:v>
                </c:pt>
                <c:pt idx="11293">
                  <c:v>1.3420000000000001</c:v>
                </c:pt>
                <c:pt idx="11294">
                  <c:v>1.3420000000000001</c:v>
                </c:pt>
                <c:pt idx="11295">
                  <c:v>1.3420000000000001</c:v>
                </c:pt>
                <c:pt idx="11296">
                  <c:v>1.3420000000000001</c:v>
                </c:pt>
                <c:pt idx="11297">
                  <c:v>1.3420000000000001</c:v>
                </c:pt>
                <c:pt idx="11298">
                  <c:v>1.3420000000000001</c:v>
                </c:pt>
                <c:pt idx="11299">
                  <c:v>1.3420000000000001</c:v>
                </c:pt>
                <c:pt idx="11300">
                  <c:v>1.3420000000000001</c:v>
                </c:pt>
                <c:pt idx="11301">
                  <c:v>1.3420000000000001</c:v>
                </c:pt>
                <c:pt idx="11302">
                  <c:v>1.3420000000000001</c:v>
                </c:pt>
                <c:pt idx="11303">
                  <c:v>1.3420000000000001</c:v>
                </c:pt>
                <c:pt idx="11304">
                  <c:v>1.3420000000000001</c:v>
                </c:pt>
                <c:pt idx="11305">
                  <c:v>1.3420000000000001</c:v>
                </c:pt>
                <c:pt idx="11306">
                  <c:v>1.3420000000000001</c:v>
                </c:pt>
                <c:pt idx="11307">
                  <c:v>1.3420000000000001</c:v>
                </c:pt>
                <c:pt idx="11308">
                  <c:v>1.3420000000000001</c:v>
                </c:pt>
                <c:pt idx="11309">
                  <c:v>1.3420000000000001</c:v>
                </c:pt>
                <c:pt idx="11310">
                  <c:v>1.3420000000000001</c:v>
                </c:pt>
                <c:pt idx="11311">
                  <c:v>1.3420000000000001</c:v>
                </c:pt>
                <c:pt idx="11312">
                  <c:v>1.3420000000000001</c:v>
                </c:pt>
                <c:pt idx="11313">
                  <c:v>1.3420000000000001</c:v>
                </c:pt>
                <c:pt idx="11314">
                  <c:v>1.3420000000000001</c:v>
                </c:pt>
                <c:pt idx="11315">
                  <c:v>1.3420000000000001</c:v>
                </c:pt>
                <c:pt idx="11316">
                  <c:v>1.3420000000000001</c:v>
                </c:pt>
                <c:pt idx="11317">
                  <c:v>1.3420000000000001</c:v>
                </c:pt>
                <c:pt idx="11318">
                  <c:v>1.3420000000000001</c:v>
                </c:pt>
                <c:pt idx="11319">
                  <c:v>1.3420000000000001</c:v>
                </c:pt>
                <c:pt idx="11320">
                  <c:v>1.3420000000000001</c:v>
                </c:pt>
                <c:pt idx="11321">
                  <c:v>1.3420000000000001</c:v>
                </c:pt>
                <c:pt idx="11322">
                  <c:v>1.3420000000000001</c:v>
                </c:pt>
                <c:pt idx="11323">
                  <c:v>1.3420000000000001</c:v>
                </c:pt>
                <c:pt idx="11324">
                  <c:v>1.3420000000000001</c:v>
                </c:pt>
                <c:pt idx="11325">
                  <c:v>1.3420000000000001</c:v>
                </c:pt>
                <c:pt idx="11326">
                  <c:v>1.3420000000000001</c:v>
                </c:pt>
                <c:pt idx="11327">
                  <c:v>1.3420000000000001</c:v>
                </c:pt>
                <c:pt idx="11328">
                  <c:v>1.3420000000000001</c:v>
                </c:pt>
                <c:pt idx="11329">
                  <c:v>1.3420000000000001</c:v>
                </c:pt>
                <c:pt idx="11330">
                  <c:v>1.3420000000000001</c:v>
                </c:pt>
                <c:pt idx="11331">
                  <c:v>1.3420000000000001</c:v>
                </c:pt>
                <c:pt idx="11332">
                  <c:v>1.3420000000000001</c:v>
                </c:pt>
                <c:pt idx="11333">
                  <c:v>1.3420000000000001</c:v>
                </c:pt>
                <c:pt idx="11334">
                  <c:v>1.3420000000000001</c:v>
                </c:pt>
                <c:pt idx="11335">
                  <c:v>1.3420000000000001</c:v>
                </c:pt>
                <c:pt idx="11336">
                  <c:v>1.3420000000000001</c:v>
                </c:pt>
                <c:pt idx="11337">
                  <c:v>1.3420000000000001</c:v>
                </c:pt>
                <c:pt idx="11338">
                  <c:v>1.3420000000000001</c:v>
                </c:pt>
                <c:pt idx="11339">
                  <c:v>1.3420000000000001</c:v>
                </c:pt>
                <c:pt idx="11340">
                  <c:v>1.3420000000000001</c:v>
                </c:pt>
                <c:pt idx="11341">
                  <c:v>1.3420000000000001</c:v>
                </c:pt>
                <c:pt idx="11342">
                  <c:v>1.3420000000000001</c:v>
                </c:pt>
                <c:pt idx="11343">
                  <c:v>1.3420000000000001</c:v>
                </c:pt>
                <c:pt idx="11344">
                  <c:v>1.3420000000000001</c:v>
                </c:pt>
                <c:pt idx="11345">
                  <c:v>1.3420000000000001</c:v>
                </c:pt>
                <c:pt idx="11346">
                  <c:v>1.3420000000000001</c:v>
                </c:pt>
                <c:pt idx="11347">
                  <c:v>1.3420000000000001</c:v>
                </c:pt>
                <c:pt idx="11348">
                  <c:v>1.3420000000000001</c:v>
                </c:pt>
                <c:pt idx="11349">
                  <c:v>1.3420000000000001</c:v>
                </c:pt>
                <c:pt idx="11350">
                  <c:v>1.3420000000000001</c:v>
                </c:pt>
                <c:pt idx="11351">
                  <c:v>1.3420000000000001</c:v>
                </c:pt>
                <c:pt idx="11352">
                  <c:v>1.3420000000000001</c:v>
                </c:pt>
                <c:pt idx="11353">
                  <c:v>1.3420000000000001</c:v>
                </c:pt>
                <c:pt idx="11354">
                  <c:v>1.3420000000000001</c:v>
                </c:pt>
                <c:pt idx="11355">
                  <c:v>1.3420000000000001</c:v>
                </c:pt>
                <c:pt idx="11356">
                  <c:v>1.3420000000000001</c:v>
                </c:pt>
                <c:pt idx="11357">
                  <c:v>1.3420000000000001</c:v>
                </c:pt>
                <c:pt idx="11358">
                  <c:v>1.3420000000000001</c:v>
                </c:pt>
                <c:pt idx="11359">
                  <c:v>1.3420000000000001</c:v>
                </c:pt>
                <c:pt idx="11360">
                  <c:v>1.3420000000000001</c:v>
                </c:pt>
                <c:pt idx="11361">
                  <c:v>1.3420000000000001</c:v>
                </c:pt>
                <c:pt idx="11362">
                  <c:v>1.3420000000000001</c:v>
                </c:pt>
                <c:pt idx="11363">
                  <c:v>1.3420000000000001</c:v>
                </c:pt>
                <c:pt idx="11364">
                  <c:v>1.3420000000000001</c:v>
                </c:pt>
                <c:pt idx="11365">
                  <c:v>1.3420000000000001</c:v>
                </c:pt>
                <c:pt idx="11366">
                  <c:v>1.3420000000000001</c:v>
                </c:pt>
                <c:pt idx="11367">
                  <c:v>1.3420000000000001</c:v>
                </c:pt>
                <c:pt idx="11368">
                  <c:v>1.3420000000000001</c:v>
                </c:pt>
                <c:pt idx="11369">
                  <c:v>1.3420000000000001</c:v>
                </c:pt>
                <c:pt idx="11370">
                  <c:v>1.3420000000000001</c:v>
                </c:pt>
                <c:pt idx="11371">
                  <c:v>1.3420000000000001</c:v>
                </c:pt>
                <c:pt idx="11372">
                  <c:v>1.3420000000000001</c:v>
                </c:pt>
                <c:pt idx="11373">
                  <c:v>1.3420000000000001</c:v>
                </c:pt>
                <c:pt idx="11374">
                  <c:v>1.3420000000000001</c:v>
                </c:pt>
                <c:pt idx="11375">
                  <c:v>1.3420000000000001</c:v>
                </c:pt>
                <c:pt idx="11376">
                  <c:v>1.3420000000000001</c:v>
                </c:pt>
                <c:pt idx="11377">
                  <c:v>1.3420000000000001</c:v>
                </c:pt>
                <c:pt idx="11378">
                  <c:v>1.3420000000000001</c:v>
                </c:pt>
                <c:pt idx="11379">
                  <c:v>1.3420000000000001</c:v>
                </c:pt>
                <c:pt idx="11380">
                  <c:v>1.3420000000000001</c:v>
                </c:pt>
                <c:pt idx="11381">
                  <c:v>1.3420000000000001</c:v>
                </c:pt>
                <c:pt idx="11382">
                  <c:v>1.3420000000000001</c:v>
                </c:pt>
                <c:pt idx="11383">
                  <c:v>1.3420000000000001</c:v>
                </c:pt>
                <c:pt idx="11384">
                  <c:v>1.3420000000000001</c:v>
                </c:pt>
                <c:pt idx="11385">
                  <c:v>1.3420000000000001</c:v>
                </c:pt>
                <c:pt idx="11386">
                  <c:v>1.3420000000000001</c:v>
                </c:pt>
                <c:pt idx="11387">
                  <c:v>1.3420000000000001</c:v>
                </c:pt>
                <c:pt idx="11388">
                  <c:v>1.3420000000000001</c:v>
                </c:pt>
                <c:pt idx="11389">
                  <c:v>1.3420000000000001</c:v>
                </c:pt>
                <c:pt idx="11390">
                  <c:v>1.3420000000000001</c:v>
                </c:pt>
                <c:pt idx="11391">
                  <c:v>1.3420000000000001</c:v>
                </c:pt>
                <c:pt idx="11392">
                  <c:v>1.3420000000000001</c:v>
                </c:pt>
                <c:pt idx="11393">
                  <c:v>1.3420000000000001</c:v>
                </c:pt>
                <c:pt idx="11394">
                  <c:v>1.3420000000000001</c:v>
                </c:pt>
                <c:pt idx="11395">
                  <c:v>1.3420000000000001</c:v>
                </c:pt>
                <c:pt idx="11396">
                  <c:v>1.3420000000000001</c:v>
                </c:pt>
                <c:pt idx="11397">
                  <c:v>1.3420000000000001</c:v>
                </c:pt>
                <c:pt idx="11398">
                  <c:v>1.3420000000000001</c:v>
                </c:pt>
                <c:pt idx="11399">
                  <c:v>1.3420000000000001</c:v>
                </c:pt>
                <c:pt idx="11400">
                  <c:v>1.3420000000000001</c:v>
                </c:pt>
                <c:pt idx="11401">
                  <c:v>1.3420000000000001</c:v>
                </c:pt>
                <c:pt idx="11402">
                  <c:v>1.3420000000000001</c:v>
                </c:pt>
                <c:pt idx="11403">
                  <c:v>1.3420000000000001</c:v>
                </c:pt>
                <c:pt idx="11404">
                  <c:v>1.3420000000000001</c:v>
                </c:pt>
                <c:pt idx="11405">
                  <c:v>1.3420000000000001</c:v>
                </c:pt>
                <c:pt idx="11406">
                  <c:v>1.3420000000000001</c:v>
                </c:pt>
                <c:pt idx="11407">
                  <c:v>1.3420000000000001</c:v>
                </c:pt>
                <c:pt idx="11408">
                  <c:v>1.3420000000000001</c:v>
                </c:pt>
                <c:pt idx="11409">
                  <c:v>1.3420000000000001</c:v>
                </c:pt>
                <c:pt idx="11410">
                  <c:v>1.3420000000000001</c:v>
                </c:pt>
                <c:pt idx="11411">
                  <c:v>1.3420000000000001</c:v>
                </c:pt>
                <c:pt idx="11412">
                  <c:v>1.3420000000000001</c:v>
                </c:pt>
                <c:pt idx="11413">
                  <c:v>1.3420000000000001</c:v>
                </c:pt>
                <c:pt idx="11414">
                  <c:v>1.3420000000000001</c:v>
                </c:pt>
                <c:pt idx="11415">
                  <c:v>1.3420000000000001</c:v>
                </c:pt>
                <c:pt idx="11416">
                  <c:v>1.3420000000000001</c:v>
                </c:pt>
                <c:pt idx="11417">
                  <c:v>1.3420000000000001</c:v>
                </c:pt>
                <c:pt idx="11418">
                  <c:v>1.3420000000000001</c:v>
                </c:pt>
                <c:pt idx="11419">
                  <c:v>1.3420000000000001</c:v>
                </c:pt>
                <c:pt idx="11420">
                  <c:v>1.3420000000000001</c:v>
                </c:pt>
                <c:pt idx="11421">
                  <c:v>1.3420000000000001</c:v>
                </c:pt>
                <c:pt idx="11422">
                  <c:v>1.3420000000000001</c:v>
                </c:pt>
                <c:pt idx="11423">
                  <c:v>1.3420000000000001</c:v>
                </c:pt>
                <c:pt idx="11424">
                  <c:v>1.3420000000000001</c:v>
                </c:pt>
                <c:pt idx="11425">
                  <c:v>1.3420000000000001</c:v>
                </c:pt>
                <c:pt idx="11426">
                  <c:v>1.3420000000000001</c:v>
                </c:pt>
                <c:pt idx="11427">
                  <c:v>1.3420000000000001</c:v>
                </c:pt>
                <c:pt idx="11428">
                  <c:v>1.3420000000000001</c:v>
                </c:pt>
                <c:pt idx="11429">
                  <c:v>1.3420000000000001</c:v>
                </c:pt>
                <c:pt idx="11430">
                  <c:v>1.3420000000000001</c:v>
                </c:pt>
                <c:pt idx="11431">
                  <c:v>1.3420000000000001</c:v>
                </c:pt>
                <c:pt idx="11432">
                  <c:v>1.3420000000000001</c:v>
                </c:pt>
                <c:pt idx="11433">
                  <c:v>1.3420000000000001</c:v>
                </c:pt>
                <c:pt idx="11434">
                  <c:v>1.3420000000000001</c:v>
                </c:pt>
                <c:pt idx="11435">
                  <c:v>1.3420000000000001</c:v>
                </c:pt>
                <c:pt idx="11436">
                  <c:v>1.3420000000000001</c:v>
                </c:pt>
                <c:pt idx="11437">
                  <c:v>1.3420000000000001</c:v>
                </c:pt>
                <c:pt idx="11438">
                  <c:v>1.3420000000000001</c:v>
                </c:pt>
                <c:pt idx="11439">
                  <c:v>1.3420000000000001</c:v>
                </c:pt>
                <c:pt idx="11440">
                  <c:v>1.3420000000000001</c:v>
                </c:pt>
                <c:pt idx="11441">
                  <c:v>1.3420000000000001</c:v>
                </c:pt>
                <c:pt idx="11442">
                  <c:v>1.3420000000000001</c:v>
                </c:pt>
                <c:pt idx="11443">
                  <c:v>1.3420000000000001</c:v>
                </c:pt>
                <c:pt idx="11444">
                  <c:v>1.3420000000000001</c:v>
                </c:pt>
                <c:pt idx="11445">
                  <c:v>1.3420000000000001</c:v>
                </c:pt>
                <c:pt idx="11446">
                  <c:v>1.3420000000000001</c:v>
                </c:pt>
                <c:pt idx="11447">
                  <c:v>1.3420000000000001</c:v>
                </c:pt>
                <c:pt idx="11448">
                  <c:v>1.3420000000000001</c:v>
                </c:pt>
                <c:pt idx="11449">
                  <c:v>1.3420000000000001</c:v>
                </c:pt>
                <c:pt idx="11450">
                  <c:v>1.3420000000000001</c:v>
                </c:pt>
                <c:pt idx="11451">
                  <c:v>1.3420000000000001</c:v>
                </c:pt>
                <c:pt idx="11452">
                  <c:v>1.3420000000000001</c:v>
                </c:pt>
                <c:pt idx="11453">
                  <c:v>1.3420000000000001</c:v>
                </c:pt>
                <c:pt idx="11454">
                  <c:v>1.3420000000000001</c:v>
                </c:pt>
                <c:pt idx="11455">
                  <c:v>1.3420000000000001</c:v>
                </c:pt>
                <c:pt idx="11456">
                  <c:v>1.3420000000000001</c:v>
                </c:pt>
                <c:pt idx="11457">
                  <c:v>1.3420000000000001</c:v>
                </c:pt>
                <c:pt idx="11458">
                  <c:v>1.3420000000000001</c:v>
                </c:pt>
                <c:pt idx="11459">
                  <c:v>1.3420000000000001</c:v>
                </c:pt>
                <c:pt idx="11460">
                  <c:v>1.3420000000000001</c:v>
                </c:pt>
                <c:pt idx="11461">
                  <c:v>1.3420000000000001</c:v>
                </c:pt>
                <c:pt idx="11462">
                  <c:v>1.3420000000000001</c:v>
                </c:pt>
                <c:pt idx="11463">
                  <c:v>1.3420000000000001</c:v>
                </c:pt>
                <c:pt idx="11464">
                  <c:v>1.3420000000000001</c:v>
                </c:pt>
                <c:pt idx="11465">
                  <c:v>1.3420000000000001</c:v>
                </c:pt>
                <c:pt idx="11466">
                  <c:v>1.3420000000000001</c:v>
                </c:pt>
                <c:pt idx="11467">
                  <c:v>1.3420000000000001</c:v>
                </c:pt>
                <c:pt idx="11468">
                  <c:v>1.3420000000000001</c:v>
                </c:pt>
                <c:pt idx="11469">
                  <c:v>1.3420000000000001</c:v>
                </c:pt>
                <c:pt idx="11470">
                  <c:v>1.3420000000000001</c:v>
                </c:pt>
                <c:pt idx="11471">
                  <c:v>1.3420000000000001</c:v>
                </c:pt>
                <c:pt idx="11472">
                  <c:v>1.3420000000000001</c:v>
                </c:pt>
                <c:pt idx="11473">
                  <c:v>1.3420000000000001</c:v>
                </c:pt>
                <c:pt idx="11474">
                  <c:v>1.3420000000000001</c:v>
                </c:pt>
                <c:pt idx="11475">
                  <c:v>1.3420000000000001</c:v>
                </c:pt>
                <c:pt idx="11476">
                  <c:v>1.3420000000000001</c:v>
                </c:pt>
                <c:pt idx="11477">
                  <c:v>1.3420000000000001</c:v>
                </c:pt>
                <c:pt idx="11478">
                  <c:v>1.3420000000000001</c:v>
                </c:pt>
                <c:pt idx="11479">
                  <c:v>1.3420000000000001</c:v>
                </c:pt>
                <c:pt idx="11480">
                  <c:v>1.3420000000000001</c:v>
                </c:pt>
                <c:pt idx="11481">
                  <c:v>1.3420000000000001</c:v>
                </c:pt>
                <c:pt idx="11482">
                  <c:v>1.3420000000000001</c:v>
                </c:pt>
                <c:pt idx="11483">
                  <c:v>1.3420000000000001</c:v>
                </c:pt>
                <c:pt idx="11484">
                  <c:v>1.3420000000000001</c:v>
                </c:pt>
                <c:pt idx="11485">
                  <c:v>1.3420000000000001</c:v>
                </c:pt>
                <c:pt idx="11486">
                  <c:v>1.3420000000000001</c:v>
                </c:pt>
                <c:pt idx="11487">
                  <c:v>1.3420000000000001</c:v>
                </c:pt>
                <c:pt idx="11488">
                  <c:v>1.3420000000000001</c:v>
                </c:pt>
                <c:pt idx="11489">
                  <c:v>1.3420000000000001</c:v>
                </c:pt>
                <c:pt idx="11490">
                  <c:v>1.3420000000000001</c:v>
                </c:pt>
                <c:pt idx="11491">
                  <c:v>1.3420000000000001</c:v>
                </c:pt>
                <c:pt idx="11492">
                  <c:v>1.3420000000000001</c:v>
                </c:pt>
                <c:pt idx="11493">
                  <c:v>1.3420000000000001</c:v>
                </c:pt>
                <c:pt idx="11494">
                  <c:v>1.3420000000000001</c:v>
                </c:pt>
                <c:pt idx="11495">
                  <c:v>1.3420000000000001</c:v>
                </c:pt>
                <c:pt idx="11496">
                  <c:v>1.3420000000000001</c:v>
                </c:pt>
                <c:pt idx="11497">
                  <c:v>1.3420000000000001</c:v>
                </c:pt>
                <c:pt idx="11498">
                  <c:v>1.3420000000000001</c:v>
                </c:pt>
                <c:pt idx="11499">
                  <c:v>1.3420000000000001</c:v>
                </c:pt>
                <c:pt idx="11500">
                  <c:v>1.3420000000000001</c:v>
                </c:pt>
                <c:pt idx="11501">
                  <c:v>1.3420000000000001</c:v>
                </c:pt>
                <c:pt idx="11502">
                  <c:v>1.3420000000000001</c:v>
                </c:pt>
                <c:pt idx="11503">
                  <c:v>1.3420000000000001</c:v>
                </c:pt>
                <c:pt idx="11504">
                  <c:v>1.3420000000000001</c:v>
                </c:pt>
                <c:pt idx="11505">
                  <c:v>1.3420000000000001</c:v>
                </c:pt>
                <c:pt idx="11506">
                  <c:v>1.3420000000000001</c:v>
                </c:pt>
                <c:pt idx="11507">
                  <c:v>1.3420000000000001</c:v>
                </c:pt>
                <c:pt idx="11508">
                  <c:v>1.3420000000000001</c:v>
                </c:pt>
                <c:pt idx="11509">
                  <c:v>1.3420000000000001</c:v>
                </c:pt>
                <c:pt idx="11510">
                  <c:v>1.3420000000000001</c:v>
                </c:pt>
                <c:pt idx="11511">
                  <c:v>1.3420000000000001</c:v>
                </c:pt>
                <c:pt idx="11512">
                  <c:v>1.3420000000000001</c:v>
                </c:pt>
                <c:pt idx="11513">
                  <c:v>1.3420000000000001</c:v>
                </c:pt>
                <c:pt idx="11514">
                  <c:v>1.3420000000000001</c:v>
                </c:pt>
                <c:pt idx="11515">
                  <c:v>1.3420000000000001</c:v>
                </c:pt>
                <c:pt idx="11516">
                  <c:v>1.3420000000000001</c:v>
                </c:pt>
                <c:pt idx="11517">
                  <c:v>1.3420000000000001</c:v>
                </c:pt>
                <c:pt idx="11518">
                  <c:v>1.3420000000000001</c:v>
                </c:pt>
                <c:pt idx="11519">
                  <c:v>1.3420000000000001</c:v>
                </c:pt>
                <c:pt idx="11520">
                  <c:v>1.3420000000000001</c:v>
                </c:pt>
                <c:pt idx="11521">
                  <c:v>1.3420000000000001</c:v>
                </c:pt>
                <c:pt idx="11522">
                  <c:v>1.3420000000000001</c:v>
                </c:pt>
                <c:pt idx="11523">
                  <c:v>1.3420000000000001</c:v>
                </c:pt>
                <c:pt idx="11524">
                  <c:v>1.3420000000000001</c:v>
                </c:pt>
                <c:pt idx="11525">
                  <c:v>1.3420000000000001</c:v>
                </c:pt>
                <c:pt idx="11526">
                  <c:v>1.3420000000000001</c:v>
                </c:pt>
                <c:pt idx="11527">
                  <c:v>1.3420000000000001</c:v>
                </c:pt>
                <c:pt idx="11528">
                  <c:v>1.3420000000000001</c:v>
                </c:pt>
                <c:pt idx="11529">
                  <c:v>1.3420000000000001</c:v>
                </c:pt>
                <c:pt idx="11530">
                  <c:v>1.3420000000000001</c:v>
                </c:pt>
                <c:pt idx="11531">
                  <c:v>1.3420000000000001</c:v>
                </c:pt>
                <c:pt idx="11532">
                  <c:v>1.3420000000000001</c:v>
                </c:pt>
                <c:pt idx="11533">
                  <c:v>1.3420000000000001</c:v>
                </c:pt>
                <c:pt idx="11534">
                  <c:v>1.3420000000000001</c:v>
                </c:pt>
                <c:pt idx="11535">
                  <c:v>1.3420000000000001</c:v>
                </c:pt>
                <c:pt idx="11536">
                  <c:v>1.3420000000000001</c:v>
                </c:pt>
                <c:pt idx="11537">
                  <c:v>1.3420000000000001</c:v>
                </c:pt>
                <c:pt idx="11538">
                  <c:v>1.3420000000000001</c:v>
                </c:pt>
                <c:pt idx="11539">
                  <c:v>1.3420000000000001</c:v>
                </c:pt>
                <c:pt idx="11540">
                  <c:v>1.3420000000000001</c:v>
                </c:pt>
                <c:pt idx="11541">
                  <c:v>1.3420000000000001</c:v>
                </c:pt>
                <c:pt idx="11542">
                  <c:v>1.3420000000000001</c:v>
                </c:pt>
                <c:pt idx="11543">
                  <c:v>1.3420000000000001</c:v>
                </c:pt>
                <c:pt idx="11544">
                  <c:v>1.3420000000000001</c:v>
                </c:pt>
                <c:pt idx="11545">
                  <c:v>1.3420000000000001</c:v>
                </c:pt>
                <c:pt idx="11546">
                  <c:v>1.3420000000000001</c:v>
                </c:pt>
                <c:pt idx="11547">
                  <c:v>1.3420000000000001</c:v>
                </c:pt>
                <c:pt idx="11548">
                  <c:v>1.3420000000000001</c:v>
                </c:pt>
                <c:pt idx="11549">
                  <c:v>1.3420000000000001</c:v>
                </c:pt>
                <c:pt idx="11550">
                  <c:v>1.3420000000000001</c:v>
                </c:pt>
                <c:pt idx="11551">
                  <c:v>1.3420000000000001</c:v>
                </c:pt>
                <c:pt idx="11552">
                  <c:v>1.3420000000000001</c:v>
                </c:pt>
                <c:pt idx="11553">
                  <c:v>1.3420000000000001</c:v>
                </c:pt>
                <c:pt idx="11554">
                  <c:v>1.3420000000000001</c:v>
                </c:pt>
                <c:pt idx="11555">
                  <c:v>1.3420000000000001</c:v>
                </c:pt>
                <c:pt idx="11556">
                  <c:v>1.3420000000000001</c:v>
                </c:pt>
                <c:pt idx="11557">
                  <c:v>1.3420000000000001</c:v>
                </c:pt>
                <c:pt idx="11558">
                  <c:v>1.3420000000000001</c:v>
                </c:pt>
                <c:pt idx="11559">
                  <c:v>1.3420000000000001</c:v>
                </c:pt>
                <c:pt idx="11560">
                  <c:v>1.3420000000000001</c:v>
                </c:pt>
                <c:pt idx="11561">
                  <c:v>1.3420000000000001</c:v>
                </c:pt>
                <c:pt idx="11562">
                  <c:v>1.3420000000000001</c:v>
                </c:pt>
                <c:pt idx="11563">
                  <c:v>1.3420000000000001</c:v>
                </c:pt>
                <c:pt idx="11564">
                  <c:v>1.3420000000000001</c:v>
                </c:pt>
                <c:pt idx="11565">
                  <c:v>1.3420000000000001</c:v>
                </c:pt>
                <c:pt idx="11566">
                  <c:v>1.3420000000000001</c:v>
                </c:pt>
                <c:pt idx="11567">
                  <c:v>1.3420000000000001</c:v>
                </c:pt>
                <c:pt idx="11568">
                  <c:v>1.3420000000000001</c:v>
                </c:pt>
                <c:pt idx="11569">
                  <c:v>1.3420000000000001</c:v>
                </c:pt>
                <c:pt idx="11570">
                  <c:v>1.3420000000000001</c:v>
                </c:pt>
                <c:pt idx="11571">
                  <c:v>1.3420000000000001</c:v>
                </c:pt>
                <c:pt idx="11572">
                  <c:v>1.3420000000000001</c:v>
                </c:pt>
                <c:pt idx="11573">
                  <c:v>1.3420000000000001</c:v>
                </c:pt>
                <c:pt idx="11574">
                  <c:v>1.3420000000000001</c:v>
                </c:pt>
                <c:pt idx="11575">
                  <c:v>1.3420000000000001</c:v>
                </c:pt>
                <c:pt idx="11576">
                  <c:v>1.3420000000000001</c:v>
                </c:pt>
                <c:pt idx="11577">
                  <c:v>1.3420000000000001</c:v>
                </c:pt>
                <c:pt idx="11578">
                  <c:v>1.3420000000000001</c:v>
                </c:pt>
                <c:pt idx="11579">
                  <c:v>1.3420000000000001</c:v>
                </c:pt>
                <c:pt idx="11580">
                  <c:v>1.3420000000000001</c:v>
                </c:pt>
                <c:pt idx="11581">
                  <c:v>1.3420000000000001</c:v>
                </c:pt>
                <c:pt idx="11582">
                  <c:v>1.3420000000000001</c:v>
                </c:pt>
                <c:pt idx="11583">
                  <c:v>1.3420000000000001</c:v>
                </c:pt>
                <c:pt idx="11584">
                  <c:v>1.3420000000000001</c:v>
                </c:pt>
                <c:pt idx="11585">
                  <c:v>1.3420000000000001</c:v>
                </c:pt>
                <c:pt idx="11586">
                  <c:v>1.3420000000000001</c:v>
                </c:pt>
                <c:pt idx="11587">
                  <c:v>1.3420000000000001</c:v>
                </c:pt>
                <c:pt idx="11588">
                  <c:v>1.3420000000000001</c:v>
                </c:pt>
                <c:pt idx="11589">
                  <c:v>1.3420000000000001</c:v>
                </c:pt>
                <c:pt idx="11590">
                  <c:v>1.3420000000000001</c:v>
                </c:pt>
                <c:pt idx="11591">
                  <c:v>1.3420000000000001</c:v>
                </c:pt>
                <c:pt idx="11592">
                  <c:v>1.3420000000000001</c:v>
                </c:pt>
                <c:pt idx="11593">
                  <c:v>1.3420000000000001</c:v>
                </c:pt>
                <c:pt idx="11594">
                  <c:v>1.3420000000000001</c:v>
                </c:pt>
                <c:pt idx="11595">
                  <c:v>1.3420000000000001</c:v>
                </c:pt>
                <c:pt idx="11596">
                  <c:v>1.3420000000000001</c:v>
                </c:pt>
                <c:pt idx="11597">
                  <c:v>1.3420000000000001</c:v>
                </c:pt>
                <c:pt idx="11598">
                  <c:v>1.3420000000000001</c:v>
                </c:pt>
                <c:pt idx="11599">
                  <c:v>1.3420000000000001</c:v>
                </c:pt>
                <c:pt idx="11600">
                  <c:v>1.3420000000000001</c:v>
                </c:pt>
                <c:pt idx="11601">
                  <c:v>1.3420000000000001</c:v>
                </c:pt>
                <c:pt idx="11602">
                  <c:v>1.3420000000000001</c:v>
                </c:pt>
                <c:pt idx="11603">
                  <c:v>1.3420000000000001</c:v>
                </c:pt>
                <c:pt idx="11604">
                  <c:v>1.3420000000000001</c:v>
                </c:pt>
                <c:pt idx="11605">
                  <c:v>1.3420000000000001</c:v>
                </c:pt>
                <c:pt idx="11606">
                  <c:v>1.3420000000000001</c:v>
                </c:pt>
                <c:pt idx="11607">
                  <c:v>1.3420000000000001</c:v>
                </c:pt>
                <c:pt idx="11608">
                  <c:v>1.3420000000000001</c:v>
                </c:pt>
                <c:pt idx="11609">
                  <c:v>1.3420000000000001</c:v>
                </c:pt>
                <c:pt idx="11610">
                  <c:v>1.3420000000000001</c:v>
                </c:pt>
                <c:pt idx="11611">
                  <c:v>1.3420000000000001</c:v>
                </c:pt>
                <c:pt idx="11612">
                  <c:v>1.3420000000000001</c:v>
                </c:pt>
                <c:pt idx="11613">
                  <c:v>1.3420000000000001</c:v>
                </c:pt>
                <c:pt idx="11614">
                  <c:v>1.3420000000000001</c:v>
                </c:pt>
                <c:pt idx="11615">
                  <c:v>1.3420000000000001</c:v>
                </c:pt>
                <c:pt idx="11616">
                  <c:v>1.3420000000000001</c:v>
                </c:pt>
                <c:pt idx="11617">
                  <c:v>1.3420000000000001</c:v>
                </c:pt>
                <c:pt idx="11618">
                  <c:v>1.3420000000000001</c:v>
                </c:pt>
                <c:pt idx="11619">
                  <c:v>1.3420000000000001</c:v>
                </c:pt>
                <c:pt idx="11620">
                  <c:v>1.3420000000000001</c:v>
                </c:pt>
                <c:pt idx="11621">
                  <c:v>1.3420000000000001</c:v>
                </c:pt>
                <c:pt idx="11622">
                  <c:v>1.3420000000000001</c:v>
                </c:pt>
                <c:pt idx="11623">
                  <c:v>1.3420000000000001</c:v>
                </c:pt>
                <c:pt idx="11624">
                  <c:v>1.3420000000000001</c:v>
                </c:pt>
                <c:pt idx="11625">
                  <c:v>1.3420000000000001</c:v>
                </c:pt>
                <c:pt idx="11626">
                  <c:v>1.3420000000000001</c:v>
                </c:pt>
                <c:pt idx="11627">
                  <c:v>1.3420000000000001</c:v>
                </c:pt>
                <c:pt idx="11628">
                  <c:v>1.3420000000000001</c:v>
                </c:pt>
                <c:pt idx="11629">
                  <c:v>1.3420000000000001</c:v>
                </c:pt>
                <c:pt idx="11630">
                  <c:v>1.3420000000000001</c:v>
                </c:pt>
                <c:pt idx="11631">
                  <c:v>1.3420000000000001</c:v>
                </c:pt>
                <c:pt idx="11632">
                  <c:v>1.3420000000000001</c:v>
                </c:pt>
                <c:pt idx="11633">
                  <c:v>1.3420000000000001</c:v>
                </c:pt>
                <c:pt idx="11634">
                  <c:v>1.3420000000000001</c:v>
                </c:pt>
                <c:pt idx="11635">
                  <c:v>1.3420000000000001</c:v>
                </c:pt>
                <c:pt idx="11636">
                  <c:v>1.3420000000000001</c:v>
                </c:pt>
                <c:pt idx="11637">
                  <c:v>1.3420000000000001</c:v>
                </c:pt>
                <c:pt idx="11638">
                  <c:v>1.3420000000000001</c:v>
                </c:pt>
                <c:pt idx="11639">
                  <c:v>1.3420000000000001</c:v>
                </c:pt>
                <c:pt idx="11640">
                  <c:v>1.3420000000000001</c:v>
                </c:pt>
                <c:pt idx="11641">
                  <c:v>1.3420000000000001</c:v>
                </c:pt>
                <c:pt idx="11642">
                  <c:v>1.3420000000000001</c:v>
                </c:pt>
                <c:pt idx="11643">
                  <c:v>1.3420000000000001</c:v>
                </c:pt>
                <c:pt idx="11644">
                  <c:v>1.3420000000000001</c:v>
                </c:pt>
                <c:pt idx="11645">
                  <c:v>1.3420000000000001</c:v>
                </c:pt>
                <c:pt idx="11646">
                  <c:v>1.3420000000000001</c:v>
                </c:pt>
                <c:pt idx="11647">
                  <c:v>1.3420000000000001</c:v>
                </c:pt>
                <c:pt idx="11648">
                  <c:v>1.3420000000000001</c:v>
                </c:pt>
                <c:pt idx="11649">
                  <c:v>1.3420000000000001</c:v>
                </c:pt>
                <c:pt idx="11650">
                  <c:v>1.3420000000000001</c:v>
                </c:pt>
                <c:pt idx="11651">
                  <c:v>1.3420000000000001</c:v>
                </c:pt>
                <c:pt idx="11652">
                  <c:v>1.3420000000000001</c:v>
                </c:pt>
                <c:pt idx="11653">
                  <c:v>1.3420000000000001</c:v>
                </c:pt>
                <c:pt idx="11654">
                  <c:v>1.3420000000000001</c:v>
                </c:pt>
                <c:pt idx="11655">
                  <c:v>1.3420000000000001</c:v>
                </c:pt>
                <c:pt idx="11656">
                  <c:v>1.3420000000000001</c:v>
                </c:pt>
                <c:pt idx="11657">
                  <c:v>1.3420000000000001</c:v>
                </c:pt>
                <c:pt idx="11658">
                  <c:v>1.3420000000000001</c:v>
                </c:pt>
                <c:pt idx="11659">
                  <c:v>1.3420000000000001</c:v>
                </c:pt>
                <c:pt idx="11660">
                  <c:v>1.3420000000000001</c:v>
                </c:pt>
                <c:pt idx="11661">
                  <c:v>1.3420000000000001</c:v>
                </c:pt>
                <c:pt idx="11662">
                  <c:v>1.3420000000000001</c:v>
                </c:pt>
                <c:pt idx="11663">
                  <c:v>1.3420000000000001</c:v>
                </c:pt>
                <c:pt idx="11664">
                  <c:v>1.3420000000000001</c:v>
                </c:pt>
                <c:pt idx="11665">
                  <c:v>1.3420000000000001</c:v>
                </c:pt>
                <c:pt idx="11666">
                  <c:v>1.3420000000000001</c:v>
                </c:pt>
                <c:pt idx="11667">
                  <c:v>1.3420000000000001</c:v>
                </c:pt>
                <c:pt idx="11668">
                  <c:v>1.3420000000000001</c:v>
                </c:pt>
                <c:pt idx="11669">
                  <c:v>1.3420000000000001</c:v>
                </c:pt>
                <c:pt idx="11670">
                  <c:v>1.3420000000000001</c:v>
                </c:pt>
                <c:pt idx="11671">
                  <c:v>1.3420000000000001</c:v>
                </c:pt>
                <c:pt idx="11672">
                  <c:v>1.3420000000000001</c:v>
                </c:pt>
                <c:pt idx="11673">
                  <c:v>1.3420000000000001</c:v>
                </c:pt>
                <c:pt idx="11674">
                  <c:v>1.3420000000000001</c:v>
                </c:pt>
                <c:pt idx="11675">
                  <c:v>1.3420000000000001</c:v>
                </c:pt>
                <c:pt idx="11676">
                  <c:v>1.3420000000000001</c:v>
                </c:pt>
                <c:pt idx="11677">
                  <c:v>1.3420000000000001</c:v>
                </c:pt>
                <c:pt idx="11678">
                  <c:v>1.3420000000000001</c:v>
                </c:pt>
                <c:pt idx="11679">
                  <c:v>1.3420000000000001</c:v>
                </c:pt>
                <c:pt idx="11680">
                  <c:v>1.3420000000000001</c:v>
                </c:pt>
                <c:pt idx="11681">
                  <c:v>1.3420000000000001</c:v>
                </c:pt>
                <c:pt idx="11682">
                  <c:v>1.3420000000000001</c:v>
                </c:pt>
                <c:pt idx="11683">
                  <c:v>1.3420000000000001</c:v>
                </c:pt>
                <c:pt idx="11684">
                  <c:v>1.3420000000000001</c:v>
                </c:pt>
                <c:pt idx="11685">
                  <c:v>1.3420000000000001</c:v>
                </c:pt>
                <c:pt idx="11686">
                  <c:v>1.3420000000000001</c:v>
                </c:pt>
                <c:pt idx="11687">
                  <c:v>1.3420000000000001</c:v>
                </c:pt>
                <c:pt idx="11688">
                  <c:v>1.3420000000000001</c:v>
                </c:pt>
                <c:pt idx="11689">
                  <c:v>1.3420000000000001</c:v>
                </c:pt>
                <c:pt idx="11690">
                  <c:v>1.3420000000000001</c:v>
                </c:pt>
                <c:pt idx="11691">
                  <c:v>1.3420000000000001</c:v>
                </c:pt>
                <c:pt idx="11692">
                  <c:v>1.3420000000000001</c:v>
                </c:pt>
                <c:pt idx="11693">
                  <c:v>1.3420000000000001</c:v>
                </c:pt>
                <c:pt idx="11694">
                  <c:v>1.3420000000000001</c:v>
                </c:pt>
                <c:pt idx="11695">
                  <c:v>1.3420000000000001</c:v>
                </c:pt>
                <c:pt idx="11696">
                  <c:v>1.3420000000000001</c:v>
                </c:pt>
                <c:pt idx="11697">
                  <c:v>1.3420000000000001</c:v>
                </c:pt>
                <c:pt idx="11698">
                  <c:v>1.3420000000000001</c:v>
                </c:pt>
                <c:pt idx="11699">
                  <c:v>1.3420000000000001</c:v>
                </c:pt>
                <c:pt idx="11700">
                  <c:v>1.3420000000000001</c:v>
                </c:pt>
                <c:pt idx="11701">
                  <c:v>1.3420000000000001</c:v>
                </c:pt>
                <c:pt idx="11702">
                  <c:v>1.3420000000000001</c:v>
                </c:pt>
                <c:pt idx="11703">
                  <c:v>1.3420000000000001</c:v>
                </c:pt>
                <c:pt idx="11704">
                  <c:v>1.3420000000000001</c:v>
                </c:pt>
                <c:pt idx="11705">
                  <c:v>1.3420000000000001</c:v>
                </c:pt>
                <c:pt idx="11706">
                  <c:v>1.3420000000000001</c:v>
                </c:pt>
                <c:pt idx="11707">
                  <c:v>1.3420000000000001</c:v>
                </c:pt>
                <c:pt idx="11708">
                  <c:v>1.3420000000000001</c:v>
                </c:pt>
                <c:pt idx="11709">
                  <c:v>1.3420000000000001</c:v>
                </c:pt>
                <c:pt idx="11710">
                  <c:v>1.3420000000000001</c:v>
                </c:pt>
                <c:pt idx="11711">
                  <c:v>1.3420000000000001</c:v>
                </c:pt>
                <c:pt idx="11712">
                  <c:v>1.3420000000000001</c:v>
                </c:pt>
                <c:pt idx="11713">
                  <c:v>1.3420000000000001</c:v>
                </c:pt>
                <c:pt idx="11714">
                  <c:v>1.3420000000000001</c:v>
                </c:pt>
                <c:pt idx="11715">
                  <c:v>1.3420000000000001</c:v>
                </c:pt>
                <c:pt idx="11716">
                  <c:v>1.3420000000000001</c:v>
                </c:pt>
                <c:pt idx="11717">
                  <c:v>1.3420000000000001</c:v>
                </c:pt>
                <c:pt idx="11718">
                  <c:v>1.3420000000000001</c:v>
                </c:pt>
                <c:pt idx="11719">
                  <c:v>1.3420000000000001</c:v>
                </c:pt>
                <c:pt idx="11720">
                  <c:v>1.3420000000000001</c:v>
                </c:pt>
                <c:pt idx="11721">
                  <c:v>1.3420000000000001</c:v>
                </c:pt>
                <c:pt idx="11722">
                  <c:v>1.3420000000000001</c:v>
                </c:pt>
                <c:pt idx="11723">
                  <c:v>1.3420000000000001</c:v>
                </c:pt>
                <c:pt idx="11724">
                  <c:v>1.3420000000000001</c:v>
                </c:pt>
                <c:pt idx="11725">
                  <c:v>1.3420000000000001</c:v>
                </c:pt>
                <c:pt idx="11726">
                  <c:v>1.3420000000000001</c:v>
                </c:pt>
                <c:pt idx="11727">
                  <c:v>1.3420000000000001</c:v>
                </c:pt>
                <c:pt idx="11728">
                  <c:v>1.3420000000000001</c:v>
                </c:pt>
                <c:pt idx="11729">
                  <c:v>1.3420000000000001</c:v>
                </c:pt>
                <c:pt idx="11730">
                  <c:v>1.3420000000000001</c:v>
                </c:pt>
                <c:pt idx="11731">
                  <c:v>1.3420000000000001</c:v>
                </c:pt>
                <c:pt idx="11732">
                  <c:v>1.3420000000000001</c:v>
                </c:pt>
                <c:pt idx="11733">
                  <c:v>1.3420000000000001</c:v>
                </c:pt>
                <c:pt idx="11734">
                  <c:v>1.3420000000000001</c:v>
                </c:pt>
                <c:pt idx="11735">
                  <c:v>1.3420000000000001</c:v>
                </c:pt>
                <c:pt idx="11736">
                  <c:v>1.3420000000000001</c:v>
                </c:pt>
                <c:pt idx="11737">
                  <c:v>1.3420000000000001</c:v>
                </c:pt>
                <c:pt idx="11738">
                  <c:v>1.3420000000000001</c:v>
                </c:pt>
                <c:pt idx="11739">
                  <c:v>1.3420000000000001</c:v>
                </c:pt>
                <c:pt idx="11740">
                  <c:v>1.3420000000000001</c:v>
                </c:pt>
                <c:pt idx="11741">
                  <c:v>1.3420000000000001</c:v>
                </c:pt>
                <c:pt idx="11742">
                  <c:v>1.3420000000000001</c:v>
                </c:pt>
                <c:pt idx="11743">
                  <c:v>1.3420000000000001</c:v>
                </c:pt>
                <c:pt idx="11744">
                  <c:v>1.3420000000000001</c:v>
                </c:pt>
                <c:pt idx="11745">
                  <c:v>1.3420000000000001</c:v>
                </c:pt>
                <c:pt idx="11746">
                  <c:v>1.3420000000000001</c:v>
                </c:pt>
                <c:pt idx="11747">
                  <c:v>1.3420000000000001</c:v>
                </c:pt>
                <c:pt idx="11748">
                  <c:v>1.3420000000000001</c:v>
                </c:pt>
                <c:pt idx="11749">
                  <c:v>1.3420000000000001</c:v>
                </c:pt>
                <c:pt idx="11750">
                  <c:v>1.3420000000000001</c:v>
                </c:pt>
                <c:pt idx="11751">
                  <c:v>1.3420000000000001</c:v>
                </c:pt>
                <c:pt idx="11752">
                  <c:v>1.3420000000000001</c:v>
                </c:pt>
                <c:pt idx="11753">
                  <c:v>1.3420000000000001</c:v>
                </c:pt>
                <c:pt idx="11754">
                  <c:v>1.3420000000000001</c:v>
                </c:pt>
                <c:pt idx="11755">
                  <c:v>1.3420000000000001</c:v>
                </c:pt>
                <c:pt idx="11756">
                  <c:v>1.3420000000000001</c:v>
                </c:pt>
                <c:pt idx="11757">
                  <c:v>1.3420000000000001</c:v>
                </c:pt>
                <c:pt idx="11758">
                  <c:v>1.3420000000000001</c:v>
                </c:pt>
                <c:pt idx="11759">
                  <c:v>1.3420000000000001</c:v>
                </c:pt>
                <c:pt idx="11760">
                  <c:v>1.3420000000000001</c:v>
                </c:pt>
                <c:pt idx="11761">
                  <c:v>1.3420000000000001</c:v>
                </c:pt>
                <c:pt idx="11762">
                  <c:v>1.3420000000000001</c:v>
                </c:pt>
                <c:pt idx="11763">
                  <c:v>1.3420000000000001</c:v>
                </c:pt>
                <c:pt idx="11764">
                  <c:v>1.3420000000000001</c:v>
                </c:pt>
                <c:pt idx="11765">
                  <c:v>1.3420000000000001</c:v>
                </c:pt>
                <c:pt idx="11766">
                  <c:v>1.3420000000000001</c:v>
                </c:pt>
                <c:pt idx="11767">
                  <c:v>1.3420000000000001</c:v>
                </c:pt>
                <c:pt idx="11768">
                  <c:v>1.3420000000000001</c:v>
                </c:pt>
                <c:pt idx="11769">
                  <c:v>1.3420000000000001</c:v>
                </c:pt>
                <c:pt idx="11770">
                  <c:v>1.3420000000000001</c:v>
                </c:pt>
                <c:pt idx="11771">
                  <c:v>1.3420000000000001</c:v>
                </c:pt>
                <c:pt idx="11772">
                  <c:v>1.3420000000000001</c:v>
                </c:pt>
                <c:pt idx="11773">
                  <c:v>1.3420000000000001</c:v>
                </c:pt>
                <c:pt idx="11774">
                  <c:v>1.3420000000000001</c:v>
                </c:pt>
                <c:pt idx="11775">
                  <c:v>1.3420000000000001</c:v>
                </c:pt>
                <c:pt idx="11776">
                  <c:v>1.3420000000000001</c:v>
                </c:pt>
                <c:pt idx="11777">
                  <c:v>1.3420000000000001</c:v>
                </c:pt>
                <c:pt idx="11778">
                  <c:v>1.3420000000000001</c:v>
                </c:pt>
                <c:pt idx="11779">
                  <c:v>1.3420000000000001</c:v>
                </c:pt>
                <c:pt idx="11780">
                  <c:v>1.3420000000000001</c:v>
                </c:pt>
                <c:pt idx="11781">
                  <c:v>1.3420000000000001</c:v>
                </c:pt>
                <c:pt idx="11782">
                  <c:v>1.3420000000000001</c:v>
                </c:pt>
                <c:pt idx="11783">
                  <c:v>1.3420000000000001</c:v>
                </c:pt>
                <c:pt idx="11784">
                  <c:v>1.3420000000000001</c:v>
                </c:pt>
                <c:pt idx="11785">
                  <c:v>1.3420000000000001</c:v>
                </c:pt>
                <c:pt idx="11786">
                  <c:v>1.3420000000000001</c:v>
                </c:pt>
                <c:pt idx="11787">
                  <c:v>1.3420000000000001</c:v>
                </c:pt>
                <c:pt idx="11788">
                  <c:v>1.3420000000000001</c:v>
                </c:pt>
                <c:pt idx="11789">
                  <c:v>1.3420000000000001</c:v>
                </c:pt>
                <c:pt idx="11790">
                  <c:v>1.3420000000000001</c:v>
                </c:pt>
                <c:pt idx="11791">
                  <c:v>1.3420000000000001</c:v>
                </c:pt>
                <c:pt idx="11792">
                  <c:v>1.3420000000000001</c:v>
                </c:pt>
                <c:pt idx="11793">
                  <c:v>1.3420000000000001</c:v>
                </c:pt>
                <c:pt idx="11794">
                  <c:v>1.3420000000000001</c:v>
                </c:pt>
                <c:pt idx="11795">
                  <c:v>1.3420000000000001</c:v>
                </c:pt>
                <c:pt idx="11796">
                  <c:v>1.3420000000000001</c:v>
                </c:pt>
                <c:pt idx="11797">
                  <c:v>1.3420000000000001</c:v>
                </c:pt>
                <c:pt idx="11798">
                  <c:v>1.3420000000000001</c:v>
                </c:pt>
                <c:pt idx="11799">
                  <c:v>1.3420000000000001</c:v>
                </c:pt>
                <c:pt idx="11800">
                  <c:v>1.3420000000000001</c:v>
                </c:pt>
                <c:pt idx="11801">
                  <c:v>1.3420000000000001</c:v>
                </c:pt>
                <c:pt idx="11802">
                  <c:v>1.3420000000000001</c:v>
                </c:pt>
                <c:pt idx="11803">
                  <c:v>1.3420000000000001</c:v>
                </c:pt>
                <c:pt idx="11804">
                  <c:v>1.3420000000000001</c:v>
                </c:pt>
                <c:pt idx="11805">
                  <c:v>1.3420000000000001</c:v>
                </c:pt>
                <c:pt idx="11806">
                  <c:v>1.3420000000000001</c:v>
                </c:pt>
                <c:pt idx="11807">
                  <c:v>1.3420000000000001</c:v>
                </c:pt>
                <c:pt idx="11808">
                  <c:v>1.3420000000000001</c:v>
                </c:pt>
                <c:pt idx="11809">
                  <c:v>1.3420000000000001</c:v>
                </c:pt>
                <c:pt idx="11810">
                  <c:v>1.3420000000000001</c:v>
                </c:pt>
                <c:pt idx="11811">
                  <c:v>1.3420000000000001</c:v>
                </c:pt>
                <c:pt idx="11812">
                  <c:v>1.3420000000000001</c:v>
                </c:pt>
                <c:pt idx="11813">
                  <c:v>1.3420000000000001</c:v>
                </c:pt>
                <c:pt idx="11814">
                  <c:v>1.3420000000000001</c:v>
                </c:pt>
                <c:pt idx="11815">
                  <c:v>1.3420000000000001</c:v>
                </c:pt>
                <c:pt idx="11816">
                  <c:v>1.3420000000000001</c:v>
                </c:pt>
                <c:pt idx="11817">
                  <c:v>1.3420000000000001</c:v>
                </c:pt>
                <c:pt idx="11818">
                  <c:v>1.3420000000000001</c:v>
                </c:pt>
                <c:pt idx="11819">
                  <c:v>1.3420000000000001</c:v>
                </c:pt>
                <c:pt idx="11820">
                  <c:v>1.3420000000000001</c:v>
                </c:pt>
                <c:pt idx="11821">
                  <c:v>1.3420000000000001</c:v>
                </c:pt>
                <c:pt idx="11822">
                  <c:v>1.3420000000000001</c:v>
                </c:pt>
                <c:pt idx="11823">
                  <c:v>1.3420000000000001</c:v>
                </c:pt>
                <c:pt idx="11824">
                  <c:v>1.3420000000000001</c:v>
                </c:pt>
                <c:pt idx="11825">
                  <c:v>1.3420000000000001</c:v>
                </c:pt>
                <c:pt idx="11826">
                  <c:v>1.3420000000000001</c:v>
                </c:pt>
                <c:pt idx="11827">
                  <c:v>1.3420000000000001</c:v>
                </c:pt>
                <c:pt idx="11828">
                  <c:v>1.3420000000000001</c:v>
                </c:pt>
                <c:pt idx="11829">
                  <c:v>1.3420000000000001</c:v>
                </c:pt>
                <c:pt idx="11830">
                  <c:v>1.3420000000000001</c:v>
                </c:pt>
                <c:pt idx="11831">
                  <c:v>1.3420000000000001</c:v>
                </c:pt>
                <c:pt idx="11832">
                  <c:v>1.3420000000000001</c:v>
                </c:pt>
                <c:pt idx="11833">
                  <c:v>1.3420000000000001</c:v>
                </c:pt>
                <c:pt idx="11834">
                  <c:v>1.3420000000000001</c:v>
                </c:pt>
                <c:pt idx="11835">
                  <c:v>1.3420000000000001</c:v>
                </c:pt>
                <c:pt idx="11836">
                  <c:v>1.3420000000000001</c:v>
                </c:pt>
                <c:pt idx="11837">
                  <c:v>1.3420000000000001</c:v>
                </c:pt>
                <c:pt idx="11838">
                  <c:v>1.3420000000000001</c:v>
                </c:pt>
                <c:pt idx="11839">
                  <c:v>1.3420000000000001</c:v>
                </c:pt>
                <c:pt idx="11840">
                  <c:v>1.3420000000000001</c:v>
                </c:pt>
                <c:pt idx="11841">
                  <c:v>1.3420000000000001</c:v>
                </c:pt>
                <c:pt idx="11842">
                  <c:v>1.3420000000000001</c:v>
                </c:pt>
                <c:pt idx="11843">
                  <c:v>1.3420000000000001</c:v>
                </c:pt>
                <c:pt idx="11844">
                  <c:v>1.3420000000000001</c:v>
                </c:pt>
                <c:pt idx="11845">
                  <c:v>1.3420000000000001</c:v>
                </c:pt>
                <c:pt idx="11846">
                  <c:v>1.3420000000000001</c:v>
                </c:pt>
                <c:pt idx="11847">
                  <c:v>1.3420000000000001</c:v>
                </c:pt>
                <c:pt idx="11848">
                  <c:v>1.3420000000000001</c:v>
                </c:pt>
                <c:pt idx="11849">
                  <c:v>1.3420000000000001</c:v>
                </c:pt>
                <c:pt idx="11850">
                  <c:v>1.3420000000000001</c:v>
                </c:pt>
                <c:pt idx="11851">
                  <c:v>1.3420000000000001</c:v>
                </c:pt>
                <c:pt idx="11852">
                  <c:v>1.3420000000000001</c:v>
                </c:pt>
                <c:pt idx="11853">
                  <c:v>1.3420000000000001</c:v>
                </c:pt>
                <c:pt idx="11854">
                  <c:v>1.3420000000000001</c:v>
                </c:pt>
                <c:pt idx="11855">
                  <c:v>1.3420000000000001</c:v>
                </c:pt>
                <c:pt idx="11856">
                  <c:v>1.3420000000000001</c:v>
                </c:pt>
                <c:pt idx="11857">
                  <c:v>1.3420000000000001</c:v>
                </c:pt>
                <c:pt idx="11858">
                  <c:v>1.3420000000000001</c:v>
                </c:pt>
                <c:pt idx="11859">
                  <c:v>1.3420000000000001</c:v>
                </c:pt>
                <c:pt idx="11860">
                  <c:v>1.3420000000000001</c:v>
                </c:pt>
                <c:pt idx="11861">
                  <c:v>1.3420000000000001</c:v>
                </c:pt>
                <c:pt idx="11862">
                  <c:v>1.3420000000000001</c:v>
                </c:pt>
                <c:pt idx="11863">
                  <c:v>1.3420000000000001</c:v>
                </c:pt>
                <c:pt idx="11864">
                  <c:v>1.3420000000000001</c:v>
                </c:pt>
                <c:pt idx="11865">
                  <c:v>1.3420000000000001</c:v>
                </c:pt>
                <c:pt idx="11866">
                  <c:v>1.3420000000000001</c:v>
                </c:pt>
                <c:pt idx="11867">
                  <c:v>1.3420000000000001</c:v>
                </c:pt>
                <c:pt idx="11868">
                  <c:v>1.3420000000000001</c:v>
                </c:pt>
                <c:pt idx="11869">
                  <c:v>1.3420000000000001</c:v>
                </c:pt>
                <c:pt idx="11870">
                  <c:v>1.3420000000000001</c:v>
                </c:pt>
                <c:pt idx="11871">
                  <c:v>1.3420000000000001</c:v>
                </c:pt>
                <c:pt idx="11872">
                  <c:v>1.3420000000000001</c:v>
                </c:pt>
                <c:pt idx="11873">
                  <c:v>1.3420000000000001</c:v>
                </c:pt>
                <c:pt idx="11874">
                  <c:v>1.3420000000000001</c:v>
                </c:pt>
                <c:pt idx="11875">
                  <c:v>1.3420000000000001</c:v>
                </c:pt>
                <c:pt idx="11876">
                  <c:v>1.3420000000000001</c:v>
                </c:pt>
                <c:pt idx="11877">
                  <c:v>1.3420000000000001</c:v>
                </c:pt>
                <c:pt idx="11878">
                  <c:v>1.3420000000000001</c:v>
                </c:pt>
                <c:pt idx="11879">
                  <c:v>1.3420000000000001</c:v>
                </c:pt>
                <c:pt idx="11880">
                  <c:v>1.3420000000000001</c:v>
                </c:pt>
                <c:pt idx="11881">
                  <c:v>1.3420000000000001</c:v>
                </c:pt>
                <c:pt idx="11882">
                  <c:v>1.3420000000000001</c:v>
                </c:pt>
                <c:pt idx="11883">
                  <c:v>1.3420000000000001</c:v>
                </c:pt>
                <c:pt idx="11884">
                  <c:v>1.3420000000000001</c:v>
                </c:pt>
                <c:pt idx="11885">
                  <c:v>1.3420000000000001</c:v>
                </c:pt>
                <c:pt idx="11886">
                  <c:v>1.3420000000000001</c:v>
                </c:pt>
                <c:pt idx="11887">
                  <c:v>1.3420000000000001</c:v>
                </c:pt>
                <c:pt idx="11888">
                  <c:v>1.3420000000000001</c:v>
                </c:pt>
                <c:pt idx="11889">
                  <c:v>1.3420000000000001</c:v>
                </c:pt>
                <c:pt idx="11890">
                  <c:v>1.3420000000000001</c:v>
                </c:pt>
                <c:pt idx="11891">
                  <c:v>1.3420000000000001</c:v>
                </c:pt>
                <c:pt idx="11892">
                  <c:v>1.3420000000000001</c:v>
                </c:pt>
                <c:pt idx="11893">
                  <c:v>1.3420000000000001</c:v>
                </c:pt>
                <c:pt idx="11894">
                  <c:v>1.3420000000000001</c:v>
                </c:pt>
                <c:pt idx="11895">
                  <c:v>1.3420000000000001</c:v>
                </c:pt>
                <c:pt idx="11896">
                  <c:v>1.3420000000000001</c:v>
                </c:pt>
                <c:pt idx="11897">
                  <c:v>1.3420000000000001</c:v>
                </c:pt>
                <c:pt idx="11898">
                  <c:v>1.3420000000000001</c:v>
                </c:pt>
                <c:pt idx="11899">
                  <c:v>1.3420000000000001</c:v>
                </c:pt>
                <c:pt idx="11900">
                  <c:v>1.3420000000000001</c:v>
                </c:pt>
                <c:pt idx="11901">
                  <c:v>1.3420000000000001</c:v>
                </c:pt>
                <c:pt idx="11902">
                  <c:v>1.3420000000000001</c:v>
                </c:pt>
                <c:pt idx="11903">
                  <c:v>1.3420000000000001</c:v>
                </c:pt>
                <c:pt idx="11904">
                  <c:v>1.3420000000000001</c:v>
                </c:pt>
                <c:pt idx="11905">
                  <c:v>1.3420000000000001</c:v>
                </c:pt>
                <c:pt idx="11906">
                  <c:v>1.3420000000000001</c:v>
                </c:pt>
                <c:pt idx="11907">
                  <c:v>1.3420000000000001</c:v>
                </c:pt>
                <c:pt idx="11908">
                  <c:v>1.3420000000000001</c:v>
                </c:pt>
                <c:pt idx="11909">
                  <c:v>1.3420000000000001</c:v>
                </c:pt>
                <c:pt idx="11910">
                  <c:v>1.3420000000000001</c:v>
                </c:pt>
                <c:pt idx="11911">
                  <c:v>1.3420000000000001</c:v>
                </c:pt>
                <c:pt idx="11912">
                  <c:v>1.3420000000000001</c:v>
                </c:pt>
                <c:pt idx="11913">
                  <c:v>1.3420000000000001</c:v>
                </c:pt>
                <c:pt idx="11914">
                  <c:v>1.3420000000000001</c:v>
                </c:pt>
                <c:pt idx="11915">
                  <c:v>1.3420000000000001</c:v>
                </c:pt>
                <c:pt idx="11916">
                  <c:v>1.3420000000000001</c:v>
                </c:pt>
                <c:pt idx="11917">
                  <c:v>1.3420000000000001</c:v>
                </c:pt>
                <c:pt idx="11918">
                  <c:v>1.3420000000000001</c:v>
                </c:pt>
                <c:pt idx="11919">
                  <c:v>1.3420000000000001</c:v>
                </c:pt>
                <c:pt idx="11920">
                  <c:v>1.3420000000000001</c:v>
                </c:pt>
                <c:pt idx="11921">
                  <c:v>1.3420000000000001</c:v>
                </c:pt>
                <c:pt idx="11922">
                  <c:v>1.3420000000000001</c:v>
                </c:pt>
                <c:pt idx="11923">
                  <c:v>1.3420000000000001</c:v>
                </c:pt>
                <c:pt idx="11924">
                  <c:v>1.3420000000000001</c:v>
                </c:pt>
                <c:pt idx="11925">
                  <c:v>1.3420000000000001</c:v>
                </c:pt>
                <c:pt idx="11926">
                  <c:v>1.3420000000000001</c:v>
                </c:pt>
                <c:pt idx="11927">
                  <c:v>1.3420000000000001</c:v>
                </c:pt>
                <c:pt idx="11928">
                  <c:v>1.3420000000000001</c:v>
                </c:pt>
                <c:pt idx="11929">
                  <c:v>1.3420000000000001</c:v>
                </c:pt>
                <c:pt idx="11930">
                  <c:v>1.3420000000000001</c:v>
                </c:pt>
                <c:pt idx="11931">
                  <c:v>1.3420000000000001</c:v>
                </c:pt>
                <c:pt idx="11932">
                  <c:v>1.3420000000000001</c:v>
                </c:pt>
                <c:pt idx="11933">
                  <c:v>1.3420000000000001</c:v>
                </c:pt>
                <c:pt idx="11934">
                  <c:v>1.3420000000000001</c:v>
                </c:pt>
                <c:pt idx="11935">
                  <c:v>1.3420000000000001</c:v>
                </c:pt>
                <c:pt idx="11936">
                  <c:v>1.3420000000000001</c:v>
                </c:pt>
                <c:pt idx="11937">
                  <c:v>1.3420000000000001</c:v>
                </c:pt>
                <c:pt idx="11938">
                  <c:v>1.3420000000000001</c:v>
                </c:pt>
                <c:pt idx="11939">
                  <c:v>1.3420000000000001</c:v>
                </c:pt>
                <c:pt idx="11940">
                  <c:v>1.3420000000000001</c:v>
                </c:pt>
                <c:pt idx="11941">
                  <c:v>1.3420000000000001</c:v>
                </c:pt>
                <c:pt idx="11942">
                  <c:v>1.3420000000000001</c:v>
                </c:pt>
                <c:pt idx="11943">
                  <c:v>1.3420000000000001</c:v>
                </c:pt>
                <c:pt idx="11944">
                  <c:v>1.3420000000000001</c:v>
                </c:pt>
                <c:pt idx="11945">
                  <c:v>1.3420000000000001</c:v>
                </c:pt>
                <c:pt idx="11946">
                  <c:v>1.3420000000000001</c:v>
                </c:pt>
                <c:pt idx="11947">
                  <c:v>1.3420000000000001</c:v>
                </c:pt>
                <c:pt idx="11948">
                  <c:v>1.3420000000000001</c:v>
                </c:pt>
                <c:pt idx="11949">
                  <c:v>1.3420000000000001</c:v>
                </c:pt>
                <c:pt idx="11950">
                  <c:v>1.3420000000000001</c:v>
                </c:pt>
                <c:pt idx="11951">
                  <c:v>1.3420000000000001</c:v>
                </c:pt>
                <c:pt idx="11952">
                  <c:v>1.3420000000000001</c:v>
                </c:pt>
                <c:pt idx="11953">
                  <c:v>1.3420000000000001</c:v>
                </c:pt>
                <c:pt idx="11954">
                  <c:v>1.3420000000000001</c:v>
                </c:pt>
                <c:pt idx="11955">
                  <c:v>1.3420000000000001</c:v>
                </c:pt>
                <c:pt idx="11956">
                  <c:v>1.3420000000000001</c:v>
                </c:pt>
                <c:pt idx="11957">
                  <c:v>1.3420000000000001</c:v>
                </c:pt>
                <c:pt idx="11958">
                  <c:v>1.3420000000000001</c:v>
                </c:pt>
                <c:pt idx="11959">
                  <c:v>1.3420000000000001</c:v>
                </c:pt>
                <c:pt idx="11960">
                  <c:v>1.3420000000000001</c:v>
                </c:pt>
                <c:pt idx="11961">
                  <c:v>1.3420000000000001</c:v>
                </c:pt>
                <c:pt idx="11962">
                  <c:v>1.3420000000000001</c:v>
                </c:pt>
                <c:pt idx="11963">
                  <c:v>1.3420000000000001</c:v>
                </c:pt>
                <c:pt idx="11964">
                  <c:v>1.3420000000000001</c:v>
                </c:pt>
                <c:pt idx="11965">
                  <c:v>1.3420000000000001</c:v>
                </c:pt>
                <c:pt idx="11966">
                  <c:v>1.3420000000000001</c:v>
                </c:pt>
                <c:pt idx="11967">
                  <c:v>1.3420000000000001</c:v>
                </c:pt>
                <c:pt idx="11968">
                  <c:v>1.3420000000000001</c:v>
                </c:pt>
                <c:pt idx="11969">
                  <c:v>1.3420000000000001</c:v>
                </c:pt>
                <c:pt idx="11970">
                  <c:v>1.3420000000000001</c:v>
                </c:pt>
                <c:pt idx="11971">
                  <c:v>1.3420000000000001</c:v>
                </c:pt>
                <c:pt idx="11972">
                  <c:v>1.3420000000000001</c:v>
                </c:pt>
                <c:pt idx="11973">
                  <c:v>1.3420000000000001</c:v>
                </c:pt>
                <c:pt idx="11974">
                  <c:v>1.3420000000000001</c:v>
                </c:pt>
                <c:pt idx="11975">
                  <c:v>1.3420000000000001</c:v>
                </c:pt>
                <c:pt idx="11976">
                  <c:v>1.3420000000000001</c:v>
                </c:pt>
                <c:pt idx="11977">
                  <c:v>1.3420000000000001</c:v>
                </c:pt>
                <c:pt idx="11978">
                  <c:v>1.3420000000000001</c:v>
                </c:pt>
                <c:pt idx="11979">
                  <c:v>1.3420000000000001</c:v>
                </c:pt>
                <c:pt idx="11980">
                  <c:v>1.3420000000000001</c:v>
                </c:pt>
                <c:pt idx="11981">
                  <c:v>1.3420000000000001</c:v>
                </c:pt>
                <c:pt idx="11982">
                  <c:v>1.3420000000000001</c:v>
                </c:pt>
                <c:pt idx="11983">
                  <c:v>1.3420000000000001</c:v>
                </c:pt>
                <c:pt idx="11984">
                  <c:v>1.3420000000000001</c:v>
                </c:pt>
                <c:pt idx="11985">
                  <c:v>1.3420000000000001</c:v>
                </c:pt>
                <c:pt idx="11986">
                  <c:v>1.3420000000000001</c:v>
                </c:pt>
                <c:pt idx="11987">
                  <c:v>1.3420000000000001</c:v>
                </c:pt>
                <c:pt idx="11988">
                  <c:v>1.3420000000000001</c:v>
                </c:pt>
                <c:pt idx="11989">
                  <c:v>1.3420000000000001</c:v>
                </c:pt>
                <c:pt idx="11990">
                  <c:v>1.3420000000000001</c:v>
                </c:pt>
                <c:pt idx="11991">
                  <c:v>1.3420000000000001</c:v>
                </c:pt>
                <c:pt idx="11992">
                  <c:v>1.3420000000000001</c:v>
                </c:pt>
                <c:pt idx="11993">
                  <c:v>1.3420000000000001</c:v>
                </c:pt>
                <c:pt idx="11994">
                  <c:v>1.3420000000000001</c:v>
                </c:pt>
                <c:pt idx="11995">
                  <c:v>1.3420000000000001</c:v>
                </c:pt>
                <c:pt idx="11996">
                  <c:v>1.3420000000000001</c:v>
                </c:pt>
                <c:pt idx="11997">
                  <c:v>1.3420000000000001</c:v>
                </c:pt>
                <c:pt idx="11998">
                  <c:v>1.3420000000000001</c:v>
                </c:pt>
                <c:pt idx="11999">
                  <c:v>1.3420000000000001</c:v>
                </c:pt>
                <c:pt idx="12000">
                  <c:v>1.3420000000000001</c:v>
                </c:pt>
                <c:pt idx="12001">
                  <c:v>1.3420000000000001</c:v>
                </c:pt>
                <c:pt idx="12002">
                  <c:v>1.3420000000000001</c:v>
                </c:pt>
                <c:pt idx="12003">
                  <c:v>1.3420000000000001</c:v>
                </c:pt>
                <c:pt idx="12004">
                  <c:v>1.3420000000000001</c:v>
                </c:pt>
                <c:pt idx="12005">
                  <c:v>1.3420000000000001</c:v>
                </c:pt>
                <c:pt idx="12006">
                  <c:v>1.3420000000000001</c:v>
                </c:pt>
                <c:pt idx="12007">
                  <c:v>1.3420000000000001</c:v>
                </c:pt>
                <c:pt idx="12008">
                  <c:v>1.3420000000000001</c:v>
                </c:pt>
                <c:pt idx="12009">
                  <c:v>1.3420000000000001</c:v>
                </c:pt>
                <c:pt idx="12010">
                  <c:v>1.3420000000000001</c:v>
                </c:pt>
                <c:pt idx="12011">
                  <c:v>1.3420000000000001</c:v>
                </c:pt>
                <c:pt idx="12012">
                  <c:v>1.3420000000000001</c:v>
                </c:pt>
                <c:pt idx="12013">
                  <c:v>1.3420000000000001</c:v>
                </c:pt>
                <c:pt idx="12014">
                  <c:v>1.3420000000000001</c:v>
                </c:pt>
                <c:pt idx="12015">
                  <c:v>1.3420000000000001</c:v>
                </c:pt>
                <c:pt idx="12016">
                  <c:v>1.3420000000000001</c:v>
                </c:pt>
                <c:pt idx="12017">
                  <c:v>1.3420000000000001</c:v>
                </c:pt>
                <c:pt idx="12018">
                  <c:v>1.3420000000000001</c:v>
                </c:pt>
                <c:pt idx="12019">
                  <c:v>1.3420000000000001</c:v>
                </c:pt>
                <c:pt idx="12020">
                  <c:v>1.3420000000000001</c:v>
                </c:pt>
                <c:pt idx="12021">
                  <c:v>1.3420000000000001</c:v>
                </c:pt>
                <c:pt idx="12022">
                  <c:v>1.3420000000000001</c:v>
                </c:pt>
                <c:pt idx="12023">
                  <c:v>1.3420000000000001</c:v>
                </c:pt>
                <c:pt idx="12024">
                  <c:v>1.3420000000000001</c:v>
                </c:pt>
                <c:pt idx="12025">
                  <c:v>1.3420000000000001</c:v>
                </c:pt>
                <c:pt idx="12026">
                  <c:v>1.3420000000000001</c:v>
                </c:pt>
                <c:pt idx="12027">
                  <c:v>1.3420000000000001</c:v>
                </c:pt>
                <c:pt idx="12028">
                  <c:v>1.3420000000000001</c:v>
                </c:pt>
                <c:pt idx="12029">
                  <c:v>1.3420000000000001</c:v>
                </c:pt>
                <c:pt idx="12030">
                  <c:v>1.3420000000000001</c:v>
                </c:pt>
                <c:pt idx="12031">
                  <c:v>1.3420000000000001</c:v>
                </c:pt>
                <c:pt idx="12032">
                  <c:v>1.3420000000000001</c:v>
                </c:pt>
                <c:pt idx="12033">
                  <c:v>1.3420000000000001</c:v>
                </c:pt>
                <c:pt idx="12034">
                  <c:v>1.3420000000000001</c:v>
                </c:pt>
                <c:pt idx="12035">
                  <c:v>1.3420000000000001</c:v>
                </c:pt>
                <c:pt idx="12036">
                  <c:v>1.3420000000000001</c:v>
                </c:pt>
                <c:pt idx="12037">
                  <c:v>1.3420000000000001</c:v>
                </c:pt>
                <c:pt idx="12038">
                  <c:v>1.3420000000000001</c:v>
                </c:pt>
                <c:pt idx="12039">
                  <c:v>1.3420000000000001</c:v>
                </c:pt>
                <c:pt idx="12040">
                  <c:v>1.3420000000000001</c:v>
                </c:pt>
                <c:pt idx="12041">
                  <c:v>1.3420000000000001</c:v>
                </c:pt>
                <c:pt idx="12042">
                  <c:v>1.3420000000000001</c:v>
                </c:pt>
                <c:pt idx="12043">
                  <c:v>1.3420000000000001</c:v>
                </c:pt>
                <c:pt idx="12044">
                  <c:v>1.3420000000000001</c:v>
                </c:pt>
                <c:pt idx="12045">
                  <c:v>1.3420000000000001</c:v>
                </c:pt>
                <c:pt idx="12046">
                  <c:v>1.3420000000000001</c:v>
                </c:pt>
                <c:pt idx="12047">
                  <c:v>1.3420000000000001</c:v>
                </c:pt>
                <c:pt idx="12048">
                  <c:v>1.3420000000000001</c:v>
                </c:pt>
                <c:pt idx="12049">
                  <c:v>1.3420000000000001</c:v>
                </c:pt>
                <c:pt idx="12050">
                  <c:v>1.3420000000000001</c:v>
                </c:pt>
                <c:pt idx="12051">
                  <c:v>1.3420000000000001</c:v>
                </c:pt>
                <c:pt idx="12052">
                  <c:v>1.3420000000000001</c:v>
                </c:pt>
                <c:pt idx="12053">
                  <c:v>1.3420000000000001</c:v>
                </c:pt>
                <c:pt idx="12054">
                  <c:v>1.3420000000000001</c:v>
                </c:pt>
                <c:pt idx="12055">
                  <c:v>1.3420000000000001</c:v>
                </c:pt>
                <c:pt idx="12056">
                  <c:v>1.3420000000000001</c:v>
                </c:pt>
                <c:pt idx="12057">
                  <c:v>1.3420000000000001</c:v>
                </c:pt>
                <c:pt idx="12058">
                  <c:v>1.3420000000000001</c:v>
                </c:pt>
                <c:pt idx="12059">
                  <c:v>1.3420000000000001</c:v>
                </c:pt>
                <c:pt idx="12060">
                  <c:v>1.3420000000000001</c:v>
                </c:pt>
                <c:pt idx="12061">
                  <c:v>1.3420000000000001</c:v>
                </c:pt>
                <c:pt idx="12062">
                  <c:v>1.3420000000000001</c:v>
                </c:pt>
                <c:pt idx="12063">
                  <c:v>1.3420000000000001</c:v>
                </c:pt>
                <c:pt idx="12064">
                  <c:v>1.3420000000000001</c:v>
                </c:pt>
                <c:pt idx="12065">
                  <c:v>1.3420000000000001</c:v>
                </c:pt>
                <c:pt idx="12066">
                  <c:v>1.3420000000000001</c:v>
                </c:pt>
                <c:pt idx="12067">
                  <c:v>1.3420000000000001</c:v>
                </c:pt>
                <c:pt idx="12068">
                  <c:v>1.3420000000000001</c:v>
                </c:pt>
                <c:pt idx="12069">
                  <c:v>1.3420000000000001</c:v>
                </c:pt>
                <c:pt idx="12070">
                  <c:v>1.3420000000000001</c:v>
                </c:pt>
                <c:pt idx="12071">
                  <c:v>1.3420000000000001</c:v>
                </c:pt>
                <c:pt idx="12072">
                  <c:v>1.3420000000000001</c:v>
                </c:pt>
                <c:pt idx="12073">
                  <c:v>1.3420000000000001</c:v>
                </c:pt>
                <c:pt idx="12074">
                  <c:v>1.3420000000000001</c:v>
                </c:pt>
                <c:pt idx="12075">
                  <c:v>1.3420000000000001</c:v>
                </c:pt>
                <c:pt idx="12076">
                  <c:v>1.3420000000000001</c:v>
                </c:pt>
                <c:pt idx="12077">
                  <c:v>1.3420000000000001</c:v>
                </c:pt>
                <c:pt idx="12078">
                  <c:v>1.3420000000000001</c:v>
                </c:pt>
                <c:pt idx="12079">
                  <c:v>1.3420000000000001</c:v>
                </c:pt>
                <c:pt idx="12080">
                  <c:v>1.3420000000000001</c:v>
                </c:pt>
                <c:pt idx="12081">
                  <c:v>1.3420000000000001</c:v>
                </c:pt>
                <c:pt idx="12082">
                  <c:v>1.3420000000000001</c:v>
                </c:pt>
                <c:pt idx="12083">
                  <c:v>1.3420000000000001</c:v>
                </c:pt>
                <c:pt idx="12084">
                  <c:v>1.3420000000000001</c:v>
                </c:pt>
                <c:pt idx="12085">
                  <c:v>1.3420000000000001</c:v>
                </c:pt>
                <c:pt idx="12086">
                  <c:v>1.3420000000000001</c:v>
                </c:pt>
                <c:pt idx="12087">
                  <c:v>1.3420000000000001</c:v>
                </c:pt>
                <c:pt idx="12088">
                  <c:v>1.3420000000000001</c:v>
                </c:pt>
                <c:pt idx="12089">
                  <c:v>1.3420000000000001</c:v>
                </c:pt>
                <c:pt idx="12090">
                  <c:v>1.3420000000000001</c:v>
                </c:pt>
                <c:pt idx="12091">
                  <c:v>1.3420000000000001</c:v>
                </c:pt>
                <c:pt idx="12092">
                  <c:v>1.3420000000000001</c:v>
                </c:pt>
                <c:pt idx="12093">
                  <c:v>1.3420000000000001</c:v>
                </c:pt>
                <c:pt idx="12094">
                  <c:v>1.3420000000000001</c:v>
                </c:pt>
                <c:pt idx="12095">
                  <c:v>1.3420000000000001</c:v>
                </c:pt>
                <c:pt idx="12096">
                  <c:v>1.3420000000000001</c:v>
                </c:pt>
                <c:pt idx="12097">
                  <c:v>1.3420000000000001</c:v>
                </c:pt>
                <c:pt idx="12098">
                  <c:v>1.3420000000000001</c:v>
                </c:pt>
                <c:pt idx="12099">
                  <c:v>1.3420000000000001</c:v>
                </c:pt>
                <c:pt idx="12100">
                  <c:v>1.3420000000000001</c:v>
                </c:pt>
                <c:pt idx="12101">
                  <c:v>1.3420000000000001</c:v>
                </c:pt>
                <c:pt idx="12102">
                  <c:v>1.3420000000000001</c:v>
                </c:pt>
                <c:pt idx="12103">
                  <c:v>1.3420000000000001</c:v>
                </c:pt>
                <c:pt idx="12104">
                  <c:v>1.3420000000000001</c:v>
                </c:pt>
                <c:pt idx="12105">
                  <c:v>1.3420000000000001</c:v>
                </c:pt>
                <c:pt idx="12106">
                  <c:v>1.3420000000000001</c:v>
                </c:pt>
                <c:pt idx="12107">
                  <c:v>1.3420000000000001</c:v>
                </c:pt>
                <c:pt idx="12108">
                  <c:v>1.3420000000000001</c:v>
                </c:pt>
                <c:pt idx="12109">
                  <c:v>1.3420000000000001</c:v>
                </c:pt>
                <c:pt idx="12110">
                  <c:v>1.3420000000000001</c:v>
                </c:pt>
                <c:pt idx="12111">
                  <c:v>1.3420000000000001</c:v>
                </c:pt>
                <c:pt idx="12112">
                  <c:v>1.3420000000000001</c:v>
                </c:pt>
                <c:pt idx="12113">
                  <c:v>1.3420000000000001</c:v>
                </c:pt>
                <c:pt idx="12114">
                  <c:v>1.3420000000000001</c:v>
                </c:pt>
                <c:pt idx="12115">
                  <c:v>1.3420000000000001</c:v>
                </c:pt>
                <c:pt idx="12116">
                  <c:v>1.3420000000000001</c:v>
                </c:pt>
                <c:pt idx="12117">
                  <c:v>1.3420000000000001</c:v>
                </c:pt>
                <c:pt idx="12118">
                  <c:v>1.3420000000000001</c:v>
                </c:pt>
                <c:pt idx="12119">
                  <c:v>1.3420000000000001</c:v>
                </c:pt>
                <c:pt idx="12120">
                  <c:v>1.3420000000000001</c:v>
                </c:pt>
                <c:pt idx="12121">
                  <c:v>1.3420000000000001</c:v>
                </c:pt>
                <c:pt idx="12122">
                  <c:v>1.3420000000000001</c:v>
                </c:pt>
                <c:pt idx="12123">
                  <c:v>1.3420000000000001</c:v>
                </c:pt>
                <c:pt idx="12124">
                  <c:v>1.3420000000000001</c:v>
                </c:pt>
                <c:pt idx="12125">
                  <c:v>1.3420000000000001</c:v>
                </c:pt>
                <c:pt idx="12126">
                  <c:v>1.3420000000000001</c:v>
                </c:pt>
                <c:pt idx="12127">
                  <c:v>1.3420000000000001</c:v>
                </c:pt>
                <c:pt idx="12128">
                  <c:v>1.3420000000000001</c:v>
                </c:pt>
                <c:pt idx="12129">
                  <c:v>1.3420000000000001</c:v>
                </c:pt>
                <c:pt idx="12130">
                  <c:v>1.3420000000000001</c:v>
                </c:pt>
                <c:pt idx="12131">
                  <c:v>1.3420000000000001</c:v>
                </c:pt>
                <c:pt idx="12132">
                  <c:v>1.3420000000000001</c:v>
                </c:pt>
                <c:pt idx="12133">
                  <c:v>1.3420000000000001</c:v>
                </c:pt>
                <c:pt idx="12134">
                  <c:v>1.3420000000000001</c:v>
                </c:pt>
                <c:pt idx="12135">
                  <c:v>1.3420000000000001</c:v>
                </c:pt>
                <c:pt idx="12136">
                  <c:v>1.3420000000000001</c:v>
                </c:pt>
                <c:pt idx="12137">
                  <c:v>1.3420000000000001</c:v>
                </c:pt>
                <c:pt idx="12138">
                  <c:v>1.3420000000000001</c:v>
                </c:pt>
                <c:pt idx="12139">
                  <c:v>1.3420000000000001</c:v>
                </c:pt>
                <c:pt idx="12140">
                  <c:v>1.3420000000000001</c:v>
                </c:pt>
                <c:pt idx="12141">
                  <c:v>1.3420000000000001</c:v>
                </c:pt>
                <c:pt idx="12142">
                  <c:v>1.3420000000000001</c:v>
                </c:pt>
                <c:pt idx="12143">
                  <c:v>1.3420000000000001</c:v>
                </c:pt>
                <c:pt idx="12144">
                  <c:v>1.3420000000000001</c:v>
                </c:pt>
                <c:pt idx="12145">
                  <c:v>1.3420000000000001</c:v>
                </c:pt>
                <c:pt idx="12146">
                  <c:v>1.3420000000000001</c:v>
                </c:pt>
                <c:pt idx="12147">
                  <c:v>1.3420000000000001</c:v>
                </c:pt>
                <c:pt idx="12148">
                  <c:v>1.3420000000000001</c:v>
                </c:pt>
                <c:pt idx="12149">
                  <c:v>1.3420000000000001</c:v>
                </c:pt>
                <c:pt idx="12150">
                  <c:v>1.3420000000000001</c:v>
                </c:pt>
                <c:pt idx="12151">
                  <c:v>1.3420000000000001</c:v>
                </c:pt>
                <c:pt idx="12152">
                  <c:v>1.3420000000000001</c:v>
                </c:pt>
                <c:pt idx="12153">
                  <c:v>1.3420000000000001</c:v>
                </c:pt>
                <c:pt idx="12154">
                  <c:v>1.3420000000000001</c:v>
                </c:pt>
                <c:pt idx="12155">
                  <c:v>1.3420000000000001</c:v>
                </c:pt>
                <c:pt idx="12156">
                  <c:v>1.3420000000000001</c:v>
                </c:pt>
                <c:pt idx="12157">
                  <c:v>1.3420000000000001</c:v>
                </c:pt>
                <c:pt idx="12158">
                  <c:v>1.3420000000000001</c:v>
                </c:pt>
                <c:pt idx="12159">
                  <c:v>1.3420000000000001</c:v>
                </c:pt>
                <c:pt idx="12160">
                  <c:v>1.3420000000000001</c:v>
                </c:pt>
                <c:pt idx="12161">
                  <c:v>1.3420000000000001</c:v>
                </c:pt>
                <c:pt idx="12162">
                  <c:v>1.3420000000000001</c:v>
                </c:pt>
                <c:pt idx="12163">
                  <c:v>1.3420000000000001</c:v>
                </c:pt>
                <c:pt idx="12164">
                  <c:v>1.3420000000000001</c:v>
                </c:pt>
                <c:pt idx="12165">
                  <c:v>1.3420000000000001</c:v>
                </c:pt>
                <c:pt idx="12166">
                  <c:v>1.3420000000000001</c:v>
                </c:pt>
                <c:pt idx="12167">
                  <c:v>1.3420000000000001</c:v>
                </c:pt>
                <c:pt idx="12168">
                  <c:v>1.3420000000000001</c:v>
                </c:pt>
                <c:pt idx="12169">
                  <c:v>1.3420000000000001</c:v>
                </c:pt>
                <c:pt idx="12170">
                  <c:v>1.3420000000000001</c:v>
                </c:pt>
                <c:pt idx="12171">
                  <c:v>1.3420000000000001</c:v>
                </c:pt>
                <c:pt idx="12172">
                  <c:v>1.3420000000000001</c:v>
                </c:pt>
                <c:pt idx="12173">
                  <c:v>1.3420000000000001</c:v>
                </c:pt>
                <c:pt idx="12174">
                  <c:v>1.3420000000000001</c:v>
                </c:pt>
                <c:pt idx="12175">
                  <c:v>1.3420000000000001</c:v>
                </c:pt>
                <c:pt idx="12176">
                  <c:v>1.3420000000000001</c:v>
                </c:pt>
                <c:pt idx="12177">
                  <c:v>1.3420000000000001</c:v>
                </c:pt>
                <c:pt idx="12178">
                  <c:v>1.3420000000000001</c:v>
                </c:pt>
                <c:pt idx="12179">
                  <c:v>1.3420000000000001</c:v>
                </c:pt>
                <c:pt idx="12180">
                  <c:v>1.3420000000000001</c:v>
                </c:pt>
                <c:pt idx="12181">
                  <c:v>1.3420000000000001</c:v>
                </c:pt>
                <c:pt idx="12182">
                  <c:v>1.3420000000000001</c:v>
                </c:pt>
                <c:pt idx="12183">
                  <c:v>1.3420000000000001</c:v>
                </c:pt>
                <c:pt idx="12184">
                  <c:v>1.3420000000000001</c:v>
                </c:pt>
                <c:pt idx="12185">
                  <c:v>1.3420000000000001</c:v>
                </c:pt>
                <c:pt idx="12186">
                  <c:v>1.3420000000000001</c:v>
                </c:pt>
                <c:pt idx="12187">
                  <c:v>1.3420000000000001</c:v>
                </c:pt>
                <c:pt idx="12188">
                  <c:v>1.3420000000000001</c:v>
                </c:pt>
                <c:pt idx="12189">
                  <c:v>1.3420000000000001</c:v>
                </c:pt>
                <c:pt idx="12190">
                  <c:v>1.3420000000000001</c:v>
                </c:pt>
                <c:pt idx="12191">
                  <c:v>1.3420000000000001</c:v>
                </c:pt>
                <c:pt idx="12192">
                  <c:v>1.3420000000000001</c:v>
                </c:pt>
                <c:pt idx="12193">
                  <c:v>1.3420000000000001</c:v>
                </c:pt>
                <c:pt idx="12194">
                  <c:v>1.3420000000000001</c:v>
                </c:pt>
                <c:pt idx="12195">
                  <c:v>1.3420000000000001</c:v>
                </c:pt>
                <c:pt idx="12196">
                  <c:v>1.3420000000000001</c:v>
                </c:pt>
                <c:pt idx="12197">
                  <c:v>1.3420000000000001</c:v>
                </c:pt>
                <c:pt idx="12198">
                  <c:v>1.3420000000000001</c:v>
                </c:pt>
                <c:pt idx="12199">
                  <c:v>1.3420000000000001</c:v>
                </c:pt>
                <c:pt idx="12200">
                  <c:v>1.3420000000000001</c:v>
                </c:pt>
                <c:pt idx="12201">
                  <c:v>1.3420000000000001</c:v>
                </c:pt>
                <c:pt idx="12202">
                  <c:v>1.3420000000000001</c:v>
                </c:pt>
                <c:pt idx="12203">
                  <c:v>1.3420000000000001</c:v>
                </c:pt>
                <c:pt idx="12204">
                  <c:v>1.3420000000000001</c:v>
                </c:pt>
                <c:pt idx="12205">
                  <c:v>1.3420000000000001</c:v>
                </c:pt>
                <c:pt idx="12206">
                  <c:v>1.3420000000000001</c:v>
                </c:pt>
                <c:pt idx="12207">
                  <c:v>1.3420000000000001</c:v>
                </c:pt>
                <c:pt idx="12208">
                  <c:v>1.3420000000000001</c:v>
                </c:pt>
                <c:pt idx="12209">
                  <c:v>1.3420000000000001</c:v>
                </c:pt>
                <c:pt idx="12210">
                  <c:v>1.3420000000000001</c:v>
                </c:pt>
                <c:pt idx="12211">
                  <c:v>1.3420000000000001</c:v>
                </c:pt>
                <c:pt idx="12212">
                  <c:v>1.3420000000000001</c:v>
                </c:pt>
                <c:pt idx="12213">
                  <c:v>1.3420000000000001</c:v>
                </c:pt>
                <c:pt idx="12214">
                  <c:v>1.3420000000000001</c:v>
                </c:pt>
                <c:pt idx="12215">
                  <c:v>1.3420000000000001</c:v>
                </c:pt>
                <c:pt idx="12216">
                  <c:v>1.3420000000000001</c:v>
                </c:pt>
                <c:pt idx="12217">
                  <c:v>1.3420000000000001</c:v>
                </c:pt>
                <c:pt idx="12218">
                  <c:v>1.3420000000000001</c:v>
                </c:pt>
                <c:pt idx="12219">
                  <c:v>1.3420000000000001</c:v>
                </c:pt>
                <c:pt idx="12220">
                  <c:v>1.3420000000000001</c:v>
                </c:pt>
                <c:pt idx="12221">
                  <c:v>1.3420000000000001</c:v>
                </c:pt>
                <c:pt idx="12222">
                  <c:v>1.3420000000000001</c:v>
                </c:pt>
                <c:pt idx="12223">
                  <c:v>1.3420000000000001</c:v>
                </c:pt>
                <c:pt idx="12224">
                  <c:v>1.3420000000000001</c:v>
                </c:pt>
                <c:pt idx="12225">
                  <c:v>1.3420000000000001</c:v>
                </c:pt>
                <c:pt idx="12226">
                  <c:v>1.3420000000000001</c:v>
                </c:pt>
                <c:pt idx="12227">
                  <c:v>1.3420000000000001</c:v>
                </c:pt>
                <c:pt idx="12228">
                  <c:v>1.3420000000000001</c:v>
                </c:pt>
                <c:pt idx="12229">
                  <c:v>1.3420000000000001</c:v>
                </c:pt>
                <c:pt idx="12230">
                  <c:v>1.3420000000000001</c:v>
                </c:pt>
                <c:pt idx="12231">
                  <c:v>1.3420000000000001</c:v>
                </c:pt>
                <c:pt idx="12232">
                  <c:v>1.3420000000000001</c:v>
                </c:pt>
                <c:pt idx="12233">
                  <c:v>1.3420000000000001</c:v>
                </c:pt>
                <c:pt idx="12234">
                  <c:v>1.3420000000000001</c:v>
                </c:pt>
                <c:pt idx="12235">
                  <c:v>1.3420000000000001</c:v>
                </c:pt>
                <c:pt idx="12236">
                  <c:v>1.3420000000000001</c:v>
                </c:pt>
                <c:pt idx="12237">
                  <c:v>1.3420000000000001</c:v>
                </c:pt>
                <c:pt idx="12238">
                  <c:v>1.3420000000000001</c:v>
                </c:pt>
                <c:pt idx="12239">
                  <c:v>1.3420000000000001</c:v>
                </c:pt>
                <c:pt idx="12240">
                  <c:v>1.3420000000000001</c:v>
                </c:pt>
                <c:pt idx="12241">
                  <c:v>1.3420000000000001</c:v>
                </c:pt>
                <c:pt idx="12242">
                  <c:v>1.3420000000000001</c:v>
                </c:pt>
                <c:pt idx="12243">
                  <c:v>1.3420000000000001</c:v>
                </c:pt>
                <c:pt idx="12244">
                  <c:v>1.3420000000000001</c:v>
                </c:pt>
                <c:pt idx="12245">
                  <c:v>1.3420000000000001</c:v>
                </c:pt>
                <c:pt idx="12246">
                  <c:v>1.3420000000000001</c:v>
                </c:pt>
                <c:pt idx="12247">
                  <c:v>1.3420000000000001</c:v>
                </c:pt>
                <c:pt idx="12248">
                  <c:v>1.3420000000000001</c:v>
                </c:pt>
                <c:pt idx="12249">
                  <c:v>1.3420000000000001</c:v>
                </c:pt>
                <c:pt idx="12250">
                  <c:v>1.3420000000000001</c:v>
                </c:pt>
                <c:pt idx="12251">
                  <c:v>1.3420000000000001</c:v>
                </c:pt>
                <c:pt idx="12252">
                  <c:v>1.3420000000000001</c:v>
                </c:pt>
                <c:pt idx="12253">
                  <c:v>1.3420000000000001</c:v>
                </c:pt>
                <c:pt idx="12254">
                  <c:v>1.3420000000000001</c:v>
                </c:pt>
                <c:pt idx="12255">
                  <c:v>1.3420000000000001</c:v>
                </c:pt>
                <c:pt idx="12256">
                  <c:v>1.3420000000000001</c:v>
                </c:pt>
                <c:pt idx="12257">
                  <c:v>1.3420000000000001</c:v>
                </c:pt>
                <c:pt idx="12258">
                  <c:v>1.3420000000000001</c:v>
                </c:pt>
                <c:pt idx="12259">
                  <c:v>1.3420000000000001</c:v>
                </c:pt>
                <c:pt idx="12260">
                  <c:v>1.3420000000000001</c:v>
                </c:pt>
                <c:pt idx="12261">
                  <c:v>1.3420000000000001</c:v>
                </c:pt>
                <c:pt idx="12262">
                  <c:v>1.3420000000000001</c:v>
                </c:pt>
                <c:pt idx="12263">
                  <c:v>1.3420000000000001</c:v>
                </c:pt>
                <c:pt idx="12264">
                  <c:v>1.3420000000000001</c:v>
                </c:pt>
                <c:pt idx="12265">
                  <c:v>1.3420000000000001</c:v>
                </c:pt>
                <c:pt idx="12266">
                  <c:v>1.3420000000000001</c:v>
                </c:pt>
                <c:pt idx="12267">
                  <c:v>1.3420000000000001</c:v>
                </c:pt>
                <c:pt idx="12268">
                  <c:v>1.3420000000000001</c:v>
                </c:pt>
                <c:pt idx="12269">
                  <c:v>1.3420000000000001</c:v>
                </c:pt>
                <c:pt idx="12270">
                  <c:v>1.3420000000000001</c:v>
                </c:pt>
                <c:pt idx="12271">
                  <c:v>1.3420000000000001</c:v>
                </c:pt>
                <c:pt idx="12272">
                  <c:v>1.3420000000000001</c:v>
                </c:pt>
                <c:pt idx="12273">
                  <c:v>1.3420000000000001</c:v>
                </c:pt>
                <c:pt idx="12274">
                  <c:v>1.3420000000000001</c:v>
                </c:pt>
                <c:pt idx="12275">
                  <c:v>1.3420000000000001</c:v>
                </c:pt>
                <c:pt idx="12276">
                  <c:v>1.3420000000000001</c:v>
                </c:pt>
                <c:pt idx="12277">
                  <c:v>1.3420000000000001</c:v>
                </c:pt>
                <c:pt idx="12278">
                  <c:v>1.3420000000000001</c:v>
                </c:pt>
                <c:pt idx="12279">
                  <c:v>1.3420000000000001</c:v>
                </c:pt>
                <c:pt idx="12280">
                  <c:v>1.3420000000000001</c:v>
                </c:pt>
                <c:pt idx="12281">
                  <c:v>1.3420000000000001</c:v>
                </c:pt>
                <c:pt idx="12282">
                  <c:v>1.3420000000000001</c:v>
                </c:pt>
                <c:pt idx="12283">
                  <c:v>1.3420000000000001</c:v>
                </c:pt>
                <c:pt idx="12284">
                  <c:v>1.3420000000000001</c:v>
                </c:pt>
                <c:pt idx="12285">
                  <c:v>1.3420000000000001</c:v>
                </c:pt>
                <c:pt idx="12286">
                  <c:v>1.3420000000000001</c:v>
                </c:pt>
                <c:pt idx="12287">
                  <c:v>1.3420000000000001</c:v>
                </c:pt>
                <c:pt idx="12288">
                  <c:v>1.3420000000000001</c:v>
                </c:pt>
                <c:pt idx="12289">
                  <c:v>1.3420000000000001</c:v>
                </c:pt>
                <c:pt idx="12290">
                  <c:v>1.3420000000000001</c:v>
                </c:pt>
                <c:pt idx="12291">
                  <c:v>1.3420000000000001</c:v>
                </c:pt>
                <c:pt idx="12292">
                  <c:v>1.3420000000000001</c:v>
                </c:pt>
                <c:pt idx="12293">
                  <c:v>1.3420000000000001</c:v>
                </c:pt>
                <c:pt idx="12294">
                  <c:v>1.3420000000000001</c:v>
                </c:pt>
                <c:pt idx="12295">
                  <c:v>1.3420000000000001</c:v>
                </c:pt>
                <c:pt idx="12296">
                  <c:v>1.3420000000000001</c:v>
                </c:pt>
                <c:pt idx="12297">
                  <c:v>1.3420000000000001</c:v>
                </c:pt>
                <c:pt idx="12298">
                  <c:v>1.3420000000000001</c:v>
                </c:pt>
                <c:pt idx="12299">
                  <c:v>1.3420000000000001</c:v>
                </c:pt>
                <c:pt idx="12300">
                  <c:v>1.3420000000000001</c:v>
                </c:pt>
                <c:pt idx="12301">
                  <c:v>1.3420000000000001</c:v>
                </c:pt>
                <c:pt idx="12302">
                  <c:v>1.3420000000000001</c:v>
                </c:pt>
                <c:pt idx="12303">
                  <c:v>1.3420000000000001</c:v>
                </c:pt>
                <c:pt idx="12304">
                  <c:v>1.3420000000000001</c:v>
                </c:pt>
                <c:pt idx="12305">
                  <c:v>1.3420000000000001</c:v>
                </c:pt>
                <c:pt idx="12306">
                  <c:v>1.3420000000000001</c:v>
                </c:pt>
                <c:pt idx="12307">
                  <c:v>1.3420000000000001</c:v>
                </c:pt>
                <c:pt idx="12308">
                  <c:v>1.3420000000000001</c:v>
                </c:pt>
                <c:pt idx="12309">
                  <c:v>1.3420000000000001</c:v>
                </c:pt>
                <c:pt idx="12310">
                  <c:v>1.3420000000000001</c:v>
                </c:pt>
                <c:pt idx="12311">
                  <c:v>1.3420000000000001</c:v>
                </c:pt>
                <c:pt idx="12312">
                  <c:v>1.3420000000000001</c:v>
                </c:pt>
                <c:pt idx="12313">
                  <c:v>1.3420000000000001</c:v>
                </c:pt>
                <c:pt idx="12314">
                  <c:v>1.3420000000000001</c:v>
                </c:pt>
                <c:pt idx="12315">
                  <c:v>1.3420000000000001</c:v>
                </c:pt>
                <c:pt idx="12316">
                  <c:v>1.3420000000000001</c:v>
                </c:pt>
                <c:pt idx="12317">
                  <c:v>1.3420000000000001</c:v>
                </c:pt>
                <c:pt idx="12318">
                  <c:v>1.3420000000000001</c:v>
                </c:pt>
                <c:pt idx="12319">
                  <c:v>1.3420000000000001</c:v>
                </c:pt>
                <c:pt idx="12320">
                  <c:v>1.3420000000000001</c:v>
                </c:pt>
                <c:pt idx="12321">
                  <c:v>1.3420000000000001</c:v>
                </c:pt>
                <c:pt idx="12322">
                  <c:v>1.3420000000000001</c:v>
                </c:pt>
                <c:pt idx="12323">
                  <c:v>1.3420000000000001</c:v>
                </c:pt>
                <c:pt idx="12324">
                  <c:v>1.3420000000000001</c:v>
                </c:pt>
                <c:pt idx="12325">
                  <c:v>1.3420000000000001</c:v>
                </c:pt>
                <c:pt idx="12326">
                  <c:v>1.3420000000000001</c:v>
                </c:pt>
                <c:pt idx="12327">
                  <c:v>1.3420000000000001</c:v>
                </c:pt>
                <c:pt idx="12328">
                  <c:v>1.3420000000000001</c:v>
                </c:pt>
                <c:pt idx="12329">
                  <c:v>1.3420000000000001</c:v>
                </c:pt>
                <c:pt idx="12330">
                  <c:v>1.3420000000000001</c:v>
                </c:pt>
                <c:pt idx="12331">
                  <c:v>1.3420000000000001</c:v>
                </c:pt>
                <c:pt idx="12332">
                  <c:v>1.3420000000000001</c:v>
                </c:pt>
                <c:pt idx="12333">
                  <c:v>1.3420000000000001</c:v>
                </c:pt>
                <c:pt idx="12334">
                  <c:v>1.3420000000000001</c:v>
                </c:pt>
                <c:pt idx="12335">
                  <c:v>1.3420000000000001</c:v>
                </c:pt>
                <c:pt idx="12336">
                  <c:v>1.3420000000000001</c:v>
                </c:pt>
                <c:pt idx="12337">
                  <c:v>1.3420000000000001</c:v>
                </c:pt>
                <c:pt idx="12338">
                  <c:v>1.3420000000000001</c:v>
                </c:pt>
                <c:pt idx="12339">
                  <c:v>1.3420000000000001</c:v>
                </c:pt>
                <c:pt idx="12340">
                  <c:v>1.3420000000000001</c:v>
                </c:pt>
                <c:pt idx="12341">
                  <c:v>1.3420000000000001</c:v>
                </c:pt>
                <c:pt idx="12342">
                  <c:v>1.3420000000000001</c:v>
                </c:pt>
                <c:pt idx="12343">
                  <c:v>1.3420000000000001</c:v>
                </c:pt>
                <c:pt idx="12344">
                  <c:v>1.3420000000000001</c:v>
                </c:pt>
                <c:pt idx="12345">
                  <c:v>1.3420000000000001</c:v>
                </c:pt>
                <c:pt idx="12346">
                  <c:v>1.3420000000000001</c:v>
                </c:pt>
                <c:pt idx="12347">
                  <c:v>1.3420000000000001</c:v>
                </c:pt>
                <c:pt idx="12348">
                  <c:v>1.3420000000000001</c:v>
                </c:pt>
                <c:pt idx="12349">
                  <c:v>1.3420000000000001</c:v>
                </c:pt>
                <c:pt idx="12350">
                  <c:v>1.3420000000000001</c:v>
                </c:pt>
                <c:pt idx="12351">
                  <c:v>1.3420000000000001</c:v>
                </c:pt>
                <c:pt idx="12352">
                  <c:v>1.3420000000000001</c:v>
                </c:pt>
                <c:pt idx="12353">
                  <c:v>1.3420000000000001</c:v>
                </c:pt>
                <c:pt idx="12354">
                  <c:v>1.3420000000000001</c:v>
                </c:pt>
                <c:pt idx="12355">
                  <c:v>1.3420000000000001</c:v>
                </c:pt>
                <c:pt idx="12356">
                  <c:v>1.3420000000000001</c:v>
                </c:pt>
                <c:pt idx="12357">
                  <c:v>1.3420000000000001</c:v>
                </c:pt>
                <c:pt idx="12358">
                  <c:v>1.3420000000000001</c:v>
                </c:pt>
                <c:pt idx="12359">
                  <c:v>1.3420000000000001</c:v>
                </c:pt>
                <c:pt idx="12360">
                  <c:v>1.3420000000000001</c:v>
                </c:pt>
                <c:pt idx="12361">
                  <c:v>1.3420000000000001</c:v>
                </c:pt>
                <c:pt idx="12362">
                  <c:v>1.3420000000000001</c:v>
                </c:pt>
                <c:pt idx="12363">
                  <c:v>1.3420000000000001</c:v>
                </c:pt>
                <c:pt idx="12364">
                  <c:v>1.3420000000000001</c:v>
                </c:pt>
                <c:pt idx="12365">
                  <c:v>1.3420000000000001</c:v>
                </c:pt>
                <c:pt idx="12366">
                  <c:v>1.3420000000000001</c:v>
                </c:pt>
                <c:pt idx="12367">
                  <c:v>1.3420000000000001</c:v>
                </c:pt>
                <c:pt idx="12368">
                  <c:v>1.3420000000000001</c:v>
                </c:pt>
                <c:pt idx="12369">
                  <c:v>1.3420000000000001</c:v>
                </c:pt>
                <c:pt idx="12370">
                  <c:v>1.3420000000000001</c:v>
                </c:pt>
                <c:pt idx="12371">
                  <c:v>1.3420000000000001</c:v>
                </c:pt>
                <c:pt idx="12372">
                  <c:v>1.3420000000000001</c:v>
                </c:pt>
                <c:pt idx="12373">
                  <c:v>1.3420000000000001</c:v>
                </c:pt>
                <c:pt idx="12374">
                  <c:v>1.3420000000000001</c:v>
                </c:pt>
                <c:pt idx="12375">
                  <c:v>1.3420000000000001</c:v>
                </c:pt>
                <c:pt idx="12376">
                  <c:v>1.3420000000000001</c:v>
                </c:pt>
                <c:pt idx="12377">
                  <c:v>1.3420000000000001</c:v>
                </c:pt>
                <c:pt idx="12378">
                  <c:v>1.3420000000000001</c:v>
                </c:pt>
                <c:pt idx="12379">
                  <c:v>1.3420000000000001</c:v>
                </c:pt>
                <c:pt idx="12380">
                  <c:v>1.3420000000000001</c:v>
                </c:pt>
                <c:pt idx="12381">
                  <c:v>1.3420000000000001</c:v>
                </c:pt>
                <c:pt idx="12382">
                  <c:v>1.3420000000000001</c:v>
                </c:pt>
                <c:pt idx="12383">
                  <c:v>1.3420000000000001</c:v>
                </c:pt>
                <c:pt idx="12384">
                  <c:v>1.3420000000000001</c:v>
                </c:pt>
                <c:pt idx="12385">
                  <c:v>1.3420000000000001</c:v>
                </c:pt>
                <c:pt idx="12386">
                  <c:v>1.3420000000000001</c:v>
                </c:pt>
                <c:pt idx="12387">
                  <c:v>1.3420000000000001</c:v>
                </c:pt>
                <c:pt idx="12388">
                  <c:v>1.3420000000000001</c:v>
                </c:pt>
                <c:pt idx="12389">
                  <c:v>1.3420000000000001</c:v>
                </c:pt>
                <c:pt idx="12390">
                  <c:v>1.3420000000000001</c:v>
                </c:pt>
                <c:pt idx="12391">
                  <c:v>1.3420000000000001</c:v>
                </c:pt>
                <c:pt idx="12392">
                  <c:v>1.3420000000000001</c:v>
                </c:pt>
                <c:pt idx="12393">
                  <c:v>1.3420000000000001</c:v>
                </c:pt>
                <c:pt idx="12394">
                  <c:v>1.3420000000000001</c:v>
                </c:pt>
                <c:pt idx="12395">
                  <c:v>1.3420000000000001</c:v>
                </c:pt>
                <c:pt idx="12396">
                  <c:v>1.3420000000000001</c:v>
                </c:pt>
                <c:pt idx="12397">
                  <c:v>1.3420000000000001</c:v>
                </c:pt>
                <c:pt idx="12398">
                  <c:v>1.3420000000000001</c:v>
                </c:pt>
                <c:pt idx="12399">
                  <c:v>1.3420000000000001</c:v>
                </c:pt>
                <c:pt idx="12400">
                  <c:v>1.3420000000000001</c:v>
                </c:pt>
                <c:pt idx="12401">
                  <c:v>1.3420000000000001</c:v>
                </c:pt>
                <c:pt idx="12402">
                  <c:v>1.3420000000000001</c:v>
                </c:pt>
                <c:pt idx="12403">
                  <c:v>1.3420000000000001</c:v>
                </c:pt>
                <c:pt idx="12404">
                  <c:v>1.3420000000000001</c:v>
                </c:pt>
                <c:pt idx="12405">
                  <c:v>1.3420000000000001</c:v>
                </c:pt>
                <c:pt idx="12406">
                  <c:v>1.3420000000000001</c:v>
                </c:pt>
                <c:pt idx="12407">
                  <c:v>1.3420000000000001</c:v>
                </c:pt>
                <c:pt idx="12408">
                  <c:v>1.3420000000000001</c:v>
                </c:pt>
                <c:pt idx="12409">
                  <c:v>1.3420000000000001</c:v>
                </c:pt>
                <c:pt idx="12410">
                  <c:v>1.3420000000000001</c:v>
                </c:pt>
                <c:pt idx="12411">
                  <c:v>1.3420000000000001</c:v>
                </c:pt>
                <c:pt idx="12412">
                  <c:v>1.3420000000000001</c:v>
                </c:pt>
                <c:pt idx="12413">
                  <c:v>1.3420000000000001</c:v>
                </c:pt>
                <c:pt idx="12414">
                  <c:v>1.3420000000000001</c:v>
                </c:pt>
                <c:pt idx="12415">
                  <c:v>1.3420000000000001</c:v>
                </c:pt>
                <c:pt idx="12416">
                  <c:v>1.3420000000000001</c:v>
                </c:pt>
                <c:pt idx="12417">
                  <c:v>1.3420000000000001</c:v>
                </c:pt>
                <c:pt idx="12418">
                  <c:v>1.3420000000000001</c:v>
                </c:pt>
                <c:pt idx="12419">
                  <c:v>1.3420000000000001</c:v>
                </c:pt>
                <c:pt idx="12420">
                  <c:v>1.3420000000000001</c:v>
                </c:pt>
                <c:pt idx="12421">
                  <c:v>1.3420000000000001</c:v>
                </c:pt>
                <c:pt idx="12422">
                  <c:v>1.3420000000000001</c:v>
                </c:pt>
                <c:pt idx="12423">
                  <c:v>1.3420000000000001</c:v>
                </c:pt>
                <c:pt idx="12424">
                  <c:v>1.3420000000000001</c:v>
                </c:pt>
                <c:pt idx="12425">
                  <c:v>1.3420000000000001</c:v>
                </c:pt>
                <c:pt idx="12426">
                  <c:v>1.3420000000000001</c:v>
                </c:pt>
                <c:pt idx="12427">
                  <c:v>1.3420000000000001</c:v>
                </c:pt>
                <c:pt idx="12428">
                  <c:v>1.3420000000000001</c:v>
                </c:pt>
                <c:pt idx="12429">
                  <c:v>1.3420000000000001</c:v>
                </c:pt>
                <c:pt idx="12430">
                  <c:v>1.3420000000000001</c:v>
                </c:pt>
                <c:pt idx="12431">
                  <c:v>1.3420000000000001</c:v>
                </c:pt>
                <c:pt idx="12432">
                  <c:v>1.3420000000000001</c:v>
                </c:pt>
                <c:pt idx="12433">
                  <c:v>1.3420000000000001</c:v>
                </c:pt>
                <c:pt idx="12434">
                  <c:v>1.3420000000000001</c:v>
                </c:pt>
                <c:pt idx="12435">
                  <c:v>1.3420000000000001</c:v>
                </c:pt>
                <c:pt idx="12436">
                  <c:v>1.3420000000000001</c:v>
                </c:pt>
                <c:pt idx="12437">
                  <c:v>1.3420000000000001</c:v>
                </c:pt>
                <c:pt idx="12438">
                  <c:v>1.3420000000000001</c:v>
                </c:pt>
                <c:pt idx="12439">
                  <c:v>1.3420000000000001</c:v>
                </c:pt>
                <c:pt idx="12440">
                  <c:v>1.3420000000000001</c:v>
                </c:pt>
                <c:pt idx="12441">
                  <c:v>1.3420000000000001</c:v>
                </c:pt>
                <c:pt idx="12442">
                  <c:v>1.3420000000000001</c:v>
                </c:pt>
                <c:pt idx="12443">
                  <c:v>1.3420000000000001</c:v>
                </c:pt>
                <c:pt idx="12444">
                  <c:v>1.3420000000000001</c:v>
                </c:pt>
                <c:pt idx="12445">
                  <c:v>1.3420000000000001</c:v>
                </c:pt>
                <c:pt idx="12446">
                  <c:v>1.3420000000000001</c:v>
                </c:pt>
                <c:pt idx="12447">
                  <c:v>1.3420000000000001</c:v>
                </c:pt>
                <c:pt idx="12448">
                  <c:v>1.3420000000000001</c:v>
                </c:pt>
                <c:pt idx="12449">
                  <c:v>1.3420000000000001</c:v>
                </c:pt>
                <c:pt idx="12450">
                  <c:v>1.3420000000000001</c:v>
                </c:pt>
                <c:pt idx="12451">
                  <c:v>1.3420000000000001</c:v>
                </c:pt>
                <c:pt idx="12452">
                  <c:v>1.3420000000000001</c:v>
                </c:pt>
                <c:pt idx="12453">
                  <c:v>1.3420000000000001</c:v>
                </c:pt>
                <c:pt idx="12454">
                  <c:v>1.3420000000000001</c:v>
                </c:pt>
                <c:pt idx="12455">
                  <c:v>1.3420000000000001</c:v>
                </c:pt>
                <c:pt idx="12456">
                  <c:v>1.3420000000000001</c:v>
                </c:pt>
                <c:pt idx="12457">
                  <c:v>1.3420000000000001</c:v>
                </c:pt>
                <c:pt idx="12458">
                  <c:v>1.3420000000000001</c:v>
                </c:pt>
                <c:pt idx="12459">
                  <c:v>1.3420000000000001</c:v>
                </c:pt>
                <c:pt idx="12460">
                  <c:v>1.3420000000000001</c:v>
                </c:pt>
                <c:pt idx="12461">
                  <c:v>1.3420000000000001</c:v>
                </c:pt>
                <c:pt idx="12462">
                  <c:v>1.3420000000000001</c:v>
                </c:pt>
                <c:pt idx="12463">
                  <c:v>1.3420000000000001</c:v>
                </c:pt>
                <c:pt idx="12464">
                  <c:v>1.3420000000000001</c:v>
                </c:pt>
                <c:pt idx="12465">
                  <c:v>1.3420000000000001</c:v>
                </c:pt>
                <c:pt idx="12466">
                  <c:v>1.3420000000000001</c:v>
                </c:pt>
                <c:pt idx="12467">
                  <c:v>1.3420000000000001</c:v>
                </c:pt>
                <c:pt idx="12468">
                  <c:v>1.3420000000000001</c:v>
                </c:pt>
                <c:pt idx="12469">
                  <c:v>1.3420000000000001</c:v>
                </c:pt>
                <c:pt idx="12470">
                  <c:v>1.3420000000000001</c:v>
                </c:pt>
                <c:pt idx="12471">
                  <c:v>1.3420000000000001</c:v>
                </c:pt>
                <c:pt idx="12472">
                  <c:v>1.3420000000000001</c:v>
                </c:pt>
                <c:pt idx="12473">
                  <c:v>1.3420000000000001</c:v>
                </c:pt>
                <c:pt idx="12474">
                  <c:v>1.3420000000000001</c:v>
                </c:pt>
                <c:pt idx="12475">
                  <c:v>1.3420000000000001</c:v>
                </c:pt>
                <c:pt idx="12476">
                  <c:v>1.3420000000000001</c:v>
                </c:pt>
                <c:pt idx="12477">
                  <c:v>1.3420000000000001</c:v>
                </c:pt>
                <c:pt idx="12478">
                  <c:v>1.3420000000000001</c:v>
                </c:pt>
                <c:pt idx="12479">
                  <c:v>1.3420000000000001</c:v>
                </c:pt>
                <c:pt idx="12480">
                  <c:v>1.3420000000000001</c:v>
                </c:pt>
                <c:pt idx="12481">
                  <c:v>1.3420000000000001</c:v>
                </c:pt>
                <c:pt idx="12482">
                  <c:v>1.3420000000000001</c:v>
                </c:pt>
                <c:pt idx="12483">
                  <c:v>1.3420000000000001</c:v>
                </c:pt>
                <c:pt idx="12484">
                  <c:v>1.3420000000000001</c:v>
                </c:pt>
                <c:pt idx="12485">
                  <c:v>1.3420000000000001</c:v>
                </c:pt>
                <c:pt idx="12486">
                  <c:v>1.3420000000000001</c:v>
                </c:pt>
                <c:pt idx="12487">
                  <c:v>1.3420000000000001</c:v>
                </c:pt>
                <c:pt idx="12488">
                  <c:v>1.3420000000000001</c:v>
                </c:pt>
                <c:pt idx="12489">
                  <c:v>1.3420000000000001</c:v>
                </c:pt>
                <c:pt idx="12490">
                  <c:v>1.3420000000000001</c:v>
                </c:pt>
                <c:pt idx="12491">
                  <c:v>1.3420000000000001</c:v>
                </c:pt>
                <c:pt idx="12492">
                  <c:v>1.3420000000000001</c:v>
                </c:pt>
                <c:pt idx="12493">
                  <c:v>1.3420000000000001</c:v>
                </c:pt>
                <c:pt idx="12494">
                  <c:v>1.3420000000000001</c:v>
                </c:pt>
                <c:pt idx="12495">
                  <c:v>1.3420000000000001</c:v>
                </c:pt>
                <c:pt idx="12496">
                  <c:v>1.3420000000000001</c:v>
                </c:pt>
                <c:pt idx="12497">
                  <c:v>1.3420000000000001</c:v>
                </c:pt>
                <c:pt idx="12498">
                  <c:v>1.3420000000000001</c:v>
                </c:pt>
                <c:pt idx="12499">
                  <c:v>1.3420000000000001</c:v>
                </c:pt>
                <c:pt idx="12500">
                  <c:v>1.3420000000000001</c:v>
                </c:pt>
                <c:pt idx="12501">
                  <c:v>1.3420000000000001</c:v>
                </c:pt>
                <c:pt idx="12502">
                  <c:v>1.3420000000000001</c:v>
                </c:pt>
                <c:pt idx="12503">
                  <c:v>1.3420000000000001</c:v>
                </c:pt>
                <c:pt idx="12504">
                  <c:v>1.3420000000000001</c:v>
                </c:pt>
                <c:pt idx="12505">
                  <c:v>1.3420000000000001</c:v>
                </c:pt>
                <c:pt idx="12506">
                  <c:v>1.3420000000000001</c:v>
                </c:pt>
                <c:pt idx="12507">
                  <c:v>1.3420000000000001</c:v>
                </c:pt>
                <c:pt idx="12508">
                  <c:v>1.3420000000000001</c:v>
                </c:pt>
                <c:pt idx="12509">
                  <c:v>1.3420000000000001</c:v>
                </c:pt>
                <c:pt idx="12510">
                  <c:v>1.3420000000000001</c:v>
                </c:pt>
                <c:pt idx="12511">
                  <c:v>1.3420000000000001</c:v>
                </c:pt>
                <c:pt idx="12512">
                  <c:v>1.3420000000000001</c:v>
                </c:pt>
                <c:pt idx="12513">
                  <c:v>1.3420000000000001</c:v>
                </c:pt>
                <c:pt idx="12514">
                  <c:v>1.3420000000000001</c:v>
                </c:pt>
                <c:pt idx="12515">
                  <c:v>1.3420000000000001</c:v>
                </c:pt>
                <c:pt idx="12516">
                  <c:v>1.3420000000000001</c:v>
                </c:pt>
                <c:pt idx="12517">
                  <c:v>1.3420000000000001</c:v>
                </c:pt>
                <c:pt idx="12518">
                  <c:v>1.3420000000000001</c:v>
                </c:pt>
                <c:pt idx="12519">
                  <c:v>1.3420000000000001</c:v>
                </c:pt>
                <c:pt idx="12520">
                  <c:v>1.3420000000000001</c:v>
                </c:pt>
                <c:pt idx="12521">
                  <c:v>1.3420000000000001</c:v>
                </c:pt>
                <c:pt idx="12522">
                  <c:v>1.3420000000000001</c:v>
                </c:pt>
                <c:pt idx="12523">
                  <c:v>1.3420000000000001</c:v>
                </c:pt>
                <c:pt idx="12524">
                  <c:v>1.3420000000000001</c:v>
                </c:pt>
                <c:pt idx="12525">
                  <c:v>1.3420000000000001</c:v>
                </c:pt>
                <c:pt idx="12526">
                  <c:v>1.3420000000000001</c:v>
                </c:pt>
                <c:pt idx="12527">
                  <c:v>1.3420000000000001</c:v>
                </c:pt>
                <c:pt idx="12528">
                  <c:v>1.3420000000000001</c:v>
                </c:pt>
                <c:pt idx="12529">
                  <c:v>1.3420000000000001</c:v>
                </c:pt>
                <c:pt idx="12530">
                  <c:v>1.3420000000000001</c:v>
                </c:pt>
                <c:pt idx="12531">
                  <c:v>1.3420000000000001</c:v>
                </c:pt>
                <c:pt idx="12532">
                  <c:v>1.3420000000000001</c:v>
                </c:pt>
                <c:pt idx="12533">
                  <c:v>1.3420000000000001</c:v>
                </c:pt>
                <c:pt idx="12534">
                  <c:v>1.3420000000000001</c:v>
                </c:pt>
                <c:pt idx="12535">
                  <c:v>1.3420000000000001</c:v>
                </c:pt>
                <c:pt idx="12536">
                  <c:v>1.3420000000000001</c:v>
                </c:pt>
                <c:pt idx="12537">
                  <c:v>1.3420000000000001</c:v>
                </c:pt>
                <c:pt idx="12538">
                  <c:v>1.3420000000000001</c:v>
                </c:pt>
                <c:pt idx="12539">
                  <c:v>1.3420000000000001</c:v>
                </c:pt>
                <c:pt idx="12540">
                  <c:v>1.3420000000000001</c:v>
                </c:pt>
                <c:pt idx="12541">
                  <c:v>1.3420000000000001</c:v>
                </c:pt>
                <c:pt idx="12542">
                  <c:v>1.3420000000000001</c:v>
                </c:pt>
                <c:pt idx="12543">
                  <c:v>1.3420000000000001</c:v>
                </c:pt>
                <c:pt idx="12544">
                  <c:v>1.3420000000000001</c:v>
                </c:pt>
                <c:pt idx="12545">
                  <c:v>1.3420000000000001</c:v>
                </c:pt>
                <c:pt idx="12546">
                  <c:v>1.3420000000000001</c:v>
                </c:pt>
                <c:pt idx="12547">
                  <c:v>1.3420000000000001</c:v>
                </c:pt>
                <c:pt idx="12548">
                  <c:v>1.3420000000000001</c:v>
                </c:pt>
                <c:pt idx="12549">
                  <c:v>1.3420000000000001</c:v>
                </c:pt>
                <c:pt idx="12550">
                  <c:v>1.3420000000000001</c:v>
                </c:pt>
                <c:pt idx="12551">
                  <c:v>1.3420000000000001</c:v>
                </c:pt>
                <c:pt idx="12552">
                  <c:v>1.3420000000000001</c:v>
                </c:pt>
                <c:pt idx="12553">
                  <c:v>1.3420000000000001</c:v>
                </c:pt>
                <c:pt idx="12554">
                  <c:v>1.3420000000000001</c:v>
                </c:pt>
                <c:pt idx="12555">
                  <c:v>1.3420000000000001</c:v>
                </c:pt>
                <c:pt idx="12556">
                  <c:v>1.3420000000000001</c:v>
                </c:pt>
                <c:pt idx="12557">
                  <c:v>1.3420000000000001</c:v>
                </c:pt>
                <c:pt idx="12558">
                  <c:v>1.3420000000000001</c:v>
                </c:pt>
                <c:pt idx="12559">
                  <c:v>1.3420000000000001</c:v>
                </c:pt>
                <c:pt idx="12560">
                  <c:v>1.3420000000000001</c:v>
                </c:pt>
                <c:pt idx="12561">
                  <c:v>1.3420000000000001</c:v>
                </c:pt>
                <c:pt idx="12562">
                  <c:v>1.3420000000000001</c:v>
                </c:pt>
                <c:pt idx="12563">
                  <c:v>1.3420000000000001</c:v>
                </c:pt>
                <c:pt idx="12564">
                  <c:v>1.3420000000000001</c:v>
                </c:pt>
                <c:pt idx="12565">
                  <c:v>1.3420000000000001</c:v>
                </c:pt>
                <c:pt idx="12566">
                  <c:v>1.3420000000000001</c:v>
                </c:pt>
                <c:pt idx="12567">
                  <c:v>1.3420000000000001</c:v>
                </c:pt>
                <c:pt idx="12568">
                  <c:v>1.3420000000000001</c:v>
                </c:pt>
                <c:pt idx="12569">
                  <c:v>1.3420000000000001</c:v>
                </c:pt>
                <c:pt idx="12570">
                  <c:v>1.3420000000000001</c:v>
                </c:pt>
                <c:pt idx="12571">
                  <c:v>1.3420000000000001</c:v>
                </c:pt>
                <c:pt idx="12572">
                  <c:v>1.3420000000000001</c:v>
                </c:pt>
                <c:pt idx="12573">
                  <c:v>1.3420000000000001</c:v>
                </c:pt>
                <c:pt idx="12574">
                  <c:v>1.3420000000000001</c:v>
                </c:pt>
                <c:pt idx="12575">
                  <c:v>1.3420000000000001</c:v>
                </c:pt>
                <c:pt idx="12576">
                  <c:v>1.3420000000000001</c:v>
                </c:pt>
                <c:pt idx="12577">
                  <c:v>1.3420000000000001</c:v>
                </c:pt>
                <c:pt idx="12578">
                  <c:v>1.3420000000000001</c:v>
                </c:pt>
                <c:pt idx="12579">
                  <c:v>1.3420000000000001</c:v>
                </c:pt>
                <c:pt idx="12580">
                  <c:v>1.3420000000000001</c:v>
                </c:pt>
                <c:pt idx="12581">
                  <c:v>1.3420000000000001</c:v>
                </c:pt>
                <c:pt idx="12582">
                  <c:v>1.3420000000000001</c:v>
                </c:pt>
                <c:pt idx="12583">
                  <c:v>1.3420000000000001</c:v>
                </c:pt>
                <c:pt idx="12584">
                  <c:v>1.3420000000000001</c:v>
                </c:pt>
                <c:pt idx="12585">
                  <c:v>1.3420000000000001</c:v>
                </c:pt>
                <c:pt idx="12586">
                  <c:v>1.3420000000000001</c:v>
                </c:pt>
                <c:pt idx="12587">
                  <c:v>1.3420000000000001</c:v>
                </c:pt>
                <c:pt idx="12588">
                  <c:v>1.3420000000000001</c:v>
                </c:pt>
                <c:pt idx="12589">
                  <c:v>1.3420000000000001</c:v>
                </c:pt>
                <c:pt idx="12590">
                  <c:v>1.3420000000000001</c:v>
                </c:pt>
                <c:pt idx="12591">
                  <c:v>1.3420000000000001</c:v>
                </c:pt>
                <c:pt idx="12592">
                  <c:v>1.3420000000000001</c:v>
                </c:pt>
                <c:pt idx="12593">
                  <c:v>1.3420000000000001</c:v>
                </c:pt>
                <c:pt idx="12594">
                  <c:v>1.3420000000000001</c:v>
                </c:pt>
                <c:pt idx="12595">
                  <c:v>1.3420000000000001</c:v>
                </c:pt>
                <c:pt idx="12596">
                  <c:v>1.3420000000000001</c:v>
                </c:pt>
                <c:pt idx="12597">
                  <c:v>1.3420000000000001</c:v>
                </c:pt>
                <c:pt idx="12598">
                  <c:v>1.3420000000000001</c:v>
                </c:pt>
                <c:pt idx="12599">
                  <c:v>1.3420000000000001</c:v>
                </c:pt>
                <c:pt idx="12600">
                  <c:v>1.3420000000000001</c:v>
                </c:pt>
                <c:pt idx="12601">
                  <c:v>1.3420000000000001</c:v>
                </c:pt>
                <c:pt idx="12602">
                  <c:v>1.3420000000000001</c:v>
                </c:pt>
                <c:pt idx="12603">
                  <c:v>1.3420000000000001</c:v>
                </c:pt>
                <c:pt idx="12604">
                  <c:v>1.3420000000000001</c:v>
                </c:pt>
                <c:pt idx="12605">
                  <c:v>1.3420000000000001</c:v>
                </c:pt>
                <c:pt idx="12606">
                  <c:v>1.3420000000000001</c:v>
                </c:pt>
                <c:pt idx="12607">
                  <c:v>1.3420000000000001</c:v>
                </c:pt>
                <c:pt idx="12608">
                  <c:v>1.3420000000000001</c:v>
                </c:pt>
                <c:pt idx="12609">
                  <c:v>1.3420000000000001</c:v>
                </c:pt>
                <c:pt idx="12610">
                  <c:v>1.3420000000000001</c:v>
                </c:pt>
                <c:pt idx="12611">
                  <c:v>1.3420000000000001</c:v>
                </c:pt>
                <c:pt idx="12612">
                  <c:v>1.3420000000000001</c:v>
                </c:pt>
                <c:pt idx="12613">
                  <c:v>1.3420000000000001</c:v>
                </c:pt>
                <c:pt idx="12614">
                  <c:v>1.3420000000000001</c:v>
                </c:pt>
                <c:pt idx="12615">
                  <c:v>1.3420000000000001</c:v>
                </c:pt>
                <c:pt idx="12616">
                  <c:v>1.3420000000000001</c:v>
                </c:pt>
                <c:pt idx="12617">
                  <c:v>1.3420000000000001</c:v>
                </c:pt>
                <c:pt idx="12618">
                  <c:v>1.3420000000000001</c:v>
                </c:pt>
                <c:pt idx="12619">
                  <c:v>1.3420000000000001</c:v>
                </c:pt>
                <c:pt idx="12620">
                  <c:v>1.3420000000000001</c:v>
                </c:pt>
                <c:pt idx="12621">
                  <c:v>1.3420000000000001</c:v>
                </c:pt>
                <c:pt idx="12622">
                  <c:v>1.3420000000000001</c:v>
                </c:pt>
                <c:pt idx="12623">
                  <c:v>1.3420000000000001</c:v>
                </c:pt>
                <c:pt idx="12624">
                  <c:v>1.3420000000000001</c:v>
                </c:pt>
                <c:pt idx="12625">
                  <c:v>1.3420000000000001</c:v>
                </c:pt>
                <c:pt idx="12626">
                  <c:v>1.3420000000000001</c:v>
                </c:pt>
                <c:pt idx="12627">
                  <c:v>1.3420000000000001</c:v>
                </c:pt>
                <c:pt idx="12628">
                  <c:v>1.3420000000000001</c:v>
                </c:pt>
                <c:pt idx="12629">
                  <c:v>1.3420000000000001</c:v>
                </c:pt>
                <c:pt idx="12630">
                  <c:v>1.3420000000000001</c:v>
                </c:pt>
                <c:pt idx="12631">
                  <c:v>1.3420000000000001</c:v>
                </c:pt>
                <c:pt idx="12632">
                  <c:v>1.3420000000000001</c:v>
                </c:pt>
                <c:pt idx="12633">
                  <c:v>1.3420000000000001</c:v>
                </c:pt>
                <c:pt idx="12634">
                  <c:v>1.3420000000000001</c:v>
                </c:pt>
                <c:pt idx="12635">
                  <c:v>1.3420000000000001</c:v>
                </c:pt>
                <c:pt idx="12636">
                  <c:v>1.3420000000000001</c:v>
                </c:pt>
                <c:pt idx="12637">
                  <c:v>1.3420000000000001</c:v>
                </c:pt>
                <c:pt idx="12638">
                  <c:v>1.3420000000000001</c:v>
                </c:pt>
                <c:pt idx="12639">
                  <c:v>1.3420000000000001</c:v>
                </c:pt>
                <c:pt idx="12640">
                  <c:v>1.3420000000000001</c:v>
                </c:pt>
                <c:pt idx="12641">
                  <c:v>1.3420000000000001</c:v>
                </c:pt>
                <c:pt idx="12642">
                  <c:v>1.3420000000000001</c:v>
                </c:pt>
                <c:pt idx="12643">
                  <c:v>1.3420000000000001</c:v>
                </c:pt>
                <c:pt idx="12644">
                  <c:v>1.3420000000000001</c:v>
                </c:pt>
                <c:pt idx="12645">
                  <c:v>1.3420000000000001</c:v>
                </c:pt>
                <c:pt idx="12646">
                  <c:v>1.3420000000000001</c:v>
                </c:pt>
                <c:pt idx="12647">
                  <c:v>1.3420000000000001</c:v>
                </c:pt>
                <c:pt idx="12648">
                  <c:v>1.3420000000000001</c:v>
                </c:pt>
                <c:pt idx="12649">
                  <c:v>1.3420000000000001</c:v>
                </c:pt>
                <c:pt idx="12650">
                  <c:v>1.3420000000000001</c:v>
                </c:pt>
                <c:pt idx="12651">
                  <c:v>1.3420000000000001</c:v>
                </c:pt>
                <c:pt idx="12652">
                  <c:v>1.3420000000000001</c:v>
                </c:pt>
                <c:pt idx="12653">
                  <c:v>1.3420000000000001</c:v>
                </c:pt>
                <c:pt idx="12654">
                  <c:v>1.3420000000000001</c:v>
                </c:pt>
                <c:pt idx="12655">
                  <c:v>1.3420000000000001</c:v>
                </c:pt>
                <c:pt idx="12656">
                  <c:v>1.3420000000000001</c:v>
                </c:pt>
                <c:pt idx="12657">
                  <c:v>1.3420000000000001</c:v>
                </c:pt>
                <c:pt idx="12658">
                  <c:v>1.3420000000000001</c:v>
                </c:pt>
                <c:pt idx="12659">
                  <c:v>1.3420000000000001</c:v>
                </c:pt>
                <c:pt idx="12660">
                  <c:v>1.3420000000000001</c:v>
                </c:pt>
                <c:pt idx="12661">
                  <c:v>1.3420000000000001</c:v>
                </c:pt>
                <c:pt idx="12662">
                  <c:v>1.3420000000000001</c:v>
                </c:pt>
                <c:pt idx="12663">
                  <c:v>1.3420000000000001</c:v>
                </c:pt>
                <c:pt idx="12664">
                  <c:v>1.3420000000000001</c:v>
                </c:pt>
                <c:pt idx="12665">
                  <c:v>1.3420000000000001</c:v>
                </c:pt>
                <c:pt idx="12666">
                  <c:v>1.3420000000000001</c:v>
                </c:pt>
                <c:pt idx="12667">
                  <c:v>1.3420000000000001</c:v>
                </c:pt>
                <c:pt idx="12668">
                  <c:v>1.3420000000000001</c:v>
                </c:pt>
                <c:pt idx="12669">
                  <c:v>1.3420000000000001</c:v>
                </c:pt>
                <c:pt idx="12670">
                  <c:v>1.3420000000000001</c:v>
                </c:pt>
                <c:pt idx="12671">
                  <c:v>1.3420000000000001</c:v>
                </c:pt>
                <c:pt idx="12672">
                  <c:v>1.3420000000000001</c:v>
                </c:pt>
                <c:pt idx="12673">
                  <c:v>1.3420000000000001</c:v>
                </c:pt>
                <c:pt idx="12674">
                  <c:v>1.3420000000000001</c:v>
                </c:pt>
                <c:pt idx="12675">
                  <c:v>1.3420000000000001</c:v>
                </c:pt>
                <c:pt idx="12676">
                  <c:v>1.3420000000000001</c:v>
                </c:pt>
                <c:pt idx="12677">
                  <c:v>1.3420000000000001</c:v>
                </c:pt>
                <c:pt idx="12678">
                  <c:v>1.3420000000000001</c:v>
                </c:pt>
                <c:pt idx="12679">
                  <c:v>1.3420000000000001</c:v>
                </c:pt>
                <c:pt idx="12680">
                  <c:v>1.3420000000000001</c:v>
                </c:pt>
                <c:pt idx="12681">
                  <c:v>1.3420000000000001</c:v>
                </c:pt>
                <c:pt idx="12682">
                  <c:v>1.3420000000000001</c:v>
                </c:pt>
                <c:pt idx="12683">
                  <c:v>1.3420000000000001</c:v>
                </c:pt>
                <c:pt idx="12684">
                  <c:v>1.3420000000000001</c:v>
                </c:pt>
                <c:pt idx="12685">
                  <c:v>1.3420000000000001</c:v>
                </c:pt>
                <c:pt idx="12686">
                  <c:v>1.3420000000000001</c:v>
                </c:pt>
                <c:pt idx="12687">
                  <c:v>1.3420000000000001</c:v>
                </c:pt>
                <c:pt idx="12688">
                  <c:v>1.3420000000000001</c:v>
                </c:pt>
                <c:pt idx="12689">
                  <c:v>1.3420000000000001</c:v>
                </c:pt>
                <c:pt idx="12690">
                  <c:v>1.3420000000000001</c:v>
                </c:pt>
                <c:pt idx="12691">
                  <c:v>1.3420000000000001</c:v>
                </c:pt>
                <c:pt idx="12692">
                  <c:v>1.3420000000000001</c:v>
                </c:pt>
                <c:pt idx="12693">
                  <c:v>1.3420000000000001</c:v>
                </c:pt>
                <c:pt idx="12694">
                  <c:v>1.3420000000000001</c:v>
                </c:pt>
                <c:pt idx="12695">
                  <c:v>1.3420000000000001</c:v>
                </c:pt>
                <c:pt idx="12696">
                  <c:v>1.3420000000000001</c:v>
                </c:pt>
                <c:pt idx="12697">
                  <c:v>1.3420000000000001</c:v>
                </c:pt>
                <c:pt idx="12698">
                  <c:v>1.3420000000000001</c:v>
                </c:pt>
                <c:pt idx="12699">
                  <c:v>1.3420000000000001</c:v>
                </c:pt>
                <c:pt idx="12700">
                  <c:v>1.3420000000000001</c:v>
                </c:pt>
                <c:pt idx="12701">
                  <c:v>1.3420000000000001</c:v>
                </c:pt>
                <c:pt idx="12702">
                  <c:v>1.3420000000000001</c:v>
                </c:pt>
                <c:pt idx="12703">
                  <c:v>1.3420000000000001</c:v>
                </c:pt>
                <c:pt idx="12704">
                  <c:v>1.3420000000000001</c:v>
                </c:pt>
                <c:pt idx="12705">
                  <c:v>1.3420000000000001</c:v>
                </c:pt>
                <c:pt idx="12706">
                  <c:v>1.3420000000000001</c:v>
                </c:pt>
                <c:pt idx="12707">
                  <c:v>1.3420000000000001</c:v>
                </c:pt>
                <c:pt idx="12708">
                  <c:v>1.3420000000000001</c:v>
                </c:pt>
                <c:pt idx="12709">
                  <c:v>1.3420000000000001</c:v>
                </c:pt>
                <c:pt idx="12710">
                  <c:v>1.3420000000000001</c:v>
                </c:pt>
                <c:pt idx="12711">
                  <c:v>1.3420000000000001</c:v>
                </c:pt>
                <c:pt idx="12712">
                  <c:v>1.3420000000000001</c:v>
                </c:pt>
                <c:pt idx="12713">
                  <c:v>1.3420000000000001</c:v>
                </c:pt>
                <c:pt idx="12714">
                  <c:v>1.3420000000000001</c:v>
                </c:pt>
                <c:pt idx="12715">
                  <c:v>1.3420000000000001</c:v>
                </c:pt>
                <c:pt idx="12716">
                  <c:v>1.3420000000000001</c:v>
                </c:pt>
                <c:pt idx="12717">
                  <c:v>1.3420000000000001</c:v>
                </c:pt>
                <c:pt idx="12718">
                  <c:v>1.3420000000000001</c:v>
                </c:pt>
                <c:pt idx="12719">
                  <c:v>1.3420000000000001</c:v>
                </c:pt>
                <c:pt idx="12720">
                  <c:v>1.3420000000000001</c:v>
                </c:pt>
                <c:pt idx="12721">
                  <c:v>1.3420000000000001</c:v>
                </c:pt>
                <c:pt idx="12722">
                  <c:v>1.3420000000000001</c:v>
                </c:pt>
                <c:pt idx="12723">
                  <c:v>1.3420000000000001</c:v>
                </c:pt>
                <c:pt idx="12724">
                  <c:v>1.3420000000000001</c:v>
                </c:pt>
                <c:pt idx="12725">
                  <c:v>1.3420000000000001</c:v>
                </c:pt>
                <c:pt idx="12726">
                  <c:v>1.3420000000000001</c:v>
                </c:pt>
                <c:pt idx="12727">
                  <c:v>1.3420000000000001</c:v>
                </c:pt>
                <c:pt idx="12728">
                  <c:v>1.3420000000000001</c:v>
                </c:pt>
                <c:pt idx="12729">
                  <c:v>1.3420000000000001</c:v>
                </c:pt>
                <c:pt idx="12730">
                  <c:v>1.3420000000000001</c:v>
                </c:pt>
                <c:pt idx="12731">
                  <c:v>1.3420000000000001</c:v>
                </c:pt>
                <c:pt idx="12732">
                  <c:v>1.3420000000000001</c:v>
                </c:pt>
                <c:pt idx="12733">
                  <c:v>1.3420000000000001</c:v>
                </c:pt>
                <c:pt idx="12734">
                  <c:v>1.3420000000000001</c:v>
                </c:pt>
                <c:pt idx="12735">
                  <c:v>1.3420000000000001</c:v>
                </c:pt>
                <c:pt idx="12736">
                  <c:v>1.3420000000000001</c:v>
                </c:pt>
                <c:pt idx="12737">
                  <c:v>1.3420000000000001</c:v>
                </c:pt>
                <c:pt idx="12738">
                  <c:v>1.3420000000000001</c:v>
                </c:pt>
                <c:pt idx="12739">
                  <c:v>1.3420000000000001</c:v>
                </c:pt>
                <c:pt idx="12740">
                  <c:v>1.3420000000000001</c:v>
                </c:pt>
                <c:pt idx="12741">
                  <c:v>1.3420000000000001</c:v>
                </c:pt>
                <c:pt idx="12742">
                  <c:v>1.3420000000000001</c:v>
                </c:pt>
                <c:pt idx="12743">
                  <c:v>1.3420000000000001</c:v>
                </c:pt>
                <c:pt idx="12744">
                  <c:v>1.3420000000000001</c:v>
                </c:pt>
                <c:pt idx="12745">
                  <c:v>1.3420000000000001</c:v>
                </c:pt>
                <c:pt idx="12746">
                  <c:v>1.3420000000000001</c:v>
                </c:pt>
                <c:pt idx="12747">
                  <c:v>1.3420000000000001</c:v>
                </c:pt>
                <c:pt idx="12748">
                  <c:v>1.3420000000000001</c:v>
                </c:pt>
                <c:pt idx="12749">
                  <c:v>1.3420000000000001</c:v>
                </c:pt>
                <c:pt idx="12750">
                  <c:v>1.3420000000000001</c:v>
                </c:pt>
                <c:pt idx="12751">
                  <c:v>1.3420000000000001</c:v>
                </c:pt>
                <c:pt idx="12752">
                  <c:v>1.3420000000000001</c:v>
                </c:pt>
                <c:pt idx="12753">
                  <c:v>1.3420000000000001</c:v>
                </c:pt>
                <c:pt idx="12754">
                  <c:v>1.3420000000000001</c:v>
                </c:pt>
                <c:pt idx="12755">
                  <c:v>1.3420000000000001</c:v>
                </c:pt>
                <c:pt idx="12756">
                  <c:v>1.3420000000000001</c:v>
                </c:pt>
                <c:pt idx="12757">
                  <c:v>1.3420000000000001</c:v>
                </c:pt>
                <c:pt idx="12758">
                  <c:v>1.3420000000000001</c:v>
                </c:pt>
                <c:pt idx="12759">
                  <c:v>1.3420000000000001</c:v>
                </c:pt>
                <c:pt idx="12760">
                  <c:v>1.3420000000000001</c:v>
                </c:pt>
                <c:pt idx="12761">
                  <c:v>1.3420000000000001</c:v>
                </c:pt>
                <c:pt idx="12762">
                  <c:v>1.3420000000000001</c:v>
                </c:pt>
                <c:pt idx="12763">
                  <c:v>1.3420000000000001</c:v>
                </c:pt>
                <c:pt idx="12764">
                  <c:v>1.3420000000000001</c:v>
                </c:pt>
                <c:pt idx="12765">
                  <c:v>1.3420000000000001</c:v>
                </c:pt>
                <c:pt idx="12766">
                  <c:v>1.3420000000000001</c:v>
                </c:pt>
                <c:pt idx="12767">
                  <c:v>1.3420000000000001</c:v>
                </c:pt>
                <c:pt idx="12768">
                  <c:v>1.3420000000000001</c:v>
                </c:pt>
                <c:pt idx="12769">
                  <c:v>1.3420000000000001</c:v>
                </c:pt>
                <c:pt idx="12770">
                  <c:v>1.3420000000000001</c:v>
                </c:pt>
                <c:pt idx="12771">
                  <c:v>1.3420000000000001</c:v>
                </c:pt>
                <c:pt idx="12772">
                  <c:v>1.3420000000000001</c:v>
                </c:pt>
                <c:pt idx="12773">
                  <c:v>1.3420000000000001</c:v>
                </c:pt>
                <c:pt idx="12774">
                  <c:v>1.3420000000000001</c:v>
                </c:pt>
                <c:pt idx="12775">
                  <c:v>1.3420000000000001</c:v>
                </c:pt>
                <c:pt idx="12776">
                  <c:v>1.3420000000000001</c:v>
                </c:pt>
                <c:pt idx="12777">
                  <c:v>1.3420000000000001</c:v>
                </c:pt>
                <c:pt idx="12778">
                  <c:v>1.3420000000000001</c:v>
                </c:pt>
                <c:pt idx="12779">
                  <c:v>1.3420000000000001</c:v>
                </c:pt>
                <c:pt idx="12780">
                  <c:v>1.3420000000000001</c:v>
                </c:pt>
                <c:pt idx="12781">
                  <c:v>1.3420000000000001</c:v>
                </c:pt>
                <c:pt idx="12782">
                  <c:v>1.3420000000000001</c:v>
                </c:pt>
                <c:pt idx="12783">
                  <c:v>1.3420000000000001</c:v>
                </c:pt>
                <c:pt idx="12784">
                  <c:v>1.3420000000000001</c:v>
                </c:pt>
                <c:pt idx="12785">
                  <c:v>1.3420000000000001</c:v>
                </c:pt>
                <c:pt idx="12786">
                  <c:v>1.3420000000000001</c:v>
                </c:pt>
                <c:pt idx="12787">
                  <c:v>1.3420000000000001</c:v>
                </c:pt>
                <c:pt idx="12788">
                  <c:v>1.3420000000000001</c:v>
                </c:pt>
                <c:pt idx="12789">
                  <c:v>1.3420000000000001</c:v>
                </c:pt>
                <c:pt idx="12790">
                  <c:v>1.3420000000000001</c:v>
                </c:pt>
                <c:pt idx="12791">
                  <c:v>1.3420000000000001</c:v>
                </c:pt>
                <c:pt idx="12792">
                  <c:v>1.3420000000000001</c:v>
                </c:pt>
                <c:pt idx="12793">
                  <c:v>1.3420000000000001</c:v>
                </c:pt>
                <c:pt idx="12794">
                  <c:v>1.3420000000000001</c:v>
                </c:pt>
                <c:pt idx="12795">
                  <c:v>1.3420000000000001</c:v>
                </c:pt>
                <c:pt idx="12796">
                  <c:v>1.3420000000000001</c:v>
                </c:pt>
                <c:pt idx="12797">
                  <c:v>1.3420000000000001</c:v>
                </c:pt>
                <c:pt idx="12798">
                  <c:v>1.3420000000000001</c:v>
                </c:pt>
                <c:pt idx="12799">
                  <c:v>1.3420000000000001</c:v>
                </c:pt>
                <c:pt idx="12800">
                  <c:v>1.3420000000000001</c:v>
                </c:pt>
                <c:pt idx="12801">
                  <c:v>1.3420000000000001</c:v>
                </c:pt>
                <c:pt idx="12802">
                  <c:v>1.3420000000000001</c:v>
                </c:pt>
                <c:pt idx="12803">
                  <c:v>1.3420000000000001</c:v>
                </c:pt>
                <c:pt idx="12804">
                  <c:v>1.3420000000000001</c:v>
                </c:pt>
                <c:pt idx="12805">
                  <c:v>1.3420000000000001</c:v>
                </c:pt>
                <c:pt idx="12806">
                  <c:v>1.3420000000000001</c:v>
                </c:pt>
                <c:pt idx="12807">
                  <c:v>1.3420000000000001</c:v>
                </c:pt>
                <c:pt idx="12808">
                  <c:v>1.3420000000000001</c:v>
                </c:pt>
                <c:pt idx="12809">
                  <c:v>1.3420000000000001</c:v>
                </c:pt>
                <c:pt idx="12810">
                  <c:v>1.3420000000000001</c:v>
                </c:pt>
                <c:pt idx="12811">
                  <c:v>1.3420000000000001</c:v>
                </c:pt>
                <c:pt idx="12812">
                  <c:v>1.3420000000000001</c:v>
                </c:pt>
                <c:pt idx="12813">
                  <c:v>1.3420000000000001</c:v>
                </c:pt>
                <c:pt idx="12814">
                  <c:v>1.3420000000000001</c:v>
                </c:pt>
                <c:pt idx="12815">
                  <c:v>1.3420000000000001</c:v>
                </c:pt>
                <c:pt idx="12816">
                  <c:v>1.3420000000000001</c:v>
                </c:pt>
                <c:pt idx="12817">
                  <c:v>1.3420000000000001</c:v>
                </c:pt>
                <c:pt idx="12818">
                  <c:v>1.3420000000000001</c:v>
                </c:pt>
                <c:pt idx="12819">
                  <c:v>1.3420000000000001</c:v>
                </c:pt>
                <c:pt idx="12820">
                  <c:v>1.3420000000000001</c:v>
                </c:pt>
                <c:pt idx="12821">
                  <c:v>1.3420000000000001</c:v>
                </c:pt>
                <c:pt idx="12822">
                  <c:v>1.3420000000000001</c:v>
                </c:pt>
                <c:pt idx="12823">
                  <c:v>1.3420000000000001</c:v>
                </c:pt>
                <c:pt idx="12824">
                  <c:v>1.3420000000000001</c:v>
                </c:pt>
                <c:pt idx="12825">
                  <c:v>1.3420000000000001</c:v>
                </c:pt>
                <c:pt idx="12826">
                  <c:v>1.3420000000000001</c:v>
                </c:pt>
                <c:pt idx="12827">
                  <c:v>1.3420000000000001</c:v>
                </c:pt>
                <c:pt idx="12828">
                  <c:v>1.3420000000000001</c:v>
                </c:pt>
                <c:pt idx="12829">
                  <c:v>1.3420000000000001</c:v>
                </c:pt>
                <c:pt idx="12830">
                  <c:v>1.3420000000000001</c:v>
                </c:pt>
                <c:pt idx="12831">
                  <c:v>1.3420000000000001</c:v>
                </c:pt>
                <c:pt idx="12832">
                  <c:v>1.3420000000000001</c:v>
                </c:pt>
                <c:pt idx="12833">
                  <c:v>1.3420000000000001</c:v>
                </c:pt>
                <c:pt idx="12834">
                  <c:v>1.3420000000000001</c:v>
                </c:pt>
                <c:pt idx="12835">
                  <c:v>1.3420000000000001</c:v>
                </c:pt>
                <c:pt idx="12836">
                  <c:v>1.3420000000000001</c:v>
                </c:pt>
                <c:pt idx="12837">
                  <c:v>1.3420000000000001</c:v>
                </c:pt>
                <c:pt idx="12838">
                  <c:v>1.3420000000000001</c:v>
                </c:pt>
                <c:pt idx="12839">
                  <c:v>1.3420000000000001</c:v>
                </c:pt>
                <c:pt idx="12840">
                  <c:v>1.3420000000000001</c:v>
                </c:pt>
                <c:pt idx="12841">
                  <c:v>1.3420000000000001</c:v>
                </c:pt>
                <c:pt idx="12842">
                  <c:v>1.3420000000000001</c:v>
                </c:pt>
                <c:pt idx="12843">
                  <c:v>1.3420000000000001</c:v>
                </c:pt>
                <c:pt idx="12844">
                  <c:v>1.3420000000000001</c:v>
                </c:pt>
                <c:pt idx="12845">
                  <c:v>1.3420000000000001</c:v>
                </c:pt>
                <c:pt idx="12846">
                  <c:v>1.3420000000000001</c:v>
                </c:pt>
                <c:pt idx="12847">
                  <c:v>1.3420000000000001</c:v>
                </c:pt>
                <c:pt idx="12848">
                  <c:v>1.3420000000000001</c:v>
                </c:pt>
                <c:pt idx="12849">
                  <c:v>1.3420000000000001</c:v>
                </c:pt>
                <c:pt idx="12850">
                  <c:v>1.3420000000000001</c:v>
                </c:pt>
                <c:pt idx="12851">
                  <c:v>1.3420000000000001</c:v>
                </c:pt>
                <c:pt idx="12852">
                  <c:v>1.3420000000000001</c:v>
                </c:pt>
                <c:pt idx="12853">
                  <c:v>1.3420000000000001</c:v>
                </c:pt>
                <c:pt idx="12854">
                  <c:v>1.3420000000000001</c:v>
                </c:pt>
                <c:pt idx="12855">
                  <c:v>1.3420000000000001</c:v>
                </c:pt>
                <c:pt idx="12856">
                  <c:v>1.3420000000000001</c:v>
                </c:pt>
                <c:pt idx="12857">
                  <c:v>1.3420000000000001</c:v>
                </c:pt>
                <c:pt idx="12858">
                  <c:v>1.3420000000000001</c:v>
                </c:pt>
                <c:pt idx="12859">
                  <c:v>1.3420000000000001</c:v>
                </c:pt>
                <c:pt idx="12860">
                  <c:v>1.3420000000000001</c:v>
                </c:pt>
                <c:pt idx="12861">
                  <c:v>1.3420000000000001</c:v>
                </c:pt>
                <c:pt idx="12862">
                  <c:v>1.3420000000000001</c:v>
                </c:pt>
                <c:pt idx="12863">
                  <c:v>1.3420000000000001</c:v>
                </c:pt>
                <c:pt idx="12864">
                  <c:v>1.3420000000000001</c:v>
                </c:pt>
                <c:pt idx="12865">
                  <c:v>1.3420000000000001</c:v>
                </c:pt>
                <c:pt idx="12866">
                  <c:v>1.3420000000000001</c:v>
                </c:pt>
                <c:pt idx="12867">
                  <c:v>1.3420000000000001</c:v>
                </c:pt>
                <c:pt idx="12868">
                  <c:v>1.3420000000000001</c:v>
                </c:pt>
                <c:pt idx="12869">
                  <c:v>1.3420000000000001</c:v>
                </c:pt>
                <c:pt idx="12870">
                  <c:v>1.3420000000000001</c:v>
                </c:pt>
                <c:pt idx="12871">
                  <c:v>1.3420000000000001</c:v>
                </c:pt>
                <c:pt idx="12872">
                  <c:v>1.3420000000000001</c:v>
                </c:pt>
                <c:pt idx="12873">
                  <c:v>1.3420000000000001</c:v>
                </c:pt>
                <c:pt idx="12874">
                  <c:v>1.3420000000000001</c:v>
                </c:pt>
                <c:pt idx="12875">
                  <c:v>1.3420000000000001</c:v>
                </c:pt>
                <c:pt idx="12876">
                  <c:v>1.3420000000000001</c:v>
                </c:pt>
                <c:pt idx="12877">
                  <c:v>1.3420000000000001</c:v>
                </c:pt>
                <c:pt idx="12878">
                  <c:v>1.3420000000000001</c:v>
                </c:pt>
                <c:pt idx="12879">
                  <c:v>1.3420000000000001</c:v>
                </c:pt>
                <c:pt idx="12880">
                  <c:v>1.3420000000000001</c:v>
                </c:pt>
                <c:pt idx="12881">
                  <c:v>1.3420000000000001</c:v>
                </c:pt>
                <c:pt idx="12882">
                  <c:v>1.3420000000000001</c:v>
                </c:pt>
                <c:pt idx="12883">
                  <c:v>1.3420000000000001</c:v>
                </c:pt>
                <c:pt idx="12884">
                  <c:v>1.3420000000000001</c:v>
                </c:pt>
                <c:pt idx="12885">
                  <c:v>1.3420000000000001</c:v>
                </c:pt>
                <c:pt idx="12886">
                  <c:v>1.3420000000000001</c:v>
                </c:pt>
                <c:pt idx="12887">
                  <c:v>1.3420000000000001</c:v>
                </c:pt>
                <c:pt idx="12888">
                  <c:v>1.3420000000000001</c:v>
                </c:pt>
                <c:pt idx="12889">
                  <c:v>1.3420000000000001</c:v>
                </c:pt>
                <c:pt idx="12890">
                  <c:v>1.3420000000000001</c:v>
                </c:pt>
                <c:pt idx="12891">
                  <c:v>1.3420000000000001</c:v>
                </c:pt>
                <c:pt idx="12892">
                  <c:v>1.3420000000000001</c:v>
                </c:pt>
                <c:pt idx="12893">
                  <c:v>1.3420000000000001</c:v>
                </c:pt>
                <c:pt idx="12894">
                  <c:v>1.3420000000000001</c:v>
                </c:pt>
                <c:pt idx="12895">
                  <c:v>1.3420000000000001</c:v>
                </c:pt>
                <c:pt idx="12896">
                  <c:v>1.3420000000000001</c:v>
                </c:pt>
                <c:pt idx="12897">
                  <c:v>1.3420000000000001</c:v>
                </c:pt>
                <c:pt idx="12898">
                  <c:v>1.3420000000000001</c:v>
                </c:pt>
                <c:pt idx="12899">
                  <c:v>1.3420000000000001</c:v>
                </c:pt>
                <c:pt idx="12900">
                  <c:v>1.3420000000000001</c:v>
                </c:pt>
                <c:pt idx="12901">
                  <c:v>1.3420000000000001</c:v>
                </c:pt>
                <c:pt idx="12902">
                  <c:v>1.3420000000000001</c:v>
                </c:pt>
                <c:pt idx="12903">
                  <c:v>1.3420000000000001</c:v>
                </c:pt>
                <c:pt idx="12904">
                  <c:v>1.3420000000000001</c:v>
                </c:pt>
                <c:pt idx="12905">
                  <c:v>1.3420000000000001</c:v>
                </c:pt>
                <c:pt idx="12906">
                  <c:v>1.3420000000000001</c:v>
                </c:pt>
                <c:pt idx="12907">
                  <c:v>1.3420000000000001</c:v>
                </c:pt>
                <c:pt idx="12908">
                  <c:v>1.3420000000000001</c:v>
                </c:pt>
                <c:pt idx="12909">
                  <c:v>1.3420000000000001</c:v>
                </c:pt>
                <c:pt idx="12910">
                  <c:v>1.3420000000000001</c:v>
                </c:pt>
                <c:pt idx="12911">
                  <c:v>1.3420000000000001</c:v>
                </c:pt>
                <c:pt idx="12912">
                  <c:v>1.3420000000000001</c:v>
                </c:pt>
                <c:pt idx="12913">
                  <c:v>1.3420000000000001</c:v>
                </c:pt>
                <c:pt idx="12914">
                  <c:v>1.3420000000000001</c:v>
                </c:pt>
                <c:pt idx="12915">
                  <c:v>1.3420000000000001</c:v>
                </c:pt>
                <c:pt idx="12916">
                  <c:v>1.3420000000000001</c:v>
                </c:pt>
                <c:pt idx="12917">
                  <c:v>1.3420000000000001</c:v>
                </c:pt>
                <c:pt idx="12918">
                  <c:v>1.3420000000000001</c:v>
                </c:pt>
                <c:pt idx="12919">
                  <c:v>1.3420000000000001</c:v>
                </c:pt>
                <c:pt idx="12920">
                  <c:v>1.3420000000000001</c:v>
                </c:pt>
                <c:pt idx="12921">
                  <c:v>1.3420000000000001</c:v>
                </c:pt>
                <c:pt idx="12922">
                  <c:v>1.3420000000000001</c:v>
                </c:pt>
                <c:pt idx="12923">
                  <c:v>1.3420000000000001</c:v>
                </c:pt>
                <c:pt idx="12924">
                  <c:v>1.3420000000000001</c:v>
                </c:pt>
                <c:pt idx="12925">
                  <c:v>1.3420000000000001</c:v>
                </c:pt>
                <c:pt idx="12926">
                  <c:v>1.3420000000000001</c:v>
                </c:pt>
                <c:pt idx="12927">
                  <c:v>1.3420000000000001</c:v>
                </c:pt>
                <c:pt idx="12928">
                  <c:v>1.3420000000000001</c:v>
                </c:pt>
                <c:pt idx="12929">
                  <c:v>1.3420000000000001</c:v>
                </c:pt>
                <c:pt idx="12930">
                  <c:v>1.3420000000000001</c:v>
                </c:pt>
                <c:pt idx="12931">
                  <c:v>1.3420000000000001</c:v>
                </c:pt>
                <c:pt idx="12932">
                  <c:v>1.3420000000000001</c:v>
                </c:pt>
                <c:pt idx="12933">
                  <c:v>1.3420000000000001</c:v>
                </c:pt>
                <c:pt idx="12934">
                  <c:v>1.3420000000000001</c:v>
                </c:pt>
                <c:pt idx="12935">
                  <c:v>1.3420000000000001</c:v>
                </c:pt>
                <c:pt idx="12936">
                  <c:v>1.3420000000000001</c:v>
                </c:pt>
                <c:pt idx="12937">
                  <c:v>1.3420000000000001</c:v>
                </c:pt>
                <c:pt idx="12938">
                  <c:v>1.3420000000000001</c:v>
                </c:pt>
                <c:pt idx="12939">
                  <c:v>1.3420000000000001</c:v>
                </c:pt>
                <c:pt idx="12940">
                  <c:v>1.3420000000000001</c:v>
                </c:pt>
                <c:pt idx="12941">
                  <c:v>1.3420000000000001</c:v>
                </c:pt>
                <c:pt idx="12942">
                  <c:v>1.3420000000000001</c:v>
                </c:pt>
                <c:pt idx="12943">
                  <c:v>1.3420000000000001</c:v>
                </c:pt>
                <c:pt idx="12944">
                  <c:v>1.3420000000000001</c:v>
                </c:pt>
                <c:pt idx="12945">
                  <c:v>1.3420000000000001</c:v>
                </c:pt>
                <c:pt idx="12946">
                  <c:v>1.3420000000000001</c:v>
                </c:pt>
                <c:pt idx="12947">
                  <c:v>1.3420000000000001</c:v>
                </c:pt>
                <c:pt idx="12948">
                  <c:v>1.3420000000000001</c:v>
                </c:pt>
                <c:pt idx="12949">
                  <c:v>1.3420000000000001</c:v>
                </c:pt>
                <c:pt idx="12950">
                  <c:v>1.3420000000000001</c:v>
                </c:pt>
                <c:pt idx="12951">
                  <c:v>1.3420000000000001</c:v>
                </c:pt>
                <c:pt idx="12952">
                  <c:v>1.3420000000000001</c:v>
                </c:pt>
                <c:pt idx="12953">
                  <c:v>1.3420000000000001</c:v>
                </c:pt>
                <c:pt idx="12954">
                  <c:v>1.3420000000000001</c:v>
                </c:pt>
                <c:pt idx="12955">
                  <c:v>1.3420000000000001</c:v>
                </c:pt>
                <c:pt idx="12956">
                  <c:v>1.3420000000000001</c:v>
                </c:pt>
                <c:pt idx="12957">
                  <c:v>1.3420000000000001</c:v>
                </c:pt>
                <c:pt idx="12958">
                  <c:v>1.3420000000000001</c:v>
                </c:pt>
                <c:pt idx="12959">
                  <c:v>1.3420000000000001</c:v>
                </c:pt>
                <c:pt idx="12960">
                  <c:v>1.3420000000000001</c:v>
                </c:pt>
                <c:pt idx="12961">
                  <c:v>1.3420000000000001</c:v>
                </c:pt>
                <c:pt idx="12962">
                  <c:v>1.3420000000000001</c:v>
                </c:pt>
                <c:pt idx="12963">
                  <c:v>1.3420000000000001</c:v>
                </c:pt>
                <c:pt idx="12964">
                  <c:v>1.3420000000000001</c:v>
                </c:pt>
                <c:pt idx="12965">
                  <c:v>1.3420000000000001</c:v>
                </c:pt>
                <c:pt idx="12966">
                  <c:v>1.3420000000000001</c:v>
                </c:pt>
                <c:pt idx="12967">
                  <c:v>1.3420000000000001</c:v>
                </c:pt>
                <c:pt idx="12968">
                  <c:v>1.3420000000000001</c:v>
                </c:pt>
                <c:pt idx="12969">
                  <c:v>1.3420000000000001</c:v>
                </c:pt>
                <c:pt idx="12970">
                  <c:v>1.3420000000000001</c:v>
                </c:pt>
                <c:pt idx="12971">
                  <c:v>1.3420000000000001</c:v>
                </c:pt>
                <c:pt idx="12972">
                  <c:v>1.3420000000000001</c:v>
                </c:pt>
                <c:pt idx="12973">
                  <c:v>1.3420000000000001</c:v>
                </c:pt>
                <c:pt idx="12974">
                  <c:v>1.3420000000000001</c:v>
                </c:pt>
                <c:pt idx="12975">
                  <c:v>1.3420000000000001</c:v>
                </c:pt>
                <c:pt idx="12976">
                  <c:v>1.3420000000000001</c:v>
                </c:pt>
                <c:pt idx="12977">
                  <c:v>1.3420000000000001</c:v>
                </c:pt>
                <c:pt idx="12978">
                  <c:v>1.3420000000000001</c:v>
                </c:pt>
                <c:pt idx="12979">
                  <c:v>1.3420000000000001</c:v>
                </c:pt>
                <c:pt idx="12980">
                  <c:v>1.3420000000000001</c:v>
                </c:pt>
                <c:pt idx="12981">
                  <c:v>1.3420000000000001</c:v>
                </c:pt>
                <c:pt idx="12982">
                  <c:v>1.3420000000000001</c:v>
                </c:pt>
                <c:pt idx="12983">
                  <c:v>1.3420000000000001</c:v>
                </c:pt>
                <c:pt idx="12984">
                  <c:v>1.3420000000000001</c:v>
                </c:pt>
                <c:pt idx="12985">
                  <c:v>1.3420000000000001</c:v>
                </c:pt>
                <c:pt idx="12986">
                  <c:v>1.3420000000000001</c:v>
                </c:pt>
                <c:pt idx="12987">
                  <c:v>1.3420000000000001</c:v>
                </c:pt>
                <c:pt idx="12988">
                  <c:v>1.3420000000000001</c:v>
                </c:pt>
                <c:pt idx="12989">
                  <c:v>1.3420000000000001</c:v>
                </c:pt>
                <c:pt idx="12990">
                  <c:v>1.3420000000000001</c:v>
                </c:pt>
                <c:pt idx="12991">
                  <c:v>1.3420000000000001</c:v>
                </c:pt>
                <c:pt idx="12992">
                  <c:v>1.3420000000000001</c:v>
                </c:pt>
                <c:pt idx="12993">
                  <c:v>1.3420000000000001</c:v>
                </c:pt>
                <c:pt idx="12994">
                  <c:v>1.3420000000000001</c:v>
                </c:pt>
                <c:pt idx="12995">
                  <c:v>1.3420000000000001</c:v>
                </c:pt>
                <c:pt idx="12996">
                  <c:v>1.3420000000000001</c:v>
                </c:pt>
                <c:pt idx="12997">
                  <c:v>1.3420000000000001</c:v>
                </c:pt>
                <c:pt idx="12998">
                  <c:v>1.3420000000000001</c:v>
                </c:pt>
                <c:pt idx="12999">
                  <c:v>1.3420000000000001</c:v>
                </c:pt>
                <c:pt idx="13000">
                  <c:v>1.3420000000000001</c:v>
                </c:pt>
                <c:pt idx="13001">
                  <c:v>1.3420000000000001</c:v>
                </c:pt>
                <c:pt idx="13002">
                  <c:v>1.3420000000000001</c:v>
                </c:pt>
                <c:pt idx="13003">
                  <c:v>1.3420000000000001</c:v>
                </c:pt>
                <c:pt idx="13004">
                  <c:v>1.3420000000000001</c:v>
                </c:pt>
                <c:pt idx="13005">
                  <c:v>1.3420000000000001</c:v>
                </c:pt>
                <c:pt idx="13006">
                  <c:v>1.3420000000000001</c:v>
                </c:pt>
                <c:pt idx="13007">
                  <c:v>1.3420000000000001</c:v>
                </c:pt>
                <c:pt idx="13008">
                  <c:v>1.3420000000000001</c:v>
                </c:pt>
                <c:pt idx="13009">
                  <c:v>1.3420000000000001</c:v>
                </c:pt>
                <c:pt idx="13010">
                  <c:v>1.3420000000000001</c:v>
                </c:pt>
                <c:pt idx="13011">
                  <c:v>1.3420000000000001</c:v>
                </c:pt>
                <c:pt idx="13012">
                  <c:v>1.3420000000000001</c:v>
                </c:pt>
                <c:pt idx="13013">
                  <c:v>1.3420000000000001</c:v>
                </c:pt>
                <c:pt idx="13014">
                  <c:v>1.3420000000000001</c:v>
                </c:pt>
                <c:pt idx="13015">
                  <c:v>1.3420000000000001</c:v>
                </c:pt>
                <c:pt idx="13016">
                  <c:v>1.3420000000000001</c:v>
                </c:pt>
                <c:pt idx="13017">
                  <c:v>1.3420000000000001</c:v>
                </c:pt>
                <c:pt idx="13018">
                  <c:v>1.3420000000000001</c:v>
                </c:pt>
                <c:pt idx="13019">
                  <c:v>1.3420000000000001</c:v>
                </c:pt>
                <c:pt idx="13020">
                  <c:v>1.3420000000000001</c:v>
                </c:pt>
                <c:pt idx="13021">
                  <c:v>1.3420000000000001</c:v>
                </c:pt>
                <c:pt idx="13022">
                  <c:v>1.3420000000000001</c:v>
                </c:pt>
                <c:pt idx="13023">
                  <c:v>1.3420000000000001</c:v>
                </c:pt>
                <c:pt idx="13024">
                  <c:v>1.3420000000000001</c:v>
                </c:pt>
                <c:pt idx="13025">
                  <c:v>1.3420000000000001</c:v>
                </c:pt>
                <c:pt idx="13026">
                  <c:v>1.3420000000000001</c:v>
                </c:pt>
                <c:pt idx="13027">
                  <c:v>1.3420000000000001</c:v>
                </c:pt>
                <c:pt idx="13028">
                  <c:v>1.3420000000000001</c:v>
                </c:pt>
                <c:pt idx="13029">
                  <c:v>1.3420000000000001</c:v>
                </c:pt>
                <c:pt idx="13030">
                  <c:v>1.3420000000000001</c:v>
                </c:pt>
                <c:pt idx="13031">
                  <c:v>1.3420000000000001</c:v>
                </c:pt>
                <c:pt idx="13032">
                  <c:v>1.3420000000000001</c:v>
                </c:pt>
                <c:pt idx="13033">
                  <c:v>1.3420000000000001</c:v>
                </c:pt>
                <c:pt idx="13034">
                  <c:v>1.3420000000000001</c:v>
                </c:pt>
                <c:pt idx="13035">
                  <c:v>1.3420000000000001</c:v>
                </c:pt>
                <c:pt idx="13036">
                  <c:v>1.3420000000000001</c:v>
                </c:pt>
                <c:pt idx="13037">
                  <c:v>1.3420000000000001</c:v>
                </c:pt>
                <c:pt idx="13038">
                  <c:v>1.3420000000000001</c:v>
                </c:pt>
                <c:pt idx="13039">
                  <c:v>1.3420000000000001</c:v>
                </c:pt>
                <c:pt idx="13040">
                  <c:v>1.3420000000000001</c:v>
                </c:pt>
                <c:pt idx="13041">
                  <c:v>1.3420000000000001</c:v>
                </c:pt>
                <c:pt idx="13042">
                  <c:v>1.3420000000000001</c:v>
                </c:pt>
                <c:pt idx="13043">
                  <c:v>1.3420000000000001</c:v>
                </c:pt>
                <c:pt idx="13044">
                  <c:v>1.3420000000000001</c:v>
                </c:pt>
                <c:pt idx="13045">
                  <c:v>1.3420000000000001</c:v>
                </c:pt>
                <c:pt idx="13046">
                  <c:v>1.3420000000000001</c:v>
                </c:pt>
                <c:pt idx="13047">
                  <c:v>1.3420000000000001</c:v>
                </c:pt>
                <c:pt idx="13048">
                  <c:v>1.3420000000000001</c:v>
                </c:pt>
                <c:pt idx="13049">
                  <c:v>1.3420000000000001</c:v>
                </c:pt>
                <c:pt idx="13050">
                  <c:v>1.3420000000000001</c:v>
                </c:pt>
                <c:pt idx="13051">
                  <c:v>1.3420000000000001</c:v>
                </c:pt>
                <c:pt idx="13052">
                  <c:v>1.3420000000000001</c:v>
                </c:pt>
                <c:pt idx="13053">
                  <c:v>1.3420000000000001</c:v>
                </c:pt>
                <c:pt idx="13054">
                  <c:v>1.3420000000000001</c:v>
                </c:pt>
                <c:pt idx="13055">
                  <c:v>1.3420000000000001</c:v>
                </c:pt>
                <c:pt idx="13056">
                  <c:v>1.3420000000000001</c:v>
                </c:pt>
                <c:pt idx="13057">
                  <c:v>1.3420000000000001</c:v>
                </c:pt>
                <c:pt idx="13058">
                  <c:v>1.3420000000000001</c:v>
                </c:pt>
                <c:pt idx="13059">
                  <c:v>1.3420000000000001</c:v>
                </c:pt>
                <c:pt idx="13060">
                  <c:v>1.3420000000000001</c:v>
                </c:pt>
                <c:pt idx="13061">
                  <c:v>1.3420000000000001</c:v>
                </c:pt>
                <c:pt idx="13062">
                  <c:v>1.3420000000000001</c:v>
                </c:pt>
                <c:pt idx="13063">
                  <c:v>1.3420000000000001</c:v>
                </c:pt>
                <c:pt idx="13064">
                  <c:v>1.3420000000000001</c:v>
                </c:pt>
                <c:pt idx="13065">
                  <c:v>1.3420000000000001</c:v>
                </c:pt>
                <c:pt idx="13066">
                  <c:v>1.3420000000000001</c:v>
                </c:pt>
                <c:pt idx="13067">
                  <c:v>1.3420000000000001</c:v>
                </c:pt>
                <c:pt idx="13068">
                  <c:v>1.3420000000000001</c:v>
                </c:pt>
                <c:pt idx="13069">
                  <c:v>1.3420000000000001</c:v>
                </c:pt>
                <c:pt idx="13070">
                  <c:v>1.3420000000000001</c:v>
                </c:pt>
                <c:pt idx="13071">
                  <c:v>1.3420000000000001</c:v>
                </c:pt>
                <c:pt idx="13072">
                  <c:v>1.3420000000000001</c:v>
                </c:pt>
                <c:pt idx="13073">
                  <c:v>1.3420000000000001</c:v>
                </c:pt>
                <c:pt idx="13074">
                  <c:v>1.3420000000000001</c:v>
                </c:pt>
                <c:pt idx="13075">
                  <c:v>1.3420000000000001</c:v>
                </c:pt>
                <c:pt idx="13076">
                  <c:v>1.3420000000000001</c:v>
                </c:pt>
                <c:pt idx="13077">
                  <c:v>1.3420000000000001</c:v>
                </c:pt>
                <c:pt idx="13078">
                  <c:v>1.3420000000000001</c:v>
                </c:pt>
                <c:pt idx="13079">
                  <c:v>1.3420000000000001</c:v>
                </c:pt>
                <c:pt idx="13080">
                  <c:v>1.3420000000000001</c:v>
                </c:pt>
                <c:pt idx="13081">
                  <c:v>1.3420000000000001</c:v>
                </c:pt>
                <c:pt idx="13082">
                  <c:v>1.3420000000000001</c:v>
                </c:pt>
                <c:pt idx="13083">
                  <c:v>1.3420000000000001</c:v>
                </c:pt>
                <c:pt idx="13084">
                  <c:v>1.3420000000000001</c:v>
                </c:pt>
                <c:pt idx="13085">
                  <c:v>1.3420000000000001</c:v>
                </c:pt>
                <c:pt idx="13086">
                  <c:v>1.3420000000000001</c:v>
                </c:pt>
                <c:pt idx="13087">
                  <c:v>1.3420000000000001</c:v>
                </c:pt>
                <c:pt idx="13088">
                  <c:v>1.3420000000000001</c:v>
                </c:pt>
                <c:pt idx="13089">
                  <c:v>1.3420000000000001</c:v>
                </c:pt>
                <c:pt idx="13090">
                  <c:v>1.3420000000000001</c:v>
                </c:pt>
                <c:pt idx="13091">
                  <c:v>1.3420000000000001</c:v>
                </c:pt>
                <c:pt idx="13092">
                  <c:v>1.3420000000000001</c:v>
                </c:pt>
                <c:pt idx="13093">
                  <c:v>1.3420000000000001</c:v>
                </c:pt>
                <c:pt idx="13094">
                  <c:v>1.3420000000000001</c:v>
                </c:pt>
                <c:pt idx="13095">
                  <c:v>1.3420000000000001</c:v>
                </c:pt>
                <c:pt idx="13096">
                  <c:v>1.3420000000000001</c:v>
                </c:pt>
                <c:pt idx="13097">
                  <c:v>1.3420000000000001</c:v>
                </c:pt>
                <c:pt idx="13098">
                  <c:v>1.3420000000000001</c:v>
                </c:pt>
                <c:pt idx="13099">
                  <c:v>1.3420000000000001</c:v>
                </c:pt>
                <c:pt idx="13100">
                  <c:v>1.3420000000000001</c:v>
                </c:pt>
                <c:pt idx="13101">
                  <c:v>1.3420000000000001</c:v>
                </c:pt>
                <c:pt idx="13102">
                  <c:v>1.3420000000000001</c:v>
                </c:pt>
                <c:pt idx="13103">
                  <c:v>1.3420000000000001</c:v>
                </c:pt>
                <c:pt idx="13104">
                  <c:v>1.3420000000000001</c:v>
                </c:pt>
                <c:pt idx="13105">
                  <c:v>1.3420000000000001</c:v>
                </c:pt>
                <c:pt idx="13106">
                  <c:v>1.3420000000000001</c:v>
                </c:pt>
                <c:pt idx="13107">
                  <c:v>1.3420000000000001</c:v>
                </c:pt>
                <c:pt idx="13108">
                  <c:v>1.3420000000000001</c:v>
                </c:pt>
                <c:pt idx="13109">
                  <c:v>1.3420000000000001</c:v>
                </c:pt>
                <c:pt idx="13110">
                  <c:v>1.3420000000000001</c:v>
                </c:pt>
                <c:pt idx="13111">
                  <c:v>1.3420000000000001</c:v>
                </c:pt>
                <c:pt idx="13112">
                  <c:v>1.3420000000000001</c:v>
                </c:pt>
                <c:pt idx="13113">
                  <c:v>1.3420000000000001</c:v>
                </c:pt>
                <c:pt idx="13114">
                  <c:v>1.3420000000000001</c:v>
                </c:pt>
                <c:pt idx="13115">
                  <c:v>1.3420000000000001</c:v>
                </c:pt>
                <c:pt idx="13116">
                  <c:v>1.3420000000000001</c:v>
                </c:pt>
                <c:pt idx="13117">
                  <c:v>1.3420000000000001</c:v>
                </c:pt>
                <c:pt idx="13118">
                  <c:v>1.3420000000000001</c:v>
                </c:pt>
                <c:pt idx="13119">
                  <c:v>1.3420000000000001</c:v>
                </c:pt>
                <c:pt idx="13120">
                  <c:v>1.3420000000000001</c:v>
                </c:pt>
                <c:pt idx="13121">
                  <c:v>1.3420000000000001</c:v>
                </c:pt>
                <c:pt idx="13122">
                  <c:v>1.3420000000000001</c:v>
                </c:pt>
                <c:pt idx="13123">
                  <c:v>1.3420000000000001</c:v>
                </c:pt>
                <c:pt idx="13124">
                  <c:v>1.3420000000000001</c:v>
                </c:pt>
                <c:pt idx="13125">
                  <c:v>1.3420000000000001</c:v>
                </c:pt>
                <c:pt idx="13126">
                  <c:v>1.3420000000000001</c:v>
                </c:pt>
                <c:pt idx="13127">
                  <c:v>1.3420000000000001</c:v>
                </c:pt>
                <c:pt idx="13128">
                  <c:v>1.3420000000000001</c:v>
                </c:pt>
                <c:pt idx="13129">
                  <c:v>1.3420000000000001</c:v>
                </c:pt>
                <c:pt idx="13130">
                  <c:v>1.3420000000000001</c:v>
                </c:pt>
                <c:pt idx="13131">
                  <c:v>1.3420000000000001</c:v>
                </c:pt>
                <c:pt idx="13132">
                  <c:v>1.3420000000000001</c:v>
                </c:pt>
                <c:pt idx="13133">
                  <c:v>1.3420000000000001</c:v>
                </c:pt>
                <c:pt idx="13134">
                  <c:v>1.3420000000000001</c:v>
                </c:pt>
                <c:pt idx="13135">
                  <c:v>1.3420000000000001</c:v>
                </c:pt>
                <c:pt idx="13136">
                  <c:v>1.3420000000000001</c:v>
                </c:pt>
                <c:pt idx="13137">
                  <c:v>1.3420000000000001</c:v>
                </c:pt>
                <c:pt idx="13138">
                  <c:v>1.3420000000000001</c:v>
                </c:pt>
                <c:pt idx="13139">
                  <c:v>1.3420000000000001</c:v>
                </c:pt>
                <c:pt idx="13140">
                  <c:v>1.3420000000000001</c:v>
                </c:pt>
                <c:pt idx="13141">
                  <c:v>1.3420000000000001</c:v>
                </c:pt>
                <c:pt idx="13142">
                  <c:v>1.3420000000000001</c:v>
                </c:pt>
                <c:pt idx="13143">
                  <c:v>1.3420000000000001</c:v>
                </c:pt>
                <c:pt idx="13144">
                  <c:v>1.3420000000000001</c:v>
                </c:pt>
                <c:pt idx="13145">
                  <c:v>1.3420000000000001</c:v>
                </c:pt>
                <c:pt idx="13146">
                  <c:v>1.3420000000000001</c:v>
                </c:pt>
                <c:pt idx="13147">
                  <c:v>1.3420000000000001</c:v>
                </c:pt>
                <c:pt idx="13148">
                  <c:v>1.3420000000000001</c:v>
                </c:pt>
                <c:pt idx="13149">
                  <c:v>1.3420000000000001</c:v>
                </c:pt>
                <c:pt idx="13150">
                  <c:v>1.3420000000000001</c:v>
                </c:pt>
                <c:pt idx="13151">
                  <c:v>1.3420000000000001</c:v>
                </c:pt>
                <c:pt idx="13152">
                  <c:v>1.3420000000000001</c:v>
                </c:pt>
                <c:pt idx="13153">
                  <c:v>1.3420000000000001</c:v>
                </c:pt>
                <c:pt idx="13154">
                  <c:v>1.3420000000000001</c:v>
                </c:pt>
                <c:pt idx="13155">
                  <c:v>1.3420000000000001</c:v>
                </c:pt>
                <c:pt idx="13156">
                  <c:v>1.3420000000000001</c:v>
                </c:pt>
                <c:pt idx="13157">
                  <c:v>1.3420000000000001</c:v>
                </c:pt>
                <c:pt idx="13158">
                  <c:v>1.3420000000000001</c:v>
                </c:pt>
                <c:pt idx="13159">
                  <c:v>1.3420000000000001</c:v>
                </c:pt>
                <c:pt idx="13160">
                  <c:v>1.3420000000000001</c:v>
                </c:pt>
                <c:pt idx="13161">
                  <c:v>1.3420000000000001</c:v>
                </c:pt>
                <c:pt idx="13162">
                  <c:v>1.3420000000000001</c:v>
                </c:pt>
                <c:pt idx="13163">
                  <c:v>1.3420000000000001</c:v>
                </c:pt>
                <c:pt idx="13164">
                  <c:v>1.3420000000000001</c:v>
                </c:pt>
                <c:pt idx="13165">
                  <c:v>1.3420000000000001</c:v>
                </c:pt>
                <c:pt idx="13166">
                  <c:v>1.3420000000000001</c:v>
                </c:pt>
                <c:pt idx="13167">
                  <c:v>1.3420000000000001</c:v>
                </c:pt>
                <c:pt idx="13168">
                  <c:v>1.3420000000000001</c:v>
                </c:pt>
                <c:pt idx="13169">
                  <c:v>1.3420000000000001</c:v>
                </c:pt>
                <c:pt idx="13170">
                  <c:v>1.3420000000000001</c:v>
                </c:pt>
                <c:pt idx="13171">
                  <c:v>1.3420000000000001</c:v>
                </c:pt>
                <c:pt idx="13172">
                  <c:v>1.3420000000000001</c:v>
                </c:pt>
                <c:pt idx="13173">
                  <c:v>1.3420000000000001</c:v>
                </c:pt>
                <c:pt idx="13174">
                  <c:v>1.3420000000000001</c:v>
                </c:pt>
                <c:pt idx="13175">
                  <c:v>1.3420000000000001</c:v>
                </c:pt>
                <c:pt idx="13176">
                  <c:v>1.3420000000000001</c:v>
                </c:pt>
                <c:pt idx="13177">
                  <c:v>1.3420000000000001</c:v>
                </c:pt>
                <c:pt idx="13178">
                  <c:v>1.3420000000000001</c:v>
                </c:pt>
                <c:pt idx="13179">
                  <c:v>1.3420000000000001</c:v>
                </c:pt>
                <c:pt idx="13180">
                  <c:v>1.3420000000000001</c:v>
                </c:pt>
                <c:pt idx="13181">
                  <c:v>1.3420000000000001</c:v>
                </c:pt>
                <c:pt idx="13182">
                  <c:v>1.3420000000000001</c:v>
                </c:pt>
                <c:pt idx="13183">
                  <c:v>1.3420000000000001</c:v>
                </c:pt>
                <c:pt idx="13184">
                  <c:v>1.3420000000000001</c:v>
                </c:pt>
                <c:pt idx="13185">
                  <c:v>1.3420000000000001</c:v>
                </c:pt>
                <c:pt idx="13186">
                  <c:v>1.3420000000000001</c:v>
                </c:pt>
                <c:pt idx="13187">
                  <c:v>1.3420000000000001</c:v>
                </c:pt>
                <c:pt idx="13188">
                  <c:v>1.3420000000000001</c:v>
                </c:pt>
                <c:pt idx="13189">
                  <c:v>1.3420000000000001</c:v>
                </c:pt>
                <c:pt idx="13190">
                  <c:v>1.3420000000000001</c:v>
                </c:pt>
                <c:pt idx="13191">
                  <c:v>1.3420000000000001</c:v>
                </c:pt>
                <c:pt idx="13192">
                  <c:v>1.3420000000000001</c:v>
                </c:pt>
                <c:pt idx="13193">
                  <c:v>1.3420000000000001</c:v>
                </c:pt>
                <c:pt idx="13194">
                  <c:v>1.3420000000000001</c:v>
                </c:pt>
                <c:pt idx="13195">
                  <c:v>1.3420000000000001</c:v>
                </c:pt>
                <c:pt idx="13196">
                  <c:v>1.3420000000000001</c:v>
                </c:pt>
                <c:pt idx="13197">
                  <c:v>1.3420000000000001</c:v>
                </c:pt>
                <c:pt idx="13198">
                  <c:v>1.3420000000000001</c:v>
                </c:pt>
                <c:pt idx="13199">
                  <c:v>1.3420000000000001</c:v>
                </c:pt>
                <c:pt idx="13200">
                  <c:v>1.3420000000000001</c:v>
                </c:pt>
                <c:pt idx="13201">
                  <c:v>1.3420000000000001</c:v>
                </c:pt>
                <c:pt idx="13202">
                  <c:v>1.3420000000000001</c:v>
                </c:pt>
                <c:pt idx="13203">
                  <c:v>1.3420000000000001</c:v>
                </c:pt>
                <c:pt idx="13204">
                  <c:v>1.3420000000000001</c:v>
                </c:pt>
                <c:pt idx="13205">
                  <c:v>1.3420000000000001</c:v>
                </c:pt>
                <c:pt idx="13206">
                  <c:v>1.3420000000000001</c:v>
                </c:pt>
                <c:pt idx="13207">
                  <c:v>1.3420000000000001</c:v>
                </c:pt>
                <c:pt idx="13208">
                  <c:v>1.3420000000000001</c:v>
                </c:pt>
                <c:pt idx="13209">
                  <c:v>1.3420000000000001</c:v>
                </c:pt>
                <c:pt idx="13210">
                  <c:v>1.3420000000000001</c:v>
                </c:pt>
                <c:pt idx="13211">
                  <c:v>1.3420000000000001</c:v>
                </c:pt>
                <c:pt idx="13212">
                  <c:v>1.3420000000000001</c:v>
                </c:pt>
                <c:pt idx="13213">
                  <c:v>1.3420000000000001</c:v>
                </c:pt>
                <c:pt idx="13214">
                  <c:v>1.3420000000000001</c:v>
                </c:pt>
                <c:pt idx="13215">
                  <c:v>1.3420000000000001</c:v>
                </c:pt>
                <c:pt idx="13216">
                  <c:v>1.3420000000000001</c:v>
                </c:pt>
                <c:pt idx="13217">
                  <c:v>1.3420000000000001</c:v>
                </c:pt>
                <c:pt idx="13218">
                  <c:v>1.3420000000000001</c:v>
                </c:pt>
                <c:pt idx="13219">
                  <c:v>1.3420000000000001</c:v>
                </c:pt>
                <c:pt idx="13220">
                  <c:v>1.3420000000000001</c:v>
                </c:pt>
                <c:pt idx="13221">
                  <c:v>1.3420000000000001</c:v>
                </c:pt>
                <c:pt idx="13222">
                  <c:v>1.3420000000000001</c:v>
                </c:pt>
                <c:pt idx="13223">
                  <c:v>1.3420000000000001</c:v>
                </c:pt>
                <c:pt idx="13224">
                  <c:v>1.3420000000000001</c:v>
                </c:pt>
                <c:pt idx="13225">
                  <c:v>1.3420000000000001</c:v>
                </c:pt>
                <c:pt idx="13226">
                  <c:v>1.3420000000000001</c:v>
                </c:pt>
                <c:pt idx="13227">
                  <c:v>1.3420000000000001</c:v>
                </c:pt>
                <c:pt idx="13228">
                  <c:v>1.3420000000000001</c:v>
                </c:pt>
                <c:pt idx="13229">
                  <c:v>1.3420000000000001</c:v>
                </c:pt>
                <c:pt idx="13230">
                  <c:v>1.3420000000000001</c:v>
                </c:pt>
                <c:pt idx="13231">
                  <c:v>1.3420000000000001</c:v>
                </c:pt>
                <c:pt idx="13232">
                  <c:v>1.3420000000000001</c:v>
                </c:pt>
                <c:pt idx="13233">
                  <c:v>1.3420000000000001</c:v>
                </c:pt>
                <c:pt idx="13234">
                  <c:v>1.3420000000000001</c:v>
                </c:pt>
                <c:pt idx="13235">
                  <c:v>1.3420000000000001</c:v>
                </c:pt>
                <c:pt idx="13236">
                  <c:v>1.3420000000000001</c:v>
                </c:pt>
                <c:pt idx="13237">
                  <c:v>1.3420000000000001</c:v>
                </c:pt>
                <c:pt idx="13238">
                  <c:v>1.3420000000000001</c:v>
                </c:pt>
                <c:pt idx="13239">
                  <c:v>1.3420000000000001</c:v>
                </c:pt>
                <c:pt idx="13240">
                  <c:v>1.3420000000000001</c:v>
                </c:pt>
                <c:pt idx="13241">
                  <c:v>1.3420000000000001</c:v>
                </c:pt>
                <c:pt idx="13242">
                  <c:v>1.3420000000000001</c:v>
                </c:pt>
                <c:pt idx="13243">
                  <c:v>1.3420000000000001</c:v>
                </c:pt>
                <c:pt idx="13244">
                  <c:v>1.3420000000000001</c:v>
                </c:pt>
                <c:pt idx="13245">
                  <c:v>1.3420000000000001</c:v>
                </c:pt>
                <c:pt idx="13246">
                  <c:v>1.3420000000000001</c:v>
                </c:pt>
                <c:pt idx="13247">
                  <c:v>1.3420000000000001</c:v>
                </c:pt>
                <c:pt idx="13248">
                  <c:v>1.3420000000000001</c:v>
                </c:pt>
                <c:pt idx="13249">
                  <c:v>1.3420000000000001</c:v>
                </c:pt>
                <c:pt idx="13250">
                  <c:v>1.3420000000000001</c:v>
                </c:pt>
                <c:pt idx="13251">
                  <c:v>1.3420000000000001</c:v>
                </c:pt>
                <c:pt idx="13252">
                  <c:v>1.3420000000000001</c:v>
                </c:pt>
                <c:pt idx="13253">
                  <c:v>1.3420000000000001</c:v>
                </c:pt>
                <c:pt idx="13254">
                  <c:v>1.3420000000000001</c:v>
                </c:pt>
                <c:pt idx="13255">
                  <c:v>1.3420000000000001</c:v>
                </c:pt>
                <c:pt idx="13256">
                  <c:v>1.3420000000000001</c:v>
                </c:pt>
                <c:pt idx="13257">
                  <c:v>1.3420000000000001</c:v>
                </c:pt>
                <c:pt idx="13258">
                  <c:v>1.3420000000000001</c:v>
                </c:pt>
                <c:pt idx="13259">
                  <c:v>1.3420000000000001</c:v>
                </c:pt>
                <c:pt idx="13260">
                  <c:v>1.3420000000000001</c:v>
                </c:pt>
                <c:pt idx="13261">
                  <c:v>1.3420000000000001</c:v>
                </c:pt>
                <c:pt idx="13262">
                  <c:v>1.3420000000000001</c:v>
                </c:pt>
                <c:pt idx="13263">
                  <c:v>1.3420000000000001</c:v>
                </c:pt>
                <c:pt idx="13264">
                  <c:v>1.3420000000000001</c:v>
                </c:pt>
                <c:pt idx="13265">
                  <c:v>1.3420000000000001</c:v>
                </c:pt>
                <c:pt idx="13266">
                  <c:v>1.3420000000000001</c:v>
                </c:pt>
                <c:pt idx="13267">
                  <c:v>1.3420000000000001</c:v>
                </c:pt>
                <c:pt idx="13268">
                  <c:v>1.3420000000000001</c:v>
                </c:pt>
                <c:pt idx="13269">
                  <c:v>1.3420000000000001</c:v>
                </c:pt>
                <c:pt idx="13270">
                  <c:v>1.3420000000000001</c:v>
                </c:pt>
                <c:pt idx="13271">
                  <c:v>1.3420000000000001</c:v>
                </c:pt>
                <c:pt idx="13272">
                  <c:v>1.3420000000000001</c:v>
                </c:pt>
                <c:pt idx="13273">
                  <c:v>1.3420000000000001</c:v>
                </c:pt>
                <c:pt idx="13274">
                  <c:v>1.3420000000000001</c:v>
                </c:pt>
                <c:pt idx="13275">
                  <c:v>1.3420000000000001</c:v>
                </c:pt>
                <c:pt idx="13276">
                  <c:v>1.3420000000000001</c:v>
                </c:pt>
                <c:pt idx="13277">
                  <c:v>1.3420000000000001</c:v>
                </c:pt>
                <c:pt idx="13278">
                  <c:v>1.3420000000000001</c:v>
                </c:pt>
                <c:pt idx="13279">
                  <c:v>1.3420000000000001</c:v>
                </c:pt>
                <c:pt idx="13280">
                  <c:v>1.3420000000000001</c:v>
                </c:pt>
                <c:pt idx="13281">
                  <c:v>1.3420000000000001</c:v>
                </c:pt>
                <c:pt idx="13282">
                  <c:v>1.3420000000000001</c:v>
                </c:pt>
                <c:pt idx="13283">
                  <c:v>1.3420000000000001</c:v>
                </c:pt>
                <c:pt idx="13284">
                  <c:v>1.3420000000000001</c:v>
                </c:pt>
                <c:pt idx="13285">
                  <c:v>1.3420000000000001</c:v>
                </c:pt>
                <c:pt idx="13286">
                  <c:v>1.3420000000000001</c:v>
                </c:pt>
                <c:pt idx="13287">
                  <c:v>1.3420000000000001</c:v>
                </c:pt>
                <c:pt idx="13288">
                  <c:v>1.3420000000000001</c:v>
                </c:pt>
                <c:pt idx="13289">
                  <c:v>1.3420000000000001</c:v>
                </c:pt>
                <c:pt idx="13290">
                  <c:v>1.3420000000000001</c:v>
                </c:pt>
                <c:pt idx="13291">
                  <c:v>1.3420000000000001</c:v>
                </c:pt>
                <c:pt idx="13292">
                  <c:v>1.3420000000000001</c:v>
                </c:pt>
                <c:pt idx="13293">
                  <c:v>1.3420000000000001</c:v>
                </c:pt>
                <c:pt idx="13294">
                  <c:v>1.3420000000000001</c:v>
                </c:pt>
                <c:pt idx="13295">
                  <c:v>1.3420000000000001</c:v>
                </c:pt>
                <c:pt idx="13296">
                  <c:v>1.3420000000000001</c:v>
                </c:pt>
                <c:pt idx="13297">
                  <c:v>1.3420000000000001</c:v>
                </c:pt>
                <c:pt idx="13298">
                  <c:v>1.3420000000000001</c:v>
                </c:pt>
                <c:pt idx="13299">
                  <c:v>1.3420000000000001</c:v>
                </c:pt>
                <c:pt idx="13300">
                  <c:v>1.3420000000000001</c:v>
                </c:pt>
                <c:pt idx="13301">
                  <c:v>1.3420000000000001</c:v>
                </c:pt>
                <c:pt idx="13302">
                  <c:v>1.3420000000000001</c:v>
                </c:pt>
                <c:pt idx="13303">
                  <c:v>1.3420000000000001</c:v>
                </c:pt>
                <c:pt idx="13304">
                  <c:v>1.3420000000000001</c:v>
                </c:pt>
                <c:pt idx="13305">
                  <c:v>1.3420000000000001</c:v>
                </c:pt>
                <c:pt idx="13306">
                  <c:v>1.3420000000000001</c:v>
                </c:pt>
                <c:pt idx="13307">
                  <c:v>1.3420000000000001</c:v>
                </c:pt>
                <c:pt idx="13308">
                  <c:v>1.3420000000000001</c:v>
                </c:pt>
                <c:pt idx="13309">
                  <c:v>1.3420000000000001</c:v>
                </c:pt>
                <c:pt idx="13310">
                  <c:v>1.3420000000000001</c:v>
                </c:pt>
                <c:pt idx="13311">
                  <c:v>1.3420000000000001</c:v>
                </c:pt>
                <c:pt idx="13312">
                  <c:v>1.3420000000000001</c:v>
                </c:pt>
                <c:pt idx="13313">
                  <c:v>1.3420000000000001</c:v>
                </c:pt>
                <c:pt idx="13314">
                  <c:v>1.3420000000000001</c:v>
                </c:pt>
                <c:pt idx="13315">
                  <c:v>1.3420000000000001</c:v>
                </c:pt>
                <c:pt idx="13316">
                  <c:v>1.3420000000000001</c:v>
                </c:pt>
                <c:pt idx="13317">
                  <c:v>1.3420000000000001</c:v>
                </c:pt>
                <c:pt idx="13318">
                  <c:v>1.3420000000000001</c:v>
                </c:pt>
                <c:pt idx="13319">
                  <c:v>1.3420000000000001</c:v>
                </c:pt>
                <c:pt idx="13320">
                  <c:v>1.3420000000000001</c:v>
                </c:pt>
                <c:pt idx="13321">
                  <c:v>1.3420000000000001</c:v>
                </c:pt>
                <c:pt idx="13322">
                  <c:v>1.3420000000000001</c:v>
                </c:pt>
                <c:pt idx="13323">
                  <c:v>1.3420000000000001</c:v>
                </c:pt>
                <c:pt idx="13324">
                  <c:v>1.3420000000000001</c:v>
                </c:pt>
                <c:pt idx="13325">
                  <c:v>1.3420000000000001</c:v>
                </c:pt>
                <c:pt idx="13326">
                  <c:v>1.3420000000000001</c:v>
                </c:pt>
                <c:pt idx="13327">
                  <c:v>1.3420000000000001</c:v>
                </c:pt>
                <c:pt idx="13328">
                  <c:v>1.3420000000000001</c:v>
                </c:pt>
                <c:pt idx="13329">
                  <c:v>1.3420000000000001</c:v>
                </c:pt>
                <c:pt idx="13330">
                  <c:v>1.3420000000000001</c:v>
                </c:pt>
                <c:pt idx="13331">
                  <c:v>1.3420000000000001</c:v>
                </c:pt>
                <c:pt idx="13332">
                  <c:v>1.3420000000000001</c:v>
                </c:pt>
                <c:pt idx="13333">
                  <c:v>1.3420000000000001</c:v>
                </c:pt>
                <c:pt idx="13334">
                  <c:v>1.3420000000000001</c:v>
                </c:pt>
                <c:pt idx="13335">
                  <c:v>1.3420000000000001</c:v>
                </c:pt>
                <c:pt idx="13336">
                  <c:v>1.3420000000000001</c:v>
                </c:pt>
                <c:pt idx="13337">
                  <c:v>1.3420000000000001</c:v>
                </c:pt>
                <c:pt idx="13338">
                  <c:v>1.3420000000000001</c:v>
                </c:pt>
                <c:pt idx="13339">
                  <c:v>1.3420000000000001</c:v>
                </c:pt>
                <c:pt idx="13340">
                  <c:v>1.3420000000000001</c:v>
                </c:pt>
                <c:pt idx="13341">
                  <c:v>1.3420000000000001</c:v>
                </c:pt>
                <c:pt idx="13342">
                  <c:v>1.3420000000000001</c:v>
                </c:pt>
                <c:pt idx="13343">
                  <c:v>1.3420000000000001</c:v>
                </c:pt>
                <c:pt idx="13344">
                  <c:v>1.3420000000000001</c:v>
                </c:pt>
                <c:pt idx="13345">
                  <c:v>1.3420000000000001</c:v>
                </c:pt>
                <c:pt idx="13346">
                  <c:v>1.3420000000000001</c:v>
                </c:pt>
                <c:pt idx="13347">
                  <c:v>1.3420000000000001</c:v>
                </c:pt>
                <c:pt idx="13348">
                  <c:v>1.3420000000000001</c:v>
                </c:pt>
                <c:pt idx="13349">
                  <c:v>1.3420000000000001</c:v>
                </c:pt>
                <c:pt idx="13350">
                  <c:v>1.3420000000000001</c:v>
                </c:pt>
                <c:pt idx="13351">
                  <c:v>1.3420000000000001</c:v>
                </c:pt>
                <c:pt idx="13352">
                  <c:v>1.3420000000000001</c:v>
                </c:pt>
                <c:pt idx="13353">
                  <c:v>1.3420000000000001</c:v>
                </c:pt>
                <c:pt idx="13354">
                  <c:v>1.3420000000000001</c:v>
                </c:pt>
                <c:pt idx="13355">
                  <c:v>1.3420000000000001</c:v>
                </c:pt>
                <c:pt idx="13356">
                  <c:v>1.3420000000000001</c:v>
                </c:pt>
                <c:pt idx="13357">
                  <c:v>1.3420000000000001</c:v>
                </c:pt>
                <c:pt idx="13358">
                  <c:v>1.3420000000000001</c:v>
                </c:pt>
                <c:pt idx="13359">
                  <c:v>1.3420000000000001</c:v>
                </c:pt>
                <c:pt idx="13360">
                  <c:v>1.3420000000000001</c:v>
                </c:pt>
                <c:pt idx="13361">
                  <c:v>1.3420000000000001</c:v>
                </c:pt>
                <c:pt idx="13362">
                  <c:v>1.3420000000000001</c:v>
                </c:pt>
                <c:pt idx="13363">
                  <c:v>1.3420000000000001</c:v>
                </c:pt>
                <c:pt idx="13364">
                  <c:v>1.3420000000000001</c:v>
                </c:pt>
                <c:pt idx="13365">
                  <c:v>1.3420000000000001</c:v>
                </c:pt>
                <c:pt idx="13366">
                  <c:v>1.3420000000000001</c:v>
                </c:pt>
                <c:pt idx="13367">
                  <c:v>1.3420000000000001</c:v>
                </c:pt>
                <c:pt idx="13368">
                  <c:v>1.3420000000000001</c:v>
                </c:pt>
                <c:pt idx="13369">
                  <c:v>1.3420000000000001</c:v>
                </c:pt>
                <c:pt idx="13370">
                  <c:v>1.3420000000000001</c:v>
                </c:pt>
                <c:pt idx="13371">
                  <c:v>1.3420000000000001</c:v>
                </c:pt>
                <c:pt idx="13372">
                  <c:v>1.3420000000000001</c:v>
                </c:pt>
                <c:pt idx="13373">
                  <c:v>1.3420000000000001</c:v>
                </c:pt>
                <c:pt idx="13374">
                  <c:v>1.3420000000000001</c:v>
                </c:pt>
                <c:pt idx="13375">
                  <c:v>1.3420000000000001</c:v>
                </c:pt>
                <c:pt idx="13376">
                  <c:v>1.3420000000000001</c:v>
                </c:pt>
                <c:pt idx="13377">
                  <c:v>1.3420000000000001</c:v>
                </c:pt>
                <c:pt idx="13378">
                  <c:v>1.3420000000000001</c:v>
                </c:pt>
                <c:pt idx="13379">
                  <c:v>1.3420000000000001</c:v>
                </c:pt>
                <c:pt idx="13380">
                  <c:v>1.3420000000000001</c:v>
                </c:pt>
                <c:pt idx="13381">
                  <c:v>1.3420000000000001</c:v>
                </c:pt>
                <c:pt idx="13382">
                  <c:v>1.3420000000000001</c:v>
                </c:pt>
                <c:pt idx="13383">
                  <c:v>1.3420000000000001</c:v>
                </c:pt>
                <c:pt idx="13384">
                  <c:v>1.3420000000000001</c:v>
                </c:pt>
                <c:pt idx="13385">
                  <c:v>1.3420000000000001</c:v>
                </c:pt>
                <c:pt idx="13386">
                  <c:v>1.3420000000000001</c:v>
                </c:pt>
                <c:pt idx="13387">
                  <c:v>1.3420000000000001</c:v>
                </c:pt>
                <c:pt idx="13388">
                  <c:v>1.3420000000000001</c:v>
                </c:pt>
                <c:pt idx="13389">
                  <c:v>1.3420000000000001</c:v>
                </c:pt>
                <c:pt idx="13390">
                  <c:v>1.3420000000000001</c:v>
                </c:pt>
                <c:pt idx="13391">
                  <c:v>1.3420000000000001</c:v>
                </c:pt>
                <c:pt idx="13392">
                  <c:v>1.3420000000000001</c:v>
                </c:pt>
                <c:pt idx="13393">
                  <c:v>1.3420000000000001</c:v>
                </c:pt>
                <c:pt idx="13394">
                  <c:v>1.3420000000000001</c:v>
                </c:pt>
                <c:pt idx="13395">
                  <c:v>1.3420000000000001</c:v>
                </c:pt>
                <c:pt idx="13396">
                  <c:v>1.3420000000000001</c:v>
                </c:pt>
                <c:pt idx="13397">
                  <c:v>1.3420000000000001</c:v>
                </c:pt>
                <c:pt idx="13398">
                  <c:v>1.3420000000000001</c:v>
                </c:pt>
                <c:pt idx="13399">
                  <c:v>1.3420000000000001</c:v>
                </c:pt>
                <c:pt idx="13400">
                  <c:v>1.3420000000000001</c:v>
                </c:pt>
                <c:pt idx="13401">
                  <c:v>1.3420000000000001</c:v>
                </c:pt>
                <c:pt idx="13402">
                  <c:v>1.3420000000000001</c:v>
                </c:pt>
                <c:pt idx="13403">
                  <c:v>1.3420000000000001</c:v>
                </c:pt>
                <c:pt idx="13404">
                  <c:v>1.3420000000000001</c:v>
                </c:pt>
                <c:pt idx="13405">
                  <c:v>1.3420000000000001</c:v>
                </c:pt>
                <c:pt idx="13406">
                  <c:v>1.3420000000000001</c:v>
                </c:pt>
                <c:pt idx="13407">
                  <c:v>1.3420000000000001</c:v>
                </c:pt>
                <c:pt idx="13408">
                  <c:v>1.3420000000000001</c:v>
                </c:pt>
                <c:pt idx="13409">
                  <c:v>1.3420000000000001</c:v>
                </c:pt>
                <c:pt idx="13410">
                  <c:v>1.3420000000000001</c:v>
                </c:pt>
                <c:pt idx="13411">
                  <c:v>1.3420000000000001</c:v>
                </c:pt>
                <c:pt idx="13412">
                  <c:v>1.3420000000000001</c:v>
                </c:pt>
                <c:pt idx="13413">
                  <c:v>1.3420000000000001</c:v>
                </c:pt>
                <c:pt idx="13414">
                  <c:v>1.3420000000000001</c:v>
                </c:pt>
                <c:pt idx="13415">
                  <c:v>1.3420000000000001</c:v>
                </c:pt>
                <c:pt idx="13416">
                  <c:v>1.3420000000000001</c:v>
                </c:pt>
                <c:pt idx="13417">
                  <c:v>1.3420000000000001</c:v>
                </c:pt>
                <c:pt idx="13418">
                  <c:v>1.3420000000000001</c:v>
                </c:pt>
                <c:pt idx="13419">
                  <c:v>1.3420000000000001</c:v>
                </c:pt>
                <c:pt idx="13420">
                  <c:v>1.3420000000000001</c:v>
                </c:pt>
                <c:pt idx="13421">
                  <c:v>1.3420000000000001</c:v>
                </c:pt>
                <c:pt idx="13422">
                  <c:v>1.3420000000000001</c:v>
                </c:pt>
                <c:pt idx="13423">
                  <c:v>1.3420000000000001</c:v>
                </c:pt>
                <c:pt idx="13424">
                  <c:v>1.3420000000000001</c:v>
                </c:pt>
                <c:pt idx="13425">
                  <c:v>1.3420000000000001</c:v>
                </c:pt>
                <c:pt idx="13426">
                  <c:v>1.3420000000000001</c:v>
                </c:pt>
                <c:pt idx="13427">
                  <c:v>1.3420000000000001</c:v>
                </c:pt>
                <c:pt idx="13428">
                  <c:v>1.3420000000000001</c:v>
                </c:pt>
                <c:pt idx="13429">
                  <c:v>1.3420000000000001</c:v>
                </c:pt>
                <c:pt idx="13430">
                  <c:v>1.3420000000000001</c:v>
                </c:pt>
                <c:pt idx="13431">
                  <c:v>1.3420000000000001</c:v>
                </c:pt>
                <c:pt idx="13432">
                  <c:v>1.3420000000000001</c:v>
                </c:pt>
                <c:pt idx="13433">
                  <c:v>1.3420000000000001</c:v>
                </c:pt>
                <c:pt idx="13434">
                  <c:v>1.3420000000000001</c:v>
                </c:pt>
                <c:pt idx="13435">
                  <c:v>1.3420000000000001</c:v>
                </c:pt>
                <c:pt idx="13436">
                  <c:v>1.3420000000000001</c:v>
                </c:pt>
                <c:pt idx="13437">
                  <c:v>1.3420000000000001</c:v>
                </c:pt>
                <c:pt idx="13438">
                  <c:v>1.3420000000000001</c:v>
                </c:pt>
                <c:pt idx="13439">
                  <c:v>1.3420000000000001</c:v>
                </c:pt>
                <c:pt idx="13440">
                  <c:v>1.3420000000000001</c:v>
                </c:pt>
                <c:pt idx="13441">
                  <c:v>1.3420000000000001</c:v>
                </c:pt>
                <c:pt idx="13442">
                  <c:v>1.3420000000000001</c:v>
                </c:pt>
                <c:pt idx="13443">
                  <c:v>1.3420000000000001</c:v>
                </c:pt>
                <c:pt idx="13444">
                  <c:v>1.3420000000000001</c:v>
                </c:pt>
                <c:pt idx="13445">
                  <c:v>1.3420000000000001</c:v>
                </c:pt>
                <c:pt idx="13446">
                  <c:v>1.3420000000000001</c:v>
                </c:pt>
                <c:pt idx="13447">
                  <c:v>1.3420000000000001</c:v>
                </c:pt>
                <c:pt idx="13448">
                  <c:v>1.3420000000000001</c:v>
                </c:pt>
                <c:pt idx="13449">
                  <c:v>1.3420000000000001</c:v>
                </c:pt>
                <c:pt idx="13450">
                  <c:v>1.3420000000000001</c:v>
                </c:pt>
                <c:pt idx="13451">
                  <c:v>1.3420000000000001</c:v>
                </c:pt>
                <c:pt idx="13452">
                  <c:v>1.3420000000000001</c:v>
                </c:pt>
                <c:pt idx="13453">
                  <c:v>1.3420000000000001</c:v>
                </c:pt>
                <c:pt idx="13454">
                  <c:v>1.3420000000000001</c:v>
                </c:pt>
                <c:pt idx="13455">
                  <c:v>1.3420000000000001</c:v>
                </c:pt>
                <c:pt idx="13456">
                  <c:v>1.3420000000000001</c:v>
                </c:pt>
                <c:pt idx="13457">
                  <c:v>1.3420000000000001</c:v>
                </c:pt>
                <c:pt idx="13458">
                  <c:v>1.3420000000000001</c:v>
                </c:pt>
                <c:pt idx="13459">
                  <c:v>1.3420000000000001</c:v>
                </c:pt>
                <c:pt idx="13460">
                  <c:v>1.3420000000000001</c:v>
                </c:pt>
                <c:pt idx="13461">
                  <c:v>1.3420000000000001</c:v>
                </c:pt>
                <c:pt idx="13462">
                  <c:v>1.3420000000000001</c:v>
                </c:pt>
                <c:pt idx="13463">
                  <c:v>1.3420000000000001</c:v>
                </c:pt>
                <c:pt idx="13464">
                  <c:v>1.3420000000000001</c:v>
                </c:pt>
                <c:pt idx="13465">
                  <c:v>1.3420000000000001</c:v>
                </c:pt>
                <c:pt idx="13466">
                  <c:v>1.3420000000000001</c:v>
                </c:pt>
                <c:pt idx="13467">
                  <c:v>1.3420000000000001</c:v>
                </c:pt>
                <c:pt idx="13468">
                  <c:v>1.3420000000000001</c:v>
                </c:pt>
                <c:pt idx="13469">
                  <c:v>1.3420000000000001</c:v>
                </c:pt>
                <c:pt idx="13470">
                  <c:v>1.3420000000000001</c:v>
                </c:pt>
                <c:pt idx="13471">
                  <c:v>1.3420000000000001</c:v>
                </c:pt>
                <c:pt idx="13472">
                  <c:v>1.3420000000000001</c:v>
                </c:pt>
                <c:pt idx="13473">
                  <c:v>1.3420000000000001</c:v>
                </c:pt>
                <c:pt idx="13474">
                  <c:v>1.3420000000000001</c:v>
                </c:pt>
                <c:pt idx="13475">
                  <c:v>1.3420000000000001</c:v>
                </c:pt>
                <c:pt idx="13476">
                  <c:v>1.3420000000000001</c:v>
                </c:pt>
                <c:pt idx="13477">
                  <c:v>1.3420000000000001</c:v>
                </c:pt>
                <c:pt idx="13478">
                  <c:v>1.3420000000000001</c:v>
                </c:pt>
                <c:pt idx="13479">
                  <c:v>1.3420000000000001</c:v>
                </c:pt>
                <c:pt idx="13480">
                  <c:v>1.3420000000000001</c:v>
                </c:pt>
                <c:pt idx="13481">
                  <c:v>1.3420000000000001</c:v>
                </c:pt>
                <c:pt idx="13482">
                  <c:v>1.3420000000000001</c:v>
                </c:pt>
                <c:pt idx="13483">
                  <c:v>1.3420000000000001</c:v>
                </c:pt>
                <c:pt idx="13484">
                  <c:v>1.3420000000000001</c:v>
                </c:pt>
                <c:pt idx="13485">
                  <c:v>1.3420000000000001</c:v>
                </c:pt>
                <c:pt idx="13486">
                  <c:v>1.3420000000000001</c:v>
                </c:pt>
                <c:pt idx="13487">
                  <c:v>1.3420000000000001</c:v>
                </c:pt>
                <c:pt idx="13488">
                  <c:v>1.3420000000000001</c:v>
                </c:pt>
                <c:pt idx="13489">
                  <c:v>1.3420000000000001</c:v>
                </c:pt>
                <c:pt idx="13490">
                  <c:v>1.3420000000000001</c:v>
                </c:pt>
                <c:pt idx="13491">
                  <c:v>1.3420000000000001</c:v>
                </c:pt>
                <c:pt idx="13492">
                  <c:v>1.3420000000000001</c:v>
                </c:pt>
                <c:pt idx="13493">
                  <c:v>1.3420000000000001</c:v>
                </c:pt>
                <c:pt idx="13494">
                  <c:v>1.3420000000000001</c:v>
                </c:pt>
                <c:pt idx="13495">
                  <c:v>1.3420000000000001</c:v>
                </c:pt>
                <c:pt idx="13496">
                  <c:v>1.3420000000000001</c:v>
                </c:pt>
                <c:pt idx="13497">
                  <c:v>1.3420000000000001</c:v>
                </c:pt>
                <c:pt idx="13498">
                  <c:v>1.3420000000000001</c:v>
                </c:pt>
                <c:pt idx="13499">
                  <c:v>1.3420000000000001</c:v>
                </c:pt>
                <c:pt idx="13500">
                  <c:v>1.3420000000000001</c:v>
                </c:pt>
                <c:pt idx="13501">
                  <c:v>1.3420000000000001</c:v>
                </c:pt>
                <c:pt idx="13502">
                  <c:v>1.3420000000000001</c:v>
                </c:pt>
                <c:pt idx="13503">
                  <c:v>1.3420000000000001</c:v>
                </c:pt>
                <c:pt idx="13504">
                  <c:v>1.3420000000000001</c:v>
                </c:pt>
                <c:pt idx="13505">
                  <c:v>1.3420000000000001</c:v>
                </c:pt>
                <c:pt idx="13506">
                  <c:v>1.3420000000000001</c:v>
                </c:pt>
                <c:pt idx="13507">
                  <c:v>1.3420000000000001</c:v>
                </c:pt>
                <c:pt idx="13508">
                  <c:v>1.3420000000000001</c:v>
                </c:pt>
                <c:pt idx="13509">
                  <c:v>1.3420000000000001</c:v>
                </c:pt>
                <c:pt idx="13510">
                  <c:v>1.3420000000000001</c:v>
                </c:pt>
                <c:pt idx="13511">
                  <c:v>1.3420000000000001</c:v>
                </c:pt>
                <c:pt idx="13512">
                  <c:v>1.3420000000000001</c:v>
                </c:pt>
                <c:pt idx="13513">
                  <c:v>1.3420000000000001</c:v>
                </c:pt>
                <c:pt idx="13514">
                  <c:v>1.3420000000000001</c:v>
                </c:pt>
                <c:pt idx="13515">
                  <c:v>1.3420000000000001</c:v>
                </c:pt>
                <c:pt idx="13516">
                  <c:v>1.3420000000000001</c:v>
                </c:pt>
                <c:pt idx="13517">
                  <c:v>1.3420000000000001</c:v>
                </c:pt>
                <c:pt idx="13518">
                  <c:v>1.3420000000000001</c:v>
                </c:pt>
                <c:pt idx="13519">
                  <c:v>1.3420000000000001</c:v>
                </c:pt>
                <c:pt idx="13520">
                  <c:v>1.3420000000000001</c:v>
                </c:pt>
                <c:pt idx="13521">
                  <c:v>1.3420000000000001</c:v>
                </c:pt>
                <c:pt idx="13522">
                  <c:v>1.3420000000000001</c:v>
                </c:pt>
                <c:pt idx="13523">
                  <c:v>1.3420000000000001</c:v>
                </c:pt>
                <c:pt idx="13524">
                  <c:v>1.3420000000000001</c:v>
                </c:pt>
                <c:pt idx="13525">
                  <c:v>1.3420000000000001</c:v>
                </c:pt>
                <c:pt idx="13526">
                  <c:v>1.3420000000000001</c:v>
                </c:pt>
                <c:pt idx="13527">
                  <c:v>1.3420000000000001</c:v>
                </c:pt>
                <c:pt idx="13528">
                  <c:v>1.3420000000000001</c:v>
                </c:pt>
                <c:pt idx="13529">
                  <c:v>1.3420000000000001</c:v>
                </c:pt>
                <c:pt idx="13530">
                  <c:v>1.3420000000000001</c:v>
                </c:pt>
                <c:pt idx="13531">
                  <c:v>1.3420000000000001</c:v>
                </c:pt>
                <c:pt idx="13532">
                  <c:v>1.3420000000000001</c:v>
                </c:pt>
                <c:pt idx="13533">
                  <c:v>1.3420000000000001</c:v>
                </c:pt>
                <c:pt idx="13534">
                  <c:v>1.3420000000000001</c:v>
                </c:pt>
                <c:pt idx="13535">
                  <c:v>1.3420000000000001</c:v>
                </c:pt>
                <c:pt idx="13536">
                  <c:v>1.3420000000000001</c:v>
                </c:pt>
                <c:pt idx="13537">
                  <c:v>1.3420000000000001</c:v>
                </c:pt>
                <c:pt idx="13538">
                  <c:v>1.3420000000000001</c:v>
                </c:pt>
                <c:pt idx="13539">
                  <c:v>1.3420000000000001</c:v>
                </c:pt>
                <c:pt idx="13540">
                  <c:v>1.3420000000000001</c:v>
                </c:pt>
                <c:pt idx="13541">
                  <c:v>1.3420000000000001</c:v>
                </c:pt>
                <c:pt idx="13542">
                  <c:v>1.3420000000000001</c:v>
                </c:pt>
                <c:pt idx="13543">
                  <c:v>1.3420000000000001</c:v>
                </c:pt>
                <c:pt idx="13544">
                  <c:v>1.3420000000000001</c:v>
                </c:pt>
                <c:pt idx="13545">
                  <c:v>1.3420000000000001</c:v>
                </c:pt>
                <c:pt idx="13546">
                  <c:v>1.3420000000000001</c:v>
                </c:pt>
                <c:pt idx="13547">
                  <c:v>1.3420000000000001</c:v>
                </c:pt>
                <c:pt idx="13548">
                  <c:v>1.3420000000000001</c:v>
                </c:pt>
                <c:pt idx="13549">
                  <c:v>1.3420000000000001</c:v>
                </c:pt>
                <c:pt idx="13550">
                  <c:v>1.3420000000000001</c:v>
                </c:pt>
                <c:pt idx="13551">
                  <c:v>1.3420000000000001</c:v>
                </c:pt>
                <c:pt idx="13552">
                  <c:v>1.3420000000000001</c:v>
                </c:pt>
                <c:pt idx="13553">
                  <c:v>1.3420000000000001</c:v>
                </c:pt>
                <c:pt idx="13554">
                  <c:v>1.3420000000000001</c:v>
                </c:pt>
                <c:pt idx="13555">
                  <c:v>1.3420000000000001</c:v>
                </c:pt>
                <c:pt idx="13556">
                  <c:v>1.3420000000000001</c:v>
                </c:pt>
                <c:pt idx="13557">
                  <c:v>1.3420000000000001</c:v>
                </c:pt>
                <c:pt idx="13558">
                  <c:v>1.3420000000000001</c:v>
                </c:pt>
                <c:pt idx="13559">
                  <c:v>1.3420000000000001</c:v>
                </c:pt>
                <c:pt idx="13560">
                  <c:v>1.3420000000000001</c:v>
                </c:pt>
                <c:pt idx="13561">
                  <c:v>1.3420000000000001</c:v>
                </c:pt>
                <c:pt idx="13562">
                  <c:v>1.3420000000000001</c:v>
                </c:pt>
                <c:pt idx="13563">
                  <c:v>1.3420000000000001</c:v>
                </c:pt>
                <c:pt idx="13564">
                  <c:v>1.3420000000000001</c:v>
                </c:pt>
                <c:pt idx="13565">
                  <c:v>1.3420000000000001</c:v>
                </c:pt>
                <c:pt idx="13566">
                  <c:v>1.3420000000000001</c:v>
                </c:pt>
                <c:pt idx="13567">
                  <c:v>1.3420000000000001</c:v>
                </c:pt>
                <c:pt idx="13568">
                  <c:v>1.3420000000000001</c:v>
                </c:pt>
                <c:pt idx="13569">
                  <c:v>1.3420000000000001</c:v>
                </c:pt>
                <c:pt idx="13570">
                  <c:v>1.3420000000000001</c:v>
                </c:pt>
                <c:pt idx="13571">
                  <c:v>1.3420000000000001</c:v>
                </c:pt>
                <c:pt idx="13572">
                  <c:v>1.3420000000000001</c:v>
                </c:pt>
                <c:pt idx="13573">
                  <c:v>1.3420000000000001</c:v>
                </c:pt>
                <c:pt idx="13574">
                  <c:v>1.3420000000000001</c:v>
                </c:pt>
                <c:pt idx="13575">
                  <c:v>1.3420000000000001</c:v>
                </c:pt>
                <c:pt idx="13576">
                  <c:v>1.3420000000000001</c:v>
                </c:pt>
                <c:pt idx="13577">
                  <c:v>1.3420000000000001</c:v>
                </c:pt>
                <c:pt idx="13578">
                  <c:v>1.3420000000000001</c:v>
                </c:pt>
                <c:pt idx="13579">
                  <c:v>1.3420000000000001</c:v>
                </c:pt>
                <c:pt idx="13580">
                  <c:v>1.3420000000000001</c:v>
                </c:pt>
                <c:pt idx="13581">
                  <c:v>1.3420000000000001</c:v>
                </c:pt>
                <c:pt idx="13582">
                  <c:v>1.3420000000000001</c:v>
                </c:pt>
                <c:pt idx="13583">
                  <c:v>1.3420000000000001</c:v>
                </c:pt>
                <c:pt idx="13584">
                  <c:v>1.3420000000000001</c:v>
                </c:pt>
                <c:pt idx="13585">
                  <c:v>1.3420000000000001</c:v>
                </c:pt>
                <c:pt idx="13586">
                  <c:v>1.3420000000000001</c:v>
                </c:pt>
                <c:pt idx="13587">
                  <c:v>1.3420000000000001</c:v>
                </c:pt>
                <c:pt idx="13588">
                  <c:v>1.3420000000000001</c:v>
                </c:pt>
                <c:pt idx="13589">
                  <c:v>1.3420000000000001</c:v>
                </c:pt>
                <c:pt idx="13590">
                  <c:v>1.3420000000000001</c:v>
                </c:pt>
                <c:pt idx="13591">
                  <c:v>1.3420000000000001</c:v>
                </c:pt>
                <c:pt idx="13592">
                  <c:v>1.3420000000000001</c:v>
                </c:pt>
                <c:pt idx="13593">
                  <c:v>1.3420000000000001</c:v>
                </c:pt>
                <c:pt idx="13594">
                  <c:v>1.3420000000000001</c:v>
                </c:pt>
                <c:pt idx="13595">
                  <c:v>1.3420000000000001</c:v>
                </c:pt>
                <c:pt idx="13596">
                  <c:v>1.3420000000000001</c:v>
                </c:pt>
                <c:pt idx="13597">
                  <c:v>1.3420000000000001</c:v>
                </c:pt>
                <c:pt idx="13598">
                  <c:v>1.3420000000000001</c:v>
                </c:pt>
                <c:pt idx="13599">
                  <c:v>1.3420000000000001</c:v>
                </c:pt>
                <c:pt idx="13600">
                  <c:v>1.3420000000000001</c:v>
                </c:pt>
                <c:pt idx="13601">
                  <c:v>1.3420000000000001</c:v>
                </c:pt>
                <c:pt idx="13602">
                  <c:v>1.3420000000000001</c:v>
                </c:pt>
                <c:pt idx="13603">
                  <c:v>1.3420000000000001</c:v>
                </c:pt>
                <c:pt idx="13604">
                  <c:v>1.3420000000000001</c:v>
                </c:pt>
                <c:pt idx="13605">
                  <c:v>1.3420000000000001</c:v>
                </c:pt>
                <c:pt idx="13606">
                  <c:v>1.3420000000000001</c:v>
                </c:pt>
                <c:pt idx="13607">
                  <c:v>1.3420000000000001</c:v>
                </c:pt>
                <c:pt idx="13608">
                  <c:v>1.3420000000000001</c:v>
                </c:pt>
                <c:pt idx="13609">
                  <c:v>1.3420000000000001</c:v>
                </c:pt>
                <c:pt idx="13610">
                  <c:v>1.3420000000000001</c:v>
                </c:pt>
                <c:pt idx="13611">
                  <c:v>1.3420000000000001</c:v>
                </c:pt>
                <c:pt idx="13612">
                  <c:v>1.3420000000000001</c:v>
                </c:pt>
                <c:pt idx="13613">
                  <c:v>1.3420000000000001</c:v>
                </c:pt>
                <c:pt idx="13614">
                  <c:v>1.3420000000000001</c:v>
                </c:pt>
                <c:pt idx="13615">
                  <c:v>1.3420000000000001</c:v>
                </c:pt>
                <c:pt idx="13616">
                  <c:v>1.3420000000000001</c:v>
                </c:pt>
                <c:pt idx="13617">
                  <c:v>1.3420000000000001</c:v>
                </c:pt>
                <c:pt idx="13618">
                  <c:v>1.3420000000000001</c:v>
                </c:pt>
                <c:pt idx="13619">
                  <c:v>1.3420000000000001</c:v>
                </c:pt>
                <c:pt idx="13620">
                  <c:v>1.3420000000000001</c:v>
                </c:pt>
                <c:pt idx="13621">
                  <c:v>1.3420000000000001</c:v>
                </c:pt>
                <c:pt idx="13622">
                  <c:v>1.3420000000000001</c:v>
                </c:pt>
                <c:pt idx="13623">
                  <c:v>1.3420000000000001</c:v>
                </c:pt>
                <c:pt idx="13624">
                  <c:v>1.3420000000000001</c:v>
                </c:pt>
                <c:pt idx="13625">
                  <c:v>1.3420000000000001</c:v>
                </c:pt>
                <c:pt idx="13626">
                  <c:v>1.3420000000000001</c:v>
                </c:pt>
                <c:pt idx="13627">
                  <c:v>1.3420000000000001</c:v>
                </c:pt>
                <c:pt idx="13628">
                  <c:v>1.3420000000000001</c:v>
                </c:pt>
                <c:pt idx="13629">
                  <c:v>1.3420000000000001</c:v>
                </c:pt>
                <c:pt idx="13630">
                  <c:v>1.3420000000000001</c:v>
                </c:pt>
                <c:pt idx="13631">
                  <c:v>1.3420000000000001</c:v>
                </c:pt>
                <c:pt idx="13632">
                  <c:v>1.3420000000000001</c:v>
                </c:pt>
                <c:pt idx="13633">
                  <c:v>1.3420000000000001</c:v>
                </c:pt>
                <c:pt idx="13634">
                  <c:v>1.3420000000000001</c:v>
                </c:pt>
                <c:pt idx="13635">
                  <c:v>1.3420000000000001</c:v>
                </c:pt>
                <c:pt idx="13636">
                  <c:v>1.3420000000000001</c:v>
                </c:pt>
                <c:pt idx="13637">
                  <c:v>1.3420000000000001</c:v>
                </c:pt>
                <c:pt idx="13638">
                  <c:v>1.3420000000000001</c:v>
                </c:pt>
                <c:pt idx="13639">
                  <c:v>1.3420000000000001</c:v>
                </c:pt>
                <c:pt idx="13640">
                  <c:v>1.3420000000000001</c:v>
                </c:pt>
                <c:pt idx="13641">
                  <c:v>1.3420000000000001</c:v>
                </c:pt>
                <c:pt idx="13642">
                  <c:v>1.3420000000000001</c:v>
                </c:pt>
                <c:pt idx="13643">
                  <c:v>1.3420000000000001</c:v>
                </c:pt>
                <c:pt idx="13644">
                  <c:v>1.3420000000000001</c:v>
                </c:pt>
                <c:pt idx="13645">
                  <c:v>1.3420000000000001</c:v>
                </c:pt>
                <c:pt idx="13646">
                  <c:v>1.3420000000000001</c:v>
                </c:pt>
                <c:pt idx="13647">
                  <c:v>1.3420000000000001</c:v>
                </c:pt>
                <c:pt idx="13648">
                  <c:v>1.3420000000000001</c:v>
                </c:pt>
                <c:pt idx="13649">
                  <c:v>1.3420000000000001</c:v>
                </c:pt>
                <c:pt idx="13650">
                  <c:v>1.3420000000000001</c:v>
                </c:pt>
                <c:pt idx="13651">
                  <c:v>1.3420000000000001</c:v>
                </c:pt>
                <c:pt idx="13652">
                  <c:v>1.3420000000000001</c:v>
                </c:pt>
                <c:pt idx="13653">
                  <c:v>1.3420000000000001</c:v>
                </c:pt>
                <c:pt idx="13654">
                  <c:v>1.3420000000000001</c:v>
                </c:pt>
                <c:pt idx="13655">
                  <c:v>1.3420000000000001</c:v>
                </c:pt>
                <c:pt idx="13656">
                  <c:v>1.3420000000000001</c:v>
                </c:pt>
                <c:pt idx="13657">
                  <c:v>1.3420000000000001</c:v>
                </c:pt>
                <c:pt idx="13658">
                  <c:v>1.3420000000000001</c:v>
                </c:pt>
                <c:pt idx="13659">
                  <c:v>1.3420000000000001</c:v>
                </c:pt>
                <c:pt idx="13660">
                  <c:v>1.3420000000000001</c:v>
                </c:pt>
                <c:pt idx="13661">
                  <c:v>1.3420000000000001</c:v>
                </c:pt>
                <c:pt idx="13662">
                  <c:v>1.3420000000000001</c:v>
                </c:pt>
                <c:pt idx="13663">
                  <c:v>1.3420000000000001</c:v>
                </c:pt>
                <c:pt idx="13664">
                  <c:v>1.3420000000000001</c:v>
                </c:pt>
                <c:pt idx="13665">
                  <c:v>1.3420000000000001</c:v>
                </c:pt>
                <c:pt idx="13666">
                  <c:v>1.3420000000000001</c:v>
                </c:pt>
                <c:pt idx="13667">
                  <c:v>1.3420000000000001</c:v>
                </c:pt>
                <c:pt idx="13668">
                  <c:v>1.3420000000000001</c:v>
                </c:pt>
                <c:pt idx="13669">
                  <c:v>1.3420000000000001</c:v>
                </c:pt>
                <c:pt idx="13670">
                  <c:v>1.3420000000000001</c:v>
                </c:pt>
                <c:pt idx="13671">
                  <c:v>1.3420000000000001</c:v>
                </c:pt>
                <c:pt idx="13672">
                  <c:v>1.3420000000000001</c:v>
                </c:pt>
                <c:pt idx="13673">
                  <c:v>1.3420000000000001</c:v>
                </c:pt>
                <c:pt idx="13674">
                  <c:v>1.3420000000000001</c:v>
                </c:pt>
                <c:pt idx="13675">
                  <c:v>1.3420000000000001</c:v>
                </c:pt>
                <c:pt idx="13676">
                  <c:v>1.3420000000000001</c:v>
                </c:pt>
                <c:pt idx="13677">
                  <c:v>1.3420000000000001</c:v>
                </c:pt>
                <c:pt idx="13678">
                  <c:v>1.3420000000000001</c:v>
                </c:pt>
                <c:pt idx="13679">
                  <c:v>1.3420000000000001</c:v>
                </c:pt>
                <c:pt idx="13680">
                  <c:v>1.3420000000000001</c:v>
                </c:pt>
                <c:pt idx="13681">
                  <c:v>1.3420000000000001</c:v>
                </c:pt>
                <c:pt idx="13682">
                  <c:v>1.3420000000000001</c:v>
                </c:pt>
                <c:pt idx="13683">
                  <c:v>1.3420000000000001</c:v>
                </c:pt>
                <c:pt idx="13684">
                  <c:v>1.3420000000000001</c:v>
                </c:pt>
                <c:pt idx="13685">
                  <c:v>1.3420000000000001</c:v>
                </c:pt>
                <c:pt idx="13686">
                  <c:v>1.3420000000000001</c:v>
                </c:pt>
                <c:pt idx="13687">
                  <c:v>1.3420000000000001</c:v>
                </c:pt>
                <c:pt idx="13688">
                  <c:v>1.3420000000000001</c:v>
                </c:pt>
                <c:pt idx="13689">
                  <c:v>1.3420000000000001</c:v>
                </c:pt>
                <c:pt idx="13690">
                  <c:v>1.3420000000000001</c:v>
                </c:pt>
                <c:pt idx="13691">
                  <c:v>1.3420000000000001</c:v>
                </c:pt>
                <c:pt idx="13692">
                  <c:v>1.3420000000000001</c:v>
                </c:pt>
                <c:pt idx="13693">
                  <c:v>1.3420000000000001</c:v>
                </c:pt>
                <c:pt idx="13694">
                  <c:v>1.3420000000000001</c:v>
                </c:pt>
                <c:pt idx="13695">
                  <c:v>1.3420000000000001</c:v>
                </c:pt>
                <c:pt idx="13696">
                  <c:v>1.3420000000000001</c:v>
                </c:pt>
                <c:pt idx="13697">
                  <c:v>1.3420000000000001</c:v>
                </c:pt>
                <c:pt idx="13698">
                  <c:v>1.3420000000000001</c:v>
                </c:pt>
                <c:pt idx="13699">
                  <c:v>1.3420000000000001</c:v>
                </c:pt>
                <c:pt idx="13700">
                  <c:v>1.3420000000000001</c:v>
                </c:pt>
                <c:pt idx="13701">
                  <c:v>1.3420000000000001</c:v>
                </c:pt>
                <c:pt idx="13702">
                  <c:v>1.3420000000000001</c:v>
                </c:pt>
                <c:pt idx="13703">
                  <c:v>1.3420000000000001</c:v>
                </c:pt>
                <c:pt idx="13704">
                  <c:v>1.3420000000000001</c:v>
                </c:pt>
                <c:pt idx="13705">
                  <c:v>1.3420000000000001</c:v>
                </c:pt>
                <c:pt idx="13706">
                  <c:v>1.3420000000000001</c:v>
                </c:pt>
                <c:pt idx="13707">
                  <c:v>1.3420000000000001</c:v>
                </c:pt>
                <c:pt idx="13708">
                  <c:v>1.3420000000000001</c:v>
                </c:pt>
                <c:pt idx="13709">
                  <c:v>1.3420000000000001</c:v>
                </c:pt>
                <c:pt idx="13710">
                  <c:v>1.3420000000000001</c:v>
                </c:pt>
                <c:pt idx="13711">
                  <c:v>1.3420000000000001</c:v>
                </c:pt>
                <c:pt idx="13712">
                  <c:v>1.3420000000000001</c:v>
                </c:pt>
                <c:pt idx="13713">
                  <c:v>1.3420000000000001</c:v>
                </c:pt>
                <c:pt idx="13714">
                  <c:v>1.3420000000000001</c:v>
                </c:pt>
                <c:pt idx="13715">
                  <c:v>1.3420000000000001</c:v>
                </c:pt>
                <c:pt idx="13716">
                  <c:v>1.3420000000000001</c:v>
                </c:pt>
                <c:pt idx="13717">
                  <c:v>1.3420000000000001</c:v>
                </c:pt>
                <c:pt idx="13718">
                  <c:v>1.3420000000000001</c:v>
                </c:pt>
                <c:pt idx="13719">
                  <c:v>1.3420000000000001</c:v>
                </c:pt>
                <c:pt idx="13720">
                  <c:v>1.3420000000000001</c:v>
                </c:pt>
                <c:pt idx="13721">
                  <c:v>1.3420000000000001</c:v>
                </c:pt>
                <c:pt idx="13722">
                  <c:v>1.3420000000000001</c:v>
                </c:pt>
                <c:pt idx="13723">
                  <c:v>1.3420000000000001</c:v>
                </c:pt>
                <c:pt idx="13724">
                  <c:v>1.3420000000000001</c:v>
                </c:pt>
                <c:pt idx="13725">
                  <c:v>1.3420000000000001</c:v>
                </c:pt>
                <c:pt idx="13726">
                  <c:v>1.3420000000000001</c:v>
                </c:pt>
                <c:pt idx="13727">
                  <c:v>1.3420000000000001</c:v>
                </c:pt>
                <c:pt idx="13728">
                  <c:v>1.3420000000000001</c:v>
                </c:pt>
                <c:pt idx="13729">
                  <c:v>1.3420000000000001</c:v>
                </c:pt>
                <c:pt idx="13730">
                  <c:v>1.3420000000000001</c:v>
                </c:pt>
                <c:pt idx="13731">
                  <c:v>1.3420000000000001</c:v>
                </c:pt>
                <c:pt idx="13732">
                  <c:v>1.3420000000000001</c:v>
                </c:pt>
                <c:pt idx="13733">
                  <c:v>1.3420000000000001</c:v>
                </c:pt>
                <c:pt idx="13734">
                  <c:v>1.3420000000000001</c:v>
                </c:pt>
                <c:pt idx="13735">
                  <c:v>1.3420000000000001</c:v>
                </c:pt>
                <c:pt idx="13736">
                  <c:v>1.3420000000000001</c:v>
                </c:pt>
                <c:pt idx="13737">
                  <c:v>1.3420000000000001</c:v>
                </c:pt>
                <c:pt idx="13738">
                  <c:v>1.3420000000000001</c:v>
                </c:pt>
                <c:pt idx="13739">
                  <c:v>1.3420000000000001</c:v>
                </c:pt>
                <c:pt idx="13740">
                  <c:v>1.3420000000000001</c:v>
                </c:pt>
                <c:pt idx="13741">
                  <c:v>1.3420000000000001</c:v>
                </c:pt>
                <c:pt idx="13742">
                  <c:v>1.3420000000000001</c:v>
                </c:pt>
                <c:pt idx="13743">
                  <c:v>1.3420000000000001</c:v>
                </c:pt>
                <c:pt idx="13744">
                  <c:v>1.3420000000000001</c:v>
                </c:pt>
                <c:pt idx="13745">
                  <c:v>1.3420000000000001</c:v>
                </c:pt>
                <c:pt idx="13746">
                  <c:v>1.3420000000000001</c:v>
                </c:pt>
                <c:pt idx="13747">
                  <c:v>1.3420000000000001</c:v>
                </c:pt>
                <c:pt idx="13748">
                  <c:v>1.3420000000000001</c:v>
                </c:pt>
                <c:pt idx="13749">
                  <c:v>1.3420000000000001</c:v>
                </c:pt>
                <c:pt idx="13750">
                  <c:v>1.3420000000000001</c:v>
                </c:pt>
                <c:pt idx="13751">
                  <c:v>1.3420000000000001</c:v>
                </c:pt>
                <c:pt idx="13752">
                  <c:v>1.3420000000000001</c:v>
                </c:pt>
                <c:pt idx="13753">
                  <c:v>1.3420000000000001</c:v>
                </c:pt>
                <c:pt idx="13754">
                  <c:v>1.3420000000000001</c:v>
                </c:pt>
                <c:pt idx="13755">
                  <c:v>1.3420000000000001</c:v>
                </c:pt>
                <c:pt idx="13756">
                  <c:v>1.3420000000000001</c:v>
                </c:pt>
                <c:pt idx="13757">
                  <c:v>1.3420000000000001</c:v>
                </c:pt>
                <c:pt idx="13758">
                  <c:v>1.3420000000000001</c:v>
                </c:pt>
                <c:pt idx="13759">
                  <c:v>1.3420000000000001</c:v>
                </c:pt>
                <c:pt idx="13760">
                  <c:v>1.3420000000000001</c:v>
                </c:pt>
                <c:pt idx="13761">
                  <c:v>1.3420000000000001</c:v>
                </c:pt>
                <c:pt idx="13762">
                  <c:v>1.3420000000000001</c:v>
                </c:pt>
                <c:pt idx="13763">
                  <c:v>1.3420000000000001</c:v>
                </c:pt>
                <c:pt idx="13764">
                  <c:v>1.3420000000000001</c:v>
                </c:pt>
                <c:pt idx="13765">
                  <c:v>1.3420000000000001</c:v>
                </c:pt>
                <c:pt idx="13766">
                  <c:v>1.3420000000000001</c:v>
                </c:pt>
                <c:pt idx="13767">
                  <c:v>1.3420000000000001</c:v>
                </c:pt>
                <c:pt idx="13768">
                  <c:v>1.3420000000000001</c:v>
                </c:pt>
                <c:pt idx="13769">
                  <c:v>1.3420000000000001</c:v>
                </c:pt>
                <c:pt idx="13770">
                  <c:v>1.3420000000000001</c:v>
                </c:pt>
                <c:pt idx="13771">
                  <c:v>1.3420000000000001</c:v>
                </c:pt>
                <c:pt idx="13772">
                  <c:v>1.3420000000000001</c:v>
                </c:pt>
                <c:pt idx="13773">
                  <c:v>1.3420000000000001</c:v>
                </c:pt>
                <c:pt idx="13774">
                  <c:v>1.3420000000000001</c:v>
                </c:pt>
                <c:pt idx="13775">
                  <c:v>1.3420000000000001</c:v>
                </c:pt>
                <c:pt idx="13776">
                  <c:v>1.3420000000000001</c:v>
                </c:pt>
                <c:pt idx="13777">
                  <c:v>1.3420000000000001</c:v>
                </c:pt>
                <c:pt idx="13778">
                  <c:v>1.3420000000000001</c:v>
                </c:pt>
                <c:pt idx="13779">
                  <c:v>1.3420000000000001</c:v>
                </c:pt>
                <c:pt idx="13780">
                  <c:v>1.3420000000000001</c:v>
                </c:pt>
                <c:pt idx="13781">
                  <c:v>1.3420000000000001</c:v>
                </c:pt>
                <c:pt idx="13782">
                  <c:v>1.3420000000000001</c:v>
                </c:pt>
                <c:pt idx="13783">
                  <c:v>1.3420000000000001</c:v>
                </c:pt>
                <c:pt idx="13784">
                  <c:v>1.3420000000000001</c:v>
                </c:pt>
                <c:pt idx="13785">
                  <c:v>1.3420000000000001</c:v>
                </c:pt>
                <c:pt idx="13786">
                  <c:v>1.3420000000000001</c:v>
                </c:pt>
                <c:pt idx="13787">
                  <c:v>1.3420000000000001</c:v>
                </c:pt>
                <c:pt idx="13788">
                  <c:v>1.3420000000000001</c:v>
                </c:pt>
                <c:pt idx="13789">
                  <c:v>1.3420000000000001</c:v>
                </c:pt>
                <c:pt idx="13790">
                  <c:v>1.3420000000000001</c:v>
                </c:pt>
                <c:pt idx="13791">
                  <c:v>1.3420000000000001</c:v>
                </c:pt>
                <c:pt idx="13792">
                  <c:v>1.3420000000000001</c:v>
                </c:pt>
                <c:pt idx="13793">
                  <c:v>1.3420000000000001</c:v>
                </c:pt>
                <c:pt idx="13794">
                  <c:v>1.3420000000000001</c:v>
                </c:pt>
                <c:pt idx="13795">
                  <c:v>1.3420000000000001</c:v>
                </c:pt>
                <c:pt idx="13796">
                  <c:v>1.3420000000000001</c:v>
                </c:pt>
                <c:pt idx="13797">
                  <c:v>1.3420000000000001</c:v>
                </c:pt>
                <c:pt idx="13798">
                  <c:v>1.3420000000000001</c:v>
                </c:pt>
                <c:pt idx="13799">
                  <c:v>1.3420000000000001</c:v>
                </c:pt>
                <c:pt idx="13800">
                  <c:v>1.3420000000000001</c:v>
                </c:pt>
                <c:pt idx="13801">
                  <c:v>1.3420000000000001</c:v>
                </c:pt>
                <c:pt idx="13802">
                  <c:v>1.3420000000000001</c:v>
                </c:pt>
                <c:pt idx="13803">
                  <c:v>1.3420000000000001</c:v>
                </c:pt>
                <c:pt idx="13804">
                  <c:v>1.3420000000000001</c:v>
                </c:pt>
                <c:pt idx="13805">
                  <c:v>1.3420000000000001</c:v>
                </c:pt>
                <c:pt idx="13806">
                  <c:v>1.3420000000000001</c:v>
                </c:pt>
                <c:pt idx="13807">
                  <c:v>1.3420000000000001</c:v>
                </c:pt>
                <c:pt idx="13808">
                  <c:v>1.3420000000000001</c:v>
                </c:pt>
                <c:pt idx="13809">
                  <c:v>1.3420000000000001</c:v>
                </c:pt>
                <c:pt idx="13810">
                  <c:v>1.3420000000000001</c:v>
                </c:pt>
                <c:pt idx="13811">
                  <c:v>1.3420000000000001</c:v>
                </c:pt>
                <c:pt idx="13812">
                  <c:v>1.3420000000000001</c:v>
                </c:pt>
                <c:pt idx="13813">
                  <c:v>1.3420000000000001</c:v>
                </c:pt>
                <c:pt idx="13814">
                  <c:v>1.3420000000000001</c:v>
                </c:pt>
                <c:pt idx="13815">
                  <c:v>1.3420000000000001</c:v>
                </c:pt>
                <c:pt idx="13816">
                  <c:v>1.3420000000000001</c:v>
                </c:pt>
                <c:pt idx="13817">
                  <c:v>1.3420000000000001</c:v>
                </c:pt>
                <c:pt idx="13818">
                  <c:v>1.3420000000000001</c:v>
                </c:pt>
                <c:pt idx="13819">
                  <c:v>1.3420000000000001</c:v>
                </c:pt>
                <c:pt idx="13820">
                  <c:v>1.3420000000000001</c:v>
                </c:pt>
                <c:pt idx="13821">
                  <c:v>1.3420000000000001</c:v>
                </c:pt>
                <c:pt idx="13822">
                  <c:v>1.3420000000000001</c:v>
                </c:pt>
                <c:pt idx="13823">
                  <c:v>1.3420000000000001</c:v>
                </c:pt>
                <c:pt idx="13824">
                  <c:v>1.3420000000000001</c:v>
                </c:pt>
                <c:pt idx="13825">
                  <c:v>1.3420000000000001</c:v>
                </c:pt>
                <c:pt idx="13826">
                  <c:v>1.3420000000000001</c:v>
                </c:pt>
                <c:pt idx="13827">
                  <c:v>1.3420000000000001</c:v>
                </c:pt>
                <c:pt idx="13828">
                  <c:v>1.3420000000000001</c:v>
                </c:pt>
                <c:pt idx="13829">
                  <c:v>1.3420000000000001</c:v>
                </c:pt>
                <c:pt idx="13830">
                  <c:v>1.3420000000000001</c:v>
                </c:pt>
                <c:pt idx="13831">
                  <c:v>1.3420000000000001</c:v>
                </c:pt>
                <c:pt idx="13832">
                  <c:v>1.3420000000000001</c:v>
                </c:pt>
                <c:pt idx="13833">
                  <c:v>1.3420000000000001</c:v>
                </c:pt>
                <c:pt idx="13834">
                  <c:v>1.3420000000000001</c:v>
                </c:pt>
                <c:pt idx="13835">
                  <c:v>1.3420000000000001</c:v>
                </c:pt>
                <c:pt idx="13836">
                  <c:v>1.3420000000000001</c:v>
                </c:pt>
                <c:pt idx="13837">
                  <c:v>1.3420000000000001</c:v>
                </c:pt>
                <c:pt idx="13838">
                  <c:v>1.3420000000000001</c:v>
                </c:pt>
                <c:pt idx="13839">
                  <c:v>1.3420000000000001</c:v>
                </c:pt>
                <c:pt idx="13840">
                  <c:v>1.3420000000000001</c:v>
                </c:pt>
                <c:pt idx="13841">
                  <c:v>1.3420000000000001</c:v>
                </c:pt>
                <c:pt idx="13842">
                  <c:v>1.3420000000000001</c:v>
                </c:pt>
                <c:pt idx="13843">
                  <c:v>1.3420000000000001</c:v>
                </c:pt>
                <c:pt idx="13844">
                  <c:v>1.3420000000000001</c:v>
                </c:pt>
                <c:pt idx="13845">
                  <c:v>1.3420000000000001</c:v>
                </c:pt>
                <c:pt idx="13846">
                  <c:v>1.3420000000000001</c:v>
                </c:pt>
                <c:pt idx="13847">
                  <c:v>1.3420000000000001</c:v>
                </c:pt>
                <c:pt idx="13848">
                  <c:v>1.3420000000000001</c:v>
                </c:pt>
                <c:pt idx="13849">
                  <c:v>1.3420000000000001</c:v>
                </c:pt>
                <c:pt idx="13850">
                  <c:v>1.3420000000000001</c:v>
                </c:pt>
                <c:pt idx="13851">
                  <c:v>1.3420000000000001</c:v>
                </c:pt>
                <c:pt idx="13852">
                  <c:v>1.3420000000000001</c:v>
                </c:pt>
                <c:pt idx="13853">
                  <c:v>1.3420000000000001</c:v>
                </c:pt>
                <c:pt idx="13854">
                  <c:v>1.3420000000000001</c:v>
                </c:pt>
                <c:pt idx="13855">
                  <c:v>1.3420000000000001</c:v>
                </c:pt>
                <c:pt idx="13856">
                  <c:v>1.3420000000000001</c:v>
                </c:pt>
                <c:pt idx="13857">
                  <c:v>1.3420000000000001</c:v>
                </c:pt>
                <c:pt idx="13858">
                  <c:v>1.3420000000000001</c:v>
                </c:pt>
                <c:pt idx="13859">
                  <c:v>1.3420000000000001</c:v>
                </c:pt>
                <c:pt idx="13860">
                  <c:v>1.3420000000000001</c:v>
                </c:pt>
                <c:pt idx="13861">
                  <c:v>1.3420000000000001</c:v>
                </c:pt>
                <c:pt idx="13862">
                  <c:v>1.3420000000000001</c:v>
                </c:pt>
                <c:pt idx="13863">
                  <c:v>1.3420000000000001</c:v>
                </c:pt>
                <c:pt idx="13864">
                  <c:v>1.3420000000000001</c:v>
                </c:pt>
                <c:pt idx="13865">
                  <c:v>1.3420000000000001</c:v>
                </c:pt>
                <c:pt idx="13866">
                  <c:v>1.3420000000000001</c:v>
                </c:pt>
                <c:pt idx="13867">
                  <c:v>1.3420000000000001</c:v>
                </c:pt>
                <c:pt idx="13868">
                  <c:v>1.3420000000000001</c:v>
                </c:pt>
                <c:pt idx="13869">
                  <c:v>1.3420000000000001</c:v>
                </c:pt>
                <c:pt idx="13870">
                  <c:v>1.3420000000000001</c:v>
                </c:pt>
                <c:pt idx="13871">
                  <c:v>1.3420000000000001</c:v>
                </c:pt>
                <c:pt idx="13872">
                  <c:v>1.3420000000000001</c:v>
                </c:pt>
                <c:pt idx="13873">
                  <c:v>1.3420000000000001</c:v>
                </c:pt>
                <c:pt idx="13874">
                  <c:v>1.3420000000000001</c:v>
                </c:pt>
                <c:pt idx="13875">
                  <c:v>1.3420000000000001</c:v>
                </c:pt>
                <c:pt idx="13876">
                  <c:v>1.3420000000000001</c:v>
                </c:pt>
                <c:pt idx="13877">
                  <c:v>1.3420000000000001</c:v>
                </c:pt>
                <c:pt idx="13878">
                  <c:v>1.3420000000000001</c:v>
                </c:pt>
                <c:pt idx="13879">
                  <c:v>1.3420000000000001</c:v>
                </c:pt>
                <c:pt idx="13880">
                  <c:v>1.3420000000000001</c:v>
                </c:pt>
                <c:pt idx="13881">
                  <c:v>1.3420000000000001</c:v>
                </c:pt>
                <c:pt idx="13882">
                  <c:v>1.3420000000000001</c:v>
                </c:pt>
                <c:pt idx="13883">
                  <c:v>1.3420000000000001</c:v>
                </c:pt>
                <c:pt idx="13884">
                  <c:v>1.3420000000000001</c:v>
                </c:pt>
                <c:pt idx="13885">
                  <c:v>1.3420000000000001</c:v>
                </c:pt>
                <c:pt idx="13886">
                  <c:v>1.3420000000000001</c:v>
                </c:pt>
                <c:pt idx="13887">
                  <c:v>1.3420000000000001</c:v>
                </c:pt>
                <c:pt idx="13888">
                  <c:v>1.3420000000000001</c:v>
                </c:pt>
                <c:pt idx="13889">
                  <c:v>1.3420000000000001</c:v>
                </c:pt>
                <c:pt idx="13890">
                  <c:v>1.3420000000000001</c:v>
                </c:pt>
                <c:pt idx="13891">
                  <c:v>1.3420000000000001</c:v>
                </c:pt>
                <c:pt idx="13892">
                  <c:v>1.3420000000000001</c:v>
                </c:pt>
                <c:pt idx="13893">
                  <c:v>1.3420000000000001</c:v>
                </c:pt>
                <c:pt idx="13894">
                  <c:v>1.3420000000000001</c:v>
                </c:pt>
                <c:pt idx="13895">
                  <c:v>1.3420000000000001</c:v>
                </c:pt>
                <c:pt idx="13896">
                  <c:v>1.3420000000000001</c:v>
                </c:pt>
                <c:pt idx="13897">
                  <c:v>1.3420000000000001</c:v>
                </c:pt>
                <c:pt idx="13898">
                  <c:v>1.3420000000000001</c:v>
                </c:pt>
                <c:pt idx="13899">
                  <c:v>1.3420000000000001</c:v>
                </c:pt>
                <c:pt idx="13900">
                  <c:v>1.3420000000000001</c:v>
                </c:pt>
                <c:pt idx="13901">
                  <c:v>1.3420000000000001</c:v>
                </c:pt>
                <c:pt idx="13902">
                  <c:v>1.3420000000000001</c:v>
                </c:pt>
                <c:pt idx="13903">
                  <c:v>1.3420000000000001</c:v>
                </c:pt>
                <c:pt idx="13904">
                  <c:v>1.3420000000000001</c:v>
                </c:pt>
                <c:pt idx="13905">
                  <c:v>1.3420000000000001</c:v>
                </c:pt>
                <c:pt idx="13906">
                  <c:v>1.3420000000000001</c:v>
                </c:pt>
                <c:pt idx="13907">
                  <c:v>1.3420000000000001</c:v>
                </c:pt>
                <c:pt idx="13908">
                  <c:v>1.3420000000000001</c:v>
                </c:pt>
                <c:pt idx="13909">
                  <c:v>1.3420000000000001</c:v>
                </c:pt>
                <c:pt idx="13910">
                  <c:v>1.3420000000000001</c:v>
                </c:pt>
                <c:pt idx="13911">
                  <c:v>1.3420000000000001</c:v>
                </c:pt>
                <c:pt idx="13912">
                  <c:v>1.3420000000000001</c:v>
                </c:pt>
                <c:pt idx="13913">
                  <c:v>1.3420000000000001</c:v>
                </c:pt>
                <c:pt idx="13914">
                  <c:v>1.3420000000000001</c:v>
                </c:pt>
                <c:pt idx="13915">
                  <c:v>1.3420000000000001</c:v>
                </c:pt>
                <c:pt idx="13916">
                  <c:v>1.3420000000000001</c:v>
                </c:pt>
                <c:pt idx="13917">
                  <c:v>1.3420000000000001</c:v>
                </c:pt>
                <c:pt idx="13918">
                  <c:v>1.3420000000000001</c:v>
                </c:pt>
                <c:pt idx="13919">
                  <c:v>1.3420000000000001</c:v>
                </c:pt>
                <c:pt idx="13920">
                  <c:v>1.3420000000000001</c:v>
                </c:pt>
                <c:pt idx="13921">
                  <c:v>1.3420000000000001</c:v>
                </c:pt>
                <c:pt idx="13922">
                  <c:v>1.3420000000000001</c:v>
                </c:pt>
                <c:pt idx="13923">
                  <c:v>1.3420000000000001</c:v>
                </c:pt>
                <c:pt idx="13924">
                  <c:v>1.3420000000000001</c:v>
                </c:pt>
                <c:pt idx="13925">
                  <c:v>1.3420000000000001</c:v>
                </c:pt>
                <c:pt idx="13926">
                  <c:v>1.3420000000000001</c:v>
                </c:pt>
                <c:pt idx="13927">
                  <c:v>1.3420000000000001</c:v>
                </c:pt>
                <c:pt idx="13928">
                  <c:v>1.3420000000000001</c:v>
                </c:pt>
                <c:pt idx="13929">
                  <c:v>1.3420000000000001</c:v>
                </c:pt>
                <c:pt idx="13930">
                  <c:v>1.3420000000000001</c:v>
                </c:pt>
                <c:pt idx="13931">
                  <c:v>1.3420000000000001</c:v>
                </c:pt>
                <c:pt idx="13932">
                  <c:v>1.3420000000000001</c:v>
                </c:pt>
                <c:pt idx="13933">
                  <c:v>1.3420000000000001</c:v>
                </c:pt>
                <c:pt idx="13934">
                  <c:v>1.3420000000000001</c:v>
                </c:pt>
                <c:pt idx="13935">
                  <c:v>1.3420000000000001</c:v>
                </c:pt>
                <c:pt idx="13936">
                  <c:v>1.3420000000000001</c:v>
                </c:pt>
                <c:pt idx="13937">
                  <c:v>1.3420000000000001</c:v>
                </c:pt>
                <c:pt idx="13938">
                  <c:v>1.3420000000000001</c:v>
                </c:pt>
                <c:pt idx="13939">
                  <c:v>1.3420000000000001</c:v>
                </c:pt>
                <c:pt idx="13940">
                  <c:v>1.3420000000000001</c:v>
                </c:pt>
                <c:pt idx="13941">
                  <c:v>1.3420000000000001</c:v>
                </c:pt>
                <c:pt idx="13942">
                  <c:v>1.3420000000000001</c:v>
                </c:pt>
                <c:pt idx="13943">
                  <c:v>1.3420000000000001</c:v>
                </c:pt>
                <c:pt idx="13944">
                  <c:v>1.3420000000000001</c:v>
                </c:pt>
                <c:pt idx="13945">
                  <c:v>1.3420000000000001</c:v>
                </c:pt>
                <c:pt idx="13946">
                  <c:v>1.3420000000000001</c:v>
                </c:pt>
                <c:pt idx="13947">
                  <c:v>1.3420000000000001</c:v>
                </c:pt>
                <c:pt idx="13948">
                  <c:v>1.3420000000000001</c:v>
                </c:pt>
                <c:pt idx="13949">
                  <c:v>1.3420000000000001</c:v>
                </c:pt>
                <c:pt idx="13950">
                  <c:v>1.3420000000000001</c:v>
                </c:pt>
                <c:pt idx="13951">
                  <c:v>1.3420000000000001</c:v>
                </c:pt>
                <c:pt idx="13952">
                  <c:v>1.3420000000000001</c:v>
                </c:pt>
                <c:pt idx="13953">
                  <c:v>1.3420000000000001</c:v>
                </c:pt>
                <c:pt idx="13954">
                  <c:v>1.3420000000000001</c:v>
                </c:pt>
                <c:pt idx="13955">
                  <c:v>1.3420000000000001</c:v>
                </c:pt>
                <c:pt idx="13956">
                  <c:v>1.3420000000000001</c:v>
                </c:pt>
                <c:pt idx="13957">
                  <c:v>1.3420000000000001</c:v>
                </c:pt>
                <c:pt idx="13958">
                  <c:v>1.3420000000000001</c:v>
                </c:pt>
                <c:pt idx="13959">
                  <c:v>1.3420000000000001</c:v>
                </c:pt>
                <c:pt idx="13960">
                  <c:v>1.3420000000000001</c:v>
                </c:pt>
                <c:pt idx="13961">
                  <c:v>1.3420000000000001</c:v>
                </c:pt>
                <c:pt idx="13962">
                  <c:v>1.3420000000000001</c:v>
                </c:pt>
                <c:pt idx="13963">
                  <c:v>1.3420000000000001</c:v>
                </c:pt>
                <c:pt idx="13964">
                  <c:v>1.3420000000000001</c:v>
                </c:pt>
                <c:pt idx="13965">
                  <c:v>1.3420000000000001</c:v>
                </c:pt>
                <c:pt idx="13966">
                  <c:v>1.3420000000000001</c:v>
                </c:pt>
                <c:pt idx="13967">
                  <c:v>1.3420000000000001</c:v>
                </c:pt>
                <c:pt idx="13968">
                  <c:v>1.3420000000000001</c:v>
                </c:pt>
                <c:pt idx="13969">
                  <c:v>1.3420000000000001</c:v>
                </c:pt>
                <c:pt idx="13970">
                  <c:v>1.3420000000000001</c:v>
                </c:pt>
                <c:pt idx="13971">
                  <c:v>1.3420000000000001</c:v>
                </c:pt>
                <c:pt idx="13972">
                  <c:v>1.3420000000000001</c:v>
                </c:pt>
                <c:pt idx="13973">
                  <c:v>1.3420000000000001</c:v>
                </c:pt>
                <c:pt idx="13974">
                  <c:v>1.3420000000000001</c:v>
                </c:pt>
                <c:pt idx="13975">
                  <c:v>1.3420000000000001</c:v>
                </c:pt>
                <c:pt idx="13976">
                  <c:v>1.3420000000000001</c:v>
                </c:pt>
                <c:pt idx="13977">
                  <c:v>1.3420000000000001</c:v>
                </c:pt>
                <c:pt idx="13978">
                  <c:v>1.3420000000000001</c:v>
                </c:pt>
                <c:pt idx="13979">
                  <c:v>1.3420000000000001</c:v>
                </c:pt>
                <c:pt idx="13980">
                  <c:v>1.3420000000000001</c:v>
                </c:pt>
                <c:pt idx="13981">
                  <c:v>1.3420000000000001</c:v>
                </c:pt>
                <c:pt idx="13982">
                  <c:v>1.3420000000000001</c:v>
                </c:pt>
                <c:pt idx="13983">
                  <c:v>1.3420000000000001</c:v>
                </c:pt>
                <c:pt idx="13984">
                  <c:v>1.3420000000000001</c:v>
                </c:pt>
                <c:pt idx="13985">
                  <c:v>1.3420000000000001</c:v>
                </c:pt>
                <c:pt idx="13986">
                  <c:v>1.3420000000000001</c:v>
                </c:pt>
                <c:pt idx="13987">
                  <c:v>1.3420000000000001</c:v>
                </c:pt>
                <c:pt idx="13988">
                  <c:v>1.3420000000000001</c:v>
                </c:pt>
                <c:pt idx="13989">
                  <c:v>1.3420000000000001</c:v>
                </c:pt>
                <c:pt idx="13990">
                  <c:v>1.3420000000000001</c:v>
                </c:pt>
                <c:pt idx="13991">
                  <c:v>1.3420000000000001</c:v>
                </c:pt>
                <c:pt idx="13992">
                  <c:v>1.3420000000000001</c:v>
                </c:pt>
                <c:pt idx="13993">
                  <c:v>1.3420000000000001</c:v>
                </c:pt>
                <c:pt idx="13994">
                  <c:v>1.3420000000000001</c:v>
                </c:pt>
                <c:pt idx="13995">
                  <c:v>1.3420000000000001</c:v>
                </c:pt>
                <c:pt idx="13996">
                  <c:v>1.3420000000000001</c:v>
                </c:pt>
                <c:pt idx="13997">
                  <c:v>1.3420000000000001</c:v>
                </c:pt>
                <c:pt idx="13998">
                  <c:v>1.3420000000000001</c:v>
                </c:pt>
                <c:pt idx="13999">
                  <c:v>1.3420000000000001</c:v>
                </c:pt>
                <c:pt idx="14000">
                  <c:v>1.3420000000000001</c:v>
                </c:pt>
                <c:pt idx="14001">
                  <c:v>1.3420000000000001</c:v>
                </c:pt>
                <c:pt idx="14002">
                  <c:v>1.3420000000000001</c:v>
                </c:pt>
                <c:pt idx="14003">
                  <c:v>1.3420000000000001</c:v>
                </c:pt>
                <c:pt idx="14004">
                  <c:v>1.3420000000000001</c:v>
                </c:pt>
                <c:pt idx="14005">
                  <c:v>1.3420000000000001</c:v>
                </c:pt>
                <c:pt idx="14006">
                  <c:v>1.3420000000000001</c:v>
                </c:pt>
                <c:pt idx="14007">
                  <c:v>1.3420000000000001</c:v>
                </c:pt>
                <c:pt idx="14008">
                  <c:v>1.3420000000000001</c:v>
                </c:pt>
                <c:pt idx="14009">
                  <c:v>1.3420000000000001</c:v>
                </c:pt>
                <c:pt idx="14010">
                  <c:v>1.3420000000000001</c:v>
                </c:pt>
                <c:pt idx="14011">
                  <c:v>1.3420000000000001</c:v>
                </c:pt>
                <c:pt idx="14012">
                  <c:v>1.3420000000000001</c:v>
                </c:pt>
                <c:pt idx="14013">
                  <c:v>1.3420000000000001</c:v>
                </c:pt>
                <c:pt idx="14014">
                  <c:v>1.3420000000000001</c:v>
                </c:pt>
                <c:pt idx="14015">
                  <c:v>1.3420000000000001</c:v>
                </c:pt>
                <c:pt idx="14016">
                  <c:v>1.3420000000000001</c:v>
                </c:pt>
                <c:pt idx="14017">
                  <c:v>1.3420000000000001</c:v>
                </c:pt>
                <c:pt idx="14018">
                  <c:v>1.3420000000000001</c:v>
                </c:pt>
                <c:pt idx="14019">
                  <c:v>1.3420000000000001</c:v>
                </c:pt>
                <c:pt idx="14020">
                  <c:v>1.3420000000000001</c:v>
                </c:pt>
                <c:pt idx="14021">
                  <c:v>1.3420000000000001</c:v>
                </c:pt>
                <c:pt idx="14022">
                  <c:v>1.3420000000000001</c:v>
                </c:pt>
                <c:pt idx="14023">
                  <c:v>1.3420000000000001</c:v>
                </c:pt>
                <c:pt idx="14024">
                  <c:v>1.3420000000000001</c:v>
                </c:pt>
                <c:pt idx="14025">
                  <c:v>1.3420000000000001</c:v>
                </c:pt>
                <c:pt idx="14026">
                  <c:v>1.3420000000000001</c:v>
                </c:pt>
                <c:pt idx="14027">
                  <c:v>1.3420000000000001</c:v>
                </c:pt>
                <c:pt idx="14028">
                  <c:v>1.3420000000000001</c:v>
                </c:pt>
                <c:pt idx="14029">
                  <c:v>1.3420000000000001</c:v>
                </c:pt>
                <c:pt idx="14030">
                  <c:v>1.3420000000000001</c:v>
                </c:pt>
                <c:pt idx="14031">
                  <c:v>1.3420000000000001</c:v>
                </c:pt>
                <c:pt idx="14032">
                  <c:v>1.3420000000000001</c:v>
                </c:pt>
                <c:pt idx="14033">
                  <c:v>1.3420000000000001</c:v>
                </c:pt>
                <c:pt idx="14034">
                  <c:v>1.3420000000000001</c:v>
                </c:pt>
                <c:pt idx="14035">
                  <c:v>1.3420000000000001</c:v>
                </c:pt>
                <c:pt idx="14036">
                  <c:v>1.3420000000000001</c:v>
                </c:pt>
                <c:pt idx="14037">
                  <c:v>1.3420000000000001</c:v>
                </c:pt>
                <c:pt idx="14038">
                  <c:v>1.3420000000000001</c:v>
                </c:pt>
                <c:pt idx="14039">
                  <c:v>1.3420000000000001</c:v>
                </c:pt>
                <c:pt idx="14040">
                  <c:v>1.3420000000000001</c:v>
                </c:pt>
                <c:pt idx="14041">
                  <c:v>1.3420000000000001</c:v>
                </c:pt>
                <c:pt idx="14042">
                  <c:v>1.3420000000000001</c:v>
                </c:pt>
                <c:pt idx="14043">
                  <c:v>1.3420000000000001</c:v>
                </c:pt>
                <c:pt idx="14044">
                  <c:v>1.3420000000000001</c:v>
                </c:pt>
                <c:pt idx="14045">
                  <c:v>1.3420000000000001</c:v>
                </c:pt>
                <c:pt idx="14046">
                  <c:v>1.3420000000000001</c:v>
                </c:pt>
                <c:pt idx="14047">
                  <c:v>1.3420000000000001</c:v>
                </c:pt>
                <c:pt idx="14048">
                  <c:v>1.3420000000000001</c:v>
                </c:pt>
                <c:pt idx="14049">
                  <c:v>1.3420000000000001</c:v>
                </c:pt>
                <c:pt idx="14050">
                  <c:v>1.3420000000000001</c:v>
                </c:pt>
                <c:pt idx="14051">
                  <c:v>1.3420000000000001</c:v>
                </c:pt>
                <c:pt idx="14052">
                  <c:v>1.3420000000000001</c:v>
                </c:pt>
                <c:pt idx="14053">
                  <c:v>1.3420000000000001</c:v>
                </c:pt>
                <c:pt idx="14054">
                  <c:v>1.3420000000000001</c:v>
                </c:pt>
                <c:pt idx="14055">
                  <c:v>1.3420000000000001</c:v>
                </c:pt>
                <c:pt idx="14056">
                  <c:v>1.3420000000000001</c:v>
                </c:pt>
                <c:pt idx="14057">
                  <c:v>1.3420000000000001</c:v>
                </c:pt>
                <c:pt idx="14058">
                  <c:v>1.3420000000000001</c:v>
                </c:pt>
                <c:pt idx="14059">
                  <c:v>1.3420000000000001</c:v>
                </c:pt>
                <c:pt idx="14060">
                  <c:v>1.3420000000000001</c:v>
                </c:pt>
                <c:pt idx="14061">
                  <c:v>1.3420000000000001</c:v>
                </c:pt>
                <c:pt idx="14062">
                  <c:v>1.3420000000000001</c:v>
                </c:pt>
                <c:pt idx="14063">
                  <c:v>1.3420000000000001</c:v>
                </c:pt>
                <c:pt idx="14064">
                  <c:v>1.3420000000000001</c:v>
                </c:pt>
                <c:pt idx="14065">
                  <c:v>1.3420000000000001</c:v>
                </c:pt>
                <c:pt idx="14066">
                  <c:v>1.3420000000000001</c:v>
                </c:pt>
                <c:pt idx="14067">
                  <c:v>1.3420000000000001</c:v>
                </c:pt>
                <c:pt idx="14068">
                  <c:v>1.3420000000000001</c:v>
                </c:pt>
                <c:pt idx="14069">
                  <c:v>1.3420000000000001</c:v>
                </c:pt>
                <c:pt idx="14070">
                  <c:v>1.3420000000000001</c:v>
                </c:pt>
                <c:pt idx="14071">
                  <c:v>1.3420000000000001</c:v>
                </c:pt>
                <c:pt idx="14072">
                  <c:v>1.3420000000000001</c:v>
                </c:pt>
                <c:pt idx="14073">
                  <c:v>1.3420000000000001</c:v>
                </c:pt>
                <c:pt idx="14074">
                  <c:v>1.3420000000000001</c:v>
                </c:pt>
                <c:pt idx="14075">
                  <c:v>1.3420000000000001</c:v>
                </c:pt>
                <c:pt idx="14076">
                  <c:v>1.3420000000000001</c:v>
                </c:pt>
                <c:pt idx="14077">
                  <c:v>1.3420000000000001</c:v>
                </c:pt>
                <c:pt idx="14078">
                  <c:v>1.3420000000000001</c:v>
                </c:pt>
                <c:pt idx="14079">
                  <c:v>1.3420000000000001</c:v>
                </c:pt>
                <c:pt idx="14080">
                  <c:v>1.3420000000000001</c:v>
                </c:pt>
                <c:pt idx="14081">
                  <c:v>1.3420000000000001</c:v>
                </c:pt>
                <c:pt idx="14082">
                  <c:v>1.3420000000000001</c:v>
                </c:pt>
                <c:pt idx="14083">
                  <c:v>1.3420000000000001</c:v>
                </c:pt>
                <c:pt idx="14084">
                  <c:v>1.3420000000000001</c:v>
                </c:pt>
                <c:pt idx="14085">
                  <c:v>1.3420000000000001</c:v>
                </c:pt>
                <c:pt idx="14086">
                  <c:v>1.3420000000000001</c:v>
                </c:pt>
                <c:pt idx="14087">
                  <c:v>1.3420000000000001</c:v>
                </c:pt>
                <c:pt idx="14088">
                  <c:v>1.3420000000000001</c:v>
                </c:pt>
                <c:pt idx="14089">
                  <c:v>1.3420000000000001</c:v>
                </c:pt>
                <c:pt idx="14090">
                  <c:v>1.3420000000000001</c:v>
                </c:pt>
                <c:pt idx="14091">
                  <c:v>1.3420000000000001</c:v>
                </c:pt>
                <c:pt idx="14092">
                  <c:v>1.3420000000000001</c:v>
                </c:pt>
                <c:pt idx="14093">
                  <c:v>1.3420000000000001</c:v>
                </c:pt>
                <c:pt idx="14094">
                  <c:v>1.3420000000000001</c:v>
                </c:pt>
                <c:pt idx="14095">
                  <c:v>1.3420000000000001</c:v>
                </c:pt>
                <c:pt idx="14096">
                  <c:v>1.3420000000000001</c:v>
                </c:pt>
                <c:pt idx="14097">
                  <c:v>1.3420000000000001</c:v>
                </c:pt>
                <c:pt idx="14098">
                  <c:v>1.3420000000000001</c:v>
                </c:pt>
                <c:pt idx="14099">
                  <c:v>1.3420000000000001</c:v>
                </c:pt>
                <c:pt idx="14100">
                  <c:v>1.3420000000000001</c:v>
                </c:pt>
                <c:pt idx="14101">
                  <c:v>1.3420000000000001</c:v>
                </c:pt>
                <c:pt idx="14102">
                  <c:v>1.3420000000000001</c:v>
                </c:pt>
                <c:pt idx="14103">
                  <c:v>1.3420000000000001</c:v>
                </c:pt>
                <c:pt idx="14104">
                  <c:v>1.3420000000000001</c:v>
                </c:pt>
                <c:pt idx="14105">
                  <c:v>1.3420000000000001</c:v>
                </c:pt>
                <c:pt idx="14106">
                  <c:v>1.3420000000000001</c:v>
                </c:pt>
                <c:pt idx="14107">
                  <c:v>1.3420000000000001</c:v>
                </c:pt>
                <c:pt idx="14108">
                  <c:v>1.3420000000000001</c:v>
                </c:pt>
                <c:pt idx="14109">
                  <c:v>1.3420000000000001</c:v>
                </c:pt>
                <c:pt idx="14110">
                  <c:v>1.3420000000000001</c:v>
                </c:pt>
                <c:pt idx="14111">
                  <c:v>1.3420000000000001</c:v>
                </c:pt>
                <c:pt idx="14112">
                  <c:v>1.3420000000000001</c:v>
                </c:pt>
                <c:pt idx="14113">
                  <c:v>1.3420000000000001</c:v>
                </c:pt>
                <c:pt idx="14114">
                  <c:v>1.3420000000000001</c:v>
                </c:pt>
                <c:pt idx="14115">
                  <c:v>1.3420000000000001</c:v>
                </c:pt>
                <c:pt idx="14116">
                  <c:v>1.3420000000000001</c:v>
                </c:pt>
                <c:pt idx="14117">
                  <c:v>1.3420000000000001</c:v>
                </c:pt>
                <c:pt idx="14118">
                  <c:v>1.3420000000000001</c:v>
                </c:pt>
                <c:pt idx="14119">
                  <c:v>1.3420000000000001</c:v>
                </c:pt>
                <c:pt idx="14120">
                  <c:v>1.3420000000000001</c:v>
                </c:pt>
                <c:pt idx="14121">
                  <c:v>1.3420000000000001</c:v>
                </c:pt>
                <c:pt idx="14122">
                  <c:v>1.3420000000000001</c:v>
                </c:pt>
                <c:pt idx="14123">
                  <c:v>1.3420000000000001</c:v>
                </c:pt>
                <c:pt idx="14124">
                  <c:v>1.3420000000000001</c:v>
                </c:pt>
                <c:pt idx="14125">
                  <c:v>1.3420000000000001</c:v>
                </c:pt>
                <c:pt idx="14126">
                  <c:v>1.3420000000000001</c:v>
                </c:pt>
                <c:pt idx="14127">
                  <c:v>1.3420000000000001</c:v>
                </c:pt>
                <c:pt idx="14128">
                  <c:v>1.3420000000000001</c:v>
                </c:pt>
                <c:pt idx="14129">
                  <c:v>1.3420000000000001</c:v>
                </c:pt>
                <c:pt idx="14130">
                  <c:v>1.3420000000000001</c:v>
                </c:pt>
                <c:pt idx="14131">
                  <c:v>1.3420000000000001</c:v>
                </c:pt>
                <c:pt idx="14132">
                  <c:v>1.3420000000000001</c:v>
                </c:pt>
                <c:pt idx="14133">
                  <c:v>1.3420000000000001</c:v>
                </c:pt>
                <c:pt idx="14134">
                  <c:v>1.3420000000000001</c:v>
                </c:pt>
                <c:pt idx="14135">
                  <c:v>1.3420000000000001</c:v>
                </c:pt>
                <c:pt idx="14136">
                  <c:v>1.3420000000000001</c:v>
                </c:pt>
                <c:pt idx="14137">
                  <c:v>1.3420000000000001</c:v>
                </c:pt>
                <c:pt idx="14138">
                  <c:v>1.3420000000000001</c:v>
                </c:pt>
                <c:pt idx="14139">
                  <c:v>1.3420000000000001</c:v>
                </c:pt>
                <c:pt idx="14140">
                  <c:v>1.3420000000000001</c:v>
                </c:pt>
                <c:pt idx="14141">
                  <c:v>1.3420000000000001</c:v>
                </c:pt>
                <c:pt idx="14142">
                  <c:v>1.3420000000000001</c:v>
                </c:pt>
                <c:pt idx="14143">
                  <c:v>1.3420000000000001</c:v>
                </c:pt>
                <c:pt idx="14144">
                  <c:v>1.3420000000000001</c:v>
                </c:pt>
                <c:pt idx="14145">
                  <c:v>1.3420000000000001</c:v>
                </c:pt>
                <c:pt idx="14146">
                  <c:v>1.3420000000000001</c:v>
                </c:pt>
                <c:pt idx="14147">
                  <c:v>1.3420000000000001</c:v>
                </c:pt>
                <c:pt idx="14148">
                  <c:v>1.3420000000000001</c:v>
                </c:pt>
                <c:pt idx="14149">
                  <c:v>1.3420000000000001</c:v>
                </c:pt>
                <c:pt idx="14150">
                  <c:v>1.3420000000000001</c:v>
                </c:pt>
                <c:pt idx="14151">
                  <c:v>1.3420000000000001</c:v>
                </c:pt>
                <c:pt idx="14152">
                  <c:v>1.3420000000000001</c:v>
                </c:pt>
                <c:pt idx="14153">
                  <c:v>1.3420000000000001</c:v>
                </c:pt>
                <c:pt idx="14154">
                  <c:v>1.3420000000000001</c:v>
                </c:pt>
                <c:pt idx="14155">
                  <c:v>1.3420000000000001</c:v>
                </c:pt>
                <c:pt idx="14156">
                  <c:v>1.3420000000000001</c:v>
                </c:pt>
                <c:pt idx="14157">
                  <c:v>1.3420000000000001</c:v>
                </c:pt>
                <c:pt idx="14158">
                  <c:v>1.3420000000000001</c:v>
                </c:pt>
                <c:pt idx="14159">
                  <c:v>1.3420000000000001</c:v>
                </c:pt>
                <c:pt idx="14160">
                  <c:v>1.3420000000000001</c:v>
                </c:pt>
                <c:pt idx="14161">
                  <c:v>1.3420000000000001</c:v>
                </c:pt>
                <c:pt idx="14162">
                  <c:v>1.3420000000000001</c:v>
                </c:pt>
                <c:pt idx="14163">
                  <c:v>1.3420000000000001</c:v>
                </c:pt>
                <c:pt idx="14164">
                  <c:v>1.3420000000000001</c:v>
                </c:pt>
                <c:pt idx="14165">
                  <c:v>1.3420000000000001</c:v>
                </c:pt>
                <c:pt idx="14166">
                  <c:v>1.3420000000000001</c:v>
                </c:pt>
                <c:pt idx="14167">
                  <c:v>1.3420000000000001</c:v>
                </c:pt>
                <c:pt idx="14168">
                  <c:v>1.3420000000000001</c:v>
                </c:pt>
                <c:pt idx="14169">
                  <c:v>1.3420000000000001</c:v>
                </c:pt>
                <c:pt idx="14170">
                  <c:v>1.3420000000000001</c:v>
                </c:pt>
                <c:pt idx="14171">
                  <c:v>1.3420000000000001</c:v>
                </c:pt>
                <c:pt idx="14172">
                  <c:v>1.3420000000000001</c:v>
                </c:pt>
                <c:pt idx="14173">
                  <c:v>1.3420000000000001</c:v>
                </c:pt>
                <c:pt idx="14174">
                  <c:v>1.3420000000000001</c:v>
                </c:pt>
                <c:pt idx="14175">
                  <c:v>1.3420000000000001</c:v>
                </c:pt>
                <c:pt idx="14176">
                  <c:v>1.3420000000000001</c:v>
                </c:pt>
                <c:pt idx="14177">
                  <c:v>1.3420000000000001</c:v>
                </c:pt>
                <c:pt idx="14178">
                  <c:v>1.3420000000000001</c:v>
                </c:pt>
                <c:pt idx="14179">
                  <c:v>1.3420000000000001</c:v>
                </c:pt>
                <c:pt idx="14180">
                  <c:v>1.3420000000000001</c:v>
                </c:pt>
                <c:pt idx="14181">
                  <c:v>1.3420000000000001</c:v>
                </c:pt>
                <c:pt idx="14182">
                  <c:v>1.3420000000000001</c:v>
                </c:pt>
                <c:pt idx="14183">
                  <c:v>1.3420000000000001</c:v>
                </c:pt>
                <c:pt idx="14184">
                  <c:v>1.3420000000000001</c:v>
                </c:pt>
                <c:pt idx="14185">
                  <c:v>1.3420000000000001</c:v>
                </c:pt>
                <c:pt idx="14186">
                  <c:v>1.3420000000000001</c:v>
                </c:pt>
                <c:pt idx="14187">
                  <c:v>1.3420000000000001</c:v>
                </c:pt>
                <c:pt idx="14188">
                  <c:v>1.3420000000000001</c:v>
                </c:pt>
                <c:pt idx="14189">
                  <c:v>1.3420000000000001</c:v>
                </c:pt>
                <c:pt idx="14190">
                  <c:v>1.3420000000000001</c:v>
                </c:pt>
                <c:pt idx="14191">
                  <c:v>1.3420000000000001</c:v>
                </c:pt>
                <c:pt idx="14192">
                  <c:v>1.3420000000000001</c:v>
                </c:pt>
                <c:pt idx="14193">
                  <c:v>1.3420000000000001</c:v>
                </c:pt>
                <c:pt idx="14194">
                  <c:v>1.3420000000000001</c:v>
                </c:pt>
                <c:pt idx="14195">
                  <c:v>1.3420000000000001</c:v>
                </c:pt>
                <c:pt idx="14196">
                  <c:v>1.3420000000000001</c:v>
                </c:pt>
                <c:pt idx="14197">
                  <c:v>1.3420000000000001</c:v>
                </c:pt>
                <c:pt idx="14198">
                  <c:v>1.3420000000000001</c:v>
                </c:pt>
                <c:pt idx="14199">
                  <c:v>1.3420000000000001</c:v>
                </c:pt>
                <c:pt idx="14200">
                  <c:v>1.3420000000000001</c:v>
                </c:pt>
                <c:pt idx="14201">
                  <c:v>1.3420000000000001</c:v>
                </c:pt>
                <c:pt idx="14202">
                  <c:v>1.3420000000000001</c:v>
                </c:pt>
                <c:pt idx="14203">
                  <c:v>1.3420000000000001</c:v>
                </c:pt>
                <c:pt idx="14204">
                  <c:v>1.3420000000000001</c:v>
                </c:pt>
                <c:pt idx="14205">
                  <c:v>1.3420000000000001</c:v>
                </c:pt>
                <c:pt idx="14206">
                  <c:v>1.3420000000000001</c:v>
                </c:pt>
                <c:pt idx="14207">
                  <c:v>1.3420000000000001</c:v>
                </c:pt>
                <c:pt idx="14208">
                  <c:v>1.3420000000000001</c:v>
                </c:pt>
                <c:pt idx="14209">
                  <c:v>1.3420000000000001</c:v>
                </c:pt>
                <c:pt idx="14210">
                  <c:v>1.3420000000000001</c:v>
                </c:pt>
                <c:pt idx="14211">
                  <c:v>1.3420000000000001</c:v>
                </c:pt>
                <c:pt idx="14212">
                  <c:v>1.3420000000000001</c:v>
                </c:pt>
                <c:pt idx="14213">
                  <c:v>1.3420000000000001</c:v>
                </c:pt>
                <c:pt idx="14214">
                  <c:v>1.3420000000000001</c:v>
                </c:pt>
                <c:pt idx="14215">
                  <c:v>1.3420000000000001</c:v>
                </c:pt>
                <c:pt idx="14216">
                  <c:v>1.3420000000000001</c:v>
                </c:pt>
                <c:pt idx="14217">
                  <c:v>1.3420000000000001</c:v>
                </c:pt>
                <c:pt idx="14218">
                  <c:v>1.3420000000000001</c:v>
                </c:pt>
                <c:pt idx="14219">
                  <c:v>1.3420000000000001</c:v>
                </c:pt>
                <c:pt idx="14220">
                  <c:v>1.3420000000000001</c:v>
                </c:pt>
                <c:pt idx="14221">
                  <c:v>1.3420000000000001</c:v>
                </c:pt>
                <c:pt idx="14222">
                  <c:v>1.3420000000000001</c:v>
                </c:pt>
                <c:pt idx="14223">
                  <c:v>1.3420000000000001</c:v>
                </c:pt>
                <c:pt idx="14224">
                  <c:v>1.3420000000000001</c:v>
                </c:pt>
                <c:pt idx="14225">
                  <c:v>1.3420000000000001</c:v>
                </c:pt>
                <c:pt idx="14226">
                  <c:v>1.3420000000000001</c:v>
                </c:pt>
                <c:pt idx="14227">
                  <c:v>1.3420000000000001</c:v>
                </c:pt>
                <c:pt idx="14228">
                  <c:v>1.3420000000000001</c:v>
                </c:pt>
                <c:pt idx="14229">
                  <c:v>1.3420000000000001</c:v>
                </c:pt>
                <c:pt idx="14230">
                  <c:v>1.3420000000000001</c:v>
                </c:pt>
                <c:pt idx="14231">
                  <c:v>1.3420000000000001</c:v>
                </c:pt>
                <c:pt idx="14232">
                  <c:v>1.3420000000000001</c:v>
                </c:pt>
                <c:pt idx="14233">
                  <c:v>1.3420000000000001</c:v>
                </c:pt>
                <c:pt idx="14234">
                  <c:v>1.3420000000000001</c:v>
                </c:pt>
                <c:pt idx="14235">
                  <c:v>1.3420000000000001</c:v>
                </c:pt>
                <c:pt idx="14236">
                  <c:v>1.3420000000000001</c:v>
                </c:pt>
                <c:pt idx="14237">
                  <c:v>1.3420000000000001</c:v>
                </c:pt>
                <c:pt idx="14238">
                  <c:v>1.3420000000000001</c:v>
                </c:pt>
                <c:pt idx="14239">
                  <c:v>1.3420000000000001</c:v>
                </c:pt>
                <c:pt idx="14240">
                  <c:v>1.3420000000000001</c:v>
                </c:pt>
                <c:pt idx="14241">
                  <c:v>1.3420000000000001</c:v>
                </c:pt>
                <c:pt idx="14242">
                  <c:v>1.3420000000000001</c:v>
                </c:pt>
                <c:pt idx="14243">
                  <c:v>1.3420000000000001</c:v>
                </c:pt>
                <c:pt idx="14244">
                  <c:v>1.3420000000000001</c:v>
                </c:pt>
                <c:pt idx="14245">
                  <c:v>1.3420000000000001</c:v>
                </c:pt>
                <c:pt idx="14246">
                  <c:v>1.3420000000000001</c:v>
                </c:pt>
                <c:pt idx="14247">
                  <c:v>1.3420000000000001</c:v>
                </c:pt>
                <c:pt idx="14248">
                  <c:v>1.3420000000000001</c:v>
                </c:pt>
                <c:pt idx="14249">
                  <c:v>1.3420000000000001</c:v>
                </c:pt>
                <c:pt idx="14250">
                  <c:v>1.3420000000000001</c:v>
                </c:pt>
                <c:pt idx="14251">
                  <c:v>1.3420000000000001</c:v>
                </c:pt>
                <c:pt idx="14252">
                  <c:v>1.3420000000000001</c:v>
                </c:pt>
                <c:pt idx="14253">
                  <c:v>1.3420000000000001</c:v>
                </c:pt>
                <c:pt idx="14254">
                  <c:v>1.3420000000000001</c:v>
                </c:pt>
                <c:pt idx="14255">
                  <c:v>1.3420000000000001</c:v>
                </c:pt>
                <c:pt idx="14256">
                  <c:v>1.3420000000000001</c:v>
                </c:pt>
                <c:pt idx="14257">
                  <c:v>1.3420000000000001</c:v>
                </c:pt>
                <c:pt idx="14258">
                  <c:v>1.3420000000000001</c:v>
                </c:pt>
                <c:pt idx="14259">
                  <c:v>1.3420000000000001</c:v>
                </c:pt>
                <c:pt idx="14260">
                  <c:v>1.3420000000000001</c:v>
                </c:pt>
                <c:pt idx="14261">
                  <c:v>1.3420000000000001</c:v>
                </c:pt>
                <c:pt idx="14262">
                  <c:v>1.3420000000000001</c:v>
                </c:pt>
                <c:pt idx="14263">
                  <c:v>1.3420000000000001</c:v>
                </c:pt>
                <c:pt idx="14264">
                  <c:v>1.3420000000000001</c:v>
                </c:pt>
                <c:pt idx="14265">
                  <c:v>1.3420000000000001</c:v>
                </c:pt>
                <c:pt idx="14266">
                  <c:v>1.3420000000000001</c:v>
                </c:pt>
                <c:pt idx="14267">
                  <c:v>1.3420000000000001</c:v>
                </c:pt>
                <c:pt idx="14268">
                  <c:v>1.3420000000000001</c:v>
                </c:pt>
                <c:pt idx="14269">
                  <c:v>1.3420000000000001</c:v>
                </c:pt>
                <c:pt idx="14270">
                  <c:v>1.3420000000000001</c:v>
                </c:pt>
                <c:pt idx="14271">
                  <c:v>1.3420000000000001</c:v>
                </c:pt>
                <c:pt idx="14272">
                  <c:v>1.3420000000000001</c:v>
                </c:pt>
                <c:pt idx="14273">
                  <c:v>1.3420000000000001</c:v>
                </c:pt>
                <c:pt idx="14274">
                  <c:v>1.3420000000000001</c:v>
                </c:pt>
                <c:pt idx="14275">
                  <c:v>1.3420000000000001</c:v>
                </c:pt>
                <c:pt idx="14276">
                  <c:v>1.3420000000000001</c:v>
                </c:pt>
                <c:pt idx="14277">
                  <c:v>1.3420000000000001</c:v>
                </c:pt>
                <c:pt idx="14278">
                  <c:v>1.3420000000000001</c:v>
                </c:pt>
                <c:pt idx="14279">
                  <c:v>1.3420000000000001</c:v>
                </c:pt>
                <c:pt idx="14280">
                  <c:v>1.3420000000000001</c:v>
                </c:pt>
                <c:pt idx="14281">
                  <c:v>1.3420000000000001</c:v>
                </c:pt>
                <c:pt idx="14282">
                  <c:v>1.3420000000000001</c:v>
                </c:pt>
                <c:pt idx="14283">
                  <c:v>1.3420000000000001</c:v>
                </c:pt>
                <c:pt idx="14284">
                  <c:v>1.3420000000000001</c:v>
                </c:pt>
                <c:pt idx="14285">
                  <c:v>1.3420000000000001</c:v>
                </c:pt>
                <c:pt idx="14286">
                  <c:v>1.3420000000000001</c:v>
                </c:pt>
                <c:pt idx="14287">
                  <c:v>1.3420000000000001</c:v>
                </c:pt>
                <c:pt idx="14288">
                  <c:v>1.3420000000000001</c:v>
                </c:pt>
                <c:pt idx="14289">
                  <c:v>1.3420000000000001</c:v>
                </c:pt>
                <c:pt idx="14290">
                  <c:v>1.3420000000000001</c:v>
                </c:pt>
                <c:pt idx="14291">
                  <c:v>1.3420000000000001</c:v>
                </c:pt>
                <c:pt idx="14292">
                  <c:v>1.3420000000000001</c:v>
                </c:pt>
                <c:pt idx="14293">
                  <c:v>1.3420000000000001</c:v>
                </c:pt>
                <c:pt idx="14294">
                  <c:v>1.3420000000000001</c:v>
                </c:pt>
                <c:pt idx="14295">
                  <c:v>1.3420000000000001</c:v>
                </c:pt>
                <c:pt idx="14296">
                  <c:v>1.3420000000000001</c:v>
                </c:pt>
                <c:pt idx="14297">
                  <c:v>1.3420000000000001</c:v>
                </c:pt>
                <c:pt idx="14298">
                  <c:v>1.3420000000000001</c:v>
                </c:pt>
                <c:pt idx="14299">
                  <c:v>1.3420000000000001</c:v>
                </c:pt>
                <c:pt idx="14300">
                  <c:v>1.3420000000000001</c:v>
                </c:pt>
                <c:pt idx="14301">
                  <c:v>1.3420000000000001</c:v>
                </c:pt>
                <c:pt idx="14302">
                  <c:v>1.3420000000000001</c:v>
                </c:pt>
                <c:pt idx="14303">
                  <c:v>1.3420000000000001</c:v>
                </c:pt>
                <c:pt idx="14304">
                  <c:v>1.3420000000000001</c:v>
                </c:pt>
                <c:pt idx="14305">
                  <c:v>1.3420000000000001</c:v>
                </c:pt>
                <c:pt idx="14306">
                  <c:v>1.3420000000000001</c:v>
                </c:pt>
                <c:pt idx="14307">
                  <c:v>1.3420000000000001</c:v>
                </c:pt>
                <c:pt idx="14308">
                  <c:v>1.3420000000000001</c:v>
                </c:pt>
                <c:pt idx="14309">
                  <c:v>1.3420000000000001</c:v>
                </c:pt>
                <c:pt idx="14310">
                  <c:v>1.3420000000000001</c:v>
                </c:pt>
                <c:pt idx="14311">
                  <c:v>1.3420000000000001</c:v>
                </c:pt>
                <c:pt idx="14312">
                  <c:v>1.3420000000000001</c:v>
                </c:pt>
                <c:pt idx="14313">
                  <c:v>1.3420000000000001</c:v>
                </c:pt>
                <c:pt idx="14314">
                  <c:v>1.3420000000000001</c:v>
                </c:pt>
                <c:pt idx="14315">
                  <c:v>1.3420000000000001</c:v>
                </c:pt>
                <c:pt idx="14316">
                  <c:v>1.3420000000000001</c:v>
                </c:pt>
                <c:pt idx="14317">
                  <c:v>1.3420000000000001</c:v>
                </c:pt>
                <c:pt idx="14318">
                  <c:v>1.3420000000000001</c:v>
                </c:pt>
                <c:pt idx="14319">
                  <c:v>1.3420000000000001</c:v>
                </c:pt>
                <c:pt idx="14320">
                  <c:v>1.3420000000000001</c:v>
                </c:pt>
                <c:pt idx="14321">
                  <c:v>1.3420000000000001</c:v>
                </c:pt>
                <c:pt idx="14322">
                  <c:v>1.3420000000000001</c:v>
                </c:pt>
                <c:pt idx="14323">
                  <c:v>1.3420000000000001</c:v>
                </c:pt>
                <c:pt idx="14324">
                  <c:v>1.3420000000000001</c:v>
                </c:pt>
                <c:pt idx="14325">
                  <c:v>1.3420000000000001</c:v>
                </c:pt>
                <c:pt idx="14326">
                  <c:v>1.3420000000000001</c:v>
                </c:pt>
                <c:pt idx="14327">
                  <c:v>1.3420000000000001</c:v>
                </c:pt>
                <c:pt idx="14328">
                  <c:v>1.3420000000000001</c:v>
                </c:pt>
                <c:pt idx="14329">
                  <c:v>1.3420000000000001</c:v>
                </c:pt>
                <c:pt idx="14330">
                  <c:v>1.3420000000000001</c:v>
                </c:pt>
                <c:pt idx="14331">
                  <c:v>1.3420000000000001</c:v>
                </c:pt>
                <c:pt idx="14332">
                  <c:v>1.3420000000000001</c:v>
                </c:pt>
                <c:pt idx="14333">
                  <c:v>1.3420000000000001</c:v>
                </c:pt>
                <c:pt idx="14334">
                  <c:v>1.3420000000000001</c:v>
                </c:pt>
                <c:pt idx="14335">
                  <c:v>1.3420000000000001</c:v>
                </c:pt>
                <c:pt idx="14336">
                  <c:v>1.3420000000000001</c:v>
                </c:pt>
                <c:pt idx="14337">
                  <c:v>1.3420000000000001</c:v>
                </c:pt>
                <c:pt idx="14338">
                  <c:v>1.3420000000000001</c:v>
                </c:pt>
                <c:pt idx="14339">
                  <c:v>1.3420000000000001</c:v>
                </c:pt>
                <c:pt idx="14340">
                  <c:v>1.3420000000000001</c:v>
                </c:pt>
                <c:pt idx="14341">
                  <c:v>1.3420000000000001</c:v>
                </c:pt>
                <c:pt idx="14342">
                  <c:v>1.3420000000000001</c:v>
                </c:pt>
                <c:pt idx="14343">
                  <c:v>1.3420000000000001</c:v>
                </c:pt>
                <c:pt idx="14344">
                  <c:v>1.3420000000000001</c:v>
                </c:pt>
                <c:pt idx="14345">
                  <c:v>1.3420000000000001</c:v>
                </c:pt>
                <c:pt idx="14346">
                  <c:v>1.3420000000000001</c:v>
                </c:pt>
                <c:pt idx="14347">
                  <c:v>1.3420000000000001</c:v>
                </c:pt>
                <c:pt idx="14348">
                  <c:v>1.3420000000000001</c:v>
                </c:pt>
                <c:pt idx="14349">
                  <c:v>1.3420000000000001</c:v>
                </c:pt>
                <c:pt idx="14350">
                  <c:v>1.3420000000000001</c:v>
                </c:pt>
                <c:pt idx="14351">
                  <c:v>1.3420000000000001</c:v>
                </c:pt>
                <c:pt idx="14352">
                  <c:v>1.3420000000000001</c:v>
                </c:pt>
                <c:pt idx="14353">
                  <c:v>1.3420000000000001</c:v>
                </c:pt>
                <c:pt idx="14354">
                  <c:v>1.3420000000000001</c:v>
                </c:pt>
                <c:pt idx="14355">
                  <c:v>1.3420000000000001</c:v>
                </c:pt>
                <c:pt idx="14356">
                  <c:v>1.3420000000000001</c:v>
                </c:pt>
                <c:pt idx="14357">
                  <c:v>1.3420000000000001</c:v>
                </c:pt>
                <c:pt idx="14358">
                  <c:v>1.3420000000000001</c:v>
                </c:pt>
                <c:pt idx="14359">
                  <c:v>1.3420000000000001</c:v>
                </c:pt>
                <c:pt idx="14360">
                  <c:v>1.3420000000000001</c:v>
                </c:pt>
                <c:pt idx="14361">
                  <c:v>1.3420000000000001</c:v>
                </c:pt>
                <c:pt idx="14362">
                  <c:v>1.3420000000000001</c:v>
                </c:pt>
                <c:pt idx="14363">
                  <c:v>1.3420000000000001</c:v>
                </c:pt>
                <c:pt idx="14364">
                  <c:v>1.3420000000000001</c:v>
                </c:pt>
                <c:pt idx="14365">
                  <c:v>1.3420000000000001</c:v>
                </c:pt>
                <c:pt idx="14366">
                  <c:v>1.3420000000000001</c:v>
                </c:pt>
                <c:pt idx="14367">
                  <c:v>1.3420000000000001</c:v>
                </c:pt>
                <c:pt idx="14368">
                  <c:v>1.3420000000000001</c:v>
                </c:pt>
                <c:pt idx="14369">
                  <c:v>1.3420000000000001</c:v>
                </c:pt>
                <c:pt idx="14370">
                  <c:v>1.3420000000000001</c:v>
                </c:pt>
                <c:pt idx="14371">
                  <c:v>1.3420000000000001</c:v>
                </c:pt>
                <c:pt idx="14372">
                  <c:v>1.3420000000000001</c:v>
                </c:pt>
                <c:pt idx="14373">
                  <c:v>1.3420000000000001</c:v>
                </c:pt>
                <c:pt idx="14374">
                  <c:v>1.3420000000000001</c:v>
                </c:pt>
                <c:pt idx="14375">
                  <c:v>1.3420000000000001</c:v>
                </c:pt>
                <c:pt idx="14376">
                  <c:v>1.3420000000000001</c:v>
                </c:pt>
                <c:pt idx="14377">
                  <c:v>1.3420000000000001</c:v>
                </c:pt>
                <c:pt idx="14378">
                  <c:v>1.3420000000000001</c:v>
                </c:pt>
                <c:pt idx="14379">
                  <c:v>1.3420000000000001</c:v>
                </c:pt>
                <c:pt idx="14380">
                  <c:v>1.3420000000000001</c:v>
                </c:pt>
                <c:pt idx="14381">
                  <c:v>1.3420000000000001</c:v>
                </c:pt>
                <c:pt idx="14382">
                  <c:v>1.3420000000000001</c:v>
                </c:pt>
                <c:pt idx="14383">
                  <c:v>1.3420000000000001</c:v>
                </c:pt>
                <c:pt idx="14384">
                  <c:v>1.3420000000000001</c:v>
                </c:pt>
                <c:pt idx="14385">
                  <c:v>1.3420000000000001</c:v>
                </c:pt>
                <c:pt idx="14386">
                  <c:v>1.3420000000000001</c:v>
                </c:pt>
                <c:pt idx="14387">
                  <c:v>1.3420000000000001</c:v>
                </c:pt>
                <c:pt idx="14388">
                  <c:v>1.3420000000000001</c:v>
                </c:pt>
                <c:pt idx="14389">
                  <c:v>1.3420000000000001</c:v>
                </c:pt>
                <c:pt idx="14390">
                  <c:v>1.3420000000000001</c:v>
                </c:pt>
                <c:pt idx="14391">
                  <c:v>1.3420000000000001</c:v>
                </c:pt>
                <c:pt idx="14392">
                  <c:v>1.3420000000000001</c:v>
                </c:pt>
                <c:pt idx="14393">
                  <c:v>1.3420000000000001</c:v>
                </c:pt>
                <c:pt idx="14394">
                  <c:v>1.3420000000000001</c:v>
                </c:pt>
                <c:pt idx="14395">
                  <c:v>1.3420000000000001</c:v>
                </c:pt>
                <c:pt idx="14396">
                  <c:v>1.3420000000000001</c:v>
                </c:pt>
                <c:pt idx="14397">
                  <c:v>1.3420000000000001</c:v>
                </c:pt>
                <c:pt idx="14398">
                  <c:v>1.3420000000000001</c:v>
                </c:pt>
                <c:pt idx="14399">
                  <c:v>1.3420000000000001</c:v>
                </c:pt>
                <c:pt idx="14400">
                  <c:v>1.3420000000000001</c:v>
                </c:pt>
                <c:pt idx="14401">
                  <c:v>1.3420000000000001</c:v>
                </c:pt>
                <c:pt idx="14402">
                  <c:v>1.3420000000000001</c:v>
                </c:pt>
                <c:pt idx="14403">
                  <c:v>1.3420000000000001</c:v>
                </c:pt>
                <c:pt idx="14404">
                  <c:v>1.3420000000000001</c:v>
                </c:pt>
                <c:pt idx="14405">
                  <c:v>1.3420000000000001</c:v>
                </c:pt>
                <c:pt idx="14406">
                  <c:v>1.3420000000000001</c:v>
                </c:pt>
                <c:pt idx="14407">
                  <c:v>1.3420000000000001</c:v>
                </c:pt>
                <c:pt idx="14408">
                  <c:v>1.3420000000000001</c:v>
                </c:pt>
                <c:pt idx="14409">
                  <c:v>1.3420000000000001</c:v>
                </c:pt>
                <c:pt idx="14410">
                  <c:v>1.3420000000000001</c:v>
                </c:pt>
                <c:pt idx="14411">
                  <c:v>1.3420000000000001</c:v>
                </c:pt>
                <c:pt idx="14412">
                  <c:v>1.3420000000000001</c:v>
                </c:pt>
                <c:pt idx="14413">
                  <c:v>1.3420000000000001</c:v>
                </c:pt>
                <c:pt idx="14414">
                  <c:v>1.3420000000000001</c:v>
                </c:pt>
                <c:pt idx="14415">
                  <c:v>1.3420000000000001</c:v>
                </c:pt>
                <c:pt idx="14416">
                  <c:v>1.3420000000000001</c:v>
                </c:pt>
                <c:pt idx="14417">
                  <c:v>1.3420000000000001</c:v>
                </c:pt>
                <c:pt idx="14418">
                  <c:v>1.3420000000000001</c:v>
                </c:pt>
                <c:pt idx="14419">
                  <c:v>1.3420000000000001</c:v>
                </c:pt>
                <c:pt idx="14420">
                  <c:v>1.3420000000000001</c:v>
                </c:pt>
                <c:pt idx="14421">
                  <c:v>1.3420000000000001</c:v>
                </c:pt>
                <c:pt idx="14422">
                  <c:v>1.3420000000000001</c:v>
                </c:pt>
                <c:pt idx="14423">
                  <c:v>1.3420000000000001</c:v>
                </c:pt>
                <c:pt idx="14424">
                  <c:v>1.3420000000000001</c:v>
                </c:pt>
                <c:pt idx="14425">
                  <c:v>1.3420000000000001</c:v>
                </c:pt>
                <c:pt idx="14426">
                  <c:v>1.3420000000000001</c:v>
                </c:pt>
                <c:pt idx="14427">
                  <c:v>1.3420000000000001</c:v>
                </c:pt>
                <c:pt idx="14428">
                  <c:v>1.3420000000000001</c:v>
                </c:pt>
                <c:pt idx="14429">
                  <c:v>1.3420000000000001</c:v>
                </c:pt>
                <c:pt idx="14430">
                  <c:v>1.3420000000000001</c:v>
                </c:pt>
                <c:pt idx="14431">
                  <c:v>1.3420000000000001</c:v>
                </c:pt>
                <c:pt idx="14432">
                  <c:v>1.3420000000000001</c:v>
                </c:pt>
                <c:pt idx="14433">
                  <c:v>1.3420000000000001</c:v>
                </c:pt>
                <c:pt idx="14434">
                  <c:v>1.3420000000000001</c:v>
                </c:pt>
                <c:pt idx="14435">
                  <c:v>1.3420000000000001</c:v>
                </c:pt>
                <c:pt idx="14436">
                  <c:v>1.3420000000000001</c:v>
                </c:pt>
                <c:pt idx="14437">
                  <c:v>1.3420000000000001</c:v>
                </c:pt>
                <c:pt idx="14438">
                  <c:v>1.3420000000000001</c:v>
                </c:pt>
                <c:pt idx="14439">
                  <c:v>1.3420000000000001</c:v>
                </c:pt>
                <c:pt idx="14440">
                  <c:v>1.3420000000000001</c:v>
                </c:pt>
                <c:pt idx="14441">
                  <c:v>1.3420000000000001</c:v>
                </c:pt>
                <c:pt idx="14442">
                  <c:v>1.3420000000000001</c:v>
                </c:pt>
                <c:pt idx="14443">
                  <c:v>1.3420000000000001</c:v>
                </c:pt>
                <c:pt idx="14444">
                  <c:v>1.3420000000000001</c:v>
                </c:pt>
                <c:pt idx="14445">
                  <c:v>1.3420000000000001</c:v>
                </c:pt>
                <c:pt idx="14446">
                  <c:v>1.3420000000000001</c:v>
                </c:pt>
                <c:pt idx="14447">
                  <c:v>1.3420000000000001</c:v>
                </c:pt>
                <c:pt idx="14448">
                  <c:v>1.3420000000000001</c:v>
                </c:pt>
                <c:pt idx="14449">
                  <c:v>1.3420000000000001</c:v>
                </c:pt>
                <c:pt idx="14450">
                  <c:v>1.3420000000000001</c:v>
                </c:pt>
                <c:pt idx="14451">
                  <c:v>1.3420000000000001</c:v>
                </c:pt>
                <c:pt idx="14452">
                  <c:v>1.3420000000000001</c:v>
                </c:pt>
                <c:pt idx="14453">
                  <c:v>1.3420000000000001</c:v>
                </c:pt>
                <c:pt idx="14454">
                  <c:v>1.3420000000000001</c:v>
                </c:pt>
                <c:pt idx="14455">
                  <c:v>1.3420000000000001</c:v>
                </c:pt>
                <c:pt idx="14456">
                  <c:v>1.3420000000000001</c:v>
                </c:pt>
                <c:pt idx="14457">
                  <c:v>1.3420000000000001</c:v>
                </c:pt>
                <c:pt idx="14458">
                  <c:v>1.3420000000000001</c:v>
                </c:pt>
                <c:pt idx="14459">
                  <c:v>1.3420000000000001</c:v>
                </c:pt>
                <c:pt idx="14460">
                  <c:v>1.3420000000000001</c:v>
                </c:pt>
                <c:pt idx="14461">
                  <c:v>1.3420000000000001</c:v>
                </c:pt>
                <c:pt idx="14462">
                  <c:v>1.3420000000000001</c:v>
                </c:pt>
                <c:pt idx="14463">
                  <c:v>1.3420000000000001</c:v>
                </c:pt>
                <c:pt idx="14464">
                  <c:v>1.3420000000000001</c:v>
                </c:pt>
                <c:pt idx="14465">
                  <c:v>1.3420000000000001</c:v>
                </c:pt>
                <c:pt idx="14466">
                  <c:v>1.3420000000000001</c:v>
                </c:pt>
                <c:pt idx="14467">
                  <c:v>1.3420000000000001</c:v>
                </c:pt>
                <c:pt idx="14468">
                  <c:v>1.3420000000000001</c:v>
                </c:pt>
                <c:pt idx="14469">
                  <c:v>1.3420000000000001</c:v>
                </c:pt>
                <c:pt idx="14470">
                  <c:v>1.3420000000000001</c:v>
                </c:pt>
                <c:pt idx="14471">
                  <c:v>1.3420000000000001</c:v>
                </c:pt>
                <c:pt idx="14472">
                  <c:v>1.3420000000000001</c:v>
                </c:pt>
                <c:pt idx="14473">
                  <c:v>1.3420000000000001</c:v>
                </c:pt>
                <c:pt idx="14474">
                  <c:v>1.3420000000000001</c:v>
                </c:pt>
                <c:pt idx="14475">
                  <c:v>1.3420000000000001</c:v>
                </c:pt>
                <c:pt idx="14476">
                  <c:v>1.3420000000000001</c:v>
                </c:pt>
                <c:pt idx="14477">
                  <c:v>1.3420000000000001</c:v>
                </c:pt>
                <c:pt idx="14478">
                  <c:v>1.3420000000000001</c:v>
                </c:pt>
                <c:pt idx="14479">
                  <c:v>1.3420000000000001</c:v>
                </c:pt>
                <c:pt idx="14480">
                  <c:v>1.3420000000000001</c:v>
                </c:pt>
                <c:pt idx="14481">
                  <c:v>1.3420000000000001</c:v>
                </c:pt>
                <c:pt idx="14482">
                  <c:v>1.3420000000000001</c:v>
                </c:pt>
                <c:pt idx="14483">
                  <c:v>1.3420000000000001</c:v>
                </c:pt>
                <c:pt idx="14484">
                  <c:v>1.3420000000000001</c:v>
                </c:pt>
                <c:pt idx="14485">
                  <c:v>1.3420000000000001</c:v>
                </c:pt>
                <c:pt idx="14486">
                  <c:v>1.3420000000000001</c:v>
                </c:pt>
                <c:pt idx="14487">
                  <c:v>1.3420000000000001</c:v>
                </c:pt>
                <c:pt idx="14488">
                  <c:v>1.3420000000000001</c:v>
                </c:pt>
                <c:pt idx="14489">
                  <c:v>1.3420000000000001</c:v>
                </c:pt>
                <c:pt idx="14490">
                  <c:v>1.3420000000000001</c:v>
                </c:pt>
                <c:pt idx="14491">
                  <c:v>1.3420000000000001</c:v>
                </c:pt>
                <c:pt idx="14492">
                  <c:v>1.3420000000000001</c:v>
                </c:pt>
                <c:pt idx="14493">
                  <c:v>1.3420000000000001</c:v>
                </c:pt>
                <c:pt idx="14494">
                  <c:v>1.3420000000000001</c:v>
                </c:pt>
                <c:pt idx="14495">
                  <c:v>1.3420000000000001</c:v>
                </c:pt>
                <c:pt idx="14496">
                  <c:v>1.3420000000000001</c:v>
                </c:pt>
                <c:pt idx="14497">
                  <c:v>1.3420000000000001</c:v>
                </c:pt>
                <c:pt idx="14498">
                  <c:v>1.3420000000000001</c:v>
                </c:pt>
                <c:pt idx="14499">
                  <c:v>1.3420000000000001</c:v>
                </c:pt>
                <c:pt idx="14500">
                  <c:v>1.3420000000000001</c:v>
                </c:pt>
                <c:pt idx="14501">
                  <c:v>1.3420000000000001</c:v>
                </c:pt>
                <c:pt idx="14502">
                  <c:v>1.3420000000000001</c:v>
                </c:pt>
                <c:pt idx="14503">
                  <c:v>1.3420000000000001</c:v>
                </c:pt>
                <c:pt idx="14504">
                  <c:v>1.3420000000000001</c:v>
                </c:pt>
                <c:pt idx="14505">
                  <c:v>1.3420000000000001</c:v>
                </c:pt>
                <c:pt idx="14506">
                  <c:v>1.3420000000000001</c:v>
                </c:pt>
                <c:pt idx="14507">
                  <c:v>1.3420000000000001</c:v>
                </c:pt>
                <c:pt idx="14508">
                  <c:v>1.3420000000000001</c:v>
                </c:pt>
                <c:pt idx="14509">
                  <c:v>1.3420000000000001</c:v>
                </c:pt>
                <c:pt idx="14510">
                  <c:v>1.3420000000000001</c:v>
                </c:pt>
                <c:pt idx="14511">
                  <c:v>1.3420000000000001</c:v>
                </c:pt>
                <c:pt idx="14512">
                  <c:v>1.3420000000000001</c:v>
                </c:pt>
                <c:pt idx="14513">
                  <c:v>1.3420000000000001</c:v>
                </c:pt>
                <c:pt idx="14514">
                  <c:v>1.3420000000000001</c:v>
                </c:pt>
                <c:pt idx="14515">
                  <c:v>1.3420000000000001</c:v>
                </c:pt>
                <c:pt idx="14516">
                  <c:v>1.3420000000000001</c:v>
                </c:pt>
                <c:pt idx="14517">
                  <c:v>1.3420000000000001</c:v>
                </c:pt>
                <c:pt idx="14518">
                  <c:v>1.3420000000000001</c:v>
                </c:pt>
                <c:pt idx="14519">
                  <c:v>1.3420000000000001</c:v>
                </c:pt>
                <c:pt idx="14520">
                  <c:v>1.3420000000000001</c:v>
                </c:pt>
                <c:pt idx="14521">
                  <c:v>1.3420000000000001</c:v>
                </c:pt>
                <c:pt idx="14522">
                  <c:v>1.3420000000000001</c:v>
                </c:pt>
                <c:pt idx="14523">
                  <c:v>1.3420000000000001</c:v>
                </c:pt>
                <c:pt idx="14524">
                  <c:v>1.3420000000000001</c:v>
                </c:pt>
                <c:pt idx="14525">
                  <c:v>1.3420000000000001</c:v>
                </c:pt>
                <c:pt idx="14526">
                  <c:v>1.3420000000000001</c:v>
                </c:pt>
                <c:pt idx="14527">
                  <c:v>1.3420000000000001</c:v>
                </c:pt>
                <c:pt idx="14528">
                  <c:v>1.3420000000000001</c:v>
                </c:pt>
                <c:pt idx="14529">
                  <c:v>1.3420000000000001</c:v>
                </c:pt>
                <c:pt idx="14530">
                  <c:v>1.3420000000000001</c:v>
                </c:pt>
                <c:pt idx="14531">
                  <c:v>1.3420000000000001</c:v>
                </c:pt>
                <c:pt idx="14532">
                  <c:v>1.3420000000000001</c:v>
                </c:pt>
                <c:pt idx="14533">
                  <c:v>1.3420000000000001</c:v>
                </c:pt>
                <c:pt idx="14534">
                  <c:v>1.3420000000000001</c:v>
                </c:pt>
                <c:pt idx="14535">
                  <c:v>1.3420000000000001</c:v>
                </c:pt>
                <c:pt idx="14536">
                  <c:v>1.3420000000000001</c:v>
                </c:pt>
                <c:pt idx="14537">
                  <c:v>1.3420000000000001</c:v>
                </c:pt>
                <c:pt idx="14538">
                  <c:v>1.3420000000000001</c:v>
                </c:pt>
                <c:pt idx="14539">
                  <c:v>1.3420000000000001</c:v>
                </c:pt>
                <c:pt idx="14540">
                  <c:v>1.3420000000000001</c:v>
                </c:pt>
                <c:pt idx="14541">
                  <c:v>1.3420000000000001</c:v>
                </c:pt>
                <c:pt idx="14542">
                  <c:v>1.3420000000000001</c:v>
                </c:pt>
                <c:pt idx="14543">
                  <c:v>1.3420000000000001</c:v>
                </c:pt>
                <c:pt idx="14544">
                  <c:v>1.3420000000000001</c:v>
                </c:pt>
                <c:pt idx="14545">
                  <c:v>1.3420000000000001</c:v>
                </c:pt>
                <c:pt idx="14546">
                  <c:v>1.3420000000000001</c:v>
                </c:pt>
                <c:pt idx="14547">
                  <c:v>1.3420000000000001</c:v>
                </c:pt>
                <c:pt idx="14548">
                  <c:v>1.3420000000000001</c:v>
                </c:pt>
                <c:pt idx="14549">
                  <c:v>1.3420000000000001</c:v>
                </c:pt>
                <c:pt idx="14550">
                  <c:v>1.3420000000000001</c:v>
                </c:pt>
                <c:pt idx="14551">
                  <c:v>1.3420000000000001</c:v>
                </c:pt>
                <c:pt idx="14552">
                  <c:v>1.3420000000000001</c:v>
                </c:pt>
                <c:pt idx="14553">
                  <c:v>1.3420000000000001</c:v>
                </c:pt>
                <c:pt idx="14554">
                  <c:v>1.3420000000000001</c:v>
                </c:pt>
                <c:pt idx="14555">
                  <c:v>1.3420000000000001</c:v>
                </c:pt>
                <c:pt idx="14556">
                  <c:v>1.3420000000000001</c:v>
                </c:pt>
                <c:pt idx="14557">
                  <c:v>1.3420000000000001</c:v>
                </c:pt>
                <c:pt idx="14558">
                  <c:v>1.3420000000000001</c:v>
                </c:pt>
                <c:pt idx="14559">
                  <c:v>1.3420000000000001</c:v>
                </c:pt>
                <c:pt idx="14560">
                  <c:v>1.3420000000000001</c:v>
                </c:pt>
                <c:pt idx="14561">
                  <c:v>1.3420000000000001</c:v>
                </c:pt>
                <c:pt idx="14562">
                  <c:v>1.3420000000000001</c:v>
                </c:pt>
                <c:pt idx="14563">
                  <c:v>1.3420000000000001</c:v>
                </c:pt>
                <c:pt idx="14564">
                  <c:v>1.3420000000000001</c:v>
                </c:pt>
                <c:pt idx="14565">
                  <c:v>1.3420000000000001</c:v>
                </c:pt>
                <c:pt idx="14566">
                  <c:v>1.3420000000000001</c:v>
                </c:pt>
                <c:pt idx="14567">
                  <c:v>1.3420000000000001</c:v>
                </c:pt>
                <c:pt idx="14568">
                  <c:v>1.3420000000000001</c:v>
                </c:pt>
                <c:pt idx="14569">
                  <c:v>1.3420000000000001</c:v>
                </c:pt>
                <c:pt idx="14570">
                  <c:v>1.3420000000000001</c:v>
                </c:pt>
                <c:pt idx="14571">
                  <c:v>1.3420000000000001</c:v>
                </c:pt>
                <c:pt idx="14572">
                  <c:v>1.3420000000000001</c:v>
                </c:pt>
                <c:pt idx="14573">
                  <c:v>1.3420000000000001</c:v>
                </c:pt>
                <c:pt idx="14574">
                  <c:v>1.3420000000000001</c:v>
                </c:pt>
                <c:pt idx="14575">
                  <c:v>1.3420000000000001</c:v>
                </c:pt>
                <c:pt idx="14576">
                  <c:v>1.3420000000000001</c:v>
                </c:pt>
                <c:pt idx="14577">
                  <c:v>1.3420000000000001</c:v>
                </c:pt>
                <c:pt idx="14578">
                  <c:v>1.3420000000000001</c:v>
                </c:pt>
                <c:pt idx="14579">
                  <c:v>1.3420000000000001</c:v>
                </c:pt>
                <c:pt idx="14580">
                  <c:v>1.3420000000000001</c:v>
                </c:pt>
                <c:pt idx="14581">
                  <c:v>1.3420000000000001</c:v>
                </c:pt>
                <c:pt idx="14582">
                  <c:v>1.3420000000000001</c:v>
                </c:pt>
                <c:pt idx="14583">
                  <c:v>1.3420000000000001</c:v>
                </c:pt>
                <c:pt idx="14584">
                  <c:v>1.3420000000000001</c:v>
                </c:pt>
                <c:pt idx="14585">
                  <c:v>1.3420000000000001</c:v>
                </c:pt>
                <c:pt idx="14586">
                  <c:v>1.3420000000000001</c:v>
                </c:pt>
                <c:pt idx="14587">
                  <c:v>1.3420000000000001</c:v>
                </c:pt>
                <c:pt idx="14588">
                  <c:v>1.3420000000000001</c:v>
                </c:pt>
                <c:pt idx="14589">
                  <c:v>1.3420000000000001</c:v>
                </c:pt>
                <c:pt idx="14590">
                  <c:v>1.3420000000000001</c:v>
                </c:pt>
                <c:pt idx="14591">
                  <c:v>1.3420000000000001</c:v>
                </c:pt>
                <c:pt idx="14592">
                  <c:v>1.3420000000000001</c:v>
                </c:pt>
                <c:pt idx="14593">
                  <c:v>1.3420000000000001</c:v>
                </c:pt>
                <c:pt idx="14594">
                  <c:v>1.3420000000000001</c:v>
                </c:pt>
                <c:pt idx="14595">
                  <c:v>1.3420000000000001</c:v>
                </c:pt>
                <c:pt idx="14596">
                  <c:v>1.3420000000000001</c:v>
                </c:pt>
                <c:pt idx="14597">
                  <c:v>1.3420000000000001</c:v>
                </c:pt>
                <c:pt idx="14598">
                  <c:v>1.3420000000000001</c:v>
                </c:pt>
                <c:pt idx="14599">
                  <c:v>1.3420000000000001</c:v>
                </c:pt>
                <c:pt idx="14600">
                  <c:v>1.3420000000000001</c:v>
                </c:pt>
                <c:pt idx="14601">
                  <c:v>1.3420000000000001</c:v>
                </c:pt>
                <c:pt idx="14602">
                  <c:v>1.3420000000000001</c:v>
                </c:pt>
                <c:pt idx="14603">
                  <c:v>1.3420000000000001</c:v>
                </c:pt>
                <c:pt idx="14604">
                  <c:v>1.3420000000000001</c:v>
                </c:pt>
                <c:pt idx="14605">
                  <c:v>1.3420000000000001</c:v>
                </c:pt>
                <c:pt idx="14606">
                  <c:v>1.3420000000000001</c:v>
                </c:pt>
                <c:pt idx="14607">
                  <c:v>1.3420000000000001</c:v>
                </c:pt>
                <c:pt idx="14608">
                  <c:v>1.3420000000000001</c:v>
                </c:pt>
                <c:pt idx="14609">
                  <c:v>1.3420000000000001</c:v>
                </c:pt>
                <c:pt idx="14610">
                  <c:v>1.3420000000000001</c:v>
                </c:pt>
                <c:pt idx="14611">
                  <c:v>1.3420000000000001</c:v>
                </c:pt>
                <c:pt idx="14612">
                  <c:v>1.3420000000000001</c:v>
                </c:pt>
                <c:pt idx="14613">
                  <c:v>1.3420000000000001</c:v>
                </c:pt>
                <c:pt idx="14614">
                  <c:v>1.3420000000000001</c:v>
                </c:pt>
                <c:pt idx="14615">
                  <c:v>1.3420000000000001</c:v>
                </c:pt>
                <c:pt idx="14616">
                  <c:v>1.3420000000000001</c:v>
                </c:pt>
                <c:pt idx="14617">
                  <c:v>1.3420000000000001</c:v>
                </c:pt>
                <c:pt idx="14618">
                  <c:v>1.3420000000000001</c:v>
                </c:pt>
                <c:pt idx="14619">
                  <c:v>1.3420000000000001</c:v>
                </c:pt>
                <c:pt idx="14620">
                  <c:v>1.3420000000000001</c:v>
                </c:pt>
                <c:pt idx="14621">
                  <c:v>1.3420000000000001</c:v>
                </c:pt>
                <c:pt idx="14622">
                  <c:v>1.3420000000000001</c:v>
                </c:pt>
                <c:pt idx="14623">
                  <c:v>1.3420000000000001</c:v>
                </c:pt>
                <c:pt idx="14624">
                  <c:v>1.3420000000000001</c:v>
                </c:pt>
                <c:pt idx="14625">
                  <c:v>1.3420000000000001</c:v>
                </c:pt>
                <c:pt idx="14626">
                  <c:v>1.3420000000000001</c:v>
                </c:pt>
                <c:pt idx="14627">
                  <c:v>1.3420000000000001</c:v>
                </c:pt>
                <c:pt idx="14628">
                  <c:v>1.3420000000000001</c:v>
                </c:pt>
                <c:pt idx="14629">
                  <c:v>1.3420000000000001</c:v>
                </c:pt>
                <c:pt idx="14630">
                  <c:v>1.3420000000000001</c:v>
                </c:pt>
                <c:pt idx="14631">
                  <c:v>1.3420000000000001</c:v>
                </c:pt>
                <c:pt idx="14632">
                  <c:v>1.3420000000000001</c:v>
                </c:pt>
                <c:pt idx="14633">
                  <c:v>1.3420000000000001</c:v>
                </c:pt>
                <c:pt idx="14634">
                  <c:v>1.3420000000000001</c:v>
                </c:pt>
                <c:pt idx="14635">
                  <c:v>1.3420000000000001</c:v>
                </c:pt>
                <c:pt idx="14636">
                  <c:v>1.3420000000000001</c:v>
                </c:pt>
                <c:pt idx="14637">
                  <c:v>1.3420000000000001</c:v>
                </c:pt>
                <c:pt idx="14638">
                  <c:v>1.3420000000000001</c:v>
                </c:pt>
                <c:pt idx="14639">
                  <c:v>1.3420000000000001</c:v>
                </c:pt>
                <c:pt idx="14640">
                  <c:v>1.3420000000000001</c:v>
                </c:pt>
                <c:pt idx="14641">
                  <c:v>1.3420000000000001</c:v>
                </c:pt>
                <c:pt idx="14642">
                  <c:v>1.3420000000000001</c:v>
                </c:pt>
                <c:pt idx="14643">
                  <c:v>1.3420000000000001</c:v>
                </c:pt>
                <c:pt idx="14644">
                  <c:v>1.3420000000000001</c:v>
                </c:pt>
                <c:pt idx="14645">
                  <c:v>1.3420000000000001</c:v>
                </c:pt>
                <c:pt idx="14646">
                  <c:v>1.3420000000000001</c:v>
                </c:pt>
                <c:pt idx="14647">
                  <c:v>1.3420000000000001</c:v>
                </c:pt>
                <c:pt idx="14648">
                  <c:v>1.3420000000000001</c:v>
                </c:pt>
                <c:pt idx="14649">
                  <c:v>1.3420000000000001</c:v>
                </c:pt>
                <c:pt idx="14650">
                  <c:v>1.3420000000000001</c:v>
                </c:pt>
                <c:pt idx="14651">
                  <c:v>1.3420000000000001</c:v>
                </c:pt>
                <c:pt idx="14652">
                  <c:v>1.3420000000000001</c:v>
                </c:pt>
                <c:pt idx="14653">
                  <c:v>1.3420000000000001</c:v>
                </c:pt>
                <c:pt idx="14654">
                  <c:v>1.3420000000000001</c:v>
                </c:pt>
                <c:pt idx="14655">
                  <c:v>1.3420000000000001</c:v>
                </c:pt>
                <c:pt idx="14656">
                  <c:v>1.3420000000000001</c:v>
                </c:pt>
                <c:pt idx="14657">
                  <c:v>1.3420000000000001</c:v>
                </c:pt>
                <c:pt idx="14658">
                  <c:v>1.3420000000000001</c:v>
                </c:pt>
                <c:pt idx="14659">
                  <c:v>1.3420000000000001</c:v>
                </c:pt>
                <c:pt idx="14660">
                  <c:v>1.3420000000000001</c:v>
                </c:pt>
                <c:pt idx="14661">
                  <c:v>1.3420000000000001</c:v>
                </c:pt>
                <c:pt idx="14662">
                  <c:v>1.3420000000000001</c:v>
                </c:pt>
                <c:pt idx="14663">
                  <c:v>1.3420000000000001</c:v>
                </c:pt>
                <c:pt idx="14664">
                  <c:v>1.3420000000000001</c:v>
                </c:pt>
                <c:pt idx="14665">
                  <c:v>1.3420000000000001</c:v>
                </c:pt>
                <c:pt idx="14666">
                  <c:v>1.3420000000000001</c:v>
                </c:pt>
                <c:pt idx="14667">
                  <c:v>1.3420000000000001</c:v>
                </c:pt>
                <c:pt idx="14668">
                  <c:v>1.3420000000000001</c:v>
                </c:pt>
                <c:pt idx="14669">
                  <c:v>1.3420000000000001</c:v>
                </c:pt>
                <c:pt idx="14670">
                  <c:v>1.3420000000000001</c:v>
                </c:pt>
                <c:pt idx="14671">
                  <c:v>1.3420000000000001</c:v>
                </c:pt>
                <c:pt idx="14672">
                  <c:v>1.3420000000000001</c:v>
                </c:pt>
                <c:pt idx="14673">
                  <c:v>1.3420000000000001</c:v>
                </c:pt>
                <c:pt idx="14674">
                  <c:v>1.3420000000000001</c:v>
                </c:pt>
                <c:pt idx="14675">
                  <c:v>1.3420000000000001</c:v>
                </c:pt>
                <c:pt idx="14676">
                  <c:v>1.3420000000000001</c:v>
                </c:pt>
                <c:pt idx="14677">
                  <c:v>1.3420000000000001</c:v>
                </c:pt>
                <c:pt idx="14678">
                  <c:v>1.3420000000000001</c:v>
                </c:pt>
                <c:pt idx="14679">
                  <c:v>1.3420000000000001</c:v>
                </c:pt>
                <c:pt idx="14680">
                  <c:v>1.3420000000000001</c:v>
                </c:pt>
                <c:pt idx="14681">
                  <c:v>1.3420000000000001</c:v>
                </c:pt>
                <c:pt idx="14682">
                  <c:v>1.3420000000000001</c:v>
                </c:pt>
                <c:pt idx="14683">
                  <c:v>1.3420000000000001</c:v>
                </c:pt>
                <c:pt idx="14684">
                  <c:v>1.3420000000000001</c:v>
                </c:pt>
                <c:pt idx="14685">
                  <c:v>1.3420000000000001</c:v>
                </c:pt>
                <c:pt idx="14686">
                  <c:v>1.3420000000000001</c:v>
                </c:pt>
                <c:pt idx="14687">
                  <c:v>1.3420000000000001</c:v>
                </c:pt>
                <c:pt idx="14688">
                  <c:v>1.3420000000000001</c:v>
                </c:pt>
                <c:pt idx="14689">
                  <c:v>1.3420000000000001</c:v>
                </c:pt>
                <c:pt idx="14690">
                  <c:v>1.3420000000000001</c:v>
                </c:pt>
                <c:pt idx="14691">
                  <c:v>1.3420000000000001</c:v>
                </c:pt>
                <c:pt idx="14692">
                  <c:v>1.3420000000000001</c:v>
                </c:pt>
                <c:pt idx="14693">
                  <c:v>1.3420000000000001</c:v>
                </c:pt>
                <c:pt idx="14694">
                  <c:v>1.3420000000000001</c:v>
                </c:pt>
                <c:pt idx="14695">
                  <c:v>1.3420000000000001</c:v>
                </c:pt>
                <c:pt idx="14696">
                  <c:v>1.3420000000000001</c:v>
                </c:pt>
                <c:pt idx="14697">
                  <c:v>1.3420000000000001</c:v>
                </c:pt>
                <c:pt idx="14698">
                  <c:v>1.3420000000000001</c:v>
                </c:pt>
                <c:pt idx="14699">
                  <c:v>1.3420000000000001</c:v>
                </c:pt>
                <c:pt idx="14700">
                  <c:v>1.3420000000000001</c:v>
                </c:pt>
                <c:pt idx="14701">
                  <c:v>1.3420000000000001</c:v>
                </c:pt>
                <c:pt idx="14702">
                  <c:v>1.3420000000000001</c:v>
                </c:pt>
                <c:pt idx="14703">
                  <c:v>1.3420000000000001</c:v>
                </c:pt>
                <c:pt idx="14704">
                  <c:v>1.3420000000000001</c:v>
                </c:pt>
                <c:pt idx="14705">
                  <c:v>1.3420000000000001</c:v>
                </c:pt>
                <c:pt idx="14706">
                  <c:v>1.3420000000000001</c:v>
                </c:pt>
                <c:pt idx="14707">
                  <c:v>1.3420000000000001</c:v>
                </c:pt>
                <c:pt idx="14708">
                  <c:v>1.3420000000000001</c:v>
                </c:pt>
                <c:pt idx="14709">
                  <c:v>1.3420000000000001</c:v>
                </c:pt>
                <c:pt idx="14710">
                  <c:v>1.3420000000000001</c:v>
                </c:pt>
                <c:pt idx="14711">
                  <c:v>1.3420000000000001</c:v>
                </c:pt>
                <c:pt idx="14712">
                  <c:v>1.3420000000000001</c:v>
                </c:pt>
                <c:pt idx="14713">
                  <c:v>1.3420000000000001</c:v>
                </c:pt>
                <c:pt idx="14714">
                  <c:v>1.3420000000000001</c:v>
                </c:pt>
                <c:pt idx="14715">
                  <c:v>1.3420000000000001</c:v>
                </c:pt>
                <c:pt idx="14716">
                  <c:v>1.3420000000000001</c:v>
                </c:pt>
                <c:pt idx="14717">
                  <c:v>1.3420000000000001</c:v>
                </c:pt>
                <c:pt idx="14718">
                  <c:v>1.3420000000000001</c:v>
                </c:pt>
                <c:pt idx="14719">
                  <c:v>1.3420000000000001</c:v>
                </c:pt>
                <c:pt idx="14720">
                  <c:v>1.3420000000000001</c:v>
                </c:pt>
                <c:pt idx="14721">
                  <c:v>1.3420000000000001</c:v>
                </c:pt>
                <c:pt idx="14722">
                  <c:v>1.3420000000000001</c:v>
                </c:pt>
                <c:pt idx="14723">
                  <c:v>1.3420000000000001</c:v>
                </c:pt>
                <c:pt idx="14724">
                  <c:v>1.3420000000000001</c:v>
                </c:pt>
                <c:pt idx="14725">
                  <c:v>1.3420000000000001</c:v>
                </c:pt>
                <c:pt idx="14726">
                  <c:v>1.3420000000000001</c:v>
                </c:pt>
                <c:pt idx="14727">
                  <c:v>1.3420000000000001</c:v>
                </c:pt>
                <c:pt idx="14728">
                  <c:v>1.3420000000000001</c:v>
                </c:pt>
                <c:pt idx="14729">
                  <c:v>1.3420000000000001</c:v>
                </c:pt>
                <c:pt idx="14730">
                  <c:v>1.3420000000000001</c:v>
                </c:pt>
                <c:pt idx="14731">
                  <c:v>1.3420000000000001</c:v>
                </c:pt>
                <c:pt idx="14732">
                  <c:v>1.3420000000000001</c:v>
                </c:pt>
                <c:pt idx="14733">
                  <c:v>1.3420000000000001</c:v>
                </c:pt>
                <c:pt idx="14734">
                  <c:v>1.3420000000000001</c:v>
                </c:pt>
                <c:pt idx="14735">
                  <c:v>1.3420000000000001</c:v>
                </c:pt>
                <c:pt idx="14736">
                  <c:v>1.3420000000000001</c:v>
                </c:pt>
                <c:pt idx="14737">
                  <c:v>1.3420000000000001</c:v>
                </c:pt>
                <c:pt idx="14738">
                  <c:v>1.3420000000000001</c:v>
                </c:pt>
                <c:pt idx="14739">
                  <c:v>1.3420000000000001</c:v>
                </c:pt>
                <c:pt idx="14740">
                  <c:v>1.3420000000000001</c:v>
                </c:pt>
                <c:pt idx="14741">
                  <c:v>1.3420000000000001</c:v>
                </c:pt>
                <c:pt idx="14742">
                  <c:v>1.3420000000000001</c:v>
                </c:pt>
                <c:pt idx="14743">
                  <c:v>1.3420000000000001</c:v>
                </c:pt>
                <c:pt idx="14744">
                  <c:v>1.3420000000000001</c:v>
                </c:pt>
                <c:pt idx="14745">
                  <c:v>1.3420000000000001</c:v>
                </c:pt>
                <c:pt idx="14746">
                  <c:v>1.3420000000000001</c:v>
                </c:pt>
                <c:pt idx="14747">
                  <c:v>1.3420000000000001</c:v>
                </c:pt>
                <c:pt idx="14748">
                  <c:v>1.3420000000000001</c:v>
                </c:pt>
                <c:pt idx="14749">
                  <c:v>1.3420000000000001</c:v>
                </c:pt>
                <c:pt idx="14750">
                  <c:v>1.3420000000000001</c:v>
                </c:pt>
                <c:pt idx="14751">
                  <c:v>1.3420000000000001</c:v>
                </c:pt>
                <c:pt idx="14752">
                  <c:v>1.3420000000000001</c:v>
                </c:pt>
                <c:pt idx="14753">
                  <c:v>1.3420000000000001</c:v>
                </c:pt>
                <c:pt idx="14754">
                  <c:v>1.3420000000000001</c:v>
                </c:pt>
                <c:pt idx="14755">
                  <c:v>1.3420000000000001</c:v>
                </c:pt>
                <c:pt idx="14756">
                  <c:v>1.3420000000000001</c:v>
                </c:pt>
                <c:pt idx="14757">
                  <c:v>1.3420000000000001</c:v>
                </c:pt>
                <c:pt idx="14758">
                  <c:v>1.3420000000000001</c:v>
                </c:pt>
                <c:pt idx="14759">
                  <c:v>1.3420000000000001</c:v>
                </c:pt>
                <c:pt idx="14760">
                  <c:v>1.3420000000000001</c:v>
                </c:pt>
                <c:pt idx="14761">
                  <c:v>1.3420000000000001</c:v>
                </c:pt>
                <c:pt idx="14762">
                  <c:v>1.3420000000000001</c:v>
                </c:pt>
                <c:pt idx="14763">
                  <c:v>1.3420000000000001</c:v>
                </c:pt>
                <c:pt idx="14764">
                  <c:v>1.3420000000000001</c:v>
                </c:pt>
                <c:pt idx="14765">
                  <c:v>1.3420000000000001</c:v>
                </c:pt>
                <c:pt idx="14766">
                  <c:v>1.3420000000000001</c:v>
                </c:pt>
                <c:pt idx="14767">
                  <c:v>1.3420000000000001</c:v>
                </c:pt>
                <c:pt idx="14768">
                  <c:v>1.3420000000000001</c:v>
                </c:pt>
                <c:pt idx="14769">
                  <c:v>1.3420000000000001</c:v>
                </c:pt>
                <c:pt idx="14770">
                  <c:v>1.3420000000000001</c:v>
                </c:pt>
                <c:pt idx="14771">
                  <c:v>1.3420000000000001</c:v>
                </c:pt>
                <c:pt idx="14772">
                  <c:v>1.3420000000000001</c:v>
                </c:pt>
                <c:pt idx="14773">
                  <c:v>1.3420000000000001</c:v>
                </c:pt>
                <c:pt idx="14774">
                  <c:v>1.3420000000000001</c:v>
                </c:pt>
                <c:pt idx="14775">
                  <c:v>1.3420000000000001</c:v>
                </c:pt>
                <c:pt idx="14776">
                  <c:v>1.3420000000000001</c:v>
                </c:pt>
                <c:pt idx="14777">
                  <c:v>1.3420000000000001</c:v>
                </c:pt>
                <c:pt idx="14778">
                  <c:v>1.3420000000000001</c:v>
                </c:pt>
                <c:pt idx="14779">
                  <c:v>1.3420000000000001</c:v>
                </c:pt>
                <c:pt idx="14780">
                  <c:v>1.3420000000000001</c:v>
                </c:pt>
                <c:pt idx="14781">
                  <c:v>1.3420000000000001</c:v>
                </c:pt>
                <c:pt idx="14782">
                  <c:v>1.3420000000000001</c:v>
                </c:pt>
                <c:pt idx="14783">
                  <c:v>1.3420000000000001</c:v>
                </c:pt>
                <c:pt idx="14784">
                  <c:v>1.3420000000000001</c:v>
                </c:pt>
                <c:pt idx="14785">
                  <c:v>1.3420000000000001</c:v>
                </c:pt>
                <c:pt idx="14786">
                  <c:v>1.3420000000000001</c:v>
                </c:pt>
                <c:pt idx="14787">
                  <c:v>1.3420000000000001</c:v>
                </c:pt>
                <c:pt idx="14788">
                  <c:v>1.3420000000000001</c:v>
                </c:pt>
                <c:pt idx="14789">
                  <c:v>1.3420000000000001</c:v>
                </c:pt>
                <c:pt idx="14790">
                  <c:v>1.3420000000000001</c:v>
                </c:pt>
                <c:pt idx="14791">
                  <c:v>1.3420000000000001</c:v>
                </c:pt>
                <c:pt idx="14792">
                  <c:v>1.3420000000000001</c:v>
                </c:pt>
                <c:pt idx="14793">
                  <c:v>1.3420000000000001</c:v>
                </c:pt>
                <c:pt idx="14794">
                  <c:v>1.3420000000000001</c:v>
                </c:pt>
                <c:pt idx="14795">
                  <c:v>1.3420000000000001</c:v>
                </c:pt>
                <c:pt idx="14796">
                  <c:v>1.3420000000000001</c:v>
                </c:pt>
                <c:pt idx="14797">
                  <c:v>1.3420000000000001</c:v>
                </c:pt>
                <c:pt idx="14798">
                  <c:v>1.3420000000000001</c:v>
                </c:pt>
                <c:pt idx="14799">
                  <c:v>1.3420000000000001</c:v>
                </c:pt>
                <c:pt idx="14800">
                  <c:v>1.3420000000000001</c:v>
                </c:pt>
                <c:pt idx="14801">
                  <c:v>1.3420000000000001</c:v>
                </c:pt>
                <c:pt idx="14802">
                  <c:v>1.3420000000000001</c:v>
                </c:pt>
                <c:pt idx="14803">
                  <c:v>1.3420000000000001</c:v>
                </c:pt>
                <c:pt idx="14804">
                  <c:v>1.3420000000000001</c:v>
                </c:pt>
                <c:pt idx="14805">
                  <c:v>1.3420000000000001</c:v>
                </c:pt>
                <c:pt idx="14806">
                  <c:v>1.3420000000000001</c:v>
                </c:pt>
                <c:pt idx="14807">
                  <c:v>1.3420000000000001</c:v>
                </c:pt>
                <c:pt idx="14808">
                  <c:v>1.3420000000000001</c:v>
                </c:pt>
                <c:pt idx="14809">
                  <c:v>1.3420000000000001</c:v>
                </c:pt>
                <c:pt idx="14810">
                  <c:v>1.3420000000000001</c:v>
                </c:pt>
                <c:pt idx="14811">
                  <c:v>1.3420000000000001</c:v>
                </c:pt>
                <c:pt idx="14812">
                  <c:v>1.3420000000000001</c:v>
                </c:pt>
                <c:pt idx="14813">
                  <c:v>1.3420000000000001</c:v>
                </c:pt>
                <c:pt idx="14814">
                  <c:v>1.3420000000000001</c:v>
                </c:pt>
                <c:pt idx="14815">
                  <c:v>1.3420000000000001</c:v>
                </c:pt>
                <c:pt idx="14816">
                  <c:v>1.3420000000000001</c:v>
                </c:pt>
                <c:pt idx="14817">
                  <c:v>1.3420000000000001</c:v>
                </c:pt>
                <c:pt idx="14818">
                  <c:v>1.3420000000000001</c:v>
                </c:pt>
                <c:pt idx="14819">
                  <c:v>1.3420000000000001</c:v>
                </c:pt>
                <c:pt idx="14820">
                  <c:v>1.3420000000000001</c:v>
                </c:pt>
                <c:pt idx="14821">
                  <c:v>1.3420000000000001</c:v>
                </c:pt>
                <c:pt idx="14822">
                  <c:v>1.3420000000000001</c:v>
                </c:pt>
                <c:pt idx="14823">
                  <c:v>1.3420000000000001</c:v>
                </c:pt>
                <c:pt idx="14824">
                  <c:v>1.3420000000000001</c:v>
                </c:pt>
                <c:pt idx="14825">
                  <c:v>1.3420000000000001</c:v>
                </c:pt>
                <c:pt idx="14826">
                  <c:v>1.3420000000000001</c:v>
                </c:pt>
                <c:pt idx="14827">
                  <c:v>1.3420000000000001</c:v>
                </c:pt>
                <c:pt idx="14828">
                  <c:v>1.3420000000000001</c:v>
                </c:pt>
                <c:pt idx="14829">
                  <c:v>1.3420000000000001</c:v>
                </c:pt>
                <c:pt idx="14830">
                  <c:v>1.3420000000000001</c:v>
                </c:pt>
                <c:pt idx="14831">
                  <c:v>1.3420000000000001</c:v>
                </c:pt>
                <c:pt idx="14832">
                  <c:v>1.3420000000000001</c:v>
                </c:pt>
                <c:pt idx="14833">
                  <c:v>1.3420000000000001</c:v>
                </c:pt>
                <c:pt idx="14834">
                  <c:v>1.3420000000000001</c:v>
                </c:pt>
                <c:pt idx="14835">
                  <c:v>1.3420000000000001</c:v>
                </c:pt>
                <c:pt idx="14836">
                  <c:v>1.3420000000000001</c:v>
                </c:pt>
                <c:pt idx="14837">
                  <c:v>1.3420000000000001</c:v>
                </c:pt>
                <c:pt idx="14838">
                  <c:v>1.3420000000000001</c:v>
                </c:pt>
                <c:pt idx="14839">
                  <c:v>1.3420000000000001</c:v>
                </c:pt>
                <c:pt idx="14840">
                  <c:v>1.3420000000000001</c:v>
                </c:pt>
                <c:pt idx="14841">
                  <c:v>1.3420000000000001</c:v>
                </c:pt>
                <c:pt idx="14842">
                  <c:v>1.3420000000000001</c:v>
                </c:pt>
                <c:pt idx="14843">
                  <c:v>1.3420000000000001</c:v>
                </c:pt>
                <c:pt idx="14844">
                  <c:v>1.3420000000000001</c:v>
                </c:pt>
                <c:pt idx="14845">
                  <c:v>1.3420000000000001</c:v>
                </c:pt>
                <c:pt idx="14846">
                  <c:v>1.3420000000000001</c:v>
                </c:pt>
                <c:pt idx="14847">
                  <c:v>1.3420000000000001</c:v>
                </c:pt>
                <c:pt idx="14848">
                  <c:v>1.3420000000000001</c:v>
                </c:pt>
                <c:pt idx="14849">
                  <c:v>1.3420000000000001</c:v>
                </c:pt>
                <c:pt idx="14850">
                  <c:v>1.3420000000000001</c:v>
                </c:pt>
                <c:pt idx="14851">
                  <c:v>1.3420000000000001</c:v>
                </c:pt>
                <c:pt idx="14852">
                  <c:v>1.3420000000000001</c:v>
                </c:pt>
                <c:pt idx="14853">
                  <c:v>1.3420000000000001</c:v>
                </c:pt>
                <c:pt idx="14854">
                  <c:v>1.3420000000000001</c:v>
                </c:pt>
                <c:pt idx="14855">
                  <c:v>1.3420000000000001</c:v>
                </c:pt>
                <c:pt idx="14856">
                  <c:v>1.3420000000000001</c:v>
                </c:pt>
                <c:pt idx="14857">
                  <c:v>1.3420000000000001</c:v>
                </c:pt>
                <c:pt idx="14858">
                  <c:v>1.3420000000000001</c:v>
                </c:pt>
                <c:pt idx="14859">
                  <c:v>1.3420000000000001</c:v>
                </c:pt>
                <c:pt idx="14860">
                  <c:v>1.3420000000000001</c:v>
                </c:pt>
                <c:pt idx="14861">
                  <c:v>1.3420000000000001</c:v>
                </c:pt>
                <c:pt idx="14862">
                  <c:v>1.3420000000000001</c:v>
                </c:pt>
                <c:pt idx="14863">
                  <c:v>1.3420000000000001</c:v>
                </c:pt>
                <c:pt idx="14864">
                  <c:v>1.3420000000000001</c:v>
                </c:pt>
                <c:pt idx="14865">
                  <c:v>1.3420000000000001</c:v>
                </c:pt>
                <c:pt idx="14866">
                  <c:v>1.3420000000000001</c:v>
                </c:pt>
                <c:pt idx="14867">
                  <c:v>1.3420000000000001</c:v>
                </c:pt>
                <c:pt idx="14868">
                  <c:v>1.3420000000000001</c:v>
                </c:pt>
                <c:pt idx="14869">
                  <c:v>1.3420000000000001</c:v>
                </c:pt>
                <c:pt idx="14870">
                  <c:v>1.3420000000000001</c:v>
                </c:pt>
                <c:pt idx="14871">
                  <c:v>1.3420000000000001</c:v>
                </c:pt>
                <c:pt idx="14872">
                  <c:v>1.3420000000000001</c:v>
                </c:pt>
                <c:pt idx="14873">
                  <c:v>1.3420000000000001</c:v>
                </c:pt>
                <c:pt idx="14874">
                  <c:v>1.3420000000000001</c:v>
                </c:pt>
                <c:pt idx="14875">
                  <c:v>1.3420000000000001</c:v>
                </c:pt>
                <c:pt idx="14876">
                  <c:v>1.3420000000000001</c:v>
                </c:pt>
                <c:pt idx="14877">
                  <c:v>1.3420000000000001</c:v>
                </c:pt>
                <c:pt idx="14878">
                  <c:v>1.3420000000000001</c:v>
                </c:pt>
                <c:pt idx="14879">
                  <c:v>1.3420000000000001</c:v>
                </c:pt>
                <c:pt idx="14880">
                  <c:v>1.3420000000000001</c:v>
                </c:pt>
                <c:pt idx="14881">
                  <c:v>1.3420000000000001</c:v>
                </c:pt>
                <c:pt idx="14882">
                  <c:v>1.3420000000000001</c:v>
                </c:pt>
                <c:pt idx="14883">
                  <c:v>1.3420000000000001</c:v>
                </c:pt>
                <c:pt idx="14884">
                  <c:v>1.3420000000000001</c:v>
                </c:pt>
                <c:pt idx="14885">
                  <c:v>1.3420000000000001</c:v>
                </c:pt>
                <c:pt idx="14886">
                  <c:v>1.3420000000000001</c:v>
                </c:pt>
                <c:pt idx="14887">
                  <c:v>1.3420000000000001</c:v>
                </c:pt>
                <c:pt idx="14888">
                  <c:v>1.3420000000000001</c:v>
                </c:pt>
                <c:pt idx="14889">
                  <c:v>1.3420000000000001</c:v>
                </c:pt>
                <c:pt idx="14890">
                  <c:v>1.3420000000000001</c:v>
                </c:pt>
                <c:pt idx="14891">
                  <c:v>1.3420000000000001</c:v>
                </c:pt>
                <c:pt idx="14892">
                  <c:v>1.3420000000000001</c:v>
                </c:pt>
                <c:pt idx="14893">
                  <c:v>1.3420000000000001</c:v>
                </c:pt>
                <c:pt idx="14894">
                  <c:v>1.3420000000000001</c:v>
                </c:pt>
                <c:pt idx="14895">
                  <c:v>1.3420000000000001</c:v>
                </c:pt>
                <c:pt idx="14896">
                  <c:v>1.3420000000000001</c:v>
                </c:pt>
                <c:pt idx="14897">
                  <c:v>1.3420000000000001</c:v>
                </c:pt>
                <c:pt idx="14898">
                  <c:v>1.3420000000000001</c:v>
                </c:pt>
                <c:pt idx="14899">
                  <c:v>1.3420000000000001</c:v>
                </c:pt>
                <c:pt idx="14900">
                  <c:v>1.3420000000000001</c:v>
                </c:pt>
                <c:pt idx="14901">
                  <c:v>1.3420000000000001</c:v>
                </c:pt>
                <c:pt idx="14902">
                  <c:v>1.3420000000000001</c:v>
                </c:pt>
                <c:pt idx="14903">
                  <c:v>1.3420000000000001</c:v>
                </c:pt>
                <c:pt idx="14904">
                  <c:v>1.3420000000000001</c:v>
                </c:pt>
                <c:pt idx="14905">
                  <c:v>1.3420000000000001</c:v>
                </c:pt>
                <c:pt idx="14906">
                  <c:v>1.3420000000000001</c:v>
                </c:pt>
                <c:pt idx="14907">
                  <c:v>1.3420000000000001</c:v>
                </c:pt>
                <c:pt idx="14908">
                  <c:v>1.3420000000000001</c:v>
                </c:pt>
                <c:pt idx="14909">
                  <c:v>1.3420000000000001</c:v>
                </c:pt>
                <c:pt idx="14910">
                  <c:v>1.3420000000000001</c:v>
                </c:pt>
                <c:pt idx="14911">
                  <c:v>1.3420000000000001</c:v>
                </c:pt>
                <c:pt idx="14912">
                  <c:v>1.3420000000000001</c:v>
                </c:pt>
                <c:pt idx="14913">
                  <c:v>1.3420000000000001</c:v>
                </c:pt>
                <c:pt idx="14914">
                  <c:v>1.3420000000000001</c:v>
                </c:pt>
                <c:pt idx="14915">
                  <c:v>1.3420000000000001</c:v>
                </c:pt>
                <c:pt idx="14916">
                  <c:v>1.3420000000000001</c:v>
                </c:pt>
                <c:pt idx="14917">
                  <c:v>1.3420000000000001</c:v>
                </c:pt>
                <c:pt idx="14918">
                  <c:v>1.3420000000000001</c:v>
                </c:pt>
                <c:pt idx="14919">
                  <c:v>1.3420000000000001</c:v>
                </c:pt>
                <c:pt idx="14920">
                  <c:v>1.3420000000000001</c:v>
                </c:pt>
                <c:pt idx="14921">
                  <c:v>1.3420000000000001</c:v>
                </c:pt>
                <c:pt idx="14922">
                  <c:v>1.3420000000000001</c:v>
                </c:pt>
                <c:pt idx="14923">
                  <c:v>1.3420000000000001</c:v>
                </c:pt>
                <c:pt idx="14924">
                  <c:v>1.3420000000000001</c:v>
                </c:pt>
                <c:pt idx="14925">
                  <c:v>1.3420000000000001</c:v>
                </c:pt>
                <c:pt idx="14926">
                  <c:v>1.3420000000000001</c:v>
                </c:pt>
                <c:pt idx="14927">
                  <c:v>1.3420000000000001</c:v>
                </c:pt>
                <c:pt idx="14928">
                  <c:v>1.3420000000000001</c:v>
                </c:pt>
                <c:pt idx="14929">
                  <c:v>1.3420000000000001</c:v>
                </c:pt>
                <c:pt idx="14930">
                  <c:v>1.3420000000000001</c:v>
                </c:pt>
                <c:pt idx="14931">
                  <c:v>1.3420000000000001</c:v>
                </c:pt>
                <c:pt idx="14932">
                  <c:v>1.3420000000000001</c:v>
                </c:pt>
                <c:pt idx="14933">
                  <c:v>1.3420000000000001</c:v>
                </c:pt>
                <c:pt idx="14934">
                  <c:v>1.3420000000000001</c:v>
                </c:pt>
                <c:pt idx="14935">
                  <c:v>1.3420000000000001</c:v>
                </c:pt>
                <c:pt idx="14936">
                  <c:v>1.3420000000000001</c:v>
                </c:pt>
                <c:pt idx="14937">
                  <c:v>1.3420000000000001</c:v>
                </c:pt>
                <c:pt idx="14938">
                  <c:v>1.3420000000000001</c:v>
                </c:pt>
                <c:pt idx="14939">
                  <c:v>1.3420000000000001</c:v>
                </c:pt>
                <c:pt idx="14940">
                  <c:v>1.3420000000000001</c:v>
                </c:pt>
                <c:pt idx="14941">
                  <c:v>1.3420000000000001</c:v>
                </c:pt>
                <c:pt idx="14942">
                  <c:v>1.3420000000000001</c:v>
                </c:pt>
                <c:pt idx="14943">
                  <c:v>1.3420000000000001</c:v>
                </c:pt>
                <c:pt idx="14944">
                  <c:v>1.3420000000000001</c:v>
                </c:pt>
                <c:pt idx="14945">
                  <c:v>1.3420000000000001</c:v>
                </c:pt>
                <c:pt idx="14946">
                  <c:v>1.3420000000000001</c:v>
                </c:pt>
                <c:pt idx="14947">
                  <c:v>1.3420000000000001</c:v>
                </c:pt>
                <c:pt idx="14948">
                  <c:v>1.3420000000000001</c:v>
                </c:pt>
                <c:pt idx="14949">
                  <c:v>1.3420000000000001</c:v>
                </c:pt>
                <c:pt idx="14950">
                  <c:v>1.3420000000000001</c:v>
                </c:pt>
                <c:pt idx="14951">
                  <c:v>1.3420000000000001</c:v>
                </c:pt>
                <c:pt idx="14952">
                  <c:v>1.3420000000000001</c:v>
                </c:pt>
                <c:pt idx="14953">
                  <c:v>1.3420000000000001</c:v>
                </c:pt>
                <c:pt idx="14954">
                  <c:v>1.3420000000000001</c:v>
                </c:pt>
                <c:pt idx="14955">
                  <c:v>1.3420000000000001</c:v>
                </c:pt>
                <c:pt idx="14956">
                  <c:v>1.3420000000000001</c:v>
                </c:pt>
                <c:pt idx="14957">
                  <c:v>1.3420000000000001</c:v>
                </c:pt>
                <c:pt idx="14958">
                  <c:v>1.3420000000000001</c:v>
                </c:pt>
                <c:pt idx="14959">
                  <c:v>1.3420000000000001</c:v>
                </c:pt>
                <c:pt idx="14960">
                  <c:v>1.3420000000000001</c:v>
                </c:pt>
                <c:pt idx="14961">
                  <c:v>1.3420000000000001</c:v>
                </c:pt>
                <c:pt idx="14962">
                  <c:v>1.3420000000000001</c:v>
                </c:pt>
                <c:pt idx="14963">
                  <c:v>1.3420000000000001</c:v>
                </c:pt>
                <c:pt idx="14964">
                  <c:v>1.3420000000000001</c:v>
                </c:pt>
                <c:pt idx="14965">
                  <c:v>1.3420000000000001</c:v>
                </c:pt>
                <c:pt idx="14966">
                  <c:v>1.3420000000000001</c:v>
                </c:pt>
                <c:pt idx="14967">
                  <c:v>1.3420000000000001</c:v>
                </c:pt>
                <c:pt idx="14968">
                  <c:v>1.3420000000000001</c:v>
                </c:pt>
                <c:pt idx="14969">
                  <c:v>1.3420000000000001</c:v>
                </c:pt>
                <c:pt idx="14970">
                  <c:v>1.3420000000000001</c:v>
                </c:pt>
                <c:pt idx="14971">
                  <c:v>1.3420000000000001</c:v>
                </c:pt>
                <c:pt idx="14972">
                  <c:v>1.3420000000000001</c:v>
                </c:pt>
                <c:pt idx="14973">
                  <c:v>1.3420000000000001</c:v>
                </c:pt>
                <c:pt idx="14974">
                  <c:v>1.3420000000000001</c:v>
                </c:pt>
                <c:pt idx="14975">
                  <c:v>1.3420000000000001</c:v>
                </c:pt>
                <c:pt idx="14976">
                  <c:v>1.3420000000000001</c:v>
                </c:pt>
                <c:pt idx="14977">
                  <c:v>1.3420000000000001</c:v>
                </c:pt>
                <c:pt idx="14978">
                  <c:v>1.3420000000000001</c:v>
                </c:pt>
                <c:pt idx="14979">
                  <c:v>1.3420000000000001</c:v>
                </c:pt>
                <c:pt idx="14980">
                  <c:v>1.3420000000000001</c:v>
                </c:pt>
                <c:pt idx="14981">
                  <c:v>1.3420000000000001</c:v>
                </c:pt>
                <c:pt idx="14982">
                  <c:v>1.3420000000000001</c:v>
                </c:pt>
                <c:pt idx="14983">
                  <c:v>1.3420000000000001</c:v>
                </c:pt>
                <c:pt idx="14984">
                  <c:v>1.3420000000000001</c:v>
                </c:pt>
                <c:pt idx="14985">
                  <c:v>1.3420000000000001</c:v>
                </c:pt>
                <c:pt idx="14986">
                  <c:v>1.3420000000000001</c:v>
                </c:pt>
                <c:pt idx="14987">
                  <c:v>1.3420000000000001</c:v>
                </c:pt>
                <c:pt idx="14988">
                  <c:v>1.3420000000000001</c:v>
                </c:pt>
                <c:pt idx="14989">
                  <c:v>1.3420000000000001</c:v>
                </c:pt>
                <c:pt idx="14990">
                  <c:v>1.3420000000000001</c:v>
                </c:pt>
                <c:pt idx="14991">
                  <c:v>1.3420000000000001</c:v>
                </c:pt>
                <c:pt idx="14992">
                  <c:v>1.3420000000000001</c:v>
                </c:pt>
                <c:pt idx="14993">
                  <c:v>1.3420000000000001</c:v>
                </c:pt>
                <c:pt idx="14994">
                  <c:v>1.3420000000000001</c:v>
                </c:pt>
                <c:pt idx="14995">
                  <c:v>1.3420000000000001</c:v>
                </c:pt>
                <c:pt idx="14996">
                  <c:v>1.3420000000000001</c:v>
                </c:pt>
                <c:pt idx="14997">
                  <c:v>1.3420000000000001</c:v>
                </c:pt>
                <c:pt idx="14998">
                  <c:v>1.3420000000000001</c:v>
                </c:pt>
                <c:pt idx="14999">
                  <c:v>1.3420000000000001</c:v>
                </c:pt>
                <c:pt idx="15000">
                  <c:v>1.3420000000000001</c:v>
                </c:pt>
                <c:pt idx="15001">
                  <c:v>1.3420000000000001</c:v>
                </c:pt>
                <c:pt idx="15002">
                  <c:v>1.3420000000000001</c:v>
                </c:pt>
                <c:pt idx="15003">
                  <c:v>1.3420000000000001</c:v>
                </c:pt>
                <c:pt idx="15004">
                  <c:v>1.3420000000000001</c:v>
                </c:pt>
                <c:pt idx="15005">
                  <c:v>1.3420000000000001</c:v>
                </c:pt>
                <c:pt idx="15006">
                  <c:v>1.3420000000000001</c:v>
                </c:pt>
                <c:pt idx="15007">
                  <c:v>1.3420000000000001</c:v>
                </c:pt>
                <c:pt idx="15008">
                  <c:v>1.3420000000000001</c:v>
                </c:pt>
                <c:pt idx="15009">
                  <c:v>1.3420000000000001</c:v>
                </c:pt>
                <c:pt idx="15010">
                  <c:v>1.3420000000000001</c:v>
                </c:pt>
                <c:pt idx="15011">
                  <c:v>1.3420000000000001</c:v>
                </c:pt>
                <c:pt idx="15012">
                  <c:v>1.3420000000000001</c:v>
                </c:pt>
                <c:pt idx="15013">
                  <c:v>1.3420000000000001</c:v>
                </c:pt>
                <c:pt idx="15014">
                  <c:v>1.3420000000000001</c:v>
                </c:pt>
                <c:pt idx="15015">
                  <c:v>1.3420000000000001</c:v>
                </c:pt>
                <c:pt idx="15016">
                  <c:v>1.3420000000000001</c:v>
                </c:pt>
                <c:pt idx="15017">
                  <c:v>1.3420000000000001</c:v>
                </c:pt>
                <c:pt idx="15018">
                  <c:v>1.3420000000000001</c:v>
                </c:pt>
                <c:pt idx="15019">
                  <c:v>1.3420000000000001</c:v>
                </c:pt>
                <c:pt idx="15020">
                  <c:v>1.3420000000000001</c:v>
                </c:pt>
                <c:pt idx="15021">
                  <c:v>1.3420000000000001</c:v>
                </c:pt>
                <c:pt idx="15022">
                  <c:v>1.3420000000000001</c:v>
                </c:pt>
                <c:pt idx="15023">
                  <c:v>1.3420000000000001</c:v>
                </c:pt>
                <c:pt idx="15024">
                  <c:v>1.3420000000000001</c:v>
                </c:pt>
                <c:pt idx="15025">
                  <c:v>1.3420000000000001</c:v>
                </c:pt>
                <c:pt idx="15026">
                  <c:v>1.3420000000000001</c:v>
                </c:pt>
                <c:pt idx="15027">
                  <c:v>1.3420000000000001</c:v>
                </c:pt>
                <c:pt idx="15028">
                  <c:v>1.3420000000000001</c:v>
                </c:pt>
                <c:pt idx="15029">
                  <c:v>1.3420000000000001</c:v>
                </c:pt>
                <c:pt idx="15030">
                  <c:v>1.3420000000000001</c:v>
                </c:pt>
                <c:pt idx="15031">
                  <c:v>1.3420000000000001</c:v>
                </c:pt>
                <c:pt idx="15032">
                  <c:v>1.3420000000000001</c:v>
                </c:pt>
                <c:pt idx="15033">
                  <c:v>1.3420000000000001</c:v>
                </c:pt>
                <c:pt idx="15034">
                  <c:v>1.3420000000000001</c:v>
                </c:pt>
                <c:pt idx="15035">
                  <c:v>1.3420000000000001</c:v>
                </c:pt>
                <c:pt idx="15036">
                  <c:v>1.3420000000000001</c:v>
                </c:pt>
                <c:pt idx="15037">
                  <c:v>1.3420000000000001</c:v>
                </c:pt>
                <c:pt idx="15038">
                  <c:v>1.3420000000000001</c:v>
                </c:pt>
                <c:pt idx="15039">
                  <c:v>1.3420000000000001</c:v>
                </c:pt>
                <c:pt idx="15040">
                  <c:v>1.3420000000000001</c:v>
                </c:pt>
                <c:pt idx="15041">
                  <c:v>1.3420000000000001</c:v>
                </c:pt>
                <c:pt idx="15042">
                  <c:v>1.3420000000000001</c:v>
                </c:pt>
                <c:pt idx="15043">
                  <c:v>1.3420000000000001</c:v>
                </c:pt>
                <c:pt idx="15044">
                  <c:v>1.3420000000000001</c:v>
                </c:pt>
                <c:pt idx="15045">
                  <c:v>1.3420000000000001</c:v>
                </c:pt>
                <c:pt idx="15046">
                  <c:v>1.3420000000000001</c:v>
                </c:pt>
                <c:pt idx="15047">
                  <c:v>1.3420000000000001</c:v>
                </c:pt>
                <c:pt idx="15048">
                  <c:v>1.3420000000000001</c:v>
                </c:pt>
                <c:pt idx="15049">
                  <c:v>1.3420000000000001</c:v>
                </c:pt>
                <c:pt idx="15050">
                  <c:v>1.3420000000000001</c:v>
                </c:pt>
                <c:pt idx="15051">
                  <c:v>1.3420000000000001</c:v>
                </c:pt>
                <c:pt idx="15052">
                  <c:v>1.3420000000000001</c:v>
                </c:pt>
                <c:pt idx="15053">
                  <c:v>1.3420000000000001</c:v>
                </c:pt>
                <c:pt idx="15054">
                  <c:v>1.3420000000000001</c:v>
                </c:pt>
                <c:pt idx="15055">
                  <c:v>1.3420000000000001</c:v>
                </c:pt>
                <c:pt idx="15056">
                  <c:v>1.3420000000000001</c:v>
                </c:pt>
                <c:pt idx="15057">
                  <c:v>1.3420000000000001</c:v>
                </c:pt>
                <c:pt idx="15058">
                  <c:v>1.3420000000000001</c:v>
                </c:pt>
                <c:pt idx="15059">
                  <c:v>1.3420000000000001</c:v>
                </c:pt>
                <c:pt idx="15060">
                  <c:v>1.3420000000000001</c:v>
                </c:pt>
                <c:pt idx="15061">
                  <c:v>1.3420000000000001</c:v>
                </c:pt>
                <c:pt idx="15062">
                  <c:v>1.3420000000000001</c:v>
                </c:pt>
                <c:pt idx="15063">
                  <c:v>1.3420000000000001</c:v>
                </c:pt>
                <c:pt idx="15064">
                  <c:v>1.3420000000000001</c:v>
                </c:pt>
                <c:pt idx="15065">
                  <c:v>1.3420000000000001</c:v>
                </c:pt>
                <c:pt idx="15066">
                  <c:v>1.3420000000000001</c:v>
                </c:pt>
                <c:pt idx="15067">
                  <c:v>1.3420000000000001</c:v>
                </c:pt>
                <c:pt idx="15068">
                  <c:v>1.3420000000000001</c:v>
                </c:pt>
                <c:pt idx="15069">
                  <c:v>1.3420000000000001</c:v>
                </c:pt>
                <c:pt idx="15070">
                  <c:v>1.3420000000000001</c:v>
                </c:pt>
                <c:pt idx="15071">
                  <c:v>1.3420000000000001</c:v>
                </c:pt>
                <c:pt idx="15072">
                  <c:v>1.3420000000000001</c:v>
                </c:pt>
                <c:pt idx="15073">
                  <c:v>1.3420000000000001</c:v>
                </c:pt>
                <c:pt idx="15074">
                  <c:v>1.3420000000000001</c:v>
                </c:pt>
                <c:pt idx="15075">
                  <c:v>1.3420000000000001</c:v>
                </c:pt>
                <c:pt idx="15076">
                  <c:v>1.3420000000000001</c:v>
                </c:pt>
                <c:pt idx="15077">
                  <c:v>1.3420000000000001</c:v>
                </c:pt>
                <c:pt idx="15078">
                  <c:v>1.3420000000000001</c:v>
                </c:pt>
                <c:pt idx="15079">
                  <c:v>1.3420000000000001</c:v>
                </c:pt>
                <c:pt idx="15080">
                  <c:v>1.3420000000000001</c:v>
                </c:pt>
                <c:pt idx="15081">
                  <c:v>1.3420000000000001</c:v>
                </c:pt>
                <c:pt idx="15082">
                  <c:v>1.3420000000000001</c:v>
                </c:pt>
                <c:pt idx="15083">
                  <c:v>1.3420000000000001</c:v>
                </c:pt>
                <c:pt idx="15084">
                  <c:v>1.3420000000000001</c:v>
                </c:pt>
                <c:pt idx="15085">
                  <c:v>1.3420000000000001</c:v>
                </c:pt>
                <c:pt idx="15086">
                  <c:v>1.3420000000000001</c:v>
                </c:pt>
                <c:pt idx="15087">
                  <c:v>1.3420000000000001</c:v>
                </c:pt>
                <c:pt idx="15088">
                  <c:v>1.3420000000000001</c:v>
                </c:pt>
                <c:pt idx="15089">
                  <c:v>1.3420000000000001</c:v>
                </c:pt>
                <c:pt idx="15090">
                  <c:v>1.3420000000000001</c:v>
                </c:pt>
                <c:pt idx="15091">
                  <c:v>1.3420000000000001</c:v>
                </c:pt>
                <c:pt idx="15092">
                  <c:v>1.3420000000000001</c:v>
                </c:pt>
                <c:pt idx="15093">
                  <c:v>1.3420000000000001</c:v>
                </c:pt>
                <c:pt idx="15094">
                  <c:v>1.3420000000000001</c:v>
                </c:pt>
                <c:pt idx="15095">
                  <c:v>1.3420000000000001</c:v>
                </c:pt>
                <c:pt idx="15096">
                  <c:v>1.3420000000000001</c:v>
                </c:pt>
                <c:pt idx="15097">
                  <c:v>1.3420000000000001</c:v>
                </c:pt>
                <c:pt idx="15098">
                  <c:v>1.3420000000000001</c:v>
                </c:pt>
                <c:pt idx="15099">
                  <c:v>1.3420000000000001</c:v>
                </c:pt>
                <c:pt idx="15100">
                  <c:v>1.3420000000000001</c:v>
                </c:pt>
                <c:pt idx="15101">
                  <c:v>1.3420000000000001</c:v>
                </c:pt>
                <c:pt idx="15102">
                  <c:v>1.3420000000000001</c:v>
                </c:pt>
                <c:pt idx="15103">
                  <c:v>1.3420000000000001</c:v>
                </c:pt>
                <c:pt idx="15104">
                  <c:v>1.3420000000000001</c:v>
                </c:pt>
                <c:pt idx="15105">
                  <c:v>1.3420000000000001</c:v>
                </c:pt>
                <c:pt idx="15106">
                  <c:v>1.3420000000000001</c:v>
                </c:pt>
                <c:pt idx="15107">
                  <c:v>1.3420000000000001</c:v>
                </c:pt>
                <c:pt idx="15108">
                  <c:v>1.3420000000000001</c:v>
                </c:pt>
                <c:pt idx="15109">
                  <c:v>1.3420000000000001</c:v>
                </c:pt>
                <c:pt idx="15110">
                  <c:v>1.3420000000000001</c:v>
                </c:pt>
                <c:pt idx="15111">
                  <c:v>1.3420000000000001</c:v>
                </c:pt>
                <c:pt idx="15112">
                  <c:v>1.3420000000000001</c:v>
                </c:pt>
                <c:pt idx="15113">
                  <c:v>1.3420000000000001</c:v>
                </c:pt>
                <c:pt idx="15114">
                  <c:v>1.3420000000000001</c:v>
                </c:pt>
                <c:pt idx="15115">
                  <c:v>1.3420000000000001</c:v>
                </c:pt>
                <c:pt idx="15116">
                  <c:v>1.3420000000000001</c:v>
                </c:pt>
                <c:pt idx="15117">
                  <c:v>1.3420000000000001</c:v>
                </c:pt>
                <c:pt idx="15118">
                  <c:v>1.3420000000000001</c:v>
                </c:pt>
                <c:pt idx="15119">
                  <c:v>1.3420000000000001</c:v>
                </c:pt>
                <c:pt idx="15120">
                  <c:v>1.3420000000000001</c:v>
                </c:pt>
                <c:pt idx="15121">
                  <c:v>1.3420000000000001</c:v>
                </c:pt>
                <c:pt idx="15122">
                  <c:v>1.3420000000000001</c:v>
                </c:pt>
                <c:pt idx="15123">
                  <c:v>1.3420000000000001</c:v>
                </c:pt>
                <c:pt idx="15124">
                  <c:v>1.3420000000000001</c:v>
                </c:pt>
                <c:pt idx="15125">
                  <c:v>1.3420000000000001</c:v>
                </c:pt>
                <c:pt idx="15126">
                  <c:v>1.3420000000000001</c:v>
                </c:pt>
                <c:pt idx="15127">
                  <c:v>1.3420000000000001</c:v>
                </c:pt>
                <c:pt idx="15128">
                  <c:v>1.3420000000000001</c:v>
                </c:pt>
                <c:pt idx="15129">
                  <c:v>1.3420000000000001</c:v>
                </c:pt>
                <c:pt idx="15130">
                  <c:v>1.3420000000000001</c:v>
                </c:pt>
                <c:pt idx="15131">
                  <c:v>1.3420000000000001</c:v>
                </c:pt>
                <c:pt idx="15132">
                  <c:v>1.3420000000000001</c:v>
                </c:pt>
                <c:pt idx="15133">
                  <c:v>1.3420000000000001</c:v>
                </c:pt>
                <c:pt idx="15134">
                  <c:v>1.3420000000000001</c:v>
                </c:pt>
                <c:pt idx="15135">
                  <c:v>1.3420000000000001</c:v>
                </c:pt>
                <c:pt idx="15136">
                  <c:v>1.3420000000000001</c:v>
                </c:pt>
                <c:pt idx="15137">
                  <c:v>1.3420000000000001</c:v>
                </c:pt>
                <c:pt idx="15138">
                  <c:v>1.3420000000000001</c:v>
                </c:pt>
                <c:pt idx="15139">
                  <c:v>1.3420000000000001</c:v>
                </c:pt>
                <c:pt idx="15140">
                  <c:v>1.3420000000000001</c:v>
                </c:pt>
                <c:pt idx="15141">
                  <c:v>1.3420000000000001</c:v>
                </c:pt>
                <c:pt idx="15142">
                  <c:v>1.3420000000000001</c:v>
                </c:pt>
                <c:pt idx="15143">
                  <c:v>1.3420000000000001</c:v>
                </c:pt>
                <c:pt idx="15144">
                  <c:v>1.3420000000000001</c:v>
                </c:pt>
                <c:pt idx="15145">
                  <c:v>1.3420000000000001</c:v>
                </c:pt>
                <c:pt idx="15146">
                  <c:v>1.3420000000000001</c:v>
                </c:pt>
                <c:pt idx="15147">
                  <c:v>1.3420000000000001</c:v>
                </c:pt>
                <c:pt idx="15148">
                  <c:v>1.3420000000000001</c:v>
                </c:pt>
                <c:pt idx="15149">
                  <c:v>1.3420000000000001</c:v>
                </c:pt>
                <c:pt idx="15150">
                  <c:v>1.3420000000000001</c:v>
                </c:pt>
                <c:pt idx="15151">
                  <c:v>1.3420000000000001</c:v>
                </c:pt>
                <c:pt idx="15152">
                  <c:v>1.3420000000000001</c:v>
                </c:pt>
                <c:pt idx="15153">
                  <c:v>1.3420000000000001</c:v>
                </c:pt>
                <c:pt idx="15154">
                  <c:v>1.3420000000000001</c:v>
                </c:pt>
                <c:pt idx="15155">
                  <c:v>1.3420000000000001</c:v>
                </c:pt>
                <c:pt idx="15156">
                  <c:v>1.3420000000000001</c:v>
                </c:pt>
                <c:pt idx="15157">
                  <c:v>1.3420000000000001</c:v>
                </c:pt>
                <c:pt idx="15158">
                  <c:v>1.3420000000000001</c:v>
                </c:pt>
                <c:pt idx="15159">
                  <c:v>1.3420000000000001</c:v>
                </c:pt>
                <c:pt idx="15160">
                  <c:v>1.3420000000000001</c:v>
                </c:pt>
                <c:pt idx="15161">
                  <c:v>1.3420000000000001</c:v>
                </c:pt>
                <c:pt idx="15162">
                  <c:v>1.3420000000000001</c:v>
                </c:pt>
                <c:pt idx="15163">
                  <c:v>1.3420000000000001</c:v>
                </c:pt>
                <c:pt idx="15164">
                  <c:v>1.3420000000000001</c:v>
                </c:pt>
                <c:pt idx="15165">
                  <c:v>1.3420000000000001</c:v>
                </c:pt>
                <c:pt idx="15166">
                  <c:v>1.3420000000000001</c:v>
                </c:pt>
                <c:pt idx="15167">
                  <c:v>1.3420000000000001</c:v>
                </c:pt>
                <c:pt idx="15168">
                  <c:v>1.3420000000000001</c:v>
                </c:pt>
                <c:pt idx="15169">
                  <c:v>1.3420000000000001</c:v>
                </c:pt>
                <c:pt idx="15170">
                  <c:v>1.3420000000000001</c:v>
                </c:pt>
                <c:pt idx="15171">
                  <c:v>1.3420000000000001</c:v>
                </c:pt>
                <c:pt idx="15172">
                  <c:v>1.3420000000000001</c:v>
                </c:pt>
                <c:pt idx="15173">
                  <c:v>1.3420000000000001</c:v>
                </c:pt>
                <c:pt idx="15174">
                  <c:v>1.3420000000000001</c:v>
                </c:pt>
                <c:pt idx="15175">
                  <c:v>1.3420000000000001</c:v>
                </c:pt>
                <c:pt idx="15176">
                  <c:v>1.3420000000000001</c:v>
                </c:pt>
                <c:pt idx="15177">
                  <c:v>1.3420000000000001</c:v>
                </c:pt>
                <c:pt idx="15178">
                  <c:v>1.3420000000000001</c:v>
                </c:pt>
                <c:pt idx="15179">
                  <c:v>1.3420000000000001</c:v>
                </c:pt>
                <c:pt idx="15180">
                  <c:v>1.3420000000000001</c:v>
                </c:pt>
                <c:pt idx="15181">
                  <c:v>1.3420000000000001</c:v>
                </c:pt>
                <c:pt idx="15182">
                  <c:v>1.3420000000000001</c:v>
                </c:pt>
                <c:pt idx="15183">
                  <c:v>1.3420000000000001</c:v>
                </c:pt>
                <c:pt idx="15184">
                  <c:v>1.3420000000000001</c:v>
                </c:pt>
                <c:pt idx="15185">
                  <c:v>1.3420000000000001</c:v>
                </c:pt>
                <c:pt idx="15186">
                  <c:v>1.3420000000000001</c:v>
                </c:pt>
                <c:pt idx="15187">
                  <c:v>1.3420000000000001</c:v>
                </c:pt>
                <c:pt idx="15188">
                  <c:v>1.3420000000000001</c:v>
                </c:pt>
                <c:pt idx="15189">
                  <c:v>1.3420000000000001</c:v>
                </c:pt>
                <c:pt idx="15190">
                  <c:v>1.3420000000000001</c:v>
                </c:pt>
                <c:pt idx="15191">
                  <c:v>1.3420000000000001</c:v>
                </c:pt>
                <c:pt idx="15192">
                  <c:v>1.3420000000000001</c:v>
                </c:pt>
                <c:pt idx="15193">
                  <c:v>1.3420000000000001</c:v>
                </c:pt>
                <c:pt idx="15194">
                  <c:v>1.3420000000000001</c:v>
                </c:pt>
                <c:pt idx="15195">
                  <c:v>1.3420000000000001</c:v>
                </c:pt>
                <c:pt idx="15196">
                  <c:v>1.3420000000000001</c:v>
                </c:pt>
                <c:pt idx="15197">
                  <c:v>1.3420000000000001</c:v>
                </c:pt>
                <c:pt idx="15198">
                  <c:v>1.3420000000000001</c:v>
                </c:pt>
                <c:pt idx="15199">
                  <c:v>1.3420000000000001</c:v>
                </c:pt>
                <c:pt idx="15200">
                  <c:v>1.3420000000000001</c:v>
                </c:pt>
                <c:pt idx="15201">
                  <c:v>1.3420000000000001</c:v>
                </c:pt>
                <c:pt idx="15202">
                  <c:v>1.3420000000000001</c:v>
                </c:pt>
                <c:pt idx="15203">
                  <c:v>1.3420000000000001</c:v>
                </c:pt>
                <c:pt idx="15204">
                  <c:v>1.3420000000000001</c:v>
                </c:pt>
                <c:pt idx="15205">
                  <c:v>1.3420000000000001</c:v>
                </c:pt>
                <c:pt idx="15206">
                  <c:v>1.3420000000000001</c:v>
                </c:pt>
                <c:pt idx="15207">
                  <c:v>1.3420000000000001</c:v>
                </c:pt>
                <c:pt idx="15208">
                  <c:v>1.3420000000000001</c:v>
                </c:pt>
                <c:pt idx="15209">
                  <c:v>1.3420000000000001</c:v>
                </c:pt>
                <c:pt idx="15210">
                  <c:v>1.3420000000000001</c:v>
                </c:pt>
                <c:pt idx="15211">
                  <c:v>1.3420000000000001</c:v>
                </c:pt>
                <c:pt idx="15212">
                  <c:v>1.3420000000000001</c:v>
                </c:pt>
                <c:pt idx="15213">
                  <c:v>1.3420000000000001</c:v>
                </c:pt>
                <c:pt idx="15214">
                  <c:v>1.3420000000000001</c:v>
                </c:pt>
                <c:pt idx="15215">
                  <c:v>1.3420000000000001</c:v>
                </c:pt>
                <c:pt idx="15216">
                  <c:v>1.3420000000000001</c:v>
                </c:pt>
                <c:pt idx="15217">
                  <c:v>1.3420000000000001</c:v>
                </c:pt>
                <c:pt idx="15218">
                  <c:v>1.3420000000000001</c:v>
                </c:pt>
                <c:pt idx="15219">
                  <c:v>1.3420000000000001</c:v>
                </c:pt>
                <c:pt idx="15220">
                  <c:v>1.3420000000000001</c:v>
                </c:pt>
                <c:pt idx="15221">
                  <c:v>1.3420000000000001</c:v>
                </c:pt>
                <c:pt idx="15222">
                  <c:v>1.3420000000000001</c:v>
                </c:pt>
                <c:pt idx="15223">
                  <c:v>1.3420000000000001</c:v>
                </c:pt>
                <c:pt idx="15224">
                  <c:v>1.3420000000000001</c:v>
                </c:pt>
                <c:pt idx="15225">
                  <c:v>1.3420000000000001</c:v>
                </c:pt>
                <c:pt idx="15226">
                  <c:v>1.3420000000000001</c:v>
                </c:pt>
                <c:pt idx="15227">
                  <c:v>1.3420000000000001</c:v>
                </c:pt>
                <c:pt idx="15228">
                  <c:v>1.3420000000000001</c:v>
                </c:pt>
                <c:pt idx="15229">
                  <c:v>1.3420000000000001</c:v>
                </c:pt>
                <c:pt idx="15230">
                  <c:v>1.3420000000000001</c:v>
                </c:pt>
                <c:pt idx="15231">
                  <c:v>1.3420000000000001</c:v>
                </c:pt>
                <c:pt idx="15232">
                  <c:v>1.3420000000000001</c:v>
                </c:pt>
                <c:pt idx="15233">
                  <c:v>1.3420000000000001</c:v>
                </c:pt>
                <c:pt idx="15234">
                  <c:v>1.3420000000000001</c:v>
                </c:pt>
                <c:pt idx="15235">
                  <c:v>1.3420000000000001</c:v>
                </c:pt>
                <c:pt idx="15236">
                  <c:v>1.3420000000000001</c:v>
                </c:pt>
                <c:pt idx="15237">
                  <c:v>1.3420000000000001</c:v>
                </c:pt>
                <c:pt idx="15238">
                  <c:v>1.3420000000000001</c:v>
                </c:pt>
                <c:pt idx="15239">
                  <c:v>1.3420000000000001</c:v>
                </c:pt>
                <c:pt idx="15240">
                  <c:v>1.3420000000000001</c:v>
                </c:pt>
                <c:pt idx="15241">
                  <c:v>1.3420000000000001</c:v>
                </c:pt>
                <c:pt idx="15242">
                  <c:v>1.3420000000000001</c:v>
                </c:pt>
                <c:pt idx="15243">
                  <c:v>1.3420000000000001</c:v>
                </c:pt>
                <c:pt idx="15244">
                  <c:v>1.3420000000000001</c:v>
                </c:pt>
                <c:pt idx="15245">
                  <c:v>1.3420000000000001</c:v>
                </c:pt>
                <c:pt idx="15246">
                  <c:v>1.3420000000000001</c:v>
                </c:pt>
                <c:pt idx="15247">
                  <c:v>1.3420000000000001</c:v>
                </c:pt>
                <c:pt idx="15248">
                  <c:v>1.3420000000000001</c:v>
                </c:pt>
                <c:pt idx="15249">
                  <c:v>1.3420000000000001</c:v>
                </c:pt>
                <c:pt idx="15250">
                  <c:v>1.3420000000000001</c:v>
                </c:pt>
                <c:pt idx="15251">
                  <c:v>1.3420000000000001</c:v>
                </c:pt>
                <c:pt idx="15252">
                  <c:v>1.3420000000000001</c:v>
                </c:pt>
                <c:pt idx="15253">
                  <c:v>1.3420000000000001</c:v>
                </c:pt>
                <c:pt idx="15254">
                  <c:v>1.3420000000000001</c:v>
                </c:pt>
                <c:pt idx="15255">
                  <c:v>1.3420000000000001</c:v>
                </c:pt>
                <c:pt idx="15256">
                  <c:v>1.3420000000000001</c:v>
                </c:pt>
                <c:pt idx="15257">
                  <c:v>1.3420000000000001</c:v>
                </c:pt>
                <c:pt idx="15258">
                  <c:v>1.3420000000000001</c:v>
                </c:pt>
                <c:pt idx="15259">
                  <c:v>1.3420000000000001</c:v>
                </c:pt>
                <c:pt idx="15260">
                  <c:v>1.3420000000000001</c:v>
                </c:pt>
                <c:pt idx="15261">
                  <c:v>1.3420000000000001</c:v>
                </c:pt>
                <c:pt idx="15262">
                  <c:v>1.3420000000000001</c:v>
                </c:pt>
                <c:pt idx="15263">
                  <c:v>1.3420000000000001</c:v>
                </c:pt>
                <c:pt idx="15264">
                  <c:v>1.3420000000000001</c:v>
                </c:pt>
                <c:pt idx="15265">
                  <c:v>1.3420000000000001</c:v>
                </c:pt>
                <c:pt idx="15266">
                  <c:v>1.3420000000000001</c:v>
                </c:pt>
                <c:pt idx="15267">
                  <c:v>1.3420000000000001</c:v>
                </c:pt>
                <c:pt idx="15268">
                  <c:v>1.3420000000000001</c:v>
                </c:pt>
                <c:pt idx="15269">
                  <c:v>1.3420000000000001</c:v>
                </c:pt>
                <c:pt idx="15270">
                  <c:v>1.3420000000000001</c:v>
                </c:pt>
                <c:pt idx="15271">
                  <c:v>1.3420000000000001</c:v>
                </c:pt>
                <c:pt idx="15272">
                  <c:v>1.3420000000000001</c:v>
                </c:pt>
                <c:pt idx="15273">
                  <c:v>1.3420000000000001</c:v>
                </c:pt>
                <c:pt idx="15274">
                  <c:v>1.3420000000000001</c:v>
                </c:pt>
                <c:pt idx="15275">
                  <c:v>1.3420000000000001</c:v>
                </c:pt>
                <c:pt idx="15276">
                  <c:v>1.3420000000000001</c:v>
                </c:pt>
                <c:pt idx="15277">
                  <c:v>1.3420000000000001</c:v>
                </c:pt>
                <c:pt idx="15278">
                  <c:v>1.3420000000000001</c:v>
                </c:pt>
                <c:pt idx="15279">
                  <c:v>1.3420000000000001</c:v>
                </c:pt>
                <c:pt idx="15280">
                  <c:v>1.3420000000000001</c:v>
                </c:pt>
                <c:pt idx="15281">
                  <c:v>1.3420000000000001</c:v>
                </c:pt>
                <c:pt idx="15282">
                  <c:v>1.3420000000000001</c:v>
                </c:pt>
                <c:pt idx="15283">
                  <c:v>1.3420000000000001</c:v>
                </c:pt>
                <c:pt idx="15284">
                  <c:v>1.3420000000000001</c:v>
                </c:pt>
                <c:pt idx="15285">
                  <c:v>1.3420000000000001</c:v>
                </c:pt>
                <c:pt idx="15286">
                  <c:v>1.3420000000000001</c:v>
                </c:pt>
                <c:pt idx="15287">
                  <c:v>1.3420000000000001</c:v>
                </c:pt>
                <c:pt idx="15288">
                  <c:v>1.3420000000000001</c:v>
                </c:pt>
                <c:pt idx="15289">
                  <c:v>1.3420000000000001</c:v>
                </c:pt>
                <c:pt idx="15290">
                  <c:v>1.3420000000000001</c:v>
                </c:pt>
                <c:pt idx="15291">
                  <c:v>1.3420000000000001</c:v>
                </c:pt>
                <c:pt idx="15292">
                  <c:v>1.3420000000000001</c:v>
                </c:pt>
                <c:pt idx="15293">
                  <c:v>1.3420000000000001</c:v>
                </c:pt>
                <c:pt idx="15294">
                  <c:v>1.3420000000000001</c:v>
                </c:pt>
                <c:pt idx="15295">
                  <c:v>1.3420000000000001</c:v>
                </c:pt>
                <c:pt idx="15296">
                  <c:v>1.3420000000000001</c:v>
                </c:pt>
                <c:pt idx="15297">
                  <c:v>1.3420000000000001</c:v>
                </c:pt>
                <c:pt idx="15298">
                  <c:v>1.3420000000000001</c:v>
                </c:pt>
                <c:pt idx="15299">
                  <c:v>1.3420000000000001</c:v>
                </c:pt>
                <c:pt idx="15300">
                  <c:v>1.3420000000000001</c:v>
                </c:pt>
                <c:pt idx="15301">
                  <c:v>1.3420000000000001</c:v>
                </c:pt>
                <c:pt idx="15302">
                  <c:v>1.3420000000000001</c:v>
                </c:pt>
                <c:pt idx="15303">
                  <c:v>1.3420000000000001</c:v>
                </c:pt>
                <c:pt idx="15304">
                  <c:v>1.3420000000000001</c:v>
                </c:pt>
                <c:pt idx="15305">
                  <c:v>1.3420000000000001</c:v>
                </c:pt>
                <c:pt idx="15306">
                  <c:v>1.3420000000000001</c:v>
                </c:pt>
                <c:pt idx="15307">
                  <c:v>1.3420000000000001</c:v>
                </c:pt>
                <c:pt idx="15308">
                  <c:v>1.3420000000000001</c:v>
                </c:pt>
                <c:pt idx="15309">
                  <c:v>1.3420000000000001</c:v>
                </c:pt>
                <c:pt idx="15310">
                  <c:v>1.3420000000000001</c:v>
                </c:pt>
                <c:pt idx="15311">
                  <c:v>1.3420000000000001</c:v>
                </c:pt>
                <c:pt idx="15312">
                  <c:v>1.3420000000000001</c:v>
                </c:pt>
                <c:pt idx="15313">
                  <c:v>1.3420000000000001</c:v>
                </c:pt>
                <c:pt idx="15314">
                  <c:v>1.3420000000000001</c:v>
                </c:pt>
                <c:pt idx="15315">
                  <c:v>1.3420000000000001</c:v>
                </c:pt>
                <c:pt idx="15316">
                  <c:v>1.3420000000000001</c:v>
                </c:pt>
                <c:pt idx="15317">
                  <c:v>1.3420000000000001</c:v>
                </c:pt>
                <c:pt idx="15318">
                  <c:v>1.3420000000000001</c:v>
                </c:pt>
                <c:pt idx="15319">
                  <c:v>1.3420000000000001</c:v>
                </c:pt>
                <c:pt idx="15320">
                  <c:v>1.3420000000000001</c:v>
                </c:pt>
                <c:pt idx="15321">
                  <c:v>1.3420000000000001</c:v>
                </c:pt>
                <c:pt idx="15322">
                  <c:v>1.3420000000000001</c:v>
                </c:pt>
                <c:pt idx="15323">
                  <c:v>1.3420000000000001</c:v>
                </c:pt>
                <c:pt idx="15324">
                  <c:v>1.3420000000000001</c:v>
                </c:pt>
                <c:pt idx="15325">
                  <c:v>1.3420000000000001</c:v>
                </c:pt>
                <c:pt idx="15326">
                  <c:v>1.3420000000000001</c:v>
                </c:pt>
                <c:pt idx="15327">
                  <c:v>1.3420000000000001</c:v>
                </c:pt>
                <c:pt idx="15328">
                  <c:v>1.3420000000000001</c:v>
                </c:pt>
                <c:pt idx="15329">
                  <c:v>1.3420000000000001</c:v>
                </c:pt>
                <c:pt idx="15330">
                  <c:v>1.3420000000000001</c:v>
                </c:pt>
                <c:pt idx="15331">
                  <c:v>1.3420000000000001</c:v>
                </c:pt>
                <c:pt idx="15332">
                  <c:v>1.3420000000000001</c:v>
                </c:pt>
                <c:pt idx="15333">
                  <c:v>1.3420000000000001</c:v>
                </c:pt>
                <c:pt idx="15334">
                  <c:v>1.3420000000000001</c:v>
                </c:pt>
                <c:pt idx="15335">
                  <c:v>1.3420000000000001</c:v>
                </c:pt>
                <c:pt idx="15336">
                  <c:v>1.3420000000000001</c:v>
                </c:pt>
                <c:pt idx="15337">
                  <c:v>1.3420000000000001</c:v>
                </c:pt>
                <c:pt idx="15338">
                  <c:v>1.3420000000000001</c:v>
                </c:pt>
                <c:pt idx="15339">
                  <c:v>1.3420000000000001</c:v>
                </c:pt>
                <c:pt idx="15340">
                  <c:v>1.3420000000000001</c:v>
                </c:pt>
                <c:pt idx="15341">
                  <c:v>1.3420000000000001</c:v>
                </c:pt>
                <c:pt idx="15342">
                  <c:v>1.3420000000000001</c:v>
                </c:pt>
                <c:pt idx="15343">
                  <c:v>1.3420000000000001</c:v>
                </c:pt>
                <c:pt idx="15344">
                  <c:v>1.3420000000000001</c:v>
                </c:pt>
                <c:pt idx="15345">
                  <c:v>1.3420000000000001</c:v>
                </c:pt>
                <c:pt idx="15346">
                  <c:v>1.3420000000000001</c:v>
                </c:pt>
                <c:pt idx="15347">
                  <c:v>1.3420000000000001</c:v>
                </c:pt>
                <c:pt idx="15348">
                  <c:v>1.3420000000000001</c:v>
                </c:pt>
                <c:pt idx="15349">
                  <c:v>1.3420000000000001</c:v>
                </c:pt>
                <c:pt idx="15350">
                  <c:v>1.3420000000000001</c:v>
                </c:pt>
                <c:pt idx="15351">
                  <c:v>1.3420000000000001</c:v>
                </c:pt>
                <c:pt idx="15352">
                  <c:v>1.3420000000000001</c:v>
                </c:pt>
                <c:pt idx="15353">
                  <c:v>1.3420000000000001</c:v>
                </c:pt>
                <c:pt idx="15354">
                  <c:v>1.3420000000000001</c:v>
                </c:pt>
                <c:pt idx="15355">
                  <c:v>1.3420000000000001</c:v>
                </c:pt>
                <c:pt idx="15356">
                  <c:v>1.3420000000000001</c:v>
                </c:pt>
                <c:pt idx="15357">
                  <c:v>1.3420000000000001</c:v>
                </c:pt>
                <c:pt idx="15358">
                  <c:v>1.3420000000000001</c:v>
                </c:pt>
                <c:pt idx="15359">
                  <c:v>1.3420000000000001</c:v>
                </c:pt>
                <c:pt idx="15360">
                  <c:v>1.3420000000000001</c:v>
                </c:pt>
                <c:pt idx="15361">
                  <c:v>1.3420000000000001</c:v>
                </c:pt>
                <c:pt idx="15362">
                  <c:v>1.3420000000000001</c:v>
                </c:pt>
                <c:pt idx="15363">
                  <c:v>1.3420000000000001</c:v>
                </c:pt>
                <c:pt idx="15364">
                  <c:v>1.3420000000000001</c:v>
                </c:pt>
                <c:pt idx="15365">
                  <c:v>1.3420000000000001</c:v>
                </c:pt>
                <c:pt idx="15366">
                  <c:v>1.3420000000000001</c:v>
                </c:pt>
                <c:pt idx="15367">
                  <c:v>1.3420000000000001</c:v>
                </c:pt>
                <c:pt idx="15368">
                  <c:v>1.3420000000000001</c:v>
                </c:pt>
                <c:pt idx="15369">
                  <c:v>1.3420000000000001</c:v>
                </c:pt>
                <c:pt idx="15370">
                  <c:v>1.3420000000000001</c:v>
                </c:pt>
                <c:pt idx="15371">
                  <c:v>1.3420000000000001</c:v>
                </c:pt>
                <c:pt idx="15372">
                  <c:v>1.3420000000000001</c:v>
                </c:pt>
                <c:pt idx="15373">
                  <c:v>1.3420000000000001</c:v>
                </c:pt>
                <c:pt idx="15374">
                  <c:v>1.3420000000000001</c:v>
                </c:pt>
                <c:pt idx="15375">
                  <c:v>1.3420000000000001</c:v>
                </c:pt>
                <c:pt idx="15376">
                  <c:v>1.3420000000000001</c:v>
                </c:pt>
                <c:pt idx="15377">
                  <c:v>1.3420000000000001</c:v>
                </c:pt>
                <c:pt idx="15378">
                  <c:v>1.3420000000000001</c:v>
                </c:pt>
                <c:pt idx="15379">
                  <c:v>1.3420000000000001</c:v>
                </c:pt>
                <c:pt idx="15380">
                  <c:v>1.3420000000000001</c:v>
                </c:pt>
                <c:pt idx="15381">
                  <c:v>1.3420000000000001</c:v>
                </c:pt>
                <c:pt idx="15382">
                  <c:v>1.3420000000000001</c:v>
                </c:pt>
                <c:pt idx="15383">
                  <c:v>1.3420000000000001</c:v>
                </c:pt>
                <c:pt idx="15384">
                  <c:v>1.3420000000000001</c:v>
                </c:pt>
                <c:pt idx="15385">
                  <c:v>1.3420000000000001</c:v>
                </c:pt>
                <c:pt idx="15386">
                  <c:v>1.3420000000000001</c:v>
                </c:pt>
                <c:pt idx="15387">
                  <c:v>1.3420000000000001</c:v>
                </c:pt>
                <c:pt idx="15388">
                  <c:v>1.3420000000000001</c:v>
                </c:pt>
                <c:pt idx="15389">
                  <c:v>1.3420000000000001</c:v>
                </c:pt>
                <c:pt idx="15390">
                  <c:v>1.3420000000000001</c:v>
                </c:pt>
                <c:pt idx="15391">
                  <c:v>1.3420000000000001</c:v>
                </c:pt>
                <c:pt idx="15392">
                  <c:v>1.3420000000000001</c:v>
                </c:pt>
                <c:pt idx="15393">
                  <c:v>1.3420000000000001</c:v>
                </c:pt>
                <c:pt idx="15394">
                  <c:v>1.3420000000000001</c:v>
                </c:pt>
                <c:pt idx="15395">
                  <c:v>1.3420000000000001</c:v>
                </c:pt>
                <c:pt idx="15396">
                  <c:v>1.3420000000000001</c:v>
                </c:pt>
                <c:pt idx="15397">
                  <c:v>1.3420000000000001</c:v>
                </c:pt>
                <c:pt idx="15398">
                  <c:v>1.3420000000000001</c:v>
                </c:pt>
                <c:pt idx="15399">
                  <c:v>1.3420000000000001</c:v>
                </c:pt>
                <c:pt idx="15400">
                  <c:v>1.3420000000000001</c:v>
                </c:pt>
                <c:pt idx="15401">
                  <c:v>1.3420000000000001</c:v>
                </c:pt>
                <c:pt idx="15402">
                  <c:v>1.3420000000000001</c:v>
                </c:pt>
                <c:pt idx="15403">
                  <c:v>1.3420000000000001</c:v>
                </c:pt>
                <c:pt idx="15404">
                  <c:v>1.3420000000000001</c:v>
                </c:pt>
                <c:pt idx="15405">
                  <c:v>1.3420000000000001</c:v>
                </c:pt>
                <c:pt idx="15406">
                  <c:v>1.3420000000000001</c:v>
                </c:pt>
                <c:pt idx="15407">
                  <c:v>1.3420000000000001</c:v>
                </c:pt>
                <c:pt idx="15408">
                  <c:v>1.3420000000000001</c:v>
                </c:pt>
                <c:pt idx="15409">
                  <c:v>1.3420000000000001</c:v>
                </c:pt>
                <c:pt idx="15410">
                  <c:v>1.3420000000000001</c:v>
                </c:pt>
                <c:pt idx="15411">
                  <c:v>1.3420000000000001</c:v>
                </c:pt>
                <c:pt idx="15412">
                  <c:v>1.3420000000000001</c:v>
                </c:pt>
                <c:pt idx="15413">
                  <c:v>1.3420000000000001</c:v>
                </c:pt>
                <c:pt idx="15414">
                  <c:v>1.3420000000000001</c:v>
                </c:pt>
                <c:pt idx="15415">
                  <c:v>1.3420000000000001</c:v>
                </c:pt>
                <c:pt idx="15416">
                  <c:v>1.3420000000000001</c:v>
                </c:pt>
                <c:pt idx="15417">
                  <c:v>1.3420000000000001</c:v>
                </c:pt>
                <c:pt idx="15418">
                  <c:v>1.3420000000000001</c:v>
                </c:pt>
                <c:pt idx="15419">
                  <c:v>1.3420000000000001</c:v>
                </c:pt>
                <c:pt idx="15420">
                  <c:v>1.3420000000000001</c:v>
                </c:pt>
                <c:pt idx="15421">
                  <c:v>1.3420000000000001</c:v>
                </c:pt>
                <c:pt idx="15422">
                  <c:v>1.3420000000000001</c:v>
                </c:pt>
                <c:pt idx="15423">
                  <c:v>1.3420000000000001</c:v>
                </c:pt>
                <c:pt idx="15424">
                  <c:v>1.3420000000000001</c:v>
                </c:pt>
                <c:pt idx="15425">
                  <c:v>1.3420000000000001</c:v>
                </c:pt>
                <c:pt idx="15426">
                  <c:v>1.3420000000000001</c:v>
                </c:pt>
                <c:pt idx="15427">
                  <c:v>1.3420000000000001</c:v>
                </c:pt>
                <c:pt idx="15428">
                  <c:v>1.3420000000000001</c:v>
                </c:pt>
                <c:pt idx="15429">
                  <c:v>1.3420000000000001</c:v>
                </c:pt>
                <c:pt idx="15430">
                  <c:v>1.3420000000000001</c:v>
                </c:pt>
                <c:pt idx="15431">
                  <c:v>1.3420000000000001</c:v>
                </c:pt>
                <c:pt idx="15432">
                  <c:v>1.3420000000000001</c:v>
                </c:pt>
                <c:pt idx="15433">
                  <c:v>1.3420000000000001</c:v>
                </c:pt>
                <c:pt idx="15434">
                  <c:v>1.3420000000000001</c:v>
                </c:pt>
                <c:pt idx="15435">
                  <c:v>1.3420000000000001</c:v>
                </c:pt>
                <c:pt idx="15436">
                  <c:v>1.3420000000000001</c:v>
                </c:pt>
                <c:pt idx="15437">
                  <c:v>1.3420000000000001</c:v>
                </c:pt>
                <c:pt idx="15438">
                  <c:v>1.3420000000000001</c:v>
                </c:pt>
                <c:pt idx="15439">
                  <c:v>1.3420000000000001</c:v>
                </c:pt>
                <c:pt idx="15440">
                  <c:v>1.3420000000000001</c:v>
                </c:pt>
                <c:pt idx="15441">
                  <c:v>1.3420000000000001</c:v>
                </c:pt>
                <c:pt idx="15442">
                  <c:v>1.3420000000000001</c:v>
                </c:pt>
                <c:pt idx="15443">
                  <c:v>1.3420000000000001</c:v>
                </c:pt>
                <c:pt idx="15444">
                  <c:v>1.3420000000000001</c:v>
                </c:pt>
                <c:pt idx="15445">
                  <c:v>1.3420000000000001</c:v>
                </c:pt>
                <c:pt idx="15446">
                  <c:v>1.3420000000000001</c:v>
                </c:pt>
                <c:pt idx="15447">
                  <c:v>1.3420000000000001</c:v>
                </c:pt>
                <c:pt idx="15448">
                  <c:v>1.3420000000000001</c:v>
                </c:pt>
                <c:pt idx="15449">
                  <c:v>1.3420000000000001</c:v>
                </c:pt>
                <c:pt idx="15450">
                  <c:v>1.3420000000000001</c:v>
                </c:pt>
                <c:pt idx="15451">
                  <c:v>1.3420000000000001</c:v>
                </c:pt>
                <c:pt idx="15452">
                  <c:v>1.3420000000000001</c:v>
                </c:pt>
                <c:pt idx="15453">
                  <c:v>1.3420000000000001</c:v>
                </c:pt>
                <c:pt idx="15454">
                  <c:v>1.3420000000000001</c:v>
                </c:pt>
                <c:pt idx="15455">
                  <c:v>1.3420000000000001</c:v>
                </c:pt>
                <c:pt idx="15456">
                  <c:v>1.3420000000000001</c:v>
                </c:pt>
                <c:pt idx="15457">
                  <c:v>1.3420000000000001</c:v>
                </c:pt>
                <c:pt idx="15458">
                  <c:v>1.3420000000000001</c:v>
                </c:pt>
                <c:pt idx="15459">
                  <c:v>1.3420000000000001</c:v>
                </c:pt>
                <c:pt idx="15460">
                  <c:v>1.3420000000000001</c:v>
                </c:pt>
                <c:pt idx="15461">
                  <c:v>1.3420000000000001</c:v>
                </c:pt>
                <c:pt idx="15462">
                  <c:v>1.3420000000000001</c:v>
                </c:pt>
                <c:pt idx="15463">
                  <c:v>1.3420000000000001</c:v>
                </c:pt>
                <c:pt idx="15464">
                  <c:v>1.3420000000000001</c:v>
                </c:pt>
                <c:pt idx="15465">
                  <c:v>1.3420000000000001</c:v>
                </c:pt>
                <c:pt idx="15466">
                  <c:v>1.3420000000000001</c:v>
                </c:pt>
                <c:pt idx="15467">
                  <c:v>1.3420000000000001</c:v>
                </c:pt>
                <c:pt idx="15468">
                  <c:v>1.3420000000000001</c:v>
                </c:pt>
                <c:pt idx="15469">
                  <c:v>1.3420000000000001</c:v>
                </c:pt>
                <c:pt idx="15470">
                  <c:v>1.3420000000000001</c:v>
                </c:pt>
                <c:pt idx="15471">
                  <c:v>1.3420000000000001</c:v>
                </c:pt>
                <c:pt idx="15472">
                  <c:v>1.3420000000000001</c:v>
                </c:pt>
                <c:pt idx="15473">
                  <c:v>1.3420000000000001</c:v>
                </c:pt>
                <c:pt idx="15474">
                  <c:v>1.3420000000000001</c:v>
                </c:pt>
                <c:pt idx="15475">
                  <c:v>1.3420000000000001</c:v>
                </c:pt>
                <c:pt idx="15476">
                  <c:v>1.3420000000000001</c:v>
                </c:pt>
                <c:pt idx="15477">
                  <c:v>1.3420000000000001</c:v>
                </c:pt>
                <c:pt idx="15478">
                  <c:v>1.3420000000000001</c:v>
                </c:pt>
                <c:pt idx="15479">
                  <c:v>1.3420000000000001</c:v>
                </c:pt>
                <c:pt idx="15480">
                  <c:v>1.3420000000000001</c:v>
                </c:pt>
                <c:pt idx="15481">
                  <c:v>1.3420000000000001</c:v>
                </c:pt>
                <c:pt idx="15482">
                  <c:v>1.3420000000000001</c:v>
                </c:pt>
                <c:pt idx="15483">
                  <c:v>1.3420000000000001</c:v>
                </c:pt>
                <c:pt idx="15484">
                  <c:v>1.3420000000000001</c:v>
                </c:pt>
                <c:pt idx="15485">
                  <c:v>1.3420000000000001</c:v>
                </c:pt>
                <c:pt idx="15486">
                  <c:v>1.3420000000000001</c:v>
                </c:pt>
                <c:pt idx="15487">
                  <c:v>1.3420000000000001</c:v>
                </c:pt>
                <c:pt idx="15488">
                  <c:v>1.3420000000000001</c:v>
                </c:pt>
                <c:pt idx="15489">
                  <c:v>1.3420000000000001</c:v>
                </c:pt>
                <c:pt idx="15490">
                  <c:v>1.3420000000000001</c:v>
                </c:pt>
                <c:pt idx="15491">
                  <c:v>1.3420000000000001</c:v>
                </c:pt>
                <c:pt idx="15492">
                  <c:v>1.3420000000000001</c:v>
                </c:pt>
                <c:pt idx="15493">
                  <c:v>1.3420000000000001</c:v>
                </c:pt>
                <c:pt idx="15494">
                  <c:v>1.3420000000000001</c:v>
                </c:pt>
                <c:pt idx="15495">
                  <c:v>1.3420000000000001</c:v>
                </c:pt>
                <c:pt idx="15496">
                  <c:v>1.3420000000000001</c:v>
                </c:pt>
                <c:pt idx="15497">
                  <c:v>1.3420000000000001</c:v>
                </c:pt>
                <c:pt idx="15498">
                  <c:v>1.3420000000000001</c:v>
                </c:pt>
                <c:pt idx="15499">
                  <c:v>1.3420000000000001</c:v>
                </c:pt>
                <c:pt idx="15500">
                  <c:v>1.3420000000000001</c:v>
                </c:pt>
                <c:pt idx="15501">
                  <c:v>1.3420000000000001</c:v>
                </c:pt>
                <c:pt idx="15502">
                  <c:v>1.3420000000000001</c:v>
                </c:pt>
                <c:pt idx="15503">
                  <c:v>1.3420000000000001</c:v>
                </c:pt>
                <c:pt idx="15504">
                  <c:v>1.3420000000000001</c:v>
                </c:pt>
                <c:pt idx="15505">
                  <c:v>1.3420000000000001</c:v>
                </c:pt>
                <c:pt idx="15506">
                  <c:v>1.3420000000000001</c:v>
                </c:pt>
                <c:pt idx="15507">
                  <c:v>1.3420000000000001</c:v>
                </c:pt>
                <c:pt idx="15508">
                  <c:v>1.3420000000000001</c:v>
                </c:pt>
                <c:pt idx="15509">
                  <c:v>1.3420000000000001</c:v>
                </c:pt>
                <c:pt idx="15510">
                  <c:v>1.3420000000000001</c:v>
                </c:pt>
                <c:pt idx="15511">
                  <c:v>1.3420000000000001</c:v>
                </c:pt>
                <c:pt idx="15512">
                  <c:v>1.3420000000000001</c:v>
                </c:pt>
                <c:pt idx="15513">
                  <c:v>1.3420000000000001</c:v>
                </c:pt>
                <c:pt idx="15514">
                  <c:v>1.3420000000000001</c:v>
                </c:pt>
                <c:pt idx="15515">
                  <c:v>1.3420000000000001</c:v>
                </c:pt>
                <c:pt idx="15516">
                  <c:v>1.3420000000000001</c:v>
                </c:pt>
                <c:pt idx="15517">
                  <c:v>1.3420000000000001</c:v>
                </c:pt>
                <c:pt idx="15518">
                  <c:v>1.3420000000000001</c:v>
                </c:pt>
                <c:pt idx="15519">
                  <c:v>1.3420000000000001</c:v>
                </c:pt>
                <c:pt idx="15520">
                  <c:v>1.3420000000000001</c:v>
                </c:pt>
                <c:pt idx="15521">
                  <c:v>1.3420000000000001</c:v>
                </c:pt>
                <c:pt idx="15522">
                  <c:v>1.3420000000000001</c:v>
                </c:pt>
                <c:pt idx="15523">
                  <c:v>1.3420000000000001</c:v>
                </c:pt>
                <c:pt idx="15524">
                  <c:v>1.3420000000000001</c:v>
                </c:pt>
                <c:pt idx="15525">
                  <c:v>1.3420000000000001</c:v>
                </c:pt>
                <c:pt idx="15526">
                  <c:v>1.3420000000000001</c:v>
                </c:pt>
                <c:pt idx="15527">
                  <c:v>1.3420000000000001</c:v>
                </c:pt>
                <c:pt idx="15528">
                  <c:v>1.3420000000000001</c:v>
                </c:pt>
                <c:pt idx="15529">
                  <c:v>1.3420000000000001</c:v>
                </c:pt>
                <c:pt idx="15530">
                  <c:v>1.3420000000000001</c:v>
                </c:pt>
                <c:pt idx="15531">
                  <c:v>1.3420000000000001</c:v>
                </c:pt>
                <c:pt idx="15532">
                  <c:v>1.3420000000000001</c:v>
                </c:pt>
                <c:pt idx="15533">
                  <c:v>1.3420000000000001</c:v>
                </c:pt>
                <c:pt idx="15534">
                  <c:v>1.3420000000000001</c:v>
                </c:pt>
                <c:pt idx="15535">
                  <c:v>1.3420000000000001</c:v>
                </c:pt>
                <c:pt idx="15536">
                  <c:v>1.3420000000000001</c:v>
                </c:pt>
                <c:pt idx="15537">
                  <c:v>1.3420000000000001</c:v>
                </c:pt>
                <c:pt idx="15538">
                  <c:v>1.3420000000000001</c:v>
                </c:pt>
                <c:pt idx="15539">
                  <c:v>1.3420000000000001</c:v>
                </c:pt>
                <c:pt idx="15540">
                  <c:v>1.3420000000000001</c:v>
                </c:pt>
                <c:pt idx="15541">
                  <c:v>1.3420000000000001</c:v>
                </c:pt>
                <c:pt idx="15542">
                  <c:v>1.3420000000000001</c:v>
                </c:pt>
                <c:pt idx="15543">
                  <c:v>1.3420000000000001</c:v>
                </c:pt>
                <c:pt idx="15544">
                  <c:v>1.3420000000000001</c:v>
                </c:pt>
                <c:pt idx="15545">
                  <c:v>1.3420000000000001</c:v>
                </c:pt>
                <c:pt idx="15546">
                  <c:v>1.3420000000000001</c:v>
                </c:pt>
                <c:pt idx="15547">
                  <c:v>1.3420000000000001</c:v>
                </c:pt>
                <c:pt idx="15548">
                  <c:v>1.3420000000000001</c:v>
                </c:pt>
                <c:pt idx="15549">
                  <c:v>1.3420000000000001</c:v>
                </c:pt>
                <c:pt idx="15550">
                  <c:v>1.3420000000000001</c:v>
                </c:pt>
                <c:pt idx="15551">
                  <c:v>1.3420000000000001</c:v>
                </c:pt>
                <c:pt idx="15552">
                  <c:v>1.3420000000000001</c:v>
                </c:pt>
                <c:pt idx="15553">
                  <c:v>1.3420000000000001</c:v>
                </c:pt>
                <c:pt idx="15554">
                  <c:v>1.3420000000000001</c:v>
                </c:pt>
                <c:pt idx="15555">
                  <c:v>1.3420000000000001</c:v>
                </c:pt>
                <c:pt idx="15556">
                  <c:v>1.3420000000000001</c:v>
                </c:pt>
                <c:pt idx="15557">
                  <c:v>1.3420000000000001</c:v>
                </c:pt>
                <c:pt idx="15558">
                  <c:v>1.3420000000000001</c:v>
                </c:pt>
                <c:pt idx="15559">
                  <c:v>1.3420000000000001</c:v>
                </c:pt>
                <c:pt idx="15560">
                  <c:v>1.3420000000000001</c:v>
                </c:pt>
                <c:pt idx="15561">
                  <c:v>1.3420000000000001</c:v>
                </c:pt>
                <c:pt idx="15562">
                  <c:v>1.3420000000000001</c:v>
                </c:pt>
                <c:pt idx="15563">
                  <c:v>1.3420000000000001</c:v>
                </c:pt>
                <c:pt idx="15564">
                  <c:v>1.3420000000000001</c:v>
                </c:pt>
                <c:pt idx="15565">
                  <c:v>1.3420000000000001</c:v>
                </c:pt>
                <c:pt idx="15566">
                  <c:v>1.3420000000000001</c:v>
                </c:pt>
                <c:pt idx="15567">
                  <c:v>1.3420000000000001</c:v>
                </c:pt>
                <c:pt idx="15568">
                  <c:v>1.3420000000000001</c:v>
                </c:pt>
                <c:pt idx="15569">
                  <c:v>1.3420000000000001</c:v>
                </c:pt>
                <c:pt idx="15570">
                  <c:v>1.3420000000000001</c:v>
                </c:pt>
                <c:pt idx="15571">
                  <c:v>1.3420000000000001</c:v>
                </c:pt>
                <c:pt idx="15572">
                  <c:v>1.3420000000000001</c:v>
                </c:pt>
                <c:pt idx="15573">
                  <c:v>1.3420000000000001</c:v>
                </c:pt>
                <c:pt idx="15574">
                  <c:v>1.3420000000000001</c:v>
                </c:pt>
                <c:pt idx="15575">
                  <c:v>1.3420000000000001</c:v>
                </c:pt>
                <c:pt idx="15576">
                  <c:v>1.3420000000000001</c:v>
                </c:pt>
                <c:pt idx="15577">
                  <c:v>1.3420000000000001</c:v>
                </c:pt>
                <c:pt idx="15578">
                  <c:v>1.3420000000000001</c:v>
                </c:pt>
                <c:pt idx="15579">
                  <c:v>1.3420000000000001</c:v>
                </c:pt>
                <c:pt idx="15580">
                  <c:v>1.3420000000000001</c:v>
                </c:pt>
                <c:pt idx="15581">
                  <c:v>1.3420000000000001</c:v>
                </c:pt>
                <c:pt idx="15582">
                  <c:v>1.3420000000000001</c:v>
                </c:pt>
                <c:pt idx="15583">
                  <c:v>1.3420000000000001</c:v>
                </c:pt>
                <c:pt idx="15584">
                  <c:v>1.3420000000000001</c:v>
                </c:pt>
                <c:pt idx="15585">
                  <c:v>1.3420000000000001</c:v>
                </c:pt>
                <c:pt idx="15586">
                  <c:v>1.3420000000000001</c:v>
                </c:pt>
                <c:pt idx="15587">
                  <c:v>1.3420000000000001</c:v>
                </c:pt>
                <c:pt idx="15588">
                  <c:v>1.3420000000000001</c:v>
                </c:pt>
                <c:pt idx="15589">
                  <c:v>1.3420000000000001</c:v>
                </c:pt>
                <c:pt idx="15590">
                  <c:v>1.3420000000000001</c:v>
                </c:pt>
                <c:pt idx="15591">
                  <c:v>1.3420000000000001</c:v>
                </c:pt>
                <c:pt idx="15592">
                  <c:v>1.3420000000000001</c:v>
                </c:pt>
                <c:pt idx="15593">
                  <c:v>1.3420000000000001</c:v>
                </c:pt>
                <c:pt idx="15594">
                  <c:v>1.3420000000000001</c:v>
                </c:pt>
                <c:pt idx="15595">
                  <c:v>1.3420000000000001</c:v>
                </c:pt>
                <c:pt idx="15596">
                  <c:v>1.3420000000000001</c:v>
                </c:pt>
                <c:pt idx="15597">
                  <c:v>1.3420000000000001</c:v>
                </c:pt>
                <c:pt idx="15598">
                  <c:v>1.3420000000000001</c:v>
                </c:pt>
                <c:pt idx="15599">
                  <c:v>1.3420000000000001</c:v>
                </c:pt>
                <c:pt idx="15600">
                  <c:v>1.3420000000000001</c:v>
                </c:pt>
                <c:pt idx="15601">
                  <c:v>1.3420000000000001</c:v>
                </c:pt>
                <c:pt idx="15602">
                  <c:v>1.3420000000000001</c:v>
                </c:pt>
                <c:pt idx="15603">
                  <c:v>1.3420000000000001</c:v>
                </c:pt>
                <c:pt idx="15604">
                  <c:v>1.3420000000000001</c:v>
                </c:pt>
                <c:pt idx="15605">
                  <c:v>1.3420000000000001</c:v>
                </c:pt>
                <c:pt idx="15606">
                  <c:v>1.3420000000000001</c:v>
                </c:pt>
                <c:pt idx="15607">
                  <c:v>1.3420000000000001</c:v>
                </c:pt>
                <c:pt idx="15608">
                  <c:v>1.3420000000000001</c:v>
                </c:pt>
                <c:pt idx="15609">
                  <c:v>1.3420000000000001</c:v>
                </c:pt>
                <c:pt idx="15610">
                  <c:v>1.3420000000000001</c:v>
                </c:pt>
                <c:pt idx="15611">
                  <c:v>1.3420000000000001</c:v>
                </c:pt>
                <c:pt idx="15612">
                  <c:v>1.3420000000000001</c:v>
                </c:pt>
                <c:pt idx="15613">
                  <c:v>1.3420000000000001</c:v>
                </c:pt>
                <c:pt idx="15614">
                  <c:v>1.3420000000000001</c:v>
                </c:pt>
                <c:pt idx="15615">
                  <c:v>1.3420000000000001</c:v>
                </c:pt>
                <c:pt idx="15616">
                  <c:v>1.3420000000000001</c:v>
                </c:pt>
                <c:pt idx="15617">
                  <c:v>1.3420000000000001</c:v>
                </c:pt>
                <c:pt idx="15618">
                  <c:v>1.3420000000000001</c:v>
                </c:pt>
                <c:pt idx="15619">
                  <c:v>1.3420000000000001</c:v>
                </c:pt>
                <c:pt idx="15620">
                  <c:v>1.3420000000000001</c:v>
                </c:pt>
                <c:pt idx="15621">
                  <c:v>1.3420000000000001</c:v>
                </c:pt>
                <c:pt idx="15622">
                  <c:v>1.3420000000000001</c:v>
                </c:pt>
                <c:pt idx="15623">
                  <c:v>1.3420000000000001</c:v>
                </c:pt>
                <c:pt idx="15624">
                  <c:v>1.3420000000000001</c:v>
                </c:pt>
                <c:pt idx="15625">
                  <c:v>1.3420000000000001</c:v>
                </c:pt>
                <c:pt idx="15626">
                  <c:v>1.3420000000000001</c:v>
                </c:pt>
                <c:pt idx="15627">
                  <c:v>1.3420000000000001</c:v>
                </c:pt>
                <c:pt idx="15628">
                  <c:v>1.3420000000000001</c:v>
                </c:pt>
                <c:pt idx="15629">
                  <c:v>1.3420000000000001</c:v>
                </c:pt>
                <c:pt idx="15630">
                  <c:v>1.3420000000000001</c:v>
                </c:pt>
                <c:pt idx="15631">
                  <c:v>1.3420000000000001</c:v>
                </c:pt>
                <c:pt idx="15632">
                  <c:v>1.3420000000000001</c:v>
                </c:pt>
                <c:pt idx="15633">
                  <c:v>1.3420000000000001</c:v>
                </c:pt>
                <c:pt idx="15634">
                  <c:v>1.3420000000000001</c:v>
                </c:pt>
                <c:pt idx="15635">
                  <c:v>1.3420000000000001</c:v>
                </c:pt>
                <c:pt idx="15636">
                  <c:v>1.3420000000000001</c:v>
                </c:pt>
                <c:pt idx="15637">
                  <c:v>1.3420000000000001</c:v>
                </c:pt>
                <c:pt idx="15638">
                  <c:v>1.3420000000000001</c:v>
                </c:pt>
                <c:pt idx="15639">
                  <c:v>1.3420000000000001</c:v>
                </c:pt>
                <c:pt idx="15640">
                  <c:v>1.3420000000000001</c:v>
                </c:pt>
                <c:pt idx="15641">
                  <c:v>1.3420000000000001</c:v>
                </c:pt>
                <c:pt idx="15642">
                  <c:v>1.3420000000000001</c:v>
                </c:pt>
                <c:pt idx="15643">
                  <c:v>1.3420000000000001</c:v>
                </c:pt>
                <c:pt idx="15644">
                  <c:v>1.3420000000000001</c:v>
                </c:pt>
                <c:pt idx="15645">
                  <c:v>1.3420000000000001</c:v>
                </c:pt>
                <c:pt idx="15646">
                  <c:v>1.3420000000000001</c:v>
                </c:pt>
                <c:pt idx="15647">
                  <c:v>1.3420000000000001</c:v>
                </c:pt>
                <c:pt idx="15648">
                  <c:v>1.3420000000000001</c:v>
                </c:pt>
                <c:pt idx="15649">
                  <c:v>1.3420000000000001</c:v>
                </c:pt>
                <c:pt idx="15650">
                  <c:v>1.3420000000000001</c:v>
                </c:pt>
                <c:pt idx="15651">
                  <c:v>1.3420000000000001</c:v>
                </c:pt>
                <c:pt idx="15652">
                  <c:v>1.3420000000000001</c:v>
                </c:pt>
                <c:pt idx="15653">
                  <c:v>1.3420000000000001</c:v>
                </c:pt>
                <c:pt idx="15654">
                  <c:v>1.3420000000000001</c:v>
                </c:pt>
                <c:pt idx="15655">
                  <c:v>1.3420000000000001</c:v>
                </c:pt>
                <c:pt idx="15656">
                  <c:v>1.3420000000000001</c:v>
                </c:pt>
                <c:pt idx="15657">
                  <c:v>1.3420000000000001</c:v>
                </c:pt>
                <c:pt idx="15658">
                  <c:v>1.3420000000000001</c:v>
                </c:pt>
                <c:pt idx="15659">
                  <c:v>1.3420000000000001</c:v>
                </c:pt>
                <c:pt idx="15660">
                  <c:v>1.3420000000000001</c:v>
                </c:pt>
                <c:pt idx="15661">
                  <c:v>1.3420000000000001</c:v>
                </c:pt>
                <c:pt idx="15662">
                  <c:v>1.3420000000000001</c:v>
                </c:pt>
                <c:pt idx="15663">
                  <c:v>1.3420000000000001</c:v>
                </c:pt>
                <c:pt idx="15664">
                  <c:v>1.3420000000000001</c:v>
                </c:pt>
                <c:pt idx="15665">
                  <c:v>1.3420000000000001</c:v>
                </c:pt>
                <c:pt idx="15666">
                  <c:v>1.3420000000000001</c:v>
                </c:pt>
                <c:pt idx="15667">
                  <c:v>1.3420000000000001</c:v>
                </c:pt>
                <c:pt idx="15668">
                  <c:v>1.3420000000000001</c:v>
                </c:pt>
                <c:pt idx="15669">
                  <c:v>1.3420000000000001</c:v>
                </c:pt>
                <c:pt idx="15670">
                  <c:v>1.3420000000000001</c:v>
                </c:pt>
                <c:pt idx="15671">
                  <c:v>1.3420000000000001</c:v>
                </c:pt>
                <c:pt idx="15672">
                  <c:v>1.3420000000000001</c:v>
                </c:pt>
                <c:pt idx="15673">
                  <c:v>1.3420000000000001</c:v>
                </c:pt>
                <c:pt idx="15674">
                  <c:v>1.3420000000000001</c:v>
                </c:pt>
                <c:pt idx="15675">
                  <c:v>1.3420000000000001</c:v>
                </c:pt>
                <c:pt idx="15676">
                  <c:v>1.3420000000000001</c:v>
                </c:pt>
                <c:pt idx="15677">
                  <c:v>1.3420000000000001</c:v>
                </c:pt>
                <c:pt idx="15678">
                  <c:v>1.3420000000000001</c:v>
                </c:pt>
                <c:pt idx="15679">
                  <c:v>1.3420000000000001</c:v>
                </c:pt>
                <c:pt idx="15680">
                  <c:v>1.3420000000000001</c:v>
                </c:pt>
                <c:pt idx="15681">
                  <c:v>1.3420000000000001</c:v>
                </c:pt>
                <c:pt idx="15682">
                  <c:v>1.3420000000000001</c:v>
                </c:pt>
                <c:pt idx="15683">
                  <c:v>1.3420000000000001</c:v>
                </c:pt>
                <c:pt idx="15684">
                  <c:v>1.3420000000000001</c:v>
                </c:pt>
                <c:pt idx="15685">
                  <c:v>1.3420000000000001</c:v>
                </c:pt>
                <c:pt idx="15686">
                  <c:v>1.3420000000000001</c:v>
                </c:pt>
                <c:pt idx="15687">
                  <c:v>1.3420000000000001</c:v>
                </c:pt>
                <c:pt idx="15688">
                  <c:v>1.3420000000000001</c:v>
                </c:pt>
                <c:pt idx="15689">
                  <c:v>1.3420000000000001</c:v>
                </c:pt>
                <c:pt idx="15690">
                  <c:v>1.3420000000000001</c:v>
                </c:pt>
                <c:pt idx="15691">
                  <c:v>1.3420000000000001</c:v>
                </c:pt>
                <c:pt idx="15692">
                  <c:v>1.3420000000000001</c:v>
                </c:pt>
                <c:pt idx="15693">
                  <c:v>1.3420000000000001</c:v>
                </c:pt>
                <c:pt idx="15694">
                  <c:v>1.3420000000000001</c:v>
                </c:pt>
                <c:pt idx="15695">
                  <c:v>1.3420000000000001</c:v>
                </c:pt>
                <c:pt idx="15696">
                  <c:v>1.3420000000000001</c:v>
                </c:pt>
                <c:pt idx="15697">
                  <c:v>1.3420000000000001</c:v>
                </c:pt>
                <c:pt idx="15698">
                  <c:v>1.3420000000000001</c:v>
                </c:pt>
                <c:pt idx="15699">
                  <c:v>1.3420000000000001</c:v>
                </c:pt>
                <c:pt idx="15700">
                  <c:v>1.3420000000000001</c:v>
                </c:pt>
                <c:pt idx="15701">
                  <c:v>1.3420000000000001</c:v>
                </c:pt>
                <c:pt idx="15702">
                  <c:v>1.3420000000000001</c:v>
                </c:pt>
                <c:pt idx="15703">
                  <c:v>1.3420000000000001</c:v>
                </c:pt>
                <c:pt idx="15704">
                  <c:v>1.3420000000000001</c:v>
                </c:pt>
                <c:pt idx="15705">
                  <c:v>1.3420000000000001</c:v>
                </c:pt>
                <c:pt idx="15706">
                  <c:v>1.3420000000000001</c:v>
                </c:pt>
                <c:pt idx="15707">
                  <c:v>1.3420000000000001</c:v>
                </c:pt>
                <c:pt idx="15708">
                  <c:v>1.3420000000000001</c:v>
                </c:pt>
                <c:pt idx="15709">
                  <c:v>1.3420000000000001</c:v>
                </c:pt>
                <c:pt idx="15710">
                  <c:v>1.3420000000000001</c:v>
                </c:pt>
                <c:pt idx="15711">
                  <c:v>1.3420000000000001</c:v>
                </c:pt>
                <c:pt idx="15712">
                  <c:v>1.3420000000000001</c:v>
                </c:pt>
                <c:pt idx="15713">
                  <c:v>1.3420000000000001</c:v>
                </c:pt>
                <c:pt idx="15714">
                  <c:v>1.3420000000000001</c:v>
                </c:pt>
                <c:pt idx="15715">
                  <c:v>1.3420000000000001</c:v>
                </c:pt>
                <c:pt idx="15716">
                  <c:v>1.3420000000000001</c:v>
                </c:pt>
                <c:pt idx="15717">
                  <c:v>1.3420000000000001</c:v>
                </c:pt>
                <c:pt idx="15718">
                  <c:v>1.3420000000000001</c:v>
                </c:pt>
                <c:pt idx="15719">
                  <c:v>1.3420000000000001</c:v>
                </c:pt>
                <c:pt idx="15720">
                  <c:v>1.3420000000000001</c:v>
                </c:pt>
                <c:pt idx="15721">
                  <c:v>1.3420000000000001</c:v>
                </c:pt>
                <c:pt idx="15722">
                  <c:v>1.3420000000000001</c:v>
                </c:pt>
                <c:pt idx="15723">
                  <c:v>1.3420000000000001</c:v>
                </c:pt>
                <c:pt idx="15724">
                  <c:v>1.3420000000000001</c:v>
                </c:pt>
                <c:pt idx="15725">
                  <c:v>1.3420000000000001</c:v>
                </c:pt>
                <c:pt idx="15726">
                  <c:v>1.3420000000000001</c:v>
                </c:pt>
                <c:pt idx="15727">
                  <c:v>1.3420000000000001</c:v>
                </c:pt>
                <c:pt idx="15728">
                  <c:v>1.3420000000000001</c:v>
                </c:pt>
                <c:pt idx="15729">
                  <c:v>1.3420000000000001</c:v>
                </c:pt>
                <c:pt idx="15730">
                  <c:v>1.3420000000000001</c:v>
                </c:pt>
                <c:pt idx="15731">
                  <c:v>1.3420000000000001</c:v>
                </c:pt>
                <c:pt idx="15732">
                  <c:v>1.3420000000000001</c:v>
                </c:pt>
                <c:pt idx="15733">
                  <c:v>1.3420000000000001</c:v>
                </c:pt>
                <c:pt idx="15734">
                  <c:v>1.3420000000000001</c:v>
                </c:pt>
                <c:pt idx="15735">
                  <c:v>1.3420000000000001</c:v>
                </c:pt>
                <c:pt idx="15736">
                  <c:v>1.3420000000000001</c:v>
                </c:pt>
                <c:pt idx="15737">
                  <c:v>1.3420000000000001</c:v>
                </c:pt>
                <c:pt idx="15738">
                  <c:v>1.3420000000000001</c:v>
                </c:pt>
                <c:pt idx="15739">
                  <c:v>1.3420000000000001</c:v>
                </c:pt>
                <c:pt idx="15740">
                  <c:v>1.3420000000000001</c:v>
                </c:pt>
                <c:pt idx="15741">
                  <c:v>1.3420000000000001</c:v>
                </c:pt>
                <c:pt idx="15742">
                  <c:v>1.3420000000000001</c:v>
                </c:pt>
                <c:pt idx="15743">
                  <c:v>1.3420000000000001</c:v>
                </c:pt>
                <c:pt idx="15744">
                  <c:v>1.3420000000000001</c:v>
                </c:pt>
                <c:pt idx="15745">
                  <c:v>1.3420000000000001</c:v>
                </c:pt>
                <c:pt idx="15746">
                  <c:v>1.3420000000000001</c:v>
                </c:pt>
                <c:pt idx="15747">
                  <c:v>1.3420000000000001</c:v>
                </c:pt>
                <c:pt idx="15748">
                  <c:v>1.3420000000000001</c:v>
                </c:pt>
                <c:pt idx="15749">
                  <c:v>1.3420000000000001</c:v>
                </c:pt>
                <c:pt idx="15750">
                  <c:v>1.3420000000000001</c:v>
                </c:pt>
                <c:pt idx="15751">
                  <c:v>1.3420000000000001</c:v>
                </c:pt>
                <c:pt idx="15752">
                  <c:v>1.3420000000000001</c:v>
                </c:pt>
                <c:pt idx="15753">
                  <c:v>1.3420000000000001</c:v>
                </c:pt>
                <c:pt idx="15754">
                  <c:v>1.3420000000000001</c:v>
                </c:pt>
                <c:pt idx="15755">
                  <c:v>1.3420000000000001</c:v>
                </c:pt>
                <c:pt idx="15756">
                  <c:v>1.3420000000000001</c:v>
                </c:pt>
                <c:pt idx="15757">
                  <c:v>1.3420000000000001</c:v>
                </c:pt>
                <c:pt idx="15758">
                  <c:v>1.3420000000000001</c:v>
                </c:pt>
                <c:pt idx="15759">
                  <c:v>1.3420000000000001</c:v>
                </c:pt>
                <c:pt idx="15760">
                  <c:v>1.3420000000000001</c:v>
                </c:pt>
                <c:pt idx="15761">
                  <c:v>1.3420000000000001</c:v>
                </c:pt>
                <c:pt idx="15762">
                  <c:v>1.3420000000000001</c:v>
                </c:pt>
                <c:pt idx="15763">
                  <c:v>1.3420000000000001</c:v>
                </c:pt>
                <c:pt idx="15764">
                  <c:v>1.3420000000000001</c:v>
                </c:pt>
                <c:pt idx="15765">
                  <c:v>1.3420000000000001</c:v>
                </c:pt>
                <c:pt idx="15766">
                  <c:v>1.3420000000000001</c:v>
                </c:pt>
                <c:pt idx="15767">
                  <c:v>1.3420000000000001</c:v>
                </c:pt>
                <c:pt idx="15768">
                  <c:v>1.3420000000000001</c:v>
                </c:pt>
                <c:pt idx="15769">
                  <c:v>1.3420000000000001</c:v>
                </c:pt>
                <c:pt idx="15770">
                  <c:v>1.3420000000000001</c:v>
                </c:pt>
                <c:pt idx="15771">
                  <c:v>1.3420000000000001</c:v>
                </c:pt>
                <c:pt idx="15772">
                  <c:v>1.3420000000000001</c:v>
                </c:pt>
                <c:pt idx="15773">
                  <c:v>1.3420000000000001</c:v>
                </c:pt>
                <c:pt idx="15774">
                  <c:v>1.3420000000000001</c:v>
                </c:pt>
                <c:pt idx="15775">
                  <c:v>1.3420000000000001</c:v>
                </c:pt>
                <c:pt idx="15776">
                  <c:v>1.3420000000000001</c:v>
                </c:pt>
                <c:pt idx="15777">
                  <c:v>1.3420000000000001</c:v>
                </c:pt>
                <c:pt idx="15778">
                  <c:v>1.3420000000000001</c:v>
                </c:pt>
                <c:pt idx="15779">
                  <c:v>1.3420000000000001</c:v>
                </c:pt>
                <c:pt idx="15780">
                  <c:v>1.3420000000000001</c:v>
                </c:pt>
                <c:pt idx="15781">
                  <c:v>1.3420000000000001</c:v>
                </c:pt>
                <c:pt idx="15782">
                  <c:v>1.3420000000000001</c:v>
                </c:pt>
                <c:pt idx="15783">
                  <c:v>1.3420000000000001</c:v>
                </c:pt>
                <c:pt idx="15784">
                  <c:v>1.3420000000000001</c:v>
                </c:pt>
                <c:pt idx="15785">
                  <c:v>1.3420000000000001</c:v>
                </c:pt>
                <c:pt idx="15786">
                  <c:v>1.3420000000000001</c:v>
                </c:pt>
                <c:pt idx="15787">
                  <c:v>1.3420000000000001</c:v>
                </c:pt>
                <c:pt idx="15788">
                  <c:v>1.3420000000000001</c:v>
                </c:pt>
                <c:pt idx="15789">
                  <c:v>1.3420000000000001</c:v>
                </c:pt>
                <c:pt idx="15790">
                  <c:v>1.3420000000000001</c:v>
                </c:pt>
                <c:pt idx="15791">
                  <c:v>1.3420000000000001</c:v>
                </c:pt>
                <c:pt idx="15792">
                  <c:v>1.3420000000000001</c:v>
                </c:pt>
                <c:pt idx="15793">
                  <c:v>1.3420000000000001</c:v>
                </c:pt>
                <c:pt idx="15794">
                  <c:v>1.3420000000000001</c:v>
                </c:pt>
                <c:pt idx="15795">
                  <c:v>1.3420000000000001</c:v>
                </c:pt>
                <c:pt idx="15796">
                  <c:v>1.3420000000000001</c:v>
                </c:pt>
                <c:pt idx="15797">
                  <c:v>1.3420000000000001</c:v>
                </c:pt>
                <c:pt idx="15798">
                  <c:v>1.3420000000000001</c:v>
                </c:pt>
                <c:pt idx="15799">
                  <c:v>1.3420000000000001</c:v>
                </c:pt>
                <c:pt idx="15800">
                  <c:v>1.3420000000000001</c:v>
                </c:pt>
                <c:pt idx="15801">
                  <c:v>1.3420000000000001</c:v>
                </c:pt>
                <c:pt idx="15802">
                  <c:v>1.3420000000000001</c:v>
                </c:pt>
                <c:pt idx="15803">
                  <c:v>1.3420000000000001</c:v>
                </c:pt>
                <c:pt idx="15804">
                  <c:v>1.3420000000000001</c:v>
                </c:pt>
                <c:pt idx="15805">
                  <c:v>1.3420000000000001</c:v>
                </c:pt>
                <c:pt idx="15806">
                  <c:v>1.3420000000000001</c:v>
                </c:pt>
                <c:pt idx="15807">
                  <c:v>1.3420000000000001</c:v>
                </c:pt>
                <c:pt idx="15808">
                  <c:v>1.3420000000000001</c:v>
                </c:pt>
                <c:pt idx="15809">
                  <c:v>1.3420000000000001</c:v>
                </c:pt>
                <c:pt idx="15810">
                  <c:v>1.3420000000000001</c:v>
                </c:pt>
                <c:pt idx="15811">
                  <c:v>1.3420000000000001</c:v>
                </c:pt>
                <c:pt idx="15812">
                  <c:v>1.3420000000000001</c:v>
                </c:pt>
                <c:pt idx="15813">
                  <c:v>1.3420000000000001</c:v>
                </c:pt>
                <c:pt idx="15814">
                  <c:v>1.3420000000000001</c:v>
                </c:pt>
                <c:pt idx="15815">
                  <c:v>1.3420000000000001</c:v>
                </c:pt>
                <c:pt idx="15816">
                  <c:v>1.3420000000000001</c:v>
                </c:pt>
                <c:pt idx="15817">
                  <c:v>1.3420000000000001</c:v>
                </c:pt>
                <c:pt idx="15818">
                  <c:v>1.3420000000000001</c:v>
                </c:pt>
                <c:pt idx="15819">
                  <c:v>1.3420000000000001</c:v>
                </c:pt>
                <c:pt idx="15820">
                  <c:v>1.3420000000000001</c:v>
                </c:pt>
                <c:pt idx="15821">
                  <c:v>1.3420000000000001</c:v>
                </c:pt>
                <c:pt idx="15822">
                  <c:v>1.3420000000000001</c:v>
                </c:pt>
                <c:pt idx="15823">
                  <c:v>1.3420000000000001</c:v>
                </c:pt>
                <c:pt idx="15824">
                  <c:v>1.3420000000000001</c:v>
                </c:pt>
                <c:pt idx="15825">
                  <c:v>1.3420000000000001</c:v>
                </c:pt>
                <c:pt idx="15826">
                  <c:v>1.3420000000000001</c:v>
                </c:pt>
                <c:pt idx="15827">
                  <c:v>1.3420000000000001</c:v>
                </c:pt>
                <c:pt idx="15828">
                  <c:v>1.3420000000000001</c:v>
                </c:pt>
                <c:pt idx="15829">
                  <c:v>1.3420000000000001</c:v>
                </c:pt>
                <c:pt idx="15830">
                  <c:v>1.3420000000000001</c:v>
                </c:pt>
                <c:pt idx="15831">
                  <c:v>1.3420000000000001</c:v>
                </c:pt>
                <c:pt idx="15832">
                  <c:v>1.3420000000000001</c:v>
                </c:pt>
                <c:pt idx="15833">
                  <c:v>1.3420000000000001</c:v>
                </c:pt>
                <c:pt idx="15834">
                  <c:v>1.3420000000000001</c:v>
                </c:pt>
                <c:pt idx="15835">
                  <c:v>1.3420000000000001</c:v>
                </c:pt>
                <c:pt idx="15836">
                  <c:v>1.3420000000000001</c:v>
                </c:pt>
                <c:pt idx="15837">
                  <c:v>1.3420000000000001</c:v>
                </c:pt>
                <c:pt idx="15838">
                  <c:v>1.3420000000000001</c:v>
                </c:pt>
                <c:pt idx="15839">
                  <c:v>1.3420000000000001</c:v>
                </c:pt>
                <c:pt idx="15840">
                  <c:v>1.3420000000000001</c:v>
                </c:pt>
                <c:pt idx="15841">
                  <c:v>1.3420000000000001</c:v>
                </c:pt>
                <c:pt idx="15842">
                  <c:v>1.3420000000000001</c:v>
                </c:pt>
                <c:pt idx="15843">
                  <c:v>1.3420000000000001</c:v>
                </c:pt>
                <c:pt idx="15844">
                  <c:v>1.3420000000000001</c:v>
                </c:pt>
                <c:pt idx="15845">
                  <c:v>1.3420000000000001</c:v>
                </c:pt>
                <c:pt idx="15846">
                  <c:v>1.3420000000000001</c:v>
                </c:pt>
                <c:pt idx="15847">
                  <c:v>1.3420000000000001</c:v>
                </c:pt>
                <c:pt idx="15848">
                  <c:v>1.3420000000000001</c:v>
                </c:pt>
                <c:pt idx="15849">
                  <c:v>1.3420000000000001</c:v>
                </c:pt>
                <c:pt idx="15850">
                  <c:v>1.3420000000000001</c:v>
                </c:pt>
                <c:pt idx="15851">
                  <c:v>1.3420000000000001</c:v>
                </c:pt>
                <c:pt idx="15852">
                  <c:v>1.3420000000000001</c:v>
                </c:pt>
                <c:pt idx="15853">
                  <c:v>1.3420000000000001</c:v>
                </c:pt>
                <c:pt idx="15854">
                  <c:v>1.3420000000000001</c:v>
                </c:pt>
                <c:pt idx="15855">
                  <c:v>1.3420000000000001</c:v>
                </c:pt>
                <c:pt idx="15856">
                  <c:v>1.3420000000000001</c:v>
                </c:pt>
                <c:pt idx="15857">
                  <c:v>1.3420000000000001</c:v>
                </c:pt>
                <c:pt idx="15858">
                  <c:v>1.3420000000000001</c:v>
                </c:pt>
                <c:pt idx="15859">
                  <c:v>1.3420000000000001</c:v>
                </c:pt>
                <c:pt idx="15860">
                  <c:v>1.3420000000000001</c:v>
                </c:pt>
                <c:pt idx="15861">
                  <c:v>1.3420000000000001</c:v>
                </c:pt>
                <c:pt idx="15862">
                  <c:v>1.3420000000000001</c:v>
                </c:pt>
                <c:pt idx="15863">
                  <c:v>1.3420000000000001</c:v>
                </c:pt>
                <c:pt idx="15864">
                  <c:v>1.3420000000000001</c:v>
                </c:pt>
                <c:pt idx="15865">
                  <c:v>1.3420000000000001</c:v>
                </c:pt>
                <c:pt idx="15866">
                  <c:v>1.3420000000000001</c:v>
                </c:pt>
                <c:pt idx="15867">
                  <c:v>1.3420000000000001</c:v>
                </c:pt>
                <c:pt idx="15868">
                  <c:v>1.3420000000000001</c:v>
                </c:pt>
                <c:pt idx="15869">
                  <c:v>1.3420000000000001</c:v>
                </c:pt>
                <c:pt idx="15870">
                  <c:v>1.3420000000000001</c:v>
                </c:pt>
                <c:pt idx="15871">
                  <c:v>1.3420000000000001</c:v>
                </c:pt>
                <c:pt idx="15872">
                  <c:v>1.3420000000000001</c:v>
                </c:pt>
                <c:pt idx="15873">
                  <c:v>1.3420000000000001</c:v>
                </c:pt>
                <c:pt idx="15874">
                  <c:v>1.3420000000000001</c:v>
                </c:pt>
                <c:pt idx="15875">
                  <c:v>1.3420000000000001</c:v>
                </c:pt>
                <c:pt idx="15876">
                  <c:v>1.3420000000000001</c:v>
                </c:pt>
                <c:pt idx="15877">
                  <c:v>1.3420000000000001</c:v>
                </c:pt>
                <c:pt idx="15878">
                  <c:v>1.3420000000000001</c:v>
                </c:pt>
                <c:pt idx="15879">
                  <c:v>1.3420000000000001</c:v>
                </c:pt>
                <c:pt idx="15880">
                  <c:v>1.3420000000000001</c:v>
                </c:pt>
                <c:pt idx="15881">
                  <c:v>1.3420000000000001</c:v>
                </c:pt>
                <c:pt idx="15882">
                  <c:v>1.3420000000000001</c:v>
                </c:pt>
                <c:pt idx="15883">
                  <c:v>1.3420000000000001</c:v>
                </c:pt>
                <c:pt idx="15884">
                  <c:v>1.3420000000000001</c:v>
                </c:pt>
                <c:pt idx="15885">
                  <c:v>1.3420000000000001</c:v>
                </c:pt>
                <c:pt idx="15886">
                  <c:v>1.3420000000000001</c:v>
                </c:pt>
                <c:pt idx="15887">
                  <c:v>1.3420000000000001</c:v>
                </c:pt>
                <c:pt idx="15888">
                  <c:v>1.3420000000000001</c:v>
                </c:pt>
                <c:pt idx="15889">
                  <c:v>1.3420000000000001</c:v>
                </c:pt>
                <c:pt idx="15890">
                  <c:v>1.3420000000000001</c:v>
                </c:pt>
                <c:pt idx="15891">
                  <c:v>1.3420000000000001</c:v>
                </c:pt>
                <c:pt idx="15892">
                  <c:v>1.3420000000000001</c:v>
                </c:pt>
                <c:pt idx="15893">
                  <c:v>1.3420000000000001</c:v>
                </c:pt>
                <c:pt idx="15894">
                  <c:v>1.3420000000000001</c:v>
                </c:pt>
                <c:pt idx="15895">
                  <c:v>1.3420000000000001</c:v>
                </c:pt>
                <c:pt idx="15896">
                  <c:v>1.3420000000000001</c:v>
                </c:pt>
                <c:pt idx="15897">
                  <c:v>1.3420000000000001</c:v>
                </c:pt>
                <c:pt idx="15898">
                  <c:v>1.3420000000000001</c:v>
                </c:pt>
                <c:pt idx="15899">
                  <c:v>1.3420000000000001</c:v>
                </c:pt>
                <c:pt idx="15900">
                  <c:v>1.3420000000000001</c:v>
                </c:pt>
                <c:pt idx="15901">
                  <c:v>1.3420000000000001</c:v>
                </c:pt>
                <c:pt idx="15902">
                  <c:v>1.3420000000000001</c:v>
                </c:pt>
                <c:pt idx="15903">
                  <c:v>1.3420000000000001</c:v>
                </c:pt>
                <c:pt idx="15904">
                  <c:v>1.3420000000000001</c:v>
                </c:pt>
                <c:pt idx="15905">
                  <c:v>1.3420000000000001</c:v>
                </c:pt>
                <c:pt idx="15906">
                  <c:v>1.3420000000000001</c:v>
                </c:pt>
                <c:pt idx="15907">
                  <c:v>1.3420000000000001</c:v>
                </c:pt>
                <c:pt idx="15908">
                  <c:v>1.3420000000000001</c:v>
                </c:pt>
                <c:pt idx="15909">
                  <c:v>1.3420000000000001</c:v>
                </c:pt>
                <c:pt idx="15910">
                  <c:v>1.3420000000000001</c:v>
                </c:pt>
                <c:pt idx="15911">
                  <c:v>1.3420000000000001</c:v>
                </c:pt>
                <c:pt idx="15912">
                  <c:v>1.3420000000000001</c:v>
                </c:pt>
                <c:pt idx="15913">
                  <c:v>1.3420000000000001</c:v>
                </c:pt>
                <c:pt idx="15914">
                  <c:v>1.3420000000000001</c:v>
                </c:pt>
                <c:pt idx="15915">
                  <c:v>1.3420000000000001</c:v>
                </c:pt>
                <c:pt idx="15916">
                  <c:v>1.3420000000000001</c:v>
                </c:pt>
                <c:pt idx="15917">
                  <c:v>1.3420000000000001</c:v>
                </c:pt>
                <c:pt idx="15918">
                  <c:v>1.3420000000000001</c:v>
                </c:pt>
                <c:pt idx="15919">
                  <c:v>1.3420000000000001</c:v>
                </c:pt>
                <c:pt idx="15920">
                  <c:v>1.3420000000000001</c:v>
                </c:pt>
                <c:pt idx="15921">
                  <c:v>1.3420000000000001</c:v>
                </c:pt>
                <c:pt idx="15922">
                  <c:v>1.3420000000000001</c:v>
                </c:pt>
                <c:pt idx="15923">
                  <c:v>1.3420000000000001</c:v>
                </c:pt>
                <c:pt idx="15924">
                  <c:v>1.3420000000000001</c:v>
                </c:pt>
                <c:pt idx="15925">
                  <c:v>1.3420000000000001</c:v>
                </c:pt>
                <c:pt idx="15926">
                  <c:v>1.3420000000000001</c:v>
                </c:pt>
                <c:pt idx="15927">
                  <c:v>1.3420000000000001</c:v>
                </c:pt>
                <c:pt idx="15928">
                  <c:v>1.3420000000000001</c:v>
                </c:pt>
                <c:pt idx="15929">
                  <c:v>1.3420000000000001</c:v>
                </c:pt>
                <c:pt idx="15930">
                  <c:v>1.3420000000000001</c:v>
                </c:pt>
                <c:pt idx="15931">
                  <c:v>1.3420000000000001</c:v>
                </c:pt>
                <c:pt idx="15932">
                  <c:v>1.3420000000000001</c:v>
                </c:pt>
                <c:pt idx="15933">
                  <c:v>1.3420000000000001</c:v>
                </c:pt>
                <c:pt idx="15934">
                  <c:v>1.3420000000000001</c:v>
                </c:pt>
                <c:pt idx="15935">
                  <c:v>1.3420000000000001</c:v>
                </c:pt>
                <c:pt idx="15936">
                  <c:v>1.3420000000000001</c:v>
                </c:pt>
                <c:pt idx="15937">
                  <c:v>1.3420000000000001</c:v>
                </c:pt>
                <c:pt idx="15938">
                  <c:v>1.3420000000000001</c:v>
                </c:pt>
                <c:pt idx="15939">
                  <c:v>1.3420000000000001</c:v>
                </c:pt>
                <c:pt idx="15940">
                  <c:v>1.3420000000000001</c:v>
                </c:pt>
                <c:pt idx="15941">
                  <c:v>1.3420000000000001</c:v>
                </c:pt>
                <c:pt idx="15942">
                  <c:v>1.3420000000000001</c:v>
                </c:pt>
                <c:pt idx="15943">
                  <c:v>1.3420000000000001</c:v>
                </c:pt>
                <c:pt idx="15944">
                  <c:v>1.3420000000000001</c:v>
                </c:pt>
                <c:pt idx="15945">
                  <c:v>1.3420000000000001</c:v>
                </c:pt>
                <c:pt idx="15946">
                  <c:v>1.3420000000000001</c:v>
                </c:pt>
                <c:pt idx="15947">
                  <c:v>1.3420000000000001</c:v>
                </c:pt>
                <c:pt idx="15948">
                  <c:v>1.3420000000000001</c:v>
                </c:pt>
                <c:pt idx="15949">
                  <c:v>1.3420000000000001</c:v>
                </c:pt>
                <c:pt idx="15950">
                  <c:v>1.3420000000000001</c:v>
                </c:pt>
                <c:pt idx="15951">
                  <c:v>1.3420000000000001</c:v>
                </c:pt>
                <c:pt idx="15952">
                  <c:v>1.3420000000000001</c:v>
                </c:pt>
                <c:pt idx="15953">
                  <c:v>1.3420000000000001</c:v>
                </c:pt>
                <c:pt idx="15954">
                  <c:v>1.3420000000000001</c:v>
                </c:pt>
                <c:pt idx="15955">
                  <c:v>1.3420000000000001</c:v>
                </c:pt>
                <c:pt idx="15956">
                  <c:v>1.3420000000000001</c:v>
                </c:pt>
                <c:pt idx="15957">
                  <c:v>1.3420000000000001</c:v>
                </c:pt>
                <c:pt idx="15958">
                  <c:v>1.3420000000000001</c:v>
                </c:pt>
                <c:pt idx="15959">
                  <c:v>1.3420000000000001</c:v>
                </c:pt>
                <c:pt idx="15960">
                  <c:v>1.3420000000000001</c:v>
                </c:pt>
                <c:pt idx="15961">
                  <c:v>1.3420000000000001</c:v>
                </c:pt>
                <c:pt idx="15962">
                  <c:v>1.3420000000000001</c:v>
                </c:pt>
                <c:pt idx="15963">
                  <c:v>1.3420000000000001</c:v>
                </c:pt>
                <c:pt idx="15964">
                  <c:v>1.3420000000000001</c:v>
                </c:pt>
                <c:pt idx="15965">
                  <c:v>1.3420000000000001</c:v>
                </c:pt>
                <c:pt idx="15966">
                  <c:v>1.3420000000000001</c:v>
                </c:pt>
                <c:pt idx="15967">
                  <c:v>1.3420000000000001</c:v>
                </c:pt>
                <c:pt idx="15968">
                  <c:v>1.3420000000000001</c:v>
                </c:pt>
                <c:pt idx="15969">
                  <c:v>1.3420000000000001</c:v>
                </c:pt>
                <c:pt idx="15970">
                  <c:v>1.3420000000000001</c:v>
                </c:pt>
                <c:pt idx="15971">
                  <c:v>1.3420000000000001</c:v>
                </c:pt>
                <c:pt idx="15972">
                  <c:v>1.3420000000000001</c:v>
                </c:pt>
                <c:pt idx="15973">
                  <c:v>1.3420000000000001</c:v>
                </c:pt>
                <c:pt idx="15974">
                  <c:v>1.3420000000000001</c:v>
                </c:pt>
                <c:pt idx="15975">
                  <c:v>1.3420000000000001</c:v>
                </c:pt>
                <c:pt idx="15976">
                  <c:v>1.3420000000000001</c:v>
                </c:pt>
                <c:pt idx="15977">
                  <c:v>1.3420000000000001</c:v>
                </c:pt>
                <c:pt idx="15978">
                  <c:v>1.3420000000000001</c:v>
                </c:pt>
                <c:pt idx="15979">
                  <c:v>1.3420000000000001</c:v>
                </c:pt>
                <c:pt idx="15980">
                  <c:v>1.3420000000000001</c:v>
                </c:pt>
                <c:pt idx="15981">
                  <c:v>1.3420000000000001</c:v>
                </c:pt>
                <c:pt idx="15982">
                  <c:v>1.3420000000000001</c:v>
                </c:pt>
                <c:pt idx="15983">
                  <c:v>1.3420000000000001</c:v>
                </c:pt>
                <c:pt idx="15984">
                  <c:v>1.3420000000000001</c:v>
                </c:pt>
                <c:pt idx="15985">
                  <c:v>1.3420000000000001</c:v>
                </c:pt>
                <c:pt idx="15986">
                  <c:v>1.3420000000000001</c:v>
                </c:pt>
                <c:pt idx="15987">
                  <c:v>1.3420000000000001</c:v>
                </c:pt>
                <c:pt idx="15988">
                  <c:v>1.3420000000000001</c:v>
                </c:pt>
                <c:pt idx="15989">
                  <c:v>1.3420000000000001</c:v>
                </c:pt>
                <c:pt idx="15990">
                  <c:v>1.3420000000000001</c:v>
                </c:pt>
                <c:pt idx="15991">
                  <c:v>1.3420000000000001</c:v>
                </c:pt>
                <c:pt idx="15992">
                  <c:v>1.3420000000000001</c:v>
                </c:pt>
                <c:pt idx="15993">
                  <c:v>1.3420000000000001</c:v>
                </c:pt>
                <c:pt idx="15994">
                  <c:v>1.3420000000000001</c:v>
                </c:pt>
                <c:pt idx="15995">
                  <c:v>1.3420000000000001</c:v>
                </c:pt>
                <c:pt idx="15996">
                  <c:v>1.3420000000000001</c:v>
                </c:pt>
                <c:pt idx="15997">
                  <c:v>1.3420000000000001</c:v>
                </c:pt>
                <c:pt idx="15998">
                  <c:v>1.3420000000000001</c:v>
                </c:pt>
                <c:pt idx="15999">
                  <c:v>1.3420000000000001</c:v>
                </c:pt>
                <c:pt idx="16000">
                  <c:v>1.3420000000000001</c:v>
                </c:pt>
                <c:pt idx="16001">
                  <c:v>1.3420000000000001</c:v>
                </c:pt>
                <c:pt idx="16002">
                  <c:v>1.3420000000000001</c:v>
                </c:pt>
                <c:pt idx="16003">
                  <c:v>1.3420000000000001</c:v>
                </c:pt>
                <c:pt idx="16004">
                  <c:v>1.3420000000000001</c:v>
                </c:pt>
                <c:pt idx="16005">
                  <c:v>1.3420000000000001</c:v>
                </c:pt>
                <c:pt idx="16006">
                  <c:v>1.3420000000000001</c:v>
                </c:pt>
                <c:pt idx="16007">
                  <c:v>1.3420000000000001</c:v>
                </c:pt>
                <c:pt idx="16008">
                  <c:v>1.3420000000000001</c:v>
                </c:pt>
                <c:pt idx="16009">
                  <c:v>1.3420000000000001</c:v>
                </c:pt>
                <c:pt idx="16010">
                  <c:v>1.3420000000000001</c:v>
                </c:pt>
                <c:pt idx="16011">
                  <c:v>1.3420000000000001</c:v>
                </c:pt>
                <c:pt idx="16012">
                  <c:v>1.3420000000000001</c:v>
                </c:pt>
                <c:pt idx="16013">
                  <c:v>1.3420000000000001</c:v>
                </c:pt>
                <c:pt idx="16014">
                  <c:v>1.3420000000000001</c:v>
                </c:pt>
                <c:pt idx="16015">
                  <c:v>1.3420000000000001</c:v>
                </c:pt>
                <c:pt idx="16016">
                  <c:v>1.3420000000000001</c:v>
                </c:pt>
                <c:pt idx="16017">
                  <c:v>1.3420000000000001</c:v>
                </c:pt>
                <c:pt idx="16018">
                  <c:v>1.3420000000000001</c:v>
                </c:pt>
                <c:pt idx="16019">
                  <c:v>1.3420000000000001</c:v>
                </c:pt>
                <c:pt idx="16020">
                  <c:v>1.3420000000000001</c:v>
                </c:pt>
                <c:pt idx="16021">
                  <c:v>1.3420000000000001</c:v>
                </c:pt>
                <c:pt idx="16022">
                  <c:v>1.3420000000000001</c:v>
                </c:pt>
                <c:pt idx="16023">
                  <c:v>1.3420000000000001</c:v>
                </c:pt>
                <c:pt idx="16024">
                  <c:v>1.3420000000000001</c:v>
                </c:pt>
                <c:pt idx="16025">
                  <c:v>1.3420000000000001</c:v>
                </c:pt>
                <c:pt idx="16026">
                  <c:v>1.3420000000000001</c:v>
                </c:pt>
                <c:pt idx="16027">
                  <c:v>1.3420000000000001</c:v>
                </c:pt>
                <c:pt idx="16028">
                  <c:v>1.3420000000000001</c:v>
                </c:pt>
                <c:pt idx="16029">
                  <c:v>1.3420000000000001</c:v>
                </c:pt>
                <c:pt idx="16030">
                  <c:v>1.3420000000000001</c:v>
                </c:pt>
                <c:pt idx="16031">
                  <c:v>1.3420000000000001</c:v>
                </c:pt>
                <c:pt idx="16032">
                  <c:v>1.3420000000000001</c:v>
                </c:pt>
                <c:pt idx="16033">
                  <c:v>1.3420000000000001</c:v>
                </c:pt>
                <c:pt idx="16034">
                  <c:v>1.3420000000000001</c:v>
                </c:pt>
                <c:pt idx="16035">
                  <c:v>1.3420000000000001</c:v>
                </c:pt>
                <c:pt idx="16036">
                  <c:v>1.3420000000000001</c:v>
                </c:pt>
                <c:pt idx="16037">
                  <c:v>1.3420000000000001</c:v>
                </c:pt>
                <c:pt idx="16038">
                  <c:v>1.3420000000000001</c:v>
                </c:pt>
                <c:pt idx="16039">
                  <c:v>1.3420000000000001</c:v>
                </c:pt>
                <c:pt idx="16040">
                  <c:v>1.3420000000000001</c:v>
                </c:pt>
                <c:pt idx="16041">
                  <c:v>1.3420000000000001</c:v>
                </c:pt>
                <c:pt idx="16042">
                  <c:v>1.3420000000000001</c:v>
                </c:pt>
                <c:pt idx="16043">
                  <c:v>1.3420000000000001</c:v>
                </c:pt>
                <c:pt idx="16044">
                  <c:v>1.3420000000000001</c:v>
                </c:pt>
                <c:pt idx="16045">
                  <c:v>1.3420000000000001</c:v>
                </c:pt>
                <c:pt idx="16046">
                  <c:v>1.3420000000000001</c:v>
                </c:pt>
                <c:pt idx="16047">
                  <c:v>1.3420000000000001</c:v>
                </c:pt>
                <c:pt idx="16048">
                  <c:v>1.3420000000000001</c:v>
                </c:pt>
                <c:pt idx="16049">
                  <c:v>1.3420000000000001</c:v>
                </c:pt>
                <c:pt idx="16050">
                  <c:v>1.3420000000000001</c:v>
                </c:pt>
                <c:pt idx="16051">
                  <c:v>1.3420000000000001</c:v>
                </c:pt>
                <c:pt idx="16052">
                  <c:v>1.3420000000000001</c:v>
                </c:pt>
                <c:pt idx="16053">
                  <c:v>1.3420000000000001</c:v>
                </c:pt>
                <c:pt idx="16054">
                  <c:v>1.3420000000000001</c:v>
                </c:pt>
                <c:pt idx="16055">
                  <c:v>1.3420000000000001</c:v>
                </c:pt>
                <c:pt idx="16056">
                  <c:v>1.3420000000000001</c:v>
                </c:pt>
                <c:pt idx="16057">
                  <c:v>1.3420000000000001</c:v>
                </c:pt>
                <c:pt idx="16058">
                  <c:v>1.3420000000000001</c:v>
                </c:pt>
                <c:pt idx="16059">
                  <c:v>1.3420000000000001</c:v>
                </c:pt>
                <c:pt idx="16060">
                  <c:v>1.3420000000000001</c:v>
                </c:pt>
                <c:pt idx="16061">
                  <c:v>1.3420000000000001</c:v>
                </c:pt>
                <c:pt idx="16062">
                  <c:v>1.3420000000000001</c:v>
                </c:pt>
                <c:pt idx="16063">
                  <c:v>1.3420000000000001</c:v>
                </c:pt>
                <c:pt idx="16064">
                  <c:v>1.3420000000000001</c:v>
                </c:pt>
                <c:pt idx="16065">
                  <c:v>1.3420000000000001</c:v>
                </c:pt>
                <c:pt idx="16066">
                  <c:v>1.3420000000000001</c:v>
                </c:pt>
                <c:pt idx="16067">
                  <c:v>1.3420000000000001</c:v>
                </c:pt>
                <c:pt idx="16068">
                  <c:v>1.3420000000000001</c:v>
                </c:pt>
                <c:pt idx="16069">
                  <c:v>1.3420000000000001</c:v>
                </c:pt>
                <c:pt idx="16070">
                  <c:v>1.3420000000000001</c:v>
                </c:pt>
                <c:pt idx="16071">
                  <c:v>1.3420000000000001</c:v>
                </c:pt>
                <c:pt idx="16072">
                  <c:v>1.3420000000000001</c:v>
                </c:pt>
                <c:pt idx="16073">
                  <c:v>1.3420000000000001</c:v>
                </c:pt>
                <c:pt idx="16074">
                  <c:v>1.3420000000000001</c:v>
                </c:pt>
                <c:pt idx="16075">
                  <c:v>1.3420000000000001</c:v>
                </c:pt>
                <c:pt idx="16076">
                  <c:v>1.3420000000000001</c:v>
                </c:pt>
                <c:pt idx="16077">
                  <c:v>1.3420000000000001</c:v>
                </c:pt>
                <c:pt idx="16078">
                  <c:v>1.3420000000000001</c:v>
                </c:pt>
                <c:pt idx="16079">
                  <c:v>1.3420000000000001</c:v>
                </c:pt>
                <c:pt idx="16080">
                  <c:v>1.3420000000000001</c:v>
                </c:pt>
                <c:pt idx="16081">
                  <c:v>1.3420000000000001</c:v>
                </c:pt>
                <c:pt idx="16082">
                  <c:v>1.3420000000000001</c:v>
                </c:pt>
                <c:pt idx="16083">
                  <c:v>1.3420000000000001</c:v>
                </c:pt>
                <c:pt idx="16084">
                  <c:v>1.3420000000000001</c:v>
                </c:pt>
                <c:pt idx="16085">
                  <c:v>1.3420000000000001</c:v>
                </c:pt>
                <c:pt idx="16086">
                  <c:v>1.3420000000000001</c:v>
                </c:pt>
                <c:pt idx="16087">
                  <c:v>1.3420000000000001</c:v>
                </c:pt>
                <c:pt idx="16088">
                  <c:v>1.3420000000000001</c:v>
                </c:pt>
                <c:pt idx="16089">
                  <c:v>1.3420000000000001</c:v>
                </c:pt>
                <c:pt idx="16090">
                  <c:v>1.3420000000000001</c:v>
                </c:pt>
                <c:pt idx="16091">
                  <c:v>1.3420000000000001</c:v>
                </c:pt>
                <c:pt idx="16092">
                  <c:v>1.3420000000000001</c:v>
                </c:pt>
                <c:pt idx="16093">
                  <c:v>1.3420000000000001</c:v>
                </c:pt>
                <c:pt idx="16094">
                  <c:v>1.3420000000000001</c:v>
                </c:pt>
                <c:pt idx="16095">
                  <c:v>1.3420000000000001</c:v>
                </c:pt>
                <c:pt idx="16096">
                  <c:v>1.3420000000000001</c:v>
                </c:pt>
                <c:pt idx="16097">
                  <c:v>1.3420000000000001</c:v>
                </c:pt>
                <c:pt idx="16098">
                  <c:v>1.3420000000000001</c:v>
                </c:pt>
                <c:pt idx="16099">
                  <c:v>1.3420000000000001</c:v>
                </c:pt>
                <c:pt idx="16100">
                  <c:v>1.3420000000000001</c:v>
                </c:pt>
                <c:pt idx="16101">
                  <c:v>1.3420000000000001</c:v>
                </c:pt>
                <c:pt idx="16102">
                  <c:v>1.3420000000000001</c:v>
                </c:pt>
                <c:pt idx="16103">
                  <c:v>1.3420000000000001</c:v>
                </c:pt>
                <c:pt idx="16104">
                  <c:v>1.3420000000000001</c:v>
                </c:pt>
                <c:pt idx="16105">
                  <c:v>1.3420000000000001</c:v>
                </c:pt>
                <c:pt idx="16106">
                  <c:v>1.3420000000000001</c:v>
                </c:pt>
                <c:pt idx="16107">
                  <c:v>1.3420000000000001</c:v>
                </c:pt>
                <c:pt idx="16108">
                  <c:v>1.3420000000000001</c:v>
                </c:pt>
                <c:pt idx="16109">
                  <c:v>1.3420000000000001</c:v>
                </c:pt>
                <c:pt idx="16110">
                  <c:v>1.3420000000000001</c:v>
                </c:pt>
                <c:pt idx="16111">
                  <c:v>1.3420000000000001</c:v>
                </c:pt>
                <c:pt idx="16112">
                  <c:v>1.3420000000000001</c:v>
                </c:pt>
                <c:pt idx="16113">
                  <c:v>1.3420000000000001</c:v>
                </c:pt>
                <c:pt idx="16114">
                  <c:v>1.3420000000000001</c:v>
                </c:pt>
                <c:pt idx="16115">
                  <c:v>1.3420000000000001</c:v>
                </c:pt>
                <c:pt idx="16116">
                  <c:v>1.3420000000000001</c:v>
                </c:pt>
                <c:pt idx="16117">
                  <c:v>1.3420000000000001</c:v>
                </c:pt>
                <c:pt idx="16118">
                  <c:v>1.3420000000000001</c:v>
                </c:pt>
                <c:pt idx="16119">
                  <c:v>1.3420000000000001</c:v>
                </c:pt>
                <c:pt idx="16120">
                  <c:v>1.3420000000000001</c:v>
                </c:pt>
                <c:pt idx="16121">
                  <c:v>1.3420000000000001</c:v>
                </c:pt>
                <c:pt idx="16122">
                  <c:v>1.3420000000000001</c:v>
                </c:pt>
                <c:pt idx="16123">
                  <c:v>1.3420000000000001</c:v>
                </c:pt>
                <c:pt idx="16124">
                  <c:v>1.3420000000000001</c:v>
                </c:pt>
                <c:pt idx="16125">
                  <c:v>1.3420000000000001</c:v>
                </c:pt>
                <c:pt idx="16126">
                  <c:v>1.3420000000000001</c:v>
                </c:pt>
                <c:pt idx="16127">
                  <c:v>1.3420000000000001</c:v>
                </c:pt>
                <c:pt idx="16128">
                  <c:v>1.3420000000000001</c:v>
                </c:pt>
                <c:pt idx="16129">
                  <c:v>1.3420000000000001</c:v>
                </c:pt>
                <c:pt idx="16130">
                  <c:v>1.3420000000000001</c:v>
                </c:pt>
                <c:pt idx="16131">
                  <c:v>1.3420000000000001</c:v>
                </c:pt>
                <c:pt idx="16132">
                  <c:v>1.3420000000000001</c:v>
                </c:pt>
                <c:pt idx="16133">
                  <c:v>1.3420000000000001</c:v>
                </c:pt>
                <c:pt idx="16134">
                  <c:v>1.3420000000000001</c:v>
                </c:pt>
                <c:pt idx="16135">
                  <c:v>1.3420000000000001</c:v>
                </c:pt>
                <c:pt idx="16136">
                  <c:v>1.3420000000000001</c:v>
                </c:pt>
                <c:pt idx="16137">
                  <c:v>1.3420000000000001</c:v>
                </c:pt>
                <c:pt idx="16138">
                  <c:v>1.3420000000000001</c:v>
                </c:pt>
                <c:pt idx="16139">
                  <c:v>1.3420000000000001</c:v>
                </c:pt>
                <c:pt idx="16140">
                  <c:v>1.3420000000000001</c:v>
                </c:pt>
                <c:pt idx="16141">
                  <c:v>1.3420000000000001</c:v>
                </c:pt>
                <c:pt idx="16142">
                  <c:v>1.3420000000000001</c:v>
                </c:pt>
                <c:pt idx="16143">
                  <c:v>1.3420000000000001</c:v>
                </c:pt>
                <c:pt idx="16144">
                  <c:v>1.3420000000000001</c:v>
                </c:pt>
                <c:pt idx="16145">
                  <c:v>1.3420000000000001</c:v>
                </c:pt>
                <c:pt idx="16146">
                  <c:v>1.3420000000000001</c:v>
                </c:pt>
                <c:pt idx="16147">
                  <c:v>1.3420000000000001</c:v>
                </c:pt>
                <c:pt idx="16148">
                  <c:v>1.3420000000000001</c:v>
                </c:pt>
                <c:pt idx="16149">
                  <c:v>1.3420000000000001</c:v>
                </c:pt>
                <c:pt idx="16150">
                  <c:v>1.3420000000000001</c:v>
                </c:pt>
                <c:pt idx="16151">
                  <c:v>1.3420000000000001</c:v>
                </c:pt>
                <c:pt idx="16152">
                  <c:v>1.3420000000000001</c:v>
                </c:pt>
                <c:pt idx="16153">
                  <c:v>1.3420000000000001</c:v>
                </c:pt>
                <c:pt idx="16154">
                  <c:v>1.3420000000000001</c:v>
                </c:pt>
                <c:pt idx="16155">
                  <c:v>1.3420000000000001</c:v>
                </c:pt>
                <c:pt idx="16156">
                  <c:v>1.3420000000000001</c:v>
                </c:pt>
                <c:pt idx="16157">
                  <c:v>1.3420000000000001</c:v>
                </c:pt>
                <c:pt idx="16158">
                  <c:v>1.3420000000000001</c:v>
                </c:pt>
                <c:pt idx="16159">
                  <c:v>1.3420000000000001</c:v>
                </c:pt>
                <c:pt idx="16160">
                  <c:v>1.3420000000000001</c:v>
                </c:pt>
                <c:pt idx="16161">
                  <c:v>1.3420000000000001</c:v>
                </c:pt>
                <c:pt idx="16162">
                  <c:v>1.3420000000000001</c:v>
                </c:pt>
                <c:pt idx="16163">
                  <c:v>1.3420000000000001</c:v>
                </c:pt>
                <c:pt idx="16164">
                  <c:v>1.3420000000000001</c:v>
                </c:pt>
                <c:pt idx="16165">
                  <c:v>1.3420000000000001</c:v>
                </c:pt>
                <c:pt idx="16166">
                  <c:v>1.3420000000000001</c:v>
                </c:pt>
                <c:pt idx="16167">
                  <c:v>1.3420000000000001</c:v>
                </c:pt>
                <c:pt idx="16168">
                  <c:v>1.3420000000000001</c:v>
                </c:pt>
                <c:pt idx="16169">
                  <c:v>1.3420000000000001</c:v>
                </c:pt>
                <c:pt idx="16170">
                  <c:v>1.3420000000000001</c:v>
                </c:pt>
                <c:pt idx="16171">
                  <c:v>1.3420000000000001</c:v>
                </c:pt>
                <c:pt idx="16172">
                  <c:v>1.3420000000000001</c:v>
                </c:pt>
                <c:pt idx="16173">
                  <c:v>1.3420000000000001</c:v>
                </c:pt>
                <c:pt idx="16174">
                  <c:v>1.3420000000000001</c:v>
                </c:pt>
                <c:pt idx="16175">
                  <c:v>1.3420000000000001</c:v>
                </c:pt>
                <c:pt idx="16176">
                  <c:v>1.3420000000000001</c:v>
                </c:pt>
                <c:pt idx="16177">
                  <c:v>1.3420000000000001</c:v>
                </c:pt>
                <c:pt idx="16178">
                  <c:v>1.3420000000000001</c:v>
                </c:pt>
                <c:pt idx="16179">
                  <c:v>1.3420000000000001</c:v>
                </c:pt>
                <c:pt idx="16180">
                  <c:v>1.3420000000000001</c:v>
                </c:pt>
                <c:pt idx="16181">
                  <c:v>1.3420000000000001</c:v>
                </c:pt>
                <c:pt idx="16182">
                  <c:v>1.3420000000000001</c:v>
                </c:pt>
                <c:pt idx="16183">
                  <c:v>1.3420000000000001</c:v>
                </c:pt>
                <c:pt idx="16184">
                  <c:v>1.3420000000000001</c:v>
                </c:pt>
                <c:pt idx="16185">
                  <c:v>1.3420000000000001</c:v>
                </c:pt>
                <c:pt idx="16186">
                  <c:v>1.3420000000000001</c:v>
                </c:pt>
                <c:pt idx="16187">
                  <c:v>1.3420000000000001</c:v>
                </c:pt>
                <c:pt idx="16188">
                  <c:v>1.3420000000000001</c:v>
                </c:pt>
                <c:pt idx="16189">
                  <c:v>1.3420000000000001</c:v>
                </c:pt>
                <c:pt idx="16190">
                  <c:v>1.3420000000000001</c:v>
                </c:pt>
                <c:pt idx="16191">
                  <c:v>1.3420000000000001</c:v>
                </c:pt>
                <c:pt idx="16192">
                  <c:v>1.3420000000000001</c:v>
                </c:pt>
                <c:pt idx="16193">
                  <c:v>1.3420000000000001</c:v>
                </c:pt>
                <c:pt idx="16194">
                  <c:v>1.3420000000000001</c:v>
                </c:pt>
                <c:pt idx="16195">
                  <c:v>1.3420000000000001</c:v>
                </c:pt>
                <c:pt idx="16196">
                  <c:v>1.3420000000000001</c:v>
                </c:pt>
                <c:pt idx="16197">
                  <c:v>1.3420000000000001</c:v>
                </c:pt>
                <c:pt idx="16198">
                  <c:v>1.3420000000000001</c:v>
                </c:pt>
                <c:pt idx="16199">
                  <c:v>1.3420000000000001</c:v>
                </c:pt>
                <c:pt idx="16200">
                  <c:v>1.3420000000000001</c:v>
                </c:pt>
                <c:pt idx="16201">
                  <c:v>1.3420000000000001</c:v>
                </c:pt>
                <c:pt idx="16202">
                  <c:v>1.3420000000000001</c:v>
                </c:pt>
                <c:pt idx="16203">
                  <c:v>1.3420000000000001</c:v>
                </c:pt>
                <c:pt idx="16204">
                  <c:v>1.3420000000000001</c:v>
                </c:pt>
                <c:pt idx="16205">
                  <c:v>1.3420000000000001</c:v>
                </c:pt>
                <c:pt idx="16206">
                  <c:v>1.3420000000000001</c:v>
                </c:pt>
                <c:pt idx="16207">
                  <c:v>1.3420000000000001</c:v>
                </c:pt>
                <c:pt idx="16208">
                  <c:v>1.3420000000000001</c:v>
                </c:pt>
                <c:pt idx="16209">
                  <c:v>1.3420000000000001</c:v>
                </c:pt>
                <c:pt idx="16210">
                  <c:v>1.3420000000000001</c:v>
                </c:pt>
                <c:pt idx="16211">
                  <c:v>1.3420000000000001</c:v>
                </c:pt>
                <c:pt idx="16212">
                  <c:v>1.3420000000000001</c:v>
                </c:pt>
                <c:pt idx="16213">
                  <c:v>1.3420000000000001</c:v>
                </c:pt>
                <c:pt idx="16214">
                  <c:v>1.3420000000000001</c:v>
                </c:pt>
                <c:pt idx="16215">
                  <c:v>1.3420000000000001</c:v>
                </c:pt>
                <c:pt idx="16216">
                  <c:v>1.3420000000000001</c:v>
                </c:pt>
                <c:pt idx="16217">
                  <c:v>1.3420000000000001</c:v>
                </c:pt>
                <c:pt idx="16218">
                  <c:v>1.3420000000000001</c:v>
                </c:pt>
                <c:pt idx="16219">
                  <c:v>1.3420000000000001</c:v>
                </c:pt>
                <c:pt idx="16220">
                  <c:v>1.3420000000000001</c:v>
                </c:pt>
                <c:pt idx="16221">
                  <c:v>1.3420000000000001</c:v>
                </c:pt>
                <c:pt idx="16222">
                  <c:v>1.3420000000000001</c:v>
                </c:pt>
                <c:pt idx="16223">
                  <c:v>1.3420000000000001</c:v>
                </c:pt>
                <c:pt idx="16224">
                  <c:v>1.3420000000000001</c:v>
                </c:pt>
                <c:pt idx="16225">
                  <c:v>1.3420000000000001</c:v>
                </c:pt>
                <c:pt idx="16226">
                  <c:v>1.3420000000000001</c:v>
                </c:pt>
                <c:pt idx="16227">
                  <c:v>1.3420000000000001</c:v>
                </c:pt>
                <c:pt idx="16228">
                  <c:v>1.3420000000000001</c:v>
                </c:pt>
                <c:pt idx="16229">
                  <c:v>1.3420000000000001</c:v>
                </c:pt>
                <c:pt idx="16230">
                  <c:v>1.3420000000000001</c:v>
                </c:pt>
                <c:pt idx="16231">
                  <c:v>1.3420000000000001</c:v>
                </c:pt>
                <c:pt idx="16232">
                  <c:v>1.3420000000000001</c:v>
                </c:pt>
                <c:pt idx="16233">
                  <c:v>1.3420000000000001</c:v>
                </c:pt>
                <c:pt idx="16234">
                  <c:v>1.3420000000000001</c:v>
                </c:pt>
                <c:pt idx="16235">
                  <c:v>1.3420000000000001</c:v>
                </c:pt>
                <c:pt idx="16236">
                  <c:v>1.3420000000000001</c:v>
                </c:pt>
                <c:pt idx="16237">
                  <c:v>1.3420000000000001</c:v>
                </c:pt>
                <c:pt idx="16238">
                  <c:v>1.3420000000000001</c:v>
                </c:pt>
                <c:pt idx="16239">
                  <c:v>1.3420000000000001</c:v>
                </c:pt>
                <c:pt idx="16240">
                  <c:v>1.3420000000000001</c:v>
                </c:pt>
                <c:pt idx="16241">
                  <c:v>1.3420000000000001</c:v>
                </c:pt>
                <c:pt idx="16242">
                  <c:v>1.3420000000000001</c:v>
                </c:pt>
                <c:pt idx="16243">
                  <c:v>1.3420000000000001</c:v>
                </c:pt>
                <c:pt idx="16244">
                  <c:v>1.3420000000000001</c:v>
                </c:pt>
                <c:pt idx="16245">
                  <c:v>1.3420000000000001</c:v>
                </c:pt>
                <c:pt idx="16246">
                  <c:v>1.3420000000000001</c:v>
                </c:pt>
                <c:pt idx="16247">
                  <c:v>1.3420000000000001</c:v>
                </c:pt>
                <c:pt idx="16248">
                  <c:v>1.3420000000000001</c:v>
                </c:pt>
                <c:pt idx="16249">
                  <c:v>1.3420000000000001</c:v>
                </c:pt>
                <c:pt idx="16250">
                  <c:v>1.3420000000000001</c:v>
                </c:pt>
                <c:pt idx="16251">
                  <c:v>1.3420000000000001</c:v>
                </c:pt>
                <c:pt idx="16252">
                  <c:v>1.3420000000000001</c:v>
                </c:pt>
                <c:pt idx="16253">
                  <c:v>1.3420000000000001</c:v>
                </c:pt>
                <c:pt idx="16254">
                  <c:v>1.3420000000000001</c:v>
                </c:pt>
                <c:pt idx="16255">
                  <c:v>1.3420000000000001</c:v>
                </c:pt>
                <c:pt idx="16256">
                  <c:v>1.3420000000000001</c:v>
                </c:pt>
                <c:pt idx="16257">
                  <c:v>1.3420000000000001</c:v>
                </c:pt>
                <c:pt idx="16258">
                  <c:v>1.3420000000000001</c:v>
                </c:pt>
                <c:pt idx="16259">
                  <c:v>1.3420000000000001</c:v>
                </c:pt>
                <c:pt idx="16260">
                  <c:v>1.3420000000000001</c:v>
                </c:pt>
                <c:pt idx="16261">
                  <c:v>1.3420000000000001</c:v>
                </c:pt>
                <c:pt idx="16262">
                  <c:v>1.3420000000000001</c:v>
                </c:pt>
                <c:pt idx="16263">
                  <c:v>1.3420000000000001</c:v>
                </c:pt>
                <c:pt idx="16264">
                  <c:v>1.3420000000000001</c:v>
                </c:pt>
                <c:pt idx="16265">
                  <c:v>1.3420000000000001</c:v>
                </c:pt>
                <c:pt idx="16266">
                  <c:v>1.3420000000000001</c:v>
                </c:pt>
                <c:pt idx="16267">
                  <c:v>1.3420000000000001</c:v>
                </c:pt>
                <c:pt idx="16268">
                  <c:v>1.3420000000000001</c:v>
                </c:pt>
                <c:pt idx="16269">
                  <c:v>1.3420000000000001</c:v>
                </c:pt>
                <c:pt idx="16270">
                  <c:v>1.3420000000000001</c:v>
                </c:pt>
                <c:pt idx="16271">
                  <c:v>1.3420000000000001</c:v>
                </c:pt>
                <c:pt idx="16272">
                  <c:v>1.3420000000000001</c:v>
                </c:pt>
                <c:pt idx="16273">
                  <c:v>1.3420000000000001</c:v>
                </c:pt>
                <c:pt idx="16274">
                  <c:v>1.3420000000000001</c:v>
                </c:pt>
                <c:pt idx="16275">
                  <c:v>1.3420000000000001</c:v>
                </c:pt>
                <c:pt idx="16276">
                  <c:v>1.3420000000000001</c:v>
                </c:pt>
                <c:pt idx="16277">
                  <c:v>1.3420000000000001</c:v>
                </c:pt>
                <c:pt idx="16278">
                  <c:v>1.3420000000000001</c:v>
                </c:pt>
                <c:pt idx="16279">
                  <c:v>1.3420000000000001</c:v>
                </c:pt>
                <c:pt idx="16280">
                  <c:v>1.3420000000000001</c:v>
                </c:pt>
                <c:pt idx="16281">
                  <c:v>1.3420000000000001</c:v>
                </c:pt>
                <c:pt idx="16282">
                  <c:v>1.3420000000000001</c:v>
                </c:pt>
                <c:pt idx="16283">
                  <c:v>1.3420000000000001</c:v>
                </c:pt>
                <c:pt idx="16284">
                  <c:v>1.3420000000000001</c:v>
                </c:pt>
                <c:pt idx="16285">
                  <c:v>1.3420000000000001</c:v>
                </c:pt>
                <c:pt idx="16286">
                  <c:v>1.3420000000000001</c:v>
                </c:pt>
                <c:pt idx="16287">
                  <c:v>1.3420000000000001</c:v>
                </c:pt>
                <c:pt idx="16288">
                  <c:v>1.3420000000000001</c:v>
                </c:pt>
                <c:pt idx="16289">
                  <c:v>1.3420000000000001</c:v>
                </c:pt>
                <c:pt idx="16290">
                  <c:v>1.3420000000000001</c:v>
                </c:pt>
                <c:pt idx="16291">
                  <c:v>1.3420000000000001</c:v>
                </c:pt>
                <c:pt idx="16292">
                  <c:v>1.3420000000000001</c:v>
                </c:pt>
                <c:pt idx="16293">
                  <c:v>1.3420000000000001</c:v>
                </c:pt>
                <c:pt idx="16294">
                  <c:v>1.3420000000000001</c:v>
                </c:pt>
                <c:pt idx="16295">
                  <c:v>1.3420000000000001</c:v>
                </c:pt>
                <c:pt idx="16296">
                  <c:v>1.3420000000000001</c:v>
                </c:pt>
                <c:pt idx="16297">
                  <c:v>1.3420000000000001</c:v>
                </c:pt>
                <c:pt idx="16298">
                  <c:v>1.3420000000000001</c:v>
                </c:pt>
                <c:pt idx="16299">
                  <c:v>1.3420000000000001</c:v>
                </c:pt>
                <c:pt idx="16300">
                  <c:v>1.3420000000000001</c:v>
                </c:pt>
                <c:pt idx="16301">
                  <c:v>1.3420000000000001</c:v>
                </c:pt>
                <c:pt idx="16302">
                  <c:v>1.3420000000000001</c:v>
                </c:pt>
                <c:pt idx="16303">
                  <c:v>1.3420000000000001</c:v>
                </c:pt>
                <c:pt idx="16304">
                  <c:v>1.3420000000000001</c:v>
                </c:pt>
                <c:pt idx="16305">
                  <c:v>1.3420000000000001</c:v>
                </c:pt>
                <c:pt idx="16306">
                  <c:v>1.3420000000000001</c:v>
                </c:pt>
                <c:pt idx="16307">
                  <c:v>1.3420000000000001</c:v>
                </c:pt>
                <c:pt idx="16308">
                  <c:v>1.3420000000000001</c:v>
                </c:pt>
                <c:pt idx="16309">
                  <c:v>1.3420000000000001</c:v>
                </c:pt>
                <c:pt idx="16310">
                  <c:v>1.3420000000000001</c:v>
                </c:pt>
                <c:pt idx="16311">
                  <c:v>1.3420000000000001</c:v>
                </c:pt>
                <c:pt idx="16312">
                  <c:v>1.3420000000000001</c:v>
                </c:pt>
                <c:pt idx="16313">
                  <c:v>1.3420000000000001</c:v>
                </c:pt>
                <c:pt idx="16314">
                  <c:v>1.3420000000000001</c:v>
                </c:pt>
                <c:pt idx="16315">
                  <c:v>1.3420000000000001</c:v>
                </c:pt>
                <c:pt idx="16316">
                  <c:v>1.3420000000000001</c:v>
                </c:pt>
                <c:pt idx="16317">
                  <c:v>1.3420000000000001</c:v>
                </c:pt>
                <c:pt idx="16318">
                  <c:v>1.3420000000000001</c:v>
                </c:pt>
                <c:pt idx="16319">
                  <c:v>1.3420000000000001</c:v>
                </c:pt>
                <c:pt idx="16320">
                  <c:v>1.3420000000000001</c:v>
                </c:pt>
                <c:pt idx="16321">
                  <c:v>1.3420000000000001</c:v>
                </c:pt>
                <c:pt idx="16322">
                  <c:v>1.3420000000000001</c:v>
                </c:pt>
                <c:pt idx="16323">
                  <c:v>1.3420000000000001</c:v>
                </c:pt>
                <c:pt idx="16324">
                  <c:v>1.3420000000000001</c:v>
                </c:pt>
                <c:pt idx="16325">
                  <c:v>1.3420000000000001</c:v>
                </c:pt>
                <c:pt idx="16326">
                  <c:v>1.3420000000000001</c:v>
                </c:pt>
                <c:pt idx="16327">
                  <c:v>1.3420000000000001</c:v>
                </c:pt>
                <c:pt idx="16328">
                  <c:v>1.3420000000000001</c:v>
                </c:pt>
                <c:pt idx="16329">
                  <c:v>1.3420000000000001</c:v>
                </c:pt>
                <c:pt idx="16330">
                  <c:v>1.3420000000000001</c:v>
                </c:pt>
                <c:pt idx="16331">
                  <c:v>1.3420000000000001</c:v>
                </c:pt>
                <c:pt idx="16332">
                  <c:v>1.3420000000000001</c:v>
                </c:pt>
                <c:pt idx="16333">
                  <c:v>1.3420000000000001</c:v>
                </c:pt>
                <c:pt idx="16334">
                  <c:v>1.3420000000000001</c:v>
                </c:pt>
                <c:pt idx="16335">
                  <c:v>1.3420000000000001</c:v>
                </c:pt>
                <c:pt idx="16336">
                  <c:v>1.3420000000000001</c:v>
                </c:pt>
                <c:pt idx="16337">
                  <c:v>1.3420000000000001</c:v>
                </c:pt>
                <c:pt idx="16338">
                  <c:v>1.3420000000000001</c:v>
                </c:pt>
                <c:pt idx="16339">
                  <c:v>1.3420000000000001</c:v>
                </c:pt>
                <c:pt idx="16340">
                  <c:v>1.3420000000000001</c:v>
                </c:pt>
                <c:pt idx="16341">
                  <c:v>1.3420000000000001</c:v>
                </c:pt>
                <c:pt idx="16342">
                  <c:v>1.3420000000000001</c:v>
                </c:pt>
                <c:pt idx="16343">
                  <c:v>1.3420000000000001</c:v>
                </c:pt>
                <c:pt idx="16344">
                  <c:v>1.3420000000000001</c:v>
                </c:pt>
                <c:pt idx="16345">
                  <c:v>1.3420000000000001</c:v>
                </c:pt>
                <c:pt idx="16346">
                  <c:v>1.3420000000000001</c:v>
                </c:pt>
                <c:pt idx="16347">
                  <c:v>1.3420000000000001</c:v>
                </c:pt>
                <c:pt idx="16348">
                  <c:v>1.3420000000000001</c:v>
                </c:pt>
                <c:pt idx="16349">
                  <c:v>1.3420000000000001</c:v>
                </c:pt>
                <c:pt idx="16350">
                  <c:v>1.3420000000000001</c:v>
                </c:pt>
                <c:pt idx="16351">
                  <c:v>1.3420000000000001</c:v>
                </c:pt>
                <c:pt idx="16352">
                  <c:v>1.3420000000000001</c:v>
                </c:pt>
                <c:pt idx="16353">
                  <c:v>1.3420000000000001</c:v>
                </c:pt>
                <c:pt idx="16354">
                  <c:v>1.3420000000000001</c:v>
                </c:pt>
                <c:pt idx="16355">
                  <c:v>1.3420000000000001</c:v>
                </c:pt>
                <c:pt idx="16356">
                  <c:v>1.3420000000000001</c:v>
                </c:pt>
                <c:pt idx="16357">
                  <c:v>1.3420000000000001</c:v>
                </c:pt>
                <c:pt idx="16358">
                  <c:v>1.3420000000000001</c:v>
                </c:pt>
                <c:pt idx="16359">
                  <c:v>1.3420000000000001</c:v>
                </c:pt>
                <c:pt idx="16360">
                  <c:v>1.3420000000000001</c:v>
                </c:pt>
                <c:pt idx="16361">
                  <c:v>1.3420000000000001</c:v>
                </c:pt>
                <c:pt idx="16362">
                  <c:v>1.3420000000000001</c:v>
                </c:pt>
                <c:pt idx="16363">
                  <c:v>1.3420000000000001</c:v>
                </c:pt>
                <c:pt idx="16364">
                  <c:v>1.3420000000000001</c:v>
                </c:pt>
                <c:pt idx="16365">
                  <c:v>1.3420000000000001</c:v>
                </c:pt>
                <c:pt idx="16366">
                  <c:v>1.3420000000000001</c:v>
                </c:pt>
                <c:pt idx="16367">
                  <c:v>1.3420000000000001</c:v>
                </c:pt>
                <c:pt idx="16368">
                  <c:v>1.3420000000000001</c:v>
                </c:pt>
                <c:pt idx="16369">
                  <c:v>1.3420000000000001</c:v>
                </c:pt>
                <c:pt idx="16370">
                  <c:v>1.3420000000000001</c:v>
                </c:pt>
                <c:pt idx="16371">
                  <c:v>1.3420000000000001</c:v>
                </c:pt>
                <c:pt idx="16372">
                  <c:v>1.3420000000000001</c:v>
                </c:pt>
                <c:pt idx="16373">
                  <c:v>1.3420000000000001</c:v>
                </c:pt>
                <c:pt idx="16374">
                  <c:v>1.3420000000000001</c:v>
                </c:pt>
                <c:pt idx="16375">
                  <c:v>1.3420000000000001</c:v>
                </c:pt>
                <c:pt idx="16376">
                  <c:v>1.3420000000000001</c:v>
                </c:pt>
                <c:pt idx="16377">
                  <c:v>1.3420000000000001</c:v>
                </c:pt>
                <c:pt idx="16378">
                  <c:v>1.3420000000000001</c:v>
                </c:pt>
                <c:pt idx="16379">
                  <c:v>1.3420000000000001</c:v>
                </c:pt>
                <c:pt idx="16380">
                  <c:v>1.3420000000000001</c:v>
                </c:pt>
                <c:pt idx="16381">
                  <c:v>1.3420000000000001</c:v>
                </c:pt>
                <c:pt idx="16382">
                  <c:v>1.3420000000000001</c:v>
                </c:pt>
                <c:pt idx="16383">
                  <c:v>1.3420000000000001</c:v>
                </c:pt>
                <c:pt idx="16384">
                  <c:v>1.3420000000000001</c:v>
                </c:pt>
                <c:pt idx="16385">
                  <c:v>1.3420000000000001</c:v>
                </c:pt>
                <c:pt idx="16386">
                  <c:v>1.3420000000000001</c:v>
                </c:pt>
                <c:pt idx="16387">
                  <c:v>1.3420000000000001</c:v>
                </c:pt>
                <c:pt idx="16388">
                  <c:v>1.3420000000000001</c:v>
                </c:pt>
                <c:pt idx="16389">
                  <c:v>1.3420000000000001</c:v>
                </c:pt>
                <c:pt idx="16390">
                  <c:v>1.3420000000000001</c:v>
                </c:pt>
                <c:pt idx="16391">
                  <c:v>1.3420000000000001</c:v>
                </c:pt>
                <c:pt idx="16392">
                  <c:v>1.3420000000000001</c:v>
                </c:pt>
                <c:pt idx="16393">
                  <c:v>1.3420000000000001</c:v>
                </c:pt>
                <c:pt idx="16394">
                  <c:v>1.3420000000000001</c:v>
                </c:pt>
                <c:pt idx="16395">
                  <c:v>1.3420000000000001</c:v>
                </c:pt>
                <c:pt idx="16396">
                  <c:v>1.3420000000000001</c:v>
                </c:pt>
                <c:pt idx="16397">
                  <c:v>1.3420000000000001</c:v>
                </c:pt>
                <c:pt idx="16398">
                  <c:v>1.3420000000000001</c:v>
                </c:pt>
                <c:pt idx="16399">
                  <c:v>1.3420000000000001</c:v>
                </c:pt>
                <c:pt idx="16400">
                  <c:v>1.3420000000000001</c:v>
                </c:pt>
                <c:pt idx="16401">
                  <c:v>1.3420000000000001</c:v>
                </c:pt>
                <c:pt idx="16402">
                  <c:v>1.3420000000000001</c:v>
                </c:pt>
                <c:pt idx="16403">
                  <c:v>1.3420000000000001</c:v>
                </c:pt>
                <c:pt idx="16404">
                  <c:v>1.3420000000000001</c:v>
                </c:pt>
                <c:pt idx="16405">
                  <c:v>1.3420000000000001</c:v>
                </c:pt>
                <c:pt idx="16406">
                  <c:v>1.3420000000000001</c:v>
                </c:pt>
                <c:pt idx="16407">
                  <c:v>1.3420000000000001</c:v>
                </c:pt>
                <c:pt idx="16408">
                  <c:v>1.3420000000000001</c:v>
                </c:pt>
                <c:pt idx="16409">
                  <c:v>1.3420000000000001</c:v>
                </c:pt>
                <c:pt idx="16410">
                  <c:v>1.3420000000000001</c:v>
                </c:pt>
                <c:pt idx="16411">
                  <c:v>1.3420000000000001</c:v>
                </c:pt>
                <c:pt idx="16412">
                  <c:v>1.3420000000000001</c:v>
                </c:pt>
                <c:pt idx="16413">
                  <c:v>1.3420000000000001</c:v>
                </c:pt>
                <c:pt idx="16414">
                  <c:v>1.3420000000000001</c:v>
                </c:pt>
                <c:pt idx="16415">
                  <c:v>1.3420000000000001</c:v>
                </c:pt>
                <c:pt idx="16416">
                  <c:v>1.3420000000000001</c:v>
                </c:pt>
                <c:pt idx="16417">
                  <c:v>1.3420000000000001</c:v>
                </c:pt>
                <c:pt idx="16418">
                  <c:v>1.3420000000000001</c:v>
                </c:pt>
                <c:pt idx="16419">
                  <c:v>1.3420000000000001</c:v>
                </c:pt>
                <c:pt idx="16420">
                  <c:v>1.3420000000000001</c:v>
                </c:pt>
                <c:pt idx="16421">
                  <c:v>1.3420000000000001</c:v>
                </c:pt>
                <c:pt idx="16422">
                  <c:v>1.3420000000000001</c:v>
                </c:pt>
                <c:pt idx="16423">
                  <c:v>1.3420000000000001</c:v>
                </c:pt>
                <c:pt idx="16424">
                  <c:v>1.3420000000000001</c:v>
                </c:pt>
                <c:pt idx="16425">
                  <c:v>1.3420000000000001</c:v>
                </c:pt>
                <c:pt idx="16426">
                  <c:v>1.3420000000000001</c:v>
                </c:pt>
                <c:pt idx="16427">
                  <c:v>1.3420000000000001</c:v>
                </c:pt>
                <c:pt idx="16428">
                  <c:v>1.3420000000000001</c:v>
                </c:pt>
                <c:pt idx="16429">
                  <c:v>1.3420000000000001</c:v>
                </c:pt>
                <c:pt idx="16430">
                  <c:v>1.3420000000000001</c:v>
                </c:pt>
                <c:pt idx="16431">
                  <c:v>1.3420000000000001</c:v>
                </c:pt>
                <c:pt idx="16432">
                  <c:v>1.3420000000000001</c:v>
                </c:pt>
                <c:pt idx="16433">
                  <c:v>1.3420000000000001</c:v>
                </c:pt>
                <c:pt idx="16434">
                  <c:v>1.3420000000000001</c:v>
                </c:pt>
                <c:pt idx="16435">
                  <c:v>1.3420000000000001</c:v>
                </c:pt>
                <c:pt idx="16436">
                  <c:v>1.3420000000000001</c:v>
                </c:pt>
                <c:pt idx="16437">
                  <c:v>1.3420000000000001</c:v>
                </c:pt>
                <c:pt idx="16438">
                  <c:v>1.3420000000000001</c:v>
                </c:pt>
                <c:pt idx="16439">
                  <c:v>1.3420000000000001</c:v>
                </c:pt>
                <c:pt idx="16440">
                  <c:v>1.3420000000000001</c:v>
                </c:pt>
                <c:pt idx="16441">
                  <c:v>1.3420000000000001</c:v>
                </c:pt>
                <c:pt idx="16442">
                  <c:v>1.3420000000000001</c:v>
                </c:pt>
                <c:pt idx="16443">
                  <c:v>1.3420000000000001</c:v>
                </c:pt>
                <c:pt idx="16444">
                  <c:v>1.3420000000000001</c:v>
                </c:pt>
                <c:pt idx="16445">
                  <c:v>1.3420000000000001</c:v>
                </c:pt>
                <c:pt idx="16446">
                  <c:v>1.3420000000000001</c:v>
                </c:pt>
                <c:pt idx="16447">
                  <c:v>1.3420000000000001</c:v>
                </c:pt>
                <c:pt idx="16448">
                  <c:v>1.3420000000000001</c:v>
                </c:pt>
                <c:pt idx="16449">
                  <c:v>1.3420000000000001</c:v>
                </c:pt>
                <c:pt idx="16450">
                  <c:v>1.3420000000000001</c:v>
                </c:pt>
                <c:pt idx="16451">
                  <c:v>1.3420000000000001</c:v>
                </c:pt>
                <c:pt idx="16452">
                  <c:v>1.3420000000000001</c:v>
                </c:pt>
                <c:pt idx="16453">
                  <c:v>1.3420000000000001</c:v>
                </c:pt>
                <c:pt idx="16454">
                  <c:v>1.3420000000000001</c:v>
                </c:pt>
                <c:pt idx="16455">
                  <c:v>1.3420000000000001</c:v>
                </c:pt>
                <c:pt idx="16456">
                  <c:v>1.3420000000000001</c:v>
                </c:pt>
                <c:pt idx="16457">
                  <c:v>1.3420000000000001</c:v>
                </c:pt>
                <c:pt idx="16458">
                  <c:v>1.3420000000000001</c:v>
                </c:pt>
                <c:pt idx="16459">
                  <c:v>1.3420000000000001</c:v>
                </c:pt>
                <c:pt idx="16460">
                  <c:v>1.3420000000000001</c:v>
                </c:pt>
                <c:pt idx="16461">
                  <c:v>1.3420000000000001</c:v>
                </c:pt>
                <c:pt idx="16462">
                  <c:v>1.3420000000000001</c:v>
                </c:pt>
                <c:pt idx="16463">
                  <c:v>1.3420000000000001</c:v>
                </c:pt>
                <c:pt idx="16464">
                  <c:v>1.3420000000000001</c:v>
                </c:pt>
                <c:pt idx="16465">
                  <c:v>1.3420000000000001</c:v>
                </c:pt>
                <c:pt idx="16466">
                  <c:v>1.3420000000000001</c:v>
                </c:pt>
                <c:pt idx="16467">
                  <c:v>1.3420000000000001</c:v>
                </c:pt>
                <c:pt idx="16468">
                  <c:v>1.3420000000000001</c:v>
                </c:pt>
                <c:pt idx="16469">
                  <c:v>1.3420000000000001</c:v>
                </c:pt>
                <c:pt idx="16470">
                  <c:v>1.3420000000000001</c:v>
                </c:pt>
                <c:pt idx="16471">
                  <c:v>1.3420000000000001</c:v>
                </c:pt>
                <c:pt idx="16472">
                  <c:v>1.3420000000000001</c:v>
                </c:pt>
                <c:pt idx="16473">
                  <c:v>1.3420000000000001</c:v>
                </c:pt>
                <c:pt idx="16474">
                  <c:v>1.3420000000000001</c:v>
                </c:pt>
                <c:pt idx="16475">
                  <c:v>1.3420000000000001</c:v>
                </c:pt>
                <c:pt idx="16476">
                  <c:v>1.3420000000000001</c:v>
                </c:pt>
                <c:pt idx="16477">
                  <c:v>1.3420000000000001</c:v>
                </c:pt>
                <c:pt idx="16478">
                  <c:v>1.3420000000000001</c:v>
                </c:pt>
                <c:pt idx="16479">
                  <c:v>1.3420000000000001</c:v>
                </c:pt>
                <c:pt idx="16480">
                  <c:v>1.3420000000000001</c:v>
                </c:pt>
                <c:pt idx="16481">
                  <c:v>1.3420000000000001</c:v>
                </c:pt>
                <c:pt idx="16482">
                  <c:v>1.3420000000000001</c:v>
                </c:pt>
                <c:pt idx="16483">
                  <c:v>1.3420000000000001</c:v>
                </c:pt>
                <c:pt idx="16484">
                  <c:v>1.3420000000000001</c:v>
                </c:pt>
                <c:pt idx="16485">
                  <c:v>1.3420000000000001</c:v>
                </c:pt>
                <c:pt idx="16486">
                  <c:v>1.3420000000000001</c:v>
                </c:pt>
                <c:pt idx="16487">
                  <c:v>1.3420000000000001</c:v>
                </c:pt>
                <c:pt idx="16488">
                  <c:v>1.3420000000000001</c:v>
                </c:pt>
                <c:pt idx="16489">
                  <c:v>1.3420000000000001</c:v>
                </c:pt>
                <c:pt idx="16490">
                  <c:v>1.3420000000000001</c:v>
                </c:pt>
                <c:pt idx="16491">
                  <c:v>1.3420000000000001</c:v>
                </c:pt>
                <c:pt idx="16492">
                  <c:v>1.3420000000000001</c:v>
                </c:pt>
                <c:pt idx="16493">
                  <c:v>1.3420000000000001</c:v>
                </c:pt>
                <c:pt idx="16494">
                  <c:v>1.3420000000000001</c:v>
                </c:pt>
                <c:pt idx="16495">
                  <c:v>1.3420000000000001</c:v>
                </c:pt>
                <c:pt idx="16496">
                  <c:v>1.3420000000000001</c:v>
                </c:pt>
                <c:pt idx="16497">
                  <c:v>1.3420000000000001</c:v>
                </c:pt>
                <c:pt idx="16498">
                  <c:v>1.3420000000000001</c:v>
                </c:pt>
                <c:pt idx="16499">
                  <c:v>1.3420000000000001</c:v>
                </c:pt>
                <c:pt idx="16500">
                  <c:v>1.3420000000000001</c:v>
                </c:pt>
                <c:pt idx="16501">
                  <c:v>1.3420000000000001</c:v>
                </c:pt>
                <c:pt idx="16502">
                  <c:v>1.3420000000000001</c:v>
                </c:pt>
                <c:pt idx="16503">
                  <c:v>1.3420000000000001</c:v>
                </c:pt>
                <c:pt idx="16504">
                  <c:v>1.3420000000000001</c:v>
                </c:pt>
                <c:pt idx="16505">
                  <c:v>1.3420000000000001</c:v>
                </c:pt>
                <c:pt idx="16506">
                  <c:v>1.3420000000000001</c:v>
                </c:pt>
                <c:pt idx="16507">
                  <c:v>1.3420000000000001</c:v>
                </c:pt>
                <c:pt idx="16508">
                  <c:v>1.3420000000000001</c:v>
                </c:pt>
                <c:pt idx="16509">
                  <c:v>1.3420000000000001</c:v>
                </c:pt>
                <c:pt idx="16510">
                  <c:v>1.3420000000000001</c:v>
                </c:pt>
                <c:pt idx="16511">
                  <c:v>1.3420000000000001</c:v>
                </c:pt>
                <c:pt idx="16512">
                  <c:v>1.3420000000000001</c:v>
                </c:pt>
                <c:pt idx="16513">
                  <c:v>1.3420000000000001</c:v>
                </c:pt>
                <c:pt idx="16514">
                  <c:v>1.3420000000000001</c:v>
                </c:pt>
                <c:pt idx="16515">
                  <c:v>1.3420000000000001</c:v>
                </c:pt>
                <c:pt idx="16516">
                  <c:v>1.3420000000000001</c:v>
                </c:pt>
                <c:pt idx="16517">
                  <c:v>1.3420000000000001</c:v>
                </c:pt>
                <c:pt idx="16518">
                  <c:v>1.3420000000000001</c:v>
                </c:pt>
                <c:pt idx="16519">
                  <c:v>1.3420000000000001</c:v>
                </c:pt>
                <c:pt idx="16520">
                  <c:v>1.3420000000000001</c:v>
                </c:pt>
                <c:pt idx="16521">
                  <c:v>1.3420000000000001</c:v>
                </c:pt>
                <c:pt idx="16522">
                  <c:v>1.3420000000000001</c:v>
                </c:pt>
                <c:pt idx="16523">
                  <c:v>1.3420000000000001</c:v>
                </c:pt>
                <c:pt idx="16524">
                  <c:v>1.3420000000000001</c:v>
                </c:pt>
                <c:pt idx="16525">
                  <c:v>1.3420000000000001</c:v>
                </c:pt>
                <c:pt idx="16526">
                  <c:v>1.3420000000000001</c:v>
                </c:pt>
                <c:pt idx="16527">
                  <c:v>1.3420000000000001</c:v>
                </c:pt>
                <c:pt idx="16528">
                  <c:v>1.3420000000000001</c:v>
                </c:pt>
                <c:pt idx="16529">
                  <c:v>1.3420000000000001</c:v>
                </c:pt>
                <c:pt idx="16530">
                  <c:v>1.3420000000000001</c:v>
                </c:pt>
                <c:pt idx="16531">
                  <c:v>1.3420000000000001</c:v>
                </c:pt>
                <c:pt idx="16532">
                  <c:v>1.3420000000000001</c:v>
                </c:pt>
                <c:pt idx="16533">
                  <c:v>1.3420000000000001</c:v>
                </c:pt>
                <c:pt idx="16534">
                  <c:v>1.3420000000000001</c:v>
                </c:pt>
                <c:pt idx="16535">
                  <c:v>1.3420000000000001</c:v>
                </c:pt>
                <c:pt idx="16536">
                  <c:v>1.3420000000000001</c:v>
                </c:pt>
                <c:pt idx="16537">
                  <c:v>1.3420000000000001</c:v>
                </c:pt>
                <c:pt idx="16538">
                  <c:v>1.3420000000000001</c:v>
                </c:pt>
                <c:pt idx="16539">
                  <c:v>1.3420000000000001</c:v>
                </c:pt>
                <c:pt idx="16540">
                  <c:v>1.3420000000000001</c:v>
                </c:pt>
                <c:pt idx="16541">
                  <c:v>1.3420000000000001</c:v>
                </c:pt>
                <c:pt idx="16542">
                  <c:v>1.3420000000000001</c:v>
                </c:pt>
                <c:pt idx="16543">
                  <c:v>1.3420000000000001</c:v>
                </c:pt>
                <c:pt idx="16544">
                  <c:v>1.3420000000000001</c:v>
                </c:pt>
                <c:pt idx="16545">
                  <c:v>1.3420000000000001</c:v>
                </c:pt>
                <c:pt idx="16546">
                  <c:v>1.3420000000000001</c:v>
                </c:pt>
                <c:pt idx="16547">
                  <c:v>1.3420000000000001</c:v>
                </c:pt>
                <c:pt idx="16548">
                  <c:v>1.3420000000000001</c:v>
                </c:pt>
                <c:pt idx="16549">
                  <c:v>1.3420000000000001</c:v>
                </c:pt>
                <c:pt idx="16550">
                  <c:v>1.3420000000000001</c:v>
                </c:pt>
                <c:pt idx="16551">
                  <c:v>1.3420000000000001</c:v>
                </c:pt>
                <c:pt idx="16552">
                  <c:v>1.3420000000000001</c:v>
                </c:pt>
                <c:pt idx="16553">
                  <c:v>1.3420000000000001</c:v>
                </c:pt>
                <c:pt idx="16554">
                  <c:v>1.3420000000000001</c:v>
                </c:pt>
                <c:pt idx="16555">
                  <c:v>1.3420000000000001</c:v>
                </c:pt>
                <c:pt idx="16556">
                  <c:v>1.3420000000000001</c:v>
                </c:pt>
                <c:pt idx="16557">
                  <c:v>1.3420000000000001</c:v>
                </c:pt>
                <c:pt idx="16558">
                  <c:v>1.3420000000000001</c:v>
                </c:pt>
                <c:pt idx="16559">
                  <c:v>1.3420000000000001</c:v>
                </c:pt>
                <c:pt idx="16560">
                  <c:v>1.3420000000000001</c:v>
                </c:pt>
                <c:pt idx="16561">
                  <c:v>1.3420000000000001</c:v>
                </c:pt>
                <c:pt idx="16562">
                  <c:v>1.3420000000000001</c:v>
                </c:pt>
                <c:pt idx="16563">
                  <c:v>1.3420000000000001</c:v>
                </c:pt>
                <c:pt idx="16564">
                  <c:v>1.3420000000000001</c:v>
                </c:pt>
                <c:pt idx="16565">
                  <c:v>1.3420000000000001</c:v>
                </c:pt>
                <c:pt idx="16566">
                  <c:v>1.3420000000000001</c:v>
                </c:pt>
                <c:pt idx="16567">
                  <c:v>1.3420000000000001</c:v>
                </c:pt>
                <c:pt idx="16568">
                  <c:v>1.3420000000000001</c:v>
                </c:pt>
                <c:pt idx="16569">
                  <c:v>1.3420000000000001</c:v>
                </c:pt>
                <c:pt idx="16570">
                  <c:v>1.3420000000000001</c:v>
                </c:pt>
                <c:pt idx="16571">
                  <c:v>1.3420000000000001</c:v>
                </c:pt>
                <c:pt idx="16572">
                  <c:v>1.3420000000000001</c:v>
                </c:pt>
                <c:pt idx="16573">
                  <c:v>1.3420000000000001</c:v>
                </c:pt>
                <c:pt idx="16574">
                  <c:v>1.3420000000000001</c:v>
                </c:pt>
                <c:pt idx="16575">
                  <c:v>1.3420000000000001</c:v>
                </c:pt>
                <c:pt idx="16576">
                  <c:v>1.3420000000000001</c:v>
                </c:pt>
                <c:pt idx="16577">
                  <c:v>1.3420000000000001</c:v>
                </c:pt>
                <c:pt idx="16578">
                  <c:v>1.3420000000000001</c:v>
                </c:pt>
                <c:pt idx="16579">
                  <c:v>1.3420000000000001</c:v>
                </c:pt>
                <c:pt idx="16580">
                  <c:v>1.3420000000000001</c:v>
                </c:pt>
                <c:pt idx="16581">
                  <c:v>1.3420000000000001</c:v>
                </c:pt>
                <c:pt idx="16582">
                  <c:v>1.3420000000000001</c:v>
                </c:pt>
                <c:pt idx="16583">
                  <c:v>1.3420000000000001</c:v>
                </c:pt>
                <c:pt idx="16584">
                  <c:v>1.3420000000000001</c:v>
                </c:pt>
                <c:pt idx="16585">
                  <c:v>1.3420000000000001</c:v>
                </c:pt>
                <c:pt idx="16586">
                  <c:v>1.3420000000000001</c:v>
                </c:pt>
                <c:pt idx="16587">
                  <c:v>1.3420000000000001</c:v>
                </c:pt>
                <c:pt idx="16588">
                  <c:v>1.3420000000000001</c:v>
                </c:pt>
                <c:pt idx="16589">
                  <c:v>1.3420000000000001</c:v>
                </c:pt>
                <c:pt idx="16590">
                  <c:v>1.3420000000000001</c:v>
                </c:pt>
                <c:pt idx="16591">
                  <c:v>1.3420000000000001</c:v>
                </c:pt>
                <c:pt idx="16592">
                  <c:v>1.3420000000000001</c:v>
                </c:pt>
                <c:pt idx="16593">
                  <c:v>1.3420000000000001</c:v>
                </c:pt>
                <c:pt idx="16594">
                  <c:v>1.3420000000000001</c:v>
                </c:pt>
                <c:pt idx="16595">
                  <c:v>1.3420000000000001</c:v>
                </c:pt>
                <c:pt idx="16596">
                  <c:v>1.3420000000000001</c:v>
                </c:pt>
                <c:pt idx="16597">
                  <c:v>1.3420000000000001</c:v>
                </c:pt>
                <c:pt idx="16598">
                  <c:v>1.3420000000000001</c:v>
                </c:pt>
                <c:pt idx="16599">
                  <c:v>1.3420000000000001</c:v>
                </c:pt>
                <c:pt idx="16600">
                  <c:v>1.3420000000000001</c:v>
                </c:pt>
                <c:pt idx="16601">
                  <c:v>1.3420000000000001</c:v>
                </c:pt>
                <c:pt idx="16602">
                  <c:v>1.3420000000000001</c:v>
                </c:pt>
                <c:pt idx="16603">
                  <c:v>1.3420000000000001</c:v>
                </c:pt>
                <c:pt idx="16604">
                  <c:v>1.3420000000000001</c:v>
                </c:pt>
                <c:pt idx="16605">
                  <c:v>1.3420000000000001</c:v>
                </c:pt>
                <c:pt idx="16606">
                  <c:v>1.3420000000000001</c:v>
                </c:pt>
                <c:pt idx="16607">
                  <c:v>1.3420000000000001</c:v>
                </c:pt>
                <c:pt idx="16608">
                  <c:v>1.3420000000000001</c:v>
                </c:pt>
                <c:pt idx="16609">
                  <c:v>1.3420000000000001</c:v>
                </c:pt>
                <c:pt idx="16610">
                  <c:v>1.3420000000000001</c:v>
                </c:pt>
                <c:pt idx="16611">
                  <c:v>1.3420000000000001</c:v>
                </c:pt>
                <c:pt idx="16612">
                  <c:v>1.3420000000000001</c:v>
                </c:pt>
                <c:pt idx="16613">
                  <c:v>1.3420000000000001</c:v>
                </c:pt>
                <c:pt idx="16614">
                  <c:v>1.3420000000000001</c:v>
                </c:pt>
                <c:pt idx="16615">
                  <c:v>1.3420000000000001</c:v>
                </c:pt>
                <c:pt idx="16616">
                  <c:v>1.3420000000000001</c:v>
                </c:pt>
                <c:pt idx="16617">
                  <c:v>1.3420000000000001</c:v>
                </c:pt>
                <c:pt idx="16618">
                  <c:v>1.3420000000000001</c:v>
                </c:pt>
                <c:pt idx="16619">
                  <c:v>1.3420000000000001</c:v>
                </c:pt>
                <c:pt idx="16620">
                  <c:v>1.3420000000000001</c:v>
                </c:pt>
                <c:pt idx="16621">
                  <c:v>1.3420000000000001</c:v>
                </c:pt>
                <c:pt idx="16622">
                  <c:v>1.3420000000000001</c:v>
                </c:pt>
                <c:pt idx="16623">
                  <c:v>1.3420000000000001</c:v>
                </c:pt>
                <c:pt idx="16624">
                  <c:v>1.3420000000000001</c:v>
                </c:pt>
                <c:pt idx="16625">
                  <c:v>1.3420000000000001</c:v>
                </c:pt>
                <c:pt idx="16626">
                  <c:v>1.3420000000000001</c:v>
                </c:pt>
                <c:pt idx="16627">
                  <c:v>1.3420000000000001</c:v>
                </c:pt>
                <c:pt idx="16628">
                  <c:v>1.3420000000000001</c:v>
                </c:pt>
                <c:pt idx="16629">
                  <c:v>1.3420000000000001</c:v>
                </c:pt>
                <c:pt idx="16630">
                  <c:v>1.3420000000000001</c:v>
                </c:pt>
                <c:pt idx="16631">
                  <c:v>1.3420000000000001</c:v>
                </c:pt>
                <c:pt idx="16632">
                  <c:v>1.3420000000000001</c:v>
                </c:pt>
                <c:pt idx="16633">
                  <c:v>1.3420000000000001</c:v>
                </c:pt>
                <c:pt idx="16634">
                  <c:v>1.3420000000000001</c:v>
                </c:pt>
                <c:pt idx="16635">
                  <c:v>1.3420000000000001</c:v>
                </c:pt>
                <c:pt idx="16636">
                  <c:v>1.3420000000000001</c:v>
                </c:pt>
                <c:pt idx="16637">
                  <c:v>1.3420000000000001</c:v>
                </c:pt>
                <c:pt idx="16638">
                  <c:v>1.3420000000000001</c:v>
                </c:pt>
                <c:pt idx="16639">
                  <c:v>1.3420000000000001</c:v>
                </c:pt>
                <c:pt idx="16640">
                  <c:v>1.3420000000000001</c:v>
                </c:pt>
                <c:pt idx="16641">
                  <c:v>1.3420000000000001</c:v>
                </c:pt>
                <c:pt idx="16642">
                  <c:v>1.3420000000000001</c:v>
                </c:pt>
                <c:pt idx="16643">
                  <c:v>1.3420000000000001</c:v>
                </c:pt>
                <c:pt idx="16644">
                  <c:v>1.3420000000000001</c:v>
                </c:pt>
                <c:pt idx="16645">
                  <c:v>1.3420000000000001</c:v>
                </c:pt>
                <c:pt idx="16646">
                  <c:v>1.3420000000000001</c:v>
                </c:pt>
                <c:pt idx="16647">
                  <c:v>1.3420000000000001</c:v>
                </c:pt>
                <c:pt idx="16648">
                  <c:v>1.3420000000000001</c:v>
                </c:pt>
                <c:pt idx="16649">
                  <c:v>1.3420000000000001</c:v>
                </c:pt>
                <c:pt idx="16650">
                  <c:v>1.3420000000000001</c:v>
                </c:pt>
                <c:pt idx="16651">
                  <c:v>1.3420000000000001</c:v>
                </c:pt>
                <c:pt idx="16652">
                  <c:v>1.3420000000000001</c:v>
                </c:pt>
                <c:pt idx="16653">
                  <c:v>1.3420000000000001</c:v>
                </c:pt>
                <c:pt idx="16654">
                  <c:v>1.3420000000000001</c:v>
                </c:pt>
                <c:pt idx="16655">
                  <c:v>1.3420000000000001</c:v>
                </c:pt>
                <c:pt idx="16656">
                  <c:v>1.3420000000000001</c:v>
                </c:pt>
                <c:pt idx="16657">
                  <c:v>1.3420000000000001</c:v>
                </c:pt>
                <c:pt idx="16658">
                  <c:v>1.3420000000000001</c:v>
                </c:pt>
                <c:pt idx="16659">
                  <c:v>1.3420000000000001</c:v>
                </c:pt>
                <c:pt idx="16660">
                  <c:v>1.3420000000000001</c:v>
                </c:pt>
                <c:pt idx="16661">
                  <c:v>1.3420000000000001</c:v>
                </c:pt>
                <c:pt idx="16662">
                  <c:v>1.3420000000000001</c:v>
                </c:pt>
                <c:pt idx="16663">
                  <c:v>1.3420000000000001</c:v>
                </c:pt>
                <c:pt idx="16664">
                  <c:v>1.3420000000000001</c:v>
                </c:pt>
                <c:pt idx="16665">
                  <c:v>1.3420000000000001</c:v>
                </c:pt>
                <c:pt idx="16666">
                  <c:v>1.3420000000000001</c:v>
                </c:pt>
                <c:pt idx="16667">
                  <c:v>1.3420000000000001</c:v>
                </c:pt>
                <c:pt idx="16668">
                  <c:v>1.3420000000000001</c:v>
                </c:pt>
                <c:pt idx="16669">
                  <c:v>1.3420000000000001</c:v>
                </c:pt>
                <c:pt idx="16670">
                  <c:v>1.3420000000000001</c:v>
                </c:pt>
                <c:pt idx="16671">
                  <c:v>1.3420000000000001</c:v>
                </c:pt>
                <c:pt idx="16672">
                  <c:v>1.3420000000000001</c:v>
                </c:pt>
                <c:pt idx="16673">
                  <c:v>1.3420000000000001</c:v>
                </c:pt>
                <c:pt idx="16674">
                  <c:v>1.3420000000000001</c:v>
                </c:pt>
                <c:pt idx="16675">
                  <c:v>1.3420000000000001</c:v>
                </c:pt>
                <c:pt idx="16676">
                  <c:v>1.3420000000000001</c:v>
                </c:pt>
                <c:pt idx="16677">
                  <c:v>1.3420000000000001</c:v>
                </c:pt>
                <c:pt idx="16678">
                  <c:v>1.3420000000000001</c:v>
                </c:pt>
                <c:pt idx="16679">
                  <c:v>1.3420000000000001</c:v>
                </c:pt>
                <c:pt idx="16680">
                  <c:v>1.3420000000000001</c:v>
                </c:pt>
                <c:pt idx="16681">
                  <c:v>1.3420000000000001</c:v>
                </c:pt>
                <c:pt idx="16682">
                  <c:v>1.3420000000000001</c:v>
                </c:pt>
                <c:pt idx="16683">
                  <c:v>1.3420000000000001</c:v>
                </c:pt>
                <c:pt idx="16684">
                  <c:v>1.3420000000000001</c:v>
                </c:pt>
                <c:pt idx="16685">
                  <c:v>1.3420000000000001</c:v>
                </c:pt>
                <c:pt idx="16686">
                  <c:v>1.3420000000000001</c:v>
                </c:pt>
                <c:pt idx="16687">
                  <c:v>1.3420000000000001</c:v>
                </c:pt>
                <c:pt idx="16688">
                  <c:v>1.3420000000000001</c:v>
                </c:pt>
                <c:pt idx="16689">
                  <c:v>1.3420000000000001</c:v>
                </c:pt>
                <c:pt idx="16690">
                  <c:v>1.3420000000000001</c:v>
                </c:pt>
                <c:pt idx="16691">
                  <c:v>1.3420000000000001</c:v>
                </c:pt>
                <c:pt idx="16692">
                  <c:v>1.3420000000000001</c:v>
                </c:pt>
                <c:pt idx="16693">
                  <c:v>1.3420000000000001</c:v>
                </c:pt>
                <c:pt idx="16694">
                  <c:v>1.3420000000000001</c:v>
                </c:pt>
                <c:pt idx="16695">
                  <c:v>1.3420000000000001</c:v>
                </c:pt>
                <c:pt idx="16696">
                  <c:v>1.3420000000000001</c:v>
                </c:pt>
                <c:pt idx="16697">
                  <c:v>1.3420000000000001</c:v>
                </c:pt>
                <c:pt idx="16698">
                  <c:v>1.3420000000000001</c:v>
                </c:pt>
                <c:pt idx="16699">
                  <c:v>1.3420000000000001</c:v>
                </c:pt>
                <c:pt idx="16700">
                  <c:v>1.3420000000000001</c:v>
                </c:pt>
                <c:pt idx="16701">
                  <c:v>1.3420000000000001</c:v>
                </c:pt>
                <c:pt idx="16702">
                  <c:v>1.3420000000000001</c:v>
                </c:pt>
                <c:pt idx="16703">
                  <c:v>1.3420000000000001</c:v>
                </c:pt>
                <c:pt idx="16704">
                  <c:v>1.3420000000000001</c:v>
                </c:pt>
                <c:pt idx="16705">
                  <c:v>1.3420000000000001</c:v>
                </c:pt>
                <c:pt idx="16706">
                  <c:v>1.3420000000000001</c:v>
                </c:pt>
                <c:pt idx="16707">
                  <c:v>1.3420000000000001</c:v>
                </c:pt>
                <c:pt idx="16708">
                  <c:v>1.3420000000000001</c:v>
                </c:pt>
                <c:pt idx="16709">
                  <c:v>1.3420000000000001</c:v>
                </c:pt>
                <c:pt idx="16710">
                  <c:v>1.3420000000000001</c:v>
                </c:pt>
                <c:pt idx="16711">
                  <c:v>1.3420000000000001</c:v>
                </c:pt>
                <c:pt idx="16712">
                  <c:v>1.3420000000000001</c:v>
                </c:pt>
                <c:pt idx="16713">
                  <c:v>1.3420000000000001</c:v>
                </c:pt>
                <c:pt idx="16714">
                  <c:v>1.3420000000000001</c:v>
                </c:pt>
                <c:pt idx="16715">
                  <c:v>1.3420000000000001</c:v>
                </c:pt>
                <c:pt idx="16716">
                  <c:v>1.3420000000000001</c:v>
                </c:pt>
                <c:pt idx="16717">
                  <c:v>1.3420000000000001</c:v>
                </c:pt>
                <c:pt idx="16718">
                  <c:v>1.3420000000000001</c:v>
                </c:pt>
                <c:pt idx="16719">
                  <c:v>1.3420000000000001</c:v>
                </c:pt>
                <c:pt idx="16720">
                  <c:v>1.3420000000000001</c:v>
                </c:pt>
                <c:pt idx="16721">
                  <c:v>1.3420000000000001</c:v>
                </c:pt>
                <c:pt idx="16722">
                  <c:v>1.3420000000000001</c:v>
                </c:pt>
                <c:pt idx="16723">
                  <c:v>1.3420000000000001</c:v>
                </c:pt>
                <c:pt idx="16724">
                  <c:v>1.3420000000000001</c:v>
                </c:pt>
                <c:pt idx="16725">
                  <c:v>1.3420000000000001</c:v>
                </c:pt>
                <c:pt idx="16726">
                  <c:v>1.3420000000000001</c:v>
                </c:pt>
                <c:pt idx="16727">
                  <c:v>1.3420000000000001</c:v>
                </c:pt>
                <c:pt idx="16728">
                  <c:v>1.3420000000000001</c:v>
                </c:pt>
                <c:pt idx="16729">
                  <c:v>1.3420000000000001</c:v>
                </c:pt>
                <c:pt idx="16730">
                  <c:v>1.3420000000000001</c:v>
                </c:pt>
                <c:pt idx="16731">
                  <c:v>1.3420000000000001</c:v>
                </c:pt>
                <c:pt idx="16732">
                  <c:v>1.3420000000000001</c:v>
                </c:pt>
                <c:pt idx="16733">
                  <c:v>1.3420000000000001</c:v>
                </c:pt>
                <c:pt idx="16734">
                  <c:v>1.3420000000000001</c:v>
                </c:pt>
                <c:pt idx="16735">
                  <c:v>1.3420000000000001</c:v>
                </c:pt>
                <c:pt idx="16736">
                  <c:v>1.3420000000000001</c:v>
                </c:pt>
                <c:pt idx="16737">
                  <c:v>1.3420000000000001</c:v>
                </c:pt>
                <c:pt idx="16738">
                  <c:v>1.3420000000000001</c:v>
                </c:pt>
                <c:pt idx="16739">
                  <c:v>1.3420000000000001</c:v>
                </c:pt>
                <c:pt idx="16740">
                  <c:v>1.3420000000000001</c:v>
                </c:pt>
                <c:pt idx="16741">
                  <c:v>1.3420000000000001</c:v>
                </c:pt>
                <c:pt idx="16742">
                  <c:v>1.3420000000000001</c:v>
                </c:pt>
                <c:pt idx="16743">
                  <c:v>1.3420000000000001</c:v>
                </c:pt>
                <c:pt idx="16744">
                  <c:v>1.3420000000000001</c:v>
                </c:pt>
                <c:pt idx="16745">
                  <c:v>1.3420000000000001</c:v>
                </c:pt>
                <c:pt idx="16746">
                  <c:v>1.3420000000000001</c:v>
                </c:pt>
                <c:pt idx="16747">
                  <c:v>1.3420000000000001</c:v>
                </c:pt>
                <c:pt idx="16748">
                  <c:v>1.3420000000000001</c:v>
                </c:pt>
                <c:pt idx="16749">
                  <c:v>1.3420000000000001</c:v>
                </c:pt>
                <c:pt idx="16750">
                  <c:v>1.3420000000000001</c:v>
                </c:pt>
                <c:pt idx="16751">
                  <c:v>1.3420000000000001</c:v>
                </c:pt>
                <c:pt idx="16752">
                  <c:v>1.3420000000000001</c:v>
                </c:pt>
                <c:pt idx="16753">
                  <c:v>1.3420000000000001</c:v>
                </c:pt>
                <c:pt idx="16754">
                  <c:v>1.3420000000000001</c:v>
                </c:pt>
                <c:pt idx="16755">
                  <c:v>1.3420000000000001</c:v>
                </c:pt>
                <c:pt idx="16756">
                  <c:v>1.3420000000000001</c:v>
                </c:pt>
                <c:pt idx="16757">
                  <c:v>1.3420000000000001</c:v>
                </c:pt>
                <c:pt idx="16758">
                  <c:v>1.3420000000000001</c:v>
                </c:pt>
                <c:pt idx="16759">
                  <c:v>1.3420000000000001</c:v>
                </c:pt>
                <c:pt idx="16760">
                  <c:v>1.3420000000000001</c:v>
                </c:pt>
                <c:pt idx="16761">
                  <c:v>1.3420000000000001</c:v>
                </c:pt>
                <c:pt idx="16762">
                  <c:v>1.3420000000000001</c:v>
                </c:pt>
                <c:pt idx="16763">
                  <c:v>1.3420000000000001</c:v>
                </c:pt>
                <c:pt idx="16764">
                  <c:v>1.3420000000000001</c:v>
                </c:pt>
                <c:pt idx="16765">
                  <c:v>1.3420000000000001</c:v>
                </c:pt>
                <c:pt idx="16766">
                  <c:v>1.3420000000000001</c:v>
                </c:pt>
                <c:pt idx="16767">
                  <c:v>1.3420000000000001</c:v>
                </c:pt>
                <c:pt idx="16768">
                  <c:v>1.3420000000000001</c:v>
                </c:pt>
                <c:pt idx="16769">
                  <c:v>1.3420000000000001</c:v>
                </c:pt>
                <c:pt idx="16770">
                  <c:v>1.3420000000000001</c:v>
                </c:pt>
                <c:pt idx="16771">
                  <c:v>1.3420000000000001</c:v>
                </c:pt>
                <c:pt idx="16772">
                  <c:v>1.3420000000000001</c:v>
                </c:pt>
                <c:pt idx="16773">
                  <c:v>1.3420000000000001</c:v>
                </c:pt>
                <c:pt idx="16774">
                  <c:v>1.3420000000000001</c:v>
                </c:pt>
                <c:pt idx="16775">
                  <c:v>1.3420000000000001</c:v>
                </c:pt>
                <c:pt idx="16776">
                  <c:v>1.3420000000000001</c:v>
                </c:pt>
                <c:pt idx="16777">
                  <c:v>1.3420000000000001</c:v>
                </c:pt>
                <c:pt idx="16778">
                  <c:v>1.3420000000000001</c:v>
                </c:pt>
                <c:pt idx="16779">
                  <c:v>1.3420000000000001</c:v>
                </c:pt>
                <c:pt idx="16780">
                  <c:v>1.3420000000000001</c:v>
                </c:pt>
                <c:pt idx="16781">
                  <c:v>1.3420000000000001</c:v>
                </c:pt>
                <c:pt idx="16782">
                  <c:v>1.3420000000000001</c:v>
                </c:pt>
                <c:pt idx="16783">
                  <c:v>1.3420000000000001</c:v>
                </c:pt>
                <c:pt idx="16784">
                  <c:v>1.3420000000000001</c:v>
                </c:pt>
                <c:pt idx="16785">
                  <c:v>1.3420000000000001</c:v>
                </c:pt>
                <c:pt idx="16786">
                  <c:v>1.3420000000000001</c:v>
                </c:pt>
                <c:pt idx="16787">
                  <c:v>1.3420000000000001</c:v>
                </c:pt>
                <c:pt idx="16788">
                  <c:v>1.3420000000000001</c:v>
                </c:pt>
                <c:pt idx="16789">
                  <c:v>1.3420000000000001</c:v>
                </c:pt>
                <c:pt idx="16790">
                  <c:v>1.3420000000000001</c:v>
                </c:pt>
                <c:pt idx="16791">
                  <c:v>1.3420000000000001</c:v>
                </c:pt>
                <c:pt idx="16792">
                  <c:v>1.3420000000000001</c:v>
                </c:pt>
                <c:pt idx="16793">
                  <c:v>1.3420000000000001</c:v>
                </c:pt>
                <c:pt idx="16794">
                  <c:v>1.3420000000000001</c:v>
                </c:pt>
                <c:pt idx="16795">
                  <c:v>1.3420000000000001</c:v>
                </c:pt>
                <c:pt idx="16796">
                  <c:v>1.3420000000000001</c:v>
                </c:pt>
                <c:pt idx="16797">
                  <c:v>1.3420000000000001</c:v>
                </c:pt>
                <c:pt idx="16798">
                  <c:v>1.3420000000000001</c:v>
                </c:pt>
                <c:pt idx="16799">
                  <c:v>1.3420000000000001</c:v>
                </c:pt>
                <c:pt idx="16800">
                  <c:v>1.3420000000000001</c:v>
                </c:pt>
                <c:pt idx="16801">
                  <c:v>1.3420000000000001</c:v>
                </c:pt>
                <c:pt idx="16802">
                  <c:v>1.3420000000000001</c:v>
                </c:pt>
                <c:pt idx="16803">
                  <c:v>1.3420000000000001</c:v>
                </c:pt>
                <c:pt idx="16804">
                  <c:v>1.3420000000000001</c:v>
                </c:pt>
                <c:pt idx="16805">
                  <c:v>1.3420000000000001</c:v>
                </c:pt>
                <c:pt idx="16806">
                  <c:v>1.3420000000000001</c:v>
                </c:pt>
                <c:pt idx="16807">
                  <c:v>1.3420000000000001</c:v>
                </c:pt>
                <c:pt idx="16808">
                  <c:v>1.3420000000000001</c:v>
                </c:pt>
                <c:pt idx="16809">
                  <c:v>1.3420000000000001</c:v>
                </c:pt>
                <c:pt idx="16810">
                  <c:v>1.3420000000000001</c:v>
                </c:pt>
                <c:pt idx="16811">
                  <c:v>1.3420000000000001</c:v>
                </c:pt>
                <c:pt idx="16812">
                  <c:v>1.3420000000000001</c:v>
                </c:pt>
                <c:pt idx="16813">
                  <c:v>1.3420000000000001</c:v>
                </c:pt>
                <c:pt idx="16814">
                  <c:v>1.3420000000000001</c:v>
                </c:pt>
                <c:pt idx="16815">
                  <c:v>1.3420000000000001</c:v>
                </c:pt>
                <c:pt idx="16816">
                  <c:v>1.3420000000000001</c:v>
                </c:pt>
                <c:pt idx="16817">
                  <c:v>1.3420000000000001</c:v>
                </c:pt>
                <c:pt idx="16818">
                  <c:v>1.3420000000000001</c:v>
                </c:pt>
                <c:pt idx="16819">
                  <c:v>1.3420000000000001</c:v>
                </c:pt>
                <c:pt idx="16820">
                  <c:v>1.3420000000000001</c:v>
                </c:pt>
                <c:pt idx="16821">
                  <c:v>1.3420000000000001</c:v>
                </c:pt>
                <c:pt idx="16822">
                  <c:v>1.3420000000000001</c:v>
                </c:pt>
                <c:pt idx="16823">
                  <c:v>1.3420000000000001</c:v>
                </c:pt>
                <c:pt idx="16824">
                  <c:v>1.3420000000000001</c:v>
                </c:pt>
                <c:pt idx="16825">
                  <c:v>1.3420000000000001</c:v>
                </c:pt>
                <c:pt idx="16826">
                  <c:v>1.3420000000000001</c:v>
                </c:pt>
                <c:pt idx="16827">
                  <c:v>1.3420000000000001</c:v>
                </c:pt>
                <c:pt idx="16828">
                  <c:v>1.3420000000000001</c:v>
                </c:pt>
                <c:pt idx="16829">
                  <c:v>1.3420000000000001</c:v>
                </c:pt>
                <c:pt idx="16830">
                  <c:v>1.3420000000000001</c:v>
                </c:pt>
                <c:pt idx="16831">
                  <c:v>1.3420000000000001</c:v>
                </c:pt>
                <c:pt idx="16832">
                  <c:v>1.3420000000000001</c:v>
                </c:pt>
                <c:pt idx="16833">
                  <c:v>1.3420000000000001</c:v>
                </c:pt>
                <c:pt idx="16834">
                  <c:v>1.3420000000000001</c:v>
                </c:pt>
                <c:pt idx="16835">
                  <c:v>1.3420000000000001</c:v>
                </c:pt>
                <c:pt idx="16836">
                  <c:v>1.3420000000000001</c:v>
                </c:pt>
                <c:pt idx="16837">
                  <c:v>1.3420000000000001</c:v>
                </c:pt>
                <c:pt idx="16838">
                  <c:v>1.3420000000000001</c:v>
                </c:pt>
                <c:pt idx="16839">
                  <c:v>1.3420000000000001</c:v>
                </c:pt>
                <c:pt idx="16840">
                  <c:v>1.3420000000000001</c:v>
                </c:pt>
                <c:pt idx="16841">
                  <c:v>1.3420000000000001</c:v>
                </c:pt>
                <c:pt idx="16842">
                  <c:v>1.3420000000000001</c:v>
                </c:pt>
                <c:pt idx="16843">
                  <c:v>1.3420000000000001</c:v>
                </c:pt>
                <c:pt idx="16844">
                  <c:v>1.3420000000000001</c:v>
                </c:pt>
                <c:pt idx="16845">
                  <c:v>1.3420000000000001</c:v>
                </c:pt>
                <c:pt idx="16846">
                  <c:v>1.3420000000000001</c:v>
                </c:pt>
                <c:pt idx="16847">
                  <c:v>1.3420000000000001</c:v>
                </c:pt>
                <c:pt idx="16848">
                  <c:v>1.3420000000000001</c:v>
                </c:pt>
                <c:pt idx="16849">
                  <c:v>1.3420000000000001</c:v>
                </c:pt>
                <c:pt idx="16850">
                  <c:v>1.3420000000000001</c:v>
                </c:pt>
                <c:pt idx="16851">
                  <c:v>1.3420000000000001</c:v>
                </c:pt>
                <c:pt idx="16852">
                  <c:v>1.3420000000000001</c:v>
                </c:pt>
                <c:pt idx="16853">
                  <c:v>1.3420000000000001</c:v>
                </c:pt>
                <c:pt idx="16854">
                  <c:v>1.3420000000000001</c:v>
                </c:pt>
                <c:pt idx="16855">
                  <c:v>1.3420000000000001</c:v>
                </c:pt>
                <c:pt idx="16856">
                  <c:v>1.3420000000000001</c:v>
                </c:pt>
                <c:pt idx="16857">
                  <c:v>1.3420000000000001</c:v>
                </c:pt>
                <c:pt idx="16858">
                  <c:v>1.3420000000000001</c:v>
                </c:pt>
                <c:pt idx="16859">
                  <c:v>1.3420000000000001</c:v>
                </c:pt>
                <c:pt idx="16860">
                  <c:v>1.3420000000000001</c:v>
                </c:pt>
                <c:pt idx="16861">
                  <c:v>1.3420000000000001</c:v>
                </c:pt>
                <c:pt idx="16862">
                  <c:v>1.3420000000000001</c:v>
                </c:pt>
                <c:pt idx="16863">
                  <c:v>1.3420000000000001</c:v>
                </c:pt>
                <c:pt idx="16864">
                  <c:v>1.3420000000000001</c:v>
                </c:pt>
                <c:pt idx="16865">
                  <c:v>1.3420000000000001</c:v>
                </c:pt>
                <c:pt idx="16866">
                  <c:v>1.3420000000000001</c:v>
                </c:pt>
                <c:pt idx="16867">
                  <c:v>1.3420000000000001</c:v>
                </c:pt>
                <c:pt idx="16868">
                  <c:v>1.3420000000000001</c:v>
                </c:pt>
                <c:pt idx="16869">
                  <c:v>1.3420000000000001</c:v>
                </c:pt>
                <c:pt idx="16870">
                  <c:v>1.3420000000000001</c:v>
                </c:pt>
                <c:pt idx="16871">
                  <c:v>1.3420000000000001</c:v>
                </c:pt>
                <c:pt idx="16872">
                  <c:v>1.3420000000000001</c:v>
                </c:pt>
                <c:pt idx="16873">
                  <c:v>1.3420000000000001</c:v>
                </c:pt>
                <c:pt idx="16874">
                  <c:v>1.3420000000000001</c:v>
                </c:pt>
                <c:pt idx="16875">
                  <c:v>1.3420000000000001</c:v>
                </c:pt>
                <c:pt idx="16876">
                  <c:v>1.3420000000000001</c:v>
                </c:pt>
                <c:pt idx="16877">
                  <c:v>1.3420000000000001</c:v>
                </c:pt>
                <c:pt idx="16878">
                  <c:v>1.3420000000000001</c:v>
                </c:pt>
                <c:pt idx="16879">
                  <c:v>1.3420000000000001</c:v>
                </c:pt>
                <c:pt idx="16880">
                  <c:v>1.3420000000000001</c:v>
                </c:pt>
                <c:pt idx="16881">
                  <c:v>1.3420000000000001</c:v>
                </c:pt>
                <c:pt idx="16882">
                  <c:v>1.3420000000000001</c:v>
                </c:pt>
                <c:pt idx="16883">
                  <c:v>1.3420000000000001</c:v>
                </c:pt>
                <c:pt idx="16884">
                  <c:v>1.3420000000000001</c:v>
                </c:pt>
                <c:pt idx="16885">
                  <c:v>1.3420000000000001</c:v>
                </c:pt>
                <c:pt idx="16886">
                  <c:v>1.3420000000000001</c:v>
                </c:pt>
                <c:pt idx="16887">
                  <c:v>1.3420000000000001</c:v>
                </c:pt>
                <c:pt idx="16888">
                  <c:v>1.3420000000000001</c:v>
                </c:pt>
                <c:pt idx="16889">
                  <c:v>1.3420000000000001</c:v>
                </c:pt>
                <c:pt idx="16890">
                  <c:v>1.3420000000000001</c:v>
                </c:pt>
                <c:pt idx="16891">
                  <c:v>1.3420000000000001</c:v>
                </c:pt>
                <c:pt idx="16892">
                  <c:v>1.3420000000000001</c:v>
                </c:pt>
                <c:pt idx="16893">
                  <c:v>1.3420000000000001</c:v>
                </c:pt>
                <c:pt idx="16894">
                  <c:v>1.3420000000000001</c:v>
                </c:pt>
                <c:pt idx="16895">
                  <c:v>1.3420000000000001</c:v>
                </c:pt>
                <c:pt idx="16896">
                  <c:v>1.3420000000000001</c:v>
                </c:pt>
                <c:pt idx="16897">
                  <c:v>1.3420000000000001</c:v>
                </c:pt>
                <c:pt idx="16898">
                  <c:v>1.3420000000000001</c:v>
                </c:pt>
                <c:pt idx="16899">
                  <c:v>1.3420000000000001</c:v>
                </c:pt>
                <c:pt idx="16900">
                  <c:v>1.3420000000000001</c:v>
                </c:pt>
                <c:pt idx="16901">
                  <c:v>1.3420000000000001</c:v>
                </c:pt>
                <c:pt idx="16902">
                  <c:v>1.3420000000000001</c:v>
                </c:pt>
                <c:pt idx="16903">
                  <c:v>1.3420000000000001</c:v>
                </c:pt>
                <c:pt idx="16904">
                  <c:v>1.3420000000000001</c:v>
                </c:pt>
                <c:pt idx="16905">
                  <c:v>1.3420000000000001</c:v>
                </c:pt>
                <c:pt idx="16906">
                  <c:v>1.3420000000000001</c:v>
                </c:pt>
                <c:pt idx="16907">
                  <c:v>1.3420000000000001</c:v>
                </c:pt>
                <c:pt idx="16908">
                  <c:v>1.3420000000000001</c:v>
                </c:pt>
                <c:pt idx="16909">
                  <c:v>1.3420000000000001</c:v>
                </c:pt>
                <c:pt idx="16910">
                  <c:v>1.3420000000000001</c:v>
                </c:pt>
                <c:pt idx="16911">
                  <c:v>1.3420000000000001</c:v>
                </c:pt>
                <c:pt idx="16912">
                  <c:v>1.3420000000000001</c:v>
                </c:pt>
                <c:pt idx="16913">
                  <c:v>1.3420000000000001</c:v>
                </c:pt>
                <c:pt idx="16914">
                  <c:v>1.3420000000000001</c:v>
                </c:pt>
                <c:pt idx="16915">
                  <c:v>1.3420000000000001</c:v>
                </c:pt>
                <c:pt idx="16916">
                  <c:v>1.3420000000000001</c:v>
                </c:pt>
                <c:pt idx="16917">
                  <c:v>1.3420000000000001</c:v>
                </c:pt>
                <c:pt idx="16918">
                  <c:v>1.3420000000000001</c:v>
                </c:pt>
                <c:pt idx="16919">
                  <c:v>1.3420000000000001</c:v>
                </c:pt>
                <c:pt idx="16920">
                  <c:v>1.3420000000000001</c:v>
                </c:pt>
                <c:pt idx="16921">
                  <c:v>1.3420000000000001</c:v>
                </c:pt>
                <c:pt idx="16922">
                  <c:v>1.3420000000000001</c:v>
                </c:pt>
                <c:pt idx="16923">
                  <c:v>1.3420000000000001</c:v>
                </c:pt>
                <c:pt idx="16924">
                  <c:v>1.3420000000000001</c:v>
                </c:pt>
                <c:pt idx="16925">
                  <c:v>1.3420000000000001</c:v>
                </c:pt>
                <c:pt idx="16926">
                  <c:v>1.3420000000000001</c:v>
                </c:pt>
                <c:pt idx="16927">
                  <c:v>1.3420000000000001</c:v>
                </c:pt>
                <c:pt idx="16928">
                  <c:v>1.3420000000000001</c:v>
                </c:pt>
                <c:pt idx="16929">
                  <c:v>1.3420000000000001</c:v>
                </c:pt>
                <c:pt idx="16930">
                  <c:v>1.3420000000000001</c:v>
                </c:pt>
                <c:pt idx="16931">
                  <c:v>1.3420000000000001</c:v>
                </c:pt>
                <c:pt idx="16932">
                  <c:v>1.3420000000000001</c:v>
                </c:pt>
                <c:pt idx="16933">
                  <c:v>1.3420000000000001</c:v>
                </c:pt>
                <c:pt idx="16934">
                  <c:v>1.3420000000000001</c:v>
                </c:pt>
                <c:pt idx="16935">
                  <c:v>1.3420000000000001</c:v>
                </c:pt>
                <c:pt idx="16936">
                  <c:v>1.3420000000000001</c:v>
                </c:pt>
                <c:pt idx="16937">
                  <c:v>1.3420000000000001</c:v>
                </c:pt>
                <c:pt idx="16938">
                  <c:v>1.3420000000000001</c:v>
                </c:pt>
                <c:pt idx="16939">
                  <c:v>1.3420000000000001</c:v>
                </c:pt>
                <c:pt idx="16940">
                  <c:v>1.3420000000000001</c:v>
                </c:pt>
                <c:pt idx="16941">
                  <c:v>1.3420000000000001</c:v>
                </c:pt>
                <c:pt idx="16942">
                  <c:v>1.3420000000000001</c:v>
                </c:pt>
                <c:pt idx="16943">
                  <c:v>1.3420000000000001</c:v>
                </c:pt>
                <c:pt idx="16944">
                  <c:v>1.3420000000000001</c:v>
                </c:pt>
                <c:pt idx="16945">
                  <c:v>1.3420000000000001</c:v>
                </c:pt>
                <c:pt idx="16946">
                  <c:v>1.3420000000000001</c:v>
                </c:pt>
                <c:pt idx="16947">
                  <c:v>1.3420000000000001</c:v>
                </c:pt>
                <c:pt idx="16948">
                  <c:v>1.3420000000000001</c:v>
                </c:pt>
                <c:pt idx="16949">
                  <c:v>1.3420000000000001</c:v>
                </c:pt>
                <c:pt idx="16950">
                  <c:v>1.3420000000000001</c:v>
                </c:pt>
                <c:pt idx="16951">
                  <c:v>1.3420000000000001</c:v>
                </c:pt>
                <c:pt idx="16952">
                  <c:v>1.3420000000000001</c:v>
                </c:pt>
                <c:pt idx="16953">
                  <c:v>1.3420000000000001</c:v>
                </c:pt>
                <c:pt idx="16954">
                  <c:v>1.3420000000000001</c:v>
                </c:pt>
                <c:pt idx="16955">
                  <c:v>1.3420000000000001</c:v>
                </c:pt>
                <c:pt idx="16956">
                  <c:v>1.3420000000000001</c:v>
                </c:pt>
                <c:pt idx="16957">
                  <c:v>1.3420000000000001</c:v>
                </c:pt>
                <c:pt idx="16958">
                  <c:v>1.3420000000000001</c:v>
                </c:pt>
                <c:pt idx="16959">
                  <c:v>1.3420000000000001</c:v>
                </c:pt>
                <c:pt idx="16960">
                  <c:v>1.3420000000000001</c:v>
                </c:pt>
                <c:pt idx="16961">
                  <c:v>1.3420000000000001</c:v>
                </c:pt>
                <c:pt idx="16962">
                  <c:v>1.3420000000000001</c:v>
                </c:pt>
                <c:pt idx="16963">
                  <c:v>1.3420000000000001</c:v>
                </c:pt>
                <c:pt idx="16964">
                  <c:v>1.3420000000000001</c:v>
                </c:pt>
                <c:pt idx="16965">
                  <c:v>1.3420000000000001</c:v>
                </c:pt>
                <c:pt idx="16966">
                  <c:v>1.3420000000000001</c:v>
                </c:pt>
                <c:pt idx="16967">
                  <c:v>1.3420000000000001</c:v>
                </c:pt>
                <c:pt idx="16968">
                  <c:v>1.3420000000000001</c:v>
                </c:pt>
                <c:pt idx="16969">
                  <c:v>1.3420000000000001</c:v>
                </c:pt>
                <c:pt idx="16970">
                  <c:v>1.3420000000000001</c:v>
                </c:pt>
                <c:pt idx="16971">
                  <c:v>1.3420000000000001</c:v>
                </c:pt>
                <c:pt idx="16972">
                  <c:v>1.3420000000000001</c:v>
                </c:pt>
                <c:pt idx="16973">
                  <c:v>1.3420000000000001</c:v>
                </c:pt>
                <c:pt idx="16974">
                  <c:v>1.3420000000000001</c:v>
                </c:pt>
                <c:pt idx="16975">
                  <c:v>1.3420000000000001</c:v>
                </c:pt>
                <c:pt idx="16976">
                  <c:v>1.3420000000000001</c:v>
                </c:pt>
                <c:pt idx="16977">
                  <c:v>1.3420000000000001</c:v>
                </c:pt>
                <c:pt idx="16978">
                  <c:v>1.3420000000000001</c:v>
                </c:pt>
                <c:pt idx="16979">
                  <c:v>1.3420000000000001</c:v>
                </c:pt>
                <c:pt idx="16980">
                  <c:v>1.3420000000000001</c:v>
                </c:pt>
                <c:pt idx="16981">
                  <c:v>1.3420000000000001</c:v>
                </c:pt>
                <c:pt idx="16982">
                  <c:v>1.3420000000000001</c:v>
                </c:pt>
                <c:pt idx="16983">
                  <c:v>1.3420000000000001</c:v>
                </c:pt>
                <c:pt idx="16984">
                  <c:v>1.3420000000000001</c:v>
                </c:pt>
                <c:pt idx="16985">
                  <c:v>1.3420000000000001</c:v>
                </c:pt>
                <c:pt idx="16986">
                  <c:v>1.3420000000000001</c:v>
                </c:pt>
                <c:pt idx="16987">
                  <c:v>1.3420000000000001</c:v>
                </c:pt>
                <c:pt idx="16988">
                  <c:v>1.3420000000000001</c:v>
                </c:pt>
                <c:pt idx="16989">
                  <c:v>1.3420000000000001</c:v>
                </c:pt>
                <c:pt idx="16990">
                  <c:v>1.3420000000000001</c:v>
                </c:pt>
                <c:pt idx="16991">
                  <c:v>1.3420000000000001</c:v>
                </c:pt>
                <c:pt idx="16992">
                  <c:v>1.3420000000000001</c:v>
                </c:pt>
                <c:pt idx="16993">
                  <c:v>1.3420000000000001</c:v>
                </c:pt>
                <c:pt idx="16994">
                  <c:v>1.3420000000000001</c:v>
                </c:pt>
                <c:pt idx="16995">
                  <c:v>1.3420000000000001</c:v>
                </c:pt>
                <c:pt idx="16996">
                  <c:v>1.3420000000000001</c:v>
                </c:pt>
                <c:pt idx="16997">
                  <c:v>1.3420000000000001</c:v>
                </c:pt>
                <c:pt idx="16998">
                  <c:v>1.3420000000000001</c:v>
                </c:pt>
                <c:pt idx="16999">
                  <c:v>1.3420000000000001</c:v>
                </c:pt>
                <c:pt idx="17000">
                  <c:v>1.3420000000000001</c:v>
                </c:pt>
                <c:pt idx="17001">
                  <c:v>1.3420000000000001</c:v>
                </c:pt>
                <c:pt idx="17002">
                  <c:v>1.3420000000000001</c:v>
                </c:pt>
                <c:pt idx="17003">
                  <c:v>1.3420000000000001</c:v>
                </c:pt>
                <c:pt idx="17004">
                  <c:v>1.3420000000000001</c:v>
                </c:pt>
                <c:pt idx="17005">
                  <c:v>1.3420000000000001</c:v>
                </c:pt>
                <c:pt idx="17006">
                  <c:v>1.3420000000000001</c:v>
                </c:pt>
                <c:pt idx="17007">
                  <c:v>1.3420000000000001</c:v>
                </c:pt>
                <c:pt idx="17008">
                  <c:v>1.3420000000000001</c:v>
                </c:pt>
                <c:pt idx="17009">
                  <c:v>1.3420000000000001</c:v>
                </c:pt>
                <c:pt idx="17010">
                  <c:v>1.3420000000000001</c:v>
                </c:pt>
                <c:pt idx="17011">
                  <c:v>1.3420000000000001</c:v>
                </c:pt>
                <c:pt idx="17012">
                  <c:v>1.3420000000000001</c:v>
                </c:pt>
                <c:pt idx="17013">
                  <c:v>1.3420000000000001</c:v>
                </c:pt>
                <c:pt idx="17014">
                  <c:v>1.3420000000000001</c:v>
                </c:pt>
                <c:pt idx="17015">
                  <c:v>1.3420000000000001</c:v>
                </c:pt>
                <c:pt idx="17016">
                  <c:v>1.3420000000000001</c:v>
                </c:pt>
                <c:pt idx="17017">
                  <c:v>1.3420000000000001</c:v>
                </c:pt>
                <c:pt idx="17018">
                  <c:v>1.3420000000000001</c:v>
                </c:pt>
                <c:pt idx="17019">
                  <c:v>1.3420000000000001</c:v>
                </c:pt>
                <c:pt idx="17020">
                  <c:v>1.3420000000000001</c:v>
                </c:pt>
                <c:pt idx="17021">
                  <c:v>1.3420000000000001</c:v>
                </c:pt>
                <c:pt idx="17022">
                  <c:v>1.3420000000000001</c:v>
                </c:pt>
                <c:pt idx="17023">
                  <c:v>1.3420000000000001</c:v>
                </c:pt>
                <c:pt idx="17024">
                  <c:v>1.3420000000000001</c:v>
                </c:pt>
                <c:pt idx="17025">
                  <c:v>1.3420000000000001</c:v>
                </c:pt>
                <c:pt idx="17026">
                  <c:v>1.3420000000000001</c:v>
                </c:pt>
                <c:pt idx="17027">
                  <c:v>1.3420000000000001</c:v>
                </c:pt>
                <c:pt idx="17028">
                  <c:v>1.3420000000000001</c:v>
                </c:pt>
                <c:pt idx="17029">
                  <c:v>1.3420000000000001</c:v>
                </c:pt>
                <c:pt idx="17030">
                  <c:v>1.3420000000000001</c:v>
                </c:pt>
                <c:pt idx="17031">
                  <c:v>1.3420000000000001</c:v>
                </c:pt>
                <c:pt idx="17032">
                  <c:v>1.3420000000000001</c:v>
                </c:pt>
                <c:pt idx="17033">
                  <c:v>1.3420000000000001</c:v>
                </c:pt>
                <c:pt idx="17034">
                  <c:v>1.3420000000000001</c:v>
                </c:pt>
                <c:pt idx="17035">
                  <c:v>1.3420000000000001</c:v>
                </c:pt>
                <c:pt idx="17036">
                  <c:v>1.3420000000000001</c:v>
                </c:pt>
                <c:pt idx="17037">
                  <c:v>1.3420000000000001</c:v>
                </c:pt>
                <c:pt idx="17038">
                  <c:v>1.3420000000000001</c:v>
                </c:pt>
                <c:pt idx="17039">
                  <c:v>1.3420000000000001</c:v>
                </c:pt>
                <c:pt idx="17040">
                  <c:v>1.3420000000000001</c:v>
                </c:pt>
                <c:pt idx="17041">
                  <c:v>1.3420000000000001</c:v>
                </c:pt>
                <c:pt idx="17042">
                  <c:v>1.3420000000000001</c:v>
                </c:pt>
                <c:pt idx="17043">
                  <c:v>1.3420000000000001</c:v>
                </c:pt>
                <c:pt idx="17044">
                  <c:v>1.3420000000000001</c:v>
                </c:pt>
                <c:pt idx="17045">
                  <c:v>1.3420000000000001</c:v>
                </c:pt>
                <c:pt idx="17046">
                  <c:v>1.3420000000000001</c:v>
                </c:pt>
                <c:pt idx="17047">
                  <c:v>1.3420000000000001</c:v>
                </c:pt>
                <c:pt idx="17048">
                  <c:v>1.3420000000000001</c:v>
                </c:pt>
                <c:pt idx="17049">
                  <c:v>1.3420000000000001</c:v>
                </c:pt>
                <c:pt idx="17050">
                  <c:v>1.3420000000000001</c:v>
                </c:pt>
                <c:pt idx="17051">
                  <c:v>1.3420000000000001</c:v>
                </c:pt>
                <c:pt idx="17052">
                  <c:v>1.3420000000000001</c:v>
                </c:pt>
                <c:pt idx="17053">
                  <c:v>1.3420000000000001</c:v>
                </c:pt>
                <c:pt idx="17054">
                  <c:v>1.3420000000000001</c:v>
                </c:pt>
                <c:pt idx="17055">
                  <c:v>1.3420000000000001</c:v>
                </c:pt>
                <c:pt idx="17056">
                  <c:v>1.3420000000000001</c:v>
                </c:pt>
                <c:pt idx="17057">
                  <c:v>1.3420000000000001</c:v>
                </c:pt>
                <c:pt idx="17058">
                  <c:v>1.3420000000000001</c:v>
                </c:pt>
                <c:pt idx="17059">
                  <c:v>1.3420000000000001</c:v>
                </c:pt>
                <c:pt idx="17060">
                  <c:v>1.3420000000000001</c:v>
                </c:pt>
                <c:pt idx="17061">
                  <c:v>1.3420000000000001</c:v>
                </c:pt>
                <c:pt idx="17062">
                  <c:v>1.3420000000000001</c:v>
                </c:pt>
                <c:pt idx="17063">
                  <c:v>1.3420000000000001</c:v>
                </c:pt>
                <c:pt idx="17064">
                  <c:v>1.3420000000000001</c:v>
                </c:pt>
                <c:pt idx="17065">
                  <c:v>1.3420000000000001</c:v>
                </c:pt>
                <c:pt idx="17066">
                  <c:v>1.3420000000000001</c:v>
                </c:pt>
                <c:pt idx="17067">
                  <c:v>1.3420000000000001</c:v>
                </c:pt>
                <c:pt idx="17068">
                  <c:v>1.3420000000000001</c:v>
                </c:pt>
                <c:pt idx="17069">
                  <c:v>1.3420000000000001</c:v>
                </c:pt>
                <c:pt idx="17070">
                  <c:v>1.3420000000000001</c:v>
                </c:pt>
                <c:pt idx="17071">
                  <c:v>1.3420000000000001</c:v>
                </c:pt>
                <c:pt idx="17072">
                  <c:v>1.3420000000000001</c:v>
                </c:pt>
                <c:pt idx="17073">
                  <c:v>1.3420000000000001</c:v>
                </c:pt>
                <c:pt idx="17074">
                  <c:v>1.3420000000000001</c:v>
                </c:pt>
                <c:pt idx="17075">
                  <c:v>1.3420000000000001</c:v>
                </c:pt>
                <c:pt idx="17076">
                  <c:v>1.3420000000000001</c:v>
                </c:pt>
                <c:pt idx="17077">
                  <c:v>1.3420000000000001</c:v>
                </c:pt>
                <c:pt idx="17078">
                  <c:v>1.3420000000000001</c:v>
                </c:pt>
                <c:pt idx="17079">
                  <c:v>1.3420000000000001</c:v>
                </c:pt>
                <c:pt idx="17080">
                  <c:v>1.3420000000000001</c:v>
                </c:pt>
                <c:pt idx="17081">
                  <c:v>1.3420000000000001</c:v>
                </c:pt>
                <c:pt idx="17082">
                  <c:v>1.3420000000000001</c:v>
                </c:pt>
                <c:pt idx="17083">
                  <c:v>1.3420000000000001</c:v>
                </c:pt>
                <c:pt idx="17084">
                  <c:v>1.3420000000000001</c:v>
                </c:pt>
                <c:pt idx="17085">
                  <c:v>1.3420000000000001</c:v>
                </c:pt>
                <c:pt idx="17086">
                  <c:v>1.3420000000000001</c:v>
                </c:pt>
                <c:pt idx="17087">
                  <c:v>1.3420000000000001</c:v>
                </c:pt>
                <c:pt idx="17088">
                  <c:v>1.3420000000000001</c:v>
                </c:pt>
                <c:pt idx="17089">
                  <c:v>1.3420000000000001</c:v>
                </c:pt>
                <c:pt idx="17090">
                  <c:v>1.3420000000000001</c:v>
                </c:pt>
                <c:pt idx="17091">
                  <c:v>1.3420000000000001</c:v>
                </c:pt>
                <c:pt idx="17092">
                  <c:v>1.3420000000000001</c:v>
                </c:pt>
                <c:pt idx="17093">
                  <c:v>1.3420000000000001</c:v>
                </c:pt>
                <c:pt idx="17094">
                  <c:v>1.3420000000000001</c:v>
                </c:pt>
                <c:pt idx="17095">
                  <c:v>1.3420000000000001</c:v>
                </c:pt>
                <c:pt idx="17096">
                  <c:v>1.3420000000000001</c:v>
                </c:pt>
                <c:pt idx="17097">
                  <c:v>1.3420000000000001</c:v>
                </c:pt>
                <c:pt idx="17098">
                  <c:v>1.3420000000000001</c:v>
                </c:pt>
                <c:pt idx="17099">
                  <c:v>1.3420000000000001</c:v>
                </c:pt>
                <c:pt idx="17100">
                  <c:v>1.3420000000000001</c:v>
                </c:pt>
                <c:pt idx="17101">
                  <c:v>1.3420000000000001</c:v>
                </c:pt>
                <c:pt idx="17102">
                  <c:v>1.3420000000000001</c:v>
                </c:pt>
                <c:pt idx="17103">
                  <c:v>1.3420000000000001</c:v>
                </c:pt>
                <c:pt idx="17104">
                  <c:v>1.3420000000000001</c:v>
                </c:pt>
                <c:pt idx="17105">
                  <c:v>1.3420000000000001</c:v>
                </c:pt>
                <c:pt idx="17106">
                  <c:v>1.3420000000000001</c:v>
                </c:pt>
                <c:pt idx="17107">
                  <c:v>1.3420000000000001</c:v>
                </c:pt>
                <c:pt idx="17108">
                  <c:v>1.3420000000000001</c:v>
                </c:pt>
                <c:pt idx="17109">
                  <c:v>1.3420000000000001</c:v>
                </c:pt>
                <c:pt idx="17110">
                  <c:v>1.3420000000000001</c:v>
                </c:pt>
                <c:pt idx="17111">
                  <c:v>1.3420000000000001</c:v>
                </c:pt>
                <c:pt idx="17112">
                  <c:v>1.3420000000000001</c:v>
                </c:pt>
                <c:pt idx="17113">
                  <c:v>1.3420000000000001</c:v>
                </c:pt>
                <c:pt idx="17114">
                  <c:v>1.3420000000000001</c:v>
                </c:pt>
                <c:pt idx="17115">
                  <c:v>1.3420000000000001</c:v>
                </c:pt>
                <c:pt idx="17116">
                  <c:v>1.3420000000000001</c:v>
                </c:pt>
                <c:pt idx="17117">
                  <c:v>1.3420000000000001</c:v>
                </c:pt>
                <c:pt idx="17118">
                  <c:v>1.3420000000000001</c:v>
                </c:pt>
                <c:pt idx="17119">
                  <c:v>1.3420000000000001</c:v>
                </c:pt>
                <c:pt idx="17120">
                  <c:v>1.3420000000000001</c:v>
                </c:pt>
                <c:pt idx="17121">
                  <c:v>1.3420000000000001</c:v>
                </c:pt>
                <c:pt idx="17122">
                  <c:v>1.3420000000000001</c:v>
                </c:pt>
                <c:pt idx="17123">
                  <c:v>1.3420000000000001</c:v>
                </c:pt>
                <c:pt idx="17124">
                  <c:v>1.3420000000000001</c:v>
                </c:pt>
                <c:pt idx="17125">
                  <c:v>1.3420000000000001</c:v>
                </c:pt>
                <c:pt idx="17126">
                  <c:v>1.3420000000000001</c:v>
                </c:pt>
                <c:pt idx="17127">
                  <c:v>1.3420000000000001</c:v>
                </c:pt>
                <c:pt idx="17128">
                  <c:v>1.3420000000000001</c:v>
                </c:pt>
                <c:pt idx="17129">
                  <c:v>1.3420000000000001</c:v>
                </c:pt>
                <c:pt idx="17130">
                  <c:v>1.3420000000000001</c:v>
                </c:pt>
                <c:pt idx="17131">
                  <c:v>1.3420000000000001</c:v>
                </c:pt>
                <c:pt idx="17132">
                  <c:v>1.3420000000000001</c:v>
                </c:pt>
                <c:pt idx="17133">
                  <c:v>1.3420000000000001</c:v>
                </c:pt>
                <c:pt idx="17134">
                  <c:v>1.3420000000000001</c:v>
                </c:pt>
                <c:pt idx="17135">
                  <c:v>1.3420000000000001</c:v>
                </c:pt>
                <c:pt idx="17136">
                  <c:v>1.3420000000000001</c:v>
                </c:pt>
                <c:pt idx="17137">
                  <c:v>1.3420000000000001</c:v>
                </c:pt>
                <c:pt idx="17138">
                  <c:v>1.3420000000000001</c:v>
                </c:pt>
                <c:pt idx="17139">
                  <c:v>1.3420000000000001</c:v>
                </c:pt>
                <c:pt idx="17140">
                  <c:v>1.3420000000000001</c:v>
                </c:pt>
                <c:pt idx="17141">
                  <c:v>1.3420000000000001</c:v>
                </c:pt>
                <c:pt idx="17142">
                  <c:v>1.3420000000000001</c:v>
                </c:pt>
                <c:pt idx="17143">
                  <c:v>1.3420000000000001</c:v>
                </c:pt>
                <c:pt idx="17144">
                  <c:v>1.3420000000000001</c:v>
                </c:pt>
                <c:pt idx="17145">
                  <c:v>1.3420000000000001</c:v>
                </c:pt>
                <c:pt idx="17146">
                  <c:v>1.3420000000000001</c:v>
                </c:pt>
                <c:pt idx="17147">
                  <c:v>1.3420000000000001</c:v>
                </c:pt>
                <c:pt idx="17148">
                  <c:v>1.3420000000000001</c:v>
                </c:pt>
                <c:pt idx="17149">
                  <c:v>1.3420000000000001</c:v>
                </c:pt>
                <c:pt idx="17150">
                  <c:v>1.3420000000000001</c:v>
                </c:pt>
                <c:pt idx="17151">
                  <c:v>1.3420000000000001</c:v>
                </c:pt>
                <c:pt idx="17152">
                  <c:v>1.3420000000000001</c:v>
                </c:pt>
                <c:pt idx="17153">
                  <c:v>1.3420000000000001</c:v>
                </c:pt>
                <c:pt idx="17154">
                  <c:v>1.3420000000000001</c:v>
                </c:pt>
                <c:pt idx="17155">
                  <c:v>1.3420000000000001</c:v>
                </c:pt>
                <c:pt idx="17156">
                  <c:v>1.3420000000000001</c:v>
                </c:pt>
                <c:pt idx="17157">
                  <c:v>1.3420000000000001</c:v>
                </c:pt>
                <c:pt idx="17158">
                  <c:v>1.3420000000000001</c:v>
                </c:pt>
                <c:pt idx="17159">
                  <c:v>1.3420000000000001</c:v>
                </c:pt>
                <c:pt idx="17160">
                  <c:v>1.3420000000000001</c:v>
                </c:pt>
                <c:pt idx="17161">
                  <c:v>1.3420000000000001</c:v>
                </c:pt>
                <c:pt idx="17162">
                  <c:v>1.3420000000000001</c:v>
                </c:pt>
                <c:pt idx="17163">
                  <c:v>1.3420000000000001</c:v>
                </c:pt>
                <c:pt idx="17164">
                  <c:v>1.3420000000000001</c:v>
                </c:pt>
                <c:pt idx="17165">
                  <c:v>1.3420000000000001</c:v>
                </c:pt>
                <c:pt idx="17166">
                  <c:v>1.3420000000000001</c:v>
                </c:pt>
                <c:pt idx="17167">
                  <c:v>1.3420000000000001</c:v>
                </c:pt>
                <c:pt idx="17168">
                  <c:v>1.3420000000000001</c:v>
                </c:pt>
                <c:pt idx="17169">
                  <c:v>1.3420000000000001</c:v>
                </c:pt>
                <c:pt idx="17170">
                  <c:v>1.3420000000000001</c:v>
                </c:pt>
                <c:pt idx="17171">
                  <c:v>1.3420000000000001</c:v>
                </c:pt>
                <c:pt idx="17172">
                  <c:v>1.3420000000000001</c:v>
                </c:pt>
                <c:pt idx="17173">
                  <c:v>1.3420000000000001</c:v>
                </c:pt>
                <c:pt idx="17174">
                  <c:v>1.3420000000000001</c:v>
                </c:pt>
                <c:pt idx="17175">
                  <c:v>1.3420000000000001</c:v>
                </c:pt>
                <c:pt idx="17176">
                  <c:v>1.3420000000000001</c:v>
                </c:pt>
                <c:pt idx="17177">
                  <c:v>1.3420000000000001</c:v>
                </c:pt>
                <c:pt idx="17178">
                  <c:v>1.3420000000000001</c:v>
                </c:pt>
                <c:pt idx="17179">
                  <c:v>1.3420000000000001</c:v>
                </c:pt>
                <c:pt idx="17180">
                  <c:v>1.3420000000000001</c:v>
                </c:pt>
                <c:pt idx="17181">
                  <c:v>1.3420000000000001</c:v>
                </c:pt>
                <c:pt idx="17182">
                  <c:v>1.3420000000000001</c:v>
                </c:pt>
                <c:pt idx="17183">
                  <c:v>1.3420000000000001</c:v>
                </c:pt>
                <c:pt idx="17184">
                  <c:v>1.3420000000000001</c:v>
                </c:pt>
                <c:pt idx="17185">
                  <c:v>1.3420000000000001</c:v>
                </c:pt>
                <c:pt idx="17186">
                  <c:v>1.3420000000000001</c:v>
                </c:pt>
                <c:pt idx="17187">
                  <c:v>1.3420000000000001</c:v>
                </c:pt>
                <c:pt idx="17188">
                  <c:v>1.3420000000000001</c:v>
                </c:pt>
                <c:pt idx="17189">
                  <c:v>1.3420000000000001</c:v>
                </c:pt>
                <c:pt idx="17190">
                  <c:v>1.3420000000000001</c:v>
                </c:pt>
                <c:pt idx="17191">
                  <c:v>1.3420000000000001</c:v>
                </c:pt>
                <c:pt idx="17192">
                  <c:v>1.3420000000000001</c:v>
                </c:pt>
                <c:pt idx="17193">
                  <c:v>1.3420000000000001</c:v>
                </c:pt>
                <c:pt idx="17194">
                  <c:v>1.3420000000000001</c:v>
                </c:pt>
                <c:pt idx="17195">
                  <c:v>1.3420000000000001</c:v>
                </c:pt>
                <c:pt idx="17196">
                  <c:v>1.3420000000000001</c:v>
                </c:pt>
                <c:pt idx="17197">
                  <c:v>1.3420000000000001</c:v>
                </c:pt>
                <c:pt idx="17198">
                  <c:v>1.3420000000000001</c:v>
                </c:pt>
                <c:pt idx="17199">
                  <c:v>1.3420000000000001</c:v>
                </c:pt>
                <c:pt idx="17200">
                  <c:v>1.3420000000000001</c:v>
                </c:pt>
                <c:pt idx="17201">
                  <c:v>1.3420000000000001</c:v>
                </c:pt>
                <c:pt idx="17202">
                  <c:v>1.3420000000000001</c:v>
                </c:pt>
                <c:pt idx="17203">
                  <c:v>1.3420000000000001</c:v>
                </c:pt>
                <c:pt idx="17204">
                  <c:v>1.3420000000000001</c:v>
                </c:pt>
                <c:pt idx="17205">
                  <c:v>1.3420000000000001</c:v>
                </c:pt>
                <c:pt idx="17206">
                  <c:v>1.3420000000000001</c:v>
                </c:pt>
                <c:pt idx="17207">
                  <c:v>1.3420000000000001</c:v>
                </c:pt>
                <c:pt idx="17208">
                  <c:v>1.3420000000000001</c:v>
                </c:pt>
                <c:pt idx="17209">
                  <c:v>1.3420000000000001</c:v>
                </c:pt>
                <c:pt idx="17210">
                  <c:v>1.3420000000000001</c:v>
                </c:pt>
                <c:pt idx="17211">
                  <c:v>1.3420000000000001</c:v>
                </c:pt>
                <c:pt idx="17212">
                  <c:v>1.3420000000000001</c:v>
                </c:pt>
                <c:pt idx="17213">
                  <c:v>1.3420000000000001</c:v>
                </c:pt>
                <c:pt idx="17214">
                  <c:v>1.3420000000000001</c:v>
                </c:pt>
                <c:pt idx="17215">
                  <c:v>1.3420000000000001</c:v>
                </c:pt>
                <c:pt idx="17216">
                  <c:v>1.3420000000000001</c:v>
                </c:pt>
                <c:pt idx="17217">
                  <c:v>1.3420000000000001</c:v>
                </c:pt>
                <c:pt idx="17218">
                  <c:v>1.3420000000000001</c:v>
                </c:pt>
                <c:pt idx="17219">
                  <c:v>1.3420000000000001</c:v>
                </c:pt>
                <c:pt idx="17220">
                  <c:v>1.3420000000000001</c:v>
                </c:pt>
                <c:pt idx="17221">
                  <c:v>1.3420000000000001</c:v>
                </c:pt>
                <c:pt idx="17222">
                  <c:v>1.3420000000000001</c:v>
                </c:pt>
                <c:pt idx="17223">
                  <c:v>1.3420000000000001</c:v>
                </c:pt>
                <c:pt idx="17224">
                  <c:v>1.3420000000000001</c:v>
                </c:pt>
                <c:pt idx="17225">
                  <c:v>1.3420000000000001</c:v>
                </c:pt>
                <c:pt idx="17226">
                  <c:v>1.3420000000000001</c:v>
                </c:pt>
                <c:pt idx="17227">
                  <c:v>1.3420000000000001</c:v>
                </c:pt>
                <c:pt idx="17228">
                  <c:v>1.3420000000000001</c:v>
                </c:pt>
                <c:pt idx="17229">
                  <c:v>1.3420000000000001</c:v>
                </c:pt>
                <c:pt idx="17230">
                  <c:v>1.3420000000000001</c:v>
                </c:pt>
                <c:pt idx="17231">
                  <c:v>1.3420000000000001</c:v>
                </c:pt>
                <c:pt idx="17232">
                  <c:v>1.3420000000000001</c:v>
                </c:pt>
                <c:pt idx="17233">
                  <c:v>1.3420000000000001</c:v>
                </c:pt>
                <c:pt idx="17234">
                  <c:v>1.3420000000000001</c:v>
                </c:pt>
                <c:pt idx="17235">
                  <c:v>1.3420000000000001</c:v>
                </c:pt>
                <c:pt idx="17236">
                  <c:v>1.3420000000000001</c:v>
                </c:pt>
                <c:pt idx="17237">
                  <c:v>1.3420000000000001</c:v>
                </c:pt>
                <c:pt idx="17238">
                  <c:v>1.3420000000000001</c:v>
                </c:pt>
                <c:pt idx="17239">
                  <c:v>1.3420000000000001</c:v>
                </c:pt>
                <c:pt idx="17240">
                  <c:v>1.3420000000000001</c:v>
                </c:pt>
                <c:pt idx="17241">
                  <c:v>1.3420000000000001</c:v>
                </c:pt>
                <c:pt idx="17242">
                  <c:v>1.3420000000000001</c:v>
                </c:pt>
                <c:pt idx="17243">
                  <c:v>1.3420000000000001</c:v>
                </c:pt>
                <c:pt idx="17244">
                  <c:v>1.3420000000000001</c:v>
                </c:pt>
                <c:pt idx="17245">
                  <c:v>1.3420000000000001</c:v>
                </c:pt>
                <c:pt idx="17246">
                  <c:v>1.3420000000000001</c:v>
                </c:pt>
                <c:pt idx="17247">
                  <c:v>1.3420000000000001</c:v>
                </c:pt>
                <c:pt idx="17248">
                  <c:v>1.3420000000000001</c:v>
                </c:pt>
                <c:pt idx="17249">
                  <c:v>1.3420000000000001</c:v>
                </c:pt>
                <c:pt idx="17250">
                  <c:v>1.3420000000000001</c:v>
                </c:pt>
                <c:pt idx="17251">
                  <c:v>1.3420000000000001</c:v>
                </c:pt>
                <c:pt idx="17252">
                  <c:v>1.3420000000000001</c:v>
                </c:pt>
                <c:pt idx="17253">
                  <c:v>1.3420000000000001</c:v>
                </c:pt>
                <c:pt idx="17254">
                  <c:v>1.3420000000000001</c:v>
                </c:pt>
                <c:pt idx="17255">
                  <c:v>1.3420000000000001</c:v>
                </c:pt>
                <c:pt idx="17256">
                  <c:v>1.3420000000000001</c:v>
                </c:pt>
                <c:pt idx="17257">
                  <c:v>1.3420000000000001</c:v>
                </c:pt>
                <c:pt idx="17258">
                  <c:v>1.3420000000000001</c:v>
                </c:pt>
                <c:pt idx="17259">
                  <c:v>1.3420000000000001</c:v>
                </c:pt>
                <c:pt idx="17260">
                  <c:v>1.3420000000000001</c:v>
                </c:pt>
                <c:pt idx="17261">
                  <c:v>1.3420000000000001</c:v>
                </c:pt>
                <c:pt idx="17262">
                  <c:v>1.3420000000000001</c:v>
                </c:pt>
                <c:pt idx="17263">
                  <c:v>1.3420000000000001</c:v>
                </c:pt>
                <c:pt idx="17264">
                  <c:v>1.3420000000000001</c:v>
                </c:pt>
                <c:pt idx="17265">
                  <c:v>1.3420000000000001</c:v>
                </c:pt>
                <c:pt idx="17266">
                  <c:v>1.3420000000000001</c:v>
                </c:pt>
                <c:pt idx="17267">
                  <c:v>1.3420000000000001</c:v>
                </c:pt>
                <c:pt idx="17268">
                  <c:v>1.3420000000000001</c:v>
                </c:pt>
                <c:pt idx="17269">
                  <c:v>1.3420000000000001</c:v>
                </c:pt>
                <c:pt idx="17270">
                  <c:v>1.3420000000000001</c:v>
                </c:pt>
                <c:pt idx="17271">
                  <c:v>1.3420000000000001</c:v>
                </c:pt>
                <c:pt idx="17272">
                  <c:v>1.3420000000000001</c:v>
                </c:pt>
                <c:pt idx="17273">
                  <c:v>1.3420000000000001</c:v>
                </c:pt>
                <c:pt idx="17274">
                  <c:v>1.3420000000000001</c:v>
                </c:pt>
                <c:pt idx="17275">
                  <c:v>1.3420000000000001</c:v>
                </c:pt>
                <c:pt idx="17276">
                  <c:v>1.3420000000000001</c:v>
                </c:pt>
                <c:pt idx="17277">
                  <c:v>1.3420000000000001</c:v>
                </c:pt>
                <c:pt idx="17278">
                  <c:v>1.3420000000000001</c:v>
                </c:pt>
                <c:pt idx="17279">
                  <c:v>1.3420000000000001</c:v>
                </c:pt>
                <c:pt idx="17280">
                  <c:v>1.3420000000000001</c:v>
                </c:pt>
                <c:pt idx="17281">
                  <c:v>1.3420000000000001</c:v>
                </c:pt>
                <c:pt idx="17282">
                  <c:v>1.3420000000000001</c:v>
                </c:pt>
                <c:pt idx="17283">
                  <c:v>1.3420000000000001</c:v>
                </c:pt>
                <c:pt idx="17284">
                  <c:v>1.3420000000000001</c:v>
                </c:pt>
                <c:pt idx="17285">
                  <c:v>1.3420000000000001</c:v>
                </c:pt>
                <c:pt idx="17286">
                  <c:v>1.3420000000000001</c:v>
                </c:pt>
                <c:pt idx="17287">
                  <c:v>1.3420000000000001</c:v>
                </c:pt>
                <c:pt idx="17288">
                  <c:v>1.3420000000000001</c:v>
                </c:pt>
                <c:pt idx="17289">
                  <c:v>1.3420000000000001</c:v>
                </c:pt>
                <c:pt idx="17290">
                  <c:v>1.3420000000000001</c:v>
                </c:pt>
                <c:pt idx="17291">
                  <c:v>1.3420000000000001</c:v>
                </c:pt>
                <c:pt idx="17292">
                  <c:v>1.3420000000000001</c:v>
                </c:pt>
                <c:pt idx="17293">
                  <c:v>1.3420000000000001</c:v>
                </c:pt>
                <c:pt idx="17294">
                  <c:v>1.3420000000000001</c:v>
                </c:pt>
                <c:pt idx="17295">
                  <c:v>1.3420000000000001</c:v>
                </c:pt>
                <c:pt idx="17296">
                  <c:v>1.3420000000000001</c:v>
                </c:pt>
                <c:pt idx="17297">
                  <c:v>1.3420000000000001</c:v>
                </c:pt>
                <c:pt idx="17298">
                  <c:v>1.3420000000000001</c:v>
                </c:pt>
                <c:pt idx="17299">
                  <c:v>1.3420000000000001</c:v>
                </c:pt>
                <c:pt idx="17300">
                  <c:v>1.3420000000000001</c:v>
                </c:pt>
                <c:pt idx="17301">
                  <c:v>1.3420000000000001</c:v>
                </c:pt>
                <c:pt idx="17302">
                  <c:v>1.3420000000000001</c:v>
                </c:pt>
                <c:pt idx="17303">
                  <c:v>1.3420000000000001</c:v>
                </c:pt>
                <c:pt idx="17304">
                  <c:v>1.3420000000000001</c:v>
                </c:pt>
                <c:pt idx="17305">
                  <c:v>1.3420000000000001</c:v>
                </c:pt>
                <c:pt idx="17306">
                  <c:v>1.3420000000000001</c:v>
                </c:pt>
                <c:pt idx="17307">
                  <c:v>1.3420000000000001</c:v>
                </c:pt>
                <c:pt idx="17308">
                  <c:v>1.3420000000000001</c:v>
                </c:pt>
                <c:pt idx="17309">
                  <c:v>1.3420000000000001</c:v>
                </c:pt>
                <c:pt idx="17310">
                  <c:v>1.3420000000000001</c:v>
                </c:pt>
                <c:pt idx="17311">
                  <c:v>1.3420000000000001</c:v>
                </c:pt>
                <c:pt idx="17312">
                  <c:v>1.3420000000000001</c:v>
                </c:pt>
                <c:pt idx="17313">
                  <c:v>1.3420000000000001</c:v>
                </c:pt>
                <c:pt idx="17314">
                  <c:v>1.3420000000000001</c:v>
                </c:pt>
                <c:pt idx="17315">
                  <c:v>1.3420000000000001</c:v>
                </c:pt>
                <c:pt idx="17316">
                  <c:v>1.3420000000000001</c:v>
                </c:pt>
                <c:pt idx="17317">
                  <c:v>1.3420000000000001</c:v>
                </c:pt>
                <c:pt idx="17318">
                  <c:v>1.3420000000000001</c:v>
                </c:pt>
                <c:pt idx="17319">
                  <c:v>1.3420000000000001</c:v>
                </c:pt>
                <c:pt idx="17320">
                  <c:v>1.3420000000000001</c:v>
                </c:pt>
                <c:pt idx="17321">
                  <c:v>1.3420000000000001</c:v>
                </c:pt>
                <c:pt idx="17322">
                  <c:v>1.3420000000000001</c:v>
                </c:pt>
                <c:pt idx="17323">
                  <c:v>1.3420000000000001</c:v>
                </c:pt>
                <c:pt idx="17324">
                  <c:v>1.3420000000000001</c:v>
                </c:pt>
                <c:pt idx="17325">
                  <c:v>1.3420000000000001</c:v>
                </c:pt>
                <c:pt idx="17326">
                  <c:v>1.3420000000000001</c:v>
                </c:pt>
                <c:pt idx="17327">
                  <c:v>1.3420000000000001</c:v>
                </c:pt>
                <c:pt idx="17328">
                  <c:v>1.3420000000000001</c:v>
                </c:pt>
                <c:pt idx="17329">
                  <c:v>1.3420000000000001</c:v>
                </c:pt>
                <c:pt idx="17330">
                  <c:v>1.3420000000000001</c:v>
                </c:pt>
                <c:pt idx="17331">
                  <c:v>1.3420000000000001</c:v>
                </c:pt>
                <c:pt idx="17332">
                  <c:v>1.3420000000000001</c:v>
                </c:pt>
                <c:pt idx="17333">
                  <c:v>1.3420000000000001</c:v>
                </c:pt>
                <c:pt idx="17334">
                  <c:v>1.3420000000000001</c:v>
                </c:pt>
                <c:pt idx="17335">
                  <c:v>1.3420000000000001</c:v>
                </c:pt>
                <c:pt idx="17336">
                  <c:v>1.3420000000000001</c:v>
                </c:pt>
                <c:pt idx="17337">
                  <c:v>1.3420000000000001</c:v>
                </c:pt>
                <c:pt idx="17338">
                  <c:v>1.3420000000000001</c:v>
                </c:pt>
                <c:pt idx="17339">
                  <c:v>1.3420000000000001</c:v>
                </c:pt>
                <c:pt idx="17340">
                  <c:v>1.3420000000000001</c:v>
                </c:pt>
                <c:pt idx="17341">
                  <c:v>1.3420000000000001</c:v>
                </c:pt>
                <c:pt idx="17342">
                  <c:v>1.3420000000000001</c:v>
                </c:pt>
                <c:pt idx="17343">
                  <c:v>1.3420000000000001</c:v>
                </c:pt>
                <c:pt idx="17344">
                  <c:v>1.3420000000000001</c:v>
                </c:pt>
                <c:pt idx="17345">
                  <c:v>1.3420000000000001</c:v>
                </c:pt>
                <c:pt idx="17346">
                  <c:v>1.3420000000000001</c:v>
                </c:pt>
                <c:pt idx="17347">
                  <c:v>1.3420000000000001</c:v>
                </c:pt>
                <c:pt idx="17348">
                  <c:v>1.3420000000000001</c:v>
                </c:pt>
                <c:pt idx="17349">
                  <c:v>1.3420000000000001</c:v>
                </c:pt>
                <c:pt idx="17350">
                  <c:v>1.3420000000000001</c:v>
                </c:pt>
                <c:pt idx="17351">
                  <c:v>1.3420000000000001</c:v>
                </c:pt>
                <c:pt idx="17352">
                  <c:v>1.3420000000000001</c:v>
                </c:pt>
                <c:pt idx="17353">
                  <c:v>1.3420000000000001</c:v>
                </c:pt>
                <c:pt idx="17354">
                  <c:v>1.3420000000000001</c:v>
                </c:pt>
                <c:pt idx="17355">
                  <c:v>1.3420000000000001</c:v>
                </c:pt>
                <c:pt idx="17356">
                  <c:v>1.3420000000000001</c:v>
                </c:pt>
                <c:pt idx="17357">
                  <c:v>1.3420000000000001</c:v>
                </c:pt>
                <c:pt idx="17358">
                  <c:v>1.3420000000000001</c:v>
                </c:pt>
                <c:pt idx="17359">
                  <c:v>1.3420000000000001</c:v>
                </c:pt>
                <c:pt idx="17360">
                  <c:v>1.3420000000000001</c:v>
                </c:pt>
                <c:pt idx="17361">
                  <c:v>1.3420000000000001</c:v>
                </c:pt>
                <c:pt idx="17362">
                  <c:v>1.3420000000000001</c:v>
                </c:pt>
                <c:pt idx="17363">
                  <c:v>1.3420000000000001</c:v>
                </c:pt>
                <c:pt idx="17364">
                  <c:v>1.3420000000000001</c:v>
                </c:pt>
                <c:pt idx="17365">
                  <c:v>1.3420000000000001</c:v>
                </c:pt>
                <c:pt idx="17366">
                  <c:v>1.3420000000000001</c:v>
                </c:pt>
                <c:pt idx="17367">
                  <c:v>1.3420000000000001</c:v>
                </c:pt>
                <c:pt idx="17368">
                  <c:v>1.3420000000000001</c:v>
                </c:pt>
                <c:pt idx="17369">
                  <c:v>1.3420000000000001</c:v>
                </c:pt>
                <c:pt idx="17370">
                  <c:v>1.3420000000000001</c:v>
                </c:pt>
                <c:pt idx="17371">
                  <c:v>1.3420000000000001</c:v>
                </c:pt>
                <c:pt idx="17372">
                  <c:v>1.3420000000000001</c:v>
                </c:pt>
                <c:pt idx="17373">
                  <c:v>1.3420000000000001</c:v>
                </c:pt>
                <c:pt idx="17374">
                  <c:v>1.3420000000000001</c:v>
                </c:pt>
                <c:pt idx="17375">
                  <c:v>1.3420000000000001</c:v>
                </c:pt>
                <c:pt idx="17376">
                  <c:v>1.3420000000000001</c:v>
                </c:pt>
                <c:pt idx="17377">
                  <c:v>1.3420000000000001</c:v>
                </c:pt>
                <c:pt idx="17378">
                  <c:v>1.3420000000000001</c:v>
                </c:pt>
                <c:pt idx="17379">
                  <c:v>1.3420000000000001</c:v>
                </c:pt>
                <c:pt idx="17380">
                  <c:v>1.3420000000000001</c:v>
                </c:pt>
                <c:pt idx="17381">
                  <c:v>1.3420000000000001</c:v>
                </c:pt>
                <c:pt idx="17382">
                  <c:v>1.3420000000000001</c:v>
                </c:pt>
                <c:pt idx="17383">
                  <c:v>1.3420000000000001</c:v>
                </c:pt>
                <c:pt idx="17384">
                  <c:v>1.3420000000000001</c:v>
                </c:pt>
                <c:pt idx="17385">
                  <c:v>1.3420000000000001</c:v>
                </c:pt>
                <c:pt idx="17386">
                  <c:v>1.3420000000000001</c:v>
                </c:pt>
                <c:pt idx="17387">
                  <c:v>1.3420000000000001</c:v>
                </c:pt>
                <c:pt idx="17388">
                  <c:v>1.3420000000000001</c:v>
                </c:pt>
                <c:pt idx="17389">
                  <c:v>1.3420000000000001</c:v>
                </c:pt>
                <c:pt idx="17390">
                  <c:v>1.3420000000000001</c:v>
                </c:pt>
                <c:pt idx="17391">
                  <c:v>1.3420000000000001</c:v>
                </c:pt>
                <c:pt idx="17392">
                  <c:v>1.3420000000000001</c:v>
                </c:pt>
                <c:pt idx="17393">
                  <c:v>1.3420000000000001</c:v>
                </c:pt>
                <c:pt idx="17394">
                  <c:v>1.3420000000000001</c:v>
                </c:pt>
                <c:pt idx="17395">
                  <c:v>1.3420000000000001</c:v>
                </c:pt>
                <c:pt idx="17396">
                  <c:v>1.3420000000000001</c:v>
                </c:pt>
                <c:pt idx="17397">
                  <c:v>1.3420000000000001</c:v>
                </c:pt>
                <c:pt idx="17398">
                  <c:v>1.3420000000000001</c:v>
                </c:pt>
                <c:pt idx="17399">
                  <c:v>1.3420000000000001</c:v>
                </c:pt>
                <c:pt idx="17400">
                  <c:v>1.3420000000000001</c:v>
                </c:pt>
                <c:pt idx="17401">
                  <c:v>1.3420000000000001</c:v>
                </c:pt>
                <c:pt idx="17402">
                  <c:v>1.3420000000000001</c:v>
                </c:pt>
                <c:pt idx="17403">
                  <c:v>1.3420000000000001</c:v>
                </c:pt>
                <c:pt idx="17404">
                  <c:v>1.3420000000000001</c:v>
                </c:pt>
                <c:pt idx="17405">
                  <c:v>1.3420000000000001</c:v>
                </c:pt>
                <c:pt idx="17406">
                  <c:v>1.3420000000000001</c:v>
                </c:pt>
                <c:pt idx="17407">
                  <c:v>1.3420000000000001</c:v>
                </c:pt>
                <c:pt idx="17408">
                  <c:v>1.3420000000000001</c:v>
                </c:pt>
                <c:pt idx="17409">
                  <c:v>1.3420000000000001</c:v>
                </c:pt>
                <c:pt idx="17410">
                  <c:v>1.3420000000000001</c:v>
                </c:pt>
                <c:pt idx="17411">
                  <c:v>1.3420000000000001</c:v>
                </c:pt>
                <c:pt idx="17412">
                  <c:v>1.3420000000000001</c:v>
                </c:pt>
                <c:pt idx="17413">
                  <c:v>1.3420000000000001</c:v>
                </c:pt>
                <c:pt idx="17414">
                  <c:v>1.3420000000000001</c:v>
                </c:pt>
                <c:pt idx="17415">
                  <c:v>1.3420000000000001</c:v>
                </c:pt>
                <c:pt idx="17416">
                  <c:v>1.3420000000000001</c:v>
                </c:pt>
                <c:pt idx="17417">
                  <c:v>1.3420000000000001</c:v>
                </c:pt>
                <c:pt idx="17418">
                  <c:v>1.3420000000000001</c:v>
                </c:pt>
                <c:pt idx="17419">
                  <c:v>1.3420000000000001</c:v>
                </c:pt>
                <c:pt idx="17420">
                  <c:v>1.3420000000000001</c:v>
                </c:pt>
                <c:pt idx="17421">
                  <c:v>1.3420000000000001</c:v>
                </c:pt>
                <c:pt idx="17422">
                  <c:v>1.3420000000000001</c:v>
                </c:pt>
                <c:pt idx="17423">
                  <c:v>1.3420000000000001</c:v>
                </c:pt>
                <c:pt idx="17424">
                  <c:v>1.3420000000000001</c:v>
                </c:pt>
                <c:pt idx="17425">
                  <c:v>1.3420000000000001</c:v>
                </c:pt>
                <c:pt idx="17426">
                  <c:v>1.3420000000000001</c:v>
                </c:pt>
                <c:pt idx="17427">
                  <c:v>1.3420000000000001</c:v>
                </c:pt>
                <c:pt idx="17428">
                  <c:v>1.3420000000000001</c:v>
                </c:pt>
                <c:pt idx="17429">
                  <c:v>1.3420000000000001</c:v>
                </c:pt>
                <c:pt idx="17430">
                  <c:v>1.3420000000000001</c:v>
                </c:pt>
                <c:pt idx="17431">
                  <c:v>1.3420000000000001</c:v>
                </c:pt>
                <c:pt idx="17432">
                  <c:v>1.3420000000000001</c:v>
                </c:pt>
                <c:pt idx="17433">
                  <c:v>1.3420000000000001</c:v>
                </c:pt>
                <c:pt idx="17434">
                  <c:v>1.3420000000000001</c:v>
                </c:pt>
                <c:pt idx="17435">
                  <c:v>1.3420000000000001</c:v>
                </c:pt>
                <c:pt idx="17436">
                  <c:v>1.3420000000000001</c:v>
                </c:pt>
                <c:pt idx="17437">
                  <c:v>1.3420000000000001</c:v>
                </c:pt>
                <c:pt idx="17438">
                  <c:v>1.3420000000000001</c:v>
                </c:pt>
                <c:pt idx="17439">
                  <c:v>1.3420000000000001</c:v>
                </c:pt>
                <c:pt idx="17440">
                  <c:v>1.3420000000000001</c:v>
                </c:pt>
                <c:pt idx="17441">
                  <c:v>1.3420000000000001</c:v>
                </c:pt>
                <c:pt idx="17442">
                  <c:v>1.3420000000000001</c:v>
                </c:pt>
                <c:pt idx="17443">
                  <c:v>1.3420000000000001</c:v>
                </c:pt>
                <c:pt idx="17444">
                  <c:v>1.3420000000000001</c:v>
                </c:pt>
                <c:pt idx="17445">
                  <c:v>1.3420000000000001</c:v>
                </c:pt>
                <c:pt idx="17446">
                  <c:v>1.3420000000000001</c:v>
                </c:pt>
                <c:pt idx="17447">
                  <c:v>1.3420000000000001</c:v>
                </c:pt>
                <c:pt idx="17448">
                  <c:v>1.3420000000000001</c:v>
                </c:pt>
                <c:pt idx="17449">
                  <c:v>1.3420000000000001</c:v>
                </c:pt>
                <c:pt idx="17450">
                  <c:v>1.3420000000000001</c:v>
                </c:pt>
                <c:pt idx="17451">
                  <c:v>1.3420000000000001</c:v>
                </c:pt>
                <c:pt idx="17452">
                  <c:v>1.3420000000000001</c:v>
                </c:pt>
                <c:pt idx="17453">
                  <c:v>1.3420000000000001</c:v>
                </c:pt>
                <c:pt idx="17454">
                  <c:v>1.3420000000000001</c:v>
                </c:pt>
                <c:pt idx="17455">
                  <c:v>1.3420000000000001</c:v>
                </c:pt>
                <c:pt idx="17456">
                  <c:v>1.3420000000000001</c:v>
                </c:pt>
                <c:pt idx="17457">
                  <c:v>1.3420000000000001</c:v>
                </c:pt>
                <c:pt idx="17458">
                  <c:v>1.3420000000000001</c:v>
                </c:pt>
                <c:pt idx="17459">
                  <c:v>1.3420000000000001</c:v>
                </c:pt>
                <c:pt idx="17460">
                  <c:v>1.3420000000000001</c:v>
                </c:pt>
                <c:pt idx="17461">
                  <c:v>1.3420000000000001</c:v>
                </c:pt>
                <c:pt idx="17462">
                  <c:v>1.3420000000000001</c:v>
                </c:pt>
                <c:pt idx="17463">
                  <c:v>1.3420000000000001</c:v>
                </c:pt>
                <c:pt idx="17464">
                  <c:v>1.3420000000000001</c:v>
                </c:pt>
                <c:pt idx="17465">
                  <c:v>1.3420000000000001</c:v>
                </c:pt>
                <c:pt idx="17466">
                  <c:v>1.3420000000000001</c:v>
                </c:pt>
                <c:pt idx="17467">
                  <c:v>1.3420000000000001</c:v>
                </c:pt>
                <c:pt idx="17468">
                  <c:v>1.3420000000000001</c:v>
                </c:pt>
                <c:pt idx="17469">
                  <c:v>1.3420000000000001</c:v>
                </c:pt>
                <c:pt idx="17470">
                  <c:v>1.3420000000000001</c:v>
                </c:pt>
                <c:pt idx="17471">
                  <c:v>1.3420000000000001</c:v>
                </c:pt>
                <c:pt idx="17472">
                  <c:v>1.3420000000000001</c:v>
                </c:pt>
                <c:pt idx="17473">
                  <c:v>1.3420000000000001</c:v>
                </c:pt>
                <c:pt idx="17474">
                  <c:v>1.3420000000000001</c:v>
                </c:pt>
                <c:pt idx="17475">
                  <c:v>1.3420000000000001</c:v>
                </c:pt>
                <c:pt idx="17476">
                  <c:v>1.3420000000000001</c:v>
                </c:pt>
                <c:pt idx="17477">
                  <c:v>1.3420000000000001</c:v>
                </c:pt>
                <c:pt idx="17478">
                  <c:v>1.3420000000000001</c:v>
                </c:pt>
                <c:pt idx="17479">
                  <c:v>1.3420000000000001</c:v>
                </c:pt>
                <c:pt idx="17480">
                  <c:v>1.3420000000000001</c:v>
                </c:pt>
                <c:pt idx="17481">
                  <c:v>1.3420000000000001</c:v>
                </c:pt>
                <c:pt idx="17482">
                  <c:v>1.3420000000000001</c:v>
                </c:pt>
                <c:pt idx="17483">
                  <c:v>1.3420000000000001</c:v>
                </c:pt>
                <c:pt idx="17484">
                  <c:v>1.3420000000000001</c:v>
                </c:pt>
                <c:pt idx="17485">
                  <c:v>1.3420000000000001</c:v>
                </c:pt>
                <c:pt idx="17486">
                  <c:v>1.3420000000000001</c:v>
                </c:pt>
                <c:pt idx="17487">
                  <c:v>1.3420000000000001</c:v>
                </c:pt>
                <c:pt idx="17488">
                  <c:v>1.3420000000000001</c:v>
                </c:pt>
                <c:pt idx="17489">
                  <c:v>1.3420000000000001</c:v>
                </c:pt>
                <c:pt idx="17490">
                  <c:v>1.3420000000000001</c:v>
                </c:pt>
                <c:pt idx="17491">
                  <c:v>1.3420000000000001</c:v>
                </c:pt>
                <c:pt idx="17492">
                  <c:v>1.3420000000000001</c:v>
                </c:pt>
                <c:pt idx="17493">
                  <c:v>1.3420000000000001</c:v>
                </c:pt>
                <c:pt idx="17494">
                  <c:v>1.3420000000000001</c:v>
                </c:pt>
                <c:pt idx="17495">
                  <c:v>1.3420000000000001</c:v>
                </c:pt>
                <c:pt idx="17496">
                  <c:v>1.3420000000000001</c:v>
                </c:pt>
                <c:pt idx="17497">
                  <c:v>1.3420000000000001</c:v>
                </c:pt>
                <c:pt idx="17498">
                  <c:v>1.3420000000000001</c:v>
                </c:pt>
                <c:pt idx="17499">
                  <c:v>1.3420000000000001</c:v>
                </c:pt>
                <c:pt idx="17500">
                  <c:v>1.3420000000000001</c:v>
                </c:pt>
                <c:pt idx="17501">
                  <c:v>1.3420000000000001</c:v>
                </c:pt>
                <c:pt idx="17502">
                  <c:v>1.3420000000000001</c:v>
                </c:pt>
                <c:pt idx="17503">
                  <c:v>1.3420000000000001</c:v>
                </c:pt>
                <c:pt idx="17504">
                  <c:v>1.3420000000000001</c:v>
                </c:pt>
                <c:pt idx="17505">
                  <c:v>1.3420000000000001</c:v>
                </c:pt>
                <c:pt idx="17506">
                  <c:v>1.3420000000000001</c:v>
                </c:pt>
                <c:pt idx="17507">
                  <c:v>1.3420000000000001</c:v>
                </c:pt>
                <c:pt idx="17508">
                  <c:v>1.3420000000000001</c:v>
                </c:pt>
                <c:pt idx="17509">
                  <c:v>1.3420000000000001</c:v>
                </c:pt>
                <c:pt idx="17510">
                  <c:v>1.3420000000000001</c:v>
                </c:pt>
                <c:pt idx="17511">
                  <c:v>1.3420000000000001</c:v>
                </c:pt>
                <c:pt idx="17512">
                  <c:v>1.3420000000000001</c:v>
                </c:pt>
                <c:pt idx="17513">
                  <c:v>1.3420000000000001</c:v>
                </c:pt>
                <c:pt idx="17514">
                  <c:v>1.3420000000000001</c:v>
                </c:pt>
                <c:pt idx="17515">
                  <c:v>1.3420000000000001</c:v>
                </c:pt>
                <c:pt idx="17516">
                  <c:v>1.3420000000000001</c:v>
                </c:pt>
                <c:pt idx="17517">
                  <c:v>1.3420000000000001</c:v>
                </c:pt>
                <c:pt idx="17518">
                  <c:v>1.3420000000000001</c:v>
                </c:pt>
                <c:pt idx="17519">
                  <c:v>1.3420000000000001</c:v>
                </c:pt>
                <c:pt idx="17520">
                  <c:v>1.3420000000000001</c:v>
                </c:pt>
                <c:pt idx="17521">
                  <c:v>1.3420000000000001</c:v>
                </c:pt>
                <c:pt idx="17522">
                  <c:v>1.3420000000000001</c:v>
                </c:pt>
                <c:pt idx="17523">
                  <c:v>1.3420000000000001</c:v>
                </c:pt>
                <c:pt idx="17524">
                  <c:v>1.3420000000000001</c:v>
                </c:pt>
                <c:pt idx="17525">
                  <c:v>1.3420000000000001</c:v>
                </c:pt>
                <c:pt idx="17526">
                  <c:v>1.3420000000000001</c:v>
                </c:pt>
                <c:pt idx="17527">
                  <c:v>1.3420000000000001</c:v>
                </c:pt>
                <c:pt idx="17528">
                  <c:v>1.3420000000000001</c:v>
                </c:pt>
                <c:pt idx="17529">
                  <c:v>1.3420000000000001</c:v>
                </c:pt>
                <c:pt idx="17530">
                  <c:v>1.3420000000000001</c:v>
                </c:pt>
                <c:pt idx="17531">
                  <c:v>1.3420000000000001</c:v>
                </c:pt>
                <c:pt idx="17532">
                  <c:v>1.3420000000000001</c:v>
                </c:pt>
                <c:pt idx="17533">
                  <c:v>1.3420000000000001</c:v>
                </c:pt>
                <c:pt idx="17534">
                  <c:v>1.3420000000000001</c:v>
                </c:pt>
                <c:pt idx="17535">
                  <c:v>1.3420000000000001</c:v>
                </c:pt>
                <c:pt idx="17536">
                  <c:v>1.3420000000000001</c:v>
                </c:pt>
                <c:pt idx="17537">
                  <c:v>1.3420000000000001</c:v>
                </c:pt>
                <c:pt idx="17538">
                  <c:v>1.3420000000000001</c:v>
                </c:pt>
                <c:pt idx="17539">
                  <c:v>1.3420000000000001</c:v>
                </c:pt>
                <c:pt idx="17540">
                  <c:v>1.3420000000000001</c:v>
                </c:pt>
                <c:pt idx="17541">
                  <c:v>1.3420000000000001</c:v>
                </c:pt>
                <c:pt idx="17542">
                  <c:v>1.3420000000000001</c:v>
                </c:pt>
                <c:pt idx="17543">
                  <c:v>1.3420000000000001</c:v>
                </c:pt>
                <c:pt idx="17544">
                  <c:v>1.3420000000000001</c:v>
                </c:pt>
                <c:pt idx="17545">
                  <c:v>1.3420000000000001</c:v>
                </c:pt>
                <c:pt idx="17546">
                  <c:v>1.3420000000000001</c:v>
                </c:pt>
                <c:pt idx="17547">
                  <c:v>1.3420000000000001</c:v>
                </c:pt>
                <c:pt idx="17548">
                  <c:v>1.3420000000000001</c:v>
                </c:pt>
                <c:pt idx="17549">
                  <c:v>1.3420000000000001</c:v>
                </c:pt>
                <c:pt idx="17550">
                  <c:v>1.3420000000000001</c:v>
                </c:pt>
                <c:pt idx="17551">
                  <c:v>1.3420000000000001</c:v>
                </c:pt>
                <c:pt idx="17552">
                  <c:v>1.3420000000000001</c:v>
                </c:pt>
                <c:pt idx="17553">
                  <c:v>1.3420000000000001</c:v>
                </c:pt>
                <c:pt idx="17554">
                  <c:v>1.3420000000000001</c:v>
                </c:pt>
                <c:pt idx="17555">
                  <c:v>1.3420000000000001</c:v>
                </c:pt>
                <c:pt idx="17556">
                  <c:v>1.3420000000000001</c:v>
                </c:pt>
                <c:pt idx="17557">
                  <c:v>1.3420000000000001</c:v>
                </c:pt>
                <c:pt idx="17558">
                  <c:v>1.3420000000000001</c:v>
                </c:pt>
                <c:pt idx="17559">
                  <c:v>1.3420000000000001</c:v>
                </c:pt>
                <c:pt idx="17560">
                  <c:v>1.3420000000000001</c:v>
                </c:pt>
                <c:pt idx="17561">
                  <c:v>1.3420000000000001</c:v>
                </c:pt>
                <c:pt idx="17562">
                  <c:v>1.3420000000000001</c:v>
                </c:pt>
                <c:pt idx="17563">
                  <c:v>1.3420000000000001</c:v>
                </c:pt>
                <c:pt idx="17564">
                  <c:v>1.3420000000000001</c:v>
                </c:pt>
                <c:pt idx="17565">
                  <c:v>1.3420000000000001</c:v>
                </c:pt>
                <c:pt idx="17566">
                  <c:v>1.3420000000000001</c:v>
                </c:pt>
                <c:pt idx="17567">
                  <c:v>1.3420000000000001</c:v>
                </c:pt>
                <c:pt idx="17568">
                  <c:v>1.3420000000000001</c:v>
                </c:pt>
                <c:pt idx="17569">
                  <c:v>1.3420000000000001</c:v>
                </c:pt>
                <c:pt idx="17570">
                  <c:v>1.3420000000000001</c:v>
                </c:pt>
                <c:pt idx="17571">
                  <c:v>1.3420000000000001</c:v>
                </c:pt>
                <c:pt idx="17572">
                  <c:v>1.3420000000000001</c:v>
                </c:pt>
                <c:pt idx="17573">
                  <c:v>1.3420000000000001</c:v>
                </c:pt>
                <c:pt idx="17574">
                  <c:v>1.3420000000000001</c:v>
                </c:pt>
                <c:pt idx="17575">
                  <c:v>1.3420000000000001</c:v>
                </c:pt>
                <c:pt idx="17576">
                  <c:v>1.3420000000000001</c:v>
                </c:pt>
                <c:pt idx="17577">
                  <c:v>1.3420000000000001</c:v>
                </c:pt>
                <c:pt idx="17578">
                  <c:v>1.3420000000000001</c:v>
                </c:pt>
                <c:pt idx="17579">
                  <c:v>1.3420000000000001</c:v>
                </c:pt>
                <c:pt idx="17580">
                  <c:v>1.3420000000000001</c:v>
                </c:pt>
                <c:pt idx="17581">
                  <c:v>1.3420000000000001</c:v>
                </c:pt>
                <c:pt idx="17582">
                  <c:v>1.3420000000000001</c:v>
                </c:pt>
                <c:pt idx="17583">
                  <c:v>1.3420000000000001</c:v>
                </c:pt>
                <c:pt idx="17584">
                  <c:v>1.3420000000000001</c:v>
                </c:pt>
                <c:pt idx="17585">
                  <c:v>1.3420000000000001</c:v>
                </c:pt>
                <c:pt idx="17586">
                  <c:v>1.3420000000000001</c:v>
                </c:pt>
                <c:pt idx="17587">
                  <c:v>1.3420000000000001</c:v>
                </c:pt>
                <c:pt idx="17588">
                  <c:v>1.3420000000000001</c:v>
                </c:pt>
                <c:pt idx="17589">
                  <c:v>1.3420000000000001</c:v>
                </c:pt>
                <c:pt idx="17590">
                  <c:v>1.3420000000000001</c:v>
                </c:pt>
                <c:pt idx="17591">
                  <c:v>1.3420000000000001</c:v>
                </c:pt>
                <c:pt idx="17592">
                  <c:v>1.3420000000000001</c:v>
                </c:pt>
                <c:pt idx="17593">
                  <c:v>1.3420000000000001</c:v>
                </c:pt>
                <c:pt idx="17594">
                  <c:v>1.3420000000000001</c:v>
                </c:pt>
                <c:pt idx="17595">
                  <c:v>1.3420000000000001</c:v>
                </c:pt>
                <c:pt idx="17596">
                  <c:v>1.3420000000000001</c:v>
                </c:pt>
                <c:pt idx="17597">
                  <c:v>1.3420000000000001</c:v>
                </c:pt>
                <c:pt idx="17598">
                  <c:v>1.3420000000000001</c:v>
                </c:pt>
                <c:pt idx="17599">
                  <c:v>1.3420000000000001</c:v>
                </c:pt>
                <c:pt idx="17600">
                  <c:v>1.3420000000000001</c:v>
                </c:pt>
                <c:pt idx="17601">
                  <c:v>1.3420000000000001</c:v>
                </c:pt>
                <c:pt idx="17602">
                  <c:v>1.3420000000000001</c:v>
                </c:pt>
                <c:pt idx="17603">
                  <c:v>1.3420000000000001</c:v>
                </c:pt>
                <c:pt idx="17604">
                  <c:v>1.3420000000000001</c:v>
                </c:pt>
                <c:pt idx="17605">
                  <c:v>1.3420000000000001</c:v>
                </c:pt>
                <c:pt idx="17606">
                  <c:v>1.3420000000000001</c:v>
                </c:pt>
                <c:pt idx="17607">
                  <c:v>1.3420000000000001</c:v>
                </c:pt>
                <c:pt idx="17608">
                  <c:v>1.3420000000000001</c:v>
                </c:pt>
                <c:pt idx="17609">
                  <c:v>1.3420000000000001</c:v>
                </c:pt>
                <c:pt idx="17610">
                  <c:v>1.3420000000000001</c:v>
                </c:pt>
                <c:pt idx="17611">
                  <c:v>1.3420000000000001</c:v>
                </c:pt>
                <c:pt idx="17612">
                  <c:v>1.3420000000000001</c:v>
                </c:pt>
                <c:pt idx="17613">
                  <c:v>1.3420000000000001</c:v>
                </c:pt>
                <c:pt idx="17614">
                  <c:v>1.3420000000000001</c:v>
                </c:pt>
                <c:pt idx="17615">
                  <c:v>1.3420000000000001</c:v>
                </c:pt>
                <c:pt idx="17616">
                  <c:v>1.3420000000000001</c:v>
                </c:pt>
                <c:pt idx="17617">
                  <c:v>1.3420000000000001</c:v>
                </c:pt>
                <c:pt idx="17618">
                  <c:v>1.3420000000000001</c:v>
                </c:pt>
                <c:pt idx="17619">
                  <c:v>1.3420000000000001</c:v>
                </c:pt>
                <c:pt idx="17620">
                  <c:v>1.3420000000000001</c:v>
                </c:pt>
                <c:pt idx="17621">
                  <c:v>1.3420000000000001</c:v>
                </c:pt>
                <c:pt idx="17622">
                  <c:v>1.3420000000000001</c:v>
                </c:pt>
                <c:pt idx="17623">
                  <c:v>1.3420000000000001</c:v>
                </c:pt>
                <c:pt idx="17624">
                  <c:v>1.3420000000000001</c:v>
                </c:pt>
                <c:pt idx="17625">
                  <c:v>1.3420000000000001</c:v>
                </c:pt>
                <c:pt idx="17626">
                  <c:v>1.3420000000000001</c:v>
                </c:pt>
                <c:pt idx="17627">
                  <c:v>1.3420000000000001</c:v>
                </c:pt>
                <c:pt idx="17628">
                  <c:v>1.3420000000000001</c:v>
                </c:pt>
                <c:pt idx="17629">
                  <c:v>1.3420000000000001</c:v>
                </c:pt>
                <c:pt idx="17630">
                  <c:v>1.3420000000000001</c:v>
                </c:pt>
                <c:pt idx="17631">
                  <c:v>1.3420000000000001</c:v>
                </c:pt>
                <c:pt idx="17632">
                  <c:v>1.3420000000000001</c:v>
                </c:pt>
                <c:pt idx="17633">
                  <c:v>1.3420000000000001</c:v>
                </c:pt>
                <c:pt idx="17634">
                  <c:v>1.3420000000000001</c:v>
                </c:pt>
                <c:pt idx="17635">
                  <c:v>1.3420000000000001</c:v>
                </c:pt>
                <c:pt idx="17636">
                  <c:v>1.3420000000000001</c:v>
                </c:pt>
                <c:pt idx="17637">
                  <c:v>1.3420000000000001</c:v>
                </c:pt>
                <c:pt idx="17638">
                  <c:v>1.3420000000000001</c:v>
                </c:pt>
                <c:pt idx="17639">
                  <c:v>1.3420000000000001</c:v>
                </c:pt>
                <c:pt idx="17640">
                  <c:v>1.3420000000000001</c:v>
                </c:pt>
                <c:pt idx="17641">
                  <c:v>1.3420000000000001</c:v>
                </c:pt>
                <c:pt idx="17642">
                  <c:v>1.3420000000000001</c:v>
                </c:pt>
                <c:pt idx="17643">
                  <c:v>1.3420000000000001</c:v>
                </c:pt>
                <c:pt idx="17644">
                  <c:v>1.3420000000000001</c:v>
                </c:pt>
                <c:pt idx="17645">
                  <c:v>1.3420000000000001</c:v>
                </c:pt>
                <c:pt idx="17646">
                  <c:v>1.3420000000000001</c:v>
                </c:pt>
                <c:pt idx="17647">
                  <c:v>1.3420000000000001</c:v>
                </c:pt>
                <c:pt idx="17648">
                  <c:v>1.3420000000000001</c:v>
                </c:pt>
                <c:pt idx="17649">
                  <c:v>1.3420000000000001</c:v>
                </c:pt>
                <c:pt idx="17650">
                  <c:v>1.3420000000000001</c:v>
                </c:pt>
                <c:pt idx="17651">
                  <c:v>1.3420000000000001</c:v>
                </c:pt>
                <c:pt idx="17652">
                  <c:v>1.3420000000000001</c:v>
                </c:pt>
                <c:pt idx="17653">
                  <c:v>1.3420000000000001</c:v>
                </c:pt>
                <c:pt idx="17654">
                  <c:v>1.3420000000000001</c:v>
                </c:pt>
                <c:pt idx="17655">
                  <c:v>1.3420000000000001</c:v>
                </c:pt>
                <c:pt idx="17656">
                  <c:v>1.3420000000000001</c:v>
                </c:pt>
                <c:pt idx="17657">
                  <c:v>1.3420000000000001</c:v>
                </c:pt>
                <c:pt idx="17658">
                  <c:v>1.3420000000000001</c:v>
                </c:pt>
                <c:pt idx="17659">
                  <c:v>1.3420000000000001</c:v>
                </c:pt>
                <c:pt idx="17660">
                  <c:v>1.3420000000000001</c:v>
                </c:pt>
                <c:pt idx="17661">
                  <c:v>1.3420000000000001</c:v>
                </c:pt>
                <c:pt idx="17662">
                  <c:v>1.3420000000000001</c:v>
                </c:pt>
                <c:pt idx="17663">
                  <c:v>1.3420000000000001</c:v>
                </c:pt>
                <c:pt idx="17664">
                  <c:v>1.3420000000000001</c:v>
                </c:pt>
                <c:pt idx="17665">
                  <c:v>1.3420000000000001</c:v>
                </c:pt>
                <c:pt idx="17666">
                  <c:v>1.3420000000000001</c:v>
                </c:pt>
                <c:pt idx="17667">
                  <c:v>1.3420000000000001</c:v>
                </c:pt>
                <c:pt idx="17668">
                  <c:v>1.3420000000000001</c:v>
                </c:pt>
                <c:pt idx="17669">
                  <c:v>1.3420000000000001</c:v>
                </c:pt>
                <c:pt idx="17670">
                  <c:v>1.3420000000000001</c:v>
                </c:pt>
                <c:pt idx="17671">
                  <c:v>1.3420000000000001</c:v>
                </c:pt>
                <c:pt idx="17672">
                  <c:v>1.3420000000000001</c:v>
                </c:pt>
                <c:pt idx="17673">
                  <c:v>1.3420000000000001</c:v>
                </c:pt>
                <c:pt idx="17674">
                  <c:v>1.3420000000000001</c:v>
                </c:pt>
                <c:pt idx="17675">
                  <c:v>1.3420000000000001</c:v>
                </c:pt>
                <c:pt idx="17676">
                  <c:v>1.3420000000000001</c:v>
                </c:pt>
                <c:pt idx="17677">
                  <c:v>1.3420000000000001</c:v>
                </c:pt>
                <c:pt idx="17678">
                  <c:v>1.3420000000000001</c:v>
                </c:pt>
                <c:pt idx="17679">
                  <c:v>1.3420000000000001</c:v>
                </c:pt>
                <c:pt idx="17680">
                  <c:v>1.3420000000000001</c:v>
                </c:pt>
                <c:pt idx="17681">
                  <c:v>1.3420000000000001</c:v>
                </c:pt>
                <c:pt idx="17682">
                  <c:v>1.3420000000000001</c:v>
                </c:pt>
                <c:pt idx="17683">
                  <c:v>1.3420000000000001</c:v>
                </c:pt>
                <c:pt idx="17684">
                  <c:v>1.3420000000000001</c:v>
                </c:pt>
                <c:pt idx="17685">
                  <c:v>1.3420000000000001</c:v>
                </c:pt>
                <c:pt idx="17686">
                  <c:v>1.3420000000000001</c:v>
                </c:pt>
                <c:pt idx="17687">
                  <c:v>1.3420000000000001</c:v>
                </c:pt>
                <c:pt idx="17688">
                  <c:v>1.3420000000000001</c:v>
                </c:pt>
                <c:pt idx="17689">
                  <c:v>1.3420000000000001</c:v>
                </c:pt>
                <c:pt idx="17690">
                  <c:v>1.3420000000000001</c:v>
                </c:pt>
                <c:pt idx="17691">
                  <c:v>1.3420000000000001</c:v>
                </c:pt>
                <c:pt idx="17692">
                  <c:v>1.3420000000000001</c:v>
                </c:pt>
                <c:pt idx="17693">
                  <c:v>1.3420000000000001</c:v>
                </c:pt>
                <c:pt idx="17694">
                  <c:v>1.3420000000000001</c:v>
                </c:pt>
                <c:pt idx="17695">
                  <c:v>1.3420000000000001</c:v>
                </c:pt>
                <c:pt idx="17696">
                  <c:v>1.3420000000000001</c:v>
                </c:pt>
                <c:pt idx="17697">
                  <c:v>1.3420000000000001</c:v>
                </c:pt>
                <c:pt idx="17698">
                  <c:v>1.3420000000000001</c:v>
                </c:pt>
                <c:pt idx="17699">
                  <c:v>1.3420000000000001</c:v>
                </c:pt>
                <c:pt idx="17700">
                  <c:v>1.3420000000000001</c:v>
                </c:pt>
                <c:pt idx="17701">
                  <c:v>1.3420000000000001</c:v>
                </c:pt>
                <c:pt idx="17702">
                  <c:v>1.3420000000000001</c:v>
                </c:pt>
                <c:pt idx="17703">
                  <c:v>1.3420000000000001</c:v>
                </c:pt>
                <c:pt idx="17704">
                  <c:v>1.3420000000000001</c:v>
                </c:pt>
                <c:pt idx="17705">
                  <c:v>1.3420000000000001</c:v>
                </c:pt>
                <c:pt idx="17706">
                  <c:v>1.3420000000000001</c:v>
                </c:pt>
                <c:pt idx="17707">
                  <c:v>1.3420000000000001</c:v>
                </c:pt>
                <c:pt idx="17708">
                  <c:v>1.3420000000000001</c:v>
                </c:pt>
                <c:pt idx="17709">
                  <c:v>1.3420000000000001</c:v>
                </c:pt>
                <c:pt idx="17710">
                  <c:v>1.3420000000000001</c:v>
                </c:pt>
                <c:pt idx="17711">
                  <c:v>1.3420000000000001</c:v>
                </c:pt>
                <c:pt idx="17712">
                  <c:v>1.3420000000000001</c:v>
                </c:pt>
                <c:pt idx="17713">
                  <c:v>1.3420000000000001</c:v>
                </c:pt>
                <c:pt idx="17714">
                  <c:v>1.3420000000000001</c:v>
                </c:pt>
                <c:pt idx="17715">
                  <c:v>1.3420000000000001</c:v>
                </c:pt>
                <c:pt idx="17716">
                  <c:v>1.3420000000000001</c:v>
                </c:pt>
                <c:pt idx="17717">
                  <c:v>1.3420000000000001</c:v>
                </c:pt>
                <c:pt idx="17718">
                  <c:v>1.3420000000000001</c:v>
                </c:pt>
                <c:pt idx="17719">
                  <c:v>1.3420000000000001</c:v>
                </c:pt>
                <c:pt idx="17720">
                  <c:v>1.3420000000000001</c:v>
                </c:pt>
                <c:pt idx="17721">
                  <c:v>1.3420000000000001</c:v>
                </c:pt>
                <c:pt idx="17722">
                  <c:v>1.3420000000000001</c:v>
                </c:pt>
                <c:pt idx="17723">
                  <c:v>1.3420000000000001</c:v>
                </c:pt>
                <c:pt idx="17724">
                  <c:v>1.3420000000000001</c:v>
                </c:pt>
                <c:pt idx="17725">
                  <c:v>1.3420000000000001</c:v>
                </c:pt>
                <c:pt idx="17726">
                  <c:v>1.3420000000000001</c:v>
                </c:pt>
                <c:pt idx="17727">
                  <c:v>1.3420000000000001</c:v>
                </c:pt>
                <c:pt idx="17728">
                  <c:v>1.3420000000000001</c:v>
                </c:pt>
                <c:pt idx="17729">
                  <c:v>1.3420000000000001</c:v>
                </c:pt>
                <c:pt idx="17730">
                  <c:v>1.3420000000000001</c:v>
                </c:pt>
                <c:pt idx="17731">
                  <c:v>1.3420000000000001</c:v>
                </c:pt>
                <c:pt idx="17732">
                  <c:v>1.3420000000000001</c:v>
                </c:pt>
                <c:pt idx="17733">
                  <c:v>1.3420000000000001</c:v>
                </c:pt>
                <c:pt idx="17734">
                  <c:v>1.3420000000000001</c:v>
                </c:pt>
                <c:pt idx="17735">
                  <c:v>1.3420000000000001</c:v>
                </c:pt>
                <c:pt idx="17736">
                  <c:v>1.3420000000000001</c:v>
                </c:pt>
                <c:pt idx="17737">
                  <c:v>1.3420000000000001</c:v>
                </c:pt>
                <c:pt idx="17738">
                  <c:v>1.3420000000000001</c:v>
                </c:pt>
                <c:pt idx="17739">
                  <c:v>1.3420000000000001</c:v>
                </c:pt>
                <c:pt idx="17740">
                  <c:v>1.3420000000000001</c:v>
                </c:pt>
                <c:pt idx="17741">
                  <c:v>1.3420000000000001</c:v>
                </c:pt>
                <c:pt idx="17742">
                  <c:v>1.3420000000000001</c:v>
                </c:pt>
                <c:pt idx="17743">
                  <c:v>1.3420000000000001</c:v>
                </c:pt>
                <c:pt idx="17744">
                  <c:v>1.3420000000000001</c:v>
                </c:pt>
                <c:pt idx="17745">
                  <c:v>1.3420000000000001</c:v>
                </c:pt>
                <c:pt idx="17746">
                  <c:v>1.3420000000000001</c:v>
                </c:pt>
                <c:pt idx="17747">
                  <c:v>1.3420000000000001</c:v>
                </c:pt>
                <c:pt idx="17748">
                  <c:v>1.3420000000000001</c:v>
                </c:pt>
                <c:pt idx="17749">
                  <c:v>1.3420000000000001</c:v>
                </c:pt>
                <c:pt idx="17750">
                  <c:v>1.3420000000000001</c:v>
                </c:pt>
                <c:pt idx="17751">
                  <c:v>1.3420000000000001</c:v>
                </c:pt>
                <c:pt idx="17752">
                  <c:v>1.3420000000000001</c:v>
                </c:pt>
                <c:pt idx="17753">
                  <c:v>1.3420000000000001</c:v>
                </c:pt>
                <c:pt idx="17754">
                  <c:v>1.3420000000000001</c:v>
                </c:pt>
                <c:pt idx="17755">
                  <c:v>1.3420000000000001</c:v>
                </c:pt>
                <c:pt idx="17756">
                  <c:v>1.3420000000000001</c:v>
                </c:pt>
                <c:pt idx="17757">
                  <c:v>1.3420000000000001</c:v>
                </c:pt>
                <c:pt idx="17758">
                  <c:v>1.3420000000000001</c:v>
                </c:pt>
                <c:pt idx="17759">
                  <c:v>1.3420000000000001</c:v>
                </c:pt>
                <c:pt idx="17760">
                  <c:v>1.3420000000000001</c:v>
                </c:pt>
                <c:pt idx="17761">
                  <c:v>1.3420000000000001</c:v>
                </c:pt>
                <c:pt idx="17762">
                  <c:v>1.3420000000000001</c:v>
                </c:pt>
                <c:pt idx="17763">
                  <c:v>1.3420000000000001</c:v>
                </c:pt>
                <c:pt idx="17764">
                  <c:v>1.3420000000000001</c:v>
                </c:pt>
                <c:pt idx="17765">
                  <c:v>1.3420000000000001</c:v>
                </c:pt>
                <c:pt idx="17766">
                  <c:v>1.3420000000000001</c:v>
                </c:pt>
                <c:pt idx="17767">
                  <c:v>1.3420000000000001</c:v>
                </c:pt>
                <c:pt idx="17768">
                  <c:v>1.3420000000000001</c:v>
                </c:pt>
                <c:pt idx="17769">
                  <c:v>1.3420000000000001</c:v>
                </c:pt>
                <c:pt idx="17770">
                  <c:v>1.3420000000000001</c:v>
                </c:pt>
                <c:pt idx="17771">
                  <c:v>1.3420000000000001</c:v>
                </c:pt>
                <c:pt idx="17772">
                  <c:v>1.3420000000000001</c:v>
                </c:pt>
                <c:pt idx="17773">
                  <c:v>1.3420000000000001</c:v>
                </c:pt>
                <c:pt idx="17774">
                  <c:v>1.3420000000000001</c:v>
                </c:pt>
                <c:pt idx="17775">
                  <c:v>1.3420000000000001</c:v>
                </c:pt>
                <c:pt idx="17776">
                  <c:v>1.3420000000000001</c:v>
                </c:pt>
                <c:pt idx="17777">
                  <c:v>1.3420000000000001</c:v>
                </c:pt>
                <c:pt idx="17778">
                  <c:v>1.3420000000000001</c:v>
                </c:pt>
                <c:pt idx="17779">
                  <c:v>1.3420000000000001</c:v>
                </c:pt>
                <c:pt idx="17780">
                  <c:v>1.3420000000000001</c:v>
                </c:pt>
                <c:pt idx="17781">
                  <c:v>1.3420000000000001</c:v>
                </c:pt>
                <c:pt idx="17782">
                  <c:v>1.3420000000000001</c:v>
                </c:pt>
                <c:pt idx="17783">
                  <c:v>1.3420000000000001</c:v>
                </c:pt>
                <c:pt idx="17784">
                  <c:v>1.3420000000000001</c:v>
                </c:pt>
                <c:pt idx="17785">
                  <c:v>1.3420000000000001</c:v>
                </c:pt>
                <c:pt idx="17786">
                  <c:v>1.3420000000000001</c:v>
                </c:pt>
                <c:pt idx="17787">
                  <c:v>1.3420000000000001</c:v>
                </c:pt>
                <c:pt idx="17788">
                  <c:v>1.3420000000000001</c:v>
                </c:pt>
                <c:pt idx="17789">
                  <c:v>1.3420000000000001</c:v>
                </c:pt>
                <c:pt idx="17790">
                  <c:v>1.3420000000000001</c:v>
                </c:pt>
                <c:pt idx="17791">
                  <c:v>1.3420000000000001</c:v>
                </c:pt>
                <c:pt idx="17792">
                  <c:v>1.3420000000000001</c:v>
                </c:pt>
                <c:pt idx="17793">
                  <c:v>1.3420000000000001</c:v>
                </c:pt>
                <c:pt idx="17794">
                  <c:v>1.3420000000000001</c:v>
                </c:pt>
                <c:pt idx="17795">
                  <c:v>1.3420000000000001</c:v>
                </c:pt>
                <c:pt idx="17796">
                  <c:v>1.3420000000000001</c:v>
                </c:pt>
                <c:pt idx="17797">
                  <c:v>1.3420000000000001</c:v>
                </c:pt>
                <c:pt idx="17798">
                  <c:v>1.3420000000000001</c:v>
                </c:pt>
                <c:pt idx="17799">
                  <c:v>1.3420000000000001</c:v>
                </c:pt>
                <c:pt idx="17800">
                  <c:v>1.3420000000000001</c:v>
                </c:pt>
                <c:pt idx="17801">
                  <c:v>1.3420000000000001</c:v>
                </c:pt>
                <c:pt idx="17802">
                  <c:v>1.3420000000000001</c:v>
                </c:pt>
                <c:pt idx="17803">
                  <c:v>1.3420000000000001</c:v>
                </c:pt>
                <c:pt idx="17804">
                  <c:v>1.3420000000000001</c:v>
                </c:pt>
                <c:pt idx="17805">
                  <c:v>1.3420000000000001</c:v>
                </c:pt>
                <c:pt idx="17806">
                  <c:v>1.3420000000000001</c:v>
                </c:pt>
                <c:pt idx="17807">
                  <c:v>1.3420000000000001</c:v>
                </c:pt>
                <c:pt idx="17808">
                  <c:v>1.3420000000000001</c:v>
                </c:pt>
                <c:pt idx="17809">
                  <c:v>1.3420000000000001</c:v>
                </c:pt>
                <c:pt idx="17810">
                  <c:v>1.3420000000000001</c:v>
                </c:pt>
                <c:pt idx="17811">
                  <c:v>1.3420000000000001</c:v>
                </c:pt>
                <c:pt idx="17812">
                  <c:v>1.3420000000000001</c:v>
                </c:pt>
                <c:pt idx="17813">
                  <c:v>1.3420000000000001</c:v>
                </c:pt>
                <c:pt idx="17814">
                  <c:v>1.3420000000000001</c:v>
                </c:pt>
                <c:pt idx="17815">
                  <c:v>1.3420000000000001</c:v>
                </c:pt>
                <c:pt idx="17816">
                  <c:v>1.3420000000000001</c:v>
                </c:pt>
                <c:pt idx="17817">
                  <c:v>1.3420000000000001</c:v>
                </c:pt>
                <c:pt idx="17818">
                  <c:v>1.3420000000000001</c:v>
                </c:pt>
                <c:pt idx="17819">
                  <c:v>1.3420000000000001</c:v>
                </c:pt>
                <c:pt idx="17820">
                  <c:v>1.3420000000000001</c:v>
                </c:pt>
                <c:pt idx="17821">
                  <c:v>1.3420000000000001</c:v>
                </c:pt>
                <c:pt idx="17822">
                  <c:v>1.3420000000000001</c:v>
                </c:pt>
                <c:pt idx="17823">
                  <c:v>1.3420000000000001</c:v>
                </c:pt>
                <c:pt idx="17824">
                  <c:v>1.3420000000000001</c:v>
                </c:pt>
                <c:pt idx="17825">
                  <c:v>1.3420000000000001</c:v>
                </c:pt>
                <c:pt idx="17826">
                  <c:v>1.3420000000000001</c:v>
                </c:pt>
                <c:pt idx="17827">
                  <c:v>1.3420000000000001</c:v>
                </c:pt>
                <c:pt idx="17828">
                  <c:v>1.3420000000000001</c:v>
                </c:pt>
                <c:pt idx="17829">
                  <c:v>1.3420000000000001</c:v>
                </c:pt>
                <c:pt idx="17830">
                  <c:v>1.3420000000000001</c:v>
                </c:pt>
                <c:pt idx="17831">
                  <c:v>1.3420000000000001</c:v>
                </c:pt>
                <c:pt idx="17832">
                  <c:v>1.3420000000000001</c:v>
                </c:pt>
                <c:pt idx="17833">
                  <c:v>1.3420000000000001</c:v>
                </c:pt>
                <c:pt idx="17834">
                  <c:v>1.3420000000000001</c:v>
                </c:pt>
                <c:pt idx="17835">
                  <c:v>1.3420000000000001</c:v>
                </c:pt>
                <c:pt idx="17836">
                  <c:v>1.3420000000000001</c:v>
                </c:pt>
                <c:pt idx="17837">
                  <c:v>1.3420000000000001</c:v>
                </c:pt>
                <c:pt idx="17838">
                  <c:v>1.3420000000000001</c:v>
                </c:pt>
                <c:pt idx="17839">
                  <c:v>1.3420000000000001</c:v>
                </c:pt>
                <c:pt idx="17840">
                  <c:v>1.3420000000000001</c:v>
                </c:pt>
                <c:pt idx="17841">
                  <c:v>1.3420000000000001</c:v>
                </c:pt>
                <c:pt idx="17842">
                  <c:v>1.3420000000000001</c:v>
                </c:pt>
                <c:pt idx="17843">
                  <c:v>1.3420000000000001</c:v>
                </c:pt>
                <c:pt idx="17844">
                  <c:v>1.3420000000000001</c:v>
                </c:pt>
                <c:pt idx="17845">
                  <c:v>1.3420000000000001</c:v>
                </c:pt>
                <c:pt idx="17846">
                  <c:v>1.3420000000000001</c:v>
                </c:pt>
                <c:pt idx="17847">
                  <c:v>1.3420000000000001</c:v>
                </c:pt>
                <c:pt idx="17848">
                  <c:v>1.3420000000000001</c:v>
                </c:pt>
                <c:pt idx="17849">
                  <c:v>1.3420000000000001</c:v>
                </c:pt>
                <c:pt idx="17850">
                  <c:v>1.3420000000000001</c:v>
                </c:pt>
                <c:pt idx="17851">
                  <c:v>1.3420000000000001</c:v>
                </c:pt>
                <c:pt idx="17852">
                  <c:v>1.3420000000000001</c:v>
                </c:pt>
                <c:pt idx="17853">
                  <c:v>1.3420000000000001</c:v>
                </c:pt>
                <c:pt idx="17854">
                  <c:v>1.3420000000000001</c:v>
                </c:pt>
                <c:pt idx="17855">
                  <c:v>1.3420000000000001</c:v>
                </c:pt>
                <c:pt idx="17856">
                  <c:v>1.3420000000000001</c:v>
                </c:pt>
                <c:pt idx="17857">
                  <c:v>1.3420000000000001</c:v>
                </c:pt>
                <c:pt idx="17858">
                  <c:v>1.3420000000000001</c:v>
                </c:pt>
                <c:pt idx="17859">
                  <c:v>1.3420000000000001</c:v>
                </c:pt>
                <c:pt idx="17860">
                  <c:v>1.3420000000000001</c:v>
                </c:pt>
                <c:pt idx="17861">
                  <c:v>1.3420000000000001</c:v>
                </c:pt>
                <c:pt idx="17862">
                  <c:v>1.3420000000000001</c:v>
                </c:pt>
                <c:pt idx="17863">
                  <c:v>1.3420000000000001</c:v>
                </c:pt>
                <c:pt idx="17864">
                  <c:v>1.3420000000000001</c:v>
                </c:pt>
                <c:pt idx="17865">
                  <c:v>1.3420000000000001</c:v>
                </c:pt>
                <c:pt idx="17866">
                  <c:v>1.3420000000000001</c:v>
                </c:pt>
                <c:pt idx="17867">
                  <c:v>1.3420000000000001</c:v>
                </c:pt>
                <c:pt idx="17868">
                  <c:v>1.3420000000000001</c:v>
                </c:pt>
                <c:pt idx="17869">
                  <c:v>1.3420000000000001</c:v>
                </c:pt>
                <c:pt idx="17870">
                  <c:v>1.3420000000000001</c:v>
                </c:pt>
                <c:pt idx="17871">
                  <c:v>1.3420000000000001</c:v>
                </c:pt>
                <c:pt idx="17872">
                  <c:v>1.3420000000000001</c:v>
                </c:pt>
                <c:pt idx="17873">
                  <c:v>1.3420000000000001</c:v>
                </c:pt>
                <c:pt idx="17874">
                  <c:v>1.3420000000000001</c:v>
                </c:pt>
                <c:pt idx="17875">
                  <c:v>1.3420000000000001</c:v>
                </c:pt>
                <c:pt idx="17876">
                  <c:v>1.3420000000000001</c:v>
                </c:pt>
                <c:pt idx="17877">
                  <c:v>1.3420000000000001</c:v>
                </c:pt>
                <c:pt idx="17878">
                  <c:v>1.3420000000000001</c:v>
                </c:pt>
                <c:pt idx="17879">
                  <c:v>1.3420000000000001</c:v>
                </c:pt>
                <c:pt idx="17880">
                  <c:v>1.3420000000000001</c:v>
                </c:pt>
                <c:pt idx="17881">
                  <c:v>1.3420000000000001</c:v>
                </c:pt>
                <c:pt idx="17882">
                  <c:v>1.3420000000000001</c:v>
                </c:pt>
                <c:pt idx="17883">
                  <c:v>1.3420000000000001</c:v>
                </c:pt>
                <c:pt idx="17884">
                  <c:v>1.3420000000000001</c:v>
                </c:pt>
                <c:pt idx="17885">
                  <c:v>1.3420000000000001</c:v>
                </c:pt>
                <c:pt idx="17886">
                  <c:v>1.3420000000000001</c:v>
                </c:pt>
                <c:pt idx="17887">
                  <c:v>1.3420000000000001</c:v>
                </c:pt>
                <c:pt idx="17888">
                  <c:v>1.3420000000000001</c:v>
                </c:pt>
                <c:pt idx="17889">
                  <c:v>1.3420000000000001</c:v>
                </c:pt>
                <c:pt idx="17890">
                  <c:v>1.3420000000000001</c:v>
                </c:pt>
                <c:pt idx="17891">
                  <c:v>1.3420000000000001</c:v>
                </c:pt>
                <c:pt idx="17892">
                  <c:v>1.3420000000000001</c:v>
                </c:pt>
                <c:pt idx="17893">
                  <c:v>1.3420000000000001</c:v>
                </c:pt>
                <c:pt idx="17894">
                  <c:v>1.3420000000000001</c:v>
                </c:pt>
                <c:pt idx="17895">
                  <c:v>1.3420000000000001</c:v>
                </c:pt>
                <c:pt idx="17896">
                  <c:v>1.3420000000000001</c:v>
                </c:pt>
                <c:pt idx="17897">
                  <c:v>1.3420000000000001</c:v>
                </c:pt>
                <c:pt idx="17898">
                  <c:v>1.3420000000000001</c:v>
                </c:pt>
                <c:pt idx="17899">
                  <c:v>1.3420000000000001</c:v>
                </c:pt>
                <c:pt idx="17900">
                  <c:v>1.3420000000000001</c:v>
                </c:pt>
                <c:pt idx="17901">
                  <c:v>1.3420000000000001</c:v>
                </c:pt>
                <c:pt idx="17902">
                  <c:v>1.3420000000000001</c:v>
                </c:pt>
                <c:pt idx="17903">
                  <c:v>1.3420000000000001</c:v>
                </c:pt>
                <c:pt idx="17904">
                  <c:v>1.3420000000000001</c:v>
                </c:pt>
                <c:pt idx="17905">
                  <c:v>1.3420000000000001</c:v>
                </c:pt>
                <c:pt idx="17906">
                  <c:v>1.3420000000000001</c:v>
                </c:pt>
                <c:pt idx="17907">
                  <c:v>1.3420000000000001</c:v>
                </c:pt>
                <c:pt idx="17908">
                  <c:v>1.3420000000000001</c:v>
                </c:pt>
                <c:pt idx="17909">
                  <c:v>1.3420000000000001</c:v>
                </c:pt>
                <c:pt idx="17910">
                  <c:v>1.3420000000000001</c:v>
                </c:pt>
                <c:pt idx="17911">
                  <c:v>1.3420000000000001</c:v>
                </c:pt>
                <c:pt idx="17912">
                  <c:v>1.3420000000000001</c:v>
                </c:pt>
                <c:pt idx="17913">
                  <c:v>1.3420000000000001</c:v>
                </c:pt>
                <c:pt idx="17914">
                  <c:v>1.3420000000000001</c:v>
                </c:pt>
                <c:pt idx="17915">
                  <c:v>1.3420000000000001</c:v>
                </c:pt>
                <c:pt idx="17916">
                  <c:v>1.3420000000000001</c:v>
                </c:pt>
                <c:pt idx="17917">
                  <c:v>1.3420000000000001</c:v>
                </c:pt>
                <c:pt idx="17918">
                  <c:v>1.3420000000000001</c:v>
                </c:pt>
                <c:pt idx="17919">
                  <c:v>1.3420000000000001</c:v>
                </c:pt>
                <c:pt idx="17920">
                  <c:v>1.3420000000000001</c:v>
                </c:pt>
                <c:pt idx="17921">
                  <c:v>1.3420000000000001</c:v>
                </c:pt>
                <c:pt idx="17922">
                  <c:v>1.3420000000000001</c:v>
                </c:pt>
                <c:pt idx="17923">
                  <c:v>1.3420000000000001</c:v>
                </c:pt>
                <c:pt idx="17924">
                  <c:v>1.3420000000000001</c:v>
                </c:pt>
                <c:pt idx="17925">
                  <c:v>1.3420000000000001</c:v>
                </c:pt>
                <c:pt idx="17926">
                  <c:v>1.3420000000000001</c:v>
                </c:pt>
                <c:pt idx="17927">
                  <c:v>1.3420000000000001</c:v>
                </c:pt>
                <c:pt idx="17928">
                  <c:v>1.3420000000000001</c:v>
                </c:pt>
                <c:pt idx="17929">
                  <c:v>1.3420000000000001</c:v>
                </c:pt>
                <c:pt idx="17930">
                  <c:v>1.3420000000000001</c:v>
                </c:pt>
                <c:pt idx="17931">
                  <c:v>1.3420000000000001</c:v>
                </c:pt>
                <c:pt idx="17932">
                  <c:v>1.3420000000000001</c:v>
                </c:pt>
                <c:pt idx="17933">
                  <c:v>1.3420000000000001</c:v>
                </c:pt>
                <c:pt idx="17934">
                  <c:v>1.3420000000000001</c:v>
                </c:pt>
                <c:pt idx="17935">
                  <c:v>1.3420000000000001</c:v>
                </c:pt>
                <c:pt idx="17936">
                  <c:v>1.3420000000000001</c:v>
                </c:pt>
                <c:pt idx="17937">
                  <c:v>1.3420000000000001</c:v>
                </c:pt>
                <c:pt idx="17938">
                  <c:v>1.3420000000000001</c:v>
                </c:pt>
                <c:pt idx="17939">
                  <c:v>1.3420000000000001</c:v>
                </c:pt>
                <c:pt idx="17940">
                  <c:v>1.3420000000000001</c:v>
                </c:pt>
                <c:pt idx="17941">
                  <c:v>1.3420000000000001</c:v>
                </c:pt>
                <c:pt idx="17942">
                  <c:v>1.3420000000000001</c:v>
                </c:pt>
                <c:pt idx="17943">
                  <c:v>1.3420000000000001</c:v>
                </c:pt>
                <c:pt idx="17944">
                  <c:v>1.3420000000000001</c:v>
                </c:pt>
                <c:pt idx="17945">
                  <c:v>1.3420000000000001</c:v>
                </c:pt>
                <c:pt idx="17946">
                  <c:v>1.3420000000000001</c:v>
                </c:pt>
                <c:pt idx="17947">
                  <c:v>1.3420000000000001</c:v>
                </c:pt>
                <c:pt idx="17948">
                  <c:v>1.3420000000000001</c:v>
                </c:pt>
                <c:pt idx="17949">
                  <c:v>1.3420000000000001</c:v>
                </c:pt>
                <c:pt idx="17950">
                  <c:v>1.3420000000000001</c:v>
                </c:pt>
                <c:pt idx="17951">
                  <c:v>1.3420000000000001</c:v>
                </c:pt>
                <c:pt idx="17952">
                  <c:v>1.3420000000000001</c:v>
                </c:pt>
                <c:pt idx="17953">
                  <c:v>1.3420000000000001</c:v>
                </c:pt>
                <c:pt idx="17954">
                  <c:v>1.3420000000000001</c:v>
                </c:pt>
                <c:pt idx="17955">
                  <c:v>1.3420000000000001</c:v>
                </c:pt>
                <c:pt idx="17956">
                  <c:v>1.3420000000000001</c:v>
                </c:pt>
                <c:pt idx="17957">
                  <c:v>1.3420000000000001</c:v>
                </c:pt>
                <c:pt idx="17958">
                  <c:v>1.3420000000000001</c:v>
                </c:pt>
                <c:pt idx="17959">
                  <c:v>1.3420000000000001</c:v>
                </c:pt>
                <c:pt idx="17960">
                  <c:v>1.3420000000000001</c:v>
                </c:pt>
                <c:pt idx="17961">
                  <c:v>1.3420000000000001</c:v>
                </c:pt>
                <c:pt idx="17962">
                  <c:v>1.3420000000000001</c:v>
                </c:pt>
                <c:pt idx="17963">
                  <c:v>1.3420000000000001</c:v>
                </c:pt>
                <c:pt idx="17964">
                  <c:v>1.3420000000000001</c:v>
                </c:pt>
                <c:pt idx="17965">
                  <c:v>1.3420000000000001</c:v>
                </c:pt>
                <c:pt idx="17966">
                  <c:v>1.3420000000000001</c:v>
                </c:pt>
                <c:pt idx="17967">
                  <c:v>1.3420000000000001</c:v>
                </c:pt>
                <c:pt idx="17968">
                  <c:v>1.3420000000000001</c:v>
                </c:pt>
                <c:pt idx="17969">
                  <c:v>1.3420000000000001</c:v>
                </c:pt>
                <c:pt idx="17970">
                  <c:v>1.3420000000000001</c:v>
                </c:pt>
                <c:pt idx="17971">
                  <c:v>1.3420000000000001</c:v>
                </c:pt>
                <c:pt idx="17972">
                  <c:v>1.3420000000000001</c:v>
                </c:pt>
                <c:pt idx="17973">
                  <c:v>1.3420000000000001</c:v>
                </c:pt>
                <c:pt idx="17974">
                  <c:v>1.3420000000000001</c:v>
                </c:pt>
                <c:pt idx="17975">
                  <c:v>1.3420000000000001</c:v>
                </c:pt>
                <c:pt idx="17976">
                  <c:v>1.3420000000000001</c:v>
                </c:pt>
                <c:pt idx="17977">
                  <c:v>1.3420000000000001</c:v>
                </c:pt>
                <c:pt idx="17978">
                  <c:v>1.3420000000000001</c:v>
                </c:pt>
                <c:pt idx="17979">
                  <c:v>1.3420000000000001</c:v>
                </c:pt>
                <c:pt idx="17980">
                  <c:v>1.3420000000000001</c:v>
                </c:pt>
                <c:pt idx="17981">
                  <c:v>1.3420000000000001</c:v>
                </c:pt>
                <c:pt idx="17982">
                  <c:v>1.3420000000000001</c:v>
                </c:pt>
                <c:pt idx="17983">
                  <c:v>1.3420000000000001</c:v>
                </c:pt>
                <c:pt idx="17984">
                  <c:v>1.3420000000000001</c:v>
                </c:pt>
                <c:pt idx="17985">
                  <c:v>1.3420000000000001</c:v>
                </c:pt>
                <c:pt idx="17986">
                  <c:v>1.3420000000000001</c:v>
                </c:pt>
                <c:pt idx="17987">
                  <c:v>1.3420000000000001</c:v>
                </c:pt>
                <c:pt idx="17988">
                  <c:v>1.3420000000000001</c:v>
                </c:pt>
                <c:pt idx="17989">
                  <c:v>1.3420000000000001</c:v>
                </c:pt>
                <c:pt idx="17990">
                  <c:v>1.3420000000000001</c:v>
                </c:pt>
                <c:pt idx="17991">
                  <c:v>1.3420000000000001</c:v>
                </c:pt>
                <c:pt idx="17992">
                  <c:v>1.3420000000000001</c:v>
                </c:pt>
                <c:pt idx="17993">
                  <c:v>1.3420000000000001</c:v>
                </c:pt>
                <c:pt idx="17994">
                  <c:v>1.3420000000000001</c:v>
                </c:pt>
                <c:pt idx="17995">
                  <c:v>1.3420000000000001</c:v>
                </c:pt>
                <c:pt idx="17996">
                  <c:v>1.3420000000000001</c:v>
                </c:pt>
                <c:pt idx="17997">
                  <c:v>1.3420000000000001</c:v>
                </c:pt>
                <c:pt idx="17998">
                  <c:v>1.3420000000000001</c:v>
                </c:pt>
                <c:pt idx="17999">
                  <c:v>1.3420000000000001</c:v>
                </c:pt>
                <c:pt idx="18000">
                  <c:v>1.3420000000000001</c:v>
                </c:pt>
                <c:pt idx="18001">
                  <c:v>1.3420000000000001</c:v>
                </c:pt>
                <c:pt idx="18002">
                  <c:v>1.3420000000000001</c:v>
                </c:pt>
                <c:pt idx="18003">
                  <c:v>1.3420000000000001</c:v>
                </c:pt>
                <c:pt idx="18004">
                  <c:v>1.3420000000000001</c:v>
                </c:pt>
                <c:pt idx="18005">
                  <c:v>1.3420000000000001</c:v>
                </c:pt>
                <c:pt idx="18006">
                  <c:v>1.3420000000000001</c:v>
                </c:pt>
                <c:pt idx="18007">
                  <c:v>1.3420000000000001</c:v>
                </c:pt>
                <c:pt idx="18008">
                  <c:v>1.3420000000000001</c:v>
                </c:pt>
                <c:pt idx="18009">
                  <c:v>1.3420000000000001</c:v>
                </c:pt>
                <c:pt idx="18010">
                  <c:v>1.3420000000000001</c:v>
                </c:pt>
                <c:pt idx="18011">
                  <c:v>1.3420000000000001</c:v>
                </c:pt>
                <c:pt idx="18012">
                  <c:v>1.3420000000000001</c:v>
                </c:pt>
                <c:pt idx="18013">
                  <c:v>1.3420000000000001</c:v>
                </c:pt>
                <c:pt idx="18014">
                  <c:v>1.3420000000000001</c:v>
                </c:pt>
                <c:pt idx="18015">
                  <c:v>1.3420000000000001</c:v>
                </c:pt>
                <c:pt idx="18016">
                  <c:v>1.3420000000000001</c:v>
                </c:pt>
                <c:pt idx="18017">
                  <c:v>1.3420000000000001</c:v>
                </c:pt>
                <c:pt idx="18018">
                  <c:v>1.3420000000000001</c:v>
                </c:pt>
                <c:pt idx="18019">
                  <c:v>1.3420000000000001</c:v>
                </c:pt>
                <c:pt idx="18020">
                  <c:v>1.3420000000000001</c:v>
                </c:pt>
                <c:pt idx="18021">
                  <c:v>1.3420000000000001</c:v>
                </c:pt>
                <c:pt idx="18022">
                  <c:v>1.3420000000000001</c:v>
                </c:pt>
                <c:pt idx="18023">
                  <c:v>1.3420000000000001</c:v>
                </c:pt>
                <c:pt idx="18024">
                  <c:v>1.3420000000000001</c:v>
                </c:pt>
                <c:pt idx="18025">
                  <c:v>1.3420000000000001</c:v>
                </c:pt>
                <c:pt idx="18026">
                  <c:v>1.3420000000000001</c:v>
                </c:pt>
                <c:pt idx="18027">
                  <c:v>1.3420000000000001</c:v>
                </c:pt>
                <c:pt idx="18028">
                  <c:v>1.3420000000000001</c:v>
                </c:pt>
                <c:pt idx="18029">
                  <c:v>1.3420000000000001</c:v>
                </c:pt>
                <c:pt idx="18030">
                  <c:v>1.3420000000000001</c:v>
                </c:pt>
                <c:pt idx="18031">
                  <c:v>1.3420000000000001</c:v>
                </c:pt>
                <c:pt idx="18032">
                  <c:v>1.3420000000000001</c:v>
                </c:pt>
                <c:pt idx="18033">
                  <c:v>1.3420000000000001</c:v>
                </c:pt>
                <c:pt idx="18034">
                  <c:v>1.3420000000000001</c:v>
                </c:pt>
                <c:pt idx="18035">
                  <c:v>1.3420000000000001</c:v>
                </c:pt>
                <c:pt idx="18036">
                  <c:v>1.3420000000000001</c:v>
                </c:pt>
                <c:pt idx="18037">
                  <c:v>1.3420000000000001</c:v>
                </c:pt>
                <c:pt idx="18038">
                  <c:v>1.3420000000000001</c:v>
                </c:pt>
                <c:pt idx="18039">
                  <c:v>1.3420000000000001</c:v>
                </c:pt>
                <c:pt idx="18040">
                  <c:v>1.3420000000000001</c:v>
                </c:pt>
                <c:pt idx="18041">
                  <c:v>1.3420000000000001</c:v>
                </c:pt>
                <c:pt idx="18042">
                  <c:v>1.3420000000000001</c:v>
                </c:pt>
                <c:pt idx="18043">
                  <c:v>1.3420000000000001</c:v>
                </c:pt>
                <c:pt idx="18044">
                  <c:v>1.3420000000000001</c:v>
                </c:pt>
                <c:pt idx="18045">
                  <c:v>1.3420000000000001</c:v>
                </c:pt>
                <c:pt idx="18046">
                  <c:v>1.3420000000000001</c:v>
                </c:pt>
                <c:pt idx="18047">
                  <c:v>1.3420000000000001</c:v>
                </c:pt>
                <c:pt idx="18048">
                  <c:v>1.3420000000000001</c:v>
                </c:pt>
                <c:pt idx="18049">
                  <c:v>1.3420000000000001</c:v>
                </c:pt>
                <c:pt idx="18050">
                  <c:v>1.3420000000000001</c:v>
                </c:pt>
                <c:pt idx="18051">
                  <c:v>1.3420000000000001</c:v>
                </c:pt>
                <c:pt idx="18052">
                  <c:v>1.3420000000000001</c:v>
                </c:pt>
                <c:pt idx="18053">
                  <c:v>1.3420000000000001</c:v>
                </c:pt>
                <c:pt idx="18054">
                  <c:v>1.3420000000000001</c:v>
                </c:pt>
                <c:pt idx="18055">
                  <c:v>1.3420000000000001</c:v>
                </c:pt>
                <c:pt idx="18056">
                  <c:v>1.3420000000000001</c:v>
                </c:pt>
                <c:pt idx="18057">
                  <c:v>1.3420000000000001</c:v>
                </c:pt>
                <c:pt idx="18058">
                  <c:v>1.3420000000000001</c:v>
                </c:pt>
                <c:pt idx="18059">
                  <c:v>1.3420000000000001</c:v>
                </c:pt>
                <c:pt idx="18060">
                  <c:v>1.3420000000000001</c:v>
                </c:pt>
                <c:pt idx="18061">
                  <c:v>1.3420000000000001</c:v>
                </c:pt>
                <c:pt idx="18062">
                  <c:v>1.3420000000000001</c:v>
                </c:pt>
                <c:pt idx="18063">
                  <c:v>1.3420000000000001</c:v>
                </c:pt>
                <c:pt idx="18064">
                  <c:v>1.3420000000000001</c:v>
                </c:pt>
                <c:pt idx="18065">
                  <c:v>1.3420000000000001</c:v>
                </c:pt>
                <c:pt idx="18066">
                  <c:v>1.3420000000000001</c:v>
                </c:pt>
                <c:pt idx="18067">
                  <c:v>1.3420000000000001</c:v>
                </c:pt>
                <c:pt idx="18068">
                  <c:v>1.3420000000000001</c:v>
                </c:pt>
                <c:pt idx="18069">
                  <c:v>1.3420000000000001</c:v>
                </c:pt>
                <c:pt idx="18070">
                  <c:v>1.3420000000000001</c:v>
                </c:pt>
                <c:pt idx="18071">
                  <c:v>1.3420000000000001</c:v>
                </c:pt>
                <c:pt idx="18072">
                  <c:v>1.3420000000000001</c:v>
                </c:pt>
                <c:pt idx="18073">
                  <c:v>1.3420000000000001</c:v>
                </c:pt>
                <c:pt idx="18074">
                  <c:v>1.3420000000000001</c:v>
                </c:pt>
                <c:pt idx="18075">
                  <c:v>1.3420000000000001</c:v>
                </c:pt>
                <c:pt idx="18076">
                  <c:v>1.3420000000000001</c:v>
                </c:pt>
                <c:pt idx="18077">
                  <c:v>1.3420000000000001</c:v>
                </c:pt>
                <c:pt idx="18078">
                  <c:v>1.3420000000000001</c:v>
                </c:pt>
                <c:pt idx="18079">
                  <c:v>1.3420000000000001</c:v>
                </c:pt>
                <c:pt idx="18080">
                  <c:v>1.3420000000000001</c:v>
                </c:pt>
                <c:pt idx="18081">
                  <c:v>1.3420000000000001</c:v>
                </c:pt>
                <c:pt idx="18082">
                  <c:v>1.3420000000000001</c:v>
                </c:pt>
                <c:pt idx="18083">
                  <c:v>1.3420000000000001</c:v>
                </c:pt>
                <c:pt idx="18084">
                  <c:v>1.3420000000000001</c:v>
                </c:pt>
                <c:pt idx="18085">
                  <c:v>1.3420000000000001</c:v>
                </c:pt>
                <c:pt idx="18086">
                  <c:v>1.3420000000000001</c:v>
                </c:pt>
                <c:pt idx="18087">
                  <c:v>1.3420000000000001</c:v>
                </c:pt>
                <c:pt idx="18088">
                  <c:v>1.3420000000000001</c:v>
                </c:pt>
                <c:pt idx="18089">
                  <c:v>1.3420000000000001</c:v>
                </c:pt>
                <c:pt idx="18090">
                  <c:v>1.3420000000000001</c:v>
                </c:pt>
                <c:pt idx="18091">
                  <c:v>1.3420000000000001</c:v>
                </c:pt>
                <c:pt idx="18092">
                  <c:v>1.3420000000000001</c:v>
                </c:pt>
                <c:pt idx="18093">
                  <c:v>1.3420000000000001</c:v>
                </c:pt>
                <c:pt idx="18094">
                  <c:v>1.3420000000000001</c:v>
                </c:pt>
                <c:pt idx="18095">
                  <c:v>1.3420000000000001</c:v>
                </c:pt>
                <c:pt idx="18096">
                  <c:v>1.3420000000000001</c:v>
                </c:pt>
                <c:pt idx="18097">
                  <c:v>1.3420000000000001</c:v>
                </c:pt>
                <c:pt idx="18098">
                  <c:v>1.3420000000000001</c:v>
                </c:pt>
                <c:pt idx="18099">
                  <c:v>1.3420000000000001</c:v>
                </c:pt>
                <c:pt idx="18100">
                  <c:v>1.3420000000000001</c:v>
                </c:pt>
                <c:pt idx="18101">
                  <c:v>1.3420000000000001</c:v>
                </c:pt>
                <c:pt idx="18102">
                  <c:v>1.3420000000000001</c:v>
                </c:pt>
                <c:pt idx="18103">
                  <c:v>1.3420000000000001</c:v>
                </c:pt>
                <c:pt idx="18104">
                  <c:v>1.3420000000000001</c:v>
                </c:pt>
                <c:pt idx="18105">
                  <c:v>1.3420000000000001</c:v>
                </c:pt>
                <c:pt idx="18106">
                  <c:v>1.3420000000000001</c:v>
                </c:pt>
                <c:pt idx="18107">
                  <c:v>1.3420000000000001</c:v>
                </c:pt>
                <c:pt idx="18108">
                  <c:v>1.3420000000000001</c:v>
                </c:pt>
                <c:pt idx="18109">
                  <c:v>1.3420000000000001</c:v>
                </c:pt>
                <c:pt idx="18110">
                  <c:v>1.3420000000000001</c:v>
                </c:pt>
                <c:pt idx="18111">
                  <c:v>1.3420000000000001</c:v>
                </c:pt>
                <c:pt idx="18112">
                  <c:v>1.3420000000000001</c:v>
                </c:pt>
                <c:pt idx="18113">
                  <c:v>1.3420000000000001</c:v>
                </c:pt>
                <c:pt idx="18114">
                  <c:v>1.3420000000000001</c:v>
                </c:pt>
                <c:pt idx="18115">
                  <c:v>1.3420000000000001</c:v>
                </c:pt>
                <c:pt idx="18116">
                  <c:v>1.3420000000000001</c:v>
                </c:pt>
                <c:pt idx="18117">
                  <c:v>1.3420000000000001</c:v>
                </c:pt>
                <c:pt idx="18118">
                  <c:v>1.3420000000000001</c:v>
                </c:pt>
                <c:pt idx="18119">
                  <c:v>1.3420000000000001</c:v>
                </c:pt>
                <c:pt idx="18120">
                  <c:v>1.3420000000000001</c:v>
                </c:pt>
                <c:pt idx="18121">
                  <c:v>1.3420000000000001</c:v>
                </c:pt>
                <c:pt idx="18122">
                  <c:v>1.3420000000000001</c:v>
                </c:pt>
                <c:pt idx="18123">
                  <c:v>1.3420000000000001</c:v>
                </c:pt>
                <c:pt idx="18124">
                  <c:v>1.3420000000000001</c:v>
                </c:pt>
                <c:pt idx="18125">
                  <c:v>1.3420000000000001</c:v>
                </c:pt>
                <c:pt idx="18126">
                  <c:v>1.3420000000000001</c:v>
                </c:pt>
                <c:pt idx="18127">
                  <c:v>1.3420000000000001</c:v>
                </c:pt>
                <c:pt idx="18128">
                  <c:v>1.3420000000000001</c:v>
                </c:pt>
                <c:pt idx="18129">
                  <c:v>1.3420000000000001</c:v>
                </c:pt>
                <c:pt idx="18130">
                  <c:v>1.3420000000000001</c:v>
                </c:pt>
                <c:pt idx="18131">
                  <c:v>1.3420000000000001</c:v>
                </c:pt>
                <c:pt idx="18132">
                  <c:v>1.3420000000000001</c:v>
                </c:pt>
                <c:pt idx="18133">
                  <c:v>1.3420000000000001</c:v>
                </c:pt>
                <c:pt idx="18134">
                  <c:v>1.3420000000000001</c:v>
                </c:pt>
                <c:pt idx="18135">
                  <c:v>1.3420000000000001</c:v>
                </c:pt>
                <c:pt idx="18136">
                  <c:v>1.3420000000000001</c:v>
                </c:pt>
                <c:pt idx="18137">
                  <c:v>1.3420000000000001</c:v>
                </c:pt>
                <c:pt idx="18138">
                  <c:v>1.3420000000000001</c:v>
                </c:pt>
                <c:pt idx="18139">
                  <c:v>1.3420000000000001</c:v>
                </c:pt>
                <c:pt idx="18140">
                  <c:v>1.3420000000000001</c:v>
                </c:pt>
                <c:pt idx="18141">
                  <c:v>1.3420000000000001</c:v>
                </c:pt>
                <c:pt idx="18142">
                  <c:v>1.3420000000000001</c:v>
                </c:pt>
                <c:pt idx="18143">
                  <c:v>1.3420000000000001</c:v>
                </c:pt>
                <c:pt idx="18144">
                  <c:v>1.3420000000000001</c:v>
                </c:pt>
                <c:pt idx="18145">
                  <c:v>1.3420000000000001</c:v>
                </c:pt>
                <c:pt idx="18146">
                  <c:v>1.3420000000000001</c:v>
                </c:pt>
                <c:pt idx="18147">
                  <c:v>1.3420000000000001</c:v>
                </c:pt>
                <c:pt idx="18148">
                  <c:v>1.3420000000000001</c:v>
                </c:pt>
                <c:pt idx="18149">
                  <c:v>1.3420000000000001</c:v>
                </c:pt>
                <c:pt idx="18150">
                  <c:v>1.3420000000000001</c:v>
                </c:pt>
                <c:pt idx="18151">
                  <c:v>1.3420000000000001</c:v>
                </c:pt>
                <c:pt idx="18152">
                  <c:v>1.3420000000000001</c:v>
                </c:pt>
                <c:pt idx="18153">
                  <c:v>1.3420000000000001</c:v>
                </c:pt>
                <c:pt idx="18154">
                  <c:v>1.3420000000000001</c:v>
                </c:pt>
                <c:pt idx="18155">
                  <c:v>1.3420000000000001</c:v>
                </c:pt>
                <c:pt idx="18156">
                  <c:v>1.3420000000000001</c:v>
                </c:pt>
                <c:pt idx="18157">
                  <c:v>1.3420000000000001</c:v>
                </c:pt>
                <c:pt idx="18158">
                  <c:v>1.3420000000000001</c:v>
                </c:pt>
                <c:pt idx="18159">
                  <c:v>1.3420000000000001</c:v>
                </c:pt>
                <c:pt idx="18160">
                  <c:v>1.3420000000000001</c:v>
                </c:pt>
                <c:pt idx="18161">
                  <c:v>1.3420000000000001</c:v>
                </c:pt>
                <c:pt idx="18162">
                  <c:v>1.3420000000000001</c:v>
                </c:pt>
                <c:pt idx="18163">
                  <c:v>1.3420000000000001</c:v>
                </c:pt>
                <c:pt idx="18164">
                  <c:v>1.3420000000000001</c:v>
                </c:pt>
                <c:pt idx="18165">
                  <c:v>1.3420000000000001</c:v>
                </c:pt>
                <c:pt idx="18166">
                  <c:v>1.3420000000000001</c:v>
                </c:pt>
                <c:pt idx="18167">
                  <c:v>1.3420000000000001</c:v>
                </c:pt>
                <c:pt idx="18168">
                  <c:v>1.3420000000000001</c:v>
                </c:pt>
                <c:pt idx="18169">
                  <c:v>1.3420000000000001</c:v>
                </c:pt>
                <c:pt idx="18170">
                  <c:v>1.3420000000000001</c:v>
                </c:pt>
                <c:pt idx="18171">
                  <c:v>1.3420000000000001</c:v>
                </c:pt>
                <c:pt idx="18172">
                  <c:v>1.3420000000000001</c:v>
                </c:pt>
                <c:pt idx="18173">
                  <c:v>1.3420000000000001</c:v>
                </c:pt>
                <c:pt idx="18174">
                  <c:v>1.3420000000000001</c:v>
                </c:pt>
                <c:pt idx="18175">
                  <c:v>1.3420000000000001</c:v>
                </c:pt>
                <c:pt idx="18176">
                  <c:v>1.3420000000000001</c:v>
                </c:pt>
                <c:pt idx="18177">
                  <c:v>1.3420000000000001</c:v>
                </c:pt>
                <c:pt idx="18178">
                  <c:v>1.3420000000000001</c:v>
                </c:pt>
                <c:pt idx="18179">
                  <c:v>1.3420000000000001</c:v>
                </c:pt>
                <c:pt idx="18180">
                  <c:v>1.3420000000000001</c:v>
                </c:pt>
                <c:pt idx="18181">
                  <c:v>1.3420000000000001</c:v>
                </c:pt>
                <c:pt idx="18182">
                  <c:v>1.3420000000000001</c:v>
                </c:pt>
                <c:pt idx="18183">
                  <c:v>1.3420000000000001</c:v>
                </c:pt>
                <c:pt idx="18184">
                  <c:v>1.3420000000000001</c:v>
                </c:pt>
                <c:pt idx="18185">
                  <c:v>1.3420000000000001</c:v>
                </c:pt>
                <c:pt idx="18186">
                  <c:v>1.3420000000000001</c:v>
                </c:pt>
                <c:pt idx="18187">
                  <c:v>1.3420000000000001</c:v>
                </c:pt>
                <c:pt idx="18188">
                  <c:v>1.3420000000000001</c:v>
                </c:pt>
                <c:pt idx="18189">
                  <c:v>1.3420000000000001</c:v>
                </c:pt>
                <c:pt idx="18190">
                  <c:v>1.3420000000000001</c:v>
                </c:pt>
                <c:pt idx="18191">
                  <c:v>1.3420000000000001</c:v>
                </c:pt>
                <c:pt idx="18192">
                  <c:v>1.3420000000000001</c:v>
                </c:pt>
                <c:pt idx="18193">
                  <c:v>1.3420000000000001</c:v>
                </c:pt>
                <c:pt idx="18194">
                  <c:v>1.3420000000000001</c:v>
                </c:pt>
                <c:pt idx="18195">
                  <c:v>1.3420000000000001</c:v>
                </c:pt>
                <c:pt idx="18196">
                  <c:v>1.3420000000000001</c:v>
                </c:pt>
                <c:pt idx="18197">
                  <c:v>1.3420000000000001</c:v>
                </c:pt>
                <c:pt idx="18198">
                  <c:v>1.3420000000000001</c:v>
                </c:pt>
                <c:pt idx="18199">
                  <c:v>1.3420000000000001</c:v>
                </c:pt>
                <c:pt idx="18200">
                  <c:v>1.3420000000000001</c:v>
                </c:pt>
                <c:pt idx="18201">
                  <c:v>1.3420000000000001</c:v>
                </c:pt>
                <c:pt idx="18202">
                  <c:v>1.3420000000000001</c:v>
                </c:pt>
                <c:pt idx="18203">
                  <c:v>1.3420000000000001</c:v>
                </c:pt>
                <c:pt idx="18204">
                  <c:v>1.3420000000000001</c:v>
                </c:pt>
                <c:pt idx="18205">
                  <c:v>1.3420000000000001</c:v>
                </c:pt>
                <c:pt idx="18206">
                  <c:v>1.3420000000000001</c:v>
                </c:pt>
                <c:pt idx="18207">
                  <c:v>1.3420000000000001</c:v>
                </c:pt>
                <c:pt idx="18208">
                  <c:v>1.3420000000000001</c:v>
                </c:pt>
                <c:pt idx="18209">
                  <c:v>1.3420000000000001</c:v>
                </c:pt>
                <c:pt idx="18210">
                  <c:v>1.3420000000000001</c:v>
                </c:pt>
                <c:pt idx="18211">
                  <c:v>1.3420000000000001</c:v>
                </c:pt>
                <c:pt idx="18212">
                  <c:v>1.3420000000000001</c:v>
                </c:pt>
                <c:pt idx="18213">
                  <c:v>1.3420000000000001</c:v>
                </c:pt>
                <c:pt idx="18214">
                  <c:v>1.3420000000000001</c:v>
                </c:pt>
                <c:pt idx="18215">
                  <c:v>1.3420000000000001</c:v>
                </c:pt>
                <c:pt idx="18216">
                  <c:v>1.3420000000000001</c:v>
                </c:pt>
                <c:pt idx="18217">
                  <c:v>1.3420000000000001</c:v>
                </c:pt>
                <c:pt idx="18218">
                  <c:v>1.3420000000000001</c:v>
                </c:pt>
                <c:pt idx="18219">
                  <c:v>1.3420000000000001</c:v>
                </c:pt>
                <c:pt idx="18220">
                  <c:v>1.3420000000000001</c:v>
                </c:pt>
                <c:pt idx="18221">
                  <c:v>1.3420000000000001</c:v>
                </c:pt>
                <c:pt idx="18222">
                  <c:v>1.3420000000000001</c:v>
                </c:pt>
                <c:pt idx="18223">
                  <c:v>1.3420000000000001</c:v>
                </c:pt>
                <c:pt idx="18224">
                  <c:v>1.3420000000000001</c:v>
                </c:pt>
                <c:pt idx="18225">
                  <c:v>1.3420000000000001</c:v>
                </c:pt>
                <c:pt idx="18226">
                  <c:v>1.3420000000000001</c:v>
                </c:pt>
                <c:pt idx="18227">
                  <c:v>1.3420000000000001</c:v>
                </c:pt>
                <c:pt idx="18228">
                  <c:v>1.3420000000000001</c:v>
                </c:pt>
                <c:pt idx="18229">
                  <c:v>1.3420000000000001</c:v>
                </c:pt>
                <c:pt idx="18230">
                  <c:v>1.3420000000000001</c:v>
                </c:pt>
                <c:pt idx="18231">
                  <c:v>1.3420000000000001</c:v>
                </c:pt>
                <c:pt idx="18232">
                  <c:v>1.3420000000000001</c:v>
                </c:pt>
                <c:pt idx="18233">
                  <c:v>1.3420000000000001</c:v>
                </c:pt>
                <c:pt idx="18234">
                  <c:v>1.3420000000000001</c:v>
                </c:pt>
                <c:pt idx="18235">
                  <c:v>1.3420000000000001</c:v>
                </c:pt>
                <c:pt idx="18236">
                  <c:v>1.3420000000000001</c:v>
                </c:pt>
                <c:pt idx="18237">
                  <c:v>1.3420000000000001</c:v>
                </c:pt>
                <c:pt idx="18238">
                  <c:v>1.3420000000000001</c:v>
                </c:pt>
                <c:pt idx="18239">
                  <c:v>1.3420000000000001</c:v>
                </c:pt>
                <c:pt idx="18240">
                  <c:v>1.3420000000000001</c:v>
                </c:pt>
                <c:pt idx="18241">
                  <c:v>1.3420000000000001</c:v>
                </c:pt>
                <c:pt idx="18242">
                  <c:v>1.3420000000000001</c:v>
                </c:pt>
                <c:pt idx="18243">
                  <c:v>1.3420000000000001</c:v>
                </c:pt>
                <c:pt idx="18244">
                  <c:v>1.3420000000000001</c:v>
                </c:pt>
                <c:pt idx="18245">
                  <c:v>1.3420000000000001</c:v>
                </c:pt>
                <c:pt idx="18246">
                  <c:v>1.3420000000000001</c:v>
                </c:pt>
                <c:pt idx="18247">
                  <c:v>1.3420000000000001</c:v>
                </c:pt>
                <c:pt idx="18248">
                  <c:v>1.3420000000000001</c:v>
                </c:pt>
                <c:pt idx="18249">
                  <c:v>1.3420000000000001</c:v>
                </c:pt>
                <c:pt idx="18250">
                  <c:v>1.3420000000000001</c:v>
                </c:pt>
                <c:pt idx="18251">
                  <c:v>1.3420000000000001</c:v>
                </c:pt>
                <c:pt idx="18252">
                  <c:v>1.3420000000000001</c:v>
                </c:pt>
                <c:pt idx="18253">
                  <c:v>1.3420000000000001</c:v>
                </c:pt>
                <c:pt idx="18254">
                  <c:v>1.3420000000000001</c:v>
                </c:pt>
                <c:pt idx="18255">
                  <c:v>1.3420000000000001</c:v>
                </c:pt>
                <c:pt idx="18256">
                  <c:v>1.3420000000000001</c:v>
                </c:pt>
                <c:pt idx="18257">
                  <c:v>1.3420000000000001</c:v>
                </c:pt>
                <c:pt idx="18258">
                  <c:v>1.3420000000000001</c:v>
                </c:pt>
                <c:pt idx="18259">
                  <c:v>1.3420000000000001</c:v>
                </c:pt>
                <c:pt idx="18260">
                  <c:v>1.3420000000000001</c:v>
                </c:pt>
                <c:pt idx="18261">
                  <c:v>1.3420000000000001</c:v>
                </c:pt>
                <c:pt idx="18262">
                  <c:v>1.3420000000000001</c:v>
                </c:pt>
                <c:pt idx="18263">
                  <c:v>1.3420000000000001</c:v>
                </c:pt>
                <c:pt idx="18264">
                  <c:v>1.3420000000000001</c:v>
                </c:pt>
                <c:pt idx="18265">
                  <c:v>1.3420000000000001</c:v>
                </c:pt>
                <c:pt idx="18266">
                  <c:v>1.3420000000000001</c:v>
                </c:pt>
                <c:pt idx="18267">
                  <c:v>1.3420000000000001</c:v>
                </c:pt>
                <c:pt idx="18268">
                  <c:v>1.3420000000000001</c:v>
                </c:pt>
                <c:pt idx="18269">
                  <c:v>1.3420000000000001</c:v>
                </c:pt>
                <c:pt idx="18270">
                  <c:v>1.3420000000000001</c:v>
                </c:pt>
                <c:pt idx="18271">
                  <c:v>1.3420000000000001</c:v>
                </c:pt>
                <c:pt idx="18272">
                  <c:v>1.3420000000000001</c:v>
                </c:pt>
                <c:pt idx="18273">
                  <c:v>1.3420000000000001</c:v>
                </c:pt>
                <c:pt idx="18274">
                  <c:v>1.3420000000000001</c:v>
                </c:pt>
                <c:pt idx="18275">
                  <c:v>1.3420000000000001</c:v>
                </c:pt>
                <c:pt idx="18276">
                  <c:v>1.3420000000000001</c:v>
                </c:pt>
                <c:pt idx="18277">
                  <c:v>1.3420000000000001</c:v>
                </c:pt>
                <c:pt idx="18278">
                  <c:v>1.3420000000000001</c:v>
                </c:pt>
                <c:pt idx="18279">
                  <c:v>1.3420000000000001</c:v>
                </c:pt>
                <c:pt idx="18280">
                  <c:v>1.3420000000000001</c:v>
                </c:pt>
                <c:pt idx="18281">
                  <c:v>1.3420000000000001</c:v>
                </c:pt>
                <c:pt idx="18282">
                  <c:v>1.3420000000000001</c:v>
                </c:pt>
                <c:pt idx="18283">
                  <c:v>1.3420000000000001</c:v>
                </c:pt>
                <c:pt idx="18284">
                  <c:v>1.3420000000000001</c:v>
                </c:pt>
                <c:pt idx="18285">
                  <c:v>1.3420000000000001</c:v>
                </c:pt>
                <c:pt idx="18286">
                  <c:v>1.3420000000000001</c:v>
                </c:pt>
                <c:pt idx="18287">
                  <c:v>1.3420000000000001</c:v>
                </c:pt>
                <c:pt idx="18288">
                  <c:v>1.3420000000000001</c:v>
                </c:pt>
                <c:pt idx="18289">
                  <c:v>1.3420000000000001</c:v>
                </c:pt>
                <c:pt idx="18290">
                  <c:v>1.3420000000000001</c:v>
                </c:pt>
                <c:pt idx="18291">
                  <c:v>1.3420000000000001</c:v>
                </c:pt>
                <c:pt idx="18292">
                  <c:v>1.3420000000000001</c:v>
                </c:pt>
                <c:pt idx="18293">
                  <c:v>1.3420000000000001</c:v>
                </c:pt>
                <c:pt idx="18294">
                  <c:v>1.3420000000000001</c:v>
                </c:pt>
                <c:pt idx="18295">
                  <c:v>1.3420000000000001</c:v>
                </c:pt>
                <c:pt idx="18296">
                  <c:v>1.3420000000000001</c:v>
                </c:pt>
                <c:pt idx="18297">
                  <c:v>1.3420000000000001</c:v>
                </c:pt>
                <c:pt idx="18298">
                  <c:v>1.3420000000000001</c:v>
                </c:pt>
                <c:pt idx="18299">
                  <c:v>1.3420000000000001</c:v>
                </c:pt>
                <c:pt idx="18300">
                  <c:v>1.3420000000000001</c:v>
                </c:pt>
                <c:pt idx="18301">
                  <c:v>1.3420000000000001</c:v>
                </c:pt>
                <c:pt idx="18302">
                  <c:v>1.3420000000000001</c:v>
                </c:pt>
                <c:pt idx="18303">
                  <c:v>1.3420000000000001</c:v>
                </c:pt>
                <c:pt idx="18304">
                  <c:v>1.3420000000000001</c:v>
                </c:pt>
                <c:pt idx="18305">
                  <c:v>1.3420000000000001</c:v>
                </c:pt>
                <c:pt idx="18306">
                  <c:v>1.3420000000000001</c:v>
                </c:pt>
                <c:pt idx="18307">
                  <c:v>1.3420000000000001</c:v>
                </c:pt>
                <c:pt idx="18308">
                  <c:v>1.3420000000000001</c:v>
                </c:pt>
                <c:pt idx="18309">
                  <c:v>1.3420000000000001</c:v>
                </c:pt>
                <c:pt idx="18310">
                  <c:v>1.3420000000000001</c:v>
                </c:pt>
                <c:pt idx="18311">
                  <c:v>1.3420000000000001</c:v>
                </c:pt>
                <c:pt idx="18312">
                  <c:v>1.3420000000000001</c:v>
                </c:pt>
                <c:pt idx="18313">
                  <c:v>1.3420000000000001</c:v>
                </c:pt>
                <c:pt idx="18314">
                  <c:v>1.3420000000000001</c:v>
                </c:pt>
                <c:pt idx="18315">
                  <c:v>1.3420000000000001</c:v>
                </c:pt>
                <c:pt idx="18316">
                  <c:v>1.3420000000000001</c:v>
                </c:pt>
                <c:pt idx="18317">
                  <c:v>1.3420000000000001</c:v>
                </c:pt>
                <c:pt idx="18318">
                  <c:v>1.3420000000000001</c:v>
                </c:pt>
                <c:pt idx="18319">
                  <c:v>1.3420000000000001</c:v>
                </c:pt>
                <c:pt idx="18320">
                  <c:v>1.3420000000000001</c:v>
                </c:pt>
                <c:pt idx="18321">
                  <c:v>1.3420000000000001</c:v>
                </c:pt>
                <c:pt idx="18322">
                  <c:v>1.3420000000000001</c:v>
                </c:pt>
                <c:pt idx="18323">
                  <c:v>1.3420000000000001</c:v>
                </c:pt>
                <c:pt idx="18324">
                  <c:v>1.3420000000000001</c:v>
                </c:pt>
                <c:pt idx="18325">
                  <c:v>1.3420000000000001</c:v>
                </c:pt>
                <c:pt idx="18326">
                  <c:v>1.3420000000000001</c:v>
                </c:pt>
                <c:pt idx="18327">
                  <c:v>1.3420000000000001</c:v>
                </c:pt>
                <c:pt idx="18328">
                  <c:v>1.3420000000000001</c:v>
                </c:pt>
                <c:pt idx="18329">
                  <c:v>1.3420000000000001</c:v>
                </c:pt>
                <c:pt idx="18330">
                  <c:v>1.3420000000000001</c:v>
                </c:pt>
                <c:pt idx="18331">
                  <c:v>1.3420000000000001</c:v>
                </c:pt>
                <c:pt idx="18332">
                  <c:v>1.3420000000000001</c:v>
                </c:pt>
                <c:pt idx="18333">
                  <c:v>1.3420000000000001</c:v>
                </c:pt>
                <c:pt idx="18334">
                  <c:v>1.3420000000000001</c:v>
                </c:pt>
                <c:pt idx="18335">
                  <c:v>1.3420000000000001</c:v>
                </c:pt>
                <c:pt idx="18336">
                  <c:v>1.3420000000000001</c:v>
                </c:pt>
                <c:pt idx="18337">
                  <c:v>1.3420000000000001</c:v>
                </c:pt>
                <c:pt idx="18338">
                  <c:v>1.3420000000000001</c:v>
                </c:pt>
                <c:pt idx="18339">
                  <c:v>1.3420000000000001</c:v>
                </c:pt>
                <c:pt idx="18340">
                  <c:v>1.3420000000000001</c:v>
                </c:pt>
                <c:pt idx="18341">
                  <c:v>1.3420000000000001</c:v>
                </c:pt>
                <c:pt idx="18342">
                  <c:v>1.3420000000000001</c:v>
                </c:pt>
                <c:pt idx="18343">
                  <c:v>1.3420000000000001</c:v>
                </c:pt>
                <c:pt idx="18344">
                  <c:v>1.3420000000000001</c:v>
                </c:pt>
                <c:pt idx="18345">
                  <c:v>1.3420000000000001</c:v>
                </c:pt>
                <c:pt idx="18346">
                  <c:v>1.3420000000000001</c:v>
                </c:pt>
                <c:pt idx="18347">
                  <c:v>1.3420000000000001</c:v>
                </c:pt>
                <c:pt idx="18348">
                  <c:v>1.3420000000000001</c:v>
                </c:pt>
                <c:pt idx="18349">
                  <c:v>1.3420000000000001</c:v>
                </c:pt>
                <c:pt idx="18350">
                  <c:v>1.3420000000000001</c:v>
                </c:pt>
                <c:pt idx="18351">
                  <c:v>1.3420000000000001</c:v>
                </c:pt>
                <c:pt idx="18352">
                  <c:v>1.3420000000000001</c:v>
                </c:pt>
                <c:pt idx="18353">
                  <c:v>1.3420000000000001</c:v>
                </c:pt>
                <c:pt idx="18354">
                  <c:v>1.3420000000000001</c:v>
                </c:pt>
                <c:pt idx="18355">
                  <c:v>1.3420000000000001</c:v>
                </c:pt>
                <c:pt idx="18356">
                  <c:v>1.3420000000000001</c:v>
                </c:pt>
                <c:pt idx="18357">
                  <c:v>1.3420000000000001</c:v>
                </c:pt>
                <c:pt idx="18358">
                  <c:v>1.3420000000000001</c:v>
                </c:pt>
                <c:pt idx="18359">
                  <c:v>1.3420000000000001</c:v>
                </c:pt>
                <c:pt idx="18360">
                  <c:v>1.3420000000000001</c:v>
                </c:pt>
                <c:pt idx="18361">
                  <c:v>1.3420000000000001</c:v>
                </c:pt>
                <c:pt idx="18362">
                  <c:v>1.3420000000000001</c:v>
                </c:pt>
                <c:pt idx="18363">
                  <c:v>1.3420000000000001</c:v>
                </c:pt>
                <c:pt idx="18364">
                  <c:v>1.3420000000000001</c:v>
                </c:pt>
                <c:pt idx="18365">
                  <c:v>1.3420000000000001</c:v>
                </c:pt>
                <c:pt idx="18366">
                  <c:v>1.3420000000000001</c:v>
                </c:pt>
                <c:pt idx="18367">
                  <c:v>1.3420000000000001</c:v>
                </c:pt>
                <c:pt idx="18368">
                  <c:v>1.3420000000000001</c:v>
                </c:pt>
                <c:pt idx="18369">
                  <c:v>1.3420000000000001</c:v>
                </c:pt>
                <c:pt idx="18370">
                  <c:v>1.3420000000000001</c:v>
                </c:pt>
                <c:pt idx="18371">
                  <c:v>1.3420000000000001</c:v>
                </c:pt>
                <c:pt idx="18372">
                  <c:v>1.3420000000000001</c:v>
                </c:pt>
                <c:pt idx="18373">
                  <c:v>1.3420000000000001</c:v>
                </c:pt>
                <c:pt idx="18374">
                  <c:v>1.3420000000000001</c:v>
                </c:pt>
                <c:pt idx="18375">
                  <c:v>1.3420000000000001</c:v>
                </c:pt>
                <c:pt idx="18376">
                  <c:v>1.3420000000000001</c:v>
                </c:pt>
                <c:pt idx="18377">
                  <c:v>1.3420000000000001</c:v>
                </c:pt>
                <c:pt idx="18378">
                  <c:v>1.3420000000000001</c:v>
                </c:pt>
                <c:pt idx="18379">
                  <c:v>1.3420000000000001</c:v>
                </c:pt>
                <c:pt idx="18380">
                  <c:v>1.3420000000000001</c:v>
                </c:pt>
                <c:pt idx="18381">
                  <c:v>1.3420000000000001</c:v>
                </c:pt>
                <c:pt idx="18382">
                  <c:v>1.3420000000000001</c:v>
                </c:pt>
                <c:pt idx="18383">
                  <c:v>1.3420000000000001</c:v>
                </c:pt>
                <c:pt idx="18384">
                  <c:v>1.3420000000000001</c:v>
                </c:pt>
                <c:pt idx="18385">
                  <c:v>1.3420000000000001</c:v>
                </c:pt>
                <c:pt idx="18386">
                  <c:v>1.3420000000000001</c:v>
                </c:pt>
                <c:pt idx="18387">
                  <c:v>1.3420000000000001</c:v>
                </c:pt>
                <c:pt idx="18388">
                  <c:v>1.3420000000000001</c:v>
                </c:pt>
                <c:pt idx="18389">
                  <c:v>1.3420000000000001</c:v>
                </c:pt>
                <c:pt idx="18390">
                  <c:v>1.3420000000000001</c:v>
                </c:pt>
                <c:pt idx="18391">
                  <c:v>1.3420000000000001</c:v>
                </c:pt>
                <c:pt idx="18392">
                  <c:v>1.3420000000000001</c:v>
                </c:pt>
                <c:pt idx="18393">
                  <c:v>1.3420000000000001</c:v>
                </c:pt>
                <c:pt idx="18394">
                  <c:v>1.3420000000000001</c:v>
                </c:pt>
                <c:pt idx="18395">
                  <c:v>1.3420000000000001</c:v>
                </c:pt>
                <c:pt idx="18396">
                  <c:v>1.3420000000000001</c:v>
                </c:pt>
                <c:pt idx="18397">
                  <c:v>1.3420000000000001</c:v>
                </c:pt>
                <c:pt idx="18398">
                  <c:v>1.3420000000000001</c:v>
                </c:pt>
                <c:pt idx="18399">
                  <c:v>1.3420000000000001</c:v>
                </c:pt>
                <c:pt idx="18400">
                  <c:v>1.3420000000000001</c:v>
                </c:pt>
                <c:pt idx="18401">
                  <c:v>1.3420000000000001</c:v>
                </c:pt>
                <c:pt idx="18402">
                  <c:v>1.3420000000000001</c:v>
                </c:pt>
                <c:pt idx="18403">
                  <c:v>1.3420000000000001</c:v>
                </c:pt>
                <c:pt idx="18404">
                  <c:v>1.3420000000000001</c:v>
                </c:pt>
                <c:pt idx="18405">
                  <c:v>1.3420000000000001</c:v>
                </c:pt>
                <c:pt idx="18406">
                  <c:v>1.3420000000000001</c:v>
                </c:pt>
                <c:pt idx="18407">
                  <c:v>1.3420000000000001</c:v>
                </c:pt>
                <c:pt idx="18408">
                  <c:v>1.3420000000000001</c:v>
                </c:pt>
                <c:pt idx="18409">
                  <c:v>1.3420000000000001</c:v>
                </c:pt>
                <c:pt idx="18410">
                  <c:v>1.3420000000000001</c:v>
                </c:pt>
                <c:pt idx="18411">
                  <c:v>1.3420000000000001</c:v>
                </c:pt>
                <c:pt idx="18412">
                  <c:v>1.3420000000000001</c:v>
                </c:pt>
                <c:pt idx="18413">
                  <c:v>1.3420000000000001</c:v>
                </c:pt>
                <c:pt idx="18414">
                  <c:v>1.3420000000000001</c:v>
                </c:pt>
                <c:pt idx="18415">
                  <c:v>1.3420000000000001</c:v>
                </c:pt>
                <c:pt idx="18416">
                  <c:v>1.3420000000000001</c:v>
                </c:pt>
                <c:pt idx="18417">
                  <c:v>1.3420000000000001</c:v>
                </c:pt>
                <c:pt idx="18418">
                  <c:v>1.3420000000000001</c:v>
                </c:pt>
                <c:pt idx="18419">
                  <c:v>1.3420000000000001</c:v>
                </c:pt>
                <c:pt idx="18420">
                  <c:v>1.3420000000000001</c:v>
                </c:pt>
                <c:pt idx="18421">
                  <c:v>1.3420000000000001</c:v>
                </c:pt>
                <c:pt idx="18422">
                  <c:v>1.3420000000000001</c:v>
                </c:pt>
                <c:pt idx="18423">
                  <c:v>1.3420000000000001</c:v>
                </c:pt>
                <c:pt idx="18424">
                  <c:v>1.3420000000000001</c:v>
                </c:pt>
                <c:pt idx="18425">
                  <c:v>1.3420000000000001</c:v>
                </c:pt>
                <c:pt idx="18426">
                  <c:v>1.3420000000000001</c:v>
                </c:pt>
                <c:pt idx="18427">
                  <c:v>1.3420000000000001</c:v>
                </c:pt>
                <c:pt idx="18428">
                  <c:v>1.3420000000000001</c:v>
                </c:pt>
                <c:pt idx="18429">
                  <c:v>1.3420000000000001</c:v>
                </c:pt>
                <c:pt idx="18430">
                  <c:v>1.3420000000000001</c:v>
                </c:pt>
                <c:pt idx="18431">
                  <c:v>1.3420000000000001</c:v>
                </c:pt>
                <c:pt idx="18432">
                  <c:v>1.3420000000000001</c:v>
                </c:pt>
                <c:pt idx="18433">
                  <c:v>1.3420000000000001</c:v>
                </c:pt>
                <c:pt idx="18434">
                  <c:v>1.3420000000000001</c:v>
                </c:pt>
                <c:pt idx="18435">
                  <c:v>1.3420000000000001</c:v>
                </c:pt>
                <c:pt idx="18436">
                  <c:v>1.3420000000000001</c:v>
                </c:pt>
                <c:pt idx="18437">
                  <c:v>1.3420000000000001</c:v>
                </c:pt>
                <c:pt idx="18438">
                  <c:v>1.3420000000000001</c:v>
                </c:pt>
                <c:pt idx="18439">
                  <c:v>1.3420000000000001</c:v>
                </c:pt>
                <c:pt idx="18440">
                  <c:v>1.3420000000000001</c:v>
                </c:pt>
                <c:pt idx="18441">
                  <c:v>1.3420000000000001</c:v>
                </c:pt>
                <c:pt idx="18442">
                  <c:v>1.3420000000000001</c:v>
                </c:pt>
                <c:pt idx="18443">
                  <c:v>1.3420000000000001</c:v>
                </c:pt>
                <c:pt idx="18444">
                  <c:v>1.3420000000000001</c:v>
                </c:pt>
                <c:pt idx="18445">
                  <c:v>1.3420000000000001</c:v>
                </c:pt>
                <c:pt idx="18446">
                  <c:v>1.3420000000000001</c:v>
                </c:pt>
                <c:pt idx="18447">
                  <c:v>1.3420000000000001</c:v>
                </c:pt>
                <c:pt idx="18448">
                  <c:v>1.3420000000000001</c:v>
                </c:pt>
                <c:pt idx="18449">
                  <c:v>1.3420000000000001</c:v>
                </c:pt>
                <c:pt idx="18450">
                  <c:v>1.3420000000000001</c:v>
                </c:pt>
                <c:pt idx="18451">
                  <c:v>1.3420000000000001</c:v>
                </c:pt>
                <c:pt idx="18452">
                  <c:v>1.3420000000000001</c:v>
                </c:pt>
                <c:pt idx="18453">
                  <c:v>1.3420000000000001</c:v>
                </c:pt>
                <c:pt idx="18454">
                  <c:v>1.3420000000000001</c:v>
                </c:pt>
                <c:pt idx="18455">
                  <c:v>1.3420000000000001</c:v>
                </c:pt>
                <c:pt idx="18456">
                  <c:v>1.3420000000000001</c:v>
                </c:pt>
                <c:pt idx="18457">
                  <c:v>1.3420000000000001</c:v>
                </c:pt>
                <c:pt idx="18458">
                  <c:v>1.3420000000000001</c:v>
                </c:pt>
                <c:pt idx="18459">
                  <c:v>1.3420000000000001</c:v>
                </c:pt>
                <c:pt idx="18460">
                  <c:v>1.3420000000000001</c:v>
                </c:pt>
                <c:pt idx="18461">
                  <c:v>1.3420000000000001</c:v>
                </c:pt>
                <c:pt idx="18462">
                  <c:v>1.3420000000000001</c:v>
                </c:pt>
                <c:pt idx="18463">
                  <c:v>1.3420000000000001</c:v>
                </c:pt>
                <c:pt idx="18464">
                  <c:v>1.3420000000000001</c:v>
                </c:pt>
                <c:pt idx="18465">
                  <c:v>1.3420000000000001</c:v>
                </c:pt>
                <c:pt idx="18466">
                  <c:v>1.3420000000000001</c:v>
                </c:pt>
                <c:pt idx="18467">
                  <c:v>1.3420000000000001</c:v>
                </c:pt>
                <c:pt idx="18468">
                  <c:v>1.3420000000000001</c:v>
                </c:pt>
                <c:pt idx="18469">
                  <c:v>1.3420000000000001</c:v>
                </c:pt>
                <c:pt idx="18470">
                  <c:v>1.3420000000000001</c:v>
                </c:pt>
                <c:pt idx="18471">
                  <c:v>1.3420000000000001</c:v>
                </c:pt>
                <c:pt idx="18472">
                  <c:v>1.3420000000000001</c:v>
                </c:pt>
                <c:pt idx="18473">
                  <c:v>1.3420000000000001</c:v>
                </c:pt>
                <c:pt idx="18474">
                  <c:v>1.3420000000000001</c:v>
                </c:pt>
                <c:pt idx="18475">
                  <c:v>1.3420000000000001</c:v>
                </c:pt>
                <c:pt idx="18476">
                  <c:v>1.3420000000000001</c:v>
                </c:pt>
                <c:pt idx="18477">
                  <c:v>1.3420000000000001</c:v>
                </c:pt>
                <c:pt idx="18478">
                  <c:v>1.3420000000000001</c:v>
                </c:pt>
                <c:pt idx="18479">
                  <c:v>1.3420000000000001</c:v>
                </c:pt>
                <c:pt idx="18480">
                  <c:v>1.3420000000000001</c:v>
                </c:pt>
                <c:pt idx="18481">
                  <c:v>1.3420000000000001</c:v>
                </c:pt>
                <c:pt idx="18482">
                  <c:v>1.3420000000000001</c:v>
                </c:pt>
                <c:pt idx="18483">
                  <c:v>1.3420000000000001</c:v>
                </c:pt>
                <c:pt idx="18484">
                  <c:v>1.3420000000000001</c:v>
                </c:pt>
                <c:pt idx="18485">
                  <c:v>1.3420000000000001</c:v>
                </c:pt>
                <c:pt idx="18486">
                  <c:v>1.3420000000000001</c:v>
                </c:pt>
                <c:pt idx="18487">
                  <c:v>1.3420000000000001</c:v>
                </c:pt>
                <c:pt idx="18488">
                  <c:v>1.3420000000000001</c:v>
                </c:pt>
                <c:pt idx="18489">
                  <c:v>1.3420000000000001</c:v>
                </c:pt>
                <c:pt idx="18490">
                  <c:v>1.3420000000000001</c:v>
                </c:pt>
                <c:pt idx="18491">
                  <c:v>1.3420000000000001</c:v>
                </c:pt>
                <c:pt idx="18492">
                  <c:v>1.3420000000000001</c:v>
                </c:pt>
                <c:pt idx="18493">
                  <c:v>1.3420000000000001</c:v>
                </c:pt>
                <c:pt idx="18494">
                  <c:v>1.3420000000000001</c:v>
                </c:pt>
                <c:pt idx="18495">
                  <c:v>1.3420000000000001</c:v>
                </c:pt>
                <c:pt idx="18496">
                  <c:v>1.3420000000000001</c:v>
                </c:pt>
                <c:pt idx="18497">
                  <c:v>1.3420000000000001</c:v>
                </c:pt>
                <c:pt idx="18498">
                  <c:v>1.3420000000000001</c:v>
                </c:pt>
                <c:pt idx="18499">
                  <c:v>1.3420000000000001</c:v>
                </c:pt>
                <c:pt idx="18500">
                  <c:v>1.3420000000000001</c:v>
                </c:pt>
                <c:pt idx="18501">
                  <c:v>1.3420000000000001</c:v>
                </c:pt>
                <c:pt idx="18502">
                  <c:v>1.3420000000000001</c:v>
                </c:pt>
                <c:pt idx="18503">
                  <c:v>1.3420000000000001</c:v>
                </c:pt>
                <c:pt idx="18504">
                  <c:v>1.3420000000000001</c:v>
                </c:pt>
                <c:pt idx="18505">
                  <c:v>1.3420000000000001</c:v>
                </c:pt>
                <c:pt idx="18506">
                  <c:v>1.3420000000000001</c:v>
                </c:pt>
                <c:pt idx="18507">
                  <c:v>1.3420000000000001</c:v>
                </c:pt>
                <c:pt idx="18508">
                  <c:v>1.3420000000000001</c:v>
                </c:pt>
                <c:pt idx="18509">
                  <c:v>1.3420000000000001</c:v>
                </c:pt>
                <c:pt idx="18510">
                  <c:v>1.3420000000000001</c:v>
                </c:pt>
                <c:pt idx="18511">
                  <c:v>1.3420000000000001</c:v>
                </c:pt>
                <c:pt idx="18512">
                  <c:v>1.3420000000000001</c:v>
                </c:pt>
                <c:pt idx="18513">
                  <c:v>1.3420000000000001</c:v>
                </c:pt>
                <c:pt idx="18514">
                  <c:v>1.3420000000000001</c:v>
                </c:pt>
                <c:pt idx="18515">
                  <c:v>1.3420000000000001</c:v>
                </c:pt>
                <c:pt idx="18516">
                  <c:v>1.3420000000000001</c:v>
                </c:pt>
                <c:pt idx="18517">
                  <c:v>1.3420000000000001</c:v>
                </c:pt>
                <c:pt idx="18518">
                  <c:v>1.3420000000000001</c:v>
                </c:pt>
                <c:pt idx="18519">
                  <c:v>1.3420000000000001</c:v>
                </c:pt>
                <c:pt idx="18520">
                  <c:v>1.3420000000000001</c:v>
                </c:pt>
                <c:pt idx="18521">
                  <c:v>1.3420000000000001</c:v>
                </c:pt>
                <c:pt idx="18522">
                  <c:v>1.3420000000000001</c:v>
                </c:pt>
                <c:pt idx="18523">
                  <c:v>1.3420000000000001</c:v>
                </c:pt>
                <c:pt idx="18524">
                  <c:v>1.3420000000000001</c:v>
                </c:pt>
                <c:pt idx="18525">
                  <c:v>1.3420000000000001</c:v>
                </c:pt>
                <c:pt idx="18526">
                  <c:v>1.3420000000000001</c:v>
                </c:pt>
                <c:pt idx="18527">
                  <c:v>1.3420000000000001</c:v>
                </c:pt>
                <c:pt idx="18528">
                  <c:v>1.3420000000000001</c:v>
                </c:pt>
                <c:pt idx="18529">
                  <c:v>1.3420000000000001</c:v>
                </c:pt>
                <c:pt idx="18530">
                  <c:v>1.3420000000000001</c:v>
                </c:pt>
                <c:pt idx="18531">
                  <c:v>1.3420000000000001</c:v>
                </c:pt>
                <c:pt idx="18532">
                  <c:v>1.3420000000000001</c:v>
                </c:pt>
                <c:pt idx="18533">
                  <c:v>1.3420000000000001</c:v>
                </c:pt>
                <c:pt idx="18534">
                  <c:v>1.3420000000000001</c:v>
                </c:pt>
                <c:pt idx="18535">
                  <c:v>1.3420000000000001</c:v>
                </c:pt>
                <c:pt idx="18536">
                  <c:v>1.3420000000000001</c:v>
                </c:pt>
                <c:pt idx="18537">
                  <c:v>1.3420000000000001</c:v>
                </c:pt>
                <c:pt idx="18538">
                  <c:v>1.3420000000000001</c:v>
                </c:pt>
                <c:pt idx="18539">
                  <c:v>1.3420000000000001</c:v>
                </c:pt>
                <c:pt idx="18540">
                  <c:v>1.3420000000000001</c:v>
                </c:pt>
                <c:pt idx="18541">
                  <c:v>1.3420000000000001</c:v>
                </c:pt>
                <c:pt idx="18542">
                  <c:v>1.3420000000000001</c:v>
                </c:pt>
                <c:pt idx="18543">
                  <c:v>1.3420000000000001</c:v>
                </c:pt>
                <c:pt idx="18544">
                  <c:v>1.3420000000000001</c:v>
                </c:pt>
                <c:pt idx="18545">
                  <c:v>1.3420000000000001</c:v>
                </c:pt>
                <c:pt idx="18546">
                  <c:v>1.3420000000000001</c:v>
                </c:pt>
                <c:pt idx="18547">
                  <c:v>1.3420000000000001</c:v>
                </c:pt>
                <c:pt idx="18548">
                  <c:v>1.3420000000000001</c:v>
                </c:pt>
                <c:pt idx="18549">
                  <c:v>1.3420000000000001</c:v>
                </c:pt>
                <c:pt idx="18550">
                  <c:v>1.3420000000000001</c:v>
                </c:pt>
                <c:pt idx="18551">
                  <c:v>1.3420000000000001</c:v>
                </c:pt>
                <c:pt idx="18552">
                  <c:v>1.3420000000000001</c:v>
                </c:pt>
                <c:pt idx="18553">
                  <c:v>1.3420000000000001</c:v>
                </c:pt>
                <c:pt idx="18554">
                  <c:v>1.3420000000000001</c:v>
                </c:pt>
                <c:pt idx="18555">
                  <c:v>1.3420000000000001</c:v>
                </c:pt>
                <c:pt idx="18556">
                  <c:v>1.3420000000000001</c:v>
                </c:pt>
                <c:pt idx="18557">
                  <c:v>1.3420000000000001</c:v>
                </c:pt>
                <c:pt idx="18558">
                  <c:v>1.3420000000000001</c:v>
                </c:pt>
                <c:pt idx="18559">
                  <c:v>1.3420000000000001</c:v>
                </c:pt>
                <c:pt idx="18560">
                  <c:v>1.3420000000000001</c:v>
                </c:pt>
                <c:pt idx="18561">
                  <c:v>1.3420000000000001</c:v>
                </c:pt>
                <c:pt idx="18562">
                  <c:v>1.3420000000000001</c:v>
                </c:pt>
                <c:pt idx="18563">
                  <c:v>1.3420000000000001</c:v>
                </c:pt>
                <c:pt idx="18564">
                  <c:v>1.3420000000000001</c:v>
                </c:pt>
                <c:pt idx="18565">
                  <c:v>1.3420000000000001</c:v>
                </c:pt>
                <c:pt idx="18566">
                  <c:v>1.3420000000000001</c:v>
                </c:pt>
                <c:pt idx="18567">
                  <c:v>1.3420000000000001</c:v>
                </c:pt>
                <c:pt idx="18568">
                  <c:v>1.3420000000000001</c:v>
                </c:pt>
                <c:pt idx="18569">
                  <c:v>1.3420000000000001</c:v>
                </c:pt>
                <c:pt idx="18570">
                  <c:v>1.3420000000000001</c:v>
                </c:pt>
                <c:pt idx="18571">
                  <c:v>1.3420000000000001</c:v>
                </c:pt>
                <c:pt idx="18572">
                  <c:v>1.3420000000000001</c:v>
                </c:pt>
                <c:pt idx="18573">
                  <c:v>1.3420000000000001</c:v>
                </c:pt>
                <c:pt idx="18574">
                  <c:v>1.3420000000000001</c:v>
                </c:pt>
                <c:pt idx="18575">
                  <c:v>1.3420000000000001</c:v>
                </c:pt>
                <c:pt idx="18576">
                  <c:v>1.3420000000000001</c:v>
                </c:pt>
                <c:pt idx="18577">
                  <c:v>1.3420000000000001</c:v>
                </c:pt>
                <c:pt idx="18578">
                  <c:v>1.3420000000000001</c:v>
                </c:pt>
                <c:pt idx="18579">
                  <c:v>1.3420000000000001</c:v>
                </c:pt>
                <c:pt idx="18580">
                  <c:v>1.3420000000000001</c:v>
                </c:pt>
                <c:pt idx="18581">
                  <c:v>1.3420000000000001</c:v>
                </c:pt>
                <c:pt idx="18582">
                  <c:v>1.3420000000000001</c:v>
                </c:pt>
                <c:pt idx="18583">
                  <c:v>1.3420000000000001</c:v>
                </c:pt>
                <c:pt idx="18584">
                  <c:v>1.3420000000000001</c:v>
                </c:pt>
                <c:pt idx="18585">
                  <c:v>1.3420000000000001</c:v>
                </c:pt>
                <c:pt idx="18586">
                  <c:v>1.3420000000000001</c:v>
                </c:pt>
                <c:pt idx="18587">
                  <c:v>1.3420000000000001</c:v>
                </c:pt>
                <c:pt idx="18588">
                  <c:v>1.3420000000000001</c:v>
                </c:pt>
                <c:pt idx="18589">
                  <c:v>1.3420000000000001</c:v>
                </c:pt>
                <c:pt idx="18590">
                  <c:v>1.3420000000000001</c:v>
                </c:pt>
                <c:pt idx="18591">
                  <c:v>1.3420000000000001</c:v>
                </c:pt>
                <c:pt idx="18592">
                  <c:v>1.3420000000000001</c:v>
                </c:pt>
                <c:pt idx="18593">
                  <c:v>1.3420000000000001</c:v>
                </c:pt>
                <c:pt idx="18594">
                  <c:v>1.3420000000000001</c:v>
                </c:pt>
                <c:pt idx="18595">
                  <c:v>1.3420000000000001</c:v>
                </c:pt>
                <c:pt idx="18596">
                  <c:v>1.3420000000000001</c:v>
                </c:pt>
                <c:pt idx="18597">
                  <c:v>1.3420000000000001</c:v>
                </c:pt>
                <c:pt idx="18598">
                  <c:v>1.3420000000000001</c:v>
                </c:pt>
                <c:pt idx="18599">
                  <c:v>1.3420000000000001</c:v>
                </c:pt>
                <c:pt idx="18600">
                  <c:v>1.3420000000000001</c:v>
                </c:pt>
                <c:pt idx="18601">
                  <c:v>1.3420000000000001</c:v>
                </c:pt>
                <c:pt idx="18602">
                  <c:v>1.3420000000000001</c:v>
                </c:pt>
                <c:pt idx="18603">
                  <c:v>1.3420000000000001</c:v>
                </c:pt>
                <c:pt idx="18604">
                  <c:v>1.3420000000000001</c:v>
                </c:pt>
                <c:pt idx="18605">
                  <c:v>1.3420000000000001</c:v>
                </c:pt>
                <c:pt idx="18606">
                  <c:v>1.3420000000000001</c:v>
                </c:pt>
                <c:pt idx="18607">
                  <c:v>1.3420000000000001</c:v>
                </c:pt>
                <c:pt idx="18608">
                  <c:v>1.3420000000000001</c:v>
                </c:pt>
                <c:pt idx="18609">
                  <c:v>1.3420000000000001</c:v>
                </c:pt>
                <c:pt idx="18610">
                  <c:v>1.3420000000000001</c:v>
                </c:pt>
                <c:pt idx="18611">
                  <c:v>1.3420000000000001</c:v>
                </c:pt>
                <c:pt idx="18612">
                  <c:v>1.3420000000000001</c:v>
                </c:pt>
                <c:pt idx="18613">
                  <c:v>1.3420000000000001</c:v>
                </c:pt>
                <c:pt idx="18614">
                  <c:v>1.3420000000000001</c:v>
                </c:pt>
                <c:pt idx="18615">
                  <c:v>1.3420000000000001</c:v>
                </c:pt>
                <c:pt idx="18616">
                  <c:v>1.3420000000000001</c:v>
                </c:pt>
                <c:pt idx="18617">
                  <c:v>1.3420000000000001</c:v>
                </c:pt>
                <c:pt idx="18618">
                  <c:v>1.3420000000000001</c:v>
                </c:pt>
                <c:pt idx="18619">
                  <c:v>1.3420000000000001</c:v>
                </c:pt>
                <c:pt idx="18620">
                  <c:v>1.3420000000000001</c:v>
                </c:pt>
                <c:pt idx="18621">
                  <c:v>1.3420000000000001</c:v>
                </c:pt>
                <c:pt idx="18622">
                  <c:v>1.3420000000000001</c:v>
                </c:pt>
                <c:pt idx="18623">
                  <c:v>1.3420000000000001</c:v>
                </c:pt>
                <c:pt idx="18624">
                  <c:v>1.3420000000000001</c:v>
                </c:pt>
                <c:pt idx="18625">
                  <c:v>1.3420000000000001</c:v>
                </c:pt>
                <c:pt idx="18626">
                  <c:v>1.3420000000000001</c:v>
                </c:pt>
                <c:pt idx="18627">
                  <c:v>1.3420000000000001</c:v>
                </c:pt>
                <c:pt idx="18628">
                  <c:v>1.3420000000000001</c:v>
                </c:pt>
                <c:pt idx="18629">
                  <c:v>1.3420000000000001</c:v>
                </c:pt>
                <c:pt idx="18630">
                  <c:v>1.3420000000000001</c:v>
                </c:pt>
                <c:pt idx="18631">
                  <c:v>1.3420000000000001</c:v>
                </c:pt>
                <c:pt idx="18632">
                  <c:v>1.3420000000000001</c:v>
                </c:pt>
                <c:pt idx="18633">
                  <c:v>1.3420000000000001</c:v>
                </c:pt>
                <c:pt idx="18634">
                  <c:v>1.3420000000000001</c:v>
                </c:pt>
                <c:pt idx="18635">
                  <c:v>1.3420000000000001</c:v>
                </c:pt>
                <c:pt idx="18636">
                  <c:v>1.3420000000000001</c:v>
                </c:pt>
                <c:pt idx="18637">
                  <c:v>1.3420000000000001</c:v>
                </c:pt>
                <c:pt idx="18638">
                  <c:v>1.3420000000000001</c:v>
                </c:pt>
                <c:pt idx="18639">
                  <c:v>1.3420000000000001</c:v>
                </c:pt>
                <c:pt idx="18640">
                  <c:v>1.3420000000000001</c:v>
                </c:pt>
                <c:pt idx="18641">
                  <c:v>1.3420000000000001</c:v>
                </c:pt>
                <c:pt idx="18642">
                  <c:v>1.3420000000000001</c:v>
                </c:pt>
                <c:pt idx="18643">
                  <c:v>1.3420000000000001</c:v>
                </c:pt>
                <c:pt idx="18644">
                  <c:v>1.3420000000000001</c:v>
                </c:pt>
                <c:pt idx="18645">
                  <c:v>1.3420000000000001</c:v>
                </c:pt>
                <c:pt idx="18646">
                  <c:v>1.3420000000000001</c:v>
                </c:pt>
                <c:pt idx="18647">
                  <c:v>1.3420000000000001</c:v>
                </c:pt>
                <c:pt idx="18648">
                  <c:v>1.3420000000000001</c:v>
                </c:pt>
                <c:pt idx="18649">
                  <c:v>1.3420000000000001</c:v>
                </c:pt>
                <c:pt idx="18650">
                  <c:v>1.3420000000000001</c:v>
                </c:pt>
                <c:pt idx="18651">
                  <c:v>1.3420000000000001</c:v>
                </c:pt>
                <c:pt idx="18652">
                  <c:v>1.3420000000000001</c:v>
                </c:pt>
                <c:pt idx="18653">
                  <c:v>1.3420000000000001</c:v>
                </c:pt>
                <c:pt idx="18654">
                  <c:v>1.3420000000000001</c:v>
                </c:pt>
                <c:pt idx="18655">
                  <c:v>1.3420000000000001</c:v>
                </c:pt>
                <c:pt idx="18656">
                  <c:v>1.3420000000000001</c:v>
                </c:pt>
                <c:pt idx="18657">
                  <c:v>1.3420000000000001</c:v>
                </c:pt>
                <c:pt idx="18658">
                  <c:v>1.3420000000000001</c:v>
                </c:pt>
                <c:pt idx="18659">
                  <c:v>1.3420000000000001</c:v>
                </c:pt>
                <c:pt idx="18660">
                  <c:v>1.3420000000000001</c:v>
                </c:pt>
                <c:pt idx="18661">
                  <c:v>1.3420000000000001</c:v>
                </c:pt>
                <c:pt idx="18662">
                  <c:v>1.3420000000000001</c:v>
                </c:pt>
                <c:pt idx="18663">
                  <c:v>1.3420000000000001</c:v>
                </c:pt>
                <c:pt idx="18664">
                  <c:v>1.3420000000000001</c:v>
                </c:pt>
                <c:pt idx="18665">
                  <c:v>1.3420000000000001</c:v>
                </c:pt>
                <c:pt idx="18666">
                  <c:v>1.3420000000000001</c:v>
                </c:pt>
                <c:pt idx="18667">
                  <c:v>1.3420000000000001</c:v>
                </c:pt>
                <c:pt idx="18668">
                  <c:v>1.3420000000000001</c:v>
                </c:pt>
                <c:pt idx="18669">
                  <c:v>1.3420000000000001</c:v>
                </c:pt>
                <c:pt idx="18670">
                  <c:v>1.3420000000000001</c:v>
                </c:pt>
                <c:pt idx="18671">
                  <c:v>1.3420000000000001</c:v>
                </c:pt>
                <c:pt idx="18672">
                  <c:v>1.3420000000000001</c:v>
                </c:pt>
                <c:pt idx="18673">
                  <c:v>1.3420000000000001</c:v>
                </c:pt>
                <c:pt idx="18674">
                  <c:v>1.3420000000000001</c:v>
                </c:pt>
                <c:pt idx="18675">
                  <c:v>1.3420000000000001</c:v>
                </c:pt>
                <c:pt idx="18676">
                  <c:v>1.3420000000000001</c:v>
                </c:pt>
                <c:pt idx="18677">
                  <c:v>1.3420000000000001</c:v>
                </c:pt>
                <c:pt idx="18678">
                  <c:v>1.3420000000000001</c:v>
                </c:pt>
                <c:pt idx="18679">
                  <c:v>1.3420000000000001</c:v>
                </c:pt>
                <c:pt idx="18680">
                  <c:v>1.3420000000000001</c:v>
                </c:pt>
                <c:pt idx="18681">
                  <c:v>1.3420000000000001</c:v>
                </c:pt>
                <c:pt idx="18682">
                  <c:v>1.3420000000000001</c:v>
                </c:pt>
                <c:pt idx="18683">
                  <c:v>1.3420000000000001</c:v>
                </c:pt>
                <c:pt idx="18684">
                  <c:v>1.3420000000000001</c:v>
                </c:pt>
                <c:pt idx="18685">
                  <c:v>1.3420000000000001</c:v>
                </c:pt>
                <c:pt idx="18686">
                  <c:v>1.3420000000000001</c:v>
                </c:pt>
                <c:pt idx="18687">
                  <c:v>1.3420000000000001</c:v>
                </c:pt>
                <c:pt idx="18688">
                  <c:v>1.3420000000000001</c:v>
                </c:pt>
                <c:pt idx="18689">
                  <c:v>1.3420000000000001</c:v>
                </c:pt>
                <c:pt idx="18690">
                  <c:v>1.3420000000000001</c:v>
                </c:pt>
                <c:pt idx="18691">
                  <c:v>1.3420000000000001</c:v>
                </c:pt>
                <c:pt idx="18692">
                  <c:v>1.3420000000000001</c:v>
                </c:pt>
                <c:pt idx="18693">
                  <c:v>1.3420000000000001</c:v>
                </c:pt>
                <c:pt idx="18694">
                  <c:v>1.3420000000000001</c:v>
                </c:pt>
                <c:pt idx="18695">
                  <c:v>1.3420000000000001</c:v>
                </c:pt>
                <c:pt idx="18696">
                  <c:v>1.3420000000000001</c:v>
                </c:pt>
                <c:pt idx="18697">
                  <c:v>1.3420000000000001</c:v>
                </c:pt>
                <c:pt idx="18698">
                  <c:v>1.3420000000000001</c:v>
                </c:pt>
                <c:pt idx="18699">
                  <c:v>1.3420000000000001</c:v>
                </c:pt>
                <c:pt idx="18700">
                  <c:v>1.3420000000000001</c:v>
                </c:pt>
                <c:pt idx="18701">
                  <c:v>1.3420000000000001</c:v>
                </c:pt>
                <c:pt idx="18702">
                  <c:v>1.3420000000000001</c:v>
                </c:pt>
                <c:pt idx="18703">
                  <c:v>1.3420000000000001</c:v>
                </c:pt>
                <c:pt idx="18704">
                  <c:v>1.3420000000000001</c:v>
                </c:pt>
                <c:pt idx="18705">
                  <c:v>1.3420000000000001</c:v>
                </c:pt>
                <c:pt idx="18706">
                  <c:v>1.3420000000000001</c:v>
                </c:pt>
                <c:pt idx="18707">
                  <c:v>1.3420000000000001</c:v>
                </c:pt>
                <c:pt idx="18708">
                  <c:v>1.3420000000000001</c:v>
                </c:pt>
                <c:pt idx="18709">
                  <c:v>1.3420000000000001</c:v>
                </c:pt>
                <c:pt idx="18710">
                  <c:v>1.3420000000000001</c:v>
                </c:pt>
                <c:pt idx="18711">
                  <c:v>1.3420000000000001</c:v>
                </c:pt>
                <c:pt idx="18712">
                  <c:v>1.3420000000000001</c:v>
                </c:pt>
                <c:pt idx="18713">
                  <c:v>1.3420000000000001</c:v>
                </c:pt>
                <c:pt idx="18714">
                  <c:v>1.3420000000000001</c:v>
                </c:pt>
                <c:pt idx="18715">
                  <c:v>1.3420000000000001</c:v>
                </c:pt>
                <c:pt idx="18716">
                  <c:v>1.3420000000000001</c:v>
                </c:pt>
                <c:pt idx="18717">
                  <c:v>1.3420000000000001</c:v>
                </c:pt>
                <c:pt idx="18718">
                  <c:v>1.3420000000000001</c:v>
                </c:pt>
                <c:pt idx="18719">
                  <c:v>1.3420000000000001</c:v>
                </c:pt>
                <c:pt idx="18720">
                  <c:v>1.3420000000000001</c:v>
                </c:pt>
                <c:pt idx="18721">
                  <c:v>1.3420000000000001</c:v>
                </c:pt>
                <c:pt idx="18722">
                  <c:v>1.3420000000000001</c:v>
                </c:pt>
                <c:pt idx="18723">
                  <c:v>1.3420000000000001</c:v>
                </c:pt>
                <c:pt idx="18724">
                  <c:v>1.3420000000000001</c:v>
                </c:pt>
                <c:pt idx="18725">
                  <c:v>1.3420000000000001</c:v>
                </c:pt>
                <c:pt idx="18726">
                  <c:v>1.3420000000000001</c:v>
                </c:pt>
                <c:pt idx="18727">
                  <c:v>1.3420000000000001</c:v>
                </c:pt>
                <c:pt idx="18728">
                  <c:v>1.3420000000000001</c:v>
                </c:pt>
                <c:pt idx="18729">
                  <c:v>1.3420000000000001</c:v>
                </c:pt>
                <c:pt idx="18730">
                  <c:v>1.3420000000000001</c:v>
                </c:pt>
                <c:pt idx="18731">
                  <c:v>1.3420000000000001</c:v>
                </c:pt>
                <c:pt idx="18732">
                  <c:v>1.3420000000000001</c:v>
                </c:pt>
                <c:pt idx="18733">
                  <c:v>1.3420000000000001</c:v>
                </c:pt>
                <c:pt idx="18734">
                  <c:v>1.3420000000000001</c:v>
                </c:pt>
                <c:pt idx="18735">
                  <c:v>1.3420000000000001</c:v>
                </c:pt>
                <c:pt idx="18736">
                  <c:v>1.3420000000000001</c:v>
                </c:pt>
                <c:pt idx="18737">
                  <c:v>1.3420000000000001</c:v>
                </c:pt>
                <c:pt idx="18738">
                  <c:v>1.3420000000000001</c:v>
                </c:pt>
                <c:pt idx="18739">
                  <c:v>1.3420000000000001</c:v>
                </c:pt>
                <c:pt idx="18740">
                  <c:v>1.3420000000000001</c:v>
                </c:pt>
                <c:pt idx="18741">
                  <c:v>1.3420000000000001</c:v>
                </c:pt>
                <c:pt idx="18742">
                  <c:v>1.3420000000000001</c:v>
                </c:pt>
                <c:pt idx="18743">
                  <c:v>1.3420000000000001</c:v>
                </c:pt>
                <c:pt idx="18744">
                  <c:v>1.3420000000000001</c:v>
                </c:pt>
                <c:pt idx="18745">
                  <c:v>1.3420000000000001</c:v>
                </c:pt>
                <c:pt idx="18746">
                  <c:v>1.3420000000000001</c:v>
                </c:pt>
                <c:pt idx="18747">
                  <c:v>1.3420000000000001</c:v>
                </c:pt>
                <c:pt idx="18748">
                  <c:v>1.3420000000000001</c:v>
                </c:pt>
                <c:pt idx="18749">
                  <c:v>1.3420000000000001</c:v>
                </c:pt>
                <c:pt idx="18750">
                  <c:v>1.3420000000000001</c:v>
                </c:pt>
                <c:pt idx="18751">
                  <c:v>1.3420000000000001</c:v>
                </c:pt>
                <c:pt idx="18752">
                  <c:v>1.3420000000000001</c:v>
                </c:pt>
                <c:pt idx="18753">
                  <c:v>1.3420000000000001</c:v>
                </c:pt>
                <c:pt idx="18754">
                  <c:v>1.3420000000000001</c:v>
                </c:pt>
                <c:pt idx="18755">
                  <c:v>1.3420000000000001</c:v>
                </c:pt>
                <c:pt idx="18756">
                  <c:v>1.3420000000000001</c:v>
                </c:pt>
                <c:pt idx="18757">
                  <c:v>1.3420000000000001</c:v>
                </c:pt>
                <c:pt idx="18758">
                  <c:v>1.3420000000000001</c:v>
                </c:pt>
                <c:pt idx="18759">
                  <c:v>1.3420000000000001</c:v>
                </c:pt>
                <c:pt idx="18760">
                  <c:v>1.3420000000000001</c:v>
                </c:pt>
                <c:pt idx="18761">
                  <c:v>1.3420000000000001</c:v>
                </c:pt>
                <c:pt idx="18762">
                  <c:v>1.3420000000000001</c:v>
                </c:pt>
                <c:pt idx="18763">
                  <c:v>1.3420000000000001</c:v>
                </c:pt>
                <c:pt idx="18764">
                  <c:v>1.3420000000000001</c:v>
                </c:pt>
                <c:pt idx="18765">
                  <c:v>1.3420000000000001</c:v>
                </c:pt>
                <c:pt idx="18766">
                  <c:v>1.3420000000000001</c:v>
                </c:pt>
                <c:pt idx="18767">
                  <c:v>1.3420000000000001</c:v>
                </c:pt>
                <c:pt idx="18768">
                  <c:v>1.3420000000000001</c:v>
                </c:pt>
                <c:pt idx="18769">
                  <c:v>1.3420000000000001</c:v>
                </c:pt>
                <c:pt idx="18770">
                  <c:v>1.3420000000000001</c:v>
                </c:pt>
                <c:pt idx="18771">
                  <c:v>1.3420000000000001</c:v>
                </c:pt>
                <c:pt idx="18772">
                  <c:v>1.3420000000000001</c:v>
                </c:pt>
                <c:pt idx="18773">
                  <c:v>1.3420000000000001</c:v>
                </c:pt>
                <c:pt idx="18774">
                  <c:v>1.3420000000000001</c:v>
                </c:pt>
                <c:pt idx="18775">
                  <c:v>1.3420000000000001</c:v>
                </c:pt>
                <c:pt idx="18776">
                  <c:v>1.3420000000000001</c:v>
                </c:pt>
                <c:pt idx="18777">
                  <c:v>1.3420000000000001</c:v>
                </c:pt>
                <c:pt idx="18778">
                  <c:v>1.3420000000000001</c:v>
                </c:pt>
                <c:pt idx="18779">
                  <c:v>1.3420000000000001</c:v>
                </c:pt>
                <c:pt idx="18780">
                  <c:v>1.3420000000000001</c:v>
                </c:pt>
                <c:pt idx="18781">
                  <c:v>1.3420000000000001</c:v>
                </c:pt>
                <c:pt idx="18782">
                  <c:v>1.3420000000000001</c:v>
                </c:pt>
                <c:pt idx="18783">
                  <c:v>1.3420000000000001</c:v>
                </c:pt>
                <c:pt idx="18784">
                  <c:v>1.3420000000000001</c:v>
                </c:pt>
                <c:pt idx="18785">
                  <c:v>1.3420000000000001</c:v>
                </c:pt>
                <c:pt idx="18786">
                  <c:v>1.3420000000000001</c:v>
                </c:pt>
                <c:pt idx="18787">
                  <c:v>1.3420000000000001</c:v>
                </c:pt>
                <c:pt idx="18788">
                  <c:v>1.3420000000000001</c:v>
                </c:pt>
                <c:pt idx="18789">
                  <c:v>1.3420000000000001</c:v>
                </c:pt>
                <c:pt idx="18790">
                  <c:v>1.3420000000000001</c:v>
                </c:pt>
                <c:pt idx="18791">
                  <c:v>1.3420000000000001</c:v>
                </c:pt>
                <c:pt idx="18792">
                  <c:v>1.3420000000000001</c:v>
                </c:pt>
                <c:pt idx="18793">
                  <c:v>1.3420000000000001</c:v>
                </c:pt>
                <c:pt idx="18794">
                  <c:v>1.3420000000000001</c:v>
                </c:pt>
                <c:pt idx="18795">
                  <c:v>1.3420000000000001</c:v>
                </c:pt>
                <c:pt idx="18796">
                  <c:v>1.3420000000000001</c:v>
                </c:pt>
                <c:pt idx="18797">
                  <c:v>1.3420000000000001</c:v>
                </c:pt>
                <c:pt idx="18798">
                  <c:v>1.3420000000000001</c:v>
                </c:pt>
                <c:pt idx="18799">
                  <c:v>1.3420000000000001</c:v>
                </c:pt>
                <c:pt idx="18800">
                  <c:v>1.3420000000000001</c:v>
                </c:pt>
                <c:pt idx="18801">
                  <c:v>1.3420000000000001</c:v>
                </c:pt>
                <c:pt idx="18802">
                  <c:v>1.3420000000000001</c:v>
                </c:pt>
                <c:pt idx="18803">
                  <c:v>1.3420000000000001</c:v>
                </c:pt>
                <c:pt idx="18804">
                  <c:v>1.3420000000000001</c:v>
                </c:pt>
                <c:pt idx="18805">
                  <c:v>1.3420000000000001</c:v>
                </c:pt>
                <c:pt idx="18806">
                  <c:v>1.3420000000000001</c:v>
                </c:pt>
                <c:pt idx="18807">
                  <c:v>1.3420000000000001</c:v>
                </c:pt>
                <c:pt idx="18808">
                  <c:v>1.3420000000000001</c:v>
                </c:pt>
                <c:pt idx="18809">
                  <c:v>1.3420000000000001</c:v>
                </c:pt>
                <c:pt idx="18810">
                  <c:v>1.3420000000000001</c:v>
                </c:pt>
                <c:pt idx="18811">
                  <c:v>1.3420000000000001</c:v>
                </c:pt>
                <c:pt idx="18812">
                  <c:v>1.3420000000000001</c:v>
                </c:pt>
                <c:pt idx="18813">
                  <c:v>1.3420000000000001</c:v>
                </c:pt>
                <c:pt idx="18814">
                  <c:v>1.3420000000000001</c:v>
                </c:pt>
                <c:pt idx="18815">
                  <c:v>1.3420000000000001</c:v>
                </c:pt>
                <c:pt idx="18816">
                  <c:v>1.3420000000000001</c:v>
                </c:pt>
                <c:pt idx="18817">
                  <c:v>1.3420000000000001</c:v>
                </c:pt>
                <c:pt idx="18818">
                  <c:v>1.3420000000000001</c:v>
                </c:pt>
                <c:pt idx="18819">
                  <c:v>1.3420000000000001</c:v>
                </c:pt>
                <c:pt idx="18820">
                  <c:v>1.3420000000000001</c:v>
                </c:pt>
                <c:pt idx="18821">
                  <c:v>1.3420000000000001</c:v>
                </c:pt>
                <c:pt idx="18822">
                  <c:v>1.3420000000000001</c:v>
                </c:pt>
                <c:pt idx="18823">
                  <c:v>1.3420000000000001</c:v>
                </c:pt>
                <c:pt idx="18824">
                  <c:v>1.3420000000000001</c:v>
                </c:pt>
                <c:pt idx="18825">
                  <c:v>1.3420000000000001</c:v>
                </c:pt>
                <c:pt idx="18826">
                  <c:v>1.3420000000000001</c:v>
                </c:pt>
                <c:pt idx="18827">
                  <c:v>1.3420000000000001</c:v>
                </c:pt>
                <c:pt idx="18828">
                  <c:v>1.3420000000000001</c:v>
                </c:pt>
                <c:pt idx="18829">
                  <c:v>1.3420000000000001</c:v>
                </c:pt>
                <c:pt idx="18830">
                  <c:v>1.3420000000000001</c:v>
                </c:pt>
                <c:pt idx="18831">
                  <c:v>1.3420000000000001</c:v>
                </c:pt>
                <c:pt idx="18832">
                  <c:v>1.3420000000000001</c:v>
                </c:pt>
                <c:pt idx="18833">
                  <c:v>1.3420000000000001</c:v>
                </c:pt>
                <c:pt idx="18834">
                  <c:v>1.3420000000000001</c:v>
                </c:pt>
                <c:pt idx="18835">
                  <c:v>1.3420000000000001</c:v>
                </c:pt>
                <c:pt idx="18836">
                  <c:v>1.3420000000000001</c:v>
                </c:pt>
                <c:pt idx="18837">
                  <c:v>1.3420000000000001</c:v>
                </c:pt>
                <c:pt idx="18838">
                  <c:v>1.3420000000000001</c:v>
                </c:pt>
                <c:pt idx="18839">
                  <c:v>1.3420000000000001</c:v>
                </c:pt>
                <c:pt idx="18840">
                  <c:v>1.3420000000000001</c:v>
                </c:pt>
                <c:pt idx="18841">
                  <c:v>1.3420000000000001</c:v>
                </c:pt>
                <c:pt idx="18842">
                  <c:v>1.3420000000000001</c:v>
                </c:pt>
                <c:pt idx="18843">
                  <c:v>1.3420000000000001</c:v>
                </c:pt>
                <c:pt idx="18844">
                  <c:v>1.3420000000000001</c:v>
                </c:pt>
                <c:pt idx="18845">
                  <c:v>1.3420000000000001</c:v>
                </c:pt>
                <c:pt idx="18846">
                  <c:v>1.3420000000000001</c:v>
                </c:pt>
                <c:pt idx="18847">
                  <c:v>1.3420000000000001</c:v>
                </c:pt>
                <c:pt idx="18848">
                  <c:v>1.3420000000000001</c:v>
                </c:pt>
                <c:pt idx="18849">
                  <c:v>1.3420000000000001</c:v>
                </c:pt>
                <c:pt idx="18850">
                  <c:v>1.3420000000000001</c:v>
                </c:pt>
                <c:pt idx="18851">
                  <c:v>1.3420000000000001</c:v>
                </c:pt>
                <c:pt idx="18852">
                  <c:v>1.3420000000000001</c:v>
                </c:pt>
                <c:pt idx="18853">
                  <c:v>1.3420000000000001</c:v>
                </c:pt>
                <c:pt idx="18854">
                  <c:v>1.3420000000000001</c:v>
                </c:pt>
                <c:pt idx="18855">
                  <c:v>1.3420000000000001</c:v>
                </c:pt>
                <c:pt idx="18856">
                  <c:v>1.3420000000000001</c:v>
                </c:pt>
                <c:pt idx="18857">
                  <c:v>1.3420000000000001</c:v>
                </c:pt>
                <c:pt idx="18858">
                  <c:v>1.3420000000000001</c:v>
                </c:pt>
                <c:pt idx="18859">
                  <c:v>1.3420000000000001</c:v>
                </c:pt>
                <c:pt idx="18860">
                  <c:v>1.3420000000000001</c:v>
                </c:pt>
                <c:pt idx="18861">
                  <c:v>1.3420000000000001</c:v>
                </c:pt>
                <c:pt idx="18862">
                  <c:v>1.3420000000000001</c:v>
                </c:pt>
                <c:pt idx="18863">
                  <c:v>1.3420000000000001</c:v>
                </c:pt>
                <c:pt idx="18864">
                  <c:v>1.3420000000000001</c:v>
                </c:pt>
                <c:pt idx="18865">
                  <c:v>1.3420000000000001</c:v>
                </c:pt>
                <c:pt idx="18866">
                  <c:v>1.3420000000000001</c:v>
                </c:pt>
                <c:pt idx="18867">
                  <c:v>1.3420000000000001</c:v>
                </c:pt>
                <c:pt idx="18868">
                  <c:v>1.3420000000000001</c:v>
                </c:pt>
                <c:pt idx="18869">
                  <c:v>1.3420000000000001</c:v>
                </c:pt>
                <c:pt idx="18870">
                  <c:v>1.3420000000000001</c:v>
                </c:pt>
                <c:pt idx="18871">
                  <c:v>1.3420000000000001</c:v>
                </c:pt>
                <c:pt idx="18872">
                  <c:v>1.3420000000000001</c:v>
                </c:pt>
                <c:pt idx="18873">
                  <c:v>1.3420000000000001</c:v>
                </c:pt>
                <c:pt idx="18874">
                  <c:v>1.3420000000000001</c:v>
                </c:pt>
                <c:pt idx="18875">
                  <c:v>1.3420000000000001</c:v>
                </c:pt>
                <c:pt idx="18876">
                  <c:v>1.3420000000000001</c:v>
                </c:pt>
                <c:pt idx="18877">
                  <c:v>1.3420000000000001</c:v>
                </c:pt>
                <c:pt idx="18878">
                  <c:v>1.3420000000000001</c:v>
                </c:pt>
                <c:pt idx="18879">
                  <c:v>1.3420000000000001</c:v>
                </c:pt>
                <c:pt idx="18880">
                  <c:v>1.3420000000000001</c:v>
                </c:pt>
                <c:pt idx="18881">
                  <c:v>1.3420000000000001</c:v>
                </c:pt>
                <c:pt idx="18882">
                  <c:v>1.3420000000000001</c:v>
                </c:pt>
                <c:pt idx="18883">
                  <c:v>1.3420000000000001</c:v>
                </c:pt>
                <c:pt idx="18884">
                  <c:v>1.3420000000000001</c:v>
                </c:pt>
                <c:pt idx="18885">
                  <c:v>1.3420000000000001</c:v>
                </c:pt>
                <c:pt idx="18886">
                  <c:v>1.3420000000000001</c:v>
                </c:pt>
                <c:pt idx="18887">
                  <c:v>1.3420000000000001</c:v>
                </c:pt>
                <c:pt idx="18888">
                  <c:v>1.3420000000000001</c:v>
                </c:pt>
                <c:pt idx="18889">
                  <c:v>1.3420000000000001</c:v>
                </c:pt>
                <c:pt idx="18890">
                  <c:v>1.3420000000000001</c:v>
                </c:pt>
                <c:pt idx="18891">
                  <c:v>1.3420000000000001</c:v>
                </c:pt>
                <c:pt idx="18892">
                  <c:v>1.3420000000000001</c:v>
                </c:pt>
                <c:pt idx="18893">
                  <c:v>1.3420000000000001</c:v>
                </c:pt>
                <c:pt idx="18894">
                  <c:v>1.3420000000000001</c:v>
                </c:pt>
                <c:pt idx="18895">
                  <c:v>1.3420000000000001</c:v>
                </c:pt>
                <c:pt idx="18896">
                  <c:v>1.3420000000000001</c:v>
                </c:pt>
                <c:pt idx="18897">
                  <c:v>1.3420000000000001</c:v>
                </c:pt>
                <c:pt idx="18898">
                  <c:v>1.3420000000000001</c:v>
                </c:pt>
                <c:pt idx="18899">
                  <c:v>1.3420000000000001</c:v>
                </c:pt>
                <c:pt idx="18900">
                  <c:v>1.3420000000000001</c:v>
                </c:pt>
                <c:pt idx="18901">
                  <c:v>1.3420000000000001</c:v>
                </c:pt>
                <c:pt idx="18902">
                  <c:v>1.3420000000000001</c:v>
                </c:pt>
                <c:pt idx="18903">
                  <c:v>1.3420000000000001</c:v>
                </c:pt>
                <c:pt idx="18904">
                  <c:v>1.3420000000000001</c:v>
                </c:pt>
                <c:pt idx="18905">
                  <c:v>1.3420000000000001</c:v>
                </c:pt>
                <c:pt idx="18906">
                  <c:v>1.3420000000000001</c:v>
                </c:pt>
                <c:pt idx="18907">
                  <c:v>1.3420000000000001</c:v>
                </c:pt>
                <c:pt idx="18908">
                  <c:v>1.3420000000000001</c:v>
                </c:pt>
                <c:pt idx="18909">
                  <c:v>1.3420000000000001</c:v>
                </c:pt>
                <c:pt idx="18910">
                  <c:v>1.3420000000000001</c:v>
                </c:pt>
                <c:pt idx="18911">
                  <c:v>1.3420000000000001</c:v>
                </c:pt>
                <c:pt idx="18912">
                  <c:v>1.3420000000000001</c:v>
                </c:pt>
                <c:pt idx="18913">
                  <c:v>1.3420000000000001</c:v>
                </c:pt>
                <c:pt idx="18914">
                  <c:v>1.3420000000000001</c:v>
                </c:pt>
                <c:pt idx="18915">
                  <c:v>1.3420000000000001</c:v>
                </c:pt>
                <c:pt idx="18916">
                  <c:v>1.3420000000000001</c:v>
                </c:pt>
                <c:pt idx="18917">
                  <c:v>1.3420000000000001</c:v>
                </c:pt>
                <c:pt idx="18918">
                  <c:v>1.3420000000000001</c:v>
                </c:pt>
                <c:pt idx="18919">
                  <c:v>1.3420000000000001</c:v>
                </c:pt>
                <c:pt idx="18920">
                  <c:v>1.3420000000000001</c:v>
                </c:pt>
                <c:pt idx="18921">
                  <c:v>1.3420000000000001</c:v>
                </c:pt>
                <c:pt idx="18922">
                  <c:v>1.3420000000000001</c:v>
                </c:pt>
                <c:pt idx="18923">
                  <c:v>1.3420000000000001</c:v>
                </c:pt>
                <c:pt idx="18924">
                  <c:v>1.3420000000000001</c:v>
                </c:pt>
                <c:pt idx="18925">
                  <c:v>1.3420000000000001</c:v>
                </c:pt>
                <c:pt idx="18926">
                  <c:v>1.3420000000000001</c:v>
                </c:pt>
                <c:pt idx="18927">
                  <c:v>1.3420000000000001</c:v>
                </c:pt>
                <c:pt idx="18928">
                  <c:v>1.3420000000000001</c:v>
                </c:pt>
                <c:pt idx="18929">
                  <c:v>1.3420000000000001</c:v>
                </c:pt>
                <c:pt idx="18930">
                  <c:v>1.3420000000000001</c:v>
                </c:pt>
                <c:pt idx="18931">
                  <c:v>1.3420000000000001</c:v>
                </c:pt>
                <c:pt idx="18932">
                  <c:v>1.3420000000000001</c:v>
                </c:pt>
                <c:pt idx="18933">
                  <c:v>1.3420000000000001</c:v>
                </c:pt>
                <c:pt idx="18934">
                  <c:v>1.3420000000000001</c:v>
                </c:pt>
                <c:pt idx="18935">
                  <c:v>1.3420000000000001</c:v>
                </c:pt>
                <c:pt idx="18936">
                  <c:v>1.3420000000000001</c:v>
                </c:pt>
                <c:pt idx="18937">
                  <c:v>1.3420000000000001</c:v>
                </c:pt>
                <c:pt idx="18938">
                  <c:v>1.3420000000000001</c:v>
                </c:pt>
                <c:pt idx="18939">
                  <c:v>1.3420000000000001</c:v>
                </c:pt>
                <c:pt idx="18940">
                  <c:v>1.3420000000000001</c:v>
                </c:pt>
                <c:pt idx="18941">
                  <c:v>1.3420000000000001</c:v>
                </c:pt>
                <c:pt idx="18942">
                  <c:v>1.3420000000000001</c:v>
                </c:pt>
                <c:pt idx="18943">
                  <c:v>1.3420000000000001</c:v>
                </c:pt>
                <c:pt idx="18944">
                  <c:v>1.3420000000000001</c:v>
                </c:pt>
                <c:pt idx="18945">
                  <c:v>1.3420000000000001</c:v>
                </c:pt>
                <c:pt idx="18946">
                  <c:v>1.3420000000000001</c:v>
                </c:pt>
                <c:pt idx="18947">
                  <c:v>1.3420000000000001</c:v>
                </c:pt>
                <c:pt idx="18948">
                  <c:v>1.3420000000000001</c:v>
                </c:pt>
                <c:pt idx="18949">
                  <c:v>1.3420000000000001</c:v>
                </c:pt>
                <c:pt idx="18950">
                  <c:v>1.3420000000000001</c:v>
                </c:pt>
                <c:pt idx="18951">
                  <c:v>1.3420000000000001</c:v>
                </c:pt>
                <c:pt idx="18952">
                  <c:v>1.3420000000000001</c:v>
                </c:pt>
                <c:pt idx="18953">
                  <c:v>1.3420000000000001</c:v>
                </c:pt>
                <c:pt idx="18954">
                  <c:v>1.3420000000000001</c:v>
                </c:pt>
                <c:pt idx="18955">
                  <c:v>1.3420000000000001</c:v>
                </c:pt>
                <c:pt idx="18956">
                  <c:v>1.3420000000000001</c:v>
                </c:pt>
                <c:pt idx="18957">
                  <c:v>1.3420000000000001</c:v>
                </c:pt>
                <c:pt idx="18958">
                  <c:v>1.3420000000000001</c:v>
                </c:pt>
                <c:pt idx="18959">
                  <c:v>1.3420000000000001</c:v>
                </c:pt>
                <c:pt idx="18960">
                  <c:v>1.3420000000000001</c:v>
                </c:pt>
                <c:pt idx="18961">
                  <c:v>1.3420000000000001</c:v>
                </c:pt>
                <c:pt idx="18962">
                  <c:v>1.3420000000000001</c:v>
                </c:pt>
                <c:pt idx="18963">
                  <c:v>1.3420000000000001</c:v>
                </c:pt>
                <c:pt idx="18964">
                  <c:v>1.3420000000000001</c:v>
                </c:pt>
                <c:pt idx="18965">
                  <c:v>1.3420000000000001</c:v>
                </c:pt>
                <c:pt idx="18966">
                  <c:v>1.3420000000000001</c:v>
                </c:pt>
                <c:pt idx="18967">
                  <c:v>1.3420000000000001</c:v>
                </c:pt>
                <c:pt idx="18968">
                  <c:v>1.3420000000000001</c:v>
                </c:pt>
                <c:pt idx="18969">
                  <c:v>1.3420000000000001</c:v>
                </c:pt>
                <c:pt idx="18970">
                  <c:v>1.3420000000000001</c:v>
                </c:pt>
                <c:pt idx="18971">
                  <c:v>1.3420000000000001</c:v>
                </c:pt>
                <c:pt idx="18972">
                  <c:v>1.3420000000000001</c:v>
                </c:pt>
                <c:pt idx="18973">
                  <c:v>1.3420000000000001</c:v>
                </c:pt>
                <c:pt idx="18974">
                  <c:v>1.3420000000000001</c:v>
                </c:pt>
                <c:pt idx="18975">
                  <c:v>1.3420000000000001</c:v>
                </c:pt>
                <c:pt idx="18976">
                  <c:v>1.3420000000000001</c:v>
                </c:pt>
                <c:pt idx="18977">
                  <c:v>1.3420000000000001</c:v>
                </c:pt>
                <c:pt idx="18978">
                  <c:v>1.3420000000000001</c:v>
                </c:pt>
                <c:pt idx="18979">
                  <c:v>1.3420000000000001</c:v>
                </c:pt>
                <c:pt idx="18980">
                  <c:v>1.3420000000000001</c:v>
                </c:pt>
                <c:pt idx="18981">
                  <c:v>1.3420000000000001</c:v>
                </c:pt>
                <c:pt idx="18982">
                  <c:v>1.3420000000000001</c:v>
                </c:pt>
                <c:pt idx="18983">
                  <c:v>1.3420000000000001</c:v>
                </c:pt>
                <c:pt idx="18984">
                  <c:v>1.3420000000000001</c:v>
                </c:pt>
                <c:pt idx="18985">
                  <c:v>1.3420000000000001</c:v>
                </c:pt>
                <c:pt idx="18986">
                  <c:v>1.3420000000000001</c:v>
                </c:pt>
                <c:pt idx="18987">
                  <c:v>1.3420000000000001</c:v>
                </c:pt>
                <c:pt idx="18988">
                  <c:v>1.3420000000000001</c:v>
                </c:pt>
                <c:pt idx="18989">
                  <c:v>1.3420000000000001</c:v>
                </c:pt>
                <c:pt idx="18990">
                  <c:v>1.3420000000000001</c:v>
                </c:pt>
                <c:pt idx="18991">
                  <c:v>1.3420000000000001</c:v>
                </c:pt>
                <c:pt idx="18992">
                  <c:v>1.3420000000000001</c:v>
                </c:pt>
                <c:pt idx="18993">
                  <c:v>1.3420000000000001</c:v>
                </c:pt>
                <c:pt idx="18994">
                  <c:v>1.3420000000000001</c:v>
                </c:pt>
                <c:pt idx="18995">
                  <c:v>1.3420000000000001</c:v>
                </c:pt>
                <c:pt idx="18996">
                  <c:v>1.3420000000000001</c:v>
                </c:pt>
                <c:pt idx="18997">
                  <c:v>1.3420000000000001</c:v>
                </c:pt>
                <c:pt idx="18998">
                  <c:v>1.3420000000000001</c:v>
                </c:pt>
                <c:pt idx="18999">
                  <c:v>1.3420000000000001</c:v>
                </c:pt>
                <c:pt idx="19000">
                  <c:v>1.3420000000000001</c:v>
                </c:pt>
                <c:pt idx="19001">
                  <c:v>1.3420000000000001</c:v>
                </c:pt>
                <c:pt idx="19002">
                  <c:v>1.3420000000000001</c:v>
                </c:pt>
                <c:pt idx="19003">
                  <c:v>1.3420000000000001</c:v>
                </c:pt>
                <c:pt idx="19004">
                  <c:v>1.3420000000000001</c:v>
                </c:pt>
                <c:pt idx="19005">
                  <c:v>1.3420000000000001</c:v>
                </c:pt>
                <c:pt idx="19006">
                  <c:v>1.3420000000000001</c:v>
                </c:pt>
                <c:pt idx="19007">
                  <c:v>1.3420000000000001</c:v>
                </c:pt>
                <c:pt idx="19008">
                  <c:v>1.3420000000000001</c:v>
                </c:pt>
                <c:pt idx="19009">
                  <c:v>1.3420000000000001</c:v>
                </c:pt>
                <c:pt idx="19010">
                  <c:v>1.3420000000000001</c:v>
                </c:pt>
                <c:pt idx="19011">
                  <c:v>1.3420000000000001</c:v>
                </c:pt>
                <c:pt idx="19012">
                  <c:v>1.3420000000000001</c:v>
                </c:pt>
                <c:pt idx="19013">
                  <c:v>1.3420000000000001</c:v>
                </c:pt>
                <c:pt idx="19014">
                  <c:v>1.3420000000000001</c:v>
                </c:pt>
                <c:pt idx="19015">
                  <c:v>1.3420000000000001</c:v>
                </c:pt>
                <c:pt idx="19016">
                  <c:v>1.3420000000000001</c:v>
                </c:pt>
                <c:pt idx="19017">
                  <c:v>1.3420000000000001</c:v>
                </c:pt>
                <c:pt idx="19018">
                  <c:v>1.3420000000000001</c:v>
                </c:pt>
                <c:pt idx="19019">
                  <c:v>1.3420000000000001</c:v>
                </c:pt>
                <c:pt idx="19020">
                  <c:v>1.3420000000000001</c:v>
                </c:pt>
                <c:pt idx="19021">
                  <c:v>1.3420000000000001</c:v>
                </c:pt>
                <c:pt idx="19022">
                  <c:v>1.3420000000000001</c:v>
                </c:pt>
                <c:pt idx="19023">
                  <c:v>1.3420000000000001</c:v>
                </c:pt>
                <c:pt idx="19024">
                  <c:v>1.3420000000000001</c:v>
                </c:pt>
                <c:pt idx="19025">
                  <c:v>1.3420000000000001</c:v>
                </c:pt>
                <c:pt idx="19026">
                  <c:v>1.3420000000000001</c:v>
                </c:pt>
                <c:pt idx="19027">
                  <c:v>1.3420000000000001</c:v>
                </c:pt>
                <c:pt idx="19028">
                  <c:v>1.3420000000000001</c:v>
                </c:pt>
                <c:pt idx="19029">
                  <c:v>1.3420000000000001</c:v>
                </c:pt>
                <c:pt idx="19030">
                  <c:v>1.3420000000000001</c:v>
                </c:pt>
                <c:pt idx="19031">
                  <c:v>1.3420000000000001</c:v>
                </c:pt>
                <c:pt idx="19032">
                  <c:v>1.3420000000000001</c:v>
                </c:pt>
                <c:pt idx="19033">
                  <c:v>1.3420000000000001</c:v>
                </c:pt>
                <c:pt idx="19034">
                  <c:v>1.3420000000000001</c:v>
                </c:pt>
                <c:pt idx="19035">
                  <c:v>1.3420000000000001</c:v>
                </c:pt>
                <c:pt idx="19036">
                  <c:v>1.3420000000000001</c:v>
                </c:pt>
                <c:pt idx="19037">
                  <c:v>1.3420000000000001</c:v>
                </c:pt>
                <c:pt idx="19038">
                  <c:v>1.3420000000000001</c:v>
                </c:pt>
                <c:pt idx="19039">
                  <c:v>1.3420000000000001</c:v>
                </c:pt>
                <c:pt idx="19040">
                  <c:v>1.3420000000000001</c:v>
                </c:pt>
                <c:pt idx="19041">
                  <c:v>1.3420000000000001</c:v>
                </c:pt>
                <c:pt idx="19042">
                  <c:v>1.3420000000000001</c:v>
                </c:pt>
                <c:pt idx="19043">
                  <c:v>1.3420000000000001</c:v>
                </c:pt>
                <c:pt idx="19044">
                  <c:v>1.3420000000000001</c:v>
                </c:pt>
                <c:pt idx="19045">
                  <c:v>1.3420000000000001</c:v>
                </c:pt>
                <c:pt idx="19046">
                  <c:v>1.3420000000000001</c:v>
                </c:pt>
                <c:pt idx="19047">
                  <c:v>1.3420000000000001</c:v>
                </c:pt>
                <c:pt idx="19048">
                  <c:v>1.3420000000000001</c:v>
                </c:pt>
                <c:pt idx="19049">
                  <c:v>1.3420000000000001</c:v>
                </c:pt>
                <c:pt idx="19050">
                  <c:v>1.3420000000000001</c:v>
                </c:pt>
                <c:pt idx="19051">
                  <c:v>1.3420000000000001</c:v>
                </c:pt>
                <c:pt idx="19052">
                  <c:v>1.3420000000000001</c:v>
                </c:pt>
                <c:pt idx="19053">
                  <c:v>1.3420000000000001</c:v>
                </c:pt>
                <c:pt idx="19054">
                  <c:v>1.3420000000000001</c:v>
                </c:pt>
                <c:pt idx="19055">
                  <c:v>1.3420000000000001</c:v>
                </c:pt>
                <c:pt idx="19056">
                  <c:v>1.3420000000000001</c:v>
                </c:pt>
                <c:pt idx="19057">
                  <c:v>1.3420000000000001</c:v>
                </c:pt>
                <c:pt idx="19058">
                  <c:v>1.3420000000000001</c:v>
                </c:pt>
                <c:pt idx="19059">
                  <c:v>1.3420000000000001</c:v>
                </c:pt>
                <c:pt idx="19060">
                  <c:v>1.3420000000000001</c:v>
                </c:pt>
                <c:pt idx="19061">
                  <c:v>1.3420000000000001</c:v>
                </c:pt>
                <c:pt idx="19062">
                  <c:v>1.3420000000000001</c:v>
                </c:pt>
                <c:pt idx="19063">
                  <c:v>1.3420000000000001</c:v>
                </c:pt>
                <c:pt idx="19064">
                  <c:v>1.3420000000000001</c:v>
                </c:pt>
                <c:pt idx="19065">
                  <c:v>1.3420000000000001</c:v>
                </c:pt>
                <c:pt idx="19066">
                  <c:v>1.3420000000000001</c:v>
                </c:pt>
                <c:pt idx="19067">
                  <c:v>1.3420000000000001</c:v>
                </c:pt>
                <c:pt idx="19068">
                  <c:v>1.3420000000000001</c:v>
                </c:pt>
                <c:pt idx="19069">
                  <c:v>1.3420000000000001</c:v>
                </c:pt>
                <c:pt idx="19070">
                  <c:v>1.3420000000000001</c:v>
                </c:pt>
                <c:pt idx="19071">
                  <c:v>1.3420000000000001</c:v>
                </c:pt>
                <c:pt idx="19072">
                  <c:v>1.3420000000000001</c:v>
                </c:pt>
                <c:pt idx="19073">
                  <c:v>1.3420000000000001</c:v>
                </c:pt>
                <c:pt idx="19074">
                  <c:v>1.3420000000000001</c:v>
                </c:pt>
                <c:pt idx="19075">
                  <c:v>1.3420000000000001</c:v>
                </c:pt>
                <c:pt idx="19076">
                  <c:v>1.3420000000000001</c:v>
                </c:pt>
                <c:pt idx="19077">
                  <c:v>1.3420000000000001</c:v>
                </c:pt>
                <c:pt idx="19078">
                  <c:v>1.3420000000000001</c:v>
                </c:pt>
                <c:pt idx="19079">
                  <c:v>1.3420000000000001</c:v>
                </c:pt>
                <c:pt idx="19080">
                  <c:v>1.3420000000000001</c:v>
                </c:pt>
                <c:pt idx="19081">
                  <c:v>1.3420000000000001</c:v>
                </c:pt>
                <c:pt idx="19082">
                  <c:v>1.3420000000000001</c:v>
                </c:pt>
                <c:pt idx="19083">
                  <c:v>1.3420000000000001</c:v>
                </c:pt>
                <c:pt idx="19084">
                  <c:v>1.3420000000000001</c:v>
                </c:pt>
                <c:pt idx="19085">
                  <c:v>1.3420000000000001</c:v>
                </c:pt>
                <c:pt idx="19086">
                  <c:v>1.3420000000000001</c:v>
                </c:pt>
                <c:pt idx="19087">
                  <c:v>1.3420000000000001</c:v>
                </c:pt>
                <c:pt idx="19088">
                  <c:v>1.3420000000000001</c:v>
                </c:pt>
                <c:pt idx="19089">
                  <c:v>1.3420000000000001</c:v>
                </c:pt>
                <c:pt idx="19090">
                  <c:v>1.3420000000000001</c:v>
                </c:pt>
                <c:pt idx="19091">
                  <c:v>1.3420000000000001</c:v>
                </c:pt>
                <c:pt idx="19092">
                  <c:v>1.3420000000000001</c:v>
                </c:pt>
                <c:pt idx="19093">
                  <c:v>1.3420000000000001</c:v>
                </c:pt>
                <c:pt idx="19094">
                  <c:v>1.3420000000000001</c:v>
                </c:pt>
                <c:pt idx="19095">
                  <c:v>1.3420000000000001</c:v>
                </c:pt>
                <c:pt idx="19096">
                  <c:v>1.3420000000000001</c:v>
                </c:pt>
                <c:pt idx="19097">
                  <c:v>1.3420000000000001</c:v>
                </c:pt>
                <c:pt idx="19098">
                  <c:v>1.3420000000000001</c:v>
                </c:pt>
                <c:pt idx="19099">
                  <c:v>1.3420000000000001</c:v>
                </c:pt>
                <c:pt idx="19100">
                  <c:v>1.3420000000000001</c:v>
                </c:pt>
                <c:pt idx="19101">
                  <c:v>1.3420000000000001</c:v>
                </c:pt>
                <c:pt idx="19102">
                  <c:v>1.3420000000000001</c:v>
                </c:pt>
                <c:pt idx="19103">
                  <c:v>1.3420000000000001</c:v>
                </c:pt>
                <c:pt idx="19104">
                  <c:v>1.3420000000000001</c:v>
                </c:pt>
                <c:pt idx="19105">
                  <c:v>1.3420000000000001</c:v>
                </c:pt>
                <c:pt idx="19106">
                  <c:v>1.3420000000000001</c:v>
                </c:pt>
                <c:pt idx="19107">
                  <c:v>1.3420000000000001</c:v>
                </c:pt>
                <c:pt idx="19108">
                  <c:v>1.3420000000000001</c:v>
                </c:pt>
                <c:pt idx="19109">
                  <c:v>1.3420000000000001</c:v>
                </c:pt>
                <c:pt idx="19110">
                  <c:v>1.3420000000000001</c:v>
                </c:pt>
                <c:pt idx="19111">
                  <c:v>1.3420000000000001</c:v>
                </c:pt>
                <c:pt idx="19112">
                  <c:v>1.3420000000000001</c:v>
                </c:pt>
                <c:pt idx="19113">
                  <c:v>1.3420000000000001</c:v>
                </c:pt>
                <c:pt idx="19114">
                  <c:v>1.3420000000000001</c:v>
                </c:pt>
                <c:pt idx="19115">
                  <c:v>1.3420000000000001</c:v>
                </c:pt>
                <c:pt idx="19116">
                  <c:v>1.3420000000000001</c:v>
                </c:pt>
                <c:pt idx="19117">
                  <c:v>1.3420000000000001</c:v>
                </c:pt>
                <c:pt idx="19118">
                  <c:v>1.3420000000000001</c:v>
                </c:pt>
                <c:pt idx="19119">
                  <c:v>1.3420000000000001</c:v>
                </c:pt>
                <c:pt idx="19120">
                  <c:v>1.3420000000000001</c:v>
                </c:pt>
                <c:pt idx="19121">
                  <c:v>1.3420000000000001</c:v>
                </c:pt>
                <c:pt idx="19122">
                  <c:v>1.3420000000000001</c:v>
                </c:pt>
                <c:pt idx="19123">
                  <c:v>1.3420000000000001</c:v>
                </c:pt>
                <c:pt idx="19124">
                  <c:v>1.3420000000000001</c:v>
                </c:pt>
                <c:pt idx="19125">
                  <c:v>1.3420000000000001</c:v>
                </c:pt>
                <c:pt idx="19126">
                  <c:v>1.3420000000000001</c:v>
                </c:pt>
                <c:pt idx="19127">
                  <c:v>1.3420000000000001</c:v>
                </c:pt>
                <c:pt idx="19128">
                  <c:v>1.3420000000000001</c:v>
                </c:pt>
                <c:pt idx="19129">
                  <c:v>1.3420000000000001</c:v>
                </c:pt>
                <c:pt idx="19130">
                  <c:v>1.3420000000000001</c:v>
                </c:pt>
                <c:pt idx="19131">
                  <c:v>1.3420000000000001</c:v>
                </c:pt>
                <c:pt idx="19132">
                  <c:v>1.3420000000000001</c:v>
                </c:pt>
                <c:pt idx="19133">
                  <c:v>1.3420000000000001</c:v>
                </c:pt>
                <c:pt idx="19134">
                  <c:v>1.3420000000000001</c:v>
                </c:pt>
                <c:pt idx="19135">
                  <c:v>1.3420000000000001</c:v>
                </c:pt>
                <c:pt idx="19136">
                  <c:v>1.3420000000000001</c:v>
                </c:pt>
                <c:pt idx="19137">
                  <c:v>1.3420000000000001</c:v>
                </c:pt>
                <c:pt idx="19138">
                  <c:v>1.3420000000000001</c:v>
                </c:pt>
                <c:pt idx="19139">
                  <c:v>1.3420000000000001</c:v>
                </c:pt>
                <c:pt idx="19140">
                  <c:v>1.3420000000000001</c:v>
                </c:pt>
                <c:pt idx="19141">
                  <c:v>1.3420000000000001</c:v>
                </c:pt>
                <c:pt idx="19142">
                  <c:v>1.3420000000000001</c:v>
                </c:pt>
                <c:pt idx="19143">
                  <c:v>1.3420000000000001</c:v>
                </c:pt>
                <c:pt idx="19144">
                  <c:v>1.3420000000000001</c:v>
                </c:pt>
                <c:pt idx="19145">
                  <c:v>1.3420000000000001</c:v>
                </c:pt>
                <c:pt idx="19146">
                  <c:v>1.3420000000000001</c:v>
                </c:pt>
                <c:pt idx="19147">
                  <c:v>1.3420000000000001</c:v>
                </c:pt>
                <c:pt idx="19148">
                  <c:v>1.3420000000000001</c:v>
                </c:pt>
                <c:pt idx="19149">
                  <c:v>1.3420000000000001</c:v>
                </c:pt>
                <c:pt idx="19150">
                  <c:v>1.3420000000000001</c:v>
                </c:pt>
                <c:pt idx="19151">
                  <c:v>1.3420000000000001</c:v>
                </c:pt>
                <c:pt idx="19152">
                  <c:v>1.3420000000000001</c:v>
                </c:pt>
                <c:pt idx="19153">
                  <c:v>1.3420000000000001</c:v>
                </c:pt>
                <c:pt idx="19154">
                  <c:v>1.3420000000000001</c:v>
                </c:pt>
                <c:pt idx="19155">
                  <c:v>1.3420000000000001</c:v>
                </c:pt>
                <c:pt idx="19156">
                  <c:v>1.3420000000000001</c:v>
                </c:pt>
                <c:pt idx="19157">
                  <c:v>1.3420000000000001</c:v>
                </c:pt>
                <c:pt idx="19158">
                  <c:v>1.3420000000000001</c:v>
                </c:pt>
                <c:pt idx="19159">
                  <c:v>1.3420000000000001</c:v>
                </c:pt>
                <c:pt idx="19160">
                  <c:v>1.3420000000000001</c:v>
                </c:pt>
                <c:pt idx="19161">
                  <c:v>1.3420000000000001</c:v>
                </c:pt>
                <c:pt idx="19162">
                  <c:v>1.3420000000000001</c:v>
                </c:pt>
                <c:pt idx="19163">
                  <c:v>1.3420000000000001</c:v>
                </c:pt>
                <c:pt idx="19164">
                  <c:v>1.3420000000000001</c:v>
                </c:pt>
                <c:pt idx="19165">
                  <c:v>1.3420000000000001</c:v>
                </c:pt>
                <c:pt idx="19166">
                  <c:v>1.3420000000000001</c:v>
                </c:pt>
                <c:pt idx="19167">
                  <c:v>1.3420000000000001</c:v>
                </c:pt>
                <c:pt idx="19168">
                  <c:v>1.3420000000000001</c:v>
                </c:pt>
                <c:pt idx="19169">
                  <c:v>1.3420000000000001</c:v>
                </c:pt>
                <c:pt idx="19170">
                  <c:v>1.3420000000000001</c:v>
                </c:pt>
                <c:pt idx="19171">
                  <c:v>1.3420000000000001</c:v>
                </c:pt>
                <c:pt idx="19172">
                  <c:v>1.3420000000000001</c:v>
                </c:pt>
                <c:pt idx="19173">
                  <c:v>1.3420000000000001</c:v>
                </c:pt>
                <c:pt idx="19174">
                  <c:v>1.3420000000000001</c:v>
                </c:pt>
                <c:pt idx="19175">
                  <c:v>1.3420000000000001</c:v>
                </c:pt>
                <c:pt idx="19176">
                  <c:v>1.3420000000000001</c:v>
                </c:pt>
                <c:pt idx="19177">
                  <c:v>1.3420000000000001</c:v>
                </c:pt>
                <c:pt idx="19178">
                  <c:v>1.3420000000000001</c:v>
                </c:pt>
                <c:pt idx="19179">
                  <c:v>1.3420000000000001</c:v>
                </c:pt>
                <c:pt idx="19180">
                  <c:v>1.3420000000000001</c:v>
                </c:pt>
                <c:pt idx="19181">
                  <c:v>1.3420000000000001</c:v>
                </c:pt>
                <c:pt idx="19182">
                  <c:v>1.3420000000000001</c:v>
                </c:pt>
                <c:pt idx="19183">
                  <c:v>1.3420000000000001</c:v>
                </c:pt>
                <c:pt idx="19184">
                  <c:v>1.3420000000000001</c:v>
                </c:pt>
                <c:pt idx="19185">
                  <c:v>1.3420000000000001</c:v>
                </c:pt>
                <c:pt idx="19186">
                  <c:v>1.3420000000000001</c:v>
                </c:pt>
                <c:pt idx="19187">
                  <c:v>1.3420000000000001</c:v>
                </c:pt>
                <c:pt idx="19188">
                  <c:v>1.3420000000000001</c:v>
                </c:pt>
                <c:pt idx="19189">
                  <c:v>1.3420000000000001</c:v>
                </c:pt>
                <c:pt idx="19190">
                  <c:v>1.3420000000000001</c:v>
                </c:pt>
                <c:pt idx="19191">
                  <c:v>1.3420000000000001</c:v>
                </c:pt>
                <c:pt idx="19192">
                  <c:v>1.3420000000000001</c:v>
                </c:pt>
                <c:pt idx="19193">
                  <c:v>1.3420000000000001</c:v>
                </c:pt>
                <c:pt idx="19194">
                  <c:v>1.3420000000000001</c:v>
                </c:pt>
                <c:pt idx="19195">
                  <c:v>1.3420000000000001</c:v>
                </c:pt>
                <c:pt idx="19196">
                  <c:v>1.3420000000000001</c:v>
                </c:pt>
                <c:pt idx="19197">
                  <c:v>1.3420000000000001</c:v>
                </c:pt>
                <c:pt idx="19198">
                  <c:v>1.3420000000000001</c:v>
                </c:pt>
                <c:pt idx="19199">
                  <c:v>1.3420000000000001</c:v>
                </c:pt>
                <c:pt idx="19200">
                  <c:v>1.3420000000000001</c:v>
                </c:pt>
                <c:pt idx="19201">
                  <c:v>1.3420000000000001</c:v>
                </c:pt>
                <c:pt idx="19202">
                  <c:v>1.3420000000000001</c:v>
                </c:pt>
                <c:pt idx="19203">
                  <c:v>1.3420000000000001</c:v>
                </c:pt>
                <c:pt idx="19204">
                  <c:v>1.3420000000000001</c:v>
                </c:pt>
                <c:pt idx="19205">
                  <c:v>1.3420000000000001</c:v>
                </c:pt>
                <c:pt idx="19206">
                  <c:v>1.3420000000000001</c:v>
                </c:pt>
                <c:pt idx="19207">
                  <c:v>1.3420000000000001</c:v>
                </c:pt>
                <c:pt idx="19208">
                  <c:v>1.3420000000000001</c:v>
                </c:pt>
                <c:pt idx="19209">
                  <c:v>1.3420000000000001</c:v>
                </c:pt>
                <c:pt idx="19210">
                  <c:v>1.3420000000000001</c:v>
                </c:pt>
                <c:pt idx="19211">
                  <c:v>1.3420000000000001</c:v>
                </c:pt>
                <c:pt idx="19212">
                  <c:v>1.3420000000000001</c:v>
                </c:pt>
                <c:pt idx="19213">
                  <c:v>1.3420000000000001</c:v>
                </c:pt>
                <c:pt idx="19214">
                  <c:v>1.3420000000000001</c:v>
                </c:pt>
                <c:pt idx="19215">
                  <c:v>1.3420000000000001</c:v>
                </c:pt>
                <c:pt idx="19216">
                  <c:v>1.3420000000000001</c:v>
                </c:pt>
                <c:pt idx="19217">
                  <c:v>1.3420000000000001</c:v>
                </c:pt>
                <c:pt idx="19218">
                  <c:v>1.3420000000000001</c:v>
                </c:pt>
                <c:pt idx="19219">
                  <c:v>1.3420000000000001</c:v>
                </c:pt>
                <c:pt idx="19220">
                  <c:v>1.3420000000000001</c:v>
                </c:pt>
                <c:pt idx="19221">
                  <c:v>1.3420000000000001</c:v>
                </c:pt>
                <c:pt idx="19222">
                  <c:v>1.3420000000000001</c:v>
                </c:pt>
                <c:pt idx="19223">
                  <c:v>1.3420000000000001</c:v>
                </c:pt>
                <c:pt idx="19224">
                  <c:v>1.3420000000000001</c:v>
                </c:pt>
                <c:pt idx="19225">
                  <c:v>1.3420000000000001</c:v>
                </c:pt>
                <c:pt idx="19226">
                  <c:v>1.3420000000000001</c:v>
                </c:pt>
                <c:pt idx="19227">
                  <c:v>1.3420000000000001</c:v>
                </c:pt>
                <c:pt idx="19228">
                  <c:v>1.3420000000000001</c:v>
                </c:pt>
                <c:pt idx="19229">
                  <c:v>1.3420000000000001</c:v>
                </c:pt>
                <c:pt idx="19230">
                  <c:v>1.3420000000000001</c:v>
                </c:pt>
                <c:pt idx="19231">
                  <c:v>1.3420000000000001</c:v>
                </c:pt>
                <c:pt idx="19232">
                  <c:v>1.3420000000000001</c:v>
                </c:pt>
                <c:pt idx="19233">
                  <c:v>1.3420000000000001</c:v>
                </c:pt>
                <c:pt idx="19234">
                  <c:v>1.3420000000000001</c:v>
                </c:pt>
                <c:pt idx="19235">
                  <c:v>1.3420000000000001</c:v>
                </c:pt>
                <c:pt idx="19236">
                  <c:v>1.3420000000000001</c:v>
                </c:pt>
                <c:pt idx="19237">
                  <c:v>1.3420000000000001</c:v>
                </c:pt>
                <c:pt idx="19238">
                  <c:v>1.3420000000000001</c:v>
                </c:pt>
                <c:pt idx="19239">
                  <c:v>1.3420000000000001</c:v>
                </c:pt>
                <c:pt idx="19240">
                  <c:v>1.3420000000000001</c:v>
                </c:pt>
                <c:pt idx="19241">
                  <c:v>1.3420000000000001</c:v>
                </c:pt>
                <c:pt idx="19242">
                  <c:v>1.3420000000000001</c:v>
                </c:pt>
                <c:pt idx="19243">
                  <c:v>1.3420000000000001</c:v>
                </c:pt>
                <c:pt idx="19244">
                  <c:v>1.3420000000000001</c:v>
                </c:pt>
                <c:pt idx="19245">
                  <c:v>1.3420000000000001</c:v>
                </c:pt>
                <c:pt idx="19246">
                  <c:v>1.3420000000000001</c:v>
                </c:pt>
                <c:pt idx="19247">
                  <c:v>1.3420000000000001</c:v>
                </c:pt>
                <c:pt idx="19248">
                  <c:v>1.3420000000000001</c:v>
                </c:pt>
                <c:pt idx="19249">
                  <c:v>1.3420000000000001</c:v>
                </c:pt>
                <c:pt idx="19250">
                  <c:v>1.3420000000000001</c:v>
                </c:pt>
                <c:pt idx="19251">
                  <c:v>1.3420000000000001</c:v>
                </c:pt>
                <c:pt idx="19252">
                  <c:v>1.3420000000000001</c:v>
                </c:pt>
                <c:pt idx="19253">
                  <c:v>1.3420000000000001</c:v>
                </c:pt>
                <c:pt idx="19254">
                  <c:v>1.3420000000000001</c:v>
                </c:pt>
                <c:pt idx="19255">
                  <c:v>1.3420000000000001</c:v>
                </c:pt>
                <c:pt idx="19256">
                  <c:v>1.3420000000000001</c:v>
                </c:pt>
                <c:pt idx="19257">
                  <c:v>1.3420000000000001</c:v>
                </c:pt>
                <c:pt idx="19258">
                  <c:v>1.3420000000000001</c:v>
                </c:pt>
                <c:pt idx="19259">
                  <c:v>1.3420000000000001</c:v>
                </c:pt>
                <c:pt idx="19260">
                  <c:v>1.3420000000000001</c:v>
                </c:pt>
                <c:pt idx="19261">
                  <c:v>1.3420000000000001</c:v>
                </c:pt>
                <c:pt idx="19262">
                  <c:v>1.3420000000000001</c:v>
                </c:pt>
                <c:pt idx="19263">
                  <c:v>1.3420000000000001</c:v>
                </c:pt>
                <c:pt idx="19264">
                  <c:v>1.3420000000000001</c:v>
                </c:pt>
                <c:pt idx="19265">
                  <c:v>1.3420000000000001</c:v>
                </c:pt>
                <c:pt idx="19266">
                  <c:v>1.3420000000000001</c:v>
                </c:pt>
                <c:pt idx="19267">
                  <c:v>1.3420000000000001</c:v>
                </c:pt>
                <c:pt idx="19268">
                  <c:v>1.3420000000000001</c:v>
                </c:pt>
                <c:pt idx="19269">
                  <c:v>1.3420000000000001</c:v>
                </c:pt>
                <c:pt idx="19270">
                  <c:v>1.3420000000000001</c:v>
                </c:pt>
                <c:pt idx="19271">
                  <c:v>1.3420000000000001</c:v>
                </c:pt>
                <c:pt idx="19272">
                  <c:v>1.3420000000000001</c:v>
                </c:pt>
                <c:pt idx="19273">
                  <c:v>1.3420000000000001</c:v>
                </c:pt>
                <c:pt idx="19274">
                  <c:v>1.3420000000000001</c:v>
                </c:pt>
                <c:pt idx="19275">
                  <c:v>1.3420000000000001</c:v>
                </c:pt>
                <c:pt idx="19276">
                  <c:v>1.3420000000000001</c:v>
                </c:pt>
                <c:pt idx="19277">
                  <c:v>1.3420000000000001</c:v>
                </c:pt>
                <c:pt idx="19278">
                  <c:v>1.3420000000000001</c:v>
                </c:pt>
                <c:pt idx="19279">
                  <c:v>1.3420000000000001</c:v>
                </c:pt>
                <c:pt idx="19280">
                  <c:v>1.3420000000000001</c:v>
                </c:pt>
                <c:pt idx="19281">
                  <c:v>1.3420000000000001</c:v>
                </c:pt>
                <c:pt idx="19282">
                  <c:v>1.3420000000000001</c:v>
                </c:pt>
                <c:pt idx="19283">
                  <c:v>1.3420000000000001</c:v>
                </c:pt>
                <c:pt idx="19284">
                  <c:v>1.3420000000000001</c:v>
                </c:pt>
                <c:pt idx="19285">
                  <c:v>1.3420000000000001</c:v>
                </c:pt>
                <c:pt idx="19286">
                  <c:v>1.3420000000000001</c:v>
                </c:pt>
                <c:pt idx="19287">
                  <c:v>1.3420000000000001</c:v>
                </c:pt>
                <c:pt idx="19288">
                  <c:v>1.3420000000000001</c:v>
                </c:pt>
                <c:pt idx="19289">
                  <c:v>1.3420000000000001</c:v>
                </c:pt>
                <c:pt idx="19290">
                  <c:v>1.3420000000000001</c:v>
                </c:pt>
                <c:pt idx="19291">
                  <c:v>1.3420000000000001</c:v>
                </c:pt>
                <c:pt idx="19292">
                  <c:v>1.3420000000000001</c:v>
                </c:pt>
                <c:pt idx="19293">
                  <c:v>1.3420000000000001</c:v>
                </c:pt>
                <c:pt idx="19294">
                  <c:v>1.3420000000000001</c:v>
                </c:pt>
                <c:pt idx="19295">
                  <c:v>1.3420000000000001</c:v>
                </c:pt>
                <c:pt idx="19296">
                  <c:v>1.3420000000000001</c:v>
                </c:pt>
                <c:pt idx="19297">
                  <c:v>1.3420000000000001</c:v>
                </c:pt>
                <c:pt idx="19298">
                  <c:v>1.3420000000000001</c:v>
                </c:pt>
                <c:pt idx="19299">
                  <c:v>1.3420000000000001</c:v>
                </c:pt>
                <c:pt idx="19300">
                  <c:v>1.3420000000000001</c:v>
                </c:pt>
                <c:pt idx="19301">
                  <c:v>1.3420000000000001</c:v>
                </c:pt>
                <c:pt idx="19302">
                  <c:v>1.3420000000000001</c:v>
                </c:pt>
                <c:pt idx="19303">
                  <c:v>1.3420000000000001</c:v>
                </c:pt>
                <c:pt idx="19304">
                  <c:v>1.3420000000000001</c:v>
                </c:pt>
                <c:pt idx="19305">
                  <c:v>1.3420000000000001</c:v>
                </c:pt>
                <c:pt idx="19306">
                  <c:v>1.3420000000000001</c:v>
                </c:pt>
                <c:pt idx="19307">
                  <c:v>1.3420000000000001</c:v>
                </c:pt>
                <c:pt idx="19308">
                  <c:v>1.3420000000000001</c:v>
                </c:pt>
                <c:pt idx="19309">
                  <c:v>1.3420000000000001</c:v>
                </c:pt>
                <c:pt idx="19310">
                  <c:v>1.3420000000000001</c:v>
                </c:pt>
                <c:pt idx="19311">
                  <c:v>1.3420000000000001</c:v>
                </c:pt>
                <c:pt idx="19312">
                  <c:v>1.3420000000000001</c:v>
                </c:pt>
                <c:pt idx="19313">
                  <c:v>1.3420000000000001</c:v>
                </c:pt>
                <c:pt idx="19314">
                  <c:v>1.3420000000000001</c:v>
                </c:pt>
                <c:pt idx="19315">
                  <c:v>1.3420000000000001</c:v>
                </c:pt>
                <c:pt idx="19316">
                  <c:v>1.3420000000000001</c:v>
                </c:pt>
                <c:pt idx="19317">
                  <c:v>1.3420000000000001</c:v>
                </c:pt>
                <c:pt idx="19318">
                  <c:v>1.3420000000000001</c:v>
                </c:pt>
                <c:pt idx="19319">
                  <c:v>1.3420000000000001</c:v>
                </c:pt>
                <c:pt idx="19320">
                  <c:v>1.3420000000000001</c:v>
                </c:pt>
                <c:pt idx="19321">
                  <c:v>1.3420000000000001</c:v>
                </c:pt>
                <c:pt idx="19322">
                  <c:v>1.3420000000000001</c:v>
                </c:pt>
                <c:pt idx="19323">
                  <c:v>1.3420000000000001</c:v>
                </c:pt>
                <c:pt idx="19324">
                  <c:v>1.3420000000000001</c:v>
                </c:pt>
                <c:pt idx="19325">
                  <c:v>1.3420000000000001</c:v>
                </c:pt>
                <c:pt idx="19326">
                  <c:v>1.3420000000000001</c:v>
                </c:pt>
                <c:pt idx="19327">
                  <c:v>1.3420000000000001</c:v>
                </c:pt>
                <c:pt idx="19328">
                  <c:v>1.3420000000000001</c:v>
                </c:pt>
                <c:pt idx="19329">
                  <c:v>1.3420000000000001</c:v>
                </c:pt>
                <c:pt idx="19330">
                  <c:v>1.3420000000000001</c:v>
                </c:pt>
                <c:pt idx="19331">
                  <c:v>1.3420000000000001</c:v>
                </c:pt>
                <c:pt idx="19332">
                  <c:v>1.3420000000000001</c:v>
                </c:pt>
                <c:pt idx="19333">
                  <c:v>1.3420000000000001</c:v>
                </c:pt>
                <c:pt idx="19334">
                  <c:v>1.3420000000000001</c:v>
                </c:pt>
                <c:pt idx="19335">
                  <c:v>1.3420000000000001</c:v>
                </c:pt>
                <c:pt idx="19336">
                  <c:v>1.3420000000000001</c:v>
                </c:pt>
                <c:pt idx="19337">
                  <c:v>1.3420000000000001</c:v>
                </c:pt>
                <c:pt idx="19338">
                  <c:v>1.3420000000000001</c:v>
                </c:pt>
                <c:pt idx="19339">
                  <c:v>1.3420000000000001</c:v>
                </c:pt>
                <c:pt idx="19340">
                  <c:v>1.3420000000000001</c:v>
                </c:pt>
                <c:pt idx="19341">
                  <c:v>1.3420000000000001</c:v>
                </c:pt>
                <c:pt idx="19342">
                  <c:v>1.3420000000000001</c:v>
                </c:pt>
                <c:pt idx="19343">
                  <c:v>1.3420000000000001</c:v>
                </c:pt>
                <c:pt idx="19344">
                  <c:v>1.3420000000000001</c:v>
                </c:pt>
                <c:pt idx="19345">
                  <c:v>1.3420000000000001</c:v>
                </c:pt>
                <c:pt idx="19346">
                  <c:v>1.3420000000000001</c:v>
                </c:pt>
                <c:pt idx="19347">
                  <c:v>1.3420000000000001</c:v>
                </c:pt>
                <c:pt idx="19348">
                  <c:v>1.3420000000000001</c:v>
                </c:pt>
                <c:pt idx="19349">
                  <c:v>1.3420000000000001</c:v>
                </c:pt>
                <c:pt idx="19350">
                  <c:v>1.3420000000000001</c:v>
                </c:pt>
                <c:pt idx="19351">
                  <c:v>1.3420000000000001</c:v>
                </c:pt>
                <c:pt idx="19352">
                  <c:v>1.3420000000000001</c:v>
                </c:pt>
                <c:pt idx="19353">
                  <c:v>1.3420000000000001</c:v>
                </c:pt>
                <c:pt idx="19354">
                  <c:v>1.3420000000000001</c:v>
                </c:pt>
                <c:pt idx="19355">
                  <c:v>1.3420000000000001</c:v>
                </c:pt>
                <c:pt idx="19356">
                  <c:v>1.3420000000000001</c:v>
                </c:pt>
                <c:pt idx="19357">
                  <c:v>1.3420000000000001</c:v>
                </c:pt>
                <c:pt idx="19358">
                  <c:v>1.3420000000000001</c:v>
                </c:pt>
                <c:pt idx="19359">
                  <c:v>1.3420000000000001</c:v>
                </c:pt>
                <c:pt idx="19360">
                  <c:v>1.3420000000000001</c:v>
                </c:pt>
                <c:pt idx="19361">
                  <c:v>1.3420000000000001</c:v>
                </c:pt>
                <c:pt idx="19362">
                  <c:v>1.3420000000000001</c:v>
                </c:pt>
                <c:pt idx="19363">
                  <c:v>1.3420000000000001</c:v>
                </c:pt>
                <c:pt idx="19364">
                  <c:v>1.3420000000000001</c:v>
                </c:pt>
                <c:pt idx="19365">
                  <c:v>1.3420000000000001</c:v>
                </c:pt>
                <c:pt idx="19366">
                  <c:v>1.3420000000000001</c:v>
                </c:pt>
                <c:pt idx="19367">
                  <c:v>1.3420000000000001</c:v>
                </c:pt>
                <c:pt idx="19368">
                  <c:v>1.3420000000000001</c:v>
                </c:pt>
                <c:pt idx="19369">
                  <c:v>1.3420000000000001</c:v>
                </c:pt>
                <c:pt idx="19370">
                  <c:v>1.3420000000000001</c:v>
                </c:pt>
                <c:pt idx="19371">
                  <c:v>1.3420000000000001</c:v>
                </c:pt>
                <c:pt idx="19372">
                  <c:v>1.3420000000000001</c:v>
                </c:pt>
                <c:pt idx="19373">
                  <c:v>1.3420000000000001</c:v>
                </c:pt>
                <c:pt idx="19374">
                  <c:v>1.3420000000000001</c:v>
                </c:pt>
                <c:pt idx="19375">
                  <c:v>1.3420000000000001</c:v>
                </c:pt>
                <c:pt idx="19376">
                  <c:v>1.3420000000000001</c:v>
                </c:pt>
                <c:pt idx="19377">
                  <c:v>1.3420000000000001</c:v>
                </c:pt>
                <c:pt idx="19378">
                  <c:v>1.3420000000000001</c:v>
                </c:pt>
                <c:pt idx="19379">
                  <c:v>1.3420000000000001</c:v>
                </c:pt>
                <c:pt idx="19380">
                  <c:v>1.3420000000000001</c:v>
                </c:pt>
                <c:pt idx="19381">
                  <c:v>1.3420000000000001</c:v>
                </c:pt>
                <c:pt idx="19382">
                  <c:v>1.3420000000000001</c:v>
                </c:pt>
                <c:pt idx="19383">
                  <c:v>1.3420000000000001</c:v>
                </c:pt>
                <c:pt idx="19384">
                  <c:v>1.3420000000000001</c:v>
                </c:pt>
                <c:pt idx="19385">
                  <c:v>1.3420000000000001</c:v>
                </c:pt>
                <c:pt idx="19386">
                  <c:v>1.3420000000000001</c:v>
                </c:pt>
                <c:pt idx="19387">
                  <c:v>1.3420000000000001</c:v>
                </c:pt>
                <c:pt idx="19388">
                  <c:v>1.3420000000000001</c:v>
                </c:pt>
                <c:pt idx="19389">
                  <c:v>1.3420000000000001</c:v>
                </c:pt>
                <c:pt idx="19390">
                  <c:v>1.3420000000000001</c:v>
                </c:pt>
                <c:pt idx="19391">
                  <c:v>1.3420000000000001</c:v>
                </c:pt>
                <c:pt idx="19392">
                  <c:v>1.3420000000000001</c:v>
                </c:pt>
                <c:pt idx="19393">
                  <c:v>1.3420000000000001</c:v>
                </c:pt>
                <c:pt idx="19394">
                  <c:v>1.3420000000000001</c:v>
                </c:pt>
                <c:pt idx="19395">
                  <c:v>1.3420000000000001</c:v>
                </c:pt>
                <c:pt idx="19396">
                  <c:v>1.3420000000000001</c:v>
                </c:pt>
                <c:pt idx="19397">
                  <c:v>1.3420000000000001</c:v>
                </c:pt>
                <c:pt idx="19398">
                  <c:v>1.3420000000000001</c:v>
                </c:pt>
                <c:pt idx="19399">
                  <c:v>1.3420000000000001</c:v>
                </c:pt>
                <c:pt idx="19400">
                  <c:v>1.3420000000000001</c:v>
                </c:pt>
                <c:pt idx="19401">
                  <c:v>1.3420000000000001</c:v>
                </c:pt>
                <c:pt idx="19402">
                  <c:v>1.3420000000000001</c:v>
                </c:pt>
                <c:pt idx="19403">
                  <c:v>1.3420000000000001</c:v>
                </c:pt>
                <c:pt idx="19404">
                  <c:v>1.3420000000000001</c:v>
                </c:pt>
                <c:pt idx="19405">
                  <c:v>1.3420000000000001</c:v>
                </c:pt>
                <c:pt idx="19406">
                  <c:v>1.3420000000000001</c:v>
                </c:pt>
                <c:pt idx="19407">
                  <c:v>1.3420000000000001</c:v>
                </c:pt>
                <c:pt idx="19408">
                  <c:v>1.3420000000000001</c:v>
                </c:pt>
                <c:pt idx="19409">
                  <c:v>1.3420000000000001</c:v>
                </c:pt>
                <c:pt idx="19410">
                  <c:v>1.3420000000000001</c:v>
                </c:pt>
                <c:pt idx="19411">
                  <c:v>1.3420000000000001</c:v>
                </c:pt>
                <c:pt idx="19412">
                  <c:v>1.3420000000000001</c:v>
                </c:pt>
                <c:pt idx="19413">
                  <c:v>1.3420000000000001</c:v>
                </c:pt>
                <c:pt idx="19414">
                  <c:v>1.3420000000000001</c:v>
                </c:pt>
                <c:pt idx="19415">
                  <c:v>1.3420000000000001</c:v>
                </c:pt>
                <c:pt idx="19416">
                  <c:v>1.3420000000000001</c:v>
                </c:pt>
                <c:pt idx="19417">
                  <c:v>1.3420000000000001</c:v>
                </c:pt>
                <c:pt idx="19418">
                  <c:v>1.3420000000000001</c:v>
                </c:pt>
                <c:pt idx="19419">
                  <c:v>1.3420000000000001</c:v>
                </c:pt>
                <c:pt idx="19420">
                  <c:v>1.3420000000000001</c:v>
                </c:pt>
                <c:pt idx="19421">
                  <c:v>1.3420000000000001</c:v>
                </c:pt>
                <c:pt idx="19422">
                  <c:v>1.3420000000000001</c:v>
                </c:pt>
                <c:pt idx="19423">
                  <c:v>1.3420000000000001</c:v>
                </c:pt>
                <c:pt idx="19424">
                  <c:v>1.3420000000000001</c:v>
                </c:pt>
                <c:pt idx="19425">
                  <c:v>1.3420000000000001</c:v>
                </c:pt>
                <c:pt idx="19426">
                  <c:v>1.3420000000000001</c:v>
                </c:pt>
                <c:pt idx="19427">
                  <c:v>1.3420000000000001</c:v>
                </c:pt>
                <c:pt idx="19428">
                  <c:v>1.3420000000000001</c:v>
                </c:pt>
                <c:pt idx="19429">
                  <c:v>1.3420000000000001</c:v>
                </c:pt>
                <c:pt idx="19430">
                  <c:v>1.3420000000000001</c:v>
                </c:pt>
                <c:pt idx="19431">
                  <c:v>1.3420000000000001</c:v>
                </c:pt>
                <c:pt idx="19432">
                  <c:v>1.3420000000000001</c:v>
                </c:pt>
                <c:pt idx="19433">
                  <c:v>1.3420000000000001</c:v>
                </c:pt>
                <c:pt idx="19434">
                  <c:v>1.3420000000000001</c:v>
                </c:pt>
                <c:pt idx="19435">
                  <c:v>1.3420000000000001</c:v>
                </c:pt>
                <c:pt idx="19436">
                  <c:v>1.3420000000000001</c:v>
                </c:pt>
                <c:pt idx="19437">
                  <c:v>1.3420000000000001</c:v>
                </c:pt>
                <c:pt idx="19438">
                  <c:v>1.3420000000000001</c:v>
                </c:pt>
                <c:pt idx="19439">
                  <c:v>1.3420000000000001</c:v>
                </c:pt>
                <c:pt idx="19440">
                  <c:v>1.3420000000000001</c:v>
                </c:pt>
                <c:pt idx="19441">
                  <c:v>1.3420000000000001</c:v>
                </c:pt>
                <c:pt idx="19442">
                  <c:v>1.3420000000000001</c:v>
                </c:pt>
                <c:pt idx="19443">
                  <c:v>1.3420000000000001</c:v>
                </c:pt>
                <c:pt idx="19444">
                  <c:v>1.3420000000000001</c:v>
                </c:pt>
                <c:pt idx="19445">
                  <c:v>1.3420000000000001</c:v>
                </c:pt>
                <c:pt idx="19446">
                  <c:v>1.3420000000000001</c:v>
                </c:pt>
                <c:pt idx="19447">
                  <c:v>1.3420000000000001</c:v>
                </c:pt>
                <c:pt idx="19448">
                  <c:v>1.3420000000000001</c:v>
                </c:pt>
                <c:pt idx="19449">
                  <c:v>1.3420000000000001</c:v>
                </c:pt>
                <c:pt idx="19450">
                  <c:v>1.3420000000000001</c:v>
                </c:pt>
                <c:pt idx="19451">
                  <c:v>1.3420000000000001</c:v>
                </c:pt>
                <c:pt idx="19452">
                  <c:v>1.3420000000000001</c:v>
                </c:pt>
                <c:pt idx="19453">
                  <c:v>1.3420000000000001</c:v>
                </c:pt>
                <c:pt idx="19454">
                  <c:v>1.3420000000000001</c:v>
                </c:pt>
                <c:pt idx="19455">
                  <c:v>1.3420000000000001</c:v>
                </c:pt>
                <c:pt idx="19456">
                  <c:v>1.3420000000000001</c:v>
                </c:pt>
                <c:pt idx="19457">
                  <c:v>1.3420000000000001</c:v>
                </c:pt>
                <c:pt idx="19458">
                  <c:v>1.3420000000000001</c:v>
                </c:pt>
                <c:pt idx="19459">
                  <c:v>1.3420000000000001</c:v>
                </c:pt>
                <c:pt idx="19460">
                  <c:v>1.3420000000000001</c:v>
                </c:pt>
                <c:pt idx="19461">
                  <c:v>1.3420000000000001</c:v>
                </c:pt>
                <c:pt idx="19462">
                  <c:v>1.3420000000000001</c:v>
                </c:pt>
                <c:pt idx="19463">
                  <c:v>1.3420000000000001</c:v>
                </c:pt>
                <c:pt idx="19464">
                  <c:v>1.3420000000000001</c:v>
                </c:pt>
                <c:pt idx="19465">
                  <c:v>1.3420000000000001</c:v>
                </c:pt>
                <c:pt idx="19466">
                  <c:v>1.3420000000000001</c:v>
                </c:pt>
                <c:pt idx="19467">
                  <c:v>1.3420000000000001</c:v>
                </c:pt>
                <c:pt idx="19468">
                  <c:v>1.3420000000000001</c:v>
                </c:pt>
                <c:pt idx="19469">
                  <c:v>1.3420000000000001</c:v>
                </c:pt>
                <c:pt idx="19470">
                  <c:v>1.3420000000000001</c:v>
                </c:pt>
                <c:pt idx="19471">
                  <c:v>1.3420000000000001</c:v>
                </c:pt>
                <c:pt idx="19472">
                  <c:v>1.3420000000000001</c:v>
                </c:pt>
                <c:pt idx="19473">
                  <c:v>1.3420000000000001</c:v>
                </c:pt>
                <c:pt idx="19474">
                  <c:v>1.3420000000000001</c:v>
                </c:pt>
                <c:pt idx="19475">
                  <c:v>1.3420000000000001</c:v>
                </c:pt>
                <c:pt idx="19476">
                  <c:v>1.3420000000000001</c:v>
                </c:pt>
                <c:pt idx="19477">
                  <c:v>1.3420000000000001</c:v>
                </c:pt>
                <c:pt idx="19478">
                  <c:v>1.3420000000000001</c:v>
                </c:pt>
                <c:pt idx="19479">
                  <c:v>1.3420000000000001</c:v>
                </c:pt>
                <c:pt idx="19480">
                  <c:v>1.3420000000000001</c:v>
                </c:pt>
                <c:pt idx="19481">
                  <c:v>1.3420000000000001</c:v>
                </c:pt>
                <c:pt idx="19482">
                  <c:v>1.3420000000000001</c:v>
                </c:pt>
                <c:pt idx="19483">
                  <c:v>1.3420000000000001</c:v>
                </c:pt>
                <c:pt idx="19484">
                  <c:v>1.3420000000000001</c:v>
                </c:pt>
                <c:pt idx="19485">
                  <c:v>1.3420000000000001</c:v>
                </c:pt>
                <c:pt idx="19486">
                  <c:v>1.3420000000000001</c:v>
                </c:pt>
                <c:pt idx="19487">
                  <c:v>1.3420000000000001</c:v>
                </c:pt>
                <c:pt idx="19488">
                  <c:v>1.3420000000000001</c:v>
                </c:pt>
                <c:pt idx="19489">
                  <c:v>1.3420000000000001</c:v>
                </c:pt>
                <c:pt idx="19490">
                  <c:v>1.3420000000000001</c:v>
                </c:pt>
                <c:pt idx="19491">
                  <c:v>1.3420000000000001</c:v>
                </c:pt>
                <c:pt idx="19492">
                  <c:v>1.3420000000000001</c:v>
                </c:pt>
                <c:pt idx="19493">
                  <c:v>1.3420000000000001</c:v>
                </c:pt>
                <c:pt idx="19494">
                  <c:v>1.3420000000000001</c:v>
                </c:pt>
                <c:pt idx="19495">
                  <c:v>1.3420000000000001</c:v>
                </c:pt>
                <c:pt idx="19496">
                  <c:v>1.3420000000000001</c:v>
                </c:pt>
                <c:pt idx="19497">
                  <c:v>1.3420000000000001</c:v>
                </c:pt>
                <c:pt idx="19498">
                  <c:v>1.3420000000000001</c:v>
                </c:pt>
                <c:pt idx="19499">
                  <c:v>1.3420000000000001</c:v>
                </c:pt>
                <c:pt idx="19500">
                  <c:v>1.3420000000000001</c:v>
                </c:pt>
                <c:pt idx="19501">
                  <c:v>1.3420000000000001</c:v>
                </c:pt>
                <c:pt idx="19502">
                  <c:v>1.3420000000000001</c:v>
                </c:pt>
                <c:pt idx="19503">
                  <c:v>1.3420000000000001</c:v>
                </c:pt>
                <c:pt idx="19504">
                  <c:v>1.3420000000000001</c:v>
                </c:pt>
                <c:pt idx="19505">
                  <c:v>1.3420000000000001</c:v>
                </c:pt>
                <c:pt idx="19506">
                  <c:v>1.3420000000000001</c:v>
                </c:pt>
                <c:pt idx="19507">
                  <c:v>1.3420000000000001</c:v>
                </c:pt>
                <c:pt idx="19508">
                  <c:v>1.3420000000000001</c:v>
                </c:pt>
                <c:pt idx="19509">
                  <c:v>1.3420000000000001</c:v>
                </c:pt>
                <c:pt idx="19510">
                  <c:v>1.3420000000000001</c:v>
                </c:pt>
                <c:pt idx="19511">
                  <c:v>1.3420000000000001</c:v>
                </c:pt>
                <c:pt idx="19512">
                  <c:v>1.3420000000000001</c:v>
                </c:pt>
                <c:pt idx="19513">
                  <c:v>1.3420000000000001</c:v>
                </c:pt>
                <c:pt idx="19514">
                  <c:v>1.3420000000000001</c:v>
                </c:pt>
                <c:pt idx="19515">
                  <c:v>1.3420000000000001</c:v>
                </c:pt>
                <c:pt idx="19516">
                  <c:v>1.3420000000000001</c:v>
                </c:pt>
                <c:pt idx="19517">
                  <c:v>1.3420000000000001</c:v>
                </c:pt>
                <c:pt idx="19518">
                  <c:v>1.3420000000000001</c:v>
                </c:pt>
                <c:pt idx="19519">
                  <c:v>1.3420000000000001</c:v>
                </c:pt>
                <c:pt idx="19520">
                  <c:v>1.3420000000000001</c:v>
                </c:pt>
                <c:pt idx="19521">
                  <c:v>1.3420000000000001</c:v>
                </c:pt>
                <c:pt idx="19522">
                  <c:v>1.3420000000000001</c:v>
                </c:pt>
                <c:pt idx="19523">
                  <c:v>1.3420000000000001</c:v>
                </c:pt>
                <c:pt idx="19524">
                  <c:v>1.3420000000000001</c:v>
                </c:pt>
                <c:pt idx="19525">
                  <c:v>1.3420000000000001</c:v>
                </c:pt>
                <c:pt idx="19526">
                  <c:v>1.3420000000000001</c:v>
                </c:pt>
                <c:pt idx="19527">
                  <c:v>1.3420000000000001</c:v>
                </c:pt>
                <c:pt idx="19528">
                  <c:v>1.3420000000000001</c:v>
                </c:pt>
                <c:pt idx="19529">
                  <c:v>1.3420000000000001</c:v>
                </c:pt>
                <c:pt idx="19530">
                  <c:v>1.3420000000000001</c:v>
                </c:pt>
                <c:pt idx="19531">
                  <c:v>1.3420000000000001</c:v>
                </c:pt>
                <c:pt idx="19532">
                  <c:v>1.3420000000000001</c:v>
                </c:pt>
                <c:pt idx="19533">
                  <c:v>1.3420000000000001</c:v>
                </c:pt>
                <c:pt idx="19534">
                  <c:v>1.3420000000000001</c:v>
                </c:pt>
                <c:pt idx="19535">
                  <c:v>1.3420000000000001</c:v>
                </c:pt>
                <c:pt idx="19536">
                  <c:v>1.3420000000000001</c:v>
                </c:pt>
                <c:pt idx="19537">
                  <c:v>1.3420000000000001</c:v>
                </c:pt>
                <c:pt idx="19538">
                  <c:v>1.3420000000000001</c:v>
                </c:pt>
                <c:pt idx="19539">
                  <c:v>1.3420000000000001</c:v>
                </c:pt>
                <c:pt idx="19540">
                  <c:v>1.3420000000000001</c:v>
                </c:pt>
                <c:pt idx="19541">
                  <c:v>1.3420000000000001</c:v>
                </c:pt>
                <c:pt idx="19542">
                  <c:v>1.3420000000000001</c:v>
                </c:pt>
                <c:pt idx="19543">
                  <c:v>1.3420000000000001</c:v>
                </c:pt>
                <c:pt idx="19544">
                  <c:v>1.3420000000000001</c:v>
                </c:pt>
                <c:pt idx="19545">
                  <c:v>1.3420000000000001</c:v>
                </c:pt>
                <c:pt idx="19546">
                  <c:v>1.3420000000000001</c:v>
                </c:pt>
                <c:pt idx="19547">
                  <c:v>1.3420000000000001</c:v>
                </c:pt>
                <c:pt idx="19548">
                  <c:v>1.3420000000000001</c:v>
                </c:pt>
                <c:pt idx="19549">
                  <c:v>1.3420000000000001</c:v>
                </c:pt>
                <c:pt idx="19550">
                  <c:v>1.3420000000000001</c:v>
                </c:pt>
                <c:pt idx="19551">
                  <c:v>1.3420000000000001</c:v>
                </c:pt>
                <c:pt idx="19552">
                  <c:v>1.3420000000000001</c:v>
                </c:pt>
                <c:pt idx="19553">
                  <c:v>1.3420000000000001</c:v>
                </c:pt>
                <c:pt idx="19554">
                  <c:v>1.3420000000000001</c:v>
                </c:pt>
                <c:pt idx="19555">
                  <c:v>1.3420000000000001</c:v>
                </c:pt>
                <c:pt idx="19556">
                  <c:v>1.3420000000000001</c:v>
                </c:pt>
                <c:pt idx="19557">
                  <c:v>1.3420000000000001</c:v>
                </c:pt>
                <c:pt idx="19558">
                  <c:v>1.3420000000000001</c:v>
                </c:pt>
                <c:pt idx="19559">
                  <c:v>1.3420000000000001</c:v>
                </c:pt>
                <c:pt idx="19560">
                  <c:v>1.3420000000000001</c:v>
                </c:pt>
                <c:pt idx="19561">
                  <c:v>1.3420000000000001</c:v>
                </c:pt>
                <c:pt idx="19562">
                  <c:v>1.3420000000000001</c:v>
                </c:pt>
                <c:pt idx="19563">
                  <c:v>1.3420000000000001</c:v>
                </c:pt>
                <c:pt idx="19564">
                  <c:v>1.3420000000000001</c:v>
                </c:pt>
                <c:pt idx="19565">
                  <c:v>1.3420000000000001</c:v>
                </c:pt>
                <c:pt idx="19566">
                  <c:v>1.3420000000000001</c:v>
                </c:pt>
                <c:pt idx="19567">
                  <c:v>1.3420000000000001</c:v>
                </c:pt>
                <c:pt idx="19568">
                  <c:v>1.3420000000000001</c:v>
                </c:pt>
                <c:pt idx="19569">
                  <c:v>1.3420000000000001</c:v>
                </c:pt>
                <c:pt idx="19570">
                  <c:v>1.3420000000000001</c:v>
                </c:pt>
                <c:pt idx="19571">
                  <c:v>1.3420000000000001</c:v>
                </c:pt>
                <c:pt idx="19572">
                  <c:v>1.3420000000000001</c:v>
                </c:pt>
                <c:pt idx="19573">
                  <c:v>1.3420000000000001</c:v>
                </c:pt>
                <c:pt idx="19574">
                  <c:v>1.3420000000000001</c:v>
                </c:pt>
                <c:pt idx="19575">
                  <c:v>1.3420000000000001</c:v>
                </c:pt>
                <c:pt idx="19576">
                  <c:v>1.3420000000000001</c:v>
                </c:pt>
                <c:pt idx="19577">
                  <c:v>1.3420000000000001</c:v>
                </c:pt>
                <c:pt idx="19578">
                  <c:v>1.3420000000000001</c:v>
                </c:pt>
                <c:pt idx="19579">
                  <c:v>1.3420000000000001</c:v>
                </c:pt>
                <c:pt idx="19580">
                  <c:v>1.3420000000000001</c:v>
                </c:pt>
                <c:pt idx="19581">
                  <c:v>1.3420000000000001</c:v>
                </c:pt>
                <c:pt idx="19582">
                  <c:v>1.3420000000000001</c:v>
                </c:pt>
                <c:pt idx="19583">
                  <c:v>1.3420000000000001</c:v>
                </c:pt>
                <c:pt idx="19584">
                  <c:v>1.3420000000000001</c:v>
                </c:pt>
                <c:pt idx="19585">
                  <c:v>1.3420000000000001</c:v>
                </c:pt>
                <c:pt idx="19586">
                  <c:v>1.3420000000000001</c:v>
                </c:pt>
                <c:pt idx="19587">
                  <c:v>1.3420000000000001</c:v>
                </c:pt>
                <c:pt idx="19588">
                  <c:v>1.3420000000000001</c:v>
                </c:pt>
                <c:pt idx="19589">
                  <c:v>1.3420000000000001</c:v>
                </c:pt>
                <c:pt idx="19590">
                  <c:v>1.3420000000000001</c:v>
                </c:pt>
                <c:pt idx="19591">
                  <c:v>1.3420000000000001</c:v>
                </c:pt>
                <c:pt idx="19592">
                  <c:v>1.3420000000000001</c:v>
                </c:pt>
                <c:pt idx="19593">
                  <c:v>1.3420000000000001</c:v>
                </c:pt>
                <c:pt idx="19594">
                  <c:v>1.3420000000000001</c:v>
                </c:pt>
                <c:pt idx="19595">
                  <c:v>1.3420000000000001</c:v>
                </c:pt>
                <c:pt idx="19596">
                  <c:v>1.3420000000000001</c:v>
                </c:pt>
                <c:pt idx="19597">
                  <c:v>1.3420000000000001</c:v>
                </c:pt>
                <c:pt idx="19598">
                  <c:v>1.3420000000000001</c:v>
                </c:pt>
                <c:pt idx="19599">
                  <c:v>1.3420000000000001</c:v>
                </c:pt>
                <c:pt idx="19600">
                  <c:v>1.3420000000000001</c:v>
                </c:pt>
                <c:pt idx="19601">
                  <c:v>1.3420000000000001</c:v>
                </c:pt>
                <c:pt idx="19602">
                  <c:v>1.3420000000000001</c:v>
                </c:pt>
                <c:pt idx="19603">
                  <c:v>1.3420000000000001</c:v>
                </c:pt>
                <c:pt idx="19604">
                  <c:v>1.3420000000000001</c:v>
                </c:pt>
                <c:pt idx="19605">
                  <c:v>1.3420000000000001</c:v>
                </c:pt>
                <c:pt idx="19606">
                  <c:v>1.3420000000000001</c:v>
                </c:pt>
                <c:pt idx="19607">
                  <c:v>1.3420000000000001</c:v>
                </c:pt>
                <c:pt idx="19608">
                  <c:v>1.3420000000000001</c:v>
                </c:pt>
                <c:pt idx="19609">
                  <c:v>1.3420000000000001</c:v>
                </c:pt>
                <c:pt idx="19610">
                  <c:v>1.3420000000000001</c:v>
                </c:pt>
                <c:pt idx="19611">
                  <c:v>1.3420000000000001</c:v>
                </c:pt>
                <c:pt idx="19612">
                  <c:v>1.3420000000000001</c:v>
                </c:pt>
                <c:pt idx="19613">
                  <c:v>1.3420000000000001</c:v>
                </c:pt>
                <c:pt idx="19614">
                  <c:v>1.3420000000000001</c:v>
                </c:pt>
                <c:pt idx="19615">
                  <c:v>1.3420000000000001</c:v>
                </c:pt>
                <c:pt idx="19616">
                  <c:v>1.3420000000000001</c:v>
                </c:pt>
                <c:pt idx="19617">
                  <c:v>1.3420000000000001</c:v>
                </c:pt>
                <c:pt idx="19618">
                  <c:v>1.3420000000000001</c:v>
                </c:pt>
                <c:pt idx="19619">
                  <c:v>1.3420000000000001</c:v>
                </c:pt>
                <c:pt idx="19620">
                  <c:v>1.3420000000000001</c:v>
                </c:pt>
                <c:pt idx="19621">
                  <c:v>1.3420000000000001</c:v>
                </c:pt>
                <c:pt idx="19622">
                  <c:v>1.3420000000000001</c:v>
                </c:pt>
                <c:pt idx="19623">
                  <c:v>1.3420000000000001</c:v>
                </c:pt>
                <c:pt idx="19624">
                  <c:v>1.3420000000000001</c:v>
                </c:pt>
                <c:pt idx="19625">
                  <c:v>1.3420000000000001</c:v>
                </c:pt>
                <c:pt idx="19626">
                  <c:v>1.3420000000000001</c:v>
                </c:pt>
                <c:pt idx="19627">
                  <c:v>1.3420000000000001</c:v>
                </c:pt>
                <c:pt idx="19628">
                  <c:v>1.3420000000000001</c:v>
                </c:pt>
                <c:pt idx="19629">
                  <c:v>1.3420000000000001</c:v>
                </c:pt>
                <c:pt idx="19630">
                  <c:v>1.3420000000000001</c:v>
                </c:pt>
                <c:pt idx="19631">
                  <c:v>1.3420000000000001</c:v>
                </c:pt>
                <c:pt idx="19632">
                  <c:v>1.3420000000000001</c:v>
                </c:pt>
                <c:pt idx="19633">
                  <c:v>1.3420000000000001</c:v>
                </c:pt>
                <c:pt idx="19634">
                  <c:v>1.3420000000000001</c:v>
                </c:pt>
                <c:pt idx="19635">
                  <c:v>1.3420000000000001</c:v>
                </c:pt>
                <c:pt idx="19636">
                  <c:v>1.3420000000000001</c:v>
                </c:pt>
                <c:pt idx="19637">
                  <c:v>1.3420000000000001</c:v>
                </c:pt>
                <c:pt idx="19638">
                  <c:v>1.3420000000000001</c:v>
                </c:pt>
                <c:pt idx="19639">
                  <c:v>1.3420000000000001</c:v>
                </c:pt>
                <c:pt idx="19640">
                  <c:v>1.3420000000000001</c:v>
                </c:pt>
                <c:pt idx="19641">
                  <c:v>1.3420000000000001</c:v>
                </c:pt>
                <c:pt idx="19642">
                  <c:v>1.3420000000000001</c:v>
                </c:pt>
                <c:pt idx="19643">
                  <c:v>1.3420000000000001</c:v>
                </c:pt>
                <c:pt idx="19644">
                  <c:v>1.3420000000000001</c:v>
                </c:pt>
                <c:pt idx="19645">
                  <c:v>1.3420000000000001</c:v>
                </c:pt>
                <c:pt idx="19646">
                  <c:v>1.3420000000000001</c:v>
                </c:pt>
                <c:pt idx="19647">
                  <c:v>1.3420000000000001</c:v>
                </c:pt>
                <c:pt idx="19648">
                  <c:v>1.3420000000000001</c:v>
                </c:pt>
                <c:pt idx="19649">
                  <c:v>1.3420000000000001</c:v>
                </c:pt>
                <c:pt idx="19650">
                  <c:v>1.3420000000000001</c:v>
                </c:pt>
                <c:pt idx="19651">
                  <c:v>1.3420000000000001</c:v>
                </c:pt>
                <c:pt idx="19652">
                  <c:v>1.3420000000000001</c:v>
                </c:pt>
                <c:pt idx="19653">
                  <c:v>1.3420000000000001</c:v>
                </c:pt>
                <c:pt idx="19654">
                  <c:v>1.3420000000000001</c:v>
                </c:pt>
                <c:pt idx="19655">
                  <c:v>1.3420000000000001</c:v>
                </c:pt>
                <c:pt idx="19656">
                  <c:v>1.3420000000000001</c:v>
                </c:pt>
                <c:pt idx="19657">
                  <c:v>1.3420000000000001</c:v>
                </c:pt>
                <c:pt idx="19658">
                  <c:v>1.3420000000000001</c:v>
                </c:pt>
                <c:pt idx="19659">
                  <c:v>1.3420000000000001</c:v>
                </c:pt>
                <c:pt idx="19660">
                  <c:v>1.3420000000000001</c:v>
                </c:pt>
                <c:pt idx="19661">
                  <c:v>1.3420000000000001</c:v>
                </c:pt>
                <c:pt idx="19662">
                  <c:v>1.3420000000000001</c:v>
                </c:pt>
                <c:pt idx="19663">
                  <c:v>1.3420000000000001</c:v>
                </c:pt>
                <c:pt idx="19664">
                  <c:v>1.3420000000000001</c:v>
                </c:pt>
                <c:pt idx="19665">
                  <c:v>1.3420000000000001</c:v>
                </c:pt>
                <c:pt idx="19666">
                  <c:v>1.3420000000000001</c:v>
                </c:pt>
                <c:pt idx="19667">
                  <c:v>1.3420000000000001</c:v>
                </c:pt>
                <c:pt idx="19668">
                  <c:v>1.3420000000000001</c:v>
                </c:pt>
                <c:pt idx="19669">
                  <c:v>1.3420000000000001</c:v>
                </c:pt>
                <c:pt idx="19670">
                  <c:v>1.3420000000000001</c:v>
                </c:pt>
                <c:pt idx="19671">
                  <c:v>1.3420000000000001</c:v>
                </c:pt>
                <c:pt idx="19672">
                  <c:v>1.3420000000000001</c:v>
                </c:pt>
                <c:pt idx="19673">
                  <c:v>1.3420000000000001</c:v>
                </c:pt>
                <c:pt idx="19674">
                  <c:v>1.3420000000000001</c:v>
                </c:pt>
                <c:pt idx="19675">
                  <c:v>1.3420000000000001</c:v>
                </c:pt>
                <c:pt idx="19676">
                  <c:v>1.3420000000000001</c:v>
                </c:pt>
                <c:pt idx="19677">
                  <c:v>1.3420000000000001</c:v>
                </c:pt>
                <c:pt idx="19678">
                  <c:v>1.3420000000000001</c:v>
                </c:pt>
                <c:pt idx="19679">
                  <c:v>1.3420000000000001</c:v>
                </c:pt>
                <c:pt idx="19680">
                  <c:v>1.3420000000000001</c:v>
                </c:pt>
                <c:pt idx="19681">
                  <c:v>1.3420000000000001</c:v>
                </c:pt>
                <c:pt idx="19682">
                  <c:v>1.3420000000000001</c:v>
                </c:pt>
                <c:pt idx="19683">
                  <c:v>1.3420000000000001</c:v>
                </c:pt>
                <c:pt idx="19684">
                  <c:v>1.3420000000000001</c:v>
                </c:pt>
                <c:pt idx="19685">
                  <c:v>1.3420000000000001</c:v>
                </c:pt>
                <c:pt idx="19686">
                  <c:v>1.3420000000000001</c:v>
                </c:pt>
                <c:pt idx="19687">
                  <c:v>1.3420000000000001</c:v>
                </c:pt>
                <c:pt idx="19688">
                  <c:v>1.3420000000000001</c:v>
                </c:pt>
                <c:pt idx="19689">
                  <c:v>1.3420000000000001</c:v>
                </c:pt>
                <c:pt idx="19690">
                  <c:v>1.3420000000000001</c:v>
                </c:pt>
                <c:pt idx="19691">
                  <c:v>1.3420000000000001</c:v>
                </c:pt>
                <c:pt idx="19692">
                  <c:v>1.3420000000000001</c:v>
                </c:pt>
                <c:pt idx="19693">
                  <c:v>1.3420000000000001</c:v>
                </c:pt>
                <c:pt idx="19694">
                  <c:v>1.3420000000000001</c:v>
                </c:pt>
                <c:pt idx="19695">
                  <c:v>1.3420000000000001</c:v>
                </c:pt>
                <c:pt idx="19696">
                  <c:v>1.3420000000000001</c:v>
                </c:pt>
                <c:pt idx="19697">
                  <c:v>1.3420000000000001</c:v>
                </c:pt>
                <c:pt idx="19698">
                  <c:v>1.3420000000000001</c:v>
                </c:pt>
                <c:pt idx="19699">
                  <c:v>1.3420000000000001</c:v>
                </c:pt>
                <c:pt idx="19700">
                  <c:v>1.3420000000000001</c:v>
                </c:pt>
                <c:pt idx="19701">
                  <c:v>1.3420000000000001</c:v>
                </c:pt>
                <c:pt idx="19702">
                  <c:v>1.3420000000000001</c:v>
                </c:pt>
                <c:pt idx="19703">
                  <c:v>1.3420000000000001</c:v>
                </c:pt>
                <c:pt idx="19704">
                  <c:v>1.3420000000000001</c:v>
                </c:pt>
                <c:pt idx="19705">
                  <c:v>1.3420000000000001</c:v>
                </c:pt>
                <c:pt idx="19706">
                  <c:v>1.3420000000000001</c:v>
                </c:pt>
                <c:pt idx="19707">
                  <c:v>1.3420000000000001</c:v>
                </c:pt>
                <c:pt idx="19708">
                  <c:v>1.3420000000000001</c:v>
                </c:pt>
                <c:pt idx="19709">
                  <c:v>1.3420000000000001</c:v>
                </c:pt>
                <c:pt idx="19710">
                  <c:v>1.3420000000000001</c:v>
                </c:pt>
                <c:pt idx="19711">
                  <c:v>1.3420000000000001</c:v>
                </c:pt>
                <c:pt idx="19712">
                  <c:v>1.3420000000000001</c:v>
                </c:pt>
                <c:pt idx="19713">
                  <c:v>1.3420000000000001</c:v>
                </c:pt>
                <c:pt idx="19714">
                  <c:v>1.3420000000000001</c:v>
                </c:pt>
                <c:pt idx="19715">
                  <c:v>1.3420000000000001</c:v>
                </c:pt>
                <c:pt idx="19716">
                  <c:v>1.3420000000000001</c:v>
                </c:pt>
                <c:pt idx="19717">
                  <c:v>1.3420000000000001</c:v>
                </c:pt>
                <c:pt idx="19718">
                  <c:v>1.3420000000000001</c:v>
                </c:pt>
                <c:pt idx="19719">
                  <c:v>1.3420000000000001</c:v>
                </c:pt>
                <c:pt idx="19720">
                  <c:v>1.3420000000000001</c:v>
                </c:pt>
                <c:pt idx="19721">
                  <c:v>1.3420000000000001</c:v>
                </c:pt>
                <c:pt idx="19722">
                  <c:v>1.3420000000000001</c:v>
                </c:pt>
                <c:pt idx="19723">
                  <c:v>1.3420000000000001</c:v>
                </c:pt>
                <c:pt idx="19724">
                  <c:v>1.3420000000000001</c:v>
                </c:pt>
                <c:pt idx="19725">
                  <c:v>1.3420000000000001</c:v>
                </c:pt>
                <c:pt idx="19726">
                  <c:v>1.3420000000000001</c:v>
                </c:pt>
                <c:pt idx="19727">
                  <c:v>1.3420000000000001</c:v>
                </c:pt>
                <c:pt idx="19728">
                  <c:v>1.3420000000000001</c:v>
                </c:pt>
                <c:pt idx="19729">
                  <c:v>1.3420000000000001</c:v>
                </c:pt>
                <c:pt idx="19730">
                  <c:v>1.3420000000000001</c:v>
                </c:pt>
                <c:pt idx="19731">
                  <c:v>1.3420000000000001</c:v>
                </c:pt>
                <c:pt idx="19732">
                  <c:v>1.3420000000000001</c:v>
                </c:pt>
                <c:pt idx="19733">
                  <c:v>1.3420000000000001</c:v>
                </c:pt>
                <c:pt idx="19734">
                  <c:v>1.3420000000000001</c:v>
                </c:pt>
                <c:pt idx="19735">
                  <c:v>1.3420000000000001</c:v>
                </c:pt>
                <c:pt idx="19736">
                  <c:v>1.3420000000000001</c:v>
                </c:pt>
                <c:pt idx="19737">
                  <c:v>1.3420000000000001</c:v>
                </c:pt>
                <c:pt idx="19738">
                  <c:v>1.3420000000000001</c:v>
                </c:pt>
                <c:pt idx="19739">
                  <c:v>1.3420000000000001</c:v>
                </c:pt>
                <c:pt idx="19740">
                  <c:v>1.3420000000000001</c:v>
                </c:pt>
                <c:pt idx="19741">
                  <c:v>1.3420000000000001</c:v>
                </c:pt>
                <c:pt idx="19742">
                  <c:v>1.3420000000000001</c:v>
                </c:pt>
                <c:pt idx="19743">
                  <c:v>1.3420000000000001</c:v>
                </c:pt>
                <c:pt idx="19744">
                  <c:v>1.3420000000000001</c:v>
                </c:pt>
                <c:pt idx="19745">
                  <c:v>1.3420000000000001</c:v>
                </c:pt>
                <c:pt idx="19746">
                  <c:v>1.3420000000000001</c:v>
                </c:pt>
                <c:pt idx="19747">
                  <c:v>1.3420000000000001</c:v>
                </c:pt>
                <c:pt idx="19748">
                  <c:v>1.3420000000000001</c:v>
                </c:pt>
                <c:pt idx="19749">
                  <c:v>1.3420000000000001</c:v>
                </c:pt>
                <c:pt idx="19750">
                  <c:v>1.3420000000000001</c:v>
                </c:pt>
                <c:pt idx="19751">
                  <c:v>1.3420000000000001</c:v>
                </c:pt>
                <c:pt idx="19752">
                  <c:v>1.3420000000000001</c:v>
                </c:pt>
                <c:pt idx="19753">
                  <c:v>1.3420000000000001</c:v>
                </c:pt>
                <c:pt idx="19754">
                  <c:v>1.3420000000000001</c:v>
                </c:pt>
                <c:pt idx="19755">
                  <c:v>1.3420000000000001</c:v>
                </c:pt>
                <c:pt idx="19756">
                  <c:v>1.3420000000000001</c:v>
                </c:pt>
                <c:pt idx="19757">
                  <c:v>1.3420000000000001</c:v>
                </c:pt>
                <c:pt idx="19758">
                  <c:v>1.3420000000000001</c:v>
                </c:pt>
                <c:pt idx="19759">
                  <c:v>1.3420000000000001</c:v>
                </c:pt>
                <c:pt idx="19760">
                  <c:v>1.3420000000000001</c:v>
                </c:pt>
                <c:pt idx="19761">
                  <c:v>1.3420000000000001</c:v>
                </c:pt>
                <c:pt idx="19762">
                  <c:v>1.3420000000000001</c:v>
                </c:pt>
                <c:pt idx="19763">
                  <c:v>1.3420000000000001</c:v>
                </c:pt>
                <c:pt idx="19764">
                  <c:v>1.3420000000000001</c:v>
                </c:pt>
                <c:pt idx="19765">
                  <c:v>1.3420000000000001</c:v>
                </c:pt>
                <c:pt idx="19766">
                  <c:v>1.3420000000000001</c:v>
                </c:pt>
                <c:pt idx="19767">
                  <c:v>1.3420000000000001</c:v>
                </c:pt>
                <c:pt idx="19768">
                  <c:v>1.3420000000000001</c:v>
                </c:pt>
                <c:pt idx="19769">
                  <c:v>1.3420000000000001</c:v>
                </c:pt>
                <c:pt idx="19770">
                  <c:v>1.3420000000000001</c:v>
                </c:pt>
                <c:pt idx="19771">
                  <c:v>1.3420000000000001</c:v>
                </c:pt>
                <c:pt idx="19772">
                  <c:v>1.3420000000000001</c:v>
                </c:pt>
                <c:pt idx="19773">
                  <c:v>1.3420000000000001</c:v>
                </c:pt>
                <c:pt idx="19774">
                  <c:v>1.3420000000000001</c:v>
                </c:pt>
                <c:pt idx="19775">
                  <c:v>1.3420000000000001</c:v>
                </c:pt>
                <c:pt idx="19776">
                  <c:v>1.3420000000000001</c:v>
                </c:pt>
                <c:pt idx="19777">
                  <c:v>1.3420000000000001</c:v>
                </c:pt>
                <c:pt idx="19778">
                  <c:v>1.3420000000000001</c:v>
                </c:pt>
                <c:pt idx="19779">
                  <c:v>1.3420000000000001</c:v>
                </c:pt>
                <c:pt idx="19780">
                  <c:v>1.3420000000000001</c:v>
                </c:pt>
                <c:pt idx="19781">
                  <c:v>1.3420000000000001</c:v>
                </c:pt>
                <c:pt idx="19782">
                  <c:v>1.3420000000000001</c:v>
                </c:pt>
                <c:pt idx="19783">
                  <c:v>1.3420000000000001</c:v>
                </c:pt>
                <c:pt idx="19784">
                  <c:v>1.3420000000000001</c:v>
                </c:pt>
                <c:pt idx="19785">
                  <c:v>1.3420000000000001</c:v>
                </c:pt>
                <c:pt idx="19786">
                  <c:v>1.3420000000000001</c:v>
                </c:pt>
                <c:pt idx="19787">
                  <c:v>1.3420000000000001</c:v>
                </c:pt>
                <c:pt idx="19788">
                  <c:v>1.3420000000000001</c:v>
                </c:pt>
                <c:pt idx="19789">
                  <c:v>1.3420000000000001</c:v>
                </c:pt>
                <c:pt idx="19790">
                  <c:v>1.3420000000000001</c:v>
                </c:pt>
                <c:pt idx="19791">
                  <c:v>1.3420000000000001</c:v>
                </c:pt>
                <c:pt idx="19792">
                  <c:v>1.3420000000000001</c:v>
                </c:pt>
                <c:pt idx="19793">
                  <c:v>1.3420000000000001</c:v>
                </c:pt>
                <c:pt idx="19794">
                  <c:v>1.3420000000000001</c:v>
                </c:pt>
                <c:pt idx="19795">
                  <c:v>1.3420000000000001</c:v>
                </c:pt>
                <c:pt idx="19796">
                  <c:v>1.3420000000000001</c:v>
                </c:pt>
                <c:pt idx="19797">
                  <c:v>1.3420000000000001</c:v>
                </c:pt>
                <c:pt idx="19798">
                  <c:v>1.3420000000000001</c:v>
                </c:pt>
                <c:pt idx="19799">
                  <c:v>1.3420000000000001</c:v>
                </c:pt>
                <c:pt idx="19800">
                  <c:v>1.3420000000000001</c:v>
                </c:pt>
                <c:pt idx="19801">
                  <c:v>1.3420000000000001</c:v>
                </c:pt>
                <c:pt idx="19802">
                  <c:v>1.3420000000000001</c:v>
                </c:pt>
                <c:pt idx="19803">
                  <c:v>1.3420000000000001</c:v>
                </c:pt>
                <c:pt idx="19804">
                  <c:v>1.3420000000000001</c:v>
                </c:pt>
                <c:pt idx="19805">
                  <c:v>1.3420000000000001</c:v>
                </c:pt>
                <c:pt idx="19806">
                  <c:v>1.3420000000000001</c:v>
                </c:pt>
                <c:pt idx="19807">
                  <c:v>1.3420000000000001</c:v>
                </c:pt>
                <c:pt idx="19808">
                  <c:v>1.3420000000000001</c:v>
                </c:pt>
                <c:pt idx="19809">
                  <c:v>1.3420000000000001</c:v>
                </c:pt>
                <c:pt idx="19810">
                  <c:v>1.3420000000000001</c:v>
                </c:pt>
                <c:pt idx="19811">
                  <c:v>1.3420000000000001</c:v>
                </c:pt>
                <c:pt idx="19812">
                  <c:v>1.3420000000000001</c:v>
                </c:pt>
                <c:pt idx="19813">
                  <c:v>1.3420000000000001</c:v>
                </c:pt>
                <c:pt idx="19814">
                  <c:v>1.3420000000000001</c:v>
                </c:pt>
                <c:pt idx="19815">
                  <c:v>1.3420000000000001</c:v>
                </c:pt>
                <c:pt idx="19816">
                  <c:v>1.3420000000000001</c:v>
                </c:pt>
                <c:pt idx="19817">
                  <c:v>1.3420000000000001</c:v>
                </c:pt>
                <c:pt idx="19818">
                  <c:v>1.3420000000000001</c:v>
                </c:pt>
                <c:pt idx="19819">
                  <c:v>1.3420000000000001</c:v>
                </c:pt>
                <c:pt idx="19820">
                  <c:v>1.3420000000000001</c:v>
                </c:pt>
                <c:pt idx="19821">
                  <c:v>1.3420000000000001</c:v>
                </c:pt>
                <c:pt idx="19822">
                  <c:v>1.3420000000000001</c:v>
                </c:pt>
                <c:pt idx="19823">
                  <c:v>1.3420000000000001</c:v>
                </c:pt>
                <c:pt idx="19824">
                  <c:v>1.3420000000000001</c:v>
                </c:pt>
                <c:pt idx="19825">
                  <c:v>1.3420000000000001</c:v>
                </c:pt>
                <c:pt idx="19826">
                  <c:v>1.3420000000000001</c:v>
                </c:pt>
                <c:pt idx="19827">
                  <c:v>1.3420000000000001</c:v>
                </c:pt>
                <c:pt idx="19828">
                  <c:v>1.3420000000000001</c:v>
                </c:pt>
                <c:pt idx="19829">
                  <c:v>1.3420000000000001</c:v>
                </c:pt>
                <c:pt idx="19830">
                  <c:v>1.3420000000000001</c:v>
                </c:pt>
                <c:pt idx="19831">
                  <c:v>1.3420000000000001</c:v>
                </c:pt>
                <c:pt idx="19832">
                  <c:v>1.3420000000000001</c:v>
                </c:pt>
                <c:pt idx="19833">
                  <c:v>1.3420000000000001</c:v>
                </c:pt>
                <c:pt idx="19834">
                  <c:v>1.3420000000000001</c:v>
                </c:pt>
                <c:pt idx="19835">
                  <c:v>1.3420000000000001</c:v>
                </c:pt>
                <c:pt idx="19836">
                  <c:v>1.3420000000000001</c:v>
                </c:pt>
                <c:pt idx="19837">
                  <c:v>1.3420000000000001</c:v>
                </c:pt>
                <c:pt idx="19838">
                  <c:v>1.3420000000000001</c:v>
                </c:pt>
                <c:pt idx="19839">
                  <c:v>1.3420000000000001</c:v>
                </c:pt>
                <c:pt idx="19840">
                  <c:v>1.3420000000000001</c:v>
                </c:pt>
                <c:pt idx="19841">
                  <c:v>1.3420000000000001</c:v>
                </c:pt>
                <c:pt idx="19842">
                  <c:v>1.3420000000000001</c:v>
                </c:pt>
                <c:pt idx="19843">
                  <c:v>1.3420000000000001</c:v>
                </c:pt>
                <c:pt idx="19844">
                  <c:v>1.3420000000000001</c:v>
                </c:pt>
                <c:pt idx="19845">
                  <c:v>1.3420000000000001</c:v>
                </c:pt>
                <c:pt idx="19846">
                  <c:v>1.3420000000000001</c:v>
                </c:pt>
                <c:pt idx="19847">
                  <c:v>1.3420000000000001</c:v>
                </c:pt>
                <c:pt idx="19848">
                  <c:v>1.3420000000000001</c:v>
                </c:pt>
                <c:pt idx="19849">
                  <c:v>1.3420000000000001</c:v>
                </c:pt>
                <c:pt idx="19850">
                  <c:v>1.3420000000000001</c:v>
                </c:pt>
                <c:pt idx="19851">
                  <c:v>1.3420000000000001</c:v>
                </c:pt>
                <c:pt idx="19852">
                  <c:v>1.3420000000000001</c:v>
                </c:pt>
                <c:pt idx="19853">
                  <c:v>1.3420000000000001</c:v>
                </c:pt>
                <c:pt idx="19854">
                  <c:v>1.3420000000000001</c:v>
                </c:pt>
                <c:pt idx="19855">
                  <c:v>1.3420000000000001</c:v>
                </c:pt>
                <c:pt idx="19856">
                  <c:v>1.3420000000000001</c:v>
                </c:pt>
                <c:pt idx="19857">
                  <c:v>1.3420000000000001</c:v>
                </c:pt>
                <c:pt idx="19858">
                  <c:v>1.3420000000000001</c:v>
                </c:pt>
                <c:pt idx="19859">
                  <c:v>1.3420000000000001</c:v>
                </c:pt>
                <c:pt idx="19860">
                  <c:v>1.3420000000000001</c:v>
                </c:pt>
                <c:pt idx="19861">
                  <c:v>1.3420000000000001</c:v>
                </c:pt>
                <c:pt idx="19862">
                  <c:v>1.3420000000000001</c:v>
                </c:pt>
                <c:pt idx="19863">
                  <c:v>1.3420000000000001</c:v>
                </c:pt>
                <c:pt idx="19864">
                  <c:v>1.3420000000000001</c:v>
                </c:pt>
                <c:pt idx="19865">
                  <c:v>1.3420000000000001</c:v>
                </c:pt>
                <c:pt idx="19866">
                  <c:v>1.3420000000000001</c:v>
                </c:pt>
                <c:pt idx="19867">
                  <c:v>1.3420000000000001</c:v>
                </c:pt>
                <c:pt idx="19868">
                  <c:v>1.3420000000000001</c:v>
                </c:pt>
                <c:pt idx="19869">
                  <c:v>1.3420000000000001</c:v>
                </c:pt>
                <c:pt idx="19870">
                  <c:v>1.3420000000000001</c:v>
                </c:pt>
                <c:pt idx="19871">
                  <c:v>1.3420000000000001</c:v>
                </c:pt>
                <c:pt idx="19872">
                  <c:v>1.3420000000000001</c:v>
                </c:pt>
                <c:pt idx="19873">
                  <c:v>1.3420000000000001</c:v>
                </c:pt>
                <c:pt idx="19874">
                  <c:v>1.3420000000000001</c:v>
                </c:pt>
                <c:pt idx="19875">
                  <c:v>1.3420000000000001</c:v>
                </c:pt>
                <c:pt idx="19876">
                  <c:v>1.3420000000000001</c:v>
                </c:pt>
                <c:pt idx="19877">
                  <c:v>1.3420000000000001</c:v>
                </c:pt>
                <c:pt idx="19878">
                  <c:v>1.3420000000000001</c:v>
                </c:pt>
                <c:pt idx="19879">
                  <c:v>1.3420000000000001</c:v>
                </c:pt>
                <c:pt idx="19880">
                  <c:v>1.3420000000000001</c:v>
                </c:pt>
                <c:pt idx="19881">
                  <c:v>1.3420000000000001</c:v>
                </c:pt>
                <c:pt idx="19882">
                  <c:v>1.3420000000000001</c:v>
                </c:pt>
                <c:pt idx="19883">
                  <c:v>1.3420000000000001</c:v>
                </c:pt>
                <c:pt idx="19884">
                  <c:v>1.3420000000000001</c:v>
                </c:pt>
                <c:pt idx="19885">
                  <c:v>1.3420000000000001</c:v>
                </c:pt>
                <c:pt idx="19886">
                  <c:v>1.3420000000000001</c:v>
                </c:pt>
                <c:pt idx="19887">
                  <c:v>1.3420000000000001</c:v>
                </c:pt>
                <c:pt idx="19888">
                  <c:v>1.3420000000000001</c:v>
                </c:pt>
                <c:pt idx="19889">
                  <c:v>1.3420000000000001</c:v>
                </c:pt>
                <c:pt idx="19890">
                  <c:v>1.3420000000000001</c:v>
                </c:pt>
                <c:pt idx="19891">
                  <c:v>1.3420000000000001</c:v>
                </c:pt>
                <c:pt idx="19892">
                  <c:v>1.3420000000000001</c:v>
                </c:pt>
                <c:pt idx="19893">
                  <c:v>1.3420000000000001</c:v>
                </c:pt>
                <c:pt idx="19894">
                  <c:v>1.3420000000000001</c:v>
                </c:pt>
                <c:pt idx="19895">
                  <c:v>1.3420000000000001</c:v>
                </c:pt>
                <c:pt idx="19896">
                  <c:v>1.3420000000000001</c:v>
                </c:pt>
                <c:pt idx="19897">
                  <c:v>1.3420000000000001</c:v>
                </c:pt>
                <c:pt idx="19898">
                  <c:v>1.3420000000000001</c:v>
                </c:pt>
                <c:pt idx="19899">
                  <c:v>1.3420000000000001</c:v>
                </c:pt>
                <c:pt idx="19900">
                  <c:v>1.3420000000000001</c:v>
                </c:pt>
                <c:pt idx="19901">
                  <c:v>1.3420000000000001</c:v>
                </c:pt>
                <c:pt idx="19902">
                  <c:v>1.3420000000000001</c:v>
                </c:pt>
                <c:pt idx="19903">
                  <c:v>1.3420000000000001</c:v>
                </c:pt>
                <c:pt idx="19904">
                  <c:v>1.3420000000000001</c:v>
                </c:pt>
                <c:pt idx="19905">
                  <c:v>1.3420000000000001</c:v>
                </c:pt>
                <c:pt idx="19906">
                  <c:v>1.3420000000000001</c:v>
                </c:pt>
                <c:pt idx="19907">
                  <c:v>1.3420000000000001</c:v>
                </c:pt>
                <c:pt idx="19908">
                  <c:v>1.3420000000000001</c:v>
                </c:pt>
                <c:pt idx="19909">
                  <c:v>1.3420000000000001</c:v>
                </c:pt>
                <c:pt idx="19910">
                  <c:v>1.3420000000000001</c:v>
                </c:pt>
                <c:pt idx="19911">
                  <c:v>1.3420000000000001</c:v>
                </c:pt>
                <c:pt idx="19912">
                  <c:v>1.3420000000000001</c:v>
                </c:pt>
                <c:pt idx="19913">
                  <c:v>1.3420000000000001</c:v>
                </c:pt>
                <c:pt idx="19914">
                  <c:v>1.3420000000000001</c:v>
                </c:pt>
                <c:pt idx="19915">
                  <c:v>1.3420000000000001</c:v>
                </c:pt>
                <c:pt idx="19916">
                  <c:v>1.3420000000000001</c:v>
                </c:pt>
                <c:pt idx="19917">
                  <c:v>1.3420000000000001</c:v>
                </c:pt>
                <c:pt idx="19918">
                  <c:v>1.3420000000000001</c:v>
                </c:pt>
                <c:pt idx="19919">
                  <c:v>1.3420000000000001</c:v>
                </c:pt>
                <c:pt idx="19920">
                  <c:v>1.3420000000000001</c:v>
                </c:pt>
                <c:pt idx="19921">
                  <c:v>1.3420000000000001</c:v>
                </c:pt>
                <c:pt idx="19922">
                  <c:v>1.3420000000000001</c:v>
                </c:pt>
                <c:pt idx="19923">
                  <c:v>1.3420000000000001</c:v>
                </c:pt>
                <c:pt idx="19924">
                  <c:v>1.3420000000000001</c:v>
                </c:pt>
                <c:pt idx="19925">
                  <c:v>1.3420000000000001</c:v>
                </c:pt>
                <c:pt idx="19926">
                  <c:v>1.3420000000000001</c:v>
                </c:pt>
                <c:pt idx="19927">
                  <c:v>1.3420000000000001</c:v>
                </c:pt>
                <c:pt idx="19928">
                  <c:v>1.3420000000000001</c:v>
                </c:pt>
                <c:pt idx="19929">
                  <c:v>1.3420000000000001</c:v>
                </c:pt>
                <c:pt idx="19930">
                  <c:v>1.3420000000000001</c:v>
                </c:pt>
                <c:pt idx="19931">
                  <c:v>1.3420000000000001</c:v>
                </c:pt>
                <c:pt idx="19932">
                  <c:v>1.3420000000000001</c:v>
                </c:pt>
                <c:pt idx="19933">
                  <c:v>1.3420000000000001</c:v>
                </c:pt>
                <c:pt idx="19934">
                  <c:v>1.3420000000000001</c:v>
                </c:pt>
                <c:pt idx="19935">
                  <c:v>1.3420000000000001</c:v>
                </c:pt>
                <c:pt idx="19936">
                  <c:v>1.3420000000000001</c:v>
                </c:pt>
                <c:pt idx="19937">
                  <c:v>1.3420000000000001</c:v>
                </c:pt>
                <c:pt idx="19938">
                  <c:v>1.3420000000000001</c:v>
                </c:pt>
                <c:pt idx="19939">
                  <c:v>1.3420000000000001</c:v>
                </c:pt>
                <c:pt idx="19940">
                  <c:v>1.3420000000000001</c:v>
                </c:pt>
                <c:pt idx="19941">
                  <c:v>1.3420000000000001</c:v>
                </c:pt>
                <c:pt idx="19942">
                  <c:v>1.3420000000000001</c:v>
                </c:pt>
                <c:pt idx="19943">
                  <c:v>1.3420000000000001</c:v>
                </c:pt>
                <c:pt idx="19944">
                  <c:v>1.3420000000000001</c:v>
                </c:pt>
                <c:pt idx="19945">
                  <c:v>1.3420000000000001</c:v>
                </c:pt>
                <c:pt idx="19946">
                  <c:v>1.3420000000000001</c:v>
                </c:pt>
                <c:pt idx="19947">
                  <c:v>1.3420000000000001</c:v>
                </c:pt>
                <c:pt idx="19948">
                  <c:v>1.3420000000000001</c:v>
                </c:pt>
                <c:pt idx="19949">
                  <c:v>1.3420000000000001</c:v>
                </c:pt>
                <c:pt idx="19950">
                  <c:v>1.3420000000000001</c:v>
                </c:pt>
                <c:pt idx="19951">
                  <c:v>1.3420000000000001</c:v>
                </c:pt>
                <c:pt idx="19952">
                  <c:v>1.3420000000000001</c:v>
                </c:pt>
                <c:pt idx="19953">
                  <c:v>1.3420000000000001</c:v>
                </c:pt>
                <c:pt idx="19954">
                  <c:v>1.3420000000000001</c:v>
                </c:pt>
                <c:pt idx="19955">
                  <c:v>1.3420000000000001</c:v>
                </c:pt>
                <c:pt idx="19956">
                  <c:v>1.3420000000000001</c:v>
                </c:pt>
                <c:pt idx="19957">
                  <c:v>1.3420000000000001</c:v>
                </c:pt>
                <c:pt idx="19958">
                  <c:v>1.3420000000000001</c:v>
                </c:pt>
                <c:pt idx="19959">
                  <c:v>1.3420000000000001</c:v>
                </c:pt>
                <c:pt idx="19960">
                  <c:v>1.3420000000000001</c:v>
                </c:pt>
                <c:pt idx="19961">
                  <c:v>1.3420000000000001</c:v>
                </c:pt>
                <c:pt idx="19962">
                  <c:v>1.3420000000000001</c:v>
                </c:pt>
                <c:pt idx="19963">
                  <c:v>1.3420000000000001</c:v>
                </c:pt>
                <c:pt idx="19964">
                  <c:v>1.3420000000000001</c:v>
                </c:pt>
                <c:pt idx="19965">
                  <c:v>1.3420000000000001</c:v>
                </c:pt>
                <c:pt idx="19966">
                  <c:v>1.3420000000000001</c:v>
                </c:pt>
                <c:pt idx="19967">
                  <c:v>1.3420000000000001</c:v>
                </c:pt>
                <c:pt idx="19968">
                  <c:v>1.3420000000000001</c:v>
                </c:pt>
                <c:pt idx="19969">
                  <c:v>1.3420000000000001</c:v>
                </c:pt>
                <c:pt idx="19970">
                  <c:v>1.3420000000000001</c:v>
                </c:pt>
                <c:pt idx="19971">
                  <c:v>1.3420000000000001</c:v>
                </c:pt>
                <c:pt idx="19972">
                  <c:v>1.3420000000000001</c:v>
                </c:pt>
                <c:pt idx="19973">
                  <c:v>1.3420000000000001</c:v>
                </c:pt>
                <c:pt idx="19974">
                  <c:v>1.3420000000000001</c:v>
                </c:pt>
                <c:pt idx="19975">
                  <c:v>1.3420000000000001</c:v>
                </c:pt>
                <c:pt idx="19976">
                  <c:v>1.3420000000000001</c:v>
                </c:pt>
                <c:pt idx="19977">
                  <c:v>1.3420000000000001</c:v>
                </c:pt>
                <c:pt idx="19978">
                  <c:v>1.3420000000000001</c:v>
                </c:pt>
                <c:pt idx="19979">
                  <c:v>1.3420000000000001</c:v>
                </c:pt>
                <c:pt idx="19980">
                  <c:v>1.3420000000000001</c:v>
                </c:pt>
                <c:pt idx="19981">
                  <c:v>1.3420000000000001</c:v>
                </c:pt>
                <c:pt idx="19982">
                  <c:v>1.3420000000000001</c:v>
                </c:pt>
                <c:pt idx="19983">
                  <c:v>1.3420000000000001</c:v>
                </c:pt>
                <c:pt idx="19984">
                  <c:v>1.3420000000000001</c:v>
                </c:pt>
                <c:pt idx="19985">
                  <c:v>1.3420000000000001</c:v>
                </c:pt>
                <c:pt idx="19986">
                  <c:v>1.3420000000000001</c:v>
                </c:pt>
                <c:pt idx="19987">
                  <c:v>1.3420000000000001</c:v>
                </c:pt>
                <c:pt idx="19988">
                  <c:v>1.3420000000000001</c:v>
                </c:pt>
                <c:pt idx="19989">
                  <c:v>1.3420000000000001</c:v>
                </c:pt>
                <c:pt idx="19990">
                  <c:v>1.3420000000000001</c:v>
                </c:pt>
                <c:pt idx="19991">
                  <c:v>1.3420000000000001</c:v>
                </c:pt>
                <c:pt idx="19992">
                  <c:v>1.3420000000000001</c:v>
                </c:pt>
                <c:pt idx="19993">
                  <c:v>1.3420000000000001</c:v>
                </c:pt>
                <c:pt idx="19994">
                  <c:v>1.3420000000000001</c:v>
                </c:pt>
                <c:pt idx="19995">
                  <c:v>1.3420000000000001</c:v>
                </c:pt>
                <c:pt idx="19996">
                  <c:v>1.3420000000000001</c:v>
                </c:pt>
                <c:pt idx="19997">
                  <c:v>1.3420000000000001</c:v>
                </c:pt>
                <c:pt idx="19998">
                  <c:v>1.3420000000000001</c:v>
                </c:pt>
                <c:pt idx="19999">
                  <c:v>1.3420000000000001</c:v>
                </c:pt>
                <c:pt idx="20000">
                  <c:v>1.3420000000000001</c:v>
                </c:pt>
                <c:pt idx="20001">
                  <c:v>1.3420000000000001</c:v>
                </c:pt>
                <c:pt idx="20002">
                  <c:v>1.3420000000000001</c:v>
                </c:pt>
                <c:pt idx="20003">
                  <c:v>1.3420000000000001</c:v>
                </c:pt>
                <c:pt idx="20004">
                  <c:v>1.3420000000000001</c:v>
                </c:pt>
                <c:pt idx="20005">
                  <c:v>1.3420000000000001</c:v>
                </c:pt>
                <c:pt idx="20006">
                  <c:v>1.3420000000000001</c:v>
                </c:pt>
                <c:pt idx="20007">
                  <c:v>1.3420000000000001</c:v>
                </c:pt>
                <c:pt idx="20008">
                  <c:v>1.3420000000000001</c:v>
                </c:pt>
                <c:pt idx="20009">
                  <c:v>1.3420000000000001</c:v>
                </c:pt>
                <c:pt idx="20010">
                  <c:v>1.3420000000000001</c:v>
                </c:pt>
                <c:pt idx="20011">
                  <c:v>1.3420000000000001</c:v>
                </c:pt>
                <c:pt idx="20012">
                  <c:v>1.3420000000000001</c:v>
                </c:pt>
                <c:pt idx="20013">
                  <c:v>1.3420000000000001</c:v>
                </c:pt>
                <c:pt idx="20014">
                  <c:v>1.3420000000000001</c:v>
                </c:pt>
                <c:pt idx="20015">
                  <c:v>1.3420000000000001</c:v>
                </c:pt>
                <c:pt idx="20016">
                  <c:v>1.3420000000000001</c:v>
                </c:pt>
                <c:pt idx="20017">
                  <c:v>1.3420000000000001</c:v>
                </c:pt>
                <c:pt idx="20018">
                  <c:v>1.3420000000000001</c:v>
                </c:pt>
                <c:pt idx="20019">
                  <c:v>1.3420000000000001</c:v>
                </c:pt>
                <c:pt idx="20020">
                  <c:v>1.3420000000000001</c:v>
                </c:pt>
                <c:pt idx="20021">
                  <c:v>1.3420000000000001</c:v>
                </c:pt>
                <c:pt idx="20022">
                  <c:v>1.3420000000000001</c:v>
                </c:pt>
                <c:pt idx="20023">
                  <c:v>1.3420000000000001</c:v>
                </c:pt>
                <c:pt idx="20024">
                  <c:v>1.3420000000000001</c:v>
                </c:pt>
                <c:pt idx="20025">
                  <c:v>1.3420000000000001</c:v>
                </c:pt>
                <c:pt idx="20026">
                  <c:v>1.3420000000000001</c:v>
                </c:pt>
                <c:pt idx="20027">
                  <c:v>1.3420000000000001</c:v>
                </c:pt>
                <c:pt idx="20028">
                  <c:v>1.3420000000000001</c:v>
                </c:pt>
                <c:pt idx="20029">
                  <c:v>1.3420000000000001</c:v>
                </c:pt>
                <c:pt idx="20030">
                  <c:v>1.3420000000000001</c:v>
                </c:pt>
                <c:pt idx="20031">
                  <c:v>1.3420000000000001</c:v>
                </c:pt>
                <c:pt idx="20032">
                  <c:v>1.3420000000000001</c:v>
                </c:pt>
                <c:pt idx="20033">
                  <c:v>1.3420000000000001</c:v>
                </c:pt>
                <c:pt idx="20034">
                  <c:v>1.3420000000000001</c:v>
                </c:pt>
                <c:pt idx="20035">
                  <c:v>1.3420000000000001</c:v>
                </c:pt>
                <c:pt idx="20036">
                  <c:v>1.3420000000000001</c:v>
                </c:pt>
                <c:pt idx="20037">
                  <c:v>1.3420000000000001</c:v>
                </c:pt>
                <c:pt idx="20038">
                  <c:v>1.3420000000000001</c:v>
                </c:pt>
                <c:pt idx="20039">
                  <c:v>1.3420000000000001</c:v>
                </c:pt>
                <c:pt idx="20040">
                  <c:v>1.3420000000000001</c:v>
                </c:pt>
                <c:pt idx="20041">
                  <c:v>1.3420000000000001</c:v>
                </c:pt>
                <c:pt idx="20042">
                  <c:v>1.3420000000000001</c:v>
                </c:pt>
                <c:pt idx="20043">
                  <c:v>1.3420000000000001</c:v>
                </c:pt>
                <c:pt idx="20044">
                  <c:v>1.3420000000000001</c:v>
                </c:pt>
                <c:pt idx="20045">
                  <c:v>1.3420000000000001</c:v>
                </c:pt>
                <c:pt idx="20046">
                  <c:v>1.3420000000000001</c:v>
                </c:pt>
                <c:pt idx="20047">
                  <c:v>1.3420000000000001</c:v>
                </c:pt>
                <c:pt idx="20048">
                  <c:v>1.3420000000000001</c:v>
                </c:pt>
                <c:pt idx="20049">
                  <c:v>1.3420000000000001</c:v>
                </c:pt>
                <c:pt idx="20050">
                  <c:v>1.3420000000000001</c:v>
                </c:pt>
                <c:pt idx="20051">
                  <c:v>1.3420000000000001</c:v>
                </c:pt>
                <c:pt idx="20052">
                  <c:v>1.3420000000000001</c:v>
                </c:pt>
                <c:pt idx="20053">
                  <c:v>1.3420000000000001</c:v>
                </c:pt>
                <c:pt idx="20054">
                  <c:v>1.3420000000000001</c:v>
                </c:pt>
                <c:pt idx="20055">
                  <c:v>1.3420000000000001</c:v>
                </c:pt>
                <c:pt idx="20056">
                  <c:v>1.3420000000000001</c:v>
                </c:pt>
                <c:pt idx="20057">
                  <c:v>1.3420000000000001</c:v>
                </c:pt>
                <c:pt idx="20058">
                  <c:v>1.3420000000000001</c:v>
                </c:pt>
                <c:pt idx="20059">
                  <c:v>1.3420000000000001</c:v>
                </c:pt>
                <c:pt idx="20060">
                  <c:v>1.3420000000000001</c:v>
                </c:pt>
                <c:pt idx="20061">
                  <c:v>1.3420000000000001</c:v>
                </c:pt>
                <c:pt idx="20062">
                  <c:v>1.3420000000000001</c:v>
                </c:pt>
                <c:pt idx="20063">
                  <c:v>1.3420000000000001</c:v>
                </c:pt>
                <c:pt idx="20064">
                  <c:v>1.3420000000000001</c:v>
                </c:pt>
                <c:pt idx="20065">
                  <c:v>1.3420000000000001</c:v>
                </c:pt>
                <c:pt idx="20066">
                  <c:v>1.3420000000000001</c:v>
                </c:pt>
                <c:pt idx="20067">
                  <c:v>1.3420000000000001</c:v>
                </c:pt>
                <c:pt idx="20068">
                  <c:v>1.3420000000000001</c:v>
                </c:pt>
                <c:pt idx="20069">
                  <c:v>1.3420000000000001</c:v>
                </c:pt>
                <c:pt idx="20070">
                  <c:v>1.3420000000000001</c:v>
                </c:pt>
                <c:pt idx="20071">
                  <c:v>1.3420000000000001</c:v>
                </c:pt>
                <c:pt idx="20072">
                  <c:v>1.3420000000000001</c:v>
                </c:pt>
                <c:pt idx="20073">
                  <c:v>1.3420000000000001</c:v>
                </c:pt>
                <c:pt idx="20074">
                  <c:v>1.3420000000000001</c:v>
                </c:pt>
                <c:pt idx="20075">
                  <c:v>1.3420000000000001</c:v>
                </c:pt>
                <c:pt idx="20076">
                  <c:v>1.3420000000000001</c:v>
                </c:pt>
                <c:pt idx="20077">
                  <c:v>1.3420000000000001</c:v>
                </c:pt>
                <c:pt idx="20078">
                  <c:v>1.3420000000000001</c:v>
                </c:pt>
                <c:pt idx="20079">
                  <c:v>1.3420000000000001</c:v>
                </c:pt>
                <c:pt idx="20080">
                  <c:v>1.3420000000000001</c:v>
                </c:pt>
                <c:pt idx="20081">
                  <c:v>1.3420000000000001</c:v>
                </c:pt>
                <c:pt idx="20082">
                  <c:v>1.3420000000000001</c:v>
                </c:pt>
                <c:pt idx="20083">
                  <c:v>1.3420000000000001</c:v>
                </c:pt>
                <c:pt idx="20084">
                  <c:v>1.3420000000000001</c:v>
                </c:pt>
                <c:pt idx="20085">
                  <c:v>1.3420000000000001</c:v>
                </c:pt>
                <c:pt idx="20086">
                  <c:v>1.3420000000000001</c:v>
                </c:pt>
                <c:pt idx="20087">
                  <c:v>1.3420000000000001</c:v>
                </c:pt>
                <c:pt idx="20088">
                  <c:v>1.3420000000000001</c:v>
                </c:pt>
                <c:pt idx="20089">
                  <c:v>1.3420000000000001</c:v>
                </c:pt>
                <c:pt idx="20090">
                  <c:v>1.3420000000000001</c:v>
                </c:pt>
                <c:pt idx="20091">
                  <c:v>1.3420000000000001</c:v>
                </c:pt>
                <c:pt idx="20092">
                  <c:v>1.3420000000000001</c:v>
                </c:pt>
                <c:pt idx="20093">
                  <c:v>1.3420000000000001</c:v>
                </c:pt>
                <c:pt idx="20094">
                  <c:v>1.3420000000000001</c:v>
                </c:pt>
                <c:pt idx="20095">
                  <c:v>1.3420000000000001</c:v>
                </c:pt>
                <c:pt idx="20096">
                  <c:v>1.3420000000000001</c:v>
                </c:pt>
                <c:pt idx="20097">
                  <c:v>1.3420000000000001</c:v>
                </c:pt>
                <c:pt idx="20098">
                  <c:v>1.3420000000000001</c:v>
                </c:pt>
                <c:pt idx="20099">
                  <c:v>1.3420000000000001</c:v>
                </c:pt>
                <c:pt idx="20100">
                  <c:v>1.3420000000000001</c:v>
                </c:pt>
                <c:pt idx="20101">
                  <c:v>1.3420000000000001</c:v>
                </c:pt>
                <c:pt idx="20102">
                  <c:v>1.3420000000000001</c:v>
                </c:pt>
                <c:pt idx="20103">
                  <c:v>1.3420000000000001</c:v>
                </c:pt>
                <c:pt idx="20104">
                  <c:v>1.3420000000000001</c:v>
                </c:pt>
                <c:pt idx="20105">
                  <c:v>1.3420000000000001</c:v>
                </c:pt>
                <c:pt idx="20106">
                  <c:v>1.3420000000000001</c:v>
                </c:pt>
                <c:pt idx="20107">
                  <c:v>1.3420000000000001</c:v>
                </c:pt>
                <c:pt idx="20108">
                  <c:v>1.3420000000000001</c:v>
                </c:pt>
                <c:pt idx="20109">
                  <c:v>1.3420000000000001</c:v>
                </c:pt>
                <c:pt idx="20110">
                  <c:v>1.3420000000000001</c:v>
                </c:pt>
                <c:pt idx="20111">
                  <c:v>1.3420000000000001</c:v>
                </c:pt>
                <c:pt idx="20112">
                  <c:v>1.3420000000000001</c:v>
                </c:pt>
                <c:pt idx="20113">
                  <c:v>1.3420000000000001</c:v>
                </c:pt>
                <c:pt idx="20114">
                  <c:v>1.3420000000000001</c:v>
                </c:pt>
                <c:pt idx="20115">
                  <c:v>1.3420000000000001</c:v>
                </c:pt>
                <c:pt idx="20116">
                  <c:v>1.3420000000000001</c:v>
                </c:pt>
                <c:pt idx="20117">
                  <c:v>1.3420000000000001</c:v>
                </c:pt>
                <c:pt idx="20118">
                  <c:v>1.3420000000000001</c:v>
                </c:pt>
                <c:pt idx="20119">
                  <c:v>1.3420000000000001</c:v>
                </c:pt>
                <c:pt idx="20120">
                  <c:v>1.3420000000000001</c:v>
                </c:pt>
                <c:pt idx="20121">
                  <c:v>1.3420000000000001</c:v>
                </c:pt>
                <c:pt idx="20122">
                  <c:v>1.3420000000000001</c:v>
                </c:pt>
                <c:pt idx="20123">
                  <c:v>1.3420000000000001</c:v>
                </c:pt>
                <c:pt idx="20124">
                  <c:v>1.3420000000000001</c:v>
                </c:pt>
                <c:pt idx="20125">
                  <c:v>1.3420000000000001</c:v>
                </c:pt>
                <c:pt idx="20126">
                  <c:v>1.3420000000000001</c:v>
                </c:pt>
                <c:pt idx="20127">
                  <c:v>1.3420000000000001</c:v>
                </c:pt>
                <c:pt idx="20128">
                  <c:v>1.3420000000000001</c:v>
                </c:pt>
                <c:pt idx="20129">
                  <c:v>1.3420000000000001</c:v>
                </c:pt>
                <c:pt idx="20130">
                  <c:v>1.3420000000000001</c:v>
                </c:pt>
                <c:pt idx="20131">
                  <c:v>1.3420000000000001</c:v>
                </c:pt>
                <c:pt idx="20132">
                  <c:v>1.3420000000000001</c:v>
                </c:pt>
                <c:pt idx="20133">
                  <c:v>1.3420000000000001</c:v>
                </c:pt>
                <c:pt idx="20134">
                  <c:v>1.3420000000000001</c:v>
                </c:pt>
                <c:pt idx="20135">
                  <c:v>1.3420000000000001</c:v>
                </c:pt>
                <c:pt idx="20136">
                  <c:v>1.3420000000000001</c:v>
                </c:pt>
                <c:pt idx="20137">
                  <c:v>1.3420000000000001</c:v>
                </c:pt>
                <c:pt idx="20138">
                  <c:v>1.3420000000000001</c:v>
                </c:pt>
                <c:pt idx="20139">
                  <c:v>1.3420000000000001</c:v>
                </c:pt>
                <c:pt idx="20140">
                  <c:v>1.3420000000000001</c:v>
                </c:pt>
                <c:pt idx="20141">
                  <c:v>1.3420000000000001</c:v>
                </c:pt>
                <c:pt idx="20142">
                  <c:v>1.3420000000000001</c:v>
                </c:pt>
                <c:pt idx="20143">
                  <c:v>1.3420000000000001</c:v>
                </c:pt>
                <c:pt idx="20144">
                  <c:v>1.3420000000000001</c:v>
                </c:pt>
                <c:pt idx="20145">
                  <c:v>1.3420000000000001</c:v>
                </c:pt>
                <c:pt idx="20146">
                  <c:v>1.3420000000000001</c:v>
                </c:pt>
                <c:pt idx="20147">
                  <c:v>1.3420000000000001</c:v>
                </c:pt>
                <c:pt idx="20148">
                  <c:v>1.3420000000000001</c:v>
                </c:pt>
                <c:pt idx="20149">
                  <c:v>1.3420000000000001</c:v>
                </c:pt>
                <c:pt idx="20150">
                  <c:v>1.3420000000000001</c:v>
                </c:pt>
                <c:pt idx="20151">
                  <c:v>1.3420000000000001</c:v>
                </c:pt>
                <c:pt idx="20152">
                  <c:v>1.3420000000000001</c:v>
                </c:pt>
                <c:pt idx="20153">
                  <c:v>1.3420000000000001</c:v>
                </c:pt>
                <c:pt idx="20154">
                  <c:v>1.3420000000000001</c:v>
                </c:pt>
                <c:pt idx="20155">
                  <c:v>1.3420000000000001</c:v>
                </c:pt>
                <c:pt idx="20156">
                  <c:v>1.3420000000000001</c:v>
                </c:pt>
                <c:pt idx="20157">
                  <c:v>1.3420000000000001</c:v>
                </c:pt>
                <c:pt idx="20158">
                  <c:v>1.3420000000000001</c:v>
                </c:pt>
                <c:pt idx="20159">
                  <c:v>1.3420000000000001</c:v>
                </c:pt>
                <c:pt idx="20160">
                  <c:v>1.3420000000000001</c:v>
                </c:pt>
                <c:pt idx="20161">
                  <c:v>1.3420000000000001</c:v>
                </c:pt>
                <c:pt idx="20162">
                  <c:v>1.3420000000000001</c:v>
                </c:pt>
                <c:pt idx="20163">
                  <c:v>1.3420000000000001</c:v>
                </c:pt>
                <c:pt idx="20164">
                  <c:v>1.3420000000000001</c:v>
                </c:pt>
                <c:pt idx="20165">
                  <c:v>1.3420000000000001</c:v>
                </c:pt>
                <c:pt idx="20166">
                  <c:v>1.3420000000000001</c:v>
                </c:pt>
                <c:pt idx="20167">
                  <c:v>1.3420000000000001</c:v>
                </c:pt>
                <c:pt idx="20168">
                  <c:v>1.3420000000000001</c:v>
                </c:pt>
                <c:pt idx="20169">
                  <c:v>1.3420000000000001</c:v>
                </c:pt>
                <c:pt idx="20170">
                  <c:v>1.3420000000000001</c:v>
                </c:pt>
                <c:pt idx="20171">
                  <c:v>1.3420000000000001</c:v>
                </c:pt>
                <c:pt idx="20172">
                  <c:v>1.3420000000000001</c:v>
                </c:pt>
                <c:pt idx="20173">
                  <c:v>1.3420000000000001</c:v>
                </c:pt>
                <c:pt idx="20174">
                  <c:v>1.3420000000000001</c:v>
                </c:pt>
                <c:pt idx="20175">
                  <c:v>1.3420000000000001</c:v>
                </c:pt>
                <c:pt idx="20176">
                  <c:v>1.3420000000000001</c:v>
                </c:pt>
                <c:pt idx="20177">
                  <c:v>1.3420000000000001</c:v>
                </c:pt>
                <c:pt idx="20178">
                  <c:v>1.3420000000000001</c:v>
                </c:pt>
                <c:pt idx="20179">
                  <c:v>1.3420000000000001</c:v>
                </c:pt>
                <c:pt idx="20180">
                  <c:v>1.3420000000000001</c:v>
                </c:pt>
                <c:pt idx="20181">
                  <c:v>1.3420000000000001</c:v>
                </c:pt>
                <c:pt idx="20182">
                  <c:v>1.3420000000000001</c:v>
                </c:pt>
                <c:pt idx="20183">
                  <c:v>1.3420000000000001</c:v>
                </c:pt>
                <c:pt idx="20184">
                  <c:v>1.3420000000000001</c:v>
                </c:pt>
                <c:pt idx="20185">
                  <c:v>1.3420000000000001</c:v>
                </c:pt>
                <c:pt idx="20186">
                  <c:v>1.3420000000000001</c:v>
                </c:pt>
                <c:pt idx="20187">
                  <c:v>1.3420000000000001</c:v>
                </c:pt>
                <c:pt idx="20188">
                  <c:v>1.3420000000000001</c:v>
                </c:pt>
                <c:pt idx="20189">
                  <c:v>1.3420000000000001</c:v>
                </c:pt>
                <c:pt idx="20190">
                  <c:v>1.3420000000000001</c:v>
                </c:pt>
                <c:pt idx="20191">
                  <c:v>1.3420000000000001</c:v>
                </c:pt>
                <c:pt idx="20192">
                  <c:v>1.3420000000000001</c:v>
                </c:pt>
                <c:pt idx="20193">
                  <c:v>1.3420000000000001</c:v>
                </c:pt>
                <c:pt idx="20194">
                  <c:v>1.3420000000000001</c:v>
                </c:pt>
                <c:pt idx="20195">
                  <c:v>1.3420000000000001</c:v>
                </c:pt>
                <c:pt idx="20196">
                  <c:v>1.3420000000000001</c:v>
                </c:pt>
                <c:pt idx="20197">
                  <c:v>1.3420000000000001</c:v>
                </c:pt>
                <c:pt idx="20198">
                  <c:v>1.3420000000000001</c:v>
                </c:pt>
                <c:pt idx="20199">
                  <c:v>1.3420000000000001</c:v>
                </c:pt>
                <c:pt idx="20200">
                  <c:v>1.3420000000000001</c:v>
                </c:pt>
                <c:pt idx="20201">
                  <c:v>1.3420000000000001</c:v>
                </c:pt>
                <c:pt idx="20202">
                  <c:v>1.3420000000000001</c:v>
                </c:pt>
                <c:pt idx="20203">
                  <c:v>1.3420000000000001</c:v>
                </c:pt>
                <c:pt idx="20204">
                  <c:v>1.3420000000000001</c:v>
                </c:pt>
                <c:pt idx="20205">
                  <c:v>1.3420000000000001</c:v>
                </c:pt>
                <c:pt idx="20206">
                  <c:v>1.3420000000000001</c:v>
                </c:pt>
                <c:pt idx="20207">
                  <c:v>1.3420000000000001</c:v>
                </c:pt>
                <c:pt idx="20208">
                  <c:v>1.3420000000000001</c:v>
                </c:pt>
                <c:pt idx="20209">
                  <c:v>1.3420000000000001</c:v>
                </c:pt>
                <c:pt idx="20210">
                  <c:v>1.3420000000000001</c:v>
                </c:pt>
                <c:pt idx="20211">
                  <c:v>1.3420000000000001</c:v>
                </c:pt>
                <c:pt idx="20212">
                  <c:v>1.3420000000000001</c:v>
                </c:pt>
                <c:pt idx="20213">
                  <c:v>1.3420000000000001</c:v>
                </c:pt>
                <c:pt idx="20214">
                  <c:v>1.3420000000000001</c:v>
                </c:pt>
                <c:pt idx="20215">
                  <c:v>1.3420000000000001</c:v>
                </c:pt>
                <c:pt idx="20216">
                  <c:v>1.3420000000000001</c:v>
                </c:pt>
                <c:pt idx="20217">
                  <c:v>1.3420000000000001</c:v>
                </c:pt>
                <c:pt idx="20218">
                  <c:v>1.3420000000000001</c:v>
                </c:pt>
                <c:pt idx="20219">
                  <c:v>1.3420000000000001</c:v>
                </c:pt>
                <c:pt idx="20220">
                  <c:v>1.3420000000000001</c:v>
                </c:pt>
                <c:pt idx="20221">
                  <c:v>1.3420000000000001</c:v>
                </c:pt>
                <c:pt idx="20222">
                  <c:v>1.3420000000000001</c:v>
                </c:pt>
                <c:pt idx="20223">
                  <c:v>1.3420000000000001</c:v>
                </c:pt>
                <c:pt idx="20224">
                  <c:v>1.3420000000000001</c:v>
                </c:pt>
                <c:pt idx="20225">
                  <c:v>1.3420000000000001</c:v>
                </c:pt>
                <c:pt idx="20226">
                  <c:v>1.3420000000000001</c:v>
                </c:pt>
                <c:pt idx="20227">
                  <c:v>1.3420000000000001</c:v>
                </c:pt>
                <c:pt idx="20228">
                  <c:v>1.3420000000000001</c:v>
                </c:pt>
                <c:pt idx="20229">
                  <c:v>1.3420000000000001</c:v>
                </c:pt>
                <c:pt idx="20230">
                  <c:v>1.3420000000000001</c:v>
                </c:pt>
                <c:pt idx="20231">
                  <c:v>1.3420000000000001</c:v>
                </c:pt>
                <c:pt idx="20232">
                  <c:v>1.3420000000000001</c:v>
                </c:pt>
                <c:pt idx="20233">
                  <c:v>1.3420000000000001</c:v>
                </c:pt>
                <c:pt idx="20234">
                  <c:v>1.3420000000000001</c:v>
                </c:pt>
                <c:pt idx="20235">
                  <c:v>1.3420000000000001</c:v>
                </c:pt>
                <c:pt idx="20236">
                  <c:v>1.3420000000000001</c:v>
                </c:pt>
                <c:pt idx="20237">
                  <c:v>1.3420000000000001</c:v>
                </c:pt>
                <c:pt idx="20238">
                  <c:v>1.3420000000000001</c:v>
                </c:pt>
                <c:pt idx="20239">
                  <c:v>1.3420000000000001</c:v>
                </c:pt>
                <c:pt idx="20240">
                  <c:v>1.3420000000000001</c:v>
                </c:pt>
                <c:pt idx="20241">
                  <c:v>1.3420000000000001</c:v>
                </c:pt>
                <c:pt idx="20242">
                  <c:v>1.3420000000000001</c:v>
                </c:pt>
                <c:pt idx="20243">
                  <c:v>1.3420000000000001</c:v>
                </c:pt>
                <c:pt idx="20244">
                  <c:v>1.3420000000000001</c:v>
                </c:pt>
                <c:pt idx="20245">
                  <c:v>1.3420000000000001</c:v>
                </c:pt>
                <c:pt idx="20246">
                  <c:v>1.3420000000000001</c:v>
                </c:pt>
                <c:pt idx="20247">
                  <c:v>1.3420000000000001</c:v>
                </c:pt>
                <c:pt idx="20248">
                  <c:v>1.3420000000000001</c:v>
                </c:pt>
                <c:pt idx="20249">
                  <c:v>1.3420000000000001</c:v>
                </c:pt>
                <c:pt idx="20250">
                  <c:v>1.3420000000000001</c:v>
                </c:pt>
                <c:pt idx="20251">
                  <c:v>1.3420000000000001</c:v>
                </c:pt>
                <c:pt idx="20252">
                  <c:v>1.3420000000000001</c:v>
                </c:pt>
                <c:pt idx="20253">
                  <c:v>1.3420000000000001</c:v>
                </c:pt>
                <c:pt idx="20254">
                  <c:v>1.3420000000000001</c:v>
                </c:pt>
                <c:pt idx="20255">
                  <c:v>1.3420000000000001</c:v>
                </c:pt>
                <c:pt idx="20256">
                  <c:v>1.3420000000000001</c:v>
                </c:pt>
                <c:pt idx="20257">
                  <c:v>1.3420000000000001</c:v>
                </c:pt>
                <c:pt idx="20258">
                  <c:v>1.3420000000000001</c:v>
                </c:pt>
                <c:pt idx="20259">
                  <c:v>1.3420000000000001</c:v>
                </c:pt>
                <c:pt idx="20260">
                  <c:v>1.3420000000000001</c:v>
                </c:pt>
                <c:pt idx="20261">
                  <c:v>1.3420000000000001</c:v>
                </c:pt>
                <c:pt idx="20262">
                  <c:v>1.3420000000000001</c:v>
                </c:pt>
                <c:pt idx="20263">
                  <c:v>1.3420000000000001</c:v>
                </c:pt>
                <c:pt idx="20264">
                  <c:v>1.3420000000000001</c:v>
                </c:pt>
                <c:pt idx="20265">
                  <c:v>1.3420000000000001</c:v>
                </c:pt>
                <c:pt idx="20266">
                  <c:v>1.3420000000000001</c:v>
                </c:pt>
                <c:pt idx="20267">
                  <c:v>1.3420000000000001</c:v>
                </c:pt>
                <c:pt idx="20268">
                  <c:v>1.3420000000000001</c:v>
                </c:pt>
                <c:pt idx="20269">
                  <c:v>1.3420000000000001</c:v>
                </c:pt>
                <c:pt idx="20270">
                  <c:v>1.3420000000000001</c:v>
                </c:pt>
                <c:pt idx="20271">
                  <c:v>1.3420000000000001</c:v>
                </c:pt>
                <c:pt idx="20272">
                  <c:v>1.3420000000000001</c:v>
                </c:pt>
                <c:pt idx="20273">
                  <c:v>1.3420000000000001</c:v>
                </c:pt>
                <c:pt idx="20274">
                  <c:v>1.3420000000000001</c:v>
                </c:pt>
                <c:pt idx="20275">
                  <c:v>1.3420000000000001</c:v>
                </c:pt>
                <c:pt idx="20276">
                  <c:v>1.3420000000000001</c:v>
                </c:pt>
                <c:pt idx="20277">
                  <c:v>1.3420000000000001</c:v>
                </c:pt>
                <c:pt idx="20278">
                  <c:v>1.3420000000000001</c:v>
                </c:pt>
                <c:pt idx="20279">
                  <c:v>1.3420000000000001</c:v>
                </c:pt>
                <c:pt idx="20280">
                  <c:v>1.3420000000000001</c:v>
                </c:pt>
                <c:pt idx="20281">
                  <c:v>1.3420000000000001</c:v>
                </c:pt>
                <c:pt idx="20282">
                  <c:v>1.3420000000000001</c:v>
                </c:pt>
                <c:pt idx="20283">
                  <c:v>1.3420000000000001</c:v>
                </c:pt>
                <c:pt idx="20284">
                  <c:v>1.3420000000000001</c:v>
                </c:pt>
                <c:pt idx="20285">
                  <c:v>1.3420000000000001</c:v>
                </c:pt>
                <c:pt idx="20286">
                  <c:v>1.3420000000000001</c:v>
                </c:pt>
                <c:pt idx="20287">
                  <c:v>1.3420000000000001</c:v>
                </c:pt>
                <c:pt idx="20288">
                  <c:v>1.3420000000000001</c:v>
                </c:pt>
                <c:pt idx="20289">
                  <c:v>1.3420000000000001</c:v>
                </c:pt>
                <c:pt idx="20290">
                  <c:v>1.3420000000000001</c:v>
                </c:pt>
                <c:pt idx="20291">
                  <c:v>1.3420000000000001</c:v>
                </c:pt>
                <c:pt idx="20292">
                  <c:v>1.3420000000000001</c:v>
                </c:pt>
                <c:pt idx="20293">
                  <c:v>1.3420000000000001</c:v>
                </c:pt>
                <c:pt idx="20294">
                  <c:v>1.3420000000000001</c:v>
                </c:pt>
                <c:pt idx="20295">
                  <c:v>1.3420000000000001</c:v>
                </c:pt>
                <c:pt idx="20296">
                  <c:v>1.3420000000000001</c:v>
                </c:pt>
                <c:pt idx="20297">
                  <c:v>1.3420000000000001</c:v>
                </c:pt>
                <c:pt idx="20298">
                  <c:v>1.3420000000000001</c:v>
                </c:pt>
                <c:pt idx="20299">
                  <c:v>1.3420000000000001</c:v>
                </c:pt>
                <c:pt idx="20300">
                  <c:v>1.3420000000000001</c:v>
                </c:pt>
                <c:pt idx="20301">
                  <c:v>1.3420000000000001</c:v>
                </c:pt>
                <c:pt idx="20302">
                  <c:v>1.3420000000000001</c:v>
                </c:pt>
                <c:pt idx="20303">
                  <c:v>1.3420000000000001</c:v>
                </c:pt>
                <c:pt idx="20304">
                  <c:v>1.3420000000000001</c:v>
                </c:pt>
                <c:pt idx="20305">
                  <c:v>1.3420000000000001</c:v>
                </c:pt>
                <c:pt idx="20306">
                  <c:v>1.3420000000000001</c:v>
                </c:pt>
                <c:pt idx="20307">
                  <c:v>1.3420000000000001</c:v>
                </c:pt>
                <c:pt idx="20308">
                  <c:v>1.3420000000000001</c:v>
                </c:pt>
                <c:pt idx="20309">
                  <c:v>1.3420000000000001</c:v>
                </c:pt>
                <c:pt idx="20310">
                  <c:v>1.3420000000000001</c:v>
                </c:pt>
                <c:pt idx="20311">
                  <c:v>1.3420000000000001</c:v>
                </c:pt>
                <c:pt idx="20312">
                  <c:v>1.3420000000000001</c:v>
                </c:pt>
                <c:pt idx="20313">
                  <c:v>1.3420000000000001</c:v>
                </c:pt>
                <c:pt idx="20314">
                  <c:v>1.3420000000000001</c:v>
                </c:pt>
                <c:pt idx="20315">
                  <c:v>1.3420000000000001</c:v>
                </c:pt>
                <c:pt idx="20316">
                  <c:v>1.3420000000000001</c:v>
                </c:pt>
                <c:pt idx="20317">
                  <c:v>1.3420000000000001</c:v>
                </c:pt>
                <c:pt idx="20318">
                  <c:v>1.3420000000000001</c:v>
                </c:pt>
                <c:pt idx="20319">
                  <c:v>1.3420000000000001</c:v>
                </c:pt>
                <c:pt idx="20320">
                  <c:v>1.3420000000000001</c:v>
                </c:pt>
                <c:pt idx="20321">
                  <c:v>1.3420000000000001</c:v>
                </c:pt>
                <c:pt idx="20322">
                  <c:v>1.3420000000000001</c:v>
                </c:pt>
                <c:pt idx="20323">
                  <c:v>1.3420000000000001</c:v>
                </c:pt>
                <c:pt idx="20324">
                  <c:v>1.3420000000000001</c:v>
                </c:pt>
                <c:pt idx="20325">
                  <c:v>1.3420000000000001</c:v>
                </c:pt>
                <c:pt idx="20326">
                  <c:v>1.3420000000000001</c:v>
                </c:pt>
                <c:pt idx="20327">
                  <c:v>1.3420000000000001</c:v>
                </c:pt>
                <c:pt idx="20328">
                  <c:v>1.3420000000000001</c:v>
                </c:pt>
                <c:pt idx="20329">
                  <c:v>1.3420000000000001</c:v>
                </c:pt>
                <c:pt idx="20330">
                  <c:v>1.3420000000000001</c:v>
                </c:pt>
                <c:pt idx="20331">
                  <c:v>1.3420000000000001</c:v>
                </c:pt>
                <c:pt idx="20332">
                  <c:v>1.3420000000000001</c:v>
                </c:pt>
                <c:pt idx="20333">
                  <c:v>1.3420000000000001</c:v>
                </c:pt>
                <c:pt idx="20334">
                  <c:v>1.3420000000000001</c:v>
                </c:pt>
                <c:pt idx="20335">
                  <c:v>1.3420000000000001</c:v>
                </c:pt>
                <c:pt idx="20336">
                  <c:v>1.3420000000000001</c:v>
                </c:pt>
                <c:pt idx="20337">
                  <c:v>1.3420000000000001</c:v>
                </c:pt>
                <c:pt idx="20338">
                  <c:v>1.3420000000000001</c:v>
                </c:pt>
                <c:pt idx="20339">
                  <c:v>1.3420000000000001</c:v>
                </c:pt>
                <c:pt idx="20340">
                  <c:v>1.3420000000000001</c:v>
                </c:pt>
                <c:pt idx="20341">
                  <c:v>1.3420000000000001</c:v>
                </c:pt>
                <c:pt idx="20342">
                  <c:v>1.3420000000000001</c:v>
                </c:pt>
                <c:pt idx="20343">
                  <c:v>1.3420000000000001</c:v>
                </c:pt>
                <c:pt idx="20344">
                  <c:v>1.3420000000000001</c:v>
                </c:pt>
                <c:pt idx="20345">
                  <c:v>1.3420000000000001</c:v>
                </c:pt>
                <c:pt idx="20346">
                  <c:v>1.3420000000000001</c:v>
                </c:pt>
                <c:pt idx="20347">
                  <c:v>1.3420000000000001</c:v>
                </c:pt>
                <c:pt idx="20348">
                  <c:v>1.3420000000000001</c:v>
                </c:pt>
                <c:pt idx="20349">
                  <c:v>1.3420000000000001</c:v>
                </c:pt>
                <c:pt idx="20350">
                  <c:v>1.3420000000000001</c:v>
                </c:pt>
                <c:pt idx="20351">
                  <c:v>1.3420000000000001</c:v>
                </c:pt>
                <c:pt idx="20352">
                  <c:v>1.3420000000000001</c:v>
                </c:pt>
                <c:pt idx="20353">
                  <c:v>1.3420000000000001</c:v>
                </c:pt>
                <c:pt idx="20354">
                  <c:v>1.3420000000000001</c:v>
                </c:pt>
                <c:pt idx="20355">
                  <c:v>1.3420000000000001</c:v>
                </c:pt>
                <c:pt idx="20356">
                  <c:v>1.3420000000000001</c:v>
                </c:pt>
                <c:pt idx="20357">
                  <c:v>1.3420000000000001</c:v>
                </c:pt>
                <c:pt idx="20358">
                  <c:v>1.3420000000000001</c:v>
                </c:pt>
                <c:pt idx="20359">
                  <c:v>1.3420000000000001</c:v>
                </c:pt>
                <c:pt idx="20360">
                  <c:v>1.3420000000000001</c:v>
                </c:pt>
                <c:pt idx="20361">
                  <c:v>1.3420000000000001</c:v>
                </c:pt>
                <c:pt idx="20362">
                  <c:v>1.3420000000000001</c:v>
                </c:pt>
                <c:pt idx="20363">
                  <c:v>1.3420000000000001</c:v>
                </c:pt>
                <c:pt idx="20364">
                  <c:v>1.3420000000000001</c:v>
                </c:pt>
                <c:pt idx="20365">
                  <c:v>1.3420000000000001</c:v>
                </c:pt>
                <c:pt idx="20366">
                  <c:v>1.3420000000000001</c:v>
                </c:pt>
                <c:pt idx="20367">
                  <c:v>1.3420000000000001</c:v>
                </c:pt>
                <c:pt idx="20368">
                  <c:v>1.3420000000000001</c:v>
                </c:pt>
                <c:pt idx="20369">
                  <c:v>1.3420000000000001</c:v>
                </c:pt>
                <c:pt idx="20370">
                  <c:v>1.3420000000000001</c:v>
                </c:pt>
                <c:pt idx="20371">
                  <c:v>1.3420000000000001</c:v>
                </c:pt>
                <c:pt idx="20372">
                  <c:v>1.3420000000000001</c:v>
                </c:pt>
                <c:pt idx="20373">
                  <c:v>1.3420000000000001</c:v>
                </c:pt>
                <c:pt idx="20374">
                  <c:v>1.3420000000000001</c:v>
                </c:pt>
                <c:pt idx="20375">
                  <c:v>1.3420000000000001</c:v>
                </c:pt>
                <c:pt idx="20376">
                  <c:v>1.3420000000000001</c:v>
                </c:pt>
                <c:pt idx="20377">
                  <c:v>1.3420000000000001</c:v>
                </c:pt>
                <c:pt idx="20378">
                  <c:v>1.3420000000000001</c:v>
                </c:pt>
                <c:pt idx="20379">
                  <c:v>1.3420000000000001</c:v>
                </c:pt>
                <c:pt idx="20380">
                  <c:v>1.3420000000000001</c:v>
                </c:pt>
                <c:pt idx="20381">
                  <c:v>1.3420000000000001</c:v>
                </c:pt>
                <c:pt idx="20382">
                  <c:v>1.3420000000000001</c:v>
                </c:pt>
                <c:pt idx="20383">
                  <c:v>1.3420000000000001</c:v>
                </c:pt>
                <c:pt idx="20384">
                  <c:v>1.3420000000000001</c:v>
                </c:pt>
                <c:pt idx="20385">
                  <c:v>1.3420000000000001</c:v>
                </c:pt>
                <c:pt idx="20386">
                  <c:v>1.3420000000000001</c:v>
                </c:pt>
                <c:pt idx="20387">
                  <c:v>1.3420000000000001</c:v>
                </c:pt>
                <c:pt idx="20388">
                  <c:v>1.3420000000000001</c:v>
                </c:pt>
                <c:pt idx="20389">
                  <c:v>1.3420000000000001</c:v>
                </c:pt>
                <c:pt idx="20390">
                  <c:v>1.3420000000000001</c:v>
                </c:pt>
                <c:pt idx="20391">
                  <c:v>1.3420000000000001</c:v>
                </c:pt>
                <c:pt idx="20392">
                  <c:v>1.3420000000000001</c:v>
                </c:pt>
                <c:pt idx="20393">
                  <c:v>1.3420000000000001</c:v>
                </c:pt>
                <c:pt idx="20394">
                  <c:v>1.3420000000000001</c:v>
                </c:pt>
                <c:pt idx="20395">
                  <c:v>1.3420000000000001</c:v>
                </c:pt>
                <c:pt idx="20396">
                  <c:v>1.3420000000000001</c:v>
                </c:pt>
                <c:pt idx="20397">
                  <c:v>1.3420000000000001</c:v>
                </c:pt>
                <c:pt idx="20398">
                  <c:v>1.3420000000000001</c:v>
                </c:pt>
                <c:pt idx="20399">
                  <c:v>1.3420000000000001</c:v>
                </c:pt>
                <c:pt idx="20400">
                  <c:v>1.3420000000000001</c:v>
                </c:pt>
                <c:pt idx="20401">
                  <c:v>1.3420000000000001</c:v>
                </c:pt>
                <c:pt idx="20402">
                  <c:v>1.3420000000000001</c:v>
                </c:pt>
                <c:pt idx="20403">
                  <c:v>1.3420000000000001</c:v>
                </c:pt>
                <c:pt idx="20404">
                  <c:v>1.3420000000000001</c:v>
                </c:pt>
                <c:pt idx="20405">
                  <c:v>1.3420000000000001</c:v>
                </c:pt>
                <c:pt idx="20406">
                  <c:v>1.3420000000000001</c:v>
                </c:pt>
                <c:pt idx="20407">
                  <c:v>1.3420000000000001</c:v>
                </c:pt>
                <c:pt idx="20408">
                  <c:v>1.3420000000000001</c:v>
                </c:pt>
                <c:pt idx="20409">
                  <c:v>1.3420000000000001</c:v>
                </c:pt>
                <c:pt idx="20410">
                  <c:v>1.3420000000000001</c:v>
                </c:pt>
                <c:pt idx="20411">
                  <c:v>1.3420000000000001</c:v>
                </c:pt>
                <c:pt idx="20412">
                  <c:v>1.3420000000000001</c:v>
                </c:pt>
                <c:pt idx="20413">
                  <c:v>1.3420000000000001</c:v>
                </c:pt>
                <c:pt idx="20414">
                  <c:v>1.3420000000000001</c:v>
                </c:pt>
                <c:pt idx="20415">
                  <c:v>1.3420000000000001</c:v>
                </c:pt>
                <c:pt idx="20416">
                  <c:v>1.3420000000000001</c:v>
                </c:pt>
                <c:pt idx="20417">
                  <c:v>1.3420000000000001</c:v>
                </c:pt>
                <c:pt idx="20418">
                  <c:v>1.3420000000000001</c:v>
                </c:pt>
                <c:pt idx="20419">
                  <c:v>1.3420000000000001</c:v>
                </c:pt>
                <c:pt idx="20420">
                  <c:v>1.3420000000000001</c:v>
                </c:pt>
                <c:pt idx="20421">
                  <c:v>1.3420000000000001</c:v>
                </c:pt>
                <c:pt idx="20422">
                  <c:v>1.3420000000000001</c:v>
                </c:pt>
                <c:pt idx="20423">
                  <c:v>1.3420000000000001</c:v>
                </c:pt>
                <c:pt idx="20424">
                  <c:v>1.3420000000000001</c:v>
                </c:pt>
                <c:pt idx="20425">
                  <c:v>1.3420000000000001</c:v>
                </c:pt>
                <c:pt idx="20426">
                  <c:v>1.3420000000000001</c:v>
                </c:pt>
                <c:pt idx="20427">
                  <c:v>1.3420000000000001</c:v>
                </c:pt>
                <c:pt idx="20428">
                  <c:v>1.3420000000000001</c:v>
                </c:pt>
                <c:pt idx="20429">
                  <c:v>1.3420000000000001</c:v>
                </c:pt>
                <c:pt idx="20430">
                  <c:v>1.3420000000000001</c:v>
                </c:pt>
                <c:pt idx="20431">
                  <c:v>1.3420000000000001</c:v>
                </c:pt>
                <c:pt idx="20432">
                  <c:v>1.3420000000000001</c:v>
                </c:pt>
                <c:pt idx="20433">
                  <c:v>1.3420000000000001</c:v>
                </c:pt>
                <c:pt idx="20434">
                  <c:v>1.3420000000000001</c:v>
                </c:pt>
                <c:pt idx="20435">
                  <c:v>1.3420000000000001</c:v>
                </c:pt>
                <c:pt idx="20436">
                  <c:v>1.3420000000000001</c:v>
                </c:pt>
                <c:pt idx="20437">
                  <c:v>1.3420000000000001</c:v>
                </c:pt>
                <c:pt idx="20438">
                  <c:v>1.3420000000000001</c:v>
                </c:pt>
                <c:pt idx="20439">
                  <c:v>1.3420000000000001</c:v>
                </c:pt>
                <c:pt idx="20440">
                  <c:v>1.3420000000000001</c:v>
                </c:pt>
                <c:pt idx="20441">
                  <c:v>1.3420000000000001</c:v>
                </c:pt>
                <c:pt idx="20442">
                  <c:v>1.3420000000000001</c:v>
                </c:pt>
                <c:pt idx="20443">
                  <c:v>1.3420000000000001</c:v>
                </c:pt>
                <c:pt idx="20444">
                  <c:v>1.3420000000000001</c:v>
                </c:pt>
                <c:pt idx="20445">
                  <c:v>1.3420000000000001</c:v>
                </c:pt>
                <c:pt idx="20446">
                  <c:v>1.3420000000000001</c:v>
                </c:pt>
                <c:pt idx="20447">
                  <c:v>1.3420000000000001</c:v>
                </c:pt>
                <c:pt idx="20448">
                  <c:v>1.3420000000000001</c:v>
                </c:pt>
                <c:pt idx="20449">
                  <c:v>1.3420000000000001</c:v>
                </c:pt>
                <c:pt idx="20450">
                  <c:v>1.3420000000000001</c:v>
                </c:pt>
                <c:pt idx="20451">
                  <c:v>1.3420000000000001</c:v>
                </c:pt>
                <c:pt idx="20452">
                  <c:v>1.3420000000000001</c:v>
                </c:pt>
                <c:pt idx="20453">
                  <c:v>1.3420000000000001</c:v>
                </c:pt>
                <c:pt idx="20454">
                  <c:v>1.3420000000000001</c:v>
                </c:pt>
                <c:pt idx="20455">
                  <c:v>1.3420000000000001</c:v>
                </c:pt>
                <c:pt idx="20456">
                  <c:v>1.3420000000000001</c:v>
                </c:pt>
                <c:pt idx="20457">
                  <c:v>1.3420000000000001</c:v>
                </c:pt>
                <c:pt idx="20458">
                  <c:v>1.3420000000000001</c:v>
                </c:pt>
                <c:pt idx="20459">
                  <c:v>1.3420000000000001</c:v>
                </c:pt>
                <c:pt idx="20460">
                  <c:v>1.3420000000000001</c:v>
                </c:pt>
                <c:pt idx="20461">
                  <c:v>1.3420000000000001</c:v>
                </c:pt>
                <c:pt idx="20462">
                  <c:v>1.3420000000000001</c:v>
                </c:pt>
                <c:pt idx="20463">
                  <c:v>1.3420000000000001</c:v>
                </c:pt>
                <c:pt idx="20464">
                  <c:v>1.3420000000000001</c:v>
                </c:pt>
                <c:pt idx="20465">
                  <c:v>1.3420000000000001</c:v>
                </c:pt>
                <c:pt idx="20466">
                  <c:v>1.3420000000000001</c:v>
                </c:pt>
                <c:pt idx="20467">
                  <c:v>1.3420000000000001</c:v>
                </c:pt>
                <c:pt idx="20468">
                  <c:v>1.3420000000000001</c:v>
                </c:pt>
                <c:pt idx="20469">
                  <c:v>1.3420000000000001</c:v>
                </c:pt>
                <c:pt idx="20470">
                  <c:v>1.3420000000000001</c:v>
                </c:pt>
                <c:pt idx="20471">
                  <c:v>1.3420000000000001</c:v>
                </c:pt>
                <c:pt idx="20472">
                  <c:v>1.3420000000000001</c:v>
                </c:pt>
                <c:pt idx="20473">
                  <c:v>1.3420000000000001</c:v>
                </c:pt>
                <c:pt idx="20474">
                  <c:v>1.3420000000000001</c:v>
                </c:pt>
                <c:pt idx="20475">
                  <c:v>1.3420000000000001</c:v>
                </c:pt>
                <c:pt idx="20476">
                  <c:v>1.3420000000000001</c:v>
                </c:pt>
                <c:pt idx="20477">
                  <c:v>1.3420000000000001</c:v>
                </c:pt>
                <c:pt idx="20478">
                  <c:v>1.3420000000000001</c:v>
                </c:pt>
                <c:pt idx="20479">
                  <c:v>1.3420000000000001</c:v>
                </c:pt>
                <c:pt idx="20480">
                  <c:v>1.3420000000000001</c:v>
                </c:pt>
                <c:pt idx="20481">
                  <c:v>1.3420000000000001</c:v>
                </c:pt>
                <c:pt idx="20482">
                  <c:v>1.3420000000000001</c:v>
                </c:pt>
                <c:pt idx="20483">
                  <c:v>1.3420000000000001</c:v>
                </c:pt>
                <c:pt idx="20484">
                  <c:v>1.3420000000000001</c:v>
                </c:pt>
                <c:pt idx="20485">
                  <c:v>1.3420000000000001</c:v>
                </c:pt>
                <c:pt idx="20486">
                  <c:v>1.3420000000000001</c:v>
                </c:pt>
                <c:pt idx="20487">
                  <c:v>1.3420000000000001</c:v>
                </c:pt>
                <c:pt idx="20488">
                  <c:v>1.3420000000000001</c:v>
                </c:pt>
                <c:pt idx="20489">
                  <c:v>1.3420000000000001</c:v>
                </c:pt>
                <c:pt idx="20490">
                  <c:v>1.3420000000000001</c:v>
                </c:pt>
                <c:pt idx="20491">
                  <c:v>1.3420000000000001</c:v>
                </c:pt>
                <c:pt idx="20492">
                  <c:v>1.3420000000000001</c:v>
                </c:pt>
                <c:pt idx="20493">
                  <c:v>1.3420000000000001</c:v>
                </c:pt>
                <c:pt idx="20494">
                  <c:v>1.3420000000000001</c:v>
                </c:pt>
                <c:pt idx="20495">
                  <c:v>1.3420000000000001</c:v>
                </c:pt>
                <c:pt idx="20496">
                  <c:v>1.3420000000000001</c:v>
                </c:pt>
                <c:pt idx="20497">
                  <c:v>1.3420000000000001</c:v>
                </c:pt>
                <c:pt idx="20498">
                  <c:v>1.3420000000000001</c:v>
                </c:pt>
                <c:pt idx="20499">
                  <c:v>1.3420000000000001</c:v>
                </c:pt>
                <c:pt idx="20500">
                  <c:v>1.3420000000000001</c:v>
                </c:pt>
                <c:pt idx="20501">
                  <c:v>1.3420000000000001</c:v>
                </c:pt>
                <c:pt idx="20502">
                  <c:v>1.3420000000000001</c:v>
                </c:pt>
                <c:pt idx="20503">
                  <c:v>1.3420000000000001</c:v>
                </c:pt>
                <c:pt idx="20504">
                  <c:v>1.3420000000000001</c:v>
                </c:pt>
                <c:pt idx="20505">
                  <c:v>1.3420000000000001</c:v>
                </c:pt>
                <c:pt idx="20506">
                  <c:v>1.3420000000000001</c:v>
                </c:pt>
                <c:pt idx="20507">
                  <c:v>1.3420000000000001</c:v>
                </c:pt>
                <c:pt idx="20508">
                  <c:v>1.3420000000000001</c:v>
                </c:pt>
                <c:pt idx="20509">
                  <c:v>1.3420000000000001</c:v>
                </c:pt>
                <c:pt idx="20510">
                  <c:v>1.3420000000000001</c:v>
                </c:pt>
                <c:pt idx="20511">
                  <c:v>1.3420000000000001</c:v>
                </c:pt>
                <c:pt idx="20512">
                  <c:v>1.3420000000000001</c:v>
                </c:pt>
                <c:pt idx="20513">
                  <c:v>1.3420000000000001</c:v>
                </c:pt>
                <c:pt idx="20514">
                  <c:v>1.3420000000000001</c:v>
                </c:pt>
                <c:pt idx="20515">
                  <c:v>1.3420000000000001</c:v>
                </c:pt>
                <c:pt idx="20516">
                  <c:v>1.3420000000000001</c:v>
                </c:pt>
                <c:pt idx="20517">
                  <c:v>1.3420000000000001</c:v>
                </c:pt>
                <c:pt idx="20518">
                  <c:v>1.3420000000000001</c:v>
                </c:pt>
                <c:pt idx="20519">
                  <c:v>1.3420000000000001</c:v>
                </c:pt>
                <c:pt idx="20520">
                  <c:v>1.3420000000000001</c:v>
                </c:pt>
                <c:pt idx="20521">
                  <c:v>1.3420000000000001</c:v>
                </c:pt>
                <c:pt idx="20522">
                  <c:v>1.3420000000000001</c:v>
                </c:pt>
                <c:pt idx="20523">
                  <c:v>1.3420000000000001</c:v>
                </c:pt>
                <c:pt idx="20524">
                  <c:v>1.3420000000000001</c:v>
                </c:pt>
                <c:pt idx="20525">
                  <c:v>1.3420000000000001</c:v>
                </c:pt>
                <c:pt idx="20526">
                  <c:v>1.3420000000000001</c:v>
                </c:pt>
                <c:pt idx="20527">
                  <c:v>1.3420000000000001</c:v>
                </c:pt>
                <c:pt idx="20528">
                  <c:v>1.3420000000000001</c:v>
                </c:pt>
                <c:pt idx="20529">
                  <c:v>1.3420000000000001</c:v>
                </c:pt>
                <c:pt idx="20530">
                  <c:v>1.3420000000000001</c:v>
                </c:pt>
                <c:pt idx="20531">
                  <c:v>1.3420000000000001</c:v>
                </c:pt>
                <c:pt idx="20532">
                  <c:v>1.3420000000000001</c:v>
                </c:pt>
                <c:pt idx="20533">
                  <c:v>1.3420000000000001</c:v>
                </c:pt>
                <c:pt idx="20534">
                  <c:v>1.3420000000000001</c:v>
                </c:pt>
                <c:pt idx="20535">
                  <c:v>1.3420000000000001</c:v>
                </c:pt>
                <c:pt idx="20536">
                  <c:v>1.3420000000000001</c:v>
                </c:pt>
                <c:pt idx="20537">
                  <c:v>1.3420000000000001</c:v>
                </c:pt>
                <c:pt idx="20538">
                  <c:v>1.3420000000000001</c:v>
                </c:pt>
                <c:pt idx="20539">
                  <c:v>1.3420000000000001</c:v>
                </c:pt>
                <c:pt idx="20540">
                  <c:v>1.3420000000000001</c:v>
                </c:pt>
                <c:pt idx="20541">
                  <c:v>1.3420000000000001</c:v>
                </c:pt>
                <c:pt idx="20542">
                  <c:v>1.3420000000000001</c:v>
                </c:pt>
                <c:pt idx="20543">
                  <c:v>1.3420000000000001</c:v>
                </c:pt>
                <c:pt idx="20544">
                  <c:v>1.3420000000000001</c:v>
                </c:pt>
                <c:pt idx="20545">
                  <c:v>1.3420000000000001</c:v>
                </c:pt>
                <c:pt idx="20546">
                  <c:v>1.3420000000000001</c:v>
                </c:pt>
                <c:pt idx="20547">
                  <c:v>1.3420000000000001</c:v>
                </c:pt>
                <c:pt idx="20548">
                  <c:v>1.3420000000000001</c:v>
                </c:pt>
                <c:pt idx="20549">
                  <c:v>1.3420000000000001</c:v>
                </c:pt>
                <c:pt idx="20550">
                  <c:v>1.3420000000000001</c:v>
                </c:pt>
                <c:pt idx="20551">
                  <c:v>1.3420000000000001</c:v>
                </c:pt>
                <c:pt idx="20552">
                  <c:v>1.3420000000000001</c:v>
                </c:pt>
                <c:pt idx="20553">
                  <c:v>1.3420000000000001</c:v>
                </c:pt>
                <c:pt idx="20554">
                  <c:v>1.3420000000000001</c:v>
                </c:pt>
                <c:pt idx="20555">
                  <c:v>1.3420000000000001</c:v>
                </c:pt>
                <c:pt idx="20556">
                  <c:v>1.3420000000000001</c:v>
                </c:pt>
                <c:pt idx="20557">
                  <c:v>1.3420000000000001</c:v>
                </c:pt>
                <c:pt idx="20558">
                  <c:v>1.3420000000000001</c:v>
                </c:pt>
                <c:pt idx="20559">
                  <c:v>1.3420000000000001</c:v>
                </c:pt>
                <c:pt idx="20560">
                  <c:v>1.3420000000000001</c:v>
                </c:pt>
                <c:pt idx="20561">
                  <c:v>1.3420000000000001</c:v>
                </c:pt>
                <c:pt idx="20562">
                  <c:v>1.3420000000000001</c:v>
                </c:pt>
                <c:pt idx="20563">
                  <c:v>1.3420000000000001</c:v>
                </c:pt>
                <c:pt idx="20564">
                  <c:v>1.3420000000000001</c:v>
                </c:pt>
                <c:pt idx="20565">
                  <c:v>1.3420000000000001</c:v>
                </c:pt>
                <c:pt idx="20566">
                  <c:v>1.3420000000000001</c:v>
                </c:pt>
                <c:pt idx="20567">
                  <c:v>1.3420000000000001</c:v>
                </c:pt>
                <c:pt idx="20568">
                  <c:v>1.3420000000000001</c:v>
                </c:pt>
                <c:pt idx="20569">
                  <c:v>1.3420000000000001</c:v>
                </c:pt>
                <c:pt idx="20570">
                  <c:v>1.3420000000000001</c:v>
                </c:pt>
                <c:pt idx="20571">
                  <c:v>1.3420000000000001</c:v>
                </c:pt>
                <c:pt idx="20572">
                  <c:v>1.3420000000000001</c:v>
                </c:pt>
                <c:pt idx="20573">
                  <c:v>1.3420000000000001</c:v>
                </c:pt>
                <c:pt idx="20574">
                  <c:v>1.3420000000000001</c:v>
                </c:pt>
                <c:pt idx="20575">
                  <c:v>1.3420000000000001</c:v>
                </c:pt>
                <c:pt idx="20576">
                  <c:v>1.3420000000000001</c:v>
                </c:pt>
                <c:pt idx="20577">
                  <c:v>1.3420000000000001</c:v>
                </c:pt>
                <c:pt idx="20578">
                  <c:v>1.3420000000000001</c:v>
                </c:pt>
                <c:pt idx="20579">
                  <c:v>1.3420000000000001</c:v>
                </c:pt>
                <c:pt idx="20580">
                  <c:v>1.3420000000000001</c:v>
                </c:pt>
                <c:pt idx="20581">
                  <c:v>1.3420000000000001</c:v>
                </c:pt>
                <c:pt idx="20582">
                  <c:v>1.3420000000000001</c:v>
                </c:pt>
                <c:pt idx="20583">
                  <c:v>1.3420000000000001</c:v>
                </c:pt>
                <c:pt idx="20584">
                  <c:v>1.3420000000000001</c:v>
                </c:pt>
                <c:pt idx="20585">
                  <c:v>1.3420000000000001</c:v>
                </c:pt>
                <c:pt idx="20586">
                  <c:v>1.3420000000000001</c:v>
                </c:pt>
                <c:pt idx="20587">
                  <c:v>1.3420000000000001</c:v>
                </c:pt>
                <c:pt idx="20588">
                  <c:v>1.3420000000000001</c:v>
                </c:pt>
                <c:pt idx="20589">
                  <c:v>1.3420000000000001</c:v>
                </c:pt>
                <c:pt idx="20590">
                  <c:v>1.3420000000000001</c:v>
                </c:pt>
                <c:pt idx="20591">
                  <c:v>1.3420000000000001</c:v>
                </c:pt>
                <c:pt idx="20592">
                  <c:v>1.3420000000000001</c:v>
                </c:pt>
                <c:pt idx="20593">
                  <c:v>1.3420000000000001</c:v>
                </c:pt>
                <c:pt idx="20594">
                  <c:v>1.3420000000000001</c:v>
                </c:pt>
                <c:pt idx="20595">
                  <c:v>1.3420000000000001</c:v>
                </c:pt>
                <c:pt idx="20596">
                  <c:v>1.3420000000000001</c:v>
                </c:pt>
                <c:pt idx="20597">
                  <c:v>1.3420000000000001</c:v>
                </c:pt>
                <c:pt idx="20598">
                  <c:v>1.3420000000000001</c:v>
                </c:pt>
                <c:pt idx="20599">
                  <c:v>1.3420000000000001</c:v>
                </c:pt>
                <c:pt idx="20600">
                  <c:v>1.3420000000000001</c:v>
                </c:pt>
                <c:pt idx="20601">
                  <c:v>1.3420000000000001</c:v>
                </c:pt>
                <c:pt idx="20602">
                  <c:v>1.3420000000000001</c:v>
                </c:pt>
                <c:pt idx="20603">
                  <c:v>1.3420000000000001</c:v>
                </c:pt>
                <c:pt idx="20604">
                  <c:v>1.3420000000000001</c:v>
                </c:pt>
                <c:pt idx="20605">
                  <c:v>1.3420000000000001</c:v>
                </c:pt>
                <c:pt idx="20606">
                  <c:v>1.3420000000000001</c:v>
                </c:pt>
                <c:pt idx="20607">
                  <c:v>1.3420000000000001</c:v>
                </c:pt>
                <c:pt idx="20608">
                  <c:v>1.3420000000000001</c:v>
                </c:pt>
                <c:pt idx="20609">
                  <c:v>1.3420000000000001</c:v>
                </c:pt>
                <c:pt idx="20610">
                  <c:v>1.3420000000000001</c:v>
                </c:pt>
                <c:pt idx="20611">
                  <c:v>1.3420000000000001</c:v>
                </c:pt>
                <c:pt idx="20612">
                  <c:v>1.3420000000000001</c:v>
                </c:pt>
                <c:pt idx="20613">
                  <c:v>1.3420000000000001</c:v>
                </c:pt>
                <c:pt idx="20614">
                  <c:v>1.3420000000000001</c:v>
                </c:pt>
                <c:pt idx="20615">
                  <c:v>1.3420000000000001</c:v>
                </c:pt>
                <c:pt idx="20616">
                  <c:v>1.3420000000000001</c:v>
                </c:pt>
                <c:pt idx="20617">
                  <c:v>1.3420000000000001</c:v>
                </c:pt>
                <c:pt idx="20618">
                  <c:v>1.3420000000000001</c:v>
                </c:pt>
                <c:pt idx="20619">
                  <c:v>1.3420000000000001</c:v>
                </c:pt>
                <c:pt idx="20620">
                  <c:v>1.3420000000000001</c:v>
                </c:pt>
                <c:pt idx="20621">
                  <c:v>1.3420000000000001</c:v>
                </c:pt>
                <c:pt idx="20622">
                  <c:v>1.3420000000000001</c:v>
                </c:pt>
                <c:pt idx="20623">
                  <c:v>1.3420000000000001</c:v>
                </c:pt>
                <c:pt idx="20624">
                  <c:v>1.3420000000000001</c:v>
                </c:pt>
                <c:pt idx="20625">
                  <c:v>1.3420000000000001</c:v>
                </c:pt>
                <c:pt idx="20626">
                  <c:v>1.3420000000000001</c:v>
                </c:pt>
                <c:pt idx="20627">
                  <c:v>1.3420000000000001</c:v>
                </c:pt>
                <c:pt idx="20628">
                  <c:v>1.3420000000000001</c:v>
                </c:pt>
                <c:pt idx="20629">
                  <c:v>1.3420000000000001</c:v>
                </c:pt>
                <c:pt idx="20630">
                  <c:v>1.3420000000000001</c:v>
                </c:pt>
                <c:pt idx="20631">
                  <c:v>1.3420000000000001</c:v>
                </c:pt>
                <c:pt idx="20632">
                  <c:v>1.3420000000000001</c:v>
                </c:pt>
                <c:pt idx="20633">
                  <c:v>1.3420000000000001</c:v>
                </c:pt>
                <c:pt idx="20634">
                  <c:v>1.3420000000000001</c:v>
                </c:pt>
                <c:pt idx="20635">
                  <c:v>1.3420000000000001</c:v>
                </c:pt>
                <c:pt idx="20636">
                  <c:v>1.3420000000000001</c:v>
                </c:pt>
                <c:pt idx="20637">
                  <c:v>1.3420000000000001</c:v>
                </c:pt>
                <c:pt idx="20638">
                  <c:v>1.3420000000000001</c:v>
                </c:pt>
                <c:pt idx="20639">
                  <c:v>1.3420000000000001</c:v>
                </c:pt>
                <c:pt idx="20640">
                  <c:v>1.3420000000000001</c:v>
                </c:pt>
                <c:pt idx="20641">
                  <c:v>1.3420000000000001</c:v>
                </c:pt>
                <c:pt idx="20642">
                  <c:v>1.3420000000000001</c:v>
                </c:pt>
                <c:pt idx="20643">
                  <c:v>1.3420000000000001</c:v>
                </c:pt>
                <c:pt idx="20644">
                  <c:v>1.3420000000000001</c:v>
                </c:pt>
                <c:pt idx="20645">
                  <c:v>1.3420000000000001</c:v>
                </c:pt>
                <c:pt idx="20646">
                  <c:v>1.3420000000000001</c:v>
                </c:pt>
                <c:pt idx="20647">
                  <c:v>1.3420000000000001</c:v>
                </c:pt>
                <c:pt idx="20648">
                  <c:v>1.3420000000000001</c:v>
                </c:pt>
                <c:pt idx="20649">
                  <c:v>1.3420000000000001</c:v>
                </c:pt>
                <c:pt idx="20650">
                  <c:v>1.3420000000000001</c:v>
                </c:pt>
                <c:pt idx="20651">
                  <c:v>1.3420000000000001</c:v>
                </c:pt>
                <c:pt idx="20652">
                  <c:v>1.3420000000000001</c:v>
                </c:pt>
                <c:pt idx="20653">
                  <c:v>1.3420000000000001</c:v>
                </c:pt>
                <c:pt idx="20654">
                  <c:v>1.3420000000000001</c:v>
                </c:pt>
                <c:pt idx="20655">
                  <c:v>1.3420000000000001</c:v>
                </c:pt>
                <c:pt idx="20656">
                  <c:v>1.3420000000000001</c:v>
                </c:pt>
                <c:pt idx="20657">
                  <c:v>1.3420000000000001</c:v>
                </c:pt>
                <c:pt idx="20658">
                  <c:v>1.3420000000000001</c:v>
                </c:pt>
                <c:pt idx="20659">
                  <c:v>1.3420000000000001</c:v>
                </c:pt>
                <c:pt idx="20660">
                  <c:v>1.3420000000000001</c:v>
                </c:pt>
                <c:pt idx="20661">
                  <c:v>1.3420000000000001</c:v>
                </c:pt>
                <c:pt idx="20662">
                  <c:v>1.3420000000000001</c:v>
                </c:pt>
                <c:pt idx="20663">
                  <c:v>1.3420000000000001</c:v>
                </c:pt>
                <c:pt idx="20664">
                  <c:v>1.3420000000000001</c:v>
                </c:pt>
                <c:pt idx="20665">
                  <c:v>1.3420000000000001</c:v>
                </c:pt>
                <c:pt idx="20666">
                  <c:v>1.3420000000000001</c:v>
                </c:pt>
                <c:pt idx="20667">
                  <c:v>1.3420000000000001</c:v>
                </c:pt>
                <c:pt idx="20668">
                  <c:v>1.3420000000000001</c:v>
                </c:pt>
                <c:pt idx="20669">
                  <c:v>1.3420000000000001</c:v>
                </c:pt>
                <c:pt idx="20670">
                  <c:v>1.3420000000000001</c:v>
                </c:pt>
                <c:pt idx="20671">
                  <c:v>1.3420000000000001</c:v>
                </c:pt>
                <c:pt idx="20672">
                  <c:v>1.3420000000000001</c:v>
                </c:pt>
                <c:pt idx="20673">
                  <c:v>1.3420000000000001</c:v>
                </c:pt>
                <c:pt idx="20674">
                  <c:v>1.3420000000000001</c:v>
                </c:pt>
                <c:pt idx="20675">
                  <c:v>1.3420000000000001</c:v>
                </c:pt>
                <c:pt idx="20676">
                  <c:v>1.3420000000000001</c:v>
                </c:pt>
                <c:pt idx="20677">
                  <c:v>1.3420000000000001</c:v>
                </c:pt>
                <c:pt idx="20678">
                  <c:v>1.3420000000000001</c:v>
                </c:pt>
                <c:pt idx="20679">
                  <c:v>1.3420000000000001</c:v>
                </c:pt>
                <c:pt idx="20680">
                  <c:v>1.3420000000000001</c:v>
                </c:pt>
                <c:pt idx="20681">
                  <c:v>1.3420000000000001</c:v>
                </c:pt>
                <c:pt idx="20682">
                  <c:v>1.3420000000000001</c:v>
                </c:pt>
                <c:pt idx="20683">
                  <c:v>1.3420000000000001</c:v>
                </c:pt>
                <c:pt idx="20684">
                  <c:v>1.3420000000000001</c:v>
                </c:pt>
                <c:pt idx="20685">
                  <c:v>1.3420000000000001</c:v>
                </c:pt>
                <c:pt idx="20686">
                  <c:v>1.3420000000000001</c:v>
                </c:pt>
                <c:pt idx="20687">
                  <c:v>1.3420000000000001</c:v>
                </c:pt>
                <c:pt idx="20688">
                  <c:v>1.3420000000000001</c:v>
                </c:pt>
                <c:pt idx="20689">
                  <c:v>1.3420000000000001</c:v>
                </c:pt>
                <c:pt idx="20690">
                  <c:v>1.3420000000000001</c:v>
                </c:pt>
                <c:pt idx="20691">
                  <c:v>1.3420000000000001</c:v>
                </c:pt>
                <c:pt idx="20692">
                  <c:v>1.3420000000000001</c:v>
                </c:pt>
                <c:pt idx="20693">
                  <c:v>1.3420000000000001</c:v>
                </c:pt>
                <c:pt idx="20694">
                  <c:v>1.3420000000000001</c:v>
                </c:pt>
                <c:pt idx="20695">
                  <c:v>1.3420000000000001</c:v>
                </c:pt>
                <c:pt idx="20696">
                  <c:v>1.3420000000000001</c:v>
                </c:pt>
                <c:pt idx="20697">
                  <c:v>1.3420000000000001</c:v>
                </c:pt>
                <c:pt idx="20698">
                  <c:v>1.3420000000000001</c:v>
                </c:pt>
                <c:pt idx="20699">
                  <c:v>1.3420000000000001</c:v>
                </c:pt>
                <c:pt idx="20700">
                  <c:v>1.3420000000000001</c:v>
                </c:pt>
                <c:pt idx="20701">
                  <c:v>1.3420000000000001</c:v>
                </c:pt>
                <c:pt idx="20702">
                  <c:v>1.3420000000000001</c:v>
                </c:pt>
                <c:pt idx="20703">
                  <c:v>1.3420000000000001</c:v>
                </c:pt>
                <c:pt idx="20704">
                  <c:v>1.3420000000000001</c:v>
                </c:pt>
                <c:pt idx="20705">
                  <c:v>1.3420000000000001</c:v>
                </c:pt>
                <c:pt idx="20706">
                  <c:v>1.3420000000000001</c:v>
                </c:pt>
                <c:pt idx="20707">
                  <c:v>1.3420000000000001</c:v>
                </c:pt>
                <c:pt idx="20708">
                  <c:v>1.3420000000000001</c:v>
                </c:pt>
                <c:pt idx="20709">
                  <c:v>1.3420000000000001</c:v>
                </c:pt>
                <c:pt idx="20710">
                  <c:v>1.3420000000000001</c:v>
                </c:pt>
                <c:pt idx="20711">
                  <c:v>1.3420000000000001</c:v>
                </c:pt>
                <c:pt idx="20712">
                  <c:v>1.3420000000000001</c:v>
                </c:pt>
                <c:pt idx="20713">
                  <c:v>1.3420000000000001</c:v>
                </c:pt>
                <c:pt idx="20714">
                  <c:v>1.3420000000000001</c:v>
                </c:pt>
                <c:pt idx="20715">
                  <c:v>1.3420000000000001</c:v>
                </c:pt>
                <c:pt idx="20716">
                  <c:v>1.3420000000000001</c:v>
                </c:pt>
                <c:pt idx="20717">
                  <c:v>1.3420000000000001</c:v>
                </c:pt>
                <c:pt idx="20718">
                  <c:v>1.3420000000000001</c:v>
                </c:pt>
                <c:pt idx="20719">
                  <c:v>1.3420000000000001</c:v>
                </c:pt>
                <c:pt idx="20720">
                  <c:v>1.3420000000000001</c:v>
                </c:pt>
                <c:pt idx="20721">
                  <c:v>1.3420000000000001</c:v>
                </c:pt>
                <c:pt idx="20722">
                  <c:v>1.3420000000000001</c:v>
                </c:pt>
                <c:pt idx="20723">
                  <c:v>1.3420000000000001</c:v>
                </c:pt>
                <c:pt idx="20724">
                  <c:v>1.3420000000000001</c:v>
                </c:pt>
                <c:pt idx="20725">
                  <c:v>1.3420000000000001</c:v>
                </c:pt>
                <c:pt idx="20726">
                  <c:v>1.3420000000000001</c:v>
                </c:pt>
                <c:pt idx="20727">
                  <c:v>1.3420000000000001</c:v>
                </c:pt>
                <c:pt idx="20728">
                  <c:v>1.3420000000000001</c:v>
                </c:pt>
                <c:pt idx="20729">
                  <c:v>1.3420000000000001</c:v>
                </c:pt>
                <c:pt idx="20730">
                  <c:v>1.3420000000000001</c:v>
                </c:pt>
                <c:pt idx="20731">
                  <c:v>1.3420000000000001</c:v>
                </c:pt>
                <c:pt idx="20732">
                  <c:v>1.3420000000000001</c:v>
                </c:pt>
                <c:pt idx="20733">
                  <c:v>1.3420000000000001</c:v>
                </c:pt>
                <c:pt idx="20734">
                  <c:v>1.3420000000000001</c:v>
                </c:pt>
                <c:pt idx="20735">
                  <c:v>1.3420000000000001</c:v>
                </c:pt>
                <c:pt idx="20736">
                  <c:v>1.3420000000000001</c:v>
                </c:pt>
                <c:pt idx="20737">
                  <c:v>1.3420000000000001</c:v>
                </c:pt>
                <c:pt idx="20738">
                  <c:v>1.3420000000000001</c:v>
                </c:pt>
                <c:pt idx="20739">
                  <c:v>1.3420000000000001</c:v>
                </c:pt>
                <c:pt idx="20740">
                  <c:v>1.3420000000000001</c:v>
                </c:pt>
                <c:pt idx="20741">
                  <c:v>1.3420000000000001</c:v>
                </c:pt>
                <c:pt idx="20742">
                  <c:v>1.3420000000000001</c:v>
                </c:pt>
                <c:pt idx="20743">
                  <c:v>1.3420000000000001</c:v>
                </c:pt>
                <c:pt idx="20744">
                  <c:v>1.3420000000000001</c:v>
                </c:pt>
                <c:pt idx="20745">
                  <c:v>1.3420000000000001</c:v>
                </c:pt>
                <c:pt idx="20746">
                  <c:v>1.3420000000000001</c:v>
                </c:pt>
                <c:pt idx="20747">
                  <c:v>1.3420000000000001</c:v>
                </c:pt>
                <c:pt idx="20748">
                  <c:v>1.3420000000000001</c:v>
                </c:pt>
                <c:pt idx="20749">
                  <c:v>1.3420000000000001</c:v>
                </c:pt>
                <c:pt idx="20750">
                  <c:v>1.3420000000000001</c:v>
                </c:pt>
                <c:pt idx="20751">
                  <c:v>1.3420000000000001</c:v>
                </c:pt>
                <c:pt idx="20752">
                  <c:v>1.3420000000000001</c:v>
                </c:pt>
                <c:pt idx="20753">
                  <c:v>1.3420000000000001</c:v>
                </c:pt>
                <c:pt idx="20754">
                  <c:v>1.3420000000000001</c:v>
                </c:pt>
                <c:pt idx="20755">
                  <c:v>1.3420000000000001</c:v>
                </c:pt>
                <c:pt idx="20756">
                  <c:v>1.3420000000000001</c:v>
                </c:pt>
                <c:pt idx="20757">
                  <c:v>1.3420000000000001</c:v>
                </c:pt>
                <c:pt idx="20758">
                  <c:v>1.3420000000000001</c:v>
                </c:pt>
                <c:pt idx="20759">
                  <c:v>1.3420000000000001</c:v>
                </c:pt>
                <c:pt idx="20760">
                  <c:v>1.3420000000000001</c:v>
                </c:pt>
                <c:pt idx="20761">
                  <c:v>1.3420000000000001</c:v>
                </c:pt>
                <c:pt idx="20762">
                  <c:v>1.3420000000000001</c:v>
                </c:pt>
                <c:pt idx="20763">
                  <c:v>1.3420000000000001</c:v>
                </c:pt>
                <c:pt idx="20764">
                  <c:v>1.3420000000000001</c:v>
                </c:pt>
                <c:pt idx="20765">
                  <c:v>1.3420000000000001</c:v>
                </c:pt>
                <c:pt idx="20766">
                  <c:v>1.3420000000000001</c:v>
                </c:pt>
                <c:pt idx="20767">
                  <c:v>1.3420000000000001</c:v>
                </c:pt>
                <c:pt idx="20768">
                  <c:v>1.3420000000000001</c:v>
                </c:pt>
                <c:pt idx="20769">
                  <c:v>1.3420000000000001</c:v>
                </c:pt>
                <c:pt idx="20770">
                  <c:v>1.3420000000000001</c:v>
                </c:pt>
                <c:pt idx="20771">
                  <c:v>1.3420000000000001</c:v>
                </c:pt>
                <c:pt idx="20772">
                  <c:v>1.3420000000000001</c:v>
                </c:pt>
                <c:pt idx="20773">
                  <c:v>1.3420000000000001</c:v>
                </c:pt>
                <c:pt idx="20774">
                  <c:v>1.3420000000000001</c:v>
                </c:pt>
                <c:pt idx="20775">
                  <c:v>1.3420000000000001</c:v>
                </c:pt>
                <c:pt idx="20776">
                  <c:v>1.3420000000000001</c:v>
                </c:pt>
                <c:pt idx="20777">
                  <c:v>1.3420000000000001</c:v>
                </c:pt>
                <c:pt idx="20778">
                  <c:v>1.3420000000000001</c:v>
                </c:pt>
                <c:pt idx="20779">
                  <c:v>1.3420000000000001</c:v>
                </c:pt>
                <c:pt idx="20780">
                  <c:v>1.3420000000000001</c:v>
                </c:pt>
                <c:pt idx="20781">
                  <c:v>1.3420000000000001</c:v>
                </c:pt>
                <c:pt idx="20782">
                  <c:v>1.3420000000000001</c:v>
                </c:pt>
                <c:pt idx="20783">
                  <c:v>1.3420000000000001</c:v>
                </c:pt>
                <c:pt idx="20784">
                  <c:v>1.3420000000000001</c:v>
                </c:pt>
                <c:pt idx="20785">
                  <c:v>1.3420000000000001</c:v>
                </c:pt>
                <c:pt idx="20786">
                  <c:v>1.3420000000000001</c:v>
                </c:pt>
                <c:pt idx="20787">
                  <c:v>1.3420000000000001</c:v>
                </c:pt>
                <c:pt idx="20788">
                  <c:v>1.3420000000000001</c:v>
                </c:pt>
                <c:pt idx="20789">
                  <c:v>1.3420000000000001</c:v>
                </c:pt>
                <c:pt idx="20790">
                  <c:v>1.3420000000000001</c:v>
                </c:pt>
                <c:pt idx="20791">
                  <c:v>1.3420000000000001</c:v>
                </c:pt>
                <c:pt idx="20792">
                  <c:v>1.3420000000000001</c:v>
                </c:pt>
                <c:pt idx="20793">
                  <c:v>1.3420000000000001</c:v>
                </c:pt>
                <c:pt idx="20794">
                  <c:v>1.3420000000000001</c:v>
                </c:pt>
                <c:pt idx="20795">
                  <c:v>1.3420000000000001</c:v>
                </c:pt>
                <c:pt idx="20796">
                  <c:v>1.3420000000000001</c:v>
                </c:pt>
                <c:pt idx="20797">
                  <c:v>1.3420000000000001</c:v>
                </c:pt>
                <c:pt idx="20798">
                  <c:v>1.3420000000000001</c:v>
                </c:pt>
                <c:pt idx="20799">
                  <c:v>1.3420000000000001</c:v>
                </c:pt>
                <c:pt idx="20800">
                  <c:v>1.3420000000000001</c:v>
                </c:pt>
                <c:pt idx="20801">
                  <c:v>1.3420000000000001</c:v>
                </c:pt>
                <c:pt idx="20802">
                  <c:v>1.3420000000000001</c:v>
                </c:pt>
                <c:pt idx="20803">
                  <c:v>1.3420000000000001</c:v>
                </c:pt>
                <c:pt idx="20804">
                  <c:v>1.3420000000000001</c:v>
                </c:pt>
                <c:pt idx="20805">
                  <c:v>1.3420000000000001</c:v>
                </c:pt>
                <c:pt idx="20806">
                  <c:v>1.3420000000000001</c:v>
                </c:pt>
                <c:pt idx="20807">
                  <c:v>1.3420000000000001</c:v>
                </c:pt>
                <c:pt idx="20808">
                  <c:v>1.3420000000000001</c:v>
                </c:pt>
                <c:pt idx="20809">
                  <c:v>1.3420000000000001</c:v>
                </c:pt>
                <c:pt idx="20810">
                  <c:v>1.3420000000000001</c:v>
                </c:pt>
                <c:pt idx="20811">
                  <c:v>1.3420000000000001</c:v>
                </c:pt>
                <c:pt idx="20812">
                  <c:v>1.3420000000000001</c:v>
                </c:pt>
                <c:pt idx="20813">
                  <c:v>1.3420000000000001</c:v>
                </c:pt>
                <c:pt idx="20814">
                  <c:v>1.3420000000000001</c:v>
                </c:pt>
                <c:pt idx="20815">
                  <c:v>1.3420000000000001</c:v>
                </c:pt>
                <c:pt idx="20816">
                  <c:v>1.3420000000000001</c:v>
                </c:pt>
                <c:pt idx="20817">
                  <c:v>1.3420000000000001</c:v>
                </c:pt>
                <c:pt idx="20818">
                  <c:v>1.3420000000000001</c:v>
                </c:pt>
                <c:pt idx="20819">
                  <c:v>1.3420000000000001</c:v>
                </c:pt>
                <c:pt idx="20820">
                  <c:v>1.3420000000000001</c:v>
                </c:pt>
                <c:pt idx="20821">
                  <c:v>1.3420000000000001</c:v>
                </c:pt>
                <c:pt idx="20822">
                  <c:v>1.3420000000000001</c:v>
                </c:pt>
                <c:pt idx="20823">
                  <c:v>1.3420000000000001</c:v>
                </c:pt>
                <c:pt idx="20824">
                  <c:v>1.3420000000000001</c:v>
                </c:pt>
                <c:pt idx="20825">
                  <c:v>1.3420000000000001</c:v>
                </c:pt>
                <c:pt idx="20826">
                  <c:v>1.3420000000000001</c:v>
                </c:pt>
                <c:pt idx="20827">
                  <c:v>1.3420000000000001</c:v>
                </c:pt>
                <c:pt idx="20828">
                  <c:v>1.3420000000000001</c:v>
                </c:pt>
                <c:pt idx="20829">
                  <c:v>1.3420000000000001</c:v>
                </c:pt>
                <c:pt idx="20830">
                  <c:v>1.3420000000000001</c:v>
                </c:pt>
                <c:pt idx="20831">
                  <c:v>1.3420000000000001</c:v>
                </c:pt>
                <c:pt idx="20832">
                  <c:v>1.3420000000000001</c:v>
                </c:pt>
                <c:pt idx="20833">
                  <c:v>1.3420000000000001</c:v>
                </c:pt>
                <c:pt idx="20834">
                  <c:v>1.3420000000000001</c:v>
                </c:pt>
                <c:pt idx="20835">
                  <c:v>1.3420000000000001</c:v>
                </c:pt>
                <c:pt idx="20836">
                  <c:v>1.3420000000000001</c:v>
                </c:pt>
                <c:pt idx="20837">
                  <c:v>1.3420000000000001</c:v>
                </c:pt>
                <c:pt idx="20838">
                  <c:v>1.3420000000000001</c:v>
                </c:pt>
                <c:pt idx="20839">
                  <c:v>1.3420000000000001</c:v>
                </c:pt>
                <c:pt idx="20840">
                  <c:v>1.3420000000000001</c:v>
                </c:pt>
                <c:pt idx="20841">
                  <c:v>1.3420000000000001</c:v>
                </c:pt>
                <c:pt idx="20842">
                  <c:v>1.3420000000000001</c:v>
                </c:pt>
                <c:pt idx="20843">
                  <c:v>1.3420000000000001</c:v>
                </c:pt>
                <c:pt idx="20844">
                  <c:v>1.3420000000000001</c:v>
                </c:pt>
                <c:pt idx="20845">
                  <c:v>1.3420000000000001</c:v>
                </c:pt>
                <c:pt idx="20846">
                  <c:v>1.3420000000000001</c:v>
                </c:pt>
                <c:pt idx="20847">
                  <c:v>1.3420000000000001</c:v>
                </c:pt>
                <c:pt idx="20848">
                  <c:v>1.3420000000000001</c:v>
                </c:pt>
                <c:pt idx="20849">
                  <c:v>1.3420000000000001</c:v>
                </c:pt>
                <c:pt idx="20850">
                  <c:v>1.3420000000000001</c:v>
                </c:pt>
                <c:pt idx="20851">
                  <c:v>1.3420000000000001</c:v>
                </c:pt>
                <c:pt idx="20852">
                  <c:v>1.3420000000000001</c:v>
                </c:pt>
                <c:pt idx="20853">
                  <c:v>1.3420000000000001</c:v>
                </c:pt>
                <c:pt idx="20854">
                  <c:v>1.3420000000000001</c:v>
                </c:pt>
                <c:pt idx="20855">
                  <c:v>1.3420000000000001</c:v>
                </c:pt>
                <c:pt idx="20856">
                  <c:v>1.3420000000000001</c:v>
                </c:pt>
                <c:pt idx="20857">
                  <c:v>1.3420000000000001</c:v>
                </c:pt>
                <c:pt idx="20858">
                  <c:v>1.3420000000000001</c:v>
                </c:pt>
                <c:pt idx="20859">
                  <c:v>1.3420000000000001</c:v>
                </c:pt>
                <c:pt idx="20860">
                  <c:v>1.3420000000000001</c:v>
                </c:pt>
                <c:pt idx="20861">
                  <c:v>1.3420000000000001</c:v>
                </c:pt>
                <c:pt idx="20862">
                  <c:v>1.3420000000000001</c:v>
                </c:pt>
                <c:pt idx="20863">
                  <c:v>1.3420000000000001</c:v>
                </c:pt>
                <c:pt idx="20864">
                  <c:v>1.3420000000000001</c:v>
                </c:pt>
                <c:pt idx="20865">
                  <c:v>1.3420000000000001</c:v>
                </c:pt>
                <c:pt idx="20866">
                  <c:v>1.3420000000000001</c:v>
                </c:pt>
                <c:pt idx="20867">
                  <c:v>1.3420000000000001</c:v>
                </c:pt>
                <c:pt idx="20868">
                  <c:v>1.3420000000000001</c:v>
                </c:pt>
                <c:pt idx="20869">
                  <c:v>1.3420000000000001</c:v>
                </c:pt>
                <c:pt idx="20870">
                  <c:v>1.3420000000000001</c:v>
                </c:pt>
                <c:pt idx="20871">
                  <c:v>1.3420000000000001</c:v>
                </c:pt>
                <c:pt idx="20872">
                  <c:v>1.3420000000000001</c:v>
                </c:pt>
                <c:pt idx="20873">
                  <c:v>1.3420000000000001</c:v>
                </c:pt>
                <c:pt idx="20874">
                  <c:v>1.3420000000000001</c:v>
                </c:pt>
                <c:pt idx="20875">
                  <c:v>1.3420000000000001</c:v>
                </c:pt>
                <c:pt idx="20876">
                  <c:v>1.3420000000000001</c:v>
                </c:pt>
                <c:pt idx="20877">
                  <c:v>1.3420000000000001</c:v>
                </c:pt>
                <c:pt idx="20878">
                  <c:v>1.3420000000000001</c:v>
                </c:pt>
                <c:pt idx="20879">
                  <c:v>1.3420000000000001</c:v>
                </c:pt>
                <c:pt idx="20880">
                  <c:v>1.3420000000000001</c:v>
                </c:pt>
                <c:pt idx="20881">
                  <c:v>1.3420000000000001</c:v>
                </c:pt>
                <c:pt idx="20882">
                  <c:v>1.3420000000000001</c:v>
                </c:pt>
                <c:pt idx="20883">
                  <c:v>1.3420000000000001</c:v>
                </c:pt>
                <c:pt idx="20884">
                  <c:v>1.3420000000000001</c:v>
                </c:pt>
                <c:pt idx="20885">
                  <c:v>1.3420000000000001</c:v>
                </c:pt>
                <c:pt idx="20886">
                  <c:v>1.3420000000000001</c:v>
                </c:pt>
                <c:pt idx="20887">
                  <c:v>1.3420000000000001</c:v>
                </c:pt>
                <c:pt idx="20888">
                  <c:v>1.3420000000000001</c:v>
                </c:pt>
                <c:pt idx="20889">
                  <c:v>1.3420000000000001</c:v>
                </c:pt>
                <c:pt idx="20890">
                  <c:v>1.3420000000000001</c:v>
                </c:pt>
                <c:pt idx="20891">
                  <c:v>1.3420000000000001</c:v>
                </c:pt>
                <c:pt idx="20892">
                  <c:v>1.3420000000000001</c:v>
                </c:pt>
                <c:pt idx="20893">
                  <c:v>1.3420000000000001</c:v>
                </c:pt>
                <c:pt idx="20894">
                  <c:v>1.3420000000000001</c:v>
                </c:pt>
                <c:pt idx="20895">
                  <c:v>1.3420000000000001</c:v>
                </c:pt>
                <c:pt idx="20896">
                  <c:v>1.3420000000000001</c:v>
                </c:pt>
                <c:pt idx="20897">
                  <c:v>1.3420000000000001</c:v>
                </c:pt>
                <c:pt idx="20898">
                  <c:v>1.3420000000000001</c:v>
                </c:pt>
                <c:pt idx="20899">
                  <c:v>1.3420000000000001</c:v>
                </c:pt>
                <c:pt idx="20900">
                  <c:v>1.3420000000000001</c:v>
                </c:pt>
                <c:pt idx="20901">
                  <c:v>1.3420000000000001</c:v>
                </c:pt>
                <c:pt idx="20902">
                  <c:v>1.3420000000000001</c:v>
                </c:pt>
                <c:pt idx="20903">
                  <c:v>1.3420000000000001</c:v>
                </c:pt>
                <c:pt idx="20904">
                  <c:v>1.3420000000000001</c:v>
                </c:pt>
                <c:pt idx="20905">
                  <c:v>1.3420000000000001</c:v>
                </c:pt>
                <c:pt idx="20906">
                  <c:v>1.3420000000000001</c:v>
                </c:pt>
                <c:pt idx="20907">
                  <c:v>1.3420000000000001</c:v>
                </c:pt>
                <c:pt idx="20908">
                  <c:v>1.3420000000000001</c:v>
                </c:pt>
                <c:pt idx="20909">
                  <c:v>1.3420000000000001</c:v>
                </c:pt>
                <c:pt idx="20910">
                  <c:v>1.3420000000000001</c:v>
                </c:pt>
                <c:pt idx="20911">
                  <c:v>1.3420000000000001</c:v>
                </c:pt>
                <c:pt idx="20912">
                  <c:v>1.3420000000000001</c:v>
                </c:pt>
                <c:pt idx="20913">
                  <c:v>1.3420000000000001</c:v>
                </c:pt>
                <c:pt idx="20914">
                  <c:v>1.3420000000000001</c:v>
                </c:pt>
                <c:pt idx="20915">
                  <c:v>1.3420000000000001</c:v>
                </c:pt>
                <c:pt idx="20916">
                  <c:v>1.3420000000000001</c:v>
                </c:pt>
                <c:pt idx="20917">
                  <c:v>1.3420000000000001</c:v>
                </c:pt>
                <c:pt idx="20918">
                  <c:v>1.3420000000000001</c:v>
                </c:pt>
                <c:pt idx="20919">
                  <c:v>1.3420000000000001</c:v>
                </c:pt>
                <c:pt idx="20920">
                  <c:v>1.3420000000000001</c:v>
                </c:pt>
                <c:pt idx="20921">
                  <c:v>1.3420000000000001</c:v>
                </c:pt>
                <c:pt idx="20922">
                  <c:v>1.3420000000000001</c:v>
                </c:pt>
                <c:pt idx="20923">
                  <c:v>1.3420000000000001</c:v>
                </c:pt>
                <c:pt idx="20924">
                  <c:v>1.3420000000000001</c:v>
                </c:pt>
                <c:pt idx="20925">
                  <c:v>1.3420000000000001</c:v>
                </c:pt>
                <c:pt idx="20926">
                  <c:v>1.3420000000000001</c:v>
                </c:pt>
                <c:pt idx="20927">
                  <c:v>1.3420000000000001</c:v>
                </c:pt>
                <c:pt idx="20928">
                  <c:v>1.3420000000000001</c:v>
                </c:pt>
                <c:pt idx="20929">
                  <c:v>1.3420000000000001</c:v>
                </c:pt>
                <c:pt idx="20930">
                  <c:v>1.3420000000000001</c:v>
                </c:pt>
                <c:pt idx="20931">
                  <c:v>1.3420000000000001</c:v>
                </c:pt>
                <c:pt idx="20932">
                  <c:v>1.3420000000000001</c:v>
                </c:pt>
                <c:pt idx="20933">
                  <c:v>1.3420000000000001</c:v>
                </c:pt>
                <c:pt idx="20934">
                  <c:v>1.3420000000000001</c:v>
                </c:pt>
                <c:pt idx="20935">
                  <c:v>1.3420000000000001</c:v>
                </c:pt>
                <c:pt idx="20936">
                  <c:v>1.3420000000000001</c:v>
                </c:pt>
                <c:pt idx="20937">
                  <c:v>1.3420000000000001</c:v>
                </c:pt>
                <c:pt idx="20938">
                  <c:v>1.3420000000000001</c:v>
                </c:pt>
                <c:pt idx="20939">
                  <c:v>1.3420000000000001</c:v>
                </c:pt>
                <c:pt idx="20940">
                  <c:v>1.3420000000000001</c:v>
                </c:pt>
                <c:pt idx="20941">
                  <c:v>1.3420000000000001</c:v>
                </c:pt>
                <c:pt idx="20942">
                  <c:v>1.3420000000000001</c:v>
                </c:pt>
                <c:pt idx="20943">
                  <c:v>1.3420000000000001</c:v>
                </c:pt>
                <c:pt idx="20944">
                  <c:v>1.3420000000000001</c:v>
                </c:pt>
                <c:pt idx="20945">
                  <c:v>1.3420000000000001</c:v>
                </c:pt>
                <c:pt idx="20946">
                  <c:v>1.3420000000000001</c:v>
                </c:pt>
                <c:pt idx="20947">
                  <c:v>1.3420000000000001</c:v>
                </c:pt>
                <c:pt idx="20948">
                  <c:v>1.3420000000000001</c:v>
                </c:pt>
                <c:pt idx="20949">
                  <c:v>1.3420000000000001</c:v>
                </c:pt>
                <c:pt idx="20950">
                  <c:v>1.3420000000000001</c:v>
                </c:pt>
                <c:pt idx="20951">
                  <c:v>1.3420000000000001</c:v>
                </c:pt>
                <c:pt idx="20952">
                  <c:v>1.3420000000000001</c:v>
                </c:pt>
                <c:pt idx="20953">
                  <c:v>1.3420000000000001</c:v>
                </c:pt>
                <c:pt idx="20954">
                  <c:v>1.3420000000000001</c:v>
                </c:pt>
                <c:pt idx="20955">
                  <c:v>1.3420000000000001</c:v>
                </c:pt>
                <c:pt idx="20956">
                  <c:v>1.3420000000000001</c:v>
                </c:pt>
                <c:pt idx="20957">
                  <c:v>1.3420000000000001</c:v>
                </c:pt>
                <c:pt idx="20958">
                  <c:v>1.3420000000000001</c:v>
                </c:pt>
                <c:pt idx="20959">
                  <c:v>1.3420000000000001</c:v>
                </c:pt>
                <c:pt idx="20960">
                  <c:v>1.3420000000000001</c:v>
                </c:pt>
                <c:pt idx="20961">
                  <c:v>1.3420000000000001</c:v>
                </c:pt>
                <c:pt idx="20962">
                  <c:v>1.3420000000000001</c:v>
                </c:pt>
                <c:pt idx="20963">
                  <c:v>1.3420000000000001</c:v>
                </c:pt>
                <c:pt idx="20964">
                  <c:v>1.3420000000000001</c:v>
                </c:pt>
                <c:pt idx="20965">
                  <c:v>1.3420000000000001</c:v>
                </c:pt>
                <c:pt idx="20966">
                  <c:v>1.3420000000000001</c:v>
                </c:pt>
                <c:pt idx="20967">
                  <c:v>1.3420000000000001</c:v>
                </c:pt>
                <c:pt idx="20968">
                  <c:v>1.3420000000000001</c:v>
                </c:pt>
                <c:pt idx="20969">
                  <c:v>1.3420000000000001</c:v>
                </c:pt>
                <c:pt idx="20970">
                  <c:v>1.3420000000000001</c:v>
                </c:pt>
                <c:pt idx="20971">
                  <c:v>1.3420000000000001</c:v>
                </c:pt>
                <c:pt idx="20972">
                  <c:v>1.3420000000000001</c:v>
                </c:pt>
                <c:pt idx="20973">
                  <c:v>1.3420000000000001</c:v>
                </c:pt>
                <c:pt idx="20974">
                  <c:v>1.3420000000000001</c:v>
                </c:pt>
                <c:pt idx="20975">
                  <c:v>1.3420000000000001</c:v>
                </c:pt>
                <c:pt idx="20976">
                  <c:v>1.3420000000000001</c:v>
                </c:pt>
                <c:pt idx="20977">
                  <c:v>1.3420000000000001</c:v>
                </c:pt>
                <c:pt idx="20978">
                  <c:v>1.3420000000000001</c:v>
                </c:pt>
                <c:pt idx="20979">
                  <c:v>1.3420000000000001</c:v>
                </c:pt>
                <c:pt idx="20980">
                  <c:v>1.3420000000000001</c:v>
                </c:pt>
                <c:pt idx="20981">
                  <c:v>1.3420000000000001</c:v>
                </c:pt>
                <c:pt idx="20982">
                  <c:v>1.3420000000000001</c:v>
                </c:pt>
                <c:pt idx="20983">
                  <c:v>1.3420000000000001</c:v>
                </c:pt>
                <c:pt idx="20984">
                  <c:v>1.3420000000000001</c:v>
                </c:pt>
                <c:pt idx="20985">
                  <c:v>1.3420000000000001</c:v>
                </c:pt>
                <c:pt idx="20986">
                  <c:v>1.3420000000000001</c:v>
                </c:pt>
                <c:pt idx="20987">
                  <c:v>1.3420000000000001</c:v>
                </c:pt>
                <c:pt idx="20988">
                  <c:v>1.3420000000000001</c:v>
                </c:pt>
                <c:pt idx="20989">
                  <c:v>1.3420000000000001</c:v>
                </c:pt>
                <c:pt idx="20990">
                  <c:v>1.3420000000000001</c:v>
                </c:pt>
                <c:pt idx="20991">
                  <c:v>1.3420000000000001</c:v>
                </c:pt>
                <c:pt idx="20992">
                  <c:v>1.3420000000000001</c:v>
                </c:pt>
                <c:pt idx="20993">
                  <c:v>1.3420000000000001</c:v>
                </c:pt>
                <c:pt idx="20994">
                  <c:v>1.3420000000000001</c:v>
                </c:pt>
                <c:pt idx="20995">
                  <c:v>1.3420000000000001</c:v>
                </c:pt>
                <c:pt idx="20996">
                  <c:v>1.3420000000000001</c:v>
                </c:pt>
                <c:pt idx="20997">
                  <c:v>1.3420000000000001</c:v>
                </c:pt>
                <c:pt idx="20998">
                  <c:v>1.3420000000000001</c:v>
                </c:pt>
                <c:pt idx="20999">
                  <c:v>1.3420000000000001</c:v>
                </c:pt>
                <c:pt idx="21000">
                  <c:v>1.3420000000000001</c:v>
                </c:pt>
                <c:pt idx="21001">
                  <c:v>1.3420000000000001</c:v>
                </c:pt>
                <c:pt idx="21002">
                  <c:v>1.3420000000000001</c:v>
                </c:pt>
                <c:pt idx="21003">
                  <c:v>1.3420000000000001</c:v>
                </c:pt>
                <c:pt idx="21004">
                  <c:v>1.3420000000000001</c:v>
                </c:pt>
                <c:pt idx="21005">
                  <c:v>1.3420000000000001</c:v>
                </c:pt>
                <c:pt idx="21006">
                  <c:v>1.3420000000000001</c:v>
                </c:pt>
                <c:pt idx="21007">
                  <c:v>1.3420000000000001</c:v>
                </c:pt>
                <c:pt idx="21008">
                  <c:v>1.3420000000000001</c:v>
                </c:pt>
                <c:pt idx="21009">
                  <c:v>1.3420000000000001</c:v>
                </c:pt>
                <c:pt idx="21010">
                  <c:v>1.3420000000000001</c:v>
                </c:pt>
                <c:pt idx="21011">
                  <c:v>1.3420000000000001</c:v>
                </c:pt>
                <c:pt idx="21012">
                  <c:v>1.3420000000000001</c:v>
                </c:pt>
                <c:pt idx="21013">
                  <c:v>1.3420000000000001</c:v>
                </c:pt>
                <c:pt idx="21014">
                  <c:v>1.3420000000000001</c:v>
                </c:pt>
                <c:pt idx="21015">
                  <c:v>1.3420000000000001</c:v>
                </c:pt>
                <c:pt idx="21016">
                  <c:v>1.3420000000000001</c:v>
                </c:pt>
                <c:pt idx="21017">
                  <c:v>1.3420000000000001</c:v>
                </c:pt>
                <c:pt idx="21018">
                  <c:v>1.3420000000000001</c:v>
                </c:pt>
                <c:pt idx="21019">
                  <c:v>1.3420000000000001</c:v>
                </c:pt>
                <c:pt idx="21020">
                  <c:v>1.3420000000000001</c:v>
                </c:pt>
                <c:pt idx="21021">
                  <c:v>1.3420000000000001</c:v>
                </c:pt>
                <c:pt idx="21022">
                  <c:v>1.3420000000000001</c:v>
                </c:pt>
                <c:pt idx="21023">
                  <c:v>1.3420000000000001</c:v>
                </c:pt>
                <c:pt idx="21024">
                  <c:v>1.3420000000000001</c:v>
                </c:pt>
                <c:pt idx="21025">
                  <c:v>1.3420000000000001</c:v>
                </c:pt>
                <c:pt idx="21026">
                  <c:v>1.3420000000000001</c:v>
                </c:pt>
                <c:pt idx="21027">
                  <c:v>1.3420000000000001</c:v>
                </c:pt>
                <c:pt idx="21028">
                  <c:v>1.3420000000000001</c:v>
                </c:pt>
                <c:pt idx="21029">
                  <c:v>1.3420000000000001</c:v>
                </c:pt>
                <c:pt idx="21030">
                  <c:v>1.3420000000000001</c:v>
                </c:pt>
                <c:pt idx="21031">
                  <c:v>1.3420000000000001</c:v>
                </c:pt>
                <c:pt idx="21032">
                  <c:v>1.3420000000000001</c:v>
                </c:pt>
                <c:pt idx="21033">
                  <c:v>1.3420000000000001</c:v>
                </c:pt>
                <c:pt idx="21034">
                  <c:v>1.3420000000000001</c:v>
                </c:pt>
                <c:pt idx="21035">
                  <c:v>1.3420000000000001</c:v>
                </c:pt>
                <c:pt idx="21036">
                  <c:v>1.3420000000000001</c:v>
                </c:pt>
                <c:pt idx="21037">
                  <c:v>1.3420000000000001</c:v>
                </c:pt>
                <c:pt idx="21038">
                  <c:v>1.3420000000000001</c:v>
                </c:pt>
                <c:pt idx="21039">
                  <c:v>1.3420000000000001</c:v>
                </c:pt>
                <c:pt idx="21040">
                  <c:v>1.3420000000000001</c:v>
                </c:pt>
                <c:pt idx="21041">
                  <c:v>1.3420000000000001</c:v>
                </c:pt>
                <c:pt idx="21042">
                  <c:v>1.3420000000000001</c:v>
                </c:pt>
                <c:pt idx="21043">
                  <c:v>1.3420000000000001</c:v>
                </c:pt>
                <c:pt idx="21044">
                  <c:v>1.3420000000000001</c:v>
                </c:pt>
                <c:pt idx="21045">
                  <c:v>1.3420000000000001</c:v>
                </c:pt>
                <c:pt idx="21046">
                  <c:v>1.3420000000000001</c:v>
                </c:pt>
                <c:pt idx="21047">
                  <c:v>1.3420000000000001</c:v>
                </c:pt>
                <c:pt idx="21048">
                  <c:v>1.3420000000000001</c:v>
                </c:pt>
                <c:pt idx="21049">
                  <c:v>1.3420000000000001</c:v>
                </c:pt>
                <c:pt idx="21050">
                  <c:v>1.3420000000000001</c:v>
                </c:pt>
                <c:pt idx="21051">
                  <c:v>1.3420000000000001</c:v>
                </c:pt>
                <c:pt idx="21052">
                  <c:v>1.3420000000000001</c:v>
                </c:pt>
                <c:pt idx="21053">
                  <c:v>1.3420000000000001</c:v>
                </c:pt>
                <c:pt idx="21054">
                  <c:v>1.3420000000000001</c:v>
                </c:pt>
                <c:pt idx="21055">
                  <c:v>1.3420000000000001</c:v>
                </c:pt>
                <c:pt idx="21056">
                  <c:v>1.3420000000000001</c:v>
                </c:pt>
                <c:pt idx="21057">
                  <c:v>1.3420000000000001</c:v>
                </c:pt>
                <c:pt idx="21058">
                  <c:v>1.3420000000000001</c:v>
                </c:pt>
                <c:pt idx="21059">
                  <c:v>1.3420000000000001</c:v>
                </c:pt>
                <c:pt idx="21060">
                  <c:v>1.3420000000000001</c:v>
                </c:pt>
                <c:pt idx="21061">
                  <c:v>1.3420000000000001</c:v>
                </c:pt>
                <c:pt idx="21062">
                  <c:v>1.3420000000000001</c:v>
                </c:pt>
                <c:pt idx="21063">
                  <c:v>1.3420000000000001</c:v>
                </c:pt>
                <c:pt idx="21064">
                  <c:v>1.3420000000000001</c:v>
                </c:pt>
                <c:pt idx="21065">
                  <c:v>1.3420000000000001</c:v>
                </c:pt>
                <c:pt idx="21066">
                  <c:v>1.3420000000000001</c:v>
                </c:pt>
                <c:pt idx="21067">
                  <c:v>1.3420000000000001</c:v>
                </c:pt>
                <c:pt idx="21068">
                  <c:v>1.3420000000000001</c:v>
                </c:pt>
                <c:pt idx="21069">
                  <c:v>1.3420000000000001</c:v>
                </c:pt>
                <c:pt idx="21070">
                  <c:v>1.3420000000000001</c:v>
                </c:pt>
                <c:pt idx="21071">
                  <c:v>1.3420000000000001</c:v>
                </c:pt>
                <c:pt idx="21072">
                  <c:v>1.3420000000000001</c:v>
                </c:pt>
                <c:pt idx="21073">
                  <c:v>1.3420000000000001</c:v>
                </c:pt>
                <c:pt idx="21074">
                  <c:v>1.3420000000000001</c:v>
                </c:pt>
                <c:pt idx="21075">
                  <c:v>1.3420000000000001</c:v>
                </c:pt>
                <c:pt idx="21076">
                  <c:v>1.3420000000000001</c:v>
                </c:pt>
                <c:pt idx="21077">
                  <c:v>1.3420000000000001</c:v>
                </c:pt>
                <c:pt idx="21078">
                  <c:v>1.3420000000000001</c:v>
                </c:pt>
                <c:pt idx="21079">
                  <c:v>1.3420000000000001</c:v>
                </c:pt>
                <c:pt idx="21080">
                  <c:v>1.3420000000000001</c:v>
                </c:pt>
                <c:pt idx="21081">
                  <c:v>1.3420000000000001</c:v>
                </c:pt>
                <c:pt idx="21082">
                  <c:v>1.3420000000000001</c:v>
                </c:pt>
                <c:pt idx="21083">
                  <c:v>1.3420000000000001</c:v>
                </c:pt>
                <c:pt idx="21084">
                  <c:v>1.3420000000000001</c:v>
                </c:pt>
                <c:pt idx="21085">
                  <c:v>1.3420000000000001</c:v>
                </c:pt>
                <c:pt idx="21086">
                  <c:v>1.3420000000000001</c:v>
                </c:pt>
                <c:pt idx="21087">
                  <c:v>1.3420000000000001</c:v>
                </c:pt>
                <c:pt idx="21088">
                  <c:v>1.3420000000000001</c:v>
                </c:pt>
                <c:pt idx="21089">
                  <c:v>1.3420000000000001</c:v>
                </c:pt>
                <c:pt idx="21090">
                  <c:v>1.3420000000000001</c:v>
                </c:pt>
                <c:pt idx="21091">
                  <c:v>1.3420000000000001</c:v>
                </c:pt>
                <c:pt idx="21092">
                  <c:v>1.3420000000000001</c:v>
                </c:pt>
                <c:pt idx="21093">
                  <c:v>1.3420000000000001</c:v>
                </c:pt>
                <c:pt idx="21094">
                  <c:v>1.3420000000000001</c:v>
                </c:pt>
                <c:pt idx="21095">
                  <c:v>1.3420000000000001</c:v>
                </c:pt>
                <c:pt idx="21096">
                  <c:v>1.3420000000000001</c:v>
                </c:pt>
                <c:pt idx="21097">
                  <c:v>1.3420000000000001</c:v>
                </c:pt>
                <c:pt idx="21098">
                  <c:v>1.3420000000000001</c:v>
                </c:pt>
                <c:pt idx="21099">
                  <c:v>1.3420000000000001</c:v>
                </c:pt>
                <c:pt idx="21100">
                  <c:v>1.3420000000000001</c:v>
                </c:pt>
                <c:pt idx="21101">
                  <c:v>1.3420000000000001</c:v>
                </c:pt>
                <c:pt idx="21102">
                  <c:v>1.3420000000000001</c:v>
                </c:pt>
                <c:pt idx="21103">
                  <c:v>1.3420000000000001</c:v>
                </c:pt>
                <c:pt idx="21104">
                  <c:v>1.3420000000000001</c:v>
                </c:pt>
                <c:pt idx="21105">
                  <c:v>1.3420000000000001</c:v>
                </c:pt>
                <c:pt idx="21106">
                  <c:v>1.3420000000000001</c:v>
                </c:pt>
                <c:pt idx="21107">
                  <c:v>1.3420000000000001</c:v>
                </c:pt>
                <c:pt idx="21108">
                  <c:v>1.3420000000000001</c:v>
                </c:pt>
                <c:pt idx="21109">
                  <c:v>1.3420000000000001</c:v>
                </c:pt>
                <c:pt idx="21110">
                  <c:v>1.3420000000000001</c:v>
                </c:pt>
                <c:pt idx="21111">
                  <c:v>1.3420000000000001</c:v>
                </c:pt>
                <c:pt idx="21112">
                  <c:v>1.3420000000000001</c:v>
                </c:pt>
                <c:pt idx="21113">
                  <c:v>1.3420000000000001</c:v>
                </c:pt>
                <c:pt idx="21114">
                  <c:v>1.3420000000000001</c:v>
                </c:pt>
                <c:pt idx="21115">
                  <c:v>1.3420000000000001</c:v>
                </c:pt>
                <c:pt idx="21116">
                  <c:v>1.3420000000000001</c:v>
                </c:pt>
                <c:pt idx="21117">
                  <c:v>1.3420000000000001</c:v>
                </c:pt>
                <c:pt idx="21118">
                  <c:v>1.3420000000000001</c:v>
                </c:pt>
                <c:pt idx="21119">
                  <c:v>1.3420000000000001</c:v>
                </c:pt>
                <c:pt idx="21120">
                  <c:v>1.3420000000000001</c:v>
                </c:pt>
                <c:pt idx="21121">
                  <c:v>1.3420000000000001</c:v>
                </c:pt>
                <c:pt idx="21122">
                  <c:v>1.3420000000000001</c:v>
                </c:pt>
                <c:pt idx="21123">
                  <c:v>1.3420000000000001</c:v>
                </c:pt>
                <c:pt idx="21124">
                  <c:v>1.3420000000000001</c:v>
                </c:pt>
                <c:pt idx="21125">
                  <c:v>1.3420000000000001</c:v>
                </c:pt>
                <c:pt idx="21126">
                  <c:v>1.3420000000000001</c:v>
                </c:pt>
                <c:pt idx="21127">
                  <c:v>1.3420000000000001</c:v>
                </c:pt>
                <c:pt idx="21128">
                  <c:v>1.3420000000000001</c:v>
                </c:pt>
                <c:pt idx="21129">
                  <c:v>1.3420000000000001</c:v>
                </c:pt>
                <c:pt idx="21130">
                  <c:v>1.3420000000000001</c:v>
                </c:pt>
                <c:pt idx="21131">
                  <c:v>1.3420000000000001</c:v>
                </c:pt>
                <c:pt idx="21132">
                  <c:v>1.3420000000000001</c:v>
                </c:pt>
                <c:pt idx="21133">
                  <c:v>1.3420000000000001</c:v>
                </c:pt>
                <c:pt idx="21134">
                  <c:v>1.3420000000000001</c:v>
                </c:pt>
                <c:pt idx="21135">
                  <c:v>1.3420000000000001</c:v>
                </c:pt>
                <c:pt idx="21136">
                  <c:v>1.3420000000000001</c:v>
                </c:pt>
                <c:pt idx="21137">
                  <c:v>1.3420000000000001</c:v>
                </c:pt>
                <c:pt idx="21138">
                  <c:v>1.3420000000000001</c:v>
                </c:pt>
                <c:pt idx="21139">
                  <c:v>1.3420000000000001</c:v>
                </c:pt>
                <c:pt idx="21140">
                  <c:v>1.3420000000000001</c:v>
                </c:pt>
                <c:pt idx="21141">
                  <c:v>1.3420000000000001</c:v>
                </c:pt>
                <c:pt idx="21142">
                  <c:v>1.3420000000000001</c:v>
                </c:pt>
                <c:pt idx="21143">
                  <c:v>1.3420000000000001</c:v>
                </c:pt>
                <c:pt idx="21144">
                  <c:v>1.3420000000000001</c:v>
                </c:pt>
                <c:pt idx="21145">
                  <c:v>1.3420000000000001</c:v>
                </c:pt>
                <c:pt idx="21146">
                  <c:v>1.3420000000000001</c:v>
                </c:pt>
                <c:pt idx="21147">
                  <c:v>1.3420000000000001</c:v>
                </c:pt>
                <c:pt idx="21148">
                  <c:v>1.3420000000000001</c:v>
                </c:pt>
                <c:pt idx="21149">
                  <c:v>1.3420000000000001</c:v>
                </c:pt>
                <c:pt idx="21150">
                  <c:v>1.3420000000000001</c:v>
                </c:pt>
                <c:pt idx="21151">
                  <c:v>1.3420000000000001</c:v>
                </c:pt>
                <c:pt idx="21152">
                  <c:v>1.3420000000000001</c:v>
                </c:pt>
                <c:pt idx="21153">
                  <c:v>1.3420000000000001</c:v>
                </c:pt>
                <c:pt idx="21154">
                  <c:v>1.3420000000000001</c:v>
                </c:pt>
                <c:pt idx="21155">
                  <c:v>1.3420000000000001</c:v>
                </c:pt>
                <c:pt idx="21156">
                  <c:v>1.3420000000000001</c:v>
                </c:pt>
                <c:pt idx="21157">
                  <c:v>1.3420000000000001</c:v>
                </c:pt>
                <c:pt idx="21158">
                  <c:v>1.3420000000000001</c:v>
                </c:pt>
                <c:pt idx="21159">
                  <c:v>1.3420000000000001</c:v>
                </c:pt>
                <c:pt idx="21160">
                  <c:v>1.3420000000000001</c:v>
                </c:pt>
                <c:pt idx="21161">
                  <c:v>1.3420000000000001</c:v>
                </c:pt>
                <c:pt idx="21162">
                  <c:v>1.3420000000000001</c:v>
                </c:pt>
                <c:pt idx="21163">
                  <c:v>1.3420000000000001</c:v>
                </c:pt>
                <c:pt idx="21164">
                  <c:v>1.3420000000000001</c:v>
                </c:pt>
                <c:pt idx="21165">
                  <c:v>1.3420000000000001</c:v>
                </c:pt>
                <c:pt idx="21166">
                  <c:v>1.3420000000000001</c:v>
                </c:pt>
                <c:pt idx="21167">
                  <c:v>1.3420000000000001</c:v>
                </c:pt>
                <c:pt idx="21168">
                  <c:v>1.3420000000000001</c:v>
                </c:pt>
                <c:pt idx="21169">
                  <c:v>1.3420000000000001</c:v>
                </c:pt>
                <c:pt idx="21170">
                  <c:v>1.3420000000000001</c:v>
                </c:pt>
                <c:pt idx="21171">
                  <c:v>1.3420000000000001</c:v>
                </c:pt>
                <c:pt idx="21172">
                  <c:v>1.3420000000000001</c:v>
                </c:pt>
                <c:pt idx="21173">
                  <c:v>1.3420000000000001</c:v>
                </c:pt>
                <c:pt idx="21174">
                  <c:v>1.3420000000000001</c:v>
                </c:pt>
                <c:pt idx="21175">
                  <c:v>1.3420000000000001</c:v>
                </c:pt>
                <c:pt idx="21176">
                  <c:v>1.3420000000000001</c:v>
                </c:pt>
                <c:pt idx="21177">
                  <c:v>1.3420000000000001</c:v>
                </c:pt>
                <c:pt idx="21178">
                  <c:v>1.3420000000000001</c:v>
                </c:pt>
                <c:pt idx="21179">
                  <c:v>1.3420000000000001</c:v>
                </c:pt>
                <c:pt idx="21180">
                  <c:v>1.3420000000000001</c:v>
                </c:pt>
                <c:pt idx="21181">
                  <c:v>1.3420000000000001</c:v>
                </c:pt>
                <c:pt idx="21182">
                  <c:v>1.3420000000000001</c:v>
                </c:pt>
                <c:pt idx="21183">
                  <c:v>1.3420000000000001</c:v>
                </c:pt>
                <c:pt idx="21184">
                  <c:v>1.3420000000000001</c:v>
                </c:pt>
                <c:pt idx="21185">
                  <c:v>1.3420000000000001</c:v>
                </c:pt>
                <c:pt idx="21186">
                  <c:v>1.3420000000000001</c:v>
                </c:pt>
                <c:pt idx="21187">
                  <c:v>1.3420000000000001</c:v>
                </c:pt>
                <c:pt idx="21188">
                  <c:v>1.3420000000000001</c:v>
                </c:pt>
                <c:pt idx="21189">
                  <c:v>1.3420000000000001</c:v>
                </c:pt>
                <c:pt idx="21190">
                  <c:v>1.3420000000000001</c:v>
                </c:pt>
                <c:pt idx="21191">
                  <c:v>1.3420000000000001</c:v>
                </c:pt>
                <c:pt idx="21192">
                  <c:v>1.3420000000000001</c:v>
                </c:pt>
                <c:pt idx="21193">
                  <c:v>1.3420000000000001</c:v>
                </c:pt>
                <c:pt idx="21194">
                  <c:v>1.3420000000000001</c:v>
                </c:pt>
                <c:pt idx="21195">
                  <c:v>1.3420000000000001</c:v>
                </c:pt>
                <c:pt idx="21196">
                  <c:v>1.3420000000000001</c:v>
                </c:pt>
                <c:pt idx="21197">
                  <c:v>1.3420000000000001</c:v>
                </c:pt>
                <c:pt idx="21198">
                  <c:v>1.3420000000000001</c:v>
                </c:pt>
                <c:pt idx="21199">
                  <c:v>1.3420000000000001</c:v>
                </c:pt>
                <c:pt idx="21200">
                  <c:v>1.3420000000000001</c:v>
                </c:pt>
                <c:pt idx="21201">
                  <c:v>1.3420000000000001</c:v>
                </c:pt>
                <c:pt idx="21202">
                  <c:v>1.3420000000000001</c:v>
                </c:pt>
                <c:pt idx="21203">
                  <c:v>1.3420000000000001</c:v>
                </c:pt>
                <c:pt idx="21204">
                  <c:v>1.3420000000000001</c:v>
                </c:pt>
                <c:pt idx="21205">
                  <c:v>1.3420000000000001</c:v>
                </c:pt>
                <c:pt idx="21206">
                  <c:v>1.3420000000000001</c:v>
                </c:pt>
                <c:pt idx="21207">
                  <c:v>1.3420000000000001</c:v>
                </c:pt>
                <c:pt idx="21208">
                  <c:v>1.3420000000000001</c:v>
                </c:pt>
                <c:pt idx="21209">
                  <c:v>1.3420000000000001</c:v>
                </c:pt>
                <c:pt idx="21210">
                  <c:v>1.3420000000000001</c:v>
                </c:pt>
                <c:pt idx="21211">
                  <c:v>1.3420000000000001</c:v>
                </c:pt>
                <c:pt idx="21212">
                  <c:v>1.3420000000000001</c:v>
                </c:pt>
                <c:pt idx="21213">
                  <c:v>1.3420000000000001</c:v>
                </c:pt>
                <c:pt idx="21214">
                  <c:v>1.3420000000000001</c:v>
                </c:pt>
                <c:pt idx="21215">
                  <c:v>1.3420000000000001</c:v>
                </c:pt>
                <c:pt idx="21216">
                  <c:v>1.3420000000000001</c:v>
                </c:pt>
                <c:pt idx="21217">
                  <c:v>1.3420000000000001</c:v>
                </c:pt>
                <c:pt idx="21218">
                  <c:v>1.3420000000000001</c:v>
                </c:pt>
                <c:pt idx="21219">
                  <c:v>1.3420000000000001</c:v>
                </c:pt>
                <c:pt idx="21220">
                  <c:v>1.3420000000000001</c:v>
                </c:pt>
                <c:pt idx="21221">
                  <c:v>1.3420000000000001</c:v>
                </c:pt>
                <c:pt idx="21222">
                  <c:v>1.3420000000000001</c:v>
                </c:pt>
                <c:pt idx="21223">
                  <c:v>1.3420000000000001</c:v>
                </c:pt>
                <c:pt idx="21224">
                  <c:v>1.3420000000000001</c:v>
                </c:pt>
                <c:pt idx="21225">
                  <c:v>1.3420000000000001</c:v>
                </c:pt>
                <c:pt idx="21226">
                  <c:v>1.3420000000000001</c:v>
                </c:pt>
                <c:pt idx="21227">
                  <c:v>1.3420000000000001</c:v>
                </c:pt>
                <c:pt idx="21228">
                  <c:v>1.3420000000000001</c:v>
                </c:pt>
                <c:pt idx="21229">
                  <c:v>1.3420000000000001</c:v>
                </c:pt>
                <c:pt idx="21230">
                  <c:v>1.3420000000000001</c:v>
                </c:pt>
                <c:pt idx="21231">
                  <c:v>1.3420000000000001</c:v>
                </c:pt>
                <c:pt idx="21232">
                  <c:v>1.3420000000000001</c:v>
                </c:pt>
                <c:pt idx="21233">
                  <c:v>1.3420000000000001</c:v>
                </c:pt>
                <c:pt idx="21234">
                  <c:v>1.3420000000000001</c:v>
                </c:pt>
                <c:pt idx="21235">
                  <c:v>1.3420000000000001</c:v>
                </c:pt>
                <c:pt idx="21236">
                  <c:v>1.3420000000000001</c:v>
                </c:pt>
                <c:pt idx="21237">
                  <c:v>1.3420000000000001</c:v>
                </c:pt>
                <c:pt idx="21238">
                  <c:v>1.3420000000000001</c:v>
                </c:pt>
                <c:pt idx="21239">
                  <c:v>1.3420000000000001</c:v>
                </c:pt>
                <c:pt idx="21240">
                  <c:v>1.3420000000000001</c:v>
                </c:pt>
                <c:pt idx="21241">
                  <c:v>1.3420000000000001</c:v>
                </c:pt>
                <c:pt idx="21242">
                  <c:v>1.3420000000000001</c:v>
                </c:pt>
                <c:pt idx="21243">
                  <c:v>1.3420000000000001</c:v>
                </c:pt>
                <c:pt idx="21244">
                  <c:v>1.3420000000000001</c:v>
                </c:pt>
                <c:pt idx="21245">
                  <c:v>1.3420000000000001</c:v>
                </c:pt>
                <c:pt idx="21246">
                  <c:v>1.3420000000000001</c:v>
                </c:pt>
                <c:pt idx="21247">
                  <c:v>1.3420000000000001</c:v>
                </c:pt>
                <c:pt idx="21248">
                  <c:v>1.3420000000000001</c:v>
                </c:pt>
                <c:pt idx="21249">
                  <c:v>1.3420000000000001</c:v>
                </c:pt>
                <c:pt idx="21250">
                  <c:v>1.3420000000000001</c:v>
                </c:pt>
                <c:pt idx="21251">
                  <c:v>1.3420000000000001</c:v>
                </c:pt>
                <c:pt idx="21252">
                  <c:v>1.3420000000000001</c:v>
                </c:pt>
                <c:pt idx="21253">
                  <c:v>1.3420000000000001</c:v>
                </c:pt>
                <c:pt idx="21254">
                  <c:v>1.3420000000000001</c:v>
                </c:pt>
                <c:pt idx="21255">
                  <c:v>1.3420000000000001</c:v>
                </c:pt>
                <c:pt idx="21256">
                  <c:v>1.3420000000000001</c:v>
                </c:pt>
                <c:pt idx="21257">
                  <c:v>1.3420000000000001</c:v>
                </c:pt>
                <c:pt idx="21258">
                  <c:v>1.3420000000000001</c:v>
                </c:pt>
                <c:pt idx="21259">
                  <c:v>1.3420000000000001</c:v>
                </c:pt>
                <c:pt idx="21260">
                  <c:v>1.3420000000000001</c:v>
                </c:pt>
                <c:pt idx="21261">
                  <c:v>1.3420000000000001</c:v>
                </c:pt>
                <c:pt idx="21262">
                  <c:v>1.3420000000000001</c:v>
                </c:pt>
                <c:pt idx="21263">
                  <c:v>1.3420000000000001</c:v>
                </c:pt>
                <c:pt idx="21264">
                  <c:v>1.3420000000000001</c:v>
                </c:pt>
                <c:pt idx="21265">
                  <c:v>1.3420000000000001</c:v>
                </c:pt>
                <c:pt idx="21266">
                  <c:v>1.3420000000000001</c:v>
                </c:pt>
                <c:pt idx="21267">
                  <c:v>1.3420000000000001</c:v>
                </c:pt>
                <c:pt idx="21268">
                  <c:v>1.3420000000000001</c:v>
                </c:pt>
                <c:pt idx="21269">
                  <c:v>1.3420000000000001</c:v>
                </c:pt>
                <c:pt idx="21270">
                  <c:v>1.3420000000000001</c:v>
                </c:pt>
                <c:pt idx="21271">
                  <c:v>1.3420000000000001</c:v>
                </c:pt>
                <c:pt idx="21272">
                  <c:v>1.3420000000000001</c:v>
                </c:pt>
                <c:pt idx="21273">
                  <c:v>1.3420000000000001</c:v>
                </c:pt>
                <c:pt idx="21274">
                  <c:v>1.3420000000000001</c:v>
                </c:pt>
                <c:pt idx="21275">
                  <c:v>1.3420000000000001</c:v>
                </c:pt>
                <c:pt idx="21276">
                  <c:v>1.3420000000000001</c:v>
                </c:pt>
                <c:pt idx="21277">
                  <c:v>1.3420000000000001</c:v>
                </c:pt>
                <c:pt idx="21278">
                  <c:v>1.3420000000000001</c:v>
                </c:pt>
                <c:pt idx="21279">
                  <c:v>1.3420000000000001</c:v>
                </c:pt>
                <c:pt idx="21280">
                  <c:v>1.3420000000000001</c:v>
                </c:pt>
                <c:pt idx="21281">
                  <c:v>1.3420000000000001</c:v>
                </c:pt>
                <c:pt idx="21282">
                  <c:v>1.3420000000000001</c:v>
                </c:pt>
                <c:pt idx="21283">
                  <c:v>1.3420000000000001</c:v>
                </c:pt>
                <c:pt idx="21284">
                  <c:v>1.3420000000000001</c:v>
                </c:pt>
                <c:pt idx="21285">
                  <c:v>1.3420000000000001</c:v>
                </c:pt>
                <c:pt idx="21286">
                  <c:v>1.3420000000000001</c:v>
                </c:pt>
                <c:pt idx="21287">
                  <c:v>1.3420000000000001</c:v>
                </c:pt>
                <c:pt idx="21288">
                  <c:v>1.3420000000000001</c:v>
                </c:pt>
                <c:pt idx="21289">
                  <c:v>1.3420000000000001</c:v>
                </c:pt>
                <c:pt idx="21290">
                  <c:v>1.3420000000000001</c:v>
                </c:pt>
                <c:pt idx="21291">
                  <c:v>1.3420000000000001</c:v>
                </c:pt>
                <c:pt idx="21292">
                  <c:v>1.3420000000000001</c:v>
                </c:pt>
                <c:pt idx="21293">
                  <c:v>1.3420000000000001</c:v>
                </c:pt>
                <c:pt idx="21294">
                  <c:v>1.3420000000000001</c:v>
                </c:pt>
                <c:pt idx="21295">
                  <c:v>1.3420000000000001</c:v>
                </c:pt>
                <c:pt idx="21296">
                  <c:v>1.3420000000000001</c:v>
                </c:pt>
                <c:pt idx="21297">
                  <c:v>1.3420000000000001</c:v>
                </c:pt>
                <c:pt idx="21298">
                  <c:v>1.3420000000000001</c:v>
                </c:pt>
                <c:pt idx="21299">
                  <c:v>1.3420000000000001</c:v>
                </c:pt>
                <c:pt idx="21300">
                  <c:v>1.3420000000000001</c:v>
                </c:pt>
                <c:pt idx="21301">
                  <c:v>1.3420000000000001</c:v>
                </c:pt>
                <c:pt idx="21302">
                  <c:v>1.3420000000000001</c:v>
                </c:pt>
                <c:pt idx="21303">
                  <c:v>1.3420000000000001</c:v>
                </c:pt>
                <c:pt idx="21304">
                  <c:v>1.3420000000000001</c:v>
                </c:pt>
                <c:pt idx="21305">
                  <c:v>1.3420000000000001</c:v>
                </c:pt>
                <c:pt idx="21306">
                  <c:v>1.3420000000000001</c:v>
                </c:pt>
                <c:pt idx="21307">
                  <c:v>1.3420000000000001</c:v>
                </c:pt>
                <c:pt idx="21308">
                  <c:v>1.3420000000000001</c:v>
                </c:pt>
                <c:pt idx="21309">
                  <c:v>1.3420000000000001</c:v>
                </c:pt>
                <c:pt idx="21310">
                  <c:v>1.3420000000000001</c:v>
                </c:pt>
                <c:pt idx="21311">
                  <c:v>1.3420000000000001</c:v>
                </c:pt>
                <c:pt idx="21312">
                  <c:v>1.3420000000000001</c:v>
                </c:pt>
                <c:pt idx="21313">
                  <c:v>1.3420000000000001</c:v>
                </c:pt>
                <c:pt idx="21314">
                  <c:v>1.3420000000000001</c:v>
                </c:pt>
                <c:pt idx="21315">
                  <c:v>1.3420000000000001</c:v>
                </c:pt>
                <c:pt idx="21316">
                  <c:v>1.3420000000000001</c:v>
                </c:pt>
                <c:pt idx="21317">
                  <c:v>1.3420000000000001</c:v>
                </c:pt>
                <c:pt idx="21318">
                  <c:v>1.3420000000000001</c:v>
                </c:pt>
                <c:pt idx="21319">
                  <c:v>1.3420000000000001</c:v>
                </c:pt>
                <c:pt idx="21320">
                  <c:v>1.3420000000000001</c:v>
                </c:pt>
                <c:pt idx="21321">
                  <c:v>1.3420000000000001</c:v>
                </c:pt>
                <c:pt idx="21322">
                  <c:v>1.3420000000000001</c:v>
                </c:pt>
                <c:pt idx="21323">
                  <c:v>1.3420000000000001</c:v>
                </c:pt>
                <c:pt idx="21324">
                  <c:v>1.3420000000000001</c:v>
                </c:pt>
                <c:pt idx="21325">
                  <c:v>1.3420000000000001</c:v>
                </c:pt>
                <c:pt idx="21326">
                  <c:v>1.3420000000000001</c:v>
                </c:pt>
                <c:pt idx="21327">
                  <c:v>1.3420000000000001</c:v>
                </c:pt>
                <c:pt idx="21328">
                  <c:v>1.3420000000000001</c:v>
                </c:pt>
                <c:pt idx="21329">
                  <c:v>1.3420000000000001</c:v>
                </c:pt>
                <c:pt idx="21330">
                  <c:v>1.3420000000000001</c:v>
                </c:pt>
                <c:pt idx="21331">
                  <c:v>1.3420000000000001</c:v>
                </c:pt>
                <c:pt idx="21332">
                  <c:v>1.3420000000000001</c:v>
                </c:pt>
                <c:pt idx="21333">
                  <c:v>1.3420000000000001</c:v>
                </c:pt>
                <c:pt idx="21334">
                  <c:v>1.3420000000000001</c:v>
                </c:pt>
                <c:pt idx="21335">
                  <c:v>1.3420000000000001</c:v>
                </c:pt>
                <c:pt idx="21336">
                  <c:v>1.3420000000000001</c:v>
                </c:pt>
                <c:pt idx="21337">
                  <c:v>1.3420000000000001</c:v>
                </c:pt>
                <c:pt idx="21338">
                  <c:v>1.3420000000000001</c:v>
                </c:pt>
                <c:pt idx="21339">
                  <c:v>1.3420000000000001</c:v>
                </c:pt>
                <c:pt idx="21340">
                  <c:v>1.3420000000000001</c:v>
                </c:pt>
                <c:pt idx="21341">
                  <c:v>1.3420000000000001</c:v>
                </c:pt>
                <c:pt idx="21342">
                  <c:v>1.3420000000000001</c:v>
                </c:pt>
                <c:pt idx="21343">
                  <c:v>1.3420000000000001</c:v>
                </c:pt>
                <c:pt idx="21344">
                  <c:v>1.3420000000000001</c:v>
                </c:pt>
                <c:pt idx="21345">
                  <c:v>1.3420000000000001</c:v>
                </c:pt>
                <c:pt idx="21346">
                  <c:v>1.3420000000000001</c:v>
                </c:pt>
                <c:pt idx="21347">
                  <c:v>1.3420000000000001</c:v>
                </c:pt>
                <c:pt idx="21348">
                  <c:v>1.3420000000000001</c:v>
                </c:pt>
                <c:pt idx="21349">
                  <c:v>1.3420000000000001</c:v>
                </c:pt>
                <c:pt idx="21350">
                  <c:v>1.3420000000000001</c:v>
                </c:pt>
                <c:pt idx="21351">
                  <c:v>1.3420000000000001</c:v>
                </c:pt>
                <c:pt idx="21352">
                  <c:v>1.3420000000000001</c:v>
                </c:pt>
                <c:pt idx="21353">
                  <c:v>1.3420000000000001</c:v>
                </c:pt>
                <c:pt idx="21354">
                  <c:v>1.3420000000000001</c:v>
                </c:pt>
                <c:pt idx="21355">
                  <c:v>1.3420000000000001</c:v>
                </c:pt>
                <c:pt idx="21356">
                  <c:v>1.3420000000000001</c:v>
                </c:pt>
                <c:pt idx="21357">
                  <c:v>1.3420000000000001</c:v>
                </c:pt>
                <c:pt idx="21358">
                  <c:v>1.3420000000000001</c:v>
                </c:pt>
                <c:pt idx="21359">
                  <c:v>1.3420000000000001</c:v>
                </c:pt>
                <c:pt idx="21360">
                  <c:v>1.3420000000000001</c:v>
                </c:pt>
                <c:pt idx="21361">
                  <c:v>1.3420000000000001</c:v>
                </c:pt>
                <c:pt idx="21362">
                  <c:v>1.3420000000000001</c:v>
                </c:pt>
                <c:pt idx="21363">
                  <c:v>1.3420000000000001</c:v>
                </c:pt>
                <c:pt idx="21364">
                  <c:v>1.3420000000000001</c:v>
                </c:pt>
                <c:pt idx="21365">
                  <c:v>1.3420000000000001</c:v>
                </c:pt>
                <c:pt idx="21366">
                  <c:v>1.3420000000000001</c:v>
                </c:pt>
                <c:pt idx="21367">
                  <c:v>1.3420000000000001</c:v>
                </c:pt>
                <c:pt idx="21368">
                  <c:v>1.3420000000000001</c:v>
                </c:pt>
                <c:pt idx="21369">
                  <c:v>1.3420000000000001</c:v>
                </c:pt>
                <c:pt idx="21370">
                  <c:v>1.3420000000000001</c:v>
                </c:pt>
                <c:pt idx="21371">
                  <c:v>1.3420000000000001</c:v>
                </c:pt>
                <c:pt idx="21372">
                  <c:v>1.3420000000000001</c:v>
                </c:pt>
                <c:pt idx="21373">
                  <c:v>1.3420000000000001</c:v>
                </c:pt>
                <c:pt idx="21374">
                  <c:v>1.3420000000000001</c:v>
                </c:pt>
                <c:pt idx="21375">
                  <c:v>1.3420000000000001</c:v>
                </c:pt>
                <c:pt idx="21376">
                  <c:v>1.3420000000000001</c:v>
                </c:pt>
                <c:pt idx="21377">
                  <c:v>1.3420000000000001</c:v>
                </c:pt>
                <c:pt idx="21378">
                  <c:v>1.3420000000000001</c:v>
                </c:pt>
                <c:pt idx="21379">
                  <c:v>1.3420000000000001</c:v>
                </c:pt>
                <c:pt idx="21380">
                  <c:v>1.3420000000000001</c:v>
                </c:pt>
                <c:pt idx="21381">
                  <c:v>1.3420000000000001</c:v>
                </c:pt>
                <c:pt idx="21382">
                  <c:v>1.3420000000000001</c:v>
                </c:pt>
                <c:pt idx="21383">
                  <c:v>1.3420000000000001</c:v>
                </c:pt>
                <c:pt idx="21384">
                  <c:v>1.3420000000000001</c:v>
                </c:pt>
                <c:pt idx="21385">
                  <c:v>1.3420000000000001</c:v>
                </c:pt>
                <c:pt idx="21386">
                  <c:v>1.3420000000000001</c:v>
                </c:pt>
                <c:pt idx="21387">
                  <c:v>1.3420000000000001</c:v>
                </c:pt>
                <c:pt idx="21388">
                  <c:v>1.3420000000000001</c:v>
                </c:pt>
                <c:pt idx="21389">
                  <c:v>1.3420000000000001</c:v>
                </c:pt>
                <c:pt idx="21390">
                  <c:v>1.3420000000000001</c:v>
                </c:pt>
                <c:pt idx="21391">
                  <c:v>1.3420000000000001</c:v>
                </c:pt>
                <c:pt idx="21392">
                  <c:v>1.3420000000000001</c:v>
                </c:pt>
                <c:pt idx="21393">
                  <c:v>1.3420000000000001</c:v>
                </c:pt>
                <c:pt idx="21394">
                  <c:v>1.3420000000000001</c:v>
                </c:pt>
                <c:pt idx="21395">
                  <c:v>1.3420000000000001</c:v>
                </c:pt>
                <c:pt idx="21396">
                  <c:v>1.3420000000000001</c:v>
                </c:pt>
                <c:pt idx="21397">
                  <c:v>1.3420000000000001</c:v>
                </c:pt>
                <c:pt idx="21398">
                  <c:v>1.3420000000000001</c:v>
                </c:pt>
                <c:pt idx="21399">
                  <c:v>1.3420000000000001</c:v>
                </c:pt>
                <c:pt idx="21400">
                  <c:v>1.3420000000000001</c:v>
                </c:pt>
                <c:pt idx="21401">
                  <c:v>1.3420000000000001</c:v>
                </c:pt>
                <c:pt idx="21402">
                  <c:v>1.3420000000000001</c:v>
                </c:pt>
                <c:pt idx="21403">
                  <c:v>1.3420000000000001</c:v>
                </c:pt>
                <c:pt idx="21404">
                  <c:v>1.3420000000000001</c:v>
                </c:pt>
                <c:pt idx="21405">
                  <c:v>1.3420000000000001</c:v>
                </c:pt>
                <c:pt idx="21406">
                  <c:v>1.3420000000000001</c:v>
                </c:pt>
                <c:pt idx="21407">
                  <c:v>1.3420000000000001</c:v>
                </c:pt>
                <c:pt idx="21408">
                  <c:v>1.3420000000000001</c:v>
                </c:pt>
                <c:pt idx="21409">
                  <c:v>1.3420000000000001</c:v>
                </c:pt>
                <c:pt idx="21410">
                  <c:v>1.3420000000000001</c:v>
                </c:pt>
                <c:pt idx="21411">
                  <c:v>1.3420000000000001</c:v>
                </c:pt>
                <c:pt idx="21412">
                  <c:v>1.3420000000000001</c:v>
                </c:pt>
                <c:pt idx="21413">
                  <c:v>1.3420000000000001</c:v>
                </c:pt>
                <c:pt idx="21414">
                  <c:v>1.3420000000000001</c:v>
                </c:pt>
                <c:pt idx="21415">
                  <c:v>1.3420000000000001</c:v>
                </c:pt>
                <c:pt idx="21416">
                  <c:v>1.3420000000000001</c:v>
                </c:pt>
                <c:pt idx="21417">
                  <c:v>1.3420000000000001</c:v>
                </c:pt>
                <c:pt idx="21418">
                  <c:v>1.3420000000000001</c:v>
                </c:pt>
                <c:pt idx="21419">
                  <c:v>1.3420000000000001</c:v>
                </c:pt>
                <c:pt idx="21420">
                  <c:v>1.3420000000000001</c:v>
                </c:pt>
                <c:pt idx="21421">
                  <c:v>1.3420000000000001</c:v>
                </c:pt>
                <c:pt idx="21422">
                  <c:v>1.3420000000000001</c:v>
                </c:pt>
                <c:pt idx="21423">
                  <c:v>1.3420000000000001</c:v>
                </c:pt>
                <c:pt idx="21424">
                  <c:v>1.3420000000000001</c:v>
                </c:pt>
                <c:pt idx="21425">
                  <c:v>1.3420000000000001</c:v>
                </c:pt>
                <c:pt idx="21426">
                  <c:v>1.3420000000000001</c:v>
                </c:pt>
                <c:pt idx="21427">
                  <c:v>1.3420000000000001</c:v>
                </c:pt>
                <c:pt idx="21428">
                  <c:v>1.3420000000000001</c:v>
                </c:pt>
                <c:pt idx="21429">
                  <c:v>1.3420000000000001</c:v>
                </c:pt>
                <c:pt idx="21430">
                  <c:v>1.3420000000000001</c:v>
                </c:pt>
                <c:pt idx="21431">
                  <c:v>1.3420000000000001</c:v>
                </c:pt>
                <c:pt idx="21432">
                  <c:v>1.3420000000000001</c:v>
                </c:pt>
                <c:pt idx="21433">
                  <c:v>1.3420000000000001</c:v>
                </c:pt>
                <c:pt idx="21434">
                  <c:v>1.3420000000000001</c:v>
                </c:pt>
                <c:pt idx="21435">
                  <c:v>1.3420000000000001</c:v>
                </c:pt>
                <c:pt idx="21436">
                  <c:v>1.3420000000000001</c:v>
                </c:pt>
                <c:pt idx="21437">
                  <c:v>1.3420000000000001</c:v>
                </c:pt>
                <c:pt idx="21438">
                  <c:v>1.3420000000000001</c:v>
                </c:pt>
                <c:pt idx="21439">
                  <c:v>1.3420000000000001</c:v>
                </c:pt>
                <c:pt idx="21440">
                  <c:v>1.3420000000000001</c:v>
                </c:pt>
                <c:pt idx="21441">
                  <c:v>1.3420000000000001</c:v>
                </c:pt>
                <c:pt idx="21442">
                  <c:v>1.3420000000000001</c:v>
                </c:pt>
                <c:pt idx="21443">
                  <c:v>1.3420000000000001</c:v>
                </c:pt>
                <c:pt idx="21444">
                  <c:v>1.3420000000000001</c:v>
                </c:pt>
                <c:pt idx="21445">
                  <c:v>1.3420000000000001</c:v>
                </c:pt>
                <c:pt idx="21446">
                  <c:v>1.3420000000000001</c:v>
                </c:pt>
                <c:pt idx="21447">
                  <c:v>1.3420000000000001</c:v>
                </c:pt>
                <c:pt idx="21448">
                  <c:v>1.3420000000000001</c:v>
                </c:pt>
                <c:pt idx="21449">
                  <c:v>1.3420000000000001</c:v>
                </c:pt>
                <c:pt idx="21450">
                  <c:v>1.3420000000000001</c:v>
                </c:pt>
                <c:pt idx="21451">
                  <c:v>1.3420000000000001</c:v>
                </c:pt>
                <c:pt idx="21452">
                  <c:v>1.3420000000000001</c:v>
                </c:pt>
                <c:pt idx="21453">
                  <c:v>1.3420000000000001</c:v>
                </c:pt>
                <c:pt idx="21454">
                  <c:v>1.3420000000000001</c:v>
                </c:pt>
                <c:pt idx="21455">
                  <c:v>1.3420000000000001</c:v>
                </c:pt>
                <c:pt idx="21456">
                  <c:v>1.3420000000000001</c:v>
                </c:pt>
                <c:pt idx="21457">
                  <c:v>1.3420000000000001</c:v>
                </c:pt>
                <c:pt idx="21458">
                  <c:v>1.3420000000000001</c:v>
                </c:pt>
                <c:pt idx="21459">
                  <c:v>1.3420000000000001</c:v>
                </c:pt>
                <c:pt idx="21460">
                  <c:v>1.3420000000000001</c:v>
                </c:pt>
                <c:pt idx="21461">
                  <c:v>1.3420000000000001</c:v>
                </c:pt>
                <c:pt idx="21462">
                  <c:v>1.3420000000000001</c:v>
                </c:pt>
                <c:pt idx="21463">
                  <c:v>1.3420000000000001</c:v>
                </c:pt>
                <c:pt idx="21464">
                  <c:v>1.3420000000000001</c:v>
                </c:pt>
                <c:pt idx="21465">
                  <c:v>1.3420000000000001</c:v>
                </c:pt>
                <c:pt idx="21466">
                  <c:v>1.3420000000000001</c:v>
                </c:pt>
                <c:pt idx="21467">
                  <c:v>1.3420000000000001</c:v>
                </c:pt>
                <c:pt idx="21468">
                  <c:v>1.3420000000000001</c:v>
                </c:pt>
                <c:pt idx="21469">
                  <c:v>1.3420000000000001</c:v>
                </c:pt>
                <c:pt idx="21470">
                  <c:v>1.3420000000000001</c:v>
                </c:pt>
                <c:pt idx="21471">
                  <c:v>1.3420000000000001</c:v>
                </c:pt>
                <c:pt idx="21472">
                  <c:v>1.3420000000000001</c:v>
                </c:pt>
                <c:pt idx="21473">
                  <c:v>1.3420000000000001</c:v>
                </c:pt>
                <c:pt idx="21474">
                  <c:v>1.3420000000000001</c:v>
                </c:pt>
                <c:pt idx="21475">
                  <c:v>1.3420000000000001</c:v>
                </c:pt>
                <c:pt idx="21476">
                  <c:v>1.3420000000000001</c:v>
                </c:pt>
                <c:pt idx="21477">
                  <c:v>1.3420000000000001</c:v>
                </c:pt>
                <c:pt idx="21478">
                  <c:v>1.3420000000000001</c:v>
                </c:pt>
                <c:pt idx="21479">
                  <c:v>1.3420000000000001</c:v>
                </c:pt>
                <c:pt idx="21480">
                  <c:v>1.3420000000000001</c:v>
                </c:pt>
                <c:pt idx="21481">
                  <c:v>1.3420000000000001</c:v>
                </c:pt>
                <c:pt idx="21482">
                  <c:v>1.3420000000000001</c:v>
                </c:pt>
                <c:pt idx="21483">
                  <c:v>1.3420000000000001</c:v>
                </c:pt>
                <c:pt idx="21484">
                  <c:v>1.3420000000000001</c:v>
                </c:pt>
                <c:pt idx="21485">
                  <c:v>1.3420000000000001</c:v>
                </c:pt>
                <c:pt idx="21486">
                  <c:v>1.3420000000000001</c:v>
                </c:pt>
                <c:pt idx="21487">
                  <c:v>1.3420000000000001</c:v>
                </c:pt>
                <c:pt idx="21488">
                  <c:v>1.3420000000000001</c:v>
                </c:pt>
                <c:pt idx="21489">
                  <c:v>1.3420000000000001</c:v>
                </c:pt>
                <c:pt idx="21490">
                  <c:v>1.3420000000000001</c:v>
                </c:pt>
                <c:pt idx="21491">
                  <c:v>1.3420000000000001</c:v>
                </c:pt>
                <c:pt idx="21492">
                  <c:v>1.3420000000000001</c:v>
                </c:pt>
                <c:pt idx="21493">
                  <c:v>1.3420000000000001</c:v>
                </c:pt>
                <c:pt idx="21494">
                  <c:v>1.3420000000000001</c:v>
                </c:pt>
                <c:pt idx="21495">
                  <c:v>1.3420000000000001</c:v>
                </c:pt>
                <c:pt idx="21496">
                  <c:v>1.3420000000000001</c:v>
                </c:pt>
                <c:pt idx="21497">
                  <c:v>1.3420000000000001</c:v>
                </c:pt>
                <c:pt idx="21498">
                  <c:v>1.3420000000000001</c:v>
                </c:pt>
                <c:pt idx="21499">
                  <c:v>1.3420000000000001</c:v>
                </c:pt>
                <c:pt idx="21500">
                  <c:v>1.3420000000000001</c:v>
                </c:pt>
                <c:pt idx="21501">
                  <c:v>1.3420000000000001</c:v>
                </c:pt>
                <c:pt idx="21502">
                  <c:v>1.3420000000000001</c:v>
                </c:pt>
                <c:pt idx="21503">
                  <c:v>1.3420000000000001</c:v>
                </c:pt>
                <c:pt idx="21504">
                  <c:v>1.3420000000000001</c:v>
                </c:pt>
                <c:pt idx="21505">
                  <c:v>1.3420000000000001</c:v>
                </c:pt>
                <c:pt idx="21506">
                  <c:v>1.3420000000000001</c:v>
                </c:pt>
                <c:pt idx="21507">
                  <c:v>1.3420000000000001</c:v>
                </c:pt>
                <c:pt idx="21508">
                  <c:v>1.3420000000000001</c:v>
                </c:pt>
                <c:pt idx="21509">
                  <c:v>1.3420000000000001</c:v>
                </c:pt>
                <c:pt idx="21510">
                  <c:v>1.3420000000000001</c:v>
                </c:pt>
                <c:pt idx="21511">
                  <c:v>1.3420000000000001</c:v>
                </c:pt>
                <c:pt idx="21512">
                  <c:v>1.3420000000000001</c:v>
                </c:pt>
                <c:pt idx="21513">
                  <c:v>1.3420000000000001</c:v>
                </c:pt>
                <c:pt idx="21514">
                  <c:v>1.3420000000000001</c:v>
                </c:pt>
                <c:pt idx="21515">
                  <c:v>1.3420000000000001</c:v>
                </c:pt>
                <c:pt idx="21516">
                  <c:v>1.3420000000000001</c:v>
                </c:pt>
                <c:pt idx="21517">
                  <c:v>1.3420000000000001</c:v>
                </c:pt>
                <c:pt idx="21518">
                  <c:v>1.3420000000000001</c:v>
                </c:pt>
                <c:pt idx="21519">
                  <c:v>1.3420000000000001</c:v>
                </c:pt>
                <c:pt idx="21520">
                  <c:v>1.3420000000000001</c:v>
                </c:pt>
                <c:pt idx="21521">
                  <c:v>1.3420000000000001</c:v>
                </c:pt>
                <c:pt idx="21522">
                  <c:v>1.3420000000000001</c:v>
                </c:pt>
                <c:pt idx="21523">
                  <c:v>1.3420000000000001</c:v>
                </c:pt>
                <c:pt idx="21524">
                  <c:v>1.3420000000000001</c:v>
                </c:pt>
                <c:pt idx="21525">
                  <c:v>1.3420000000000001</c:v>
                </c:pt>
                <c:pt idx="21526">
                  <c:v>1.3420000000000001</c:v>
                </c:pt>
                <c:pt idx="21527">
                  <c:v>1.3420000000000001</c:v>
                </c:pt>
                <c:pt idx="21528">
                  <c:v>1.3420000000000001</c:v>
                </c:pt>
                <c:pt idx="21529">
                  <c:v>1.3420000000000001</c:v>
                </c:pt>
                <c:pt idx="21530">
                  <c:v>1.3420000000000001</c:v>
                </c:pt>
                <c:pt idx="21531">
                  <c:v>1.3420000000000001</c:v>
                </c:pt>
                <c:pt idx="21532">
                  <c:v>1.3420000000000001</c:v>
                </c:pt>
                <c:pt idx="21533">
                  <c:v>1.3420000000000001</c:v>
                </c:pt>
                <c:pt idx="21534">
                  <c:v>1.3420000000000001</c:v>
                </c:pt>
                <c:pt idx="21535">
                  <c:v>1.3420000000000001</c:v>
                </c:pt>
                <c:pt idx="21536">
                  <c:v>1.3420000000000001</c:v>
                </c:pt>
                <c:pt idx="21537">
                  <c:v>1.3420000000000001</c:v>
                </c:pt>
                <c:pt idx="21538">
                  <c:v>1.3420000000000001</c:v>
                </c:pt>
                <c:pt idx="21539">
                  <c:v>1.3420000000000001</c:v>
                </c:pt>
                <c:pt idx="21540">
                  <c:v>1.3420000000000001</c:v>
                </c:pt>
                <c:pt idx="21541">
                  <c:v>1.3420000000000001</c:v>
                </c:pt>
                <c:pt idx="21542">
                  <c:v>1.3420000000000001</c:v>
                </c:pt>
                <c:pt idx="21543">
                  <c:v>1.3420000000000001</c:v>
                </c:pt>
                <c:pt idx="21544">
                  <c:v>1.3420000000000001</c:v>
                </c:pt>
                <c:pt idx="21545">
                  <c:v>1.3420000000000001</c:v>
                </c:pt>
                <c:pt idx="21546">
                  <c:v>1.3420000000000001</c:v>
                </c:pt>
                <c:pt idx="21547">
                  <c:v>1.3420000000000001</c:v>
                </c:pt>
                <c:pt idx="21548">
                  <c:v>1.3420000000000001</c:v>
                </c:pt>
                <c:pt idx="21549">
                  <c:v>1.3420000000000001</c:v>
                </c:pt>
                <c:pt idx="21550">
                  <c:v>1.3420000000000001</c:v>
                </c:pt>
                <c:pt idx="21551">
                  <c:v>1.3420000000000001</c:v>
                </c:pt>
                <c:pt idx="21552">
                  <c:v>1.3420000000000001</c:v>
                </c:pt>
                <c:pt idx="21553">
                  <c:v>1.3420000000000001</c:v>
                </c:pt>
                <c:pt idx="21554">
                  <c:v>1.3420000000000001</c:v>
                </c:pt>
                <c:pt idx="21555">
                  <c:v>1.3420000000000001</c:v>
                </c:pt>
                <c:pt idx="21556">
                  <c:v>1.3420000000000001</c:v>
                </c:pt>
                <c:pt idx="21557">
                  <c:v>1.3420000000000001</c:v>
                </c:pt>
                <c:pt idx="21558">
                  <c:v>1.3420000000000001</c:v>
                </c:pt>
                <c:pt idx="21559">
                  <c:v>1.3420000000000001</c:v>
                </c:pt>
                <c:pt idx="21560">
                  <c:v>1.3420000000000001</c:v>
                </c:pt>
                <c:pt idx="21561">
                  <c:v>1.3420000000000001</c:v>
                </c:pt>
                <c:pt idx="21562">
                  <c:v>1.3420000000000001</c:v>
                </c:pt>
                <c:pt idx="21563">
                  <c:v>1.3420000000000001</c:v>
                </c:pt>
                <c:pt idx="21564">
                  <c:v>1.3420000000000001</c:v>
                </c:pt>
                <c:pt idx="21565">
                  <c:v>1.3420000000000001</c:v>
                </c:pt>
                <c:pt idx="21566">
                  <c:v>1.3420000000000001</c:v>
                </c:pt>
                <c:pt idx="21567">
                  <c:v>1.3420000000000001</c:v>
                </c:pt>
                <c:pt idx="21568">
                  <c:v>1.3420000000000001</c:v>
                </c:pt>
                <c:pt idx="21569">
                  <c:v>1.3420000000000001</c:v>
                </c:pt>
                <c:pt idx="21570">
                  <c:v>1.3420000000000001</c:v>
                </c:pt>
                <c:pt idx="21571">
                  <c:v>1.3420000000000001</c:v>
                </c:pt>
                <c:pt idx="21572">
                  <c:v>1.3420000000000001</c:v>
                </c:pt>
                <c:pt idx="21573">
                  <c:v>1.3420000000000001</c:v>
                </c:pt>
                <c:pt idx="21574">
                  <c:v>1.3420000000000001</c:v>
                </c:pt>
                <c:pt idx="21575">
                  <c:v>1.3420000000000001</c:v>
                </c:pt>
                <c:pt idx="21576">
                  <c:v>1.3420000000000001</c:v>
                </c:pt>
                <c:pt idx="21577">
                  <c:v>1.3420000000000001</c:v>
                </c:pt>
                <c:pt idx="21578">
                  <c:v>1.3420000000000001</c:v>
                </c:pt>
                <c:pt idx="21579">
                  <c:v>1.3420000000000001</c:v>
                </c:pt>
                <c:pt idx="21580">
                  <c:v>1.3420000000000001</c:v>
                </c:pt>
                <c:pt idx="21581">
                  <c:v>1.3420000000000001</c:v>
                </c:pt>
                <c:pt idx="21582">
                  <c:v>1.3420000000000001</c:v>
                </c:pt>
                <c:pt idx="21583">
                  <c:v>1.3420000000000001</c:v>
                </c:pt>
                <c:pt idx="21584">
                  <c:v>1.3420000000000001</c:v>
                </c:pt>
                <c:pt idx="21585">
                  <c:v>1.3420000000000001</c:v>
                </c:pt>
                <c:pt idx="21586">
                  <c:v>1.3420000000000001</c:v>
                </c:pt>
                <c:pt idx="21587">
                  <c:v>1.3420000000000001</c:v>
                </c:pt>
                <c:pt idx="21588">
                  <c:v>1.3420000000000001</c:v>
                </c:pt>
                <c:pt idx="21589">
                  <c:v>1.3420000000000001</c:v>
                </c:pt>
                <c:pt idx="21590">
                  <c:v>1.3420000000000001</c:v>
                </c:pt>
                <c:pt idx="21591">
                  <c:v>1.3420000000000001</c:v>
                </c:pt>
                <c:pt idx="21592">
                  <c:v>1.3420000000000001</c:v>
                </c:pt>
                <c:pt idx="21593">
                  <c:v>1.3420000000000001</c:v>
                </c:pt>
                <c:pt idx="21594">
                  <c:v>1.3420000000000001</c:v>
                </c:pt>
                <c:pt idx="21595">
                  <c:v>1.3420000000000001</c:v>
                </c:pt>
                <c:pt idx="21596">
                  <c:v>1.3420000000000001</c:v>
                </c:pt>
                <c:pt idx="21597">
                  <c:v>1.3420000000000001</c:v>
                </c:pt>
                <c:pt idx="21598">
                  <c:v>1.3420000000000001</c:v>
                </c:pt>
                <c:pt idx="21599">
                  <c:v>1.3420000000000001</c:v>
                </c:pt>
                <c:pt idx="21600">
                  <c:v>1.3420000000000001</c:v>
                </c:pt>
                <c:pt idx="21601">
                  <c:v>1.3420000000000001</c:v>
                </c:pt>
                <c:pt idx="21602">
                  <c:v>1.3420000000000001</c:v>
                </c:pt>
                <c:pt idx="21603">
                  <c:v>1.3420000000000001</c:v>
                </c:pt>
                <c:pt idx="21604">
                  <c:v>1.3420000000000001</c:v>
                </c:pt>
                <c:pt idx="21605">
                  <c:v>1.3420000000000001</c:v>
                </c:pt>
                <c:pt idx="21606">
                  <c:v>1.3420000000000001</c:v>
                </c:pt>
                <c:pt idx="21607">
                  <c:v>1.3420000000000001</c:v>
                </c:pt>
                <c:pt idx="21608">
                  <c:v>1.3420000000000001</c:v>
                </c:pt>
                <c:pt idx="21609">
                  <c:v>1.3420000000000001</c:v>
                </c:pt>
                <c:pt idx="21610">
                  <c:v>1.3420000000000001</c:v>
                </c:pt>
                <c:pt idx="21611">
                  <c:v>1.3420000000000001</c:v>
                </c:pt>
                <c:pt idx="21612">
                  <c:v>1.3420000000000001</c:v>
                </c:pt>
                <c:pt idx="21613">
                  <c:v>1.3420000000000001</c:v>
                </c:pt>
                <c:pt idx="21614">
                  <c:v>1.3420000000000001</c:v>
                </c:pt>
                <c:pt idx="21615">
                  <c:v>1.3420000000000001</c:v>
                </c:pt>
                <c:pt idx="21616">
                  <c:v>1.3420000000000001</c:v>
                </c:pt>
                <c:pt idx="21617">
                  <c:v>1.3420000000000001</c:v>
                </c:pt>
                <c:pt idx="21618">
                  <c:v>1.3420000000000001</c:v>
                </c:pt>
                <c:pt idx="21619">
                  <c:v>1.3420000000000001</c:v>
                </c:pt>
                <c:pt idx="21620">
                  <c:v>1.3420000000000001</c:v>
                </c:pt>
                <c:pt idx="21621">
                  <c:v>1.3420000000000001</c:v>
                </c:pt>
                <c:pt idx="21622">
                  <c:v>1.3420000000000001</c:v>
                </c:pt>
                <c:pt idx="21623">
                  <c:v>1.3420000000000001</c:v>
                </c:pt>
                <c:pt idx="21624">
                  <c:v>1.3420000000000001</c:v>
                </c:pt>
                <c:pt idx="21625">
                  <c:v>1.3420000000000001</c:v>
                </c:pt>
                <c:pt idx="21626">
                  <c:v>1.3420000000000001</c:v>
                </c:pt>
                <c:pt idx="21627">
                  <c:v>1.3420000000000001</c:v>
                </c:pt>
                <c:pt idx="21628">
                  <c:v>1.3420000000000001</c:v>
                </c:pt>
                <c:pt idx="21629">
                  <c:v>1.3420000000000001</c:v>
                </c:pt>
                <c:pt idx="21630">
                  <c:v>1.3420000000000001</c:v>
                </c:pt>
                <c:pt idx="21631">
                  <c:v>1.3420000000000001</c:v>
                </c:pt>
                <c:pt idx="21632">
                  <c:v>1.3420000000000001</c:v>
                </c:pt>
                <c:pt idx="21633">
                  <c:v>1.3420000000000001</c:v>
                </c:pt>
                <c:pt idx="21634">
                  <c:v>1.3420000000000001</c:v>
                </c:pt>
                <c:pt idx="21635">
                  <c:v>1.3420000000000001</c:v>
                </c:pt>
                <c:pt idx="21636">
                  <c:v>1.3420000000000001</c:v>
                </c:pt>
                <c:pt idx="21637">
                  <c:v>1.3420000000000001</c:v>
                </c:pt>
                <c:pt idx="21638">
                  <c:v>1.3420000000000001</c:v>
                </c:pt>
                <c:pt idx="21639">
                  <c:v>1.3420000000000001</c:v>
                </c:pt>
                <c:pt idx="21640">
                  <c:v>1.3420000000000001</c:v>
                </c:pt>
                <c:pt idx="21641">
                  <c:v>1.3420000000000001</c:v>
                </c:pt>
                <c:pt idx="21642">
                  <c:v>1.3420000000000001</c:v>
                </c:pt>
                <c:pt idx="21643">
                  <c:v>1.3420000000000001</c:v>
                </c:pt>
                <c:pt idx="21644">
                  <c:v>1.3420000000000001</c:v>
                </c:pt>
                <c:pt idx="21645">
                  <c:v>1.3420000000000001</c:v>
                </c:pt>
                <c:pt idx="21646">
                  <c:v>1.3420000000000001</c:v>
                </c:pt>
                <c:pt idx="21647">
                  <c:v>1.3420000000000001</c:v>
                </c:pt>
                <c:pt idx="21648">
                  <c:v>1.3420000000000001</c:v>
                </c:pt>
                <c:pt idx="21649">
                  <c:v>1.3420000000000001</c:v>
                </c:pt>
                <c:pt idx="21650">
                  <c:v>1.3420000000000001</c:v>
                </c:pt>
                <c:pt idx="21651">
                  <c:v>1.3420000000000001</c:v>
                </c:pt>
                <c:pt idx="21652">
                  <c:v>1.3420000000000001</c:v>
                </c:pt>
                <c:pt idx="21653">
                  <c:v>1.3420000000000001</c:v>
                </c:pt>
                <c:pt idx="21654">
                  <c:v>1.3420000000000001</c:v>
                </c:pt>
                <c:pt idx="21655">
                  <c:v>1.3420000000000001</c:v>
                </c:pt>
                <c:pt idx="21656">
                  <c:v>1.3420000000000001</c:v>
                </c:pt>
                <c:pt idx="21657">
                  <c:v>1.3420000000000001</c:v>
                </c:pt>
                <c:pt idx="21658">
                  <c:v>1.3420000000000001</c:v>
                </c:pt>
                <c:pt idx="21659">
                  <c:v>1.3420000000000001</c:v>
                </c:pt>
                <c:pt idx="21660">
                  <c:v>1.3420000000000001</c:v>
                </c:pt>
                <c:pt idx="21661">
                  <c:v>1.3420000000000001</c:v>
                </c:pt>
                <c:pt idx="21662">
                  <c:v>1.3420000000000001</c:v>
                </c:pt>
                <c:pt idx="21663">
                  <c:v>1.3420000000000001</c:v>
                </c:pt>
                <c:pt idx="21664">
                  <c:v>1.3420000000000001</c:v>
                </c:pt>
                <c:pt idx="21665">
                  <c:v>1.3420000000000001</c:v>
                </c:pt>
                <c:pt idx="21666">
                  <c:v>1.3420000000000001</c:v>
                </c:pt>
                <c:pt idx="21667">
                  <c:v>1.3420000000000001</c:v>
                </c:pt>
                <c:pt idx="21668">
                  <c:v>1.3420000000000001</c:v>
                </c:pt>
                <c:pt idx="21669">
                  <c:v>1.3420000000000001</c:v>
                </c:pt>
                <c:pt idx="21670">
                  <c:v>1.3420000000000001</c:v>
                </c:pt>
                <c:pt idx="21671">
                  <c:v>1.3420000000000001</c:v>
                </c:pt>
                <c:pt idx="21672">
                  <c:v>1.3420000000000001</c:v>
                </c:pt>
                <c:pt idx="21673">
                  <c:v>1.3420000000000001</c:v>
                </c:pt>
                <c:pt idx="21674">
                  <c:v>1.3420000000000001</c:v>
                </c:pt>
                <c:pt idx="21675">
                  <c:v>1.3420000000000001</c:v>
                </c:pt>
                <c:pt idx="21676">
                  <c:v>1.3420000000000001</c:v>
                </c:pt>
                <c:pt idx="21677">
                  <c:v>1.3420000000000001</c:v>
                </c:pt>
                <c:pt idx="21678">
                  <c:v>1.3420000000000001</c:v>
                </c:pt>
                <c:pt idx="21679">
                  <c:v>1.3420000000000001</c:v>
                </c:pt>
                <c:pt idx="21680">
                  <c:v>1.3420000000000001</c:v>
                </c:pt>
                <c:pt idx="21681">
                  <c:v>1.3420000000000001</c:v>
                </c:pt>
                <c:pt idx="21682">
                  <c:v>1.3420000000000001</c:v>
                </c:pt>
                <c:pt idx="21683">
                  <c:v>1.3420000000000001</c:v>
                </c:pt>
                <c:pt idx="21684">
                  <c:v>1.3420000000000001</c:v>
                </c:pt>
                <c:pt idx="21685">
                  <c:v>1.3420000000000001</c:v>
                </c:pt>
                <c:pt idx="21686">
                  <c:v>1.3420000000000001</c:v>
                </c:pt>
                <c:pt idx="21687">
                  <c:v>1.3420000000000001</c:v>
                </c:pt>
                <c:pt idx="21688">
                  <c:v>1.3420000000000001</c:v>
                </c:pt>
                <c:pt idx="21689">
                  <c:v>1.3420000000000001</c:v>
                </c:pt>
                <c:pt idx="21690">
                  <c:v>1.3420000000000001</c:v>
                </c:pt>
                <c:pt idx="21691">
                  <c:v>1.3420000000000001</c:v>
                </c:pt>
                <c:pt idx="21692">
                  <c:v>1.3420000000000001</c:v>
                </c:pt>
                <c:pt idx="21693">
                  <c:v>1.3420000000000001</c:v>
                </c:pt>
                <c:pt idx="21694">
                  <c:v>1.3420000000000001</c:v>
                </c:pt>
                <c:pt idx="21695">
                  <c:v>1.3420000000000001</c:v>
                </c:pt>
                <c:pt idx="21696">
                  <c:v>1.3420000000000001</c:v>
                </c:pt>
                <c:pt idx="21697">
                  <c:v>1.3420000000000001</c:v>
                </c:pt>
                <c:pt idx="21698">
                  <c:v>1.3420000000000001</c:v>
                </c:pt>
                <c:pt idx="21699">
                  <c:v>1.3420000000000001</c:v>
                </c:pt>
                <c:pt idx="21700">
                  <c:v>1.3420000000000001</c:v>
                </c:pt>
                <c:pt idx="21701">
                  <c:v>1.3420000000000001</c:v>
                </c:pt>
                <c:pt idx="21702">
                  <c:v>1.3420000000000001</c:v>
                </c:pt>
                <c:pt idx="21703">
                  <c:v>1.3420000000000001</c:v>
                </c:pt>
                <c:pt idx="21704">
                  <c:v>1.3420000000000001</c:v>
                </c:pt>
                <c:pt idx="21705">
                  <c:v>1.3420000000000001</c:v>
                </c:pt>
                <c:pt idx="21706">
                  <c:v>1.3420000000000001</c:v>
                </c:pt>
                <c:pt idx="21707">
                  <c:v>1.3420000000000001</c:v>
                </c:pt>
                <c:pt idx="21708">
                  <c:v>1.3420000000000001</c:v>
                </c:pt>
                <c:pt idx="21709">
                  <c:v>1.3420000000000001</c:v>
                </c:pt>
                <c:pt idx="21710">
                  <c:v>1.3420000000000001</c:v>
                </c:pt>
                <c:pt idx="21711">
                  <c:v>1.3420000000000001</c:v>
                </c:pt>
                <c:pt idx="21712">
                  <c:v>1.3420000000000001</c:v>
                </c:pt>
                <c:pt idx="21713">
                  <c:v>1.3420000000000001</c:v>
                </c:pt>
                <c:pt idx="21714">
                  <c:v>1.3420000000000001</c:v>
                </c:pt>
                <c:pt idx="21715">
                  <c:v>1.3420000000000001</c:v>
                </c:pt>
                <c:pt idx="21716">
                  <c:v>1.3420000000000001</c:v>
                </c:pt>
                <c:pt idx="21717">
                  <c:v>1.3420000000000001</c:v>
                </c:pt>
                <c:pt idx="21718">
                  <c:v>1.3420000000000001</c:v>
                </c:pt>
                <c:pt idx="21719">
                  <c:v>1.3420000000000001</c:v>
                </c:pt>
                <c:pt idx="21720">
                  <c:v>1.3420000000000001</c:v>
                </c:pt>
                <c:pt idx="21721">
                  <c:v>1.3420000000000001</c:v>
                </c:pt>
                <c:pt idx="21722">
                  <c:v>1.3420000000000001</c:v>
                </c:pt>
                <c:pt idx="21723">
                  <c:v>1.3420000000000001</c:v>
                </c:pt>
                <c:pt idx="21724">
                  <c:v>1.3420000000000001</c:v>
                </c:pt>
                <c:pt idx="21725">
                  <c:v>1.3420000000000001</c:v>
                </c:pt>
                <c:pt idx="21726">
                  <c:v>1.3420000000000001</c:v>
                </c:pt>
                <c:pt idx="21727">
                  <c:v>1.3420000000000001</c:v>
                </c:pt>
                <c:pt idx="21728">
                  <c:v>1.3420000000000001</c:v>
                </c:pt>
                <c:pt idx="21729">
                  <c:v>1.3420000000000001</c:v>
                </c:pt>
                <c:pt idx="21730">
                  <c:v>1.3420000000000001</c:v>
                </c:pt>
                <c:pt idx="21731">
                  <c:v>1.3420000000000001</c:v>
                </c:pt>
                <c:pt idx="21732">
                  <c:v>1.3420000000000001</c:v>
                </c:pt>
                <c:pt idx="21733">
                  <c:v>1.3420000000000001</c:v>
                </c:pt>
                <c:pt idx="21734">
                  <c:v>1.3420000000000001</c:v>
                </c:pt>
                <c:pt idx="21735">
                  <c:v>1.3420000000000001</c:v>
                </c:pt>
                <c:pt idx="21736">
                  <c:v>1.3420000000000001</c:v>
                </c:pt>
                <c:pt idx="21737">
                  <c:v>1.3420000000000001</c:v>
                </c:pt>
                <c:pt idx="21738">
                  <c:v>1.3420000000000001</c:v>
                </c:pt>
                <c:pt idx="21739">
                  <c:v>1.3420000000000001</c:v>
                </c:pt>
                <c:pt idx="21740">
                  <c:v>1.3420000000000001</c:v>
                </c:pt>
                <c:pt idx="21741">
                  <c:v>1.3420000000000001</c:v>
                </c:pt>
                <c:pt idx="21742">
                  <c:v>1.3420000000000001</c:v>
                </c:pt>
                <c:pt idx="21743">
                  <c:v>1.3420000000000001</c:v>
                </c:pt>
                <c:pt idx="21744">
                  <c:v>1.3420000000000001</c:v>
                </c:pt>
                <c:pt idx="21745">
                  <c:v>1.3420000000000001</c:v>
                </c:pt>
                <c:pt idx="21746">
                  <c:v>1.3420000000000001</c:v>
                </c:pt>
                <c:pt idx="21747">
                  <c:v>1.3420000000000001</c:v>
                </c:pt>
                <c:pt idx="21748">
                  <c:v>1.3420000000000001</c:v>
                </c:pt>
                <c:pt idx="21749">
                  <c:v>1.3420000000000001</c:v>
                </c:pt>
                <c:pt idx="21750">
                  <c:v>1.3420000000000001</c:v>
                </c:pt>
                <c:pt idx="21751">
                  <c:v>1.3420000000000001</c:v>
                </c:pt>
                <c:pt idx="21752">
                  <c:v>1.3420000000000001</c:v>
                </c:pt>
                <c:pt idx="21753">
                  <c:v>1.3420000000000001</c:v>
                </c:pt>
                <c:pt idx="21754">
                  <c:v>1.3420000000000001</c:v>
                </c:pt>
                <c:pt idx="21755">
                  <c:v>1.3420000000000001</c:v>
                </c:pt>
                <c:pt idx="21756">
                  <c:v>1.3420000000000001</c:v>
                </c:pt>
                <c:pt idx="21757">
                  <c:v>1.3420000000000001</c:v>
                </c:pt>
                <c:pt idx="21758">
                  <c:v>1.3420000000000001</c:v>
                </c:pt>
                <c:pt idx="21759">
                  <c:v>1.3420000000000001</c:v>
                </c:pt>
                <c:pt idx="21760">
                  <c:v>1.3420000000000001</c:v>
                </c:pt>
                <c:pt idx="21761">
                  <c:v>1.3420000000000001</c:v>
                </c:pt>
                <c:pt idx="21762">
                  <c:v>1.3420000000000001</c:v>
                </c:pt>
                <c:pt idx="21763">
                  <c:v>1.3420000000000001</c:v>
                </c:pt>
                <c:pt idx="21764">
                  <c:v>1.3420000000000001</c:v>
                </c:pt>
                <c:pt idx="21765">
                  <c:v>1.3420000000000001</c:v>
                </c:pt>
                <c:pt idx="21766">
                  <c:v>1.3420000000000001</c:v>
                </c:pt>
                <c:pt idx="21767">
                  <c:v>1.3420000000000001</c:v>
                </c:pt>
                <c:pt idx="21768">
                  <c:v>1.3420000000000001</c:v>
                </c:pt>
                <c:pt idx="21769">
                  <c:v>1.3420000000000001</c:v>
                </c:pt>
                <c:pt idx="21770">
                  <c:v>1.3420000000000001</c:v>
                </c:pt>
                <c:pt idx="21771">
                  <c:v>1.3420000000000001</c:v>
                </c:pt>
                <c:pt idx="21772">
                  <c:v>1.3420000000000001</c:v>
                </c:pt>
                <c:pt idx="21773">
                  <c:v>1.3420000000000001</c:v>
                </c:pt>
                <c:pt idx="21774">
                  <c:v>1.3420000000000001</c:v>
                </c:pt>
                <c:pt idx="21775">
                  <c:v>1.3420000000000001</c:v>
                </c:pt>
                <c:pt idx="21776">
                  <c:v>1.3420000000000001</c:v>
                </c:pt>
                <c:pt idx="21777">
                  <c:v>1.3420000000000001</c:v>
                </c:pt>
                <c:pt idx="21778">
                  <c:v>1.3420000000000001</c:v>
                </c:pt>
                <c:pt idx="21779">
                  <c:v>1.3420000000000001</c:v>
                </c:pt>
                <c:pt idx="21780">
                  <c:v>1.3420000000000001</c:v>
                </c:pt>
                <c:pt idx="21781">
                  <c:v>1.3420000000000001</c:v>
                </c:pt>
                <c:pt idx="21782">
                  <c:v>1.3420000000000001</c:v>
                </c:pt>
                <c:pt idx="21783">
                  <c:v>1.3420000000000001</c:v>
                </c:pt>
                <c:pt idx="21784">
                  <c:v>1.3420000000000001</c:v>
                </c:pt>
                <c:pt idx="21785">
                  <c:v>1.3420000000000001</c:v>
                </c:pt>
                <c:pt idx="21786">
                  <c:v>1.3420000000000001</c:v>
                </c:pt>
                <c:pt idx="21787">
                  <c:v>1.3420000000000001</c:v>
                </c:pt>
                <c:pt idx="21788">
                  <c:v>1.3420000000000001</c:v>
                </c:pt>
                <c:pt idx="21789">
                  <c:v>1.3420000000000001</c:v>
                </c:pt>
                <c:pt idx="21790">
                  <c:v>1.3420000000000001</c:v>
                </c:pt>
                <c:pt idx="21791">
                  <c:v>1.3420000000000001</c:v>
                </c:pt>
                <c:pt idx="21792">
                  <c:v>1.3420000000000001</c:v>
                </c:pt>
                <c:pt idx="21793">
                  <c:v>1.3420000000000001</c:v>
                </c:pt>
                <c:pt idx="21794">
                  <c:v>1.3420000000000001</c:v>
                </c:pt>
                <c:pt idx="21795">
                  <c:v>1.3420000000000001</c:v>
                </c:pt>
                <c:pt idx="21796">
                  <c:v>1.3420000000000001</c:v>
                </c:pt>
                <c:pt idx="21797">
                  <c:v>1.3420000000000001</c:v>
                </c:pt>
                <c:pt idx="21798">
                  <c:v>1.3420000000000001</c:v>
                </c:pt>
                <c:pt idx="21799">
                  <c:v>1.3420000000000001</c:v>
                </c:pt>
                <c:pt idx="21800">
                  <c:v>1.3420000000000001</c:v>
                </c:pt>
                <c:pt idx="21801">
                  <c:v>1.3420000000000001</c:v>
                </c:pt>
                <c:pt idx="21802">
                  <c:v>1.3420000000000001</c:v>
                </c:pt>
                <c:pt idx="21803">
                  <c:v>1.3420000000000001</c:v>
                </c:pt>
                <c:pt idx="21804">
                  <c:v>1.3420000000000001</c:v>
                </c:pt>
                <c:pt idx="21805">
                  <c:v>1.3420000000000001</c:v>
                </c:pt>
                <c:pt idx="21806">
                  <c:v>1.3420000000000001</c:v>
                </c:pt>
                <c:pt idx="21807">
                  <c:v>1.3420000000000001</c:v>
                </c:pt>
                <c:pt idx="21808">
                  <c:v>1.3420000000000001</c:v>
                </c:pt>
                <c:pt idx="21809">
                  <c:v>1.3420000000000001</c:v>
                </c:pt>
                <c:pt idx="21810">
                  <c:v>1.3420000000000001</c:v>
                </c:pt>
                <c:pt idx="21811">
                  <c:v>1.3420000000000001</c:v>
                </c:pt>
                <c:pt idx="21812">
                  <c:v>1.3420000000000001</c:v>
                </c:pt>
                <c:pt idx="21813">
                  <c:v>1.3420000000000001</c:v>
                </c:pt>
                <c:pt idx="21814">
                  <c:v>1.3420000000000001</c:v>
                </c:pt>
                <c:pt idx="21815">
                  <c:v>1.3420000000000001</c:v>
                </c:pt>
                <c:pt idx="21816">
                  <c:v>1.3420000000000001</c:v>
                </c:pt>
                <c:pt idx="21817">
                  <c:v>1.3420000000000001</c:v>
                </c:pt>
                <c:pt idx="21818">
                  <c:v>1.3420000000000001</c:v>
                </c:pt>
                <c:pt idx="21819">
                  <c:v>1.3420000000000001</c:v>
                </c:pt>
                <c:pt idx="21820">
                  <c:v>1.3420000000000001</c:v>
                </c:pt>
                <c:pt idx="21821">
                  <c:v>1.3420000000000001</c:v>
                </c:pt>
                <c:pt idx="21822">
                  <c:v>1.3420000000000001</c:v>
                </c:pt>
                <c:pt idx="21823">
                  <c:v>1.3420000000000001</c:v>
                </c:pt>
                <c:pt idx="21824">
                  <c:v>1.3420000000000001</c:v>
                </c:pt>
                <c:pt idx="21825">
                  <c:v>1.3420000000000001</c:v>
                </c:pt>
                <c:pt idx="21826">
                  <c:v>1.3420000000000001</c:v>
                </c:pt>
                <c:pt idx="21827">
                  <c:v>1.3420000000000001</c:v>
                </c:pt>
                <c:pt idx="21828">
                  <c:v>1.3420000000000001</c:v>
                </c:pt>
                <c:pt idx="21829">
                  <c:v>1.3420000000000001</c:v>
                </c:pt>
                <c:pt idx="21830">
                  <c:v>1.3420000000000001</c:v>
                </c:pt>
                <c:pt idx="21831">
                  <c:v>1.3420000000000001</c:v>
                </c:pt>
                <c:pt idx="21832">
                  <c:v>1.3420000000000001</c:v>
                </c:pt>
                <c:pt idx="21833">
                  <c:v>1.3420000000000001</c:v>
                </c:pt>
                <c:pt idx="21834">
                  <c:v>1.3420000000000001</c:v>
                </c:pt>
                <c:pt idx="21835">
                  <c:v>1.3420000000000001</c:v>
                </c:pt>
                <c:pt idx="21836">
                  <c:v>1.3420000000000001</c:v>
                </c:pt>
                <c:pt idx="21837">
                  <c:v>1.3420000000000001</c:v>
                </c:pt>
                <c:pt idx="21838">
                  <c:v>1.3420000000000001</c:v>
                </c:pt>
                <c:pt idx="21839">
                  <c:v>1.3420000000000001</c:v>
                </c:pt>
                <c:pt idx="21840">
                  <c:v>1.3420000000000001</c:v>
                </c:pt>
                <c:pt idx="21841">
                  <c:v>1.3420000000000001</c:v>
                </c:pt>
                <c:pt idx="21842">
                  <c:v>1.3420000000000001</c:v>
                </c:pt>
                <c:pt idx="21843">
                  <c:v>1.3420000000000001</c:v>
                </c:pt>
                <c:pt idx="21844">
                  <c:v>1.3420000000000001</c:v>
                </c:pt>
                <c:pt idx="21845">
                  <c:v>1.3420000000000001</c:v>
                </c:pt>
                <c:pt idx="21846">
                  <c:v>1.3420000000000001</c:v>
                </c:pt>
                <c:pt idx="21847">
                  <c:v>1.3420000000000001</c:v>
                </c:pt>
                <c:pt idx="21848">
                  <c:v>1.3420000000000001</c:v>
                </c:pt>
                <c:pt idx="21849">
                  <c:v>1.3420000000000001</c:v>
                </c:pt>
                <c:pt idx="21850">
                  <c:v>1.3420000000000001</c:v>
                </c:pt>
                <c:pt idx="21851">
                  <c:v>1.3420000000000001</c:v>
                </c:pt>
                <c:pt idx="21852">
                  <c:v>1.3420000000000001</c:v>
                </c:pt>
                <c:pt idx="21853">
                  <c:v>1.3420000000000001</c:v>
                </c:pt>
                <c:pt idx="21854">
                  <c:v>1.3420000000000001</c:v>
                </c:pt>
                <c:pt idx="21855">
                  <c:v>1.3420000000000001</c:v>
                </c:pt>
                <c:pt idx="21856">
                  <c:v>1.3420000000000001</c:v>
                </c:pt>
                <c:pt idx="21857">
                  <c:v>1.3420000000000001</c:v>
                </c:pt>
                <c:pt idx="21858">
                  <c:v>1.3420000000000001</c:v>
                </c:pt>
                <c:pt idx="21859">
                  <c:v>1.3420000000000001</c:v>
                </c:pt>
                <c:pt idx="21860">
                  <c:v>1.3420000000000001</c:v>
                </c:pt>
                <c:pt idx="21861">
                  <c:v>1.3420000000000001</c:v>
                </c:pt>
                <c:pt idx="21862">
                  <c:v>1.3420000000000001</c:v>
                </c:pt>
                <c:pt idx="21863">
                  <c:v>1.3420000000000001</c:v>
                </c:pt>
                <c:pt idx="21864">
                  <c:v>1.3420000000000001</c:v>
                </c:pt>
                <c:pt idx="21865">
                  <c:v>1.3420000000000001</c:v>
                </c:pt>
                <c:pt idx="21866">
                  <c:v>1.3420000000000001</c:v>
                </c:pt>
                <c:pt idx="21867">
                  <c:v>1.3420000000000001</c:v>
                </c:pt>
                <c:pt idx="21868">
                  <c:v>1.3420000000000001</c:v>
                </c:pt>
                <c:pt idx="21869">
                  <c:v>1.3420000000000001</c:v>
                </c:pt>
                <c:pt idx="21870">
                  <c:v>1.3420000000000001</c:v>
                </c:pt>
                <c:pt idx="21871">
                  <c:v>1.3420000000000001</c:v>
                </c:pt>
                <c:pt idx="21872">
                  <c:v>1.3420000000000001</c:v>
                </c:pt>
                <c:pt idx="21873">
                  <c:v>1.3420000000000001</c:v>
                </c:pt>
                <c:pt idx="21874">
                  <c:v>1.3420000000000001</c:v>
                </c:pt>
                <c:pt idx="21875">
                  <c:v>1.3420000000000001</c:v>
                </c:pt>
                <c:pt idx="21876">
                  <c:v>1.3420000000000001</c:v>
                </c:pt>
                <c:pt idx="21877">
                  <c:v>1.3420000000000001</c:v>
                </c:pt>
                <c:pt idx="21878">
                  <c:v>1.3420000000000001</c:v>
                </c:pt>
                <c:pt idx="21879">
                  <c:v>1.3420000000000001</c:v>
                </c:pt>
                <c:pt idx="21880">
                  <c:v>1.3420000000000001</c:v>
                </c:pt>
                <c:pt idx="21881">
                  <c:v>1.3420000000000001</c:v>
                </c:pt>
                <c:pt idx="21882">
                  <c:v>1.3420000000000001</c:v>
                </c:pt>
                <c:pt idx="21883">
                  <c:v>1.3420000000000001</c:v>
                </c:pt>
                <c:pt idx="21884">
                  <c:v>1.3420000000000001</c:v>
                </c:pt>
                <c:pt idx="21885">
                  <c:v>1.3420000000000001</c:v>
                </c:pt>
                <c:pt idx="21886">
                  <c:v>1.3420000000000001</c:v>
                </c:pt>
                <c:pt idx="21887">
                  <c:v>1.3420000000000001</c:v>
                </c:pt>
                <c:pt idx="21888">
                  <c:v>1.3420000000000001</c:v>
                </c:pt>
                <c:pt idx="21889">
                  <c:v>1.3420000000000001</c:v>
                </c:pt>
                <c:pt idx="21890">
                  <c:v>1.3420000000000001</c:v>
                </c:pt>
                <c:pt idx="21891">
                  <c:v>1.3420000000000001</c:v>
                </c:pt>
                <c:pt idx="21892">
                  <c:v>1.3420000000000001</c:v>
                </c:pt>
                <c:pt idx="21893">
                  <c:v>1.3420000000000001</c:v>
                </c:pt>
                <c:pt idx="21894">
                  <c:v>1.3420000000000001</c:v>
                </c:pt>
                <c:pt idx="21895">
                  <c:v>1.3420000000000001</c:v>
                </c:pt>
                <c:pt idx="21896">
                  <c:v>1.3420000000000001</c:v>
                </c:pt>
                <c:pt idx="21897">
                  <c:v>1.3420000000000001</c:v>
                </c:pt>
                <c:pt idx="21898">
                  <c:v>1.3420000000000001</c:v>
                </c:pt>
                <c:pt idx="21899">
                  <c:v>1.3420000000000001</c:v>
                </c:pt>
                <c:pt idx="21900">
                  <c:v>1.3420000000000001</c:v>
                </c:pt>
                <c:pt idx="21901">
                  <c:v>1.3420000000000001</c:v>
                </c:pt>
                <c:pt idx="21902">
                  <c:v>1.3420000000000001</c:v>
                </c:pt>
                <c:pt idx="21903">
                  <c:v>1.3420000000000001</c:v>
                </c:pt>
                <c:pt idx="21904">
                  <c:v>1.3420000000000001</c:v>
                </c:pt>
                <c:pt idx="21905">
                  <c:v>1.3420000000000001</c:v>
                </c:pt>
                <c:pt idx="21906">
                  <c:v>1.3420000000000001</c:v>
                </c:pt>
                <c:pt idx="21907">
                  <c:v>1.3420000000000001</c:v>
                </c:pt>
                <c:pt idx="21908">
                  <c:v>1.3420000000000001</c:v>
                </c:pt>
                <c:pt idx="21909">
                  <c:v>1.3420000000000001</c:v>
                </c:pt>
                <c:pt idx="21910">
                  <c:v>1.3420000000000001</c:v>
                </c:pt>
                <c:pt idx="21911">
                  <c:v>1.3420000000000001</c:v>
                </c:pt>
                <c:pt idx="21912">
                  <c:v>1.3420000000000001</c:v>
                </c:pt>
                <c:pt idx="21913">
                  <c:v>1.3420000000000001</c:v>
                </c:pt>
                <c:pt idx="21914">
                  <c:v>1.3420000000000001</c:v>
                </c:pt>
                <c:pt idx="21915">
                  <c:v>1.3420000000000001</c:v>
                </c:pt>
                <c:pt idx="21916">
                  <c:v>1.3420000000000001</c:v>
                </c:pt>
                <c:pt idx="21917">
                  <c:v>1.3420000000000001</c:v>
                </c:pt>
                <c:pt idx="21918">
                  <c:v>1.3420000000000001</c:v>
                </c:pt>
                <c:pt idx="21919">
                  <c:v>1.3420000000000001</c:v>
                </c:pt>
                <c:pt idx="21920">
                  <c:v>1.3420000000000001</c:v>
                </c:pt>
                <c:pt idx="21921">
                  <c:v>1.3420000000000001</c:v>
                </c:pt>
                <c:pt idx="21922">
                  <c:v>1.3420000000000001</c:v>
                </c:pt>
                <c:pt idx="21923">
                  <c:v>1.3420000000000001</c:v>
                </c:pt>
                <c:pt idx="21924">
                  <c:v>1.3420000000000001</c:v>
                </c:pt>
                <c:pt idx="21925">
                  <c:v>1.3420000000000001</c:v>
                </c:pt>
                <c:pt idx="21926">
                  <c:v>1.3420000000000001</c:v>
                </c:pt>
                <c:pt idx="21927">
                  <c:v>1.3420000000000001</c:v>
                </c:pt>
                <c:pt idx="21928">
                  <c:v>1.3420000000000001</c:v>
                </c:pt>
                <c:pt idx="21929">
                  <c:v>1.3420000000000001</c:v>
                </c:pt>
                <c:pt idx="21930">
                  <c:v>1.3420000000000001</c:v>
                </c:pt>
                <c:pt idx="21931">
                  <c:v>1.3420000000000001</c:v>
                </c:pt>
                <c:pt idx="21932">
                  <c:v>1.3420000000000001</c:v>
                </c:pt>
                <c:pt idx="21933">
                  <c:v>1.3420000000000001</c:v>
                </c:pt>
                <c:pt idx="21934">
                  <c:v>1.3420000000000001</c:v>
                </c:pt>
                <c:pt idx="21935">
                  <c:v>1.3420000000000001</c:v>
                </c:pt>
                <c:pt idx="21936">
                  <c:v>1.3420000000000001</c:v>
                </c:pt>
                <c:pt idx="21937">
                  <c:v>1.3420000000000001</c:v>
                </c:pt>
                <c:pt idx="21938">
                  <c:v>1.3420000000000001</c:v>
                </c:pt>
                <c:pt idx="21939">
                  <c:v>1.3420000000000001</c:v>
                </c:pt>
                <c:pt idx="21940">
                  <c:v>1.3420000000000001</c:v>
                </c:pt>
                <c:pt idx="21941">
                  <c:v>1.3420000000000001</c:v>
                </c:pt>
                <c:pt idx="21942">
                  <c:v>1.3420000000000001</c:v>
                </c:pt>
                <c:pt idx="21943">
                  <c:v>1.3420000000000001</c:v>
                </c:pt>
                <c:pt idx="21944">
                  <c:v>1.3420000000000001</c:v>
                </c:pt>
                <c:pt idx="21945">
                  <c:v>1.3420000000000001</c:v>
                </c:pt>
                <c:pt idx="21946">
                  <c:v>1.3420000000000001</c:v>
                </c:pt>
                <c:pt idx="21947">
                  <c:v>1.3420000000000001</c:v>
                </c:pt>
                <c:pt idx="21948">
                  <c:v>1.3420000000000001</c:v>
                </c:pt>
                <c:pt idx="21949">
                  <c:v>1.3420000000000001</c:v>
                </c:pt>
                <c:pt idx="21950">
                  <c:v>1.3420000000000001</c:v>
                </c:pt>
                <c:pt idx="21951">
                  <c:v>1.3420000000000001</c:v>
                </c:pt>
                <c:pt idx="21952">
                  <c:v>1.3420000000000001</c:v>
                </c:pt>
                <c:pt idx="21953">
                  <c:v>1.3420000000000001</c:v>
                </c:pt>
                <c:pt idx="21954">
                  <c:v>1.3420000000000001</c:v>
                </c:pt>
                <c:pt idx="21955">
                  <c:v>1.3420000000000001</c:v>
                </c:pt>
                <c:pt idx="21956">
                  <c:v>1.3420000000000001</c:v>
                </c:pt>
                <c:pt idx="21957">
                  <c:v>1.3420000000000001</c:v>
                </c:pt>
                <c:pt idx="21958">
                  <c:v>1.3420000000000001</c:v>
                </c:pt>
                <c:pt idx="21959">
                  <c:v>1.3420000000000001</c:v>
                </c:pt>
                <c:pt idx="21960">
                  <c:v>1.3420000000000001</c:v>
                </c:pt>
                <c:pt idx="21961">
                  <c:v>1.3420000000000001</c:v>
                </c:pt>
                <c:pt idx="21962">
                  <c:v>1.3420000000000001</c:v>
                </c:pt>
                <c:pt idx="21963">
                  <c:v>1.3420000000000001</c:v>
                </c:pt>
                <c:pt idx="21964">
                  <c:v>1.3420000000000001</c:v>
                </c:pt>
                <c:pt idx="21965">
                  <c:v>1.3420000000000001</c:v>
                </c:pt>
                <c:pt idx="21966">
                  <c:v>1.3420000000000001</c:v>
                </c:pt>
                <c:pt idx="21967">
                  <c:v>1.3420000000000001</c:v>
                </c:pt>
                <c:pt idx="21968">
                  <c:v>1.3420000000000001</c:v>
                </c:pt>
                <c:pt idx="21969">
                  <c:v>1.3420000000000001</c:v>
                </c:pt>
                <c:pt idx="21970">
                  <c:v>1.3420000000000001</c:v>
                </c:pt>
                <c:pt idx="21971">
                  <c:v>1.3420000000000001</c:v>
                </c:pt>
                <c:pt idx="21972">
                  <c:v>1.3420000000000001</c:v>
                </c:pt>
                <c:pt idx="21973">
                  <c:v>1.3420000000000001</c:v>
                </c:pt>
                <c:pt idx="21974">
                  <c:v>1.3420000000000001</c:v>
                </c:pt>
                <c:pt idx="21975">
                  <c:v>1.3420000000000001</c:v>
                </c:pt>
                <c:pt idx="21976">
                  <c:v>1.3420000000000001</c:v>
                </c:pt>
                <c:pt idx="21977">
                  <c:v>1.3420000000000001</c:v>
                </c:pt>
                <c:pt idx="21978">
                  <c:v>1.3420000000000001</c:v>
                </c:pt>
                <c:pt idx="21979">
                  <c:v>1.3420000000000001</c:v>
                </c:pt>
                <c:pt idx="21980">
                  <c:v>1.3420000000000001</c:v>
                </c:pt>
                <c:pt idx="21981">
                  <c:v>1.3420000000000001</c:v>
                </c:pt>
                <c:pt idx="21982">
                  <c:v>1.3420000000000001</c:v>
                </c:pt>
                <c:pt idx="21983">
                  <c:v>1.3420000000000001</c:v>
                </c:pt>
                <c:pt idx="21984">
                  <c:v>1.3420000000000001</c:v>
                </c:pt>
                <c:pt idx="21985">
                  <c:v>1.3420000000000001</c:v>
                </c:pt>
                <c:pt idx="21986">
                  <c:v>1.3420000000000001</c:v>
                </c:pt>
                <c:pt idx="21987">
                  <c:v>1.3420000000000001</c:v>
                </c:pt>
                <c:pt idx="21988">
                  <c:v>1.3420000000000001</c:v>
                </c:pt>
                <c:pt idx="21989">
                  <c:v>1.3420000000000001</c:v>
                </c:pt>
                <c:pt idx="21990">
                  <c:v>1.3420000000000001</c:v>
                </c:pt>
                <c:pt idx="21991">
                  <c:v>1.3420000000000001</c:v>
                </c:pt>
                <c:pt idx="21992">
                  <c:v>1.3420000000000001</c:v>
                </c:pt>
                <c:pt idx="21993">
                  <c:v>1.3420000000000001</c:v>
                </c:pt>
                <c:pt idx="21994">
                  <c:v>1.3420000000000001</c:v>
                </c:pt>
                <c:pt idx="21995">
                  <c:v>1.3420000000000001</c:v>
                </c:pt>
                <c:pt idx="21996">
                  <c:v>1.3420000000000001</c:v>
                </c:pt>
                <c:pt idx="21997">
                  <c:v>1.3420000000000001</c:v>
                </c:pt>
                <c:pt idx="21998">
                  <c:v>1.3420000000000001</c:v>
                </c:pt>
                <c:pt idx="21999">
                  <c:v>1.3420000000000001</c:v>
                </c:pt>
                <c:pt idx="22000">
                  <c:v>1.3420000000000001</c:v>
                </c:pt>
                <c:pt idx="22001">
                  <c:v>1.3420000000000001</c:v>
                </c:pt>
                <c:pt idx="22002">
                  <c:v>1.3420000000000001</c:v>
                </c:pt>
                <c:pt idx="22003">
                  <c:v>1.3420000000000001</c:v>
                </c:pt>
                <c:pt idx="22004">
                  <c:v>1.3420000000000001</c:v>
                </c:pt>
                <c:pt idx="22005">
                  <c:v>1.3420000000000001</c:v>
                </c:pt>
                <c:pt idx="22006">
                  <c:v>1.3420000000000001</c:v>
                </c:pt>
                <c:pt idx="22007">
                  <c:v>1.3420000000000001</c:v>
                </c:pt>
                <c:pt idx="22008">
                  <c:v>1.3420000000000001</c:v>
                </c:pt>
                <c:pt idx="22009">
                  <c:v>1.3420000000000001</c:v>
                </c:pt>
                <c:pt idx="22010">
                  <c:v>1.3420000000000001</c:v>
                </c:pt>
                <c:pt idx="22011">
                  <c:v>1.3420000000000001</c:v>
                </c:pt>
                <c:pt idx="22012">
                  <c:v>1.3420000000000001</c:v>
                </c:pt>
                <c:pt idx="22013">
                  <c:v>1.3420000000000001</c:v>
                </c:pt>
                <c:pt idx="22014">
                  <c:v>1.3420000000000001</c:v>
                </c:pt>
                <c:pt idx="22015">
                  <c:v>1.3420000000000001</c:v>
                </c:pt>
                <c:pt idx="22016">
                  <c:v>1.3420000000000001</c:v>
                </c:pt>
                <c:pt idx="22017">
                  <c:v>1.3420000000000001</c:v>
                </c:pt>
                <c:pt idx="22018">
                  <c:v>1.3420000000000001</c:v>
                </c:pt>
                <c:pt idx="22019">
                  <c:v>1.3420000000000001</c:v>
                </c:pt>
                <c:pt idx="22020">
                  <c:v>1.3420000000000001</c:v>
                </c:pt>
                <c:pt idx="22021">
                  <c:v>1.3420000000000001</c:v>
                </c:pt>
                <c:pt idx="22022">
                  <c:v>1.3420000000000001</c:v>
                </c:pt>
                <c:pt idx="22023">
                  <c:v>1.3420000000000001</c:v>
                </c:pt>
                <c:pt idx="22024">
                  <c:v>1.3420000000000001</c:v>
                </c:pt>
                <c:pt idx="22025">
                  <c:v>1.3420000000000001</c:v>
                </c:pt>
                <c:pt idx="22026">
                  <c:v>1.3420000000000001</c:v>
                </c:pt>
                <c:pt idx="22027">
                  <c:v>1.3420000000000001</c:v>
                </c:pt>
                <c:pt idx="22028">
                  <c:v>1.3420000000000001</c:v>
                </c:pt>
                <c:pt idx="22029">
                  <c:v>1.3420000000000001</c:v>
                </c:pt>
                <c:pt idx="22030">
                  <c:v>1.3420000000000001</c:v>
                </c:pt>
                <c:pt idx="22031">
                  <c:v>1.3420000000000001</c:v>
                </c:pt>
                <c:pt idx="22032">
                  <c:v>1.3420000000000001</c:v>
                </c:pt>
                <c:pt idx="22033">
                  <c:v>1.3420000000000001</c:v>
                </c:pt>
                <c:pt idx="22034">
                  <c:v>1.3420000000000001</c:v>
                </c:pt>
                <c:pt idx="22035">
                  <c:v>1.3420000000000001</c:v>
                </c:pt>
                <c:pt idx="22036">
                  <c:v>1.3420000000000001</c:v>
                </c:pt>
                <c:pt idx="22037">
                  <c:v>1.3420000000000001</c:v>
                </c:pt>
                <c:pt idx="22038">
                  <c:v>1.3420000000000001</c:v>
                </c:pt>
                <c:pt idx="22039">
                  <c:v>1.3420000000000001</c:v>
                </c:pt>
                <c:pt idx="22040">
                  <c:v>1.3420000000000001</c:v>
                </c:pt>
                <c:pt idx="22041">
                  <c:v>1.3420000000000001</c:v>
                </c:pt>
                <c:pt idx="22042">
                  <c:v>1.3420000000000001</c:v>
                </c:pt>
                <c:pt idx="22043">
                  <c:v>1.3420000000000001</c:v>
                </c:pt>
                <c:pt idx="22044">
                  <c:v>1.3420000000000001</c:v>
                </c:pt>
                <c:pt idx="22045">
                  <c:v>1.3420000000000001</c:v>
                </c:pt>
                <c:pt idx="22046">
                  <c:v>1.3420000000000001</c:v>
                </c:pt>
                <c:pt idx="22047">
                  <c:v>1.3420000000000001</c:v>
                </c:pt>
                <c:pt idx="22048">
                  <c:v>1.3420000000000001</c:v>
                </c:pt>
                <c:pt idx="22049">
                  <c:v>1.3420000000000001</c:v>
                </c:pt>
                <c:pt idx="22050">
                  <c:v>1.3420000000000001</c:v>
                </c:pt>
                <c:pt idx="22051">
                  <c:v>1.3420000000000001</c:v>
                </c:pt>
                <c:pt idx="22052">
                  <c:v>1.3420000000000001</c:v>
                </c:pt>
                <c:pt idx="22053">
                  <c:v>1.3420000000000001</c:v>
                </c:pt>
                <c:pt idx="22054">
                  <c:v>1.3420000000000001</c:v>
                </c:pt>
                <c:pt idx="22055">
                  <c:v>1.3420000000000001</c:v>
                </c:pt>
                <c:pt idx="22056">
                  <c:v>1.3420000000000001</c:v>
                </c:pt>
                <c:pt idx="22057">
                  <c:v>1.3420000000000001</c:v>
                </c:pt>
                <c:pt idx="22058">
                  <c:v>1.3420000000000001</c:v>
                </c:pt>
                <c:pt idx="22059">
                  <c:v>1.3420000000000001</c:v>
                </c:pt>
                <c:pt idx="22060">
                  <c:v>1.3420000000000001</c:v>
                </c:pt>
                <c:pt idx="22061">
                  <c:v>1.3420000000000001</c:v>
                </c:pt>
                <c:pt idx="22062">
                  <c:v>1.3420000000000001</c:v>
                </c:pt>
                <c:pt idx="22063">
                  <c:v>1.3420000000000001</c:v>
                </c:pt>
                <c:pt idx="22064">
                  <c:v>1.3420000000000001</c:v>
                </c:pt>
                <c:pt idx="22065">
                  <c:v>1.3420000000000001</c:v>
                </c:pt>
                <c:pt idx="22066">
                  <c:v>1.3420000000000001</c:v>
                </c:pt>
                <c:pt idx="22067">
                  <c:v>1.3420000000000001</c:v>
                </c:pt>
                <c:pt idx="22068">
                  <c:v>1.3420000000000001</c:v>
                </c:pt>
                <c:pt idx="22069">
                  <c:v>1.3420000000000001</c:v>
                </c:pt>
                <c:pt idx="22070">
                  <c:v>1.3420000000000001</c:v>
                </c:pt>
                <c:pt idx="22071">
                  <c:v>1.3420000000000001</c:v>
                </c:pt>
                <c:pt idx="22072">
                  <c:v>1.3420000000000001</c:v>
                </c:pt>
                <c:pt idx="22073">
                  <c:v>1.3420000000000001</c:v>
                </c:pt>
                <c:pt idx="22074">
                  <c:v>1.3420000000000001</c:v>
                </c:pt>
                <c:pt idx="22075">
                  <c:v>1.3420000000000001</c:v>
                </c:pt>
                <c:pt idx="22076">
                  <c:v>1.3420000000000001</c:v>
                </c:pt>
                <c:pt idx="22077">
                  <c:v>1.3420000000000001</c:v>
                </c:pt>
                <c:pt idx="22078">
                  <c:v>1.3420000000000001</c:v>
                </c:pt>
                <c:pt idx="22079">
                  <c:v>1.3420000000000001</c:v>
                </c:pt>
                <c:pt idx="22080">
                  <c:v>1.3420000000000001</c:v>
                </c:pt>
                <c:pt idx="22081">
                  <c:v>1.3420000000000001</c:v>
                </c:pt>
                <c:pt idx="22082">
                  <c:v>1.3420000000000001</c:v>
                </c:pt>
                <c:pt idx="22083">
                  <c:v>1.3420000000000001</c:v>
                </c:pt>
                <c:pt idx="22084">
                  <c:v>1.3420000000000001</c:v>
                </c:pt>
                <c:pt idx="22085">
                  <c:v>1.3420000000000001</c:v>
                </c:pt>
                <c:pt idx="22086">
                  <c:v>1.3420000000000001</c:v>
                </c:pt>
                <c:pt idx="22087">
                  <c:v>1.3420000000000001</c:v>
                </c:pt>
                <c:pt idx="22088">
                  <c:v>1.3420000000000001</c:v>
                </c:pt>
                <c:pt idx="22089">
                  <c:v>1.3420000000000001</c:v>
                </c:pt>
                <c:pt idx="22090">
                  <c:v>1.3420000000000001</c:v>
                </c:pt>
                <c:pt idx="22091">
                  <c:v>1.3420000000000001</c:v>
                </c:pt>
                <c:pt idx="22092">
                  <c:v>1.3420000000000001</c:v>
                </c:pt>
                <c:pt idx="22093">
                  <c:v>1.3420000000000001</c:v>
                </c:pt>
                <c:pt idx="22094">
                  <c:v>1.3420000000000001</c:v>
                </c:pt>
                <c:pt idx="22095">
                  <c:v>1.3420000000000001</c:v>
                </c:pt>
                <c:pt idx="22096">
                  <c:v>1.3420000000000001</c:v>
                </c:pt>
                <c:pt idx="22097">
                  <c:v>1.3420000000000001</c:v>
                </c:pt>
                <c:pt idx="22098">
                  <c:v>1.3420000000000001</c:v>
                </c:pt>
                <c:pt idx="22099">
                  <c:v>1.3420000000000001</c:v>
                </c:pt>
                <c:pt idx="22100">
                  <c:v>1.3420000000000001</c:v>
                </c:pt>
                <c:pt idx="22101">
                  <c:v>1.3420000000000001</c:v>
                </c:pt>
                <c:pt idx="22102">
                  <c:v>1.3420000000000001</c:v>
                </c:pt>
                <c:pt idx="22103">
                  <c:v>1.3420000000000001</c:v>
                </c:pt>
                <c:pt idx="22104">
                  <c:v>1.3420000000000001</c:v>
                </c:pt>
                <c:pt idx="22105">
                  <c:v>1.3420000000000001</c:v>
                </c:pt>
                <c:pt idx="22106">
                  <c:v>1.3420000000000001</c:v>
                </c:pt>
                <c:pt idx="22107">
                  <c:v>1.3420000000000001</c:v>
                </c:pt>
                <c:pt idx="22108">
                  <c:v>1.3420000000000001</c:v>
                </c:pt>
                <c:pt idx="22109">
                  <c:v>1.3420000000000001</c:v>
                </c:pt>
                <c:pt idx="22110">
                  <c:v>1.3420000000000001</c:v>
                </c:pt>
                <c:pt idx="22111">
                  <c:v>1.3420000000000001</c:v>
                </c:pt>
                <c:pt idx="22112">
                  <c:v>1.3420000000000001</c:v>
                </c:pt>
                <c:pt idx="22113">
                  <c:v>1.3420000000000001</c:v>
                </c:pt>
                <c:pt idx="22114">
                  <c:v>1.3420000000000001</c:v>
                </c:pt>
                <c:pt idx="22115">
                  <c:v>1.3420000000000001</c:v>
                </c:pt>
                <c:pt idx="22116">
                  <c:v>1.3420000000000001</c:v>
                </c:pt>
                <c:pt idx="22117">
                  <c:v>1.3420000000000001</c:v>
                </c:pt>
                <c:pt idx="22118">
                  <c:v>1.3420000000000001</c:v>
                </c:pt>
                <c:pt idx="22119">
                  <c:v>1.3420000000000001</c:v>
                </c:pt>
                <c:pt idx="22120">
                  <c:v>1.3420000000000001</c:v>
                </c:pt>
                <c:pt idx="22121">
                  <c:v>1.3420000000000001</c:v>
                </c:pt>
                <c:pt idx="22122">
                  <c:v>1.3420000000000001</c:v>
                </c:pt>
                <c:pt idx="22123">
                  <c:v>1.3420000000000001</c:v>
                </c:pt>
                <c:pt idx="22124">
                  <c:v>1.3420000000000001</c:v>
                </c:pt>
                <c:pt idx="22125">
                  <c:v>1.3420000000000001</c:v>
                </c:pt>
                <c:pt idx="22126">
                  <c:v>1.3420000000000001</c:v>
                </c:pt>
                <c:pt idx="22127">
                  <c:v>1.3420000000000001</c:v>
                </c:pt>
                <c:pt idx="22128">
                  <c:v>1.3420000000000001</c:v>
                </c:pt>
                <c:pt idx="22129">
                  <c:v>1.3420000000000001</c:v>
                </c:pt>
                <c:pt idx="22130">
                  <c:v>1.3420000000000001</c:v>
                </c:pt>
                <c:pt idx="22131">
                  <c:v>1.3420000000000001</c:v>
                </c:pt>
                <c:pt idx="22132">
                  <c:v>1.3420000000000001</c:v>
                </c:pt>
                <c:pt idx="22133">
                  <c:v>1.3420000000000001</c:v>
                </c:pt>
                <c:pt idx="22134">
                  <c:v>1.3420000000000001</c:v>
                </c:pt>
                <c:pt idx="22135">
                  <c:v>1.3420000000000001</c:v>
                </c:pt>
                <c:pt idx="22136">
                  <c:v>1.3420000000000001</c:v>
                </c:pt>
                <c:pt idx="22137">
                  <c:v>1.3420000000000001</c:v>
                </c:pt>
                <c:pt idx="22138">
                  <c:v>1.3420000000000001</c:v>
                </c:pt>
                <c:pt idx="22139">
                  <c:v>1.3420000000000001</c:v>
                </c:pt>
                <c:pt idx="22140">
                  <c:v>1.3420000000000001</c:v>
                </c:pt>
                <c:pt idx="22141">
                  <c:v>1.3420000000000001</c:v>
                </c:pt>
                <c:pt idx="22142">
                  <c:v>1.3420000000000001</c:v>
                </c:pt>
                <c:pt idx="22143">
                  <c:v>1.3420000000000001</c:v>
                </c:pt>
                <c:pt idx="22144">
                  <c:v>1.3420000000000001</c:v>
                </c:pt>
                <c:pt idx="22145">
                  <c:v>1.3420000000000001</c:v>
                </c:pt>
                <c:pt idx="22146">
                  <c:v>1.3420000000000001</c:v>
                </c:pt>
                <c:pt idx="22147">
                  <c:v>1.3420000000000001</c:v>
                </c:pt>
                <c:pt idx="22148">
                  <c:v>1.3420000000000001</c:v>
                </c:pt>
                <c:pt idx="22149">
                  <c:v>1.3420000000000001</c:v>
                </c:pt>
                <c:pt idx="22150">
                  <c:v>1.3420000000000001</c:v>
                </c:pt>
                <c:pt idx="22151">
                  <c:v>1.3420000000000001</c:v>
                </c:pt>
                <c:pt idx="22152">
                  <c:v>1.3420000000000001</c:v>
                </c:pt>
                <c:pt idx="22153">
                  <c:v>1.3420000000000001</c:v>
                </c:pt>
                <c:pt idx="22154">
                  <c:v>1.3420000000000001</c:v>
                </c:pt>
                <c:pt idx="22155">
                  <c:v>1.3420000000000001</c:v>
                </c:pt>
                <c:pt idx="22156">
                  <c:v>1.3420000000000001</c:v>
                </c:pt>
                <c:pt idx="22157">
                  <c:v>1.3420000000000001</c:v>
                </c:pt>
                <c:pt idx="22158">
                  <c:v>1.3420000000000001</c:v>
                </c:pt>
                <c:pt idx="22159">
                  <c:v>1.3420000000000001</c:v>
                </c:pt>
                <c:pt idx="22160">
                  <c:v>1.3420000000000001</c:v>
                </c:pt>
                <c:pt idx="22161">
                  <c:v>1.3420000000000001</c:v>
                </c:pt>
                <c:pt idx="22162">
                  <c:v>1.3420000000000001</c:v>
                </c:pt>
                <c:pt idx="22163">
                  <c:v>1.3420000000000001</c:v>
                </c:pt>
                <c:pt idx="22164">
                  <c:v>1.3420000000000001</c:v>
                </c:pt>
                <c:pt idx="22165">
                  <c:v>1.3420000000000001</c:v>
                </c:pt>
                <c:pt idx="22166">
                  <c:v>1.3420000000000001</c:v>
                </c:pt>
                <c:pt idx="22167">
                  <c:v>1.3420000000000001</c:v>
                </c:pt>
                <c:pt idx="22168">
                  <c:v>1.3420000000000001</c:v>
                </c:pt>
                <c:pt idx="22169">
                  <c:v>1.3420000000000001</c:v>
                </c:pt>
                <c:pt idx="22170">
                  <c:v>1.3420000000000001</c:v>
                </c:pt>
                <c:pt idx="22171">
                  <c:v>1.3420000000000001</c:v>
                </c:pt>
                <c:pt idx="22172">
                  <c:v>1.3420000000000001</c:v>
                </c:pt>
                <c:pt idx="22173">
                  <c:v>1.3420000000000001</c:v>
                </c:pt>
                <c:pt idx="22174">
                  <c:v>1.3420000000000001</c:v>
                </c:pt>
                <c:pt idx="22175">
                  <c:v>1.3420000000000001</c:v>
                </c:pt>
                <c:pt idx="22176">
                  <c:v>1.3420000000000001</c:v>
                </c:pt>
                <c:pt idx="22177">
                  <c:v>1.3420000000000001</c:v>
                </c:pt>
                <c:pt idx="22178">
                  <c:v>1.3420000000000001</c:v>
                </c:pt>
                <c:pt idx="22179">
                  <c:v>1.3420000000000001</c:v>
                </c:pt>
                <c:pt idx="22180">
                  <c:v>1.3420000000000001</c:v>
                </c:pt>
                <c:pt idx="22181">
                  <c:v>1.3420000000000001</c:v>
                </c:pt>
                <c:pt idx="22182">
                  <c:v>1.3420000000000001</c:v>
                </c:pt>
                <c:pt idx="22183">
                  <c:v>1.3420000000000001</c:v>
                </c:pt>
                <c:pt idx="22184">
                  <c:v>1.3420000000000001</c:v>
                </c:pt>
                <c:pt idx="22185">
                  <c:v>1.3420000000000001</c:v>
                </c:pt>
                <c:pt idx="22186">
                  <c:v>1.3420000000000001</c:v>
                </c:pt>
                <c:pt idx="22187">
                  <c:v>1.3420000000000001</c:v>
                </c:pt>
                <c:pt idx="22188">
                  <c:v>1.3420000000000001</c:v>
                </c:pt>
                <c:pt idx="22189">
                  <c:v>1.3420000000000001</c:v>
                </c:pt>
                <c:pt idx="22190">
                  <c:v>1.3420000000000001</c:v>
                </c:pt>
                <c:pt idx="22191">
                  <c:v>1.3420000000000001</c:v>
                </c:pt>
                <c:pt idx="22192">
                  <c:v>1.3420000000000001</c:v>
                </c:pt>
                <c:pt idx="22193">
                  <c:v>1.3420000000000001</c:v>
                </c:pt>
                <c:pt idx="22194">
                  <c:v>1.3420000000000001</c:v>
                </c:pt>
                <c:pt idx="22195">
                  <c:v>1.3420000000000001</c:v>
                </c:pt>
                <c:pt idx="22196">
                  <c:v>1.3420000000000001</c:v>
                </c:pt>
                <c:pt idx="22197">
                  <c:v>1.3420000000000001</c:v>
                </c:pt>
                <c:pt idx="22198">
                  <c:v>1.3420000000000001</c:v>
                </c:pt>
                <c:pt idx="22199">
                  <c:v>1.3420000000000001</c:v>
                </c:pt>
                <c:pt idx="22200">
                  <c:v>1.3420000000000001</c:v>
                </c:pt>
                <c:pt idx="22201">
                  <c:v>1.3420000000000001</c:v>
                </c:pt>
                <c:pt idx="22202">
                  <c:v>1.3420000000000001</c:v>
                </c:pt>
                <c:pt idx="22203">
                  <c:v>1.3420000000000001</c:v>
                </c:pt>
                <c:pt idx="22204">
                  <c:v>1.3420000000000001</c:v>
                </c:pt>
                <c:pt idx="22205">
                  <c:v>1.3420000000000001</c:v>
                </c:pt>
                <c:pt idx="22206">
                  <c:v>1.3420000000000001</c:v>
                </c:pt>
                <c:pt idx="22207">
                  <c:v>1.3420000000000001</c:v>
                </c:pt>
                <c:pt idx="22208">
                  <c:v>1.3420000000000001</c:v>
                </c:pt>
                <c:pt idx="22209">
                  <c:v>1.3420000000000001</c:v>
                </c:pt>
                <c:pt idx="22210">
                  <c:v>1.3420000000000001</c:v>
                </c:pt>
                <c:pt idx="22211">
                  <c:v>1.3420000000000001</c:v>
                </c:pt>
                <c:pt idx="22212">
                  <c:v>1.3420000000000001</c:v>
                </c:pt>
                <c:pt idx="22213">
                  <c:v>1.3420000000000001</c:v>
                </c:pt>
                <c:pt idx="22214">
                  <c:v>1.3420000000000001</c:v>
                </c:pt>
                <c:pt idx="22215">
                  <c:v>1.3420000000000001</c:v>
                </c:pt>
                <c:pt idx="22216">
                  <c:v>1.3420000000000001</c:v>
                </c:pt>
                <c:pt idx="22217">
                  <c:v>1.3420000000000001</c:v>
                </c:pt>
                <c:pt idx="22218">
                  <c:v>1.3420000000000001</c:v>
                </c:pt>
                <c:pt idx="22219">
                  <c:v>1.3420000000000001</c:v>
                </c:pt>
                <c:pt idx="22220">
                  <c:v>1.3420000000000001</c:v>
                </c:pt>
                <c:pt idx="22221">
                  <c:v>1.3420000000000001</c:v>
                </c:pt>
                <c:pt idx="22222">
                  <c:v>1.3420000000000001</c:v>
                </c:pt>
                <c:pt idx="22223">
                  <c:v>1.3420000000000001</c:v>
                </c:pt>
                <c:pt idx="22224">
                  <c:v>1.3420000000000001</c:v>
                </c:pt>
                <c:pt idx="22225">
                  <c:v>1.3420000000000001</c:v>
                </c:pt>
                <c:pt idx="22226">
                  <c:v>1.3420000000000001</c:v>
                </c:pt>
                <c:pt idx="22227">
                  <c:v>1.3420000000000001</c:v>
                </c:pt>
                <c:pt idx="22228">
                  <c:v>1.3420000000000001</c:v>
                </c:pt>
                <c:pt idx="22229">
                  <c:v>1.3420000000000001</c:v>
                </c:pt>
                <c:pt idx="22230">
                  <c:v>1.3420000000000001</c:v>
                </c:pt>
                <c:pt idx="22231">
                  <c:v>1.3420000000000001</c:v>
                </c:pt>
                <c:pt idx="22232">
                  <c:v>1.3420000000000001</c:v>
                </c:pt>
                <c:pt idx="22233">
                  <c:v>1.3420000000000001</c:v>
                </c:pt>
                <c:pt idx="22234">
                  <c:v>1.3420000000000001</c:v>
                </c:pt>
                <c:pt idx="22235">
                  <c:v>1.3420000000000001</c:v>
                </c:pt>
                <c:pt idx="22236">
                  <c:v>1.3420000000000001</c:v>
                </c:pt>
                <c:pt idx="22237">
                  <c:v>1.3420000000000001</c:v>
                </c:pt>
                <c:pt idx="22238">
                  <c:v>1.3420000000000001</c:v>
                </c:pt>
                <c:pt idx="22239">
                  <c:v>1.3420000000000001</c:v>
                </c:pt>
                <c:pt idx="22240">
                  <c:v>1.3420000000000001</c:v>
                </c:pt>
                <c:pt idx="22241">
                  <c:v>1.3420000000000001</c:v>
                </c:pt>
                <c:pt idx="22242">
                  <c:v>1.3420000000000001</c:v>
                </c:pt>
                <c:pt idx="22243">
                  <c:v>1.3420000000000001</c:v>
                </c:pt>
                <c:pt idx="22244">
                  <c:v>1.3420000000000001</c:v>
                </c:pt>
                <c:pt idx="22245">
                  <c:v>1.3420000000000001</c:v>
                </c:pt>
                <c:pt idx="22246">
                  <c:v>1.3420000000000001</c:v>
                </c:pt>
                <c:pt idx="22247">
                  <c:v>1.3420000000000001</c:v>
                </c:pt>
                <c:pt idx="22248">
                  <c:v>1.3420000000000001</c:v>
                </c:pt>
                <c:pt idx="22249">
                  <c:v>1.3420000000000001</c:v>
                </c:pt>
                <c:pt idx="22250">
                  <c:v>1.3420000000000001</c:v>
                </c:pt>
                <c:pt idx="22251">
                  <c:v>1.3420000000000001</c:v>
                </c:pt>
                <c:pt idx="22252">
                  <c:v>1.3420000000000001</c:v>
                </c:pt>
                <c:pt idx="22253">
                  <c:v>1.3420000000000001</c:v>
                </c:pt>
                <c:pt idx="22254">
                  <c:v>1.3420000000000001</c:v>
                </c:pt>
                <c:pt idx="22255">
                  <c:v>1.3420000000000001</c:v>
                </c:pt>
                <c:pt idx="22256">
                  <c:v>1.3420000000000001</c:v>
                </c:pt>
                <c:pt idx="22257">
                  <c:v>1.3420000000000001</c:v>
                </c:pt>
                <c:pt idx="22258">
                  <c:v>1.3420000000000001</c:v>
                </c:pt>
                <c:pt idx="22259">
                  <c:v>1.3420000000000001</c:v>
                </c:pt>
                <c:pt idx="22260">
                  <c:v>1.3420000000000001</c:v>
                </c:pt>
                <c:pt idx="22261">
                  <c:v>1.3420000000000001</c:v>
                </c:pt>
                <c:pt idx="22262">
                  <c:v>1.3420000000000001</c:v>
                </c:pt>
                <c:pt idx="22263">
                  <c:v>1.3420000000000001</c:v>
                </c:pt>
                <c:pt idx="22264">
                  <c:v>1.3420000000000001</c:v>
                </c:pt>
                <c:pt idx="22265">
                  <c:v>1.3420000000000001</c:v>
                </c:pt>
                <c:pt idx="22266">
                  <c:v>1.3420000000000001</c:v>
                </c:pt>
                <c:pt idx="22267">
                  <c:v>1.3420000000000001</c:v>
                </c:pt>
                <c:pt idx="22268">
                  <c:v>1.3420000000000001</c:v>
                </c:pt>
                <c:pt idx="22269">
                  <c:v>1.3420000000000001</c:v>
                </c:pt>
                <c:pt idx="22270">
                  <c:v>1.3420000000000001</c:v>
                </c:pt>
                <c:pt idx="22271">
                  <c:v>1.3420000000000001</c:v>
                </c:pt>
                <c:pt idx="22272">
                  <c:v>1.3420000000000001</c:v>
                </c:pt>
                <c:pt idx="22273">
                  <c:v>1.3420000000000001</c:v>
                </c:pt>
                <c:pt idx="22274">
                  <c:v>1.3420000000000001</c:v>
                </c:pt>
                <c:pt idx="22275">
                  <c:v>1.3420000000000001</c:v>
                </c:pt>
                <c:pt idx="22276">
                  <c:v>1.3420000000000001</c:v>
                </c:pt>
                <c:pt idx="22277">
                  <c:v>1.3420000000000001</c:v>
                </c:pt>
                <c:pt idx="22278">
                  <c:v>1.3420000000000001</c:v>
                </c:pt>
                <c:pt idx="22279">
                  <c:v>1.3420000000000001</c:v>
                </c:pt>
                <c:pt idx="22280">
                  <c:v>1.3420000000000001</c:v>
                </c:pt>
                <c:pt idx="22281">
                  <c:v>1.3420000000000001</c:v>
                </c:pt>
                <c:pt idx="22282">
                  <c:v>1.3420000000000001</c:v>
                </c:pt>
                <c:pt idx="22283">
                  <c:v>1.3420000000000001</c:v>
                </c:pt>
                <c:pt idx="22284">
                  <c:v>1.3420000000000001</c:v>
                </c:pt>
                <c:pt idx="22285">
                  <c:v>1.3420000000000001</c:v>
                </c:pt>
                <c:pt idx="22286">
                  <c:v>1.3420000000000001</c:v>
                </c:pt>
                <c:pt idx="22287">
                  <c:v>1.3420000000000001</c:v>
                </c:pt>
                <c:pt idx="22288">
                  <c:v>1.3420000000000001</c:v>
                </c:pt>
                <c:pt idx="22289">
                  <c:v>1.3420000000000001</c:v>
                </c:pt>
                <c:pt idx="22290">
                  <c:v>1.3420000000000001</c:v>
                </c:pt>
                <c:pt idx="22291">
                  <c:v>1.3420000000000001</c:v>
                </c:pt>
                <c:pt idx="22292">
                  <c:v>1.3420000000000001</c:v>
                </c:pt>
                <c:pt idx="22293">
                  <c:v>1.3420000000000001</c:v>
                </c:pt>
                <c:pt idx="22294">
                  <c:v>1.3420000000000001</c:v>
                </c:pt>
                <c:pt idx="22295">
                  <c:v>1.3420000000000001</c:v>
                </c:pt>
                <c:pt idx="22296">
                  <c:v>1.3420000000000001</c:v>
                </c:pt>
                <c:pt idx="22297">
                  <c:v>1.3420000000000001</c:v>
                </c:pt>
                <c:pt idx="22298">
                  <c:v>1.3420000000000001</c:v>
                </c:pt>
                <c:pt idx="22299">
                  <c:v>1.3420000000000001</c:v>
                </c:pt>
                <c:pt idx="22300">
                  <c:v>1.3420000000000001</c:v>
                </c:pt>
                <c:pt idx="22301">
                  <c:v>1.3420000000000001</c:v>
                </c:pt>
                <c:pt idx="22302">
                  <c:v>1.3420000000000001</c:v>
                </c:pt>
                <c:pt idx="22303">
                  <c:v>1.3420000000000001</c:v>
                </c:pt>
                <c:pt idx="22304">
                  <c:v>1.3420000000000001</c:v>
                </c:pt>
                <c:pt idx="22305">
                  <c:v>1.3420000000000001</c:v>
                </c:pt>
                <c:pt idx="22306">
                  <c:v>1.3420000000000001</c:v>
                </c:pt>
                <c:pt idx="22307">
                  <c:v>1.3420000000000001</c:v>
                </c:pt>
                <c:pt idx="22308">
                  <c:v>1.3420000000000001</c:v>
                </c:pt>
                <c:pt idx="22309">
                  <c:v>1.3420000000000001</c:v>
                </c:pt>
                <c:pt idx="22310">
                  <c:v>1.3420000000000001</c:v>
                </c:pt>
                <c:pt idx="22311">
                  <c:v>1.3420000000000001</c:v>
                </c:pt>
                <c:pt idx="22312">
                  <c:v>1.3420000000000001</c:v>
                </c:pt>
                <c:pt idx="22313">
                  <c:v>1.3420000000000001</c:v>
                </c:pt>
                <c:pt idx="22314">
                  <c:v>1.3420000000000001</c:v>
                </c:pt>
                <c:pt idx="22315">
                  <c:v>1.3420000000000001</c:v>
                </c:pt>
                <c:pt idx="22316">
                  <c:v>1.3420000000000001</c:v>
                </c:pt>
                <c:pt idx="22317">
                  <c:v>1.3420000000000001</c:v>
                </c:pt>
                <c:pt idx="22318">
                  <c:v>1.3420000000000001</c:v>
                </c:pt>
                <c:pt idx="22319">
                  <c:v>1.3420000000000001</c:v>
                </c:pt>
                <c:pt idx="22320">
                  <c:v>1.3420000000000001</c:v>
                </c:pt>
                <c:pt idx="22321">
                  <c:v>1.3420000000000001</c:v>
                </c:pt>
                <c:pt idx="22322">
                  <c:v>1.3420000000000001</c:v>
                </c:pt>
                <c:pt idx="22323">
                  <c:v>1.3420000000000001</c:v>
                </c:pt>
                <c:pt idx="22324">
                  <c:v>1.3420000000000001</c:v>
                </c:pt>
                <c:pt idx="22325">
                  <c:v>1.3420000000000001</c:v>
                </c:pt>
                <c:pt idx="22326">
                  <c:v>1.3420000000000001</c:v>
                </c:pt>
                <c:pt idx="22327">
                  <c:v>1.3420000000000001</c:v>
                </c:pt>
                <c:pt idx="22328">
                  <c:v>1.3420000000000001</c:v>
                </c:pt>
                <c:pt idx="22329">
                  <c:v>1.3420000000000001</c:v>
                </c:pt>
                <c:pt idx="22330">
                  <c:v>1.3420000000000001</c:v>
                </c:pt>
                <c:pt idx="22331">
                  <c:v>1.3420000000000001</c:v>
                </c:pt>
                <c:pt idx="22332">
                  <c:v>1.3420000000000001</c:v>
                </c:pt>
                <c:pt idx="22333">
                  <c:v>1.3420000000000001</c:v>
                </c:pt>
                <c:pt idx="22334">
                  <c:v>1.3420000000000001</c:v>
                </c:pt>
                <c:pt idx="22335">
                  <c:v>1.3420000000000001</c:v>
                </c:pt>
                <c:pt idx="22336">
                  <c:v>1.3420000000000001</c:v>
                </c:pt>
                <c:pt idx="22337">
                  <c:v>1.3420000000000001</c:v>
                </c:pt>
                <c:pt idx="22338">
                  <c:v>1.3420000000000001</c:v>
                </c:pt>
                <c:pt idx="22339">
                  <c:v>1.3420000000000001</c:v>
                </c:pt>
                <c:pt idx="22340">
                  <c:v>1.3420000000000001</c:v>
                </c:pt>
                <c:pt idx="22341">
                  <c:v>1.3420000000000001</c:v>
                </c:pt>
                <c:pt idx="22342">
                  <c:v>1.3420000000000001</c:v>
                </c:pt>
                <c:pt idx="22343">
                  <c:v>1.3420000000000001</c:v>
                </c:pt>
                <c:pt idx="22344">
                  <c:v>1.3420000000000001</c:v>
                </c:pt>
                <c:pt idx="22345">
                  <c:v>1.3420000000000001</c:v>
                </c:pt>
                <c:pt idx="22346">
                  <c:v>1.3420000000000001</c:v>
                </c:pt>
                <c:pt idx="22347">
                  <c:v>1.3420000000000001</c:v>
                </c:pt>
                <c:pt idx="22348">
                  <c:v>1.3420000000000001</c:v>
                </c:pt>
                <c:pt idx="22349">
                  <c:v>1.3420000000000001</c:v>
                </c:pt>
                <c:pt idx="22350">
                  <c:v>1.3420000000000001</c:v>
                </c:pt>
                <c:pt idx="22351">
                  <c:v>1.3420000000000001</c:v>
                </c:pt>
                <c:pt idx="22352">
                  <c:v>1.3420000000000001</c:v>
                </c:pt>
                <c:pt idx="22353">
                  <c:v>1.3420000000000001</c:v>
                </c:pt>
                <c:pt idx="22354">
                  <c:v>1.3420000000000001</c:v>
                </c:pt>
                <c:pt idx="22355">
                  <c:v>1.3420000000000001</c:v>
                </c:pt>
                <c:pt idx="22356">
                  <c:v>1.3420000000000001</c:v>
                </c:pt>
                <c:pt idx="22357">
                  <c:v>1.3420000000000001</c:v>
                </c:pt>
                <c:pt idx="22358">
                  <c:v>1.3420000000000001</c:v>
                </c:pt>
                <c:pt idx="22359">
                  <c:v>1.3420000000000001</c:v>
                </c:pt>
                <c:pt idx="22360">
                  <c:v>1.3420000000000001</c:v>
                </c:pt>
                <c:pt idx="22361">
                  <c:v>1.3420000000000001</c:v>
                </c:pt>
                <c:pt idx="22362">
                  <c:v>1.3420000000000001</c:v>
                </c:pt>
                <c:pt idx="22363">
                  <c:v>1.3420000000000001</c:v>
                </c:pt>
                <c:pt idx="22364">
                  <c:v>1.3420000000000001</c:v>
                </c:pt>
                <c:pt idx="22365">
                  <c:v>1.3420000000000001</c:v>
                </c:pt>
                <c:pt idx="22366">
                  <c:v>1.3420000000000001</c:v>
                </c:pt>
                <c:pt idx="22367">
                  <c:v>1.3420000000000001</c:v>
                </c:pt>
                <c:pt idx="22368">
                  <c:v>1.3420000000000001</c:v>
                </c:pt>
                <c:pt idx="22369">
                  <c:v>1.3420000000000001</c:v>
                </c:pt>
                <c:pt idx="22370">
                  <c:v>1.3420000000000001</c:v>
                </c:pt>
                <c:pt idx="22371">
                  <c:v>1.3420000000000001</c:v>
                </c:pt>
                <c:pt idx="22372">
                  <c:v>1.3420000000000001</c:v>
                </c:pt>
                <c:pt idx="22373">
                  <c:v>1.3420000000000001</c:v>
                </c:pt>
                <c:pt idx="22374">
                  <c:v>1.3420000000000001</c:v>
                </c:pt>
                <c:pt idx="22375">
                  <c:v>1.3420000000000001</c:v>
                </c:pt>
                <c:pt idx="22376">
                  <c:v>1.3420000000000001</c:v>
                </c:pt>
                <c:pt idx="22377">
                  <c:v>1.3420000000000001</c:v>
                </c:pt>
                <c:pt idx="22378">
                  <c:v>1.3420000000000001</c:v>
                </c:pt>
                <c:pt idx="22379">
                  <c:v>1.3420000000000001</c:v>
                </c:pt>
                <c:pt idx="22380">
                  <c:v>1.3420000000000001</c:v>
                </c:pt>
                <c:pt idx="22381">
                  <c:v>1.3420000000000001</c:v>
                </c:pt>
                <c:pt idx="22382">
                  <c:v>1.3420000000000001</c:v>
                </c:pt>
                <c:pt idx="22383">
                  <c:v>1.3420000000000001</c:v>
                </c:pt>
                <c:pt idx="22384">
                  <c:v>1.3420000000000001</c:v>
                </c:pt>
                <c:pt idx="22385">
                  <c:v>1.3420000000000001</c:v>
                </c:pt>
                <c:pt idx="22386">
                  <c:v>1.3420000000000001</c:v>
                </c:pt>
                <c:pt idx="22387">
                  <c:v>1.3420000000000001</c:v>
                </c:pt>
                <c:pt idx="22388">
                  <c:v>1.3420000000000001</c:v>
                </c:pt>
                <c:pt idx="22389">
                  <c:v>1.3420000000000001</c:v>
                </c:pt>
                <c:pt idx="22390">
                  <c:v>1.3420000000000001</c:v>
                </c:pt>
                <c:pt idx="22391">
                  <c:v>1.3420000000000001</c:v>
                </c:pt>
                <c:pt idx="22392">
                  <c:v>1.3420000000000001</c:v>
                </c:pt>
                <c:pt idx="22393">
                  <c:v>1.3420000000000001</c:v>
                </c:pt>
                <c:pt idx="22394">
                  <c:v>1.3420000000000001</c:v>
                </c:pt>
                <c:pt idx="22395">
                  <c:v>1.3420000000000001</c:v>
                </c:pt>
                <c:pt idx="22396">
                  <c:v>1.3420000000000001</c:v>
                </c:pt>
                <c:pt idx="22397">
                  <c:v>1.3420000000000001</c:v>
                </c:pt>
                <c:pt idx="22398">
                  <c:v>1.3420000000000001</c:v>
                </c:pt>
                <c:pt idx="22399">
                  <c:v>1.3420000000000001</c:v>
                </c:pt>
                <c:pt idx="22400">
                  <c:v>1.3420000000000001</c:v>
                </c:pt>
                <c:pt idx="22401">
                  <c:v>1.3420000000000001</c:v>
                </c:pt>
                <c:pt idx="22402">
                  <c:v>1.3420000000000001</c:v>
                </c:pt>
                <c:pt idx="22403">
                  <c:v>1.3420000000000001</c:v>
                </c:pt>
                <c:pt idx="22404">
                  <c:v>1.3420000000000001</c:v>
                </c:pt>
                <c:pt idx="22405">
                  <c:v>1.3420000000000001</c:v>
                </c:pt>
                <c:pt idx="22406">
                  <c:v>1.3420000000000001</c:v>
                </c:pt>
                <c:pt idx="22407">
                  <c:v>1.3420000000000001</c:v>
                </c:pt>
                <c:pt idx="22408">
                  <c:v>1.3420000000000001</c:v>
                </c:pt>
                <c:pt idx="22409">
                  <c:v>1.3420000000000001</c:v>
                </c:pt>
                <c:pt idx="22410">
                  <c:v>1.3420000000000001</c:v>
                </c:pt>
                <c:pt idx="22411">
                  <c:v>1.3420000000000001</c:v>
                </c:pt>
                <c:pt idx="22412">
                  <c:v>1.3420000000000001</c:v>
                </c:pt>
                <c:pt idx="22413">
                  <c:v>1.3420000000000001</c:v>
                </c:pt>
                <c:pt idx="22414">
                  <c:v>1.3420000000000001</c:v>
                </c:pt>
                <c:pt idx="22415">
                  <c:v>1.3420000000000001</c:v>
                </c:pt>
                <c:pt idx="22416">
                  <c:v>1.3420000000000001</c:v>
                </c:pt>
                <c:pt idx="22417">
                  <c:v>1.3420000000000001</c:v>
                </c:pt>
                <c:pt idx="22418">
                  <c:v>1.3420000000000001</c:v>
                </c:pt>
                <c:pt idx="22419">
                  <c:v>1.3420000000000001</c:v>
                </c:pt>
                <c:pt idx="22420">
                  <c:v>1.3420000000000001</c:v>
                </c:pt>
                <c:pt idx="22421">
                  <c:v>1.3420000000000001</c:v>
                </c:pt>
                <c:pt idx="22422">
                  <c:v>1.3420000000000001</c:v>
                </c:pt>
                <c:pt idx="22423">
                  <c:v>1.3420000000000001</c:v>
                </c:pt>
                <c:pt idx="22424">
                  <c:v>1.3420000000000001</c:v>
                </c:pt>
                <c:pt idx="22425">
                  <c:v>1.3420000000000001</c:v>
                </c:pt>
                <c:pt idx="22426">
                  <c:v>1.3420000000000001</c:v>
                </c:pt>
                <c:pt idx="22427">
                  <c:v>1.3420000000000001</c:v>
                </c:pt>
                <c:pt idx="22428">
                  <c:v>1.3420000000000001</c:v>
                </c:pt>
                <c:pt idx="22429">
                  <c:v>1.3420000000000001</c:v>
                </c:pt>
                <c:pt idx="22430">
                  <c:v>1.3420000000000001</c:v>
                </c:pt>
                <c:pt idx="22431">
                  <c:v>1.3420000000000001</c:v>
                </c:pt>
                <c:pt idx="22432">
                  <c:v>1.3420000000000001</c:v>
                </c:pt>
                <c:pt idx="22433">
                  <c:v>1.3420000000000001</c:v>
                </c:pt>
                <c:pt idx="22434">
                  <c:v>1.3420000000000001</c:v>
                </c:pt>
                <c:pt idx="22435">
                  <c:v>1.3420000000000001</c:v>
                </c:pt>
                <c:pt idx="22436">
                  <c:v>1.3420000000000001</c:v>
                </c:pt>
                <c:pt idx="22437">
                  <c:v>1.3420000000000001</c:v>
                </c:pt>
                <c:pt idx="22438">
                  <c:v>1.3420000000000001</c:v>
                </c:pt>
                <c:pt idx="22439">
                  <c:v>1.3420000000000001</c:v>
                </c:pt>
                <c:pt idx="22440">
                  <c:v>1.3420000000000001</c:v>
                </c:pt>
                <c:pt idx="22441">
                  <c:v>1.3420000000000001</c:v>
                </c:pt>
                <c:pt idx="22442">
                  <c:v>1.3420000000000001</c:v>
                </c:pt>
                <c:pt idx="22443">
                  <c:v>1.3420000000000001</c:v>
                </c:pt>
                <c:pt idx="22444">
                  <c:v>1.3420000000000001</c:v>
                </c:pt>
                <c:pt idx="22445">
                  <c:v>1.3420000000000001</c:v>
                </c:pt>
                <c:pt idx="22446">
                  <c:v>1.3420000000000001</c:v>
                </c:pt>
                <c:pt idx="22447">
                  <c:v>1.3420000000000001</c:v>
                </c:pt>
                <c:pt idx="22448">
                  <c:v>1.3420000000000001</c:v>
                </c:pt>
                <c:pt idx="22449">
                  <c:v>1.3420000000000001</c:v>
                </c:pt>
                <c:pt idx="22450">
                  <c:v>1.3420000000000001</c:v>
                </c:pt>
                <c:pt idx="22451">
                  <c:v>1.3420000000000001</c:v>
                </c:pt>
                <c:pt idx="22452">
                  <c:v>1.3420000000000001</c:v>
                </c:pt>
                <c:pt idx="22453">
                  <c:v>1.3420000000000001</c:v>
                </c:pt>
                <c:pt idx="22454">
                  <c:v>1.3420000000000001</c:v>
                </c:pt>
                <c:pt idx="22455">
                  <c:v>1.3420000000000001</c:v>
                </c:pt>
                <c:pt idx="22456">
                  <c:v>1.3420000000000001</c:v>
                </c:pt>
                <c:pt idx="22457">
                  <c:v>1.3420000000000001</c:v>
                </c:pt>
                <c:pt idx="22458">
                  <c:v>1.3420000000000001</c:v>
                </c:pt>
                <c:pt idx="22459">
                  <c:v>1.3420000000000001</c:v>
                </c:pt>
                <c:pt idx="22460">
                  <c:v>1.3420000000000001</c:v>
                </c:pt>
                <c:pt idx="22461">
                  <c:v>1.3420000000000001</c:v>
                </c:pt>
                <c:pt idx="22462">
                  <c:v>1.3420000000000001</c:v>
                </c:pt>
                <c:pt idx="22463">
                  <c:v>1.3420000000000001</c:v>
                </c:pt>
                <c:pt idx="22464">
                  <c:v>1.3420000000000001</c:v>
                </c:pt>
                <c:pt idx="22465">
                  <c:v>1.3420000000000001</c:v>
                </c:pt>
                <c:pt idx="22466">
                  <c:v>1.3420000000000001</c:v>
                </c:pt>
                <c:pt idx="22467">
                  <c:v>1.3420000000000001</c:v>
                </c:pt>
                <c:pt idx="22468">
                  <c:v>1.3420000000000001</c:v>
                </c:pt>
                <c:pt idx="22469">
                  <c:v>1.3420000000000001</c:v>
                </c:pt>
                <c:pt idx="22470">
                  <c:v>1.3420000000000001</c:v>
                </c:pt>
                <c:pt idx="22471">
                  <c:v>1.3420000000000001</c:v>
                </c:pt>
                <c:pt idx="22472">
                  <c:v>1.3420000000000001</c:v>
                </c:pt>
                <c:pt idx="22473">
                  <c:v>1.3420000000000001</c:v>
                </c:pt>
                <c:pt idx="22474">
                  <c:v>1.3420000000000001</c:v>
                </c:pt>
                <c:pt idx="22475">
                  <c:v>1.3420000000000001</c:v>
                </c:pt>
                <c:pt idx="22476">
                  <c:v>1.3420000000000001</c:v>
                </c:pt>
                <c:pt idx="22477">
                  <c:v>1.3420000000000001</c:v>
                </c:pt>
                <c:pt idx="22478">
                  <c:v>1.3420000000000001</c:v>
                </c:pt>
                <c:pt idx="22479">
                  <c:v>1.3420000000000001</c:v>
                </c:pt>
                <c:pt idx="22480">
                  <c:v>1.3420000000000001</c:v>
                </c:pt>
                <c:pt idx="22481">
                  <c:v>1.3420000000000001</c:v>
                </c:pt>
                <c:pt idx="22482">
                  <c:v>1.3420000000000001</c:v>
                </c:pt>
                <c:pt idx="22483">
                  <c:v>1.3420000000000001</c:v>
                </c:pt>
                <c:pt idx="22484">
                  <c:v>1.3420000000000001</c:v>
                </c:pt>
                <c:pt idx="22485">
                  <c:v>1.3420000000000001</c:v>
                </c:pt>
                <c:pt idx="22486">
                  <c:v>1.3420000000000001</c:v>
                </c:pt>
                <c:pt idx="22487">
                  <c:v>1.3420000000000001</c:v>
                </c:pt>
                <c:pt idx="22488">
                  <c:v>1.3420000000000001</c:v>
                </c:pt>
                <c:pt idx="22489">
                  <c:v>1.3420000000000001</c:v>
                </c:pt>
                <c:pt idx="22490">
                  <c:v>1.3420000000000001</c:v>
                </c:pt>
                <c:pt idx="22491">
                  <c:v>1.3420000000000001</c:v>
                </c:pt>
                <c:pt idx="22492">
                  <c:v>1.3420000000000001</c:v>
                </c:pt>
                <c:pt idx="22493">
                  <c:v>1.3420000000000001</c:v>
                </c:pt>
                <c:pt idx="22494">
                  <c:v>1.3420000000000001</c:v>
                </c:pt>
                <c:pt idx="22495">
                  <c:v>1.3420000000000001</c:v>
                </c:pt>
                <c:pt idx="22496">
                  <c:v>1.3420000000000001</c:v>
                </c:pt>
                <c:pt idx="22497">
                  <c:v>1.3420000000000001</c:v>
                </c:pt>
                <c:pt idx="22498">
                  <c:v>1.3420000000000001</c:v>
                </c:pt>
                <c:pt idx="22499">
                  <c:v>1.3420000000000001</c:v>
                </c:pt>
                <c:pt idx="22500">
                  <c:v>1.3420000000000001</c:v>
                </c:pt>
                <c:pt idx="22501">
                  <c:v>1.3420000000000001</c:v>
                </c:pt>
                <c:pt idx="22502">
                  <c:v>1.3420000000000001</c:v>
                </c:pt>
                <c:pt idx="22503">
                  <c:v>1.3420000000000001</c:v>
                </c:pt>
                <c:pt idx="22504">
                  <c:v>1.3420000000000001</c:v>
                </c:pt>
                <c:pt idx="22505">
                  <c:v>1.3420000000000001</c:v>
                </c:pt>
                <c:pt idx="22506">
                  <c:v>1.3420000000000001</c:v>
                </c:pt>
                <c:pt idx="22507">
                  <c:v>1.3420000000000001</c:v>
                </c:pt>
                <c:pt idx="22508">
                  <c:v>1.3420000000000001</c:v>
                </c:pt>
                <c:pt idx="22509">
                  <c:v>1.3420000000000001</c:v>
                </c:pt>
                <c:pt idx="22510">
                  <c:v>1.3420000000000001</c:v>
                </c:pt>
                <c:pt idx="22511">
                  <c:v>1.3420000000000001</c:v>
                </c:pt>
                <c:pt idx="22512">
                  <c:v>1.3420000000000001</c:v>
                </c:pt>
                <c:pt idx="22513">
                  <c:v>1.3420000000000001</c:v>
                </c:pt>
                <c:pt idx="22514">
                  <c:v>1.3420000000000001</c:v>
                </c:pt>
                <c:pt idx="22515">
                  <c:v>1.3420000000000001</c:v>
                </c:pt>
                <c:pt idx="22516">
                  <c:v>1.3420000000000001</c:v>
                </c:pt>
                <c:pt idx="22517">
                  <c:v>1.3420000000000001</c:v>
                </c:pt>
                <c:pt idx="22518">
                  <c:v>1.3420000000000001</c:v>
                </c:pt>
                <c:pt idx="22519">
                  <c:v>1.3420000000000001</c:v>
                </c:pt>
                <c:pt idx="22520">
                  <c:v>1.3420000000000001</c:v>
                </c:pt>
                <c:pt idx="22521">
                  <c:v>1.3420000000000001</c:v>
                </c:pt>
                <c:pt idx="22522">
                  <c:v>1.3420000000000001</c:v>
                </c:pt>
                <c:pt idx="22523">
                  <c:v>1.3420000000000001</c:v>
                </c:pt>
                <c:pt idx="22524">
                  <c:v>1.3420000000000001</c:v>
                </c:pt>
                <c:pt idx="22525">
                  <c:v>1.3420000000000001</c:v>
                </c:pt>
                <c:pt idx="22526">
                  <c:v>1.3420000000000001</c:v>
                </c:pt>
                <c:pt idx="22527">
                  <c:v>1.3420000000000001</c:v>
                </c:pt>
                <c:pt idx="22528">
                  <c:v>1.3420000000000001</c:v>
                </c:pt>
                <c:pt idx="22529">
                  <c:v>1.3420000000000001</c:v>
                </c:pt>
                <c:pt idx="22530">
                  <c:v>1.3420000000000001</c:v>
                </c:pt>
                <c:pt idx="22531">
                  <c:v>1.3420000000000001</c:v>
                </c:pt>
                <c:pt idx="22532">
                  <c:v>1.3420000000000001</c:v>
                </c:pt>
                <c:pt idx="22533">
                  <c:v>1.3420000000000001</c:v>
                </c:pt>
                <c:pt idx="22534">
                  <c:v>1.3420000000000001</c:v>
                </c:pt>
                <c:pt idx="22535">
                  <c:v>1.3420000000000001</c:v>
                </c:pt>
                <c:pt idx="22536">
                  <c:v>1.3420000000000001</c:v>
                </c:pt>
                <c:pt idx="22537">
                  <c:v>1.3420000000000001</c:v>
                </c:pt>
                <c:pt idx="22538">
                  <c:v>1.3420000000000001</c:v>
                </c:pt>
                <c:pt idx="22539">
                  <c:v>1.3420000000000001</c:v>
                </c:pt>
                <c:pt idx="22540">
                  <c:v>1.3420000000000001</c:v>
                </c:pt>
                <c:pt idx="22541">
                  <c:v>1.3420000000000001</c:v>
                </c:pt>
                <c:pt idx="22542">
                  <c:v>1.3420000000000001</c:v>
                </c:pt>
                <c:pt idx="22543">
                  <c:v>1.3420000000000001</c:v>
                </c:pt>
                <c:pt idx="22544">
                  <c:v>1.3420000000000001</c:v>
                </c:pt>
                <c:pt idx="22545">
                  <c:v>1.3420000000000001</c:v>
                </c:pt>
                <c:pt idx="22546">
                  <c:v>1.3420000000000001</c:v>
                </c:pt>
                <c:pt idx="22547">
                  <c:v>1.3420000000000001</c:v>
                </c:pt>
                <c:pt idx="22548">
                  <c:v>1.3420000000000001</c:v>
                </c:pt>
                <c:pt idx="22549">
                  <c:v>1.3420000000000001</c:v>
                </c:pt>
                <c:pt idx="22550">
                  <c:v>1.3420000000000001</c:v>
                </c:pt>
                <c:pt idx="22551">
                  <c:v>1.3420000000000001</c:v>
                </c:pt>
                <c:pt idx="22552">
                  <c:v>1.3420000000000001</c:v>
                </c:pt>
                <c:pt idx="22553">
                  <c:v>1.3420000000000001</c:v>
                </c:pt>
                <c:pt idx="22554">
                  <c:v>1.3420000000000001</c:v>
                </c:pt>
                <c:pt idx="22555">
                  <c:v>1.3420000000000001</c:v>
                </c:pt>
                <c:pt idx="22556">
                  <c:v>1.3420000000000001</c:v>
                </c:pt>
                <c:pt idx="22557">
                  <c:v>1.3420000000000001</c:v>
                </c:pt>
                <c:pt idx="22558">
                  <c:v>1.3420000000000001</c:v>
                </c:pt>
                <c:pt idx="22559">
                  <c:v>1.3420000000000001</c:v>
                </c:pt>
                <c:pt idx="22560">
                  <c:v>1.3420000000000001</c:v>
                </c:pt>
                <c:pt idx="22561">
                  <c:v>1.3420000000000001</c:v>
                </c:pt>
                <c:pt idx="22562">
                  <c:v>1.3420000000000001</c:v>
                </c:pt>
                <c:pt idx="22563">
                  <c:v>1.3420000000000001</c:v>
                </c:pt>
                <c:pt idx="22564">
                  <c:v>1.3420000000000001</c:v>
                </c:pt>
                <c:pt idx="22565">
                  <c:v>1.3420000000000001</c:v>
                </c:pt>
                <c:pt idx="22566">
                  <c:v>1.3420000000000001</c:v>
                </c:pt>
                <c:pt idx="22567">
                  <c:v>1.3420000000000001</c:v>
                </c:pt>
                <c:pt idx="22568">
                  <c:v>1.3420000000000001</c:v>
                </c:pt>
                <c:pt idx="22569">
                  <c:v>1.3420000000000001</c:v>
                </c:pt>
                <c:pt idx="22570">
                  <c:v>1.3420000000000001</c:v>
                </c:pt>
                <c:pt idx="22571">
                  <c:v>1.3420000000000001</c:v>
                </c:pt>
                <c:pt idx="22572">
                  <c:v>1.3420000000000001</c:v>
                </c:pt>
                <c:pt idx="22573">
                  <c:v>1.3420000000000001</c:v>
                </c:pt>
                <c:pt idx="22574">
                  <c:v>1.3420000000000001</c:v>
                </c:pt>
                <c:pt idx="22575">
                  <c:v>1.3420000000000001</c:v>
                </c:pt>
                <c:pt idx="22576">
                  <c:v>1.3420000000000001</c:v>
                </c:pt>
                <c:pt idx="22577">
                  <c:v>1.3420000000000001</c:v>
                </c:pt>
                <c:pt idx="22578">
                  <c:v>1.3420000000000001</c:v>
                </c:pt>
                <c:pt idx="22579">
                  <c:v>1.3420000000000001</c:v>
                </c:pt>
                <c:pt idx="22580">
                  <c:v>1.3420000000000001</c:v>
                </c:pt>
                <c:pt idx="22581">
                  <c:v>1.3420000000000001</c:v>
                </c:pt>
                <c:pt idx="22582">
                  <c:v>1.3420000000000001</c:v>
                </c:pt>
                <c:pt idx="22583">
                  <c:v>1.3420000000000001</c:v>
                </c:pt>
                <c:pt idx="22584">
                  <c:v>1.3420000000000001</c:v>
                </c:pt>
                <c:pt idx="22585">
                  <c:v>1.3420000000000001</c:v>
                </c:pt>
                <c:pt idx="22586">
                  <c:v>1.3420000000000001</c:v>
                </c:pt>
                <c:pt idx="22587">
                  <c:v>1.3420000000000001</c:v>
                </c:pt>
                <c:pt idx="22588">
                  <c:v>1.3420000000000001</c:v>
                </c:pt>
                <c:pt idx="22589">
                  <c:v>1.3420000000000001</c:v>
                </c:pt>
                <c:pt idx="22590">
                  <c:v>1.3420000000000001</c:v>
                </c:pt>
                <c:pt idx="22591">
                  <c:v>1.3420000000000001</c:v>
                </c:pt>
                <c:pt idx="22592">
                  <c:v>1.3420000000000001</c:v>
                </c:pt>
                <c:pt idx="22593">
                  <c:v>1.3420000000000001</c:v>
                </c:pt>
                <c:pt idx="22594">
                  <c:v>1.3420000000000001</c:v>
                </c:pt>
                <c:pt idx="22595">
                  <c:v>1.3420000000000001</c:v>
                </c:pt>
                <c:pt idx="22596">
                  <c:v>1.3420000000000001</c:v>
                </c:pt>
                <c:pt idx="22597">
                  <c:v>1.3420000000000001</c:v>
                </c:pt>
                <c:pt idx="22598">
                  <c:v>1.3420000000000001</c:v>
                </c:pt>
                <c:pt idx="22599">
                  <c:v>1.3420000000000001</c:v>
                </c:pt>
                <c:pt idx="22600">
                  <c:v>1.3420000000000001</c:v>
                </c:pt>
                <c:pt idx="22601">
                  <c:v>1.3420000000000001</c:v>
                </c:pt>
                <c:pt idx="22602">
                  <c:v>1.3420000000000001</c:v>
                </c:pt>
                <c:pt idx="22603">
                  <c:v>1.3420000000000001</c:v>
                </c:pt>
                <c:pt idx="22604">
                  <c:v>1.3420000000000001</c:v>
                </c:pt>
                <c:pt idx="22605">
                  <c:v>1.3420000000000001</c:v>
                </c:pt>
                <c:pt idx="22606">
                  <c:v>1.3420000000000001</c:v>
                </c:pt>
                <c:pt idx="22607">
                  <c:v>1.3420000000000001</c:v>
                </c:pt>
                <c:pt idx="22608">
                  <c:v>1.3420000000000001</c:v>
                </c:pt>
                <c:pt idx="22609">
                  <c:v>1.3420000000000001</c:v>
                </c:pt>
                <c:pt idx="22610">
                  <c:v>1.3420000000000001</c:v>
                </c:pt>
                <c:pt idx="22611">
                  <c:v>1.3420000000000001</c:v>
                </c:pt>
                <c:pt idx="22612">
                  <c:v>1.3420000000000001</c:v>
                </c:pt>
                <c:pt idx="22613">
                  <c:v>1.3420000000000001</c:v>
                </c:pt>
                <c:pt idx="22614">
                  <c:v>1.3420000000000001</c:v>
                </c:pt>
                <c:pt idx="22615">
                  <c:v>1.3420000000000001</c:v>
                </c:pt>
                <c:pt idx="22616">
                  <c:v>1.3420000000000001</c:v>
                </c:pt>
                <c:pt idx="22617">
                  <c:v>1.3420000000000001</c:v>
                </c:pt>
                <c:pt idx="22618">
                  <c:v>1.3420000000000001</c:v>
                </c:pt>
                <c:pt idx="22619">
                  <c:v>1.3420000000000001</c:v>
                </c:pt>
                <c:pt idx="22620">
                  <c:v>1.3420000000000001</c:v>
                </c:pt>
                <c:pt idx="22621">
                  <c:v>1.3420000000000001</c:v>
                </c:pt>
                <c:pt idx="22622">
                  <c:v>1.3420000000000001</c:v>
                </c:pt>
                <c:pt idx="22623">
                  <c:v>1.3420000000000001</c:v>
                </c:pt>
                <c:pt idx="22624">
                  <c:v>1.3420000000000001</c:v>
                </c:pt>
                <c:pt idx="22625">
                  <c:v>1.3420000000000001</c:v>
                </c:pt>
                <c:pt idx="22626">
                  <c:v>1.3420000000000001</c:v>
                </c:pt>
                <c:pt idx="22627">
                  <c:v>1.3420000000000001</c:v>
                </c:pt>
                <c:pt idx="22628">
                  <c:v>1.3420000000000001</c:v>
                </c:pt>
                <c:pt idx="22629">
                  <c:v>1.3420000000000001</c:v>
                </c:pt>
                <c:pt idx="22630">
                  <c:v>1.3420000000000001</c:v>
                </c:pt>
                <c:pt idx="22631">
                  <c:v>1.3420000000000001</c:v>
                </c:pt>
                <c:pt idx="22632">
                  <c:v>1.3420000000000001</c:v>
                </c:pt>
                <c:pt idx="22633">
                  <c:v>1.3420000000000001</c:v>
                </c:pt>
                <c:pt idx="22634">
                  <c:v>1.3420000000000001</c:v>
                </c:pt>
                <c:pt idx="22635">
                  <c:v>1.3420000000000001</c:v>
                </c:pt>
                <c:pt idx="22636">
                  <c:v>1.3420000000000001</c:v>
                </c:pt>
                <c:pt idx="22637">
                  <c:v>1.3420000000000001</c:v>
                </c:pt>
                <c:pt idx="22638">
                  <c:v>1.3420000000000001</c:v>
                </c:pt>
                <c:pt idx="22639">
                  <c:v>1.3420000000000001</c:v>
                </c:pt>
                <c:pt idx="22640">
                  <c:v>1.3420000000000001</c:v>
                </c:pt>
                <c:pt idx="22641">
                  <c:v>1.3420000000000001</c:v>
                </c:pt>
                <c:pt idx="22642">
                  <c:v>1.3420000000000001</c:v>
                </c:pt>
                <c:pt idx="22643">
                  <c:v>1.3420000000000001</c:v>
                </c:pt>
                <c:pt idx="22644">
                  <c:v>1.3420000000000001</c:v>
                </c:pt>
                <c:pt idx="22645">
                  <c:v>1.3420000000000001</c:v>
                </c:pt>
                <c:pt idx="22646">
                  <c:v>1.3420000000000001</c:v>
                </c:pt>
                <c:pt idx="22647">
                  <c:v>1.3420000000000001</c:v>
                </c:pt>
                <c:pt idx="22648">
                  <c:v>1.3420000000000001</c:v>
                </c:pt>
                <c:pt idx="22649">
                  <c:v>1.3420000000000001</c:v>
                </c:pt>
                <c:pt idx="22650">
                  <c:v>1.3420000000000001</c:v>
                </c:pt>
                <c:pt idx="22651">
                  <c:v>1.3420000000000001</c:v>
                </c:pt>
                <c:pt idx="22652">
                  <c:v>1.3420000000000001</c:v>
                </c:pt>
                <c:pt idx="22653">
                  <c:v>1.3420000000000001</c:v>
                </c:pt>
                <c:pt idx="22654">
                  <c:v>1.3420000000000001</c:v>
                </c:pt>
                <c:pt idx="22655">
                  <c:v>1.3420000000000001</c:v>
                </c:pt>
                <c:pt idx="22656">
                  <c:v>1.3420000000000001</c:v>
                </c:pt>
                <c:pt idx="22657">
                  <c:v>1.3420000000000001</c:v>
                </c:pt>
                <c:pt idx="22658">
                  <c:v>1.3420000000000001</c:v>
                </c:pt>
                <c:pt idx="22659">
                  <c:v>1.3420000000000001</c:v>
                </c:pt>
                <c:pt idx="22660">
                  <c:v>1.3420000000000001</c:v>
                </c:pt>
                <c:pt idx="22661">
                  <c:v>1.3420000000000001</c:v>
                </c:pt>
                <c:pt idx="22662">
                  <c:v>1.3420000000000001</c:v>
                </c:pt>
                <c:pt idx="22663">
                  <c:v>1.3420000000000001</c:v>
                </c:pt>
                <c:pt idx="22664">
                  <c:v>1.3420000000000001</c:v>
                </c:pt>
                <c:pt idx="22665">
                  <c:v>1.3420000000000001</c:v>
                </c:pt>
                <c:pt idx="22666">
                  <c:v>1.3420000000000001</c:v>
                </c:pt>
                <c:pt idx="22667">
                  <c:v>1.3420000000000001</c:v>
                </c:pt>
                <c:pt idx="22668">
                  <c:v>1.3420000000000001</c:v>
                </c:pt>
                <c:pt idx="22669">
                  <c:v>1.3420000000000001</c:v>
                </c:pt>
                <c:pt idx="22670">
                  <c:v>1.3420000000000001</c:v>
                </c:pt>
                <c:pt idx="22671">
                  <c:v>1.3420000000000001</c:v>
                </c:pt>
                <c:pt idx="22672">
                  <c:v>1.3420000000000001</c:v>
                </c:pt>
                <c:pt idx="22673">
                  <c:v>1.3420000000000001</c:v>
                </c:pt>
                <c:pt idx="22674">
                  <c:v>1.3420000000000001</c:v>
                </c:pt>
                <c:pt idx="22675">
                  <c:v>1.3420000000000001</c:v>
                </c:pt>
                <c:pt idx="22676">
                  <c:v>1.3420000000000001</c:v>
                </c:pt>
                <c:pt idx="22677">
                  <c:v>1.3420000000000001</c:v>
                </c:pt>
                <c:pt idx="22678">
                  <c:v>1.3420000000000001</c:v>
                </c:pt>
                <c:pt idx="22679">
                  <c:v>1.3420000000000001</c:v>
                </c:pt>
                <c:pt idx="22680">
                  <c:v>1.3420000000000001</c:v>
                </c:pt>
                <c:pt idx="22681">
                  <c:v>1.3420000000000001</c:v>
                </c:pt>
                <c:pt idx="22682">
                  <c:v>1.3420000000000001</c:v>
                </c:pt>
                <c:pt idx="22683">
                  <c:v>1.3420000000000001</c:v>
                </c:pt>
                <c:pt idx="22684">
                  <c:v>1.3420000000000001</c:v>
                </c:pt>
                <c:pt idx="22685">
                  <c:v>1.3420000000000001</c:v>
                </c:pt>
                <c:pt idx="22686">
                  <c:v>1.3420000000000001</c:v>
                </c:pt>
                <c:pt idx="22687">
                  <c:v>1.3420000000000001</c:v>
                </c:pt>
                <c:pt idx="22688">
                  <c:v>1.3420000000000001</c:v>
                </c:pt>
                <c:pt idx="22689">
                  <c:v>1.3420000000000001</c:v>
                </c:pt>
                <c:pt idx="22690">
                  <c:v>1.3420000000000001</c:v>
                </c:pt>
                <c:pt idx="22691">
                  <c:v>1.3420000000000001</c:v>
                </c:pt>
                <c:pt idx="22692">
                  <c:v>1.3420000000000001</c:v>
                </c:pt>
                <c:pt idx="22693">
                  <c:v>1.3420000000000001</c:v>
                </c:pt>
                <c:pt idx="22694">
                  <c:v>1.3420000000000001</c:v>
                </c:pt>
                <c:pt idx="22695">
                  <c:v>1.3420000000000001</c:v>
                </c:pt>
                <c:pt idx="22696">
                  <c:v>1.3420000000000001</c:v>
                </c:pt>
                <c:pt idx="22697">
                  <c:v>1.3420000000000001</c:v>
                </c:pt>
                <c:pt idx="22698">
                  <c:v>1.3420000000000001</c:v>
                </c:pt>
                <c:pt idx="22699">
                  <c:v>1.3420000000000001</c:v>
                </c:pt>
                <c:pt idx="22700">
                  <c:v>1.3420000000000001</c:v>
                </c:pt>
                <c:pt idx="22701">
                  <c:v>1.3420000000000001</c:v>
                </c:pt>
                <c:pt idx="22702">
                  <c:v>1.3420000000000001</c:v>
                </c:pt>
                <c:pt idx="22703">
                  <c:v>1.3420000000000001</c:v>
                </c:pt>
                <c:pt idx="22704">
                  <c:v>1.3420000000000001</c:v>
                </c:pt>
                <c:pt idx="22705">
                  <c:v>1.3420000000000001</c:v>
                </c:pt>
                <c:pt idx="22706">
                  <c:v>1.3420000000000001</c:v>
                </c:pt>
                <c:pt idx="22707">
                  <c:v>1.3420000000000001</c:v>
                </c:pt>
                <c:pt idx="22708">
                  <c:v>1.3420000000000001</c:v>
                </c:pt>
                <c:pt idx="22709">
                  <c:v>1.3420000000000001</c:v>
                </c:pt>
                <c:pt idx="22710">
                  <c:v>1.3420000000000001</c:v>
                </c:pt>
                <c:pt idx="22711">
                  <c:v>1.3420000000000001</c:v>
                </c:pt>
                <c:pt idx="22712">
                  <c:v>1.3420000000000001</c:v>
                </c:pt>
                <c:pt idx="22713">
                  <c:v>1.3420000000000001</c:v>
                </c:pt>
                <c:pt idx="22714">
                  <c:v>1.3420000000000001</c:v>
                </c:pt>
                <c:pt idx="22715">
                  <c:v>1.3420000000000001</c:v>
                </c:pt>
                <c:pt idx="22716">
                  <c:v>1.3420000000000001</c:v>
                </c:pt>
                <c:pt idx="22717">
                  <c:v>1.3420000000000001</c:v>
                </c:pt>
                <c:pt idx="22718">
                  <c:v>1.3420000000000001</c:v>
                </c:pt>
                <c:pt idx="22719">
                  <c:v>1.3420000000000001</c:v>
                </c:pt>
                <c:pt idx="22720">
                  <c:v>1.3420000000000001</c:v>
                </c:pt>
                <c:pt idx="22721">
                  <c:v>1.3420000000000001</c:v>
                </c:pt>
                <c:pt idx="22722">
                  <c:v>1.3420000000000001</c:v>
                </c:pt>
                <c:pt idx="22723">
                  <c:v>1.3420000000000001</c:v>
                </c:pt>
                <c:pt idx="22724">
                  <c:v>1.3420000000000001</c:v>
                </c:pt>
                <c:pt idx="22725">
                  <c:v>1.3420000000000001</c:v>
                </c:pt>
                <c:pt idx="22726">
                  <c:v>1.3420000000000001</c:v>
                </c:pt>
                <c:pt idx="22727">
                  <c:v>1.3420000000000001</c:v>
                </c:pt>
                <c:pt idx="22728">
                  <c:v>1.3420000000000001</c:v>
                </c:pt>
                <c:pt idx="22729">
                  <c:v>1.3420000000000001</c:v>
                </c:pt>
                <c:pt idx="22730">
                  <c:v>1.3420000000000001</c:v>
                </c:pt>
                <c:pt idx="22731">
                  <c:v>1.3420000000000001</c:v>
                </c:pt>
                <c:pt idx="22732">
                  <c:v>1.3420000000000001</c:v>
                </c:pt>
                <c:pt idx="22733">
                  <c:v>1.3420000000000001</c:v>
                </c:pt>
                <c:pt idx="22734">
                  <c:v>1.3420000000000001</c:v>
                </c:pt>
                <c:pt idx="22735">
                  <c:v>1.3420000000000001</c:v>
                </c:pt>
                <c:pt idx="22736">
                  <c:v>1.3420000000000001</c:v>
                </c:pt>
                <c:pt idx="22737">
                  <c:v>1.3420000000000001</c:v>
                </c:pt>
                <c:pt idx="22738">
                  <c:v>1.3420000000000001</c:v>
                </c:pt>
                <c:pt idx="22739">
                  <c:v>1.3420000000000001</c:v>
                </c:pt>
                <c:pt idx="22740">
                  <c:v>1.3420000000000001</c:v>
                </c:pt>
                <c:pt idx="22741">
                  <c:v>1.3420000000000001</c:v>
                </c:pt>
                <c:pt idx="22742">
                  <c:v>1.3420000000000001</c:v>
                </c:pt>
                <c:pt idx="22743">
                  <c:v>1.3420000000000001</c:v>
                </c:pt>
                <c:pt idx="22744">
                  <c:v>1.3420000000000001</c:v>
                </c:pt>
                <c:pt idx="22745">
                  <c:v>1.3420000000000001</c:v>
                </c:pt>
                <c:pt idx="22746">
                  <c:v>1.3420000000000001</c:v>
                </c:pt>
                <c:pt idx="22747">
                  <c:v>1.3420000000000001</c:v>
                </c:pt>
                <c:pt idx="22748">
                  <c:v>1.3420000000000001</c:v>
                </c:pt>
                <c:pt idx="22749">
                  <c:v>1.3420000000000001</c:v>
                </c:pt>
                <c:pt idx="22750">
                  <c:v>1.3420000000000001</c:v>
                </c:pt>
                <c:pt idx="22751">
                  <c:v>1.3420000000000001</c:v>
                </c:pt>
                <c:pt idx="22752">
                  <c:v>1.3420000000000001</c:v>
                </c:pt>
                <c:pt idx="22753">
                  <c:v>1.3420000000000001</c:v>
                </c:pt>
                <c:pt idx="22754">
                  <c:v>1.3420000000000001</c:v>
                </c:pt>
                <c:pt idx="22755">
                  <c:v>1.3420000000000001</c:v>
                </c:pt>
                <c:pt idx="22756">
                  <c:v>1.3420000000000001</c:v>
                </c:pt>
                <c:pt idx="22757">
                  <c:v>1.3420000000000001</c:v>
                </c:pt>
                <c:pt idx="22758">
                  <c:v>1.3420000000000001</c:v>
                </c:pt>
                <c:pt idx="22759">
                  <c:v>1.3420000000000001</c:v>
                </c:pt>
                <c:pt idx="22760">
                  <c:v>1.3420000000000001</c:v>
                </c:pt>
                <c:pt idx="22761">
                  <c:v>1.3420000000000001</c:v>
                </c:pt>
                <c:pt idx="22762">
                  <c:v>1.3420000000000001</c:v>
                </c:pt>
                <c:pt idx="22763">
                  <c:v>1.3420000000000001</c:v>
                </c:pt>
                <c:pt idx="22764">
                  <c:v>1.3420000000000001</c:v>
                </c:pt>
                <c:pt idx="22765">
                  <c:v>1.3420000000000001</c:v>
                </c:pt>
                <c:pt idx="22766">
                  <c:v>1.3420000000000001</c:v>
                </c:pt>
                <c:pt idx="22767">
                  <c:v>1.3420000000000001</c:v>
                </c:pt>
                <c:pt idx="22768">
                  <c:v>1.3420000000000001</c:v>
                </c:pt>
                <c:pt idx="22769">
                  <c:v>1.3420000000000001</c:v>
                </c:pt>
                <c:pt idx="22770">
                  <c:v>1.3420000000000001</c:v>
                </c:pt>
                <c:pt idx="22771">
                  <c:v>1.3420000000000001</c:v>
                </c:pt>
                <c:pt idx="22772">
                  <c:v>1.3420000000000001</c:v>
                </c:pt>
                <c:pt idx="22773">
                  <c:v>1.3420000000000001</c:v>
                </c:pt>
                <c:pt idx="22774">
                  <c:v>1.3420000000000001</c:v>
                </c:pt>
                <c:pt idx="22775">
                  <c:v>1.3420000000000001</c:v>
                </c:pt>
                <c:pt idx="22776">
                  <c:v>1.3420000000000001</c:v>
                </c:pt>
                <c:pt idx="22777">
                  <c:v>1.3420000000000001</c:v>
                </c:pt>
                <c:pt idx="22778">
                  <c:v>1.3420000000000001</c:v>
                </c:pt>
                <c:pt idx="22779">
                  <c:v>1.3420000000000001</c:v>
                </c:pt>
                <c:pt idx="22780">
                  <c:v>1.3420000000000001</c:v>
                </c:pt>
                <c:pt idx="22781">
                  <c:v>1.3420000000000001</c:v>
                </c:pt>
                <c:pt idx="22782">
                  <c:v>1.3420000000000001</c:v>
                </c:pt>
                <c:pt idx="22783">
                  <c:v>1.3420000000000001</c:v>
                </c:pt>
                <c:pt idx="22784">
                  <c:v>1.3420000000000001</c:v>
                </c:pt>
                <c:pt idx="22785">
                  <c:v>1.3420000000000001</c:v>
                </c:pt>
                <c:pt idx="22786">
                  <c:v>1.3420000000000001</c:v>
                </c:pt>
                <c:pt idx="22787">
                  <c:v>1.3420000000000001</c:v>
                </c:pt>
                <c:pt idx="22788">
                  <c:v>1.3420000000000001</c:v>
                </c:pt>
                <c:pt idx="22789">
                  <c:v>1.3420000000000001</c:v>
                </c:pt>
                <c:pt idx="22790">
                  <c:v>1.3420000000000001</c:v>
                </c:pt>
                <c:pt idx="22791">
                  <c:v>1.3420000000000001</c:v>
                </c:pt>
                <c:pt idx="22792">
                  <c:v>1.3420000000000001</c:v>
                </c:pt>
                <c:pt idx="22793">
                  <c:v>1.3420000000000001</c:v>
                </c:pt>
                <c:pt idx="22794">
                  <c:v>1.3420000000000001</c:v>
                </c:pt>
                <c:pt idx="22795">
                  <c:v>1.3420000000000001</c:v>
                </c:pt>
                <c:pt idx="22796">
                  <c:v>1.3420000000000001</c:v>
                </c:pt>
                <c:pt idx="22797">
                  <c:v>1.3420000000000001</c:v>
                </c:pt>
                <c:pt idx="22798">
                  <c:v>1.3420000000000001</c:v>
                </c:pt>
                <c:pt idx="22799">
                  <c:v>1.3420000000000001</c:v>
                </c:pt>
                <c:pt idx="22800">
                  <c:v>1.3420000000000001</c:v>
                </c:pt>
                <c:pt idx="22801">
                  <c:v>1.3420000000000001</c:v>
                </c:pt>
                <c:pt idx="22802">
                  <c:v>1.3420000000000001</c:v>
                </c:pt>
                <c:pt idx="22803">
                  <c:v>1.3420000000000001</c:v>
                </c:pt>
                <c:pt idx="22804">
                  <c:v>1.3420000000000001</c:v>
                </c:pt>
                <c:pt idx="22805">
                  <c:v>1.3420000000000001</c:v>
                </c:pt>
                <c:pt idx="22806">
                  <c:v>1.3420000000000001</c:v>
                </c:pt>
                <c:pt idx="22807">
                  <c:v>1.3420000000000001</c:v>
                </c:pt>
                <c:pt idx="22808">
                  <c:v>1.3420000000000001</c:v>
                </c:pt>
                <c:pt idx="22809">
                  <c:v>1.3420000000000001</c:v>
                </c:pt>
                <c:pt idx="22810">
                  <c:v>1.3420000000000001</c:v>
                </c:pt>
                <c:pt idx="22811">
                  <c:v>1.3420000000000001</c:v>
                </c:pt>
                <c:pt idx="22812">
                  <c:v>1.3420000000000001</c:v>
                </c:pt>
                <c:pt idx="22813">
                  <c:v>1.3420000000000001</c:v>
                </c:pt>
                <c:pt idx="22814">
                  <c:v>1.3420000000000001</c:v>
                </c:pt>
                <c:pt idx="22815">
                  <c:v>1.3420000000000001</c:v>
                </c:pt>
                <c:pt idx="22816">
                  <c:v>1.3420000000000001</c:v>
                </c:pt>
                <c:pt idx="22817">
                  <c:v>1.3420000000000001</c:v>
                </c:pt>
                <c:pt idx="22818">
                  <c:v>1.3420000000000001</c:v>
                </c:pt>
                <c:pt idx="22819">
                  <c:v>1.3420000000000001</c:v>
                </c:pt>
                <c:pt idx="22820">
                  <c:v>1.3420000000000001</c:v>
                </c:pt>
                <c:pt idx="22821">
                  <c:v>1.3420000000000001</c:v>
                </c:pt>
                <c:pt idx="22822">
                  <c:v>1.3420000000000001</c:v>
                </c:pt>
                <c:pt idx="22823">
                  <c:v>1.3420000000000001</c:v>
                </c:pt>
                <c:pt idx="22824">
                  <c:v>1.3420000000000001</c:v>
                </c:pt>
                <c:pt idx="22825">
                  <c:v>1.3420000000000001</c:v>
                </c:pt>
                <c:pt idx="22826">
                  <c:v>1.3420000000000001</c:v>
                </c:pt>
                <c:pt idx="22827">
                  <c:v>1.3420000000000001</c:v>
                </c:pt>
                <c:pt idx="22828">
                  <c:v>1.3420000000000001</c:v>
                </c:pt>
                <c:pt idx="22829">
                  <c:v>1.3420000000000001</c:v>
                </c:pt>
                <c:pt idx="22830">
                  <c:v>1.3420000000000001</c:v>
                </c:pt>
                <c:pt idx="22831">
                  <c:v>1.3420000000000001</c:v>
                </c:pt>
                <c:pt idx="22832">
                  <c:v>1.3420000000000001</c:v>
                </c:pt>
                <c:pt idx="22833">
                  <c:v>1.3420000000000001</c:v>
                </c:pt>
                <c:pt idx="22834">
                  <c:v>1.3420000000000001</c:v>
                </c:pt>
                <c:pt idx="22835">
                  <c:v>1.3420000000000001</c:v>
                </c:pt>
                <c:pt idx="22836">
                  <c:v>1.3420000000000001</c:v>
                </c:pt>
                <c:pt idx="22837">
                  <c:v>1.3420000000000001</c:v>
                </c:pt>
                <c:pt idx="22838">
                  <c:v>1.3420000000000001</c:v>
                </c:pt>
                <c:pt idx="22839">
                  <c:v>1.3420000000000001</c:v>
                </c:pt>
                <c:pt idx="22840">
                  <c:v>1.3420000000000001</c:v>
                </c:pt>
                <c:pt idx="22841">
                  <c:v>1.3420000000000001</c:v>
                </c:pt>
                <c:pt idx="22842">
                  <c:v>1.3420000000000001</c:v>
                </c:pt>
                <c:pt idx="22843">
                  <c:v>1.3420000000000001</c:v>
                </c:pt>
                <c:pt idx="22844">
                  <c:v>1.3420000000000001</c:v>
                </c:pt>
                <c:pt idx="22845">
                  <c:v>1.3420000000000001</c:v>
                </c:pt>
                <c:pt idx="22846">
                  <c:v>1.3420000000000001</c:v>
                </c:pt>
                <c:pt idx="22847">
                  <c:v>1.3420000000000001</c:v>
                </c:pt>
                <c:pt idx="22848">
                  <c:v>1.3420000000000001</c:v>
                </c:pt>
                <c:pt idx="22849">
                  <c:v>1.3420000000000001</c:v>
                </c:pt>
                <c:pt idx="22850">
                  <c:v>1.3420000000000001</c:v>
                </c:pt>
                <c:pt idx="22851">
                  <c:v>1.3420000000000001</c:v>
                </c:pt>
                <c:pt idx="22852">
                  <c:v>1.3420000000000001</c:v>
                </c:pt>
                <c:pt idx="22853">
                  <c:v>1.3420000000000001</c:v>
                </c:pt>
                <c:pt idx="22854">
                  <c:v>1.3420000000000001</c:v>
                </c:pt>
                <c:pt idx="22855">
                  <c:v>1.3420000000000001</c:v>
                </c:pt>
                <c:pt idx="22856">
                  <c:v>1.3420000000000001</c:v>
                </c:pt>
                <c:pt idx="22857">
                  <c:v>1.3420000000000001</c:v>
                </c:pt>
                <c:pt idx="22858">
                  <c:v>1.3420000000000001</c:v>
                </c:pt>
                <c:pt idx="22859">
                  <c:v>1.3420000000000001</c:v>
                </c:pt>
                <c:pt idx="22860">
                  <c:v>1.3420000000000001</c:v>
                </c:pt>
                <c:pt idx="22861">
                  <c:v>1.3420000000000001</c:v>
                </c:pt>
                <c:pt idx="22862">
                  <c:v>1.3420000000000001</c:v>
                </c:pt>
                <c:pt idx="22863">
                  <c:v>1.3420000000000001</c:v>
                </c:pt>
                <c:pt idx="22864">
                  <c:v>1.3420000000000001</c:v>
                </c:pt>
                <c:pt idx="22865">
                  <c:v>1.3420000000000001</c:v>
                </c:pt>
                <c:pt idx="22866">
                  <c:v>1.3420000000000001</c:v>
                </c:pt>
                <c:pt idx="22867">
                  <c:v>1.3420000000000001</c:v>
                </c:pt>
                <c:pt idx="22868">
                  <c:v>1.3420000000000001</c:v>
                </c:pt>
                <c:pt idx="22869">
                  <c:v>1.3420000000000001</c:v>
                </c:pt>
                <c:pt idx="22870">
                  <c:v>1.3420000000000001</c:v>
                </c:pt>
                <c:pt idx="22871">
                  <c:v>1.3420000000000001</c:v>
                </c:pt>
                <c:pt idx="22872">
                  <c:v>1.3420000000000001</c:v>
                </c:pt>
                <c:pt idx="22873">
                  <c:v>1.3420000000000001</c:v>
                </c:pt>
                <c:pt idx="22874">
                  <c:v>1.3420000000000001</c:v>
                </c:pt>
                <c:pt idx="22875">
                  <c:v>1.3420000000000001</c:v>
                </c:pt>
                <c:pt idx="22876">
                  <c:v>1.3420000000000001</c:v>
                </c:pt>
                <c:pt idx="22877">
                  <c:v>1.3420000000000001</c:v>
                </c:pt>
                <c:pt idx="22878">
                  <c:v>1.3420000000000001</c:v>
                </c:pt>
                <c:pt idx="22879">
                  <c:v>1.3420000000000001</c:v>
                </c:pt>
                <c:pt idx="22880">
                  <c:v>1.3420000000000001</c:v>
                </c:pt>
                <c:pt idx="22881">
                  <c:v>1.3420000000000001</c:v>
                </c:pt>
                <c:pt idx="22882">
                  <c:v>1.3420000000000001</c:v>
                </c:pt>
                <c:pt idx="22883">
                  <c:v>1.3420000000000001</c:v>
                </c:pt>
                <c:pt idx="22884">
                  <c:v>1.3420000000000001</c:v>
                </c:pt>
                <c:pt idx="22885">
                  <c:v>1.3420000000000001</c:v>
                </c:pt>
                <c:pt idx="22886">
                  <c:v>1.3420000000000001</c:v>
                </c:pt>
                <c:pt idx="22887">
                  <c:v>1.3420000000000001</c:v>
                </c:pt>
                <c:pt idx="22888">
                  <c:v>1.3420000000000001</c:v>
                </c:pt>
                <c:pt idx="22889">
                  <c:v>1.3420000000000001</c:v>
                </c:pt>
                <c:pt idx="22890">
                  <c:v>1.3420000000000001</c:v>
                </c:pt>
                <c:pt idx="22891">
                  <c:v>1.3420000000000001</c:v>
                </c:pt>
                <c:pt idx="22892">
                  <c:v>1.3420000000000001</c:v>
                </c:pt>
                <c:pt idx="22893">
                  <c:v>1.3420000000000001</c:v>
                </c:pt>
                <c:pt idx="22894">
                  <c:v>1.3420000000000001</c:v>
                </c:pt>
                <c:pt idx="22895">
                  <c:v>1.3420000000000001</c:v>
                </c:pt>
                <c:pt idx="22896">
                  <c:v>1.3420000000000001</c:v>
                </c:pt>
                <c:pt idx="22897">
                  <c:v>1.3420000000000001</c:v>
                </c:pt>
                <c:pt idx="22898">
                  <c:v>1.3420000000000001</c:v>
                </c:pt>
                <c:pt idx="22899">
                  <c:v>1.3420000000000001</c:v>
                </c:pt>
                <c:pt idx="22900">
                  <c:v>1.3420000000000001</c:v>
                </c:pt>
                <c:pt idx="22901">
                  <c:v>1.3420000000000001</c:v>
                </c:pt>
                <c:pt idx="22902">
                  <c:v>1.3420000000000001</c:v>
                </c:pt>
                <c:pt idx="22903">
                  <c:v>1.3420000000000001</c:v>
                </c:pt>
                <c:pt idx="22904">
                  <c:v>1.3420000000000001</c:v>
                </c:pt>
                <c:pt idx="22905">
                  <c:v>1.3420000000000001</c:v>
                </c:pt>
                <c:pt idx="22906">
                  <c:v>1.3420000000000001</c:v>
                </c:pt>
                <c:pt idx="22907">
                  <c:v>1.3420000000000001</c:v>
                </c:pt>
                <c:pt idx="22908">
                  <c:v>1.3420000000000001</c:v>
                </c:pt>
                <c:pt idx="22909">
                  <c:v>1.3420000000000001</c:v>
                </c:pt>
                <c:pt idx="22910">
                  <c:v>1.3420000000000001</c:v>
                </c:pt>
                <c:pt idx="22911">
                  <c:v>1.3420000000000001</c:v>
                </c:pt>
                <c:pt idx="22912">
                  <c:v>1.3420000000000001</c:v>
                </c:pt>
                <c:pt idx="22913">
                  <c:v>1.3420000000000001</c:v>
                </c:pt>
                <c:pt idx="22914">
                  <c:v>1.3420000000000001</c:v>
                </c:pt>
                <c:pt idx="22915">
                  <c:v>1.3420000000000001</c:v>
                </c:pt>
                <c:pt idx="22916">
                  <c:v>1.3420000000000001</c:v>
                </c:pt>
                <c:pt idx="22917">
                  <c:v>1.3420000000000001</c:v>
                </c:pt>
                <c:pt idx="22918">
                  <c:v>1.3420000000000001</c:v>
                </c:pt>
                <c:pt idx="22919">
                  <c:v>1.3420000000000001</c:v>
                </c:pt>
                <c:pt idx="22920">
                  <c:v>1.3420000000000001</c:v>
                </c:pt>
                <c:pt idx="22921">
                  <c:v>1.3420000000000001</c:v>
                </c:pt>
                <c:pt idx="22922">
                  <c:v>1.3420000000000001</c:v>
                </c:pt>
                <c:pt idx="22923">
                  <c:v>1.3420000000000001</c:v>
                </c:pt>
                <c:pt idx="22924">
                  <c:v>1.3420000000000001</c:v>
                </c:pt>
                <c:pt idx="22925">
                  <c:v>1.3420000000000001</c:v>
                </c:pt>
                <c:pt idx="22926">
                  <c:v>1.3420000000000001</c:v>
                </c:pt>
                <c:pt idx="22927">
                  <c:v>1.3420000000000001</c:v>
                </c:pt>
                <c:pt idx="22928">
                  <c:v>1.3420000000000001</c:v>
                </c:pt>
                <c:pt idx="22929">
                  <c:v>1.3420000000000001</c:v>
                </c:pt>
                <c:pt idx="22930">
                  <c:v>1.3420000000000001</c:v>
                </c:pt>
                <c:pt idx="22931">
                  <c:v>1.3420000000000001</c:v>
                </c:pt>
                <c:pt idx="22932">
                  <c:v>1.3420000000000001</c:v>
                </c:pt>
                <c:pt idx="22933">
                  <c:v>1.3420000000000001</c:v>
                </c:pt>
                <c:pt idx="22934">
                  <c:v>1.3420000000000001</c:v>
                </c:pt>
                <c:pt idx="22935">
                  <c:v>1.3420000000000001</c:v>
                </c:pt>
                <c:pt idx="22936">
                  <c:v>1.3420000000000001</c:v>
                </c:pt>
                <c:pt idx="22937">
                  <c:v>1.3420000000000001</c:v>
                </c:pt>
                <c:pt idx="22938">
                  <c:v>1.3420000000000001</c:v>
                </c:pt>
                <c:pt idx="22939">
                  <c:v>1.3420000000000001</c:v>
                </c:pt>
                <c:pt idx="22940">
                  <c:v>1.3420000000000001</c:v>
                </c:pt>
                <c:pt idx="22941">
                  <c:v>1.3420000000000001</c:v>
                </c:pt>
                <c:pt idx="22942">
                  <c:v>1.3420000000000001</c:v>
                </c:pt>
                <c:pt idx="22943">
                  <c:v>1.3420000000000001</c:v>
                </c:pt>
                <c:pt idx="22944">
                  <c:v>1.3420000000000001</c:v>
                </c:pt>
                <c:pt idx="22945">
                  <c:v>1.3420000000000001</c:v>
                </c:pt>
                <c:pt idx="22946">
                  <c:v>1.3420000000000001</c:v>
                </c:pt>
                <c:pt idx="22947">
                  <c:v>1.3420000000000001</c:v>
                </c:pt>
                <c:pt idx="22948">
                  <c:v>1.3420000000000001</c:v>
                </c:pt>
                <c:pt idx="22949">
                  <c:v>1.3420000000000001</c:v>
                </c:pt>
                <c:pt idx="22950">
                  <c:v>1.3420000000000001</c:v>
                </c:pt>
                <c:pt idx="22951">
                  <c:v>1.3420000000000001</c:v>
                </c:pt>
                <c:pt idx="22952">
                  <c:v>1.3420000000000001</c:v>
                </c:pt>
                <c:pt idx="22953">
                  <c:v>1.3420000000000001</c:v>
                </c:pt>
                <c:pt idx="22954">
                  <c:v>1.3420000000000001</c:v>
                </c:pt>
                <c:pt idx="22955">
                  <c:v>1.3420000000000001</c:v>
                </c:pt>
                <c:pt idx="22956">
                  <c:v>1.3420000000000001</c:v>
                </c:pt>
                <c:pt idx="22957">
                  <c:v>1.3420000000000001</c:v>
                </c:pt>
                <c:pt idx="22958">
                  <c:v>1.3420000000000001</c:v>
                </c:pt>
                <c:pt idx="22959">
                  <c:v>1.3420000000000001</c:v>
                </c:pt>
                <c:pt idx="22960">
                  <c:v>1.3420000000000001</c:v>
                </c:pt>
                <c:pt idx="22961">
                  <c:v>1.3420000000000001</c:v>
                </c:pt>
                <c:pt idx="22962">
                  <c:v>1.3420000000000001</c:v>
                </c:pt>
                <c:pt idx="22963">
                  <c:v>1.3420000000000001</c:v>
                </c:pt>
                <c:pt idx="22964">
                  <c:v>1.3420000000000001</c:v>
                </c:pt>
                <c:pt idx="22965">
                  <c:v>1.3420000000000001</c:v>
                </c:pt>
                <c:pt idx="22966">
                  <c:v>1.3420000000000001</c:v>
                </c:pt>
                <c:pt idx="22967">
                  <c:v>1.3420000000000001</c:v>
                </c:pt>
                <c:pt idx="22968">
                  <c:v>1.3420000000000001</c:v>
                </c:pt>
                <c:pt idx="22969">
                  <c:v>1.3420000000000001</c:v>
                </c:pt>
                <c:pt idx="22970">
                  <c:v>1.3420000000000001</c:v>
                </c:pt>
                <c:pt idx="22971">
                  <c:v>1.3420000000000001</c:v>
                </c:pt>
                <c:pt idx="22972">
                  <c:v>1.3420000000000001</c:v>
                </c:pt>
                <c:pt idx="22973">
                  <c:v>1.3420000000000001</c:v>
                </c:pt>
                <c:pt idx="22974">
                  <c:v>1.3420000000000001</c:v>
                </c:pt>
                <c:pt idx="22975">
                  <c:v>1.3420000000000001</c:v>
                </c:pt>
                <c:pt idx="22976">
                  <c:v>1.3420000000000001</c:v>
                </c:pt>
                <c:pt idx="22977">
                  <c:v>1.3420000000000001</c:v>
                </c:pt>
                <c:pt idx="22978">
                  <c:v>1.3420000000000001</c:v>
                </c:pt>
                <c:pt idx="22979">
                  <c:v>1.3420000000000001</c:v>
                </c:pt>
                <c:pt idx="22980">
                  <c:v>1.3420000000000001</c:v>
                </c:pt>
                <c:pt idx="22981">
                  <c:v>1.3420000000000001</c:v>
                </c:pt>
                <c:pt idx="22982">
                  <c:v>1.3420000000000001</c:v>
                </c:pt>
                <c:pt idx="22983">
                  <c:v>1.3420000000000001</c:v>
                </c:pt>
                <c:pt idx="22984">
                  <c:v>1.3420000000000001</c:v>
                </c:pt>
                <c:pt idx="22985">
                  <c:v>1.3420000000000001</c:v>
                </c:pt>
                <c:pt idx="22986">
                  <c:v>1.3420000000000001</c:v>
                </c:pt>
                <c:pt idx="22987">
                  <c:v>1.3420000000000001</c:v>
                </c:pt>
                <c:pt idx="22988">
                  <c:v>1.3420000000000001</c:v>
                </c:pt>
                <c:pt idx="22989">
                  <c:v>1.3420000000000001</c:v>
                </c:pt>
                <c:pt idx="22990">
                  <c:v>1.3420000000000001</c:v>
                </c:pt>
                <c:pt idx="22991">
                  <c:v>1.3420000000000001</c:v>
                </c:pt>
                <c:pt idx="22992">
                  <c:v>1.3420000000000001</c:v>
                </c:pt>
                <c:pt idx="22993">
                  <c:v>1.3420000000000001</c:v>
                </c:pt>
                <c:pt idx="22994">
                  <c:v>1.3420000000000001</c:v>
                </c:pt>
                <c:pt idx="22995">
                  <c:v>1.3420000000000001</c:v>
                </c:pt>
                <c:pt idx="22996">
                  <c:v>1.3420000000000001</c:v>
                </c:pt>
                <c:pt idx="22997">
                  <c:v>1.3420000000000001</c:v>
                </c:pt>
                <c:pt idx="22998">
                  <c:v>1.3420000000000001</c:v>
                </c:pt>
                <c:pt idx="22999">
                  <c:v>1.3420000000000001</c:v>
                </c:pt>
                <c:pt idx="23000">
                  <c:v>1.3420000000000001</c:v>
                </c:pt>
                <c:pt idx="23001">
                  <c:v>1.3420000000000001</c:v>
                </c:pt>
                <c:pt idx="23002">
                  <c:v>1.3420000000000001</c:v>
                </c:pt>
                <c:pt idx="23003">
                  <c:v>1.3420000000000001</c:v>
                </c:pt>
                <c:pt idx="23004">
                  <c:v>1.3420000000000001</c:v>
                </c:pt>
                <c:pt idx="23005">
                  <c:v>1.3420000000000001</c:v>
                </c:pt>
                <c:pt idx="23006">
                  <c:v>1.3420000000000001</c:v>
                </c:pt>
                <c:pt idx="23007">
                  <c:v>1.3420000000000001</c:v>
                </c:pt>
                <c:pt idx="23008">
                  <c:v>1.3420000000000001</c:v>
                </c:pt>
                <c:pt idx="23009">
                  <c:v>1.3420000000000001</c:v>
                </c:pt>
                <c:pt idx="23010">
                  <c:v>1.3420000000000001</c:v>
                </c:pt>
                <c:pt idx="23011">
                  <c:v>1.3420000000000001</c:v>
                </c:pt>
                <c:pt idx="23012">
                  <c:v>1.3420000000000001</c:v>
                </c:pt>
                <c:pt idx="23013">
                  <c:v>1.3420000000000001</c:v>
                </c:pt>
                <c:pt idx="23014">
                  <c:v>1.3420000000000001</c:v>
                </c:pt>
                <c:pt idx="23015">
                  <c:v>1.3420000000000001</c:v>
                </c:pt>
                <c:pt idx="23016">
                  <c:v>1.3420000000000001</c:v>
                </c:pt>
                <c:pt idx="23017">
                  <c:v>1.3420000000000001</c:v>
                </c:pt>
                <c:pt idx="23018">
                  <c:v>1.3420000000000001</c:v>
                </c:pt>
                <c:pt idx="23019">
                  <c:v>1.3420000000000001</c:v>
                </c:pt>
                <c:pt idx="23020">
                  <c:v>1.3420000000000001</c:v>
                </c:pt>
                <c:pt idx="23021">
                  <c:v>1.3420000000000001</c:v>
                </c:pt>
                <c:pt idx="23022">
                  <c:v>1.3420000000000001</c:v>
                </c:pt>
                <c:pt idx="23023">
                  <c:v>1.3420000000000001</c:v>
                </c:pt>
                <c:pt idx="23024">
                  <c:v>1.3420000000000001</c:v>
                </c:pt>
                <c:pt idx="23025">
                  <c:v>1.3420000000000001</c:v>
                </c:pt>
                <c:pt idx="23026">
                  <c:v>1.3420000000000001</c:v>
                </c:pt>
                <c:pt idx="23027">
                  <c:v>1.3420000000000001</c:v>
                </c:pt>
                <c:pt idx="23028">
                  <c:v>1.3420000000000001</c:v>
                </c:pt>
                <c:pt idx="23029">
                  <c:v>1.3420000000000001</c:v>
                </c:pt>
                <c:pt idx="23030">
                  <c:v>1.3420000000000001</c:v>
                </c:pt>
                <c:pt idx="23031">
                  <c:v>1.3420000000000001</c:v>
                </c:pt>
                <c:pt idx="23032">
                  <c:v>1.3420000000000001</c:v>
                </c:pt>
                <c:pt idx="23033">
                  <c:v>1.3420000000000001</c:v>
                </c:pt>
                <c:pt idx="23034">
                  <c:v>1.3420000000000001</c:v>
                </c:pt>
                <c:pt idx="23035">
                  <c:v>1.3420000000000001</c:v>
                </c:pt>
                <c:pt idx="23036">
                  <c:v>1.3420000000000001</c:v>
                </c:pt>
                <c:pt idx="23037">
                  <c:v>1.3420000000000001</c:v>
                </c:pt>
                <c:pt idx="23038">
                  <c:v>1.3420000000000001</c:v>
                </c:pt>
                <c:pt idx="23039">
                  <c:v>1.3420000000000001</c:v>
                </c:pt>
                <c:pt idx="23040">
                  <c:v>1.3420000000000001</c:v>
                </c:pt>
                <c:pt idx="23041">
                  <c:v>1.3420000000000001</c:v>
                </c:pt>
                <c:pt idx="23042">
                  <c:v>1.3420000000000001</c:v>
                </c:pt>
                <c:pt idx="23043">
                  <c:v>1.3420000000000001</c:v>
                </c:pt>
                <c:pt idx="23044">
                  <c:v>1.3420000000000001</c:v>
                </c:pt>
                <c:pt idx="23045">
                  <c:v>1.3420000000000001</c:v>
                </c:pt>
                <c:pt idx="23046">
                  <c:v>1.3420000000000001</c:v>
                </c:pt>
                <c:pt idx="23047">
                  <c:v>1.3420000000000001</c:v>
                </c:pt>
                <c:pt idx="23048">
                  <c:v>1.3420000000000001</c:v>
                </c:pt>
                <c:pt idx="23049">
                  <c:v>1.3420000000000001</c:v>
                </c:pt>
                <c:pt idx="23050">
                  <c:v>1.3420000000000001</c:v>
                </c:pt>
                <c:pt idx="23051">
                  <c:v>1.3420000000000001</c:v>
                </c:pt>
                <c:pt idx="23052">
                  <c:v>1.3420000000000001</c:v>
                </c:pt>
                <c:pt idx="23053">
                  <c:v>1.3420000000000001</c:v>
                </c:pt>
                <c:pt idx="23054">
                  <c:v>1.3420000000000001</c:v>
                </c:pt>
                <c:pt idx="23055">
                  <c:v>1.3420000000000001</c:v>
                </c:pt>
                <c:pt idx="23056">
                  <c:v>1.3420000000000001</c:v>
                </c:pt>
                <c:pt idx="23057">
                  <c:v>1.3420000000000001</c:v>
                </c:pt>
                <c:pt idx="23058">
                  <c:v>1.3420000000000001</c:v>
                </c:pt>
                <c:pt idx="23059">
                  <c:v>1.3420000000000001</c:v>
                </c:pt>
                <c:pt idx="23060">
                  <c:v>1.3420000000000001</c:v>
                </c:pt>
                <c:pt idx="23061">
                  <c:v>1.3420000000000001</c:v>
                </c:pt>
                <c:pt idx="23062">
                  <c:v>1.3420000000000001</c:v>
                </c:pt>
                <c:pt idx="23063">
                  <c:v>1.3420000000000001</c:v>
                </c:pt>
                <c:pt idx="23064">
                  <c:v>1.3420000000000001</c:v>
                </c:pt>
                <c:pt idx="23065">
                  <c:v>1.3420000000000001</c:v>
                </c:pt>
                <c:pt idx="23066">
                  <c:v>1.3420000000000001</c:v>
                </c:pt>
                <c:pt idx="23067">
                  <c:v>1.3420000000000001</c:v>
                </c:pt>
                <c:pt idx="23068">
                  <c:v>1.3420000000000001</c:v>
                </c:pt>
                <c:pt idx="23069">
                  <c:v>1.3420000000000001</c:v>
                </c:pt>
                <c:pt idx="23070">
                  <c:v>1.3420000000000001</c:v>
                </c:pt>
                <c:pt idx="23071">
                  <c:v>1.3420000000000001</c:v>
                </c:pt>
                <c:pt idx="23072">
                  <c:v>1.3420000000000001</c:v>
                </c:pt>
                <c:pt idx="23073">
                  <c:v>1.3420000000000001</c:v>
                </c:pt>
                <c:pt idx="23074">
                  <c:v>1.3420000000000001</c:v>
                </c:pt>
                <c:pt idx="23075">
                  <c:v>1.3420000000000001</c:v>
                </c:pt>
                <c:pt idx="23076">
                  <c:v>1.3420000000000001</c:v>
                </c:pt>
                <c:pt idx="23077">
                  <c:v>1.3420000000000001</c:v>
                </c:pt>
                <c:pt idx="23078">
                  <c:v>1.3420000000000001</c:v>
                </c:pt>
                <c:pt idx="23079">
                  <c:v>1.3420000000000001</c:v>
                </c:pt>
                <c:pt idx="23080">
                  <c:v>1.3420000000000001</c:v>
                </c:pt>
                <c:pt idx="23081">
                  <c:v>1.3420000000000001</c:v>
                </c:pt>
                <c:pt idx="23082">
                  <c:v>1.3420000000000001</c:v>
                </c:pt>
                <c:pt idx="23083">
                  <c:v>1.3420000000000001</c:v>
                </c:pt>
                <c:pt idx="23084">
                  <c:v>1.3420000000000001</c:v>
                </c:pt>
                <c:pt idx="23085">
                  <c:v>1.3420000000000001</c:v>
                </c:pt>
                <c:pt idx="23086">
                  <c:v>1.3420000000000001</c:v>
                </c:pt>
                <c:pt idx="23087">
                  <c:v>1.3420000000000001</c:v>
                </c:pt>
                <c:pt idx="23088">
                  <c:v>1.3420000000000001</c:v>
                </c:pt>
                <c:pt idx="23089">
                  <c:v>1.3420000000000001</c:v>
                </c:pt>
                <c:pt idx="23090">
                  <c:v>1.3420000000000001</c:v>
                </c:pt>
                <c:pt idx="23091">
                  <c:v>1.3420000000000001</c:v>
                </c:pt>
                <c:pt idx="23092">
                  <c:v>1.3420000000000001</c:v>
                </c:pt>
                <c:pt idx="23093">
                  <c:v>1.3420000000000001</c:v>
                </c:pt>
                <c:pt idx="23094">
                  <c:v>1.3420000000000001</c:v>
                </c:pt>
                <c:pt idx="23095">
                  <c:v>1.3420000000000001</c:v>
                </c:pt>
                <c:pt idx="23096">
                  <c:v>1.3420000000000001</c:v>
                </c:pt>
                <c:pt idx="23097">
                  <c:v>1.3420000000000001</c:v>
                </c:pt>
                <c:pt idx="23098">
                  <c:v>1.3420000000000001</c:v>
                </c:pt>
                <c:pt idx="23099">
                  <c:v>1.3420000000000001</c:v>
                </c:pt>
                <c:pt idx="23100">
                  <c:v>1.3420000000000001</c:v>
                </c:pt>
                <c:pt idx="23101">
                  <c:v>1.3420000000000001</c:v>
                </c:pt>
                <c:pt idx="23102">
                  <c:v>1.3420000000000001</c:v>
                </c:pt>
                <c:pt idx="23103">
                  <c:v>1.3420000000000001</c:v>
                </c:pt>
                <c:pt idx="23104">
                  <c:v>1.3420000000000001</c:v>
                </c:pt>
                <c:pt idx="23105">
                  <c:v>1.3420000000000001</c:v>
                </c:pt>
                <c:pt idx="23106">
                  <c:v>1.3420000000000001</c:v>
                </c:pt>
                <c:pt idx="23107">
                  <c:v>1.3420000000000001</c:v>
                </c:pt>
                <c:pt idx="23108">
                  <c:v>1.3420000000000001</c:v>
                </c:pt>
                <c:pt idx="23109">
                  <c:v>1.3420000000000001</c:v>
                </c:pt>
                <c:pt idx="23110">
                  <c:v>1.3420000000000001</c:v>
                </c:pt>
                <c:pt idx="23111">
                  <c:v>1.3420000000000001</c:v>
                </c:pt>
                <c:pt idx="23112">
                  <c:v>1.3420000000000001</c:v>
                </c:pt>
                <c:pt idx="23113">
                  <c:v>1.3420000000000001</c:v>
                </c:pt>
                <c:pt idx="23114">
                  <c:v>1.3420000000000001</c:v>
                </c:pt>
                <c:pt idx="23115">
                  <c:v>1.3420000000000001</c:v>
                </c:pt>
                <c:pt idx="23116">
                  <c:v>1.3420000000000001</c:v>
                </c:pt>
                <c:pt idx="23117">
                  <c:v>1.3420000000000001</c:v>
                </c:pt>
                <c:pt idx="23118">
                  <c:v>1.3420000000000001</c:v>
                </c:pt>
                <c:pt idx="23119">
                  <c:v>1.3420000000000001</c:v>
                </c:pt>
                <c:pt idx="23120">
                  <c:v>1.3420000000000001</c:v>
                </c:pt>
                <c:pt idx="23121">
                  <c:v>1.3420000000000001</c:v>
                </c:pt>
                <c:pt idx="23122">
                  <c:v>1.3420000000000001</c:v>
                </c:pt>
                <c:pt idx="23123">
                  <c:v>1.3420000000000001</c:v>
                </c:pt>
                <c:pt idx="23124">
                  <c:v>1.3420000000000001</c:v>
                </c:pt>
                <c:pt idx="23125">
                  <c:v>1.3420000000000001</c:v>
                </c:pt>
                <c:pt idx="23126">
                  <c:v>1.3420000000000001</c:v>
                </c:pt>
                <c:pt idx="23127">
                  <c:v>1.3420000000000001</c:v>
                </c:pt>
                <c:pt idx="23128">
                  <c:v>1.3420000000000001</c:v>
                </c:pt>
                <c:pt idx="23129">
                  <c:v>1.3420000000000001</c:v>
                </c:pt>
                <c:pt idx="23130">
                  <c:v>1.3420000000000001</c:v>
                </c:pt>
                <c:pt idx="23131">
                  <c:v>1.3420000000000001</c:v>
                </c:pt>
                <c:pt idx="23132">
                  <c:v>1.3420000000000001</c:v>
                </c:pt>
                <c:pt idx="23133">
                  <c:v>1.3420000000000001</c:v>
                </c:pt>
                <c:pt idx="23134">
                  <c:v>1.3420000000000001</c:v>
                </c:pt>
                <c:pt idx="23135">
                  <c:v>1.3420000000000001</c:v>
                </c:pt>
                <c:pt idx="23136">
                  <c:v>1.3420000000000001</c:v>
                </c:pt>
                <c:pt idx="23137">
                  <c:v>1.3420000000000001</c:v>
                </c:pt>
                <c:pt idx="23138">
                  <c:v>1.3420000000000001</c:v>
                </c:pt>
                <c:pt idx="23139">
                  <c:v>1.3420000000000001</c:v>
                </c:pt>
                <c:pt idx="23140">
                  <c:v>1.3420000000000001</c:v>
                </c:pt>
                <c:pt idx="23141">
                  <c:v>1.3420000000000001</c:v>
                </c:pt>
                <c:pt idx="23142">
                  <c:v>1.3420000000000001</c:v>
                </c:pt>
                <c:pt idx="23143">
                  <c:v>1.3420000000000001</c:v>
                </c:pt>
                <c:pt idx="23144">
                  <c:v>1.3420000000000001</c:v>
                </c:pt>
                <c:pt idx="23145">
                  <c:v>1.3420000000000001</c:v>
                </c:pt>
                <c:pt idx="23146">
                  <c:v>1.3420000000000001</c:v>
                </c:pt>
                <c:pt idx="23147">
                  <c:v>1.3420000000000001</c:v>
                </c:pt>
                <c:pt idx="23148">
                  <c:v>1.3420000000000001</c:v>
                </c:pt>
                <c:pt idx="23149">
                  <c:v>1.3420000000000001</c:v>
                </c:pt>
                <c:pt idx="23150">
                  <c:v>1.3420000000000001</c:v>
                </c:pt>
                <c:pt idx="23151">
                  <c:v>1.3420000000000001</c:v>
                </c:pt>
                <c:pt idx="23152">
                  <c:v>1.3420000000000001</c:v>
                </c:pt>
                <c:pt idx="23153">
                  <c:v>1.3420000000000001</c:v>
                </c:pt>
                <c:pt idx="23154">
                  <c:v>1.3420000000000001</c:v>
                </c:pt>
                <c:pt idx="23155">
                  <c:v>1.3420000000000001</c:v>
                </c:pt>
                <c:pt idx="23156">
                  <c:v>1.3420000000000001</c:v>
                </c:pt>
                <c:pt idx="23157">
                  <c:v>1.3420000000000001</c:v>
                </c:pt>
                <c:pt idx="23158">
                  <c:v>1.3420000000000001</c:v>
                </c:pt>
                <c:pt idx="23159">
                  <c:v>1.3420000000000001</c:v>
                </c:pt>
                <c:pt idx="23160">
                  <c:v>1.3420000000000001</c:v>
                </c:pt>
                <c:pt idx="23161">
                  <c:v>1.3420000000000001</c:v>
                </c:pt>
                <c:pt idx="23162">
                  <c:v>1.3420000000000001</c:v>
                </c:pt>
                <c:pt idx="23163">
                  <c:v>1.3420000000000001</c:v>
                </c:pt>
                <c:pt idx="23164">
                  <c:v>1.3420000000000001</c:v>
                </c:pt>
                <c:pt idx="23165">
                  <c:v>1.3420000000000001</c:v>
                </c:pt>
                <c:pt idx="23166">
                  <c:v>1.3420000000000001</c:v>
                </c:pt>
                <c:pt idx="23167">
                  <c:v>1.3420000000000001</c:v>
                </c:pt>
                <c:pt idx="23168">
                  <c:v>1.3420000000000001</c:v>
                </c:pt>
                <c:pt idx="23169">
                  <c:v>1.3420000000000001</c:v>
                </c:pt>
                <c:pt idx="23170">
                  <c:v>1.3420000000000001</c:v>
                </c:pt>
                <c:pt idx="23171">
                  <c:v>1.3420000000000001</c:v>
                </c:pt>
                <c:pt idx="23172">
                  <c:v>1.3420000000000001</c:v>
                </c:pt>
                <c:pt idx="23173">
                  <c:v>1.3420000000000001</c:v>
                </c:pt>
                <c:pt idx="23174">
                  <c:v>1.3420000000000001</c:v>
                </c:pt>
                <c:pt idx="23175">
                  <c:v>1.3420000000000001</c:v>
                </c:pt>
                <c:pt idx="23176">
                  <c:v>1.3420000000000001</c:v>
                </c:pt>
                <c:pt idx="23177">
                  <c:v>1.3420000000000001</c:v>
                </c:pt>
                <c:pt idx="23178">
                  <c:v>1.3420000000000001</c:v>
                </c:pt>
                <c:pt idx="23179">
                  <c:v>1.3420000000000001</c:v>
                </c:pt>
                <c:pt idx="23180">
                  <c:v>1.3420000000000001</c:v>
                </c:pt>
                <c:pt idx="23181">
                  <c:v>1.3420000000000001</c:v>
                </c:pt>
                <c:pt idx="23182">
                  <c:v>1.3420000000000001</c:v>
                </c:pt>
                <c:pt idx="23183">
                  <c:v>1.3420000000000001</c:v>
                </c:pt>
                <c:pt idx="23184">
                  <c:v>1.3420000000000001</c:v>
                </c:pt>
                <c:pt idx="23185">
                  <c:v>1.3420000000000001</c:v>
                </c:pt>
                <c:pt idx="23186">
                  <c:v>1.3420000000000001</c:v>
                </c:pt>
                <c:pt idx="23187">
                  <c:v>1.3420000000000001</c:v>
                </c:pt>
                <c:pt idx="23188">
                  <c:v>1.3420000000000001</c:v>
                </c:pt>
                <c:pt idx="23189">
                  <c:v>1.3420000000000001</c:v>
                </c:pt>
                <c:pt idx="23190">
                  <c:v>1.3420000000000001</c:v>
                </c:pt>
                <c:pt idx="23191">
                  <c:v>1.3420000000000001</c:v>
                </c:pt>
                <c:pt idx="23192">
                  <c:v>1.3420000000000001</c:v>
                </c:pt>
                <c:pt idx="23193">
                  <c:v>1.3420000000000001</c:v>
                </c:pt>
                <c:pt idx="23194">
                  <c:v>1.3420000000000001</c:v>
                </c:pt>
                <c:pt idx="23195">
                  <c:v>1.3420000000000001</c:v>
                </c:pt>
                <c:pt idx="23196">
                  <c:v>1.3420000000000001</c:v>
                </c:pt>
                <c:pt idx="23197">
                  <c:v>1.3420000000000001</c:v>
                </c:pt>
                <c:pt idx="23198">
                  <c:v>1.3420000000000001</c:v>
                </c:pt>
                <c:pt idx="23199">
                  <c:v>1.3420000000000001</c:v>
                </c:pt>
                <c:pt idx="23200">
                  <c:v>1.3420000000000001</c:v>
                </c:pt>
                <c:pt idx="23201">
                  <c:v>1.3420000000000001</c:v>
                </c:pt>
                <c:pt idx="23202">
                  <c:v>1.3420000000000001</c:v>
                </c:pt>
                <c:pt idx="23203">
                  <c:v>1.3420000000000001</c:v>
                </c:pt>
                <c:pt idx="23204">
                  <c:v>1.3420000000000001</c:v>
                </c:pt>
                <c:pt idx="23205">
                  <c:v>1.3420000000000001</c:v>
                </c:pt>
                <c:pt idx="23206">
                  <c:v>1.3420000000000001</c:v>
                </c:pt>
                <c:pt idx="23207">
                  <c:v>1.3420000000000001</c:v>
                </c:pt>
                <c:pt idx="23208">
                  <c:v>1.3420000000000001</c:v>
                </c:pt>
                <c:pt idx="23209">
                  <c:v>1.3420000000000001</c:v>
                </c:pt>
                <c:pt idx="23210">
                  <c:v>1.3420000000000001</c:v>
                </c:pt>
                <c:pt idx="23211">
                  <c:v>1.3420000000000001</c:v>
                </c:pt>
                <c:pt idx="23212">
                  <c:v>1.3420000000000001</c:v>
                </c:pt>
                <c:pt idx="23213">
                  <c:v>1.3420000000000001</c:v>
                </c:pt>
                <c:pt idx="23214">
                  <c:v>1.3420000000000001</c:v>
                </c:pt>
                <c:pt idx="23215">
                  <c:v>1.3420000000000001</c:v>
                </c:pt>
                <c:pt idx="23216">
                  <c:v>1.3420000000000001</c:v>
                </c:pt>
                <c:pt idx="23217">
                  <c:v>1.3420000000000001</c:v>
                </c:pt>
                <c:pt idx="23218">
                  <c:v>1.3420000000000001</c:v>
                </c:pt>
                <c:pt idx="23219">
                  <c:v>1.3420000000000001</c:v>
                </c:pt>
                <c:pt idx="23220">
                  <c:v>1.3420000000000001</c:v>
                </c:pt>
                <c:pt idx="23221">
                  <c:v>1.3420000000000001</c:v>
                </c:pt>
                <c:pt idx="23222">
                  <c:v>1.3420000000000001</c:v>
                </c:pt>
                <c:pt idx="23223">
                  <c:v>1.3420000000000001</c:v>
                </c:pt>
                <c:pt idx="23224">
                  <c:v>1.3420000000000001</c:v>
                </c:pt>
                <c:pt idx="23225">
                  <c:v>1.3420000000000001</c:v>
                </c:pt>
                <c:pt idx="23226">
                  <c:v>1.3420000000000001</c:v>
                </c:pt>
                <c:pt idx="23227">
                  <c:v>1.3420000000000001</c:v>
                </c:pt>
                <c:pt idx="23228">
                  <c:v>1.3420000000000001</c:v>
                </c:pt>
                <c:pt idx="23229">
                  <c:v>1.3420000000000001</c:v>
                </c:pt>
                <c:pt idx="23230">
                  <c:v>1.3420000000000001</c:v>
                </c:pt>
                <c:pt idx="23231">
                  <c:v>1.3420000000000001</c:v>
                </c:pt>
                <c:pt idx="23232">
                  <c:v>1.3420000000000001</c:v>
                </c:pt>
                <c:pt idx="23233">
                  <c:v>1.3420000000000001</c:v>
                </c:pt>
                <c:pt idx="23234">
                  <c:v>1.3420000000000001</c:v>
                </c:pt>
                <c:pt idx="23235">
                  <c:v>1.3420000000000001</c:v>
                </c:pt>
                <c:pt idx="23236">
                  <c:v>1.3420000000000001</c:v>
                </c:pt>
                <c:pt idx="23237">
                  <c:v>1.3420000000000001</c:v>
                </c:pt>
                <c:pt idx="23238">
                  <c:v>1.3420000000000001</c:v>
                </c:pt>
                <c:pt idx="23239">
                  <c:v>1.3420000000000001</c:v>
                </c:pt>
                <c:pt idx="23240">
                  <c:v>1.3420000000000001</c:v>
                </c:pt>
                <c:pt idx="23241">
                  <c:v>1.3420000000000001</c:v>
                </c:pt>
                <c:pt idx="23242">
                  <c:v>1.3420000000000001</c:v>
                </c:pt>
                <c:pt idx="23243">
                  <c:v>1.3420000000000001</c:v>
                </c:pt>
                <c:pt idx="23244">
                  <c:v>1.3420000000000001</c:v>
                </c:pt>
                <c:pt idx="23245">
                  <c:v>1.3420000000000001</c:v>
                </c:pt>
                <c:pt idx="23246">
                  <c:v>1.3420000000000001</c:v>
                </c:pt>
                <c:pt idx="23247">
                  <c:v>1.3420000000000001</c:v>
                </c:pt>
                <c:pt idx="23248">
                  <c:v>1.3420000000000001</c:v>
                </c:pt>
                <c:pt idx="23249">
                  <c:v>1.3420000000000001</c:v>
                </c:pt>
                <c:pt idx="23250">
                  <c:v>1.3420000000000001</c:v>
                </c:pt>
                <c:pt idx="23251">
                  <c:v>1.3420000000000001</c:v>
                </c:pt>
                <c:pt idx="23252">
                  <c:v>1.3420000000000001</c:v>
                </c:pt>
                <c:pt idx="23253">
                  <c:v>1.3420000000000001</c:v>
                </c:pt>
                <c:pt idx="23254">
                  <c:v>1.3420000000000001</c:v>
                </c:pt>
                <c:pt idx="23255">
                  <c:v>1.3420000000000001</c:v>
                </c:pt>
                <c:pt idx="23256">
                  <c:v>1.3420000000000001</c:v>
                </c:pt>
                <c:pt idx="23257">
                  <c:v>1.3420000000000001</c:v>
                </c:pt>
                <c:pt idx="23258">
                  <c:v>1.3420000000000001</c:v>
                </c:pt>
                <c:pt idx="23259">
                  <c:v>1.3420000000000001</c:v>
                </c:pt>
                <c:pt idx="23260">
                  <c:v>1.3420000000000001</c:v>
                </c:pt>
                <c:pt idx="23261">
                  <c:v>1.3420000000000001</c:v>
                </c:pt>
                <c:pt idx="23262">
                  <c:v>1.3420000000000001</c:v>
                </c:pt>
                <c:pt idx="23263">
                  <c:v>1.3420000000000001</c:v>
                </c:pt>
                <c:pt idx="23264">
                  <c:v>1.3420000000000001</c:v>
                </c:pt>
                <c:pt idx="23265">
                  <c:v>1.3420000000000001</c:v>
                </c:pt>
                <c:pt idx="23266">
                  <c:v>1.3420000000000001</c:v>
                </c:pt>
                <c:pt idx="23267">
                  <c:v>1.3420000000000001</c:v>
                </c:pt>
                <c:pt idx="23268">
                  <c:v>1.3420000000000001</c:v>
                </c:pt>
                <c:pt idx="23269">
                  <c:v>1.3420000000000001</c:v>
                </c:pt>
                <c:pt idx="23270">
                  <c:v>1.3420000000000001</c:v>
                </c:pt>
                <c:pt idx="23271">
                  <c:v>1.3420000000000001</c:v>
                </c:pt>
                <c:pt idx="23272">
                  <c:v>1.3420000000000001</c:v>
                </c:pt>
                <c:pt idx="23273">
                  <c:v>1.3420000000000001</c:v>
                </c:pt>
                <c:pt idx="23274">
                  <c:v>1.3420000000000001</c:v>
                </c:pt>
                <c:pt idx="23275">
                  <c:v>1.3420000000000001</c:v>
                </c:pt>
                <c:pt idx="23276">
                  <c:v>1.3420000000000001</c:v>
                </c:pt>
                <c:pt idx="23277">
                  <c:v>1.3420000000000001</c:v>
                </c:pt>
                <c:pt idx="23278">
                  <c:v>1.3420000000000001</c:v>
                </c:pt>
                <c:pt idx="23279">
                  <c:v>1.3420000000000001</c:v>
                </c:pt>
                <c:pt idx="23280">
                  <c:v>1.3420000000000001</c:v>
                </c:pt>
                <c:pt idx="23281">
                  <c:v>1.3420000000000001</c:v>
                </c:pt>
                <c:pt idx="23282">
                  <c:v>1.3420000000000001</c:v>
                </c:pt>
                <c:pt idx="23283">
                  <c:v>1.3420000000000001</c:v>
                </c:pt>
                <c:pt idx="23284">
                  <c:v>1.3420000000000001</c:v>
                </c:pt>
                <c:pt idx="23285">
                  <c:v>1.3420000000000001</c:v>
                </c:pt>
                <c:pt idx="23286">
                  <c:v>1.3420000000000001</c:v>
                </c:pt>
                <c:pt idx="23287">
                  <c:v>1.3420000000000001</c:v>
                </c:pt>
                <c:pt idx="23288">
                  <c:v>1.3420000000000001</c:v>
                </c:pt>
                <c:pt idx="23289">
                  <c:v>1.3420000000000001</c:v>
                </c:pt>
                <c:pt idx="23290">
                  <c:v>1.3420000000000001</c:v>
                </c:pt>
                <c:pt idx="23291">
                  <c:v>1.3420000000000001</c:v>
                </c:pt>
                <c:pt idx="23292">
                  <c:v>1.3420000000000001</c:v>
                </c:pt>
                <c:pt idx="23293">
                  <c:v>1.3420000000000001</c:v>
                </c:pt>
                <c:pt idx="23294">
                  <c:v>1.3420000000000001</c:v>
                </c:pt>
                <c:pt idx="23295">
                  <c:v>1.3420000000000001</c:v>
                </c:pt>
                <c:pt idx="23296">
                  <c:v>1.3420000000000001</c:v>
                </c:pt>
                <c:pt idx="23297">
                  <c:v>1.3420000000000001</c:v>
                </c:pt>
                <c:pt idx="23298">
                  <c:v>1.3420000000000001</c:v>
                </c:pt>
                <c:pt idx="23299">
                  <c:v>1.3420000000000001</c:v>
                </c:pt>
                <c:pt idx="23300">
                  <c:v>1.3420000000000001</c:v>
                </c:pt>
                <c:pt idx="23301">
                  <c:v>1.3420000000000001</c:v>
                </c:pt>
                <c:pt idx="23302">
                  <c:v>1.3420000000000001</c:v>
                </c:pt>
                <c:pt idx="23303">
                  <c:v>1.3420000000000001</c:v>
                </c:pt>
                <c:pt idx="23304">
                  <c:v>1.3420000000000001</c:v>
                </c:pt>
                <c:pt idx="23305">
                  <c:v>1.3420000000000001</c:v>
                </c:pt>
                <c:pt idx="23306">
                  <c:v>1.3420000000000001</c:v>
                </c:pt>
                <c:pt idx="23307">
                  <c:v>1.3420000000000001</c:v>
                </c:pt>
                <c:pt idx="23308">
                  <c:v>1.3420000000000001</c:v>
                </c:pt>
                <c:pt idx="23309">
                  <c:v>1.3420000000000001</c:v>
                </c:pt>
                <c:pt idx="23310">
                  <c:v>1.3420000000000001</c:v>
                </c:pt>
                <c:pt idx="23311">
                  <c:v>1.3420000000000001</c:v>
                </c:pt>
                <c:pt idx="23312">
                  <c:v>1.3420000000000001</c:v>
                </c:pt>
                <c:pt idx="23313">
                  <c:v>1.3420000000000001</c:v>
                </c:pt>
                <c:pt idx="23314">
                  <c:v>1.3420000000000001</c:v>
                </c:pt>
                <c:pt idx="23315">
                  <c:v>1.3420000000000001</c:v>
                </c:pt>
                <c:pt idx="23316">
                  <c:v>1.3420000000000001</c:v>
                </c:pt>
                <c:pt idx="23317">
                  <c:v>1.3420000000000001</c:v>
                </c:pt>
                <c:pt idx="23318">
                  <c:v>1.3420000000000001</c:v>
                </c:pt>
                <c:pt idx="23319">
                  <c:v>1.3420000000000001</c:v>
                </c:pt>
                <c:pt idx="23320">
                  <c:v>1.3420000000000001</c:v>
                </c:pt>
                <c:pt idx="23321">
                  <c:v>1.3420000000000001</c:v>
                </c:pt>
                <c:pt idx="23322">
                  <c:v>1.3420000000000001</c:v>
                </c:pt>
                <c:pt idx="23323">
                  <c:v>1.3420000000000001</c:v>
                </c:pt>
                <c:pt idx="23324">
                  <c:v>1.3420000000000001</c:v>
                </c:pt>
                <c:pt idx="23325">
                  <c:v>1.3420000000000001</c:v>
                </c:pt>
                <c:pt idx="23326">
                  <c:v>1.3420000000000001</c:v>
                </c:pt>
                <c:pt idx="23327">
                  <c:v>1.3420000000000001</c:v>
                </c:pt>
                <c:pt idx="23328">
                  <c:v>1.3420000000000001</c:v>
                </c:pt>
                <c:pt idx="23329">
                  <c:v>1.3420000000000001</c:v>
                </c:pt>
                <c:pt idx="23330">
                  <c:v>1.3420000000000001</c:v>
                </c:pt>
                <c:pt idx="23331">
                  <c:v>1.3420000000000001</c:v>
                </c:pt>
                <c:pt idx="23332">
                  <c:v>1.3420000000000001</c:v>
                </c:pt>
                <c:pt idx="23333">
                  <c:v>1.3420000000000001</c:v>
                </c:pt>
                <c:pt idx="23334">
                  <c:v>1.3420000000000001</c:v>
                </c:pt>
                <c:pt idx="23335">
                  <c:v>1.3420000000000001</c:v>
                </c:pt>
                <c:pt idx="23336">
                  <c:v>1.3420000000000001</c:v>
                </c:pt>
                <c:pt idx="23337">
                  <c:v>1.3420000000000001</c:v>
                </c:pt>
                <c:pt idx="23338">
                  <c:v>1.3420000000000001</c:v>
                </c:pt>
                <c:pt idx="23339">
                  <c:v>1.3420000000000001</c:v>
                </c:pt>
                <c:pt idx="23340">
                  <c:v>1.3420000000000001</c:v>
                </c:pt>
                <c:pt idx="23341">
                  <c:v>1.3420000000000001</c:v>
                </c:pt>
                <c:pt idx="23342">
                  <c:v>1.3420000000000001</c:v>
                </c:pt>
                <c:pt idx="23343">
                  <c:v>1.3420000000000001</c:v>
                </c:pt>
                <c:pt idx="23344">
                  <c:v>1.3420000000000001</c:v>
                </c:pt>
                <c:pt idx="23345">
                  <c:v>1.3420000000000001</c:v>
                </c:pt>
                <c:pt idx="23346">
                  <c:v>1.3420000000000001</c:v>
                </c:pt>
                <c:pt idx="23347">
                  <c:v>1.3420000000000001</c:v>
                </c:pt>
                <c:pt idx="23348">
                  <c:v>1.3420000000000001</c:v>
                </c:pt>
                <c:pt idx="23349">
                  <c:v>1.3420000000000001</c:v>
                </c:pt>
                <c:pt idx="23350">
                  <c:v>1.3420000000000001</c:v>
                </c:pt>
                <c:pt idx="23351">
                  <c:v>1.3420000000000001</c:v>
                </c:pt>
                <c:pt idx="23352">
                  <c:v>1.3420000000000001</c:v>
                </c:pt>
                <c:pt idx="23353">
                  <c:v>1.3420000000000001</c:v>
                </c:pt>
                <c:pt idx="23354">
                  <c:v>1.3420000000000001</c:v>
                </c:pt>
                <c:pt idx="23355">
                  <c:v>1.3420000000000001</c:v>
                </c:pt>
                <c:pt idx="23356">
                  <c:v>1.3420000000000001</c:v>
                </c:pt>
                <c:pt idx="23357">
                  <c:v>1.3420000000000001</c:v>
                </c:pt>
                <c:pt idx="23358">
                  <c:v>1.3420000000000001</c:v>
                </c:pt>
                <c:pt idx="23359">
                  <c:v>1.3420000000000001</c:v>
                </c:pt>
                <c:pt idx="23360">
                  <c:v>1.3420000000000001</c:v>
                </c:pt>
                <c:pt idx="23361">
                  <c:v>1.3420000000000001</c:v>
                </c:pt>
                <c:pt idx="23362">
                  <c:v>1.3420000000000001</c:v>
                </c:pt>
                <c:pt idx="23363">
                  <c:v>1.3420000000000001</c:v>
                </c:pt>
                <c:pt idx="23364">
                  <c:v>1.3420000000000001</c:v>
                </c:pt>
                <c:pt idx="23365">
                  <c:v>1.3420000000000001</c:v>
                </c:pt>
                <c:pt idx="23366">
                  <c:v>1.3420000000000001</c:v>
                </c:pt>
                <c:pt idx="23367">
                  <c:v>1.3420000000000001</c:v>
                </c:pt>
                <c:pt idx="23368">
                  <c:v>1.3420000000000001</c:v>
                </c:pt>
                <c:pt idx="23369">
                  <c:v>1.3420000000000001</c:v>
                </c:pt>
                <c:pt idx="23370">
                  <c:v>1.3420000000000001</c:v>
                </c:pt>
                <c:pt idx="23371">
                  <c:v>1.3420000000000001</c:v>
                </c:pt>
                <c:pt idx="23372">
                  <c:v>1.3420000000000001</c:v>
                </c:pt>
                <c:pt idx="23373">
                  <c:v>1.3420000000000001</c:v>
                </c:pt>
                <c:pt idx="23374">
                  <c:v>1.3420000000000001</c:v>
                </c:pt>
                <c:pt idx="23375">
                  <c:v>1.3420000000000001</c:v>
                </c:pt>
                <c:pt idx="23376">
                  <c:v>1.3420000000000001</c:v>
                </c:pt>
                <c:pt idx="23377">
                  <c:v>1.3420000000000001</c:v>
                </c:pt>
                <c:pt idx="23378">
                  <c:v>1.3420000000000001</c:v>
                </c:pt>
                <c:pt idx="23379">
                  <c:v>1.3420000000000001</c:v>
                </c:pt>
                <c:pt idx="23380">
                  <c:v>1.3420000000000001</c:v>
                </c:pt>
                <c:pt idx="23381">
                  <c:v>1.3420000000000001</c:v>
                </c:pt>
                <c:pt idx="23382">
                  <c:v>1.3420000000000001</c:v>
                </c:pt>
                <c:pt idx="23383">
                  <c:v>1.3420000000000001</c:v>
                </c:pt>
                <c:pt idx="23384">
                  <c:v>1.3420000000000001</c:v>
                </c:pt>
                <c:pt idx="23385">
                  <c:v>1.3420000000000001</c:v>
                </c:pt>
                <c:pt idx="23386">
                  <c:v>1.3420000000000001</c:v>
                </c:pt>
                <c:pt idx="23387">
                  <c:v>1.3420000000000001</c:v>
                </c:pt>
                <c:pt idx="23388">
                  <c:v>1.3420000000000001</c:v>
                </c:pt>
                <c:pt idx="23389">
                  <c:v>1.3420000000000001</c:v>
                </c:pt>
                <c:pt idx="23390">
                  <c:v>1.3420000000000001</c:v>
                </c:pt>
                <c:pt idx="23391">
                  <c:v>1.3420000000000001</c:v>
                </c:pt>
                <c:pt idx="23392">
                  <c:v>1.3420000000000001</c:v>
                </c:pt>
                <c:pt idx="23393">
                  <c:v>1.3420000000000001</c:v>
                </c:pt>
                <c:pt idx="23394">
                  <c:v>1.3420000000000001</c:v>
                </c:pt>
                <c:pt idx="23395">
                  <c:v>1.3420000000000001</c:v>
                </c:pt>
                <c:pt idx="23396">
                  <c:v>1.3420000000000001</c:v>
                </c:pt>
                <c:pt idx="23397">
                  <c:v>1.3420000000000001</c:v>
                </c:pt>
                <c:pt idx="23398">
                  <c:v>1.3420000000000001</c:v>
                </c:pt>
                <c:pt idx="23399">
                  <c:v>1.3420000000000001</c:v>
                </c:pt>
                <c:pt idx="23400">
                  <c:v>1.3420000000000001</c:v>
                </c:pt>
                <c:pt idx="23401">
                  <c:v>1.3420000000000001</c:v>
                </c:pt>
                <c:pt idx="23402">
                  <c:v>1.3420000000000001</c:v>
                </c:pt>
                <c:pt idx="23403">
                  <c:v>1.3420000000000001</c:v>
                </c:pt>
                <c:pt idx="23404">
                  <c:v>1.3420000000000001</c:v>
                </c:pt>
                <c:pt idx="23405">
                  <c:v>1.3420000000000001</c:v>
                </c:pt>
                <c:pt idx="23406">
                  <c:v>1.3420000000000001</c:v>
                </c:pt>
                <c:pt idx="23407">
                  <c:v>1.3420000000000001</c:v>
                </c:pt>
                <c:pt idx="23408">
                  <c:v>1.3420000000000001</c:v>
                </c:pt>
                <c:pt idx="23409">
                  <c:v>1.3420000000000001</c:v>
                </c:pt>
                <c:pt idx="23410">
                  <c:v>1.3420000000000001</c:v>
                </c:pt>
                <c:pt idx="23411">
                  <c:v>1.3420000000000001</c:v>
                </c:pt>
                <c:pt idx="23412">
                  <c:v>1.3420000000000001</c:v>
                </c:pt>
                <c:pt idx="23413">
                  <c:v>1.3420000000000001</c:v>
                </c:pt>
                <c:pt idx="23414">
                  <c:v>1.3420000000000001</c:v>
                </c:pt>
                <c:pt idx="23415">
                  <c:v>1.3420000000000001</c:v>
                </c:pt>
                <c:pt idx="23416">
                  <c:v>1.3420000000000001</c:v>
                </c:pt>
                <c:pt idx="23417">
                  <c:v>1.3420000000000001</c:v>
                </c:pt>
                <c:pt idx="23418">
                  <c:v>1.3420000000000001</c:v>
                </c:pt>
                <c:pt idx="23419">
                  <c:v>1.3420000000000001</c:v>
                </c:pt>
                <c:pt idx="23420">
                  <c:v>1.3420000000000001</c:v>
                </c:pt>
                <c:pt idx="23421">
                  <c:v>1.3420000000000001</c:v>
                </c:pt>
                <c:pt idx="23422">
                  <c:v>1.3420000000000001</c:v>
                </c:pt>
                <c:pt idx="23423">
                  <c:v>1.3420000000000001</c:v>
                </c:pt>
                <c:pt idx="23424">
                  <c:v>1.3420000000000001</c:v>
                </c:pt>
                <c:pt idx="23425">
                  <c:v>1.3420000000000001</c:v>
                </c:pt>
                <c:pt idx="23426">
                  <c:v>1.3420000000000001</c:v>
                </c:pt>
                <c:pt idx="23427">
                  <c:v>1.3420000000000001</c:v>
                </c:pt>
                <c:pt idx="23428">
                  <c:v>1.3420000000000001</c:v>
                </c:pt>
                <c:pt idx="23429">
                  <c:v>1.3420000000000001</c:v>
                </c:pt>
                <c:pt idx="23430">
                  <c:v>1.3420000000000001</c:v>
                </c:pt>
                <c:pt idx="23431">
                  <c:v>1.3420000000000001</c:v>
                </c:pt>
                <c:pt idx="23432">
                  <c:v>1.3420000000000001</c:v>
                </c:pt>
                <c:pt idx="23433">
                  <c:v>1.3420000000000001</c:v>
                </c:pt>
                <c:pt idx="23434">
                  <c:v>1.3420000000000001</c:v>
                </c:pt>
                <c:pt idx="23435">
                  <c:v>1.3420000000000001</c:v>
                </c:pt>
                <c:pt idx="23436">
                  <c:v>1.3420000000000001</c:v>
                </c:pt>
                <c:pt idx="23437">
                  <c:v>1.3420000000000001</c:v>
                </c:pt>
                <c:pt idx="23438">
                  <c:v>1.3420000000000001</c:v>
                </c:pt>
                <c:pt idx="23439">
                  <c:v>1.3420000000000001</c:v>
                </c:pt>
                <c:pt idx="23440">
                  <c:v>1.3420000000000001</c:v>
                </c:pt>
                <c:pt idx="23441">
                  <c:v>1.3420000000000001</c:v>
                </c:pt>
                <c:pt idx="23442">
                  <c:v>1.3420000000000001</c:v>
                </c:pt>
                <c:pt idx="23443">
                  <c:v>1.3420000000000001</c:v>
                </c:pt>
                <c:pt idx="23444">
                  <c:v>1.3420000000000001</c:v>
                </c:pt>
                <c:pt idx="23445">
                  <c:v>1.3420000000000001</c:v>
                </c:pt>
                <c:pt idx="23446">
                  <c:v>1.3420000000000001</c:v>
                </c:pt>
                <c:pt idx="23447">
                  <c:v>1.3420000000000001</c:v>
                </c:pt>
                <c:pt idx="23448">
                  <c:v>1.3420000000000001</c:v>
                </c:pt>
                <c:pt idx="23449">
                  <c:v>1.3420000000000001</c:v>
                </c:pt>
                <c:pt idx="23450">
                  <c:v>1.3420000000000001</c:v>
                </c:pt>
                <c:pt idx="23451">
                  <c:v>1.3420000000000001</c:v>
                </c:pt>
                <c:pt idx="23452">
                  <c:v>1.3420000000000001</c:v>
                </c:pt>
                <c:pt idx="23453">
                  <c:v>1.3420000000000001</c:v>
                </c:pt>
                <c:pt idx="23454">
                  <c:v>1.3420000000000001</c:v>
                </c:pt>
                <c:pt idx="23455">
                  <c:v>1.3420000000000001</c:v>
                </c:pt>
                <c:pt idx="23456">
                  <c:v>1.3420000000000001</c:v>
                </c:pt>
                <c:pt idx="23457">
                  <c:v>1.3420000000000001</c:v>
                </c:pt>
                <c:pt idx="23458">
                  <c:v>1.3420000000000001</c:v>
                </c:pt>
                <c:pt idx="23459">
                  <c:v>1.3420000000000001</c:v>
                </c:pt>
                <c:pt idx="23460">
                  <c:v>1.3420000000000001</c:v>
                </c:pt>
                <c:pt idx="23461">
                  <c:v>1.3420000000000001</c:v>
                </c:pt>
                <c:pt idx="23462">
                  <c:v>1.3420000000000001</c:v>
                </c:pt>
                <c:pt idx="23463">
                  <c:v>1.3420000000000001</c:v>
                </c:pt>
                <c:pt idx="23464">
                  <c:v>1.3420000000000001</c:v>
                </c:pt>
                <c:pt idx="23465">
                  <c:v>1.3420000000000001</c:v>
                </c:pt>
                <c:pt idx="23466">
                  <c:v>1.3420000000000001</c:v>
                </c:pt>
                <c:pt idx="23467">
                  <c:v>1.3420000000000001</c:v>
                </c:pt>
                <c:pt idx="23468">
                  <c:v>1.3420000000000001</c:v>
                </c:pt>
                <c:pt idx="23469">
                  <c:v>1.3420000000000001</c:v>
                </c:pt>
                <c:pt idx="23470">
                  <c:v>1.3420000000000001</c:v>
                </c:pt>
                <c:pt idx="23471">
                  <c:v>1.3420000000000001</c:v>
                </c:pt>
                <c:pt idx="23472">
                  <c:v>1.3420000000000001</c:v>
                </c:pt>
                <c:pt idx="23473">
                  <c:v>1.3420000000000001</c:v>
                </c:pt>
                <c:pt idx="23474">
                  <c:v>1.3420000000000001</c:v>
                </c:pt>
                <c:pt idx="23475">
                  <c:v>1.3420000000000001</c:v>
                </c:pt>
                <c:pt idx="23476">
                  <c:v>1.3420000000000001</c:v>
                </c:pt>
                <c:pt idx="23477">
                  <c:v>1.3420000000000001</c:v>
                </c:pt>
                <c:pt idx="23478">
                  <c:v>1.3420000000000001</c:v>
                </c:pt>
                <c:pt idx="23479">
                  <c:v>1.3420000000000001</c:v>
                </c:pt>
                <c:pt idx="23480">
                  <c:v>1.3420000000000001</c:v>
                </c:pt>
                <c:pt idx="23481">
                  <c:v>1.3420000000000001</c:v>
                </c:pt>
                <c:pt idx="23482">
                  <c:v>1.3420000000000001</c:v>
                </c:pt>
                <c:pt idx="23483">
                  <c:v>1.3420000000000001</c:v>
                </c:pt>
                <c:pt idx="23484">
                  <c:v>1.3420000000000001</c:v>
                </c:pt>
                <c:pt idx="23485">
                  <c:v>1.3420000000000001</c:v>
                </c:pt>
                <c:pt idx="23486">
                  <c:v>1.3420000000000001</c:v>
                </c:pt>
                <c:pt idx="23487">
                  <c:v>1.3420000000000001</c:v>
                </c:pt>
                <c:pt idx="23488">
                  <c:v>1.3420000000000001</c:v>
                </c:pt>
                <c:pt idx="23489">
                  <c:v>1.3420000000000001</c:v>
                </c:pt>
                <c:pt idx="23490">
                  <c:v>1.3420000000000001</c:v>
                </c:pt>
                <c:pt idx="23491">
                  <c:v>1.3420000000000001</c:v>
                </c:pt>
                <c:pt idx="23492">
                  <c:v>1.3420000000000001</c:v>
                </c:pt>
                <c:pt idx="23493">
                  <c:v>1.3420000000000001</c:v>
                </c:pt>
                <c:pt idx="23494">
                  <c:v>1.3420000000000001</c:v>
                </c:pt>
                <c:pt idx="23495">
                  <c:v>1.3420000000000001</c:v>
                </c:pt>
                <c:pt idx="23496">
                  <c:v>1.3420000000000001</c:v>
                </c:pt>
                <c:pt idx="23497">
                  <c:v>1.3420000000000001</c:v>
                </c:pt>
                <c:pt idx="23498">
                  <c:v>1.3420000000000001</c:v>
                </c:pt>
                <c:pt idx="23499">
                  <c:v>1.3420000000000001</c:v>
                </c:pt>
                <c:pt idx="23500">
                  <c:v>1.3420000000000001</c:v>
                </c:pt>
                <c:pt idx="23501">
                  <c:v>1.3420000000000001</c:v>
                </c:pt>
                <c:pt idx="23502">
                  <c:v>1.3420000000000001</c:v>
                </c:pt>
                <c:pt idx="23503">
                  <c:v>1.3420000000000001</c:v>
                </c:pt>
                <c:pt idx="23504">
                  <c:v>1.3420000000000001</c:v>
                </c:pt>
                <c:pt idx="23505">
                  <c:v>1.3420000000000001</c:v>
                </c:pt>
                <c:pt idx="23506">
                  <c:v>1.3420000000000001</c:v>
                </c:pt>
                <c:pt idx="23507">
                  <c:v>1.3420000000000001</c:v>
                </c:pt>
                <c:pt idx="23508">
                  <c:v>1.3420000000000001</c:v>
                </c:pt>
                <c:pt idx="23509">
                  <c:v>1.3420000000000001</c:v>
                </c:pt>
                <c:pt idx="23510">
                  <c:v>1.3420000000000001</c:v>
                </c:pt>
                <c:pt idx="23511">
                  <c:v>1.3420000000000001</c:v>
                </c:pt>
                <c:pt idx="23512">
                  <c:v>1.3420000000000001</c:v>
                </c:pt>
                <c:pt idx="23513">
                  <c:v>1.3420000000000001</c:v>
                </c:pt>
                <c:pt idx="23514">
                  <c:v>1.3420000000000001</c:v>
                </c:pt>
                <c:pt idx="23515">
                  <c:v>1.3420000000000001</c:v>
                </c:pt>
                <c:pt idx="23516">
                  <c:v>1.3420000000000001</c:v>
                </c:pt>
                <c:pt idx="23517">
                  <c:v>1.3420000000000001</c:v>
                </c:pt>
                <c:pt idx="23518">
                  <c:v>1.3420000000000001</c:v>
                </c:pt>
                <c:pt idx="23519">
                  <c:v>1.3420000000000001</c:v>
                </c:pt>
                <c:pt idx="23520">
                  <c:v>1.3420000000000001</c:v>
                </c:pt>
                <c:pt idx="23521">
                  <c:v>1.3420000000000001</c:v>
                </c:pt>
                <c:pt idx="23522">
                  <c:v>1.3420000000000001</c:v>
                </c:pt>
                <c:pt idx="23523">
                  <c:v>1.3420000000000001</c:v>
                </c:pt>
                <c:pt idx="23524">
                  <c:v>1.3420000000000001</c:v>
                </c:pt>
                <c:pt idx="23525">
                  <c:v>1.3420000000000001</c:v>
                </c:pt>
                <c:pt idx="23526">
                  <c:v>1.3420000000000001</c:v>
                </c:pt>
                <c:pt idx="23527">
                  <c:v>1.3420000000000001</c:v>
                </c:pt>
                <c:pt idx="23528">
                  <c:v>1.3420000000000001</c:v>
                </c:pt>
                <c:pt idx="23529">
                  <c:v>1.3420000000000001</c:v>
                </c:pt>
                <c:pt idx="23530">
                  <c:v>1.3420000000000001</c:v>
                </c:pt>
                <c:pt idx="23531">
                  <c:v>1.3420000000000001</c:v>
                </c:pt>
                <c:pt idx="23532">
                  <c:v>1.3420000000000001</c:v>
                </c:pt>
                <c:pt idx="23533">
                  <c:v>1.3420000000000001</c:v>
                </c:pt>
                <c:pt idx="23534">
                  <c:v>1.3420000000000001</c:v>
                </c:pt>
                <c:pt idx="23535">
                  <c:v>1.3420000000000001</c:v>
                </c:pt>
                <c:pt idx="23536">
                  <c:v>1.3420000000000001</c:v>
                </c:pt>
                <c:pt idx="23537">
                  <c:v>1.3420000000000001</c:v>
                </c:pt>
                <c:pt idx="23538">
                  <c:v>1.3420000000000001</c:v>
                </c:pt>
                <c:pt idx="23539">
                  <c:v>1.3420000000000001</c:v>
                </c:pt>
                <c:pt idx="23540">
                  <c:v>1.3420000000000001</c:v>
                </c:pt>
                <c:pt idx="23541">
                  <c:v>1.3420000000000001</c:v>
                </c:pt>
                <c:pt idx="23542">
                  <c:v>1.3420000000000001</c:v>
                </c:pt>
                <c:pt idx="23543">
                  <c:v>1.3420000000000001</c:v>
                </c:pt>
                <c:pt idx="23544">
                  <c:v>1.3420000000000001</c:v>
                </c:pt>
                <c:pt idx="23545">
                  <c:v>1.3420000000000001</c:v>
                </c:pt>
                <c:pt idx="23546">
                  <c:v>1.3420000000000001</c:v>
                </c:pt>
                <c:pt idx="23547">
                  <c:v>1.3420000000000001</c:v>
                </c:pt>
                <c:pt idx="23548">
                  <c:v>1.3420000000000001</c:v>
                </c:pt>
                <c:pt idx="23549">
                  <c:v>1.3420000000000001</c:v>
                </c:pt>
                <c:pt idx="23550">
                  <c:v>1.3420000000000001</c:v>
                </c:pt>
                <c:pt idx="23551">
                  <c:v>1.3420000000000001</c:v>
                </c:pt>
                <c:pt idx="23552">
                  <c:v>1.3420000000000001</c:v>
                </c:pt>
                <c:pt idx="23553">
                  <c:v>1.3420000000000001</c:v>
                </c:pt>
                <c:pt idx="23554">
                  <c:v>1.3420000000000001</c:v>
                </c:pt>
                <c:pt idx="23555">
                  <c:v>1.3420000000000001</c:v>
                </c:pt>
                <c:pt idx="23556">
                  <c:v>1.3420000000000001</c:v>
                </c:pt>
                <c:pt idx="23557">
                  <c:v>1.3420000000000001</c:v>
                </c:pt>
                <c:pt idx="23558">
                  <c:v>1.3420000000000001</c:v>
                </c:pt>
                <c:pt idx="23559">
                  <c:v>1.3420000000000001</c:v>
                </c:pt>
                <c:pt idx="23560">
                  <c:v>1.3420000000000001</c:v>
                </c:pt>
                <c:pt idx="23561">
                  <c:v>1.3420000000000001</c:v>
                </c:pt>
                <c:pt idx="23562">
                  <c:v>1.3420000000000001</c:v>
                </c:pt>
                <c:pt idx="23563">
                  <c:v>1.3420000000000001</c:v>
                </c:pt>
                <c:pt idx="23564">
                  <c:v>1.3420000000000001</c:v>
                </c:pt>
                <c:pt idx="23565">
                  <c:v>1.3420000000000001</c:v>
                </c:pt>
                <c:pt idx="23566">
                  <c:v>1.3420000000000001</c:v>
                </c:pt>
                <c:pt idx="23567">
                  <c:v>1.3420000000000001</c:v>
                </c:pt>
                <c:pt idx="23568">
                  <c:v>1.3420000000000001</c:v>
                </c:pt>
                <c:pt idx="23569">
                  <c:v>1.3420000000000001</c:v>
                </c:pt>
                <c:pt idx="23570">
                  <c:v>1.3420000000000001</c:v>
                </c:pt>
                <c:pt idx="23571">
                  <c:v>1.3420000000000001</c:v>
                </c:pt>
                <c:pt idx="23572">
                  <c:v>1.3420000000000001</c:v>
                </c:pt>
                <c:pt idx="23573">
                  <c:v>1.3420000000000001</c:v>
                </c:pt>
                <c:pt idx="23574">
                  <c:v>1.3420000000000001</c:v>
                </c:pt>
                <c:pt idx="23575">
                  <c:v>1.3420000000000001</c:v>
                </c:pt>
                <c:pt idx="23576">
                  <c:v>1.3420000000000001</c:v>
                </c:pt>
                <c:pt idx="23577">
                  <c:v>1.3420000000000001</c:v>
                </c:pt>
                <c:pt idx="23578">
                  <c:v>1.3420000000000001</c:v>
                </c:pt>
                <c:pt idx="23579">
                  <c:v>1.3420000000000001</c:v>
                </c:pt>
                <c:pt idx="23580">
                  <c:v>1.3420000000000001</c:v>
                </c:pt>
                <c:pt idx="23581">
                  <c:v>1.3420000000000001</c:v>
                </c:pt>
                <c:pt idx="23582">
                  <c:v>1.3420000000000001</c:v>
                </c:pt>
                <c:pt idx="23583">
                  <c:v>1.3420000000000001</c:v>
                </c:pt>
                <c:pt idx="23584">
                  <c:v>1.3420000000000001</c:v>
                </c:pt>
                <c:pt idx="23585">
                  <c:v>1.3420000000000001</c:v>
                </c:pt>
                <c:pt idx="23586">
                  <c:v>1.3420000000000001</c:v>
                </c:pt>
                <c:pt idx="23587">
                  <c:v>1.3420000000000001</c:v>
                </c:pt>
                <c:pt idx="23588">
                  <c:v>1.3420000000000001</c:v>
                </c:pt>
                <c:pt idx="23589">
                  <c:v>1.3420000000000001</c:v>
                </c:pt>
                <c:pt idx="23590">
                  <c:v>1.3420000000000001</c:v>
                </c:pt>
                <c:pt idx="23591">
                  <c:v>1.3420000000000001</c:v>
                </c:pt>
                <c:pt idx="23592">
                  <c:v>1.3420000000000001</c:v>
                </c:pt>
                <c:pt idx="23593">
                  <c:v>1.3420000000000001</c:v>
                </c:pt>
                <c:pt idx="23594">
                  <c:v>1.3420000000000001</c:v>
                </c:pt>
                <c:pt idx="23595">
                  <c:v>1.3420000000000001</c:v>
                </c:pt>
                <c:pt idx="23596">
                  <c:v>1.3420000000000001</c:v>
                </c:pt>
                <c:pt idx="23597">
                  <c:v>1.3420000000000001</c:v>
                </c:pt>
                <c:pt idx="23598">
                  <c:v>1.3420000000000001</c:v>
                </c:pt>
                <c:pt idx="23599">
                  <c:v>1.3420000000000001</c:v>
                </c:pt>
                <c:pt idx="23600">
                  <c:v>1.3420000000000001</c:v>
                </c:pt>
                <c:pt idx="23601">
                  <c:v>1.3420000000000001</c:v>
                </c:pt>
                <c:pt idx="23602">
                  <c:v>1.3420000000000001</c:v>
                </c:pt>
                <c:pt idx="23603">
                  <c:v>1.3420000000000001</c:v>
                </c:pt>
                <c:pt idx="23604">
                  <c:v>1.3420000000000001</c:v>
                </c:pt>
                <c:pt idx="23605">
                  <c:v>1.3420000000000001</c:v>
                </c:pt>
                <c:pt idx="23606">
                  <c:v>1.3420000000000001</c:v>
                </c:pt>
                <c:pt idx="23607">
                  <c:v>1.3420000000000001</c:v>
                </c:pt>
                <c:pt idx="23608">
                  <c:v>1.3420000000000001</c:v>
                </c:pt>
                <c:pt idx="23609">
                  <c:v>1.3420000000000001</c:v>
                </c:pt>
                <c:pt idx="23610">
                  <c:v>1.3420000000000001</c:v>
                </c:pt>
                <c:pt idx="23611">
                  <c:v>1.3420000000000001</c:v>
                </c:pt>
                <c:pt idx="23612">
                  <c:v>1.3420000000000001</c:v>
                </c:pt>
                <c:pt idx="23613">
                  <c:v>1.3420000000000001</c:v>
                </c:pt>
                <c:pt idx="23614">
                  <c:v>1.3420000000000001</c:v>
                </c:pt>
                <c:pt idx="23615">
                  <c:v>1.3420000000000001</c:v>
                </c:pt>
                <c:pt idx="23616">
                  <c:v>1.3420000000000001</c:v>
                </c:pt>
                <c:pt idx="23617">
                  <c:v>1.3420000000000001</c:v>
                </c:pt>
                <c:pt idx="23618">
                  <c:v>1.3420000000000001</c:v>
                </c:pt>
                <c:pt idx="23619">
                  <c:v>1.3420000000000001</c:v>
                </c:pt>
                <c:pt idx="23620">
                  <c:v>1.3420000000000001</c:v>
                </c:pt>
                <c:pt idx="23621">
                  <c:v>1.3420000000000001</c:v>
                </c:pt>
                <c:pt idx="23622">
                  <c:v>1.3420000000000001</c:v>
                </c:pt>
                <c:pt idx="23623">
                  <c:v>1.3420000000000001</c:v>
                </c:pt>
                <c:pt idx="23624">
                  <c:v>1.3420000000000001</c:v>
                </c:pt>
                <c:pt idx="23625">
                  <c:v>1.3420000000000001</c:v>
                </c:pt>
                <c:pt idx="23626">
                  <c:v>1.3420000000000001</c:v>
                </c:pt>
                <c:pt idx="23627">
                  <c:v>1.3420000000000001</c:v>
                </c:pt>
                <c:pt idx="23628">
                  <c:v>1.3420000000000001</c:v>
                </c:pt>
                <c:pt idx="23629">
                  <c:v>1.3420000000000001</c:v>
                </c:pt>
                <c:pt idx="23630">
                  <c:v>1.3420000000000001</c:v>
                </c:pt>
                <c:pt idx="23631">
                  <c:v>1.3420000000000001</c:v>
                </c:pt>
                <c:pt idx="23632">
                  <c:v>1.3420000000000001</c:v>
                </c:pt>
                <c:pt idx="23633">
                  <c:v>1.3420000000000001</c:v>
                </c:pt>
                <c:pt idx="23634">
                  <c:v>1.3420000000000001</c:v>
                </c:pt>
                <c:pt idx="23635">
                  <c:v>1.3420000000000001</c:v>
                </c:pt>
                <c:pt idx="23636">
                  <c:v>1.3420000000000001</c:v>
                </c:pt>
                <c:pt idx="23637">
                  <c:v>1.3420000000000001</c:v>
                </c:pt>
                <c:pt idx="23638">
                  <c:v>1.3420000000000001</c:v>
                </c:pt>
                <c:pt idx="23639">
                  <c:v>1.3420000000000001</c:v>
                </c:pt>
                <c:pt idx="23640">
                  <c:v>1.3420000000000001</c:v>
                </c:pt>
                <c:pt idx="23641">
                  <c:v>1.3420000000000001</c:v>
                </c:pt>
                <c:pt idx="23642">
                  <c:v>1.3420000000000001</c:v>
                </c:pt>
                <c:pt idx="23643">
                  <c:v>1.3420000000000001</c:v>
                </c:pt>
                <c:pt idx="23644">
                  <c:v>1.3420000000000001</c:v>
                </c:pt>
                <c:pt idx="23645">
                  <c:v>1.3420000000000001</c:v>
                </c:pt>
                <c:pt idx="23646">
                  <c:v>1.3420000000000001</c:v>
                </c:pt>
                <c:pt idx="23647">
                  <c:v>1.3420000000000001</c:v>
                </c:pt>
                <c:pt idx="23648">
                  <c:v>1.3420000000000001</c:v>
                </c:pt>
                <c:pt idx="23649">
                  <c:v>1.3420000000000001</c:v>
                </c:pt>
                <c:pt idx="23650">
                  <c:v>1.3420000000000001</c:v>
                </c:pt>
                <c:pt idx="23651">
                  <c:v>1.3420000000000001</c:v>
                </c:pt>
                <c:pt idx="23652">
                  <c:v>1.3420000000000001</c:v>
                </c:pt>
                <c:pt idx="23653">
                  <c:v>1.3420000000000001</c:v>
                </c:pt>
                <c:pt idx="23654">
                  <c:v>1.3420000000000001</c:v>
                </c:pt>
                <c:pt idx="23655">
                  <c:v>1.3420000000000001</c:v>
                </c:pt>
                <c:pt idx="23656">
                  <c:v>1.3420000000000001</c:v>
                </c:pt>
                <c:pt idx="23657">
                  <c:v>1.3420000000000001</c:v>
                </c:pt>
                <c:pt idx="23658">
                  <c:v>1.3420000000000001</c:v>
                </c:pt>
                <c:pt idx="23659">
                  <c:v>1.3420000000000001</c:v>
                </c:pt>
                <c:pt idx="23660">
                  <c:v>1.3420000000000001</c:v>
                </c:pt>
                <c:pt idx="23661">
                  <c:v>1.3420000000000001</c:v>
                </c:pt>
                <c:pt idx="23662">
                  <c:v>1.3420000000000001</c:v>
                </c:pt>
                <c:pt idx="23663">
                  <c:v>1.3420000000000001</c:v>
                </c:pt>
                <c:pt idx="23664">
                  <c:v>1.3420000000000001</c:v>
                </c:pt>
                <c:pt idx="23665">
                  <c:v>1.3420000000000001</c:v>
                </c:pt>
                <c:pt idx="23666">
                  <c:v>1.3420000000000001</c:v>
                </c:pt>
                <c:pt idx="23667">
                  <c:v>1.3420000000000001</c:v>
                </c:pt>
                <c:pt idx="23668">
                  <c:v>1.3420000000000001</c:v>
                </c:pt>
                <c:pt idx="23669">
                  <c:v>1.3420000000000001</c:v>
                </c:pt>
                <c:pt idx="23670">
                  <c:v>1.3420000000000001</c:v>
                </c:pt>
                <c:pt idx="23671">
                  <c:v>1.3420000000000001</c:v>
                </c:pt>
                <c:pt idx="23672">
                  <c:v>1.3420000000000001</c:v>
                </c:pt>
                <c:pt idx="23673">
                  <c:v>1.3420000000000001</c:v>
                </c:pt>
                <c:pt idx="23674">
                  <c:v>1.3420000000000001</c:v>
                </c:pt>
                <c:pt idx="23675">
                  <c:v>1.3420000000000001</c:v>
                </c:pt>
                <c:pt idx="23676">
                  <c:v>1.3420000000000001</c:v>
                </c:pt>
                <c:pt idx="23677">
                  <c:v>1.3420000000000001</c:v>
                </c:pt>
                <c:pt idx="23678">
                  <c:v>1.3420000000000001</c:v>
                </c:pt>
                <c:pt idx="23679">
                  <c:v>1.3420000000000001</c:v>
                </c:pt>
                <c:pt idx="23680">
                  <c:v>1.3420000000000001</c:v>
                </c:pt>
                <c:pt idx="23681">
                  <c:v>1.3420000000000001</c:v>
                </c:pt>
                <c:pt idx="23682">
                  <c:v>1.3420000000000001</c:v>
                </c:pt>
                <c:pt idx="23683">
                  <c:v>1.3420000000000001</c:v>
                </c:pt>
                <c:pt idx="23684">
                  <c:v>1.3420000000000001</c:v>
                </c:pt>
                <c:pt idx="23685">
                  <c:v>1.3420000000000001</c:v>
                </c:pt>
                <c:pt idx="23686">
                  <c:v>1.3420000000000001</c:v>
                </c:pt>
                <c:pt idx="23687">
                  <c:v>1.3420000000000001</c:v>
                </c:pt>
                <c:pt idx="23688">
                  <c:v>1.3420000000000001</c:v>
                </c:pt>
                <c:pt idx="23689">
                  <c:v>1.3420000000000001</c:v>
                </c:pt>
                <c:pt idx="23690">
                  <c:v>1.3420000000000001</c:v>
                </c:pt>
                <c:pt idx="23691">
                  <c:v>1.3420000000000001</c:v>
                </c:pt>
                <c:pt idx="23692">
                  <c:v>1.3420000000000001</c:v>
                </c:pt>
                <c:pt idx="23693">
                  <c:v>1.3420000000000001</c:v>
                </c:pt>
                <c:pt idx="23694">
                  <c:v>1.3420000000000001</c:v>
                </c:pt>
                <c:pt idx="23695">
                  <c:v>1.3420000000000001</c:v>
                </c:pt>
                <c:pt idx="23696">
                  <c:v>1.3420000000000001</c:v>
                </c:pt>
                <c:pt idx="23697">
                  <c:v>1.3420000000000001</c:v>
                </c:pt>
                <c:pt idx="23698">
                  <c:v>1.3420000000000001</c:v>
                </c:pt>
                <c:pt idx="23699">
                  <c:v>1.3420000000000001</c:v>
                </c:pt>
                <c:pt idx="23700">
                  <c:v>1.3420000000000001</c:v>
                </c:pt>
                <c:pt idx="23701">
                  <c:v>1.3420000000000001</c:v>
                </c:pt>
                <c:pt idx="23702">
                  <c:v>1.3420000000000001</c:v>
                </c:pt>
                <c:pt idx="23703">
                  <c:v>1.3420000000000001</c:v>
                </c:pt>
                <c:pt idx="23704">
                  <c:v>1.3420000000000001</c:v>
                </c:pt>
                <c:pt idx="23705">
                  <c:v>1.3420000000000001</c:v>
                </c:pt>
                <c:pt idx="23706">
                  <c:v>1.3420000000000001</c:v>
                </c:pt>
                <c:pt idx="23707">
                  <c:v>1.3420000000000001</c:v>
                </c:pt>
                <c:pt idx="23708">
                  <c:v>1.3420000000000001</c:v>
                </c:pt>
                <c:pt idx="23709">
                  <c:v>1.3420000000000001</c:v>
                </c:pt>
                <c:pt idx="23710">
                  <c:v>1.3420000000000001</c:v>
                </c:pt>
                <c:pt idx="23711">
                  <c:v>1.3420000000000001</c:v>
                </c:pt>
                <c:pt idx="23712">
                  <c:v>1.3420000000000001</c:v>
                </c:pt>
                <c:pt idx="23713">
                  <c:v>1.3420000000000001</c:v>
                </c:pt>
                <c:pt idx="23714">
                  <c:v>1.3420000000000001</c:v>
                </c:pt>
                <c:pt idx="23715">
                  <c:v>1.3420000000000001</c:v>
                </c:pt>
                <c:pt idx="23716">
                  <c:v>1.3420000000000001</c:v>
                </c:pt>
                <c:pt idx="23717">
                  <c:v>1.3420000000000001</c:v>
                </c:pt>
                <c:pt idx="23718">
                  <c:v>1.3420000000000001</c:v>
                </c:pt>
                <c:pt idx="23719">
                  <c:v>1.3420000000000001</c:v>
                </c:pt>
                <c:pt idx="23720">
                  <c:v>1.3420000000000001</c:v>
                </c:pt>
                <c:pt idx="23721">
                  <c:v>1.3420000000000001</c:v>
                </c:pt>
                <c:pt idx="23722">
                  <c:v>1.3420000000000001</c:v>
                </c:pt>
                <c:pt idx="23723">
                  <c:v>1.3420000000000001</c:v>
                </c:pt>
                <c:pt idx="23724">
                  <c:v>1.3420000000000001</c:v>
                </c:pt>
                <c:pt idx="23725">
                  <c:v>1.3420000000000001</c:v>
                </c:pt>
                <c:pt idx="23726">
                  <c:v>1.3420000000000001</c:v>
                </c:pt>
                <c:pt idx="23727">
                  <c:v>1.3420000000000001</c:v>
                </c:pt>
                <c:pt idx="23728">
                  <c:v>1.3420000000000001</c:v>
                </c:pt>
                <c:pt idx="23729">
                  <c:v>1.3420000000000001</c:v>
                </c:pt>
                <c:pt idx="23730">
                  <c:v>1.3420000000000001</c:v>
                </c:pt>
                <c:pt idx="23731">
                  <c:v>1.3420000000000001</c:v>
                </c:pt>
                <c:pt idx="23732">
                  <c:v>1.3420000000000001</c:v>
                </c:pt>
                <c:pt idx="23733">
                  <c:v>1.3420000000000001</c:v>
                </c:pt>
                <c:pt idx="23734">
                  <c:v>1.3420000000000001</c:v>
                </c:pt>
                <c:pt idx="23735">
                  <c:v>1.3420000000000001</c:v>
                </c:pt>
                <c:pt idx="23736">
                  <c:v>1.3420000000000001</c:v>
                </c:pt>
                <c:pt idx="23737">
                  <c:v>1.3420000000000001</c:v>
                </c:pt>
                <c:pt idx="23738">
                  <c:v>1.3420000000000001</c:v>
                </c:pt>
                <c:pt idx="23739">
                  <c:v>1.3420000000000001</c:v>
                </c:pt>
                <c:pt idx="23740">
                  <c:v>1.3420000000000001</c:v>
                </c:pt>
                <c:pt idx="23741">
                  <c:v>1.3420000000000001</c:v>
                </c:pt>
                <c:pt idx="23742">
                  <c:v>1.3420000000000001</c:v>
                </c:pt>
                <c:pt idx="23743">
                  <c:v>1.3420000000000001</c:v>
                </c:pt>
                <c:pt idx="23744">
                  <c:v>1.3420000000000001</c:v>
                </c:pt>
                <c:pt idx="23745">
                  <c:v>1.3420000000000001</c:v>
                </c:pt>
                <c:pt idx="23746">
                  <c:v>1.3420000000000001</c:v>
                </c:pt>
                <c:pt idx="23747">
                  <c:v>1.3420000000000001</c:v>
                </c:pt>
                <c:pt idx="23748">
                  <c:v>1.3420000000000001</c:v>
                </c:pt>
                <c:pt idx="23749">
                  <c:v>1.3420000000000001</c:v>
                </c:pt>
                <c:pt idx="23750">
                  <c:v>1.3420000000000001</c:v>
                </c:pt>
                <c:pt idx="23751">
                  <c:v>1.3420000000000001</c:v>
                </c:pt>
                <c:pt idx="23752">
                  <c:v>1.3420000000000001</c:v>
                </c:pt>
                <c:pt idx="23753">
                  <c:v>1.3420000000000001</c:v>
                </c:pt>
                <c:pt idx="23754">
                  <c:v>1.3420000000000001</c:v>
                </c:pt>
                <c:pt idx="23755">
                  <c:v>1.3420000000000001</c:v>
                </c:pt>
                <c:pt idx="23756">
                  <c:v>1.3420000000000001</c:v>
                </c:pt>
                <c:pt idx="23757">
                  <c:v>1.3420000000000001</c:v>
                </c:pt>
                <c:pt idx="23758">
                  <c:v>1.3420000000000001</c:v>
                </c:pt>
                <c:pt idx="23759">
                  <c:v>1.3420000000000001</c:v>
                </c:pt>
                <c:pt idx="23760">
                  <c:v>1.3420000000000001</c:v>
                </c:pt>
                <c:pt idx="23761">
                  <c:v>1.3420000000000001</c:v>
                </c:pt>
                <c:pt idx="23762">
                  <c:v>1.3420000000000001</c:v>
                </c:pt>
                <c:pt idx="23763">
                  <c:v>1.3420000000000001</c:v>
                </c:pt>
                <c:pt idx="23764">
                  <c:v>1.3420000000000001</c:v>
                </c:pt>
                <c:pt idx="23765">
                  <c:v>1.3420000000000001</c:v>
                </c:pt>
                <c:pt idx="23766">
                  <c:v>1.3420000000000001</c:v>
                </c:pt>
                <c:pt idx="23767">
                  <c:v>1.3420000000000001</c:v>
                </c:pt>
                <c:pt idx="23768">
                  <c:v>1.3420000000000001</c:v>
                </c:pt>
                <c:pt idx="23769">
                  <c:v>1.3420000000000001</c:v>
                </c:pt>
                <c:pt idx="23770">
                  <c:v>1.3420000000000001</c:v>
                </c:pt>
                <c:pt idx="23771">
                  <c:v>1.3420000000000001</c:v>
                </c:pt>
                <c:pt idx="23772">
                  <c:v>1.3420000000000001</c:v>
                </c:pt>
                <c:pt idx="23773">
                  <c:v>1.3420000000000001</c:v>
                </c:pt>
                <c:pt idx="23774">
                  <c:v>1.3420000000000001</c:v>
                </c:pt>
                <c:pt idx="23775">
                  <c:v>1.3420000000000001</c:v>
                </c:pt>
                <c:pt idx="23776">
                  <c:v>1.3420000000000001</c:v>
                </c:pt>
                <c:pt idx="23777">
                  <c:v>1.3420000000000001</c:v>
                </c:pt>
                <c:pt idx="23778">
                  <c:v>1.3420000000000001</c:v>
                </c:pt>
                <c:pt idx="23779">
                  <c:v>1.3420000000000001</c:v>
                </c:pt>
                <c:pt idx="23780">
                  <c:v>1.3420000000000001</c:v>
                </c:pt>
                <c:pt idx="23781">
                  <c:v>1.3420000000000001</c:v>
                </c:pt>
                <c:pt idx="23782">
                  <c:v>1.3420000000000001</c:v>
                </c:pt>
                <c:pt idx="23783">
                  <c:v>1.3420000000000001</c:v>
                </c:pt>
                <c:pt idx="23784">
                  <c:v>1.3420000000000001</c:v>
                </c:pt>
                <c:pt idx="23785">
                  <c:v>1.3420000000000001</c:v>
                </c:pt>
                <c:pt idx="23786">
                  <c:v>1.3420000000000001</c:v>
                </c:pt>
                <c:pt idx="23787">
                  <c:v>1.3420000000000001</c:v>
                </c:pt>
                <c:pt idx="23788">
                  <c:v>1.3420000000000001</c:v>
                </c:pt>
                <c:pt idx="23789">
                  <c:v>1.3420000000000001</c:v>
                </c:pt>
                <c:pt idx="23790">
                  <c:v>1.3420000000000001</c:v>
                </c:pt>
                <c:pt idx="23791">
                  <c:v>1.3420000000000001</c:v>
                </c:pt>
                <c:pt idx="23792">
                  <c:v>1.3420000000000001</c:v>
                </c:pt>
                <c:pt idx="23793">
                  <c:v>1.3420000000000001</c:v>
                </c:pt>
                <c:pt idx="23794">
                  <c:v>1.3420000000000001</c:v>
                </c:pt>
                <c:pt idx="23795">
                  <c:v>1.3420000000000001</c:v>
                </c:pt>
                <c:pt idx="23796">
                  <c:v>1.3420000000000001</c:v>
                </c:pt>
                <c:pt idx="23797">
                  <c:v>1.3420000000000001</c:v>
                </c:pt>
                <c:pt idx="23798">
                  <c:v>1.3420000000000001</c:v>
                </c:pt>
                <c:pt idx="23799">
                  <c:v>1.3420000000000001</c:v>
                </c:pt>
                <c:pt idx="23800">
                  <c:v>1.3420000000000001</c:v>
                </c:pt>
                <c:pt idx="23801">
                  <c:v>1.3420000000000001</c:v>
                </c:pt>
                <c:pt idx="23802">
                  <c:v>1.3420000000000001</c:v>
                </c:pt>
                <c:pt idx="23803">
                  <c:v>1.3420000000000001</c:v>
                </c:pt>
                <c:pt idx="23804">
                  <c:v>1.3420000000000001</c:v>
                </c:pt>
                <c:pt idx="23805">
                  <c:v>1.3420000000000001</c:v>
                </c:pt>
                <c:pt idx="23806">
                  <c:v>1.3420000000000001</c:v>
                </c:pt>
                <c:pt idx="23807">
                  <c:v>1.3420000000000001</c:v>
                </c:pt>
                <c:pt idx="23808">
                  <c:v>1.3420000000000001</c:v>
                </c:pt>
                <c:pt idx="23809">
                  <c:v>1.3420000000000001</c:v>
                </c:pt>
                <c:pt idx="23810">
                  <c:v>1.3420000000000001</c:v>
                </c:pt>
                <c:pt idx="23811">
                  <c:v>1.3420000000000001</c:v>
                </c:pt>
                <c:pt idx="23812">
                  <c:v>1.3420000000000001</c:v>
                </c:pt>
                <c:pt idx="23813">
                  <c:v>1.3420000000000001</c:v>
                </c:pt>
                <c:pt idx="23814">
                  <c:v>1.3420000000000001</c:v>
                </c:pt>
                <c:pt idx="23815">
                  <c:v>1.3420000000000001</c:v>
                </c:pt>
                <c:pt idx="23816">
                  <c:v>1.3420000000000001</c:v>
                </c:pt>
                <c:pt idx="23817">
                  <c:v>1.3420000000000001</c:v>
                </c:pt>
                <c:pt idx="23818">
                  <c:v>1.3420000000000001</c:v>
                </c:pt>
                <c:pt idx="23819">
                  <c:v>1.3420000000000001</c:v>
                </c:pt>
                <c:pt idx="23820">
                  <c:v>1.3420000000000001</c:v>
                </c:pt>
                <c:pt idx="23821">
                  <c:v>1.3420000000000001</c:v>
                </c:pt>
                <c:pt idx="23822">
                  <c:v>1.3420000000000001</c:v>
                </c:pt>
                <c:pt idx="23823">
                  <c:v>1.3420000000000001</c:v>
                </c:pt>
                <c:pt idx="23824">
                  <c:v>1.3420000000000001</c:v>
                </c:pt>
                <c:pt idx="23825">
                  <c:v>1.3420000000000001</c:v>
                </c:pt>
                <c:pt idx="23826">
                  <c:v>1.3420000000000001</c:v>
                </c:pt>
                <c:pt idx="23827">
                  <c:v>1.3420000000000001</c:v>
                </c:pt>
                <c:pt idx="23828">
                  <c:v>1.3420000000000001</c:v>
                </c:pt>
                <c:pt idx="23829">
                  <c:v>1.3420000000000001</c:v>
                </c:pt>
                <c:pt idx="23830">
                  <c:v>1.3420000000000001</c:v>
                </c:pt>
                <c:pt idx="23831">
                  <c:v>1.3420000000000001</c:v>
                </c:pt>
                <c:pt idx="23832">
                  <c:v>1.3420000000000001</c:v>
                </c:pt>
                <c:pt idx="23833">
                  <c:v>1.3420000000000001</c:v>
                </c:pt>
                <c:pt idx="23834">
                  <c:v>1.3420000000000001</c:v>
                </c:pt>
                <c:pt idx="23835">
                  <c:v>1.3420000000000001</c:v>
                </c:pt>
                <c:pt idx="23836">
                  <c:v>1.3420000000000001</c:v>
                </c:pt>
                <c:pt idx="23837">
                  <c:v>1.3420000000000001</c:v>
                </c:pt>
                <c:pt idx="23838">
                  <c:v>1.3420000000000001</c:v>
                </c:pt>
                <c:pt idx="23839">
                  <c:v>1.3420000000000001</c:v>
                </c:pt>
                <c:pt idx="23840">
                  <c:v>1.3420000000000001</c:v>
                </c:pt>
                <c:pt idx="23841">
                  <c:v>1.3420000000000001</c:v>
                </c:pt>
                <c:pt idx="23842">
                  <c:v>1.3420000000000001</c:v>
                </c:pt>
                <c:pt idx="23843">
                  <c:v>1.3420000000000001</c:v>
                </c:pt>
                <c:pt idx="23844">
                  <c:v>1.3420000000000001</c:v>
                </c:pt>
                <c:pt idx="23845">
                  <c:v>1.3420000000000001</c:v>
                </c:pt>
                <c:pt idx="23846">
                  <c:v>1.3420000000000001</c:v>
                </c:pt>
                <c:pt idx="23847">
                  <c:v>1.3420000000000001</c:v>
                </c:pt>
                <c:pt idx="23848">
                  <c:v>1.3420000000000001</c:v>
                </c:pt>
                <c:pt idx="23849">
                  <c:v>1.3420000000000001</c:v>
                </c:pt>
                <c:pt idx="23850">
                  <c:v>1.3420000000000001</c:v>
                </c:pt>
                <c:pt idx="23851">
                  <c:v>1.3420000000000001</c:v>
                </c:pt>
                <c:pt idx="23852">
                  <c:v>1.3420000000000001</c:v>
                </c:pt>
                <c:pt idx="23853">
                  <c:v>1.3420000000000001</c:v>
                </c:pt>
                <c:pt idx="23854">
                  <c:v>1.3420000000000001</c:v>
                </c:pt>
                <c:pt idx="23855">
                  <c:v>1.3420000000000001</c:v>
                </c:pt>
                <c:pt idx="23856">
                  <c:v>1.3420000000000001</c:v>
                </c:pt>
                <c:pt idx="23857">
                  <c:v>1.3420000000000001</c:v>
                </c:pt>
                <c:pt idx="23858">
                  <c:v>1.3420000000000001</c:v>
                </c:pt>
                <c:pt idx="23859">
                  <c:v>1.3420000000000001</c:v>
                </c:pt>
                <c:pt idx="23860">
                  <c:v>1.3420000000000001</c:v>
                </c:pt>
                <c:pt idx="23861">
                  <c:v>1.3420000000000001</c:v>
                </c:pt>
                <c:pt idx="23862">
                  <c:v>1.3420000000000001</c:v>
                </c:pt>
                <c:pt idx="23863">
                  <c:v>1.3420000000000001</c:v>
                </c:pt>
                <c:pt idx="23864">
                  <c:v>1.3420000000000001</c:v>
                </c:pt>
                <c:pt idx="23865">
                  <c:v>1.3420000000000001</c:v>
                </c:pt>
                <c:pt idx="23866">
                  <c:v>1.3420000000000001</c:v>
                </c:pt>
                <c:pt idx="23867">
                  <c:v>1.3420000000000001</c:v>
                </c:pt>
                <c:pt idx="23868">
                  <c:v>1.3420000000000001</c:v>
                </c:pt>
                <c:pt idx="23869">
                  <c:v>1.3420000000000001</c:v>
                </c:pt>
                <c:pt idx="23870">
                  <c:v>1.3420000000000001</c:v>
                </c:pt>
                <c:pt idx="23871">
                  <c:v>1.3420000000000001</c:v>
                </c:pt>
                <c:pt idx="23872">
                  <c:v>1.3420000000000001</c:v>
                </c:pt>
                <c:pt idx="23873">
                  <c:v>1.3420000000000001</c:v>
                </c:pt>
                <c:pt idx="23874">
                  <c:v>1.3420000000000001</c:v>
                </c:pt>
                <c:pt idx="23875">
                  <c:v>1.3420000000000001</c:v>
                </c:pt>
                <c:pt idx="23876">
                  <c:v>1.3420000000000001</c:v>
                </c:pt>
                <c:pt idx="23877">
                  <c:v>1.3420000000000001</c:v>
                </c:pt>
                <c:pt idx="23878">
                  <c:v>1.3420000000000001</c:v>
                </c:pt>
                <c:pt idx="23879">
                  <c:v>1.3420000000000001</c:v>
                </c:pt>
                <c:pt idx="23880">
                  <c:v>1.3420000000000001</c:v>
                </c:pt>
                <c:pt idx="23881">
                  <c:v>1.3420000000000001</c:v>
                </c:pt>
                <c:pt idx="23882">
                  <c:v>1.3420000000000001</c:v>
                </c:pt>
                <c:pt idx="23883">
                  <c:v>1.3420000000000001</c:v>
                </c:pt>
                <c:pt idx="23884">
                  <c:v>1.3420000000000001</c:v>
                </c:pt>
                <c:pt idx="23885">
                  <c:v>1.3420000000000001</c:v>
                </c:pt>
                <c:pt idx="23886">
                  <c:v>1.3420000000000001</c:v>
                </c:pt>
                <c:pt idx="23887">
                  <c:v>1.3420000000000001</c:v>
                </c:pt>
                <c:pt idx="23888">
                  <c:v>1.3420000000000001</c:v>
                </c:pt>
                <c:pt idx="23889">
                  <c:v>1.3420000000000001</c:v>
                </c:pt>
                <c:pt idx="23890">
                  <c:v>1.3420000000000001</c:v>
                </c:pt>
                <c:pt idx="23891">
                  <c:v>1.3420000000000001</c:v>
                </c:pt>
                <c:pt idx="23892">
                  <c:v>1.3420000000000001</c:v>
                </c:pt>
                <c:pt idx="23893">
                  <c:v>1.3420000000000001</c:v>
                </c:pt>
                <c:pt idx="23894">
                  <c:v>1.3420000000000001</c:v>
                </c:pt>
                <c:pt idx="23895">
                  <c:v>1.3420000000000001</c:v>
                </c:pt>
                <c:pt idx="23896">
                  <c:v>1.3420000000000001</c:v>
                </c:pt>
                <c:pt idx="23897">
                  <c:v>1.3420000000000001</c:v>
                </c:pt>
                <c:pt idx="23898">
                  <c:v>1.3420000000000001</c:v>
                </c:pt>
                <c:pt idx="23899">
                  <c:v>1.3420000000000001</c:v>
                </c:pt>
                <c:pt idx="23900">
                  <c:v>1.3420000000000001</c:v>
                </c:pt>
                <c:pt idx="23901">
                  <c:v>1.3420000000000001</c:v>
                </c:pt>
                <c:pt idx="23902">
                  <c:v>1.3420000000000001</c:v>
                </c:pt>
                <c:pt idx="23903">
                  <c:v>1.3420000000000001</c:v>
                </c:pt>
                <c:pt idx="23904">
                  <c:v>1.3420000000000001</c:v>
                </c:pt>
                <c:pt idx="23905">
                  <c:v>1.3420000000000001</c:v>
                </c:pt>
                <c:pt idx="23906">
                  <c:v>1.3420000000000001</c:v>
                </c:pt>
                <c:pt idx="23907">
                  <c:v>1.3420000000000001</c:v>
                </c:pt>
                <c:pt idx="23908">
                  <c:v>1.3420000000000001</c:v>
                </c:pt>
                <c:pt idx="23909">
                  <c:v>1.3420000000000001</c:v>
                </c:pt>
                <c:pt idx="23910">
                  <c:v>1.3420000000000001</c:v>
                </c:pt>
                <c:pt idx="23911">
                  <c:v>1.3420000000000001</c:v>
                </c:pt>
                <c:pt idx="23912">
                  <c:v>1.3420000000000001</c:v>
                </c:pt>
                <c:pt idx="23913">
                  <c:v>1.3420000000000001</c:v>
                </c:pt>
                <c:pt idx="23914">
                  <c:v>1.3420000000000001</c:v>
                </c:pt>
                <c:pt idx="23915">
                  <c:v>1.3420000000000001</c:v>
                </c:pt>
                <c:pt idx="23916">
                  <c:v>1.3420000000000001</c:v>
                </c:pt>
                <c:pt idx="23917">
                  <c:v>1.3420000000000001</c:v>
                </c:pt>
                <c:pt idx="23918">
                  <c:v>1.3420000000000001</c:v>
                </c:pt>
                <c:pt idx="23919">
                  <c:v>1.3420000000000001</c:v>
                </c:pt>
                <c:pt idx="23920">
                  <c:v>1.3420000000000001</c:v>
                </c:pt>
                <c:pt idx="23921">
                  <c:v>1.3420000000000001</c:v>
                </c:pt>
                <c:pt idx="23922">
                  <c:v>1.3420000000000001</c:v>
                </c:pt>
                <c:pt idx="23923">
                  <c:v>1.3420000000000001</c:v>
                </c:pt>
                <c:pt idx="23924">
                  <c:v>1.3420000000000001</c:v>
                </c:pt>
                <c:pt idx="23925">
                  <c:v>1.3420000000000001</c:v>
                </c:pt>
                <c:pt idx="23926">
                  <c:v>1.3420000000000001</c:v>
                </c:pt>
                <c:pt idx="23927">
                  <c:v>1.3420000000000001</c:v>
                </c:pt>
                <c:pt idx="23928">
                  <c:v>1.3420000000000001</c:v>
                </c:pt>
                <c:pt idx="23929">
                  <c:v>1.3420000000000001</c:v>
                </c:pt>
                <c:pt idx="23930">
                  <c:v>1.3420000000000001</c:v>
                </c:pt>
                <c:pt idx="23931">
                  <c:v>1.3420000000000001</c:v>
                </c:pt>
                <c:pt idx="23932">
                  <c:v>1.3420000000000001</c:v>
                </c:pt>
                <c:pt idx="23933">
                  <c:v>1.3420000000000001</c:v>
                </c:pt>
                <c:pt idx="23934">
                  <c:v>1.3420000000000001</c:v>
                </c:pt>
                <c:pt idx="23935">
                  <c:v>1.3420000000000001</c:v>
                </c:pt>
                <c:pt idx="23936">
                  <c:v>1.3420000000000001</c:v>
                </c:pt>
                <c:pt idx="23937">
                  <c:v>1.3420000000000001</c:v>
                </c:pt>
                <c:pt idx="23938">
                  <c:v>1.3420000000000001</c:v>
                </c:pt>
                <c:pt idx="23939">
                  <c:v>1.3420000000000001</c:v>
                </c:pt>
                <c:pt idx="23940">
                  <c:v>1.3420000000000001</c:v>
                </c:pt>
                <c:pt idx="23941">
                  <c:v>1.3420000000000001</c:v>
                </c:pt>
                <c:pt idx="23942">
                  <c:v>1.3420000000000001</c:v>
                </c:pt>
                <c:pt idx="23943">
                  <c:v>1.3420000000000001</c:v>
                </c:pt>
                <c:pt idx="23944">
                  <c:v>1.3420000000000001</c:v>
                </c:pt>
                <c:pt idx="23945">
                  <c:v>1.3420000000000001</c:v>
                </c:pt>
                <c:pt idx="23946">
                  <c:v>1.3420000000000001</c:v>
                </c:pt>
                <c:pt idx="23947">
                  <c:v>1.3420000000000001</c:v>
                </c:pt>
                <c:pt idx="23948">
                  <c:v>1.3420000000000001</c:v>
                </c:pt>
                <c:pt idx="23949">
                  <c:v>1.3420000000000001</c:v>
                </c:pt>
                <c:pt idx="23950">
                  <c:v>1.3420000000000001</c:v>
                </c:pt>
                <c:pt idx="23951">
                  <c:v>1.3420000000000001</c:v>
                </c:pt>
                <c:pt idx="23952">
                  <c:v>1.3420000000000001</c:v>
                </c:pt>
                <c:pt idx="23953">
                  <c:v>1.3420000000000001</c:v>
                </c:pt>
                <c:pt idx="23954">
                  <c:v>1.3420000000000001</c:v>
                </c:pt>
                <c:pt idx="23955">
                  <c:v>1.3420000000000001</c:v>
                </c:pt>
                <c:pt idx="23956">
                  <c:v>1.3420000000000001</c:v>
                </c:pt>
                <c:pt idx="23957">
                  <c:v>1.3420000000000001</c:v>
                </c:pt>
                <c:pt idx="23958">
                  <c:v>1.3420000000000001</c:v>
                </c:pt>
                <c:pt idx="23959">
                  <c:v>1.3420000000000001</c:v>
                </c:pt>
                <c:pt idx="23960">
                  <c:v>1.3420000000000001</c:v>
                </c:pt>
                <c:pt idx="23961">
                  <c:v>1.3420000000000001</c:v>
                </c:pt>
                <c:pt idx="23962">
                  <c:v>1.3420000000000001</c:v>
                </c:pt>
                <c:pt idx="23963">
                  <c:v>1.3420000000000001</c:v>
                </c:pt>
                <c:pt idx="23964">
                  <c:v>1.3420000000000001</c:v>
                </c:pt>
                <c:pt idx="23965">
                  <c:v>1.3420000000000001</c:v>
                </c:pt>
                <c:pt idx="23966">
                  <c:v>1.3420000000000001</c:v>
                </c:pt>
                <c:pt idx="23967">
                  <c:v>1.3420000000000001</c:v>
                </c:pt>
                <c:pt idx="23968">
                  <c:v>1.3420000000000001</c:v>
                </c:pt>
                <c:pt idx="23969">
                  <c:v>1.3420000000000001</c:v>
                </c:pt>
                <c:pt idx="23970">
                  <c:v>1.3420000000000001</c:v>
                </c:pt>
                <c:pt idx="23971">
                  <c:v>1.3420000000000001</c:v>
                </c:pt>
                <c:pt idx="23972">
                  <c:v>1.3420000000000001</c:v>
                </c:pt>
                <c:pt idx="23973">
                  <c:v>1.3420000000000001</c:v>
                </c:pt>
                <c:pt idx="23974">
                  <c:v>1.3420000000000001</c:v>
                </c:pt>
                <c:pt idx="23975">
                  <c:v>1.3420000000000001</c:v>
                </c:pt>
                <c:pt idx="23976">
                  <c:v>1.3420000000000001</c:v>
                </c:pt>
                <c:pt idx="23977">
                  <c:v>1.3420000000000001</c:v>
                </c:pt>
                <c:pt idx="23978">
                  <c:v>1.3420000000000001</c:v>
                </c:pt>
                <c:pt idx="23979">
                  <c:v>1.3420000000000001</c:v>
                </c:pt>
                <c:pt idx="23980">
                  <c:v>1.3420000000000001</c:v>
                </c:pt>
                <c:pt idx="23981">
                  <c:v>1.3420000000000001</c:v>
                </c:pt>
                <c:pt idx="23982">
                  <c:v>1.3420000000000001</c:v>
                </c:pt>
                <c:pt idx="23983">
                  <c:v>1.3420000000000001</c:v>
                </c:pt>
                <c:pt idx="23984">
                  <c:v>1.3420000000000001</c:v>
                </c:pt>
                <c:pt idx="23985">
                  <c:v>1.3420000000000001</c:v>
                </c:pt>
                <c:pt idx="23986">
                  <c:v>1.3420000000000001</c:v>
                </c:pt>
                <c:pt idx="23987">
                  <c:v>1.3420000000000001</c:v>
                </c:pt>
                <c:pt idx="23988">
                  <c:v>1.3420000000000001</c:v>
                </c:pt>
                <c:pt idx="23989">
                  <c:v>1.3420000000000001</c:v>
                </c:pt>
                <c:pt idx="23990">
                  <c:v>1.3420000000000001</c:v>
                </c:pt>
                <c:pt idx="23991">
                  <c:v>1.3420000000000001</c:v>
                </c:pt>
                <c:pt idx="23992">
                  <c:v>1.3420000000000001</c:v>
                </c:pt>
                <c:pt idx="23993">
                  <c:v>1.3420000000000001</c:v>
                </c:pt>
                <c:pt idx="23994">
                  <c:v>1.3420000000000001</c:v>
                </c:pt>
                <c:pt idx="23995">
                  <c:v>1.3420000000000001</c:v>
                </c:pt>
                <c:pt idx="23996">
                  <c:v>1.3420000000000001</c:v>
                </c:pt>
                <c:pt idx="23997">
                  <c:v>1.3420000000000001</c:v>
                </c:pt>
                <c:pt idx="23998">
                  <c:v>1.3420000000000001</c:v>
                </c:pt>
                <c:pt idx="23999">
                  <c:v>1.3420000000000001</c:v>
                </c:pt>
                <c:pt idx="24000">
                  <c:v>1.3420000000000001</c:v>
                </c:pt>
                <c:pt idx="24001">
                  <c:v>1.3420000000000001</c:v>
                </c:pt>
                <c:pt idx="24002">
                  <c:v>1.3420000000000001</c:v>
                </c:pt>
                <c:pt idx="24003">
                  <c:v>1.3420000000000001</c:v>
                </c:pt>
                <c:pt idx="24004">
                  <c:v>1.3420000000000001</c:v>
                </c:pt>
                <c:pt idx="24005">
                  <c:v>1.3420000000000001</c:v>
                </c:pt>
                <c:pt idx="24006">
                  <c:v>1.3420000000000001</c:v>
                </c:pt>
                <c:pt idx="24007">
                  <c:v>1.3420000000000001</c:v>
                </c:pt>
                <c:pt idx="24008">
                  <c:v>1.3420000000000001</c:v>
                </c:pt>
                <c:pt idx="24009">
                  <c:v>1.3420000000000001</c:v>
                </c:pt>
                <c:pt idx="24010">
                  <c:v>1.3420000000000001</c:v>
                </c:pt>
                <c:pt idx="24011">
                  <c:v>1.3420000000000001</c:v>
                </c:pt>
                <c:pt idx="24012">
                  <c:v>1.3420000000000001</c:v>
                </c:pt>
                <c:pt idx="24013">
                  <c:v>1.3420000000000001</c:v>
                </c:pt>
                <c:pt idx="24014">
                  <c:v>1.3420000000000001</c:v>
                </c:pt>
                <c:pt idx="24015">
                  <c:v>1.3420000000000001</c:v>
                </c:pt>
                <c:pt idx="24016">
                  <c:v>1.3420000000000001</c:v>
                </c:pt>
                <c:pt idx="24017">
                  <c:v>1.3420000000000001</c:v>
                </c:pt>
                <c:pt idx="24018">
                  <c:v>1.3420000000000001</c:v>
                </c:pt>
                <c:pt idx="24019">
                  <c:v>1.3420000000000001</c:v>
                </c:pt>
                <c:pt idx="24020">
                  <c:v>1.3420000000000001</c:v>
                </c:pt>
                <c:pt idx="24021">
                  <c:v>1.3420000000000001</c:v>
                </c:pt>
                <c:pt idx="24022">
                  <c:v>1.3420000000000001</c:v>
                </c:pt>
                <c:pt idx="24023">
                  <c:v>1.3420000000000001</c:v>
                </c:pt>
                <c:pt idx="24024">
                  <c:v>1.3420000000000001</c:v>
                </c:pt>
                <c:pt idx="24025">
                  <c:v>1.3420000000000001</c:v>
                </c:pt>
                <c:pt idx="24026">
                  <c:v>1.3420000000000001</c:v>
                </c:pt>
                <c:pt idx="24027">
                  <c:v>1.3420000000000001</c:v>
                </c:pt>
                <c:pt idx="24028">
                  <c:v>1.3420000000000001</c:v>
                </c:pt>
                <c:pt idx="24029">
                  <c:v>1.3420000000000001</c:v>
                </c:pt>
                <c:pt idx="24030">
                  <c:v>1.3420000000000001</c:v>
                </c:pt>
                <c:pt idx="24031">
                  <c:v>1.3420000000000001</c:v>
                </c:pt>
                <c:pt idx="24032">
                  <c:v>1.3420000000000001</c:v>
                </c:pt>
                <c:pt idx="24033">
                  <c:v>1.3420000000000001</c:v>
                </c:pt>
                <c:pt idx="24034">
                  <c:v>1.3420000000000001</c:v>
                </c:pt>
                <c:pt idx="24035">
                  <c:v>1.3420000000000001</c:v>
                </c:pt>
                <c:pt idx="24036">
                  <c:v>1.3420000000000001</c:v>
                </c:pt>
                <c:pt idx="24037">
                  <c:v>1.3420000000000001</c:v>
                </c:pt>
                <c:pt idx="24038">
                  <c:v>1.3420000000000001</c:v>
                </c:pt>
                <c:pt idx="24039">
                  <c:v>1.3420000000000001</c:v>
                </c:pt>
                <c:pt idx="24040">
                  <c:v>1.3420000000000001</c:v>
                </c:pt>
                <c:pt idx="24041">
                  <c:v>1.3420000000000001</c:v>
                </c:pt>
                <c:pt idx="24042">
                  <c:v>1.3420000000000001</c:v>
                </c:pt>
                <c:pt idx="24043">
                  <c:v>1.3420000000000001</c:v>
                </c:pt>
                <c:pt idx="24044">
                  <c:v>1.3420000000000001</c:v>
                </c:pt>
                <c:pt idx="24045">
                  <c:v>1.3420000000000001</c:v>
                </c:pt>
                <c:pt idx="24046">
                  <c:v>1.3420000000000001</c:v>
                </c:pt>
                <c:pt idx="24047">
                  <c:v>1.3420000000000001</c:v>
                </c:pt>
                <c:pt idx="24048">
                  <c:v>1.3420000000000001</c:v>
                </c:pt>
                <c:pt idx="24049">
                  <c:v>1.3420000000000001</c:v>
                </c:pt>
                <c:pt idx="24050">
                  <c:v>1.3420000000000001</c:v>
                </c:pt>
                <c:pt idx="24051">
                  <c:v>1.3420000000000001</c:v>
                </c:pt>
                <c:pt idx="24052">
                  <c:v>1.3420000000000001</c:v>
                </c:pt>
                <c:pt idx="24053">
                  <c:v>1.3420000000000001</c:v>
                </c:pt>
                <c:pt idx="24054">
                  <c:v>1.3420000000000001</c:v>
                </c:pt>
                <c:pt idx="24055">
                  <c:v>1.3420000000000001</c:v>
                </c:pt>
                <c:pt idx="24056">
                  <c:v>1.3420000000000001</c:v>
                </c:pt>
                <c:pt idx="24057">
                  <c:v>1.3420000000000001</c:v>
                </c:pt>
                <c:pt idx="24058">
                  <c:v>1.3420000000000001</c:v>
                </c:pt>
                <c:pt idx="24059">
                  <c:v>1.3420000000000001</c:v>
                </c:pt>
                <c:pt idx="24060">
                  <c:v>1.3420000000000001</c:v>
                </c:pt>
                <c:pt idx="24061">
                  <c:v>1.3420000000000001</c:v>
                </c:pt>
                <c:pt idx="24062">
                  <c:v>1.3420000000000001</c:v>
                </c:pt>
                <c:pt idx="24063">
                  <c:v>1.3420000000000001</c:v>
                </c:pt>
                <c:pt idx="24064">
                  <c:v>1.3420000000000001</c:v>
                </c:pt>
                <c:pt idx="24065">
                  <c:v>1.3420000000000001</c:v>
                </c:pt>
                <c:pt idx="24066">
                  <c:v>1.3420000000000001</c:v>
                </c:pt>
                <c:pt idx="24067">
                  <c:v>1.3420000000000001</c:v>
                </c:pt>
                <c:pt idx="24068">
                  <c:v>1.3420000000000001</c:v>
                </c:pt>
                <c:pt idx="24069">
                  <c:v>1.3420000000000001</c:v>
                </c:pt>
                <c:pt idx="24070">
                  <c:v>1.3420000000000001</c:v>
                </c:pt>
                <c:pt idx="24071">
                  <c:v>1.3420000000000001</c:v>
                </c:pt>
                <c:pt idx="24072">
                  <c:v>1.3420000000000001</c:v>
                </c:pt>
                <c:pt idx="24073">
                  <c:v>1.3420000000000001</c:v>
                </c:pt>
                <c:pt idx="24074">
                  <c:v>1.3420000000000001</c:v>
                </c:pt>
                <c:pt idx="24075">
                  <c:v>1.3420000000000001</c:v>
                </c:pt>
                <c:pt idx="24076">
                  <c:v>1.3420000000000001</c:v>
                </c:pt>
                <c:pt idx="24077">
                  <c:v>1.3420000000000001</c:v>
                </c:pt>
                <c:pt idx="24078">
                  <c:v>1.3420000000000001</c:v>
                </c:pt>
                <c:pt idx="24079">
                  <c:v>1.3420000000000001</c:v>
                </c:pt>
                <c:pt idx="24080">
                  <c:v>1.3420000000000001</c:v>
                </c:pt>
                <c:pt idx="24081">
                  <c:v>1.3420000000000001</c:v>
                </c:pt>
                <c:pt idx="24082">
                  <c:v>1.3420000000000001</c:v>
                </c:pt>
                <c:pt idx="24083">
                  <c:v>1.3420000000000001</c:v>
                </c:pt>
                <c:pt idx="24084">
                  <c:v>1.3420000000000001</c:v>
                </c:pt>
                <c:pt idx="24085">
                  <c:v>1.3420000000000001</c:v>
                </c:pt>
                <c:pt idx="24086">
                  <c:v>1.3420000000000001</c:v>
                </c:pt>
                <c:pt idx="24087">
                  <c:v>1.3420000000000001</c:v>
                </c:pt>
                <c:pt idx="24088">
                  <c:v>1.3420000000000001</c:v>
                </c:pt>
                <c:pt idx="24089">
                  <c:v>1.3420000000000001</c:v>
                </c:pt>
                <c:pt idx="24090">
                  <c:v>1.3420000000000001</c:v>
                </c:pt>
                <c:pt idx="24091">
                  <c:v>1.3420000000000001</c:v>
                </c:pt>
                <c:pt idx="24092">
                  <c:v>1.3420000000000001</c:v>
                </c:pt>
                <c:pt idx="24093">
                  <c:v>1.3420000000000001</c:v>
                </c:pt>
                <c:pt idx="24094">
                  <c:v>1.3420000000000001</c:v>
                </c:pt>
                <c:pt idx="24095">
                  <c:v>1.3420000000000001</c:v>
                </c:pt>
                <c:pt idx="24096">
                  <c:v>1.3420000000000001</c:v>
                </c:pt>
                <c:pt idx="24097">
                  <c:v>1.3420000000000001</c:v>
                </c:pt>
                <c:pt idx="24098">
                  <c:v>1.3420000000000001</c:v>
                </c:pt>
                <c:pt idx="24099">
                  <c:v>1.3420000000000001</c:v>
                </c:pt>
                <c:pt idx="24100">
                  <c:v>1.3420000000000001</c:v>
                </c:pt>
                <c:pt idx="24101">
                  <c:v>1.3420000000000001</c:v>
                </c:pt>
                <c:pt idx="24102">
                  <c:v>1.3420000000000001</c:v>
                </c:pt>
                <c:pt idx="24103">
                  <c:v>1.3420000000000001</c:v>
                </c:pt>
                <c:pt idx="24104">
                  <c:v>1.3420000000000001</c:v>
                </c:pt>
                <c:pt idx="24105">
                  <c:v>1.3420000000000001</c:v>
                </c:pt>
                <c:pt idx="24106">
                  <c:v>1.3420000000000001</c:v>
                </c:pt>
                <c:pt idx="24107">
                  <c:v>1.3420000000000001</c:v>
                </c:pt>
                <c:pt idx="24108">
                  <c:v>1.3420000000000001</c:v>
                </c:pt>
                <c:pt idx="24109">
                  <c:v>1.3420000000000001</c:v>
                </c:pt>
                <c:pt idx="24110">
                  <c:v>1.3420000000000001</c:v>
                </c:pt>
                <c:pt idx="24111">
                  <c:v>1.3420000000000001</c:v>
                </c:pt>
                <c:pt idx="24112">
                  <c:v>1.3420000000000001</c:v>
                </c:pt>
                <c:pt idx="24113">
                  <c:v>1.3420000000000001</c:v>
                </c:pt>
                <c:pt idx="24114">
                  <c:v>1.3420000000000001</c:v>
                </c:pt>
                <c:pt idx="24115">
                  <c:v>1.3420000000000001</c:v>
                </c:pt>
                <c:pt idx="24116">
                  <c:v>1.3420000000000001</c:v>
                </c:pt>
                <c:pt idx="24117">
                  <c:v>1.3420000000000001</c:v>
                </c:pt>
                <c:pt idx="24118">
                  <c:v>1.3420000000000001</c:v>
                </c:pt>
                <c:pt idx="24119">
                  <c:v>1.3420000000000001</c:v>
                </c:pt>
                <c:pt idx="24120">
                  <c:v>1.3420000000000001</c:v>
                </c:pt>
                <c:pt idx="24121">
                  <c:v>1.3420000000000001</c:v>
                </c:pt>
                <c:pt idx="24122">
                  <c:v>1.3420000000000001</c:v>
                </c:pt>
                <c:pt idx="24123">
                  <c:v>1.3420000000000001</c:v>
                </c:pt>
                <c:pt idx="24124">
                  <c:v>1.3420000000000001</c:v>
                </c:pt>
                <c:pt idx="24125">
                  <c:v>1.3420000000000001</c:v>
                </c:pt>
                <c:pt idx="24126">
                  <c:v>1.3420000000000001</c:v>
                </c:pt>
                <c:pt idx="24127">
                  <c:v>1.3420000000000001</c:v>
                </c:pt>
                <c:pt idx="24128">
                  <c:v>1.3420000000000001</c:v>
                </c:pt>
                <c:pt idx="24129">
                  <c:v>1.3420000000000001</c:v>
                </c:pt>
                <c:pt idx="24130">
                  <c:v>1.3420000000000001</c:v>
                </c:pt>
                <c:pt idx="24131">
                  <c:v>1.3420000000000001</c:v>
                </c:pt>
                <c:pt idx="24132">
                  <c:v>1.3420000000000001</c:v>
                </c:pt>
                <c:pt idx="24133">
                  <c:v>1.3420000000000001</c:v>
                </c:pt>
                <c:pt idx="24134">
                  <c:v>1.3420000000000001</c:v>
                </c:pt>
                <c:pt idx="24135">
                  <c:v>1.3420000000000001</c:v>
                </c:pt>
                <c:pt idx="24136">
                  <c:v>1.3420000000000001</c:v>
                </c:pt>
                <c:pt idx="24137">
                  <c:v>1.3420000000000001</c:v>
                </c:pt>
                <c:pt idx="24138">
                  <c:v>1.3420000000000001</c:v>
                </c:pt>
                <c:pt idx="24139">
                  <c:v>1.3420000000000001</c:v>
                </c:pt>
                <c:pt idx="24140">
                  <c:v>1.3420000000000001</c:v>
                </c:pt>
                <c:pt idx="24141">
                  <c:v>1.3420000000000001</c:v>
                </c:pt>
                <c:pt idx="24142">
                  <c:v>1.3420000000000001</c:v>
                </c:pt>
                <c:pt idx="24143">
                  <c:v>1.3420000000000001</c:v>
                </c:pt>
                <c:pt idx="24144">
                  <c:v>1.3420000000000001</c:v>
                </c:pt>
                <c:pt idx="24145">
                  <c:v>1.3420000000000001</c:v>
                </c:pt>
                <c:pt idx="24146">
                  <c:v>1.3420000000000001</c:v>
                </c:pt>
                <c:pt idx="24147">
                  <c:v>1.3420000000000001</c:v>
                </c:pt>
                <c:pt idx="24148">
                  <c:v>1.3420000000000001</c:v>
                </c:pt>
                <c:pt idx="24149">
                  <c:v>1.3420000000000001</c:v>
                </c:pt>
                <c:pt idx="24150">
                  <c:v>1.3420000000000001</c:v>
                </c:pt>
                <c:pt idx="24151">
                  <c:v>1.3420000000000001</c:v>
                </c:pt>
                <c:pt idx="24152">
                  <c:v>1.3420000000000001</c:v>
                </c:pt>
                <c:pt idx="24153">
                  <c:v>1.3420000000000001</c:v>
                </c:pt>
                <c:pt idx="24154">
                  <c:v>1.3420000000000001</c:v>
                </c:pt>
                <c:pt idx="24155">
                  <c:v>1.3420000000000001</c:v>
                </c:pt>
                <c:pt idx="24156">
                  <c:v>1.3420000000000001</c:v>
                </c:pt>
                <c:pt idx="24157">
                  <c:v>1.3420000000000001</c:v>
                </c:pt>
                <c:pt idx="24158">
                  <c:v>1.3420000000000001</c:v>
                </c:pt>
                <c:pt idx="24159">
                  <c:v>1.3420000000000001</c:v>
                </c:pt>
                <c:pt idx="24160">
                  <c:v>1.3420000000000001</c:v>
                </c:pt>
                <c:pt idx="24161">
                  <c:v>1.3420000000000001</c:v>
                </c:pt>
                <c:pt idx="24162">
                  <c:v>1.3420000000000001</c:v>
                </c:pt>
                <c:pt idx="24163">
                  <c:v>1.3420000000000001</c:v>
                </c:pt>
                <c:pt idx="24164">
                  <c:v>1.3420000000000001</c:v>
                </c:pt>
                <c:pt idx="24165">
                  <c:v>1.3420000000000001</c:v>
                </c:pt>
                <c:pt idx="24166">
                  <c:v>1.3420000000000001</c:v>
                </c:pt>
                <c:pt idx="24167">
                  <c:v>1.3420000000000001</c:v>
                </c:pt>
                <c:pt idx="24168">
                  <c:v>1.3420000000000001</c:v>
                </c:pt>
                <c:pt idx="24169">
                  <c:v>1.3420000000000001</c:v>
                </c:pt>
                <c:pt idx="24170">
                  <c:v>1.3420000000000001</c:v>
                </c:pt>
                <c:pt idx="24171">
                  <c:v>1.3420000000000001</c:v>
                </c:pt>
                <c:pt idx="24172">
                  <c:v>1.3420000000000001</c:v>
                </c:pt>
                <c:pt idx="24173">
                  <c:v>1.3420000000000001</c:v>
                </c:pt>
                <c:pt idx="24174">
                  <c:v>1.3420000000000001</c:v>
                </c:pt>
                <c:pt idx="24175">
                  <c:v>1.3420000000000001</c:v>
                </c:pt>
                <c:pt idx="24176">
                  <c:v>1.3420000000000001</c:v>
                </c:pt>
                <c:pt idx="24177">
                  <c:v>1.3420000000000001</c:v>
                </c:pt>
                <c:pt idx="24178">
                  <c:v>1.3420000000000001</c:v>
                </c:pt>
                <c:pt idx="24179">
                  <c:v>1.3420000000000001</c:v>
                </c:pt>
                <c:pt idx="24180">
                  <c:v>1.3420000000000001</c:v>
                </c:pt>
                <c:pt idx="24181">
                  <c:v>1.3420000000000001</c:v>
                </c:pt>
                <c:pt idx="24182">
                  <c:v>1.3420000000000001</c:v>
                </c:pt>
                <c:pt idx="24183">
                  <c:v>1.3420000000000001</c:v>
                </c:pt>
                <c:pt idx="24184">
                  <c:v>1.3420000000000001</c:v>
                </c:pt>
                <c:pt idx="24185">
                  <c:v>1.3420000000000001</c:v>
                </c:pt>
                <c:pt idx="24186">
                  <c:v>1.3420000000000001</c:v>
                </c:pt>
                <c:pt idx="24187">
                  <c:v>1.3420000000000001</c:v>
                </c:pt>
                <c:pt idx="24188">
                  <c:v>1.3420000000000001</c:v>
                </c:pt>
                <c:pt idx="24189">
                  <c:v>1.3420000000000001</c:v>
                </c:pt>
                <c:pt idx="24190">
                  <c:v>1.3420000000000001</c:v>
                </c:pt>
                <c:pt idx="24191">
                  <c:v>1.3420000000000001</c:v>
                </c:pt>
                <c:pt idx="24192">
                  <c:v>1.3420000000000001</c:v>
                </c:pt>
                <c:pt idx="24193">
                  <c:v>1.3420000000000001</c:v>
                </c:pt>
                <c:pt idx="24194">
                  <c:v>1.3420000000000001</c:v>
                </c:pt>
                <c:pt idx="24195">
                  <c:v>1.3420000000000001</c:v>
                </c:pt>
                <c:pt idx="24196">
                  <c:v>1.3420000000000001</c:v>
                </c:pt>
                <c:pt idx="24197">
                  <c:v>1.3420000000000001</c:v>
                </c:pt>
                <c:pt idx="24198">
                  <c:v>1.3420000000000001</c:v>
                </c:pt>
                <c:pt idx="24199">
                  <c:v>1.3420000000000001</c:v>
                </c:pt>
                <c:pt idx="24200">
                  <c:v>1.3420000000000001</c:v>
                </c:pt>
                <c:pt idx="24201">
                  <c:v>1.3420000000000001</c:v>
                </c:pt>
                <c:pt idx="24202">
                  <c:v>1.3420000000000001</c:v>
                </c:pt>
                <c:pt idx="24203">
                  <c:v>1.3420000000000001</c:v>
                </c:pt>
                <c:pt idx="24204">
                  <c:v>1.3420000000000001</c:v>
                </c:pt>
                <c:pt idx="24205">
                  <c:v>1.3420000000000001</c:v>
                </c:pt>
                <c:pt idx="24206">
                  <c:v>1.3420000000000001</c:v>
                </c:pt>
                <c:pt idx="24207">
                  <c:v>1.3420000000000001</c:v>
                </c:pt>
                <c:pt idx="24208">
                  <c:v>1.3420000000000001</c:v>
                </c:pt>
                <c:pt idx="24209">
                  <c:v>1.3420000000000001</c:v>
                </c:pt>
                <c:pt idx="24210">
                  <c:v>1.3420000000000001</c:v>
                </c:pt>
                <c:pt idx="24211">
                  <c:v>1.3420000000000001</c:v>
                </c:pt>
                <c:pt idx="24212">
                  <c:v>1.3420000000000001</c:v>
                </c:pt>
                <c:pt idx="24213">
                  <c:v>1.3420000000000001</c:v>
                </c:pt>
                <c:pt idx="24214">
                  <c:v>1.3420000000000001</c:v>
                </c:pt>
                <c:pt idx="24215">
                  <c:v>1.3420000000000001</c:v>
                </c:pt>
                <c:pt idx="24216">
                  <c:v>1.3420000000000001</c:v>
                </c:pt>
                <c:pt idx="24217">
                  <c:v>1.3420000000000001</c:v>
                </c:pt>
                <c:pt idx="24218">
                  <c:v>1.3420000000000001</c:v>
                </c:pt>
                <c:pt idx="24219">
                  <c:v>1.3420000000000001</c:v>
                </c:pt>
                <c:pt idx="24220">
                  <c:v>1.3420000000000001</c:v>
                </c:pt>
                <c:pt idx="24221">
                  <c:v>1.3420000000000001</c:v>
                </c:pt>
                <c:pt idx="24222">
                  <c:v>1.3420000000000001</c:v>
                </c:pt>
                <c:pt idx="24223">
                  <c:v>1.3420000000000001</c:v>
                </c:pt>
                <c:pt idx="24224">
                  <c:v>1.3420000000000001</c:v>
                </c:pt>
                <c:pt idx="24225">
                  <c:v>1.3420000000000001</c:v>
                </c:pt>
                <c:pt idx="24226">
                  <c:v>1.3420000000000001</c:v>
                </c:pt>
                <c:pt idx="24227">
                  <c:v>1.3420000000000001</c:v>
                </c:pt>
                <c:pt idx="24228">
                  <c:v>1.3420000000000001</c:v>
                </c:pt>
                <c:pt idx="24229">
                  <c:v>1.3420000000000001</c:v>
                </c:pt>
                <c:pt idx="24230">
                  <c:v>1.3420000000000001</c:v>
                </c:pt>
                <c:pt idx="24231">
                  <c:v>1.3420000000000001</c:v>
                </c:pt>
                <c:pt idx="24232">
                  <c:v>1.3420000000000001</c:v>
                </c:pt>
                <c:pt idx="24233">
                  <c:v>1.3420000000000001</c:v>
                </c:pt>
                <c:pt idx="24234">
                  <c:v>1.3420000000000001</c:v>
                </c:pt>
                <c:pt idx="24235">
                  <c:v>1.3420000000000001</c:v>
                </c:pt>
                <c:pt idx="24236">
                  <c:v>1.3420000000000001</c:v>
                </c:pt>
                <c:pt idx="24237">
                  <c:v>1.3420000000000001</c:v>
                </c:pt>
                <c:pt idx="24238">
                  <c:v>1.3420000000000001</c:v>
                </c:pt>
                <c:pt idx="24239">
                  <c:v>1.3420000000000001</c:v>
                </c:pt>
                <c:pt idx="24240">
                  <c:v>1.3420000000000001</c:v>
                </c:pt>
                <c:pt idx="24241">
                  <c:v>1.3420000000000001</c:v>
                </c:pt>
                <c:pt idx="24242">
                  <c:v>1.3420000000000001</c:v>
                </c:pt>
                <c:pt idx="24243">
                  <c:v>1.3420000000000001</c:v>
                </c:pt>
                <c:pt idx="24244">
                  <c:v>1.3420000000000001</c:v>
                </c:pt>
                <c:pt idx="24245">
                  <c:v>1.3420000000000001</c:v>
                </c:pt>
                <c:pt idx="24246">
                  <c:v>1.3420000000000001</c:v>
                </c:pt>
                <c:pt idx="24247">
                  <c:v>1.3420000000000001</c:v>
                </c:pt>
                <c:pt idx="24248">
                  <c:v>1.3420000000000001</c:v>
                </c:pt>
                <c:pt idx="24249">
                  <c:v>1.3420000000000001</c:v>
                </c:pt>
                <c:pt idx="24250">
                  <c:v>1.3420000000000001</c:v>
                </c:pt>
                <c:pt idx="24251">
                  <c:v>1.3420000000000001</c:v>
                </c:pt>
                <c:pt idx="24252">
                  <c:v>1.3420000000000001</c:v>
                </c:pt>
                <c:pt idx="24253">
                  <c:v>1.3420000000000001</c:v>
                </c:pt>
                <c:pt idx="24254">
                  <c:v>1.3420000000000001</c:v>
                </c:pt>
                <c:pt idx="24255">
                  <c:v>1.3420000000000001</c:v>
                </c:pt>
                <c:pt idx="24256">
                  <c:v>1.3420000000000001</c:v>
                </c:pt>
                <c:pt idx="24257">
                  <c:v>1.3420000000000001</c:v>
                </c:pt>
                <c:pt idx="24258">
                  <c:v>1.3420000000000001</c:v>
                </c:pt>
                <c:pt idx="24259">
                  <c:v>1.3420000000000001</c:v>
                </c:pt>
                <c:pt idx="24260">
                  <c:v>1.3420000000000001</c:v>
                </c:pt>
                <c:pt idx="24261">
                  <c:v>1.3420000000000001</c:v>
                </c:pt>
                <c:pt idx="24262">
                  <c:v>1.3420000000000001</c:v>
                </c:pt>
                <c:pt idx="24263">
                  <c:v>1.3420000000000001</c:v>
                </c:pt>
                <c:pt idx="24264">
                  <c:v>1.3420000000000001</c:v>
                </c:pt>
                <c:pt idx="24265">
                  <c:v>1.3420000000000001</c:v>
                </c:pt>
                <c:pt idx="24266">
                  <c:v>1.3420000000000001</c:v>
                </c:pt>
                <c:pt idx="24267">
                  <c:v>1.3420000000000001</c:v>
                </c:pt>
                <c:pt idx="24268">
                  <c:v>1.3420000000000001</c:v>
                </c:pt>
                <c:pt idx="24269">
                  <c:v>1.3420000000000001</c:v>
                </c:pt>
                <c:pt idx="24270">
                  <c:v>1.3420000000000001</c:v>
                </c:pt>
                <c:pt idx="24271">
                  <c:v>1.3420000000000001</c:v>
                </c:pt>
                <c:pt idx="24272">
                  <c:v>1.3420000000000001</c:v>
                </c:pt>
                <c:pt idx="24273">
                  <c:v>1.3420000000000001</c:v>
                </c:pt>
                <c:pt idx="24274">
                  <c:v>1.3420000000000001</c:v>
                </c:pt>
                <c:pt idx="24275">
                  <c:v>1.3420000000000001</c:v>
                </c:pt>
                <c:pt idx="24276">
                  <c:v>1.3420000000000001</c:v>
                </c:pt>
                <c:pt idx="24277">
                  <c:v>1.3420000000000001</c:v>
                </c:pt>
                <c:pt idx="24278">
                  <c:v>1.3420000000000001</c:v>
                </c:pt>
                <c:pt idx="24279">
                  <c:v>1.3420000000000001</c:v>
                </c:pt>
                <c:pt idx="24280">
                  <c:v>1.3420000000000001</c:v>
                </c:pt>
                <c:pt idx="24281">
                  <c:v>1.3420000000000001</c:v>
                </c:pt>
                <c:pt idx="24282">
                  <c:v>1.3420000000000001</c:v>
                </c:pt>
                <c:pt idx="24283">
                  <c:v>1.3420000000000001</c:v>
                </c:pt>
                <c:pt idx="24284">
                  <c:v>1.3420000000000001</c:v>
                </c:pt>
                <c:pt idx="24285">
                  <c:v>1.3420000000000001</c:v>
                </c:pt>
                <c:pt idx="24286">
                  <c:v>1.3420000000000001</c:v>
                </c:pt>
                <c:pt idx="24287">
                  <c:v>1.3420000000000001</c:v>
                </c:pt>
                <c:pt idx="24288">
                  <c:v>1.3420000000000001</c:v>
                </c:pt>
                <c:pt idx="24289">
                  <c:v>1.3420000000000001</c:v>
                </c:pt>
                <c:pt idx="24290">
                  <c:v>1.3420000000000001</c:v>
                </c:pt>
                <c:pt idx="24291">
                  <c:v>1.3420000000000001</c:v>
                </c:pt>
                <c:pt idx="24292">
                  <c:v>1.3420000000000001</c:v>
                </c:pt>
                <c:pt idx="24293">
                  <c:v>1.3420000000000001</c:v>
                </c:pt>
                <c:pt idx="24294">
                  <c:v>1.3420000000000001</c:v>
                </c:pt>
                <c:pt idx="24295">
                  <c:v>1.3420000000000001</c:v>
                </c:pt>
                <c:pt idx="24296">
                  <c:v>1.3420000000000001</c:v>
                </c:pt>
                <c:pt idx="24297">
                  <c:v>1.3420000000000001</c:v>
                </c:pt>
                <c:pt idx="24298">
                  <c:v>1.3420000000000001</c:v>
                </c:pt>
                <c:pt idx="24299">
                  <c:v>1.3420000000000001</c:v>
                </c:pt>
                <c:pt idx="24300">
                  <c:v>1.3420000000000001</c:v>
                </c:pt>
                <c:pt idx="24301">
                  <c:v>1.3420000000000001</c:v>
                </c:pt>
                <c:pt idx="24302">
                  <c:v>1.3420000000000001</c:v>
                </c:pt>
                <c:pt idx="24303">
                  <c:v>1.3420000000000001</c:v>
                </c:pt>
                <c:pt idx="24304">
                  <c:v>1.3420000000000001</c:v>
                </c:pt>
                <c:pt idx="24305">
                  <c:v>1.3420000000000001</c:v>
                </c:pt>
                <c:pt idx="24306">
                  <c:v>1.3420000000000001</c:v>
                </c:pt>
                <c:pt idx="24307">
                  <c:v>1.3420000000000001</c:v>
                </c:pt>
                <c:pt idx="24308">
                  <c:v>1.3420000000000001</c:v>
                </c:pt>
                <c:pt idx="24309">
                  <c:v>1.3420000000000001</c:v>
                </c:pt>
                <c:pt idx="24310">
                  <c:v>1.3420000000000001</c:v>
                </c:pt>
                <c:pt idx="24311">
                  <c:v>1.3420000000000001</c:v>
                </c:pt>
                <c:pt idx="24312">
                  <c:v>1.3420000000000001</c:v>
                </c:pt>
                <c:pt idx="24313">
                  <c:v>1.3420000000000001</c:v>
                </c:pt>
                <c:pt idx="24314">
                  <c:v>1.3420000000000001</c:v>
                </c:pt>
                <c:pt idx="24315">
                  <c:v>1.3420000000000001</c:v>
                </c:pt>
                <c:pt idx="24316">
                  <c:v>1.3420000000000001</c:v>
                </c:pt>
                <c:pt idx="24317">
                  <c:v>1.3420000000000001</c:v>
                </c:pt>
                <c:pt idx="24318">
                  <c:v>1.3420000000000001</c:v>
                </c:pt>
                <c:pt idx="24319">
                  <c:v>1.3420000000000001</c:v>
                </c:pt>
                <c:pt idx="24320">
                  <c:v>1.3420000000000001</c:v>
                </c:pt>
                <c:pt idx="24321">
                  <c:v>1.3420000000000001</c:v>
                </c:pt>
                <c:pt idx="24322">
                  <c:v>1.3420000000000001</c:v>
                </c:pt>
                <c:pt idx="24323">
                  <c:v>1.3420000000000001</c:v>
                </c:pt>
                <c:pt idx="24324">
                  <c:v>1.3420000000000001</c:v>
                </c:pt>
                <c:pt idx="24325">
                  <c:v>1.3420000000000001</c:v>
                </c:pt>
                <c:pt idx="24326">
                  <c:v>1.3420000000000001</c:v>
                </c:pt>
                <c:pt idx="24327">
                  <c:v>1.3420000000000001</c:v>
                </c:pt>
                <c:pt idx="24328">
                  <c:v>1.3420000000000001</c:v>
                </c:pt>
                <c:pt idx="24329">
                  <c:v>1.3420000000000001</c:v>
                </c:pt>
                <c:pt idx="24330">
                  <c:v>1.3420000000000001</c:v>
                </c:pt>
                <c:pt idx="24331">
                  <c:v>1.3420000000000001</c:v>
                </c:pt>
                <c:pt idx="24332">
                  <c:v>1.3420000000000001</c:v>
                </c:pt>
                <c:pt idx="24333">
                  <c:v>1.3420000000000001</c:v>
                </c:pt>
                <c:pt idx="24334">
                  <c:v>1.3420000000000001</c:v>
                </c:pt>
                <c:pt idx="24335">
                  <c:v>1.3420000000000001</c:v>
                </c:pt>
                <c:pt idx="24336">
                  <c:v>1.3420000000000001</c:v>
                </c:pt>
                <c:pt idx="24337">
                  <c:v>1.3420000000000001</c:v>
                </c:pt>
                <c:pt idx="24338">
                  <c:v>1.3420000000000001</c:v>
                </c:pt>
                <c:pt idx="24339">
                  <c:v>1.3420000000000001</c:v>
                </c:pt>
                <c:pt idx="24340">
                  <c:v>1.3420000000000001</c:v>
                </c:pt>
                <c:pt idx="24341">
                  <c:v>1.3420000000000001</c:v>
                </c:pt>
                <c:pt idx="24342">
                  <c:v>1.3420000000000001</c:v>
                </c:pt>
                <c:pt idx="24343">
                  <c:v>1.3420000000000001</c:v>
                </c:pt>
                <c:pt idx="24344">
                  <c:v>1.3420000000000001</c:v>
                </c:pt>
                <c:pt idx="24345">
                  <c:v>1.3420000000000001</c:v>
                </c:pt>
                <c:pt idx="24346">
                  <c:v>1.3420000000000001</c:v>
                </c:pt>
                <c:pt idx="24347">
                  <c:v>1.3420000000000001</c:v>
                </c:pt>
                <c:pt idx="24348">
                  <c:v>1.3420000000000001</c:v>
                </c:pt>
                <c:pt idx="24349">
                  <c:v>1.3420000000000001</c:v>
                </c:pt>
                <c:pt idx="24350">
                  <c:v>1.3420000000000001</c:v>
                </c:pt>
                <c:pt idx="24351">
                  <c:v>1.3420000000000001</c:v>
                </c:pt>
                <c:pt idx="24352">
                  <c:v>1.3420000000000001</c:v>
                </c:pt>
                <c:pt idx="24353">
                  <c:v>1.3420000000000001</c:v>
                </c:pt>
                <c:pt idx="24354">
                  <c:v>1.3420000000000001</c:v>
                </c:pt>
                <c:pt idx="24355">
                  <c:v>1.3420000000000001</c:v>
                </c:pt>
                <c:pt idx="24356">
                  <c:v>1.3420000000000001</c:v>
                </c:pt>
                <c:pt idx="24357">
                  <c:v>1.3420000000000001</c:v>
                </c:pt>
                <c:pt idx="24358">
                  <c:v>1.3420000000000001</c:v>
                </c:pt>
                <c:pt idx="24359">
                  <c:v>1.3420000000000001</c:v>
                </c:pt>
                <c:pt idx="24360">
                  <c:v>1.3420000000000001</c:v>
                </c:pt>
                <c:pt idx="24361">
                  <c:v>1.3420000000000001</c:v>
                </c:pt>
                <c:pt idx="24362">
                  <c:v>1.3420000000000001</c:v>
                </c:pt>
                <c:pt idx="24363">
                  <c:v>1.3420000000000001</c:v>
                </c:pt>
                <c:pt idx="24364">
                  <c:v>1.3420000000000001</c:v>
                </c:pt>
                <c:pt idx="24365">
                  <c:v>1.3420000000000001</c:v>
                </c:pt>
                <c:pt idx="24366">
                  <c:v>1.3420000000000001</c:v>
                </c:pt>
                <c:pt idx="24367">
                  <c:v>1.3420000000000001</c:v>
                </c:pt>
                <c:pt idx="24368">
                  <c:v>1.3420000000000001</c:v>
                </c:pt>
                <c:pt idx="24369">
                  <c:v>1.3420000000000001</c:v>
                </c:pt>
                <c:pt idx="24370">
                  <c:v>1.3420000000000001</c:v>
                </c:pt>
                <c:pt idx="24371">
                  <c:v>1.3420000000000001</c:v>
                </c:pt>
                <c:pt idx="24372">
                  <c:v>1.3420000000000001</c:v>
                </c:pt>
                <c:pt idx="24373">
                  <c:v>1.3420000000000001</c:v>
                </c:pt>
                <c:pt idx="24374">
                  <c:v>1.3420000000000001</c:v>
                </c:pt>
                <c:pt idx="24375">
                  <c:v>1.3420000000000001</c:v>
                </c:pt>
                <c:pt idx="24376">
                  <c:v>1.3420000000000001</c:v>
                </c:pt>
                <c:pt idx="24377">
                  <c:v>1.3420000000000001</c:v>
                </c:pt>
                <c:pt idx="24378">
                  <c:v>1.3420000000000001</c:v>
                </c:pt>
                <c:pt idx="24379">
                  <c:v>1.3420000000000001</c:v>
                </c:pt>
                <c:pt idx="24380">
                  <c:v>1.3420000000000001</c:v>
                </c:pt>
                <c:pt idx="24381">
                  <c:v>1.3420000000000001</c:v>
                </c:pt>
                <c:pt idx="24382">
                  <c:v>1.3420000000000001</c:v>
                </c:pt>
                <c:pt idx="24383">
                  <c:v>1.3420000000000001</c:v>
                </c:pt>
                <c:pt idx="24384">
                  <c:v>1.3420000000000001</c:v>
                </c:pt>
                <c:pt idx="24385">
                  <c:v>1.3420000000000001</c:v>
                </c:pt>
                <c:pt idx="24386">
                  <c:v>1.3420000000000001</c:v>
                </c:pt>
                <c:pt idx="24387">
                  <c:v>1.3420000000000001</c:v>
                </c:pt>
                <c:pt idx="24388">
                  <c:v>1.3420000000000001</c:v>
                </c:pt>
                <c:pt idx="24389">
                  <c:v>1.3420000000000001</c:v>
                </c:pt>
                <c:pt idx="24390">
                  <c:v>1.3420000000000001</c:v>
                </c:pt>
                <c:pt idx="24391">
                  <c:v>1.3420000000000001</c:v>
                </c:pt>
                <c:pt idx="24392">
                  <c:v>1.3420000000000001</c:v>
                </c:pt>
                <c:pt idx="24393">
                  <c:v>1.3420000000000001</c:v>
                </c:pt>
                <c:pt idx="24394">
                  <c:v>1.3420000000000001</c:v>
                </c:pt>
                <c:pt idx="24395">
                  <c:v>1.3420000000000001</c:v>
                </c:pt>
                <c:pt idx="24396">
                  <c:v>1.3420000000000001</c:v>
                </c:pt>
                <c:pt idx="24397">
                  <c:v>1.3420000000000001</c:v>
                </c:pt>
                <c:pt idx="24398">
                  <c:v>1.3420000000000001</c:v>
                </c:pt>
                <c:pt idx="24399">
                  <c:v>1.3420000000000001</c:v>
                </c:pt>
                <c:pt idx="24400">
                  <c:v>1.3420000000000001</c:v>
                </c:pt>
                <c:pt idx="24401">
                  <c:v>1.3420000000000001</c:v>
                </c:pt>
                <c:pt idx="24402">
                  <c:v>1.3420000000000001</c:v>
                </c:pt>
                <c:pt idx="24403">
                  <c:v>1.3420000000000001</c:v>
                </c:pt>
                <c:pt idx="24404">
                  <c:v>1.3420000000000001</c:v>
                </c:pt>
                <c:pt idx="24405">
                  <c:v>1.3420000000000001</c:v>
                </c:pt>
                <c:pt idx="24406">
                  <c:v>1.3420000000000001</c:v>
                </c:pt>
                <c:pt idx="24407">
                  <c:v>1.3420000000000001</c:v>
                </c:pt>
                <c:pt idx="24408">
                  <c:v>1.3420000000000001</c:v>
                </c:pt>
                <c:pt idx="24409">
                  <c:v>1.3420000000000001</c:v>
                </c:pt>
                <c:pt idx="24410">
                  <c:v>1.3420000000000001</c:v>
                </c:pt>
                <c:pt idx="24411">
                  <c:v>1.3420000000000001</c:v>
                </c:pt>
                <c:pt idx="24412">
                  <c:v>1.3420000000000001</c:v>
                </c:pt>
                <c:pt idx="24413">
                  <c:v>1.3420000000000001</c:v>
                </c:pt>
                <c:pt idx="24414">
                  <c:v>1.3420000000000001</c:v>
                </c:pt>
                <c:pt idx="24415">
                  <c:v>1.3420000000000001</c:v>
                </c:pt>
                <c:pt idx="24416">
                  <c:v>1.3420000000000001</c:v>
                </c:pt>
                <c:pt idx="24417">
                  <c:v>1.3420000000000001</c:v>
                </c:pt>
                <c:pt idx="24418">
                  <c:v>1.3420000000000001</c:v>
                </c:pt>
                <c:pt idx="24419">
                  <c:v>1.3420000000000001</c:v>
                </c:pt>
                <c:pt idx="24420">
                  <c:v>1.3420000000000001</c:v>
                </c:pt>
                <c:pt idx="24421">
                  <c:v>1.3420000000000001</c:v>
                </c:pt>
                <c:pt idx="24422">
                  <c:v>1.3420000000000001</c:v>
                </c:pt>
                <c:pt idx="24423">
                  <c:v>1.3420000000000001</c:v>
                </c:pt>
                <c:pt idx="24424">
                  <c:v>1.3420000000000001</c:v>
                </c:pt>
                <c:pt idx="24425">
                  <c:v>1.3420000000000001</c:v>
                </c:pt>
                <c:pt idx="24426">
                  <c:v>1.3420000000000001</c:v>
                </c:pt>
                <c:pt idx="24427">
                  <c:v>1.3420000000000001</c:v>
                </c:pt>
                <c:pt idx="24428">
                  <c:v>1.3420000000000001</c:v>
                </c:pt>
                <c:pt idx="24429">
                  <c:v>1.3420000000000001</c:v>
                </c:pt>
                <c:pt idx="24430">
                  <c:v>1.3420000000000001</c:v>
                </c:pt>
                <c:pt idx="24431">
                  <c:v>1.3420000000000001</c:v>
                </c:pt>
                <c:pt idx="24432">
                  <c:v>1.3420000000000001</c:v>
                </c:pt>
                <c:pt idx="24433">
                  <c:v>1.3420000000000001</c:v>
                </c:pt>
                <c:pt idx="24434">
                  <c:v>1.3420000000000001</c:v>
                </c:pt>
                <c:pt idx="24435">
                  <c:v>1.3420000000000001</c:v>
                </c:pt>
                <c:pt idx="24436">
                  <c:v>1.3420000000000001</c:v>
                </c:pt>
                <c:pt idx="24437">
                  <c:v>1.3420000000000001</c:v>
                </c:pt>
                <c:pt idx="24438">
                  <c:v>1.3420000000000001</c:v>
                </c:pt>
                <c:pt idx="24439">
                  <c:v>1.3420000000000001</c:v>
                </c:pt>
                <c:pt idx="24440">
                  <c:v>1.3420000000000001</c:v>
                </c:pt>
                <c:pt idx="24441">
                  <c:v>1.3420000000000001</c:v>
                </c:pt>
                <c:pt idx="24442">
                  <c:v>1.3420000000000001</c:v>
                </c:pt>
                <c:pt idx="24443">
                  <c:v>1.3420000000000001</c:v>
                </c:pt>
                <c:pt idx="24444">
                  <c:v>1.3420000000000001</c:v>
                </c:pt>
                <c:pt idx="24445">
                  <c:v>1.3420000000000001</c:v>
                </c:pt>
                <c:pt idx="24446">
                  <c:v>1.3420000000000001</c:v>
                </c:pt>
                <c:pt idx="24447">
                  <c:v>1.3420000000000001</c:v>
                </c:pt>
                <c:pt idx="24448">
                  <c:v>1.3420000000000001</c:v>
                </c:pt>
                <c:pt idx="24449">
                  <c:v>1.3420000000000001</c:v>
                </c:pt>
                <c:pt idx="24450">
                  <c:v>1.3420000000000001</c:v>
                </c:pt>
                <c:pt idx="24451">
                  <c:v>1.3420000000000001</c:v>
                </c:pt>
                <c:pt idx="24452">
                  <c:v>1.3420000000000001</c:v>
                </c:pt>
                <c:pt idx="24453">
                  <c:v>1.3420000000000001</c:v>
                </c:pt>
                <c:pt idx="24454">
                  <c:v>1.3420000000000001</c:v>
                </c:pt>
                <c:pt idx="24455">
                  <c:v>1.3420000000000001</c:v>
                </c:pt>
                <c:pt idx="24456">
                  <c:v>1.3420000000000001</c:v>
                </c:pt>
                <c:pt idx="24457">
                  <c:v>1.3420000000000001</c:v>
                </c:pt>
                <c:pt idx="24458">
                  <c:v>1.3420000000000001</c:v>
                </c:pt>
                <c:pt idx="24459">
                  <c:v>1.3420000000000001</c:v>
                </c:pt>
                <c:pt idx="24460">
                  <c:v>1.3420000000000001</c:v>
                </c:pt>
                <c:pt idx="24461">
                  <c:v>1.3420000000000001</c:v>
                </c:pt>
                <c:pt idx="24462">
                  <c:v>1.3420000000000001</c:v>
                </c:pt>
                <c:pt idx="24463">
                  <c:v>1.3420000000000001</c:v>
                </c:pt>
                <c:pt idx="24464">
                  <c:v>1.3420000000000001</c:v>
                </c:pt>
                <c:pt idx="24465">
                  <c:v>1.3420000000000001</c:v>
                </c:pt>
                <c:pt idx="24466">
                  <c:v>1.3420000000000001</c:v>
                </c:pt>
                <c:pt idx="24467">
                  <c:v>1.3420000000000001</c:v>
                </c:pt>
                <c:pt idx="24468">
                  <c:v>1.3420000000000001</c:v>
                </c:pt>
                <c:pt idx="24469">
                  <c:v>1.3420000000000001</c:v>
                </c:pt>
                <c:pt idx="24470">
                  <c:v>1.3420000000000001</c:v>
                </c:pt>
                <c:pt idx="24471">
                  <c:v>1.3420000000000001</c:v>
                </c:pt>
                <c:pt idx="24472">
                  <c:v>1.3420000000000001</c:v>
                </c:pt>
                <c:pt idx="24473">
                  <c:v>1.3420000000000001</c:v>
                </c:pt>
                <c:pt idx="24474">
                  <c:v>1.3420000000000001</c:v>
                </c:pt>
                <c:pt idx="24475">
                  <c:v>1.3420000000000001</c:v>
                </c:pt>
                <c:pt idx="24476">
                  <c:v>1.3420000000000001</c:v>
                </c:pt>
                <c:pt idx="24477">
                  <c:v>1.3420000000000001</c:v>
                </c:pt>
                <c:pt idx="24478">
                  <c:v>1.3420000000000001</c:v>
                </c:pt>
                <c:pt idx="24479">
                  <c:v>1.3420000000000001</c:v>
                </c:pt>
                <c:pt idx="24480">
                  <c:v>1.3420000000000001</c:v>
                </c:pt>
                <c:pt idx="24481">
                  <c:v>1.3420000000000001</c:v>
                </c:pt>
                <c:pt idx="24482">
                  <c:v>1.3420000000000001</c:v>
                </c:pt>
                <c:pt idx="24483">
                  <c:v>1.3420000000000001</c:v>
                </c:pt>
                <c:pt idx="24484">
                  <c:v>1.3420000000000001</c:v>
                </c:pt>
                <c:pt idx="24485">
                  <c:v>1.3420000000000001</c:v>
                </c:pt>
                <c:pt idx="24486">
                  <c:v>1.3420000000000001</c:v>
                </c:pt>
                <c:pt idx="24487">
                  <c:v>1.3420000000000001</c:v>
                </c:pt>
                <c:pt idx="24488">
                  <c:v>1.3420000000000001</c:v>
                </c:pt>
                <c:pt idx="24489">
                  <c:v>1.3420000000000001</c:v>
                </c:pt>
                <c:pt idx="24490">
                  <c:v>1.3420000000000001</c:v>
                </c:pt>
                <c:pt idx="24491">
                  <c:v>1.3420000000000001</c:v>
                </c:pt>
                <c:pt idx="24492">
                  <c:v>1.3420000000000001</c:v>
                </c:pt>
                <c:pt idx="24493">
                  <c:v>1.3420000000000001</c:v>
                </c:pt>
                <c:pt idx="24494">
                  <c:v>1.3420000000000001</c:v>
                </c:pt>
                <c:pt idx="24495">
                  <c:v>1.3420000000000001</c:v>
                </c:pt>
                <c:pt idx="24496">
                  <c:v>1.3420000000000001</c:v>
                </c:pt>
                <c:pt idx="24497">
                  <c:v>1.3420000000000001</c:v>
                </c:pt>
                <c:pt idx="24498">
                  <c:v>1.3420000000000001</c:v>
                </c:pt>
                <c:pt idx="24499">
                  <c:v>1.3420000000000001</c:v>
                </c:pt>
                <c:pt idx="24500">
                  <c:v>1.3420000000000001</c:v>
                </c:pt>
                <c:pt idx="24501">
                  <c:v>1.3420000000000001</c:v>
                </c:pt>
                <c:pt idx="24502">
                  <c:v>1.3420000000000001</c:v>
                </c:pt>
                <c:pt idx="24503">
                  <c:v>1.3420000000000001</c:v>
                </c:pt>
                <c:pt idx="24504">
                  <c:v>1.3420000000000001</c:v>
                </c:pt>
                <c:pt idx="24505">
                  <c:v>1.3420000000000001</c:v>
                </c:pt>
                <c:pt idx="24506">
                  <c:v>1.3420000000000001</c:v>
                </c:pt>
                <c:pt idx="24507">
                  <c:v>1.3420000000000001</c:v>
                </c:pt>
                <c:pt idx="24508">
                  <c:v>1.3420000000000001</c:v>
                </c:pt>
                <c:pt idx="24509">
                  <c:v>1.3420000000000001</c:v>
                </c:pt>
                <c:pt idx="24510">
                  <c:v>1.3420000000000001</c:v>
                </c:pt>
                <c:pt idx="24511">
                  <c:v>1.3420000000000001</c:v>
                </c:pt>
                <c:pt idx="24512">
                  <c:v>1.3420000000000001</c:v>
                </c:pt>
                <c:pt idx="24513">
                  <c:v>1.3420000000000001</c:v>
                </c:pt>
                <c:pt idx="24514">
                  <c:v>1.3420000000000001</c:v>
                </c:pt>
                <c:pt idx="24515">
                  <c:v>1.3420000000000001</c:v>
                </c:pt>
                <c:pt idx="24516">
                  <c:v>1.3420000000000001</c:v>
                </c:pt>
                <c:pt idx="24517">
                  <c:v>1.3420000000000001</c:v>
                </c:pt>
                <c:pt idx="24518">
                  <c:v>1.3420000000000001</c:v>
                </c:pt>
                <c:pt idx="24519">
                  <c:v>1.3420000000000001</c:v>
                </c:pt>
                <c:pt idx="24520">
                  <c:v>1.3420000000000001</c:v>
                </c:pt>
                <c:pt idx="24521">
                  <c:v>1.3420000000000001</c:v>
                </c:pt>
                <c:pt idx="24522">
                  <c:v>1.3420000000000001</c:v>
                </c:pt>
                <c:pt idx="24523">
                  <c:v>1.3420000000000001</c:v>
                </c:pt>
                <c:pt idx="24524">
                  <c:v>1.3420000000000001</c:v>
                </c:pt>
                <c:pt idx="24525">
                  <c:v>1.3420000000000001</c:v>
                </c:pt>
                <c:pt idx="24526">
                  <c:v>1.3420000000000001</c:v>
                </c:pt>
                <c:pt idx="24527">
                  <c:v>1.3420000000000001</c:v>
                </c:pt>
                <c:pt idx="24528">
                  <c:v>1.3420000000000001</c:v>
                </c:pt>
                <c:pt idx="24529">
                  <c:v>1.3420000000000001</c:v>
                </c:pt>
                <c:pt idx="24530">
                  <c:v>1.3420000000000001</c:v>
                </c:pt>
                <c:pt idx="24531">
                  <c:v>1.3420000000000001</c:v>
                </c:pt>
                <c:pt idx="24532">
                  <c:v>1.3420000000000001</c:v>
                </c:pt>
                <c:pt idx="24533">
                  <c:v>1.3420000000000001</c:v>
                </c:pt>
                <c:pt idx="24534">
                  <c:v>1.3420000000000001</c:v>
                </c:pt>
                <c:pt idx="24535">
                  <c:v>1.3420000000000001</c:v>
                </c:pt>
                <c:pt idx="24536">
                  <c:v>1.3420000000000001</c:v>
                </c:pt>
                <c:pt idx="24537">
                  <c:v>1.3420000000000001</c:v>
                </c:pt>
                <c:pt idx="24538">
                  <c:v>1.3420000000000001</c:v>
                </c:pt>
                <c:pt idx="24539">
                  <c:v>1.3420000000000001</c:v>
                </c:pt>
                <c:pt idx="24540">
                  <c:v>1.3420000000000001</c:v>
                </c:pt>
                <c:pt idx="24541">
                  <c:v>1.3420000000000001</c:v>
                </c:pt>
                <c:pt idx="24542">
                  <c:v>1.3420000000000001</c:v>
                </c:pt>
                <c:pt idx="24543">
                  <c:v>1.3420000000000001</c:v>
                </c:pt>
                <c:pt idx="24544">
                  <c:v>1.3420000000000001</c:v>
                </c:pt>
                <c:pt idx="24545">
                  <c:v>1.3420000000000001</c:v>
                </c:pt>
                <c:pt idx="24546">
                  <c:v>1.3420000000000001</c:v>
                </c:pt>
                <c:pt idx="24547">
                  <c:v>1.3420000000000001</c:v>
                </c:pt>
                <c:pt idx="24548">
                  <c:v>1.3420000000000001</c:v>
                </c:pt>
                <c:pt idx="24549">
                  <c:v>1.3420000000000001</c:v>
                </c:pt>
                <c:pt idx="24550">
                  <c:v>1.3420000000000001</c:v>
                </c:pt>
                <c:pt idx="24551">
                  <c:v>1.3420000000000001</c:v>
                </c:pt>
                <c:pt idx="24552">
                  <c:v>1.3420000000000001</c:v>
                </c:pt>
                <c:pt idx="24553">
                  <c:v>1.3420000000000001</c:v>
                </c:pt>
                <c:pt idx="24554">
                  <c:v>1.3420000000000001</c:v>
                </c:pt>
                <c:pt idx="24555">
                  <c:v>1.3420000000000001</c:v>
                </c:pt>
                <c:pt idx="24556">
                  <c:v>1.3420000000000001</c:v>
                </c:pt>
                <c:pt idx="24557">
                  <c:v>1.3420000000000001</c:v>
                </c:pt>
                <c:pt idx="24558">
                  <c:v>1.3420000000000001</c:v>
                </c:pt>
                <c:pt idx="24559">
                  <c:v>1.3420000000000001</c:v>
                </c:pt>
                <c:pt idx="24560">
                  <c:v>1.3420000000000001</c:v>
                </c:pt>
                <c:pt idx="24561">
                  <c:v>1.3420000000000001</c:v>
                </c:pt>
                <c:pt idx="24562">
                  <c:v>1.3420000000000001</c:v>
                </c:pt>
                <c:pt idx="24563">
                  <c:v>1.3420000000000001</c:v>
                </c:pt>
                <c:pt idx="24564">
                  <c:v>1.3420000000000001</c:v>
                </c:pt>
                <c:pt idx="24565">
                  <c:v>1.3420000000000001</c:v>
                </c:pt>
                <c:pt idx="24566">
                  <c:v>1.3420000000000001</c:v>
                </c:pt>
                <c:pt idx="24567">
                  <c:v>1.3420000000000001</c:v>
                </c:pt>
                <c:pt idx="24568">
                  <c:v>1.3420000000000001</c:v>
                </c:pt>
                <c:pt idx="24569">
                  <c:v>1.3420000000000001</c:v>
                </c:pt>
                <c:pt idx="24570">
                  <c:v>1.3420000000000001</c:v>
                </c:pt>
                <c:pt idx="24571">
                  <c:v>1.3420000000000001</c:v>
                </c:pt>
                <c:pt idx="24572">
                  <c:v>1.3420000000000001</c:v>
                </c:pt>
                <c:pt idx="24573">
                  <c:v>1.3420000000000001</c:v>
                </c:pt>
                <c:pt idx="24574">
                  <c:v>1.3420000000000001</c:v>
                </c:pt>
                <c:pt idx="24575">
                  <c:v>1.3420000000000001</c:v>
                </c:pt>
                <c:pt idx="24576">
                  <c:v>1.3420000000000001</c:v>
                </c:pt>
                <c:pt idx="24577">
                  <c:v>1.3420000000000001</c:v>
                </c:pt>
                <c:pt idx="24578">
                  <c:v>1.3420000000000001</c:v>
                </c:pt>
                <c:pt idx="24579">
                  <c:v>1.3420000000000001</c:v>
                </c:pt>
                <c:pt idx="24580">
                  <c:v>1.3420000000000001</c:v>
                </c:pt>
                <c:pt idx="24581">
                  <c:v>1.3420000000000001</c:v>
                </c:pt>
                <c:pt idx="24582">
                  <c:v>1.3420000000000001</c:v>
                </c:pt>
                <c:pt idx="24583">
                  <c:v>1.3420000000000001</c:v>
                </c:pt>
                <c:pt idx="24584">
                  <c:v>1.3420000000000001</c:v>
                </c:pt>
                <c:pt idx="24585">
                  <c:v>1.3420000000000001</c:v>
                </c:pt>
                <c:pt idx="24586">
                  <c:v>1.3420000000000001</c:v>
                </c:pt>
                <c:pt idx="24587">
                  <c:v>1.3420000000000001</c:v>
                </c:pt>
                <c:pt idx="24588">
                  <c:v>1.3420000000000001</c:v>
                </c:pt>
                <c:pt idx="24589">
                  <c:v>1.3420000000000001</c:v>
                </c:pt>
                <c:pt idx="24590">
                  <c:v>1.3420000000000001</c:v>
                </c:pt>
                <c:pt idx="24591">
                  <c:v>1.3420000000000001</c:v>
                </c:pt>
                <c:pt idx="24592">
                  <c:v>1.3420000000000001</c:v>
                </c:pt>
                <c:pt idx="24593">
                  <c:v>1.3420000000000001</c:v>
                </c:pt>
                <c:pt idx="24594">
                  <c:v>1.3420000000000001</c:v>
                </c:pt>
                <c:pt idx="24595">
                  <c:v>1.3420000000000001</c:v>
                </c:pt>
                <c:pt idx="24596">
                  <c:v>1.3420000000000001</c:v>
                </c:pt>
                <c:pt idx="24597">
                  <c:v>1.3420000000000001</c:v>
                </c:pt>
                <c:pt idx="24598">
                  <c:v>1.3420000000000001</c:v>
                </c:pt>
                <c:pt idx="24599">
                  <c:v>1.3420000000000001</c:v>
                </c:pt>
                <c:pt idx="24600">
                  <c:v>1.3420000000000001</c:v>
                </c:pt>
                <c:pt idx="24601">
                  <c:v>1.3420000000000001</c:v>
                </c:pt>
                <c:pt idx="24602">
                  <c:v>1.3420000000000001</c:v>
                </c:pt>
                <c:pt idx="24603">
                  <c:v>1.3420000000000001</c:v>
                </c:pt>
                <c:pt idx="24604">
                  <c:v>1.3420000000000001</c:v>
                </c:pt>
                <c:pt idx="24605">
                  <c:v>1.3420000000000001</c:v>
                </c:pt>
                <c:pt idx="24606">
                  <c:v>1.3420000000000001</c:v>
                </c:pt>
                <c:pt idx="24607">
                  <c:v>1.3420000000000001</c:v>
                </c:pt>
                <c:pt idx="24608">
                  <c:v>1.3420000000000001</c:v>
                </c:pt>
                <c:pt idx="24609">
                  <c:v>1.3420000000000001</c:v>
                </c:pt>
                <c:pt idx="24610">
                  <c:v>1.3420000000000001</c:v>
                </c:pt>
                <c:pt idx="24611">
                  <c:v>1.3420000000000001</c:v>
                </c:pt>
                <c:pt idx="24612">
                  <c:v>1.3420000000000001</c:v>
                </c:pt>
                <c:pt idx="24613">
                  <c:v>1.3420000000000001</c:v>
                </c:pt>
                <c:pt idx="24614">
                  <c:v>1.3420000000000001</c:v>
                </c:pt>
                <c:pt idx="24615">
                  <c:v>1.3420000000000001</c:v>
                </c:pt>
                <c:pt idx="24616">
                  <c:v>1.3420000000000001</c:v>
                </c:pt>
                <c:pt idx="24617">
                  <c:v>1.3420000000000001</c:v>
                </c:pt>
                <c:pt idx="24618">
                  <c:v>1.3420000000000001</c:v>
                </c:pt>
                <c:pt idx="24619">
                  <c:v>1.3420000000000001</c:v>
                </c:pt>
                <c:pt idx="24620">
                  <c:v>1.3420000000000001</c:v>
                </c:pt>
                <c:pt idx="24621">
                  <c:v>1.3420000000000001</c:v>
                </c:pt>
                <c:pt idx="24622">
                  <c:v>1.3420000000000001</c:v>
                </c:pt>
                <c:pt idx="24623">
                  <c:v>1.3420000000000001</c:v>
                </c:pt>
                <c:pt idx="24624">
                  <c:v>1.3420000000000001</c:v>
                </c:pt>
                <c:pt idx="24625">
                  <c:v>1.3420000000000001</c:v>
                </c:pt>
                <c:pt idx="24626">
                  <c:v>1.3420000000000001</c:v>
                </c:pt>
                <c:pt idx="24627">
                  <c:v>1.3420000000000001</c:v>
                </c:pt>
                <c:pt idx="24628">
                  <c:v>1.3420000000000001</c:v>
                </c:pt>
                <c:pt idx="24629">
                  <c:v>1.3420000000000001</c:v>
                </c:pt>
                <c:pt idx="24630">
                  <c:v>1.3420000000000001</c:v>
                </c:pt>
                <c:pt idx="24631">
                  <c:v>1.3420000000000001</c:v>
                </c:pt>
                <c:pt idx="24632">
                  <c:v>1.3420000000000001</c:v>
                </c:pt>
                <c:pt idx="24633">
                  <c:v>1.3420000000000001</c:v>
                </c:pt>
                <c:pt idx="24634">
                  <c:v>1.3420000000000001</c:v>
                </c:pt>
                <c:pt idx="24635">
                  <c:v>1.3420000000000001</c:v>
                </c:pt>
                <c:pt idx="24636">
                  <c:v>1.3420000000000001</c:v>
                </c:pt>
                <c:pt idx="24637">
                  <c:v>1.3420000000000001</c:v>
                </c:pt>
                <c:pt idx="24638">
                  <c:v>1.3420000000000001</c:v>
                </c:pt>
                <c:pt idx="24639">
                  <c:v>1.3420000000000001</c:v>
                </c:pt>
                <c:pt idx="24640">
                  <c:v>1.3420000000000001</c:v>
                </c:pt>
                <c:pt idx="24641">
                  <c:v>1.3420000000000001</c:v>
                </c:pt>
                <c:pt idx="24642">
                  <c:v>1.3420000000000001</c:v>
                </c:pt>
                <c:pt idx="24643">
                  <c:v>1.3420000000000001</c:v>
                </c:pt>
                <c:pt idx="24644">
                  <c:v>1.3420000000000001</c:v>
                </c:pt>
                <c:pt idx="24645">
                  <c:v>1.3420000000000001</c:v>
                </c:pt>
                <c:pt idx="24646">
                  <c:v>1.3420000000000001</c:v>
                </c:pt>
                <c:pt idx="24647">
                  <c:v>1.3420000000000001</c:v>
                </c:pt>
                <c:pt idx="24648">
                  <c:v>1.3420000000000001</c:v>
                </c:pt>
                <c:pt idx="24649">
                  <c:v>1.3420000000000001</c:v>
                </c:pt>
                <c:pt idx="24650">
                  <c:v>1.3420000000000001</c:v>
                </c:pt>
                <c:pt idx="24651">
                  <c:v>1.3420000000000001</c:v>
                </c:pt>
                <c:pt idx="24652">
                  <c:v>1.3420000000000001</c:v>
                </c:pt>
                <c:pt idx="24653">
                  <c:v>1.3420000000000001</c:v>
                </c:pt>
                <c:pt idx="24654">
                  <c:v>1.3420000000000001</c:v>
                </c:pt>
                <c:pt idx="24655">
                  <c:v>1.3420000000000001</c:v>
                </c:pt>
                <c:pt idx="24656">
                  <c:v>1.3420000000000001</c:v>
                </c:pt>
                <c:pt idx="24657">
                  <c:v>1.3420000000000001</c:v>
                </c:pt>
                <c:pt idx="24658">
                  <c:v>1.3420000000000001</c:v>
                </c:pt>
                <c:pt idx="24659">
                  <c:v>1.3420000000000001</c:v>
                </c:pt>
                <c:pt idx="24660">
                  <c:v>1.3420000000000001</c:v>
                </c:pt>
                <c:pt idx="24661">
                  <c:v>1.3420000000000001</c:v>
                </c:pt>
                <c:pt idx="24662">
                  <c:v>1.3420000000000001</c:v>
                </c:pt>
                <c:pt idx="24663">
                  <c:v>1.3420000000000001</c:v>
                </c:pt>
                <c:pt idx="24664">
                  <c:v>1.3420000000000001</c:v>
                </c:pt>
                <c:pt idx="24665">
                  <c:v>1.3420000000000001</c:v>
                </c:pt>
                <c:pt idx="24666">
                  <c:v>1.3420000000000001</c:v>
                </c:pt>
                <c:pt idx="24667">
                  <c:v>1.3420000000000001</c:v>
                </c:pt>
                <c:pt idx="24668">
                  <c:v>1.3420000000000001</c:v>
                </c:pt>
                <c:pt idx="24669">
                  <c:v>1.3420000000000001</c:v>
                </c:pt>
                <c:pt idx="24670">
                  <c:v>1.3420000000000001</c:v>
                </c:pt>
                <c:pt idx="24671">
                  <c:v>1.3420000000000001</c:v>
                </c:pt>
                <c:pt idx="24672">
                  <c:v>1.3420000000000001</c:v>
                </c:pt>
                <c:pt idx="24673">
                  <c:v>1.3420000000000001</c:v>
                </c:pt>
                <c:pt idx="24674">
                  <c:v>1.3420000000000001</c:v>
                </c:pt>
                <c:pt idx="24675">
                  <c:v>1.3420000000000001</c:v>
                </c:pt>
                <c:pt idx="24676">
                  <c:v>1.3420000000000001</c:v>
                </c:pt>
                <c:pt idx="24677">
                  <c:v>1.3420000000000001</c:v>
                </c:pt>
                <c:pt idx="24678">
                  <c:v>1.3420000000000001</c:v>
                </c:pt>
                <c:pt idx="24679">
                  <c:v>1.3420000000000001</c:v>
                </c:pt>
                <c:pt idx="24680">
                  <c:v>1.3420000000000001</c:v>
                </c:pt>
                <c:pt idx="24681">
                  <c:v>1.3420000000000001</c:v>
                </c:pt>
                <c:pt idx="24682">
                  <c:v>1.3420000000000001</c:v>
                </c:pt>
                <c:pt idx="24683">
                  <c:v>1.3420000000000001</c:v>
                </c:pt>
                <c:pt idx="24684">
                  <c:v>1.3420000000000001</c:v>
                </c:pt>
                <c:pt idx="24685">
                  <c:v>1.3420000000000001</c:v>
                </c:pt>
                <c:pt idx="24686">
                  <c:v>1.3420000000000001</c:v>
                </c:pt>
                <c:pt idx="24687">
                  <c:v>1.3420000000000001</c:v>
                </c:pt>
                <c:pt idx="24688">
                  <c:v>1.3420000000000001</c:v>
                </c:pt>
                <c:pt idx="24689">
                  <c:v>1.3420000000000001</c:v>
                </c:pt>
                <c:pt idx="24690">
                  <c:v>1.3420000000000001</c:v>
                </c:pt>
                <c:pt idx="24691">
                  <c:v>1.3420000000000001</c:v>
                </c:pt>
                <c:pt idx="24692">
                  <c:v>1.3420000000000001</c:v>
                </c:pt>
                <c:pt idx="24693">
                  <c:v>1.3420000000000001</c:v>
                </c:pt>
                <c:pt idx="24694">
                  <c:v>1.3420000000000001</c:v>
                </c:pt>
                <c:pt idx="24695">
                  <c:v>1.3420000000000001</c:v>
                </c:pt>
                <c:pt idx="24696">
                  <c:v>1.3420000000000001</c:v>
                </c:pt>
                <c:pt idx="24697">
                  <c:v>1.3420000000000001</c:v>
                </c:pt>
                <c:pt idx="24698">
                  <c:v>1.3420000000000001</c:v>
                </c:pt>
                <c:pt idx="24699">
                  <c:v>1.3420000000000001</c:v>
                </c:pt>
                <c:pt idx="24700">
                  <c:v>1.3420000000000001</c:v>
                </c:pt>
                <c:pt idx="24701">
                  <c:v>1.3420000000000001</c:v>
                </c:pt>
                <c:pt idx="24702">
                  <c:v>1.3420000000000001</c:v>
                </c:pt>
                <c:pt idx="24703">
                  <c:v>1.3420000000000001</c:v>
                </c:pt>
                <c:pt idx="24704">
                  <c:v>1.3420000000000001</c:v>
                </c:pt>
                <c:pt idx="24705">
                  <c:v>1.3420000000000001</c:v>
                </c:pt>
                <c:pt idx="24706">
                  <c:v>1.3420000000000001</c:v>
                </c:pt>
                <c:pt idx="24707">
                  <c:v>1.3420000000000001</c:v>
                </c:pt>
                <c:pt idx="24708">
                  <c:v>1.3420000000000001</c:v>
                </c:pt>
                <c:pt idx="24709">
                  <c:v>1.3420000000000001</c:v>
                </c:pt>
                <c:pt idx="24710">
                  <c:v>1.3420000000000001</c:v>
                </c:pt>
                <c:pt idx="24711">
                  <c:v>1.3420000000000001</c:v>
                </c:pt>
                <c:pt idx="24712">
                  <c:v>1.3420000000000001</c:v>
                </c:pt>
                <c:pt idx="24713">
                  <c:v>1.3420000000000001</c:v>
                </c:pt>
                <c:pt idx="24714">
                  <c:v>1.3420000000000001</c:v>
                </c:pt>
                <c:pt idx="24715">
                  <c:v>1.3420000000000001</c:v>
                </c:pt>
                <c:pt idx="24716">
                  <c:v>1.3420000000000001</c:v>
                </c:pt>
                <c:pt idx="24717">
                  <c:v>1.3420000000000001</c:v>
                </c:pt>
                <c:pt idx="24718">
                  <c:v>1.3420000000000001</c:v>
                </c:pt>
                <c:pt idx="24719">
                  <c:v>1.3420000000000001</c:v>
                </c:pt>
                <c:pt idx="24720">
                  <c:v>1.3420000000000001</c:v>
                </c:pt>
                <c:pt idx="24721">
                  <c:v>1.3420000000000001</c:v>
                </c:pt>
                <c:pt idx="24722">
                  <c:v>1.3420000000000001</c:v>
                </c:pt>
                <c:pt idx="24723">
                  <c:v>1.3420000000000001</c:v>
                </c:pt>
                <c:pt idx="24724">
                  <c:v>1.3420000000000001</c:v>
                </c:pt>
                <c:pt idx="24725">
                  <c:v>1.3420000000000001</c:v>
                </c:pt>
                <c:pt idx="24726">
                  <c:v>1.3420000000000001</c:v>
                </c:pt>
                <c:pt idx="24727">
                  <c:v>1.3420000000000001</c:v>
                </c:pt>
                <c:pt idx="24728">
                  <c:v>1.3420000000000001</c:v>
                </c:pt>
                <c:pt idx="24729">
                  <c:v>1.3420000000000001</c:v>
                </c:pt>
                <c:pt idx="24730">
                  <c:v>1.3420000000000001</c:v>
                </c:pt>
                <c:pt idx="24731">
                  <c:v>1.3420000000000001</c:v>
                </c:pt>
                <c:pt idx="24732">
                  <c:v>1.3420000000000001</c:v>
                </c:pt>
                <c:pt idx="24733">
                  <c:v>1.3420000000000001</c:v>
                </c:pt>
                <c:pt idx="24734">
                  <c:v>1.3420000000000001</c:v>
                </c:pt>
                <c:pt idx="24735">
                  <c:v>1.3420000000000001</c:v>
                </c:pt>
                <c:pt idx="24736">
                  <c:v>1.3420000000000001</c:v>
                </c:pt>
                <c:pt idx="24737">
                  <c:v>1.3420000000000001</c:v>
                </c:pt>
                <c:pt idx="24738">
                  <c:v>1.3420000000000001</c:v>
                </c:pt>
                <c:pt idx="24739">
                  <c:v>1.3420000000000001</c:v>
                </c:pt>
                <c:pt idx="24740">
                  <c:v>1.3420000000000001</c:v>
                </c:pt>
                <c:pt idx="24741">
                  <c:v>1.3420000000000001</c:v>
                </c:pt>
                <c:pt idx="24742">
                  <c:v>1.3420000000000001</c:v>
                </c:pt>
                <c:pt idx="24743">
                  <c:v>1.3420000000000001</c:v>
                </c:pt>
                <c:pt idx="24744">
                  <c:v>1.3420000000000001</c:v>
                </c:pt>
                <c:pt idx="24745">
                  <c:v>1.3420000000000001</c:v>
                </c:pt>
                <c:pt idx="24746">
                  <c:v>1.3420000000000001</c:v>
                </c:pt>
                <c:pt idx="24747">
                  <c:v>1.3420000000000001</c:v>
                </c:pt>
                <c:pt idx="24748">
                  <c:v>1.3420000000000001</c:v>
                </c:pt>
                <c:pt idx="24749">
                  <c:v>1.3420000000000001</c:v>
                </c:pt>
                <c:pt idx="24750">
                  <c:v>1.3420000000000001</c:v>
                </c:pt>
                <c:pt idx="24751">
                  <c:v>1.3420000000000001</c:v>
                </c:pt>
                <c:pt idx="24752">
                  <c:v>1.3420000000000001</c:v>
                </c:pt>
                <c:pt idx="24753">
                  <c:v>1.3420000000000001</c:v>
                </c:pt>
                <c:pt idx="24754">
                  <c:v>1.3420000000000001</c:v>
                </c:pt>
                <c:pt idx="24755">
                  <c:v>1.3420000000000001</c:v>
                </c:pt>
                <c:pt idx="24756">
                  <c:v>1.3420000000000001</c:v>
                </c:pt>
                <c:pt idx="24757">
                  <c:v>1.3420000000000001</c:v>
                </c:pt>
                <c:pt idx="24758">
                  <c:v>1.3420000000000001</c:v>
                </c:pt>
                <c:pt idx="24759">
                  <c:v>1.3420000000000001</c:v>
                </c:pt>
                <c:pt idx="24760">
                  <c:v>1.3420000000000001</c:v>
                </c:pt>
                <c:pt idx="24761">
                  <c:v>1.3420000000000001</c:v>
                </c:pt>
                <c:pt idx="24762">
                  <c:v>1.3420000000000001</c:v>
                </c:pt>
                <c:pt idx="24763">
                  <c:v>1.3420000000000001</c:v>
                </c:pt>
                <c:pt idx="24764">
                  <c:v>1.3420000000000001</c:v>
                </c:pt>
                <c:pt idx="24765">
                  <c:v>1.3420000000000001</c:v>
                </c:pt>
                <c:pt idx="24766">
                  <c:v>1.3420000000000001</c:v>
                </c:pt>
                <c:pt idx="24767">
                  <c:v>1.3420000000000001</c:v>
                </c:pt>
                <c:pt idx="24768">
                  <c:v>1.3420000000000001</c:v>
                </c:pt>
                <c:pt idx="24769">
                  <c:v>1.3420000000000001</c:v>
                </c:pt>
                <c:pt idx="24770">
                  <c:v>1.3420000000000001</c:v>
                </c:pt>
                <c:pt idx="24771">
                  <c:v>1.3420000000000001</c:v>
                </c:pt>
                <c:pt idx="24772">
                  <c:v>1.3420000000000001</c:v>
                </c:pt>
                <c:pt idx="24773">
                  <c:v>1.3420000000000001</c:v>
                </c:pt>
                <c:pt idx="24774">
                  <c:v>1.3420000000000001</c:v>
                </c:pt>
                <c:pt idx="24775">
                  <c:v>1.3420000000000001</c:v>
                </c:pt>
                <c:pt idx="24776">
                  <c:v>1.3420000000000001</c:v>
                </c:pt>
                <c:pt idx="24777">
                  <c:v>1.3420000000000001</c:v>
                </c:pt>
                <c:pt idx="24778">
                  <c:v>1.3420000000000001</c:v>
                </c:pt>
                <c:pt idx="24779">
                  <c:v>1.3420000000000001</c:v>
                </c:pt>
                <c:pt idx="24780">
                  <c:v>1.3420000000000001</c:v>
                </c:pt>
                <c:pt idx="24781">
                  <c:v>1.3420000000000001</c:v>
                </c:pt>
                <c:pt idx="24782">
                  <c:v>1.3420000000000001</c:v>
                </c:pt>
                <c:pt idx="24783">
                  <c:v>1.3420000000000001</c:v>
                </c:pt>
                <c:pt idx="24784">
                  <c:v>1.3420000000000001</c:v>
                </c:pt>
                <c:pt idx="24785">
                  <c:v>1.3420000000000001</c:v>
                </c:pt>
                <c:pt idx="24786">
                  <c:v>1.3420000000000001</c:v>
                </c:pt>
                <c:pt idx="24787">
                  <c:v>1.3420000000000001</c:v>
                </c:pt>
                <c:pt idx="24788">
                  <c:v>1.3420000000000001</c:v>
                </c:pt>
                <c:pt idx="24789">
                  <c:v>1.3420000000000001</c:v>
                </c:pt>
                <c:pt idx="24790">
                  <c:v>1.3420000000000001</c:v>
                </c:pt>
                <c:pt idx="24791">
                  <c:v>1.3420000000000001</c:v>
                </c:pt>
                <c:pt idx="24792">
                  <c:v>1.3420000000000001</c:v>
                </c:pt>
                <c:pt idx="24793">
                  <c:v>1.3420000000000001</c:v>
                </c:pt>
                <c:pt idx="24794">
                  <c:v>1.3420000000000001</c:v>
                </c:pt>
                <c:pt idx="24795">
                  <c:v>1.3420000000000001</c:v>
                </c:pt>
                <c:pt idx="24796">
                  <c:v>1.3420000000000001</c:v>
                </c:pt>
                <c:pt idx="24797">
                  <c:v>1.3420000000000001</c:v>
                </c:pt>
                <c:pt idx="24798">
                  <c:v>1.3420000000000001</c:v>
                </c:pt>
                <c:pt idx="24799">
                  <c:v>1.3420000000000001</c:v>
                </c:pt>
                <c:pt idx="24800">
                  <c:v>1.3420000000000001</c:v>
                </c:pt>
                <c:pt idx="24801">
                  <c:v>1.3420000000000001</c:v>
                </c:pt>
                <c:pt idx="24802">
                  <c:v>1.3420000000000001</c:v>
                </c:pt>
                <c:pt idx="24803">
                  <c:v>1.3420000000000001</c:v>
                </c:pt>
                <c:pt idx="24804">
                  <c:v>1.3420000000000001</c:v>
                </c:pt>
                <c:pt idx="24805">
                  <c:v>1.3420000000000001</c:v>
                </c:pt>
                <c:pt idx="24806">
                  <c:v>1.3420000000000001</c:v>
                </c:pt>
                <c:pt idx="24807">
                  <c:v>1.3420000000000001</c:v>
                </c:pt>
                <c:pt idx="24808">
                  <c:v>1.3420000000000001</c:v>
                </c:pt>
                <c:pt idx="24809">
                  <c:v>1.3420000000000001</c:v>
                </c:pt>
                <c:pt idx="24810">
                  <c:v>1.3420000000000001</c:v>
                </c:pt>
                <c:pt idx="24811">
                  <c:v>1.3420000000000001</c:v>
                </c:pt>
                <c:pt idx="24812">
                  <c:v>1.3420000000000001</c:v>
                </c:pt>
                <c:pt idx="24813">
                  <c:v>1.3420000000000001</c:v>
                </c:pt>
                <c:pt idx="24814">
                  <c:v>1.3420000000000001</c:v>
                </c:pt>
                <c:pt idx="24815">
                  <c:v>1.3420000000000001</c:v>
                </c:pt>
                <c:pt idx="24816">
                  <c:v>1.3420000000000001</c:v>
                </c:pt>
                <c:pt idx="24817">
                  <c:v>1.3420000000000001</c:v>
                </c:pt>
                <c:pt idx="24818">
                  <c:v>1.3420000000000001</c:v>
                </c:pt>
                <c:pt idx="24819">
                  <c:v>1.3420000000000001</c:v>
                </c:pt>
                <c:pt idx="24820">
                  <c:v>1.3420000000000001</c:v>
                </c:pt>
                <c:pt idx="24821">
                  <c:v>1.3420000000000001</c:v>
                </c:pt>
                <c:pt idx="24822">
                  <c:v>1.3420000000000001</c:v>
                </c:pt>
                <c:pt idx="24823">
                  <c:v>1.3420000000000001</c:v>
                </c:pt>
                <c:pt idx="24824">
                  <c:v>1.3420000000000001</c:v>
                </c:pt>
                <c:pt idx="24825">
                  <c:v>1.3420000000000001</c:v>
                </c:pt>
                <c:pt idx="24826">
                  <c:v>1.3420000000000001</c:v>
                </c:pt>
                <c:pt idx="24827">
                  <c:v>1.3420000000000001</c:v>
                </c:pt>
                <c:pt idx="24828">
                  <c:v>1.3420000000000001</c:v>
                </c:pt>
                <c:pt idx="24829">
                  <c:v>1.3420000000000001</c:v>
                </c:pt>
                <c:pt idx="24830">
                  <c:v>1.3420000000000001</c:v>
                </c:pt>
                <c:pt idx="24831">
                  <c:v>1.3420000000000001</c:v>
                </c:pt>
                <c:pt idx="24832">
                  <c:v>1.3420000000000001</c:v>
                </c:pt>
                <c:pt idx="24833">
                  <c:v>1.3420000000000001</c:v>
                </c:pt>
                <c:pt idx="24834">
                  <c:v>1.3420000000000001</c:v>
                </c:pt>
                <c:pt idx="24835">
                  <c:v>1.3420000000000001</c:v>
                </c:pt>
                <c:pt idx="24836">
                  <c:v>1.3420000000000001</c:v>
                </c:pt>
                <c:pt idx="24837">
                  <c:v>1.3420000000000001</c:v>
                </c:pt>
                <c:pt idx="24838">
                  <c:v>1.3420000000000001</c:v>
                </c:pt>
                <c:pt idx="24839">
                  <c:v>1.3420000000000001</c:v>
                </c:pt>
                <c:pt idx="24840">
                  <c:v>1.3420000000000001</c:v>
                </c:pt>
                <c:pt idx="24841">
                  <c:v>1.3420000000000001</c:v>
                </c:pt>
                <c:pt idx="24842">
                  <c:v>1.3420000000000001</c:v>
                </c:pt>
                <c:pt idx="24843">
                  <c:v>1.3420000000000001</c:v>
                </c:pt>
                <c:pt idx="24844">
                  <c:v>1.3420000000000001</c:v>
                </c:pt>
                <c:pt idx="24845">
                  <c:v>1.3420000000000001</c:v>
                </c:pt>
                <c:pt idx="24846">
                  <c:v>1.3420000000000001</c:v>
                </c:pt>
                <c:pt idx="24847">
                  <c:v>1.3420000000000001</c:v>
                </c:pt>
                <c:pt idx="24848">
                  <c:v>1.3420000000000001</c:v>
                </c:pt>
                <c:pt idx="24849">
                  <c:v>1.3420000000000001</c:v>
                </c:pt>
                <c:pt idx="24850">
                  <c:v>1.3420000000000001</c:v>
                </c:pt>
                <c:pt idx="24851">
                  <c:v>1.3420000000000001</c:v>
                </c:pt>
                <c:pt idx="24852">
                  <c:v>1.3420000000000001</c:v>
                </c:pt>
                <c:pt idx="24853">
                  <c:v>1.3420000000000001</c:v>
                </c:pt>
                <c:pt idx="24854">
                  <c:v>1.3420000000000001</c:v>
                </c:pt>
                <c:pt idx="24855">
                  <c:v>1.3420000000000001</c:v>
                </c:pt>
                <c:pt idx="24856">
                  <c:v>1.3420000000000001</c:v>
                </c:pt>
                <c:pt idx="24857">
                  <c:v>1.3420000000000001</c:v>
                </c:pt>
                <c:pt idx="24858">
                  <c:v>1.3420000000000001</c:v>
                </c:pt>
                <c:pt idx="24859">
                  <c:v>1.3420000000000001</c:v>
                </c:pt>
                <c:pt idx="24860">
                  <c:v>1.3420000000000001</c:v>
                </c:pt>
                <c:pt idx="24861">
                  <c:v>1.3420000000000001</c:v>
                </c:pt>
                <c:pt idx="24862">
                  <c:v>1.3420000000000001</c:v>
                </c:pt>
                <c:pt idx="24863">
                  <c:v>1.3420000000000001</c:v>
                </c:pt>
                <c:pt idx="24864">
                  <c:v>1.3420000000000001</c:v>
                </c:pt>
                <c:pt idx="24865">
                  <c:v>1.3420000000000001</c:v>
                </c:pt>
                <c:pt idx="24866">
                  <c:v>1.3420000000000001</c:v>
                </c:pt>
                <c:pt idx="24867">
                  <c:v>1.3420000000000001</c:v>
                </c:pt>
                <c:pt idx="24868">
                  <c:v>1.3420000000000001</c:v>
                </c:pt>
                <c:pt idx="24869">
                  <c:v>1.3420000000000001</c:v>
                </c:pt>
                <c:pt idx="24870">
                  <c:v>1.3420000000000001</c:v>
                </c:pt>
                <c:pt idx="24871">
                  <c:v>1.3420000000000001</c:v>
                </c:pt>
                <c:pt idx="24872">
                  <c:v>1.3420000000000001</c:v>
                </c:pt>
                <c:pt idx="24873">
                  <c:v>1.3420000000000001</c:v>
                </c:pt>
                <c:pt idx="24874">
                  <c:v>1.3420000000000001</c:v>
                </c:pt>
                <c:pt idx="24875">
                  <c:v>1.3420000000000001</c:v>
                </c:pt>
                <c:pt idx="24876">
                  <c:v>1.3420000000000001</c:v>
                </c:pt>
                <c:pt idx="24877">
                  <c:v>1.3420000000000001</c:v>
                </c:pt>
                <c:pt idx="24878">
                  <c:v>1.3420000000000001</c:v>
                </c:pt>
                <c:pt idx="24879">
                  <c:v>1.3420000000000001</c:v>
                </c:pt>
                <c:pt idx="24880">
                  <c:v>1.3420000000000001</c:v>
                </c:pt>
                <c:pt idx="24881">
                  <c:v>1.3420000000000001</c:v>
                </c:pt>
                <c:pt idx="24882">
                  <c:v>1.3420000000000001</c:v>
                </c:pt>
                <c:pt idx="24883">
                  <c:v>1.3420000000000001</c:v>
                </c:pt>
                <c:pt idx="24884">
                  <c:v>1.3420000000000001</c:v>
                </c:pt>
                <c:pt idx="24885">
                  <c:v>1.3420000000000001</c:v>
                </c:pt>
                <c:pt idx="24886">
                  <c:v>1.3420000000000001</c:v>
                </c:pt>
                <c:pt idx="24887">
                  <c:v>1.3420000000000001</c:v>
                </c:pt>
                <c:pt idx="24888">
                  <c:v>1.3420000000000001</c:v>
                </c:pt>
                <c:pt idx="24889">
                  <c:v>1.3420000000000001</c:v>
                </c:pt>
                <c:pt idx="24890">
                  <c:v>1.3420000000000001</c:v>
                </c:pt>
                <c:pt idx="24891">
                  <c:v>1.3420000000000001</c:v>
                </c:pt>
                <c:pt idx="24892">
                  <c:v>1.3420000000000001</c:v>
                </c:pt>
                <c:pt idx="24893">
                  <c:v>1.3420000000000001</c:v>
                </c:pt>
                <c:pt idx="24894">
                  <c:v>1.3420000000000001</c:v>
                </c:pt>
                <c:pt idx="24895">
                  <c:v>1.3420000000000001</c:v>
                </c:pt>
                <c:pt idx="24896">
                  <c:v>1.3420000000000001</c:v>
                </c:pt>
                <c:pt idx="24897">
                  <c:v>1.3420000000000001</c:v>
                </c:pt>
                <c:pt idx="24898">
                  <c:v>1.3420000000000001</c:v>
                </c:pt>
                <c:pt idx="24899">
                  <c:v>1.3420000000000001</c:v>
                </c:pt>
                <c:pt idx="24900">
                  <c:v>1.3420000000000001</c:v>
                </c:pt>
                <c:pt idx="24901">
                  <c:v>1.3420000000000001</c:v>
                </c:pt>
                <c:pt idx="24902">
                  <c:v>1.3420000000000001</c:v>
                </c:pt>
                <c:pt idx="24903">
                  <c:v>1.3420000000000001</c:v>
                </c:pt>
                <c:pt idx="24904">
                  <c:v>1.3420000000000001</c:v>
                </c:pt>
                <c:pt idx="24905">
                  <c:v>1.3420000000000001</c:v>
                </c:pt>
                <c:pt idx="24906">
                  <c:v>1.3420000000000001</c:v>
                </c:pt>
                <c:pt idx="24907">
                  <c:v>1.3420000000000001</c:v>
                </c:pt>
                <c:pt idx="24908">
                  <c:v>1.3420000000000001</c:v>
                </c:pt>
                <c:pt idx="24909">
                  <c:v>1.3420000000000001</c:v>
                </c:pt>
                <c:pt idx="24910">
                  <c:v>1.3420000000000001</c:v>
                </c:pt>
                <c:pt idx="24911">
                  <c:v>1.3420000000000001</c:v>
                </c:pt>
                <c:pt idx="24912">
                  <c:v>1.3420000000000001</c:v>
                </c:pt>
                <c:pt idx="24913">
                  <c:v>1.3420000000000001</c:v>
                </c:pt>
                <c:pt idx="24914">
                  <c:v>1.3420000000000001</c:v>
                </c:pt>
                <c:pt idx="24915">
                  <c:v>1.3420000000000001</c:v>
                </c:pt>
                <c:pt idx="24916">
                  <c:v>1.3420000000000001</c:v>
                </c:pt>
                <c:pt idx="24917">
                  <c:v>1.3420000000000001</c:v>
                </c:pt>
                <c:pt idx="24918">
                  <c:v>1.3420000000000001</c:v>
                </c:pt>
                <c:pt idx="24919">
                  <c:v>1.3420000000000001</c:v>
                </c:pt>
                <c:pt idx="24920">
                  <c:v>1.3420000000000001</c:v>
                </c:pt>
                <c:pt idx="24921">
                  <c:v>1.3420000000000001</c:v>
                </c:pt>
                <c:pt idx="24922">
                  <c:v>1.3420000000000001</c:v>
                </c:pt>
                <c:pt idx="24923">
                  <c:v>1.3420000000000001</c:v>
                </c:pt>
                <c:pt idx="24924">
                  <c:v>1.3420000000000001</c:v>
                </c:pt>
                <c:pt idx="24925">
                  <c:v>1.3420000000000001</c:v>
                </c:pt>
                <c:pt idx="24926">
                  <c:v>1.3420000000000001</c:v>
                </c:pt>
                <c:pt idx="24927">
                  <c:v>1.3420000000000001</c:v>
                </c:pt>
                <c:pt idx="24928">
                  <c:v>1.3420000000000001</c:v>
                </c:pt>
                <c:pt idx="24929">
                  <c:v>1.3420000000000001</c:v>
                </c:pt>
                <c:pt idx="24930">
                  <c:v>1.3420000000000001</c:v>
                </c:pt>
                <c:pt idx="24931">
                  <c:v>1.3420000000000001</c:v>
                </c:pt>
                <c:pt idx="24932">
                  <c:v>1.3420000000000001</c:v>
                </c:pt>
                <c:pt idx="24933">
                  <c:v>1.3420000000000001</c:v>
                </c:pt>
                <c:pt idx="24934">
                  <c:v>1.3420000000000001</c:v>
                </c:pt>
                <c:pt idx="24935">
                  <c:v>1.3420000000000001</c:v>
                </c:pt>
                <c:pt idx="24936">
                  <c:v>1.3420000000000001</c:v>
                </c:pt>
                <c:pt idx="24937">
                  <c:v>1.3420000000000001</c:v>
                </c:pt>
                <c:pt idx="24938">
                  <c:v>1.3420000000000001</c:v>
                </c:pt>
                <c:pt idx="24939">
                  <c:v>1.3420000000000001</c:v>
                </c:pt>
                <c:pt idx="24940">
                  <c:v>1.3420000000000001</c:v>
                </c:pt>
                <c:pt idx="24941">
                  <c:v>1.3420000000000001</c:v>
                </c:pt>
                <c:pt idx="24942">
                  <c:v>1.3420000000000001</c:v>
                </c:pt>
                <c:pt idx="24943">
                  <c:v>1.3420000000000001</c:v>
                </c:pt>
                <c:pt idx="24944">
                  <c:v>1.3420000000000001</c:v>
                </c:pt>
                <c:pt idx="24945">
                  <c:v>1.3420000000000001</c:v>
                </c:pt>
                <c:pt idx="24946">
                  <c:v>1.3420000000000001</c:v>
                </c:pt>
                <c:pt idx="24947">
                  <c:v>1.3420000000000001</c:v>
                </c:pt>
                <c:pt idx="24948">
                  <c:v>1.3420000000000001</c:v>
                </c:pt>
                <c:pt idx="24949">
                  <c:v>1.3420000000000001</c:v>
                </c:pt>
                <c:pt idx="24950">
                  <c:v>1.3420000000000001</c:v>
                </c:pt>
                <c:pt idx="24951">
                  <c:v>1.3420000000000001</c:v>
                </c:pt>
                <c:pt idx="24952">
                  <c:v>1.3420000000000001</c:v>
                </c:pt>
                <c:pt idx="24953">
                  <c:v>1.3420000000000001</c:v>
                </c:pt>
                <c:pt idx="24954">
                  <c:v>1.3420000000000001</c:v>
                </c:pt>
                <c:pt idx="24955">
                  <c:v>1.3420000000000001</c:v>
                </c:pt>
                <c:pt idx="24956">
                  <c:v>1.3420000000000001</c:v>
                </c:pt>
                <c:pt idx="24957">
                  <c:v>1.3420000000000001</c:v>
                </c:pt>
                <c:pt idx="24958">
                  <c:v>1.3420000000000001</c:v>
                </c:pt>
                <c:pt idx="24959">
                  <c:v>1.3420000000000001</c:v>
                </c:pt>
                <c:pt idx="24960">
                  <c:v>1.3420000000000001</c:v>
                </c:pt>
                <c:pt idx="24961">
                  <c:v>1.3420000000000001</c:v>
                </c:pt>
                <c:pt idx="24962">
                  <c:v>1.3420000000000001</c:v>
                </c:pt>
                <c:pt idx="24963">
                  <c:v>1.3420000000000001</c:v>
                </c:pt>
                <c:pt idx="24964">
                  <c:v>1.3420000000000001</c:v>
                </c:pt>
                <c:pt idx="24965">
                  <c:v>1.3420000000000001</c:v>
                </c:pt>
                <c:pt idx="24966">
                  <c:v>1.3420000000000001</c:v>
                </c:pt>
                <c:pt idx="24967">
                  <c:v>1.3420000000000001</c:v>
                </c:pt>
                <c:pt idx="24968">
                  <c:v>1.3420000000000001</c:v>
                </c:pt>
                <c:pt idx="24969">
                  <c:v>1.3420000000000001</c:v>
                </c:pt>
                <c:pt idx="24970">
                  <c:v>1.3420000000000001</c:v>
                </c:pt>
                <c:pt idx="24971">
                  <c:v>1.3420000000000001</c:v>
                </c:pt>
                <c:pt idx="24972">
                  <c:v>1.3420000000000001</c:v>
                </c:pt>
                <c:pt idx="24973">
                  <c:v>1.3420000000000001</c:v>
                </c:pt>
                <c:pt idx="24974">
                  <c:v>1.3420000000000001</c:v>
                </c:pt>
                <c:pt idx="24975">
                  <c:v>1.3420000000000001</c:v>
                </c:pt>
                <c:pt idx="24976">
                  <c:v>1.3420000000000001</c:v>
                </c:pt>
                <c:pt idx="24977">
                  <c:v>1.3420000000000001</c:v>
                </c:pt>
                <c:pt idx="24978">
                  <c:v>1.3420000000000001</c:v>
                </c:pt>
                <c:pt idx="24979">
                  <c:v>1.3420000000000001</c:v>
                </c:pt>
                <c:pt idx="24980">
                  <c:v>1.3420000000000001</c:v>
                </c:pt>
                <c:pt idx="24981">
                  <c:v>1.3420000000000001</c:v>
                </c:pt>
                <c:pt idx="24982">
                  <c:v>1.3420000000000001</c:v>
                </c:pt>
                <c:pt idx="24983">
                  <c:v>1.3420000000000001</c:v>
                </c:pt>
                <c:pt idx="24984">
                  <c:v>1.3420000000000001</c:v>
                </c:pt>
                <c:pt idx="24985">
                  <c:v>1.3420000000000001</c:v>
                </c:pt>
                <c:pt idx="24986">
                  <c:v>1.3420000000000001</c:v>
                </c:pt>
                <c:pt idx="24987">
                  <c:v>1.3420000000000001</c:v>
                </c:pt>
                <c:pt idx="24988">
                  <c:v>1.3420000000000001</c:v>
                </c:pt>
                <c:pt idx="24989">
                  <c:v>1.3420000000000001</c:v>
                </c:pt>
                <c:pt idx="24990">
                  <c:v>1.3420000000000001</c:v>
                </c:pt>
                <c:pt idx="24991">
                  <c:v>1.3420000000000001</c:v>
                </c:pt>
                <c:pt idx="24992">
                  <c:v>1.3420000000000001</c:v>
                </c:pt>
                <c:pt idx="24993">
                  <c:v>1.3420000000000001</c:v>
                </c:pt>
                <c:pt idx="24994">
                  <c:v>1.3420000000000001</c:v>
                </c:pt>
                <c:pt idx="24995">
                  <c:v>1.3420000000000001</c:v>
                </c:pt>
                <c:pt idx="24996">
                  <c:v>1.3420000000000001</c:v>
                </c:pt>
                <c:pt idx="24997">
                  <c:v>1.3420000000000001</c:v>
                </c:pt>
                <c:pt idx="24998">
                  <c:v>1.3420000000000001</c:v>
                </c:pt>
                <c:pt idx="24999">
                  <c:v>1.3420000000000001</c:v>
                </c:pt>
                <c:pt idx="25000">
                  <c:v>1.3420000000000001</c:v>
                </c:pt>
                <c:pt idx="25001">
                  <c:v>1.3420000000000001</c:v>
                </c:pt>
                <c:pt idx="25002">
                  <c:v>1.3420000000000001</c:v>
                </c:pt>
                <c:pt idx="25003">
                  <c:v>1.3420000000000001</c:v>
                </c:pt>
                <c:pt idx="25004">
                  <c:v>1.3420000000000001</c:v>
                </c:pt>
                <c:pt idx="25005">
                  <c:v>1.3420000000000001</c:v>
                </c:pt>
                <c:pt idx="25006">
                  <c:v>1.3420000000000001</c:v>
                </c:pt>
                <c:pt idx="25007">
                  <c:v>1.3420000000000001</c:v>
                </c:pt>
                <c:pt idx="25008">
                  <c:v>1.3420000000000001</c:v>
                </c:pt>
                <c:pt idx="25009">
                  <c:v>1.3420000000000001</c:v>
                </c:pt>
                <c:pt idx="25010">
                  <c:v>1.3420000000000001</c:v>
                </c:pt>
                <c:pt idx="25011">
                  <c:v>1.3420000000000001</c:v>
                </c:pt>
                <c:pt idx="25012">
                  <c:v>1.3420000000000001</c:v>
                </c:pt>
                <c:pt idx="25013">
                  <c:v>1.3420000000000001</c:v>
                </c:pt>
                <c:pt idx="25014">
                  <c:v>1.3420000000000001</c:v>
                </c:pt>
                <c:pt idx="25015">
                  <c:v>1.3420000000000001</c:v>
                </c:pt>
                <c:pt idx="25016">
                  <c:v>1.3420000000000001</c:v>
                </c:pt>
                <c:pt idx="25017">
                  <c:v>1.3420000000000001</c:v>
                </c:pt>
                <c:pt idx="25018">
                  <c:v>1.3420000000000001</c:v>
                </c:pt>
                <c:pt idx="25019">
                  <c:v>1.3420000000000001</c:v>
                </c:pt>
                <c:pt idx="25020">
                  <c:v>1.3420000000000001</c:v>
                </c:pt>
                <c:pt idx="25021">
                  <c:v>1.3420000000000001</c:v>
                </c:pt>
                <c:pt idx="25022">
                  <c:v>1.3420000000000001</c:v>
                </c:pt>
                <c:pt idx="25023">
                  <c:v>1.3420000000000001</c:v>
                </c:pt>
                <c:pt idx="25024">
                  <c:v>1.3420000000000001</c:v>
                </c:pt>
                <c:pt idx="25025">
                  <c:v>1.3420000000000001</c:v>
                </c:pt>
                <c:pt idx="25026">
                  <c:v>1.3420000000000001</c:v>
                </c:pt>
                <c:pt idx="25027">
                  <c:v>1.3420000000000001</c:v>
                </c:pt>
                <c:pt idx="25028">
                  <c:v>1.3420000000000001</c:v>
                </c:pt>
                <c:pt idx="25029">
                  <c:v>1.3420000000000001</c:v>
                </c:pt>
                <c:pt idx="25030">
                  <c:v>1.3420000000000001</c:v>
                </c:pt>
                <c:pt idx="25031">
                  <c:v>1.3420000000000001</c:v>
                </c:pt>
                <c:pt idx="25032">
                  <c:v>1.3420000000000001</c:v>
                </c:pt>
                <c:pt idx="25033">
                  <c:v>1.3420000000000001</c:v>
                </c:pt>
                <c:pt idx="25034">
                  <c:v>1.3420000000000001</c:v>
                </c:pt>
                <c:pt idx="25035">
                  <c:v>1.3420000000000001</c:v>
                </c:pt>
                <c:pt idx="25036">
                  <c:v>1.3420000000000001</c:v>
                </c:pt>
                <c:pt idx="25037">
                  <c:v>1.3420000000000001</c:v>
                </c:pt>
                <c:pt idx="25038">
                  <c:v>1.3420000000000001</c:v>
                </c:pt>
                <c:pt idx="25039">
                  <c:v>1.3420000000000001</c:v>
                </c:pt>
                <c:pt idx="25040">
                  <c:v>1.3420000000000001</c:v>
                </c:pt>
                <c:pt idx="25041">
                  <c:v>1.3420000000000001</c:v>
                </c:pt>
                <c:pt idx="25042">
                  <c:v>1.3420000000000001</c:v>
                </c:pt>
                <c:pt idx="25043">
                  <c:v>1.3420000000000001</c:v>
                </c:pt>
                <c:pt idx="25044">
                  <c:v>1.3420000000000001</c:v>
                </c:pt>
                <c:pt idx="25045">
                  <c:v>1.3420000000000001</c:v>
                </c:pt>
                <c:pt idx="25046">
                  <c:v>1.3420000000000001</c:v>
                </c:pt>
                <c:pt idx="25047">
                  <c:v>1.3420000000000001</c:v>
                </c:pt>
                <c:pt idx="25048">
                  <c:v>1.3420000000000001</c:v>
                </c:pt>
                <c:pt idx="25049">
                  <c:v>1.3420000000000001</c:v>
                </c:pt>
                <c:pt idx="25050">
                  <c:v>1.3420000000000001</c:v>
                </c:pt>
                <c:pt idx="25051">
                  <c:v>1.3420000000000001</c:v>
                </c:pt>
                <c:pt idx="25052">
                  <c:v>1.3420000000000001</c:v>
                </c:pt>
                <c:pt idx="25053">
                  <c:v>1.3420000000000001</c:v>
                </c:pt>
                <c:pt idx="25054">
                  <c:v>1.3420000000000001</c:v>
                </c:pt>
                <c:pt idx="25055">
                  <c:v>1.3420000000000001</c:v>
                </c:pt>
                <c:pt idx="25056">
                  <c:v>1.3420000000000001</c:v>
                </c:pt>
                <c:pt idx="25057">
                  <c:v>1.3420000000000001</c:v>
                </c:pt>
                <c:pt idx="25058">
                  <c:v>1.3420000000000001</c:v>
                </c:pt>
                <c:pt idx="25059">
                  <c:v>1.3420000000000001</c:v>
                </c:pt>
                <c:pt idx="25060">
                  <c:v>1.3420000000000001</c:v>
                </c:pt>
                <c:pt idx="25061">
                  <c:v>1.3420000000000001</c:v>
                </c:pt>
                <c:pt idx="25062">
                  <c:v>1.3420000000000001</c:v>
                </c:pt>
                <c:pt idx="25063">
                  <c:v>1.3420000000000001</c:v>
                </c:pt>
                <c:pt idx="25064">
                  <c:v>1.3420000000000001</c:v>
                </c:pt>
                <c:pt idx="25065">
                  <c:v>1.3420000000000001</c:v>
                </c:pt>
                <c:pt idx="25066">
                  <c:v>1.3420000000000001</c:v>
                </c:pt>
                <c:pt idx="25067">
                  <c:v>1.3420000000000001</c:v>
                </c:pt>
                <c:pt idx="25068">
                  <c:v>1.3420000000000001</c:v>
                </c:pt>
                <c:pt idx="25069">
                  <c:v>1.3420000000000001</c:v>
                </c:pt>
                <c:pt idx="25070">
                  <c:v>1.3420000000000001</c:v>
                </c:pt>
                <c:pt idx="25071">
                  <c:v>1.3420000000000001</c:v>
                </c:pt>
                <c:pt idx="25072">
                  <c:v>1.3420000000000001</c:v>
                </c:pt>
                <c:pt idx="25073">
                  <c:v>1.3420000000000001</c:v>
                </c:pt>
                <c:pt idx="25074">
                  <c:v>1.3420000000000001</c:v>
                </c:pt>
                <c:pt idx="25075">
                  <c:v>1.3420000000000001</c:v>
                </c:pt>
                <c:pt idx="25076">
                  <c:v>1.3420000000000001</c:v>
                </c:pt>
                <c:pt idx="25077">
                  <c:v>1.3420000000000001</c:v>
                </c:pt>
                <c:pt idx="25078">
                  <c:v>1.3420000000000001</c:v>
                </c:pt>
                <c:pt idx="25079">
                  <c:v>1.3420000000000001</c:v>
                </c:pt>
                <c:pt idx="25080">
                  <c:v>1.3420000000000001</c:v>
                </c:pt>
                <c:pt idx="25081">
                  <c:v>1.3420000000000001</c:v>
                </c:pt>
                <c:pt idx="25082">
                  <c:v>1.3420000000000001</c:v>
                </c:pt>
                <c:pt idx="25083">
                  <c:v>1.3420000000000001</c:v>
                </c:pt>
                <c:pt idx="25084">
                  <c:v>1.3420000000000001</c:v>
                </c:pt>
                <c:pt idx="25085">
                  <c:v>1.3420000000000001</c:v>
                </c:pt>
                <c:pt idx="25086">
                  <c:v>1.3420000000000001</c:v>
                </c:pt>
                <c:pt idx="25087">
                  <c:v>1.3420000000000001</c:v>
                </c:pt>
                <c:pt idx="25088">
                  <c:v>1.3420000000000001</c:v>
                </c:pt>
                <c:pt idx="25089">
                  <c:v>1.3420000000000001</c:v>
                </c:pt>
                <c:pt idx="25090">
                  <c:v>1.3420000000000001</c:v>
                </c:pt>
                <c:pt idx="25091">
                  <c:v>1.3420000000000001</c:v>
                </c:pt>
                <c:pt idx="25092">
                  <c:v>1.3420000000000001</c:v>
                </c:pt>
                <c:pt idx="25093">
                  <c:v>1.3420000000000001</c:v>
                </c:pt>
                <c:pt idx="25094">
                  <c:v>1.3420000000000001</c:v>
                </c:pt>
                <c:pt idx="25095">
                  <c:v>1.3420000000000001</c:v>
                </c:pt>
                <c:pt idx="25096">
                  <c:v>1.3420000000000001</c:v>
                </c:pt>
                <c:pt idx="25097">
                  <c:v>1.3420000000000001</c:v>
                </c:pt>
                <c:pt idx="25098">
                  <c:v>1.3420000000000001</c:v>
                </c:pt>
                <c:pt idx="25099">
                  <c:v>1.3420000000000001</c:v>
                </c:pt>
                <c:pt idx="25100">
                  <c:v>1.3420000000000001</c:v>
                </c:pt>
                <c:pt idx="25101">
                  <c:v>1.3420000000000001</c:v>
                </c:pt>
                <c:pt idx="25102">
                  <c:v>1.3420000000000001</c:v>
                </c:pt>
                <c:pt idx="25103">
                  <c:v>1.3420000000000001</c:v>
                </c:pt>
                <c:pt idx="25104">
                  <c:v>1.3420000000000001</c:v>
                </c:pt>
                <c:pt idx="25105">
                  <c:v>1.3420000000000001</c:v>
                </c:pt>
                <c:pt idx="25106">
                  <c:v>1.3420000000000001</c:v>
                </c:pt>
                <c:pt idx="25107">
                  <c:v>1.3420000000000001</c:v>
                </c:pt>
                <c:pt idx="25108">
                  <c:v>1.3420000000000001</c:v>
                </c:pt>
                <c:pt idx="25109">
                  <c:v>1.3420000000000001</c:v>
                </c:pt>
                <c:pt idx="25110">
                  <c:v>1.3420000000000001</c:v>
                </c:pt>
                <c:pt idx="25111">
                  <c:v>1.3420000000000001</c:v>
                </c:pt>
                <c:pt idx="25112">
                  <c:v>1.3420000000000001</c:v>
                </c:pt>
                <c:pt idx="25113">
                  <c:v>1.3420000000000001</c:v>
                </c:pt>
                <c:pt idx="25114">
                  <c:v>1.3420000000000001</c:v>
                </c:pt>
                <c:pt idx="25115">
                  <c:v>1.3420000000000001</c:v>
                </c:pt>
                <c:pt idx="25116">
                  <c:v>1.3420000000000001</c:v>
                </c:pt>
                <c:pt idx="25117">
                  <c:v>1.3420000000000001</c:v>
                </c:pt>
                <c:pt idx="25118">
                  <c:v>1.3420000000000001</c:v>
                </c:pt>
                <c:pt idx="25119">
                  <c:v>1.3420000000000001</c:v>
                </c:pt>
                <c:pt idx="25120">
                  <c:v>1.3420000000000001</c:v>
                </c:pt>
                <c:pt idx="25121">
                  <c:v>1.3420000000000001</c:v>
                </c:pt>
                <c:pt idx="25122">
                  <c:v>1.3420000000000001</c:v>
                </c:pt>
                <c:pt idx="25123">
                  <c:v>1.3420000000000001</c:v>
                </c:pt>
                <c:pt idx="25124">
                  <c:v>1.3420000000000001</c:v>
                </c:pt>
                <c:pt idx="25125">
                  <c:v>1.3420000000000001</c:v>
                </c:pt>
                <c:pt idx="25126">
                  <c:v>1.3420000000000001</c:v>
                </c:pt>
                <c:pt idx="25127">
                  <c:v>1.3420000000000001</c:v>
                </c:pt>
                <c:pt idx="25128">
                  <c:v>1.3420000000000001</c:v>
                </c:pt>
                <c:pt idx="25129">
                  <c:v>1.3420000000000001</c:v>
                </c:pt>
                <c:pt idx="25130">
                  <c:v>1.3420000000000001</c:v>
                </c:pt>
                <c:pt idx="25131">
                  <c:v>1.3420000000000001</c:v>
                </c:pt>
                <c:pt idx="25132">
                  <c:v>1.3420000000000001</c:v>
                </c:pt>
                <c:pt idx="25133">
                  <c:v>1.3420000000000001</c:v>
                </c:pt>
                <c:pt idx="25134">
                  <c:v>1.3420000000000001</c:v>
                </c:pt>
                <c:pt idx="25135">
                  <c:v>1.3420000000000001</c:v>
                </c:pt>
                <c:pt idx="25136">
                  <c:v>1.3420000000000001</c:v>
                </c:pt>
                <c:pt idx="25137">
                  <c:v>1.3420000000000001</c:v>
                </c:pt>
                <c:pt idx="25138">
                  <c:v>1.3420000000000001</c:v>
                </c:pt>
                <c:pt idx="25139">
                  <c:v>1.3420000000000001</c:v>
                </c:pt>
                <c:pt idx="25140">
                  <c:v>1.3420000000000001</c:v>
                </c:pt>
                <c:pt idx="25141">
                  <c:v>1.3420000000000001</c:v>
                </c:pt>
                <c:pt idx="25142">
                  <c:v>1.3420000000000001</c:v>
                </c:pt>
                <c:pt idx="25143">
                  <c:v>1.3420000000000001</c:v>
                </c:pt>
                <c:pt idx="25144">
                  <c:v>1.3420000000000001</c:v>
                </c:pt>
                <c:pt idx="25145">
                  <c:v>1.3420000000000001</c:v>
                </c:pt>
                <c:pt idx="25146">
                  <c:v>1.3420000000000001</c:v>
                </c:pt>
                <c:pt idx="25147">
                  <c:v>1.3420000000000001</c:v>
                </c:pt>
                <c:pt idx="25148">
                  <c:v>1.3420000000000001</c:v>
                </c:pt>
                <c:pt idx="25149">
                  <c:v>1.3420000000000001</c:v>
                </c:pt>
                <c:pt idx="25150">
                  <c:v>1.3420000000000001</c:v>
                </c:pt>
                <c:pt idx="25151">
                  <c:v>1.3420000000000001</c:v>
                </c:pt>
                <c:pt idx="25152">
                  <c:v>1.3420000000000001</c:v>
                </c:pt>
                <c:pt idx="25153">
                  <c:v>1.3420000000000001</c:v>
                </c:pt>
                <c:pt idx="25154">
                  <c:v>1.3420000000000001</c:v>
                </c:pt>
                <c:pt idx="25155">
                  <c:v>1.3420000000000001</c:v>
                </c:pt>
                <c:pt idx="25156">
                  <c:v>1.3420000000000001</c:v>
                </c:pt>
                <c:pt idx="25157">
                  <c:v>1.3420000000000001</c:v>
                </c:pt>
                <c:pt idx="25158">
                  <c:v>1.3420000000000001</c:v>
                </c:pt>
                <c:pt idx="25159">
                  <c:v>1.3420000000000001</c:v>
                </c:pt>
                <c:pt idx="25160">
                  <c:v>1.3420000000000001</c:v>
                </c:pt>
                <c:pt idx="25161">
                  <c:v>1.3420000000000001</c:v>
                </c:pt>
                <c:pt idx="25162">
                  <c:v>1.3420000000000001</c:v>
                </c:pt>
                <c:pt idx="25163">
                  <c:v>1.3420000000000001</c:v>
                </c:pt>
                <c:pt idx="25164">
                  <c:v>1.3420000000000001</c:v>
                </c:pt>
                <c:pt idx="25165">
                  <c:v>1.3420000000000001</c:v>
                </c:pt>
                <c:pt idx="25166">
                  <c:v>1.3420000000000001</c:v>
                </c:pt>
                <c:pt idx="25167">
                  <c:v>1.3420000000000001</c:v>
                </c:pt>
                <c:pt idx="25168">
                  <c:v>1.3420000000000001</c:v>
                </c:pt>
                <c:pt idx="25169">
                  <c:v>1.3420000000000001</c:v>
                </c:pt>
                <c:pt idx="25170">
                  <c:v>1.3420000000000001</c:v>
                </c:pt>
                <c:pt idx="25171">
                  <c:v>1.3420000000000001</c:v>
                </c:pt>
                <c:pt idx="25172">
                  <c:v>1.3420000000000001</c:v>
                </c:pt>
                <c:pt idx="25173">
                  <c:v>1.3420000000000001</c:v>
                </c:pt>
                <c:pt idx="25174">
                  <c:v>1.3420000000000001</c:v>
                </c:pt>
                <c:pt idx="25175">
                  <c:v>1.3420000000000001</c:v>
                </c:pt>
                <c:pt idx="25176">
                  <c:v>1.3420000000000001</c:v>
                </c:pt>
                <c:pt idx="25177">
                  <c:v>1.3420000000000001</c:v>
                </c:pt>
                <c:pt idx="25178">
                  <c:v>1.3420000000000001</c:v>
                </c:pt>
                <c:pt idx="25179">
                  <c:v>1.3420000000000001</c:v>
                </c:pt>
                <c:pt idx="25180">
                  <c:v>1.3420000000000001</c:v>
                </c:pt>
                <c:pt idx="25181">
                  <c:v>1.3420000000000001</c:v>
                </c:pt>
                <c:pt idx="25182">
                  <c:v>1.3420000000000001</c:v>
                </c:pt>
                <c:pt idx="25183">
                  <c:v>1.3420000000000001</c:v>
                </c:pt>
                <c:pt idx="25184">
                  <c:v>1.3420000000000001</c:v>
                </c:pt>
                <c:pt idx="25185">
                  <c:v>1.3420000000000001</c:v>
                </c:pt>
                <c:pt idx="25186">
                  <c:v>1.3420000000000001</c:v>
                </c:pt>
                <c:pt idx="25187">
                  <c:v>1.3420000000000001</c:v>
                </c:pt>
                <c:pt idx="25188">
                  <c:v>1.3420000000000001</c:v>
                </c:pt>
                <c:pt idx="25189">
                  <c:v>1.3420000000000001</c:v>
                </c:pt>
                <c:pt idx="25190">
                  <c:v>1.3420000000000001</c:v>
                </c:pt>
                <c:pt idx="25191">
                  <c:v>1.3420000000000001</c:v>
                </c:pt>
                <c:pt idx="25192">
                  <c:v>1.3420000000000001</c:v>
                </c:pt>
                <c:pt idx="25193">
                  <c:v>1.3420000000000001</c:v>
                </c:pt>
                <c:pt idx="25194">
                  <c:v>1.3420000000000001</c:v>
                </c:pt>
                <c:pt idx="25195">
                  <c:v>1.3420000000000001</c:v>
                </c:pt>
                <c:pt idx="25196">
                  <c:v>1.3420000000000001</c:v>
                </c:pt>
                <c:pt idx="25197">
                  <c:v>1.3420000000000001</c:v>
                </c:pt>
                <c:pt idx="25198">
                  <c:v>1.3420000000000001</c:v>
                </c:pt>
                <c:pt idx="25199">
                  <c:v>1.3420000000000001</c:v>
                </c:pt>
                <c:pt idx="25200">
                  <c:v>1.3420000000000001</c:v>
                </c:pt>
                <c:pt idx="25201">
                  <c:v>1.3420000000000001</c:v>
                </c:pt>
                <c:pt idx="25202">
                  <c:v>1.3420000000000001</c:v>
                </c:pt>
                <c:pt idx="25203">
                  <c:v>1.3420000000000001</c:v>
                </c:pt>
                <c:pt idx="25204">
                  <c:v>1.3420000000000001</c:v>
                </c:pt>
                <c:pt idx="25205">
                  <c:v>1.3420000000000001</c:v>
                </c:pt>
                <c:pt idx="25206">
                  <c:v>1.3420000000000001</c:v>
                </c:pt>
                <c:pt idx="25207">
                  <c:v>1.3420000000000001</c:v>
                </c:pt>
                <c:pt idx="25208">
                  <c:v>1.3420000000000001</c:v>
                </c:pt>
                <c:pt idx="25209">
                  <c:v>1.3420000000000001</c:v>
                </c:pt>
                <c:pt idx="25210">
                  <c:v>1.3420000000000001</c:v>
                </c:pt>
                <c:pt idx="25211">
                  <c:v>1.3420000000000001</c:v>
                </c:pt>
                <c:pt idx="25212">
                  <c:v>1.3420000000000001</c:v>
                </c:pt>
                <c:pt idx="25213">
                  <c:v>1.3420000000000001</c:v>
                </c:pt>
                <c:pt idx="25214">
                  <c:v>1.3420000000000001</c:v>
                </c:pt>
                <c:pt idx="25215">
                  <c:v>1.3420000000000001</c:v>
                </c:pt>
                <c:pt idx="25216">
                  <c:v>1.3420000000000001</c:v>
                </c:pt>
                <c:pt idx="25217">
                  <c:v>1.3420000000000001</c:v>
                </c:pt>
                <c:pt idx="25218">
                  <c:v>1.3420000000000001</c:v>
                </c:pt>
                <c:pt idx="25219">
                  <c:v>1.3420000000000001</c:v>
                </c:pt>
                <c:pt idx="25220">
                  <c:v>1.3420000000000001</c:v>
                </c:pt>
                <c:pt idx="25221">
                  <c:v>1.3420000000000001</c:v>
                </c:pt>
                <c:pt idx="25222">
                  <c:v>1.3420000000000001</c:v>
                </c:pt>
                <c:pt idx="25223">
                  <c:v>1.3420000000000001</c:v>
                </c:pt>
                <c:pt idx="25224">
                  <c:v>1.3420000000000001</c:v>
                </c:pt>
                <c:pt idx="25225">
                  <c:v>1.3420000000000001</c:v>
                </c:pt>
                <c:pt idx="25226">
                  <c:v>1.3420000000000001</c:v>
                </c:pt>
                <c:pt idx="25227">
                  <c:v>1.3420000000000001</c:v>
                </c:pt>
                <c:pt idx="25228">
                  <c:v>1.3420000000000001</c:v>
                </c:pt>
                <c:pt idx="25229">
                  <c:v>1.3420000000000001</c:v>
                </c:pt>
                <c:pt idx="25230">
                  <c:v>1.3420000000000001</c:v>
                </c:pt>
                <c:pt idx="25231">
                  <c:v>1.3420000000000001</c:v>
                </c:pt>
                <c:pt idx="25232">
                  <c:v>1.3420000000000001</c:v>
                </c:pt>
                <c:pt idx="25233">
                  <c:v>1.3420000000000001</c:v>
                </c:pt>
                <c:pt idx="25234">
                  <c:v>1.3420000000000001</c:v>
                </c:pt>
                <c:pt idx="25235">
                  <c:v>1.3420000000000001</c:v>
                </c:pt>
                <c:pt idx="25236">
                  <c:v>1.3420000000000001</c:v>
                </c:pt>
                <c:pt idx="25237">
                  <c:v>1.3420000000000001</c:v>
                </c:pt>
                <c:pt idx="25238">
                  <c:v>1.3420000000000001</c:v>
                </c:pt>
                <c:pt idx="25239">
                  <c:v>1.3420000000000001</c:v>
                </c:pt>
                <c:pt idx="25240">
                  <c:v>1.3420000000000001</c:v>
                </c:pt>
                <c:pt idx="25241">
                  <c:v>1.3420000000000001</c:v>
                </c:pt>
                <c:pt idx="25242">
                  <c:v>1.3420000000000001</c:v>
                </c:pt>
                <c:pt idx="25243">
                  <c:v>1.3420000000000001</c:v>
                </c:pt>
                <c:pt idx="25244">
                  <c:v>1.3420000000000001</c:v>
                </c:pt>
                <c:pt idx="25245">
                  <c:v>1.3420000000000001</c:v>
                </c:pt>
                <c:pt idx="25246">
                  <c:v>1.3420000000000001</c:v>
                </c:pt>
                <c:pt idx="25247">
                  <c:v>1.3420000000000001</c:v>
                </c:pt>
                <c:pt idx="25248">
                  <c:v>1.3420000000000001</c:v>
                </c:pt>
                <c:pt idx="25249">
                  <c:v>1.3420000000000001</c:v>
                </c:pt>
                <c:pt idx="25250">
                  <c:v>1.3420000000000001</c:v>
                </c:pt>
                <c:pt idx="25251">
                  <c:v>1.3420000000000001</c:v>
                </c:pt>
                <c:pt idx="25252">
                  <c:v>1.3420000000000001</c:v>
                </c:pt>
                <c:pt idx="25253">
                  <c:v>1.3420000000000001</c:v>
                </c:pt>
                <c:pt idx="25254">
                  <c:v>1.3420000000000001</c:v>
                </c:pt>
                <c:pt idx="25255">
                  <c:v>1.3420000000000001</c:v>
                </c:pt>
                <c:pt idx="25256">
                  <c:v>1.3420000000000001</c:v>
                </c:pt>
                <c:pt idx="25257">
                  <c:v>1.3420000000000001</c:v>
                </c:pt>
                <c:pt idx="25258">
                  <c:v>1.3420000000000001</c:v>
                </c:pt>
                <c:pt idx="25259">
                  <c:v>1.3420000000000001</c:v>
                </c:pt>
                <c:pt idx="25260">
                  <c:v>1.3420000000000001</c:v>
                </c:pt>
                <c:pt idx="25261">
                  <c:v>1.3420000000000001</c:v>
                </c:pt>
                <c:pt idx="25262">
                  <c:v>1.3420000000000001</c:v>
                </c:pt>
                <c:pt idx="25263">
                  <c:v>1.3420000000000001</c:v>
                </c:pt>
                <c:pt idx="25264">
                  <c:v>1.3420000000000001</c:v>
                </c:pt>
                <c:pt idx="25265">
                  <c:v>1.3420000000000001</c:v>
                </c:pt>
                <c:pt idx="25266">
                  <c:v>1.3420000000000001</c:v>
                </c:pt>
                <c:pt idx="25267">
                  <c:v>1.3420000000000001</c:v>
                </c:pt>
                <c:pt idx="25268">
                  <c:v>1.3420000000000001</c:v>
                </c:pt>
                <c:pt idx="25269">
                  <c:v>1.3420000000000001</c:v>
                </c:pt>
                <c:pt idx="25270">
                  <c:v>1.3420000000000001</c:v>
                </c:pt>
                <c:pt idx="25271">
                  <c:v>1.3420000000000001</c:v>
                </c:pt>
                <c:pt idx="25272">
                  <c:v>1.3420000000000001</c:v>
                </c:pt>
                <c:pt idx="25273">
                  <c:v>1.3420000000000001</c:v>
                </c:pt>
                <c:pt idx="25274">
                  <c:v>1.3420000000000001</c:v>
                </c:pt>
                <c:pt idx="25275">
                  <c:v>1.3420000000000001</c:v>
                </c:pt>
                <c:pt idx="25276">
                  <c:v>1.3420000000000001</c:v>
                </c:pt>
                <c:pt idx="25277">
                  <c:v>1.3420000000000001</c:v>
                </c:pt>
                <c:pt idx="25278">
                  <c:v>1.3420000000000001</c:v>
                </c:pt>
                <c:pt idx="25279">
                  <c:v>1.3420000000000001</c:v>
                </c:pt>
                <c:pt idx="25280">
                  <c:v>1.3420000000000001</c:v>
                </c:pt>
                <c:pt idx="25281">
                  <c:v>1.3420000000000001</c:v>
                </c:pt>
                <c:pt idx="25282">
                  <c:v>1.3420000000000001</c:v>
                </c:pt>
                <c:pt idx="25283">
                  <c:v>1.3420000000000001</c:v>
                </c:pt>
                <c:pt idx="25284">
                  <c:v>1.3420000000000001</c:v>
                </c:pt>
                <c:pt idx="25285">
                  <c:v>1.3420000000000001</c:v>
                </c:pt>
                <c:pt idx="25286">
                  <c:v>1.3420000000000001</c:v>
                </c:pt>
                <c:pt idx="25287">
                  <c:v>1.3420000000000001</c:v>
                </c:pt>
                <c:pt idx="25288">
                  <c:v>1.3420000000000001</c:v>
                </c:pt>
                <c:pt idx="25289">
                  <c:v>1.3420000000000001</c:v>
                </c:pt>
                <c:pt idx="25290">
                  <c:v>1.3420000000000001</c:v>
                </c:pt>
                <c:pt idx="25291">
                  <c:v>1.3420000000000001</c:v>
                </c:pt>
                <c:pt idx="25292">
                  <c:v>1.3420000000000001</c:v>
                </c:pt>
                <c:pt idx="25293">
                  <c:v>1.3420000000000001</c:v>
                </c:pt>
                <c:pt idx="25294">
                  <c:v>1.3420000000000001</c:v>
                </c:pt>
                <c:pt idx="25295">
                  <c:v>1.3420000000000001</c:v>
                </c:pt>
                <c:pt idx="25296">
                  <c:v>1.3420000000000001</c:v>
                </c:pt>
                <c:pt idx="25297">
                  <c:v>1.3420000000000001</c:v>
                </c:pt>
                <c:pt idx="25298">
                  <c:v>1.3420000000000001</c:v>
                </c:pt>
                <c:pt idx="25299">
                  <c:v>1.3420000000000001</c:v>
                </c:pt>
                <c:pt idx="25300">
                  <c:v>1.3420000000000001</c:v>
                </c:pt>
                <c:pt idx="25301">
                  <c:v>1.3420000000000001</c:v>
                </c:pt>
                <c:pt idx="25302">
                  <c:v>1.3420000000000001</c:v>
                </c:pt>
                <c:pt idx="25303">
                  <c:v>1.3420000000000001</c:v>
                </c:pt>
                <c:pt idx="25304">
                  <c:v>1.3420000000000001</c:v>
                </c:pt>
                <c:pt idx="25305">
                  <c:v>1.3420000000000001</c:v>
                </c:pt>
                <c:pt idx="25306">
                  <c:v>1.3420000000000001</c:v>
                </c:pt>
                <c:pt idx="25307">
                  <c:v>1.3420000000000001</c:v>
                </c:pt>
                <c:pt idx="25308">
                  <c:v>1.3420000000000001</c:v>
                </c:pt>
                <c:pt idx="25309">
                  <c:v>1.3420000000000001</c:v>
                </c:pt>
                <c:pt idx="25310">
                  <c:v>1.3420000000000001</c:v>
                </c:pt>
                <c:pt idx="25311">
                  <c:v>1.3420000000000001</c:v>
                </c:pt>
                <c:pt idx="25312">
                  <c:v>1.3420000000000001</c:v>
                </c:pt>
                <c:pt idx="25313">
                  <c:v>1.3420000000000001</c:v>
                </c:pt>
                <c:pt idx="25314">
                  <c:v>1.3420000000000001</c:v>
                </c:pt>
                <c:pt idx="25315">
                  <c:v>1.3420000000000001</c:v>
                </c:pt>
                <c:pt idx="25316">
                  <c:v>1.3420000000000001</c:v>
                </c:pt>
                <c:pt idx="25317">
                  <c:v>1.3420000000000001</c:v>
                </c:pt>
                <c:pt idx="25318">
                  <c:v>1.3420000000000001</c:v>
                </c:pt>
                <c:pt idx="25319">
                  <c:v>1.3420000000000001</c:v>
                </c:pt>
                <c:pt idx="25320">
                  <c:v>1.3420000000000001</c:v>
                </c:pt>
                <c:pt idx="25321">
                  <c:v>1.3420000000000001</c:v>
                </c:pt>
                <c:pt idx="25322">
                  <c:v>1.3420000000000001</c:v>
                </c:pt>
                <c:pt idx="25323">
                  <c:v>1.3420000000000001</c:v>
                </c:pt>
                <c:pt idx="25324">
                  <c:v>1.3420000000000001</c:v>
                </c:pt>
                <c:pt idx="25325">
                  <c:v>1.3420000000000001</c:v>
                </c:pt>
                <c:pt idx="25326">
                  <c:v>1.3420000000000001</c:v>
                </c:pt>
                <c:pt idx="25327">
                  <c:v>1.3420000000000001</c:v>
                </c:pt>
                <c:pt idx="25328">
                  <c:v>1.3420000000000001</c:v>
                </c:pt>
                <c:pt idx="25329">
                  <c:v>1.3420000000000001</c:v>
                </c:pt>
                <c:pt idx="25330">
                  <c:v>1.3420000000000001</c:v>
                </c:pt>
                <c:pt idx="25331">
                  <c:v>1.3420000000000001</c:v>
                </c:pt>
                <c:pt idx="25332">
                  <c:v>1.3420000000000001</c:v>
                </c:pt>
                <c:pt idx="25333">
                  <c:v>1.3420000000000001</c:v>
                </c:pt>
                <c:pt idx="25334">
                  <c:v>1.3420000000000001</c:v>
                </c:pt>
                <c:pt idx="25335">
                  <c:v>1.3420000000000001</c:v>
                </c:pt>
                <c:pt idx="25336">
                  <c:v>1.3420000000000001</c:v>
                </c:pt>
                <c:pt idx="25337">
                  <c:v>1.3420000000000001</c:v>
                </c:pt>
                <c:pt idx="25338">
                  <c:v>1.3420000000000001</c:v>
                </c:pt>
                <c:pt idx="25339">
                  <c:v>1.3420000000000001</c:v>
                </c:pt>
                <c:pt idx="25340">
                  <c:v>1.3420000000000001</c:v>
                </c:pt>
                <c:pt idx="25341">
                  <c:v>1.3420000000000001</c:v>
                </c:pt>
                <c:pt idx="25342">
                  <c:v>1.3420000000000001</c:v>
                </c:pt>
                <c:pt idx="25343">
                  <c:v>1.3420000000000001</c:v>
                </c:pt>
                <c:pt idx="25344">
                  <c:v>1.3420000000000001</c:v>
                </c:pt>
                <c:pt idx="25345">
                  <c:v>1.3420000000000001</c:v>
                </c:pt>
                <c:pt idx="25346">
                  <c:v>1.3420000000000001</c:v>
                </c:pt>
                <c:pt idx="25347">
                  <c:v>1.3420000000000001</c:v>
                </c:pt>
                <c:pt idx="25348">
                  <c:v>1.3420000000000001</c:v>
                </c:pt>
                <c:pt idx="25349">
                  <c:v>1.3420000000000001</c:v>
                </c:pt>
                <c:pt idx="25350">
                  <c:v>1.3420000000000001</c:v>
                </c:pt>
                <c:pt idx="25351">
                  <c:v>1.3420000000000001</c:v>
                </c:pt>
                <c:pt idx="25352">
                  <c:v>1.3420000000000001</c:v>
                </c:pt>
                <c:pt idx="25353">
                  <c:v>1.3420000000000001</c:v>
                </c:pt>
                <c:pt idx="25354">
                  <c:v>1.3420000000000001</c:v>
                </c:pt>
                <c:pt idx="25355">
                  <c:v>1.3420000000000001</c:v>
                </c:pt>
                <c:pt idx="25356">
                  <c:v>1.3420000000000001</c:v>
                </c:pt>
                <c:pt idx="25357">
                  <c:v>1.3420000000000001</c:v>
                </c:pt>
                <c:pt idx="25358">
                  <c:v>1.3420000000000001</c:v>
                </c:pt>
                <c:pt idx="25359">
                  <c:v>1.3420000000000001</c:v>
                </c:pt>
                <c:pt idx="25360">
                  <c:v>1.3420000000000001</c:v>
                </c:pt>
                <c:pt idx="25361">
                  <c:v>1.3420000000000001</c:v>
                </c:pt>
                <c:pt idx="25362">
                  <c:v>1.3420000000000001</c:v>
                </c:pt>
                <c:pt idx="25363">
                  <c:v>1.3420000000000001</c:v>
                </c:pt>
                <c:pt idx="25364">
                  <c:v>1.3420000000000001</c:v>
                </c:pt>
                <c:pt idx="25365">
                  <c:v>1.3420000000000001</c:v>
                </c:pt>
                <c:pt idx="25366">
                  <c:v>1.3420000000000001</c:v>
                </c:pt>
                <c:pt idx="25367">
                  <c:v>1.3420000000000001</c:v>
                </c:pt>
                <c:pt idx="25368">
                  <c:v>1.3420000000000001</c:v>
                </c:pt>
                <c:pt idx="25369">
                  <c:v>1.3420000000000001</c:v>
                </c:pt>
                <c:pt idx="25370">
                  <c:v>1.3420000000000001</c:v>
                </c:pt>
                <c:pt idx="25371">
                  <c:v>1.3420000000000001</c:v>
                </c:pt>
                <c:pt idx="25372">
                  <c:v>1.3420000000000001</c:v>
                </c:pt>
                <c:pt idx="25373">
                  <c:v>1.3420000000000001</c:v>
                </c:pt>
                <c:pt idx="25374">
                  <c:v>1.3420000000000001</c:v>
                </c:pt>
                <c:pt idx="25375">
                  <c:v>1.3420000000000001</c:v>
                </c:pt>
                <c:pt idx="25376">
                  <c:v>1.3420000000000001</c:v>
                </c:pt>
                <c:pt idx="25377">
                  <c:v>1.3420000000000001</c:v>
                </c:pt>
                <c:pt idx="25378">
                  <c:v>1.3420000000000001</c:v>
                </c:pt>
                <c:pt idx="25379">
                  <c:v>1.3420000000000001</c:v>
                </c:pt>
                <c:pt idx="25380">
                  <c:v>1.3420000000000001</c:v>
                </c:pt>
                <c:pt idx="25381">
                  <c:v>1.3420000000000001</c:v>
                </c:pt>
                <c:pt idx="25382">
                  <c:v>1.3420000000000001</c:v>
                </c:pt>
                <c:pt idx="25383">
                  <c:v>1.3420000000000001</c:v>
                </c:pt>
                <c:pt idx="25384">
                  <c:v>1.3420000000000001</c:v>
                </c:pt>
                <c:pt idx="25385">
                  <c:v>1.3420000000000001</c:v>
                </c:pt>
                <c:pt idx="25386">
                  <c:v>1.3420000000000001</c:v>
                </c:pt>
                <c:pt idx="25387">
                  <c:v>1.3420000000000001</c:v>
                </c:pt>
                <c:pt idx="25388">
                  <c:v>1.3420000000000001</c:v>
                </c:pt>
                <c:pt idx="25389">
                  <c:v>1.3420000000000001</c:v>
                </c:pt>
                <c:pt idx="25390">
                  <c:v>1.3420000000000001</c:v>
                </c:pt>
                <c:pt idx="25391">
                  <c:v>1.3420000000000001</c:v>
                </c:pt>
                <c:pt idx="25392">
                  <c:v>1.3420000000000001</c:v>
                </c:pt>
                <c:pt idx="25393">
                  <c:v>1.3420000000000001</c:v>
                </c:pt>
                <c:pt idx="25394">
                  <c:v>1.3420000000000001</c:v>
                </c:pt>
                <c:pt idx="25395">
                  <c:v>1.3420000000000001</c:v>
                </c:pt>
                <c:pt idx="25396">
                  <c:v>1.3420000000000001</c:v>
                </c:pt>
                <c:pt idx="25397">
                  <c:v>1.3420000000000001</c:v>
                </c:pt>
                <c:pt idx="25398">
                  <c:v>1.3420000000000001</c:v>
                </c:pt>
                <c:pt idx="25399">
                  <c:v>1.3420000000000001</c:v>
                </c:pt>
                <c:pt idx="25400">
                  <c:v>1.3420000000000001</c:v>
                </c:pt>
                <c:pt idx="25401">
                  <c:v>1.3420000000000001</c:v>
                </c:pt>
                <c:pt idx="25402">
                  <c:v>1.3420000000000001</c:v>
                </c:pt>
                <c:pt idx="25403">
                  <c:v>1.3420000000000001</c:v>
                </c:pt>
                <c:pt idx="25404">
                  <c:v>1.3420000000000001</c:v>
                </c:pt>
                <c:pt idx="25405">
                  <c:v>1.3420000000000001</c:v>
                </c:pt>
                <c:pt idx="25406">
                  <c:v>1.3420000000000001</c:v>
                </c:pt>
                <c:pt idx="25407">
                  <c:v>1.3420000000000001</c:v>
                </c:pt>
                <c:pt idx="25408">
                  <c:v>1.3420000000000001</c:v>
                </c:pt>
                <c:pt idx="25409">
                  <c:v>1.3420000000000001</c:v>
                </c:pt>
                <c:pt idx="25410">
                  <c:v>1.3420000000000001</c:v>
                </c:pt>
                <c:pt idx="25411">
                  <c:v>1.3420000000000001</c:v>
                </c:pt>
                <c:pt idx="25412">
                  <c:v>1.3420000000000001</c:v>
                </c:pt>
                <c:pt idx="25413">
                  <c:v>1.3420000000000001</c:v>
                </c:pt>
                <c:pt idx="25414">
                  <c:v>1.3420000000000001</c:v>
                </c:pt>
                <c:pt idx="25415">
                  <c:v>1.3420000000000001</c:v>
                </c:pt>
                <c:pt idx="25416">
                  <c:v>1.3420000000000001</c:v>
                </c:pt>
                <c:pt idx="25417">
                  <c:v>1.3420000000000001</c:v>
                </c:pt>
                <c:pt idx="25418">
                  <c:v>1.3420000000000001</c:v>
                </c:pt>
                <c:pt idx="25419">
                  <c:v>1.3420000000000001</c:v>
                </c:pt>
                <c:pt idx="25420">
                  <c:v>1.3420000000000001</c:v>
                </c:pt>
                <c:pt idx="25421">
                  <c:v>1.3420000000000001</c:v>
                </c:pt>
                <c:pt idx="25422">
                  <c:v>1.3420000000000001</c:v>
                </c:pt>
                <c:pt idx="25423">
                  <c:v>1.3420000000000001</c:v>
                </c:pt>
                <c:pt idx="25424">
                  <c:v>1.3420000000000001</c:v>
                </c:pt>
                <c:pt idx="25425">
                  <c:v>1.3420000000000001</c:v>
                </c:pt>
                <c:pt idx="25426">
                  <c:v>1.3420000000000001</c:v>
                </c:pt>
                <c:pt idx="25427">
                  <c:v>1.3420000000000001</c:v>
                </c:pt>
                <c:pt idx="25428">
                  <c:v>1.3420000000000001</c:v>
                </c:pt>
                <c:pt idx="25429">
                  <c:v>1.3420000000000001</c:v>
                </c:pt>
                <c:pt idx="25430">
                  <c:v>1.3420000000000001</c:v>
                </c:pt>
                <c:pt idx="25431">
                  <c:v>1.3420000000000001</c:v>
                </c:pt>
                <c:pt idx="25432">
                  <c:v>1.3420000000000001</c:v>
                </c:pt>
                <c:pt idx="25433">
                  <c:v>1.3420000000000001</c:v>
                </c:pt>
                <c:pt idx="25434">
                  <c:v>1.3420000000000001</c:v>
                </c:pt>
                <c:pt idx="25435">
                  <c:v>1.3420000000000001</c:v>
                </c:pt>
                <c:pt idx="25436">
                  <c:v>1.3420000000000001</c:v>
                </c:pt>
                <c:pt idx="25437">
                  <c:v>1.3420000000000001</c:v>
                </c:pt>
                <c:pt idx="25438">
                  <c:v>1.3420000000000001</c:v>
                </c:pt>
                <c:pt idx="25439">
                  <c:v>1.3420000000000001</c:v>
                </c:pt>
                <c:pt idx="25440">
                  <c:v>1.3420000000000001</c:v>
                </c:pt>
                <c:pt idx="25441">
                  <c:v>1.3420000000000001</c:v>
                </c:pt>
                <c:pt idx="25442">
                  <c:v>1.3420000000000001</c:v>
                </c:pt>
                <c:pt idx="25443">
                  <c:v>1.3420000000000001</c:v>
                </c:pt>
                <c:pt idx="25444">
                  <c:v>1.3420000000000001</c:v>
                </c:pt>
                <c:pt idx="25445">
                  <c:v>1.3420000000000001</c:v>
                </c:pt>
                <c:pt idx="25446">
                  <c:v>1.3420000000000001</c:v>
                </c:pt>
                <c:pt idx="25447">
                  <c:v>1.3420000000000001</c:v>
                </c:pt>
                <c:pt idx="25448">
                  <c:v>1.3420000000000001</c:v>
                </c:pt>
                <c:pt idx="25449">
                  <c:v>1.3420000000000001</c:v>
                </c:pt>
                <c:pt idx="25450">
                  <c:v>1.3420000000000001</c:v>
                </c:pt>
                <c:pt idx="25451">
                  <c:v>1.3420000000000001</c:v>
                </c:pt>
                <c:pt idx="25452">
                  <c:v>1.3420000000000001</c:v>
                </c:pt>
                <c:pt idx="25453">
                  <c:v>1.3420000000000001</c:v>
                </c:pt>
                <c:pt idx="25454">
                  <c:v>1.3420000000000001</c:v>
                </c:pt>
                <c:pt idx="25455">
                  <c:v>1.3420000000000001</c:v>
                </c:pt>
                <c:pt idx="25456">
                  <c:v>1.3420000000000001</c:v>
                </c:pt>
                <c:pt idx="25457">
                  <c:v>1.3420000000000001</c:v>
                </c:pt>
                <c:pt idx="25458">
                  <c:v>1.3420000000000001</c:v>
                </c:pt>
                <c:pt idx="25459">
                  <c:v>1.3420000000000001</c:v>
                </c:pt>
                <c:pt idx="25460">
                  <c:v>1.3420000000000001</c:v>
                </c:pt>
                <c:pt idx="25461">
                  <c:v>1.3420000000000001</c:v>
                </c:pt>
                <c:pt idx="25462">
                  <c:v>1.3420000000000001</c:v>
                </c:pt>
                <c:pt idx="25463">
                  <c:v>1.3420000000000001</c:v>
                </c:pt>
                <c:pt idx="25464">
                  <c:v>1.3420000000000001</c:v>
                </c:pt>
                <c:pt idx="25465">
                  <c:v>1.3420000000000001</c:v>
                </c:pt>
                <c:pt idx="25466">
                  <c:v>1.3420000000000001</c:v>
                </c:pt>
                <c:pt idx="25467">
                  <c:v>1.3420000000000001</c:v>
                </c:pt>
                <c:pt idx="25468">
                  <c:v>1.3420000000000001</c:v>
                </c:pt>
                <c:pt idx="25469">
                  <c:v>1.3420000000000001</c:v>
                </c:pt>
                <c:pt idx="25470">
                  <c:v>1.3420000000000001</c:v>
                </c:pt>
                <c:pt idx="25471">
                  <c:v>1.3420000000000001</c:v>
                </c:pt>
                <c:pt idx="25472">
                  <c:v>1.3420000000000001</c:v>
                </c:pt>
                <c:pt idx="25473">
                  <c:v>1.3420000000000001</c:v>
                </c:pt>
                <c:pt idx="25474">
                  <c:v>1.3420000000000001</c:v>
                </c:pt>
                <c:pt idx="25475">
                  <c:v>1.3420000000000001</c:v>
                </c:pt>
                <c:pt idx="25476">
                  <c:v>1.3420000000000001</c:v>
                </c:pt>
                <c:pt idx="25477">
                  <c:v>1.3420000000000001</c:v>
                </c:pt>
                <c:pt idx="25478">
                  <c:v>1.3420000000000001</c:v>
                </c:pt>
                <c:pt idx="25479">
                  <c:v>1.3420000000000001</c:v>
                </c:pt>
                <c:pt idx="25480">
                  <c:v>1.3420000000000001</c:v>
                </c:pt>
                <c:pt idx="25481">
                  <c:v>1.3420000000000001</c:v>
                </c:pt>
                <c:pt idx="25482">
                  <c:v>1.3420000000000001</c:v>
                </c:pt>
                <c:pt idx="25483">
                  <c:v>1.3420000000000001</c:v>
                </c:pt>
                <c:pt idx="25484">
                  <c:v>1.3420000000000001</c:v>
                </c:pt>
                <c:pt idx="25485">
                  <c:v>1.3420000000000001</c:v>
                </c:pt>
                <c:pt idx="25486">
                  <c:v>1.3420000000000001</c:v>
                </c:pt>
                <c:pt idx="25487">
                  <c:v>1.3420000000000001</c:v>
                </c:pt>
                <c:pt idx="25488">
                  <c:v>1.3420000000000001</c:v>
                </c:pt>
                <c:pt idx="25489">
                  <c:v>1.3420000000000001</c:v>
                </c:pt>
                <c:pt idx="25490">
                  <c:v>1.3420000000000001</c:v>
                </c:pt>
                <c:pt idx="25491">
                  <c:v>1.3420000000000001</c:v>
                </c:pt>
                <c:pt idx="25492">
                  <c:v>1.3420000000000001</c:v>
                </c:pt>
                <c:pt idx="25493">
                  <c:v>1.3420000000000001</c:v>
                </c:pt>
                <c:pt idx="25494">
                  <c:v>1.3420000000000001</c:v>
                </c:pt>
                <c:pt idx="25495">
                  <c:v>1.3420000000000001</c:v>
                </c:pt>
                <c:pt idx="25496">
                  <c:v>1.3420000000000001</c:v>
                </c:pt>
                <c:pt idx="25497">
                  <c:v>1.3420000000000001</c:v>
                </c:pt>
                <c:pt idx="25498">
                  <c:v>1.3420000000000001</c:v>
                </c:pt>
                <c:pt idx="25499">
                  <c:v>1.3420000000000001</c:v>
                </c:pt>
                <c:pt idx="25500">
                  <c:v>1.3420000000000001</c:v>
                </c:pt>
                <c:pt idx="25501">
                  <c:v>1.3420000000000001</c:v>
                </c:pt>
                <c:pt idx="25502">
                  <c:v>1.3420000000000001</c:v>
                </c:pt>
                <c:pt idx="25503">
                  <c:v>1.3420000000000001</c:v>
                </c:pt>
                <c:pt idx="25504">
                  <c:v>1.3420000000000001</c:v>
                </c:pt>
                <c:pt idx="25505">
                  <c:v>1.3420000000000001</c:v>
                </c:pt>
                <c:pt idx="25506">
                  <c:v>1.3420000000000001</c:v>
                </c:pt>
                <c:pt idx="25507">
                  <c:v>1.3420000000000001</c:v>
                </c:pt>
                <c:pt idx="25508">
                  <c:v>1.3420000000000001</c:v>
                </c:pt>
                <c:pt idx="25509">
                  <c:v>1.3420000000000001</c:v>
                </c:pt>
                <c:pt idx="25510">
                  <c:v>1.3420000000000001</c:v>
                </c:pt>
                <c:pt idx="25511">
                  <c:v>1.3420000000000001</c:v>
                </c:pt>
                <c:pt idx="25512">
                  <c:v>1.3420000000000001</c:v>
                </c:pt>
                <c:pt idx="25513">
                  <c:v>1.3420000000000001</c:v>
                </c:pt>
                <c:pt idx="25514">
                  <c:v>1.3420000000000001</c:v>
                </c:pt>
                <c:pt idx="25515">
                  <c:v>1.3420000000000001</c:v>
                </c:pt>
                <c:pt idx="25516">
                  <c:v>1.3420000000000001</c:v>
                </c:pt>
                <c:pt idx="25517">
                  <c:v>1.3420000000000001</c:v>
                </c:pt>
                <c:pt idx="25518">
                  <c:v>1.3420000000000001</c:v>
                </c:pt>
                <c:pt idx="25519">
                  <c:v>1.3420000000000001</c:v>
                </c:pt>
                <c:pt idx="25520">
                  <c:v>1.3420000000000001</c:v>
                </c:pt>
                <c:pt idx="25521">
                  <c:v>1.3420000000000001</c:v>
                </c:pt>
                <c:pt idx="25522">
                  <c:v>1.3420000000000001</c:v>
                </c:pt>
                <c:pt idx="25523">
                  <c:v>1.3420000000000001</c:v>
                </c:pt>
                <c:pt idx="25524">
                  <c:v>1.3420000000000001</c:v>
                </c:pt>
                <c:pt idx="25525">
                  <c:v>1.3420000000000001</c:v>
                </c:pt>
                <c:pt idx="25526">
                  <c:v>1.3420000000000001</c:v>
                </c:pt>
                <c:pt idx="25527">
                  <c:v>1.3420000000000001</c:v>
                </c:pt>
                <c:pt idx="25528">
                  <c:v>1.3420000000000001</c:v>
                </c:pt>
                <c:pt idx="25529">
                  <c:v>1.3420000000000001</c:v>
                </c:pt>
                <c:pt idx="25530">
                  <c:v>1.3420000000000001</c:v>
                </c:pt>
                <c:pt idx="25531">
                  <c:v>1.3420000000000001</c:v>
                </c:pt>
                <c:pt idx="25532">
                  <c:v>1.3420000000000001</c:v>
                </c:pt>
                <c:pt idx="25533">
                  <c:v>1.3420000000000001</c:v>
                </c:pt>
                <c:pt idx="25534">
                  <c:v>1.3420000000000001</c:v>
                </c:pt>
                <c:pt idx="25535">
                  <c:v>1.3420000000000001</c:v>
                </c:pt>
                <c:pt idx="25536">
                  <c:v>1.3420000000000001</c:v>
                </c:pt>
                <c:pt idx="25537">
                  <c:v>1.3420000000000001</c:v>
                </c:pt>
                <c:pt idx="25538">
                  <c:v>1.3420000000000001</c:v>
                </c:pt>
                <c:pt idx="25539">
                  <c:v>1.3420000000000001</c:v>
                </c:pt>
                <c:pt idx="25540">
                  <c:v>1.3420000000000001</c:v>
                </c:pt>
                <c:pt idx="25541">
                  <c:v>1.3420000000000001</c:v>
                </c:pt>
                <c:pt idx="25542">
                  <c:v>1.3420000000000001</c:v>
                </c:pt>
                <c:pt idx="25543">
                  <c:v>1.3420000000000001</c:v>
                </c:pt>
                <c:pt idx="25544">
                  <c:v>1.3420000000000001</c:v>
                </c:pt>
                <c:pt idx="25545">
                  <c:v>1.3420000000000001</c:v>
                </c:pt>
                <c:pt idx="25546">
                  <c:v>1.3420000000000001</c:v>
                </c:pt>
                <c:pt idx="25547">
                  <c:v>1.3420000000000001</c:v>
                </c:pt>
                <c:pt idx="25548">
                  <c:v>1.3420000000000001</c:v>
                </c:pt>
                <c:pt idx="25549">
                  <c:v>1.3420000000000001</c:v>
                </c:pt>
                <c:pt idx="25550">
                  <c:v>1.3420000000000001</c:v>
                </c:pt>
                <c:pt idx="25551">
                  <c:v>1.3420000000000001</c:v>
                </c:pt>
                <c:pt idx="25552">
                  <c:v>1.3420000000000001</c:v>
                </c:pt>
                <c:pt idx="25553">
                  <c:v>1.3420000000000001</c:v>
                </c:pt>
                <c:pt idx="25554">
                  <c:v>1.3420000000000001</c:v>
                </c:pt>
                <c:pt idx="25555">
                  <c:v>1.3420000000000001</c:v>
                </c:pt>
                <c:pt idx="25556">
                  <c:v>1.3420000000000001</c:v>
                </c:pt>
                <c:pt idx="25557">
                  <c:v>1.3420000000000001</c:v>
                </c:pt>
                <c:pt idx="25558">
                  <c:v>1.3420000000000001</c:v>
                </c:pt>
                <c:pt idx="25559">
                  <c:v>1.3420000000000001</c:v>
                </c:pt>
                <c:pt idx="25560">
                  <c:v>1.3420000000000001</c:v>
                </c:pt>
                <c:pt idx="25561">
                  <c:v>1.3420000000000001</c:v>
                </c:pt>
                <c:pt idx="25562">
                  <c:v>1.3420000000000001</c:v>
                </c:pt>
                <c:pt idx="25563">
                  <c:v>1.3420000000000001</c:v>
                </c:pt>
                <c:pt idx="25564">
                  <c:v>1.3420000000000001</c:v>
                </c:pt>
                <c:pt idx="25565">
                  <c:v>1.3420000000000001</c:v>
                </c:pt>
                <c:pt idx="25566">
                  <c:v>1.3420000000000001</c:v>
                </c:pt>
                <c:pt idx="25567">
                  <c:v>1.3420000000000001</c:v>
                </c:pt>
                <c:pt idx="25568">
                  <c:v>1.3420000000000001</c:v>
                </c:pt>
                <c:pt idx="25569">
                  <c:v>1.3420000000000001</c:v>
                </c:pt>
                <c:pt idx="25570">
                  <c:v>1.3420000000000001</c:v>
                </c:pt>
                <c:pt idx="25571">
                  <c:v>1.3420000000000001</c:v>
                </c:pt>
                <c:pt idx="25572">
                  <c:v>1.3420000000000001</c:v>
                </c:pt>
                <c:pt idx="25573">
                  <c:v>1.3420000000000001</c:v>
                </c:pt>
                <c:pt idx="25574">
                  <c:v>1.3420000000000001</c:v>
                </c:pt>
                <c:pt idx="25575">
                  <c:v>1.3420000000000001</c:v>
                </c:pt>
                <c:pt idx="25576">
                  <c:v>1.3420000000000001</c:v>
                </c:pt>
                <c:pt idx="25577">
                  <c:v>1.3420000000000001</c:v>
                </c:pt>
                <c:pt idx="25578">
                  <c:v>1.3420000000000001</c:v>
                </c:pt>
                <c:pt idx="25579">
                  <c:v>1.3420000000000001</c:v>
                </c:pt>
                <c:pt idx="25580">
                  <c:v>1.3420000000000001</c:v>
                </c:pt>
                <c:pt idx="25581">
                  <c:v>1.3420000000000001</c:v>
                </c:pt>
                <c:pt idx="25582">
                  <c:v>1.3420000000000001</c:v>
                </c:pt>
                <c:pt idx="25583">
                  <c:v>1.3420000000000001</c:v>
                </c:pt>
                <c:pt idx="25584">
                  <c:v>1.3420000000000001</c:v>
                </c:pt>
                <c:pt idx="25585">
                  <c:v>1.3420000000000001</c:v>
                </c:pt>
                <c:pt idx="25586">
                  <c:v>1.3420000000000001</c:v>
                </c:pt>
                <c:pt idx="25587">
                  <c:v>1.3420000000000001</c:v>
                </c:pt>
                <c:pt idx="25588">
                  <c:v>1.3420000000000001</c:v>
                </c:pt>
                <c:pt idx="25589">
                  <c:v>1.3420000000000001</c:v>
                </c:pt>
                <c:pt idx="25590">
                  <c:v>1.3420000000000001</c:v>
                </c:pt>
                <c:pt idx="25591">
                  <c:v>1.3420000000000001</c:v>
                </c:pt>
                <c:pt idx="25592">
                  <c:v>1.3420000000000001</c:v>
                </c:pt>
                <c:pt idx="25593">
                  <c:v>1.3420000000000001</c:v>
                </c:pt>
                <c:pt idx="25594">
                  <c:v>1.3420000000000001</c:v>
                </c:pt>
                <c:pt idx="25595">
                  <c:v>1.3420000000000001</c:v>
                </c:pt>
                <c:pt idx="25596">
                  <c:v>1.3420000000000001</c:v>
                </c:pt>
                <c:pt idx="25597">
                  <c:v>1.3420000000000001</c:v>
                </c:pt>
                <c:pt idx="25598">
                  <c:v>1.3420000000000001</c:v>
                </c:pt>
                <c:pt idx="25599">
                  <c:v>1.3420000000000001</c:v>
                </c:pt>
                <c:pt idx="25600">
                  <c:v>1.3420000000000001</c:v>
                </c:pt>
                <c:pt idx="25601">
                  <c:v>1.3420000000000001</c:v>
                </c:pt>
                <c:pt idx="25602">
                  <c:v>1.3420000000000001</c:v>
                </c:pt>
                <c:pt idx="25603">
                  <c:v>1.3420000000000001</c:v>
                </c:pt>
                <c:pt idx="25604">
                  <c:v>1.3420000000000001</c:v>
                </c:pt>
                <c:pt idx="25605">
                  <c:v>1.3420000000000001</c:v>
                </c:pt>
                <c:pt idx="25606">
                  <c:v>1.3420000000000001</c:v>
                </c:pt>
                <c:pt idx="25607">
                  <c:v>1.3420000000000001</c:v>
                </c:pt>
                <c:pt idx="25608">
                  <c:v>1.3420000000000001</c:v>
                </c:pt>
                <c:pt idx="25609">
                  <c:v>1.3420000000000001</c:v>
                </c:pt>
                <c:pt idx="25610">
                  <c:v>1.3420000000000001</c:v>
                </c:pt>
                <c:pt idx="25611">
                  <c:v>1.3420000000000001</c:v>
                </c:pt>
                <c:pt idx="25612">
                  <c:v>1.3420000000000001</c:v>
                </c:pt>
                <c:pt idx="25613">
                  <c:v>1.3420000000000001</c:v>
                </c:pt>
                <c:pt idx="25614">
                  <c:v>1.3420000000000001</c:v>
                </c:pt>
                <c:pt idx="25615">
                  <c:v>1.3420000000000001</c:v>
                </c:pt>
                <c:pt idx="25616">
                  <c:v>1.3420000000000001</c:v>
                </c:pt>
                <c:pt idx="25617">
                  <c:v>1.3420000000000001</c:v>
                </c:pt>
                <c:pt idx="25618">
                  <c:v>1.3420000000000001</c:v>
                </c:pt>
                <c:pt idx="25619">
                  <c:v>1.3420000000000001</c:v>
                </c:pt>
                <c:pt idx="25620">
                  <c:v>1.3420000000000001</c:v>
                </c:pt>
                <c:pt idx="25621">
                  <c:v>1.3420000000000001</c:v>
                </c:pt>
                <c:pt idx="25622">
                  <c:v>1.3420000000000001</c:v>
                </c:pt>
                <c:pt idx="25623">
                  <c:v>1.3420000000000001</c:v>
                </c:pt>
                <c:pt idx="25624">
                  <c:v>1.3420000000000001</c:v>
                </c:pt>
                <c:pt idx="25625">
                  <c:v>1.3420000000000001</c:v>
                </c:pt>
                <c:pt idx="25626">
                  <c:v>1.3420000000000001</c:v>
                </c:pt>
                <c:pt idx="25627">
                  <c:v>1.3420000000000001</c:v>
                </c:pt>
                <c:pt idx="25628">
                  <c:v>1.3420000000000001</c:v>
                </c:pt>
                <c:pt idx="25629">
                  <c:v>1.3420000000000001</c:v>
                </c:pt>
                <c:pt idx="25630">
                  <c:v>1.3420000000000001</c:v>
                </c:pt>
                <c:pt idx="25631">
                  <c:v>1.3420000000000001</c:v>
                </c:pt>
                <c:pt idx="25632">
                  <c:v>1.3420000000000001</c:v>
                </c:pt>
                <c:pt idx="25633">
                  <c:v>1.3420000000000001</c:v>
                </c:pt>
                <c:pt idx="25634">
                  <c:v>1.3420000000000001</c:v>
                </c:pt>
                <c:pt idx="25635">
                  <c:v>1.3420000000000001</c:v>
                </c:pt>
                <c:pt idx="25636">
                  <c:v>1.3420000000000001</c:v>
                </c:pt>
                <c:pt idx="25637">
                  <c:v>1.3420000000000001</c:v>
                </c:pt>
                <c:pt idx="25638">
                  <c:v>1.3420000000000001</c:v>
                </c:pt>
                <c:pt idx="25639">
                  <c:v>1.3420000000000001</c:v>
                </c:pt>
                <c:pt idx="25640">
                  <c:v>1.3420000000000001</c:v>
                </c:pt>
                <c:pt idx="25641">
                  <c:v>1.3420000000000001</c:v>
                </c:pt>
                <c:pt idx="25642">
                  <c:v>1.3420000000000001</c:v>
                </c:pt>
                <c:pt idx="25643">
                  <c:v>1.3420000000000001</c:v>
                </c:pt>
                <c:pt idx="25644">
                  <c:v>1.3420000000000001</c:v>
                </c:pt>
                <c:pt idx="25645">
                  <c:v>1.3420000000000001</c:v>
                </c:pt>
                <c:pt idx="25646">
                  <c:v>1.3420000000000001</c:v>
                </c:pt>
                <c:pt idx="25647">
                  <c:v>1.3420000000000001</c:v>
                </c:pt>
                <c:pt idx="25648">
                  <c:v>1.3420000000000001</c:v>
                </c:pt>
                <c:pt idx="25649">
                  <c:v>1.3420000000000001</c:v>
                </c:pt>
                <c:pt idx="25650">
                  <c:v>1.3420000000000001</c:v>
                </c:pt>
                <c:pt idx="25651">
                  <c:v>1.3420000000000001</c:v>
                </c:pt>
                <c:pt idx="25652">
                  <c:v>1.3420000000000001</c:v>
                </c:pt>
                <c:pt idx="25653">
                  <c:v>1.3420000000000001</c:v>
                </c:pt>
                <c:pt idx="25654">
                  <c:v>1.3420000000000001</c:v>
                </c:pt>
                <c:pt idx="25655">
                  <c:v>1.3420000000000001</c:v>
                </c:pt>
                <c:pt idx="25656">
                  <c:v>1.3420000000000001</c:v>
                </c:pt>
                <c:pt idx="25657">
                  <c:v>1.3420000000000001</c:v>
                </c:pt>
                <c:pt idx="25658">
                  <c:v>1.3420000000000001</c:v>
                </c:pt>
                <c:pt idx="25659">
                  <c:v>1.3420000000000001</c:v>
                </c:pt>
                <c:pt idx="25660">
                  <c:v>1.3420000000000001</c:v>
                </c:pt>
                <c:pt idx="25661">
                  <c:v>1.3420000000000001</c:v>
                </c:pt>
                <c:pt idx="25662">
                  <c:v>1.3420000000000001</c:v>
                </c:pt>
                <c:pt idx="25663">
                  <c:v>1.3420000000000001</c:v>
                </c:pt>
                <c:pt idx="25664">
                  <c:v>1.3420000000000001</c:v>
                </c:pt>
                <c:pt idx="25665">
                  <c:v>1.3420000000000001</c:v>
                </c:pt>
                <c:pt idx="25666">
                  <c:v>1.3420000000000001</c:v>
                </c:pt>
                <c:pt idx="25667">
                  <c:v>1.3420000000000001</c:v>
                </c:pt>
                <c:pt idx="25668">
                  <c:v>1.3420000000000001</c:v>
                </c:pt>
                <c:pt idx="25669">
                  <c:v>1.3420000000000001</c:v>
                </c:pt>
                <c:pt idx="25670">
                  <c:v>1.3420000000000001</c:v>
                </c:pt>
                <c:pt idx="25671">
                  <c:v>1.3420000000000001</c:v>
                </c:pt>
                <c:pt idx="25672">
                  <c:v>1.3420000000000001</c:v>
                </c:pt>
                <c:pt idx="25673">
                  <c:v>1.3420000000000001</c:v>
                </c:pt>
                <c:pt idx="25674">
                  <c:v>1.3420000000000001</c:v>
                </c:pt>
                <c:pt idx="25675">
                  <c:v>1.3420000000000001</c:v>
                </c:pt>
                <c:pt idx="25676">
                  <c:v>1.3420000000000001</c:v>
                </c:pt>
                <c:pt idx="25677">
                  <c:v>1.3420000000000001</c:v>
                </c:pt>
                <c:pt idx="25678">
                  <c:v>1.3420000000000001</c:v>
                </c:pt>
                <c:pt idx="25679">
                  <c:v>1.3420000000000001</c:v>
                </c:pt>
                <c:pt idx="25680">
                  <c:v>1.3420000000000001</c:v>
                </c:pt>
                <c:pt idx="25681">
                  <c:v>1.3420000000000001</c:v>
                </c:pt>
                <c:pt idx="25682">
                  <c:v>1.3420000000000001</c:v>
                </c:pt>
                <c:pt idx="25683">
                  <c:v>1.3420000000000001</c:v>
                </c:pt>
                <c:pt idx="25684">
                  <c:v>1.3420000000000001</c:v>
                </c:pt>
                <c:pt idx="25685">
                  <c:v>1.3420000000000001</c:v>
                </c:pt>
                <c:pt idx="25686">
                  <c:v>1.3420000000000001</c:v>
                </c:pt>
                <c:pt idx="25687">
                  <c:v>1.3420000000000001</c:v>
                </c:pt>
                <c:pt idx="25688">
                  <c:v>1.3420000000000001</c:v>
                </c:pt>
                <c:pt idx="25689">
                  <c:v>1.3420000000000001</c:v>
                </c:pt>
                <c:pt idx="25690">
                  <c:v>1.3420000000000001</c:v>
                </c:pt>
                <c:pt idx="25691">
                  <c:v>1.3420000000000001</c:v>
                </c:pt>
                <c:pt idx="25692">
                  <c:v>1.3420000000000001</c:v>
                </c:pt>
                <c:pt idx="25693">
                  <c:v>1.3420000000000001</c:v>
                </c:pt>
                <c:pt idx="25694">
                  <c:v>1.3420000000000001</c:v>
                </c:pt>
                <c:pt idx="25695">
                  <c:v>1.3420000000000001</c:v>
                </c:pt>
                <c:pt idx="25696">
                  <c:v>1.3420000000000001</c:v>
                </c:pt>
                <c:pt idx="25697">
                  <c:v>1.3420000000000001</c:v>
                </c:pt>
                <c:pt idx="25698">
                  <c:v>1.3420000000000001</c:v>
                </c:pt>
                <c:pt idx="25699">
                  <c:v>1.3420000000000001</c:v>
                </c:pt>
                <c:pt idx="25700">
                  <c:v>1.3420000000000001</c:v>
                </c:pt>
                <c:pt idx="25701">
                  <c:v>1.3420000000000001</c:v>
                </c:pt>
                <c:pt idx="25702">
                  <c:v>1.3420000000000001</c:v>
                </c:pt>
                <c:pt idx="25703">
                  <c:v>1.3420000000000001</c:v>
                </c:pt>
                <c:pt idx="25704">
                  <c:v>1.3420000000000001</c:v>
                </c:pt>
                <c:pt idx="25705">
                  <c:v>1.3420000000000001</c:v>
                </c:pt>
                <c:pt idx="25706">
                  <c:v>1.3420000000000001</c:v>
                </c:pt>
                <c:pt idx="25707">
                  <c:v>1.3420000000000001</c:v>
                </c:pt>
                <c:pt idx="25708">
                  <c:v>1.3420000000000001</c:v>
                </c:pt>
                <c:pt idx="25709">
                  <c:v>1.3420000000000001</c:v>
                </c:pt>
                <c:pt idx="25710">
                  <c:v>1.3420000000000001</c:v>
                </c:pt>
                <c:pt idx="25711">
                  <c:v>1.3420000000000001</c:v>
                </c:pt>
                <c:pt idx="25712">
                  <c:v>1.3420000000000001</c:v>
                </c:pt>
                <c:pt idx="25713">
                  <c:v>1.3420000000000001</c:v>
                </c:pt>
                <c:pt idx="25714">
                  <c:v>1.3420000000000001</c:v>
                </c:pt>
                <c:pt idx="25715">
                  <c:v>1.3420000000000001</c:v>
                </c:pt>
                <c:pt idx="25716">
                  <c:v>1.3420000000000001</c:v>
                </c:pt>
                <c:pt idx="25717">
                  <c:v>1.3420000000000001</c:v>
                </c:pt>
                <c:pt idx="25718">
                  <c:v>1.3420000000000001</c:v>
                </c:pt>
                <c:pt idx="25719">
                  <c:v>1.3420000000000001</c:v>
                </c:pt>
                <c:pt idx="25720">
                  <c:v>1.3420000000000001</c:v>
                </c:pt>
                <c:pt idx="25721">
                  <c:v>1.3420000000000001</c:v>
                </c:pt>
                <c:pt idx="25722">
                  <c:v>1.3420000000000001</c:v>
                </c:pt>
                <c:pt idx="25723">
                  <c:v>1.3420000000000001</c:v>
                </c:pt>
                <c:pt idx="25724">
                  <c:v>1.3420000000000001</c:v>
                </c:pt>
                <c:pt idx="25725">
                  <c:v>1.3420000000000001</c:v>
                </c:pt>
                <c:pt idx="25726">
                  <c:v>1.3420000000000001</c:v>
                </c:pt>
                <c:pt idx="25727">
                  <c:v>1.3420000000000001</c:v>
                </c:pt>
                <c:pt idx="25728">
                  <c:v>1.3420000000000001</c:v>
                </c:pt>
                <c:pt idx="25729">
                  <c:v>1.3420000000000001</c:v>
                </c:pt>
                <c:pt idx="25730">
                  <c:v>1.3420000000000001</c:v>
                </c:pt>
                <c:pt idx="25731">
                  <c:v>1.3420000000000001</c:v>
                </c:pt>
                <c:pt idx="25732">
                  <c:v>1.3420000000000001</c:v>
                </c:pt>
                <c:pt idx="25733">
                  <c:v>1.3420000000000001</c:v>
                </c:pt>
                <c:pt idx="25734">
                  <c:v>1.3420000000000001</c:v>
                </c:pt>
                <c:pt idx="25735">
                  <c:v>1.3420000000000001</c:v>
                </c:pt>
                <c:pt idx="25736">
                  <c:v>1.3420000000000001</c:v>
                </c:pt>
                <c:pt idx="25737">
                  <c:v>1.3420000000000001</c:v>
                </c:pt>
                <c:pt idx="25738">
                  <c:v>1.3420000000000001</c:v>
                </c:pt>
                <c:pt idx="25739">
                  <c:v>1.3420000000000001</c:v>
                </c:pt>
                <c:pt idx="25740">
                  <c:v>1.3420000000000001</c:v>
                </c:pt>
                <c:pt idx="25741">
                  <c:v>1.3420000000000001</c:v>
                </c:pt>
                <c:pt idx="25742">
                  <c:v>1.3420000000000001</c:v>
                </c:pt>
                <c:pt idx="25743">
                  <c:v>1.3420000000000001</c:v>
                </c:pt>
                <c:pt idx="25744">
                  <c:v>1.3420000000000001</c:v>
                </c:pt>
                <c:pt idx="25745">
                  <c:v>1.3420000000000001</c:v>
                </c:pt>
                <c:pt idx="25746">
                  <c:v>1.3420000000000001</c:v>
                </c:pt>
                <c:pt idx="25747">
                  <c:v>1.3420000000000001</c:v>
                </c:pt>
                <c:pt idx="25748">
                  <c:v>1.3420000000000001</c:v>
                </c:pt>
                <c:pt idx="25749">
                  <c:v>1.3420000000000001</c:v>
                </c:pt>
                <c:pt idx="25750">
                  <c:v>1.3420000000000001</c:v>
                </c:pt>
                <c:pt idx="25751">
                  <c:v>1.3420000000000001</c:v>
                </c:pt>
                <c:pt idx="25752">
                  <c:v>1.3420000000000001</c:v>
                </c:pt>
                <c:pt idx="25753">
                  <c:v>1.3420000000000001</c:v>
                </c:pt>
                <c:pt idx="25754">
                  <c:v>1.3420000000000001</c:v>
                </c:pt>
                <c:pt idx="25755">
                  <c:v>1.3420000000000001</c:v>
                </c:pt>
                <c:pt idx="25756">
                  <c:v>1.3420000000000001</c:v>
                </c:pt>
                <c:pt idx="25757">
                  <c:v>1.3420000000000001</c:v>
                </c:pt>
                <c:pt idx="25758">
                  <c:v>1.3420000000000001</c:v>
                </c:pt>
                <c:pt idx="25759">
                  <c:v>1.3420000000000001</c:v>
                </c:pt>
                <c:pt idx="25760">
                  <c:v>1.3420000000000001</c:v>
                </c:pt>
                <c:pt idx="25761">
                  <c:v>1.3420000000000001</c:v>
                </c:pt>
                <c:pt idx="25762">
                  <c:v>1.3420000000000001</c:v>
                </c:pt>
                <c:pt idx="25763">
                  <c:v>1.3420000000000001</c:v>
                </c:pt>
                <c:pt idx="25764">
                  <c:v>1.3420000000000001</c:v>
                </c:pt>
                <c:pt idx="25765">
                  <c:v>1.3420000000000001</c:v>
                </c:pt>
                <c:pt idx="25766">
                  <c:v>1.3420000000000001</c:v>
                </c:pt>
                <c:pt idx="25767">
                  <c:v>1.3420000000000001</c:v>
                </c:pt>
                <c:pt idx="25768">
                  <c:v>1.3420000000000001</c:v>
                </c:pt>
                <c:pt idx="25769">
                  <c:v>1.3420000000000001</c:v>
                </c:pt>
                <c:pt idx="25770">
                  <c:v>1.3420000000000001</c:v>
                </c:pt>
                <c:pt idx="25771">
                  <c:v>1.3420000000000001</c:v>
                </c:pt>
                <c:pt idx="25772">
                  <c:v>1.3420000000000001</c:v>
                </c:pt>
                <c:pt idx="25773">
                  <c:v>1.3420000000000001</c:v>
                </c:pt>
                <c:pt idx="25774">
                  <c:v>1.3420000000000001</c:v>
                </c:pt>
                <c:pt idx="25775">
                  <c:v>1.3420000000000001</c:v>
                </c:pt>
                <c:pt idx="25776">
                  <c:v>1.3420000000000001</c:v>
                </c:pt>
                <c:pt idx="25777">
                  <c:v>1.3420000000000001</c:v>
                </c:pt>
                <c:pt idx="25778">
                  <c:v>1.3420000000000001</c:v>
                </c:pt>
                <c:pt idx="25779">
                  <c:v>1.3420000000000001</c:v>
                </c:pt>
                <c:pt idx="25780">
                  <c:v>1.3420000000000001</c:v>
                </c:pt>
                <c:pt idx="25781">
                  <c:v>1.3420000000000001</c:v>
                </c:pt>
                <c:pt idx="25782">
                  <c:v>1.3420000000000001</c:v>
                </c:pt>
                <c:pt idx="25783">
                  <c:v>1.3420000000000001</c:v>
                </c:pt>
                <c:pt idx="25784">
                  <c:v>1.3420000000000001</c:v>
                </c:pt>
                <c:pt idx="25785">
                  <c:v>1.3420000000000001</c:v>
                </c:pt>
                <c:pt idx="25786">
                  <c:v>1.3420000000000001</c:v>
                </c:pt>
                <c:pt idx="25787">
                  <c:v>1.3420000000000001</c:v>
                </c:pt>
                <c:pt idx="25788">
                  <c:v>1.3420000000000001</c:v>
                </c:pt>
                <c:pt idx="25789">
                  <c:v>1.3420000000000001</c:v>
                </c:pt>
                <c:pt idx="25790">
                  <c:v>1.3420000000000001</c:v>
                </c:pt>
                <c:pt idx="25791">
                  <c:v>1.3420000000000001</c:v>
                </c:pt>
                <c:pt idx="25792">
                  <c:v>1.3420000000000001</c:v>
                </c:pt>
                <c:pt idx="25793">
                  <c:v>1.3420000000000001</c:v>
                </c:pt>
                <c:pt idx="25794">
                  <c:v>1.3420000000000001</c:v>
                </c:pt>
                <c:pt idx="25795">
                  <c:v>1.3420000000000001</c:v>
                </c:pt>
                <c:pt idx="25796">
                  <c:v>1.3420000000000001</c:v>
                </c:pt>
                <c:pt idx="25797">
                  <c:v>1.3420000000000001</c:v>
                </c:pt>
                <c:pt idx="25798">
                  <c:v>1.3420000000000001</c:v>
                </c:pt>
                <c:pt idx="25799">
                  <c:v>1.3420000000000001</c:v>
                </c:pt>
                <c:pt idx="25800">
                  <c:v>1.3420000000000001</c:v>
                </c:pt>
                <c:pt idx="25801">
                  <c:v>1.3420000000000001</c:v>
                </c:pt>
                <c:pt idx="25802">
                  <c:v>1.3420000000000001</c:v>
                </c:pt>
                <c:pt idx="25803">
                  <c:v>1.3420000000000001</c:v>
                </c:pt>
                <c:pt idx="25804">
                  <c:v>1.3420000000000001</c:v>
                </c:pt>
                <c:pt idx="25805">
                  <c:v>1.3420000000000001</c:v>
                </c:pt>
                <c:pt idx="25806">
                  <c:v>1.3420000000000001</c:v>
                </c:pt>
                <c:pt idx="25807">
                  <c:v>1.3420000000000001</c:v>
                </c:pt>
                <c:pt idx="25808">
                  <c:v>1.3420000000000001</c:v>
                </c:pt>
                <c:pt idx="25809">
                  <c:v>1.3420000000000001</c:v>
                </c:pt>
                <c:pt idx="25810">
                  <c:v>1.3420000000000001</c:v>
                </c:pt>
                <c:pt idx="25811">
                  <c:v>1.3420000000000001</c:v>
                </c:pt>
                <c:pt idx="25812">
                  <c:v>1.3420000000000001</c:v>
                </c:pt>
                <c:pt idx="25813">
                  <c:v>1.3420000000000001</c:v>
                </c:pt>
                <c:pt idx="25814">
                  <c:v>1.3420000000000001</c:v>
                </c:pt>
                <c:pt idx="25815">
                  <c:v>1.3420000000000001</c:v>
                </c:pt>
                <c:pt idx="25816">
                  <c:v>1.3420000000000001</c:v>
                </c:pt>
                <c:pt idx="25817">
                  <c:v>1.3420000000000001</c:v>
                </c:pt>
                <c:pt idx="25818">
                  <c:v>1.3420000000000001</c:v>
                </c:pt>
                <c:pt idx="25819">
                  <c:v>1.3420000000000001</c:v>
                </c:pt>
                <c:pt idx="25820">
                  <c:v>1.3420000000000001</c:v>
                </c:pt>
                <c:pt idx="25821">
                  <c:v>1.3420000000000001</c:v>
                </c:pt>
                <c:pt idx="25822">
                  <c:v>1.3420000000000001</c:v>
                </c:pt>
                <c:pt idx="25823">
                  <c:v>1.3420000000000001</c:v>
                </c:pt>
                <c:pt idx="25824">
                  <c:v>1.3420000000000001</c:v>
                </c:pt>
                <c:pt idx="25825">
                  <c:v>1.3420000000000001</c:v>
                </c:pt>
                <c:pt idx="25826">
                  <c:v>1.3420000000000001</c:v>
                </c:pt>
                <c:pt idx="25827">
                  <c:v>1.3420000000000001</c:v>
                </c:pt>
                <c:pt idx="25828">
                  <c:v>1.3420000000000001</c:v>
                </c:pt>
                <c:pt idx="25829">
                  <c:v>1.3420000000000001</c:v>
                </c:pt>
                <c:pt idx="25830">
                  <c:v>1.3420000000000001</c:v>
                </c:pt>
                <c:pt idx="25831">
                  <c:v>1.3420000000000001</c:v>
                </c:pt>
                <c:pt idx="25832">
                  <c:v>1.3420000000000001</c:v>
                </c:pt>
                <c:pt idx="25833">
                  <c:v>1.3420000000000001</c:v>
                </c:pt>
                <c:pt idx="25834">
                  <c:v>1.3420000000000001</c:v>
                </c:pt>
                <c:pt idx="25835">
                  <c:v>1.3420000000000001</c:v>
                </c:pt>
                <c:pt idx="25836">
                  <c:v>1.3420000000000001</c:v>
                </c:pt>
                <c:pt idx="25837">
                  <c:v>1.3420000000000001</c:v>
                </c:pt>
                <c:pt idx="25838">
                  <c:v>1.3420000000000001</c:v>
                </c:pt>
                <c:pt idx="25839">
                  <c:v>1.3420000000000001</c:v>
                </c:pt>
                <c:pt idx="25840">
                  <c:v>1.3420000000000001</c:v>
                </c:pt>
                <c:pt idx="25841">
                  <c:v>1.3420000000000001</c:v>
                </c:pt>
                <c:pt idx="25842">
                  <c:v>1.3420000000000001</c:v>
                </c:pt>
                <c:pt idx="25843">
                  <c:v>1.3420000000000001</c:v>
                </c:pt>
                <c:pt idx="25844">
                  <c:v>1.3420000000000001</c:v>
                </c:pt>
                <c:pt idx="25845">
                  <c:v>1.3420000000000001</c:v>
                </c:pt>
                <c:pt idx="25846">
                  <c:v>1.3420000000000001</c:v>
                </c:pt>
                <c:pt idx="25847">
                  <c:v>1.3420000000000001</c:v>
                </c:pt>
                <c:pt idx="25848">
                  <c:v>1.3420000000000001</c:v>
                </c:pt>
                <c:pt idx="25849">
                  <c:v>1.3420000000000001</c:v>
                </c:pt>
                <c:pt idx="25850">
                  <c:v>1.3420000000000001</c:v>
                </c:pt>
                <c:pt idx="25851">
                  <c:v>1.3420000000000001</c:v>
                </c:pt>
                <c:pt idx="25852">
                  <c:v>1.3420000000000001</c:v>
                </c:pt>
                <c:pt idx="25853">
                  <c:v>1.3420000000000001</c:v>
                </c:pt>
                <c:pt idx="25854">
                  <c:v>1.3420000000000001</c:v>
                </c:pt>
                <c:pt idx="25855">
                  <c:v>1.3420000000000001</c:v>
                </c:pt>
                <c:pt idx="25856">
                  <c:v>1.3420000000000001</c:v>
                </c:pt>
                <c:pt idx="25857">
                  <c:v>1.3420000000000001</c:v>
                </c:pt>
                <c:pt idx="25858">
                  <c:v>1.3420000000000001</c:v>
                </c:pt>
                <c:pt idx="25859">
                  <c:v>1.3420000000000001</c:v>
                </c:pt>
                <c:pt idx="25860">
                  <c:v>1.3420000000000001</c:v>
                </c:pt>
                <c:pt idx="25861">
                  <c:v>1.3420000000000001</c:v>
                </c:pt>
                <c:pt idx="25862">
                  <c:v>1.3420000000000001</c:v>
                </c:pt>
                <c:pt idx="25863">
                  <c:v>1.3420000000000001</c:v>
                </c:pt>
                <c:pt idx="25864">
                  <c:v>1.3420000000000001</c:v>
                </c:pt>
                <c:pt idx="25865">
                  <c:v>1.3420000000000001</c:v>
                </c:pt>
                <c:pt idx="25866">
                  <c:v>1.3420000000000001</c:v>
                </c:pt>
                <c:pt idx="25867">
                  <c:v>1.3420000000000001</c:v>
                </c:pt>
                <c:pt idx="25868">
                  <c:v>1.3420000000000001</c:v>
                </c:pt>
                <c:pt idx="25869">
                  <c:v>1.3420000000000001</c:v>
                </c:pt>
                <c:pt idx="25870">
                  <c:v>1.3420000000000001</c:v>
                </c:pt>
                <c:pt idx="25871">
                  <c:v>1.3420000000000001</c:v>
                </c:pt>
                <c:pt idx="25872">
                  <c:v>1.3420000000000001</c:v>
                </c:pt>
                <c:pt idx="25873">
                  <c:v>1.3420000000000001</c:v>
                </c:pt>
                <c:pt idx="25874">
                  <c:v>1.3420000000000001</c:v>
                </c:pt>
                <c:pt idx="25875">
                  <c:v>1.3420000000000001</c:v>
                </c:pt>
                <c:pt idx="25876">
                  <c:v>1.3420000000000001</c:v>
                </c:pt>
                <c:pt idx="25877">
                  <c:v>1.3420000000000001</c:v>
                </c:pt>
                <c:pt idx="25878">
                  <c:v>1.3420000000000001</c:v>
                </c:pt>
                <c:pt idx="25879">
                  <c:v>1.3420000000000001</c:v>
                </c:pt>
                <c:pt idx="25880">
                  <c:v>1.3420000000000001</c:v>
                </c:pt>
                <c:pt idx="25881">
                  <c:v>1.3420000000000001</c:v>
                </c:pt>
                <c:pt idx="25882">
                  <c:v>1.3420000000000001</c:v>
                </c:pt>
                <c:pt idx="25883">
                  <c:v>1.3420000000000001</c:v>
                </c:pt>
                <c:pt idx="25884">
                  <c:v>1.3420000000000001</c:v>
                </c:pt>
                <c:pt idx="25885">
                  <c:v>1.3420000000000001</c:v>
                </c:pt>
                <c:pt idx="25886">
                  <c:v>1.3420000000000001</c:v>
                </c:pt>
                <c:pt idx="25887">
                  <c:v>1.3420000000000001</c:v>
                </c:pt>
                <c:pt idx="25888">
                  <c:v>1.3420000000000001</c:v>
                </c:pt>
                <c:pt idx="25889">
                  <c:v>1.3420000000000001</c:v>
                </c:pt>
                <c:pt idx="25890">
                  <c:v>1.3420000000000001</c:v>
                </c:pt>
                <c:pt idx="25891">
                  <c:v>1.3420000000000001</c:v>
                </c:pt>
                <c:pt idx="25892">
                  <c:v>1.3420000000000001</c:v>
                </c:pt>
                <c:pt idx="25893">
                  <c:v>1.3420000000000001</c:v>
                </c:pt>
                <c:pt idx="25894">
                  <c:v>1.3420000000000001</c:v>
                </c:pt>
                <c:pt idx="25895">
                  <c:v>1.3420000000000001</c:v>
                </c:pt>
                <c:pt idx="25896">
                  <c:v>1.3420000000000001</c:v>
                </c:pt>
                <c:pt idx="25897">
                  <c:v>1.3420000000000001</c:v>
                </c:pt>
                <c:pt idx="25898">
                  <c:v>1.3420000000000001</c:v>
                </c:pt>
                <c:pt idx="25899">
                  <c:v>1.3420000000000001</c:v>
                </c:pt>
                <c:pt idx="25900">
                  <c:v>1.3420000000000001</c:v>
                </c:pt>
                <c:pt idx="25901">
                  <c:v>1.3420000000000001</c:v>
                </c:pt>
                <c:pt idx="25902">
                  <c:v>1.3420000000000001</c:v>
                </c:pt>
                <c:pt idx="25903">
                  <c:v>1.3420000000000001</c:v>
                </c:pt>
                <c:pt idx="25904">
                  <c:v>1.3420000000000001</c:v>
                </c:pt>
                <c:pt idx="25905">
                  <c:v>1.3420000000000001</c:v>
                </c:pt>
                <c:pt idx="25906">
                  <c:v>1.3420000000000001</c:v>
                </c:pt>
                <c:pt idx="25907">
                  <c:v>1.3420000000000001</c:v>
                </c:pt>
                <c:pt idx="25908">
                  <c:v>1.3420000000000001</c:v>
                </c:pt>
                <c:pt idx="25909">
                  <c:v>1.3420000000000001</c:v>
                </c:pt>
                <c:pt idx="25910">
                  <c:v>1.3420000000000001</c:v>
                </c:pt>
                <c:pt idx="25911">
                  <c:v>1.3420000000000001</c:v>
                </c:pt>
                <c:pt idx="25912">
                  <c:v>1.3420000000000001</c:v>
                </c:pt>
                <c:pt idx="25913">
                  <c:v>1.3420000000000001</c:v>
                </c:pt>
                <c:pt idx="25914">
                  <c:v>1.3420000000000001</c:v>
                </c:pt>
                <c:pt idx="25915">
                  <c:v>1.3420000000000001</c:v>
                </c:pt>
                <c:pt idx="25916">
                  <c:v>1.3420000000000001</c:v>
                </c:pt>
                <c:pt idx="25917">
                  <c:v>1.3420000000000001</c:v>
                </c:pt>
                <c:pt idx="25918">
                  <c:v>1.3420000000000001</c:v>
                </c:pt>
                <c:pt idx="25919">
                  <c:v>1.3420000000000001</c:v>
                </c:pt>
                <c:pt idx="25920">
                  <c:v>1.3420000000000001</c:v>
                </c:pt>
                <c:pt idx="25921">
                  <c:v>1.3420000000000001</c:v>
                </c:pt>
                <c:pt idx="25922">
                  <c:v>1.3420000000000001</c:v>
                </c:pt>
                <c:pt idx="25923">
                  <c:v>1.3420000000000001</c:v>
                </c:pt>
                <c:pt idx="25924">
                  <c:v>1.3420000000000001</c:v>
                </c:pt>
                <c:pt idx="25925">
                  <c:v>1.3420000000000001</c:v>
                </c:pt>
                <c:pt idx="25926">
                  <c:v>1.3420000000000001</c:v>
                </c:pt>
                <c:pt idx="25927">
                  <c:v>1.3420000000000001</c:v>
                </c:pt>
                <c:pt idx="25928">
                  <c:v>1.3420000000000001</c:v>
                </c:pt>
                <c:pt idx="25929">
                  <c:v>1.3420000000000001</c:v>
                </c:pt>
                <c:pt idx="25930">
                  <c:v>1.3420000000000001</c:v>
                </c:pt>
                <c:pt idx="25931">
                  <c:v>1.3420000000000001</c:v>
                </c:pt>
                <c:pt idx="25932">
                  <c:v>1.3420000000000001</c:v>
                </c:pt>
                <c:pt idx="25933">
                  <c:v>1.3420000000000001</c:v>
                </c:pt>
                <c:pt idx="25934">
                  <c:v>1.3420000000000001</c:v>
                </c:pt>
                <c:pt idx="25935">
                  <c:v>1.3420000000000001</c:v>
                </c:pt>
                <c:pt idx="25936">
                  <c:v>1.3420000000000001</c:v>
                </c:pt>
                <c:pt idx="25937">
                  <c:v>1.3420000000000001</c:v>
                </c:pt>
                <c:pt idx="25938">
                  <c:v>1.3420000000000001</c:v>
                </c:pt>
                <c:pt idx="25939">
                  <c:v>1.3420000000000001</c:v>
                </c:pt>
                <c:pt idx="25940">
                  <c:v>1.3420000000000001</c:v>
                </c:pt>
                <c:pt idx="25941">
                  <c:v>1.3420000000000001</c:v>
                </c:pt>
                <c:pt idx="25942">
                  <c:v>1.3420000000000001</c:v>
                </c:pt>
                <c:pt idx="25943">
                  <c:v>1.3420000000000001</c:v>
                </c:pt>
                <c:pt idx="25944">
                  <c:v>1.3420000000000001</c:v>
                </c:pt>
                <c:pt idx="25945">
                  <c:v>1.3420000000000001</c:v>
                </c:pt>
                <c:pt idx="25946">
                  <c:v>1.3420000000000001</c:v>
                </c:pt>
                <c:pt idx="25947">
                  <c:v>1.3420000000000001</c:v>
                </c:pt>
                <c:pt idx="25948">
                  <c:v>1.3420000000000001</c:v>
                </c:pt>
                <c:pt idx="25949">
                  <c:v>1.3420000000000001</c:v>
                </c:pt>
                <c:pt idx="25950">
                  <c:v>1.3420000000000001</c:v>
                </c:pt>
                <c:pt idx="25951">
                  <c:v>1.3420000000000001</c:v>
                </c:pt>
                <c:pt idx="25952">
                  <c:v>1.3420000000000001</c:v>
                </c:pt>
                <c:pt idx="25953">
                  <c:v>1.3420000000000001</c:v>
                </c:pt>
                <c:pt idx="25954">
                  <c:v>1.3420000000000001</c:v>
                </c:pt>
                <c:pt idx="25955">
                  <c:v>1.3420000000000001</c:v>
                </c:pt>
                <c:pt idx="25956">
                  <c:v>1.3420000000000001</c:v>
                </c:pt>
                <c:pt idx="25957">
                  <c:v>1.3420000000000001</c:v>
                </c:pt>
                <c:pt idx="25958">
                  <c:v>1.3420000000000001</c:v>
                </c:pt>
                <c:pt idx="25959">
                  <c:v>1.3420000000000001</c:v>
                </c:pt>
                <c:pt idx="25960">
                  <c:v>1.3420000000000001</c:v>
                </c:pt>
                <c:pt idx="25961">
                  <c:v>1.3420000000000001</c:v>
                </c:pt>
                <c:pt idx="25962">
                  <c:v>1.3420000000000001</c:v>
                </c:pt>
                <c:pt idx="25963">
                  <c:v>1.3420000000000001</c:v>
                </c:pt>
                <c:pt idx="25964">
                  <c:v>1.3420000000000001</c:v>
                </c:pt>
                <c:pt idx="25965">
                  <c:v>1.3420000000000001</c:v>
                </c:pt>
                <c:pt idx="25966">
                  <c:v>1.3420000000000001</c:v>
                </c:pt>
                <c:pt idx="25967">
                  <c:v>1.3420000000000001</c:v>
                </c:pt>
                <c:pt idx="25968">
                  <c:v>1.3420000000000001</c:v>
                </c:pt>
                <c:pt idx="25969">
                  <c:v>1.3420000000000001</c:v>
                </c:pt>
                <c:pt idx="25970">
                  <c:v>1.3420000000000001</c:v>
                </c:pt>
                <c:pt idx="25971">
                  <c:v>1.3420000000000001</c:v>
                </c:pt>
                <c:pt idx="25972">
                  <c:v>1.3420000000000001</c:v>
                </c:pt>
                <c:pt idx="25973">
                  <c:v>1.3420000000000001</c:v>
                </c:pt>
                <c:pt idx="25974">
                  <c:v>1.3420000000000001</c:v>
                </c:pt>
                <c:pt idx="25975">
                  <c:v>1.3420000000000001</c:v>
                </c:pt>
                <c:pt idx="25976">
                  <c:v>1.3420000000000001</c:v>
                </c:pt>
                <c:pt idx="25977">
                  <c:v>1.3420000000000001</c:v>
                </c:pt>
                <c:pt idx="25978">
                  <c:v>1.3420000000000001</c:v>
                </c:pt>
                <c:pt idx="25979">
                  <c:v>1.3420000000000001</c:v>
                </c:pt>
                <c:pt idx="25980">
                  <c:v>1.3420000000000001</c:v>
                </c:pt>
                <c:pt idx="25981">
                  <c:v>1.3420000000000001</c:v>
                </c:pt>
                <c:pt idx="25982">
                  <c:v>1.3420000000000001</c:v>
                </c:pt>
                <c:pt idx="25983">
                  <c:v>1.3420000000000001</c:v>
                </c:pt>
                <c:pt idx="25984">
                  <c:v>1.3420000000000001</c:v>
                </c:pt>
                <c:pt idx="25985">
                  <c:v>1.3420000000000001</c:v>
                </c:pt>
                <c:pt idx="25986">
                  <c:v>1.3420000000000001</c:v>
                </c:pt>
                <c:pt idx="25987">
                  <c:v>1.3420000000000001</c:v>
                </c:pt>
                <c:pt idx="25988">
                  <c:v>1.3420000000000001</c:v>
                </c:pt>
                <c:pt idx="25989">
                  <c:v>1.3420000000000001</c:v>
                </c:pt>
                <c:pt idx="25990">
                  <c:v>1.3420000000000001</c:v>
                </c:pt>
                <c:pt idx="25991">
                  <c:v>1.3420000000000001</c:v>
                </c:pt>
                <c:pt idx="25992">
                  <c:v>1.3420000000000001</c:v>
                </c:pt>
                <c:pt idx="25993">
                  <c:v>1.3420000000000001</c:v>
                </c:pt>
                <c:pt idx="25994">
                  <c:v>1.3420000000000001</c:v>
                </c:pt>
                <c:pt idx="25995">
                  <c:v>1.3420000000000001</c:v>
                </c:pt>
                <c:pt idx="25996">
                  <c:v>1.3420000000000001</c:v>
                </c:pt>
                <c:pt idx="25997">
                  <c:v>1.3420000000000001</c:v>
                </c:pt>
                <c:pt idx="25998">
                  <c:v>1.3420000000000001</c:v>
                </c:pt>
                <c:pt idx="25999">
                  <c:v>1.3420000000000001</c:v>
                </c:pt>
                <c:pt idx="26000">
                  <c:v>1.3420000000000001</c:v>
                </c:pt>
                <c:pt idx="26001">
                  <c:v>1.3420000000000001</c:v>
                </c:pt>
                <c:pt idx="26002">
                  <c:v>1.3420000000000001</c:v>
                </c:pt>
                <c:pt idx="26003">
                  <c:v>1.3420000000000001</c:v>
                </c:pt>
                <c:pt idx="26004">
                  <c:v>1.3420000000000001</c:v>
                </c:pt>
                <c:pt idx="26005">
                  <c:v>1.3420000000000001</c:v>
                </c:pt>
                <c:pt idx="26006">
                  <c:v>1.3420000000000001</c:v>
                </c:pt>
                <c:pt idx="26007">
                  <c:v>1.3420000000000001</c:v>
                </c:pt>
                <c:pt idx="26008">
                  <c:v>1.3420000000000001</c:v>
                </c:pt>
                <c:pt idx="26009">
                  <c:v>1.3420000000000001</c:v>
                </c:pt>
                <c:pt idx="26010">
                  <c:v>1.3420000000000001</c:v>
                </c:pt>
                <c:pt idx="26011">
                  <c:v>1.3420000000000001</c:v>
                </c:pt>
                <c:pt idx="26012">
                  <c:v>1.3420000000000001</c:v>
                </c:pt>
                <c:pt idx="26013">
                  <c:v>1.3420000000000001</c:v>
                </c:pt>
                <c:pt idx="26014">
                  <c:v>1.3420000000000001</c:v>
                </c:pt>
                <c:pt idx="26015">
                  <c:v>1.3420000000000001</c:v>
                </c:pt>
                <c:pt idx="26016">
                  <c:v>1.3420000000000001</c:v>
                </c:pt>
                <c:pt idx="26017">
                  <c:v>1.3420000000000001</c:v>
                </c:pt>
                <c:pt idx="26018">
                  <c:v>1.3420000000000001</c:v>
                </c:pt>
                <c:pt idx="26019">
                  <c:v>1.3420000000000001</c:v>
                </c:pt>
                <c:pt idx="26020">
                  <c:v>1.3420000000000001</c:v>
                </c:pt>
                <c:pt idx="26021">
                  <c:v>1.3420000000000001</c:v>
                </c:pt>
                <c:pt idx="26022">
                  <c:v>1.3420000000000001</c:v>
                </c:pt>
                <c:pt idx="26023">
                  <c:v>1.3420000000000001</c:v>
                </c:pt>
                <c:pt idx="26024">
                  <c:v>1.3420000000000001</c:v>
                </c:pt>
                <c:pt idx="26025">
                  <c:v>1.3420000000000001</c:v>
                </c:pt>
                <c:pt idx="26026">
                  <c:v>1.3420000000000001</c:v>
                </c:pt>
                <c:pt idx="26027">
                  <c:v>1.3420000000000001</c:v>
                </c:pt>
                <c:pt idx="26028">
                  <c:v>1.3420000000000001</c:v>
                </c:pt>
                <c:pt idx="26029">
                  <c:v>1.3420000000000001</c:v>
                </c:pt>
                <c:pt idx="26030">
                  <c:v>1.3420000000000001</c:v>
                </c:pt>
                <c:pt idx="26031">
                  <c:v>1.3420000000000001</c:v>
                </c:pt>
                <c:pt idx="26032">
                  <c:v>1.3420000000000001</c:v>
                </c:pt>
                <c:pt idx="26033">
                  <c:v>1.3420000000000001</c:v>
                </c:pt>
                <c:pt idx="26034">
                  <c:v>1.3420000000000001</c:v>
                </c:pt>
                <c:pt idx="26035">
                  <c:v>1.3420000000000001</c:v>
                </c:pt>
                <c:pt idx="26036">
                  <c:v>1.3420000000000001</c:v>
                </c:pt>
                <c:pt idx="26037">
                  <c:v>1.3420000000000001</c:v>
                </c:pt>
                <c:pt idx="26038">
                  <c:v>1.3420000000000001</c:v>
                </c:pt>
                <c:pt idx="26039">
                  <c:v>1.3420000000000001</c:v>
                </c:pt>
                <c:pt idx="26040">
                  <c:v>1.3420000000000001</c:v>
                </c:pt>
                <c:pt idx="26041">
                  <c:v>1.3420000000000001</c:v>
                </c:pt>
                <c:pt idx="26042">
                  <c:v>1.3420000000000001</c:v>
                </c:pt>
                <c:pt idx="26043">
                  <c:v>1.3420000000000001</c:v>
                </c:pt>
                <c:pt idx="26044">
                  <c:v>1.3420000000000001</c:v>
                </c:pt>
                <c:pt idx="26045">
                  <c:v>1.3420000000000001</c:v>
                </c:pt>
                <c:pt idx="26046">
                  <c:v>1.3420000000000001</c:v>
                </c:pt>
                <c:pt idx="26047">
                  <c:v>1.3420000000000001</c:v>
                </c:pt>
                <c:pt idx="26048">
                  <c:v>1.3420000000000001</c:v>
                </c:pt>
                <c:pt idx="26049">
                  <c:v>1.3420000000000001</c:v>
                </c:pt>
                <c:pt idx="26050">
                  <c:v>1.3420000000000001</c:v>
                </c:pt>
                <c:pt idx="26051">
                  <c:v>1.3420000000000001</c:v>
                </c:pt>
                <c:pt idx="26052">
                  <c:v>1.3420000000000001</c:v>
                </c:pt>
                <c:pt idx="26053">
                  <c:v>1.3420000000000001</c:v>
                </c:pt>
                <c:pt idx="26054">
                  <c:v>1.3420000000000001</c:v>
                </c:pt>
                <c:pt idx="26055">
                  <c:v>1.3420000000000001</c:v>
                </c:pt>
                <c:pt idx="26056">
                  <c:v>1.3420000000000001</c:v>
                </c:pt>
                <c:pt idx="26057">
                  <c:v>1.3420000000000001</c:v>
                </c:pt>
                <c:pt idx="26058">
                  <c:v>1.3420000000000001</c:v>
                </c:pt>
                <c:pt idx="26059">
                  <c:v>1.3420000000000001</c:v>
                </c:pt>
                <c:pt idx="26060">
                  <c:v>1.3420000000000001</c:v>
                </c:pt>
                <c:pt idx="26061">
                  <c:v>1.3420000000000001</c:v>
                </c:pt>
                <c:pt idx="26062">
                  <c:v>1.3420000000000001</c:v>
                </c:pt>
                <c:pt idx="26063">
                  <c:v>1.3420000000000001</c:v>
                </c:pt>
                <c:pt idx="26064">
                  <c:v>1.3420000000000001</c:v>
                </c:pt>
                <c:pt idx="26065">
                  <c:v>1.3420000000000001</c:v>
                </c:pt>
                <c:pt idx="26066">
                  <c:v>1.3420000000000001</c:v>
                </c:pt>
                <c:pt idx="26067">
                  <c:v>1.3420000000000001</c:v>
                </c:pt>
                <c:pt idx="26068">
                  <c:v>1.3420000000000001</c:v>
                </c:pt>
                <c:pt idx="26069">
                  <c:v>1.3420000000000001</c:v>
                </c:pt>
                <c:pt idx="26070">
                  <c:v>1.3420000000000001</c:v>
                </c:pt>
                <c:pt idx="26071">
                  <c:v>1.3420000000000001</c:v>
                </c:pt>
                <c:pt idx="26072">
                  <c:v>1.3420000000000001</c:v>
                </c:pt>
                <c:pt idx="26073">
                  <c:v>1.3420000000000001</c:v>
                </c:pt>
                <c:pt idx="26074">
                  <c:v>1.3420000000000001</c:v>
                </c:pt>
                <c:pt idx="26075">
                  <c:v>1.3420000000000001</c:v>
                </c:pt>
                <c:pt idx="26076">
                  <c:v>1.3420000000000001</c:v>
                </c:pt>
                <c:pt idx="26077">
                  <c:v>1.3420000000000001</c:v>
                </c:pt>
                <c:pt idx="26078">
                  <c:v>1.3420000000000001</c:v>
                </c:pt>
                <c:pt idx="26079">
                  <c:v>1.3420000000000001</c:v>
                </c:pt>
                <c:pt idx="26080">
                  <c:v>1.3420000000000001</c:v>
                </c:pt>
                <c:pt idx="26081">
                  <c:v>1.3420000000000001</c:v>
                </c:pt>
                <c:pt idx="26082">
                  <c:v>1.3420000000000001</c:v>
                </c:pt>
                <c:pt idx="26083">
                  <c:v>1.3420000000000001</c:v>
                </c:pt>
                <c:pt idx="26084">
                  <c:v>1.3420000000000001</c:v>
                </c:pt>
                <c:pt idx="26085">
                  <c:v>1.3420000000000001</c:v>
                </c:pt>
                <c:pt idx="26086">
                  <c:v>1.3420000000000001</c:v>
                </c:pt>
                <c:pt idx="26087">
                  <c:v>1.3420000000000001</c:v>
                </c:pt>
                <c:pt idx="26088">
                  <c:v>1.3420000000000001</c:v>
                </c:pt>
                <c:pt idx="26089">
                  <c:v>1.3420000000000001</c:v>
                </c:pt>
                <c:pt idx="26090">
                  <c:v>1.3420000000000001</c:v>
                </c:pt>
                <c:pt idx="26091">
                  <c:v>1.3420000000000001</c:v>
                </c:pt>
                <c:pt idx="26092">
                  <c:v>1.3420000000000001</c:v>
                </c:pt>
                <c:pt idx="26093">
                  <c:v>1.3420000000000001</c:v>
                </c:pt>
                <c:pt idx="26094">
                  <c:v>1.3420000000000001</c:v>
                </c:pt>
                <c:pt idx="26095">
                  <c:v>1.3420000000000001</c:v>
                </c:pt>
                <c:pt idx="26096">
                  <c:v>1.3420000000000001</c:v>
                </c:pt>
                <c:pt idx="26097">
                  <c:v>1.3420000000000001</c:v>
                </c:pt>
                <c:pt idx="26098">
                  <c:v>1.3420000000000001</c:v>
                </c:pt>
                <c:pt idx="26099">
                  <c:v>1.3420000000000001</c:v>
                </c:pt>
                <c:pt idx="26100">
                  <c:v>1.3420000000000001</c:v>
                </c:pt>
                <c:pt idx="26101">
                  <c:v>1.3420000000000001</c:v>
                </c:pt>
                <c:pt idx="26102">
                  <c:v>1.3420000000000001</c:v>
                </c:pt>
                <c:pt idx="26103">
                  <c:v>1.3420000000000001</c:v>
                </c:pt>
                <c:pt idx="26104">
                  <c:v>1.3420000000000001</c:v>
                </c:pt>
                <c:pt idx="26105">
                  <c:v>1.3420000000000001</c:v>
                </c:pt>
                <c:pt idx="26106">
                  <c:v>1.3420000000000001</c:v>
                </c:pt>
                <c:pt idx="26107">
                  <c:v>1.3420000000000001</c:v>
                </c:pt>
                <c:pt idx="26108">
                  <c:v>1.3420000000000001</c:v>
                </c:pt>
                <c:pt idx="26109">
                  <c:v>1.3420000000000001</c:v>
                </c:pt>
                <c:pt idx="26110">
                  <c:v>1.3420000000000001</c:v>
                </c:pt>
                <c:pt idx="26111">
                  <c:v>1.3420000000000001</c:v>
                </c:pt>
                <c:pt idx="26112">
                  <c:v>1.3420000000000001</c:v>
                </c:pt>
                <c:pt idx="26113">
                  <c:v>1.3420000000000001</c:v>
                </c:pt>
                <c:pt idx="26114">
                  <c:v>1.3420000000000001</c:v>
                </c:pt>
                <c:pt idx="26115">
                  <c:v>1.3420000000000001</c:v>
                </c:pt>
                <c:pt idx="26116">
                  <c:v>1.3420000000000001</c:v>
                </c:pt>
                <c:pt idx="26117">
                  <c:v>1.3420000000000001</c:v>
                </c:pt>
                <c:pt idx="26118">
                  <c:v>1.3420000000000001</c:v>
                </c:pt>
                <c:pt idx="26119">
                  <c:v>1.3420000000000001</c:v>
                </c:pt>
                <c:pt idx="26120">
                  <c:v>1.3420000000000001</c:v>
                </c:pt>
                <c:pt idx="26121">
                  <c:v>1.3420000000000001</c:v>
                </c:pt>
                <c:pt idx="26122">
                  <c:v>1.3420000000000001</c:v>
                </c:pt>
                <c:pt idx="26123">
                  <c:v>1.3420000000000001</c:v>
                </c:pt>
                <c:pt idx="26124">
                  <c:v>1.3420000000000001</c:v>
                </c:pt>
                <c:pt idx="26125">
                  <c:v>1.3420000000000001</c:v>
                </c:pt>
                <c:pt idx="26126">
                  <c:v>1.3420000000000001</c:v>
                </c:pt>
                <c:pt idx="26127">
                  <c:v>1.3420000000000001</c:v>
                </c:pt>
                <c:pt idx="26128">
                  <c:v>1.3420000000000001</c:v>
                </c:pt>
                <c:pt idx="26129">
                  <c:v>1.3420000000000001</c:v>
                </c:pt>
                <c:pt idx="26130">
                  <c:v>1.3420000000000001</c:v>
                </c:pt>
                <c:pt idx="26131">
                  <c:v>1.3420000000000001</c:v>
                </c:pt>
                <c:pt idx="26132">
                  <c:v>1.3420000000000001</c:v>
                </c:pt>
                <c:pt idx="26133">
                  <c:v>1.3420000000000001</c:v>
                </c:pt>
                <c:pt idx="26134">
                  <c:v>1.3420000000000001</c:v>
                </c:pt>
                <c:pt idx="26135">
                  <c:v>1.3420000000000001</c:v>
                </c:pt>
                <c:pt idx="26136">
                  <c:v>1.3420000000000001</c:v>
                </c:pt>
                <c:pt idx="26137">
                  <c:v>1.3420000000000001</c:v>
                </c:pt>
                <c:pt idx="26138">
                  <c:v>1.3420000000000001</c:v>
                </c:pt>
                <c:pt idx="26139">
                  <c:v>1.3420000000000001</c:v>
                </c:pt>
                <c:pt idx="26140">
                  <c:v>1.3420000000000001</c:v>
                </c:pt>
                <c:pt idx="26141">
                  <c:v>1.3420000000000001</c:v>
                </c:pt>
                <c:pt idx="26142">
                  <c:v>1.3420000000000001</c:v>
                </c:pt>
                <c:pt idx="26143">
                  <c:v>1.3420000000000001</c:v>
                </c:pt>
                <c:pt idx="26144">
                  <c:v>1.3420000000000001</c:v>
                </c:pt>
                <c:pt idx="26145">
                  <c:v>1.3420000000000001</c:v>
                </c:pt>
                <c:pt idx="26146">
                  <c:v>1.3420000000000001</c:v>
                </c:pt>
                <c:pt idx="26147">
                  <c:v>1.3420000000000001</c:v>
                </c:pt>
                <c:pt idx="26148">
                  <c:v>1.3420000000000001</c:v>
                </c:pt>
                <c:pt idx="26149">
                  <c:v>1.3420000000000001</c:v>
                </c:pt>
                <c:pt idx="26150">
                  <c:v>1.3420000000000001</c:v>
                </c:pt>
                <c:pt idx="26151">
                  <c:v>1.3420000000000001</c:v>
                </c:pt>
                <c:pt idx="26152">
                  <c:v>1.3420000000000001</c:v>
                </c:pt>
                <c:pt idx="26153">
                  <c:v>1.3420000000000001</c:v>
                </c:pt>
                <c:pt idx="26154">
                  <c:v>1.3420000000000001</c:v>
                </c:pt>
                <c:pt idx="26155">
                  <c:v>1.3420000000000001</c:v>
                </c:pt>
                <c:pt idx="26156">
                  <c:v>1.3420000000000001</c:v>
                </c:pt>
                <c:pt idx="26157">
                  <c:v>1.3420000000000001</c:v>
                </c:pt>
                <c:pt idx="26158">
                  <c:v>1.3420000000000001</c:v>
                </c:pt>
                <c:pt idx="26159">
                  <c:v>1.3420000000000001</c:v>
                </c:pt>
                <c:pt idx="26160">
                  <c:v>1.3420000000000001</c:v>
                </c:pt>
                <c:pt idx="26161">
                  <c:v>1.3420000000000001</c:v>
                </c:pt>
                <c:pt idx="26162">
                  <c:v>1.3420000000000001</c:v>
                </c:pt>
                <c:pt idx="26163">
                  <c:v>1.3420000000000001</c:v>
                </c:pt>
                <c:pt idx="26164">
                  <c:v>1.3420000000000001</c:v>
                </c:pt>
                <c:pt idx="26165">
                  <c:v>1.3420000000000001</c:v>
                </c:pt>
                <c:pt idx="26166">
                  <c:v>1.3420000000000001</c:v>
                </c:pt>
                <c:pt idx="26167">
                  <c:v>1.3420000000000001</c:v>
                </c:pt>
                <c:pt idx="26168">
                  <c:v>1.3420000000000001</c:v>
                </c:pt>
                <c:pt idx="26169">
                  <c:v>1.3420000000000001</c:v>
                </c:pt>
                <c:pt idx="26170">
                  <c:v>1.3420000000000001</c:v>
                </c:pt>
                <c:pt idx="26171">
                  <c:v>1.3420000000000001</c:v>
                </c:pt>
                <c:pt idx="26172">
                  <c:v>1.3420000000000001</c:v>
                </c:pt>
                <c:pt idx="26173">
                  <c:v>1.3420000000000001</c:v>
                </c:pt>
                <c:pt idx="26174">
                  <c:v>1.3420000000000001</c:v>
                </c:pt>
                <c:pt idx="26175">
                  <c:v>1.3420000000000001</c:v>
                </c:pt>
                <c:pt idx="26176">
                  <c:v>1.3420000000000001</c:v>
                </c:pt>
                <c:pt idx="26177">
                  <c:v>1.3420000000000001</c:v>
                </c:pt>
                <c:pt idx="26178">
                  <c:v>1.3420000000000001</c:v>
                </c:pt>
                <c:pt idx="26179">
                  <c:v>1.3420000000000001</c:v>
                </c:pt>
                <c:pt idx="26180">
                  <c:v>1.3420000000000001</c:v>
                </c:pt>
                <c:pt idx="26181">
                  <c:v>1.3420000000000001</c:v>
                </c:pt>
                <c:pt idx="26182">
                  <c:v>1.3420000000000001</c:v>
                </c:pt>
                <c:pt idx="26183">
                  <c:v>1.3420000000000001</c:v>
                </c:pt>
                <c:pt idx="26184">
                  <c:v>1.3420000000000001</c:v>
                </c:pt>
                <c:pt idx="26185">
                  <c:v>1.3420000000000001</c:v>
                </c:pt>
                <c:pt idx="26186">
                  <c:v>1.3420000000000001</c:v>
                </c:pt>
                <c:pt idx="26187">
                  <c:v>1.3420000000000001</c:v>
                </c:pt>
                <c:pt idx="26188">
                  <c:v>1.3420000000000001</c:v>
                </c:pt>
                <c:pt idx="26189">
                  <c:v>1.3420000000000001</c:v>
                </c:pt>
                <c:pt idx="26190">
                  <c:v>1.3420000000000001</c:v>
                </c:pt>
                <c:pt idx="26191">
                  <c:v>1.3420000000000001</c:v>
                </c:pt>
                <c:pt idx="26192">
                  <c:v>1.3420000000000001</c:v>
                </c:pt>
                <c:pt idx="26193">
                  <c:v>1.3420000000000001</c:v>
                </c:pt>
                <c:pt idx="26194">
                  <c:v>1.3420000000000001</c:v>
                </c:pt>
                <c:pt idx="26195">
                  <c:v>1.3420000000000001</c:v>
                </c:pt>
                <c:pt idx="26196">
                  <c:v>1.3420000000000001</c:v>
                </c:pt>
                <c:pt idx="26197">
                  <c:v>1.3420000000000001</c:v>
                </c:pt>
                <c:pt idx="26198">
                  <c:v>1.3420000000000001</c:v>
                </c:pt>
                <c:pt idx="26199">
                  <c:v>1.3420000000000001</c:v>
                </c:pt>
                <c:pt idx="26200">
                  <c:v>1.3420000000000001</c:v>
                </c:pt>
                <c:pt idx="26201">
                  <c:v>1.3420000000000001</c:v>
                </c:pt>
                <c:pt idx="26202">
                  <c:v>1.3420000000000001</c:v>
                </c:pt>
                <c:pt idx="26203">
                  <c:v>1.3420000000000001</c:v>
                </c:pt>
                <c:pt idx="26204">
                  <c:v>1.3420000000000001</c:v>
                </c:pt>
                <c:pt idx="26205">
                  <c:v>1.3420000000000001</c:v>
                </c:pt>
                <c:pt idx="26206">
                  <c:v>1.3420000000000001</c:v>
                </c:pt>
                <c:pt idx="26207">
                  <c:v>1.3420000000000001</c:v>
                </c:pt>
                <c:pt idx="26208">
                  <c:v>1.3420000000000001</c:v>
                </c:pt>
                <c:pt idx="26209">
                  <c:v>1.3420000000000001</c:v>
                </c:pt>
                <c:pt idx="26210">
                  <c:v>1.3420000000000001</c:v>
                </c:pt>
                <c:pt idx="26211">
                  <c:v>1.3420000000000001</c:v>
                </c:pt>
                <c:pt idx="26212">
                  <c:v>1.3420000000000001</c:v>
                </c:pt>
                <c:pt idx="26213">
                  <c:v>1.3420000000000001</c:v>
                </c:pt>
                <c:pt idx="26214">
                  <c:v>1.3420000000000001</c:v>
                </c:pt>
                <c:pt idx="26215">
                  <c:v>1.3420000000000001</c:v>
                </c:pt>
                <c:pt idx="26216">
                  <c:v>1.3420000000000001</c:v>
                </c:pt>
                <c:pt idx="26217">
                  <c:v>1.3420000000000001</c:v>
                </c:pt>
                <c:pt idx="26218">
                  <c:v>1.3420000000000001</c:v>
                </c:pt>
                <c:pt idx="26219">
                  <c:v>1.3420000000000001</c:v>
                </c:pt>
                <c:pt idx="26220">
                  <c:v>1.3420000000000001</c:v>
                </c:pt>
                <c:pt idx="26221">
                  <c:v>1.3420000000000001</c:v>
                </c:pt>
                <c:pt idx="26222">
                  <c:v>1.3420000000000001</c:v>
                </c:pt>
                <c:pt idx="26223">
                  <c:v>1.3420000000000001</c:v>
                </c:pt>
                <c:pt idx="26224">
                  <c:v>1.3420000000000001</c:v>
                </c:pt>
                <c:pt idx="26225">
                  <c:v>1.3420000000000001</c:v>
                </c:pt>
                <c:pt idx="26226">
                  <c:v>1.3420000000000001</c:v>
                </c:pt>
                <c:pt idx="26227">
                  <c:v>1.3420000000000001</c:v>
                </c:pt>
                <c:pt idx="26228">
                  <c:v>1.3420000000000001</c:v>
                </c:pt>
                <c:pt idx="26229">
                  <c:v>1.3420000000000001</c:v>
                </c:pt>
                <c:pt idx="26230">
                  <c:v>1.3420000000000001</c:v>
                </c:pt>
                <c:pt idx="26231">
                  <c:v>1.3420000000000001</c:v>
                </c:pt>
                <c:pt idx="26232">
                  <c:v>1.3420000000000001</c:v>
                </c:pt>
                <c:pt idx="26233">
                  <c:v>1.3420000000000001</c:v>
                </c:pt>
                <c:pt idx="26234">
                  <c:v>1.3420000000000001</c:v>
                </c:pt>
                <c:pt idx="26235">
                  <c:v>1.3420000000000001</c:v>
                </c:pt>
                <c:pt idx="26236">
                  <c:v>1.3420000000000001</c:v>
                </c:pt>
                <c:pt idx="26237">
                  <c:v>1.3420000000000001</c:v>
                </c:pt>
                <c:pt idx="26238">
                  <c:v>1.3420000000000001</c:v>
                </c:pt>
                <c:pt idx="26239">
                  <c:v>1.3420000000000001</c:v>
                </c:pt>
                <c:pt idx="26240">
                  <c:v>1.3420000000000001</c:v>
                </c:pt>
                <c:pt idx="26241">
                  <c:v>1.3420000000000001</c:v>
                </c:pt>
                <c:pt idx="26242">
                  <c:v>1.3420000000000001</c:v>
                </c:pt>
                <c:pt idx="26243">
                  <c:v>1.3420000000000001</c:v>
                </c:pt>
                <c:pt idx="26244">
                  <c:v>1.3420000000000001</c:v>
                </c:pt>
                <c:pt idx="26245">
                  <c:v>1.3420000000000001</c:v>
                </c:pt>
                <c:pt idx="26246">
                  <c:v>1.3420000000000001</c:v>
                </c:pt>
                <c:pt idx="26247">
                  <c:v>1.3420000000000001</c:v>
                </c:pt>
                <c:pt idx="26248">
                  <c:v>1.3420000000000001</c:v>
                </c:pt>
                <c:pt idx="26249">
                  <c:v>1.3420000000000001</c:v>
                </c:pt>
                <c:pt idx="26250">
                  <c:v>1.3420000000000001</c:v>
                </c:pt>
                <c:pt idx="26251">
                  <c:v>1.3420000000000001</c:v>
                </c:pt>
                <c:pt idx="26252">
                  <c:v>1.3420000000000001</c:v>
                </c:pt>
                <c:pt idx="26253">
                  <c:v>1.3420000000000001</c:v>
                </c:pt>
                <c:pt idx="26254">
                  <c:v>1.3420000000000001</c:v>
                </c:pt>
                <c:pt idx="26255">
                  <c:v>1.3420000000000001</c:v>
                </c:pt>
                <c:pt idx="26256">
                  <c:v>1.3420000000000001</c:v>
                </c:pt>
                <c:pt idx="26257">
                  <c:v>1.3420000000000001</c:v>
                </c:pt>
                <c:pt idx="26258">
                  <c:v>1.3420000000000001</c:v>
                </c:pt>
                <c:pt idx="26259">
                  <c:v>1.3420000000000001</c:v>
                </c:pt>
                <c:pt idx="26260">
                  <c:v>1.3420000000000001</c:v>
                </c:pt>
                <c:pt idx="26261">
                  <c:v>1.3420000000000001</c:v>
                </c:pt>
                <c:pt idx="26262">
                  <c:v>1.3420000000000001</c:v>
                </c:pt>
                <c:pt idx="26263">
                  <c:v>1.3420000000000001</c:v>
                </c:pt>
                <c:pt idx="26264">
                  <c:v>1.3420000000000001</c:v>
                </c:pt>
                <c:pt idx="26265">
                  <c:v>1.3420000000000001</c:v>
                </c:pt>
                <c:pt idx="26266">
                  <c:v>1.3420000000000001</c:v>
                </c:pt>
                <c:pt idx="26267">
                  <c:v>1.3420000000000001</c:v>
                </c:pt>
                <c:pt idx="26268">
                  <c:v>1.3420000000000001</c:v>
                </c:pt>
                <c:pt idx="26269">
                  <c:v>1.3420000000000001</c:v>
                </c:pt>
                <c:pt idx="26270">
                  <c:v>1.3420000000000001</c:v>
                </c:pt>
                <c:pt idx="26271">
                  <c:v>1.3420000000000001</c:v>
                </c:pt>
                <c:pt idx="26272">
                  <c:v>1.3420000000000001</c:v>
                </c:pt>
                <c:pt idx="26273">
                  <c:v>1.3420000000000001</c:v>
                </c:pt>
                <c:pt idx="26274">
                  <c:v>1.3420000000000001</c:v>
                </c:pt>
                <c:pt idx="26275">
                  <c:v>1.3420000000000001</c:v>
                </c:pt>
                <c:pt idx="26276">
                  <c:v>1.3420000000000001</c:v>
                </c:pt>
                <c:pt idx="26277">
                  <c:v>1.3420000000000001</c:v>
                </c:pt>
                <c:pt idx="26278">
                  <c:v>1.3420000000000001</c:v>
                </c:pt>
                <c:pt idx="26279">
                  <c:v>1.3420000000000001</c:v>
                </c:pt>
                <c:pt idx="26280">
                  <c:v>1.3420000000000001</c:v>
                </c:pt>
                <c:pt idx="26281">
                  <c:v>1.3420000000000001</c:v>
                </c:pt>
                <c:pt idx="26282">
                  <c:v>1.3420000000000001</c:v>
                </c:pt>
                <c:pt idx="26283">
                  <c:v>1.3420000000000001</c:v>
                </c:pt>
                <c:pt idx="26284">
                  <c:v>1.3420000000000001</c:v>
                </c:pt>
                <c:pt idx="26285">
                  <c:v>1.3420000000000001</c:v>
                </c:pt>
                <c:pt idx="26286">
                  <c:v>1.3420000000000001</c:v>
                </c:pt>
                <c:pt idx="26287">
                  <c:v>1.3420000000000001</c:v>
                </c:pt>
                <c:pt idx="26288">
                  <c:v>1.3420000000000001</c:v>
                </c:pt>
                <c:pt idx="26289">
                  <c:v>1.3420000000000001</c:v>
                </c:pt>
                <c:pt idx="26290">
                  <c:v>1.3420000000000001</c:v>
                </c:pt>
                <c:pt idx="26291">
                  <c:v>1.3420000000000001</c:v>
                </c:pt>
                <c:pt idx="26292">
                  <c:v>1.3420000000000001</c:v>
                </c:pt>
                <c:pt idx="26293">
                  <c:v>1.3420000000000001</c:v>
                </c:pt>
                <c:pt idx="26294">
                  <c:v>1.3420000000000001</c:v>
                </c:pt>
                <c:pt idx="26295">
                  <c:v>1.3420000000000001</c:v>
                </c:pt>
                <c:pt idx="26296">
                  <c:v>1.3420000000000001</c:v>
                </c:pt>
                <c:pt idx="26297">
                  <c:v>1.3420000000000001</c:v>
                </c:pt>
                <c:pt idx="26298">
                  <c:v>1.3420000000000001</c:v>
                </c:pt>
                <c:pt idx="26299">
                  <c:v>1.3420000000000001</c:v>
                </c:pt>
                <c:pt idx="26300">
                  <c:v>1.3420000000000001</c:v>
                </c:pt>
                <c:pt idx="26301">
                  <c:v>1.3420000000000001</c:v>
                </c:pt>
                <c:pt idx="26302">
                  <c:v>1.3420000000000001</c:v>
                </c:pt>
                <c:pt idx="26303">
                  <c:v>1.3420000000000001</c:v>
                </c:pt>
                <c:pt idx="26304">
                  <c:v>1.3420000000000001</c:v>
                </c:pt>
                <c:pt idx="26305">
                  <c:v>1.3420000000000001</c:v>
                </c:pt>
                <c:pt idx="26306">
                  <c:v>1.3420000000000001</c:v>
                </c:pt>
                <c:pt idx="26307">
                  <c:v>1.3420000000000001</c:v>
                </c:pt>
                <c:pt idx="26308">
                  <c:v>1.3420000000000001</c:v>
                </c:pt>
                <c:pt idx="26309">
                  <c:v>1.3420000000000001</c:v>
                </c:pt>
                <c:pt idx="26310">
                  <c:v>1.3420000000000001</c:v>
                </c:pt>
                <c:pt idx="26311">
                  <c:v>1.3420000000000001</c:v>
                </c:pt>
                <c:pt idx="26312">
                  <c:v>1.3420000000000001</c:v>
                </c:pt>
                <c:pt idx="26313">
                  <c:v>1.3420000000000001</c:v>
                </c:pt>
                <c:pt idx="26314">
                  <c:v>1.3420000000000001</c:v>
                </c:pt>
                <c:pt idx="26315">
                  <c:v>1.3420000000000001</c:v>
                </c:pt>
                <c:pt idx="26316">
                  <c:v>1.3420000000000001</c:v>
                </c:pt>
                <c:pt idx="26317">
                  <c:v>1.3420000000000001</c:v>
                </c:pt>
                <c:pt idx="26318">
                  <c:v>1.3420000000000001</c:v>
                </c:pt>
                <c:pt idx="26319">
                  <c:v>1.3420000000000001</c:v>
                </c:pt>
                <c:pt idx="26320">
                  <c:v>1.3420000000000001</c:v>
                </c:pt>
                <c:pt idx="26321">
                  <c:v>1.3420000000000001</c:v>
                </c:pt>
                <c:pt idx="26322">
                  <c:v>1.3420000000000001</c:v>
                </c:pt>
                <c:pt idx="26323">
                  <c:v>1.3420000000000001</c:v>
                </c:pt>
                <c:pt idx="26324">
                  <c:v>1.3420000000000001</c:v>
                </c:pt>
                <c:pt idx="26325">
                  <c:v>1.3420000000000001</c:v>
                </c:pt>
                <c:pt idx="26326">
                  <c:v>1.3420000000000001</c:v>
                </c:pt>
                <c:pt idx="26327">
                  <c:v>1.3420000000000001</c:v>
                </c:pt>
                <c:pt idx="26328">
                  <c:v>1.3420000000000001</c:v>
                </c:pt>
                <c:pt idx="26329">
                  <c:v>1.3420000000000001</c:v>
                </c:pt>
                <c:pt idx="26330">
                  <c:v>1.3420000000000001</c:v>
                </c:pt>
                <c:pt idx="26331">
                  <c:v>1.3420000000000001</c:v>
                </c:pt>
                <c:pt idx="26332">
                  <c:v>1.3420000000000001</c:v>
                </c:pt>
                <c:pt idx="26333">
                  <c:v>1.3420000000000001</c:v>
                </c:pt>
                <c:pt idx="26334">
                  <c:v>1.3420000000000001</c:v>
                </c:pt>
                <c:pt idx="26335">
                  <c:v>1.3420000000000001</c:v>
                </c:pt>
                <c:pt idx="26336">
                  <c:v>1.3420000000000001</c:v>
                </c:pt>
                <c:pt idx="26337">
                  <c:v>1.3420000000000001</c:v>
                </c:pt>
                <c:pt idx="26338">
                  <c:v>1.3420000000000001</c:v>
                </c:pt>
                <c:pt idx="26339">
                  <c:v>1.3420000000000001</c:v>
                </c:pt>
                <c:pt idx="26340">
                  <c:v>1.3420000000000001</c:v>
                </c:pt>
                <c:pt idx="26341">
                  <c:v>1.3420000000000001</c:v>
                </c:pt>
                <c:pt idx="26342">
                  <c:v>1.3420000000000001</c:v>
                </c:pt>
                <c:pt idx="26343">
                  <c:v>1.3420000000000001</c:v>
                </c:pt>
                <c:pt idx="26344">
                  <c:v>1.3420000000000001</c:v>
                </c:pt>
                <c:pt idx="26345">
                  <c:v>1.3420000000000001</c:v>
                </c:pt>
                <c:pt idx="26346">
                  <c:v>1.3420000000000001</c:v>
                </c:pt>
                <c:pt idx="26347">
                  <c:v>1.3420000000000001</c:v>
                </c:pt>
                <c:pt idx="26348">
                  <c:v>1.3420000000000001</c:v>
                </c:pt>
                <c:pt idx="26349">
                  <c:v>1.3420000000000001</c:v>
                </c:pt>
                <c:pt idx="26350">
                  <c:v>1.3420000000000001</c:v>
                </c:pt>
                <c:pt idx="26351">
                  <c:v>1.3420000000000001</c:v>
                </c:pt>
                <c:pt idx="26352">
                  <c:v>1.3420000000000001</c:v>
                </c:pt>
                <c:pt idx="26353">
                  <c:v>1.3420000000000001</c:v>
                </c:pt>
                <c:pt idx="26354">
                  <c:v>1.3420000000000001</c:v>
                </c:pt>
                <c:pt idx="26355">
                  <c:v>1.3420000000000001</c:v>
                </c:pt>
                <c:pt idx="26356">
                  <c:v>1.3420000000000001</c:v>
                </c:pt>
                <c:pt idx="26357">
                  <c:v>1.3420000000000001</c:v>
                </c:pt>
                <c:pt idx="26358">
                  <c:v>1.3420000000000001</c:v>
                </c:pt>
                <c:pt idx="26359">
                  <c:v>1.3420000000000001</c:v>
                </c:pt>
                <c:pt idx="26360">
                  <c:v>1.3420000000000001</c:v>
                </c:pt>
                <c:pt idx="26361">
                  <c:v>1.3420000000000001</c:v>
                </c:pt>
                <c:pt idx="26362">
                  <c:v>1.3420000000000001</c:v>
                </c:pt>
                <c:pt idx="26363">
                  <c:v>1.3420000000000001</c:v>
                </c:pt>
                <c:pt idx="26364">
                  <c:v>1.3420000000000001</c:v>
                </c:pt>
                <c:pt idx="26365">
                  <c:v>1.3420000000000001</c:v>
                </c:pt>
                <c:pt idx="26366">
                  <c:v>1.3420000000000001</c:v>
                </c:pt>
                <c:pt idx="26367">
                  <c:v>1.3420000000000001</c:v>
                </c:pt>
                <c:pt idx="26368">
                  <c:v>1.3420000000000001</c:v>
                </c:pt>
                <c:pt idx="26369">
                  <c:v>1.3420000000000001</c:v>
                </c:pt>
                <c:pt idx="26370">
                  <c:v>1.3420000000000001</c:v>
                </c:pt>
                <c:pt idx="26371">
                  <c:v>1.3420000000000001</c:v>
                </c:pt>
                <c:pt idx="26372">
                  <c:v>1.3420000000000001</c:v>
                </c:pt>
                <c:pt idx="26373">
                  <c:v>1.3420000000000001</c:v>
                </c:pt>
                <c:pt idx="26374">
                  <c:v>1.3420000000000001</c:v>
                </c:pt>
                <c:pt idx="26375">
                  <c:v>1.3420000000000001</c:v>
                </c:pt>
                <c:pt idx="26376">
                  <c:v>1.3420000000000001</c:v>
                </c:pt>
                <c:pt idx="26377">
                  <c:v>1.3420000000000001</c:v>
                </c:pt>
                <c:pt idx="26378">
                  <c:v>1.3420000000000001</c:v>
                </c:pt>
                <c:pt idx="26379">
                  <c:v>1.3420000000000001</c:v>
                </c:pt>
                <c:pt idx="26380">
                  <c:v>1.3420000000000001</c:v>
                </c:pt>
                <c:pt idx="26381">
                  <c:v>1.3420000000000001</c:v>
                </c:pt>
                <c:pt idx="26382">
                  <c:v>1.3420000000000001</c:v>
                </c:pt>
                <c:pt idx="26383">
                  <c:v>1.3420000000000001</c:v>
                </c:pt>
                <c:pt idx="26384">
                  <c:v>1.3420000000000001</c:v>
                </c:pt>
                <c:pt idx="26385">
                  <c:v>1.3420000000000001</c:v>
                </c:pt>
                <c:pt idx="26386">
                  <c:v>1.3420000000000001</c:v>
                </c:pt>
                <c:pt idx="26387">
                  <c:v>1.3420000000000001</c:v>
                </c:pt>
                <c:pt idx="26388">
                  <c:v>1.3420000000000001</c:v>
                </c:pt>
                <c:pt idx="26389">
                  <c:v>1.3420000000000001</c:v>
                </c:pt>
                <c:pt idx="26390">
                  <c:v>1.3420000000000001</c:v>
                </c:pt>
                <c:pt idx="26391">
                  <c:v>1.3420000000000001</c:v>
                </c:pt>
                <c:pt idx="26392">
                  <c:v>1.3420000000000001</c:v>
                </c:pt>
                <c:pt idx="26393">
                  <c:v>1.3420000000000001</c:v>
                </c:pt>
                <c:pt idx="26394">
                  <c:v>1.3420000000000001</c:v>
                </c:pt>
                <c:pt idx="26395">
                  <c:v>1.3420000000000001</c:v>
                </c:pt>
                <c:pt idx="26396">
                  <c:v>1.3420000000000001</c:v>
                </c:pt>
                <c:pt idx="26397">
                  <c:v>1.3420000000000001</c:v>
                </c:pt>
                <c:pt idx="26398">
                  <c:v>1.3420000000000001</c:v>
                </c:pt>
                <c:pt idx="26399">
                  <c:v>1.3420000000000001</c:v>
                </c:pt>
                <c:pt idx="26400">
                  <c:v>1.3420000000000001</c:v>
                </c:pt>
                <c:pt idx="26401">
                  <c:v>1.3420000000000001</c:v>
                </c:pt>
                <c:pt idx="26402">
                  <c:v>1.3420000000000001</c:v>
                </c:pt>
                <c:pt idx="26403">
                  <c:v>1.3420000000000001</c:v>
                </c:pt>
                <c:pt idx="26404">
                  <c:v>1.3420000000000001</c:v>
                </c:pt>
                <c:pt idx="26405">
                  <c:v>1.3420000000000001</c:v>
                </c:pt>
                <c:pt idx="26406">
                  <c:v>1.3420000000000001</c:v>
                </c:pt>
                <c:pt idx="26407">
                  <c:v>1.3420000000000001</c:v>
                </c:pt>
                <c:pt idx="26408">
                  <c:v>1.3420000000000001</c:v>
                </c:pt>
                <c:pt idx="26409">
                  <c:v>1.3420000000000001</c:v>
                </c:pt>
                <c:pt idx="26410">
                  <c:v>1.3420000000000001</c:v>
                </c:pt>
                <c:pt idx="26411">
                  <c:v>1.3420000000000001</c:v>
                </c:pt>
                <c:pt idx="26412">
                  <c:v>1.3420000000000001</c:v>
                </c:pt>
                <c:pt idx="26413">
                  <c:v>1.3420000000000001</c:v>
                </c:pt>
                <c:pt idx="26414">
                  <c:v>1.3420000000000001</c:v>
                </c:pt>
                <c:pt idx="26415">
                  <c:v>1.3420000000000001</c:v>
                </c:pt>
                <c:pt idx="26416">
                  <c:v>1.3420000000000001</c:v>
                </c:pt>
                <c:pt idx="26417">
                  <c:v>1.3420000000000001</c:v>
                </c:pt>
                <c:pt idx="26418">
                  <c:v>1.3420000000000001</c:v>
                </c:pt>
                <c:pt idx="26419">
                  <c:v>1.3420000000000001</c:v>
                </c:pt>
                <c:pt idx="26420">
                  <c:v>1.3420000000000001</c:v>
                </c:pt>
                <c:pt idx="26421">
                  <c:v>1.3420000000000001</c:v>
                </c:pt>
                <c:pt idx="26422">
                  <c:v>1.3420000000000001</c:v>
                </c:pt>
                <c:pt idx="26423">
                  <c:v>1.3420000000000001</c:v>
                </c:pt>
                <c:pt idx="26424">
                  <c:v>1.3420000000000001</c:v>
                </c:pt>
                <c:pt idx="26425">
                  <c:v>1.3420000000000001</c:v>
                </c:pt>
                <c:pt idx="26426">
                  <c:v>1.3420000000000001</c:v>
                </c:pt>
                <c:pt idx="26427">
                  <c:v>1.3420000000000001</c:v>
                </c:pt>
                <c:pt idx="26428">
                  <c:v>1.3420000000000001</c:v>
                </c:pt>
                <c:pt idx="26429">
                  <c:v>1.3420000000000001</c:v>
                </c:pt>
                <c:pt idx="26430">
                  <c:v>1.3420000000000001</c:v>
                </c:pt>
                <c:pt idx="26431">
                  <c:v>1.3420000000000001</c:v>
                </c:pt>
                <c:pt idx="26432">
                  <c:v>1.3420000000000001</c:v>
                </c:pt>
                <c:pt idx="26433">
                  <c:v>1.3420000000000001</c:v>
                </c:pt>
                <c:pt idx="26434">
                  <c:v>1.3420000000000001</c:v>
                </c:pt>
                <c:pt idx="26435">
                  <c:v>1.3420000000000001</c:v>
                </c:pt>
                <c:pt idx="26436">
                  <c:v>1.3420000000000001</c:v>
                </c:pt>
                <c:pt idx="26437">
                  <c:v>1.3420000000000001</c:v>
                </c:pt>
                <c:pt idx="26438">
                  <c:v>1.3420000000000001</c:v>
                </c:pt>
                <c:pt idx="26439">
                  <c:v>1.3420000000000001</c:v>
                </c:pt>
                <c:pt idx="26440">
                  <c:v>1.3420000000000001</c:v>
                </c:pt>
                <c:pt idx="26441">
                  <c:v>1.3420000000000001</c:v>
                </c:pt>
                <c:pt idx="26442">
                  <c:v>1.3420000000000001</c:v>
                </c:pt>
                <c:pt idx="26443">
                  <c:v>1.3420000000000001</c:v>
                </c:pt>
                <c:pt idx="26444">
                  <c:v>1.3420000000000001</c:v>
                </c:pt>
                <c:pt idx="26445">
                  <c:v>1.3420000000000001</c:v>
                </c:pt>
                <c:pt idx="26446">
                  <c:v>1.3420000000000001</c:v>
                </c:pt>
                <c:pt idx="26447">
                  <c:v>1.3420000000000001</c:v>
                </c:pt>
                <c:pt idx="26448">
                  <c:v>1.3420000000000001</c:v>
                </c:pt>
                <c:pt idx="26449">
                  <c:v>1.3420000000000001</c:v>
                </c:pt>
                <c:pt idx="26450">
                  <c:v>1.3420000000000001</c:v>
                </c:pt>
                <c:pt idx="26451">
                  <c:v>1.3420000000000001</c:v>
                </c:pt>
                <c:pt idx="26452">
                  <c:v>1.3420000000000001</c:v>
                </c:pt>
                <c:pt idx="26453">
                  <c:v>1.3420000000000001</c:v>
                </c:pt>
                <c:pt idx="26454">
                  <c:v>1.3420000000000001</c:v>
                </c:pt>
                <c:pt idx="26455">
                  <c:v>1.3420000000000001</c:v>
                </c:pt>
                <c:pt idx="26456">
                  <c:v>1.3420000000000001</c:v>
                </c:pt>
                <c:pt idx="26457">
                  <c:v>1.3420000000000001</c:v>
                </c:pt>
                <c:pt idx="26458">
                  <c:v>1.3420000000000001</c:v>
                </c:pt>
                <c:pt idx="26459">
                  <c:v>1.3420000000000001</c:v>
                </c:pt>
                <c:pt idx="26460">
                  <c:v>1.3420000000000001</c:v>
                </c:pt>
                <c:pt idx="26461">
                  <c:v>1.3420000000000001</c:v>
                </c:pt>
                <c:pt idx="26462">
                  <c:v>1.3420000000000001</c:v>
                </c:pt>
                <c:pt idx="26463">
                  <c:v>1.3420000000000001</c:v>
                </c:pt>
                <c:pt idx="26464">
                  <c:v>1.3420000000000001</c:v>
                </c:pt>
                <c:pt idx="26465">
                  <c:v>1.3420000000000001</c:v>
                </c:pt>
                <c:pt idx="26466">
                  <c:v>1.3420000000000001</c:v>
                </c:pt>
                <c:pt idx="26467">
                  <c:v>1.3420000000000001</c:v>
                </c:pt>
                <c:pt idx="26468">
                  <c:v>1.3420000000000001</c:v>
                </c:pt>
                <c:pt idx="26469">
                  <c:v>1.3420000000000001</c:v>
                </c:pt>
                <c:pt idx="26470">
                  <c:v>1.3420000000000001</c:v>
                </c:pt>
                <c:pt idx="26471">
                  <c:v>1.3420000000000001</c:v>
                </c:pt>
                <c:pt idx="26472">
                  <c:v>1.3420000000000001</c:v>
                </c:pt>
                <c:pt idx="26473">
                  <c:v>1.3420000000000001</c:v>
                </c:pt>
                <c:pt idx="26474">
                  <c:v>1.3420000000000001</c:v>
                </c:pt>
                <c:pt idx="26475">
                  <c:v>1.3420000000000001</c:v>
                </c:pt>
                <c:pt idx="26476">
                  <c:v>1.3420000000000001</c:v>
                </c:pt>
                <c:pt idx="26477">
                  <c:v>1.3420000000000001</c:v>
                </c:pt>
                <c:pt idx="26478">
                  <c:v>1.3420000000000001</c:v>
                </c:pt>
                <c:pt idx="26479">
                  <c:v>1.3420000000000001</c:v>
                </c:pt>
                <c:pt idx="26480">
                  <c:v>1.3420000000000001</c:v>
                </c:pt>
                <c:pt idx="26481">
                  <c:v>1.3420000000000001</c:v>
                </c:pt>
                <c:pt idx="26482">
                  <c:v>1.3420000000000001</c:v>
                </c:pt>
                <c:pt idx="26483">
                  <c:v>1.3420000000000001</c:v>
                </c:pt>
                <c:pt idx="26484">
                  <c:v>1.3420000000000001</c:v>
                </c:pt>
                <c:pt idx="26485">
                  <c:v>1.3420000000000001</c:v>
                </c:pt>
                <c:pt idx="26486">
                  <c:v>1.3420000000000001</c:v>
                </c:pt>
                <c:pt idx="26487">
                  <c:v>1.3420000000000001</c:v>
                </c:pt>
                <c:pt idx="26488">
                  <c:v>1.3420000000000001</c:v>
                </c:pt>
                <c:pt idx="26489">
                  <c:v>1.3420000000000001</c:v>
                </c:pt>
                <c:pt idx="26490">
                  <c:v>1.3420000000000001</c:v>
                </c:pt>
                <c:pt idx="26491">
                  <c:v>1.3420000000000001</c:v>
                </c:pt>
                <c:pt idx="26492">
                  <c:v>1.3420000000000001</c:v>
                </c:pt>
                <c:pt idx="26493">
                  <c:v>1.3420000000000001</c:v>
                </c:pt>
                <c:pt idx="26494">
                  <c:v>1.3420000000000001</c:v>
                </c:pt>
                <c:pt idx="26495">
                  <c:v>1.3420000000000001</c:v>
                </c:pt>
                <c:pt idx="26496">
                  <c:v>1.3420000000000001</c:v>
                </c:pt>
                <c:pt idx="26497">
                  <c:v>1.3420000000000001</c:v>
                </c:pt>
                <c:pt idx="26498">
                  <c:v>1.3420000000000001</c:v>
                </c:pt>
                <c:pt idx="26499">
                  <c:v>1.3420000000000001</c:v>
                </c:pt>
                <c:pt idx="26500">
                  <c:v>1.3420000000000001</c:v>
                </c:pt>
                <c:pt idx="26501">
                  <c:v>1.3420000000000001</c:v>
                </c:pt>
                <c:pt idx="26502">
                  <c:v>1.3420000000000001</c:v>
                </c:pt>
                <c:pt idx="26503">
                  <c:v>1.3420000000000001</c:v>
                </c:pt>
                <c:pt idx="26504">
                  <c:v>1.3420000000000001</c:v>
                </c:pt>
                <c:pt idx="26505">
                  <c:v>1.3420000000000001</c:v>
                </c:pt>
                <c:pt idx="26506">
                  <c:v>1.3420000000000001</c:v>
                </c:pt>
                <c:pt idx="26507">
                  <c:v>1.3420000000000001</c:v>
                </c:pt>
                <c:pt idx="26508">
                  <c:v>1.3420000000000001</c:v>
                </c:pt>
                <c:pt idx="26509">
                  <c:v>1.3420000000000001</c:v>
                </c:pt>
                <c:pt idx="26510">
                  <c:v>1.3420000000000001</c:v>
                </c:pt>
                <c:pt idx="26511">
                  <c:v>1.3420000000000001</c:v>
                </c:pt>
                <c:pt idx="26512">
                  <c:v>1.3420000000000001</c:v>
                </c:pt>
                <c:pt idx="26513">
                  <c:v>1.3420000000000001</c:v>
                </c:pt>
                <c:pt idx="26514">
                  <c:v>1.3420000000000001</c:v>
                </c:pt>
                <c:pt idx="26515">
                  <c:v>1.3420000000000001</c:v>
                </c:pt>
                <c:pt idx="26516">
                  <c:v>1.3420000000000001</c:v>
                </c:pt>
                <c:pt idx="26517">
                  <c:v>1.3420000000000001</c:v>
                </c:pt>
                <c:pt idx="26518">
                  <c:v>1.3420000000000001</c:v>
                </c:pt>
                <c:pt idx="26519">
                  <c:v>1.3420000000000001</c:v>
                </c:pt>
                <c:pt idx="26520">
                  <c:v>1.3420000000000001</c:v>
                </c:pt>
                <c:pt idx="26521">
                  <c:v>1.3420000000000001</c:v>
                </c:pt>
                <c:pt idx="26522">
                  <c:v>1.3420000000000001</c:v>
                </c:pt>
                <c:pt idx="26523">
                  <c:v>1.3420000000000001</c:v>
                </c:pt>
                <c:pt idx="26524">
                  <c:v>1.3420000000000001</c:v>
                </c:pt>
                <c:pt idx="26525">
                  <c:v>1.3420000000000001</c:v>
                </c:pt>
                <c:pt idx="26526">
                  <c:v>1.3420000000000001</c:v>
                </c:pt>
                <c:pt idx="26527">
                  <c:v>1.3420000000000001</c:v>
                </c:pt>
                <c:pt idx="26528">
                  <c:v>1.3420000000000001</c:v>
                </c:pt>
                <c:pt idx="26529">
                  <c:v>1.3420000000000001</c:v>
                </c:pt>
                <c:pt idx="26530">
                  <c:v>1.3420000000000001</c:v>
                </c:pt>
                <c:pt idx="26531">
                  <c:v>1.3420000000000001</c:v>
                </c:pt>
                <c:pt idx="26532">
                  <c:v>1.3420000000000001</c:v>
                </c:pt>
                <c:pt idx="26533">
                  <c:v>1.3420000000000001</c:v>
                </c:pt>
                <c:pt idx="26534">
                  <c:v>1.3420000000000001</c:v>
                </c:pt>
                <c:pt idx="26535">
                  <c:v>1.3420000000000001</c:v>
                </c:pt>
                <c:pt idx="26536">
                  <c:v>1.3420000000000001</c:v>
                </c:pt>
                <c:pt idx="26537">
                  <c:v>1.3420000000000001</c:v>
                </c:pt>
                <c:pt idx="26538">
                  <c:v>1.3420000000000001</c:v>
                </c:pt>
                <c:pt idx="26539">
                  <c:v>1.3420000000000001</c:v>
                </c:pt>
                <c:pt idx="26540">
                  <c:v>1.3420000000000001</c:v>
                </c:pt>
                <c:pt idx="26541">
                  <c:v>1.3420000000000001</c:v>
                </c:pt>
                <c:pt idx="26542">
                  <c:v>1.3420000000000001</c:v>
                </c:pt>
                <c:pt idx="26543">
                  <c:v>1.3420000000000001</c:v>
                </c:pt>
                <c:pt idx="26544">
                  <c:v>1.3420000000000001</c:v>
                </c:pt>
                <c:pt idx="26545">
                  <c:v>1.3420000000000001</c:v>
                </c:pt>
                <c:pt idx="26546">
                  <c:v>1.3420000000000001</c:v>
                </c:pt>
                <c:pt idx="26547">
                  <c:v>1.3420000000000001</c:v>
                </c:pt>
                <c:pt idx="26548">
                  <c:v>1.3420000000000001</c:v>
                </c:pt>
                <c:pt idx="26549">
                  <c:v>1.3420000000000001</c:v>
                </c:pt>
                <c:pt idx="26550">
                  <c:v>1.3420000000000001</c:v>
                </c:pt>
                <c:pt idx="26551">
                  <c:v>1.3420000000000001</c:v>
                </c:pt>
                <c:pt idx="26552">
                  <c:v>1.3420000000000001</c:v>
                </c:pt>
                <c:pt idx="26553">
                  <c:v>1.3420000000000001</c:v>
                </c:pt>
                <c:pt idx="26554">
                  <c:v>1.3420000000000001</c:v>
                </c:pt>
                <c:pt idx="26555">
                  <c:v>1.3420000000000001</c:v>
                </c:pt>
                <c:pt idx="26556">
                  <c:v>1.3420000000000001</c:v>
                </c:pt>
                <c:pt idx="26557">
                  <c:v>1.3420000000000001</c:v>
                </c:pt>
                <c:pt idx="26558">
                  <c:v>1.3420000000000001</c:v>
                </c:pt>
                <c:pt idx="26559">
                  <c:v>1.3420000000000001</c:v>
                </c:pt>
                <c:pt idx="26560">
                  <c:v>1.3420000000000001</c:v>
                </c:pt>
                <c:pt idx="26561">
                  <c:v>1.3420000000000001</c:v>
                </c:pt>
                <c:pt idx="26562">
                  <c:v>1.3420000000000001</c:v>
                </c:pt>
                <c:pt idx="26563">
                  <c:v>1.3420000000000001</c:v>
                </c:pt>
                <c:pt idx="26564">
                  <c:v>1.3420000000000001</c:v>
                </c:pt>
                <c:pt idx="26565">
                  <c:v>1.3420000000000001</c:v>
                </c:pt>
                <c:pt idx="26566">
                  <c:v>1.3420000000000001</c:v>
                </c:pt>
                <c:pt idx="26567">
                  <c:v>1.3420000000000001</c:v>
                </c:pt>
                <c:pt idx="26568">
                  <c:v>1.3420000000000001</c:v>
                </c:pt>
                <c:pt idx="26569">
                  <c:v>1.3420000000000001</c:v>
                </c:pt>
                <c:pt idx="26570">
                  <c:v>1.3420000000000001</c:v>
                </c:pt>
                <c:pt idx="26571">
                  <c:v>1.3420000000000001</c:v>
                </c:pt>
                <c:pt idx="26572">
                  <c:v>1.3420000000000001</c:v>
                </c:pt>
                <c:pt idx="26573">
                  <c:v>1.3420000000000001</c:v>
                </c:pt>
                <c:pt idx="26574">
                  <c:v>1.3420000000000001</c:v>
                </c:pt>
                <c:pt idx="26575">
                  <c:v>1.3420000000000001</c:v>
                </c:pt>
                <c:pt idx="26576">
                  <c:v>1.3420000000000001</c:v>
                </c:pt>
                <c:pt idx="26577">
                  <c:v>1.3420000000000001</c:v>
                </c:pt>
                <c:pt idx="26578">
                  <c:v>1.3420000000000001</c:v>
                </c:pt>
                <c:pt idx="26579">
                  <c:v>1.3420000000000001</c:v>
                </c:pt>
                <c:pt idx="26580">
                  <c:v>1.3420000000000001</c:v>
                </c:pt>
                <c:pt idx="26581">
                  <c:v>1.3420000000000001</c:v>
                </c:pt>
                <c:pt idx="26582">
                  <c:v>1.3420000000000001</c:v>
                </c:pt>
                <c:pt idx="26583">
                  <c:v>1.3420000000000001</c:v>
                </c:pt>
                <c:pt idx="26584">
                  <c:v>1.3420000000000001</c:v>
                </c:pt>
                <c:pt idx="26585">
                  <c:v>1.3420000000000001</c:v>
                </c:pt>
                <c:pt idx="26586">
                  <c:v>1.3420000000000001</c:v>
                </c:pt>
                <c:pt idx="26587">
                  <c:v>1.3420000000000001</c:v>
                </c:pt>
                <c:pt idx="26588">
                  <c:v>1.3420000000000001</c:v>
                </c:pt>
                <c:pt idx="26589">
                  <c:v>1.3420000000000001</c:v>
                </c:pt>
                <c:pt idx="26590">
                  <c:v>1.3420000000000001</c:v>
                </c:pt>
                <c:pt idx="26591">
                  <c:v>1.3420000000000001</c:v>
                </c:pt>
                <c:pt idx="26592">
                  <c:v>1.3420000000000001</c:v>
                </c:pt>
                <c:pt idx="26593">
                  <c:v>1.3420000000000001</c:v>
                </c:pt>
                <c:pt idx="26594">
                  <c:v>1.3420000000000001</c:v>
                </c:pt>
                <c:pt idx="26595">
                  <c:v>1.3420000000000001</c:v>
                </c:pt>
                <c:pt idx="26596">
                  <c:v>1.3420000000000001</c:v>
                </c:pt>
                <c:pt idx="26597">
                  <c:v>1.3420000000000001</c:v>
                </c:pt>
                <c:pt idx="26598">
                  <c:v>1.3420000000000001</c:v>
                </c:pt>
                <c:pt idx="26599">
                  <c:v>1.3420000000000001</c:v>
                </c:pt>
                <c:pt idx="26600">
                  <c:v>1.3420000000000001</c:v>
                </c:pt>
                <c:pt idx="26601">
                  <c:v>1.3420000000000001</c:v>
                </c:pt>
                <c:pt idx="26602">
                  <c:v>1.3420000000000001</c:v>
                </c:pt>
                <c:pt idx="26603">
                  <c:v>1.3420000000000001</c:v>
                </c:pt>
                <c:pt idx="26604">
                  <c:v>1.3420000000000001</c:v>
                </c:pt>
                <c:pt idx="26605">
                  <c:v>1.3420000000000001</c:v>
                </c:pt>
                <c:pt idx="26606">
                  <c:v>1.3420000000000001</c:v>
                </c:pt>
                <c:pt idx="26607">
                  <c:v>1.3420000000000001</c:v>
                </c:pt>
                <c:pt idx="26608">
                  <c:v>1.3420000000000001</c:v>
                </c:pt>
                <c:pt idx="26609">
                  <c:v>1.3420000000000001</c:v>
                </c:pt>
                <c:pt idx="26610">
                  <c:v>1.3420000000000001</c:v>
                </c:pt>
                <c:pt idx="26611">
                  <c:v>1.3420000000000001</c:v>
                </c:pt>
                <c:pt idx="26612">
                  <c:v>1.3420000000000001</c:v>
                </c:pt>
                <c:pt idx="26613">
                  <c:v>1.3420000000000001</c:v>
                </c:pt>
                <c:pt idx="26614">
                  <c:v>1.3420000000000001</c:v>
                </c:pt>
                <c:pt idx="26615">
                  <c:v>1.3420000000000001</c:v>
                </c:pt>
                <c:pt idx="26616">
                  <c:v>1.3420000000000001</c:v>
                </c:pt>
                <c:pt idx="26617">
                  <c:v>1.3420000000000001</c:v>
                </c:pt>
                <c:pt idx="26618">
                  <c:v>1.3420000000000001</c:v>
                </c:pt>
                <c:pt idx="26619">
                  <c:v>1.3420000000000001</c:v>
                </c:pt>
                <c:pt idx="26620">
                  <c:v>1.3420000000000001</c:v>
                </c:pt>
                <c:pt idx="26621">
                  <c:v>1.3420000000000001</c:v>
                </c:pt>
                <c:pt idx="26622">
                  <c:v>1.3420000000000001</c:v>
                </c:pt>
                <c:pt idx="26623">
                  <c:v>1.3420000000000001</c:v>
                </c:pt>
                <c:pt idx="26624">
                  <c:v>1.3420000000000001</c:v>
                </c:pt>
                <c:pt idx="26625">
                  <c:v>1.3420000000000001</c:v>
                </c:pt>
                <c:pt idx="26626">
                  <c:v>1.3420000000000001</c:v>
                </c:pt>
                <c:pt idx="26627">
                  <c:v>1.3420000000000001</c:v>
                </c:pt>
                <c:pt idx="26628">
                  <c:v>1.3420000000000001</c:v>
                </c:pt>
                <c:pt idx="26629">
                  <c:v>1.3420000000000001</c:v>
                </c:pt>
                <c:pt idx="26630">
                  <c:v>1.3420000000000001</c:v>
                </c:pt>
                <c:pt idx="26631">
                  <c:v>1.3420000000000001</c:v>
                </c:pt>
                <c:pt idx="26632">
                  <c:v>1.3420000000000001</c:v>
                </c:pt>
                <c:pt idx="26633">
                  <c:v>1.3420000000000001</c:v>
                </c:pt>
                <c:pt idx="26634">
                  <c:v>1.3420000000000001</c:v>
                </c:pt>
                <c:pt idx="26635">
                  <c:v>1.3420000000000001</c:v>
                </c:pt>
                <c:pt idx="26636">
                  <c:v>1.3420000000000001</c:v>
                </c:pt>
                <c:pt idx="26637">
                  <c:v>1.3420000000000001</c:v>
                </c:pt>
                <c:pt idx="26638">
                  <c:v>1.3420000000000001</c:v>
                </c:pt>
                <c:pt idx="26639">
                  <c:v>1.3420000000000001</c:v>
                </c:pt>
                <c:pt idx="26640">
                  <c:v>1.3420000000000001</c:v>
                </c:pt>
                <c:pt idx="26641">
                  <c:v>1.3420000000000001</c:v>
                </c:pt>
                <c:pt idx="26642">
                  <c:v>1.3420000000000001</c:v>
                </c:pt>
                <c:pt idx="26643">
                  <c:v>1.3420000000000001</c:v>
                </c:pt>
                <c:pt idx="26644">
                  <c:v>1.3420000000000001</c:v>
                </c:pt>
                <c:pt idx="26645">
                  <c:v>1.3420000000000001</c:v>
                </c:pt>
                <c:pt idx="26646">
                  <c:v>1.3420000000000001</c:v>
                </c:pt>
                <c:pt idx="26647">
                  <c:v>1.3420000000000001</c:v>
                </c:pt>
                <c:pt idx="26648">
                  <c:v>1.3420000000000001</c:v>
                </c:pt>
                <c:pt idx="26649">
                  <c:v>1.3420000000000001</c:v>
                </c:pt>
                <c:pt idx="26650">
                  <c:v>1.3420000000000001</c:v>
                </c:pt>
                <c:pt idx="26651">
                  <c:v>1.3420000000000001</c:v>
                </c:pt>
                <c:pt idx="26652">
                  <c:v>1.3420000000000001</c:v>
                </c:pt>
                <c:pt idx="26653">
                  <c:v>1.3420000000000001</c:v>
                </c:pt>
                <c:pt idx="26654">
                  <c:v>1.3420000000000001</c:v>
                </c:pt>
                <c:pt idx="26655">
                  <c:v>1.3420000000000001</c:v>
                </c:pt>
                <c:pt idx="26656">
                  <c:v>1.3420000000000001</c:v>
                </c:pt>
                <c:pt idx="26657">
                  <c:v>1.3420000000000001</c:v>
                </c:pt>
                <c:pt idx="26658">
                  <c:v>1.3420000000000001</c:v>
                </c:pt>
                <c:pt idx="26659">
                  <c:v>1.3420000000000001</c:v>
                </c:pt>
                <c:pt idx="26660">
                  <c:v>1.3420000000000001</c:v>
                </c:pt>
                <c:pt idx="26661">
                  <c:v>1.3420000000000001</c:v>
                </c:pt>
                <c:pt idx="26662">
                  <c:v>1.3420000000000001</c:v>
                </c:pt>
                <c:pt idx="26663">
                  <c:v>1.3420000000000001</c:v>
                </c:pt>
                <c:pt idx="26664">
                  <c:v>1.3420000000000001</c:v>
                </c:pt>
                <c:pt idx="26665">
                  <c:v>1.3420000000000001</c:v>
                </c:pt>
                <c:pt idx="26666">
                  <c:v>1.3420000000000001</c:v>
                </c:pt>
                <c:pt idx="26667">
                  <c:v>1.3420000000000001</c:v>
                </c:pt>
                <c:pt idx="26668">
                  <c:v>1.3420000000000001</c:v>
                </c:pt>
                <c:pt idx="26669">
                  <c:v>1.3420000000000001</c:v>
                </c:pt>
                <c:pt idx="26670">
                  <c:v>1.3420000000000001</c:v>
                </c:pt>
                <c:pt idx="26671">
                  <c:v>1.3420000000000001</c:v>
                </c:pt>
                <c:pt idx="26672">
                  <c:v>1.3420000000000001</c:v>
                </c:pt>
                <c:pt idx="26673">
                  <c:v>1.3420000000000001</c:v>
                </c:pt>
                <c:pt idx="26674">
                  <c:v>1.3420000000000001</c:v>
                </c:pt>
                <c:pt idx="26675">
                  <c:v>1.3420000000000001</c:v>
                </c:pt>
                <c:pt idx="26676">
                  <c:v>1.3420000000000001</c:v>
                </c:pt>
                <c:pt idx="26677">
                  <c:v>1.3420000000000001</c:v>
                </c:pt>
                <c:pt idx="26678">
                  <c:v>1.3420000000000001</c:v>
                </c:pt>
                <c:pt idx="26679">
                  <c:v>1.3420000000000001</c:v>
                </c:pt>
                <c:pt idx="26680">
                  <c:v>1.3420000000000001</c:v>
                </c:pt>
                <c:pt idx="26681">
                  <c:v>1.3420000000000001</c:v>
                </c:pt>
                <c:pt idx="26682">
                  <c:v>1.3420000000000001</c:v>
                </c:pt>
                <c:pt idx="26683">
                  <c:v>1.3420000000000001</c:v>
                </c:pt>
                <c:pt idx="26684">
                  <c:v>1.3420000000000001</c:v>
                </c:pt>
                <c:pt idx="26685">
                  <c:v>1.3420000000000001</c:v>
                </c:pt>
                <c:pt idx="26686">
                  <c:v>1.3420000000000001</c:v>
                </c:pt>
                <c:pt idx="26687">
                  <c:v>1.3420000000000001</c:v>
                </c:pt>
                <c:pt idx="26688">
                  <c:v>1.3420000000000001</c:v>
                </c:pt>
                <c:pt idx="26689">
                  <c:v>1.3420000000000001</c:v>
                </c:pt>
                <c:pt idx="26690">
                  <c:v>1.3420000000000001</c:v>
                </c:pt>
                <c:pt idx="26691">
                  <c:v>1.3420000000000001</c:v>
                </c:pt>
                <c:pt idx="26692">
                  <c:v>1.3420000000000001</c:v>
                </c:pt>
                <c:pt idx="26693">
                  <c:v>1.3420000000000001</c:v>
                </c:pt>
                <c:pt idx="26694">
                  <c:v>1.3420000000000001</c:v>
                </c:pt>
                <c:pt idx="26695">
                  <c:v>1.3420000000000001</c:v>
                </c:pt>
                <c:pt idx="26696">
                  <c:v>1.3420000000000001</c:v>
                </c:pt>
                <c:pt idx="26697">
                  <c:v>1.3420000000000001</c:v>
                </c:pt>
                <c:pt idx="26698">
                  <c:v>1.3420000000000001</c:v>
                </c:pt>
                <c:pt idx="26699">
                  <c:v>1.3420000000000001</c:v>
                </c:pt>
                <c:pt idx="26700">
                  <c:v>1.3420000000000001</c:v>
                </c:pt>
                <c:pt idx="26701">
                  <c:v>1.3420000000000001</c:v>
                </c:pt>
                <c:pt idx="26702">
                  <c:v>1.3420000000000001</c:v>
                </c:pt>
                <c:pt idx="26703">
                  <c:v>1.3420000000000001</c:v>
                </c:pt>
                <c:pt idx="26704">
                  <c:v>1.3420000000000001</c:v>
                </c:pt>
                <c:pt idx="26705">
                  <c:v>1.3420000000000001</c:v>
                </c:pt>
                <c:pt idx="26706">
                  <c:v>1.3420000000000001</c:v>
                </c:pt>
                <c:pt idx="26707">
                  <c:v>1.3420000000000001</c:v>
                </c:pt>
                <c:pt idx="26708">
                  <c:v>1.3420000000000001</c:v>
                </c:pt>
                <c:pt idx="26709">
                  <c:v>1.3420000000000001</c:v>
                </c:pt>
                <c:pt idx="26710">
                  <c:v>1.3420000000000001</c:v>
                </c:pt>
                <c:pt idx="26711">
                  <c:v>1.3420000000000001</c:v>
                </c:pt>
                <c:pt idx="26712">
                  <c:v>1.3420000000000001</c:v>
                </c:pt>
                <c:pt idx="26713">
                  <c:v>1.3420000000000001</c:v>
                </c:pt>
                <c:pt idx="26714">
                  <c:v>1.3420000000000001</c:v>
                </c:pt>
                <c:pt idx="26715">
                  <c:v>1.3420000000000001</c:v>
                </c:pt>
                <c:pt idx="26716">
                  <c:v>1.3420000000000001</c:v>
                </c:pt>
                <c:pt idx="26717">
                  <c:v>1.3420000000000001</c:v>
                </c:pt>
                <c:pt idx="26718">
                  <c:v>1.3420000000000001</c:v>
                </c:pt>
                <c:pt idx="26719">
                  <c:v>1.3420000000000001</c:v>
                </c:pt>
                <c:pt idx="26720">
                  <c:v>1.3420000000000001</c:v>
                </c:pt>
                <c:pt idx="26721">
                  <c:v>1.3420000000000001</c:v>
                </c:pt>
                <c:pt idx="26722">
                  <c:v>1.3420000000000001</c:v>
                </c:pt>
                <c:pt idx="26723">
                  <c:v>1.3420000000000001</c:v>
                </c:pt>
                <c:pt idx="26724">
                  <c:v>1.3420000000000001</c:v>
                </c:pt>
                <c:pt idx="26725">
                  <c:v>1.3420000000000001</c:v>
                </c:pt>
                <c:pt idx="26726">
                  <c:v>1.3420000000000001</c:v>
                </c:pt>
                <c:pt idx="26727">
                  <c:v>1.3420000000000001</c:v>
                </c:pt>
                <c:pt idx="26728">
                  <c:v>1.3420000000000001</c:v>
                </c:pt>
                <c:pt idx="26729">
                  <c:v>1.3420000000000001</c:v>
                </c:pt>
                <c:pt idx="26730">
                  <c:v>1.3420000000000001</c:v>
                </c:pt>
                <c:pt idx="26731">
                  <c:v>1.3420000000000001</c:v>
                </c:pt>
                <c:pt idx="26732">
                  <c:v>1.3420000000000001</c:v>
                </c:pt>
                <c:pt idx="26733">
                  <c:v>1.3420000000000001</c:v>
                </c:pt>
                <c:pt idx="26734">
                  <c:v>1.3420000000000001</c:v>
                </c:pt>
                <c:pt idx="26735">
                  <c:v>1.3420000000000001</c:v>
                </c:pt>
                <c:pt idx="26736">
                  <c:v>1.3420000000000001</c:v>
                </c:pt>
                <c:pt idx="26737">
                  <c:v>1.3420000000000001</c:v>
                </c:pt>
                <c:pt idx="26738">
                  <c:v>1.3420000000000001</c:v>
                </c:pt>
                <c:pt idx="26739">
                  <c:v>1.3420000000000001</c:v>
                </c:pt>
                <c:pt idx="26740">
                  <c:v>1.3420000000000001</c:v>
                </c:pt>
                <c:pt idx="26741">
                  <c:v>1.3420000000000001</c:v>
                </c:pt>
                <c:pt idx="26742">
                  <c:v>1.3420000000000001</c:v>
                </c:pt>
                <c:pt idx="26743">
                  <c:v>1.3420000000000001</c:v>
                </c:pt>
                <c:pt idx="26744">
                  <c:v>1.3420000000000001</c:v>
                </c:pt>
                <c:pt idx="26745">
                  <c:v>1.3420000000000001</c:v>
                </c:pt>
                <c:pt idx="26746">
                  <c:v>1.3420000000000001</c:v>
                </c:pt>
                <c:pt idx="26747">
                  <c:v>1.3420000000000001</c:v>
                </c:pt>
                <c:pt idx="26748">
                  <c:v>1.3420000000000001</c:v>
                </c:pt>
                <c:pt idx="26749">
                  <c:v>1.3420000000000001</c:v>
                </c:pt>
                <c:pt idx="26750">
                  <c:v>1.3420000000000001</c:v>
                </c:pt>
                <c:pt idx="26751">
                  <c:v>1.3420000000000001</c:v>
                </c:pt>
                <c:pt idx="26752">
                  <c:v>1.3420000000000001</c:v>
                </c:pt>
                <c:pt idx="26753">
                  <c:v>1.3420000000000001</c:v>
                </c:pt>
                <c:pt idx="26754">
                  <c:v>1.3420000000000001</c:v>
                </c:pt>
                <c:pt idx="26755">
                  <c:v>1.3420000000000001</c:v>
                </c:pt>
                <c:pt idx="26756">
                  <c:v>1.3420000000000001</c:v>
                </c:pt>
                <c:pt idx="26757">
                  <c:v>1.3420000000000001</c:v>
                </c:pt>
                <c:pt idx="26758">
                  <c:v>1.3420000000000001</c:v>
                </c:pt>
                <c:pt idx="26759">
                  <c:v>1.3420000000000001</c:v>
                </c:pt>
                <c:pt idx="26760">
                  <c:v>1.3420000000000001</c:v>
                </c:pt>
                <c:pt idx="26761">
                  <c:v>1.3420000000000001</c:v>
                </c:pt>
                <c:pt idx="26762">
                  <c:v>1.3420000000000001</c:v>
                </c:pt>
                <c:pt idx="26763">
                  <c:v>1.3420000000000001</c:v>
                </c:pt>
                <c:pt idx="26764">
                  <c:v>1.3420000000000001</c:v>
                </c:pt>
                <c:pt idx="26765">
                  <c:v>1.3420000000000001</c:v>
                </c:pt>
                <c:pt idx="26766">
                  <c:v>1.3420000000000001</c:v>
                </c:pt>
                <c:pt idx="26767">
                  <c:v>1.3420000000000001</c:v>
                </c:pt>
                <c:pt idx="26768">
                  <c:v>1.3420000000000001</c:v>
                </c:pt>
                <c:pt idx="26769">
                  <c:v>1.3420000000000001</c:v>
                </c:pt>
                <c:pt idx="26770">
                  <c:v>1.3420000000000001</c:v>
                </c:pt>
                <c:pt idx="26771">
                  <c:v>1.3420000000000001</c:v>
                </c:pt>
                <c:pt idx="26772">
                  <c:v>1.3420000000000001</c:v>
                </c:pt>
                <c:pt idx="26773">
                  <c:v>1.3420000000000001</c:v>
                </c:pt>
                <c:pt idx="26774">
                  <c:v>1.3420000000000001</c:v>
                </c:pt>
                <c:pt idx="26775">
                  <c:v>1.3420000000000001</c:v>
                </c:pt>
                <c:pt idx="26776">
                  <c:v>1.3420000000000001</c:v>
                </c:pt>
                <c:pt idx="26777">
                  <c:v>1.3420000000000001</c:v>
                </c:pt>
                <c:pt idx="26778">
                  <c:v>1.3420000000000001</c:v>
                </c:pt>
                <c:pt idx="26779">
                  <c:v>1.3420000000000001</c:v>
                </c:pt>
                <c:pt idx="26780">
                  <c:v>1.3420000000000001</c:v>
                </c:pt>
                <c:pt idx="26781">
                  <c:v>1.3420000000000001</c:v>
                </c:pt>
                <c:pt idx="26782">
                  <c:v>1.3420000000000001</c:v>
                </c:pt>
                <c:pt idx="26783">
                  <c:v>1.3420000000000001</c:v>
                </c:pt>
                <c:pt idx="26784">
                  <c:v>1.3420000000000001</c:v>
                </c:pt>
                <c:pt idx="26785">
                  <c:v>1.3420000000000001</c:v>
                </c:pt>
                <c:pt idx="26786">
                  <c:v>1.3420000000000001</c:v>
                </c:pt>
                <c:pt idx="26787">
                  <c:v>1.3420000000000001</c:v>
                </c:pt>
                <c:pt idx="26788">
                  <c:v>1.3420000000000001</c:v>
                </c:pt>
                <c:pt idx="26789">
                  <c:v>1.3420000000000001</c:v>
                </c:pt>
                <c:pt idx="26790">
                  <c:v>1.3420000000000001</c:v>
                </c:pt>
                <c:pt idx="26791">
                  <c:v>1.3420000000000001</c:v>
                </c:pt>
                <c:pt idx="26792">
                  <c:v>1.3420000000000001</c:v>
                </c:pt>
                <c:pt idx="26793">
                  <c:v>1.3420000000000001</c:v>
                </c:pt>
                <c:pt idx="26794">
                  <c:v>1.3420000000000001</c:v>
                </c:pt>
                <c:pt idx="26795">
                  <c:v>1.3420000000000001</c:v>
                </c:pt>
                <c:pt idx="26796">
                  <c:v>1.3420000000000001</c:v>
                </c:pt>
                <c:pt idx="26797">
                  <c:v>1.3420000000000001</c:v>
                </c:pt>
                <c:pt idx="26798">
                  <c:v>1.3420000000000001</c:v>
                </c:pt>
                <c:pt idx="26799">
                  <c:v>1.3420000000000001</c:v>
                </c:pt>
                <c:pt idx="26800">
                  <c:v>1.3420000000000001</c:v>
                </c:pt>
                <c:pt idx="26801">
                  <c:v>1.3420000000000001</c:v>
                </c:pt>
                <c:pt idx="26802">
                  <c:v>1.3420000000000001</c:v>
                </c:pt>
                <c:pt idx="26803">
                  <c:v>1.3420000000000001</c:v>
                </c:pt>
                <c:pt idx="26804">
                  <c:v>1.3420000000000001</c:v>
                </c:pt>
                <c:pt idx="26805">
                  <c:v>1.3420000000000001</c:v>
                </c:pt>
                <c:pt idx="26806">
                  <c:v>1.3420000000000001</c:v>
                </c:pt>
                <c:pt idx="26807">
                  <c:v>1.3420000000000001</c:v>
                </c:pt>
                <c:pt idx="26808">
                  <c:v>1.3420000000000001</c:v>
                </c:pt>
                <c:pt idx="26809">
                  <c:v>1.3420000000000001</c:v>
                </c:pt>
                <c:pt idx="26810">
                  <c:v>1.3420000000000001</c:v>
                </c:pt>
                <c:pt idx="26811">
                  <c:v>1.3420000000000001</c:v>
                </c:pt>
                <c:pt idx="26812">
                  <c:v>1.3420000000000001</c:v>
                </c:pt>
                <c:pt idx="26813">
                  <c:v>1.3420000000000001</c:v>
                </c:pt>
                <c:pt idx="26814">
                  <c:v>1.3420000000000001</c:v>
                </c:pt>
                <c:pt idx="26815">
                  <c:v>1.3420000000000001</c:v>
                </c:pt>
                <c:pt idx="26816">
                  <c:v>1.3420000000000001</c:v>
                </c:pt>
                <c:pt idx="26817">
                  <c:v>1.3420000000000001</c:v>
                </c:pt>
                <c:pt idx="26818">
                  <c:v>1.3420000000000001</c:v>
                </c:pt>
                <c:pt idx="26819">
                  <c:v>1.3420000000000001</c:v>
                </c:pt>
                <c:pt idx="26820">
                  <c:v>1.3420000000000001</c:v>
                </c:pt>
                <c:pt idx="26821">
                  <c:v>1.3420000000000001</c:v>
                </c:pt>
                <c:pt idx="26822">
                  <c:v>1.3420000000000001</c:v>
                </c:pt>
                <c:pt idx="26823">
                  <c:v>1.3420000000000001</c:v>
                </c:pt>
                <c:pt idx="26824">
                  <c:v>1.3420000000000001</c:v>
                </c:pt>
                <c:pt idx="26825">
                  <c:v>1.3420000000000001</c:v>
                </c:pt>
                <c:pt idx="26826">
                  <c:v>1.3420000000000001</c:v>
                </c:pt>
                <c:pt idx="26827">
                  <c:v>1.3420000000000001</c:v>
                </c:pt>
                <c:pt idx="26828">
                  <c:v>1.3420000000000001</c:v>
                </c:pt>
                <c:pt idx="26829">
                  <c:v>1.3420000000000001</c:v>
                </c:pt>
                <c:pt idx="26830">
                  <c:v>1.3420000000000001</c:v>
                </c:pt>
                <c:pt idx="26831">
                  <c:v>1.3420000000000001</c:v>
                </c:pt>
                <c:pt idx="26832">
                  <c:v>1.3420000000000001</c:v>
                </c:pt>
                <c:pt idx="26833">
                  <c:v>1.3420000000000001</c:v>
                </c:pt>
                <c:pt idx="26834">
                  <c:v>1.3420000000000001</c:v>
                </c:pt>
                <c:pt idx="26835">
                  <c:v>1.3420000000000001</c:v>
                </c:pt>
                <c:pt idx="26836">
                  <c:v>1.3420000000000001</c:v>
                </c:pt>
                <c:pt idx="26837">
                  <c:v>1.3420000000000001</c:v>
                </c:pt>
                <c:pt idx="26838">
                  <c:v>1.3420000000000001</c:v>
                </c:pt>
                <c:pt idx="26839">
                  <c:v>1.3420000000000001</c:v>
                </c:pt>
                <c:pt idx="26840">
                  <c:v>1.3420000000000001</c:v>
                </c:pt>
                <c:pt idx="26841">
                  <c:v>1.3420000000000001</c:v>
                </c:pt>
                <c:pt idx="26842">
                  <c:v>1.3420000000000001</c:v>
                </c:pt>
                <c:pt idx="26843">
                  <c:v>1.3420000000000001</c:v>
                </c:pt>
                <c:pt idx="26844">
                  <c:v>1.3420000000000001</c:v>
                </c:pt>
                <c:pt idx="26845">
                  <c:v>1.3420000000000001</c:v>
                </c:pt>
                <c:pt idx="26846">
                  <c:v>1.3420000000000001</c:v>
                </c:pt>
                <c:pt idx="26847">
                  <c:v>1.3420000000000001</c:v>
                </c:pt>
                <c:pt idx="26848">
                  <c:v>1.3420000000000001</c:v>
                </c:pt>
                <c:pt idx="26849">
                  <c:v>1.3420000000000001</c:v>
                </c:pt>
                <c:pt idx="26850">
                  <c:v>1.3420000000000001</c:v>
                </c:pt>
                <c:pt idx="26851">
                  <c:v>1.3420000000000001</c:v>
                </c:pt>
                <c:pt idx="26852">
                  <c:v>1.3420000000000001</c:v>
                </c:pt>
                <c:pt idx="26853">
                  <c:v>1.3420000000000001</c:v>
                </c:pt>
                <c:pt idx="26854">
                  <c:v>1.3420000000000001</c:v>
                </c:pt>
                <c:pt idx="26855">
                  <c:v>1.3420000000000001</c:v>
                </c:pt>
                <c:pt idx="26856">
                  <c:v>1.3420000000000001</c:v>
                </c:pt>
                <c:pt idx="26857">
                  <c:v>1.3420000000000001</c:v>
                </c:pt>
                <c:pt idx="26858">
                  <c:v>1.3420000000000001</c:v>
                </c:pt>
                <c:pt idx="26859">
                  <c:v>1.3420000000000001</c:v>
                </c:pt>
                <c:pt idx="26860">
                  <c:v>1.3420000000000001</c:v>
                </c:pt>
                <c:pt idx="26861">
                  <c:v>1.3420000000000001</c:v>
                </c:pt>
                <c:pt idx="26862">
                  <c:v>1.3420000000000001</c:v>
                </c:pt>
                <c:pt idx="26863">
                  <c:v>1.3420000000000001</c:v>
                </c:pt>
                <c:pt idx="26864">
                  <c:v>1.3420000000000001</c:v>
                </c:pt>
                <c:pt idx="26865">
                  <c:v>1.3420000000000001</c:v>
                </c:pt>
                <c:pt idx="26866">
                  <c:v>1.3420000000000001</c:v>
                </c:pt>
                <c:pt idx="26867">
                  <c:v>1.3420000000000001</c:v>
                </c:pt>
                <c:pt idx="26868">
                  <c:v>1.3420000000000001</c:v>
                </c:pt>
                <c:pt idx="26869">
                  <c:v>1.3420000000000001</c:v>
                </c:pt>
                <c:pt idx="26870">
                  <c:v>1.3420000000000001</c:v>
                </c:pt>
                <c:pt idx="26871">
                  <c:v>1.3420000000000001</c:v>
                </c:pt>
                <c:pt idx="26872">
                  <c:v>1.3420000000000001</c:v>
                </c:pt>
                <c:pt idx="26873">
                  <c:v>1.3420000000000001</c:v>
                </c:pt>
                <c:pt idx="26874">
                  <c:v>1.3420000000000001</c:v>
                </c:pt>
                <c:pt idx="26875">
                  <c:v>1.3420000000000001</c:v>
                </c:pt>
                <c:pt idx="26876">
                  <c:v>1.3420000000000001</c:v>
                </c:pt>
                <c:pt idx="26877">
                  <c:v>1.3420000000000001</c:v>
                </c:pt>
                <c:pt idx="26878">
                  <c:v>1.3420000000000001</c:v>
                </c:pt>
                <c:pt idx="26879">
                  <c:v>1.3420000000000001</c:v>
                </c:pt>
                <c:pt idx="26880">
                  <c:v>1.3420000000000001</c:v>
                </c:pt>
                <c:pt idx="26881">
                  <c:v>1.3420000000000001</c:v>
                </c:pt>
                <c:pt idx="26882">
                  <c:v>1.3420000000000001</c:v>
                </c:pt>
                <c:pt idx="26883">
                  <c:v>1.3420000000000001</c:v>
                </c:pt>
                <c:pt idx="26884">
                  <c:v>1.3420000000000001</c:v>
                </c:pt>
                <c:pt idx="26885">
                  <c:v>1.3420000000000001</c:v>
                </c:pt>
                <c:pt idx="26886">
                  <c:v>1.3420000000000001</c:v>
                </c:pt>
                <c:pt idx="26887">
                  <c:v>1.3420000000000001</c:v>
                </c:pt>
                <c:pt idx="26888">
                  <c:v>1.3420000000000001</c:v>
                </c:pt>
                <c:pt idx="26889">
                  <c:v>1.3420000000000001</c:v>
                </c:pt>
                <c:pt idx="26890">
                  <c:v>1.3420000000000001</c:v>
                </c:pt>
                <c:pt idx="26891">
                  <c:v>1.3420000000000001</c:v>
                </c:pt>
                <c:pt idx="26892">
                  <c:v>1.3420000000000001</c:v>
                </c:pt>
                <c:pt idx="26893">
                  <c:v>1.3420000000000001</c:v>
                </c:pt>
                <c:pt idx="26894">
                  <c:v>1.3420000000000001</c:v>
                </c:pt>
                <c:pt idx="26895">
                  <c:v>1.3420000000000001</c:v>
                </c:pt>
                <c:pt idx="26896">
                  <c:v>1.3420000000000001</c:v>
                </c:pt>
                <c:pt idx="26897">
                  <c:v>1.3420000000000001</c:v>
                </c:pt>
                <c:pt idx="26898">
                  <c:v>1.3420000000000001</c:v>
                </c:pt>
                <c:pt idx="26899">
                  <c:v>1.3420000000000001</c:v>
                </c:pt>
                <c:pt idx="26900">
                  <c:v>1.3420000000000001</c:v>
                </c:pt>
                <c:pt idx="26901">
                  <c:v>1.3420000000000001</c:v>
                </c:pt>
                <c:pt idx="26902">
                  <c:v>1.3420000000000001</c:v>
                </c:pt>
                <c:pt idx="26903">
                  <c:v>1.3420000000000001</c:v>
                </c:pt>
                <c:pt idx="26904">
                  <c:v>1.3420000000000001</c:v>
                </c:pt>
                <c:pt idx="26905">
                  <c:v>1.3420000000000001</c:v>
                </c:pt>
                <c:pt idx="26906">
                  <c:v>1.3420000000000001</c:v>
                </c:pt>
                <c:pt idx="26907">
                  <c:v>1.3420000000000001</c:v>
                </c:pt>
                <c:pt idx="26908">
                  <c:v>1.3420000000000001</c:v>
                </c:pt>
                <c:pt idx="26909">
                  <c:v>1.3420000000000001</c:v>
                </c:pt>
                <c:pt idx="26910">
                  <c:v>1.3420000000000001</c:v>
                </c:pt>
                <c:pt idx="26911">
                  <c:v>1.3420000000000001</c:v>
                </c:pt>
                <c:pt idx="26912">
                  <c:v>1.3420000000000001</c:v>
                </c:pt>
                <c:pt idx="26913">
                  <c:v>1.3420000000000001</c:v>
                </c:pt>
                <c:pt idx="26914">
                  <c:v>1.3420000000000001</c:v>
                </c:pt>
                <c:pt idx="26915">
                  <c:v>1.3420000000000001</c:v>
                </c:pt>
                <c:pt idx="26916">
                  <c:v>1.3420000000000001</c:v>
                </c:pt>
                <c:pt idx="26917">
                  <c:v>1.3420000000000001</c:v>
                </c:pt>
                <c:pt idx="26918">
                  <c:v>1.3420000000000001</c:v>
                </c:pt>
                <c:pt idx="26919">
                  <c:v>1.3420000000000001</c:v>
                </c:pt>
                <c:pt idx="26920">
                  <c:v>1.3420000000000001</c:v>
                </c:pt>
                <c:pt idx="26921">
                  <c:v>1.3420000000000001</c:v>
                </c:pt>
                <c:pt idx="26922">
                  <c:v>1.3420000000000001</c:v>
                </c:pt>
                <c:pt idx="26923">
                  <c:v>1.3420000000000001</c:v>
                </c:pt>
                <c:pt idx="26924">
                  <c:v>1.3420000000000001</c:v>
                </c:pt>
                <c:pt idx="26925">
                  <c:v>1.3420000000000001</c:v>
                </c:pt>
                <c:pt idx="26926">
                  <c:v>1.3420000000000001</c:v>
                </c:pt>
                <c:pt idx="26927">
                  <c:v>1.3420000000000001</c:v>
                </c:pt>
                <c:pt idx="26928">
                  <c:v>1.3420000000000001</c:v>
                </c:pt>
                <c:pt idx="26929">
                  <c:v>1.3420000000000001</c:v>
                </c:pt>
                <c:pt idx="26930">
                  <c:v>1.3420000000000001</c:v>
                </c:pt>
                <c:pt idx="26931">
                  <c:v>1.3420000000000001</c:v>
                </c:pt>
                <c:pt idx="26932">
                  <c:v>1.3420000000000001</c:v>
                </c:pt>
                <c:pt idx="26933">
                  <c:v>1.3420000000000001</c:v>
                </c:pt>
                <c:pt idx="26934">
                  <c:v>1.3420000000000001</c:v>
                </c:pt>
                <c:pt idx="26935">
                  <c:v>1.3420000000000001</c:v>
                </c:pt>
                <c:pt idx="26936">
                  <c:v>1.3420000000000001</c:v>
                </c:pt>
                <c:pt idx="26937">
                  <c:v>1.3420000000000001</c:v>
                </c:pt>
                <c:pt idx="26938">
                  <c:v>1.3420000000000001</c:v>
                </c:pt>
                <c:pt idx="26939">
                  <c:v>1.3420000000000001</c:v>
                </c:pt>
                <c:pt idx="26940">
                  <c:v>1.3420000000000001</c:v>
                </c:pt>
                <c:pt idx="26941">
                  <c:v>1.3420000000000001</c:v>
                </c:pt>
                <c:pt idx="26942">
                  <c:v>1.3420000000000001</c:v>
                </c:pt>
                <c:pt idx="26943">
                  <c:v>1.3420000000000001</c:v>
                </c:pt>
                <c:pt idx="26944">
                  <c:v>1.3420000000000001</c:v>
                </c:pt>
                <c:pt idx="26945">
                  <c:v>1.3420000000000001</c:v>
                </c:pt>
                <c:pt idx="26946">
                  <c:v>1.3420000000000001</c:v>
                </c:pt>
                <c:pt idx="26947">
                  <c:v>1.3420000000000001</c:v>
                </c:pt>
                <c:pt idx="26948">
                  <c:v>1.3420000000000001</c:v>
                </c:pt>
                <c:pt idx="26949">
                  <c:v>1.3420000000000001</c:v>
                </c:pt>
                <c:pt idx="26950">
                  <c:v>1.3420000000000001</c:v>
                </c:pt>
                <c:pt idx="26951">
                  <c:v>1.3420000000000001</c:v>
                </c:pt>
                <c:pt idx="26952">
                  <c:v>1.3420000000000001</c:v>
                </c:pt>
                <c:pt idx="26953">
                  <c:v>1.3420000000000001</c:v>
                </c:pt>
                <c:pt idx="26954">
                  <c:v>1.3420000000000001</c:v>
                </c:pt>
                <c:pt idx="26955">
                  <c:v>1.3420000000000001</c:v>
                </c:pt>
                <c:pt idx="26956">
                  <c:v>1.3420000000000001</c:v>
                </c:pt>
                <c:pt idx="26957">
                  <c:v>1.3420000000000001</c:v>
                </c:pt>
                <c:pt idx="26958">
                  <c:v>1.3420000000000001</c:v>
                </c:pt>
                <c:pt idx="26959">
                  <c:v>1.3420000000000001</c:v>
                </c:pt>
                <c:pt idx="26960">
                  <c:v>1.3420000000000001</c:v>
                </c:pt>
                <c:pt idx="26961">
                  <c:v>1.3420000000000001</c:v>
                </c:pt>
                <c:pt idx="26962">
                  <c:v>1.3420000000000001</c:v>
                </c:pt>
                <c:pt idx="26963">
                  <c:v>1.3420000000000001</c:v>
                </c:pt>
                <c:pt idx="26964">
                  <c:v>1.3420000000000001</c:v>
                </c:pt>
                <c:pt idx="26965">
                  <c:v>1.3420000000000001</c:v>
                </c:pt>
                <c:pt idx="26966">
                  <c:v>1.3420000000000001</c:v>
                </c:pt>
                <c:pt idx="26967">
                  <c:v>1.3420000000000001</c:v>
                </c:pt>
                <c:pt idx="26968">
                  <c:v>1.3420000000000001</c:v>
                </c:pt>
                <c:pt idx="26969">
                  <c:v>1.3420000000000001</c:v>
                </c:pt>
                <c:pt idx="26970">
                  <c:v>1.3420000000000001</c:v>
                </c:pt>
                <c:pt idx="26971">
                  <c:v>1.3420000000000001</c:v>
                </c:pt>
                <c:pt idx="26972">
                  <c:v>1.3420000000000001</c:v>
                </c:pt>
                <c:pt idx="26973">
                  <c:v>1.3420000000000001</c:v>
                </c:pt>
                <c:pt idx="26974">
                  <c:v>1.3420000000000001</c:v>
                </c:pt>
                <c:pt idx="26975">
                  <c:v>1.3420000000000001</c:v>
                </c:pt>
                <c:pt idx="26976">
                  <c:v>1.3420000000000001</c:v>
                </c:pt>
                <c:pt idx="26977">
                  <c:v>1.3420000000000001</c:v>
                </c:pt>
                <c:pt idx="26978">
                  <c:v>1.3420000000000001</c:v>
                </c:pt>
                <c:pt idx="26979">
                  <c:v>1.3420000000000001</c:v>
                </c:pt>
                <c:pt idx="26980">
                  <c:v>1.3420000000000001</c:v>
                </c:pt>
                <c:pt idx="26981">
                  <c:v>1.3420000000000001</c:v>
                </c:pt>
                <c:pt idx="26982">
                  <c:v>1.3420000000000001</c:v>
                </c:pt>
                <c:pt idx="26983">
                  <c:v>1.3420000000000001</c:v>
                </c:pt>
                <c:pt idx="26984">
                  <c:v>1.3420000000000001</c:v>
                </c:pt>
                <c:pt idx="26985">
                  <c:v>1.3420000000000001</c:v>
                </c:pt>
                <c:pt idx="26986">
                  <c:v>1.3420000000000001</c:v>
                </c:pt>
                <c:pt idx="26987">
                  <c:v>1.3420000000000001</c:v>
                </c:pt>
                <c:pt idx="26988">
                  <c:v>1.3420000000000001</c:v>
                </c:pt>
                <c:pt idx="26989">
                  <c:v>1.3420000000000001</c:v>
                </c:pt>
                <c:pt idx="26990">
                  <c:v>1.3420000000000001</c:v>
                </c:pt>
                <c:pt idx="26991">
                  <c:v>1.3420000000000001</c:v>
                </c:pt>
                <c:pt idx="26992">
                  <c:v>1.3420000000000001</c:v>
                </c:pt>
                <c:pt idx="26993">
                  <c:v>1.3420000000000001</c:v>
                </c:pt>
                <c:pt idx="26994">
                  <c:v>1.3420000000000001</c:v>
                </c:pt>
                <c:pt idx="26995">
                  <c:v>1.3420000000000001</c:v>
                </c:pt>
                <c:pt idx="26996">
                  <c:v>1.3420000000000001</c:v>
                </c:pt>
                <c:pt idx="26997">
                  <c:v>1.3420000000000001</c:v>
                </c:pt>
                <c:pt idx="26998">
                  <c:v>1.3420000000000001</c:v>
                </c:pt>
                <c:pt idx="26999">
                  <c:v>1.3420000000000001</c:v>
                </c:pt>
                <c:pt idx="27000">
                  <c:v>1.3420000000000001</c:v>
                </c:pt>
                <c:pt idx="27001">
                  <c:v>1.3420000000000001</c:v>
                </c:pt>
                <c:pt idx="27002">
                  <c:v>1.3420000000000001</c:v>
                </c:pt>
                <c:pt idx="27003">
                  <c:v>1.3420000000000001</c:v>
                </c:pt>
                <c:pt idx="27004">
                  <c:v>1.3420000000000001</c:v>
                </c:pt>
                <c:pt idx="27005">
                  <c:v>1.3420000000000001</c:v>
                </c:pt>
                <c:pt idx="27006">
                  <c:v>1.3420000000000001</c:v>
                </c:pt>
                <c:pt idx="27007">
                  <c:v>1.3420000000000001</c:v>
                </c:pt>
                <c:pt idx="27008">
                  <c:v>1.3420000000000001</c:v>
                </c:pt>
                <c:pt idx="27009">
                  <c:v>1.3420000000000001</c:v>
                </c:pt>
                <c:pt idx="27010">
                  <c:v>1.3420000000000001</c:v>
                </c:pt>
                <c:pt idx="27011">
                  <c:v>1.3420000000000001</c:v>
                </c:pt>
                <c:pt idx="27012">
                  <c:v>1.3420000000000001</c:v>
                </c:pt>
                <c:pt idx="27013">
                  <c:v>1.3420000000000001</c:v>
                </c:pt>
                <c:pt idx="27014">
                  <c:v>1.3420000000000001</c:v>
                </c:pt>
                <c:pt idx="27015">
                  <c:v>1.3420000000000001</c:v>
                </c:pt>
                <c:pt idx="27016">
                  <c:v>1.3420000000000001</c:v>
                </c:pt>
                <c:pt idx="27017">
                  <c:v>1.3420000000000001</c:v>
                </c:pt>
                <c:pt idx="27018">
                  <c:v>1.3420000000000001</c:v>
                </c:pt>
                <c:pt idx="27019">
                  <c:v>1.3420000000000001</c:v>
                </c:pt>
                <c:pt idx="27020">
                  <c:v>1.3420000000000001</c:v>
                </c:pt>
                <c:pt idx="27021">
                  <c:v>1.3420000000000001</c:v>
                </c:pt>
                <c:pt idx="27022">
                  <c:v>1.3420000000000001</c:v>
                </c:pt>
                <c:pt idx="27023">
                  <c:v>1.3420000000000001</c:v>
                </c:pt>
                <c:pt idx="27024">
                  <c:v>1.3420000000000001</c:v>
                </c:pt>
                <c:pt idx="27025">
                  <c:v>1.3420000000000001</c:v>
                </c:pt>
                <c:pt idx="27026">
                  <c:v>1.3420000000000001</c:v>
                </c:pt>
                <c:pt idx="27027">
                  <c:v>1.3420000000000001</c:v>
                </c:pt>
                <c:pt idx="27028">
                  <c:v>1.3420000000000001</c:v>
                </c:pt>
                <c:pt idx="27029">
                  <c:v>1.3420000000000001</c:v>
                </c:pt>
                <c:pt idx="27030">
                  <c:v>1.3420000000000001</c:v>
                </c:pt>
                <c:pt idx="27031">
                  <c:v>1.3420000000000001</c:v>
                </c:pt>
                <c:pt idx="27032">
                  <c:v>1.3420000000000001</c:v>
                </c:pt>
                <c:pt idx="27033">
                  <c:v>1.3420000000000001</c:v>
                </c:pt>
                <c:pt idx="27034">
                  <c:v>1.3420000000000001</c:v>
                </c:pt>
                <c:pt idx="27035">
                  <c:v>1.3420000000000001</c:v>
                </c:pt>
                <c:pt idx="27036">
                  <c:v>1.3420000000000001</c:v>
                </c:pt>
                <c:pt idx="27037">
                  <c:v>1.3420000000000001</c:v>
                </c:pt>
                <c:pt idx="27038">
                  <c:v>1.3420000000000001</c:v>
                </c:pt>
                <c:pt idx="27039">
                  <c:v>1.3420000000000001</c:v>
                </c:pt>
                <c:pt idx="27040">
                  <c:v>1.3420000000000001</c:v>
                </c:pt>
                <c:pt idx="27041">
                  <c:v>1.3420000000000001</c:v>
                </c:pt>
                <c:pt idx="27042">
                  <c:v>1.3420000000000001</c:v>
                </c:pt>
                <c:pt idx="27043">
                  <c:v>1.3420000000000001</c:v>
                </c:pt>
                <c:pt idx="27044">
                  <c:v>1.3420000000000001</c:v>
                </c:pt>
                <c:pt idx="27045">
                  <c:v>1.3420000000000001</c:v>
                </c:pt>
                <c:pt idx="27046">
                  <c:v>1.3420000000000001</c:v>
                </c:pt>
                <c:pt idx="27047">
                  <c:v>1.3420000000000001</c:v>
                </c:pt>
                <c:pt idx="27048">
                  <c:v>1.3420000000000001</c:v>
                </c:pt>
                <c:pt idx="27049">
                  <c:v>1.3420000000000001</c:v>
                </c:pt>
                <c:pt idx="27050">
                  <c:v>1.3420000000000001</c:v>
                </c:pt>
                <c:pt idx="27051">
                  <c:v>1.3420000000000001</c:v>
                </c:pt>
                <c:pt idx="27052">
                  <c:v>1.3420000000000001</c:v>
                </c:pt>
                <c:pt idx="27053">
                  <c:v>1.3420000000000001</c:v>
                </c:pt>
                <c:pt idx="27054">
                  <c:v>1.3420000000000001</c:v>
                </c:pt>
                <c:pt idx="27055">
                  <c:v>1.3420000000000001</c:v>
                </c:pt>
                <c:pt idx="27056">
                  <c:v>1.3420000000000001</c:v>
                </c:pt>
                <c:pt idx="27057">
                  <c:v>1.3420000000000001</c:v>
                </c:pt>
                <c:pt idx="27058">
                  <c:v>1.3420000000000001</c:v>
                </c:pt>
                <c:pt idx="27059">
                  <c:v>1.3420000000000001</c:v>
                </c:pt>
                <c:pt idx="27060">
                  <c:v>1.3420000000000001</c:v>
                </c:pt>
                <c:pt idx="27061">
                  <c:v>1.3420000000000001</c:v>
                </c:pt>
                <c:pt idx="27062">
                  <c:v>1.3420000000000001</c:v>
                </c:pt>
                <c:pt idx="27063">
                  <c:v>1.3420000000000001</c:v>
                </c:pt>
                <c:pt idx="27064">
                  <c:v>1.3420000000000001</c:v>
                </c:pt>
                <c:pt idx="27065">
                  <c:v>1.3420000000000001</c:v>
                </c:pt>
                <c:pt idx="27066">
                  <c:v>1.3420000000000001</c:v>
                </c:pt>
                <c:pt idx="27067">
                  <c:v>1.3420000000000001</c:v>
                </c:pt>
                <c:pt idx="27068">
                  <c:v>1.3420000000000001</c:v>
                </c:pt>
                <c:pt idx="27069">
                  <c:v>1.3420000000000001</c:v>
                </c:pt>
                <c:pt idx="27070">
                  <c:v>1.3420000000000001</c:v>
                </c:pt>
                <c:pt idx="27071">
                  <c:v>1.3420000000000001</c:v>
                </c:pt>
                <c:pt idx="27072">
                  <c:v>1.3420000000000001</c:v>
                </c:pt>
                <c:pt idx="27073">
                  <c:v>1.3420000000000001</c:v>
                </c:pt>
                <c:pt idx="27074">
                  <c:v>1.3420000000000001</c:v>
                </c:pt>
                <c:pt idx="27075">
                  <c:v>1.3420000000000001</c:v>
                </c:pt>
                <c:pt idx="27076">
                  <c:v>1.3420000000000001</c:v>
                </c:pt>
                <c:pt idx="27077">
                  <c:v>1.3420000000000001</c:v>
                </c:pt>
                <c:pt idx="27078">
                  <c:v>1.3420000000000001</c:v>
                </c:pt>
                <c:pt idx="27079">
                  <c:v>1.3420000000000001</c:v>
                </c:pt>
                <c:pt idx="27080">
                  <c:v>1.3420000000000001</c:v>
                </c:pt>
                <c:pt idx="27081">
                  <c:v>1.3420000000000001</c:v>
                </c:pt>
                <c:pt idx="27082">
                  <c:v>1.3420000000000001</c:v>
                </c:pt>
                <c:pt idx="27083">
                  <c:v>1.3420000000000001</c:v>
                </c:pt>
                <c:pt idx="27084">
                  <c:v>1.3420000000000001</c:v>
                </c:pt>
                <c:pt idx="27085">
                  <c:v>1.3420000000000001</c:v>
                </c:pt>
                <c:pt idx="27086">
                  <c:v>1.3420000000000001</c:v>
                </c:pt>
                <c:pt idx="27087">
                  <c:v>1.3420000000000001</c:v>
                </c:pt>
                <c:pt idx="27088">
                  <c:v>1.3420000000000001</c:v>
                </c:pt>
                <c:pt idx="27089">
                  <c:v>1.3420000000000001</c:v>
                </c:pt>
                <c:pt idx="27090">
                  <c:v>1.3420000000000001</c:v>
                </c:pt>
                <c:pt idx="27091">
                  <c:v>1.3420000000000001</c:v>
                </c:pt>
                <c:pt idx="27092">
                  <c:v>1.3420000000000001</c:v>
                </c:pt>
                <c:pt idx="27093">
                  <c:v>1.3420000000000001</c:v>
                </c:pt>
                <c:pt idx="27094">
                  <c:v>1.3420000000000001</c:v>
                </c:pt>
                <c:pt idx="27095">
                  <c:v>1.3420000000000001</c:v>
                </c:pt>
                <c:pt idx="27096">
                  <c:v>1.3420000000000001</c:v>
                </c:pt>
                <c:pt idx="27097">
                  <c:v>1.3420000000000001</c:v>
                </c:pt>
                <c:pt idx="27098">
                  <c:v>1.3420000000000001</c:v>
                </c:pt>
                <c:pt idx="27099">
                  <c:v>1.3420000000000001</c:v>
                </c:pt>
                <c:pt idx="27100">
                  <c:v>1.3420000000000001</c:v>
                </c:pt>
                <c:pt idx="27101">
                  <c:v>1.3420000000000001</c:v>
                </c:pt>
                <c:pt idx="27102">
                  <c:v>1.3420000000000001</c:v>
                </c:pt>
                <c:pt idx="27103">
                  <c:v>1.3420000000000001</c:v>
                </c:pt>
                <c:pt idx="27104">
                  <c:v>1.3420000000000001</c:v>
                </c:pt>
                <c:pt idx="27105">
                  <c:v>1.3420000000000001</c:v>
                </c:pt>
                <c:pt idx="27106">
                  <c:v>1.3420000000000001</c:v>
                </c:pt>
                <c:pt idx="27107">
                  <c:v>1.3420000000000001</c:v>
                </c:pt>
                <c:pt idx="27108">
                  <c:v>1.3420000000000001</c:v>
                </c:pt>
                <c:pt idx="27109">
                  <c:v>1.3420000000000001</c:v>
                </c:pt>
                <c:pt idx="27110">
                  <c:v>1.3420000000000001</c:v>
                </c:pt>
                <c:pt idx="27111">
                  <c:v>1.3420000000000001</c:v>
                </c:pt>
                <c:pt idx="27112">
                  <c:v>1.3420000000000001</c:v>
                </c:pt>
                <c:pt idx="27113">
                  <c:v>1.3420000000000001</c:v>
                </c:pt>
                <c:pt idx="27114">
                  <c:v>1.3420000000000001</c:v>
                </c:pt>
                <c:pt idx="27115">
                  <c:v>1.3420000000000001</c:v>
                </c:pt>
                <c:pt idx="27116">
                  <c:v>1.3420000000000001</c:v>
                </c:pt>
                <c:pt idx="27117">
                  <c:v>1.3420000000000001</c:v>
                </c:pt>
                <c:pt idx="27118">
                  <c:v>1.3420000000000001</c:v>
                </c:pt>
                <c:pt idx="27119">
                  <c:v>1.3420000000000001</c:v>
                </c:pt>
                <c:pt idx="27120">
                  <c:v>1.3420000000000001</c:v>
                </c:pt>
                <c:pt idx="27121">
                  <c:v>1.3420000000000001</c:v>
                </c:pt>
                <c:pt idx="27122">
                  <c:v>1.3420000000000001</c:v>
                </c:pt>
                <c:pt idx="27123">
                  <c:v>1.3420000000000001</c:v>
                </c:pt>
                <c:pt idx="27124">
                  <c:v>1.3420000000000001</c:v>
                </c:pt>
                <c:pt idx="27125">
                  <c:v>1.3420000000000001</c:v>
                </c:pt>
                <c:pt idx="27126">
                  <c:v>1.3420000000000001</c:v>
                </c:pt>
                <c:pt idx="27127">
                  <c:v>1.3420000000000001</c:v>
                </c:pt>
                <c:pt idx="27128">
                  <c:v>1.3420000000000001</c:v>
                </c:pt>
                <c:pt idx="27129">
                  <c:v>1.3420000000000001</c:v>
                </c:pt>
                <c:pt idx="27130">
                  <c:v>1.3420000000000001</c:v>
                </c:pt>
                <c:pt idx="27131">
                  <c:v>1.3420000000000001</c:v>
                </c:pt>
                <c:pt idx="27132">
                  <c:v>1.3420000000000001</c:v>
                </c:pt>
                <c:pt idx="27133">
                  <c:v>1.3420000000000001</c:v>
                </c:pt>
                <c:pt idx="27134">
                  <c:v>1.3420000000000001</c:v>
                </c:pt>
                <c:pt idx="27135">
                  <c:v>1.3420000000000001</c:v>
                </c:pt>
                <c:pt idx="27136">
                  <c:v>1.3420000000000001</c:v>
                </c:pt>
                <c:pt idx="27137">
                  <c:v>1.3420000000000001</c:v>
                </c:pt>
                <c:pt idx="27138">
                  <c:v>1.3420000000000001</c:v>
                </c:pt>
                <c:pt idx="27139">
                  <c:v>1.3420000000000001</c:v>
                </c:pt>
                <c:pt idx="27140">
                  <c:v>1.3420000000000001</c:v>
                </c:pt>
                <c:pt idx="27141">
                  <c:v>1.3420000000000001</c:v>
                </c:pt>
                <c:pt idx="27142">
                  <c:v>1.3420000000000001</c:v>
                </c:pt>
                <c:pt idx="27143">
                  <c:v>1.3420000000000001</c:v>
                </c:pt>
                <c:pt idx="27144">
                  <c:v>1.3420000000000001</c:v>
                </c:pt>
                <c:pt idx="27145">
                  <c:v>1.3420000000000001</c:v>
                </c:pt>
                <c:pt idx="27146">
                  <c:v>1.3420000000000001</c:v>
                </c:pt>
                <c:pt idx="27147">
                  <c:v>1.3420000000000001</c:v>
                </c:pt>
                <c:pt idx="27148">
                  <c:v>1.3420000000000001</c:v>
                </c:pt>
                <c:pt idx="27149">
                  <c:v>1.3420000000000001</c:v>
                </c:pt>
                <c:pt idx="27150">
                  <c:v>1.3420000000000001</c:v>
                </c:pt>
                <c:pt idx="27151">
                  <c:v>1.3420000000000001</c:v>
                </c:pt>
                <c:pt idx="27152">
                  <c:v>1.3420000000000001</c:v>
                </c:pt>
                <c:pt idx="27153">
                  <c:v>1.3420000000000001</c:v>
                </c:pt>
                <c:pt idx="27154">
                  <c:v>1.3420000000000001</c:v>
                </c:pt>
                <c:pt idx="27155">
                  <c:v>1.3420000000000001</c:v>
                </c:pt>
                <c:pt idx="27156">
                  <c:v>1.3420000000000001</c:v>
                </c:pt>
                <c:pt idx="27157">
                  <c:v>1.3420000000000001</c:v>
                </c:pt>
                <c:pt idx="27158">
                  <c:v>1.3420000000000001</c:v>
                </c:pt>
                <c:pt idx="27159">
                  <c:v>1.3420000000000001</c:v>
                </c:pt>
                <c:pt idx="27160">
                  <c:v>1.3420000000000001</c:v>
                </c:pt>
                <c:pt idx="27161">
                  <c:v>1.3420000000000001</c:v>
                </c:pt>
                <c:pt idx="27162">
                  <c:v>1.3420000000000001</c:v>
                </c:pt>
                <c:pt idx="27163">
                  <c:v>1.3420000000000001</c:v>
                </c:pt>
                <c:pt idx="27164">
                  <c:v>1.3420000000000001</c:v>
                </c:pt>
                <c:pt idx="27165">
                  <c:v>1.3420000000000001</c:v>
                </c:pt>
                <c:pt idx="27166">
                  <c:v>1.3420000000000001</c:v>
                </c:pt>
                <c:pt idx="27167">
                  <c:v>1.3420000000000001</c:v>
                </c:pt>
                <c:pt idx="27168">
                  <c:v>1.3420000000000001</c:v>
                </c:pt>
                <c:pt idx="27169">
                  <c:v>1.3420000000000001</c:v>
                </c:pt>
                <c:pt idx="27170">
                  <c:v>1.3420000000000001</c:v>
                </c:pt>
                <c:pt idx="27171">
                  <c:v>1.3420000000000001</c:v>
                </c:pt>
                <c:pt idx="27172">
                  <c:v>1.3420000000000001</c:v>
                </c:pt>
                <c:pt idx="27173">
                  <c:v>1.3420000000000001</c:v>
                </c:pt>
                <c:pt idx="27174">
                  <c:v>1.3420000000000001</c:v>
                </c:pt>
                <c:pt idx="27175">
                  <c:v>1.3420000000000001</c:v>
                </c:pt>
                <c:pt idx="27176">
                  <c:v>1.3420000000000001</c:v>
                </c:pt>
                <c:pt idx="27177">
                  <c:v>1.3420000000000001</c:v>
                </c:pt>
                <c:pt idx="27178">
                  <c:v>1.3420000000000001</c:v>
                </c:pt>
                <c:pt idx="27179">
                  <c:v>1.3420000000000001</c:v>
                </c:pt>
                <c:pt idx="27180">
                  <c:v>1.3420000000000001</c:v>
                </c:pt>
                <c:pt idx="27181">
                  <c:v>1.3420000000000001</c:v>
                </c:pt>
                <c:pt idx="27182">
                  <c:v>1.3420000000000001</c:v>
                </c:pt>
                <c:pt idx="27183">
                  <c:v>1.3420000000000001</c:v>
                </c:pt>
                <c:pt idx="27184">
                  <c:v>1.3420000000000001</c:v>
                </c:pt>
                <c:pt idx="27185">
                  <c:v>1.3420000000000001</c:v>
                </c:pt>
                <c:pt idx="27186">
                  <c:v>1.3420000000000001</c:v>
                </c:pt>
                <c:pt idx="27187">
                  <c:v>1.3420000000000001</c:v>
                </c:pt>
                <c:pt idx="27188">
                  <c:v>1.3420000000000001</c:v>
                </c:pt>
                <c:pt idx="27189">
                  <c:v>1.3420000000000001</c:v>
                </c:pt>
                <c:pt idx="27190">
                  <c:v>1.3420000000000001</c:v>
                </c:pt>
                <c:pt idx="27191">
                  <c:v>1.3420000000000001</c:v>
                </c:pt>
                <c:pt idx="27192">
                  <c:v>1.3420000000000001</c:v>
                </c:pt>
                <c:pt idx="27193">
                  <c:v>1.3420000000000001</c:v>
                </c:pt>
                <c:pt idx="27194">
                  <c:v>1.3420000000000001</c:v>
                </c:pt>
                <c:pt idx="27195">
                  <c:v>1.3420000000000001</c:v>
                </c:pt>
                <c:pt idx="27196">
                  <c:v>1.3420000000000001</c:v>
                </c:pt>
                <c:pt idx="27197">
                  <c:v>1.3420000000000001</c:v>
                </c:pt>
                <c:pt idx="27198">
                  <c:v>1.3420000000000001</c:v>
                </c:pt>
                <c:pt idx="27199">
                  <c:v>1.3420000000000001</c:v>
                </c:pt>
                <c:pt idx="27200">
                  <c:v>1.3420000000000001</c:v>
                </c:pt>
                <c:pt idx="27201">
                  <c:v>1.3420000000000001</c:v>
                </c:pt>
                <c:pt idx="27202">
                  <c:v>1.3420000000000001</c:v>
                </c:pt>
                <c:pt idx="27203">
                  <c:v>1.3420000000000001</c:v>
                </c:pt>
                <c:pt idx="27204">
                  <c:v>1.3420000000000001</c:v>
                </c:pt>
                <c:pt idx="27205">
                  <c:v>1.3420000000000001</c:v>
                </c:pt>
                <c:pt idx="27206">
                  <c:v>1.3420000000000001</c:v>
                </c:pt>
                <c:pt idx="27207">
                  <c:v>1.3420000000000001</c:v>
                </c:pt>
                <c:pt idx="27208">
                  <c:v>1.3420000000000001</c:v>
                </c:pt>
                <c:pt idx="27209">
                  <c:v>1.3420000000000001</c:v>
                </c:pt>
                <c:pt idx="27210">
                  <c:v>1.3420000000000001</c:v>
                </c:pt>
                <c:pt idx="27211">
                  <c:v>1.3420000000000001</c:v>
                </c:pt>
                <c:pt idx="27212">
                  <c:v>1.3420000000000001</c:v>
                </c:pt>
                <c:pt idx="27213">
                  <c:v>1.3420000000000001</c:v>
                </c:pt>
                <c:pt idx="27214">
                  <c:v>1.3420000000000001</c:v>
                </c:pt>
                <c:pt idx="27215">
                  <c:v>1.3420000000000001</c:v>
                </c:pt>
                <c:pt idx="27216">
                  <c:v>1.3420000000000001</c:v>
                </c:pt>
                <c:pt idx="27217">
                  <c:v>1.3420000000000001</c:v>
                </c:pt>
                <c:pt idx="27218">
                  <c:v>1.3420000000000001</c:v>
                </c:pt>
                <c:pt idx="27219">
                  <c:v>1.3420000000000001</c:v>
                </c:pt>
                <c:pt idx="27220">
                  <c:v>1.3420000000000001</c:v>
                </c:pt>
                <c:pt idx="27221">
                  <c:v>1.3420000000000001</c:v>
                </c:pt>
                <c:pt idx="27222">
                  <c:v>1.3420000000000001</c:v>
                </c:pt>
                <c:pt idx="27223">
                  <c:v>1.3420000000000001</c:v>
                </c:pt>
                <c:pt idx="27224">
                  <c:v>1.3420000000000001</c:v>
                </c:pt>
                <c:pt idx="27225">
                  <c:v>1.3420000000000001</c:v>
                </c:pt>
                <c:pt idx="27226">
                  <c:v>1.3420000000000001</c:v>
                </c:pt>
                <c:pt idx="27227">
                  <c:v>1.3420000000000001</c:v>
                </c:pt>
                <c:pt idx="27228">
                  <c:v>1.3420000000000001</c:v>
                </c:pt>
                <c:pt idx="27229">
                  <c:v>1.3420000000000001</c:v>
                </c:pt>
                <c:pt idx="27230">
                  <c:v>1.3420000000000001</c:v>
                </c:pt>
                <c:pt idx="27231">
                  <c:v>1.3420000000000001</c:v>
                </c:pt>
                <c:pt idx="27232">
                  <c:v>1.3420000000000001</c:v>
                </c:pt>
                <c:pt idx="27233">
                  <c:v>1.3420000000000001</c:v>
                </c:pt>
                <c:pt idx="27234">
                  <c:v>1.3420000000000001</c:v>
                </c:pt>
                <c:pt idx="27235">
                  <c:v>1.3420000000000001</c:v>
                </c:pt>
                <c:pt idx="27236">
                  <c:v>1.3420000000000001</c:v>
                </c:pt>
                <c:pt idx="27237">
                  <c:v>1.3420000000000001</c:v>
                </c:pt>
                <c:pt idx="27238">
                  <c:v>1.3420000000000001</c:v>
                </c:pt>
                <c:pt idx="27239">
                  <c:v>1.3420000000000001</c:v>
                </c:pt>
                <c:pt idx="27240">
                  <c:v>1.3420000000000001</c:v>
                </c:pt>
                <c:pt idx="27241">
                  <c:v>1.3420000000000001</c:v>
                </c:pt>
                <c:pt idx="27242">
                  <c:v>1.3420000000000001</c:v>
                </c:pt>
                <c:pt idx="27243">
                  <c:v>1.3420000000000001</c:v>
                </c:pt>
                <c:pt idx="27244">
                  <c:v>1.3420000000000001</c:v>
                </c:pt>
                <c:pt idx="27245">
                  <c:v>1.3420000000000001</c:v>
                </c:pt>
                <c:pt idx="27246">
                  <c:v>1.3420000000000001</c:v>
                </c:pt>
                <c:pt idx="27247">
                  <c:v>1.3420000000000001</c:v>
                </c:pt>
                <c:pt idx="27248">
                  <c:v>1.3420000000000001</c:v>
                </c:pt>
                <c:pt idx="27249">
                  <c:v>1.3420000000000001</c:v>
                </c:pt>
                <c:pt idx="27250">
                  <c:v>1.3420000000000001</c:v>
                </c:pt>
                <c:pt idx="27251">
                  <c:v>1.3420000000000001</c:v>
                </c:pt>
                <c:pt idx="27252">
                  <c:v>1.3420000000000001</c:v>
                </c:pt>
                <c:pt idx="27253">
                  <c:v>1.3420000000000001</c:v>
                </c:pt>
                <c:pt idx="27254">
                  <c:v>1.3420000000000001</c:v>
                </c:pt>
                <c:pt idx="27255">
                  <c:v>1.3420000000000001</c:v>
                </c:pt>
                <c:pt idx="27256">
                  <c:v>1.3420000000000001</c:v>
                </c:pt>
                <c:pt idx="27257">
                  <c:v>1.3420000000000001</c:v>
                </c:pt>
                <c:pt idx="27258">
                  <c:v>1.3420000000000001</c:v>
                </c:pt>
                <c:pt idx="27259">
                  <c:v>1.3420000000000001</c:v>
                </c:pt>
                <c:pt idx="27260">
                  <c:v>1.3420000000000001</c:v>
                </c:pt>
                <c:pt idx="27261">
                  <c:v>1.3420000000000001</c:v>
                </c:pt>
                <c:pt idx="27262">
                  <c:v>1.3420000000000001</c:v>
                </c:pt>
                <c:pt idx="27263">
                  <c:v>1.3420000000000001</c:v>
                </c:pt>
                <c:pt idx="27264">
                  <c:v>1.3420000000000001</c:v>
                </c:pt>
                <c:pt idx="27265">
                  <c:v>1.3420000000000001</c:v>
                </c:pt>
                <c:pt idx="27266">
                  <c:v>1.3420000000000001</c:v>
                </c:pt>
                <c:pt idx="27267">
                  <c:v>1.3420000000000001</c:v>
                </c:pt>
                <c:pt idx="27268">
                  <c:v>1.3420000000000001</c:v>
                </c:pt>
                <c:pt idx="27269">
                  <c:v>1.3420000000000001</c:v>
                </c:pt>
                <c:pt idx="27270">
                  <c:v>1.3420000000000001</c:v>
                </c:pt>
                <c:pt idx="27271">
                  <c:v>1.3420000000000001</c:v>
                </c:pt>
                <c:pt idx="27272">
                  <c:v>1.3420000000000001</c:v>
                </c:pt>
                <c:pt idx="27273">
                  <c:v>1.3420000000000001</c:v>
                </c:pt>
                <c:pt idx="27274">
                  <c:v>1.3420000000000001</c:v>
                </c:pt>
                <c:pt idx="27275">
                  <c:v>1.3420000000000001</c:v>
                </c:pt>
                <c:pt idx="27276">
                  <c:v>1.3420000000000001</c:v>
                </c:pt>
                <c:pt idx="27277">
                  <c:v>1.3420000000000001</c:v>
                </c:pt>
                <c:pt idx="27278">
                  <c:v>1.3420000000000001</c:v>
                </c:pt>
                <c:pt idx="27279">
                  <c:v>1.3420000000000001</c:v>
                </c:pt>
                <c:pt idx="27280">
                  <c:v>1.3420000000000001</c:v>
                </c:pt>
                <c:pt idx="27281">
                  <c:v>1.3420000000000001</c:v>
                </c:pt>
                <c:pt idx="27282">
                  <c:v>1.3420000000000001</c:v>
                </c:pt>
                <c:pt idx="27283">
                  <c:v>1.3420000000000001</c:v>
                </c:pt>
                <c:pt idx="27284">
                  <c:v>1.3420000000000001</c:v>
                </c:pt>
                <c:pt idx="27285">
                  <c:v>1.3420000000000001</c:v>
                </c:pt>
                <c:pt idx="27286">
                  <c:v>1.3420000000000001</c:v>
                </c:pt>
                <c:pt idx="27287">
                  <c:v>1.3420000000000001</c:v>
                </c:pt>
                <c:pt idx="27288">
                  <c:v>1.3420000000000001</c:v>
                </c:pt>
                <c:pt idx="27289">
                  <c:v>1.3420000000000001</c:v>
                </c:pt>
                <c:pt idx="27290">
                  <c:v>1.3420000000000001</c:v>
                </c:pt>
                <c:pt idx="27291">
                  <c:v>1.3420000000000001</c:v>
                </c:pt>
                <c:pt idx="27292">
                  <c:v>1.3420000000000001</c:v>
                </c:pt>
                <c:pt idx="27293">
                  <c:v>1.3420000000000001</c:v>
                </c:pt>
                <c:pt idx="27294">
                  <c:v>1.3420000000000001</c:v>
                </c:pt>
                <c:pt idx="27295">
                  <c:v>1.3420000000000001</c:v>
                </c:pt>
                <c:pt idx="27296">
                  <c:v>1.3420000000000001</c:v>
                </c:pt>
                <c:pt idx="27297">
                  <c:v>1.3420000000000001</c:v>
                </c:pt>
                <c:pt idx="27298">
                  <c:v>1.3420000000000001</c:v>
                </c:pt>
                <c:pt idx="27299">
                  <c:v>1.3420000000000001</c:v>
                </c:pt>
                <c:pt idx="27300">
                  <c:v>1.3420000000000001</c:v>
                </c:pt>
                <c:pt idx="27301">
                  <c:v>1.3420000000000001</c:v>
                </c:pt>
                <c:pt idx="27302">
                  <c:v>1.3420000000000001</c:v>
                </c:pt>
                <c:pt idx="27303">
                  <c:v>1.3420000000000001</c:v>
                </c:pt>
                <c:pt idx="27304">
                  <c:v>1.3420000000000001</c:v>
                </c:pt>
                <c:pt idx="27305">
                  <c:v>1.3420000000000001</c:v>
                </c:pt>
                <c:pt idx="27306">
                  <c:v>1.3420000000000001</c:v>
                </c:pt>
                <c:pt idx="27307">
                  <c:v>1.3420000000000001</c:v>
                </c:pt>
                <c:pt idx="27308">
                  <c:v>1.3420000000000001</c:v>
                </c:pt>
                <c:pt idx="27309">
                  <c:v>1.3420000000000001</c:v>
                </c:pt>
                <c:pt idx="27310">
                  <c:v>1.3420000000000001</c:v>
                </c:pt>
                <c:pt idx="27311">
                  <c:v>1.3420000000000001</c:v>
                </c:pt>
                <c:pt idx="27312">
                  <c:v>1.3420000000000001</c:v>
                </c:pt>
                <c:pt idx="27313">
                  <c:v>1.3420000000000001</c:v>
                </c:pt>
                <c:pt idx="27314">
                  <c:v>1.3420000000000001</c:v>
                </c:pt>
                <c:pt idx="27315">
                  <c:v>1.3420000000000001</c:v>
                </c:pt>
                <c:pt idx="27316">
                  <c:v>1.3420000000000001</c:v>
                </c:pt>
                <c:pt idx="27317">
                  <c:v>1.3420000000000001</c:v>
                </c:pt>
                <c:pt idx="27318">
                  <c:v>1.3420000000000001</c:v>
                </c:pt>
                <c:pt idx="27319">
                  <c:v>1.3420000000000001</c:v>
                </c:pt>
                <c:pt idx="27320">
                  <c:v>1.3420000000000001</c:v>
                </c:pt>
                <c:pt idx="27321">
                  <c:v>1.3420000000000001</c:v>
                </c:pt>
                <c:pt idx="27322">
                  <c:v>1.3420000000000001</c:v>
                </c:pt>
                <c:pt idx="27323">
                  <c:v>1.3420000000000001</c:v>
                </c:pt>
                <c:pt idx="27324">
                  <c:v>1.3420000000000001</c:v>
                </c:pt>
                <c:pt idx="27325">
                  <c:v>1.3420000000000001</c:v>
                </c:pt>
                <c:pt idx="27326">
                  <c:v>1.3420000000000001</c:v>
                </c:pt>
                <c:pt idx="27327">
                  <c:v>1.3420000000000001</c:v>
                </c:pt>
                <c:pt idx="27328">
                  <c:v>1.3420000000000001</c:v>
                </c:pt>
                <c:pt idx="27329">
                  <c:v>1.3420000000000001</c:v>
                </c:pt>
                <c:pt idx="27330">
                  <c:v>1.3420000000000001</c:v>
                </c:pt>
                <c:pt idx="27331">
                  <c:v>1.3420000000000001</c:v>
                </c:pt>
                <c:pt idx="27332">
                  <c:v>1.3420000000000001</c:v>
                </c:pt>
                <c:pt idx="27333">
                  <c:v>1.3420000000000001</c:v>
                </c:pt>
                <c:pt idx="27334">
                  <c:v>1.3420000000000001</c:v>
                </c:pt>
                <c:pt idx="27335">
                  <c:v>1.3420000000000001</c:v>
                </c:pt>
                <c:pt idx="27336">
                  <c:v>1.3420000000000001</c:v>
                </c:pt>
                <c:pt idx="27337">
                  <c:v>1.3420000000000001</c:v>
                </c:pt>
                <c:pt idx="27338">
                  <c:v>1.3420000000000001</c:v>
                </c:pt>
                <c:pt idx="27339">
                  <c:v>1.3420000000000001</c:v>
                </c:pt>
                <c:pt idx="27340">
                  <c:v>1.3420000000000001</c:v>
                </c:pt>
                <c:pt idx="27341">
                  <c:v>1.3420000000000001</c:v>
                </c:pt>
                <c:pt idx="27342">
                  <c:v>1.3420000000000001</c:v>
                </c:pt>
                <c:pt idx="27343">
                  <c:v>1.3420000000000001</c:v>
                </c:pt>
                <c:pt idx="27344">
                  <c:v>1.3420000000000001</c:v>
                </c:pt>
                <c:pt idx="27345">
                  <c:v>1.3420000000000001</c:v>
                </c:pt>
                <c:pt idx="27346">
                  <c:v>1.3420000000000001</c:v>
                </c:pt>
                <c:pt idx="27347">
                  <c:v>1.3420000000000001</c:v>
                </c:pt>
                <c:pt idx="27348">
                  <c:v>1.3420000000000001</c:v>
                </c:pt>
                <c:pt idx="27349">
                  <c:v>1.3420000000000001</c:v>
                </c:pt>
                <c:pt idx="27350">
                  <c:v>1.3420000000000001</c:v>
                </c:pt>
                <c:pt idx="27351">
                  <c:v>1.3420000000000001</c:v>
                </c:pt>
                <c:pt idx="27352">
                  <c:v>1.3420000000000001</c:v>
                </c:pt>
                <c:pt idx="27353">
                  <c:v>1.3420000000000001</c:v>
                </c:pt>
                <c:pt idx="27354">
                  <c:v>1.3420000000000001</c:v>
                </c:pt>
                <c:pt idx="27355">
                  <c:v>1.3420000000000001</c:v>
                </c:pt>
                <c:pt idx="27356">
                  <c:v>1.3420000000000001</c:v>
                </c:pt>
                <c:pt idx="27357">
                  <c:v>1.3420000000000001</c:v>
                </c:pt>
                <c:pt idx="27358">
                  <c:v>1.3420000000000001</c:v>
                </c:pt>
                <c:pt idx="27359">
                  <c:v>1.3420000000000001</c:v>
                </c:pt>
                <c:pt idx="27360">
                  <c:v>1.3420000000000001</c:v>
                </c:pt>
                <c:pt idx="27361">
                  <c:v>1.3420000000000001</c:v>
                </c:pt>
                <c:pt idx="27362">
                  <c:v>1.3420000000000001</c:v>
                </c:pt>
                <c:pt idx="27363">
                  <c:v>1.3420000000000001</c:v>
                </c:pt>
                <c:pt idx="27364">
                  <c:v>1.3420000000000001</c:v>
                </c:pt>
                <c:pt idx="27365">
                  <c:v>1.3420000000000001</c:v>
                </c:pt>
                <c:pt idx="27366">
                  <c:v>1.3420000000000001</c:v>
                </c:pt>
                <c:pt idx="27367">
                  <c:v>1.3420000000000001</c:v>
                </c:pt>
                <c:pt idx="27368">
                  <c:v>1.3420000000000001</c:v>
                </c:pt>
                <c:pt idx="27369">
                  <c:v>1.3420000000000001</c:v>
                </c:pt>
                <c:pt idx="27370">
                  <c:v>1.3420000000000001</c:v>
                </c:pt>
                <c:pt idx="27371">
                  <c:v>1.3420000000000001</c:v>
                </c:pt>
                <c:pt idx="27372">
                  <c:v>1.3420000000000001</c:v>
                </c:pt>
                <c:pt idx="27373">
                  <c:v>1.3420000000000001</c:v>
                </c:pt>
                <c:pt idx="27374">
                  <c:v>1.3420000000000001</c:v>
                </c:pt>
                <c:pt idx="27375">
                  <c:v>1.3420000000000001</c:v>
                </c:pt>
                <c:pt idx="27376">
                  <c:v>1.3420000000000001</c:v>
                </c:pt>
                <c:pt idx="27377">
                  <c:v>1.3420000000000001</c:v>
                </c:pt>
                <c:pt idx="27378">
                  <c:v>1.3420000000000001</c:v>
                </c:pt>
                <c:pt idx="27379">
                  <c:v>1.3420000000000001</c:v>
                </c:pt>
                <c:pt idx="27380">
                  <c:v>1.3420000000000001</c:v>
                </c:pt>
                <c:pt idx="27381">
                  <c:v>1.3420000000000001</c:v>
                </c:pt>
                <c:pt idx="27382">
                  <c:v>1.3420000000000001</c:v>
                </c:pt>
                <c:pt idx="27383">
                  <c:v>1.3420000000000001</c:v>
                </c:pt>
                <c:pt idx="27384">
                  <c:v>1.3420000000000001</c:v>
                </c:pt>
                <c:pt idx="27385">
                  <c:v>1.3420000000000001</c:v>
                </c:pt>
                <c:pt idx="27386">
                  <c:v>1.3420000000000001</c:v>
                </c:pt>
                <c:pt idx="27387">
                  <c:v>1.3420000000000001</c:v>
                </c:pt>
                <c:pt idx="27388">
                  <c:v>1.3420000000000001</c:v>
                </c:pt>
                <c:pt idx="27389">
                  <c:v>1.3420000000000001</c:v>
                </c:pt>
                <c:pt idx="27390">
                  <c:v>1.3420000000000001</c:v>
                </c:pt>
                <c:pt idx="27391">
                  <c:v>1.3420000000000001</c:v>
                </c:pt>
                <c:pt idx="27392">
                  <c:v>1.3420000000000001</c:v>
                </c:pt>
                <c:pt idx="27393">
                  <c:v>1.3420000000000001</c:v>
                </c:pt>
                <c:pt idx="27394">
                  <c:v>1.3420000000000001</c:v>
                </c:pt>
                <c:pt idx="27395">
                  <c:v>1.3420000000000001</c:v>
                </c:pt>
                <c:pt idx="27396">
                  <c:v>1.3420000000000001</c:v>
                </c:pt>
                <c:pt idx="27397">
                  <c:v>1.3420000000000001</c:v>
                </c:pt>
                <c:pt idx="27398">
                  <c:v>1.3420000000000001</c:v>
                </c:pt>
                <c:pt idx="27399">
                  <c:v>1.3420000000000001</c:v>
                </c:pt>
                <c:pt idx="27400">
                  <c:v>1.3420000000000001</c:v>
                </c:pt>
                <c:pt idx="27401">
                  <c:v>1.3420000000000001</c:v>
                </c:pt>
                <c:pt idx="27402">
                  <c:v>1.3420000000000001</c:v>
                </c:pt>
                <c:pt idx="27403">
                  <c:v>1.3420000000000001</c:v>
                </c:pt>
                <c:pt idx="27404">
                  <c:v>1.3420000000000001</c:v>
                </c:pt>
                <c:pt idx="27405">
                  <c:v>1.3420000000000001</c:v>
                </c:pt>
                <c:pt idx="27406">
                  <c:v>1.3420000000000001</c:v>
                </c:pt>
                <c:pt idx="27407">
                  <c:v>1.3420000000000001</c:v>
                </c:pt>
                <c:pt idx="27408">
                  <c:v>1.3420000000000001</c:v>
                </c:pt>
                <c:pt idx="27409">
                  <c:v>1.3420000000000001</c:v>
                </c:pt>
                <c:pt idx="27410">
                  <c:v>1.3420000000000001</c:v>
                </c:pt>
                <c:pt idx="27411">
                  <c:v>1.3420000000000001</c:v>
                </c:pt>
                <c:pt idx="27412">
                  <c:v>1.3420000000000001</c:v>
                </c:pt>
                <c:pt idx="27413">
                  <c:v>1.3420000000000001</c:v>
                </c:pt>
                <c:pt idx="27414">
                  <c:v>1.3420000000000001</c:v>
                </c:pt>
                <c:pt idx="27415">
                  <c:v>1.3420000000000001</c:v>
                </c:pt>
                <c:pt idx="27416">
                  <c:v>1.3420000000000001</c:v>
                </c:pt>
                <c:pt idx="27417">
                  <c:v>1.3420000000000001</c:v>
                </c:pt>
                <c:pt idx="27418">
                  <c:v>1.3420000000000001</c:v>
                </c:pt>
                <c:pt idx="27419">
                  <c:v>1.3420000000000001</c:v>
                </c:pt>
                <c:pt idx="27420">
                  <c:v>1.3420000000000001</c:v>
                </c:pt>
                <c:pt idx="27421">
                  <c:v>1.3420000000000001</c:v>
                </c:pt>
                <c:pt idx="27422">
                  <c:v>1.3420000000000001</c:v>
                </c:pt>
                <c:pt idx="27423">
                  <c:v>1.3420000000000001</c:v>
                </c:pt>
                <c:pt idx="27424">
                  <c:v>1.3420000000000001</c:v>
                </c:pt>
                <c:pt idx="27425">
                  <c:v>1.3420000000000001</c:v>
                </c:pt>
                <c:pt idx="27426">
                  <c:v>1.3420000000000001</c:v>
                </c:pt>
                <c:pt idx="27427">
                  <c:v>1.3420000000000001</c:v>
                </c:pt>
                <c:pt idx="27428">
                  <c:v>1.3420000000000001</c:v>
                </c:pt>
                <c:pt idx="27429">
                  <c:v>1.3420000000000001</c:v>
                </c:pt>
                <c:pt idx="27430">
                  <c:v>1.3420000000000001</c:v>
                </c:pt>
                <c:pt idx="27431">
                  <c:v>1.3420000000000001</c:v>
                </c:pt>
                <c:pt idx="27432">
                  <c:v>1.3420000000000001</c:v>
                </c:pt>
                <c:pt idx="27433">
                  <c:v>1.3420000000000001</c:v>
                </c:pt>
                <c:pt idx="27434">
                  <c:v>1.3420000000000001</c:v>
                </c:pt>
                <c:pt idx="27435">
                  <c:v>1.3420000000000001</c:v>
                </c:pt>
                <c:pt idx="27436">
                  <c:v>1.3420000000000001</c:v>
                </c:pt>
                <c:pt idx="27437">
                  <c:v>1.3420000000000001</c:v>
                </c:pt>
                <c:pt idx="27438">
                  <c:v>1.3420000000000001</c:v>
                </c:pt>
                <c:pt idx="27439">
                  <c:v>1.3420000000000001</c:v>
                </c:pt>
                <c:pt idx="27440">
                  <c:v>1.3420000000000001</c:v>
                </c:pt>
                <c:pt idx="27441">
                  <c:v>1.3420000000000001</c:v>
                </c:pt>
                <c:pt idx="27442">
                  <c:v>1.3420000000000001</c:v>
                </c:pt>
                <c:pt idx="27443">
                  <c:v>1.3420000000000001</c:v>
                </c:pt>
                <c:pt idx="27444">
                  <c:v>1.3420000000000001</c:v>
                </c:pt>
                <c:pt idx="27445">
                  <c:v>1.3420000000000001</c:v>
                </c:pt>
                <c:pt idx="27446">
                  <c:v>1.3420000000000001</c:v>
                </c:pt>
                <c:pt idx="27447">
                  <c:v>1.3420000000000001</c:v>
                </c:pt>
                <c:pt idx="27448">
                  <c:v>1.3420000000000001</c:v>
                </c:pt>
                <c:pt idx="27449">
                  <c:v>1.3420000000000001</c:v>
                </c:pt>
                <c:pt idx="27450">
                  <c:v>1.3420000000000001</c:v>
                </c:pt>
                <c:pt idx="27451">
                  <c:v>1.3420000000000001</c:v>
                </c:pt>
                <c:pt idx="27452">
                  <c:v>1.3420000000000001</c:v>
                </c:pt>
                <c:pt idx="27453">
                  <c:v>1.3420000000000001</c:v>
                </c:pt>
                <c:pt idx="27454">
                  <c:v>1.3420000000000001</c:v>
                </c:pt>
                <c:pt idx="27455">
                  <c:v>1.3420000000000001</c:v>
                </c:pt>
                <c:pt idx="27456">
                  <c:v>1.3420000000000001</c:v>
                </c:pt>
                <c:pt idx="27457">
                  <c:v>1.3420000000000001</c:v>
                </c:pt>
                <c:pt idx="27458">
                  <c:v>1.3420000000000001</c:v>
                </c:pt>
                <c:pt idx="27459">
                  <c:v>1.3420000000000001</c:v>
                </c:pt>
                <c:pt idx="27460">
                  <c:v>1.3420000000000001</c:v>
                </c:pt>
                <c:pt idx="27461">
                  <c:v>1.3420000000000001</c:v>
                </c:pt>
                <c:pt idx="27462">
                  <c:v>1.3420000000000001</c:v>
                </c:pt>
                <c:pt idx="27463">
                  <c:v>1.3420000000000001</c:v>
                </c:pt>
                <c:pt idx="27464">
                  <c:v>1.3420000000000001</c:v>
                </c:pt>
                <c:pt idx="27465">
                  <c:v>1.3420000000000001</c:v>
                </c:pt>
                <c:pt idx="27466">
                  <c:v>1.3420000000000001</c:v>
                </c:pt>
                <c:pt idx="27467">
                  <c:v>1.3420000000000001</c:v>
                </c:pt>
                <c:pt idx="27468">
                  <c:v>1.3420000000000001</c:v>
                </c:pt>
                <c:pt idx="27469">
                  <c:v>1.3420000000000001</c:v>
                </c:pt>
                <c:pt idx="27470">
                  <c:v>1.3420000000000001</c:v>
                </c:pt>
                <c:pt idx="27471">
                  <c:v>1.3420000000000001</c:v>
                </c:pt>
                <c:pt idx="27472">
                  <c:v>1.3420000000000001</c:v>
                </c:pt>
                <c:pt idx="27473">
                  <c:v>1.3420000000000001</c:v>
                </c:pt>
                <c:pt idx="27474">
                  <c:v>1.3420000000000001</c:v>
                </c:pt>
                <c:pt idx="27475">
                  <c:v>1.3420000000000001</c:v>
                </c:pt>
                <c:pt idx="27476">
                  <c:v>1.3420000000000001</c:v>
                </c:pt>
                <c:pt idx="27477">
                  <c:v>1.3420000000000001</c:v>
                </c:pt>
                <c:pt idx="27478">
                  <c:v>1.3420000000000001</c:v>
                </c:pt>
                <c:pt idx="27479">
                  <c:v>1.3420000000000001</c:v>
                </c:pt>
                <c:pt idx="27480">
                  <c:v>1.3420000000000001</c:v>
                </c:pt>
                <c:pt idx="27481">
                  <c:v>1.3420000000000001</c:v>
                </c:pt>
                <c:pt idx="27482">
                  <c:v>1.3420000000000001</c:v>
                </c:pt>
                <c:pt idx="27483">
                  <c:v>1.3420000000000001</c:v>
                </c:pt>
                <c:pt idx="27484">
                  <c:v>1.3420000000000001</c:v>
                </c:pt>
                <c:pt idx="27485">
                  <c:v>1.3420000000000001</c:v>
                </c:pt>
                <c:pt idx="27486">
                  <c:v>1.3420000000000001</c:v>
                </c:pt>
                <c:pt idx="27487">
                  <c:v>1.3420000000000001</c:v>
                </c:pt>
                <c:pt idx="27488">
                  <c:v>1.3420000000000001</c:v>
                </c:pt>
                <c:pt idx="27489">
                  <c:v>1.3420000000000001</c:v>
                </c:pt>
                <c:pt idx="27490">
                  <c:v>1.3420000000000001</c:v>
                </c:pt>
                <c:pt idx="27491">
                  <c:v>1.3420000000000001</c:v>
                </c:pt>
                <c:pt idx="27492">
                  <c:v>1.3420000000000001</c:v>
                </c:pt>
                <c:pt idx="27493">
                  <c:v>1.3420000000000001</c:v>
                </c:pt>
                <c:pt idx="27494">
                  <c:v>1.3420000000000001</c:v>
                </c:pt>
                <c:pt idx="27495">
                  <c:v>1.3420000000000001</c:v>
                </c:pt>
                <c:pt idx="27496">
                  <c:v>1.3420000000000001</c:v>
                </c:pt>
                <c:pt idx="27497">
                  <c:v>1.3420000000000001</c:v>
                </c:pt>
                <c:pt idx="27498">
                  <c:v>1.3420000000000001</c:v>
                </c:pt>
                <c:pt idx="27499">
                  <c:v>1.3420000000000001</c:v>
                </c:pt>
                <c:pt idx="27500">
                  <c:v>1.3420000000000001</c:v>
                </c:pt>
                <c:pt idx="27501">
                  <c:v>1.3420000000000001</c:v>
                </c:pt>
                <c:pt idx="27502">
                  <c:v>1.3420000000000001</c:v>
                </c:pt>
                <c:pt idx="27503">
                  <c:v>1.3420000000000001</c:v>
                </c:pt>
                <c:pt idx="27504">
                  <c:v>1.3420000000000001</c:v>
                </c:pt>
                <c:pt idx="27505">
                  <c:v>1.3420000000000001</c:v>
                </c:pt>
                <c:pt idx="27506">
                  <c:v>1.3420000000000001</c:v>
                </c:pt>
                <c:pt idx="27507">
                  <c:v>1.3420000000000001</c:v>
                </c:pt>
                <c:pt idx="27508">
                  <c:v>1.3420000000000001</c:v>
                </c:pt>
                <c:pt idx="27509">
                  <c:v>1.3420000000000001</c:v>
                </c:pt>
                <c:pt idx="27510">
                  <c:v>1.3420000000000001</c:v>
                </c:pt>
                <c:pt idx="27511">
                  <c:v>1.3420000000000001</c:v>
                </c:pt>
                <c:pt idx="27512">
                  <c:v>1.3420000000000001</c:v>
                </c:pt>
                <c:pt idx="27513">
                  <c:v>1.3420000000000001</c:v>
                </c:pt>
                <c:pt idx="27514">
                  <c:v>1.3420000000000001</c:v>
                </c:pt>
                <c:pt idx="27515">
                  <c:v>1.3420000000000001</c:v>
                </c:pt>
                <c:pt idx="27516">
                  <c:v>1.3420000000000001</c:v>
                </c:pt>
                <c:pt idx="27517">
                  <c:v>1.3420000000000001</c:v>
                </c:pt>
                <c:pt idx="27518">
                  <c:v>1.3420000000000001</c:v>
                </c:pt>
                <c:pt idx="27519">
                  <c:v>1.3420000000000001</c:v>
                </c:pt>
                <c:pt idx="27520">
                  <c:v>1.3420000000000001</c:v>
                </c:pt>
                <c:pt idx="27521">
                  <c:v>1.3420000000000001</c:v>
                </c:pt>
                <c:pt idx="27522">
                  <c:v>1.3420000000000001</c:v>
                </c:pt>
                <c:pt idx="27523">
                  <c:v>1.3420000000000001</c:v>
                </c:pt>
                <c:pt idx="27524">
                  <c:v>1.3420000000000001</c:v>
                </c:pt>
                <c:pt idx="27525">
                  <c:v>1.3420000000000001</c:v>
                </c:pt>
                <c:pt idx="27526">
                  <c:v>1.3420000000000001</c:v>
                </c:pt>
                <c:pt idx="27527">
                  <c:v>1.3420000000000001</c:v>
                </c:pt>
                <c:pt idx="27528">
                  <c:v>1.3420000000000001</c:v>
                </c:pt>
                <c:pt idx="27529">
                  <c:v>1.3420000000000001</c:v>
                </c:pt>
                <c:pt idx="27530">
                  <c:v>1.3420000000000001</c:v>
                </c:pt>
                <c:pt idx="27531">
                  <c:v>1.3420000000000001</c:v>
                </c:pt>
                <c:pt idx="27532">
                  <c:v>1.3420000000000001</c:v>
                </c:pt>
                <c:pt idx="27533">
                  <c:v>1.3420000000000001</c:v>
                </c:pt>
                <c:pt idx="27534">
                  <c:v>1.3420000000000001</c:v>
                </c:pt>
                <c:pt idx="27535">
                  <c:v>1.3420000000000001</c:v>
                </c:pt>
                <c:pt idx="27536">
                  <c:v>1.3420000000000001</c:v>
                </c:pt>
                <c:pt idx="27537">
                  <c:v>1.3420000000000001</c:v>
                </c:pt>
                <c:pt idx="27538">
                  <c:v>1.3420000000000001</c:v>
                </c:pt>
                <c:pt idx="27539">
                  <c:v>1.3420000000000001</c:v>
                </c:pt>
                <c:pt idx="27540">
                  <c:v>1.3420000000000001</c:v>
                </c:pt>
                <c:pt idx="27541">
                  <c:v>1.3420000000000001</c:v>
                </c:pt>
                <c:pt idx="27542">
                  <c:v>1.3420000000000001</c:v>
                </c:pt>
                <c:pt idx="27543">
                  <c:v>1.3420000000000001</c:v>
                </c:pt>
                <c:pt idx="27544">
                  <c:v>1.3420000000000001</c:v>
                </c:pt>
                <c:pt idx="27545">
                  <c:v>1.3420000000000001</c:v>
                </c:pt>
                <c:pt idx="27546">
                  <c:v>1.3420000000000001</c:v>
                </c:pt>
                <c:pt idx="27547">
                  <c:v>1.3420000000000001</c:v>
                </c:pt>
                <c:pt idx="27548">
                  <c:v>1.3420000000000001</c:v>
                </c:pt>
                <c:pt idx="27549">
                  <c:v>1.3420000000000001</c:v>
                </c:pt>
                <c:pt idx="27550">
                  <c:v>1.3420000000000001</c:v>
                </c:pt>
                <c:pt idx="27551">
                  <c:v>1.3420000000000001</c:v>
                </c:pt>
                <c:pt idx="27552">
                  <c:v>1.3420000000000001</c:v>
                </c:pt>
                <c:pt idx="27553">
                  <c:v>1.3420000000000001</c:v>
                </c:pt>
                <c:pt idx="27554">
                  <c:v>1.3420000000000001</c:v>
                </c:pt>
                <c:pt idx="27555">
                  <c:v>1.3420000000000001</c:v>
                </c:pt>
                <c:pt idx="27556">
                  <c:v>1.3420000000000001</c:v>
                </c:pt>
                <c:pt idx="27557">
                  <c:v>1.3420000000000001</c:v>
                </c:pt>
                <c:pt idx="27558">
                  <c:v>1.3420000000000001</c:v>
                </c:pt>
                <c:pt idx="27559">
                  <c:v>1.3420000000000001</c:v>
                </c:pt>
                <c:pt idx="27560">
                  <c:v>1.3420000000000001</c:v>
                </c:pt>
                <c:pt idx="27561">
                  <c:v>1.3420000000000001</c:v>
                </c:pt>
                <c:pt idx="27562">
                  <c:v>1.3420000000000001</c:v>
                </c:pt>
                <c:pt idx="27563">
                  <c:v>1.3420000000000001</c:v>
                </c:pt>
                <c:pt idx="27564">
                  <c:v>1.3420000000000001</c:v>
                </c:pt>
                <c:pt idx="27565">
                  <c:v>1.3420000000000001</c:v>
                </c:pt>
                <c:pt idx="27566">
                  <c:v>1.3420000000000001</c:v>
                </c:pt>
                <c:pt idx="27567">
                  <c:v>1.3420000000000001</c:v>
                </c:pt>
                <c:pt idx="27568">
                  <c:v>1.3420000000000001</c:v>
                </c:pt>
                <c:pt idx="27569">
                  <c:v>1.3420000000000001</c:v>
                </c:pt>
                <c:pt idx="27570">
                  <c:v>1.3420000000000001</c:v>
                </c:pt>
                <c:pt idx="27571">
                  <c:v>1.3420000000000001</c:v>
                </c:pt>
                <c:pt idx="27572">
                  <c:v>1.3420000000000001</c:v>
                </c:pt>
                <c:pt idx="27573">
                  <c:v>1.3420000000000001</c:v>
                </c:pt>
                <c:pt idx="27574">
                  <c:v>1.3420000000000001</c:v>
                </c:pt>
                <c:pt idx="27575">
                  <c:v>1.3420000000000001</c:v>
                </c:pt>
                <c:pt idx="27576">
                  <c:v>1.3420000000000001</c:v>
                </c:pt>
                <c:pt idx="27577">
                  <c:v>1.3420000000000001</c:v>
                </c:pt>
                <c:pt idx="27578">
                  <c:v>1.3420000000000001</c:v>
                </c:pt>
                <c:pt idx="27579">
                  <c:v>1.3420000000000001</c:v>
                </c:pt>
                <c:pt idx="27580">
                  <c:v>1.3420000000000001</c:v>
                </c:pt>
                <c:pt idx="27581">
                  <c:v>1.3420000000000001</c:v>
                </c:pt>
                <c:pt idx="27582">
                  <c:v>1.3420000000000001</c:v>
                </c:pt>
                <c:pt idx="27583">
                  <c:v>1.3420000000000001</c:v>
                </c:pt>
                <c:pt idx="27584">
                  <c:v>1.3420000000000001</c:v>
                </c:pt>
                <c:pt idx="27585">
                  <c:v>1.3420000000000001</c:v>
                </c:pt>
                <c:pt idx="27586">
                  <c:v>1.3420000000000001</c:v>
                </c:pt>
                <c:pt idx="27587">
                  <c:v>1.3420000000000001</c:v>
                </c:pt>
                <c:pt idx="27588">
                  <c:v>1.3420000000000001</c:v>
                </c:pt>
                <c:pt idx="27589">
                  <c:v>1.3420000000000001</c:v>
                </c:pt>
                <c:pt idx="27590">
                  <c:v>1.3420000000000001</c:v>
                </c:pt>
                <c:pt idx="27591">
                  <c:v>1.3420000000000001</c:v>
                </c:pt>
                <c:pt idx="27592">
                  <c:v>1.3420000000000001</c:v>
                </c:pt>
                <c:pt idx="27593">
                  <c:v>1.3420000000000001</c:v>
                </c:pt>
                <c:pt idx="27594">
                  <c:v>1.3420000000000001</c:v>
                </c:pt>
                <c:pt idx="27595">
                  <c:v>1.3420000000000001</c:v>
                </c:pt>
                <c:pt idx="27596">
                  <c:v>1.3420000000000001</c:v>
                </c:pt>
                <c:pt idx="27597">
                  <c:v>1.3420000000000001</c:v>
                </c:pt>
                <c:pt idx="27598">
                  <c:v>1.3420000000000001</c:v>
                </c:pt>
                <c:pt idx="27599">
                  <c:v>1.3420000000000001</c:v>
                </c:pt>
                <c:pt idx="27600">
                  <c:v>1.3420000000000001</c:v>
                </c:pt>
                <c:pt idx="27601">
                  <c:v>1.3420000000000001</c:v>
                </c:pt>
                <c:pt idx="27602">
                  <c:v>1.3420000000000001</c:v>
                </c:pt>
                <c:pt idx="27603">
                  <c:v>1.3420000000000001</c:v>
                </c:pt>
                <c:pt idx="27604">
                  <c:v>1.3420000000000001</c:v>
                </c:pt>
                <c:pt idx="27605">
                  <c:v>1.3420000000000001</c:v>
                </c:pt>
                <c:pt idx="27606">
                  <c:v>1.3420000000000001</c:v>
                </c:pt>
                <c:pt idx="27607">
                  <c:v>1.3420000000000001</c:v>
                </c:pt>
                <c:pt idx="27608">
                  <c:v>1.3420000000000001</c:v>
                </c:pt>
                <c:pt idx="27609">
                  <c:v>1.3420000000000001</c:v>
                </c:pt>
                <c:pt idx="27610">
                  <c:v>1.3420000000000001</c:v>
                </c:pt>
                <c:pt idx="27611">
                  <c:v>1.3420000000000001</c:v>
                </c:pt>
                <c:pt idx="27612">
                  <c:v>1.3420000000000001</c:v>
                </c:pt>
                <c:pt idx="27613">
                  <c:v>1.3420000000000001</c:v>
                </c:pt>
                <c:pt idx="27614">
                  <c:v>1.3420000000000001</c:v>
                </c:pt>
                <c:pt idx="27615">
                  <c:v>1.3420000000000001</c:v>
                </c:pt>
                <c:pt idx="27616">
                  <c:v>1.3420000000000001</c:v>
                </c:pt>
                <c:pt idx="27617">
                  <c:v>1.3420000000000001</c:v>
                </c:pt>
                <c:pt idx="27618">
                  <c:v>1.3420000000000001</c:v>
                </c:pt>
                <c:pt idx="27619">
                  <c:v>1.3420000000000001</c:v>
                </c:pt>
                <c:pt idx="27620">
                  <c:v>1.3420000000000001</c:v>
                </c:pt>
                <c:pt idx="27621">
                  <c:v>1.3420000000000001</c:v>
                </c:pt>
                <c:pt idx="27622">
                  <c:v>1.3420000000000001</c:v>
                </c:pt>
                <c:pt idx="27623">
                  <c:v>1.3420000000000001</c:v>
                </c:pt>
                <c:pt idx="27624">
                  <c:v>1.3420000000000001</c:v>
                </c:pt>
                <c:pt idx="27625">
                  <c:v>1.3420000000000001</c:v>
                </c:pt>
                <c:pt idx="27626">
                  <c:v>1.3420000000000001</c:v>
                </c:pt>
                <c:pt idx="27627">
                  <c:v>1.3420000000000001</c:v>
                </c:pt>
                <c:pt idx="27628">
                  <c:v>1.3420000000000001</c:v>
                </c:pt>
                <c:pt idx="27629">
                  <c:v>1.3420000000000001</c:v>
                </c:pt>
                <c:pt idx="27630">
                  <c:v>1.3420000000000001</c:v>
                </c:pt>
                <c:pt idx="27631">
                  <c:v>1.3420000000000001</c:v>
                </c:pt>
                <c:pt idx="27632">
                  <c:v>1.3420000000000001</c:v>
                </c:pt>
                <c:pt idx="27633">
                  <c:v>1.3420000000000001</c:v>
                </c:pt>
                <c:pt idx="27634">
                  <c:v>1.3420000000000001</c:v>
                </c:pt>
                <c:pt idx="27635">
                  <c:v>1.3420000000000001</c:v>
                </c:pt>
                <c:pt idx="27636">
                  <c:v>1.3420000000000001</c:v>
                </c:pt>
                <c:pt idx="27637">
                  <c:v>1.3420000000000001</c:v>
                </c:pt>
                <c:pt idx="27638">
                  <c:v>1.3420000000000001</c:v>
                </c:pt>
                <c:pt idx="27639">
                  <c:v>1.3420000000000001</c:v>
                </c:pt>
                <c:pt idx="27640">
                  <c:v>1.3420000000000001</c:v>
                </c:pt>
                <c:pt idx="27641">
                  <c:v>1.3420000000000001</c:v>
                </c:pt>
                <c:pt idx="27642">
                  <c:v>1.3420000000000001</c:v>
                </c:pt>
                <c:pt idx="27643">
                  <c:v>1.3420000000000001</c:v>
                </c:pt>
                <c:pt idx="27644">
                  <c:v>1.3420000000000001</c:v>
                </c:pt>
                <c:pt idx="27645">
                  <c:v>1.3420000000000001</c:v>
                </c:pt>
                <c:pt idx="27646">
                  <c:v>1.3420000000000001</c:v>
                </c:pt>
                <c:pt idx="27647">
                  <c:v>1.3420000000000001</c:v>
                </c:pt>
                <c:pt idx="27648">
                  <c:v>1.3420000000000001</c:v>
                </c:pt>
                <c:pt idx="27649">
                  <c:v>1.3420000000000001</c:v>
                </c:pt>
                <c:pt idx="27650">
                  <c:v>1.3420000000000001</c:v>
                </c:pt>
                <c:pt idx="27651">
                  <c:v>1.3420000000000001</c:v>
                </c:pt>
                <c:pt idx="27652">
                  <c:v>1.3420000000000001</c:v>
                </c:pt>
                <c:pt idx="27653">
                  <c:v>1.3420000000000001</c:v>
                </c:pt>
                <c:pt idx="27654">
                  <c:v>1.3420000000000001</c:v>
                </c:pt>
                <c:pt idx="27655">
                  <c:v>1.3420000000000001</c:v>
                </c:pt>
                <c:pt idx="27656">
                  <c:v>1.3420000000000001</c:v>
                </c:pt>
                <c:pt idx="27657">
                  <c:v>1.3420000000000001</c:v>
                </c:pt>
                <c:pt idx="27658">
                  <c:v>1.3420000000000001</c:v>
                </c:pt>
                <c:pt idx="27659">
                  <c:v>1.3420000000000001</c:v>
                </c:pt>
                <c:pt idx="27660">
                  <c:v>1.3420000000000001</c:v>
                </c:pt>
                <c:pt idx="27661">
                  <c:v>1.3420000000000001</c:v>
                </c:pt>
                <c:pt idx="27662">
                  <c:v>1.3420000000000001</c:v>
                </c:pt>
                <c:pt idx="27663">
                  <c:v>1.3420000000000001</c:v>
                </c:pt>
                <c:pt idx="27664">
                  <c:v>1.3420000000000001</c:v>
                </c:pt>
                <c:pt idx="27665">
                  <c:v>1.3420000000000001</c:v>
                </c:pt>
                <c:pt idx="27666">
                  <c:v>1.3420000000000001</c:v>
                </c:pt>
                <c:pt idx="27667">
                  <c:v>1.3420000000000001</c:v>
                </c:pt>
                <c:pt idx="27668">
                  <c:v>1.3420000000000001</c:v>
                </c:pt>
                <c:pt idx="27669">
                  <c:v>1.3420000000000001</c:v>
                </c:pt>
                <c:pt idx="27670">
                  <c:v>1.3420000000000001</c:v>
                </c:pt>
                <c:pt idx="27671">
                  <c:v>1.3420000000000001</c:v>
                </c:pt>
                <c:pt idx="27672">
                  <c:v>1.3420000000000001</c:v>
                </c:pt>
                <c:pt idx="27673">
                  <c:v>1.3420000000000001</c:v>
                </c:pt>
                <c:pt idx="27674">
                  <c:v>1.3420000000000001</c:v>
                </c:pt>
                <c:pt idx="27675">
                  <c:v>1.3420000000000001</c:v>
                </c:pt>
                <c:pt idx="27676">
                  <c:v>1.3420000000000001</c:v>
                </c:pt>
                <c:pt idx="27677">
                  <c:v>1.3420000000000001</c:v>
                </c:pt>
                <c:pt idx="27678">
                  <c:v>1.3420000000000001</c:v>
                </c:pt>
                <c:pt idx="27679">
                  <c:v>1.3420000000000001</c:v>
                </c:pt>
                <c:pt idx="27680">
                  <c:v>1.3420000000000001</c:v>
                </c:pt>
                <c:pt idx="27681">
                  <c:v>1.3420000000000001</c:v>
                </c:pt>
                <c:pt idx="27682">
                  <c:v>1.3420000000000001</c:v>
                </c:pt>
                <c:pt idx="27683">
                  <c:v>1.3420000000000001</c:v>
                </c:pt>
                <c:pt idx="27684">
                  <c:v>1.3420000000000001</c:v>
                </c:pt>
                <c:pt idx="27685">
                  <c:v>1.3420000000000001</c:v>
                </c:pt>
                <c:pt idx="27686">
                  <c:v>1.3420000000000001</c:v>
                </c:pt>
                <c:pt idx="27687">
                  <c:v>1.3420000000000001</c:v>
                </c:pt>
                <c:pt idx="27688">
                  <c:v>1.3420000000000001</c:v>
                </c:pt>
                <c:pt idx="27689">
                  <c:v>1.3420000000000001</c:v>
                </c:pt>
                <c:pt idx="27690">
                  <c:v>1.3420000000000001</c:v>
                </c:pt>
                <c:pt idx="27691">
                  <c:v>1.3420000000000001</c:v>
                </c:pt>
                <c:pt idx="27692">
                  <c:v>1.3420000000000001</c:v>
                </c:pt>
                <c:pt idx="27693">
                  <c:v>1.3420000000000001</c:v>
                </c:pt>
                <c:pt idx="27694">
                  <c:v>1.3420000000000001</c:v>
                </c:pt>
                <c:pt idx="27695">
                  <c:v>1.3420000000000001</c:v>
                </c:pt>
                <c:pt idx="27696">
                  <c:v>1.3420000000000001</c:v>
                </c:pt>
                <c:pt idx="27697">
                  <c:v>1.3420000000000001</c:v>
                </c:pt>
                <c:pt idx="27698">
                  <c:v>1.3420000000000001</c:v>
                </c:pt>
                <c:pt idx="27699">
                  <c:v>1.3420000000000001</c:v>
                </c:pt>
                <c:pt idx="27700">
                  <c:v>1.3420000000000001</c:v>
                </c:pt>
                <c:pt idx="27701">
                  <c:v>1.3420000000000001</c:v>
                </c:pt>
                <c:pt idx="27702">
                  <c:v>1.3420000000000001</c:v>
                </c:pt>
                <c:pt idx="27703">
                  <c:v>1.3420000000000001</c:v>
                </c:pt>
                <c:pt idx="27704">
                  <c:v>1.3420000000000001</c:v>
                </c:pt>
                <c:pt idx="27705">
                  <c:v>1.3420000000000001</c:v>
                </c:pt>
                <c:pt idx="27706">
                  <c:v>1.3420000000000001</c:v>
                </c:pt>
                <c:pt idx="27707">
                  <c:v>1.3420000000000001</c:v>
                </c:pt>
                <c:pt idx="27708">
                  <c:v>1.3420000000000001</c:v>
                </c:pt>
                <c:pt idx="27709">
                  <c:v>1.3420000000000001</c:v>
                </c:pt>
                <c:pt idx="27710">
                  <c:v>1.3420000000000001</c:v>
                </c:pt>
                <c:pt idx="27711">
                  <c:v>1.3420000000000001</c:v>
                </c:pt>
                <c:pt idx="27712">
                  <c:v>1.3420000000000001</c:v>
                </c:pt>
                <c:pt idx="27713">
                  <c:v>1.3420000000000001</c:v>
                </c:pt>
                <c:pt idx="27714">
                  <c:v>1.3420000000000001</c:v>
                </c:pt>
                <c:pt idx="27715">
                  <c:v>1.3420000000000001</c:v>
                </c:pt>
                <c:pt idx="27716">
                  <c:v>1.3420000000000001</c:v>
                </c:pt>
                <c:pt idx="27717">
                  <c:v>1.3420000000000001</c:v>
                </c:pt>
                <c:pt idx="27718">
                  <c:v>1.3420000000000001</c:v>
                </c:pt>
                <c:pt idx="27719">
                  <c:v>1.3420000000000001</c:v>
                </c:pt>
                <c:pt idx="27720">
                  <c:v>1.3420000000000001</c:v>
                </c:pt>
                <c:pt idx="27721">
                  <c:v>1.3420000000000001</c:v>
                </c:pt>
                <c:pt idx="27722">
                  <c:v>1.3420000000000001</c:v>
                </c:pt>
                <c:pt idx="27723">
                  <c:v>1.3420000000000001</c:v>
                </c:pt>
                <c:pt idx="27724">
                  <c:v>1.3420000000000001</c:v>
                </c:pt>
                <c:pt idx="27725">
                  <c:v>1.3420000000000001</c:v>
                </c:pt>
                <c:pt idx="27726">
                  <c:v>1.3420000000000001</c:v>
                </c:pt>
                <c:pt idx="27727">
                  <c:v>1.3420000000000001</c:v>
                </c:pt>
                <c:pt idx="27728">
                  <c:v>1.3420000000000001</c:v>
                </c:pt>
                <c:pt idx="27729">
                  <c:v>1.3420000000000001</c:v>
                </c:pt>
                <c:pt idx="27730">
                  <c:v>1.3420000000000001</c:v>
                </c:pt>
                <c:pt idx="27731">
                  <c:v>1.3420000000000001</c:v>
                </c:pt>
                <c:pt idx="27732">
                  <c:v>1.3420000000000001</c:v>
                </c:pt>
                <c:pt idx="27733">
                  <c:v>1.3420000000000001</c:v>
                </c:pt>
                <c:pt idx="27734">
                  <c:v>1.3420000000000001</c:v>
                </c:pt>
                <c:pt idx="27735">
                  <c:v>1.3420000000000001</c:v>
                </c:pt>
                <c:pt idx="27736">
                  <c:v>1.3420000000000001</c:v>
                </c:pt>
                <c:pt idx="27737">
                  <c:v>1.3420000000000001</c:v>
                </c:pt>
                <c:pt idx="27738">
                  <c:v>1.3420000000000001</c:v>
                </c:pt>
                <c:pt idx="27739">
                  <c:v>1.3420000000000001</c:v>
                </c:pt>
                <c:pt idx="27740">
                  <c:v>1.3420000000000001</c:v>
                </c:pt>
                <c:pt idx="27741">
                  <c:v>1.3420000000000001</c:v>
                </c:pt>
                <c:pt idx="27742">
                  <c:v>1.3420000000000001</c:v>
                </c:pt>
                <c:pt idx="27743">
                  <c:v>1.3420000000000001</c:v>
                </c:pt>
                <c:pt idx="27744">
                  <c:v>1.3420000000000001</c:v>
                </c:pt>
                <c:pt idx="27745">
                  <c:v>1.3420000000000001</c:v>
                </c:pt>
                <c:pt idx="27746">
                  <c:v>1.3420000000000001</c:v>
                </c:pt>
                <c:pt idx="27747">
                  <c:v>1.3420000000000001</c:v>
                </c:pt>
                <c:pt idx="27748">
                  <c:v>1.3420000000000001</c:v>
                </c:pt>
                <c:pt idx="27749">
                  <c:v>1.3420000000000001</c:v>
                </c:pt>
                <c:pt idx="27750">
                  <c:v>1.3420000000000001</c:v>
                </c:pt>
                <c:pt idx="27751">
                  <c:v>1.3420000000000001</c:v>
                </c:pt>
                <c:pt idx="27752">
                  <c:v>1.3420000000000001</c:v>
                </c:pt>
                <c:pt idx="27753">
                  <c:v>1.3420000000000001</c:v>
                </c:pt>
                <c:pt idx="27754">
                  <c:v>1.3420000000000001</c:v>
                </c:pt>
                <c:pt idx="27755">
                  <c:v>1.3420000000000001</c:v>
                </c:pt>
                <c:pt idx="27756">
                  <c:v>1.3420000000000001</c:v>
                </c:pt>
                <c:pt idx="27757">
                  <c:v>1.3420000000000001</c:v>
                </c:pt>
                <c:pt idx="27758">
                  <c:v>1.3420000000000001</c:v>
                </c:pt>
                <c:pt idx="27759">
                  <c:v>1.3420000000000001</c:v>
                </c:pt>
                <c:pt idx="27760">
                  <c:v>1.3420000000000001</c:v>
                </c:pt>
                <c:pt idx="27761">
                  <c:v>1.3420000000000001</c:v>
                </c:pt>
                <c:pt idx="27762">
                  <c:v>1.3420000000000001</c:v>
                </c:pt>
                <c:pt idx="27763">
                  <c:v>1.3420000000000001</c:v>
                </c:pt>
                <c:pt idx="27764">
                  <c:v>1.3420000000000001</c:v>
                </c:pt>
                <c:pt idx="27765">
                  <c:v>1.3420000000000001</c:v>
                </c:pt>
                <c:pt idx="27766">
                  <c:v>1.3420000000000001</c:v>
                </c:pt>
                <c:pt idx="27767">
                  <c:v>1.3420000000000001</c:v>
                </c:pt>
                <c:pt idx="27768">
                  <c:v>1.3420000000000001</c:v>
                </c:pt>
                <c:pt idx="27769">
                  <c:v>1.3420000000000001</c:v>
                </c:pt>
                <c:pt idx="27770">
                  <c:v>1.3420000000000001</c:v>
                </c:pt>
                <c:pt idx="27771">
                  <c:v>1.3420000000000001</c:v>
                </c:pt>
                <c:pt idx="27772">
                  <c:v>1.3420000000000001</c:v>
                </c:pt>
                <c:pt idx="27773">
                  <c:v>1.3420000000000001</c:v>
                </c:pt>
                <c:pt idx="27774">
                  <c:v>1.3420000000000001</c:v>
                </c:pt>
                <c:pt idx="27775">
                  <c:v>1.3420000000000001</c:v>
                </c:pt>
                <c:pt idx="27776">
                  <c:v>1.3420000000000001</c:v>
                </c:pt>
                <c:pt idx="27777">
                  <c:v>1.3420000000000001</c:v>
                </c:pt>
                <c:pt idx="27778">
                  <c:v>1.3420000000000001</c:v>
                </c:pt>
                <c:pt idx="27779">
                  <c:v>1.3420000000000001</c:v>
                </c:pt>
                <c:pt idx="27780">
                  <c:v>1.3420000000000001</c:v>
                </c:pt>
                <c:pt idx="27781">
                  <c:v>1.3420000000000001</c:v>
                </c:pt>
                <c:pt idx="27782">
                  <c:v>1.3420000000000001</c:v>
                </c:pt>
                <c:pt idx="27783">
                  <c:v>1.3420000000000001</c:v>
                </c:pt>
                <c:pt idx="27784">
                  <c:v>1.3420000000000001</c:v>
                </c:pt>
                <c:pt idx="27785">
                  <c:v>1.3420000000000001</c:v>
                </c:pt>
                <c:pt idx="27786">
                  <c:v>1.3420000000000001</c:v>
                </c:pt>
                <c:pt idx="27787">
                  <c:v>1.3420000000000001</c:v>
                </c:pt>
                <c:pt idx="27788">
                  <c:v>1.3420000000000001</c:v>
                </c:pt>
                <c:pt idx="27789">
                  <c:v>1.3420000000000001</c:v>
                </c:pt>
                <c:pt idx="27790">
                  <c:v>1.3420000000000001</c:v>
                </c:pt>
                <c:pt idx="27791">
                  <c:v>1.3420000000000001</c:v>
                </c:pt>
                <c:pt idx="27792">
                  <c:v>1.3420000000000001</c:v>
                </c:pt>
                <c:pt idx="27793">
                  <c:v>1.3420000000000001</c:v>
                </c:pt>
                <c:pt idx="27794">
                  <c:v>1.3420000000000001</c:v>
                </c:pt>
                <c:pt idx="27795">
                  <c:v>1.3420000000000001</c:v>
                </c:pt>
                <c:pt idx="27796">
                  <c:v>1.3420000000000001</c:v>
                </c:pt>
                <c:pt idx="27797">
                  <c:v>1.3420000000000001</c:v>
                </c:pt>
                <c:pt idx="27798">
                  <c:v>1.3420000000000001</c:v>
                </c:pt>
                <c:pt idx="27799">
                  <c:v>1.3420000000000001</c:v>
                </c:pt>
                <c:pt idx="27800">
                  <c:v>1.3420000000000001</c:v>
                </c:pt>
                <c:pt idx="27801">
                  <c:v>1.3420000000000001</c:v>
                </c:pt>
                <c:pt idx="27802">
                  <c:v>1.3420000000000001</c:v>
                </c:pt>
                <c:pt idx="27803">
                  <c:v>1.3420000000000001</c:v>
                </c:pt>
                <c:pt idx="27804">
                  <c:v>1.3420000000000001</c:v>
                </c:pt>
                <c:pt idx="27805">
                  <c:v>1.3420000000000001</c:v>
                </c:pt>
                <c:pt idx="27806">
                  <c:v>1.3420000000000001</c:v>
                </c:pt>
                <c:pt idx="27807">
                  <c:v>1.3420000000000001</c:v>
                </c:pt>
                <c:pt idx="27808">
                  <c:v>1.3420000000000001</c:v>
                </c:pt>
                <c:pt idx="27809">
                  <c:v>1.3420000000000001</c:v>
                </c:pt>
                <c:pt idx="27810">
                  <c:v>1.3420000000000001</c:v>
                </c:pt>
                <c:pt idx="27811">
                  <c:v>1.3420000000000001</c:v>
                </c:pt>
                <c:pt idx="27812">
                  <c:v>1.3420000000000001</c:v>
                </c:pt>
                <c:pt idx="27813">
                  <c:v>1.3420000000000001</c:v>
                </c:pt>
                <c:pt idx="27814">
                  <c:v>1.3420000000000001</c:v>
                </c:pt>
                <c:pt idx="27815">
                  <c:v>1.3420000000000001</c:v>
                </c:pt>
                <c:pt idx="27816">
                  <c:v>1.3420000000000001</c:v>
                </c:pt>
                <c:pt idx="27817">
                  <c:v>1.3420000000000001</c:v>
                </c:pt>
                <c:pt idx="27818">
                  <c:v>1.3420000000000001</c:v>
                </c:pt>
                <c:pt idx="27819">
                  <c:v>1.3420000000000001</c:v>
                </c:pt>
                <c:pt idx="27820">
                  <c:v>1.3420000000000001</c:v>
                </c:pt>
                <c:pt idx="27821">
                  <c:v>1.3420000000000001</c:v>
                </c:pt>
                <c:pt idx="27822">
                  <c:v>1.3420000000000001</c:v>
                </c:pt>
                <c:pt idx="27823">
                  <c:v>1.3420000000000001</c:v>
                </c:pt>
                <c:pt idx="27824">
                  <c:v>1.3420000000000001</c:v>
                </c:pt>
                <c:pt idx="27825">
                  <c:v>1.3420000000000001</c:v>
                </c:pt>
                <c:pt idx="27826">
                  <c:v>1.3420000000000001</c:v>
                </c:pt>
                <c:pt idx="27827">
                  <c:v>1.3420000000000001</c:v>
                </c:pt>
                <c:pt idx="27828">
                  <c:v>1.3420000000000001</c:v>
                </c:pt>
                <c:pt idx="27829">
                  <c:v>1.3420000000000001</c:v>
                </c:pt>
                <c:pt idx="27830">
                  <c:v>1.3420000000000001</c:v>
                </c:pt>
                <c:pt idx="27831">
                  <c:v>1.3420000000000001</c:v>
                </c:pt>
                <c:pt idx="27832">
                  <c:v>1.3420000000000001</c:v>
                </c:pt>
                <c:pt idx="27833">
                  <c:v>1.3420000000000001</c:v>
                </c:pt>
                <c:pt idx="27834">
                  <c:v>1.3420000000000001</c:v>
                </c:pt>
                <c:pt idx="27835">
                  <c:v>1.3420000000000001</c:v>
                </c:pt>
                <c:pt idx="27836">
                  <c:v>1.3420000000000001</c:v>
                </c:pt>
                <c:pt idx="27837">
                  <c:v>1.3420000000000001</c:v>
                </c:pt>
                <c:pt idx="27838">
                  <c:v>1.3420000000000001</c:v>
                </c:pt>
                <c:pt idx="27839">
                  <c:v>1.3420000000000001</c:v>
                </c:pt>
                <c:pt idx="27840">
                  <c:v>1.3420000000000001</c:v>
                </c:pt>
                <c:pt idx="27841">
                  <c:v>1.3420000000000001</c:v>
                </c:pt>
                <c:pt idx="27842">
                  <c:v>1.3420000000000001</c:v>
                </c:pt>
                <c:pt idx="27843">
                  <c:v>1.3420000000000001</c:v>
                </c:pt>
                <c:pt idx="27844">
                  <c:v>1.3420000000000001</c:v>
                </c:pt>
                <c:pt idx="27845">
                  <c:v>1.3420000000000001</c:v>
                </c:pt>
                <c:pt idx="27846">
                  <c:v>1.3420000000000001</c:v>
                </c:pt>
                <c:pt idx="27847">
                  <c:v>1.3420000000000001</c:v>
                </c:pt>
                <c:pt idx="27848">
                  <c:v>1.3420000000000001</c:v>
                </c:pt>
                <c:pt idx="27849">
                  <c:v>1.3420000000000001</c:v>
                </c:pt>
                <c:pt idx="27850">
                  <c:v>1.3420000000000001</c:v>
                </c:pt>
                <c:pt idx="27851">
                  <c:v>1.3420000000000001</c:v>
                </c:pt>
                <c:pt idx="27852">
                  <c:v>1.3420000000000001</c:v>
                </c:pt>
                <c:pt idx="27853">
                  <c:v>1.3420000000000001</c:v>
                </c:pt>
                <c:pt idx="27854">
                  <c:v>1.3420000000000001</c:v>
                </c:pt>
                <c:pt idx="27855">
                  <c:v>1.3420000000000001</c:v>
                </c:pt>
                <c:pt idx="27856">
                  <c:v>1.3420000000000001</c:v>
                </c:pt>
                <c:pt idx="27857">
                  <c:v>1.3420000000000001</c:v>
                </c:pt>
                <c:pt idx="27858">
                  <c:v>1.3420000000000001</c:v>
                </c:pt>
                <c:pt idx="27859">
                  <c:v>1.3420000000000001</c:v>
                </c:pt>
                <c:pt idx="27860">
                  <c:v>1.3420000000000001</c:v>
                </c:pt>
                <c:pt idx="27861">
                  <c:v>1.3420000000000001</c:v>
                </c:pt>
                <c:pt idx="27862">
                  <c:v>1.3420000000000001</c:v>
                </c:pt>
                <c:pt idx="27863">
                  <c:v>1.3420000000000001</c:v>
                </c:pt>
                <c:pt idx="27864">
                  <c:v>1.3420000000000001</c:v>
                </c:pt>
                <c:pt idx="27865">
                  <c:v>1.3420000000000001</c:v>
                </c:pt>
                <c:pt idx="27866">
                  <c:v>1.3420000000000001</c:v>
                </c:pt>
                <c:pt idx="27867">
                  <c:v>1.3420000000000001</c:v>
                </c:pt>
                <c:pt idx="27868">
                  <c:v>1.3420000000000001</c:v>
                </c:pt>
                <c:pt idx="27869">
                  <c:v>1.3420000000000001</c:v>
                </c:pt>
                <c:pt idx="27870">
                  <c:v>1.3420000000000001</c:v>
                </c:pt>
                <c:pt idx="27871">
                  <c:v>1.3420000000000001</c:v>
                </c:pt>
                <c:pt idx="27872">
                  <c:v>1.3420000000000001</c:v>
                </c:pt>
                <c:pt idx="27873">
                  <c:v>1.3420000000000001</c:v>
                </c:pt>
                <c:pt idx="27874">
                  <c:v>1.3420000000000001</c:v>
                </c:pt>
                <c:pt idx="27875">
                  <c:v>1.3420000000000001</c:v>
                </c:pt>
                <c:pt idx="27876">
                  <c:v>1.3420000000000001</c:v>
                </c:pt>
                <c:pt idx="27877">
                  <c:v>1.3420000000000001</c:v>
                </c:pt>
                <c:pt idx="27878">
                  <c:v>1.3420000000000001</c:v>
                </c:pt>
                <c:pt idx="27879">
                  <c:v>1.3420000000000001</c:v>
                </c:pt>
                <c:pt idx="27880">
                  <c:v>1.3420000000000001</c:v>
                </c:pt>
                <c:pt idx="27881">
                  <c:v>1.3420000000000001</c:v>
                </c:pt>
                <c:pt idx="27882">
                  <c:v>1.3420000000000001</c:v>
                </c:pt>
                <c:pt idx="27883">
                  <c:v>1.3420000000000001</c:v>
                </c:pt>
                <c:pt idx="27884">
                  <c:v>1.3420000000000001</c:v>
                </c:pt>
                <c:pt idx="27885">
                  <c:v>1.3420000000000001</c:v>
                </c:pt>
                <c:pt idx="27886">
                  <c:v>1.3420000000000001</c:v>
                </c:pt>
                <c:pt idx="27887">
                  <c:v>1.3420000000000001</c:v>
                </c:pt>
                <c:pt idx="27888">
                  <c:v>1.3420000000000001</c:v>
                </c:pt>
                <c:pt idx="27889">
                  <c:v>1.3420000000000001</c:v>
                </c:pt>
                <c:pt idx="27890">
                  <c:v>1.3420000000000001</c:v>
                </c:pt>
                <c:pt idx="27891">
                  <c:v>1.3420000000000001</c:v>
                </c:pt>
                <c:pt idx="27892">
                  <c:v>1.3420000000000001</c:v>
                </c:pt>
                <c:pt idx="27893">
                  <c:v>1.3420000000000001</c:v>
                </c:pt>
                <c:pt idx="27894">
                  <c:v>1.3420000000000001</c:v>
                </c:pt>
                <c:pt idx="27895">
                  <c:v>1.3420000000000001</c:v>
                </c:pt>
                <c:pt idx="27896">
                  <c:v>1.3420000000000001</c:v>
                </c:pt>
                <c:pt idx="27897">
                  <c:v>1.3420000000000001</c:v>
                </c:pt>
                <c:pt idx="27898">
                  <c:v>1.3420000000000001</c:v>
                </c:pt>
                <c:pt idx="27899">
                  <c:v>1.3420000000000001</c:v>
                </c:pt>
                <c:pt idx="27900">
                  <c:v>1.3420000000000001</c:v>
                </c:pt>
                <c:pt idx="27901">
                  <c:v>1.3420000000000001</c:v>
                </c:pt>
                <c:pt idx="27902">
                  <c:v>1.3420000000000001</c:v>
                </c:pt>
                <c:pt idx="27903">
                  <c:v>1.3420000000000001</c:v>
                </c:pt>
                <c:pt idx="27904">
                  <c:v>1.3420000000000001</c:v>
                </c:pt>
                <c:pt idx="27905">
                  <c:v>1.3420000000000001</c:v>
                </c:pt>
                <c:pt idx="27906">
                  <c:v>1.3420000000000001</c:v>
                </c:pt>
                <c:pt idx="27907">
                  <c:v>1.3420000000000001</c:v>
                </c:pt>
                <c:pt idx="27908">
                  <c:v>1.3420000000000001</c:v>
                </c:pt>
                <c:pt idx="27909">
                  <c:v>1.3420000000000001</c:v>
                </c:pt>
                <c:pt idx="27910">
                  <c:v>1.3420000000000001</c:v>
                </c:pt>
                <c:pt idx="27911">
                  <c:v>1.3420000000000001</c:v>
                </c:pt>
                <c:pt idx="27912">
                  <c:v>1.3420000000000001</c:v>
                </c:pt>
                <c:pt idx="27913">
                  <c:v>1.3420000000000001</c:v>
                </c:pt>
                <c:pt idx="27914">
                  <c:v>1.3420000000000001</c:v>
                </c:pt>
                <c:pt idx="27915">
                  <c:v>1.3420000000000001</c:v>
                </c:pt>
                <c:pt idx="27916">
                  <c:v>1.3420000000000001</c:v>
                </c:pt>
                <c:pt idx="27917">
                  <c:v>1.3420000000000001</c:v>
                </c:pt>
                <c:pt idx="27918">
                  <c:v>1.3420000000000001</c:v>
                </c:pt>
                <c:pt idx="27919">
                  <c:v>1.3420000000000001</c:v>
                </c:pt>
                <c:pt idx="27920">
                  <c:v>1.3420000000000001</c:v>
                </c:pt>
                <c:pt idx="27921">
                  <c:v>1.3420000000000001</c:v>
                </c:pt>
                <c:pt idx="27922">
                  <c:v>1.3420000000000001</c:v>
                </c:pt>
                <c:pt idx="27923">
                  <c:v>1.3420000000000001</c:v>
                </c:pt>
                <c:pt idx="27924">
                  <c:v>1.3420000000000001</c:v>
                </c:pt>
                <c:pt idx="27925">
                  <c:v>1.3420000000000001</c:v>
                </c:pt>
                <c:pt idx="27926">
                  <c:v>1.3420000000000001</c:v>
                </c:pt>
                <c:pt idx="27927">
                  <c:v>1.3420000000000001</c:v>
                </c:pt>
                <c:pt idx="27928">
                  <c:v>1.3420000000000001</c:v>
                </c:pt>
                <c:pt idx="27929">
                  <c:v>1.3420000000000001</c:v>
                </c:pt>
                <c:pt idx="27930">
                  <c:v>1.3420000000000001</c:v>
                </c:pt>
                <c:pt idx="27931">
                  <c:v>1.3420000000000001</c:v>
                </c:pt>
                <c:pt idx="27932">
                  <c:v>1.3420000000000001</c:v>
                </c:pt>
                <c:pt idx="27933">
                  <c:v>1.3420000000000001</c:v>
                </c:pt>
                <c:pt idx="27934">
                  <c:v>1.3420000000000001</c:v>
                </c:pt>
                <c:pt idx="27935">
                  <c:v>1.3420000000000001</c:v>
                </c:pt>
                <c:pt idx="27936">
                  <c:v>1.3420000000000001</c:v>
                </c:pt>
                <c:pt idx="27937">
                  <c:v>1.3420000000000001</c:v>
                </c:pt>
                <c:pt idx="27938">
                  <c:v>1.3420000000000001</c:v>
                </c:pt>
                <c:pt idx="27939">
                  <c:v>1.3420000000000001</c:v>
                </c:pt>
                <c:pt idx="27940">
                  <c:v>1.3420000000000001</c:v>
                </c:pt>
                <c:pt idx="27941">
                  <c:v>1.3420000000000001</c:v>
                </c:pt>
                <c:pt idx="27942">
                  <c:v>1.3420000000000001</c:v>
                </c:pt>
                <c:pt idx="27943">
                  <c:v>1.3420000000000001</c:v>
                </c:pt>
                <c:pt idx="27944">
                  <c:v>1.3420000000000001</c:v>
                </c:pt>
                <c:pt idx="27945">
                  <c:v>1.3420000000000001</c:v>
                </c:pt>
                <c:pt idx="27946">
                  <c:v>1.3420000000000001</c:v>
                </c:pt>
                <c:pt idx="27947">
                  <c:v>1.3420000000000001</c:v>
                </c:pt>
                <c:pt idx="27948">
                  <c:v>1.3420000000000001</c:v>
                </c:pt>
                <c:pt idx="27949">
                  <c:v>1.3420000000000001</c:v>
                </c:pt>
                <c:pt idx="27950">
                  <c:v>1.3420000000000001</c:v>
                </c:pt>
                <c:pt idx="27951">
                  <c:v>1.3420000000000001</c:v>
                </c:pt>
                <c:pt idx="27952">
                  <c:v>1.3420000000000001</c:v>
                </c:pt>
                <c:pt idx="27953">
                  <c:v>1.3420000000000001</c:v>
                </c:pt>
                <c:pt idx="27954">
                  <c:v>1.3420000000000001</c:v>
                </c:pt>
                <c:pt idx="27955">
                  <c:v>1.3420000000000001</c:v>
                </c:pt>
                <c:pt idx="27956">
                  <c:v>1.3420000000000001</c:v>
                </c:pt>
                <c:pt idx="27957">
                  <c:v>1.3420000000000001</c:v>
                </c:pt>
                <c:pt idx="27958">
                  <c:v>1.3420000000000001</c:v>
                </c:pt>
                <c:pt idx="27959">
                  <c:v>1.3420000000000001</c:v>
                </c:pt>
                <c:pt idx="27960">
                  <c:v>1.3420000000000001</c:v>
                </c:pt>
                <c:pt idx="27961">
                  <c:v>1.3420000000000001</c:v>
                </c:pt>
                <c:pt idx="27962">
                  <c:v>1.3420000000000001</c:v>
                </c:pt>
                <c:pt idx="27963">
                  <c:v>1.3420000000000001</c:v>
                </c:pt>
                <c:pt idx="27964">
                  <c:v>1.3420000000000001</c:v>
                </c:pt>
                <c:pt idx="27965">
                  <c:v>1.3420000000000001</c:v>
                </c:pt>
                <c:pt idx="27966">
                  <c:v>1.3420000000000001</c:v>
                </c:pt>
                <c:pt idx="27967">
                  <c:v>1.3420000000000001</c:v>
                </c:pt>
                <c:pt idx="27968">
                  <c:v>1.3420000000000001</c:v>
                </c:pt>
                <c:pt idx="27969">
                  <c:v>1.3420000000000001</c:v>
                </c:pt>
                <c:pt idx="27970">
                  <c:v>1.3420000000000001</c:v>
                </c:pt>
                <c:pt idx="27971">
                  <c:v>1.3420000000000001</c:v>
                </c:pt>
                <c:pt idx="27972">
                  <c:v>1.3420000000000001</c:v>
                </c:pt>
                <c:pt idx="27973">
                  <c:v>1.3420000000000001</c:v>
                </c:pt>
                <c:pt idx="27974">
                  <c:v>1.3420000000000001</c:v>
                </c:pt>
                <c:pt idx="27975">
                  <c:v>1.3420000000000001</c:v>
                </c:pt>
                <c:pt idx="27976">
                  <c:v>1.3420000000000001</c:v>
                </c:pt>
                <c:pt idx="27977">
                  <c:v>1.3420000000000001</c:v>
                </c:pt>
                <c:pt idx="27978">
                  <c:v>1.3420000000000001</c:v>
                </c:pt>
                <c:pt idx="27979">
                  <c:v>1.3420000000000001</c:v>
                </c:pt>
                <c:pt idx="27980">
                  <c:v>1.3420000000000001</c:v>
                </c:pt>
                <c:pt idx="27981">
                  <c:v>1.3420000000000001</c:v>
                </c:pt>
                <c:pt idx="27982">
                  <c:v>1.3420000000000001</c:v>
                </c:pt>
                <c:pt idx="27983">
                  <c:v>1.3420000000000001</c:v>
                </c:pt>
                <c:pt idx="27984">
                  <c:v>1.3420000000000001</c:v>
                </c:pt>
                <c:pt idx="27985">
                  <c:v>1.3420000000000001</c:v>
                </c:pt>
                <c:pt idx="27986">
                  <c:v>1.3420000000000001</c:v>
                </c:pt>
                <c:pt idx="27987">
                  <c:v>1.3420000000000001</c:v>
                </c:pt>
                <c:pt idx="27988">
                  <c:v>1.3420000000000001</c:v>
                </c:pt>
                <c:pt idx="27989">
                  <c:v>1.3420000000000001</c:v>
                </c:pt>
                <c:pt idx="27990">
                  <c:v>1.3420000000000001</c:v>
                </c:pt>
                <c:pt idx="27991">
                  <c:v>1.3420000000000001</c:v>
                </c:pt>
                <c:pt idx="27992">
                  <c:v>1.3420000000000001</c:v>
                </c:pt>
                <c:pt idx="27993">
                  <c:v>1.3420000000000001</c:v>
                </c:pt>
                <c:pt idx="27994">
                  <c:v>1.3420000000000001</c:v>
                </c:pt>
                <c:pt idx="27995">
                  <c:v>1.3420000000000001</c:v>
                </c:pt>
                <c:pt idx="27996">
                  <c:v>1.3420000000000001</c:v>
                </c:pt>
                <c:pt idx="27997">
                  <c:v>1.3420000000000001</c:v>
                </c:pt>
                <c:pt idx="27998">
                  <c:v>1.3420000000000001</c:v>
                </c:pt>
                <c:pt idx="27999">
                  <c:v>1.3420000000000001</c:v>
                </c:pt>
                <c:pt idx="28000">
                  <c:v>1.3420000000000001</c:v>
                </c:pt>
                <c:pt idx="28001">
                  <c:v>1.3420000000000001</c:v>
                </c:pt>
                <c:pt idx="28002">
                  <c:v>1.3420000000000001</c:v>
                </c:pt>
                <c:pt idx="28003">
                  <c:v>1.3420000000000001</c:v>
                </c:pt>
                <c:pt idx="28004">
                  <c:v>1.3420000000000001</c:v>
                </c:pt>
                <c:pt idx="28005">
                  <c:v>1.3420000000000001</c:v>
                </c:pt>
                <c:pt idx="28006">
                  <c:v>1.3420000000000001</c:v>
                </c:pt>
                <c:pt idx="28007">
                  <c:v>1.3420000000000001</c:v>
                </c:pt>
                <c:pt idx="28008">
                  <c:v>1.3420000000000001</c:v>
                </c:pt>
                <c:pt idx="28009">
                  <c:v>1.3420000000000001</c:v>
                </c:pt>
                <c:pt idx="28010">
                  <c:v>1.3420000000000001</c:v>
                </c:pt>
                <c:pt idx="28011">
                  <c:v>1.3420000000000001</c:v>
                </c:pt>
                <c:pt idx="28012">
                  <c:v>1.3420000000000001</c:v>
                </c:pt>
                <c:pt idx="28013">
                  <c:v>1.3420000000000001</c:v>
                </c:pt>
                <c:pt idx="28014">
                  <c:v>1.3420000000000001</c:v>
                </c:pt>
                <c:pt idx="28015">
                  <c:v>1.3420000000000001</c:v>
                </c:pt>
                <c:pt idx="28016">
                  <c:v>1.3420000000000001</c:v>
                </c:pt>
                <c:pt idx="28017">
                  <c:v>1.3420000000000001</c:v>
                </c:pt>
                <c:pt idx="28018">
                  <c:v>1.3420000000000001</c:v>
                </c:pt>
                <c:pt idx="28019">
                  <c:v>1.3420000000000001</c:v>
                </c:pt>
                <c:pt idx="28020">
                  <c:v>1.3420000000000001</c:v>
                </c:pt>
                <c:pt idx="28021">
                  <c:v>1.3420000000000001</c:v>
                </c:pt>
                <c:pt idx="28022">
                  <c:v>1.3420000000000001</c:v>
                </c:pt>
                <c:pt idx="28023">
                  <c:v>1.3420000000000001</c:v>
                </c:pt>
                <c:pt idx="28024">
                  <c:v>1.3420000000000001</c:v>
                </c:pt>
                <c:pt idx="28025">
                  <c:v>1.3420000000000001</c:v>
                </c:pt>
                <c:pt idx="28026">
                  <c:v>1.3420000000000001</c:v>
                </c:pt>
                <c:pt idx="28027">
                  <c:v>1.3420000000000001</c:v>
                </c:pt>
                <c:pt idx="28028">
                  <c:v>1.3420000000000001</c:v>
                </c:pt>
                <c:pt idx="28029">
                  <c:v>1.3420000000000001</c:v>
                </c:pt>
                <c:pt idx="28030">
                  <c:v>1.3420000000000001</c:v>
                </c:pt>
                <c:pt idx="28031">
                  <c:v>1.3420000000000001</c:v>
                </c:pt>
                <c:pt idx="28032">
                  <c:v>1.3420000000000001</c:v>
                </c:pt>
                <c:pt idx="28033">
                  <c:v>1.3420000000000001</c:v>
                </c:pt>
                <c:pt idx="28034">
                  <c:v>1.3420000000000001</c:v>
                </c:pt>
                <c:pt idx="28035">
                  <c:v>1.3420000000000001</c:v>
                </c:pt>
                <c:pt idx="28036">
                  <c:v>1.3420000000000001</c:v>
                </c:pt>
                <c:pt idx="28037">
                  <c:v>1.3420000000000001</c:v>
                </c:pt>
                <c:pt idx="28038">
                  <c:v>1.3420000000000001</c:v>
                </c:pt>
                <c:pt idx="28039">
                  <c:v>1.3420000000000001</c:v>
                </c:pt>
                <c:pt idx="28040">
                  <c:v>1.3420000000000001</c:v>
                </c:pt>
                <c:pt idx="28041">
                  <c:v>1.3420000000000001</c:v>
                </c:pt>
                <c:pt idx="28042">
                  <c:v>1.3420000000000001</c:v>
                </c:pt>
                <c:pt idx="28043">
                  <c:v>1.3420000000000001</c:v>
                </c:pt>
                <c:pt idx="28044">
                  <c:v>1.3420000000000001</c:v>
                </c:pt>
                <c:pt idx="28045">
                  <c:v>1.3420000000000001</c:v>
                </c:pt>
                <c:pt idx="28046">
                  <c:v>1.3420000000000001</c:v>
                </c:pt>
                <c:pt idx="28047">
                  <c:v>1.3420000000000001</c:v>
                </c:pt>
                <c:pt idx="28048">
                  <c:v>1.3420000000000001</c:v>
                </c:pt>
                <c:pt idx="28049">
                  <c:v>1.3420000000000001</c:v>
                </c:pt>
                <c:pt idx="28050">
                  <c:v>1.3420000000000001</c:v>
                </c:pt>
                <c:pt idx="28051">
                  <c:v>1.3420000000000001</c:v>
                </c:pt>
                <c:pt idx="28052">
                  <c:v>1.3420000000000001</c:v>
                </c:pt>
                <c:pt idx="28053">
                  <c:v>1.3420000000000001</c:v>
                </c:pt>
                <c:pt idx="28054">
                  <c:v>1.3420000000000001</c:v>
                </c:pt>
                <c:pt idx="28055">
                  <c:v>1.3420000000000001</c:v>
                </c:pt>
                <c:pt idx="28056">
                  <c:v>1.3420000000000001</c:v>
                </c:pt>
                <c:pt idx="28057">
                  <c:v>1.3420000000000001</c:v>
                </c:pt>
                <c:pt idx="28058">
                  <c:v>1.3420000000000001</c:v>
                </c:pt>
                <c:pt idx="28059">
                  <c:v>1.3420000000000001</c:v>
                </c:pt>
                <c:pt idx="28060">
                  <c:v>1.3420000000000001</c:v>
                </c:pt>
                <c:pt idx="28061">
                  <c:v>1.3420000000000001</c:v>
                </c:pt>
                <c:pt idx="28062">
                  <c:v>1.3420000000000001</c:v>
                </c:pt>
                <c:pt idx="28063">
                  <c:v>1.3420000000000001</c:v>
                </c:pt>
                <c:pt idx="28064">
                  <c:v>1.3420000000000001</c:v>
                </c:pt>
                <c:pt idx="28065">
                  <c:v>1.3420000000000001</c:v>
                </c:pt>
                <c:pt idx="28066">
                  <c:v>1.3420000000000001</c:v>
                </c:pt>
                <c:pt idx="28067">
                  <c:v>1.3420000000000001</c:v>
                </c:pt>
                <c:pt idx="28068">
                  <c:v>1.3420000000000001</c:v>
                </c:pt>
                <c:pt idx="28069">
                  <c:v>1.3420000000000001</c:v>
                </c:pt>
                <c:pt idx="28070">
                  <c:v>1.3420000000000001</c:v>
                </c:pt>
                <c:pt idx="28071">
                  <c:v>1.3420000000000001</c:v>
                </c:pt>
                <c:pt idx="28072">
                  <c:v>1.3420000000000001</c:v>
                </c:pt>
                <c:pt idx="28073">
                  <c:v>1.3420000000000001</c:v>
                </c:pt>
                <c:pt idx="28074">
                  <c:v>1.3420000000000001</c:v>
                </c:pt>
                <c:pt idx="28075">
                  <c:v>1.3420000000000001</c:v>
                </c:pt>
                <c:pt idx="28076">
                  <c:v>1.3420000000000001</c:v>
                </c:pt>
                <c:pt idx="28077">
                  <c:v>1.3420000000000001</c:v>
                </c:pt>
                <c:pt idx="28078">
                  <c:v>1.3420000000000001</c:v>
                </c:pt>
                <c:pt idx="28079">
                  <c:v>1.3420000000000001</c:v>
                </c:pt>
                <c:pt idx="28080">
                  <c:v>1.3420000000000001</c:v>
                </c:pt>
                <c:pt idx="28081">
                  <c:v>1.3420000000000001</c:v>
                </c:pt>
                <c:pt idx="28082">
                  <c:v>1.3420000000000001</c:v>
                </c:pt>
                <c:pt idx="28083">
                  <c:v>1.3420000000000001</c:v>
                </c:pt>
                <c:pt idx="28084">
                  <c:v>1.3420000000000001</c:v>
                </c:pt>
                <c:pt idx="28085">
                  <c:v>1.3420000000000001</c:v>
                </c:pt>
                <c:pt idx="28086">
                  <c:v>1.3420000000000001</c:v>
                </c:pt>
                <c:pt idx="28087">
                  <c:v>1.3420000000000001</c:v>
                </c:pt>
                <c:pt idx="28088">
                  <c:v>1.3420000000000001</c:v>
                </c:pt>
                <c:pt idx="28089">
                  <c:v>1.3420000000000001</c:v>
                </c:pt>
                <c:pt idx="28090">
                  <c:v>1.3420000000000001</c:v>
                </c:pt>
                <c:pt idx="28091">
                  <c:v>1.3420000000000001</c:v>
                </c:pt>
                <c:pt idx="28092">
                  <c:v>1.3420000000000001</c:v>
                </c:pt>
                <c:pt idx="28093">
                  <c:v>1.3420000000000001</c:v>
                </c:pt>
                <c:pt idx="28094">
                  <c:v>1.3420000000000001</c:v>
                </c:pt>
                <c:pt idx="28095">
                  <c:v>1.3420000000000001</c:v>
                </c:pt>
                <c:pt idx="28096">
                  <c:v>1.3420000000000001</c:v>
                </c:pt>
                <c:pt idx="28097">
                  <c:v>1.3420000000000001</c:v>
                </c:pt>
                <c:pt idx="28098">
                  <c:v>1.3420000000000001</c:v>
                </c:pt>
                <c:pt idx="28099">
                  <c:v>1.3420000000000001</c:v>
                </c:pt>
                <c:pt idx="28100">
                  <c:v>1.3420000000000001</c:v>
                </c:pt>
                <c:pt idx="28101">
                  <c:v>1.3420000000000001</c:v>
                </c:pt>
                <c:pt idx="28102">
                  <c:v>1.3420000000000001</c:v>
                </c:pt>
                <c:pt idx="28103">
                  <c:v>1.3420000000000001</c:v>
                </c:pt>
                <c:pt idx="28104">
                  <c:v>1.3420000000000001</c:v>
                </c:pt>
                <c:pt idx="28105">
                  <c:v>1.3420000000000001</c:v>
                </c:pt>
                <c:pt idx="28106">
                  <c:v>1.3420000000000001</c:v>
                </c:pt>
                <c:pt idx="28107">
                  <c:v>1.3420000000000001</c:v>
                </c:pt>
                <c:pt idx="28108">
                  <c:v>1.3420000000000001</c:v>
                </c:pt>
                <c:pt idx="28109">
                  <c:v>1.3420000000000001</c:v>
                </c:pt>
                <c:pt idx="28110">
                  <c:v>1.3420000000000001</c:v>
                </c:pt>
                <c:pt idx="28111">
                  <c:v>1.3420000000000001</c:v>
                </c:pt>
                <c:pt idx="28112">
                  <c:v>1.3420000000000001</c:v>
                </c:pt>
                <c:pt idx="28113">
                  <c:v>1.3420000000000001</c:v>
                </c:pt>
                <c:pt idx="28114">
                  <c:v>1.3420000000000001</c:v>
                </c:pt>
                <c:pt idx="28115">
                  <c:v>1.3420000000000001</c:v>
                </c:pt>
                <c:pt idx="28116">
                  <c:v>1.3420000000000001</c:v>
                </c:pt>
                <c:pt idx="28117">
                  <c:v>1.3420000000000001</c:v>
                </c:pt>
                <c:pt idx="28118">
                  <c:v>1.3420000000000001</c:v>
                </c:pt>
                <c:pt idx="28119">
                  <c:v>1.3420000000000001</c:v>
                </c:pt>
                <c:pt idx="28120">
                  <c:v>1.3420000000000001</c:v>
                </c:pt>
                <c:pt idx="28121">
                  <c:v>1.3420000000000001</c:v>
                </c:pt>
                <c:pt idx="28122">
                  <c:v>1.3420000000000001</c:v>
                </c:pt>
                <c:pt idx="28123">
                  <c:v>1.3420000000000001</c:v>
                </c:pt>
                <c:pt idx="28124">
                  <c:v>1.3420000000000001</c:v>
                </c:pt>
                <c:pt idx="28125">
                  <c:v>1.3420000000000001</c:v>
                </c:pt>
                <c:pt idx="28126">
                  <c:v>1.3420000000000001</c:v>
                </c:pt>
                <c:pt idx="28127">
                  <c:v>1.3420000000000001</c:v>
                </c:pt>
                <c:pt idx="28128">
                  <c:v>1.3420000000000001</c:v>
                </c:pt>
                <c:pt idx="28129">
                  <c:v>1.3420000000000001</c:v>
                </c:pt>
                <c:pt idx="28130">
                  <c:v>1.3420000000000001</c:v>
                </c:pt>
                <c:pt idx="28131">
                  <c:v>1.3420000000000001</c:v>
                </c:pt>
                <c:pt idx="28132">
                  <c:v>1.3420000000000001</c:v>
                </c:pt>
                <c:pt idx="28133">
                  <c:v>1.3420000000000001</c:v>
                </c:pt>
                <c:pt idx="28134">
                  <c:v>1.3420000000000001</c:v>
                </c:pt>
                <c:pt idx="28135">
                  <c:v>1.3420000000000001</c:v>
                </c:pt>
                <c:pt idx="28136">
                  <c:v>1.3420000000000001</c:v>
                </c:pt>
                <c:pt idx="28137">
                  <c:v>1.3420000000000001</c:v>
                </c:pt>
                <c:pt idx="28138">
                  <c:v>1.3420000000000001</c:v>
                </c:pt>
                <c:pt idx="28139">
                  <c:v>1.3420000000000001</c:v>
                </c:pt>
                <c:pt idx="28140">
                  <c:v>1.3420000000000001</c:v>
                </c:pt>
                <c:pt idx="28141">
                  <c:v>1.3420000000000001</c:v>
                </c:pt>
                <c:pt idx="28142">
                  <c:v>1.3420000000000001</c:v>
                </c:pt>
                <c:pt idx="28143">
                  <c:v>1.3420000000000001</c:v>
                </c:pt>
                <c:pt idx="28144">
                  <c:v>1.3420000000000001</c:v>
                </c:pt>
                <c:pt idx="28145">
                  <c:v>1.3420000000000001</c:v>
                </c:pt>
                <c:pt idx="28146">
                  <c:v>1.3420000000000001</c:v>
                </c:pt>
                <c:pt idx="28147">
                  <c:v>1.3420000000000001</c:v>
                </c:pt>
                <c:pt idx="28148">
                  <c:v>1.3420000000000001</c:v>
                </c:pt>
                <c:pt idx="28149">
                  <c:v>1.3420000000000001</c:v>
                </c:pt>
                <c:pt idx="28150">
                  <c:v>1.3420000000000001</c:v>
                </c:pt>
                <c:pt idx="28151">
                  <c:v>1.3420000000000001</c:v>
                </c:pt>
                <c:pt idx="28152">
                  <c:v>1.3420000000000001</c:v>
                </c:pt>
                <c:pt idx="28153">
                  <c:v>1.3420000000000001</c:v>
                </c:pt>
                <c:pt idx="28154">
                  <c:v>1.3420000000000001</c:v>
                </c:pt>
                <c:pt idx="28155">
                  <c:v>1.3420000000000001</c:v>
                </c:pt>
                <c:pt idx="28156">
                  <c:v>1.3420000000000001</c:v>
                </c:pt>
                <c:pt idx="28157">
                  <c:v>1.3420000000000001</c:v>
                </c:pt>
                <c:pt idx="28158">
                  <c:v>1.3420000000000001</c:v>
                </c:pt>
                <c:pt idx="28159">
                  <c:v>1.3420000000000001</c:v>
                </c:pt>
                <c:pt idx="28160">
                  <c:v>1.3420000000000001</c:v>
                </c:pt>
                <c:pt idx="28161">
                  <c:v>1.3420000000000001</c:v>
                </c:pt>
                <c:pt idx="28162">
                  <c:v>1.3420000000000001</c:v>
                </c:pt>
                <c:pt idx="28163">
                  <c:v>1.3420000000000001</c:v>
                </c:pt>
                <c:pt idx="28164">
                  <c:v>1.3420000000000001</c:v>
                </c:pt>
                <c:pt idx="28165">
                  <c:v>1.3420000000000001</c:v>
                </c:pt>
                <c:pt idx="28166">
                  <c:v>1.3420000000000001</c:v>
                </c:pt>
                <c:pt idx="28167">
                  <c:v>1.3420000000000001</c:v>
                </c:pt>
                <c:pt idx="28168">
                  <c:v>1.3420000000000001</c:v>
                </c:pt>
                <c:pt idx="28169">
                  <c:v>1.3420000000000001</c:v>
                </c:pt>
                <c:pt idx="28170">
                  <c:v>1.3420000000000001</c:v>
                </c:pt>
                <c:pt idx="28171">
                  <c:v>1.3420000000000001</c:v>
                </c:pt>
                <c:pt idx="28172">
                  <c:v>1.3420000000000001</c:v>
                </c:pt>
                <c:pt idx="28173">
                  <c:v>1.3420000000000001</c:v>
                </c:pt>
                <c:pt idx="28174">
                  <c:v>1.3420000000000001</c:v>
                </c:pt>
                <c:pt idx="28175">
                  <c:v>1.3420000000000001</c:v>
                </c:pt>
                <c:pt idx="28176">
                  <c:v>1.3420000000000001</c:v>
                </c:pt>
                <c:pt idx="28177">
                  <c:v>1.3420000000000001</c:v>
                </c:pt>
                <c:pt idx="28178">
                  <c:v>1.3420000000000001</c:v>
                </c:pt>
                <c:pt idx="28179">
                  <c:v>1.3420000000000001</c:v>
                </c:pt>
                <c:pt idx="28180">
                  <c:v>1.3420000000000001</c:v>
                </c:pt>
                <c:pt idx="28181">
                  <c:v>1.3420000000000001</c:v>
                </c:pt>
                <c:pt idx="28182">
                  <c:v>1.3420000000000001</c:v>
                </c:pt>
                <c:pt idx="28183">
                  <c:v>1.3420000000000001</c:v>
                </c:pt>
                <c:pt idx="28184">
                  <c:v>1.3420000000000001</c:v>
                </c:pt>
                <c:pt idx="28185">
                  <c:v>1.3420000000000001</c:v>
                </c:pt>
                <c:pt idx="28186">
                  <c:v>1.3420000000000001</c:v>
                </c:pt>
                <c:pt idx="28187">
                  <c:v>1.3420000000000001</c:v>
                </c:pt>
                <c:pt idx="28188">
                  <c:v>1.3420000000000001</c:v>
                </c:pt>
                <c:pt idx="28189">
                  <c:v>1.3420000000000001</c:v>
                </c:pt>
                <c:pt idx="28190">
                  <c:v>1.3420000000000001</c:v>
                </c:pt>
                <c:pt idx="28191">
                  <c:v>1.3420000000000001</c:v>
                </c:pt>
                <c:pt idx="28192">
                  <c:v>1.3420000000000001</c:v>
                </c:pt>
                <c:pt idx="28193">
                  <c:v>1.3420000000000001</c:v>
                </c:pt>
                <c:pt idx="28194">
                  <c:v>1.3420000000000001</c:v>
                </c:pt>
                <c:pt idx="28195">
                  <c:v>1.3420000000000001</c:v>
                </c:pt>
                <c:pt idx="28196">
                  <c:v>1.3420000000000001</c:v>
                </c:pt>
                <c:pt idx="28197">
                  <c:v>1.3420000000000001</c:v>
                </c:pt>
                <c:pt idx="28198">
                  <c:v>1.3420000000000001</c:v>
                </c:pt>
                <c:pt idx="28199">
                  <c:v>1.3420000000000001</c:v>
                </c:pt>
                <c:pt idx="28200">
                  <c:v>1.3420000000000001</c:v>
                </c:pt>
                <c:pt idx="28201">
                  <c:v>1.3420000000000001</c:v>
                </c:pt>
                <c:pt idx="28202">
                  <c:v>1.3420000000000001</c:v>
                </c:pt>
                <c:pt idx="28203">
                  <c:v>1.3420000000000001</c:v>
                </c:pt>
                <c:pt idx="28204">
                  <c:v>1.3420000000000001</c:v>
                </c:pt>
                <c:pt idx="28205">
                  <c:v>1.3420000000000001</c:v>
                </c:pt>
                <c:pt idx="28206">
                  <c:v>1.3420000000000001</c:v>
                </c:pt>
                <c:pt idx="28207">
                  <c:v>1.3420000000000001</c:v>
                </c:pt>
                <c:pt idx="28208">
                  <c:v>1.3420000000000001</c:v>
                </c:pt>
                <c:pt idx="28209">
                  <c:v>1.3420000000000001</c:v>
                </c:pt>
                <c:pt idx="28210">
                  <c:v>1.3420000000000001</c:v>
                </c:pt>
                <c:pt idx="28211">
                  <c:v>1.3420000000000001</c:v>
                </c:pt>
                <c:pt idx="28212">
                  <c:v>1.3420000000000001</c:v>
                </c:pt>
                <c:pt idx="28213">
                  <c:v>1.3420000000000001</c:v>
                </c:pt>
                <c:pt idx="28214">
                  <c:v>1.3420000000000001</c:v>
                </c:pt>
                <c:pt idx="28215">
                  <c:v>1.3420000000000001</c:v>
                </c:pt>
                <c:pt idx="28216">
                  <c:v>1.3420000000000001</c:v>
                </c:pt>
                <c:pt idx="28217">
                  <c:v>1.3420000000000001</c:v>
                </c:pt>
                <c:pt idx="28218">
                  <c:v>1.3420000000000001</c:v>
                </c:pt>
                <c:pt idx="28219">
                  <c:v>1.3420000000000001</c:v>
                </c:pt>
                <c:pt idx="28220">
                  <c:v>1.3420000000000001</c:v>
                </c:pt>
                <c:pt idx="28221">
                  <c:v>1.3420000000000001</c:v>
                </c:pt>
                <c:pt idx="28222">
                  <c:v>1.3420000000000001</c:v>
                </c:pt>
                <c:pt idx="28223">
                  <c:v>1.3420000000000001</c:v>
                </c:pt>
                <c:pt idx="28224">
                  <c:v>1.3420000000000001</c:v>
                </c:pt>
                <c:pt idx="28225">
                  <c:v>1.3420000000000001</c:v>
                </c:pt>
                <c:pt idx="28226">
                  <c:v>1.3420000000000001</c:v>
                </c:pt>
                <c:pt idx="28227">
                  <c:v>1.3420000000000001</c:v>
                </c:pt>
                <c:pt idx="28228">
                  <c:v>1.3420000000000001</c:v>
                </c:pt>
                <c:pt idx="28229">
                  <c:v>1.3420000000000001</c:v>
                </c:pt>
                <c:pt idx="28230">
                  <c:v>1.3420000000000001</c:v>
                </c:pt>
                <c:pt idx="28231">
                  <c:v>1.3420000000000001</c:v>
                </c:pt>
                <c:pt idx="28232">
                  <c:v>1.3420000000000001</c:v>
                </c:pt>
                <c:pt idx="28233">
                  <c:v>1.3420000000000001</c:v>
                </c:pt>
                <c:pt idx="28234">
                  <c:v>1.3420000000000001</c:v>
                </c:pt>
                <c:pt idx="28235">
                  <c:v>1.3420000000000001</c:v>
                </c:pt>
                <c:pt idx="28236">
                  <c:v>1.3420000000000001</c:v>
                </c:pt>
                <c:pt idx="28237">
                  <c:v>1.3420000000000001</c:v>
                </c:pt>
                <c:pt idx="28238">
                  <c:v>1.3420000000000001</c:v>
                </c:pt>
                <c:pt idx="28239">
                  <c:v>1.3420000000000001</c:v>
                </c:pt>
                <c:pt idx="28240">
                  <c:v>1.3420000000000001</c:v>
                </c:pt>
                <c:pt idx="28241">
                  <c:v>1.3420000000000001</c:v>
                </c:pt>
                <c:pt idx="28242">
                  <c:v>1.3420000000000001</c:v>
                </c:pt>
                <c:pt idx="28243">
                  <c:v>1.3420000000000001</c:v>
                </c:pt>
                <c:pt idx="28244">
                  <c:v>1.3420000000000001</c:v>
                </c:pt>
                <c:pt idx="28245">
                  <c:v>1.3420000000000001</c:v>
                </c:pt>
                <c:pt idx="28246">
                  <c:v>1.3420000000000001</c:v>
                </c:pt>
                <c:pt idx="28247">
                  <c:v>1.3420000000000001</c:v>
                </c:pt>
                <c:pt idx="28248">
                  <c:v>1.3420000000000001</c:v>
                </c:pt>
                <c:pt idx="28249">
                  <c:v>1.3420000000000001</c:v>
                </c:pt>
                <c:pt idx="28250">
                  <c:v>1.3420000000000001</c:v>
                </c:pt>
                <c:pt idx="28251">
                  <c:v>1.3420000000000001</c:v>
                </c:pt>
                <c:pt idx="28252">
                  <c:v>1.3420000000000001</c:v>
                </c:pt>
                <c:pt idx="28253">
                  <c:v>1.3420000000000001</c:v>
                </c:pt>
                <c:pt idx="28254">
                  <c:v>1.3420000000000001</c:v>
                </c:pt>
                <c:pt idx="28255">
                  <c:v>1.3420000000000001</c:v>
                </c:pt>
                <c:pt idx="28256">
                  <c:v>1.3420000000000001</c:v>
                </c:pt>
                <c:pt idx="28257">
                  <c:v>1.3420000000000001</c:v>
                </c:pt>
                <c:pt idx="28258">
                  <c:v>1.3420000000000001</c:v>
                </c:pt>
                <c:pt idx="28259">
                  <c:v>1.3420000000000001</c:v>
                </c:pt>
                <c:pt idx="28260">
                  <c:v>1.3420000000000001</c:v>
                </c:pt>
                <c:pt idx="28261">
                  <c:v>1.3420000000000001</c:v>
                </c:pt>
                <c:pt idx="28262">
                  <c:v>1.3420000000000001</c:v>
                </c:pt>
                <c:pt idx="28263">
                  <c:v>1.3420000000000001</c:v>
                </c:pt>
                <c:pt idx="28264">
                  <c:v>1.3420000000000001</c:v>
                </c:pt>
                <c:pt idx="28265">
                  <c:v>1.3420000000000001</c:v>
                </c:pt>
                <c:pt idx="28266">
                  <c:v>1.3420000000000001</c:v>
                </c:pt>
                <c:pt idx="28267">
                  <c:v>1.3420000000000001</c:v>
                </c:pt>
                <c:pt idx="28268">
                  <c:v>1.3420000000000001</c:v>
                </c:pt>
                <c:pt idx="28269">
                  <c:v>1.3420000000000001</c:v>
                </c:pt>
                <c:pt idx="28270">
                  <c:v>1.3420000000000001</c:v>
                </c:pt>
                <c:pt idx="28271">
                  <c:v>1.3420000000000001</c:v>
                </c:pt>
                <c:pt idx="28272">
                  <c:v>1.3420000000000001</c:v>
                </c:pt>
                <c:pt idx="28273">
                  <c:v>1.3420000000000001</c:v>
                </c:pt>
                <c:pt idx="28274">
                  <c:v>1.3420000000000001</c:v>
                </c:pt>
                <c:pt idx="28275">
                  <c:v>1.3420000000000001</c:v>
                </c:pt>
                <c:pt idx="28276">
                  <c:v>1.3420000000000001</c:v>
                </c:pt>
                <c:pt idx="28277">
                  <c:v>1.3420000000000001</c:v>
                </c:pt>
                <c:pt idx="28278">
                  <c:v>1.3420000000000001</c:v>
                </c:pt>
                <c:pt idx="28279">
                  <c:v>1.3420000000000001</c:v>
                </c:pt>
                <c:pt idx="28280">
                  <c:v>1.3420000000000001</c:v>
                </c:pt>
                <c:pt idx="28281">
                  <c:v>1.3420000000000001</c:v>
                </c:pt>
                <c:pt idx="28282">
                  <c:v>1.3420000000000001</c:v>
                </c:pt>
                <c:pt idx="28283">
                  <c:v>1.3420000000000001</c:v>
                </c:pt>
                <c:pt idx="28284">
                  <c:v>1.3420000000000001</c:v>
                </c:pt>
                <c:pt idx="28285">
                  <c:v>1.3420000000000001</c:v>
                </c:pt>
                <c:pt idx="28286">
                  <c:v>1.3420000000000001</c:v>
                </c:pt>
                <c:pt idx="28287">
                  <c:v>1.3420000000000001</c:v>
                </c:pt>
                <c:pt idx="28288">
                  <c:v>1.3420000000000001</c:v>
                </c:pt>
                <c:pt idx="28289">
                  <c:v>1.3420000000000001</c:v>
                </c:pt>
                <c:pt idx="28290">
                  <c:v>1.3420000000000001</c:v>
                </c:pt>
                <c:pt idx="28291">
                  <c:v>1.3420000000000001</c:v>
                </c:pt>
                <c:pt idx="28292">
                  <c:v>1.3420000000000001</c:v>
                </c:pt>
                <c:pt idx="28293">
                  <c:v>1.3420000000000001</c:v>
                </c:pt>
                <c:pt idx="28294">
                  <c:v>1.3420000000000001</c:v>
                </c:pt>
                <c:pt idx="28295">
                  <c:v>1.3420000000000001</c:v>
                </c:pt>
                <c:pt idx="28296">
                  <c:v>1.3420000000000001</c:v>
                </c:pt>
                <c:pt idx="28297">
                  <c:v>1.3420000000000001</c:v>
                </c:pt>
                <c:pt idx="28298">
                  <c:v>1.3420000000000001</c:v>
                </c:pt>
                <c:pt idx="28299">
                  <c:v>1.3420000000000001</c:v>
                </c:pt>
                <c:pt idx="28300">
                  <c:v>1.3420000000000001</c:v>
                </c:pt>
                <c:pt idx="28301">
                  <c:v>1.3420000000000001</c:v>
                </c:pt>
                <c:pt idx="28302">
                  <c:v>1.3420000000000001</c:v>
                </c:pt>
                <c:pt idx="28303">
                  <c:v>1.3420000000000001</c:v>
                </c:pt>
                <c:pt idx="28304">
                  <c:v>1.3420000000000001</c:v>
                </c:pt>
                <c:pt idx="28305">
                  <c:v>1.3420000000000001</c:v>
                </c:pt>
                <c:pt idx="28306">
                  <c:v>1.3420000000000001</c:v>
                </c:pt>
                <c:pt idx="28307">
                  <c:v>1.3420000000000001</c:v>
                </c:pt>
                <c:pt idx="28308">
                  <c:v>1.3420000000000001</c:v>
                </c:pt>
                <c:pt idx="28309">
                  <c:v>1.3420000000000001</c:v>
                </c:pt>
                <c:pt idx="28310">
                  <c:v>1.3420000000000001</c:v>
                </c:pt>
                <c:pt idx="28311">
                  <c:v>1.3420000000000001</c:v>
                </c:pt>
                <c:pt idx="28312">
                  <c:v>1.3420000000000001</c:v>
                </c:pt>
                <c:pt idx="28313">
                  <c:v>1.3420000000000001</c:v>
                </c:pt>
                <c:pt idx="28314">
                  <c:v>1.3420000000000001</c:v>
                </c:pt>
                <c:pt idx="28315">
                  <c:v>1.3420000000000001</c:v>
                </c:pt>
                <c:pt idx="28316">
                  <c:v>1.3420000000000001</c:v>
                </c:pt>
                <c:pt idx="28317">
                  <c:v>1.3420000000000001</c:v>
                </c:pt>
                <c:pt idx="28318">
                  <c:v>1.3420000000000001</c:v>
                </c:pt>
                <c:pt idx="28319">
                  <c:v>1.3420000000000001</c:v>
                </c:pt>
                <c:pt idx="28320">
                  <c:v>1.3420000000000001</c:v>
                </c:pt>
                <c:pt idx="28321">
                  <c:v>1.3420000000000001</c:v>
                </c:pt>
                <c:pt idx="28322">
                  <c:v>1.3420000000000001</c:v>
                </c:pt>
                <c:pt idx="28323">
                  <c:v>1.3420000000000001</c:v>
                </c:pt>
                <c:pt idx="28324">
                  <c:v>1.3420000000000001</c:v>
                </c:pt>
                <c:pt idx="28325">
                  <c:v>1.3420000000000001</c:v>
                </c:pt>
                <c:pt idx="28326">
                  <c:v>1.3420000000000001</c:v>
                </c:pt>
                <c:pt idx="28327">
                  <c:v>1.3420000000000001</c:v>
                </c:pt>
                <c:pt idx="28328">
                  <c:v>1.3420000000000001</c:v>
                </c:pt>
                <c:pt idx="28329">
                  <c:v>1.3420000000000001</c:v>
                </c:pt>
                <c:pt idx="28330">
                  <c:v>1.3420000000000001</c:v>
                </c:pt>
                <c:pt idx="28331">
                  <c:v>1.3420000000000001</c:v>
                </c:pt>
                <c:pt idx="28332">
                  <c:v>1.3420000000000001</c:v>
                </c:pt>
                <c:pt idx="28333">
                  <c:v>1.3420000000000001</c:v>
                </c:pt>
                <c:pt idx="28334">
                  <c:v>1.3420000000000001</c:v>
                </c:pt>
                <c:pt idx="28335">
                  <c:v>1.3420000000000001</c:v>
                </c:pt>
                <c:pt idx="28336">
                  <c:v>1.3420000000000001</c:v>
                </c:pt>
                <c:pt idx="28337">
                  <c:v>1.3420000000000001</c:v>
                </c:pt>
                <c:pt idx="28338">
                  <c:v>1.3420000000000001</c:v>
                </c:pt>
                <c:pt idx="28339">
                  <c:v>1.3420000000000001</c:v>
                </c:pt>
                <c:pt idx="28340">
                  <c:v>1.3420000000000001</c:v>
                </c:pt>
                <c:pt idx="28341">
                  <c:v>1.3420000000000001</c:v>
                </c:pt>
                <c:pt idx="28342">
                  <c:v>1.3420000000000001</c:v>
                </c:pt>
                <c:pt idx="28343">
                  <c:v>1.3420000000000001</c:v>
                </c:pt>
                <c:pt idx="28344">
                  <c:v>1.3420000000000001</c:v>
                </c:pt>
                <c:pt idx="28345">
                  <c:v>1.3420000000000001</c:v>
                </c:pt>
                <c:pt idx="28346">
                  <c:v>1.3420000000000001</c:v>
                </c:pt>
                <c:pt idx="28347">
                  <c:v>1.3420000000000001</c:v>
                </c:pt>
                <c:pt idx="28348">
                  <c:v>1.3420000000000001</c:v>
                </c:pt>
                <c:pt idx="28349">
                  <c:v>1.3420000000000001</c:v>
                </c:pt>
                <c:pt idx="28350">
                  <c:v>1.3420000000000001</c:v>
                </c:pt>
                <c:pt idx="28351">
                  <c:v>1.3420000000000001</c:v>
                </c:pt>
                <c:pt idx="28352">
                  <c:v>1.3420000000000001</c:v>
                </c:pt>
                <c:pt idx="28353">
                  <c:v>1.3420000000000001</c:v>
                </c:pt>
                <c:pt idx="28354">
                  <c:v>1.3420000000000001</c:v>
                </c:pt>
                <c:pt idx="28355">
                  <c:v>1.3420000000000001</c:v>
                </c:pt>
                <c:pt idx="28356">
                  <c:v>1.3420000000000001</c:v>
                </c:pt>
                <c:pt idx="28357">
                  <c:v>1.3420000000000001</c:v>
                </c:pt>
                <c:pt idx="28358">
                  <c:v>1.3420000000000001</c:v>
                </c:pt>
                <c:pt idx="28359">
                  <c:v>1.3420000000000001</c:v>
                </c:pt>
                <c:pt idx="28360">
                  <c:v>1.3420000000000001</c:v>
                </c:pt>
                <c:pt idx="28361">
                  <c:v>1.3420000000000001</c:v>
                </c:pt>
                <c:pt idx="28362">
                  <c:v>1.3420000000000001</c:v>
                </c:pt>
                <c:pt idx="28363">
                  <c:v>1.3420000000000001</c:v>
                </c:pt>
                <c:pt idx="28364">
                  <c:v>1.3420000000000001</c:v>
                </c:pt>
                <c:pt idx="28365">
                  <c:v>1.3420000000000001</c:v>
                </c:pt>
                <c:pt idx="28366">
                  <c:v>1.3420000000000001</c:v>
                </c:pt>
                <c:pt idx="28367">
                  <c:v>1.3420000000000001</c:v>
                </c:pt>
                <c:pt idx="28368">
                  <c:v>1.3420000000000001</c:v>
                </c:pt>
                <c:pt idx="28369">
                  <c:v>1.3420000000000001</c:v>
                </c:pt>
                <c:pt idx="28370">
                  <c:v>1.3420000000000001</c:v>
                </c:pt>
                <c:pt idx="28371">
                  <c:v>1.3420000000000001</c:v>
                </c:pt>
                <c:pt idx="28372">
                  <c:v>1.3420000000000001</c:v>
                </c:pt>
                <c:pt idx="28373">
                  <c:v>1.3420000000000001</c:v>
                </c:pt>
                <c:pt idx="28374">
                  <c:v>1.3420000000000001</c:v>
                </c:pt>
                <c:pt idx="28375">
                  <c:v>1.3420000000000001</c:v>
                </c:pt>
                <c:pt idx="28376">
                  <c:v>1.3420000000000001</c:v>
                </c:pt>
                <c:pt idx="28377">
                  <c:v>1.3420000000000001</c:v>
                </c:pt>
                <c:pt idx="28378">
                  <c:v>1.3420000000000001</c:v>
                </c:pt>
                <c:pt idx="28379">
                  <c:v>1.3420000000000001</c:v>
                </c:pt>
                <c:pt idx="28380">
                  <c:v>1.3420000000000001</c:v>
                </c:pt>
                <c:pt idx="28381">
                  <c:v>1.3420000000000001</c:v>
                </c:pt>
                <c:pt idx="28382">
                  <c:v>1.3420000000000001</c:v>
                </c:pt>
                <c:pt idx="28383">
                  <c:v>1.3420000000000001</c:v>
                </c:pt>
                <c:pt idx="28384">
                  <c:v>1.3420000000000001</c:v>
                </c:pt>
                <c:pt idx="28385">
                  <c:v>1.3420000000000001</c:v>
                </c:pt>
                <c:pt idx="28386">
                  <c:v>1.3420000000000001</c:v>
                </c:pt>
                <c:pt idx="28387">
                  <c:v>1.3420000000000001</c:v>
                </c:pt>
                <c:pt idx="28388">
                  <c:v>1.3420000000000001</c:v>
                </c:pt>
                <c:pt idx="28389">
                  <c:v>1.3420000000000001</c:v>
                </c:pt>
                <c:pt idx="28390">
                  <c:v>1.3420000000000001</c:v>
                </c:pt>
                <c:pt idx="28391">
                  <c:v>1.3420000000000001</c:v>
                </c:pt>
                <c:pt idx="28392">
                  <c:v>1.3420000000000001</c:v>
                </c:pt>
                <c:pt idx="28393">
                  <c:v>1.3420000000000001</c:v>
                </c:pt>
                <c:pt idx="28394">
                  <c:v>1.3420000000000001</c:v>
                </c:pt>
                <c:pt idx="28395">
                  <c:v>1.3420000000000001</c:v>
                </c:pt>
                <c:pt idx="28396">
                  <c:v>1.3420000000000001</c:v>
                </c:pt>
                <c:pt idx="28397">
                  <c:v>1.3420000000000001</c:v>
                </c:pt>
                <c:pt idx="28398">
                  <c:v>1.3420000000000001</c:v>
                </c:pt>
                <c:pt idx="28399">
                  <c:v>1.3420000000000001</c:v>
                </c:pt>
                <c:pt idx="28400">
                  <c:v>1.3420000000000001</c:v>
                </c:pt>
                <c:pt idx="28401">
                  <c:v>1.3420000000000001</c:v>
                </c:pt>
                <c:pt idx="28402">
                  <c:v>1.3420000000000001</c:v>
                </c:pt>
                <c:pt idx="28403">
                  <c:v>1.3420000000000001</c:v>
                </c:pt>
                <c:pt idx="28404">
                  <c:v>1.3420000000000001</c:v>
                </c:pt>
                <c:pt idx="28405">
                  <c:v>1.3420000000000001</c:v>
                </c:pt>
                <c:pt idx="28406">
                  <c:v>1.3420000000000001</c:v>
                </c:pt>
                <c:pt idx="28407">
                  <c:v>1.3420000000000001</c:v>
                </c:pt>
                <c:pt idx="28408">
                  <c:v>1.3420000000000001</c:v>
                </c:pt>
                <c:pt idx="28409">
                  <c:v>1.3420000000000001</c:v>
                </c:pt>
                <c:pt idx="28410">
                  <c:v>1.3420000000000001</c:v>
                </c:pt>
                <c:pt idx="28411">
                  <c:v>1.3420000000000001</c:v>
                </c:pt>
                <c:pt idx="28412">
                  <c:v>1.3420000000000001</c:v>
                </c:pt>
                <c:pt idx="28413">
                  <c:v>1.3420000000000001</c:v>
                </c:pt>
                <c:pt idx="28414">
                  <c:v>1.3420000000000001</c:v>
                </c:pt>
                <c:pt idx="28415">
                  <c:v>1.3420000000000001</c:v>
                </c:pt>
                <c:pt idx="28416">
                  <c:v>1.3420000000000001</c:v>
                </c:pt>
                <c:pt idx="28417">
                  <c:v>1.3420000000000001</c:v>
                </c:pt>
                <c:pt idx="28418">
                  <c:v>1.3420000000000001</c:v>
                </c:pt>
                <c:pt idx="28419">
                  <c:v>1.3420000000000001</c:v>
                </c:pt>
                <c:pt idx="28420">
                  <c:v>1.3420000000000001</c:v>
                </c:pt>
                <c:pt idx="28421">
                  <c:v>1.3420000000000001</c:v>
                </c:pt>
                <c:pt idx="28422">
                  <c:v>1.3420000000000001</c:v>
                </c:pt>
                <c:pt idx="28423">
                  <c:v>1.3420000000000001</c:v>
                </c:pt>
                <c:pt idx="28424">
                  <c:v>1.3420000000000001</c:v>
                </c:pt>
                <c:pt idx="28425">
                  <c:v>1.3420000000000001</c:v>
                </c:pt>
                <c:pt idx="28426">
                  <c:v>1.3420000000000001</c:v>
                </c:pt>
                <c:pt idx="28427">
                  <c:v>1.3420000000000001</c:v>
                </c:pt>
                <c:pt idx="28428">
                  <c:v>1.3420000000000001</c:v>
                </c:pt>
                <c:pt idx="28429">
                  <c:v>1.3420000000000001</c:v>
                </c:pt>
                <c:pt idx="28430">
                  <c:v>1.3420000000000001</c:v>
                </c:pt>
                <c:pt idx="28431">
                  <c:v>1.3420000000000001</c:v>
                </c:pt>
                <c:pt idx="28432">
                  <c:v>1.3420000000000001</c:v>
                </c:pt>
                <c:pt idx="28433">
                  <c:v>1.3420000000000001</c:v>
                </c:pt>
                <c:pt idx="28434">
                  <c:v>1.3420000000000001</c:v>
                </c:pt>
                <c:pt idx="28435">
                  <c:v>1.3420000000000001</c:v>
                </c:pt>
                <c:pt idx="28436">
                  <c:v>1.3420000000000001</c:v>
                </c:pt>
                <c:pt idx="28437">
                  <c:v>1.3420000000000001</c:v>
                </c:pt>
                <c:pt idx="28438">
                  <c:v>1.3420000000000001</c:v>
                </c:pt>
                <c:pt idx="28439">
                  <c:v>1.3420000000000001</c:v>
                </c:pt>
                <c:pt idx="28440">
                  <c:v>1.3420000000000001</c:v>
                </c:pt>
                <c:pt idx="28441">
                  <c:v>1.3420000000000001</c:v>
                </c:pt>
                <c:pt idx="28442">
                  <c:v>1.3420000000000001</c:v>
                </c:pt>
                <c:pt idx="28443">
                  <c:v>1.3420000000000001</c:v>
                </c:pt>
                <c:pt idx="28444">
                  <c:v>1.3420000000000001</c:v>
                </c:pt>
                <c:pt idx="28445">
                  <c:v>1.3420000000000001</c:v>
                </c:pt>
                <c:pt idx="28446">
                  <c:v>1.3420000000000001</c:v>
                </c:pt>
                <c:pt idx="28447">
                  <c:v>1.3420000000000001</c:v>
                </c:pt>
                <c:pt idx="28448">
                  <c:v>1.3420000000000001</c:v>
                </c:pt>
                <c:pt idx="28449">
                  <c:v>1.3420000000000001</c:v>
                </c:pt>
                <c:pt idx="28450">
                  <c:v>1.3420000000000001</c:v>
                </c:pt>
                <c:pt idx="28451">
                  <c:v>1.3420000000000001</c:v>
                </c:pt>
                <c:pt idx="28452">
                  <c:v>1.3420000000000001</c:v>
                </c:pt>
                <c:pt idx="28453">
                  <c:v>1.3420000000000001</c:v>
                </c:pt>
                <c:pt idx="28454">
                  <c:v>1.3420000000000001</c:v>
                </c:pt>
                <c:pt idx="28455">
                  <c:v>1.3420000000000001</c:v>
                </c:pt>
                <c:pt idx="28456">
                  <c:v>1.3420000000000001</c:v>
                </c:pt>
                <c:pt idx="28457">
                  <c:v>1.3420000000000001</c:v>
                </c:pt>
                <c:pt idx="28458">
                  <c:v>1.3420000000000001</c:v>
                </c:pt>
                <c:pt idx="28459">
                  <c:v>1.3420000000000001</c:v>
                </c:pt>
                <c:pt idx="28460">
                  <c:v>1.3420000000000001</c:v>
                </c:pt>
                <c:pt idx="28461">
                  <c:v>1.3420000000000001</c:v>
                </c:pt>
                <c:pt idx="28462">
                  <c:v>1.3420000000000001</c:v>
                </c:pt>
                <c:pt idx="28463">
                  <c:v>1.3420000000000001</c:v>
                </c:pt>
                <c:pt idx="28464">
                  <c:v>1.3420000000000001</c:v>
                </c:pt>
                <c:pt idx="28465">
                  <c:v>1.3420000000000001</c:v>
                </c:pt>
                <c:pt idx="28466">
                  <c:v>1.3420000000000001</c:v>
                </c:pt>
                <c:pt idx="28467">
                  <c:v>1.3420000000000001</c:v>
                </c:pt>
                <c:pt idx="28468">
                  <c:v>1.3420000000000001</c:v>
                </c:pt>
                <c:pt idx="28469">
                  <c:v>1.3420000000000001</c:v>
                </c:pt>
                <c:pt idx="28470">
                  <c:v>1.3420000000000001</c:v>
                </c:pt>
                <c:pt idx="28471">
                  <c:v>1.3420000000000001</c:v>
                </c:pt>
                <c:pt idx="28472">
                  <c:v>1.3420000000000001</c:v>
                </c:pt>
                <c:pt idx="28473">
                  <c:v>1.3420000000000001</c:v>
                </c:pt>
                <c:pt idx="28474">
                  <c:v>1.3420000000000001</c:v>
                </c:pt>
                <c:pt idx="28475">
                  <c:v>1.3420000000000001</c:v>
                </c:pt>
                <c:pt idx="28476">
                  <c:v>1.3420000000000001</c:v>
                </c:pt>
                <c:pt idx="28477">
                  <c:v>1.3420000000000001</c:v>
                </c:pt>
                <c:pt idx="28478">
                  <c:v>1.3420000000000001</c:v>
                </c:pt>
                <c:pt idx="28479">
                  <c:v>1.3420000000000001</c:v>
                </c:pt>
                <c:pt idx="28480">
                  <c:v>1.3420000000000001</c:v>
                </c:pt>
                <c:pt idx="28481">
                  <c:v>1.3420000000000001</c:v>
                </c:pt>
                <c:pt idx="28482">
                  <c:v>1.3420000000000001</c:v>
                </c:pt>
                <c:pt idx="28483">
                  <c:v>1.3420000000000001</c:v>
                </c:pt>
                <c:pt idx="28484">
                  <c:v>1.3420000000000001</c:v>
                </c:pt>
                <c:pt idx="28485">
                  <c:v>1.3420000000000001</c:v>
                </c:pt>
                <c:pt idx="28486">
                  <c:v>1.3420000000000001</c:v>
                </c:pt>
                <c:pt idx="28487">
                  <c:v>1.3420000000000001</c:v>
                </c:pt>
                <c:pt idx="28488">
                  <c:v>1.3420000000000001</c:v>
                </c:pt>
                <c:pt idx="28489">
                  <c:v>1.3420000000000001</c:v>
                </c:pt>
                <c:pt idx="28490">
                  <c:v>1.3420000000000001</c:v>
                </c:pt>
                <c:pt idx="28491">
                  <c:v>1.3420000000000001</c:v>
                </c:pt>
                <c:pt idx="28492">
                  <c:v>1.3420000000000001</c:v>
                </c:pt>
                <c:pt idx="28493">
                  <c:v>1.3420000000000001</c:v>
                </c:pt>
                <c:pt idx="28494">
                  <c:v>1.3420000000000001</c:v>
                </c:pt>
                <c:pt idx="28495">
                  <c:v>1.3420000000000001</c:v>
                </c:pt>
                <c:pt idx="28496">
                  <c:v>1.3420000000000001</c:v>
                </c:pt>
                <c:pt idx="28497">
                  <c:v>1.3420000000000001</c:v>
                </c:pt>
                <c:pt idx="28498">
                  <c:v>1.3420000000000001</c:v>
                </c:pt>
                <c:pt idx="28499">
                  <c:v>1.3420000000000001</c:v>
                </c:pt>
                <c:pt idx="28500">
                  <c:v>1.3420000000000001</c:v>
                </c:pt>
                <c:pt idx="28501">
                  <c:v>1.3420000000000001</c:v>
                </c:pt>
                <c:pt idx="28502">
                  <c:v>1.3420000000000001</c:v>
                </c:pt>
                <c:pt idx="28503">
                  <c:v>1.3420000000000001</c:v>
                </c:pt>
                <c:pt idx="28504">
                  <c:v>1.3420000000000001</c:v>
                </c:pt>
                <c:pt idx="28505">
                  <c:v>1.3420000000000001</c:v>
                </c:pt>
                <c:pt idx="28506">
                  <c:v>1.3420000000000001</c:v>
                </c:pt>
                <c:pt idx="28507">
                  <c:v>1.3420000000000001</c:v>
                </c:pt>
                <c:pt idx="28508">
                  <c:v>1.3420000000000001</c:v>
                </c:pt>
                <c:pt idx="28509">
                  <c:v>1.3420000000000001</c:v>
                </c:pt>
                <c:pt idx="28510">
                  <c:v>1.3420000000000001</c:v>
                </c:pt>
                <c:pt idx="28511">
                  <c:v>1.3420000000000001</c:v>
                </c:pt>
                <c:pt idx="28512">
                  <c:v>1.3420000000000001</c:v>
                </c:pt>
                <c:pt idx="28513">
                  <c:v>1.3420000000000001</c:v>
                </c:pt>
                <c:pt idx="28514">
                  <c:v>1.3420000000000001</c:v>
                </c:pt>
                <c:pt idx="28515">
                  <c:v>1.3420000000000001</c:v>
                </c:pt>
                <c:pt idx="28516">
                  <c:v>1.3420000000000001</c:v>
                </c:pt>
                <c:pt idx="28517">
                  <c:v>1.3420000000000001</c:v>
                </c:pt>
                <c:pt idx="28518">
                  <c:v>1.3420000000000001</c:v>
                </c:pt>
                <c:pt idx="28519">
                  <c:v>1.3420000000000001</c:v>
                </c:pt>
                <c:pt idx="28520">
                  <c:v>1.3420000000000001</c:v>
                </c:pt>
                <c:pt idx="28521">
                  <c:v>1.3420000000000001</c:v>
                </c:pt>
                <c:pt idx="28522">
                  <c:v>1.3420000000000001</c:v>
                </c:pt>
                <c:pt idx="28523">
                  <c:v>1.3420000000000001</c:v>
                </c:pt>
                <c:pt idx="28524">
                  <c:v>1.3420000000000001</c:v>
                </c:pt>
                <c:pt idx="28525">
                  <c:v>1.3420000000000001</c:v>
                </c:pt>
                <c:pt idx="28526">
                  <c:v>1.3420000000000001</c:v>
                </c:pt>
                <c:pt idx="28527">
                  <c:v>1.3420000000000001</c:v>
                </c:pt>
                <c:pt idx="28528">
                  <c:v>1.3420000000000001</c:v>
                </c:pt>
                <c:pt idx="28529">
                  <c:v>1.3420000000000001</c:v>
                </c:pt>
                <c:pt idx="28530">
                  <c:v>1.3420000000000001</c:v>
                </c:pt>
                <c:pt idx="28531">
                  <c:v>1.3420000000000001</c:v>
                </c:pt>
                <c:pt idx="28532">
                  <c:v>1.3420000000000001</c:v>
                </c:pt>
                <c:pt idx="28533">
                  <c:v>1.3420000000000001</c:v>
                </c:pt>
                <c:pt idx="28534">
                  <c:v>1.3420000000000001</c:v>
                </c:pt>
                <c:pt idx="28535">
                  <c:v>1.3420000000000001</c:v>
                </c:pt>
                <c:pt idx="28536">
                  <c:v>1.3420000000000001</c:v>
                </c:pt>
                <c:pt idx="28537">
                  <c:v>1.3420000000000001</c:v>
                </c:pt>
                <c:pt idx="28538">
                  <c:v>1.3420000000000001</c:v>
                </c:pt>
                <c:pt idx="28539">
                  <c:v>1.3420000000000001</c:v>
                </c:pt>
                <c:pt idx="28540">
                  <c:v>1.3420000000000001</c:v>
                </c:pt>
                <c:pt idx="28541">
                  <c:v>1.3420000000000001</c:v>
                </c:pt>
                <c:pt idx="28542">
                  <c:v>1.3420000000000001</c:v>
                </c:pt>
                <c:pt idx="28543">
                  <c:v>1.3420000000000001</c:v>
                </c:pt>
                <c:pt idx="28544">
                  <c:v>1.3420000000000001</c:v>
                </c:pt>
                <c:pt idx="28545">
                  <c:v>1.3420000000000001</c:v>
                </c:pt>
                <c:pt idx="28546">
                  <c:v>1.3420000000000001</c:v>
                </c:pt>
                <c:pt idx="28547">
                  <c:v>1.3420000000000001</c:v>
                </c:pt>
                <c:pt idx="28548">
                  <c:v>1.3420000000000001</c:v>
                </c:pt>
                <c:pt idx="28549">
                  <c:v>1.3420000000000001</c:v>
                </c:pt>
                <c:pt idx="28550">
                  <c:v>1.3420000000000001</c:v>
                </c:pt>
                <c:pt idx="28551">
                  <c:v>1.3420000000000001</c:v>
                </c:pt>
                <c:pt idx="28552">
                  <c:v>1.3420000000000001</c:v>
                </c:pt>
                <c:pt idx="28553">
                  <c:v>1.3420000000000001</c:v>
                </c:pt>
                <c:pt idx="28554">
                  <c:v>1.3420000000000001</c:v>
                </c:pt>
                <c:pt idx="28555">
                  <c:v>1.3420000000000001</c:v>
                </c:pt>
                <c:pt idx="28556">
                  <c:v>1.3420000000000001</c:v>
                </c:pt>
                <c:pt idx="28557">
                  <c:v>1.3420000000000001</c:v>
                </c:pt>
                <c:pt idx="28558">
                  <c:v>1.3420000000000001</c:v>
                </c:pt>
                <c:pt idx="28559">
                  <c:v>1.3420000000000001</c:v>
                </c:pt>
                <c:pt idx="28560">
                  <c:v>1.3420000000000001</c:v>
                </c:pt>
                <c:pt idx="28561">
                  <c:v>1.3420000000000001</c:v>
                </c:pt>
                <c:pt idx="28562">
                  <c:v>1.3420000000000001</c:v>
                </c:pt>
                <c:pt idx="28563">
                  <c:v>1.3420000000000001</c:v>
                </c:pt>
                <c:pt idx="28564">
                  <c:v>1.3420000000000001</c:v>
                </c:pt>
                <c:pt idx="28565">
                  <c:v>1.3420000000000001</c:v>
                </c:pt>
                <c:pt idx="28566">
                  <c:v>1.3420000000000001</c:v>
                </c:pt>
                <c:pt idx="28567">
                  <c:v>1.3420000000000001</c:v>
                </c:pt>
                <c:pt idx="28568">
                  <c:v>1.3420000000000001</c:v>
                </c:pt>
                <c:pt idx="28569">
                  <c:v>1.3420000000000001</c:v>
                </c:pt>
                <c:pt idx="28570">
                  <c:v>1.3420000000000001</c:v>
                </c:pt>
                <c:pt idx="28571">
                  <c:v>1.3420000000000001</c:v>
                </c:pt>
                <c:pt idx="28572">
                  <c:v>1.3420000000000001</c:v>
                </c:pt>
                <c:pt idx="28573">
                  <c:v>1.3420000000000001</c:v>
                </c:pt>
                <c:pt idx="28574">
                  <c:v>1.3420000000000001</c:v>
                </c:pt>
                <c:pt idx="28575">
                  <c:v>1.3420000000000001</c:v>
                </c:pt>
                <c:pt idx="28576">
                  <c:v>1.3420000000000001</c:v>
                </c:pt>
                <c:pt idx="28577">
                  <c:v>1.3420000000000001</c:v>
                </c:pt>
                <c:pt idx="28578">
                  <c:v>1.3420000000000001</c:v>
                </c:pt>
                <c:pt idx="28579">
                  <c:v>1.3420000000000001</c:v>
                </c:pt>
                <c:pt idx="28580">
                  <c:v>1.3420000000000001</c:v>
                </c:pt>
                <c:pt idx="28581">
                  <c:v>1.3420000000000001</c:v>
                </c:pt>
                <c:pt idx="28582">
                  <c:v>1.3420000000000001</c:v>
                </c:pt>
                <c:pt idx="28583">
                  <c:v>1.3420000000000001</c:v>
                </c:pt>
                <c:pt idx="28584">
                  <c:v>1.3420000000000001</c:v>
                </c:pt>
                <c:pt idx="28585">
                  <c:v>1.3420000000000001</c:v>
                </c:pt>
                <c:pt idx="28586">
                  <c:v>1.3420000000000001</c:v>
                </c:pt>
                <c:pt idx="28587">
                  <c:v>1.3420000000000001</c:v>
                </c:pt>
                <c:pt idx="28588">
                  <c:v>1.3420000000000001</c:v>
                </c:pt>
                <c:pt idx="28589">
                  <c:v>1.3420000000000001</c:v>
                </c:pt>
                <c:pt idx="28590">
                  <c:v>1.3420000000000001</c:v>
                </c:pt>
                <c:pt idx="28591">
                  <c:v>1.3420000000000001</c:v>
                </c:pt>
                <c:pt idx="28592">
                  <c:v>1.3420000000000001</c:v>
                </c:pt>
                <c:pt idx="28593">
                  <c:v>1.3420000000000001</c:v>
                </c:pt>
                <c:pt idx="28594">
                  <c:v>1.3420000000000001</c:v>
                </c:pt>
                <c:pt idx="28595">
                  <c:v>1.3420000000000001</c:v>
                </c:pt>
                <c:pt idx="28596">
                  <c:v>1.3420000000000001</c:v>
                </c:pt>
                <c:pt idx="28597">
                  <c:v>1.3420000000000001</c:v>
                </c:pt>
                <c:pt idx="28598">
                  <c:v>1.3420000000000001</c:v>
                </c:pt>
                <c:pt idx="28599">
                  <c:v>1.3420000000000001</c:v>
                </c:pt>
                <c:pt idx="28600">
                  <c:v>1.3420000000000001</c:v>
                </c:pt>
                <c:pt idx="28601">
                  <c:v>1.3420000000000001</c:v>
                </c:pt>
                <c:pt idx="28602">
                  <c:v>1.3420000000000001</c:v>
                </c:pt>
                <c:pt idx="28603">
                  <c:v>1.3420000000000001</c:v>
                </c:pt>
                <c:pt idx="28604">
                  <c:v>1.3420000000000001</c:v>
                </c:pt>
                <c:pt idx="28605">
                  <c:v>1.3420000000000001</c:v>
                </c:pt>
                <c:pt idx="28606">
                  <c:v>1.3420000000000001</c:v>
                </c:pt>
                <c:pt idx="28607">
                  <c:v>1.3420000000000001</c:v>
                </c:pt>
                <c:pt idx="28608">
                  <c:v>1.3420000000000001</c:v>
                </c:pt>
                <c:pt idx="28609">
                  <c:v>1.3420000000000001</c:v>
                </c:pt>
                <c:pt idx="28610">
                  <c:v>1.3420000000000001</c:v>
                </c:pt>
                <c:pt idx="28611">
                  <c:v>1.3420000000000001</c:v>
                </c:pt>
                <c:pt idx="28612">
                  <c:v>1.3420000000000001</c:v>
                </c:pt>
                <c:pt idx="28613">
                  <c:v>1.3420000000000001</c:v>
                </c:pt>
                <c:pt idx="28614">
                  <c:v>1.3420000000000001</c:v>
                </c:pt>
                <c:pt idx="28615">
                  <c:v>1.3420000000000001</c:v>
                </c:pt>
                <c:pt idx="28616">
                  <c:v>1.3420000000000001</c:v>
                </c:pt>
                <c:pt idx="28617">
                  <c:v>1.3420000000000001</c:v>
                </c:pt>
                <c:pt idx="28618">
                  <c:v>1.3420000000000001</c:v>
                </c:pt>
                <c:pt idx="28619">
                  <c:v>1.3420000000000001</c:v>
                </c:pt>
                <c:pt idx="28620">
                  <c:v>1.3420000000000001</c:v>
                </c:pt>
                <c:pt idx="28621">
                  <c:v>1.3420000000000001</c:v>
                </c:pt>
                <c:pt idx="28622">
                  <c:v>1.3420000000000001</c:v>
                </c:pt>
                <c:pt idx="28623">
                  <c:v>1.3420000000000001</c:v>
                </c:pt>
                <c:pt idx="28624">
                  <c:v>1.3420000000000001</c:v>
                </c:pt>
                <c:pt idx="28625">
                  <c:v>1.3420000000000001</c:v>
                </c:pt>
                <c:pt idx="28626">
                  <c:v>1.3420000000000001</c:v>
                </c:pt>
                <c:pt idx="28627">
                  <c:v>1.3420000000000001</c:v>
                </c:pt>
                <c:pt idx="28628">
                  <c:v>1.3420000000000001</c:v>
                </c:pt>
                <c:pt idx="28629">
                  <c:v>1.3420000000000001</c:v>
                </c:pt>
                <c:pt idx="28630">
                  <c:v>1.3420000000000001</c:v>
                </c:pt>
                <c:pt idx="28631">
                  <c:v>1.3420000000000001</c:v>
                </c:pt>
                <c:pt idx="28632">
                  <c:v>1.3420000000000001</c:v>
                </c:pt>
                <c:pt idx="28633">
                  <c:v>1.3420000000000001</c:v>
                </c:pt>
                <c:pt idx="28634">
                  <c:v>1.3420000000000001</c:v>
                </c:pt>
                <c:pt idx="28635">
                  <c:v>1.3420000000000001</c:v>
                </c:pt>
                <c:pt idx="28636">
                  <c:v>1.3420000000000001</c:v>
                </c:pt>
                <c:pt idx="28637">
                  <c:v>1.3420000000000001</c:v>
                </c:pt>
                <c:pt idx="28638">
                  <c:v>1.3420000000000001</c:v>
                </c:pt>
                <c:pt idx="28639">
                  <c:v>1.3420000000000001</c:v>
                </c:pt>
                <c:pt idx="28640">
                  <c:v>1.3420000000000001</c:v>
                </c:pt>
                <c:pt idx="28641">
                  <c:v>1.3420000000000001</c:v>
                </c:pt>
                <c:pt idx="28642">
                  <c:v>1.3420000000000001</c:v>
                </c:pt>
                <c:pt idx="28643">
                  <c:v>1.3420000000000001</c:v>
                </c:pt>
                <c:pt idx="28644">
                  <c:v>1.3420000000000001</c:v>
                </c:pt>
                <c:pt idx="28645">
                  <c:v>1.3420000000000001</c:v>
                </c:pt>
                <c:pt idx="28646">
                  <c:v>1.3420000000000001</c:v>
                </c:pt>
                <c:pt idx="28647">
                  <c:v>1.3420000000000001</c:v>
                </c:pt>
                <c:pt idx="28648">
                  <c:v>1.3420000000000001</c:v>
                </c:pt>
                <c:pt idx="28649">
                  <c:v>1.3420000000000001</c:v>
                </c:pt>
                <c:pt idx="28650">
                  <c:v>1.3420000000000001</c:v>
                </c:pt>
                <c:pt idx="28651">
                  <c:v>1.3420000000000001</c:v>
                </c:pt>
                <c:pt idx="28652">
                  <c:v>1.3420000000000001</c:v>
                </c:pt>
                <c:pt idx="28653">
                  <c:v>1.3420000000000001</c:v>
                </c:pt>
                <c:pt idx="28654">
                  <c:v>1.3420000000000001</c:v>
                </c:pt>
                <c:pt idx="28655">
                  <c:v>1.3420000000000001</c:v>
                </c:pt>
                <c:pt idx="28656">
                  <c:v>1.3420000000000001</c:v>
                </c:pt>
                <c:pt idx="28657">
                  <c:v>1.3420000000000001</c:v>
                </c:pt>
                <c:pt idx="28658">
                  <c:v>1.3420000000000001</c:v>
                </c:pt>
                <c:pt idx="28659">
                  <c:v>1.3420000000000001</c:v>
                </c:pt>
                <c:pt idx="28660">
                  <c:v>1.3420000000000001</c:v>
                </c:pt>
                <c:pt idx="28661">
                  <c:v>1.3420000000000001</c:v>
                </c:pt>
                <c:pt idx="28662">
                  <c:v>1.3420000000000001</c:v>
                </c:pt>
                <c:pt idx="28663">
                  <c:v>1.3420000000000001</c:v>
                </c:pt>
                <c:pt idx="28664">
                  <c:v>1.3420000000000001</c:v>
                </c:pt>
                <c:pt idx="28665">
                  <c:v>1.3420000000000001</c:v>
                </c:pt>
                <c:pt idx="28666">
                  <c:v>1.3420000000000001</c:v>
                </c:pt>
                <c:pt idx="28667">
                  <c:v>1.3420000000000001</c:v>
                </c:pt>
                <c:pt idx="28668">
                  <c:v>1.3420000000000001</c:v>
                </c:pt>
                <c:pt idx="28669">
                  <c:v>1.3420000000000001</c:v>
                </c:pt>
                <c:pt idx="28670">
                  <c:v>1.3420000000000001</c:v>
                </c:pt>
                <c:pt idx="28671">
                  <c:v>1.3420000000000001</c:v>
                </c:pt>
                <c:pt idx="28672">
                  <c:v>1.3420000000000001</c:v>
                </c:pt>
                <c:pt idx="28673">
                  <c:v>1.3420000000000001</c:v>
                </c:pt>
                <c:pt idx="28674">
                  <c:v>1.3420000000000001</c:v>
                </c:pt>
                <c:pt idx="28675">
                  <c:v>1.3420000000000001</c:v>
                </c:pt>
                <c:pt idx="28676">
                  <c:v>1.3420000000000001</c:v>
                </c:pt>
                <c:pt idx="28677">
                  <c:v>1.3420000000000001</c:v>
                </c:pt>
                <c:pt idx="28678">
                  <c:v>1.3420000000000001</c:v>
                </c:pt>
                <c:pt idx="28679">
                  <c:v>1.3420000000000001</c:v>
                </c:pt>
                <c:pt idx="28680">
                  <c:v>1.3420000000000001</c:v>
                </c:pt>
                <c:pt idx="28681">
                  <c:v>1.3420000000000001</c:v>
                </c:pt>
                <c:pt idx="28682">
                  <c:v>1.3420000000000001</c:v>
                </c:pt>
                <c:pt idx="28683">
                  <c:v>1.3420000000000001</c:v>
                </c:pt>
                <c:pt idx="28684">
                  <c:v>1.3420000000000001</c:v>
                </c:pt>
                <c:pt idx="28685">
                  <c:v>1.3420000000000001</c:v>
                </c:pt>
                <c:pt idx="28686">
                  <c:v>1.3420000000000001</c:v>
                </c:pt>
                <c:pt idx="28687">
                  <c:v>1.3420000000000001</c:v>
                </c:pt>
                <c:pt idx="28688">
                  <c:v>1.3420000000000001</c:v>
                </c:pt>
                <c:pt idx="28689">
                  <c:v>1.3420000000000001</c:v>
                </c:pt>
                <c:pt idx="28690">
                  <c:v>1.3420000000000001</c:v>
                </c:pt>
                <c:pt idx="28691">
                  <c:v>1.3420000000000001</c:v>
                </c:pt>
                <c:pt idx="28692">
                  <c:v>1.3420000000000001</c:v>
                </c:pt>
                <c:pt idx="28693">
                  <c:v>1.3420000000000001</c:v>
                </c:pt>
                <c:pt idx="28694">
                  <c:v>1.3420000000000001</c:v>
                </c:pt>
                <c:pt idx="28695">
                  <c:v>1.3420000000000001</c:v>
                </c:pt>
                <c:pt idx="28696">
                  <c:v>1.3420000000000001</c:v>
                </c:pt>
                <c:pt idx="28697">
                  <c:v>1.3420000000000001</c:v>
                </c:pt>
                <c:pt idx="28698">
                  <c:v>1.3420000000000001</c:v>
                </c:pt>
                <c:pt idx="28699">
                  <c:v>1.3420000000000001</c:v>
                </c:pt>
                <c:pt idx="28700">
                  <c:v>1.3420000000000001</c:v>
                </c:pt>
                <c:pt idx="28701">
                  <c:v>1.3420000000000001</c:v>
                </c:pt>
                <c:pt idx="28702">
                  <c:v>1.3420000000000001</c:v>
                </c:pt>
                <c:pt idx="28703">
                  <c:v>1.3420000000000001</c:v>
                </c:pt>
                <c:pt idx="28704">
                  <c:v>1.3420000000000001</c:v>
                </c:pt>
                <c:pt idx="28705">
                  <c:v>1.3420000000000001</c:v>
                </c:pt>
                <c:pt idx="28706">
                  <c:v>1.3420000000000001</c:v>
                </c:pt>
                <c:pt idx="28707">
                  <c:v>1.3420000000000001</c:v>
                </c:pt>
                <c:pt idx="28708">
                  <c:v>1.3420000000000001</c:v>
                </c:pt>
                <c:pt idx="28709">
                  <c:v>1.3420000000000001</c:v>
                </c:pt>
                <c:pt idx="28710">
                  <c:v>1.3420000000000001</c:v>
                </c:pt>
                <c:pt idx="28711">
                  <c:v>1.3420000000000001</c:v>
                </c:pt>
                <c:pt idx="28712">
                  <c:v>1.3420000000000001</c:v>
                </c:pt>
                <c:pt idx="28713">
                  <c:v>1.3420000000000001</c:v>
                </c:pt>
                <c:pt idx="28714">
                  <c:v>1.3420000000000001</c:v>
                </c:pt>
                <c:pt idx="28715">
                  <c:v>1.3420000000000001</c:v>
                </c:pt>
                <c:pt idx="28716">
                  <c:v>1.3420000000000001</c:v>
                </c:pt>
                <c:pt idx="28717">
                  <c:v>1.3420000000000001</c:v>
                </c:pt>
                <c:pt idx="28718">
                  <c:v>1.3420000000000001</c:v>
                </c:pt>
                <c:pt idx="28719">
                  <c:v>1.3420000000000001</c:v>
                </c:pt>
                <c:pt idx="28720">
                  <c:v>1.3420000000000001</c:v>
                </c:pt>
                <c:pt idx="28721">
                  <c:v>1.3420000000000001</c:v>
                </c:pt>
                <c:pt idx="28722">
                  <c:v>1.3420000000000001</c:v>
                </c:pt>
                <c:pt idx="28723">
                  <c:v>1.3420000000000001</c:v>
                </c:pt>
                <c:pt idx="28724">
                  <c:v>1.3420000000000001</c:v>
                </c:pt>
                <c:pt idx="28725">
                  <c:v>1.3420000000000001</c:v>
                </c:pt>
                <c:pt idx="28726">
                  <c:v>1.3420000000000001</c:v>
                </c:pt>
                <c:pt idx="28727">
                  <c:v>1.3420000000000001</c:v>
                </c:pt>
                <c:pt idx="28728">
                  <c:v>1.3420000000000001</c:v>
                </c:pt>
                <c:pt idx="28729">
                  <c:v>1.3420000000000001</c:v>
                </c:pt>
                <c:pt idx="28730">
                  <c:v>1.3420000000000001</c:v>
                </c:pt>
                <c:pt idx="28731">
                  <c:v>1.3420000000000001</c:v>
                </c:pt>
                <c:pt idx="28732">
                  <c:v>1.3420000000000001</c:v>
                </c:pt>
                <c:pt idx="28733">
                  <c:v>1.3420000000000001</c:v>
                </c:pt>
                <c:pt idx="28734">
                  <c:v>1.3420000000000001</c:v>
                </c:pt>
                <c:pt idx="28735">
                  <c:v>1.3420000000000001</c:v>
                </c:pt>
                <c:pt idx="28736">
                  <c:v>1.3420000000000001</c:v>
                </c:pt>
                <c:pt idx="28737">
                  <c:v>1.3420000000000001</c:v>
                </c:pt>
                <c:pt idx="28738">
                  <c:v>1.3420000000000001</c:v>
                </c:pt>
                <c:pt idx="28739">
                  <c:v>1.3420000000000001</c:v>
                </c:pt>
                <c:pt idx="28740">
                  <c:v>1.3420000000000001</c:v>
                </c:pt>
                <c:pt idx="28741">
                  <c:v>1.3420000000000001</c:v>
                </c:pt>
                <c:pt idx="28742">
                  <c:v>1.3420000000000001</c:v>
                </c:pt>
                <c:pt idx="28743">
                  <c:v>1.3420000000000001</c:v>
                </c:pt>
                <c:pt idx="28744">
                  <c:v>1.3420000000000001</c:v>
                </c:pt>
                <c:pt idx="28745">
                  <c:v>1.3420000000000001</c:v>
                </c:pt>
                <c:pt idx="28746">
                  <c:v>1.3420000000000001</c:v>
                </c:pt>
                <c:pt idx="28747">
                  <c:v>1.3420000000000001</c:v>
                </c:pt>
                <c:pt idx="28748">
                  <c:v>1.3420000000000001</c:v>
                </c:pt>
                <c:pt idx="28749">
                  <c:v>1.3420000000000001</c:v>
                </c:pt>
                <c:pt idx="28750">
                  <c:v>1.3420000000000001</c:v>
                </c:pt>
                <c:pt idx="28751">
                  <c:v>1.3420000000000001</c:v>
                </c:pt>
                <c:pt idx="28752">
                  <c:v>1.3420000000000001</c:v>
                </c:pt>
                <c:pt idx="28753">
                  <c:v>1.3420000000000001</c:v>
                </c:pt>
                <c:pt idx="28754">
                  <c:v>1.3420000000000001</c:v>
                </c:pt>
                <c:pt idx="28755">
                  <c:v>1.3420000000000001</c:v>
                </c:pt>
                <c:pt idx="28756">
                  <c:v>1.3420000000000001</c:v>
                </c:pt>
                <c:pt idx="28757">
                  <c:v>1.3420000000000001</c:v>
                </c:pt>
                <c:pt idx="28758">
                  <c:v>1.3420000000000001</c:v>
                </c:pt>
                <c:pt idx="28759">
                  <c:v>1.3420000000000001</c:v>
                </c:pt>
                <c:pt idx="28760">
                  <c:v>1.3420000000000001</c:v>
                </c:pt>
                <c:pt idx="28761">
                  <c:v>1.3420000000000001</c:v>
                </c:pt>
                <c:pt idx="28762">
                  <c:v>1.3420000000000001</c:v>
                </c:pt>
                <c:pt idx="28763">
                  <c:v>1.3420000000000001</c:v>
                </c:pt>
                <c:pt idx="28764">
                  <c:v>1.3420000000000001</c:v>
                </c:pt>
                <c:pt idx="28765">
                  <c:v>1.3420000000000001</c:v>
                </c:pt>
                <c:pt idx="28766">
                  <c:v>1.3420000000000001</c:v>
                </c:pt>
                <c:pt idx="28767">
                  <c:v>1.3420000000000001</c:v>
                </c:pt>
                <c:pt idx="28768">
                  <c:v>1.3420000000000001</c:v>
                </c:pt>
                <c:pt idx="28769">
                  <c:v>1.3420000000000001</c:v>
                </c:pt>
                <c:pt idx="28770">
                  <c:v>1.3420000000000001</c:v>
                </c:pt>
                <c:pt idx="28771">
                  <c:v>1.3420000000000001</c:v>
                </c:pt>
                <c:pt idx="28772">
                  <c:v>1.3420000000000001</c:v>
                </c:pt>
                <c:pt idx="28773">
                  <c:v>1.3420000000000001</c:v>
                </c:pt>
                <c:pt idx="28774">
                  <c:v>1.3420000000000001</c:v>
                </c:pt>
                <c:pt idx="28775">
                  <c:v>1.3420000000000001</c:v>
                </c:pt>
                <c:pt idx="28776">
                  <c:v>1.3420000000000001</c:v>
                </c:pt>
                <c:pt idx="28777">
                  <c:v>1.3420000000000001</c:v>
                </c:pt>
                <c:pt idx="28778">
                  <c:v>1.3420000000000001</c:v>
                </c:pt>
                <c:pt idx="28779">
                  <c:v>1.3420000000000001</c:v>
                </c:pt>
                <c:pt idx="28780">
                  <c:v>1.3420000000000001</c:v>
                </c:pt>
                <c:pt idx="28781">
                  <c:v>1.3420000000000001</c:v>
                </c:pt>
                <c:pt idx="28782">
                  <c:v>1.3420000000000001</c:v>
                </c:pt>
                <c:pt idx="28783">
                  <c:v>1.3420000000000001</c:v>
                </c:pt>
                <c:pt idx="28784">
                  <c:v>1.3420000000000001</c:v>
                </c:pt>
                <c:pt idx="28785">
                  <c:v>1.3420000000000001</c:v>
                </c:pt>
                <c:pt idx="28786">
                  <c:v>1.3420000000000001</c:v>
                </c:pt>
                <c:pt idx="28787">
                  <c:v>1.3420000000000001</c:v>
                </c:pt>
                <c:pt idx="28788">
                  <c:v>1.3420000000000001</c:v>
                </c:pt>
                <c:pt idx="28789">
                  <c:v>1.3420000000000001</c:v>
                </c:pt>
                <c:pt idx="28790">
                  <c:v>1.3420000000000001</c:v>
                </c:pt>
                <c:pt idx="28791">
                  <c:v>1.3420000000000001</c:v>
                </c:pt>
                <c:pt idx="28792">
                  <c:v>1.3420000000000001</c:v>
                </c:pt>
                <c:pt idx="28793">
                  <c:v>1.3420000000000001</c:v>
                </c:pt>
                <c:pt idx="28794">
                  <c:v>1.3420000000000001</c:v>
                </c:pt>
                <c:pt idx="28795">
                  <c:v>1.3420000000000001</c:v>
                </c:pt>
                <c:pt idx="28796">
                  <c:v>1.3420000000000001</c:v>
                </c:pt>
                <c:pt idx="28797">
                  <c:v>1.3420000000000001</c:v>
                </c:pt>
                <c:pt idx="28798">
                  <c:v>1.3420000000000001</c:v>
                </c:pt>
                <c:pt idx="28799">
                  <c:v>1.3420000000000001</c:v>
                </c:pt>
                <c:pt idx="28800">
                  <c:v>1.3420000000000001</c:v>
                </c:pt>
                <c:pt idx="28801">
                  <c:v>1.3420000000000001</c:v>
                </c:pt>
                <c:pt idx="28802">
                  <c:v>1.3420000000000001</c:v>
                </c:pt>
                <c:pt idx="28803">
                  <c:v>1.3420000000000001</c:v>
                </c:pt>
                <c:pt idx="28804">
                  <c:v>1.3420000000000001</c:v>
                </c:pt>
                <c:pt idx="28805">
                  <c:v>1.3420000000000001</c:v>
                </c:pt>
                <c:pt idx="28806">
                  <c:v>1.3420000000000001</c:v>
                </c:pt>
                <c:pt idx="28807">
                  <c:v>1.3420000000000001</c:v>
                </c:pt>
                <c:pt idx="28808">
                  <c:v>1.3420000000000001</c:v>
                </c:pt>
                <c:pt idx="28809">
                  <c:v>1.3420000000000001</c:v>
                </c:pt>
                <c:pt idx="28810">
                  <c:v>1.3420000000000001</c:v>
                </c:pt>
                <c:pt idx="28811">
                  <c:v>1.3420000000000001</c:v>
                </c:pt>
                <c:pt idx="28812">
                  <c:v>1.3420000000000001</c:v>
                </c:pt>
                <c:pt idx="28813">
                  <c:v>1.3420000000000001</c:v>
                </c:pt>
                <c:pt idx="28814">
                  <c:v>1.3420000000000001</c:v>
                </c:pt>
                <c:pt idx="28815">
                  <c:v>1.3420000000000001</c:v>
                </c:pt>
                <c:pt idx="28816">
                  <c:v>1.3420000000000001</c:v>
                </c:pt>
                <c:pt idx="28817">
                  <c:v>1.3420000000000001</c:v>
                </c:pt>
                <c:pt idx="28818">
                  <c:v>1.3420000000000001</c:v>
                </c:pt>
                <c:pt idx="28819">
                  <c:v>1.3420000000000001</c:v>
                </c:pt>
                <c:pt idx="28820">
                  <c:v>1.3420000000000001</c:v>
                </c:pt>
                <c:pt idx="28821">
                  <c:v>1.3420000000000001</c:v>
                </c:pt>
                <c:pt idx="28822">
                  <c:v>1.3420000000000001</c:v>
                </c:pt>
                <c:pt idx="28823">
                  <c:v>1.3420000000000001</c:v>
                </c:pt>
                <c:pt idx="28824">
                  <c:v>1.3420000000000001</c:v>
                </c:pt>
                <c:pt idx="28825">
                  <c:v>1.3420000000000001</c:v>
                </c:pt>
                <c:pt idx="28826">
                  <c:v>1.3420000000000001</c:v>
                </c:pt>
                <c:pt idx="28827">
                  <c:v>1.3420000000000001</c:v>
                </c:pt>
                <c:pt idx="28828">
                  <c:v>1.3420000000000001</c:v>
                </c:pt>
                <c:pt idx="28829">
                  <c:v>1.3420000000000001</c:v>
                </c:pt>
                <c:pt idx="28830">
                  <c:v>1.3420000000000001</c:v>
                </c:pt>
                <c:pt idx="28831">
                  <c:v>1.3420000000000001</c:v>
                </c:pt>
                <c:pt idx="28832">
                  <c:v>1.3420000000000001</c:v>
                </c:pt>
                <c:pt idx="28833">
                  <c:v>1.3420000000000001</c:v>
                </c:pt>
                <c:pt idx="28834">
                  <c:v>1.3420000000000001</c:v>
                </c:pt>
                <c:pt idx="28835">
                  <c:v>1.3420000000000001</c:v>
                </c:pt>
                <c:pt idx="28836">
                  <c:v>1.3420000000000001</c:v>
                </c:pt>
                <c:pt idx="28837">
                  <c:v>1.3420000000000001</c:v>
                </c:pt>
                <c:pt idx="28838">
                  <c:v>1.3420000000000001</c:v>
                </c:pt>
                <c:pt idx="28839">
                  <c:v>1.3420000000000001</c:v>
                </c:pt>
                <c:pt idx="28840">
                  <c:v>1.3420000000000001</c:v>
                </c:pt>
                <c:pt idx="28841">
                  <c:v>1.3420000000000001</c:v>
                </c:pt>
                <c:pt idx="28842">
                  <c:v>1.3420000000000001</c:v>
                </c:pt>
                <c:pt idx="28843">
                  <c:v>1.3420000000000001</c:v>
                </c:pt>
                <c:pt idx="28844">
                  <c:v>1.3420000000000001</c:v>
                </c:pt>
                <c:pt idx="28845">
                  <c:v>1.3420000000000001</c:v>
                </c:pt>
                <c:pt idx="28846">
                  <c:v>1.3420000000000001</c:v>
                </c:pt>
                <c:pt idx="28847">
                  <c:v>1.3420000000000001</c:v>
                </c:pt>
                <c:pt idx="28848">
                  <c:v>1.3420000000000001</c:v>
                </c:pt>
                <c:pt idx="28849">
                  <c:v>1.3420000000000001</c:v>
                </c:pt>
                <c:pt idx="28850">
                  <c:v>1.3420000000000001</c:v>
                </c:pt>
                <c:pt idx="28851">
                  <c:v>1.3420000000000001</c:v>
                </c:pt>
                <c:pt idx="28852">
                  <c:v>1.3420000000000001</c:v>
                </c:pt>
                <c:pt idx="28853">
                  <c:v>1.3420000000000001</c:v>
                </c:pt>
                <c:pt idx="28854">
                  <c:v>1.3420000000000001</c:v>
                </c:pt>
                <c:pt idx="28855">
                  <c:v>1.3420000000000001</c:v>
                </c:pt>
                <c:pt idx="28856">
                  <c:v>1.3420000000000001</c:v>
                </c:pt>
                <c:pt idx="28857">
                  <c:v>1.3420000000000001</c:v>
                </c:pt>
                <c:pt idx="28858">
                  <c:v>1.3420000000000001</c:v>
                </c:pt>
                <c:pt idx="28859">
                  <c:v>1.3420000000000001</c:v>
                </c:pt>
                <c:pt idx="28860">
                  <c:v>1.3420000000000001</c:v>
                </c:pt>
                <c:pt idx="28861">
                  <c:v>1.3420000000000001</c:v>
                </c:pt>
                <c:pt idx="28862">
                  <c:v>1.3420000000000001</c:v>
                </c:pt>
                <c:pt idx="28863">
                  <c:v>1.3420000000000001</c:v>
                </c:pt>
                <c:pt idx="28864">
                  <c:v>1.3420000000000001</c:v>
                </c:pt>
                <c:pt idx="28865">
                  <c:v>1.3420000000000001</c:v>
                </c:pt>
                <c:pt idx="28866">
                  <c:v>1.3420000000000001</c:v>
                </c:pt>
                <c:pt idx="28867">
                  <c:v>1.3420000000000001</c:v>
                </c:pt>
                <c:pt idx="28868">
                  <c:v>1.3420000000000001</c:v>
                </c:pt>
                <c:pt idx="28869">
                  <c:v>1.3420000000000001</c:v>
                </c:pt>
                <c:pt idx="28870">
                  <c:v>1.3420000000000001</c:v>
                </c:pt>
                <c:pt idx="28871">
                  <c:v>1.3420000000000001</c:v>
                </c:pt>
                <c:pt idx="28872">
                  <c:v>1.3420000000000001</c:v>
                </c:pt>
                <c:pt idx="28873">
                  <c:v>1.3420000000000001</c:v>
                </c:pt>
                <c:pt idx="28874">
                  <c:v>1.3420000000000001</c:v>
                </c:pt>
                <c:pt idx="28875">
                  <c:v>1.3420000000000001</c:v>
                </c:pt>
                <c:pt idx="28876">
                  <c:v>1.3420000000000001</c:v>
                </c:pt>
                <c:pt idx="28877">
                  <c:v>1.3420000000000001</c:v>
                </c:pt>
                <c:pt idx="28878">
                  <c:v>1.3420000000000001</c:v>
                </c:pt>
                <c:pt idx="28879">
                  <c:v>1.3420000000000001</c:v>
                </c:pt>
                <c:pt idx="28880">
                  <c:v>1.3420000000000001</c:v>
                </c:pt>
                <c:pt idx="28881">
                  <c:v>1.3420000000000001</c:v>
                </c:pt>
                <c:pt idx="28882">
                  <c:v>1.3420000000000001</c:v>
                </c:pt>
                <c:pt idx="28883">
                  <c:v>1.3420000000000001</c:v>
                </c:pt>
                <c:pt idx="28884">
                  <c:v>1.3420000000000001</c:v>
                </c:pt>
                <c:pt idx="28885">
                  <c:v>1.3420000000000001</c:v>
                </c:pt>
                <c:pt idx="28886">
                  <c:v>1.3420000000000001</c:v>
                </c:pt>
                <c:pt idx="28887">
                  <c:v>1.3420000000000001</c:v>
                </c:pt>
                <c:pt idx="28888">
                  <c:v>1.3420000000000001</c:v>
                </c:pt>
                <c:pt idx="28889">
                  <c:v>1.3420000000000001</c:v>
                </c:pt>
                <c:pt idx="28890">
                  <c:v>1.3420000000000001</c:v>
                </c:pt>
                <c:pt idx="28891">
                  <c:v>1.3420000000000001</c:v>
                </c:pt>
                <c:pt idx="28892">
                  <c:v>1.3420000000000001</c:v>
                </c:pt>
                <c:pt idx="28893">
                  <c:v>1.3420000000000001</c:v>
                </c:pt>
                <c:pt idx="28894">
                  <c:v>1.3420000000000001</c:v>
                </c:pt>
                <c:pt idx="28895">
                  <c:v>1.3420000000000001</c:v>
                </c:pt>
                <c:pt idx="28896">
                  <c:v>1.3420000000000001</c:v>
                </c:pt>
                <c:pt idx="28897">
                  <c:v>1.3420000000000001</c:v>
                </c:pt>
                <c:pt idx="28898">
                  <c:v>1.3420000000000001</c:v>
                </c:pt>
                <c:pt idx="28899">
                  <c:v>1.3420000000000001</c:v>
                </c:pt>
                <c:pt idx="28900">
                  <c:v>1.3420000000000001</c:v>
                </c:pt>
                <c:pt idx="28901">
                  <c:v>1.3420000000000001</c:v>
                </c:pt>
                <c:pt idx="28902">
                  <c:v>1.3420000000000001</c:v>
                </c:pt>
                <c:pt idx="28903">
                  <c:v>1.3420000000000001</c:v>
                </c:pt>
                <c:pt idx="28904">
                  <c:v>1.3420000000000001</c:v>
                </c:pt>
                <c:pt idx="28905">
                  <c:v>1.3420000000000001</c:v>
                </c:pt>
                <c:pt idx="28906">
                  <c:v>1.3420000000000001</c:v>
                </c:pt>
                <c:pt idx="28907">
                  <c:v>1.3420000000000001</c:v>
                </c:pt>
                <c:pt idx="28908">
                  <c:v>1.3420000000000001</c:v>
                </c:pt>
                <c:pt idx="28909">
                  <c:v>1.3420000000000001</c:v>
                </c:pt>
                <c:pt idx="28910">
                  <c:v>1.3420000000000001</c:v>
                </c:pt>
                <c:pt idx="28911">
                  <c:v>1.3420000000000001</c:v>
                </c:pt>
                <c:pt idx="28912">
                  <c:v>1.3420000000000001</c:v>
                </c:pt>
                <c:pt idx="28913">
                  <c:v>1.3420000000000001</c:v>
                </c:pt>
                <c:pt idx="28914">
                  <c:v>1.3420000000000001</c:v>
                </c:pt>
                <c:pt idx="28915">
                  <c:v>1.3420000000000001</c:v>
                </c:pt>
                <c:pt idx="28916">
                  <c:v>1.3420000000000001</c:v>
                </c:pt>
                <c:pt idx="28917">
                  <c:v>1.3420000000000001</c:v>
                </c:pt>
                <c:pt idx="28918">
                  <c:v>1.3420000000000001</c:v>
                </c:pt>
                <c:pt idx="28919">
                  <c:v>1.3420000000000001</c:v>
                </c:pt>
                <c:pt idx="28920">
                  <c:v>1.3420000000000001</c:v>
                </c:pt>
                <c:pt idx="28921">
                  <c:v>1.3420000000000001</c:v>
                </c:pt>
                <c:pt idx="28922">
                  <c:v>1.3420000000000001</c:v>
                </c:pt>
                <c:pt idx="28923">
                  <c:v>1.3420000000000001</c:v>
                </c:pt>
                <c:pt idx="28924">
                  <c:v>1.3420000000000001</c:v>
                </c:pt>
                <c:pt idx="28925">
                  <c:v>1.3420000000000001</c:v>
                </c:pt>
                <c:pt idx="28926">
                  <c:v>1.3420000000000001</c:v>
                </c:pt>
                <c:pt idx="28927">
                  <c:v>1.3420000000000001</c:v>
                </c:pt>
                <c:pt idx="28928">
                  <c:v>1.3420000000000001</c:v>
                </c:pt>
                <c:pt idx="28929">
                  <c:v>1.3420000000000001</c:v>
                </c:pt>
                <c:pt idx="28930">
                  <c:v>1.3420000000000001</c:v>
                </c:pt>
                <c:pt idx="28931">
                  <c:v>1.3420000000000001</c:v>
                </c:pt>
                <c:pt idx="28932">
                  <c:v>1.3420000000000001</c:v>
                </c:pt>
                <c:pt idx="28933">
                  <c:v>1.3420000000000001</c:v>
                </c:pt>
                <c:pt idx="28934">
                  <c:v>1.3420000000000001</c:v>
                </c:pt>
                <c:pt idx="28935">
                  <c:v>1.3420000000000001</c:v>
                </c:pt>
                <c:pt idx="28936">
                  <c:v>1.3420000000000001</c:v>
                </c:pt>
                <c:pt idx="28937">
                  <c:v>1.3420000000000001</c:v>
                </c:pt>
                <c:pt idx="28938">
                  <c:v>1.3420000000000001</c:v>
                </c:pt>
                <c:pt idx="28939">
                  <c:v>1.3420000000000001</c:v>
                </c:pt>
                <c:pt idx="28940">
                  <c:v>1.3420000000000001</c:v>
                </c:pt>
                <c:pt idx="28941">
                  <c:v>1.3420000000000001</c:v>
                </c:pt>
                <c:pt idx="28942">
                  <c:v>1.3420000000000001</c:v>
                </c:pt>
                <c:pt idx="28943">
                  <c:v>1.3420000000000001</c:v>
                </c:pt>
                <c:pt idx="28944">
                  <c:v>1.3420000000000001</c:v>
                </c:pt>
                <c:pt idx="28945">
                  <c:v>1.3420000000000001</c:v>
                </c:pt>
                <c:pt idx="28946">
                  <c:v>1.3420000000000001</c:v>
                </c:pt>
                <c:pt idx="28947">
                  <c:v>1.3420000000000001</c:v>
                </c:pt>
                <c:pt idx="28948">
                  <c:v>1.3420000000000001</c:v>
                </c:pt>
                <c:pt idx="28949">
                  <c:v>1.3420000000000001</c:v>
                </c:pt>
                <c:pt idx="28950">
                  <c:v>1.3420000000000001</c:v>
                </c:pt>
                <c:pt idx="28951">
                  <c:v>1.3420000000000001</c:v>
                </c:pt>
                <c:pt idx="28952">
                  <c:v>1.3420000000000001</c:v>
                </c:pt>
                <c:pt idx="28953">
                  <c:v>1.3420000000000001</c:v>
                </c:pt>
                <c:pt idx="28954">
                  <c:v>1.3420000000000001</c:v>
                </c:pt>
                <c:pt idx="28955">
                  <c:v>1.3420000000000001</c:v>
                </c:pt>
                <c:pt idx="28956">
                  <c:v>1.3420000000000001</c:v>
                </c:pt>
                <c:pt idx="28957">
                  <c:v>1.3420000000000001</c:v>
                </c:pt>
                <c:pt idx="28958">
                  <c:v>1.3420000000000001</c:v>
                </c:pt>
                <c:pt idx="28959">
                  <c:v>1.3420000000000001</c:v>
                </c:pt>
                <c:pt idx="28960">
                  <c:v>1.3420000000000001</c:v>
                </c:pt>
                <c:pt idx="28961">
                  <c:v>1.3420000000000001</c:v>
                </c:pt>
                <c:pt idx="28962">
                  <c:v>1.3420000000000001</c:v>
                </c:pt>
                <c:pt idx="28963">
                  <c:v>1.3420000000000001</c:v>
                </c:pt>
                <c:pt idx="28964">
                  <c:v>1.3420000000000001</c:v>
                </c:pt>
                <c:pt idx="28965">
                  <c:v>1.3420000000000001</c:v>
                </c:pt>
                <c:pt idx="28966">
                  <c:v>1.3420000000000001</c:v>
                </c:pt>
                <c:pt idx="28967">
                  <c:v>1.3420000000000001</c:v>
                </c:pt>
                <c:pt idx="28968">
                  <c:v>1.3420000000000001</c:v>
                </c:pt>
                <c:pt idx="28969">
                  <c:v>1.3420000000000001</c:v>
                </c:pt>
                <c:pt idx="28970">
                  <c:v>1.3420000000000001</c:v>
                </c:pt>
                <c:pt idx="28971">
                  <c:v>1.3420000000000001</c:v>
                </c:pt>
                <c:pt idx="28972">
                  <c:v>1.3420000000000001</c:v>
                </c:pt>
                <c:pt idx="28973">
                  <c:v>1.3420000000000001</c:v>
                </c:pt>
                <c:pt idx="28974">
                  <c:v>1.3420000000000001</c:v>
                </c:pt>
                <c:pt idx="28975">
                  <c:v>1.3420000000000001</c:v>
                </c:pt>
                <c:pt idx="28976">
                  <c:v>1.3420000000000001</c:v>
                </c:pt>
                <c:pt idx="28977">
                  <c:v>1.3420000000000001</c:v>
                </c:pt>
                <c:pt idx="28978">
                  <c:v>1.3420000000000001</c:v>
                </c:pt>
                <c:pt idx="28979">
                  <c:v>1.3420000000000001</c:v>
                </c:pt>
                <c:pt idx="28980">
                  <c:v>1.3420000000000001</c:v>
                </c:pt>
                <c:pt idx="28981">
                  <c:v>1.3420000000000001</c:v>
                </c:pt>
                <c:pt idx="28982">
                  <c:v>1.3420000000000001</c:v>
                </c:pt>
                <c:pt idx="28983">
                  <c:v>1.3420000000000001</c:v>
                </c:pt>
                <c:pt idx="28984">
                  <c:v>1.3420000000000001</c:v>
                </c:pt>
                <c:pt idx="28985">
                  <c:v>1.3420000000000001</c:v>
                </c:pt>
                <c:pt idx="28986">
                  <c:v>1.3420000000000001</c:v>
                </c:pt>
                <c:pt idx="28987">
                  <c:v>1.3420000000000001</c:v>
                </c:pt>
                <c:pt idx="28988">
                  <c:v>1.3420000000000001</c:v>
                </c:pt>
                <c:pt idx="28989">
                  <c:v>1.3420000000000001</c:v>
                </c:pt>
                <c:pt idx="28990">
                  <c:v>1.3420000000000001</c:v>
                </c:pt>
                <c:pt idx="28991">
                  <c:v>1.3420000000000001</c:v>
                </c:pt>
                <c:pt idx="28992">
                  <c:v>1.3420000000000001</c:v>
                </c:pt>
                <c:pt idx="28993">
                  <c:v>1.3420000000000001</c:v>
                </c:pt>
                <c:pt idx="28994">
                  <c:v>1.3420000000000001</c:v>
                </c:pt>
                <c:pt idx="28995">
                  <c:v>1.3420000000000001</c:v>
                </c:pt>
                <c:pt idx="28996">
                  <c:v>1.3420000000000001</c:v>
                </c:pt>
                <c:pt idx="28997">
                  <c:v>1.3420000000000001</c:v>
                </c:pt>
                <c:pt idx="28998">
                  <c:v>1.3420000000000001</c:v>
                </c:pt>
                <c:pt idx="28999">
                  <c:v>1.3420000000000001</c:v>
                </c:pt>
                <c:pt idx="29000">
                  <c:v>1.3420000000000001</c:v>
                </c:pt>
                <c:pt idx="29001">
                  <c:v>1.3420000000000001</c:v>
                </c:pt>
                <c:pt idx="29002">
                  <c:v>1.3420000000000001</c:v>
                </c:pt>
                <c:pt idx="29003">
                  <c:v>1.3420000000000001</c:v>
                </c:pt>
                <c:pt idx="29004">
                  <c:v>1.3420000000000001</c:v>
                </c:pt>
                <c:pt idx="29005">
                  <c:v>1.3420000000000001</c:v>
                </c:pt>
                <c:pt idx="29006">
                  <c:v>1.3420000000000001</c:v>
                </c:pt>
                <c:pt idx="29007">
                  <c:v>1.3420000000000001</c:v>
                </c:pt>
                <c:pt idx="29008">
                  <c:v>1.3420000000000001</c:v>
                </c:pt>
                <c:pt idx="29009">
                  <c:v>1.3420000000000001</c:v>
                </c:pt>
                <c:pt idx="29010">
                  <c:v>1.3420000000000001</c:v>
                </c:pt>
                <c:pt idx="29011">
                  <c:v>1.3420000000000001</c:v>
                </c:pt>
                <c:pt idx="29012">
                  <c:v>1.3420000000000001</c:v>
                </c:pt>
                <c:pt idx="29013">
                  <c:v>1.3420000000000001</c:v>
                </c:pt>
                <c:pt idx="29014">
                  <c:v>1.3420000000000001</c:v>
                </c:pt>
                <c:pt idx="29015">
                  <c:v>1.3420000000000001</c:v>
                </c:pt>
                <c:pt idx="29016">
                  <c:v>1.3420000000000001</c:v>
                </c:pt>
                <c:pt idx="29017">
                  <c:v>1.3420000000000001</c:v>
                </c:pt>
                <c:pt idx="29018">
                  <c:v>1.3420000000000001</c:v>
                </c:pt>
                <c:pt idx="29019">
                  <c:v>1.3420000000000001</c:v>
                </c:pt>
                <c:pt idx="29020">
                  <c:v>1.3420000000000001</c:v>
                </c:pt>
                <c:pt idx="29021">
                  <c:v>1.3420000000000001</c:v>
                </c:pt>
                <c:pt idx="29022">
                  <c:v>1.3420000000000001</c:v>
                </c:pt>
                <c:pt idx="29023">
                  <c:v>1.3420000000000001</c:v>
                </c:pt>
                <c:pt idx="29024">
                  <c:v>1.3420000000000001</c:v>
                </c:pt>
                <c:pt idx="29025">
                  <c:v>1.3420000000000001</c:v>
                </c:pt>
                <c:pt idx="29026">
                  <c:v>1.3420000000000001</c:v>
                </c:pt>
                <c:pt idx="29027">
                  <c:v>1.3420000000000001</c:v>
                </c:pt>
                <c:pt idx="29028">
                  <c:v>1.3420000000000001</c:v>
                </c:pt>
                <c:pt idx="29029">
                  <c:v>1.3420000000000001</c:v>
                </c:pt>
                <c:pt idx="29030">
                  <c:v>1.3420000000000001</c:v>
                </c:pt>
                <c:pt idx="29031">
                  <c:v>1.3420000000000001</c:v>
                </c:pt>
                <c:pt idx="29032">
                  <c:v>1.3420000000000001</c:v>
                </c:pt>
                <c:pt idx="29033">
                  <c:v>1.3420000000000001</c:v>
                </c:pt>
                <c:pt idx="29034">
                  <c:v>1.3420000000000001</c:v>
                </c:pt>
                <c:pt idx="29035">
                  <c:v>1.3420000000000001</c:v>
                </c:pt>
                <c:pt idx="29036">
                  <c:v>1.3420000000000001</c:v>
                </c:pt>
                <c:pt idx="29037">
                  <c:v>1.3420000000000001</c:v>
                </c:pt>
                <c:pt idx="29038">
                  <c:v>1.3420000000000001</c:v>
                </c:pt>
                <c:pt idx="29039">
                  <c:v>1.3420000000000001</c:v>
                </c:pt>
                <c:pt idx="29040">
                  <c:v>1.3420000000000001</c:v>
                </c:pt>
                <c:pt idx="29041">
                  <c:v>1.3420000000000001</c:v>
                </c:pt>
                <c:pt idx="29042">
                  <c:v>1.3420000000000001</c:v>
                </c:pt>
                <c:pt idx="29043">
                  <c:v>1.3420000000000001</c:v>
                </c:pt>
                <c:pt idx="29044">
                  <c:v>1.3420000000000001</c:v>
                </c:pt>
                <c:pt idx="29045">
                  <c:v>1.3420000000000001</c:v>
                </c:pt>
                <c:pt idx="29046">
                  <c:v>1.3420000000000001</c:v>
                </c:pt>
                <c:pt idx="29047">
                  <c:v>1.3420000000000001</c:v>
                </c:pt>
                <c:pt idx="29048">
                  <c:v>1.3420000000000001</c:v>
                </c:pt>
                <c:pt idx="29049">
                  <c:v>1.3420000000000001</c:v>
                </c:pt>
                <c:pt idx="29050">
                  <c:v>1.3420000000000001</c:v>
                </c:pt>
                <c:pt idx="29051">
                  <c:v>1.3420000000000001</c:v>
                </c:pt>
                <c:pt idx="29052">
                  <c:v>1.3420000000000001</c:v>
                </c:pt>
                <c:pt idx="29053">
                  <c:v>1.3420000000000001</c:v>
                </c:pt>
                <c:pt idx="29054">
                  <c:v>1.3420000000000001</c:v>
                </c:pt>
                <c:pt idx="29055">
                  <c:v>1.3420000000000001</c:v>
                </c:pt>
                <c:pt idx="29056">
                  <c:v>1.3420000000000001</c:v>
                </c:pt>
                <c:pt idx="29057">
                  <c:v>1.3420000000000001</c:v>
                </c:pt>
                <c:pt idx="29058">
                  <c:v>1.3420000000000001</c:v>
                </c:pt>
                <c:pt idx="29059">
                  <c:v>1.3420000000000001</c:v>
                </c:pt>
                <c:pt idx="29060">
                  <c:v>1.3420000000000001</c:v>
                </c:pt>
                <c:pt idx="29061">
                  <c:v>1.3420000000000001</c:v>
                </c:pt>
                <c:pt idx="29062">
                  <c:v>1.3420000000000001</c:v>
                </c:pt>
                <c:pt idx="29063">
                  <c:v>1.3420000000000001</c:v>
                </c:pt>
                <c:pt idx="29064">
                  <c:v>1.3420000000000001</c:v>
                </c:pt>
                <c:pt idx="29065">
                  <c:v>1.3420000000000001</c:v>
                </c:pt>
                <c:pt idx="29066">
                  <c:v>1.3420000000000001</c:v>
                </c:pt>
                <c:pt idx="29067">
                  <c:v>1.3420000000000001</c:v>
                </c:pt>
                <c:pt idx="29068">
                  <c:v>1.3420000000000001</c:v>
                </c:pt>
                <c:pt idx="29069">
                  <c:v>1.3420000000000001</c:v>
                </c:pt>
                <c:pt idx="29070">
                  <c:v>1.3420000000000001</c:v>
                </c:pt>
                <c:pt idx="29071">
                  <c:v>1.3420000000000001</c:v>
                </c:pt>
                <c:pt idx="29072">
                  <c:v>1.3420000000000001</c:v>
                </c:pt>
                <c:pt idx="29073">
                  <c:v>1.3420000000000001</c:v>
                </c:pt>
                <c:pt idx="29074">
                  <c:v>1.3420000000000001</c:v>
                </c:pt>
                <c:pt idx="29075">
                  <c:v>1.3420000000000001</c:v>
                </c:pt>
                <c:pt idx="29076">
                  <c:v>1.3420000000000001</c:v>
                </c:pt>
                <c:pt idx="29077">
                  <c:v>1.3420000000000001</c:v>
                </c:pt>
                <c:pt idx="29078">
                  <c:v>1.3420000000000001</c:v>
                </c:pt>
                <c:pt idx="29079">
                  <c:v>1.3420000000000001</c:v>
                </c:pt>
                <c:pt idx="29080">
                  <c:v>1.3420000000000001</c:v>
                </c:pt>
                <c:pt idx="29081">
                  <c:v>1.3420000000000001</c:v>
                </c:pt>
                <c:pt idx="29082">
                  <c:v>1.3420000000000001</c:v>
                </c:pt>
                <c:pt idx="29083">
                  <c:v>1.3420000000000001</c:v>
                </c:pt>
                <c:pt idx="29084">
                  <c:v>1.3420000000000001</c:v>
                </c:pt>
                <c:pt idx="29085">
                  <c:v>1.3420000000000001</c:v>
                </c:pt>
                <c:pt idx="29086">
                  <c:v>1.3420000000000001</c:v>
                </c:pt>
                <c:pt idx="29087">
                  <c:v>1.3420000000000001</c:v>
                </c:pt>
                <c:pt idx="29088">
                  <c:v>1.3420000000000001</c:v>
                </c:pt>
                <c:pt idx="29089">
                  <c:v>1.3420000000000001</c:v>
                </c:pt>
                <c:pt idx="29090">
                  <c:v>1.3420000000000001</c:v>
                </c:pt>
                <c:pt idx="29091">
                  <c:v>1.3420000000000001</c:v>
                </c:pt>
                <c:pt idx="29092">
                  <c:v>1.3420000000000001</c:v>
                </c:pt>
                <c:pt idx="29093">
                  <c:v>1.3420000000000001</c:v>
                </c:pt>
                <c:pt idx="29094">
                  <c:v>1.3420000000000001</c:v>
                </c:pt>
                <c:pt idx="29095">
                  <c:v>1.3420000000000001</c:v>
                </c:pt>
                <c:pt idx="29096">
                  <c:v>1.3420000000000001</c:v>
                </c:pt>
                <c:pt idx="29097">
                  <c:v>1.3420000000000001</c:v>
                </c:pt>
                <c:pt idx="29098">
                  <c:v>1.3420000000000001</c:v>
                </c:pt>
                <c:pt idx="29099">
                  <c:v>1.3420000000000001</c:v>
                </c:pt>
                <c:pt idx="29100">
                  <c:v>1.3420000000000001</c:v>
                </c:pt>
                <c:pt idx="29101">
                  <c:v>1.3420000000000001</c:v>
                </c:pt>
                <c:pt idx="29102">
                  <c:v>1.3420000000000001</c:v>
                </c:pt>
                <c:pt idx="29103">
                  <c:v>1.3420000000000001</c:v>
                </c:pt>
                <c:pt idx="29104">
                  <c:v>1.3420000000000001</c:v>
                </c:pt>
                <c:pt idx="29105">
                  <c:v>1.3420000000000001</c:v>
                </c:pt>
                <c:pt idx="29106">
                  <c:v>1.3420000000000001</c:v>
                </c:pt>
                <c:pt idx="29107">
                  <c:v>1.3420000000000001</c:v>
                </c:pt>
                <c:pt idx="29108">
                  <c:v>1.3420000000000001</c:v>
                </c:pt>
                <c:pt idx="29109">
                  <c:v>1.3420000000000001</c:v>
                </c:pt>
                <c:pt idx="29110">
                  <c:v>1.3420000000000001</c:v>
                </c:pt>
                <c:pt idx="29111">
                  <c:v>1.3420000000000001</c:v>
                </c:pt>
                <c:pt idx="29112">
                  <c:v>1.3420000000000001</c:v>
                </c:pt>
                <c:pt idx="29113">
                  <c:v>1.3420000000000001</c:v>
                </c:pt>
                <c:pt idx="29114">
                  <c:v>1.3420000000000001</c:v>
                </c:pt>
                <c:pt idx="29115">
                  <c:v>1.3420000000000001</c:v>
                </c:pt>
                <c:pt idx="29116">
                  <c:v>1.3420000000000001</c:v>
                </c:pt>
                <c:pt idx="29117">
                  <c:v>1.3420000000000001</c:v>
                </c:pt>
                <c:pt idx="29118">
                  <c:v>1.3420000000000001</c:v>
                </c:pt>
                <c:pt idx="29119">
                  <c:v>1.3420000000000001</c:v>
                </c:pt>
                <c:pt idx="29120">
                  <c:v>1.3420000000000001</c:v>
                </c:pt>
                <c:pt idx="29121">
                  <c:v>1.3420000000000001</c:v>
                </c:pt>
                <c:pt idx="29122">
                  <c:v>1.3420000000000001</c:v>
                </c:pt>
                <c:pt idx="29123">
                  <c:v>1.3420000000000001</c:v>
                </c:pt>
                <c:pt idx="29124">
                  <c:v>1.3420000000000001</c:v>
                </c:pt>
                <c:pt idx="29125">
                  <c:v>1.3420000000000001</c:v>
                </c:pt>
                <c:pt idx="29126">
                  <c:v>1.3420000000000001</c:v>
                </c:pt>
                <c:pt idx="29127">
                  <c:v>1.3420000000000001</c:v>
                </c:pt>
                <c:pt idx="29128">
                  <c:v>1.3420000000000001</c:v>
                </c:pt>
                <c:pt idx="29129">
                  <c:v>1.3420000000000001</c:v>
                </c:pt>
                <c:pt idx="29130">
                  <c:v>1.3420000000000001</c:v>
                </c:pt>
                <c:pt idx="29131">
                  <c:v>1.3420000000000001</c:v>
                </c:pt>
                <c:pt idx="29132">
                  <c:v>1.3420000000000001</c:v>
                </c:pt>
                <c:pt idx="29133">
                  <c:v>1.3420000000000001</c:v>
                </c:pt>
                <c:pt idx="29134">
                  <c:v>1.3420000000000001</c:v>
                </c:pt>
                <c:pt idx="29135">
                  <c:v>1.3420000000000001</c:v>
                </c:pt>
                <c:pt idx="29136">
                  <c:v>1.3420000000000001</c:v>
                </c:pt>
                <c:pt idx="29137">
                  <c:v>1.3420000000000001</c:v>
                </c:pt>
                <c:pt idx="29138">
                  <c:v>1.3420000000000001</c:v>
                </c:pt>
                <c:pt idx="29139">
                  <c:v>1.3420000000000001</c:v>
                </c:pt>
                <c:pt idx="29140">
                  <c:v>1.3420000000000001</c:v>
                </c:pt>
                <c:pt idx="29141">
                  <c:v>1.3420000000000001</c:v>
                </c:pt>
                <c:pt idx="29142">
                  <c:v>1.3420000000000001</c:v>
                </c:pt>
                <c:pt idx="29143">
                  <c:v>1.3420000000000001</c:v>
                </c:pt>
                <c:pt idx="29144">
                  <c:v>1.3420000000000001</c:v>
                </c:pt>
                <c:pt idx="29145">
                  <c:v>1.3420000000000001</c:v>
                </c:pt>
                <c:pt idx="29146">
                  <c:v>1.3420000000000001</c:v>
                </c:pt>
                <c:pt idx="29147">
                  <c:v>1.3420000000000001</c:v>
                </c:pt>
                <c:pt idx="29148">
                  <c:v>1.3420000000000001</c:v>
                </c:pt>
                <c:pt idx="29149">
                  <c:v>1.3420000000000001</c:v>
                </c:pt>
                <c:pt idx="29150">
                  <c:v>1.3420000000000001</c:v>
                </c:pt>
                <c:pt idx="29151">
                  <c:v>1.3420000000000001</c:v>
                </c:pt>
                <c:pt idx="29152">
                  <c:v>1.3420000000000001</c:v>
                </c:pt>
                <c:pt idx="29153">
                  <c:v>1.3420000000000001</c:v>
                </c:pt>
                <c:pt idx="29154">
                  <c:v>1.3420000000000001</c:v>
                </c:pt>
                <c:pt idx="29155">
                  <c:v>1.3420000000000001</c:v>
                </c:pt>
                <c:pt idx="29156">
                  <c:v>1.3420000000000001</c:v>
                </c:pt>
                <c:pt idx="29157">
                  <c:v>1.3420000000000001</c:v>
                </c:pt>
                <c:pt idx="29158">
                  <c:v>1.3420000000000001</c:v>
                </c:pt>
                <c:pt idx="29159">
                  <c:v>1.3420000000000001</c:v>
                </c:pt>
                <c:pt idx="29160">
                  <c:v>1.3420000000000001</c:v>
                </c:pt>
                <c:pt idx="29161">
                  <c:v>1.3420000000000001</c:v>
                </c:pt>
                <c:pt idx="29162">
                  <c:v>1.3420000000000001</c:v>
                </c:pt>
                <c:pt idx="29163">
                  <c:v>1.3420000000000001</c:v>
                </c:pt>
                <c:pt idx="29164">
                  <c:v>1.3420000000000001</c:v>
                </c:pt>
                <c:pt idx="29165">
                  <c:v>1.3420000000000001</c:v>
                </c:pt>
                <c:pt idx="29166">
                  <c:v>1.3420000000000001</c:v>
                </c:pt>
                <c:pt idx="29167">
                  <c:v>1.3420000000000001</c:v>
                </c:pt>
                <c:pt idx="29168">
                  <c:v>1.3420000000000001</c:v>
                </c:pt>
                <c:pt idx="29169">
                  <c:v>1.3420000000000001</c:v>
                </c:pt>
                <c:pt idx="29170">
                  <c:v>1.3420000000000001</c:v>
                </c:pt>
                <c:pt idx="29171">
                  <c:v>1.3420000000000001</c:v>
                </c:pt>
                <c:pt idx="29172">
                  <c:v>1.3420000000000001</c:v>
                </c:pt>
                <c:pt idx="29173">
                  <c:v>1.3420000000000001</c:v>
                </c:pt>
                <c:pt idx="29174">
                  <c:v>1.3420000000000001</c:v>
                </c:pt>
                <c:pt idx="29175">
                  <c:v>1.3420000000000001</c:v>
                </c:pt>
                <c:pt idx="29176">
                  <c:v>1.3420000000000001</c:v>
                </c:pt>
                <c:pt idx="29177">
                  <c:v>1.3420000000000001</c:v>
                </c:pt>
                <c:pt idx="29178">
                  <c:v>1.3420000000000001</c:v>
                </c:pt>
                <c:pt idx="29179">
                  <c:v>1.3420000000000001</c:v>
                </c:pt>
                <c:pt idx="29180">
                  <c:v>1.3420000000000001</c:v>
                </c:pt>
                <c:pt idx="29181">
                  <c:v>1.3420000000000001</c:v>
                </c:pt>
                <c:pt idx="29182">
                  <c:v>1.3420000000000001</c:v>
                </c:pt>
                <c:pt idx="29183">
                  <c:v>1.3420000000000001</c:v>
                </c:pt>
                <c:pt idx="29184">
                  <c:v>1.3420000000000001</c:v>
                </c:pt>
                <c:pt idx="29185">
                  <c:v>1.3420000000000001</c:v>
                </c:pt>
                <c:pt idx="29186">
                  <c:v>1.3420000000000001</c:v>
                </c:pt>
                <c:pt idx="29187">
                  <c:v>1.3420000000000001</c:v>
                </c:pt>
                <c:pt idx="29188">
                  <c:v>1.3420000000000001</c:v>
                </c:pt>
                <c:pt idx="29189">
                  <c:v>1.3420000000000001</c:v>
                </c:pt>
                <c:pt idx="29190">
                  <c:v>1.3420000000000001</c:v>
                </c:pt>
                <c:pt idx="29191">
                  <c:v>1.3420000000000001</c:v>
                </c:pt>
                <c:pt idx="29192">
                  <c:v>1.3420000000000001</c:v>
                </c:pt>
                <c:pt idx="29193">
                  <c:v>1.3420000000000001</c:v>
                </c:pt>
                <c:pt idx="29194">
                  <c:v>1.3420000000000001</c:v>
                </c:pt>
                <c:pt idx="29195">
                  <c:v>1.3420000000000001</c:v>
                </c:pt>
                <c:pt idx="29196">
                  <c:v>1.3420000000000001</c:v>
                </c:pt>
                <c:pt idx="29197">
                  <c:v>1.3420000000000001</c:v>
                </c:pt>
                <c:pt idx="29198">
                  <c:v>1.3420000000000001</c:v>
                </c:pt>
                <c:pt idx="29199">
                  <c:v>1.3420000000000001</c:v>
                </c:pt>
                <c:pt idx="29200">
                  <c:v>1.3420000000000001</c:v>
                </c:pt>
                <c:pt idx="29201">
                  <c:v>1.3420000000000001</c:v>
                </c:pt>
                <c:pt idx="29202">
                  <c:v>1.3420000000000001</c:v>
                </c:pt>
                <c:pt idx="29203">
                  <c:v>1.3420000000000001</c:v>
                </c:pt>
                <c:pt idx="29204">
                  <c:v>1.3420000000000001</c:v>
                </c:pt>
                <c:pt idx="29205">
                  <c:v>1.3420000000000001</c:v>
                </c:pt>
                <c:pt idx="29206">
                  <c:v>1.3420000000000001</c:v>
                </c:pt>
                <c:pt idx="29207">
                  <c:v>1.3420000000000001</c:v>
                </c:pt>
                <c:pt idx="29208">
                  <c:v>1.3420000000000001</c:v>
                </c:pt>
                <c:pt idx="29209">
                  <c:v>1.3420000000000001</c:v>
                </c:pt>
                <c:pt idx="29210">
                  <c:v>1.3420000000000001</c:v>
                </c:pt>
                <c:pt idx="29211">
                  <c:v>1.3420000000000001</c:v>
                </c:pt>
                <c:pt idx="29212">
                  <c:v>1.3420000000000001</c:v>
                </c:pt>
                <c:pt idx="29213">
                  <c:v>1.3420000000000001</c:v>
                </c:pt>
                <c:pt idx="29214">
                  <c:v>1.3420000000000001</c:v>
                </c:pt>
                <c:pt idx="29215">
                  <c:v>1.3420000000000001</c:v>
                </c:pt>
                <c:pt idx="29216">
                  <c:v>1.3420000000000001</c:v>
                </c:pt>
                <c:pt idx="29217">
                  <c:v>1.3420000000000001</c:v>
                </c:pt>
                <c:pt idx="29218">
                  <c:v>1.3420000000000001</c:v>
                </c:pt>
                <c:pt idx="29219">
                  <c:v>1.3420000000000001</c:v>
                </c:pt>
                <c:pt idx="29220">
                  <c:v>1.3420000000000001</c:v>
                </c:pt>
                <c:pt idx="29221">
                  <c:v>1.3420000000000001</c:v>
                </c:pt>
                <c:pt idx="29222">
                  <c:v>1.3420000000000001</c:v>
                </c:pt>
                <c:pt idx="29223">
                  <c:v>1.3420000000000001</c:v>
                </c:pt>
                <c:pt idx="29224">
                  <c:v>1.3420000000000001</c:v>
                </c:pt>
                <c:pt idx="29225">
                  <c:v>1.3420000000000001</c:v>
                </c:pt>
                <c:pt idx="29226">
                  <c:v>1.3420000000000001</c:v>
                </c:pt>
                <c:pt idx="29227">
                  <c:v>1.3420000000000001</c:v>
                </c:pt>
                <c:pt idx="29228">
                  <c:v>1.3420000000000001</c:v>
                </c:pt>
                <c:pt idx="29229">
                  <c:v>1.3420000000000001</c:v>
                </c:pt>
                <c:pt idx="29230">
                  <c:v>1.3420000000000001</c:v>
                </c:pt>
                <c:pt idx="29231">
                  <c:v>1.3420000000000001</c:v>
                </c:pt>
                <c:pt idx="29232">
                  <c:v>1.3420000000000001</c:v>
                </c:pt>
                <c:pt idx="29233">
                  <c:v>1.3420000000000001</c:v>
                </c:pt>
                <c:pt idx="29234">
                  <c:v>1.3420000000000001</c:v>
                </c:pt>
                <c:pt idx="29235">
                  <c:v>1.3420000000000001</c:v>
                </c:pt>
                <c:pt idx="29236">
                  <c:v>1.3420000000000001</c:v>
                </c:pt>
                <c:pt idx="29237">
                  <c:v>1.3420000000000001</c:v>
                </c:pt>
                <c:pt idx="29238">
                  <c:v>1.3420000000000001</c:v>
                </c:pt>
                <c:pt idx="29239">
                  <c:v>1.3420000000000001</c:v>
                </c:pt>
                <c:pt idx="29240">
                  <c:v>1.3420000000000001</c:v>
                </c:pt>
                <c:pt idx="29241">
                  <c:v>1.3420000000000001</c:v>
                </c:pt>
                <c:pt idx="29242">
                  <c:v>1.3420000000000001</c:v>
                </c:pt>
                <c:pt idx="29243">
                  <c:v>1.3420000000000001</c:v>
                </c:pt>
                <c:pt idx="29244">
                  <c:v>1.3420000000000001</c:v>
                </c:pt>
                <c:pt idx="29245">
                  <c:v>1.3420000000000001</c:v>
                </c:pt>
                <c:pt idx="29246">
                  <c:v>1.3420000000000001</c:v>
                </c:pt>
                <c:pt idx="29247">
                  <c:v>1.3420000000000001</c:v>
                </c:pt>
                <c:pt idx="29248">
                  <c:v>1.3420000000000001</c:v>
                </c:pt>
                <c:pt idx="29249">
                  <c:v>1.3420000000000001</c:v>
                </c:pt>
                <c:pt idx="29250">
                  <c:v>1.3420000000000001</c:v>
                </c:pt>
                <c:pt idx="29251">
                  <c:v>1.3420000000000001</c:v>
                </c:pt>
                <c:pt idx="29252">
                  <c:v>1.3420000000000001</c:v>
                </c:pt>
                <c:pt idx="29253">
                  <c:v>1.3420000000000001</c:v>
                </c:pt>
                <c:pt idx="29254">
                  <c:v>1.3420000000000001</c:v>
                </c:pt>
                <c:pt idx="29255">
                  <c:v>1.3420000000000001</c:v>
                </c:pt>
                <c:pt idx="29256">
                  <c:v>1.3420000000000001</c:v>
                </c:pt>
                <c:pt idx="29257">
                  <c:v>1.3420000000000001</c:v>
                </c:pt>
                <c:pt idx="29258">
                  <c:v>1.3420000000000001</c:v>
                </c:pt>
                <c:pt idx="29259">
                  <c:v>1.3420000000000001</c:v>
                </c:pt>
                <c:pt idx="29260">
                  <c:v>1.3420000000000001</c:v>
                </c:pt>
                <c:pt idx="29261">
                  <c:v>1.3420000000000001</c:v>
                </c:pt>
                <c:pt idx="29262">
                  <c:v>1.3420000000000001</c:v>
                </c:pt>
                <c:pt idx="29263">
                  <c:v>1.3420000000000001</c:v>
                </c:pt>
                <c:pt idx="29264">
                  <c:v>1.3420000000000001</c:v>
                </c:pt>
                <c:pt idx="29265">
                  <c:v>1.3420000000000001</c:v>
                </c:pt>
                <c:pt idx="29266">
                  <c:v>1.3420000000000001</c:v>
                </c:pt>
                <c:pt idx="29267">
                  <c:v>1.3420000000000001</c:v>
                </c:pt>
                <c:pt idx="29268">
                  <c:v>1.3420000000000001</c:v>
                </c:pt>
                <c:pt idx="29269">
                  <c:v>1.3420000000000001</c:v>
                </c:pt>
                <c:pt idx="29270">
                  <c:v>1.3420000000000001</c:v>
                </c:pt>
                <c:pt idx="29271">
                  <c:v>1.3420000000000001</c:v>
                </c:pt>
                <c:pt idx="29272">
                  <c:v>1.3420000000000001</c:v>
                </c:pt>
                <c:pt idx="29273">
                  <c:v>1.3420000000000001</c:v>
                </c:pt>
                <c:pt idx="29274">
                  <c:v>1.3420000000000001</c:v>
                </c:pt>
                <c:pt idx="29275">
                  <c:v>1.3420000000000001</c:v>
                </c:pt>
                <c:pt idx="29276">
                  <c:v>1.3420000000000001</c:v>
                </c:pt>
                <c:pt idx="29277">
                  <c:v>1.3420000000000001</c:v>
                </c:pt>
                <c:pt idx="29278">
                  <c:v>1.3420000000000001</c:v>
                </c:pt>
                <c:pt idx="29279">
                  <c:v>1.3420000000000001</c:v>
                </c:pt>
                <c:pt idx="29280">
                  <c:v>1.3420000000000001</c:v>
                </c:pt>
                <c:pt idx="29281">
                  <c:v>1.3420000000000001</c:v>
                </c:pt>
                <c:pt idx="29282">
                  <c:v>1.3420000000000001</c:v>
                </c:pt>
                <c:pt idx="29283">
                  <c:v>1.3420000000000001</c:v>
                </c:pt>
                <c:pt idx="29284">
                  <c:v>1.3420000000000001</c:v>
                </c:pt>
                <c:pt idx="29285">
                  <c:v>1.3420000000000001</c:v>
                </c:pt>
                <c:pt idx="29286">
                  <c:v>1.3420000000000001</c:v>
                </c:pt>
                <c:pt idx="29287">
                  <c:v>1.3420000000000001</c:v>
                </c:pt>
                <c:pt idx="29288">
                  <c:v>1.3420000000000001</c:v>
                </c:pt>
                <c:pt idx="29289">
                  <c:v>1.3420000000000001</c:v>
                </c:pt>
                <c:pt idx="29290">
                  <c:v>1.3420000000000001</c:v>
                </c:pt>
                <c:pt idx="29291">
                  <c:v>1.3420000000000001</c:v>
                </c:pt>
                <c:pt idx="29292">
                  <c:v>1.3420000000000001</c:v>
                </c:pt>
                <c:pt idx="29293">
                  <c:v>1.3420000000000001</c:v>
                </c:pt>
                <c:pt idx="29294">
                  <c:v>1.3420000000000001</c:v>
                </c:pt>
                <c:pt idx="29295">
                  <c:v>1.3420000000000001</c:v>
                </c:pt>
                <c:pt idx="29296">
                  <c:v>1.3420000000000001</c:v>
                </c:pt>
                <c:pt idx="29297">
                  <c:v>1.3420000000000001</c:v>
                </c:pt>
                <c:pt idx="29298">
                  <c:v>1.3420000000000001</c:v>
                </c:pt>
                <c:pt idx="29299">
                  <c:v>1.3420000000000001</c:v>
                </c:pt>
                <c:pt idx="29300">
                  <c:v>1.3420000000000001</c:v>
                </c:pt>
                <c:pt idx="29301">
                  <c:v>1.3420000000000001</c:v>
                </c:pt>
                <c:pt idx="29302">
                  <c:v>1.3420000000000001</c:v>
                </c:pt>
                <c:pt idx="29303">
                  <c:v>1.3420000000000001</c:v>
                </c:pt>
                <c:pt idx="29304">
                  <c:v>1.3420000000000001</c:v>
                </c:pt>
                <c:pt idx="29305">
                  <c:v>1.3420000000000001</c:v>
                </c:pt>
                <c:pt idx="29306">
                  <c:v>1.3420000000000001</c:v>
                </c:pt>
                <c:pt idx="29307">
                  <c:v>1.3420000000000001</c:v>
                </c:pt>
                <c:pt idx="29308">
                  <c:v>1.3420000000000001</c:v>
                </c:pt>
                <c:pt idx="29309">
                  <c:v>1.3420000000000001</c:v>
                </c:pt>
                <c:pt idx="29310">
                  <c:v>1.3420000000000001</c:v>
                </c:pt>
                <c:pt idx="29311">
                  <c:v>1.3420000000000001</c:v>
                </c:pt>
                <c:pt idx="29312">
                  <c:v>1.3420000000000001</c:v>
                </c:pt>
                <c:pt idx="29313">
                  <c:v>1.3420000000000001</c:v>
                </c:pt>
                <c:pt idx="29314">
                  <c:v>1.3420000000000001</c:v>
                </c:pt>
                <c:pt idx="29315">
                  <c:v>1.3420000000000001</c:v>
                </c:pt>
                <c:pt idx="29316">
                  <c:v>1.3420000000000001</c:v>
                </c:pt>
                <c:pt idx="29317">
                  <c:v>1.3420000000000001</c:v>
                </c:pt>
                <c:pt idx="29318">
                  <c:v>1.3420000000000001</c:v>
                </c:pt>
                <c:pt idx="29319">
                  <c:v>1.3420000000000001</c:v>
                </c:pt>
                <c:pt idx="29320">
                  <c:v>1.3420000000000001</c:v>
                </c:pt>
                <c:pt idx="29321">
                  <c:v>1.3420000000000001</c:v>
                </c:pt>
                <c:pt idx="29322">
                  <c:v>1.3420000000000001</c:v>
                </c:pt>
                <c:pt idx="29323">
                  <c:v>1.3420000000000001</c:v>
                </c:pt>
                <c:pt idx="29324">
                  <c:v>1.3420000000000001</c:v>
                </c:pt>
                <c:pt idx="29325">
                  <c:v>1.3420000000000001</c:v>
                </c:pt>
                <c:pt idx="29326">
                  <c:v>1.3420000000000001</c:v>
                </c:pt>
                <c:pt idx="29327">
                  <c:v>1.3420000000000001</c:v>
                </c:pt>
                <c:pt idx="29328">
                  <c:v>1.3420000000000001</c:v>
                </c:pt>
                <c:pt idx="29329">
                  <c:v>1.3420000000000001</c:v>
                </c:pt>
                <c:pt idx="29330">
                  <c:v>1.3420000000000001</c:v>
                </c:pt>
                <c:pt idx="29331">
                  <c:v>1.3420000000000001</c:v>
                </c:pt>
                <c:pt idx="29332">
                  <c:v>1.3420000000000001</c:v>
                </c:pt>
                <c:pt idx="29333">
                  <c:v>1.3420000000000001</c:v>
                </c:pt>
                <c:pt idx="29334">
                  <c:v>1.3420000000000001</c:v>
                </c:pt>
                <c:pt idx="29335">
                  <c:v>1.3420000000000001</c:v>
                </c:pt>
                <c:pt idx="29336">
                  <c:v>1.3420000000000001</c:v>
                </c:pt>
                <c:pt idx="29337">
                  <c:v>1.3420000000000001</c:v>
                </c:pt>
                <c:pt idx="29338">
                  <c:v>1.3420000000000001</c:v>
                </c:pt>
                <c:pt idx="29339">
                  <c:v>1.3420000000000001</c:v>
                </c:pt>
                <c:pt idx="29340">
                  <c:v>1.3420000000000001</c:v>
                </c:pt>
                <c:pt idx="29341">
                  <c:v>1.3420000000000001</c:v>
                </c:pt>
                <c:pt idx="29342">
                  <c:v>1.3420000000000001</c:v>
                </c:pt>
                <c:pt idx="29343">
                  <c:v>1.3420000000000001</c:v>
                </c:pt>
                <c:pt idx="29344">
                  <c:v>1.3420000000000001</c:v>
                </c:pt>
                <c:pt idx="29345">
                  <c:v>1.3420000000000001</c:v>
                </c:pt>
                <c:pt idx="29346">
                  <c:v>1.3420000000000001</c:v>
                </c:pt>
                <c:pt idx="29347">
                  <c:v>1.3420000000000001</c:v>
                </c:pt>
                <c:pt idx="29348">
                  <c:v>1.3420000000000001</c:v>
                </c:pt>
                <c:pt idx="29349">
                  <c:v>1.3420000000000001</c:v>
                </c:pt>
                <c:pt idx="29350">
                  <c:v>1.3420000000000001</c:v>
                </c:pt>
                <c:pt idx="29351">
                  <c:v>1.3420000000000001</c:v>
                </c:pt>
                <c:pt idx="29352">
                  <c:v>1.3420000000000001</c:v>
                </c:pt>
                <c:pt idx="29353">
                  <c:v>1.3420000000000001</c:v>
                </c:pt>
                <c:pt idx="29354">
                  <c:v>1.3420000000000001</c:v>
                </c:pt>
                <c:pt idx="29355">
                  <c:v>1.3420000000000001</c:v>
                </c:pt>
                <c:pt idx="29356">
                  <c:v>1.3420000000000001</c:v>
                </c:pt>
                <c:pt idx="29357">
                  <c:v>1.3420000000000001</c:v>
                </c:pt>
                <c:pt idx="29358">
                  <c:v>1.3420000000000001</c:v>
                </c:pt>
                <c:pt idx="29359">
                  <c:v>1.3420000000000001</c:v>
                </c:pt>
                <c:pt idx="29360">
                  <c:v>1.3420000000000001</c:v>
                </c:pt>
                <c:pt idx="29361">
                  <c:v>1.3420000000000001</c:v>
                </c:pt>
                <c:pt idx="29362">
                  <c:v>1.3420000000000001</c:v>
                </c:pt>
                <c:pt idx="29363">
                  <c:v>1.3420000000000001</c:v>
                </c:pt>
                <c:pt idx="29364">
                  <c:v>1.3420000000000001</c:v>
                </c:pt>
                <c:pt idx="29365">
                  <c:v>1.3420000000000001</c:v>
                </c:pt>
                <c:pt idx="29366">
                  <c:v>1.3420000000000001</c:v>
                </c:pt>
                <c:pt idx="29367">
                  <c:v>1.3420000000000001</c:v>
                </c:pt>
                <c:pt idx="29368">
                  <c:v>1.3420000000000001</c:v>
                </c:pt>
                <c:pt idx="29369">
                  <c:v>1.3420000000000001</c:v>
                </c:pt>
                <c:pt idx="29370">
                  <c:v>1.3420000000000001</c:v>
                </c:pt>
                <c:pt idx="29371">
                  <c:v>1.3420000000000001</c:v>
                </c:pt>
                <c:pt idx="29372">
                  <c:v>1.3420000000000001</c:v>
                </c:pt>
                <c:pt idx="29373">
                  <c:v>1.3420000000000001</c:v>
                </c:pt>
                <c:pt idx="29374">
                  <c:v>1.3420000000000001</c:v>
                </c:pt>
                <c:pt idx="29375">
                  <c:v>1.3420000000000001</c:v>
                </c:pt>
                <c:pt idx="29376">
                  <c:v>1.3420000000000001</c:v>
                </c:pt>
                <c:pt idx="29377">
                  <c:v>1.3420000000000001</c:v>
                </c:pt>
                <c:pt idx="29378">
                  <c:v>1.3420000000000001</c:v>
                </c:pt>
                <c:pt idx="29379">
                  <c:v>1.3420000000000001</c:v>
                </c:pt>
                <c:pt idx="29380">
                  <c:v>1.3420000000000001</c:v>
                </c:pt>
                <c:pt idx="29381">
                  <c:v>1.3420000000000001</c:v>
                </c:pt>
                <c:pt idx="29382">
                  <c:v>1.3420000000000001</c:v>
                </c:pt>
                <c:pt idx="29383">
                  <c:v>1.3420000000000001</c:v>
                </c:pt>
                <c:pt idx="29384">
                  <c:v>1.3420000000000001</c:v>
                </c:pt>
                <c:pt idx="29385">
                  <c:v>1.3420000000000001</c:v>
                </c:pt>
                <c:pt idx="29386">
                  <c:v>1.3420000000000001</c:v>
                </c:pt>
                <c:pt idx="29387">
                  <c:v>1.3420000000000001</c:v>
                </c:pt>
                <c:pt idx="29388">
                  <c:v>1.3420000000000001</c:v>
                </c:pt>
                <c:pt idx="29389">
                  <c:v>1.3420000000000001</c:v>
                </c:pt>
                <c:pt idx="29390">
                  <c:v>1.3420000000000001</c:v>
                </c:pt>
                <c:pt idx="29391">
                  <c:v>1.3420000000000001</c:v>
                </c:pt>
                <c:pt idx="29392">
                  <c:v>1.3420000000000001</c:v>
                </c:pt>
                <c:pt idx="29393">
                  <c:v>1.3420000000000001</c:v>
                </c:pt>
                <c:pt idx="29394">
                  <c:v>1.3420000000000001</c:v>
                </c:pt>
                <c:pt idx="29395">
                  <c:v>1.3420000000000001</c:v>
                </c:pt>
                <c:pt idx="29396">
                  <c:v>1.3420000000000001</c:v>
                </c:pt>
                <c:pt idx="29397">
                  <c:v>1.3420000000000001</c:v>
                </c:pt>
                <c:pt idx="29398">
                  <c:v>1.3420000000000001</c:v>
                </c:pt>
                <c:pt idx="29399">
                  <c:v>1.3420000000000001</c:v>
                </c:pt>
                <c:pt idx="29400">
                  <c:v>1.3420000000000001</c:v>
                </c:pt>
                <c:pt idx="29401">
                  <c:v>1.3420000000000001</c:v>
                </c:pt>
                <c:pt idx="29402">
                  <c:v>1.3420000000000001</c:v>
                </c:pt>
                <c:pt idx="29403">
                  <c:v>1.3420000000000001</c:v>
                </c:pt>
                <c:pt idx="29404">
                  <c:v>1.3420000000000001</c:v>
                </c:pt>
                <c:pt idx="29405">
                  <c:v>1.3420000000000001</c:v>
                </c:pt>
                <c:pt idx="29406">
                  <c:v>1.3420000000000001</c:v>
                </c:pt>
                <c:pt idx="29407">
                  <c:v>1.3420000000000001</c:v>
                </c:pt>
                <c:pt idx="29408">
                  <c:v>1.3420000000000001</c:v>
                </c:pt>
                <c:pt idx="29409">
                  <c:v>1.3420000000000001</c:v>
                </c:pt>
                <c:pt idx="29410">
                  <c:v>1.3420000000000001</c:v>
                </c:pt>
                <c:pt idx="29411">
                  <c:v>1.3420000000000001</c:v>
                </c:pt>
                <c:pt idx="29412">
                  <c:v>1.3420000000000001</c:v>
                </c:pt>
                <c:pt idx="29413">
                  <c:v>1.3420000000000001</c:v>
                </c:pt>
                <c:pt idx="29414">
                  <c:v>1.3420000000000001</c:v>
                </c:pt>
                <c:pt idx="29415">
                  <c:v>1.3420000000000001</c:v>
                </c:pt>
                <c:pt idx="29416">
                  <c:v>1.3420000000000001</c:v>
                </c:pt>
                <c:pt idx="29417">
                  <c:v>1.3420000000000001</c:v>
                </c:pt>
                <c:pt idx="29418">
                  <c:v>1.3420000000000001</c:v>
                </c:pt>
                <c:pt idx="29419">
                  <c:v>1.3420000000000001</c:v>
                </c:pt>
                <c:pt idx="29420">
                  <c:v>1.3420000000000001</c:v>
                </c:pt>
                <c:pt idx="29421">
                  <c:v>1.3420000000000001</c:v>
                </c:pt>
                <c:pt idx="29422">
                  <c:v>1.3420000000000001</c:v>
                </c:pt>
                <c:pt idx="29423">
                  <c:v>1.3420000000000001</c:v>
                </c:pt>
                <c:pt idx="29424">
                  <c:v>1.3420000000000001</c:v>
                </c:pt>
                <c:pt idx="29425">
                  <c:v>1.3420000000000001</c:v>
                </c:pt>
                <c:pt idx="29426">
                  <c:v>1.3420000000000001</c:v>
                </c:pt>
                <c:pt idx="29427">
                  <c:v>1.3420000000000001</c:v>
                </c:pt>
                <c:pt idx="29428">
                  <c:v>1.3420000000000001</c:v>
                </c:pt>
                <c:pt idx="29429">
                  <c:v>1.3420000000000001</c:v>
                </c:pt>
                <c:pt idx="29430">
                  <c:v>1.3420000000000001</c:v>
                </c:pt>
                <c:pt idx="29431">
                  <c:v>1.3420000000000001</c:v>
                </c:pt>
                <c:pt idx="29432">
                  <c:v>1.3420000000000001</c:v>
                </c:pt>
                <c:pt idx="29433">
                  <c:v>1.3420000000000001</c:v>
                </c:pt>
                <c:pt idx="29434">
                  <c:v>1.3420000000000001</c:v>
                </c:pt>
                <c:pt idx="29435">
                  <c:v>1.3420000000000001</c:v>
                </c:pt>
                <c:pt idx="29436">
                  <c:v>1.3420000000000001</c:v>
                </c:pt>
                <c:pt idx="29437">
                  <c:v>1.3420000000000001</c:v>
                </c:pt>
                <c:pt idx="29438">
                  <c:v>1.3420000000000001</c:v>
                </c:pt>
                <c:pt idx="29439">
                  <c:v>1.3420000000000001</c:v>
                </c:pt>
                <c:pt idx="29440">
                  <c:v>1.3420000000000001</c:v>
                </c:pt>
                <c:pt idx="29441">
                  <c:v>1.3420000000000001</c:v>
                </c:pt>
                <c:pt idx="29442">
                  <c:v>1.3420000000000001</c:v>
                </c:pt>
                <c:pt idx="29443">
                  <c:v>1.3420000000000001</c:v>
                </c:pt>
                <c:pt idx="29444">
                  <c:v>1.3420000000000001</c:v>
                </c:pt>
                <c:pt idx="29445">
                  <c:v>1.3420000000000001</c:v>
                </c:pt>
                <c:pt idx="29446">
                  <c:v>1.3420000000000001</c:v>
                </c:pt>
                <c:pt idx="29447">
                  <c:v>1.3420000000000001</c:v>
                </c:pt>
                <c:pt idx="29448">
                  <c:v>1.3420000000000001</c:v>
                </c:pt>
                <c:pt idx="29449">
                  <c:v>1.3420000000000001</c:v>
                </c:pt>
                <c:pt idx="29450">
                  <c:v>1.3420000000000001</c:v>
                </c:pt>
                <c:pt idx="29451">
                  <c:v>1.3420000000000001</c:v>
                </c:pt>
                <c:pt idx="29452">
                  <c:v>1.3420000000000001</c:v>
                </c:pt>
                <c:pt idx="29453">
                  <c:v>1.3420000000000001</c:v>
                </c:pt>
                <c:pt idx="29454">
                  <c:v>1.3420000000000001</c:v>
                </c:pt>
                <c:pt idx="29455">
                  <c:v>1.3420000000000001</c:v>
                </c:pt>
                <c:pt idx="29456">
                  <c:v>1.3420000000000001</c:v>
                </c:pt>
                <c:pt idx="29457">
                  <c:v>1.3420000000000001</c:v>
                </c:pt>
                <c:pt idx="29458">
                  <c:v>1.3420000000000001</c:v>
                </c:pt>
                <c:pt idx="29459">
                  <c:v>1.3420000000000001</c:v>
                </c:pt>
                <c:pt idx="29460">
                  <c:v>1.3420000000000001</c:v>
                </c:pt>
                <c:pt idx="29461">
                  <c:v>1.3420000000000001</c:v>
                </c:pt>
                <c:pt idx="29462">
                  <c:v>1.3420000000000001</c:v>
                </c:pt>
                <c:pt idx="29463">
                  <c:v>1.3420000000000001</c:v>
                </c:pt>
                <c:pt idx="29464">
                  <c:v>1.3420000000000001</c:v>
                </c:pt>
                <c:pt idx="29465">
                  <c:v>1.3420000000000001</c:v>
                </c:pt>
                <c:pt idx="29466">
                  <c:v>1.3420000000000001</c:v>
                </c:pt>
                <c:pt idx="29467">
                  <c:v>1.3420000000000001</c:v>
                </c:pt>
                <c:pt idx="29468">
                  <c:v>1.3420000000000001</c:v>
                </c:pt>
                <c:pt idx="29469">
                  <c:v>1.3420000000000001</c:v>
                </c:pt>
                <c:pt idx="29470">
                  <c:v>1.3420000000000001</c:v>
                </c:pt>
                <c:pt idx="29471">
                  <c:v>1.3420000000000001</c:v>
                </c:pt>
                <c:pt idx="29472">
                  <c:v>1.3420000000000001</c:v>
                </c:pt>
                <c:pt idx="29473">
                  <c:v>1.3420000000000001</c:v>
                </c:pt>
                <c:pt idx="29474">
                  <c:v>1.3420000000000001</c:v>
                </c:pt>
                <c:pt idx="29475">
                  <c:v>1.3420000000000001</c:v>
                </c:pt>
                <c:pt idx="29476">
                  <c:v>1.3420000000000001</c:v>
                </c:pt>
                <c:pt idx="29477">
                  <c:v>1.3420000000000001</c:v>
                </c:pt>
                <c:pt idx="29478">
                  <c:v>1.3420000000000001</c:v>
                </c:pt>
                <c:pt idx="29479">
                  <c:v>1.3420000000000001</c:v>
                </c:pt>
                <c:pt idx="29480">
                  <c:v>1.3420000000000001</c:v>
                </c:pt>
                <c:pt idx="29481">
                  <c:v>1.3420000000000001</c:v>
                </c:pt>
                <c:pt idx="29482">
                  <c:v>1.3420000000000001</c:v>
                </c:pt>
                <c:pt idx="29483">
                  <c:v>1.3420000000000001</c:v>
                </c:pt>
                <c:pt idx="29484">
                  <c:v>1.3420000000000001</c:v>
                </c:pt>
                <c:pt idx="29485">
                  <c:v>1.3420000000000001</c:v>
                </c:pt>
                <c:pt idx="29486">
                  <c:v>1.3420000000000001</c:v>
                </c:pt>
                <c:pt idx="29487">
                  <c:v>1.3420000000000001</c:v>
                </c:pt>
                <c:pt idx="29488">
                  <c:v>1.3420000000000001</c:v>
                </c:pt>
                <c:pt idx="29489">
                  <c:v>1.3420000000000001</c:v>
                </c:pt>
                <c:pt idx="29490">
                  <c:v>1.3420000000000001</c:v>
                </c:pt>
                <c:pt idx="29491">
                  <c:v>1.3420000000000001</c:v>
                </c:pt>
                <c:pt idx="29492">
                  <c:v>1.3420000000000001</c:v>
                </c:pt>
                <c:pt idx="29493">
                  <c:v>1.3420000000000001</c:v>
                </c:pt>
                <c:pt idx="29494">
                  <c:v>1.3420000000000001</c:v>
                </c:pt>
                <c:pt idx="29495">
                  <c:v>1.3420000000000001</c:v>
                </c:pt>
                <c:pt idx="29496">
                  <c:v>1.3420000000000001</c:v>
                </c:pt>
                <c:pt idx="29497">
                  <c:v>1.3420000000000001</c:v>
                </c:pt>
                <c:pt idx="29498">
                  <c:v>1.3420000000000001</c:v>
                </c:pt>
                <c:pt idx="29499">
                  <c:v>1.3420000000000001</c:v>
                </c:pt>
                <c:pt idx="29500">
                  <c:v>1.3420000000000001</c:v>
                </c:pt>
                <c:pt idx="29501">
                  <c:v>1.3420000000000001</c:v>
                </c:pt>
                <c:pt idx="29502">
                  <c:v>1.3420000000000001</c:v>
                </c:pt>
                <c:pt idx="29503">
                  <c:v>1.3420000000000001</c:v>
                </c:pt>
                <c:pt idx="29504">
                  <c:v>1.3420000000000001</c:v>
                </c:pt>
                <c:pt idx="29505">
                  <c:v>1.3420000000000001</c:v>
                </c:pt>
                <c:pt idx="29506">
                  <c:v>1.3420000000000001</c:v>
                </c:pt>
                <c:pt idx="29507">
                  <c:v>1.3420000000000001</c:v>
                </c:pt>
                <c:pt idx="29508">
                  <c:v>1.3420000000000001</c:v>
                </c:pt>
                <c:pt idx="29509">
                  <c:v>1.3420000000000001</c:v>
                </c:pt>
                <c:pt idx="29510">
                  <c:v>1.3420000000000001</c:v>
                </c:pt>
                <c:pt idx="29511">
                  <c:v>1.3420000000000001</c:v>
                </c:pt>
                <c:pt idx="29512">
                  <c:v>1.3420000000000001</c:v>
                </c:pt>
                <c:pt idx="29513">
                  <c:v>1.3420000000000001</c:v>
                </c:pt>
                <c:pt idx="29514">
                  <c:v>1.3420000000000001</c:v>
                </c:pt>
                <c:pt idx="29515">
                  <c:v>1.3420000000000001</c:v>
                </c:pt>
                <c:pt idx="29516">
                  <c:v>1.3420000000000001</c:v>
                </c:pt>
                <c:pt idx="29517">
                  <c:v>1.3420000000000001</c:v>
                </c:pt>
                <c:pt idx="29518">
                  <c:v>1.3420000000000001</c:v>
                </c:pt>
                <c:pt idx="29519">
                  <c:v>1.3420000000000001</c:v>
                </c:pt>
                <c:pt idx="29520">
                  <c:v>1.3420000000000001</c:v>
                </c:pt>
                <c:pt idx="29521">
                  <c:v>1.3420000000000001</c:v>
                </c:pt>
                <c:pt idx="29522">
                  <c:v>1.3420000000000001</c:v>
                </c:pt>
                <c:pt idx="29523">
                  <c:v>1.3420000000000001</c:v>
                </c:pt>
                <c:pt idx="29524">
                  <c:v>1.3420000000000001</c:v>
                </c:pt>
                <c:pt idx="29525">
                  <c:v>1.3420000000000001</c:v>
                </c:pt>
                <c:pt idx="29526">
                  <c:v>1.3420000000000001</c:v>
                </c:pt>
                <c:pt idx="29527">
                  <c:v>1.3420000000000001</c:v>
                </c:pt>
                <c:pt idx="29528">
                  <c:v>1.3420000000000001</c:v>
                </c:pt>
                <c:pt idx="29529">
                  <c:v>1.3420000000000001</c:v>
                </c:pt>
                <c:pt idx="29530">
                  <c:v>1.3420000000000001</c:v>
                </c:pt>
                <c:pt idx="29531">
                  <c:v>1.3420000000000001</c:v>
                </c:pt>
                <c:pt idx="29532">
                  <c:v>1.3420000000000001</c:v>
                </c:pt>
                <c:pt idx="29533">
                  <c:v>1.3420000000000001</c:v>
                </c:pt>
                <c:pt idx="29534">
                  <c:v>1.3420000000000001</c:v>
                </c:pt>
                <c:pt idx="29535">
                  <c:v>1.3420000000000001</c:v>
                </c:pt>
                <c:pt idx="29536">
                  <c:v>1.3420000000000001</c:v>
                </c:pt>
                <c:pt idx="29537">
                  <c:v>1.3420000000000001</c:v>
                </c:pt>
                <c:pt idx="29538">
                  <c:v>1.3420000000000001</c:v>
                </c:pt>
                <c:pt idx="29539">
                  <c:v>1.3420000000000001</c:v>
                </c:pt>
                <c:pt idx="29540">
                  <c:v>1.3420000000000001</c:v>
                </c:pt>
                <c:pt idx="29541">
                  <c:v>1.3420000000000001</c:v>
                </c:pt>
                <c:pt idx="29542">
                  <c:v>1.3420000000000001</c:v>
                </c:pt>
                <c:pt idx="29543">
                  <c:v>1.3420000000000001</c:v>
                </c:pt>
                <c:pt idx="29544">
                  <c:v>1.3420000000000001</c:v>
                </c:pt>
                <c:pt idx="29545">
                  <c:v>1.3420000000000001</c:v>
                </c:pt>
                <c:pt idx="29546">
                  <c:v>1.3420000000000001</c:v>
                </c:pt>
                <c:pt idx="29547">
                  <c:v>1.3420000000000001</c:v>
                </c:pt>
                <c:pt idx="29548">
                  <c:v>1.3420000000000001</c:v>
                </c:pt>
                <c:pt idx="29549">
                  <c:v>1.3420000000000001</c:v>
                </c:pt>
                <c:pt idx="29550">
                  <c:v>1.3420000000000001</c:v>
                </c:pt>
                <c:pt idx="29551">
                  <c:v>1.3420000000000001</c:v>
                </c:pt>
                <c:pt idx="29552">
                  <c:v>1.3420000000000001</c:v>
                </c:pt>
                <c:pt idx="29553">
                  <c:v>1.3420000000000001</c:v>
                </c:pt>
                <c:pt idx="29554">
                  <c:v>1.3420000000000001</c:v>
                </c:pt>
                <c:pt idx="29555">
                  <c:v>1.3420000000000001</c:v>
                </c:pt>
                <c:pt idx="29556">
                  <c:v>1.3420000000000001</c:v>
                </c:pt>
                <c:pt idx="29557">
                  <c:v>1.3420000000000001</c:v>
                </c:pt>
                <c:pt idx="29558">
                  <c:v>1.3420000000000001</c:v>
                </c:pt>
                <c:pt idx="29559">
                  <c:v>1.3420000000000001</c:v>
                </c:pt>
                <c:pt idx="29560">
                  <c:v>1.3420000000000001</c:v>
                </c:pt>
                <c:pt idx="29561">
                  <c:v>1.3420000000000001</c:v>
                </c:pt>
                <c:pt idx="29562">
                  <c:v>1.3420000000000001</c:v>
                </c:pt>
                <c:pt idx="29563">
                  <c:v>1.3420000000000001</c:v>
                </c:pt>
                <c:pt idx="29564">
                  <c:v>1.3420000000000001</c:v>
                </c:pt>
                <c:pt idx="29565">
                  <c:v>1.3420000000000001</c:v>
                </c:pt>
                <c:pt idx="29566">
                  <c:v>1.3420000000000001</c:v>
                </c:pt>
                <c:pt idx="29567">
                  <c:v>1.3420000000000001</c:v>
                </c:pt>
                <c:pt idx="29568">
                  <c:v>1.3420000000000001</c:v>
                </c:pt>
                <c:pt idx="29569">
                  <c:v>1.3420000000000001</c:v>
                </c:pt>
                <c:pt idx="29570">
                  <c:v>1.3420000000000001</c:v>
                </c:pt>
                <c:pt idx="29571">
                  <c:v>1.3420000000000001</c:v>
                </c:pt>
                <c:pt idx="29572">
                  <c:v>1.3420000000000001</c:v>
                </c:pt>
                <c:pt idx="29573">
                  <c:v>1.3420000000000001</c:v>
                </c:pt>
                <c:pt idx="29574">
                  <c:v>1.3420000000000001</c:v>
                </c:pt>
                <c:pt idx="29575">
                  <c:v>1.3420000000000001</c:v>
                </c:pt>
                <c:pt idx="29576">
                  <c:v>1.3420000000000001</c:v>
                </c:pt>
                <c:pt idx="29577">
                  <c:v>1.3420000000000001</c:v>
                </c:pt>
                <c:pt idx="29578">
                  <c:v>1.3420000000000001</c:v>
                </c:pt>
                <c:pt idx="29579">
                  <c:v>1.3420000000000001</c:v>
                </c:pt>
                <c:pt idx="29580">
                  <c:v>1.3420000000000001</c:v>
                </c:pt>
                <c:pt idx="29581">
                  <c:v>1.3420000000000001</c:v>
                </c:pt>
                <c:pt idx="29582">
                  <c:v>1.3420000000000001</c:v>
                </c:pt>
                <c:pt idx="29583">
                  <c:v>1.3420000000000001</c:v>
                </c:pt>
                <c:pt idx="29584">
                  <c:v>1.3420000000000001</c:v>
                </c:pt>
                <c:pt idx="29585">
                  <c:v>1.3420000000000001</c:v>
                </c:pt>
                <c:pt idx="29586">
                  <c:v>1.3420000000000001</c:v>
                </c:pt>
                <c:pt idx="29587">
                  <c:v>1.3420000000000001</c:v>
                </c:pt>
                <c:pt idx="29588">
                  <c:v>1.3420000000000001</c:v>
                </c:pt>
                <c:pt idx="29589">
                  <c:v>1.3420000000000001</c:v>
                </c:pt>
                <c:pt idx="29590">
                  <c:v>1.3420000000000001</c:v>
                </c:pt>
                <c:pt idx="29591">
                  <c:v>1.3420000000000001</c:v>
                </c:pt>
                <c:pt idx="29592">
                  <c:v>1.3420000000000001</c:v>
                </c:pt>
                <c:pt idx="29593">
                  <c:v>1.3420000000000001</c:v>
                </c:pt>
                <c:pt idx="29594">
                  <c:v>1.3420000000000001</c:v>
                </c:pt>
                <c:pt idx="29595">
                  <c:v>1.3420000000000001</c:v>
                </c:pt>
                <c:pt idx="29596">
                  <c:v>1.3420000000000001</c:v>
                </c:pt>
                <c:pt idx="29597">
                  <c:v>1.3420000000000001</c:v>
                </c:pt>
                <c:pt idx="29598">
                  <c:v>1.3420000000000001</c:v>
                </c:pt>
                <c:pt idx="29599">
                  <c:v>1.3420000000000001</c:v>
                </c:pt>
                <c:pt idx="29600">
                  <c:v>1.3420000000000001</c:v>
                </c:pt>
                <c:pt idx="29601">
                  <c:v>1.3420000000000001</c:v>
                </c:pt>
                <c:pt idx="29602">
                  <c:v>1.3420000000000001</c:v>
                </c:pt>
                <c:pt idx="29603">
                  <c:v>1.3420000000000001</c:v>
                </c:pt>
                <c:pt idx="29604">
                  <c:v>1.3420000000000001</c:v>
                </c:pt>
                <c:pt idx="29605">
                  <c:v>1.3420000000000001</c:v>
                </c:pt>
                <c:pt idx="29606">
                  <c:v>1.3420000000000001</c:v>
                </c:pt>
                <c:pt idx="29607">
                  <c:v>1.3420000000000001</c:v>
                </c:pt>
                <c:pt idx="29608">
                  <c:v>1.3420000000000001</c:v>
                </c:pt>
                <c:pt idx="29609">
                  <c:v>1.3420000000000001</c:v>
                </c:pt>
                <c:pt idx="29610">
                  <c:v>1.3420000000000001</c:v>
                </c:pt>
                <c:pt idx="29611">
                  <c:v>1.3420000000000001</c:v>
                </c:pt>
                <c:pt idx="29612">
                  <c:v>1.3420000000000001</c:v>
                </c:pt>
                <c:pt idx="29613">
                  <c:v>1.3420000000000001</c:v>
                </c:pt>
                <c:pt idx="29614">
                  <c:v>1.3420000000000001</c:v>
                </c:pt>
                <c:pt idx="29615">
                  <c:v>1.3420000000000001</c:v>
                </c:pt>
                <c:pt idx="29616">
                  <c:v>1.3420000000000001</c:v>
                </c:pt>
                <c:pt idx="29617">
                  <c:v>1.3420000000000001</c:v>
                </c:pt>
                <c:pt idx="29618">
                  <c:v>1.3420000000000001</c:v>
                </c:pt>
                <c:pt idx="29619">
                  <c:v>1.3420000000000001</c:v>
                </c:pt>
                <c:pt idx="29620">
                  <c:v>1.3420000000000001</c:v>
                </c:pt>
                <c:pt idx="29621">
                  <c:v>1.3420000000000001</c:v>
                </c:pt>
                <c:pt idx="29622">
                  <c:v>1.3420000000000001</c:v>
                </c:pt>
                <c:pt idx="29623">
                  <c:v>1.3420000000000001</c:v>
                </c:pt>
                <c:pt idx="29624">
                  <c:v>1.3420000000000001</c:v>
                </c:pt>
                <c:pt idx="29625">
                  <c:v>1.3420000000000001</c:v>
                </c:pt>
                <c:pt idx="29626">
                  <c:v>1.3420000000000001</c:v>
                </c:pt>
                <c:pt idx="29627">
                  <c:v>1.3420000000000001</c:v>
                </c:pt>
                <c:pt idx="29628">
                  <c:v>1.3420000000000001</c:v>
                </c:pt>
                <c:pt idx="29629">
                  <c:v>1.3420000000000001</c:v>
                </c:pt>
                <c:pt idx="29630">
                  <c:v>1.3420000000000001</c:v>
                </c:pt>
                <c:pt idx="29631">
                  <c:v>1.3420000000000001</c:v>
                </c:pt>
                <c:pt idx="29632">
                  <c:v>1.3420000000000001</c:v>
                </c:pt>
                <c:pt idx="29633">
                  <c:v>1.3420000000000001</c:v>
                </c:pt>
                <c:pt idx="29634">
                  <c:v>1.3420000000000001</c:v>
                </c:pt>
                <c:pt idx="29635">
                  <c:v>1.3420000000000001</c:v>
                </c:pt>
                <c:pt idx="29636">
                  <c:v>1.3420000000000001</c:v>
                </c:pt>
                <c:pt idx="29637">
                  <c:v>1.3420000000000001</c:v>
                </c:pt>
                <c:pt idx="29638">
                  <c:v>1.3420000000000001</c:v>
                </c:pt>
                <c:pt idx="29639">
                  <c:v>1.3420000000000001</c:v>
                </c:pt>
                <c:pt idx="29640">
                  <c:v>1.3420000000000001</c:v>
                </c:pt>
                <c:pt idx="29641">
                  <c:v>1.3420000000000001</c:v>
                </c:pt>
                <c:pt idx="29642">
                  <c:v>1.3420000000000001</c:v>
                </c:pt>
                <c:pt idx="29643">
                  <c:v>1.3420000000000001</c:v>
                </c:pt>
                <c:pt idx="29644">
                  <c:v>1.3420000000000001</c:v>
                </c:pt>
                <c:pt idx="29645">
                  <c:v>1.3420000000000001</c:v>
                </c:pt>
                <c:pt idx="29646">
                  <c:v>1.3420000000000001</c:v>
                </c:pt>
                <c:pt idx="29647">
                  <c:v>1.3420000000000001</c:v>
                </c:pt>
                <c:pt idx="29648">
                  <c:v>1.3420000000000001</c:v>
                </c:pt>
                <c:pt idx="29649">
                  <c:v>1.3420000000000001</c:v>
                </c:pt>
                <c:pt idx="29650">
                  <c:v>1.3420000000000001</c:v>
                </c:pt>
                <c:pt idx="29651">
                  <c:v>1.3420000000000001</c:v>
                </c:pt>
                <c:pt idx="29652">
                  <c:v>1.3420000000000001</c:v>
                </c:pt>
                <c:pt idx="29653">
                  <c:v>1.3420000000000001</c:v>
                </c:pt>
                <c:pt idx="29654">
                  <c:v>1.3420000000000001</c:v>
                </c:pt>
                <c:pt idx="29655">
                  <c:v>1.3420000000000001</c:v>
                </c:pt>
                <c:pt idx="29656">
                  <c:v>1.3420000000000001</c:v>
                </c:pt>
                <c:pt idx="29657">
                  <c:v>1.3420000000000001</c:v>
                </c:pt>
                <c:pt idx="29658">
                  <c:v>1.3420000000000001</c:v>
                </c:pt>
                <c:pt idx="29659">
                  <c:v>1.3420000000000001</c:v>
                </c:pt>
                <c:pt idx="29660">
                  <c:v>1.3420000000000001</c:v>
                </c:pt>
                <c:pt idx="29661">
                  <c:v>1.3420000000000001</c:v>
                </c:pt>
                <c:pt idx="29662">
                  <c:v>1.3420000000000001</c:v>
                </c:pt>
                <c:pt idx="29663">
                  <c:v>1.3420000000000001</c:v>
                </c:pt>
                <c:pt idx="29664">
                  <c:v>1.3420000000000001</c:v>
                </c:pt>
                <c:pt idx="29665">
                  <c:v>1.3420000000000001</c:v>
                </c:pt>
                <c:pt idx="29666">
                  <c:v>1.3420000000000001</c:v>
                </c:pt>
                <c:pt idx="29667">
                  <c:v>1.3420000000000001</c:v>
                </c:pt>
                <c:pt idx="29668">
                  <c:v>1.3420000000000001</c:v>
                </c:pt>
                <c:pt idx="29669">
                  <c:v>1.3420000000000001</c:v>
                </c:pt>
                <c:pt idx="29670">
                  <c:v>1.3420000000000001</c:v>
                </c:pt>
                <c:pt idx="29671">
                  <c:v>1.3420000000000001</c:v>
                </c:pt>
                <c:pt idx="29672">
                  <c:v>1.3420000000000001</c:v>
                </c:pt>
                <c:pt idx="29673">
                  <c:v>1.3420000000000001</c:v>
                </c:pt>
                <c:pt idx="29674">
                  <c:v>1.3420000000000001</c:v>
                </c:pt>
                <c:pt idx="29675">
                  <c:v>1.3420000000000001</c:v>
                </c:pt>
                <c:pt idx="29676">
                  <c:v>1.3420000000000001</c:v>
                </c:pt>
                <c:pt idx="29677">
                  <c:v>1.3420000000000001</c:v>
                </c:pt>
                <c:pt idx="29678">
                  <c:v>1.3420000000000001</c:v>
                </c:pt>
                <c:pt idx="29679">
                  <c:v>1.3420000000000001</c:v>
                </c:pt>
                <c:pt idx="29680">
                  <c:v>1.3420000000000001</c:v>
                </c:pt>
                <c:pt idx="29681">
                  <c:v>1.3420000000000001</c:v>
                </c:pt>
                <c:pt idx="29682">
                  <c:v>1.3420000000000001</c:v>
                </c:pt>
                <c:pt idx="29683">
                  <c:v>1.3420000000000001</c:v>
                </c:pt>
                <c:pt idx="29684">
                  <c:v>1.3420000000000001</c:v>
                </c:pt>
                <c:pt idx="29685">
                  <c:v>1.3420000000000001</c:v>
                </c:pt>
                <c:pt idx="29686">
                  <c:v>1.3420000000000001</c:v>
                </c:pt>
                <c:pt idx="29687">
                  <c:v>1.3420000000000001</c:v>
                </c:pt>
                <c:pt idx="29688">
                  <c:v>1.3420000000000001</c:v>
                </c:pt>
                <c:pt idx="29689">
                  <c:v>1.3420000000000001</c:v>
                </c:pt>
                <c:pt idx="29690">
                  <c:v>1.3420000000000001</c:v>
                </c:pt>
                <c:pt idx="29691">
                  <c:v>1.3420000000000001</c:v>
                </c:pt>
                <c:pt idx="29692">
                  <c:v>1.3420000000000001</c:v>
                </c:pt>
                <c:pt idx="29693">
                  <c:v>1.3420000000000001</c:v>
                </c:pt>
                <c:pt idx="29694">
                  <c:v>1.3420000000000001</c:v>
                </c:pt>
                <c:pt idx="29695">
                  <c:v>1.3420000000000001</c:v>
                </c:pt>
                <c:pt idx="29696">
                  <c:v>1.3420000000000001</c:v>
                </c:pt>
                <c:pt idx="29697">
                  <c:v>1.3420000000000001</c:v>
                </c:pt>
                <c:pt idx="29698">
                  <c:v>1.3420000000000001</c:v>
                </c:pt>
                <c:pt idx="29699">
                  <c:v>1.3420000000000001</c:v>
                </c:pt>
                <c:pt idx="29700">
                  <c:v>1.3420000000000001</c:v>
                </c:pt>
                <c:pt idx="29701">
                  <c:v>1.3420000000000001</c:v>
                </c:pt>
                <c:pt idx="29702">
                  <c:v>1.3420000000000001</c:v>
                </c:pt>
                <c:pt idx="29703">
                  <c:v>1.3420000000000001</c:v>
                </c:pt>
                <c:pt idx="29704">
                  <c:v>1.3420000000000001</c:v>
                </c:pt>
                <c:pt idx="29705">
                  <c:v>1.3420000000000001</c:v>
                </c:pt>
                <c:pt idx="29706">
                  <c:v>1.3420000000000001</c:v>
                </c:pt>
                <c:pt idx="29707">
                  <c:v>1.3420000000000001</c:v>
                </c:pt>
                <c:pt idx="29708">
                  <c:v>1.3420000000000001</c:v>
                </c:pt>
                <c:pt idx="29709">
                  <c:v>1.3420000000000001</c:v>
                </c:pt>
                <c:pt idx="29710">
                  <c:v>1.3420000000000001</c:v>
                </c:pt>
                <c:pt idx="29711">
                  <c:v>1.3420000000000001</c:v>
                </c:pt>
                <c:pt idx="29712">
                  <c:v>1.3420000000000001</c:v>
                </c:pt>
                <c:pt idx="29713">
                  <c:v>1.3420000000000001</c:v>
                </c:pt>
                <c:pt idx="29714">
                  <c:v>1.3420000000000001</c:v>
                </c:pt>
                <c:pt idx="29715">
                  <c:v>1.3420000000000001</c:v>
                </c:pt>
                <c:pt idx="29716">
                  <c:v>1.3420000000000001</c:v>
                </c:pt>
                <c:pt idx="29717">
                  <c:v>1.3420000000000001</c:v>
                </c:pt>
                <c:pt idx="29718">
                  <c:v>1.3420000000000001</c:v>
                </c:pt>
                <c:pt idx="29719">
                  <c:v>1.3420000000000001</c:v>
                </c:pt>
                <c:pt idx="29720">
                  <c:v>1.3420000000000001</c:v>
                </c:pt>
                <c:pt idx="29721">
                  <c:v>1.3420000000000001</c:v>
                </c:pt>
                <c:pt idx="29722">
                  <c:v>1.3420000000000001</c:v>
                </c:pt>
                <c:pt idx="29723">
                  <c:v>1.3420000000000001</c:v>
                </c:pt>
                <c:pt idx="29724">
                  <c:v>1.3420000000000001</c:v>
                </c:pt>
                <c:pt idx="29725">
                  <c:v>1.3420000000000001</c:v>
                </c:pt>
                <c:pt idx="29726">
                  <c:v>1.3420000000000001</c:v>
                </c:pt>
                <c:pt idx="29727">
                  <c:v>1.3420000000000001</c:v>
                </c:pt>
                <c:pt idx="29728">
                  <c:v>1.3420000000000001</c:v>
                </c:pt>
                <c:pt idx="29729">
                  <c:v>1.3420000000000001</c:v>
                </c:pt>
                <c:pt idx="29730">
                  <c:v>1.3420000000000001</c:v>
                </c:pt>
                <c:pt idx="29731">
                  <c:v>1.3420000000000001</c:v>
                </c:pt>
                <c:pt idx="29732">
                  <c:v>1.3420000000000001</c:v>
                </c:pt>
                <c:pt idx="29733">
                  <c:v>1.3420000000000001</c:v>
                </c:pt>
                <c:pt idx="29734">
                  <c:v>1.3420000000000001</c:v>
                </c:pt>
                <c:pt idx="29735">
                  <c:v>1.3420000000000001</c:v>
                </c:pt>
                <c:pt idx="29736">
                  <c:v>1.3420000000000001</c:v>
                </c:pt>
                <c:pt idx="29737">
                  <c:v>1.3420000000000001</c:v>
                </c:pt>
                <c:pt idx="29738">
                  <c:v>1.3420000000000001</c:v>
                </c:pt>
                <c:pt idx="29739">
                  <c:v>1.3420000000000001</c:v>
                </c:pt>
                <c:pt idx="29740">
                  <c:v>1.3420000000000001</c:v>
                </c:pt>
                <c:pt idx="29741">
                  <c:v>1.3420000000000001</c:v>
                </c:pt>
                <c:pt idx="29742">
                  <c:v>1.3420000000000001</c:v>
                </c:pt>
                <c:pt idx="29743">
                  <c:v>1.3420000000000001</c:v>
                </c:pt>
                <c:pt idx="29744">
                  <c:v>1.3420000000000001</c:v>
                </c:pt>
                <c:pt idx="29745">
                  <c:v>1.3420000000000001</c:v>
                </c:pt>
                <c:pt idx="29746">
                  <c:v>1.3420000000000001</c:v>
                </c:pt>
                <c:pt idx="29747">
                  <c:v>1.3420000000000001</c:v>
                </c:pt>
                <c:pt idx="29748">
                  <c:v>1.3420000000000001</c:v>
                </c:pt>
                <c:pt idx="29749">
                  <c:v>1.3420000000000001</c:v>
                </c:pt>
                <c:pt idx="29750">
                  <c:v>1.3420000000000001</c:v>
                </c:pt>
                <c:pt idx="29751">
                  <c:v>1.3420000000000001</c:v>
                </c:pt>
                <c:pt idx="29752">
                  <c:v>1.3420000000000001</c:v>
                </c:pt>
                <c:pt idx="29753">
                  <c:v>1.3420000000000001</c:v>
                </c:pt>
                <c:pt idx="29754">
                  <c:v>1.3420000000000001</c:v>
                </c:pt>
                <c:pt idx="29755">
                  <c:v>1.3420000000000001</c:v>
                </c:pt>
                <c:pt idx="29756">
                  <c:v>1.3420000000000001</c:v>
                </c:pt>
                <c:pt idx="29757">
                  <c:v>1.3420000000000001</c:v>
                </c:pt>
                <c:pt idx="29758">
                  <c:v>1.3420000000000001</c:v>
                </c:pt>
                <c:pt idx="29759">
                  <c:v>1.3420000000000001</c:v>
                </c:pt>
                <c:pt idx="29760">
                  <c:v>1.3420000000000001</c:v>
                </c:pt>
                <c:pt idx="29761">
                  <c:v>1.3420000000000001</c:v>
                </c:pt>
                <c:pt idx="29762">
                  <c:v>1.3420000000000001</c:v>
                </c:pt>
                <c:pt idx="29763">
                  <c:v>1.3420000000000001</c:v>
                </c:pt>
                <c:pt idx="29764">
                  <c:v>1.3420000000000001</c:v>
                </c:pt>
                <c:pt idx="29765">
                  <c:v>1.3420000000000001</c:v>
                </c:pt>
                <c:pt idx="29766">
                  <c:v>1.3420000000000001</c:v>
                </c:pt>
                <c:pt idx="29767">
                  <c:v>1.3420000000000001</c:v>
                </c:pt>
                <c:pt idx="29768">
                  <c:v>1.3420000000000001</c:v>
                </c:pt>
                <c:pt idx="29769">
                  <c:v>1.3420000000000001</c:v>
                </c:pt>
                <c:pt idx="29770">
                  <c:v>1.3420000000000001</c:v>
                </c:pt>
                <c:pt idx="29771">
                  <c:v>1.3420000000000001</c:v>
                </c:pt>
                <c:pt idx="29772">
                  <c:v>1.3420000000000001</c:v>
                </c:pt>
                <c:pt idx="29773">
                  <c:v>1.3420000000000001</c:v>
                </c:pt>
                <c:pt idx="29774">
                  <c:v>1.3420000000000001</c:v>
                </c:pt>
                <c:pt idx="29775">
                  <c:v>1.3420000000000001</c:v>
                </c:pt>
                <c:pt idx="29776">
                  <c:v>1.3420000000000001</c:v>
                </c:pt>
                <c:pt idx="29777">
                  <c:v>1.3420000000000001</c:v>
                </c:pt>
                <c:pt idx="29778">
                  <c:v>1.3420000000000001</c:v>
                </c:pt>
                <c:pt idx="29779">
                  <c:v>1.3420000000000001</c:v>
                </c:pt>
                <c:pt idx="29780">
                  <c:v>1.3420000000000001</c:v>
                </c:pt>
                <c:pt idx="29781">
                  <c:v>1.3420000000000001</c:v>
                </c:pt>
                <c:pt idx="29782">
                  <c:v>1.3420000000000001</c:v>
                </c:pt>
                <c:pt idx="29783">
                  <c:v>1.3420000000000001</c:v>
                </c:pt>
                <c:pt idx="29784">
                  <c:v>1.3420000000000001</c:v>
                </c:pt>
                <c:pt idx="29785">
                  <c:v>1.3420000000000001</c:v>
                </c:pt>
                <c:pt idx="29786">
                  <c:v>1.3420000000000001</c:v>
                </c:pt>
                <c:pt idx="29787">
                  <c:v>1.3420000000000001</c:v>
                </c:pt>
                <c:pt idx="29788">
                  <c:v>1.3420000000000001</c:v>
                </c:pt>
                <c:pt idx="29789">
                  <c:v>1.3420000000000001</c:v>
                </c:pt>
                <c:pt idx="29790">
                  <c:v>1.3420000000000001</c:v>
                </c:pt>
                <c:pt idx="29791">
                  <c:v>1.3420000000000001</c:v>
                </c:pt>
                <c:pt idx="29792">
                  <c:v>1.3420000000000001</c:v>
                </c:pt>
                <c:pt idx="29793">
                  <c:v>1.3420000000000001</c:v>
                </c:pt>
                <c:pt idx="29794">
                  <c:v>1.3420000000000001</c:v>
                </c:pt>
                <c:pt idx="29795">
                  <c:v>1.3420000000000001</c:v>
                </c:pt>
                <c:pt idx="29796">
                  <c:v>1.3420000000000001</c:v>
                </c:pt>
                <c:pt idx="29797">
                  <c:v>1.3420000000000001</c:v>
                </c:pt>
                <c:pt idx="29798">
                  <c:v>1.3420000000000001</c:v>
                </c:pt>
                <c:pt idx="29799">
                  <c:v>1.3420000000000001</c:v>
                </c:pt>
                <c:pt idx="29800">
                  <c:v>1.3420000000000001</c:v>
                </c:pt>
                <c:pt idx="29801">
                  <c:v>1.3420000000000001</c:v>
                </c:pt>
                <c:pt idx="29802">
                  <c:v>1.3420000000000001</c:v>
                </c:pt>
                <c:pt idx="29803">
                  <c:v>1.3420000000000001</c:v>
                </c:pt>
                <c:pt idx="29804">
                  <c:v>1.3420000000000001</c:v>
                </c:pt>
                <c:pt idx="29805">
                  <c:v>1.3420000000000001</c:v>
                </c:pt>
                <c:pt idx="29806">
                  <c:v>1.3420000000000001</c:v>
                </c:pt>
                <c:pt idx="29807">
                  <c:v>1.3420000000000001</c:v>
                </c:pt>
                <c:pt idx="29808">
                  <c:v>1.3420000000000001</c:v>
                </c:pt>
                <c:pt idx="29809">
                  <c:v>1.3420000000000001</c:v>
                </c:pt>
                <c:pt idx="29810">
                  <c:v>1.3420000000000001</c:v>
                </c:pt>
                <c:pt idx="29811">
                  <c:v>1.3420000000000001</c:v>
                </c:pt>
                <c:pt idx="29812">
                  <c:v>1.3420000000000001</c:v>
                </c:pt>
                <c:pt idx="29813">
                  <c:v>1.3420000000000001</c:v>
                </c:pt>
                <c:pt idx="29814">
                  <c:v>1.3420000000000001</c:v>
                </c:pt>
                <c:pt idx="29815">
                  <c:v>1.3420000000000001</c:v>
                </c:pt>
                <c:pt idx="29816">
                  <c:v>1.3420000000000001</c:v>
                </c:pt>
                <c:pt idx="29817">
                  <c:v>1.3420000000000001</c:v>
                </c:pt>
                <c:pt idx="29818">
                  <c:v>1.3420000000000001</c:v>
                </c:pt>
                <c:pt idx="29819">
                  <c:v>1.3420000000000001</c:v>
                </c:pt>
                <c:pt idx="29820">
                  <c:v>1.3420000000000001</c:v>
                </c:pt>
                <c:pt idx="29821">
                  <c:v>1.3420000000000001</c:v>
                </c:pt>
                <c:pt idx="29822">
                  <c:v>1.3420000000000001</c:v>
                </c:pt>
                <c:pt idx="29823">
                  <c:v>1.3420000000000001</c:v>
                </c:pt>
                <c:pt idx="29824">
                  <c:v>1.3420000000000001</c:v>
                </c:pt>
                <c:pt idx="29825">
                  <c:v>1.3420000000000001</c:v>
                </c:pt>
                <c:pt idx="29826">
                  <c:v>1.3420000000000001</c:v>
                </c:pt>
                <c:pt idx="29827">
                  <c:v>1.3420000000000001</c:v>
                </c:pt>
                <c:pt idx="29828">
                  <c:v>1.3420000000000001</c:v>
                </c:pt>
                <c:pt idx="29829">
                  <c:v>1.3420000000000001</c:v>
                </c:pt>
                <c:pt idx="29830">
                  <c:v>1.3420000000000001</c:v>
                </c:pt>
                <c:pt idx="29831">
                  <c:v>1.3420000000000001</c:v>
                </c:pt>
                <c:pt idx="29832">
                  <c:v>1.3420000000000001</c:v>
                </c:pt>
                <c:pt idx="29833">
                  <c:v>1.3420000000000001</c:v>
                </c:pt>
                <c:pt idx="29834">
                  <c:v>1.3420000000000001</c:v>
                </c:pt>
                <c:pt idx="29835">
                  <c:v>1.3420000000000001</c:v>
                </c:pt>
                <c:pt idx="29836">
                  <c:v>1.3420000000000001</c:v>
                </c:pt>
                <c:pt idx="29837">
                  <c:v>1.3420000000000001</c:v>
                </c:pt>
                <c:pt idx="29838">
                  <c:v>1.3420000000000001</c:v>
                </c:pt>
                <c:pt idx="29839">
                  <c:v>1.3420000000000001</c:v>
                </c:pt>
                <c:pt idx="29840">
                  <c:v>1.3420000000000001</c:v>
                </c:pt>
                <c:pt idx="29841">
                  <c:v>1.3420000000000001</c:v>
                </c:pt>
                <c:pt idx="29842">
                  <c:v>1.3420000000000001</c:v>
                </c:pt>
                <c:pt idx="29843">
                  <c:v>1.3420000000000001</c:v>
                </c:pt>
                <c:pt idx="29844">
                  <c:v>1.3420000000000001</c:v>
                </c:pt>
                <c:pt idx="29845">
                  <c:v>1.3420000000000001</c:v>
                </c:pt>
                <c:pt idx="29846">
                  <c:v>1.3420000000000001</c:v>
                </c:pt>
                <c:pt idx="29847">
                  <c:v>1.3420000000000001</c:v>
                </c:pt>
                <c:pt idx="29848">
                  <c:v>1.3420000000000001</c:v>
                </c:pt>
                <c:pt idx="29849">
                  <c:v>1.3420000000000001</c:v>
                </c:pt>
                <c:pt idx="29850">
                  <c:v>1.3420000000000001</c:v>
                </c:pt>
                <c:pt idx="29851">
                  <c:v>1.3420000000000001</c:v>
                </c:pt>
                <c:pt idx="29852">
                  <c:v>1.3420000000000001</c:v>
                </c:pt>
                <c:pt idx="29853">
                  <c:v>1.3420000000000001</c:v>
                </c:pt>
                <c:pt idx="29854">
                  <c:v>1.3420000000000001</c:v>
                </c:pt>
                <c:pt idx="29855">
                  <c:v>1.3420000000000001</c:v>
                </c:pt>
                <c:pt idx="29856">
                  <c:v>1.3420000000000001</c:v>
                </c:pt>
                <c:pt idx="29857">
                  <c:v>1.3420000000000001</c:v>
                </c:pt>
                <c:pt idx="29858">
                  <c:v>1.3420000000000001</c:v>
                </c:pt>
                <c:pt idx="29859">
                  <c:v>1.3420000000000001</c:v>
                </c:pt>
                <c:pt idx="29860">
                  <c:v>1.3420000000000001</c:v>
                </c:pt>
                <c:pt idx="29861">
                  <c:v>1.3420000000000001</c:v>
                </c:pt>
                <c:pt idx="29862">
                  <c:v>1.3420000000000001</c:v>
                </c:pt>
                <c:pt idx="29863">
                  <c:v>1.3420000000000001</c:v>
                </c:pt>
                <c:pt idx="29864">
                  <c:v>1.3420000000000001</c:v>
                </c:pt>
                <c:pt idx="29865">
                  <c:v>1.3420000000000001</c:v>
                </c:pt>
                <c:pt idx="29866">
                  <c:v>1.3420000000000001</c:v>
                </c:pt>
                <c:pt idx="29867">
                  <c:v>1.3420000000000001</c:v>
                </c:pt>
                <c:pt idx="29868">
                  <c:v>1.3420000000000001</c:v>
                </c:pt>
                <c:pt idx="29869">
                  <c:v>1.3420000000000001</c:v>
                </c:pt>
                <c:pt idx="29870">
                  <c:v>1.3420000000000001</c:v>
                </c:pt>
                <c:pt idx="29871">
                  <c:v>1.3420000000000001</c:v>
                </c:pt>
                <c:pt idx="29872">
                  <c:v>1.3420000000000001</c:v>
                </c:pt>
                <c:pt idx="29873">
                  <c:v>1.3420000000000001</c:v>
                </c:pt>
                <c:pt idx="29874">
                  <c:v>1.3420000000000001</c:v>
                </c:pt>
                <c:pt idx="29875">
                  <c:v>1.3420000000000001</c:v>
                </c:pt>
                <c:pt idx="29876">
                  <c:v>1.3420000000000001</c:v>
                </c:pt>
                <c:pt idx="29877">
                  <c:v>1.3420000000000001</c:v>
                </c:pt>
                <c:pt idx="29878">
                  <c:v>1.3420000000000001</c:v>
                </c:pt>
                <c:pt idx="29879">
                  <c:v>1.3420000000000001</c:v>
                </c:pt>
                <c:pt idx="29880">
                  <c:v>1.3420000000000001</c:v>
                </c:pt>
                <c:pt idx="29881">
                  <c:v>1.3420000000000001</c:v>
                </c:pt>
                <c:pt idx="29882">
                  <c:v>1.3420000000000001</c:v>
                </c:pt>
                <c:pt idx="29883">
                  <c:v>1.3420000000000001</c:v>
                </c:pt>
                <c:pt idx="29884">
                  <c:v>1.3420000000000001</c:v>
                </c:pt>
                <c:pt idx="29885">
                  <c:v>1.3420000000000001</c:v>
                </c:pt>
                <c:pt idx="29886">
                  <c:v>1.3420000000000001</c:v>
                </c:pt>
                <c:pt idx="29887">
                  <c:v>1.3420000000000001</c:v>
                </c:pt>
                <c:pt idx="29888">
                  <c:v>1.3420000000000001</c:v>
                </c:pt>
                <c:pt idx="29889">
                  <c:v>1.3420000000000001</c:v>
                </c:pt>
                <c:pt idx="29890">
                  <c:v>1.3420000000000001</c:v>
                </c:pt>
                <c:pt idx="29891">
                  <c:v>1.3420000000000001</c:v>
                </c:pt>
                <c:pt idx="29892">
                  <c:v>1.3420000000000001</c:v>
                </c:pt>
                <c:pt idx="29893">
                  <c:v>1.3420000000000001</c:v>
                </c:pt>
                <c:pt idx="29894">
                  <c:v>1.3420000000000001</c:v>
                </c:pt>
                <c:pt idx="29895">
                  <c:v>1.3420000000000001</c:v>
                </c:pt>
                <c:pt idx="29896">
                  <c:v>1.3420000000000001</c:v>
                </c:pt>
                <c:pt idx="29897">
                  <c:v>1.3420000000000001</c:v>
                </c:pt>
                <c:pt idx="29898">
                  <c:v>1.3420000000000001</c:v>
                </c:pt>
                <c:pt idx="29899">
                  <c:v>1.3420000000000001</c:v>
                </c:pt>
                <c:pt idx="29900">
                  <c:v>1.3420000000000001</c:v>
                </c:pt>
                <c:pt idx="29901">
                  <c:v>1.3420000000000001</c:v>
                </c:pt>
                <c:pt idx="29902">
                  <c:v>1.3420000000000001</c:v>
                </c:pt>
                <c:pt idx="29903">
                  <c:v>1.3420000000000001</c:v>
                </c:pt>
                <c:pt idx="29904">
                  <c:v>1.3420000000000001</c:v>
                </c:pt>
                <c:pt idx="29905">
                  <c:v>1.3420000000000001</c:v>
                </c:pt>
                <c:pt idx="29906">
                  <c:v>1.3420000000000001</c:v>
                </c:pt>
                <c:pt idx="29907">
                  <c:v>1.3420000000000001</c:v>
                </c:pt>
                <c:pt idx="29908">
                  <c:v>1.3420000000000001</c:v>
                </c:pt>
                <c:pt idx="29909">
                  <c:v>1.3420000000000001</c:v>
                </c:pt>
                <c:pt idx="29910">
                  <c:v>1.3420000000000001</c:v>
                </c:pt>
                <c:pt idx="29911">
                  <c:v>1.3420000000000001</c:v>
                </c:pt>
                <c:pt idx="29912">
                  <c:v>1.3420000000000001</c:v>
                </c:pt>
                <c:pt idx="29913">
                  <c:v>1.3420000000000001</c:v>
                </c:pt>
                <c:pt idx="29914">
                  <c:v>1.3420000000000001</c:v>
                </c:pt>
                <c:pt idx="29915">
                  <c:v>1.3420000000000001</c:v>
                </c:pt>
                <c:pt idx="29916">
                  <c:v>1.3420000000000001</c:v>
                </c:pt>
                <c:pt idx="29917">
                  <c:v>1.3420000000000001</c:v>
                </c:pt>
                <c:pt idx="29918">
                  <c:v>1.3420000000000001</c:v>
                </c:pt>
                <c:pt idx="29919">
                  <c:v>1.3420000000000001</c:v>
                </c:pt>
                <c:pt idx="29920">
                  <c:v>1.3420000000000001</c:v>
                </c:pt>
                <c:pt idx="29921">
                  <c:v>1.3420000000000001</c:v>
                </c:pt>
                <c:pt idx="29922">
                  <c:v>1.3420000000000001</c:v>
                </c:pt>
                <c:pt idx="29923">
                  <c:v>1.3420000000000001</c:v>
                </c:pt>
                <c:pt idx="29924">
                  <c:v>1.3420000000000001</c:v>
                </c:pt>
                <c:pt idx="29925">
                  <c:v>1.3420000000000001</c:v>
                </c:pt>
                <c:pt idx="29926">
                  <c:v>1.3420000000000001</c:v>
                </c:pt>
                <c:pt idx="29927">
                  <c:v>1.3420000000000001</c:v>
                </c:pt>
                <c:pt idx="29928">
                  <c:v>1.3420000000000001</c:v>
                </c:pt>
                <c:pt idx="29929">
                  <c:v>1.3420000000000001</c:v>
                </c:pt>
                <c:pt idx="29930">
                  <c:v>1.3420000000000001</c:v>
                </c:pt>
                <c:pt idx="29931">
                  <c:v>1.3420000000000001</c:v>
                </c:pt>
                <c:pt idx="29932">
                  <c:v>1.3420000000000001</c:v>
                </c:pt>
                <c:pt idx="29933">
                  <c:v>1.3420000000000001</c:v>
                </c:pt>
                <c:pt idx="29934">
                  <c:v>1.3420000000000001</c:v>
                </c:pt>
                <c:pt idx="29935">
                  <c:v>1.3420000000000001</c:v>
                </c:pt>
                <c:pt idx="29936">
                  <c:v>1.3420000000000001</c:v>
                </c:pt>
                <c:pt idx="29937">
                  <c:v>1.3420000000000001</c:v>
                </c:pt>
                <c:pt idx="29938">
                  <c:v>1.3420000000000001</c:v>
                </c:pt>
                <c:pt idx="29939">
                  <c:v>1.3420000000000001</c:v>
                </c:pt>
                <c:pt idx="29940">
                  <c:v>1.3420000000000001</c:v>
                </c:pt>
                <c:pt idx="29941">
                  <c:v>1.3420000000000001</c:v>
                </c:pt>
                <c:pt idx="29942">
                  <c:v>1.3420000000000001</c:v>
                </c:pt>
                <c:pt idx="29943">
                  <c:v>1.3420000000000001</c:v>
                </c:pt>
                <c:pt idx="29944">
                  <c:v>1.3420000000000001</c:v>
                </c:pt>
                <c:pt idx="29945">
                  <c:v>1.3420000000000001</c:v>
                </c:pt>
                <c:pt idx="29946">
                  <c:v>1.3420000000000001</c:v>
                </c:pt>
                <c:pt idx="29947">
                  <c:v>1.3420000000000001</c:v>
                </c:pt>
                <c:pt idx="29948">
                  <c:v>1.3420000000000001</c:v>
                </c:pt>
                <c:pt idx="29949">
                  <c:v>1.3420000000000001</c:v>
                </c:pt>
                <c:pt idx="29950">
                  <c:v>1.3420000000000001</c:v>
                </c:pt>
                <c:pt idx="29951">
                  <c:v>1.3420000000000001</c:v>
                </c:pt>
                <c:pt idx="29952">
                  <c:v>1.3420000000000001</c:v>
                </c:pt>
                <c:pt idx="29953">
                  <c:v>1.3420000000000001</c:v>
                </c:pt>
                <c:pt idx="29954">
                  <c:v>1.3420000000000001</c:v>
                </c:pt>
                <c:pt idx="29955">
                  <c:v>1.3420000000000001</c:v>
                </c:pt>
                <c:pt idx="29956">
                  <c:v>1.3420000000000001</c:v>
                </c:pt>
                <c:pt idx="29957">
                  <c:v>1.3420000000000001</c:v>
                </c:pt>
                <c:pt idx="29958">
                  <c:v>1.3420000000000001</c:v>
                </c:pt>
                <c:pt idx="29959">
                  <c:v>1.3420000000000001</c:v>
                </c:pt>
                <c:pt idx="29960">
                  <c:v>1.3420000000000001</c:v>
                </c:pt>
                <c:pt idx="29961">
                  <c:v>1.3420000000000001</c:v>
                </c:pt>
                <c:pt idx="29962">
                  <c:v>1.3420000000000001</c:v>
                </c:pt>
                <c:pt idx="29963">
                  <c:v>1.3420000000000001</c:v>
                </c:pt>
                <c:pt idx="29964">
                  <c:v>1.3420000000000001</c:v>
                </c:pt>
                <c:pt idx="29965">
                  <c:v>1.3420000000000001</c:v>
                </c:pt>
                <c:pt idx="29966">
                  <c:v>1.3420000000000001</c:v>
                </c:pt>
                <c:pt idx="29967">
                  <c:v>1.3420000000000001</c:v>
                </c:pt>
                <c:pt idx="29968">
                  <c:v>1.3420000000000001</c:v>
                </c:pt>
                <c:pt idx="29969">
                  <c:v>1.3420000000000001</c:v>
                </c:pt>
                <c:pt idx="29970">
                  <c:v>1.3420000000000001</c:v>
                </c:pt>
                <c:pt idx="29971">
                  <c:v>1.3420000000000001</c:v>
                </c:pt>
                <c:pt idx="29972">
                  <c:v>1.3420000000000001</c:v>
                </c:pt>
                <c:pt idx="29973">
                  <c:v>1.3420000000000001</c:v>
                </c:pt>
                <c:pt idx="29974">
                  <c:v>1.3420000000000001</c:v>
                </c:pt>
                <c:pt idx="29975">
                  <c:v>1.3420000000000001</c:v>
                </c:pt>
                <c:pt idx="29976">
                  <c:v>1.3420000000000001</c:v>
                </c:pt>
                <c:pt idx="29977">
                  <c:v>1.3420000000000001</c:v>
                </c:pt>
                <c:pt idx="29978">
                  <c:v>1.3420000000000001</c:v>
                </c:pt>
                <c:pt idx="29979">
                  <c:v>1.3420000000000001</c:v>
                </c:pt>
                <c:pt idx="29980">
                  <c:v>1.3420000000000001</c:v>
                </c:pt>
                <c:pt idx="29981">
                  <c:v>1.3420000000000001</c:v>
                </c:pt>
                <c:pt idx="29982">
                  <c:v>1.3420000000000001</c:v>
                </c:pt>
                <c:pt idx="29983">
                  <c:v>1.3420000000000001</c:v>
                </c:pt>
                <c:pt idx="29984">
                  <c:v>1.3420000000000001</c:v>
                </c:pt>
                <c:pt idx="29985">
                  <c:v>1.3420000000000001</c:v>
                </c:pt>
                <c:pt idx="29986">
                  <c:v>1.3420000000000001</c:v>
                </c:pt>
                <c:pt idx="29987">
                  <c:v>1.3420000000000001</c:v>
                </c:pt>
                <c:pt idx="29988">
                  <c:v>1.3420000000000001</c:v>
                </c:pt>
                <c:pt idx="29989">
                  <c:v>1.3420000000000001</c:v>
                </c:pt>
                <c:pt idx="29990">
                  <c:v>1.3420000000000001</c:v>
                </c:pt>
                <c:pt idx="29991">
                  <c:v>1.3420000000000001</c:v>
                </c:pt>
                <c:pt idx="29992">
                  <c:v>1.3420000000000001</c:v>
                </c:pt>
                <c:pt idx="29993">
                  <c:v>1.3420000000000001</c:v>
                </c:pt>
                <c:pt idx="29994">
                  <c:v>1.3420000000000001</c:v>
                </c:pt>
                <c:pt idx="29995">
                  <c:v>1.3420000000000001</c:v>
                </c:pt>
                <c:pt idx="29996">
                  <c:v>1.3420000000000001</c:v>
                </c:pt>
                <c:pt idx="29997">
                  <c:v>1.3420000000000001</c:v>
                </c:pt>
                <c:pt idx="29998">
                  <c:v>1.3420000000000001</c:v>
                </c:pt>
                <c:pt idx="29999">
                  <c:v>1.3420000000000001</c:v>
                </c:pt>
                <c:pt idx="30000">
                  <c:v>1.3420000000000001</c:v>
                </c:pt>
                <c:pt idx="30001">
                  <c:v>1.3420000000000001</c:v>
                </c:pt>
                <c:pt idx="30002">
                  <c:v>1.3420000000000001</c:v>
                </c:pt>
                <c:pt idx="30003">
                  <c:v>1.3420000000000001</c:v>
                </c:pt>
                <c:pt idx="30004">
                  <c:v>1.3420000000000001</c:v>
                </c:pt>
                <c:pt idx="30005">
                  <c:v>1.3420000000000001</c:v>
                </c:pt>
                <c:pt idx="30006">
                  <c:v>1.3420000000000001</c:v>
                </c:pt>
                <c:pt idx="30007">
                  <c:v>1.3420000000000001</c:v>
                </c:pt>
                <c:pt idx="30008">
                  <c:v>1.3420000000000001</c:v>
                </c:pt>
                <c:pt idx="30009">
                  <c:v>1.3420000000000001</c:v>
                </c:pt>
                <c:pt idx="30010">
                  <c:v>1.3420000000000001</c:v>
                </c:pt>
                <c:pt idx="30011">
                  <c:v>1.3420000000000001</c:v>
                </c:pt>
                <c:pt idx="30012">
                  <c:v>1.3420000000000001</c:v>
                </c:pt>
                <c:pt idx="30013">
                  <c:v>1.3420000000000001</c:v>
                </c:pt>
                <c:pt idx="30014">
                  <c:v>1.3420000000000001</c:v>
                </c:pt>
                <c:pt idx="30015">
                  <c:v>1.3420000000000001</c:v>
                </c:pt>
                <c:pt idx="30016">
                  <c:v>1.3420000000000001</c:v>
                </c:pt>
                <c:pt idx="30017">
                  <c:v>1.3420000000000001</c:v>
                </c:pt>
                <c:pt idx="30018">
                  <c:v>1.3420000000000001</c:v>
                </c:pt>
                <c:pt idx="30019">
                  <c:v>1.3420000000000001</c:v>
                </c:pt>
                <c:pt idx="30020">
                  <c:v>1.3420000000000001</c:v>
                </c:pt>
                <c:pt idx="30021">
                  <c:v>1.3420000000000001</c:v>
                </c:pt>
                <c:pt idx="30022">
                  <c:v>1.3420000000000001</c:v>
                </c:pt>
                <c:pt idx="30023">
                  <c:v>1.3420000000000001</c:v>
                </c:pt>
                <c:pt idx="30024">
                  <c:v>1.3420000000000001</c:v>
                </c:pt>
                <c:pt idx="30025">
                  <c:v>1.3420000000000001</c:v>
                </c:pt>
                <c:pt idx="30026">
                  <c:v>1.3420000000000001</c:v>
                </c:pt>
                <c:pt idx="30027">
                  <c:v>1.3420000000000001</c:v>
                </c:pt>
                <c:pt idx="30028">
                  <c:v>1.3420000000000001</c:v>
                </c:pt>
                <c:pt idx="30029">
                  <c:v>1.3420000000000001</c:v>
                </c:pt>
                <c:pt idx="30030">
                  <c:v>1.3420000000000001</c:v>
                </c:pt>
                <c:pt idx="30031">
                  <c:v>1.3420000000000001</c:v>
                </c:pt>
                <c:pt idx="30032">
                  <c:v>1.3420000000000001</c:v>
                </c:pt>
                <c:pt idx="30033">
                  <c:v>1.3420000000000001</c:v>
                </c:pt>
                <c:pt idx="30034">
                  <c:v>1.3420000000000001</c:v>
                </c:pt>
                <c:pt idx="30035">
                  <c:v>1.3420000000000001</c:v>
                </c:pt>
                <c:pt idx="30036">
                  <c:v>1.3420000000000001</c:v>
                </c:pt>
                <c:pt idx="30037">
                  <c:v>1.3420000000000001</c:v>
                </c:pt>
                <c:pt idx="30038">
                  <c:v>1.3420000000000001</c:v>
                </c:pt>
                <c:pt idx="30039">
                  <c:v>1.3420000000000001</c:v>
                </c:pt>
                <c:pt idx="30040">
                  <c:v>1.3420000000000001</c:v>
                </c:pt>
                <c:pt idx="30041">
                  <c:v>1.3420000000000001</c:v>
                </c:pt>
                <c:pt idx="30042">
                  <c:v>1.3420000000000001</c:v>
                </c:pt>
                <c:pt idx="30043">
                  <c:v>1.3420000000000001</c:v>
                </c:pt>
                <c:pt idx="30044">
                  <c:v>1.3420000000000001</c:v>
                </c:pt>
                <c:pt idx="30045">
                  <c:v>1.3420000000000001</c:v>
                </c:pt>
                <c:pt idx="30046">
                  <c:v>1.3420000000000001</c:v>
                </c:pt>
                <c:pt idx="30047">
                  <c:v>1.3420000000000001</c:v>
                </c:pt>
                <c:pt idx="30048">
                  <c:v>1.3420000000000001</c:v>
                </c:pt>
                <c:pt idx="30049">
                  <c:v>1.3420000000000001</c:v>
                </c:pt>
                <c:pt idx="30050">
                  <c:v>1.3420000000000001</c:v>
                </c:pt>
                <c:pt idx="30051">
                  <c:v>1.3420000000000001</c:v>
                </c:pt>
                <c:pt idx="30052">
                  <c:v>1.3420000000000001</c:v>
                </c:pt>
                <c:pt idx="30053">
                  <c:v>1.3420000000000001</c:v>
                </c:pt>
                <c:pt idx="30054">
                  <c:v>1.3420000000000001</c:v>
                </c:pt>
                <c:pt idx="30055">
                  <c:v>1.3420000000000001</c:v>
                </c:pt>
                <c:pt idx="30056">
                  <c:v>1.3420000000000001</c:v>
                </c:pt>
                <c:pt idx="30057">
                  <c:v>1.3420000000000001</c:v>
                </c:pt>
                <c:pt idx="30058">
                  <c:v>1.3420000000000001</c:v>
                </c:pt>
                <c:pt idx="30059">
                  <c:v>1.3420000000000001</c:v>
                </c:pt>
                <c:pt idx="30060">
                  <c:v>1.3420000000000001</c:v>
                </c:pt>
                <c:pt idx="30061">
                  <c:v>1.3420000000000001</c:v>
                </c:pt>
                <c:pt idx="30062">
                  <c:v>1.3420000000000001</c:v>
                </c:pt>
                <c:pt idx="30063">
                  <c:v>1.3420000000000001</c:v>
                </c:pt>
                <c:pt idx="30064">
                  <c:v>1.3420000000000001</c:v>
                </c:pt>
                <c:pt idx="30065">
                  <c:v>1.3420000000000001</c:v>
                </c:pt>
                <c:pt idx="30066">
                  <c:v>1.3420000000000001</c:v>
                </c:pt>
                <c:pt idx="30067">
                  <c:v>1.3420000000000001</c:v>
                </c:pt>
                <c:pt idx="30068">
                  <c:v>1.3420000000000001</c:v>
                </c:pt>
                <c:pt idx="30069">
                  <c:v>1.3420000000000001</c:v>
                </c:pt>
                <c:pt idx="30070">
                  <c:v>1.3420000000000001</c:v>
                </c:pt>
                <c:pt idx="30071">
                  <c:v>1.3420000000000001</c:v>
                </c:pt>
                <c:pt idx="30072">
                  <c:v>1.3420000000000001</c:v>
                </c:pt>
                <c:pt idx="30073">
                  <c:v>1.3420000000000001</c:v>
                </c:pt>
                <c:pt idx="30074">
                  <c:v>1.3420000000000001</c:v>
                </c:pt>
                <c:pt idx="30075">
                  <c:v>1.3420000000000001</c:v>
                </c:pt>
                <c:pt idx="30076">
                  <c:v>1.3420000000000001</c:v>
                </c:pt>
                <c:pt idx="30077">
                  <c:v>1.3420000000000001</c:v>
                </c:pt>
                <c:pt idx="30078">
                  <c:v>1.3420000000000001</c:v>
                </c:pt>
                <c:pt idx="30079">
                  <c:v>1.3420000000000001</c:v>
                </c:pt>
                <c:pt idx="30080">
                  <c:v>1.3420000000000001</c:v>
                </c:pt>
                <c:pt idx="30081">
                  <c:v>1.3420000000000001</c:v>
                </c:pt>
                <c:pt idx="30082">
                  <c:v>1.3420000000000001</c:v>
                </c:pt>
                <c:pt idx="30083">
                  <c:v>1.3420000000000001</c:v>
                </c:pt>
                <c:pt idx="30084">
                  <c:v>1.3420000000000001</c:v>
                </c:pt>
                <c:pt idx="30085">
                  <c:v>1.3420000000000001</c:v>
                </c:pt>
                <c:pt idx="30086">
                  <c:v>1.3420000000000001</c:v>
                </c:pt>
                <c:pt idx="30087">
                  <c:v>1.3420000000000001</c:v>
                </c:pt>
                <c:pt idx="30088">
                  <c:v>1.3420000000000001</c:v>
                </c:pt>
                <c:pt idx="30089">
                  <c:v>1.3420000000000001</c:v>
                </c:pt>
                <c:pt idx="30090">
                  <c:v>1.3420000000000001</c:v>
                </c:pt>
                <c:pt idx="30091">
                  <c:v>1.3420000000000001</c:v>
                </c:pt>
                <c:pt idx="30092">
                  <c:v>1.3420000000000001</c:v>
                </c:pt>
                <c:pt idx="30093">
                  <c:v>1.3420000000000001</c:v>
                </c:pt>
                <c:pt idx="30094">
                  <c:v>1.3420000000000001</c:v>
                </c:pt>
                <c:pt idx="30095">
                  <c:v>1.3420000000000001</c:v>
                </c:pt>
                <c:pt idx="30096">
                  <c:v>1.3420000000000001</c:v>
                </c:pt>
                <c:pt idx="30097">
                  <c:v>1.3420000000000001</c:v>
                </c:pt>
                <c:pt idx="30098">
                  <c:v>1.3420000000000001</c:v>
                </c:pt>
                <c:pt idx="30099">
                  <c:v>1.3420000000000001</c:v>
                </c:pt>
                <c:pt idx="30100">
                  <c:v>1.3420000000000001</c:v>
                </c:pt>
                <c:pt idx="30101">
                  <c:v>1.3420000000000001</c:v>
                </c:pt>
                <c:pt idx="30102">
                  <c:v>1.3420000000000001</c:v>
                </c:pt>
                <c:pt idx="30103">
                  <c:v>1.3420000000000001</c:v>
                </c:pt>
                <c:pt idx="30104">
                  <c:v>1.3420000000000001</c:v>
                </c:pt>
                <c:pt idx="30105">
                  <c:v>1.3420000000000001</c:v>
                </c:pt>
                <c:pt idx="30106">
                  <c:v>1.3420000000000001</c:v>
                </c:pt>
                <c:pt idx="30107">
                  <c:v>1.3420000000000001</c:v>
                </c:pt>
                <c:pt idx="30108">
                  <c:v>1.3420000000000001</c:v>
                </c:pt>
                <c:pt idx="30109">
                  <c:v>1.3420000000000001</c:v>
                </c:pt>
                <c:pt idx="30110">
                  <c:v>1.3420000000000001</c:v>
                </c:pt>
                <c:pt idx="30111">
                  <c:v>1.3420000000000001</c:v>
                </c:pt>
                <c:pt idx="30112">
                  <c:v>1.3420000000000001</c:v>
                </c:pt>
                <c:pt idx="30113">
                  <c:v>1.3420000000000001</c:v>
                </c:pt>
                <c:pt idx="30114">
                  <c:v>1.3420000000000001</c:v>
                </c:pt>
                <c:pt idx="30115">
                  <c:v>1.3420000000000001</c:v>
                </c:pt>
                <c:pt idx="30116">
                  <c:v>1.3420000000000001</c:v>
                </c:pt>
                <c:pt idx="30117">
                  <c:v>1.3420000000000001</c:v>
                </c:pt>
                <c:pt idx="30118">
                  <c:v>1.3420000000000001</c:v>
                </c:pt>
                <c:pt idx="30119">
                  <c:v>1.3420000000000001</c:v>
                </c:pt>
                <c:pt idx="30120">
                  <c:v>1.3420000000000001</c:v>
                </c:pt>
                <c:pt idx="30121">
                  <c:v>1.3420000000000001</c:v>
                </c:pt>
                <c:pt idx="30122">
                  <c:v>1.3420000000000001</c:v>
                </c:pt>
                <c:pt idx="30123">
                  <c:v>1.3420000000000001</c:v>
                </c:pt>
                <c:pt idx="30124">
                  <c:v>1.3420000000000001</c:v>
                </c:pt>
                <c:pt idx="30125">
                  <c:v>1.3420000000000001</c:v>
                </c:pt>
                <c:pt idx="30126">
                  <c:v>1.3420000000000001</c:v>
                </c:pt>
                <c:pt idx="30127">
                  <c:v>1.3420000000000001</c:v>
                </c:pt>
                <c:pt idx="30128">
                  <c:v>1.3420000000000001</c:v>
                </c:pt>
                <c:pt idx="30129">
                  <c:v>1.3420000000000001</c:v>
                </c:pt>
                <c:pt idx="30130">
                  <c:v>1.3420000000000001</c:v>
                </c:pt>
                <c:pt idx="30131">
                  <c:v>1.3420000000000001</c:v>
                </c:pt>
                <c:pt idx="30132">
                  <c:v>1.3420000000000001</c:v>
                </c:pt>
                <c:pt idx="30133">
                  <c:v>1.3420000000000001</c:v>
                </c:pt>
                <c:pt idx="30134">
                  <c:v>1.3420000000000001</c:v>
                </c:pt>
                <c:pt idx="30135">
                  <c:v>1.3420000000000001</c:v>
                </c:pt>
                <c:pt idx="30136">
                  <c:v>1.3420000000000001</c:v>
                </c:pt>
                <c:pt idx="30137">
                  <c:v>1.3420000000000001</c:v>
                </c:pt>
                <c:pt idx="30138">
                  <c:v>1.3420000000000001</c:v>
                </c:pt>
                <c:pt idx="30139">
                  <c:v>1.3420000000000001</c:v>
                </c:pt>
                <c:pt idx="30140">
                  <c:v>1.3420000000000001</c:v>
                </c:pt>
                <c:pt idx="30141">
                  <c:v>1.3420000000000001</c:v>
                </c:pt>
                <c:pt idx="30142">
                  <c:v>1.3420000000000001</c:v>
                </c:pt>
                <c:pt idx="30143">
                  <c:v>1.3420000000000001</c:v>
                </c:pt>
                <c:pt idx="30144">
                  <c:v>1.3420000000000001</c:v>
                </c:pt>
                <c:pt idx="30145">
                  <c:v>1.3420000000000001</c:v>
                </c:pt>
                <c:pt idx="30146">
                  <c:v>1.3420000000000001</c:v>
                </c:pt>
                <c:pt idx="30147">
                  <c:v>1.3420000000000001</c:v>
                </c:pt>
                <c:pt idx="30148">
                  <c:v>1.3420000000000001</c:v>
                </c:pt>
                <c:pt idx="30149">
                  <c:v>1.3420000000000001</c:v>
                </c:pt>
                <c:pt idx="30150">
                  <c:v>1.3420000000000001</c:v>
                </c:pt>
                <c:pt idx="30151">
                  <c:v>1.3420000000000001</c:v>
                </c:pt>
                <c:pt idx="30152">
                  <c:v>1.3420000000000001</c:v>
                </c:pt>
                <c:pt idx="30153">
                  <c:v>1.3420000000000001</c:v>
                </c:pt>
                <c:pt idx="30154">
                  <c:v>1.3420000000000001</c:v>
                </c:pt>
                <c:pt idx="30155">
                  <c:v>1.3420000000000001</c:v>
                </c:pt>
                <c:pt idx="30156">
                  <c:v>1.3420000000000001</c:v>
                </c:pt>
                <c:pt idx="30157">
                  <c:v>1.3420000000000001</c:v>
                </c:pt>
                <c:pt idx="30158">
                  <c:v>1.3420000000000001</c:v>
                </c:pt>
                <c:pt idx="30159">
                  <c:v>1.3420000000000001</c:v>
                </c:pt>
                <c:pt idx="30160">
                  <c:v>1.3420000000000001</c:v>
                </c:pt>
                <c:pt idx="30161">
                  <c:v>1.3420000000000001</c:v>
                </c:pt>
                <c:pt idx="30162">
                  <c:v>1.3420000000000001</c:v>
                </c:pt>
                <c:pt idx="30163">
                  <c:v>1.3420000000000001</c:v>
                </c:pt>
                <c:pt idx="30164">
                  <c:v>1.3420000000000001</c:v>
                </c:pt>
                <c:pt idx="30165">
                  <c:v>1.3420000000000001</c:v>
                </c:pt>
                <c:pt idx="30166">
                  <c:v>1.3420000000000001</c:v>
                </c:pt>
                <c:pt idx="30167">
                  <c:v>1.3420000000000001</c:v>
                </c:pt>
                <c:pt idx="30168">
                  <c:v>1.3420000000000001</c:v>
                </c:pt>
                <c:pt idx="30169">
                  <c:v>1.3420000000000001</c:v>
                </c:pt>
                <c:pt idx="30170">
                  <c:v>1.3420000000000001</c:v>
                </c:pt>
                <c:pt idx="30171">
                  <c:v>1.3420000000000001</c:v>
                </c:pt>
                <c:pt idx="30172">
                  <c:v>1.3420000000000001</c:v>
                </c:pt>
                <c:pt idx="30173">
                  <c:v>1.3420000000000001</c:v>
                </c:pt>
                <c:pt idx="30174">
                  <c:v>1.3420000000000001</c:v>
                </c:pt>
                <c:pt idx="30175">
                  <c:v>1.3420000000000001</c:v>
                </c:pt>
                <c:pt idx="30176">
                  <c:v>1.3420000000000001</c:v>
                </c:pt>
                <c:pt idx="30177">
                  <c:v>1.3420000000000001</c:v>
                </c:pt>
                <c:pt idx="30178">
                  <c:v>1.3420000000000001</c:v>
                </c:pt>
                <c:pt idx="30179">
                  <c:v>1.3420000000000001</c:v>
                </c:pt>
                <c:pt idx="30180">
                  <c:v>1.3420000000000001</c:v>
                </c:pt>
                <c:pt idx="30181">
                  <c:v>1.3420000000000001</c:v>
                </c:pt>
                <c:pt idx="30182">
                  <c:v>1.3420000000000001</c:v>
                </c:pt>
                <c:pt idx="30183">
                  <c:v>1.3420000000000001</c:v>
                </c:pt>
                <c:pt idx="30184">
                  <c:v>1.3420000000000001</c:v>
                </c:pt>
                <c:pt idx="30185">
                  <c:v>1.3420000000000001</c:v>
                </c:pt>
                <c:pt idx="30186">
                  <c:v>1.3420000000000001</c:v>
                </c:pt>
                <c:pt idx="30187">
                  <c:v>1.3420000000000001</c:v>
                </c:pt>
                <c:pt idx="30188">
                  <c:v>1.3420000000000001</c:v>
                </c:pt>
                <c:pt idx="30189">
                  <c:v>1.3420000000000001</c:v>
                </c:pt>
                <c:pt idx="30190">
                  <c:v>1.3420000000000001</c:v>
                </c:pt>
                <c:pt idx="30191">
                  <c:v>1.3420000000000001</c:v>
                </c:pt>
                <c:pt idx="30192">
                  <c:v>1.3420000000000001</c:v>
                </c:pt>
                <c:pt idx="30193">
                  <c:v>1.3420000000000001</c:v>
                </c:pt>
                <c:pt idx="30194">
                  <c:v>1.3420000000000001</c:v>
                </c:pt>
                <c:pt idx="30195">
                  <c:v>1.3420000000000001</c:v>
                </c:pt>
                <c:pt idx="30196">
                  <c:v>1.3420000000000001</c:v>
                </c:pt>
                <c:pt idx="30197">
                  <c:v>1.3420000000000001</c:v>
                </c:pt>
                <c:pt idx="30198">
                  <c:v>1.3420000000000001</c:v>
                </c:pt>
                <c:pt idx="30199">
                  <c:v>1.3420000000000001</c:v>
                </c:pt>
                <c:pt idx="30200">
                  <c:v>1.3420000000000001</c:v>
                </c:pt>
                <c:pt idx="30201">
                  <c:v>1.3420000000000001</c:v>
                </c:pt>
                <c:pt idx="30202">
                  <c:v>1.3420000000000001</c:v>
                </c:pt>
                <c:pt idx="30203">
                  <c:v>1.3420000000000001</c:v>
                </c:pt>
                <c:pt idx="30204">
                  <c:v>1.3420000000000001</c:v>
                </c:pt>
                <c:pt idx="30205">
                  <c:v>1.3420000000000001</c:v>
                </c:pt>
                <c:pt idx="30206">
                  <c:v>1.3420000000000001</c:v>
                </c:pt>
                <c:pt idx="30207">
                  <c:v>1.3420000000000001</c:v>
                </c:pt>
                <c:pt idx="30208">
                  <c:v>1.3420000000000001</c:v>
                </c:pt>
                <c:pt idx="30209">
                  <c:v>1.3420000000000001</c:v>
                </c:pt>
                <c:pt idx="30210">
                  <c:v>1.3420000000000001</c:v>
                </c:pt>
                <c:pt idx="30211">
                  <c:v>1.3420000000000001</c:v>
                </c:pt>
                <c:pt idx="30212">
                  <c:v>1.3420000000000001</c:v>
                </c:pt>
                <c:pt idx="30213">
                  <c:v>1.3420000000000001</c:v>
                </c:pt>
                <c:pt idx="30214">
                  <c:v>1.3420000000000001</c:v>
                </c:pt>
                <c:pt idx="30215">
                  <c:v>1.3420000000000001</c:v>
                </c:pt>
                <c:pt idx="30216">
                  <c:v>1.3420000000000001</c:v>
                </c:pt>
                <c:pt idx="30217">
                  <c:v>1.3420000000000001</c:v>
                </c:pt>
                <c:pt idx="30218">
                  <c:v>1.3420000000000001</c:v>
                </c:pt>
                <c:pt idx="30219">
                  <c:v>1.3420000000000001</c:v>
                </c:pt>
                <c:pt idx="30220">
                  <c:v>1.3420000000000001</c:v>
                </c:pt>
                <c:pt idx="30221">
                  <c:v>1.3420000000000001</c:v>
                </c:pt>
                <c:pt idx="30222">
                  <c:v>1.3420000000000001</c:v>
                </c:pt>
                <c:pt idx="30223">
                  <c:v>1.3420000000000001</c:v>
                </c:pt>
                <c:pt idx="30224">
                  <c:v>1.3420000000000001</c:v>
                </c:pt>
                <c:pt idx="30225">
                  <c:v>1.3420000000000001</c:v>
                </c:pt>
                <c:pt idx="30226">
                  <c:v>1.3420000000000001</c:v>
                </c:pt>
                <c:pt idx="30227">
                  <c:v>1.3420000000000001</c:v>
                </c:pt>
                <c:pt idx="30228">
                  <c:v>1.3420000000000001</c:v>
                </c:pt>
                <c:pt idx="30229">
                  <c:v>1.3420000000000001</c:v>
                </c:pt>
                <c:pt idx="30230">
                  <c:v>1.3420000000000001</c:v>
                </c:pt>
                <c:pt idx="30231">
                  <c:v>1.3420000000000001</c:v>
                </c:pt>
                <c:pt idx="30232">
                  <c:v>1.3420000000000001</c:v>
                </c:pt>
                <c:pt idx="30233">
                  <c:v>1.3420000000000001</c:v>
                </c:pt>
                <c:pt idx="30234">
                  <c:v>1.3420000000000001</c:v>
                </c:pt>
                <c:pt idx="30235">
                  <c:v>1.3420000000000001</c:v>
                </c:pt>
                <c:pt idx="30236">
                  <c:v>1.3420000000000001</c:v>
                </c:pt>
                <c:pt idx="30237">
                  <c:v>1.3420000000000001</c:v>
                </c:pt>
                <c:pt idx="30238">
                  <c:v>1.3420000000000001</c:v>
                </c:pt>
                <c:pt idx="30239">
                  <c:v>1.3420000000000001</c:v>
                </c:pt>
                <c:pt idx="30240">
                  <c:v>1.3420000000000001</c:v>
                </c:pt>
                <c:pt idx="30241">
                  <c:v>1.3420000000000001</c:v>
                </c:pt>
                <c:pt idx="30242">
                  <c:v>1.3420000000000001</c:v>
                </c:pt>
                <c:pt idx="30243">
                  <c:v>1.3420000000000001</c:v>
                </c:pt>
                <c:pt idx="30244">
                  <c:v>1.3420000000000001</c:v>
                </c:pt>
                <c:pt idx="30245">
                  <c:v>1.3420000000000001</c:v>
                </c:pt>
                <c:pt idx="30246">
                  <c:v>1.3420000000000001</c:v>
                </c:pt>
                <c:pt idx="30247">
                  <c:v>1.3420000000000001</c:v>
                </c:pt>
                <c:pt idx="30248">
                  <c:v>1.3420000000000001</c:v>
                </c:pt>
                <c:pt idx="30249">
                  <c:v>1.3420000000000001</c:v>
                </c:pt>
                <c:pt idx="30250">
                  <c:v>1.3420000000000001</c:v>
                </c:pt>
                <c:pt idx="30251">
                  <c:v>1.3420000000000001</c:v>
                </c:pt>
                <c:pt idx="30252">
                  <c:v>1.3420000000000001</c:v>
                </c:pt>
                <c:pt idx="30253">
                  <c:v>1.3420000000000001</c:v>
                </c:pt>
                <c:pt idx="30254">
                  <c:v>1.3420000000000001</c:v>
                </c:pt>
                <c:pt idx="30255">
                  <c:v>1.3420000000000001</c:v>
                </c:pt>
                <c:pt idx="30256">
                  <c:v>1.3420000000000001</c:v>
                </c:pt>
                <c:pt idx="30257">
                  <c:v>1.3420000000000001</c:v>
                </c:pt>
                <c:pt idx="30258">
                  <c:v>1.3420000000000001</c:v>
                </c:pt>
                <c:pt idx="30259">
                  <c:v>1.3420000000000001</c:v>
                </c:pt>
                <c:pt idx="30260">
                  <c:v>1.3420000000000001</c:v>
                </c:pt>
                <c:pt idx="30261">
                  <c:v>1.3420000000000001</c:v>
                </c:pt>
                <c:pt idx="30262">
                  <c:v>1.3420000000000001</c:v>
                </c:pt>
                <c:pt idx="30263">
                  <c:v>1.3420000000000001</c:v>
                </c:pt>
                <c:pt idx="30264">
                  <c:v>1.3420000000000001</c:v>
                </c:pt>
                <c:pt idx="30265">
                  <c:v>1.3420000000000001</c:v>
                </c:pt>
                <c:pt idx="30266">
                  <c:v>1.3420000000000001</c:v>
                </c:pt>
                <c:pt idx="30267">
                  <c:v>1.3420000000000001</c:v>
                </c:pt>
                <c:pt idx="30268">
                  <c:v>1.3420000000000001</c:v>
                </c:pt>
                <c:pt idx="30269">
                  <c:v>1.3420000000000001</c:v>
                </c:pt>
                <c:pt idx="30270">
                  <c:v>1.3420000000000001</c:v>
                </c:pt>
                <c:pt idx="30271">
                  <c:v>1.3420000000000001</c:v>
                </c:pt>
                <c:pt idx="30272">
                  <c:v>1.3420000000000001</c:v>
                </c:pt>
                <c:pt idx="30273">
                  <c:v>1.3420000000000001</c:v>
                </c:pt>
                <c:pt idx="30274">
                  <c:v>1.3420000000000001</c:v>
                </c:pt>
                <c:pt idx="30275">
                  <c:v>1.3420000000000001</c:v>
                </c:pt>
                <c:pt idx="30276">
                  <c:v>1.3420000000000001</c:v>
                </c:pt>
                <c:pt idx="30277">
                  <c:v>1.3420000000000001</c:v>
                </c:pt>
                <c:pt idx="30278">
                  <c:v>1.3420000000000001</c:v>
                </c:pt>
                <c:pt idx="30279">
                  <c:v>1.3420000000000001</c:v>
                </c:pt>
                <c:pt idx="30280">
                  <c:v>1.3420000000000001</c:v>
                </c:pt>
                <c:pt idx="30281">
                  <c:v>1.3420000000000001</c:v>
                </c:pt>
                <c:pt idx="30282">
                  <c:v>1.3420000000000001</c:v>
                </c:pt>
                <c:pt idx="30283">
                  <c:v>1.3420000000000001</c:v>
                </c:pt>
                <c:pt idx="30284">
                  <c:v>1.3420000000000001</c:v>
                </c:pt>
                <c:pt idx="30285">
                  <c:v>1.3420000000000001</c:v>
                </c:pt>
                <c:pt idx="30286">
                  <c:v>1.3420000000000001</c:v>
                </c:pt>
                <c:pt idx="30287">
                  <c:v>1.3420000000000001</c:v>
                </c:pt>
                <c:pt idx="30288">
                  <c:v>1.3420000000000001</c:v>
                </c:pt>
                <c:pt idx="30289">
                  <c:v>1.3420000000000001</c:v>
                </c:pt>
                <c:pt idx="30290">
                  <c:v>1.3420000000000001</c:v>
                </c:pt>
                <c:pt idx="30291">
                  <c:v>1.3420000000000001</c:v>
                </c:pt>
                <c:pt idx="30292">
                  <c:v>1.3420000000000001</c:v>
                </c:pt>
                <c:pt idx="30293">
                  <c:v>1.3420000000000001</c:v>
                </c:pt>
                <c:pt idx="30294">
                  <c:v>1.3420000000000001</c:v>
                </c:pt>
                <c:pt idx="30295">
                  <c:v>1.3420000000000001</c:v>
                </c:pt>
                <c:pt idx="30296">
                  <c:v>1.3420000000000001</c:v>
                </c:pt>
                <c:pt idx="30297">
                  <c:v>1.3420000000000001</c:v>
                </c:pt>
                <c:pt idx="30298">
                  <c:v>1.3420000000000001</c:v>
                </c:pt>
                <c:pt idx="30299">
                  <c:v>1.3420000000000001</c:v>
                </c:pt>
                <c:pt idx="30300">
                  <c:v>1.3420000000000001</c:v>
                </c:pt>
                <c:pt idx="30301">
                  <c:v>1.3420000000000001</c:v>
                </c:pt>
                <c:pt idx="30302">
                  <c:v>1.3420000000000001</c:v>
                </c:pt>
                <c:pt idx="30303">
                  <c:v>1.3420000000000001</c:v>
                </c:pt>
                <c:pt idx="30304">
                  <c:v>1.3420000000000001</c:v>
                </c:pt>
                <c:pt idx="30305">
                  <c:v>1.3420000000000001</c:v>
                </c:pt>
                <c:pt idx="30306">
                  <c:v>1.3420000000000001</c:v>
                </c:pt>
                <c:pt idx="30307">
                  <c:v>1.3420000000000001</c:v>
                </c:pt>
                <c:pt idx="30308">
                  <c:v>1.3420000000000001</c:v>
                </c:pt>
                <c:pt idx="30309">
                  <c:v>1.3420000000000001</c:v>
                </c:pt>
                <c:pt idx="30310">
                  <c:v>1.3420000000000001</c:v>
                </c:pt>
                <c:pt idx="30311">
                  <c:v>1.3420000000000001</c:v>
                </c:pt>
                <c:pt idx="30312">
                  <c:v>1.3420000000000001</c:v>
                </c:pt>
                <c:pt idx="30313">
                  <c:v>1.3420000000000001</c:v>
                </c:pt>
                <c:pt idx="30314">
                  <c:v>1.3420000000000001</c:v>
                </c:pt>
                <c:pt idx="30315">
                  <c:v>1.3420000000000001</c:v>
                </c:pt>
                <c:pt idx="30316">
                  <c:v>1.3420000000000001</c:v>
                </c:pt>
                <c:pt idx="30317">
                  <c:v>1.3420000000000001</c:v>
                </c:pt>
                <c:pt idx="30318">
                  <c:v>1.3420000000000001</c:v>
                </c:pt>
                <c:pt idx="30319">
                  <c:v>1.3420000000000001</c:v>
                </c:pt>
                <c:pt idx="30320">
                  <c:v>1.3420000000000001</c:v>
                </c:pt>
                <c:pt idx="30321">
                  <c:v>1.3420000000000001</c:v>
                </c:pt>
                <c:pt idx="30322">
                  <c:v>1.3420000000000001</c:v>
                </c:pt>
                <c:pt idx="30323">
                  <c:v>1.3420000000000001</c:v>
                </c:pt>
                <c:pt idx="30324">
                  <c:v>1.3420000000000001</c:v>
                </c:pt>
                <c:pt idx="30325">
                  <c:v>1.3420000000000001</c:v>
                </c:pt>
                <c:pt idx="30326">
                  <c:v>1.3420000000000001</c:v>
                </c:pt>
                <c:pt idx="30327">
                  <c:v>1.3420000000000001</c:v>
                </c:pt>
                <c:pt idx="30328">
                  <c:v>1.3420000000000001</c:v>
                </c:pt>
                <c:pt idx="30329">
                  <c:v>1.3420000000000001</c:v>
                </c:pt>
                <c:pt idx="30330">
                  <c:v>1.3420000000000001</c:v>
                </c:pt>
                <c:pt idx="30331">
                  <c:v>1.3420000000000001</c:v>
                </c:pt>
                <c:pt idx="30332">
                  <c:v>1.3420000000000001</c:v>
                </c:pt>
                <c:pt idx="30333">
                  <c:v>1.3420000000000001</c:v>
                </c:pt>
                <c:pt idx="30334">
                  <c:v>1.3420000000000001</c:v>
                </c:pt>
                <c:pt idx="30335">
                  <c:v>1.3420000000000001</c:v>
                </c:pt>
                <c:pt idx="30336">
                  <c:v>1.3420000000000001</c:v>
                </c:pt>
                <c:pt idx="30337">
                  <c:v>1.3420000000000001</c:v>
                </c:pt>
                <c:pt idx="30338">
                  <c:v>1.3420000000000001</c:v>
                </c:pt>
                <c:pt idx="30339">
                  <c:v>1.3420000000000001</c:v>
                </c:pt>
                <c:pt idx="30340">
                  <c:v>1.3420000000000001</c:v>
                </c:pt>
                <c:pt idx="30341">
                  <c:v>1.3420000000000001</c:v>
                </c:pt>
                <c:pt idx="30342">
                  <c:v>1.3420000000000001</c:v>
                </c:pt>
                <c:pt idx="30343">
                  <c:v>1.3420000000000001</c:v>
                </c:pt>
                <c:pt idx="30344">
                  <c:v>1.3420000000000001</c:v>
                </c:pt>
                <c:pt idx="30345">
                  <c:v>1.3420000000000001</c:v>
                </c:pt>
                <c:pt idx="30346">
                  <c:v>1.3420000000000001</c:v>
                </c:pt>
                <c:pt idx="30347">
                  <c:v>1.3420000000000001</c:v>
                </c:pt>
                <c:pt idx="30348">
                  <c:v>1.3420000000000001</c:v>
                </c:pt>
                <c:pt idx="30349">
                  <c:v>1.3420000000000001</c:v>
                </c:pt>
                <c:pt idx="30350">
                  <c:v>1.3420000000000001</c:v>
                </c:pt>
                <c:pt idx="30351">
                  <c:v>1.3420000000000001</c:v>
                </c:pt>
                <c:pt idx="30352">
                  <c:v>1.3420000000000001</c:v>
                </c:pt>
                <c:pt idx="30353">
                  <c:v>1.3420000000000001</c:v>
                </c:pt>
                <c:pt idx="30354">
                  <c:v>1.3420000000000001</c:v>
                </c:pt>
                <c:pt idx="30355">
                  <c:v>1.3420000000000001</c:v>
                </c:pt>
                <c:pt idx="30356">
                  <c:v>1.3420000000000001</c:v>
                </c:pt>
                <c:pt idx="30357">
                  <c:v>1.3420000000000001</c:v>
                </c:pt>
                <c:pt idx="30358">
                  <c:v>1.3420000000000001</c:v>
                </c:pt>
                <c:pt idx="30359">
                  <c:v>1.3420000000000001</c:v>
                </c:pt>
                <c:pt idx="30360">
                  <c:v>1.3420000000000001</c:v>
                </c:pt>
                <c:pt idx="30361">
                  <c:v>1.3420000000000001</c:v>
                </c:pt>
                <c:pt idx="30362">
                  <c:v>1.3420000000000001</c:v>
                </c:pt>
                <c:pt idx="30363">
                  <c:v>1.3420000000000001</c:v>
                </c:pt>
                <c:pt idx="30364">
                  <c:v>1.3420000000000001</c:v>
                </c:pt>
                <c:pt idx="30365">
                  <c:v>1.3420000000000001</c:v>
                </c:pt>
                <c:pt idx="30366">
                  <c:v>1.3420000000000001</c:v>
                </c:pt>
                <c:pt idx="30367">
                  <c:v>1.3420000000000001</c:v>
                </c:pt>
                <c:pt idx="30368">
                  <c:v>1.3420000000000001</c:v>
                </c:pt>
                <c:pt idx="30369">
                  <c:v>1.3420000000000001</c:v>
                </c:pt>
                <c:pt idx="30370">
                  <c:v>1.3420000000000001</c:v>
                </c:pt>
                <c:pt idx="30371">
                  <c:v>1.3420000000000001</c:v>
                </c:pt>
                <c:pt idx="30372">
                  <c:v>1.3420000000000001</c:v>
                </c:pt>
                <c:pt idx="30373">
                  <c:v>1.3420000000000001</c:v>
                </c:pt>
                <c:pt idx="30374">
                  <c:v>1.3420000000000001</c:v>
                </c:pt>
                <c:pt idx="30375">
                  <c:v>1.3420000000000001</c:v>
                </c:pt>
                <c:pt idx="30376">
                  <c:v>1.3420000000000001</c:v>
                </c:pt>
                <c:pt idx="30377">
                  <c:v>1.3420000000000001</c:v>
                </c:pt>
                <c:pt idx="30378">
                  <c:v>1.3420000000000001</c:v>
                </c:pt>
                <c:pt idx="30379">
                  <c:v>1.3420000000000001</c:v>
                </c:pt>
                <c:pt idx="30380">
                  <c:v>1.3420000000000001</c:v>
                </c:pt>
                <c:pt idx="30381">
                  <c:v>1.3420000000000001</c:v>
                </c:pt>
                <c:pt idx="30382">
                  <c:v>1.3420000000000001</c:v>
                </c:pt>
                <c:pt idx="30383">
                  <c:v>1.3420000000000001</c:v>
                </c:pt>
                <c:pt idx="30384">
                  <c:v>1.3420000000000001</c:v>
                </c:pt>
                <c:pt idx="30385">
                  <c:v>1.3420000000000001</c:v>
                </c:pt>
                <c:pt idx="30386">
                  <c:v>1.3420000000000001</c:v>
                </c:pt>
                <c:pt idx="30387">
                  <c:v>1.3420000000000001</c:v>
                </c:pt>
                <c:pt idx="30388">
                  <c:v>1.3420000000000001</c:v>
                </c:pt>
                <c:pt idx="30389">
                  <c:v>1.3420000000000001</c:v>
                </c:pt>
                <c:pt idx="30390">
                  <c:v>1.3420000000000001</c:v>
                </c:pt>
                <c:pt idx="30391">
                  <c:v>1.3420000000000001</c:v>
                </c:pt>
                <c:pt idx="30392">
                  <c:v>1.3420000000000001</c:v>
                </c:pt>
                <c:pt idx="30393">
                  <c:v>1.3420000000000001</c:v>
                </c:pt>
                <c:pt idx="30394">
                  <c:v>1.3420000000000001</c:v>
                </c:pt>
                <c:pt idx="30395">
                  <c:v>1.3420000000000001</c:v>
                </c:pt>
                <c:pt idx="30396">
                  <c:v>1.3420000000000001</c:v>
                </c:pt>
                <c:pt idx="30397">
                  <c:v>1.3420000000000001</c:v>
                </c:pt>
                <c:pt idx="30398">
                  <c:v>1.3420000000000001</c:v>
                </c:pt>
                <c:pt idx="30399">
                  <c:v>1.3420000000000001</c:v>
                </c:pt>
                <c:pt idx="30400">
                  <c:v>1.3420000000000001</c:v>
                </c:pt>
                <c:pt idx="30401">
                  <c:v>1.3420000000000001</c:v>
                </c:pt>
                <c:pt idx="30402">
                  <c:v>1.3420000000000001</c:v>
                </c:pt>
                <c:pt idx="30403">
                  <c:v>1.3420000000000001</c:v>
                </c:pt>
                <c:pt idx="30404">
                  <c:v>1.3420000000000001</c:v>
                </c:pt>
                <c:pt idx="30405">
                  <c:v>1.3420000000000001</c:v>
                </c:pt>
                <c:pt idx="30406">
                  <c:v>1.3420000000000001</c:v>
                </c:pt>
                <c:pt idx="30407">
                  <c:v>1.3420000000000001</c:v>
                </c:pt>
                <c:pt idx="30408">
                  <c:v>1.3420000000000001</c:v>
                </c:pt>
                <c:pt idx="30409">
                  <c:v>1.3420000000000001</c:v>
                </c:pt>
                <c:pt idx="30410">
                  <c:v>1.3420000000000001</c:v>
                </c:pt>
                <c:pt idx="30411">
                  <c:v>1.3420000000000001</c:v>
                </c:pt>
                <c:pt idx="30412">
                  <c:v>1.3420000000000001</c:v>
                </c:pt>
                <c:pt idx="30413">
                  <c:v>1.3420000000000001</c:v>
                </c:pt>
                <c:pt idx="30414">
                  <c:v>1.3420000000000001</c:v>
                </c:pt>
                <c:pt idx="30415">
                  <c:v>1.3420000000000001</c:v>
                </c:pt>
                <c:pt idx="30416">
                  <c:v>1.3420000000000001</c:v>
                </c:pt>
                <c:pt idx="30417">
                  <c:v>1.3420000000000001</c:v>
                </c:pt>
                <c:pt idx="30418">
                  <c:v>1.3420000000000001</c:v>
                </c:pt>
                <c:pt idx="30419">
                  <c:v>1.3420000000000001</c:v>
                </c:pt>
                <c:pt idx="30420">
                  <c:v>1.3420000000000001</c:v>
                </c:pt>
                <c:pt idx="30421">
                  <c:v>1.3420000000000001</c:v>
                </c:pt>
                <c:pt idx="30422">
                  <c:v>1.3420000000000001</c:v>
                </c:pt>
                <c:pt idx="30423">
                  <c:v>1.3420000000000001</c:v>
                </c:pt>
                <c:pt idx="30424">
                  <c:v>1.3420000000000001</c:v>
                </c:pt>
                <c:pt idx="30425">
                  <c:v>1.3420000000000001</c:v>
                </c:pt>
                <c:pt idx="30426">
                  <c:v>1.3420000000000001</c:v>
                </c:pt>
                <c:pt idx="30427">
                  <c:v>1.3420000000000001</c:v>
                </c:pt>
                <c:pt idx="30428">
                  <c:v>1.3420000000000001</c:v>
                </c:pt>
                <c:pt idx="30429">
                  <c:v>1.3420000000000001</c:v>
                </c:pt>
                <c:pt idx="30430">
                  <c:v>1.3420000000000001</c:v>
                </c:pt>
                <c:pt idx="30431">
                  <c:v>1.3420000000000001</c:v>
                </c:pt>
                <c:pt idx="30432">
                  <c:v>1.3420000000000001</c:v>
                </c:pt>
                <c:pt idx="30433">
                  <c:v>1.3420000000000001</c:v>
                </c:pt>
                <c:pt idx="30434">
                  <c:v>1.3420000000000001</c:v>
                </c:pt>
                <c:pt idx="30435">
                  <c:v>1.3420000000000001</c:v>
                </c:pt>
                <c:pt idx="30436">
                  <c:v>1.3420000000000001</c:v>
                </c:pt>
                <c:pt idx="30437">
                  <c:v>1.3420000000000001</c:v>
                </c:pt>
                <c:pt idx="30438">
                  <c:v>1.3420000000000001</c:v>
                </c:pt>
                <c:pt idx="30439">
                  <c:v>1.3420000000000001</c:v>
                </c:pt>
                <c:pt idx="30440">
                  <c:v>1.3420000000000001</c:v>
                </c:pt>
                <c:pt idx="30441">
                  <c:v>1.3420000000000001</c:v>
                </c:pt>
                <c:pt idx="30442">
                  <c:v>1.3420000000000001</c:v>
                </c:pt>
                <c:pt idx="30443">
                  <c:v>1.3420000000000001</c:v>
                </c:pt>
                <c:pt idx="30444">
                  <c:v>1.3420000000000001</c:v>
                </c:pt>
                <c:pt idx="30445">
                  <c:v>1.3420000000000001</c:v>
                </c:pt>
                <c:pt idx="30446">
                  <c:v>1.3420000000000001</c:v>
                </c:pt>
                <c:pt idx="30447">
                  <c:v>1.3420000000000001</c:v>
                </c:pt>
                <c:pt idx="30448">
                  <c:v>1.3420000000000001</c:v>
                </c:pt>
                <c:pt idx="30449">
                  <c:v>1.3420000000000001</c:v>
                </c:pt>
                <c:pt idx="30450">
                  <c:v>1.3420000000000001</c:v>
                </c:pt>
                <c:pt idx="30451">
                  <c:v>1.3420000000000001</c:v>
                </c:pt>
                <c:pt idx="30452">
                  <c:v>1.3420000000000001</c:v>
                </c:pt>
                <c:pt idx="30453">
                  <c:v>1.3420000000000001</c:v>
                </c:pt>
                <c:pt idx="30454">
                  <c:v>1.3420000000000001</c:v>
                </c:pt>
                <c:pt idx="30455">
                  <c:v>1.3420000000000001</c:v>
                </c:pt>
                <c:pt idx="30456">
                  <c:v>1.3420000000000001</c:v>
                </c:pt>
                <c:pt idx="30457">
                  <c:v>1.3420000000000001</c:v>
                </c:pt>
                <c:pt idx="30458">
                  <c:v>1.3420000000000001</c:v>
                </c:pt>
                <c:pt idx="30459">
                  <c:v>1.3420000000000001</c:v>
                </c:pt>
                <c:pt idx="30460">
                  <c:v>1.3420000000000001</c:v>
                </c:pt>
                <c:pt idx="30461">
                  <c:v>1.3420000000000001</c:v>
                </c:pt>
                <c:pt idx="30462">
                  <c:v>1.3420000000000001</c:v>
                </c:pt>
                <c:pt idx="30463">
                  <c:v>1.3420000000000001</c:v>
                </c:pt>
                <c:pt idx="30464">
                  <c:v>1.3420000000000001</c:v>
                </c:pt>
                <c:pt idx="30465">
                  <c:v>1.3420000000000001</c:v>
                </c:pt>
                <c:pt idx="30466">
                  <c:v>1.3420000000000001</c:v>
                </c:pt>
                <c:pt idx="30467">
                  <c:v>1.3420000000000001</c:v>
                </c:pt>
                <c:pt idx="30468">
                  <c:v>1.3420000000000001</c:v>
                </c:pt>
                <c:pt idx="30469">
                  <c:v>1.3420000000000001</c:v>
                </c:pt>
                <c:pt idx="30470">
                  <c:v>1.3420000000000001</c:v>
                </c:pt>
                <c:pt idx="30471">
                  <c:v>1.3420000000000001</c:v>
                </c:pt>
                <c:pt idx="30472">
                  <c:v>1.3420000000000001</c:v>
                </c:pt>
                <c:pt idx="30473">
                  <c:v>1.3420000000000001</c:v>
                </c:pt>
                <c:pt idx="30474">
                  <c:v>1.3420000000000001</c:v>
                </c:pt>
                <c:pt idx="30475">
                  <c:v>1.3420000000000001</c:v>
                </c:pt>
                <c:pt idx="30476">
                  <c:v>1.3420000000000001</c:v>
                </c:pt>
                <c:pt idx="30477">
                  <c:v>1.3420000000000001</c:v>
                </c:pt>
                <c:pt idx="30478">
                  <c:v>1.3420000000000001</c:v>
                </c:pt>
                <c:pt idx="30479">
                  <c:v>1.3420000000000001</c:v>
                </c:pt>
                <c:pt idx="30480">
                  <c:v>1.3420000000000001</c:v>
                </c:pt>
                <c:pt idx="30481">
                  <c:v>1.3420000000000001</c:v>
                </c:pt>
                <c:pt idx="30482">
                  <c:v>1.3420000000000001</c:v>
                </c:pt>
                <c:pt idx="30483">
                  <c:v>1.3420000000000001</c:v>
                </c:pt>
                <c:pt idx="30484">
                  <c:v>1.3420000000000001</c:v>
                </c:pt>
                <c:pt idx="30485">
                  <c:v>1.3420000000000001</c:v>
                </c:pt>
                <c:pt idx="30486">
                  <c:v>1.3420000000000001</c:v>
                </c:pt>
                <c:pt idx="30487">
                  <c:v>1.3420000000000001</c:v>
                </c:pt>
                <c:pt idx="30488">
                  <c:v>1.3420000000000001</c:v>
                </c:pt>
                <c:pt idx="30489">
                  <c:v>1.3420000000000001</c:v>
                </c:pt>
                <c:pt idx="30490">
                  <c:v>1.3420000000000001</c:v>
                </c:pt>
                <c:pt idx="30491">
                  <c:v>1.3420000000000001</c:v>
                </c:pt>
                <c:pt idx="30492">
                  <c:v>1.3420000000000001</c:v>
                </c:pt>
                <c:pt idx="30493">
                  <c:v>1.3420000000000001</c:v>
                </c:pt>
                <c:pt idx="30494">
                  <c:v>1.3420000000000001</c:v>
                </c:pt>
                <c:pt idx="30495">
                  <c:v>1.3420000000000001</c:v>
                </c:pt>
                <c:pt idx="30496">
                  <c:v>1.3420000000000001</c:v>
                </c:pt>
                <c:pt idx="30497">
                  <c:v>1.3420000000000001</c:v>
                </c:pt>
                <c:pt idx="30498">
                  <c:v>1.3420000000000001</c:v>
                </c:pt>
                <c:pt idx="30499">
                  <c:v>1.3420000000000001</c:v>
                </c:pt>
                <c:pt idx="30500">
                  <c:v>1.3420000000000001</c:v>
                </c:pt>
                <c:pt idx="30501">
                  <c:v>1.3420000000000001</c:v>
                </c:pt>
                <c:pt idx="30502">
                  <c:v>1.3420000000000001</c:v>
                </c:pt>
                <c:pt idx="30503">
                  <c:v>1.3420000000000001</c:v>
                </c:pt>
                <c:pt idx="30504">
                  <c:v>1.3420000000000001</c:v>
                </c:pt>
                <c:pt idx="30505">
                  <c:v>1.3420000000000001</c:v>
                </c:pt>
                <c:pt idx="30506">
                  <c:v>1.3420000000000001</c:v>
                </c:pt>
                <c:pt idx="30507">
                  <c:v>1.3420000000000001</c:v>
                </c:pt>
                <c:pt idx="30508">
                  <c:v>1.3420000000000001</c:v>
                </c:pt>
                <c:pt idx="30509">
                  <c:v>1.3420000000000001</c:v>
                </c:pt>
                <c:pt idx="30510">
                  <c:v>1.3420000000000001</c:v>
                </c:pt>
                <c:pt idx="30511">
                  <c:v>1.3420000000000001</c:v>
                </c:pt>
                <c:pt idx="30512">
                  <c:v>1.3420000000000001</c:v>
                </c:pt>
                <c:pt idx="30513">
                  <c:v>1.3420000000000001</c:v>
                </c:pt>
                <c:pt idx="30514">
                  <c:v>1.3420000000000001</c:v>
                </c:pt>
                <c:pt idx="30515">
                  <c:v>1.3420000000000001</c:v>
                </c:pt>
                <c:pt idx="30516">
                  <c:v>1.3420000000000001</c:v>
                </c:pt>
                <c:pt idx="30517">
                  <c:v>1.3420000000000001</c:v>
                </c:pt>
                <c:pt idx="30518">
                  <c:v>1.3420000000000001</c:v>
                </c:pt>
                <c:pt idx="30519">
                  <c:v>1.3420000000000001</c:v>
                </c:pt>
                <c:pt idx="30520">
                  <c:v>1.3420000000000001</c:v>
                </c:pt>
                <c:pt idx="30521">
                  <c:v>1.3420000000000001</c:v>
                </c:pt>
                <c:pt idx="30522">
                  <c:v>1.3420000000000001</c:v>
                </c:pt>
                <c:pt idx="30523">
                  <c:v>1.3420000000000001</c:v>
                </c:pt>
                <c:pt idx="30524">
                  <c:v>1.3420000000000001</c:v>
                </c:pt>
                <c:pt idx="30525">
                  <c:v>1.3420000000000001</c:v>
                </c:pt>
                <c:pt idx="30526">
                  <c:v>1.3420000000000001</c:v>
                </c:pt>
                <c:pt idx="30527">
                  <c:v>1.3420000000000001</c:v>
                </c:pt>
                <c:pt idx="30528">
                  <c:v>1.3420000000000001</c:v>
                </c:pt>
                <c:pt idx="30529">
                  <c:v>1.3420000000000001</c:v>
                </c:pt>
                <c:pt idx="30530">
                  <c:v>1.3420000000000001</c:v>
                </c:pt>
                <c:pt idx="30531">
                  <c:v>1.3420000000000001</c:v>
                </c:pt>
                <c:pt idx="30532">
                  <c:v>1.3420000000000001</c:v>
                </c:pt>
                <c:pt idx="30533">
                  <c:v>1.3420000000000001</c:v>
                </c:pt>
                <c:pt idx="30534">
                  <c:v>1.3420000000000001</c:v>
                </c:pt>
                <c:pt idx="30535">
                  <c:v>1.3420000000000001</c:v>
                </c:pt>
                <c:pt idx="30536">
                  <c:v>1.3420000000000001</c:v>
                </c:pt>
                <c:pt idx="30537">
                  <c:v>1.3420000000000001</c:v>
                </c:pt>
                <c:pt idx="30538">
                  <c:v>1.3420000000000001</c:v>
                </c:pt>
                <c:pt idx="30539">
                  <c:v>1.3420000000000001</c:v>
                </c:pt>
                <c:pt idx="30540">
                  <c:v>1.3420000000000001</c:v>
                </c:pt>
                <c:pt idx="30541">
                  <c:v>1.3420000000000001</c:v>
                </c:pt>
                <c:pt idx="30542">
                  <c:v>1.3420000000000001</c:v>
                </c:pt>
                <c:pt idx="30543">
                  <c:v>1.3420000000000001</c:v>
                </c:pt>
                <c:pt idx="30544">
                  <c:v>1.3420000000000001</c:v>
                </c:pt>
                <c:pt idx="30545">
                  <c:v>1.3420000000000001</c:v>
                </c:pt>
                <c:pt idx="30546">
                  <c:v>1.3420000000000001</c:v>
                </c:pt>
                <c:pt idx="30547">
                  <c:v>1.3420000000000001</c:v>
                </c:pt>
                <c:pt idx="30548">
                  <c:v>1.3420000000000001</c:v>
                </c:pt>
                <c:pt idx="30549">
                  <c:v>1.3420000000000001</c:v>
                </c:pt>
                <c:pt idx="30550">
                  <c:v>1.3420000000000001</c:v>
                </c:pt>
                <c:pt idx="30551">
                  <c:v>1.3420000000000001</c:v>
                </c:pt>
                <c:pt idx="30552">
                  <c:v>1.3420000000000001</c:v>
                </c:pt>
                <c:pt idx="30553">
                  <c:v>1.3420000000000001</c:v>
                </c:pt>
                <c:pt idx="30554">
                  <c:v>1.3420000000000001</c:v>
                </c:pt>
                <c:pt idx="30555">
                  <c:v>1.3420000000000001</c:v>
                </c:pt>
                <c:pt idx="30556">
                  <c:v>1.3420000000000001</c:v>
                </c:pt>
                <c:pt idx="30557">
                  <c:v>1.3420000000000001</c:v>
                </c:pt>
                <c:pt idx="30558">
                  <c:v>1.3420000000000001</c:v>
                </c:pt>
                <c:pt idx="30559">
                  <c:v>1.3420000000000001</c:v>
                </c:pt>
                <c:pt idx="30560">
                  <c:v>1.3420000000000001</c:v>
                </c:pt>
                <c:pt idx="30561">
                  <c:v>1.3420000000000001</c:v>
                </c:pt>
                <c:pt idx="30562">
                  <c:v>1.3420000000000001</c:v>
                </c:pt>
                <c:pt idx="30563">
                  <c:v>1.3420000000000001</c:v>
                </c:pt>
                <c:pt idx="30564">
                  <c:v>1.3420000000000001</c:v>
                </c:pt>
                <c:pt idx="30565">
                  <c:v>1.3420000000000001</c:v>
                </c:pt>
                <c:pt idx="30566">
                  <c:v>1.3420000000000001</c:v>
                </c:pt>
                <c:pt idx="30567">
                  <c:v>1.3420000000000001</c:v>
                </c:pt>
                <c:pt idx="30568">
                  <c:v>1.3420000000000001</c:v>
                </c:pt>
                <c:pt idx="30569">
                  <c:v>1.3420000000000001</c:v>
                </c:pt>
                <c:pt idx="30570">
                  <c:v>1.3420000000000001</c:v>
                </c:pt>
                <c:pt idx="30571">
                  <c:v>1.3420000000000001</c:v>
                </c:pt>
                <c:pt idx="30572">
                  <c:v>1.3420000000000001</c:v>
                </c:pt>
                <c:pt idx="30573">
                  <c:v>1.3420000000000001</c:v>
                </c:pt>
                <c:pt idx="30574">
                  <c:v>1.3420000000000001</c:v>
                </c:pt>
                <c:pt idx="30575">
                  <c:v>1.3420000000000001</c:v>
                </c:pt>
                <c:pt idx="30576">
                  <c:v>1.3420000000000001</c:v>
                </c:pt>
                <c:pt idx="30577">
                  <c:v>1.3420000000000001</c:v>
                </c:pt>
                <c:pt idx="30578">
                  <c:v>1.3420000000000001</c:v>
                </c:pt>
                <c:pt idx="30579">
                  <c:v>1.3420000000000001</c:v>
                </c:pt>
                <c:pt idx="30580">
                  <c:v>1.3420000000000001</c:v>
                </c:pt>
                <c:pt idx="30581">
                  <c:v>1.3420000000000001</c:v>
                </c:pt>
                <c:pt idx="30582">
                  <c:v>1.3420000000000001</c:v>
                </c:pt>
                <c:pt idx="30583">
                  <c:v>1.3420000000000001</c:v>
                </c:pt>
                <c:pt idx="30584">
                  <c:v>1.3420000000000001</c:v>
                </c:pt>
                <c:pt idx="30585">
                  <c:v>1.3420000000000001</c:v>
                </c:pt>
                <c:pt idx="30586">
                  <c:v>1.3420000000000001</c:v>
                </c:pt>
                <c:pt idx="30587">
                  <c:v>1.3420000000000001</c:v>
                </c:pt>
                <c:pt idx="30588">
                  <c:v>1.3420000000000001</c:v>
                </c:pt>
                <c:pt idx="30589">
                  <c:v>1.3420000000000001</c:v>
                </c:pt>
                <c:pt idx="30590">
                  <c:v>1.3420000000000001</c:v>
                </c:pt>
                <c:pt idx="30591">
                  <c:v>1.3420000000000001</c:v>
                </c:pt>
                <c:pt idx="30592">
                  <c:v>1.3420000000000001</c:v>
                </c:pt>
                <c:pt idx="30593">
                  <c:v>1.3420000000000001</c:v>
                </c:pt>
                <c:pt idx="30594">
                  <c:v>1.3420000000000001</c:v>
                </c:pt>
                <c:pt idx="30595">
                  <c:v>1.3420000000000001</c:v>
                </c:pt>
                <c:pt idx="30596">
                  <c:v>1.3420000000000001</c:v>
                </c:pt>
                <c:pt idx="30597">
                  <c:v>1.3420000000000001</c:v>
                </c:pt>
                <c:pt idx="30598">
                  <c:v>1.3420000000000001</c:v>
                </c:pt>
                <c:pt idx="30599">
                  <c:v>1.3420000000000001</c:v>
                </c:pt>
                <c:pt idx="30600">
                  <c:v>1.3420000000000001</c:v>
                </c:pt>
                <c:pt idx="30601">
                  <c:v>1.3420000000000001</c:v>
                </c:pt>
                <c:pt idx="30602">
                  <c:v>1.3420000000000001</c:v>
                </c:pt>
                <c:pt idx="30603">
                  <c:v>1.3420000000000001</c:v>
                </c:pt>
                <c:pt idx="30604">
                  <c:v>1.3420000000000001</c:v>
                </c:pt>
                <c:pt idx="30605">
                  <c:v>1.3420000000000001</c:v>
                </c:pt>
                <c:pt idx="30606">
                  <c:v>1.3420000000000001</c:v>
                </c:pt>
                <c:pt idx="30607">
                  <c:v>1.3420000000000001</c:v>
                </c:pt>
                <c:pt idx="30608">
                  <c:v>1.3420000000000001</c:v>
                </c:pt>
                <c:pt idx="30609">
                  <c:v>1.3420000000000001</c:v>
                </c:pt>
                <c:pt idx="30610">
                  <c:v>1.3420000000000001</c:v>
                </c:pt>
                <c:pt idx="30611">
                  <c:v>1.3420000000000001</c:v>
                </c:pt>
                <c:pt idx="30612">
                  <c:v>1.3420000000000001</c:v>
                </c:pt>
                <c:pt idx="30613">
                  <c:v>1.3420000000000001</c:v>
                </c:pt>
                <c:pt idx="30614">
                  <c:v>1.3420000000000001</c:v>
                </c:pt>
                <c:pt idx="30615">
                  <c:v>1.3420000000000001</c:v>
                </c:pt>
                <c:pt idx="30616">
                  <c:v>1.3420000000000001</c:v>
                </c:pt>
                <c:pt idx="30617">
                  <c:v>1.3420000000000001</c:v>
                </c:pt>
                <c:pt idx="30618">
                  <c:v>1.3420000000000001</c:v>
                </c:pt>
                <c:pt idx="30619">
                  <c:v>1.3420000000000001</c:v>
                </c:pt>
                <c:pt idx="30620">
                  <c:v>1.3420000000000001</c:v>
                </c:pt>
                <c:pt idx="30621">
                  <c:v>1.3420000000000001</c:v>
                </c:pt>
                <c:pt idx="30622">
                  <c:v>1.3420000000000001</c:v>
                </c:pt>
                <c:pt idx="30623">
                  <c:v>1.3420000000000001</c:v>
                </c:pt>
                <c:pt idx="30624">
                  <c:v>1.3420000000000001</c:v>
                </c:pt>
                <c:pt idx="30625">
                  <c:v>1.3420000000000001</c:v>
                </c:pt>
                <c:pt idx="30626">
                  <c:v>1.3420000000000001</c:v>
                </c:pt>
                <c:pt idx="30627">
                  <c:v>1.3420000000000001</c:v>
                </c:pt>
                <c:pt idx="30628">
                  <c:v>1.3420000000000001</c:v>
                </c:pt>
                <c:pt idx="30629">
                  <c:v>1.3420000000000001</c:v>
                </c:pt>
                <c:pt idx="30630">
                  <c:v>1.3420000000000001</c:v>
                </c:pt>
                <c:pt idx="30631">
                  <c:v>1.3420000000000001</c:v>
                </c:pt>
                <c:pt idx="30632">
                  <c:v>1.3420000000000001</c:v>
                </c:pt>
                <c:pt idx="30633">
                  <c:v>1.3420000000000001</c:v>
                </c:pt>
                <c:pt idx="30634">
                  <c:v>1.3420000000000001</c:v>
                </c:pt>
                <c:pt idx="30635">
                  <c:v>1.3420000000000001</c:v>
                </c:pt>
                <c:pt idx="30636">
                  <c:v>1.3420000000000001</c:v>
                </c:pt>
                <c:pt idx="30637">
                  <c:v>1.3420000000000001</c:v>
                </c:pt>
                <c:pt idx="30638">
                  <c:v>1.3420000000000001</c:v>
                </c:pt>
                <c:pt idx="30639">
                  <c:v>1.3420000000000001</c:v>
                </c:pt>
                <c:pt idx="30640">
                  <c:v>1.3420000000000001</c:v>
                </c:pt>
                <c:pt idx="30641">
                  <c:v>1.3420000000000001</c:v>
                </c:pt>
                <c:pt idx="30642">
                  <c:v>1.3420000000000001</c:v>
                </c:pt>
                <c:pt idx="30643">
                  <c:v>1.3420000000000001</c:v>
                </c:pt>
                <c:pt idx="30644">
                  <c:v>1.3420000000000001</c:v>
                </c:pt>
                <c:pt idx="30645">
                  <c:v>1.3420000000000001</c:v>
                </c:pt>
                <c:pt idx="30646">
                  <c:v>1.3420000000000001</c:v>
                </c:pt>
                <c:pt idx="30647">
                  <c:v>1.3420000000000001</c:v>
                </c:pt>
                <c:pt idx="30648">
                  <c:v>1.3420000000000001</c:v>
                </c:pt>
                <c:pt idx="30649">
                  <c:v>1.3420000000000001</c:v>
                </c:pt>
                <c:pt idx="30650">
                  <c:v>1.3420000000000001</c:v>
                </c:pt>
                <c:pt idx="30651">
                  <c:v>1.3420000000000001</c:v>
                </c:pt>
                <c:pt idx="30652">
                  <c:v>1.3420000000000001</c:v>
                </c:pt>
                <c:pt idx="30653">
                  <c:v>1.3420000000000001</c:v>
                </c:pt>
                <c:pt idx="30654">
                  <c:v>1.3420000000000001</c:v>
                </c:pt>
                <c:pt idx="30655">
                  <c:v>1.3420000000000001</c:v>
                </c:pt>
                <c:pt idx="30656">
                  <c:v>1.3420000000000001</c:v>
                </c:pt>
                <c:pt idx="30657">
                  <c:v>1.3420000000000001</c:v>
                </c:pt>
                <c:pt idx="30658">
                  <c:v>1.3420000000000001</c:v>
                </c:pt>
                <c:pt idx="30659">
                  <c:v>1.3420000000000001</c:v>
                </c:pt>
                <c:pt idx="30660">
                  <c:v>1.3420000000000001</c:v>
                </c:pt>
                <c:pt idx="30661">
                  <c:v>1.3420000000000001</c:v>
                </c:pt>
                <c:pt idx="30662">
                  <c:v>1.3420000000000001</c:v>
                </c:pt>
                <c:pt idx="30663">
                  <c:v>1.3420000000000001</c:v>
                </c:pt>
                <c:pt idx="30664">
                  <c:v>1.3420000000000001</c:v>
                </c:pt>
                <c:pt idx="30665">
                  <c:v>1.3420000000000001</c:v>
                </c:pt>
                <c:pt idx="30666">
                  <c:v>1.3420000000000001</c:v>
                </c:pt>
                <c:pt idx="30667">
                  <c:v>1.3420000000000001</c:v>
                </c:pt>
                <c:pt idx="30668">
                  <c:v>1.3420000000000001</c:v>
                </c:pt>
                <c:pt idx="30669">
                  <c:v>1.3420000000000001</c:v>
                </c:pt>
                <c:pt idx="30670">
                  <c:v>1.3420000000000001</c:v>
                </c:pt>
                <c:pt idx="30671">
                  <c:v>1.3420000000000001</c:v>
                </c:pt>
                <c:pt idx="30672">
                  <c:v>1.3420000000000001</c:v>
                </c:pt>
                <c:pt idx="30673">
                  <c:v>1.3420000000000001</c:v>
                </c:pt>
                <c:pt idx="30674">
                  <c:v>1.3420000000000001</c:v>
                </c:pt>
                <c:pt idx="30675">
                  <c:v>1.3420000000000001</c:v>
                </c:pt>
                <c:pt idx="30676">
                  <c:v>1.3420000000000001</c:v>
                </c:pt>
                <c:pt idx="30677">
                  <c:v>1.3420000000000001</c:v>
                </c:pt>
                <c:pt idx="30678">
                  <c:v>1.3420000000000001</c:v>
                </c:pt>
                <c:pt idx="30679">
                  <c:v>1.3420000000000001</c:v>
                </c:pt>
                <c:pt idx="30680">
                  <c:v>1.3420000000000001</c:v>
                </c:pt>
                <c:pt idx="30681">
                  <c:v>1.3420000000000001</c:v>
                </c:pt>
                <c:pt idx="30682">
                  <c:v>1.3420000000000001</c:v>
                </c:pt>
                <c:pt idx="30683">
                  <c:v>1.3420000000000001</c:v>
                </c:pt>
                <c:pt idx="30684">
                  <c:v>1.3420000000000001</c:v>
                </c:pt>
                <c:pt idx="30685">
                  <c:v>1.3420000000000001</c:v>
                </c:pt>
                <c:pt idx="30686">
                  <c:v>1.3420000000000001</c:v>
                </c:pt>
                <c:pt idx="30687">
                  <c:v>1.3420000000000001</c:v>
                </c:pt>
                <c:pt idx="30688">
                  <c:v>1.3420000000000001</c:v>
                </c:pt>
                <c:pt idx="30689">
                  <c:v>1.3420000000000001</c:v>
                </c:pt>
                <c:pt idx="30690">
                  <c:v>1.3420000000000001</c:v>
                </c:pt>
                <c:pt idx="30691">
                  <c:v>1.3420000000000001</c:v>
                </c:pt>
                <c:pt idx="30692">
                  <c:v>1.3420000000000001</c:v>
                </c:pt>
                <c:pt idx="30693">
                  <c:v>1.3420000000000001</c:v>
                </c:pt>
                <c:pt idx="30694">
                  <c:v>1.3420000000000001</c:v>
                </c:pt>
                <c:pt idx="30695">
                  <c:v>1.3420000000000001</c:v>
                </c:pt>
                <c:pt idx="30696">
                  <c:v>1.3420000000000001</c:v>
                </c:pt>
                <c:pt idx="30697">
                  <c:v>1.3420000000000001</c:v>
                </c:pt>
                <c:pt idx="30698">
                  <c:v>1.3420000000000001</c:v>
                </c:pt>
                <c:pt idx="30699">
                  <c:v>1.3420000000000001</c:v>
                </c:pt>
                <c:pt idx="30700">
                  <c:v>1.3420000000000001</c:v>
                </c:pt>
                <c:pt idx="30701">
                  <c:v>1.3420000000000001</c:v>
                </c:pt>
                <c:pt idx="30702">
                  <c:v>1.3420000000000001</c:v>
                </c:pt>
                <c:pt idx="30703">
                  <c:v>1.3420000000000001</c:v>
                </c:pt>
                <c:pt idx="30704">
                  <c:v>1.3420000000000001</c:v>
                </c:pt>
                <c:pt idx="30705">
                  <c:v>1.3420000000000001</c:v>
                </c:pt>
                <c:pt idx="30706">
                  <c:v>1.3420000000000001</c:v>
                </c:pt>
                <c:pt idx="30707">
                  <c:v>1.3420000000000001</c:v>
                </c:pt>
                <c:pt idx="30708">
                  <c:v>1.3420000000000001</c:v>
                </c:pt>
                <c:pt idx="30709">
                  <c:v>1.3420000000000001</c:v>
                </c:pt>
                <c:pt idx="30710">
                  <c:v>1.3420000000000001</c:v>
                </c:pt>
                <c:pt idx="30711">
                  <c:v>1.3420000000000001</c:v>
                </c:pt>
                <c:pt idx="30712">
                  <c:v>1.3420000000000001</c:v>
                </c:pt>
                <c:pt idx="30713">
                  <c:v>1.3420000000000001</c:v>
                </c:pt>
                <c:pt idx="30714">
                  <c:v>1.3420000000000001</c:v>
                </c:pt>
                <c:pt idx="30715">
                  <c:v>1.3420000000000001</c:v>
                </c:pt>
                <c:pt idx="30716">
                  <c:v>1.3420000000000001</c:v>
                </c:pt>
                <c:pt idx="30717">
                  <c:v>1.3420000000000001</c:v>
                </c:pt>
                <c:pt idx="30718">
                  <c:v>1.3420000000000001</c:v>
                </c:pt>
                <c:pt idx="30719">
                  <c:v>1.3420000000000001</c:v>
                </c:pt>
                <c:pt idx="30720">
                  <c:v>1.3420000000000001</c:v>
                </c:pt>
                <c:pt idx="30721">
                  <c:v>1.3420000000000001</c:v>
                </c:pt>
                <c:pt idx="30722">
                  <c:v>1.3420000000000001</c:v>
                </c:pt>
                <c:pt idx="30723">
                  <c:v>1.3420000000000001</c:v>
                </c:pt>
                <c:pt idx="30724">
                  <c:v>1.3420000000000001</c:v>
                </c:pt>
                <c:pt idx="30725">
                  <c:v>1.3420000000000001</c:v>
                </c:pt>
                <c:pt idx="30726">
                  <c:v>1.3420000000000001</c:v>
                </c:pt>
                <c:pt idx="30727">
                  <c:v>1.3420000000000001</c:v>
                </c:pt>
                <c:pt idx="30728">
                  <c:v>1.3420000000000001</c:v>
                </c:pt>
                <c:pt idx="30729">
                  <c:v>1.3420000000000001</c:v>
                </c:pt>
                <c:pt idx="30730">
                  <c:v>1.3420000000000001</c:v>
                </c:pt>
                <c:pt idx="30731">
                  <c:v>1.3420000000000001</c:v>
                </c:pt>
                <c:pt idx="30732">
                  <c:v>1.3420000000000001</c:v>
                </c:pt>
                <c:pt idx="30733">
                  <c:v>1.3420000000000001</c:v>
                </c:pt>
                <c:pt idx="30734">
                  <c:v>1.3420000000000001</c:v>
                </c:pt>
                <c:pt idx="30735">
                  <c:v>1.3420000000000001</c:v>
                </c:pt>
                <c:pt idx="30736">
                  <c:v>1.3420000000000001</c:v>
                </c:pt>
                <c:pt idx="30737">
                  <c:v>1.3420000000000001</c:v>
                </c:pt>
                <c:pt idx="30738">
                  <c:v>1.3420000000000001</c:v>
                </c:pt>
                <c:pt idx="30739">
                  <c:v>1.3420000000000001</c:v>
                </c:pt>
                <c:pt idx="30740">
                  <c:v>1.3420000000000001</c:v>
                </c:pt>
                <c:pt idx="30741">
                  <c:v>1.3420000000000001</c:v>
                </c:pt>
                <c:pt idx="30742">
                  <c:v>1.3420000000000001</c:v>
                </c:pt>
                <c:pt idx="30743">
                  <c:v>1.3420000000000001</c:v>
                </c:pt>
                <c:pt idx="30744">
                  <c:v>1.3420000000000001</c:v>
                </c:pt>
                <c:pt idx="30745">
                  <c:v>1.3420000000000001</c:v>
                </c:pt>
                <c:pt idx="30746">
                  <c:v>1.3420000000000001</c:v>
                </c:pt>
                <c:pt idx="30747">
                  <c:v>1.3420000000000001</c:v>
                </c:pt>
                <c:pt idx="30748">
                  <c:v>1.3420000000000001</c:v>
                </c:pt>
                <c:pt idx="30749">
                  <c:v>1.3420000000000001</c:v>
                </c:pt>
                <c:pt idx="30750">
                  <c:v>1.3420000000000001</c:v>
                </c:pt>
                <c:pt idx="30751">
                  <c:v>1.3420000000000001</c:v>
                </c:pt>
                <c:pt idx="30752">
                  <c:v>1.3420000000000001</c:v>
                </c:pt>
                <c:pt idx="30753">
                  <c:v>1.3420000000000001</c:v>
                </c:pt>
                <c:pt idx="30754">
                  <c:v>1.3420000000000001</c:v>
                </c:pt>
                <c:pt idx="30755">
                  <c:v>1.3420000000000001</c:v>
                </c:pt>
                <c:pt idx="30756">
                  <c:v>1.3420000000000001</c:v>
                </c:pt>
                <c:pt idx="30757">
                  <c:v>1.3420000000000001</c:v>
                </c:pt>
                <c:pt idx="30758">
                  <c:v>1.3420000000000001</c:v>
                </c:pt>
                <c:pt idx="30759">
                  <c:v>1.3420000000000001</c:v>
                </c:pt>
                <c:pt idx="30760">
                  <c:v>1.3420000000000001</c:v>
                </c:pt>
                <c:pt idx="30761">
                  <c:v>1.3420000000000001</c:v>
                </c:pt>
                <c:pt idx="30762">
                  <c:v>1.3420000000000001</c:v>
                </c:pt>
                <c:pt idx="30763">
                  <c:v>1.3420000000000001</c:v>
                </c:pt>
                <c:pt idx="30764">
                  <c:v>1.3420000000000001</c:v>
                </c:pt>
                <c:pt idx="30765">
                  <c:v>1.3420000000000001</c:v>
                </c:pt>
                <c:pt idx="30766">
                  <c:v>1.3420000000000001</c:v>
                </c:pt>
                <c:pt idx="30767">
                  <c:v>1.3420000000000001</c:v>
                </c:pt>
                <c:pt idx="30768">
                  <c:v>1.3420000000000001</c:v>
                </c:pt>
                <c:pt idx="30769">
                  <c:v>1.3420000000000001</c:v>
                </c:pt>
                <c:pt idx="30770">
                  <c:v>1.3420000000000001</c:v>
                </c:pt>
                <c:pt idx="30771">
                  <c:v>1.3420000000000001</c:v>
                </c:pt>
                <c:pt idx="30772">
                  <c:v>1.3420000000000001</c:v>
                </c:pt>
                <c:pt idx="30773">
                  <c:v>1.3420000000000001</c:v>
                </c:pt>
                <c:pt idx="30774">
                  <c:v>1.3420000000000001</c:v>
                </c:pt>
                <c:pt idx="30775">
                  <c:v>1.3420000000000001</c:v>
                </c:pt>
                <c:pt idx="30776">
                  <c:v>1.3420000000000001</c:v>
                </c:pt>
                <c:pt idx="30777">
                  <c:v>1.3420000000000001</c:v>
                </c:pt>
                <c:pt idx="30778">
                  <c:v>1.3420000000000001</c:v>
                </c:pt>
                <c:pt idx="30779">
                  <c:v>1.3420000000000001</c:v>
                </c:pt>
                <c:pt idx="30780">
                  <c:v>1.3420000000000001</c:v>
                </c:pt>
                <c:pt idx="30781">
                  <c:v>1.3420000000000001</c:v>
                </c:pt>
                <c:pt idx="30782">
                  <c:v>1.3420000000000001</c:v>
                </c:pt>
                <c:pt idx="30783">
                  <c:v>1.3420000000000001</c:v>
                </c:pt>
                <c:pt idx="30784">
                  <c:v>1.3420000000000001</c:v>
                </c:pt>
                <c:pt idx="30785">
                  <c:v>1.3420000000000001</c:v>
                </c:pt>
                <c:pt idx="30786">
                  <c:v>1.3420000000000001</c:v>
                </c:pt>
                <c:pt idx="30787">
                  <c:v>1.3420000000000001</c:v>
                </c:pt>
                <c:pt idx="30788">
                  <c:v>1.3420000000000001</c:v>
                </c:pt>
                <c:pt idx="30789">
                  <c:v>1.3420000000000001</c:v>
                </c:pt>
                <c:pt idx="30790">
                  <c:v>1.3420000000000001</c:v>
                </c:pt>
                <c:pt idx="30791">
                  <c:v>1.3420000000000001</c:v>
                </c:pt>
                <c:pt idx="30792">
                  <c:v>1.3420000000000001</c:v>
                </c:pt>
                <c:pt idx="30793">
                  <c:v>1.3420000000000001</c:v>
                </c:pt>
                <c:pt idx="30794">
                  <c:v>1.3420000000000001</c:v>
                </c:pt>
                <c:pt idx="30795">
                  <c:v>1.3420000000000001</c:v>
                </c:pt>
                <c:pt idx="30796">
                  <c:v>1.3420000000000001</c:v>
                </c:pt>
                <c:pt idx="30797">
                  <c:v>1.3420000000000001</c:v>
                </c:pt>
                <c:pt idx="30798">
                  <c:v>1.3420000000000001</c:v>
                </c:pt>
                <c:pt idx="30799">
                  <c:v>1.3420000000000001</c:v>
                </c:pt>
                <c:pt idx="30800">
                  <c:v>1.3420000000000001</c:v>
                </c:pt>
                <c:pt idx="30801">
                  <c:v>1.3420000000000001</c:v>
                </c:pt>
                <c:pt idx="30802">
                  <c:v>1.3420000000000001</c:v>
                </c:pt>
                <c:pt idx="30803">
                  <c:v>1.3420000000000001</c:v>
                </c:pt>
                <c:pt idx="30804">
                  <c:v>1.3420000000000001</c:v>
                </c:pt>
                <c:pt idx="30805">
                  <c:v>1.3420000000000001</c:v>
                </c:pt>
                <c:pt idx="30806">
                  <c:v>1.3420000000000001</c:v>
                </c:pt>
                <c:pt idx="30807">
                  <c:v>1.3420000000000001</c:v>
                </c:pt>
                <c:pt idx="30808">
                  <c:v>1.3420000000000001</c:v>
                </c:pt>
                <c:pt idx="30809">
                  <c:v>1.3420000000000001</c:v>
                </c:pt>
                <c:pt idx="30810">
                  <c:v>1.3420000000000001</c:v>
                </c:pt>
                <c:pt idx="30811">
                  <c:v>1.3420000000000001</c:v>
                </c:pt>
                <c:pt idx="30812">
                  <c:v>1.3420000000000001</c:v>
                </c:pt>
                <c:pt idx="30813">
                  <c:v>1.3420000000000001</c:v>
                </c:pt>
                <c:pt idx="30814">
                  <c:v>1.3420000000000001</c:v>
                </c:pt>
                <c:pt idx="30815">
                  <c:v>1.3420000000000001</c:v>
                </c:pt>
                <c:pt idx="30816">
                  <c:v>1.3420000000000001</c:v>
                </c:pt>
                <c:pt idx="30817">
                  <c:v>1.3420000000000001</c:v>
                </c:pt>
                <c:pt idx="30818">
                  <c:v>1.3420000000000001</c:v>
                </c:pt>
                <c:pt idx="30819">
                  <c:v>1.3420000000000001</c:v>
                </c:pt>
                <c:pt idx="30820">
                  <c:v>1.3420000000000001</c:v>
                </c:pt>
                <c:pt idx="30821">
                  <c:v>1.3420000000000001</c:v>
                </c:pt>
                <c:pt idx="30822">
                  <c:v>1.3420000000000001</c:v>
                </c:pt>
                <c:pt idx="30823">
                  <c:v>1.3420000000000001</c:v>
                </c:pt>
                <c:pt idx="30824">
                  <c:v>1.3420000000000001</c:v>
                </c:pt>
                <c:pt idx="30825">
                  <c:v>1.3420000000000001</c:v>
                </c:pt>
                <c:pt idx="30826">
                  <c:v>1.3420000000000001</c:v>
                </c:pt>
                <c:pt idx="30827">
                  <c:v>1.3420000000000001</c:v>
                </c:pt>
                <c:pt idx="30828">
                  <c:v>1.3420000000000001</c:v>
                </c:pt>
                <c:pt idx="30829">
                  <c:v>1.3420000000000001</c:v>
                </c:pt>
                <c:pt idx="30830">
                  <c:v>1.3420000000000001</c:v>
                </c:pt>
                <c:pt idx="30831">
                  <c:v>1.3420000000000001</c:v>
                </c:pt>
                <c:pt idx="30832">
                  <c:v>1.3420000000000001</c:v>
                </c:pt>
                <c:pt idx="30833">
                  <c:v>1.3420000000000001</c:v>
                </c:pt>
                <c:pt idx="30834">
                  <c:v>1.3420000000000001</c:v>
                </c:pt>
                <c:pt idx="30835">
                  <c:v>1.3420000000000001</c:v>
                </c:pt>
                <c:pt idx="30836">
                  <c:v>1.3420000000000001</c:v>
                </c:pt>
                <c:pt idx="30837">
                  <c:v>1.3420000000000001</c:v>
                </c:pt>
                <c:pt idx="30838">
                  <c:v>1.3420000000000001</c:v>
                </c:pt>
                <c:pt idx="30839">
                  <c:v>1.3420000000000001</c:v>
                </c:pt>
                <c:pt idx="30840">
                  <c:v>1.3420000000000001</c:v>
                </c:pt>
                <c:pt idx="30841">
                  <c:v>1.3420000000000001</c:v>
                </c:pt>
                <c:pt idx="30842">
                  <c:v>1.3420000000000001</c:v>
                </c:pt>
                <c:pt idx="30843">
                  <c:v>1.3420000000000001</c:v>
                </c:pt>
                <c:pt idx="30844">
                  <c:v>1.3420000000000001</c:v>
                </c:pt>
                <c:pt idx="30845">
                  <c:v>1.3420000000000001</c:v>
                </c:pt>
                <c:pt idx="30846">
                  <c:v>1.3420000000000001</c:v>
                </c:pt>
                <c:pt idx="30847">
                  <c:v>1.3420000000000001</c:v>
                </c:pt>
                <c:pt idx="30848">
                  <c:v>1.3420000000000001</c:v>
                </c:pt>
                <c:pt idx="30849">
                  <c:v>1.3420000000000001</c:v>
                </c:pt>
                <c:pt idx="30850">
                  <c:v>1.3420000000000001</c:v>
                </c:pt>
                <c:pt idx="30851">
                  <c:v>1.3420000000000001</c:v>
                </c:pt>
                <c:pt idx="30852">
                  <c:v>1.3420000000000001</c:v>
                </c:pt>
                <c:pt idx="30853">
                  <c:v>1.3420000000000001</c:v>
                </c:pt>
                <c:pt idx="30854">
                  <c:v>1.3420000000000001</c:v>
                </c:pt>
                <c:pt idx="30855">
                  <c:v>1.3420000000000001</c:v>
                </c:pt>
                <c:pt idx="30856">
                  <c:v>1.3420000000000001</c:v>
                </c:pt>
                <c:pt idx="30857">
                  <c:v>1.3420000000000001</c:v>
                </c:pt>
                <c:pt idx="30858">
                  <c:v>1.3420000000000001</c:v>
                </c:pt>
                <c:pt idx="30859">
                  <c:v>1.3420000000000001</c:v>
                </c:pt>
                <c:pt idx="30860">
                  <c:v>1.3420000000000001</c:v>
                </c:pt>
                <c:pt idx="30861">
                  <c:v>1.3420000000000001</c:v>
                </c:pt>
                <c:pt idx="30862">
                  <c:v>1.3420000000000001</c:v>
                </c:pt>
                <c:pt idx="30863">
                  <c:v>1.3420000000000001</c:v>
                </c:pt>
                <c:pt idx="30864">
                  <c:v>1.3420000000000001</c:v>
                </c:pt>
                <c:pt idx="30865">
                  <c:v>1.3420000000000001</c:v>
                </c:pt>
                <c:pt idx="30866">
                  <c:v>1.3420000000000001</c:v>
                </c:pt>
                <c:pt idx="30867">
                  <c:v>1.3420000000000001</c:v>
                </c:pt>
                <c:pt idx="30868">
                  <c:v>1.3420000000000001</c:v>
                </c:pt>
                <c:pt idx="30869">
                  <c:v>1.3420000000000001</c:v>
                </c:pt>
                <c:pt idx="30870">
                  <c:v>1.3420000000000001</c:v>
                </c:pt>
                <c:pt idx="30871">
                  <c:v>1.3420000000000001</c:v>
                </c:pt>
                <c:pt idx="30872">
                  <c:v>1.3420000000000001</c:v>
                </c:pt>
                <c:pt idx="30873">
                  <c:v>1.3420000000000001</c:v>
                </c:pt>
                <c:pt idx="30874">
                  <c:v>1.3420000000000001</c:v>
                </c:pt>
                <c:pt idx="30875">
                  <c:v>1.3420000000000001</c:v>
                </c:pt>
                <c:pt idx="30876">
                  <c:v>1.3420000000000001</c:v>
                </c:pt>
                <c:pt idx="30877">
                  <c:v>1.3420000000000001</c:v>
                </c:pt>
                <c:pt idx="30878">
                  <c:v>1.3420000000000001</c:v>
                </c:pt>
                <c:pt idx="30879">
                  <c:v>1.3420000000000001</c:v>
                </c:pt>
                <c:pt idx="30880">
                  <c:v>1.3420000000000001</c:v>
                </c:pt>
                <c:pt idx="30881">
                  <c:v>1.3420000000000001</c:v>
                </c:pt>
                <c:pt idx="30882">
                  <c:v>1.3420000000000001</c:v>
                </c:pt>
                <c:pt idx="30883">
                  <c:v>1.3420000000000001</c:v>
                </c:pt>
                <c:pt idx="30884">
                  <c:v>1.3420000000000001</c:v>
                </c:pt>
                <c:pt idx="30885">
                  <c:v>1.3420000000000001</c:v>
                </c:pt>
                <c:pt idx="30886">
                  <c:v>1.3420000000000001</c:v>
                </c:pt>
                <c:pt idx="30887">
                  <c:v>1.3420000000000001</c:v>
                </c:pt>
                <c:pt idx="30888">
                  <c:v>1.3420000000000001</c:v>
                </c:pt>
                <c:pt idx="30889">
                  <c:v>1.3420000000000001</c:v>
                </c:pt>
                <c:pt idx="30890">
                  <c:v>1.3420000000000001</c:v>
                </c:pt>
                <c:pt idx="30891">
                  <c:v>1.3420000000000001</c:v>
                </c:pt>
                <c:pt idx="30892">
                  <c:v>1.3420000000000001</c:v>
                </c:pt>
                <c:pt idx="30893">
                  <c:v>1.3420000000000001</c:v>
                </c:pt>
                <c:pt idx="30894">
                  <c:v>1.3420000000000001</c:v>
                </c:pt>
                <c:pt idx="30895">
                  <c:v>1.3420000000000001</c:v>
                </c:pt>
                <c:pt idx="30896">
                  <c:v>1.3420000000000001</c:v>
                </c:pt>
                <c:pt idx="30897">
                  <c:v>1.3420000000000001</c:v>
                </c:pt>
                <c:pt idx="30898">
                  <c:v>1.3420000000000001</c:v>
                </c:pt>
                <c:pt idx="30899">
                  <c:v>1.3420000000000001</c:v>
                </c:pt>
                <c:pt idx="30900">
                  <c:v>1.3420000000000001</c:v>
                </c:pt>
                <c:pt idx="30901">
                  <c:v>1.3420000000000001</c:v>
                </c:pt>
                <c:pt idx="30902">
                  <c:v>1.3420000000000001</c:v>
                </c:pt>
                <c:pt idx="30903">
                  <c:v>1.3420000000000001</c:v>
                </c:pt>
                <c:pt idx="30904">
                  <c:v>1.3420000000000001</c:v>
                </c:pt>
                <c:pt idx="30905">
                  <c:v>1.3420000000000001</c:v>
                </c:pt>
                <c:pt idx="30906">
                  <c:v>1.3420000000000001</c:v>
                </c:pt>
                <c:pt idx="30907">
                  <c:v>1.3420000000000001</c:v>
                </c:pt>
                <c:pt idx="30908">
                  <c:v>1.3420000000000001</c:v>
                </c:pt>
                <c:pt idx="30909">
                  <c:v>1.3420000000000001</c:v>
                </c:pt>
                <c:pt idx="30910">
                  <c:v>1.3420000000000001</c:v>
                </c:pt>
                <c:pt idx="30911">
                  <c:v>1.3420000000000001</c:v>
                </c:pt>
                <c:pt idx="30912">
                  <c:v>1.3420000000000001</c:v>
                </c:pt>
                <c:pt idx="30913">
                  <c:v>1.3420000000000001</c:v>
                </c:pt>
                <c:pt idx="30914">
                  <c:v>1.3420000000000001</c:v>
                </c:pt>
                <c:pt idx="30915">
                  <c:v>1.3420000000000001</c:v>
                </c:pt>
                <c:pt idx="30916">
                  <c:v>1.3420000000000001</c:v>
                </c:pt>
                <c:pt idx="30917">
                  <c:v>1.3420000000000001</c:v>
                </c:pt>
                <c:pt idx="30918">
                  <c:v>1.3420000000000001</c:v>
                </c:pt>
                <c:pt idx="30919">
                  <c:v>1.3420000000000001</c:v>
                </c:pt>
                <c:pt idx="30920">
                  <c:v>1.3420000000000001</c:v>
                </c:pt>
                <c:pt idx="30921">
                  <c:v>1.3420000000000001</c:v>
                </c:pt>
                <c:pt idx="30922">
                  <c:v>1.3420000000000001</c:v>
                </c:pt>
                <c:pt idx="30923">
                  <c:v>1.3420000000000001</c:v>
                </c:pt>
                <c:pt idx="30924">
                  <c:v>1.3420000000000001</c:v>
                </c:pt>
                <c:pt idx="30925">
                  <c:v>1.3420000000000001</c:v>
                </c:pt>
                <c:pt idx="30926">
                  <c:v>1.3420000000000001</c:v>
                </c:pt>
                <c:pt idx="30927">
                  <c:v>1.3420000000000001</c:v>
                </c:pt>
                <c:pt idx="30928">
                  <c:v>1.3420000000000001</c:v>
                </c:pt>
                <c:pt idx="30929">
                  <c:v>1.3420000000000001</c:v>
                </c:pt>
                <c:pt idx="30930">
                  <c:v>1.3420000000000001</c:v>
                </c:pt>
                <c:pt idx="30931">
                  <c:v>1.3420000000000001</c:v>
                </c:pt>
                <c:pt idx="30932">
                  <c:v>1.3420000000000001</c:v>
                </c:pt>
                <c:pt idx="30933">
                  <c:v>1.3420000000000001</c:v>
                </c:pt>
                <c:pt idx="30934">
                  <c:v>1.3420000000000001</c:v>
                </c:pt>
                <c:pt idx="30935">
                  <c:v>1.3420000000000001</c:v>
                </c:pt>
                <c:pt idx="30936">
                  <c:v>1.3420000000000001</c:v>
                </c:pt>
                <c:pt idx="30937">
                  <c:v>1.3420000000000001</c:v>
                </c:pt>
                <c:pt idx="30938">
                  <c:v>1.3420000000000001</c:v>
                </c:pt>
                <c:pt idx="30939">
                  <c:v>1.3420000000000001</c:v>
                </c:pt>
                <c:pt idx="30940">
                  <c:v>1.3420000000000001</c:v>
                </c:pt>
                <c:pt idx="30941">
                  <c:v>1.3420000000000001</c:v>
                </c:pt>
                <c:pt idx="30942">
                  <c:v>1.3420000000000001</c:v>
                </c:pt>
                <c:pt idx="30943">
                  <c:v>1.3420000000000001</c:v>
                </c:pt>
                <c:pt idx="30944">
                  <c:v>1.3420000000000001</c:v>
                </c:pt>
                <c:pt idx="30945">
                  <c:v>1.3420000000000001</c:v>
                </c:pt>
                <c:pt idx="30946">
                  <c:v>1.3420000000000001</c:v>
                </c:pt>
                <c:pt idx="30947">
                  <c:v>1.3420000000000001</c:v>
                </c:pt>
                <c:pt idx="30948">
                  <c:v>1.3420000000000001</c:v>
                </c:pt>
                <c:pt idx="30949">
                  <c:v>1.3420000000000001</c:v>
                </c:pt>
                <c:pt idx="30950">
                  <c:v>1.3420000000000001</c:v>
                </c:pt>
                <c:pt idx="30951">
                  <c:v>1.3420000000000001</c:v>
                </c:pt>
                <c:pt idx="30952">
                  <c:v>1.3420000000000001</c:v>
                </c:pt>
                <c:pt idx="30953">
                  <c:v>1.3420000000000001</c:v>
                </c:pt>
                <c:pt idx="30954">
                  <c:v>1.3420000000000001</c:v>
                </c:pt>
                <c:pt idx="30955">
                  <c:v>1.3420000000000001</c:v>
                </c:pt>
                <c:pt idx="30956">
                  <c:v>1.3420000000000001</c:v>
                </c:pt>
                <c:pt idx="30957">
                  <c:v>1.3420000000000001</c:v>
                </c:pt>
                <c:pt idx="30958">
                  <c:v>1.3420000000000001</c:v>
                </c:pt>
                <c:pt idx="30959">
                  <c:v>1.3420000000000001</c:v>
                </c:pt>
                <c:pt idx="30960">
                  <c:v>1.3420000000000001</c:v>
                </c:pt>
                <c:pt idx="30961">
                  <c:v>1.3420000000000001</c:v>
                </c:pt>
                <c:pt idx="30962">
                  <c:v>1.3420000000000001</c:v>
                </c:pt>
                <c:pt idx="30963">
                  <c:v>1.3420000000000001</c:v>
                </c:pt>
                <c:pt idx="30964">
                  <c:v>1.3420000000000001</c:v>
                </c:pt>
                <c:pt idx="30965">
                  <c:v>1.3420000000000001</c:v>
                </c:pt>
                <c:pt idx="30966">
                  <c:v>1.3420000000000001</c:v>
                </c:pt>
                <c:pt idx="30967">
                  <c:v>1.3420000000000001</c:v>
                </c:pt>
                <c:pt idx="30968">
                  <c:v>1.3420000000000001</c:v>
                </c:pt>
                <c:pt idx="30969">
                  <c:v>1.3420000000000001</c:v>
                </c:pt>
                <c:pt idx="30970">
                  <c:v>1.3420000000000001</c:v>
                </c:pt>
                <c:pt idx="30971">
                  <c:v>1.3420000000000001</c:v>
                </c:pt>
                <c:pt idx="30972">
                  <c:v>1.3420000000000001</c:v>
                </c:pt>
                <c:pt idx="30973">
                  <c:v>1.3420000000000001</c:v>
                </c:pt>
                <c:pt idx="30974">
                  <c:v>1.3420000000000001</c:v>
                </c:pt>
                <c:pt idx="30975">
                  <c:v>1.3420000000000001</c:v>
                </c:pt>
                <c:pt idx="30976">
                  <c:v>1.3420000000000001</c:v>
                </c:pt>
                <c:pt idx="30977">
                  <c:v>1.3420000000000001</c:v>
                </c:pt>
                <c:pt idx="30978">
                  <c:v>1.3420000000000001</c:v>
                </c:pt>
                <c:pt idx="30979">
                  <c:v>1.3420000000000001</c:v>
                </c:pt>
                <c:pt idx="30980">
                  <c:v>1.3420000000000001</c:v>
                </c:pt>
                <c:pt idx="30981">
                  <c:v>1.3420000000000001</c:v>
                </c:pt>
                <c:pt idx="30982">
                  <c:v>1.3420000000000001</c:v>
                </c:pt>
                <c:pt idx="30983">
                  <c:v>1.3420000000000001</c:v>
                </c:pt>
                <c:pt idx="30984">
                  <c:v>1.3420000000000001</c:v>
                </c:pt>
                <c:pt idx="30985">
                  <c:v>1.3420000000000001</c:v>
                </c:pt>
                <c:pt idx="30986">
                  <c:v>1.3420000000000001</c:v>
                </c:pt>
                <c:pt idx="30987">
                  <c:v>1.3420000000000001</c:v>
                </c:pt>
                <c:pt idx="30988">
                  <c:v>1.3420000000000001</c:v>
                </c:pt>
                <c:pt idx="30989">
                  <c:v>1.3420000000000001</c:v>
                </c:pt>
                <c:pt idx="30990">
                  <c:v>1.3420000000000001</c:v>
                </c:pt>
                <c:pt idx="30991">
                  <c:v>1.3420000000000001</c:v>
                </c:pt>
                <c:pt idx="30992">
                  <c:v>1.3420000000000001</c:v>
                </c:pt>
                <c:pt idx="30993">
                  <c:v>1.3420000000000001</c:v>
                </c:pt>
                <c:pt idx="30994">
                  <c:v>1.3420000000000001</c:v>
                </c:pt>
                <c:pt idx="30995">
                  <c:v>1.3420000000000001</c:v>
                </c:pt>
                <c:pt idx="30996">
                  <c:v>1.3420000000000001</c:v>
                </c:pt>
                <c:pt idx="30997">
                  <c:v>1.3420000000000001</c:v>
                </c:pt>
                <c:pt idx="30998">
                  <c:v>1.3420000000000001</c:v>
                </c:pt>
                <c:pt idx="30999">
                  <c:v>1.3420000000000001</c:v>
                </c:pt>
                <c:pt idx="31000">
                  <c:v>1.3420000000000001</c:v>
                </c:pt>
                <c:pt idx="31001">
                  <c:v>1.3420000000000001</c:v>
                </c:pt>
                <c:pt idx="31002">
                  <c:v>1.3420000000000001</c:v>
                </c:pt>
                <c:pt idx="31003">
                  <c:v>1.3420000000000001</c:v>
                </c:pt>
                <c:pt idx="31004">
                  <c:v>1.3420000000000001</c:v>
                </c:pt>
                <c:pt idx="31005">
                  <c:v>1.3420000000000001</c:v>
                </c:pt>
                <c:pt idx="31006">
                  <c:v>1.3420000000000001</c:v>
                </c:pt>
                <c:pt idx="31007">
                  <c:v>1.3420000000000001</c:v>
                </c:pt>
                <c:pt idx="31008">
                  <c:v>1.3420000000000001</c:v>
                </c:pt>
                <c:pt idx="31009">
                  <c:v>1.3420000000000001</c:v>
                </c:pt>
                <c:pt idx="31010">
                  <c:v>1.3420000000000001</c:v>
                </c:pt>
                <c:pt idx="31011">
                  <c:v>1.3420000000000001</c:v>
                </c:pt>
                <c:pt idx="31012">
                  <c:v>1.3420000000000001</c:v>
                </c:pt>
                <c:pt idx="31013">
                  <c:v>1.3420000000000001</c:v>
                </c:pt>
                <c:pt idx="31014">
                  <c:v>1.3420000000000001</c:v>
                </c:pt>
                <c:pt idx="31015">
                  <c:v>1.3420000000000001</c:v>
                </c:pt>
                <c:pt idx="31016">
                  <c:v>1.3420000000000001</c:v>
                </c:pt>
                <c:pt idx="31017">
                  <c:v>1.3420000000000001</c:v>
                </c:pt>
                <c:pt idx="31018">
                  <c:v>1.3420000000000001</c:v>
                </c:pt>
                <c:pt idx="31019">
                  <c:v>1.3420000000000001</c:v>
                </c:pt>
                <c:pt idx="31020">
                  <c:v>1.3420000000000001</c:v>
                </c:pt>
                <c:pt idx="31021">
                  <c:v>1.3420000000000001</c:v>
                </c:pt>
                <c:pt idx="31022">
                  <c:v>1.3420000000000001</c:v>
                </c:pt>
                <c:pt idx="31023">
                  <c:v>1.3420000000000001</c:v>
                </c:pt>
                <c:pt idx="31024">
                  <c:v>1.3420000000000001</c:v>
                </c:pt>
                <c:pt idx="31025">
                  <c:v>1.3420000000000001</c:v>
                </c:pt>
                <c:pt idx="31026">
                  <c:v>1.3420000000000001</c:v>
                </c:pt>
                <c:pt idx="31027">
                  <c:v>1.3420000000000001</c:v>
                </c:pt>
                <c:pt idx="31028">
                  <c:v>1.3420000000000001</c:v>
                </c:pt>
                <c:pt idx="31029">
                  <c:v>1.3420000000000001</c:v>
                </c:pt>
                <c:pt idx="31030">
                  <c:v>1.3420000000000001</c:v>
                </c:pt>
                <c:pt idx="31031">
                  <c:v>1.3420000000000001</c:v>
                </c:pt>
                <c:pt idx="31032">
                  <c:v>1.3420000000000001</c:v>
                </c:pt>
                <c:pt idx="31033">
                  <c:v>1.3420000000000001</c:v>
                </c:pt>
                <c:pt idx="31034">
                  <c:v>1.3420000000000001</c:v>
                </c:pt>
                <c:pt idx="31035">
                  <c:v>1.3420000000000001</c:v>
                </c:pt>
                <c:pt idx="31036">
                  <c:v>1.3420000000000001</c:v>
                </c:pt>
                <c:pt idx="31037">
                  <c:v>1.3420000000000001</c:v>
                </c:pt>
                <c:pt idx="31038">
                  <c:v>1.3420000000000001</c:v>
                </c:pt>
                <c:pt idx="31039">
                  <c:v>1.3420000000000001</c:v>
                </c:pt>
                <c:pt idx="31040">
                  <c:v>1.3420000000000001</c:v>
                </c:pt>
                <c:pt idx="31041">
                  <c:v>1.3420000000000001</c:v>
                </c:pt>
                <c:pt idx="31042">
                  <c:v>1.3420000000000001</c:v>
                </c:pt>
                <c:pt idx="31043">
                  <c:v>1.3420000000000001</c:v>
                </c:pt>
                <c:pt idx="31044">
                  <c:v>1.3420000000000001</c:v>
                </c:pt>
                <c:pt idx="31045">
                  <c:v>1.3420000000000001</c:v>
                </c:pt>
                <c:pt idx="31046">
                  <c:v>1.3420000000000001</c:v>
                </c:pt>
                <c:pt idx="31047">
                  <c:v>1.3420000000000001</c:v>
                </c:pt>
                <c:pt idx="31048">
                  <c:v>1.3420000000000001</c:v>
                </c:pt>
                <c:pt idx="31049">
                  <c:v>1.3420000000000001</c:v>
                </c:pt>
                <c:pt idx="31050">
                  <c:v>1.3420000000000001</c:v>
                </c:pt>
                <c:pt idx="31051">
                  <c:v>1.3420000000000001</c:v>
                </c:pt>
                <c:pt idx="31052">
                  <c:v>1.3420000000000001</c:v>
                </c:pt>
                <c:pt idx="31053">
                  <c:v>1.3420000000000001</c:v>
                </c:pt>
                <c:pt idx="31054">
                  <c:v>1.3420000000000001</c:v>
                </c:pt>
                <c:pt idx="31055">
                  <c:v>1.3420000000000001</c:v>
                </c:pt>
                <c:pt idx="31056">
                  <c:v>1.3420000000000001</c:v>
                </c:pt>
                <c:pt idx="31057">
                  <c:v>1.3420000000000001</c:v>
                </c:pt>
                <c:pt idx="31058">
                  <c:v>1.3420000000000001</c:v>
                </c:pt>
                <c:pt idx="31059">
                  <c:v>1.3420000000000001</c:v>
                </c:pt>
                <c:pt idx="31060">
                  <c:v>1.3420000000000001</c:v>
                </c:pt>
                <c:pt idx="31061">
                  <c:v>1.3420000000000001</c:v>
                </c:pt>
                <c:pt idx="31062">
                  <c:v>1.3420000000000001</c:v>
                </c:pt>
                <c:pt idx="31063">
                  <c:v>1.3420000000000001</c:v>
                </c:pt>
                <c:pt idx="31064">
                  <c:v>1.3420000000000001</c:v>
                </c:pt>
                <c:pt idx="31065">
                  <c:v>1.3420000000000001</c:v>
                </c:pt>
                <c:pt idx="31066">
                  <c:v>1.3420000000000001</c:v>
                </c:pt>
                <c:pt idx="31067">
                  <c:v>1.3420000000000001</c:v>
                </c:pt>
                <c:pt idx="31068">
                  <c:v>1.3420000000000001</c:v>
                </c:pt>
                <c:pt idx="31069">
                  <c:v>1.3420000000000001</c:v>
                </c:pt>
                <c:pt idx="31070">
                  <c:v>1.3420000000000001</c:v>
                </c:pt>
                <c:pt idx="31071">
                  <c:v>1.3420000000000001</c:v>
                </c:pt>
                <c:pt idx="31072">
                  <c:v>1.3420000000000001</c:v>
                </c:pt>
                <c:pt idx="31073">
                  <c:v>1.3420000000000001</c:v>
                </c:pt>
                <c:pt idx="31074">
                  <c:v>1.3420000000000001</c:v>
                </c:pt>
                <c:pt idx="31075">
                  <c:v>1.3420000000000001</c:v>
                </c:pt>
                <c:pt idx="31076">
                  <c:v>1.3420000000000001</c:v>
                </c:pt>
                <c:pt idx="31077">
                  <c:v>1.3420000000000001</c:v>
                </c:pt>
                <c:pt idx="31078">
                  <c:v>1.3420000000000001</c:v>
                </c:pt>
                <c:pt idx="31079">
                  <c:v>1.3420000000000001</c:v>
                </c:pt>
                <c:pt idx="31080">
                  <c:v>1.3420000000000001</c:v>
                </c:pt>
                <c:pt idx="31081">
                  <c:v>1.3420000000000001</c:v>
                </c:pt>
                <c:pt idx="31082">
                  <c:v>1.3420000000000001</c:v>
                </c:pt>
                <c:pt idx="31083">
                  <c:v>1.3420000000000001</c:v>
                </c:pt>
                <c:pt idx="31084">
                  <c:v>1.3420000000000001</c:v>
                </c:pt>
                <c:pt idx="31085">
                  <c:v>1.3420000000000001</c:v>
                </c:pt>
                <c:pt idx="31086">
                  <c:v>1.3420000000000001</c:v>
                </c:pt>
                <c:pt idx="31087">
                  <c:v>1.3420000000000001</c:v>
                </c:pt>
                <c:pt idx="31088">
                  <c:v>1.3420000000000001</c:v>
                </c:pt>
                <c:pt idx="31089">
                  <c:v>1.3420000000000001</c:v>
                </c:pt>
                <c:pt idx="31090">
                  <c:v>1.3420000000000001</c:v>
                </c:pt>
                <c:pt idx="31091">
                  <c:v>1.3420000000000001</c:v>
                </c:pt>
                <c:pt idx="31092">
                  <c:v>1.3420000000000001</c:v>
                </c:pt>
                <c:pt idx="31093">
                  <c:v>1.3420000000000001</c:v>
                </c:pt>
                <c:pt idx="31094">
                  <c:v>1.3420000000000001</c:v>
                </c:pt>
                <c:pt idx="31095">
                  <c:v>1.3420000000000001</c:v>
                </c:pt>
                <c:pt idx="31096">
                  <c:v>1.3420000000000001</c:v>
                </c:pt>
                <c:pt idx="31097">
                  <c:v>1.3420000000000001</c:v>
                </c:pt>
                <c:pt idx="31098">
                  <c:v>1.3420000000000001</c:v>
                </c:pt>
                <c:pt idx="31099">
                  <c:v>1.3420000000000001</c:v>
                </c:pt>
                <c:pt idx="31100">
                  <c:v>1.3420000000000001</c:v>
                </c:pt>
                <c:pt idx="31101">
                  <c:v>1.3420000000000001</c:v>
                </c:pt>
                <c:pt idx="31102">
                  <c:v>1.3420000000000001</c:v>
                </c:pt>
                <c:pt idx="31103">
                  <c:v>1.3420000000000001</c:v>
                </c:pt>
                <c:pt idx="31104">
                  <c:v>1.3420000000000001</c:v>
                </c:pt>
                <c:pt idx="31105">
                  <c:v>1.3420000000000001</c:v>
                </c:pt>
                <c:pt idx="31106">
                  <c:v>1.3420000000000001</c:v>
                </c:pt>
                <c:pt idx="31107">
                  <c:v>1.3420000000000001</c:v>
                </c:pt>
                <c:pt idx="31108">
                  <c:v>1.3420000000000001</c:v>
                </c:pt>
                <c:pt idx="31109">
                  <c:v>1.3420000000000001</c:v>
                </c:pt>
                <c:pt idx="31110">
                  <c:v>1.3420000000000001</c:v>
                </c:pt>
                <c:pt idx="31111">
                  <c:v>1.3420000000000001</c:v>
                </c:pt>
                <c:pt idx="31112">
                  <c:v>1.3420000000000001</c:v>
                </c:pt>
                <c:pt idx="31113">
                  <c:v>1.3420000000000001</c:v>
                </c:pt>
                <c:pt idx="31114">
                  <c:v>1.3420000000000001</c:v>
                </c:pt>
                <c:pt idx="31115">
                  <c:v>1.3420000000000001</c:v>
                </c:pt>
                <c:pt idx="31116">
                  <c:v>1.3420000000000001</c:v>
                </c:pt>
                <c:pt idx="31117">
                  <c:v>1.3420000000000001</c:v>
                </c:pt>
                <c:pt idx="31118">
                  <c:v>1.3420000000000001</c:v>
                </c:pt>
                <c:pt idx="31119">
                  <c:v>1.3420000000000001</c:v>
                </c:pt>
                <c:pt idx="31120">
                  <c:v>1.3420000000000001</c:v>
                </c:pt>
                <c:pt idx="31121">
                  <c:v>1.3420000000000001</c:v>
                </c:pt>
                <c:pt idx="31122">
                  <c:v>1.3420000000000001</c:v>
                </c:pt>
                <c:pt idx="31123">
                  <c:v>1.3420000000000001</c:v>
                </c:pt>
                <c:pt idx="31124">
                  <c:v>1.3420000000000001</c:v>
                </c:pt>
                <c:pt idx="31125">
                  <c:v>1.3420000000000001</c:v>
                </c:pt>
                <c:pt idx="31126">
                  <c:v>1.3420000000000001</c:v>
                </c:pt>
                <c:pt idx="31127">
                  <c:v>1.3420000000000001</c:v>
                </c:pt>
                <c:pt idx="31128">
                  <c:v>1.3420000000000001</c:v>
                </c:pt>
                <c:pt idx="31129">
                  <c:v>1.3420000000000001</c:v>
                </c:pt>
                <c:pt idx="31130">
                  <c:v>1.3420000000000001</c:v>
                </c:pt>
                <c:pt idx="31131">
                  <c:v>1.3420000000000001</c:v>
                </c:pt>
                <c:pt idx="31132">
                  <c:v>1.3420000000000001</c:v>
                </c:pt>
                <c:pt idx="31133">
                  <c:v>1.3420000000000001</c:v>
                </c:pt>
                <c:pt idx="31134">
                  <c:v>1.3420000000000001</c:v>
                </c:pt>
                <c:pt idx="31135">
                  <c:v>1.3420000000000001</c:v>
                </c:pt>
                <c:pt idx="31136">
                  <c:v>1.3420000000000001</c:v>
                </c:pt>
                <c:pt idx="31137">
                  <c:v>1.3420000000000001</c:v>
                </c:pt>
                <c:pt idx="31138">
                  <c:v>1.3420000000000001</c:v>
                </c:pt>
                <c:pt idx="31139">
                  <c:v>1.3420000000000001</c:v>
                </c:pt>
                <c:pt idx="31140">
                  <c:v>1.3420000000000001</c:v>
                </c:pt>
                <c:pt idx="31141">
                  <c:v>1.3420000000000001</c:v>
                </c:pt>
                <c:pt idx="31142">
                  <c:v>1.3420000000000001</c:v>
                </c:pt>
                <c:pt idx="31143">
                  <c:v>1.3420000000000001</c:v>
                </c:pt>
                <c:pt idx="31144">
                  <c:v>1.3420000000000001</c:v>
                </c:pt>
                <c:pt idx="31145">
                  <c:v>1.3420000000000001</c:v>
                </c:pt>
                <c:pt idx="31146">
                  <c:v>1.3420000000000001</c:v>
                </c:pt>
                <c:pt idx="31147">
                  <c:v>1.3420000000000001</c:v>
                </c:pt>
                <c:pt idx="31148">
                  <c:v>1.3420000000000001</c:v>
                </c:pt>
                <c:pt idx="31149">
                  <c:v>1.3420000000000001</c:v>
                </c:pt>
                <c:pt idx="31150">
                  <c:v>1.3420000000000001</c:v>
                </c:pt>
                <c:pt idx="31151">
                  <c:v>1.3420000000000001</c:v>
                </c:pt>
                <c:pt idx="31152">
                  <c:v>1.3420000000000001</c:v>
                </c:pt>
                <c:pt idx="31153">
                  <c:v>1.3420000000000001</c:v>
                </c:pt>
                <c:pt idx="31154">
                  <c:v>1.3420000000000001</c:v>
                </c:pt>
                <c:pt idx="31155">
                  <c:v>1.3420000000000001</c:v>
                </c:pt>
                <c:pt idx="31156">
                  <c:v>1.3420000000000001</c:v>
                </c:pt>
                <c:pt idx="31157">
                  <c:v>1.3420000000000001</c:v>
                </c:pt>
                <c:pt idx="31158">
                  <c:v>1.3420000000000001</c:v>
                </c:pt>
                <c:pt idx="31159">
                  <c:v>1.3420000000000001</c:v>
                </c:pt>
                <c:pt idx="31160">
                  <c:v>1.3420000000000001</c:v>
                </c:pt>
                <c:pt idx="31161">
                  <c:v>1.3420000000000001</c:v>
                </c:pt>
                <c:pt idx="31162">
                  <c:v>1.3420000000000001</c:v>
                </c:pt>
                <c:pt idx="31163">
                  <c:v>1.3420000000000001</c:v>
                </c:pt>
                <c:pt idx="31164">
                  <c:v>1.3420000000000001</c:v>
                </c:pt>
                <c:pt idx="31165">
                  <c:v>1.3420000000000001</c:v>
                </c:pt>
                <c:pt idx="31166">
                  <c:v>1.3420000000000001</c:v>
                </c:pt>
                <c:pt idx="31167">
                  <c:v>1.3420000000000001</c:v>
                </c:pt>
                <c:pt idx="31168">
                  <c:v>1.3420000000000001</c:v>
                </c:pt>
                <c:pt idx="31169">
                  <c:v>1.3420000000000001</c:v>
                </c:pt>
                <c:pt idx="31170">
                  <c:v>1.3420000000000001</c:v>
                </c:pt>
                <c:pt idx="31171">
                  <c:v>1.3420000000000001</c:v>
                </c:pt>
                <c:pt idx="31172">
                  <c:v>1.3420000000000001</c:v>
                </c:pt>
                <c:pt idx="31173">
                  <c:v>1.3420000000000001</c:v>
                </c:pt>
                <c:pt idx="31174">
                  <c:v>1.3420000000000001</c:v>
                </c:pt>
                <c:pt idx="31175">
                  <c:v>1.3420000000000001</c:v>
                </c:pt>
                <c:pt idx="31176">
                  <c:v>1.3420000000000001</c:v>
                </c:pt>
                <c:pt idx="31177">
                  <c:v>1.3420000000000001</c:v>
                </c:pt>
                <c:pt idx="31178">
                  <c:v>1.3420000000000001</c:v>
                </c:pt>
                <c:pt idx="31179">
                  <c:v>1.3420000000000001</c:v>
                </c:pt>
                <c:pt idx="31180">
                  <c:v>1.3420000000000001</c:v>
                </c:pt>
                <c:pt idx="31181">
                  <c:v>1.3420000000000001</c:v>
                </c:pt>
                <c:pt idx="31182">
                  <c:v>1.3420000000000001</c:v>
                </c:pt>
                <c:pt idx="31183">
                  <c:v>1.3420000000000001</c:v>
                </c:pt>
                <c:pt idx="31184">
                  <c:v>1.3420000000000001</c:v>
                </c:pt>
                <c:pt idx="31185">
                  <c:v>1.3420000000000001</c:v>
                </c:pt>
                <c:pt idx="31186">
                  <c:v>1.3420000000000001</c:v>
                </c:pt>
                <c:pt idx="31187">
                  <c:v>1.3420000000000001</c:v>
                </c:pt>
                <c:pt idx="31188">
                  <c:v>1.3420000000000001</c:v>
                </c:pt>
                <c:pt idx="31189">
                  <c:v>1.3420000000000001</c:v>
                </c:pt>
                <c:pt idx="31190">
                  <c:v>1.3420000000000001</c:v>
                </c:pt>
                <c:pt idx="31191">
                  <c:v>1.3420000000000001</c:v>
                </c:pt>
                <c:pt idx="31192">
                  <c:v>1.3420000000000001</c:v>
                </c:pt>
                <c:pt idx="31193">
                  <c:v>1.3420000000000001</c:v>
                </c:pt>
                <c:pt idx="31194">
                  <c:v>1.3420000000000001</c:v>
                </c:pt>
                <c:pt idx="31195">
                  <c:v>1.3420000000000001</c:v>
                </c:pt>
                <c:pt idx="31196">
                  <c:v>1.3420000000000001</c:v>
                </c:pt>
                <c:pt idx="31197">
                  <c:v>1.3420000000000001</c:v>
                </c:pt>
                <c:pt idx="31198">
                  <c:v>1.3420000000000001</c:v>
                </c:pt>
                <c:pt idx="31199">
                  <c:v>1.3420000000000001</c:v>
                </c:pt>
                <c:pt idx="31200">
                  <c:v>1.3420000000000001</c:v>
                </c:pt>
                <c:pt idx="31201">
                  <c:v>1.3420000000000001</c:v>
                </c:pt>
                <c:pt idx="31202">
                  <c:v>1.3420000000000001</c:v>
                </c:pt>
                <c:pt idx="31203">
                  <c:v>1.3420000000000001</c:v>
                </c:pt>
                <c:pt idx="31204">
                  <c:v>1.3420000000000001</c:v>
                </c:pt>
                <c:pt idx="31205">
                  <c:v>1.3420000000000001</c:v>
                </c:pt>
                <c:pt idx="31206">
                  <c:v>1.3420000000000001</c:v>
                </c:pt>
                <c:pt idx="31207">
                  <c:v>1.3420000000000001</c:v>
                </c:pt>
                <c:pt idx="31208">
                  <c:v>1.3420000000000001</c:v>
                </c:pt>
                <c:pt idx="31209">
                  <c:v>1.3420000000000001</c:v>
                </c:pt>
                <c:pt idx="31210">
                  <c:v>1.3420000000000001</c:v>
                </c:pt>
                <c:pt idx="31211">
                  <c:v>1.3420000000000001</c:v>
                </c:pt>
                <c:pt idx="31212">
                  <c:v>1.3420000000000001</c:v>
                </c:pt>
                <c:pt idx="31213">
                  <c:v>1.3420000000000001</c:v>
                </c:pt>
                <c:pt idx="31214">
                  <c:v>1.3420000000000001</c:v>
                </c:pt>
                <c:pt idx="31215">
                  <c:v>1.3420000000000001</c:v>
                </c:pt>
                <c:pt idx="31216">
                  <c:v>1.3420000000000001</c:v>
                </c:pt>
                <c:pt idx="31217">
                  <c:v>1.3420000000000001</c:v>
                </c:pt>
                <c:pt idx="31218">
                  <c:v>1.3420000000000001</c:v>
                </c:pt>
                <c:pt idx="31219">
                  <c:v>1.3420000000000001</c:v>
                </c:pt>
                <c:pt idx="31220">
                  <c:v>1.3420000000000001</c:v>
                </c:pt>
                <c:pt idx="31221">
                  <c:v>1.3420000000000001</c:v>
                </c:pt>
                <c:pt idx="31222">
                  <c:v>1.3420000000000001</c:v>
                </c:pt>
                <c:pt idx="31223">
                  <c:v>1.3420000000000001</c:v>
                </c:pt>
                <c:pt idx="31224">
                  <c:v>1.3420000000000001</c:v>
                </c:pt>
                <c:pt idx="31225">
                  <c:v>1.3420000000000001</c:v>
                </c:pt>
                <c:pt idx="31226">
                  <c:v>1.3420000000000001</c:v>
                </c:pt>
                <c:pt idx="31227">
                  <c:v>1.3420000000000001</c:v>
                </c:pt>
                <c:pt idx="31228">
                  <c:v>1.3420000000000001</c:v>
                </c:pt>
                <c:pt idx="31229">
                  <c:v>1.3420000000000001</c:v>
                </c:pt>
                <c:pt idx="31230">
                  <c:v>1.3420000000000001</c:v>
                </c:pt>
                <c:pt idx="31231">
                  <c:v>1.3420000000000001</c:v>
                </c:pt>
                <c:pt idx="31232">
                  <c:v>1.3420000000000001</c:v>
                </c:pt>
                <c:pt idx="31233">
                  <c:v>1.3420000000000001</c:v>
                </c:pt>
                <c:pt idx="31234">
                  <c:v>1.3420000000000001</c:v>
                </c:pt>
                <c:pt idx="31235">
                  <c:v>1.3420000000000001</c:v>
                </c:pt>
                <c:pt idx="31236">
                  <c:v>1.3420000000000001</c:v>
                </c:pt>
                <c:pt idx="31237">
                  <c:v>1.3420000000000001</c:v>
                </c:pt>
                <c:pt idx="31238">
                  <c:v>1.3420000000000001</c:v>
                </c:pt>
                <c:pt idx="31239">
                  <c:v>1.3420000000000001</c:v>
                </c:pt>
                <c:pt idx="31240">
                  <c:v>1.3420000000000001</c:v>
                </c:pt>
                <c:pt idx="31241">
                  <c:v>1.3420000000000001</c:v>
                </c:pt>
                <c:pt idx="31242">
                  <c:v>1.3420000000000001</c:v>
                </c:pt>
                <c:pt idx="31243">
                  <c:v>1.3420000000000001</c:v>
                </c:pt>
                <c:pt idx="31244">
                  <c:v>1.3420000000000001</c:v>
                </c:pt>
                <c:pt idx="31245">
                  <c:v>1.3420000000000001</c:v>
                </c:pt>
                <c:pt idx="31246">
                  <c:v>1.3420000000000001</c:v>
                </c:pt>
                <c:pt idx="31247">
                  <c:v>1.3420000000000001</c:v>
                </c:pt>
                <c:pt idx="31248">
                  <c:v>1.3420000000000001</c:v>
                </c:pt>
                <c:pt idx="31249">
                  <c:v>1.3420000000000001</c:v>
                </c:pt>
                <c:pt idx="31250">
                  <c:v>1.3420000000000001</c:v>
                </c:pt>
                <c:pt idx="31251">
                  <c:v>1.3420000000000001</c:v>
                </c:pt>
                <c:pt idx="31252">
                  <c:v>1.3420000000000001</c:v>
                </c:pt>
                <c:pt idx="31253">
                  <c:v>1.3420000000000001</c:v>
                </c:pt>
                <c:pt idx="31254">
                  <c:v>1.3420000000000001</c:v>
                </c:pt>
                <c:pt idx="31255">
                  <c:v>1.3420000000000001</c:v>
                </c:pt>
                <c:pt idx="31256">
                  <c:v>1.3420000000000001</c:v>
                </c:pt>
                <c:pt idx="31257">
                  <c:v>1.3420000000000001</c:v>
                </c:pt>
                <c:pt idx="31258">
                  <c:v>1.3420000000000001</c:v>
                </c:pt>
                <c:pt idx="31259">
                  <c:v>1.3420000000000001</c:v>
                </c:pt>
                <c:pt idx="31260">
                  <c:v>1.3420000000000001</c:v>
                </c:pt>
                <c:pt idx="31261">
                  <c:v>1.3420000000000001</c:v>
                </c:pt>
                <c:pt idx="31262">
                  <c:v>1.3420000000000001</c:v>
                </c:pt>
                <c:pt idx="31263">
                  <c:v>1.3420000000000001</c:v>
                </c:pt>
                <c:pt idx="31264">
                  <c:v>1.3420000000000001</c:v>
                </c:pt>
                <c:pt idx="31265">
                  <c:v>1.3420000000000001</c:v>
                </c:pt>
                <c:pt idx="31266">
                  <c:v>1.3420000000000001</c:v>
                </c:pt>
                <c:pt idx="31267">
                  <c:v>1.3420000000000001</c:v>
                </c:pt>
                <c:pt idx="31268">
                  <c:v>1.3420000000000001</c:v>
                </c:pt>
                <c:pt idx="31269">
                  <c:v>1.3420000000000001</c:v>
                </c:pt>
                <c:pt idx="31270">
                  <c:v>1.3420000000000001</c:v>
                </c:pt>
                <c:pt idx="31271">
                  <c:v>1.3420000000000001</c:v>
                </c:pt>
                <c:pt idx="31272">
                  <c:v>1.3420000000000001</c:v>
                </c:pt>
                <c:pt idx="31273">
                  <c:v>1.3420000000000001</c:v>
                </c:pt>
                <c:pt idx="31274">
                  <c:v>1.3420000000000001</c:v>
                </c:pt>
                <c:pt idx="31275">
                  <c:v>1.3420000000000001</c:v>
                </c:pt>
                <c:pt idx="31276">
                  <c:v>1.3420000000000001</c:v>
                </c:pt>
                <c:pt idx="31277">
                  <c:v>1.3420000000000001</c:v>
                </c:pt>
                <c:pt idx="31278">
                  <c:v>1.3420000000000001</c:v>
                </c:pt>
                <c:pt idx="31279">
                  <c:v>1.3420000000000001</c:v>
                </c:pt>
                <c:pt idx="31280">
                  <c:v>1.3420000000000001</c:v>
                </c:pt>
                <c:pt idx="31281">
                  <c:v>1.3420000000000001</c:v>
                </c:pt>
                <c:pt idx="31282">
                  <c:v>1.3420000000000001</c:v>
                </c:pt>
                <c:pt idx="31283">
                  <c:v>1.3420000000000001</c:v>
                </c:pt>
                <c:pt idx="31284">
                  <c:v>1.3420000000000001</c:v>
                </c:pt>
                <c:pt idx="31285">
                  <c:v>1.3420000000000001</c:v>
                </c:pt>
                <c:pt idx="31286">
                  <c:v>1.3420000000000001</c:v>
                </c:pt>
                <c:pt idx="31287">
                  <c:v>1.3420000000000001</c:v>
                </c:pt>
                <c:pt idx="31288">
                  <c:v>1.3420000000000001</c:v>
                </c:pt>
                <c:pt idx="31289">
                  <c:v>1.3420000000000001</c:v>
                </c:pt>
                <c:pt idx="31290">
                  <c:v>1.3420000000000001</c:v>
                </c:pt>
                <c:pt idx="31291">
                  <c:v>1.3420000000000001</c:v>
                </c:pt>
                <c:pt idx="31292">
                  <c:v>1.3420000000000001</c:v>
                </c:pt>
                <c:pt idx="31293">
                  <c:v>1.3420000000000001</c:v>
                </c:pt>
                <c:pt idx="31294">
                  <c:v>1.3420000000000001</c:v>
                </c:pt>
                <c:pt idx="31295">
                  <c:v>1.3420000000000001</c:v>
                </c:pt>
                <c:pt idx="31296">
                  <c:v>1.3420000000000001</c:v>
                </c:pt>
                <c:pt idx="31297">
                  <c:v>1.3420000000000001</c:v>
                </c:pt>
                <c:pt idx="31298">
                  <c:v>1.3420000000000001</c:v>
                </c:pt>
                <c:pt idx="31299">
                  <c:v>1.3420000000000001</c:v>
                </c:pt>
                <c:pt idx="31300">
                  <c:v>1.3420000000000001</c:v>
                </c:pt>
                <c:pt idx="31301">
                  <c:v>1.3420000000000001</c:v>
                </c:pt>
                <c:pt idx="31302">
                  <c:v>1.3420000000000001</c:v>
                </c:pt>
                <c:pt idx="31303">
                  <c:v>1.3420000000000001</c:v>
                </c:pt>
                <c:pt idx="31304">
                  <c:v>1.3420000000000001</c:v>
                </c:pt>
                <c:pt idx="31305">
                  <c:v>1.3420000000000001</c:v>
                </c:pt>
                <c:pt idx="31306">
                  <c:v>1.3420000000000001</c:v>
                </c:pt>
                <c:pt idx="31307">
                  <c:v>1.3420000000000001</c:v>
                </c:pt>
                <c:pt idx="31308">
                  <c:v>1.3420000000000001</c:v>
                </c:pt>
                <c:pt idx="31309">
                  <c:v>1.3420000000000001</c:v>
                </c:pt>
                <c:pt idx="31310">
                  <c:v>1.3420000000000001</c:v>
                </c:pt>
                <c:pt idx="31311">
                  <c:v>1.3420000000000001</c:v>
                </c:pt>
                <c:pt idx="31312">
                  <c:v>1.3420000000000001</c:v>
                </c:pt>
                <c:pt idx="31313">
                  <c:v>1.3420000000000001</c:v>
                </c:pt>
                <c:pt idx="31314">
                  <c:v>1.3420000000000001</c:v>
                </c:pt>
                <c:pt idx="31315">
                  <c:v>1.3420000000000001</c:v>
                </c:pt>
                <c:pt idx="31316">
                  <c:v>1.3420000000000001</c:v>
                </c:pt>
                <c:pt idx="31317">
                  <c:v>1.3420000000000001</c:v>
                </c:pt>
                <c:pt idx="31318">
                  <c:v>1.3420000000000001</c:v>
                </c:pt>
                <c:pt idx="31319">
                  <c:v>1.3420000000000001</c:v>
                </c:pt>
                <c:pt idx="31320">
                  <c:v>1.3420000000000001</c:v>
                </c:pt>
                <c:pt idx="31321">
                  <c:v>1.3420000000000001</c:v>
                </c:pt>
                <c:pt idx="31322">
                  <c:v>1.3420000000000001</c:v>
                </c:pt>
                <c:pt idx="31323">
                  <c:v>1.3420000000000001</c:v>
                </c:pt>
                <c:pt idx="31324">
                  <c:v>1.3420000000000001</c:v>
                </c:pt>
                <c:pt idx="31325">
                  <c:v>1.3420000000000001</c:v>
                </c:pt>
                <c:pt idx="31326">
                  <c:v>1.3420000000000001</c:v>
                </c:pt>
                <c:pt idx="31327">
                  <c:v>1.3420000000000001</c:v>
                </c:pt>
                <c:pt idx="31328">
                  <c:v>1.3420000000000001</c:v>
                </c:pt>
                <c:pt idx="31329">
                  <c:v>1.3420000000000001</c:v>
                </c:pt>
                <c:pt idx="31330">
                  <c:v>1.3420000000000001</c:v>
                </c:pt>
                <c:pt idx="31331">
                  <c:v>1.3420000000000001</c:v>
                </c:pt>
                <c:pt idx="31332">
                  <c:v>1.3420000000000001</c:v>
                </c:pt>
                <c:pt idx="31333">
                  <c:v>1.3420000000000001</c:v>
                </c:pt>
                <c:pt idx="31334">
                  <c:v>1.3420000000000001</c:v>
                </c:pt>
                <c:pt idx="31335">
                  <c:v>1.3420000000000001</c:v>
                </c:pt>
                <c:pt idx="31336">
                  <c:v>1.3420000000000001</c:v>
                </c:pt>
                <c:pt idx="31337">
                  <c:v>1.3420000000000001</c:v>
                </c:pt>
                <c:pt idx="31338">
                  <c:v>1.3420000000000001</c:v>
                </c:pt>
                <c:pt idx="31339">
                  <c:v>1.3420000000000001</c:v>
                </c:pt>
                <c:pt idx="31340">
                  <c:v>1.3420000000000001</c:v>
                </c:pt>
                <c:pt idx="31341">
                  <c:v>1.3420000000000001</c:v>
                </c:pt>
                <c:pt idx="31342">
                  <c:v>1.3420000000000001</c:v>
                </c:pt>
                <c:pt idx="31343">
                  <c:v>1.3420000000000001</c:v>
                </c:pt>
                <c:pt idx="31344">
                  <c:v>1.3420000000000001</c:v>
                </c:pt>
                <c:pt idx="31345">
                  <c:v>1.3420000000000001</c:v>
                </c:pt>
                <c:pt idx="31346">
                  <c:v>1.3420000000000001</c:v>
                </c:pt>
                <c:pt idx="31347">
                  <c:v>1.3420000000000001</c:v>
                </c:pt>
                <c:pt idx="31348">
                  <c:v>1.3420000000000001</c:v>
                </c:pt>
                <c:pt idx="31349">
                  <c:v>1.3420000000000001</c:v>
                </c:pt>
                <c:pt idx="31350">
                  <c:v>1.3420000000000001</c:v>
                </c:pt>
                <c:pt idx="31351">
                  <c:v>1.3420000000000001</c:v>
                </c:pt>
                <c:pt idx="31352">
                  <c:v>1.3420000000000001</c:v>
                </c:pt>
                <c:pt idx="31353">
                  <c:v>1.3420000000000001</c:v>
                </c:pt>
                <c:pt idx="31354">
                  <c:v>1.3420000000000001</c:v>
                </c:pt>
                <c:pt idx="31355">
                  <c:v>1.3420000000000001</c:v>
                </c:pt>
                <c:pt idx="31356">
                  <c:v>1.3420000000000001</c:v>
                </c:pt>
                <c:pt idx="31357">
                  <c:v>1.3420000000000001</c:v>
                </c:pt>
                <c:pt idx="31358">
                  <c:v>1.3420000000000001</c:v>
                </c:pt>
                <c:pt idx="31359">
                  <c:v>1.3420000000000001</c:v>
                </c:pt>
                <c:pt idx="31360">
                  <c:v>1.3420000000000001</c:v>
                </c:pt>
                <c:pt idx="31361">
                  <c:v>1.3420000000000001</c:v>
                </c:pt>
                <c:pt idx="31362">
                  <c:v>1.3420000000000001</c:v>
                </c:pt>
                <c:pt idx="31363">
                  <c:v>1.3420000000000001</c:v>
                </c:pt>
                <c:pt idx="31364">
                  <c:v>1.3420000000000001</c:v>
                </c:pt>
                <c:pt idx="31365">
                  <c:v>1.3420000000000001</c:v>
                </c:pt>
                <c:pt idx="31366">
                  <c:v>1.3420000000000001</c:v>
                </c:pt>
                <c:pt idx="31367">
                  <c:v>1.3420000000000001</c:v>
                </c:pt>
                <c:pt idx="31368">
                  <c:v>1.3420000000000001</c:v>
                </c:pt>
                <c:pt idx="31369">
                  <c:v>1.3420000000000001</c:v>
                </c:pt>
                <c:pt idx="31370">
                  <c:v>1.3420000000000001</c:v>
                </c:pt>
                <c:pt idx="31371">
                  <c:v>1.3420000000000001</c:v>
                </c:pt>
                <c:pt idx="31372">
                  <c:v>1.3420000000000001</c:v>
                </c:pt>
                <c:pt idx="31373">
                  <c:v>1.3420000000000001</c:v>
                </c:pt>
                <c:pt idx="31374">
                  <c:v>1.3420000000000001</c:v>
                </c:pt>
                <c:pt idx="31375">
                  <c:v>1.3420000000000001</c:v>
                </c:pt>
                <c:pt idx="31376">
                  <c:v>1.3420000000000001</c:v>
                </c:pt>
                <c:pt idx="31377">
                  <c:v>1.3420000000000001</c:v>
                </c:pt>
                <c:pt idx="31378">
                  <c:v>1.3420000000000001</c:v>
                </c:pt>
                <c:pt idx="31379">
                  <c:v>1.3420000000000001</c:v>
                </c:pt>
                <c:pt idx="31380">
                  <c:v>1.3420000000000001</c:v>
                </c:pt>
                <c:pt idx="31381">
                  <c:v>1.3420000000000001</c:v>
                </c:pt>
                <c:pt idx="31382">
                  <c:v>1.3420000000000001</c:v>
                </c:pt>
                <c:pt idx="31383">
                  <c:v>1.3420000000000001</c:v>
                </c:pt>
                <c:pt idx="31384">
                  <c:v>1.3420000000000001</c:v>
                </c:pt>
                <c:pt idx="31385">
                  <c:v>1.3420000000000001</c:v>
                </c:pt>
                <c:pt idx="31386">
                  <c:v>1.3420000000000001</c:v>
                </c:pt>
                <c:pt idx="31387">
                  <c:v>1.3420000000000001</c:v>
                </c:pt>
                <c:pt idx="31388">
                  <c:v>1.3420000000000001</c:v>
                </c:pt>
                <c:pt idx="31389">
                  <c:v>1.3420000000000001</c:v>
                </c:pt>
                <c:pt idx="31390">
                  <c:v>1.3420000000000001</c:v>
                </c:pt>
                <c:pt idx="31391">
                  <c:v>1.3420000000000001</c:v>
                </c:pt>
                <c:pt idx="31392">
                  <c:v>1.3420000000000001</c:v>
                </c:pt>
                <c:pt idx="31393">
                  <c:v>1.3420000000000001</c:v>
                </c:pt>
                <c:pt idx="31394">
                  <c:v>1.3420000000000001</c:v>
                </c:pt>
                <c:pt idx="31395">
                  <c:v>1.3420000000000001</c:v>
                </c:pt>
                <c:pt idx="31396">
                  <c:v>1.3420000000000001</c:v>
                </c:pt>
                <c:pt idx="31397">
                  <c:v>1.3420000000000001</c:v>
                </c:pt>
                <c:pt idx="31398">
                  <c:v>1.3420000000000001</c:v>
                </c:pt>
                <c:pt idx="31399">
                  <c:v>1.3420000000000001</c:v>
                </c:pt>
                <c:pt idx="31400">
                  <c:v>1.3420000000000001</c:v>
                </c:pt>
                <c:pt idx="31401">
                  <c:v>1.3420000000000001</c:v>
                </c:pt>
                <c:pt idx="31402">
                  <c:v>1.3420000000000001</c:v>
                </c:pt>
                <c:pt idx="31403">
                  <c:v>1.3420000000000001</c:v>
                </c:pt>
                <c:pt idx="31404">
                  <c:v>1.3420000000000001</c:v>
                </c:pt>
                <c:pt idx="31405">
                  <c:v>1.3420000000000001</c:v>
                </c:pt>
                <c:pt idx="31406">
                  <c:v>1.3420000000000001</c:v>
                </c:pt>
                <c:pt idx="31407">
                  <c:v>1.3420000000000001</c:v>
                </c:pt>
                <c:pt idx="31408">
                  <c:v>1.3420000000000001</c:v>
                </c:pt>
                <c:pt idx="31409">
                  <c:v>1.3420000000000001</c:v>
                </c:pt>
                <c:pt idx="31410">
                  <c:v>1.3420000000000001</c:v>
                </c:pt>
                <c:pt idx="31411">
                  <c:v>1.3420000000000001</c:v>
                </c:pt>
                <c:pt idx="31412">
                  <c:v>1.3420000000000001</c:v>
                </c:pt>
                <c:pt idx="31413">
                  <c:v>1.3420000000000001</c:v>
                </c:pt>
                <c:pt idx="31414">
                  <c:v>1.3420000000000001</c:v>
                </c:pt>
                <c:pt idx="31415">
                  <c:v>1.3420000000000001</c:v>
                </c:pt>
                <c:pt idx="31416">
                  <c:v>1.3420000000000001</c:v>
                </c:pt>
                <c:pt idx="31417">
                  <c:v>1.3420000000000001</c:v>
                </c:pt>
                <c:pt idx="31418">
                  <c:v>1.3420000000000001</c:v>
                </c:pt>
                <c:pt idx="31419">
                  <c:v>1.3420000000000001</c:v>
                </c:pt>
                <c:pt idx="31420">
                  <c:v>1.3420000000000001</c:v>
                </c:pt>
                <c:pt idx="31421">
                  <c:v>1.3420000000000001</c:v>
                </c:pt>
                <c:pt idx="31422">
                  <c:v>1.3420000000000001</c:v>
                </c:pt>
                <c:pt idx="31423">
                  <c:v>1.3420000000000001</c:v>
                </c:pt>
                <c:pt idx="31424">
                  <c:v>1.3420000000000001</c:v>
                </c:pt>
                <c:pt idx="31425">
                  <c:v>1.3420000000000001</c:v>
                </c:pt>
                <c:pt idx="31426">
                  <c:v>1.3420000000000001</c:v>
                </c:pt>
                <c:pt idx="31427">
                  <c:v>1.3420000000000001</c:v>
                </c:pt>
                <c:pt idx="31428">
                  <c:v>1.3420000000000001</c:v>
                </c:pt>
                <c:pt idx="31429">
                  <c:v>1.3420000000000001</c:v>
                </c:pt>
                <c:pt idx="31430">
                  <c:v>1.3420000000000001</c:v>
                </c:pt>
                <c:pt idx="31431">
                  <c:v>1.3420000000000001</c:v>
                </c:pt>
                <c:pt idx="31432">
                  <c:v>1.3420000000000001</c:v>
                </c:pt>
                <c:pt idx="31433">
                  <c:v>1.3420000000000001</c:v>
                </c:pt>
                <c:pt idx="31434">
                  <c:v>1.3420000000000001</c:v>
                </c:pt>
                <c:pt idx="31435">
                  <c:v>1.3420000000000001</c:v>
                </c:pt>
                <c:pt idx="31436">
                  <c:v>1.3420000000000001</c:v>
                </c:pt>
                <c:pt idx="31437">
                  <c:v>1.3420000000000001</c:v>
                </c:pt>
                <c:pt idx="31438">
                  <c:v>1.3420000000000001</c:v>
                </c:pt>
                <c:pt idx="31439">
                  <c:v>1.3420000000000001</c:v>
                </c:pt>
                <c:pt idx="31440">
                  <c:v>1.3420000000000001</c:v>
                </c:pt>
                <c:pt idx="31441">
                  <c:v>1.3420000000000001</c:v>
                </c:pt>
                <c:pt idx="31442">
                  <c:v>1.3420000000000001</c:v>
                </c:pt>
                <c:pt idx="31443">
                  <c:v>1.3420000000000001</c:v>
                </c:pt>
                <c:pt idx="31444">
                  <c:v>1.3420000000000001</c:v>
                </c:pt>
                <c:pt idx="31445">
                  <c:v>1.3420000000000001</c:v>
                </c:pt>
                <c:pt idx="31446">
                  <c:v>1.3420000000000001</c:v>
                </c:pt>
                <c:pt idx="31447">
                  <c:v>1.3420000000000001</c:v>
                </c:pt>
                <c:pt idx="31448">
                  <c:v>1.3420000000000001</c:v>
                </c:pt>
                <c:pt idx="31449">
                  <c:v>1.3420000000000001</c:v>
                </c:pt>
                <c:pt idx="31450">
                  <c:v>1.3420000000000001</c:v>
                </c:pt>
                <c:pt idx="31451">
                  <c:v>1.3420000000000001</c:v>
                </c:pt>
                <c:pt idx="31452">
                  <c:v>1.3420000000000001</c:v>
                </c:pt>
                <c:pt idx="31453">
                  <c:v>1.3420000000000001</c:v>
                </c:pt>
                <c:pt idx="31454">
                  <c:v>1.3420000000000001</c:v>
                </c:pt>
                <c:pt idx="31455">
                  <c:v>1.3420000000000001</c:v>
                </c:pt>
                <c:pt idx="31456">
                  <c:v>1.3420000000000001</c:v>
                </c:pt>
                <c:pt idx="31457">
                  <c:v>1.3420000000000001</c:v>
                </c:pt>
                <c:pt idx="31458">
                  <c:v>1.3420000000000001</c:v>
                </c:pt>
                <c:pt idx="31459">
                  <c:v>1.3420000000000001</c:v>
                </c:pt>
                <c:pt idx="31460">
                  <c:v>1.3420000000000001</c:v>
                </c:pt>
                <c:pt idx="31461">
                  <c:v>1.3420000000000001</c:v>
                </c:pt>
                <c:pt idx="31462">
                  <c:v>1.3420000000000001</c:v>
                </c:pt>
                <c:pt idx="31463">
                  <c:v>1.3420000000000001</c:v>
                </c:pt>
                <c:pt idx="31464">
                  <c:v>1.3420000000000001</c:v>
                </c:pt>
                <c:pt idx="31465">
                  <c:v>1.3420000000000001</c:v>
                </c:pt>
                <c:pt idx="31466">
                  <c:v>1.3420000000000001</c:v>
                </c:pt>
                <c:pt idx="31467">
                  <c:v>1.3420000000000001</c:v>
                </c:pt>
                <c:pt idx="31468">
                  <c:v>1.3420000000000001</c:v>
                </c:pt>
                <c:pt idx="31469">
                  <c:v>1.3420000000000001</c:v>
                </c:pt>
                <c:pt idx="31470">
                  <c:v>1.3420000000000001</c:v>
                </c:pt>
                <c:pt idx="31471">
                  <c:v>1.3420000000000001</c:v>
                </c:pt>
                <c:pt idx="31472">
                  <c:v>1.3420000000000001</c:v>
                </c:pt>
                <c:pt idx="31473">
                  <c:v>1.3420000000000001</c:v>
                </c:pt>
                <c:pt idx="31474">
                  <c:v>1.3420000000000001</c:v>
                </c:pt>
                <c:pt idx="31475">
                  <c:v>1.3420000000000001</c:v>
                </c:pt>
                <c:pt idx="31476">
                  <c:v>1.3420000000000001</c:v>
                </c:pt>
                <c:pt idx="31477">
                  <c:v>1.3420000000000001</c:v>
                </c:pt>
                <c:pt idx="31478">
                  <c:v>1.3420000000000001</c:v>
                </c:pt>
                <c:pt idx="31479">
                  <c:v>1.3420000000000001</c:v>
                </c:pt>
                <c:pt idx="31480">
                  <c:v>1.3420000000000001</c:v>
                </c:pt>
                <c:pt idx="31481">
                  <c:v>1.3420000000000001</c:v>
                </c:pt>
                <c:pt idx="31482">
                  <c:v>1.3420000000000001</c:v>
                </c:pt>
                <c:pt idx="31483">
                  <c:v>1.3420000000000001</c:v>
                </c:pt>
                <c:pt idx="31484">
                  <c:v>1.3420000000000001</c:v>
                </c:pt>
                <c:pt idx="31485">
                  <c:v>1.3420000000000001</c:v>
                </c:pt>
                <c:pt idx="31486">
                  <c:v>1.3420000000000001</c:v>
                </c:pt>
                <c:pt idx="31487">
                  <c:v>1.3420000000000001</c:v>
                </c:pt>
                <c:pt idx="31488">
                  <c:v>1.3420000000000001</c:v>
                </c:pt>
                <c:pt idx="31489">
                  <c:v>1.3420000000000001</c:v>
                </c:pt>
                <c:pt idx="31490">
                  <c:v>1.3420000000000001</c:v>
                </c:pt>
                <c:pt idx="31491">
                  <c:v>1.3420000000000001</c:v>
                </c:pt>
                <c:pt idx="31492">
                  <c:v>1.3420000000000001</c:v>
                </c:pt>
                <c:pt idx="31493">
                  <c:v>1.3420000000000001</c:v>
                </c:pt>
                <c:pt idx="31494">
                  <c:v>1.3420000000000001</c:v>
                </c:pt>
                <c:pt idx="31495">
                  <c:v>1.3420000000000001</c:v>
                </c:pt>
                <c:pt idx="31496">
                  <c:v>1.3420000000000001</c:v>
                </c:pt>
                <c:pt idx="31497">
                  <c:v>1.3420000000000001</c:v>
                </c:pt>
                <c:pt idx="31498">
                  <c:v>1.3420000000000001</c:v>
                </c:pt>
                <c:pt idx="31499">
                  <c:v>1.3420000000000001</c:v>
                </c:pt>
                <c:pt idx="31500">
                  <c:v>1.3420000000000001</c:v>
                </c:pt>
                <c:pt idx="31501">
                  <c:v>1.3420000000000001</c:v>
                </c:pt>
                <c:pt idx="31502">
                  <c:v>1.3420000000000001</c:v>
                </c:pt>
                <c:pt idx="31503">
                  <c:v>1.3420000000000001</c:v>
                </c:pt>
                <c:pt idx="31504">
                  <c:v>1.3420000000000001</c:v>
                </c:pt>
                <c:pt idx="31505">
                  <c:v>1.3420000000000001</c:v>
                </c:pt>
                <c:pt idx="31506">
                  <c:v>1.3420000000000001</c:v>
                </c:pt>
                <c:pt idx="31507">
                  <c:v>1.3420000000000001</c:v>
                </c:pt>
                <c:pt idx="31508">
                  <c:v>1.3420000000000001</c:v>
                </c:pt>
                <c:pt idx="31509">
                  <c:v>1.3420000000000001</c:v>
                </c:pt>
                <c:pt idx="31510">
                  <c:v>1.3420000000000001</c:v>
                </c:pt>
                <c:pt idx="31511">
                  <c:v>1.3420000000000001</c:v>
                </c:pt>
                <c:pt idx="31512">
                  <c:v>1.3420000000000001</c:v>
                </c:pt>
                <c:pt idx="31513">
                  <c:v>1.3420000000000001</c:v>
                </c:pt>
                <c:pt idx="31514">
                  <c:v>1.3420000000000001</c:v>
                </c:pt>
                <c:pt idx="31515">
                  <c:v>1.3420000000000001</c:v>
                </c:pt>
                <c:pt idx="31516">
                  <c:v>1.3420000000000001</c:v>
                </c:pt>
                <c:pt idx="31517">
                  <c:v>1.3420000000000001</c:v>
                </c:pt>
                <c:pt idx="31518">
                  <c:v>1.3420000000000001</c:v>
                </c:pt>
                <c:pt idx="31519">
                  <c:v>1.3420000000000001</c:v>
                </c:pt>
                <c:pt idx="31520">
                  <c:v>1.3420000000000001</c:v>
                </c:pt>
                <c:pt idx="31521">
                  <c:v>1.3420000000000001</c:v>
                </c:pt>
                <c:pt idx="31522">
                  <c:v>1.3420000000000001</c:v>
                </c:pt>
                <c:pt idx="31523">
                  <c:v>1.3420000000000001</c:v>
                </c:pt>
                <c:pt idx="31524">
                  <c:v>1.3420000000000001</c:v>
                </c:pt>
                <c:pt idx="31525">
                  <c:v>1.3420000000000001</c:v>
                </c:pt>
                <c:pt idx="31526">
                  <c:v>1.3420000000000001</c:v>
                </c:pt>
                <c:pt idx="31527">
                  <c:v>1.3420000000000001</c:v>
                </c:pt>
                <c:pt idx="31528">
                  <c:v>1.3420000000000001</c:v>
                </c:pt>
                <c:pt idx="31529">
                  <c:v>1.3420000000000001</c:v>
                </c:pt>
                <c:pt idx="31530">
                  <c:v>1.3420000000000001</c:v>
                </c:pt>
                <c:pt idx="31531">
                  <c:v>1.3420000000000001</c:v>
                </c:pt>
                <c:pt idx="31532">
                  <c:v>1.3420000000000001</c:v>
                </c:pt>
                <c:pt idx="31533">
                  <c:v>1.3420000000000001</c:v>
                </c:pt>
                <c:pt idx="31534">
                  <c:v>1.3420000000000001</c:v>
                </c:pt>
                <c:pt idx="31535">
                  <c:v>1.3420000000000001</c:v>
                </c:pt>
                <c:pt idx="31536">
                  <c:v>1.3420000000000001</c:v>
                </c:pt>
                <c:pt idx="31537">
                  <c:v>1.3420000000000001</c:v>
                </c:pt>
                <c:pt idx="31538">
                  <c:v>1.3420000000000001</c:v>
                </c:pt>
                <c:pt idx="31539">
                  <c:v>1.3420000000000001</c:v>
                </c:pt>
                <c:pt idx="31540">
                  <c:v>1.3420000000000001</c:v>
                </c:pt>
                <c:pt idx="31541">
                  <c:v>1.3420000000000001</c:v>
                </c:pt>
                <c:pt idx="31542">
                  <c:v>1.3420000000000001</c:v>
                </c:pt>
                <c:pt idx="31543">
                  <c:v>1.3420000000000001</c:v>
                </c:pt>
                <c:pt idx="31544">
                  <c:v>1.3420000000000001</c:v>
                </c:pt>
                <c:pt idx="31545">
                  <c:v>1.3420000000000001</c:v>
                </c:pt>
                <c:pt idx="31546">
                  <c:v>1.3420000000000001</c:v>
                </c:pt>
                <c:pt idx="31547">
                  <c:v>1.3420000000000001</c:v>
                </c:pt>
                <c:pt idx="31548">
                  <c:v>1.3420000000000001</c:v>
                </c:pt>
                <c:pt idx="31549">
                  <c:v>1.3420000000000001</c:v>
                </c:pt>
                <c:pt idx="31550">
                  <c:v>1.3420000000000001</c:v>
                </c:pt>
                <c:pt idx="31551">
                  <c:v>1.3420000000000001</c:v>
                </c:pt>
                <c:pt idx="31552">
                  <c:v>1.3420000000000001</c:v>
                </c:pt>
                <c:pt idx="31553">
                  <c:v>1.3420000000000001</c:v>
                </c:pt>
                <c:pt idx="31554">
                  <c:v>1.3420000000000001</c:v>
                </c:pt>
                <c:pt idx="31555">
                  <c:v>1.3420000000000001</c:v>
                </c:pt>
                <c:pt idx="31556">
                  <c:v>1.3420000000000001</c:v>
                </c:pt>
                <c:pt idx="31557">
                  <c:v>1.3420000000000001</c:v>
                </c:pt>
                <c:pt idx="31558">
                  <c:v>1.3420000000000001</c:v>
                </c:pt>
                <c:pt idx="31559">
                  <c:v>1.3420000000000001</c:v>
                </c:pt>
                <c:pt idx="31560">
                  <c:v>1.3420000000000001</c:v>
                </c:pt>
                <c:pt idx="31561">
                  <c:v>1.3420000000000001</c:v>
                </c:pt>
                <c:pt idx="31562">
                  <c:v>1.3420000000000001</c:v>
                </c:pt>
                <c:pt idx="31563">
                  <c:v>1.3420000000000001</c:v>
                </c:pt>
                <c:pt idx="31564">
                  <c:v>1.3420000000000001</c:v>
                </c:pt>
                <c:pt idx="31565">
                  <c:v>1.3420000000000001</c:v>
                </c:pt>
                <c:pt idx="31566">
                  <c:v>1.3420000000000001</c:v>
                </c:pt>
                <c:pt idx="31567">
                  <c:v>1.3420000000000001</c:v>
                </c:pt>
                <c:pt idx="31568">
                  <c:v>1.3420000000000001</c:v>
                </c:pt>
                <c:pt idx="31569">
                  <c:v>1.3420000000000001</c:v>
                </c:pt>
                <c:pt idx="31570">
                  <c:v>1.3420000000000001</c:v>
                </c:pt>
                <c:pt idx="31571">
                  <c:v>1.3420000000000001</c:v>
                </c:pt>
                <c:pt idx="31572">
                  <c:v>1.3420000000000001</c:v>
                </c:pt>
                <c:pt idx="31573">
                  <c:v>1.3420000000000001</c:v>
                </c:pt>
                <c:pt idx="31574">
                  <c:v>1.3420000000000001</c:v>
                </c:pt>
                <c:pt idx="31575">
                  <c:v>1.3420000000000001</c:v>
                </c:pt>
                <c:pt idx="31576">
                  <c:v>1.3420000000000001</c:v>
                </c:pt>
                <c:pt idx="31577">
                  <c:v>1.3420000000000001</c:v>
                </c:pt>
                <c:pt idx="31578">
                  <c:v>1.3420000000000001</c:v>
                </c:pt>
                <c:pt idx="31579">
                  <c:v>1.3420000000000001</c:v>
                </c:pt>
                <c:pt idx="31580">
                  <c:v>1.3420000000000001</c:v>
                </c:pt>
                <c:pt idx="31581">
                  <c:v>1.3420000000000001</c:v>
                </c:pt>
                <c:pt idx="31582">
                  <c:v>1.3420000000000001</c:v>
                </c:pt>
                <c:pt idx="31583">
                  <c:v>1.3420000000000001</c:v>
                </c:pt>
                <c:pt idx="31584">
                  <c:v>1.3420000000000001</c:v>
                </c:pt>
                <c:pt idx="31585">
                  <c:v>1.3420000000000001</c:v>
                </c:pt>
                <c:pt idx="31586">
                  <c:v>1.3420000000000001</c:v>
                </c:pt>
                <c:pt idx="31587">
                  <c:v>1.3420000000000001</c:v>
                </c:pt>
                <c:pt idx="31588">
                  <c:v>1.3420000000000001</c:v>
                </c:pt>
                <c:pt idx="31589">
                  <c:v>1.3420000000000001</c:v>
                </c:pt>
                <c:pt idx="31590">
                  <c:v>1.3420000000000001</c:v>
                </c:pt>
                <c:pt idx="31591">
                  <c:v>1.3420000000000001</c:v>
                </c:pt>
                <c:pt idx="31592">
                  <c:v>1.3420000000000001</c:v>
                </c:pt>
                <c:pt idx="31593">
                  <c:v>1.3420000000000001</c:v>
                </c:pt>
                <c:pt idx="31594">
                  <c:v>1.3420000000000001</c:v>
                </c:pt>
                <c:pt idx="31595">
                  <c:v>1.3420000000000001</c:v>
                </c:pt>
                <c:pt idx="31596">
                  <c:v>1.3420000000000001</c:v>
                </c:pt>
                <c:pt idx="31597">
                  <c:v>1.3420000000000001</c:v>
                </c:pt>
                <c:pt idx="31598">
                  <c:v>1.3420000000000001</c:v>
                </c:pt>
                <c:pt idx="31599">
                  <c:v>1.3420000000000001</c:v>
                </c:pt>
                <c:pt idx="31600">
                  <c:v>1.3420000000000001</c:v>
                </c:pt>
                <c:pt idx="31601">
                  <c:v>1.3420000000000001</c:v>
                </c:pt>
                <c:pt idx="31602">
                  <c:v>1.3420000000000001</c:v>
                </c:pt>
                <c:pt idx="31603">
                  <c:v>1.3420000000000001</c:v>
                </c:pt>
                <c:pt idx="31604">
                  <c:v>1.3420000000000001</c:v>
                </c:pt>
                <c:pt idx="31605">
                  <c:v>1.3420000000000001</c:v>
                </c:pt>
                <c:pt idx="31606">
                  <c:v>1.3420000000000001</c:v>
                </c:pt>
                <c:pt idx="31607">
                  <c:v>1.3420000000000001</c:v>
                </c:pt>
                <c:pt idx="31608">
                  <c:v>1.3420000000000001</c:v>
                </c:pt>
                <c:pt idx="31609">
                  <c:v>1.3420000000000001</c:v>
                </c:pt>
                <c:pt idx="31610">
                  <c:v>1.3420000000000001</c:v>
                </c:pt>
                <c:pt idx="31611">
                  <c:v>1.3420000000000001</c:v>
                </c:pt>
                <c:pt idx="31612">
                  <c:v>1.3420000000000001</c:v>
                </c:pt>
                <c:pt idx="31613">
                  <c:v>1.3420000000000001</c:v>
                </c:pt>
                <c:pt idx="31614">
                  <c:v>1.3420000000000001</c:v>
                </c:pt>
                <c:pt idx="31615">
                  <c:v>1.3420000000000001</c:v>
                </c:pt>
                <c:pt idx="31616">
                  <c:v>1.3420000000000001</c:v>
                </c:pt>
                <c:pt idx="31617">
                  <c:v>1.3420000000000001</c:v>
                </c:pt>
                <c:pt idx="31618">
                  <c:v>1.3420000000000001</c:v>
                </c:pt>
                <c:pt idx="31619">
                  <c:v>1.3420000000000001</c:v>
                </c:pt>
                <c:pt idx="31620">
                  <c:v>1.3420000000000001</c:v>
                </c:pt>
                <c:pt idx="31621">
                  <c:v>1.3420000000000001</c:v>
                </c:pt>
                <c:pt idx="31622">
                  <c:v>1.3420000000000001</c:v>
                </c:pt>
                <c:pt idx="31623">
                  <c:v>1.3420000000000001</c:v>
                </c:pt>
                <c:pt idx="31624">
                  <c:v>1.3420000000000001</c:v>
                </c:pt>
                <c:pt idx="31625">
                  <c:v>1.3420000000000001</c:v>
                </c:pt>
                <c:pt idx="31626">
                  <c:v>1.3420000000000001</c:v>
                </c:pt>
                <c:pt idx="31627">
                  <c:v>1.3420000000000001</c:v>
                </c:pt>
                <c:pt idx="31628">
                  <c:v>1.3420000000000001</c:v>
                </c:pt>
                <c:pt idx="31629">
                  <c:v>1.3420000000000001</c:v>
                </c:pt>
                <c:pt idx="31630">
                  <c:v>1.3420000000000001</c:v>
                </c:pt>
                <c:pt idx="31631">
                  <c:v>1.3420000000000001</c:v>
                </c:pt>
                <c:pt idx="31632">
                  <c:v>1.3420000000000001</c:v>
                </c:pt>
                <c:pt idx="31633">
                  <c:v>1.3420000000000001</c:v>
                </c:pt>
                <c:pt idx="31634">
                  <c:v>1.3420000000000001</c:v>
                </c:pt>
                <c:pt idx="31635">
                  <c:v>1.3420000000000001</c:v>
                </c:pt>
                <c:pt idx="31636">
                  <c:v>1.3420000000000001</c:v>
                </c:pt>
                <c:pt idx="31637">
                  <c:v>1.3420000000000001</c:v>
                </c:pt>
                <c:pt idx="31638">
                  <c:v>1.3420000000000001</c:v>
                </c:pt>
                <c:pt idx="31639">
                  <c:v>1.3420000000000001</c:v>
                </c:pt>
                <c:pt idx="31640">
                  <c:v>1.3420000000000001</c:v>
                </c:pt>
                <c:pt idx="31641">
                  <c:v>1.3420000000000001</c:v>
                </c:pt>
                <c:pt idx="31642">
                  <c:v>1.3420000000000001</c:v>
                </c:pt>
                <c:pt idx="31643">
                  <c:v>1.3420000000000001</c:v>
                </c:pt>
                <c:pt idx="31644">
                  <c:v>1.3420000000000001</c:v>
                </c:pt>
                <c:pt idx="31645">
                  <c:v>1.3420000000000001</c:v>
                </c:pt>
                <c:pt idx="31646">
                  <c:v>1.3420000000000001</c:v>
                </c:pt>
                <c:pt idx="31647">
                  <c:v>1.3420000000000001</c:v>
                </c:pt>
                <c:pt idx="31648">
                  <c:v>1.3420000000000001</c:v>
                </c:pt>
                <c:pt idx="31649">
                  <c:v>1.3420000000000001</c:v>
                </c:pt>
                <c:pt idx="31650">
                  <c:v>1.3420000000000001</c:v>
                </c:pt>
                <c:pt idx="31651">
                  <c:v>1.3420000000000001</c:v>
                </c:pt>
                <c:pt idx="31652">
                  <c:v>1.3420000000000001</c:v>
                </c:pt>
                <c:pt idx="31653">
                  <c:v>1.3420000000000001</c:v>
                </c:pt>
                <c:pt idx="31654">
                  <c:v>1.3420000000000001</c:v>
                </c:pt>
                <c:pt idx="31655">
                  <c:v>1.3420000000000001</c:v>
                </c:pt>
                <c:pt idx="31656">
                  <c:v>1.3420000000000001</c:v>
                </c:pt>
                <c:pt idx="31657">
                  <c:v>1.3420000000000001</c:v>
                </c:pt>
                <c:pt idx="31658">
                  <c:v>1.3420000000000001</c:v>
                </c:pt>
                <c:pt idx="31659">
                  <c:v>1.3420000000000001</c:v>
                </c:pt>
                <c:pt idx="31660">
                  <c:v>1.3420000000000001</c:v>
                </c:pt>
                <c:pt idx="31661">
                  <c:v>1.3420000000000001</c:v>
                </c:pt>
                <c:pt idx="31662">
                  <c:v>1.3420000000000001</c:v>
                </c:pt>
                <c:pt idx="31663">
                  <c:v>1.3420000000000001</c:v>
                </c:pt>
                <c:pt idx="31664">
                  <c:v>1.3420000000000001</c:v>
                </c:pt>
                <c:pt idx="31665">
                  <c:v>1.3420000000000001</c:v>
                </c:pt>
                <c:pt idx="31666">
                  <c:v>1.3420000000000001</c:v>
                </c:pt>
                <c:pt idx="31667">
                  <c:v>1.3420000000000001</c:v>
                </c:pt>
                <c:pt idx="31668">
                  <c:v>1.3420000000000001</c:v>
                </c:pt>
                <c:pt idx="31669">
                  <c:v>1.3420000000000001</c:v>
                </c:pt>
                <c:pt idx="31670">
                  <c:v>1.3420000000000001</c:v>
                </c:pt>
                <c:pt idx="31671">
                  <c:v>1.3420000000000001</c:v>
                </c:pt>
                <c:pt idx="31672">
                  <c:v>1.3420000000000001</c:v>
                </c:pt>
                <c:pt idx="31673">
                  <c:v>1.3420000000000001</c:v>
                </c:pt>
                <c:pt idx="31674">
                  <c:v>1.3420000000000001</c:v>
                </c:pt>
                <c:pt idx="31675">
                  <c:v>1.3420000000000001</c:v>
                </c:pt>
                <c:pt idx="31676">
                  <c:v>1.3420000000000001</c:v>
                </c:pt>
                <c:pt idx="31677">
                  <c:v>1.3420000000000001</c:v>
                </c:pt>
                <c:pt idx="31678">
                  <c:v>1.3420000000000001</c:v>
                </c:pt>
                <c:pt idx="31679">
                  <c:v>1.3420000000000001</c:v>
                </c:pt>
                <c:pt idx="31680">
                  <c:v>1.3420000000000001</c:v>
                </c:pt>
                <c:pt idx="31681">
                  <c:v>1.3420000000000001</c:v>
                </c:pt>
                <c:pt idx="31682">
                  <c:v>1.3420000000000001</c:v>
                </c:pt>
                <c:pt idx="31683">
                  <c:v>1.3420000000000001</c:v>
                </c:pt>
                <c:pt idx="31684">
                  <c:v>1.3420000000000001</c:v>
                </c:pt>
                <c:pt idx="31685">
                  <c:v>1.3420000000000001</c:v>
                </c:pt>
                <c:pt idx="31686">
                  <c:v>1.3420000000000001</c:v>
                </c:pt>
                <c:pt idx="31687">
                  <c:v>1.3420000000000001</c:v>
                </c:pt>
                <c:pt idx="31688">
                  <c:v>1.3420000000000001</c:v>
                </c:pt>
                <c:pt idx="31689">
                  <c:v>1.3420000000000001</c:v>
                </c:pt>
                <c:pt idx="31690">
                  <c:v>1.3420000000000001</c:v>
                </c:pt>
                <c:pt idx="31691">
                  <c:v>1.3420000000000001</c:v>
                </c:pt>
                <c:pt idx="31692">
                  <c:v>1.3420000000000001</c:v>
                </c:pt>
                <c:pt idx="31693">
                  <c:v>1.3420000000000001</c:v>
                </c:pt>
                <c:pt idx="31694">
                  <c:v>1.3420000000000001</c:v>
                </c:pt>
                <c:pt idx="31695">
                  <c:v>1.3420000000000001</c:v>
                </c:pt>
                <c:pt idx="31696">
                  <c:v>1.3420000000000001</c:v>
                </c:pt>
                <c:pt idx="31697">
                  <c:v>1.3420000000000001</c:v>
                </c:pt>
                <c:pt idx="31698">
                  <c:v>1.3420000000000001</c:v>
                </c:pt>
                <c:pt idx="31699">
                  <c:v>1.3420000000000001</c:v>
                </c:pt>
                <c:pt idx="31700">
                  <c:v>1.3420000000000001</c:v>
                </c:pt>
                <c:pt idx="31701">
                  <c:v>1.3420000000000001</c:v>
                </c:pt>
                <c:pt idx="31702">
                  <c:v>1.3420000000000001</c:v>
                </c:pt>
                <c:pt idx="31703">
                  <c:v>1.3420000000000001</c:v>
                </c:pt>
                <c:pt idx="31704">
                  <c:v>1.3420000000000001</c:v>
                </c:pt>
                <c:pt idx="31705">
                  <c:v>1.3420000000000001</c:v>
                </c:pt>
                <c:pt idx="31706">
                  <c:v>1.3420000000000001</c:v>
                </c:pt>
                <c:pt idx="31707">
                  <c:v>1.3420000000000001</c:v>
                </c:pt>
                <c:pt idx="31708">
                  <c:v>1.3420000000000001</c:v>
                </c:pt>
                <c:pt idx="31709">
                  <c:v>1.3420000000000001</c:v>
                </c:pt>
                <c:pt idx="31710">
                  <c:v>1.3420000000000001</c:v>
                </c:pt>
                <c:pt idx="31711">
                  <c:v>1.3420000000000001</c:v>
                </c:pt>
                <c:pt idx="31712">
                  <c:v>1.3420000000000001</c:v>
                </c:pt>
                <c:pt idx="31713">
                  <c:v>1.3420000000000001</c:v>
                </c:pt>
                <c:pt idx="31714">
                  <c:v>1.3420000000000001</c:v>
                </c:pt>
                <c:pt idx="31715">
                  <c:v>1.3420000000000001</c:v>
                </c:pt>
                <c:pt idx="31716">
                  <c:v>1.3420000000000001</c:v>
                </c:pt>
                <c:pt idx="31717">
                  <c:v>1.3420000000000001</c:v>
                </c:pt>
                <c:pt idx="31718">
                  <c:v>1.3420000000000001</c:v>
                </c:pt>
                <c:pt idx="31719">
                  <c:v>1.3420000000000001</c:v>
                </c:pt>
                <c:pt idx="31720">
                  <c:v>1.3420000000000001</c:v>
                </c:pt>
                <c:pt idx="31721">
                  <c:v>1.3420000000000001</c:v>
                </c:pt>
                <c:pt idx="31722">
                  <c:v>1.3420000000000001</c:v>
                </c:pt>
                <c:pt idx="31723">
                  <c:v>1.3420000000000001</c:v>
                </c:pt>
                <c:pt idx="31724">
                  <c:v>1.3420000000000001</c:v>
                </c:pt>
                <c:pt idx="31725">
                  <c:v>1.3420000000000001</c:v>
                </c:pt>
                <c:pt idx="31726">
                  <c:v>1.3420000000000001</c:v>
                </c:pt>
                <c:pt idx="31727">
                  <c:v>1.3420000000000001</c:v>
                </c:pt>
                <c:pt idx="31728">
                  <c:v>1.3420000000000001</c:v>
                </c:pt>
                <c:pt idx="31729">
                  <c:v>1.3420000000000001</c:v>
                </c:pt>
                <c:pt idx="31730">
                  <c:v>1.3420000000000001</c:v>
                </c:pt>
                <c:pt idx="31731">
                  <c:v>1.3420000000000001</c:v>
                </c:pt>
                <c:pt idx="31732">
                  <c:v>1.3420000000000001</c:v>
                </c:pt>
                <c:pt idx="31733">
                  <c:v>1.3420000000000001</c:v>
                </c:pt>
                <c:pt idx="31734">
                  <c:v>1.3420000000000001</c:v>
                </c:pt>
                <c:pt idx="31735">
                  <c:v>1.3420000000000001</c:v>
                </c:pt>
                <c:pt idx="31736">
                  <c:v>1.3420000000000001</c:v>
                </c:pt>
                <c:pt idx="31737">
                  <c:v>1.3420000000000001</c:v>
                </c:pt>
                <c:pt idx="31738">
                  <c:v>1.3420000000000001</c:v>
                </c:pt>
                <c:pt idx="31739">
                  <c:v>1.3420000000000001</c:v>
                </c:pt>
                <c:pt idx="31740">
                  <c:v>1.3420000000000001</c:v>
                </c:pt>
                <c:pt idx="31741">
                  <c:v>1.3420000000000001</c:v>
                </c:pt>
                <c:pt idx="31742">
                  <c:v>1.3420000000000001</c:v>
                </c:pt>
                <c:pt idx="31743">
                  <c:v>1.3420000000000001</c:v>
                </c:pt>
                <c:pt idx="31744">
                  <c:v>1.3420000000000001</c:v>
                </c:pt>
                <c:pt idx="31745">
                  <c:v>1.3420000000000001</c:v>
                </c:pt>
                <c:pt idx="31746">
                  <c:v>1.3420000000000001</c:v>
                </c:pt>
                <c:pt idx="31747">
                  <c:v>1.3420000000000001</c:v>
                </c:pt>
                <c:pt idx="31748">
                  <c:v>1.3420000000000001</c:v>
                </c:pt>
                <c:pt idx="31749">
                  <c:v>1.3420000000000001</c:v>
                </c:pt>
                <c:pt idx="31750">
                  <c:v>1.3420000000000001</c:v>
                </c:pt>
                <c:pt idx="31751">
                  <c:v>1.3420000000000001</c:v>
                </c:pt>
                <c:pt idx="31752">
                  <c:v>1.3420000000000001</c:v>
                </c:pt>
                <c:pt idx="31753">
                  <c:v>1.3420000000000001</c:v>
                </c:pt>
                <c:pt idx="31754">
                  <c:v>1.3420000000000001</c:v>
                </c:pt>
                <c:pt idx="31755">
                  <c:v>1.3420000000000001</c:v>
                </c:pt>
                <c:pt idx="31756">
                  <c:v>1.3420000000000001</c:v>
                </c:pt>
                <c:pt idx="31757">
                  <c:v>1.3420000000000001</c:v>
                </c:pt>
                <c:pt idx="31758">
                  <c:v>1.3420000000000001</c:v>
                </c:pt>
                <c:pt idx="31759">
                  <c:v>1.3420000000000001</c:v>
                </c:pt>
                <c:pt idx="31760">
                  <c:v>1.3420000000000001</c:v>
                </c:pt>
                <c:pt idx="31761">
                  <c:v>1.3420000000000001</c:v>
                </c:pt>
                <c:pt idx="31762">
                  <c:v>1.3420000000000001</c:v>
                </c:pt>
                <c:pt idx="31763">
                  <c:v>1.3420000000000001</c:v>
                </c:pt>
                <c:pt idx="31764">
                  <c:v>1.3420000000000001</c:v>
                </c:pt>
                <c:pt idx="31765">
                  <c:v>1.3420000000000001</c:v>
                </c:pt>
                <c:pt idx="31766">
                  <c:v>1.3420000000000001</c:v>
                </c:pt>
                <c:pt idx="31767">
                  <c:v>1.3420000000000001</c:v>
                </c:pt>
                <c:pt idx="31768">
                  <c:v>1.3420000000000001</c:v>
                </c:pt>
                <c:pt idx="31769">
                  <c:v>1.3420000000000001</c:v>
                </c:pt>
                <c:pt idx="31770">
                  <c:v>1.3420000000000001</c:v>
                </c:pt>
                <c:pt idx="31771">
                  <c:v>1.3420000000000001</c:v>
                </c:pt>
                <c:pt idx="31772">
                  <c:v>1.3420000000000001</c:v>
                </c:pt>
                <c:pt idx="31773">
                  <c:v>1.3420000000000001</c:v>
                </c:pt>
                <c:pt idx="31774">
                  <c:v>1.3420000000000001</c:v>
                </c:pt>
                <c:pt idx="31775">
                  <c:v>1.3420000000000001</c:v>
                </c:pt>
                <c:pt idx="31776">
                  <c:v>1.3420000000000001</c:v>
                </c:pt>
                <c:pt idx="31777">
                  <c:v>1.3420000000000001</c:v>
                </c:pt>
                <c:pt idx="31778">
                  <c:v>1.3420000000000001</c:v>
                </c:pt>
                <c:pt idx="31779">
                  <c:v>1.3420000000000001</c:v>
                </c:pt>
                <c:pt idx="31780">
                  <c:v>1.3420000000000001</c:v>
                </c:pt>
                <c:pt idx="31781">
                  <c:v>1.3420000000000001</c:v>
                </c:pt>
                <c:pt idx="31782">
                  <c:v>1.3420000000000001</c:v>
                </c:pt>
                <c:pt idx="31783">
                  <c:v>1.3420000000000001</c:v>
                </c:pt>
                <c:pt idx="31784">
                  <c:v>1.3420000000000001</c:v>
                </c:pt>
                <c:pt idx="31785">
                  <c:v>1.3420000000000001</c:v>
                </c:pt>
                <c:pt idx="31786">
                  <c:v>1.3420000000000001</c:v>
                </c:pt>
                <c:pt idx="31787">
                  <c:v>1.3420000000000001</c:v>
                </c:pt>
                <c:pt idx="31788">
                  <c:v>1.3420000000000001</c:v>
                </c:pt>
                <c:pt idx="31789">
                  <c:v>1.3420000000000001</c:v>
                </c:pt>
                <c:pt idx="31790">
                  <c:v>1.3420000000000001</c:v>
                </c:pt>
                <c:pt idx="31791">
                  <c:v>1.3420000000000001</c:v>
                </c:pt>
                <c:pt idx="31792">
                  <c:v>1.3420000000000001</c:v>
                </c:pt>
                <c:pt idx="31793">
                  <c:v>1.3420000000000001</c:v>
                </c:pt>
                <c:pt idx="31794">
                  <c:v>1.3420000000000001</c:v>
                </c:pt>
                <c:pt idx="31795">
                  <c:v>1.3420000000000001</c:v>
                </c:pt>
                <c:pt idx="31796">
                  <c:v>1.3420000000000001</c:v>
                </c:pt>
                <c:pt idx="31797">
                  <c:v>1.3420000000000001</c:v>
                </c:pt>
                <c:pt idx="31798">
                  <c:v>1.3420000000000001</c:v>
                </c:pt>
                <c:pt idx="31799">
                  <c:v>1.3420000000000001</c:v>
                </c:pt>
                <c:pt idx="31800">
                  <c:v>1.3420000000000001</c:v>
                </c:pt>
                <c:pt idx="31801">
                  <c:v>1.3420000000000001</c:v>
                </c:pt>
                <c:pt idx="31802">
                  <c:v>1.3420000000000001</c:v>
                </c:pt>
                <c:pt idx="31803">
                  <c:v>1.3420000000000001</c:v>
                </c:pt>
                <c:pt idx="31804">
                  <c:v>1.3420000000000001</c:v>
                </c:pt>
                <c:pt idx="31805">
                  <c:v>1.3420000000000001</c:v>
                </c:pt>
                <c:pt idx="31806">
                  <c:v>1.3420000000000001</c:v>
                </c:pt>
                <c:pt idx="31807">
                  <c:v>1.3420000000000001</c:v>
                </c:pt>
                <c:pt idx="31808">
                  <c:v>1.3420000000000001</c:v>
                </c:pt>
                <c:pt idx="31809">
                  <c:v>1.3420000000000001</c:v>
                </c:pt>
                <c:pt idx="31810">
                  <c:v>1.3420000000000001</c:v>
                </c:pt>
                <c:pt idx="31811">
                  <c:v>1.3420000000000001</c:v>
                </c:pt>
                <c:pt idx="31812">
                  <c:v>1.3420000000000001</c:v>
                </c:pt>
                <c:pt idx="31813">
                  <c:v>1.3420000000000001</c:v>
                </c:pt>
                <c:pt idx="31814">
                  <c:v>1.3420000000000001</c:v>
                </c:pt>
                <c:pt idx="31815">
                  <c:v>1.3420000000000001</c:v>
                </c:pt>
                <c:pt idx="31816">
                  <c:v>1.3420000000000001</c:v>
                </c:pt>
                <c:pt idx="31817">
                  <c:v>1.3420000000000001</c:v>
                </c:pt>
                <c:pt idx="31818">
                  <c:v>1.3420000000000001</c:v>
                </c:pt>
                <c:pt idx="31819">
                  <c:v>1.3420000000000001</c:v>
                </c:pt>
                <c:pt idx="31820">
                  <c:v>1.3420000000000001</c:v>
                </c:pt>
                <c:pt idx="31821">
                  <c:v>1.3420000000000001</c:v>
                </c:pt>
                <c:pt idx="31822">
                  <c:v>1.3420000000000001</c:v>
                </c:pt>
                <c:pt idx="31823">
                  <c:v>1.3420000000000001</c:v>
                </c:pt>
                <c:pt idx="31824">
                  <c:v>1.3420000000000001</c:v>
                </c:pt>
                <c:pt idx="31825">
                  <c:v>1.3420000000000001</c:v>
                </c:pt>
                <c:pt idx="31826">
                  <c:v>1.3420000000000001</c:v>
                </c:pt>
                <c:pt idx="31827">
                  <c:v>1.3420000000000001</c:v>
                </c:pt>
                <c:pt idx="31828">
                  <c:v>1.3420000000000001</c:v>
                </c:pt>
                <c:pt idx="31829">
                  <c:v>1.3420000000000001</c:v>
                </c:pt>
                <c:pt idx="31830">
                  <c:v>1.3420000000000001</c:v>
                </c:pt>
                <c:pt idx="31831">
                  <c:v>1.3420000000000001</c:v>
                </c:pt>
                <c:pt idx="31832">
                  <c:v>1.3420000000000001</c:v>
                </c:pt>
                <c:pt idx="31833">
                  <c:v>1.3420000000000001</c:v>
                </c:pt>
                <c:pt idx="31834">
                  <c:v>1.3420000000000001</c:v>
                </c:pt>
                <c:pt idx="31835">
                  <c:v>1.3420000000000001</c:v>
                </c:pt>
                <c:pt idx="31836">
                  <c:v>1.3420000000000001</c:v>
                </c:pt>
                <c:pt idx="31837">
                  <c:v>1.3420000000000001</c:v>
                </c:pt>
                <c:pt idx="31838">
                  <c:v>1.3420000000000001</c:v>
                </c:pt>
                <c:pt idx="31839">
                  <c:v>1.3420000000000001</c:v>
                </c:pt>
                <c:pt idx="31840">
                  <c:v>1.3420000000000001</c:v>
                </c:pt>
                <c:pt idx="31841">
                  <c:v>1.3420000000000001</c:v>
                </c:pt>
                <c:pt idx="31842">
                  <c:v>1.3420000000000001</c:v>
                </c:pt>
                <c:pt idx="31843">
                  <c:v>1.3420000000000001</c:v>
                </c:pt>
                <c:pt idx="31844">
                  <c:v>1.3420000000000001</c:v>
                </c:pt>
                <c:pt idx="31845">
                  <c:v>1.3420000000000001</c:v>
                </c:pt>
                <c:pt idx="31846">
                  <c:v>1.3420000000000001</c:v>
                </c:pt>
                <c:pt idx="31847">
                  <c:v>1.3420000000000001</c:v>
                </c:pt>
                <c:pt idx="31848">
                  <c:v>1.3420000000000001</c:v>
                </c:pt>
                <c:pt idx="31849">
                  <c:v>1.3420000000000001</c:v>
                </c:pt>
                <c:pt idx="31850">
                  <c:v>1.3420000000000001</c:v>
                </c:pt>
                <c:pt idx="31851">
                  <c:v>1.3420000000000001</c:v>
                </c:pt>
                <c:pt idx="31852">
                  <c:v>1.3420000000000001</c:v>
                </c:pt>
                <c:pt idx="31853">
                  <c:v>1.3420000000000001</c:v>
                </c:pt>
                <c:pt idx="31854">
                  <c:v>1.3420000000000001</c:v>
                </c:pt>
                <c:pt idx="31855">
                  <c:v>1.3420000000000001</c:v>
                </c:pt>
                <c:pt idx="31856">
                  <c:v>1.3420000000000001</c:v>
                </c:pt>
                <c:pt idx="31857">
                  <c:v>1.3420000000000001</c:v>
                </c:pt>
                <c:pt idx="31858">
                  <c:v>1.3420000000000001</c:v>
                </c:pt>
                <c:pt idx="31859">
                  <c:v>1.3420000000000001</c:v>
                </c:pt>
                <c:pt idx="31860">
                  <c:v>1.3420000000000001</c:v>
                </c:pt>
                <c:pt idx="31861">
                  <c:v>1.3420000000000001</c:v>
                </c:pt>
                <c:pt idx="31862">
                  <c:v>1.3420000000000001</c:v>
                </c:pt>
                <c:pt idx="31863">
                  <c:v>1.3420000000000001</c:v>
                </c:pt>
                <c:pt idx="31864">
                  <c:v>1.3420000000000001</c:v>
                </c:pt>
                <c:pt idx="31865">
                  <c:v>1.3420000000000001</c:v>
                </c:pt>
                <c:pt idx="31866">
                  <c:v>1.3420000000000001</c:v>
                </c:pt>
                <c:pt idx="31867">
                  <c:v>1.3420000000000001</c:v>
                </c:pt>
                <c:pt idx="31868">
                  <c:v>1.3420000000000001</c:v>
                </c:pt>
                <c:pt idx="31869">
                  <c:v>1.3420000000000001</c:v>
                </c:pt>
                <c:pt idx="31870">
                  <c:v>1.3420000000000001</c:v>
                </c:pt>
                <c:pt idx="31871">
                  <c:v>1.3420000000000001</c:v>
                </c:pt>
                <c:pt idx="31872">
                  <c:v>1.3420000000000001</c:v>
                </c:pt>
                <c:pt idx="31873">
                  <c:v>1.3420000000000001</c:v>
                </c:pt>
                <c:pt idx="31874">
                  <c:v>1.3420000000000001</c:v>
                </c:pt>
                <c:pt idx="31875">
                  <c:v>1.3420000000000001</c:v>
                </c:pt>
                <c:pt idx="31876">
                  <c:v>1.3420000000000001</c:v>
                </c:pt>
                <c:pt idx="31877">
                  <c:v>1.3420000000000001</c:v>
                </c:pt>
                <c:pt idx="31878">
                  <c:v>1.3420000000000001</c:v>
                </c:pt>
                <c:pt idx="31879">
                  <c:v>1.3420000000000001</c:v>
                </c:pt>
                <c:pt idx="31880">
                  <c:v>1.3420000000000001</c:v>
                </c:pt>
                <c:pt idx="31881">
                  <c:v>1.3420000000000001</c:v>
                </c:pt>
                <c:pt idx="31882">
                  <c:v>1.3420000000000001</c:v>
                </c:pt>
                <c:pt idx="31883">
                  <c:v>1.3420000000000001</c:v>
                </c:pt>
                <c:pt idx="31884">
                  <c:v>1.3420000000000001</c:v>
                </c:pt>
                <c:pt idx="31885">
                  <c:v>1.3420000000000001</c:v>
                </c:pt>
                <c:pt idx="31886">
                  <c:v>1.3420000000000001</c:v>
                </c:pt>
                <c:pt idx="31887">
                  <c:v>1.3420000000000001</c:v>
                </c:pt>
                <c:pt idx="31888">
                  <c:v>1.3420000000000001</c:v>
                </c:pt>
                <c:pt idx="31889">
                  <c:v>1.3420000000000001</c:v>
                </c:pt>
                <c:pt idx="31890">
                  <c:v>1.3420000000000001</c:v>
                </c:pt>
                <c:pt idx="31891">
                  <c:v>1.3420000000000001</c:v>
                </c:pt>
                <c:pt idx="31892">
                  <c:v>1.3420000000000001</c:v>
                </c:pt>
                <c:pt idx="31893">
                  <c:v>1.3420000000000001</c:v>
                </c:pt>
                <c:pt idx="31894">
                  <c:v>1.3420000000000001</c:v>
                </c:pt>
                <c:pt idx="31895">
                  <c:v>1.3420000000000001</c:v>
                </c:pt>
                <c:pt idx="31896">
                  <c:v>1.3420000000000001</c:v>
                </c:pt>
                <c:pt idx="31897">
                  <c:v>1.3420000000000001</c:v>
                </c:pt>
                <c:pt idx="31898">
                  <c:v>1.3420000000000001</c:v>
                </c:pt>
                <c:pt idx="31899">
                  <c:v>1.3420000000000001</c:v>
                </c:pt>
                <c:pt idx="31900">
                  <c:v>1.3420000000000001</c:v>
                </c:pt>
                <c:pt idx="31901">
                  <c:v>1.3420000000000001</c:v>
                </c:pt>
                <c:pt idx="31902">
                  <c:v>1.3420000000000001</c:v>
                </c:pt>
                <c:pt idx="31903">
                  <c:v>1.3420000000000001</c:v>
                </c:pt>
                <c:pt idx="31904">
                  <c:v>1.3420000000000001</c:v>
                </c:pt>
                <c:pt idx="31905">
                  <c:v>1.3420000000000001</c:v>
                </c:pt>
                <c:pt idx="31906">
                  <c:v>1.3420000000000001</c:v>
                </c:pt>
                <c:pt idx="31907">
                  <c:v>1.3420000000000001</c:v>
                </c:pt>
                <c:pt idx="31908">
                  <c:v>1.3420000000000001</c:v>
                </c:pt>
                <c:pt idx="31909">
                  <c:v>1.3420000000000001</c:v>
                </c:pt>
                <c:pt idx="31910">
                  <c:v>1.3420000000000001</c:v>
                </c:pt>
                <c:pt idx="31911">
                  <c:v>1.3420000000000001</c:v>
                </c:pt>
                <c:pt idx="31912">
                  <c:v>1.3420000000000001</c:v>
                </c:pt>
                <c:pt idx="31913">
                  <c:v>1.3420000000000001</c:v>
                </c:pt>
                <c:pt idx="31914">
                  <c:v>1.3420000000000001</c:v>
                </c:pt>
                <c:pt idx="31915">
                  <c:v>1.3420000000000001</c:v>
                </c:pt>
                <c:pt idx="31916">
                  <c:v>1.3420000000000001</c:v>
                </c:pt>
                <c:pt idx="31917">
                  <c:v>1.3420000000000001</c:v>
                </c:pt>
                <c:pt idx="31918">
                  <c:v>1.3420000000000001</c:v>
                </c:pt>
                <c:pt idx="31919">
                  <c:v>1.3420000000000001</c:v>
                </c:pt>
                <c:pt idx="31920">
                  <c:v>1.3420000000000001</c:v>
                </c:pt>
                <c:pt idx="31921">
                  <c:v>1.3420000000000001</c:v>
                </c:pt>
                <c:pt idx="31922">
                  <c:v>1.3420000000000001</c:v>
                </c:pt>
                <c:pt idx="31923">
                  <c:v>1.3420000000000001</c:v>
                </c:pt>
                <c:pt idx="31924">
                  <c:v>1.3420000000000001</c:v>
                </c:pt>
                <c:pt idx="31925">
                  <c:v>1.3420000000000001</c:v>
                </c:pt>
                <c:pt idx="31926">
                  <c:v>1.3420000000000001</c:v>
                </c:pt>
                <c:pt idx="31927">
                  <c:v>1.3420000000000001</c:v>
                </c:pt>
                <c:pt idx="31928">
                  <c:v>1.3420000000000001</c:v>
                </c:pt>
                <c:pt idx="31929">
                  <c:v>1.3420000000000001</c:v>
                </c:pt>
                <c:pt idx="31930">
                  <c:v>1.3420000000000001</c:v>
                </c:pt>
                <c:pt idx="31931">
                  <c:v>1.3420000000000001</c:v>
                </c:pt>
                <c:pt idx="31932">
                  <c:v>1.3420000000000001</c:v>
                </c:pt>
                <c:pt idx="31933">
                  <c:v>1.3420000000000001</c:v>
                </c:pt>
                <c:pt idx="31934">
                  <c:v>1.3420000000000001</c:v>
                </c:pt>
                <c:pt idx="31935">
                  <c:v>1.3420000000000001</c:v>
                </c:pt>
                <c:pt idx="31936">
                  <c:v>1.3420000000000001</c:v>
                </c:pt>
                <c:pt idx="31937">
                  <c:v>1.3420000000000001</c:v>
                </c:pt>
                <c:pt idx="31938">
                  <c:v>1.3420000000000001</c:v>
                </c:pt>
                <c:pt idx="31939">
                  <c:v>1.3420000000000001</c:v>
                </c:pt>
                <c:pt idx="31940">
                  <c:v>1.3420000000000001</c:v>
                </c:pt>
                <c:pt idx="31941">
                  <c:v>1.3420000000000001</c:v>
                </c:pt>
                <c:pt idx="31942">
                  <c:v>1.3420000000000001</c:v>
                </c:pt>
                <c:pt idx="31943">
                  <c:v>1.3420000000000001</c:v>
                </c:pt>
                <c:pt idx="31944">
                  <c:v>1.3420000000000001</c:v>
                </c:pt>
                <c:pt idx="31945">
                  <c:v>1.3420000000000001</c:v>
                </c:pt>
                <c:pt idx="31946">
                  <c:v>1.3420000000000001</c:v>
                </c:pt>
                <c:pt idx="31947">
                  <c:v>1.3420000000000001</c:v>
                </c:pt>
                <c:pt idx="31948">
                  <c:v>1.3420000000000001</c:v>
                </c:pt>
                <c:pt idx="31949">
                  <c:v>1.3420000000000001</c:v>
                </c:pt>
                <c:pt idx="31950">
                  <c:v>1.3420000000000001</c:v>
                </c:pt>
                <c:pt idx="31951">
                  <c:v>1.3420000000000001</c:v>
                </c:pt>
                <c:pt idx="31952">
                  <c:v>1.3420000000000001</c:v>
                </c:pt>
                <c:pt idx="31953">
                  <c:v>1.3420000000000001</c:v>
                </c:pt>
                <c:pt idx="31954">
                  <c:v>1.3420000000000001</c:v>
                </c:pt>
                <c:pt idx="31955">
                  <c:v>1.3420000000000001</c:v>
                </c:pt>
                <c:pt idx="31956">
                  <c:v>1.3420000000000001</c:v>
                </c:pt>
                <c:pt idx="31957">
                  <c:v>1.3420000000000001</c:v>
                </c:pt>
                <c:pt idx="31958">
                  <c:v>1.3420000000000001</c:v>
                </c:pt>
                <c:pt idx="31959">
                  <c:v>1.3420000000000001</c:v>
                </c:pt>
                <c:pt idx="31960">
                  <c:v>1.3420000000000001</c:v>
                </c:pt>
                <c:pt idx="31961">
                  <c:v>1.3420000000000001</c:v>
                </c:pt>
                <c:pt idx="31962">
                  <c:v>1.3420000000000001</c:v>
                </c:pt>
                <c:pt idx="31963">
                  <c:v>1.3420000000000001</c:v>
                </c:pt>
                <c:pt idx="31964">
                  <c:v>1.3420000000000001</c:v>
                </c:pt>
                <c:pt idx="31965">
                  <c:v>1.3420000000000001</c:v>
                </c:pt>
                <c:pt idx="31966">
                  <c:v>1.3420000000000001</c:v>
                </c:pt>
                <c:pt idx="31967">
                  <c:v>1.3420000000000001</c:v>
                </c:pt>
                <c:pt idx="31968">
                  <c:v>1.3420000000000001</c:v>
                </c:pt>
                <c:pt idx="31969">
                  <c:v>1.3420000000000001</c:v>
                </c:pt>
                <c:pt idx="31970">
                  <c:v>1.3420000000000001</c:v>
                </c:pt>
                <c:pt idx="31971">
                  <c:v>1.3420000000000001</c:v>
                </c:pt>
                <c:pt idx="31972">
                  <c:v>1.3420000000000001</c:v>
                </c:pt>
                <c:pt idx="31973">
                  <c:v>1.3420000000000001</c:v>
                </c:pt>
                <c:pt idx="31974">
                  <c:v>1.3420000000000001</c:v>
                </c:pt>
                <c:pt idx="31975">
                  <c:v>1.3420000000000001</c:v>
                </c:pt>
                <c:pt idx="31976">
                  <c:v>1.3420000000000001</c:v>
                </c:pt>
                <c:pt idx="31977">
                  <c:v>1.3420000000000001</c:v>
                </c:pt>
                <c:pt idx="31978">
                  <c:v>1.3420000000000001</c:v>
                </c:pt>
                <c:pt idx="31979">
                  <c:v>1.3420000000000001</c:v>
                </c:pt>
                <c:pt idx="31980">
                  <c:v>1.3420000000000001</c:v>
                </c:pt>
                <c:pt idx="31981">
                  <c:v>1.3420000000000001</c:v>
                </c:pt>
                <c:pt idx="31982">
                  <c:v>1.3420000000000001</c:v>
                </c:pt>
                <c:pt idx="31983">
                  <c:v>1.3420000000000001</c:v>
                </c:pt>
                <c:pt idx="31984">
                  <c:v>1.3420000000000001</c:v>
                </c:pt>
                <c:pt idx="31985">
                  <c:v>1.3420000000000001</c:v>
                </c:pt>
                <c:pt idx="31986">
                  <c:v>1.3420000000000001</c:v>
                </c:pt>
                <c:pt idx="31987">
                  <c:v>1.3420000000000001</c:v>
                </c:pt>
                <c:pt idx="31988">
                  <c:v>1.3420000000000001</c:v>
                </c:pt>
                <c:pt idx="31989">
                  <c:v>1.3420000000000001</c:v>
                </c:pt>
                <c:pt idx="31990">
                  <c:v>1.3420000000000001</c:v>
                </c:pt>
                <c:pt idx="31991">
                  <c:v>1.3420000000000001</c:v>
                </c:pt>
                <c:pt idx="31992">
                  <c:v>1.3420000000000001</c:v>
                </c:pt>
                <c:pt idx="31993">
                  <c:v>1.3420000000000001</c:v>
                </c:pt>
                <c:pt idx="31994">
                  <c:v>1.3420000000000001</c:v>
                </c:pt>
                <c:pt idx="31995">
                  <c:v>1.3420000000000001</c:v>
                </c:pt>
                <c:pt idx="31996">
                  <c:v>1.3420000000000001</c:v>
                </c:pt>
                <c:pt idx="31997">
                  <c:v>1.3420000000000001</c:v>
                </c:pt>
                <c:pt idx="31998">
                  <c:v>1.3420000000000001</c:v>
                </c:pt>
                <c:pt idx="31999">
                  <c:v>1.3420000000000001</c:v>
                </c:pt>
                <c:pt idx="32000">
                  <c:v>1.3420000000000001</c:v>
                </c:pt>
                <c:pt idx="32001">
                  <c:v>1.3420000000000001</c:v>
                </c:pt>
                <c:pt idx="32002">
                  <c:v>1.3420000000000001</c:v>
                </c:pt>
                <c:pt idx="32003">
                  <c:v>1.3420000000000001</c:v>
                </c:pt>
                <c:pt idx="32004">
                  <c:v>1.3420000000000001</c:v>
                </c:pt>
                <c:pt idx="32005">
                  <c:v>1.3420000000000001</c:v>
                </c:pt>
                <c:pt idx="32006">
                  <c:v>1.3420000000000001</c:v>
                </c:pt>
                <c:pt idx="32007">
                  <c:v>1.3420000000000001</c:v>
                </c:pt>
                <c:pt idx="32008">
                  <c:v>1.3420000000000001</c:v>
                </c:pt>
                <c:pt idx="32009">
                  <c:v>1.3420000000000001</c:v>
                </c:pt>
                <c:pt idx="32010">
                  <c:v>1.3420000000000001</c:v>
                </c:pt>
                <c:pt idx="32011">
                  <c:v>1.3420000000000001</c:v>
                </c:pt>
                <c:pt idx="32012">
                  <c:v>1.3420000000000001</c:v>
                </c:pt>
                <c:pt idx="32013">
                  <c:v>1.3420000000000001</c:v>
                </c:pt>
                <c:pt idx="32014">
                  <c:v>1.3420000000000001</c:v>
                </c:pt>
                <c:pt idx="32015">
                  <c:v>1.3420000000000001</c:v>
                </c:pt>
                <c:pt idx="32016">
                  <c:v>1.3420000000000001</c:v>
                </c:pt>
                <c:pt idx="32017">
                  <c:v>1.3420000000000001</c:v>
                </c:pt>
                <c:pt idx="32018">
                  <c:v>1.3420000000000001</c:v>
                </c:pt>
                <c:pt idx="32019">
                  <c:v>1.3420000000000001</c:v>
                </c:pt>
                <c:pt idx="32020">
                  <c:v>1.3420000000000001</c:v>
                </c:pt>
                <c:pt idx="32021">
                  <c:v>1.3420000000000001</c:v>
                </c:pt>
                <c:pt idx="32022">
                  <c:v>1.3420000000000001</c:v>
                </c:pt>
                <c:pt idx="32023">
                  <c:v>1.3420000000000001</c:v>
                </c:pt>
                <c:pt idx="32024">
                  <c:v>1.3420000000000001</c:v>
                </c:pt>
                <c:pt idx="32025">
                  <c:v>1.3420000000000001</c:v>
                </c:pt>
                <c:pt idx="32026">
                  <c:v>1.3420000000000001</c:v>
                </c:pt>
                <c:pt idx="32027">
                  <c:v>1.3420000000000001</c:v>
                </c:pt>
                <c:pt idx="32028">
                  <c:v>1.3420000000000001</c:v>
                </c:pt>
                <c:pt idx="32029">
                  <c:v>1.3420000000000001</c:v>
                </c:pt>
                <c:pt idx="32030">
                  <c:v>1.3420000000000001</c:v>
                </c:pt>
                <c:pt idx="32031">
                  <c:v>1.3420000000000001</c:v>
                </c:pt>
                <c:pt idx="32032">
                  <c:v>1.3420000000000001</c:v>
                </c:pt>
                <c:pt idx="32033">
                  <c:v>1.3420000000000001</c:v>
                </c:pt>
                <c:pt idx="32034">
                  <c:v>1.3420000000000001</c:v>
                </c:pt>
                <c:pt idx="32035">
                  <c:v>1.3420000000000001</c:v>
                </c:pt>
                <c:pt idx="32036">
                  <c:v>1.3420000000000001</c:v>
                </c:pt>
                <c:pt idx="32037">
                  <c:v>1.3420000000000001</c:v>
                </c:pt>
                <c:pt idx="32038">
                  <c:v>1.3420000000000001</c:v>
                </c:pt>
                <c:pt idx="32039">
                  <c:v>1.3420000000000001</c:v>
                </c:pt>
                <c:pt idx="32040">
                  <c:v>1.3420000000000001</c:v>
                </c:pt>
                <c:pt idx="32041">
                  <c:v>1.3420000000000001</c:v>
                </c:pt>
                <c:pt idx="32042">
                  <c:v>1.3420000000000001</c:v>
                </c:pt>
                <c:pt idx="32043">
                  <c:v>1.3420000000000001</c:v>
                </c:pt>
                <c:pt idx="32044">
                  <c:v>1.3420000000000001</c:v>
                </c:pt>
                <c:pt idx="32045">
                  <c:v>1.3420000000000001</c:v>
                </c:pt>
                <c:pt idx="32046">
                  <c:v>1.3420000000000001</c:v>
                </c:pt>
                <c:pt idx="32047">
                  <c:v>1.3420000000000001</c:v>
                </c:pt>
                <c:pt idx="32048">
                  <c:v>1.3420000000000001</c:v>
                </c:pt>
                <c:pt idx="32049">
                  <c:v>1.3420000000000001</c:v>
                </c:pt>
                <c:pt idx="32050">
                  <c:v>1.3420000000000001</c:v>
                </c:pt>
                <c:pt idx="32051">
                  <c:v>1.3420000000000001</c:v>
                </c:pt>
                <c:pt idx="32052">
                  <c:v>1.3420000000000001</c:v>
                </c:pt>
                <c:pt idx="32053">
                  <c:v>1.3420000000000001</c:v>
                </c:pt>
                <c:pt idx="32054">
                  <c:v>1.3420000000000001</c:v>
                </c:pt>
                <c:pt idx="32055">
                  <c:v>1.3420000000000001</c:v>
                </c:pt>
                <c:pt idx="32056">
                  <c:v>1.3420000000000001</c:v>
                </c:pt>
                <c:pt idx="32057">
                  <c:v>1.3420000000000001</c:v>
                </c:pt>
                <c:pt idx="32058">
                  <c:v>1.3420000000000001</c:v>
                </c:pt>
                <c:pt idx="32059">
                  <c:v>1.3420000000000001</c:v>
                </c:pt>
                <c:pt idx="32060">
                  <c:v>1.3420000000000001</c:v>
                </c:pt>
                <c:pt idx="32061">
                  <c:v>1.3420000000000001</c:v>
                </c:pt>
                <c:pt idx="32062">
                  <c:v>1.3420000000000001</c:v>
                </c:pt>
                <c:pt idx="32063">
                  <c:v>1.3420000000000001</c:v>
                </c:pt>
                <c:pt idx="32064">
                  <c:v>1.3420000000000001</c:v>
                </c:pt>
                <c:pt idx="32065">
                  <c:v>1.3420000000000001</c:v>
                </c:pt>
                <c:pt idx="32066">
                  <c:v>1.3420000000000001</c:v>
                </c:pt>
                <c:pt idx="32067">
                  <c:v>1.3420000000000001</c:v>
                </c:pt>
                <c:pt idx="32068">
                  <c:v>1.3420000000000001</c:v>
                </c:pt>
                <c:pt idx="32069">
                  <c:v>1.3420000000000001</c:v>
                </c:pt>
                <c:pt idx="32070">
                  <c:v>1.3420000000000001</c:v>
                </c:pt>
                <c:pt idx="32071">
                  <c:v>1.3420000000000001</c:v>
                </c:pt>
                <c:pt idx="32072">
                  <c:v>1.3420000000000001</c:v>
                </c:pt>
                <c:pt idx="32073">
                  <c:v>1.3420000000000001</c:v>
                </c:pt>
                <c:pt idx="32074">
                  <c:v>1.3420000000000001</c:v>
                </c:pt>
                <c:pt idx="32075">
                  <c:v>1.3420000000000001</c:v>
                </c:pt>
                <c:pt idx="32076">
                  <c:v>1.3420000000000001</c:v>
                </c:pt>
                <c:pt idx="32077">
                  <c:v>1.3420000000000001</c:v>
                </c:pt>
                <c:pt idx="32078">
                  <c:v>1.3420000000000001</c:v>
                </c:pt>
                <c:pt idx="32079">
                  <c:v>1.3420000000000001</c:v>
                </c:pt>
                <c:pt idx="32080">
                  <c:v>1.3420000000000001</c:v>
                </c:pt>
                <c:pt idx="32081">
                  <c:v>1.3420000000000001</c:v>
                </c:pt>
                <c:pt idx="32082">
                  <c:v>1.3420000000000001</c:v>
                </c:pt>
                <c:pt idx="32083">
                  <c:v>1.3420000000000001</c:v>
                </c:pt>
                <c:pt idx="32084">
                  <c:v>1.3420000000000001</c:v>
                </c:pt>
                <c:pt idx="32085">
                  <c:v>1.3420000000000001</c:v>
                </c:pt>
                <c:pt idx="32086">
                  <c:v>1.3420000000000001</c:v>
                </c:pt>
                <c:pt idx="32087">
                  <c:v>1.3420000000000001</c:v>
                </c:pt>
                <c:pt idx="32088">
                  <c:v>1.3420000000000001</c:v>
                </c:pt>
                <c:pt idx="32089">
                  <c:v>1.3420000000000001</c:v>
                </c:pt>
                <c:pt idx="32090">
                  <c:v>1.3420000000000001</c:v>
                </c:pt>
                <c:pt idx="32091">
                  <c:v>1.3420000000000001</c:v>
                </c:pt>
                <c:pt idx="32092">
                  <c:v>1.3420000000000001</c:v>
                </c:pt>
                <c:pt idx="32093">
                  <c:v>1.3420000000000001</c:v>
                </c:pt>
                <c:pt idx="32094">
                  <c:v>1.3420000000000001</c:v>
                </c:pt>
                <c:pt idx="32095">
                  <c:v>1.3420000000000001</c:v>
                </c:pt>
                <c:pt idx="32096">
                  <c:v>1.3420000000000001</c:v>
                </c:pt>
                <c:pt idx="32097">
                  <c:v>1.3420000000000001</c:v>
                </c:pt>
                <c:pt idx="32098">
                  <c:v>1.3420000000000001</c:v>
                </c:pt>
                <c:pt idx="32099">
                  <c:v>1.3420000000000001</c:v>
                </c:pt>
                <c:pt idx="32100">
                  <c:v>1.3420000000000001</c:v>
                </c:pt>
                <c:pt idx="32101">
                  <c:v>1.3420000000000001</c:v>
                </c:pt>
                <c:pt idx="32102">
                  <c:v>1.3420000000000001</c:v>
                </c:pt>
                <c:pt idx="32103">
                  <c:v>1.3420000000000001</c:v>
                </c:pt>
                <c:pt idx="32104">
                  <c:v>1.3420000000000001</c:v>
                </c:pt>
                <c:pt idx="32105">
                  <c:v>1.3420000000000001</c:v>
                </c:pt>
                <c:pt idx="32106">
                  <c:v>1.3420000000000001</c:v>
                </c:pt>
                <c:pt idx="32107">
                  <c:v>1.3420000000000001</c:v>
                </c:pt>
                <c:pt idx="32108">
                  <c:v>1.3420000000000001</c:v>
                </c:pt>
                <c:pt idx="32109">
                  <c:v>1.3420000000000001</c:v>
                </c:pt>
                <c:pt idx="32110">
                  <c:v>1.3420000000000001</c:v>
                </c:pt>
                <c:pt idx="32111">
                  <c:v>1.3420000000000001</c:v>
                </c:pt>
                <c:pt idx="32112">
                  <c:v>1.3420000000000001</c:v>
                </c:pt>
                <c:pt idx="32113">
                  <c:v>1.3420000000000001</c:v>
                </c:pt>
                <c:pt idx="32114">
                  <c:v>1.3420000000000001</c:v>
                </c:pt>
                <c:pt idx="32115">
                  <c:v>1.3420000000000001</c:v>
                </c:pt>
                <c:pt idx="32116">
                  <c:v>1.3420000000000001</c:v>
                </c:pt>
                <c:pt idx="32117">
                  <c:v>1.3420000000000001</c:v>
                </c:pt>
                <c:pt idx="32118">
                  <c:v>1.3420000000000001</c:v>
                </c:pt>
                <c:pt idx="32119">
                  <c:v>1.3420000000000001</c:v>
                </c:pt>
                <c:pt idx="32120">
                  <c:v>1.3420000000000001</c:v>
                </c:pt>
                <c:pt idx="32121">
                  <c:v>1.3420000000000001</c:v>
                </c:pt>
                <c:pt idx="32122">
                  <c:v>1.3420000000000001</c:v>
                </c:pt>
                <c:pt idx="32123">
                  <c:v>1.3420000000000001</c:v>
                </c:pt>
                <c:pt idx="32124">
                  <c:v>1.3420000000000001</c:v>
                </c:pt>
                <c:pt idx="32125">
                  <c:v>1.3420000000000001</c:v>
                </c:pt>
                <c:pt idx="32126">
                  <c:v>1.3420000000000001</c:v>
                </c:pt>
                <c:pt idx="32127">
                  <c:v>1.3420000000000001</c:v>
                </c:pt>
                <c:pt idx="32128">
                  <c:v>1.3420000000000001</c:v>
                </c:pt>
                <c:pt idx="32129">
                  <c:v>1.3420000000000001</c:v>
                </c:pt>
                <c:pt idx="32130">
                  <c:v>1.3420000000000001</c:v>
                </c:pt>
                <c:pt idx="32131">
                  <c:v>1.3420000000000001</c:v>
                </c:pt>
                <c:pt idx="32132">
                  <c:v>1.3420000000000001</c:v>
                </c:pt>
                <c:pt idx="32133">
                  <c:v>1.3420000000000001</c:v>
                </c:pt>
                <c:pt idx="32134">
                  <c:v>1.3420000000000001</c:v>
                </c:pt>
                <c:pt idx="32135">
                  <c:v>1.3420000000000001</c:v>
                </c:pt>
                <c:pt idx="32136">
                  <c:v>1.3420000000000001</c:v>
                </c:pt>
                <c:pt idx="32137">
                  <c:v>1.3420000000000001</c:v>
                </c:pt>
                <c:pt idx="32138">
                  <c:v>1.3420000000000001</c:v>
                </c:pt>
                <c:pt idx="32139">
                  <c:v>1.3420000000000001</c:v>
                </c:pt>
                <c:pt idx="32140">
                  <c:v>1.3420000000000001</c:v>
                </c:pt>
                <c:pt idx="32141">
                  <c:v>1.3420000000000001</c:v>
                </c:pt>
                <c:pt idx="32142">
                  <c:v>1.3420000000000001</c:v>
                </c:pt>
                <c:pt idx="32143">
                  <c:v>1.3420000000000001</c:v>
                </c:pt>
                <c:pt idx="32144">
                  <c:v>1.3420000000000001</c:v>
                </c:pt>
                <c:pt idx="32145">
                  <c:v>1.3420000000000001</c:v>
                </c:pt>
                <c:pt idx="32146">
                  <c:v>1.3420000000000001</c:v>
                </c:pt>
                <c:pt idx="32147">
                  <c:v>1.3420000000000001</c:v>
                </c:pt>
                <c:pt idx="32148">
                  <c:v>1.3420000000000001</c:v>
                </c:pt>
                <c:pt idx="32149">
                  <c:v>1.3420000000000001</c:v>
                </c:pt>
                <c:pt idx="32150">
                  <c:v>1.3420000000000001</c:v>
                </c:pt>
                <c:pt idx="32151">
                  <c:v>1.3420000000000001</c:v>
                </c:pt>
                <c:pt idx="32152">
                  <c:v>1.3420000000000001</c:v>
                </c:pt>
                <c:pt idx="32153">
                  <c:v>1.3420000000000001</c:v>
                </c:pt>
                <c:pt idx="32154">
                  <c:v>1.3420000000000001</c:v>
                </c:pt>
                <c:pt idx="32155">
                  <c:v>1.3420000000000001</c:v>
                </c:pt>
                <c:pt idx="32156">
                  <c:v>1.3420000000000001</c:v>
                </c:pt>
                <c:pt idx="32157">
                  <c:v>1.3420000000000001</c:v>
                </c:pt>
                <c:pt idx="32158">
                  <c:v>1.3420000000000001</c:v>
                </c:pt>
                <c:pt idx="32159">
                  <c:v>1.3420000000000001</c:v>
                </c:pt>
                <c:pt idx="32160">
                  <c:v>1.3420000000000001</c:v>
                </c:pt>
                <c:pt idx="32161">
                  <c:v>1.3420000000000001</c:v>
                </c:pt>
                <c:pt idx="32162">
                  <c:v>1.3420000000000001</c:v>
                </c:pt>
                <c:pt idx="32163">
                  <c:v>1.3420000000000001</c:v>
                </c:pt>
                <c:pt idx="32164">
                  <c:v>1.3420000000000001</c:v>
                </c:pt>
                <c:pt idx="32165">
                  <c:v>1.3420000000000001</c:v>
                </c:pt>
                <c:pt idx="32166">
                  <c:v>1.3420000000000001</c:v>
                </c:pt>
                <c:pt idx="32167">
                  <c:v>1.3420000000000001</c:v>
                </c:pt>
                <c:pt idx="32168">
                  <c:v>1.3420000000000001</c:v>
                </c:pt>
                <c:pt idx="32169">
                  <c:v>1.3420000000000001</c:v>
                </c:pt>
                <c:pt idx="32170">
                  <c:v>1.3420000000000001</c:v>
                </c:pt>
                <c:pt idx="32171">
                  <c:v>1.3420000000000001</c:v>
                </c:pt>
                <c:pt idx="32172">
                  <c:v>1.3420000000000001</c:v>
                </c:pt>
                <c:pt idx="32173">
                  <c:v>1.3420000000000001</c:v>
                </c:pt>
                <c:pt idx="32174">
                  <c:v>1.3420000000000001</c:v>
                </c:pt>
                <c:pt idx="32175">
                  <c:v>1.3420000000000001</c:v>
                </c:pt>
                <c:pt idx="32176">
                  <c:v>1.3420000000000001</c:v>
                </c:pt>
                <c:pt idx="32177">
                  <c:v>1.3420000000000001</c:v>
                </c:pt>
                <c:pt idx="32178">
                  <c:v>1.3420000000000001</c:v>
                </c:pt>
                <c:pt idx="32179">
                  <c:v>1.3420000000000001</c:v>
                </c:pt>
                <c:pt idx="32180">
                  <c:v>1.3420000000000001</c:v>
                </c:pt>
                <c:pt idx="32181">
                  <c:v>1.3420000000000001</c:v>
                </c:pt>
                <c:pt idx="32182">
                  <c:v>1.3420000000000001</c:v>
                </c:pt>
                <c:pt idx="32183">
                  <c:v>1.3420000000000001</c:v>
                </c:pt>
                <c:pt idx="32184">
                  <c:v>1.3420000000000001</c:v>
                </c:pt>
                <c:pt idx="32185">
                  <c:v>1.3420000000000001</c:v>
                </c:pt>
                <c:pt idx="32186">
                  <c:v>1.3420000000000001</c:v>
                </c:pt>
                <c:pt idx="32187">
                  <c:v>1.3420000000000001</c:v>
                </c:pt>
                <c:pt idx="32188">
                  <c:v>1.3420000000000001</c:v>
                </c:pt>
                <c:pt idx="32189">
                  <c:v>1.3420000000000001</c:v>
                </c:pt>
                <c:pt idx="32190">
                  <c:v>1.3420000000000001</c:v>
                </c:pt>
                <c:pt idx="32191">
                  <c:v>1.3420000000000001</c:v>
                </c:pt>
                <c:pt idx="32192">
                  <c:v>1.3420000000000001</c:v>
                </c:pt>
                <c:pt idx="32193">
                  <c:v>1.3420000000000001</c:v>
                </c:pt>
                <c:pt idx="32194">
                  <c:v>1.3420000000000001</c:v>
                </c:pt>
                <c:pt idx="32195">
                  <c:v>1.3420000000000001</c:v>
                </c:pt>
                <c:pt idx="32196">
                  <c:v>1.3420000000000001</c:v>
                </c:pt>
                <c:pt idx="32197">
                  <c:v>1.3420000000000001</c:v>
                </c:pt>
                <c:pt idx="32198">
                  <c:v>1.3420000000000001</c:v>
                </c:pt>
                <c:pt idx="32199">
                  <c:v>1.3420000000000001</c:v>
                </c:pt>
                <c:pt idx="32200">
                  <c:v>1.3420000000000001</c:v>
                </c:pt>
                <c:pt idx="32201">
                  <c:v>1.3420000000000001</c:v>
                </c:pt>
                <c:pt idx="32202">
                  <c:v>1.3420000000000001</c:v>
                </c:pt>
                <c:pt idx="32203">
                  <c:v>1.3420000000000001</c:v>
                </c:pt>
                <c:pt idx="32204">
                  <c:v>1.3420000000000001</c:v>
                </c:pt>
                <c:pt idx="32205">
                  <c:v>1.3420000000000001</c:v>
                </c:pt>
                <c:pt idx="32206">
                  <c:v>1.3420000000000001</c:v>
                </c:pt>
                <c:pt idx="32207">
                  <c:v>1.3420000000000001</c:v>
                </c:pt>
                <c:pt idx="32208">
                  <c:v>1.3420000000000001</c:v>
                </c:pt>
                <c:pt idx="32209">
                  <c:v>1.3420000000000001</c:v>
                </c:pt>
                <c:pt idx="32210">
                  <c:v>1.3420000000000001</c:v>
                </c:pt>
                <c:pt idx="32211">
                  <c:v>1.3420000000000001</c:v>
                </c:pt>
                <c:pt idx="32212">
                  <c:v>1.3420000000000001</c:v>
                </c:pt>
                <c:pt idx="32213">
                  <c:v>1.3420000000000001</c:v>
                </c:pt>
                <c:pt idx="32214">
                  <c:v>1.3420000000000001</c:v>
                </c:pt>
                <c:pt idx="32215">
                  <c:v>1.3420000000000001</c:v>
                </c:pt>
                <c:pt idx="32216">
                  <c:v>1.3420000000000001</c:v>
                </c:pt>
                <c:pt idx="32217">
                  <c:v>1.3420000000000001</c:v>
                </c:pt>
                <c:pt idx="32218">
                  <c:v>1.3420000000000001</c:v>
                </c:pt>
                <c:pt idx="32219">
                  <c:v>1.3420000000000001</c:v>
                </c:pt>
                <c:pt idx="32220">
                  <c:v>1.3420000000000001</c:v>
                </c:pt>
                <c:pt idx="32221">
                  <c:v>1.3420000000000001</c:v>
                </c:pt>
                <c:pt idx="32222">
                  <c:v>1.3420000000000001</c:v>
                </c:pt>
                <c:pt idx="32223">
                  <c:v>1.3420000000000001</c:v>
                </c:pt>
                <c:pt idx="32224">
                  <c:v>1.3420000000000001</c:v>
                </c:pt>
                <c:pt idx="32225">
                  <c:v>1.3420000000000001</c:v>
                </c:pt>
                <c:pt idx="32226">
                  <c:v>1.3420000000000001</c:v>
                </c:pt>
                <c:pt idx="32227">
                  <c:v>1.3420000000000001</c:v>
                </c:pt>
                <c:pt idx="32228">
                  <c:v>1.3420000000000001</c:v>
                </c:pt>
                <c:pt idx="32229">
                  <c:v>1.3420000000000001</c:v>
                </c:pt>
                <c:pt idx="32230">
                  <c:v>1.3420000000000001</c:v>
                </c:pt>
                <c:pt idx="32231">
                  <c:v>1.3420000000000001</c:v>
                </c:pt>
                <c:pt idx="32232">
                  <c:v>1.3420000000000001</c:v>
                </c:pt>
                <c:pt idx="32233">
                  <c:v>1.3420000000000001</c:v>
                </c:pt>
                <c:pt idx="32234">
                  <c:v>1.3420000000000001</c:v>
                </c:pt>
                <c:pt idx="32235">
                  <c:v>1.3420000000000001</c:v>
                </c:pt>
                <c:pt idx="32236">
                  <c:v>1.3420000000000001</c:v>
                </c:pt>
                <c:pt idx="32237">
                  <c:v>1.3420000000000001</c:v>
                </c:pt>
                <c:pt idx="32238">
                  <c:v>1.3420000000000001</c:v>
                </c:pt>
                <c:pt idx="32239">
                  <c:v>1.3420000000000001</c:v>
                </c:pt>
                <c:pt idx="32240">
                  <c:v>1.3420000000000001</c:v>
                </c:pt>
                <c:pt idx="32241">
                  <c:v>1.3420000000000001</c:v>
                </c:pt>
                <c:pt idx="32242">
                  <c:v>1.3420000000000001</c:v>
                </c:pt>
                <c:pt idx="32243">
                  <c:v>1.3420000000000001</c:v>
                </c:pt>
                <c:pt idx="32244">
                  <c:v>1.3420000000000001</c:v>
                </c:pt>
                <c:pt idx="32245">
                  <c:v>1.3420000000000001</c:v>
                </c:pt>
                <c:pt idx="32246">
                  <c:v>1.3420000000000001</c:v>
                </c:pt>
                <c:pt idx="32247">
                  <c:v>1.3420000000000001</c:v>
                </c:pt>
                <c:pt idx="32248">
                  <c:v>1.3420000000000001</c:v>
                </c:pt>
                <c:pt idx="32249">
                  <c:v>1.3420000000000001</c:v>
                </c:pt>
                <c:pt idx="32250">
                  <c:v>1.3420000000000001</c:v>
                </c:pt>
                <c:pt idx="32251">
                  <c:v>1.3420000000000001</c:v>
                </c:pt>
                <c:pt idx="32252">
                  <c:v>1.3420000000000001</c:v>
                </c:pt>
                <c:pt idx="32253">
                  <c:v>1.3420000000000001</c:v>
                </c:pt>
                <c:pt idx="32254">
                  <c:v>1.3420000000000001</c:v>
                </c:pt>
                <c:pt idx="32255">
                  <c:v>1.3420000000000001</c:v>
                </c:pt>
                <c:pt idx="32256">
                  <c:v>1.3420000000000001</c:v>
                </c:pt>
                <c:pt idx="32257">
                  <c:v>1.3420000000000001</c:v>
                </c:pt>
                <c:pt idx="32258">
                  <c:v>1.3420000000000001</c:v>
                </c:pt>
                <c:pt idx="32259">
                  <c:v>1.3420000000000001</c:v>
                </c:pt>
                <c:pt idx="32260">
                  <c:v>1.3420000000000001</c:v>
                </c:pt>
                <c:pt idx="32261">
                  <c:v>1.3420000000000001</c:v>
                </c:pt>
                <c:pt idx="32262">
                  <c:v>1.3420000000000001</c:v>
                </c:pt>
                <c:pt idx="32263">
                  <c:v>1.3420000000000001</c:v>
                </c:pt>
                <c:pt idx="32264">
                  <c:v>1.3420000000000001</c:v>
                </c:pt>
                <c:pt idx="32265">
                  <c:v>1.3420000000000001</c:v>
                </c:pt>
                <c:pt idx="32266">
                  <c:v>1.3420000000000001</c:v>
                </c:pt>
                <c:pt idx="32267">
                  <c:v>1.3420000000000001</c:v>
                </c:pt>
                <c:pt idx="32268">
                  <c:v>1.3420000000000001</c:v>
                </c:pt>
                <c:pt idx="32269">
                  <c:v>1.3420000000000001</c:v>
                </c:pt>
                <c:pt idx="32270">
                  <c:v>1.3420000000000001</c:v>
                </c:pt>
                <c:pt idx="32271">
                  <c:v>1.3420000000000001</c:v>
                </c:pt>
                <c:pt idx="32272">
                  <c:v>1.3420000000000001</c:v>
                </c:pt>
                <c:pt idx="32273">
                  <c:v>1.3420000000000001</c:v>
                </c:pt>
                <c:pt idx="32274">
                  <c:v>1.3420000000000001</c:v>
                </c:pt>
                <c:pt idx="32275">
                  <c:v>1.3420000000000001</c:v>
                </c:pt>
                <c:pt idx="32276">
                  <c:v>1.3420000000000001</c:v>
                </c:pt>
                <c:pt idx="32277">
                  <c:v>1.3420000000000001</c:v>
                </c:pt>
                <c:pt idx="32278">
                  <c:v>1.3420000000000001</c:v>
                </c:pt>
                <c:pt idx="32279">
                  <c:v>1.3420000000000001</c:v>
                </c:pt>
                <c:pt idx="32280">
                  <c:v>1.3420000000000001</c:v>
                </c:pt>
                <c:pt idx="32281">
                  <c:v>1.3420000000000001</c:v>
                </c:pt>
                <c:pt idx="32282">
                  <c:v>1.3420000000000001</c:v>
                </c:pt>
                <c:pt idx="32283">
                  <c:v>1.3420000000000001</c:v>
                </c:pt>
                <c:pt idx="32284">
                  <c:v>1.3420000000000001</c:v>
                </c:pt>
                <c:pt idx="32285">
                  <c:v>1.3420000000000001</c:v>
                </c:pt>
                <c:pt idx="32286">
                  <c:v>1.3420000000000001</c:v>
                </c:pt>
                <c:pt idx="32287">
                  <c:v>1.3420000000000001</c:v>
                </c:pt>
                <c:pt idx="32288">
                  <c:v>1.3420000000000001</c:v>
                </c:pt>
                <c:pt idx="32289">
                  <c:v>1.3420000000000001</c:v>
                </c:pt>
                <c:pt idx="32290">
                  <c:v>1.3420000000000001</c:v>
                </c:pt>
                <c:pt idx="32291">
                  <c:v>1.3420000000000001</c:v>
                </c:pt>
                <c:pt idx="32292">
                  <c:v>1.3420000000000001</c:v>
                </c:pt>
                <c:pt idx="32293">
                  <c:v>1.3420000000000001</c:v>
                </c:pt>
                <c:pt idx="32294">
                  <c:v>1.3420000000000001</c:v>
                </c:pt>
                <c:pt idx="32295">
                  <c:v>1.3420000000000001</c:v>
                </c:pt>
                <c:pt idx="32296">
                  <c:v>1.3420000000000001</c:v>
                </c:pt>
                <c:pt idx="32297">
                  <c:v>1.3420000000000001</c:v>
                </c:pt>
                <c:pt idx="32298">
                  <c:v>1.3420000000000001</c:v>
                </c:pt>
                <c:pt idx="32299">
                  <c:v>1.3420000000000001</c:v>
                </c:pt>
                <c:pt idx="32300">
                  <c:v>1.3420000000000001</c:v>
                </c:pt>
                <c:pt idx="32301">
                  <c:v>1.3420000000000001</c:v>
                </c:pt>
                <c:pt idx="32302">
                  <c:v>1.3420000000000001</c:v>
                </c:pt>
                <c:pt idx="32303">
                  <c:v>1.3420000000000001</c:v>
                </c:pt>
                <c:pt idx="32304">
                  <c:v>1.3420000000000001</c:v>
                </c:pt>
                <c:pt idx="32305">
                  <c:v>1.3420000000000001</c:v>
                </c:pt>
                <c:pt idx="32306">
                  <c:v>1.3420000000000001</c:v>
                </c:pt>
                <c:pt idx="32307">
                  <c:v>1.3420000000000001</c:v>
                </c:pt>
                <c:pt idx="32308">
                  <c:v>1.3420000000000001</c:v>
                </c:pt>
                <c:pt idx="32309">
                  <c:v>1.3420000000000001</c:v>
                </c:pt>
                <c:pt idx="32310">
                  <c:v>1.3420000000000001</c:v>
                </c:pt>
                <c:pt idx="32311">
                  <c:v>1.3420000000000001</c:v>
                </c:pt>
                <c:pt idx="32312">
                  <c:v>1.3420000000000001</c:v>
                </c:pt>
                <c:pt idx="32313">
                  <c:v>1.3420000000000001</c:v>
                </c:pt>
                <c:pt idx="32314">
                  <c:v>1.3420000000000001</c:v>
                </c:pt>
                <c:pt idx="32315">
                  <c:v>1.3420000000000001</c:v>
                </c:pt>
                <c:pt idx="32316">
                  <c:v>1.3420000000000001</c:v>
                </c:pt>
                <c:pt idx="32317">
                  <c:v>1.3420000000000001</c:v>
                </c:pt>
                <c:pt idx="32318">
                  <c:v>1.3420000000000001</c:v>
                </c:pt>
                <c:pt idx="32319">
                  <c:v>1.3420000000000001</c:v>
                </c:pt>
                <c:pt idx="32320">
                  <c:v>1.3420000000000001</c:v>
                </c:pt>
                <c:pt idx="32321">
                  <c:v>1.3420000000000001</c:v>
                </c:pt>
                <c:pt idx="32322">
                  <c:v>1.3420000000000001</c:v>
                </c:pt>
                <c:pt idx="32323">
                  <c:v>1.3420000000000001</c:v>
                </c:pt>
                <c:pt idx="32324">
                  <c:v>1.3420000000000001</c:v>
                </c:pt>
                <c:pt idx="32325">
                  <c:v>1.3420000000000001</c:v>
                </c:pt>
                <c:pt idx="32326">
                  <c:v>1.3420000000000001</c:v>
                </c:pt>
                <c:pt idx="32327">
                  <c:v>1.3420000000000001</c:v>
                </c:pt>
                <c:pt idx="32328">
                  <c:v>1.3420000000000001</c:v>
                </c:pt>
                <c:pt idx="32329">
                  <c:v>1.3420000000000001</c:v>
                </c:pt>
                <c:pt idx="32330">
                  <c:v>1.3420000000000001</c:v>
                </c:pt>
                <c:pt idx="32331">
                  <c:v>1.3420000000000001</c:v>
                </c:pt>
                <c:pt idx="32332">
                  <c:v>1.3420000000000001</c:v>
                </c:pt>
                <c:pt idx="32333">
                  <c:v>1.3420000000000001</c:v>
                </c:pt>
                <c:pt idx="32334">
                  <c:v>1.3420000000000001</c:v>
                </c:pt>
                <c:pt idx="32335">
                  <c:v>1.3420000000000001</c:v>
                </c:pt>
                <c:pt idx="32336">
                  <c:v>1.3420000000000001</c:v>
                </c:pt>
                <c:pt idx="32337">
                  <c:v>1.3420000000000001</c:v>
                </c:pt>
                <c:pt idx="32338">
                  <c:v>1.3420000000000001</c:v>
                </c:pt>
                <c:pt idx="32339">
                  <c:v>1.3420000000000001</c:v>
                </c:pt>
                <c:pt idx="32340">
                  <c:v>1.3420000000000001</c:v>
                </c:pt>
                <c:pt idx="32341">
                  <c:v>1.3420000000000001</c:v>
                </c:pt>
                <c:pt idx="32342">
                  <c:v>1.3420000000000001</c:v>
                </c:pt>
                <c:pt idx="32343">
                  <c:v>1.3420000000000001</c:v>
                </c:pt>
                <c:pt idx="32344">
                  <c:v>1.3420000000000001</c:v>
                </c:pt>
                <c:pt idx="32345">
                  <c:v>1.3420000000000001</c:v>
                </c:pt>
                <c:pt idx="32346">
                  <c:v>1.3420000000000001</c:v>
                </c:pt>
                <c:pt idx="32347">
                  <c:v>1.3420000000000001</c:v>
                </c:pt>
                <c:pt idx="32348">
                  <c:v>1.3420000000000001</c:v>
                </c:pt>
                <c:pt idx="32349">
                  <c:v>1.3420000000000001</c:v>
                </c:pt>
                <c:pt idx="32350">
                  <c:v>1.3420000000000001</c:v>
                </c:pt>
                <c:pt idx="32351">
                  <c:v>1.3420000000000001</c:v>
                </c:pt>
                <c:pt idx="32352">
                  <c:v>1.3420000000000001</c:v>
                </c:pt>
                <c:pt idx="32353">
                  <c:v>1.3420000000000001</c:v>
                </c:pt>
                <c:pt idx="32354">
                  <c:v>1.3420000000000001</c:v>
                </c:pt>
                <c:pt idx="32355">
                  <c:v>1.3420000000000001</c:v>
                </c:pt>
                <c:pt idx="32356">
                  <c:v>1.3420000000000001</c:v>
                </c:pt>
                <c:pt idx="32357">
                  <c:v>1.3420000000000001</c:v>
                </c:pt>
                <c:pt idx="32358">
                  <c:v>1.3420000000000001</c:v>
                </c:pt>
                <c:pt idx="32359">
                  <c:v>1.3420000000000001</c:v>
                </c:pt>
                <c:pt idx="32360">
                  <c:v>1.3420000000000001</c:v>
                </c:pt>
                <c:pt idx="32361">
                  <c:v>1.3420000000000001</c:v>
                </c:pt>
                <c:pt idx="32362">
                  <c:v>1.3420000000000001</c:v>
                </c:pt>
                <c:pt idx="32363">
                  <c:v>1.3420000000000001</c:v>
                </c:pt>
                <c:pt idx="32364">
                  <c:v>1.3420000000000001</c:v>
                </c:pt>
                <c:pt idx="32365">
                  <c:v>1.3420000000000001</c:v>
                </c:pt>
                <c:pt idx="32366">
                  <c:v>1.3420000000000001</c:v>
                </c:pt>
                <c:pt idx="32367">
                  <c:v>1.3420000000000001</c:v>
                </c:pt>
                <c:pt idx="32368">
                  <c:v>1.3420000000000001</c:v>
                </c:pt>
                <c:pt idx="32369">
                  <c:v>1.3420000000000001</c:v>
                </c:pt>
                <c:pt idx="32370">
                  <c:v>1.3420000000000001</c:v>
                </c:pt>
                <c:pt idx="32371">
                  <c:v>1.3420000000000001</c:v>
                </c:pt>
                <c:pt idx="32372">
                  <c:v>1.3420000000000001</c:v>
                </c:pt>
                <c:pt idx="32373">
                  <c:v>1.3420000000000001</c:v>
                </c:pt>
                <c:pt idx="32374">
                  <c:v>1.3420000000000001</c:v>
                </c:pt>
                <c:pt idx="32375">
                  <c:v>1.3420000000000001</c:v>
                </c:pt>
                <c:pt idx="32376">
                  <c:v>1.3420000000000001</c:v>
                </c:pt>
                <c:pt idx="32377">
                  <c:v>1.3420000000000001</c:v>
                </c:pt>
                <c:pt idx="32378">
                  <c:v>1.3420000000000001</c:v>
                </c:pt>
                <c:pt idx="32379">
                  <c:v>1.3420000000000001</c:v>
                </c:pt>
                <c:pt idx="32380">
                  <c:v>1.3420000000000001</c:v>
                </c:pt>
                <c:pt idx="32381">
                  <c:v>1.3420000000000001</c:v>
                </c:pt>
                <c:pt idx="32382">
                  <c:v>1.3420000000000001</c:v>
                </c:pt>
                <c:pt idx="32383">
                  <c:v>1.3420000000000001</c:v>
                </c:pt>
                <c:pt idx="32384">
                  <c:v>1.3420000000000001</c:v>
                </c:pt>
                <c:pt idx="32385">
                  <c:v>1.3420000000000001</c:v>
                </c:pt>
                <c:pt idx="32386">
                  <c:v>1.3420000000000001</c:v>
                </c:pt>
                <c:pt idx="32387">
                  <c:v>1.3420000000000001</c:v>
                </c:pt>
                <c:pt idx="32388">
                  <c:v>1.3420000000000001</c:v>
                </c:pt>
                <c:pt idx="32389">
                  <c:v>1.3420000000000001</c:v>
                </c:pt>
                <c:pt idx="32390">
                  <c:v>1.3420000000000001</c:v>
                </c:pt>
                <c:pt idx="32391">
                  <c:v>1.3420000000000001</c:v>
                </c:pt>
                <c:pt idx="32392">
                  <c:v>1.3420000000000001</c:v>
                </c:pt>
                <c:pt idx="32393">
                  <c:v>1.3420000000000001</c:v>
                </c:pt>
                <c:pt idx="32394">
                  <c:v>1.3420000000000001</c:v>
                </c:pt>
                <c:pt idx="32395">
                  <c:v>1.3420000000000001</c:v>
                </c:pt>
                <c:pt idx="32396">
                  <c:v>1.3420000000000001</c:v>
                </c:pt>
                <c:pt idx="32397">
                  <c:v>1.3420000000000001</c:v>
                </c:pt>
                <c:pt idx="32398">
                  <c:v>1.3420000000000001</c:v>
                </c:pt>
                <c:pt idx="32399">
                  <c:v>1.3420000000000001</c:v>
                </c:pt>
                <c:pt idx="32400">
                  <c:v>1.3420000000000001</c:v>
                </c:pt>
                <c:pt idx="32401">
                  <c:v>1.3420000000000001</c:v>
                </c:pt>
                <c:pt idx="32402">
                  <c:v>1.3420000000000001</c:v>
                </c:pt>
                <c:pt idx="32403">
                  <c:v>1.3420000000000001</c:v>
                </c:pt>
                <c:pt idx="32404">
                  <c:v>1.3420000000000001</c:v>
                </c:pt>
                <c:pt idx="32405">
                  <c:v>1.3420000000000001</c:v>
                </c:pt>
                <c:pt idx="32406">
                  <c:v>1.3420000000000001</c:v>
                </c:pt>
                <c:pt idx="32407">
                  <c:v>1.3420000000000001</c:v>
                </c:pt>
                <c:pt idx="32408">
                  <c:v>1.3420000000000001</c:v>
                </c:pt>
                <c:pt idx="32409">
                  <c:v>1.3420000000000001</c:v>
                </c:pt>
                <c:pt idx="32410">
                  <c:v>1.3420000000000001</c:v>
                </c:pt>
                <c:pt idx="32411">
                  <c:v>1.3420000000000001</c:v>
                </c:pt>
                <c:pt idx="32412">
                  <c:v>1.3420000000000001</c:v>
                </c:pt>
                <c:pt idx="32413">
                  <c:v>1.3420000000000001</c:v>
                </c:pt>
                <c:pt idx="32414">
                  <c:v>1.3420000000000001</c:v>
                </c:pt>
                <c:pt idx="32415">
                  <c:v>1.3420000000000001</c:v>
                </c:pt>
                <c:pt idx="32416">
                  <c:v>1.3420000000000001</c:v>
                </c:pt>
                <c:pt idx="32417">
                  <c:v>1.3420000000000001</c:v>
                </c:pt>
                <c:pt idx="32418">
                  <c:v>1.3420000000000001</c:v>
                </c:pt>
                <c:pt idx="32419">
                  <c:v>1.3420000000000001</c:v>
                </c:pt>
                <c:pt idx="32420">
                  <c:v>1.3420000000000001</c:v>
                </c:pt>
                <c:pt idx="32421">
                  <c:v>1.3420000000000001</c:v>
                </c:pt>
                <c:pt idx="32422">
                  <c:v>1.3420000000000001</c:v>
                </c:pt>
                <c:pt idx="32423">
                  <c:v>1.3420000000000001</c:v>
                </c:pt>
                <c:pt idx="32424">
                  <c:v>1.3420000000000001</c:v>
                </c:pt>
                <c:pt idx="32425">
                  <c:v>1.3420000000000001</c:v>
                </c:pt>
                <c:pt idx="32426">
                  <c:v>1.3420000000000001</c:v>
                </c:pt>
                <c:pt idx="32427">
                  <c:v>1.3420000000000001</c:v>
                </c:pt>
                <c:pt idx="32428">
                  <c:v>1.3420000000000001</c:v>
                </c:pt>
                <c:pt idx="32429">
                  <c:v>1.3420000000000001</c:v>
                </c:pt>
                <c:pt idx="32430">
                  <c:v>1.3420000000000001</c:v>
                </c:pt>
                <c:pt idx="32431">
                  <c:v>1.3420000000000001</c:v>
                </c:pt>
                <c:pt idx="32432">
                  <c:v>1.3420000000000001</c:v>
                </c:pt>
                <c:pt idx="32433">
                  <c:v>1.3420000000000001</c:v>
                </c:pt>
                <c:pt idx="32434">
                  <c:v>1.3420000000000001</c:v>
                </c:pt>
                <c:pt idx="32435">
                  <c:v>1.3420000000000001</c:v>
                </c:pt>
                <c:pt idx="32436">
                  <c:v>1.3420000000000001</c:v>
                </c:pt>
                <c:pt idx="32437">
                  <c:v>1.3420000000000001</c:v>
                </c:pt>
                <c:pt idx="32438">
                  <c:v>1.3420000000000001</c:v>
                </c:pt>
                <c:pt idx="32439">
                  <c:v>1.3420000000000001</c:v>
                </c:pt>
                <c:pt idx="32440">
                  <c:v>1.3420000000000001</c:v>
                </c:pt>
                <c:pt idx="32441">
                  <c:v>1.3420000000000001</c:v>
                </c:pt>
                <c:pt idx="32442">
                  <c:v>1.3420000000000001</c:v>
                </c:pt>
                <c:pt idx="32443">
                  <c:v>1.3420000000000001</c:v>
                </c:pt>
                <c:pt idx="32444">
                  <c:v>1.3420000000000001</c:v>
                </c:pt>
                <c:pt idx="32445">
                  <c:v>1.3420000000000001</c:v>
                </c:pt>
                <c:pt idx="32446">
                  <c:v>1.3420000000000001</c:v>
                </c:pt>
                <c:pt idx="32447">
                  <c:v>1.3420000000000001</c:v>
                </c:pt>
                <c:pt idx="32448">
                  <c:v>1.3420000000000001</c:v>
                </c:pt>
                <c:pt idx="32449">
                  <c:v>1.3420000000000001</c:v>
                </c:pt>
                <c:pt idx="32450">
                  <c:v>1.3420000000000001</c:v>
                </c:pt>
                <c:pt idx="32451">
                  <c:v>1.3420000000000001</c:v>
                </c:pt>
                <c:pt idx="32452">
                  <c:v>1.3420000000000001</c:v>
                </c:pt>
                <c:pt idx="32453">
                  <c:v>1.3420000000000001</c:v>
                </c:pt>
                <c:pt idx="32454">
                  <c:v>1.3420000000000001</c:v>
                </c:pt>
                <c:pt idx="32455">
                  <c:v>1.3420000000000001</c:v>
                </c:pt>
                <c:pt idx="32456">
                  <c:v>1.3420000000000001</c:v>
                </c:pt>
                <c:pt idx="32457">
                  <c:v>1.3420000000000001</c:v>
                </c:pt>
                <c:pt idx="32458">
                  <c:v>1.3420000000000001</c:v>
                </c:pt>
                <c:pt idx="32459">
                  <c:v>1.3420000000000001</c:v>
                </c:pt>
                <c:pt idx="32460">
                  <c:v>1.3420000000000001</c:v>
                </c:pt>
                <c:pt idx="32461">
                  <c:v>1.3420000000000001</c:v>
                </c:pt>
                <c:pt idx="32462">
                  <c:v>1.3420000000000001</c:v>
                </c:pt>
                <c:pt idx="32463">
                  <c:v>1.3420000000000001</c:v>
                </c:pt>
                <c:pt idx="32464">
                  <c:v>1.3420000000000001</c:v>
                </c:pt>
                <c:pt idx="32465">
                  <c:v>1.3420000000000001</c:v>
                </c:pt>
                <c:pt idx="32466">
                  <c:v>1.3420000000000001</c:v>
                </c:pt>
                <c:pt idx="32467">
                  <c:v>1.3420000000000001</c:v>
                </c:pt>
                <c:pt idx="32468">
                  <c:v>1.3420000000000001</c:v>
                </c:pt>
                <c:pt idx="32469">
                  <c:v>1.3420000000000001</c:v>
                </c:pt>
                <c:pt idx="32470">
                  <c:v>1.3420000000000001</c:v>
                </c:pt>
                <c:pt idx="32471">
                  <c:v>1.3420000000000001</c:v>
                </c:pt>
                <c:pt idx="32472">
                  <c:v>1.3420000000000001</c:v>
                </c:pt>
                <c:pt idx="32473">
                  <c:v>1.3420000000000001</c:v>
                </c:pt>
                <c:pt idx="32474">
                  <c:v>1.3420000000000001</c:v>
                </c:pt>
                <c:pt idx="32475">
                  <c:v>1.3420000000000001</c:v>
                </c:pt>
                <c:pt idx="32476">
                  <c:v>1.3420000000000001</c:v>
                </c:pt>
                <c:pt idx="32477">
                  <c:v>1.3420000000000001</c:v>
                </c:pt>
                <c:pt idx="32478">
                  <c:v>1.3420000000000001</c:v>
                </c:pt>
                <c:pt idx="32479">
                  <c:v>1.3420000000000001</c:v>
                </c:pt>
                <c:pt idx="32480">
                  <c:v>1.3420000000000001</c:v>
                </c:pt>
                <c:pt idx="32481">
                  <c:v>1.3420000000000001</c:v>
                </c:pt>
                <c:pt idx="32482">
                  <c:v>1.3420000000000001</c:v>
                </c:pt>
                <c:pt idx="32483">
                  <c:v>1.3420000000000001</c:v>
                </c:pt>
                <c:pt idx="32484">
                  <c:v>1.3420000000000001</c:v>
                </c:pt>
                <c:pt idx="32485">
                  <c:v>1.3420000000000001</c:v>
                </c:pt>
                <c:pt idx="32486">
                  <c:v>1.3420000000000001</c:v>
                </c:pt>
                <c:pt idx="32487">
                  <c:v>1.3420000000000001</c:v>
                </c:pt>
                <c:pt idx="32488">
                  <c:v>1.3420000000000001</c:v>
                </c:pt>
                <c:pt idx="32489">
                  <c:v>1.3420000000000001</c:v>
                </c:pt>
                <c:pt idx="32490">
                  <c:v>1.3420000000000001</c:v>
                </c:pt>
                <c:pt idx="32491">
                  <c:v>1.3420000000000001</c:v>
                </c:pt>
                <c:pt idx="32492">
                  <c:v>1.3420000000000001</c:v>
                </c:pt>
                <c:pt idx="32493">
                  <c:v>1.3420000000000001</c:v>
                </c:pt>
                <c:pt idx="32494">
                  <c:v>1.3420000000000001</c:v>
                </c:pt>
                <c:pt idx="32495">
                  <c:v>1.3420000000000001</c:v>
                </c:pt>
                <c:pt idx="32496">
                  <c:v>1.3420000000000001</c:v>
                </c:pt>
                <c:pt idx="32497">
                  <c:v>1.3420000000000001</c:v>
                </c:pt>
                <c:pt idx="32498">
                  <c:v>1.3420000000000001</c:v>
                </c:pt>
                <c:pt idx="32499">
                  <c:v>1.3420000000000001</c:v>
                </c:pt>
                <c:pt idx="32500">
                  <c:v>1.3420000000000001</c:v>
                </c:pt>
                <c:pt idx="32501">
                  <c:v>1.3420000000000001</c:v>
                </c:pt>
                <c:pt idx="32502">
                  <c:v>1.3420000000000001</c:v>
                </c:pt>
                <c:pt idx="32503">
                  <c:v>1.3420000000000001</c:v>
                </c:pt>
                <c:pt idx="32504">
                  <c:v>1.3420000000000001</c:v>
                </c:pt>
                <c:pt idx="32505">
                  <c:v>1.3420000000000001</c:v>
                </c:pt>
                <c:pt idx="32506">
                  <c:v>1.3420000000000001</c:v>
                </c:pt>
                <c:pt idx="32507">
                  <c:v>1.3420000000000001</c:v>
                </c:pt>
                <c:pt idx="32508">
                  <c:v>1.3420000000000001</c:v>
                </c:pt>
                <c:pt idx="32509">
                  <c:v>1.3420000000000001</c:v>
                </c:pt>
                <c:pt idx="32510">
                  <c:v>1.3420000000000001</c:v>
                </c:pt>
                <c:pt idx="32511">
                  <c:v>1.3420000000000001</c:v>
                </c:pt>
                <c:pt idx="32512">
                  <c:v>1.3420000000000001</c:v>
                </c:pt>
                <c:pt idx="32513">
                  <c:v>1.3420000000000001</c:v>
                </c:pt>
                <c:pt idx="32514">
                  <c:v>1.3420000000000001</c:v>
                </c:pt>
                <c:pt idx="32515">
                  <c:v>1.3420000000000001</c:v>
                </c:pt>
                <c:pt idx="32516">
                  <c:v>1.3420000000000001</c:v>
                </c:pt>
                <c:pt idx="32517">
                  <c:v>1.3420000000000001</c:v>
                </c:pt>
                <c:pt idx="32518">
                  <c:v>1.3420000000000001</c:v>
                </c:pt>
                <c:pt idx="32519">
                  <c:v>1.3420000000000001</c:v>
                </c:pt>
                <c:pt idx="32520">
                  <c:v>1.3420000000000001</c:v>
                </c:pt>
                <c:pt idx="32521">
                  <c:v>1.3420000000000001</c:v>
                </c:pt>
                <c:pt idx="32522">
                  <c:v>1.3420000000000001</c:v>
                </c:pt>
                <c:pt idx="32523">
                  <c:v>1.3420000000000001</c:v>
                </c:pt>
                <c:pt idx="32524">
                  <c:v>1.3420000000000001</c:v>
                </c:pt>
                <c:pt idx="32525">
                  <c:v>1.3420000000000001</c:v>
                </c:pt>
                <c:pt idx="32526">
                  <c:v>1.3420000000000001</c:v>
                </c:pt>
                <c:pt idx="32527">
                  <c:v>1.3420000000000001</c:v>
                </c:pt>
                <c:pt idx="32528">
                  <c:v>1.3420000000000001</c:v>
                </c:pt>
                <c:pt idx="32529">
                  <c:v>1.3420000000000001</c:v>
                </c:pt>
                <c:pt idx="32530">
                  <c:v>1.3420000000000001</c:v>
                </c:pt>
                <c:pt idx="32531">
                  <c:v>1.3420000000000001</c:v>
                </c:pt>
                <c:pt idx="32532">
                  <c:v>1.3420000000000001</c:v>
                </c:pt>
                <c:pt idx="32533">
                  <c:v>1.3420000000000001</c:v>
                </c:pt>
                <c:pt idx="32534">
                  <c:v>1.3420000000000001</c:v>
                </c:pt>
                <c:pt idx="32535">
                  <c:v>1.3420000000000001</c:v>
                </c:pt>
                <c:pt idx="32536">
                  <c:v>1.3420000000000001</c:v>
                </c:pt>
                <c:pt idx="32537">
                  <c:v>1.3420000000000001</c:v>
                </c:pt>
                <c:pt idx="32538">
                  <c:v>1.3420000000000001</c:v>
                </c:pt>
                <c:pt idx="32539">
                  <c:v>1.3420000000000001</c:v>
                </c:pt>
                <c:pt idx="32540">
                  <c:v>1.3420000000000001</c:v>
                </c:pt>
                <c:pt idx="32541">
                  <c:v>1.3420000000000001</c:v>
                </c:pt>
                <c:pt idx="32542">
                  <c:v>1.3420000000000001</c:v>
                </c:pt>
                <c:pt idx="32543">
                  <c:v>1.3420000000000001</c:v>
                </c:pt>
                <c:pt idx="32544">
                  <c:v>1.3420000000000001</c:v>
                </c:pt>
                <c:pt idx="32545">
                  <c:v>1.3420000000000001</c:v>
                </c:pt>
                <c:pt idx="32546">
                  <c:v>1.3420000000000001</c:v>
                </c:pt>
                <c:pt idx="32547">
                  <c:v>1.3420000000000001</c:v>
                </c:pt>
                <c:pt idx="32548">
                  <c:v>1.3420000000000001</c:v>
                </c:pt>
                <c:pt idx="32549">
                  <c:v>1.3420000000000001</c:v>
                </c:pt>
                <c:pt idx="32550">
                  <c:v>1.3420000000000001</c:v>
                </c:pt>
                <c:pt idx="32551">
                  <c:v>1.3420000000000001</c:v>
                </c:pt>
                <c:pt idx="32552">
                  <c:v>1.3420000000000001</c:v>
                </c:pt>
                <c:pt idx="32553">
                  <c:v>1.3420000000000001</c:v>
                </c:pt>
                <c:pt idx="32554">
                  <c:v>1.3420000000000001</c:v>
                </c:pt>
                <c:pt idx="32555">
                  <c:v>1.3420000000000001</c:v>
                </c:pt>
                <c:pt idx="32556">
                  <c:v>1.3420000000000001</c:v>
                </c:pt>
                <c:pt idx="32557">
                  <c:v>1.3420000000000001</c:v>
                </c:pt>
                <c:pt idx="32558">
                  <c:v>1.3420000000000001</c:v>
                </c:pt>
                <c:pt idx="32559">
                  <c:v>1.3420000000000001</c:v>
                </c:pt>
                <c:pt idx="32560">
                  <c:v>1.3420000000000001</c:v>
                </c:pt>
                <c:pt idx="32561">
                  <c:v>1.3420000000000001</c:v>
                </c:pt>
                <c:pt idx="32562">
                  <c:v>1.3420000000000001</c:v>
                </c:pt>
                <c:pt idx="32563">
                  <c:v>1.3420000000000001</c:v>
                </c:pt>
                <c:pt idx="32564">
                  <c:v>1.3420000000000001</c:v>
                </c:pt>
                <c:pt idx="32565">
                  <c:v>1.3420000000000001</c:v>
                </c:pt>
                <c:pt idx="32566">
                  <c:v>1.3420000000000001</c:v>
                </c:pt>
                <c:pt idx="32567">
                  <c:v>1.3420000000000001</c:v>
                </c:pt>
                <c:pt idx="32568">
                  <c:v>1.3420000000000001</c:v>
                </c:pt>
                <c:pt idx="32569">
                  <c:v>1.3420000000000001</c:v>
                </c:pt>
                <c:pt idx="32570">
                  <c:v>1.3420000000000001</c:v>
                </c:pt>
                <c:pt idx="32571">
                  <c:v>1.3420000000000001</c:v>
                </c:pt>
                <c:pt idx="32572">
                  <c:v>1.3420000000000001</c:v>
                </c:pt>
                <c:pt idx="32573">
                  <c:v>1.3420000000000001</c:v>
                </c:pt>
                <c:pt idx="32574">
                  <c:v>1.3420000000000001</c:v>
                </c:pt>
                <c:pt idx="32575">
                  <c:v>1.3420000000000001</c:v>
                </c:pt>
                <c:pt idx="32576">
                  <c:v>1.3420000000000001</c:v>
                </c:pt>
                <c:pt idx="32577">
                  <c:v>1.3420000000000001</c:v>
                </c:pt>
                <c:pt idx="32578">
                  <c:v>1.3420000000000001</c:v>
                </c:pt>
                <c:pt idx="32579">
                  <c:v>1.3420000000000001</c:v>
                </c:pt>
                <c:pt idx="32580">
                  <c:v>1.3420000000000001</c:v>
                </c:pt>
                <c:pt idx="32581">
                  <c:v>1.3420000000000001</c:v>
                </c:pt>
                <c:pt idx="32582">
                  <c:v>1.3420000000000001</c:v>
                </c:pt>
                <c:pt idx="32583">
                  <c:v>1.3420000000000001</c:v>
                </c:pt>
                <c:pt idx="32584">
                  <c:v>1.3420000000000001</c:v>
                </c:pt>
                <c:pt idx="32585">
                  <c:v>1.3420000000000001</c:v>
                </c:pt>
                <c:pt idx="32586">
                  <c:v>1.3420000000000001</c:v>
                </c:pt>
                <c:pt idx="32587">
                  <c:v>1.3420000000000001</c:v>
                </c:pt>
                <c:pt idx="32588">
                  <c:v>1.3420000000000001</c:v>
                </c:pt>
                <c:pt idx="32589">
                  <c:v>1.3420000000000001</c:v>
                </c:pt>
                <c:pt idx="32590">
                  <c:v>1.3420000000000001</c:v>
                </c:pt>
                <c:pt idx="32591">
                  <c:v>1.3420000000000001</c:v>
                </c:pt>
                <c:pt idx="32592">
                  <c:v>1.3420000000000001</c:v>
                </c:pt>
                <c:pt idx="32593">
                  <c:v>1.3420000000000001</c:v>
                </c:pt>
                <c:pt idx="32594">
                  <c:v>1.3420000000000001</c:v>
                </c:pt>
                <c:pt idx="32595">
                  <c:v>1.3420000000000001</c:v>
                </c:pt>
                <c:pt idx="32596">
                  <c:v>1.3420000000000001</c:v>
                </c:pt>
                <c:pt idx="32597">
                  <c:v>1.3420000000000001</c:v>
                </c:pt>
                <c:pt idx="32598">
                  <c:v>1.3420000000000001</c:v>
                </c:pt>
                <c:pt idx="32599">
                  <c:v>1.3420000000000001</c:v>
                </c:pt>
                <c:pt idx="32600">
                  <c:v>1.3420000000000001</c:v>
                </c:pt>
                <c:pt idx="32601">
                  <c:v>1.3420000000000001</c:v>
                </c:pt>
                <c:pt idx="32602">
                  <c:v>1.3420000000000001</c:v>
                </c:pt>
                <c:pt idx="32603">
                  <c:v>1.3420000000000001</c:v>
                </c:pt>
                <c:pt idx="32604">
                  <c:v>1.3420000000000001</c:v>
                </c:pt>
                <c:pt idx="32605">
                  <c:v>1.3420000000000001</c:v>
                </c:pt>
                <c:pt idx="32606">
                  <c:v>1.3420000000000001</c:v>
                </c:pt>
                <c:pt idx="32607">
                  <c:v>1.3420000000000001</c:v>
                </c:pt>
                <c:pt idx="32608">
                  <c:v>1.3420000000000001</c:v>
                </c:pt>
                <c:pt idx="32609">
                  <c:v>1.3420000000000001</c:v>
                </c:pt>
                <c:pt idx="32610">
                  <c:v>1.3420000000000001</c:v>
                </c:pt>
                <c:pt idx="32611">
                  <c:v>1.3420000000000001</c:v>
                </c:pt>
                <c:pt idx="32612">
                  <c:v>1.3420000000000001</c:v>
                </c:pt>
                <c:pt idx="32613">
                  <c:v>1.3420000000000001</c:v>
                </c:pt>
                <c:pt idx="32614">
                  <c:v>1.3420000000000001</c:v>
                </c:pt>
                <c:pt idx="32615">
                  <c:v>1.3420000000000001</c:v>
                </c:pt>
                <c:pt idx="32616">
                  <c:v>1.3420000000000001</c:v>
                </c:pt>
                <c:pt idx="32617">
                  <c:v>1.3420000000000001</c:v>
                </c:pt>
                <c:pt idx="32618">
                  <c:v>1.3420000000000001</c:v>
                </c:pt>
                <c:pt idx="32619">
                  <c:v>1.3420000000000001</c:v>
                </c:pt>
                <c:pt idx="32620">
                  <c:v>1.3420000000000001</c:v>
                </c:pt>
                <c:pt idx="32621">
                  <c:v>1.3420000000000001</c:v>
                </c:pt>
                <c:pt idx="32622">
                  <c:v>1.3420000000000001</c:v>
                </c:pt>
                <c:pt idx="32623">
                  <c:v>1.3420000000000001</c:v>
                </c:pt>
                <c:pt idx="32624">
                  <c:v>1.3420000000000001</c:v>
                </c:pt>
                <c:pt idx="32625">
                  <c:v>1.3420000000000001</c:v>
                </c:pt>
                <c:pt idx="32626">
                  <c:v>1.3420000000000001</c:v>
                </c:pt>
                <c:pt idx="32627">
                  <c:v>1.3420000000000001</c:v>
                </c:pt>
                <c:pt idx="32628">
                  <c:v>1.3420000000000001</c:v>
                </c:pt>
                <c:pt idx="32629">
                  <c:v>1.3420000000000001</c:v>
                </c:pt>
                <c:pt idx="32630">
                  <c:v>1.3420000000000001</c:v>
                </c:pt>
                <c:pt idx="32631">
                  <c:v>1.3420000000000001</c:v>
                </c:pt>
                <c:pt idx="32632">
                  <c:v>1.3420000000000001</c:v>
                </c:pt>
                <c:pt idx="32633">
                  <c:v>1.3420000000000001</c:v>
                </c:pt>
                <c:pt idx="32634">
                  <c:v>1.3420000000000001</c:v>
                </c:pt>
                <c:pt idx="32635">
                  <c:v>1.3420000000000001</c:v>
                </c:pt>
                <c:pt idx="32636">
                  <c:v>1.3420000000000001</c:v>
                </c:pt>
                <c:pt idx="32637">
                  <c:v>1.3420000000000001</c:v>
                </c:pt>
                <c:pt idx="32638">
                  <c:v>1.3420000000000001</c:v>
                </c:pt>
                <c:pt idx="32639">
                  <c:v>1.3420000000000001</c:v>
                </c:pt>
                <c:pt idx="32640">
                  <c:v>1.3420000000000001</c:v>
                </c:pt>
                <c:pt idx="32641">
                  <c:v>1.3420000000000001</c:v>
                </c:pt>
                <c:pt idx="32642">
                  <c:v>1.3420000000000001</c:v>
                </c:pt>
                <c:pt idx="32643">
                  <c:v>1.3420000000000001</c:v>
                </c:pt>
                <c:pt idx="32644">
                  <c:v>1.3420000000000001</c:v>
                </c:pt>
                <c:pt idx="32645">
                  <c:v>1.3420000000000001</c:v>
                </c:pt>
                <c:pt idx="32646">
                  <c:v>1.3420000000000001</c:v>
                </c:pt>
                <c:pt idx="32647">
                  <c:v>1.3420000000000001</c:v>
                </c:pt>
                <c:pt idx="32648">
                  <c:v>1.3420000000000001</c:v>
                </c:pt>
                <c:pt idx="32649">
                  <c:v>1.3420000000000001</c:v>
                </c:pt>
                <c:pt idx="32650">
                  <c:v>1.3420000000000001</c:v>
                </c:pt>
                <c:pt idx="32651">
                  <c:v>1.3420000000000001</c:v>
                </c:pt>
                <c:pt idx="32652">
                  <c:v>1.3420000000000001</c:v>
                </c:pt>
                <c:pt idx="32653">
                  <c:v>1.3420000000000001</c:v>
                </c:pt>
                <c:pt idx="32654">
                  <c:v>1.3420000000000001</c:v>
                </c:pt>
                <c:pt idx="32655">
                  <c:v>1.3420000000000001</c:v>
                </c:pt>
                <c:pt idx="32656">
                  <c:v>1.3420000000000001</c:v>
                </c:pt>
                <c:pt idx="32657">
                  <c:v>1.3420000000000001</c:v>
                </c:pt>
                <c:pt idx="32658">
                  <c:v>1.3420000000000001</c:v>
                </c:pt>
                <c:pt idx="32659">
                  <c:v>1.3420000000000001</c:v>
                </c:pt>
                <c:pt idx="32660">
                  <c:v>1.3420000000000001</c:v>
                </c:pt>
                <c:pt idx="32661">
                  <c:v>1.3420000000000001</c:v>
                </c:pt>
                <c:pt idx="32662">
                  <c:v>1.3420000000000001</c:v>
                </c:pt>
                <c:pt idx="32663">
                  <c:v>1.3420000000000001</c:v>
                </c:pt>
                <c:pt idx="32664">
                  <c:v>1.3420000000000001</c:v>
                </c:pt>
                <c:pt idx="32665">
                  <c:v>1.3420000000000001</c:v>
                </c:pt>
                <c:pt idx="32666">
                  <c:v>1.3420000000000001</c:v>
                </c:pt>
                <c:pt idx="32667">
                  <c:v>1.3420000000000001</c:v>
                </c:pt>
                <c:pt idx="32668">
                  <c:v>1.3420000000000001</c:v>
                </c:pt>
                <c:pt idx="32669">
                  <c:v>1.3420000000000001</c:v>
                </c:pt>
                <c:pt idx="32670">
                  <c:v>1.3420000000000001</c:v>
                </c:pt>
                <c:pt idx="32671">
                  <c:v>1.3420000000000001</c:v>
                </c:pt>
                <c:pt idx="32672">
                  <c:v>1.3420000000000001</c:v>
                </c:pt>
                <c:pt idx="32673">
                  <c:v>1.3420000000000001</c:v>
                </c:pt>
                <c:pt idx="32674">
                  <c:v>1.3420000000000001</c:v>
                </c:pt>
                <c:pt idx="32675">
                  <c:v>1.3420000000000001</c:v>
                </c:pt>
                <c:pt idx="32676">
                  <c:v>1.3420000000000001</c:v>
                </c:pt>
                <c:pt idx="32677">
                  <c:v>1.3420000000000001</c:v>
                </c:pt>
                <c:pt idx="32678">
                  <c:v>1.3420000000000001</c:v>
                </c:pt>
                <c:pt idx="32679">
                  <c:v>1.3420000000000001</c:v>
                </c:pt>
                <c:pt idx="32680">
                  <c:v>1.3420000000000001</c:v>
                </c:pt>
                <c:pt idx="32681">
                  <c:v>1.3420000000000001</c:v>
                </c:pt>
                <c:pt idx="32682">
                  <c:v>1.3420000000000001</c:v>
                </c:pt>
                <c:pt idx="32683">
                  <c:v>1.3420000000000001</c:v>
                </c:pt>
                <c:pt idx="32684">
                  <c:v>1.3420000000000001</c:v>
                </c:pt>
                <c:pt idx="32685">
                  <c:v>1.3420000000000001</c:v>
                </c:pt>
                <c:pt idx="32686">
                  <c:v>1.3420000000000001</c:v>
                </c:pt>
                <c:pt idx="32687">
                  <c:v>1.3420000000000001</c:v>
                </c:pt>
                <c:pt idx="32688">
                  <c:v>1.3420000000000001</c:v>
                </c:pt>
                <c:pt idx="32689">
                  <c:v>1.3420000000000001</c:v>
                </c:pt>
                <c:pt idx="32690">
                  <c:v>1.3420000000000001</c:v>
                </c:pt>
                <c:pt idx="32691">
                  <c:v>1.3420000000000001</c:v>
                </c:pt>
                <c:pt idx="32692">
                  <c:v>1.3420000000000001</c:v>
                </c:pt>
                <c:pt idx="32693">
                  <c:v>1.3420000000000001</c:v>
                </c:pt>
                <c:pt idx="32694">
                  <c:v>1.3420000000000001</c:v>
                </c:pt>
                <c:pt idx="32695">
                  <c:v>1.3420000000000001</c:v>
                </c:pt>
                <c:pt idx="32696">
                  <c:v>1.3420000000000001</c:v>
                </c:pt>
                <c:pt idx="32697">
                  <c:v>1.3420000000000001</c:v>
                </c:pt>
                <c:pt idx="32698">
                  <c:v>1.3420000000000001</c:v>
                </c:pt>
                <c:pt idx="32699">
                  <c:v>1.3420000000000001</c:v>
                </c:pt>
                <c:pt idx="32700">
                  <c:v>1.3420000000000001</c:v>
                </c:pt>
                <c:pt idx="32701">
                  <c:v>1.3420000000000001</c:v>
                </c:pt>
                <c:pt idx="32702">
                  <c:v>1.3420000000000001</c:v>
                </c:pt>
                <c:pt idx="32703">
                  <c:v>1.3420000000000001</c:v>
                </c:pt>
                <c:pt idx="32704">
                  <c:v>1.3420000000000001</c:v>
                </c:pt>
                <c:pt idx="32705">
                  <c:v>1.3420000000000001</c:v>
                </c:pt>
                <c:pt idx="32706">
                  <c:v>1.3420000000000001</c:v>
                </c:pt>
                <c:pt idx="32707">
                  <c:v>1.3420000000000001</c:v>
                </c:pt>
                <c:pt idx="32708">
                  <c:v>1.3420000000000001</c:v>
                </c:pt>
                <c:pt idx="32709">
                  <c:v>1.3420000000000001</c:v>
                </c:pt>
                <c:pt idx="32710">
                  <c:v>1.3420000000000001</c:v>
                </c:pt>
                <c:pt idx="32711">
                  <c:v>1.3420000000000001</c:v>
                </c:pt>
                <c:pt idx="32712">
                  <c:v>1.3420000000000001</c:v>
                </c:pt>
                <c:pt idx="32713">
                  <c:v>1.3420000000000001</c:v>
                </c:pt>
                <c:pt idx="32714">
                  <c:v>1.3420000000000001</c:v>
                </c:pt>
                <c:pt idx="32715">
                  <c:v>1.3420000000000001</c:v>
                </c:pt>
                <c:pt idx="32716">
                  <c:v>1.3420000000000001</c:v>
                </c:pt>
                <c:pt idx="32717">
                  <c:v>1.3420000000000001</c:v>
                </c:pt>
                <c:pt idx="32718">
                  <c:v>1.3420000000000001</c:v>
                </c:pt>
                <c:pt idx="32719">
                  <c:v>1.3420000000000001</c:v>
                </c:pt>
                <c:pt idx="32720">
                  <c:v>1.3420000000000001</c:v>
                </c:pt>
                <c:pt idx="32721">
                  <c:v>1.3420000000000001</c:v>
                </c:pt>
                <c:pt idx="32722">
                  <c:v>1.3420000000000001</c:v>
                </c:pt>
                <c:pt idx="32723">
                  <c:v>1.3420000000000001</c:v>
                </c:pt>
                <c:pt idx="32724">
                  <c:v>1.3420000000000001</c:v>
                </c:pt>
                <c:pt idx="32725">
                  <c:v>1.3420000000000001</c:v>
                </c:pt>
                <c:pt idx="32726">
                  <c:v>1.3420000000000001</c:v>
                </c:pt>
                <c:pt idx="32727">
                  <c:v>1.3420000000000001</c:v>
                </c:pt>
                <c:pt idx="32728">
                  <c:v>1.3420000000000001</c:v>
                </c:pt>
                <c:pt idx="32729">
                  <c:v>1.3420000000000001</c:v>
                </c:pt>
                <c:pt idx="32730">
                  <c:v>1.3420000000000001</c:v>
                </c:pt>
                <c:pt idx="32731">
                  <c:v>1.3420000000000001</c:v>
                </c:pt>
                <c:pt idx="32732">
                  <c:v>1.3420000000000001</c:v>
                </c:pt>
                <c:pt idx="32733">
                  <c:v>1.3420000000000001</c:v>
                </c:pt>
                <c:pt idx="32734">
                  <c:v>1.3420000000000001</c:v>
                </c:pt>
                <c:pt idx="32735">
                  <c:v>1.3420000000000001</c:v>
                </c:pt>
                <c:pt idx="32736">
                  <c:v>1.3420000000000001</c:v>
                </c:pt>
                <c:pt idx="32737">
                  <c:v>1.3420000000000001</c:v>
                </c:pt>
                <c:pt idx="32738">
                  <c:v>1.3420000000000001</c:v>
                </c:pt>
                <c:pt idx="32739">
                  <c:v>1.3420000000000001</c:v>
                </c:pt>
                <c:pt idx="32740">
                  <c:v>1.3420000000000001</c:v>
                </c:pt>
                <c:pt idx="32741">
                  <c:v>1.3420000000000001</c:v>
                </c:pt>
                <c:pt idx="32742">
                  <c:v>1.3420000000000001</c:v>
                </c:pt>
                <c:pt idx="32743">
                  <c:v>1.3420000000000001</c:v>
                </c:pt>
                <c:pt idx="32744">
                  <c:v>1.3420000000000001</c:v>
                </c:pt>
                <c:pt idx="32745">
                  <c:v>1.3420000000000001</c:v>
                </c:pt>
                <c:pt idx="32746">
                  <c:v>1.3420000000000001</c:v>
                </c:pt>
                <c:pt idx="32747">
                  <c:v>1.3420000000000001</c:v>
                </c:pt>
                <c:pt idx="32748">
                  <c:v>1.3420000000000001</c:v>
                </c:pt>
                <c:pt idx="32749">
                  <c:v>1.3420000000000001</c:v>
                </c:pt>
                <c:pt idx="32750">
                  <c:v>1.3420000000000001</c:v>
                </c:pt>
                <c:pt idx="32751">
                  <c:v>1.3420000000000001</c:v>
                </c:pt>
                <c:pt idx="32752">
                  <c:v>1.3420000000000001</c:v>
                </c:pt>
                <c:pt idx="32753">
                  <c:v>1.3420000000000001</c:v>
                </c:pt>
                <c:pt idx="32754">
                  <c:v>1.3420000000000001</c:v>
                </c:pt>
                <c:pt idx="32755">
                  <c:v>1.3420000000000001</c:v>
                </c:pt>
                <c:pt idx="32756">
                  <c:v>1.3420000000000001</c:v>
                </c:pt>
                <c:pt idx="32757">
                  <c:v>1.3420000000000001</c:v>
                </c:pt>
                <c:pt idx="32758">
                  <c:v>1.3420000000000001</c:v>
                </c:pt>
                <c:pt idx="32759">
                  <c:v>1.3420000000000001</c:v>
                </c:pt>
                <c:pt idx="32760">
                  <c:v>1.3420000000000001</c:v>
                </c:pt>
                <c:pt idx="32761">
                  <c:v>1.3420000000000001</c:v>
                </c:pt>
                <c:pt idx="32762">
                  <c:v>1.3420000000000001</c:v>
                </c:pt>
                <c:pt idx="32763">
                  <c:v>1.3420000000000001</c:v>
                </c:pt>
                <c:pt idx="32764">
                  <c:v>1.3420000000000001</c:v>
                </c:pt>
                <c:pt idx="32765">
                  <c:v>1.3420000000000001</c:v>
                </c:pt>
                <c:pt idx="32766">
                  <c:v>1.3420000000000001</c:v>
                </c:pt>
                <c:pt idx="32767">
                  <c:v>1.3420000000000001</c:v>
                </c:pt>
                <c:pt idx="32768">
                  <c:v>1.3420000000000001</c:v>
                </c:pt>
                <c:pt idx="32769">
                  <c:v>1.3420000000000001</c:v>
                </c:pt>
                <c:pt idx="32770">
                  <c:v>1.3420000000000001</c:v>
                </c:pt>
                <c:pt idx="32771">
                  <c:v>1.3420000000000001</c:v>
                </c:pt>
                <c:pt idx="32772">
                  <c:v>1.3420000000000001</c:v>
                </c:pt>
                <c:pt idx="32773">
                  <c:v>1.3420000000000001</c:v>
                </c:pt>
                <c:pt idx="32774">
                  <c:v>1.3420000000000001</c:v>
                </c:pt>
                <c:pt idx="32775">
                  <c:v>1.3420000000000001</c:v>
                </c:pt>
                <c:pt idx="32776">
                  <c:v>1.3420000000000001</c:v>
                </c:pt>
                <c:pt idx="32777">
                  <c:v>1.3420000000000001</c:v>
                </c:pt>
                <c:pt idx="32778">
                  <c:v>1.3420000000000001</c:v>
                </c:pt>
                <c:pt idx="32779">
                  <c:v>1.3420000000000001</c:v>
                </c:pt>
                <c:pt idx="32780">
                  <c:v>1.3420000000000001</c:v>
                </c:pt>
                <c:pt idx="32781">
                  <c:v>1.3420000000000001</c:v>
                </c:pt>
                <c:pt idx="32782">
                  <c:v>1.3420000000000001</c:v>
                </c:pt>
                <c:pt idx="32783">
                  <c:v>1.3420000000000001</c:v>
                </c:pt>
                <c:pt idx="32784">
                  <c:v>1.3420000000000001</c:v>
                </c:pt>
                <c:pt idx="32785">
                  <c:v>1.3420000000000001</c:v>
                </c:pt>
                <c:pt idx="32786">
                  <c:v>1.3420000000000001</c:v>
                </c:pt>
                <c:pt idx="32787">
                  <c:v>1.3420000000000001</c:v>
                </c:pt>
                <c:pt idx="32788">
                  <c:v>1.3420000000000001</c:v>
                </c:pt>
                <c:pt idx="32789">
                  <c:v>1.3420000000000001</c:v>
                </c:pt>
                <c:pt idx="32790">
                  <c:v>1.3420000000000001</c:v>
                </c:pt>
                <c:pt idx="32791">
                  <c:v>1.3420000000000001</c:v>
                </c:pt>
                <c:pt idx="32792">
                  <c:v>1.3420000000000001</c:v>
                </c:pt>
                <c:pt idx="32793">
                  <c:v>1.3420000000000001</c:v>
                </c:pt>
                <c:pt idx="32794">
                  <c:v>1.3420000000000001</c:v>
                </c:pt>
                <c:pt idx="32795">
                  <c:v>1.3420000000000001</c:v>
                </c:pt>
                <c:pt idx="32796">
                  <c:v>1.3420000000000001</c:v>
                </c:pt>
                <c:pt idx="32797">
                  <c:v>1.3420000000000001</c:v>
                </c:pt>
                <c:pt idx="32798">
                  <c:v>1.3420000000000001</c:v>
                </c:pt>
                <c:pt idx="32799">
                  <c:v>1.3420000000000001</c:v>
                </c:pt>
                <c:pt idx="32800">
                  <c:v>1.3420000000000001</c:v>
                </c:pt>
                <c:pt idx="32801">
                  <c:v>1.3420000000000001</c:v>
                </c:pt>
                <c:pt idx="32802">
                  <c:v>1.3420000000000001</c:v>
                </c:pt>
                <c:pt idx="32803">
                  <c:v>1.3420000000000001</c:v>
                </c:pt>
                <c:pt idx="32804">
                  <c:v>1.3420000000000001</c:v>
                </c:pt>
                <c:pt idx="32805">
                  <c:v>1.3420000000000001</c:v>
                </c:pt>
                <c:pt idx="32806">
                  <c:v>1.3420000000000001</c:v>
                </c:pt>
                <c:pt idx="32807">
                  <c:v>1.3420000000000001</c:v>
                </c:pt>
                <c:pt idx="32808">
                  <c:v>1.3420000000000001</c:v>
                </c:pt>
                <c:pt idx="32809">
                  <c:v>1.3420000000000001</c:v>
                </c:pt>
                <c:pt idx="32810">
                  <c:v>1.3420000000000001</c:v>
                </c:pt>
                <c:pt idx="32811">
                  <c:v>1.3420000000000001</c:v>
                </c:pt>
                <c:pt idx="32812">
                  <c:v>1.3420000000000001</c:v>
                </c:pt>
                <c:pt idx="32813">
                  <c:v>1.3420000000000001</c:v>
                </c:pt>
                <c:pt idx="32814">
                  <c:v>1.3420000000000001</c:v>
                </c:pt>
                <c:pt idx="32815">
                  <c:v>1.3420000000000001</c:v>
                </c:pt>
                <c:pt idx="32816">
                  <c:v>1.3420000000000001</c:v>
                </c:pt>
                <c:pt idx="32817">
                  <c:v>1.3420000000000001</c:v>
                </c:pt>
                <c:pt idx="32818">
                  <c:v>1.3420000000000001</c:v>
                </c:pt>
                <c:pt idx="32819">
                  <c:v>1.3420000000000001</c:v>
                </c:pt>
                <c:pt idx="32820">
                  <c:v>1.3420000000000001</c:v>
                </c:pt>
                <c:pt idx="32821">
                  <c:v>1.3420000000000001</c:v>
                </c:pt>
                <c:pt idx="32822">
                  <c:v>1.3420000000000001</c:v>
                </c:pt>
                <c:pt idx="32823">
                  <c:v>1.3420000000000001</c:v>
                </c:pt>
                <c:pt idx="32824">
                  <c:v>1.3420000000000001</c:v>
                </c:pt>
                <c:pt idx="32825">
                  <c:v>1.3420000000000001</c:v>
                </c:pt>
                <c:pt idx="32826">
                  <c:v>1.3420000000000001</c:v>
                </c:pt>
                <c:pt idx="32827">
                  <c:v>1.3420000000000001</c:v>
                </c:pt>
                <c:pt idx="32828">
                  <c:v>1.3420000000000001</c:v>
                </c:pt>
                <c:pt idx="32829">
                  <c:v>1.3420000000000001</c:v>
                </c:pt>
                <c:pt idx="32830">
                  <c:v>1.3420000000000001</c:v>
                </c:pt>
                <c:pt idx="32831">
                  <c:v>1.3420000000000001</c:v>
                </c:pt>
                <c:pt idx="32832">
                  <c:v>1.3420000000000001</c:v>
                </c:pt>
                <c:pt idx="32833">
                  <c:v>1.3420000000000001</c:v>
                </c:pt>
                <c:pt idx="32834">
                  <c:v>1.3420000000000001</c:v>
                </c:pt>
                <c:pt idx="32835">
                  <c:v>1.3420000000000001</c:v>
                </c:pt>
                <c:pt idx="32836">
                  <c:v>1.3420000000000001</c:v>
                </c:pt>
                <c:pt idx="32837">
                  <c:v>1.3420000000000001</c:v>
                </c:pt>
                <c:pt idx="32838">
                  <c:v>1.3420000000000001</c:v>
                </c:pt>
                <c:pt idx="32839">
                  <c:v>1.3420000000000001</c:v>
                </c:pt>
                <c:pt idx="32840">
                  <c:v>1.3420000000000001</c:v>
                </c:pt>
                <c:pt idx="32841">
                  <c:v>1.3420000000000001</c:v>
                </c:pt>
                <c:pt idx="32842">
                  <c:v>1.3420000000000001</c:v>
                </c:pt>
                <c:pt idx="32843">
                  <c:v>1.3420000000000001</c:v>
                </c:pt>
                <c:pt idx="32844">
                  <c:v>1.3420000000000001</c:v>
                </c:pt>
                <c:pt idx="32845">
                  <c:v>1.3420000000000001</c:v>
                </c:pt>
                <c:pt idx="32846">
                  <c:v>1.3420000000000001</c:v>
                </c:pt>
                <c:pt idx="32847">
                  <c:v>1.3420000000000001</c:v>
                </c:pt>
                <c:pt idx="32848">
                  <c:v>1.3420000000000001</c:v>
                </c:pt>
                <c:pt idx="32849">
                  <c:v>1.3420000000000001</c:v>
                </c:pt>
                <c:pt idx="32850">
                  <c:v>1.3420000000000001</c:v>
                </c:pt>
                <c:pt idx="32851">
                  <c:v>1.3420000000000001</c:v>
                </c:pt>
                <c:pt idx="32852">
                  <c:v>1.3420000000000001</c:v>
                </c:pt>
                <c:pt idx="32853">
                  <c:v>1.3420000000000001</c:v>
                </c:pt>
                <c:pt idx="32854">
                  <c:v>1.3420000000000001</c:v>
                </c:pt>
                <c:pt idx="32855">
                  <c:v>1.3420000000000001</c:v>
                </c:pt>
                <c:pt idx="32856">
                  <c:v>1.3420000000000001</c:v>
                </c:pt>
                <c:pt idx="32857">
                  <c:v>1.3420000000000001</c:v>
                </c:pt>
                <c:pt idx="32858">
                  <c:v>1.3420000000000001</c:v>
                </c:pt>
                <c:pt idx="32859">
                  <c:v>1.3420000000000001</c:v>
                </c:pt>
                <c:pt idx="32860">
                  <c:v>1.3420000000000001</c:v>
                </c:pt>
                <c:pt idx="32861">
                  <c:v>1.3420000000000001</c:v>
                </c:pt>
                <c:pt idx="32862">
                  <c:v>1.3420000000000001</c:v>
                </c:pt>
                <c:pt idx="32863">
                  <c:v>1.3420000000000001</c:v>
                </c:pt>
                <c:pt idx="32864">
                  <c:v>1.3420000000000001</c:v>
                </c:pt>
                <c:pt idx="32865">
                  <c:v>1.3420000000000001</c:v>
                </c:pt>
                <c:pt idx="32866">
                  <c:v>1.3420000000000001</c:v>
                </c:pt>
                <c:pt idx="32867">
                  <c:v>1.3420000000000001</c:v>
                </c:pt>
                <c:pt idx="32868">
                  <c:v>1.3420000000000001</c:v>
                </c:pt>
                <c:pt idx="32869">
                  <c:v>1.3420000000000001</c:v>
                </c:pt>
                <c:pt idx="32870">
                  <c:v>1.3420000000000001</c:v>
                </c:pt>
                <c:pt idx="32871">
                  <c:v>1.3420000000000001</c:v>
                </c:pt>
                <c:pt idx="32872">
                  <c:v>1.3420000000000001</c:v>
                </c:pt>
                <c:pt idx="32873">
                  <c:v>1.3420000000000001</c:v>
                </c:pt>
                <c:pt idx="32874">
                  <c:v>1.3420000000000001</c:v>
                </c:pt>
                <c:pt idx="32875">
                  <c:v>1.3420000000000001</c:v>
                </c:pt>
                <c:pt idx="32876">
                  <c:v>1.3420000000000001</c:v>
                </c:pt>
                <c:pt idx="32877">
                  <c:v>1.3420000000000001</c:v>
                </c:pt>
                <c:pt idx="32878">
                  <c:v>1.3420000000000001</c:v>
                </c:pt>
                <c:pt idx="32879">
                  <c:v>1.3420000000000001</c:v>
                </c:pt>
                <c:pt idx="32880">
                  <c:v>1.3420000000000001</c:v>
                </c:pt>
                <c:pt idx="32881">
                  <c:v>1.3420000000000001</c:v>
                </c:pt>
                <c:pt idx="32882">
                  <c:v>1.3420000000000001</c:v>
                </c:pt>
                <c:pt idx="32883">
                  <c:v>1.3420000000000001</c:v>
                </c:pt>
                <c:pt idx="32884">
                  <c:v>1.3420000000000001</c:v>
                </c:pt>
                <c:pt idx="32885">
                  <c:v>1.3420000000000001</c:v>
                </c:pt>
                <c:pt idx="32886">
                  <c:v>1.3420000000000001</c:v>
                </c:pt>
                <c:pt idx="32887">
                  <c:v>1.3420000000000001</c:v>
                </c:pt>
                <c:pt idx="32888">
                  <c:v>1.3420000000000001</c:v>
                </c:pt>
                <c:pt idx="32889">
                  <c:v>1.3420000000000001</c:v>
                </c:pt>
                <c:pt idx="32890">
                  <c:v>1.3420000000000001</c:v>
                </c:pt>
                <c:pt idx="32891">
                  <c:v>1.3420000000000001</c:v>
                </c:pt>
                <c:pt idx="32892">
                  <c:v>1.3420000000000001</c:v>
                </c:pt>
                <c:pt idx="32893">
                  <c:v>1.3420000000000001</c:v>
                </c:pt>
                <c:pt idx="32894">
                  <c:v>1.3420000000000001</c:v>
                </c:pt>
                <c:pt idx="32895">
                  <c:v>1.3420000000000001</c:v>
                </c:pt>
                <c:pt idx="32896">
                  <c:v>1.3420000000000001</c:v>
                </c:pt>
                <c:pt idx="32897">
                  <c:v>1.3420000000000001</c:v>
                </c:pt>
                <c:pt idx="32898">
                  <c:v>1.3420000000000001</c:v>
                </c:pt>
                <c:pt idx="32899">
                  <c:v>1.3420000000000001</c:v>
                </c:pt>
                <c:pt idx="32900">
                  <c:v>1.3420000000000001</c:v>
                </c:pt>
                <c:pt idx="32901">
                  <c:v>1.3420000000000001</c:v>
                </c:pt>
                <c:pt idx="32902">
                  <c:v>1.3420000000000001</c:v>
                </c:pt>
                <c:pt idx="32903">
                  <c:v>1.3420000000000001</c:v>
                </c:pt>
                <c:pt idx="32904">
                  <c:v>1.3420000000000001</c:v>
                </c:pt>
                <c:pt idx="32905">
                  <c:v>1.3420000000000001</c:v>
                </c:pt>
                <c:pt idx="32906">
                  <c:v>1.3420000000000001</c:v>
                </c:pt>
                <c:pt idx="32907">
                  <c:v>1.3420000000000001</c:v>
                </c:pt>
                <c:pt idx="32908">
                  <c:v>1.3420000000000001</c:v>
                </c:pt>
                <c:pt idx="32909">
                  <c:v>1.3420000000000001</c:v>
                </c:pt>
                <c:pt idx="32910">
                  <c:v>1.3420000000000001</c:v>
                </c:pt>
                <c:pt idx="32911">
                  <c:v>1.3420000000000001</c:v>
                </c:pt>
                <c:pt idx="32912">
                  <c:v>1.3420000000000001</c:v>
                </c:pt>
                <c:pt idx="32913">
                  <c:v>1.3420000000000001</c:v>
                </c:pt>
                <c:pt idx="32914">
                  <c:v>1.3420000000000001</c:v>
                </c:pt>
                <c:pt idx="32915">
                  <c:v>1.3420000000000001</c:v>
                </c:pt>
                <c:pt idx="32916">
                  <c:v>1.3420000000000001</c:v>
                </c:pt>
                <c:pt idx="32917">
                  <c:v>1.3420000000000001</c:v>
                </c:pt>
                <c:pt idx="32918">
                  <c:v>1.3420000000000001</c:v>
                </c:pt>
                <c:pt idx="32919">
                  <c:v>1.3420000000000001</c:v>
                </c:pt>
                <c:pt idx="32920">
                  <c:v>1.3420000000000001</c:v>
                </c:pt>
                <c:pt idx="32921">
                  <c:v>1.3420000000000001</c:v>
                </c:pt>
                <c:pt idx="32922">
                  <c:v>1.3420000000000001</c:v>
                </c:pt>
                <c:pt idx="32923">
                  <c:v>1.3420000000000001</c:v>
                </c:pt>
                <c:pt idx="32924">
                  <c:v>1.3420000000000001</c:v>
                </c:pt>
                <c:pt idx="32925">
                  <c:v>1.3420000000000001</c:v>
                </c:pt>
                <c:pt idx="32926">
                  <c:v>1.3420000000000001</c:v>
                </c:pt>
                <c:pt idx="32927">
                  <c:v>1.3420000000000001</c:v>
                </c:pt>
                <c:pt idx="32928">
                  <c:v>1.3420000000000001</c:v>
                </c:pt>
                <c:pt idx="32929">
                  <c:v>1.3420000000000001</c:v>
                </c:pt>
                <c:pt idx="32930">
                  <c:v>1.3420000000000001</c:v>
                </c:pt>
                <c:pt idx="32931">
                  <c:v>1.3420000000000001</c:v>
                </c:pt>
                <c:pt idx="32932">
                  <c:v>1.3420000000000001</c:v>
                </c:pt>
                <c:pt idx="32933">
                  <c:v>1.3420000000000001</c:v>
                </c:pt>
                <c:pt idx="32934">
                  <c:v>1.3420000000000001</c:v>
                </c:pt>
                <c:pt idx="32935">
                  <c:v>1.3420000000000001</c:v>
                </c:pt>
                <c:pt idx="32936">
                  <c:v>1.3420000000000001</c:v>
                </c:pt>
                <c:pt idx="32937">
                  <c:v>1.3420000000000001</c:v>
                </c:pt>
                <c:pt idx="32938">
                  <c:v>1.3420000000000001</c:v>
                </c:pt>
                <c:pt idx="32939">
                  <c:v>1.3420000000000001</c:v>
                </c:pt>
                <c:pt idx="32940">
                  <c:v>1.3420000000000001</c:v>
                </c:pt>
                <c:pt idx="32941">
                  <c:v>1.3420000000000001</c:v>
                </c:pt>
                <c:pt idx="32942">
                  <c:v>1.3420000000000001</c:v>
                </c:pt>
                <c:pt idx="32943">
                  <c:v>1.3420000000000001</c:v>
                </c:pt>
                <c:pt idx="32944">
                  <c:v>1.3420000000000001</c:v>
                </c:pt>
                <c:pt idx="32945">
                  <c:v>1.3420000000000001</c:v>
                </c:pt>
                <c:pt idx="32946">
                  <c:v>1.3420000000000001</c:v>
                </c:pt>
                <c:pt idx="32947">
                  <c:v>1.3420000000000001</c:v>
                </c:pt>
                <c:pt idx="32948">
                  <c:v>1.3420000000000001</c:v>
                </c:pt>
                <c:pt idx="32949">
                  <c:v>1.3420000000000001</c:v>
                </c:pt>
                <c:pt idx="32950">
                  <c:v>1.3420000000000001</c:v>
                </c:pt>
                <c:pt idx="32951">
                  <c:v>1.3420000000000001</c:v>
                </c:pt>
                <c:pt idx="32952">
                  <c:v>1.3420000000000001</c:v>
                </c:pt>
                <c:pt idx="32953">
                  <c:v>1.3420000000000001</c:v>
                </c:pt>
                <c:pt idx="32954">
                  <c:v>1.3420000000000001</c:v>
                </c:pt>
                <c:pt idx="32955">
                  <c:v>1.3420000000000001</c:v>
                </c:pt>
                <c:pt idx="32956">
                  <c:v>1.3420000000000001</c:v>
                </c:pt>
                <c:pt idx="32957">
                  <c:v>1.3420000000000001</c:v>
                </c:pt>
                <c:pt idx="32958">
                  <c:v>1.3420000000000001</c:v>
                </c:pt>
                <c:pt idx="32959">
                  <c:v>1.3420000000000001</c:v>
                </c:pt>
                <c:pt idx="32960">
                  <c:v>1.3420000000000001</c:v>
                </c:pt>
                <c:pt idx="32961">
                  <c:v>1.3420000000000001</c:v>
                </c:pt>
                <c:pt idx="32962">
                  <c:v>1.3420000000000001</c:v>
                </c:pt>
                <c:pt idx="32963">
                  <c:v>1.3420000000000001</c:v>
                </c:pt>
                <c:pt idx="32964">
                  <c:v>1.3420000000000001</c:v>
                </c:pt>
                <c:pt idx="32965">
                  <c:v>1.3420000000000001</c:v>
                </c:pt>
                <c:pt idx="32966">
                  <c:v>1.3420000000000001</c:v>
                </c:pt>
                <c:pt idx="32967">
                  <c:v>1.3420000000000001</c:v>
                </c:pt>
                <c:pt idx="32968">
                  <c:v>1.3420000000000001</c:v>
                </c:pt>
                <c:pt idx="32969">
                  <c:v>1.3420000000000001</c:v>
                </c:pt>
                <c:pt idx="32970">
                  <c:v>1.3420000000000001</c:v>
                </c:pt>
                <c:pt idx="32971">
                  <c:v>1.3420000000000001</c:v>
                </c:pt>
                <c:pt idx="32972">
                  <c:v>1.3420000000000001</c:v>
                </c:pt>
                <c:pt idx="32973">
                  <c:v>1.3420000000000001</c:v>
                </c:pt>
                <c:pt idx="32974">
                  <c:v>1.3420000000000001</c:v>
                </c:pt>
                <c:pt idx="32975">
                  <c:v>1.3420000000000001</c:v>
                </c:pt>
                <c:pt idx="32976">
                  <c:v>1.3420000000000001</c:v>
                </c:pt>
                <c:pt idx="32977">
                  <c:v>1.3420000000000001</c:v>
                </c:pt>
                <c:pt idx="32978">
                  <c:v>1.3420000000000001</c:v>
                </c:pt>
                <c:pt idx="32979">
                  <c:v>1.3420000000000001</c:v>
                </c:pt>
                <c:pt idx="32980">
                  <c:v>1.3420000000000001</c:v>
                </c:pt>
                <c:pt idx="32981">
                  <c:v>1.3420000000000001</c:v>
                </c:pt>
                <c:pt idx="32982">
                  <c:v>1.3420000000000001</c:v>
                </c:pt>
                <c:pt idx="32983">
                  <c:v>1.3420000000000001</c:v>
                </c:pt>
                <c:pt idx="32984">
                  <c:v>1.3420000000000001</c:v>
                </c:pt>
                <c:pt idx="32985">
                  <c:v>1.3420000000000001</c:v>
                </c:pt>
                <c:pt idx="32986">
                  <c:v>1.3420000000000001</c:v>
                </c:pt>
                <c:pt idx="32987">
                  <c:v>1.3420000000000001</c:v>
                </c:pt>
                <c:pt idx="32988">
                  <c:v>1.3420000000000001</c:v>
                </c:pt>
                <c:pt idx="32989">
                  <c:v>1.3420000000000001</c:v>
                </c:pt>
                <c:pt idx="32990">
                  <c:v>1.3420000000000001</c:v>
                </c:pt>
                <c:pt idx="32991">
                  <c:v>1.3420000000000001</c:v>
                </c:pt>
                <c:pt idx="32992">
                  <c:v>1.3420000000000001</c:v>
                </c:pt>
                <c:pt idx="32993">
                  <c:v>1.3420000000000001</c:v>
                </c:pt>
                <c:pt idx="32994">
                  <c:v>1.3420000000000001</c:v>
                </c:pt>
                <c:pt idx="32995">
                  <c:v>1.3420000000000001</c:v>
                </c:pt>
                <c:pt idx="32996">
                  <c:v>1.3420000000000001</c:v>
                </c:pt>
                <c:pt idx="32997">
                  <c:v>1.3420000000000001</c:v>
                </c:pt>
                <c:pt idx="32998">
                  <c:v>1.3420000000000001</c:v>
                </c:pt>
                <c:pt idx="32999">
                  <c:v>1.3420000000000001</c:v>
                </c:pt>
                <c:pt idx="33000">
                  <c:v>1.3420000000000001</c:v>
                </c:pt>
                <c:pt idx="33001">
                  <c:v>1.3420000000000001</c:v>
                </c:pt>
                <c:pt idx="33002">
                  <c:v>1.3420000000000001</c:v>
                </c:pt>
                <c:pt idx="33003">
                  <c:v>1.3420000000000001</c:v>
                </c:pt>
                <c:pt idx="33004">
                  <c:v>1.3420000000000001</c:v>
                </c:pt>
                <c:pt idx="33005">
                  <c:v>1.3420000000000001</c:v>
                </c:pt>
                <c:pt idx="33006">
                  <c:v>1.3420000000000001</c:v>
                </c:pt>
                <c:pt idx="33007">
                  <c:v>1.3420000000000001</c:v>
                </c:pt>
                <c:pt idx="33008">
                  <c:v>1.3420000000000001</c:v>
                </c:pt>
                <c:pt idx="33009">
                  <c:v>1.3420000000000001</c:v>
                </c:pt>
                <c:pt idx="33010">
                  <c:v>1.3420000000000001</c:v>
                </c:pt>
                <c:pt idx="33011">
                  <c:v>1.3420000000000001</c:v>
                </c:pt>
                <c:pt idx="33012">
                  <c:v>1.3420000000000001</c:v>
                </c:pt>
                <c:pt idx="33013">
                  <c:v>1.3420000000000001</c:v>
                </c:pt>
                <c:pt idx="33014">
                  <c:v>1.3420000000000001</c:v>
                </c:pt>
                <c:pt idx="33015">
                  <c:v>1.3420000000000001</c:v>
                </c:pt>
                <c:pt idx="33016">
                  <c:v>1.3420000000000001</c:v>
                </c:pt>
                <c:pt idx="33017">
                  <c:v>1.3420000000000001</c:v>
                </c:pt>
                <c:pt idx="33018">
                  <c:v>1.3420000000000001</c:v>
                </c:pt>
                <c:pt idx="33019">
                  <c:v>1.3420000000000001</c:v>
                </c:pt>
                <c:pt idx="33020">
                  <c:v>1.3420000000000001</c:v>
                </c:pt>
                <c:pt idx="33021">
                  <c:v>1.3420000000000001</c:v>
                </c:pt>
                <c:pt idx="33022">
                  <c:v>1.3420000000000001</c:v>
                </c:pt>
                <c:pt idx="33023">
                  <c:v>1.3420000000000001</c:v>
                </c:pt>
                <c:pt idx="33024">
                  <c:v>1.3420000000000001</c:v>
                </c:pt>
                <c:pt idx="33025">
                  <c:v>1.3420000000000001</c:v>
                </c:pt>
                <c:pt idx="33026">
                  <c:v>1.3420000000000001</c:v>
                </c:pt>
                <c:pt idx="33027">
                  <c:v>1.3420000000000001</c:v>
                </c:pt>
                <c:pt idx="33028">
                  <c:v>1.3420000000000001</c:v>
                </c:pt>
                <c:pt idx="33029">
                  <c:v>1.3420000000000001</c:v>
                </c:pt>
                <c:pt idx="33030">
                  <c:v>1.3420000000000001</c:v>
                </c:pt>
                <c:pt idx="33031">
                  <c:v>1.3420000000000001</c:v>
                </c:pt>
                <c:pt idx="33032">
                  <c:v>1.3420000000000001</c:v>
                </c:pt>
                <c:pt idx="33033">
                  <c:v>1.3420000000000001</c:v>
                </c:pt>
                <c:pt idx="33034">
                  <c:v>1.3420000000000001</c:v>
                </c:pt>
                <c:pt idx="33035">
                  <c:v>1.3420000000000001</c:v>
                </c:pt>
                <c:pt idx="33036">
                  <c:v>1.3420000000000001</c:v>
                </c:pt>
                <c:pt idx="33037">
                  <c:v>1.3420000000000001</c:v>
                </c:pt>
                <c:pt idx="33038">
                  <c:v>1.3420000000000001</c:v>
                </c:pt>
                <c:pt idx="33039">
                  <c:v>1.3420000000000001</c:v>
                </c:pt>
                <c:pt idx="33040">
                  <c:v>1.3420000000000001</c:v>
                </c:pt>
                <c:pt idx="33041">
                  <c:v>1.3420000000000001</c:v>
                </c:pt>
                <c:pt idx="33042">
                  <c:v>1.3420000000000001</c:v>
                </c:pt>
                <c:pt idx="33043">
                  <c:v>1.3420000000000001</c:v>
                </c:pt>
                <c:pt idx="33044">
                  <c:v>1.3420000000000001</c:v>
                </c:pt>
                <c:pt idx="33045">
                  <c:v>1.3420000000000001</c:v>
                </c:pt>
                <c:pt idx="33046">
                  <c:v>1.3420000000000001</c:v>
                </c:pt>
                <c:pt idx="33047">
                  <c:v>1.3420000000000001</c:v>
                </c:pt>
                <c:pt idx="33048">
                  <c:v>1.3420000000000001</c:v>
                </c:pt>
                <c:pt idx="33049">
                  <c:v>1.3420000000000001</c:v>
                </c:pt>
                <c:pt idx="33050">
                  <c:v>1.3420000000000001</c:v>
                </c:pt>
                <c:pt idx="33051">
                  <c:v>1.3420000000000001</c:v>
                </c:pt>
                <c:pt idx="33052">
                  <c:v>1.3420000000000001</c:v>
                </c:pt>
                <c:pt idx="33053">
                  <c:v>1.3420000000000001</c:v>
                </c:pt>
                <c:pt idx="33054">
                  <c:v>1.3420000000000001</c:v>
                </c:pt>
                <c:pt idx="33055">
                  <c:v>1.3420000000000001</c:v>
                </c:pt>
                <c:pt idx="33056">
                  <c:v>1.3420000000000001</c:v>
                </c:pt>
                <c:pt idx="33057">
                  <c:v>1.3420000000000001</c:v>
                </c:pt>
                <c:pt idx="33058">
                  <c:v>1.3420000000000001</c:v>
                </c:pt>
                <c:pt idx="33059">
                  <c:v>1.3420000000000001</c:v>
                </c:pt>
                <c:pt idx="33060">
                  <c:v>1.3420000000000001</c:v>
                </c:pt>
                <c:pt idx="33061">
                  <c:v>1.3420000000000001</c:v>
                </c:pt>
                <c:pt idx="33062">
                  <c:v>1.3420000000000001</c:v>
                </c:pt>
                <c:pt idx="33063">
                  <c:v>1.3420000000000001</c:v>
                </c:pt>
                <c:pt idx="33064">
                  <c:v>1.3420000000000001</c:v>
                </c:pt>
                <c:pt idx="33065">
                  <c:v>1.3420000000000001</c:v>
                </c:pt>
                <c:pt idx="33066">
                  <c:v>1.3420000000000001</c:v>
                </c:pt>
                <c:pt idx="33067">
                  <c:v>1.3420000000000001</c:v>
                </c:pt>
                <c:pt idx="33068">
                  <c:v>1.3420000000000001</c:v>
                </c:pt>
                <c:pt idx="33069">
                  <c:v>1.3420000000000001</c:v>
                </c:pt>
                <c:pt idx="33070">
                  <c:v>1.3420000000000001</c:v>
                </c:pt>
                <c:pt idx="33071">
                  <c:v>1.3420000000000001</c:v>
                </c:pt>
                <c:pt idx="33072">
                  <c:v>1.3420000000000001</c:v>
                </c:pt>
                <c:pt idx="33073">
                  <c:v>1.3420000000000001</c:v>
                </c:pt>
                <c:pt idx="33074">
                  <c:v>1.3420000000000001</c:v>
                </c:pt>
                <c:pt idx="33075">
                  <c:v>1.3420000000000001</c:v>
                </c:pt>
                <c:pt idx="33076">
                  <c:v>1.3420000000000001</c:v>
                </c:pt>
                <c:pt idx="33077">
                  <c:v>1.3420000000000001</c:v>
                </c:pt>
                <c:pt idx="33078">
                  <c:v>1.3420000000000001</c:v>
                </c:pt>
                <c:pt idx="33079">
                  <c:v>1.3420000000000001</c:v>
                </c:pt>
                <c:pt idx="33080">
                  <c:v>1.3420000000000001</c:v>
                </c:pt>
                <c:pt idx="33081">
                  <c:v>1.3420000000000001</c:v>
                </c:pt>
                <c:pt idx="33082">
                  <c:v>1.3420000000000001</c:v>
                </c:pt>
                <c:pt idx="33083">
                  <c:v>1.3420000000000001</c:v>
                </c:pt>
                <c:pt idx="33084">
                  <c:v>1.3420000000000001</c:v>
                </c:pt>
                <c:pt idx="33085">
                  <c:v>1.3420000000000001</c:v>
                </c:pt>
                <c:pt idx="33086">
                  <c:v>1.3420000000000001</c:v>
                </c:pt>
                <c:pt idx="33087">
                  <c:v>1.3420000000000001</c:v>
                </c:pt>
                <c:pt idx="33088">
                  <c:v>1.3420000000000001</c:v>
                </c:pt>
                <c:pt idx="33089">
                  <c:v>1.3420000000000001</c:v>
                </c:pt>
                <c:pt idx="33090">
                  <c:v>1.3420000000000001</c:v>
                </c:pt>
                <c:pt idx="33091">
                  <c:v>1.3420000000000001</c:v>
                </c:pt>
                <c:pt idx="33092">
                  <c:v>1.3420000000000001</c:v>
                </c:pt>
                <c:pt idx="33093">
                  <c:v>1.3420000000000001</c:v>
                </c:pt>
                <c:pt idx="33094">
                  <c:v>1.3420000000000001</c:v>
                </c:pt>
                <c:pt idx="33095">
                  <c:v>1.3420000000000001</c:v>
                </c:pt>
                <c:pt idx="33096">
                  <c:v>1.3420000000000001</c:v>
                </c:pt>
                <c:pt idx="33097">
                  <c:v>1.3420000000000001</c:v>
                </c:pt>
                <c:pt idx="33098">
                  <c:v>1.3420000000000001</c:v>
                </c:pt>
                <c:pt idx="33099">
                  <c:v>1.3420000000000001</c:v>
                </c:pt>
                <c:pt idx="33100">
                  <c:v>1.3420000000000001</c:v>
                </c:pt>
                <c:pt idx="33101">
                  <c:v>1.3420000000000001</c:v>
                </c:pt>
                <c:pt idx="33102">
                  <c:v>1.3420000000000001</c:v>
                </c:pt>
                <c:pt idx="33103">
                  <c:v>1.3420000000000001</c:v>
                </c:pt>
                <c:pt idx="33104">
                  <c:v>1.3420000000000001</c:v>
                </c:pt>
                <c:pt idx="33105">
                  <c:v>1.3420000000000001</c:v>
                </c:pt>
                <c:pt idx="33106">
                  <c:v>1.3420000000000001</c:v>
                </c:pt>
                <c:pt idx="33107">
                  <c:v>1.3420000000000001</c:v>
                </c:pt>
                <c:pt idx="33108">
                  <c:v>1.3420000000000001</c:v>
                </c:pt>
                <c:pt idx="33109">
                  <c:v>1.3420000000000001</c:v>
                </c:pt>
                <c:pt idx="33110">
                  <c:v>1.3420000000000001</c:v>
                </c:pt>
                <c:pt idx="33111">
                  <c:v>1.3420000000000001</c:v>
                </c:pt>
                <c:pt idx="33112">
                  <c:v>1.3420000000000001</c:v>
                </c:pt>
                <c:pt idx="33113">
                  <c:v>1.3420000000000001</c:v>
                </c:pt>
                <c:pt idx="33114">
                  <c:v>1.3420000000000001</c:v>
                </c:pt>
                <c:pt idx="33115">
                  <c:v>1.3420000000000001</c:v>
                </c:pt>
                <c:pt idx="33116">
                  <c:v>1.3420000000000001</c:v>
                </c:pt>
                <c:pt idx="33117">
                  <c:v>1.3420000000000001</c:v>
                </c:pt>
                <c:pt idx="33118">
                  <c:v>1.3420000000000001</c:v>
                </c:pt>
                <c:pt idx="33119">
                  <c:v>1.3420000000000001</c:v>
                </c:pt>
                <c:pt idx="33120">
                  <c:v>1.3420000000000001</c:v>
                </c:pt>
                <c:pt idx="33121">
                  <c:v>1.3420000000000001</c:v>
                </c:pt>
                <c:pt idx="33122">
                  <c:v>1.3420000000000001</c:v>
                </c:pt>
                <c:pt idx="33123">
                  <c:v>1.3420000000000001</c:v>
                </c:pt>
                <c:pt idx="33124">
                  <c:v>1.3420000000000001</c:v>
                </c:pt>
                <c:pt idx="33125">
                  <c:v>1.3420000000000001</c:v>
                </c:pt>
                <c:pt idx="33126">
                  <c:v>1.3420000000000001</c:v>
                </c:pt>
                <c:pt idx="33127">
                  <c:v>1.3420000000000001</c:v>
                </c:pt>
                <c:pt idx="33128">
                  <c:v>1.3420000000000001</c:v>
                </c:pt>
                <c:pt idx="33129">
                  <c:v>1.3420000000000001</c:v>
                </c:pt>
                <c:pt idx="33130">
                  <c:v>1.3420000000000001</c:v>
                </c:pt>
                <c:pt idx="33131">
                  <c:v>1.3420000000000001</c:v>
                </c:pt>
                <c:pt idx="33132">
                  <c:v>1.3420000000000001</c:v>
                </c:pt>
                <c:pt idx="33133">
                  <c:v>1.3420000000000001</c:v>
                </c:pt>
                <c:pt idx="33134">
                  <c:v>1.3420000000000001</c:v>
                </c:pt>
                <c:pt idx="33135">
                  <c:v>1.3420000000000001</c:v>
                </c:pt>
                <c:pt idx="33136">
                  <c:v>1.3420000000000001</c:v>
                </c:pt>
                <c:pt idx="33137">
                  <c:v>1.3420000000000001</c:v>
                </c:pt>
                <c:pt idx="33138">
                  <c:v>1.3420000000000001</c:v>
                </c:pt>
                <c:pt idx="33139">
                  <c:v>1.3420000000000001</c:v>
                </c:pt>
                <c:pt idx="33140">
                  <c:v>1.3420000000000001</c:v>
                </c:pt>
                <c:pt idx="33141">
                  <c:v>1.3420000000000001</c:v>
                </c:pt>
                <c:pt idx="33142">
                  <c:v>1.3420000000000001</c:v>
                </c:pt>
                <c:pt idx="33143">
                  <c:v>1.3420000000000001</c:v>
                </c:pt>
                <c:pt idx="33144">
                  <c:v>1.3420000000000001</c:v>
                </c:pt>
                <c:pt idx="33145">
                  <c:v>1.3420000000000001</c:v>
                </c:pt>
                <c:pt idx="33146">
                  <c:v>1.3420000000000001</c:v>
                </c:pt>
                <c:pt idx="33147">
                  <c:v>1.3420000000000001</c:v>
                </c:pt>
                <c:pt idx="33148">
                  <c:v>1.3420000000000001</c:v>
                </c:pt>
                <c:pt idx="33149">
                  <c:v>1.3420000000000001</c:v>
                </c:pt>
                <c:pt idx="33150">
                  <c:v>1.3420000000000001</c:v>
                </c:pt>
                <c:pt idx="33151">
                  <c:v>1.3420000000000001</c:v>
                </c:pt>
                <c:pt idx="33152">
                  <c:v>1.3420000000000001</c:v>
                </c:pt>
                <c:pt idx="33153">
                  <c:v>1.3420000000000001</c:v>
                </c:pt>
                <c:pt idx="33154">
                  <c:v>1.3420000000000001</c:v>
                </c:pt>
                <c:pt idx="33155">
                  <c:v>1.3420000000000001</c:v>
                </c:pt>
                <c:pt idx="33156">
                  <c:v>1.3420000000000001</c:v>
                </c:pt>
                <c:pt idx="33157">
                  <c:v>1.3420000000000001</c:v>
                </c:pt>
                <c:pt idx="33158">
                  <c:v>1.3420000000000001</c:v>
                </c:pt>
                <c:pt idx="33159">
                  <c:v>1.3420000000000001</c:v>
                </c:pt>
                <c:pt idx="33160">
                  <c:v>1.3420000000000001</c:v>
                </c:pt>
                <c:pt idx="33161">
                  <c:v>1.3420000000000001</c:v>
                </c:pt>
                <c:pt idx="33162">
                  <c:v>1.3420000000000001</c:v>
                </c:pt>
                <c:pt idx="33163">
                  <c:v>1.3420000000000001</c:v>
                </c:pt>
                <c:pt idx="33164">
                  <c:v>1.3420000000000001</c:v>
                </c:pt>
                <c:pt idx="33165">
                  <c:v>1.3420000000000001</c:v>
                </c:pt>
                <c:pt idx="33166">
                  <c:v>1.3420000000000001</c:v>
                </c:pt>
                <c:pt idx="33167">
                  <c:v>1.3420000000000001</c:v>
                </c:pt>
                <c:pt idx="33168">
                  <c:v>1.3420000000000001</c:v>
                </c:pt>
                <c:pt idx="33169">
                  <c:v>1.3420000000000001</c:v>
                </c:pt>
                <c:pt idx="33170">
                  <c:v>1.3420000000000001</c:v>
                </c:pt>
                <c:pt idx="33171">
                  <c:v>1.3420000000000001</c:v>
                </c:pt>
                <c:pt idx="33172">
                  <c:v>1.3420000000000001</c:v>
                </c:pt>
                <c:pt idx="33173">
                  <c:v>1.3420000000000001</c:v>
                </c:pt>
                <c:pt idx="33174">
                  <c:v>1.3420000000000001</c:v>
                </c:pt>
                <c:pt idx="33175">
                  <c:v>1.3420000000000001</c:v>
                </c:pt>
                <c:pt idx="33176">
                  <c:v>1.3420000000000001</c:v>
                </c:pt>
                <c:pt idx="33177">
                  <c:v>1.3420000000000001</c:v>
                </c:pt>
                <c:pt idx="33178">
                  <c:v>1.3420000000000001</c:v>
                </c:pt>
                <c:pt idx="33179">
                  <c:v>1.3420000000000001</c:v>
                </c:pt>
                <c:pt idx="33180">
                  <c:v>1.3420000000000001</c:v>
                </c:pt>
                <c:pt idx="33181">
                  <c:v>1.3420000000000001</c:v>
                </c:pt>
                <c:pt idx="33182">
                  <c:v>1.3420000000000001</c:v>
                </c:pt>
                <c:pt idx="33183">
                  <c:v>1.3420000000000001</c:v>
                </c:pt>
                <c:pt idx="33184">
                  <c:v>1.3420000000000001</c:v>
                </c:pt>
                <c:pt idx="33185">
                  <c:v>1.3420000000000001</c:v>
                </c:pt>
                <c:pt idx="33186">
                  <c:v>1.3420000000000001</c:v>
                </c:pt>
                <c:pt idx="33187">
                  <c:v>1.3420000000000001</c:v>
                </c:pt>
                <c:pt idx="33188">
                  <c:v>1.3420000000000001</c:v>
                </c:pt>
                <c:pt idx="33189">
                  <c:v>1.3420000000000001</c:v>
                </c:pt>
                <c:pt idx="33190">
                  <c:v>1.3420000000000001</c:v>
                </c:pt>
                <c:pt idx="33191">
                  <c:v>1.3420000000000001</c:v>
                </c:pt>
                <c:pt idx="33192">
                  <c:v>1.3420000000000001</c:v>
                </c:pt>
                <c:pt idx="33193">
                  <c:v>1.3420000000000001</c:v>
                </c:pt>
                <c:pt idx="33194">
                  <c:v>1.3420000000000001</c:v>
                </c:pt>
                <c:pt idx="33195">
                  <c:v>1.3420000000000001</c:v>
                </c:pt>
                <c:pt idx="33196">
                  <c:v>1.3420000000000001</c:v>
                </c:pt>
                <c:pt idx="33197">
                  <c:v>1.3420000000000001</c:v>
                </c:pt>
                <c:pt idx="33198">
                  <c:v>1.3420000000000001</c:v>
                </c:pt>
                <c:pt idx="33199">
                  <c:v>1.3420000000000001</c:v>
                </c:pt>
                <c:pt idx="33200">
                  <c:v>1.3420000000000001</c:v>
                </c:pt>
                <c:pt idx="33201">
                  <c:v>1.3420000000000001</c:v>
                </c:pt>
                <c:pt idx="33202">
                  <c:v>1.3420000000000001</c:v>
                </c:pt>
                <c:pt idx="33203">
                  <c:v>1.3420000000000001</c:v>
                </c:pt>
                <c:pt idx="33204">
                  <c:v>1.3420000000000001</c:v>
                </c:pt>
                <c:pt idx="33205">
                  <c:v>1.3420000000000001</c:v>
                </c:pt>
                <c:pt idx="33206">
                  <c:v>1.3420000000000001</c:v>
                </c:pt>
                <c:pt idx="33207">
                  <c:v>1.3420000000000001</c:v>
                </c:pt>
                <c:pt idx="33208">
                  <c:v>1.3420000000000001</c:v>
                </c:pt>
                <c:pt idx="33209">
                  <c:v>1.3420000000000001</c:v>
                </c:pt>
                <c:pt idx="33210">
                  <c:v>1.3420000000000001</c:v>
                </c:pt>
                <c:pt idx="33211">
                  <c:v>1.3420000000000001</c:v>
                </c:pt>
                <c:pt idx="33212">
                  <c:v>1.3420000000000001</c:v>
                </c:pt>
                <c:pt idx="33213">
                  <c:v>1.3420000000000001</c:v>
                </c:pt>
                <c:pt idx="33214">
                  <c:v>1.3420000000000001</c:v>
                </c:pt>
                <c:pt idx="33215">
                  <c:v>1.3420000000000001</c:v>
                </c:pt>
                <c:pt idx="33216">
                  <c:v>1.3420000000000001</c:v>
                </c:pt>
                <c:pt idx="33217">
                  <c:v>1.3420000000000001</c:v>
                </c:pt>
                <c:pt idx="33218">
                  <c:v>1.3420000000000001</c:v>
                </c:pt>
                <c:pt idx="33219">
                  <c:v>1.3420000000000001</c:v>
                </c:pt>
                <c:pt idx="33220">
                  <c:v>1.3420000000000001</c:v>
                </c:pt>
                <c:pt idx="33221">
                  <c:v>1.3420000000000001</c:v>
                </c:pt>
                <c:pt idx="33222">
                  <c:v>1.3420000000000001</c:v>
                </c:pt>
                <c:pt idx="33223">
                  <c:v>1.3420000000000001</c:v>
                </c:pt>
                <c:pt idx="33224">
                  <c:v>1.3420000000000001</c:v>
                </c:pt>
                <c:pt idx="33225">
                  <c:v>1.3420000000000001</c:v>
                </c:pt>
                <c:pt idx="33226">
                  <c:v>1.3420000000000001</c:v>
                </c:pt>
                <c:pt idx="33227">
                  <c:v>1.3420000000000001</c:v>
                </c:pt>
                <c:pt idx="33228">
                  <c:v>1.3420000000000001</c:v>
                </c:pt>
                <c:pt idx="33229">
                  <c:v>1.3420000000000001</c:v>
                </c:pt>
                <c:pt idx="33230">
                  <c:v>1.3420000000000001</c:v>
                </c:pt>
                <c:pt idx="33231">
                  <c:v>1.3420000000000001</c:v>
                </c:pt>
                <c:pt idx="33232">
                  <c:v>1.3420000000000001</c:v>
                </c:pt>
                <c:pt idx="33233">
                  <c:v>1.3420000000000001</c:v>
                </c:pt>
                <c:pt idx="33234">
                  <c:v>1.3420000000000001</c:v>
                </c:pt>
                <c:pt idx="33235">
                  <c:v>1.3420000000000001</c:v>
                </c:pt>
                <c:pt idx="33236">
                  <c:v>1.3420000000000001</c:v>
                </c:pt>
                <c:pt idx="33237">
                  <c:v>1.3420000000000001</c:v>
                </c:pt>
                <c:pt idx="33238">
                  <c:v>1.3420000000000001</c:v>
                </c:pt>
                <c:pt idx="33239">
                  <c:v>1.3420000000000001</c:v>
                </c:pt>
                <c:pt idx="33240">
                  <c:v>1.3420000000000001</c:v>
                </c:pt>
                <c:pt idx="33241">
                  <c:v>1.3420000000000001</c:v>
                </c:pt>
                <c:pt idx="33242">
                  <c:v>1.3420000000000001</c:v>
                </c:pt>
                <c:pt idx="33243">
                  <c:v>1.3420000000000001</c:v>
                </c:pt>
                <c:pt idx="33244">
                  <c:v>1.3420000000000001</c:v>
                </c:pt>
                <c:pt idx="33245">
                  <c:v>1.3420000000000001</c:v>
                </c:pt>
                <c:pt idx="33246">
                  <c:v>1.3420000000000001</c:v>
                </c:pt>
                <c:pt idx="33247">
                  <c:v>1.3420000000000001</c:v>
                </c:pt>
                <c:pt idx="33248">
                  <c:v>1.3420000000000001</c:v>
                </c:pt>
                <c:pt idx="33249">
                  <c:v>1.3420000000000001</c:v>
                </c:pt>
                <c:pt idx="33250">
                  <c:v>1.3420000000000001</c:v>
                </c:pt>
                <c:pt idx="33251">
                  <c:v>1.3420000000000001</c:v>
                </c:pt>
                <c:pt idx="33252">
                  <c:v>1.3420000000000001</c:v>
                </c:pt>
                <c:pt idx="33253">
                  <c:v>1.3420000000000001</c:v>
                </c:pt>
                <c:pt idx="33254">
                  <c:v>1.3420000000000001</c:v>
                </c:pt>
                <c:pt idx="33255">
                  <c:v>1.3420000000000001</c:v>
                </c:pt>
                <c:pt idx="33256">
                  <c:v>1.3420000000000001</c:v>
                </c:pt>
                <c:pt idx="33257">
                  <c:v>1.3420000000000001</c:v>
                </c:pt>
                <c:pt idx="33258">
                  <c:v>1.3420000000000001</c:v>
                </c:pt>
                <c:pt idx="33259">
                  <c:v>1.3420000000000001</c:v>
                </c:pt>
                <c:pt idx="33260">
                  <c:v>1.3420000000000001</c:v>
                </c:pt>
                <c:pt idx="33261">
                  <c:v>1.3420000000000001</c:v>
                </c:pt>
                <c:pt idx="33262">
                  <c:v>1.3420000000000001</c:v>
                </c:pt>
                <c:pt idx="33263">
                  <c:v>1.3420000000000001</c:v>
                </c:pt>
                <c:pt idx="33264">
                  <c:v>1.3420000000000001</c:v>
                </c:pt>
                <c:pt idx="33265">
                  <c:v>1.3420000000000001</c:v>
                </c:pt>
                <c:pt idx="33266">
                  <c:v>1.3420000000000001</c:v>
                </c:pt>
                <c:pt idx="33267">
                  <c:v>1.3420000000000001</c:v>
                </c:pt>
                <c:pt idx="33268">
                  <c:v>1.3420000000000001</c:v>
                </c:pt>
                <c:pt idx="33269">
                  <c:v>1.3420000000000001</c:v>
                </c:pt>
                <c:pt idx="33270">
                  <c:v>1.3420000000000001</c:v>
                </c:pt>
                <c:pt idx="33271">
                  <c:v>1.3420000000000001</c:v>
                </c:pt>
                <c:pt idx="33272">
                  <c:v>1.3420000000000001</c:v>
                </c:pt>
                <c:pt idx="33273">
                  <c:v>1.3420000000000001</c:v>
                </c:pt>
                <c:pt idx="33274">
                  <c:v>1.3420000000000001</c:v>
                </c:pt>
                <c:pt idx="33275">
                  <c:v>1.3420000000000001</c:v>
                </c:pt>
                <c:pt idx="33276">
                  <c:v>1.3420000000000001</c:v>
                </c:pt>
                <c:pt idx="33277">
                  <c:v>1.3420000000000001</c:v>
                </c:pt>
                <c:pt idx="33278">
                  <c:v>1.3420000000000001</c:v>
                </c:pt>
                <c:pt idx="33279">
                  <c:v>1.3420000000000001</c:v>
                </c:pt>
                <c:pt idx="33280">
                  <c:v>1.3420000000000001</c:v>
                </c:pt>
                <c:pt idx="33281">
                  <c:v>1.3420000000000001</c:v>
                </c:pt>
                <c:pt idx="33282">
                  <c:v>1.3420000000000001</c:v>
                </c:pt>
                <c:pt idx="33283">
                  <c:v>1.3420000000000001</c:v>
                </c:pt>
                <c:pt idx="33284">
                  <c:v>1.3420000000000001</c:v>
                </c:pt>
                <c:pt idx="33285">
                  <c:v>1.3420000000000001</c:v>
                </c:pt>
                <c:pt idx="33286">
                  <c:v>1.3420000000000001</c:v>
                </c:pt>
                <c:pt idx="33287">
                  <c:v>1.3420000000000001</c:v>
                </c:pt>
                <c:pt idx="33288">
                  <c:v>1.3420000000000001</c:v>
                </c:pt>
                <c:pt idx="33289">
                  <c:v>1.3420000000000001</c:v>
                </c:pt>
                <c:pt idx="33290">
                  <c:v>1.3420000000000001</c:v>
                </c:pt>
                <c:pt idx="33291">
                  <c:v>1.3420000000000001</c:v>
                </c:pt>
                <c:pt idx="33292">
                  <c:v>1.3420000000000001</c:v>
                </c:pt>
                <c:pt idx="33293">
                  <c:v>1.3420000000000001</c:v>
                </c:pt>
                <c:pt idx="33294">
                  <c:v>1.3420000000000001</c:v>
                </c:pt>
                <c:pt idx="33295">
                  <c:v>1.3420000000000001</c:v>
                </c:pt>
                <c:pt idx="33296">
                  <c:v>1.3420000000000001</c:v>
                </c:pt>
                <c:pt idx="33297">
                  <c:v>1.3420000000000001</c:v>
                </c:pt>
                <c:pt idx="33298">
                  <c:v>1.3420000000000001</c:v>
                </c:pt>
                <c:pt idx="33299">
                  <c:v>1.3420000000000001</c:v>
                </c:pt>
                <c:pt idx="33300">
                  <c:v>1.3420000000000001</c:v>
                </c:pt>
                <c:pt idx="33301">
                  <c:v>1.3420000000000001</c:v>
                </c:pt>
                <c:pt idx="33302">
                  <c:v>1.3420000000000001</c:v>
                </c:pt>
                <c:pt idx="33303">
                  <c:v>1.3420000000000001</c:v>
                </c:pt>
                <c:pt idx="33304">
                  <c:v>1.3420000000000001</c:v>
                </c:pt>
                <c:pt idx="33305">
                  <c:v>1.3420000000000001</c:v>
                </c:pt>
                <c:pt idx="33306">
                  <c:v>1.3420000000000001</c:v>
                </c:pt>
                <c:pt idx="33307">
                  <c:v>1.3420000000000001</c:v>
                </c:pt>
                <c:pt idx="33308">
                  <c:v>1.3420000000000001</c:v>
                </c:pt>
                <c:pt idx="33309">
                  <c:v>1.3420000000000001</c:v>
                </c:pt>
                <c:pt idx="33310">
                  <c:v>1.3420000000000001</c:v>
                </c:pt>
                <c:pt idx="33311">
                  <c:v>1.3420000000000001</c:v>
                </c:pt>
                <c:pt idx="33312">
                  <c:v>1.3420000000000001</c:v>
                </c:pt>
                <c:pt idx="33313">
                  <c:v>1.3420000000000001</c:v>
                </c:pt>
                <c:pt idx="33314">
                  <c:v>1.3420000000000001</c:v>
                </c:pt>
                <c:pt idx="33315">
                  <c:v>1.3420000000000001</c:v>
                </c:pt>
                <c:pt idx="33316">
                  <c:v>1.3420000000000001</c:v>
                </c:pt>
                <c:pt idx="33317">
                  <c:v>1.3420000000000001</c:v>
                </c:pt>
                <c:pt idx="33318">
                  <c:v>1.3420000000000001</c:v>
                </c:pt>
                <c:pt idx="33319">
                  <c:v>1.3420000000000001</c:v>
                </c:pt>
                <c:pt idx="33320">
                  <c:v>1.3420000000000001</c:v>
                </c:pt>
                <c:pt idx="33321">
                  <c:v>1.3420000000000001</c:v>
                </c:pt>
                <c:pt idx="33322">
                  <c:v>1.3420000000000001</c:v>
                </c:pt>
                <c:pt idx="33323">
                  <c:v>1.3420000000000001</c:v>
                </c:pt>
                <c:pt idx="33324">
                  <c:v>1.3420000000000001</c:v>
                </c:pt>
                <c:pt idx="33325">
                  <c:v>1.3420000000000001</c:v>
                </c:pt>
                <c:pt idx="33326">
                  <c:v>1.3420000000000001</c:v>
                </c:pt>
                <c:pt idx="33327">
                  <c:v>1.3420000000000001</c:v>
                </c:pt>
                <c:pt idx="33328">
                  <c:v>1.3420000000000001</c:v>
                </c:pt>
                <c:pt idx="33329">
                  <c:v>1.3420000000000001</c:v>
                </c:pt>
                <c:pt idx="33330">
                  <c:v>1.3420000000000001</c:v>
                </c:pt>
                <c:pt idx="33331">
                  <c:v>1.3420000000000001</c:v>
                </c:pt>
                <c:pt idx="33332">
                  <c:v>1.3420000000000001</c:v>
                </c:pt>
                <c:pt idx="33333">
                  <c:v>1.3420000000000001</c:v>
                </c:pt>
                <c:pt idx="33334">
                  <c:v>1.3420000000000001</c:v>
                </c:pt>
                <c:pt idx="33335">
                  <c:v>1.3420000000000001</c:v>
                </c:pt>
                <c:pt idx="33336">
                  <c:v>1.3420000000000001</c:v>
                </c:pt>
                <c:pt idx="33337">
                  <c:v>1.3420000000000001</c:v>
                </c:pt>
                <c:pt idx="33338">
                  <c:v>1.3420000000000001</c:v>
                </c:pt>
                <c:pt idx="33339">
                  <c:v>1.3420000000000001</c:v>
                </c:pt>
                <c:pt idx="33340">
                  <c:v>1.3420000000000001</c:v>
                </c:pt>
                <c:pt idx="33341">
                  <c:v>1.3420000000000001</c:v>
                </c:pt>
                <c:pt idx="33342">
                  <c:v>1.3420000000000001</c:v>
                </c:pt>
                <c:pt idx="33343">
                  <c:v>1.3420000000000001</c:v>
                </c:pt>
                <c:pt idx="33344">
                  <c:v>1.3420000000000001</c:v>
                </c:pt>
                <c:pt idx="33345">
                  <c:v>1.3420000000000001</c:v>
                </c:pt>
                <c:pt idx="33346">
                  <c:v>1.3420000000000001</c:v>
                </c:pt>
                <c:pt idx="33347">
                  <c:v>1.3420000000000001</c:v>
                </c:pt>
                <c:pt idx="33348">
                  <c:v>1.3420000000000001</c:v>
                </c:pt>
                <c:pt idx="33349">
                  <c:v>1.3420000000000001</c:v>
                </c:pt>
                <c:pt idx="33350">
                  <c:v>1.3420000000000001</c:v>
                </c:pt>
                <c:pt idx="33351">
                  <c:v>1.3420000000000001</c:v>
                </c:pt>
                <c:pt idx="33352">
                  <c:v>1.3420000000000001</c:v>
                </c:pt>
                <c:pt idx="33353">
                  <c:v>1.3420000000000001</c:v>
                </c:pt>
                <c:pt idx="33354">
                  <c:v>1.3420000000000001</c:v>
                </c:pt>
                <c:pt idx="33355">
                  <c:v>1.3420000000000001</c:v>
                </c:pt>
                <c:pt idx="33356">
                  <c:v>1.3420000000000001</c:v>
                </c:pt>
                <c:pt idx="33357">
                  <c:v>1.3420000000000001</c:v>
                </c:pt>
                <c:pt idx="33358">
                  <c:v>1.3420000000000001</c:v>
                </c:pt>
                <c:pt idx="33359">
                  <c:v>1.3420000000000001</c:v>
                </c:pt>
                <c:pt idx="33360">
                  <c:v>1.3420000000000001</c:v>
                </c:pt>
                <c:pt idx="33361">
                  <c:v>1.3420000000000001</c:v>
                </c:pt>
                <c:pt idx="33362">
                  <c:v>1.3420000000000001</c:v>
                </c:pt>
                <c:pt idx="33363">
                  <c:v>1.3420000000000001</c:v>
                </c:pt>
                <c:pt idx="33364">
                  <c:v>1.3420000000000001</c:v>
                </c:pt>
                <c:pt idx="33365">
                  <c:v>1.3420000000000001</c:v>
                </c:pt>
                <c:pt idx="33366">
                  <c:v>1.3420000000000001</c:v>
                </c:pt>
                <c:pt idx="33367">
                  <c:v>1.3420000000000001</c:v>
                </c:pt>
                <c:pt idx="33368">
                  <c:v>1.3420000000000001</c:v>
                </c:pt>
                <c:pt idx="33369">
                  <c:v>1.3420000000000001</c:v>
                </c:pt>
                <c:pt idx="33370">
                  <c:v>1.3420000000000001</c:v>
                </c:pt>
                <c:pt idx="33371">
                  <c:v>1.3420000000000001</c:v>
                </c:pt>
                <c:pt idx="33372">
                  <c:v>1.3420000000000001</c:v>
                </c:pt>
                <c:pt idx="33373">
                  <c:v>1.3420000000000001</c:v>
                </c:pt>
                <c:pt idx="33374">
                  <c:v>1.3420000000000001</c:v>
                </c:pt>
                <c:pt idx="33375">
                  <c:v>1.3420000000000001</c:v>
                </c:pt>
                <c:pt idx="33376">
                  <c:v>1.3420000000000001</c:v>
                </c:pt>
                <c:pt idx="33377">
                  <c:v>1.3420000000000001</c:v>
                </c:pt>
                <c:pt idx="33378">
                  <c:v>1.3420000000000001</c:v>
                </c:pt>
                <c:pt idx="33379">
                  <c:v>1.3420000000000001</c:v>
                </c:pt>
                <c:pt idx="33380">
                  <c:v>1.3420000000000001</c:v>
                </c:pt>
                <c:pt idx="33381">
                  <c:v>1.3420000000000001</c:v>
                </c:pt>
                <c:pt idx="33382">
                  <c:v>1.3420000000000001</c:v>
                </c:pt>
                <c:pt idx="33383">
                  <c:v>1.3420000000000001</c:v>
                </c:pt>
                <c:pt idx="33384">
                  <c:v>1.3420000000000001</c:v>
                </c:pt>
                <c:pt idx="33385">
                  <c:v>1.3420000000000001</c:v>
                </c:pt>
                <c:pt idx="33386">
                  <c:v>1.3420000000000001</c:v>
                </c:pt>
                <c:pt idx="33387">
                  <c:v>1.3420000000000001</c:v>
                </c:pt>
                <c:pt idx="33388">
                  <c:v>1.3420000000000001</c:v>
                </c:pt>
                <c:pt idx="33389">
                  <c:v>1.3420000000000001</c:v>
                </c:pt>
                <c:pt idx="33390">
                  <c:v>1.3420000000000001</c:v>
                </c:pt>
                <c:pt idx="33391">
                  <c:v>1.3420000000000001</c:v>
                </c:pt>
                <c:pt idx="33392">
                  <c:v>1.3420000000000001</c:v>
                </c:pt>
                <c:pt idx="33393">
                  <c:v>1.3420000000000001</c:v>
                </c:pt>
                <c:pt idx="33394">
                  <c:v>1.3420000000000001</c:v>
                </c:pt>
                <c:pt idx="33395">
                  <c:v>1.3420000000000001</c:v>
                </c:pt>
                <c:pt idx="33396">
                  <c:v>1.3420000000000001</c:v>
                </c:pt>
                <c:pt idx="33397">
                  <c:v>1.3420000000000001</c:v>
                </c:pt>
                <c:pt idx="33398">
                  <c:v>1.3420000000000001</c:v>
                </c:pt>
                <c:pt idx="33399">
                  <c:v>1.3420000000000001</c:v>
                </c:pt>
                <c:pt idx="33400">
                  <c:v>1.3420000000000001</c:v>
                </c:pt>
                <c:pt idx="33401">
                  <c:v>1.3420000000000001</c:v>
                </c:pt>
                <c:pt idx="33402">
                  <c:v>1.3420000000000001</c:v>
                </c:pt>
                <c:pt idx="33403">
                  <c:v>1.3420000000000001</c:v>
                </c:pt>
                <c:pt idx="33404">
                  <c:v>1.3420000000000001</c:v>
                </c:pt>
                <c:pt idx="33405">
                  <c:v>1.3420000000000001</c:v>
                </c:pt>
                <c:pt idx="33406">
                  <c:v>1.3420000000000001</c:v>
                </c:pt>
                <c:pt idx="33407">
                  <c:v>1.3420000000000001</c:v>
                </c:pt>
                <c:pt idx="33408">
                  <c:v>1.3420000000000001</c:v>
                </c:pt>
                <c:pt idx="33409">
                  <c:v>1.3420000000000001</c:v>
                </c:pt>
                <c:pt idx="33410">
                  <c:v>1.3420000000000001</c:v>
                </c:pt>
                <c:pt idx="33411">
                  <c:v>1.3420000000000001</c:v>
                </c:pt>
                <c:pt idx="33412">
                  <c:v>1.3420000000000001</c:v>
                </c:pt>
                <c:pt idx="33413">
                  <c:v>1.3420000000000001</c:v>
                </c:pt>
                <c:pt idx="33414">
                  <c:v>1.3420000000000001</c:v>
                </c:pt>
                <c:pt idx="33415">
                  <c:v>1.3420000000000001</c:v>
                </c:pt>
                <c:pt idx="33416">
                  <c:v>1.3420000000000001</c:v>
                </c:pt>
                <c:pt idx="33417">
                  <c:v>1.3420000000000001</c:v>
                </c:pt>
                <c:pt idx="33418">
                  <c:v>1.3420000000000001</c:v>
                </c:pt>
                <c:pt idx="33419">
                  <c:v>1.3420000000000001</c:v>
                </c:pt>
                <c:pt idx="33420">
                  <c:v>1.3420000000000001</c:v>
                </c:pt>
                <c:pt idx="33421">
                  <c:v>1.3420000000000001</c:v>
                </c:pt>
                <c:pt idx="33422">
                  <c:v>1.3420000000000001</c:v>
                </c:pt>
                <c:pt idx="33423">
                  <c:v>1.3420000000000001</c:v>
                </c:pt>
                <c:pt idx="33424">
                  <c:v>1.3420000000000001</c:v>
                </c:pt>
                <c:pt idx="33425">
                  <c:v>1.3420000000000001</c:v>
                </c:pt>
                <c:pt idx="33426">
                  <c:v>1.3420000000000001</c:v>
                </c:pt>
                <c:pt idx="33427">
                  <c:v>1.3420000000000001</c:v>
                </c:pt>
                <c:pt idx="33428">
                  <c:v>1.3420000000000001</c:v>
                </c:pt>
                <c:pt idx="33429">
                  <c:v>1.3420000000000001</c:v>
                </c:pt>
                <c:pt idx="33430">
                  <c:v>1.3420000000000001</c:v>
                </c:pt>
                <c:pt idx="33431">
                  <c:v>1.3420000000000001</c:v>
                </c:pt>
                <c:pt idx="33432">
                  <c:v>1.3420000000000001</c:v>
                </c:pt>
                <c:pt idx="33433">
                  <c:v>1.3420000000000001</c:v>
                </c:pt>
                <c:pt idx="33434">
                  <c:v>1.3420000000000001</c:v>
                </c:pt>
                <c:pt idx="33435">
                  <c:v>1.3420000000000001</c:v>
                </c:pt>
                <c:pt idx="33436">
                  <c:v>1.3420000000000001</c:v>
                </c:pt>
                <c:pt idx="33437">
                  <c:v>1.3420000000000001</c:v>
                </c:pt>
                <c:pt idx="33438">
                  <c:v>1.3420000000000001</c:v>
                </c:pt>
                <c:pt idx="33439">
                  <c:v>1.3420000000000001</c:v>
                </c:pt>
                <c:pt idx="33440">
                  <c:v>1.3420000000000001</c:v>
                </c:pt>
                <c:pt idx="33441">
                  <c:v>1.3420000000000001</c:v>
                </c:pt>
                <c:pt idx="33442">
                  <c:v>1.3420000000000001</c:v>
                </c:pt>
                <c:pt idx="33443">
                  <c:v>1.3420000000000001</c:v>
                </c:pt>
                <c:pt idx="33444">
                  <c:v>1.3420000000000001</c:v>
                </c:pt>
                <c:pt idx="33445">
                  <c:v>1.3420000000000001</c:v>
                </c:pt>
                <c:pt idx="33446">
                  <c:v>1.3420000000000001</c:v>
                </c:pt>
                <c:pt idx="33447">
                  <c:v>1.3420000000000001</c:v>
                </c:pt>
                <c:pt idx="33448">
                  <c:v>1.3420000000000001</c:v>
                </c:pt>
                <c:pt idx="33449">
                  <c:v>1.3420000000000001</c:v>
                </c:pt>
                <c:pt idx="33450">
                  <c:v>1.3420000000000001</c:v>
                </c:pt>
                <c:pt idx="33451">
                  <c:v>1.3420000000000001</c:v>
                </c:pt>
                <c:pt idx="33452">
                  <c:v>1.3420000000000001</c:v>
                </c:pt>
                <c:pt idx="33453">
                  <c:v>1.3420000000000001</c:v>
                </c:pt>
                <c:pt idx="33454">
                  <c:v>1.3420000000000001</c:v>
                </c:pt>
                <c:pt idx="33455">
                  <c:v>1.3420000000000001</c:v>
                </c:pt>
                <c:pt idx="33456">
                  <c:v>1.3420000000000001</c:v>
                </c:pt>
                <c:pt idx="33457">
                  <c:v>1.3420000000000001</c:v>
                </c:pt>
                <c:pt idx="33458">
                  <c:v>1.3420000000000001</c:v>
                </c:pt>
                <c:pt idx="33459">
                  <c:v>1.3420000000000001</c:v>
                </c:pt>
                <c:pt idx="33460">
                  <c:v>1.3420000000000001</c:v>
                </c:pt>
                <c:pt idx="33461">
                  <c:v>1.3420000000000001</c:v>
                </c:pt>
                <c:pt idx="33462">
                  <c:v>1.3420000000000001</c:v>
                </c:pt>
                <c:pt idx="33463">
                  <c:v>1.3420000000000001</c:v>
                </c:pt>
                <c:pt idx="33464">
                  <c:v>1.3420000000000001</c:v>
                </c:pt>
                <c:pt idx="33465">
                  <c:v>1.3420000000000001</c:v>
                </c:pt>
                <c:pt idx="33466">
                  <c:v>1.3420000000000001</c:v>
                </c:pt>
                <c:pt idx="33467">
                  <c:v>1.3420000000000001</c:v>
                </c:pt>
                <c:pt idx="33468">
                  <c:v>1.3420000000000001</c:v>
                </c:pt>
                <c:pt idx="33469">
                  <c:v>1.3420000000000001</c:v>
                </c:pt>
                <c:pt idx="33470">
                  <c:v>1.3420000000000001</c:v>
                </c:pt>
                <c:pt idx="33471">
                  <c:v>1.3420000000000001</c:v>
                </c:pt>
                <c:pt idx="33472">
                  <c:v>1.3420000000000001</c:v>
                </c:pt>
                <c:pt idx="33473">
                  <c:v>1.3420000000000001</c:v>
                </c:pt>
                <c:pt idx="33474">
                  <c:v>1.3420000000000001</c:v>
                </c:pt>
                <c:pt idx="33475">
                  <c:v>1.3420000000000001</c:v>
                </c:pt>
                <c:pt idx="33476">
                  <c:v>1.3420000000000001</c:v>
                </c:pt>
                <c:pt idx="33477">
                  <c:v>1.3420000000000001</c:v>
                </c:pt>
                <c:pt idx="33478">
                  <c:v>1.3420000000000001</c:v>
                </c:pt>
                <c:pt idx="33479">
                  <c:v>1.3420000000000001</c:v>
                </c:pt>
                <c:pt idx="33480">
                  <c:v>1.3420000000000001</c:v>
                </c:pt>
                <c:pt idx="33481">
                  <c:v>1.3420000000000001</c:v>
                </c:pt>
                <c:pt idx="33482">
                  <c:v>1.3420000000000001</c:v>
                </c:pt>
                <c:pt idx="33483">
                  <c:v>1.3420000000000001</c:v>
                </c:pt>
                <c:pt idx="33484">
                  <c:v>1.3420000000000001</c:v>
                </c:pt>
                <c:pt idx="33485">
                  <c:v>1.3420000000000001</c:v>
                </c:pt>
                <c:pt idx="33486">
                  <c:v>1.3420000000000001</c:v>
                </c:pt>
                <c:pt idx="33487">
                  <c:v>1.3420000000000001</c:v>
                </c:pt>
                <c:pt idx="33488">
                  <c:v>1.3420000000000001</c:v>
                </c:pt>
                <c:pt idx="33489">
                  <c:v>1.3420000000000001</c:v>
                </c:pt>
                <c:pt idx="33490">
                  <c:v>1.3420000000000001</c:v>
                </c:pt>
                <c:pt idx="33491">
                  <c:v>1.3420000000000001</c:v>
                </c:pt>
                <c:pt idx="33492">
                  <c:v>1.3420000000000001</c:v>
                </c:pt>
                <c:pt idx="33493">
                  <c:v>1.3420000000000001</c:v>
                </c:pt>
                <c:pt idx="33494">
                  <c:v>1.3420000000000001</c:v>
                </c:pt>
                <c:pt idx="33495">
                  <c:v>1.3420000000000001</c:v>
                </c:pt>
                <c:pt idx="33496">
                  <c:v>1.3420000000000001</c:v>
                </c:pt>
                <c:pt idx="33497">
                  <c:v>1.3420000000000001</c:v>
                </c:pt>
                <c:pt idx="33498">
                  <c:v>1.3420000000000001</c:v>
                </c:pt>
                <c:pt idx="33499">
                  <c:v>1.3420000000000001</c:v>
                </c:pt>
                <c:pt idx="33500">
                  <c:v>1.3420000000000001</c:v>
                </c:pt>
                <c:pt idx="33501">
                  <c:v>1.3420000000000001</c:v>
                </c:pt>
                <c:pt idx="33502">
                  <c:v>1.3420000000000001</c:v>
                </c:pt>
                <c:pt idx="33503">
                  <c:v>1.3420000000000001</c:v>
                </c:pt>
                <c:pt idx="33504">
                  <c:v>1.3420000000000001</c:v>
                </c:pt>
                <c:pt idx="33505">
                  <c:v>1.3420000000000001</c:v>
                </c:pt>
                <c:pt idx="33506">
                  <c:v>1.3420000000000001</c:v>
                </c:pt>
                <c:pt idx="33507">
                  <c:v>1.3420000000000001</c:v>
                </c:pt>
                <c:pt idx="33508">
                  <c:v>1.3420000000000001</c:v>
                </c:pt>
                <c:pt idx="33509">
                  <c:v>1.3420000000000001</c:v>
                </c:pt>
                <c:pt idx="33510">
                  <c:v>1.3420000000000001</c:v>
                </c:pt>
                <c:pt idx="33511">
                  <c:v>1.3420000000000001</c:v>
                </c:pt>
                <c:pt idx="33512">
                  <c:v>1.3420000000000001</c:v>
                </c:pt>
                <c:pt idx="33513">
                  <c:v>1.3420000000000001</c:v>
                </c:pt>
                <c:pt idx="33514">
                  <c:v>1.3420000000000001</c:v>
                </c:pt>
                <c:pt idx="33515">
                  <c:v>1.3420000000000001</c:v>
                </c:pt>
                <c:pt idx="33516">
                  <c:v>1.3420000000000001</c:v>
                </c:pt>
                <c:pt idx="33517">
                  <c:v>1.3420000000000001</c:v>
                </c:pt>
                <c:pt idx="33518">
                  <c:v>1.3420000000000001</c:v>
                </c:pt>
                <c:pt idx="33519">
                  <c:v>1.3420000000000001</c:v>
                </c:pt>
                <c:pt idx="33520">
                  <c:v>1.3420000000000001</c:v>
                </c:pt>
                <c:pt idx="33521">
                  <c:v>1.3420000000000001</c:v>
                </c:pt>
                <c:pt idx="33522">
                  <c:v>1.3420000000000001</c:v>
                </c:pt>
                <c:pt idx="33523">
                  <c:v>1.3420000000000001</c:v>
                </c:pt>
                <c:pt idx="33524">
                  <c:v>1.3420000000000001</c:v>
                </c:pt>
                <c:pt idx="33525">
                  <c:v>1.3420000000000001</c:v>
                </c:pt>
                <c:pt idx="33526">
                  <c:v>1.3420000000000001</c:v>
                </c:pt>
                <c:pt idx="33527">
                  <c:v>1.3420000000000001</c:v>
                </c:pt>
                <c:pt idx="33528">
                  <c:v>1.3420000000000001</c:v>
                </c:pt>
                <c:pt idx="33529">
                  <c:v>1.3420000000000001</c:v>
                </c:pt>
                <c:pt idx="33530">
                  <c:v>1.3420000000000001</c:v>
                </c:pt>
                <c:pt idx="33531">
                  <c:v>1.3420000000000001</c:v>
                </c:pt>
                <c:pt idx="33532">
                  <c:v>1.3420000000000001</c:v>
                </c:pt>
                <c:pt idx="33533">
                  <c:v>1.3420000000000001</c:v>
                </c:pt>
                <c:pt idx="33534">
                  <c:v>1.3420000000000001</c:v>
                </c:pt>
                <c:pt idx="33535">
                  <c:v>1.3420000000000001</c:v>
                </c:pt>
                <c:pt idx="33536">
                  <c:v>1.3420000000000001</c:v>
                </c:pt>
                <c:pt idx="33537">
                  <c:v>1.3420000000000001</c:v>
                </c:pt>
                <c:pt idx="33538">
                  <c:v>1.3420000000000001</c:v>
                </c:pt>
                <c:pt idx="33539">
                  <c:v>1.3420000000000001</c:v>
                </c:pt>
                <c:pt idx="33540">
                  <c:v>1.3420000000000001</c:v>
                </c:pt>
                <c:pt idx="33541">
                  <c:v>1.3420000000000001</c:v>
                </c:pt>
                <c:pt idx="33542">
                  <c:v>1.3420000000000001</c:v>
                </c:pt>
                <c:pt idx="33543">
                  <c:v>1.3420000000000001</c:v>
                </c:pt>
                <c:pt idx="33544">
                  <c:v>1.3420000000000001</c:v>
                </c:pt>
                <c:pt idx="33545">
                  <c:v>1.3420000000000001</c:v>
                </c:pt>
                <c:pt idx="33546">
                  <c:v>1.3420000000000001</c:v>
                </c:pt>
                <c:pt idx="33547">
                  <c:v>1.3420000000000001</c:v>
                </c:pt>
                <c:pt idx="33548">
                  <c:v>1.3420000000000001</c:v>
                </c:pt>
                <c:pt idx="33549">
                  <c:v>1.3420000000000001</c:v>
                </c:pt>
                <c:pt idx="33550">
                  <c:v>1.3420000000000001</c:v>
                </c:pt>
                <c:pt idx="33551">
                  <c:v>1.3420000000000001</c:v>
                </c:pt>
                <c:pt idx="33552">
                  <c:v>1.3420000000000001</c:v>
                </c:pt>
                <c:pt idx="33553">
                  <c:v>1.3420000000000001</c:v>
                </c:pt>
                <c:pt idx="33554">
                  <c:v>1.3420000000000001</c:v>
                </c:pt>
                <c:pt idx="33555">
                  <c:v>1.3420000000000001</c:v>
                </c:pt>
                <c:pt idx="33556">
                  <c:v>1.3420000000000001</c:v>
                </c:pt>
                <c:pt idx="33557">
                  <c:v>1.3420000000000001</c:v>
                </c:pt>
                <c:pt idx="33558">
                  <c:v>1.3420000000000001</c:v>
                </c:pt>
                <c:pt idx="33559">
                  <c:v>1.3420000000000001</c:v>
                </c:pt>
                <c:pt idx="33560">
                  <c:v>1.3420000000000001</c:v>
                </c:pt>
                <c:pt idx="33561">
                  <c:v>1.3420000000000001</c:v>
                </c:pt>
                <c:pt idx="33562">
                  <c:v>1.3420000000000001</c:v>
                </c:pt>
                <c:pt idx="33563">
                  <c:v>1.3420000000000001</c:v>
                </c:pt>
                <c:pt idx="33564">
                  <c:v>1.3420000000000001</c:v>
                </c:pt>
                <c:pt idx="33565">
                  <c:v>1.3420000000000001</c:v>
                </c:pt>
                <c:pt idx="33566">
                  <c:v>1.3420000000000001</c:v>
                </c:pt>
                <c:pt idx="33567">
                  <c:v>1.3420000000000001</c:v>
                </c:pt>
                <c:pt idx="33568">
                  <c:v>1.3420000000000001</c:v>
                </c:pt>
                <c:pt idx="33569">
                  <c:v>1.3420000000000001</c:v>
                </c:pt>
                <c:pt idx="33570">
                  <c:v>1.3420000000000001</c:v>
                </c:pt>
                <c:pt idx="33571">
                  <c:v>1.3420000000000001</c:v>
                </c:pt>
                <c:pt idx="33572">
                  <c:v>1.3420000000000001</c:v>
                </c:pt>
                <c:pt idx="33573">
                  <c:v>1.3420000000000001</c:v>
                </c:pt>
                <c:pt idx="33574">
                  <c:v>1.3420000000000001</c:v>
                </c:pt>
                <c:pt idx="33575">
                  <c:v>1.3420000000000001</c:v>
                </c:pt>
                <c:pt idx="33576">
                  <c:v>1.3420000000000001</c:v>
                </c:pt>
                <c:pt idx="33577">
                  <c:v>1.3420000000000001</c:v>
                </c:pt>
                <c:pt idx="33578">
                  <c:v>1.3420000000000001</c:v>
                </c:pt>
                <c:pt idx="33579">
                  <c:v>1.3420000000000001</c:v>
                </c:pt>
                <c:pt idx="33580">
                  <c:v>1.3420000000000001</c:v>
                </c:pt>
                <c:pt idx="33581">
                  <c:v>1.3420000000000001</c:v>
                </c:pt>
                <c:pt idx="33582">
                  <c:v>1.3420000000000001</c:v>
                </c:pt>
                <c:pt idx="33583">
                  <c:v>1.3420000000000001</c:v>
                </c:pt>
                <c:pt idx="33584">
                  <c:v>1.3420000000000001</c:v>
                </c:pt>
                <c:pt idx="33585">
                  <c:v>1.3420000000000001</c:v>
                </c:pt>
                <c:pt idx="33586">
                  <c:v>1.3420000000000001</c:v>
                </c:pt>
                <c:pt idx="33587">
                  <c:v>1.3420000000000001</c:v>
                </c:pt>
                <c:pt idx="33588">
                  <c:v>1.3420000000000001</c:v>
                </c:pt>
                <c:pt idx="33589">
                  <c:v>1.3420000000000001</c:v>
                </c:pt>
                <c:pt idx="33590">
                  <c:v>1.3420000000000001</c:v>
                </c:pt>
                <c:pt idx="33591">
                  <c:v>1.3420000000000001</c:v>
                </c:pt>
                <c:pt idx="33592">
                  <c:v>1.3420000000000001</c:v>
                </c:pt>
                <c:pt idx="33593">
                  <c:v>1.3420000000000001</c:v>
                </c:pt>
                <c:pt idx="33594">
                  <c:v>1.3420000000000001</c:v>
                </c:pt>
                <c:pt idx="33595">
                  <c:v>1.3420000000000001</c:v>
                </c:pt>
                <c:pt idx="33596">
                  <c:v>1.3420000000000001</c:v>
                </c:pt>
                <c:pt idx="33597">
                  <c:v>1.3420000000000001</c:v>
                </c:pt>
                <c:pt idx="33598">
                  <c:v>1.3420000000000001</c:v>
                </c:pt>
                <c:pt idx="33599">
                  <c:v>1.3420000000000001</c:v>
                </c:pt>
                <c:pt idx="33600">
                  <c:v>1.3420000000000001</c:v>
                </c:pt>
                <c:pt idx="33601">
                  <c:v>1.3420000000000001</c:v>
                </c:pt>
                <c:pt idx="33602">
                  <c:v>1.3420000000000001</c:v>
                </c:pt>
                <c:pt idx="33603">
                  <c:v>1.3420000000000001</c:v>
                </c:pt>
                <c:pt idx="33604">
                  <c:v>1.3420000000000001</c:v>
                </c:pt>
                <c:pt idx="33605">
                  <c:v>1.3420000000000001</c:v>
                </c:pt>
                <c:pt idx="33606">
                  <c:v>1.3420000000000001</c:v>
                </c:pt>
                <c:pt idx="33607">
                  <c:v>1.3420000000000001</c:v>
                </c:pt>
                <c:pt idx="33608">
                  <c:v>1.3420000000000001</c:v>
                </c:pt>
                <c:pt idx="33609">
                  <c:v>1.3420000000000001</c:v>
                </c:pt>
                <c:pt idx="33610">
                  <c:v>1.3420000000000001</c:v>
                </c:pt>
                <c:pt idx="33611">
                  <c:v>1.3420000000000001</c:v>
                </c:pt>
                <c:pt idx="33612">
                  <c:v>1.3420000000000001</c:v>
                </c:pt>
                <c:pt idx="33613">
                  <c:v>1.3420000000000001</c:v>
                </c:pt>
                <c:pt idx="33614">
                  <c:v>1.3420000000000001</c:v>
                </c:pt>
                <c:pt idx="33615">
                  <c:v>1.3420000000000001</c:v>
                </c:pt>
                <c:pt idx="33616">
                  <c:v>1.3420000000000001</c:v>
                </c:pt>
                <c:pt idx="33617">
                  <c:v>1.3420000000000001</c:v>
                </c:pt>
                <c:pt idx="33618">
                  <c:v>1.3420000000000001</c:v>
                </c:pt>
                <c:pt idx="33619">
                  <c:v>1.3420000000000001</c:v>
                </c:pt>
                <c:pt idx="33620">
                  <c:v>1.3420000000000001</c:v>
                </c:pt>
                <c:pt idx="33621">
                  <c:v>1.3420000000000001</c:v>
                </c:pt>
                <c:pt idx="33622">
                  <c:v>1.3420000000000001</c:v>
                </c:pt>
                <c:pt idx="33623">
                  <c:v>1.3420000000000001</c:v>
                </c:pt>
                <c:pt idx="33624">
                  <c:v>1.3420000000000001</c:v>
                </c:pt>
                <c:pt idx="33625">
                  <c:v>1.3420000000000001</c:v>
                </c:pt>
                <c:pt idx="33626">
                  <c:v>1.3420000000000001</c:v>
                </c:pt>
                <c:pt idx="33627">
                  <c:v>1.3420000000000001</c:v>
                </c:pt>
                <c:pt idx="33628">
                  <c:v>1.3420000000000001</c:v>
                </c:pt>
                <c:pt idx="33629">
                  <c:v>1.3420000000000001</c:v>
                </c:pt>
                <c:pt idx="33630">
                  <c:v>1.3420000000000001</c:v>
                </c:pt>
                <c:pt idx="33631">
                  <c:v>1.3420000000000001</c:v>
                </c:pt>
                <c:pt idx="33632">
                  <c:v>1.3420000000000001</c:v>
                </c:pt>
                <c:pt idx="33633">
                  <c:v>1.3420000000000001</c:v>
                </c:pt>
                <c:pt idx="33634">
                  <c:v>1.3420000000000001</c:v>
                </c:pt>
                <c:pt idx="33635">
                  <c:v>1.3420000000000001</c:v>
                </c:pt>
                <c:pt idx="33636">
                  <c:v>1.3420000000000001</c:v>
                </c:pt>
                <c:pt idx="33637">
                  <c:v>1.3420000000000001</c:v>
                </c:pt>
                <c:pt idx="33638">
                  <c:v>1.3420000000000001</c:v>
                </c:pt>
                <c:pt idx="33639">
                  <c:v>1.3420000000000001</c:v>
                </c:pt>
                <c:pt idx="33640">
                  <c:v>1.3420000000000001</c:v>
                </c:pt>
                <c:pt idx="33641">
                  <c:v>1.3420000000000001</c:v>
                </c:pt>
                <c:pt idx="33642">
                  <c:v>1.3420000000000001</c:v>
                </c:pt>
                <c:pt idx="33643">
                  <c:v>1.3420000000000001</c:v>
                </c:pt>
                <c:pt idx="33644">
                  <c:v>1.3420000000000001</c:v>
                </c:pt>
                <c:pt idx="33645">
                  <c:v>1.3420000000000001</c:v>
                </c:pt>
                <c:pt idx="33646">
                  <c:v>1.3420000000000001</c:v>
                </c:pt>
                <c:pt idx="33647">
                  <c:v>1.3420000000000001</c:v>
                </c:pt>
                <c:pt idx="33648">
                  <c:v>1.3420000000000001</c:v>
                </c:pt>
                <c:pt idx="33649">
                  <c:v>1.3420000000000001</c:v>
                </c:pt>
                <c:pt idx="33650">
                  <c:v>1.3420000000000001</c:v>
                </c:pt>
                <c:pt idx="33651">
                  <c:v>1.3420000000000001</c:v>
                </c:pt>
                <c:pt idx="33652">
                  <c:v>1.3420000000000001</c:v>
                </c:pt>
                <c:pt idx="33653">
                  <c:v>1.3420000000000001</c:v>
                </c:pt>
                <c:pt idx="33654">
                  <c:v>1.3420000000000001</c:v>
                </c:pt>
                <c:pt idx="33655">
                  <c:v>1.3420000000000001</c:v>
                </c:pt>
                <c:pt idx="33656">
                  <c:v>1.3420000000000001</c:v>
                </c:pt>
                <c:pt idx="33657">
                  <c:v>1.3420000000000001</c:v>
                </c:pt>
                <c:pt idx="33658">
                  <c:v>1.3420000000000001</c:v>
                </c:pt>
                <c:pt idx="33659">
                  <c:v>1.3420000000000001</c:v>
                </c:pt>
                <c:pt idx="33660">
                  <c:v>1.3420000000000001</c:v>
                </c:pt>
                <c:pt idx="33661">
                  <c:v>1.3420000000000001</c:v>
                </c:pt>
                <c:pt idx="33662">
                  <c:v>1.3420000000000001</c:v>
                </c:pt>
                <c:pt idx="33663">
                  <c:v>1.3420000000000001</c:v>
                </c:pt>
                <c:pt idx="33664">
                  <c:v>1.3420000000000001</c:v>
                </c:pt>
                <c:pt idx="33665">
                  <c:v>1.3420000000000001</c:v>
                </c:pt>
                <c:pt idx="33666">
                  <c:v>1.3420000000000001</c:v>
                </c:pt>
                <c:pt idx="33667">
                  <c:v>1.3420000000000001</c:v>
                </c:pt>
                <c:pt idx="33668">
                  <c:v>1.3420000000000001</c:v>
                </c:pt>
                <c:pt idx="33669">
                  <c:v>1.3420000000000001</c:v>
                </c:pt>
                <c:pt idx="33670">
                  <c:v>1.3420000000000001</c:v>
                </c:pt>
                <c:pt idx="33671">
                  <c:v>1.3420000000000001</c:v>
                </c:pt>
                <c:pt idx="33672">
                  <c:v>1.3420000000000001</c:v>
                </c:pt>
                <c:pt idx="33673">
                  <c:v>1.3420000000000001</c:v>
                </c:pt>
                <c:pt idx="33674">
                  <c:v>1.3420000000000001</c:v>
                </c:pt>
                <c:pt idx="33675">
                  <c:v>1.3420000000000001</c:v>
                </c:pt>
                <c:pt idx="33676">
                  <c:v>1.3420000000000001</c:v>
                </c:pt>
                <c:pt idx="33677">
                  <c:v>1.3420000000000001</c:v>
                </c:pt>
                <c:pt idx="33678">
                  <c:v>1.3420000000000001</c:v>
                </c:pt>
                <c:pt idx="33679">
                  <c:v>1.3420000000000001</c:v>
                </c:pt>
                <c:pt idx="33680">
                  <c:v>1.3420000000000001</c:v>
                </c:pt>
                <c:pt idx="33681">
                  <c:v>1.3420000000000001</c:v>
                </c:pt>
                <c:pt idx="33682">
                  <c:v>1.3420000000000001</c:v>
                </c:pt>
                <c:pt idx="33683">
                  <c:v>1.3420000000000001</c:v>
                </c:pt>
                <c:pt idx="33684">
                  <c:v>1.3420000000000001</c:v>
                </c:pt>
                <c:pt idx="33685">
                  <c:v>1.3420000000000001</c:v>
                </c:pt>
                <c:pt idx="33686">
                  <c:v>1.3420000000000001</c:v>
                </c:pt>
                <c:pt idx="33687">
                  <c:v>1.3420000000000001</c:v>
                </c:pt>
                <c:pt idx="33688">
                  <c:v>1.3420000000000001</c:v>
                </c:pt>
                <c:pt idx="33689">
                  <c:v>1.3420000000000001</c:v>
                </c:pt>
                <c:pt idx="33690">
                  <c:v>1.3420000000000001</c:v>
                </c:pt>
                <c:pt idx="33691">
                  <c:v>1.3420000000000001</c:v>
                </c:pt>
                <c:pt idx="33692">
                  <c:v>1.3420000000000001</c:v>
                </c:pt>
                <c:pt idx="33693">
                  <c:v>1.3420000000000001</c:v>
                </c:pt>
                <c:pt idx="33694">
                  <c:v>1.3420000000000001</c:v>
                </c:pt>
                <c:pt idx="33695">
                  <c:v>1.3420000000000001</c:v>
                </c:pt>
                <c:pt idx="33696">
                  <c:v>1.3420000000000001</c:v>
                </c:pt>
                <c:pt idx="33697">
                  <c:v>1.3420000000000001</c:v>
                </c:pt>
                <c:pt idx="33698">
                  <c:v>1.3420000000000001</c:v>
                </c:pt>
                <c:pt idx="33699">
                  <c:v>1.3420000000000001</c:v>
                </c:pt>
                <c:pt idx="33700">
                  <c:v>1.3420000000000001</c:v>
                </c:pt>
                <c:pt idx="33701">
                  <c:v>1.3420000000000001</c:v>
                </c:pt>
                <c:pt idx="33702">
                  <c:v>1.3420000000000001</c:v>
                </c:pt>
                <c:pt idx="33703">
                  <c:v>1.3420000000000001</c:v>
                </c:pt>
                <c:pt idx="33704">
                  <c:v>1.3420000000000001</c:v>
                </c:pt>
                <c:pt idx="33705">
                  <c:v>1.3420000000000001</c:v>
                </c:pt>
                <c:pt idx="33706">
                  <c:v>1.3420000000000001</c:v>
                </c:pt>
                <c:pt idx="33707">
                  <c:v>1.3420000000000001</c:v>
                </c:pt>
                <c:pt idx="33708">
                  <c:v>1.3420000000000001</c:v>
                </c:pt>
                <c:pt idx="33709">
                  <c:v>1.3420000000000001</c:v>
                </c:pt>
                <c:pt idx="33710">
                  <c:v>1.3420000000000001</c:v>
                </c:pt>
                <c:pt idx="33711">
                  <c:v>1.3420000000000001</c:v>
                </c:pt>
                <c:pt idx="33712">
                  <c:v>1.3420000000000001</c:v>
                </c:pt>
                <c:pt idx="33713">
                  <c:v>1.3420000000000001</c:v>
                </c:pt>
                <c:pt idx="33714">
                  <c:v>1.3420000000000001</c:v>
                </c:pt>
                <c:pt idx="33715">
                  <c:v>1.3420000000000001</c:v>
                </c:pt>
                <c:pt idx="33716">
                  <c:v>1.3420000000000001</c:v>
                </c:pt>
                <c:pt idx="33717">
                  <c:v>1.3420000000000001</c:v>
                </c:pt>
                <c:pt idx="33718">
                  <c:v>1.3420000000000001</c:v>
                </c:pt>
                <c:pt idx="33719">
                  <c:v>1.3420000000000001</c:v>
                </c:pt>
                <c:pt idx="33720">
                  <c:v>1.3420000000000001</c:v>
                </c:pt>
                <c:pt idx="33721">
                  <c:v>1.3420000000000001</c:v>
                </c:pt>
                <c:pt idx="33722">
                  <c:v>1.3420000000000001</c:v>
                </c:pt>
                <c:pt idx="33723">
                  <c:v>1.3420000000000001</c:v>
                </c:pt>
                <c:pt idx="33724">
                  <c:v>1.3420000000000001</c:v>
                </c:pt>
                <c:pt idx="33725">
                  <c:v>1.3420000000000001</c:v>
                </c:pt>
                <c:pt idx="33726">
                  <c:v>1.3420000000000001</c:v>
                </c:pt>
                <c:pt idx="33727">
                  <c:v>1.3420000000000001</c:v>
                </c:pt>
                <c:pt idx="33728">
                  <c:v>1.3420000000000001</c:v>
                </c:pt>
                <c:pt idx="33729">
                  <c:v>1.3420000000000001</c:v>
                </c:pt>
                <c:pt idx="33730">
                  <c:v>1.3420000000000001</c:v>
                </c:pt>
                <c:pt idx="33731">
                  <c:v>1.3420000000000001</c:v>
                </c:pt>
                <c:pt idx="33732">
                  <c:v>1.3420000000000001</c:v>
                </c:pt>
                <c:pt idx="33733">
                  <c:v>1.3420000000000001</c:v>
                </c:pt>
                <c:pt idx="33734">
                  <c:v>1.3420000000000001</c:v>
                </c:pt>
                <c:pt idx="33735">
                  <c:v>1.3420000000000001</c:v>
                </c:pt>
                <c:pt idx="33736">
                  <c:v>1.3420000000000001</c:v>
                </c:pt>
                <c:pt idx="33737">
                  <c:v>1.3420000000000001</c:v>
                </c:pt>
                <c:pt idx="33738">
                  <c:v>1.3420000000000001</c:v>
                </c:pt>
                <c:pt idx="33739">
                  <c:v>1.3420000000000001</c:v>
                </c:pt>
                <c:pt idx="33740">
                  <c:v>1.3420000000000001</c:v>
                </c:pt>
                <c:pt idx="33741">
                  <c:v>1.3420000000000001</c:v>
                </c:pt>
                <c:pt idx="33742">
                  <c:v>1.3420000000000001</c:v>
                </c:pt>
                <c:pt idx="33743">
                  <c:v>1.3420000000000001</c:v>
                </c:pt>
                <c:pt idx="33744">
                  <c:v>1.3420000000000001</c:v>
                </c:pt>
                <c:pt idx="33745">
                  <c:v>1.3420000000000001</c:v>
                </c:pt>
                <c:pt idx="33746">
                  <c:v>1.3420000000000001</c:v>
                </c:pt>
                <c:pt idx="33747">
                  <c:v>1.3420000000000001</c:v>
                </c:pt>
                <c:pt idx="33748">
                  <c:v>1.3420000000000001</c:v>
                </c:pt>
                <c:pt idx="33749">
                  <c:v>1.3420000000000001</c:v>
                </c:pt>
                <c:pt idx="33750">
                  <c:v>1.3420000000000001</c:v>
                </c:pt>
                <c:pt idx="33751">
                  <c:v>1.3420000000000001</c:v>
                </c:pt>
                <c:pt idx="33752">
                  <c:v>1.3420000000000001</c:v>
                </c:pt>
                <c:pt idx="33753">
                  <c:v>1.3420000000000001</c:v>
                </c:pt>
                <c:pt idx="33754">
                  <c:v>1.3420000000000001</c:v>
                </c:pt>
                <c:pt idx="33755">
                  <c:v>1.3420000000000001</c:v>
                </c:pt>
                <c:pt idx="33756">
                  <c:v>1.3420000000000001</c:v>
                </c:pt>
                <c:pt idx="33757">
                  <c:v>1.3420000000000001</c:v>
                </c:pt>
                <c:pt idx="33758">
                  <c:v>1.3420000000000001</c:v>
                </c:pt>
                <c:pt idx="33759">
                  <c:v>1.3420000000000001</c:v>
                </c:pt>
                <c:pt idx="33760">
                  <c:v>1.3420000000000001</c:v>
                </c:pt>
                <c:pt idx="33761">
                  <c:v>1.3420000000000001</c:v>
                </c:pt>
                <c:pt idx="33762">
                  <c:v>1.3420000000000001</c:v>
                </c:pt>
                <c:pt idx="33763">
                  <c:v>1.3420000000000001</c:v>
                </c:pt>
                <c:pt idx="33764">
                  <c:v>1.3420000000000001</c:v>
                </c:pt>
                <c:pt idx="33765">
                  <c:v>1.3420000000000001</c:v>
                </c:pt>
                <c:pt idx="33766">
                  <c:v>1.3420000000000001</c:v>
                </c:pt>
                <c:pt idx="33767">
                  <c:v>1.3420000000000001</c:v>
                </c:pt>
                <c:pt idx="33768">
                  <c:v>1.3420000000000001</c:v>
                </c:pt>
                <c:pt idx="33769">
                  <c:v>1.3420000000000001</c:v>
                </c:pt>
                <c:pt idx="33770">
                  <c:v>1.3420000000000001</c:v>
                </c:pt>
                <c:pt idx="33771">
                  <c:v>1.3420000000000001</c:v>
                </c:pt>
                <c:pt idx="33772">
                  <c:v>1.3420000000000001</c:v>
                </c:pt>
                <c:pt idx="33773">
                  <c:v>1.3420000000000001</c:v>
                </c:pt>
                <c:pt idx="33774">
                  <c:v>1.3420000000000001</c:v>
                </c:pt>
                <c:pt idx="33775">
                  <c:v>1.3420000000000001</c:v>
                </c:pt>
                <c:pt idx="33776">
                  <c:v>1.3420000000000001</c:v>
                </c:pt>
                <c:pt idx="33777">
                  <c:v>1.3420000000000001</c:v>
                </c:pt>
                <c:pt idx="33778">
                  <c:v>1.3420000000000001</c:v>
                </c:pt>
                <c:pt idx="33779">
                  <c:v>1.3420000000000001</c:v>
                </c:pt>
                <c:pt idx="33780">
                  <c:v>1.3420000000000001</c:v>
                </c:pt>
                <c:pt idx="33781">
                  <c:v>1.3420000000000001</c:v>
                </c:pt>
                <c:pt idx="33782">
                  <c:v>1.3420000000000001</c:v>
                </c:pt>
                <c:pt idx="33783">
                  <c:v>1.3420000000000001</c:v>
                </c:pt>
                <c:pt idx="33784">
                  <c:v>1.3420000000000001</c:v>
                </c:pt>
                <c:pt idx="33785">
                  <c:v>1.3420000000000001</c:v>
                </c:pt>
                <c:pt idx="33786">
                  <c:v>1.3420000000000001</c:v>
                </c:pt>
                <c:pt idx="33787">
                  <c:v>1.3420000000000001</c:v>
                </c:pt>
                <c:pt idx="33788">
                  <c:v>1.3420000000000001</c:v>
                </c:pt>
                <c:pt idx="33789">
                  <c:v>1.3420000000000001</c:v>
                </c:pt>
                <c:pt idx="33790">
                  <c:v>1.3420000000000001</c:v>
                </c:pt>
                <c:pt idx="33791">
                  <c:v>1.3420000000000001</c:v>
                </c:pt>
                <c:pt idx="33792">
                  <c:v>1.3420000000000001</c:v>
                </c:pt>
                <c:pt idx="33793">
                  <c:v>1.3420000000000001</c:v>
                </c:pt>
                <c:pt idx="33794">
                  <c:v>1.3420000000000001</c:v>
                </c:pt>
                <c:pt idx="33795">
                  <c:v>1.3420000000000001</c:v>
                </c:pt>
                <c:pt idx="33796">
                  <c:v>1.3420000000000001</c:v>
                </c:pt>
                <c:pt idx="33797">
                  <c:v>1.3420000000000001</c:v>
                </c:pt>
                <c:pt idx="33798">
                  <c:v>1.3420000000000001</c:v>
                </c:pt>
                <c:pt idx="33799">
                  <c:v>1.3420000000000001</c:v>
                </c:pt>
                <c:pt idx="33800">
                  <c:v>1.3420000000000001</c:v>
                </c:pt>
                <c:pt idx="33801">
                  <c:v>1.3420000000000001</c:v>
                </c:pt>
                <c:pt idx="33802">
                  <c:v>1.3420000000000001</c:v>
                </c:pt>
                <c:pt idx="33803">
                  <c:v>1.3420000000000001</c:v>
                </c:pt>
                <c:pt idx="33804">
                  <c:v>1.3420000000000001</c:v>
                </c:pt>
                <c:pt idx="33805">
                  <c:v>1.3420000000000001</c:v>
                </c:pt>
                <c:pt idx="33806">
                  <c:v>1.3420000000000001</c:v>
                </c:pt>
                <c:pt idx="33807">
                  <c:v>1.3420000000000001</c:v>
                </c:pt>
                <c:pt idx="33808">
                  <c:v>1.3420000000000001</c:v>
                </c:pt>
                <c:pt idx="33809">
                  <c:v>1.3420000000000001</c:v>
                </c:pt>
                <c:pt idx="33810">
                  <c:v>1.3420000000000001</c:v>
                </c:pt>
                <c:pt idx="33811">
                  <c:v>1.3420000000000001</c:v>
                </c:pt>
                <c:pt idx="33812">
                  <c:v>1.3420000000000001</c:v>
                </c:pt>
                <c:pt idx="33813">
                  <c:v>1.3420000000000001</c:v>
                </c:pt>
                <c:pt idx="33814">
                  <c:v>1.3420000000000001</c:v>
                </c:pt>
                <c:pt idx="33815">
                  <c:v>1.3420000000000001</c:v>
                </c:pt>
                <c:pt idx="33816">
                  <c:v>1.3420000000000001</c:v>
                </c:pt>
                <c:pt idx="33817">
                  <c:v>1.3420000000000001</c:v>
                </c:pt>
                <c:pt idx="33818">
                  <c:v>1.3420000000000001</c:v>
                </c:pt>
                <c:pt idx="33819">
                  <c:v>1.3420000000000001</c:v>
                </c:pt>
                <c:pt idx="33820">
                  <c:v>1.3420000000000001</c:v>
                </c:pt>
                <c:pt idx="33821">
                  <c:v>1.3420000000000001</c:v>
                </c:pt>
                <c:pt idx="33822">
                  <c:v>1.3420000000000001</c:v>
                </c:pt>
                <c:pt idx="33823">
                  <c:v>1.3420000000000001</c:v>
                </c:pt>
                <c:pt idx="33824">
                  <c:v>1.3420000000000001</c:v>
                </c:pt>
                <c:pt idx="33825">
                  <c:v>1.3420000000000001</c:v>
                </c:pt>
                <c:pt idx="33826">
                  <c:v>1.3420000000000001</c:v>
                </c:pt>
                <c:pt idx="33827">
                  <c:v>1.3420000000000001</c:v>
                </c:pt>
                <c:pt idx="33828">
                  <c:v>1.3420000000000001</c:v>
                </c:pt>
                <c:pt idx="33829">
                  <c:v>1.3420000000000001</c:v>
                </c:pt>
                <c:pt idx="33830">
                  <c:v>1.3420000000000001</c:v>
                </c:pt>
                <c:pt idx="33831">
                  <c:v>1.3420000000000001</c:v>
                </c:pt>
                <c:pt idx="33832">
                  <c:v>1.3420000000000001</c:v>
                </c:pt>
                <c:pt idx="33833">
                  <c:v>1.3420000000000001</c:v>
                </c:pt>
                <c:pt idx="33834">
                  <c:v>1.3420000000000001</c:v>
                </c:pt>
                <c:pt idx="33835">
                  <c:v>1.3420000000000001</c:v>
                </c:pt>
                <c:pt idx="33836">
                  <c:v>1.3420000000000001</c:v>
                </c:pt>
                <c:pt idx="33837">
                  <c:v>1.3420000000000001</c:v>
                </c:pt>
                <c:pt idx="33838">
                  <c:v>1.3420000000000001</c:v>
                </c:pt>
                <c:pt idx="33839">
                  <c:v>1.3420000000000001</c:v>
                </c:pt>
                <c:pt idx="33840">
                  <c:v>1.3420000000000001</c:v>
                </c:pt>
                <c:pt idx="33841">
                  <c:v>1.3420000000000001</c:v>
                </c:pt>
                <c:pt idx="33842">
                  <c:v>1.3420000000000001</c:v>
                </c:pt>
                <c:pt idx="33843">
                  <c:v>1.3420000000000001</c:v>
                </c:pt>
                <c:pt idx="33844">
                  <c:v>1.3420000000000001</c:v>
                </c:pt>
                <c:pt idx="33845">
                  <c:v>1.3420000000000001</c:v>
                </c:pt>
                <c:pt idx="33846">
                  <c:v>1.3420000000000001</c:v>
                </c:pt>
                <c:pt idx="33847">
                  <c:v>1.3420000000000001</c:v>
                </c:pt>
                <c:pt idx="33848">
                  <c:v>1.3420000000000001</c:v>
                </c:pt>
                <c:pt idx="33849">
                  <c:v>1.3420000000000001</c:v>
                </c:pt>
                <c:pt idx="33850">
                  <c:v>1.3420000000000001</c:v>
                </c:pt>
                <c:pt idx="33851">
                  <c:v>1.3420000000000001</c:v>
                </c:pt>
                <c:pt idx="33852">
                  <c:v>1.3420000000000001</c:v>
                </c:pt>
                <c:pt idx="33853">
                  <c:v>1.3420000000000001</c:v>
                </c:pt>
                <c:pt idx="33854">
                  <c:v>1.3420000000000001</c:v>
                </c:pt>
                <c:pt idx="33855">
                  <c:v>1.3420000000000001</c:v>
                </c:pt>
                <c:pt idx="33856">
                  <c:v>1.3420000000000001</c:v>
                </c:pt>
                <c:pt idx="33857">
                  <c:v>1.3420000000000001</c:v>
                </c:pt>
                <c:pt idx="33858">
                  <c:v>1.3420000000000001</c:v>
                </c:pt>
                <c:pt idx="33859">
                  <c:v>1.3420000000000001</c:v>
                </c:pt>
                <c:pt idx="33860">
                  <c:v>1.3420000000000001</c:v>
                </c:pt>
                <c:pt idx="33861">
                  <c:v>1.3420000000000001</c:v>
                </c:pt>
                <c:pt idx="33862">
                  <c:v>1.3420000000000001</c:v>
                </c:pt>
                <c:pt idx="33863">
                  <c:v>1.3420000000000001</c:v>
                </c:pt>
                <c:pt idx="33864">
                  <c:v>1.3420000000000001</c:v>
                </c:pt>
                <c:pt idx="33865">
                  <c:v>1.3420000000000001</c:v>
                </c:pt>
                <c:pt idx="33866">
                  <c:v>1.3420000000000001</c:v>
                </c:pt>
                <c:pt idx="33867">
                  <c:v>1.3420000000000001</c:v>
                </c:pt>
                <c:pt idx="33868">
                  <c:v>1.3420000000000001</c:v>
                </c:pt>
                <c:pt idx="33869">
                  <c:v>1.3420000000000001</c:v>
                </c:pt>
                <c:pt idx="33870">
                  <c:v>1.3420000000000001</c:v>
                </c:pt>
                <c:pt idx="33871">
                  <c:v>1.3420000000000001</c:v>
                </c:pt>
                <c:pt idx="33872">
                  <c:v>1.3420000000000001</c:v>
                </c:pt>
                <c:pt idx="33873">
                  <c:v>1.3420000000000001</c:v>
                </c:pt>
                <c:pt idx="33874">
                  <c:v>1.3420000000000001</c:v>
                </c:pt>
                <c:pt idx="33875">
                  <c:v>1.3420000000000001</c:v>
                </c:pt>
                <c:pt idx="33876">
                  <c:v>1.3420000000000001</c:v>
                </c:pt>
                <c:pt idx="33877">
                  <c:v>1.3420000000000001</c:v>
                </c:pt>
                <c:pt idx="33878">
                  <c:v>1.3420000000000001</c:v>
                </c:pt>
                <c:pt idx="33879">
                  <c:v>1.3420000000000001</c:v>
                </c:pt>
                <c:pt idx="33880">
                  <c:v>1.3420000000000001</c:v>
                </c:pt>
                <c:pt idx="33881">
                  <c:v>1.3420000000000001</c:v>
                </c:pt>
                <c:pt idx="33882">
                  <c:v>1.3420000000000001</c:v>
                </c:pt>
                <c:pt idx="33883">
                  <c:v>1.3420000000000001</c:v>
                </c:pt>
                <c:pt idx="33884">
                  <c:v>1.3420000000000001</c:v>
                </c:pt>
                <c:pt idx="33885">
                  <c:v>1.3420000000000001</c:v>
                </c:pt>
                <c:pt idx="33886">
                  <c:v>1.3420000000000001</c:v>
                </c:pt>
                <c:pt idx="33887">
                  <c:v>1.3420000000000001</c:v>
                </c:pt>
                <c:pt idx="33888">
                  <c:v>1.3420000000000001</c:v>
                </c:pt>
                <c:pt idx="33889">
                  <c:v>1.3420000000000001</c:v>
                </c:pt>
                <c:pt idx="33890">
                  <c:v>1.3420000000000001</c:v>
                </c:pt>
                <c:pt idx="33891">
                  <c:v>1.3420000000000001</c:v>
                </c:pt>
                <c:pt idx="33892">
                  <c:v>1.3420000000000001</c:v>
                </c:pt>
                <c:pt idx="33893">
                  <c:v>1.3420000000000001</c:v>
                </c:pt>
                <c:pt idx="33894">
                  <c:v>1.3420000000000001</c:v>
                </c:pt>
                <c:pt idx="33895">
                  <c:v>1.3420000000000001</c:v>
                </c:pt>
                <c:pt idx="33896">
                  <c:v>1.3420000000000001</c:v>
                </c:pt>
                <c:pt idx="33897">
                  <c:v>1.3420000000000001</c:v>
                </c:pt>
                <c:pt idx="33898">
                  <c:v>1.3420000000000001</c:v>
                </c:pt>
                <c:pt idx="33899">
                  <c:v>1.3420000000000001</c:v>
                </c:pt>
                <c:pt idx="33900">
                  <c:v>1.3420000000000001</c:v>
                </c:pt>
                <c:pt idx="33901">
                  <c:v>1.3420000000000001</c:v>
                </c:pt>
                <c:pt idx="33902">
                  <c:v>1.3420000000000001</c:v>
                </c:pt>
                <c:pt idx="33903">
                  <c:v>1.3420000000000001</c:v>
                </c:pt>
                <c:pt idx="33904">
                  <c:v>1.3420000000000001</c:v>
                </c:pt>
                <c:pt idx="33905">
                  <c:v>1.3420000000000001</c:v>
                </c:pt>
                <c:pt idx="33906">
                  <c:v>1.3420000000000001</c:v>
                </c:pt>
                <c:pt idx="33907">
                  <c:v>1.3420000000000001</c:v>
                </c:pt>
                <c:pt idx="33908">
                  <c:v>1.3420000000000001</c:v>
                </c:pt>
                <c:pt idx="33909">
                  <c:v>1.3420000000000001</c:v>
                </c:pt>
                <c:pt idx="33910">
                  <c:v>1.3420000000000001</c:v>
                </c:pt>
                <c:pt idx="33911">
                  <c:v>1.3420000000000001</c:v>
                </c:pt>
                <c:pt idx="33912">
                  <c:v>1.3420000000000001</c:v>
                </c:pt>
                <c:pt idx="33913">
                  <c:v>1.3420000000000001</c:v>
                </c:pt>
                <c:pt idx="33914">
                  <c:v>1.3420000000000001</c:v>
                </c:pt>
                <c:pt idx="33915">
                  <c:v>1.3420000000000001</c:v>
                </c:pt>
                <c:pt idx="33916">
                  <c:v>1.3420000000000001</c:v>
                </c:pt>
                <c:pt idx="33917">
                  <c:v>1.3420000000000001</c:v>
                </c:pt>
                <c:pt idx="33918">
                  <c:v>1.3420000000000001</c:v>
                </c:pt>
                <c:pt idx="33919">
                  <c:v>1.3420000000000001</c:v>
                </c:pt>
                <c:pt idx="33920">
                  <c:v>1.3420000000000001</c:v>
                </c:pt>
                <c:pt idx="33921">
                  <c:v>1.3420000000000001</c:v>
                </c:pt>
                <c:pt idx="33922">
                  <c:v>1.3420000000000001</c:v>
                </c:pt>
                <c:pt idx="33923">
                  <c:v>1.3420000000000001</c:v>
                </c:pt>
                <c:pt idx="33924">
                  <c:v>1.3420000000000001</c:v>
                </c:pt>
                <c:pt idx="33925">
                  <c:v>1.3420000000000001</c:v>
                </c:pt>
                <c:pt idx="33926">
                  <c:v>1.3420000000000001</c:v>
                </c:pt>
                <c:pt idx="33927">
                  <c:v>1.3420000000000001</c:v>
                </c:pt>
                <c:pt idx="33928">
                  <c:v>1.3420000000000001</c:v>
                </c:pt>
                <c:pt idx="33929">
                  <c:v>1.3420000000000001</c:v>
                </c:pt>
                <c:pt idx="33930">
                  <c:v>1.3420000000000001</c:v>
                </c:pt>
                <c:pt idx="33931">
                  <c:v>1.3420000000000001</c:v>
                </c:pt>
                <c:pt idx="33932">
                  <c:v>1.3420000000000001</c:v>
                </c:pt>
                <c:pt idx="33933">
                  <c:v>1.3420000000000001</c:v>
                </c:pt>
                <c:pt idx="33934">
                  <c:v>1.3420000000000001</c:v>
                </c:pt>
                <c:pt idx="33935">
                  <c:v>1.3420000000000001</c:v>
                </c:pt>
                <c:pt idx="33936">
                  <c:v>1.3420000000000001</c:v>
                </c:pt>
                <c:pt idx="33937">
                  <c:v>1.3420000000000001</c:v>
                </c:pt>
                <c:pt idx="33938">
                  <c:v>1.3420000000000001</c:v>
                </c:pt>
                <c:pt idx="33939">
                  <c:v>1.3420000000000001</c:v>
                </c:pt>
                <c:pt idx="33940">
                  <c:v>1.3420000000000001</c:v>
                </c:pt>
                <c:pt idx="33941">
                  <c:v>1.3420000000000001</c:v>
                </c:pt>
                <c:pt idx="33942">
                  <c:v>1.3420000000000001</c:v>
                </c:pt>
                <c:pt idx="33943">
                  <c:v>1.3420000000000001</c:v>
                </c:pt>
                <c:pt idx="33944">
                  <c:v>1.3420000000000001</c:v>
                </c:pt>
                <c:pt idx="33945">
                  <c:v>1.3420000000000001</c:v>
                </c:pt>
                <c:pt idx="33946">
                  <c:v>1.3420000000000001</c:v>
                </c:pt>
                <c:pt idx="33947">
                  <c:v>1.3420000000000001</c:v>
                </c:pt>
                <c:pt idx="33948">
                  <c:v>1.3420000000000001</c:v>
                </c:pt>
                <c:pt idx="33949">
                  <c:v>1.3420000000000001</c:v>
                </c:pt>
                <c:pt idx="33950">
                  <c:v>1.3420000000000001</c:v>
                </c:pt>
                <c:pt idx="33951">
                  <c:v>1.3420000000000001</c:v>
                </c:pt>
                <c:pt idx="33952">
                  <c:v>1.3420000000000001</c:v>
                </c:pt>
                <c:pt idx="33953">
                  <c:v>1.3420000000000001</c:v>
                </c:pt>
                <c:pt idx="33954">
                  <c:v>1.3420000000000001</c:v>
                </c:pt>
                <c:pt idx="33955">
                  <c:v>1.3420000000000001</c:v>
                </c:pt>
                <c:pt idx="33956">
                  <c:v>1.3420000000000001</c:v>
                </c:pt>
                <c:pt idx="33957">
                  <c:v>1.3420000000000001</c:v>
                </c:pt>
                <c:pt idx="33958">
                  <c:v>1.3420000000000001</c:v>
                </c:pt>
                <c:pt idx="33959">
                  <c:v>1.3420000000000001</c:v>
                </c:pt>
                <c:pt idx="33960">
                  <c:v>1.3420000000000001</c:v>
                </c:pt>
                <c:pt idx="33961">
                  <c:v>1.3420000000000001</c:v>
                </c:pt>
                <c:pt idx="33962">
                  <c:v>1.3420000000000001</c:v>
                </c:pt>
                <c:pt idx="33963">
                  <c:v>1.3420000000000001</c:v>
                </c:pt>
                <c:pt idx="33964">
                  <c:v>1.3420000000000001</c:v>
                </c:pt>
                <c:pt idx="33965">
                  <c:v>1.3420000000000001</c:v>
                </c:pt>
                <c:pt idx="33966">
                  <c:v>1.3420000000000001</c:v>
                </c:pt>
                <c:pt idx="33967">
                  <c:v>1.3420000000000001</c:v>
                </c:pt>
                <c:pt idx="33968">
                  <c:v>1.3420000000000001</c:v>
                </c:pt>
                <c:pt idx="33969">
                  <c:v>1.3420000000000001</c:v>
                </c:pt>
                <c:pt idx="33970">
                  <c:v>1.3420000000000001</c:v>
                </c:pt>
                <c:pt idx="33971">
                  <c:v>1.3420000000000001</c:v>
                </c:pt>
                <c:pt idx="33972">
                  <c:v>1.3420000000000001</c:v>
                </c:pt>
                <c:pt idx="33973">
                  <c:v>1.3420000000000001</c:v>
                </c:pt>
                <c:pt idx="33974">
                  <c:v>1.3420000000000001</c:v>
                </c:pt>
                <c:pt idx="33975">
                  <c:v>1.3420000000000001</c:v>
                </c:pt>
                <c:pt idx="33976">
                  <c:v>1.3420000000000001</c:v>
                </c:pt>
                <c:pt idx="33977">
                  <c:v>1.3420000000000001</c:v>
                </c:pt>
                <c:pt idx="33978">
                  <c:v>1.3420000000000001</c:v>
                </c:pt>
                <c:pt idx="33979">
                  <c:v>1.3420000000000001</c:v>
                </c:pt>
                <c:pt idx="33980">
                  <c:v>1.3420000000000001</c:v>
                </c:pt>
                <c:pt idx="33981">
                  <c:v>1.3420000000000001</c:v>
                </c:pt>
                <c:pt idx="33982">
                  <c:v>1.3420000000000001</c:v>
                </c:pt>
                <c:pt idx="33983">
                  <c:v>1.3420000000000001</c:v>
                </c:pt>
                <c:pt idx="33984">
                  <c:v>1.3420000000000001</c:v>
                </c:pt>
                <c:pt idx="33985">
                  <c:v>1.3420000000000001</c:v>
                </c:pt>
                <c:pt idx="33986">
                  <c:v>1.3420000000000001</c:v>
                </c:pt>
                <c:pt idx="33987">
                  <c:v>1.3420000000000001</c:v>
                </c:pt>
                <c:pt idx="33988">
                  <c:v>1.3420000000000001</c:v>
                </c:pt>
                <c:pt idx="33989">
                  <c:v>1.3420000000000001</c:v>
                </c:pt>
                <c:pt idx="33990">
                  <c:v>1.3420000000000001</c:v>
                </c:pt>
                <c:pt idx="33991">
                  <c:v>1.3420000000000001</c:v>
                </c:pt>
                <c:pt idx="33992">
                  <c:v>1.3420000000000001</c:v>
                </c:pt>
                <c:pt idx="33993">
                  <c:v>1.3420000000000001</c:v>
                </c:pt>
                <c:pt idx="33994">
                  <c:v>1.3420000000000001</c:v>
                </c:pt>
                <c:pt idx="33995">
                  <c:v>1.3420000000000001</c:v>
                </c:pt>
                <c:pt idx="33996">
                  <c:v>1.3420000000000001</c:v>
                </c:pt>
                <c:pt idx="33997">
                  <c:v>1.3420000000000001</c:v>
                </c:pt>
                <c:pt idx="33998">
                  <c:v>1.3420000000000001</c:v>
                </c:pt>
                <c:pt idx="33999">
                  <c:v>1.3420000000000001</c:v>
                </c:pt>
                <c:pt idx="34000">
                  <c:v>1.3420000000000001</c:v>
                </c:pt>
                <c:pt idx="34001">
                  <c:v>1.3420000000000001</c:v>
                </c:pt>
                <c:pt idx="34002">
                  <c:v>1.3420000000000001</c:v>
                </c:pt>
                <c:pt idx="34003">
                  <c:v>1.3420000000000001</c:v>
                </c:pt>
                <c:pt idx="34004">
                  <c:v>1.3420000000000001</c:v>
                </c:pt>
                <c:pt idx="34005">
                  <c:v>1.3420000000000001</c:v>
                </c:pt>
                <c:pt idx="34006">
                  <c:v>1.3420000000000001</c:v>
                </c:pt>
                <c:pt idx="34007">
                  <c:v>1.3420000000000001</c:v>
                </c:pt>
                <c:pt idx="34008">
                  <c:v>1.3420000000000001</c:v>
                </c:pt>
                <c:pt idx="34009">
                  <c:v>1.3420000000000001</c:v>
                </c:pt>
                <c:pt idx="34010">
                  <c:v>1.3420000000000001</c:v>
                </c:pt>
                <c:pt idx="34011">
                  <c:v>1.3420000000000001</c:v>
                </c:pt>
                <c:pt idx="34012">
                  <c:v>1.3420000000000001</c:v>
                </c:pt>
                <c:pt idx="34013">
                  <c:v>1.3420000000000001</c:v>
                </c:pt>
                <c:pt idx="34014">
                  <c:v>1.3420000000000001</c:v>
                </c:pt>
                <c:pt idx="34015">
                  <c:v>1.3420000000000001</c:v>
                </c:pt>
                <c:pt idx="34016">
                  <c:v>1.3420000000000001</c:v>
                </c:pt>
                <c:pt idx="34017">
                  <c:v>1.3420000000000001</c:v>
                </c:pt>
                <c:pt idx="34018">
                  <c:v>1.3420000000000001</c:v>
                </c:pt>
                <c:pt idx="34019">
                  <c:v>1.3420000000000001</c:v>
                </c:pt>
                <c:pt idx="34020">
                  <c:v>1.3420000000000001</c:v>
                </c:pt>
                <c:pt idx="34021">
                  <c:v>1.3420000000000001</c:v>
                </c:pt>
                <c:pt idx="34022">
                  <c:v>1.3420000000000001</c:v>
                </c:pt>
                <c:pt idx="34023">
                  <c:v>1.3420000000000001</c:v>
                </c:pt>
                <c:pt idx="34024">
                  <c:v>1.3420000000000001</c:v>
                </c:pt>
                <c:pt idx="34025">
                  <c:v>1.3420000000000001</c:v>
                </c:pt>
                <c:pt idx="34026">
                  <c:v>1.3420000000000001</c:v>
                </c:pt>
                <c:pt idx="34027">
                  <c:v>1.3420000000000001</c:v>
                </c:pt>
                <c:pt idx="34028">
                  <c:v>1.3420000000000001</c:v>
                </c:pt>
                <c:pt idx="34029">
                  <c:v>1.3420000000000001</c:v>
                </c:pt>
                <c:pt idx="34030">
                  <c:v>1.3420000000000001</c:v>
                </c:pt>
                <c:pt idx="34031">
                  <c:v>1.3420000000000001</c:v>
                </c:pt>
                <c:pt idx="34032">
                  <c:v>1.3420000000000001</c:v>
                </c:pt>
                <c:pt idx="34033">
                  <c:v>1.3420000000000001</c:v>
                </c:pt>
                <c:pt idx="34034">
                  <c:v>1.3420000000000001</c:v>
                </c:pt>
                <c:pt idx="34035">
                  <c:v>1.3420000000000001</c:v>
                </c:pt>
                <c:pt idx="34036">
                  <c:v>1.3420000000000001</c:v>
                </c:pt>
                <c:pt idx="34037">
                  <c:v>1.3420000000000001</c:v>
                </c:pt>
                <c:pt idx="34038">
                  <c:v>1.3420000000000001</c:v>
                </c:pt>
                <c:pt idx="34039">
                  <c:v>1.3420000000000001</c:v>
                </c:pt>
                <c:pt idx="34040">
                  <c:v>1.3420000000000001</c:v>
                </c:pt>
                <c:pt idx="34041">
                  <c:v>1.3420000000000001</c:v>
                </c:pt>
                <c:pt idx="34042">
                  <c:v>1.3420000000000001</c:v>
                </c:pt>
                <c:pt idx="34043">
                  <c:v>1.3420000000000001</c:v>
                </c:pt>
                <c:pt idx="34044">
                  <c:v>1.3420000000000001</c:v>
                </c:pt>
                <c:pt idx="34045">
                  <c:v>1.3420000000000001</c:v>
                </c:pt>
                <c:pt idx="34046">
                  <c:v>1.3420000000000001</c:v>
                </c:pt>
                <c:pt idx="34047">
                  <c:v>1.3420000000000001</c:v>
                </c:pt>
                <c:pt idx="34048">
                  <c:v>1.3420000000000001</c:v>
                </c:pt>
                <c:pt idx="34049">
                  <c:v>1.3420000000000001</c:v>
                </c:pt>
                <c:pt idx="34050">
                  <c:v>1.3420000000000001</c:v>
                </c:pt>
                <c:pt idx="34051">
                  <c:v>1.3420000000000001</c:v>
                </c:pt>
                <c:pt idx="34052">
                  <c:v>1.3420000000000001</c:v>
                </c:pt>
                <c:pt idx="34053">
                  <c:v>1.3420000000000001</c:v>
                </c:pt>
                <c:pt idx="34054">
                  <c:v>1.3420000000000001</c:v>
                </c:pt>
                <c:pt idx="34055">
                  <c:v>1.3420000000000001</c:v>
                </c:pt>
                <c:pt idx="34056">
                  <c:v>1.3420000000000001</c:v>
                </c:pt>
                <c:pt idx="34057">
                  <c:v>1.3420000000000001</c:v>
                </c:pt>
                <c:pt idx="34058">
                  <c:v>1.3420000000000001</c:v>
                </c:pt>
                <c:pt idx="34059">
                  <c:v>1.3420000000000001</c:v>
                </c:pt>
                <c:pt idx="34060">
                  <c:v>1.3420000000000001</c:v>
                </c:pt>
                <c:pt idx="34061">
                  <c:v>1.3420000000000001</c:v>
                </c:pt>
                <c:pt idx="34062">
                  <c:v>1.3420000000000001</c:v>
                </c:pt>
                <c:pt idx="34063">
                  <c:v>1.3420000000000001</c:v>
                </c:pt>
                <c:pt idx="34064">
                  <c:v>1.3420000000000001</c:v>
                </c:pt>
                <c:pt idx="34065">
                  <c:v>1.3420000000000001</c:v>
                </c:pt>
                <c:pt idx="34066">
                  <c:v>1.3420000000000001</c:v>
                </c:pt>
                <c:pt idx="34067">
                  <c:v>1.3420000000000001</c:v>
                </c:pt>
                <c:pt idx="34068">
                  <c:v>1.3420000000000001</c:v>
                </c:pt>
                <c:pt idx="34069">
                  <c:v>1.3420000000000001</c:v>
                </c:pt>
                <c:pt idx="34070">
                  <c:v>1.3420000000000001</c:v>
                </c:pt>
                <c:pt idx="34071">
                  <c:v>1.3420000000000001</c:v>
                </c:pt>
                <c:pt idx="34072">
                  <c:v>1.3420000000000001</c:v>
                </c:pt>
                <c:pt idx="34073">
                  <c:v>1.3420000000000001</c:v>
                </c:pt>
                <c:pt idx="34074">
                  <c:v>1.3420000000000001</c:v>
                </c:pt>
                <c:pt idx="34075">
                  <c:v>1.3420000000000001</c:v>
                </c:pt>
                <c:pt idx="34076">
                  <c:v>1.3420000000000001</c:v>
                </c:pt>
                <c:pt idx="34077">
                  <c:v>1.3420000000000001</c:v>
                </c:pt>
                <c:pt idx="34078">
                  <c:v>1.3420000000000001</c:v>
                </c:pt>
                <c:pt idx="34079">
                  <c:v>1.3420000000000001</c:v>
                </c:pt>
                <c:pt idx="34080">
                  <c:v>1.3420000000000001</c:v>
                </c:pt>
                <c:pt idx="34081">
                  <c:v>1.3420000000000001</c:v>
                </c:pt>
                <c:pt idx="34082">
                  <c:v>1.3420000000000001</c:v>
                </c:pt>
                <c:pt idx="34083">
                  <c:v>1.3420000000000001</c:v>
                </c:pt>
                <c:pt idx="34084">
                  <c:v>1.3420000000000001</c:v>
                </c:pt>
                <c:pt idx="34085">
                  <c:v>1.3420000000000001</c:v>
                </c:pt>
                <c:pt idx="34086">
                  <c:v>1.3420000000000001</c:v>
                </c:pt>
                <c:pt idx="34087">
                  <c:v>1.3420000000000001</c:v>
                </c:pt>
                <c:pt idx="34088">
                  <c:v>1.3420000000000001</c:v>
                </c:pt>
                <c:pt idx="34089">
                  <c:v>1.3420000000000001</c:v>
                </c:pt>
                <c:pt idx="34090">
                  <c:v>1.3420000000000001</c:v>
                </c:pt>
                <c:pt idx="34091">
                  <c:v>1.3420000000000001</c:v>
                </c:pt>
                <c:pt idx="34092">
                  <c:v>1.3420000000000001</c:v>
                </c:pt>
                <c:pt idx="34093">
                  <c:v>1.3420000000000001</c:v>
                </c:pt>
                <c:pt idx="34094">
                  <c:v>1.3420000000000001</c:v>
                </c:pt>
                <c:pt idx="34095">
                  <c:v>1.3420000000000001</c:v>
                </c:pt>
                <c:pt idx="34096">
                  <c:v>1.3420000000000001</c:v>
                </c:pt>
                <c:pt idx="34097">
                  <c:v>1.3420000000000001</c:v>
                </c:pt>
                <c:pt idx="34098">
                  <c:v>1.3420000000000001</c:v>
                </c:pt>
                <c:pt idx="34099">
                  <c:v>1.3420000000000001</c:v>
                </c:pt>
                <c:pt idx="34100">
                  <c:v>1.3420000000000001</c:v>
                </c:pt>
                <c:pt idx="34101">
                  <c:v>1.3420000000000001</c:v>
                </c:pt>
                <c:pt idx="34102">
                  <c:v>1.3420000000000001</c:v>
                </c:pt>
                <c:pt idx="34103">
                  <c:v>1.3420000000000001</c:v>
                </c:pt>
                <c:pt idx="34104">
                  <c:v>1.3420000000000001</c:v>
                </c:pt>
                <c:pt idx="34105">
                  <c:v>1.3420000000000001</c:v>
                </c:pt>
                <c:pt idx="34106">
                  <c:v>1.3420000000000001</c:v>
                </c:pt>
                <c:pt idx="34107">
                  <c:v>1.3420000000000001</c:v>
                </c:pt>
                <c:pt idx="34108">
                  <c:v>1.3420000000000001</c:v>
                </c:pt>
                <c:pt idx="34109">
                  <c:v>1.3420000000000001</c:v>
                </c:pt>
                <c:pt idx="34110">
                  <c:v>1.3420000000000001</c:v>
                </c:pt>
                <c:pt idx="34111">
                  <c:v>1.3420000000000001</c:v>
                </c:pt>
                <c:pt idx="34112">
                  <c:v>1.3420000000000001</c:v>
                </c:pt>
                <c:pt idx="34113">
                  <c:v>1.3420000000000001</c:v>
                </c:pt>
                <c:pt idx="34114">
                  <c:v>1.3420000000000001</c:v>
                </c:pt>
                <c:pt idx="34115">
                  <c:v>1.3420000000000001</c:v>
                </c:pt>
                <c:pt idx="34116">
                  <c:v>1.3420000000000001</c:v>
                </c:pt>
                <c:pt idx="34117">
                  <c:v>1.3420000000000001</c:v>
                </c:pt>
                <c:pt idx="34118">
                  <c:v>1.3420000000000001</c:v>
                </c:pt>
                <c:pt idx="34119">
                  <c:v>1.3420000000000001</c:v>
                </c:pt>
                <c:pt idx="34120">
                  <c:v>1.3420000000000001</c:v>
                </c:pt>
                <c:pt idx="34121">
                  <c:v>1.3420000000000001</c:v>
                </c:pt>
                <c:pt idx="34122">
                  <c:v>1.3420000000000001</c:v>
                </c:pt>
                <c:pt idx="34123">
                  <c:v>1.3420000000000001</c:v>
                </c:pt>
                <c:pt idx="34124">
                  <c:v>1.3420000000000001</c:v>
                </c:pt>
                <c:pt idx="34125">
                  <c:v>1.3420000000000001</c:v>
                </c:pt>
                <c:pt idx="34126">
                  <c:v>1.3420000000000001</c:v>
                </c:pt>
                <c:pt idx="34127">
                  <c:v>1.3420000000000001</c:v>
                </c:pt>
                <c:pt idx="34128">
                  <c:v>1.3420000000000001</c:v>
                </c:pt>
                <c:pt idx="34129">
                  <c:v>1.3420000000000001</c:v>
                </c:pt>
                <c:pt idx="34130">
                  <c:v>1.3420000000000001</c:v>
                </c:pt>
                <c:pt idx="34131">
                  <c:v>1.3420000000000001</c:v>
                </c:pt>
                <c:pt idx="34132">
                  <c:v>1.3420000000000001</c:v>
                </c:pt>
                <c:pt idx="34133">
                  <c:v>1.3420000000000001</c:v>
                </c:pt>
                <c:pt idx="34134">
                  <c:v>1.3420000000000001</c:v>
                </c:pt>
                <c:pt idx="34135">
                  <c:v>1.3420000000000001</c:v>
                </c:pt>
                <c:pt idx="34136">
                  <c:v>1.3420000000000001</c:v>
                </c:pt>
                <c:pt idx="34137">
                  <c:v>1.3420000000000001</c:v>
                </c:pt>
                <c:pt idx="34138">
                  <c:v>1.3420000000000001</c:v>
                </c:pt>
                <c:pt idx="34139">
                  <c:v>1.3420000000000001</c:v>
                </c:pt>
                <c:pt idx="34140">
                  <c:v>1.3420000000000001</c:v>
                </c:pt>
                <c:pt idx="34141">
                  <c:v>1.3420000000000001</c:v>
                </c:pt>
                <c:pt idx="34142">
                  <c:v>1.3420000000000001</c:v>
                </c:pt>
                <c:pt idx="34143">
                  <c:v>1.3420000000000001</c:v>
                </c:pt>
                <c:pt idx="34144">
                  <c:v>1.3420000000000001</c:v>
                </c:pt>
                <c:pt idx="34145">
                  <c:v>1.3420000000000001</c:v>
                </c:pt>
                <c:pt idx="34146">
                  <c:v>1.3420000000000001</c:v>
                </c:pt>
                <c:pt idx="34147">
                  <c:v>1.3420000000000001</c:v>
                </c:pt>
                <c:pt idx="34148">
                  <c:v>1.3420000000000001</c:v>
                </c:pt>
                <c:pt idx="34149">
                  <c:v>1.3420000000000001</c:v>
                </c:pt>
                <c:pt idx="34150">
                  <c:v>1.3420000000000001</c:v>
                </c:pt>
                <c:pt idx="34151">
                  <c:v>1.3420000000000001</c:v>
                </c:pt>
                <c:pt idx="34152">
                  <c:v>1.3420000000000001</c:v>
                </c:pt>
                <c:pt idx="34153">
                  <c:v>1.3420000000000001</c:v>
                </c:pt>
                <c:pt idx="34154">
                  <c:v>1.3420000000000001</c:v>
                </c:pt>
                <c:pt idx="34155">
                  <c:v>1.3420000000000001</c:v>
                </c:pt>
                <c:pt idx="34156">
                  <c:v>1.3420000000000001</c:v>
                </c:pt>
                <c:pt idx="34157">
                  <c:v>1.3420000000000001</c:v>
                </c:pt>
                <c:pt idx="34158">
                  <c:v>1.3420000000000001</c:v>
                </c:pt>
                <c:pt idx="34159">
                  <c:v>1.3420000000000001</c:v>
                </c:pt>
                <c:pt idx="34160">
                  <c:v>1.3420000000000001</c:v>
                </c:pt>
                <c:pt idx="34161">
                  <c:v>1.3420000000000001</c:v>
                </c:pt>
                <c:pt idx="34162">
                  <c:v>1.3420000000000001</c:v>
                </c:pt>
                <c:pt idx="34163">
                  <c:v>1.3420000000000001</c:v>
                </c:pt>
                <c:pt idx="34164">
                  <c:v>1.3420000000000001</c:v>
                </c:pt>
                <c:pt idx="34165">
                  <c:v>1.3420000000000001</c:v>
                </c:pt>
                <c:pt idx="34166">
                  <c:v>1.3420000000000001</c:v>
                </c:pt>
                <c:pt idx="34167">
                  <c:v>1.3420000000000001</c:v>
                </c:pt>
                <c:pt idx="34168">
                  <c:v>1.3420000000000001</c:v>
                </c:pt>
                <c:pt idx="34169">
                  <c:v>1.3420000000000001</c:v>
                </c:pt>
                <c:pt idx="34170">
                  <c:v>1.3420000000000001</c:v>
                </c:pt>
                <c:pt idx="34171">
                  <c:v>1.3420000000000001</c:v>
                </c:pt>
                <c:pt idx="34172">
                  <c:v>1.3420000000000001</c:v>
                </c:pt>
                <c:pt idx="34173">
                  <c:v>1.3420000000000001</c:v>
                </c:pt>
                <c:pt idx="34174">
                  <c:v>1.3420000000000001</c:v>
                </c:pt>
                <c:pt idx="34175">
                  <c:v>1.3420000000000001</c:v>
                </c:pt>
                <c:pt idx="34176">
                  <c:v>1.3420000000000001</c:v>
                </c:pt>
                <c:pt idx="34177">
                  <c:v>1.3420000000000001</c:v>
                </c:pt>
                <c:pt idx="34178">
                  <c:v>1.3420000000000001</c:v>
                </c:pt>
                <c:pt idx="34179">
                  <c:v>1.3420000000000001</c:v>
                </c:pt>
                <c:pt idx="34180">
                  <c:v>1.3420000000000001</c:v>
                </c:pt>
                <c:pt idx="34181">
                  <c:v>1.3420000000000001</c:v>
                </c:pt>
                <c:pt idx="34182">
                  <c:v>1.3420000000000001</c:v>
                </c:pt>
                <c:pt idx="34183">
                  <c:v>1.3420000000000001</c:v>
                </c:pt>
                <c:pt idx="34184">
                  <c:v>1.3420000000000001</c:v>
                </c:pt>
                <c:pt idx="34185">
                  <c:v>1.3420000000000001</c:v>
                </c:pt>
                <c:pt idx="34186">
                  <c:v>1.3420000000000001</c:v>
                </c:pt>
                <c:pt idx="34187">
                  <c:v>1.3420000000000001</c:v>
                </c:pt>
                <c:pt idx="34188">
                  <c:v>1.3420000000000001</c:v>
                </c:pt>
                <c:pt idx="34189">
                  <c:v>1.3420000000000001</c:v>
                </c:pt>
                <c:pt idx="34190">
                  <c:v>1.3420000000000001</c:v>
                </c:pt>
                <c:pt idx="34191">
                  <c:v>1.3420000000000001</c:v>
                </c:pt>
                <c:pt idx="34192">
                  <c:v>1.3420000000000001</c:v>
                </c:pt>
                <c:pt idx="34193">
                  <c:v>1.3420000000000001</c:v>
                </c:pt>
                <c:pt idx="34194">
                  <c:v>1.3420000000000001</c:v>
                </c:pt>
                <c:pt idx="34195">
                  <c:v>1.3420000000000001</c:v>
                </c:pt>
                <c:pt idx="34196">
                  <c:v>1.3420000000000001</c:v>
                </c:pt>
                <c:pt idx="34197">
                  <c:v>1.3420000000000001</c:v>
                </c:pt>
                <c:pt idx="34198">
                  <c:v>1.3420000000000001</c:v>
                </c:pt>
                <c:pt idx="34199">
                  <c:v>1.3420000000000001</c:v>
                </c:pt>
                <c:pt idx="34200">
                  <c:v>1.3420000000000001</c:v>
                </c:pt>
                <c:pt idx="34201">
                  <c:v>1.3420000000000001</c:v>
                </c:pt>
                <c:pt idx="34202">
                  <c:v>1.3420000000000001</c:v>
                </c:pt>
                <c:pt idx="34203">
                  <c:v>1.3420000000000001</c:v>
                </c:pt>
                <c:pt idx="34204">
                  <c:v>1.3420000000000001</c:v>
                </c:pt>
                <c:pt idx="34205">
                  <c:v>1.3420000000000001</c:v>
                </c:pt>
                <c:pt idx="34206">
                  <c:v>1.3420000000000001</c:v>
                </c:pt>
                <c:pt idx="34207">
                  <c:v>1.3420000000000001</c:v>
                </c:pt>
                <c:pt idx="34208">
                  <c:v>1.3420000000000001</c:v>
                </c:pt>
                <c:pt idx="34209">
                  <c:v>1.3420000000000001</c:v>
                </c:pt>
                <c:pt idx="34210">
                  <c:v>1.3420000000000001</c:v>
                </c:pt>
                <c:pt idx="34211">
                  <c:v>1.3420000000000001</c:v>
                </c:pt>
                <c:pt idx="34212">
                  <c:v>1.3420000000000001</c:v>
                </c:pt>
                <c:pt idx="34213">
                  <c:v>1.3420000000000001</c:v>
                </c:pt>
                <c:pt idx="34214">
                  <c:v>1.3420000000000001</c:v>
                </c:pt>
                <c:pt idx="34215">
                  <c:v>1.3420000000000001</c:v>
                </c:pt>
                <c:pt idx="34216">
                  <c:v>1.3420000000000001</c:v>
                </c:pt>
                <c:pt idx="34217">
                  <c:v>1.3420000000000001</c:v>
                </c:pt>
                <c:pt idx="34218">
                  <c:v>1.3420000000000001</c:v>
                </c:pt>
                <c:pt idx="34219">
                  <c:v>1.3420000000000001</c:v>
                </c:pt>
                <c:pt idx="34220">
                  <c:v>1.3420000000000001</c:v>
                </c:pt>
                <c:pt idx="34221">
                  <c:v>1.3420000000000001</c:v>
                </c:pt>
                <c:pt idx="34222">
                  <c:v>1.3420000000000001</c:v>
                </c:pt>
                <c:pt idx="34223">
                  <c:v>1.3420000000000001</c:v>
                </c:pt>
                <c:pt idx="34224">
                  <c:v>1.3420000000000001</c:v>
                </c:pt>
                <c:pt idx="34225">
                  <c:v>1.3420000000000001</c:v>
                </c:pt>
                <c:pt idx="34226">
                  <c:v>1.3420000000000001</c:v>
                </c:pt>
                <c:pt idx="34227">
                  <c:v>1.3420000000000001</c:v>
                </c:pt>
                <c:pt idx="34228">
                  <c:v>1.3420000000000001</c:v>
                </c:pt>
                <c:pt idx="34229">
                  <c:v>1.3420000000000001</c:v>
                </c:pt>
                <c:pt idx="34230">
                  <c:v>1.3420000000000001</c:v>
                </c:pt>
                <c:pt idx="34231">
                  <c:v>1.3420000000000001</c:v>
                </c:pt>
                <c:pt idx="34232">
                  <c:v>1.3420000000000001</c:v>
                </c:pt>
                <c:pt idx="34233">
                  <c:v>1.3420000000000001</c:v>
                </c:pt>
                <c:pt idx="34234">
                  <c:v>1.3420000000000001</c:v>
                </c:pt>
                <c:pt idx="34235">
                  <c:v>1.3420000000000001</c:v>
                </c:pt>
                <c:pt idx="34236">
                  <c:v>1.3420000000000001</c:v>
                </c:pt>
                <c:pt idx="34237">
                  <c:v>1.3420000000000001</c:v>
                </c:pt>
                <c:pt idx="34238">
                  <c:v>1.3420000000000001</c:v>
                </c:pt>
                <c:pt idx="34239">
                  <c:v>1.3420000000000001</c:v>
                </c:pt>
                <c:pt idx="34240">
                  <c:v>1.3420000000000001</c:v>
                </c:pt>
                <c:pt idx="34241">
                  <c:v>1.3420000000000001</c:v>
                </c:pt>
                <c:pt idx="34242">
                  <c:v>1.3420000000000001</c:v>
                </c:pt>
                <c:pt idx="34243">
                  <c:v>1.3420000000000001</c:v>
                </c:pt>
                <c:pt idx="34244">
                  <c:v>1.3420000000000001</c:v>
                </c:pt>
                <c:pt idx="34245">
                  <c:v>1.3420000000000001</c:v>
                </c:pt>
                <c:pt idx="34246">
                  <c:v>1.3420000000000001</c:v>
                </c:pt>
                <c:pt idx="34247">
                  <c:v>1.3420000000000001</c:v>
                </c:pt>
                <c:pt idx="34248">
                  <c:v>1.3420000000000001</c:v>
                </c:pt>
                <c:pt idx="34249">
                  <c:v>1.3420000000000001</c:v>
                </c:pt>
                <c:pt idx="34250">
                  <c:v>1.3420000000000001</c:v>
                </c:pt>
                <c:pt idx="34251">
                  <c:v>1.3420000000000001</c:v>
                </c:pt>
                <c:pt idx="34252">
                  <c:v>1.3420000000000001</c:v>
                </c:pt>
                <c:pt idx="34253">
                  <c:v>1.3420000000000001</c:v>
                </c:pt>
                <c:pt idx="34254">
                  <c:v>1.3420000000000001</c:v>
                </c:pt>
                <c:pt idx="34255">
                  <c:v>1.3420000000000001</c:v>
                </c:pt>
                <c:pt idx="34256">
                  <c:v>1.3420000000000001</c:v>
                </c:pt>
                <c:pt idx="34257">
                  <c:v>1.3420000000000001</c:v>
                </c:pt>
                <c:pt idx="34258">
                  <c:v>1.3420000000000001</c:v>
                </c:pt>
                <c:pt idx="34259">
                  <c:v>1.3420000000000001</c:v>
                </c:pt>
                <c:pt idx="34260">
                  <c:v>1.3420000000000001</c:v>
                </c:pt>
                <c:pt idx="34261">
                  <c:v>1.3420000000000001</c:v>
                </c:pt>
                <c:pt idx="34262">
                  <c:v>1.3420000000000001</c:v>
                </c:pt>
                <c:pt idx="34263">
                  <c:v>1.3420000000000001</c:v>
                </c:pt>
                <c:pt idx="34264">
                  <c:v>1.3420000000000001</c:v>
                </c:pt>
                <c:pt idx="34265">
                  <c:v>1.3420000000000001</c:v>
                </c:pt>
                <c:pt idx="34266">
                  <c:v>1.3420000000000001</c:v>
                </c:pt>
                <c:pt idx="34267">
                  <c:v>1.3420000000000001</c:v>
                </c:pt>
                <c:pt idx="34268">
                  <c:v>1.3420000000000001</c:v>
                </c:pt>
                <c:pt idx="34269">
                  <c:v>1.3420000000000001</c:v>
                </c:pt>
                <c:pt idx="34270">
                  <c:v>1.3420000000000001</c:v>
                </c:pt>
                <c:pt idx="34271">
                  <c:v>1.3420000000000001</c:v>
                </c:pt>
                <c:pt idx="34272">
                  <c:v>1.3420000000000001</c:v>
                </c:pt>
                <c:pt idx="34273">
                  <c:v>1.3420000000000001</c:v>
                </c:pt>
                <c:pt idx="34274">
                  <c:v>1.3420000000000001</c:v>
                </c:pt>
                <c:pt idx="34275">
                  <c:v>1.3420000000000001</c:v>
                </c:pt>
                <c:pt idx="34276">
                  <c:v>1.3420000000000001</c:v>
                </c:pt>
                <c:pt idx="34277">
                  <c:v>1.3420000000000001</c:v>
                </c:pt>
                <c:pt idx="34278">
                  <c:v>1.3420000000000001</c:v>
                </c:pt>
                <c:pt idx="34279">
                  <c:v>1.3420000000000001</c:v>
                </c:pt>
                <c:pt idx="34280">
                  <c:v>1.3420000000000001</c:v>
                </c:pt>
                <c:pt idx="34281">
                  <c:v>1.3420000000000001</c:v>
                </c:pt>
                <c:pt idx="34282">
                  <c:v>1.3420000000000001</c:v>
                </c:pt>
                <c:pt idx="34283">
                  <c:v>1.3420000000000001</c:v>
                </c:pt>
                <c:pt idx="34284">
                  <c:v>1.3420000000000001</c:v>
                </c:pt>
                <c:pt idx="34285">
                  <c:v>1.3420000000000001</c:v>
                </c:pt>
                <c:pt idx="34286">
                  <c:v>1.3420000000000001</c:v>
                </c:pt>
                <c:pt idx="34287">
                  <c:v>1.3420000000000001</c:v>
                </c:pt>
                <c:pt idx="34288">
                  <c:v>1.3420000000000001</c:v>
                </c:pt>
                <c:pt idx="34289">
                  <c:v>1.3420000000000001</c:v>
                </c:pt>
                <c:pt idx="34290">
                  <c:v>1.3420000000000001</c:v>
                </c:pt>
                <c:pt idx="34291">
                  <c:v>1.3420000000000001</c:v>
                </c:pt>
                <c:pt idx="34292">
                  <c:v>1.3420000000000001</c:v>
                </c:pt>
                <c:pt idx="34293">
                  <c:v>1.3420000000000001</c:v>
                </c:pt>
                <c:pt idx="34294">
                  <c:v>1.3420000000000001</c:v>
                </c:pt>
                <c:pt idx="34295">
                  <c:v>1.3420000000000001</c:v>
                </c:pt>
                <c:pt idx="34296">
                  <c:v>1.3420000000000001</c:v>
                </c:pt>
                <c:pt idx="34297">
                  <c:v>1.3420000000000001</c:v>
                </c:pt>
                <c:pt idx="34298">
                  <c:v>1.3420000000000001</c:v>
                </c:pt>
                <c:pt idx="34299">
                  <c:v>1.3420000000000001</c:v>
                </c:pt>
                <c:pt idx="34300">
                  <c:v>1.3420000000000001</c:v>
                </c:pt>
                <c:pt idx="34301">
                  <c:v>1.3420000000000001</c:v>
                </c:pt>
                <c:pt idx="34302">
                  <c:v>1.3420000000000001</c:v>
                </c:pt>
                <c:pt idx="34303">
                  <c:v>1.3420000000000001</c:v>
                </c:pt>
                <c:pt idx="34304">
                  <c:v>1.3420000000000001</c:v>
                </c:pt>
                <c:pt idx="34305">
                  <c:v>1.3420000000000001</c:v>
                </c:pt>
                <c:pt idx="34306">
                  <c:v>1.3420000000000001</c:v>
                </c:pt>
                <c:pt idx="34307">
                  <c:v>1.3420000000000001</c:v>
                </c:pt>
                <c:pt idx="34308">
                  <c:v>1.3420000000000001</c:v>
                </c:pt>
                <c:pt idx="34309">
                  <c:v>1.3420000000000001</c:v>
                </c:pt>
                <c:pt idx="34310">
                  <c:v>1.3420000000000001</c:v>
                </c:pt>
                <c:pt idx="34311">
                  <c:v>1.3420000000000001</c:v>
                </c:pt>
                <c:pt idx="34312">
                  <c:v>1.3420000000000001</c:v>
                </c:pt>
                <c:pt idx="34313">
                  <c:v>1.3420000000000001</c:v>
                </c:pt>
                <c:pt idx="34314">
                  <c:v>1.3420000000000001</c:v>
                </c:pt>
                <c:pt idx="34315">
                  <c:v>1.3420000000000001</c:v>
                </c:pt>
                <c:pt idx="34316">
                  <c:v>1.3420000000000001</c:v>
                </c:pt>
                <c:pt idx="34317">
                  <c:v>1.3420000000000001</c:v>
                </c:pt>
                <c:pt idx="34318">
                  <c:v>1.3420000000000001</c:v>
                </c:pt>
                <c:pt idx="34319">
                  <c:v>1.3420000000000001</c:v>
                </c:pt>
                <c:pt idx="34320">
                  <c:v>1.3420000000000001</c:v>
                </c:pt>
                <c:pt idx="34321">
                  <c:v>1.3420000000000001</c:v>
                </c:pt>
                <c:pt idx="34322">
                  <c:v>1.3420000000000001</c:v>
                </c:pt>
                <c:pt idx="34323">
                  <c:v>1.3420000000000001</c:v>
                </c:pt>
                <c:pt idx="34324">
                  <c:v>1.3420000000000001</c:v>
                </c:pt>
                <c:pt idx="34325">
                  <c:v>1.3420000000000001</c:v>
                </c:pt>
                <c:pt idx="34326">
                  <c:v>1.3420000000000001</c:v>
                </c:pt>
                <c:pt idx="34327">
                  <c:v>1.3420000000000001</c:v>
                </c:pt>
                <c:pt idx="34328">
                  <c:v>1.3420000000000001</c:v>
                </c:pt>
                <c:pt idx="34329">
                  <c:v>1.3420000000000001</c:v>
                </c:pt>
                <c:pt idx="34330">
                  <c:v>1.3420000000000001</c:v>
                </c:pt>
                <c:pt idx="34331">
                  <c:v>1.3420000000000001</c:v>
                </c:pt>
                <c:pt idx="34332">
                  <c:v>1.3420000000000001</c:v>
                </c:pt>
                <c:pt idx="34333">
                  <c:v>1.3420000000000001</c:v>
                </c:pt>
                <c:pt idx="34334">
                  <c:v>1.3420000000000001</c:v>
                </c:pt>
                <c:pt idx="34335">
                  <c:v>1.3420000000000001</c:v>
                </c:pt>
                <c:pt idx="34336">
                  <c:v>1.3420000000000001</c:v>
                </c:pt>
                <c:pt idx="34337">
                  <c:v>1.3420000000000001</c:v>
                </c:pt>
                <c:pt idx="34338">
                  <c:v>1.3420000000000001</c:v>
                </c:pt>
                <c:pt idx="34339">
                  <c:v>1.3420000000000001</c:v>
                </c:pt>
                <c:pt idx="34340">
                  <c:v>1.3420000000000001</c:v>
                </c:pt>
                <c:pt idx="34341">
                  <c:v>1.3420000000000001</c:v>
                </c:pt>
                <c:pt idx="34342">
                  <c:v>1.3420000000000001</c:v>
                </c:pt>
                <c:pt idx="34343">
                  <c:v>1.3420000000000001</c:v>
                </c:pt>
                <c:pt idx="34344">
                  <c:v>1.3420000000000001</c:v>
                </c:pt>
                <c:pt idx="34345">
                  <c:v>1.3420000000000001</c:v>
                </c:pt>
                <c:pt idx="34346">
                  <c:v>1.3420000000000001</c:v>
                </c:pt>
                <c:pt idx="34347">
                  <c:v>1.3420000000000001</c:v>
                </c:pt>
                <c:pt idx="34348">
                  <c:v>1.3420000000000001</c:v>
                </c:pt>
                <c:pt idx="34349">
                  <c:v>1.3420000000000001</c:v>
                </c:pt>
                <c:pt idx="34350">
                  <c:v>1.3420000000000001</c:v>
                </c:pt>
                <c:pt idx="34351">
                  <c:v>1.3420000000000001</c:v>
                </c:pt>
                <c:pt idx="34352">
                  <c:v>1.3420000000000001</c:v>
                </c:pt>
                <c:pt idx="34353">
                  <c:v>1.3420000000000001</c:v>
                </c:pt>
                <c:pt idx="34354">
                  <c:v>1.3420000000000001</c:v>
                </c:pt>
                <c:pt idx="34355">
                  <c:v>1.3420000000000001</c:v>
                </c:pt>
                <c:pt idx="34356">
                  <c:v>1.3420000000000001</c:v>
                </c:pt>
                <c:pt idx="34357">
                  <c:v>1.3420000000000001</c:v>
                </c:pt>
                <c:pt idx="34358">
                  <c:v>1.3420000000000001</c:v>
                </c:pt>
                <c:pt idx="34359">
                  <c:v>1.3420000000000001</c:v>
                </c:pt>
                <c:pt idx="34360">
                  <c:v>1.3420000000000001</c:v>
                </c:pt>
                <c:pt idx="34361">
                  <c:v>1.3420000000000001</c:v>
                </c:pt>
                <c:pt idx="34362">
                  <c:v>1.3420000000000001</c:v>
                </c:pt>
                <c:pt idx="34363">
                  <c:v>1.3420000000000001</c:v>
                </c:pt>
                <c:pt idx="34364">
                  <c:v>1.3420000000000001</c:v>
                </c:pt>
                <c:pt idx="34365">
                  <c:v>1.3420000000000001</c:v>
                </c:pt>
                <c:pt idx="34366">
                  <c:v>1.3420000000000001</c:v>
                </c:pt>
                <c:pt idx="34367">
                  <c:v>1.3420000000000001</c:v>
                </c:pt>
                <c:pt idx="34368">
                  <c:v>1.3420000000000001</c:v>
                </c:pt>
                <c:pt idx="34369">
                  <c:v>1.3420000000000001</c:v>
                </c:pt>
                <c:pt idx="34370">
                  <c:v>1.3420000000000001</c:v>
                </c:pt>
                <c:pt idx="34371">
                  <c:v>1.3420000000000001</c:v>
                </c:pt>
                <c:pt idx="34372">
                  <c:v>1.3420000000000001</c:v>
                </c:pt>
                <c:pt idx="34373">
                  <c:v>1.3420000000000001</c:v>
                </c:pt>
                <c:pt idx="34374">
                  <c:v>1.3420000000000001</c:v>
                </c:pt>
                <c:pt idx="34375">
                  <c:v>1.3420000000000001</c:v>
                </c:pt>
                <c:pt idx="34376">
                  <c:v>1.3420000000000001</c:v>
                </c:pt>
                <c:pt idx="34377">
                  <c:v>1.3420000000000001</c:v>
                </c:pt>
                <c:pt idx="34378">
                  <c:v>1.3420000000000001</c:v>
                </c:pt>
                <c:pt idx="34379">
                  <c:v>1.3420000000000001</c:v>
                </c:pt>
                <c:pt idx="34380">
                  <c:v>1.3420000000000001</c:v>
                </c:pt>
                <c:pt idx="34381">
                  <c:v>1.3420000000000001</c:v>
                </c:pt>
                <c:pt idx="34382">
                  <c:v>1.3420000000000001</c:v>
                </c:pt>
                <c:pt idx="34383">
                  <c:v>1.3420000000000001</c:v>
                </c:pt>
                <c:pt idx="34384">
                  <c:v>1.3420000000000001</c:v>
                </c:pt>
                <c:pt idx="34385">
                  <c:v>1.3420000000000001</c:v>
                </c:pt>
                <c:pt idx="34386">
                  <c:v>1.3420000000000001</c:v>
                </c:pt>
                <c:pt idx="34387">
                  <c:v>1.3420000000000001</c:v>
                </c:pt>
                <c:pt idx="34388">
                  <c:v>1.3420000000000001</c:v>
                </c:pt>
                <c:pt idx="34389">
                  <c:v>1.3420000000000001</c:v>
                </c:pt>
                <c:pt idx="34390">
                  <c:v>1.3420000000000001</c:v>
                </c:pt>
                <c:pt idx="34391">
                  <c:v>1.3420000000000001</c:v>
                </c:pt>
                <c:pt idx="34392">
                  <c:v>1.3420000000000001</c:v>
                </c:pt>
                <c:pt idx="34393">
                  <c:v>1.3420000000000001</c:v>
                </c:pt>
                <c:pt idx="34394">
                  <c:v>1.3420000000000001</c:v>
                </c:pt>
                <c:pt idx="34395">
                  <c:v>1.3420000000000001</c:v>
                </c:pt>
                <c:pt idx="34396">
                  <c:v>1.3420000000000001</c:v>
                </c:pt>
                <c:pt idx="34397">
                  <c:v>1.3420000000000001</c:v>
                </c:pt>
                <c:pt idx="34398">
                  <c:v>1.3420000000000001</c:v>
                </c:pt>
                <c:pt idx="34399">
                  <c:v>1.3420000000000001</c:v>
                </c:pt>
                <c:pt idx="34400">
                  <c:v>1.3420000000000001</c:v>
                </c:pt>
                <c:pt idx="34401">
                  <c:v>1.3420000000000001</c:v>
                </c:pt>
                <c:pt idx="34402">
                  <c:v>1.3420000000000001</c:v>
                </c:pt>
                <c:pt idx="34403">
                  <c:v>1.3420000000000001</c:v>
                </c:pt>
                <c:pt idx="34404">
                  <c:v>1.3420000000000001</c:v>
                </c:pt>
                <c:pt idx="34405">
                  <c:v>1.3420000000000001</c:v>
                </c:pt>
                <c:pt idx="34406">
                  <c:v>1.3420000000000001</c:v>
                </c:pt>
                <c:pt idx="34407">
                  <c:v>1.3420000000000001</c:v>
                </c:pt>
                <c:pt idx="34408">
                  <c:v>1.3420000000000001</c:v>
                </c:pt>
                <c:pt idx="34409">
                  <c:v>1.3420000000000001</c:v>
                </c:pt>
                <c:pt idx="34410">
                  <c:v>1.3420000000000001</c:v>
                </c:pt>
                <c:pt idx="34411">
                  <c:v>1.3420000000000001</c:v>
                </c:pt>
                <c:pt idx="34412">
                  <c:v>1.3420000000000001</c:v>
                </c:pt>
                <c:pt idx="34413">
                  <c:v>1.3420000000000001</c:v>
                </c:pt>
                <c:pt idx="34414">
                  <c:v>1.3420000000000001</c:v>
                </c:pt>
                <c:pt idx="34415">
                  <c:v>1.3420000000000001</c:v>
                </c:pt>
                <c:pt idx="34416">
                  <c:v>1.3420000000000001</c:v>
                </c:pt>
                <c:pt idx="34417">
                  <c:v>1.3420000000000001</c:v>
                </c:pt>
                <c:pt idx="34418">
                  <c:v>1.3420000000000001</c:v>
                </c:pt>
                <c:pt idx="34419">
                  <c:v>1.3420000000000001</c:v>
                </c:pt>
                <c:pt idx="34420">
                  <c:v>1.3420000000000001</c:v>
                </c:pt>
                <c:pt idx="34421">
                  <c:v>1.3420000000000001</c:v>
                </c:pt>
                <c:pt idx="34422">
                  <c:v>1.3420000000000001</c:v>
                </c:pt>
                <c:pt idx="34423">
                  <c:v>1.3420000000000001</c:v>
                </c:pt>
                <c:pt idx="34424">
                  <c:v>1.3420000000000001</c:v>
                </c:pt>
                <c:pt idx="34425">
                  <c:v>1.3420000000000001</c:v>
                </c:pt>
                <c:pt idx="34426">
                  <c:v>1.3420000000000001</c:v>
                </c:pt>
                <c:pt idx="34427">
                  <c:v>1.3420000000000001</c:v>
                </c:pt>
                <c:pt idx="34428">
                  <c:v>1.3420000000000001</c:v>
                </c:pt>
                <c:pt idx="34429">
                  <c:v>1.3420000000000001</c:v>
                </c:pt>
                <c:pt idx="34430">
                  <c:v>1.3420000000000001</c:v>
                </c:pt>
                <c:pt idx="34431">
                  <c:v>1.3420000000000001</c:v>
                </c:pt>
                <c:pt idx="34432">
                  <c:v>1.3420000000000001</c:v>
                </c:pt>
                <c:pt idx="34433">
                  <c:v>1.3420000000000001</c:v>
                </c:pt>
                <c:pt idx="34434">
                  <c:v>1.3420000000000001</c:v>
                </c:pt>
                <c:pt idx="34435">
                  <c:v>1.3420000000000001</c:v>
                </c:pt>
                <c:pt idx="34436">
                  <c:v>1.3420000000000001</c:v>
                </c:pt>
                <c:pt idx="34437">
                  <c:v>1.3420000000000001</c:v>
                </c:pt>
                <c:pt idx="34438">
                  <c:v>1.3420000000000001</c:v>
                </c:pt>
                <c:pt idx="34439">
                  <c:v>1.3420000000000001</c:v>
                </c:pt>
                <c:pt idx="34440">
                  <c:v>1.3420000000000001</c:v>
                </c:pt>
                <c:pt idx="34441">
                  <c:v>1.3420000000000001</c:v>
                </c:pt>
                <c:pt idx="34442">
                  <c:v>1.3420000000000001</c:v>
                </c:pt>
                <c:pt idx="34443">
                  <c:v>1.3420000000000001</c:v>
                </c:pt>
                <c:pt idx="34444">
                  <c:v>1.3420000000000001</c:v>
                </c:pt>
                <c:pt idx="34445">
                  <c:v>1.3420000000000001</c:v>
                </c:pt>
                <c:pt idx="34446">
                  <c:v>1.3420000000000001</c:v>
                </c:pt>
                <c:pt idx="34447">
                  <c:v>1.3420000000000001</c:v>
                </c:pt>
                <c:pt idx="34448">
                  <c:v>1.3420000000000001</c:v>
                </c:pt>
                <c:pt idx="34449">
                  <c:v>1.3420000000000001</c:v>
                </c:pt>
                <c:pt idx="34450">
                  <c:v>1.3420000000000001</c:v>
                </c:pt>
                <c:pt idx="34451">
                  <c:v>1.3420000000000001</c:v>
                </c:pt>
                <c:pt idx="34452">
                  <c:v>1.3420000000000001</c:v>
                </c:pt>
                <c:pt idx="34453">
                  <c:v>1.3420000000000001</c:v>
                </c:pt>
                <c:pt idx="34454">
                  <c:v>1.3420000000000001</c:v>
                </c:pt>
                <c:pt idx="34455">
                  <c:v>1.3420000000000001</c:v>
                </c:pt>
                <c:pt idx="34456">
                  <c:v>1.3420000000000001</c:v>
                </c:pt>
                <c:pt idx="34457">
                  <c:v>1.3420000000000001</c:v>
                </c:pt>
                <c:pt idx="34458">
                  <c:v>1.3420000000000001</c:v>
                </c:pt>
                <c:pt idx="34459">
                  <c:v>1.3420000000000001</c:v>
                </c:pt>
                <c:pt idx="34460">
                  <c:v>1.3420000000000001</c:v>
                </c:pt>
                <c:pt idx="34461">
                  <c:v>1.3420000000000001</c:v>
                </c:pt>
                <c:pt idx="34462">
                  <c:v>1.3420000000000001</c:v>
                </c:pt>
                <c:pt idx="34463">
                  <c:v>1.3420000000000001</c:v>
                </c:pt>
                <c:pt idx="34464">
                  <c:v>1.3420000000000001</c:v>
                </c:pt>
                <c:pt idx="34465">
                  <c:v>1.3420000000000001</c:v>
                </c:pt>
                <c:pt idx="34466">
                  <c:v>1.3420000000000001</c:v>
                </c:pt>
                <c:pt idx="34467">
                  <c:v>1.3420000000000001</c:v>
                </c:pt>
                <c:pt idx="34468">
                  <c:v>1.3420000000000001</c:v>
                </c:pt>
                <c:pt idx="34469">
                  <c:v>1.3420000000000001</c:v>
                </c:pt>
                <c:pt idx="34470">
                  <c:v>1.3420000000000001</c:v>
                </c:pt>
                <c:pt idx="34471">
                  <c:v>1.3420000000000001</c:v>
                </c:pt>
                <c:pt idx="34472">
                  <c:v>1.3420000000000001</c:v>
                </c:pt>
                <c:pt idx="34473">
                  <c:v>1.3420000000000001</c:v>
                </c:pt>
                <c:pt idx="34474">
                  <c:v>1.3420000000000001</c:v>
                </c:pt>
                <c:pt idx="34475">
                  <c:v>1.3420000000000001</c:v>
                </c:pt>
                <c:pt idx="34476">
                  <c:v>1.3420000000000001</c:v>
                </c:pt>
                <c:pt idx="34477">
                  <c:v>1.3420000000000001</c:v>
                </c:pt>
                <c:pt idx="34478">
                  <c:v>1.3420000000000001</c:v>
                </c:pt>
                <c:pt idx="34479">
                  <c:v>1.3420000000000001</c:v>
                </c:pt>
                <c:pt idx="34480">
                  <c:v>1.3420000000000001</c:v>
                </c:pt>
                <c:pt idx="34481">
                  <c:v>1.3420000000000001</c:v>
                </c:pt>
                <c:pt idx="34482">
                  <c:v>1.3420000000000001</c:v>
                </c:pt>
                <c:pt idx="34483">
                  <c:v>1.3420000000000001</c:v>
                </c:pt>
                <c:pt idx="34484">
                  <c:v>1.3420000000000001</c:v>
                </c:pt>
                <c:pt idx="34485">
                  <c:v>1.3420000000000001</c:v>
                </c:pt>
                <c:pt idx="34486">
                  <c:v>1.3420000000000001</c:v>
                </c:pt>
                <c:pt idx="34487">
                  <c:v>1.3420000000000001</c:v>
                </c:pt>
                <c:pt idx="34488">
                  <c:v>1.3420000000000001</c:v>
                </c:pt>
                <c:pt idx="34489">
                  <c:v>1.3420000000000001</c:v>
                </c:pt>
                <c:pt idx="34490">
                  <c:v>1.3420000000000001</c:v>
                </c:pt>
                <c:pt idx="34491">
                  <c:v>1.3420000000000001</c:v>
                </c:pt>
                <c:pt idx="34492">
                  <c:v>1.3420000000000001</c:v>
                </c:pt>
                <c:pt idx="34493">
                  <c:v>1.3420000000000001</c:v>
                </c:pt>
                <c:pt idx="34494">
                  <c:v>1.3420000000000001</c:v>
                </c:pt>
                <c:pt idx="34495">
                  <c:v>1.3420000000000001</c:v>
                </c:pt>
                <c:pt idx="34496">
                  <c:v>1.3420000000000001</c:v>
                </c:pt>
                <c:pt idx="34497">
                  <c:v>1.3420000000000001</c:v>
                </c:pt>
                <c:pt idx="34498">
                  <c:v>1.3420000000000001</c:v>
                </c:pt>
                <c:pt idx="34499">
                  <c:v>1.3420000000000001</c:v>
                </c:pt>
                <c:pt idx="34500">
                  <c:v>1.3420000000000001</c:v>
                </c:pt>
                <c:pt idx="34501">
                  <c:v>1.3420000000000001</c:v>
                </c:pt>
                <c:pt idx="34502">
                  <c:v>1.3420000000000001</c:v>
                </c:pt>
                <c:pt idx="34503">
                  <c:v>1.3420000000000001</c:v>
                </c:pt>
                <c:pt idx="34504">
                  <c:v>1.3420000000000001</c:v>
                </c:pt>
                <c:pt idx="34505">
                  <c:v>1.3420000000000001</c:v>
                </c:pt>
                <c:pt idx="34506">
                  <c:v>1.3420000000000001</c:v>
                </c:pt>
                <c:pt idx="34507">
                  <c:v>1.3420000000000001</c:v>
                </c:pt>
                <c:pt idx="34508">
                  <c:v>1.3420000000000001</c:v>
                </c:pt>
                <c:pt idx="34509">
                  <c:v>1.3420000000000001</c:v>
                </c:pt>
                <c:pt idx="34510">
                  <c:v>1.3420000000000001</c:v>
                </c:pt>
                <c:pt idx="34511">
                  <c:v>1.3420000000000001</c:v>
                </c:pt>
                <c:pt idx="34512">
                  <c:v>1.3420000000000001</c:v>
                </c:pt>
                <c:pt idx="34513">
                  <c:v>1.3420000000000001</c:v>
                </c:pt>
                <c:pt idx="34514">
                  <c:v>1.3420000000000001</c:v>
                </c:pt>
                <c:pt idx="34515">
                  <c:v>1.3420000000000001</c:v>
                </c:pt>
                <c:pt idx="34516">
                  <c:v>1.3420000000000001</c:v>
                </c:pt>
                <c:pt idx="34517">
                  <c:v>1.3420000000000001</c:v>
                </c:pt>
                <c:pt idx="34518">
                  <c:v>1.3420000000000001</c:v>
                </c:pt>
                <c:pt idx="34519">
                  <c:v>1.3420000000000001</c:v>
                </c:pt>
                <c:pt idx="34520">
                  <c:v>1.3420000000000001</c:v>
                </c:pt>
                <c:pt idx="34521">
                  <c:v>1.3420000000000001</c:v>
                </c:pt>
                <c:pt idx="34522">
                  <c:v>1.3420000000000001</c:v>
                </c:pt>
                <c:pt idx="34523">
                  <c:v>1.3420000000000001</c:v>
                </c:pt>
                <c:pt idx="34524">
                  <c:v>1.3420000000000001</c:v>
                </c:pt>
                <c:pt idx="34525">
                  <c:v>1.3420000000000001</c:v>
                </c:pt>
                <c:pt idx="34526">
                  <c:v>1.3420000000000001</c:v>
                </c:pt>
                <c:pt idx="34527">
                  <c:v>1.3420000000000001</c:v>
                </c:pt>
                <c:pt idx="34528">
                  <c:v>1.3420000000000001</c:v>
                </c:pt>
                <c:pt idx="34529">
                  <c:v>1.3420000000000001</c:v>
                </c:pt>
                <c:pt idx="34530">
                  <c:v>1.3420000000000001</c:v>
                </c:pt>
                <c:pt idx="34531">
                  <c:v>1.3420000000000001</c:v>
                </c:pt>
                <c:pt idx="34532">
                  <c:v>1.3420000000000001</c:v>
                </c:pt>
                <c:pt idx="34533">
                  <c:v>1.3420000000000001</c:v>
                </c:pt>
                <c:pt idx="34534">
                  <c:v>1.3420000000000001</c:v>
                </c:pt>
                <c:pt idx="34535">
                  <c:v>1.3420000000000001</c:v>
                </c:pt>
                <c:pt idx="34536">
                  <c:v>1.3420000000000001</c:v>
                </c:pt>
                <c:pt idx="34537">
                  <c:v>1.3420000000000001</c:v>
                </c:pt>
                <c:pt idx="34538">
                  <c:v>1.3420000000000001</c:v>
                </c:pt>
                <c:pt idx="34539">
                  <c:v>1.3420000000000001</c:v>
                </c:pt>
                <c:pt idx="34540">
                  <c:v>1.3420000000000001</c:v>
                </c:pt>
                <c:pt idx="34541">
                  <c:v>1.3420000000000001</c:v>
                </c:pt>
                <c:pt idx="34542">
                  <c:v>1.3420000000000001</c:v>
                </c:pt>
                <c:pt idx="34543">
                  <c:v>1.3420000000000001</c:v>
                </c:pt>
                <c:pt idx="34544">
                  <c:v>1.3420000000000001</c:v>
                </c:pt>
                <c:pt idx="34545">
                  <c:v>1.3420000000000001</c:v>
                </c:pt>
                <c:pt idx="34546">
                  <c:v>1.3420000000000001</c:v>
                </c:pt>
                <c:pt idx="34547">
                  <c:v>1.3420000000000001</c:v>
                </c:pt>
                <c:pt idx="34548">
                  <c:v>1.3420000000000001</c:v>
                </c:pt>
                <c:pt idx="34549">
                  <c:v>1.3420000000000001</c:v>
                </c:pt>
                <c:pt idx="34550">
                  <c:v>1.3420000000000001</c:v>
                </c:pt>
                <c:pt idx="34551">
                  <c:v>1.3420000000000001</c:v>
                </c:pt>
                <c:pt idx="34552">
                  <c:v>1.3420000000000001</c:v>
                </c:pt>
                <c:pt idx="34553">
                  <c:v>1.3420000000000001</c:v>
                </c:pt>
                <c:pt idx="34554">
                  <c:v>1.3420000000000001</c:v>
                </c:pt>
                <c:pt idx="34555">
                  <c:v>1.3420000000000001</c:v>
                </c:pt>
                <c:pt idx="34556">
                  <c:v>1.3420000000000001</c:v>
                </c:pt>
                <c:pt idx="34557">
                  <c:v>1.3420000000000001</c:v>
                </c:pt>
                <c:pt idx="34558">
                  <c:v>1.3420000000000001</c:v>
                </c:pt>
                <c:pt idx="34559">
                  <c:v>1.3420000000000001</c:v>
                </c:pt>
                <c:pt idx="34560">
                  <c:v>1.3420000000000001</c:v>
                </c:pt>
                <c:pt idx="34561">
                  <c:v>1.3420000000000001</c:v>
                </c:pt>
                <c:pt idx="34562">
                  <c:v>1.3420000000000001</c:v>
                </c:pt>
                <c:pt idx="34563">
                  <c:v>1.3420000000000001</c:v>
                </c:pt>
                <c:pt idx="34564">
                  <c:v>1.3420000000000001</c:v>
                </c:pt>
                <c:pt idx="34565">
                  <c:v>1.3420000000000001</c:v>
                </c:pt>
                <c:pt idx="34566">
                  <c:v>1.3420000000000001</c:v>
                </c:pt>
                <c:pt idx="34567">
                  <c:v>1.3420000000000001</c:v>
                </c:pt>
                <c:pt idx="34568">
                  <c:v>1.3420000000000001</c:v>
                </c:pt>
                <c:pt idx="34569">
                  <c:v>1.3420000000000001</c:v>
                </c:pt>
                <c:pt idx="34570">
                  <c:v>1.3420000000000001</c:v>
                </c:pt>
                <c:pt idx="34571">
                  <c:v>1.3420000000000001</c:v>
                </c:pt>
                <c:pt idx="34572">
                  <c:v>1.3420000000000001</c:v>
                </c:pt>
                <c:pt idx="34573">
                  <c:v>1.3420000000000001</c:v>
                </c:pt>
                <c:pt idx="34574">
                  <c:v>1.3420000000000001</c:v>
                </c:pt>
                <c:pt idx="34575">
                  <c:v>1.3420000000000001</c:v>
                </c:pt>
                <c:pt idx="34576">
                  <c:v>1.3420000000000001</c:v>
                </c:pt>
                <c:pt idx="34577">
                  <c:v>1.3420000000000001</c:v>
                </c:pt>
                <c:pt idx="34578">
                  <c:v>1.3420000000000001</c:v>
                </c:pt>
                <c:pt idx="34579">
                  <c:v>1.3420000000000001</c:v>
                </c:pt>
                <c:pt idx="34580">
                  <c:v>1.3420000000000001</c:v>
                </c:pt>
                <c:pt idx="34581">
                  <c:v>1.3420000000000001</c:v>
                </c:pt>
                <c:pt idx="34582">
                  <c:v>1.3420000000000001</c:v>
                </c:pt>
                <c:pt idx="34583">
                  <c:v>1.3420000000000001</c:v>
                </c:pt>
                <c:pt idx="34584">
                  <c:v>1.3420000000000001</c:v>
                </c:pt>
                <c:pt idx="34585">
                  <c:v>1.3420000000000001</c:v>
                </c:pt>
                <c:pt idx="34586">
                  <c:v>1.3420000000000001</c:v>
                </c:pt>
                <c:pt idx="34587">
                  <c:v>1.3420000000000001</c:v>
                </c:pt>
                <c:pt idx="34588">
                  <c:v>1.3420000000000001</c:v>
                </c:pt>
                <c:pt idx="34589">
                  <c:v>1.3420000000000001</c:v>
                </c:pt>
                <c:pt idx="34590">
                  <c:v>1.3420000000000001</c:v>
                </c:pt>
                <c:pt idx="34591">
                  <c:v>1.3420000000000001</c:v>
                </c:pt>
                <c:pt idx="34592">
                  <c:v>1.3420000000000001</c:v>
                </c:pt>
                <c:pt idx="34593">
                  <c:v>1.3420000000000001</c:v>
                </c:pt>
                <c:pt idx="34594">
                  <c:v>1.3420000000000001</c:v>
                </c:pt>
                <c:pt idx="34595">
                  <c:v>1.3420000000000001</c:v>
                </c:pt>
                <c:pt idx="34596">
                  <c:v>1.3420000000000001</c:v>
                </c:pt>
                <c:pt idx="34597">
                  <c:v>1.3420000000000001</c:v>
                </c:pt>
                <c:pt idx="34598">
                  <c:v>1.3420000000000001</c:v>
                </c:pt>
                <c:pt idx="34599">
                  <c:v>1.3420000000000001</c:v>
                </c:pt>
                <c:pt idx="34600">
                  <c:v>1.3420000000000001</c:v>
                </c:pt>
                <c:pt idx="34601">
                  <c:v>1.3420000000000001</c:v>
                </c:pt>
                <c:pt idx="34602">
                  <c:v>1.3420000000000001</c:v>
                </c:pt>
                <c:pt idx="34603">
                  <c:v>1.3420000000000001</c:v>
                </c:pt>
                <c:pt idx="34604">
                  <c:v>1.3420000000000001</c:v>
                </c:pt>
                <c:pt idx="34605">
                  <c:v>1.3420000000000001</c:v>
                </c:pt>
                <c:pt idx="34606">
                  <c:v>1.3420000000000001</c:v>
                </c:pt>
                <c:pt idx="34607">
                  <c:v>1.3420000000000001</c:v>
                </c:pt>
                <c:pt idx="34608">
                  <c:v>1.3420000000000001</c:v>
                </c:pt>
                <c:pt idx="34609">
                  <c:v>1.3420000000000001</c:v>
                </c:pt>
                <c:pt idx="34610">
                  <c:v>1.3420000000000001</c:v>
                </c:pt>
                <c:pt idx="34611">
                  <c:v>1.3420000000000001</c:v>
                </c:pt>
                <c:pt idx="34612">
                  <c:v>1.3420000000000001</c:v>
                </c:pt>
                <c:pt idx="34613">
                  <c:v>1.3420000000000001</c:v>
                </c:pt>
                <c:pt idx="34614">
                  <c:v>1.3420000000000001</c:v>
                </c:pt>
                <c:pt idx="34615">
                  <c:v>1.3420000000000001</c:v>
                </c:pt>
                <c:pt idx="34616">
                  <c:v>1.3420000000000001</c:v>
                </c:pt>
                <c:pt idx="34617">
                  <c:v>1.3420000000000001</c:v>
                </c:pt>
                <c:pt idx="34618">
                  <c:v>1.3420000000000001</c:v>
                </c:pt>
                <c:pt idx="34619">
                  <c:v>1.3420000000000001</c:v>
                </c:pt>
                <c:pt idx="34620">
                  <c:v>1.3420000000000001</c:v>
                </c:pt>
                <c:pt idx="34621">
                  <c:v>1.3420000000000001</c:v>
                </c:pt>
                <c:pt idx="34622">
                  <c:v>1.3420000000000001</c:v>
                </c:pt>
                <c:pt idx="34623">
                  <c:v>1.3420000000000001</c:v>
                </c:pt>
                <c:pt idx="34624">
                  <c:v>1.3420000000000001</c:v>
                </c:pt>
                <c:pt idx="34625">
                  <c:v>1.3420000000000001</c:v>
                </c:pt>
                <c:pt idx="34626">
                  <c:v>1.3420000000000001</c:v>
                </c:pt>
                <c:pt idx="34627">
                  <c:v>1.3420000000000001</c:v>
                </c:pt>
                <c:pt idx="34628">
                  <c:v>1.3420000000000001</c:v>
                </c:pt>
                <c:pt idx="34629">
                  <c:v>1.3420000000000001</c:v>
                </c:pt>
                <c:pt idx="34630">
                  <c:v>1.3420000000000001</c:v>
                </c:pt>
                <c:pt idx="34631">
                  <c:v>1.3420000000000001</c:v>
                </c:pt>
                <c:pt idx="34632">
                  <c:v>1.3420000000000001</c:v>
                </c:pt>
                <c:pt idx="34633">
                  <c:v>1.3420000000000001</c:v>
                </c:pt>
                <c:pt idx="34634">
                  <c:v>1.3420000000000001</c:v>
                </c:pt>
                <c:pt idx="34635">
                  <c:v>1.3420000000000001</c:v>
                </c:pt>
                <c:pt idx="34636">
                  <c:v>1.3420000000000001</c:v>
                </c:pt>
                <c:pt idx="34637">
                  <c:v>1.3420000000000001</c:v>
                </c:pt>
                <c:pt idx="34638">
                  <c:v>1.3420000000000001</c:v>
                </c:pt>
                <c:pt idx="34639">
                  <c:v>1.3420000000000001</c:v>
                </c:pt>
                <c:pt idx="34640">
                  <c:v>1.3420000000000001</c:v>
                </c:pt>
                <c:pt idx="34641">
                  <c:v>1.3420000000000001</c:v>
                </c:pt>
                <c:pt idx="34642">
                  <c:v>1.3420000000000001</c:v>
                </c:pt>
                <c:pt idx="34643">
                  <c:v>1.3420000000000001</c:v>
                </c:pt>
                <c:pt idx="34644">
                  <c:v>1.3420000000000001</c:v>
                </c:pt>
                <c:pt idx="34645">
                  <c:v>1.3420000000000001</c:v>
                </c:pt>
                <c:pt idx="34646">
                  <c:v>1.3420000000000001</c:v>
                </c:pt>
                <c:pt idx="34647">
                  <c:v>1.3420000000000001</c:v>
                </c:pt>
                <c:pt idx="34648">
                  <c:v>1.3420000000000001</c:v>
                </c:pt>
                <c:pt idx="34649">
                  <c:v>1.3420000000000001</c:v>
                </c:pt>
                <c:pt idx="34650">
                  <c:v>1.3420000000000001</c:v>
                </c:pt>
                <c:pt idx="34651">
                  <c:v>1.3420000000000001</c:v>
                </c:pt>
                <c:pt idx="34652">
                  <c:v>1.3420000000000001</c:v>
                </c:pt>
                <c:pt idx="34653">
                  <c:v>1.3420000000000001</c:v>
                </c:pt>
                <c:pt idx="34654">
                  <c:v>1.3420000000000001</c:v>
                </c:pt>
                <c:pt idx="34655">
                  <c:v>1.3420000000000001</c:v>
                </c:pt>
                <c:pt idx="34656">
                  <c:v>1.3420000000000001</c:v>
                </c:pt>
                <c:pt idx="34657">
                  <c:v>1.3420000000000001</c:v>
                </c:pt>
                <c:pt idx="34658">
                  <c:v>1.3420000000000001</c:v>
                </c:pt>
                <c:pt idx="34659">
                  <c:v>1.3420000000000001</c:v>
                </c:pt>
                <c:pt idx="34660">
                  <c:v>1.3420000000000001</c:v>
                </c:pt>
                <c:pt idx="34661">
                  <c:v>1.3420000000000001</c:v>
                </c:pt>
                <c:pt idx="34662">
                  <c:v>1.3420000000000001</c:v>
                </c:pt>
                <c:pt idx="34663">
                  <c:v>1.3420000000000001</c:v>
                </c:pt>
                <c:pt idx="34664">
                  <c:v>1.3420000000000001</c:v>
                </c:pt>
                <c:pt idx="34665">
                  <c:v>1.3420000000000001</c:v>
                </c:pt>
                <c:pt idx="34666">
                  <c:v>1.3420000000000001</c:v>
                </c:pt>
                <c:pt idx="34667">
                  <c:v>1.3420000000000001</c:v>
                </c:pt>
                <c:pt idx="34668">
                  <c:v>1.3420000000000001</c:v>
                </c:pt>
                <c:pt idx="34669">
                  <c:v>1.3420000000000001</c:v>
                </c:pt>
                <c:pt idx="34670">
                  <c:v>1.3420000000000001</c:v>
                </c:pt>
                <c:pt idx="34671">
                  <c:v>1.3420000000000001</c:v>
                </c:pt>
                <c:pt idx="34672">
                  <c:v>1.3420000000000001</c:v>
                </c:pt>
                <c:pt idx="34673">
                  <c:v>1.3420000000000001</c:v>
                </c:pt>
                <c:pt idx="34674">
                  <c:v>1.3420000000000001</c:v>
                </c:pt>
                <c:pt idx="34675">
                  <c:v>1.3420000000000001</c:v>
                </c:pt>
                <c:pt idx="34676">
                  <c:v>1.3420000000000001</c:v>
                </c:pt>
                <c:pt idx="34677">
                  <c:v>1.3420000000000001</c:v>
                </c:pt>
                <c:pt idx="34678">
                  <c:v>1.3420000000000001</c:v>
                </c:pt>
                <c:pt idx="34679">
                  <c:v>1.3420000000000001</c:v>
                </c:pt>
                <c:pt idx="34680">
                  <c:v>1.3420000000000001</c:v>
                </c:pt>
                <c:pt idx="34681">
                  <c:v>1.3420000000000001</c:v>
                </c:pt>
                <c:pt idx="34682">
                  <c:v>1.3420000000000001</c:v>
                </c:pt>
                <c:pt idx="34683">
                  <c:v>1.3420000000000001</c:v>
                </c:pt>
                <c:pt idx="34684">
                  <c:v>1.3420000000000001</c:v>
                </c:pt>
                <c:pt idx="34685">
                  <c:v>1.3420000000000001</c:v>
                </c:pt>
                <c:pt idx="34686">
                  <c:v>1.3420000000000001</c:v>
                </c:pt>
                <c:pt idx="34687">
                  <c:v>1.3420000000000001</c:v>
                </c:pt>
                <c:pt idx="34688">
                  <c:v>1.3420000000000001</c:v>
                </c:pt>
                <c:pt idx="34689">
                  <c:v>1.3420000000000001</c:v>
                </c:pt>
                <c:pt idx="34690">
                  <c:v>1.3420000000000001</c:v>
                </c:pt>
                <c:pt idx="34691">
                  <c:v>1.3420000000000001</c:v>
                </c:pt>
                <c:pt idx="34692">
                  <c:v>1.3420000000000001</c:v>
                </c:pt>
                <c:pt idx="34693">
                  <c:v>1.3420000000000001</c:v>
                </c:pt>
                <c:pt idx="34694">
                  <c:v>1.3420000000000001</c:v>
                </c:pt>
                <c:pt idx="34695">
                  <c:v>1.3420000000000001</c:v>
                </c:pt>
                <c:pt idx="34696">
                  <c:v>1.3420000000000001</c:v>
                </c:pt>
                <c:pt idx="34697">
                  <c:v>1.3420000000000001</c:v>
                </c:pt>
                <c:pt idx="34698">
                  <c:v>1.3420000000000001</c:v>
                </c:pt>
                <c:pt idx="34699">
                  <c:v>1.3420000000000001</c:v>
                </c:pt>
                <c:pt idx="34700">
                  <c:v>1.3420000000000001</c:v>
                </c:pt>
                <c:pt idx="34701">
                  <c:v>1.3420000000000001</c:v>
                </c:pt>
                <c:pt idx="34702">
                  <c:v>1.3420000000000001</c:v>
                </c:pt>
                <c:pt idx="34703">
                  <c:v>1.3420000000000001</c:v>
                </c:pt>
                <c:pt idx="34704">
                  <c:v>1.3420000000000001</c:v>
                </c:pt>
                <c:pt idx="34705">
                  <c:v>1.3420000000000001</c:v>
                </c:pt>
                <c:pt idx="34706">
                  <c:v>1.3420000000000001</c:v>
                </c:pt>
                <c:pt idx="34707">
                  <c:v>1.3420000000000001</c:v>
                </c:pt>
                <c:pt idx="34708">
                  <c:v>1.3420000000000001</c:v>
                </c:pt>
                <c:pt idx="34709">
                  <c:v>1.3420000000000001</c:v>
                </c:pt>
                <c:pt idx="34710">
                  <c:v>1.3420000000000001</c:v>
                </c:pt>
                <c:pt idx="34711">
                  <c:v>1.3420000000000001</c:v>
                </c:pt>
                <c:pt idx="34712">
                  <c:v>1.3420000000000001</c:v>
                </c:pt>
                <c:pt idx="34713">
                  <c:v>1.3420000000000001</c:v>
                </c:pt>
                <c:pt idx="34714">
                  <c:v>1.3420000000000001</c:v>
                </c:pt>
                <c:pt idx="34715">
                  <c:v>1.3420000000000001</c:v>
                </c:pt>
                <c:pt idx="34716">
                  <c:v>1.3420000000000001</c:v>
                </c:pt>
                <c:pt idx="34717">
                  <c:v>1.3420000000000001</c:v>
                </c:pt>
                <c:pt idx="34718">
                  <c:v>1.3420000000000001</c:v>
                </c:pt>
                <c:pt idx="34719">
                  <c:v>1.3420000000000001</c:v>
                </c:pt>
                <c:pt idx="34720">
                  <c:v>1.3420000000000001</c:v>
                </c:pt>
                <c:pt idx="34721">
                  <c:v>1.3420000000000001</c:v>
                </c:pt>
                <c:pt idx="34722">
                  <c:v>1.3420000000000001</c:v>
                </c:pt>
                <c:pt idx="34723">
                  <c:v>1.3420000000000001</c:v>
                </c:pt>
                <c:pt idx="34724">
                  <c:v>1.3420000000000001</c:v>
                </c:pt>
                <c:pt idx="34725">
                  <c:v>1.3420000000000001</c:v>
                </c:pt>
                <c:pt idx="34726">
                  <c:v>1.3420000000000001</c:v>
                </c:pt>
                <c:pt idx="34727">
                  <c:v>1.3420000000000001</c:v>
                </c:pt>
                <c:pt idx="34728">
                  <c:v>1.3420000000000001</c:v>
                </c:pt>
                <c:pt idx="34729">
                  <c:v>1.3420000000000001</c:v>
                </c:pt>
                <c:pt idx="34730">
                  <c:v>1.3420000000000001</c:v>
                </c:pt>
                <c:pt idx="34731">
                  <c:v>1.3420000000000001</c:v>
                </c:pt>
                <c:pt idx="34732">
                  <c:v>1.3420000000000001</c:v>
                </c:pt>
                <c:pt idx="34733">
                  <c:v>1.3420000000000001</c:v>
                </c:pt>
                <c:pt idx="34734">
                  <c:v>1.3420000000000001</c:v>
                </c:pt>
                <c:pt idx="34735">
                  <c:v>1.3420000000000001</c:v>
                </c:pt>
                <c:pt idx="34736">
                  <c:v>1.3420000000000001</c:v>
                </c:pt>
                <c:pt idx="34737">
                  <c:v>1.3420000000000001</c:v>
                </c:pt>
                <c:pt idx="34738">
                  <c:v>1.3420000000000001</c:v>
                </c:pt>
                <c:pt idx="34739">
                  <c:v>1.3420000000000001</c:v>
                </c:pt>
                <c:pt idx="34740">
                  <c:v>1.3420000000000001</c:v>
                </c:pt>
                <c:pt idx="34741">
                  <c:v>1.3420000000000001</c:v>
                </c:pt>
                <c:pt idx="34742">
                  <c:v>1.3420000000000001</c:v>
                </c:pt>
                <c:pt idx="34743">
                  <c:v>1.3420000000000001</c:v>
                </c:pt>
                <c:pt idx="34744">
                  <c:v>1.3420000000000001</c:v>
                </c:pt>
                <c:pt idx="34745">
                  <c:v>1.3420000000000001</c:v>
                </c:pt>
                <c:pt idx="34746">
                  <c:v>1.3420000000000001</c:v>
                </c:pt>
                <c:pt idx="34747">
                  <c:v>1.3420000000000001</c:v>
                </c:pt>
                <c:pt idx="34748">
                  <c:v>1.3420000000000001</c:v>
                </c:pt>
                <c:pt idx="34749">
                  <c:v>1.3420000000000001</c:v>
                </c:pt>
                <c:pt idx="34750">
                  <c:v>1.3420000000000001</c:v>
                </c:pt>
                <c:pt idx="34751">
                  <c:v>1.3420000000000001</c:v>
                </c:pt>
                <c:pt idx="34752">
                  <c:v>1.3420000000000001</c:v>
                </c:pt>
                <c:pt idx="34753">
                  <c:v>1.3420000000000001</c:v>
                </c:pt>
                <c:pt idx="34754">
                  <c:v>1.3420000000000001</c:v>
                </c:pt>
                <c:pt idx="34755">
                  <c:v>1.3420000000000001</c:v>
                </c:pt>
                <c:pt idx="34756">
                  <c:v>1.3420000000000001</c:v>
                </c:pt>
                <c:pt idx="34757">
                  <c:v>1.3420000000000001</c:v>
                </c:pt>
                <c:pt idx="34758">
                  <c:v>1.3420000000000001</c:v>
                </c:pt>
                <c:pt idx="34759">
                  <c:v>1.3420000000000001</c:v>
                </c:pt>
                <c:pt idx="34760">
                  <c:v>1.3420000000000001</c:v>
                </c:pt>
                <c:pt idx="34761">
                  <c:v>1.3420000000000001</c:v>
                </c:pt>
                <c:pt idx="34762">
                  <c:v>1.3420000000000001</c:v>
                </c:pt>
                <c:pt idx="34763">
                  <c:v>1.3420000000000001</c:v>
                </c:pt>
                <c:pt idx="34764">
                  <c:v>1.3420000000000001</c:v>
                </c:pt>
                <c:pt idx="34765">
                  <c:v>1.3420000000000001</c:v>
                </c:pt>
                <c:pt idx="34766">
                  <c:v>1.3420000000000001</c:v>
                </c:pt>
                <c:pt idx="34767">
                  <c:v>1.3420000000000001</c:v>
                </c:pt>
                <c:pt idx="34768">
                  <c:v>1.3420000000000001</c:v>
                </c:pt>
                <c:pt idx="34769">
                  <c:v>1.3420000000000001</c:v>
                </c:pt>
                <c:pt idx="34770">
                  <c:v>1.3420000000000001</c:v>
                </c:pt>
                <c:pt idx="34771">
                  <c:v>1.3420000000000001</c:v>
                </c:pt>
                <c:pt idx="34772">
                  <c:v>1.3420000000000001</c:v>
                </c:pt>
                <c:pt idx="34773">
                  <c:v>1.3420000000000001</c:v>
                </c:pt>
                <c:pt idx="34774">
                  <c:v>1.3420000000000001</c:v>
                </c:pt>
                <c:pt idx="34775">
                  <c:v>1.3420000000000001</c:v>
                </c:pt>
                <c:pt idx="34776">
                  <c:v>1.3420000000000001</c:v>
                </c:pt>
                <c:pt idx="34777">
                  <c:v>1.3420000000000001</c:v>
                </c:pt>
                <c:pt idx="34778">
                  <c:v>1.3420000000000001</c:v>
                </c:pt>
                <c:pt idx="34779">
                  <c:v>1.3420000000000001</c:v>
                </c:pt>
                <c:pt idx="34780">
                  <c:v>1.3420000000000001</c:v>
                </c:pt>
                <c:pt idx="34781">
                  <c:v>1.3420000000000001</c:v>
                </c:pt>
                <c:pt idx="34782">
                  <c:v>1.3420000000000001</c:v>
                </c:pt>
                <c:pt idx="34783">
                  <c:v>1.3420000000000001</c:v>
                </c:pt>
                <c:pt idx="34784">
                  <c:v>1.3420000000000001</c:v>
                </c:pt>
                <c:pt idx="34785">
                  <c:v>1.3420000000000001</c:v>
                </c:pt>
                <c:pt idx="34786">
                  <c:v>1.3420000000000001</c:v>
                </c:pt>
                <c:pt idx="34787">
                  <c:v>1.3420000000000001</c:v>
                </c:pt>
                <c:pt idx="34788">
                  <c:v>1.3420000000000001</c:v>
                </c:pt>
                <c:pt idx="34789">
                  <c:v>1.3420000000000001</c:v>
                </c:pt>
                <c:pt idx="34790">
                  <c:v>1.3420000000000001</c:v>
                </c:pt>
                <c:pt idx="34791">
                  <c:v>1.3420000000000001</c:v>
                </c:pt>
                <c:pt idx="34792">
                  <c:v>1.3420000000000001</c:v>
                </c:pt>
                <c:pt idx="34793">
                  <c:v>1.3420000000000001</c:v>
                </c:pt>
                <c:pt idx="34794">
                  <c:v>1.3420000000000001</c:v>
                </c:pt>
                <c:pt idx="34795">
                  <c:v>1.3420000000000001</c:v>
                </c:pt>
                <c:pt idx="34796">
                  <c:v>1.3420000000000001</c:v>
                </c:pt>
                <c:pt idx="34797">
                  <c:v>1.3420000000000001</c:v>
                </c:pt>
                <c:pt idx="34798">
                  <c:v>1.3420000000000001</c:v>
                </c:pt>
                <c:pt idx="34799">
                  <c:v>1.3420000000000001</c:v>
                </c:pt>
                <c:pt idx="34800">
                  <c:v>1.3420000000000001</c:v>
                </c:pt>
                <c:pt idx="34801">
                  <c:v>1.3420000000000001</c:v>
                </c:pt>
                <c:pt idx="34802">
                  <c:v>1.3420000000000001</c:v>
                </c:pt>
                <c:pt idx="34803">
                  <c:v>1.3420000000000001</c:v>
                </c:pt>
                <c:pt idx="34804">
                  <c:v>1.3420000000000001</c:v>
                </c:pt>
                <c:pt idx="34805">
                  <c:v>1.3420000000000001</c:v>
                </c:pt>
                <c:pt idx="34806">
                  <c:v>1.3420000000000001</c:v>
                </c:pt>
                <c:pt idx="34807">
                  <c:v>1.3420000000000001</c:v>
                </c:pt>
                <c:pt idx="34808">
                  <c:v>1.3420000000000001</c:v>
                </c:pt>
                <c:pt idx="34809">
                  <c:v>1.3420000000000001</c:v>
                </c:pt>
                <c:pt idx="34810">
                  <c:v>1.3420000000000001</c:v>
                </c:pt>
                <c:pt idx="34811">
                  <c:v>1.3420000000000001</c:v>
                </c:pt>
                <c:pt idx="34812">
                  <c:v>1.3420000000000001</c:v>
                </c:pt>
                <c:pt idx="34813">
                  <c:v>1.3420000000000001</c:v>
                </c:pt>
                <c:pt idx="34814">
                  <c:v>1.3420000000000001</c:v>
                </c:pt>
                <c:pt idx="34815">
                  <c:v>1.3420000000000001</c:v>
                </c:pt>
                <c:pt idx="34816">
                  <c:v>1.3420000000000001</c:v>
                </c:pt>
                <c:pt idx="34817">
                  <c:v>1.3420000000000001</c:v>
                </c:pt>
                <c:pt idx="34818">
                  <c:v>1.3420000000000001</c:v>
                </c:pt>
                <c:pt idx="34819">
                  <c:v>1.3420000000000001</c:v>
                </c:pt>
                <c:pt idx="34820">
                  <c:v>1.3420000000000001</c:v>
                </c:pt>
                <c:pt idx="34821">
                  <c:v>1.3420000000000001</c:v>
                </c:pt>
                <c:pt idx="34822">
                  <c:v>1.3420000000000001</c:v>
                </c:pt>
                <c:pt idx="34823">
                  <c:v>1.3420000000000001</c:v>
                </c:pt>
                <c:pt idx="34824">
                  <c:v>1.3420000000000001</c:v>
                </c:pt>
                <c:pt idx="34825">
                  <c:v>1.3420000000000001</c:v>
                </c:pt>
                <c:pt idx="34826">
                  <c:v>1.3420000000000001</c:v>
                </c:pt>
                <c:pt idx="34827">
                  <c:v>1.3420000000000001</c:v>
                </c:pt>
                <c:pt idx="34828">
                  <c:v>1.3420000000000001</c:v>
                </c:pt>
                <c:pt idx="34829">
                  <c:v>1.3420000000000001</c:v>
                </c:pt>
                <c:pt idx="34830">
                  <c:v>1.3420000000000001</c:v>
                </c:pt>
                <c:pt idx="34831">
                  <c:v>1.3420000000000001</c:v>
                </c:pt>
                <c:pt idx="34832">
                  <c:v>1.3420000000000001</c:v>
                </c:pt>
                <c:pt idx="34833">
                  <c:v>1.3420000000000001</c:v>
                </c:pt>
                <c:pt idx="34834">
                  <c:v>1.3420000000000001</c:v>
                </c:pt>
                <c:pt idx="34835">
                  <c:v>1.3420000000000001</c:v>
                </c:pt>
                <c:pt idx="34836">
                  <c:v>1.3420000000000001</c:v>
                </c:pt>
                <c:pt idx="34837">
                  <c:v>1.3420000000000001</c:v>
                </c:pt>
                <c:pt idx="34838">
                  <c:v>1.3420000000000001</c:v>
                </c:pt>
                <c:pt idx="34839">
                  <c:v>1.3420000000000001</c:v>
                </c:pt>
                <c:pt idx="34840">
                  <c:v>1.3420000000000001</c:v>
                </c:pt>
                <c:pt idx="34841">
                  <c:v>1.3420000000000001</c:v>
                </c:pt>
                <c:pt idx="34842">
                  <c:v>1.3420000000000001</c:v>
                </c:pt>
                <c:pt idx="34843">
                  <c:v>1.3420000000000001</c:v>
                </c:pt>
                <c:pt idx="34844">
                  <c:v>1.3420000000000001</c:v>
                </c:pt>
                <c:pt idx="34845">
                  <c:v>1.3420000000000001</c:v>
                </c:pt>
                <c:pt idx="34846">
                  <c:v>1.3420000000000001</c:v>
                </c:pt>
                <c:pt idx="34847">
                  <c:v>1.3420000000000001</c:v>
                </c:pt>
                <c:pt idx="34848">
                  <c:v>1.3420000000000001</c:v>
                </c:pt>
                <c:pt idx="34849">
                  <c:v>1.3420000000000001</c:v>
                </c:pt>
                <c:pt idx="34850">
                  <c:v>1.3420000000000001</c:v>
                </c:pt>
                <c:pt idx="34851">
                  <c:v>1.3420000000000001</c:v>
                </c:pt>
                <c:pt idx="34852">
                  <c:v>1.3420000000000001</c:v>
                </c:pt>
                <c:pt idx="34853">
                  <c:v>1.3420000000000001</c:v>
                </c:pt>
                <c:pt idx="34854">
                  <c:v>1.3420000000000001</c:v>
                </c:pt>
                <c:pt idx="34855">
                  <c:v>1.3420000000000001</c:v>
                </c:pt>
                <c:pt idx="34856">
                  <c:v>1.3420000000000001</c:v>
                </c:pt>
                <c:pt idx="34857">
                  <c:v>1.3420000000000001</c:v>
                </c:pt>
                <c:pt idx="34858">
                  <c:v>1.3420000000000001</c:v>
                </c:pt>
                <c:pt idx="34859">
                  <c:v>1.3420000000000001</c:v>
                </c:pt>
                <c:pt idx="34860">
                  <c:v>1.3420000000000001</c:v>
                </c:pt>
                <c:pt idx="34861">
                  <c:v>1.3420000000000001</c:v>
                </c:pt>
                <c:pt idx="34862">
                  <c:v>1.3420000000000001</c:v>
                </c:pt>
                <c:pt idx="34863">
                  <c:v>1.3420000000000001</c:v>
                </c:pt>
                <c:pt idx="34864">
                  <c:v>1.3420000000000001</c:v>
                </c:pt>
                <c:pt idx="34865">
                  <c:v>1.3420000000000001</c:v>
                </c:pt>
                <c:pt idx="34866">
                  <c:v>1.3420000000000001</c:v>
                </c:pt>
                <c:pt idx="34867">
                  <c:v>1.3420000000000001</c:v>
                </c:pt>
                <c:pt idx="34868">
                  <c:v>1.3420000000000001</c:v>
                </c:pt>
                <c:pt idx="34869">
                  <c:v>1.3420000000000001</c:v>
                </c:pt>
                <c:pt idx="34870">
                  <c:v>1.3420000000000001</c:v>
                </c:pt>
                <c:pt idx="34871">
                  <c:v>1.3420000000000001</c:v>
                </c:pt>
                <c:pt idx="34872">
                  <c:v>1.3420000000000001</c:v>
                </c:pt>
                <c:pt idx="34873">
                  <c:v>1.3420000000000001</c:v>
                </c:pt>
                <c:pt idx="34874">
                  <c:v>1.3420000000000001</c:v>
                </c:pt>
                <c:pt idx="34875">
                  <c:v>1.3420000000000001</c:v>
                </c:pt>
                <c:pt idx="34876">
                  <c:v>1.3420000000000001</c:v>
                </c:pt>
                <c:pt idx="34877">
                  <c:v>1.3420000000000001</c:v>
                </c:pt>
                <c:pt idx="34878">
                  <c:v>1.3420000000000001</c:v>
                </c:pt>
                <c:pt idx="34879">
                  <c:v>1.3420000000000001</c:v>
                </c:pt>
                <c:pt idx="34880">
                  <c:v>1.3420000000000001</c:v>
                </c:pt>
                <c:pt idx="34881">
                  <c:v>1.3420000000000001</c:v>
                </c:pt>
                <c:pt idx="34882">
                  <c:v>1.3420000000000001</c:v>
                </c:pt>
                <c:pt idx="34883">
                  <c:v>1.3420000000000001</c:v>
                </c:pt>
                <c:pt idx="34884">
                  <c:v>1.3420000000000001</c:v>
                </c:pt>
                <c:pt idx="34885">
                  <c:v>1.3420000000000001</c:v>
                </c:pt>
                <c:pt idx="34886">
                  <c:v>1.3420000000000001</c:v>
                </c:pt>
                <c:pt idx="34887">
                  <c:v>1.3420000000000001</c:v>
                </c:pt>
                <c:pt idx="34888">
                  <c:v>1.3420000000000001</c:v>
                </c:pt>
                <c:pt idx="34889">
                  <c:v>1.3420000000000001</c:v>
                </c:pt>
                <c:pt idx="34890">
                  <c:v>1.3420000000000001</c:v>
                </c:pt>
                <c:pt idx="34891">
                  <c:v>1.3420000000000001</c:v>
                </c:pt>
                <c:pt idx="34892">
                  <c:v>1.3420000000000001</c:v>
                </c:pt>
                <c:pt idx="34893">
                  <c:v>1.3420000000000001</c:v>
                </c:pt>
                <c:pt idx="34894">
                  <c:v>1.3420000000000001</c:v>
                </c:pt>
                <c:pt idx="34895">
                  <c:v>1.3420000000000001</c:v>
                </c:pt>
                <c:pt idx="34896">
                  <c:v>1.3420000000000001</c:v>
                </c:pt>
                <c:pt idx="34897">
                  <c:v>1.3420000000000001</c:v>
                </c:pt>
                <c:pt idx="34898">
                  <c:v>1.3420000000000001</c:v>
                </c:pt>
                <c:pt idx="34899">
                  <c:v>1.3420000000000001</c:v>
                </c:pt>
                <c:pt idx="34900">
                  <c:v>1.3420000000000001</c:v>
                </c:pt>
                <c:pt idx="34901">
                  <c:v>1.3420000000000001</c:v>
                </c:pt>
                <c:pt idx="34902">
                  <c:v>1.3420000000000001</c:v>
                </c:pt>
                <c:pt idx="34903">
                  <c:v>1.3420000000000001</c:v>
                </c:pt>
                <c:pt idx="34904">
                  <c:v>1.3420000000000001</c:v>
                </c:pt>
                <c:pt idx="34905">
                  <c:v>1.3420000000000001</c:v>
                </c:pt>
                <c:pt idx="34906">
                  <c:v>1.3420000000000001</c:v>
                </c:pt>
                <c:pt idx="34907">
                  <c:v>1.3420000000000001</c:v>
                </c:pt>
                <c:pt idx="34908">
                  <c:v>1.3420000000000001</c:v>
                </c:pt>
                <c:pt idx="34909">
                  <c:v>1.3420000000000001</c:v>
                </c:pt>
                <c:pt idx="34910">
                  <c:v>1.3420000000000001</c:v>
                </c:pt>
                <c:pt idx="34911">
                  <c:v>1.3420000000000001</c:v>
                </c:pt>
                <c:pt idx="34912">
                  <c:v>1.3420000000000001</c:v>
                </c:pt>
                <c:pt idx="34913">
                  <c:v>1.3420000000000001</c:v>
                </c:pt>
                <c:pt idx="34914">
                  <c:v>1.3420000000000001</c:v>
                </c:pt>
                <c:pt idx="34915">
                  <c:v>1.3420000000000001</c:v>
                </c:pt>
                <c:pt idx="34916">
                  <c:v>1.3420000000000001</c:v>
                </c:pt>
                <c:pt idx="34917">
                  <c:v>1.3420000000000001</c:v>
                </c:pt>
                <c:pt idx="34918">
                  <c:v>1.3420000000000001</c:v>
                </c:pt>
                <c:pt idx="34919">
                  <c:v>1.3420000000000001</c:v>
                </c:pt>
                <c:pt idx="34920">
                  <c:v>1.3420000000000001</c:v>
                </c:pt>
                <c:pt idx="34921">
                  <c:v>1.3420000000000001</c:v>
                </c:pt>
                <c:pt idx="34922">
                  <c:v>1.3420000000000001</c:v>
                </c:pt>
                <c:pt idx="34923">
                  <c:v>1.3420000000000001</c:v>
                </c:pt>
                <c:pt idx="34924">
                  <c:v>1.3420000000000001</c:v>
                </c:pt>
                <c:pt idx="34925">
                  <c:v>1.3420000000000001</c:v>
                </c:pt>
                <c:pt idx="34926">
                  <c:v>1.3420000000000001</c:v>
                </c:pt>
                <c:pt idx="34927">
                  <c:v>1.3420000000000001</c:v>
                </c:pt>
                <c:pt idx="34928">
                  <c:v>1.3420000000000001</c:v>
                </c:pt>
                <c:pt idx="34929">
                  <c:v>1.3420000000000001</c:v>
                </c:pt>
                <c:pt idx="34930">
                  <c:v>1.3420000000000001</c:v>
                </c:pt>
                <c:pt idx="34931">
                  <c:v>1.3420000000000001</c:v>
                </c:pt>
                <c:pt idx="34932">
                  <c:v>1.3420000000000001</c:v>
                </c:pt>
                <c:pt idx="34933">
                  <c:v>1.3420000000000001</c:v>
                </c:pt>
                <c:pt idx="34934">
                  <c:v>1.3420000000000001</c:v>
                </c:pt>
                <c:pt idx="34935">
                  <c:v>1.3420000000000001</c:v>
                </c:pt>
                <c:pt idx="34936">
                  <c:v>1.3420000000000001</c:v>
                </c:pt>
                <c:pt idx="34937">
                  <c:v>1.3420000000000001</c:v>
                </c:pt>
                <c:pt idx="34938">
                  <c:v>1.3420000000000001</c:v>
                </c:pt>
                <c:pt idx="34939">
                  <c:v>1.3420000000000001</c:v>
                </c:pt>
                <c:pt idx="34940">
                  <c:v>1.3420000000000001</c:v>
                </c:pt>
                <c:pt idx="34941">
                  <c:v>1.3420000000000001</c:v>
                </c:pt>
                <c:pt idx="34942">
                  <c:v>1.3420000000000001</c:v>
                </c:pt>
                <c:pt idx="34943">
                  <c:v>1.3420000000000001</c:v>
                </c:pt>
                <c:pt idx="34944">
                  <c:v>1.3420000000000001</c:v>
                </c:pt>
                <c:pt idx="34945">
                  <c:v>1.3420000000000001</c:v>
                </c:pt>
                <c:pt idx="34946">
                  <c:v>1.3420000000000001</c:v>
                </c:pt>
                <c:pt idx="34947">
                  <c:v>1.3420000000000001</c:v>
                </c:pt>
                <c:pt idx="34948">
                  <c:v>1.3420000000000001</c:v>
                </c:pt>
                <c:pt idx="34949">
                  <c:v>1.3420000000000001</c:v>
                </c:pt>
                <c:pt idx="34950">
                  <c:v>1.3420000000000001</c:v>
                </c:pt>
                <c:pt idx="34951">
                  <c:v>1.3420000000000001</c:v>
                </c:pt>
                <c:pt idx="34952">
                  <c:v>1.3420000000000001</c:v>
                </c:pt>
                <c:pt idx="34953">
                  <c:v>1.3420000000000001</c:v>
                </c:pt>
                <c:pt idx="34954">
                  <c:v>1.3420000000000001</c:v>
                </c:pt>
                <c:pt idx="34955">
                  <c:v>1.3420000000000001</c:v>
                </c:pt>
                <c:pt idx="34956">
                  <c:v>1.3420000000000001</c:v>
                </c:pt>
                <c:pt idx="34957">
                  <c:v>1.3420000000000001</c:v>
                </c:pt>
                <c:pt idx="34958">
                  <c:v>1.3420000000000001</c:v>
                </c:pt>
                <c:pt idx="34959">
                  <c:v>1.3420000000000001</c:v>
                </c:pt>
                <c:pt idx="34960">
                  <c:v>1.3420000000000001</c:v>
                </c:pt>
                <c:pt idx="34961">
                  <c:v>1.3420000000000001</c:v>
                </c:pt>
                <c:pt idx="34962">
                  <c:v>1.3420000000000001</c:v>
                </c:pt>
                <c:pt idx="34963">
                  <c:v>1.3420000000000001</c:v>
                </c:pt>
                <c:pt idx="34964">
                  <c:v>1.3420000000000001</c:v>
                </c:pt>
                <c:pt idx="34965">
                  <c:v>1.3420000000000001</c:v>
                </c:pt>
                <c:pt idx="34966">
                  <c:v>1.3420000000000001</c:v>
                </c:pt>
                <c:pt idx="34967">
                  <c:v>1.3420000000000001</c:v>
                </c:pt>
                <c:pt idx="34968">
                  <c:v>1.3420000000000001</c:v>
                </c:pt>
                <c:pt idx="34969">
                  <c:v>1.3420000000000001</c:v>
                </c:pt>
                <c:pt idx="34970">
                  <c:v>1.3420000000000001</c:v>
                </c:pt>
                <c:pt idx="34971">
                  <c:v>1.3420000000000001</c:v>
                </c:pt>
                <c:pt idx="34972">
                  <c:v>1.3420000000000001</c:v>
                </c:pt>
                <c:pt idx="34973">
                  <c:v>1.3420000000000001</c:v>
                </c:pt>
                <c:pt idx="34974">
                  <c:v>1.3420000000000001</c:v>
                </c:pt>
                <c:pt idx="34975">
                  <c:v>1.3420000000000001</c:v>
                </c:pt>
                <c:pt idx="34976">
                  <c:v>1.3420000000000001</c:v>
                </c:pt>
                <c:pt idx="34977">
                  <c:v>1.3420000000000001</c:v>
                </c:pt>
                <c:pt idx="34978">
                  <c:v>1.3420000000000001</c:v>
                </c:pt>
                <c:pt idx="34979">
                  <c:v>1.3420000000000001</c:v>
                </c:pt>
                <c:pt idx="34980">
                  <c:v>1.3420000000000001</c:v>
                </c:pt>
                <c:pt idx="34981">
                  <c:v>1.3420000000000001</c:v>
                </c:pt>
                <c:pt idx="34982">
                  <c:v>1.3420000000000001</c:v>
                </c:pt>
                <c:pt idx="34983">
                  <c:v>1.3420000000000001</c:v>
                </c:pt>
                <c:pt idx="34984">
                  <c:v>1.3420000000000001</c:v>
                </c:pt>
                <c:pt idx="34985">
                  <c:v>1.3420000000000001</c:v>
                </c:pt>
                <c:pt idx="34986">
                  <c:v>1.3420000000000001</c:v>
                </c:pt>
                <c:pt idx="34987">
                  <c:v>1.3420000000000001</c:v>
                </c:pt>
                <c:pt idx="34988">
                  <c:v>1.3420000000000001</c:v>
                </c:pt>
                <c:pt idx="34989">
                  <c:v>1.3420000000000001</c:v>
                </c:pt>
                <c:pt idx="34990">
                  <c:v>1.3420000000000001</c:v>
                </c:pt>
                <c:pt idx="34991">
                  <c:v>1.3420000000000001</c:v>
                </c:pt>
                <c:pt idx="34992">
                  <c:v>1.3420000000000001</c:v>
                </c:pt>
                <c:pt idx="34993">
                  <c:v>1.3420000000000001</c:v>
                </c:pt>
                <c:pt idx="34994">
                  <c:v>1.3420000000000001</c:v>
                </c:pt>
                <c:pt idx="34995">
                  <c:v>1.3420000000000001</c:v>
                </c:pt>
                <c:pt idx="34996">
                  <c:v>1.3420000000000001</c:v>
                </c:pt>
                <c:pt idx="34997">
                  <c:v>1.3420000000000001</c:v>
                </c:pt>
                <c:pt idx="34998">
                  <c:v>1.3420000000000001</c:v>
                </c:pt>
                <c:pt idx="34999">
                  <c:v>1.3420000000000001</c:v>
                </c:pt>
                <c:pt idx="35000">
                  <c:v>1.3420000000000001</c:v>
                </c:pt>
                <c:pt idx="35001">
                  <c:v>1.3420000000000001</c:v>
                </c:pt>
                <c:pt idx="35002">
                  <c:v>1.3420000000000001</c:v>
                </c:pt>
                <c:pt idx="35003">
                  <c:v>1.3420000000000001</c:v>
                </c:pt>
                <c:pt idx="35004">
                  <c:v>1.3420000000000001</c:v>
                </c:pt>
                <c:pt idx="35005">
                  <c:v>1.3420000000000001</c:v>
                </c:pt>
                <c:pt idx="35006">
                  <c:v>1.3420000000000001</c:v>
                </c:pt>
                <c:pt idx="35007">
                  <c:v>1.3420000000000001</c:v>
                </c:pt>
                <c:pt idx="35008">
                  <c:v>1.3420000000000001</c:v>
                </c:pt>
                <c:pt idx="35009">
                  <c:v>1.3420000000000001</c:v>
                </c:pt>
                <c:pt idx="35010">
                  <c:v>1.3420000000000001</c:v>
                </c:pt>
                <c:pt idx="35011">
                  <c:v>1.3420000000000001</c:v>
                </c:pt>
                <c:pt idx="35012">
                  <c:v>1.3420000000000001</c:v>
                </c:pt>
                <c:pt idx="35013">
                  <c:v>1.3420000000000001</c:v>
                </c:pt>
                <c:pt idx="35014">
                  <c:v>1.3420000000000001</c:v>
                </c:pt>
                <c:pt idx="35015">
                  <c:v>1.3420000000000001</c:v>
                </c:pt>
                <c:pt idx="35016">
                  <c:v>1.3420000000000001</c:v>
                </c:pt>
                <c:pt idx="35017">
                  <c:v>1.3420000000000001</c:v>
                </c:pt>
                <c:pt idx="35018">
                  <c:v>1.3420000000000001</c:v>
                </c:pt>
                <c:pt idx="35019">
                  <c:v>1.3420000000000001</c:v>
                </c:pt>
                <c:pt idx="35020">
                  <c:v>1.3420000000000001</c:v>
                </c:pt>
                <c:pt idx="35021">
                  <c:v>1.3420000000000001</c:v>
                </c:pt>
                <c:pt idx="35022">
                  <c:v>1.3420000000000001</c:v>
                </c:pt>
                <c:pt idx="35023">
                  <c:v>1.3420000000000001</c:v>
                </c:pt>
                <c:pt idx="35024">
                  <c:v>1.3420000000000001</c:v>
                </c:pt>
                <c:pt idx="35025">
                  <c:v>1.3420000000000001</c:v>
                </c:pt>
                <c:pt idx="35026">
                  <c:v>1.3420000000000001</c:v>
                </c:pt>
                <c:pt idx="35027">
                  <c:v>1.3420000000000001</c:v>
                </c:pt>
                <c:pt idx="35028">
                  <c:v>1.3420000000000001</c:v>
                </c:pt>
                <c:pt idx="35029">
                  <c:v>1.3420000000000001</c:v>
                </c:pt>
                <c:pt idx="35030">
                  <c:v>1.3420000000000001</c:v>
                </c:pt>
                <c:pt idx="35031">
                  <c:v>1.3420000000000001</c:v>
                </c:pt>
                <c:pt idx="35032">
                  <c:v>1.3420000000000001</c:v>
                </c:pt>
                <c:pt idx="35033">
                  <c:v>1.3420000000000001</c:v>
                </c:pt>
                <c:pt idx="35034">
                  <c:v>1.3420000000000001</c:v>
                </c:pt>
                <c:pt idx="35035">
                  <c:v>1.3420000000000001</c:v>
                </c:pt>
                <c:pt idx="35036">
                  <c:v>1.3420000000000001</c:v>
                </c:pt>
                <c:pt idx="35037">
                  <c:v>1.3420000000000001</c:v>
                </c:pt>
                <c:pt idx="35038">
                  <c:v>1.3420000000000001</c:v>
                </c:pt>
                <c:pt idx="35039">
                  <c:v>1.3420000000000001</c:v>
                </c:pt>
                <c:pt idx="35040">
                  <c:v>1.3420000000000001</c:v>
                </c:pt>
                <c:pt idx="35041">
                  <c:v>1.3420000000000001</c:v>
                </c:pt>
                <c:pt idx="35042">
                  <c:v>1.3420000000000001</c:v>
                </c:pt>
                <c:pt idx="35043">
                  <c:v>1.3420000000000001</c:v>
                </c:pt>
                <c:pt idx="35044">
                  <c:v>1.3420000000000001</c:v>
                </c:pt>
                <c:pt idx="35045">
                  <c:v>1.3420000000000001</c:v>
                </c:pt>
                <c:pt idx="35046">
                  <c:v>1.3420000000000001</c:v>
                </c:pt>
                <c:pt idx="35047">
                  <c:v>1.3420000000000001</c:v>
                </c:pt>
                <c:pt idx="35048">
                  <c:v>1.3420000000000001</c:v>
                </c:pt>
                <c:pt idx="35049">
                  <c:v>1.3420000000000001</c:v>
                </c:pt>
                <c:pt idx="35050">
                  <c:v>1.3420000000000001</c:v>
                </c:pt>
                <c:pt idx="35051">
                  <c:v>1.3420000000000001</c:v>
                </c:pt>
                <c:pt idx="35052">
                  <c:v>1.3420000000000001</c:v>
                </c:pt>
                <c:pt idx="35053">
                  <c:v>1.3420000000000001</c:v>
                </c:pt>
                <c:pt idx="35054">
                  <c:v>1.3420000000000001</c:v>
                </c:pt>
                <c:pt idx="35055">
                  <c:v>1.3420000000000001</c:v>
                </c:pt>
                <c:pt idx="35056">
                  <c:v>1.3420000000000001</c:v>
                </c:pt>
                <c:pt idx="35057">
                  <c:v>1.3420000000000001</c:v>
                </c:pt>
                <c:pt idx="35058">
                  <c:v>1.3420000000000001</c:v>
                </c:pt>
                <c:pt idx="35059">
                  <c:v>1.3420000000000001</c:v>
                </c:pt>
                <c:pt idx="35060">
                  <c:v>1.3420000000000001</c:v>
                </c:pt>
                <c:pt idx="35061">
                  <c:v>1.3420000000000001</c:v>
                </c:pt>
                <c:pt idx="35062">
                  <c:v>1.3420000000000001</c:v>
                </c:pt>
                <c:pt idx="35063">
                  <c:v>1.3420000000000001</c:v>
                </c:pt>
                <c:pt idx="35064">
                  <c:v>1.3420000000000001</c:v>
                </c:pt>
                <c:pt idx="35065">
                  <c:v>1.3420000000000001</c:v>
                </c:pt>
                <c:pt idx="35066">
                  <c:v>1.3420000000000001</c:v>
                </c:pt>
                <c:pt idx="35067">
                  <c:v>1.3420000000000001</c:v>
                </c:pt>
                <c:pt idx="35068">
                  <c:v>1.3420000000000001</c:v>
                </c:pt>
                <c:pt idx="35069">
                  <c:v>1.3420000000000001</c:v>
                </c:pt>
                <c:pt idx="35070">
                  <c:v>1.3420000000000001</c:v>
                </c:pt>
                <c:pt idx="35071">
                  <c:v>1.3420000000000001</c:v>
                </c:pt>
                <c:pt idx="35072">
                  <c:v>1.3420000000000001</c:v>
                </c:pt>
                <c:pt idx="35073">
                  <c:v>1.3420000000000001</c:v>
                </c:pt>
                <c:pt idx="35074">
                  <c:v>1.3420000000000001</c:v>
                </c:pt>
                <c:pt idx="35075">
                  <c:v>1.3420000000000001</c:v>
                </c:pt>
                <c:pt idx="35076">
                  <c:v>1.3420000000000001</c:v>
                </c:pt>
                <c:pt idx="35077">
                  <c:v>1.3420000000000001</c:v>
                </c:pt>
                <c:pt idx="35078">
                  <c:v>1.3420000000000001</c:v>
                </c:pt>
                <c:pt idx="35079">
                  <c:v>1.3420000000000001</c:v>
                </c:pt>
                <c:pt idx="35080">
                  <c:v>1.3420000000000001</c:v>
                </c:pt>
                <c:pt idx="35081">
                  <c:v>1.3420000000000001</c:v>
                </c:pt>
                <c:pt idx="35082">
                  <c:v>1.3420000000000001</c:v>
                </c:pt>
                <c:pt idx="35083">
                  <c:v>1.3420000000000001</c:v>
                </c:pt>
                <c:pt idx="35084">
                  <c:v>1.3420000000000001</c:v>
                </c:pt>
                <c:pt idx="35085">
                  <c:v>1.3420000000000001</c:v>
                </c:pt>
                <c:pt idx="35086">
                  <c:v>1.3420000000000001</c:v>
                </c:pt>
                <c:pt idx="35087">
                  <c:v>1.3420000000000001</c:v>
                </c:pt>
                <c:pt idx="35088">
                  <c:v>1.3420000000000001</c:v>
                </c:pt>
                <c:pt idx="35089">
                  <c:v>1.3420000000000001</c:v>
                </c:pt>
                <c:pt idx="35090">
                  <c:v>1.3420000000000001</c:v>
                </c:pt>
                <c:pt idx="35091">
                  <c:v>1.3420000000000001</c:v>
                </c:pt>
                <c:pt idx="35092">
                  <c:v>1.3420000000000001</c:v>
                </c:pt>
                <c:pt idx="35093">
                  <c:v>1.3420000000000001</c:v>
                </c:pt>
                <c:pt idx="35094">
                  <c:v>1.3420000000000001</c:v>
                </c:pt>
                <c:pt idx="35095">
                  <c:v>1.3420000000000001</c:v>
                </c:pt>
                <c:pt idx="35096">
                  <c:v>1.3420000000000001</c:v>
                </c:pt>
                <c:pt idx="35097">
                  <c:v>1.3420000000000001</c:v>
                </c:pt>
                <c:pt idx="35098">
                  <c:v>1.3420000000000001</c:v>
                </c:pt>
                <c:pt idx="35099">
                  <c:v>1.3420000000000001</c:v>
                </c:pt>
                <c:pt idx="35100">
                  <c:v>1.3420000000000001</c:v>
                </c:pt>
                <c:pt idx="35101">
                  <c:v>1.3420000000000001</c:v>
                </c:pt>
                <c:pt idx="35102">
                  <c:v>1.3420000000000001</c:v>
                </c:pt>
                <c:pt idx="35103">
                  <c:v>1.3420000000000001</c:v>
                </c:pt>
                <c:pt idx="35104">
                  <c:v>1.3420000000000001</c:v>
                </c:pt>
                <c:pt idx="35105">
                  <c:v>1.3420000000000001</c:v>
                </c:pt>
                <c:pt idx="35106">
                  <c:v>1.3420000000000001</c:v>
                </c:pt>
                <c:pt idx="35107">
                  <c:v>1.3420000000000001</c:v>
                </c:pt>
                <c:pt idx="35108">
                  <c:v>1.3420000000000001</c:v>
                </c:pt>
                <c:pt idx="35109">
                  <c:v>1.3420000000000001</c:v>
                </c:pt>
                <c:pt idx="35110">
                  <c:v>1.3420000000000001</c:v>
                </c:pt>
                <c:pt idx="35111">
                  <c:v>1.3420000000000001</c:v>
                </c:pt>
                <c:pt idx="35112">
                  <c:v>1.3420000000000001</c:v>
                </c:pt>
                <c:pt idx="35113">
                  <c:v>1.3420000000000001</c:v>
                </c:pt>
                <c:pt idx="35114">
                  <c:v>1.3420000000000001</c:v>
                </c:pt>
                <c:pt idx="35115">
                  <c:v>1.3420000000000001</c:v>
                </c:pt>
                <c:pt idx="35116">
                  <c:v>1.3420000000000001</c:v>
                </c:pt>
                <c:pt idx="35117">
                  <c:v>1.3420000000000001</c:v>
                </c:pt>
                <c:pt idx="35118">
                  <c:v>1.3420000000000001</c:v>
                </c:pt>
                <c:pt idx="35119">
                  <c:v>1.3420000000000001</c:v>
                </c:pt>
                <c:pt idx="35120">
                  <c:v>1.3420000000000001</c:v>
                </c:pt>
                <c:pt idx="35121">
                  <c:v>1.3420000000000001</c:v>
                </c:pt>
                <c:pt idx="35122">
                  <c:v>1.3420000000000001</c:v>
                </c:pt>
                <c:pt idx="35123">
                  <c:v>1.3420000000000001</c:v>
                </c:pt>
                <c:pt idx="35124">
                  <c:v>1.3420000000000001</c:v>
                </c:pt>
                <c:pt idx="35125">
                  <c:v>1.3420000000000001</c:v>
                </c:pt>
                <c:pt idx="35126">
                  <c:v>1.3420000000000001</c:v>
                </c:pt>
                <c:pt idx="35127">
                  <c:v>1.3420000000000001</c:v>
                </c:pt>
                <c:pt idx="35128">
                  <c:v>1.3420000000000001</c:v>
                </c:pt>
                <c:pt idx="35129">
                  <c:v>1.3420000000000001</c:v>
                </c:pt>
                <c:pt idx="35130">
                  <c:v>1.3420000000000001</c:v>
                </c:pt>
                <c:pt idx="35131">
                  <c:v>1.3420000000000001</c:v>
                </c:pt>
                <c:pt idx="35132">
                  <c:v>1.3420000000000001</c:v>
                </c:pt>
                <c:pt idx="35133">
                  <c:v>1.3420000000000001</c:v>
                </c:pt>
                <c:pt idx="35134">
                  <c:v>1.3420000000000001</c:v>
                </c:pt>
                <c:pt idx="35135">
                  <c:v>1.3420000000000001</c:v>
                </c:pt>
                <c:pt idx="35136">
                  <c:v>1.3420000000000001</c:v>
                </c:pt>
                <c:pt idx="35137">
                  <c:v>1.3420000000000001</c:v>
                </c:pt>
                <c:pt idx="35138">
                  <c:v>1.3420000000000001</c:v>
                </c:pt>
                <c:pt idx="35139">
                  <c:v>1.3420000000000001</c:v>
                </c:pt>
                <c:pt idx="35140">
                  <c:v>1.3420000000000001</c:v>
                </c:pt>
                <c:pt idx="35141">
                  <c:v>1.3420000000000001</c:v>
                </c:pt>
                <c:pt idx="35142">
                  <c:v>1.3420000000000001</c:v>
                </c:pt>
                <c:pt idx="35143">
                  <c:v>1.3420000000000001</c:v>
                </c:pt>
                <c:pt idx="35144">
                  <c:v>1.3420000000000001</c:v>
                </c:pt>
                <c:pt idx="35145">
                  <c:v>1.3420000000000001</c:v>
                </c:pt>
                <c:pt idx="35146">
                  <c:v>1.3420000000000001</c:v>
                </c:pt>
                <c:pt idx="35147">
                  <c:v>1.3420000000000001</c:v>
                </c:pt>
                <c:pt idx="35148">
                  <c:v>1.3420000000000001</c:v>
                </c:pt>
                <c:pt idx="35149">
                  <c:v>1.3420000000000001</c:v>
                </c:pt>
                <c:pt idx="35150">
                  <c:v>1.3420000000000001</c:v>
                </c:pt>
                <c:pt idx="35151">
                  <c:v>1.3420000000000001</c:v>
                </c:pt>
                <c:pt idx="35152">
                  <c:v>1.3420000000000001</c:v>
                </c:pt>
                <c:pt idx="35153">
                  <c:v>1.3420000000000001</c:v>
                </c:pt>
                <c:pt idx="35154">
                  <c:v>1.3420000000000001</c:v>
                </c:pt>
                <c:pt idx="35155">
                  <c:v>1.3420000000000001</c:v>
                </c:pt>
                <c:pt idx="35156">
                  <c:v>1.3420000000000001</c:v>
                </c:pt>
                <c:pt idx="35157">
                  <c:v>1.3420000000000001</c:v>
                </c:pt>
                <c:pt idx="35158">
                  <c:v>1.3420000000000001</c:v>
                </c:pt>
                <c:pt idx="35159">
                  <c:v>1.3420000000000001</c:v>
                </c:pt>
                <c:pt idx="35160">
                  <c:v>1.3420000000000001</c:v>
                </c:pt>
                <c:pt idx="35161">
                  <c:v>1.3420000000000001</c:v>
                </c:pt>
                <c:pt idx="35162">
                  <c:v>1.3420000000000001</c:v>
                </c:pt>
                <c:pt idx="35163">
                  <c:v>1.3420000000000001</c:v>
                </c:pt>
                <c:pt idx="35164">
                  <c:v>1.3420000000000001</c:v>
                </c:pt>
                <c:pt idx="35165">
                  <c:v>1.3420000000000001</c:v>
                </c:pt>
                <c:pt idx="35166">
                  <c:v>1.3420000000000001</c:v>
                </c:pt>
                <c:pt idx="35167">
                  <c:v>1.3420000000000001</c:v>
                </c:pt>
                <c:pt idx="35168">
                  <c:v>1.3420000000000001</c:v>
                </c:pt>
                <c:pt idx="35169">
                  <c:v>1.3420000000000001</c:v>
                </c:pt>
                <c:pt idx="35170">
                  <c:v>1.3420000000000001</c:v>
                </c:pt>
                <c:pt idx="35171">
                  <c:v>1.3420000000000001</c:v>
                </c:pt>
                <c:pt idx="35172">
                  <c:v>1.3420000000000001</c:v>
                </c:pt>
                <c:pt idx="35173">
                  <c:v>1.3420000000000001</c:v>
                </c:pt>
                <c:pt idx="35174">
                  <c:v>1.3420000000000001</c:v>
                </c:pt>
                <c:pt idx="35175">
                  <c:v>1.3420000000000001</c:v>
                </c:pt>
                <c:pt idx="35176">
                  <c:v>1.3420000000000001</c:v>
                </c:pt>
                <c:pt idx="35177">
                  <c:v>1.3420000000000001</c:v>
                </c:pt>
                <c:pt idx="35178">
                  <c:v>1.3420000000000001</c:v>
                </c:pt>
                <c:pt idx="35179">
                  <c:v>1.3420000000000001</c:v>
                </c:pt>
                <c:pt idx="35180">
                  <c:v>1.3420000000000001</c:v>
                </c:pt>
                <c:pt idx="35181">
                  <c:v>1.3420000000000001</c:v>
                </c:pt>
                <c:pt idx="35182">
                  <c:v>1.3420000000000001</c:v>
                </c:pt>
                <c:pt idx="35183">
                  <c:v>1.3420000000000001</c:v>
                </c:pt>
                <c:pt idx="35184">
                  <c:v>1.3420000000000001</c:v>
                </c:pt>
                <c:pt idx="35185">
                  <c:v>1.3420000000000001</c:v>
                </c:pt>
                <c:pt idx="35186">
                  <c:v>1.3420000000000001</c:v>
                </c:pt>
                <c:pt idx="35187">
                  <c:v>1.3420000000000001</c:v>
                </c:pt>
                <c:pt idx="35188">
                  <c:v>1.3420000000000001</c:v>
                </c:pt>
                <c:pt idx="35189">
                  <c:v>1.3420000000000001</c:v>
                </c:pt>
                <c:pt idx="35190">
                  <c:v>1.3420000000000001</c:v>
                </c:pt>
                <c:pt idx="35191">
                  <c:v>1.3420000000000001</c:v>
                </c:pt>
                <c:pt idx="35192">
                  <c:v>1.3420000000000001</c:v>
                </c:pt>
                <c:pt idx="35193">
                  <c:v>1.3420000000000001</c:v>
                </c:pt>
                <c:pt idx="35194">
                  <c:v>1.3420000000000001</c:v>
                </c:pt>
                <c:pt idx="35195">
                  <c:v>1.3420000000000001</c:v>
                </c:pt>
                <c:pt idx="35196">
                  <c:v>1.3420000000000001</c:v>
                </c:pt>
                <c:pt idx="35197">
                  <c:v>1.3420000000000001</c:v>
                </c:pt>
                <c:pt idx="35198">
                  <c:v>1.3420000000000001</c:v>
                </c:pt>
                <c:pt idx="35199">
                  <c:v>1.3420000000000001</c:v>
                </c:pt>
                <c:pt idx="35200">
                  <c:v>1.3420000000000001</c:v>
                </c:pt>
                <c:pt idx="35201">
                  <c:v>1.3420000000000001</c:v>
                </c:pt>
                <c:pt idx="35202">
                  <c:v>1.3420000000000001</c:v>
                </c:pt>
                <c:pt idx="35203">
                  <c:v>1.3420000000000001</c:v>
                </c:pt>
                <c:pt idx="35204">
                  <c:v>1.3420000000000001</c:v>
                </c:pt>
                <c:pt idx="35205">
                  <c:v>1.3420000000000001</c:v>
                </c:pt>
                <c:pt idx="35206">
                  <c:v>1.3420000000000001</c:v>
                </c:pt>
                <c:pt idx="35207">
                  <c:v>1.3420000000000001</c:v>
                </c:pt>
                <c:pt idx="35208">
                  <c:v>1.3420000000000001</c:v>
                </c:pt>
                <c:pt idx="35209">
                  <c:v>1.3420000000000001</c:v>
                </c:pt>
                <c:pt idx="35210">
                  <c:v>1.3420000000000001</c:v>
                </c:pt>
                <c:pt idx="35211">
                  <c:v>1.3420000000000001</c:v>
                </c:pt>
                <c:pt idx="35212">
                  <c:v>1.3420000000000001</c:v>
                </c:pt>
                <c:pt idx="35213">
                  <c:v>1.3420000000000001</c:v>
                </c:pt>
                <c:pt idx="35214">
                  <c:v>1.3420000000000001</c:v>
                </c:pt>
                <c:pt idx="35215">
                  <c:v>1.3420000000000001</c:v>
                </c:pt>
                <c:pt idx="35216">
                  <c:v>1.3420000000000001</c:v>
                </c:pt>
                <c:pt idx="35217">
                  <c:v>1.3420000000000001</c:v>
                </c:pt>
                <c:pt idx="35218">
                  <c:v>1.3420000000000001</c:v>
                </c:pt>
                <c:pt idx="35219">
                  <c:v>1.3420000000000001</c:v>
                </c:pt>
                <c:pt idx="35220">
                  <c:v>1.3420000000000001</c:v>
                </c:pt>
                <c:pt idx="35221">
                  <c:v>1.3420000000000001</c:v>
                </c:pt>
                <c:pt idx="35222">
                  <c:v>1.3420000000000001</c:v>
                </c:pt>
                <c:pt idx="35223">
                  <c:v>1.3420000000000001</c:v>
                </c:pt>
                <c:pt idx="35224">
                  <c:v>1.3420000000000001</c:v>
                </c:pt>
                <c:pt idx="35225">
                  <c:v>1.3420000000000001</c:v>
                </c:pt>
                <c:pt idx="35226">
                  <c:v>1.3420000000000001</c:v>
                </c:pt>
                <c:pt idx="35227">
                  <c:v>1.3420000000000001</c:v>
                </c:pt>
                <c:pt idx="35228">
                  <c:v>1.3420000000000001</c:v>
                </c:pt>
                <c:pt idx="35229">
                  <c:v>1.3420000000000001</c:v>
                </c:pt>
                <c:pt idx="35230">
                  <c:v>1.3420000000000001</c:v>
                </c:pt>
                <c:pt idx="35231">
                  <c:v>1.3420000000000001</c:v>
                </c:pt>
                <c:pt idx="35232">
                  <c:v>1.3420000000000001</c:v>
                </c:pt>
                <c:pt idx="35233">
                  <c:v>1.3420000000000001</c:v>
                </c:pt>
                <c:pt idx="35234">
                  <c:v>1.3420000000000001</c:v>
                </c:pt>
                <c:pt idx="35235">
                  <c:v>1.3420000000000001</c:v>
                </c:pt>
                <c:pt idx="35236">
                  <c:v>1.3420000000000001</c:v>
                </c:pt>
                <c:pt idx="35237">
                  <c:v>1.3420000000000001</c:v>
                </c:pt>
                <c:pt idx="35238">
                  <c:v>1.3420000000000001</c:v>
                </c:pt>
                <c:pt idx="35239">
                  <c:v>1.3420000000000001</c:v>
                </c:pt>
                <c:pt idx="35240">
                  <c:v>1.3420000000000001</c:v>
                </c:pt>
                <c:pt idx="35241">
                  <c:v>1.3420000000000001</c:v>
                </c:pt>
                <c:pt idx="35242">
                  <c:v>1.3420000000000001</c:v>
                </c:pt>
                <c:pt idx="35243">
                  <c:v>1.3420000000000001</c:v>
                </c:pt>
                <c:pt idx="35244">
                  <c:v>1.3420000000000001</c:v>
                </c:pt>
                <c:pt idx="35245">
                  <c:v>1.3420000000000001</c:v>
                </c:pt>
                <c:pt idx="35246">
                  <c:v>1.3420000000000001</c:v>
                </c:pt>
                <c:pt idx="35247">
                  <c:v>1.3420000000000001</c:v>
                </c:pt>
                <c:pt idx="35248">
                  <c:v>1.3420000000000001</c:v>
                </c:pt>
                <c:pt idx="35249">
                  <c:v>1.3420000000000001</c:v>
                </c:pt>
                <c:pt idx="35250">
                  <c:v>1.3420000000000001</c:v>
                </c:pt>
                <c:pt idx="35251">
                  <c:v>1.3420000000000001</c:v>
                </c:pt>
                <c:pt idx="35252">
                  <c:v>1.3420000000000001</c:v>
                </c:pt>
                <c:pt idx="35253">
                  <c:v>1.3420000000000001</c:v>
                </c:pt>
                <c:pt idx="35254">
                  <c:v>1.3420000000000001</c:v>
                </c:pt>
                <c:pt idx="35255">
                  <c:v>1.3420000000000001</c:v>
                </c:pt>
                <c:pt idx="35256">
                  <c:v>1.3420000000000001</c:v>
                </c:pt>
                <c:pt idx="35257">
                  <c:v>1.3420000000000001</c:v>
                </c:pt>
                <c:pt idx="35258">
                  <c:v>1.3420000000000001</c:v>
                </c:pt>
                <c:pt idx="35259">
                  <c:v>1.3420000000000001</c:v>
                </c:pt>
                <c:pt idx="35260">
                  <c:v>1.3420000000000001</c:v>
                </c:pt>
                <c:pt idx="35261">
                  <c:v>1.3420000000000001</c:v>
                </c:pt>
                <c:pt idx="35262">
                  <c:v>1.3420000000000001</c:v>
                </c:pt>
                <c:pt idx="35263">
                  <c:v>1.3420000000000001</c:v>
                </c:pt>
                <c:pt idx="35264">
                  <c:v>1.3420000000000001</c:v>
                </c:pt>
                <c:pt idx="35265">
                  <c:v>1.3420000000000001</c:v>
                </c:pt>
                <c:pt idx="35266">
                  <c:v>1.3420000000000001</c:v>
                </c:pt>
                <c:pt idx="35267">
                  <c:v>1.3420000000000001</c:v>
                </c:pt>
                <c:pt idx="35268">
                  <c:v>1.3420000000000001</c:v>
                </c:pt>
                <c:pt idx="35269">
                  <c:v>1.3420000000000001</c:v>
                </c:pt>
                <c:pt idx="35270">
                  <c:v>1.3420000000000001</c:v>
                </c:pt>
                <c:pt idx="35271">
                  <c:v>1.3420000000000001</c:v>
                </c:pt>
                <c:pt idx="35272">
                  <c:v>1.3420000000000001</c:v>
                </c:pt>
                <c:pt idx="35273">
                  <c:v>1.3420000000000001</c:v>
                </c:pt>
                <c:pt idx="35274">
                  <c:v>1.3420000000000001</c:v>
                </c:pt>
                <c:pt idx="35275">
                  <c:v>1.3420000000000001</c:v>
                </c:pt>
                <c:pt idx="35276">
                  <c:v>1.3420000000000001</c:v>
                </c:pt>
                <c:pt idx="35277">
                  <c:v>1.3420000000000001</c:v>
                </c:pt>
                <c:pt idx="35278">
                  <c:v>1.3420000000000001</c:v>
                </c:pt>
                <c:pt idx="35279">
                  <c:v>1.3420000000000001</c:v>
                </c:pt>
                <c:pt idx="35280">
                  <c:v>1.3420000000000001</c:v>
                </c:pt>
                <c:pt idx="35281">
                  <c:v>1.3420000000000001</c:v>
                </c:pt>
                <c:pt idx="35282">
                  <c:v>1.3420000000000001</c:v>
                </c:pt>
                <c:pt idx="35283">
                  <c:v>1.3420000000000001</c:v>
                </c:pt>
                <c:pt idx="35284">
                  <c:v>1.3420000000000001</c:v>
                </c:pt>
                <c:pt idx="35285">
                  <c:v>1.3420000000000001</c:v>
                </c:pt>
                <c:pt idx="35286">
                  <c:v>1.3420000000000001</c:v>
                </c:pt>
                <c:pt idx="35287">
                  <c:v>1.3420000000000001</c:v>
                </c:pt>
                <c:pt idx="35288">
                  <c:v>1.3420000000000001</c:v>
                </c:pt>
                <c:pt idx="35289">
                  <c:v>1.3420000000000001</c:v>
                </c:pt>
                <c:pt idx="35290">
                  <c:v>1.3420000000000001</c:v>
                </c:pt>
                <c:pt idx="35291">
                  <c:v>1.3420000000000001</c:v>
                </c:pt>
                <c:pt idx="35292">
                  <c:v>1.3420000000000001</c:v>
                </c:pt>
                <c:pt idx="35293">
                  <c:v>1.3420000000000001</c:v>
                </c:pt>
                <c:pt idx="35294">
                  <c:v>1.3420000000000001</c:v>
                </c:pt>
                <c:pt idx="35295">
                  <c:v>1.3420000000000001</c:v>
                </c:pt>
                <c:pt idx="35296">
                  <c:v>1.3420000000000001</c:v>
                </c:pt>
                <c:pt idx="35297">
                  <c:v>1.3420000000000001</c:v>
                </c:pt>
                <c:pt idx="35298">
                  <c:v>1.3420000000000001</c:v>
                </c:pt>
                <c:pt idx="35299">
                  <c:v>1.3420000000000001</c:v>
                </c:pt>
                <c:pt idx="35300">
                  <c:v>1.3420000000000001</c:v>
                </c:pt>
                <c:pt idx="35301">
                  <c:v>1.3420000000000001</c:v>
                </c:pt>
                <c:pt idx="35302">
                  <c:v>1.3420000000000001</c:v>
                </c:pt>
                <c:pt idx="35303">
                  <c:v>1.3420000000000001</c:v>
                </c:pt>
                <c:pt idx="35304">
                  <c:v>1.3420000000000001</c:v>
                </c:pt>
                <c:pt idx="35305">
                  <c:v>1.3420000000000001</c:v>
                </c:pt>
                <c:pt idx="35306">
                  <c:v>1.3420000000000001</c:v>
                </c:pt>
                <c:pt idx="35307">
                  <c:v>1.3420000000000001</c:v>
                </c:pt>
                <c:pt idx="35308">
                  <c:v>1.3420000000000001</c:v>
                </c:pt>
                <c:pt idx="35309">
                  <c:v>1.3420000000000001</c:v>
                </c:pt>
                <c:pt idx="35310">
                  <c:v>1.3420000000000001</c:v>
                </c:pt>
                <c:pt idx="35311">
                  <c:v>1.3420000000000001</c:v>
                </c:pt>
                <c:pt idx="35312">
                  <c:v>1.3420000000000001</c:v>
                </c:pt>
                <c:pt idx="35313">
                  <c:v>1.3420000000000001</c:v>
                </c:pt>
                <c:pt idx="35314">
                  <c:v>1.3420000000000001</c:v>
                </c:pt>
                <c:pt idx="35315">
                  <c:v>1.3420000000000001</c:v>
                </c:pt>
                <c:pt idx="35316">
                  <c:v>1.3420000000000001</c:v>
                </c:pt>
                <c:pt idx="35317">
                  <c:v>1.3420000000000001</c:v>
                </c:pt>
                <c:pt idx="35318">
                  <c:v>1.3420000000000001</c:v>
                </c:pt>
                <c:pt idx="35319">
                  <c:v>1.3420000000000001</c:v>
                </c:pt>
                <c:pt idx="35320">
                  <c:v>1.3420000000000001</c:v>
                </c:pt>
                <c:pt idx="35321">
                  <c:v>1.3420000000000001</c:v>
                </c:pt>
                <c:pt idx="35322">
                  <c:v>1.3420000000000001</c:v>
                </c:pt>
                <c:pt idx="35323">
                  <c:v>1.3420000000000001</c:v>
                </c:pt>
                <c:pt idx="35324">
                  <c:v>1.3420000000000001</c:v>
                </c:pt>
                <c:pt idx="35325">
                  <c:v>1.3420000000000001</c:v>
                </c:pt>
                <c:pt idx="35326">
                  <c:v>1.3420000000000001</c:v>
                </c:pt>
                <c:pt idx="35327">
                  <c:v>1.3420000000000001</c:v>
                </c:pt>
                <c:pt idx="35328">
                  <c:v>1.3420000000000001</c:v>
                </c:pt>
                <c:pt idx="35329">
                  <c:v>1.3420000000000001</c:v>
                </c:pt>
                <c:pt idx="35330">
                  <c:v>1.3420000000000001</c:v>
                </c:pt>
                <c:pt idx="35331">
                  <c:v>1.3420000000000001</c:v>
                </c:pt>
                <c:pt idx="35332">
                  <c:v>1.3420000000000001</c:v>
                </c:pt>
                <c:pt idx="35333">
                  <c:v>1.3420000000000001</c:v>
                </c:pt>
                <c:pt idx="35334">
                  <c:v>1.3420000000000001</c:v>
                </c:pt>
                <c:pt idx="35335">
                  <c:v>1.3420000000000001</c:v>
                </c:pt>
                <c:pt idx="35336">
                  <c:v>1.3420000000000001</c:v>
                </c:pt>
                <c:pt idx="35337">
                  <c:v>1.3420000000000001</c:v>
                </c:pt>
                <c:pt idx="35338">
                  <c:v>1.3420000000000001</c:v>
                </c:pt>
                <c:pt idx="35339">
                  <c:v>1.3420000000000001</c:v>
                </c:pt>
                <c:pt idx="35340">
                  <c:v>1.3420000000000001</c:v>
                </c:pt>
                <c:pt idx="35341">
                  <c:v>1.3420000000000001</c:v>
                </c:pt>
                <c:pt idx="35342">
                  <c:v>1.3420000000000001</c:v>
                </c:pt>
                <c:pt idx="35343">
                  <c:v>1.3420000000000001</c:v>
                </c:pt>
                <c:pt idx="35344">
                  <c:v>1.3420000000000001</c:v>
                </c:pt>
                <c:pt idx="35345">
                  <c:v>1.3420000000000001</c:v>
                </c:pt>
                <c:pt idx="35346">
                  <c:v>1.3420000000000001</c:v>
                </c:pt>
                <c:pt idx="35347">
                  <c:v>1.3420000000000001</c:v>
                </c:pt>
                <c:pt idx="35348">
                  <c:v>1.3420000000000001</c:v>
                </c:pt>
                <c:pt idx="35349">
                  <c:v>1.3420000000000001</c:v>
                </c:pt>
                <c:pt idx="35350">
                  <c:v>1.3420000000000001</c:v>
                </c:pt>
                <c:pt idx="35351">
                  <c:v>1.3420000000000001</c:v>
                </c:pt>
                <c:pt idx="35352">
                  <c:v>1.3420000000000001</c:v>
                </c:pt>
                <c:pt idx="35353">
                  <c:v>1.3420000000000001</c:v>
                </c:pt>
                <c:pt idx="35354">
                  <c:v>1.3420000000000001</c:v>
                </c:pt>
                <c:pt idx="35355">
                  <c:v>1.3420000000000001</c:v>
                </c:pt>
                <c:pt idx="35356">
                  <c:v>1.3420000000000001</c:v>
                </c:pt>
                <c:pt idx="35357">
                  <c:v>1.3420000000000001</c:v>
                </c:pt>
                <c:pt idx="35358">
                  <c:v>1.3420000000000001</c:v>
                </c:pt>
                <c:pt idx="35359">
                  <c:v>1.3420000000000001</c:v>
                </c:pt>
                <c:pt idx="35360">
                  <c:v>1.3420000000000001</c:v>
                </c:pt>
                <c:pt idx="35361">
                  <c:v>1.3420000000000001</c:v>
                </c:pt>
                <c:pt idx="35362">
                  <c:v>1.3420000000000001</c:v>
                </c:pt>
                <c:pt idx="35363">
                  <c:v>1.3420000000000001</c:v>
                </c:pt>
                <c:pt idx="35364">
                  <c:v>1.3420000000000001</c:v>
                </c:pt>
                <c:pt idx="35365">
                  <c:v>1.3420000000000001</c:v>
                </c:pt>
                <c:pt idx="35366">
                  <c:v>1.3420000000000001</c:v>
                </c:pt>
                <c:pt idx="35367">
                  <c:v>1.3420000000000001</c:v>
                </c:pt>
                <c:pt idx="35368">
                  <c:v>1.3420000000000001</c:v>
                </c:pt>
                <c:pt idx="35369">
                  <c:v>1.3420000000000001</c:v>
                </c:pt>
                <c:pt idx="35370">
                  <c:v>1.3420000000000001</c:v>
                </c:pt>
                <c:pt idx="35371">
                  <c:v>1.3420000000000001</c:v>
                </c:pt>
                <c:pt idx="35372">
                  <c:v>1.3420000000000001</c:v>
                </c:pt>
                <c:pt idx="35373">
                  <c:v>1.3420000000000001</c:v>
                </c:pt>
                <c:pt idx="35374">
                  <c:v>1.3420000000000001</c:v>
                </c:pt>
                <c:pt idx="35375">
                  <c:v>1.3420000000000001</c:v>
                </c:pt>
                <c:pt idx="35376">
                  <c:v>1.3420000000000001</c:v>
                </c:pt>
                <c:pt idx="35377">
                  <c:v>1.3420000000000001</c:v>
                </c:pt>
                <c:pt idx="35378">
                  <c:v>1.3420000000000001</c:v>
                </c:pt>
                <c:pt idx="35379">
                  <c:v>1.3420000000000001</c:v>
                </c:pt>
                <c:pt idx="35380">
                  <c:v>1.3420000000000001</c:v>
                </c:pt>
                <c:pt idx="35381">
                  <c:v>1.3420000000000001</c:v>
                </c:pt>
                <c:pt idx="35382">
                  <c:v>1.3420000000000001</c:v>
                </c:pt>
                <c:pt idx="35383">
                  <c:v>1.3420000000000001</c:v>
                </c:pt>
                <c:pt idx="35384">
                  <c:v>1.3420000000000001</c:v>
                </c:pt>
                <c:pt idx="35385">
                  <c:v>1.3420000000000001</c:v>
                </c:pt>
                <c:pt idx="35386">
                  <c:v>1.3420000000000001</c:v>
                </c:pt>
                <c:pt idx="35387">
                  <c:v>1.3420000000000001</c:v>
                </c:pt>
                <c:pt idx="35388">
                  <c:v>1.3420000000000001</c:v>
                </c:pt>
                <c:pt idx="35389">
                  <c:v>1.3420000000000001</c:v>
                </c:pt>
                <c:pt idx="35390">
                  <c:v>1.3420000000000001</c:v>
                </c:pt>
                <c:pt idx="35391">
                  <c:v>1.3420000000000001</c:v>
                </c:pt>
                <c:pt idx="35392">
                  <c:v>1.3420000000000001</c:v>
                </c:pt>
                <c:pt idx="35393">
                  <c:v>1.3420000000000001</c:v>
                </c:pt>
                <c:pt idx="35394">
                  <c:v>1.3420000000000001</c:v>
                </c:pt>
                <c:pt idx="35395">
                  <c:v>1.3420000000000001</c:v>
                </c:pt>
                <c:pt idx="35396">
                  <c:v>1.3420000000000001</c:v>
                </c:pt>
                <c:pt idx="35397">
                  <c:v>1.3420000000000001</c:v>
                </c:pt>
                <c:pt idx="35398">
                  <c:v>1.3420000000000001</c:v>
                </c:pt>
                <c:pt idx="35399">
                  <c:v>1.3420000000000001</c:v>
                </c:pt>
                <c:pt idx="35400">
                  <c:v>1.3420000000000001</c:v>
                </c:pt>
                <c:pt idx="35401">
                  <c:v>1.3420000000000001</c:v>
                </c:pt>
                <c:pt idx="35402">
                  <c:v>1.3420000000000001</c:v>
                </c:pt>
                <c:pt idx="35403">
                  <c:v>1.3420000000000001</c:v>
                </c:pt>
                <c:pt idx="35404">
                  <c:v>1.3420000000000001</c:v>
                </c:pt>
                <c:pt idx="35405">
                  <c:v>1.3420000000000001</c:v>
                </c:pt>
                <c:pt idx="35406">
                  <c:v>1.3420000000000001</c:v>
                </c:pt>
                <c:pt idx="35407">
                  <c:v>1.3420000000000001</c:v>
                </c:pt>
                <c:pt idx="35408">
                  <c:v>1.3420000000000001</c:v>
                </c:pt>
                <c:pt idx="35409">
                  <c:v>1.3420000000000001</c:v>
                </c:pt>
                <c:pt idx="35410">
                  <c:v>1.3420000000000001</c:v>
                </c:pt>
                <c:pt idx="35411">
                  <c:v>1.3420000000000001</c:v>
                </c:pt>
                <c:pt idx="35412">
                  <c:v>1.3420000000000001</c:v>
                </c:pt>
                <c:pt idx="35413">
                  <c:v>1.3420000000000001</c:v>
                </c:pt>
                <c:pt idx="35414">
                  <c:v>1.3420000000000001</c:v>
                </c:pt>
                <c:pt idx="35415">
                  <c:v>1.3420000000000001</c:v>
                </c:pt>
                <c:pt idx="35416">
                  <c:v>1.3420000000000001</c:v>
                </c:pt>
                <c:pt idx="35417">
                  <c:v>1.3420000000000001</c:v>
                </c:pt>
                <c:pt idx="35418">
                  <c:v>1.3420000000000001</c:v>
                </c:pt>
                <c:pt idx="35419">
                  <c:v>1.3420000000000001</c:v>
                </c:pt>
                <c:pt idx="35420">
                  <c:v>1.3420000000000001</c:v>
                </c:pt>
                <c:pt idx="35421">
                  <c:v>1.3420000000000001</c:v>
                </c:pt>
                <c:pt idx="35422">
                  <c:v>1.3420000000000001</c:v>
                </c:pt>
                <c:pt idx="35423">
                  <c:v>1.3420000000000001</c:v>
                </c:pt>
                <c:pt idx="35424">
                  <c:v>1.3420000000000001</c:v>
                </c:pt>
                <c:pt idx="35425">
                  <c:v>1.3420000000000001</c:v>
                </c:pt>
                <c:pt idx="35426">
                  <c:v>1.3420000000000001</c:v>
                </c:pt>
                <c:pt idx="35427">
                  <c:v>1.3420000000000001</c:v>
                </c:pt>
                <c:pt idx="35428">
                  <c:v>1.3420000000000001</c:v>
                </c:pt>
                <c:pt idx="35429">
                  <c:v>1.3420000000000001</c:v>
                </c:pt>
                <c:pt idx="35430">
                  <c:v>1.3420000000000001</c:v>
                </c:pt>
                <c:pt idx="35431">
                  <c:v>1.3420000000000001</c:v>
                </c:pt>
                <c:pt idx="35432">
                  <c:v>1.3420000000000001</c:v>
                </c:pt>
                <c:pt idx="35433">
                  <c:v>1.3420000000000001</c:v>
                </c:pt>
                <c:pt idx="35434">
                  <c:v>1.3420000000000001</c:v>
                </c:pt>
                <c:pt idx="35435">
                  <c:v>1.3420000000000001</c:v>
                </c:pt>
                <c:pt idx="35436">
                  <c:v>1.3420000000000001</c:v>
                </c:pt>
                <c:pt idx="35437">
                  <c:v>1.3420000000000001</c:v>
                </c:pt>
                <c:pt idx="35438">
                  <c:v>1.3420000000000001</c:v>
                </c:pt>
                <c:pt idx="35439">
                  <c:v>1.3420000000000001</c:v>
                </c:pt>
                <c:pt idx="35440">
                  <c:v>1.3420000000000001</c:v>
                </c:pt>
                <c:pt idx="35441">
                  <c:v>1.3420000000000001</c:v>
                </c:pt>
                <c:pt idx="35442">
                  <c:v>1.3420000000000001</c:v>
                </c:pt>
                <c:pt idx="35443">
                  <c:v>1.3420000000000001</c:v>
                </c:pt>
                <c:pt idx="35444">
                  <c:v>1.3420000000000001</c:v>
                </c:pt>
                <c:pt idx="35445">
                  <c:v>1.3420000000000001</c:v>
                </c:pt>
                <c:pt idx="35446">
                  <c:v>1.3420000000000001</c:v>
                </c:pt>
                <c:pt idx="35447">
                  <c:v>1.3420000000000001</c:v>
                </c:pt>
                <c:pt idx="35448">
                  <c:v>1.3420000000000001</c:v>
                </c:pt>
                <c:pt idx="35449">
                  <c:v>1.3420000000000001</c:v>
                </c:pt>
                <c:pt idx="35450">
                  <c:v>1.3420000000000001</c:v>
                </c:pt>
                <c:pt idx="35451">
                  <c:v>1.3420000000000001</c:v>
                </c:pt>
                <c:pt idx="35452">
                  <c:v>1.3420000000000001</c:v>
                </c:pt>
                <c:pt idx="35453">
                  <c:v>1.3420000000000001</c:v>
                </c:pt>
                <c:pt idx="35454">
                  <c:v>1.3420000000000001</c:v>
                </c:pt>
                <c:pt idx="35455">
                  <c:v>1.3420000000000001</c:v>
                </c:pt>
                <c:pt idx="35456">
                  <c:v>1.3420000000000001</c:v>
                </c:pt>
                <c:pt idx="35457">
                  <c:v>1.3420000000000001</c:v>
                </c:pt>
                <c:pt idx="35458">
                  <c:v>1.3420000000000001</c:v>
                </c:pt>
                <c:pt idx="35459">
                  <c:v>1.3420000000000001</c:v>
                </c:pt>
                <c:pt idx="35460">
                  <c:v>1.3420000000000001</c:v>
                </c:pt>
                <c:pt idx="35461">
                  <c:v>1.3420000000000001</c:v>
                </c:pt>
                <c:pt idx="35462">
                  <c:v>1.3420000000000001</c:v>
                </c:pt>
                <c:pt idx="35463">
                  <c:v>1.3420000000000001</c:v>
                </c:pt>
                <c:pt idx="35464">
                  <c:v>1.3420000000000001</c:v>
                </c:pt>
                <c:pt idx="35465">
                  <c:v>1.3420000000000001</c:v>
                </c:pt>
                <c:pt idx="35466">
                  <c:v>1.3420000000000001</c:v>
                </c:pt>
                <c:pt idx="35467">
                  <c:v>1.3420000000000001</c:v>
                </c:pt>
                <c:pt idx="35468">
                  <c:v>1.3420000000000001</c:v>
                </c:pt>
                <c:pt idx="35469">
                  <c:v>1.3420000000000001</c:v>
                </c:pt>
                <c:pt idx="35470">
                  <c:v>1.3420000000000001</c:v>
                </c:pt>
                <c:pt idx="35471">
                  <c:v>1.3420000000000001</c:v>
                </c:pt>
                <c:pt idx="35472">
                  <c:v>1.3420000000000001</c:v>
                </c:pt>
                <c:pt idx="35473">
                  <c:v>1.3420000000000001</c:v>
                </c:pt>
                <c:pt idx="35474">
                  <c:v>1.3420000000000001</c:v>
                </c:pt>
                <c:pt idx="35475">
                  <c:v>1.3420000000000001</c:v>
                </c:pt>
                <c:pt idx="35476">
                  <c:v>1.3420000000000001</c:v>
                </c:pt>
                <c:pt idx="35477">
                  <c:v>1.3420000000000001</c:v>
                </c:pt>
                <c:pt idx="35478">
                  <c:v>1.3420000000000001</c:v>
                </c:pt>
                <c:pt idx="35479">
                  <c:v>1.3420000000000001</c:v>
                </c:pt>
                <c:pt idx="35480">
                  <c:v>1.3420000000000001</c:v>
                </c:pt>
                <c:pt idx="35481">
                  <c:v>1.3420000000000001</c:v>
                </c:pt>
                <c:pt idx="35482">
                  <c:v>1.3420000000000001</c:v>
                </c:pt>
                <c:pt idx="35483">
                  <c:v>1.3420000000000001</c:v>
                </c:pt>
                <c:pt idx="35484">
                  <c:v>1.3420000000000001</c:v>
                </c:pt>
                <c:pt idx="35485">
                  <c:v>1.3420000000000001</c:v>
                </c:pt>
                <c:pt idx="35486">
                  <c:v>1.3420000000000001</c:v>
                </c:pt>
                <c:pt idx="35487">
                  <c:v>1.3420000000000001</c:v>
                </c:pt>
                <c:pt idx="35488">
                  <c:v>1.3420000000000001</c:v>
                </c:pt>
                <c:pt idx="35489">
                  <c:v>1.3420000000000001</c:v>
                </c:pt>
                <c:pt idx="35490">
                  <c:v>1.3420000000000001</c:v>
                </c:pt>
                <c:pt idx="35491">
                  <c:v>1.3420000000000001</c:v>
                </c:pt>
                <c:pt idx="35492">
                  <c:v>1.3420000000000001</c:v>
                </c:pt>
                <c:pt idx="35493">
                  <c:v>1.3420000000000001</c:v>
                </c:pt>
                <c:pt idx="35494">
                  <c:v>1.3420000000000001</c:v>
                </c:pt>
                <c:pt idx="35495">
                  <c:v>1.3420000000000001</c:v>
                </c:pt>
                <c:pt idx="35496">
                  <c:v>1.3420000000000001</c:v>
                </c:pt>
                <c:pt idx="35497">
                  <c:v>1.3420000000000001</c:v>
                </c:pt>
                <c:pt idx="35498">
                  <c:v>1.3420000000000001</c:v>
                </c:pt>
                <c:pt idx="35499">
                  <c:v>1.3420000000000001</c:v>
                </c:pt>
                <c:pt idx="35500">
                  <c:v>1.3420000000000001</c:v>
                </c:pt>
                <c:pt idx="35501">
                  <c:v>1.3420000000000001</c:v>
                </c:pt>
                <c:pt idx="35502">
                  <c:v>1.3420000000000001</c:v>
                </c:pt>
                <c:pt idx="35503">
                  <c:v>1.3420000000000001</c:v>
                </c:pt>
                <c:pt idx="35504">
                  <c:v>1.3420000000000001</c:v>
                </c:pt>
                <c:pt idx="35505">
                  <c:v>1.3420000000000001</c:v>
                </c:pt>
                <c:pt idx="35506">
                  <c:v>1.3420000000000001</c:v>
                </c:pt>
                <c:pt idx="35507">
                  <c:v>1.3420000000000001</c:v>
                </c:pt>
                <c:pt idx="35508">
                  <c:v>1.3420000000000001</c:v>
                </c:pt>
                <c:pt idx="35509">
                  <c:v>1.3420000000000001</c:v>
                </c:pt>
                <c:pt idx="35510">
                  <c:v>1.3420000000000001</c:v>
                </c:pt>
                <c:pt idx="35511">
                  <c:v>1.3420000000000001</c:v>
                </c:pt>
                <c:pt idx="35512">
                  <c:v>1.3420000000000001</c:v>
                </c:pt>
                <c:pt idx="35513">
                  <c:v>1.3420000000000001</c:v>
                </c:pt>
                <c:pt idx="35514">
                  <c:v>1.3420000000000001</c:v>
                </c:pt>
                <c:pt idx="35515">
                  <c:v>1.3420000000000001</c:v>
                </c:pt>
                <c:pt idx="35516">
                  <c:v>1.3420000000000001</c:v>
                </c:pt>
                <c:pt idx="35517">
                  <c:v>1.3420000000000001</c:v>
                </c:pt>
                <c:pt idx="35518">
                  <c:v>1.3420000000000001</c:v>
                </c:pt>
                <c:pt idx="35519">
                  <c:v>1.3420000000000001</c:v>
                </c:pt>
                <c:pt idx="35520">
                  <c:v>1.3420000000000001</c:v>
                </c:pt>
                <c:pt idx="35521">
                  <c:v>1.3420000000000001</c:v>
                </c:pt>
                <c:pt idx="35522">
                  <c:v>1.3420000000000001</c:v>
                </c:pt>
                <c:pt idx="35523">
                  <c:v>1.3420000000000001</c:v>
                </c:pt>
                <c:pt idx="35524">
                  <c:v>1.3420000000000001</c:v>
                </c:pt>
                <c:pt idx="35525">
                  <c:v>1.3420000000000001</c:v>
                </c:pt>
                <c:pt idx="35526">
                  <c:v>1.3420000000000001</c:v>
                </c:pt>
                <c:pt idx="35527">
                  <c:v>1.3420000000000001</c:v>
                </c:pt>
                <c:pt idx="35528">
                  <c:v>1.3420000000000001</c:v>
                </c:pt>
                <c:pt idx="35529">
                  <c:v>1.3420000000000001</c:v>
                </c:pt>
                <c:pt idx="35530">
                  <c:v>1.3420000000000001</c:v>
                </c:pt>
                <c:pt idx="35531">
                  <c:v>1.3420000000000001</c:v>
                </c:pt>
                <c:pt idx="35532">
                  <c:v>1.3420000000000001</c:v>
                </c:pt>
                <c:pt idx="35533">
                  <c:v>1.3420000000000001</c:v>
                </c:pt>
                <c:pt idx="35534">
                  <c:v>1.3420000000000001</c:v>
                </c:pt>
                <c:pt idx="35535">
                  <c:v>1.3420000000000001</c:v>
                </c:pt>
                <c:pt idx="35536">
                  <c:v>1.3420000000000001</c:v>
                </c:pt>
                <c:pt idx="35537">
                  <c:v>1.3420000000000001</c:v>
                </c:pt>
                <c:pt idx="35538">
                  <c:v>1.3420000000000001</c:v>
                </c:pt>
                <c:pt idx="35539">
                  <c:v>1.3420000000000001</c:v>
                </c:pt>
                <c:pt idx="35540">
                  <c:v>1.3420000000000001</c:v>
                </c:pt>
                <c:pt idx="35541">
                  <c:v>1.3420000000000001</c:v>
                </c:pt>
                <c:pt idx="35542">
                  <c:v>1.3420000000000001</c:v>
                </c:pt>
                <c:pt idx="35543">
                  <c:v>1.3420000000000001</c:v>
                </c:pt>
                <c:pt idx="35544">
                  <c:v>1.3420000000000001</c:v>
                </c:pt>
                <c:pt idx="35545">
                  <c:v>1.3420000000000001</c:v>
                </c:pt>
                <c:pt idx="35546">
                  <c:v>1.3420000000000001</c:v>
                </c:pt>
                <c:pt idx="35547">
                  <c:v>1.3420000000000001</c:v>
                </c:pt>
                <c:pt idx="35548">
                  <c:v>1.3420000000000001</c:v>
                </c:pt>
                <c:pt idx="35549">
                  <c:v>1.3420000000000001</c:v>
                </c:pt>
                <c:pt idx="35550">
                  <c:v>1.3420000000000001</c:v>
                </c:pt>
                <c:pt idx="35551">
                  <c:v>1.3420000000000001</c:v>
                </c:pt>
                <c:pt idx="35552">
                  <c:v>1.3420000000000001</c:v>
                </c:pt>
                <c:pt idx="35553">
                  <c:v>1.3420000000000001</c:v>
                </c:pt>
                <c:pt idx="35554">
                  <c:v>1.3420000000000001</c:v>
                </c:pt>
                <c:pt idx="35555">
                  <c:v>1.3420000000000001</c:v>
                </c:pt>
                <c:pt idx="35556">
                  <c:v>1.3420000000000001</c:v>
                </c:pt>
                <c:pt idx="35557">
                  <c:v>1.3420000000000001</c:v>
                </c:pt>
                <c:pt idx="35558">
                  <c:v>1.3420000000000001</c:v>
                </c:pt>
                <c:pt idx="35559">
                  <c:v>1.3420000000000001</c:v>
                </c:pt>
                <c:pt idx="35560">
                  <c:v>1.3420000000000001</c:v>
                </c:pt>
                <c:pt idx="35561">
                  <c:v>1.3420000000000001</c:v>
                </c:pt>
                <c:pt idx="35562">
                  <c:v>1.3420000000000001</c:v>
                </c:pt>
                <c:pt idx="35563">
                  <c:v>1.3420000000000001</c:v>
                </c:pt>
                <c:pt idx="35564">
                  <c:v>1.3420000000000001</c:v>
                </c:pt>
                <c:pt idx="35565">
                  <c:v>1.3420000000000001</c:v>
                </c:pt>
                <c:pt idx="35566">
                  <c:v>1.3420000000000001</c:v>
                </c:pt>
                <c:pt idx="35567">
                  <c:v>1.3420000000000001</c:v>
                </c:pt>
                <c:pt idx="35568">
                  <c:v>1.3420000000000001</c:v>
                </c:pt>
                <c:pt idx="35569">
                  <c:v>1.3420000000000001</c:v>
                </c:pt>
                <c:pt idx="35570">
                  <c:v>1.3420000000000001</c:v>
                </c:pt>
                <c:pt idx="35571">
                  <c:v>1.3420000000000001</c:v>
                </c:pt>
                <c:pt idx="35572">
                  <c:v>1.3420000000000001</c:v>
                </c:pt>
                <c:pt idx="35573">
                  <c:v>1.3420000000000001</c:v>
                </c:pt>
                <c:pt idx="35574">
                  <c:v>1.3420000000000001</c:v>
                </c:pt>
                <c:pt idx="35575">
                  <c:v>1.3420000000000001</c:v>
                </c:pt>
                <c:pt idx="35576">
                  <c:v>1.3420000000000001</c:v>
                </c:pt>
                <c:pt idx="35577">
                  <c:v>1.3420000000000001</c:v>
                </c:pt>
                <c:pt idx="35578">
                  <c:v>1.3420000000000001</c:v>
                </c:pt>
                <c:pt idx="35579">
                  <c:v>1.3420000000000001</c:v>
                </c:pt>
                <c:pt idx="35580">
                  <c:v>1.3420000000000001</c:v>
                </c:pt>
                <c:pt idx="35581">
                  <c:v>1.3420000000000001</c:v>
                </c:pt>
                <c:pt idx="35582">
                  <c:v>1.3420000000000001</c:v>
                </c:pt>
                <c:pt idx="35583">
                  <c:v>1.3420000000000001</c:v>
                </c:pt>
                <c:pt idx="35584">
                  <c:v>1.3420000000000001</c:v>
                </c:pt>
                <c:pt idx="35585">
                  <c:v>1.3420000000000001</c:v>
                </c:pt>
                <c:pt idx="35586">
                  <c:v>1.3420000000000001</c:v>
                </c:pt>
                <c:pt idx="35587">
                  <c:v>1.3420000000000001</c:v>
                </c:pt>
                <c:pt idx="35588">
                  <c:v>1.3420000000000001</c:v>
                </c:pt>
                <c:pt idx="35589">
                  <c:v>1.3420000000000001</c:v>
                </c:pt>
                <c:pt idx="35590">
                  <c:v>1.3420000000000001</c:v>
                </c:pt>
                <c:pt idx="35591">
                  <c:v>1.3420000000000001</c:v>
                </c:pt>
                <c:pt idx="35592">
                  <c:v>1.3420000000000001</c:v>
                </c:pt>
                <c:pt idx="35593">
                  <c:v>1.3420000000000001</c:v>
                </c:pt>
                <c:pt idx="35594">
                  <c:v>1.3420000000000001</c:v>
                </c:pt>
                <c:pt idx="35595">
                  <c:v>1.3420000000000001</c:v>
                </c:pt>
                <c:pt idx="35596">
                  <c:v>1.3420000000000001</c:v>
                </c:pt>
                <c:pt idx="35597">
                  <c:v>1.3420000000000001</c:v>
                </c:pt>
                <c:pt idx="35598">
                  <c:v>1.3420000000000001</c:v>
                </c:pt>
                <c:pt idx="35599">
                  <c:v>1.3420000000000001</c:v>
                </c:pt>
                <c:pt idx="35600">
                  <c:v>1.3420000000000001</c:v>
                </c:pt>
                <c:pt idx="35601">
                  <c:v>1.3420000000000001</c:v>
                </c:pt>
                <c:pt idx="35602">
                  <c:v>1.3420000000000001</c:v>
                </c:pt>
                <c:pt idx="35603">
                  <c:v>1.3420000000000001</c:v>
                </c:pt>
                <c:pt idx="35604">
                  <c:v>1.3420000000000001</c:v>
                </c:pt>
                <c:pt idx="35605">
                  <c:v>1.3420000000000001</c:v>
                </c:pt>
                <c:pt idx="35606">
                  <c:v>1.3420000000000001</c:v>
                </c:pt>
                <c:pt idx="35607">
                  <c:v>1.3420000000000001</c:v>
                </c:pt>
                <c:pt idx="35608">
                  <c:v>1.3420000000000001</c:v>
                </c:pt>
                <c:pt idx="35609">
                  <c:v>1.3420000000000001</c:v>
                </c:pt>
                <c:pt idx="35610">
                  <c:v>1.3420000000000001</c:v>
                </c:pt>
                <c:pt idx="35611">
                  <c:v>1.3420000000000001</c:v>
                </c:pt>
                <c:pt idx="35612">
                  <c:v>1.3420000000000001</c:v>
                </c:pt>
                <c:pt idx="35613">
                  <c:v>1.3420000000000001</c:v>
                </c:pt>
                <c:pt idx="35614">
                  <c:v>1.3420000000000001</c:v>
                </c:pt>
                <c:pt idx="35615">
                  <c:v>1.3420000000000001</c:v>
                </c:pt>
                <c:pt idx="35616">
                  <c:v>1.3420000000000001</c:v>
                </c:pt>
                <c:pt idx="35617">
                  <c:v>1.3420000000000001</c:v>
                </c:pt>
                <c:pt idx="35618">
                  <c:v>1.3420000000000001</c:v>
                </c:pt>
                <c:pt idx="35619">
                  <c:v>1.3420000000000001</c:v>
                </c:pt>
                <c:pt idx="35620">
                  <c:v>1.3420000000000001</c:v>
                </c:pt>
                <c:pt idx="35621">
                  <c:v>1.3420000000000001</c:v>
                </c:pt>
                <c:pt idx="35622">
                  <c:v>1.3420000000000001</c:v>
                </c:pt>
                <c:pt idx="35623">
                  <c:v>1.3420000000000001</c:v>
                </c:pt>
                <c:pt idx="35624">
                  <c:v>1.3420000000000001</c:v>
                </c:pt>
                <c:pt idx="35625">
                  <c:v>1.3420000000000001</c:v>
                </c:pt>
                <c:pt idx="35626">
                  <c:v>1.3420000000000001</c:v>
                </c:pt>
                <c:pt idx="35627">
                  <c:v>1.3420000000000001</c:v>
                </c:pt>
                <c:pt idx="35628">
                  <c:v>1.3420000000000001</c:v>
                </c:pt>
                <c:pt idx="35629">
                  <c:v>1.3420000000000001</c:v>
                </c:pt>
                <c:pt idx="35630">
                  <c:v>1.3420000000000001</c:v>
                </c:pt>
                <c:pt idx="35631">
                  <c:v>1.3420000000000001</c:v>
                </c:pt>
                <c:pt idx="35632">
                  <c:v>1.3420000000000001</c:v>
                </c:pt>
                <c:pt idx="35633">
                  <c:v>1.3420000000000001</c:v>
                </c:pt>
                <c:pt idx="35634">
                  <c:v>1.3420000000000001</c:v>
                </c:pt>
                <c:pt idx="35635">
                  <c:v>1.3420000000000001</c:v>
                </c:pt>
                <c:pt idx="35636">
                  <c:v>1.3420000000000001</c:v>
                </c:pt>
                <c:pt idx="35637">
                  <c:v>1.3420000000000001</c:v>
                </c:pt>
                <c:pt idx="35638">
                  <c:v>1.3420000000000001</c:v>
                </c:pt>
                <c:pt idx="35639">
                  <c:v>1.3420000000000001</c:v>
                </c:pt>
                <c:pt idx="35640">
                  <c:v>1.3420000000000001</c:v>
                </c:pt>
                <c:pt idx="35641">
                  <c:v>1.3420000000000001</c:v>
                </c:pt>
                <c:pt idx="35642">
                  <c:v>1.3420000000000001</c:v>
                </c:pt>
                <c:pt idx="35643">
                  <c:v>1.3420000000000001</c:v>
                </c:pt>
                <c:pt idx="35644">
                  <c:v>1.3420000000000001</c:v>
                </c:pt>
                <c:pt idx="35645">
                  <c:v>1.3420000000000001</c:v>
                </c:pt>
                <c:pt idx="35646">
                  <c:v>1.3420000000000001</c:v>
                </c:pt>
                <c:pt idx="35647">
                  <c:v>1.3420000000000001</c:v>
                </c:pt>
                <c:pt idx="35648">
                  <c:v>1.3420000000000001</c:v>
                </c:pt>
                <c:pt idx="35649">
                  <c:v>1.3420000000000001</c:v>
                </c:pt>
                <c:pt idx="35650">
                  <c:v>1.3420000000000001</c:v>
                </c:pt>
                <c:pt idx="35651">
                  <c:v>1.3420000000000001</c:v>
                </c:pt>
                <c:pt idx="35652">
                  <c:v>1.3420000000000001</c:v>
                </c:pt>
                <c:pt idx="35653">
                  <c:v>1.3420000000000001</c:v>
                </c:pt>
                <c:pt idx="35654">
                  <c:v>1.3420000000000001</c:v>
                </c:pt>
                <c:pt idx="35655">
                  <c:v>1.3420000000000001</c:v>
                </c:pt>
                <c:pt idx="35656">
                  <c:v>1.3420000000000001</c:v>
                </c:pt>
                <c:pt idx="35657">
                  <c:v>1.3420000000000001</c:v>
                </c:pt>
                <c:pt idx="35658">
                  <c:v>1.3420000000000001</c:v>
                </c:pt>
                <c:pt idx="35659">
                  <c:v>1.3420000000000001</c:v>
                </c:pt>
                <c:pt idx="35660">
                  <c:v>1.3420000000000001</c:v>
                </c:pt>
                <c:pt idx="35661">
                  <c:v>1.3420000000000001</c:v>
                </c:pt>
                <c:pt idx="35662">
                  <c:v>1.3420000000000001</c:v>
                </c:pt>
                <c:pt idx="35663">
                  <c:v>1.3420000000000001</c:v>
                </c:pt>
                <c:pt idx="35664">
                  <c:v>1.3420000000000001</c:v>
                </c:pt>
                <c:pt idx="35665">
                  <c:v>1.3420000000000001</c:v>
                </c:pt>
                <c:pt idx="35666">
                  <c:v>1.3420000000000001</c:v>
                </c:pt>
                <c:pt idx="35667">
                  <c:v>1.3420000000000001</c:v>
                </c:pt>
                <c:pt idx="35668">
                  <c:v>1.3420000000000001</c:v>
                </c:pt>
                <c:pt idx="35669">
                  <c:v>1.3420000000000001</c:v>
                </c:pt>
                <c:pt idx="35670">
                  <c:v>1.3420000000000001</c:v>
                </c:pt>
                <c:pt idx="35671">
                  <c:v>1.3420000000000001</c:v>
                </c:pt>
                <c:pt idx="35672">
                  <c:v>1.3420000000000001</c:v>
                </c:pt>
                <c:pt idx="35673">
                  <c:v>1.3420000000000001</c:v>
                </c:pt>
                <c:pt idx="35674">
                  <c:v>1.3420000000000001</c:v>
                </c:pt>
                <c:pt idx="35675">
                  <c:v>1.3420000000000001</c:v>
                </c:pt>
                <c:pt idx="35676">
                  <c:v>1.3420000000000001</c:v>
                </c:pt>
                <c:pt idx="35677">
                  <c:v>1.3420000000000001</c:v>
                </c:pt>
                <c:pt idx="35678">
                  <c:v>1.3420000000000001</c:v>
                </c:pt>
                <c:pt idx="35679">
                  <c:v>1.3420000000000001</c:v>
                </c:pt>
                <c:pt idx="35680">
                  <c:v>1.3420000000000001</c:v>
                </c:pt>
                <c:pt idx="35681">
                  <c:v>1.3420000000000001</c:v>
                </c:pt>
                <c:pt idx="35682">
                  <c:v>1.3420000000000001</c:v>
                </c:pt>
                <c:pt idx="35683">
                  <c:v>1.3420000000000001</c:v>
                </c:pt>
                <c:pt idx="35684">
                  <c:v>1.3420000000000001</c:v>
                </c:pt>
                <c:pt idx="35685">
                  <c:v>1.3420000000000001</c:v>
                </c:pt>
                <c:pt idx="35686">
                  <c:v>1.3420000000000001</c:v>
                </c:pt>
                <c:pt idx="35687">
                  <c:v>1.3420000000000001</c:v>
                </c:pt>
                <c:pt idx="35688">
                  <c:v>1.3420000000000001</c:v>
                </c:pt>
                <c:pt idx="35689">
                  <c:v>1.3420000000000001</c:v>
                </c:pt>
                <c:pt idx="35690">
                  <c:v>1.3420000000000001</c:v>
                </c:pt>
                <c:pt idx="35691">
                  <c:v>1.3420000000000001</c:v>
                </c:pt>
                <c:pt idx="35692">
                  <c:v>1.3420000000000001</c:v>
                </c:pt>
                <c:pt idx="35693">
                  <c:v>1.3420000000000001</c:v>
                </c:pt>
                <c:pt idx="35694">
                  <c:v>1.3420000000000001</c:v>
                </c:pt>
                <c:pt idx="35695">
                  <c:v>1.3420000000000001</c:v>
                </c:pt>
                <c:pt idx="35696">
                  <c:v>1.3420000000000001</c:v>
                </c:pt>
                <c:pt idx="35697">
                  <c:v>1.3420000000000001</c:v>
                </c:pt>
                <c:pt idx="35698">
                  <c:v>1.3420000000000001</c:v>
                </c:pt>
                <c:pt idx="35699">
                  <c:v>1.3420000000000001</c:v>
                </c:pt>
                <c:pt idx="35700">
                  <c:v>1.3420000000000001</c:v>
                </c:pt>
                <c:pt idx="35701">
                  <c:v>1.3420000000000001</c:v>
                </c:pt>
                <c:pt idx="35702">
                  <c:v>1.3420000000000001</c:v>
                </c:pt>
                <c:pt idx="35703">
                  <c:v>1.3420000000000001</c:v>
                </c:pt>
                <c:pt idx="35704">
                  <c:v>1.3420000000000001</c:v>
                </c:pt>
                <c:pt idx="35705">
                  <c:v>1.3420000000000001</c:v>
                </c:pt>
                <c:pt idx="35706">
                  <c:v>1.3420000000000001</c:v>
                </c:pt>
                <c:pt idx="35707">
                  <c:v>1.3420000000000001</c:v>
                </c:pt>
                <c:pt idx="35708">
                  <c:v>1.3420000000000001</c:v>
                </c:pt>
                <c:pt idx="35709">
                  <c:v>1.3420000000000001</c:v>
                </c:pt>
                <c:pt idx="35710">
                  <c:v>1.3420000000000001</c:v>
                </c:pt>
                <c:pt idx="35711">
                  <c:v>1.3420000000000001</c:v>
                </c:pt>
                <c:pt idx="35712">
                  <c:v>1.3420000000000001</c:v>
                </c:pt>
                <c:pt idx="35713">
                  <c:v>1.3420000000000001</c:v>
                </c:pt>
                <c:pt idx="35714">
                  <c:v>1.3420000000000001</c:v>
                </c:pt>
                <c:pt idx="35715">
                  <c:v>1.3420000000000001</c:v>
                </c:pt>
                <c:pt idx="35716">
                  <c:v>1.3420000000000001</c:v>
                </c:pt>
                <c:pt idx="35717">
                  <c:v>1.3420000000000001</c:v>
                </c:pt>
                <c:pt idx="35718">
                  <c:v>1.3420000000000001</c:v>
                </c:pt>
                <c:pt idx="35719">
                  <c:v>1.3420000000000001</c:v>
                </c:pt>
                <c:pt idx="35720">
                  <c:v>1.3420000000000001</c:v>
                </c:pt>
                <c:pt idx="35721">
                  <c:v>1.3420000000000001</c:v>
                </c:pt>
                <c:pt idx="35722">
                  <c:v>1.3420000000000001</c:v>
                </c:pt>
                <c:pt idx="35723">
                  <c:v>1.3420000000000001</c:v>
                </c:pt>
                <c:pt idx="35724">
                  <c:v>1.3420000000000001</c:v>
                </c:pt>
                <c:pt idx="35725">
                  <c:v>1.3420000000000001</c:v>
                </c:pt>
                <c:pt idx="35726">
                  <c:v>1.3420000000000001</c:v>
                </c:pt>
                <c:pt idx="35727">
                  <c:v>1.3420000000000001</c:v>
                </c:pt>
                <c:pt idx="35728">
                  <c:v>1.3420000000000001</c:v>
                </c:pt>
                <c:pt idx="35729">
                  <c:v>1.3420000000000001</c:v>
                </c:pt>
                <c:pt idx="35730">
                  <c:v>1.3420000000000001</c:v>
                </c:pt>
                <c:pt idx="35731">
                  <c:v>1.3420000000000001</c:v>
                </c:pt>
                <c:pt idx="35732">
                  <c:v>1.3420000000000001</c:v>
                </c:pt>
                <c:pt idx="35733">
                  <c:v>1.3420000000000001</c:v>
                </c:pt>
                <c:pt idx="35734">
                  <c:v>1.3420000000000001</c:v>
                </c:pt>
                <c:pt idx="35735">
                  <c:v>1.3420000000000001</c:v>
                </c:pt>
                <c:pt idx="35736">
                  <c:v>1.3420000000000001</c:v>
                </c:pt>
                <c:pt idx="35737">
                  <c:v>1.3420000000000001</c:v>
                </c:pt>
                <c:pt idx="35738">
                  <c:v>1.3420000000000001</c:v>
                </c:pt>
                <c:pt idx="35739">
                  <c:v>1.3420000000000001</c:v>
                </c:pt>
                <c:pt idx="35740">
                  <c:v>1.3420000000000001</c:v>
                </c:pt>
                <c:pt idx="35741">
                  <c:v>1.3420000000000001</c:v>
                </c:pt>
                <c:pt idx="35742">
                  <c:v>1.3420000000000001</c:v>
                </c:pt>
                <c:pt idx="35743">
                  <c:v>1.3420000000000001</c:v>
                </c:pt>
                <c:pt idx="35744">
                  <c:v>1.3420000000000001</c:v>
                </c:pt>
                <c:pt idx="35745">
                  <c:v>1.3420000000000001</c:v>
                </c:pt>
                <c:pt idx="35746">
                  <c:v>1.3420000000000001</c:v>
                </c:pt>
                <c:pt idx="35747">
                  <c:v>1.3420000000000001</c:v>
                </c:pt>
                <c:pt idx="35748">
                  <c:v>1.3420000000000001</c:v>
                </c:pt>
                <c:pt idx="35749">
                  <c:v>1.3420000000000001</c:v>
                </c:pt>
                <c:pt idx="35750">
                  <c:v>1.3420000000000001</c:v>
                </c:pt>
                <c:pt idx="35751">
                  <c:v>1.3420000000000001</c:v>
                </c:pt>
                <c:pt idx="35752">
                  <c:v>1.3420000000000001</c:v>
                </c:pt>
                <c:pt idx="35753">
                  <c:v>1.3420000000000001</c:v>
                </c:pt>
                <c:pt idx="35754">
                  <c:v>1.3420000000000001</c:v>
                </c:pt>
                <c:pt idx="35755">
                  <c:v>1.3420000000000001</c:v>
                </c:pt>
                <c:pt idx="35756">
                  <c:v>1.3420000000000001</c:v>
                </c:pt>
                <c:pt idx="35757">
                  <c:v>1.3420000000000001</c:v>
                </c:pt>
                <c:pt idx="35758">
                  <c:v>1.3420000000000001</c:v>
                </c:pt>
                <c:pt idx="35759">
                  <c:v>1.3420000000000001</c:v>
                </c:pt>
                <c:pt idx="35760">
                  <c:v>1.3420000000000001</c:v>
                </c:pt>
                <c:pt idx="35761">
                  <c:v>1.3420000000000001</c:v>
                </c:pt>
                <c:pt idx="35762">
                  <c:v>1.3420000000000001</c:v>
                </c:pt>
                <c:pt idx="35763">
                  <c:v>1.3420000000000001</c:v>
                </c:pt>
                <c:pt idx="35764">
                  <c:v>1.3420000000000001</c:v>
                </c:pt>
                <c:pt idx="35765">
                  <c:v>1.3420000000000001</c:v>
                </c:pt>
                <c:pt idx="35766">
                  <c:v>1.3420000000000001</c:v>
                </c:pt>
                <c:pt idx="35767">
                  <c:v>1.3420000000000001</c:v>
                </c:pt>
                <c:pt idx="35768">
                  <c:v>1.3420000000000001</c:v>
                </c:pt>
                <c:pt idx="35769">
                  <c:v>1.3420000000000001</c:v>
                </c:pt>
                <c:pt idx="35770">
                  <c:v>1.3420000000000001</c:v>
                </c:pt>
                <c:pt idx="35771">
                  <c:v>1.3420000000000001</c:v>
                </c:pt>
                <c:pt idx="35772">
                  <c:v>1.3420000000000001</c:v>
                </c:pt>
                <c:pt idx="35773">
                  <c:v>1.3420000000000001</c:v>
                </c:pt>
                <c:pt idx="35774">
                  <c:v>1.3420000000000001</c:v>
                </c:pt>
                <c:pt idx="35775">
                  <c:v>1.3420000000000001</c:v>
                </c:pt>
                <c:pt idx="35776">
                  <c:v>1.3420000000000001</c:v>
                </c:pt>
                <c:pt idx="35777">
                  <c:v>1.3420000000000001</c:v>
                </c:pt>
                <c:pt idx="35778">
                  <c:v>1.3420000000000001</c:v>
                </c:pt>
                <c:pt idx="35779">
                  <c:v>1.3420000000000001</c:v>
                </c:pt>
                <c:pt idx="35780">
                  <c:v>1.3420000000000001</c:v>
                </c:pt>
                <c:pt idx="35781">
                  <c:v>1.3420000000000001</c:v>
                </c:pt>
                <c:pt idx="35782">
                  <c:v>1.3420000000000001</c:v>
                </c:pt>
                <c:pt idx="35783">
                  <c:v>1.3420000000000001</c:v>
                </c:pt>
                <c:pt idx="35784">
                  <c:v>1.3420000000000001</c:v>
                </c:pt>
                <c:pt idx="35785">
                  <c:v>1.3420000000000001</c:v>
                </c:pt>
                <c:pt idx="35786">
                  <c:v>1.3420000000000001</c:v>
                </c:pt>
                <c:pt idx="35787">
                  <c:v>1.3420000000000001</c:v>
                </c:pt>
                <c:pt idx="35788">
                  <c:v>1.3420000000000001</c:v>
                </c:pt>
                <c:pt idx="35789">
                  <c:v>1.3420000000000001</c:v>
                </c:pt>
                <c:pt idx="35790">
                  <c:v>1.3420000000000001</c:v>
                </c:pt>
                <c:pt idx="35791">
                  <c:v>1.3420000000000001</c:v>
                </c:pt>
                <c:pt idx="35792">
                  <c:v>1.3420000000000001</c:v>
                </c:pt>
                <c:pt idx="35793">
                  <c:v>1.3420000000000001</c:v>
                </c:pt>
                <c:pt idx="35794">
                  <c:v>1.3420000000000001</c:v>
                </c:pt>
                <c:pt idx="35795">
                  <c:v>1.3420000000000001</c:v>
                </c:pt>
                <c:pt idx="35796">
                  <c:v>1.3420000000000001</c:v>
                </c:pt>
                <c:pt idx="35797">
                  <c:v>1.3420000000000001</c:v>
                </c:pt>
                <c:pt idx="35798">
                  <c:v>1.3420000000000001</c:v>
                </c:pt>
                <c:pt idx="35799">
                  <c:v>1.3420000000000001</c:v>
                </c:pt>
                <c:pt idx="35800">
                  <c:v>1.3420000000000001</c:v>
                </c:pt>
                <c:pt idx="35801">
                  <c:v>1.3420000000000001</c:v>
                </c:pt>
                <c:pt idx="35802">
                  <c:v>1.3420000000000001</c:v>
                </c:pt>
                <c:pt idx="35803">
                  <c:v>1.3420000000000001</c:v>
                </c:pt>
                <c:pt idx="35804">
                  <c:v>1.3420000000000001</c:v>
                </c:pt>
                <c:pt idx="35805">
                  <c:v>1.3420000000000001</c:v>
                </c:pt>
                <c:pt idx="35806">
                  <c:v>1.3420000000000001</c:v>
                </c:pt>
                <c:pt idx="35807">
                  <c:v>1.3420000000000001</c:v>
                </c:pt>
                <c:pt idx="35808">
                  <c:v>1.3420000000000001</c:v>
                </c:pt>
                <c:pt idx="35809">
                  <c:v>1.3420000000000001</c:v>
                </c:pt>
                <c:pt idx="35810">
                  <c:v>1.3420000000000001</c:v>
                </c:pt>
                <c:pt idx="35811">
                  <c:v>1.3420000000000001</c:v>
                </c:pt>
                <c:pt idx="35812">
                  <c:v>1.3420000000000001</c:v>
                </c:pt>
                <c:pt idx="35813">
                  <c:v>1.3420000000000001</c:v>
                </c:pt>
                <c:pt idx="35814">
                  <c:v>1.3420000000000001</c:v>
                </c:pt>
                <c:pt idx="35815">
                  <c:v>1.3420000000000001</c:v>
                </c:pt>
                <c:pt idx="35816">
                  <c:v>1.3420000000000001</c:v>
                </c:pt>
                <c:pt idx="35817">
                  <c:v>1.3420000000000001</c:v>
                </c:pt>
                <c:pt idx="35818">
                  <c:v>1.3420000000000001</c:v>
                </c:pt>
                <c:pt idx="35819">
                  <c:v>1.3420000000000001</c:v>
                </c:pt>
                <c:pt idx="35820">
                  <c:v>1.3420000000000001</c:v>
                </c:pt>
                <c:pt idx="35821">
                  <c:v>1.3420000000000001</c:v>
                </c:pt>
                <c:pt idx="35822">
                  <c:v>1.3420000000000001</c:v>
                </c:pt>
                <c:pt idx="35823">
                  <c:v>1.3420000000000001</c:v>
                </c:pt>
                <c:pt idx="35824">
                  <c:v>1.3420000000000001</c:v>
                </c:pt>
                <c:pt idx="35825">
                  <c:v>1.3420000000000001</c:v>
                </c:pt>
                <c:pt idx="35826">
                  <c:v>1.3420000000000001</c:v>
                </c:pt>
                <c:pt idx="35827">
                  <c:v>1.3420000000000001</c:v>
                </c:pt>
                <c:pt idx="35828">
                  <c:v>1.3420000000000001</c:v>
                </c:pt>
                <c:pt idx="35829">
                  <c:v>1.3420000000000001</c:v>
                </c:pt>
                <c:pt idx="35830">
                  <c:v>1.3420000000000001</c:v>
                </c:pt>
                <c:pt idx="35831">
                  <c:v>1.3420000000000001</c:v>
                </c:pt>
                <c:pt idx="35832">
                  <c:v>1.3420000000000001</c:v>
                </c:pt>
                <c:pt idx="35833">
                  <c:v>1.3420000000000001</c:v>
                </c:pt>
                <c:pt idx="35834">
                  <c:v>1.3420000000000001</c:v>
                </c:pt>
                <c:pt idx="35835">
                  <c:v>1.3420000000000001</c:v>
                </c:pt>
                <c:pt idx="35836">
                  <c:v>1.3420000000000001</c:v>
                </c:pt>
                <c:pt idx="35837">
                  <c:v>1.3420000000000001</c:v>
                </c:pt>
                <c:pt idx="35838">
                  <c:v>1.3420000000000001</c:v>
                </c:pt>
                <c:pt idx="35839">
                  <c:v>1.3420000000000001</c:v>
                </c:pt>
                <c:pt idx="35840">
                  <c:v>1.3420000000000001</c:v>
                </c:pt>
                <c:pt idx="35841">
                  <c:v>1.3420000000000001</c:v>
                </c:pt>
                <c:pt idx="35842">
                  <c:v>1.3420000000000001</c:v>
                </c:pt>
                <c:pt idx="35843">
                  <c:v>1.3420000000000001</c:v>
                </c:pt>
                <c:pt idx="35844">
                  <c:v>1.3420000000000001</c:v>
                </c:pt>
                <c:pt idx="35845">
                  <c:v>1.3420000000000001</c:v>
                </c:pt>
                <c:pt idx="35846">
                  <c:v>1.3420000000000001</c:v>
                </c:pt>
                <c:pt idx="35847">
                  <c:v>1.3420000000000001</c:v>
                </c:pt>
                <c:pt idx="35848">
                  <c:v>1.3420000000000001</c:v>
                </c:pt>
                <c:pt idx="35849">
                  <c:v>1.3420000000000001</c:v>
                </c:pt>
                <c:pt idx="35850">
                  <c:v>1.3420000000000001</c:v>
                </c:pt>
                <c:pt idx="35851">
                  <c:v>1.3420000000000001</c:v>
                </c:pt>
                <c:pt idx="35852">
                  <c:v>1.3420000000000001</c:v>
                </c:pt>
                <c:pt idx="35853">
                  <c:v>1.3420000000000001</c:v>
                </c:pt>
                <c:pt idx="35854">
                  <c:v>1.3420000000000001</c:v>
                </c:pt>
                <c:pt idx="35855">
                  <c:v>1.3420000000000001</c:v>
                </c:pt>
                <c:pt idx="35856">
                  <c:v>1.3420000000000001</c:v>
                </c:pt>
                <c:pt idx="35857">
                  <c:v>1.3420000000000001</c:v>
                </c:pt>
                <c:pt idx="35858">
                  <c:v>1.3420000000000001</c:v>
                </c:pt>
                <c:pt idx="35859">
                  <c:v>1.3420000000000001</c:v>
                </c:pt>
                <c:pt idx="35860">
                  <c:v>1.3420000000000001</c:v>
                </c:pt>
                <c:pt idx="35861">
                  <c:v>1.3420000000000001</c:v>
                </c:pt>
                <c:pt idx="35862">
                  <c:v>1.3420000000000001</c:v>
                </c:pt>
                <c:pt idx="35863">
                  <c:v>1.3420000000000001</c:v>
                </c:pt>
                <c:pt idx="35864">
                  <c:v>1.3420000000000001</c:v>
                </c:pt>
                <c:pt idx="35865">
                  <c:v>1.3420000000000001</c:v>
                </c:pt>
                <c:pt idx="35866">
                  <c:v>1.3420000000000001</c:v>
                </c:pt>
                <c:pt idx="35867">
                  <c:v>1.3420000000000001</c:v>
                </c:pt>
                <c:pt idx="35868">
                  <c:v>1.3420000000000001</c:v>
                </c:pt>
                <c:pt idx="35869">
                  <c:v>1.3420000000000001</c:v>
                </c:pt>
                <c:pt idx="35870">
                  <c:v>1.3420000000000001</c:v>
                </c:pt>
                <c:pt idx="35871">
                  <c:v>1.3420000000000001</c:v>
                </c:pt>
                <c:pt idx="35872">
                  <c:v>1.3420000000000001</c:v>
                </c:pt>
                <c:pt idx="35873">
                  <c:v>1.3420000000000001</c:v>
                </c:pt>
                <c:pt idx="35874">
                  <c:v>1.3420000000000001</c:v>
                </c:pt>
                <c:pt idx="35875">
                  <c:v>1.3420000000000001</c:v>
                </c:pt>
                <c:pt idx="35876">
                  <c:v>1.3420000000000001</c:v>
                </c:pt>
                <c:pt idx="35877">
                  <c:v>1.3420000000000001</c:v>
                </c:pt>
                <c:pt idx="35878">
                  <c:v>1.3420000000000001</c:v>
                </c:pt>
                <c:pt idx="35879">
                  <c:v>1.3420000000000001</c:v>
                </c:pt>
                <c:pt idx="35880">
                  <c:v>1.3420000000000001</c:v>
                </c:pt>
                <c:pt idx="35881">
                  <c:v>1.3420000000000001</c:v>
                </c:pt>
                <c:pt idx="35882">
                  <c:v>1.3420000000000001</c:v>
                </c:pt>
                <c:pt idx="35883">
                  <c:v>1.3420000000000001</c:v>
                </c:pt>
                <c:pt idx="35884">
                  <c:v>1.3420000000000001</c:v>
                </c:pt>
                <c:pt idx="35885">
                  <c:v>1.3420000000000001</c:v>
                </c:pt>
                <c:pt idx="35886">
                  <c:v>1.3420000000000001</c:v>
                </c:pt>
                <c:pt idx="35887">
                  <c:v>1.3420000000000001</c:v>
                </c:pt>
                <c:pt idx="35888">
                  <c:v>1.3420000000000001</c:v>
                </c:pt>
                <c:pt idx="35889">
                  <c:v>1.3420000000000001</c:v>
                </c:pt>
                <c:pt idx="35890">
                  <c:v>1.3420000000000001</c:v>
                </c:pt>
                <c:pt idx="35891">
                  <c:v>1.3420000000000001</c:v>
                </c:pt>
                <c:pt idx="35892">
                  <c:v>1.3420000000000001</c:v>
                </c:pt>
                <c:pt idx="35893">
                  <c:v>1.3420000000000001</c:v>
                </c:pt>
                <c:pt idx="35894">
                  <c:v>1.3420000000000001</c:v>
                </c:pt>
                <c:pt idx="35895">
                  <c:v>1.3420000000000001</c:v>
                </c:pt>
                <c:pt idx="35896">
                  <c:v>1.3420000000000001</c:v>
                </c:pt>
                <c:pt idx="35897">
                  <c:v>1.3420000000000001</c:v>
                </c:pt>
                <c:pt idx="35898">
                  <c:v>1.3420000000000001</c:v>
                </c:pt>
                <c:pt idx="35899">
                  <c:v>1.3420000000000001</c:v>
                </c:pt>
                <c:pt idx="35900">
                  <c:v>1.3420000000000001</c:v>
                </c:pt>
                <c:pt idx="35901">
                  <c:v>1.3420000000000001</c:v>
                </c:pt>
                <c:pt idx="35902">
                  <c:v>1.3420000000000001</c:v>
                </c:pt>
                <c:pt idx="35903">
                  <c:v>1.3420000000000001</c:v>
                </c:pt>
                <c:pt idx="35904">
                  <c:v>1.3420000000000001</c:v>
                </c:pt>
                <c:pt idx="35905">
                  <c:v>1.3420000000000001</c:v>
                </c:pt>
                <c:pt idx="35906">
                  <c:v>1.3420000000000001</c:v>
                </c:pt>
                <c:pt idx="35907">
                  <c:v>1.3420000000000001</c:v>
                </c:pt>
                <c:pt idx="35908">
                  <c:v>1.3420000000000001</c:v>
                </c:pt>
                <c:pt idx="35909">
                  <c:v>1.3420000000000001</c:v>
                </c:pt>
                <c:pt idx="35910">
                  <c:v>1.3420000000000001</c:v>
                </c:pt>
                <c:pt idx="35911">
                  <c:v>1.3420000000000001</c:v>
                </c:pt>
                <c:pt idx="35912">
                  <c:v>1.3420000000000001</c:v>
                </c:pt>
                <c:pt idx="35913">
                  <c:v>1.3420000000000001</c:v>
                </c:pt>
                <c:pt idx="35914">
                  <c:v>1.3420000000000001</c:v>
                </c:pt>
                <c:pt idx="35915">
                  <c:v>1.3420000000000001</c:v>
                </c:pt>
                <c:pt idx="35916">
                  <c:v>1.3420000000000001</c:v>
                </c:pt>
                <c:pt idx="35917">
                  <c:v>1.3420000000000001</c:v>
                </c:pt>
                <c:pt idx="35918">
                  <c:v>1.3420000000000001</c:v>
                </c:pt>
                <c:pt idx="35919">
                  <c:v>1.3420000000000001</c:v>
                </c:pt>
                <c:pt idx="35920">
                  <c:v>1.3420000000000001</c:v>
                </c:pt>
                <c:pt idx="35921">
                  <c:v>1.3420000000000001</c:v>
                </c:pt>
                <c:pt idx="35922">
                  <c:v>1.3420000000000001</c:v>
                </c:pt>
                <c:pt idx="35923">
                  <c:v>1.3420000000000001</c:v>
                </c:pt>
                <c:pt idx="35924">
                  <c:v>1.3420000000000001</c:v>
                </c:pt>
                <c:pt idx="35925">
                  <c:v>1.3420000000000001</c:v>
                </c:pt>
                <c:pt idx="35926">
                  <c:v>1.3420000000000001</c:v>
                </c:pt>
                <c:pt idx="35927">
                  <c:v>1.3420000000000001</c:v>
                </c:pt>
                <c:pt idx="35928">
                  <c:v>1.3420000000000001</c:v>
                </c:pt>
                <c:pt idx="35929">
                  <c:v>1.3420000000000001</c:v>
                </c:pt>
                <c:pt idx="35930">
                  <c:v>1.3420000000000001</c:v>
                </c:pt>
                <c:pt idx="35931">
                  <c:v>1.3420000000000001</c:v>
                </c:pt>
                <c:pt idx="35932">
                  <c:v>1.3420000000000001</c:v>
                </c:pt>
                <c:pt idx="35933">
                  <c:v>1.3420000000000001</c:v>
                </c:pt>
                <c:pt idx="35934">
                  <c:v>1.3420000000000001</c:v>
                </c:pt>
                <c:pt idx="35935">
                  <c:v>1.3420000000000001</c:v>
                </c:pt>
                <c:pt idx="35936">
                  <c:v>1.3420000000000001</c:v>
                </c:pt>
                <c:pt idx="35937">
                  <c:v>1.3420000000000001</c:v>
                </c:pt>
                <c:pt idx="35938">
                  <c:v>1.3420000000000001</c:v>
                </c:pt>
                <c:pt idx="35939">
                  <c:v>1.3420000000000001</c:v>
                </c:pt>
                <c:pt idx="35940">
                  <c:v>1.3420000000000001</c:v>
                </c:pt>
                <c:pt idx="35941">
                  <c:v>1.3420000000000001</c:v>
                </c:pt>
                <c:pt idx="35942">
                  <c:v>1.3420000000000001</c:v>
                </c:pt>
                <c:pt idx="35943">
                  <c:v>1.3420000000000001</c:v>
                </c:pt>
                <c:pt idx="35944">
                  <c:v>1.3420000000000001</c:v>
                </c:pt>
                <c:pt idx="35945">
                  <c:v>1.3420000000000001</c:v>
                </c:pt>
                <c:pt idx="35946">
                  <c:v>1.3420000000000001</c:v>
                </c:pt>
                <c:pt idx="35947">
                  <c:v>1.3420000000000001</c:v>
                </c:pt>
                <c:pt idx="35948">
                  <c:v>1.3420000000000001</c:v>
                </c:pt>
                <c:pt idx="35949">
                  <c:v>1.3420000000000001</c:v>
                </c:pt>
                <c:pt idx="35950">
                  <c:v>1.3420000000000001</c:v>
                </c:pt>
                <c:pt idx="35951">
                  <c:v>1.3420000000000001</c:v>
                </c:pt>
                <c:pt idx="35952">
                  <c:v>1.3420000000000001</c:v>
                </c:pt>
                <c:pt idx="35953">
                  <c:v>1.3420000000000001</c:v>
                </c:pt>
                <c:pt idx="35954">
                  <c:v>1.3420000000000001</c:v>
                </c:pt>
                <c:pt idx="35955">
                  <c:v>1.3420000000000001</c:v>
                </c:pt>
                <c:pt idx="35956">
                  <c:v>1.3420000000000001</c:v>
                </c:pt>
                <c:pt idx="35957">
                  <c:v>1.3420000000000001</c:v>
                </c:pt>
                <c:pt idx="35958">
                  <c:v>1.3420000000000001</c:v>
                </c:pt>
                <c:pt idx="35959">
                  <c:v>1.3420000000000001</c:v>
                </c:pt>
                <c:pt idx="35960">
                  <c:v>1.3420000000000001</c:v>
                </c:pt>
                <c:pt idx="35961">
                  <c:v>1.3420000000000001</c:v>
                </c:pt>
                <c:pt idx="35962">
                  <c:v>1.3420000000000001</c:v>
                </c:pt>
                <c:pt idx="35963">
                  <c:v>1.3420000000000001</c:v>
                </c:pt>
                <c:pt idx="35964">
                  <c:v>1.3420000000000001</c:v>
                </c:pt>
                <c:pt idx="35965">
                  <c:v>1.3420000000000001</c:v>
                </c:pt>
                <c:pt idx="35966">
                  <c:v>1.3420000000000001</c:v>
                </c:pt>
                <c:pt idx="35967">
                  <c:v>1.3420000000000001</c:v>
                </c:pt>
                <c:pt idx="35968">
                  <c:v>1.3420000000000001</c:v>
                </c:pt>
                <c:pt idx="35969">
                  <c:v>1.3420000000000001</c:v>
                </c:pt>
                <c:pt idx="35970">
                  <c:v>1.3420000000000001</c:v>
                </c:pt>
                <c:pt idx="35971">
                  <c:v>1.3420000000000001</c:v>
                </c:pt>
                <c:pt idx="35972">
                  <c:v>1.3420000000000001</c:v>
                </c:pt>
                <c:pt idx="35973">
                  <c:v>1.3420000000000001</c:v>
                </c:pt>
                <c:pt idx="35974">
                  <c:v>1.3420000000000001</c:v>
                </c:pt>
                <c:pt idx="35975">
                  <c:v>1.3420000000000001</c:v>
                </c:pt>
                <c:pt idx="35976">
                  <c:v>1.3420000000000001</c:v>
                </c:pt>
                <c:pt idx="35977">
                  <c:v>1.3420000000000001</c:v>
                </c:pt>
                <c:pt idx="35978">
                  <c:v>1.3420000000000001</c:v>
                </c:pt>
                <c:pt idx="35979">
                  <c:v>1.3420000000000001</c:v>
                </c:pt>
                <c:pt idx="35980">
                  <c:v>1.3420000000000001</c:v>
                </c:pt>
                <c:pt idx="35981">
                  <c:v>1.3420000000000001</c:v>
                </c:pt>
                <c:pt idx="35982">
                  <c:v>1.3420000000000001</c:v>
                </c:pt>
                <c:pt idx="35983">
                  <c:v>1.3420000000000001</c:v>
                </c:pt>
                <c:pt idx="35984">
                  <c:v>1.3420000000000001</c:v>
                </c:pt>
                <c:pt idx="35985">
                  <c:v>1.3420000000000001</c:v>
                </c:pt>
                <c:pt idx="35986">
                  <c:v>1.3420000000000001</c:v>
                </c:pt>
                <c:pt idx="35987">
                  <c:v>1.3420000000000001</c:v>
                </c:pt>
                <c:pt idx="35988">
                  <c:v>1.3420000000000001</c:v>
                </c:pt>
                <c:pt idx="35989">
                  <c:v>1.3420000000000001</c:v>
                </c:pt>
                <c:pt idx="35990">
                  <c:v>1.3420000000000001</c:v>
                </c:pt>
                <c:pt idx="35991">
                  <c:v>1.3420000000000001</c:v>
                </c:pt>
                <c:pt idx="35992">
                  <c:v>1.3420000000000001</c:v>
                </c:pt>
                <c:pt idx="35993">
                  <c:v>1.3420000000000001</c:v>
                </c:pt>
                <c:pt idx="35994">
                  <c:v>1.3420000000000001</c:v>
                </c:pt>
                <c:pt idx="35995">
                  <c:v>1.3420000000000001</c:v>
                </c:pt>
                <c:pt idx="35996">
                  <c:v>1.3420000000000001</c:v>
                </c:pt>
                <c:pt idx="35997">
                  <c:v>1.3420000000000001</c:v>
                </c:pt>
                <c:pt idx="35998">
                  <c:v>1.3420000000000001</c:v>
                </c:pt>
                <c:pt idx="35999">
                  <c:v>1.3420000000000001</c:v>
                </c:pt>
                <c:pt idx="36000">
                  <c:v>1.3420000000000001</c:v>
                </c:pt>
                <c:pt idx="36001">
                  <c:v>1.3420000000000001</c:v>
                </c:pt>
                <c:pt idx="36002">
                  <c:v>1.3420000000000001</c:v>
                </c:pt>
                <c:pt idx="36003">
                  <c:v>1.3420000000000001</c:v>
                </c:pt>
                <c:pt idx="36004">
                  <c:v>1.3420000000000001</c:v>
                </c:pt>
                <c:pt idx="36005">
                  <c:v>1.3420000000000001</c:v>
                </c:pt>
                <c:pt idx="36006">
                  <c:v>1.3420000000000001</c:v>
                </c:pt>
                <c:pt idx="36007">
                  <c:v>1.3420000000000001</c:v>
                </c:pt>
                <c:pt idx="36008">
                  <c:v>1.3420000000000001</c:v>
                </c:pt>
                <c:pt idx="36009">
                  <c:v>1.3420000000000001</c:v>
                </c:pt>
                <c:pt idx="36010">
                  <c:v>1.3420000000000001</c:v>
                </c:pt>
                <c:pt idx="36011">
                  <c:v>1.3420000000000001</c:v>
                </c:pt>
                <c:pt idx="36012">
                  <c:v>1.3420000000000001</c:v>
                </c:pt>
                <c:pt idx="36013">
                  <c:v>1.3420000000000001</c:v>
                </c:pt>
                <c:pt idx="36014">
                  <c:v>1.3420000000000001</c:v>
                </c:pt>
                <c:pt idx="36015">
                  <c:v>1.3420000000000001</c:v>
                </c:pt>
                <c:pt idx="36016">
                  <c:v>1.3420000000000001</c:v>
                </c:pt>
                <c:pt idx="36017">
                  <c:v>1.3420000000000001</c:v>
                </c:pt>
                <c:pt idx="36018">
                  <c:v>1.3420000000000001</c:v>
                </c:pt>
                <c:pt idx="36019">
                  <c:v>1.3420000000000001</c:v>
                </c:pt>
                <c:pt idx="36020">
                  <c:v>1.3420000000000001</c:v>
                </c:pt>
                <c:pt idx="36021">
                  <c:v>1.3420000000000001</c:v>
                </c:pt>
                <c:pt idx="36022">
                  <c:v>1.3420000000000001</c:v>
                </c:pt>
                <c:pt idx="36023">
                  <c:v>1.3420000000000001</c:v>
                </c:pt>
                <c:pt idx="36024">
                  <c:v>1.3420000000000001</c:v>
                </c:pt>
                <c:pt idx="36025">
                  <c:v>1.3420000000000001</c:v>
                </c:pt>
                <c:pt idx="36026">
                  <c:v>1.3420000000000001</c:v>
                </c:pt>
                <c:pt idx="36027">
                  <c:v>1.3420000000000001</c:v>
                </c:pt>
                <c:pt idx="36028">
                  <c:v>1.3420000000000001</c:v>
                </c:pt>
                <c:pt idx="36029">
                  <c:v>1.3420000000000001</c:v>
                </c:pt>
                <c:pt idx="36030">
                  <c:v>1.3420000000000001</c:v>
                </c:pt>
                <c:pt idx="36031">
                  <c:v>1.3420000000000001</c:v>
                </c:pt>
                <c:pt idx="36032">
                  <c:v>1.3420000000000001</c:v>
                </c:pt>
                <c:pt idx="36033">
                  <c:v>1.3420000000000001</c:v>
                </c:pt>
                <c:pt idx="36034">
                  <c:v>1.3420000000000001</c:v>
                </c:pt>
                <c:pt idx="36035">
                  <c:v>1.3420000000000001</c:v>
                </c:pt>
                <c:pt idx="36036">
                  <c:v>1.3420000000000001</c:v>
                </c:pt>
                <c:pt idx="36037">
                  <c:v>1.3420000000000001</c:v>
                </c:pt>
                <c:pt idx="36038">
                  <c:v>1.3420000000000001</c:v>
                </c:pt>
                <c:pt idx="36039">
                  <c:v>1.3420000000000001</c:v>
                </c:pt>
                <c:pt idx="36040">
                  <c:v>1.3420000000000001</c:v>
                </c:pt>
                <c:pt idx="36041">
                  <c:v>1.3420000000000001</c:v>
                </c:pt>
                <c:pt idx="36042">
                  <c:v>1.3420000000000001</c:v>
                </c:pt>
                <c:pt idx="36043">
                  <c:v>1.3420000000000001</c:v>
                </c:pt>
                <c:pt idx="36044">
                  <c:v>1.3420000000000001</c:v>
                </c:pt>
                <c:pt idx="36045">
                  <c:v>1.3420000000000001</c:v>
                </c:pt>
                <c:pt idx="36046">
                  <c:v>1.3420000000000001</c:v>
                </c:pt>
                <c:pt idx="36047">
                  <c:v>1.3420000000000001</c:v>
                </c:pt>
                <c:pt idx="36048">
                  <c:v>1.3420000000000001</c:v>
                </c:pt>
                <c:pt idx="36049">
                  <c:v>1.3420000000000001</c:v>
                </c:pt>
                <c:pt idx="36050">
                  <c:v>1.3420000000000001</c:v>
                </c:pt>
                <c:pt idx="36051">
                  <c:v>1.3420000000000001</c:v>
                </c:pt>
                <c:pt idx="36052">
                  <c:v>1.3420000000000001</c:v>
                </c:pt>
                <c:pt idx="36053">
                  <c:v>1.3420000000000001</c:v>
                </c:pt>
                <c:pt idx="36054">
                  <c:v>1.3420000000000001</c:v>
                </c:pt>
                <c:pt idx="36055">
                  <c:v>1.3420000000000001</c:v>
                </c:pt>
                <c:pt idx="36056">
                  <c:v>1.3420000000000001</c:v>
                </c:pt>
                <c:pt idx="36057">
                  <c:v>1.3420000000000001</c:v>
                </c:pt>
                <c:pt idx="36058">
                  <c:v>1.3420000000000001</c:v>
                </c:pt>
                <c:pt idx="36059">
                  <c:v>1.3420000000000001</c:v>
                </c:pt>
                <c:pt idx="36060">
                  <c:v>1.3420000000000001</c:v>
                </c:pt>
                <c:pt idx="36061">
                  <c:v>1.3420000000000001</c:v>
                </c:pt>
                <c:pt idx="36062">
                  <c:v>1.3420000000000001</c:v>
                </c:pt>
                <c:pt idx="36063">
                  <c:v>1.3420000000000001</c:v>
                </c:pt>
                <c:pt idx="36064">
                  <c:v>1.3420000000000001</c:v>
                </c:pt>
                <c:pt idx="36065">
                  <c:v>1.3420000000000001</c:v>
                </c:pt>
                <c:pt idx="36066">
                  <c:v>1.3420000000000001</c:v>
                </c:pt>
                <c:pt idx="36067">
                  <c:v>1.3420000000000001</c:v>
                </c:pt>
                <c:pt idx="36068">
                  <c:v>1.3420000000000001</c:v>
                </c:pt>
                <c:pt idx="36069">
                  <c:v>1.3420000000000001</c:v>
                </c:pt>
                <c:pt idx="36070">
                  <c:v>1.3420000000000001</c:v>
                </c:pt>
                <c:pt idx="36071">
                  <c:v>1.3420000000000001</c:v>
                </c:pt>
                <c:pt idx="36072">
                  <c:v>1.3420000000000001</c:v>
                </c:pt>
                <c:pt idx="36073">
                  <c:v>1.3420000000000001</c:v>
                </c:pt>
                <c:pt idx="36074">
                  <c:v>1.3420000000000001</c:v>
                </c:pt>
                <c:pt idx="36075">
                  <c:v>1.3420000000000001</c:v>
                </c:pt>
                <c:pt idx="36076">
                  <c:v>1.3420000000000001</c:v>
                </c:pt>
                <c:pt idx="36077">
                  <c:v>1.3420000000000001</c:v>
                </c:pt>
                <c:pt idx="36078">
                  <c:v>1.3420000000000001</c:v>
                </c:pt>
                <c:pt idx="36079">
                  <c:v>1.3420000000000001</c:v>
                </c:pt>
                <c:pt idx="36080">
                  <c:v>1.3420000000000001</c:v>
                </c:pt>
                <c:pt idx="36081">
                  <c:v>1.3420000000000001</c:v>
                </c:pt>
                <c:pt idx="36082">
                  <c:v>1.3420000000000001</c:v>
                </c:pt>
                <c:pt idx="36083">
                  <c:v>1.3420000000000001</c:v>
                </c:pt>
                <c:pt idx="36084">
                  <c:v>1.3420000000000001</c:v>
                </c:pt>
                <c:pt idx="36085">
                  <c:v>1.3420000000000001</c:v>
                </c:pt>
                <c:pt idx="36086">
                  <c:v>1.3420000000000001</c:v>
                </c:pt>
                <c:pt idx="36087">
                  <c:v>1.3420000000000001</c:v>
                </c:pt>
                <c:pt idx="36088">
                  <c:v>1.3420000000000001</c:v>
                </c:pt>
                <c:pt idx="36089">
                  <c:v>1.3420000000000001</c:v>
                </c:pt>
                <c:pt idx="36090">
                  <c:v>1.3420000000000001</c:v>
                </c:pt>
                <c:pt idx="36091">
                  <c:v>1.3420000000000001</c:v>
                </c:pt>
                <c:pt idx="36092">
                  <c:v>1.3420000000000001</c:v>
                </c:pt>
                <c:pt idx="36093">
                  <c:v>1.3420000000000001</c:v>
                </c:pt>
                <c:pt idx="36094">
                  <c:v>1.3420000000000001</c:v>
                </c:pt>
                <c:pt idx="36095">
                  <c:v>1.3420000000000001</c:v>
                </c:pt>
                <c:pt idx="36096">
                  <c:v>1.3420000000000001</c:v>
                </c:pt>
                <c:pt idx="36097">
                  <c:v>1.3420000000000001</c:v>
                </c:pt>
                <c:pt idx="36098">
                  <c:v>1.3420000000000001</c:v>
                </c:pt>
                <c:pt idx="36099">
                  <c:v>1.3420000000000001</c:v>
                </c:pt>
                <c:pt idx="36100">
                  <c:v>1.3420000000000001</c:v>
                </c:pt>
                <c:pt idx="36101">
                  <c:v>1.3420000000000001</c:v>
                </c:pt>
                <c:pt idx="36102">
                  <c:v>1.3420000000000001</c:v>
                </c:pt>
                <c:pt idx="36103">
                  <c:v>1.3420000000000001</c:v>
                </c:pt>
                <c:pt idx="36104">
                  <c:v>1.3420000000000001</c:v>
                </c:pt>
                <c:pt idx="36105">
                  <c:v>1.3420000000000001</c:v>
                </c:pt>
                <c:pt idx="36106">
                  <c:v>1.3420000000000001</c:v>
                </c:pt>
                <c:pt idx="36107">
                  <c:v>1.3420000000000001</c:v>
                </c:pt>
                <c:pt idx="36108">
                  <c:v>1.3420000000000001</c:v>
                </c:pt>
                <c:pt idx="36109">
                  <c:v>1.3420000000000001</c:v>
                </c:pt>
                <c:pt idx="36110">
                  <c:v>1.3420000000000001</c:v>
                </c:pt>
                <c:pt idx="36111">
                  <c:v>1.3420000000000001</c:v>
                </c:pt>
                <c:pt idx="36112">
                  <c:v>1.3420000000000001</c:v>
                </c:pt>
                <c:pt idx="36113">
                  <c:v>1.3420000000000001</c:v>
                </c:pt>
                <c:pt idx="36114">
                  <c:v>1.3420000000000001</c:v>
                </c:pt>
                <c:pt idx="36115">
                  <c:v>1.3420000000000001</c:v>
                </c:pt>
                <c:pt idx="36116">
                  <c:v>1.3420000000000001</c:v>
                </c:pt>
                <c:pt idx="36117">
                  <c:v>1.3420000000000001</c:v>
                </c:pt>
                <c:pt idx="36118">
                  <c:v>1.3420000000000001</c:v>
                </c:pt>
                <c:pt idx="36119">
                  <c:v>1.3420000000000001</c:v>
                </c:pt>
                <c:pt idx="36120">
                  <c:v>1.3420000000000001</c:v>
                </c:pt>
                <c:pt idx="36121">
                  <c:v>1.3420000000000001</c:v>
                </c:pt>
                <c:pt idx="36122">
                  <c:v>1.3420000000000001</c:v>
                </c:pt>
                <c:pt idx="36123">
                  <c:v>1.3420000000000001</c:v>
                </c:pt>
                <c:pt idx="36124">
                  <c:v>1.3420000000000001</c:v>
                </c:pt>
                <c:pt idx="36125">
                  <c:v>1.3420000000000001</c:v>
                </c:pt>
                <c:pt idx="36126">
                  <c:v>1.3420000000000001</c:v>
                </c:pt>
                <c:pt idx="36127">
                  <c:v>1.3420000000000001</c:v>
                </c:pt>
                <c:pt idx="36128">
                  <c:v>1.3420000000000001</c:v>
                </c:pt>
                <c:pt idx="36129">
                  <c:v>1.3420000000000001</c:v>
                </c:pt>
                <c:pt idx="36130">
                  <c:v>1.3420000000000001</c:v>
                </c:pt>
                <c:pt idx="36131">
                  <c:v>1.3420000000000001</c:v>
                </c:pt>
                <c:pt idx="36132">
                  <c:v>1.3420000000000001</c:v>
                </c:pt>
                <c:pt idx="36133">
                  <c:v>1.3420000000000001</c:v>
                </c:pt>
                <c:pt idx="36134">
                  <c:v>1.3420000000000001</c:v>
                </c:pt>
                <c:pt idx="36135">
                  <c:v>1.3420000000000001</c:v>
                </c:pt>
                <c:pt idx="36136">
                  <c:v>1.3420000000000001</c:v>
                </c:pt>
                <c:pt idx="36137">
                  <c:v>1.3420000000000001</c:v>
                </c:pt>
                <c:pt idx="36138">
                  <c:v>1.3420000000000001</c:v>
                </c:pt>
                <c:pt idx="36139">
                  <c:v>1.3420000000000001</c:v>
                </c:pt>
                <c:pt idx="36140">
                  <c:v>1.3420000000000001</c:v>
                </c:pt>
                <c:pt idx="36141">
                  <c:v>1.3420000000000001</c:v>
                </c:pt>
                <c:pt idx="36142">
                  <c:v>1.3420000000000001</c:v>
                </c:pt>
                <c:pt idx="36143">
                  <c:v>1.3420000000000001</c:v>
                </c:pt>
                <c:pt idx="36144">
                  <c:v>1.3420000000000001</c:v>
                </c:pt>
                <c:pt idx="36145">
                  <c:v>1.3420000000000001</c:v>
                </c:pt>
                <c:pt idx="36146">
                  <c:v>1.3420000000000001</c:v>
                </c:pt>
                <c:pt idx="36147">
                  <c:v>1.3420000000000001</c:v>
                </c:pt>
                <c:pt idx="36148">
                  <c:v>1.3420000000000001</c:v>
                </c:pt>
                <c:pt idx="36149">
                  <c:v>1.3420000000000001</c:v>
                </c:pt>
                <c:pt idx="36150">
                  <c:v>1.3420000000000001</c:v>
                </c:pt>
                <c:pt idx="36151">
                  <c:v>1.3420000000000001</c:v>
                </c:pt>
                <c:pt idx="36152">
                  <c:v>1.3420000000000001</c:v>
                </c:pt>
                <c:pt idx="36153">
                  <c:v>1.3420000000000001</c:v>
                </c:pt>
                <c:pt idx="36154">
                  <c:v>1.3420000000000001</c:v>
                </c:pt>
                <c:pt idx="36155">
                  <c:v>1.3420000000000001</c:v>
                </c:pt>
                <c:pt idx="36156">
                  <c:v>1.3420000000000001</c:v>
                </c:pt>
                <c:pt idx="36157">
                  <c:v>1.3420000000000001</c:v>
                </c:pt>
                <c:pt idx="36158">
                  <c:v>1.3420000000000001</c:v>
                </c:pt>
                <c:pt idx="36159">
                  <c:v>1.3420000000000001</c:v>
                </c:pt>
                <c:pt idx="36160">
                  <c:v>1.3420000000000001</c:v>
                </c:pt>
                <c:pt idx="36161">
                  <c:v>1.3420000000000001</c:v>
                </c:pt>
                <c:pt idx="36162">
                  <c:v>1.3420000000000001</c:v>
                </c:pt>
                <c:pt idx="36163">
                  <c:v>1.3420000000000001</c:v>
                </c:pt>
                <c:pt idx="36164">
                  <c:v>1.3420000000000001</c:v>
                </c:pt>
                <c:pt idx="36165">
                  <c:v>1.3420000000000001</c:v>
                </c:pt>
                <c:pt idx="36166">
                  <c:v>1.3420000000000001</c:v>
                </c:pt>
                <c:pt idx="36167">
                  <c:v>1.3420000000000001</c:v>
                </c:pt>
                <c:pt idx="36168">
                  <c:v>1.3420000000000001</c:v>
                </c:pt>
                <c:pt idx="36169">
                  <c:v>1.3420000000000001</c:v>
                </c:pt>
                <c:pt idx="36170">
                  <c:v>1.3420000000000001</c:v>
                </c:pt>
                <c:pt idx="36171">
                  <c:v>1.3420000000000001</c:v>
                </c:pt>
                <c:pt idx="36172">
                  <c:v>1.3420000000000001</c:v>
                </c:pt>
                <c:pt idx="36173">
                  <c:v>1.3420000000000001</c:v>
                </c:pt>
                <c:pt idx="36174">
                  <c:v>1.3420000000000001</c:v>
                </c:pt>
                <c:pt idx="36175">
                  <c:v>1.3420000000000001</c:v>
                </c:pt>
                <c:pt idx="36176">
                  <c:v>1.3420000000000001</c:v>
                </c:pt>
                <c:pt idx="36177">
                  <c:v>1.3420000000000001</c:v>
                </c:pt>
                <c:pt idx="36178">
                  <c:v>1.3420000000000001</c:v>
                </c:pt>
                <c:pt idx="36179">
                  <c:v>1.3420000000000001</c:v>
                </c:pt>
                <c:pt idx="36180">
                  <c:v>1.3420000000000001</c:v>
                </c:pt>
                <c:pt idx="36181">
                  <c:v>1.3420000000000001</c:v>
                </c:pt>
                <c:pt idx="36182">
                  <c:v>1.3420000000000001</c:v>
                </c:pt>
                <c:pt idx="36183">
                  <c:v>1.3420000000000001</c:v>
                </c:pt>
                <c:pt idx="36184">
                  <c:v>1.3420000000000001</c:v>
                </c:pt>
                <c:pt idx="36185">
                  <c:v>1.3420000000000001</c:v>
                </c:pt>
                <c:pt idx="36186">
                  <c:v>1.3420000000000001</c:v>
                </c:pt>
                <c:pt idx="36187">
                  <c:v>1.3420000000000001</c:v>
                </c:pt>
                <c:pt idx="36188">
                  <c:v>1.3420000000000001</c:v>
                </c:pt>
                <c:pt idx="36189">
                  <c:v>1.3420000000000001</c:v>
                </c:pt>
                <c:pt idx="36190">
                  <c:v>1.3420000000000001</c:v>
                </c:pt>
                <c:pt idx="36191">
                  <c:v>1.3420000000000001</c:v>
                </c:pt>
                <c:pt idx="36192">
                  <c:v>1.3420000000000001</c:v>
                </c:pt>
                <c:pt idx="36193">
                  <c:v>1.3420000000000001</c:v>
                </c:pt>
                <c:pt idx="36194">
                  <c:v>1.3420000000000001</c:v>
                </c:pt>
                <c:pt idx="36195">
                  <c:v>1.3420000000000001</c:v>
                </c:pt>
                <c:pt idx="36196">
                  <c:v>1.3420000000000001</c:v>
                </c:pt>
                <c:pt idx="36197">
                  <c:v>1.3420000000000001</c:v>
                </c:pt>
                <c:pt idx="36198">
                  <c:v>1.3420000000000001</c:v>
                </c:pt>
                <c:pt idx="36199">
                  <c:v>1.3420000000000001</c:v>
                </c:pt>
                <c:pt idx="36200">
                  <c:v>1.3420000000000001</c:v>
                </c:pt>
                <c:pt idx="36201">
                  <c:v>1.3420000000000001</c:v>
                </c:pt>
                <c:pt idx="36202">
                  <c:v>1.3420000000000001</c:v>
                </c:pt>
                <c:pt idx="36203">
                  <c:v>1.3420000000000001</c:v>
                </c:pt>
                <c:pt idx="36204">
                  <c:v>1.3420000000000001</c:v>
                </c:pt>
                <c:pt idx="36205">
                  <c:v>1.3420000000000001</c:v>
                </c:pt>
                <c:pt idx="36206">
                  <c:v>1.3420000000000001</c:v>
                </c:pt>
                <c:pt idx="36207">
                  <c:v>1.3420000000000001</c:v>
                </c:pt>
                <c:pt idx="36208">
                  <c:v>1.3420000000000001</c:v>
                </c:pt>
                <c:pt idx="36209">
                  <c:v>1.3420000000000001</c:v>
                </c:pt>
                <c:pt idx="36210">
                  <c:v>1.3420000000000001</c:v>
                </c:pt>
                <c:pt idx="36211">
                  <c:v>1.3420000000000001</c:v>
                </c:pt>
                <c:pt idx="36212">
                  <c:v>1.3420000000000001</c:v>
                </c:pt>
                <c:pt idx="36213">
                  <c:v>1.3420000000000001</c:v>
                </c:pt>
                <c:pt idx="36214">
                  <c:v>1.3420000000000001</c:v>
                </c:pt>
                <c:pt idx="36215">
                  <c:v>1.3420000000000001</c:v>
                </c:pt>
                <c:pt idx="36216">
                  <c:v>1.3420000000000001</c:v>
                </c:pt>
                <c:pt idx="36217">
                  <c:v>1.3420000000000001</c:v>
                </c:pt>
                <c:pt idx="36218">
                  <c:v>1.3420000000000001</c:v>
                </c:pt>
                <c:pt idx="36219">
                  <c:v>1.3420000000000001</c:v>
                </c:pt>
                <c:pt idx="36220">
                  <c:v>1.3420000000000001</c:v>
                </c:pt>
                <c:pt idx="36221">
                  <c:v>1.3420000000000001</c:v>
                </c:pt>
                <c:pt idx="36222">
                  <c:v>1.3420000000000001</c:v>
                </c:pt>
                <c:pt idx="36223">
                  <c:v>1.3420000000000001</c:v>
                </c:pt>
                <c:pt idx="36224">
                  <c:v>1.3420000000000001</c:v>
                </c:pt>
                <c:pt idx="36225">
                  <c:v>1.3420000000000001</c:v>
                </c:pt>
                <c:pt idx="36226">
                  <c:v>1.3420000000000001</c:v>
                </c:pt>
                <c:pt idx="36227">
                  <c:v>1.3420000000000001</c:v>
                </c:pt>
                <c:pt idx="36228">
                  <c:v>1.3420000000000001</c:v>
                </c:pt>
                <c:pt idx="36229">
                  <c:v>1.3420000000000001</c:v>
                </c:pt>
                <c:pt idx="36230">
                  <c:v>1.3420000000000001</c:v>
                </c:pt>
                <c:pt idx="36231">
                  <c:v>1.3420000000000001</c:v>
                </c:pt>
                <c:pt idx="36232">
                  <c:v>1.3420000000000001</c:v>
                </c:pt>
                <c:pt idx="36233">
                  <c:v>1.3420000000000001</c:v>
                </c:pt>
                <c:pt idx="36234">
                  <c:v>1.3420000000000001</c:v>
                </c:pt>
                <c:pt idx="36235">
                  <c:v>1.3420000000000001</c:v>
                </c:pt>
                <c:pt idx="36236">
                  <c:v>1.3420000000000001</c:v>
                </c:pt>
                <c:pt idx="36237">
                  <c:v>1.3420000000000001</c:v>
                </c:pt>
                <c:pt idx="36238">
                  <c:v>1.3420000000000001</c:v>
                </c:pt>
                <c:pt idx="36239">
                  <c:v>1.3420000000000001</c:v>
                </c:pt>
                <c:pt idx="36240">
                  <c:v>1.3420000000000001</c:v>
                </c:pt>
                <c:pt idx="36241">
                  <c:v>1.3420000000000001</c:v>
                </c:pt>
                <c:pt idx="36242">
                  <c:v>1.3420000000000001</c:v>
                </c:pt>
                <c:pt idx="36243">
                  <c:v>1.3420000000000001</c:v>
                </c:pt>
                <c:pt idx="36244">
                  <c:v>1.3420000000000001</c:v>
                </c:pt>
                <c:pt idx="36245">
                  <c:v>1.3420000000000001</c:v>
                </c:pt>
                <c:pt idx="36246">
                  <c:v>1.3420000000000001</c:v>
                </c:pt>
                <c:pt idx="36247">
                  <c:v>1.3420000000000001</c:v>
                </c:pt>
                <c:pt idx="36248">
                  <c:v>1.3420000000000001</c:v>
                </c:pt>
                <c:pt idx="36249">
                  <c:v>1.3420000000000001</c:v>
                </c:pt>
                <c:pt idx="36250">
                  <c:v>1.3420000000000001</c:v>
                </c:pt>
                <c:pt idx="36251">
                  <c:v>1.3420000000000001</c:v>
                </c:pt>
                <c:pt idx="36252">
                  <c:v>1.3420000000000001</c:v>
                </c:pt>
                <c:pt idx="36253">
                  <c:v>1.3420000000000001</c:v>
                </c:pt>
                <c:pt idx="36254">
                  <c:v>1.3420000000000001</c:v>
                </c:pt>
                <c:pt idx="36255">
                  <c:v>1.3420000000000001</c:v>
                </c:pt>
                <c:pt idx="36256">
                  <c:v>1.3420000000000001</c:v>
                </c:pt>
                <c:pt idx="36257">
                  <c:v>1.3420000000000001</c:v>
                </c:pt>
                <c:pt idx="36258">
                  <c:v>1.3420000000000001</c:v>
                </c:pt>
                <c:pt idx="36259">
                  <c:v>1.3420000000000001</c:v>
                </c:pt>
                <c:pt idx="36260">
                  <c:v>1.3420000000000001</c:v>
                </c:pt>
                <c:pt idx="36261">
                  <c:v>1.3420000000000001</c:v>
                </c:pt>
                <c:pt idx="36262">
                  <c:v>1.3420000000000001</c:v>
                </c:pt>
                <c:pt idx="36263">
                  <c:v>1.3420000000000001</c:v>
                </c:pt>
                <c:pt idx="36264">
                  <c:v>1.3420000000000001</c:v>
                </c:pt>
                <c:pt idx="36265">
                  <c:v>1.3420000000000001</c:v>
                </c:pt>
                <c:pt idx="36266">
                  <c:v>1.3420000000000001</c:v>
                </c:pt>
                <c:pt idx="36267">
                  <c:v>1.3420000000000001</c:v>
                </c:pt>
                <c:pt idx="36268">
                  <c:v>1.3420000000000001</c:v>
                </c:pt>
                <c:pt idx="36269">
                  <c:v>1.3420000000000001</c:v>
                </c:pt>
                <c:pt idx="36270">
                  <c:v>1.3420000000000001</c:v>
                </c:pt>
                <c:pt idx="36271">
                  <c:v>1.3420000000000001</c:v>
                </c:pt>
                <c:pt idx="36272">
                  <c:v>1.3420000000000001</c:v>
                </c:pt>
                <c:pt idx="36273">
                  <c:v>1.3420000000000001</c:v>
                </c:pt>
                <c:pt idx="36274">
                  <c:v>1.3420000000000001</c:v>
                </c:pt>
                <c:pt idx="36275">
                  <c:v>1.3420000000000001</c:v>
                </c:pt>
                <c:pt idx="36276">
                  <c:v>1.3420000000000001</c:v>
                </c:pt>
                <c:pt idx="36277">
                  <c:v>1.3420000000000001</c:v>
                </c:pt>
                <c:pt idx="36278">
                  <c:v>1.3420000000000001</c:v>
                </c:pt>
                <c:pt idx="36279">
                  <c:v>1.3420000000000001</c:v>
                </c:pt>
                <c:pt idx="36280">
                  <c:v>1.3420000000000001</c:v>
                </c:pt>
                <c:pt idx="36281">
                  <c:v>1.3420000000000001</c:v>
                </c:pt>
                <c:pt idx="36282">
                  <c:v>1.3420000000000001</c:v>
                </c:pt>
                <c:pt idx="36283">
                  <c:v>1.3420000000000001</c:v>
                </c:pt>
                <c:pt idx="36284">
                  <c:v>1.3420000000000001</c:v>
                </c:pt>
                <c:pt idx="36285">
                  <c:v>1.3420000000000001</c:v>
                </c:pt>
                <c:pt idx="36286">
                  <c:v>1.3420000000000001</c:v>
                </c:pt>
                <c:pt idx="36287">
                  <c:v>1.3420000000000001</c:v>
                </c:pt>
                <c:pt idx="36288">
                  <c:v>1.3420000000000001</c:v>
                </c:pt>
                <c:pt idx="36289">
                  <c:v>1.3420000000000001</c:v>
                </c:pt>
                <c:pt idx="36290">
                  <c:v>1.3420000000000001</c:v>
                </c:pt>
                <c:pt idx="36291">
                  <c:v>1.3420000000000001</c:v>
                </c:pt>
                <c:pt idx="36292">
                  <c:v>1.3420000000000001</c:v>
                </c:pt>
                <c:pt idx="36293">
                  <c:v>1.3420000000000001</c:v>
                </c:pt>
                <c:pt idx="36294">
                  <c:v>1.3420000000000001</c:v>
                </c:pt>
                <c:pt idx="36295">
                  <c:v>1.3420000000000001</c:v>
                </c:pt>
                <c:pt idx="36296">
                  <c:v>1.3420000000000001</c:v>
                </c:pt>
                <c:pt idx="36297">
                  <c:v>1.3420000000000001</c:v>
                </c:pt>
                <c:pt idx="36298">
                  <c:v>1.3420000000000001</c:v>
                </c:pt>
                <c:pt idx="36299">
                  <c:v>1.3420000000000001</c:v>
                </c:pt>
                <c:pt idx="36300">
                  <c:v>1.3420000000000001</c:v>
                </c:pt>
                <c:pt idx="36301">
                  <c:v>1.3420000000000001</c:v>
                </c:pt>
                <c:pt idx="36302">
                  <c:v>1.3420000000000001</c:v>
                </c:pt>
                <c:pt idx="36303">
                  <c:v>1.3420000000000001</c:v>
                </c:pt>
                <c:pt idx="36304">
                  <c:v>1.3420000000000001</c:v>
                </c:pt>
                <c:pt idx="36305">
                  <c:v>1.3420000000000001</c:v>
                </c:pt>
                <c:pt idx="36306">
                  <c:v>1.3420000000000001</c:v>
                </c:pt>
                <c:pt idx="36307">
                  <c:v>1.3420000000000001</c:v>
                </c:pt>
                <c:pt idx="36308">
                  <c:v>1.3420000000000001</c:v>
                </c:pt>
                <c:pt idx="36309">
                  <c:v>1.3420000000000001</c:v>
                </c:pt>
                <c:pt idx="36310">
                  <c:v>1.3420000000000001</c:v>
                </c:pt>
                <c:pt idx="36311">
                  <c:v>1.3420000000000001</c:v>
                </c:pt>
                <c:pt idx="36312">
                  <c:v>1.3420000000000001</c:v>
                </c:pt>
                <c:pt idx="36313">
                  <c:v>1.3420000000000001</c:v>
                </c:pt>
                <c:pt idx="36314">
                  <c:v>1.3420000000000001</c:v>
                </c:pt>
                <c:pt idx="36315">
                  <c:v>1.3420000000000001</c:v>
                </c:pt>
                <c:pt idx="36316">
                  <c:v>1.3420000000000001</c:v>
                </c:pt>
                <c:pt idx="36317">
                  <c:v>1.3420000000000001</c:v>
                </c:pt>
                <c:pt idx="36318">
                  <c:v>1.3420000000000001</c:v>
                </c:pt>
                <c:pt idx="36319">
                  <c:v>1.3420000000000001</c:v>
                </c:pt>
                <c:pt idx="36320">
                  <c:v>1.3420000000000001</c:v>
                </c:pt>
                <c:pt idx="36321">
                  <c:v>1.3420000000000001</c:v>
                </c:pt>
                <c:pt idx="36322">
                  <c:v>1.3420000000000001</c:v>
                </c:pt>
                <c:pt idx="36323">
                  <c:v>1.3420000000000001</c:v>
                </c:pt>
                <c:pt idx="36324">
                  <c:v>1.3420000000000001</c:v>
                </c:pt>
                <c:pt idx="36325">
                  <c:v>1.3420000000000001</c:v>
                </c:pt>
                <c:pt idx="36326">
                  <c:v>1.3420000000000001</c:v>
                </c:pt>
                <c:pt idx="36327">
                  <c:v>1.3420000000000001</c:v>
                </c:pt>
                <c:pt idx="36328">
                  <c:v>1.3420000000000001</c:v>
                </c:pt>
                <c:pt idx="36329">
                  <c:v>1.3420000000000001</c:v>
                </c:pt>
                <c:pt idx="36330">
                  <c:v>1.3420000000000001</c:v>
                </c:pt>
                <c:pt idx="36331">
                  <c:v>1.3420000000000001</c:v>
                </c:pt>
                <c:pt idx="36332">
                  <c:v>1.3420000000000001</c:v>
                </c:pt>
                <c:pt idx="36333">
                  <c:v>1.3420000000000001</c:v>
                </c:pt>
                <c:pt idx="36334">
                  <c:v>1.3420000000000001</c:v>
                </c:pt>
                <c:pt idx="36335">
                  <c:v>1.3420000000000001</c:v>
                </c:pt>
                <c:pt idx="36336">
                  <c:v>1.3420000000000001</c:v>
                </c:pt>
                <c:pt idx="36337">
                  <c:v>1.3420000000000001</c:v>
                </c:pt>
                <c:pt idx="36338">
                  <c:v>1.3420000000000001</c:v>
                </c:pt>
                <c:pt idx="36339">
                  <c:v>1.3420000000000001</c:v>
                </c:pt>
                <c:pt idx="36340">
                  <c:v>1.3420000000000001</c:v>
                </c:pt>
                <c:pt idx="36341">
                  <c:v>1.3420000000000001</c:v>
                </c:pt>
                <c:pt idx="36342">
                  <c:v>1.3420000000000001</c:v>
                </c:pt>
                <c:pt idx="36343">
                  <c:v>1.3420000000000001</c:v>
                </c:pt>
                <c:pt idx="36344">
                  <c:v>1.3420000000000001</c:v>
                </c:pt>
                <c:pt idx="36345">
                  <c:v>1.3420000000000001</c:v>
                </c:pt>
                <c:pt idx="36346">
                  <c:v>1.3420000000000001</c:v>
                </c:pt>
                <c:pt idx="36347">
                  <c:v>1.3420000000000001</c:v>
                </c:pt>
                <c:pt idx="36348">
                  <c:v>1.3420000000000001</c:v>
                </c:pt>
                <c:pt idx="36349">
                  <c:v>1.3420000000000001</c:v>
                </c:pt>
                <c:pt idx="36350">
                  <c:v>1.3420000000000001</c:v>
                </c:pt>
                <c:pt idx="36351">
                  <c:v>1.3420000000000001</c:v>
                </c:pt>
                <c:pt idx="36352">
                  <c:v>1.3420000000000001</c:v>
                </c:pt>
                <c:pt idx="36353">
                  <c:v>1.3420000000000001</c:v>
                </c:pt>
                <c:pt idx="36354">
                  <c:v>1.3420000000000001</c:v>
                </c:pt>
                <c:pt idx="36355">
                  <c:v>1.3420000000000001</c:v>
                </c:pt>
                <c:pt idx="36356">
                  <c:v>1.3420000000000001</c:v>
                </c:pt>
                <c:pt idx="36357">
                  <c:v>1.3420000000000001</c:v>
                </c:pt>
                <c:pt idx="36358">
                  <c:v>1.3420000000000001</c:v>
                </c:pt>
                <c:pt idx="36359">
                  <c:v>1.3420000000000001</c:v>
                </c:pt>
                <c:pt idx="36360">
                  <c:v>1.3420000000000001</c:v>
                </c:pt>
                <c:pt idx="36361">
                  <c:v>1.3420000000000001</c:v>
                </c:pt>
                <c:pt idx="36362">
                  <c:v>1.3420000000000001</c:v>
                </c:pt>
                <c:pt idx="36363">
                  <c:v>1.3420000000000001</c:v>
                </c:pt>
                <c:pt idx="36364">
                  <c:v>1.3420000000000001</c:v>
                </c:pt>
                <c:pt idx="36365">
                  <c:v>1.3420000000000001</c:v>
                </c:pt>
                <c:pt idx="36366">
                  <c:v>1.3420000000000001</c:v>
                </c:pt>
                <c:pt idx="36367">
                  <c:v>1.3420000000000001</c:v>
                </c:pt>
                <c:pt idx="36368">
                  <c:v>1.3420000000000001</c:v>
                </c:pt>
                <c:pt idx="36369">
                  <c:v>1.3420000000000001</c:v>
                </c:pt>
                <c:pt idx="36370">
                  <c:v>1.3420000000000001</c:v>
                </c:pt>
                <c:pt idx="36371">
                  <c:v>1.3420000000000001</c:v>
                </c:pt>
                <c:pt idx="36372">
                  <c:v>1.3420000000000001</c:v>
                </c:pt>
                <c:pt idx="36373">
                  <c:v>1.3420000000000001</c:v>
                </c:pt>
                <c:pt idx="36374">
                  <c:v>1.3420000000000001</c:v>
                </c:pt>
                <c:pt idx="36375">
                  <c:v>1.3420000000000001</c:v>
                </c:pt>
                <c:pt idx="36376">
                  <c:v>1.3420000000000001</c:v>
                </c:pt>
                <c:pt idx="36377">
                  <c:v>1.3420000000000001</c:v>
                </c:pt>
                <c:pt idx="36378">
                  <c:v>1.3420000000000001</c:v>
                </c:pt>
                <c:pt idx="36379">
                  <c:v>1.3420000000000001</c:v>
                </c:pt>
                <c:pt idx="36380">
                  <c:v>1.3420000000000001</c:v>
                </c:pt>
                <c:pt idx="36381">
                  <c:v>1.3420000000000001</c:v>
                </c:pt>
                <c:pt idx="36382">
                  <c:v>1.3420000000000001</c:v>
                </c:pt>
                <c:pt idx="36383">
                  <c:v>1.3420000000000001</c:v>
                </c:pt>
                <c:pt idx="36384">
                  <c:v>1.3420000000000001</c:v>
                </c:pt>
                <c:pt idx="36385">
                  <c:v>1.3420000000000001</c:v>
                </c:pt>
                <c:pt idx="36386">
                  <c:v>1.3420000000000001</c:v>
                </c:pt>
                <c:pt idx="36387">
                  <c:v>1.3420000000000001</c:v>
                </c:pt>
                <c:pt idx="36388">
                  <c:v>1.3420000000000001</c:v>
                </c:pt>
                <c:pt idx="36389">
                  <c:v>1.3420000000000001</c:v>
                </c:pt>
                <c:pt idx="36390">
                  <c:v>1.3420000000000001</c:v>
                </c:pt>
                <c:pt idx="36391">
                  <c:v>1.3420000000000001</c:v>
                </c:pt>
                <c:pt idx="36392">
                  <c:v>1.3420000000000001</c:v>
                </c:pt>
                <c:pt idx="36393">
                  <c:v>1.3420000000000001</c:v>
                </c:pt>
                <c:pt idx="36394">
                  <c:v>1.3420000000000001</c:v>
                </c:pt>
                <c:pt idx="36395">
                  <c:v>1.3420000000000001</c:v>
                </c:pt>
                <c:pt idx="36396">
                  <c:v>1.3420000000000001</c:v>
                </c:pt>
                <c:pt idx="36397">
                  <c:v>1.3420000000000001</c:v>
                </c:pt>
                <c:pt idx="36398">
                  <c:v>1.3420000000000001</c:v>
                </c:pt>
                <c:pt idx="36399">
                  <c:v>1.3420000000000001</c:v>
                </c:pt>
                <c:pt idx="36400">
                  <c:v>1.3420000000000001</c:v>
                </c:pt>
                <c:pt idx="36401">
                  <c:v>1.3420000000000001</c:v>
                </c:pt>
                <c:pt idx="36402">
                  <c:v>1.3420000000000001</c:v>
                </c:pt>
                <c:pt idx="36403">
                  <c:v>1.3420000000000001</c:v>
                </c:pt>
                <c:pt idx="36404">
                  <c:v>1.3420000000000001</c:v>
                </c:pt>
                <c:pt idx="36405">
                  <c:v>1.3420000000000001</c:v>
                </c:pt>
                <c:pt idx="36406">
                  <c:v>1.3420000000000001</c:v>
                </c:pt>
                <c:pt idx="36407">
                  <c:v>1.3420000000000001</c:v>
                </c:pt>
                <c:pt idx="36408">
                  <c:v>1.3420000000000001</c:v>
                </c:pt>
                <c:pt idx="36409">
                  <c:v>1.3420000000000001</c:v>
                </c:pt>
                <c:pt idx="36410">
                  <c:v>1.3420000000000001</c:v>
                </c:pt>
                <c:pt idx="36411">
                  <c:v>1.3420000000000001</c:v>
                </c:pt>
                <c:pt idx="36412">
                  <c:v>1.3420000000000001</c:v>
                </c:pt>
                <c:pt idx="36413">
                  <c:v>1.3420000000000001</c:v>
                </c:pt>
                <c:pt idx="36414">
                  <c:v>1.3420000000000001</c:v>
                </c:pt>
                <c:pt idx="36415">
                  <c:v>1.3420000000000001</c:v>
                </c:pt>
                <c:pt idx="36416">
                  <c:v>1.3420000000000001</c:v>
                </c:pt>
                <c:pt idx="36417">
                  <c:v>1.3420000000000001</c:v>
                </c:pt>
                <c:pt idx="36418">
                  <c:v>1.3420000000000001</c:v>
                </c:pt>
                <c:pt idx="36419">
                  <c:v>1.3420000000000001</c:v>
                </c:pt>
                <c:pt idx="36420">
                  <c:v>1.3420000000000001</c:v>
                </c:pt>
                <c:pt idx="36421">
                  <c:v>1.3420000000000001</c:v>
                </c:pt>
                <c:pt idx="36422">
                  <c:v>1.3420000000000001</c:v>
                </c:pt>
                <c:pt idx="36423">
                  <c:v>1.3420000000000001</c:v>
                </c:pt>
                <c:pt idx="36424">
                  <c:v>1.3420000000000001</c:v>
                </c:pt>
                <c:pt idx="36425">
                  <c:v>1.3420000000000001</c:v>
                </c:pt>
                <c:pt idx="36426">
                  <c:v>1.3420000000000001</c:v>
                </c:pt>
                <c:pt idx="36427">
                  <c:v>1.3420000000000001</c:v>
                </c:pt>
                <c:pt idx="36428">
                  <c:v>1.3420000000000001</c:v>
                </c:pt>
                <c:pt idx="36429">
                  <c:v>1.3420000000000001</c:v>
                </c:pt>
                <c:pt idx="36430">
                  <c:v>1.3420000000000001</c:v>
                </c:pt>
                <c:pt idx="36431">
                  <c:v>1.3420000000000001</c:v>
                </c:pt>
                <c:pt idx="36432">
                  <c:v>1.3420000000000001</c:v>
                </c:pt>
                <c:pt idx="36433">
                  <c:v>1.3420000000000001</c:v>
                </c:pt>
                <c:pt idx="36434">
                  <c:v>1.3420000000000001</c:v>
                </c:pt>
                <c:pt idx="36435">
                  <c:v>1.3420000000000001</c:v>
                </c:pt>
                <c:pt idx="36436">
                  <c:v>1.3420000000000001</c:v>
                </c:pt>
                <c:pt idx="36437">
                  <c:v>1.3420000000000001</c:v>
                </c:pt>
                <c:pt idx="36438">
                  <c:v>1.3420000000000001</c:v>
                </c:pt>
                <c:pt idx="36439">
                  <c:v>1.3420000000000001</c:v>
                </c:pt>
                <c:pt idx="36440">
                  <c:v>1.3420000000000001</c:v>
                </c:pt>
                <c:pt idx="36441">
                  <c:v>1.3420000000000001</c:v>
                </c:pt>
                <c:pt idx="36442">
                  <c:v>1.3420000000000001</c:v>
                </c:pt>
                <c:pt idx="36443">
                  <c:v>1.3420000000000001</c:v>
                </c:pt>
                <c:pt idx="36444">
                  <c:v>1.3420000000000001</c:v>
                </c:pt>
                <c:pt idx="36445">
                  <c:v>1.3420000000000001</c:v>
                </c:pt>
                <c:pt idx="36446">
                  <c:v>1.3420000000000001</c:v>
                </c:pt>
                <c:pt idx="36447">
                  <c:v>1.3420000000000001</c:v>
                </c:pt>
                <c:pt idx="36448">
                  <c:v>1.3420000000000001</c:v>
                </c:pt>
                <c:pt idx="36449">
                  <c:v>1.3420000000000001</c:v>
                </c:pt>
                <c:pt idx="36450">
                  <c:v>1.3420000000000001</c:v>
                </c:pt>
                <c:pt idx="36451">
                  <c:v>1.3420000000000001</c:v>
                </c:pt>
                <c:pt idx="36452">
                  <c:v>1.3420000000000001</c:v>
                </c:pt>
                <c:pt idx="36453">
                  <c:v>1.3420000000000001</c:v>
                </c:pt>
                <c:pt idx="36454">
                  <c:v>1.3420000000000001</c:v>
                </c:pt>
                <c:pt idx="36455">
                  <c:v>1.3420000000000001</c:v>
                </c:pt>
                <c:pt idx="36456">
                  <c:v>1.3420000000000001</c:v>
                </c:pt>
                <c:pt idx="36457">
                  <c:v>1.3420000000000001</c:v>
                </c:pt>
                <c:pt idx="36458">
                  <c:v>1.3420000000000001</c:v>
                </c:pt>
                <c:pt idx="36459">
                  <c:v>1.3420000000000001</c:v>
                </c:pt>
                <c:pt idx="36460">
                  <c:v>1.3420000000000001</c:v>
                </c:pt>
                <c:pt idx="36461">
                  <c:v>1.3420000000000001</c:v>
                </c:pt>
                <c:pt idx="36462">
                  <c:v>1.3420000000000001</c:v>
                </c:pt>
                <c:pt idx="36463">
                  <c:v>1.3420000000000001</c:v>
                </c:pt>
                <c:pt idx="36464">
                  <c:v>1.3420000000000001</c:v>
                </c:pt>
                <c:pt idx="36465">
                  <c:v>1.3420000000000001</c:v>
                </c:pt>
                <c:pt idx="36466">
                  <c:v>1.3420000000000001</c:v>
                </c:pt>
                <c:pt idx="36467">
                  <c:v>1.3420000000000001</c:v>
                </c:pt>
                <c:pt idx="36468">
                  <c:v>1.3420000000000001</c:v>
                </c:pt>
                <c:pt idx="36469">
                  <c:v>1.3420000000000001</c:v>
                </c:pt>
                <c:pt idx="36470">
                  <c:v>1.3420000000000001</c:v>
                </c:pt>
                <c:pt idx="36471">
                  <c:v>1.3420000000000001</c:v>
                </c:pt>
                <c:pt idx="36472">
                  <c:v>1.3420000000000001</c:v>
                </c:pt>
                <c:pt idx="36473">
                  <c:v>1.3420000000000001</c:v>
                </c:pt>
                <c:pt idx="36474">
                  <c:v>1.3420000000000001</c:v>
                </c:pt>
                <c:pt idx="36475">
                  <c:v>1.3420000000000001</c:v>
                </c:pt>
                <c:pt idx="36476">
                  <c:v>1.3420000000000001</c:v>
                </c:pt>
                <c:pt idx="36477">
                  <c:v>1.3420000000000001</c:v>
                </c:pt>
                <c:pt idx="36478">
                  <c:v>1.3420000000000001</c:v>
                </c:pt>
                <c:pt idx="36479">
                  <c:v>1.3420000000000001</c:v>
                </c:pt>
                <c:pt idx="36480">
                  <c:v>1.3420000000000001</c:v>
                </c:pt>
                <c:pt idx="36481">
                  <c:v>1.3420000000000001</c:v>
                </c:pt>
                <c:pt idx="36482">
                  <c:v>1.3420000000000001</c:v>
                </c:pt>
                <c:pt idx="36483">
                  <c:v>1.3420000000000001</c:v>
                </c:pt>
                <c:pt idx="36484">
                  <c:v>1.3420000000000001</c:v>
                </c:pt>
                <c:pt idx="36485">
                  <c:v>1.3420000000000001</c:v>
                </c:pt>
                <c:pt idx="36486">
                  <c:v>1.3420000000000001</c:v>
                </c:pt>
                <c:pt idx="36487">
                  <c:v>1.3420000000000001</c:v>
                </c:pt>
                <c:pt idx="36488">
                  <c:v>1.3420000000000001</c:v>
                </c:pt>
                <c:pt idx="36489">
                  <c:v>1.3420000000000001</c:v>
                </c:pt>
                <c:pt idx="36490">
                  <c:v>1.3420000000000001</c:v>
                </c:pt>
                <c:pt idx="36491">
                  <c:v>1.3420000000000001</c:v>
                </c:pt>
                <c:pt idx="36492">
                  <c:v>1.3420000000000001</c:v>
                </c:pt>
                <c:pt idx="36493">
                  <c:v>1.3420000000000001</c:v>
                </c:pt>
                <c:pt idx="36494">
                  <c:v>1.3420000000000001</c:v>
                </c:pt>
                <c:pt idx="36495">
                  <c:v>1.3420000000000001</c:v>
                </c:pt>
                <c:pt idx="36496">
                  <c:v>1.3420000000000001</c:v>
                </c:pt>
                <c:pt idx="36497">
                  <c:v>1.3420000000000001</c:v>
                </c:pt>
                <c:pt idx="36498">
                  <c:v>1.3420000000000001</c:v>
                </c:pt>
                <c:pt idx="36499">
                  <c:v>1.3420000000000001</c:v>
                </c:pt>
                <c:pt idx="36500">
                  <c:v>1.3420000000000001</c:v>
                </c:pt>
                <c:pt idx="36501">
                  <c:v>1.3420000000000001</c:v>
                </c:pt>
                <c:pt idx="36502">
                  <c:v>1.3420000000000001</c:v>
                </c:pt>
                <c:pt idx="36503">
                  <c:v>1.3420000000000001</c:v>
                </c:pt>
                <c:pt idx="36504">
                  <c:v>1.3420000000000001</c:v>
                </c:pt>
                <c:pt idx="36505">
                  <c:v>1.3420000000000001</c:v>
                </c:pt>
                <c:pt idx="36506">
                  <c:v>1.3420000000000001</c:v>
                </c:pt>
                <c:pt idx="36507">
                  <c:v>1.3420000000000001</c:v>
                </c:pt>
                <c:pt idx="36508">
                  <c:v>1.3420000000000001</c:v>
                </c:pt>
                <c:pt idx="36509">
                  <c:v>1.3420000000000001</c:v>
                </c:pt>
                <c:pt idx="36510">
                  <c:v>1.3420000000000001</c:v>
                </c:pt>
                <c:pt idx="36511">
                  <c:v>1.3420000000000001</c:v>
                </c:pt>
                <c:pt idx="36512">
                  <c:v>1.3420000000000001</c:v>
                </c:pt>
                <c:pt idx="36513">
                  <c:v>1.3420000000000001</c:v>
                </c:pt>
                <c:pt idx="36514">
                  <c:v>1.3420000000000001</c:v>
                </c:pt>
                <c:pt idx="36515">
                  <c:v>1.3420000000000001</c:v>
                </c:pt>
                <c:pt idx="36516">
                  <c:v>1.3420000000000001</c:v>
                </c:pt>
                <c:pt idx="36517">
                  <c:v>1.3420000000000001</c:v>
                </c:pt>
                <c:pt idx="36518">
                  <c:v>1.3420000000000001</c:v>
                </c:pt>
                <c:pt idx="36519">
                  <c:v>1.3420000000000001</c:v>
                </c:pt>
                <c:pt idx="36520">
                  <c:v>1.3420000000000001</c:v>
                </c:pt>
                <c:pt idx="36521">
                  <c:v>1.3420000000000001</c:v>
                </c:pt>
                <c:pt idx="36522">
                  <c:v>1.3420000000000001</c:v>
                </c:pt>
                <c:pt idx="36523">
                  <c:v>1.3420000000000001</c:v>
                </c:pt>
                <c:pt idx="36524">
                  <c:v>1.3420000000000001</c:v>
                </c:pt>
                <c:pt idx="36525">
                  <c:v>1.3420000000000001</c:v>
                </c:pt>
                <c:pt idx="36526">
                  <c:v>1.3420000000000001</c:v>
                </c:pt>
                <c:pt idx="36527">
                  <c:v>1.3420000000000001</c:v>
                </c:pt>
                <c:pt idx="36528">
                  <c:v>1.3420000000000001</c:v>
                </c:pt>
                <c:pt idx="36529">
                  <c:v>1.3420000000000001</c:v>
                </c:pt>
                <c:pt idx="36530">
                  <c:v>1.3420000000000001</c:v>
                </c:pt>
                <c:pt idx="36531">
                  <c:v>1.3420000000000001</c:v>
                </c:pt>
                <c:pt idx="36532">
                  <c:v>1.3420000000000001</c:v>
                </c:pt>
                <c:pt idx="36533">
                  <c:v>1.3420000000000001</c:v>
                </c:pt>
                <c:pt idx="36534">
                  <c:v>1.3420000000000001</c:v>
                </c:pt>
                <c:pt idx="36535">
                  <c:v>1.3420000000000001</c:v>
                </c:pt>
                <c:pt idx="36536">
                  <c:v>1.3420000000000001</c:v>
                </c:pt>
                <c:pt idx="36537">
                  <c:v>1.3420000000000001</c:v>
                </c:pt>
                <c:pt idx="36538">
                  <c:v>1.3420000000000001</c:v>
                </c:pt>
                <c:pt idx="36539">
                  <c:v>1.3420000000000001</c:v>
                </c:pt>
                <c:pt idx="36540">
                  <c:v>1.3420000000000001</c:v>
                </c:pt>
                <c:pt idx="36541">
                  <c:v>1.3420000000000001</c:v>
                </c:pt>
                <c:pt idx="36542">
                  <c:v>1.3420000000000001</c:v>
                </c:pt>
                <c:pt idx="36543">
                  <c:v>1.3420000000000001</c:v>
                </c:pt>
                <c:pt idx="36544">
                  <c:v>1.3420000000000001</c:v>
                </c:pt>
                <c:pt idx="36545">
                  <c:v>1.3420000000000001</c:v>
                </c:pt>
                <c:pt idx="36546">
                  <c:v>1.3420000000000001</c:v>
                </c:pt>
                <c:pt idx="36547">
                  <c:v>1.3420000000000001</c:v>
                </c:pt>
                <c:pt idx="36548">
                  <c:v>1.3420000000000001</c:v>
                </c:pt>
                <c:pt idx="36549">
                  <c:v>1.3420000000000001</c:v>
                </c:pt>
                <c:pt idx="36550">
                  <c:v>1.3420000000000001</c:v>
                </c:pt>
                <c:pt idx="36551">
                  <c:v>1.3420000000000001</c:v>
                </c:pt>
                <c:pt idx="36552">
                  <c:v>1.3420000000000001</c:v>
                </c:pt>
                <c:pt idx="36553">
                  <c:v>1.3420000000000001</c:v>
                </c:pt>
                <c:pt idx="36554">
                  <c:v>1.3420000000000001</c:v>
                </c:pt>
                <c:pt idx="36555">
                  <c:v>1.3420000000000001</c:v>
                </c:pt>
                <c:pt idx="36556">
                  <c:v>1.3420000000000001</c:v>
                </c:pt>
                <c:pt idx="36557">
                  <c:v>1.3420000000000001</c:v>
                </c:pt>
                <c:pt idx="36558">
                  <c:v>1.3420000000000001</c:v>
                </c:pt>
                <c:pt idx="36559">
                  <c:v>1.3420000000000001</c:v>
                </c:pt>
                <c:pt idx="36560">
                  <c:v>1.3420000000000001</c:v>
                </c:pt>
                <c:pt idx="36561">
                  <c:v>1.3420000000000001</c:v>
                </c:pt>
                <c:pt idx="36562">
                  <c:v>1.3420000000000001</c:v>
                </c:pt>
                <c:pt idx="36563">
                  <c:v>1.3420000000000001</c:v>
                </c:pt>
                <c:pt idx="36564">
                  <c:v>1.3420000000000001</c:v>
                </c:pt>
                <c:pt idx="36565">
                  <c:v>1.3420000000000001</c:v>
                </c:pt>
                <c:pt idx="36566">
                  <c:v>1.3420000000000001</c:v>
                </c:pt>
                <c:pt idx="36567">
                  <c:v>1.3420000000000001</c:v>
                </c:pt>
                <c:pt idx="36568">
                  <c:v>1.3420000000000001</c:v>
                </c:pt>
                <c:pt idx="36569">
                  <c:v>1.3420000000000001</c:v>
                </c:pt>
                <c:pt idx="36570">
                  <c:v>1.3420000000000001</c:v>
                </c:pt>
                <c:pt idx="36571">
                  <c:v>1.3420000000000001</c:v>
                </c:pt>
                <c:pt idx="36572">
                  <c:v>1.3420000000000001</c:v>
                </c:pt>
                <c:pt idx="36573">
                  <c:v>1.3420000000000001</c:v>
                </c:pt>
                <c:pt idx="36574">
                  <c:v>1.3420000000000001</c:v>
                </c:pt>
                <c:pt idx="36575">
                  <c:v>1.3420000000000001</c:v>
                </c:pt>
                <c:pt idx="36576">
                  <c:v>1.3420000000000001</c:v>
                </c:pt>
                <c:pt idx="36577">
                  <c:v>1.3420000000000001</c:v>
                </c:pt>
                <c:pt idx="36578">
                  <c:v>1.3420000000000001</c:v>
                </c:pt>
                <c:pt idx="36579">
                  <c:v>1.3420000000000001</c:v>
                </c:pt>
                <c:pt idx="36580">
                  <c:v>1.3420000000000001</c:v>
                </c:pt>
                <c:pt idx="36581">
                  <c:v>1.3420000000000001</c:v>
                </c:pt>
                <c:pt idx="36582">
                  <c:v>1.3420000000000001</c:v>
                </c:pt>
                <c:pt idx="36583">
                  <c:v>1.3420000000000001</c:v>
                </c:pt>
                <c:pt idx="36584">
                  <c:v>1.3420000000000001</c:v>
                </c:pt>
                <c:pt idx="36585">
                  <c:v>1.3420000000000001</c:v>
                </c:pt>
                <c:pt idx="36586">
                  <c:v>1.3420000000000001</c:v>
                </c:pt>
                <c:pt idx="36587">
                  <c:v>1.3420000000000001</c:v>
                </c:pt>
                <c:pt idx="36588">
                  <c:v>1.3420000000000001</c:v>
                </c:pt>
                <c:pt idx="36589">
                  <c:v>1.3420000000000001</c:v>
                </c:pt>
                <c:pt idx="36590">
                  <c:v>1.3420000000000001</c:v>
                </c:pt>
                <c:pt idx="36591">
                  <c:v>1.3420000000000001</c:v>
                </c:pt>
                <c:pt idx="36592">
                  <c:v>1.3420000000000001</c:v>
                </c:pt>
                <c:pt idx="36593">
                  <c:v>1.3420000000000001</c:v>
                </c:pt>
                <c:pt idx="36594">
                  <c:v>1.3420000000000001</c:v>
                </c:pt>
                <c:pt idx="36595">
                  <c:v>1.3420000000000001</c:v>
                </c:pt>
                <c:pt idx="36596">
                  <c:v>1.3420000000000001</c:v>
                </c:pt>
                <c:pt idx="36597">
                  <c:v>1.3420000000000001</c:v>
                </c:pt>
                <c:pt idx="36598">
                  <c:v>1.3420000000000001</c:v>
                </c:pt>
                <c:pt idx="36599">
                  <c:v>1.3420000000000001</c:v>
                </c:pt>
                <c:pt idx="36600">
                  <c:v>1.3420000000000001</c:v>
                </c:pt>
                <c:pt idx="36601">
                  <c:v>1.3420000000000001</c:v>
                </c:pt>
                <c:pt idx="36602">
                  <c:v>1.3420000000000001</c:v>
                </c:pt>
                <c:pt idx="36603">
                  <c:v>1.3420000000000001</c:v>
                </c:pt>
                <c:pt idx="36604">
                  <c:v>1.3420000000000001</c:v>
                </c:pt>
                <c:pt idx="36605">
                  <c:v>1.3420000000000001</c:v>
                </c:pt>
                <c:pt idx="36606">
                  <c:v>1.3420000000000001</c:v>
                </c:pt>
                <c:pt idx="36607">
                  <c:v>1.3420000000000001</c:v>
                </c:pt>
                <c:pt idx="36608">
                  <c:v>1.3420000000000001</c:v>
                </c:pt>
                <c:pt idx="36609">
                  <c:v>1.3420000000000001</c:v>
                </c:pt>
                <c:pt idx="36610">
                  <c:v>1.3420000000000001</c:v>
                </c:pt>
                <c:pt idx="36611">
                  <c:v>1.3420000000000001</c:v>
                </c:pt>
                <c:pt idx="36612">
                  <c:v>1.3420000000000001</c:v>
                </c:pt>
                <c:pt idx="36613">
                  <c:v>1.3420000000000001</c:v>
                </c:pt>
                <c:pt idx="36614">
                  <c:v>1.3420000000000001</c:v>
                </c:pt>
                <c:pt idx="36615">
                  <c:v>1.3420000000000001</c:v>
                </c:pt>
                <c:pt idx="36616">
                  <c:v>1.3420000000000001</c:v>
                </c:pt>
                <c:pt idx="36617">
                  <c:v>1.3420000000000001</c:v>
                </c:pt>
                <c:pt idx="36618">
                  <c:v>1.3420000000000001</c:v>
                </c:pt>
                <c:pt idx="36619">
                  <c:v>1.3420000000000001</c:v>
                </c:pt>
                <c:pt idx="36620">
                  <c:v>1.3420000000000001</c:v>
                </c:pt>
                <c:pt idx="36621">
                  <c:v>1.3420000000000001</c:v>
                </c:pt>
                <c:pt idx="36622">
                  <c:v>1.3420000000000001</c:v>
                </c:pt>
                <c:pt idx="36623">
                  <c:v>1.3420000000000001</c:v>
                </c:pt>
                <c:pt idx="36624">
                  <c:v>1.3420000000000001</c:v>
                </c:pt>
                <c:pt idx="36625">
                  <c:v>1.3420000000000001</c:v>
                </c:pt>
                <c:pt idx="36626">
                  <c:v>1.3420000000000001</c:v>
                </c:pt>
                <c:pt idx="36627">
                  <c:v>1.3420000000000001</c:v>
                </c:pt>
                <c:pt idx="36628">
                  <c:v>1.3420000000000001</c:v>
                </c:pt>
                <c:pt idx="36629">
                  <c:v>1.3420000000000001</c:v>
                </c:pt>
                <c:pt idx="36630">
                  <c:v>1.3420000000000001</c:v>
                </c:pt>
                <c:pt idx="36631">
                  <c:v>1.3420000000000001</c:v>
                </c:pt>
                <c:pt idx="36632">
                  <c:v>1.3420000000000001</c:v>
                </c:pt>
                <c:pt idx="36633">
                  <c:v>1.3420000000000001</c:v>
                </c:pt>
                <c:pt idx="36634">
                  <c:v>1.3420000000000001</c:v>
                </c:pt>
                <c:pt idx="36635">
                  <c:v>1.3420000000000001</c:v>
                </c:pt>
                <c:pt idx="36636">
                  <c:v>1.3420000000000001</c:v>
                </c:pt>
                <c:pt idx="36637">
                  <c:v>1.3420000000000001</c:v>
                </c:pt>
                <c:pt idx="36638">
                  <c:v>1.3420000000000001</c:v>
                </c:pt>
                <c:pt idx="36639">
                  <c:v>1.3420000000000001</c:v>
                </c:pt>
                <c:pt idx="36640">
                  <c:v>1.3420000000000001</c:v>
                </c:pt>
                <c:pt idx="36641">
                  <c:v>1.3420000000000001</c:v>
                </c:pt>
                <c:pt idx="36642">
                  <c:v>1.3420000000000001</c:v>
                </c:pt>
                <c:pt idx="36643">
                  <c:v>1.3420000000000001</c:v>
                </c:pt>
                <c:pt idx="36644">
                  <c:v>1.3420000000000001</c:v>
                </c:pt>
                <c:pt idx="36645">
                  <c:v>1.3420000000000001</c:v>
                </c:pt>
                <c:pt idx="36646">
                  <c:v>1.3420000000000001</c:v>
                </c:pt>
                <c:pt idx="36647">
                  <c:v>1.3420000000000001</c:v>
                </c:pt>
                <c:pt idx="36648">
                  <c:v>1.3420000000000001</c:v>
                </c:pt>
                <c:pt idx="36649">
                  <c:v>1.3420000000000001</c:v>
                </c:pt>
                <c:pt idx="36650">
                  <c:v>1.3420000000000001</c:v>
                </c:pt>
                <c:pt idx="36651">
                  <c:v>1.3420000000000001</c:v>
                </c:pt>
                <c:pt idx="36652">
                  <c:v>1.3420000000000001</c:v>
                </c:pt>
                <c:pt idx="36653">
                  <c:v>1.3420000000000001</c:v>
                </c:pt>
                <c:pt idx="36654">
                  <c:v>1.3420000000000001</c:v>
                </c:pt>
                <c:pt idx="36655">
                  <c:v>1.3420000000000001</c:v>
                </c:pt>
                <c:pt idx="36656">
                  <c:v>1.3420000000000001</c:v>
                </c:pt>
                <c:pt idx="36657">
                  <c:v>1.3420000000000001</c:v>
                </c:pt>
                <c:pt idx="36658">
                  <c:v>1.3420000000000001</c:v>
                </c:pt>
                <c:pt idx="36659">
                  <c:v>1.3420000000000001</c:v>
                </c:pt>
                <c:pt idx="36660">
                  <c:v>1.3420000000000001</c:v>
                </c:pt>
                <c:pt idx="36661">
                  <c:v>1.3420000000000001</c:v>
                </c:pt>
                <c:pt idx="36662">
                  <c:v>1.3420000000000001</c:v>
                </c:pt>
                <c:pt idx="36663">
                  <c:v>1.3420000000000001</c:v>
                </c:pt>
                <c:pt idx="36664">
                  <c:v>1.3420000000000001</c:v>
                </c:pt>
                <c:pt idx="36665">
                  <c:v>1.3420000000000001</c:v>
                </c:pt>
                <c:pt idx="36666">
                  <c:v>1.3420000000000001</c:v>
                </c:pt>
                <c:pt idx="36667">
                  <c:v>1.3420000000000001</c:v>
                </c:pt>
                <c:pt idx="36668">
                  <c:v>1.3420000000000001</c:v>
                </c:pt>
                <c:pt idx="36669">
                  <c:v>1.3420000000000001</c:v>
                </c:pt>
                <c:pt idx="36670">
                  <c:v>1.3420000000000001</c:v>
                </c:pt>
                <c:pt idx="36671">
                  <c:v>1.3420000000000001</c:v>
                </c:pt>
                <c:pt idx="36672">
                  <c:v>1.3420000000000001</c:v>
                </c:pt>
                <c:pt idx="36673">
                  <c:v>1.3420000000000001</c:v>
                </c:pt>
                <c:pt idx="36674">
                  <c:v>1.3420000000000001</c:v>
                </c:pt>
                <c:pt idx="36675">
                  <c:v>1.3420000000000001</c:v>
                </c:pt>
                <c:pt idx="36676">
                  <c:v>1.3420000000000001</c:v>
                </c:pt>
                <c:pt idx="36677">
                  <c:v>1.3420000000000001</c:v>
                </c:pt>
                <c:pt idx="36678">
                  <c:v>1.3420000000000001</c:v>
                </c:pt>
                <c:pt idx="36679">
                  <c:v>1.3420000000000001</c:v>
                </c:pt>
                <c:pt idx="36680">
                  <c:v>1.3420000000000001</c:v>
                </c:pt>
                <c:pt idx="36681">
                  <c:v>1.3420000000000001</c:v>
                </c:pt>
                <c:pt idx="36682">
                  <c:v>1.3420000000000001</c:v>
                </c:pt>
                <c:pt idx="36683">
                  <c:v>1.3420000000000001</c:v>
                </c:pt>
                <c:pt idx="36684">
                  <c:v>1.3420000000000001</c:v>
                </c:pt>
                <c:pt idx="36685">
                  <c:v>1.3420000000000001</c:v>
                </c:pt>
                <c:pt idx="36686">
                  <c:v>1.3420000000000001</c:v>
                </c:pt>
                <c:pt idx="36687">
                  <c:v>1.3420000000000001</c:v>
                </c:pt>
                <c:pt idx="36688">
                  <c:v>1.3420000000000001</c:v>
                </c:pt>
                <c:pt idx="36689">
                  <c:v>1.3420000000000001</c:v>
                </c:pt>
                <c:pt idx="36690">
                  <c:v>1.3420000000000001</c:v>
                </c:pt>
                <c:pt idx="36691">
                  <c:v>1.3420000000000001</c:v>
                </c:pt>
                <c:pt idx="36692">
                  <c:v>1.3420000000000001</c:v>
                </c:pt>
                <c:pt idx="36693">
                  <c:v>1.3420000000000001</c:v>
                </c:pt>
                <c:pt idx="36694">
                  <c:v>1.3420000000000001</c:v>
                </c:pt>
                <c:pt idx="36695">
                  <c:v>1.3420000000000001</c:v>
                </c:pt>
                <c:pt idx="36696">
                  <c:v>1.3420000000000001</c:v>
                </c:pt>
                <c:pt idx="36697">
                  <c:v>1.3420000000000001</c:v>
                </c:pt>
                <c:pt idx="36698">
                  <c:v>1.3420000000000001</c:v>
                </c:pt>
                <c:pt idx="36699">
                  <c:v>1.3420000000000001</c:v>
                </c:pt>
                <c:pt idx="36700">
                  <c:v>1.3420000000000001</c:v>
                </c:pt>
                <c:pt idx="36701">
                  <c:v>1.3420000000000001</c:v>
                </c:pt>
                <c:pt idx="36702">
                  <c:v>1.3420000000000001</c:v>
                </c:pt>
                <c:pt idx="36703">
                  <c:v>1.3420000000000001</c:v>
                </c:pt>
                <c:pt idx="36704">
                  <c:v>1.3420000000000001</c:v>
                </c:pt>
                <c:pt idx="36705">
                  <c:v>1.3420000000000001</c:v>
                </c:pt>
                <c:pt idx="36706">
                  <c:v>1.3420000000000001</c:v>
                </c:pt>
                <c:pt idx="36707">
                  <c:v>1.3420000000000001</c:v>
                </c:pt>
                <c:pt idx="36708">
                  <c:v>1.3420000000000001</c:v>
                </c:pt>
                <c:pt idx="36709">
                  <c:v>1.3420000000000001</c:v>
                </c:pt>
                <c:pt idx="36710">
                  <c:v>1.3420000000000001</c:v>
                </c:pt>
                <c:pt idx="36711">
                  <c:v>1.3420000000000001</c:v>
                </c:pt>
                <c:pt idx="36712">
                  <c:v>1.3420000000000001</c:v>
                </c:pt>
                <c:pt idx="36713">
                  <c:v>1.3420000000000001</c:v>
                </c:pt>
                <c:pt idx="36714">
                  <c:v>1.3420000000000001</c:v>
                </c:pt>
                <c:pt idx="36715">
                  <c:v>1.3420000000000001</c:v>
                </c:pt>
                <c:pt idx="36716">
                  <c:v>1.3420000000000001</c:v>
                </c:pt>
                <c:pt idx="36717">
                  <c:v>1.3420000000000001</c:v>
                </c:pt>
                <c:pt idx="36718">
                  <c:v>1.3420000000000001</c:v>
                </c:pt>
                <c:pt idx="36719">
                  <c:v>1.3420000000000001</c:v>
                </c:pt>
                <c:pt idx="36720">
                  <c:v>1.3420000000000001</c:v>
                </c:pt>
                <c:pt idx="36721">
                  <c:v>1.3420000000000001</c:v>
                </c:pt>
                <c:pt idx="36722">
                  <c:v>1.3420000000000001</c:v>
                </c:pt>
                <c:pt idx="36723">
                  <c:v>1.3420000000000001</c:v>
                </c:pt>
                <c:pt idx="36724">
                  <c:v>1.3420000000000001</c:v>
                </c:pt>
                <c:pt idx="36725">
                  <c:v>1.3420000000000001</c:v>
                </c:pt>
                <c:pt idx="36726">
                  <c:v>1.3420000000000001</c:v>
                </c:pt>
                <c:pt idx="36727">
                  <c:v>1.3420000000000001</c:v>
                </c:pt>
                <c:pt idx="36728">
                  <c:v>1.3420000000000001</c:v>
                </c:pt>
                <c:pt idx="36729">
                  <c:v>1.3420000000000001</c:v>
                </c:pt>
                <c:pt idx="36730">
                  <c:v>1.3420000000000001</c:v>
                </c:pt>
                <c:pt idx="36731">
                  <c:v>1.3420000000000001</c:v>
                </c:pt>
                <c:pt idx="36732">
                  <c:v>1.3420000000000001</c:v>
                </c:pt>
                <c:pt idx="36733">
                  <c:v>1.3420000000000001</c:v>
                </c:pt>
                <c:pt idx="36734">
                  <c:v>1.3420000000000001</c:v>
                </c:pt>
                <c:pt idx="36735">
                  <c:v>1.3420000000000001</c:v>
                </c:pt>
                <c:pt idx="36736">
                  <c:v>1.3420000000000001</c:v>
                </c:pt>
                <c:pt idx="36737">
                  <c:v>1.3420000000000001</c:v>
                </c:pt>
                <c:pt idx="36738">
                  <c:v>1.3420000000000001</c:v>
                </c:pt>
                <c:pt idx="36739">
                  <c:v>1.3420000000000001</c:v>
                </c:pt>
                <c:pt idx="36740">
                  <c:v>1.3420000000000001</c:v>
                </c:pt>
                <c:pt idx="36741">
                  <c:v>1.3420000000000001</c:v>
                </c:pt>
                <c:pt idx="36742">
                  <c:v>1.3420000000000001</c:v>
                </c:pt>
                <c:pt idx="36743">
                  <c:v>1.3420000000000001</c:v>
                </c:pt>
                <c:pt idx="36744">
                  <c:v>1.3420000000000001</c:v>
                </c:pt>
                <c:pt idx="36745">
                  <c:v>1.3420000000000001</c:v>
                </c:pt>
                <c:pt idx="36746">
                  <c:v>1.3420000000000001</c:v>
                </c:pt>
                <c:pt idx="36747">
                  <c:v>1.3420000000000001</c:v>
                </c:pt>
                <c:pt idx="36748">
                  <c:v>1.3420000000000001</c:v>
                </c:pt>
                <c:pt idx="36749">
                  <c:v>1.3420000000000001</c:v>
                </c:pt>
                <c:pt idx="36750">
                  <c:v>1.3420000000000001</c:v>
                </c:pt>
                <c:pt idx="36751">
                  <c:v>1.3420000000000001</c:v>
                </c:pt>
                <c:pt idx="36752">
                  <c:v>1.3420000000000001</c:v>
                </c:pt>
                <c:pt idx="36753">
                  <c:v>1.3420000000000001</c:v>
                </c:pt>
                <c:pt idx="36754">
                  <c:v>1.3420000000000001</c:v>
                </c:pt>
                <c:pt idx="36755">
                  <c:v>1.3420000000000001</c:v>
                </c:pt>
                <c:pt idx="36756">
                  <c:v>1.3420000000000001</c:v>
                </c:pt>
                <c:pt idx="36757">
                  <c:v>1.3420000000000001</c:v>
                </c:pt>
                <c:pt idx="36758">
                  <c:v>1.3420000000000001</c:v>
                </c:pt>
                <c:pt idx="36759">
                  <c:v>1.3420000000000001</c:v>
                </c:pt>
                <c:pt idx="36760">
                  <c:v>1.3420000000000001</c:v>
                </c:pt>
                <c:pt idx="36761">
                  <c:v>1.3420000000000001</c:v>
                </c:pt>
                <c:pt idx="36762">
                  <c:v>1.3420000000000001</c:v>
                </c:pt>
                <c:pt idx="36763">
                  <c:v>1.3420000000000001</c:v>
                </c:pt>
                <c:pt idx="36764">
                  <c:v>1.3420000000000001</c:v>
                </c:pt>
                <c:pt idx="36765">
                  <c:v>1.3420000000000001</c:v>
                </c:pt>
                <c:pt idx="36766">
                  <c:v>1.3420000000000001</c:v>
                </c:pt>
                <c:pt idx="36767">
                  <c:v>1.3420000000000001</c:v>
                </c:pt>
                <c:pt idx="36768">
                  <c:v>1.3420000000000001</c:v>
                </c:pt>
                <c:pt idx="36769">
                  <c:v>1.3420000000000001</c:v>
                </c:pt>
                <c:pt idx="36770">
                  <c:v>1.3420000000000001</c:v>
                </c:pt>
                <c:pt idx="36771">
                  <c:v>1.3420000000000001</c:v>
                </c:pt>
                <c:pt idx="36772">
                  <c:v>1.3420000000000001</c:v>
                </c:pt>
                <c:pt idx="36773">
                  <c:v>1.3420000000000001</c:v>
                </c:pt>
                <c:pt idx="36774">
                  <c:v>1.3420000000000001</c:v>
                </c:pt>
                <c:pt idx="36775">
                  <c:v>1.3420000000000001</c:v>
                </c:pt>
                <c:pt idx="36776">
                  <c:v>1.3420000000000001</c:v>
                </c:pt>
                <c:pt idx="36777">
                  <c:v>1.3420000000000001</c:v>
                </c:pt>
                <c:pt idx="36778">
                  <c:v>1.3420000000000001</c:v>
                </c:pt>
                <c:pt idx="36779">
                  <c:v>1.3420000000000001</c:v>
                </c:pt>
                <c:pt idx="36780">
                  <c:v>1.3420000000000001</c:v>
                </c:pt>
                <c:pt idx="36781">
                  <c:v>1.3420000000000001</c:v>
                </c:pt>
                <c:pt idx="36782">
                  <c:v>1.3420000000000001</c:v>
                </c:pt>
                <c:pt idx="36783">
                  <c:v>1.3420000000000001</c:v>
                </c:pt>
                <c:pt idx="36784">
                  <c:v>1.3420000000000001</c:v>
                </c:pt>
                <c:pt idx="36785">
                  <c:v>1.3420000000000001</c:v>
                </c:pt>
                <c:pt idx="36786">
                  <c:v>1.3420000000000001</c:v>
                </c:pt>
                <c:pt idx="36787">
                  <c:v>1.3420000000000001</c:v>
                </c:pt>
                <c:pt idx="36788">
                  <c:v>1.3420000000000001</c:v>
                </c:pt>
                <c:pt idx="36789">
                  <c:v>1.3420000000000001</c:v>
                </c:pt>
                <c:pt idx="36790">
                  <c:v>1.3420000000000001</c:v>
                </c:pt>
                <c:pt idx="36791">
                  <c:v>1.3420000000000001</c:v>
                </c:pt>
                <c:pt idx="36792">
                  <c:v>1.3420000000000001</c:v>
                </c:pt>
                <c:pt idx="36793">
                  <c:v>1.3420000000000001</c:v>
                </c:pt>
                <c:pt idx="36794">
                  <c:v>1.3420000000000001</c:v>
                </c:pt>
                <c:pt idx="36795">
                  <c:v>1.3420000000000001</c:v>
                </c:pt>
                <c:pt idx="36796">
                  <c:v>1.3420000000000001</c:v>
                </c:pt>
                <c:pt idx="36797">
                  <c:v>1.3420000000000001</c:v>
                </c:pt>
                <c:pt idx="36798">
                  <c:v>1.3420000000000001</c:v>
                </c:pt>
                <c:pt idx="36799">
                  <c:v>1.3420000000000001</c:v>
                </c:pt>
                <c:pt idx="36800">
                  <c:v>1.3420000000000001</c:v>
                </c:pt>
                <c:pt idx="36801">
                  <c:v>1.3420000000000001</c:v>
                </c:pt>
                <c:pt idx="36802">
                  <c:v>1.3420000000000001</c:v>
                </c:pt>
                <c:pt idx="36803">
                  <c:v>1.3420000000000001</c:v>
                </c:pt>
                <c:pt idx="36804">
                  <c:v>1.3420000000000001</c:v>
                </c:pt>
                <c:pt idx="36805">
                  <c:v>1.3420000000000001</c:v>
                </c:pt>
                <c:pt idx="36806">
                  <c:v>1.3420000000000001</c:v>
                </c:pt>
                <c:pt idx="36807">
                  <c:v>1.3420000000000001</c:v>
                </c:pt>
                <c:pt idx="36808">
                  <c:v>1.3420000000000001</c:v>
                </c:pt>
                <c:pt idx="36809">
                  <c:v>1.3420000000000001</c:v>
                </c:pt>
                <c:pt idx="36810">
                  <c:v>1.3420000000000001</c:v>
                </c:pt>
                <c:pt idx="36811">
                  <c:v>1.3420000000000001</c:v>
                </c:pt>
                <c:pt idx="36812">
                  <c:v>1.3420000000000001</c:v>
                </c:pt>
                <c:pt idx="36813">
                  <c:v>1.3420000000000001</c:v>
                </c:pt>
                <c:pt idx="36814">
                  <c:v>1.3420000000000001</c:v>
                </c:pt>
                <c:pt idx="36815">
                  <c:v>1.3420000000000001</c:v>
                </c:pt>
                <c:pt idx="36816">
                  <c:v>1.3420000000000001</c:v>
                </c:pt>
                <c:pt idx="36817">
                  <c:v>1.3420000000000001</c:v>
                </c:pt>
                <c:pt idx="36818">
                  <c:v>1.3420000000000001</c:v>
                </c:pt>
                <c:pt idx="36819">
                  <c:v>1.3420000000000001</c:v>
                </c:pt>
                <c:pt idx="36820">
                  <c:v>1.3420000000000001</c:v>
                </c:pt>
                <c:pt idx="36821">
                  <c:v>1.3420000000000001</c:v>
                </c:pt>
                <c:pt idx="36822">
                  <c:v>1.3420000000000001</c:v>
                </c:pt>
                <c:pt idx="36823">
                  <c:v>1.3420000000000001</c:v>
                </c:pt>
                <c:pt idx="36824">
                  <c:v>1.3420000000000001</c:v>
                </c:pt>
                <c:pt idx="36825">
                  <c:v>1.3420000000000001</c:v>
                </c:pt>
                <c:pt idx="36826">
                  <c:v>1.3420000000000001</c:v>
                </c:pt>
                <c:pt idx="36827">
                  <c:v>1.3420000000000001</c:v>
                </c:pt>
                <c:pt idx="36828">
                  <c:v>1.3420000000000001</c:v>
                </c:pt>
                <c:pt idx="36829">
                  <c:v>1.3420000000000001</c:v>
                </c:pt>
                <c:pt idx="36830">
                  <c:v>1.3420000000000001</c:v>
                </c:pt>
                <c:pt idx="36831">
                  <c:v>1.3420000000000001</c:v>
                </c:pt>
                <c:pt idx="36832">
                  <c:v>1.3420000000000001</c:v>
                </c:pt>
                <c:pt idx="36833">
                  <c:v>1.3420000000000001</c:v>
                </c:pt>
                <c:pt idx="36834">
                  <c:v>1.3420000000000001</c:v>
                </c:pt>
                <c:pt idx="36835">
                  <c:v>1.3420000000000001</c:v>
                </c:pt>
                <c:pt idx="36836">
                  <c:v>1.3420000000000001</c:v>
                </c:pt>
                <c:pt idx="36837">
                  <c:v>1.3420000000000001</c:v>
                </c:pt>
                <c:pt idx="36838">
                  <c:v>1.3420000000000001</c:v>
                </c:pt>
                <c:pt idx="36839">
                  <c:v>1.3420000000000001</c:v>
                </c:pt>
                <c:pt idx="36840">
                  <c:v>1.3420000000000001</c:v>
                </c:pt>
                <c:pt idx="36841">
                  <c:v>1.3420000000000001</c:v>
                </c:pt>
                <c:pt idx="36842">
                  <c:v>1.3420000000000001</c:v>
                </c:pt>
                <c:pt idx="36843">
                  <c:v>1.3420000000000001</c:v>
                </c:pt>
                <c:pt idx="36844">
                  <c:v>1.3420000000000001</c:v>
                </c:pt>
                <c:pt idx="36845">
                  <c:v>1.3420000000000001</c:v>
                </c:pt>
                <c:pt idx="36846">
                  <c:v>1.3420000000000001</c:v>
                </c:pt>
                <c:pt idx="36847">
                  <c:v>1.3420000000000001</c:v>
                </c:pt>
                <c:pt idx="36848">
                  <c:v>1.3420000000000001</c:v>
                </c:pt>
                <c:pt idx="36849">
                  <c:v>1.3420000000000001</c:v>
                </c:pt>
                <c:pt idx="36850">
                  <c:v>1.3420000000000001</c:v>
                </c:pt>
                <c:pt idx="36851">
                  <c:v>1.3420000000000001</c:v>
                </c:pt>
                <c:pt idx="36852">
                  <c:v>1.3420000000000001</c:v>
                </c:pt>
                <c:pt idx="36853">
                  <c:v>1.3420000000000001</c:v>
                </c:pt>
                <c:pt idx="36854">
                  <c:v>1.3420000000000001</c:v>
                </c:pt>
                <c:pt idx="36855">
                  <c:v>1.3420000000000001</c:v>
                </c:pt>
                <c:pt idx="36856">
                  <c:v>1.3420000000000001</c:v>
                </c:pt>
                <c:pt idx="36857">
                  <c:v>1.3420000000000001</c:v>
                </c:pt>
                <c:pt idx="36858">
                  <c:v>1.3420000000000001</c:v>
                </c:pt>
                <c:pt idx="36859">
                  <c:v>1.3420000000000001</c:v>
                </c:pt>
                <c:pt idx="36860">
                  <c:v>1.3420000000000001</c:v>
                </c:pt>
                <c:pt idx="36861">
                  <c:v>1.3420000000000001</c:v>
                </c:pt>
                <c:pt idx="36862">
                  <c:v>1.3420000000000001</c:v>
                </c:pt>
                <c:pt idx="36863">
                  <c:v>1.3420000000000001</c:v>
                </c:pt>
                <c:pt idx="36864">
                  <c:v>1.3420000000000001</c:v>
                </c:pt>
                <c:pt idx="36865">
                  <c:v>1.3420000000000001</c:v>
                </c:pt>
                <c:pt idx="36866">
                  <c:v>1.3420000000000001</c:v>
                </c:pt>
                <c:pt idx="36867">
                  <c:v>1.3420000000000001</c:v>
                </c:pt>
                <c:pt idx="36868">
                  <c:v>1.3420000000000001</c:v>
                </c:pt>
                <c:pt idx="36869">
                  <c:v>1.3420000000000001</c:v>
                </c:pt>
                <c:pt idx="36870">
                  <c:v>1.3420000000000001</c:v>
                </c:pt>
                <c:pt idx="36871">
                  <c:v>1.3420000000000001</c:v>
                </c:pt>
                <c:pt idx="36872">
                  <c:v>1.3420000000000001</c:v>
                </c:pt>
                <c:pt idx="36873">
                  <c:v>1.3420000000000001</c:v>
                </c:pt>
                <c:pt idx="36874">
                  <c:v>1.3420000000000001</c:v>
                </c:pt>
                <c:pt idx="36875">
                  <c:v>1.3420000000000001</c:v>
                </c:pt>
                <c:pt idx="36876">
                  <c:v>1.3420000000000001</c:v>
                </c:pt>
                <c:pt idx="36877">
                  <c:v>1.3420000000000001</c:v>
                </c:pt>
                <c:pt idx="36878">
                  <c:v>1.3420000000000001</c:v>
                </c:pt>
                <c:pt idx="36879">
                  <c:v>1.3420000000000001</c:v>
                </c:pt>
                <c:pt idx="36880">
                  <c:v>1.3420000000000001</c:v>
                </c:pt>
                <c:pt idx="36881">
                  <c:v>1.3420000000000001</c:v>
                </c:pt>
                <c:pt idx="36882">
                  <c:v>1.3420000000000001</c:v>
                </c:pt>
                <c:pt idx="36883">
                  <c:v>1.3420000000000001</c:v>
                </c:pt>
                <c:pt idx="36884">
                  <c:v>1.3420000000000001</c:v>
                </c:pt>
                <c:pt idx="36885">
                  <c:v>1.3420000000000001</c:v>
                </c:pt>
                <c:pt idx="36886">
                  <c:v>1.3420000000000001</c:v>
                </c:pt>
                <c:pt idx="36887">
                  <c:v>1.3420000000000001</c:v>
                </c:pt>
                <c:pt idx="36888">
                  <c:v>1.3420000000000001</c:v>
                </c:pt>
                <c:pt idx="36889">
                  <c:v>1.3420000000000001</c:v>
                </c:pt>
                <c:pt idx="36890">
                  <c:v>1.3420000000000001</c:v>
                </c:pt>
                <c:pt idx="36891">
                  <c:v>1.3420000000000001</c:v>
                </c:pt>
                <c:pt idx="36892">
                  <c:v>1.3420000000000001</c:v>
                </c:pt>
                <c:pt idx="36893">
                  <c:v>1.3420000000000001</c:v>
                </c:pt>
                <c:pt idx="36894">
                  <c:v>1.3420000000000001</c:v>
                </c:pt>
                <c:pt idx="36895">
                  <c:v>1.3420000000000001</c:v>
                </c:pt>
                <c:pt idx="36896">
                  <c:v>1.3420000000000001</c:v>
                </c:pt>
                <c:pt idx="36897">
                  <c:v>1.3420000000000001</c:v>
                </c:pt>
                <c:pt idx="36898">
                  <c:v>1.3420000000000001</c:v>
                </c:pt>
                <c:pt idx="36899">
                  <c:v>1.3420000000000001</c:v>
                </c:pt>
                <c:pt idx="36900">
                  <c:v>1.3420000000000001</c:v>
                </c:pt>
                <c:pt idx="36901">
                  <c:v>1.3420000000000001</c:v>
                </c:pt>
                <c:pt idx="36902">
                  <c:v>1.3420000000000001</c:v>
                </c:pt>
                <c:pt idx="36903">
                  <c:v>1.3420000000000001</c:v>
                </c:pt>
                <c:pt idx="36904">
                  <c:v>1.3420000000000001</c:v>
                </c:pt>
                <c:pt idx="36905">
                  <c:v>1.3420000000000001</c:v>
                </c:pt>
                <c:pt idx="36906">
                  <c:v>1.3420000000000001</c:v>
                </c:pt>
                <c:pt idx="36907">
                  <c:v>1.3420000000000001</c:v>
                </c:pt>
                <c:pt idx="36908">
                  <c:v>1.3420000000000001</c:v>
                </c:pt>
                <c:pt idx="36909">
                  <c:v>1.3420000000000001</c:v>
                </c:pt>
                <c:pt idx="36910">
                  <c:v>1.3420000000000001</c:v>
                </c:pt>
                <c:pt idx="36911">
                  <c:v>1.3420000000000001</c:v>
                </c:pt>
                <c:pt idx="36912">
                  <c:v>1.3420000000000001</c:v>
                </c:pt>
                <c:pt idx="36913">
                  <c:v>1.3420000000000001</c:v>
                </c:pt>
                <c:pt idx="36914">
                  <c:v>1.3420000000000001</c:v>
                </c:pt>
                <c:pt idx="36915">
                  <c:v>1.3420000000000001</c:v>
                </c:pt>
                <c:pt idx="36916">
                  <c:v>1.3420000000000001</c:v>
                </c:pt>
                <c:pt idx="36917">
                  <c:v>1.3420000000000001</c:v>
                </c:pt>
                <c:pt idx="36918">
                  <c:v>1.3420000000000001</c:v>
                </c:pt>
                <c:pt idx="36919">
                  <c:v>1.3420000000000001</c:v>
                </c:pt>
                <c:pt idx="36920">
                  <c:v>1.3420000000000001</c:v>
                </c:pt>
                <c:pt idx="36921">
                  <c:v>1.3420000000000001</c:v>
                </c:pt>
                <c:pt idx="36922">
                  <c:v>1.3420000000000001</c:v>
                </c:pt>
                <c:pt idx="36923">
                  <c:v>1.3420000000000001</c:v>
                </c:pt>
                <c:pt idx="36924">
                  <c:v>1.3420000000000001</c:v>
                </c:pt>
                <c:pt idx="36925">
                  <c:v>1.3420000000000001</c:v>
                </c:pt>
                <c:pt idx="36926">
                  <c:v>1.3420000000000001</c:v>
                </c:pt>
                <c:pt idx="36927">
                  <c:v>1.3420000000000001</c:v>
                </c:pt>
                <c:pt idx="36928">
                  <c:v>1.3420000000000001</c:v>
                </c:pt>
                <c:pt idx="36929">
                  <c:v>1.3420000000000001</c:v>
                </c:pt>
                <c:pt idx="36930">
                  <c:v>1.3420000000000001</c:v>
                </c:pt>
                <c:pt idx="36931">
                  <c:v>1.3420000000000001</c:v>
                </c:pt>
                <c:pt idx="36932">
                  <c:v>1.3420000000000001</c:v>
                </c:pt>
                <c:pt idx="36933">
                  <c:v>1.3420000000000001</c:v>
                </c:pt>
                <c:pt idx="36934">
                  <c:v>1.3420000000000001</c:v>
                </c:pt>
                <c:pt idx="36935">
                  <c:v>1.3420000000000001</c:v>
                </c:pt>
                <c:pt idx="36936">
                  <c:v>1.3420000000000001</c:v>
                </c:pt>
                <c:pt idx="36937">
                  <c:v>1.3420000000000001</c:v>
                </c:pt>
                <c:pt idx="36938">
                  <c:v>1.3420000000000001</c:v>
                </c:pt>
                <c:pt idx="36939">
                  <c:v>1.3420000000000001</c:v>
                </c:pt>
                <c:pt idx="36940">
                  <c:v>1.3420000000000001</c:v>
                </c:pt>
                <c:pt idx="36941">
                  <c:v>1.3420000000000001</c:v>
                </c:pt>
                <c:pt idx="36942">
                  <c:v>1.3420000000000001</c:v>
                </c:pt>
                <c:pt idx="36943">
                  <c:v>1.3420000000000001</c:v>
                </c:pt>
                <c:pt idx="36944">
                  <c:v>1.3420000000000001</c:v>
                </c:pt>
                <c:pt idx="36945">
                  <c:v>1.3420000000000001</c:v>
                </c:pt>
                <c:pt idx="36946">
                  <c:v>1.3420000000000001</c:v>
                </c:pt>
                <c:pt idx="36947">
                  <c:v>1.3420000000000001</c:v>
                </c:pt>
                <c:pt idx="36948">
                  <c:v>1.3420000000000001</c:v>
                </c:pt>
                <c:pt idx="36949">
                  <c:v>1.3420000000000001</c:v>
                </c:pt>
                <c:pt idx="36950">
                  <c:v>1.3420000000000001</c:v>
                </c:pt>
                <c:pt idx="36951">
                  <c:v>1.3420000000000001</c:v>
                </c:pt>
                <c:pt idx="36952">
                  <c:v>1.3420000000000001</c:v>
                </c:pt>
                <c:pt idx="36953">
                  <c:v>1.3420000000000001</c:v>
                </c:pt>
                <c:pt idx="36954">
                  <c:v>1.3420000000000001</c:v>
                </c:pt>
                <c:pt idx="36955">
                  <c:v>1.3420000000000001</c:v>
                </c:pt>
                <c:pt idx="36956">
                  <c:v>1.3420000000000001</c:v>
                </c:pt>
                <c:pt idx="36957">
                  <c:v>1.3420000000000001</c:v>
                </c:pt>
                <c:pt idx="36958">
                  <c:v>1.3420000000000001</c:v>
                </c:pt>
                <c:pt idx="36959">
                  <c:v>1.3420000000000001</c:v>
                </c:pt>
                <c:pt idx="36960">
                  <c:v>1.3420000000000001</c:v>
                </c:pt>
                <c:pt idx="36961">
                  <c:v>1.3420000000000001</c:v>
                </c:pt>
                <c:pt idx="36962">
                  <c:v>1.3420000000000001</c:v>
                </c:pt>
                <c:pt idx="36963">
                  <c:v>1.3420000000000001</c:v>
                </c:pt>
                <c:pt idx="36964">
                  <c:v>1.3420000000000001</c:v>
                </c:pt>
                <c:pt idx="36965">
                  <c:v>1.3420000000000001</c:v>
                </c:pt>
                <c:pt idx="36966">
                  <c:v>1.3420000000000001</c:v>
                </c:pt>
                <c:pt idx="36967">
                  <c:v>1.3420000000000001</c:v>
                </c:pt>
                <c:pt idx="36968">
                  <c:v>1.3420000000000001</c:v>
                </c:pt>
                <c:pt idx="36969">
                  <c:v>1.3420000000000001</c:v>
                </c:pt>
                <c:pt idx="36970">
                  <c:v>1.3420000000000001</c:v>
                </c:pt>
                <c:pt idx="36971">
                  <c:v>1.3420000000000001</c:v>
                </c:pt>
                <c:pt idx="36972">
                  <c:v>1.3420000000000001</c:v>
                </c:pt>
                <c:pt idx="36973">
                  <c:v>1.3420000000000001</c:v>
                </c:pt>
                <c:pt idx="36974">
                  <c:v>1.3420000000000001</c:v>
                </c:pt>
                <c:pt idx="36975">
                  <c:v>1.3420000000000001</c:v>
                </c:pt>
                <c:pt idx="36976">
                  <c:v>1.3420000000000001</c:v>
                </c:pt>
                <c:pt idx="36977">
                  <c:v>1.3420000000000001</c:v>
                </c:pt>
                <c:pt idx="36978">
                  <c:v>1.3420000000000001</c:v>
                </c:pt>
                <c:pt idx="36979">
                  <c:v>1.3420000000000001</c:v>
                </c:pt>
                <c:pt idx="36980">
                  <c:v>1.3420000000000001</c:v>
                </c:pt>
                <c:pt idx="36981">
                  <c:v>1.3420000000000001</c:v>
                </c:pt>
                <c:pt idx="36982">
                  <c:v>1.3420000000000001</c:v>
                </c:pt>
                <c:pt idx="36983">
                  <c:v>1.3420000000000001</c:v>
                </c:pt>
                <c:pt idx="36984">
                  <c:v>1.3420000000000001</c:v>
                </c:pt>
                <c:pt idx="36985">
                  <c:v>1.3420000000000001</c:v>
                </c:pt>
                <c:pt idx="36986">
                  <c:v>1.3420000000000001</c:v>
                </c:pt>
                <c:pt idx="36987">
                  <c:v>1.3420000000000001</c:v>
                </c:pt>
                <c:pt idx="36988">
                  <c:v>1.3420000000000001</c:v>
                </c:pt>
                <c:pt idx="36989">
                  <c:v>1.3420000000000001</c:v>
                </c:pt>
                <c:pt idx="36990">
                  <c:v>1.3420000000000001</c:v>
                </c:pt>
                <c:pt idx="36991">
                  <c:v>1.3420000000000001</c:v>
                </c:pt>
                <c:pt idx="36992">
                  <c:v>1.3420000000000001</c:v>
                </c:pt>
                <c:pt idx="36993">
                  <c:v>1.3420000000000001</c:v>
                </c:pt>
                <c:pt idx="36994">
                  <c:v>1.3420000000000001</c:v>
                </c:pt>
                <c:pt idx="36995">
                  <c:v>1.3420000000000001</c:v>
                </c:pt>
                <c:pt idx="36996">
                  <c:v>1.3420000000000001</c:v>
                </c:pt>
                <c:pt idx="36997">
                  <c:v>1.3420000000000001</c:v>
                </c:pt>
                <c:pt idx="36998">
                  <c:v>1.3420000000000001</c:v>
                </c:pt>
                <c:pt idx="36999">
                  <c:v>1.3420000000000001</c:v>
                </c:pt>
                <c:pt idx="37000">
                  <c:v>1.3420000000000001</c:v>
                </c:pt>
                <c:pt idx="37001">
                  <c:v>1.3420000000000001</c:v>
                </c:pt>
                <c:pt idx="37002">
                  <c:v>1.3420000000000001</c:v>
                </c:pt>
                <c:pt idx="37003">
                  <c:v>1.3420000000000001</c:v>
                </c:pt>
                <c:pt idx="37004">
                  <c:v>1.3420000000000001</c:v>
                </c:pt>
                <c:pt idx="37005">
                  <c:v>1.3420000000000001</c:v>
                </c:pt>
                <c:pt idx="37006">
                  <c:v>1.3420000000000001</c:v>
                </c:pt>
                <c:pt idx="37007">
                  <c:v>1.3420000000000001</c:v>
                </c:pt>
                <c:pt idx="37008">
                  <c:v>1.3420000000000001</c:v>
                </c:pt>
                <c:pt idx="37009">
                  <c:v>1.3420000000000001</c:v>
                </c:pt>
                <c:pt idx="37010">
                  <c:v>1.3420000000000001</c:v>
                </c:pt>
                <c:pt idx="37011">
                  <c:v>1.3420000000000001</c:v>
                </c:pt>
                <c:pt idx="37012">
                  <c:v>1.3420000000000001</c:v>
                </c:pt>
                <c:pt idx="37013">
                  <c:v>1.3420000000000001</c:v>
                </c:pt>
                <c:pt idx="37014">
                  <c:v>1.3420000000000001</c:v>
                </c:pt>
                <c:pt idx="37015">
                  <c:v>1.3420000000000001</c:v>
                </c:pt>
                <c:pt idx="37016">
                  <c:v>1.3420000000000001</c:v>
                </c:pt>
                <c:pt idx="37017">
                  <c:v>1.3420000000000001</c:v>
                </c:pt>
                <c:pt idx="37018">
                  <c:v>1.3420000000000001</c:v>
                </c:pt>
                <c:pt idx="37019">
                  <c:v>1.3420000000000001</c:v>
                </c:pt>
                <c:pt idx="37020">
                  <c:v>1.3420000000000001</c:v>
                </c:pt>
                <c:pt idx="37021">
                  <c:v>1.3420000000000001</c:v>
                </c:pt>
                <c:pt idx="37022">
                  <c:v>1.3420000000000001</c:v>
                </c:pt>
                <c:pt idx="37023">
                  <c:v>1.3420000000000001</c:v>
                </c:pt>
                <c:pt idx="37024">
                  <c:v>1.3420000000000001</c:v>
                </c:pt>
                <c:pt idx="37025">
                  <c:v>1.3420000000000001</c:v>
                </c:pt>
                <c:pt idx="37026">
                  <c:v>1.3420000000000001</c:v>
                </c:pt>
                <c:pt idx="37027">
                  <c:v>1.3420000000000001</c:v>
                </c:pt>
                <c:pt idx="37028">
                  <c:v>1.3420000000000001</c:v>
                </c:pt>
                <c:pt idx="37029">
                  <c:v>1.3420000000000001</c:v>
                </c:pt>
                <c:pt idx="37030">
                  <c:v>1.3420000000000001</c:v>
                </c:pt>
                <c:pt idx="37031">
                  <c:v>1.3420000000000001</c:v>
                </c:pt>
                <c:pt idx="37032">
                  <c:v>1.3420000000000001</c:v>
                </c:pt>
                <c:pt idx="37033">
                  <c:v>1.3420000000000001</c:v>
                </c:pt>
                <c:pt idx="37034">
                  <c:v>1.3420000000000001</c:v>
                </c:pt>
                <c:pt idx="37035">
                  <c:v>1.3420000000000001</c:v>
                </c:pt>
                <c:pt idx="37036">
                  <c:v>1.3420000000000001</c:v>
                </c:pt>
                <c:pt idx="37037">
                  <c:v>1.3420000000000001</c:v>
                </c:pt>
                <c:pt idx="37038">
                  <c:v>1.3420000000000001</c:v>
                </c:pt>
                <c:pt idx="37039">
                  <c:v>1.3420000000000001</c:v>
                </c:pt>
                <c:pt idx="37040">
                  <c:v>1.3420000000000001</c:v>
                </c:pt>
                <c:pt idx="37041">
                  <c:v>1.3420000000000001</c:v>
                </c:pt>
                <c:pt idx="37042">
                  <c:v>1.3420000000000001</c:v>
                </c:pt>
                <c:pt idx="37043">
                  <c:v>1.3420000000000001</c:v>
                </c:pt>
                <c:pt idx="37044">
                  <c:v>1.3420000000000001</c:v>
                </c:pt>
                <c:pt idx="37045">
                  <c:v>1.3420000000000001</c:v>
                </c:pt>
                <c:pt idx="37046">
                  <c:v>1.3420000000000001</c:v>
                </c:pt>
                <c:pt idx="37047">
                  <c:v>1.3420000000000001</c:v>
                </c:pt>
                <c:pt idx="37048">
                  <c:v>1.3420000000000001</c:v>
                </c:pt>
                <c:pt idx="37049">
                  <c:v>1.3420000000000001</c:v>
                </c:pt>
                <c:pt idx="37050">
                  <c:v>1.3420000000000001</c:v>
                </c:pt>
                <c:pt idx="37051">
                  <c:v>1.3420000000000001</c:v>
                </c:pt>
                <c:pt idx="37052">
                  <c:v>1.3420000000000001</c:v>
                </c:pt>
                <c:pt idx="37053">
                  <c:v>1.3420000000000001</c:v>
                </c:pt>
                <c:pt idx="37054">
                  <c:v>1.3420000000000001</c:v>
                </c:pt>
                <c:pt idx="37055">
                  <c:v>1.3420000000000001</c:v>
                </c:pt>
                <c:pt idx="37056">
                  <c:v>1.3420000000000001</c:v>
                </c:pt>
                <c:pt idx="37057">
                  <c:v>1.3420000000000001</c:v>
                </c:pt>
                <c:pt idx="37058">
                  <c:v>1.3420000000000001</c:v>
                </c:pt>
                <c:pt idx="37059">
                  <c:v>1.3420000000000001</c:v>
                </c:pt>
                <c:pt idx="37060">
                  <c:v>1.3420000000000001</c:v>
                </c:pt>
                <c:pt idx="37061">
                  <c:v>1.3420000000000001</c:v>
                </c:pt>
                <c:pt idx="37062">
                  <c:v>1.3420000000000001</c:v>
                </c:pt>
                <c:pt idx="37063">
                  <c:v>1.3420000000000001</c:v>
                </c:pt>
                <c:pt idx="37064">
                  <c:v>1.3420000000000001</c:v>
                </c:pt>
                <c:pt idx="37065">
                  <c:v>1.3420000000000001</c:v>
                </c:pt>
                <c:pt idx="37066">
                  <c:v>1.3420000000000001</c:v>
                </c:pt>
                <c:pt idx="37067">
                  <c:v>1.3420000000000001</c:v>
                </c:pt>
                <c:pt idx="37068">
                  <c:v>1.3420000000000001</c:v>
                </c:pt>
                <c:pt idx="37069">
                  <c:v>1.3420000000000001</c:v>
                </c:pt>
                <c:pt idx="37070">
                  <c:v>1.3420000000000001</c:v>
                </c:pt>
                <c:pt idx="37071">
                  <c:v>1.3420000000000001</c:v>
                </c:pt>
                <c:pt idx="37072">
                  <c:v>1.3420000000000001</c:v>
                </c:pt>
                <c:pt idx="37073">
                  <c:v>1.3420000000000001</c:v>
                </c:pt>
                <c:pt idx="37074">
                  <c:v>1.3420000000000001</c:v>
                </c:pt>
                <c:pt idx="37075">
                  <c:v>1.3420000000000001</c:v>
                </c:pt>
                <c:pt idx="37076">
                  <c:v>1.3420000000000001</c:v>
                </c:pt>
                <c:pt idx="37077">
                  <c:v>1.3420000000000001</c:v>
                </c:pt>
                <c:pt idx="37078">
                  <c:v>1.3420000000000001</c:v>
                </c:pt>
                <c:pt idx="37079">
                  <c:v>1.3420000000000001</c:v>
                </c:pt>
                <c:pt idx="37080">
                  <c:v>1.3420000000000001</c:v>
                </c:pt>
                <c:pt idx="37081">
                  <c:v>1.3420000000000001</c:v>
                </c:pt>
                <c:pt idx="37082">
                  <c:v>1.3420000000000001</c:v>
                </c:pt>
                <c:pt idx="37083">
                  <c:v>1.3420000000000001</c:v>
                </c:pt>
                <c:pt idx="37084">
                  <c:v>1.3420000000000001</c:v>
                </c:pt>
                <c:pt idx="37085">
                  <c:v>1.3420000000000001</c:v>
                </c:pt>
                <c:pt idx="37086">
                  <c:v>1.3420000000000001</c:v>
                </c:pt>
                <c:pt idx="37087">
                  <c:v>1.3420000000000001</c:v>
                </c:pt>
                <c:pt idx="37088">
                  <c:v>1.3420000000000001</c:v>
                </c:pt>
                <c:pt idx="37089">
                  <c:v>1.3420000000000001</c:v>
                </c:pt>
                <c:pt idx="37090">
                  <c:v>1.3420000000000001</c:v>
                </c:pt>
                <c:pt idx="37091">
                  <c:v>1.3420000000000001</c:v>
                </c:pt>
                <c:pt idx="37092">
                  <c:v>1.3420000000000001</c:v>
                </c:pt>
                <c:pt idx="37093">
                  <c:v>1.3420000000000001</c:v>
                </c:pt>
                <c:pt idx="37094">
                  <c:v>1.3420000000000001</c:v>
                </c:pt>
                <c:pt idx="37095">
                  <c:v>1.3420000000000001</c:v>
                </c:pt>
                <c:pt idx="37096">
                  <c:v>1.3420000000000001</c:v>
                </c:pt>
                <c:pt idx="37097">
                  <c:v>1.3420000000000001</c:v>
                </c:pt>
                <c:pt idx="37098">
                  <c:v>1.3420000000000001</c:v>
                </c:pt>
                <c:pt idx="37099">
                  <c:v>1.3420000000000001</c:v>
                </c:pt>
                <c:pt idx="37100">
                  <c:v>1.3420000000000001</c:v>
                </c:pt>
                <c:pt idx="37101">
                  <c:v>1.3420000000000001</c:v>
                </c:pt>
                <c:pt idx="37102">
                  <c:v>1.3420000000000001</c:v>
                </c:pt>
                <c:pt idx="37103">
                  <c:v>1.3420000000000001</c:v>
                </c:pt>
                <c:pt idx="37104">
                  <c:v>1.3420000000000001</c:v>
                </c:pt>
                <c:pt idx="37105">
                  <c:v>1.3420000000000001</c:v>
                </c:pt>
                <c:pt idx="37106">
                  <c:v>1.3420000000000001</c:v>
                </c:pt>
                <c:pt idx="37107">
                  <c:v>1.3420000000000001</c:v>
                </c:pt>
                <c:pt idx="37108">
                  <c:v>1.3420000000000001</c:v>
                </c:pt>
                <c:pt idx="37109">
                  <c:v>1.3420000000000001</c:v>
                </c:pt>
                <c:pt idx="37110">
                  <c:v>1.3420000000000001</c:v>
                </c:pt>
                <c:pt idx="37111">
                  <c:v>1.3420000000000001</c:v>
                </c:pt>
                <c:pt idx="37112">
                  <c:v>1.3420000000000001</c:v>
                </c:pt>
                <c:pt idx="37113">
                  <c:v>1.3420000000000001</c:v>
                </c:pt>
                <c:pt idx="37114">
                  <c:v>1.3420000000000001</c:v>
                </c:pt>
                <c:pt idx="37115">
                  <c:v>1.3420000000000001</c:v>
                </c:pt>
                <c:pt idx="37116">
                  <c:v>1.3420000000000001</c:v>
                </c:pt>
                <c:pt idx="37117">
                  <c:v>1.3420000000000001</c:v>
                </c:pt>
                <c:pt idx="37118">
                  <c:v>1.3420000000000001</c:v>
                </c:pt>
                <c:pt idx="37119">
                  <c:v>1.3420000000000001</c:v>
                </c:pt>
                <c:pt idx="37120">
                  <c:v>1.3420000000000001</c:v>
                </c:pt>
                <c:pt idx="37121">
                  <c:v>1.3420000000000001</c:v>
                </c:pt>
                <c:pt idx="37122">
                  <c:v>1.3420000000000001</c:v>
                </c:pt>
                <c:pt idx="37123">
                  <c:v>1.3420000000000001</c:v>
                </c:pt>
                <c:pt idx="37124">
                  <c:v>1.3420000000000001</c:v>
                </c:pt>
                <c:pt idx="37125">
                  <c:v>1.3420000000000001</c:v>
                </c:pt>
                <c:pt idx="37126">
                  <c:v>1.3420000000000001</c:v>
                </c:pt>
                <c:pt idx="37127">
                  <c:v>1.3420000000000001</c:v>
                </c:pt>
                <c:pt idx="37128">
                  <c:v>1.3420000000000001</c:v>
                </c:pt>
                <c:pt idx="37129">
                  <c:v>1.3420000000000001</c:v>
                </c:pt>
                <c:pt idx="37130">
                  <c:v>1.3420000000000001</c:v>
                </c:pt>
                <c:pt idx="37131">
                  <c:v>1.3420000000000001</c:v>
                </c:pt>
                <c:pt idx="37132">
                  <c:v>1.3420000000000001</c:v>
                </c:pt>
                <c:pt idx="37133">
                  <c:v>1.3420000000000001</c:v>
                </c:pt>
                <c:pt idx="37134">
                  <c:v>1.3420000000000001</c:v>
                </c:pt>
                <c:pt idx="37135">
                  <c:v>1.3420000000000001</c:v>
                </c:pt>
                <c:pt idx="37136">
                  <c:v>1.3420000000000001</c:v>
                </c:pt>
                <c:pt idx="37137">
                  <c:v>1.3420000000000001</c:v>
                </c:pt>
                <c:pt idx="37138">
                  <c:v>1.3420000000000001</c:v>
                </c:pt>
                <c:pt idx="37139">
                  <c:v>1.3420000000000001</c:v>
                </c:pt>
                <c:pt idx="37140">
                  <c:v>1.3420000000000001</c:v>
                </c:pt>
                <c:pt idx="37141">
                  <c:v>1.3420000000000001</c:v>
                </c:pt>
                <c:pt idx="37142">
                  <c:v>1.3420000000000001</c:v>
                </c:pt>
                <c:pt idx="37143">
                  <c:v>1.3420000000000001</c:v>
                </c:pt>
                <c:pt idx="37144">
                  <c:v>1.3420000000000001</c:v>
                </c:pt>
                <c:pt idx="37145">
                  <c:v>1.3420000000000001</c:v>
                </c:pt>
                <c:pt idx="37146">
                  <c:v>1.3420000000000001</c:v>
                </c:pt>
                <c:pt idx="37147">
                  <c:v>1.3420000000000001</c:v>
                </c:pt>
                <c:pt idx="37148">
                  <c:v>1.3420000000000001</c:v>
                </c:pt>
                <c:pt idx="37149">
                  <c:v>1.3420000000000001</c:v>
                </c:pt>
                <c:pt idx="37150">
                  <c:v>1.3420000000000001</c:v>
                </c:pt>
                <c:pt idx="37151">
                  <c:v>1.3420000000000001</c:v>
                </c:pt>
                <c:pt idx="37152">
                  <c:v>1.3420000000000001</c:v>
                </c:pt>
                <c:pt idx="37153">
                  <c:v>1.3420000000000001</c:v>
                </c:pt>
                <c:pt idx="37154">
                  <c:v>1.3420000000000001</c:v>
                </c:pt>
                <c:pt idx="37155">
                  <c:v>1.3420000000000001</c:v>
                </c:pt>
                <c:pt idx="37156">
                  <c:v>1.3420000000000001</c:v>
                </c:pt>
                <c:pt idx="37157">
                  <c:v>1.3420000000000001</c:v>
                </c:pt>
                <c:pt idx="37158">
                  <c:v>1.3420000000000001</c:v>
                </c:pt>
                <c:pt idx="37159">
                  <c:v>1.3420000000000001</c:v>
                </c:pt>
                <c:pt idx="37160">
                  <c:v>1.3420000000000001</c:v>
                </c:pt>
                <c:pt idx="37161">
                  <c:v>1.3420000000000001</c:v>
                </c:pt>
                <c:pt idx="37162">
                  <c:v>1.3420000000000001</c:v>
                </c:pt>
                <c:pt idx="37163">
                  <c:v>1.3420000000000001</c:v>
                </c:pt>
                <c:pt idx="37164">
                  <c:v>1.3420000000000001</c:v>
                </c:pt>
                <c:pt idx="37165">
                  <c:v>1.3420000000000001</c:v>
                </c:pt>
                <c:pt idx="37166">
                  <c:v>1.3420000000000001</c:v>
                </c:pt>
                <c:pt idx="37167">
                  <c:v>1.3420000000000001</c:v>
                </c:pt>
                <c:pt idx="37168">
                  <c:v>1.3420000000000001</c:v>
                </c:pt>
                <c:pt idx="37169">
                  <c:v>1.3420000000000001</c:v>
                </c:pt>
                <c:pt idx="37170">
                  <c:v>1.3420000000000001</c:v>
                </c:pt>
                <c:pt idx="37171">
                  <c:v>1.3420000000000001</c:v>
                </c:pt>
                <c:pt idx="37172">
                  <c:v>1.3420000000000001</c:v>
                </c:pt>
                <c:pt idx="37173">
                  <c:v>1.3420000000000001</c:v>
                </c:pt>
                <c:pt idx="37174">
                  <c:v>1.3420000000000001</c:v>
                </c:pt>
                <c:pt idx="37175">
                  <c:v>1.3420000000000001</c:v>
                </c:pt>
                <c:pt idx="37176">
                  <c:v>1.3420000000000001</c:v>
                </c:pt>
                <c:pt idx="37177">
                  <c:v>1.3420000000000001</c:v>
                </c:pt>
                <c:pt idx="37178">
                  <c:v>1.3420000000000001</c:v>
                </c:pt>
                <c:pt idx="37179">
                  <c:v>1.3420000000000001</c:v>
                </c:pt>
                <c:pt idx="37180">
                  <c:v>1.3420000000000001</c:v>
                </c:pt>
                <c:pt idx="37181">
                  <c:v>1.3420000000000001</c:v>
                </c:pt>
                <c:pt idx="37182">
                  <c:v>1.3420000000000001</c:v>
                </c:pt>
                <c:pt idx="37183">
                  <c:v>1.3420000000000001</c:v>
                </c:pt>
                <c:pt idx="37184">
                  <c:v>1.3420000000000001</c:v>
                </c:pt>
                <c:pt idx="37185">
                  <c:v>1.3420000000000001</c:v>
                </c:pt>
                <c:pt idx="37186">
                  <c:v>1.3420000000000001</c:v>
                </c:pt>
                <c:pt idx="37187">
                  <c:v>1.3420000000000001</c:v>
                </c:pt>
                <c:pt idx="37188">
                  <c:v>1.3420000000000001</c:v>
                </c:pt>
                <c:pt idx="37189">
                  <c:v>1.3420000000000001</c:v>
                </c:pt>
                <c:pt idx="37190">
                  <c:v>1.3420000000000001</c:v>
                </c:pt>
                <c:pt idx="37191">
                  <c:v>1.3420000000000001</c:v>
                </c:pt>
                <c:pt idx="37192">
                  <c:v>1.3420000000000001</c:v>
                </c:pt>
                <c:pt idx="37193">
                  <c:v>1.3420000000000001</c:v>
                </c:pt>
                <c:pt idx="37194">
                  <c:v>1.3420000000000001</c:v>
                </c:pt>
                <c:pt idx="37195">
                  <c:v>1.3420000000000001</c:v>
                </c:pt>
                <c:pt idx="37196">
                  <c:v>1.3420000000000001</c:v>
                </c:pt>
                <c:pt idx="37197">
                  <c:v>1.3420000000000001</c:v>
                </c:pt>
                <c:pt idx="37198">
                  <c:v>1.3420000000000001</c:v>
                </c:pt>
                <c:pt idx="37199">
                  <c:v>1.3420000000000001</c:v>
                </c:pt>
                <c:pt idx="37200">
                  <c:v>1.3420000000000001</c:v>
                </c:pt>
                <c:pt idx="37201">
                  <c:v>1.3420000000000001</c:v>
                </c:pt>
                <c:pt idx="37202">
                  <c:v>1.3420000000000001</c:v>
                </c:pt>
                <c:pt idx="37203">
                  <c:v>1.3420000000000001</c:v>
                </c:pt>
                <c:pt idx="37204">
                  <c:v>1.3420000000000001</c:v>
                </c:pt>
                <c:pt idx="37205">
                  <c:v>1.3420000000000001</c:v>
                </c:pt>
                <c:pt idx="37206">
                  <c:v>1.3420000000000001</c:v>
                </c:pt>
                <c:pt idx="37207">
                  <c:v>1.3420000000000001</c:v>
                </c:pt>
                <c:pt idx="37208">
                  <c:v>1.3420000000000001</c:v>
                </c:pt>
                <c:pt idx="37209">
                  <c:v>1.3420000000000001</c:v>
                </c:pt>
                <c:pt idx="37210">
                  <c:v>1.3420000000000001</c:v>
                </c:pt>
                <c:pt idx="37211">
                  <c:v>1.3420000000000001</c:v>
                </c:pt>
                <c:pt idx="37212">
                  <c:v>1.3420000000000001</c:v>
                </c:pt>
                <c:pt idx="37213">
                  <c:v>1.3420000000000001</c:v>
                </c:pt>
                <c:pt idx="37214">
                  <c:v>1.3420000000000001</c:v>
                </c:pt>
                <c:pt idx="37215">
                  <c:v>1.3420000000000001</c:v>
                </c:pt>
                <c:pt idx="37216">
                  <c:v>1.3420000000000001</c:v>
                </c:pt>
                <c:pt idx="37217">
                  <c:v>1.3420000000000001</c:v>
                </c:pt>
                <c:pt idx="37218">
                  <c:v>1.3420000000000001</c:v>
                </c:pt>
                <c:pt idx="37219">
                  <c:v>1.3420000000000001</c:v>
                </c:pt>
                <c:pt idx="37220">
                  <c:v>1.3420000000000001</c:v>
                </c:pt>
                <c:pt idx="37221">
                  <c:v>1.3420000000000001</c:v>
                </c:pt>
                <c:pt idx="37222">
                  <c:v>1.3420000000000001</c:v>
                </c:pt>
                <c:pt idx="37223">
                  <c:v>1.3420000000000001</c:v>
                </c:pt>
                <c:pt idx="37224">
                  <c:v>1.3420000000000001</c:v>
                </c:pt>
                <c:pt idx="37225">
                  <c:v>1.3420000000000001</c:v>
                </c:pt>
                <c:pt idx="37226">
                  <c:v>1.3420000000000001</c:v>
                </c:pt>
                <c:pt idx="37227">
                  <c:v>1.3420000000000001</c:v>
                </c:pt>
                <c:pt idx="37228">
                  <c:v>1.3420000000000001</c:v>
                </c:pt>
                <c:pt idx="37229">
                  <c:v>1.3420000000000001</c:v>
                </c:pt>
                <c:pt idx="37230">
                  <c:v>1.3420000000000001</c:v>
                </c:pt>
                <c:pt idx="37231">
                  <c:v>1.3420000000000001</c:v>
                </c:pt>
                <c:pt idx="37232">
                  <c:v>1.3420000000000001</c:v>
                </c:pt>
                <c:pt idx="37233">
                  <c:v>1.3420000000000001</c:v>
                </c:pt>
                <c:pt idx="37234">
                  <c:v>1.3420000000000001</c:v>
                </c:pt>
                <c:pt idx="37235">
                  <c:v>1.3420000000000001</c:v>
                </c:pt>
                <c:pt idx="37236">
                  <c:v>1.3420000000000001</c:v>
                </c:pt>
                <c:pt idx="37237">
                  <c:v>1.3420000000000001</c:v>
                </c:pt>
                <c:pt idx="37238">
                  <c:v>1.3420000000000001</c:v>
                </c:pt>
                <c:pt idx="37239">
                  <c:v>1.3420000000000001</c:v>
                </c:pt>
                <c:pt idx="37240">
                  <c:v>1.3420000000000001</c:v>
                </c:pt>
                <c:pt idx="37241">
                  <c:v>1.3420000000000001</c:v>
                </c:pt>
                <c:pt idx="37242">
                  <c:v>1.3420000000000001</c:v>
                </c:pt>
                <c:pt idx="37243">
                  <c:v>1.3420000000000001</c:v>
                </c:pt>
                <c:pt idx="37244">
                  <c:v>1.3420000000000001</c:v>
                </c:pt>
                <c:pt idx="37245">
                  <c:v>1.3420000000000001</c:v>
                </c:pt>
                <c:pt idx="37246">
                  <c:v>1.3420000000000001</c:v>
                </c:pt>
                <c:pt idx="37247">
                  <c:v>1.3420000000000001</c:v>
                </c:pt>
                <c:pt idx="37248">
                  <c:v>1.3420000000000001</c:v>
                </c:pt>
                <c:pt idx="37249">
                  <c:v>1.3420000000000001</c:v>
                </c:pt>
                <c:pt idx="37250">
                  <c:v>1.3420000000000001</c:v>
                </c:pt>
                <c:pt idx="37251">
                  <c:v>1.3420000000000001</c:v>
                </c:pt>
                <c:pt idx="37252">
                  <c:v>1.3420000000000001</c:v>
                </c:pt>
                <c:pt idx="37253">
                  <c:v>1.3420000000000001</c:v>
                </c:pt>
                <c:pt idx="37254">
                  <c:v>1.3420000000000001</c:v>
                </c:pt>
                <c:pt idx="37255">
                  <c:v>1.3420000000000001</c:v>
                </c:pt>
                <c:pt idx="37256">
                  <c:v>1.3420000000000001</c:v>
                </c:pt>
                <c:pt idx="37257">
                  <c:v>1.3420000000000001</c:v>
                </c:pt>
                <c:pt idx="37258">
                  <c:v>1.3420000000000001</c:v>
                </c:pt>
                <c:pt idx="37259">
                  <c:v>1.3420000000000001</c:v>
                </c:pt>
                <c:pt idx="37260">
                  <c:v>1.3420000000000001</c:v>
                </c:pt>
                <c:pt idx="37261">
                  <c:v>1.3420000000000001</c:v>
                </c:pt>
                <c:pt idx="37262">
                  <c:v>1.3420000000000001</c:v>
                </c:pt>
                <c:pt idx="37263">
                  <c:v>1.3420000000000001</c:v>
                </c:pt>
                <c:pt idx="37264">
                  <c:v>1.3420000000000001</c:v>
                </c:pt>
                <c:pt idx="37265">
                  <c:v>1.3420000000000001</c:v>
                </c:pt>
                <c:pt idx="37266">
                  <c:v>1.3420000000000001</c:v>
                </c:pt>
                <c:pt idx="37267">
                  <c:v>1.3420000000000001</c:v>
                </c:pt>
                <c:pt idx="37268">
                  <c:v>1.3420000000000001</c:v>
                </c:pt>
                <c:pt idx="37269">
                  <c:v>1.3420000000000001</c:v>
                </c:pt>
                <c:pt idx="37270">
                  <c:v>1.3420000000000001</c:v>
                </c:pt>
                <c:pt idx="37271">
                  <c:v>1.3420000000000001</c:v>
                </c:pt>
                <c:pt idx="37272">
                  <c:v>1.3420000000000001</c:v>
                </c:pt>
                <c:pt idx="37273">
                  <c:v>1.3420000000000001</c:v>
                </c:pt>
                <c:pt idx="37274">
                  <c:v>1.3420000000000001</c:v>
                </c:pt>
                <c:pt idx="37275">
                  <c:v>1.3420000000000001</c:v>
                </c:pt>
                <c:pt idx="37276">
                  <c:v>1.3420000000000001</c:v>
                </c:pt>
                <c:pt idx="37277">
                  <c:v>1.3420000000000001</c:v>
                </c:pt>
                <c:pt idx="37278">
                  <c:v>1.3420000000000001</c:v>
                </c:pt>
                <c:pt idx="37279">
                  <c:v>1.3420000000000001</c:v>
                </c:pt>
                <c:pt idx="37280">
                  <c:v>1.3420000000000001</c:v>
                </c:pt>
                <c:pt idx="37281">
                  <c:v>1.3420000000000001</c:v>
                </c:pt>
                <c:pt idx="37282">
                  <c:v>1.3420000000000001</c:v>
                </c:pt>
                <c:pt idx="37283">
                  <c:v>1.3420000000000001</c:v>
                </c:pt>
                <c:pt idx="37284">
                  <c:v>1.3420000000000001</c:v>
                </c:pt>
                <c:pt idx="37285">
                  <c:v>1.3420000000000001</c:v>
                </c:pt>
                <c:pt idx="37286">
                  <c:v>1.3420000000000001</c:v>
                </c:pt>
                <c:pt idx="37287">
                  <c:v>1.3420000000000001</c:v>
                </c:pt>
                <c:pt idx="37288">
                  <c:v>1.3420000000000001</c:v>
                </c:pt>
                <c:pt idx="37289">
                  <c:v>1.3420000000000001</c:v>
                </c:pt>
                <c:pt idx="37290">
                  <c:v>1.3420000000000001</c:v>
                </c:pt>
                <c:pt idx="37291">
                  <c:v>1.3420000000000001</c:v>
                </c:pt>
                <c:pt idx="37292">
                  <c:v>1.3420000000000001</c:v>
                </c:pt>
                <c:pt idx="37293">
                  <c:v>1.3420000000000001</c:v>
                </c:pt>
                <c:pt idx="37294">
                  <c:v>1.3420000000000001</c:v>
                </c:pt>
                <c:pt idx="37295">
                  <c:v>1.3420000000000001</c:v>
                </c:pt>
                <c:pt idx="37296">
                  <c:v>1.3420000000000001</c:v>
                </c:pt>
                <c:pt idx="37297">
                  <c:v>1.3420000000000001</c:v>
                </c:pt>
                <c:pt idx="37298">
                  <c:v>1.3420000000000001</c:v>
                </c:pt>
                <c:pt idx="37299">
                  <c:v>1.3420000000000001</c:v>
                </c:pt>
                <c:pt idx="37300">
                  <c:v>1.3420000000000001</c:v>
                </c:pt>
                <c:pt idx="37301">
                  <c:v>1.3420000000000001</c:v>
                </c:pt>
                <c:pt idx="37302">
                  <c:v>1.3420000000000001</c:v>
                </c:pt>
                <c:pt idx="37303">
                  <c:v>1.3420000000000001</c:v>
                </c:pt>
                <c:pt idx="37304">
                  <c:v>1.3420000000000001</c:v>
                </c:pt>
                <c:pt idx="37305">
                  <c:v>1.3420000000000001</c:v>
                </c:pt>
                <c:pt idx="37306">
                  <c:v>1.3420000000000001</c:v>
                </c:pt>
                <c:pt idx="37307">
                  <c:v>1.3420000000000001</c:v>
                </c:pt>
                <c:pt idx="37308">
                  <c:v>1.3420000000000001</c:v>
                </c:pt>
                <c:pt idx="37309">
                  <c:v>1.3420000000000001</c:v>
                </c:pt>
                <c:pt idx="37310">
                  <c:v>1.3420000000000001</c:v>
                </c:pt>
                <c:pt idx="37311">
                  <c:v>1.3420000000000001</c:v>
                </c:pt>
                <c:pt idx="37312">
                  <c:v>1.3420000000000001</c:v>
                </c:pt>
                <c:pt idx="37313">
                  <c:v>1.3420000000000001</c:v>
                </c:pt>
                <c:pt idx="37314">
                  <c:v>1.3420000000000001</c:v>
                </c:pt>
                <c:pt idx="37315">
                  <c:v>1.3420000000000001</c:v>
                </c:pt>
                <c:pt idx="37316">
                  <c:v>1.3420000000000001</c:v>
                </c:pt>
                <c:pt idx="37317">
                  <c:v>1.3420000000000001</c:v>
                </c:pt>
                <c:pt idx="37318">
                  <c:v>1.3420000000000001</c:v>
                </c:pt>
                <c:pt idx="37319">
                  <c:v>1.3420000000000001</c:v>
                </c:pt>
                <c:pt idx="37320">
                  <c:v>1.3420000000000001</c:v>
                </c:pt>
                <c:pt idx="37321">
                  <c:v>1.3420000000000001</c:v>
                </c:pt>
                <c:pt idx="37322">
                  <c:v>1.3420000000000001</c:v>
                </c:pt>
                <c:pt idx="37323">
                  <c:v>1.3420000000000001</c:v>
                </c:pt>
                <c:pt idx="37324">
                  <c:v>1.3420000000000001</c:v>
                </c:pt>
                <c:pt idx="37325">
                  <c:v>1.3420000000000001</c:v>
                </c:pt>
                <c:pt idx="37326">
                  <c:v>1.3420000000000001</c:v>
                </c:pt>
                <c:pt idx="37327">
                  <c:v>1.3420000000000001</c:v>
                </c:pt>
                <c:pt idx="37328">
                  <c:v>1.3420000000000001</c:v>
                </c:pt>
                <c:pt idx="37329">
                  <c:v>1.3420000000000001</c:v>
                </c:pt>
                <c:pt idx="37330">
                  <c:v>1.3420000000000001</c:v>
                </c:pt>
                <c:pt idx="37331">
                  <c:v>1.3420000000000001</c:v>
                </c:pt>
                <c:pt idx="37332">
                  <c:v>1.3420000000000001</c:v>
                </c:pt>
                <c:pt idx="37333">
                  <c:v>1.3420000000000001</c:v>
                </c:pt>
                <c:pt idx="37334">
                  <c:v>1.3420000000000001</c:v>
                </c:pt>
                <c:pt idx="37335">
                  <c:v>1.3420000000000001</c:v>
                </c:pt>
                <c:pt idx="37336">
                  <c:v>1.3420000000000001</c:v>
                </c:pt>
                <c:pt idx="37337">
                  <c:v>1.3420000000000001</c:v>
                </c:pt>
                <c:pt idx="37338">
                  <c:v>1.3420000000000001</c:v>
                </c:pt>
                <c:pt idx="37339">
                  <c:v>1.3420000000000001</c:v>
                </c:pt>
                <c:pt idx="37340">
                  <c:v>1.3420000000000001</c:v>
                </c:pt>
                <c:pt idx="37341">
                  <c:v>1.3420000000000001</c:v>
                </c:pt>
                <c:pt idx="37342">
                  <c:v>1.3420000000000001</c:v>
                </c:pt>
                <c:pt idx="37343">
                  <c:v>1.3420000000000001</c:v>
                </c:pt>
                <c:pt idx="37344">
                  <c:v>1.3420000000000001</c:v>
                </c:pt>
                <c:pt idx="37345">
                  <c:v>1.3420000000000001</c:v>
                </c:pt>
                <c:pt idx="37346">
                  <c:v>1.3420000000000001</c:v>
                </c:pt>
                <c:pt idx="37347">
                  <c:v>1.3420000000000001</c:v>
                </c:pt>
                <c:pt idx="37348">
                  <c:v>1.3420000000000001</c:v>
                </c:pt>
                <c:pt idx="37349">
                  <c:v>1.3420000000000001</c:v>
                </c:pt>
                <c:pt idx="37350">
                  <c:v>1.3420000000000001</c:v>
                </c:pt>
                <c:pt idx="37351">
                  <c:v>1.3420000000000001</c:v>
                </c:pt>
                <c:pt idx="37352">
                  <c:v>1.3420000000000001</c:v>
                </c:pt>
                <c:pt idx="37353">
                  <c:v>1.3420000000000001</c:v>
                </c:pt>
                <c:pt idx="37354">
                  <c:v>1.3420000000000001</c:v>
                </c:pt>
                <c:pt idx="37355">
                  <c:v>1.3420000000000001</c:v>
                </c:pt>
                <c:pt idx="37356">
                  <c:v>1.3420000000000001</c:v>
                </c:pt>
                <c:pt idx="37357">
                  <c:v>1.3420000000000001</c:v>
                </c:pt>
                <c:pt idx="37358">
                  <c:v>1.3420000000000001</c:v>
                </c:pt>
                <c:pt idx="37359">
                  <c:v>1.3420000000000001</c:v>
                </c:pt>
                <c:pt idx="37360">
                  <c:v>1.3420000000000001</c:v>
                </c:pt>
                <c:pt idx="37361">
                  <c:v>1.3420000000000001</c:v>
                </c:pt>
                <c:pt idx="37362">
                  <c:v>1.3420000000000001</c:v>
                </c:pt>
                <c:pt idx="37363">
                  <c:v>1.3420000000000001</c:v>
                </c:pt>
                <c:pt idx="37364">
                  <c:v>1.3420000000000001</c:v>
                </c:pt>
                <c:pt idx="37365">
                  <c:v>1.3420000000000001</c:v>
                </c:pt>
                <c:pt idx="37366">
                  <c:v>1.3420000000000001</c:v>
                </c:pt>
                <c:pt idx="37367">
                  <c:v>1.3420000000000001</c:v>
                </c:pt>
                <c:pt idx="37368">
                  <c:v>1.3420000000000001</c:v>
                </c:pt>
                <c:pt idx="37369">
                  <c:v>1.3420000000000001</c:v>
                </c:pt>
                <c:pt idx="37370">
                  <c:v>1.3420000000000001</c:v>
                </c:pt>
                <c:pt idx="37371">
                  <c:v>1.3420000000000001</c:v>
                </c:pt>
                <c:pt idx="37372">
                  <c:v>1.3420000000000001</c:v>
                </c:pt>
                <c:pt idx="37373">
                  <c:v>1.3420000000000001</c:v>
                </c:pt>
                <c:pt idx="37374">
                  <c:v>1.3420000000000001</c:v>
                </c:pt>
                <c:pt idx="37375">
                  <c:v>1.3420000000000001</c:v>
                </c:pt>
                <c:pt idx="37376">
                  <c:v>1.3420000000000001</c:v>
                </c:pt>
                <c:pt idx="37377">
                  <c:v>1.3420000000000001</c:v>
                </c:pt>
                <c:pt idx="37378">
                  <c:v>1.3420000000000001</c:v>
                </c:pt>
                <c:pt idx="37379">
                  <c:v>1.3420000000000001</c:v>
                </c:pt>
                <c:pt idx="37380">
                  <c:v>1.3420000000000001</c:v>
                </c:pt>
                <c:pt idx="37381">
                  <c:v>1.3420000000000001</c:v>
                </c:pt>
                <c:pt idx="37382">
                  <c:v>1.3420000000000001</c:v>
                </c:pt>
                <c:pt idx="37383">
                  <c:v>1.3420000000000001</c:v>
                </c:pt>
                <c:pt idx="37384">
                  <c:v>1.3420000000000001</c:v>
                </c:pt>
                <c:pt idx="37385">
                  <c:v>1.3420000000000001</c:v>
                </c:pt>
                <c:pt idx="37386">
                  <c:v>1.3420000000000001</c:v>
                </c:pt>
                <c:pt idx="37387">
                  <c:v>1.3420000000000001</c:v>
                </c:pt>
                <c:pt idx="37388">
                  <c:v>1.3420000000000001</c:v>
                </c:pt>
                <c:pt idx="37389">
                  <c:v>1.3420000000000001</c:v>
                </c:pt>
                <c:pt idx="37390">
                  <c:v>1.3420000000000001</c:v>
                </c:pt>
                <c:pt idx="37391">
                  <c:v>1.3420000000000001</c:v>
                </c:pt>
                <c:pt idx="37392">
                  <c:v>1.3420000000000001</c:v>
                </c:pt>
                <c:pt idx="37393">
                  <c:v>1.3420000000000001</c:v>
                </c:pt>
                <c:pt idx="37394">
                  <c:v>1.3420000000000001</c:v>
                </c:pt>
                <c:pt idx="37395">
                  <c:v>1.3420000000000001</c:v>
                </c:pt>
                <c:pt idx="37396">
                  <c:v>1.3420000000000001</c:v>
                </c:pt>
                <c:pt idx="37397">
                  <c:v>1.3420000000000001</c:v>
                </c:pt>
                <c:pt idx="37398">
                  <c:v>1.3420000000000001</c:v>
                </c:pt>
                <c:pt idx="37399">
                  <c:v>1.3420000000000001</c:v>
                </c:pt>
                <c:pt idx="37400">
                  <c:v>1.3420000000000001</c:v>
                </c:pt>
                <c:pt idx="37401">
                  <c:v>1.3420000000000001</c:v>
                </c:pt>
                <c:pt idx="37402">
                  <c:v>1.3420000000000001</c:v>
                </c:pt>
                <c:pt idx="37403">
                  <c:v>1.3420000000000001</c:v>
                </c:pt>
                <c:pt idx="37404">
                  <c:v>1.3420000000000001</c:v>
                </c:pt>
                <c:pt idx="37405">
                  <c:v>1.3420000000000001</c:v>
                </c:pt>
                <c:pt idx="37406">
                  <c:v>1.3420000000000001</c:v>
                </c:pt>
                <c:pt idx="37407">
                  <c:v>1.3420000000000001</c:v>
                </c:pt>
                <c:pt idx="37408">
                  <c:v>1.3420000000000001</c:v>
                </c:pt>
                <c:pt idx="37409">
                  <c:v>1.3420000000000001</c:v>
                </c:pt>
                <c:pt idx="37410">
                  <c:v>1.3420000000000001</c:v>
                </c:pt>
                <c:pt idx="37411">
                  <c:v>1.3420000000000001</c:v>
                </c:pt>
                <c:pt idx="37412">
                  <c:v>1.3420000000000001</c:v>
                </c:pt>
                <c:pt idx="37413">
                  <c:v>1.3420000000000001</c:v>
                </c:pt>
                <c:pt idx="37414">
                  <c:v>1.3420000000000001</c:v>
                </c:pt>
                <c:pt idx="37415">
                  <c:v>1.3420000000000001</c:v>
                </c:pt>
                <c:pt idx="37416">
                  <c:v>1.3420000000000001</c:v>
                </c:pt>
                <c:pt idx="37417">
                  <c:v>1.3420000000000001</c:v>
                </c:pt>
                <c:pt idx="37418">
                  <c:v>1.3420000000000001</c:v>
                </c:pt>
                <c:pt idx="37419">
                  <c:v>1.3420000000000001</c:v>
                </c:pt>
                <c:pt idx="37420">
                  <c:v>1.3420000000000001</c:v>
                </c:pt>
                <c:pt idx="37421">
                  <c:v>1.3420000000000001</c:v>
                </c:pt>
                <c:pt idx="37422">
                  <c:v>1.3420000000000001</c:v>
                </c:pt>
                <c:pt idx="37423">
                  <c:v>1.3420000000000001</c:v>
                </c:pt>
                <c:pt idx="37424">
                  <c:v>1.3420000000000001</c:v>
                </c:pt>
                <c:pt idx="37425">
                  <c:v>1.3420000000000001</c:v>
                </c:pt>
                <c:pt idx="37426">
                  <c:v>1.3420000000000001</c:v>
                </c:pt>
                <c:pt idx="37427">
                  <c:v>1.3420000000000001</c:v>
                </c:pt>
                <c:pt idx="37428">
                  <c:v>1.3420000000000001</c:v>
                </c:pt>
                <c:pt idx="37429">
                  <c:v>1.3420000000000001</c:v>
                </c:pt>
                <c:pt idx="37430">
                  <c:v>1.3420000000000001</c:v>
                </c:pt>
                <c:pt idx="37431">
                  <c:v>1.3420000000000001</c:v>
                </c:pt>
                <c:pt idx="37432">
                  <c:v>1.3420000000000001</c:v>
                </c:pt>
                <c:pt idx="37433">
                  <c:v>1.3420000000000001</c:v>
                </c:pt>
                <c:pt idx="37434">
                  <c:v>1.3420000000000001</c:v>
                </c:pt>
                <c:pt idx="37435">
                  <c:v>1.3420000000000001</c:v>
                </c:pt>
                <c:pt idx="37436">
                  <c:v>1.3420000000000001</c:v>
                </c:pt>
                <c:pt idx="37437">
                  <c:v>1.3420000000000001</c:v>
                </c:pt>
                <c:pt idx="37438">
                  <c:v>1.3420000000000001</c:v>
                </c:pt>
                <c:pt idx="37439">
                  <c:v>1.3420000000000001</c:v>
                </c:pt>
                <c:pt idx="37440">
                  <c:v>1.3420000000000001</c:v>
                </c:pt>
                <c:pt idx="37441">
                  <c:v>1.3420000000000001</c:v>
                </c:pt>
                <c:pt idx="37442">
                  <c:v>1.3420000000000001</c:v>
                </c:pt>
                <c:pt idx="37443">
                  <c:v>1.3420000000000001</c:v>
                </c:pt>
                <c:pt idx="37444">
                  <c:v>1.3420000000000001</c:v>
                </c:pt>
                <c:pt idx="37445">
                  <c:v>1.3420000000000001</c:v>
                </c:pt>
                <c:pt idx="37446">
                  <c:v>1.3420000000000001</c:v>
                </c:pt>
                <c:pt idx="37447">
                  <c:v>1.3420000000000001</c:v>
                </c:pt>
                <c:pt idx="37448">
                  <c:v>1.3420000000000001</c:v>
                </c:pt>
                <c:pt idx="37449">
                  <c:v>1.3420000000000001</c:v>
                </c:pt>
                <c:pt idx="37450">
                  <c:v>1.3420000000000001</c:v>
                </c:pt>
                <c:pt idx="37451">
                  <c:v>1.3420000000000001</c:v>
                </c:pt>
                <c:pt idx="37452">
                  <c:v>1.3420000000000001</c:v>
                </c:pt>
                <c:pt idx="37453">
                  <c:v>1.3420000000000001</c:v>
                </c:pt>
                <c:pt idx="37454">
                  <c:v>1.3420000000000001</c:v>
                </c:pt>
                <c:pt idx="37455">
                  <c:v>1.3420000000000001</c:v>
                </c:pt>
                <c:pt idx="37456">
                  <c:v>1.3420000000000001</c:v>
                </c:pt>
                <c:pt idx="37457">
                  <c:v>1.3420000000000001</c:v>
                </c:pt>
                <c:pt idx="37458">
                  <c:v>1.3420000000000001</c:v>
                </c:pt>
                <c:pt idx="37459">
                  <c:v>1.3420000000000001</c:v>
                </c:pt>
                <c:pt idx="37460">
                  <c:v>1.3420000000000001</c:v>
                </c:pt>
                <c:pt idx="37461">
                  <c:v>1.3420000000000001</c:v>
                </c:pt>
                <c:pt idx="37462">
                  <c:v>1.3420000000000001</c:v>
                </c:pt>
                <c:pt idx="37463">
                  <c:v>1.3420000000000001</c:v>
                </c:pt>
                <c:pt idx="37464">
                  <c:v>1.3420000000000001</c:v>
                </c:pt>
                <c:pt idx="37465">
                  <c:v>1.3420000000000001</c:v>
                </c:pt>
                <c:pt idx="37466">
                  <c:v>1.3420000000000001</c:v>
                </c:pt>
                <c:pt idx="37467">
                  <c:v>1.3420000000000001</c:v>
                </c:pt>
                <c:pt idx="37468">
                  <c:v>1.3420000000000001</c:v>
                </c:pt>
                <c:pt idx="37469">
                  <c:v>1.3420000000000001</c:v>
                </c:pt>
                <c:pt idx="37470">
                  <c:v>1.3420000000000001</c:v>
                </c:pt>
                <c:pt idx="37471">
                  <c:v>1.3420000000000001</c:v>
                </c:pt>
                <c:pt idx="37472">
                  <c:v>1.3420000000000001</c:v>
                </c:pt>
                <c:pt idx="37473">
                  <c:v>1.3420000000000001</c:v>
                </c:pt>
                <c:pt idx="37474">
                  <c:v>1.3420000000000001</c:v>
                </c:pt>
                <c:pt idx="37475">
                  <c:v>1.3420000000000001</c:v>
                </c:pt>
                <c:pt idx="37476">
                  <c:v>1.3420000000000001</c:v>
                </c:pt>
                <c:pt idx="37477">
                  <c:v>1.3420000000000001</c:v>
                </c:pt>
                <c:pt idx="37478">
                  <c:v>1.3420000000000001</c:v>
                </c:pt>
                <c:pt idx="37479">
                  <c:v>1.3420000000000001</c:v>
                </c:pt>
                <c:pt idx="37480">
                  <c:v>1.3420000000000001</c:v>
                </c:pt>
                <c:pt idx="37481">
                  <c:v>1.3420000000000001</c:v>
                </c:pt>
                <c:pt idx="37482">
                  <c:v>1.3420000000000001</c:v>
                </c:pt>
                <c:pt idx="37483">
                  <c:v>1.3420000000000001</c:v>
                </c:pt>
                <c:pt idx="37484">
                  <c:v>1.3420000000000001</c:v>
                </c:pt>
                <c:pt idx="37485">
                  <c:v>1.3420000000000001</c:v>
                </c:pt>
                <c:pt idx="37486">
                  <c:v>1.3420000000000001</c:v>
                </c:pt>
                <c:pt idx="37487">
                  <c:v>1.3420000000000001</c:v>
                </c:pt>
                <c:pt idx="37488">
                  <c:v>1.3420000000000001</c:v>
                </c:pt>
                <c:pt idx="37489">
                  <c:v>1.3420000000000001</c:v>
                </c:pt>
                <c:pt idx="37490">
                  <c:v>1.3420000000000001</c:v>
                </c:pt>
                <c:pt idx="37491">
                  <c:v>1.3420000000000001</c:v>
                </c:pt>
                <c:pt idx="37492">
                  <c:v>1.3420000000000001</c:v>
                </c:pt>
                <c:pt idx="37493">
                  <c:v>1.3420000000000001</c:v>
                </c:pt>
                <c:pt idx="37494">
                  <c:v>1.3420000000000001</c:v>
                </c:pt>
                <c:pt idx="37495">
                  <c:v>1.3420000000000001</c:v>
                </c:pt>
                <c:pt idx="37496">
                  <c:v>1.3420000000000001</c:v>
                </c:pt>
                <c:pt idx="37497">
                  <c:v>1.3420000000000001</c:v>
                </c:pt>
                <c:pt idx="37498">
                  <c:v>1.3420000000000001</c:v>
                </c:pt>
                <c:pt idx="37499">
                  <c:v>1.3420000000000001</c:v>
                </c:pt>
                <c:pt idx="37500">
                  <c:v>1.3420000000000001</c:v>
                </c:pt>
                <c:pt idx="37501">
                  <c:v>1.3420000000000001</c:v>
                </c:pt>
                <c:pt idx="37502">
                  <c:v>1.3420000000000001</c:v>
                </c:pt>
                <c:pt idx="37503">
                  <c:v>1.3420000000000001</c:v>
                </c:pt>
                <c:pt idx="37504">
                  <c:v>1.3420000000000001</c:v>
                </c:pt>
                <c:pt idx="37505">
                  <c:v>1.3420000000000001</c:v>
                </c:pt>
                <c:pt idx="37506">
                  <c:v>1.3420000000000001</c:v>
                </c:pt>
                <c:pt idx="37507">
                  <c:v>1.3420000000000001</c:v>
                </c:pt>
                <c:pt idx="37508">
                  <c:v>1.3420000000000001</c:v>
                </c:pt>
                <c:pt idx="37509">
                  <c:v>1.3420000000000001</c:v>
                </c:pt>
                <c:pt idx="37510">
                  <c:v>1.3420000000000001</c:v>
                </c:pt>
                <c:pt idx="37511">
                  <c:v>1.3420000000000001</c:v>
                </c:pt>
                <c:pt idx="37512">
                  <c:v>1.3420000000000001</c:v>
                </c:pt>
                <c:pt idx="37513">
                  <c:v>1.3420000000000001</c:v>
                </c:pt>
                <c:pt idx="37514">
                  <c:v>1.3420000000000001</c:v>
                </c:pt>
                <c:pt idx="37515">
                  <c:v>1.3420000000000001</c:v>
                </c:pt>
                <c:pt idx="37516">
                  <c:v>1.3420000000000001</c:v>
                </c:pt>
                <c:pt idx="37517">
                  <c:v>1.3420000000000001</c:v>
                </c:pt>
                <c:pt idx="37518">
                  <c:v>1.3420000000000001</c:v>
                </c:pt>
                <c:pt idx="37519">
                  <c:v>1.3420000000000001</c:v>
                </c:pt>
                <c:pt idx="37520">
                  <c:v>1.3420000000000001</c:v>
                </c:pt>
                <c:pt idx="37521">
                  <c:v>1.3420000000000001</c:v>
                </c:pt>
                <c:pt idx="37522">
                  <c:v>1.3420000000000001</c:v>
                </c:pt>
                <c:pt idx="37523">
                  <c:v>1.3420000000000001</c:v>
                </c:pt>
                <c:pt idx="37524">
                  <c:v>1.3420000000000001</c:v>
                </c:pt>
                <c:pt idx="37525">
                  <c:v>1.3420000000000001</c:v>
                </c:pt>
                <c:pt idx="37526">
                  <c:v>1.3420000000000001</c:v>
                </c:pt>
                <c:pt idx="37527">
                  <c:v>1.3420000000000001</c:v>
                </c:pt>
                <c:pt idx="37528">
                  <c:v>1.3420000000000001</c:v>
                </c:pt>
                <c:pt idx="37529">
                  <c:v>1.3420000000000001</c:v>
                </c:pt>
                <c:pt idx="37530">
                  <c:v>1.3420000000000001</c:v>
                </c:pt>
                <c:pt idx="37531">
                  <c:v>1.3420000000000001</c:v>
                </c:pt>
                <c:pt idx="37532">
                  <c:v>1.3420000000000001</c:v>
                </c:pt>
                <c:pt idx="37533">
                  <c:v>1.3420000000000001</c:v>
                </c:pt>
                <c:pt idx="37534">
                  <c:v>1.3420000000000001</c:v>
                </c:pt>
                <c:pt idx="37535">
                  <c:v>1.3420000000000001</c:v>
                </c:pt>
                <c:pt idx="37536">
                  <c:v>1.3420000000000001</c:v>
                </c:pt>
                <c:pt idx="37537">
                  <c:v>1.3420000000000001</c:v>
                </c:pt>
                <c:pt idx="37538">
                  <c:v>1.3420000000000001</c:v>
                </c:pt>
                <c:pt idx="37539">
                  <c:v>1.3420000000000001</c:v>
                </c:pt>
                <c:pt idx="37540">
                  <c:v>1.3420000000000001</c:v>
                </c:pt>
                <c:pt idx="37541">
                  <c:v>1.3420000000000001</c:v>
                </c:pt>
                <c:pt idx="37542">
                  <c:v>1.3420000000000001</c:v>
                </c:pt>
                <c:pt idx="37543">
                  <c:v>1.3420000000000001</c:v>
                </c:pt>
                <c:pt idx="37544">
                  <c:v>1.3420000000000001</c:v>
                </c:pt>
                <c:pt idx="37545">
                  <c:v>1.3420000000000001</c:v>
                </c:pt>
                <c:pt idx="37546">
                  <c:v>1.3420000000000001</c:v>
                </c:pt>
                <c:pt idx="37547">
                  <c:v>1.3420000000000001</c:v>
                </c:pt>
                <c:pt idx="37548">
                  <c:v>1.3420000000000001</c:v>
                </c:pt>
                <c:pt idx="37549">
                  <c:v>1.3420000000000001</c:v>
                </c:pt>
                <c:pt idx="37550">
                  <c:v>1.3420000000000001</c:v>
                </c:pt>
                <c:pt idx="37551">
                  <c:v>1.3420000000000001</c:v>
                </c:pt>
                <c:pt idx="37552">
                  <c:v>1.3420000000000001</c:v>
                </c:pt>
                <c:pt idx="37553">
                  <c:v>1.3420000000000001</c:v>
                </c:pt>
                <c:pt idx="37554">
                  <c:v>1.3420000000000001</c:v>
                </c:pt>
                <c:pt idx="37555">
                  <c:v>1.3420000000000001</c:v>
                </c:pt>
                <c:pt idx="37556">
                  <c:v>1.3420000000000001</c:v>
                </c:pt>
                <c:pt idx="37557">
                  <c:v>1.3420000000000001</c:v>
                </c:pt>
                <c:pt idx="37558">
                  <c:v>1.3420000000000001</c:v>
                </c:pt>
                <c:pt idx="37559">
                  <c:v>1.3420000000000001</c:v>
                </c:pt>
                <c:pt idx="37560">
                  <c:v>1.3420000000000001</c:v>
                </c:pt>
                <c:pt idx="37561">
                  <c:v>1.3420000000000001</c:v>
                </c:pt>
                <c:pt idx="37562">
                  <c:v>1.3420000000000001</c:v>
                </c:pt>
                <c:pt idx="37563">
                  <c:v>1.3420000000000001</c:v>
                </c:pt>
                <c:pt idx="37564">
                  <c:v>1.3420000000000001</c:v>
                </c:pt>
                <c:pt idx="37565">
                  <c:v>1.3420000000000001</c:v>
                </c:pt>
                <c:pt idx="37566">
                  <c:v>1.3420000000000001</c:v>
                </c:pt>
                <c:pt idx="37567">
                  <c:v>1.3420000000000001</c:v>
                </c:pt>
                <c:pt idx="37568">
                  <c:v>1.3420000000000001</c:v>
                </c:pt>
                <c:pt idx="37569">
                  <c:v>1.3420000000000001</c:v>
                </c:pt>
                <c:pt idx="37570">
                  <c:v>1.3420000000000001</c:v>
                </c:pt>
                <c:pt idx="37571">
                  <c:v>1.3420000000000001</c:v>
                </c:pt>
                <c:pt idx="37572">
                  <c:v>1.3420000000000001</c:v>
                </c:pt>
                <c:pt idx="37573">
                  <c:v>1.3420000000000001</c:v>
                </c:pt>
                <c:pt idx="37574">
                  <c:v>1.3420000000000001</c:v>
                </c:pt>
                <c:pt idx="37575">
                  <c:v>1.3420000000000001</c:v>
                </c:pt>
                <c:pt idx="37576">
                  <c:v>1.3420000000000001</c:v>
                </c:pt>
                <c:pt idx="37577">
                  <c:v>1.3420000000000001</c:v>
                </c:pt>
                <c:pt idx="37578">
                  <c:v>1.3420000000000001</c:v>
                </c:pt>
                <c:pt idx="37579">
                  <c:v>1.3420000000000001</c:v>
                </c:pt>
                <c:pt idx="37580">
                  <c:v>1.3420000000000001</c:v>
                </c:pt>
                <c:pt idx="37581">
                  <c:v>1.3420000000000001</c:v>
                </c:pt>
                <c:pt idx="37582">
                  <c:v>1.3420000000000001</c:v>
                </c:pt>
                <c:pt idx="37583">
                  <c:v>1.3420000000000001</c:v>
                </c:pt>
                <c:pt idx="37584">
                  <c:v>1.3420000000000001</c:v>
                </c:pt>
                <c:pt idx="37585">
                  <c:v>1.3420000000000001</c:v>
                </c:pt>
                <c:pt idx="37586">
                  <c:v>1.3420000000000001</c:v>
                </c:pt>
                <c:pt idx="37587">
                  <c:v>1.3420000000000001</c:v>
                </c:pt>
                <c:pt idx="37588">
                  <c:v>1.3420000000000001</c:v>
                </c:pt>
                <c:pt idx="37589">
                  <c:v>1.3420000000000001</c:v>
                </c:pt>
                <c:pt idx="37590">
                  <c:v>1.3420000000000001</c:v>
                </c:pt>
                <c:pt idx="37591">
                  <c:v>1.3420000000000001</c:v>
                </c:pt>
                <c:pt idx="37592">
                  <c:v>1.3420000000000001</c:v>
                </c:pt>
                <c:pt idx="37593">
                  <c:v>1.3420000000000001</c:v>
                </c:pt>
                <c:pt idx="37594">
                  <c:v>1.3420000000000001</c:v>
                </c:pt>
                <c:pt idx="37595">
                  <c:v>1.3420000000000001</c:v>
                </c:pt>
                <c:pt idx="37596">
                  <c:v>1.3420000000000001</c:v>
                </c:pt>
                <c:pt idx="37597">
                  <c:v>1.3420000000000001</c:v>
                </c:pt>
                <c:pt idx="37598">
                  <c:v>1.3420000000000001</c:v>
                </c:pt>
                <c:pt idx="37599">
                  <c:v>1.3420000000000001</c:v>
                </c:pt>
                <c:pt idx="37600">
                  <c:v>1.3420000000000001</c:v>
                </c:pt>
                <c:pt idx="37601">
                  <c:v>1.3420000000000001</c:v>
                </c:pt>
                <c:pt idx="37602">
                  <c:v>1.3420000000000001</c:v>
                </c:pt>
                <c:pt idx="37603">
                  <c:v>1.3420000000000001</c:v>
                </c:pt>
                <c:pt idx="37604">
                  <c:v>1.3420000000000001</c:v>
                </c:pt>
                <c:pt idx="37605">
                  <c:v>1.3420000000000001</c:v>
                </c:pt>
                <c:pt idx="37606">
                  <c:v>1.3420000000000001</c:v>
                </c:pt>
                <c:pt idx="37607">
                  <c:v>1.3420000000000001</c:v>
                </c:pt>
                <c:pt idx="37608">
                  <c:v>1.3420000000000001</c:v>
                </c:pt>
                <c:pt idx="37609">
                  <c:v>1.3420000000000001</c:v>
                </c:pt>
                <c:pt idx="37610">
                  <c:v>1.3420000000000001</c:v>
                </c:pt>
                <c:pt idx="37611">
                  <c:v>1.3420000000000001</c:v>
                </c:pt>
                <c:pt idx="37612">
                  <c:v>1.3420000000000001</c:v>
                </c:pt>
                <c:pt idx="37613">
                  <c:v>1.3420000000000001</c:v>
                </c:pt>
                <c:pt idx="37614">
                  <c:v>1.3420000000000001</c:v>
                </c:pt>
                <c:pt idx="37615">
                  <c:v>1.3420000000000001</c:v>
                </c:pt>
                <c:pt idx="37616">
                  <c:v>1.3420000000000001</c:v>
                </c:pt>
                <c:pt idx="37617">
                  <c:v>1.3420000000000001</c:v>
                </c:pt>
                <c:pt idx="37618">
                  <c:v>1.3420000000000001</c:v>
                </c:pt>
                <c:pt idx="37619">
                  <c:v>1.3420000000000001</c:v>
                </c:pt>
                <c:pt idx="37620">
                  <c:v>1.3420000000000001</c:v>
                </c:pt>
                <c:pt idx="37621">
                  <c:v>1.3420000000000001</c:v>
                </c:pt>
                <c:pt idx="37622">
                  <c:v>1.3420000000000001</c:v>
                </c:pt>
                <c:pt idx="37623">
                  <c:v>1.3420000000000001</c:v>
                </c:pt>
                <c:pt idx="37624">
                  <c:v>1.3420000000000001</c:v>
                </c:pt>
                <c:pt idx="37625">
                  <c:v>1.3420000000000001</c:v>
                </c:pt>
                <c:pt idx="37626">
                  <c:v>1.3420000000000001</c:v>
                </c:pt>
                <c:pt idx="37627">
                  <c:v>1.3420000000000001</c:v>
                </c:pt>
                <c:pt idx="37628">
                  <c:v>1.3420000000000001</c:v>
                </c:pt>
                <c:pt idx="37629">
                  <c:v>1.3420000000000001</c:v>
                </c:pt>
                <c:pt idx="37630">
                  <c:v>1.3420000000000001</c:v>
                </c:pt>
                <c:pt idx="37631">
                  <c:v>1.3420000000000001</c:v>
                </c:pt>
                <c:pt idx="37632">
                  <c:v>1.3420000000000001</c:v>
                </c:pt>
                <c:pt idx="37633">
                  <c:v>1.3420000000000001</c:v>
                </c:pt>
                <c:pt idx="37634">
                  <c:v>1.3420000000000001</c:v>
                </c:pt>
                <c:pt idx="37635">
                  <c:v>1.3420000000000001</c:v>
                </c:pt>
                <c:pt idx="37636">
                  <c:v>1.3420000000000001</c:v>
                </c:pt>
                <c:pt idx="37637">
                  <c:v>1.3420000000000001</c:v>
                </c:pt>
                <c:pt idx="37638">
                  <c:v>1.3420000000000001</c:v>
                </c:pt>
                <c:pt idx="37639">
                  <c:v>1.3420000000000001</c:v>
                </c:pt>
                <c:pt idx="37640">
                  <c:v>1.3420000000000001</c:v>
                </c:pt>
                <c:pt idx="37641">
                  <c:v>1.3420000000000001</c:v>
                </c:pt>
                <c:pt idx="37642">
                  <c:v>1.3420000000000001</c:v>
                </c:pt>
                <c:pt idx="37643">
                  <c:v>1.3420000000000001</c:v>
                </c:pt>
                <c:pt idx="37644">
                  <c:v>1.3420000000000001</c:v>
                </c:pt>
                <c:pt idx="37645">
                  <c:v>1.3420000000000001</c:v>
                </c:pt>
                <c:pt idx="37646">
                  <c:v>1.3420000000000001</c:v>
                </c:pt>
                <c:pt idx="37647">
                  <c:v>1.3420000000000001</c:v>
                </c:pt>
                <c:pt idx="37648">
                  <c:v>1.3420000000000001</c:v>
                </c:pt>
                <c:pt idx="37649">
                  <c:v>1.3420000000000001</c:v>
                </c:pt>
                <c:pt idx="37650">
                  <c:v>1.3420000000000001</c:v>
                </c:pt>
                <c:pt idx="37651">
                  <c:v>1.3420000000000001</c:v>
                </c:pt>
                <c:pt idx="37652">
                  <c:v>1.3420000000000001</c:v>
                </c:pt>
                <c:pt idx="37653">
                  <c:v>1.3420000000000001</c:v>
                </c:pt>
                <c:pt idx="37654">
                  <c:v>1.3420000000000001</c:v>
                </c:pt>
                <c:pt idx="37655">
                  <c:v>1.3420000000000001</c:v>
                </c:pt>
                <c:pt idx="37656">
                  <c:v>1.3420000000000001</c:v>
                </c:pt>
                <c:pt idx="37657">
                  <c:v>1.3420000000000001</c:v>
                </c:pt>
                <c:pt idx="37658">
                  <c:v>1.3420000000000001</c:v>
                </c:pt>
                <c:pt idx="37659">
                  <c:v>1.3420000000000001</c:v>
                </c:pt>
                <c:pt idx="37660">
                  <c:v>1.3420000000000001</c:v>
                </c:pt>
                <c:pt idx="37661">
                  <c:v>1.3420000000000001</c:v>
                </c:pt>
                <c:pt idx="37662">
                  <c:v>1.3420000000000001</c:v>
                </c:pt>
                <c:pt idx="37663">
                  <c:v>1.3420000000000001</c:v>
                </c:pt>
                <c:pt idx="37664">
                  <c:v>1.3420000000000001</c:v>
                </c:pt>
                <c:pt idx="37665">
                  <c:v>1.3420000000000001</c:v>
                </c:pt>
                <c:pt idx="37666">
                  <c:v>1.3420000000000001</c:v>
                </c:pt>
                <c:pt idx="37667">
                  <c:v>1.3420000000000001</c:v>
                </c:pt>
                <c:pt idx="37668">
                  <c:v>1.3420000000000001</c:v>
                </c:pt>
                <c:pt idx="37669">
                  <c:v>1.3420000000000001</c:v>
                </c:pt>
                <c:pt idx="37670">
                  <c:v>1.3420000000000001</c:v>
                </c:pt>
                <c:pt idx="37671">
                  <c:v>1.3420000000000001</c:v>
                </c:pt>
                <c:pt idx="37672">
                  <c:v>1.3420000000000001</c:v>
                </c:pt>
                <c:pt idx="37673">
                  <c:v>1.3420000000000001</c:v>
                </c:pt>
                <c:pt idx="37674">
                  <c:v>1.3420000000000001</c:v>
                </c:pt>
                <c:pt idx="37675">
                  <c:v>1.3420000000000001</c:v>
                </c:pt>
                <c:pt idx="37676">
                  <c:v>1.3420000000000001</c:v>
                </c:pt>
                <c:pt idx="37677">
                  <c:v>1.3420000000000001</c:v>
                </c:pt>
                <c:pt idx="37678">
                  <c:v>1.3420000000000001</c:v>
                </c:pt>
                <c:pt idx="37679">
                  <c:v>1.3420000000000001</c:v>
                </c:pt>
                <c:pt idx="37680">
                  <c:v>1.3420000000000001</c:v>
                </c:pt>
                <c:pt idx="37681">
                  <c:v>1.3420000000000001</c:v>
                </c:pt>
                <c:pt idx="37682">
                  <c:v>1.3420000000000001</c:v>
                </c:pt>
                <c:pt idx="37683">
                  <c:v>1.3420000000000001</c:v>
                </c:pt>
                <c:pt idx="37684">
                  <c:v>1.3420000000000001</c:v>
                </c:pt>
                <c:pt idx="37685">
                  <c:v>1.3420000000000001</c:v>
                </c:pt>
                <c:pt idx="37686">
                  <c:v>1.3420000000000001</c:v>
                </c:pt>
                <c:pt idx="37687">
                  <c:v>1.3420000000000001</c:v>
                </c:pt>
                <c:pt idx="37688">
                  <c:v>1.3420000000000001</c:v>
                </c:pt>
                <c:pt idx="37689">
                  <c:v>1.3420000000000001</c:v>
                </c:pt>
                <c:pt idx="37690">
                  <c:v>1.3420000000000001</c:v>
                </c:pt>
                <c:pt idx="37691">
                  <c:v>1.3420000000000001</c:v>
                </c:pt>
                <c:pt idx="37692">
                  <c:v>1.3420000000000001</c:v>
                </c:pt>
                <c:pt idx="37693">
                  <c:v>1.3420000000000001</c:v>
                </c:pt>
                <c:pt idx="37694">
                  <c:v>1.3420000000000001</c:v>
                </c:pt>
                <c:pt idx="37695">
                  <c:v>1.3420000000000001</c:v>
                </c:pt>
                <c:pt idx="37696">
                  <c:v>1.3420000000000001</c:v>
                </c:pt>
                <c:pt idx="37697">
                  <c:v>1.3420000000000001</c:v>
                </c:pt>
                <c:pt idx="37698">
                  <c:v>1.3420000000000001</c:v>
                </c:pt>
                <c:pt idx="37699">
                  <c:v>1.3420000000000001</c:v>
                </c:pt>
                <c:pt idx="37700">
                  <c:v>1.3420000000000001</c:v>
                </c:pt>
                <c:pt idx="37701">
                  <c:v>1.3420000000000001</c:v>
                </c:pt>
                <c:pt idx="37702">
                  <c:v>1.3420000000000001</c:v>
                </c:pt>
                <c:pt idx="37703">
                  <c:v>1.3420000000000001</c:v>
                </c:pt>
                <c:pt idx="37704">
                  <c:v>1.3420000000000001</c:v>
                </c:pt>
                <c:pt idx="37705">
                  <c:v>1.3420000000000001</c:v>
                </c:pt>
                <c:pt idx="37706">
                  <c:v>1.3420000000000001</c:v>
                </c:pt>
                <c:pt idx="37707">
                  <c:v>1.3420000000000001</c:v>
                </c:pt>
                <c:pt idx="37708">
                  <c:v>1.3420000000000001</c:v>
                </c:pt>
                <c:pt idx="37709">
                  <c:v>1.3420000000000001</c:v>
                </c:pt>
                <c:pt idx="37710">
                  <c:v>1.3420000000000001</c:v>
                </c:pt>
                <c:pt idx="37711">
                  <c:v>1.3420000000000001</c:v>
                </c:pt>
                <c:pt idx="37712">
                  <c:v>1.3420000000000001</c:v>
                </c:pt>
                <c:pt idx="37713">
                  <c:v>1.3420000000000001</c:v>
                </c:pt>
                <c:pt idx="37714">
                  <c:v>1.3420000000000001</c:v>
                </c:pt>
                <c:pt idx="37715">
                  <c:v>1.3420000000000001</c:v>
                </c:pt>
                <c:pt idx="37716">
                  <c:v>1.3420000000000001</c:v>
                </c:pt>
                <c:pt idx="37717">
                  <c:v>1.3420000000000001</c:v>
                </c:pt>
                <c:pt idx="37718">
                  <c:v>1.3420000000000001</c:v>
                </c:pt>
                <c:pt idx="37719">
                  <c:v>1.3420000000000001</c:v>
                </c:pt>
                <c:pt idx="37720">
                  <c:v>1.3420000000000001</c:v>
                </c:pt>
                <c:pt idx="37721">
                  <c:v>1.3420000000000001</c:v>
                </c:pt>
                <c:pt idx="37722">
                  <c:v>1.3420000000000001</c:v>
                </c:pt>
                <c:pt idx="37723">
                  <c:v>1.3420000000000001</c:v>
                </c:pt>
                <c:pt idx="37724">
                  <c:v>1.3420000000000001</c:v>
                </c:pt>
                <c:pt idx="37725">
                  <c:v>1.3420000000000001</c:v>
                </c:pt>
                <c:pt idx="37726">
                  <c:v>1.3420000000000001</c:v>
                </c:pt>
                <c:pt idx="37727">
                  <c:v>1.3420000000000001</c:v>
                </c:pt>
                <c:pt idx="37728">
                  <c:v>1.3420000000000001</c:v>
                </c:pt>
                <c:pt idx="37729">
                  <c:v>1.3420000000000001</c:v>
                </c:pt>
                <c:pt idx="37730">
                  <c:v>1.3420000000000001</c:v>
                </c:pt>
                <c:pt idx="37731">
                  <c:v>1.3420000000000001</c:v>
                </c:pt>
                <c:pt idx="37732">
                  <c:v>1.3420000000000001</c:v>
                </c:pt>
                <c:pt idx="37733">
                  <c:v>1.3420000000000001</c:v>
                </c:pt>
                <c:pt idx="37734">
                  <c:v>1.3420000000000001</c:v>
                </c:pt>
                <c:pt idx="37735">
                  <c:v>1.3420000000000001</c:v>
                </c:pt>
                <c:pt idx="37736">
                  <c:v>1.3420000000000001</c:v>
                </c:pt>
                <c:pt idx="37737">
                  <c:v>1.3420000000000001</c:v>
                </c:pt>
                <c:pt idx="37738">
                  <c:v>1.3420000000000001</c:v>
                </c:pt>
                <c:pt idx="37739">
                  <c:v>1.3420000000000001</c:v>
                </c:pt>
                <c:pt idx="37740">
                  <c:v>1.3420000000000001</c:v>
                </c:pt>
                <c:pt idx="37741">
                  <c:v>1.3420000000000001</c:v>
                </c:pt>
                <c:pt idx="37742">
                  <c:v>1.3420000000000001</c:v>
                </c:pt>
                <c:pt idx="37743">
                  <c:v>1.3420000000000001</c:v>
                </c:pt>
                <c:pt idx="37744">
                  <c:v>1.3420000000000001</c:v>
                </c:pt>
                <c:pt idx="37745">
                  <c:v>1.3420000000000001</c:v>
                </c:pt>
                <c:pt idx="37746">
                  <c:v>1.3420000000000001</c:v>
                </c:pt>
                <c:pt idx="37747">
                  <c:v>1.3420000000000001</c:v>
                </c:pt>
                <c:pt idx="37748">
                  <c:v>1.3420000000000001</c:v>
                </c:pt>
                <c:pt idx="37749">
                  <c:v>1.3420000000000001</c:v>
                </c:pt>
                <c:pt idx="37750">
                  <c:v>1.3420000000000001</c:v>
                </c:pt>
                <c:pt idx="37751">
                  <c:v>1.3420000000000001</c:v>
                </c:pt>
                <c:pt idx="37752">
                  <c:v>1.3420000000000001</c:v>
                </c:pt>
                <c:pt idx="37753">
                  <c:v>1.3420000000000001</c:v>
                </c:pt>
                <c:pt idx="37754">
                  <c:v>1.3420000000000001</c:v>
                </c:pt>
                <c:pt idx="37755">
                  <c:v>1.3420000000000001</c:v>
                </c:pt>
                <c:pt idx="37756">
                  <c:v>1.3420000000000001</c:v>
                </c:pt>
                <c:pt idx="37757">
                  <c:v>1.3420000000000001</c:v>
                </c:pt>
                <c:pt idx="37758">
                  <c:v>1.3420000000000001</c:v>
                </c:pt>
                <c:pt idx="37759">
                  <c:v>1.3420000000000001</c:v>
                </c:pt>
                <c:pt idx="37760">
                  <c:v>1.3420000000000001</c:v>
                </c:pt>
                <c:pt idx="37761">
                  <c:v>1.3420000000000001</c:v>
                </c:pt>
                <c:pt idx="37762">
                  <c:v>1.3420000000000001</c:v>
                </c:pt>
                <c:pt idx="37763">
                  <c:v>1.3420000000000001</c:v>
                </c:pt>
                <c:pt idx="37764">
                  <c:v>1.3420000000000001</c:v>
                </c:pt>
                <c:pt idx="37765">
                  <c:v>1.3420000000000001</c:v>
                </c:pt>
                <c:pt idx="37766">
                  <c:v>1.3420000000000001</c:v>
                </c:pt>
                <c:pt idx="37767">
                  <c:v>1.3420000000000001</c:v>
                </c:pt>
                <c:pt idx="37768">
                  <c:v>1.3420000000000001</c:v>
                </c:pt>
                <c:pt idx="37769">
                  <c:v>1.3420000000000001</c:v>
                </c:pt>
                <c:pt idx="37770">
                  <c:v>1.3420000000000001</c:v>
                </c:pt>
                <c:pt idx="37771">
                  <c:v>1.3420000000000001</c:v>
                </c:pt>
                <c:pt idx="37772">
                  <c:v>1.3420000000000001</c:v>
                </c:pt>
                <c:pt idx="37773">
                  <c:v>1.3420000000000001</c:v>
                </c:pt>
                <c:pt idx="37774">
                  <c:v>1.3420000000000001</c:v>
                </c:pt>
                <c:pt idx="37775">
                  <c:v>1.3420000000000001</c:v>
                </c:pt>
                <c:pt idx="37776">
                  <c:v>1.3420000000000001</c:v>
                </c:pt>
                <c:pt idx="37777">
                  <c:v>1.3420000000000001</c:v>
                </c:pt>
                <c:pt idx="37778">
                  <c:v>1.3420000000000001</c:v>
                </c:pt>
                <c:pt idx="37779">
                  <c:v>1.3420000000000001</c:v>
                </c:pt>
                <c:pt idx="37780">
                  <c:v>1.3420000000000001</c:v>
                </c:pt>
                <c:pt idx="37781">
                  <c:v>1.3420000000000001</c:v>
                </c:pt>
                <c:pt idx="37782">
                  <c:v>1.3420000000000001</c:v>
                </c:pt>
                <c:pt idx="37783">
                  <c:v>1.3420000000000001</c:v>
                </c:pt>
                <c:pt idx="37784">
                  <c:v>1.3420000000000001</c:v>
                </c:pt>
                <c:pt idx="37785">
                  <c:v>1.3420000000000001</c:v>
                </c:pt>
                <c:pt idx="37786">
                  <c:v>1.3420000000000001</c:v>
                </c:pt>
                <c:pt idx="37787">
                  <c:v>1.3420000000000001</c:v>
                </c:pt>
                <c:pt idx="37788">
                  <c:v>1.3420000000000001</c:v>
                </c:pt>
                <c:pt idx="37789">
                  <c:v>1.3420000000000001</c:v>
                </c:pt>
                <c:pt idx="37790">
                  <c:v>1.3420000000000001</c:v>
                </c:pt>
                <c:pt idx="37791">
                  <c:v>1.3420000000000001</c:v>
                </c:pt>
                <c:pt idx="37792">
                  <c:v>1.3420000000000001</c:v>
                </c:pt>
                <c:pt idx="37793">
                  <c:v>1.3420000000000001</c:v>
                </c:pt>
                <c:pt idx="37794">
                  <c:v>1.3420000000000001</c:v>
                </c:pt>
                <c:pt idx="37795">
                  <c:v>1.3420000000000001</c:v>
                </c:pt>
                <c:pt idx="37796">
                  <c:v>1.3420000000000001</c:v>
                </c:pt>
                <c:pt idx="37797">
                  <c:v>1.3420000000000001</c:v>
                </c:pt>
                <c:pt idx="37798">
                  <c:v>1.3420000000000001</c:v>
                </c:pt>
                <c:pt idx="37799">
                  <c:v>1.3420000000000001</c:v>
                </c:pt>
                <c:pt idx="37800">
                  <c:v>1.3420000000000001</c:v>
                </c:pt>
                <c:pt idx="37801">
                  <c:v>1.3420000000000001</c:v>
                </c:pt>
                <c:pt idx="37802">
                  <c:v>1.3420000000000001</c:v>
                </c:pt>
                <c:pt idx="37803">
                  <c:v>1.3420000000000001</c:v>
                </c:pt>
                <c:pt idx="37804">
                  <c:v>1.3420000000000001</c:v>
                </c:pt>
                <c:pt idx="37805">
                  <c:v>1.3420000000000001</c:v>
                </c:pt>
                <c:pt idx="37806">
                  <c:v>1.3420000000000001</c:v>
                </c:pt>
                <c:pt idx="37807">
                  <c:v>1.3420000000000001</c:v>
                </c:pt>
                <c:pt idx="37808">
                  <c:v>1.3420000000000001</c:v>
                </c:pt>
                <c:pt idx="37809">
                  <c:v>1.3420000000000001</c:v>
                </c:pt>
                <c:pt idx="37810">
                  <c:v>1.3420000000000001</c:v>
                </c:pt>
                <c:pt idx="37811">
                  <c:v>1.3420000000000001</c:v>
                </c:pt>
                <c:pt idx="37812">
                  <c:v>1.3420000000000001</c:v>
                </c:pt>
                <c:pt idx="37813">
                  <c:v>1.3420000000000001</c:v>
                </c:pt>
                <c:pt idx="37814">
                  <c:v>1.3420000000000001</c:v>
                </c:pt>
                <c:pt idx="37815">
                  <c:v>1.3420000000000001</c:v>
                </c:pt>
                <c:pt idx="37816">
                  <c:v>1.3420000000000001</c:v>
                </c:pt>
                <c:pt idx="37817">
                  <c:v>1.3420000000000001</c:v>
                </c:pt>
                <c:pt idx="37818">
                  <c:v>1.3420000000000001</c:v>
                </c:pt>
                <c:pt idx="37819">
                  <c:v>1.3420000000000001</c:v>
                </c:pt>
                <c:pt idx="37820">
                  <c:v>1.3420000000000001</c:v>
                </c:pt>
                <c:pt idx="37821">
                  <c:v>1.3420000000000001</c:v>
                </c:pt>
                <c:pt idx="37822">
                  <c:v>1.3420000000000001</c:v>
                </c:pt>
                <c:pt idx="37823">
                  <c:v>1.3420000000000001</c:v>
                </c:pt>
                <c:pt idx="37824">
                  <c:v>1.3420000000000001</c:v>
                </c:pt>
                <c:pt idx="37825">
                  <c:v>1.3420000000000001</c:v>
                </c:pt>
                <c:pt idx="37826">
                  <c:v>1.3420000000000001</c:v>
                </c:pt>
                <c:pt idx="37827">
                  <c:v>1.3420000000000001</c:v>
                </c:pt>
                <c:pt idx="37828">
                  <c:v>1.3420000000000001</c:v>
                </c:pt>
                <c:pt idx="37829">
                  <c:v>1.3420000000000001</c:v>
                </c:pt>
                <c:pt idx="37830">
                  <c:v>1.3420000000000001</c:v>
                </c:pt>
                <c:pt idx="37831">
                  <c:v>1.3420000000000001</c:v>
                </c:pt>
                <c:pt idx="37832">
                  <c:v>1.3420000000000001</c:v>
                </c:pt>
                <c:pt idx="37833">
                  <c:v>1.3420000000000001</c:v>
                </c:pt>
                <c:pt idx="37834">
                  <c:v>1.3420000000000001</c:v>
                </c:pt>
                <c:pt idx="37835">
                  <c:v>1.3420000000000001</c:v>
                </c:pt>
                <c:pt idx="37836">
                  <c:v>1.3420000000000001</c:v>
                </c:pt>
                <c:pt idx="37837">
                  <c:v>1.3420000000000001</c:v>
                </c:pt>
                <c:pt idx="37838">
                  <c:v>1.3420000000000001</c:v>
                </c:pt>
                <c:pt idx="37839">
                  <c:v>1.3420000000000001</c:v>
                </c:pt>
                <c:pt idx="37840">
                  <c:v>1.3420000000000001</c:v>
                </c:pt>
                <c:pt idx="37841">
                  <c:v>1.3420000000000001</c:v>
                </c:pt>
                <c:pt idx="37842">
                  <c:v>1.3420000000000001</c:v>
                </c:pt>
                <c:pt idx="37843">
                  <c:v>1.3420000000000001</c:v>
                </c:pt>
                <c:pt idx="37844">
                  <c:v>1.3420000000000001</c:v>
                </c:pt>
                <c:pt idx="37845">
                  <c:v>1.3420000000000001</c:v>
                </c:pt>
                <c:pt idx="37846">
                  <c:v>1.3420000000000001</c:v>
                </c:pt>
                <c:pt idx="37847">
                  <c:v>1.3420000000000001</c:v>
                </c:pt>
                <c:pt idx="37848">
                  <c:v>1.3420000000000001</c:v>
                </c:pt>
                <c:pt idx="37849">
                  <c:v>1.3420000000000001</c:v>
                </c:pt>
                <c:pt idx="37850">
                  <c:v>1.3420000000000001</c:v>
                </c:pt>
                <c:pt idx="37851">
                  <c:v>1.3420000000000001</c:v>
                </c:pt>
                <c:pt idx="37852">
                  <c:v>1.3420000000000001</c:v>
                </c:pt>
                <c:pt idx="37853">
                  <c:v>1.3420000000000001</c:v>
                </c:pt>
                <c:pt idx="37854">
                  <c:v>1.3420000000000001</c:v>
                </c:pt>
                <c:pt idx="37855">
                  <c:v>1.3420000000000001</c:v>
                </c:pt>
                <c:pt idx="37856">
                  <c:v>1.3420000000000001</c:v>
                </c:pt>
                <c:pt idx="37857">
                  <c:v>1.3420000000000001</c:v>
                </c:pt>
                <c:pt idx="37858">
                  <c:v>1.3420000000000001</c:v>
                </c:pt>
                <c:pt idx="37859">
                  <c:v>1.3420000000000001</c:v>
                </c:pt>
                <c:pt idx="37860">
                  <c:v>1.3420000000000001</c:v>
                </c:pt>
                <c:pt idx="37861">
                  <c:v>1.3420000000000001</c:v>
                </c:pt>
                <c:pt idx="37862">
                  <c:v>1.3420000000000001</c:v>
                </c:pt>
                <c:pt idx="37863">
                  <c:v>1.3420000000000001</c:v>
                </c:pt>
                <c:pt idx="37864">
                  <c:v>1.3420000000000001</c:v>
                </c:pt>
                <c:pt idx="37865">
                  <c:v>1.3420000000000001</c:v>
                </c:pt>
                <c:pt idx="37866">
                  <c:v>1.3420000000000001</c:v>
                </c:pt>
                <c:pt idx="37867">
                  <c:v>1.3420000000000001</c:v>
                </c:pt>
                <c:pt idx="37868">
                  <c:v>1.3420000000000001</c:v>
                </c:pt>
                <c:pt idx="37869">
                  <c:v>1.3420000000000001</c:v>
                </c:pt>
                <c:pt idx="37870">
                  <c:v>1.3420000000000001</c:v>
                </c:pt>
                <c:pt idx="37871">
                  <c:v>1.3420000000000001</c:v>
                </c:pt>
                <c:pt idx="37872">
                  <c:v>1.3420000000000001</c:v>
                </c:pt>
                <c:pt idx="37873">
                  <c:v>1.3420000000000001</c:v>
                </c:pt>
                <c:pt idx="37874">
                  <c:v>1.3420000000000001</c:v>
                </c:pt>
                <c:pt idx="37875">
                  <c:v>1.3420000000000001</c:v>
                </c:pt>
                <c:pt idx="37876">
                  <c:v>1.3420000000000001</c:v>
                </c:pt>
                <c:pt idx="37877">
                  <c:v>1.3420000000000001</c:v>
                </c:pt>
                <c:pt idx="37878">
                  <c:v>1.3420000000000001</c:v>
                </c:pt>
                <c:pt idx="37879">
                  <c:v>1.3420000000000001</c:v>
                </c:pt>
                <c:pt idx="37880">
                  <c:v>1.3420000000000001</c:v>
                </c:pt>
                <c:pt idx="37881">
                  <c:v>1.3420000000000001</c:v>
                </c:pt>
                <c:pt idx="37882">
                  <c:v>1.3420000000000001</c:v>
                </c:pt>
                <c:pt idx="37883">
                  <c:v>1.3420000000000001</c:v>
                </c:pt>
                <c:pt idx="37884">
                  <c:v>1.3420000000000001</c:v>
                </c:pt>
                <c:pt idx="37885">
                  <c:v>1.3420000000000001</c:v>
                </c:pt>
                <c:pt idx="37886">
                  <c:v>1.3420000000000001</c:v>
                </c:pt>
                <c:pt idx="37887">
                  <c:v>1.3420000000000001</c:v>
                </c:pt>
                <c:pt idx="37888">
                  <c:v>1.3420000000000001</c:v>
                </c:pt>
                <c:pt idx="37889">
                  <c:v>1.3420000000000001</c:v>
                </c:pt>
                <c:pt idx="37890">
                  <c:v>1.3420000000000001</c:v>
                </c:pt>
                <c:pt idx="37891">
                  <c:v>1.3420000000000001</c:v>
                </c:pt>
                <c:pt idx="37892">
                  <c:v>1.3420000000000001</c:v>
                </c:pt>
                <c:pt idx="37893">
                  <c:v>1.3420000000000001</c:v>
                </c:pt>
                <c:pt idx="37894">
                  <c:v>1.3420000000000001</c:v>
                </c:pt>
                <c:pt idx="37895">
                  <c:v>1.3420000000000001</c:v>
                </c:pt>
                <c:pt idx="37896">
                  <c:v>1.3420000000000001</c:v>
                </c:pt>
                <c:pt idx="37897">
                  <c:v>1.3420000000000001</c:v>
                </c:pt>
                <c:pt idx="37898">
                  <c:v>1.3420000000000001</c:v>
                </c:pt>
                <c:pt idx="37899">
                  <c:v>1.3420000000000001</c:v>
                </c:pt>
                <c:pt idx="37900">
                  <c:v>1.3420000000000001</c:v>
                </c:pt>
                <c:pt idx="37901">
                  <c:v>1.3420000000000001</c:v>
                </c:pt>
                <c:pt idx="37902">
                  <c:v>1.3420000000000001</c:v>
                </c:pt>
                <c:pt idx="37903">
                  <c:v>1.3420000000000001</c:v>
                </c:pt>
                <c:pt idx="37904">
                  <c:v>1.3420000000000001</c:v>
                </c:pt>
                <c:pt idx="37905">
                  <c:v>1.3420000000000001</c:v>
                </c:pt>
                <c:pt idx="37906">
                  <c:v>1.3420000000000001</c:v>
                </c:pt>
                <c:pt idx="37907">
                  <c:v>1.3420000000000001</c:v>
                </c:pt>
                <c:pt idx="37908">
                  <c:v>1.3420000000000001</c:v>
                </c:pt>
                <c:pt idx="37909">
                  <c:v>1.3420000000000001</c:v>
                </c:pt>
                <c:pt idx="37910">
                  <c:v>1.3420000000000001</c:v>
                </c:pt>
                <c:pt idx="37911">
                  <c:v>1.3420000000000001</c:v>
                </c:pt>
                <c:pt idx="37912">
                  <c:v>1.3420000000000001</c:v>
                </c:pt>
                <c:pt idx="37913">
                  <c:v>1.3420000000000001</c:v>
                </c:pt>
                <c:pt idx="37914">
                  <c:v>1.3420000000000001</c:v>
                </c:pt>
                <c:pt idx="37915">
                  <c:v>1.3420000000000001</c:v>
                </c:pt>
                <c:pt idx="37916">
                  <c:v>1.3420000000000001</c:v>
                </c:pt>
                <c:pt idx="37917">
                  <c:v>1.3420000000000001</c:v>
                </c:pt>
                <c:pt idx="37918">
                  <c:v>1.3420000000000001</c:v>
                </c:pt>
                <c:pt idx="37919">
                  <c:v>1.3420000000000001</c:v>
                </c:pt>
                <c:pt idx="37920">
                  <c:v>1.3420000000000001</c:v>
                </c:pt>
                <c:pt idx="37921">
                  <c:v>1.3420000000000001</c:v>
                </c:pt>
                <c:pt idx="37922">
                  <c:v>1.3420000000000001</c:v>
                </c:pt>
                <c:pt idx="37923">
                  <c:v>1.3420000000000001</c:v>
                </c:pt>
                <c:pt idx="37924">
                  <c:v>1.3420000000000001</c:v>
                </c:pt>
                <c:pt idx="37925">
                  <c:v>1.3420000000000001</c:v>
                </c:pt>
                <c:pt idx="37926">
                  <c:v>1.3420000000000001</c:v>
                </c:pt>
                <c:pt idx="37927">
                  <c:v>1.3420000000000001</c:v>
                </c:pt>
                <c:pt idx="37928">
                  <c:v>1.3420000000000001</c:v>
                </c:pt>
                <c:pt idx="37929">
                  <c:v>1.3420000000000001</c:v>
                </c:pt>
                <c:pt idx="37930">
                  <c:v>1.3420000000000001</c:v>
                </c:pt>
                <c:pt idx="37931">
                  <c:v>1.3420000000000001</c:v>
                </c:pt>
                <c:pt idx="37932">
                  <c:v>1.3420000000000001</c:v>
                </c:pt>
                <c:pt idx="37933">
                  <c:v>1.3420000000000001</c:v>
                </c:pt>
                <c:pt idx="37934">
                  <c:v>1.3420000000000001</c:v>
                </c:pt>
                <c:pt idx="37935">
                  <c:v>1.3420000000000001</c:v>
                </c:pt>
                <c:pt idx="37936">
                  <c:v>1.3420000000000001</c:v>
                </c:pt>
                <c:pt idx="37937">
                  <c:v>1.3420000000000001</c:v>
                </c:pt>
                <c:pt idx="37938">
                  <c:v>1.3420000000000001</c:v>
                </c:pt>
                <c:pt idx="37939">
                  <c:v>1.3420000000000001</c:v>
                </c:pt>
                <c:pt idx="37940">
                  <c:v>1.3420000000000001</c:v>
                </c:pt>
                <c:pt idx="37941">
                  <c:v>1.3420000000000001</c:v>
                </c:pt>
                <c:pt idx="37942">
                  <c:v>1.3420000000000001</c:v>
                </c:pt>
                <c:pt idx="37943">
                  <c:v>1.3420000000000001</c:v>
                </c:pt>
                <c:pt idx="37944">
                  <c:v>1.3420000000000001</c:v>
                </c:pt>
                <c:pt idx="37945">
                  <c:v>1.3420000000000001</c:v>
                </c:pt>
                <c:pt idx="37946">
                  <c:v>1.3420000000000001</c:v>
                </c:pt>
                <c:pt idx="37947">
                  <c:v>1.3420000000000001</c:v>
                </c:pt>
                <c:pt idx="37948">
                  <c:v>1.3420000000000001</c:v>
                </c:pt>
                <c:pt idx="37949">
                  <c:v>1.3420000000000001</c:v>
                </c:pt>
                <c:pt idx="37950">
                  <c:v>1.3420000000000001</c:v>
                </c:pt>
                <c:pt idx="37951">
                  <c:v>1.3420000000000001</c:v>
                </c:pt>
                <c:pt idx="37952">
                  <c:v>1.3420000000000001</c:v>
                </c:pt>
                <c:pt idx="37953">
                  <c:v>1.3420000000000001</c:v>
                </c:pt>
                <c:pt idx="37954">
                  <c:v>1.3420000000000001</c:v>
                </c:pt>
                <c:pt idx="37955">
                  <c:v>1.3420000000000001</c:v>
                </c:pt>
                <c:pt idx="37956">
                  <c:v>1.3420000000000001</c:v>
                </c:pt>
                <c:pt idx="37957">
                  <c:v>1.3420000000000001</c:v>
                </c:pt>
                <c:pt idx="37958">
                  <c:v>1.3420000000000001</c:v>
                </c:pt>
                <c:pt idx="37959">
                  <c:v>1.3420000000000001</c:v>
                </c:pt>
                <c:pt idx="37960">
                  <c:v>1.3420000000000001</c:v>
                </c:pt>
                <c:pt idx="37961">
                  <c:v>1.3420000000000001</c:v>
                </c:pt>
                <c:pt idx="37962">
                  <c:v>1.3420000000000001</c:v>
                </c:pt>
                <c:pt idx="37963">
                  <c:v>1.3420000000000001</c:v>
                </c:pt>
                <c:pt idx="37964">
                  <c:v>1.3420000000000001</c:v>
                </c:pt>
                <c:pt idx="37965">
                  <c:v>1.3420000000000001</c:v>
                </c:pt>
                <c:pt idx="37966">
                  <c:v>1.3420000000000001</c:v>
                </c:pt>
                <c:pt idx="37967">
                  <c:v>1.3420000000000001</c:v>
                </c:pt>
                <c:pt idx="37968">
                  <c:v>1.3420000000000001</c:v>
                </c:pt>
                <c:pt idx="37969">
                  <c:v>1.3420000000000001</c:v>
                </c:pt>
                <c:pt idx="37970">
                  <c:v>1.3420000000000001</c:v>
                </c:pt>
                <c:pt idx="37971">
                  <c:v>1.3420000000000001</c:v>
                </c:pt>
                <c:pt idx="37972">
                  <c:v>1.3420000000000001</c:v>
                </c:pt>
                <c:pt idx="37973">
                  <c:v>1.3420000000000001</c:v>
                </c:pt>
                <c:pt idx="37974">
                  <c:v>1.3420000000000001</c:v>
                </c:pt>
                <c:pt idx="37975">
                  <c:v>1.3420000000000001</c:v>
                </c:pt>
                <c:pt idx="37976">
                  <c:v>1.3420000000000001</c:v>
                </c:pt>
                <c:pt idx="37977">
                  <c:v>1.3420000000000001</c:v>
                </c:pt>
                <c:pt idx="37978">
                  <c:v>1.3420000000000001</c:v>
                </c:pt>
                <c:pt idx="37979">
                  <c:v>1.3420000000000001</c:v>
                </c:pt>
                <c:pt idx="37980">
                  <c:v>1.3420000000000001</c:v>
                </c:pt>
                <c:pt idx="37981">
                  <c:v>1.3420000000000001</c:v>
                </c:pt>
                <c:pt idx="37982">
                  <c:v>1.3420000000000001</c:v>
                </c:pt>
                <c:pt idx="37983">
                  <c:v>1.3420000000000001</c:v>
                </c:pt>
                <c:pt idx="37984">
                  <c:v>1.3420000000000001</c:v>
                </c:pt>
                <c:pt idx="37985">
                  <c:v>1.3420000000000001</c:v>
                </c:pt>
                <c:pt idx="37986">
                  <c:v>1.3420000000000001</c:v>
                </c:pt>
                <c:pt idx="37987">
                  <c:v>1.3420000000000001</c:v>
                </c:pt>
                <c:pt idx="37988">
                  <c:v>1.3420000000000001</c:v>
                </c:pt>
                <c:pt idx="37989">
                  <c:v>1.3420000000000001</c:v>
                </c:pt>
                <c:pt idx="37990">
                  <c:v>1.3420000000000001</c:v>
                </c:pt>
                <c:pt idx="37991">
                  <c:v>1.3420000000000001</c:v>
                </c:pt>
                <c:pt idx="37992">
                  <c:v>1.3420000000000001</c:v>
                </c:pt>
                <c:pt idx="37993">
                  <c:v>1.3420000000000001</c:v>
                </c:pt>
                <c:pt idx="37994">
                  <c:v>1.3420000000000001</c:v>
                </c:pt>
                <c:pt idx="37995">
                  <c:v>1.3420000000000001</c:v>
                </c:pt>
                <c:pt idx="37996">
                  <c:v>1.3420000000000001</c:v>
                </c:pt>
                <c:pt idx="37997">
                  <c:v>1.3420000000000001</c:v>
                </c:pt>
                <c:pt idx="37998">
                  <c:v>1.3420000000000001</c:v>
                </c:pt>
                <c:pt idx="37999">
                  <c:v>1.3420000000000001</c:v>
                </c:pt>
                <c:pt idx="38000">
                  <c:v>1.3420000000000001</c:v>
                </c:pt>
                <c:pt idx="38001">
                  <c:v>1.3420000000000001</c:v>
                </c:pt>
                <c:pt idx="38002">
                  <c:v>1.3420000000000001</c:v>
                </c:pt>
                <c:pt idx="38003">
                  <c:v>1.3420000000000001</c:v>
                </c:pt>
                <c:pt idx="38004">
                  <c:v>1.3420000000000001</c:v>
                </c:pt>
                <c:pt idx="38005">
                  <c:v>1.3420000000000001</c:v>
                </c:pt>
                <c:pt idx="38006">
                  <c:v>1.3420000000000001</c:v>
                </c:pt>
                <c:pt idx="38007">
                  <c:v>1.3420000000000001</c:v>
                </c:pt>
                <c:pt idx="38008">
                  <c:v>1.3420000000000001</c:v>
                </c:pt>
                <c:pt idx="38009">
                  <c:v>1.3420000000000001</c:v>
                </c:pt>
                <c:pt idx="38010">
                  <c:v>1.3420000000000001</c:v>
                </c:pt>
                <c:pt idx="38011">
                  <c:v>1.3420000000000001</c:v>
                </c:pt>
                <c:pt idx="38012">
                  <c:v>1.3420000000000001</c:v>
                </c:pt>
                <c:pt idx="38013">
                  <c:v>1.3420000000000001</c:v>
                </c:pt>
                <c:pt idx="38014">
                  <c:v>1.3420000000000001</c:v>
                </c:pt>
                <c:pt idx="38015">
                  <c:v>1.3420000000000001</c:v>
                </c:pt>
                <c:pt idx="38016">
                  <c:v>1.3420000000000001</c:v>
                </c:pt>
                <c:pt idx="38017">
                  <c:v>1.3420000000000001</c:v>
                </c:pt>
                <c:pt idx="38018">
                  <c:v>1.3420000000000001</c:v>
                </c:pt>
                <c:pt idx="38019">
                  <c:v>1.3420000000000001</c:v>
                </c:pt>
                <c:pt idx="38020">
                  <c:v>1.3420000000000001</c:v>
                </c:pt>
                <c:pt idx="38021">
                  <c:v>1.3420000000000001</c:v>
                </c:pt>
                <c:pt idx="38022">
                  <c:v>1.3420000000000001</c:v>
                </c:pt>
                <c:pt idx="38023">
                  <c:v>1.3420000000000001</c:v>
                </c:pt>
                <c:pt idx="38024">
                  <c:v>1.3420000000000001</c:v>
                </c:pt>
                <c:pt idx="38025">
                  <c:v>1.3420000000000001</c:v>
                </c:pt>
                <c:pt idx="38026">
                  <c:v>1.3420000000000001</c:v>
                </c:pt>
                <c:pt idx="38027">
                  <c:v>1.3420000000000001</c:v>
                </c:pt>
                <c:pt idx="38028">
                  <c:v>1.3420000000000001</c:v>
                </c:pt>
                <c:pt idx="38029">
                  <c:v>1.3420000000000001</c:v>
                </c:pt>
                <c:pt idx="38030">
                  <c:v>1.3420000000000001</c:v>
                </c:pt>
                <c:pt idx="38031">
                  <c:v>1.3420000000000001</c:v>
                </c:pt>
                <c:pt idx="38032">
                  <c:v>1.3420000000000001</c:v>
                </c:pt>
                <c:pt idx="38033">
                  <c:v>1.3420000000000001</c:v>
                </c:pt>
                <c:pt idx="38034">
                  <c:v>1.3420000000000001</c:v>
                </c:pt>
                <c:pt idx="38035">
                  <c:v>1.3420000000000001</c:v>
                </c:pt>
                <c:pt idx="38036">
                  <c:v>1.3420000000000001</c:v>
                </c:pt>
                <c:pt idx="38037">
                  <c:v>1.3420000000000001</c:v>
                </c:pt>
                <c:pt idx="38038">
                  <c:v>1.3420000000000001</c:v>
                </c:pt>
                <c:pt idx="38039">
                  <c:v>1.3420000000000001</c:v>
                </c:pt>
                <c:pt idx="38040">
                  <c:v>1.3420000000000001</c:v>
                </c:pt>
                <c:pt idx="38041">
                  <c:v>1.3420000000000001</c:v>
                </c:pt>
                <c:pt idx="38042">
                  <c:v>1.3420000000000001</c:v>
                </c:pt>
                <c:pt idx="38043">
                  <c:v>1.3420000000000001</c:v>
                </c:pt>
                <c:pt idx="38044">
                  <c:v>1.3420000000000001</c:v>
                </c:pt>
                <c:pt idx="38045">
                  <c:v>1.3420000000000001</c:v>
                </c:pt>
                <c:pt idx="38046">
                  <c:v>1.3420000000000001</c:v>
                </c:pt>
                <c:pt idx="38047">
                  <c:v>1.3420000000000001</c:v>
                </c:pt>
                <c:pt idx="38048">
                  <c:v>1.3420000000000001</c:v>
                </c:pt>
                <c:pt idx="38049">
                  <c:v>1.3420000000000001</c:v>
                </c:pt>
                <c:pt idx="38050">
                  <c:v>1.3420000000000001</c:v>
                </c:pt>
                <c:pt idx="38051">
                  <c:v>1.3420000000000001</c:v>
                </c:pt>
                <c:pt idx="38052">
                  <c:v>1.3420000000000001</c:v>
                </c:pt>
                <c:pt idx="38053">
                  <c:v>1.3420000000000001</c:v>
                </c:pt>
                <c:pt idx="38054">
                  <c:v>1.3420000000000001</c:v>
                </c:pt>
                <c:pt idx="38055">
                  <c:v>1.3420000000000001</c:v>
                </c:pt>
                <c:pt idx="38056">
                  <c:v>1.3420000000000001</c:v>
                </c:pt>
                <c:pt idx="38057">
                  <c:v>1.3420000000000001</c:v>
                </c:pt>
                <c:pt idx="38058">
                  <c:v>1.3420000000000001</c:v>
                </c:pt>
                <c:pt idx="38059">
                  <c:v>1.3420000000000001</c:v>
                </c:pt>
                <c:pt idx="38060">
                  <c:v>1.3420000000000001</c:v>
                </c:pt>
                <c:pt idx="38061">
                  <c:v>1.3420000000000001</c:v>
                </c:pt>
                <c:pt idx="38062">
                  <c:v>1.3420000000000001</c:v>
                </c:pt>
                <c:pt idx="38063">
                  <c:v>1.3420000000000001</c:v>
                </c:pt>
                <c:pt idx="38064">
                  <c:v>1.3420000000000001</c:v>
                </c:pt>
                <c:pt idx="38065">
                  <c:v>1.3420000000000001</c:v>
                </c:pt>
                <c:pt idx="38066">
                  <c:v>1.3420000000000001</c:v>
                </c:pt>
                <c:pt idx="38067">
                  <c:v>1.3420000000000001</c:v>
                </c:pt>
                <c:pt idx="38068">
                  <c:v>1.3420000000000001</c:v>
                </c:pt>
                <c:pt idx="38069">
                  <c:v>1.3420000000000001</c:v>
                </c:pt>
                <c:pt idx="38070">
                  <c:v>1.3420000000000001</c:v>
                </c:pt>
                <c:pt idx="38071">
                  <c:v>1.3420000000000001</c:v>
                </c:pt>
                <c:pt idx="38072">
                  <c:v>1.3420000000000001</c:v>
                </c:pt>
                <c:pt idx="38073">
                  <c:v>1.3420000000000001</c:v>
                </c:pt>
                <c:pt idx="38074">
                  <c:v>1.3420000000000001</c:v>
                </c:pt>
                <c:pt idx="38075">
                  <c:v>1.3420000000000001</c:v>
                </c:pt>
                <c:pt idx="38076">
                  <c:v>1.3420000000000001</c:v>
                </c:pt>
                <c:pt idx="38077">
                  <c:v>1.3420000000000001</c:v>
                </c:pt>
                <c:pt idx="38078">
                  <c:v>1.3420000000000001</c:v>
                </c:pt>
                <c:pt idx="38079">
                  <c:v>1.3420000000000001</c:v>
                </c:pt>
                <c:pt idx="38080">
                  <c:v>1.3420000000000001</c:v>
                </c:pt>
                <c:pt idx="38081">
                  <c:v>1.3420000000000001</c:v>
                </c:pt>
                <c:pt idx="38082">
                  <c:v>1.3420000000000001</c:v>
                </c:pt>
                <c:pt idx="38083">
                  <c:v>1.3420000000000001</c:v>
                </c:pt>
                <c:pt idx="38084">
                  <c:v>1.3420000000000001</c:v>
                </c:pt>
                <c:pt idx="38085">
                  <c:v>1.3420000000000001</c:v>
                </c:pt>
                <c:pt idx="38086">
                  <c:v>1.3420000000000001</c:v>
                </c:pt>
                <c:pt idx="38087">
                  <c:v>1.3420000000000001</c:v>
                </c:pt>
                <c:pt idx="38088">
                  <c:v>1.3420000000000001</c:v>
                </c:pt>
                <c:pt idx="38089">
                  <c:v>1.3420000000000001</c:v>
                </c:pt>
                <c:pt idx="38090">
                  <c:v>1.3420000000000001</c:v>
                </c:pt>
                <c:pt idx="38091">
                  <c:v>1.3420000000000001</c:v>
                </c:pt>
                <c:pt idx="38092">
                  <c:v>1.3420000000000001</c:v>
                </c:pt>
                <c:pt idx="38093">
                  <c:v>1.3420000000000001</c:v>
                </c:pt>
                <c:pt idx="38094">
                  <c:v>1.3420000000000001</c:v>
                </c:pt>
                <c:pt idx="38095">
                  <c:v>1.3420000000000001</c:v>
                </c:pt>
                <c:pt idx="38096">
                  <c:v>1.3420000000000001</c:v>
                </c:pt>
                <c:pt idx="38097">
                  <c:v>1.3420000000000001</c:v>
                </c:pt>
                <c:pt idx="38098">
                  <c:v>1.3420000000000001</c:v>
                </c:pt>
                <c:pt idx="38099">
                  <c:v>1.3420000000000001</c:v>
                </c:pt>
                <c:pt idx="38100">
                  <c:v>1.3420000000000001</c:v>
                </c:pt>
                <c:pt idx="38101">
                  <c:v>1.3420000000000001</c:v>
                </c:pt>
                <c:pt idx="38102">
                  <c:v>1.3420000000000001</c:v>
                </c:pt>
                <c:pt idx="38103">
                  <c:v>1.3420000000000001</c:v>
                </c:pt>
                <c:pt idx="38104">
                  <c:v>1.3420000000000001</c:v>
                </c:pt>
                <c:pt idx="38105">
                  <c:v>1.3420000000000001</c:v>
                </c:pt>
                <c:pt idx="38106">
                  <c:v>1.3420000000000001</c:v>
                </c:pt>
                <c:pt idx="38107">
                  <c:v>1.3420000000000001</c:v>
                </c:pt>
                <c:pt idx="38108">
                  <c:v>1.3420000000000001</c:v>
                </c:pt>
                <c:pt idx="38109">
                  <c:v>1.3420000000000001</c:v>
                </c:pt>
                <c:pt idx="38110">
                  <c:v>1.3420000000000001</c:v>
                </c:pt>
                <c:pt idx="38111">
                  <c:v>1.3420000000000001</c:v>
                </c:pt>
                <c:pt idx="38112">
                  <c:v>1.3420000000000001</c:v>
                </c:pt>
                <c:pt idx="38113">
                  <c:v>1.3420000000000001</c:v>
                </c:pt>
                <c:pt idx="38114">
                  <c:v>1.3420000000000001</c:v>
                </c:pt>
                <c:pt idx="38115">
                  <c:v>1.3420000000000001</c:v>
                </c:pt>
                <c:pt idx="38116">
                  <c:v>1.3420000000000001</c:v>
                </c:pt>
                <c:pt idx="38117">
                  <c:v>1.3420000000000001</c:v>
                </c:pt>
                <c:pt idx="38118">
                  <c:v>1.3420000000000001</c:v>
                </c:pt>
                <c:pt idx="38119">
                  <c:v>1.3420000000000001</c:v>
                </c:pt>
                <c:pt idx="38120">
                  <c:v>1.3420000000000001</c:v>
                </c:pt>
                <c:pt idx="38121">
                  <c:v>1.3420000000000001</c:v>
                </c:pt>
                <c:pt idx="38122">
                  <c:v>1.3420000000000001</c:v>
                </c:pt>
                <c:pt idx="38123">
                  <c:v>1.3420000000000001</c:v>
                </c:pt>
                <c:pt idx="38124">
                  <c:v>1.3420000000000001</c:v>
                </c:pt>
                <c:pt idx="38125">
                  <c:v>1.3420000000000001</c:v>
                </c:pt>
                <c:pt idx="38126">
                  <c:v>1.3420000000000001</c:v>
                </c:pt>
                <c:pt idx="38127">
                  <c:v>1.3420000000000001</c:v>
                </c:pt>
                <c:pt idx="38128">
                  <c:v>1.3420000000000001</c:v>
                </c:pt>
                <c:pt idx="38129">
                  <c:v>1.3420000000000001</c:v>
                </c:pt>
                <c:pt idx="38130">
                  <c:v>1.3420000000000001</c:v>
                </c:pt>
                <c:pt idx="38131">
                  <c:v>1.3420000000000001</c:v>
                </c:pt>
                <c:pt idx="38132">
                  <c:v>1.3420000000000001</c:v>
                </c:pt>
                <c:pt idx="38133">
                  <c:v>1.3420000000000001</c:v>
                </c:pt>
                <c:pt idx="38134">
                  <c:v>1.3420000000000001</c:v>
                </c:pt>
                <c:pt idx="38135">
                  <c:v>1.3420000000000001</c:v>
                </c:pt>
                <c:pt idx="38136">
                  <c:v>1.3420000000000001</c:v>
                </c:pt>
                <c:pt idx="38137">
                  <c:v>1.3420000000000001</c:v>
                </c:pt>
                <c:pt idx="38138">
                  <c:v>1.3420000000000001</c:v>
                </c:pt>
                <c:pt idx="38139">
                  <c:v>1.3420000000000001</c:v>
                </c:pt>
                <c:pt idx="38140">
                  <c:v>1.3420000000000001</c:v>
                </c:pt>
                <c:pt idx="38141">
                  <c:v>1.3420000000000001</c:v>
                </c:pt>
                <c:pt idx="38142">
                  <c:v>1.3420000000000001</c:v>
                </c:pt>
                <c:pt idx="38143">
                  <c:v>1.3420000000000001</c:v>
                </c:pt>
                <c:pt idx="38144">
                  <c:v>1.3420000000000001</c:v>
                </c:pt>
                <c:pt idx="38145">
                  <c:v>1.3420000000000001</c:v>
                </c:pt>
                <c:pt idx="38146">
                  <c:v>1.3420000000000001</c:v>
                </c:pt>
                <c:pt idx="38147">
                  <c:v>1.3420000000000001</c:v>
                </c:pt>
                <c:pt idx="38148">
                  <c:v>1.3420000000000001</c:v>
                </c:pt>
                <c:pt idx="38149">
                  <c:v>1.3420000000000001</c:v>
                </c:pt>
                <c:pt idx="38150">
                  <c:v>1.3420000000000001</c:v>
                </c:pt>
                <c:pt idx="38151">
                  <c:v>1.3420000000000001</c:v>
                </c:pt>
                <c:pt idx="38152">
                  <c:v>1.3420000000000001</c:v>
                </c:pt>
                <c:pt idx="38153">
                  <c:v>1.3420000000000001</c:v>
                </c:pt>
                <c:pt idx="38154">
                  <c:v>1.3420000000000001</c:v>
                </c:pt>
                <c:pt idx="38155">
                  <c:v>1.3420000000000001</c:v>
                </c:pt>
                <c:pt idx="38156">
                  <c:v>1.3420000000000001</c:v>
                </c:pt>
                <c:pt idx="38157">
                  <c:v>1.3420000000000001</c:v>
                </c:pt>
                <c:pt idx="38158">
                  <c:v>1.3420000000000001</c:v>
                </c:pt>
                <c:pt idx="38159">
                  <c:v>1.3420000000000001</c:v>
                </c:pt>
                <c:pt idx="38160">
                  <c:v>1.3420000000000001</c:v>
                </c:pt>
                <c:pt idx="38161">
                  <c:v>1.3420000000000001</c:v>
                </c:pt>
                <c:pt idx="38162">
                  <c:v>1.3420000000000001</c:v>
                </c:pt>
                <c:pt idx="38163">
                  <c:v>1.3420000000000001</c:v>
                </c:pt>
                <c:pt idx="38164">
                  <c:v>1.3420000000000001</c:v>
                </c:pt>
                <c:pt idx="38165">
                  <c:v>1.3420000000000001</c:v>
                </c:pt>
                <c:pt idx="38166">
                  <c:v>1.3420000000000001</c:v>
                </c:pt>
                <c:pt idx="38167">
                  <c:v>1.3420000000000001</c:v>
                </c:pt>
                <c:pt idx="38168">
                  <c:v>1.3420000000000001</c:v>
                </c:pt>
                <c:pt idx="38169">
                  <c:v>1.3420000000000001</c:v>
                </c:pt>
                <c:pt idx="38170">
                  <c:v>1.3420000000000001</c:v>
                </c:pt>
                <c:pt idx="38171">
                  <c:v>1.3420000000000001</c:v>
                </c:pt>
                <c:pt idx="38172">
                  <c:v>1.3420000000000001</c:v>
                </c:pt>
                <c:pt idx="38173">
                  <c:v>1.3420000000000001</c:v>
                </c:pt>
                <c:pt idx="38174">
                  <c:v>1.3420000000000001</c:v>
                </c:pt>
                <c:pt idx="38175">
                  <c:v>1.3420000000000001</c:v>
                </c:pt>
                <c:pt idx="38176">
                  <c:v>1.3420000000000001</c:v>
                </c:pt>
                <c:pt idx="38177">
                  <c:v>1.3420000000000001</c:v>
                </c:pt>
                <c:pt idx="38178">
                  <c:v>1.3420000000000001</c:v>
                </c:pt>
                <c:pt idx="38179">
                  <c:v>1.3420000000000001</c:v>
                </c:pt>
                <c:pt idx="38180">
                  <c:v>1.3420000000000001</c:v>
                </c:pt>
                <c:pt idx="38181">
                  <c:v>1.3420000000000001</c:v>
                </c:pt>
                <c:pt idx="38182">
                  <c:v>1.3420000000000001</c:v>
                </c:pt>
                <c:pt idx="38183">
                  <c:v>1.3420000000000001</c:v>
                </c:pt>
                <c:pt idx="38184">
                  <c:v>1.3420000000000001</c:v>
                </c:pt>
                <c:pt idx="38185">
                  <c:v>1.3420000000000001</c:v>
                </c:pt>
                <c:pt idx="38186">
                  <c:v>1.3420000000000001</c:v>
                </c:pt>
                <c:pt idx="38187">
                  <c:v>1.3420000000000001</c:v>
                </c:pt>
                <c:pt idx="38188">
                  <c:v>1.3420000000000001</c:v>
                </c:pt>
                <c:pt idx="38189">
                  <c:v>1.3420000000000001</c:v>
                </c:pt>
                <c:pt idx="38190">
                  <c:v>1.3420000000000001</c:v>
                </c:pt>
                <c:pt idx="38191">
                  <c:v>1.3420000000000001</c:v>
                </c:pt>
                <c:pt idx="38192">
                  <c:v>1.3420000000000001</c:v>
                </c:pt>
                <c:pt idx="38193">
                  <c:v>1.3420000000000001</c:v>
                </c:pt>
                <c:pt idx="38194">
                  <c:v>1.3420000000000001</c:v>
                </c:pt>
                <c:pt idx="38195">
                  <c:v>1.3420000000000001</c:v>
                </c:pt>
                <c:pt idx="38196">
                  <c:v>1.3420000000000001</c:v>
                </c:pt>
                <c:pt idx="38197">
                  <c:v>1.3420000000000001</c:v>
                </c:pt>
                <c:pt idx="38198">
                  <c:v>1.3420000000000001</c:v>
                </c:pt>
                <c:pt idx="38199">
                  <c:v>1.3420000000000001</c:v>
                </c:pt>
                <c:pt idx="38200">
                  <c:v>1.3420000000000001</c:v>
                </c:pt>
                <c:pt idx="38201">
                  <c:v>1.3420000000000001</c:v>
                </c:pt>
                <c:pt idx="38202">
                  <c:v>1.3420000000000001</c:v>
                </c:pt>
                <c:pt idx="38203">
                  <c:v>1.3420000000000001</c:v>
                </c:pt>
                <c:pt idx="38204">
                  <c:v>1.3420000000000001</c:v>
                </c:pt>
                <c:pt idx="38205">
                  <c:v>1.3420000000000001</c:v>
                </c:pt>
                <c:pt idx="38206">
                  <c:v>1.3420000000000001</c:v>
                </c:pt>
                <c:pt idx="38207">
                  <c:v>1.3420000000000001</c:v>
                </c:pt>
                <c:pt idx="38208">
                  <c:v>1.3420000000000001</c:v>
                </c:pt>
                <c:pt idx="38209">
                  <c:v>1.3420000000000001</c:v>
                </c:pt>
                <c:pt idx="38210">
                  <c:v>1.3420000000000001</c:v>
                </c:pt>
                <c:pt idx="38211">
                  <c:v>1.3420000000000001</c:v>
                </c:pt>
                <c:pt idx="38212">
                  <c:v>1.3420000000000001</c:v>
                </c:pt>
                <c:pt idx="38213">
                  <c:v>1.3420000000000001</c:v>
                </c:pt>
                <c:pt idx="38214">
                  <c:v>1.3420000000000001</c:v>
                </c:pt>
                <c:pt idx="38215">
                  <c:v>1.3420000000000001</c:v>
                </c:pt>
                <c:pt idx="38216">
                  <c:v>1.3420000000000001</c:v>
                </c:pt>
                <c:pt idx="38217">
                  <c:v>1.3420000000000001</c:v>
                </c:pt>
                <c:pt idx="38218">
                  <c:v>1.3420000000000001</c:v>
                </c:pt>
                <c:pt idx="38219">
                  <c:v>1.3420000000000001</c:v>
                </c:pt>
                <c:pt idx="38220">
                  <c:v>1.3420000000000001</c:v>
                </c:pt>
                <c:pt idx="38221">
                  <c:v>1.3420000000000001</c:v>
                </c:pt>
                <c:pt idx="38222">
                  <c:v>1.3420000000000001</c:v>
                </c:pt>
                <c:pt idx="38223">
                  <c:v>1.3420000000000001</c:v>
                </c:pt>
                <c:pt idx="38224">
                  <c:v>1.3420000000000001</c:v>
                </c:pt>
                <c:pt idx="38225">
                  <c:v>1.3420000000000001</c:v>
                </c:pt>
                <c:pt idx="38226">
                  <c:v>1.3420000000000001</c:v>
                </c:pt>
                <c:pt idx="38227">
                  <c:v>1.3420000000000001</c:v>
                </c:pt>
                <c:pt idx="38228">
                  <c:v>1.3420000000000001</c:v>
                </c:pt>
                <c:pt idx="38229">
                  <c:v>1.3420000000000001</c:v>
                </c:pt>
                <c:pt idx="38230">
                  <c:v>1.3420000000000001</c:v>
                </c:pt>
                <c:pt idx="38231">
                  <c:v>1.3420000000000001</c:v>
                </c:pt>
                <c:pt idx="38232">
                  <c:v>1.3420000000000001</c:v>
                </c:pt>
                <c:pt idx="38233">
                  <c:v>1.3420000000000001</c:v>
                </c:pt>
                <c:pt idx="38234">
                  <c:v>1.3420000000000001</c:v>
                </c:pt>
                <c:pt idx="38235">
                  <c:v>1.3420000000000001</c:v>
                </c:pt>
                <c:pt idx="38236">
                  <c:v>1.3420000000000001</c:v>
                </c:pt>
                <c:pt idx="38237">
                  <c:v>1.3420000000000001</c:v>
                </c:pt>
                <c:pt idx="38238">
                  <c:v>1.3420000000000001</c:v>
                </c:pt>
                <c:pt idx="38239">
                  <c:v>1.3420000000000001</c:v>
                </c:pt>
                <c:pt idx="38240">
                  <c:v>1.3420000000000001</c:v>
                </c:pt>
                <c:pt idx="38241">
                  <c:v>1.3420000000000001</c:v>
                </c:pt>
                <c:pt idx="38242">
                  <c:v>1.3420000000000001</c:v>
                </c:pt>
                <c:pt idx="38243">
                  <c:v>1.3420000000000001</c:v>
                </c:pt>
                <c:pt idx="38244">
                  <c:v>1.3420000000000001</c:v>
                </c:pt>
                <c:pt idx="38245">
                  <c:v>1.3420000000000001</c:v>
                </c:pt>
                <c:pt idx="38246">
                  <c:v>1.3420000000000001</c:v>
                </c:pt>
                <c:pt idx="38247">
                  <c:v>1.3420000000000001</c:v>
                </c:pt>
                <c:pt idx="38248">
                  <c:v>1.3420000000000001</c:v>
                </c:pt>
                <c:pt idx="38249">
                  <c:v>1.3420000000000001</c:v>
                </c:pt>
                <c:pt idx="38250">
                  <c:v>1.3420000000000001</c:v>
                </c:pt>
                <c:pt idx="38251">
                  <c:v>1.3420000000000001</c:v>
                </c:pt>
                <c:pt idx="38252">
                  <c:v>1.3420000000000001</c:v>
                </c:pt>
                <c:pt idx="38253">
                  <c:v>1.3420000000000001</c:v>
                </c:pt>
                <c:pt idx="38254">
                  <c:v>1.3420000000000001</c:v>
                </c:pt>
                <c:pt idx="38255">
                  <c:v>1.3420000000000001</c:v>
                </c:pt>
                <c:pt idx="38256">
                  <c:v>1.3420000000000001</c:v>
                </c:pt>
                <c:pt idx="38257">
                  <c:v>1.3420000000000001</c:v>
                </c:pt>
                <c:pt idx="38258">
                  <c:v>1.3420000000000001</c:v>
                </c:pt>
                <c:pt idx="38259">
                  <c:v>1.3420000000000001</c:v>
                </c:pt>
                <c:pt idx="38260">
                  <c:v>1.3420000000000001</c:v>
                </c:pt>
                <c:pt idx="38261">
                  <c:v>1.3420000000000001</c:v>
                </c:pt>
                <c:pt idx="38262">
                  <c:v>1.3420000000000001</c:v>
                </c:pt>
                <c:pt idx="38263">
                  <c:v>1.3420000000000001</c:v>
                </c:pt>
                <c:pt idx="38264">
                  <c:v>1.3420000000000001</c:v>
                </c:pt>
                <c:pt idx="38265">
                  <c:v>1.3420000000000001</c:v>
                </c:pt>
                <c:pt idx="38266">
                  <c:v>1.3420000000000001</c:v>
                </c:pt>
                <c:pt idx="38267">
                  <c:v>1.3420000000000001</c:v>
                </c:pt>
                <c:pt idx="38268">
                  <c:v>1.3420000000000001</c:v>
                </c:pt>
                <c:pt idx="38269">
                  <c:v>1.3420000000000001</c:v>
                </c:pt>
                <c:pt idx="38270">
                  <c:v>1.3420000000000001</c:v>
                </c:pt>
                <c:pt idx="38271">
                  <c:v>1.3420000000000001</c:v>
                </c:pt>
                <c:pt idx="38272">
                  <c:v>1.3420000000000001</c:v>
                </c:pt>
                <c:pt idx="38273">
                  <c:v>1.3420000000000001</c:v>
                </c:pt>
                <c:pt idx="38274">
                  <c:v>1.3420000000000001</c:v>
                </c:pt>
                <c:pt idx="38275">
                  <c:v>1.3420000000000001</c:v>
                </c:pt>
                <c:pt idx="38276">
                  <c:v>1.3420000000000001</c:v>
                </c:pt>
                <c:pt idx="38277">
                  <c:v>1.3420000000000001</c:v>
                </c:pt>
                <c:pt idx="38278">
                  <c:v>1.3420000000000001</c:v>
                </c:pt>
                <c:pt idx="38279">
                  <c:v>1.3420000000000001</c:v>
                </c:pt>
                <c:pt idx="38280">
                  <c:v>1.3420000000000001</c:v>
                </c:pt>
                <c:pt idx="38281">
                  <c:v>1.3420000000000001</c:v>
                </c:pt>
                <c:pt idx="38282">
                  <c:v>1.3420000000000001</c:v>
                </c:pt>
                <c:pt idx="38283">
                  <c:v>1.3420000000000001</c:v>
                </c:pt>
                <c:pt idx="38284">
                  <c:v>1.3420000000000001</c:v>
                </c:pt>
                <c:pt idx="38285">
                  <c:v>1.3420000000000001</c:v>
                </c:pt>
                <c:pt idx="38286">
                  <c:v>1.3420000000000001</c:v>
                </c:pt>
                <c:pt idx="38287">
                  <c:v>1.3420000000000001</c:v>
                </c:pt>
                <c:pt idx="38288">
                  <c:v>1.3420000000000001</c:v>
                </c:pt>
                <c:pt idx="38289">
                  <c:v>1.3420000000000001</c:v>
                </c:pt>
                <c:pt idx="38290">
                  <c:v>1.3420000000000001</c:v>
                </c:pt>
                <c:pt idx="38291">
                  <c:v>1.3420000000000001</c:v>
                </c:pt>
                <c:pt idx="38292">
                  <c:v>1.3420000000000001</c:v>
                </c:pt>
                <c:pt idx="38293">
                  <c:v>1.3420000000000001</c:v>
                </c:pt>
                <c:pt idx="38294">
                  <c:v>1.3420000000000001</c:v>
                </c:pt>
                <c:pt idx="38295">
                  <c:v>1.3420000000000001</c:v>
                </c:pt>
                <c:pt idx="38296">
                  <c:v>1.3420000000000001</c:v>
                </c:pt>
                <c:pt idx="38297">
                  <c:v>1.3420000000000001</c:v>
                </c:pt>
                <c:pt idx="38298">
                  <c:v>1.3420000000000001</c:v>
                </c:pt>
                <c:pt idx="38299">
                  <c:v>1.3420000000000001</c:v>
                </c:pt>
                <c:pt idx="38300">
                  <c:v>1.3420000000000001</c:v>
                </c:pt>
                <c:pt idx="38301">
                  <c:v>1.3420000000000001</c:v>
                </c:pt>
                <c:pt idx="38302">
                  <c:v>1.3420000000000001</c:v>
                </c:pt>
                <c:pt idx="38303">
                  <c:v>1.3420000000000001</c:v>
                </c:pt>
                <c:pt idx="38304">
                  <c:v>1.3420000000000001</c:v>
                </c:pt>
                <c:pt idx="38305">
                  <c:v>1.3420000000000001</c:v>
                </c:pt>
                <c:pt idx="38306">
                  <c:v>1.3420000000000001</c:v>
                </c:pt>
                <c:pt idx="38307">
                  <c:v>1.3420000000000001</c:v>
                </c:pt>
                <c:pt idx="38308">
                  <c:v>1.3420000000000001</c:v>
                </c:pt>
                <c:pt idx="38309">
                  <c:v>1.3420000000000001</c:v>
                </c:pt>
                <c:pt idx="38310">
                  <c:v>1.3420000000000001</c:v>
                </c:pt>
                <c:pt idx="38311">
                  <c:v>1.3420000000000001</c:v>
                </c:pt>
                <c:pt idx="38312">
                  <c:v>1.3420000000000001</c:v>
                </c:pt>
                <c:pt idx="38313">
                  <c:v>1.3420000000000001</c:v>
                </c:pt>
                <c:pt idx="38314">
                  <c:v>1.3420000000000001</c:v>
                </c:pt>
                <c:pt idx="38315">
                  <c:v>1.3420000000000001</c:v>
                </c:pt>
                <c:pt idx="38316">
                  <c:v>1.3420000000000001</c:v>
                </c:pt>
                <c:pt idx="38317">
                  <c:v>1.3420000000000001</c:v>
                </c:pt>
                <c:pt idx="38318">
                  <c:v>1.3420000000000001</c:v>
                </c:pt>
                <c:pt idx="38319">
                  <c:v>1.3420000000000001</c:v>
                </c:pt>
                <c:pt idx="38320">
                  <c:v>1.3420000000000001</c:v>
                </c:pt>
                <c:pt idx="38321">
                  <c:v>1.3420000000000001</c:v>
                </c:pt>
                <c:pt idx="38322">
                  <c:v>1.3420000000000001</c:v>
                </c:pt>
                <c:pt idx="38323">
                  <c:v>1.3420000000000001</c:v>
                </c:pt>
                <c:pt idx="38324">
                  <c:v>1.3420000000000001</c:v>
                </c:pt>
                <c:pt idx="38325">
                  <c:v>1.3420000000000001</c:v>
                </c:pt>
                <c:pt idx="38326">
                  <c:v>1.3420000000000001</c:v>
                </c:pt>
                <c:pt idx="38327">
                  <c:v>1.3420000000000001</c:v>
                </c:pt>
                <c:pt idx="38328">
                  <c:v>1.3420000000000001</c:v>
                </c:pt>
                <c:pt idx="38329">
                  <c:v>1.3420000000000001</c:v>
                </c:pt>
                <c:pt idx="38330">
                  <c:v>1.3420000000000001</c:v>
                </c:pt>
                <c:pt idx="38331">
                  <c:v>1.3420000000000001</c:v>
                </c:pt>
                <c:pt idx="38332">
                  <c:v>1.3420000000000001</c:v>
                </c:pt>
                <c:pt idx="38333">
                  <c:v>1.3420000000000001</c:v>
                </c:pt>
                <c:pt idx="38334">
                  <c:v>1.3420000000000001</c:v>
                </c:pt>
                <c:pt idx="38335">
                  <c:v>1.3420000000000001</c:v>
                </c:pt>
                <c:pt idx="38336">
                  <c:v>1.3420000000000001</c:v>
                </c:pt>
                <c:pt idx="38337">
                  <c:v>1.3420000000000001</c:v>
                </c:pt>
                <c:pt idx="38338">
                  <c:v>1.3420000000000001</c:v>
                </c:pt>
                <c:pt idx="38339">
                  <c:v>1.3420000000000001</c:v>
                </c:pt>
                <c:pt idx="38340">
                  <c:v>1.3420000000000001</c:v>
                </c:pt>
                <c:pt idx="38341">
                  <c:v>1.3420000000000001</c:v>
                </c:pt>
                <c:pt idx="38342">
                  <c:v>1.3420000000000001</c:v>
                </c:pt>
                <c:pt idx="38343">
                  <c:v>1.3420000000000001</c:v>
                </c:pt>
                <c:pt idx="38344">
                  <c:v>1.3420000000000001</c:v>
                </c:pt>
                <c:pt idx="38345">
                  <c:v>1.3420000000000001</c:v>
                </c:pt>
                <c:pt idx="38346">
                  <c:v>1.3420000000000001</c:v>
                </c:pt>
                <c:pt idx="38347">
                  <c:v>1.3420000000000001</c:v>
                </c:pt>
                <c:pt idx="38348">
                  <c:v>1.3420000000000001</c:v>
                </c:pt>
                <c:pt idx="38349">
                  <c:v>1.3420000000000001</c:v>
                </c:pt>
                <c:pt idx="38350">
                  <c:v>1.3420000000000001</c:v>
                </c:pt>
                <c:pt idx="38351">
                  <c:v>1.3420000000000001</c:v>
                </c:pt>
                <c:pt idx="38352">
                  <c:v>1.3420000000000001</c:v>
                </c:pt>
                <c:pt idx="38353">
                  <c:v>1.3420000000000001</c:v>
                </c:pt>
                <c:pt idx="38354">
                  <c:v>1.3420000000000001</c:v>
                </c:pt>
                <c:pt idx="38355">
                  <c:v>1.3420000000000001</c:v>
                </c:pt>
                <c:pt idx="38356">
                  <c:v>1.3420000000000001</c:v>
                </c:pt>
                <c:pt idx="38357">
                  <c:v>1.3420000000000001</c:v>
                </c:pt>
                <c:pt idx="38358">
                  <c:v>1.3420000000000001</c:v>
                </c:pt>
                <c:pt idx="38359">
                  <c:v>1.3420000000000001</c:v>
                </c:pt>
                <c:pt idx="38360">
                  <c:v>1.3420000000000001</c:v>
                </c:pt>
                <c:pt idx="38361">
                  <c:v>1.3420000000000001</c:v>
                </c:pt>
                <c:pt idx="38362">
                  <c:v>1.3420000000000001</c:v>
                </c:pt>
                <c:pt idx="38363">
                  <c:v>1.3420000000000001</c:v>
                </c:pt>
                <c:pt idx="38364">
                  <c:v>1.3420000000000001</c:v>
                </c:pt>
                <c:pt idx="38365">
                  <c:v>1.3420000000000001</c:v>
                </c:pt>
                <c:pt idx="38366">
                  <c:v>1.3420000000000001</c:v>
                </c:pt>
                <c:pt idx="38367">
                  <c:v>1.3420000000000001</c:v>
                </c:pt>
                <c:pt idx="38368">
                  <c:v>1.3420000000000001</c:v>
                </c:pt>
                <c:pt idx="38369">
                  <c:v>1.3420000000000001</c:v>
                </c:pt>
                <c:pt idx="38370">
                  <c:v>1.3420000000000001</c:v>
                </c:pt>
                <c:pt idx="38371">
                  <c:v>1.3420000000000001</c:v>
                </c:pt>
                <c:pt idx="38372">
                  <c:v>1.3420000000000001</c:v>
                </c:pt>
                <c:pt idx="38373">
                  <c:v>1.3420000000000001</c:v>
                </c:pt>
                <c:pt idx="38374">
                  <c:v>1.3420000000000001</c:v>
                </c:pt>
                <c:pt idx="38375">
                  <c:v>1.3420000000000001</c:v>
                </c:pt>
                <c:pt idx="38376">
                  <c:v>1.3420000000000001</c:v>
                </c:pt>
                <c:pt idx="38377">
                  <c:v>1.3420000000000001</c:v>
                </c:pt>
                <c:pt idx="38378">
                  <c:v>1.3420000000000001</c:v>
                </c:pt>
                <c:pt idx="38379">
                  <c:v>1.3420000000000001</c:v>
                </c:pt>
                <c:pt idx="38380">
                  <c:v>1.3420000000000001</c:v>
                </c:pt>
                <c:pt idx="38381">
                  <c:v>1.3420000000000001</c:v>
                </c:pt>
                <c:pt idx="38382">
                  <c:v>1.3420000000000001</c:v>
                </c:pt>
                <c:pt idx="38383">
                  <c:v>1.3420000000000001</c:v>
                </c:pt>
                <c:pt idx="38384">
                  <c:v>1.3420000000000001</c:v>
                </c:pt>
                <c:pt idx="38385">
                  <c:v>1.3420000000000001</c:v>
                </c:pt>
                <c:pt idx="38386">
                  <c:v>1.3420000000000001</c:v>
                </c:pt>
                <c:pt idx="38387">
                  <c:v>1.3420000000000001</c:v>
                </c:pt>
                <c:pt idx="38388">
                  <c:v>1.3420000000000001</c:v>
                </c:pt>
                <c:pt idx="38389">
                  <c:v>1.3420000000000001</c:v>
                </c:pt>
                <c:pt idx="38390">
                  <c:v>1.3420000000000001</c:v>
                </c:pt>
                <c:pt idx="38391">
                  <c:v>1.3420000000000001</c:v>
                </c:pt>
                <c:pt idx="38392">
                  <c:v>1.3420000000000001</c:v>
                </c:pt>
                <c:pt idx="38393">
                  <c:v>1.3420000000000001</c:v>
                </c:pt>
                <c:pt idx="38394">
                  <c:v>1.3420000000000001</c:v>
                </c:pt>
                <c:pt idx="38395">
                  <c:v>1.3420000000000001</c:v>
                </c:pt>
                <c:pt idx="38396">
                  <c:v>1.3420000000000001</c:v>
                </c:pt>
                <c:pt idx="38397">
                  <c:v>1.3420000000000001</c:v>
                </c:pt>
                <c:pt idx="38398">
                  <c:v>1.3420000000000001</c:v>
                </c:pt>
                <c:pt idx="38399">
                  <c:v>1.3420000000000001</c:v>
                </c:pt>
                <c:pt idx="38400">
                  <c:v>1.3420000000000001</c:v>
                </c:pt>
                <c:pt idx="38401">
                  <c:v>1.3420000000000001</c:v>
                </c:pt>
                <c:pt idx="38402">
                  <c:v>1.3420000000000001</c:v>
                </c:pt>
                <c:pt idx="38403">
                  <c:v>1.3420000000000001</c:v>
                </c:pt>
                <c:pt idx="38404">
                  <c:v>1.3420000000000001</c:v>
                </c:pt>
                <c:pt idx="38405">
                  <c:v>1.3420000000000001</c:v>
                </c:pt>
                <c:pt idx="38406">
                  <c:v>1.3420000000000001</c:v>
                </c:pt>
                <c:pt idx="38407">
                  <c:v>1.3420000000000001</c:v>
                </c:pt>
                <c:pt idx="38408">
                  <c:v>1.3420000000000001</c:v>
                </c:pt>
                <c:pt idx="38409">
                  <c:v>1.3420000000000001</c:v>
                </c:pt>
                <c:pt idx="38410">
                  <c:v>1.3420000000000001</c:v>
                </c:pt>
                <c:pt idx="38411">
                  <c:v>1.3420000000000001</c:v>
                </c:pt>
                <c:pt idx="38412">
                  <c:v>1.3420000000000001</c:v>
                </c:pt>
                <c:pt idx="38413">
                  <c:v>1.3420000000000001</c:v>
                </c:pt>
                <c:pt idx="38414">
                  <c:v>1.3420000000000001</c:v>
                </c:pt>
                <c:pt idx="38415">
                  <c:v>1.3420000000000001</c:v>
                </c:pt>
                <c:pt idx="38416">
                  <c:v>1.3420000000000001</c:v>
                </c:pt>
                <c:pt idx="38417">
                  <c:v>1.3420000000000001</c:v>
                </c:pt>
                <c:pt idx="38418">
                  <c:v>1.3420000000000001</c:v>
                </c:pt>
                <c:pt idx="38419">
                  <c:v>1.3420000000000001</c:v>
                </c:pt>
                <c:pt idx="38420">
                  <c:v>1.3420000000000001</c:v>
                </c:pt>
                <c:pt idx="38421">
                  <c:v>1.3420000000000001</c:v>
                </c:pt>
                <c:pt idx="38422">
                  <c:v>1.3420000000000001</c:v>
                </c:pt>
                <c:pt idx="38423">
                  <c:v>1.3420000000000001</c:v>
                </c:pt>
                <c:pt idx="38424">
                  <c:v>1.3420000000000001</c:v>
                </c:pt>
                <c:pt idx="38425">
                  <c:v>1.3420000000000001</c:v>
                </c:pt>
                <c:pt idx="38426">
                  <c:v>1.3420000000000001</c:v>
                </c:pt>
                <c:pt idx="38427">
                  <c:v>1.3420000000000001</c:v>
                </c:pt>
                <c:pt idx="38428">
                  <c:v>1.3420000000000001</c:v>
                </c:pt>
                <c:pt idx="38429">
                  <c:v>1.3420000000000001</c:v>
                </c:pt>
                <c:pt idx="38430">
                  <c:v>1.3420000000000001</c:v>
                </c:pt>
                <c:pt idx="38431">
                  <c:v>1.3420000000000001</c:v>
                </c:pt>
                <c:pt idx="38432">
                  <c:v>1.3420000000000001</c:v>
                </c:pt>
                <c:pt idx="38433">
                  <c:v>1.3420000000000001</c:v>
                </c:pt>
                <c:pt idx="38434">
                  <c:v>1.3420000000000001</c:v>
                </c:pt>
                <c:pt idx="38435">
                  <c:v>1.3420000000000001</c:v>
                </c:pt>
                <c:pt idx="38436">
                  <c:v>1.3420000000000001</c:v>
                </c:pt>
                <c:pt idx="38437">
                  <c:v>1.3420000000000001</c:v>
                </c:pt>
                <c:pt idx="38438">
                  <c:v>1.3420000000000001</c:v>
                </c:pt>
                <c:pt idx="38439">
                  <c:v>1.3420000000000001</c:v>
                </c:pt>
                <c:pt idx="38440">
                  <c:v>1.3420000000000001</c:v>
                </c:pt>
                <c:pt idx="38441">
                  <c:v>1.3420000000000001</c:v>
                </c:pt>
                <c:pt idx="38442">
                  <c:v>1.3420000000000001</c:v>
                </c:pt>
                <c:pt idx="38443">
                  <c:v>1.3420000000000001</c:v>
                </c:pt>
                <c:pt idx="38444">
                  <c:v>1.3420000000000001</c:v>
                </c:pt>
                <c:pt idx="38445">
                  <c:v>1.3420000000000001</c:v>
                </c:pt>
                <c:pt idx="38446">
                  <c:v>1.3420000000000001</c:v>
                </c:pt>
                <c:pt idx="38447">
                  <c:v>1.3420000000000001</c:v>
                </c:pt>
                <c:pt idx="38448">
                  <c:v>1.3420000000000001</c:v>
                </c:pt>
                <c:pt idx="38449">
                  <c:v>1.3420000000000001</c:v>
                </c:pt>
                <c:pt idx="38450">
                  <c:v>1.3420000000000001</c:v>
                </c:pt>
                <c:pt idx="38451">
                  <c:v>1.3420000000000001</c:v>
                </c:pt>
                <c:pt idx="38452">
                  <c:v>1.3420000000000001</c:v>
                </c:pt>
                <c:pt idx="38453">
                  <c:v>1.3420000000000001</c:v>
                </c:pt>
                <c:pt idx="38454">
                  <c:v>1.3420000000000001</c:v>
                </c:pt>
                <c:pt idx="38455">
                  <c:v>1.3420000000000001</c:v>
                </c:pt>
                <c:pt idx="38456">
                  <c:v>1.3420000000000001</c:v>
                </c:pt>
                <c:pt idx="38457">
                  <c:v>1.3420000000000001</c:v>
                </c:pt>
                <c:pt idx="38458">
                  <c:v>1.3420000000000001</c:v>
                </c:pt>
                <c:pt idx="38459">
                  <c:v>1.3420000000000001</c:v>
                </c:pt>
                <c:pt idx="38460">
                  <c:v>1.3420000000000001</c:v>
                </c:pt>
                <c:pt idx="38461">
                  <c:v>1.3420000000000001</c:v>
                </c:pt>
                <c:pt idx="38462">
                  <c:v>1.3420000000000001</c:v>
                </c:pt>
                <c:pt idx="38463">
                  <c:v>1.3420000000000001</c:v>
                </c:pt>
                <c:pt idx="38464">
                  <c:v>1.3420000000000001</c:v>
                </c:pt>
                <c:pt idx="38465">
                  <c:v>1.3420000000000001</c:v>
                </c:pt>
                <c:pt idx="38466">
                  <c:v>1.3420000000000001</c:v>
                </c:pt>
                <c:pt idx="38467">
                  <c:v>1.3420000000000001</c:v>
                </c:pt>
                <c:pt idx="38468">
                  <c:v>1.3420000000000001</c:v>
                </c:pt>
                <c:pt idx="38469">
                  <c:v>1.3420000000000001</c:v>
                </c:pt>
                <c:pt idx="38470">
                  <c:v>1.3420000000000001</c:v>
                </c:pt>
                <c:pt idx="38471">
                  <c:v>1.3420000000000001</c:v>
                </c:pt>
                <c:pt idx="38472">
                  <c:v>1.3420000000000001</c:v>
                </c:pt>
                <c:pt idx="38473">
                  <c:v>1.3420000000000001</c:v>
                </c:pt>
                <c:pt idx="38474">
                  <c:v>1.3420000000000001</c:v>
                </c:pt>
                <c:pt idx="38475">
                  <c:v>1.3420000000000001</c:v>
                </c:pt>
                <c:pt idx="38476">
                  <c:v>1.3420000000000001</c:v>
                </c:pt>
                <c:pt idx="38477">
                  <c:v>1.3420000000000001</c:v>
                </c:pt>
                <c:pt idx="38478">
                  <c:v>1.3420000000000001</c:v>
                </c:pt>
                <c:pt idx="38479">
                  <c:v>1.3420000000000001</c:v>
                </c:pt>
                <c:pt idx="38480">
                  <c:v>1.3420000000000001</c:v>
                </c:pt>
                <c:pt idx="38481">
                  <c:v>1.3420000000000001</c:v>
                </c:pt>
                <c:pt idx="38482">
                  <c:v>1.3420000000000001</c:v>
                </c:pt>
                <c:pt idx="38483">
                  <c:v>1.3420000000000001</c:v>
                </c:pt>
                <c:pt idx="38484">
                  <c:v>1.3420000000000001</c:v>
                </c:pt>
                <c:pt idx="38485">
                  <c:v>1.3420000000000001</c:v>
                </c:pt>
                <c:pt idx="38486">
                  <c:v>1.3420000000000001</c:v>
                </c:pt>
                <c:pt idx="38487">
                  <c:v>1.3420000000000001</c:v>
                </c:pt>
                <c:pt idx="38488">
                  <c:v>1.3420000000000001</c:v>
                </c:pt>
                <c:pt idx="38489">
                  <c:v>1.3420000000000001</c:v>
                </c:pt>
                <c:pt idx="38490">
                  <c:v>1.3420000000000001</c:v>
                </c:pt>
                <c:pt idx="38491">
                  <c:v>1.3420000000000001</c:v>
                </c:pt>
                <c:pt idx="38492">
                  <c:v>1.3420000000000001</c:v>
                </c:pt>
                <c:pt idx="38493">
                  <c:v>1.3420000000000001</c:v>
                </c:pt>
                <c:pt idx="38494">
                  <c:v>1.3420000000000001</c:v>
                </c:pt>
                <c:pt idx="38495">
                  <c:v>1.3420000000000001</c:v>
                </c:pt>
                <c:pt idx="38496">
                  <c:v>1.3420000000000001</c:v>
                </c:pt>
                <c:pt idx="38497">
                  <c:v>1.3420000000000001</c:v>
                </c:pt>
                <c:pt idx="38498">
                  <c:v>1.3420000000000001</c:v>
                </c:pt>
                <c:pt idx="38499">
                  <c:v>1.3420000000000001</c:v>
                </c:pt>
                <c:pt idx="38500">
                  <c:v>1.3420000000000001</c:v>
                </c:pt>
                <c:pt idx="38501">
                  <c:v>1.3420000000000001</c:v>
                </c:pt>
                <c:pt idx="38502">
                  <c:v>1.3420000000000001</c:v>
                </c:pt>
                <c:pt idx="38503">
                  <c:v>1.3420000000000001</c:v>
                </c:pt>
                <c:pt idx="38504">
                  <c:v>1.3420000000000001</c:v>
                </c:pt>
                <c:pt idx="38505">
                  <c:v>1.3420000000000001</c:v>
                </c:pt>
                <c:pt idx="38506">
                  <c:v>1.3420000000000001</c:v>
                </c:pt>
                <c:pt idx="38507">
                  <c:v>1.3420000000000001</c:v>
                </c:pt>
                <c:pt idx="38508">
                  <c:v>1.3420000000000001</c:v>
                </c:pt>
                <c:pt idx="38509">
                  <c:v>1.3420000000000001</c:v>
                </c:pt>
                <c:pt idx="38510">
                  <c:v>1.3420000000000001</c:v>
                </c:pt>
                <c:pt idx="38511">
                  <c:v>1.3420000000000001</c:v>
                </c:pt>
                <c:pt idx="38512">
                  <c:v>1.3420000000000001</c:v>
                </c:pt>
                <c:pt idx="38513">
                  <c:v>1.3420000000000001</c:v>
                </c:pt>
                <c:pt idx="38514">
                  <c:v>1.3420000000000001</c:v>
                </c:pt>
                <c:pt idx="38515">
                  <c:v>1.3420000000000001</c:v>
                </c:pt>
                <c:pt idx="38516">
                  <c:v>1.3420000000000001</c:v>
                </c:pt>
                <c:pt idx="38517">
                  <c:v>1.3420000000000001</c:v>
                </c:pt>
                <c:pt idx="38518">
                  <c:v>1.3420000000000001</c:v>
                </c:pt>
                <c:pt idx="38519">
                  <c:v>1.3420000000000001</c:v>
                </c:pt>
                <c:pt idx="38520">
                  <c:v>1.3420000000000001</c:v>
                </c:pt>
                <c:pt idx="38521">
                  <c:v>1.3420000000000001</c:v>
                </c:pt>
                <c:pt idx="38522">
                  <c:v>1.3420000000000001</c:v>
                </c:pt>
                <c:pt idx="38523">
                  <c:v>1.3420000000000001</c:v>
                </c:pt>
                <c:pt idx="38524">
                  <c:v>1.3420000000000001</c:v>
                </c:pt>
                <c:pt idx="38525">
                  <c:v>1.3420000000000001</c:v>
                </c:pt>
                <c:pt idx="38526">
                  <c:v>1.3420000000000001</c:v>
                </c:pt>
                <c:pt idx="38527">
                  <c:v>1.3420000000000001</c:v>
                </c:pt>
                <c:pt idx="38528">
                  <c:v>1.3420000000000001</c:v>
                </c:pt>
                <c:pt idx="38529">
                  <c:v>1.3420000000000001</c:v>
                </c:pt>
                <c:pt idx="38530">
                  <c:v>1.3420000000000001</c:v>
                </c:pt>
                <c:pt idx="38531">
                  <c:v>1.3420000000000001</c:v>
                </c:pt>
                <c:pt idx="38532">
                  <c:v>1.3420000000000001</c:v>
                </c:pt>
                <c:pt idx="38533">
                  <c:v>1.3420000000000001</c:v>
                </c:pt>
                <c:pt idx="38534">
                  <c:v>1.3420000000000001</c:v>
                </c:pt>
                <c:pt idx="38535">
                  <c:v>1.3420000000000001</c:v>
                </c:pt>
                <c:pt idx="38536">
                  <c:v>1.3420000000000001</c:v>
                </c:pt>
                <c:pt idx="38537">
                  <c:v>1.3420000000000001</c:v>
                </c:pt>
                <c:pt idx="38538">
                  <c:v>1.3420000000000001</c:v>
                </c:pt>
                <c:pt idx="38539">
                  <c:v>1.3420000000000001</c:v>
                </c:pt>
                <c:pt idx="38540">
                  <c:v>1.3420000000000001</c:v>
                </c:pt>
                <c:pt idx="38541">
                  <c:v>1.3420000000000001</c:v>
                </c:pt>
                <c:pt idx="38542">
                  <c:v>1.3420000000000001</c:v>
                </c:pt>
                <c:pt idx="38543">
                  <c:v>1.3420000000000001</c:v>
                </c:pt>
                <c:pt idx="38544">
                  <c:v>1.3420000000000001</c:v>
                </c:pt>
                <c:pt idx="38545">
                  <c:v>1.3420000000000001</c:v>
                </c:pt>
                <c:pt idx="38546">
                  <c:v>1.3420000000000001</c:v>
                </c:pt>
                <c:pt idx="38547">
                  <c:v>1.3420000000000001</c:v>
                </c:pt>
                <c:pt idx="38548">
                  <c:v>1.3420000000000001</c:v>
                </c:pt>
                <c:pt idx="38549">
                  <c:v>1.3420000000000001</c:v>
                </c:pt>
                <c:pt idx="38550">
                  <c:v>1.3420000000000001</c:v>
                </c:pt>
                <c:pt idx="38551">
                  <c:v>1.3420000000000001</c:v>
                </c:pt>
                <c:pt idx="38552">
                  <c:v>1.3420000000000001</c:v>
                </c:pt>
                <c:pt idx="38553">
                  <c:v>1.3420000000000001</c:v>
                </c:pt>
                <c:pt idx="38554">
                  <c:v>1.3420000000000001</c:v>
                </c:pt>
                <c:pt idx="38555">
                  <c:v>1.3420000000000001</c:v>
                </c:pt>
                <c:pt idx="38556">
                  <c:v>1.3420000000000001</c:v>
                </c:pt>
                <c:pt idx="38557">
                  <c:v>1.3420000000000001</c:v>
                </c:pt>
                <c:pt idx="38558">
                  <c:v>1.3420000000000001</c:v>
                </c:pt>
                <c:pt idx="38559">
                  <c:v>1.3420000000000001</c:v>
                </c:pt>
                <c:pt idx="38560">
                  <c:v>1.3420000000000001</c:v>
                </c:pt>
                <c:pt idx="38561">
                  <c:v>1.3420000000000001</c:v>
                </c:pt>
                <c:pt idx="38562">
                  <c:v>1.3420000000000001</c:v>
                </c:pt>
                <c:pt idx="38563">
                  <c:v>1.3420000000000001</c:v>
                </c:pt>
                <c:pt idx="38564">
                  <c:v>1.3420000000000001</c:v>
                </c:pt>
                <c:pt idx="38565">
                  <c:v>1.3420000000000001</c:v>
                </c:pt>
                <c:pt idx="38566">
                  <c:v>1.3420000000000001</c:v>
                </c:pt>
                <c:pt idx="38567">
                  <c:v>1.3420000000000001</c:v>
                </c:pt>
                <c:pt idx="38568">
                  <c:v>1.3420000000000001</c:v>
                </c:pt>
                <c:pt idx="38569">
                  <c:v>1.3420000000000001</c:v>
                </c:pt>
                <c:pt idx="38570">
                  <c:v>1.3420000000000001</c:v>
                </c:pt>
                <c:pt idx="38571">
                  <c:v>1.3420000000000001</c:v>
                </c:pt>
                <c:pt idx="38572">
                  <c:v>1.3420000000000001</c:v>
                </c:pt>
                <c:pt idx="38573">
                  <c:v>1.3420000000000001</c:v>
                </c:pt>
                <c:pt idx="38574">
                  <c:v>1.3420000000000001</c:v>
                </c:pt>
                <c:pt idx="38575">
                  <c:v>1.3420000000000001</c:v>
                </c:pt>
                <c:pt idx="38576">
                  <c:v>1.3420000000000001</c:v>
                </c:pt>
                <c:pt idx="38577">
                  <c:v>1.3420000000000001</c:v>
                </c:pt>
                <c:pt idx="38578">
                  <c:v>1.3420000000000001</c:v>
                </c:pt>
                <c:pt idx="38579">
                  <c:v>1.3420000000000001</c:v>
                </c:pt>
                <c:pt idx="38580">
                  <c:v>1.3420000000000001</c:v>
                </c:pt>
                <c:pt idx="38581">
                  <c:v>1.3420000000000001</c:v>
                </c:pt>
                <c:pt idx="38582">
                  <c:v>1.3420000000000001</c:v>
                </c:pt>
                <c:pt idx="38583">
                  <c:v>1.3420000000000001</c:v>
                </c:pt>
                <c:pt idx="38584">
                  <c:v>1.3420000000000001</c:v>
                </c:pt>
                <c:pt idx="38585">
                  <c:v>1.3420000000000001</c:v>
                </c:pt>
                <c:pt idx="38586">
                  <c:v>1.3420000000000001</c:v>
                </c:pt>
                <c:pt idx="38587">
                  <c:v>1.3420000000000001</c:v>
                </c:pt>
                <c:pt idx="38588">
                  <c:v>1.3420000000000001</c:v>
                </c:pt>
                <c:pt idx="38589">
                  <c:v>1.3420000000000001</c:v>
                </c:pt>
                <c:pt idx="38590">
                  <c:v>1.3420000000000001</c:v>
                </c:pt>
                <c:pt idx="38591">
                  <c:v>1.3420000000000001</c:v>
                </c:pt>
                <c:pt idx="38592">
                  <c:v>1.3420000000000001</c:v>
                </c:pt>
                <c:pt idx="38593">
                  <c:v>1.3420000000000001</c:v>
                </c:pt>
                <c:pt idx="38594">
                  <c:v>1.3420000000000001</c:v>
                </c:pt>
                <c:pt idx="38595">
                  <c:v>1.3420000000000001</c:v>
                </c:pt>
                <c:pt idx="38596">
                  <c:v>1.3420000000000001</c:v>
                </c:pt>
                <c:pt idx="38597">
                  <c:v>1.3420000000000001</c:v>
                </c:pt>
                <c:pt idx="38598">
                  <c:v>1.3420000000000001</c:v>
                </c:pt>
                <c:pt idx="38599">
                  <c:v>1.3420000000000001</c:v>
                </c:pt>
                <c:pt idx="38600">
                  <c:v>1.3420000000000001</c:v>
                </c:pt>
                <c:pt idx="38601">
                  <c:v>1.3420000000000001</c:v>
                </c:pt>
                <c:pt idx="38602">
                  <c:v>1.3420000000000001</c:v>
                </c:pt>
                <c:pt idx="38603">
                  <c:v>1.3420000000000001</c:v>
                </c:pt>
                <c:pt idx="38604">
                  <c:v>1.3420000000000001</c:v>
                </c:pt>
                <c:pt idx="38605">
                  <c:v>1.3420000000000001</c:v>
                </c:pt>
                <c:pt idx="38606">
                  <c:v>1.3420000000000001</c:v>
                </c:pt>
                <c:pt idx="38607">
                  <c:v>1.3420000000000001</c:v>
                </c:pt>
                <c:pt idx="38608">
                  <c:v>1.3420000000000001</c:v>
                </c:pt>
                <c:pt idx="38609">
                  <c:v>1.3420000000000001</c:v>
                </c:pt>
                <c:pt idx="38610">
                  <c:v>1.3420000000000001</c:v>
                </c:pt>
                <c:pt idx="38611">
                  <c:v>1.3420000000000001</c:v>
                </c:pt>
                <c:pt idx="38612">
                  <c:v>1.3420000000000001</c:v>
                </c:pt>
                <c:pt idx="38613">
                  <c:v>1.3420000000000001</c:v>
                </c:pt>
                <c:pt idx="38614">
                  <c:v>1.3420000000000001</c:v>
                </c:pt>
                <c:pt idx="38615">
                  <c:v>1.3420000000000001</c:v>
                </c:pt>
                <c:pt idx="38616">
                  <c:v>1.3420000000000001</c:v>
                </c:pt>
                <c:pt idx="38617">
                  <c:v>1.3420000000000001</c:v>
                </c:pt>
                <c:pt idx="38618">
                  <c:v>1.3420000000000001</c:v>
                </c:pt>
                <c:pt idx="38619">
                  <c:v>1.3420000000000001</c:v>
                </c:pt>
                <c:pt idx="38620">
                  <c:v>1.3420000000000001</c:v>
                </c:pt>
                <c:pt idx="38621">
                  <c:v>1.3420000000000001</c:v>
                </c:pt>
                <c:pt idx="38622">
                  <c:v>1.3420000000000001</c:v>
                </c:pt>
                <c:pt idx="38623">
                  <c:v>1.3420000000000001</c:v>
                </c:pt>
                <c:pt idx="38624">
                  <c:v>1.3420000000000001</c:v>
                </c:pt>
                <c:pt idx="38625">
                  <c:v>1.3420000000000001</c:v>
                </c:pt>
                <c:pt idx="38626">
                  <c:v>1.3420000000000001</c:v>
                </c:pt>
                <c:pt idx="38627">
                  <c:v>1.3420000000000001</c:v>
                </c:pt>
                <c:pt idx="38628">
                  <c:v>1.3420000000000001</c:v>
                </c:pt>
                <c:pt idx="38629">
                  <c:v>1.3420000000000001</c:v>
                </c:pt>
                <c:pt idx="38630">
                  <c:v>1.3420000000000001</c:v>
                </c:pt>
                <c:pt idx="38631">
                  <c:v>1.3420000000000001</c:v>
                </c:pt>
                <c:pt idx="38632">
                  <c:v>1.3420000000000001</c:v>
                </c:pt>
                <c:pt idx="38633">
                  <c:v>1.3420000000000001</c:v>
                </c:pt>
                <c:pt idx="38634">
                  <c:v>1.3420000000000001</c:v>
                </c:pt>
                <c:pt idx="38635">
                  <c:v>1.3420000000000001</c:v>
                </c:pt>
                <c:pt idx="38636">
                  <c:v>1.3420000000000001</c:v>
                </c:pt>
                <c:pt idx="38637">
                  <c:v>1.3420000000000001</c:v>
                </c:pt>
                <c:pt idx="38638">
                  <c:v>1.3420000000000001</c:v>
                </c:pt>
                <c:pt idx="38639">
                  <c:v>1.3420000000000001</c:v>
                </c:pt>
                <c:pt idx="38640">
                  <c:v>1.3420000000000001</c:v>
                </c:pt>
                <c:pt idx="38641">
                  <c:v>1.3420000000000001</c:v>
                </c:pt>
                <c:pt idx="38642">
                  <c:v>1.3420000000000001</c:v>
                </c:pt>
                <c:pt idx="38643">
                  <c:v>1.3420000000000001</c:v>
                </c:pt>
                <c:pt idx="38644">
                  <c:v>1.3420000000000001</c:v>
                </c:pt>
                <c:pt idx="38645">
                  <c:v>1.3420000000000001</c:v>
                </c:pt>
                <c:pt idx="38646">
                  <c:v>1.3420000000000001</c:v>
                </c:pt>
                <c:pt idx="38647">
                  <c:v>1.3420000000000001</c:v>
                </c:pt>
                <c:pt idx="38648">
                  <c:v>1.3420000000000001</c:v>
                </c:pt>
                <c:pt idx="38649">
                  <c:v>1.3420000000000001</c:v>
                </c:pt>
                <c:pt idx="38650">
                  <c:v>1.3420000000000001</c:v>
                </c:pt>
                <c:pt idx="38651">
                  <c:v>1.3420000000000001</c:v>
                </c:pt>
                <c:pt idx="38652">
                  <c:v>1.3420000000000001</c:v>
                </c:pt>
                <c:pt idx="38653">
                  <c:v>1.3420000000000001</c:v>
                </c:pt>
                <c:pt idx="38654">
                  <c:v>1.3420000000000001</c:v>
                </c:pt>
                <c:pt idx="38655">
                  <c:v>1.3420000000000001</c:v>
                </c:pt>
                <c:pt idx="38656">
                  <c:v>1.3420000000000001</c:v>
                </c:pt>
                <c:pt idx="38657">
                  <c:v>1.3420000000000001</c:v>
                </c:pt>
                <c:pt idx="38658">
                  <c:v>1.3420000000000001</c:v>
                </c:pt>
                <c:pt idx="38659">
                  <c:v>1.3420000000000001</c:v>
                </c:pt>
                <c:pt idx="38660">
                  <c:v>1.3420000000000001</c:v>
                </c:pt>
                <c:pt idx="38661">
                  <c:v>1.3420000000000001</c:v>
                </c:pt>
                <c:pt idx="38662">
                  <c:v>1.3420000000000001</c:v>
                </c:pt>
                <c:pt idx="38663">
                  <c:v>1.3420000000000001</c:v>
                </c:pt>
                <c:pt idx="38664">
                  <c:v>1.3420000000000001</c:v>
                </c:pt>
                <c:pt idx="38665">
                  <c:v>1.3420000000000001</c:v>
                </c:pt>
                <c:pt idx="38666">
                  <c:v>1.3420000000000001</c:v>
                </c:pt>
                <c:pt idx="38667">
                  <c:v>1.3420000000000001</c:v>
                </c:pt>
                <c:pt idx="38668">
                  <c:v>1.3420000000000001</c:v>
                </c:pt>
                <c:pt idx="38669">
                  <c:v>1.3420000000000001</c:v>
                </c:pt>
                <c:pt idx="38670">
                  <c:v>1.3420000000000001</c:v>
                </c:pt>
                <c:pt idx="38671">
                  <c:v>1.3420000000000001</c:v>
                </c:pt>
                <c:pt idx="38672">
                  <c:v>1.3420000000000001</c:v>
                </c:pt>
                <c:pt idx="38673">
                  <c:v>1.3420000000000001</c:v>
                </c:pt>
                <c:pt idx="38674">
                  <c:v>1.3420000000000001</c:v>
                </c:pt>
                <c:pt idx="38675">
                  <c:v>1.3420000000000001</c:v>
                </c:pt>
                <c:pt idx="38676">
                  <c:v>1.3420000000000001</c:v>
                </c:pt>
                <c:pt idx="38677">
                  <c:v>1.3420000000000001</c:v>
                </c:pt>
                <c:pt idx="38678">
                  <c:v>1.3420000000000001</c:v>
                </c:pt>
                <c:pt idx="38679">
                  <c:v>1.3420000000000001</c:v>
                </c:pt>
                <c:pt idx="38680">
                  <c:v>1.3420000000000001</c:v>
                </c:pt>
                <c:pt idx="38681">
                  <c:v>1.3420000000000001</c:v>
                </c:pt>
                <c:pt idx="38682">
                  <c:v>1.3420000000000001</c:v>
                </c:pt>
                <c:pt idx="38683">
                  <c:v>1.3420000000000001</c:v>
                </c:pt>
                <c:pt idx="38684">
                  <c:v>1.3420000000000001</c:v>
                </c:pt>
                <c:pt idx="38685">
                  <c:v>1.3420000000000001</c:v>
                </c:pt>
                <c:pt idx="38686">
                  <c:v>1.3420000000000001</c:v>
                </c:pt>
                <c:pt idx="38687">
                  <c:v>1.3420000000000001</c:v>
                </c:pt>
                <c:pt idx="38688">
                  <c:v>1.3420000000000001</c:v>
                </c:pt>
                <c:pt idx="38689">
                  <c:v>1.3420000000000001</c:v>
                </c:pt>
                <c:pt idx="38690">
                  <c:v>1.3420000000000001</c:v>
                </c:pt>
                <c:pt idx="38691">
                  <c:v>1.3420000000000001</c:v>
                </c:pt>
                <c:pt idx="38692">
                  <c:v>1.3420000000000001</c:v>
                </c:pt>
                <c:pt idx="38693">
                  <c:v>1.3420000000000001</c:v>
                </c:pt>
                <c:pt idx="38694">
                  <c:v>1.3420000000000001</c:v>
                </c:pt>
                <c:pt idx="38695">
                  <c:v>1.3420000000000001</c:v>
                </c:pt>
                <c:pt idx="38696">
                  <c:v>1.3420000000000001</c:v>
                </c:pt>
                <c:pt idx="38697">
                  <c:v>1.3420000000000001</c:v>
                </c:pt>
                <c:pt idx="38698">
                  <c:v>1.3420000000000001</c:v>
                </c:pt>
                <c:pt idx="38699">
                  <c:v>1.3420000000000001</c:v>
                </c:pt>
                <c:pt idx="38700">
                  <c:v>1.3420000000000001</c:v>
                </c:pt>
                <c:pt idx="38701">
                  <c:v>1.3420000000000001</c:v>
                </c:pt>
                <c:pt idx="38702">
                  <c:v>1.3420000000000001</c:v>
                </c:pt>
                <c:pt idx="38703">
                  <c:v>1.3420000000000001</c:v>
                </c:pt>
                <c:pt idx="38704">
                  <c:v>1.3420000000000001</c:v>
                </c:pt>
                <c:pt idx="38705">
                  <c:v>1.3420000000000001</c:v>
                </c:pt>
                <c:pt idx="38706">
                  <c:v>1.3420000000000001</c:v>
                </c:pt>
                <c:pt idx="38707">
                  <c:v>1.3420000000000001</c:v>
                </c:pt>
                <c:pt idx="38708">
                  <c:v>1.3420000000000001</c:v>
                </c:pt>
                <c:pt idx="38709">
                  <c:v>1.3420000000000001</c:v>
                </c:pt>
                <c:pt idx="38710">
                  <c:v>1.3420000000000001</c:v>
                </c:pt>
                <c:pt idx="38711">
                  <c:v>1.3420000000000001</c:v>
                </c:pt>
                <c:pt idx="38712">
                  <c:v>1.3420000000000001</c:v>
                </c:pt>
                <c:pt idx="38713">
                  <c:v>1.3420000000000001</c:v>
                </c:pt>
                <c:pt idx="38714">
                  <c:v>1.3420000000000001</c:v>
                </c:pt>
                <c:pt idx="38715">
                  <c:v>1.3420000000000001</c:v>
                </c:pt>
                <c:pt idx="38716">
                  <c:v>1.3420000000000001</c:v>
                </c:pt>
                <c:pt idx="38717">
                  <c:v>1.3420000000000001</c:v>
                </c:pt>
                <c:pt idx="38718">
                  <c:v>1.3420000000000001</c:v>
                </c:pt>
                <c:pt idx="38719">
                  <c:v>1.3420000000000001</c:v>
                </c:pt>
                <c:pt idx="38720">
                  <c:v>1.3420000000000001</c:v>
                </c:pt>
                <c:pt idx="38721">
                  <c:v>1.3420000000000001</c:v>
                </c:pt>
                <c:pt idx="38722">
                  <c:v>1.3420000000000001</c:v>
                </c:pt>
                <c:pt idx="38723">
                  <c:v>1.3420000000000001</c:v>
                </c:pt>
                <c:pt idx="38724">
                  <c:v>1.3420000000000001</c:v>
                </c:pt>
                <c:pt idx="38725">
                  <c:v>1.3420000000000001</c:v>
                </c:pt>
                <c:pt idx="38726">
                  <c:v>1.3420000000000001</c:v>
                </c:pt>
                <c:pt idx="38727">
                  <c:v>1.3420000000000001</c:v>
                </c:pt>
                <c:pt idx="38728">
                  <c:v>1.3420000000000001</c:v>
                </c:pt>
                <c:pt idx="38729">
                  <c:v>1.3420000000000001</c:v>
                </c:pt>
                <c:pt idx="38730">
                  <c:v>1.3420000000000001</c:v>
                </c:pt>
                <c:pt idx="38731">
                  <c:v>1.3420000000000001</c:v>
                </c:pt>
                <c:pt idx="38732">
                  <c:v>1.3420000000000001</c:v>
                </c:pt>
                <c:pt idx="38733">
                  <c:v>1.3420000000000001</c:v>
                </c:pt>
                <c:pt idx="38734">
                  <c:v>1.3420000000000001</c:v>
                </c:pt>
                <c:pt idx="38735">
                  <c:v>1.3420000000000001</c:v>
                </c:pt>
                <c:pt idx="38736">
                  <c:v>1.3420000000000001</c:v>
                </c:pt>
                <c:pt idx="38737">
                  <c:v>1.3420000000000001</c:v>
                </c:pt>
                <c:pt idx="38738">
                  <c:v>1.3420000000000001</c:v>
                </c:pt>
                <c:pt idx="38739">
                  <c:v>1.3420000000000001</c:v>
                </c:pt>
                <c:pt idx="38740">
                  <c:v>1.3420000000000001</c:v>
                </c:pt>
                <c:pt idx="38741">
                  <c:v>1.3420000000000001</c:v>
                </c:pt>
                <c:pt idx="38742">
                  <c:v>1.3420000000000001</c:v>
                </c:pt>
                <c:pt idx="38743">
                  <c:v>1.3420000000000001</c:v>
                </c:pt>
                <c:pt idx="38744">
                  <c:v>1.3420000000000001</c:v>
                </c:pt>
                <c:pt idx="38745">
                  <c:v>1.3420000000000001</c:v>
                </c:pt>
                <c:pt idx="38746">
                  <c:v>1.3420000000000001</c:v>
                </c:pt>
                <c:pt idx="38747">
                  <c:v>1.3420000000000001</c:v>
                </c:pt>
                <c:pt idx="38748">
                  <c:v>1.3420000000000001</c:v>
                </c:pt>
                <c:pt idx="38749">
                  <c:v>1.3420000000000001</c:v>
                </c:pt>
                <c:pt idx="38750">
                  <c:v>1.3420000000000001</c:v>
                </c:pt>
                <c:pt idx="38751">
                  <c:v>1.3420000000000001</c:v>
                </c:pt>
                <c:pt idx="38752">
                  <c:v>1.3420000000000001</c:v>
                </c:pt>
                <c:pt idx="38753">
                  <c:v>1.3420000000000001</c:v>
                </c:pt>
                <c:pt idx="38754">
                  <c:v>1.3420000000000001</c:v>
                </c:pt>
                <c:pt idx="38755">
                  <c:v>1.3420000000000001</c:v>
                </c:pt>
                <c:pt idx="38756">
                  <c:v>1.3420000000000001</c:v>
                </c:pt>
                <c:pt idx="38757">
                  <c:v>1.3420000000000001</c:v>
                </c:pt>
                <c:pt idx="38758">
                  <c:v>1.3420000000000001</c:v>
                </c:pt>
                <c:pt idx="38759">
                  <c:v>1.3420000000000001</c:v>
                </c:pt>
                <c:pt idx="38760">
                  <c:v>1.3420000000000001</c:v>
                </c:pt>
                <c:pt idx="38761">
                  <c:v>1.3420000000000001</c:v>
                </c:pt>
                <c:pt idx="38762">
                  <c:v>1.3420000000000001</c:v>
                </c:pt>
                <c:pt idx="38763">
                  <c:v>1.3420000000000001</c:v>
                </c:pt>
                <c:pt idx="38764">
                  <c:v>1.3420000000000001</c:v>
                </c:pt>
                <c:pt idx="38765">
                  <c:v>1.3420000000000001</c:v>
                </c:pt>
                <c:pt idx="38766">
                  <c:v>1.3420000000000001</c:v>
                </c:pt>
                <c:pt idx="38767">
                  <c:v>1.3420000000000001</c:v>
                </c:pt>
                <c:pt idx="38768">
                  <c:v>1.3420000000000001</c:v>
                </c:pt>
                <c:pt idx="38769">
                  <c:v>1.3420000000000001</c:v>
                </c:pt>
                <c:pt idx="38770">
                  <c:v>1.3420000000000001</c:v>
                </c:pt>
                <c:pt idx="38771">
                  <c:v>1.3420000000000001</c:v>
                </c:pt>
                <c:pt idx="38772">
                  <c:v>1.3420000000000001</c:v>
                </c:pt>
                <c:pt idx="38773">
                  <c:v>1.3420000000000001</c:v>
                </c:pt>
                <c:pt idx="38774">
                  <c:v>1.3420000000000001</c:v>
                </c:pt>
                <c:pt idx="38775">
                  <c:v>1.3420000000000001</c:v>
                </c:pt>
                <c:pt idx="38776">
                  <c:v>1.3420000000000001</c:v>
                </c:pt>
                <c:pt idx="38777">
                  <c:v>1.3420000000000001</c:v>
                </c:pt>
                <c:pt idx="38778">
                  <c:v>1.3420000000000001</c:v>
                </c:pt>
                <c:pt idx="38779">
                  <c:v>1.3420000000000001</c:v>
                </c:pt>
                <c:pt idx="38780">
                  <c:v>1.3420000000000001</c:v>
                </c:pt>
                <c:pt idx="38781">
                  <c:v>1.3420000000000001</c:v>
                </c:pt>
                <c:pt idx="38782">
                  <c:v>1.3420000000000001</c:v>
                </c:pt>
                <c:pt idx="38783">
                  <c:v>1.3420000000000001</c:v>
                </c:pt>
                <c:pt idx="38784">
                  <c:v>1.3420000000000001</c:v>
                </c:pt>
                <c:pt idx="38785">
                  <c:v>1.3420000000000001</c:v>
                </c:pt>
                <c:pt idx="38786">
                  <c:v>1.3420000000000001</c:v>
                </c:pt>
                <c:pt idx="38787">
                  <c:v>1.3420000000000001</c:v>
                </c:pt>
                <c:pt idx="38788">
                  <c:v>1.3420000000000001</c:v>
                </c:pt>
                <c:pt idx="38789">
                  <c:v>1.3420000000000001</c:v>
                </c:pt>
                <c:pt idx="38790">
                  <c:v>1.3420000000000001</c:v>
                </c:pt>
                <c:pt idx="38791">
                  <c:v>1.3420000000000001</c:v>
                </c:pt>
                <c:pt idx="38792">
                  <c:v>1.3420000000000001</c:v>
                </c:pt>
                <c:pt idx="38793">
                  <c:v>1.3420000000000001</c:v>
                </c:pt>
                <c:pt idx="38794">
                  <c:v>1.3420000000000001</c:v>
                </c:pt>
                <c:pt idx="38795">
                  <c:v>1.3420000000000001</c:v>
                </c:pt>
                <c:pt idx="38796">
                  <c:v>1.3420000000000001</c:v>
                </c:pt>
                <c:pt idx="38797">
                  <c:v>1.3420000000000001</c:v>
                </c:pt>
                <c:pt idx="38798">
                  <c:v>1.3420000000000001</c:v>
                </c:pt>
                <c:pt idx="38799">
                  <c:v>1.3420000000000001</c:v>
                </c:pt>
                <c:pt idx="38800">
                  <c:v>1.3420000000000001</c:v>
                </c:pt>
                <c:pt idx="38801">
                  <c:v>1.3420000000000001</c:v>
                </c:pt>
                <c:pt idx="38802">
                  <c:v>1.3420000000000001</c:v>
                </c:pt>
                <c:pt idx="38803">
                  <c:v>1.3420000000000001</c:v>
                </c:pt>
                <c:pt idx="38804">
                  <c:v>1.3420000000000001</c:v>
                </c:pt>
                <c:pt idx="38805">
                  <c:v>1.3420000000000001</c:v>
                </c:pt>
                <c:pt idx="38806">
                  <c:v>1.3420000000000001</c:v>
                </c:pt>
                <c:pt idx="38807">
                  <c:v>1.3420000000000001</c:v>
                </c:pt>
                <c:pt idx="38808">
                  <c:v>1.3420000000000001</c:v>
                </c:pt>
                <c:pt idx="38809">
                  <c:v>1.3420000000000001</c:v>
                </c:pt>
                <c:pt idx="38810">
                  <c:v>1.3420000000000001</c:v>
                </c:pt>
                <c:pt idx="38811">
                  <c:v>1.3420000000000001</c:v>
                </c:pt>
                <c:pt idx="38812">
                  <c:v>1.3420000000000001</c:v>
                </c:pt>
                <c:pt idx="38813">
                  <c:v>1.3420000000000001</c:v>
                </c:pt>
                <c:pt idx="38814">
                  <c:v>1.3420000000000001</c:v>
                </c:pt>
                <c:pt idx="38815">
                  <c:v>1.3420000000000001</c:v>
                </c:pt>
                <c:pt idx="38816">
                  <c:v>1.3420000000000001</c:v>
                </c:pt>
                <c:pt idx="38817">
                  <c:v>1.3420000000000001</c:v>
                </c:pt>
                <c:pt idx="38818">
                  <c:v>1.3420000000000001</c:v>
                </c:pt>
                <c:pt idx="38819">
                  <c:v>1.3420000000000001</c:v>
                </c:pt>
                <c:pt idx="38820">
                  <c:v>1.3420000000000001</c:v>
                </c:pt>
                <c:pt idx="38821">
                  <c:v>1.3420000000000001</c:v>
                </c:pt>
                <c:pt idx="38822">
                  <c:v>1.3420000000000001</c:v>
                </c:pt>
                <c:pt idx="38823">
                  <c:v>1.3420000000000001</c:v>
                </c:pt>
                <c:pt idx="38824">
                  <c:v>1.3420000000000001</c:v>
                </c:pt>
                <c:pt idx="38825">
                  <c:v>1.3420000000000001</c:v>
                </c:pt>
                <c:pt idx="38826">
                  <c:v>1.3420000000000001</c:v>
                </c:pt>
                <c:pt idx="38827">
                  <c:v>1.3420000000000001</c:v>
                </c:pt>
                <c:pt idx="38828">
                  <c:v>1.3420000000000001</c:v>
                </c:pt>
                <c:pt idx="38829">
                  <c:v>1.3420000000000001</c:v>
                </c:pt>
                <c:pt idx="38830">
                  <c:v>1.3420000000000001</c:v>
                </c:pt>
                <c:pt idx="38831">
                  <c:v>1.3420000000000001</c:v>
                </c:pt>
                <c:pt idx="38832">
                  <c:v>1.3420000000000001</c:v>
                </c:pt>
                <c:pt idx="38833">
                  <c:v>1.3420000000000001</c:v>
                </c:pt>
                <c:pt idx="38834">
                  <c:v>1.3420000000000001</c:v>
                </c:pt>
                <c:pt idx="38835">
                  <c:v>1.3420000000000001</c:v>
                </c:pt>
                <c:pt idx="38836">
                  <c:v>1.3420000000000001</c:v>
                </c:pt>
                <c:pt idx="38837">
                  <c:v>1.3420000000000001</c:v>
                </c:pt>
                <c:pt idx="38838">
                  <c:v>1.3420000000000001</c:v>
                </c:pt>
                <c:pt idx="38839">
                  <c:v>1.3420000000000001</c:v>
                </c:pt>
                <c:pt idx="38840">
                  <c:v>1.3420000000000001</c:v>
                </c:pt>
                <c:pt idx="38841">
                  <c:v>1.3420000000000001</c:v>
                </c:pt>
                <c:pt idx="38842">
                  <c:v>1.3420000000000001</c:v>
                </c:pt>
                <c:pt idx="38843">
                  <c:v>1.3420000000000001</c:v>
                </c:pt>
                <c:pt idx="38844">
                  <c:v>1.3420000000000001</c:v>
                </c:pt>
                <c:pt idx="38845">
                  <c:v>1.3420000000000001</c:v>
                </c:pt>
                <c:pt idx="38846">
                  <c:v>1.3420000000000001</c:v>
                </c:pt>
                <c:pt idx="38847">
                  <c:v>1.3420000000000001</c:v>
                </c:pt>
                <c:pt idx="38848">
                  <c:v>1.3420000000000001</c:v>
                </c:pt>
                <c:pt idx="38849">
                  <c:v>1.3420000000000001</c:v>
                </c:pt>
                <c:pt idx="38850">
                  <c:v>1.3420000000000001</c:v>
                </c:pt>
                <c:pt idx="38851">
                  <c:v>1.3420000000000001</c:v>
                </c:pt>
                <c:pt idx="38852">
                  <c:v>1.3420000000000001</c:v>
                </c:pt>
                <c:pt idx="38853">
                  <c:v>1.3420000000000001</c:v>
                </c:pt>
                <c:pt idx="38854">
                  <c:v>1.3420000000000001</c:v>
                </c:pt>
                <c:pt idx="38855">
                  <c:v>1.3420000000000001</c:v>
                </c:pt>
                <c:pt idx="38856">
                  <c:v>1.3420000000000001</c:v>
                </c:pt>
                <c:pt idx="38857">
                  <c:v>1.3420000000000001</c:v>
                </c:pt>
                <c:pt idx="38858">
                  <c:v>1.3420000000000001</c:v>
                </c:pt>
                <c:pt idx="38859">
                  <c:v>1.3420000000000001</c:v>
                </c:pt>
                <c:pt idx="38860">
                  <c:v>1.3420000000000001</c:v>
                </c:pt>
                <c:pt idx="38861">
                  <c:v>1.3420000000000001</c:v>
                </c:pt>
                <c:pt idx="38862">
                  <c:v>1.3420000000000001</c:v>
                </c:pt>
                <c:pt idx="38863">
                  <c:v>1.3420000000000001</c:v>
                </c:pt>
                <c:pt idx="38864">
                  <c:v>1.3420000000000001</c:v>
                </c:pt>
                <c:pt idx="38865">
                  <c:v>1.3420000000000001</c:v>
                </c:pt>
                <c:pt idx="38866">
                  <c:v>1.3420000000000001</c:v>
                </c:pt>
                <c:pt idx="38867">
                  <c:v>1.3420000000000001</c:v>
                </c:pt>
                <c:pt idx="38868">
                  <c:v>1.3420000000000001</c:v>
                </c:pt>
                <c:pt idx="38869">
                  <c:v>1.3420000000000001</c:v>
                </c:pt>
                <c:pt idx="38870">
                  <c:v>1.3420000000000001</c:v>
                </c:pt>
                <c:pt idx="38871">
                  <c:v>1.3420000000000001</c:v>
                </c:pt>
                <c:pt idx="38872">
                  <c:v>1.3420000000000001</c:v>
                </c:pt>
                <c:pt idx="38873">
                  <c:v>1.3420000000000001</c:v>
                </c:pt>
                <c:pt idx="38874">
                  <c:v>1.3420000000000001</c:v>
                </c:pt>
                <c:pt idx="38875">
                  <c:v>1.3420000000000001</c:v>
                </c:pt>
                <c:pt idx="38876">
                  <c:v>1.3420000000000001</c:v>
                </c:pt>
                <c:pt idx="38877">
                  <c:v>1.3420000000000001</c:v>
                </c:pt>
                <c:pt idx="38878">
                  <c:v>1.3420000000000001</c:v>
                </c:pt>
                <c:pt idx="38879">
                  <c:v>1.3420000000000001</c:v>
                </c:pt>
                <c:pt idx="38880">
                  <c:v>1.3420000000000001</c:v>
                </c:pt>
                <c:pt idx="38881">
                  <c:v>1.3420000000000001</c:v>
                </c:pt>
                <c:pt idx="38882">
                  <c:v>1.3420000000000001</c:v>
                </c:pt>
                <c:pt idx="38883">
                  <c:v>1.3420000000000001</c:v>
                </c:pt>
                <c:pt idx="38884">
                  <c:v>1.3420000000000001</c:v>
                </c:pt>
                <c:pt idx="38885">
                  <c:v>1.3420000000000001</c:v>
                </c:pt>
                <c:pt idx="38886">
                  <c:v>1.3420000000000001</c:v>
                </c:pt>
                <c:pt idx="38887">
                  <c:v>1.3420000000000001</c:v>
                </c:pt>
                <c:pt idx="38888">
                  <c:v>1.3420000000000001</c:v>
                </c:pt>
                <c:pt idx="38889">
                  <c:v>1.3420000000000001</c:v>
                </c:pt>
                <c:pt idx="38890">
                  <c:v>1.3420000000000001</c:v>
                </c:pt>
                <c:pt idx="38891">
                  <c:v>1.3420000000000001</c:v>
                </c:pt>
                <c:pt idx="38892">
                  <c:v>1.3420000000000001</c:v>
                </c:pt>
                <c:pt idx="38893">
                  <c:v>1.3420000000000001</c:v>
                </c:pt>
                <c:pt idx="38894">
                  <c:v>1.3420000000000001</c:v>
                </c:pt>
                <c:pt idx="38895">
                  <c:v>1.3420000000000001</c:v>
                </c:pt>
                <c:pt idx="38896">
                  <c:v>1.3420000000000001</c:v>
                </c:pt>
                <c:pt idx="38897">
                  <c:v>1.3420000000000001</c:v>
                </c:pt>
                <c:pt idx="38898">
                  <c:v>1.3420000000000001</c:v>
                </c:pt>
                <c:pt idx="38899">
                  <c:v>1.3420000000000001</c:v>
                </c:pt>
                <c:pt idx="38900">
                  <c:v>1.3420000000000001</c:v>
                </c:pt>
                <c:pt idx="38901">
                  <c:v>1.3420000000000001</c:v>
                </c:pt>
                <c:pt idx="38902">
                  <c:v>1.3420000000000001</c:v>
                </c:pt>
                <c:pt idx="38903">
                  <c:v>1.3420000000000001</c:v>
                </c:pt>
                <c:pt idx="38904">
                  <c:v>1.3420000000000001</c:v>
                </c:pt>
                <c:pt idx="38905">
                  <c:v>1.3420000000000001</c:v>
                </c:pt>
                <c:pt idx="38906">
                  <c:v>1.3420000000000001</c:v>
                </c:pt>
                <c:pt idx="38907">
                  <c:v>1.3420000000000001</c:v>
                </c:pt>
                <c:pt idx="38908">
                  <c:v>1.3420000000000001</c:v>
                </c:pt>
                <c:pt idx="38909">
                  <c:v>1.3420000000000001</c:v>
                </c:pt>
                <c:pt idx="38910">
                  <c:v>1.3420000000000001</c:v>
                </c:pt>
                <c:pt idx="38911">
                  <c:v>1.3420000000000001</c:v>
                </c:pt>
                <c:pt idx="38912">
                  <c:v>1.3420000000000001</c:v>
                </c:pt>
                <c:pt idx="38913">
                  <c:v>1.3420000000000001</c:v>
                </c:pt>
                <c:pt idx="38914">
                  <c:v>1.3420000000000001</c:v>
                </c:pt>
                <c:pt idx="38915">
                  <c:v>1.3420000000000001</c:v>
                </c:pt>
                <c:pt idx="38916">
                  <c:v>1.3420000000000001</c:v>
                </c:pt>
                <c:pt idx="38917">
                  <c:v>1.3420000000000001</c:v>
                </c:pt>
                <c:pt idx="38918">
                  <c:v>1.3420000000000001</c:v>
                </c:pt>
                <c:pt idx="38919">
                  <c:v>1.3420000000000001</c:v>
                </c:pt>
                <c:pt idx="38920">
                  <c:v>1.3420000000000001</c:v>
                </c:pt>
                <c:pt idx="38921">
                  <c:v>1.3420000000000001</c:v>
                </c:pt>
                <c:pt idx="38922">
                  <c:v>1.3420000000000001</c:v>
                </c:pt>
                <c:pt idx="38923">
                  <c:v>1.3420000000000001</c:v>
                </c:pt>
                <c:pt idx="38924">
                  <c:v>1.3420000000000001</c:v>
                </c:pt>
                <c:pt idx="38925">
                  <c:v>1.3420000000000001</c:v>
                </c:pt>
                <c:pt idx="38926">
                  <c:v>1.3420000000000001</c:v>
                </c:pt>
                <c:pt idx="38927">
                  <c:v>1.3420000000000001</c:v>
                </c:pt>
                <c:pt idx="38928">
                  <c:v>1.3420000000000001</c:v>
                </c:pt>
                <c:pt idx="38929">
                  <c:v>1.3420000000000001</c:v>
                </c:pt>
                <c:pt idx="38930">
                  <c:v>1.3420000000000001</c:v>
                </c:pt>
                <c:pt idx="38931">
                  <c:v>1.3420000000000001</c:v>
                </c:pt>
                <c:pt idx="38932">
                  <c:v>1.3420000000000001</c:v>
                </c:pt>
                <c:pt idx="38933">
                  <c:v>1.3420000000000001</c:v>
                </c:pt>
                <c:pt idx="38934">
                  <c:v>1.3420000000000001</c:v>
                </c:pt>
                <c:pt idx="38935">
                  <c:v>1.3420000000000001</c:v>
                </c:pt>
                <c:pt idx="38936">
                  <c:v>1.3420000000000001</c:v>
                </c:pt>
                <c:pt idx="38937">
                  <c:v>1.3420000000000001</c:v>
                </c:pt>
                <c:pt idx="38938">
                  <c:v>1.3420000000000001</c:v>
                </c:pt>
                <c:pt idx="38939">
                  <c:v>1.3420000000000001</c:v>
                </c:pt>
                <c:pt idx="38940">
                  <c:v>1.3420000000000001</c:v>
                </c:pt>
                <c:pt idx="38941">
                  <c:v>1.3420000000000001</c:v>
                </c:pt>
                <c:pt idx="38942">
                  <c:v>1.3420000000000001</c:v>
                </c:pt>
                <c:pt idx="38943">
                  <c:v>1.3420000000000001</c:v>
                </c:pt>
                <c:pt idx="38944">
                  <c:v>1.3420000000000001</c:v>
                </c:pt>
                <c:pt idx="38945">
                  <c:v>1.3420000000000001</c:v>
                </c:pt>
                <c:pt idx="38946">
                  <c:v>1.3420000000000001</c:v>
                </c:pt>
                <c:pt idx="38947">
                  <c:v>1.3420000000000001</c:v>
                </c:pt>
                <c:pt idx="38948">
                  <c:v>1.3420000000000001</c:v>
                </c:pt>
                <c:pt idx="38949">
                  <c:v>1.3420000000000001</c:v>
                </c:pt>
                <c:pt idx="38950">
                  <c:v>1.3420000000000001</c:v>
                </c:pt>
                <c:pt idx="38951">
                  <c:v>1.3420000000000001</c:v>
                </c:pt>
                <c:pt idx="38952">
                  <c:v>1.3420000000000001</c:v>
                </c:pt>
                <c:pt idx="38953">
                  <c:v>1.3420000000000001</c:v>
                </c:pt>
                <c:pt idx="38954">
                  <c:v>1.3420000000000001</c:v>
                </c:pt>
                <c:pt idx="38955">
                  <c:v>1.3420000000000001</c:v>
                </c:pt>
                <c:pt idx="38956">
                  <c:v>1.3420000000000001</c:v>
                </c:pt>
                <c:pt idx="38957">
                  <c:v>1.3420000000000001</c:v>
                </c:pt>
                <c:pt idx="38958">
                  <c:v>1.3420000000000001</c:v>
                </c:pt>
                <c:pt idx="38959">
                  <c:v>1.3420000000000001</c:v>
                </c:pt>
                <c:pt idx="38960">
                  <c:v>1.3420000000000001</c:v>
                </c:pt>
                <c:pt idx="38961">
                  <c:v>1.3420000000000001</c:v>
                </c:pt>
                <c:pt idx="38962">
                  <c:v>1.3420000000000001</c:v>
                </c:pt>
                <c:pt idx="38963">
                  <c:v>1.3420000000000001</c:v>
                </c:pt>
                <c:pt idx="38964">
                  <c:v>1.3420000000000001</c:v>
                </c:pt>
                <c:pt idx="38965">
                  <c:v>1.3420000000000001</c:v>
                </c:pt>
                <c:pt idx="38966">
                  <c:v>1.3420000000000001</c:v>
                </c:pt>
                <c:pt idx="38967">
                  <c:v>1.3420000000000001</c:v>
                </c:pt>
                <c:pt idx="38968">
                  <c:v>1.3420000000000001</c:v>
                </c:pt>
                <c:pt idx="38969">
                  <c:v>1.3420000000000001</c:v>
                </c:pt>
                <c:pt idx="38970">
                  <c:v>1.3420000000000001</c:v>
                </c:pt>
                <c:pt idx="38971">
                  <c:v>1.3420000000000001</c:v>
                </c:pt>
                <c:pt idx="38972">
                  <c:v>1.3420000000000001</c:v>
                </c:pt>
                <c:pt idx="38973">
                  <c:v>1.3420000000000001</c:v>
                </c:pt>
                <c:pt idx="38974">
                  <c:v>1.3420000000000001</c:v>
                </c:pt>
                <c:pt idx="38975">
                  <c:v>1.3420000000000001</c:v>
                </c:pt>
                <c:pt idx="38976">
                  <c:v>1.3420000000000001</c:v>
                </c:pt>
                <c:pt idx="38977">
                  <c:v>1.3420000000000001</c:v>
                </c:pt>
                <c:pt idx="38978">
                  <c:v>1.3420000000000001</c:v>
                </c:pt>
                <c:pt idx="38979">
                  <c:v>1.3420000000000001</c:v>
                </c:pt>
                <c:pt idx="38980">
                  <c:v>1.3420000000000001</c:v>
                </c:pt>
                <c:pt idx="38981">
                  <c:v>1.3420000000000001</c:v>
                </c:pt>
                <c:pt idx="38982">
                  <c:v>1.3420000000000001</c:v>
                </c:pt>
                <c:pt idx="38983">
                  <c:v>1.3420000000000001</c:v>
                </c:pt>
                <c:pt idx="38984">
                  <c:v>1.3420000000000001</c:v>
                </c:pt>
                <c:pt idx="38985">
                  <c:v>1.3420000000000001</c:v>
                </c:pt>
                <c:pt idx="38986">
                  <c:v>1.3420000000000001</c:v>
                </c:pt>
                <c:pt idx="38987">
                  <c:v>1.3420000000000001</c:v>
                </c:pt>
                <c:pt idx="38988">
                  <c:v>1.3420000000000001</c:v>
                </c:pt>
                <c:pt idx="38989">
                  <c:v>1.3420000000000001</c:v>
                </c:pt>
                <c:pt idx="38990">
                  <c:v>1.3420000000000001</c:v>
                </c:pt>
                <c:pt idx="38991">
                  <c:v>1.3420000000000001</c:v>
                </c:pt>
                <c:pt idx="38992">
                  <c:v>1.3420000000000001</c:v>
                </c:pt>
                <c:pt idx="38993">
                  <c:v>1.3420000000000001</c:v>
                </c:pt>
                <c:pt idx="38994">
                  <c:v>1.3420000000000001</c:v>
                </c:pt>
                <c:pt idx="38995">
                  <c:v>1.3420000000000001</c:v>
                </c:pt>
                <c:pt idx="38996">
                  <c:v>1.3420000000000001</c:v>
                </c:pt>
                <c:pt idx="38997">
                  <c:v>1.3420000000000001</c:v>
                </c:pt>
                <c:pt idx="38998">
                  <c:v>1.3420000000000001</c:v>
                </c:pt>
                <c:pt idx="38999">
                  <c:v>1.3420000000000001</c:v>
                </c:pt>
                <c:pt idx="39000">
                  <c:v>1.3420000000000001</c:v>
                </c:pt>
                <c:pt idx="39001">
                  <c:v>1.3420000000000001</c:v>
                </c:pt>
                <c:pt idx="39002">
                  <c:v>1.3420000000000001</c:v>
                </c:pt>
                <c:pt idx="39003">
                  <c:v>1.3420000000000001</c:v>
                </c:pt>
                <c:pt idx="39004">
                  <c:v>1.3420000000000001</c:v>
                </c:pt>
                <c:pt idx="39005">
                  <c:v>1.3420000000000001</c:v>
                </c:pt>
                <c:pt idx="39006">
                  <c:v>1.3420000000000001</c:v>
                </c:pt>
                <c:pt idx="39007">
                  <c:v>1.3420000000000001</c:v>
                </c:pt>
                <c:pt idx="39008">
                  <c:v>1.3420000000000001</c:v>
                </c:pt>
                <c:pt idx="39009">
                  <c:v>1.3420000000000001</c:v>
                </c:pt>
                <c:pt idx="39010">
                  <c:v>1.3420000000000001</c:v>
                </c:pt>
                <c:pt idx="39011">
                  <c:v>1.3420000000000001</c:v>
                </c:pt>
                <c:pt idx="39012">
                  <c:v>1.3420000000000001</c:v>
                </c:pt>
                <c:pt idx="39013">
                  <c:v>1.3420000000000001</c:v>
                </c:pt>
                <c:pt idx="39014">
                  <c:v>1.3420000000000001</c:v>
                </c:pt>
                <c:pt idx="39015">
                  <c:v>1.3420000000000001</c:v>
                </c:pt>
                <c:pt idx="39016">
                  <c:v>1.3420000000000001</c:v>
                </c:pt>
                <c:pt idx="39017">
                  <c:v>1.3420000000000001</c:v>
                </c:pt>
                <c:pt idx="39018">
                  <c:v>1.3420000000000001</c:v>
                </c:pt>
                <c:pt idx="39019">
                  <c:v>1.3420000000000001</c:v>
                </c:pt>
                <c:pt idx="39020">
                  <c:v>1.3420000000000001</c:v>
                </c:pt>
                <c:pt idx="39021">
                  <c:v>1.3420000000000001</c:v>
                </c:pt>
                <c:pt idx="39022">
                  <c:v>1.3420000000000001</c:v>
                </c:pt>
                <c:pt idx="39023">
                  <c:v>1.3420000000000001</c:v>
                </c:pt>
                <c:pt idx="39024">
                  <c:v>1.3420000000000001</c:v>
                </c:pt>
                <c:pt idx="39025">
                  <c:v>1.3420000000000001</c:v>
                </c:pt>
                <c:pt idx="39026">
                  <c:v>1.3420000000000001</c:v>
                </c:pt>
                <c:pt idx="39027">
                  <c:v>1.3420000000000001</c:v>
                </c:pt>
                <c:pt idx="39028">
                  <c:v>1.3420000000000001</c:v>
                </c:pt>
                <c:pt idx="39029">
                  <c:v>1.3420000000000001</c:v>
                </c:pt>
                <c:pt idx="39030">
                  <c:v>1.3420000000000001</c:v>
                </c:pt>
                <c:pt idx="39031">
                  <c:v>1.3420000000000001</c:v>
                </c:pt>
                <c:pt idx="39032">
                  <c:v>1.3420000000000001</c:v>
                </c:pt>
                <c:pt idx="39033">
                  <c:v>1.3420000000000001</c:v>
                </c:pt>
                <c:pt idx="39034">
                  <c:v>1.3420000000000001</c:v>
                </c:pt>
                <c:pt idx="39035">
                  <c:v>1.3420000000000001</c:v>
                </c:pt>
                <c:pt idx="39036">
                  <c:v>1.3420000000000001</c:v>
                </c:pt>
                <c:pt idx="39037">
                  <c:v>1.3420000000000001</c:v>
                </c:pt>
                <c:pt idx="39038">
                  <c:v>1.3420000000000001</c:v>
                </c:pt>
                <c:pt idx="39039">
                  <c:v>1.3420000000000001</c:v>
                </c:pt>
                <c:pt idx="39040">
                  <c:v>1.3420000000000001</c:v>
                </c:pt>
                <c:pt idx="39041">
                  <c:v>1.3420000000000001</c:v>
                </c:pt>
                <c:pt idx="39042">
                  <c:v>1.3420000000000001</c:v>
                </c:pt>
                <c:pt idx="39043">
                  <c:v>1.3420000000000001</c:v>
                </c:pt>
                <c:pt idx="39044">
                  <c:v>1.3420000000000001</c:v>
                </c:pt>
                <c:pt idx="39045">
                  <c:v>1.3420000000000001</c:v>
                </c:pt>
                <c:pt idx="39046">
                  <c:v>1.3420000000000001</c:v>
                </c:pt>
                <c:pt idx="39047">
                  <c:v>1.3420000000000001</c:v>
                </c:pt>
                <c:pt idx="39048">
                  <c:v>1.3420000000000001</c:v>
                </c:pt>
                <c:pt idx="39049">
                  <c:v>1.3420000000000001</c:v>
                </c:pt>
                <c:pt idx="39050">
                  <c:v>1.3420000000000001</c:v>
                </c:pt>
                <c:pt idx="39051">
                  <c:v>1.3420000000000001</c:v>
                </c:pt>
                <c:pt idx="39052">
                  <c:v>1.3420000000000001</c:v>
                </c:pt>
                <c:pt idx="39053">
                  <c:v>1.3420000000000001</c:v>
                </c:pt>
                <c:pt idx="39054">
                  <c:v>1.3420000000000001</c:v>
                </c:pt>
                <c:pt idx="39055">
                  <c:v>1.3420000000000001</c:v>
                </c:pt>
                <c:pt idx="39056">
                  <c:v>1.3420000000000001</c:v>
                </c:pt>
                <c:pt idx="39057">
                  <c:v>1.3420000000000001</c:v>
                </c:pt>
                <c:pt idx="39058">
                  <c:v>1.3420000000000001</c:v>
                </c:pt>
                <c:pt idx="39059">
                  <c:v>1.3420000000000001</c:v>
                </c:pt>
                <c:pt idx="39060">
                  <c:v>1.3420000000000001</c:v>
                </c:pt>
                <c:pt idx="39061">
                  <c:v>1.3420000000000001</c:v>
                </c:pt>
                <c:pt idx="39062">
                  <c:v>1.3420000000000001</c:v>
                </c:pt>
                <c:pt idx="39063">
                  <c:v>1.3420000000000001</c:v>
                </c:pt>
                <c:pt idx="39064">
                  <c:v>1.3420000000000001</c:v>
                </c:pt>
                <c:pt idx="39065">
                  <c:v>1.3420000000000001</c:v>
                </c:pt>
                <c:pt idx="39066">
                  <c:v>1.3420000000000001</c:v>
                </c:pt>
                <c:pt idx="39067">
                  <c:v>1.3420000000000001</c:v>
                </c:pt>
                <c:pt idx="39068">
                  <c:v>1.3420000000000001</c:v>
                </c:pt>
                <c:pt idx="39069">
                  <c:v>1.3420000000000001</c:v>
                </c:pt>
                <c:pt idx="39070">
                  <c:v>1.3420000000000001</c:v>
                </c:pt>
                <c:pt idx="39071">
                  <c:v>1.3420000000000001</c:v>
                </c:pt>
                <c:pt idx="39072">
                  <c:v>1.3420000000000001</c:v>
                </c:pt>
                <c:pt idx="39073">
                  <c:v>1.3420000000000001</c:v>
                </c:pt>
                <c:pt idx="39074">
                  <c:v>1.3420000000000001</c:v>
                </c:pt>
                <c:pt idx="39075">
                  <c:v>1.3420000000000001</c:v>
                </c:pt>
                <c:pt idx="39076">
                  <c:v>1.3420000000000001</c:v>
                </c:pt>
                <c:pt idx="39077">
                  <c:v>1.3420000000000001</c:v>
                </c:pt>
                <c:pt idx="39078">
                  <c:v>1.3420000000000001</c:v>
                </c:pt>
                <c:pt idx="39079">
                  <c:v>1.3420000000000001</c:v>
                </c:pt>
                <c:pt idx="39080">
                  <c:v>1.3420000000000001</c:v>
                </c:pt>
                <c:pt idx="39081">
                  <c:v>1.3420000000000001</c:v>
                </c:pt>
                <c:pt idx="39082">
                  <c:v>1.3420000000000001</c:v>
                </c:pt>
                <c:pt idx="39083">
                  <c:v>1.3420000000000001</c:v>
                </c:pt>
                <c:pt idx="39084">
                  <c:v>1.3420000000000001</c:v>
                </c:pt>
                <c:pt idx="39085">
                  <c:v>1.3420000000000001</c:v>
                </c:pt>
                <c:pt idx="39086">
                  <c:v>1.3420000000000001</c:v>
                </c:pt>
                <c:pt idx="39087">
                  <c:v>1.3420000000000001</c:v>
                </c:pt>
                <c:pt idx="39088">
                  <c:v>1.3420000000000001</c:v>
                </c:pt>
                <c:pt idx="39089">
                  <c:v>1.3420000000000001</c:v>
                </c:pt>
                <c:pt idx="39090">
                  <c:v>1.3420000000000001</c:v>
                </c:pt>
                <c:pt idx="39091">
                  <c:v>1.3420000000000001</c:v>
                </c:pt>
                <c:pt idx="39092">
                  <c:v>1.3420000000000001</c:v>
                </c:pt>
                <c:pt idx="39093">
                  <c:v>1.3420000000000001</c:v>
                </c:pt>
                <c:pt idx="39094">
                  <c:v>1.3420000000000001</c:v>
                </c:pt>
                <c:pt idx="39095">
                  <c:v>1.3420000000000001</c:v>
                </c:pt>
                <c:pt idx="39096">
                  <c:v>1.3420000000000001</c:v>
                </c:pt>
                <c:pt idx="39097">
                  <c:v>1.3420000000000001</c:v>
                </c:pt>
                <c:pt idx="39098">
                  <c:v>1.3420000000000001</c:v>
                </c:pt>
                <c:pt idx="39099">
                  <c:v>1.3420000000000001</c:v>
                </c:pt>
                <c:pt idx="39100">
                  <c:v>1.3420000000000001</c:v>
                </c:pt>
                <c:pt idx="39101">
                  <c:v>1.3420000000000001</c:v>
                </c:pt>
                <c:pt idx="39102">
                  <c:v>1.3420000000000001</c:v>
                </c:pt>
                <c:pt idx="39103">
                  <c:v>1.3420000000000001</c:v>
                </c:pt>
                <c:pt idx="39104">
                  <c:v>1.3420000000000001</c:v>
                </c:pt>
                <c:pt idx="39105">
                  <c:v>1.3420000000000001</c:v>
                </c:pt>
                <c:pt idx="39106">
                  <c:v>1.3420000000000001</c:v>
                </c:pt>
                <c:pt idx="39107">
                  <c:v>1.3420000000000001</c:v>
                </c:pt>
                <c:pt idx="39108">
                  <c:v>1.3420000000000001</c:v>
                </c:pt>
                <c:pt idx="39109">
                  <c:v>1.3420000000000001</c:v>
                </c:pt>
                <c:pt idx="39110">
                  <c:v>1.3420000000000001</c:v>
                </c:pt>
                <c:pt idx="39111">
                  <c:v>1.3420000000000001</c:v>
                </c:pt>
                <c:pt idx="39112">
                  <c:v>1.3420000000000001</c:v>
                </c:pt>
                <c:pt idx="39113">
                  <c:v>1.3420000000000001</c:v>
                </c:pt>
                <c:pt idx="39114">
                  <c:v>1.3420000000000001</c:v>
                </c:pt>
                <c:pt idx="39115">
                  <c:v>1.3420000000000001</c:v>
                </c:pt>
                <c:pt idx="39116">
                  <c:v>1.3420000000000001</c:v>
                </c:pt>
                <c:pt idx="39117">
                  <c:v>1.3420000000000001</c:v>
                </c:pt>
                <c:pt idx="39118">
                  <c:v>1.3420000000000001</c:v>
                </c:pt>
                <c:pt idx="39119">
                  <c:v>1.3420000000000001</c:v>
                </c:pt>
                <c:pt idx="39120">
                  <c:v>1.3420000000000001</c:v>
                </c:pt>
                <c:pt idx="39121">
                  <c:v>1.3420000000000001</c:v>
                </c:pt>
                <c:pt idx="39122">
                  <c:v>1.3420000000000001</c:v>
                </c:pt>
                <c:pt idx="39123">
                  <c:v>1.3420000000000001</c:v>
                </c:pt>
                <c:pt idx="39124">
                  <c:v>1.3420000000000001</c:v>
                </c:pt>
                <c:pt idx="39125">
                  <c:v>1.3420000000000001</c:v>
                </c:pt>
                <c:pt idx="39126">
                  <c:v>1.3420000000000001</c:v>
                </c:pt>
                <c:pt idx="39127">
                  <c:v>1.3420000000000001</c:v>
                </c:pt>
                <c:pt idx="39128">
                  <c:v>1.3420000000000001</c:v>
                </c:pt>
                <c:pt idx="39129">
                  <c:v>1.3420000000000001</c:v>
                </c:pt>
                <c:pt idx="39130">
                  <c:v>1.3420000000000001</c:v>
                </c:pt>
                <c:pt idx="39131">
                  <c:v>1.3420000000000001</c:v>
                </c:pt>
                <c:pt idx="39132">
                  <c:v>1.3420000000000001</c:v>
                </c:pt>
                <c:pt idx="39133">
                  <c:v>1.3420000000000001</c:v>
                </c:pt>
                <c:pt idx="39134">
                  <c:v>1.3420000000000001</c:v>
                </c:pt>
                <c:pt idx="39135">
                  <c:v>1.3420000000000001</c:v>
                </c:pt>
                <c:pt idx="39136">
                  <c:v>1.3420000000000001</c:v>
                </c:pt>
                <c:pt idx="39137">
                  <c:v>1.3420000000000001</c:v>
                </c:pt>
                <c:pt idx="39138">
                  <c:v>1.3420000000000001</c:v>
                </c:pt>
                <c:pt idx="39139">
                  <c:v>1.3420000000000001</c:v>
                </c:pt>
                <c:pt idx="39140">
                  <c:v>1.3420000000000001</c:v>
                </c:pt>
                <c:pt idx="39141">
                  <c:v>1.3420000000000001</c:v>
                </c:pt>
                <c:pt idx="39142">
                  <c:v>1.3420000000000001</c:v>
                </c:pt>
                <c:pt idx="39143">
                  <c:v>1.3420000000000001</c:v>
                </c:pt>
                <c:pt idx="39144">
                  <c:v>1.3420000000000001</c:v>
                </c:pt>
                <c:pt idx="39145">
                  <c:v>1.3420000000000001</c:v>
                </c:pt>
                <c:pt idx="39146">
                  <c:v>1.3420000000000001</c:v>
                </c:pt>
                <c:pt idx="39147">
                  <c:v>1.3420000000000001</c:v>
                </c:pt>
                <c:pt idx="39148">
                  <c:v>1.3420000000000001</c:v>
                </c:pt>
                <c:pt idx="39149">
                  <c:v>1.3420000000000001</c:v>
                </c:pt>
                <c:pt idx="39150">
                  <c:v>1.3420000000000001</c:v>
                </c:pt>
                <c:pt idx="39151">
                  <c:v>1.3420000000000001</c:v>
                </c:pt>
                <c:pt idx="39152">
                  <c:v>1.3420000000000001</c:v>
                </c:pt>
                <c:pt idx="39153">
                  <c:v>1.3420000000000001</c:v>
                </c:pt>
                <c:pt idx="39154">
                  <c:v>1.3420000000000001</c:v>
                </c:pt>
                <c:pt idx="39155">
                  <c:v>1.3420000000000001</c:v>
                </c:pt>
                <c:pt idx="39156">
                  <c:v>1.3420000000000001</c:v>
                </c:pt>
                <c:pt idx="39157">
                  <c:v>1.3420000000000001</c:v>
                </c:pt>
                <c:pt idx="39158">
                  <c:v>1.3420000000000001</c:v>
                </c:pt>
                <c:pt idx="39159">
                  <c:v>1.3420000000000001</c:v>
                </c:pt>
                <c:pt idx="39160">
                  <c:v>1.3420000000000001</c:v>
                </c:pt>
                <c:pt idx="39161">
                  <c:v>1.3420000000000001</c:v>
                </c:pt>
                <c:pt idx="39162">
                  <c:v>1.3420000000000001</c:v>
                </c:pt>
                <c:pt idx="39163">
                  <c:v>1.3420000000000001</c:v>
                </c:pt>
                <c:pt idx="39164">
                  <c:v>1.3420000000000001</c:v>
                </c:pt>
                <c:pt idx="39165">
                  <c:v>1.3420000000000001</c:v>
                </c:pt>
                <c:pt idx="39166">
                  <c:v>1.3420000000000001</c:v>
                </c:pt>
                <c:pt idx="39167">
                  <c:v>1.3420000000000001</c:v>
                </c:pt>
                <c:pt idx="39168">
                  <c:v>1.3420000000000001</c:v>
                </c:pt>
                <c:pt idx="39169">
                  <c:v>1.3420000000000001</c:v>
                </c:pt>
                <c:pt idx="39170">
                  <c:v>1.3420000000000001</c:v>
                </c:pt>
                <c:pt idx="39171">
                  <c:v>1.3420000000000001</c:v>
                </c:pt>
                <c:pt idx="39172">
                  <c:v>1.3420000000000001</c:v>
                </c:pt>
                <c:pt idx="39173">
                  <c:v>1.3420000000000001</c:v>
                </c:pt>
                <c:pt idx="39174">
                  <c:v>1.3420000000000001</c:v>
                </c:pt>
                <c:pt idx="39175">
                  <c:v>1.3420000000000001</c:v>
                </c:pt>
                <c:pt idx="39176">
                  <c:v>1.3420000000000001</c:v>
                </c:pt>
                <c:pt idx="39177">
                  <c:v>1.3420000000000001</c:v>
                </c:pt>
                <c:pt idx="39178">
                  <c:v>1.3420000000000001</c:v>
                </c:pt>
                <c:pt idx="39179">
                  <c:v>1.3420000000000001</c:v>
                </c:pt>
                <c:pt idx="39180">
                  <c:v>1.3420000000000001</c:v>
                </c:pt>
                <c:pt idx="39181">
                  <c:v>1.3420000000000001</c:v>
                </c:pt>
                <c:pt idx="39182">
                  <c:v>1.3420000000000001</c:v>
                </c:pt>
                <c:pt idx="39183">
                  <c:v>1.3420000000000001</c:v>
                </c:pt>
                <c:pt idx="39184">
                  <c:v>1.3420000000000001</c:v>
                </c:pt>
                <c:pt idx="39185">
                  <c:v>1.3420000000000001</c:v>
                </c:pt>
                <c:pt idx="39186">
                  <c:v>1.3420000000000001</c:v>
                </c:pt>
                <c:pt idx="39187">
                  <c:v>1.3420000000000001</c:v>
                </c:pt>
                <c:pt idx="39188">
                  <c:v>1.3420000000000001</c:v>
                </c:pt>
                <c:pt idx="39189">
                  <c:v>1.3420000000000001</c:v>
                </c:pt>
                <c:pt idx="39190">
                  <c:v>1.3420000000000001</c:v>
                </c:pt>
                <c:pt idx="39191">
                  <c:v>1.3420000000000001</c:v>
                </c:pt>
                <c:pt idx="39192">
                  <c:v>1.3420000000000001</c:v>
                </c:pt>
                <c:pt idx="39193">
                  <c:v>1.3420000000000001</c:v>
                </c:pt>
                <c:pt idx="39194">
                  <c:v>1.3420000000000001</c:v>
                </c:pt>
                <c:pt idx="39195">
                  <c:v>1.3420000000000001</c:v>
                </c:pt>
                <c:pt idx="39196">
                  <c:v>1.3420000000000001</c:v>
                </c:pt>
                <c:pt idx="39197">
                  <c:v>1.3420000000000001</c:v>
                </c:pt>
                <c:pt idx="39198">
                  <c:v>1.3420000000000001</c:v>
                </c:pt>
                <c:pt idx="39199">
                  <c:v>1.3420000000000001</c:v>
                </c:pt>
                <c:pt idx="39200">
                  <c:v>1.3420000000000001</c:v>
                </c:pt>
                <c:pt idx="39201">
                  <c:v>1.3420000000000001</c:v>
                </c:pt>
                <c:pt idx="39202">
                  <c:v>1.3420000000000001</c:v>
                </c:pt>
                <c:pt idx="39203">
                  <c:v>1.3420000000000001</c:v>
                </c:pt>
                <c:pt idx="39204">
                  <c:v>1.3420000000000001</c:v>
                </c:pt>
                <c:pt idx="39205">
                  <c:v>1.3420000000000001</c:v>
                </c:pt>
                <c:pt idx="39206">
                  <c:v>1.3420000000000001</c:v>
                </c:pt>
                <c:pt idx="39207">
                  <c:v>1.3420000000000001</c:v>
                </c:pt>
                <c:pt idx="39208">
                  <c:v>1.3420000000000001</c:v>
                </c:pt>
                <c:pt idx="39209">
                  <c:v>1.3420000000000001</c:v>
                </c:pt>
                <c:pt idx="39210">
                  <c:v>1.3420000000000001</c:v>
                </c:pt>
                <c:pt idx="39211">
                  <c:v>1.3420000000000001</c:v>
                </c:pt>
                <c:pt idx="39212">
                  <c:v>1.3420000000000001</c:v>
                </c:pt>
                <c:pt idx="39213">
                  <c:v>1.3420000000000001</c:v>
                </c:pt>
                <c:pt idx="39214">
                  <c:v>1.3420000000000001</c:v>
                </c:pt>
                <c:pt idx="39215">
                  <c:v>1.3420000000000001</c:v>
                </c:pt>
                <c:pt idx="39216">
                  <c:v>1.3420000000000001</c:v>
                </c:pt>
                <c:pt idx="39217">
                  <c:v>1.3420000000000001</c:v>
                </c:pt>
                <c:pt idx="39218">
                  <c:v>1.3420000000000001</c:v>
                </c:pt>
                <c:pt idx="39219">
                  <c:v>1.3420000000000001</c:v>
                </c:pt>
                <c:pt idx="39220">
                  <c:v>1.3420000000000001</c:v>
                </c:pt>
                <c:pt idx="39221">
                  <c:v>1.3420000000000001</c:v>
                </c:pt>
                <c:pt idx="39222">
                  <c:v>1.3420000000000001</c:v>
                </c:pt>
                <c:pt idx="39223">
                  <c:v>1.3420000000000001</c:v>
                </c:pt>
                <c:pt idx="39224">
                  <c:v>1.3420000000000001</c:v>
                </c:pt>
                <c:pt idx="39225">
                  <c:v>1.3420000000000001</c:v>
                </c:pt>
                <c:pt idx="39226">
                  <c:v>1.3420000000000001</c:v>
                </c:pt>
                <c:pt idx="39227">
                  <c:v>1.3420000000000001</c:v>
                </c:pt>
                <c:pt idx="39228">
                  <c:v>1.3420000000000001</c:v>
                </c:pt>
                <c:pt idx="39229">
                  <c:v>1.3420000000000001</c:v>
                </c:pt>
                <c:pt idx="39230">
                  <c:v>1.3420000000000001</c:v>
                </c:pt>
                <c:pt idx="39231">
                  <c:v>1.3420000000000001</c:v>
                </c:pt>
                <c:pt idx="39232">
                  <c:v>1.3420000000000001</c:v>
                </c:pt>
                <c:pt idx="39233">
                  <c:v>1.3420000000000001</c:v>
                </c:pt>
                <c:pt idx="39234">
                  <c:v>1.3420000000000001</c:v>
                </c:pt>
                <c:pt idx="39235">
                  <c:v>1.3420000000000001</c:v>
                </c:pt>
                <c:pt idx="39236">
                  <c:v>1.3420000000000001</c:v>
                </c:pt>
                <c:pt idx="39237">
                  <c:v>1.3420000000000001</c:v>
                </c:pt>
                <c:pt idx="39238">
                  <c:v>1.3420000000000001</c:v>
                </c:pt>
                <c:pt idx="39239">
                  <c:v>1.3420000000000001</c:v>
                </c:pt>
                <c:pt idx="39240">
                  <c:v>1.3420000000000001</c:v>
                </c:pt>
                <c:pt idx="39241">
                  <c:v>1.3420000000000001</c:v>
                </c:pt>
                <c:pt idx="39242">
                  <c:v>1.3420000000000001</c:v>
                </c:pt>
                <c:pt idx="39243">
                  <c:v>1.3420000000000001</c:v>
                </c:pt>
                <c:pt idx="39244">
                  <c:v>1.3420000000000001</c:v>
                </c:pt>
                <c:pt idx="39245">
                  <c:v>1.3420000000000001</c:v>
                </c:pt>
                <c:pt idx="39246">
                  <c:v>1.3420000000000001</c:v>
                </c:pt>
                <c:pt idx="39247">
                  <c:v>1.3420000000000001</c:v>
                </c:pt>
                <c:pt idx="39248">
                  <c:v>1.3420000000000001</c:v>
                </c:pt>
                <c:pt idx="39249">
                  <c:v>1.3420000000000001</c:v>
                </c:pt>
                <c:pt idx="39250">
                  <c:v>1.3420000000000001</c:v>
                </c:pt>
                <c:pt idx="39251">
                  <c:v>1.3420000000000001</c:v>
                </c:pt>
                <c:pt idx="39252">
                  <c:v>1.3420000000000001</c:v>
                </c:pt>
                <c:pt idx="39253">
                  <c:v>1.3420000000000001</c:v>
                </c:pt>
                <c:pt idx="39254">
                  <c:v>1.3420000000000001</c:v>
                </c:pt>
                <c:pt idx="39255">
                  <c:v>1.3420000000000001</c:v>
                </c:pt>
                <c:pt idx="39256">
                  <c:v>1.3420000000000001</c:v>
                </c:pt>
                <c:pt idx="39257">
                  <c:v>1.3420000000000001</c:v>
                </c:pt>
                <c:pt idx="39258">
                  <c:v>1.3420000000000001</c:v>
                </c:pt>
                <c:pt idx="39259">
                  <c:v>1.3420000000000001</c:v>
                </c:pt>
                <c:pt idx="39260">
                  <c:v>1.3420000000000001</c:v>
                </c:pt>
                <c:pt idx="39261">
                  <c:v>1.3420000000000001</c:v>
                </c:pt>
                <c:pt idx="39262">
                  <c:v>1.3420000000000001</c:v>
                </c:pt>
                <c:pt idx="39263">
                  <c:v>1.3420000000000001</c:v>
                </c:pt>
                <c:pt idx="39264">
                  <c:v>1.3420000000000001</c:v>
                </c:pt>
                <c:pt idx="39265">
                  <c:v>1.3420000000000001</c:v>
                </c:pt>
                <c:pt idx="39266">
                  <c:v>1.3420000000000001</c:v>
                </c:pt>
                <c:pt idx="39267">
                  <c:v>1.3420000000000001</c:v>
                </c:pt>
                <c:pt idx="39268">
                  <c:v>1.3420000000000001</c:v>
                </c:pt>
                <c:pt idx="39269">
                  <c:v>1.3420000000000001</c:v>
                </c:pt>
                <c:pt idx="39270">
                  <c:v>1.3420000000000001</c:v>
                </c:pt>
                <c:pt idx="39271">
                  <c:v>1.3420000000000001</c:v>
                </c:pt>
                <c:pt idx="39272">
                  <c:v>1.3420000000000001</c:v>
                </c:pt>
                <c:pt idx="39273">
                  <c:v>1.3420000000000001</c:v>
                </c:pt>
                <c:pt idx="39274">
                  <c:v>1.3420000000000001</c:v>
                </c:pt>
                <c:pt idx="39275">
                  <c:v>1.3420000000000001</c:v>
                </c:pt>
                <c:pt idx="39276">
                  <c:v>1.3420000000000001</c:v>
                </c:pt>
                <c:pt idx="39277">
                  <c:v>1.3420000000000001</c:v>
                </c:pt>
                <c:pt idx="39278">
                  <c:v>1.3420000000000001</c:v>
                </c:pt>
                <c:pt idx="39279">
                  <c:v>1.3420000000000001</c:v>
                </c:pt>
                <c:pt idx="39280">
                  <c:v>1.3420000000000001</c:v>
                </c:pt>
                <c:pt idx="39281">
                  <c:v>1.3420000000000001</c:v>
                </c:pt>
                <c:pt idx="39282">
                  <c:v>1.3420000000000001</c:v>
                </c:pt>
                <c:pt idx="39283">
                  <c:v>1.3420000000000001</c:v>
                </c:pt>
                <c:pt idx="39284">
                  <c:v>1.3420000000000001</c:v>
                </c:pt>
                <c:pt idx="39285">
                  <c:v>1.3420000000000001</c:v>
                </c:pt>
                <c:pt idx="39286">
                  <c:v>1.3420000000000001</c:v>
                </c:pt>
                <c:pt idx="39287">
                  <c:v>1.3420000000000001</c:v>
                </c:pt>
                <c:pt idx="39288">
                  <c:v>1.3420000000000001</c:v>
                </c:pt>
                <c:pt idx="39289">
                  <c:v>1.3420000000000001</c:v>
                </c:pt>
                <c:pt idx="39290">
                  <c:v>1.3420000000000001</c:v>
                </c:pt>
                <c:pt idx="39291">
                  <c:v>1.3420000000000001</c:v>
                </c:pt>
                <c:pt idx="39292">
                  <c:v>1.3420000000000001</c:v>
                </c:pt>
                <c:pt idx="39293">
                  <c:v>1.3420000000000001</c:v>
                </c:pt>
                <c:pt idx="39294">
                  <c:v>1.3420000000000001</c:v>
                </c:pt>
                <c:pt idx="39295">
                  <c:v>1.3420000000000001</c:v>
                </c:pt>
                <c:pt idx="39296">
                  <c:v>1.3420000000000001</c:v>
                </c:pt>
                <c:pt idx="39297">
                  <c:v>1.3420000000000001</c:v>
                </c:pt>
                <c:pt idx="39298">
                  <c:v>1.3420000000000001</c:v>
                </c:pt>
                <c:pt idx="39299">
                  <c:v>1.3420000000000001</c:v>
                </c:pt>
                <c:pt idx="39300">
                  <c:v>1.3420000000000001</c:v>
                </c:pt>
                <c:pt idx="39301">
                  <c:v>1.3420000000000001</c:v>
                </c:pt>
                <c:pt idx="39302">
                  <c:v>1.3420000000000001</c:v>
                </c:pt>
                <c:pt idx="39303">
                  <c:v>1.3420000000000001</c:v>
                </c:pt>
                <c:pt idx="39304">
                  <c:v>1.3420000000000001</c:v>
                </c:pt>
                <c:pt idx="39305">
                  <c:v>1.3420000000000001</c:v>
                </c:pt>
                <c:pt idx="39306">
                  <c:v>1.3420000000000001</c:v>
                </c:pt>
                <c:pt idx="39307">
                  <c:v>1.3420000000000001</c:v>
                </c:pt>
                <c:pt idx="39308">
                  <c:v>1.3420000000000001</c:v>
                </c:pt>
                <c:pt idx="39309">
                  <c:v>1.3420000000000001</c:v>
                </c:pt>
                <c:pt idx="39310">
                  <c:v>1.3420000000000001</c:v>
                </c:pt>
                <c:pt idx="39311">
                  <c:v>1.3420000000000001</c:v>
                </c:pt>
                <c:pt idx="39312">
                  <c:v>1.3420000000000001</c:v>
                </c:pt>
                <c:pt idx="39313">
                  <c:v>1.3420000000000001</c:v>
                </c:pt>
                <c:pt idx="39314">
                  <c:v>1.3420000000000001</c:v>
                </c:pt>
                <c:pt idx="39315">
                  <c:v>1.3420000000000001</c:v>
                </c:pt>
                <c:pt idx="39316">
                  <c:v>1.3420000000000001</c:v>
                </c:pt>
                <c:pt idx="39317">
                  <c:v>1.3420000000000001</c:v>
                </c:pt>
                <c:pt idx="39318">
                  <c:v>1.3420000000000001</c:v>
                </c:pt>
                <c:pt idx="39319">
                  <c:v>1.3420000000000001</c:v>
                </c:pt>
                <c:pt idx="39320">
                  <c:v>1.3420000000000001</c:v>
                </c:pt>
                <c:pt idx="39321">
                  <c:v>1.3420000000000001</c:v>
                </c:pt>
                <c:pt idx="39322">
                  <c:v>1.3420000000000001</c:v>
                </c:pt>
                <c:pt idx="39323">
                  <c:v>1.3420000000000001</c:v>
                </c:pt>
                <c:pt idx="39324">
                  <c:v>1.3420000000000001</c:v>
                </c:pt>
                <c:pt idx="39325">
                  <c:v>1.3420000000000001</c:v>
                </c:pt>
                <c:pt idx="39326">
                  <c:v>1.3420000000000001</c:v>
                </c:pt>
                <c:pt idx="39327">
                  <c:v>1.3420000000000001</c:v>
                </c:pt>
                <c:pt idx="39328">
                  <c:v>1.3420000000000001</c:v>
                </c:pt>
                <c:pt idx="39329">
                  <c:v>1.3420000000000001</c:v>
                </c:pt>
                <c:pt idx="39330">
                  <c:v>1.3420000000000001</c:v>
                </c:pt>
                <c:pt idx="39331">
                  <c:v>1.3420000000000001</c:v>
                </c:pt>
                <c:pt idx="39332">
                  <c:v>1.3420000000000001</c:v>
                </c:pt>
                <c:pt idx="39333">
                  <c:v>1.3420000000000001</c:v>
                </c:pt>
                <c:pt idx="39334">
                  <c:v>1.3420000000000001</c:v>
                </c:pt>
                <c:pt idx="39335">
                  <c:v>1.3420000000000001</c:v>
                </c:pt>
                <c:pt idx="39336">
                  <c:v>1.3420000000000001</c:v>
                </c:pt>
                <c:pt idx="39337">
                  <c:v>1.3420000000000001</c:v>
                </c:pt>
                <c:pt idx="39338">
                  <c:v>1.3420000000000001</c:v>
                </c:pt>
                <c:pt idx="39339">
                  <c:v>1.3420000000000001</c:v>
                </c:pt>
                <c:pt idx="39340">
                  <c:v>1.3420000000000001</c:v>
                </c:pt>
                <c:pt idx="39341">
                  <c:v>1.3420000000000001</c:v>
                </c:pt>
                <c:pt idx="39342">
                  <c:v>1.3420000000000001</c:v>
                </c:pt>
                <c:pt idx="39343">
                  <c:v>1.3420000000000001</c:v>
                </c:pt>
                <c:pt idx="39344">
                  <c:v>1.3420000000000001</c:v>
                </c:pt>
                <c:pt idx="39345">
                  <c:v>1.3420000000000001</c:v>
                </c:pt>
                <c:pt idx="39346">
                  <c:v>1.3420000000000001</c:v>
                </c:pt>
                <c:pt idx="39347">
                  <c:v>1.3420000000000001</c:v>
                </c:pt>
                <c:pt idx="39348">
                  <c:v>1.3420000000000001</c:v>
                </c:pt>
                <c:pt idx="39349">
                  <c:v>1.3420000000000001</c:v>
                </c:pt>
                <c:pt idx="39350">
                  <c:v>1.3420000000000001</c:v>
                </c:pt>
                <c:pt idx="39351">
                  <c:v>1.3420000000000001</c:v>
                </c:pt>
                <c:pt idx="39352">
                  <c:v>1.3420000000000001</c:v>
                </c:pt>
                <c:pt idx="39353">
                  <c:v>1.3420000000000001</c:v>
                </c:pt>
                <c:pt idx="39354">
                  <c:v>1.3420000000000001</c:v>
                </c:pt>
                <c:pt idx="39355">
                  <c:v>1.3420000000000001</c:v>
                </c:pt>
                <c:pt idx="39356">
                  <c:v>1.3420000000000001</c:v>
                </c:pt>
                <c:pt idx="39357">
                  <c:v>1.3420000000000001</c:v>
                </c:pt>
                <c:pt idx="39358">
                  <c:v>1.3420000000000001</c:v>
                </c:pt>
                <c:pt idx="39359">
                  <c:v>1.3420000000000001</c:v>
                </c:pt>
                <c:pt idx="39360">
                  <c:v>1.3420000000000001</c:v>
                </c:pt>
                <c:pt idx="39361">
                  <c:v>1.3420000000000001</c:v>
                </c:pt>
                <c:pt idx="39362">
                  <c:v>1.3420000000000001</c:v>
                </c:pt>
                <c:pt idx="39363">
                  <c:v>1.3420000000000001</c:v>
                </c:pt>
                <c:pt idx="39364">
                  <c:v>1.3420000000000001</c:v>
                </c:pt>
                <c:pt idx="39365">
                  <c:v>1.3420000000000001</c:v>
                </c:pt>
                <c:pt idx="39366">
                  <c:v>1.3420000000000001</c:v>
                </c:pt>
                <c:pt idx="39367">
                  <c:v>1.3420000000000001</c:v>
                </c:pt>
                <c:pt idx="39368">
                  <c:v>1.3420000000000001</c:v>
                </c:pt>
                <c:pt idx="39369">
                  <c:v>1.3420000000000001</c:v>
                </c:pt>
                <c:pt idx="39370">
                  <c:v>1.3420000000000001</c:v>
                </c:pt>
                <c:pt idx="39371">
                  <c:v>1.3420000000000001</c:v>
                </c:pt>
                <c:pt idx="39372">
                  <c:v>1.3420000000000001</c:v>
                </c:pt>
                <c:pt idx="39373">
                  <c:v>1.3420000000000001</c:v>
                </c:pt>
                <c:pt idx="39374">
                  <c:v>1.3420000000000001</c:v>
                </c:pt>
                <c:pt idx="39375">
                  <c:v>1.3420000000000001</c:v>
                </c:pt>
                <c:pt idx="39376">
                  <c:v>1.3420000000000001</c:v>
                </c:pt>
                <c:pt idx="39377">
                  <c:v>1.3420000000000001</c:v>
                </c:pt>
                <c:pt idx="39378">
                  <c:v>1.3420000000000001</c:v>
                </c:pt>
                <c:pt idx="39379">
                  <c:v>1.3420000000000001</c:v>
                </c:pt>
                <c:pt idx="39380">
                  <c:v>1.3420000000000001</c:v>
                </c:pt>
                <c:pt idx="39381">
                  <c:v>1.3420000000000001</c:v>
                </c:pt>
                <c:pt idx="39382">
                  <c:v>1.3420000000000001</c:v>
                </c:pt>
                <c:pt idx="39383">
                  <c:v>1.3420000000000001</c:v>
                </c:pt>
                <c:pt idx="39384">
                  <c:v>1.3420000000000001</c:v>
                </c:pt>
                <c:pt idx="39385">
                  <c:v>1.3420000000000001</c:v>
                </c:pt>
                <c:pt idx="39386">
                  <c:v>1.3420000000000001</c:v>
                </c:pt>
                <c:pt idx="39387">
                  <c:v>1.3420000000000001</c:v>
                </c:pt>
                <c:pt idx="39388">
                  <c:v>1.3420000000000001</c:v>
                </c:pt>
                <c:pt idx="39389">
                  <c:v>1.3420000000000001</c:v>
                </c:pt>
                <c:pt idx="39390">
                  <c:v>1.3420000000000001</c:v>
                </c:pt>
                <c:pt idx="39391">
                  <c:v>1.3420000000000001</c:v>
                </c:pt>
                <c:pt idx="39392">
                  <c:v>1.3420000000000001</c:v>
                </c:pt>
                <c:pt idx="39393">
                  <c:v>1.3420000000000001</c:v>
                </c:pt>
                <c:pt idx="39394">
                  <c:v>1.3420000000000001</c:v>
                </c:pt>
                <c:pt idx="39395">
                  <c:v>1.3420000000000001</c:v>
                </c:pt>
                <c:pt idx="39396">
                  <c:v>1.3420000000000001</c:v>
                </c:pt>
                <c:pt idx="39397">
                  <c:v>1.3420000000000001</c:v>
                </c:pt>
                <c:pt idx="39398">
                  <c:v>1.3420000000000001</c:v>
                </c:pt>
                <c:pt idx="39399">
                  <c:v>1.3420000000000001</c:v>
                </c:pt>
                <c:pt idx="39400">
                  <c:v>1.3420000000000001</c:v>
                </c:pt>
                <c:pt idx="39401">
                  <c:v>1.3420000000000001</c:v>
                </c:pt>
                <c:pt idx="39402">
                  <c:v>1.3420000000000001</c:v>
                </c:pt>
                <c:pt idx="39403">
                  <c:v>1.3420000000000001</c:v>
                </c:pt>
                <c:pt idx="39404">
                  <c:v>1.3420000000000001</c:v>
                </c:pt>
                <c:pt idx="39405">
                  <c:v>1.3420000000000001</c:v>
                </c:pt>
                <c:pt idx="39406">
                  <c:v>1.3420000000000001</c:v>
                </c:pt>
                <c:pt idx="39407">
                  <c:v>1.3420000000000001</c:v>
                </c:pt>
                <c:pt idx="39408">
                  <c:v>1.3420000000000001</c:v>
                </c:pt>
                <c:pt idx="39409">
                  <c:v>1.3420000000000001</c:v>
                </c:pt>
                <c:pt idx="39410">
                  <c:v>1.3420000000000001</c:v>
                </c:pt>
                <c:pt idx="39411">
                  <c:v>1.3420000000000001</c:v>
                </c:pt>
                <c:pt idx="39412">
                  <c:v>1.3420000000000001</c:v>
                </c:pt>
                <c:pt idx="39413">
                  <c:v>1.3420000000000001</c:v>
                </c:pt>
                <c:pt idx="39414">
                  <c:v>1.3420000000000001</c:v>
                </c:pt>
                <c:pt idx="39415">
                  <c:v>1.3420000000000001</c:v>
                </c:pt>
                <c:pt idx="39416">
                  <c:v>1.3420000000000001</c:v>
                </c:pt>
                <c:pt idx="39417">
                  <c:v>1.3420000000000001</c:v>
                </c:pt>
                <c:pt idx="39418">
                  <c:v>1.3420000000000001</c:v>
                </c:pt>
                <c:pt idx="39419">
                  <c:v>1.3420000000000001</c:v>
                </c:pt>
                <c:pt idx="39420">
                  <c:v>1.3420000000000001</c:v>
                </c:pt>
                <c:pt idx="39421">
                  <c:v>1.3420000000000001</c:v>
                </c:pt>
                <c:pt idx="39422">
                  <c:v>1.3420000000000001</c:v>
                </c:pt>
                <c:pt idx="39423">
                  <c:v>1.3420000000000001</c:v>
                </c:pt>
                <c:pt idx="39424">
                  <c:v>1.3420000000000001</c:v>
                </c:pt>
                <c:pt idx="39425">
                  <c:v>1.3420000000000001</c:v>
                </c:pt>
                <c:pt idx="39426">
                  <c:v>1.3420000000000001</c:v>
                </c:pt>
                <c:pt idx="39427">
                  <c:v>1.3420000000000001</c:v>
                </c:pt>
                <c:pt idx="39428">
                  <c:v>1.3420000000000001</c:v>
                </c:pt>
                <c:pt idx="39429">
                  <c:v>1.3420000000000001</c:v>
                </c:pt>
                <c:pt idx="39430">
                  <c:v>1.3420000000000001</c:v>
                </c:pt>
                <c:pt idx="39431">
                  <c:v>1.3420000000000001</c:v>
                </c:pt>
                <c:pt idx="39432">
                  <c:v>1.3420000000000001</c:v>
                </c:pt>
                <c:pt idx="39433">
                  <c:v>1.3420000000000001</c:v>
                </c:pt>
                <c:pt idx="39434">
                  <c:v>1.3420000000000001</c:v>
                </c:pt>
                <c:pt idx="39435">
                  <c:v>1.3420000000000001</c:v>
                </c:pt>
                <c:pt idx="39436">
                  <c:v>1.3420000000000001</c:v>
                </c:pt>
                <c:pt idx="39437">
                  <c:v>1.3420000000000001</c:v>
                </c:pt>
                <c:pt idx="39438">
                  <c:v>1.3420000000000001</c:v>
                </c:pt>
                <c:pt idx="39439">
                  <c:v>1.3420000000000001</c:v>
                </c:pt>
                <c:pt idx="39440">
                  <c:v>1.3420000000000001</c:v>
                </c:pt>
                <c:pt idx="39441">
                  <c:v>1.3420000000000001</c:v>
                </c:pt>
                <c:pt idx="39442">
                  <c:v>1.3420000000000001</c:v>
                </c:pt>
                <c:pt idx="39443">
                  <c:v>1.3420000000000001</c:v>
                </c:pt>
                <c:pt idx="39444">
                  <c:v>1.3420000000000001</c:v>
                </c:pt>
                <c:pt idx="39445">
                  <c:v>1.3420000000000001</c:v>
                </c:pt>
                <c:pt idx="39446">
                  <c:v>1.3420000000000001</c:v>
                </c:pt>
                <c:pt idx="39447">
                  <c:v>1.3420000000000001</c:v>
                </c:pt>
                <c:pt idx="39448">
                  <c:v>1.3420000000000001</c:v>
                </c:pt>
                <c:pt idx="39449">
                  <c:v>1.3420000000000001</c:v>
                </c:pt>
                <c:pt idx="39450">
                  <c:v>1.3420000000000001</c:v>
                </c:pt>
                <c:pt idx="39451">
                  <c:v>1.3420000000000001</c:v>
                </c:pt>
                <c:pt idx="39452">
                  <c:v>1.3420000000000001</c:v>
                </c:pt>
                <c:pt idx="39453">
                  <c:v>1.3420000000000001</c:v>
                </c:pt>
                <c:pt idx="39454">
                  <c:v>1.3420000000000001</c:v>
                </c:pt>
                <c:pt idx="39455">
                  <c:v>1.3420000000000001</c:v>
                </c:pt>
                <c:pt idx="39456">
                  <c:v>1.3420000000000001</c:v>
                </c:pt>
                <c:pt idx="39457">
                  <c:v>1.3420000000000001</c:v>
                </c:pt>
                <c:pt idx="39458">
                  <c:v>1.3420000000000001</c:v>
                </c:pt>
                <c:pt idx="39459">
                  <c:v>1.3420000000000001</c:v>
                </c:pt>
                <c:pt idx="39460">
                  <c:v>1.3420000000000001</c:v>
                </c:pt>
                <c:pt idx="39461">
                  <c:v>1.3420000000000001</c:v>
                </c:pt>
                <c:pt idx="39462">
                  <c:v>1.3420000000000001</c:v>
                </c:pt>
                <c:pt idx="39463">
                  <c:v>1.3420000000000001</c:v>
                </c:pt>
                <c:pt idx="39464">
                  <c:v>1.3420000000000001</c:v>
                </c:pt>
                <c:pt idx="39465">
                  <c:v>1.3420000000000001</c:v>
                </c:pt>
                <c:pt idx="39466">
                  <c:v>1.3420000000000001</c:v>
                </c:pt>
                <c:pt idx="39467">
                  <c:v>1.3420000000000001</c:v>
                </c:pt>
                <c:pt idx="39468">
                  <c:v>1.3420000000000001</c:v>
                </c:pt>
                <c:pt idx="39469">
                  <c:v>1.3420000000000001</c:v>
                </c:pt>
                <c:pt idx="39470">
                  <c:v>1.3420000000000001</c:v>
                </c:pt>
                <c:pt idx="39471">
                  <c:v>1.3420000000000001</c:v>
                </c:pt>
                <c:pt idx="39472">
                  <c:v>1.3420000000000001</c:v>
                </c:pt>
                <c:pt idx="39473">
                  <c:v>1.3420000000000001</c:v>
                </c:pt>
                <c:pt idx="39474">
                  <c:v>1.3420000000000001</c:v>
                </c:pt>
                <c:pt idx="39475">
                  <c:v>1.3420000000000001</c:v>
                </c:pt>
                <c:pt idx="39476">
                  <c:v>1.3420000000000001</c:v>
                </c:pt>
                <c:pt idx="39477">
                  <c:v>1.3420000000000001</c:v>
                </c:pt>
                <c:pt idx="39478">
                  <c:v>1.3420000000000001</c:v>
                </c:pt>
                <c:pt idx="39479">
                  <c:v>1.3420000000000001</c:v>
                </c:pt>
                <c:pt idx="39480">
                  <c:v>1.3420000000000001</c:v>
                </c:pt>
                <c:pt idx="39481">
                  <c:v>1.3420000000000001</c:v>
                </c:pt>
                <c:pt idx="39482">
                  <c:v>1.3420000000000001</c:v>
                </c:pt>
                <c:pt idx="39483">
                  <c:v>1.3420000000000001</c:v>
                </c:pt>
                <c:pt idx="39484">
                  <c:v>1.3420000000000001</c:v>
                </c:pt>
                <c:pt idx="39485">
                  <c:v>1.3420000000000001</c:v>
                </c:pt>
                <c:pt idx="39486">
                  <c:v>1.3420000000000001</c:v>
                </c:pt>
                <c:pt idx="39487">
                  <c:v>1.3420000000000001</c:v>
                </c:pt>
                <c:pt idx="39488">
                  <c:v>1.3420000000000001</c:v>
                </c:pt>
                <c:pt idx="39489">
                  <c:v>1.3420000000000001</c:v>
                </c:pt>
                <c:pt idx="39490">
                  <c:v>1.3420000000000001</c:v>
                </c:pt>
                <c:pt idx="39491">
                  <c:v>1.3420000000000001</c:v>
                </c:pt>
                <c:pt idx="39492">
                  <c:v>1.3420000000000001</c:v>
                </c:pt>
                <c:pt idx="39493">
                  <c:v>1.3420000000000001</c:v>
                </c:pt>
                <c:pt idx="39494">
                  <c:v>1.3420000000000001</c:v>
                </c:pt>
                <c:pt idx="39495">
                  <c:v>1.3420000000000001</c:v>
                </c:pt>
                <c:pt idx="39496">
                  <c:v>1.3420000000000001</c:v>
                </c:pt>
                <c:pt idx="39497">
                  <c:v>1.3420000000000001</c:v>
                </c:pt>
                <c:pt idx="39498">
                  <c:v>1.3420000000000001</c:v>
                </c:pt>
                <c:pt idx="39499">
                  <c:v>1.3420000000000001</c:v>
                </c:pt>
                <c:pt idx="39500">
                  <c:v>1.3420000000000001</c:v>
                </c:pt>
                <c:pt idx="39501">
                  <c:v>1.3420000000000001</c:v>
                </c:pt>
                <c:pt idx="39502">
                  <c:v>1.3420000000000001</c:v>
                </c:pt>
                <c:pt idx="39503">
                  <c:v>1.3420000000000001</c:v>
                </c:pt>
                <c:pt idx="39504">
                  <c:v>1.3420000000000001</c:v>
                </c:pt>
                <c:pt idx="39505">
                  <c:v>1.3420000000000001</c:v>
                </c:pt>
                <c:pt idx="39506">
                  <c:v>1.3420000000000001</c:v>
                </c:pt>
                <c:pt idx="39507">
                  <c:v>1.3420000000000001</c:v>
                </c:pt>
                <c:pt idx="39508">
                  <c:v>1.3420000000000001</c:v>
                </c:pt>
                <c:pt idx="39509">
                  <c:v>1.3420000000000001</c:v>
                </c:pt>
                <c:pt idx="39510">
                  <c:v>1.3420000000000001</c:v>
                </c:pt>
                <c:pt idx="39511">
                  <c:v>1.3420000000000001</c:v>
                </c:pt>
                <c:pt idx="39512">
                  <c:v>1.3420000000000001</c:v>
                </c:pt>
                <c:pt idx="39513">
                  <c:v>1.3420000000000001</c:v>
                </c:pt>
                <c:pt idx="39514">
                  <c:v>1.3420000000000001</c:v>
                </c:pt>
                <c:pt idx="39515">
                  <c:v>1.3420000000000001</c:v>
                </c:pt>
                <c:pt idx="39516">
                  <c:v>1.3420000000000001</c:v>
                </c:pt>
                <c:pt idx="39517">
                  <c:v>1.3420000000000001</c:v>
                </c:pt>
                <c:pt idx="39518">
                  <c:v>1.3420000000000001</c:v>
                </c:pt>
                <c:pt idx="39519">
                  <c:v>1.3420000000000001</c:v>
                </c:pt>
                <c:pt idx="39520">
                  <c:v>1.3420000000000001</c:v>
                </c:pt>
                <c:pt idx="39521">
                  <c:v>1.3420000000000001</c:v>
                </c:pt>
                <c:pt idx="39522">
                  <c:v>1.3420000000000001</c:v>
                </c:pt>
                <c:pt idx="39523">
                  <c:v>1.3420000000000001</c:v>
                </c:pt>
                <c:pt idx="39524">
                  <c:v>1.3420000000000001</c:v>
                </c:pt>
                <c:pt idx="39525">
                  <c:v>1.3420000000000001</c:v>
                </c:pt>
                <c:pt idx="39526">
                  <c:v>1.3420000000000001</c:v>
                </c:pt>
                <c:pt idx="39527">
                  <c:v>1.3420000000000001</c:v>
                </c:pt>
                <c:pt idx="39528">
                  <c:v>1.3420000000000001</c:v>
                </c:pt>
                <c:pt idx="39529">
                  <c:v>1.3420000000000001</c:v>
                </c:pt>
                <c:pt idx="39530">
                  <c:v>1.3420000000000001</c:v>
                </c:pt>
                <c:pt idx="39531">
                  <c:v>1.3420000000000001</c:v>
                </c:pt>
                <c:pt idx="39532">
                  <c:v>1.3420000000000001</c:v>
                </c:pt>
                <c:pt idx="39533">
                  <c:v>1.3420000000000001</c:v>
                </c:pt>
                <c:pt idx="39534">
                  <c:v>1.3420000000000001</c:v>
                </c:pt>
                <c:pt idx="39535">
                  <c:v>1.3420000000000001</c:v>
                </c:pt>
                <c:pt idx="39536">
                  <c:v>1.3420000000000001</c:v>
                </c:pt>
                <c:pt idx="39537">
                  <c:v>1.3420000000000001</c:v>
                </c:pt>
                <c:pt idx="39538">
                  <c:v>1.3420000000000001</c:v>
                </c:pt>
                <c:pt idx="39539">
                  <c:v>1.3420000000000001</c:v>
                </c:pt>
                <c:pt idx="39540">
                  <c:v>1.3420000000000001</c:v>
                </c:pt>
                <c:pt idx="39541">
                  <c:v>1.3420000000000001</c:v>
                </c:pt>
                <c:pt idx="39542">
                  <c:v>1.3420000000000001</c:v>
                </c:pt>
                <c:pt idx="39543">
                  <c:v>1.3420000000000001</c:v>
                </c:pt>
                <c:pt idx="39544">
                  <c:v>1.3420000000000001</c:v>
                </c:pt>
                <c:pt idx="39545">
                  <c:v>1.3420000000000001</c:v>
                </c:pt>
                <c:pt idx="39546">
                  <c:v>1.3420000000000001</c:v>
                </c:pt>
                <c:pt idx="39547">
                  <c:v>1.3420000000000001</c:v>
                </c:pt>
                <c:pt idx="39548">
                  <c:v>1.3420000000000001</c:v>
                </c:pt>
                <c:pt idx="39549">
                  <c:v>1.3420000000000001</c:v>
                </c:pt>
                <c:pt idx="39550">
                  <c:v>1.3420000000000001</c:v>
                </c:pt>
                <c:pt idx="39551">
                  <c:v>1.3420000000000001</c:v>
                </c:pt>
                <c:pt idx="39552">
                  <c:v>1.3420000000000001</c:v>
                </c:pt>
                <c:pt idx="39553">
                  <c:v>1.3420000000000001</c:v>
                </c:pt>
                <c:pt idx="39554">
                  <c:v>1.3420000000000001</c:v>
                </c:pt>
                <c:pt idx="39555">
                  <c:v>1.3420000000000001</c:v>
                </c:pt>
                <c:pt idx="39556">
                  <c:v>1.3420000000000001</c:v>
                </c:pt>
                <c:pt idx="39557">
                  <c:v>1.3420000000000001</c:v>
                </c:pt>
                <c:pt idx="39558">
                  <c:v>1.3420000000000001</c:v>
                </c:pt>
                <c:pt idx="39559">
                  <c:v>1.3420000000000001</c:v>
                </c:pt>
                <c:pt idx="39560">
                  <c:v>1.3420000000000001</c:v>
                </c:pt>
                <c:pt idx="39561">
                  <c:v>1.3420000000000001</c:v>
                </c:pt>
                <c:pt idx="39562">
                  <c:v>1.3420000000000001</c:v>
                </c:pt>
                <c:pt idx="39563">
                  <c:v>1.3420000000000001</c:v>
                </c:pt>
                <c:pt idx="39564">
                  <c:v>1.3420000000000001</c:v>
                </c:pt>
                <c:pt idx="39565">
                  <c:v>1.3420000000000001</c:v>
                </c:pt>
                <c:pt idx="39566">
                  <c:v>1.3420000000000001</c:v>
                </c:pt>
                <c:pt idx="39567">
                  <c:v>1.3420000000000001</c:v>
                </c:pt>
                <c:pt idx="39568">
                  <c:v>1.3420000000000001</c:v>
                </c:pt>
                <c:pt idx="39569">
                  <c:v>1.3420000000000001</c:v>
                </c:pt>
                <c:pt idx="39570">
                  <c:v>1.3420000000000001</c:v>
                </c:pt>
                <c:pt idx="39571">
                  <c:v>1.3420000000000001</c:v>
                </c:pt>
                <c:pt idx="39572">
                  <c:v>1.3420000000000001</c:v>
                </c:pt>
                <c:pt idx="39573">
                  <c:v>1.3420000000000001</c:v>
                </c:pt>
                <c:pt idx="39574">
                  <c:v>1.3420000000000001</c:v>
                </c:pt>
                <c:pt idx="39575">
                  <c:v>1.3420000000000001</c:v>
                </c:pt>
                <c:pt idx="39576">
                  <c:v>1.3420000000000001</c:v>
                </c:pt>
                <c:pt idx="39577">
                  <c:v>1.3420000000000001</c:v>
                </c:pt>
                <c:pt idx="39578">
                  <c:v>1.3420000000000001</c:v>
                </c:pt>
                <c:pt idx="39579">
                  <c:v>1.3420000000000001</c:v>
                </c:pt>
                <c:pt idx="39580">
                  <c:v>1.3420000000000001</c:v>
                </c:pt>
                <c:pt idx="39581">
                  <c:v>1.3420000000000001</c:v>
                </c:pt>
                <c:pt idx="39582">
                  <c:v>1.3420000000000001</c:v>
                </c:pt>
                <c:pt idx="39583">
                  <c:v>1.3420000000000001</c:v>
                </c:pt>
                <c:pt idx="39584">
                  <c:v>1.3420000000000001</c:v>
                </c:pt>
                <c:pt idx="39585">
                  <c:v>1.3420000000000001</c:v>
                </c:pt>
                <c:pt idx="39586">
                  <c:v>1.3420000000000001</c:v>
                </c:pt>
                <c:pt idx="39587">
                  <c:v>1.3420000000000001</c:v>
                </c:pt>
                <c:pt idx="39588">
                  <c:v>1.3420000000000001</c:v>
                </c:pt>
                <c:pt idx="39589">
                  <c:v>1.3420000000000001</c:v>
                </c:pt>
                <c:pt idx="39590">
                  <c:v>1.3420000000000001</c:v>
                </c:pt>
                <c:pt idx="39591">
                  <c:v>1.3420000000000001</c:v>
                </c:pt>
                <c:pt idx="39592">
                  <c:v>1.3420000000000001</c:v>
                </c:pt>
                <c:pt idx="39593">
                  <c:v>1.3420000000000001</c:v>
                </c:pt>
                <c:pt idx="39594">
                  <c:v>1.3420000000000001</c:v>
                </c:pt>
                <c:pt idx="39595">
                  <c:v>1.3420000000000001</c:v>
                </c:pt>
                <c:pt idx="39596">
                  <c:v>1.3420000000000001</c:v>
                </c:pt>
                <c:pt idx="39597">
                  <c:v>1.3420000000000001</c:v>
                </c:pt>
                <c:pt idx="39598">
                  <c:v>1.3420000000000001</c:v>
                </c:pt>
                <c:pt idx="39599">
                  <c:v>1.3420000000000001</c:v>
                </c:pt>
                <c:pt idx="39600">
                  <c:v>1.3420000000000001</c:v>
                </c:pt>
                <c:pt idx="39601">
                  <c:v>1.3420000000000001</c:v>
                </c:pt>
                <c:pt idx="39602">
                  <c:v>1.3420000000000001</c:v>
                </c:pt>
                <c:pt idx="39603">
                  <c:v>1.3420000000000001</c:v>
                </c:pt>
                <c:pt idx="39604">
                  <c:v>1.3420000000000001</c:v>
                </c:pt>
                <c:pt idx="39605">
                  <c:v>1.3420000000000001</c:v>
                </c:pt>
                <c:pt idx="39606">
                  <c:v>1.3420000000000001</c:v>
                </c:pt>
                <c:pt idx="39607">
                  <c:v>1.3420000000000001</c:v>
                </c:pt>
                <c:pt idx="39608">
                  <c:v>1.3420000000000001</c:v>
                </c:pt>
                <c:pt idx="39609">
                  <c:v>1.3420000000000001</c:v>
                </c:pt>
                <c:pt idx="39610">
                  <c:v>1.3420000000000001</c:v>
                </c:pt>
                <c:pt idx="39611">
                  <c:v>1.3420000000000001</c:v>
                </c:pt>
                <c:pt idx="39612">
                  <c:v>1.3420000000000001</c:v>
                </c:pt>
                <c:pt idx="39613">
                  <c:v>1.3420000000000001</c:v>
                </c:pt>
                <c:pt idx="39614">
                  <c:v>1.3420000000000001</c:v>
                </c:pt>
                <c:pt idx="39615">
                  <c:v>1.3420000000000001</c:v>
                </c:pt>
                <c:pt idx="39616">
                  <c:v>1.3420000000000001</c:v>
                </c:pt>
                <c:pt idx="39617">
                  <c:v>1.3420000000000001</c:v>
                </c:pt>
                <c:pt idx="39618">
                  <c:v>1.3420000000000001</c:v>
                </c:pt>
                <c:pt idx="39619">
                  <c:v>1.3420000000000001</c:v>
                </c:pt>
                <c:pt idx="39620">
                  <c:v>1.3420000000000001</c:v>
                </c:pt>
                <c:pt idx="39621">
                  <c:v>1.3420000000000001</c:v>
                </c:pt>
                <c:pt idx="39622">
                  <c:v>1.3420000000000001</c:v>
                </c:pt>
                <c:pt idx="39623">
                  <c:v>1.3420000000000001</c:v>
                </c:pt>
                <c:pt idx="39624">
                  <c:v>1.3420000000000001</c:v>
                </c:pt>
                <c:pt idx="39625">
                  <c:v>1.3420000000000001</c:v>
                </c:pt>
                <c:pt idx="39626">
                  <c:v>1.3420000000000001</c:v>
                </c:pt>
                <c:pt idx="39627">
                  <c:v>1.3420000000000001</c:v>
                </c:pt>
                <c:pt idx="39628">
                  <c:v>1.3420000000000001</c:v>
                </c:pt>
                <c:pt idx="39629">
                  <c:v>1.3420000000000001</c:v>
                </c:pt>
                <c:pt idx="39630">
                  <c:v>1.3420000000000001</c:v>
                </c:pt>
                <c:pt idx="39631">
                  <c:v>1.3420000000000001</c:v>
                </c:pt>
                <c:pt idx="39632">
                  <c:v>1.3420000000000001</c:v>
                </c:pt>
                <c:pt idx="39633">
                  <c:v>1.3420000000000001</c:v>
                </c:pt>
                <c:pt idx="39634">
                  <c:v>1.3420000000000001</c:v>
                </c:pt>
                <c:pt idx="39635">
                  <c:v>1.3420000000000001</c:v>
                </c:pt>
                <c:pt idx="39636">
                  <c:v>1.3420000000000001</c:v>
                </c:pt>
                <c:pt idx="39637">
                  <c:v>1.3420000000000001</c:v>
                </c:pt>
                <c:pt idx="39638">
                  <c:v>1.3420000000000001</c:v>
                </c:pt>
                <c:pt idx="39639">
                  <c:v>1.3420000000000001</c:v>
                </c:pt>
                <c:pt idx="39640">
                  <c:v>1.3420000000000001</c:v>
                </c:pt>
                <c:pt idx="39641">
                  <c:v>1.3420000000000001</c:v>
                </c:pt>
                <c:pt idx="39642">
                  <c:v>1.3420000000000001</c:v>
                </c:pt>
                <c:pt idx="39643">
                  <c:v>1.3420000000000001</c:v>
                </c:pt>
                <c:pt idx="39644">
                  <c:v>1.3420000000000001</c:v>
                </c:pt>
                <c:pt idx="39645">
                  <c:v>1.3420000000000001</c:v>
                </c:pt>
                <c:pt idx="39646">
                  <c:v>1.3420000000000001</c:v>
                </c:pt>
                <c:pt idx="39647">
                  <c:v>1.3420000000000001</c:v>
                </c:pt>
                <c:pt idx="39648">
                  <c:v>1.3420000000000001</c:v>
                </c:pt>
                <c:pt idx="39649">
                  <c:v>1.3420000000000001</c:v>
                </c:pt>
                <c:pt idx="39650">
                  <c:v>1.3420000000000001</c:v>
                </c:pt>
                <c:pt idx="39651">
                  <c:v>1.3420000000000001</c:v>
                </c:pt>
                <c:pt idx="39652">
                  <c:v>1.3420000000000001</c:v>
                </c:pt>
                <c:pt idx="39653">
                  <c:v>1.3420000000000001</c:v>
                </c:pt>
                <c:pt idx="39654">
                  <c:v>1.3420000000000001</c:v>
                </c:pt>
                <c:pt idx="39655">
                  <c:v>1.3420000000000001</c:v>
                </c:pt>
                <c:pt idx="39656">
                  <c:v>1.3420000000000001</c:v>
                </c:pt>
                <c:pt idx="39657">
                  <c:v>1.3420000000000001</c:v>
                </c:pt>
                <c:pt idx="39658">
                  <c:v>1.3420000000000001</c:v>
                </c:pt>
                <c:pt idx="39659">
                  <c:v>1.3420000000000001</c:v>
                </c:pt>
                <c:pt idx="39660">
                  <c:v>1.3420000000000001</c:v>
                </c:pt>
                <c:pt idx="39661">
                  <c:v>1.3420000000000001</c:v>
                </c:pt>
                <c:pt idx="39662">
                  <c:v>1.3420000000000001</c:v>
                </c:pt>
                <c:pt idx="39663">
                  <c:v>1.3420000000000001</c:v>
                </c:pt>
                <c:pt idx="39664">
                  <c:v>1.3420000000000001</c:v>
                </c:pt>
                <c:pt idx="39665">
                  <c:v>1.3420000000000001</c:v>
                </c:pt>
                <c:pt idx="39666">
                  <c:v>1.3420000000000001</c:v>
                </c:pt>
                <c:pt idx="39667">
                  <c:v>1.3420000000000001</c:v>
                </c:pt>
                <c:pt idx="39668">
                  <c:v>1.3420000000000001</c:v>
                </c:pt>
                <c:pt idx="39669">
                  <c:v>1.3420000000000001</c:v>
                </c:pt>
                <c:pt idx="39670">
                  <c:v>1.3420000000000001</c:v>
                </c:pt>
                <c:pt idx="39671">
                  <c:v>1.3420000000000001</c:v>
                </c:pt>
                <c:pt idx="39672">
                  <c:v>1.3420000000000001</c:v>
                </c:pt>
                <c:pt idx="39673">
                  <c:v>1.3420000000000001</c:v>
                </c:pt>
                <c:pt idx="39674">
                  <c:v>1.3420000000000001</c:v>
                </c:pt>
                <c:pt idx="39675">
                  <c:v>1.3420000000000001</c:v>
                </c:pt>
                <c:pt idx="39676">
                  <c:v>1.3420000000000001</c:v>
                </c:pt>
                <c:pt idx="39677">
                  <c:v>1.3420000000000001</c:v>
                </c:pt>
                <c:pt idx="39678">
                  <c:v>1.3420000000000001</c:v>
                </c:pt>
                <c:pt idx="39679">
                  <c:v>1.3420000000000001</c:v>
                </c:pt>
                <c:pt idx="39680">
                  <c:v>1.3420000000000001</c:v>
                </c:pt>
                <c:pt idx="39681">
                  <c:v>1.3420000000000001</c:v>
                </c:pt>
                <c:pt idx="39682">
                  <c:v>1.3420000000000001</c:v>
                </c:pt>
                <c:pt idx="39683">
                  <c:v>1.3420000000000001</c:v>
                </c:pt>
                <c:pt idx="39684">
                  <c:v>1.3420000000000001</c:v>
                </c:pt>
                <c:pt idx="39685">
                  <c:v>1.3420000000000001</c:v>
                </c:pt>
                <c:pt idx="39686">
                  <c:v>1.3420000000000001</c:v>
                </c:pt>
                <c:pt idx="39687">
                  <c:v>1.3420000000000001</c:v>
                </c:pt>
                <c:pt idx="39688">
                  <c:v>1.3420000000000001</c:v>
                </c:pt>
                <c:pt idx="39689">
                  <c:v>1.3420000000000001</c:v>
                </c:pt>
                <c:pt idx="39690">
                  <c:v>1.3420000000000001</c:v>
                </c:pt>
                <c:pt idx="39691">
                  <c:v>1.3420000000000001</c:v>
                </c:pt>
                <c:pt idx="39692">
                  <c:v>1.3420000000000001</c:v>
                </c:pt>
                <c:pt idx="39693">
                  <c:v>1.3420000000000001</c:v>
                </c:pt>
                <c:pt idx="39694">
                  <c:v>1.3420000000000001</c:v>
                </c:pt>
                <c:pt idx="39695">
                  <c:v>1.3420000000000001</c:v>
                </c:pt>
                <c:pt idx="39696">
                  <c:v>1.3420000000000001</c:v>
                </c:pt>
                <c:pt idx="39697">
                  <c:v>1.3420000000000001</c:v>
                </c:pt>
                <c:pt idx="39698">
                  <c:v>1.3420000000000001</c:v>
                </c:pt>
                <c:pt idx="39699">
                  <c:v>1.3420000000000001</c:v>
                </c:pt>
                <c:pt idx="39700">
                  <c:v>1.3420000000000001</c:v>
                </c:pt>
                <c:pt idx="39701">
                  <c:v>1.3420000000000001</c:v>
                </c:pt>
                <c:pt idx="39702">
                  <c:v>1.3420000000000001</c:v>
                </c:pt>
                <c:pt idx="39703">
                  <c:v>1.3420000000000001</c:v>
                </c:pt>
                <c:pt idx="39704">
                  <c:v>1.3420000000000001</c:v>
                </c:pt>
                <c:pt idx="39705">
                  <c:v>1.3420000000000001</c:v>
                </c:pt>
                <c:pt idx="39706">
                  <c:v>1.3420000000000001</c:v>
                </c:pt>
                <c:pt idx="39707">
                  <c:v>1.3420000000000001</c:v>
                </c:pt>
                <c:pt idx="39708">
                  <c:v>1.3420000000000001</c:v>
                </c:pt>
                <c:pt idx="39709">
                  <c:v>1.3420000000000001</c:v>
                </c:pt>
                <c:pt idx="39710">
                  <c:v>1.3420000000000001</c:v>
                </c:pt>
                <c:pt idx="39711">
                  <c:v>1.3420000000000001</c:v>
                </c:pt>
                <c:pt idx="39712">
                  <c:v>1.3420000000000001</c:v>
                </c:pt>
                <c:pt idx="39713">
                  <c:v>1.3420000000000001</c:v>
                </c:pt>
                <c:pt idx="39714">
                  <c:v>1.3420000000000001</c:v>
                </c:pt>
                <c:pt idx="39715">
                  <c:v>1.3420000000000001</c:v>
                </c:pt>
                <c:pt idx="39716">
                  <c:v>1.3420000000000001</c:v>
                </c:pt>
                <c:pt idx="39717">
                  <c:v>1.3420000000000001</c:v>
                </c:pt>
                <c:pt idx="39718">
                  <c:v>1.3420000000000001</c:v>
                </c:pt>
                <c:pt idx="39719">
                  <c:v>1.3420000000000001</c:v>
                </c:pt>
                <c:pt idx="39720">
                  <c:v>1.3420000000000001</c:v>
                </c:pt>
                <c:pt idx="39721">
                  <c:v>1.3420000000000001</c:v>
                </c:pt>
                <c:pt idx="39722">
                  <c:v>1.3420000000000001</c:v>
                </c:pt>
                <c:pt idx="39723">
                  <c:v>1.3420000000000001</c:v>
                </c:pt>
                <c:pt idx="39724">
                  <c:v>1.3420000000000001</c:v>
                </c:pt>
                <c:pt idx="39725">
                  <c:v>1.3420000000000001</c:v>
                </c:pt>
                <c:pt idx="39726">
                  <c:v>1.3420000000000001</c:v>
                </c:pt>
                <c:pt idx="39727">
                  <c:v>1.3420000000000001</c:v>
                </c:pt>
                <c:pt idx="39728">
                  <c:v>1.3420000000000001</c:v>
                </c:pt>
                <c:pt idx="39729">
                  <c:v>1.3420000000000001</c:v>
                </c:pt>
                <c:pt idx="39730">
                  <c:v>1.3420000000000001</c:v>
                </c:pt>
                <c:pt idx="39731">
                  <c:v>1.3420000000000001</c:v>
                </c:pt>
                <c:pt idx="39732">
                  <c:v>1.3420000000000001</c:v>
                </c:pt>
                <c:pt idx="39733">
                  <c:v>1.3420000000000001</c:v>
                </c:pt>
                <c:pt idx="39734">
                  <c:v>1.3420000000000001</c:v>
                </c:pt>
                <c:pt idx="39735">
                  <c:v>1.3420000000000001</c:v>
                </c:pt>
                <c:pt idx="39736">
                  <c:v>1.3420000000000001</c:v>
                </c:pt>
                <c:pt idx="39737">
                  <c:v>1.3420000000000001</c:v>
                </c:pt>
                <c:pt idx="39738">
                  <c:v>1.3420000000000001</c:v>
                </c:pt>
                <c:pt idx="39739">
                  <c:v>1.3420000000000001</c:v>
                </c:pt>
                <c:pt idx="39740">
                  <c:v>1.3420000000000001</c:v>
                </c:pt>
                <c:pt idx="39741">
                  <c:v>1.3420000000000001</c:v>
                </c:pt>
                <c:pt idx="39742">
                  <c:v>1.3420000000000001</c:v>
                </c:pt>
                <c:pt idx="39743">
                  <c:v>1.3420000000000001</c:v>
                </c:pt>
                <c:pt idx="39744">
                  <c:v>1.3420000000000001</c:v>
                </c:pt>
                <c:pt idx="39745">
                  <c:v>1.3420000000000001</c:v>
                </c:pt>
                <c:pt idx="39746">
                  <c:v>1.3420000000000001</c:v>
                </c:pt>
                <c:pt idx="39747">
                  <c:v>1.3420000000000001</c:v>
                </c:pt>
                <c:pt idx="39748">
                  <c:v>1.3420000000000001</c:v>
                </c:pt>
                <c:pt idx="39749">
                  <c:v>1.3420000000000001</c:v>
                </c:pt>
                <c:pt idx="39750">
                  <c:v>1.3420000000000001</c:v>
                </c:pt>
                <c:pt idx="39751">
                  <c:v>1.3420000000000001</c:v>
                </c:pt>
                <c:pt idx="39752">
                  <c:v>1.3420000000000001</c:v>
                </c:pt>
                <c:pt idx="39753">
                  <c:v>1.3420000000000001</c:v>
                </c:pt>
                <c:pt idx="39754">
                  <c:v>1.3420000000000001</c:v>
                </c:pt>
                <c:pt idx="39755">
                  <c:v>1.3420000000000001</c:v>
                </c:pt>
                <c:pt idx="39756">
                  <c:v>1.3420000000000001</c:v>
                </c:pt>
                <c:pt idx="39757">
                  <c:v>1.3420000000000001</c:v>
                </c:pt>
                <c:pt idx="39758">
                  <c:v>1.3420000000000001</c:v>
                </c:pt>
                <c:pt idx="39759">
                  <c:v>1.3420000000000001</c:v>
                </c:pt>
                <c:pt idx="39760">
                  <c:v>1.3420000000000001</c:v>
                </c:pt>
                <c:pt idx="39761">
                  <c:v>1.3420000000000001</c:v>
                </c:pt>
                <c:pt idx="39762">
                  <c:v>1.3420000000000001</c:v>
                </c:pt>
                <c:pt idx="39763">
                  <c:v>1.3420000000000001</c:v>
                </c:pt>
                <c:pt idx="39764">
                  <c:v>1.3420000000000001</c:v>
                </c:pt>
                <c:pt idx="39765">
                  <c:v>1.3420000000000001</c:v>
                </c:pt>
                <c:pt idx="39766">
                  <c:v>1.3420000000000001</c:v>
                </c:pt>
                <c:pt idx="39767">
                  <c:v>1.3420000000000001</c:v>
                </c:pt>
                <c:pt idx="39768">
                  <c:v>1.3420000000000001</c:v>
                </c:pt>
                <c:pt idx="39769">
                  <c:v>1.3420000000000001</c:v>
                </c:pt>
                <c:pt idx="39770">
                  <c:v>1.3420000000000001</c:v>
                </c:pt>
                <c:pt idx="39771">
                  <c:v>1.3420000000000001</c:v>
                </c:pt>
                <c:pt idx="39772">
                  <c:v>1.3420000000000001</c:v>
                </c:pt>
                <c:pt idx="39773">
                  <c:v>1.3420000000000001</c:v>
                </c:pt>
                <c:pt idx="39774">
                  <c:v>1.3420000000000001</c:v>
                </c:pt>
                <c:pt idx="39775">
                  <c:v>1.3420000000000001</c:v>
                </c:pt>
                <c:pt idx="39776">
                  <c:v>1.3420000000000001</c:v>
                </c:pt>
                <c:pt idx="39777">
                  <c:v>1.3420000000000001</c:v>
                </c:pt>
                <c:pt idx="39778">
                  <c:v>1.3420000000000001</c:v>
                </c:pt>
                <c:pt idx="39779">
                  <c:v>1.3420000000000001</c:v>
                </c:pt>
                <c:pt idx="39780">
                  <c:v>1.3420000000000001</c:v>
                </c:pt>
                <c:pt idx="39781">
                  <c:v>1.3420000000000001</c:v>
                </c:pt>
                <c:pt idx="39782">
                  <c:v>1.3420000000000001</c:v>
                </c:pt>
                <c:pt idx="39783">
                  <c:v>1.3420000000000001</c:v>
                </c:pt>
                <c:pt idx="39784">
                  <c:v>1.3420000000000001</c:v>
                </c:pt>
                <c:pt idx="39785">
                  <c:v>1.3420000000000001</c:v>
                </c:pt>
                <c:pt idx="39786">
                  <c:v>1.3420000000000001</c:v>
                </c:pt>
                <c:pt idx="39787">
                  <c:v>1.3420000000000001</c:v>
                </c:pt>
                <c:pt idx="39788">
                  <c:v>1.3420000000000001</c:v>
                </c:pt>
                <c:pt idx="39789">
                  <c:v>1.3420000000000001</c:v>
                </c:pt>
                <c:pt idx="39790">
                  <c:v>1.3420000000000001</c:v>
                </c:pt>
                <c:pt idx="39791">
                  <c:v>1.3420000000000001</c:v>
                </c:pt>
                <c:pt idx="39792">
                  <c:v>1.3420000000000001</c:v>
                </c:pt>
                <c:pt idx="39793">
                  <c:v>1.3420000000000001</c:v>
                </c:pt>
                <c:pt idx="39794">
                  <c:v>1.3420000000000001</c:v>
                </c:pt>
                <c:pt idx="39795">
                  <c:v>1.3420000000000001</c:v>
                </c:pt>
                <c:pt idx="39796">
                  <c:v>1.3420000000000001</c:v>
                </c:pt>
                <c:pt idx="39797">
                  <c:v>1.3420000000000001</c:v>
                </c:pt>
                <c:pt idx="39798">
                  <c:v>1.3420000000000001</c:v>
                </c:pt>
                <c:pt idx="39799">
                  <c:v>1.3420000000000001</c:v>
                </c:pt>
                <c:pt idx="39800">
                  <c:v>1.3420000000000001</c:v>
                </c:pt>
                <c:pt idx="39801">
                  <c:v>1.3420000000000001</c:v>
                </c:pt>
                <c:pt idx="39802">
                  <c:v>1.3420000000000001</c:v>
                </c:pt>
                <c:pt idx="39803">
                  <c:v>1.3420000000000001</c:v>
                </c:pt>
                <c:pt idx="39804">
                  <c:v>1.3420000000000001</c:v>
                </c:pt>
                <c:pt idx="39805">
                  <c:v>1.3420000000000001</c:v>
                </c:pt>
                <c:pt idx="39806">
                  <c:v>1.3420000000000001</c:v>
                </c:pt>
                <c:pt idx="39807">
                  <c:v>1.3420000000000001</c:v>
                </c:pt>
                <c:pt idx="39808">
                  <c:v>1.3420000000000001</c:v>
                </c:pt>
                <c:pt idx="39809">
                  <c:v>1.3420000000000001</c:v>
                </c:pt>
                <c:pt idx="39810">
                  <c:v>1.3420000000000001</c:v>
                </c:pt>
                <c:pt idx="39811">
                  <c:v>1.3420000000000001</c:v>
                </c:pt>
                <c:pt idx="39812">
                  <c:v>1.3420000000000001</c:v>
                </c:pt>
                <c:pt idx="39813">
                  <c:v>1.3420000000000001</c:v>
                </c:pt>
                <c:pt idx="39814">
                  <c:v>1.3420000000000001</c:v>
                </c:pt>
                <c:pt idx="39815">
                  <c:v>1.3420000000000001</c:v>
                </c:pt>
                <c:pt idx="39816">
                  <c:v>1.3420000000000001</c:v>
                </c:pt>
                <c:pt idx="39817">
                  <c:v>1.3420000000000001</c:v>
                </c:pt>
                <c:pt idx="39818">
                  <c:v>1.3420000000000001</c:v>
                </c:pt>
                <c:pt idx="39819">
                  <c:v>1.3420000000000001</c:v>
                </c:pt>
                <c:pt idx="39820">
                  <c:v>1.3420000000000001</c:v>
                </c:pt>
                <c:pt idx="39821">
                  <c:v>1.3420000000000001</c:v>
                </c:pt>
                <c:pt idx="39822">
                  <c:v>1.3420000000000001</c:v>
                </c:pt>
                <c:pt idx="39823">
                  <c:v>1.3420000000000001</c:v>
                </c:pt>
                <c:pt idx="39824">
                  <c:v>1.3420000000000001</c:v>
                </c:pt>
                <c:pt idx="39825">
                  <c:v>1.3420000000000001</c:v>
                </c:pt>
                <c:pt idx="39826">
                  <c:v>1.3420000000000001</c:v>
                </c:pt>
                <c:pt idx="39827">
                  <c:v>1.3420000000000001</c:v>
                </c:pt>
                <c:pt idx="39828">
                  <c:v>1.3420000000000001</c:v>
                </c:pt>
                <c:pt idx="39829">
                  <c:v>1.3420000000000001</c:v>
                </c:pt>
                <c:pt idx="39830">
                  <c:v>1.3420000000000001</c:v>
                </c:pt>
                <c:pt idx="39831">
                  <c:v>1.3420000000000001</c:v>
                </c:pt>
                <c:pt idx="39832">
                  <c:v>1.3420000000000001</c:v>
                </c:pt>
                <c:pt idx="39833">
                  <c:v>1.3420000000000001</c:v>
                </c:pt>
                <c:pt idx="39834">
                  <c:v>1.3420000000000001</c:v>
                </c:pt>
                <c:pt idx="39835">
                  <c:v>1.3420000000000001</c:v>
                </c:pt>
                <c:pt idx="39836">
                  <c:v>1.3420000000000001</c:v>
                </c:pt>
                <c:pt idx="39837">
                  <c:v>1.3420000000000001</c:v>
                </c:pt>
                <c:pt idx="39838">
                  <c:v>1.3420000000000001</c:v>
                </c:pt>
                <c:pt idx="39839">
                  <c:v>1.3420000000000001</c:v>
                </c:pt>
                <c:pt idx="39840">
                  <c:v>1.3420000000000001</c:v>
                </c:pt>
                <c:pt idx="39841">
                  <c:v>1.3420000000000001</c:v>
                </c:pt>
                <c:pt idx="39842">
                  <c:v>1.3420000000000001</c:v>
                </c:pt>
                <c:pt idx="39843">
                  <c:v>1.3420000000000001</c:v>
                </c:pt>
                <c:pt idx="39844">
                  <c:v>1.3420000000000001</c:v>
                </c:pt>
                <c:pt idx="39845">
                  <c:v>1.3420000000000001</c:v>
                </c:pt>
                <c:pt idx="39846">
                  <c:v>1.3420000000000001</c:v>
                </c:pt>
                <c:pt idx="39847">
                  <c:v>1.3420000000000001</c:v>
                </c:pt>
                <c:pt idx="39848">
                  <c:v>1.3420000000000001</c:v>
                </c:pt>
                <c:pt idx="39849">
                  <c:v>1.3420000000000001</c:v>
                </c:pt>
                <c:pt idx="39850">
                  <c:v>1.3420000000000001</c:v>
                </c:pt>
                <c:pt idx="39851">
                  <c:v>1.3420000000000001</c:v>
                </c:pt>
                <c:pt idx="39852">
                  <c:v>1.3420000000000001</c:v>
                </c:pt>
                <c:pt idx="39853">
                  <c:v>1.3420000000000001</c:v>
                </c:pt>
                <c:pt idx="39854">
                  <c:v>1.3420000000000001</c:v>
                </c:pt>
                <c:pt idx="39855">
                  <c:v>1.3420000000000001</c:v>
                </c:pt>
                <c:pt idx="39856">
                  <c:v>1.3420000000000001</c:v>
                </c:pt>
                <c:pt idx="39857">
                  <c:v>1.3420000000000001</c:v>
                </c:pt>
                <c:pt idx="39858">
                  <c:v>1.3420000000000001</c:v>
                </c:pt>
                <c:pt idx="39859">
                  <c:v>1.3420000000000001</c:v>
                </c:pt>
                <c:pt idx="39860">
                  <c:v>1.3420000000000001</c:v>
                </c:pt>
                <c:pt idx="39861">
                  <c:v>1.3420000000000001</c:v>
                </c:pt>
                <c:pt idx="39862">
                  <c:v>1.3420000000000001</c:v>
                </c:pt>
                <c:pt idx="39863">
                  <c:v>1.3420000000000001</c:v>
                </c:pt>
                <c:pt idx="39864">
                  <c:v>1.3420000000000001</c:v>
                </c:pt>
                <c:pt idx="39865">
                  <c:v>1.3420000000000001</c:v>
                </c:pt>
                <c:pt idx="39866">
                  <c:v>1.3420000000000001</c:v>
                </c:pt>
                <c:pt idx="39867">
                  <c:v>1.3420000000000001</c:v>
                </c:pt>
                <c:pt idx="39868">
                  <c:v>1.3420000000000001</c:v>
                </c:pt>
                <c:pt idx="39869">
                  <c:v>1.3420000000000001</c:v>
                </c:pt>
                <c:pt idx="39870">
                  <c:v>1.3420000000000001</c:v>
                </c:pt>
                <c:pt idx="39871">
                  <c:v>1.3420000000000001</c:v>
                </c:pt>
                <c:pt idx="39872">
                  <c:v>1.3420000000000001</c:v>
                </c:pt>
                <c:pt idx="39873">
                  <c:v>1.3420000000000001</c:v>
                </c:pt>
                <c:pt idx="39874">
                  <c:v>1.3420000000000001</c:v>
                </c:pt>
                <c:pt idx="39875">
                  <c:v>1.3420000000000001</c:v>
                </c:pt>
                <c:pt idx="39876">
                  <c:v>1.3420000000000001</c:v>
                </c:pt>
                <c:pt idx="39877">
                  <c:v>1.3420000000000001</c:v>
                </c:pt>
                <c:pt idx="39878">
                  <c:v>1.3420000000000001</c:v>
                </c:pt>
                <c:pt idx="39879">
                  <c:v>1.3420000000000001</c:v>
                </c:pt>
                <c:pt idx="39880">
                  <c:v>1.3420000000000001</c:v>
                </c:pt>
                <c:pt idx="39881">
                  <c:v>1.3420000000000001</c:v>
                </c:pt>
                <c:pt idx="39882">
                  <c:v>1.3420000000000001</c:v>
                </c:pt>
                <c:pt idx="39883">
                  <c:v>1.3420000000000001</c:v>
                </c:pt>
                <c:pt idx="39884">
                  <c:v>1.3420000000000001</c:v>
                </c:pt>
                <c:pt idx="39885">
                  <c:v>1.3420000000000001</c:v>
                </c:pt>
                <c:pt idx="39886">
                  <c:v>1.3420000000000001</c:v>
                </c:pt>
                <c:pt idx="39887">
                  <c:v>1.3420000000000001</c:v>
                </c:pt>
                <c:pt idx="39888">
                  <c:v>1.3420000000000001</c:v>
                </c:pt>
                <c:pt idx="39889">
                  <c:v>1.3420000000000001</c:v>
                </c:pt>
                <c:pt idx="39890">
                  <c:v>1.3420000000000001</c:v>
                </c:pt>
                <c:pt idx="39891">
                  <c:v>1.3420000000000001</c:v>
                </c:pt>
                <c:pt idx="39892">
                  <c:v>1.3420000000000001</c:v>
                </c:pt>
                <c:pt idx="39893">
                  <c:v>1.3420000000000001</c:v>
                </c:pt>
                <c:pt idx="39894">
                  <c:v>1.3420000000000001</c:v>
                </c:pt>
                <c:pt idx="39895">
                  <c:v>1.3420000000000001</c:v>
                </c:pt>
                <c:pt idx="39896">
                  <c:v>1.3420000000000001</c:v>
                </c:pt>
                <c:pt idx="39897">
                  <c:v>1.3420000000000001</c:v>
                </c:pt>
                <c:pt idx="39898">
                  <c:v>1.3420000000000001</c:v>
                </c:pt>
                <c:pt idx="39899">
                  <c:v>1.3420000000000001</c:v>
                </c:pt>
                <c:pt idx="39900">
                  <c:v>1.3420000000000001</c:v>
                </c:pt>
                <c:pt idx="39901">
                  <c:v>1.3420000000000001</c:v>
                </c:pt>
                <c:pt idx="39902">
                  <c:v>1.3420000000000001</c:v>
                </c:pt>
                <c:pt idx="39903">
                  <c:v>1.3420000000000001</c:v>
                </c:pt>
                <c:pt idx="39904">
                  <c:v>1.3420000000000001</c:v>
                </c:pt>
                <c:pt idx="39905">
                  <c:v>1.3420000000000001</c:v>
                </c:pt>
                <c:pt idx="39906">
                  <c:v>1.3420000000000001</c:v>
                </c:pt>
                <c:pt idx="39907">
                  <c:v>1.3420000000000001</c:v>
                </c:pt>
                <c:pt idx="39908">
                  <c:v>1.3420000000000001</c:v>
                </c:pt>
                <c:pt idx="39909">
                  <c:v>1.3420000000000001</c:v>
                </c:pt>
                <c:pt idx="39910">
                  <c:v>1.3420000000000001</c:v>
                </c:pt>
                <c:pt idx="39911">
                  <c:v>1.3420000000000001</c:v>
                </c:pt>
                <c:pt idx="39912">
                  <c:v>1.3420000000000001</c:v>
                </c:pt>
                <c:pt idx="39913">
                  <c:v>1.3420000000000001</c:v>
                </c:pt>
                <c:pt idx="39914">
                  <c:v>1.3420000000000001</c:v>
                </c:pt>
                <c:pt idx="39915">
                  <c:v>1.3420000000000001</c:v>
                </c:pt>
                <c:pt idx="39916">
                  <c:v>1.3420000000000001</c:v>
                </c:pt>
                <c:pt idx="39917">
                  <c:v>1.3420000000000001</c:v>
                </c:pt>
                <c:pt idx="39918">
                  <c:v>1.3420000000000001</c:v>
                </c:pt>
                <c:pt idx="39919">
                  <c:v>1.3420000000000001</c:v>
                </c:pt>
                <c:pt idx="39920">
                  <c:v>1.3420000000000001</c:v>
                </c:pt>
                <c:pt idx="39921">
                  <c:v>1.3420000000000001</c:v>
                </c:pt>
                <c:pt idx="39922">
                  <c:v>1.3420000000000001</c:v>
                </c:pt>
                <c:pt idx="39923">
                  <c:v>1.3420000000000001</c:v>
                </c:pt>
                <c:pt idx="39924">
                  <c:v>1.3420000000000001</c:v>
                </c:pt>
                <c:pt idx="39925">
                  <c:v>1.3420000000000001</c:v>
                </c:pt>
                <c:pt idx="39926">
                  <c:v>1.3420000000000001</c:v>
                </c:pt>
                <c:pt idx="39927">
                  <c:v>1.3420000000000001</c:v>
                </c:pt>
                <c:pt idx="39928">
                  <c:v>1.3420000000000001</c:v>
                </c:pt>
                <c:pt idx="39929">
                  <c:v>1.3420000000000001</c:v>
                </c:pt>
                <c:pt idx="39930">
                  <c:v>1.3420000000000001</c:v>
                </c:pt>
                <c:pt idx="39931">
                  <c:v>1.3420000000000001</c:v>
                </c:pt>
                <c:pt idx="39932">
                  <c:v>1.3420000000000001</c:v>
                </c:pt>
                <c:pt idx="39933">
                  <c:v>1.3420000000000001</c:v>
                </c:pt>
                <c:pt idx="39934">
                  <c:v>1.3420000000000001</c:v>
                </c:pt>
                <c:pt idx="39935">
                  <c:v>1.3420000000000001</c:v>
                </c:pt>
                <c:pt idx="39936">
                  <c:v>1.3420000000000001</c:v>
                </c:pt>
                <c:pt idx="39937">
                  <c:v>1.3420000000000001</c:v>
                </c:pt>
                <c:pt idx="39938">
                  <c:v>1.3420000000000001</c:v>
                </c:pt>
                <c:pt idx="39939">
                  <c:v>1.3420000000000001</c:v>
                </c:pt>
                <c:pt idx="39940">
                  <c:v>1.3420000000000001</c:v>
                </c:pt>
                <c:pt idx="39941">
                  <c:v>1.3420000000000001</c:v>
                </c:pt>
                <c:pt idx="39942">
                  <c:v>1.3420000000000001</c:v>
                </c:pt>
                <c:pt idx="39943">
                  <c:v>1.3420000000000001</c:v>
                </c:pt>
                <c:pt idx="39944">
                  <c:v>1.3420000000000001</c:v>
                </c:pt>
                <c:pt idx="39945">
                  <c:v>1.3420000000000001</c:v>
                </c:pt>
                <c:pt idx="39946">
                  <c:v>1.3420000000000001</c:v>
                </c:pt>
                <c:pt idx="39947">
                  <c:v>1.3420000000000001</c:v>
                </c:pt>
                <c:pt idx="39948">
                  <c:v>1.3420000000000001</c:v>
                </c:pt>
                <c:pt idx="39949">
                  <c:v>1.3420000000000001</c:v>
                </c:pt>
                <c:pt idx="39950">
                  <c:v>1.3420000000000001</c:v>
                </c:pt>
                <c:pt idx="39951">
                  <c:v>1.3420000000000001</c:v>
                </c:pt>
                <c:pt idx="39952">
                  <c:v>1.3420000000000001</c:v>
                </c:pt>
                <c:pt idx="39953">
                  <c:v>1.3420000000000001</c:v>
                </c:pt>
                <c:pt idx="39954">
                  <c:v>1.3420000000000001</c:v>
                </c:pt>
                <c:pt idx="39955">
                  <c:v>1.3420000000000001</c:v>
                </c:pt>
                <c:pt idx="39956">
                  <c:v>1.3420000000000001</c:v>
                </c:pt>
                <c:pt idx="39957">
                  <c:v>1.3420000000000001</c:v>
                </c:pt>
                <c:pt idx="39958">
                  <c:v>1.3420000000000001</c:v>
                </c:pt>
                <c:pt idx="39959">
                  <c:v>1.3420000000000001</c:v>
                </c:pt>
                <c:pt idx="39960">
                  <c:v>1.3420000000000001</c:v>
                </c:pt>
                <c:pt idx="39961">
                  <c:v>1.3420000000000001</c:v>
                </c:pt>
                <c:pt idx="39962">
                  <c:v>1.3420000000000001</c:v>
                </c:pt>
                <c:pt idx="39963">
                  <c:v>1.3420000000000001</c:v>
                </c:pt>
                <c:pt idx="39964">
                  <c:v>1.3420000000000001</c:v>
                </c:pt>
                <c:pt idx="39965">
                  <c:v>1.3420000000000001</c:v>
                </c:pt>
                <c:pt idx="39966">
                  <c:v>1.3420000000000001</c:v>
                </c:pt>
                <c:pt idx="39967">
                  <c:v>1.3420000000000001</c:v>
                </c:pt>
                <c:pt idx="39968">
                  <c:v>1.3420000000000001</c:v>
                </c:pt>
                <c:pt idx="39969">
                  <c:v>1.3420000000000001</c:v>
                </c:pt>
                <c:pt idx="39970">
                  <c:v>1.3420000000000001</c:v>
                </c:pt>
                <c:pt idx="39971">
                  <c:v>1.3420000000000001</c:v>
                </c:pt>
                <c:pt idx="39972">
                  <c:v>1.3420000000000001</c:v>
                </c:pt>
                <c:pt idx="39973">
                  <c:v>1.3420000000000001</c:v>
                </c:pt>
                <c:pt idx="39974">
                  <c:v>1.3420000000000001</c:v>
                </c:pt>
                <c:pt idx="39975">
                  <c:v>1.3420000000000001</c:v>
                </c:pt>
                <c:pt idx="39976">
                  <c:v>1.3420000000000001</c:v>
                </c:pt>
                <c:pt idx="39977">
                  <c:v>1.3420000000000001</c:v>
                </c:pt>
                <c:pt idx="39978">
                  <c:v>1.3420000000000001</c:v>
                </c:pt>
                <c:pt idx="39979">
                  <c:v>1.3420000000000001</c:v>
                </c:pt>
                <c:pt idx="39980">
                  <c:v>1.3420000000000001</c:v>
                </c:pt>
                <c:pt idx="39981">
                  <c:v>1.3420000000000001</c:v>
                </c:pt>
                <c:pt idx="39982">
                  <c:v>1.3420000000000001</c:v>
                </c:pt>
                <c:pt idx="39983">
                  <c:v>1.3420000000000001</c:v>
                </c:pt>
                <c:pt idx="39984">
                  <c:v>1.3420000000000001</c:v>
                </c:pt>
                <c:pt idx="39985">
                  <c:v>1.3420000000000001</c:v>
                </c:pt>
                <c:pt idx="39986">
                  <c:v>1.3420000000000001</c:v>
                </c:pt>
                <c:pt idx="39987">
                  <c:v>1.3420000000000001</c:v>
                </c:pt>
                <c:pt idx="39988">
                  <c:v>1.3420000000000001</c:v>
                </c:pt>
                <c:pt idx="39989">
                  <c:v>1.3420000000000001</c:v>
                </c:pt>
                <c:pt idx="39990">
                  <c:v>1.3420000000000001</c:v>
                </c:pt>
                <c:pt idx="39991">
                  <c:v>1.3420000000000001</c:v>
                </c:pt>
                <c:pt idx="39992">
                  <c:v>1.3420000000000001</c:v>
                </c:pt>
                <c:pt idx="39993">
                  <c:v>1.3420000000000001</c:v>
                </c:pt>
                <c:pt idx="39994">
                  <c:v>1.3420000000000001</c:v>
                </c:pt>
                <c:pt idx="39995">
                  <c:v>1.3420000000000001</c:v>
                </c:pt>
                <c:pt idx="39996">
                  <c:v>1.3420000000000001</c:v>
                </c:pt>
                <c:pt idx="39997">
                  <c:v>1.3420000000000001</c:v>
                </c:pt>
                <c:pt idx="39998">
                  <c:v>1.3420000000000001</c:v>
                </c:pt>
                <c:pt idx="39999">
                  <c:v>1.3420000000000001</c:v>
                </c:pt>
                <c:pt idx="40000">
                  <c:v>1.3420000000000001</c:v>
                </c:pt>
                <c:pt idx="40001">
                  <c:v>1.3420000000000001</c:v>
                </c:pt>
                <c:pt idx="40002">
                  <c:v>1.3420000000000001</c:v>
                </c:pt>
                <c:pt idx="40003">
                  <c:v>1.3420000000000001</c:v>
                </c:pt>
                <c:pt idx="40004">
                  <c:v>1.3420000000000001</c:v>
                </c:pt>
                <c:pt idx="40005">
                  <c:v>1.3420000000000001</c:v>
                </c:pt>
                <c:pt idx="40006">
                  <c:v>1.3420000000000001</c:v>
                </c:pt>
                <c:pt idx="40007">
                  <c:v>1.3420000000000001</c:v>
                </c:pt>
                <c:pt idx="40008">
                  <c:v>1.3420000000000001</c:v>
                </c:pt>
                <c:pt idx="40009">
                  <c:v>1.3420000000000001</c:v>
                </c:pt>
                <c:pt idx="40010">
                  <c:v>1.3420000000000001</c:v>
                </c:pt>
                <c:pt idx="40011">
                  <c:v>1.3420000000000001</c:v>
                </c:pt>
                <c:pt idx="40012">
                  <c:v>1.3420000000000001</c:v>
                </c:pt>
                <c:pt idx="40013">
                  <c:v>1.3420000000000001</c:v>
                </c:pt>
                <c:pt idx="40014">
                  <c:v>1.3420000000000001</c:v>
                </c:pt>
                <c:pt idx="40015">
                  <c:v>1.3420000000000001</c:v>
                </c:pt>
                <c:pt idx="40016">
                  <c:v>1.3420000000000001</c:v>
                </c:pt>
                <c:pt idx="40017">
                  <c:v>1.3420000000000001</c:v>
                </c:pt>
                <c:pt idx="40018">
                  <c:v>1.3420000000000001</c:v>
                </c:pt>
                <c:pt idx="40019">
                  <c:v>1.3420000000000001</c:v>
                </c:pt>
                <c:pt idx="40020">
                  <c:v>1.3420000000000001</c:v>
                </c:pt>
                <c:pt idx="40021">
                  <c:v>1.3420000000000001</c:v>
                </c:pt>
                <c:pt idx="40022">
                  <c:v>1.3420000000000001</c:v>
                </c:pt>
                <c:pt idx="40023">
                  <c:v>1.3420000000000001</c:v>
                </c:pt>
                <c:pt idx="40024">
                  <c:v>1.3420000000000001</c:v>
                </c:pt>
                <c:pt idx="40025">
                  <c:v>1.3420000000000001</c:v>
                </c:pt>
                <c:pt idx="40026">
                  <c:v>1.3420000000000001</c:v>
                </c:pt>
                <c:pt idx="40027">
                  <c:v>1.3420000000000001</c:v>
                </c:pt>
                <c:pt idx="40028">
                  <c:v>1.3420000000000001</c:v>
                </c:pt>
                <c:pt idx="40029">
                  <c:v>1.3420000000000001</c:v>
                </c:pt>
                <c:pt idx="40030">
                  <c:v>1.3420000000000001</c:v>
                </c:pt>
                <c:pt idx="40031">
                  <c:v>1.3420000000000001</c:v>
                </c:pt>
                <c:pt idx="40032">
                  <c:v>1.3420000000000001</c:v>
                </c:pt>
                <c:pt idx="40033">
                  <c:v>1.3420000000000001</c:v>
                </c:pt>
                <c:pt idx="40034">
                  <c:v>1.3420000000000001</c:v>
                </c:pt>
                <c:pt idx="40035">
                  <c:v>1.3420000000000001</c:v>
                </c:pt>
                <c:pt idx="40036">
                  <c:v>1.3420000000000001</c:v>
                </c:pt>
                <c:pt idx="40037">
                  <c:v>1.3420000000000001</c:v>
                </c:pt>
                <c:pt idx="40038">
                  <c:v>1.3420000000000001</c:v>
                </c:pt>
                <c:pt idx="40039">
                  <c:v>1.3420000000000001</c:v>
                </c:pt>
                <c:pt idx="40040">
                  <c:v>1.3420000000000001</c:v>
                </c:pt>
                <c:pt idx="40041">
                  <c:v>1.3420000000000001</c:v>
                </c:pt>
                <c:pt idx="40042">
                  <c:v>1.3420000000000001</c:v>
                </c:pt>
                <c:pt idx="40043">
                  <c:v>1.3420000000000001</c:v>
                </c:pt>
                <c:pt idx="40044">
                  <c:v>1.3420000000000001</c:v>
                </c:pt>
                <c:pt idx="40045">
                  <c:v>1.3420000000000001</c:v>
                </c:pt>
                <c:pt idx="40046">
                  <c:v>1.3420000000000001</c:v>
                </c:pt>
                <c:pt idx="40047">
                  <c:v>1.3420000000000001</c:v>
                </c:pt>
                <c:pt idx="40048">
                  <c:v>1.3420000000000001</c:v>
                </c:pt>
                <c:pt idx="40049">
                  <c:v>1.3420000000000001</c:v>
                </c:pt>
                <c:pt idx="40050">
                  <c:v>1.3420000000000001</c:v>
                </c:pt>
                <c:pt idx="40051">
                  <c:v>1.3420000000000001</c:v>
                </c:pt>
                <c:pt idx="40052">
                  <c:v>1.3420000000000001</c:v>
                </c:pt>
                <c:pt idx="40053">
                  <c:v>1.3420000000000001</c:v>
                </c:pt>
                <c:pt idx="40054">
                  <c:v>1.3420000000000001</c:v>
                </c:pt>
                <c:pt idx="40055">
                  <c:v>1.3420000000000001</c:v>
                </c:pt>
                <c:pt idx="40056">
                  <c:v>1.3420000000000001</c:v>
                </c:pt>
                <c:pt idx="40057">
                  <c:v>1.3420000000000001</c:v>
                </c:pt>
                <c:pt idx="40058">
                  <c:v>1.3420000000000001</c:v>
                </c:pt>
                <c:pt idx="40059">
                  <c:v>1.3420000000000001</c:v>
                </c:pt>
                <c:pt idx="40060">
                  <c:v>1.3420000000000001</c:v>
                </c:pt>
                <c:pt idx="40061">
                  <c:v>1.3420000000000001</c:v>
                </c:pt>
                <c:pt idx="40062">
                  <c:v>1.3420000000000001</c:v>
                </c:pt>
                <c:pt idx="40063">
                  <c:v>1.3420000000000001</c:v>
                </c:pt>
                <c:pt idx="40064">
                  <c:v>1.3420000000000001</c:v>
                </c:pt>
                <c:pt idx="40065">
                  <c:v>1.3420000000000001</c:v>
                </c:pt>
                <c:pt idx="40066">
                  <c:v>1.3420000000000001</c:v>
                </c:pt>
                <c:pt idx="40067">
                  <c:v>1.3420000000000001</c:v>
                </c:pt>
                <c:pt idx="40068">
                  <c:v>1.3420000000000001</c:v>
                </c:pt>
                <c:pt idx="40069">
                  <c:v>1.3420000000000001</c:v>
                </c:pt>
                <c:pt idx="40070">
                  <c:v>1.3420000000000001</c:v>
                </c:pt>
                <c:pt idx="40071">
                  <c:v>1.3420000000000001</c:v>
                </c:pt>
                <c:pt idx="40072">
                  <c:v>1.3420000000000001</c:v>
                </c:pt>
                <c:pt idx="40073">
                  <c:v>1.3420000000000001</c:v>
                </c:pt>
                <c:pt idx="40074">
                  <c:v>1.3420000000000001</c:v>
                </c:pt>
                <c:pt idx="40075">
                  <c:v>1.3420000000000001</c:v>
                </c:pt>
                <c:pt idx="40076">
                  <c:v>1.3420000000000001</c:v>
                </c:pt>
                <c:pt idx="40077">
                  <c:v>1.3420000000000001</c:v>
                </c:pt>
                <c:pt idx="40078">
                  <c:v>1.3420000000000001</c:v>
                </c:pt>
                <c:pt idx="40079">
                  <c:v>1.3420000000000001</c:v>
                </c:pt>
                <c:pt idx="40080">
                  <c:v>1.3420000000000001</c:v>
                </c:pt>
                <c:pt idx="40081">
                  <c:v>1.3420000000000001</c:v>
                </c:pt>
                <c:pt idx="40082">
                  <c:v>1.3420000000000001</c:v>
                </c:pt>
                <c:pt idx="40083">
                  <c:v>1.3420000000000001</c:v>
                </c:pt>
                <c:pt idx="40084">
                  <c:v>1.3420000000000001</c:v>
                </c:pt>
                <c:pt idx="40085">
                  <c:v>1.3420000000000001</c:v>
                </c:pt>
                <c:pt idx="40086">
                  <c:v>1.3420000000000001</c:v>
                </c:pt>
                <c:pt idx="40087">
                  <c:v>1.3420000000000001</c:v>
                </c:pt>
                <c:pt idx="40088">
                  <c:v>1.3420000000000001</c:v>
                </c:pt>
                <c:pt idx="40089">
                  <c:v>1.3420000000000001</c:v>
                </c:pt>
                <c:pt idx="40090">
                  <c:v>1.3420000000000001</c:v>
                </c:pt>
                <c:pt idx="40091">
                  <c:v>1.3420000000000001</c:v>
                </c:pt>
                <c:pt idx="40092">
                  <c:v>1.3420000000000001</c:v>
                </c:pt>
                <c:pt idx="40093">
                  <c:v>1.3420000000000001</c:v>
                </c:pt>
                <c:pt idx="40094">
                  <c:v>1.3420000000000001</c:v>
                </c:pt>
                <c:pt idx="40095">
                  <c:v>1.3420000000000001</c:v>
                </c:pt>
                <c:pt idx="40096">
                  <c:v>1.3420000000000001</c:v>
                </c:pt>
                <c:pt idx="40097">
                  <c:v>1.3420000000000001</c:v>
                </c:pt>
                <c:pt idx="40098">
                  <c:v>1.3420000000000001</c:v>
                </c:pt>
                <c:pt idx="40099">
                  <c:v>1.3420000000000001</c:v>
                </c:pt>
                <c:pt idx="40100">
                  <c:v>1.3420000000000001</c:v>
                </c:pt>
                <c:pt idx="40101">
                  <c:v>1.3420000000000001</c:v>
                </c:pt>
                <c:pt idx="40102">
                  <c:v>1.3420000000000001</c:v>
                </c:pt>
                <c:pt idx="40103">
                  <c:v>1.3420000000000001</c:v>
                </c:pt>
                <c:pt idx="40104">
                  <c:v>1.3420000000000001</c:v>
                </c:pt>
                <c:pt idx="40105">
                  <c:v>1.3420000000000001</c:v>
                </c:pt>
                <c:pt idx="40106">
                  <c:v>1.3420000000000001</c:v>
                </c:pt>
                <c:pt idx="40107">
                  <c:v>1.3420000000000001</c:v>
                </c:pt>
                <c:pt idx="40108">
                  <c:v>1.3420000000000001</c:v>
                </c:pt>
                <c:pt idx="40109">
                  <c:v>1.3420000000000001</c:v>
                </c:pt>
                <c:pt idx="40110">
                  <c:v>1.3420000000000001</c:v>
                </c:pt>
                <c:pt idx="40111">
                  <c:v>1.3420000000000001</c:v>
                </c:pt>
                <c:pt idx="40112">
                  <c:v>1.3420000000000001</c:v>
                </c:pt>
                <c:pt idx="40113">
                  <c:v>1.3420000000000001</c:v>
                </c:pt>
                <c:pt idx="40114">
                  <c:v>1.3420000000000001</c:v>
                </c:pt>
                <c:pt idx="40115">
                  <c:v>1.3420000000000001</c:v>
                </c:pt>
                <c:pt idx="40116">
                  <c:v>1.3420000000000001</c:v>
                </c:pt>
                <c:pt idx="40117">
                  <c:v>1.3420000000000001</c:v>
                </c:pt>
                <c:pt idx="40118">
                  <c:v>1.3420000000000001</c:v>
                </c:pt>
                <c:pt idx="40119">
                  <c:v>1.3420000000000001</c:v>
                </c:pt>
                <c:pt idx="40120">
                  <c:v>1.3420000000000001</c:v>
                </c:pt>
                <c:pt idx="40121">
                  <c:v>1.3420000000000001</c:v>
                </c:pt>
                <c:pt idx="40122">
                  <c:v>1.3420000000000001</c:v>
                </c:pt>
                <c:pt idx="40123">
                  <c:v>1.3420000000000001</c:v>
                </c:pt>
                <c:pt idx="40124">
                  <c:v>1.3420000000000001</c:v>
                </c:pt>
                <c:pt idx="40125">
                  <c:v>1.3420000000000001</c:v>
                </c:pt>
                <c:pt idx="40126">
                  <c:v>1.3420000000000001</c:v>
                </c:pt>
                <c:pt idx="40127">
                  <c:v>1.3420000000000001</c:v>
                </c:pt>
                <c:pt idx="40128">
                  <c:v>1.3420000000000001</c:v>
                </c:pt>
                <c:pt idx="40129">
                  <c:v>1.3420000000000001</c:v>
                </c:pt>
                <c:pt idx="40130">
                  <c:v>1.3420000000000001</c:v>
                </c:pt>
                <c:pt idx="40131">
                  <c:v>1.3420000000000001</c:v>
                </c:pt>
                <c:pt idx="40132">
                  <c:v>1.3420000000000001</c:v>
                </c:pt>
                <c:pt idx="40133">
                  <c:v>1.3420000000000001</c:v>
                </c:pt>
                <c:pt idx="40134">
                  <c:v>1.3420000000000001</c:v>
                </c:pt>
                <c:pt idx="40135">
                  <c:v>1.3420000000000001</c:v>
                </c:pt>
                <c:pt idx="40136">
                  <c:v>1.3420000000000001</c:v>
                </c:pt>
                <c:pt idx="40137">
                  <c:v>1.3420000000000001</c:v>
                </c:pt>
                <c:pt idx="40138">
                  <c:v>1.3420000000000001</c:v>
                </c:pt>
                <c:pt idx="40139">
                  <c:v>1.3420000000000001</c:v>
                </c:pt>
                <c:pt idx="40140">
                  <c:v>1.3420000000000001</c:v>
                </c:pt>
                <c:pt idx="40141">
                  <c:v>1.3420000000000001</c:v>
                </c:pt>
                <c:pt idx="40142">
                  <c:v>1.3420000000000001</c:v>
                </c:pt>
                <c:pt idx="40143">
                  <c:v>1.3420000000000001</c:v>
                </c:pt>
                <c:pt idx="40144">
                  <c:v>1.3420000000000001</c:v>
                </c:pt>
                <c:pt idx="40145">
                  <c:v>1.3420000000000001</c:v>
                </c:pt>
                <c:pt idx="40146">
                  <c:v>1.3420000000000001</c:v>
                </c:pt>
                <c:pt idx="40147">
                  <c:v>1.3420000000000001</c:v>
                </c:pt>
                <c:pt idx="40148">
                  <c:v>1.3420000000000001</c:v>
                </c:pt>
                <c:pt idx="40149">
                  <c:v>1.3420000000000001</c:v>
                </c:pt>
                <c:pt idx="40150">
                  <c:v>1.3420000000000001</c:v>
                </c:pt>
                <c:pt idx="40151">
                  <c:v>1.3420000000000001</c:v>
                </c:pt>
                <c:pt idx="40152">
                  <c:v>1.3420000000000001</c:v>
                </c:pt>
                <c:pt idx="40153">
                  <c:v>1.3420000000000001</c:v>
                </c:pt>
                <c:pt idx="40154">
                  <c:v>1.3420000000000001</c:v>
                </c:pt>
                <c:pt idx="40155">
                  <c:v>1.3420000000000001</c:v>
                </c:pt>
                <c:pt idx="40156">
                  <c:v>1.3420000000000001</c:v>
                </c:pt>
                <c:pt idx="40157">
                  <c:v>1.3420000000000001</c:v>
                </c:pt>
                <c:pt idx="40158">
                  <c:v>1.3420000000000001</c:v>
                </c:pt>
                <c:pt idx="40159">
                  <c:v>1.3420000000000001</c:v>
                </c:pt>
                <c:pt idx="40160">
                  <c:v>1.3420000000000001</c:v>
                </c:pt>
                <c:pt idx="40161">
                  <c:v>1.3420000000000001</c:v>
                </c:pt>
                <c:pt idx="40162">
                  <c:v>1.3420000000000001</c:v>
                </c:pt>
                <c:pt idx="40163">
                  <c:v>1.3420000000000001</c:v>
                </c:pt>
                <c:pt idx="40164">
                  <c:v>1.3420000000000001</c:v>
                </c:pt>
                <c:pt idx="40165">
                  <c:v>1.3420000000000001</c:v>
                </c:pt>
                <c:pt idx="40166">
                  <c:v>1.3420000000000001</c:v>
                </c:pt>
                <c:pt idx="40167">
                  <c:v>1.3420000000000001</c:v>
                </c:pt>
                <c:pt idx="40168">
                  <c:v>1.3420000000000001</c:v>
                </c:pt>
                <c:pt idx="40169">
                  <c:v>1.3420000000000001</c:v>
                </c:pt>
                <c:pt idx="40170">
                  <c:v>1.3420000000000001</c:v>
                </c:pt>
                <c:pt idx="40171">
                  <c:v>1.3420000000000001</c:v>
                </c:pt>
                <c:pt idx="40172">
                  <c:v>1.3420000000000001</c:v>
                </c:pt>
                <c:pt idx="40173">
                  <c:v>1.3420000000000001</c:v>
                </c:pt>
                <c:pt idx="40174">
                  <c:v>1.3420000000000001</c:v>
                </c:pt>
                <c:pt idx="40175">
                  <c:v>1.3420000000000001</c:v>
                </c:pt>
                <c:pt idx="40176">
                  <c:v>1.3420000000000001</c:v>
                </c:pt>
                <c:pt idx="40177">
                  <c:v>1.3420000000000001</c:v>
                </c:pt>
                <c:pt idx="40178">
                  <c:v>1.3420000000000001</c:v>
                </c:pt>
                <c:pt idx="40179">
                  <c:v>1.3420000000000001</c:v>
                </c:pt>
                <c:pt idx="40180">
                  <c:v>1.3420000000000001</c:v>
                </c:pt>
                <c:pt idx="40181">
                  <c:v>1.3420000000000001</c:v>
                </c:pt>
                <c:pt idx="40182">
                  <c:v>1.3420000000000001</c:v>
                </c:pt>
                <c:pt idx="40183">
                  <c:v>1.3420000000000001</c:v>
                </c:pt>
                <c:pt idx="40184">
                  <c:v>1.3420000000000001</c:v>
                </c:pt>
                <c:pt idx="40185">
                  <c:v>1.3420000000000001</c:v>
                </c:pt>
                <c:pt idx="40186">
                  <c:v>1.3420000000000001</c:v>
                </c:pt>
                <c:pt idx="40187">
                  <c:v>1.3420000000000001</c:v>
                </c:pt>
                <c:pt idx="40188">
                  <c:v>1.3420000000000001</c:v>
                </c:pt>
                <c:pt idx="40189">
                  <c:v>1.3420000000000001</c:v>
                </c:pt>
                <c:pt idx="40190">
                  <c:v>1.3420000000000001</c:v>
                </c:pt>
                <c:pt idx="40191">
                  <c:v>1.3420000000000001</c:v>
                </c:pt>
                <c:pt idx="40192">
                  <c:v>1.3420000000000001</c:v>
                </c:pt>
                <c:pt idx="40193">
                  <c:v>1.3420000000000001</c:v>
                </c:pt>
                <c:pt idx="40194">
                  <c:v>1.3420000000000001</c:v>
                </c:pt>
                <c:pt idx="40195">
                  <c:v>1.3420000000000001</c:v>
                </c:pt>
                <c:pt idx="40196">
                  <c:v>1.3420000000000001</c:v>
                </c:pt>
                <c:pt idx="40197">
                  <c:v>1.3420000000000001</c:v>
                </c:pt>
                <c:pt idx="40198">
                  <c:v>1.3420000000000001</c:v>
                </c:pt>
                <c:pt idx="40199">
                  <c:v>1.3420000000000001</c:v>
                </c:pt>
                <c:pt idx="40200">
                  <c:v>1.3420000000000001</c:v>
                </c:pt>
                <c:pt idx="40201">
                  <c:v>1.3420000000000001</c:v>
                </c:pt>
                <c:pt idx="40202">
                  <c:v>1.3420000000000001</c:v>
                </c:pt>
                <c:pt idx="40203">
                  <c:v>1.3420000000000001</c:v>
                </c:pt>
                <c:pt idx="40204">
                  <c:v>1.3420000000000001</c:v>
                </c:pt>
                <c:pt idx="40205">
                  <c:v>1.3420000000000001</c:v>
                </c:pt>
                <c:pt idx="40206">
                  <c:v>1.3420000000000001</c:v>
                </c:pt>
                <c:pt idx="40207">
                  <c:v>1.3420000000000001</c:v>
                </c:pt>
                <c:pt idx="40208">
                  <c:v>1.3420000000000001</c:v>
                </c:pt>
                <c:pt idx="40209">
                  <c:v>1.3420000000000001</c:v>
                </c:pt>
                <c:pt idx="40210">
                  <c:v>1.3420000000000001</c:v>
                </c:pt>
                <c:pt idx="40211">
                  <c:v>1.3420000000000001</c:v>
                </c:pt>
                <c:pt idx="40212">
                  <c:v>1.3420000000000001</c:v>
                </c:pt>
                <c:pt idx="40213">
                  <c:v>1.3420000000000001</c:v>
                </c:pt>
                <c:pt idx="40214">
                  <c:v>1.3420000000000001</c:v>
                </c:pt>
                <c:pt idx="40215">
                  <c:v>1.3420000000000001</c:v>
                </c:pt>
                <c:pt idx="40216">
                  <c:v>1.3420000000000001</c:v>
                </c:pt>
                <c:pt idx="40217">
                  <c:v>1.3420000000000001</c:v>
                </c:pt>
                <c:pt idx="40218">
                  <c:v>1.3420000000000001</c:v>
                </c:pt>
                <c:pt idx="40219">
                  <c:v>1.3420000000000001</c:v>
                </c:pt>
                <c:pt idx="40220">
                  <c:v>1.3420000000000001</c:v>
                </c:pt>
                <c:pt idx="40221">
                  <c:v>1.3420000000000001</c:v>
                </c:pt>
                <c:pt idx="40222">
                  <c:v>1.3420000000000001</c:v>
                </c:pt>
                <c:pt idx="40223">
                  <c:v>1.3420000000000001</c:v>
                </c:pt>
                <c:pt idx="40224">
                  <c:v>1.3420000000000001</c:v>
                </c:pt>
                <c:pt idx="40225">
                  <c:v>1.3420000000000001</c:v>
                </c:pt>
                <c:pt idx="40226">
                  <c:v>1.3420000000000001</c:v>
                </c:pt>
                <c:pt idx="40227">
                  <c:v>1.3420000000000001</c:v>
                </c:pt>
                <c:pt idx="40228">
                  <c:v>1.3420000000000001</c:v>
                </c:pt>
                <c:pt idx="40229">
                  <c:v>1.3420000000000001</c:v>
                </c:pt>
                <c:pt idx="40230">
                  <c:v>1.3420000000000001</c:v>
                </c:pt>
                <c:pt idx="40231">
                  <c:v>1.3420000000000001</c:v>
                </c:pt>
                <c:pt idx="40232">
                  <c:v>1.3420000000000001</c:v>
                </c:pt>
                <c:pt idx="40233">
                  <c:v>1.3420000000000001</c:v>
                </c:pt>
                <c:pt idx="40234">
                  <c:v>1.3420000000000001</c:v>
                </c:pt>
                <c:pt idx="40235">
                  <c:v>1.3420000000000001</c:v>
                </c:pt>
                <c:pt idx="40236">
                  <c:v>1.3420000000000001</c:v>
                </c:pt>
                <c:pt idx="40237">
                  <c:v>1.3420000000000001</c:v>
                </c:pt>
                <c:pt idx="40238">
                  <c:v>1.3420000000000001</c:v>
                </c:pt>
                <c:pt idx="40239">
                  <c:v>1.3420000000000001</c:v>
                </c:pt>
                <c:pt idx="40240">
                  <c:v>1.3420000000000001</c:v>
                </c:pt>
                <c:pt idx="40241">
                  <c:v>1.3420000000000001</c:v>
                </c:pt>
                <c:pt idx="40242">
                  <c:v>1.3420000000000001</c:v>
                </c:pt>
                <c:pt idx="40243">
                  <c:v>1.3420000000000001</c:v>
                </c:pt>
                <c:pt idx="40244">
                  <c:v>1.3420000000000001</c:v>
                </c:pt>
                <c:pt idx="40245">
                  <c:v>1.3420000000000001</c:v>
                </c:pt>
                <c:pt idx="40246">
                  <c:v>1.3420000000000001</c:v>
                </c:pt>
                <c:pt idx="40247">
                  <c:v>1.3420000000000001</c:v>
                </c:pt>
                <c:pt idx="40248">
                  <c:v>1.3420000000000001</c:v>
                </c:pt>
                <c:pt idx="40249">
                  <c:v>1.3420000000000001</c:v>
                </c:pt>
                <c:pt idx="40250">
                  <c:v>1.3420000000000001</c:v>
                </c:pt>
                <c:pt idx="40251">
                  <c:v>1.3420000000000001</c:v>
                </c:pt>
                <c:pt idx="40252">
                  <c:v>1.3420000000000001</c:v>
                </c:pt>
                <c:pt idx="40253">
                  <c:v>1.3420000000000001</c:v>
                </c:pt>
                <c:pt idx="40254">
                  <c:v>1.3420000000000001</c:v>
                </c:pt>
                <c:pt idx="40255">
                  <c:v>1.3420000000000001</c:v>
                </c:pt>
                <c:pt idx="40256">
                  <c:v>1.3420000000000001</c:v>
                </c:pt>
                <c:pt idx="40257">
                  <c:v>1.3420000000000001</c:v>
                </c:pt>
                <c:pt idx="40258">
                  <c:v>1.3420000000000001</c:v>
                </c:pt>
                <c:pt idx="40259">
                  <c:v>1.3420000000000001</c:v>
                </c:pt>
                <c:pt idx="40260">
                  <c:v>1.3420000000000001</c:v>
                </c:pt>
                <c:pt idx="40261">
                  <c:v>1.3420000000000001</c:v>
                </c:pt>
                <c:pt idx="40262">
                  <c:v>1.3420000000000001</c:v>
                </c:pt>
                <c:pt idx="40263">
                  <c:v>1.3420000000000001</c:v>
                </c:pt>
                <c:pt idx="40264">
                  <c:v>1.3420000000000001</c:v>
                </c:pt>
                <c:pt idx="40265">
                  <c:v>1.3420000000000001</c:v>
                </c:pt>
                <c:pt idx="40266">
                  <c:v>1.3420000000000001</c:v>
                </c:pt>
                <c:pt idx="40267">
                  <c:v>1.3420000000000001</c:v>
                </c:pt>
                <c:pt idx="40268">
                  <c:v>1.3420000000000001</c:v>
                </c:pt>
                <c:pt idx="40269">
                  <c:v>1.3420000000000001</c:v>
                </c:pt>
                <c:pt idx="40270">
                  <c:v>1.3420000000000001</c:v>
                </c:pt>
                <c:pt idx="40271">
                  <c:v>1.3420000000000001</c:v>
                </c:pt>
                <c:pt idx="40272">
                  <c:v>1.3420000000000001</c:v>
                </c:pt>
                <c:pt idx="40273">
                  <c:v>1.3420000000000001</c:v>
                </c:pt>
                <c:pt idx="40274">
                  <c:v>1.3420000000000001</c:v>
                </c:pt>
                <c:pt idx="40275">
                  <c:v>1.3420000000000001</c:v>
                </c:pt>
                <c:pt idx="40276">
                  <c:v>1.3420000000000001</c:v>
                </c:pt>
                <c:pt idx="40277">
                  <c:v>1.3420000000000001</c:v>
                </c:pt>
                <c:pt idx="40278">
                  <c:v>1.3420000000000001</c:v>
                </c:pt>
                <c:pt idx="40279">
                  <c:v>1.3420000000000001</c:v>
                </c:pt>
                <c:pt idx="40280">
                  <c:v>1.3420000000000001</c:v>
                </c:pt>
                <c:pt idx="40281">
                  <c:v>1.3420000000000001</c:v>
                </c:pt>
                <c:pt idx="40282">
                  <c:v>1.3420000000000001</c:v>
                </c:pt>
                <c:pt idx="40283">
                  <c:v>1.3420000000000001</c:v>
                </c:pt>
                <c:pt idx="40284">
                  <c:v>1.3420000000000001</c:v>
                </c:pt>
                <c:pt idx="40285">
                  <c:v>1.3420000000000001</c:v>
                </c:pt>
                <c:pt idx="40286">
                  <c:v>1.3420000000000001</c:v>
                </c:pt>
                <c:pt idx="40287">
                  <c:v>1.3420000000000001</c:v>
                </c:pt>
                <c:pt idx="40288">
                  <c:v>1.3420000000000001</c:v>
                </c:pt>
                <c:pt idx="40289">
                  <c:v>1.3420000000000001</c:v>
                </c:pt>
                <c:pt idx="40290">
                  <c:v>1.3420000000000001</c:v>
                </c:pt>
                <c:pt idx="40291">
                  <c:v>1.3420000000000001</c:v>
                </c:pt>
                <c:pt idx="40292">
                  <c:v>1.3420000000000001</c:v>
                </c:pt>
                <c:pt idx="40293">
                  <c:v>1.3420000000000001</c:v>
                </c:pt>
                <c:pt idx="40294">
                  <c:v>1.3420000000000001</c:v>
                </c:pt>
                <c:pt idx="40295">
                  <c:v>1.3420000000000001</c:v>
                </c:pt>
                <c:pt idx="40296">
                  <c:v>1.3420000000000001</c:v>
                </c:pt>
                <c:pt idx="40297">
                  <c:v>1.3420000000000001</c:v>
                </c:pt>
                <c:pt idx="40298">
                  <c:v>1.3420000000000001</c:v>
                </c:pt>
                <c:pt idx="40299">
                  <c:v>1.3420000000000001</c:v>
                </c:pt>
                <c:pt idx="40300">
                  <c:v>1.3420000000000001</c:v>
                </c:pt>
                <c:pt idx="40301">
                  <c:v>1.3420000000000001</c:v>
                </c:pt>
                <c:pt idx="40302">
                  <c:v>1.3420000000000001</c:v>
                </c:pt>
                <c:pt idx="40303">
                  <c:v>1.3420000000000001</c:v>
                </c:pt>
                <c:pt idx="40304">
                  <c:v>1.3420000000000001</c:v>
                </c:pt>
                <c:pt idx="40305">
                  <c:v>1.3420000000000001</c:v>
                </c:pt>
                <c:pt idx="40306">
                  <c:v>1.3420000000000001</c:v>
                </c:pt>
                <c:pt idx="40307">
                  <c:v>1.3420000000000001</c:v>
                </c:pt>
                <c:pt idx="40308">
                  <c:v>1.3420000000000001</c:v>
                </c:pt>
                <c:pt idx="40309">
                  <c:v>1.3420000000000001</c:v>
                </c:pt>
                <c:pt idx="40310">
                  <c:v>1.3420000000000001</c:v>
                </c:pt>
                <c:pt idx="40311">
                  <c:v>1.3420000000000001</c:v>
                </c:pt>
                <c:pt idx="40312">
                  <c:v>1.3420000000000001</c:v>
                </c:pt>
                <c:pt idx="40313">
                  <c:v>1.3420000000000001</c:v>
                </c:pt>
                <c:pt idx="40314">
                  <c:v>1.3420000000000001</c:v>
                </c:pt>
                <c:pt idx="40315">
                  <c:v>1.3420000000000001</c:v>
                </c:pt>
                <c:pt idx="40316">
                  <c:v>1.3420000000000001</c:v>
                </c:pt>
                <c:pt idx="40317">
                  <c:v>1.3420000000000001</c:v>
                </c:pt>
                <c:pt idx="40318">
                  <c:v>1.3420000000000001</c:v>
                </c:pt>
                <c:pt idx="40319">
                  <c:v>1.3420000000000001</c:v>
                </c:pt>
                <c:pt idx="40320">
                  <c:v>1.3420000000000001</c:v>
                </c:pt>
                <c:pt idx="40321">
                  <c:v>1.3420000000000001</c:v>
                </c:pt>
                <c:pt idx="40322">
                  <c:v>1.3420000000000001</c:v>
                </c:pt>
                <c:pt idx="40323">
                  <c:v>1.3420000000000001</c:v>
                </c:pt>
                <c:pt idx="40324">
                  <c:v>1.3420000000000001</c:v>
                </c:pt>
                <c:pt idx="40325">
                  <c:v>1.3420000000000001</c:v>
                </c:pt>
                <c:pt idx="40326">
                  <c:v>1.3420000000000001</c:v>
                </c:pt>
                <c:pt idx="40327">
                  <c:v>1.3420000000000001</c:v>
                </c:pt>
                <c:pt idx="40328">
                  <c:v>1.3420000000000001</c:v>
                </c:pt>
                <c:pt idx="40329">
                  <c:v>1.3420000000000001</c:v>
                </c:pt>
                <c:pt idx="40330">
                  <c:v>1.3420000000000001</c:v>
                </c:pt>
                <c:pt idx="40331">
                  <c:v>1.3420000000000001</c:v>
                </c:pt>
                <c:pt idx="40332">
                  <c:v>1.3420000000000001</c:v>
                </c:pt>
                <c:pt idx="40333">
                  <c:v>1.3420000000000001</c:v>
                </c:pt>
                <c:pt idx="40334">
                  <c:v>1.3420000000000001</c:v>
                </c:pt>
                <c:pt idx="40335">
                  <c:v>1.3420000000000001</c:v>
                </c:pt>
                <c:pt idx="40336">
                  <c:v>1.3420000000000001</c:v>
                </c:pt>
                <c:pt idx="40337">
                  <c:v>1.3420000000000001</c:v>
                </c:pt>
                <c:pt idx="40338">
                  <c:v>1.3420000000000001</c:v>
                </c:pt>
                <c:pt idx="40339">
                  <c:v>1.3420000000000001</c:v>
                </c:pt>
                <c:pt idx="40340">
                  <c:v>1.3420000000000001</c:v>
                </c:pt>
                <c:pt idx="40341">
                  <c:v>1.3420000000000001</c:v>
                </c:pt>
                <c:pt idx="40342">
                  <c:v>1.3420000000000001</c:v>
                </c:pt>
                <c:pt idx="40343">
                  <c:v>1.3420000000000001</c:v>
                </c:pt>
                <c:pt idx="40344">
                  <c:v>1.3420000000000001</c:v>
                </c:pt>
                <c:pt idx="40345">
                  <c:v>1.3420000000000001</c:v>
                </c:pt>
                <c:pt idx="40346">
                  <c:v>1.3420000000000001</c:v>
                </c:pt>
                <c:pt idx="40347">
                  <c:v>1.3420000000000001</c:v>
                </c:pt>
                <c:pt idx="40348">
                  <c:v>1.3420000000000001</c:v>
                </c:pt>
                <c:pt idx="40349">
                  <c:v>1.3420000000000001</c:v>
                </c:pt>
                <c:pt idx="40350">
                  <c:v>1.3420000000000001</c:v>
                </c:pt>
                <c:pt idx="40351">
                  <c:v>1.3420000000000001</c:v>
                </c:pt>
                <c:pt idx="40352">
                  <c:v>1.3420000000000001</c:v>
                </c:pt>
                <c:pt idx="40353">
                  <c:v>1.3420000000000001</c:v>
                </c:pt>
                <c:pt idx="40354">
                  <c:v>1.3420000000000001</c:v>
                </c:pt>
                <c:pt idx="40355">
                  <c:v>1.3420000000000001</c:v>
                </c:pt>
                <c:pt idx="40356">
                  <c:v>1.3420000000000001</c:v>
                </c:pt>
                <c:pt idx="40357">
                  <c:v>1.3420000000000001</c:v>
                </c:pt>
                <c:pt idx="40358">
                  <c:v>1.3420000000000001</c:v>
                </c:pt>
                <c:pt idx="40359">
                  <c:v>1.3420000000000001</c:v>
                </c:pt>
                <c:pt idx="40360">
                  <c:v>1.3420000000000001</c:v>
                </c:pt>
                <c:pt idx="40361">
                  <c:v>1.3420000000000001</c:v>
                </c:pt>
                <c:pt idx="40362">
                  <c:v>1.3420000000000001</c:v>
                </c:pt>
                <c:pt idx="40363">
                  <c:v>1.3420000000000001</c:v>
                </c:pt>
                <c:pt idx="40364">
                  <c:v>1.3420000000000001</c:v>
                </c:pt>
                <c:pt idx="40365">
                  <c:v>1.3420000000000001</c:v>
                </c:pt>
                <c:pt idx="40366">
                  <c:v>1.3420000000000001</c:v>
                </c:pt>
                <c:pt idx="40367">
                  <c:v>1.3420000000000001</c:v>
                </c:pt>
                <c:pt idx="40368">
                  <c:v>1.3420000000000001</c:v>
                </c:pt>
                <c:pt idx="40369">
                  <c:v>1.3420000000000001</c:v>
                </c:pt>
                <c:pt idx="40370">
                  <c:v>1.3420000000000001</c:v>
                </c:pt>
                <c:pt idx="40371">
                  <c:v>1.3420000000000001</c:v>
                </c:pt>
                <c:pt idx="40372">
                  <c:v>1.3420000000000001</c:v>
                </c:pt>
                <c:pt idx="40373">
                  <c:v>1.3420000000000001</c:v>
                </c:pt>
                <c:pt idx="40374">
                  <c:v>1.3420000000000001</c:v>
                </c:pt>
                <c:pt idx="40375">
                  <c:v>1.3420000000000001</c:v>
                </c:pt>
                <c:pt idx="40376">
                  <c:v>1.3420000000000001</c:v>
                </c:pt>
                <c:pt idx="40377">
                  <c:v>1.3420000000000001</c:v>
                </c:pt>
                <c:pt idx="40378">
                  <c:v>1.3420000000000001</c:v>
                </c:pt>
                <c:pt idx="40379">
                  <c:v>1.3420000000000001</c:v>
                </c:pt>
                <c:pt idx="40380">
                  <c:v>1.3420000000000001</c:v>
                </c:pt>
                <c:pt idx="40381">
                  <c:v>1.3420000000000001</c:v>
                </c:pt>
                <c:pt idx="40382">
                  <c:v>1.3420000000000001</c:v>
                </c:pt>
                <c:pt idx="40383">
                  <c:v>1.3420000000000001</c:v>
                </c:pt>
                <c:pt idx="40384">
                  <c:v>1.3420000000000001</c:v>
                </c:pt>
                <c:pt idx="40385">
                  <c:v>1.3420000000000001</c:v>
                </c:pt>
                <c:pt idx="40386">
                  <c:v>1.3420000000000001</c:v>
                </c:pt>
                <c:pt idx="40387">
                  <c:v>1.3420000000000001</c:v>
                </c:pt>
                <c:pt idx="40388">
                  <c:v>1.3420000000000001</c:v>
                </c:pt>
                <c:pt idx="40389">
                  <c:v>1.3420000000000001</c:v>
                </c:pt>
                <c:pt idx="40390">
                  <c:v>1.3420000000000001</c:v>
                </c:pt>
                <c:pt idx="40391">
                  <c:v>1.3420000000000001</c:v>
                </c:pt>
                <c:pt idx="40392">
                  <c:v>1.3420000000000001</c:v>
                </c:pt>
                <c:pt idx="40393">
                  <c:v>1.3420000000000001</c:v>
                </c:pt>
                <c:pt idx="40394">
                  <c:v>1.3420000000000001</c:v>
                </c:pt>
                <c:pt idx="40395">
                  <c:v>1.3420000000000001</c:v>
                </c:pt>
                <c:pt idx="40396">
                  <c:v>1.3420000000000001</c:v>
                </c:pt>
                <c:pt idx="40397">
                  <c:v>1.3420000000000001</c:v>
                </c:pt>
                <c:pt idx="40398">
                  <c:v>1.3420000000000001</c:v>
                </c:pt>
                <c:pt idx="40399">
                  <c:v>1.3420000000000001</c:v>
                </c:pt>
                <c:pt idx="40400">
                  <c:v>1.3420000000000001</c:v>
                </c:pt>
                <c:pt idx="40401">
                  <c:v>1.3420000000000001</c:v>
                </c:pt>
                <c:pt idx="40402">
                  <c:v>1.3420000000000001</c:v>
                </c:pt>
                <c:pt idx="40403">
                  <c:v>1.3420000000000001</c:v>
                </c:pt>
                <c:pt idx="40404">
                  <c:v>1.3420000000000001</c:v>
                </c:pt>
                <c:pt idx="40405">
                  <c:v>1.3420000000000001</c:v>
                </c:pt>
                <c:pt idx="40406">
                  <c:v>1.3420000000000001</c:v>
                </c:pt>
                <c:pt idx="40407">
                  <c:v>1.3420000000000001</c:v>
                </c:pt>
                <c:pt idx="40408">
                  <c:v>1.3420000000000001</c:v>
                </c:pt>
                <c:pt idx="40409">
                  <c:v>1.3420000000000001</c:v>
                </c:pt>
                <c:pt idx="40410">
                  <c:v>1.3420000000000001</c:v>
                </c:pt>
                <c:pt idx="40411">
                  <c:v>1.3420000000000001</c:v>
                </c:pt>
                <c:pt idx="40412">
                  <c:v>1.3420000000000001</c:v>
                </c:pt>
                <c:pt idx="40413">
                  <c:v>1.3420000000000001</c:v>
                </c:pt>
                <c:pt idx="40414">
                  <c:v>1.3420000000000001</c:v>
                </c:pt>
                <c:pt idx="40415">
                  <c:v>1.3420000000000001</c:v>
                </c:pt>
                <c:pt idx="40416">
                  <c:v>1.3420000000000001</c:v>
                </c:pt>
                <c:pt idx="40417">
                  <c:v>1.3420000000000001</c:v>
                </c:pt>
                <c:pt idx="40418">
                  <c:v>1.3420000000000001</c:v>
                </c:pt>
                <c:pt idx="40419">
                  <c:v>1.3420000000000001</c:v>
                </c:pt>
                <c:pt idx="40420">
                  <c:v>1.3420000000000001</c:v>
                </c:pt>
                <c:pt idx="40421">
                  <c:v>1.3420000000000001</c:v>
                </c:pt>
                <c:pt idx="40422">
                  <c:v>1.3420000000000001</c:v>
                </c:pt>
                <c:pt idx="40423">
                  <c:v>1.3420000000000001</c:v>
                </c:pt>
                <c:pt idx="40424">
                  <c:v>1.3420000000000001</c:v>
                </c:pt>
                <c:pt idx="40425">
                  <c:v>1.3420000000000001</c:v>
                </c:pt>
                <c:pt idx="40426">
                  <c:v>1.3420000000000001</c:v>
                </c:pt>
                <c:pt idx="40427">
                  <c:v>1.3420000000000001</c:v>
                </c:pt>
                <c:pt idx="40428">
                  <c:v>1.3420000000000001</c:v>
                </c:pt>
                <c:pt idx="40429">
                  <c:v>1.3420000000000001</c:v>
                </c:pt>
                <c:pt idx="40430">
                  <c:v>1.3420000000000001</c:v>
                </c:pt>
                <c:pt idx="40431">
                  <c:v>1.3420000000000001</c:v>
                </c:pt>
                <c:pt idx="40432">
                  <c:v>1.3420000000000001</c:v>
                </c:pt>
                <c:pt idx="40433">
                  <c:v>1.3420000000000001</c:v>
                </c:pt>
                <c:pt idx="40434">
                  <c:v>1.3420000000000001</c:v>
                </c:pt>
                <c:pt idx="40435">
                  <c:v>1.3420000000000001</c:v>
                </c:pt>
                <c:pt idx="40436">
                  <c:v>1.3420000000000001</c:v>
                </c:pt>
                <c:pt idx="40437">
                  <c:v>1.3420000000000001</c:v>
                </c:pt>
                <c:pt idx="40438">
                  <c:v>1.3420000000000001</c:v>
                </c:pt>
                <c:pt idx="40439">
                  <c:v>1.3420000000000001</c:v>
                </c:pt>
                <c:pt idx="40440">
                  <c:v>1.3420000000000001</c:v>
                </c:pt>
                <c:pt idx="40441">
                  <c:v>1.3420000000000001</c:v>
                </c:pt>
                <c:pt idx="40442">
                  <c:v>1.3420000000000001</c:v>
                </c:pt>
                <c:pt idx="40443">
                  <c:v>1.3420000000000001</c:v>
                </c:pt>
                <c:pt idx="40444">
                  <c:v>1.3420000000000001</c:v>
                </c:pt>
                <c:pt idx="40445">
                  <c:v>1.3420000000000001</c:v>
                </c:pt>
                <c:pt idx="40446">
                  <c:v>1.3420000000000001</c:v>
                </c:pt>
                <c:pt idx="40447">
                  <c:v>1.3420000000000001</c:v>
                </c:pt>
                <c:pt idx="40448">
                  <c:v>1.3420000000000001</c:v>
                </c:pt>
                <c:pt idx="40449">
                  <c:v>1.3420000000000001</c:v>
                </c:pt>
                <c:pt idx="40450">
                  <c:v>1.3420000000000001</c:v>
                </c:pt>
                <c:pt idx="40451">
                  <c:v>1.3420000000000001</c:v>
                </c:pt>
                <c:pt idx="40452">
                  <c:v>1.3420000000000001</c:v>
                </c:pt>
                <c:pt idx="40453">
                  <c:v>1.3420000000000001</c:v>
                </c:pt>
                <c:pt idx="40454">
                  <c:v>1.3420000000000001</c:v>
                </c:pt>
                <c:pt idx="40455">
                  <c:v>1.3420000000000001</c:v>
                </c:pt>
                <c:pt idx="40456">
                  <c:v>1.3420000000000001</c:v>
                </c:pt>
                <c:pt idx="40457">
                  <c:v>1.3420000000000001</c:v>
                </c:pt>
                <c:pt idx="40458">
                  <c:v>1.3420000000000001</c:v>
                </c:pt>
                <c:pt idx="40459">
                  <c:v>1.3420000000000001</c:v>
                </c:pt>
                <c:pt idx="40460">
                  <c:v>1.3420000000000001</c:v>
                </c:pt>
                <c:pt idx="40461">
                  <c:v>1.3420000000000001</c:v>
                </c:pt>
                <c:pt idx="40462">
                  <c:v>1.3420000000000001</c:v>
                </c:pt>
                <c:pt idx="40463">
                  <c:v>1.3420000000000001</c:v>
                </c:pt>
                <c:pt idx="40464">
                  <c:v>1.3420000000000001</c:v>
                </c:pt>
                <c:pt idx="40465">
                  <c:v>1.3420000000000001</c:v>
                </c:pt>
                <c:pt idx="40466">
                  <c:v>1.3420000000000001</c:v>
                </c:pt>
                <c:pt idx="40467">
                  <c:v>1.3420000000000001</c:v>
                </c:pt>
                <c:pt idx="40468">
                  <c:v>1.3420000000000001</c:v>
                </c:pt>
                <c:pt idx="40469">
                  <c:v>1.3420000000000001</c:v>
                </c:pt>
                <c:pt idx="40470">
                  <c:v>1.3420000000000001</c:v>
                </c:pt>
                <c:pt idx="40471">
                  <c:v>1.3420000000000001</c:v>
                </c:pt>
                <c:pt idx="40472">
                  <c:v>1.3420000000000001</c:v>
                </c:pt>
                <c:pt idx="40473">
                  <c:v>1.3420000000000001</c:v>
                </c:pt>
                <c:pt idx="40474">
                  <c:v>1.3420000000000001</c:v>
                </c:pt>
                <c:pt idx="40475">
                  <c:v>1.3420000000000001</c:v>
                </c:pt>
                <c:pt idx="40476">
                  <c:v>1.3420000000000001</c:v>
                </c:pt>
                <c:pt idx="40477">
                  <c:v>1.3420000000000001</c:v>
                </c:pt>
                <c:pt idx="40478">
                  <c:v>1.3420000000000001</c:v>
                </c:pt>
                <c:pt idx="40479">
                  <c:v>1.3420000000000001</c:v>
                </c:pt>
                <c:pt idx="40480">
                  <c:v>1.3420000000000001</c:v>
                </c:pt>
                <c:pt idx="40481">
                  <c:v>1.3420000000000001</c:v>
                </c:pt>
                <c:pt idx="40482">
                  <c:v>1.3420000000000001</c:v>
                </c:pt>
                <c:pt idx="40483">
                  <c:v>1.3420000000000001</c:v>
                </c:pt>
                <c:pt idx="40484">
                  <c:v>1.3420000000000001</c:v>
                </c:pt>
                <c:pt idx="40485">
                  <c:v>1.3420000000000001</c:v>
                </c:pt>
                <c:pt idx="40486">
                  <c:v>1.3420000000000001</c:v>
                </c:pt>
                <c:pt idx="40487">
                  <c:v>1.3420000000000001</c:v>
                </c:pt>
                <c:pt idx="40488">
                  <c:v>1.3420000000000001</c:v>
                </c:pt>
                <c:pt idx="40489">
                  <c:v>1.3420000000000001</c:v>
                </c:pt>
                <c:pt idx="40490">
                  <c:v>1.3420000000000001</c:v>
                </c:pt>
                <c:pt idx="40491">
                  <c:v>1.3420000000000001</c:v>
                </c:pt>
                <c:pt idx="40492">
                  <c:v>1.3420000000000001</c:v>
                </c:pt>
                <c:pt idx="40493">
                  <c:v>1.3420000000000001</c:v>
                </c:pt>
                <c:pt idx="40494">
                  <c:v>1.3420000000000001</c:v>
                </c:pt>
                <c:pt idx="40495">
                  <c:v>1.3420000000000001</c:v>
                </c:pt>
                <c:pt idx="40496">
                  <c:v>1.3420000000000001</c:v>
                </c:pt>
                <c:pt idx="40497">
                  <c:v>1.3420000000000001</c:v>
                </c:pt>
                <c:pt idx="40498">
                  <c:v>1.3420000000000001</c:v>
                </c:pt>
                <c:pt idx="40499">
                  <c:v>1.3420000000000001</c:v>
                </c:pt>
                <c:pt idx="40500">
                  <c:v>1.3420000000000001</c:v>
                </c:pt>
                <c:pt idx="40501">
                  <c:v>1.3420000000000001</c:v>
                </c:pt>
                <c:pt idx="40502">
                  <c:v>1.3420000000000001</c:v>
                </c:pt>
                <c:pt idx="40503">
                  <c:v>1.3420000000000001</c:v>
                </c:pt>
                <c:pt idx="40504">
                  <c:v>1.3420000000000001</c:v>
                </c:pt>
                <c:pt idx="40505">
                  <c:v>1.3420000000000001</c:v>
                </c:pt>
                <c:pt idx="40506">
                  <c:v>1.3420000000000001</c:v>
                </c:pt>
                <c:pt idx="40507">
                  <c:v>1.3420000000000001</c:v>
                </c:pt>
                <c:pt idx="40508">
                  <c:v>1.3420000000000001</c:v>
                </c:pt>
                <c:pt idx="40509">
                  <c:v>1.3420000000000001</c:v>
                </c:pt>
                <c:pt idx="40510">
                  <c:v>1.3420000000000001</c:v>
                </c:pt>
                <c:pt idx="40511">
                  <c:v>1.3420000000000001</c:v>
                </c:pt>
                <c:pt idx="40512">
                  <c:v>1.3420000000000001</c:v>
                </c:pt>
                <c:pt idx="40513">
                  <c:v>1.3420000000000001</c:v>
                </c:pt>
                <c:pt idx="40514">
                  <c:v>1.3420000000000001</c:v>
                </c:pt>
                <c:pt idx="40515">
                  <c:v>1.3420000000000001</c:v>
                </c:pt>
                <c:pt idx="40516">
                  <c:v>1.3420000000000001</c:v>
                </c:pt>
                <c:pt idx="40517">
                  <c:v>1.3420000000000001</c:v>
                </c:pt>
                <c:pt idx="40518">
                  <c:v>1.3420000000000001</c:v>
                </c:pt>
                <c:pt idx="40519">
                  <c:v>1.3420000000000001</c:v>
                </c:pt>
                <c:pt idx="40520">
                  <c:v>1.3420000000000001</c:v>
                </c:pt>
                <c:pt idx="40521">
                  <c:v>1.3420000000000001</c:v>
                </c:pt>
                <c:pt idx="40522">
                  <c:v>1.3420000000000001</c:v>
                </c:pt>
                <c:pt idx="40523">
                  <c:v>1.3420000000000001</c:v>
                </c:pt>
                <c:pt idx="40524">
                  <c:v>1.3420000000000001</c:v>
                </c:pt>
                <c:pt idx="40525">
                  <c:v>1.3420000000000001</c:v>
                </c:pt>
                <c:pt idx="40526">
                  <c:v>1.3420000000000001</c:v>
                </c:pt>
                <c:pt idx="40527">
                  <c:v>1.3420000000000001</c:v>
                </c:pt>
                <c:pt idx="40528">
                  <c:v>1.3420000000000001</c:v>
                </c:pt>
                <c:pt idx="40529">
                  <c:v>1.3420000000000001</c:v>
                </c:pt>
                <c:pt idx="40530">
                  <c:v>1.3420000000000001</c:v>
                </c:pt>
                <c:pt idx="40531">
                  <c:v>1.3420000000000001</c:v>
                </c:pt>
                <c:pt idx="40532">
                  <c:v>1.3420000000000001</c:v>
                </c:pt>
                <c:pt idx="40533">
                  <c:v>1.3420000000000001</c:v>
                </c:pt>
                <c:pt idx="40534">
                  <c:v>1.3420000000000001</c:v>
                </c:pt>
                <c:pt idx="40535">
                  <c:v>1.3420000000000001</c:v>
                </c:pt>
                <c:pt idx="40536">
                  <c:v>1.3420000000000001</c:v>
                </c:pt>
                <c:pt idx="40537">
                  <c:v>1.3420000000000001</c:v>
                </c:pt>
                <c:pt idx="40538">
                  <c:v>1.3420000000000001</c:v>
                </c:pt>
                <c:pt idx="40539">
                  <c:v>1.3420000000000001</c:v>
                </c:pt>
                <c:pt idx="40540">
                  <c:v>1.3420000000000001</c:v>
                </c:pt>
                <c:pt idx="40541">
                  <c:v>1.3420000000000001</c:v>
                </c:pt>
                <c:pt idx="40542">
                  <c:v>1.3420000000000001</c:v>
                </c:pt>
                <c:pt idx="40543">
                  <c:v>1.3420000000000001</c:v>
                </c:pt>
                <c:pt idx="40544">
                  <c:v>1.3420000000000001</c:v>
                </c:pt>
                <c:pt idx="40545">
                  <c:v>1.3420000000000001</c:v>
                </c:pt>
                <c:pt idx="40546">
                  <c:v>1.3420000000000001</c:v>
                </c:pt>
                <c:pt idx="40547">
                  <c:v>1.3420000000000001</c:v>
                </c:pt>
                <c:pt idx="40548">
                  <c:v>1.3420000000000001</c:v>
                </c:pt>
                <c:pt idx="40549">
                  <c:v>1.3420000000000001</c:v>
                </c:pt>
                <c:pt idx="40550">
                  <c:v>1.3420000000000001</c:v>
                </c:pt>
                <c:pt idx="40551">
                  <c:v>1.3420000000000001</c:v>
                </c:pt>
                <c:pt idx="40552">
                  <c:v>1.3420000000000001</c:v>
                </c:pt>
                <c:pt idx="40553">
                  <c:v>1.3420000000000001</c:v>
                </c:pt>
                <c:pt idx="40554">
                  <c:v>1.3420000000000001</c:v>
                </c:pt>
                <c:pt idx="40555">
                  <c:v>1.3420000000000001</c:v>
                </c:pt>
                <c:pt idx="40556">
                  <c:v>1.3420000000000001</c:v>
                </c:pt>
                <c:pt idx="40557">
                  <c:v>1.3420000000000001</c:v>
                </c:pt>
                <c:pt idx="40558">
                  <c:v>1.3420000000000001</c:v>
                </c:pt>
                <c:pt idx="40559">
                  <c:v>1.3420000000000001</c:v>
                </c:pt>
                <c:pt idx="40560">
                  <c:v>1.3420000000000001</c:v>
                </c:pt>
                <c:pt idx="40561">
                  <c:v>1.3420000000000001</c:v>
                </c:pt>
                <c:pt idx="40562">
                  <c:v>1.3420000000000001</c:v>
                </c:pt>
                <c:pt idx="40563">
                  <c:v>1.3420000000000001</c:v>
                </c:pt>
                <c:pt idx="40564">
                  <c:v>1.3420000000000001</c:v>
                </c:pt>
                <c:pt idx="40565">
                  <c:v>1.3420000000000001</c:v>
                </c:pt>
                <c:pt idx="40566">
                  <c:v>1.3420000000000001</c:v>
                </c:pt>
                <c:pt idx="40567">
                  <c:v>1.3420000000000001</c:v>
                </c:pt>
                <c:pt idx="40568">
                  <c:v>1.3420000000000001</c:v>
                </c:pt>
                <c:pt idx="40569">
                  <c:v>1.3420000000000001</c:v>
                </c:pt>
                <c:pt idx="40570">
                  <c:v>1.3420000000000001</c:v>
                </c:pt>
                <c:pt idx="40571">
                  <c:v>1.3420000000000001</c:v>
                </c:pt>
                <c:pt idx="40572">
                  <c:v>1.3420000000000001</c:v>
                </c:pt>
                <c:pt idx="40573">
                  <c:v>1.3420000000000001</c:v>
                </c:pt>
                <c:pt idx="40574">
                  <c:v>1.3420000000000001</c:v>
                </c:pt>
                <c:pt idx="40575">
                  <c:v>1.3420000000000001</c:v>
                </c:pt>
                <c:pt idx="40576">
                  <c:v>1.3420000000000001</c:v>
                </c:pt>
                <c:pt idx="40577">
                  <c:v>1.3420000000000001</c:v>
                </c:pt>
                <c:pt idx="40578">
                  <c:v>1.3420000000000001</c:v>
                </c:pt>
                <c:pt idx="40579">
                  <c:v>1.3420000000000001</c:v>
                </c:pt>
                <c:pt idx="40580">
                  <c:v>1.3420000000000001</c:v>
                </c:pt>
                <c:pt idx="40581">
                  <c:v>1.3420000000000001</c:v>
                </c:pt>
                <c:pt idx="40582">
                  <c:v>1.3420000000000001</c:v>
                </c:pt>
                <c:pt idx="40583">
                  <c:v>1.3420000000000001</c:v>
                </c:pt>
                <c:pt idx="40584">
                  <c:v>1.3420000000000001</c:v>
                </c:pt>
                <c:pt idx="40585">
                  <c:v>1.3420000000000001</c:v>
                </c:pt>
                <c:pt idx="40586">
                  <c:v>1.3420000000000001</c:v>
                </c:pt>
                <c:pt idx="40587">
                  <c:v>1.3420000000000001</c:v>
                </c:pt>
                <c:pt idx="40588">
                  <c:v>1.3420000000000001</c:v>
                </c:pt>
                <c:pt idx="40589">
                  <c:v>1.3420000000000001</c:v>
                </c:pt>
                <c:pt idx="40590">
                  <c:v>1.3420000000000001</c:v>
                </c:pt>
                <c:pt idx="40591">
                  <c:v>1.3420000000000001</c:v>
                </c:pt>
                <c:pt idx="40592">
                  <c:v>1.3420000000000001</c:v>
                </c:pt>
                <c:pt idx="40593">
                  <c:v>1.3420000000000001</c:v>
                </c:pt>
                <c:pt idx="40594">
                  <c:v>1.3420000000000001</c:v>
                </c:pt>
                <c:pt idx="40595">
                  <c:v>1.3420000000000001</c:v>
                </c:pt>
                <c:pt idx="40596">
                  <c:v>1.3420000000000001</c:v>
                </c:pt>
                <c:pt idx="40597">
                  <c:v>1.3420000000000001</c:v>
                </c:pt>
                <c:pt idx="40598">
                  <c:v>1.3420000000000001</c:v>
                </c:pt>
                <c:pt idx="40599">
                  <c:v>1.3420000000000001</c:v>
                </c:pt>
                <c:pt idx="40600">
                  <c:v>1.3420000000000001</c:v>
                </c:pt>
                <c:pt idx="40601">
                  <c:v>1.3420000000000001</c:v>
                </c:pt>
                <c:pt idx="40602">
                  <c:v>1.3420000000000001</c:v>
                </c:pt>
                <c:pt idx="40603">
                  <c:v>1.3420000000000001</c:v>
                </c:pt>
                <c:pt idx="40604">
                  <c:v>1.3420000000000001</c:v>
                </c:pt>
                <c:pt idx="40605">
                  <c:v>1.3420000000000001</c:v>
                </c:pt>
                <c:pt idx="40606">
                  <c:v>1.3420000000000001</c:v>
                </c:pt>
                <c:pt idx="40607">
                  <c:v>1.3420000000000001</c:v>
                </c:pt>
                <c:pt idx="40608">
                  <c:v>1.3420000000000001</c:v>
                </c:pt>
                <c:pt idx="40609">
                  <c:v>1.3420000000000001</c:v>
                </c:pt>
                <c:pt idx="40610">
                  <c:v>1.3420000000000001</c:v>
                </c:pt>
                <c:pt idx="40611">
                  <c:v>1.3420000000000001</c:v>
                </c:pt>
                <c:pt idx="40612">
                  <c:v>1.3420000000000001</c:v>
                </c:pt>
                <c:pt idx="40613">
                  <c:v>1.3420000000000001</c:v>
                </c:pt>
                <c:pt idx="40614">
                  <c:v>1.3420000000000001</c:v>
                </c:pt>
                <c:pt idx="40615">
                  <c:v>1.3420000000000001</c:v>
                </c:pt>
                <c:pt idx="40616">
                  <c:v>1.3420000000000001</c:v>
                </c:pt>
                <c:pt idx="40617">
                  <c:v>1.3420000000000001</c:v>
                </c:pt>
                <c:pt idx="40618">
                  <c:v>1.3420000000000001</c:v>
                </c:pt>
                <c:pt idx="40619">
                  <c:v>1.3420000000000001</c:v>
                </c:pt>
                <c:pt idx="40620">
                  <c:v>1.3420000000000001</c:v>
                </c:pt>
                <c:pt idx="40621">
                  <c:v>1.3420000000000001</c:v>
                </c:pt>
                <c:pt idx="40622">
                  <c:v>1.3420000000000001</c:v>
                </c:pt>
                <c:pt idx="40623">
                  <c:v>1.3420000000000001</c:v>
                </c:pt>
                <c:pt idx="40624">
                  <c:v>1.3420000000000001</c:v>
                </c:pt>
                <c:pt idx="40625">
                  <c:v>1.3420000000000001</c:v>
                </c:pt>
                <c:pt idx="40626">
                  <c:v>1.3420000000000001</c:v>
                </c:pt>
                <c:pt idx="40627">
                  <c:v>1.3420000000000001</c:v>
                </c:pt>
                <c:pt idx="40628">
                  <c:v>1.3420000000000001</c:v>
                </c:pt>
                <c:pt idx="40629">
                  <c:v>1.3420000000000001</c:v>
                </c:pt>
                <c:pt idx="40630">
                  <c:v>1.3420000000000001</c:v>
                </c:pt>
                <c:pt idx="40631">
                  <c:v>1.3420000000000001</c:v>
                </c:pt>
                <c:pt idx="40632">
                  <c:v>1.3420000000000001</c:v>
                </c:pt>
                <c:pt idx="40633">
                  <c:v>1.3420000000000001</c:v>
                </c:pt>
                <c:pt idx="40634">
                  <c:v>1.3420000000000001</c:v>
                </c:pt>
                <c:pt idx="40635">
                  <c:v>1.3420000000000001</c:v>
                </c:pt>
                <c:pt idx="40636">
                  <c:v>1.3420000000000001</c:v>
                </c:pt>
                <c:pt idx="40637">
                  <c:v>1.3420000000000001</c:v>
                </c:pt>
                <c:pt idx="40638">
                  <c:v>1.3420000000000001</c:v>
                </c:pt>
                <c:pt idx="40639">
                  <c:v>1.3420000000000001</c:v>
                </c:pt>
                <c:pt idx="40640">
                  <c:v>1.3420000000000001</c:v>
                </c:pt>
                <c:pt idx="40641">
                  <c:v>1.3420000000000001</c:v>
                </c:pt>
                <c:pt idx="40642">
                  <c:v>1.3420000000000001</c:v>
                </c:pt>
                <c:pt idx="40643">
                  <c:v>1.3420000000000001</c:v>
                </c:pt>
                <c:pt idx="40644">
                  <c:v>1.3420000000000001</c:v>
                </c:pt>
                <c:pt idx="40645">
                  <c:v>1.3420000000000001</c:v>
                </c:pt>
                <c:pt idx="40646">
                  <c:v>1.3420000000000001</c:v>
                </c:pt>
                <c:pt idx="40647">
                  <c:v>1.3420000000000001</c:v>
                </c:pt>
                <c:pt idx="40648">
                  <c:v>1.3420000000000001</c:v>
                </c:pt>
                <c:pt idx="40649">
                  <c:v>1.3420000000000001</c:v>
                </c:pt>
                <c:pt idx="40650">
                  <c:v>1.3420000000000001</c:v>
                </c:pt>
                <c:pt idx="40651">
                  <c:v>1.3420000000000001</c:v>
                </c:pt>
                <c:pt idx="40652">
                  <c:v>1.3420000000000001</c:v>
                </c:pt>
                <c:pt idx="40653">
                  <c:v>1.3420000000000001</c:v>
                </c:pt>
                <c:pt idx="40654">
                  <c:v>1.3420000000000001</c:v>
                </c:pt>
                <c:pt idx="40655">
                  <c:v>1.3420000000000001</c:v>
                </c:pt>
                <c:pt idx="40656">
                  <c:v>1.3420000000000001</c:v>
                </c:pt>
                <c:pt idx="40657">
                  <c:v>1.3420000000000001</c:v>
                </c:pt>
                <c:pt idx="40658">
                  <c:v>1.3420000000000001</c:v>
                </c:pt>
                <c:pt idx="40659">
                  <c:v>1.3420000000000001</c:v>
                </c:pt>
                <c:pt idx="40660">
                  <c:v>1.3420000000000001</c:v>
                </c:pt>
                <c:pt idx="40661">
                  <c:v>1.3420000000000001</c:v>
                </c:pt>
                <c:pt idx="40662">
                  <c:v>1.3420000000000001</c:v>
                </c:pt>
                <c:pt idx="40663">
                  <c:v>1.3420000000000001</c:v>
                </c:pt>
                <c:pt idx="40664">
                  <c:v>1.3420000000000001</c:v>
                </c:pt>
                <c:pt idx="40665">
                  <c:v>1.3420000000000001</c:v>
                </c:pt>
                <c:pt idx="40666">
                  <c:v>1.3420000000000001</c:v>
                </c:pt>
                <c:pt idx="40667">
                  <c:v>1.3420000000000001</c:v>
                </c:pt>
                <c:pt idx="40668">
                  <c:v>1.3420000000000001</c:v>
                </c:pt>
                <c:pt idx="40669">
                  <c:v>1.3420000000000001</c:v>
                </c:pt>
                <c:pt idx="40670">
                  <c:v>1.3420000000000001</c:v>
                </c:pt>
                <c:pt idx="40671">
                  <c:v>1.3420000000000001</c:v>
                </c:pt>
                <c:pt idx="40672">
                  <c:v>1.3420000000000001</c:v>
                </c:pt>
                <c:pt idx="40673">
                  <c:v>1.3420000000000001</c:v>
                </c:pt>
                <c:pt idx="40674">
                  <c:v>1.3420000000000001</c:v>
                </c:pt>
                <c:pt idx="40675">
                  <c:v>1.3420000000000001</c:v>
                </c:pt>
                <c:pt idx="40676">
                  <c:v>1.3420000000000001</c:v>
                </c:pt>
                <c:pt idx="40677">
                  <c:v>1.3420000000000001</c:v>
                </c:pt>
                <c:pt idx="40678">
                  <c:v>1.3420000000000001</c:v>
                </c:pt>
                <c:pt idx="40679">
                  <c:v>1.3420000000000001</c:v>
                </c:pt>
                <c:pt idx="40680">
                  <c:v>1.3420000000000001</c:v>
                </c:pt>
                <c:pt idx="40681">
                  <c:v>1.3420000000000001</c:v>
                </c:pt>
                <c:pt idx="40682">
                  <c:v>1.3420000000000001</c:v>
                </c:pt>
                <c:pt idx="40683">
                  <c:v>1.3420000000000001</c:v>
                </c:pt>
                <c:pt idx="40684">
                  <c:v>1.3420000000000001</c:v>
                </c:pt>
                <c:pt idx="40685">
                  <c:v>1.3420000000000001</c:v>
                </c:pt>
                <c:pt idx="40686">
                  <c:v>1.3420000000000001</c:v>
                </c:pt>
                <c:pt idx="40687">
                  <c:v>1.3420000000000001</c:v>
                </c:pt>
                <c:pt idx="40688">
                  <c:v>1.3420000000000001</c:v>
                </c:pt>
                <c:pt idx="40689">
                  <c:v>1.3420000000000001</c:v>
                </c:pt>
                <c:pt idx="40690">
                  <c:v>1.3420000000000001</c:v>
                </c:pt>
                <c:pt idx="40691">
                  <c:v>1.3420000000000001</c:v>
                </c:pt>
                <c:pt idx="40692">
                  <c:v>1.3420000000000001</c:v>
                </c:pt>
                <c:pt idx="40693">
                  <c:v>1.3420000000000001</c:v>
                </c:pt>
                <c:pt idx="40694">
                  <c:v>1.3420000000000001</c:v>
                </c:pt>
                <c:pt idx="40695">
                  <c:v>1.3420000000000001</c:v>
                </c:pt>
                <c:pt idx="40696">
                  <c:v>1.3420000000000001</c:v>
                </c:pt>
                <c:pt idx="40697">
                  <c:v>1.3420000000000001</c:v>
                </c:pt>
                <c:pt idx="40698">
                  <c:v>1.3420000000000001</c:v>
                </c:pt>
                <c:pt idx="40699">
                  <c:v>1.3420000000000001</c:v>
                </c:pt>
                <c:pt idx="40700">
                  <c:v>1.3420000000000001</c:v>
                </c:pt>
                <c:pt idx="40701">
                  <c:v>1.3420000000000001</c:v>
                </c:pt>
                <c:pt idx="40702">
                  <c:v>1.3420000000000001</c:v>
                </c:pt>
                <c:pt idx="40703">
                  <c:v>1.3420000000000001</c:v>
                </c:pt>
                <c:pt idx="40704">
                  <c:v>1.3420000000000001</c:v>
                </c:pt>
                <c:pt idx="40705">
                  <c:v>1.3420000000000001</c:v>
                </c:pt>
                <c:pt idx="40706">
                  <c:v>1.3420000000000001</c:v>
                </c:pt>
                <c:pt idx="40707">
                  <c:v>1.3420000000000001</c:v>
                </c:pt>
                <c:pt idx="40708">
                  <c:v>1.3420000000000001</c:v>
                </c:pt>
                <c:pt idx="40709">
                  <c:v>1.3420000000000001</c:v>
                </c:pt>
                <c:pt idx="40710">
                  <c:v>1.3420000000000001</c:v>
                </c:pt>
                <c:pt idx="40711">
                  <c:v>1.3420000000000001</c:v>
                </c:pt>
                <c:pt idx="40712">
                  <c:v>1.3420000000000001</c:v>
                </c:pt>
                <c:pt idx="40713">
                  <c:v>1.3420000000000001</c:v>
                </c:pt>
                <c:pt idx="40714">
                  <c:v>1.3420000000000001</c:v>
                </c:pt>
                <c:pt idx="40715">
                  <c:v>1.3420000000000001</c:v>
                </c:pt>
                <c:pt idx="40716">
                  <c:v>1.3420000000000001</c:v>
                </c:pt>
                <c:pt idx="40717">
                  <c:v>1.3420000000000001</c:v>
                </c:pt>
                <c:pt idx="40718">
                  <c:v>1.3420000000000001</c:v>
                </c:pt>
                <c:pt idx="40719">
                  <c:v>1.3420000000000001</c:v>
                </c:pt>
                <c:pt idx="40720">
                  <c:v>1.3420000000000001</c:v>
                </c:pt>
                <c:pt idx="40721">
                  <c:v>1.3420000000000001</c:v>
                </c:pt>
                <c:pt idx="40722">
                  <c:v>1.3420000000000001</c:v>
                </c:pt>
                <c:pt idx="40723">
                  <c:v>1.3420000000000001</c:v>
                </c:pt>
                <c:pt idx="40724">
                  <c:v>1.3420000000000001</c:v>
                </c:pt>
                <c:pt idx="40725">
                  <c:v>1.3420000000000001</c:v>
                </c:pt>
                <c:pt idx="40726">
                  <c:v>1.3420000000000001</c:v>
                </c:pt>
                <c:pt idx="40727">
                  <c:v>1.3420000000000001</c:v>
                </c:pt>
                <c:pt idx="40728">
                  <c:v>1.3420000000000001</c:v>
                </c:pt>
                <c:pt idx="40729">
                  <c:v>1.3420000000000001</c:v>
                </c:pt>
                <c:pt idx="40730">
                  <c:v>1.3420000000000001</c:v>
                </c:pt>
                <c:pt idx="40731">
                  <c:v>1.3420000000000001</c:v>
                </c:pt>
                <c:pt idx="40732">
                  <c:v>1.3420000000000001</c:v>
                </c:pt>
                <c:pt idx="40733">
                  <c:v>1.3420000000000001</c:v>
                </c:pt>
                <c:pt idx="40734">
                  <c:v>1.3420000000000001</c:v>
                </c:pt>
                <c:pt idx="40735">
                  <c:v>1.3420000000000001</c:v>
                </c:pt>
                <c:pt idx="40736">
                  <c:v>1.3420000000000001</c:v>
                </c:pt>
                <c:pt idx="40737">
                  <c:v>1.3420000000000001</c:v>
                </c:pt>
                <c:pt idx="40738">
                  <c:v>1.3420000000000001</c:v>
                </c:pt>
                <c:pt idx="40739">
                  <c:v>1.3420000000000001</c:v>
                </c:pt>
                <c:pt idx="40740">
                  <c:v>1.3420000000000001</c:v>
                </c:pt>
                <c:pt idx="40741">
                  <c:v>1.3420000000000001</c:v>
                </c:pt>
                <c:pt idx="40742">
                  <c:v>1.3420000000000001</c:v>
                </c:pt>
                <c:pt idx="40743">
                  <c:v>1.3420000000000001</c:v>
                </c:pt>
                <c:pt idx="40744">
                  <c:v>1.3420000000000001</c:v>
                </c:pt>
                <c:pt idx="40745">
                  <c:v>1.3420000000000001</c:v>
                </c:pt>
                <c:pt idx="40746">
                  <c:v>1.3420000000000001</c:v>
                </c:pt>
                <c:pt idx="40747">
                  <c:v>1.3420000000000001</c:v>
                </c:pt>
                <c:pt idx="40748">
                  <c:v>1.3420000000000001</c:v>
                </c:pt>
                <c:pt idx="40749">
                  <c:v>1.3420000000000001</c:v>
                </c:pt>
                <c:pt idx="40750">
                  <c:v>1.3420000000000001</c:v>
                </c:pt>
                <c:pt idx="40751">
                  <c:v>1.3420000000000001</c:v>
                </c:pt>
                <c:pt idx="40752">
                  <c:v>1.3420000000000001</c:v>
                </c:pt>
                <c:pt idx="40753">
                  <c:v>1.3420000000000001</c:v>
                </c:pt>
                <c:pt idx="40754">
                  <c:v>1.3420000000000001</c:v>
                </c:pt>
                <c:pt idx="40755">
                  <c:v>1.3420000000000001</c:v>
                </c:pt>
                <c:pt idx="40756">
                  <c:v>1.3420000000000001</c:v>
                </c:pt>
                <c:pt idx="40757">
                  <c:v>1.3420000000000001</c:v>
                </c:pt>
                <c:pt idx="40758">
                  <c:v>1.3420000000000001</c:v>
                </c:pt>
                <c:pt idx="40759">
                  <c:v>1.3420000000000001</c:v>
                </c:pt>
                <c:pt idx="40760">
                  <c:v>1.3420000000000001</c:v>
                </c:pt>
                <c:pt idx="40761">
                  <c:v>1.3420000000000001</c:v>
                </c:pt>
                <c:pt idx="40762">
                  <c:v>1.3420000000000001</c:v>
                </c:pt>
                <c:pt idx="40763">
                  <c:v>1.3420000000000001</c:v>
                </c:pt>
                <c:pt idx="40764">
                  <c:v>1.3420000000000001</c:v>
                </c:pt>
                <c:pt idx="40765">
                  <c:v>1.3420000000000001</c:v>
                </c:pt>
                <c:pt idx="40766">
                  <c:v>1.3420000000000001</c:v>
                </c:pt>
                <c:pt idx="40767">
                  <c:v>1.3420000000000001</c:v>
                </c:pt>
                <c:pt idx="40768">
                  <c:v>1.3420000000000001</c:v>
                </c:pt>
                <c:pt idx="40769">
                  <c:v>1.3420000000000001</c:v>
                </c:pt>
                <c:pt idx="40770">
                  <c:v>1.3420000000000001</c:v>
                </c:pt>
                <c:pt idx="40771">
                  <c:v>1.3420000000000001</c:v>
                </c:pt>
                <c:pt idx="40772">
                  <c:v>1.3420000000000001</c:v>
                </c:pt>
                <c:pt idx="40773">
                  <c:v>1.3420000000000001</c:v>
                </c:pt>
                <c:pt idx="40774">
                  <c:v>1.3420000000000001</c:v>
                </c:pt>
                <c:pt idx="40775">
                  <c:v>1.3420000000000001</c:v>
                </c:pt>
                <c:pt idx="40776">
                  <c:v>1.3420000000000001</c:v>
                </c:pt>
                <c:pt idx="40777">
                  <c:v>1.3420000000000001</c:v>
                </c:pt>
                <c:pt idx="40778">
                  <c:v>1.3420000000000001</c:v>
                </c:pt>
                <c:pt idx="40779">
                  <c:v>1.3420000000000001</c:v>
                </c:pt>
                <c:pt idx="40780">
                  <c:v>1.3420000000000001</c:v>
                </c:pt>
                <c:pt idx="40781">
                  <c:v>1.3420000000000001</c:v>
                </c:pt>
                <c:pt idx="40782">
                  <c:v>1.3420000000000001</c:v>
                </c:pt>
                <c:pt idx="40783">
                  <c:v>1.3420000000000001</c:v>
                </c:pt>
                <c:pt idx="40784">
                  <c:v>1.3420000000000001</c:v>
                </c:pt>
                <c:pt idx="40785">
                  <c:v>1.3420000000000001</c:v>
                </c:pt>
                <c:pt idx="40786">
                  <c:v>1.3420000000000001</c:v>
                </c:pt>
                <c:pt idx="40787">
                  <c:v>1.3420000000000001</c:v>
                </c:pt>
                <c:pt idx="40788">
                  <c:v>1.3420000000000001</c:v>
                </c:pt>
                <c:pt idx="40789">
                  <c:v>1.3420000000000001</c:v>
                </c:pt>
                <c:pt idx="40790">
                  <c:v>1.3420000000000001</c:v>
                </c:pt>
                <c:pt idx="40791">
                  <c:v>1.3420000000000001</c:v>
                </c:pt>
                <c:pt idx="40792">
                  <c:v>1.3420000000000001</c:v>
                </c:pt>
                <c:pt idx="40793">
                  <c:v>1.3420000000000001</c:v>
                </c:pt>
                <c:pt idx="40794">
                  <c:v>1.3420000000000001</c:v>
                </c:pt>
                <c:pt idx="40795">
                  <c:v>1.3420000000000001</c:v>
                </c:pt>
                <c:pt idx="40796">
                  <c:v>1.3420000000000001</c:v>
                </c:pt>
                <c:pt idx="40797">
                  <c:v>1.3420000000000001</c:v>
                </c:pt>
                <c:pt idx="40798">
                  <c:v>1.3420000000000001</c:v>
                </c:pt>
                <c:pt idx="40799">
                  <c:v>1.3420000000000001</c:v>
                </c:pt>
                <c:pt idx="40800">
                  <c:v>1.3420000000000001</c:v>
                </c:pt>
                <c:pt idx="40801">
                  <c:v>1.3420000000000001</c:v>
                </c:pt>
                <c:pt idx="40802">
                  <c:v>1.3420000000000001</c:v>
                </c:pt>
                <c:pt idx="40803">
                  <c:v>1.3420000000000001</c:v>
                </c:pt>
                <c:pt idx="40804">
                  <c:v>1.3420000000000001</c:v>
                </c:pt>
                <c:pt idx="40805">
                  <c:v>1.3420000000000001</c:v>
                </c:pt>
                <c:pt idx="40806">
                  <c:v>1.3420000000000001</c:v>
                </c:pt>
                <c:pt idx="40807">
                  <c:v>1.3420000000000001</c:v>
                </c:pt>
                <c:pt idx="40808">
                  <c:v>1.3420000000000001</c:v>
                </c:pt>
                <c:pt idx="40809">
                  <c:v>1.3420000000000001</c:v>
                </c:pt>
                <c:pt idx="40810">
                  <c:v>1.3420000000000001</c:v>
                </c:pt>
                <c:pt idx="40811">
                  <c:v>1.3420000000000001</c:v>
                </c:pt>
                <c:pt idx="40812">
                  <c:v>1.3420000000000001</c:v>
                </c:pt>
                <c:pt idx="40813">
                  <c:v>1.3420000000000001</c:v>
                </c:pt>
                <c:pt idx="40814">
                  <c:v>1.3420000000000001</c:v>
                </c:pt>
                <c:pt idx="40815">
                  <c:v>1.3420000000000001</c:v>
                </c:pt>
                <c:pt idx="40816">
                  <c:v>1.3420000000000001</c:v>
                </c:pt>
                <c:pt idx="40817">
                  <c:v>1.3420000000000001</c:v>
                </c:pt>
                <c:pt idx="40818">
                  <c:v>1.3420000000000001</c:v>
                </c:pt>
                <c:pt idx="40819">
                  <c:v>1.3420000000000001</c:v>
                </c:pt>
                <c:pt idx="40820">
                  <c:v>1.3420000000000001</c:v>
                </c:pt>
                <c:pt idx="40821">
                  <c:v>1.3420000000000001</c:v>
                </c:pt>
                <c:pt idx="40822">
                  <c:v>1.3420000000000001</c:v>
                </c:pt>
                <c:pt idx="40823">
                  <c:v>1.3420000000000001</c:v>
                </c:pt>
                <c:pt idx="40824">
                  <c:v>1.3420000000000001</c:v>
                </c:pt>
                <c:pt idx="40825">
                  <c:v>1.3420000000000001</c:v>
                </c:pt>
                <c:pt idx="40826">
                  <c:v>1.3420000000000001</c:v>
                </c:pt>
                <c:pt idx="40827">
                  <c:v>1.3420000000000001</c:v>
                </c:pt>
                <c:pt idx="40828">
                  <c:v>1.3420000000000001</c:v>
                </c:pt>
                <c:pt idx="40829">
                  <c:v>1.3420000000000001</c:v>
                </c:pt>
                <c:pt idx="40830">
                  <c:v>1.3420000000000001</c:v>
                </c:pt>
                <c:pt idx="40831">
                  <c:v>1.3420000000000001</c:v>
                </c:pt>
                <c:pt idx="40832">
                  <c:v>1.3420000000000001</c:v>
                </c:pt>
                <c:pt idx="40833">
                  <c:v>1.3420000000000001</c:v>
                </c:pt>
                <c:pt idx="40834">
                  <c:v>1.3420000000000001</c:v>
                </c:pt>
                <c:pt idx="40835">
                  <c:v>1.3420000000000001</c:v>
                </c:pt>
                <c:pt idx="40836">
                  <c:v>1.3420000000000001</c:v>
                </c:pt>
                <c:pt idx="40837">
                  <c:v>1.3420000000000001</c:v>
                </c:pt>
                <c:pt idx="40838">
                  <c:v>1.3420000000000001</c:v>
                </c:pt>
                <c:pt idx="40839">
                  <c:v>1.3420000000000001</c:v>
                </c:pt>
                <c:pt idx="40840">
                  <c:v>1.3420000000000001</c:v>
                </c:pt>
                <c:pt idx="40841">
                  <c:v>1.3420000000000001</c:v>
                </c:pt>
                <c:pt idx="40842">
                  <c:v>1.3420000000000001</c:v>
                </c:pt>
                <c:pt idx="40843">
                  <c:v>1.3420000000000001</c:v>
                </c:pt>
                <c:pt idx="40844">
                  <c:v>1.3420000000000001</c:v>
                </c:pt>
                <c:pt idx="40845">
                  <c:v>1.3420000000000001</c:v>
                </c:pt>
                <c:pt idx="40846">
                  <c:v>1.3420000000000001</c:v>
                </c:pt>
                <c:pt idx="40847">
                  <c:v>1.3420000000000001</c:v>
                </c:pt>
                <c:pt idx="40848">
                  <c:v>1.3420000000000001</c:v>
                </c:pt>
                <c:pt idx="40849">
                  <c:v>1.3420000000000001</c:v>
                </c:pt>
                <c:pt idx="40850">
                  <c:v>1.3420000000000001</c:v>
                </c:pt>
                <c:pt idx="40851">
                  <c:v>1.3420000000000001</c:v>
                </c:pt>
                <c:pt idx="40852">
                  <c:v>1.3420000000000001</c:v>
                </c:pt>
                <c:pt idx="40853">
                  <c:v>1.3420000000000001</c:v>
                </c:pt>
                <c:pt idx="40854">
                  <c:v>1.3420000000000001</c:v>
                </c:pt>
                <c:pt idx="40855">
                  <c:v>1.3420000000000001</c:v>
                </c:pt>
                <c:pt idx="40856">
                  <c:v>1.3420000000000001</c:v>
                </c:pt>
                <c:pt idx="40857">
                  <c:v>1.3420000000000001</c:v>
                </c:pt>
                <c:pt idx="40858">
                  <c:v>1.3420000000000001</c:v>
                </c:pt>
                <c:pt idx="40859">
                  <c:v>1.3420000000000001</c:v>
                </c:pt>
                <c:pt idx="40860">
                  <c:v>1.3420000000000001</c:v>
                </c:pt>
                <c:pt idx="40861">
                  <c:v>1.3420000000000001</c:v>
                </c:pt>
                <c:pt idx="40862">
                  <c:v>1.3420000000000001</c:v>
                </c:pt>
                <c:pt idx="40863">
                  <c:v>1.3420000000000001</c:v>
                </c:pt>
                <c:pt idx="40864">
                  <c:v>1.3420000000000001</c:v>
                </c:pt>
                <c:pt idx="40865">
                  <c:v>1.3420000000000001</c:v>
                </c:pt>
                <c:pt idx="40866">
                  <c:v>1.3420000000000001</c:v>
                </c:pt>
                <c:pt idx="40867">
                  <c:v>1.3420000000000001</c:v>
                </c:pt>
                <c:pt idx="40868">
                  <c:v>1.3420000000000001</c:v>
                </c:pt>
                <c:pt idx="40869">
                  <c:v>1.3420000000000001</c:v>
                </c:pt>
                <c:pt idx="40870">
                  <c:v>1.3420000000000001</c:v>
                </c:pt>
                <c:pt idx="40871">
                  <c:v>1.3420000000000001</c:v>
                </c:pt>
                <c:pt idx="40872">
                  <c:v>1.3420000000000001</c:v>
                </c:pt>
                <c:pt idx="40873">
                  <c:v>1.3420000000000001</c:v>
                </c:pt>
                <c:pt idx="40874">
                  <c:v>1.3420000000000001</c:v>
                </c:pt>
                <c:pt idx="40875">
                  <c:v>1.3420000000000001</c:v>
                </c:pt>
                <c:pt idx="40876">
                  <c:v>1.3420000000000001</c:v>
                </c:pt>
                <c:pt idx="40877">
                  <c:v>1.3420000000000001</c:v>
                </c:pt>
                <c:pt idx="40878">
                  <c:v>1.3420000000000001</c:v>
                </c:pt>
                <c:pt idx="40879">
                  <c:v>1.3420000000000001</c:v>
                </c:pt>
                <c:pt idx="40880">
                  <c:v>1.3420000000000001</c:v>
                </c:pt>
                <c:pt idx="40881">
                  <c:v>1.3420000000000001</c:v>
                </c:pt>
                <c:pt idx="40882">
                  <c:v>1.3420000000000001</c:v>
                </c:pt>
                <c:pt idx="40883">
                  <c:v>1.3420000000000001</c:v>
                </c:pt>
                <c:pt idx="40884">
                  <c:v>1.3420000000000001</c:v>
                </c:pt>
                <c:pt idx="40885">
                  <c:v>1.3420000000000001</c:v>
                </c:pt>
                <c:pt idx="40886">
                  <c:v>1.3420000000000001</c:v>
                </c:pt>
                <c:pt idx="40887">
                  <c:v>1.3420000000000001</c:v>
                </c:pt>
                <c:pt idx="40888">
                  <c:v>1.3420000000000001</c:v>
                </c:pt>
                <c:pt idx="40889">
                  <c:v>1.3420000000000001</c:v>
                </c:pt>
                <c:pt idx="40890">
                  <c:v>1.3420000000000001</c:v>
                </c:pt>
                <c:pt idx="40891">
                  <c:v>1.3420000000000001</c:v>
                </c:pt>
                <c:pt idx="40892">
                  <c:v>1.3420000000000001</c:v>
                </c:pt>
                <c:pt idx="40893">
                  <c:v>1.3420000000000001</c:v>
                </c:pt>
                <c:pt idx="40894">
                  <c:v>1.3420000000000001</c:v>
                </c:pt>
                <c:pt idx="40895">
                  <c:v>1.3420000000000001</c:v>
                </c:pt>
                <c:pt idx="40896">
                  <c:v>1.3420000000000001</c:v>
                </c:pt>
                <c:pt idx="40897">
                  <c:v>1.3420000000000001</c:v>
                </c:pt>
                <c:pt idx="40898">
                  <c:v>1.3420000000000001</c:v>
                </c:pt>
                <c:pt idx="40899">
                  <c:v>1.3420000000000001</c:v>
                </c:pt>
                <c:pt idx="40900">
                  <c:v>1.3420000000000001</c:v>
                </c:pt>
                <c:pt idx="40901">
                  <c:v>1.3420000000000001</c:v>
                </c:pt>
                <c:pt idx="40902">
                  <c:v>1.3420000000000001</c:v>
                </c:pt>
                <c:pt idx="40903">
                  <c:v>1.3420000000000001</c:v>
                </c:pt>
                <c:pt idx="40904">
                  <c:v>1.3420000000000001</c:v>
                </c:pt>
                <c:pt idx="40905">
                  <c:v>1.3420000000000001</c:v>
                </c:pt>
                <c:pt idx="40906">
                  <c:v>1.3420000000000001</c:v>
                </c:pt>
                <c:pt idx="40907">
                  <c:v>1.3420000000000001</c:v>
                </c:pt>
                <c:pt idx="40908">
                  <c:v>1.3420000000000001</c:v>
                </c:pt>
                <c:pt idx="40909">
                  <c:v>1.3420000000000001</c:v>
                </c:pt>
                <c:pt idx="40910">
                  <c:v>1.3420000000000001</c:v>
                </c:pt>
                <c:pt idx="40911">
                  <c:v>1.3420000000000001</c:v>
                </c:pt>
                <c:pt idx="40912">
                  <c:v>1.3420000000000001</c:v>
                </c:pt>
                <c:pt idx="40913">
                  <c:v>1.3420000000000001</c:v>
                </c:pt>
                <c:pt idx="40914">
                  <c:v>1.3420000000000001</c:v>
                </c:pt>
                <c:pt idx="40915">
                  <c:v>1.3420000000000001</c:v>
                </c:pt>
                <c:pt idx="40916">
                  <c:v>1.3420000000000001</c:v>
                </c:pt>
                <c:pt idx="40917">
                  <c:v>1.3420000000000001</c:v>
                </c:pt>
                <c:pt idx="40918">
                  <c:v>1.3420000000000001</c:v>
                </c:pt>
                <c:pt idx="40919">
                  <c:v>1.3420000000000001</c:v>
                </c:pt>
                <c:pt idx="40920">
                  <c:v>1.3420000000000001</c:v>
                </c:pt>
                <c:pt idx="40921">
                  <c:v>1.3420000000000001</c:v>
                </c:pt>
                <c:pt idx="40922">
                  <c:v>1.3420000000000001</c:v>
                </c:pt>
                <c:pt idx="40923">
                  <c:v>1.3420000000000001</c:v>
                </c:pt>
                <c:pt idx="40924">
                  <c:v>1.3420000000000001</c:v>
                </c:pt>
                <c:pt idx="40925">
                  <c:v>1.3420000000000001</c:v>
                </c:pt>
                <c:pt idx="40926">
                  <c:v>1.3420000000000001</c:v>
                </c:pt>
                <c:pt idx="40927">
                  <c:v>1.3420000000000001</c:v>
                </c:pt>
                <c:pt idx="40928">
                  <c:v>1.3420000000000001</c:v>
                </c:pt>
                <c:pt idx="40929">
                  <c:v>1.3420000000000001</c:v>
                </c:pt>
                <c:pt idx="40930">
                  <c:v>1.3420000000000001</c:v>
                </c:pt>
                <c:pt idx="40931">
                  <c:v>1.3420000000000001</c:v>
                </c:pt>
                <c:pt idx="40932">
                  <c:v>1.3420000000000001</c:v>
                </c:pt>
                <c:pt idx="40933">
                  <c:v>1.3420000000000001</c:v>
                </c:pt>
                <c:pt idx="40934">
                  <c:v>1.3420000000000001</c:v>
                </c:pt>
                <c:pt idx="40935">
                  <c:v>1.3420000000000001</c:v>
                </c:pt>
                <c:pt idx="40936">
                  <c:v>1.3420000000000001</c:v>
                </c:pt>
                <c:pt idx="40937">
                  <c:v>1.3420000000000001</c:v>
                </c:pt>
                <c:pt idx="40938">
                  <c:v>1.3420000000000001</c:v>
                </c:pt>
                <c:pt idx="40939">
                  <c:v>1.3420000000000001</c:v>
                </c:pt>
                <c:pt idx="40940">
                  <c:v>1.3420000000000001</c:v>
                </c:pt>
                <c:pt idx="40941">
                  <c:v>1.3420000000000001</c:v>
                </c:pt>
                <c:pt idx="40942">
                  <c:v>1.3420000000000001</c:v>
                </c:pt>
                <c:pt idx="40943">
                  <c:v>1.3420000000000001</c:v>
                </c:pt>
                <c:pt idx="40944">
                  <c:v>1.3420000000000001</c:v>
                </c:pt>
                <c:pt idx="40945">
                  <c:v>1.3420000000000001</c:v>
                </c:pt>
                <c:pt idx="40946">
                  <c:v>1.3420000000000001</c:v>
                </c:pt>
                <c:pt idx="40947">
                  <c:v>1.3420000000000001</c:v>
                </c:pt>
                <c:pt idx="40948">
                  <c:v>1.3420000000000001</c:v>
                </c:pt>
                <c:pt idx="40949">
                  <c:v>1.3420000000000001</c:v>
                </c:pt>
                <c:pt idx="40950">
                  <c:v>1.3420000000000001</c:v>
                </c:pt>
                <c:pt idx="40951">
                  <c:v>1.3420000000000001</c:v>
                </c:pt>
                <c:pt idx="40952">
                  <c:v>1.3420000000000001</c:v>
                </c:pt>
                <c:pt idx="40953">
                  <c:v>1.3420000000000001</c:v>
                </c:pt>
                <c:pt idx="40954">
                  <c:v>1.3420000000000001</c:v>
                </c:pt>
                <c:pt idx="40955">
                  <c:v>1.3420000000000001</c:v>
                </c:pt>
                <c:pt idx="40956">
                  <c:v>1.3420000000000001</c:v>
                </c:pt>
                <c:pt idx="40957">
                  <c:v>1.3420000000000001</c:v>
                </c:pt>
                <c:pt idx="40958">
                  <c:v>1.3420000000000001</c:v>
                </c:pt>
                <c:pt idx="40959">
                  <c:v>1.3420000000000001</c:v>
                </c:pt>
                <c:pt idx="40960">
                  <c:v>1.3420000000000001</c:v>
                </c:pt>
                <c:pt idx="40961">
                  <c:v>1.3420000000000001</c:v>
                </c:pt>
                <c:pt idx="40962">
                  <c:v>1.3420000000000001</c:v>
                </c:pt>
                <c:pt idx="40963">
                  <c:v>1.3420000000000001</c:v>
                </c:pt>
                <c:pt idx="40964">
                  <c:v>1.3420000000000001</c:v>
                </c:pt>
                <c:pt idx="40965">
                  <c:v>1.3420000000000001</c:v>
                </c:pt>
                <c:pt idx="40966">
                  <c:v>1.3420000000000001</c:v>
                </c:pt>
                <c:pt idx="40967">
                  <c:v>1.3420000000000001</c:v>
                </c:pt>
                <c:pt idx="40968">
                  <c:v>1.3420000000000001</c:v>
                </c:pt>
                <c:pt idx="40969">
                  <c:v>1.3420000000000001</c:v>
                </c:pt>
                <c:pt idx="40970">
                  <c:v>1.3420000000000001</c:v>
                </c:pt>
                <c:pt idx="40971">
                  <c:v>1.3420000000000001</c:v>
                </c:pt>
                <c:pt idx="40972">
                  <c:v>1.3420000000000001</c:v>
                </c:pt>
                <c:pt idx="40973">
                  <c:v>1.3420000000000001</c:v>
                </c:pt>
                <c:pt idx="40974">
                  <c:v>1.3420000000000001</c:v>
                </c:pt>
                <c:pt idx="40975">
                  <c:v>1.3420000000000001</c:v>
                </c:pt>
                <c:pt idx="40976">
                  <c:v>1.3420000000000001</c:v>
                </c:pt>
                <c:pt idx="40977">
                  <c:v>1.3420000000000001</c:v>
                </c:pt>
                <c:pt idx="40978">
                  <c:v>1.3420000000000001</c:v>
                </c:pt>
                <c:pt idx="40979">
                  <c:v>1.3420000000000001</c:v>
                </c:pt>
                <c:pt idx="40980">
                  <c:v>1.3420000000000001</c:v>
                </c:pt>
                <c:pt idx="40981">
                  <c:v>1.3420000000000001</c:v>
                </c:pt>
                <c:pt idx="40982">
                  <c:v>1.3420000000000001</c:v>
                </c:pt>
                <c:pt idx="40983">
                  <c:v>1.3420000000000001</c:v>
                </c:pt>
                <c:pt idx="40984">
                  <c:v>1.3420000000000001</c:v>
                </c:pt>
                <c:pt idx="40985">
                  <c:v>1.3420000000000001</c:v>
                </c:pt>
                <c:pt idx="40986">
                  <c:v>1.3420000000000001</c:v>
                </c:pt>
                <c:pt idx="40987">
                  <c:v>1.3420000000000001</c:v>
                </c:pt>
                <c:pt idx="40988">
                  <c:v>1.3420000000000001</c:v>
                </c:pt>
                <c:pt idx="40989">
                  <c:v>1.3420000000000001</c:v>
                </c:pt>
                <c:pt idx="40990">
                  <c:v>1.3420000000000001</c:v>
                </c:pt>
                <c:pt idx="40991">
                  <c:v>1.3420000000000001</c:v>
                </c:pt>
                <c:pt idx="40992">
                  <c:v>1.3420000000000001</c:v>
                </c:pt>
                <c:pt idx="40993">
                  <c:v>1.3420000000000001</c:v>
                </c:pt>
                <c:pt idx="40994">
                  <c:v>1.3420000000000001</c:v>
                </c:pt>
                <c:pt idx="40995">
                  <c:v>1.3420000000000001</c:v>
                </c:pt>
                <c:pt idx="40996">
                  <c:v>1.3420000000000001</c:v>
                </c:pt>
                <c:pt idx="40997">
                  <c:v>1.3420000000000001</c:v>
                </c:pt>
                <c:pt idx="40998">
                  <c:v>1.3420000000000001</c:v>
                </c:pt>
                <c:pt idx="40999">
                  <c:v>1.3420000000000001</c:v>
                </c:pt>
                <c:pt idx="41000">
                  <c:v>1.3420000000000001</c:v>
                </c:pt>
                <c:pt idx="41001">
                  <c:v>1.3420000000000001</c:v>
                </c:pt>
                <c:pt idx="41002">
                  <c:v>1.3420000000000001</c:v>
                </c:pt>
                <c:pt idx="41003">
                  <c:v>1.3420000000000001</c:v>
                </c:pt>
                <c:pt idx="41004">
                  <c:v>1.3420000000000001</c:v>
                </c:pt>
                <c:pt idx="41005">
                  <c:v>1.3420000000000001</c:v>
                </c:pt>
                <c:pt idx="41006">
                  <c:v>1.3420000000000001</c:v>
                </c:pt>
                <c:pt idx="41007">
                  <c:v>1.3420000000000001</c:v>
                </c:pt>
                <c:pt idx="41008">
                  <c:v>1.3420000000000001</c:v>
                </c:pt>
                <c:pt idx="41009">
                  <c:v>1.3420000000000001</c:v>
                </c:pt>
                <c:pt idx="41010">
                  <c:v>1.3420000000000001</c:v>
                </c:pt>
                <c:pt idx="41011">
                  <c:v>1.3420000000000001</c:v>
                </c:pt>
                <c:pt idx="41012">
                  <c:v>1.3420000000000001</c:v>
                </c:pt>
                <c:pt idx="41013">
                  <c:v>1.3420000000000001</c:v>
                </c:pt>
                <c:pt idx="41014">
                  <c:v>1.3420000000000001</c:v>
                </c:pt>
                <c:pt idx="41015">
                  <c:v>1.3420000000000001</c:v>
                </c:pt>
                <c:pt idx="41016">
                  <c:v>1.3420000000000001</c:v>
                </c:pt>
                <c:pt idx="41017">
                  <c:v>1.3420000000000001</c:v>
                </c:pt>
                <c:pt idx="41018">
                  <c:v>1.3420000000000001</c:v>
                </c:pt>
                <c:pt idx="41019">
                  <c:v>1.3420000000000001</c:v>
                </c:pt>
                <c:pt idx="41020">
                  <c:v>1.3420000000000001</c:v>
                </c:pt>
                <c:pt idx="41021">
                  <c:v>1.3420000000000001</c:v>
                </c:pt>
                <c:pt idx="41022">
                  <c:v>1.3420000000000001</c:v>
                </c:pt>
                <c:pt idx="41023">
                  <c:v>1.3420000000000001</c:v>
                </c:pt>
                <c:pt idx="41024">
                  <c:v>1.3420000000000001</c:v>
                </c:pt>
                <c:pt idx="41025">
                  <c:v>1.3420000000000001</c:v>
                </c:pt>
                <c:pt idx="41026">
                  <c:v>1.3420000000000001</c:v>
                </c:pt>
                <c:pt idx="41027">
                  <c:v>1.3420000000000001</c:v>
                </c:pt>
                <c:pt idx="41028">
                  <c:v>1.3420000000000001</c:v>
                </c:pt>
                <c:pt idx="41029">
                  <c:v>1.3420000000000001</c:v>
                </c:pt>
                <c:pt idx="41030">
                  <c:v>1.3420000000000001</c:v>
                </c:pt>
                <c:pt idx="41031">
                  <c:v>1.3420000000000001</c:v>
                </c:pt>
                <c:pt idx="41032">
                  <c:v>1.3420000000000001</c:v>
                </c:pt>
                <c:pt idx="41033">
                  <c:v>1.3420000000000001</c:v>
                </c:pt>
                <c:pt idx="41034">
                  <c:v>1.3420000000000001</c:v>
                </c:pt>
                <c:pt idx="41035">
                  <c:v>1.3420000000000001</c:v>
                </c:pt>
                <c:pt idx="41036">
                  <c:v>1.3420000000000001</c:v>
                </c:pt>
                <c:pt idx="41037">
                  <c:v>1.3420000000000001</c:v>
                </c:pt>
                <c:pt idx="41038">
                  <c:v>1.3420000000000001</c:v>
                </c:pt>
                <c:pt idx="41039">
                  <c:v>1.3420000000000001</c:v>
                </c:pt>
                <c:pt idx="41040">
                  <c:v>1.3420000000000001</c:v>
                </c:pt>
                <c:pt idx="41041">
                  <c:v>1.3420000000000001</c:v>
                </c:pt>
                <c:pt idx="41042">
                  <c:v>1.3420000000000001</c:v>
                </c:pt>
                <c:pt idx="41043">
                  <c:v>1.3420000000000001</c:v>
                </c:pt>
                <c:pt idx="41044">
                  <c:v>1.3420000000000001</c:v>
                </c:pt>
                <c:pt idx="41045">
                  <c:v>1.3420000000000001</c:v>
                </c:pt>
                <c:pt idx="41046">
                  <c:v>1.3420000000000001</c:v>
                </c:pt>
                <c:pt idx="41047">
                  <c:v>1.3420000000000001</c:v>
                </c:pt>
                <c:pt idx="41048">
                  <c:v>1.3420000000000001</c:v>
                </c:pt>
                <c:pt idx="41049">
                  <c:v>1.3420000000000001</c:v>
                </c:pt>
                <c:pt idx="41050">
                  <c:v>1.3420000000000001</c:v>
                </c:pt>
                <c:pt idx="41051">
                  <c:v>1.3420000000000001</c:v>
                </c:pt>
                <c:pt idx="41052">
                  <c:v>1.3420000000000001</c:v>
                </c:pt>
                <c:pt idx="41053">
                  <c:v>1.3420000000000001</c:v>
                </c:pt>
                <c:pt idx="41054">
                  <c:v>1.3420000000000001</c:v>
                </c:pt>
                <c:pt idx="41055">
                  <c:v>1.3420000000000001</c:v>
                </c:pt>
                <c:pt idx="41056">
                  <c:v>1.3420000000000001</c:v>
                </c:pt>
                <c:pt idx="41057">
                  <c:v>1.3420000000000001</c:v>
                </c:pt>
                <c:pt idx="41058">
                  <c:v>1.3420000000000001</c:v>
                </c:pt>
                <c:pt idx="41059">
                  <c:v>1.3420000000000001</c:v>
                </c:pt>
                <c:pt idx="41060">
                  <c:v>1.3420000000000001</c:v>
                </c:pt>
                <c:pt idx="41061">
                  <c:v>1.3420000000000001</c:v>
                </c:pt>
                <c:pt idx="41062">
                  <c:v>1.3420000000000001</c:v>
                </c:pt>
                <c:pt idx="41063">
                  <c:v>1.3420000000000001</c:v>
                </c:pt>
                <c:pt idx="41064">
                  <c:v>1.3420000000000001</c:v>
                </c:pt>
                <c:pt idx="41065">
                  <c:v>1.3420000000000001</c:v>
                </c:pt>
                <c:pt idx="41066">
                  <c:v>1.3420000000000001</c:v>
                </c:pt>
                <c:pt idx="41067">
                  <c:v>1.3420000000000001</c:v>
                </c:pt>
                <c:pt idx="41068">
                  <c:v>1.3420000000000001</c:v>
                </c:pt>
                <c:pt idx="41069">
                  <c:v>1.3420000000000001</c:v>
                </c:pt>
                <c:pt idx="41070">
                  <c:v>1.3420000000000001</c:v>
                </c:pt>
                <c:pt idx="41071">
                  <c:v>1.3420000000000001</c:v>
                </c:pt>
                <c:pt idx="41072">
                  <c:v>1.3420000000000001</c:v>
                </c:pt>
                <c:pt idx="41073">
                  <c:v>1.3420000000000001</c:v>
                </c:pt>
                <c:pt idx="41074">
                  <c:v>1.3420000000000001</c:v>
                </c:pt>
                <c:pt idx="41075">
                  <c:v>1.3420000000000001</c:v>
                </c:pt>
                <c:pt idx="41076">
                  <c:v>1.3420000000000001</c:v>
                </c:pt>
                <c:pt idx="41077">
                  <c:v>1.3420000000000001</c:v>
                </c:pt>
                <c:pt idx="41078">
                  <c:v>1.3420000000000001</c:v>
                </c:pt>
                <c:pt idx="41079">
                  <c:v>1.3420000000000001</c:v>
                </c:pt>
                <c:pt idx="41080">
                  <c:v>1.3420000000000001</c:v>
                </c:pt>
                <c:pt idx="41081">
                  <c:v>1.3420000000000001</c:v>
                </c:pt>
                <c:pt idx="41082">
                  <c:v>1.3420000000000001</c:v>
                </c:pt>
                <c:pt idx="41083">
                  <c:v>1.3420000000000001</c:v>
                </c:pt>
                <c:pt idx="41084">
                  <c:v>1.3420000000000001</c:v>
                </c:pt>
                <c:pt idx="41085">
                  <c:v>1.3420000000000001</c:v>
                </c:pt>
                <c:pt idx="41086">
                  <c:v>1.3420000000000001</c:v>
                </c:pt>
                <c:pt idx="41087">
                  <c:v>1.3420000000000001</c:v>
                </c:pt>
                <c:pt idx="41088">
                  <c:v>1.3420000000000001</c:v>
                </c:pt>
                <c:pt idx="41089">
                  <c:v>1.3420000000000001</c:v>
                </c:pt>
                <c:pt idx="41090">
                  <c:v>1.3420000000000001</c:v>
                </c:pt>
                <c:pt idx="41091">
                  <c:v>1.3420000000000001</c:v>
                </c:pt>
                <c:pt idx="41092">
                  <c:v>1.3420000000000001</c:v>
                </c:pt>
                <c:pt idx="41093">
                  <c:v>1.3420000000000001</c:v>
                </c:pt>
                <c:pt idx="41094">
                  <c:v>1.3420000000000001</c:v>
                </c:pt>
                <c:pt idx="41095">
                  <c:v>1.3420000000000001</c:v>
                </c:pt>
                <c:pt idx="41096">
                  <c:v>1.3420000000000001</c:v>
                </c:pt>
                <c:pt idx="41097">
                  <c:v>1.3420000000000001</c:v>
                </c:pt>
                <c:pt idx="41098">
                  <c:v>1.3420000000000001</c:v>
                </c:pt>
                <c:pt idx="41099">
                  <c:v>1.3420000000000001</c:v>
                </c:pt>
                <c:pt idx="41100">
                  <c:v>1.3420000000000001</c:v>
                </c:pt>
                <c:pt idx="41101">
                  <c:v>1.3420000000000001</c:v>
                </c:pt>
                <c:pt idx="41102">
                  <c:v>1.3420000000000001</c:v>
                </c:pt>
                <c:pt idx="41103">
                  <c:v>1.3420000000000001</c:v>
                </c:pt>
                <c:pt idx="41104">
                  <c:v>1.3420000000000001</c:v>
                </c:pt>
                <c:pt idx="41105">
                  <c:v>1.3420000000000001</c:v>
                </c:pt>
                <c:pt idx="41106">
                  <c:v>1.3420000000000001</c:v>
                </c:pt>
                <c:pt idx="41107">
                  <c:v>1.3420000000000001</c:v>
                </c:pt>
                <c:pt idx="41108">
                  <c:v>1.3420000000000001</c:v>
                </c:pt>
                <c:pt idx="41109">
                  <c:v>1.3420000000000001</c:v>
                </c:pt>
                <c:pt idx="41110">
                  <c:v>1.3420000000000001</c:v>
                </c:pt>
                <c:pt idx="41111">
                  <c:v>1.3420000000000001</c:v>
                </c:pt>
                <c:pt idx="41112">
                  <c:v>1.3420000000000001</c:v>
                </c:pt>
                <c:pt idx="41113">
                  <c:v>1.3420000000000001</c:v>
                </c:pt>
                <c:pt idx="41114">
                  <c:v>1.3420000000000001</c:v>
                </c:pt>
                <c:pt idx="41115">
                  <c:v>1.3420000000000001</c:v>
                </c:pt>
                <c:pt idx="41116">
                  <c:v>1.3420000000000001</c:v>
                </c:pt>
                <c:pt idx="41117">
                  <c:v>1.3420000000000001</c:v>
                </c:pt>
                <c:pt idx="41118">
                  <c:v>1.3420000000000001</c:v>
                </c:pt>
                <c:pt idx="41119">
                  <c:v>1.3420000000000001</c:v>
                </c:pt>
                <c:pt idx="41120">
                  <c:v>1.3420000000000001</c:v>
                </c:pt>
                <c:pt idx="41121">
                  <c:v>1.3420000000000001</c:v>
                </c:pt>
                <c:pt idx="41122">
                  <c:v>1.3420000000000001</c:v>
                </c:pt>
                <c:pt idx="41123">
                  <c:v>1.3420000000000001</c:v>
                </c:pt>
                <c:pt idx="41124">
                  <c:v>1.3420000000000001</c:v>
                </c:pt>
                <c:pt idx="41125">
                  <c:v>1.3420000000000001</c:v>
                </c:pt>
                <c:pt idx="41126">
                  <c:v>1.3420000000000001</c:v>
                </c:pt>
                <c:pt idx="41127">
                  <c:v>1.3420000000000001</c:v>
                </c:pt>
                <c:pt idx="41128">
                  <c:v>1.3420000000000001</c:v>
                </c:pt>
                <c:pt idx="41129">
                  <c:v>1.3420000000000001</c:v>
                </c:pt>
                <c:pt idx="41130">
                  <c:v>1.3420000000000001</c:v>
                </c:pt>
                <c:pt idx="41131">
                  <c:v>1.3420000000000001</c:v>
                </c:pt>
                <c:pt idx="41132">
                  <c:v>1.3420000000000001</c:v>
                </c:pt>
                <c:pt idx="41133">
                  <c:v>1.3420000000000001</c:v>
                </c:pt>
                <c:pt idx="41134">
                  <c:v>1.3420000000000001</c:v>
                </c:pt>
                <c:pt idx="41135">
                  <c:v>1.3420000000000001</c:v>
                </c:pt>
                <c:pt idx="41136">
                  <c:v>1.3420000000000001</c:v>
                </c:pt>
                <c:pt idx="41137">
                  <c:v>1.3420000000000001</c:v>
                </c:pt>
                <c:pt idx="41138">
                  <c:v>1.3420000000000001</c:v>
                </c:pt>
                <c:pt idx="41139">
                  <c:v>1.3420000000000001</c:v>
                </c:pt>
                <c:pt idx="41140">
                  <c:v>1.3420000000000001</c:v>
                </c:pt>
                <c:pt idx="41141">
                  <c:v>1.3420000000000001</c:v>
                </c:pt>
                <c:pt idx="41142">
                  <c:v>1.3420000000000001</c:v>
                </c:pt>
                <c:pt idx="41143">
                  <c:v>1.3420000000000001</c:v>
                </c:pt>
                <c:pt idx="41144">
                  <c:v>1.3420000000000001</c:v>
                </c:pt>
                <c:pt idx="41145">
                  <c:v>1.3420000000000001</c:v>
                </c:pt>
                <c:pt idx="41146">
                  <c:v>1.3420000000000001</c:v>
                </c:pt>
                <c:pt idx="41147">
                  <c:v>1.3420000000000001</c:v>
                </c:pt>
                <c:pt idx="41148">
                  <c:v>1.3420000000000001</c:v>
                </c:pt>
                <c:pt idx="41149">
                  <c:v>1.3420000000000001</c:v>
                </c:pt>
                <c:pt idx="41150">
                  <c:v>1.3420000000000001</c:v>
                </c:pt>
                <c:pt idx="41151">
                  <c:v>1.3420000000000001</c:v>
                </c:pt>
                <c:pt idx="41152">
                  <c:v>1.3420000000000001</c:v>
                </c:pt>
                <c:pt idx="41153">
                  <c:v>1.3420000000000001</c:v>
                </c:pt>
                <c:pt idx="41154">
                  <c:v>1.3420000000000001</c:v>
                </c:pt>
                <c:pt idx="41155">
                  <c:v>1.3420000000000001</c:v>
                </c:pt>
                <c:pt idx="41156">
                  <c:v>1.3420000000000001</c:v>
                </c:pt>
                <c:pt idx="41157">
                  <c:v>1.3420000000000001</c:v>
                </c:pt>
                <c:pt idx="41158">
                  <c:v>1.3420000000000001</c:v>
                </c:pt>
                <c:pt idx="41159">
                  <c:v>1.3420000000000001</c:v>
                </c:pt>
                <c:pt idx="41160">
                  <c:v>1.3420000000000001</c:v>
                </c:pt>
                <c:pt idx="41161">
                  <c:v>1.3420000000000001</c:v>
                </c:pt>
                <c:pt idx="41162">
                  <c:v>1.3420000000000001</c:v>
                </c:pt>
                <c:pt idx="41163">
                  <c:v>1.3420000000000001</c:v>
                </c:pt>
                <c:pt idx="41164">
                  <c:v>1.3420000000000001</c:v>
                </c:pt>
                <c:pt idx="41165">
                  <c:v>1.3420000000000001</c:v>
                </c:pt>
                <c:pt idx="41166">
                  <c:v>1.3420000000000001</c:v>
                </c:pt>
                <c:pt idx="41167">
                  <c:v>1.3420000000000001</c:v>
                </c:pt>
                <c:pt idx="41168">
                  <c:v>1.3420000000000001</c:v>
                </c:pt>
                <c:pt idx="41169">
                  <c:v>1.3420000000000001</c:v>
                </c:pt>
                <c:pt idx="41170">
                  <c:v>1.3420000000000001</c:v>
                </c:pt>
                <c:pt idx="41171">
                  <c:v>1.3420000000000001</c:v>
                </c:pt>
                <c:pt idx="41172">
                  <c:v>1.3420000000000001</c:v>
                </c:pt>
                <c:pt idx="41173">
                  <c:v>1.3420000000000001</c:v>
                </c:pt>
                <c:pt idx="41174">
                  <c:v>1.3420000000000001</c:v>
                </c:pt>
                <c:pt idx="41175">
                  <c:v>1.3420000000000001</c:v>
                </c:pt>
                <c:pt idx="41176">
                  <c:v>1.3420000000000001</c:v>
                </c:pt>
                <c:pt idx="41177">
                  <c:v>1.3420000000000001</c:v>
                </c:pt>
                <c:pt idx="41178">
                  <c:v>1.3420000000000001</c:v>
                </c:pt>
                <c:pt idx="41179">
                  <c:v>1.3420000000000001</c:v>
                </c:pt>
                <c:pt idx="41180">
                  <c:v>1.3420000000000001</c:v>
                </c:pt>
                <c:pt idx="41181">
                  <c:v>1.3420000000000001</c:v>
                </c:pt>
                <c:pt idx="41182">
                  <c:v>1.3420000000000001</c:v>
                </c:pt>
                <c:pt idx="41183">
                  <c:v>1.3420000000000001</c:v>
                </c:pt>
                <c:pt idx="41184">
                  <c:v>1.3420000000000001</c:v>
                </c:pt>
                <c:pt idx="41185">
                  <c:v>1.3420000000000001</c:v>
                </c:pt>
                <c:pt idx="41186">
                  <c:v>1.3420000000000001</c:v>
                </c:pt>
                <c:pt idx="41187">
                  <c:v>1.3420000000000001</c:v>
                </c:pt>
                <c:pt idx="41188">
                  <c:v>1.3420000000000001</c:v>
                </c:pt>
                <c:pt idx="41189">
                  <c:v>1.3420000000000001</c:v>
                </c:pt>
                <c:pt idx="41190">
                  <c:v>1.3420000000000001</c:v>
                </c:pt>
                <c:pt idx="41191">
                  <c:v>1.3420000000000001</c:v>
                </c:pt>
                <c:pt idx="41192">
                  <c:v>1.3420000000000001</c:v>
                </c:pt>
                <c:pt idx="41193">
                  <c:v>1.3420000000000001</c:v>
                </c:pt>
                <c:pt idx="41194">
                  <c:v>1.3420000000000001</c:v>
                </c:pt>
                <c:pt idx="41195">
                  <c:v>1.3420000000000001</c:v>
                </c:pt>
                <c:pt idx="41196">
                  <c:v>1.3420000000000001</c:v>
                </c:pt>
                <c:pt idx="41197">
                  <c:v>1.3420000000000001</c:v>
                </c:pt>
                <c:pt idx="41198">
                  <c:v>1.3420000000000001</c:v>
                </c:pt>
                <c:pt idx="41199">
                  <c:v>1.3420000000000001</c:v>
                </c:pt>
                <c:pt idx="41200">
                  <c:v>1.3420000000000001</c:v>
                </c:pt>
                <c:pt idx="41201">
                  <c:v>1.3420000000000001</c:v>
                </c:pt>
                <c:pt idx="41202">
                  <c:v>1.3420000000000001</c:v>
                </c:pt>
                <c:pt idx="41203">
                  <c:v>1.3420000000000001</c:v>
                </c:pt>
                <c:pt idx="41204">
                  <c:v>1.3420000000000001</c:v>
                </c:pt>
                <c:pt idx="41205">
                  <c:v>1.3420000000000001</c:v>
                </c:pt>
                <c:pt idx="41206">
                  <c:v>1.3420000000000001</c:v>
                </c:pt>
                <c:pt idx="41207">
                  <c:v>1.3420000000000001</c:v>
                </c:pt>
                <c:pt idx="41208">
                  <c:v>1.3420000000000001</c:v>
                </c:pt>
                <c:pt idx="41209">
                  <c:v>1.3420000000000001</c:v>
                </c:pt>
                <c:pt idx="41210">
                  <c:v>1.3420000000000001</c:v>
                </c:pt>
                <c:pt idx="41211">
                  <c:v>1.3420000000000001</c:v>
                </c:pt>
                <c:pt idx="41212">
                  <c:v>1.3420000000000001</c:v>
                </c:pt>
                <c:pt idx="41213">
                  <c:v>1.3420000000000001</c:v>
                </c:pt>
                <c:pt idx="41214">
                  <c:v>1.3420000000000001</c:v>
                </c:pt>
                <c:pt idx="41215">
                  <c:v>1.3420000000000001</c:v>
                </c:pt>
                <c:pt idx="41216">
                  <c:v>1.3420000000000001</c:v>
                </c:pt>
                <c:pt idx="41217">
                  <c:v>1.3420000000000001</c:v>
                </c:pt>
                <c:pt idx="41218">
                  <c:v>1.3420000000000001</c:v>
                </c:pt>
                <c:pt idx="41219">
                  <c:v>1.3420000000000001</c:v>
                </c:pt>
                <c:pt idx="41220">
                  <c:v>1.3420000000000001</c:v>
                </c:pt>
                <c:pt idx="41221">
                  <c:v>1.3420000000000001</c:v>
                </c:pt>
                <c:pt idx="41222">
                  <c:v>1.3420000000000001</c:v>
                </c:pt>
                <c:pt idx="41223">
                  <c:v>1.3420000000000001</c:v>
                </c:pt>
                <c:pt idx="41224">
                  <c:v>1.3420000000000001</c:v>
                </c:pt>
                <c:pt idx="41225">
                  <c:v>1.3420000000000001</c:v>
                </c:pt>
                <c:pt idx="41226">
                  <c:v>1.3420000000000001</c:v>
                </c:pt>
                <c:pt idx="41227">
                  <c:v>1.3420000000000001</c:v>
                </c:pt>
                <c:pt idx="41228">
                  <c:v>1.3420000000000001</c:v>
                </c:pt>
                <c:pt idx="41229">
                  <c:v>1.3420000000000001</c:v>
                </c:pt>
                <c:pt idx="41230">
                  <c:v>1.3420000000000001</c:v>
                </c:pt>
                <c:pt idx="41231">
                  <c:v>1.3420000000000001</c:v>
                </c:pt>
                <c:pt idx="41232">
                  <c:v>1.3420000000000001</c:v>
                </c:pt>
                <c:pt idx="41233">
                  <c:v>1.3420000000000001</c:v>
                </c:pt>
                <c:pt idx="41234">
                  <c:v>1.3420000000000001</c:v>
                </c:pt>
                <c:pt idx="41235">
                  <c:v>1.3420000000000001</c:v>
                </c:pt>
                <c:pt idx="41236">
                  <c:v>1.3420000000000001</c:v>
                </c:pt>
                <c:pt idx="41237">
                  <c:v>1.3420000000000001</c:v>
                </c:pt>
                <c:pt idx="41238">
                  <c:v>1.3420000000000001</c:v>
                </c:pt>
                <c:pt idx="41239">
                  <c:v>1.3420000000000001</c:v>
                </c:pt>
                <c:pt idx="41240">
                  <c:v>1.3420000000000001</c:v>
                </c:pt>
                <c:pt idx="41241">
                  <c:v>1.3420000000000001</c:v>
                </c:pt>
                <c:pt idx="41242">
                  <c:v>1.3420000000000001</c:v>
                </c:pt>
                <c:pt idx="41243">
                  <c:v>1.3420000000000001</c:v>
                </c:pt>
                <c:pt idx="41244">
                  <c:v>1.3420000000000001</c:v>
                </c:pt>
                <c:pt idx="41245">
                  <c:v>1.3420000000000001</c:v>
                </c:pt>
                <c:pt idx="41246">
                  <c:v>1.3420000000000001</c:v>
                </c:pt>
                <c:pt idx="41247">
                  <c:v>1.3420000000000001</c:v>
                </c:pt>
                <c:pt idx="41248">
                  <c:v>1.3420000000000001</c:v>
                </c:pt>
                <c:pt idx="41249">
                  <c:v>1.3420000000000001</c:v>
                </c:pt>
                <c:pt idx="41250">
                  <c:v>1.3420000000000001</c:v>
                </c:pt>
                <c:pt idx="41251">
                  <c:v>1.3420000000000001</c:v>
                </c:pt>
                <c:pt idx="41252">
                  <c:v>1.3420000000000001</c:v>
                </c:pt>
                <c:pt idx="41253">
                  <c:v>1.3420000000000001</c:v>
                </c:pt>
                <c:pt idx="41254">
                  <c:v>1.3420000000000001</c:v>
                </c:pt>
                <c:pt idx="41255">
                  <c:v>1.3420000000000001</c:v>
                </c:pt>
                <c:pt idx="41256">
                  <c:v>1.3420000000000001</c:v>
                </c:pt>
                <c:pt idx="41257">
                  <c:v>1.3420000000000001</c:v>
                </c:pt>
                <c:pt idx="41258">
                  <c:v>1.3420000000000001</c:v>
                </c:pt>
                <c:pt idx="41259">
                  <c:v>1.3420000000000001</c:v>
                </c:pt>
                <c:pt idx="41260">
                  <c:v>1.3420000000000001</c:v>
                </c:pt>
                <c:pt idx="41261">
                  <c:v>1.3420000000000001</c:v>
                </c:pt>
                <c:pt idx="41262">
                  <c:v>1.3420000000000001</c:v>
                </c:pt>
                <c:pt idx="41263">
                  <c:v>1.3420000000000001</c:v>
                </c:pt>
                <c:pt idx="41264">
                  <c:v>1.3420000000000001</c:v>
                </c:pt>
                <c:pt idx="41265">
                  <c:v>1.3420000000000001</c:v>
                </c:pt>
                <c:pt idx="41266">
                  <c:v>1.3420000000000001</c:v>
                </c:pt>
                <c:pt idx="41267">
                  <c:v>1.3420000000000001</c:v>
                </c:pt>
                <c:pt idx="41268">
                  <c:v>1.3420000000000001</c:v>
                </c:pt>
                <c:pt idx="41269">
                  <c:v>1.3420000000000001</c:v>
                </c:pt>
                <c:pt idx="41270">
                  <c:v>1.3420000000000001</c:v>
                </c:pt>
                <c:pt idx="41271">
                  <c:v>1.3420000000000001</c:v>
                </c:pt>
                <c:pt idx="41272">
                  <c:v>1.3420000000000001</c:v>
                </c:pt>
                <c:pt idx="41273">
                  <c:v>1.3420000000000001</c:v>
                </c:pt>
                <c:pt idx="41274">
                  <c:v>1.3420000000000001</c:v>
                </c:pt>
                <c:pt idx="41275">
                  <c:v>1.3420000000000001</c:v>
                </c:pt>
                <c:pt idx="41276">
                  <c:v>1.3420000000000001</c:v>
                </c:pt>
                <c:pt idx="41277">
                  <c:v>1.3420000000000001</c:v>
                </c:pt>
                <c:pt idx="41278">
                  <c:v>1.3420000000000001</c:v>
                </c:pt>
                <c:pt idx="41279">
                  <c:v>1.3420000000000001</c:v>
                </c:pt>
                <c:pt idx="41280">
                  <c:v>1.3420000000000001</c:v>
                </c:pt>
                <c:pt idx="41281">
                  <c:v>1.3420000000000001</c:v>
                </c:pt>
                <c:pt idx="41282">
                  <c:v>1.3420000000000001</c:v>
                </c:pt>
                <c:pt idx="41283">
                  <c:v>1.3420000000000001</c:v>
                </c:pt>
                <c:pt idx="41284">
                  <c:v>1.3420000000000001</c:v>
                </c:pt>
                <c:pt idx="41285">
                  <c:v>1.3420000000000001</c:v>
                </c:pt>
                <c:pt idx="41286">
                  <c:v>1.3420000000000001</c:v>
                </c:pt>
                <c:pt idx="41287">
                  <c:v>1.3420000000000001</c:v>
                </c:pt>
                <c:pt idx="41288">
                  <c:v>1.3420000000000001</c:v>
                </c:pt>
                <c:pt idx="41289">
                  <c:v>1.3420000000000001</c:v>
                </c:pt>
                <c:pt idx="41290">
                  <c:v>1.3420000000000001</c:v>
                </c:pt>
                <c:pt idx="41291">
                  <c:v>1.3420000000000001</c:v>
                </c:pt>
                <c:pt idx="41292">
                  <c:v>1.3420000000000001</c:v>
                </c:pt>
                <c:pt idx="41293">
                  <c:v>1.3420000000000001</c:v>
                </c:pt>
                <c:pt idx="41294">
                  <c:v>1.3420000000000001</c:v>
                </c:pt>
                <c:pt idx="41295">
                  <c:v>1.3420000000000001</c:v>
                </c:pt>
                <c:pt idx="41296">
                  <c:v>1.3420000000000001</c:v>
                </c:pt>
                <c:pt idx="41297">
                  <c:v>1.3420000000000001</c:v>
                </c:pt>
                <c:pt idx="41298">
                  <c:v>1.3420000000000001</c:v>
                </c:pt>
                <c:pt idx="41299">
                  <c:v>1.3420000000000001</c:v>
                </c:pt>
                <c:pt idx="41300">
                  <c:v>1.3420000000000001</c:v>
                </c:pt>
                <c:pt idx="41301">
                  <c:v>1.3420000000000001</c:v>
                </c:pt>
                <c:pt idx="41302">
                  <c:v>1.3420000000000001</c:v>
                </c:pt>
                <c:pt idx="41303">
                  <c:v>1.3420000000000001</c:v>
                </c:pt>
                <c:pt idx="41304">
                  <c:v>1.3420000000000001</c:v>
                </c:pt>
                <c:pt idx="41305">
                  <c:v>1.3420000000000001</c:v>
                </c:pt>
                <c:pt idx="41306">
                  <c:v>1.3420000000000001</c:v>
                </c:pt>
                <c:pt idx="41307">
                  <c:v>1.3420000000000001</c:v>
                </c:pt>
                <c:pt idx="41308">
                  <c:v>1.3420000000000001</c:v>
                </c:pt>
                <c:pt idx="41309">
                  <c:v>1.3420000000000001</c:v>
                </c:pt>
                <c:pt idx="41310">
                  <c:v>1.3420000000000001</c:v>
                </c:pt>
                <c:pt idx="41311">
                  <c:v>1.3420000000000001</c:v>
                </c:pt>
                <c:pt idx="41312">
                  <c:v>1.3420000000000001</c:v>
                </c:pt>
                <c:pt idx="41313">
                  <c:v>1.3420000000000001</c:v>
                </c:pt>
                <c:pt idx="41314">
                  <c:v>1.3420000000000001</c:v>
                </c:pt>
                <c:pt idx="41315">
                  <c:v>1.3420000000000001</c:v>
                </c:pt>
                <c:pt idx="41316">
                  <c:v>1.3420000000000001</c:v>
                </c:pt>
                <c:pt idx="41317">
                  <c:v>1.3420000000000001</c:v>
                </c:pt>
                <c:pt idx="41318">
                  <c:v>1.3420000000000001</c:v>
                </c:pt>
                <c:pt idx="41319">
                  <c:v>1.3420000000000001</c:v>
                </c:pt>
                <c:pt idx="41320">
                  <c:v>1.3420000000000001</c:v>
                </c:pt>
                <c:pt idx="41321">
                  <c:v>1.3420000000000001</c:v>
                </c:pt>
                <c:pt idx="41322">
                  <c:v>1.3420000000000001</c:v>
                </c:pt>
                <c:pt idx="41323">
                  <c:v>1.3420000000000001</c:v>
                </c:pt>
                <c:pt idx="41324">
                  <c:v>1.3420000000000001</c:v>
                </c:pt>
                <c:pt idx="41325">
                  <c:v>1.3420000000000001</c:v>
                </c:pt>
                <c:pt idx="41326">
                  <c:v>1.3420000000000001</c:v>
                </c:pt>
                <c:pt idx="41327">
                  <c:v>1.3420000000000001</c:v>
                </c:pt>
                <c:pt idx="41328">
                  <c:v>1.3420000000000001</c:v>
                </c:pt>
                <c:pt idx="41329">
                  <c:v>1.3420000000000001</c:v>
                </c:pt>
                <c:pt idx="41330">
                  <c:v>1.3420000000000001</c:v>
                </c:pt>
                <c:pt idx="41331">
                  <c:v>1.3420000000000001</c:v>
                </c:pt>
                <c:pt idx="41332">
                  <c:v>1.3420000000000001</c:v>
                </c:pt>
                <c:pt idx="41333">
                  <c:v>1.3420000000000001</c:v>
                </c:pt>
                <c:pt idx="41334">
                  <c:v>1.3420000000000001</c:v>
                </c:pt>
                <c:pt idx="41335">
                  <c:v>1.3420000000000001</c:v>
                </c:pt>
                <c:pt idx="41336">
                  <c:v>1.3420000000000001</c:v>
                </c:pt>
                <c:pt idx="41337">
                  <c:v>1.3420000000000001</c:v>
                </c:pt>
                <c:pt idx="41338">
                  <c:v>1.3420000000000001</c:v>
                </c:pt>
                <c:pt idx="41339">
                  <c:v>1.3420000000000001</c:v>
                </c:pt>
                <c:pt idx="41340">
                  <c:v>1.3420000000000001</c:v>
                </c:pt>
                <c:pt idx="41341">
                  <c:v>1.3420000000000001</c:v>
                </c:pt>
                <c:pt idx="41342">
                  <c:v>1.3420000000000001</c:v>
                </c:pt>
                <c:pt idx="41343">
                  <c:v>1.3420000000000001</c:v>
                </c:pt>
                <c:pt idx="41344">
                  <c:v>1.3420000000000001</c:v>
                </c:pt>
                <c:pt idx="41345">
                  <c:v>1.3420000000000001</c:v>
                </c:pt>
                <c:pt idx="41346">
                  <c:v>1.3420000000000001</c:v>
                </c:pt>
                <c:pt idx="41347">
                  <c:v>1.3420000000000001</c:v>
                </c:pt>
                <c:pt idx="41348">
                  <c:v>1.3420000000000001</c:v>
                </c:pt>
                <c:pt idx="41349">
                  <c:v>1.3420000000000001</c:v>
                </c:pt>
                <c:pt idx="41350">
                  <c:v>1.3420000000000001</c:v>
                </c:pt>
                <c:pt idx="41351">
                  <c:v>1.3420000000000001</c:v>
                </c:pt>
                <c:pt idx="41352">
                  <c:v>1.3420000000000001</c:v>
                </c:pt>
                <c:pt idx="41353">
                  <c:v>1.3420000000000001</c:v>
                </c:pt>
                <c:pt idx="41354">
                  <c:v>1.3420000000000001</c:v>
                </c:pt>
                <c:pt idx="41355">
                  <c:v>1.3420000000000001</c:v>
                </c:pt>
                <c:pt idx="41356">
                  <c:v>1.3420000000000001</c:v>
                </c:pt>
                <c:pt idx="41357">
                  <c:v>1.3420000000000001</c:v>
                </c:pt>
                <c:pt idx="41358">
                  <c:v>1.3420000000000001</c:v>
                </c:pt>
                <c:pt idx="41359">
                  <c:v>1.3420000000000001</c:v>
                </c:pt>
                <c:pt idx="41360">
                  <c:v>1.3420000000000001</c:v>
                </c:pt>
                <c:pt idx="41361">
                  <c:v>1.3420000000000001</c:v>
                </c:pt>
                <c:pt idx="41362">
                  <c:v>1.3420000000000001</c:v>
                </c:pt>
                <c:pt idx="41363">
                  <c:v>1.3420000000000001</c:v>
                </c:pt>
                <c:pt idx="41364">
                  <c:v>1.3420000000000001</c:v>
                </c:pt>
                <c:pt idx="41365">
                  <c:v>1.3420000000000001</c:v>
                </c:pt>
                <c:pt idx="41366">
                  <c:v>1.3420000000000001</c:v>
                </c:pt>
                <c:pt idx="41367">
                  <c:v>1.3420000000000001</c:v>
                </c:pt>
                <c:pt idx="41368">
                  <c:v>1.3420000000000001</c:v>
                </c:pt>
                <c:pt idx="41369">
                  <c:v>1.3420000000000001</c:v>
                </c:pt>
                <c:pt idx="41370">
                  <c:v>1.3420000000000001</c:v>
                </c:pt>
                <c:pt idx="41371">
                  <c:v>1.3420000000000001</c:v>
                </c:pt>
                <c:pt idx="41372">
                  <c:v>1.3420000000000001</c:v>
                </c:pt>
                <c:pt idx="41373">
                  <c:v>1.3420000000000001</c:v>
                </c:pt>
                <c:pt idx="41374">
                  <c:v>1.3420000000000001</c:v>
                </c:pt>
                <c:pt idx="41375">
                  <c:v>1.3420000000000001</c:v>
                </c:pt>
                <c:pt idx="41376">
                  <c:v>1.3420000000000001</c:v>
                </c:pt>
                <c:pt idx="41377">
                  <c:v>1.3420000000000001</c:v>
                </c:pt>
                <c:pt idx="41378">
                  <c:v>1.3420000000000001</c:v>
                </c:pt>
                <c:pt idx="41379">
                  <c:v>1.3420000000000001</c:v>
                </c:pt>
                <c:pt idx="41380">
                  <c:v>1.3420000000000001</c:v>
                </c:pt>
                <c:pt idx="41381">
                  <c:v>1.3420000000000001</c:v>
                </c:pt>
                <c:pt idx="41382">
                  <c:v>1.3420000000000001</c:v>
                </c:pt>
                <c:pt idx="41383">
                  <c:v>1.3420000000000001</c:v>
                </c:pt>
                <c:pt idx="41384">
                  <c:v>1.3420000000000001</c:v>
                </c:pt>
                <c:pt idx="41385">
                  <c:v>1.3420000000000001</c:v>
                </c:pt>
                <c:pt idx="41386">
                  <c:v>1.3420000000000001</c:v>
                </c:pt>
                <c:pt idx="41387">
                  <c:v>1.3420000000000001</c:v>
                </c:pt>
                <c:pt idx="41388">
                  <c:v>1.3420000000000001</c:v>
                </c:pt>
                <c:pt idx="41389">
                  <c:v>1.3420000000000001</c:v>
                </c:pt>
                <c:pt idx="41390">
                  <c:v>1.3420000000000001</c:v>
                </c:pt>
                <c:pt idx="41391">
                  <c:v>1.3420000000000001</c:v>
                </c:pt>
                <c:pt idx="41392">
                  <c:v>1.3420000000000001</c:v>
                </c:pt>
                <c:pt idx="41393">
                  <c:v>1.3420000000000001</c:v>
                </c:pt>
                <c:pt idx="41394">
                  <c:v>1.3420000000000001</c:v>
                </c:pt>
                <c:pt idx="41395">
                  <c:v>1.3420000000000001</c:v>
                </c:pt>
                <c:pt idx="41396">
                  <c:v>1.3420000000000001</c:v>
                </c:pt>
                <c:pt idx="41397">
                  <c:v>1.3420000000000001</c:v>
                </c:pt>
                <c:pt idx="41398">
                  <c:v>1.3420000000000001</c:v>
                </c:pt>
                <c:pt idx="41399">
                  <c:v>1.3420000000000001</c:v>
                </c:pt>
                <c:pt idx="41400">
                  <c:v>1.3420000000000001</c:v>
                </c:pt>
                <c:pt idx="41401">
                  <c:v>1.3420000000000001</c:v>
                </c:pt>
                <c:pt idx="41402">
                  <c:v>1.3420000000000001</c:v>
                </c:pt>
                <c:pt idx="41403">
                  <c:v>1.3420000000000001</c:v>
                </c:pt>
                <c:pt idx="41404">
                  <c:v>1.3420000000000001</c:v>
                </c:pt>
                <c:pt idx="41405">
                  <c:v>1.3420000000000001</c:v>
                </c:pt>
                <c:pt idx="41406">
                  <c:v>1.3420000000000001</c:v>
                </c:pt>
                <c:pt idx="41407">
                  <c:v>1.3420000000000001</c:v>
                </c:pt>
                <c:pt idx="41408">
                  <c:v>1.3420000000000001</c:v>
                </c:pt>
                <c:pt idx="41409">
                  <c:v>1.3420000000000001</c:v>
                </c:pt>
                <c:pt idx="41410">
                  <c:v>1.3420000000000001</c:v>
                </c:pt>
                <c:pt idx="41411">
                  <c:v>1.3420000000000001</c:v>
                </c:pt>
                <c:pt idx="41412">
                  <c:v>1.3420000000000001</c:v>
                </c:pt>
                <c:pt idx="41413">
                  <c:v>1.3420000000000001</c:v>
                </c:pt>
                <c:pt idx="41414">
                  <c:v>1.3420000000000001</c:v>
                </c:pt>
                <c:pt idx="41415">
                  <c:v>1.3420000000000001</c:v>
                </c:pt>
                <c:pt idx="41416">
                  <c:v>1.3420000000000001</c:v>
                </c:pt>
                <c:pt idx="41417">
                  <c:v>1.3420000000000001</c:v>
                </c:pt>
                <c:pt idx="41418">
                  <c:v>1.3420000000000001</c:v>
                </c:pt>
                <c:pt idx="41419">
                  <c:v>1.3420000000000001</c:v>
                </c:pt>
                <c:pt idx="41420">
                  <c:v>1.3420000000000001</c:v>
                </c:pt>
                <c:pt idx="41421">
                  <c:v>1.3420000000000001</c:v>
                </c:pt>
                <c:pt idx="41422">
                  <c:v>1.3420000000000001</c:v>
                </c:pt>
                <c:pt idx="41423">
                  <c:v>1.3420000000000001</c:v>
                </c:pt>
                <c:pt idx="41424">
                  <c:v>1.3420000000000001</c:v>
                </c:pt>
                <c:pt idx="41425">
                  <c:v>1.3420000000000001</c:v>
                </c:pt>
                <c:pt idx="41426">
                  <c:v>1.3420000000000001</c:v>
                </c:pt>
                <c:pt idx="41427">
                  <c:v>1.3420000000000001</c:v>
                </c:pt>
                <c:pt idx="41428">
                  <c:v>1.3420000000000001</c:v>
                </c:pt>
                <c:pt idx="41429">
                  <c:v>1.3420000000000001</c:v>
                </c:pt>
                <c:pt idx="41430">
                  <c:v>1.3420000000000001</c:v>
                </c:pt>
                <c:pt idx="41431">
                  <c:v>1.3420000000000001</c:v>
                </c:pt>
                <c:pt idx="41432">
                  <c:v>1.3420000000000001</c:v>
                </c:pt>
                <c:pt idx="41433">
                  <c:v>1.3420000000000001</c:v>
                </c:pt>
                <c:pt idx="41434">
                  <c:v>1.3420000000000001</c:v>
                </c:pt>
                <c:pt idx="41435">
                  <c:v>1.3420000000000001</c:v>
                </c:pt>
                <c:pt idx="41436">
                  <c:v>1.3420000000000001</c:v>
                </c:pt>
                <c:pt idx="41437">
                  <c:v>1.3420000000000001</c:v>
                </c:pt>
                <c:pt idx="41438">
                  <c:v>1.3420000000000001</c:v>
                </c:pt>
                <c:pt idx="41439">
                  <c:v>1.3420000000000001</c:v>
                </c:pt>
                <c:pt idx="41440">
                  <c:v>1.3420000000000001</c:v>
                </c:pt>
                <c:pt idx="41441">
                  <c:v>1.3420000000000001</c:v>
                </c:pt>
                <c:pt idx="41442">
                  <c:v>1.3420000000000001</c:v>
                </c:pt>
                <c:pt idx="41443">
                  <c:v>1.3420000000000001</c:v>
                </c:pt>
                <c:pt idx="41444">
                  <c:v>1.3420000000000001</c:v>
                </c:pt>
                <c:pt idx="41445">
                  <c:v>1.3420000000000001</c:v>
                </c:pt>
                <c:pt idx="41446">
                  <c:v>1.3420000000000001</c:v>
                </c:pt>
                <c:pt idx="41447">
                  <c:v>1.3420000000000001</c:v>
                </c:pt>
                <c:pt idx="41448">
                  <c:v>1.3420000000000001</c:v>
                </c:pt>
                <c:pt idx="41449">
                  <c:v>1.3420000000000001</c:v>
                </c:pt>
                <c:pt idx="41450">
                  <c:v>1.3420000000000001</c:v>
                </c:pt>
                <c:pt idx="41451">
                  <c:v>1.3420000000000001</c:v>
                </c:pt>
                <c:pt idx="41452">
                  <c:v>1.3420000000000001</c:v>
                </c:pt>
                <c:pt idx="41453">
                  <c:v>1.3420000000000001</c:v>
                </c:pt>
                <c:pt idx="41454">
                  <c:v>1.3420000000000001</c:v>
                </c:pt>
                <c:pt idx="41455">
                  <c:v>1.3420000000000001</c:v>
                </c:pt>
                <c:pt idx="41456">
                  <c:v>1.3420000000000001</c:v>
                </c:pt>
                <c:pt idx="41457">
                  <c:v>1.3420000000000001</c:v>
                </c:pt>
                <c:pt idx="41458">
                  <c:v>1.3420000000000001</c:v>
                </c:pt>
                <c:pt idx="41459">
                  <c:v>1.3420000000000001</c:v>
                </c:pt>
                <c:pt idx="41460">
                  <c:v>1.3420000000000001</c:v>
                </c:pt>
                <c:pt idx="41461">
                  <c:v>1.3420000000000001</c:v>
                </c:pt>
                <c:pt idx="41462">
                  <c:v>1.3420000000000001</c:v>
                </c:pt>
                <c:pt idx="41463">
                  <c:v>1.3420000000000001</c:v>
                </c:pt>
                <c:pt idx="41464">
                  <c:v>1.3420000000000001</c:v>
                </c:pt>
                <c:pt idx="41465">
                  <c:v>1.3420000000000001</c:v>
                </c:pt>
                <c:pt idx="41466">
                  <c:v>1.3420000000000001</c:v>
                </c:pt>
                <c:pt idx="41467">
                  <c:v>1.3420000000000001</c:v>
                </c:pt>
                <c:pt idx="41468">
                  <c:v>1.3420000000000001</c:v>
                </c:pt>
                <c:pt idx="41469">
                  <c:v>1.3420000000000001</c:v>
                </c:pt>
                <c:pt idx="41470">
                  <c:v>1.3420000000000001</c:v>
                </c:pt>
                <c:pt idx="41471">
                  <c:v>1.3420000000000001</c:v>
                </c:pt>
                <c:pt idx="41472">
                  <c:v>1.3420000000000001</c:v>
                </c:pt>
                <c:pt idx="41473">
                  <c:v>1.3420000000000001</c:v>
                </c:pt>
                <c:pt idx="41474">
                  <c:v>1.3420000000000001</c:v>
                </c:pt>
                <c:pt idx="41475">
                  <c:v>1.3420000000000001</c:v>
                </c:pt>
                <c:pt idx="41476">
                  <c:v>1.3420000000000001</c:v>
                </c:pt>
                <c:pt idx="41477">
                  <c:v>1.3420000000000001</c:v>
                </c:pt>
                <c:pt idx="41478">
                  <c:v>1.3420000000000001</c:v>
                </c:pt>
                <c:pt idx="41479">
                  <c:v>1.3420000000000001</c:v>
                </c:pt>
                <c:pt idx="41480">
                  <c:v>1.3420000000000001</c:v>
                </c:pt>
                <c:pt idx="41481">
                  <c:v>1.3420000000000001</c:v>
                </c:pt>
                <c:pt idx="41482">
                  <c:v>1.3420000000000001</c:v>
                </c:pt>
                <c:pt idx="41483">
                  <c:v>1.3420000000000001</c:v>
                </c:pt>
                <c:pt idx="41484">
                  <c:v>1.3420000000000001</c:v>
                </c:pt>
                <c:pt idx="41485">
                  <c:v>1.3420000000000001</c:v>
                </c:pt>
                <c:pt idx="41486">
                  <c:v>1.3420000000000001</c:v>
                </c:pt>
                <c:pt idx="41487">
                  <c:v>1.3420000000000001</c:v>
                </c:pt>
                <c:pt idx="41488">
                  <c:v>1.3420000000000001</c:v>
                </c:pt>
                <c:pt idx="41489">
                  <c:v>1.3420000000000001</c:v>
                </c:pt>
                <c:pt idx="41490">
                  <c:v>1.3420000000000001</c:v>
                </c:pt>
                <c:pt idx="41491">
                  <c:v>1.3420000000000001</c:v>
                </c:pt>
                <c:pt idx="41492">
                  <c:v>1.3420000000000001</c:v>
                </c:pt>
                <c:pt idx="41493">
                  <c:v>1.3420000000000001</c:v>
                </c:pt>
                <c:pt idx="41494">
                  <c:v>1.3420000000000001</c:v>
                </c:pt>
                <c:pt idx="41495">
                  <c:v>1.3420000000000001</c:v>
                </c:pt>
                <c:pt idx="41496">
                  <c:v>1.3420000000000001</c:v>
                </c:pt>
                <c:pt idx="41497">
                  <c:v>1.3420000000000001</c:v>
                </c:pt>
                <c:pt idx="41498">
                  <c:v>1.3420000000000001</c:v>
                </c:pt>
                <c:pt idx="41499">
                  <c:v>1.3420000000000001</c:v>
                </c:pt>
                <c:pt idx="41500">
                  <c:v>1.3420000000000001</c:v>
                </c:pt>
                <c:pt idx="41501">
                  <c:v>1.3420000000000001</c:v>
                </c:pt>
                <c:pt idx="41502">
                  <c:v>1.3420000000000001</c:v>
                </c:pt>
                <c:pt idx="41503">
                  <c:v>1.3420000000000001</c:v>
                </c:pt>
                <c:pt idx="41504">
                  <c:v>1.3420000000000001</c:v>
                </c:pt>
                <c:pt idx="41505">
                  <c:v>1.3420000000000001</c:v>
                </c:pt>
                <c:pt idx="41506">
                  <c:v>1.3420000000000001</c:v>
                </c:pt>
                <c:pt idx="41507">
                  <c:v>1.3420000000000001</c:v>
                </c:pt>
                <c:pt idx="41508">
                  <c:v>1.3420000000000001</c:v>
                </c:pt>
                <c:pt idx="41509">
                  <c:v>1.3420000000000001</c:v>
                </c:pt>
                <c:pt idx="41510">
                  <c:v>1.3420000000000001</c:v>
                </c:pt>
                <c:pt idx="41511">
                  <c:v>1.3420000000000001</c:v>
                </c:pt>
                <c:pt idx="41512">
                  <c:v>1.3420000000000001</c:v>
                </c:pt>
                <c:pt idx="41513">
                  <c:v>1.3420000000000001</c:v>
                </c:pt>
                <c:pt idx="41514">
                  <c:v>1.3420000000000001</c:v>
                </c:pt>
                <c:pt idx="41515">
                  <c:v>1.3420000000000001</c:v>
                </c:pt>
                <c:pt idx="41516">
                  <c:v>1.3420000000000001</c:v>
                </c:pt>
                <c:pt idx="41517">
                  <c:v>1.3420000000000001</c:v>
                </c:pt>
                <c:pt idx="41518">
                  <c:v>1.3420000000000001</c:v>
                </c:pt>
                <c:pt idx="41519">
                  <c:v>1.3420000000000001</c:v>
                </c:pt>
                <c:pt idx="41520">
                  <c:v>1.3420000000000001</c:v>
                </c:pt>
                <c:pt idx="41521">
                  <c:v>1.3420000000000001</c:v>
                </c:pt>
                <c:pt idx="41522">
                  <c:v>1.3420000000000001</c:v>
                </c:pt>
                <c:pt idx="41523">
                  <c:v>1.3420000000000001</c:v>
                </c:pt>
                <c:pt idx="41524">
                  <c:v>1.3420000000000001</c:v>
                </c:pt>
                <c:pt idx="41525">
                  <c:v>1.3420000000000001</c:v>
                </c:pt>
                <c:pt idx="41526">
                  <c:v>1.3420000000000001</c:v>
                </c:pt>
                <c:pt idx="41527">
                  <c:v>1.3420000000000001</c:v>
                </c:pt>
                <c:pt idx="41528">
                  <c:v>1.3420000000000001</c:v>
                </c:pt>
                <c:pt idx="41529">
                  <c:v>1.3420000000000001</c:v>
                </c:pt>
                <c:pt idx="41530">
                  <c:v>1.3420000000000001</c:v>
                </c:pt>
                <c:pt idx="41531">
                  <c:v>1.3420000000000001</c:v>
                </c:pt>
                <c:pt idx="41532">
                  <c:v>1.3420000000000001</c:v>
                </c:pt>
                <c:pt idx="41533">
                  <c:v>1.3420000000000001</c:v>
                </c:pt>
                <c:pt idx="41534">
                  <c:v>1.3420000000000001</c:v>
                </c:pt>
                <c:pt idx="41535">
                  <c:v>1.3420000000000001</c:v>
                </c:pt>
                <c:pt idx="41536">
                  <c:v>1.3420000000000001</c:v>
                </c:pt>
                <c:pt idx="41537">
                  <c:v>1.3420000000000001</c:v>
                </c:pt>
                <c:pt idx="41538">
                  <c:v>1.3420000000000001</c:v>
                </c:pt>
                <c:pt idx="41539">
                  <c:v>1.3420000000000001</c:v>
                </c:pt>
                <c:pt idx="41540">
                  <c:v>1.3420000000000001</c:v>
                </c:pt>
                <c:pt idx="41541">
                  <c:v>1.3420000000000001</c:v>
                </c:pt>
                <c:pt idx="41542">
                  <c:v>1.3420000000000001</c:v>
                </c:pt>
                <c:pt idx="41543">
                  <c:v>1.3420000000000001</c:v>
                </c:pt>
                <c:pt idx="41544">
                  <c:v>1.3420000000000001</c:v>
                </c:pt>
                <c:pt idx="41545">
                  <c:v>1.3420000000000001</c:v>
                </c:pt>
                <c:pt idx="41546">
                  <c:v>1.3420000000000001</c:v>
                </c:pt>
                <c:pt idx="41547">
                  <c:v>1.3420000000000001</c:v>
                </c:pt>
                <c:pt idx="41548">
                  <c:v>1.3420000000000001</c:v>
                </c:pt>
                <c:pt idx="41549">
                  <c:v>1.3420000000000001</c:v>
                </c:pt>
                <c:pt idx="41550">
                  <c:v>1.3420000000000001</c:v>
                </c:pt>
                <c:pt idx="41551">
                  <c:v>1.3420000000000001</c:v>
                </c:pt>
                <c:pt idx="41552">
                  <c:v>1.3420000000000001</c:v>
                </c:pt>
                <c:pt idx="41553">
                  <c:v>1.3420000000000001</c:v>
                </c:pt>
                <c:pt idx="41554">
                  <c:v>1.3420000000000001</c:v>
                </c:pt>
                <c:pt idx="41555">
                  <c:v>1.3420000000000001</c:v>
                </c:pt>
                <c:pt idx="41556">
                  <c:v>1.3420000000000001</c:v>
                </c:pt>
                <c:pt idx="41557">
                  <c:v>1.3420000000000001</c:v>
                </c:pt>
                <c:pt idx="41558">
                  <c:v>1.3420000000000001</c:v>
                </c:pt>
                <c:pt idx="41559">
                  <c:v>1.3420000000000001</c:v>
                </c:pt>
                <c:pt idx="41560">
                  <c:v>1.3420000000000001</c:v>
                </c:pt>
                <c:pt idx="41561">
                  <c:v>1.3420000000000001</c:v>
                </c:pt>
                <c:pt idx="41562">
                  <c:v>1.3420000000000001</c:v>
                </c:pt>
                <c:pt idx="41563">
                  <c:v>1.3420000000000001</c:v>
                </c:pt>
                <c:pt idx="41564">
                  <c:v>1.3420000000000001</c:v>
                </c:pt>
                <c:pt idx="41565">
                  <c:v>1.3420000000000001</c:v>
                </c:pt>
                <c:pt idx="41566">
                  <c:v>1.3420000000000001</c:v>
                </c:pt>
                <c:pt idx="41567">
                  <c:v>1.3420000000000001</c:v>
                </c:pt>
                <c:pt idx="41568">
                  <c:v>1.3420000000000001</c:v>
                </c:pt>
                <c:pt idx="41569">
                  <c:v>1.3420000000000001</c:v>
                </c:pt>
                <c:pt idx="41570">
                  <c:v>1.3420000000000001</c:v>
                </c:pt>
                <c:pt idx="41571">
                  <c:v>1.3420000000000001</c:v>
                </c:pt>
                <c:pt idx="41572">
                  <c:v>1.3420000000000001</c:v>
                </c:pt>
                <c:pt idx="41573">
                  <c:v>1.3420000000000001</c:v>
                </c:pt>
                <c:pt idx="41574">
                  <c:v>1.3420000000000001</c:v>
                </c:pt>
                <c:pt idx="41575">
                  <c:v>1.3420000000000001</c:v>
                </c:pt>
                <c:pt idx="41576">
                  <c:v>1.3420000000000001</c:v>
                </c:pt>
                <c:pt idx="41577">
                  <c:v>1.3420000000000001</c:v>
                </c:pt>
                <c:pt idx="41578">
                  <c:v>1.3420000000000001</c:v>
                </c:pt>
                <c:pt idx="41579">
                  <c:v>1.3420000000000001</c:v>
                </c:pt>
                <c:pt idx="41580">
                  <c:v>1.3420000000000001</c:v>
                </c:pt>
                <c:pt idx="41581">
                  <c:v>1.3420000000000001</c:v>
                </c:pt>
                <c:pt idx="41582">
                  <c:v>1.3420000000000001</c:v>
                </c:pt>
                <c:pt idx="41583">
                  <c:v>1.3420000000000001</c:v>
                </c:pt>
                <c:pt idx="41584">
                  <c:v>1.3420000000000001</c:v>
                </c:pt>
                <c:pt idx="41585">
                  <c:v>1.3420000000000001</c:v>
                </c:pt>
                <c:pt idx="41586">
                  <c:v>1.3420000000000001</c:v>
                </c:pt>
                <c:pt idx="41587">
                  <c:v>1.3420000000000001</c:v>
                </c:pt>
                <c:pt idx="41588">
                  <c:v>1.3420000000000001</c:v>
                </c:pt>
                <c:pt idx="41589">
                  <c:v>1.3420000000000001</c:v>
                </c:pt>
                <c:pt idx="41590">
                  <c:v>1.3420000000000001</c:v>
                </c:pt>
                <c:pt idx="41591">
                  <c:v>1.3420000000000001</c:v>
                </c:pt>
                <c:pt idx="41592">
                  <c:v>1.3420000000000001</c:v>
                </c:pt>
                <c:pt idx="41593">
                  <c:v>1.3420000000000001</c:v>
                </c:pt>
                <c:pt idx="41594">
                  <c:v>1.3420000000000001</c:v>
                </c:pt>
                <c:pt idx="41595">
                  <c:v>1.3420000000000001</c:v>
                </c:pt>
                <c:pt idx="41596">
                  <c:v>1.3420000000000001</c:v>
                </c:pt>
                <c:pt idx="41597">
                  <c:v>1.3420000000000001</c:v>
                </c:pt>
                <c:pt idx="41598">
                  <c:v>1.3420000000000001</c:v>
                </c:pt>
                <c:pt idx="41599">
                  <c:v>1.3420000000000001</c:v>
                </c:pt>
                <c:pt idx="41600">
                  <c:v>1.3420000000000001</c:v>
                </c:pt>
                <c:pt idx="41601">
                  <c:v>1.3420000000000001</c:v>
                </c:pt>
                <c:pt idx="41602">
                  <c:v>1.3420000000000001</c:v>
                </c:pt>
                <c:pt idx="41603">
                  <c:v>1.3420000000000001</c:v>
                </c:pt>
                <c:pt idx="41604">
                  <c:v>1.3420000000000001</c:v>
                </c:pt>
                <c:pt idx="41605">
                  <c:v>1.3420000000000001</c:v>
                </c:pt>
                <c:pt idx="41606">
                  <c:v>1.3420000000000001</c:v>
                </c:pt>
                <c:pt idx="41607">
                  <c:v>1.3420000000000001</c:v>
                </c:pt>
                <c:pt idx="41608">
                  <c:v>1.3420000000000001</c:v>
                </c:pt>
                <c:pt idx="41609">
                  <c:v>1.3420000000000001</c:v>
                </c:pt>
                <c:pt idx="41610">
                  <c:v>1.3420000000000001</c:v>
                </c:pt>
                <c:pt idx="41611">
                  <c:v>1.3420000000000001</c:v>
                </c:pt>
                <c:pt idx="41612">
                  <c:v>1.3420000000000001</c:v>
                </c:pt>
                <c:pt idx="41613">
                  <c:v>1.3420000000000001</c:v>
                </c:pt>
                <c:pt idx="41614">
                  <c:v>1.3420000000000001</c:v>
                </c:pt>
                <c:pt idx="41615">
                  <c:v>1.3420000000000001</c:v>
                </c:pt>
                <c:pt idx="41616">
                  <c:v>1.3420000000000001</c:v>
                </c:pt>
                <c:pt idx="41617">
                  <c:v>1.3420000000000001</c:v>
                </c:pt>
                <c:pt idx="41618">
                  <c:v>1.3420000000000001</c:v>
                </c:pt>
                <c:pt idx="41619">
                  <c:v>1.3420000000000001</c:v>
                </c:pt>
                <c:pt idx="41620">
                  <c:v>1.3420000000000001</c:v>
                </c:pt>
                <c:pt idx="41621">
                  <c:v>1.3420000000000001</c:v>
                </c:pt>
                <c:pt idx="41622">
                  <c:v>1.3420000000000001</c:v>
                </c:pt>
                <c:pt idx="41623">
                  <c:v>1.3420000000000001</c:v>
                </c:pt>
                <c:pt idx="41624">
                  <c:v>1.3420000000000001</c:v>
                </c:pt>
                <c:pt idx="41625">
                  <c:v>1.3420000000000001</c:v>
                </c:pt>
                <c:pt idx="41626">
                  <c:v>1.3420000000000001</c:v>
                </c:pt>
                <c:pt idx="41627">
                  <c:v>1.3420000000000001</c:v>
                </c:pt>
                <c:pt idx="41628">
                  <c:v>1.3420000000000001</c:v>
                </c:pt>
                <c:pt idx="41629">
                  <c:v>1.3420000000000001</c:v>
                </c:pt>
                <c:pt idx="41630">
                  <c:v>1.3420000000000001</c:v>
                </c:pt>
                <c:pt idx="41631">
                  <c:v>1.3420000000000001</c:v>
                </c:pt>
                <c:pt idx="41632">
                  <c:v>1.3420000000000001</c:v>
                </c:pt>
                <c:pt idx="41633">
                  <c:v>1.3420000000000001</c:v>
                </c:pt>
                <c:pt idx="41634">
                  <c:v>1.3420000000000001</c:v>
                </c:pt>
                <c:pt idx="41635">
                  <c:v>1.3420000000000001</c:v>
                </c:pt>
                <c:pt idx="41636">
                  <c:v>1.3420000000000001</c:v>
                </c:pt>
                <c:pt idx="41637">
                  <c:v>1.3420000000000001</c:v>
                </c:pt>
                <c:pt idx="41638">
                  <c:v>1.3420000000000001</c:v>
                </c:pt>
                <c:pt idx="41639">
                  <c:v>1.3420000000000001</c:v>
                </c:pt>
                <c:pt idx="41640">
                  <c:v>1.3420000000000001</c:v>
                </c:pt>
                <c:pt idx="41641">
                  <c:v>1.3420000000000001</c:v>
                </c:pt>
                <c:pt idx="41642">
                  <c:v>1.3420000000000001</c:v>
                </c:pt>
                <c:pt idx="41643">
                  <c:v>1.3420000000000001</c:v>
                </c:pt>
                <c:pt idx="41644">
                  <c:v>1.3420000000000001</c:v>
                </c:pt>
                <c:pt idx="41645">
                  <c:v>1.3420000000000001</c:v>
                </c:pt>
                <c:pt idx="41646">
                  <c:v>1.3420000000000001</c:v>
                </c:pt>
                <c:pt idx="41647">
                  <c:v>1.3420000000000001</c:v>
                </c:pt>
                <c:pt idx="41648">
                  <c:v>1.3420000000000001</c:v>
                </c:pt>
                <c:pt idx="41649">
                  <c:v>1.3420000000000001</c:v>
                </c:pt>
                <c:pt idx="41650">
                  <c:v>1.3420000000000001</c:v>
                </c:pt>
                <c:pt idx="41651">
                  <c:v>1.3420000000000001</c:v>
                </c:pt>
                <c:pt idx="41652">
                  <c:v>1.3420000000000001</c:v>
                </c:pt>
                <c:pt idx="41653">
                  <c:v>1.3420000000000001</c:v>
                </c:pt>
                <c:pt idx="41654">
                  <c:v>1.3420000000000001</c:v>
                </c:pt>
                <c:pt idx="41655">
                  <c:v>1.3420000000000001</c:v>
                </c:pt>
                <c:pt idx="41656">
                  <c:v>1.3420000000000001</c:v>
                </c:pt>
                <c:pt idx="41657">
                  <c:v>1.3420000000000001</c:v>
                </c:pt>
                <c:pt idx="41658">
                  <c:v>1.3420000000000001</c:v>
                </c:pt>
                <c:pt idx="41659">
                  <c:v>1.3420000000000001</c:v>
                </c:pt>
                <c:pt idx="41660">
                  <c:v>1.3420000000000001</c:v>
                </c:pt>
                <c:pt idx="41661">
                  <c:v>1.3420000000000001</c:v>
                </c:pt>
                <c:pt idx="41662">
                  <c:v>1.3420000000000001</c:v>
                </c:pt>
                <c:pt idx="41663">
                  <c:v>1.3420000000000001</c:v>
                </c:pt>
                <c:pt idx="41664">
                  <c:v>1.3420000000000001</c:v>
                </c:pt>
                <c:pt idx="41665">
                  <c:v>1.3420000000000001</c:v>
                </c:pt>
                <c:pt idx="41666">
                  <c:v>1.3420000000000001</c:v>
                </c:pt>
                <c:pt idx="41667">
                  <c:v>1.3420000000000001</c:v>
                </c:pt>
                <c:pt idx="41668">
                  <c:v>1.3420000000000001</c:v>
                </c:pt>
                <c:pt idx="41669">
                  <c:v>1.3420000000000001</c:v>
                </c:pt>
                <c:pt idx="41670">
                  <c:v>1.3420000000000001</c:v>
                </c:pt>
                <c:pt idx="41671">
                  <c:v>1.3420000000000001</c:v>
                </c:pt>
                <c:pt idx="41672">
                  <c:v>1.3420000000000001</c:v>
                </c:pt>
                <c:pt idx="41673">
                  <c:v>1.3420000000000001</c:v>
                </c:pt>
                <c:pt idx="41674">
                  <c:v>1.3420000000000001</c:v>
                </c:pt>
                <c:pt idx="41675">
                  <c:v>1.3420000000000001</c:v>
                </c:pt>
                <c:pt idx="41676">
                  <c:v>1.3420000000000001</c:v>
                </c:pt>
                <c:pt idx="41677">
                  <c:v>1.3420000000000001</c:v>
                </c:pt>
                <c:pt idx="41678">
                  <c:v>1.3420000000000001</c:v>
                </c:pt>
                <c:pt idx="41679">
                  <c:v>1.3420000000000001</c:v>
                </c:pt>
                <c:pt idx="41680">
                  <c:v>1.3420000000000001</c:v>
                </c:pt>
                <c:pt idx="41681">
                  <c:v>1.3420000000000001</c:v>
                </c:pt>
                <c:pt idx="41682">
                  <c:v>1.3420000000000001</c:v>
                </c:pt>
                <c:pt idx="41683">
                  <c:v>1.3420000000000001</c:v>
                </c:pt>
                <c:pt idx="41684">
                  <c:v>1.3420000000000001</c:v>
                </c:pt>
                <c:pt idx="41685">
                  <c:v>1.3420000000000001</c:v>
                </c:pt>
                <c:pt idx="41686">
                  <c:v>1.3420000000000001</c:v>
                </c:pt>
                <c:pt idx="41687">
                  <c:v>1.3420000000000001</c:v>
                </c:pt>
                <c:pt idx="41688">
                  <c:v>1.3420000000000001</c:v>
                </c:pt>
                <c:pt idx="41689">
                  <c:v>1.3420000000000001</c:v>
                </c:pt>
                <c:pt idx="41690">
                  <c:v>1.3420000000000001</c:v>
                </c:pt>
                <c:pt idx="41691">
                  <c:v>1.3420000000000001</c:v>
                </c:pt>
                <c:pt idx="41692">
                  <c:v>1.3420000000000001</c:v>
                </c:pt>
                <c:pt idx="41693">
                  <c:v>1.3420000000000001</c:v>
                </c:pt>
                <c:pt idx="41694">
                  <c:v>1.3420000000000001</c:v>
                </c:pt>
                <c:pt idx="41695">
                  <c:v>1.3420000000000001</c:v>
                </c:pt>
                <c:pt idx="41696">
                  <c:v>1.3420000000000001</c:v>
                </c:pt>
                <c:pt idx="41697">
                  <c:v>1.3420000000000001</c:v>
                </c:pt>
                <c:pt idx="41698">
                  <c:v>1.3420000000000001</c:v>
                </c:pt>
                <c:pt idx="41699">
                  <c:v>1.3420000000000001</c:v>
                </c:pt>
                <c:pt idx="41700">
                  <c:v>1.3420000000000001</c:v>
                </c:pt>
                <c:pt idx="41701">
                  <c:v>1.3420000000000001</c:v>
                </c:pt>
                <c:pt idx="41702">
                  <c:v>1.3420000000000001</c:v>
                </c:pt>
                <c:pt idx="41703">
                  <c:v>1.3420000000000001</c:v>
                </c:pt>
                <c:pt idx="41704">
                  <c:v>1.3420000000000001</c:v>
                </c:pt>
                <c:pt idx="41705">
                  <c:v>1.3420000000000001</c:v>
                </c:pt>
                <c:pt idx="41706">
                  <c:v>1.3420000000000001</c:v>
                </c:pt>
                <c:pt idx="41707">
                  <c:v>1.3420000000000001</c:v>
                </c:pt>
                <c:pt idx="41708">
                  <c:v>1.3420000000000001</c:v>
                </c:pt>
                <c:pt idx="41709">
                  <c:v>1.3420000000000001</c:v>
                </c:pt>
                <c:pt idx="41710">
                  <c:v>1.3420000000000001</c:v>
                </c:pt>
                <c:pt idx="41711">
                  <c:v>1.3420000000000001</c:v>
                </c:pt>
                <c:pt idx="41712">
                  <c:v>1.3420000000000001</c:v>
                </c:pt>
                <c:pt idx="41713">
                  <c:v>1.3420000000000001</c:v>
                </c:pt>
                <c:pt idx="41714">
                  <c:v>1.3420000000000001</c:v>
                </c:pt>
                <c:pt idx="41715">
                  <c:v>1.3420000000000001</c:v>
                </c:pt>
                <c:pt idx="41716">
                  <c:v>1.3420000000000001</c:v>
                </c:pt>
                <c:pt idx="41717">
                  <c:v>1.3420000000000001</c:v>
                </c:pt>
                <c:pt idx="41718">
                  <c:v>1.3420000000000001</c:v>
                </c:pt>
                <c:pt idx="41719">
                  <c:v>1.3420000000000001</c:v>
                </c:pt>
                <c:pt idx="41720">
                  <c:v>1.3420000000000001</c:v>
                </c:pt>
                <c:pt idx="41721">
                  <c:v>1.3420000000000001</c:v>
                </c:pt>
                <c:pt idx="41722">
                  <c:v>1.3420000000000001</c:v>
                </c:pt>
                <c:pt idx="41723">
                  <c:v>1.3420000000000001</c:v>
                </c:pt>
                <c:pt idx="41724">
                  <c:v>1.3420000000000001</c:v>
                </c:pt>
                <c:pt idx="41725">
                  <c:v>1.3420000000000001</c:v>
                </c:pt>
                <c:pt idx="41726">
                  <c:v>1.3420000000000001</c:v>
                </c:pt>
                <c:pt idx="41727">
                  <c:v>1.3420000000000001</c:v>
                </c:pt>
                <c:pt idx="41728">
                  <c:v>1.3420000000000001</c:v>
                </c:pt>
                <c:pt idx="41729">
                  <c:v>1.3420000000000001</c:v>
                </c:pt>
                <c:pt idx="41730">
                  <c:v>1.3420000000000001</c:v>
                </c:pt>
                <c:pt idx="41731">
                  <c:v>1.3420000000000001</c:v>
                </c:pt>
                <c:pt idx="41732">
                  <c:v>1.3420000000000001</c:v>
                </c:pt>
                <c:pt idx="41733">
                  <c:v>1.3420000000000001</c:v>
                </c:pt>
                <c:pt idx="41734">
                  <c:v>1.3420000000000001</c:v>
                </c:pt>
                <c:pt idx="41735">
                  <c:v>1.3420000000000001</c:v>
                </c:pt>
                <c:pt idx="41736">
                  <c:v>1.3420000000000001</c:v>
                </c:pt>
                <c:pt idx="41737">
                  <c:v>1.3420000000000001</c:v>
                </c:pt>
                <c:pt idx="41738">
                  <c:v>1.3420000000000001</c:v>
                </c:pt>
                <c:pt idx="41739">
                  <c:v>1.3420000000000001</c:v>
                </c:pt>
                <c:pt idx="41740">
                  <c:v>1.3420000000000001</c:v>
                </c:pt>
                <c:pt idx="41741">
                  <c:v>1.3420000000000001</c:v>
                </c:pt>
                <c:pt idx="41742">
                  <c:v>1.3420000000000001</c:v>
                </c:pt>
                <c:pt idx="41743">
                  <c:v>1.3420000000000001</c:v>
                </c:pt>
                <c:pt idx="41744">
                  <c:v>1.3420000000000001</c:v>
                </c:pt>
                <c:pt idx="41745">
                  <c:v>1.3420000000000001</c:v>
                </c:pt>
                <c:pt idx="41746">
                  <c:v>1.3420000000000001</c:v>
                </c:pt>
                <c:pt idx="41747">
                  <c:v>1.3420000000000001</c:v>
                </c:pt>
                <c:pt idx="41748">
                  <c:v>1.3420000000000001</c:v>
                </c:pt>
                <c:pt idx="41749">
                  <c:v>1.3420000000000001</c:v>
                </c:pt>
                <c:pt idx="41750">
                  <c:v>1.3420000000000001</c:v>
                </c:pt>
                <c:pt idx="41751">
                  <c:v>1.3420000000000001</c:v>
                </c:pt>
                <c:pt idx="41752">
                  <c:v>1.3420000000000001</c:v>
                </c:pt>
                <c:pt idx="41753">
                  <c:v>1.3420000000000001</c:v>
                </c:pt>
                <c:pt idx="41754">
                  <c:v>1.3420000000000001</c:v>
                </c:pt>
                <c:pt idx="41755">
                  <c:v>1.3420000000000001</c:v>
                </c:pt>
                <c:pt idx="41756">
                  <c:v>1.3420000000000001</c:v>
                </c:pt>
                <c:pt idx="41757">
                  <c:v>1.3420000000000001</c:v>
                </c:pt>
                <c:pt idx="41758">
                  <c:v>1.3420000000000001</c:v>
                </c:pt>
                <c:pt idx="41759">
                  <c:v>1.3420000000000001</c:v>
                </c:pt>
                <c:pt idx="41760">
                  <c:v>1.3420000000000001</c:v>
                </c:pt>
                <c:pt idx="41761">
                  <c:v>1.3420000000000001</c:v>
                </c:pt>
                <c:pt idx="41762">
                  <c:v>1.3420000000000001</c:v>
                </c:pt>
                <c:pt idx="41763">
                  <c:v>1.3420000000000001</c:v>
                </c:pt>
                <c:pt idx="41764">
                  <c:v>1.3420000000000001</c:v>
                </c:pt>
                <c:pt idx="41765">
                  <c:v>1.3420000000000001</c:v>
                </c:pt>
                <c:pt idx="41766">
                  <c:v>1.3420000000000001</c:v>
                </c:pt>
                <c:pt idx="41767">
                  <c:v>1.3420000000000001</c:v>
                </c:pt>
                <c:pt idx="41768">
                  <c:v>1.3420000000000001</c:v>
                </c:pt>
                <c:pt idx="41769">
                  <c:v>1.3420000000000001</c:v>
                </c:pt>
                <c:pt idx="41770">
                  <c:v>1.3420000000000001</c:v>
                </c:pt>
                <c:pt idx="41771">
                  <c:v>1.3420000000000001</c:v>
                </c:pt>
                <c:pt idx="41772">
                  <c:v>1.3420000000000001</c:v>
                </c:pt>
                <c:pt idx="41773">
                  <c:v>1.3420000000000001</c:v>
                </c:pt>
                <c:pt idx="41774">
                  <c:v>1.3420000000000001</c:v>
                </c:pt>
                <c:pt idx="41775">
                  <c:v>1.3420000000000001</c:v>
                </c:pt>
                <c:pt idx="41776">
                  <c:v>1.3420000000000001</c:v>
                </c:pt>
                <c:pt idx="41777">
                  <c:v>1.3420000000000001</c:v>
                </c:pt>
                <c:pt idx="41778">
                  <c:v>1.3420000000000001</c:v>
                </c:pt>
                <c:pt idx="41779">
                  <c:v>1.3420000000000001</c:v>
                </c:pt>
                <c:pt idx="41780">
                  <c:v>1.3420000000000001</c:v>
                </c:pt>
                <c:pt idx="41781">
                  <c:v>1.3420000000000001</c:v>
                </c:pt>
                <c:pt idx="41782">
                  <c:v>1.3420000000000001</c:v>
                </c:pt>
                <c:pt idx="41783">
                  <c:v>1.3420000000000001</c:v>
                </c:pt>
                <c:pt idx="41784">
                  <c:v>1.3420000000000001</c:v>
                </c:pt>
                <c:pt idx="41785">
                  <c:v>1.3420000000000001</c:v>
                </c:pt>
                <c:pt idx="41786">
                  <c:v>1.3420000000000001</c:v>
                </c:pt>
                <c:pt idx="41787">
                  <c:v>1.3420000000000001</c:v>
                </c:pt>
                <c:pt idx="41788">
                  <c:v>1.3420000000000001</c:v>
                </c:pt>
                <c:pt idx="41789">
                  <c:v>1.3420000000000001</c:v>
                </c:pt>
                <c:pt idx="41790">
                  <c:v>1.3420000000000001</c:v>
                </c:pt>
                <c:pt idx="41791">
                  <c:v>1.3420000000000001</c:v>
                </c:pt>
                <c:pt idx="41792">
                  <c:v>1.3420000000000001</c:v>
                </c:pt>
                <c:pt idx="41793">
                  <c:v>1.3420000000000001</c:v>
                </c:pt>
                <c:pt idx="41794">
                  <c:v>1.3420000000000001</c:v>
                </c:pt>
                <c:pt idx="41795">
                  <c:v>1.3420000000000001</c:v>
                </c:pt>
                <c:pt idx="41796">
                  <c:v>1.3420000000000001</c:v>
                </c:pt>
                <c:pt idx="41797">
                  <c:v>1.3420000000000001</c:v>
                </c:pt>
                <c:pt idx="41798">
                  <c:v>1.3420000000000001</c:v>
                </c:pt>
                <c:pt idx="41799">
                  <c:v>1.3420000000000001</c:v>
                </c:pt>
                <c:pt idx="41800">
                  <c:v>1.3420000000000001</c:v>
                </c:pt>
                <c:pt idx="41801">
                  <c:v>1.3420000000000001</c:v>
                </c:pt>
                <c:pt idx="41802">
                  <c:v>1.3420000000000001</c:v>
                </c:pt>
                <c:pt idx="41803">
                  <c:v>1.3420000000000001</c:v>
                </c:pt>
                <c:pt idx="41804">
                  <c:v>1.3420000000000001</c:v>
                </c:pt>
                <c:pt idx="41805">
                  <c:v>1.3420000000000001</c:v>
                </c:pt>
                <c:pt idx="41806">
                  <c:v>1.3420000000000001</c:v>
                </c:pt>
                <c:pt idx="41807">
                  <c:v>1.3420000000000001</c:v>
                </c:pt>
                <c:pt idx="41808">
                  <c:v>1.3420000000000001</c:v>
                </c:pt>
                <c:pt idx="41809">
                  <c:v>1.3420000000000001</c:v>
                </c:pt>
                <c:pt idx="41810">
                  <c:v>1.3420000000000001</c:v>
                </c:pt>
                <c:pt idx="41811">
                  <c:v>1.3420000000000001</c:v>
                </c:pt>
                <c:pt idx="41812">
                  <c:v>1.3420000000000001</c:v>
                </c:pt>
                <c:pt idx="41813">
                  <c:v>1.3420000000000001</c:v>
                </c:pt>
                <c:pt idx="41814">
                  <c:v>1.3420000000000001</c:v>
                </c:pt>
                <c:pt idx="41815">
                  <c:v>1.3420000000000001</c:v>
                </c:pt>
                <c:pt idx="41816">
                  <c:v>1.3420000000000001</c:v>
                </c:pt>
                <c:pt idx="41817">
                  <c:v>1.3420000000000001</c:v>
                </c:pt>
                <c:pt idx="41818">
                  <c:v>1.3420000000000001</c:v>
                </c:pt>
                <c:pt idx="41819">
                  <c:v>1.3420000000000001</c:v>
                </c:pt>
                <c:pt idx="41820">
                  <c:v>1.3420000000000001</c:v>
                </c:pt>
                <c:pt idx="41821">
                  <c:v>1.3420000000000001</c:v>
                </c:pt>
                <c:pt idx="41822">
                  <c:v>1.3420000000000001</c:v>
                </c:pt>
                <c:pt idx="41823">
                  <c:v>1.3420000000000001</c:v>
                </c:pt>
                <c:pt idx="41824">
                  <c:v>1.3420000000000001</c:v>
                </c:pt>
                <c:pt idx="41825">
                  <c:v>1.3420000000000001</c:v>
                </c:pt>
                <c:pt idx="41826">
                  <c:v>1.3420000000000001</c:v>
                </c:pt>
                <c:pt idx="41827">
                  <c:v>1.3420000000000001</c:v>
                </c:pt>
                <c:pt idx="41828">
                  <c:v>1.3420000000000001</c:v>
                </c:pt>
                <c:pt idx="41829">
                  <c:v>1.3420000000000001</c:v>
                </c:pt>
                <c:pt idx="41830">
                  <c:v>1.3420000000000001</c:v>
                </c:pt>
                <c:pt idx="41831">
                  <c:v>1.3420000000000001</c:v>
                </c:pt>
                <c:pt idx="41832">
                  <c:v>1.3420000000000001</c:v>
                </c:pt>
                <c:pt idx="41833">
                  <c:v>1.3420000000000001</c:v>
                </c:pt>
                <c:pt idx="41834">
                  <c:v>1.3420000000000001</c:v>
                </c:pt>
                <c:pt idx="41835">
                  <c:v>1.3420000000000001</c:v>
                </c:pt>
                <c:pt idx="41836">
                  <c:v>1.3420000000000001</c:v>
                </c:pt>
                <c:pt idx="41837">
                  <c:v>1.3420000000000001</c:v>
                </c:pt>
                <c:pt idx="41838">
                  <c:v>1.3420000000000001</c:v>
                </c:pt>
                <c:pt idx="41839">
                  <c:v>1.3420000000000001</c:v>
                </c:pt>
                <c:pt idx="41840">
                  <c:v>1.3420000000000001</c:v>
                </c:pt>
                <c:pt idx="41841">
                  <c:v>1.3420000000000001</c:v>
                </c:pt>
                <c:pt idx="41842">
                  <c:v>1.3420000000000001</c:v>
                </c:pt>
                <c:pt idx="41843">
                  <c:v>1.3420000000000001</c:v>
                </c:pt>
                <c:pt idx="41844">
                  <c:v>1.3420000000000001</c:v>
                </c:pt>
                <c:pt idx="41845">
                  <c:v>1.3420000000000001</c:v>
                </c:pt>
                <c:pt idx="41846">
                  <c:v>1.3420000000000001</c:v>
                </c:pt>
                <c:pt idx="41847">
                  <c:v>1.3420000000000001</c:v>
                </c:pt>
                <c:pt idx="41848">
                  <c:v>1.3420000000000001</c:v>
                </c:pt>
                <c:pt idx="41849">
                  <c:v>1.3420000000000001</c:v>
                </c:pt>
                <c:pt idx="41850">
                  <c:v>1.3420000000000001</c:v>
                </c:pt>
                <c:pt idx="41851">
                  <c:v>1.3420000000000001</c:v>
                </c:pt>
                <c:pt idx="41852">
                  <c:v>1.3420000000000001</c:v>
                </c:pt>
                <c:pt idx="41853">
                  <c:v>1.3420000000000001</c:v>
                </c:pt>
                <c:pt idx="41854">
                  <c:v>1.3420000000000001</c:v>
                </c:pt>
                <c:pt idx="41855">
                  <c:v>1.3420000000000001</c:v>
                </c:pt>
                <c:pt idx="41856">
                  <c:v>1.3420000000000001</c:v>
                </c:pt>
                <c:pt idx="41857">
                  <c:v>1.3420000000000001</c:v>
                </c:pt>
                <c:pt idx="41858">
                  <c:v>1.3420000000000001</c:v>
                </c:pt>
                <c:pt idx="41859">
                  <c:v>1.3420000000000001</c:v>
                </c:pt>
                <c:pt idx="41860">
                  <c:v>1.3420000000000001</c:v>
                </c:pt>
                <c:pt idx="41861">
                  <c:v>1.3420000000000001</c:v>
                </c:pt>
                <c:pt idx="41862">
                  <c:v>1.3420000000000001</c:v>
                </c:pt>
                <c:pt idx="41863">
                  <c:v>1.3420000000000001</c:v>
                </c:pt>
                <c:pt idx="41864">
                  <c:v>1.3420000000000001</c:v>
                </c:pt>
                <c:pt idx="41865">
                  <c:v>1.3420000000000001</c:v>
                </c:pt>
                <c:pt idx="41866">
                  <c:v>1.3420000000000001</c:v>
                </c:pt>
                <c:pt idx="41867">
                  <c:v>1.3420000000000001</c:v>
                </c:pt>
                <c:pt idx="41868">
                  <c:v>1.3420000000000001</c:v>
                </c:pt>
                <c:pt idx="41869">
                  <c:v>1.3420000000000001</c:v>
                </c:pt>
                <c:pt idx="41870">
                  <c:v>1.3420000000000001</c:v>
                </c:pt>
                <c:pt idx="41871">
                  <c:v>1.3420000000000001</c:v>
                </c:pt>
                <c:pt idx="41872">
                  <c:v>1.3420000000000001</c:v>
                </c:pt>
                <c:pt idx="41873">
                  <c:v>1.3420000000000001</c:v>
                </c:pt>
                <c:pt idx="41874">
                  <c:v>1.3420000000000001</c:v>
                </c:pt>
                <c:pt idx="41875">
                  <c:v>1.3420000000000001</c:v>
                </c:pt>
                <c:pt idx="41876">
                  <c:v>1.3420000000000001</c:v>
                </c:pt>
                <c:pt idx="41877">
                  <c:v>1.3420000000000001</c:v>
                </c:pt>
                <c:pt idx="41878">
                  <c:v>1.3420000000000001</c:v>
                </c:pt>
                <c:pt idx="41879">
                  <c:v>1.3420000000000001</c:v>
                </c:pt>
                <c:pt idx="41880">
                  <c:v>1.3420000000000001</c:v>
                </c:pt>
                <c:pt idx="41881">
                  <c:v>1.3420000000000001</c:v>
                </c:pt>
                <c:pt idx="41882">
                  <c:v>1.3420000000000001</c:v>
                </c:pt>
                <c:pt idx="41883">
                  <c:v>1.3420000000000001</c:v>
                </c:pt>
                <c:pt idx="41884">
                  <c:v>1.3420000000000001</c:v>
                </c:pt>
                <c:pt idx="41885">
                  <c:v>1.3420000000000001</c:v>
                </c:pt>
                <c:pt idx="41886">
                  <c:v>1.3420000000000001</c:v>
                </c:pt>
                <c:pt idx="41887">
                  <c:v>1.3420000000000001</c:v>
                </c:pt>
                <c:pt idx="41888">
                  <c:v>1.3420000000000001</c:v>
                </c:pt>
                <c:pt idx="41889">
                  <c:v>1.3420000000000001</c:v>
                </c:pt>
                <c:pt idx="41890">
                  <c:v>1.3420000000000001</c:v>
                </c:pt>
                <c:pt idx="41891">
                  <c:v>1.3420000000000001</c:v>
                </c:pt>
                <c:pt idx="41892">
                  <c:v>1.3420000000000001</c:v>
                </c:pt>
                <c:pt idx="41893">
                  <c:v>1.3420000000000001</c:v>
                </c:pt>
                <c:pt idx="41894">
                  <c:v>1.3420000000000001</c:v>
                </c:pt>
                <c:pt idx="41895">
                  <c:v>1.3420000000000001</c:v>
                </c:pt>
                <c:pt idx="41896">
                  <c:v>1.3420000000000001</c:v>
                </c:pt>
                <c:pt idx="41897">
                  <c:v>1.3420000000000001</c:v>
                </c:pt>
                <c:pt idx="41898">
                  <c:v>1.3420000000000001</c:v>
                </c:pt>
                <c:pt idx="41899">
                  <c:v>1.3420000000000001</c:v>
                </c:pt>
                <c:pt idx="41900">
                  <c:v>1.3420000000000001</c:v>
                </c:pt>
                <c:pt idx="41901">
                  <c:v>1.3420000000000001</c:v>
                </c:pt>
                <c:pt idx="41902">
                  <c:v>1.3420000000000001</c:v>
                </c:pt>
                <c:pt idx="41903">
                  <c:v>1.3420000000000001</c:v>
                </c:pt>
                <c:pt idx="41904">
                  <c:v>1.3420000000000001</c:v>
                </c:pt>
                <c:pt idx="41905">
                  <c:v>1.3420000000000001</c:v>
                </c:pt>
                <c:pt idx="41906">
                  <c:v>1.3420000000000001</c:v>
                </c:pt>
                <c:pt idx="41907">
                  <c:v>1.3420000000000001</c:v>
                </c:pt>
                <c:pt idx="41908">
                  <c:v>1.3420000000000001</c:v>
                </c:pt>
                <c:pt idx="41909">
                  <c:v>1.3420000000000001</c:v>
                </c:pt>
                <c:pt idx="41910">
                  <c:v>1.3420000000000001</c:v>
                </c:pt>
                <c:pt idx="41911">
                  <c:v>1.3420000000000001</c:v>
                </c:pt>
                <c:pt idx="41912">
                  <c:v>1.3420000000000001</c:v>
                </c:pt>
                <c:pt idx="41913">
                  <c:v>1.3420000000000001</c:v>
                </c:pt>
                <c:pt idx="41914">
                  <c:v>1.3420000000000001</c:v>
                </c:pt>
                <c:pt idx="41915">
                  <c:v>1.3420000000000001</c:v>
                </c:pt>
                <c:pt idx="41916">
                  <c:v>1.3420000000000001</c:v>
                </c:pt>
                <c:pt idx="41917">
                  <c:v>1.3420000000000001</c:v>
                </c:pt>
                <c:pt idx="41918">
                  <c:v>1.3420000000000001</c:v>
                </c:pt>
                <c:pt idx="41919">
                  <c:v>1.3420000000000001</c:v>
                </c:pt>
                <c:pt idx="41920">
                  <c:v>1.3420000000000001</c:v>
                </c:pt>
                <c:pt idx="41921">
                  <c:v>1.3420000000000001</c:v>
                </c:pt>
                <c:pt idx="41922">
                  <c:v>1.3420000000000001</c:v>
                </c:pt>
                <c:pt idx="41923">
                  <c:v>1.3420000000000001</c:v>
                </c:pt>
                <c:pt idx="41924">
                  <c:v>1.3420000000000001</c:v>
                </c:pt>
                <c:pt idx="41925">
                  <c:v>1.3420000000000001</c:v>
                </c:pt>
                <c:pt idx="41926">
                  <c:v>1.3420000000000001</c:v>
                </c:pt>
                <c:pt idx="41927">
                  <c:v>1.3420000000000001</c:v>
                </c:pt>
                <c:pt idx="41928">
                  <c:v>1.3420000000000001</c:v>
                </c:pt>
                <c:pt idx="41929">
                  <c:v>1.3420000000000001</c:v>
                </c:pt>
                <c:pt idx="41930">
                  <c:v>1.3420000000000001</c:v>
                </c:pt>
                <c:pt idx="41931">
                  <c:v>1.3420000000000001</c:v>
                </c:pt>
                <c:pt idx="41932">
                  <c:v>1.3420000000000001</c:v>
                </c:pt>
                <c:pt idx="41933">
                  <c:v>1.3420000000000001</c:v>
                </c:pt>
                <c:pt idx="41934">
                  <c:v>1.3420000000000001</c:v>
                </c:pt>
                <c:pt idx="41935">
                  <c:v>1.3420000000000001</c:v>
                </c:pt>
                <c:pt idx="41936">
                  <c:v>1.3420000000000001</c:v>
                </c:pt>
                <c:pt idx="41937">
                  <c:v>1.3420000000000001</c:v>
                </c:pt>
                <c:pt idx="41938">
                  <c:v>1.3420000000000001</c:v>
                </c:pt>
                <c:pt idx="41939">
                  <c:v>1.3420000000000001</c:v>
                </c:pt>
                <c:pt idx="41940">
                  <c:v>1.3420000000000001</c:v>
                </c:pt>
                <c:pt idx="41941">
                  <c:v>1.3420000000000001</c:v>
                </c:pt>
                <c:pt idx="41942">
                  <c:v>1.3420000000000001</c:v>
                </c:pt>
                <c:pt idx="41943">
                  <c:v>1.3420000000000001</c:v>
                </c:pt>
                <c:pt idx="41944">
                  <c:v>1.3420000000000001</c:v>
                </c:pt>
                <c:pt idx="41945">
                  <c:v>1.3420000000000001</c:v>
                </c:pt>
                <c:pt idx="41946">
                  <c:v>1.3420000000000001</c:v>
                </c:pt>
                <c:pt idx="41947">
                  <c:v>1.3420000000000001</c:v>
                </c:pt>
                <c:pt idx="41948">
                  <c:v>1.3420000000000001</c:v>
                </c:pt>
                <c:pt idx="41949">
                  <c:v>1.3420000000000001</c:v>
                </c:pt>
                <c:pt idx="41950">
                  <c:v>1.3420000000000001</c:v>
                </c:pt>
                <c:pt idx="41951">
                  <c:v>1.3420000000000001</c:v>
                </c:pt>
                <c:pt idx="41952">
                  <c:v>1.3420000000000001</c:v>
                </c:pt>
                <c:pt idx="41953">
                  <c:v>1.3420000000000001</c:v>
                </c:pt>
                <c:pt idx="41954">
                  <c:v>1.3420000000000001</c:v>
                </c:pt>
                <c:pt idx="41955">
                  <c:v>1.3420000000000001</c:v>
                </c:pt>
                <c:pt idx="41956">
                  <c:v>1.3420000000000001</c:v>
                </c:pt>
                <c:pt idx="41957">
                  <c:v>1.3420000000000001</c:v>
                </c:pt>
                <c:pt idx="41958">
                  <c:v>1.3420000000000001</c:v>
                </c:pt>
                <c:pt idx="41959">
                  <c:v>1.3420000000000001</c:v>
                </c:pt>
                <c:pt idx="41960">
                  <c:v>1.3420000000000001</c:v>
                </c:pt>
                <c:pt idx="41961">
                  <c:v>1.3420000000000001</c:v>
                </c:pt>
                <c:pt idx="41962">
                  <c:v>1.3420000000000001</c:v>
                </c:pt>
                <c:pt idx="41963">
                  <c:v>1.3420000000000001</c:v>
                </c:pt>
                <c:pt idx="41964">
                  <c:v>1.3420000000000001</c:v>
                </c:pt>
                <c:pt idx="41965">
                  <c:v>1.3420000000000001</c:v>
                </c:pt>
                <c:pt idx="41966">
                  <c:v>1.3420000000000001</c:v>
                </c:pt>
                <c:pt idx="41967">
                  <c:v>1.3420000000000001</c:v>
                </c:pt>
                <c:pt idx="41968">
                  <c:v>1.3420000000000001</c:v>
                </c:pt>
                <c:pt idx="41969">
                  <c:v>1.3420000000000001</c:v>
                </c:pt>
                <c:pt idx="41970">
                  <c:v>1.3420000000000001</c:v>
                </c:pt>
                <c:pt idx="41971">
                  <c:v>1.3420000000000001</c:v>
                </c:pt>
                <c:pt idx="41972">
                  <c:v>1.3420000000000001</c:v>
                </c:pt>
                <c:pt idx="41973">
                  <c:v>1.3420000000000001</c:v>
                </c:pt>
                <c:pt idx="41974">
                  <c:v>1.3420000000000001</c:v>
                </c:pt>
                <c:pt idx="41975">
                  <c:v>1.3420000000000001</c:v>
                </c:pt>
                <c:pt idx="41976">
                  <c:v>1.3420000000000001</c:v>
                </c:pt>
                <c:pt idx="41977">
                  <c:v>1.3420000000000001</c:v>
                </c:pt>
                <c:pt idx="41978">
                  <c:v>1.3420000000000001</c:v>
                </c:pt>
                <c:pt idx="41979">
                  <c:v>1.3420000000000001</c:v>
                </c:pt>
                <c:pt idx="41980">
                  <c:v>1.3420000000000001</c:v>
                </c:pt>
                <c:pt idx="41981">
                  <c:v>1.3420000000000001</c:v>
                </c:pt>
                <c:pt idx="41982">
                  <c:v>1.3420000000000001</c:v>
                </c:pt>
                <c:pt idx="41983">
                  <c:v>1.3420000000000001</c:v>
                </c:pt>
                <c:pt idx="41984">
                  <c:v>1.3420000000000001</c:v>
                </c:pt>
                <c:pt idx="41985">
                  <c:v>1.3420000000000001</c:v>
                </c:pt>
                <c:pt idx="41986">
                  <c:v>1.3420000000000001</c:v>
                </c:pt>
                <c:pt idx="41987">
                  <c:v>1.3420000000000001</c:v>
                </c:pt>
                <c:pt idx="41988">
                  <c:v>1.3420000000000001</c:v>
                </c:pt>
                <c:pt idx="41989">
                  <c:v>1.3420000000000001</c:v>
                </c:pt>
                <c:pt idx="41990">
                  <c:v>1.3420000000000001</c:v>
                </c:pt>
                <c:pt idx="41991">
                  <c:v>1.3420000000000001</c:v>
                </c:pt>
                <c:pt idx="41992">
                  <c:v>1.3420000000000001</c:v>
                </c:pt>
                <c:pt idx="41993">
                  <c:v>1.3420000000000001</c:v>
                </c:pt>
                <c:pt idx="41994">
                  <c:v>1.3420000000000001</c:v>
                </c:pt>
                <c:pt idx="41995">
                  <c:v>1.3420000000000001</c:v>
                </c:pt>
                <c:pt idx="41996">
                  <c:v>1.3420000000000001</c:v>
                </c:pt>
                <c:pt idx="41997">
                  <c:v>1.3420000000000001</c:v>
                </c:pt>
                <c:pt idx="41998">
                  <c:v>1.3420000000000001</c:v>
                </c:pt>
                <c:pt idx="41999">
                  <c:v>1.3420000000000001</c:v>
                </c:pt>
                <c:pt idx="42000">
                  <c:v>1.3420000000000001</c:v>
                </c:pt>
                <c:pt idx="42001">
                  <c:v>1.3420000000000001</c:v>
                </c:pt>
                <c:pt idx="42002">
                  <c:v>1.3420000000000001</c:v>
                </c:pt>
                <c:pt idx="42003">
                  <c:v>1.3420000000000001</c:v>
                </c:pt>
                <c:pt idx="42004">
                  <c:v>1.3420000000000001</c:v>
                </c:pt>
                <c:pt idx="42005">
                  <c:v>1.3420000000000001</c:v>
                </c:pt>
                <c:pt idx="42006">
                  <c:v>1.3420000000000001</c:v>
                </c:pt>
                <c:pt idx="42007">
                  <c:v>1.3420000000000001</c:v>
                </c:pt>
                <c:pt idx="42008">
                  <c:v>1.3420000000000001</c:v>
                </c:pt>
                <c:pt idx="42009">
                  <c:v>1.3420000000000001</c:v>
                </c:pt>
                <c:pt idx="42010">
                  <c:v>1.3420000000000001</c:v>
                </c:pt>
                <c:pt idx="42011">
                  <c:v>1.3420000000000001</c:v>
                </c:pt>
                <c:pt idx="42012">
                  <c:v>1.3420000000000001</c:v>
                </c:pt>
                <c:pt idx="42013">
                  <c:v>1.3420000000000001</c:v>
                </c:pt>
                <c:pt idx="42014">
                  <c:v>1.3420000000000001</c:v>
                </c:pt>
                <c:pt idx="42015">
                  <c:v>1.3420000000000001</c:v>
                </c:pt>
                <c:pt idx="42016">
                  <c:v>1.3420000000000001</c:v>
                </c:pt>
                <c:pt idx="42017">
                  <c:v>1.3420000000000001</c:v>
                </c:pt>
                <c:pt idx="42018">
                  <c:v>1.3420000000000001</c:v>
                </c:pt>
                <c:pt idx="42019">
                  <c:v>1.3420000000000001</c:v>
                </c:pt>
                <c:pt idx="42020">
                  <c:v>1.3420000000000001</c:v>
                </c:pt>
                <c:pt idx="42021">
                  <c:v>1.3420000000000001</c:v>
                </c:pt>
                <c:pt idx="42022">
                  <c:v>1.3420000000000001</c:v>
                </c:pt>
                <c:pt idx="42023">
                  <c:v>1.3420000000000001</c:v>
                </c:pt>
                <c:pt idx="42024">
                  <c:v>1.3420000000000001</c:v>
                </c:pt>
                <c:pt idx="42025">
                  <c:v>1.3420000000000001</c:v>
                </c:pt>
                <c:pt idx="42026">
                  <c:v>1.3420000000000001</c:v>
                </c:pt>
                <c:pt idx="42027">
                  <c:v>1.3420000000000001</c:v>
                </c:pt>
                <c:pt idx="42028">
                  <c:v>1.3420000000000001</c:v>
                </c:pt>
                <c:pt idx="42029">
                  <c:v>1.3420000000000001</c:v>
                </c:pt>
                <c:pt idx="42030">
                  <c:v>1.3420000000000001</c:v>
                </c:pt>
                <c:pt idx="42031">
                  <c:v>1.3420000000000001</c:v>
                </c:pt>
                <c:pt idx="42032">
                  <c:v>1.3420000000000001</c:v>
                </c:pt>
                <c:pt idx="42033">
                  <c:v>1.3420000000000001</c:v>
                </c:pt>
                <c:pt idx="42034">
                  <c:v>1.3420000000000001</c:v>
                </c:pt>
                <c:pt idx="42035">
                  <c:v>1.3420000000000001</c:v>
                </c:pt>
                <c:pt idx="42036">
                  <c:v>1.3420000000000001</c:v>
                </c:pt>
                <c:pt idx="42037">
                  <c:v>1.3420000000000001</c:v>
                </c:pt>
                <c:pt idx="42038">
                  <c:v>1.3420000000000001</c:v>
                </c:pt>
                <c:pt idx="42039">
                  <c:v>1.3420000000000001</c:v>
                </c:pt>
                <c:pt idx="42040">
                  <c:v>1.3420000000000001</c:v>
                </c:pt>
                <c:pt idx="42041">
                  <c:v>1.3420000000000001</c:v>
                </c:pt>
                <c:pt idx="42042">
                  <c:v>1.3420000000000001</c:v>
                </c:pt>
                <c:pt idx="42043">
                  <c:v>1.3420000000000001</c:v>
                </c:pt>
                <c:pt idx="42044">
                  <c:v>1.3420000000000001</c:v>
                </c:pt>
                <c:pt idx="42045">
                  <c:v>1.3420000000000001</c:v>
                </c:pt>
                <c:pt idx="42046">
                  <c:v>1.3420000000000001</c:v>
                </c:pt>
                <c:pt idx="42047">
                  <c:v>1.3420000000000001</c:v>
                </c:pt>
                <c:pt idx="42048">
                  <c:v>1.3420000000000001</c:v>
                </c:pt>
                <c:pt idx="42049">
                  <c:v>1.3420000000000001</c:v>
                </c:pt>
                <c:pt idx="42050">
                  <c:v>1.3420000000000001</c:v>
                </c:pt>
                <c:pt idx="42051">
                  <c:v>1.3420000000000001</c:v>
                </c:pt>
                <c:pt idx="42052">
                  <c:v>1.3420000000000001</c:v>
                </c:pt>
                <c:pt idx="42053">
                  <c:v>1.3420000000000001</c:v>
                </c:pt>
                <c:pt idx="42054">
                  <c:v>1.3420000000000001</c:v>
                </c:pt>
                <c:pt idx="42055">
                  <c:v>1.3420000000000001</c:v>
                </c:pt>
                <c:pt idx="42056">
                  <c:v>1.3420000000000001</c:v>
                </c:pt>
                <c:pt idx="42057">
                  <c:v>1.3420000000000001</c:v>
                </c:pt>
                <c:pt idx="42058">
                  <c:v>1.3420000000000001</c:v>
                </c:pt>
                <c:pt idx="42059">
                  <c:v>1.3420000000000001</c:v>
                </c:pt>
                <c:pt idx="42060">
                  <c:v>1.3420000000000001</c:v>
                </c:pt>
                <c:pt idx="42061">
                  <c:v>1.3420000000000001</c:v>
                </c:pt>
                <c:pt idx="42062">
                  <c:v>1.3420000000000001</c:v>
                </c:pt>
                <c:pt idx="42063">
                  <c:v>1.3420000000000001</c:v>
                </c:pt>
                <c:pt idx="42064">
                  <c:v>1.3420000000000001</c:v>
                </c:pt>
                <c:pt idx="42065">
                  <c:v>1.3420000000000001</c:v>
                </c:pt>
                <c:pt idx="42066">
                  <c:v>1.3420000000000001</c:v>
                </c:pt>
                <c:pt idx="42067">
                  <c:v>1.3420000000000001</c:v>
                </c:pt>
                <c:pt idx="42068">
                  <c:v>1.3420000000000001</c:v>
                </c:pt>
                <c:pt idx="42069">
                  <c:v>1.3420000000000001</c:v>
                </c:pt>
                <c:pt idx="42070">
                  <c:v>1.3420000000000001</c:v>
                </c:pt>
                <c:pt idx="42071">
                  <c:v>1.3420000000000001</c:v>
                </c:pt>
                <c:pt idx="42072">
                  <c:v>1.3420000000000001</c:v>
                </c:pt>
                <c:pt idx="42073">
                  <c:v>1.3420000000000001</c:v>
                </c:pt>
                <c:pt idx="42074">
                  <c:v>1.3420000000000001</c:v>
                </c:pt>
                <c:pt idx="42075">
                  <c:v>1.3420000000000001</c:v>
                </c:pt>
                <c:pt idx="42076">
                  <c:v>1.3420000000000001</c:v>
                </c:pt>
                <c:pt idx="42077">
                  <c:v>1.3420000000000001</c:v>
                </c:pt>
                <c:pt idx="42078">
                  <c:v>1.3420000000000001</c:v>
                </c:pt>
                <c:pt idx="42079">
                  <c:v>1.3420000000000001</c:v>
                </c:pt>
                <c:pt idx="42080">
                  <c:v>1.3420000000000001</c:v>
                </c:pt>
                <c:pt idx="42081">
                  <c:v>1.3420000000000001</c:v>
                </c:pt>
                <c:pt idx="42082">
                  <c:v>1.3420000000000001</c:v>
                </c:pt>
                <c:pt idx="42083">
                  <c:v>1.3420000000000001</c:v>
                </c:pt>
                <c:pt idx="42084">
                  <c:v>1.3420000000000001</c:v>
                </c:pt>
                <c:pt idx="42085">
                  <c:v>1.3420000000000001</c:v>
                </c:pt>
                <c:pt idx="42086">
                  <c:v>1.3420000000000001</c:v>
                </c:pt>
                <c:pt idx="42087">
                  <c:v>1.3420000000000001</c:v>
                </c:pt>
                <c:pt idx="42088">
                  <c:v>1.3420000000000001</c:v>
                </c:pt>
                <c:pt idx="42089">
                  <c:v>1.3420000000000001</c:v>
                </c:pt>
                <c:pt idx="42090">
                  <c:v>1.3420000000000001</c:v>
                </c:pt>
                <c:pt idx="42091">
                  <c:v>1.3420000000000001</c:v>
                </c:pt>
                <c:pt idx="42092">
                  <c:v>1.3420000000000001</c:v>
                </c:pt>
                <c:pt idx="42093">
                  <c:v>1.3420000000000001</c:v>
                </c:pt>
                <c:pt idx="42094">
                  <c:v>1.3420000000000001</c:v>
                </c:pt>
                <c:pt idx="42095">
                  <c:v>1.3420000000000001</c:v>
                </c:pt>
                <c:pt idx="42096">
                  <c:v>1.3420000000000001</c:v>
                </c:pt>
                <c:pt idx="42097">
                  <c:v>1.3420000000000001</c:v>
                </c:pt>
                <c:pt idx="42098">
                  <c:v>1.3420000000000001</c:v>
                </c:pt>
                <c:pt idx="42099">
                  <c:v>1.3420000000000001</c:v>
                </c:pt>
                <c:pt idx="42100">
                  <c:v>1.3420000000000001</c:v>
                </c:pt>
                <c:pt idx="42101">
                  <c:v>1.3420000000000001</c:v>
                </c:pt>
                <c:pt idx="42102">
                  <c:v>1.3420000000000001</c:v>
                </c:pt>
                <c:pt idx="42103">
                  <c:v>1.3420000000000001</c:v>
                </c:pt>
                <c:pt idx="42104">
                  <c:v>1.3420000000000001</c:v>
                </c:pt>
                <c:pt idx="42105">
                  <c:v>1.3420000000000001</c:v>
                </c:pt>
                <c:pt idx="42106">
                  <c:v>1.3420000000000001</c:v>
                </c:pt>
                <c:pt idx="42107">
                  <c:v>1.3420000000000001</c:v>
                </c:pt>
                <c:pt idx="42108">
                  <c:v>1.3420000000000001</c:v>
                </c:pt>
                <c:pt idx="42109">
                  <c:v>1.3420000000000001</c:v>
                </c:pt>
                <c:pt idx="42110">
                  <c:v>1.3420000000000001</c:v>
                </c:pt>
                <c:pt idx="42111">
                  <c:v>1.3420000000000001</c:v>
                </c:pt>
                <c:pt idx="42112">
                  <c:v>1.3420000000000001</c:v>
                </c:pt>
                <c:pt idx="42113">
                  <c:v>1.3420000000000001</c:v>
                </c:pt>
                <c:pt idx="42114">
                  <c:v>1.3420000000000001</c:v>
                </c:pt>
                <c:pt idx="42115">
                  <c:v>1.3420000000000001</c:v>
                </c:pt>
                <c:pt idx="42116">
                  <c:v>1.3420000000000001</c:v>
                </c:pt>
                <c:pt idx="42117">
                  <c:v>1.3420000000000001</c:v>
                </c:pt>
                <c:pt idx="42118">
                  <c:v>1.3420000000000001</c:v>
                </c:pt>
                <c:pt idx="42119">
                  <c:v>1.3420000000000001</c:v>
                </c:pt>
                <c:pt idx="42120">
                  <c:v>1.3420000000000001</c:v>
                </c:pt>
                <c:pt idx="42121">
                  <c:v>1.3420000000000001</c:v>
                </c:pt>
                <c:pt idx="42122">
                  <c:v>1.3420000000000001</c:v>
                </c:pt>
                <c:pt idx="42123">
                  <c:v>1.3420000000000001</c:v>
                </c:pt>
                <c:pt idx="42124">
                  <c:v>1.3420000000000001</c:v>
                </c:pt>
                <c:pt idx="42125">
                  <c:v>1.3420000000000001</c:v>
                </c:pt>
                <c:pt idx="42126">
                  <c:v>1.3420000000000001</c:v>
                </c:pt>
                <c:pt idx="42127">
                  <c:v>1.3420000000000001</c:v>
                </c:pt>
                <c:pt idx="42128">
                  <c:v>1.3420000000000001</c:v>
                </c:pt>
                <c:pt idx="42129">
                  <c:v>1.3420000000000001</c:v>
                </c:pt>
                <c:pt idx="42130">
                  <c:v>1.3420000000000001</c:v>
                </c:pt>
                <c:pt idx="42131">
                  <c:v>1.3420000000000001</c:v>
                </c:pt>
                <c:pt idx="42132">
                  <c:v>1.3420000000000001</c:v>
                </c:pt>
                <c:pt idx="42133">
                  <c:v>1.3420000000000001</c:v>
                </c:pt>
                <c:pt idx="42134">
                  <c:v>1.3420000000000001</c:v>
                </c:pt>
                <c:pt idx="42135">
                  <c:v>1.3420000000000001</c:v>
                </c:pt>
                <c:pt idx="42136">
                  <c:v>1.3420000000000001</c:v>
                </c:pt>
                <c:pt idx="42137">
                  <c:v>1.3420000000000001</c:v>
                </c:pt>
                <c:pt idx="42138">
                  <c:v>1.3420000000000001</c:v>
                </c:pt>
                <c:pt idx="42139">
                  <c:v>1.3420000000000001</c:v>
                </c:pt>
                <c:pt idx="42140">
                  <c:v>1.3420000000000001</c:v>
                </c:pt>
                <c:pt idx="42141">
                  <c:v>1.3420000000000001</c:v>
                </c:pt>
                <c:pt idx="42142">
                  <c:v>1.3420000000000001</c:v>
                </c:pt>
                <c:pt idx="42143">
                  <c:v>1.3420000000000001</c:v>
                </c:pt>
                <c:pt idx="42144">
                  <c:v>1.3420000000000001</c:v>
                </c:pt>
                <c:pt idx="42145">
                  <c:v>1.3420000000000001</c:v>
                </c:pt>
                <c:pt idx="42146">
                  <c:v>1.3420000000000001</c:v>
                </c:pt>
                <c:pt idx="42147">
                  <c:v>1.3420000000000001</c:v>
                </c:pt>
                <c:pt idx="42148">
                  <c:v>1.3420000000000001</c:v>
                </c:pt>
                <c:pt idx="42149">
                  <c:v>1.3420000000000001</c:v>
                </c:pt>
                <c:pt idx="42150">
                  <c:v>1.3420000000000001</c:v>
                </c:pt>
                <c:pt idx="42151">
                  <c:v>1.3420000000000001</c:v>
                </c:pt>
                <c:pt idx="42152">
                  <c:v>1.3420000000000001</c:v>
                </c:pt>
                <c:pt idx="42153">
                  <c:v>1.3420000000000001</c:v>
                </c:pt>
                <c:pt idx="42154">
                  <c:v>1.3420000000000001</c:v>
                </c:pt>
                <c:pt idx="42155">
                  <c:v>1.3420000000000001</c:v>
                </c:pt>
                <c:pt idx="42156">
                  <c:v>1.3420000000000001</c:v>
                </c:pt>
                <c:pt idx="42157">
                  <c:v>1.3420000000000001</c:v>
                </c:pt>
                <c:pt idx="42158">
                  <c:v>1.3420000000000001</c:v>
                </c:pt>
                <c:pt idx="42159">
                  <c:v>1.3420000000000001</c:v>
                </c:pt>
                <c:pt idx="42160">
                  <c:v>1.3420000000000001</c:v>
                </c:pt>
                <c:pt idx="42161">
                  <c:v>1.3420000000000001</c:v>
                </c:pt>
                <c:pt idx="42162">
                  <c:v>1.3420000000000001</c:v>
                </c:pt>
                <c:pt idx="42163">
                  <c:v>1.3420000000000001</c:v>
                </c:pt>
                <c:pt idx="42164">
                  <c:v>1.3420000000000001</c:v>
                </c:pt>
                <c:pt idx="42165">
                  <c:v>1.3420000000000001</c:v>
                </c:pt>
                <c:pt idx="42166">
                  <c:v>1.3420000000000001</c:v>
                </c:pt>
                <c:pt idx="42167">
                  <c:v>1.3420000000000001</c:v>
                </c:pt>
                <c:pt idx="42168">
                  <c:v>1.3420000000000001</c:v>
                </c:pt>
                <c:pt idx="42169">
                  <c:v>1.3420000000000001</c:v>
                </c:pt>
                <c:pt idx="42170">
                  <c:v>1.3420000000000001</c:v>
                </c:pt>
                <c:pt idx="42171">
                  <c:v>1.3420000000000001</c:v>
                </c:pt>
                <c:pt idx="42172">
                  <c:v>1.3420000000000001</c:v>
                </c:pt>
                <c:pt idx="42173">
                  <c:v>1.3420000000000001</c:v>
                </c:pt>
                <c:pt idx="42174">
                  <c:v>1.3420000000000001</c:v>
                </c:pt>
                <c:pt idx="42175">
                  <c:v>1.3420000000000001</c:v>
                </c:pt>
                <c:pt idx="42176">
                  <c:v>1.3420000000000001</c:v>
                </c:pt>
                <c:pt idx="42177">
                  <c:v>1.3420000000000001</c:v>
                </c:pt>
                <c:pt idx="42178">
                  <c:v>1.3420000000000001</c:v>
                </c:pt>
                <c:pt idx="42179">
                  <c:v>1.3420000000000001</c:v>
                </c:pt>
                <c:pt idx="42180">
                  <c:v>1.3420000000000001</c:v>
                </c:pt>
                <c:pt idx="42181">
                  <c:v>1.3420000000000001</c:v>
                </c:pt>
                <c:pt idx="42182">
                  <c:v>1.3420000000000001</c:v>
                </c:pt>
                <c:pt idx="42183">
                  <c:v>1.3420000000000001</c:v>
                </c:pt>
                <c:pt idx="42184">
                  <c:v>1.3420000000000001</c:v>
                </c:pt>
                <c:pt idx="42185">
                  <c:v>1.3420000000000001</c:v>
                </c:pt>
                <c:pt idx="42186">
                  <c:v>1.3420000000000001</c:v>
                </c:pt>
                <c:pt idx="42187">
                  <c:v>1.3420000000000001</c:v>
                </c:pt>
                <c:pt idx="42188">
                  <c:v>1.3420000000000001</c:v>
                </c:pt>
                <c:pt idx="42189">
                  <c:v>1.3420000000000001</c:v>
                </c:pt>
                <c:pt idx="42190">
                  <c:v>1.3420000000000001</c:v>
                </c:pt>
                <c:pt idx="42191">
                  <c:v>1.3420000000000001</c:v>
                </c:pt>
                <c:pt idx="42192">
                  <c:v>1.3420000000000001</c:v>
                </c:pt>
                <c:pt idx="42193">
                  <c:v>1.3420000000000001</c:v>
                </c:pt>
                <c:pt idx="42194">
                  <c:v>1.3420000000000001</c:v>
                </c:pt>
                <c:pt idx="42195">
                  <c:v>1.3420000000000001</c:v>
                </c:pt>
                <c:pt idx="42196">
                  <c:v>1.3420000000000001</c:v>
                </c:pt>
                <c:pt idx="42197">
                  <c:v>1.3420000000000001</c:v>
                </c:pt>
                <c:pt idx="42198">
                  <c:v>1.3420000000000001</c:v>
                </c:pt>
                <c:pt idx="42199">
                  <c:v>1.3420000000000001</c:v>
                </c:pt>
                <c:pt idx="42200">
                  <c:v>1.3420000000000001</c:v>
                </c:pt>
                <c:pt idx="42201">
                  <c:v>1.3420000000000001</c:v>
                </c:pt>
                <c:pt idx="42202">
                  <c:v>1.3420000000000001</c:v>
                </c:pt>
                <c:pt idx="42203">
                  <c:v>1.3420000000000001</c:v>
                </c:pt>
                <c:pt idx="42204">
                  <c:v>1.3420000000000001</c:v>
                </c:pt>
                <c:pt idx="42205">
                  <c:v>1.3420000000000001</c:v>
                </c:pt>
                <c:pt idx="42206">
                  <c:v>1.3420000000000001</c:v>
                </c:pt>
                <c:pt idx="42207">
                  <c:v>1.3420000000000001</c:v>
                </c:pt>
                <c:pt idx="42208">
                  <c:v>1.3420000000000001</c:v>
                </c:pt>
                <c:pt idx="42209">
                  <c:v>1.3420000000000001</c:v>
                </c:pt>
                <c:pt idx="42210">
                  <c:v>1.3420000000000001</c:v>
                </c:pt>
                <c:pt idx="42211">
                  <c:v>1.3420000000000001</c:v>
                </c:pt>
                <c:pt idx="42212">
                  <c:v>1.3420000000000001</c:v>
                </c:pt>
                <c:pt idx="42213">
                  <c:v>1.3420000000000001</c:v>
                </c:pt>
                <c:pt idx="42214">
                  <c:v>1.3420000000000001</c:v>
                </c:pt>
                <c:pt idx="42215">
                  <c:v>1.3420000000000001</c:v>
                </c:pt>
                <c:pt idx="42216">
                  <c:v>1.3420000000000001</c:v>
                </c:pt>
                <c:pt idx="42217">
                  <c:v>1.3420000000000001</c:v>
                </c:pt>
                <c:pt idx="42218">
                  <c:v>1.3420000000000001</c:v>
                </c:pt>
                <c:pt idx="42219">
                  <c:v>1.3420000000000001</c:v>
                </c:pt>
                <c:pt idx="42220">
                  <c:v>1.3420000000000001</c:v>
                </c:pt>
                <c:pt idx="42221">
                  <c:v>1.3420000000000001</c:v>
                </c:pt>
                <c:pt idx="42222">
                  <c:v>1.3420000000000001</c:v>
                </c:pt>
                <c:pt idx="42223">
                  <c:v>1.3420000000000001</c:v>
                </c:pt>
                <c:pt idx="42224">
                  <c:v>1.3420000000000001</c:v>
                </c:pt>
                <c:pt idx="42225">
                  <c:v>1.3420000000000001</c:v>
                </c:pt>
                <c:pt idx="42226">
                  <c:v>1.3420000000000001</c:v>
                </c:pt>
                <c:pt idx="42227">
                  <c:v>1.3420000000000001</c:v>
                </c:pt>
                <c:pt idx="42228">
                  <c:v>1.3420000000000001</c:v>
                </c:pt>
                <c:pt idx="42229">
                  <c:v>1.3420000000000001</c:v>
                </c:pt>
                <c:pt idx="42230">
                  <c:v>1.3420000000000001</c:v>
                </c:pt>
                <c:pt idx="42231">
                  <c:v>1.3420000000000001</c:v>
                </c:pt>
                <c:pt idx="42232">
                  <c:v>1.3420000000000001</c:v>
                </c:pt>
                <c:pt idx="42233">
                  <c:v>1.3420000000000001</c:v>
                </c:pt>
                <c:pt idx="42234">
                  <c:v>1.3420000000000001</c:v>
                </c:pt>
                <c:pt idx="42235">
                  <c:v>1.3420000000000001</c:v>
                </c:pt>
                <c:pt idx="42236">
                  <c:v>1.3420000000000001</c:v>
                </c:pt>
                <c:pt idx="42237">
                  <c:v>1.3420000000000001</c:v>
                </c:pt>
                <c:pt idx="42238">
                  <c:v>1.3420000000000001</c:v>
                </c:pt>
                <c:pt idx="42239">
                  <c:v>1.3420000000000001</c:v>
                </c:pt>
                <c:pt idx="42240">
                  <c:v>1.3420000000000001</c:v>
                </c:pt>
                <c:pt idx="42241">
                  <c:v>1.3420000000000001</c:v>
                </c:pt>
                <c:pt idx="42242">
                  <c:v>1.3420000000000001</c:v>
                </c:pt>
                <c:pt idx="42243">
                  <c:v>1.3420000000000001</c:v>
                </c:pt>
                <c:pt idx="42244">
                  <c:v>1.3420000000000001</c:v>
                </c:pt>
                <c:pt idx="42245">
                  <c:v>1.3420000000000001</c:v>
                </c:pt>
                <c:pt idx="42246">
                  <c:v>1.3420000000000001</c:v>
                </c:pt>
                <c:pt idx="42247">
                  <c:v>1.3420000000000001</c:v>
                </c:pt>
                <c:pt idx="42248">
                  <c:v>1.3420000000000001</c:v>
                </c:pt>
                <c:pt idx="42249">
                  <c:v>1.3420000000000001</c:v>
                </c:pt>
                <c:pt idx="42250">
                  <c:v>1.3420000000000001</c:v>
                </c:pt>
                <c:pt idx="42251">
                  <c:v>1.3420000000000001</c:v>
                </c:pt>
                <c:pt idx="42252">
                  <c:v>1.3420000000000001</c:v>
                </c:pt>
                <c:pt idx="42253">
                  <c:v>1.3420000000000001</c:v>
                </c:pt>
                <c:pt idx="42254">
                  <c:v>1.3420000000000001</c:v>
                </c:pt>
                <c:pt idx="42255">
                  <c:v>1.3420000000000001</c:v>
                </c:pt>
                <c:pt idx="42256">
                  <c:v>1.3420000000000001</c:v>
                </c:pt>
                <c:pt idx="42257">
                  <c:v>1.3420000000000001</c:v>
                </c:pt>
                <c:pt idx="42258">
                  <c:v>1.3420000000000001</c:v>
                </c:pt>
                <c:pt idx="42259">
                  <c:v>1.3420000000000001</c:v>
                </c:pt>
                <c:pt idx="42260">
                  <c:v>1.3420000000000001</c:v>
                </c:pt>
                <c:pt idx="42261">
                  <c:v>1.3420000000000001</c:v>
                </c:pt>
                <c:pt idx="42262">
                  <c:v>1.3420000000000001</c:v>
                </c:pt>
                <c:pt idx="42263">
                  <c:v>1.3420000000000001</c:v>
                </c:pt>
                <c:pt idx="42264">
                  <c:v>1.3420000000000001</c:v>
                </c:pt>
                <c:pt idx="42265">
                  <c:v>1.3420000000000001</c:v>
                </c:pt>
                <c:pt idx="42266">
                  <c:v>1.3420000000000001</c:v>
                </c:pt>
                <c:pt idx="42267">
                  <c:v>1.3420000000000001</c:v>
                </c:pt>
                <c:pt idx="42268">
                  <c:v>1.3420000000000001</c:v>
                </c:pt>
                <c:pt idx="42269">
                  <c:v>1.3420000000000001</c:v>
                </c:pt>
                <c:pt idx="42270">
                  <c:v>1.3420000000000001</c:v>
                </c:pt>
                <c:pt idx="42271">
                  <c:v>1.3420000000000001</c:v>
                </c:pt>
                <c:pt idx="42272">
                  <c:v>1.3420000000000001</c:v>
                </c:pt>
                <c:pt idx="42273">
                  <c:v>1.3420000000000001</c:v>
                </c:pt>
                <c:pt idx="42274">
                  <c:v>1.3420000000000001</c:v>
                </c:pt>
                <c:pt idx="42275">
                  <c:v>1.3420000000000001</c:v>
                </c:pt>
                <c:pt idx="42276">
                  <c:v>1.3420000000000001</c:v>
                </c:pt>
                <c:pt idx="42277">
                  <c:v>1.3420000000000001</c:v>
                </c:pt>
                <c:pt idx="42278">
                  <c:v>1.3420000000000001</c:v>
                </c:pt>
                <c:pt idx="42279">
                  <c:v>1.3420000000000001</c:v>
                </c:pt>
                <c:pt idx="42280">
                  <c:v>1.3420000000000001</c:v>
                </c:pt>
                <c:pt idx="42281">
                  <c:v>1.3420000000000001</c:v>
                </c:pt>
                <c:pt idx="42282">
                  <c:v>1.3420000000000001</c:v>
                </c:pt>
                <c:pt idx="42283">
                  <c:v>1.3420000000000001</c:v>
                </c:pt>
                <c:pt idx="42284">
                  <c:v>1.3420000000000001</c:v>
                </c:pt>
                <c:pt idx="42285">
                  <c:v>1.3420000000000001</c:v>
                </c:pt>
                <c:pt idx="42286">
                  <c:v>1.3420000000000001</c:v>
                </c:pt>
                <c:pt idx="42287">
                  <c:v>1.3420000000000001</c:v>
                </c:pt>
                <c:pt idx="42288">
                  <c:v>1.3420000000000001</c:v>
                </c:pt>
                <c:pt idx="42289">
                  <c:v>1.3420000000000001</c:v>
                </c:pt>
                <c:pt idx="42290">
                  <c:v>1.3420000000000001</c:v>
                </c:pt>
                <c:pt idx="42291">
                  <c:v>1.3420000000000001</c:v>
                </c:pt>
                <c:pt idx="42292">
                  <c:v>1.3420000000000001</c:v>
                </c:pt>
                <c:pt idx="42293">
                  <c:v>1.3420000000000001</c:v>
                </c:pt>
                <c:pt idx="42294">
                  <c:v>1.3420000000000001</c:v>
                </c:pt>
                <c:pt idx="42295">
                  <c:v>1.3420000000000001</c:v>
                </c:pt>
                <c:pt idx="42296">
                  <c:v>1.3420000000000001</c:v>
                </c:pt>
                <c:pt idx="42297">
                  <c:v>1.3420000000000001</c:v>
                </c:pt>
                <c:pt idx="42298">
                  <c:v>1.3420000000000001</c:v>
                </c:pt>
                <c:pt idx="42299">
                  <c:v>1.3420000000000001</c:v>
                </c:pt>
                <c:pt idx="42300">
                  <c:v>1.3420000000000001</c:v>
                </c:pt>
                <c:pt idx="42301">
                  <c:v>1.3420000000000001</c:v>
                </c:pt>
                <c:pt idx="42302">
                  <c:v>1.3420000000000001</c:v>
                </c:pt>
                <c:pt idx="42303">
                  <c:v>1.3420000000000001</c:v>
                </c:pt>
                <c:pt idx="42304">
                  <c:v>1.3420000000000001</c:v>
                </c:pt>
                <c:pt idx="42305">
                  <c:v>1.3420000000000001</c:v>
                </c:pt>
                <c:pt idx="42306">
                  <c:v>1.3420000000000001</c:v>
                </c:pt>
                <c:pt idx="42307">
                  <c:v>1.3420000000000001</c:v>
                </c:pt>
                <c:pt idx="42308">
                  <c:v>1.3420000000000001</c:v>
                </c:pt>
                <c:pt idx="42309">
                  <c:v>1.3420000000000001</c:v>
                </c:pt>
                <c:pt idx="42310">
                  <c:v>1.3420000000000001</c:v>
                </c:pt>
                <c:pt idx="42311">
                  <c:v>1.3420000000000001</c:v>
                </c:pt>
                <c:pt idx="42312">
                  <c:v>1.3420000000000001</c:v>
                </c:pt>
                <c:pt idx="42313">
                  <c:v>1.3420000000000001</c:v>
                </c:pt>
                <c:pt idx="42314">
                  <c:v>1.3420000000000001</c:v>
                </c:pt>
                <c:pt idx="42315">
                  <c:v>1.3420000000000001</c:v>
                </c:pt>
                <c:pt idx="42316">
                  <c:v>1.3420000000000001</c:v>
                </c:pt>
                <c:pt idx="42317">
                  <c:v>1.3420000000000001</c:v>
                </c:pt>
                <c:pt idx="42318">
                  <c:v>1.3420000000000001</c:v>
                </c:pt>
                <c:pt idx="42319">
                  <c:v>1.3420000000000001</c:v>
                </c:pt>
                <c:pt idx="42320">
                  <c:v>1.3420000000000001</c:v>
                </c:pt>
                <c:pt idx="42321">
                  <c:v>1.3420000000000001</c:v>
                </c:pt>
                <c:pt idx="42322">
                  <c:v>1.3420000000000001</c:v>
                </c:pt>
                <c:pt idx="42323">
                  <c:v>1.3420000000000001</c:v>
                </c:pt>
                <c:pt idx="42324">
                  <c:v>1.3420000000000001</c:v>
                </c:pt>
                <c:pt idx="42325">
                  <c:v>1.3420000000000001</c:v>
                </c:pt>
                <c:pt idx="42326">
                  <c:v>1.3420000000000001</c:v>
                </c:pt>
                <c:pt idx="42327">
                  <c:v>1.3420000000000001</c:v>
                </c:pt>
                <c:pt idx="42328">
                  <c:v>1.3420000000000001</c:v>
                </c:pt>
                <c:pt idx="42329">
                  <c:v>1.3420000000000001</c:v>
                </c:pt>
                <c:pt idx="42330">
                  <c:v>1.3420000000000001</c:v>
                </c:pt>
                <c:pt idx="42331">
                  <c:v>1.3420000000000001</c:v>
                </c:pt>
                <c:pt idx="42332">
                  <c:v>1.3420000000000001</c:v>
                </c:pt>
                <c:pt idx="42333">
                  <c:v>1.3420000000000001</c:v>
                </c:pt>
                <c:pt idx="42334">
                  <c:v>1.3420000000000001</c:v>
                </c:pt>
                <c:pt idx="42335">
                  <c:v>1.3420000000000001</c:v>
                </c:pt>
                <c:pt idx="42336">
                  <c:v>1.3420000000000001</c:v>
                </c:pt>
                <c:pt idx="42337">
                  <c:v>1.3420000000000001</c:v>
                </c:pt>
                <c:pt idx="42338">
                  <c:v>1.3420000000000001</c:v>
                </c:pt>
                <c:pt idx="42339">
                  <c:v>1.3420000000000001</c:v>
                </c:pt>
                <c:pt idx="42340">
                  <c:v>1.3420000000000001</c:v>
                </c:pt>
                <c:pt idx="42341">
                  <c:v>1.3420000000000001</c:v>
                </c:pt>
                <c:pt idx="42342">
                  <c:v>1.3420000000000001</c:v>
                </c:pt>
                <c:pt idx="42343">
                  <c:v>1.3420000000000001</c:v>
                </c:pt>
                <c:pt idx="42344">
                  <c:v>1.3420000000000001</c:v>
                </c:pt>
                <c:pt idx="42345">
                  <c:v>1.3420000000000001</c:v>
                </c:pt>
                <c:pt idx="42346">
                  <c:v>1.3420000000000001</c:v>
                </c:pt>
                <c:pt idx="42347">
                  <c:v>1.3420000000000001</c:v>
                </c:pt>
                <c:pt idx="42348">
                  <c:v>1.3420000000000001</c:v>
                </c:pt>
                <c:pt idx="42349">
                  <c:v>1.3420000000000001</c:v>
                </c:pt>
                <c:pt idx="42350">
                  <c:v>1.3420000000000001</c:v>
                </c:pt>
                <c:pt idx="42351">
                  <c:v>1.3420000000000001</c:v>
                </c:pt>
                <c:pt idx="42352">
                  <c:v>1.3420000000000001</c:v>
                </c:pt>
                <c:pt idx="42353">
                  <c:v>1.3420000000000001</c:v>
                </c:pt>
                <c:pt idx="42354">
                  <c:v>1.3420000000000001</c:v>
                </c:pt>
                <c:pt idx="42355">
                  <c:v>1.3420000000000001</c:v>
                </c:pt>
                <c:pt idx="42356">
                  <c:v>1.3420000000000001</c:v>
                </c:pt>
                <c:pt idx="42357">
                  <c:v>1.3420000000000001</c:v>
                </c:pt>
                <c:pt idx="42358">
                  <c:v>1.3420000000000001</c:v>
                </c:pt>
                <c:pt idx="42359">
                  <c:v>1.3420000000000001</c:v>
                </c:pt>
                <c:pt idx="42360">
                  <c:v>1.3420000000000001</c:v>
                </c:pt>
                <c:pt idx="42361">
                  <c:v>1.3420000000000001</c:v>
                </c:pt>
                <c:pt idx="42362">
                  <c:v>1.3420000000000001</c:v>
                </c:pt>
                <c:pt idx="42363">
                  <c:v>1.3420000000000001</c:v>
                </c:pt>
                <c:pt idx="42364">
                  <c:v>1.3420000000000001</c:v>
                </c:pt>
                <c:pt idx="42365">
                  <c:v>1.3420000000000001</c:v>
                </c:pt>
                <c:pt idx="42366">
                  <c:v>1.3420000000000001</c:v>
                </c:pt>
                <c:pt idx="42367">
                  <c:v>1.3420000000000001</c:v>
                </c:pt>
                <c:pt idx="42368">
                  <c:v>1.3420000000000001</c:v>
                </c:pt>
                <c:pt idx="42369">
                  <c:v>1.3420000000000001</c:v>
                </c:pt>
                <c:pt idx="42370">
                  <c:v>1.3420000000000001</c:v>
                </c:pt>
                <c:pt idx="42371">
                  <c:v>1.3420000000000001</c:v>
                </c:pt>
                <c:pt idx="42372">
                  <c:v>1.3420000000000001</c:v>
                </c:pt>
                <c:pt idx="42373">
                  <c:v>1.3420000000000001</c:v>
                </c:pt>
                <c:pt idx="42374">
                  <c:v>1.3420000000000001</c:v>
                </c:pt>
                <c:pt idx="42375">
                  <c:v>1.3420000000000001</c:v>
                </c:pt>
                <c:pt idx="42376">
                  <c:v>1.3420000000000001</c:v>
                </c:pt>
                <c:pt idx="42377">
                  <c:v>1.3420000000000001</c:v>
                </c:pt>
                <c:pt idx="42378">
                  <c:v>1.3420000000000001</c:v>
                </c:pt>
                <c:pt idx="42379">
                  <c:v>1.3420000000000001</c:v>
                </c:pt>
                <c:pt idx="42380">
                  <c:v>1.3420000000000001</c:v>
                </c:pt>
                <c:pt idx="42381">
                  <c:v>1.3420000000000001</c:v>
                </c:pt>
                <c:pt idx="42382">
                  <c:v>1.3420000000000001</c:v>
                </c:pt>
                <c:pt idx="42383">
                  <c:v>1.3420000000000001</c:v>
                </c:pt>
                <c:pt idx="42384">
                  <c:v>1.3420000000000001</c:v>
                </c:pt>
                <c:pt idx="42385">
                  <c:v>1.3420000000000001</c:v>
                </c:pt>
                <c:pt idx="42386">
                  <c:v>1.3420000000000001</c:v>
                </c:pt>
                <c:pt idx="42387">
                  <c:v>1.3420000000000001</c:v>
                </c:pt>
                <c:pt idx="42388">
                  <c:v>1.3420000000000001</c:v>
                </c:pt>
                <c:pt idx="42389">
                  <c:v>1.3420000000000001</c:v>
                </c:pt>
                <c:pt idx="42390">
                  <c:v>1.3420000000000001</c:v>
                </c:pt>
                <c:pt idx="42391">
                  <c:v>1.3420000000000001</c:v>
                </c:pt>
                <c:pt idx="42392">
                  <c:v>1.3420000000000001</c:v>
                </c:pt>
                <c:pt idx="42393">
                  <c:v>1.3420000000000001</c:v>
                </c:pt>
                <c:pt idx="42394">
                  <c:v>1.3420000000000001</c:v>
                </c:pt>
                <c:pt idx="42395">
                  <c:v>1.3420000000000001</c:v>
                </c:pt>
                <c:pt idx="42396">
                  <c:v>1.3420000000000001</c:v>
                </c:pt>
                <c:pt idx="42397">
                  <c:v>1.3420000000000001</c:v>
                </c:pt>
                <c:pt idx="42398">
                  <c:v>1.3420000000000001</c:v>
                </c:pt>
                <c:pt idx="42399">
                  <c:v>1.3420000000000001</c:v>
                </c:pt>
                <c:pt idx="42400">
                  <c:v>1.3420000000000001</c:v>
                </c:pt>
                <c:pt idx="42401">
                  <c:v>1.3420000000000001</c:v>
                </c:pt>
                <c:pt idx="42402">
                  <c:v>1.3420000000000001</c:v>
                </c:pt>
                <c:pt idx="42403">
                  <c:v>1.3420000000000001</c:v>
                </c:pt>
                <c:pt idx="42404">
                  <c:v>1.3420000000000001</c:v>
                </c:pt>
                <c:pt idx="42405">
                  <c:v>1.3420000000000001</c:v>
                </c:pt>
                <c:pt idx="42406">
                  <c:v>1.3420000000000001</c:v>
                </c:pt>
                <c:pt idx="42407">
                  <c:v>1.3420000000000001</c:v>
                </c:pt>
                <c:pt idx="42408">
                  <c:v>1.3420000000000001</c:v>
                </c:pt>
                <c:pt idx="42409">
                  <c:v>1.3420000000000001</c:v>
                </c:pt>
                <c:pt idx="42410">
                  <c:v>1.3420000000000001</c:v>
                </c:pt>
                <c:pt idx="42411">
                  <c:v>1.3420000000000001</c:v>
                </c:pt>
                <c:pt idx="42412">
                  <c:v>1.3420000000000001</c:v>
                </c:pt>
                <c:pt idx="42413">
                  <c:v>1.3420000000000001</c:v>
                </c:pt>
                <c:pt idx="42414">
                  <c:v>1.3420000000000001</c:v>
                </c:pt>
                <c:pt idx="42415">
                  <c:v>1.3420000000000001</c:v>
                </c:pt>
                <c:pt idx="42416">
                  <c:v>1.3420000000000001</c:v>
                </c:pt>
                <c:pt idx="42417">
                  <c:v>1.3420000000000001</c:v>
                </c:pt>
                <c:pt idx="42418">
                  <c:v>1.3420000000000001</c:v>
                </c:pt>
                <c:pt idx="42419">
                  <c:v>1.3420000000000001</c:v>
                </c:pt>
                <c:pt idx="42420">
                  <c:v>1.3420000000000001</c:v>
                </c:pt>
                <c:pt idx="42421">
                  <c:v>1.3420000000000001</c:v>
                </c:pt>
                <c:pt idx="42422">
                  <c:v>1.3420000000000001</c:v>
                </c:pt>
                <c:pt idx="42423">
                  <c:v>1.3420000000000001</c:v>
                </c:pt>
                <c:pt idx="42424">
                  <c:v>1.3420000000000001</c:v>
                </c:pt>
                <c:pt idx="42425">
                  <c:v>1.3420000000000001</c:v>
                </c:pt>
                <c:pt idx="42426">
                  <c:v>1.3420000000000001</c:v>
                </c:pt>
                <c:pt idx="42427">
                  <c:v>1.3420000000000001</c:v>
                </c:pt>
                <c:pt idx="42428">
                  <c:v>1.3420000000000001</c:v>
                </c:pt>
                <c:pt idx="42429">
                  <c:v>1.3420000000000001</c:v>
                </c:pt>
                <c:pt idx="42430">
                  <c:v>1.3420000000000001</c:v>
                </c:pt>
                <c:pt idx="42431">
                  <c:v>1.3420000000000001</c:v>
                </c:pt>
                <c:pt idx="42432">
                  <c:v>1.3420000000000001</c:v>
                </c:pt>
                <c:pt idx="42433">
                  <c:v>1.3420000000000001</c:v>
                </c:pt>
                <c:pt idx="42434">
                  <c:v>1.3420000000000001</c:v>
                </c:pt>
                <c:pt idx="42435">
                  <c:v>1.3420000000000001</c:v>
                </c:pt>
                <c:pt idx="42436">
                  <c:v>1.3420000000000001</c:v>
                </c:pt>
                <c:pt idx="42437">
                  <c:v>1.3420000000000001</c:v>
                </c:pt>
                <c:pt idx="42438">
                  <c:v>1.3420000000000001</c:v>
                </c:pt>
                <c:pt idx="42439">
                  <c:v>1.3420000000000001</c:v>
                </c:pt>
                <c:pt idx="42440">
                  <c:v>1.3420000000000001</c:v>
                </c:pt>
                <c:pt idx="42441">
                  <c:v>1.3420000000000001</c:v>
                </c:pt>
                <c:pt idx="42442">
                  <c:v>1.3420000000000001</c:v>
                </c:pt>
                <c:pt idx="42443">
                  <c:v>1.3420000000000001</c:v>
                </c:pt>
                <c:pt idx="42444">
                  <c:v>1.3420000000000001</c:v>
                </c:pt>
                <c:pt idx="42445">
                  <c:v>1.3420000000000001</c:v>
                </c:pt>
                <c:pt idx="42446">
                  <c:v>1.3420000000000001</c:v>
                </c:pt>
                <c:pt idx="42447">
                  <c:v>1.3420000000000001</c:v>
                </c:pt>
                <c:pt idx="42448">
                  <c:v>1.3420000000000001</c:v>
                </c:pt>
                <c:pt idx="42449">
                  <c:v>1.3420000000000001</c:v>
                </c:pt>
                <c:pt idx="42450">
                  <c:v>1.3420000000000001</c:v>
                </c:pt>
                <c:pt idx="42451">
                  <c:v>1.3420000000000001</c:v>
                </c:pt>
                <c:pt idx="42452">
                  <c:v>1.3420000000000001</c:v>
                </c:pt>
                <c:pt idx="42453">
                  <c:v>1.3420000000000001</c:v>
                </c:pt>
                <c:pt idx="42454">
                  <c:v>1.3420000000000001</c:v>
                </c:pt>
                <c:pt idx="42455">
                  <c:v>1.3420000000000001</c:v>
                </c:pt>
                <c:pt idx="42456">
                  <c:v>1.3420000000000001</c:v>
                </c:pt>
                <c:pt idx="42457">
                  <c:v>1.3420000000000001</c:v>
                </c:pt>
                <c:pt idx="42458">
                  <c:v>1.3420000000000001</c:v>
                </c:pt>
                <c:pt idx="42459">
                  <c:v>1.3420000000000001</c:v>
                </c:pt>
                <c:pt idx="42460">
                  <c:v>1.3420000000000001</c:v>
                </c:pt>
                <c:pt idx="42461">
                  <c:v>1.3420000000000001</c:v>
                </c:pt>
                <c:pt idx="42462">
                  <c:v>1.3420000000000001</c:v>
                </c:pt>
                <c:pt idx="42463">
                  <c:v>1.3420000000000001</c:v>
                </c:pt>
                <c:pt idx="42464">
                  <c:v>1.3420000000000001</c:v>
                </c:pt>
                <c:pt idx="42465">
                  <c:v>1.3420000000000001</c:v>
                </c:pt>
                <c:pt idx="42466">
                  <c:v>1.3420000000000001</c:v>
                </c:pt>
                <c:pt idx="42467">
                  <c:v>1.3420000000000001</c:v>
                </c:pt>
                <c:pt idx="42468">
                  <c:v>1.3420000000000001</c:v>
                </c:pt>
                <c:pt idx="42469">
                  <c:v>1.3420000000000001</c:v>
                </c:pt>
                <c:pt idx="42470">
                  <c:v>1.3420000000000001</c:v>
                </c:pt>
                <c:pt idx="42471">
                  <c:v>1.3420000000000001</c:v>
                </c:pt>
                <c:pt idx="42472">
                  <c:v>1.3420000000000001</c:v>
                </c:pt>
                <c:pt idx="42473">
                  <c:v>1.3420000000000001</c:v>
                </c:pt>
                <c:pt idx="42474">
                  <c:v>1.3420000000000001</c:v>
                </c:pt>
                <c:pt idx="42475">
                  <c:v>1.3420000000000001</c:v>
                </c:pt>
                <c:pt idx="42476">
                  <c:v>1.3420000000000001</c:v>
                </c:pt>
                <c:pt idx="42477">
                  <c:v>1.3420000000000001</c:v>
                </c:pt>
                <c:pt idx="42478">
                  <c:v>1.3420000000000001</c:v>
                </c:pt>
                <c:pt idx="42479">
                  <c:v>1.3420000000000001</c:v>
                </c:pt>
                <c:pt idx="42480">
                  <c:v>1.3420000000000001</c:v>
                </c:pt>
                <c:pt idx="42481">
                  <c:v>1.3420000000000001</c:v>
                </c:pt>
                <c:pt idx="42482">
                  <c:v>1.3420000000000001</c:v>
                </c:pt>
                <c:pt idx="42483">
                  <c:v>1.3420000000000001</c:v>
                </c:pt>
                <c:pt idx="42484">
                  <c:v>1.3420000000000001</c:v>
                </c:pt>
                <c:pt idx="42485">
                  <c:v>1.3420000000000001</c:v>
                </c:pt>
                <c:pt idx="42486">
                  <c:v>1.3420000000000001</c:v>
                </c:pt>
                <c:pt idx="42487">
                  <c:v>1.3420000000000001</c:v>
                </c:pt>
                <c:pt idx="42488">
                  <c:v>1.3420000000000001</c:v>
                </c:pt>
                <c:pt idx="42489">
                  <c:v>1.3420000000000001</c:v>
                </c:pt>
                <c:pt idx="42490">
                  <c:v>1.3420000000000001</c:v>
                </c:pt>
                <c:pt idx="42491">
                  <c:v>1.3420000000000001</c:v>
                </c:pt>
                <c:pt idx="42492">
                  <c:v>1.3420000000000001</c:v>
                </c:pt>
                <c:pt idx="42493">
                  <c:v>1.3420000000000001</c:v>
                </c:pt>
                <c:pt idx="42494">
                  <c:v>1.3420000000000001</c:v>
                </c:pt>
                <c:pt idx="42495">
                  <c:v>1.3420000000000001</c:v>
                </c:pt>
                <c:pt idx="42496">
                  <c:v>1.3420000000000001</c:v>
                </c:pt>
                <c:pt idx="42497">
                  <c:v>1.3420000000000001</c:v>
                </c:pt>
                <c:pt idx="42498">
                  <c:v>1.3420000000000001</c:v>
                </c:pt>
                <c:pt idx="42499">
                  <c:v>1.3420000000000001</c:v>
                </c:pt>
                <c:pt idx="42500">
                  <c:v>1.3420000000000001</c:v>
                </c:pt>
                <c:pt idx="42501">
                  <c:v>1.3420000000000001</c:v>
                </c:pt>
                <c:pt idx="42502">
                  <c:v>1.3420000000000001</c:v>
                </c:pt>
                <c:pt idx="42503">
                  <c:v>1.3420000000000001</c:v>
                </c:pt>
                <c:pt idx="42504">
                  <c:v>1.3420000000000001</c:v>
                </c:pt>
                <c:pt idx="42505">
                  <c:v>1.3420000000000001</c:v>
                </c:pt>
                <c:pt idx="42506">
                  <c:v>1.3420000000000001</c:v>
                </c:pt>
                <c:pt idx="42507">
                  <c:v>1.3420000000000001</c:v>
                </c:pt>
                <c:pt idx="42508">
                  <c:v>1.3420000000000001</c:v>
                </c:pt>
                <c:pt idx="42509">
                  <c:v>1.3420000000000001</c:v>
                </c:pt>
                <c:pt idx="42510">
                  <c:v>1.3420000000000001</c:v>
                </c:pt>
                <c:pt idx="42511">
                  <c:v>1.3420000000000001</c:v>
                </c:pt>
                <c:pt idx="42512">
                  <c:v>1.3420000000000001</c:v>
                </c:pt>
                <c:pt idx="42513">
                  <c:v>1.3420000000000001</c:v>
                </c:pt>
                <c:pt idx="42514">
                  <c:v>1.3420000000000001</c:v>
                </c:pt>
                <c:pt idx="42515">
                  <c:v>1.3420000000000001</c:v>
                </c:pt>
                <c:pt idx="42516">
                  <c:v>1.3420000000000001</c:v>
                </c:pt>
                <c:pt idx="42517">
                  <c:v>1.3420000000000001</c:v>
                </c:pt>
                <c:pt idx="42518">
                  <c:v>1.3420000000000001</c:v>
                </c:pt>
                <c:pt idx="42519">
                  <c:v>1.3420000000000001</c:v>
                </c:pt>
                <c:pt idx="42520">
                  <c:v>1.3420000000000001</c:v>
                </c:pt>
                <c:pt idx="42521">
                  <c:v>1.3420000000000001</c:v>
                </c:pt>
                <c:pt idx="42522">
                  <c:v>1.3420000000000001</c:v>
                </c:pt>
                <c:pt idx="42523">
                  <c:v>1.3420000000000001</c:v>
                </c:pt>
                <c:pt idx="42524">
                  <c:v>1.3420000000000001</c:v>
                </c:pt>
                <c:pt idx="42525">
                  <c:v>1.3420000000000001</c:v>
                </c:pt>
                <c:pt idx="42526">
                  <c:v>1.3420000000000001</c:v>
                </c:pt>
                <c:pt idx="42527">
                  <c:v>1.3420000000000001</c:v>
                </c:pt>
                <c:pt idx="42528">
                  <c:v>1.3420000000000001</c:v>
                </c:pt>
                <c:pt idx="42529">
                  <c:v>1.3420000000000001</c:v>
                </c:pt>
                <c:pt idx="42530">
                  <c:v>1.3420000000000001</c:v>
                </c:pt>
                <c:pt idx="42531">
                  <c:v>1.3420000000000001</c:v>
                </c:pt>
                <c:pt idx="42532">
                  <c:v>1.3420000000000001</c:v>
                </c:pt>
                <c:pt idx="42533">
                  <c:v>1.3420000000000001</c:v>
                </c:pt>
                <c:pt idx="42534">
                  <c:v>1.3420000000000001</c:v>
                </c:pt>
                <c:pt idx="42535">
                  <c:v>1.3420000000000001</c:v>
                </c:pt>
                <c:pt idx="42536">
                  <c:v>1.3420000000000001</c:v>
                </c:pt>
                <c:pt idx="42537">
                  <c:v>1.3420000000000001</c:v>
                </c:pt>
                <c:pt idx="42538">
                  <c:v>1.3420000000000001</c:v>
                </c:pt>
                <c:pt idx="42539">
                  <c:v>1.3420000000000001</c:v>
                </c:pt>
                <c:pt idx="42540">
                  <c:v>1.3420000000000001</c:v>
                </c:pt>
                <c:pt idx="42541">
                  <c:v>1.3420000000000001</c:v>
                </c:pt>
                <c:pt idx="42542">
                  <c:v>1.3420000000000001</c:v>
                </c:pt>
                <c:pt idx="42543">
                  <c:v>1.3420000000000001</c:v>
                </c:pt>
                <c:pt idx="42544">
                  <c:v>1.3420000000000001</c:v>
                </c:pt>
                <c:pt idx="42545">
                  <c:v>1.3420000000000001</c:v>
                </c:pt>
                <c:pt idx="42546">
                  <c:v>1.3420000000000001</c:v>
                </c:pt>
                <c:pt idx="42547">
                  <c:v>1.3420000000000001</c:v>
                </c:pt>
                <c:pt idx="42548">
                  <c:v>1.3420000000000001</c:v>
                </c:pt>
                <c:pt idx="42549">
                  <c:v>1.3420000000000001</c:v>
                </c:pt>
                <c:pt idx="42550">
                  <c:v>1.3420000000000001</c:v>
                </c:pt>
                <c:pt idx="42551">
                  <c:v>1.3420000000000001</c:v>
                </c:pt>
                <c:pt idx="42552">
                  <c:v>1.3420000000000001</c:v>
                </c:pt>
                <c:pt idx="42553">
                  <c:v>1.3420000000000001</c:v>
                </c:pt>
                <c:pt idx="42554">
                  <c:v>1.3420000000000001</c:v>
                </c:pt>
                <c:pt idx="42555">
                  <c:v>1.3420000000000001</c:v>
                </c:pt>
                <c:pt idx="42556">
                  <c:v>1.3420000000000001</c:v>
                </c:pt>
                <c:pt idx="42557">
                  <c:v>1.3420000000000001</c:v>
                </c:pt>
                <c:pt idx="42558">
                  <c:v>1.3420000000000001</c:v>
                </c:pt>
                <c:pt idx="42559">
                  <c:v>1.3420000000000001</c:v>
                </c:pt>
                <c:pt idx="42560">
                  <c:v>1.3420000000000001</c:v>
                </c:pt>
                <c:pt idx="42561">
                  <c:v>1.3420000000000001</c:v>
                </c:pt>
                <c:pt idx="42562">
                  <c:v>1.3420000000000001</c:v>
                </c:pt>
                <c:pt idx="42563">
                  <c:v>1.3420000000000001</c:v>
                </c:pt>
                <c:pt idx="42564">
                  <c:v>1.3420000000000001</c:v>
                </c:pt>
                <c:pt idx="42565">
                  <c:v>1.3420000000000001</c:v>
                </c:pt>
                <c:pt idx="42566">
                  <c:v>1.3420000000000001</c:v>
                </c:pt>
                <c:pt idx="42567">
                  <c:v>1.3420000000000001</c:v>
                </c:pt>
                <c:pt idx="42568">
                  <c:v>1.3420000000000001</c:v>
                </c:pt>
                <c:pt idx="42569">
                  <c:v>1.3420000000000001</c:v>
                </c:pt>
                <c:pt idx="42570">
                  <c:v>1.3420000000000001</c:v>
                </c:pt>
                <c:pt idx="42571">
                  <c:v>1.3420000000000001</c:v>
                </c:pt>
                <c:pt idx="42572">
                  <c:v>1.3420000000000001</c:v>
                </c:pt>
                <c:pt idx="42573">
                  <c:v>1.3420000000000001</c:v>
                </c:pt>
                <c:pt idx="42574">
                  <c:v>1.3420000000000001</c:v>
                </c:pt>
                <c:pt idx="42575">
                  <c:v>1.3420000000000001</c:v>
                </c:pt>
                <c:pt idx="42576">
                  <c:v>1.3420000000000001</c:v>
                </c:pt>
                <c:pt idx="42577">
                  <c:v>1.3420000000000001</c:v>
                </c:pt>
                <c:pt idx="42578">
                  <c:v>1.3420000000000001</c:v>
                </c:pt>
                <c:pt idx="42579">
                  <c:v>1.3420000000000001</c:v>
                </c:pt>
                <c:pt idx="42580">
                  <c:v>1.3420000000000001</c:v>
                </c:pt>
                <c:pt idx="42581">
                  <c:v>1.3420000000000001</c:v>
                </c:pt>
                <c:pt idx="42582">
                  <c:v>1.3420000000000001</c:v>
                </c:pt>
                <c:pt idx="42583">
                  <c:v>1.3420000000000001</c:v>
                </c:pt>
                <c:pt idx="42584">
                  <c:v>1.3420000000000001</c:v>
                </c:pt>
                <c:pt idx="42585">
                  <c:v>1.3420000000000001</c:v>
                </c:pt>
                <c:pt idx="42586">
                  <c:v>1.3420000000000001</c:v>
                </c:pt>
                <c:pt idx="42587">
                  <c:v>1.3420000000000001</c:v>
                </c:pt>
                <c:pt idx="42588">
                  <c:v>1.3420000000000001</c:v>
                </c:pt>
                <c:pt idx="42589">
                  <c:v>1.3420000000000001</c:v>
                </c:pt>
                <c:pt idx="42590">
                  <c:v>1.3420000000000001</c:v>
                </c:pt>
                <c:pt idx="42591">
                  <c:v>1.3420000000000001</c:v>
                </c:pt>
                <c:pt idx="42592">
                  <c:v>1.3420000000000001</c:v>
                </c:pt>
                <c:pt idx="42593">
                  <c:v>1.3420000000000001</c:v>
                </c:pt>
                <c:pt idx="42594">
                  <c:v>1.3420000000000001</c:v>
                </c:pt>
                <c:pt idx="42595">
                  <c:v>1.3420000000000001</c:v>
                </c:pt>
                <c:pt idx="42596">
                  <c:v>1.3420000000000001</c:v>
                </c:pt>
                <c:pt idx="42597">
                  <c:v>1.3420000000000001</c:v>
                </c:pt>
                <c:pt idx="42598">
                  <c:v>1.3420000000000001</c:v>
                </c:pt>
                <c:pt idx="42599">
                  <c:v>1.3420000000000001</c:v>
                </c:pt>
                <c:pt idx="42600">
                  <c:v>1.3420000000000001</c:v>
                </c:pt>
                <c:pt idx="42601">
                  <c:v>1.3420000000000001</c:v>
                </c:pt>
                <c:pt idx="42602">
                  <c:v>1.3420000000000001</c:v>
                </c:pt>
                <c:pt idx="42603">
                  <c:v>1.3420000000000001</c:v>
                </c:pt>
                <c:pt idx="42604">
                  <c:v>1.3420000000000001</c:v>
                </c:pt>
                <c:pt idx="42605">
                  <c:v>1.3420000000000001</c:v>
                </c:pt>
                <c:pt idx="42606">
                  <c:v>1.3420000000000001</c:v>
                </c:pt>
                <c:pt idx="42607">
                  <c:v>1.3420000000000001</c:v>
                </c:pt>
                <c:pt idx="42608">
                  <c:v>1.3420000000000001</c:v>
                </c:pt>
                <c:pt idx="42609">
                  <c:v>1.3420000000000001</c:v>
                </c:pt>
                <c:pt idx="42610">
                  <c:v>1.3420000000000001</c:v>
                </c:pt>
                <c:pt idx="42611">
                  <c:v>1.3420000000000001</c:v>
                </c:pt>
                <c:pt idx="42612">
                  <c:v>1.3420000000000001</c:v>
                </c:pt>
                <c:pt idx="42613">
                  <c:v>1.3420000000000001</c:v>
                </c:pt>
                <c:pt idx="42614">
                  <c:v>1.3420000000000001</c:v>
                </c:pt>
                <c:pt idx="42615">
                  <c:v>1.3420000000000001</c:v>
                </c:pt>
                <c:pt idx="42616">
                  <c:v>1.3420000000000001</c:v>
                </c:pt>
                <c:pt idx="42617">
                  <c:v>1.3420000000000001</c:v>
                </c:pt>
                <c:pt idx="42618">
                  <c:v>1.3420000000000001</c:v>
                </c:pt>
                <c:pt idx="42619">
                  <c:v>1.3420000000000001</c:v>
                </c:pt>
                <c:pt idx="42620">
                  <c:v>1.3420000000000001</c:v>
                </c:pt>
                <c:pt idx="42621">
                  <c:v>1.3420000000000001</c:v>
                </c:pt>
                <c:pt idx="42622">
                  <c:v>1.3420000000000001</c:v>
                </c:pt>
                <c:pt idx="42623">
                  <c:v>1.3420000000000001</c:v>
                </c:pt>
                <c:pt idx="42624">
                  <c:v>1.3420000000000001</c:v>
                </c:pt>
                <c:pt idx="42625">
                  <c:v>1.3420000000000001</c:v>
                </c:pt>
                <c:pt idx="42626">
                  <c:v>1.3420000000000001</c:v>
                </c:pt>
                <c:pt idx="42627">
                  <c:v>1.3420000000000001</c:v>
                </c:pt>
                <c:pt idx="42628">
                  <c:v>1.3420000000000001</c:v>
                </c:pt>
                <c:pt idx="42629">
                  <c:v>1.3420000000000001</c:v>
                </c:pt>
                <c:pt idx="42630">
                  <c:v>1.3420000000000001</c:v>
                </c:pt>
                <c:pt idx="42631">
                  <c:v>1.3420000000000001</c:v>
                </c:pt>
                <c:pt idx="42632">
                  <c:v>1.3420000000000001</c:v>
                </c:pt>
                <c:pt idx="42633">
                  <c:v>1.3420000000000001</c:v>
                </c:pt>
                <c:pt idx="42634">
                  <c:v>1.3420000000000001</c:v>
                </c:pt>
                <c:pt idx="42635">
                  <c:v>1.3420000000000001</c:v>
                </c:pt>
                <c:pt idx="42636">
                  <c:v>1.3420000000000001</c:v>
                </c:pt>
                <c:pt idx="42637">
                  <c:v>1.3420000000000001</c:v>
                </c:pt>
                <c:pt idx="42638">
                  <c:v>1.3420000000000001</c:v>
                </c:pt>
                <c:pt idx="42639">
                  <c:v>1.3420000000000001</c:v>
                </c:pt>
                <c:pt idx="42640">
                  <c:v>1.3420000000000001</c:v>
                </c:pt>
                <c:pt idx="42641">
                  <c:v>1.3420000000000001</c:v>
                </c:pt>
                <c:pt idx="42642">
                  <c:v>1.3420000000000001</c:v>
                </c:pt>
                <c:pt idx="42643">
                  <c:v>1.3420000000000001</c:v>
                </c:pt>
                <c:pt idx="42644">
                  <c:v>1.3420000000000001</c:v>
                </c:pt>
                <c:pt idx="42645">
                  <c:v>1.3420000000000001</c:v>
                </c:pt>
                <c:pt idx="42646">
                  <c:v>1.3420000000000001</c:v>
                </c:pt>
                <c:pt idx="42647">
                  <c:v>1.3420000000000001</c:v>
                </c:pt>
                <c:pt idx="42648">
                  <c:v>1.3420000000000001</c:v>
                </c:pt>
                <c:pt idx="42649">
                  <c:v>1.3420000000000001</c:v>
                </c:pt>
                <c:pt idx="42650">
                  <c:v>1.3420000000000001</c:v>
                </c:pt>
                <c:pt idx="42651">
                  <c:v>1.3420000000000001</c:v>
                </c:pt>
                <c:pt idx="42652">
                  <c:v>1.3420000000000001</c:v>
                </c:pt>
                <c:pt idx="42653">
                  <c:v>1.3420000000000001</c:v>
                </c:pt>
                <c:pt idx="42654">
                  <c:v>1.3420000000000001</c:v>
                </c:pt>
                <c:pt idx="42655">
                  <c:v>1.3420000000000001</c:v>
                </c:pt>
                <c:pt idx="42656">
                  <c:v>1.3420000000000001</c:v>
                </c:pt>
                <c:pt idx="42657">
                  <c:v>1.3420000000000001</c:v>
                </c:pt>
                <c:pt idx="42658">
                  <c:v>1.3420000000000001</c:v>
                </c:pt>
                <c:pt idx="42659">
                  <c:v>1.3420000000000001</c:v>
                </c:pt>
                <c:pt idx="42660">
                  <c:v>1.3420000000000001</c:v>
                </c:pt>
                <c:pt idx="42661">
                  <c:v>1.3420000000000001</c:v>
                </c:pt>
                <c:pt idx="42662">
                  <c:v>1.3420000000000001</c:v>
                </c:pt>
                <c:pt idx="42663">
                  <c:v>1.3420000000000001</c:v>
                </c:pt>
                <c:pt idx="42664">
                  <c:v>1.3420000000000001</c:v>
                </c:pt>
                <c:pt idx="42665">
                  <c:v>1.3420000000000001</c:v>
                </c:pt>
                <c:pt idx="42666">
                  <c:v>1.3420000000000001</c:v>
                </c:pt>
                <c:pt idx="42667">
                  <c:v>1.3420000000000001</c:v>
                </c:pt>
                <c:pt idx="42668">
                  <c:v>1.3420000000000001</c:v>
                </c:pt>
                <c:pt idx="42669">
                  <c:v>1.3420000000000001</c:v>
                </c:pt>
                <c:pt idx="42670">
                  <c:v>1.3420000000000001</c:v>
                </c:pt>
                <c:pt idx="42671">
                  <c:v>1.3420000000000001</c:v>
                </c:pt>
                <c:pt idx="42672">
                  <c:v>1.3420000000000001</c:v>
                </c:pt>
                <c:pt idx="42673">
                  <c:v>1.3420000000000001</c:v>
                </c:pt>
                <c:pt idx="42674">
                  <c:v>1.3420000000000001</c:v>
                </c:pt>
                <c:pt idx="42675">
                  <c:v>1.3420000000000001</c:v>
                </c:pt>
                <c:pt idx="42676">
                  <c:v>1.3420000000000001</c:v>
                </c:pt>
                <c:pt idx="42677">
                  <c:v>1.3420000000000001</c:v>
                </c:pt>
                <c:pt idx="42678">
                  <c:v>1.3420000000000001</c:v>
                </c:pt>
                <c:pt idx="42679">
                  <c:v>1.3420000000000001</c:v>
                </c:pt>
                <c:pt idx="42680">
                  <c:v>1.3420000000000001</c:v>
                </c:pt>
                <c:pt idx="42681">
                  <c:v>1.3420000000000001</c:v>
                </c:pt>
                <c:pt idx="42682">
                  <c:v>1.3420000000000001</c:v>
                </c:pt>
                <c:pt idx="42683">
                  <c:v>1.3420000000000001</c:v>
                </c:pt>
                <c:pt idx="42684">
                  <c:v>1.3420000000000001</c:v>
                </c:pt>
                <c:pt idx="42685">
                  <c:v>1.3420000000000001</c:v>
                </c:pt>
                <c:pt idx="42686">
                  <c:v>1.3420000000000001</c:v>
                </c:pt>
                <c:pt idx="42687">
                  <c:v>1.3420000000000001</c:v>
                </c:pt>
                <c:pt idx="42688">
                  <c:v>1.3420000000000001</c:v>
                </c:pt>
                <c:pt idx="42689">
                  <c:v>1.3420000000000001</c:v>
                </c:pt>
                <c:pt idx="42690">
                  <c:v>1.3420000000000001</c:v>
                </c:pt>
                <c:pt idx="42691">
                  <c:v>1.3420000000000001</c:v>
                </c:pt>
                <c:pt idx="42692">
                  <c:v>1.3420000000000001</c:v>
                </c:pt>
                <c:pt idx="42693">
                  <c:v>1.3420000000000001</c:v>
                </c:pt>
                <c:pt idx="42694">
                  <c:v>1.3420000000000001</c:v>
                </c:pt>
                <c:pt idx="42695">
                  <c:v>1.3420000000000001</c:v>
                </c:pt>
                <c:pt idx="42696">
                  <c:v>1.3420000000000001</c:v>
                </c:pt>
                <c:pt idx="42697">
                  <c:v>1.3420000000000001</c:v>
                </c:pt>
                <c:pt idx="42698">
                  <c:v>1.3420000000000001</c:v>
                </c:pt>
                <c:pt idx="42699">
                  <c:v>1.3420000000000001</c:v>
                </c:pt>
                <c:pt idx="42700">
                  <c:v>1.3420000000000001</c:v>
                </c:pt>
                <c:pt idx="42701">
                  <c:v>1.3420000000000001</c:v>
                </c:pt>
                <c:pt idx="42702">
                  <c:v>1.3420000000000001</c:v>
                </c:pt>
                <c:pt idx="42703">
                  <c:v>1.3420000000000001</c:v>
                </c:pt>
                <c:pt idx="42704">
                  <c:v>1.3420000000000001</c:v>
                </c:pt>
                <c:pt idx="42705">
                  <c:v>1.3420000000000001</c:v>
                </c:pt>
                <c:pt idx="42706">
                  <c:v>1.3420000000000001</c:v>
                </c:pt>
                <c:pt idx="42707">
                  <c:v>1.3420000000000001</c:v>
                </c:pt>
                <c:pt idx="42708">
                  <c:v>1.3420000000000001</c:v>
                </c:pt>
                <c:pt idx="42709">
                  <c:v>1.3420000000000001</c:v>
                </c:pt>
                <c:pt idx="42710">
                  <c:v>1.3420000000000001</c:v>
                </c:pt>
                <c:pt idx="42711">
                  <c:v>1.3420000000000001</c:v>
                </c:pt>
                <c:pt idx="42712">
                  <c:v>1.3420000000000001</c:v>
                </c:pt>
                <c:pt idx="42713">
                  <c:v>1.3420000000000001</c:v>
                </c:pt>
                <c:pt idx="42714">
                  <c:v>1.3420000000000001</c:v>
                </c:pt>
                <c:pt idx="42715">
                  <c:v>1.3420000000000001</c:v>
                </c:pt>
                <c:pt idx="42716">
                  <c:v>1.3420000000000001</c:v>
                </c:pt>
                <c:pt idx="42717">
                  <c:v>1.3420000000000001</c:v>
                </c:pt>
                <c:pt idx="42718">
                  <c:v>1.3420000000000001</c:v>
                </c:pt>
                <c:pt idx="42719">
                  <c:v>1.3420000000000001</c:v>
                </c:pt>
                <c:pt idx="42720">
                  <c:v>1.3420000000000001</c:v>
                </c:pt>
                <c:pt idx="42721">
                  <c:v>1.3420000000000001</c:v>
                </c:pt>
                <c:pt idx="42722">
                  <c:v>1.3420000000000001</c:v>
                </c:pt>
                <c:pt idx="42723">
                  <c:v>1.3420000000000001</c:v>
                </c:pt>
                <c:pt idx="42724">
                  <c:v>1.3420000000000001</c:v>
                </c:pt>
                <c:pt idx="42725">
                  <c:v>1.3420000000000001</c:v>
                </c:pt>
                <c:pt idx="42726">
                  <c:v>1.3420000000000001</c:v>
                </c:pt>
                <c:pt idx="42727">
                  <c:v>1.3420000000000001</c:v>
                </c:pt>
                <c:pt idx="42728">
                  <c:v>1.3420000000000001</c:v>
                </c:pt>
                <c:pt idx="42729">
                  <c:v>1.3420000000000001</c:v>
                </c:pt>
                <c:pt idx="42730">
                  <c:v>1.3420000000000001</c:v>
                </c:pt>
                <c:pt idx="42731">
                  <c:v>1.3420000000000001</c:v>
                </c:pt>
                <c:pt idx="42732">
                  <c:v>1.3420000000000001</c:v>
                </c:pt>
                <c:pt idx="42733">
                  <c:v>1.3420000000000001</c:v>
                </c:pt>
                <c:pt idx="42734">
                  <c:v>1.3420000000000001</c:v>
                </c:pt>
                <c:pt idx="42735">
                  <c:v>1.3420000000000001</c:v>
                </c:pt>
                <c:pt idx="42736">
                  <c:v>1.3420000000000001</c:v>
                </c:pt>
                <c:pt idx="42737">
                  <c:v>1.3420000000000001</c:v>
                </c:pt>
                <c:pt idx="42738">
                  <c:v>1.3420000000000001</c:v>
                </c:pt>
                <c:pt idx="42739">
                  <c:v>1.3420000000000001</c:v>
                </c:pt>
                <c:pt idx="42740">
                  <c:v>1.3420000000000001</c:v>
                </c:pt>
                <c:pt idx="42741">
                  <c:v>1.3420000000000001</c:v>
                </c:pt>
                <c:pt idx="42742">
                  <c:v>1.3420000000000001</c:v>
                </c:pt>
                <c:pt idx="42743">
                  <c:v>1.3420000000000001</c:v>
                </c:pt>
                <c:pt idx="42744">
                  <c:v>1.3420000000000001</c:v>
                </c:pt>
                <c:pt idx="42745">
                  <c:v>1.3420000000000001</c:v>
                </c:pt>
                <c:pt idx="42746">
                  <c:v>1.3420000000000001</c:v>
                </c:pt>
                <c:pt idx="42747">
                  <c:v>1.3420000000000001</c:v>
                </c:pt>
                <c:pt idx="42748">
                  <c:v>1.3420000000000001</c:v>
                </c:pt>
                <c:pt idx="42749">
                  <c:v>1.3420000000000001</c:v>
                </c:pt>
                <c:pt idx="42750">
                  <c:v>1.3420000000000001</c:v>
                </c:pt>
                <c:pt idx="42751">
                  <c:v>1.3420000000000001</c:v>
                </c:pt>
                <c:pt idx="42752">
                  <c:v>1.3420000000000001</c:v>
                </c:pt>
                <c:pt idx="42753">
                  <c:v>1.3420000000000001</c:v>
                </c:pt>
                <c:pt idx="42754">
                  <c:v>1.3420000000000001</c:v>
                </c:pt>
                <c:pt idx="42755">
                  <c:v>1.3420000000000001</c:v>
                </c:pt>
                <c:pt idx="42756">
                  <c:v>1.3420000000000001</c:v>
                </c:pt>
                <c:pt idx="42757">
                  <c:v>1.3420000000000001</c:v>
                </c:pt>
                <c:pt idx="42758">
                  <c:v>1.3420000000000001</c:v>
                </c:pt>
                <c:pt idx="42759">
                  <c:v>1.3420000000000001</c:v>
                </c:pt>
                <c:pt idx="42760">
                  <c:v>1.3420000000000001</c:v>
                </c:pt>
                <c:pt idx="42761">
                  <c:v>1.3420000000000001</c:v>
                </c:pt>
                <c:pt idx="42762">
                  <c:v>1.3420000000000001</c:v>
                </c:pt>
                <c:pt idx="42763">
                  <c:v>1.3420000000000001</c:v>
                </c:pt>
                <c:pt idx="42764">
                  <c:v>1.3420000000000001</c:v>
                </c:pt>
                <c:pt idx="42765">
                  <c:v>1.3420000000000001</c:v>
                </c:pt>
                <c:pt idx="42766">
                  <c:v>1.3420000000000001</c:v>
                </c:pt>
                <c:pt idx="42767">
                  <c:v>1.3420000000000001</c:v>
                </c:pt>
                <c:pt idx="42768">
                  <c:v>1.3420000000000001</c:v>
                </c:pt>
                <c:pt idx="42769">
                  <c:v>1.3420000000000001</c:v>
                </c:pt>
                <c:pt idx="42770">
                  <c:v>1.3420000000000001</c:v>
                </c:pt>
                <c:pt idx="42771">
                  <c:v>1.3420000000000001</c:v>
                </c:pt>
                <c:pt idx="42772">
                  <c:v>1.3420000000000001</c:v>
                </c:pt>
                <c:pt idx="42773">
                  <c:v>1.3420000000000001</c:v>
                </c:pt>
                <c:pt idx="42774">
                  <c:v>1.3420000000000001</c:v>
                </c:pt>
                <c:pt idx="42775">
                  <c:v>1.3420000000000001</c:v>
                </c:pt>
                <c:pt idx="42776">
                  <c:v>1.3420000000000001</c:v>
                </c:pt>
                <c:pt idx="42777">
                  <c:v>1.3420000000000001</c:v>
                </c:pt>
                <c:pt idx="42778">
                  <c:v>1.3420000000000001</c:v>
                </c:pt>
                <c:pt idx="42779">
                  <c:v>1.3420000000000001</c:v>
                </c:pt>
                <c:pt idx="42780">
                  <c:v>1.3420000000000001</c:v>
                </c:pt>
                <c:pt idx="42781">
                  <c:v>1.3420000000000001</c:v>
                </c:pt>
                <c:pt idx="42782">
                  <c:v>1.3420000000000001</c:v>
                </c:pt>
                <c:pt idx="42783">
                  <c:v>1.3420000000000001</c:v>
                </c:pt>
                <c:pt idx="42784">
                  <c:v>1.3420000000000001</c:v>
                </c:pt>
                <c:pt idx="42785">
                  <c:v>1.3420000000000001</c:v>
                </c:pt>
                <c:pt idx="42786">
                  <c:v>1.3420000000000001</c:v>
                </c:pt>
                <c:pt idx="42787">
                  <c:v>1.3420000000000001</c:v>
                </c:pt>
                <c:pt idx="42788">
                  <c:v>1.3420000000000001</c:v>
                </c:pt>
                <c:pt idx="42789">
                  <c:v>1.3420000000000001</c:v>
                </c:pt>
                <c:pt idx="42790">
                  <c:v>1.3420000000000001</c:v>
                </c:pt>
                <c:pt idx="42791">
                  <c:v>1.3420000000000001</c:v>
                </c:pt>
                <c:pt idx="42792">
                  <c:v>1.3420000000000001</c:v>
                </c:pt>
                <c:pt idx="42793">
                  <c:v>1.3420000000000001</c:v>
                </c:pt>
                <c:pt idx="42794">
                  <c:v>1.3420000000000001</c:v>
                </c:pt>
                <c:pt idx="42795">
                  <c:v>1.3420000000000001</c:v>
                </c:pt>
                <c:pt idx="42796">
                  <c:v>1.3420000000000001</c:v>
                </c:pt>
                <c:pt idx="42797">
                  <c:v>1.3420000000000001</c:v>
                </c:pt>
                <c:pt idx="42798">
                  <c:v>1.3420000000000001</c:v>
                </c:pt>
                <c:pt idx="42799">
                  <c:v>1.3420000000000001</c:v>
                </c:pt>
                <c:pt idx="42800">
                  <c:v>1.3420000000000001</c:v>
                </c:pt>
                <c:pt idx="42801">
                  <c:v>1.3420000000000001</c:v>
                </c:pt>
                <c:pt idx="42802">
                  <c:v>1.3420000000000001</c:v>
                </c:pt>
                <c:pt idx="42803">
                  <c:v>1.3420000000000001</c:v>
                </c:pt>
                <c:pt idx="42804">
                  <c:v>1.3420000000000001</c:v>
                </c:pt>
                <c:pt idx="42805">
                  <c:v>1.3420000000000001</c:v>
                </c:pt>
                <c:pt idx="42806">
                  <c:v>1.3420000000000001</c:v>
                </c:pt>
                <c:pt idx="42807">
                  <c:v>1.3420000000000001</c:v>
                </c:pt>
                <c:pt idx="42808">
                  <c:v>1.3420000000000001</c:v>
                </c:pt>
                <c:pt idx="42809">
                  <c:v>1.3420000000000001</c:v>
                </c:pt>
                <c:pt idx="42810">
                  <c:v>1.3420000000000001</c:v>
                </c:pt>
                <c:pt idx="42811">
                  <c:v>1.3420000000000001</c:v>
                </c:pt>
                <c:pt idx="42812">
                  <c:v>1.3420000000000001</c:v>
                </c:pt>
                <c:pt idx="42813">
                  <c:v>1.3420000000000001</c:v>
                </c:pt>
                <c:pt idx="42814">
                  <c:v>1.3420000000000001</c:v>
                </c:pt>
                <c:pt idx="42815">
                  <c:v>1.3420000000000001</c:v>
                </c:pt>
                <c:pt idx="42816">
                  <c:v>1.3420000000000001</c:v>
                </c:pt>
                <c:pt idx="42817">
                  <c:v>1.3420000000000001</c:v>
                </c:pt>
                <c:pt idx="42818">
                  <c:v>1.3420000000000001</c:v>
                </c:pt>
                <c:pt idx="42819">
                  <c:v>1.3420000000000001</c:v>
                </c:pt>
                <c:pt idx="42820">
                  <c:v>1.3420000000000001</c:v>
                </c:pt>
                <c:pt idx="42821">
                  <c:v>1.3420000000000001</c:v>
                </c:pt>
                <c:pt idx="42822">
                  <c:v>1.3420000000000001</c:v>
                </c:pt>
                <c:pt idx="42823">
                  <c:v>1.3420000000000001</c:v>
                </c:pt>
                <c:pt idx="42824">
                  <c:v>1.3420000000000001</c:v>
                </c:pt>
                <c:pt idx="42825">
                  <c:v>1.3420000000000001</c:v>
                </c:pt>
                <c:pt idx="42826">
                  <c:v>1.3420000000000001</c:v>
                </c:pt>
                <c:pt idx="42827">
                  <c:v>1.3420000000000001</c:v>
                </c:pt>
                <c:pt idx="42828">
                  <c:v>1.3420000000000001</c:v>
                </c:pt>
                <c:pt idx="42829">
                  <c:v>1.3420000000000001</c:v>
                </c:pt>
                <c:pt idx="42830">
                  <c:v>1.3420000000000001</c:v>
                </c:pt>
                <c:pt idx="42831">
                  <c:v>1.3420000000000001</c:v>
                </c:pt>
                <c:pt idx="42832">
                  <c:v>1.3420000000000001</c:v>
                </c:pt>
                <c:pt idx="42833">
                  <c:v>1.3420000000000001</c:v>
                </c:pt>
                <c:pt idx="42834">
                  <c:v>1.3420000000000001</c:v>
                </c:pt>
                <c:pt idx="42835">
                  <c:v>1.3420000000000001</c:v>
                </c:pt>
                <c:pt idx="42836">
                  <c:v>1.3420000000000001</c:v>
                </c:pt>
                <c:pt idx="42837">
                  <c:v>1.3420000000000001</c:v>
                </c:pt>
                <c:pt idx="42838">
                  <c:v>1.3420000000000001</c:v>
                </c:pt>
                <c:pt idx="42839">
                  <c:v>1.3420000000000001</c:v>
                </c:pt>
                <c:pt idx="42840">
                  <c:v>1.3420000000000001</c:v>
                </c:pt>
                <c:pt idx="42841">
                  <c:v>1.3420000000000001</c:v>
                </c:pt>
                <c:pt idx="42842">
                  <c:v>1.3420000000000001</c:v>
                </c:pt>
                <c:pt idx="42843">
                  <c:v>1.3420000000000001</c:v>
                </c:pt>
                <c:pt idx="42844">
                  <c:v>1.3420000000000001</c:v>
                </c:pt>
                <c:pt idx="42845">
                  <c:v>1.3420000000000001</c:v>
                </c:pt>
                <c:pt idx="42846">
                  <c:v>1.3420000000000001</c:v>
                </c:pt>
                <c:pt idx="42847">
                  <c:v>1.3420000000000001</c:v>
                </c:pt>
                <c:pt idx="42848">
                  <c:v>1.3420000000000001</c:v>
                </c:pt>
                <c:pt idx="42849">
                  <c:v>1.3420000000000001</c:v>
                </c:pt>
                <c:pt idx="42850">
                  <c:v>1.3420000000000001</c:v>
                </c:pt>
                <c:pt idx="42851">
                  <c:v>1.3420000000000001</c:v>
                </c:pt>
                <c:pt idx="42852">
                  <c:v>1.3420000000000001</c:v>
                </c:pt>
                <c:pt idx="42853">
                  <c:v>1.3420000000000001</c:v>
                </c:pt>
                <c:pt idx="42854">
                  <c:v>1.3420000000000001</c:v>
                </c:pt>
                <c:pt idx="42855">
                  <c:v>1.3420000000000001</c:v>
                </c:pt>
                <c:pt idx="42856">
                  <c:v>1.3420000000000001</c:v>
                </c:pt>
                <c:pt idx="42857">
                  <c:v>1.3420000000000001</c:v>
                </c:pt>
                <c:pt idx="42858">
                  <c:v>1.3420000000000001</c:v>
                </c:pt>
                <c:pt idx="42859">
                  <c:v>1.3420000000000001</c:v>
                </c:pt>
                <c:pt idx="42860">
                  <c:v>1.3420000000000001</c:v>
                </c:pt>
                <c:pt idx="42861">
                  <c:v>1.3420000000000001</c:v>
                </c:pt>
                <c:pt idx="42862">
                  <c:v>1.3420000000000001</c:v>
                </c:pt>
                <c:pt idx="42863">
                  <c:v>1.3420000000000001</c:v>
                </c:pt>
                <c:pt idx="42864">
                  <c:v>1.3420000000000001</c:v>
                </c:pt>
                <c:pt idx="42865">
                  <c:v>1.3420000000000001</c:v>
                </c:pt>
                <c:pt idx="42866">
                  <c:v>1.3420000000000001</c:v>
                </c:pt>
                <c:pt idx="42867">
                  <c:v>1.3420000000000001</c:v>
                </c:pt>
                <c:pt idx="42868">
                  <c:v>1.3420000000000001</c:v>
                </c:pt>
                <c:pt idx="42869">
                  <c:v>1.3420000000000001</c:v>
                </c:pt>
                <c:pt idx="42870">
                  <c:v>1.3420000000000001</c:v>
                </c:pt>
                <c:pt idx="42871">
                  <c:v>1.3420000000000001</c:v>
                </c:pt>
                <c:pt idx="42872">
                  <c:v>1.3420000000000001</c:v>
                </c:pt>
                <c:pt idx="42873">
                  <c:v>1.3420000000000001</c:v>
                </c:pt>
                <c:pt idx="42874">
                  <c:v>1.3420000000000001</c:v>
                </c:pt>
                <c:pt idx="42875">
                  <c:v>1.3420000000000001</c:v>
                </c:pt>
                <c:pt idx="42876">
                  <c:v>1.3420000000000001</c:v>
                </c:pt>
                <c:pt idx="42877">
                  <c:v>1.3420000000000001</c:v>
                </c:pt>
                <c:pt idx="42878">
                  <c:v>1.3420000000000001</c:v>
                </c:pt>
                <c:pt idx="42879">
                  <c:v>1.3420000000000001</c:v>
                </c:pt>
                <c:pt idx="42880">
                  <c:v>1.3420000000000001</c:v>
                </c:pt>
                <c:pt idx="42881">
                  <c:v>1.3420000000000001</c:v>
                </c:pt>
                <c:pt idx="42882">
                  <c:v>1.3420000000000001</c:v>
                </c:pt>
                <c:pt idx="42883">
                  <c:v>1.3420000000000001</c:v>
                </c:pt>
                <c:pt idx="42884">
                  <c:v>1.3420000000000001</c:v>
                </c:pt>
                <c:pt idx="42885">
                  <c:v>1.3420000000000001</c:v>
                </c:pt>
                <c:pt idx="42886">
                  <c:v>1.3420000000000001</c:v>
                </c:pt>
                <c:pt idx="42887">
                  <c:v>1.3420000000000001</c:v>
                </c:pt>
                <c:pt idx="42888">
                  <c:v>1.3420000000000001</c:v>
                </c:pt>
                <c:pt idx="42889">
                  <c:v>1.3420000000000001</c:v>
                </c:pt>
                <c:pt idx="42890">
                  <c:v>1.3420000000000001</c:v>
                </c:pt>
                <c:pt idx="42891">
                  <c:v>1.3420000000000001</c:v>
                </c:pt>
                <c:pt idx="42892">
                  <c:v>1.3420000000000001</c:v>
                </c:pt>
                <c:pt idx="42893">
                  <c:v>1.3420000000000001</c:v>
                </c:pt>
                <c:pt idx="42894">
                  <c:v>1.3420000000000001</c:v>
                </c:pt>
                <c:pt idx="42895">
                  <c:v>1.3420000000000001</c:v>
                </c:pt>
                <c:pt idx="42896">
                  <c:v>1.3420000000000001</c:v>
                </c:pt>
                <c:pt idx="42897">
                  <c:v>1.3420000000000001</c:v>
                </c:pt>
                <c:pt idx="42898">
                  <c:v>1.3420000000000001</c:v>
                </c:pt>
                <c:pt idx="42899">
                  <c:v>1.3420000000000001</c:v>
                </c:pt>
                <c:pt idx="42900">
                  <c:v>1.3420000000000001</c:v>
                </c:pt>
                <c:pt idx="42901">
                  <c:v>1.3420000000000001</c:v>
                </c:pt>
                <c:pt idx="42902">
                  <c:v>1.3420000000000001</c:v>
                </c:pt>
                <c:pt idx="42903">
                  <c:v>1.3420000000000001</c:v>
                </c:pt>
                <c:pt idx="42904">
                  <c:v>1.3420000000000001</c:v>
                </c:pt>
                <c:pt idx="42905">
                  <c:v>1.3420000000000001</c:v>
                </c:pt>
                <c:pt idx="42906">
                  <c:v>1.3420000000000001</c:v>
                </c:pt>
                <c:pt idx="42907">
                  <c:v>1.3420000000000001</c:v>
                </c:pt>
                <c:pt idx="42908">
                  <c:v>1.3420000000000001</c:v>
                </c:pt>
                <c:pt idx="42909">
                  <c:v>1.3420000000000001</c:v>
                </c:pt>
                <c:pt idx="42910">
                  <c:v>1.3420000000000001</c:v>
                </c:pt>
                <c:pt idx="42911">
                  <c:v>1.3420000000000001</c:v>
                </c:pt>
                <c:pt idx="42912">
                  <c:v>1.3420000000000001</c:v>
                </c:pt>
                <c:pt idx="42913">
                  <c:v>1.3420000000000001</c:v>
                </c:pt>
                <c:pt idx="42914">
                  <c:v>1.3420000000000001</c:v>
                </c:pt>
                <c:pt idx="42915">
                  <c:v>1.3420000000000001</c:v>
                </c:pt>
                <c:pt idx="42916">
                  <c:v>1.3420000000000001</c:v>
                </c:pt>
                <c:pt idx="42917">
                  <c:v>1.3420000000000001</c:v>
                </c:pt>
                <c:pt idx="42918">
                  <c:v>1.3420000000000001</c:v>
                </c:pt>
                <c:pt idx="42919">
                  <c:v>1.3420000000000001</c:v>
                </c:pt>
                <c:pt idx="42920">
                  <c:v>1.3420000000000001</c:v>
                </c:pt>
                <c:pt idx="42921">
                  <c:v>1.3420000000000001</c:v>
                </c:pt>
                <c:pt idx="42922">
                  <c:v>1.3420000000000001</c:v>
                </c:pt>
                <c:pt idx="42923">
                  <c:v>1.3420000000000001</c:v>
                </c:pt>
                <c:pt idx="42924">
                  <c:v>1.3420000000000001</c:v>
                </c:pt>
                <c:pt idx="42925">
                  <c:v>1.3420000000000001</c:v>
                </c:pt>
                <c:pt idx="42926">
                  <c:v>1.3420000000000001</c:v>
                </c:pt>
                <c:pt idx="42927">
                  <c:v>1.3420000000000001</c:v>
                </c:pt>
                <c:pt idx="42928">
                  <c:v>1.3420000000000001</c:v>
                </c:pt>
                <c:pt idx="42929">
                  <c:v>1.3420000000000001</c:v>
                </c:pt>
                <c:pt idx="42930">
                  <c:v>1.3420000000000001</c:v>
                </c:pt>
                <c:pt idx="42931">
                  <c:v>1.3420000000000001</c:v>
                </c:pt>
                <c:pt idx="42932">
                  <c:v>1.3420000000000001</c:v>
                </c:pt>
                <c:pt idx="42933">
                  <c:v>1.3420000000000001</c:v>
                </c:pt>
                <c:pt idx="42934">
                  <c:v>1.3420000000000001</c:v>
                </c:pt>
                <c:pt idx="42935">
                  <c:v>1.3420000000000001</c:v>
                </c:pt>
                <c:pt idx="42936">
                  <c:v>1.3420000000000001</c:v>
                </c:pt>
                <c:pt idx="42937">
                  <c:v>1.3420000000000001</c:v>
                </c:pt>
                <c:pt idx="42938">
                  <c:v>1.3420000000000001</c:v>
                </c:pt>
                <c:pt idx="42939">
                  <c:v>1.3420000000000001</c:v>
                </c:pt>
                <c:pt idx="42940">
                  <c:v>1.3420000000000001</c:v>
                </c:pt>
                <c:pt idx="42941">
                  <c:v>1.3420000000000001</c:v>
                </c:pt>
                <c:pt idx="42942">
                  <c:v>1.3420000000000001</c:v>
                </c:pt>
                <c:pt idx="42943">
                  <c:v>1.3420000000000001</c:v>
                </c:pt>
                <c:pt idx="42944">
                  <c:v>1.3420000000000001</c:v>
                </c:pt>
                <c:pt idx="42945">
                  <c:v>1.3420000000000001</c:v>
                </c:pt>
                <c:pt idx="42946">
                  <c:v>1.3420000000000001</c:v>
                </c:pt>
                <c:pt idx="42947">
                  <c:v>1.3420000000000001</c:v>
                </c:pt>
                <c:pt idx="42948">
                  <c:v>1.3420000000000001</c:v>
                </c:pt>
                <c:pt idx="42949">
                  <c:v>1.3420000000000001</c:v>
                </c:pt>
                <c:pt idx="42950">
                  <c:v>1.3420000000000001</c:v>
                </c:pt>
                <c:pt idx="42951">
                  <c:v>1.3420000000000001</c:v>
                </c:pt>
                <c:pt idx="42952">
                  <c:v>1.3420000000000001</c:v>
                </c:pt>
                <c:pt idx="42953">
                  <c:v>1.3420000000000001</c:v>
                </c:pt>
                <c:pt idx="42954">
                  <c:v>1.3420000000000001</c:v>
                </c:pt>
                <c:pt idx="42955">
                  <c:v>1.3420000000000001</c:v>
                </c:pt>
                <c:pt idx="42956">
                  <c:v>1.3420000000000001</c:v>
                </c:pt>
                <c:pt idx="42957">
                  <c:v>1.3420000000000001</c:v>
                </c:pt>
                <c:pt idx="42958">
                  <c:v>1.3420000000000001</c:v>
                </c:pt>
                <c:pt idx="42959">
                  <c:v>1.3420000000000001</c:v>
                </c:pt>
                <c:pt idx="42960">
                  <c:v>1.3420000000000001</c:v>
                </c:pt>
                <c:pt idx="42961">
                  <c:v>1.3420000000000001</c:v>
                </c:pt>
                <c:pt idx="42962">
                  <c:v>1.3420000000000001</c:v>
                </c:pt>
                <c:pt idx="42963">
                  <c:v>1.3420000000000001</c:v>
                </c:pt>
                <c:pt idx="42964">
                  <c:v>1.3420000000000001</c:v>
                </c:pt>
                <c:pt idx="42965">
                  <c:v>1.3420000000000001</c:v>
                </c:pt>
                <c:pt idx="42966">
                  <c:v>1.3420000000000001</c:v>
                </c:pt>
                <c:pt idx="42967">
                  <c:v>1.3420000000000001</c:v>
                </c:pt>
                <c:pt idx="42968">
                  <c:v>1.3420000000000001</c:v>
                </c:pt>
                <c:pt idx="42969">
                  <c:v>1.3420000000000001</c:v>
                </c:pt>
                <c:pt idx="42970">
                  <c:v>1.3420000000000001</c:v>
                </c:pt>
                <c:pt idx="42971">
                  <c:v>1.3420000000000001</c:v>
                </c:pt>
                <c:pt idx="42972">
                  <c:v>1.3420000000000001</c:v>
                </c:pt>
                <c:pt idx="42973">
                  <c:v>1.3420000000000001</c:v>
                </c:pt>
                <c:pt idx="42974">
                  <c:v>1.3420000000000001</c:v>
                </c:pt>
                <c:pt idx="42975">
                  <c:v>1.3420000000000001</c:v>
                </c:pt>
                <c:pt idx="42976">
                  <c:v>1.3420000000000001</c:v>
                </c:pt>
                <c:pt idx="42977">
                  <c:v>1.3420000000000001</c:v>
                </c:pt>
                <c:pt idx="42978">
                  <c:v>1.3420000000000001</c:v>
                </c:pt>
                <c:pt idx="42979">
                  <c:v>1.3420000000000001</c:v>
                </c:pt>
                <c:pt idx="42980">
                  <c:v>1.3420000000000001</c:v>
                </c:pt>
                <c:pt idx="42981">
                  <c:v>1.3420000000000001</c:v>
                </c:pt>
                <c:pt idx="42982">
                  <c:v>1.3420000000000001</c:v>
                </c:pt>
                <c:pt idx="42983">
                  <c:v>1.3420000000000001</c:v>
                </c:pt>
                <c:pt idx="42984">
                  <c:v>1.3420000000000001</c:v>
                </c:pt>
                <c:pt idx="42985">
                  <c:v>1.3420000000000001</c:v>
                </c:pt>
                <c:pt idx="42986">
                  <c:v>1.3420000000000001</c:v>
                </c:pt>
                <c:pt idx="42987">
                  <c:v>1.3420000000000001</c:v>
                </c:pt>
                <c:pt idx="42988">
                  <c:v>1.3420000000000001</c:v>
                </c:pt>
                <c:pt idx="42989">
                  <c:v>1.3420000000000001</c:v>
                </c:pt>
                <c:pt idx="42990">
                  <c:v>1.3420000000000001</c:v>
                </c:pt>
                <c:pt idx="42991">
                  <c:v>1.3420000000000001</c:v>
                </c:pt>
                <c:pt idx="42992">
                  <c:v>1.3420000000000001</c:v>
                </c:pt>
                <c:pt idx="42993">
                  <c:v>1.3420000000000001</c:v>
                </c:pt>
                <c:pt idx="42994">
                  <c:v>1.3420000000000001</c:v>
                </c:pt>
                <c:pt idx="42995">
                  <c:v>1.3420000000000001</c:v>
                </c:pt>
                <c:pt idx="42996">
                  <c:v>1.3420000000000001</c:v>
                </c:pt>
                <c:pt idx="42997">
                  <c:v>1.3420000000000001</c:v>
                </c:pt>
                <c:pt idx="42998">
                  <c:v>1.3420000000000001</c:v>
                </c:pt>
                <c:pt idx="42999">
                  <c:v>1.3420000000000001</c:v>
                </c:pt>
                <c:pt idx="43000">
                  <c:v>1.3420000000000001</c:v>
                </c:pt>
                <c:pt idx="43001">
                  <c:v>1.3420000000000001</c:v>
                </c:pt>
                <c:pt idx="43002">
                  <c:v>1.3420000000000001</c:v>
                </c:pt>
                <c:pt idx="43003">
                  <c:v>1.3420000000000001</c:v>
                </c:pt>
                <c:pt idx="43004">
                  <c:v>1.3420000000000001</c:v>
                </c:pt>
                <c:pt idx="43005">
                  <c:v>1.3420000000000001</c:v>
                </c:pt>
                <c:pt idx="43006">
                  <c:v>1.3420000000000001</c:v>
                </c:pt>
                <c:pt idx="43007">
                  <c:v>1.3420000000000001</c:v>
                </c:pt>
                <c:pt idx="43008">
                  <c:v>1.3420000000000001</c:v>
                </c:pt>
                <c:pt idx="43009">
                  <c:v>1.3420000000000001</c:v>
                </c:pt>
                <c:pt idx="43010">
                  <c:v>1.3420000000000001</c:v>
                </c:pt>
                <c:pt idx="43011">
                  <c:v>1.3420000000000001</c:v>
                </c:pt>
                <c:pt idx="43012">
                  <c:v>1.3420000000000001</c:v>
                </c:pt>
                <c:pt idx="43013">
                  <c:v>1.3420000000000001</c:v>
                </c:pt>
                <c:pt idx="43014">
                  <c:v>1.3420000000000001</c:v>
                </c:pt>
                <c:pt idx="43015">
                  <c:v>1.3420000000000001</c:v>
                </c:pt>
                <c:pt idx="43016">
                  <c:v>1.3420000000000001</c:v>
                </c:pt>
                <c:pt idx="43017">
                  <c:v>1.3420000000000001</c:v>
                </c:pt>
                <c:pt idx="43018">
                  <c:v>1.3420000000000001</c:v>
                </c:pt>
                <c:pt idx="43019">
                  <c:v>1.3420000000000001</c:v>
                </c:pt>
                <c:pt idx="43020">
                  <c:v>1.3420000000000001</c:v>
                </c:pt>
                <c:pt idx="43021">
                  <c:v>1.3420000000000001</c:v>
                </c:pt>
                <c:pt idx="43022">
                  <c:v>1.3420000000000001</c:v>
                </c:pt>
                <c:pt idx="43023">
                  <c:v>1.3420000000000001</c:v>
                </c:pt>
                <c:pt idx="43024">
                  <c:v>1.3420000000000001</c:v>
                </c:pt>
                <c:pt idx="43025">
                  <c:v>1.3420000000000001</c:v>
                </c:pt>
                <c:pt idx="43026">
                  <c:v>1.3420000000000001</c:v>
                </c:pt>
                <c:pt idx="43027">
                  <c:v>1.3420000000000001</c:v>
                </c:pt>
                <c:pt idx="43028">
                  <c:v>1.3420000000000001</c:v>
                </c:pt>
                <c:pt idx="43029">
                  <c:v>1.3420000000000001</c:v>
                </c:pt>
                <c:pt idx="43030">
                  <c:v>1.3420000000000001</c:v>
                </c:pt>
                <c:pt idx="43031">
                  <c:v>1.3420000000000001</c:v>
                </c:pt>
                <c:pt idx="43032">
                  <c:v>1.3420000000000001</c:v>
                </c:pt>
                <c:pt idx="43033">
                  <c:v>1.3420000000000001</c:v>
                </c:pt>
                <c:pt idx="43034">
                  <c:v>1.3420000000000001</c:v>
                </c:pt>
                <c:pt idx="43035">
                  <c:v>1.3420000000000001</c:v>
                </c:pt>
                <c:pt idx="43036">
                  <c:v>1.3420000000000001</c:v>
                </c:pt>
                <c:pt idx="43037">
                  <c:v>1.3420000000000001</c:v>
                </c:pt>
                <c:pt idx="43038">
                  <c:v>1.3420000000000001</c:v>
                </c:pt>
                <c:pt idx="43039">
                  <c:v>1.3420000000000001</c:v>
                </c:pt>
                <c:pt idx="43040">
                  <c:v>1.3420000000000001</c:v>
                </c:pt>
                <c:pt idx="43041">
                  <c:v>1.3420000000000001</c:v>
                </c:pt>
                <c:pt idx="43042">
                  <c:v>1.3420000000000001</c:v>
                </c:pt>
                <c:pt idx="43043">
                  <c:v>1.3420000000000001</c:v>
                </c:pt>
                <c:pt idx="43044">
                  <c:v>1.3420000000000001</c:v>
                </c:pt>
                <c:pt idx="43045">
                  <c:v>1.3420000000000001</c:v>
                </c:pt>
                <c:pt idx="43046">
                  <c:v>1.3420000000000001</c:v>
                </c:pt>
                <c:pt idx="43047">
                  <c:v>1.3420000000000001</c:v>
                </c:pt>
                <c:pt idx="43048">
                  <c:v>1.3420000000000001</c:v>
                </c:pt>
                <c:pt idx="43049">
                  <c:v>1.3420000000000001</c:v>
                </c:pt>
                <c:pt idx="43050">
                  <c:v>1.3420000000000001</c:v>
                </c:pt>
                <c:pt idx="43051">
                  <c:v>1.3420000000000001</c:v>
                </c:pt>
                <c:pt idx="43052">
                  <c:v>1.3420000000000001</c:v>
                </c:pt>
                <c:pt idx="43053">
                  <c:v>1.3420000000000001</c:v>
                </c:pt>
                <c:pt idx="43054">
                  <c:v>1.3420000000000001</c:v>
                </c:pt>
                <c:pt idx="43055">
                  <c:v>1.3420000000000001</c:v>
                </c:pt>
                <c:pt idx="43056">
                  <c:v>1.3420000000000001</c:v>
                </c:pt>
                <c:pt idx="43057">
                  <c:v>1.3420000000000001</c:v>
                </c:pt>
                <c:pt idx="43058">
                  <c:v>1.3420000000000001</c:v>
                </c:pt>
                <c:pt idx="43059">
                  <c:v>1.3420000000000001</c:v>
                </c:pt>
                <c:pt idx="43060">
                  <c:v>1.3420000000000001</c:v>
                </c:pt>
                <c:pt idx="43061">
                  <c:v>1.3420000000000001</c:v>
                </c:pt>
                <c:pt idx="43062">
                  <c:v>1.3420000000000001</c:v>
                </c:pt>
                <c:pt idx="43063">
                  <c:v>1.3420000000000001</c:v>
                </c:pt>
                <c:pt idx="43064">
                  <c:v>1.3420000000000001</c:v>
                </c:pt>
                <c:pt idx="43065">
                  <c:v>1.3420000000000001</c:v>
                </c:pt>
                <c:pt idx="43066">
                  <c:v>1.3420000000000001</c:v>
                </c:pt>
                <c:pt idx="43067">
                  <c:v>1.3420000000000001</c:v>
                </c:pt>
                <c:pt idx="43068">
                  <c:v>1.3420000000000001</c:v>
                </c:pt>
                <c:pt idx="43069">
                  <c:v>1.3420000000000001</c:v>
                </c:pt>
                <c:pt idx="43070">
                  <c:v>1.3420000000000001</c:v>
                </c:pt>
                <c:pt idx="43071">
                  <c:v>1.3420000000000001</c:v>
                </c:pt>
                <c:pt idx="43072">
                  <c:v>1.3420000000000001</c:v>
                </c:pt>
                <c:pt idx="43073">
                  <c:v>1.3420000000000001</c:v>
                </c:pt>
                <c:pt idx="43074">
                  <c:v>1.3420000000000001</c:v>
                </c:pt>
                <c:pt idx="43075">
                  <c:v>1.3420000000000001</c:v>
                </c:pt>
                <c:pt idx="43076">
                  <c:v>1.3420000000000001</c:v>
                </c:pt>
                <c:pt idx="43077">
                  <c:v>1.3420000000000001</c:v>
                </c:pt>
                <c:pt idx="43078">
                  <c:v>1.3420000000000001</c:v>
                </c:pt>
                <c:pt idx="43079">
                  <c:v>1.3420000000000001</c:v>
                </c:pt>
                <c:pt idx="43080">
                  <c:v>1.3420000000000001</c:v>
                </c:pt>
                <c:pt idx="43081">
                  <c:v>1.3420000000000001</c:v>
                </c:pt>
                <c:pt idx="43082">
                  <c:v>1.3420000000000001</c:v>
                </c:pt>
                <c:pt idx="43083">
                  <c:v>1.3420000000000001</c:v>
                </c:pt>
                <c:pt idx="43084">
                  <c:v>1.3420000000000001</c:v>
                </c:pt>
                <c:pt idx="43085">
                  <c:v>1.3420000000000001</c:v>
                </c:pt>
                <c:pt idx="43086">
                  <c:v>1.3420000000000001</c:v>
                </c:pt>
                <c:pt idx="43087">
                  <c:v>1.3420000000000001</c:v>
                </c:pt>
                <c:pt idx="43088">
                  <c:v>1.3420000000000001</c:v>
                </c:pt>
                <c:pt idx="43089">
                  <c:v>1.3420000000000001</c:v>
                </c:pt>
                <c:pt idx="43090">
                  <c:v>1.3420000000000001</c:v>
                </c:pt>
                <c:pt idx="43091">
                  <c:v>1.3420000000000001</c:v>
                </c:pt>
                <c:pt idx="43092">
                  <c:v>1.3420000000000001</c:v>
                </c:pt>
                <c:pt idx="43093">
                  <c:v>1.3420000000000001</c:v>
                </c:pt>
                <c:pt idx="43094">
                  <c:v>1.3420000000000001</c:v>
                </c:pt>
                <c:pt idx="43095">
                  <c:v>1.3420000000000001</c:v>
                </c:pt>
                <c:pt idx="43096">
                  <c:v>1.3420000000000001</c:v>
                </c:pt>
                <c:pt idx="43097">
                  <c:v>1.3420000000000001</c:v>
                </c:pt>
                <c:pt idx="43098">
                  <c:v>1.3420000000000001</c:v>
                </c:pt>
                <c:pt idx="43099">
                  <c:v>1.3420000000000001</c:v>
                </c:pt>
                <c:pt idx="43100">
                  <c:v>1.3420000000000001</c:v>
                </c:pt>
                <c:pt idx="43101">
                  <c:v>1.3420000000000001</c:v>
                </c:pt>
                <c:pt idx="43102">
                  <c:v>1.3420000000000001</c:v>
                </c:pt>
                <c:pt idx="43103">
                  <c:v>1.3420000000000001</c:v>
                </c:pt>
                <c:pt idx="43104">
                  <c:v>1.3420000000000001</c:v>
                </c:pt>
                <c:pt idx="43105">
                  <c:v>1.3420000000000001</c:v>
                </c:pt>
                <c:pt idx="43106">
                  <c:v>1.3420000000000001</c:v>
                </c:pt>
                <c:pt idx="43107">
                  <c:v>1.3420000000000001</c:v>
                </c:pt>
                <c:pt idx="43108">
                  <c:v>1.3420000000000001</c:v>
                </c:pt>
                <c:pt idx="43109">
                  <c:v>1.3420000000000001</c:v>
                </c:pt>
                <c:pt idx="43110">
                  <c:v>1.3420000000000001</c:v>
                </c:pt>
                <c:pt idx="43111">
                  <c:v>1.3420000000000001</c:v>
                </c:pt>
                <c:pt idx="43112">
                  <c:v>1.3420000000000001</c:v>
                </c:pt>
                <c:pt idx="43113">
                  <c:v>1.3420000000000001</c:v>
                </c:pt>
                <c:pt idx="43114">
                  <c:v>1.3420000000000001</c:v>
                </c:pt>
                <c:pt idx="43115">
                  <c:v>1.3420000000000001</c:v>
                </c:pt>
                <c:pt idx="43116">
                  <c:v>1.3420000000000001</c:v>
                </c:pt>
                <c:pt idx="43117">
                  <c:v>1.3420000000000001</c:v>
                </c:pt>
                <c:pt idx="43118">
                  <c:v>1.3420000000000001</c:v>
                </c:pt>
                <c:pt idx="43119">
                  <c:v>1.3420000000000001</c:v>
                </c:pt>
                <c:pt idx="43120">
                  <c:v>1.3420000000000001</c:v>
                </c:pt>
                <c:pt idx="43121">
                  <c:v>1.3420000000000001</c:v>
                </c:pt>
                <c:pt idx="43122">
                  <c:v>1.3420000000000001</c:v>
                </c:pt>
                <c:pt idx="43123">
                  <c:v>1.3420000000000001</c:v>
                </c:pt>
                <c:pt idx="43124">
                  <c:v>1.3420000000000001</c:v>
                </c:pt>
                <c:pt idx="43125">
                  <c:v>1.3420000000000001</c:v>
                </c:pt>
                <c:pt idx="43126">
                  <c:v>1.3416026160000001</c:v>
                </c:pt>
                <c:pt idx="43127">
                  <c:v>1.3416201240000001</c:v>
                </c:pt>
                <c:pt idx="43128">
                  <c:v>1.3416579639999999</c:v>
                </c:pt>
                <c:pt idx="43129">
                  <c:v>1.3420000000000001</c:v>
                </c:pt>
                <c:pt idx="43130">
                  <c:v>1.3416570350000001</c:v>
                </c:pt>
                <c:pt idx="43131">
                  <c:v>1.3420000000000001</c:v>
                </c:pt>
                <c:pt idx="43132">
                  <c:v>1.3420000000000001</c:v>
                </c:pt>
                <c:pt idx="43133">
                  <c:v>1.3416998200000001</c:v>
                </c:pt>
                <c:pt idx="43134">
                  <c:v>1.341822072</c:v>
                </c:pt>
                <c:pt idx="43135">
                  <c:v>1.3420000000000001</c:v>
                </c:pt>
                <c:pt idx="43136">
                  <c:v>1.3420000000000001</c:v>
                </c:pt>
                <c:pt idx="43137">
                  <c:v>1.3420000000000001</c:v>
                </c:pt>
                <c:pt idx="43138">
                  <c:v>1.3420000000000001</c:v>
                </c:pt>
                <c:pt idx="43139">
                  <c:v>1.3420000000000001</c:v>
                </c:pt>
                <c:pt idx="43140">
                  <c:v>1.3420000000000001</c:v>
                </c:pt>
                <c:pt idx="43141">
                  <c:v>1.3420000000000001</c:v>
                </c:pt>
                <c:pt idx="43142">
                  <c:v>1.3420000000000001</c:v>
                </c:pt>
                <c:pt idx="43143">
                  <c:v>1.3420000000000001</c:v>
                </c:pt>
                <c:pt idx="43144">
                  <c:v>1.3420000000000001</c:v>
                </c:pt>
                <c:pt idx="43145">
                  <c:v>1.3420000000000001</c:v>
                </c:pt>
                <c:pt idx="43146">
                  <c:v>1.3420000000000001</c:v>
                </c:pt>
                <c:pt idx="43147">
                  <c:v>1.3420000000000001</c:v>
                </c:pt>
                <c:pt idx="43148">
                  <c:v>1.3420000000000001</c:v>
                </c:pt>
                <c:pt idx="43149">
                  <c:v>1.3420000000000001</c:v>
                </c:pt>
                <c:pt idx="43150">
                  <c:v>1.3420000000000001</c:v>
                </c:pt>
                <c:pt idx="43151">
                  <c:v>1.3420000000000001</c:v>
                </c:pt>
                <c:pt idx="43152">
                  <c:v>1.3420000000000001</c:v>
                </c:pt>
                <c:pt idx="43153">
                  <c:v>1.3420000000000001</c:v>
                </c:pt>
                <c:pt idx="43154">
                  <c:v>1.3420000000000001</c:v>
                </c:pt>
                <c:pt idx="43155">
                  <c:v>1.3420000000000001</c:v>
                </c:pt>
                <c:pt idx="43156">
                  <c:v>1.3420000000000001</c:v>
                </c:pt>
                <c:pt idx="43157">
                  <c:v>1.3420000000000001</c:v>
                </c:pt>
                <c:pt idx="43158">
                  <c:v>1.3420000000000001</c:v>
                </c:pt>
                <c:pt idx="43159">
                  <c:v>1.3420000000000001</c:v>
                </c:pt>
                <c:pt idx="43160">
                  <c:v>1.3420000000000001</c:v>
                </c:pt>
                <c:pt idx="43161">
                  <c:v>1.3420000000000001</c:v>
                </c:pt>
                <c:pt idx="43162">
                  <c:v>1.3420000000000001</c:v>
                </c:pt>
                <c:pt idx="43163">
                  <c:v>1.3420000000000001</c:v>
                </c:pt>
                <c:pt idx="43164">
                  <c:v>1.3420000000000001</c:v>
                </c:pt>
                <c:pt idx="43165">
                  <c:v>1.3420000000000001</c:v>
                </c:pt>
                <c:pt idx="43166">
                  <c:v>1.3420000000000001</c:v>
                </c:pt>
                <c:pt idx="43167">
                  <c:v>1.3420000000000001</c:v>
                </c:pt>
                <c:pt idx="43168">
                  <c:v>1.3420000000000001</c:v>
                </c:pt>
                <c:pt idx="43169">
                  <c:v>1.3420000000000001</c:v>
                </c:pt>
                <c:pt idx="43170">
                  <c:v>1.3420000000000001</c:v>
                </c:pt>
                <c:pt idx="43171">
                  <c:v>1.3420000000000001</c:v>
                </c:pt>
                <c:pt idx="43172">
                  <c:v>1.3420000000000001</c:v>
                </c:pt>
                <c:pt idx="43173">
                  <c:v>1.3420000000000001</c:v>
                </c:pt>
                <c:pt idx="43174">
                  <c:v>1.3420000000000001</c:v>
                </c:pt>
                <c:pt idx="43175">
                  <c:v>1.3420000000000001</c:v>
                </c:pt>
                <c:pt idx="43176">
                  <c:v>1.3420000000000001</c:v>
                </c:pt>
                <c:pt idx="43177">
                  <c:v>1.3420000000000001</c:v>
                </c:pt>
                <c:pt idx="43178">
                  <c:v>1.3420000000000001</c:v>
                </c:pt>
                <c:pt idx="43179">
                  <c:v>1.3420000000000001</c:v>
                </c:pt>
                <c:pt idx="43180">
                  <c:v>1.3420000000000001</c:v>
                </c:pt>
                <c:pt idx="43181">
                  <c:v>1.3420000000000001</c:v>
                </c:pt>
                <c:pt idx="43182">
                  <c:v>1.3420000000000001</c:v>
                </c:pt>
                <c:pt idx="43183">
                  <c:v>1.3420000000000001</c:v>
                </c:pt>
                <c:pt idx="43184">
                  <c:v>1.3420000000000001</c:v>
                </c:pt>
                <c:pt idx="43185">
                  <c:v>1.3420000000000001</c:v>
                </c:pt>
                <c:pt idx="43186">
                  <c:v>1.3420000000000001</c:v>
                </c:pt>
                <c:pt idx="43187">
                  <c:v>1.3420000000000001</c:v>
                </c:pt>
                <c:pt idx="43188">
                  <c:v>1.3420000000000001</c:v>
                </c:pt>
                <c:pt idx="43189">
                  <c:v>1.3420000000000001</c:v>
                </c:pt>
                <c:pt idx="43190">
                  <c:v>1.3420000000000001</c:v>
                </c:pt>
                <c:pt idx="43191">
                  <c:v>1.3420000000000001</c:v>
                </c:pt>
                <c:pt idx="43192">
                  <c:v>1.3420000000000001</c:v>
                </c:pt>
                <c:pt idx="43193">
                  <c:v>1.3420000000000001</c:v>
                </c:pt>
                <c:pt idx="43194">
                  <c:v>1.3420000000000001</c:v>
                </c:pt>
                <c:pt idx="43195">
                  <c:v>1.3420000000000001</c:v>
                </c:pt>
                <c:pt idx="43196">
                  <c:v>1.3420000000000001</c:v>
                </c:pt>
                <c:pt idx="43197">
                  <c:v>1.3420000000000001</c:v>
                </c:pt>
                <c:pt idx="43198">
                  <c:v>1.3420000000000001</c:v>
                </c:pt>
                <c:pt idx="43199">
                  <c:v>1.3420000000000001</c:v>
                </c:pt>
                <c:pt idx="43200">
                  <c:v>1.3420000000000001</c:v>
                </c:pt>
                <c:pt idx="43201">
                  <c:v>1.3420000000000001</c:v>
                </c:pt>
                <c:pt idx="43202">
                  <c:v>1.3420000000000001</c:v>
                </c:pt>
                <c:pt idx="43203">
                  <c:v>1.3420000000000001</c:v>
                </c:pt>
                <c:pt idx="43204">
                  <c:v>1.3420000000000001</c:v>
                </c:pt>
                <c:pt idx="43205">
                  <c:v>1.3420000000000001</c:v>
                </c:pt>
                <c:pt idx="43206">
                  <c:v>1.3420000000000001</c:v>
                </c:pt>
                <c:pt idx="43207">
                  <c:v>1.3420000000000001</c:v>
                </c:pt>
                <c:pt idx="43208">
                  <c:v>1.3420000000000001</c:v>
                </c:pt>
                <c:pt idx="43209">
                  <c:v>1.3420000000000001</c:v>
                </c:pt>
                <c:pt idx="43210">
                  <c:v>1.3420000000000001</c:v>
                </c:pt>
                <c:pt idx="43211">
                  <c:v>1.3420000000000001</c:v>
                </c:pt>
                <c:pt idx="43212">
                  <c:v>1.3420000000000001</c:v>
                </c:pt>
                <c:pt idx="43213">
                  <c:v>1.3420000000000001</c:v>
                </c:pt>
                <c:pt idx="43214">
                  <c:v>1.3420000000000001</c:v>
                </c:pt>
                <c:pt idx="43215">
                  <c:v>1.3420000000000001</c:v>
                </c:pt>
                <c:pt idx="43216">
                  <c:v>1.3420000000000001</c:v>
                </c:pt>
                <c:pt idx="43217">
                  <c:v>1.3420000000000001</c:v>
                </c:pt>
                <c:pt idx="43218">
                  <c:v>1.3420000000000001</c:v>
                </c:pt>
                <c:pt idx="43219">
                  <c:v>1.3420000000000001</c:v>
                </c:pt>
                <c:pt idx="43220">
                  <c:v>1.3420000000000001</c:v>
                </c:pt>
                <c:pt idx="43221">
                  <c:v>1.3420000000000001</c:v>
                </c:pt>
                <c:pt idx="43222">
                  <c:v>1.3420000000000001</c:v>
                </c:pt>
                <c:pt idx="43223">
                  <c:v>1.3420000000000001</c:v>
                </c:pt>
                <c:pt idx="43224">
                  <c:v>1.3420000000000001</c:v>
                </c:pt>
                <c:pt idx="43225">
                  <c:v>1.3420000000000001</c:v>
                </c:pt>
                <c:pt idx="43226">
                  <c:v>1.3420000000000001</c:v>
                </c:pt>
                <c:pt idx="43227">
                  <c:v>1.3420000000000001</c:v>
                </c:pt>
                <c:pt idx="43228">
                  <c:v>1.3420000000000001</c:v>
                </c:pt>
                <c:pt idx="43229">
                  <c:v>1.3420000000000001</c:v>
                </c:pt>
                <c:pt idx="43230">
                  <c:v>1.3420000000000001</c:v>
                </c:pt>
                <c:pt idx="43231">
                  <c:v>1.3420000000000001</c:v>
                </c:pt>
                <c:pt idx="43232">
                  <c:v>1.3420000000000001</c:v>
                </c:pt>
                <c:pt idx="43233">
                  <c:v>1.3420000000000001</c:v>
                </c:pt>
                <c:pt idx="43234">
                  <c:v>1.3420000000000001</c:v>
                </c:pt>
                <c:pt idx="43235">
                  <c:v>1.3420000000000001</c:v>
                </c:pt>
                <c:pt idx="43236">
                  <c:v>1.3420000000000001</c:v>
                </c:pt>
                <c:pt idx="43237">
                  <c:v>1.3420000000000001</c:v>
                </c:pt>
                <c:pt idx="43238">
                  <c:v>1.3420000000000001</c:v>
                </c:pt>
                <c:pt idx="43239">
                  <c:v>1.3420000000000001</c:v>
                </c:pt>
                <c:pt idx="43240">
                  <c:v>1.3420000000000001</c:v>
                </c:pt>
                <c:pt idx="43241">
                  <c:v>1.3420000000000001</c:v>
                </c:pt>
                <c:pt idx="43242">
                  <c:v>1.3420000000000001</c:v>
                </c:pt>
                <c:pt idx="43243">
                  <c:v>1.3420000000000001</c:v>
                </c:pt>
                <c:pt idx="43244">
                  <c:v>1.3420000000000001</c:v>
                </c:pt>
                <c:pt idx="43245">
                  <c:v>1.3420000000000001</c:v>
                </c:pt>
                <c:pt idx="43246">
                  <c:v>1.3420000000000001</c:v>
                </c:pt>
                <c:pt idx="43247">
                  <c:v>1.3420000000000001</c:v>
                </c:pt>
                <c:pt idx="43248">
                  <c:v>1.3420000000000001</c:v>
                </c:pt>
                <c:pt idx="43249">
                  <c:v>1.3420000000000001</c:v>
                </c:pt>
                <c:pt idx="43250">
                  <c:v>1.3420000000000001</c:v>
                </c:pt>
                <c:pt idx="43251">
                  <c:v>1.3420000000000001</c:v>
                </c:pt>
                <c:pt idx="43252">
                  <c:v>1.3420000000000001</c:v>
                </c:pt>
                <c:pt idx="43253">
                  <c:v>1.3420000000000001</c:v>
                </c:pt>
                <c:pt idx="43254">
                  <c:v>1.3420000000000001</c:v>
                </c:pt>
                <c:pt idx="43255">
                  <c:v>1.3420000000000001</c:v>
                </c:pt>
                <c:pt idx="43256">
                  <c:v>1.3420000000000001</c:v>
                </c:pt>
                <c:pt idx="43257">
                  <c:v>1.3420000000000001</c:v>
                </c:pt>
                <c:pt idx="43258">
                  <c:v>1.3420000000000001</c:v>
                </c:pt>
                <c:pt idx="43259">
                  <c:v>1.3420000000000001</c:v>
                </c:pt>
                <c:pt idx="43260">
                  <c:v>1.3420000000000001</c:v>
                </c:pt>
                <c:pt idx="43261">
                  <c:v>1.3420000000000001</c:v>
                </c:pt>
                <c:pt idx="43262">
                  <c:v>1.3420000000000001</c:v>
                </c:pt>
                <c:pt idx="43263">
                  <c:v>1.3420000000000001</c:v>
                </c:pt>
                <c:pt idx="43264">
                  <c:v>1.3420000000000001</c:v>
                </c:pt>
                <c:pt idx="43265">
                  <c:v>1.3420000000000001</c:v>
                </c:pt>
                <c:pt idx="43266">
                  <c:v>1.3420000000000001</c:v>
                </c:pt>
                <c:pt idx="43267">
                  <c:v>1.3420000000000001</c:v>
                </c:pt>
                <c:pt idx="43268">
                  <c:v>1.3420000000000001</c:v>
                </c:pt>
                <c:pt idx="43269">
                  <c:v>1.3420000000000001</c:v>
                </c:pt>
                <c:pt idx="43270">
                  <c:v>1.3420000000000001</c:v>
                </c:pt>
                <c:pt idx="43271">
                  <c:v>1.3420000000000001</c:v>
                </c:pt>
                <c:pt idx="43272">
                  <c:v>1.3420000000000001</c:v>
                </c:pt>
                <c:pt idx="43273">
                  <c:v>1.3420000000000001</c:v>
                </c:pt>
                <c:pt idx="43274">
                  <c:v>1.3420000000000001</c:v>
                </c:pt>
                <c:pt idx="43275">
                  <c:v>1.3420000000000001</c:v>
                </c:pt>
                <c:pt idx="43276">
                  <c:v>1.3420000000000001</c:v>
                </c:pt>
                <c:pt idx="43277">
                  <c:v>1.3420000000000001</c:v>
                </c:pt>
                <c:pt idx="43278">
                  <c:v>1.3420000000000001</c:v>
                </c:pt>
                <c:pt idx="43279">
                  <c:v>1.3420000000000001</c:v>
                </c:pt>
                <c:pt idx="43280">
                  <c:v>1.3420000000000001</c:v>
                </c:pt>
                <c:pt idx="43281">
                  <c:v>1.3420000000000001</c:v>
                </c:pt>
                <c:pt idx="43282">
                  <c:v>1.3420000000000001</c:v>
                </c:pt>
                <c:pt idx="43283">
                  <c:v>1.3420000000000001</c:v>
                </c:pt>
                <c:pt idx="43284">
                  <c:v>1.3420000000000001</c:v>
                </c:pt>
                <c:pt idx="43285">
                  <c:v>1.3420000000000001</c:v>
                </c:pt>
                <c:pt idx="43286">
                  <c:v>1.3420000000000001</c:v>
                </c:pt>
                <c:pt idx="43287">
                  <c:v>1.3420000000000001</c:v>
                </c:pt>
                <c:pt idx="43288">
                  <c:v>1.3420000000000001</c:v>
                </c:pt>
                <c:pt idx="43289">
                  <c:v>1.3420000000000001</c:v>
                </c:pt>
                <c:pt idx="43290">
                  <c:v>1.3420000000000001</c:v>
                </c:pt>
                <c:pt idx="43291">
                  <c:v>1.3420000000000001</c:v>
                </c:pt>
                <c:pt idx="43292">
                  <c:v>1.3420000000000001</c:v>
                </c:pt>
                <c:pt idx="43293">
                  <c:v>1.3420000000000001</c:v>
                </c:pt>
                <c:pt idx="43294">
                  <c:v>1.3420000000000001</c:v>
                </c:pt>
                <c:pt idx="43295">
                  <c:v>1.3420000000000001</c:v>
                </c:pt>
                <c:pt idx="43296">
                  <c:v>1.3420000000000001</c:v>
                </c:pt>
                <c:pt idx="43297">
                  <c:v>1.3420000000000001</c:v>
                </c:pt>
                <c:pt idx="43298">
                  <c:v>1.3420000000000001</c:v>
                </c:pt>
                <c:pt idx="43299">
                  <c:v>1.3420000000000001</c:v>
                </c:pt>
                <c:pt idx="43300">
                  <c:v>1.3420000000000001</c:v>
                </c:pt>
                <c:pt idx="43301">
                  <c:v>1.3420000000000001</c:v>
                </c:pt>
                <c:pt idx="43302">
                  <c:v>1.3420000000000001</c:v>
                </c:pt>
                <c:pt idx="43303">
                  <c:v>1.3420000000000001</c:v>
                </c:pt>
                <c:pt idx="43304">
                  <c:v>1.3420000000000001</c:v>
                </c:pt>
                <c:pt idx="43305">
                  <c:v>1.3420000000000001</c:v>
                </c:pt>
                <c:pt idx="43306">
                  <c:v>1.3420000000000001</c:v>
                </c:pt>
                <c:pt idx="43307">
                  <c:v>1.3420000000000001</c:v>
                </c:pt>
                <c:pt idx="43308">
                  <c:v>1.3420000000000001</c:v>
                </c:pt>
                <c:pt idx="43309">
                  <c:v>1.3420000000000001</c:v>
                </c:pt>
                <c:pt idx="43310">
                  <c:v>1.3420000000000001</c:v>
                </c:pt>
                <c:pt idx="43311">
                  <c:v>1.3420000000000001</c:v>
                </c:pt>
                <c:pt idx="43312">
                  <c:v>1.3420000000000001</c:v>
                </c:pt>
                <c:pt idx="43313">
                  <c:v>1.3420000000000001</c:v>
                </c:pt>
                <c:pt idx="43314">
                  <c:v>1.3420000000000001</c:v>
                </c:pt>
                <c:pt idx="43315">
                  <c:v>1.3420000000000001</c:v>
                </c:pt>
                <c:pt idx="43316">
                  <c:v>1.3420000000000001</c:v>
                </c:pt>
                <c:pt idx="43317">
                  <c:v>1.3420000000000001</c:v>
                </c:pt>
                <c:pt idx="43318">
                  <c:v>1.3420000000000001</c:v>
                </c:pt>
                <c:pt idx="43319">
                  <c:v>1.3420000000000001</c:v>
                </c:pt>
                <c:pt idx="43320">
                  <c:v>1.3420000000000001</c:v>
                </c:pt>
                <c:pt idx="43321">
                  <c:v>1.3420000000000001</c:v>
                </c:pt>
                <c:pt idx="43322">
                  <c:v>1.3420000000000001</c:v>
                </c:pt>
                <c:pt idx="43323">
                  <c:v>1.3420000000000001</c:v>
                </c:pt>
                <c:pt idx="43324">
                  <c:v>1.3420000000000001</c:v>
                </c:pt>
                <c:pt idx="43325">
                  <c:v>1.3420000000000001</c:v>
                </c:pt>
                <c:pt idx="43326">
                  <c:v>1.3420000000000001</c:v>
                </c:pt>
                <c:pt idx="43327">
                  <c:v>1.3420000000000001</c:v>
                </c:pt>
                <c:pt idx="43328">
                  <c:v>1.3420000000000001</c:v>
                </c:pt>
                <c:pt idx="43329">
                  <c:v>1.3420000000000001</c:v>
                </c:pt>
                <c:pt idx="43330">
                  <c:v>1.3420000000000001</c:v>
                </c:pt>
                <c:pt idx="43331">
                  <c:v>1.3420000000000001</c:v>
                </c:pt>
                <c:pt idx="43332">
                  <c:v>1.3420000000000001</c:v>
                </c:pt>
                <c:pt idx="43333">
                  <c:v>1.3420000000000001</c:v>
                </c:pt>
                <c:pt idx="43334">
                  <c:v>1.3420000000000001</c:v>
                </c:pt>
                <c:pt idx="43335">
                  <c:v>1.3420000000000001</c:v>
                </c:pt>
                <c:pt idx="43336">
                  <c:v>1.3420000000000001</c:v>
                </c:pt>
                <c:pt idx="43337">
                  <c:v>1.3420000000000001</c:v>
                </c:pt>
                <c:pt idx="43338">
                  <c:v>1.3420000000000001</c:v>
                </c:pt>
                <c:pt idx="43339">
                  <c:v>1.3420000000000001</c:v>
                </c:pt>
                <c:pt idx="43340">
                  <c:v>1.3420000000000001</c:v>
                </c:pt>
                <c:pt idx="43341">
                  <c:v>1.3420000000000001</c:v>
                </c:pt>
                <c:pt idx="43342">
                  <c:v>1.3420000000000001</c:v>
                </c:pt>
                <c:pt idx="43343">
                  <c:v>1.3420000000000001</c:v>
                </c:pt>
                <c:pt idx="43344">
                  <c:v>1.3420000000000001</c:v>
                </c:pt>
                <c:pt idx="43345">
                  <c:v>1.3420000000000001</c:v>
                </c:pt>
                <c:pt idx="43346">
                  <c:v>1.3420000000000001</c:v>
                </c:pt>
                <c:pt idx="43347">
                  <c:v>1.3420000000000001</c:v>
                </c:pt>
                <c:pt idx="43348">
                  <c:v>1.3420000000000001</c:v>
                </c:pt>
                <c:pt idx="43349">
                  <c:v>1.3420000000000001</c:v>
                </c:pt>
                <c:pt idx="43350">
                  <c:v>1.3420000000000001</c:v>
                </c:pt>
                <c:pt idx="43351">
                  <c:v>1.3420000000000001</c:v>
                </c:pt>
                <c:pt idx="43352">
                  <c:v>1.3420000000000001</c:v>
                </c:pt>
                <c:pt idx="43353">
                  <c:v>1.3420000000000001</c:v>
                </c:pt>
                <c:pt idx="43354">
                  <c:v>1.3420000000000001</c:v>
                </c:pt>
                <c:pt idx="43355">
                  <c:v>1.3420000000000001</c:v>
                </c:pt>
                <c:pt idx="43356">
                  <c:v>1.3420000000000001</c:v>
                </c:pt>
                <c:pt idx="43357">
                  <c:v>1.3420000000000001</c:v>
                </c:pt>
                <c:pt idx="43358">
                  <c:v>1.3420000000000001</c:v>
                </c:pt>
                <c:pt idx="43359">
                  <c:v>1.3420000000000001</c:v>
                </c:pt>
                <c:pt idx="43360">
                  <c:v>1.3420000000000001</c:v>
                </c:pt>
                <c:pt idx="43361">
                  <c:v>1.3420000000000001</c:v>
                </c:pt>
                <c:pt idx="43362">
                  <c:v>1.3420000000000001</c:v>
                </c:pt>
                <c:pt idx="43363">
                  <c:v>1.3420000000000001</c:v>
                </c:pt>
                <c:pt idx="43364">
                  <c:v>1.3420000000000001</c:v>
                </c:pt>
                <c:pt idx="43365">
                  <c:v>1.3420000000000001</c:v>
                </c:pt>
                <c:pt idx="43366">
                  <c:v>1.3420000000000001</c:v>
                </c:pt>
                <c:pt idx="43367">
                  <c:v>1.3420000000000001</c:v>
                </c:pt>
                <c:pt idx="43368">
                  <c:v>1.3420000000000001</c:v>
                </c:pt>
                <c:pt idx="43369">
                  <c:v>1.3420000000000001</c:v>
                </c:pt>
                <c:pt idx="43370">
                  <c:v>1.3420000000000001</c:v>
                </c:pt>
                <c:pt idx="43371">
                  <c:v>1.3420000000000001</c:v>
                </c:pt>
                <c:pt idx="43372">
                  <c:v>1.3420000000000001</c:v>
                </c:pt>
                <c:pt idx="43373">
                  <c:v>1.3420000000000001</c:v>
                </c:pt>
                <c:pt idx="43374">
                  <c:v>1.3420000000000001</c:v>
                </c:pt>
                <c:pt idx="43375">
                  <c:v>1.3420000000000001</c:v>
                </c:pt>
                <c:pt idx="43376">
                  <c:v>1.3420000000000001</c:v>
                </c:pt>
                <c:pt idx="43377">
                  <c:v>1.3420000000000001</c:v>
                </c:pt>
                <c:pt idx="43378">
                  <c:v>1.3420000000000001</c:v>
                </c:pt>
                <c:pt idx="43379">
                  <c:v>1.3420000000000001</c:v>
                </c:pt>
                <c:pt idx="43380">
                  <c:v>1.3420000000000001</c:v>
                </c:pt>
                <c:pt idx="43381">
                  <c:v>1.3420000000000001</c:v>
                </c:pt>
                <c:pt idx="43382">
                  <c:v>1.3420000000000001</c:v>
                </c:pt>
                <c:pt idx="43383">
                  <c:v>1.3420000000000001</c:v>
                </c:pt>
                <c:pt idx="43384">
                  <c:v>1.3420000000000001</c:v>
                </c:pt>
                <c:pt idx="43385">
                  <c:v>1.3420000000000001</c:v>
                </c:pt>
                <c:pt idx="43386">
                  <c:v>1.3420000000000001</c:v>
                </c:pt>
                <c:pt idx="43387">
                  <c:v>1.3420000000000001</c:v>
                </c:pt>
                <c:pt idx="43388">
                  <c:v>1.3420000000000001</c:v>
                </c:pt>
                <c:pt idx="43389">
                  <c:v>1.3420000000000001</c:v>
                </c:pt>
                <c:pt idx="43390">
                  <c:v>1.3420000000000001</c:v>
                </c:pt>
                <c:pt idx="43391">
                  <c:v>1.3420000000000001</c:v>
                </c:pt>
                <c:pt idx="43392">
                  <c:v>1.3420000000000001</c:v>
                </c:pt>
                <c:pt idx="43393">
                  <c:v>1.3420000000000001</c:v>
                </c:pt>
                <c:pt idx="43394">
                  <c:v>1.3420000000000001</c:v>
                </c:pt>
                <c:pt idx="43395">
                  <c:v>1.3420000000000001</c:v>
                </c:pt>
                <c:pt idx="43396">
                  <c:v>1.3420000000000001</c:v>
                </c:pt>
                <c:pt idx="43397">
                  <c:v>1.3420000000000001</c:v>
                </c:pt>
                <c:pt idx="43398">
                  <c:v>1.3420000000000001</c:v>
                </c:pt>
                <c:pt idx="43399">
                  <c:v>1.3420000000000001</c:v>
                </c:pt>
                <c:pt idx="43400">
                  <c:v>1.3420000000000001</c:v>
                </c:pt>
                <c:pt idx="43401">
                  <c:v>1.3420000000000001</c:v>
                </c:pt>
                <c:pt idx="43402">
                  <c:v>1.3420000000000001</c:v>
                </c:pt>
                <c:pt idx="43403">
                  <c:v>1.3420000000000001</c:v>
                </c:pt>
                <c:pt idx="43404">
                  <c:v>1.3420000000000001</c:v>
                </c:pt>
                <c:pt idx="43405">
                  <c:v>1.3420000000000001</c:v>
                </c:pt>
                <c:pt idx="43406">
                  <c:v>1.3420000000000001</c:v>
                </c:pt>
                <c:pt idx="43407">
                  <c:v>1.3420000000000001</c:v>
                </c:pt>
                <c:pt idx="43408">
                  <c:v>1.3420000000000001</c:v>
                </c:pt>
                <c:pt idx="43409">
                  <c:v>1.3420000000000001</c:v>
                </c:pt>
                <c:pt idx="43410">
                  <c:v>1.3420000000000001</c:v>
                </c:pt>
                <c:pt idx="43411">
                  <c:v>1.3420000000000001</c:v>
                </c:pt>
                <c:pt idx="43412">
                  <c:v>1.3420000000000001</c:v>
                </c:pt>
                <c:pt idx="43413">
                  <c:v>1.3420000000000001</c:v>
                </c:pt>
                <c:pt idx="43414">
                  <c:v>1.3420000000000001</c:v>
                </c:pt>
                <c:pt idx="43415">
                  <c:v>1.3420000000000001</c:v>
                </c:pt>
                <c:pt idx="43416">
                  <c:v>1.3420000000000001</c:v>
                </c:pt>
                <c:pt idx="43417">
                  <c:v>1.3420000000000001</c:v>
                </c:pt>
                <c:pt idx="43418">
                  <c:v>1.3420000000000001</c:v>
                </c:pt>
                <c:pt idx="43419">
                  <c:v>1.3420000000000001</c:v>
                </c:pt>
                <c:pt idx="43420">
                  <c:v>1.3420000000000001</c:v>
                </c:pt>
                <c:pt idx="43421">
                  <c:v>1.3420000000000001</c:v>
                </c:pt>
                <c:pt idx="43422">
                  <c:v>1.3420000000000001</c:v>
                </c:pt>
                <c:pt idx="43423">
                  <c:v>1.3420000000000001</c:v>
                </c:pt>
                <c:pt idx="43424">
                  <c:v>1.3420000000000001</c:v>
                </c:pt>
                <c:pt idx="43425">
                  <c:v>1.3420000000000001</c:v>
                </c:pt>
                <c:pt idx="43426">
                  <c:v>1.3420000000000001</c:v>
                </c:pt>
                <c:pt idx="43427">
                  <c:v>1.3420000000000001</c:v>
                </c:pt>
                <c:pt idx="43428">
                  <c:v>1.3420000000000001</c:v>
                </c:pt>
                <c:pt idx="43429">
                  <c:v>1.3420000000000001</c:v>
                </c:pt>
                <c:pt idx="43430">
                  <c:v>1.3420000000000001</c:v>
                </c:pt>
                <c:pt idx="43431">
                  <c:v>1.3420000000000001</c:v>
                </c:pt>
                <c:pt idx="43432">
                  <c:v>1.3420000000000001</c:v>
                </c:pt>
                <c:pt idx="43433">
                  <c:v>1.3420000000000001</c:v>
                </c:pt>
                <c:pt idx="43434">
                  <c:v>1.3420000000000001</c:v>
                </c:pt>
                <c:pt idx="43435">
                  <c:v>1.3420000000000001</c:v>
                </c:pt>
                <c:pt idx="43436">
                  <c:v>1.3420000000000001</c:v>
                </c:pt>
                <c:pt idx="43437">
                  <c:v>1.3420000000000001</c:v>
                </c:pt>
                <c:pt idx="43438">
                  <c:v>1.3420000000000001</c:v>
                </c:pt>
                <c:pt idx="43439">
                  <c:v>1.3420000000000001</c:v>
                </c:pt>
                <c:pt idx="43440">
                  <c:v>1.3420000000000001</c:v>
                </c:pt>
                <c:pt idx="43441">
                  <c:v>1.3420000000000001</c:v>
                </c:pt>
                <c:pt idx="43442">
                  <c:v>1.3420000000000001</c:v>
                </c:pt>
                <c:pt idx="43443">
                  <c:v>1.3420000000000001</c:v>
                </c:pt>
                <c:pt idx="43444">
                  <c:v>1.3420000000000001</c:v>
                </c:pt>
                <c:pt idx="43445">
                  <c:v>1.3420000000000001</c:v>
                </c:pt>
                <c:pt idx="43446">
                  <c:v>1.3420000000000001</c:v>
                </c:pt>
                <c:pt idx="43447">
                  <c:v>1.3420000000000001</c:v>
                </c:pt>
                <c:pt idx="43448">
                  <c:v>1.3420000000000001</c:v>
                </c:pt>
                <c:pt idx="43449">
                  <c:v>1.3420000000000001</c:v>
                </c:pt>
                <c:pt idx="43450">
                  <c:v>1.3420000000000001</c:v>
                </c:pt>
                <c:pt idx="43451">
                  <c:v>1.3420000000000001</c:v>
                </c:pt>
                <c:pt idx="43452">
                  <c:v>1.3420000000000001</c:v>
                </c:pt>
                <c:pt idx="43453">
                  <c:v>1.3420000000000001</c:v>
                </c:pt>
                <c:pt idx="43454">
                  <c:v>1.3420000000000001</c:v>
                </c:pt>
                <c:pt idx="43455">
                  <c:v>1.3420000000000001</c:v>
                </c:pt>
                <c:pt idx="43456">
                  <c:v>1.3420000000000001</c:v>
                </c:pt>
                <c:pt idx="43457">
                  <c:v>1.3420000000000001</c:v>
                </c:pt>
                <c:pt idx="43458">
                  <c:v>1.3420000000000001</c:v>
                </c:pt>
                <c:pt idx="43459">
                  <c:v>1.3420000000000001</c:v>
                </c:pt>
                <c:pt idx="43460">
                  <c:v>1.3420000000000001</c:v>
                </c:pt>
                <c:pt idx="43461">
                  <c:v>1.3420000000000001</c:v>
                </c:pt>
                <c:pt idx="43462">
                  <c:v>1.3420000000000001</c:v>
                </c:pt>
                <c:pt idx="43463">
                  <c:v>1.3420000000000001</c:v>
                </c:pt>
                <c:pt idx="43464">
                  <c:v>1.3420000000000001</c:v>
                </c:pt>
                <c:pt idx="43465">
                  <c:v>1.3420000000000001</c:v>
                </c:pt>
                <c:pt idx="43466">
                  <c:v>1.3420000000000001</c:v>
                </c:pt>
                <c:pt idx="43467">
                  <c:v>1.3420000000000001</c:v>
                </c:pt>
                <c:pt idx="43468">
                  <c:v>1.3420000000000001</c:v>
                </c:pt>
                <c:pt idx="43469">
                  <c:v>1.3420000000000001</c:v>
                </c:pt>
                <c:pt idx="43470">
                  <c:v>1.3420000000000001</c:v>
                </c:pt>
                <c:pt idx="43471">
                  <c:v>1.3420000000000001</c:v>
                </c:pt>
                <c:pt idx="43472">
                  <c:v>1.3420000000000001</c:v>
                </c:pt>
                <c:pt idx="43473">
                  <c:v>1.3420000000000001</c:v>
                </c:pt>
                <c:pt idx="43474">
                  <c:v>1.3420000000000001</c:v>
                </c:pt>
                <c:pt idx="43475">
                  <c:v>1.3420000000000001</c:v>
                </c:pt>
                <c:pt idx="43476">
                  <c:v>1.3420000000000001</c:v>
                </c:pt>
                <c:pt idx="43477">
                  <c:v>1.3420000000000001</c:v>
                </c:pt>
                <c:pt idx="43478">
                  <c:v>1.3420000000000001</c:v>
                </c:pt>
                <c:pt idx="43479">
                  <c:v>1.3420000000000001</c:v>
                </c:pt>
                <c:pt idx="43480">
                  <c:v>1.3420000000000001</c:v>
                </c:pt>
                <c:pt idx="43481">
                  <c:v>1.3420000000000001</c:v>
                </c:pt>
                <c:pt idx="43482">
                  <c:v>1.3420000000000001</c:v>
                </c:pt>
                <c:pt idx="43483">
                  <c:v>1.3420000000000001</c:v>
                </c:pt>
                <c:pt idx="43484">
                  <c:v>1.3420000000000001</c:v>
                </c:pt>
                <c:pt idx="43485">
                  <c:v>1.3420000000000001</c:v>
                </c:pt>
                <c:pt idx="43486">
                  <c:v>1.3420000000000001</c:v>
                </c:pt>
                <c:pt idx="43487">
                  <c:v>1.3420000000000001</c:v>
                </c:pt>
                <c:pt idx="43488">
                  <c:v>1.3420000000000001</c:v>
                </c:pt>
                <c:pt idx="43489">
                  <c:v>1.3420000000000001</c:v>
                </c:pt>
                <c:pt idx="43490">
                  <c:v>1.3420000000000001</c:v>
                </c:pt>
                <c:pt idx="43491">
                  <c:v>1.3420000000000001</c:v>
                </c:pt>
                <c:pt idx="43492">
                  <c:v>1.3420000000000001</c:v>
                </c:pt>
                <c:pt idx="43493">
                  <c:v>1.3420000000000001</c:v>
                </c:pt>
                <c:pt idx="43494">
                  <c:v>1.3420000000000001</c:v>
                </c:pt>
                <c:pt idx="43495">
                  <c:v>1.3420000000000001</c:v>
                </c:pt>
                <c:pt idx="43496">
                  <c:v>1.3420000000000001</c:v>
                </c:pt>
                <c:pt idx="43497">
                  <c:v>1.3420000000000001</c:v>
                </c:pt>
                <c:pt idx="43498">
                  <c:v>1.3420000000000001</c:v>
                </c:pt>
                <c:pt idx="43499">
                  <c:v>1.3420000000000001</c:v>
                </c:pt>
                <c:pt idx="43500">
                  <c:v>1.3420000000000001</c:v>
                </c:pt>
                <c:pt idx="43501">
                  <c:v>1.3420000000000001</c:v>
                </c:pt>
                <c:pt idx="43502">
                  <c:v>1.3420000000000001</c:v>
                </c:pt>
                <c:pt idx="43503">
                  <c:v>1.3420000000000001</c:v>
                </c:pt>
                <c:pt idx="43504">
                  <c:v>1.3420000000000001</c:v>
                </c:pt>
                <c:pt idx="43505">
                  <c:v>1.3420000000000001</c:v>
                </c:pt>
                <c:pt idx="43506">
                  <c:v>1.3420000000000001</c:v>
                </c:pt>
                <c:pt idx="43507">
                  <c:v>1.3420000000000001</c:v>
                </c:pt>
                <c:pt idx="43508">
                  <c:v>1.3420000000000001</c:v>
                </c:pt>
                <c:pt idx="43509">
                  <c:v>1.3420000000000001</c:v>
                </c:pt>
                <c:pt idx="43510">
                  <c:v>1.3420000000000001</c:v>
                </c:pt>
                <c:pt idx="43511">
                  <c:v>1.3420000000000001</c:v>
                </c:pt>
                <c:pt idx="43512">
                  <c:v>1.3420000000000001</c:v>
                </c:pt>
                <c:pt idx="43513">
                  <c:v>1.3420000000000001</c:v>
                </c:pt>
                <c:pt idx="43514">
                  <c:v>1.3420000000000001</c:v>
                </c:pt>
                <c:pt idx="43515">
                  <c:v>1.3420000000000001</c:v>
                </c:pt>
                <c:pt idx="43516">
                  <c:v>1.3420000000000001</c:v>
                </c:pt>
                <c:pt idx="43517">
                  <c:v>1.3420000000000001</c:v>
                </c:pt>
                <c:pt idx="43518">
                  <c:v>1.3420000000000001</c:v>
                </c:pt>
                <c:pt idx="43519">
                  <c:v>1.3420000000000001</c:v>
                </c:pt>
                <c:pt idx="43520">
                  <c:v>1.3420000000000001</c:v>
                </c:pt>
                <c:pt idx="43521">
                  <c:v>1.3420000000000001</c:v>
                </c:pt>
                <c:pt idx="43522">
                  <c:v>1.3420000000000001</c:v>
                </c:pt>
                <c:pt idx="43523">
                  <c:v>1.3420000000000001</c:v>
                </c:pt>
                <c:pt idx="43524">
                  <c:v>1.3420000000000001</c:v>
                </c:pt>
                <c:pt idx="43525">
                  <c:v>1.3420000000000001</c:v>
                </c:pt>
                <c:pt idx="43526">
                  <c:v>1.3420000000000001</c:v>
                </c:pt>
                <c:pt idx="43527">
                  <c:v>1.3420000000000001</c:v>
                </c:pt>
                <c:pt idx="43528">
                  <c:v>1.3420000000000001</c:v>
                </c:pt>
                <c:pt idx="43529">
                  <c:v>1.3420000000000001</c:v>
                </c:pt>
                <c:pt idx="43530">
                  <c:v>1.3420000000000001</c:v>
                </c:pt>
                <c:pt idx="43531">
                  <c:v>1.3420000000000001</c:v>
                </c:pt>
                <c:pt idx="43532">
                  <c:v>1.3420000000000001</c:v>
                </c:pt>
                <c:pt idx="43533">
                  <c:v>1.3420000000000001</c:v>
                </c:pt>
                <c:pt idx="43534">
                  <c:v>1.3420000000000001</c:v>
                </c:pt>
                <c:pt idx="43535">
                  <c:v>1.3420000000000001</c:v>
                </c:pt>
                <c:pt idx="43536">
                  <c:v>1.3420000000000001</c:v>
                </c:pt>
                <c:pt idx="43537">
                  <c:v>1.3420000000000001</c:v>
                </c:pt>
                <c:pt idx="43538">
                  <c:v>1.3420000000000001</c:v>
                </c:pt>
                <c:pt idx="43539">
                  <c:v>1.3420000000000001</c:v>
                </c:pt>
                <c:pt idx="43540">
                  <c:v>1.3420000000000001</c:v>
                </c:pt>
                <c:pt idx="43541">
                  <c:v>1.3420000000000001</c:v>
                </c:pt>
                <c:pt idx="43542">
                  <c:v>1.3420000000000001</c:v>
                </c:pt>
                <c:pt idx="43543">
                  <c:v>1.3420000000000001</c:v>
                </c:pt>
                <c:pt idx="43544">
                  <c:v>1.3420000000000001</c:v>
                </c:pt>
                <c:pt idx="43545">
                  <c:v>1.3420000000000001</c:v>
                </c:pt>
                <c:pt idx="43546">
                  <c:v>1.3420000000000001</c:v>
                </c:pt>
                <c:pt idx="43547">
                  <c:v>1.3420000000000001</c:v>
                </c:pt>
                <c:pt idx="43548">
                  <c:v>1.3420000000000001</c:v>
                </c:pt>
                <c:pt idx="43549">
                  <c:v>1.3420000000000001</c:v>
                </c:pt>
                <c:pt idx="43550">
                  <c:v>1.3420000000000001</c:v>
                </c:pt>
                <c:pt idx="43551">
                  <c:v>1.3420000000000001</c:v>
                </c:pt>
                <c:pt idx="43552">
                  <c:v>1.3420000000000001</c:v>
                </c:pt>
                <c:pt idx="43553">
                  <c:v>1.3420000000000001</c:v>
                </c:pt>
                <c:pt idx="43554">
                  <c:v>1.3420000000000001</c:v>
                </c:pt>
                <c:pt idx="43555">
                  <c:v>1.3420000000000001</c:v>
                </c:pt>
                <c:pt idx="43556">
                  <c:v>1.3420000000000001</c:v>
                </c:pt>
                <c:pt idx="43557">
                  <c:v>1.3420000000000001</c:v>
                </c:pt>
                <c:pt idx="43558">
                  <c:v>1.3420000000000001</c:v>
                </c:pt>
                <c:pt idx="43559">
                  <c:v>1.3420000000000001</c:v>
                </c:pt>
                <c:pt idx="43560">
                  <c:v>1.3420000000000001</c:v>
                </c:pt>
                <c:pt idx="43561">
                  <c:v>1.3420000000000001</c:v>
                </c:pt>
                <c:pt idx="43562">
                  <c:v>1.3420000000000001</c:v>
                </c:pt>
                <c:pt idx="43563">
                  <c:v>1.3420000000000001</c:v>
                </c:pt>
                <c:pt idx="43564">
                  <c:v>1.3420000000000001</c:v>
                </c:pt>
                <c:pt idx="43565">
                  <c:v>1.3420000000000001</c:v>
                </c:pt>
                <c:pt idx="43566">
                  <c:v>1.3420000000000001</c:v>
                </c:pt>
                <c:pt idx="43567">
                  <c:v>1.3420000000000001</c:v>
                </c:pt>
                <c:pt idx="43568">
                  <c:v>1.3420000000000001</c:v>
                </c:pt>
                <c:pt idx="43569">
                  <c:v>1.3420000000000001</c:v>
                </c:pt>
                <c:pt idx="43570">
                  <c:v>1.3420000000000001</c:v>
                </c:pt>
                <c:pt idx="43571">
                  <c:v>1.3420000000000001</c:v>
                </c:pt>
                <c:pt idx="43572">
                  <c:v>1.3420000000000001</c:v>
                </c:pt>
                <c:pt idx="43573">
                  <c:v>1.3420000000000001</c:v>
                </c:pt>
                <c:pt idx="43574">
                  <c:v>1.3420000000000001</c:v>
                </c:pt>
                <c:pt idx="43575">
                  <c:v>1.3420000000000001</c:v>
                </c:pt>
                <c:pt idx="43576">
                  <c:v>1.3420000000000001</c:v>
                </c:pt>
                <c:pt idx="43577">
                  <c:v>1.3420000000000001</c:v>
                </c:pt>
                <c:pt idx="43578">
                  <c:v>1.3420000000000001</c:v>
                </c:pt>
                <c:pt idx="43579">
                  <c:v>1.3420000000000001</c:v>
                </c:pt>
                <c:pt idx="43580">
                  <c:v>1.3420000000000001</c:v>
                </c:pt>
                <c:pt idx="43581">
                  <c:v>1.3420000000000001</c:v>
                </c:pt>
                <c:pt idx="43582">
                  <c:v>1.3420000000000001</c:v>
                </c:pt>
                <c:pt idx="43583">
                  <c:v>1.3420000000000001</c:v>
                </c:pt>
                <c:pt idx="43584">
                  <c:v>1.3420000000000001</c:v>
                </c:pt>
                <c:pt idx="43585">
                  <c:v>1.3420000000000001</c:v>
                </c:pt>
                <c:pt idx="43586">
                  <c:v>1.3420000000000001</c:v>
                </c:pt>
                <c:pt idx="43587">
                  <c:v>1.3420000000000001</c:v>
                </c:pt>
                <c:pt idx="43588">
                  <c:v>1.3420000000000001</c:v>
                </c:pt>
                <c:pt idx="43589">
                  <c:v>1.3420000000000001</c:v>
                </c:pt>
                <c:pt idx="43590">
                  <c:v>1.3420000000000001</c:v>
                </c:pt>
                <c:pt idx="43591">
                  <c:v>1.3420000000000001</c:v>
                </c:pt>
                <c:pt idx="43592">
                  <c:v>1.3420000000000001</c:v>
                </c:pt>
                <c:pt idx="43593">
                  <c:v>1.3420000000000001</c:v>
                </c:pt>
                <c:pt idx="43594">
                  <c:v>1.3420000000000001</c:v>
                </c:pt>
                <c:pt idx="43595">
                  <c:v>1.3420000000000001</c:v>
                </c:pt>
                <c:pt idx="43596">
                  <c:v>1.3420000000000001</c:v>
                </c:pt>
                <c:pt idx="43597">
                  <c:v>1.3420000000000001</c:v>
                </c:pt>
                <c:pt idx="43598">
                  <c:v>1.3420000000000001</c:v>
                </c:pt>
                <c:pt idx="43599">
                  <c:v>1.3420000000000001</c:v>
                </c:pt>
                <c:pt idx="43600">
                  <c:v>1.3420000000000001</c:v>
                </c:pt>
                <c:pt idx="43601">
                  <c:v>1.3420000000000001</c:v>
                </c:pt>
                <c:pt idx="43602">
                  <c:v>1.3420000000000001</c:v>
                </c:pt>
                <c:pt idx="43603">
                  <c:v>1.3420000000000001</c:v>
                </c:pt>
                <c:pt idx="43604">
                  <c:v>1.3420000000000001</c:v>
                </c:pt>
                <c:pt idx="43605">
                  <c:v>1.3420000000000001</c:v>
                </c:pt>
                <c:pt idx="43606">
                  <c:v>1.3420000000000001</c:v>
                </c:pt>
                <c:pt idx="43607">
                  <c:v>1.3420000000000001</c:v>
                </c:pt>
                <c:pt idx="43608">
                  <c:v>1.3420000000000001</c:v>
                </c:pt>
                <c:pt idx="43609">
                  <c:v>1.3420000000000001</c:v>
                </c:pt>
                <c:pt idx="43610">
                  <c:v>1.3420000000000001</c:v>
                </c:pt>
                <c:pt idx="43611">
                  <c:v>1.3420000000000001</c:v>
                </c:pt>
                <c:pt idx="43612">
                  <c:v>1.3420000000000001</c:v>
                </c:pt>
                <c:pt idx="43613">
                  <c:v>1.3420000000000001</c:v>
                </c:pt>
                <c:pt idx="43614">
                  <c:v>1.3420000000000001</c:v>
                </c:pt>
                <c:pt idx="43615">
                  <c:v>1.3420000000000001</c:v>
                </c:pt>
                <c:pt idx="43616">
                  <c:v>1.3420000000000001</c:v>
                </c:pt>
                <c:pt idx="43617">
                  <c:v>1.3420000000000001</c:v>
                </c:pt>
                <c:pt idx="43618">
                  <c:v>1.3420000000000001</c:v>
                </c:pt>
                <c:pt idx="43619">
                  <c:v>1.3420000000000001</c:v>
                </c:pt>
                <c:pt idx="43620">
                  <c:v>1.3420000000000001</c:v>
                </c:pt>
                <c:pt idx="43621">
                  <c:v>1.3420000000000001</c:v>
                </c:pt>
                <c:pt idx="43622">
                  <c:v>1.3420000000000001</c:v>
                </c:pt>
                <c:pt idx="43623">
                  <c:v>1.3420000000000001</c:v>
                </c:pt>
                <c:pt idx="43624">
                  <c:v>1.3420000000000001</c:v>
                </c:pt>
                <c:pt idx="43625">
                  <c:v>1.3420000000000001</c:v>
                </c:pt>
                <c:pt idx="43626">
                  <c:v>1.3420000000000001</c:v>
                </c:pt>
                <c:pt idx="43627">
                  <c:v>1.3420000000000001</c:v>
                </c:pt>
                <c:pt idx="43628">
                  <c:v>1.3420000000000001</c:v>
                </c:pt>
                <c:pt idx="43629">
                  <c:v>1.3420000000000001</c:v>
                </c:pt>
                <c:pt idx="43630">
                  <c:v>1.3420000000000001</c:v>
                </c:pt>
                <c:pt idx="43631">
                  <c:v>1.3420000000000001</c:v>
                </c:pt>
                <c:pt idx="43632">
                  <c:v>1.3420000000000001</c:v>
                </c:pt>
                <c:pt idx="43633">
                  <c:v>1.3420000000000001</c:v>
                </c:pt>
                <c:pt idx="43634">
                  <c:v>1.3420000000000001</c:v>
                </c:pt>
                <c:pt idx="43635">
                  <c:v>1.3420000000000001</c:v>
                </c:pt>
                <c:pt idx="43636">
                  <c:v>1.3420000000000001</c:v>
                </c:pt>
                <c:pt idx="43637">
                  <c:v>1.3420000000000001</c:v>
                </c:pt>
                <c:pt idx="43638">
                  <c:v>1.3420000000000001</c:v>
                </c:pt>
                <c:pt idx="43639">
                  <c:v>1.3420000000000001</c:v>
                </c:pt>
                <c:pt idx="43640">
                  <c:v>1.3420000000000001</c:v>
                </c:pt>
                <c:pt idx="43641">
                  <c:v>1.3420000000000001</c:v>
                </c:pt>
                <c:pt idx="43642">
                  <c:v>1.3420000000000001</c:v>
                </c:pt>
                <c:pt idx="43643">
                  <c:v>1.3420000000000001</c:v>
                </c:pt>
                <c:pt idx="43644">
                  <c:v>1.3420000000000001</c:v>
                </c:pt>
                <c:pt idx="43645">
                  <c:v>1.3420000000000001</c:v>
                </c:pt>
                <c:pt idx="43646">
                  <c:v>1.3420000000000001</c:v>
                </c:pt>
                <c:pt idx="43647">
                  <c:v>1.3420000000000001</c:v>
                </c:pt>
                <c:pt idx="43648">
                  <c:v>1.3420000000000001</c:v>
                </c:pt>
                <c:pt idx="43649">
                  <c:v>1.3420000000000001</c:v>
                </c:pt>
                <c:pt idx="43650">
                  <c:v>1.3420000000000001</c:v>
                </c:pt>
                <c:pt idx="43651">
                  <c:v>1.3420000000000001</c:v>
                </c:pt>
                <c:pt idx="43652">
                  <c:v>1.3420000000000001</c:v>
                </c:pt>
                <c:pt idx="43653">
                  <c:v>1.3420000000000001</c:v>
                </c:pt>
                <c:pt idx="43654">
                  <c:v>1.3420000000000001</c:v>
                </c:pt>
                <c:pt idx="43655">
                  <c:v>1.3420000000000001</c:v>
                </c:pt>
                <c:pt idx="43656">
                  <c:v>1.3420000000000001</c:v>
                </c:pt>
                <c:pt idx="43657">
                  <c:v>1.3420000000000001</c:v>
                </c:pt>
                <c:pt idx="43658">
                  <c:v>1.3420000000000001</c:v>
                </c:pt>
                <c:pt idx="43659">
                  <c:v>1.3420000000000001</c:v>
                </c:pt>
                <c:pt idx="43660">
                  <c:v>1.3420000000000001</c:v>
                </c:pt>
                <c:pt idx="43661">
                  <c:v>1.3420000000000001</c:v>
                </c:pt>
                <c:pt idx="43662">
                  <c:v>1.3420000000000001</c:v>
                </c:pt>
                <c:pt idx="43663">
                  <c:v>1.3420000000000001</c:v>
                </c:pt>
                <c:pt idx="43664">
                  <c:v>1.3420000000000001</c:v>
                </c:pt>
                <c:pt idx="43665">
                  <c:v>1.3420000000000001</c:v>
                </c:pt>
                <c:pt idx="43666">
                  <c:v>1.3420000000000001</c:v>
                </c:pt>
                <c:pt idx="43667">
                  <c:v>1.3420000000000001</c:v>
                </c:pt>
                <c:pt idx="43668">
                  <c:v>1.3420000000000001</c:v>
                </c:pt>
                <c:pt idx="43669">
                  <c:v>1.3420000000000001</c:v>
                </c:pt>
                <c:pt idx="43670">
                  <c:v>1.3420000000000001</c:v>
                </c:pt>
                <c:pt idx="43671">
                  <c:v>1.3420000000000001</c:v>
                </c:pt>
                <c:pt idx="43672">
                  <c:v>1.3420000000000001</c:v>
                </c:pt>
                <c:pt idx="43673">
                  <c:v>1.3420000000000001</c:v>
                </c:pt>
                <c:pt idx="43674">
                  <c:v>1.3420000000000001</c:v>
                </c:pt>
                <c:pt idx="43675">
                  <c:v>1.3420000000000001</c:v>
                </c:pt>
                <c:pt idx="43676">
                  <c:v>1.3420000000000001</c:v>
                </c:pt>
                <c:pt idx="43677">
                  <c:v>1.3420000000000001</c:v>
                </c:pt>
                <c:pt idx="43678">
                  <c:v>1.3420000000000001</c:v>
                </c:pt>
                <c:pt idx="43679">
                  <c:v>1.3420000000000001</c:v>
                </c:pt>
                <c:pt idx="43680">
                  <c:v>1.3420000000000001</c:v>
                </c:pt>
                <c:pt idx="43681">
                  <c:v>1.3420000000000001</c:v>
                </c:pt>
                <c:pt idx="43682">
                  <c:v>1.3420000000000001</c:v>
                </c:pt>
                <c:pt idx="43683">
                  <c:v>1.3420000000000001</c:v>
                </c:pt>
                <c:pt idx="43684">
                  <c:v>1.3420000000000001</c:v>
                </c:pt>
                <c:pt idx="43685">
                  <c:v>1.3420000000000001</c:v>
                </c:pt>
                <c:pt idx="43686">
                  <c:v>1.3420000000000001</c:v>
                </c:pt>
                <c:pt idx="43687">
                  <c:v>1.3420000000000001</c:v>
                </c:pt>
                <c:pt idx="43688">
                  <c:v>1.3420000000000001</c:v>
                </c:pt>
                <c:pt idx="43689">
                  <c:v>1.3420000000000001</c:v>
                </c:pt>
                <c:pt idx="43690">
                  <c:v>1.3420000000000001</c:v>
                </c:pt>
                <c:pt idx="43691">
                  <c:v>1.3420000000000001</c:v>
                </c:pt>
                <c:pt idx="43692">
                  <c:v>1.3420000000000001</c:v>
                </c:pt>
                <c:pt idx="43693">
                  <c:v>1.3420000000000001</c:v>
                </c:pt>
                <c:pt idx="43694">
                  <c:v>1.3420000000000001</c:v>
                </c:pt>
                <c:pt idx="43695">
                  <c:v>1.3420000000000001</c:v>
                </c:pt>
                <c:pt idx="43696">
                  <c:v>1.3420000000000001</c:v>
                </c:pt>
                <c:pt idx="43697">
                  <c:v>1.3420000000000001</c:v>
                </c:pt>
                <c:pt idx="43698">
                  <c:v>1.3420000000000001</c:v>
                </c:pt>
                <c:pt idx="43699">
                  <c:v>1.3420000000000001</c:v>
                </c:pt>
                <c:pt idx="43700">
                  <c:v>1.3420000000000001</c:v>
                </c:pt>
                <c:pt idx="43701">
                  <c:v>1.3420000000000001</c:v>
                </c:pt>
                <c:pt idx="43702">
                  <c:v>1.3420000000000001</c:v>
                </c:pt>
                <c:pt idx="43703">
                  <c:v>1.3420000000000001</c:v>
                </c:pt>
                <c:pt idx="43704">
                  <c:v>1.3420000000000001</c:v>
                </c:pt>
                <c:pt idx="43705">
                  <c:v>1.3420000000000001</c:v>
                </c:pt>
                <c:pt idx="43706">
                  <c:v>1.3420000000000001</c:v>
                </c:pt>
                <c:pt idx="43707">
                  <c:v>1.3420000000000001</c:v>
                </c:pt>
                <c:pt idx="43708">
                  <c:v>1.3420000000000001</c:v>
                </c:pt>
                <c:pt idx="43709">
                  <c:v>1.3420000000000001</c:v>
                </c:pt>
                <c:pt idx="43710">
                  <c:v>1.3420000000000001</c:v>
                </c:pt>
                <c:pt idx="43711">
                  <c:v>1.3420000000000001</c:v>
                </c:pt>
                <c:pt idx="43712">
                  <c:v>1.3420000000000001</c:v>
                </c:pt>
                <c:pt idx="43713">
                  <c:v>1.3420000000000001</c:v>
                </c:pt>
                <c:pt idx="43714">
                  <c:v>1.3420000000000001</c:v>
                </c:pt>
                <c:pt idx="43715">
                  <c:v>1.3420000000000001</c:v>
                </c:pt>
                <c:pt idx="43716">
                  <c:v>1.3420000000000001</c:v>
                </c:pt>
                <c:pt idx="43717">
                  <c:v>1.3420000000000001</c:v>
                </c:pt>
                <c:pt idx="43718">
                  <c:v>1.3420000000000001</c:v>
                </c:pt>
                <c:pt idx="43719">
                  <c:v>1.3420000000000001</c:v>
                </c:pt>
                <c:pt idx="43720">
                  <c:v>1.3420000000000001</c:v>
                </c:pt>
                <c:pt idx="43721">
                  <c:v>1.3420000000000001</c:v>
                </c:pt>
                <c:pt idx="43722">
                  <c:v>1.3420000000000001</c:v>
                </c:pt>
                <c:pt idx="43723">
                  <c:v>1.3420000000000001</c:v>
                </c:pt>
                <c:pt idx="43724">
                  <c:v>1.3420000000000001</c:v>
                </c:pt>
                <c:pt idx="43725">
                  <c:v>1.3420000000000001</c:v>
                </c:pt>
                <c:pt idx="43726">
                  <c:v>1.3420000000000001</c:v>
                </c:pt>
                <c:pt idx="43727">
                  <c:v>1.3420000000000001</c:v>
                </c:pt>
                <c:pt idx="43728">
                  <c:v>1.3420000000000001</c:v>
                </c:pt>
                <c:pt idx="43729">
                  <c:v>1.3420000000000001</c:v>
                </c:pt>
                <c:pt idx="43730">
                  <c:v>1.3420000000000001</c:v>
                </c:pt>
                <c:pt idx="43731">
                  <c:v>1.3420000000000001</c:v>
                </c:pt>
                <c:pt idx="43732">
                  <c:v>1.3420000000000001</c:v>
                </c:pt>
                <c:pt idx="43733">
                  <c:v>1.3420000000000001</c:v>
                </c:pt>
                <c:pt idx="43734">
                  <c:v>1.3420000000000001</c:v>
                </c:pt>
                <c:pt idx="43735">
                  <c:v>1.3420000000000001</c:v>
                </c:pt>
                <c:pt idx="43736">
                  <c:v>1.3420000000000001</c:v>
                </c:pt>
                <c:pt idx="43737">
                  <c:v>1.3420000000000001</c:v>
                </c:pt>
                <c:pt idx="43738">
                  <c:v>1.3420000000000001</c:v>
                </c:pt>
                <c:pt idx="43739">
                  <c:v>1.3420000000000001</c:v>
                </c:pt>
                <c:pt idx="43740">
                  <c:v>1.3420000000000001</c:v>
                </c:pt>
                <c:pt idx="43741">
                  <c:v>1.3420000000000001</c:v>
                </c:pt>
                <c:pt idx="43742">
                  <c:v>1.3420000000000001</c:v>
                </c:pt>
                <c:pt idx="43743">
                  <c:v>1.3420000000000001</c:v>
                </c:pt>
                <c:pt idx="43744">
                  <c:v>1.3420000000000001</c:v>
                </c:pt>
                <c:pt idx="43745">
                  <c:v>1.3420000000000001</c:v>
                </c:pt>
                <c:pt idx="43746">
                  <c:v>1.3420000000000001</c:v>
                </c:pt>
                <c:pt idx="43747">
                  <c:v>1.3420000000000001</c:v>
                </c:pt>
                <c:pt idx="43748">
                  <c:v>1.3420000000000001</c:v>
                </c:pt>
                <c:pt idx="43749">
                  <c:v>1.3420000000000001</c:v>
                </c:pt>
                <c:pt idx="43750">
                  <c:v>1.3420000000000001</c:v>
                </c:pt>
                <c:pt idx="43751">
                  <c:v>1.3420000000000001</c:v>
                </c:pt>
                <c:pt idx="43752">
                  <c:v>1.3420000000000001</c:v>
                </c:pt>
                <c:pt idx="43753">
                  <c:v>1.3420000000000001</c:v>
                </c:pt>
                <c:pt idx="43754">
                  <c:v>1.3420000000000001</c:v>
                </c:pt>
                <c:pt idx="43755">
                  <c:v>1.3420000000000001</c:v>
                </c:pt>
                <c:pt idx="43756">
                  <c:v>1.3420000000000001</c:v>
                </c:pt>
                <c:pt idx="43757">
                  <c:v>1.3420000000000001</c:v>
                </c:pt>
                <c:pt idx="43758">
                  <c:v>1.3420000000000001</c:v>
                </c:pt>
                <c:pt idx="43759">
                  <c:v>1.3420000000000001</c:v>
                </c:pt>
                <c:pt idx="43760">
                  <c:v>1.3420000000000001</c:v>
                </c:pt>
                <c:pt idx="43761">
                  <c:v>1.3420000000000001</c:v>
                </c:pt>
                <c:pt idx="43762">
                  <c:v>1.3420000000000001</c:v>
                </c:pt>
                <c:pt idx="43763">
                  <c:v>1.3420000000000001</c:v>
                </c:pt>
                <c:pt idx="43764">
                  <c:v>1.3420000000000001</c:v>
                </c:pt>
                <c:pt idx="43765">
                  <c:v>1.3420000000000001</c:v>
                </c:pt>
                <c:pt idx="43766">
                  <c:v>1.3420000000000001</c:v>
                </c:pt>
                <c:pt idx="43767">
                  <c:v>1.3420000000000001</c:v>
                </c:pt>
                <c:pt idx="43768">
                  <c:v>1.3420000000000001</c:v>
                </c:pt>
                <c:pt idx="43769">
                  <c:v>1.3420000000000001</c:v>
                </c:pt>
                <c:pt idx="43770">
                  <c:v>1.3420000000000001</c:v>
                </c:pt>
                <c:pt idx="43771">
                  <c:v>1.3420000000000001</c:v>
                </c:pt>
                <c:pt idx="43772">
                  <c:v>1.3420000000000001</c:v>
                </c:pt>
                <c:pt idx="43773">
                  <c:v>1.3420000000000001</c:v>
                </c:pt>
                <c:pt idx="43774">
                  <c:v>1.3420000000000001</c:v>
                </c:pt>
                <c:pt idx="43775">
                  <c:v>1.3420000000000001</c:v>
                </c:pt>
                <c:pt idx="43776">
                  <c:v>1.3420000000000001</c:v>
                </c:pt>
                <c:pt idx="43777">
                  <c:v>1.3420000000000001</c:v>
                </c:pt>
                <c:pt idx="43778">
                  <c:v>1.3420000000000001</c:v>
                </c:pt>
                <c:pt idx="43779">
                  <c:v>1.3420000000000001</c:v>
                </c:pt>
                <c:pt idx="43780">
                  <c:v>1.3420000000000001</c:v>
                </c:pt>
                <c:pt idx="43781">
                  <c:v>1.3420000000000001</c:v>
                </c:pt>
                <c:pt idx="43782">
                  <c:v>1.3420000000000001</c:v>
                </c:pt>
                <c:pt idx="43783">
                  <c:v>1.3420000000000001</c:v>
                </c:pt>
                <c:pt idx="43784">
                  <c:v>1.3420000000000001</c:v>
                </c:pt>
                <c:pt idx="43785">
                  <c:v>1.3420000000000001</c:v>
                </c:pt>
                <c:pt idx="43786">
                  <c:v>1.3420000000000001</c:v>
                </c:pt>
                <c:pt idx="43787">
                  <c:v>1.3420000000000001</c:v>
                </c:pt>
                <c:pt idx="43788">
                  <c:v>1.3420000000000001</c:v>
                </c:pt>
                <c:pt idx="43789">
                  <c:v>1.3420000000000001</c:v>
                </c:pt>
                <c:pt idx="43790">
                  <c:v>1.3420000000000001</c:v>
                </c:pt>
                <c:pt idx="43791">
                  <c:v>1.3420000000000001</c:v>
                </c:pt>
                <c:pt idx="43792">
                  <c:v>1.3420000000000001</c:v>
                </c:pt>
                <c:pt idx="43793">
                  <c:v>1.3420000000000001</c:v>
                </c:pt>
                <c:pt idx="43794">
                  <c:v>1.3420000000000001</c:v>
                </c:pt>
                <c:pt idx="43795">
                  <c:v>1.3420000000000001</c:v>
                </c:pt>
                <c:pt idx="43796">
                  <c:v>1.3420000000000001</c:v>
                </c:pt>
                <c:pt idx="43797">
                  <c:v>1.3420000000000001</c:v>
                </c:pt>
                <c:pt idx="43798">
                  <c:v>1.3420000000000001</c:v>
                </c:pt>
                <c:pt idx="43799">
                  <c:v>1.3420000000000001</c:v>
                </c:pt>
                <c:pt idx="43800">
                  <c:v>1.3420000000000001</c:v>
                </c:pt>
                <c:pt idx="43801">
                  <c:v>1.3420000000000001</c:v>
                </c:pt>
                <c:pt idx="43802">
                  <c:v>1.3420000000000001</c:v>
                </c:pt>
                <c:pt idx="43803">
                  <c:v>1.3420000000000001</c:v>
                </c:pt>
                <c:pt idx="43804">
                  <c:v>1.3420000000000001</c:v>
                </c:pt>
                <c:pt idx="43805">
                  <c:v>1.3420000000000001</c:v>
                </c:pt>
                <c:pt idx="43806">
                  <c:v>1.3420000000000001</c:v>
                </c:pt>
                <c:pt idx="43807">
                  <c:v>1.3420000000000001</c:v>
                </c:pt>
                <c:pt idx="43808">
                  <c:v>1.3420000000000001</c:v>
                </c:pt>
                <c:pt idx="43809">
                  <c:v>1.3420000000000001</c:v>
                </c:pt>
                <c:pt idx="43810">
                  <c:v>1.3420000000000001</c:v>
                </c:pt>
                <c:pt idx="43811">
                  <c:v>1.3420000000000001</c:v>
                </c:pt>
                <c:pt idx="43812">
                  <c:v>1.3420000000000001</c:v>
                </c:pt>
                <c:pt idx="43813">
                  <c:v>1.3420000000000001</c:v>
                </c:pt>
                <c:pt idx="43814">
                  <c:v>1.3420000000000001</c:v>
                </c:pt>
                <c:pt idx="43815">
                  <c:v>1.3420000000000001</c:v>
                </c:pt>
                <c:pt idx="43816">
                  <c:v>1.3420000000000001</c:v>
                </c:pt>
                <c:pt idx="43817">
                  <c:v>1.3420000000000001</c:v>
                </c:pt>
                <c:pt idx="43818">
                  <c:v>1.3420000000000001</c:v>
                </c:pt>
                <c:pt idx="43819">
                  <c:v>1.3420000000000001</c:v>
                </c:pt>
                <c:pt idx="43820">
                  <c:v>1.3420000000000001</c:v>
                </c:pt>
                <c:pt idx="43821">
                  <c:v>1.3420000000000001</c:v>
                </c:pt>
                <c:pt idx="43822">
                  <c:v>1.3420000000000001</c:v>
                </c:pt>
                <c:pt idx="43823">
                  <c:v>1.3420000000000001</c:v>
                </c:pt>
                <c:pt idx="43824">
                  <c:v>1.3420000000000001</c:v>
                </c:pt>
                <c:pt idx="43825">
                  <c:v>1.3420000000000001</c:v>
                </c:pt>
                <c:pt idx="43826">
                  <c:v>1.3420000000000001</c:v>
                </c:pt>
                <c:pt idx="43827">
                  <c:v>1.3420000000000001</c:v>
                </c:pt>
                <c:pt idx="43828">
                  <c:v>1.3420000000000001</c:v>
                </c:pt>
                <c:pt idx="43829">
                  <c:v>1.3420000000000001</c:v>
                </c:pt>
                <c:pt idx="43830">
                  <c:v>1.3420000000000001</c:v>
                </c:pt>
                <c:pt idx="43831">
                  <c:v>1.3420000000000001</c:v>
                </c:pt>
                <c:pt idx="43832">
                  <c:v>1.3420000000000001</c:v>
                </c:pt>
                <c:pt idx="43833">
                  <c:v>1.3420000000000001</c:v>
                </c:pt>
                <c:pt idx="43834">
                  <c:v>1.3420000000000001</c:v>
                </c:pt>
                <c:pt idx="43835">
                  <c:v>1.3420000000000001</c:v>
                </c:pt>
                <c:pt idx="43836">
                  <c:v>1.3420000000000001</c:v>
                </c:pt>
                <c:pt idx="43837">
                  <c:v>1.3420000000000001</c:v>
                </c:pt>
                <c:pt idx="43838">
                  <c:v>1.3420000000000001</c:v>
                </c:pt>
                <c:pt idx="43839">
                  <c:v>1.3420000000000001</c:v>
                </c:pt>
                <c:pt idx="43840">
                  <c:v>1.3420000000000001</c:v>
                </c:pt>
                <c:pt idx="43841">
                  <c:v>1.3420000000000001</c:v>
                </c:pt>
                <c:pt idx="43842">
                  <c:v>1.3420000000000001</c:v>
                </c:pt>
                <c:pt idx="43843">
                  <c:v>1.3420000000000001</c:v>
                </c:pt>
                <c:pt idx="43844">
                  <c:v>1.3420000000000001</c:v>
                </c:pt>
                <c:pt idx="43845">
                  <c:v>1.3420000000000001</c:v>
                </c:pt>
                <c:pt idx="43846">
                  <c:v>1.3420000000000001</c:v>
                </c:pt>
                <c:pt idx="43847">
                  <c:v>1.3420000000000001</c:v>
                </c:pt>
                <c:pt idx="43848">
                  <c:v>1.3420000000000001</c:v>
                </c:pt>
                <c:pt idx="43849">
                  <c:v>1.3420000000000001</c:v>
                </c:pt>
                <c:pt idx="43850">
                  <c:v>1.3420000000000001</c:v>
                </c:pt>
                <c:pt idx="43851">
                  <c:v>1.3420000000000001</c:v>
                </c:pt>
                <c:pt idx="43852">
                  <c:v>1.3420000000000001</c:v>
                </c:pt>
                <c:pt idx="43853">
                  <c:v>1.3420000000000001</c:v>
                </c:pt>
                <c:pt idx="43854">
                  <c:v>1.3420000000000001</c:v>
                </c:pt>
                <c:pt idx="43855">
                  <c:v>1.3420000000000001</c:v>
                </c:pt>
                <c:pt idx="43856">
                  <c:v>1.3420000000000001</c:v>
                </c:pt>
                <c:pt idx="43857">
                  <c:v>1.3420000000000001</c:v>
                </c:pt>
                <c:pt idx="43858">
                  <c:v>1.3420000000000001</c:v>
                </c:pt>
                <c:pt idx="43859">
                  <c:v>1.3420000000000001</c:v>
                </c:pt>
                <c:pt idx="43860">
                  <c:v>1.3420000000000001</c:v>
                </c:pt>
                <c:pt idx="43861">
                  <c:v>1.3420000000000001</c:v>
                </c:pt>
                <c:pt idx="43862">
                  <c:v>1.3420000000000001</c:v>
                </c:pt>
                <c:pt idx="43863">
                  <c:v>1.3420000000000001</c:v>
                </c:pt>
                <c:pt idx="43864">
                  <c:v>1.3420000000000001</c:v>
                </c:pt>
                <c:pt idx="43865">
                  <c:v>1.3420000000000001</c:v>
                </c:pt>
                <c:pt idx="43866">
                  <c:v>1.3420000000000001</c:v>
                </c:pt>
                <c:pt idx="43867">
                  <c:v>1.3420000000000001</c:v>
                </c:pt>
                <c:pt idx="43868">
                  <c:v>1.3420000000000001</c:v>
                </c:pt>
                <c:pt idx="43869">
                  <c:v>1.3420000000000001</c:v>
                </c:pt>
                <c:pt idx="43870">
                  <c:v>1.3420000000000001</c:v>
                </c:pt>
                <c:pt idx="43871">
                  <c:v>1.3420000000000001</c:v>
                </c:pt>
                <c:pt idx="43872">
                  <c:v>1.3420000000000001</c:v>
                </c:pt>
                <c:pt idx="43873">
                  <c:v>1.3420000000000001</c:v>
                </c:pt>
                <c:pt idx="43874">
                  <c:v>1.3420000000000001</c:v>
                </c:pt>
                <c:pt idx="43875">
                  <c:v>1.3420000000000001</c:v>
                </c:pt>
                <c:pt idx="43876">
                  <c:v>1.3420000000000001</c:v>
                </c:pt>
                <c:pt idx="43877">
                  <c:v>1.3420000000000001</c:v>
                </c:pt>
                <c:pt idx="43878">
                  <c:v>1.3420000000000001</c:v>
                </c:pt>
                <c:pt idx="43879">
                  <c:v>1.3420000000000001</c:v>
                </c:pt>
                <c:pt idx="43880">
                  <c:v>1.3420000000000001</c:v>
                </c:pt>
                <c:pt idx="43881">
                  <c:v>1.3420000000000001</c:v>
                </c:pt>
                <c:pt idx="43882">
                  <c:v>1.3420000000000001</c:v>
                </c:pt>
                <c:pt idx="43883">
                  <c:v>1.3420000000000001</c:v>
                </c:pt>
                <c:pt idx="43884">
                  <c:v>1.3420000000000001</c:v>
                </c:pt>
                <c:pt idx="43885">
                  <c:v>1.3420000000000001</c:v>
                </c:pt>
                <c:pt idx="43886">
                  <c:v>1.3420000000000001</c:v>
                </c:pt>
                <c:pt idx="43887">
                  <c:v>1.3420000000000001</c:v>
                </c:pt>
                <c:pt idx="43888">
                  <c:v>1.3420000000000001</c:v>
                </c:pt>
                <c:pt idx="43889">
                  <c:v>1.3420000000000001</c:v>
                </c:pt>
                <c:pt idx="43890">
                  <c:v>1.3420000000000001</c:v>
                </c:pt>
                <c:pt idx="43891">
                  <c:v>1.3420000000000001</c:v>
                </c:pt>
                <c:pt idx="43892">
                  <c:v>1.3420000000000001</c:v>
                </c:pt>
                <c:pt idx="43893">
                  <c:v>1.3420000000000001</c:v>
                </c:pt>
                <c:pt idx="43894">
                  <c:v>1.3420000000000001</c:v>
                </c:pt>
                <c:pt idx="43895">
                  <c:v>1.3420000000000001</c:v>
                </c:pt>
                <c:pt idx="43896">
                  <c:v>1.3420000000000001</c:v>
                </c:pt>
                <c:pt idx="43897">
                  <c:v>1.3420000000000001</c:v>
                </c:pt>
                <c:pt idx="43898">
                  <c:v>1.3420000000000001</c:v>
                </c:pt>
                <c:pt idx="43899">
                  <c:v>1.3420000000000001</c:v>
                </c:pt>
                <c:pt idx="43900">
                  <c:v>1.3420000000000001</c:v>
                </c:pt>
                <c:pt idx="43901">
                  <c:v>1.3420000000000001</c:v>
                </c:pt>
                <c:pt idx="43902">
                  <c:v>1.3420000000000001</c:v>
                </c:pt>
                <c:pt idx="43903">
                  <c:v>1.3420000000000001</c:v>
                </c:pt>
                <c:pt idx="43904">
                  <c:v>1.3420000000000001</c:v>
                </c:pt>
                <c:pt idx="43905">
                  <c:v>1.3420000000000001</c:v>
                </c:pt>
                <c:pt idx="43906">
                  <c:v>1.3420000000000001</c:v>
                </c:pt>
                <c:pt idx="43907">
                  <c:v>1.3420000000000001</c:v>
                </c:pt>
                <c:pt idx="43908">
                  <c:v>1.3420000000000001</c:v>
                </c:pt>
                <c:pt idx="43909">
                  <c:v>1.3420000000000001</c:v>
                </c:pt>
                <c:pt idx="43910">
                  <c:v>1.3420000000000001</c:v>
                </c:pt>
                <c:pt idx="43911">
                  <c:v>1.3420000000000001</c:v>
                </c:pt>
                <c:pt idx="43912">
                  <c:v>1.3420000000000001</c:v>
                </c:pt>
                <c:pt idx="43913">
                  <c:v>1.3420000000000001</c:v>
                </c:pt>
                <c:pt idx="43914">
                  <c:v>1.3420000000000001</c:v>
                </c:pt>
                <c:pt idx="43915">
                  <c:v>1.3420000000000001</c:v>
                </c:pt>
                <c:pt idx="43916">
                  <c:v>1.3420000000000001</c:v>
                </c:pt>
                <c:pt idx="43917">
                  <c:v>1.3420000000000001</c:v>
                </c:pt>
                <c:pt idx="43918">
                  <c:v>1.3420000000000001</c:v>
                </c:pt>
                <c:pt idx="43919">
                  <c:v>1.3420000000000001</c:v>
                </c:pt>
                <c:pt idx="43920">
                  <c:v>1.3420000000000001</c:v>
                </c:pt>
                <c:pt idx="43921">
                  <c:v>1.3420000000000001</c:v>
                </c:pt>
                <c:pt idx="43922">
                  <c:v>1.3420000000000001</c:v>
                </c:pt>
                <c:pt idx="43923">
                  <c:v>1.3420000000000001</c:v>
                </c:pt>
                <c:pt idx="43924">
                  <c:v>1.3420000000000001</c:v>
                </c:pt>
                <c:pt idx="43925">
                  <c:v>1.3420000000000001</c:v>
                </c:pt>
                <c:pt idx="43926">
                  <c:v>1.3420000000000001</c:v>
                </c:pt>
                <c:pt idx="43927">
                  <c:v>1.3420000000000001</c:v>
                </c:pt>
                <c:pt idx="43928">
                  <c:v>1.3420000000000001</c:v>
                </c:pt>
                <c:pt idx="43929">
                  <c:v>1.3420000000000001</c:v>
                </c:pt>
                <c:pt idx="43930">
                  <c:v>1.3420000000000001</c:v>
                </c:pt>
                <c:pt idx="43931">
                  <c:v>1.3420000000000001</c:v>
                </c:pt>
                <c:pt idx="43932">
                  <c:v>1.3420000000000001</c:v>
                </c:pt>
                <c:pt idx="43933">
                  <c:v>1.3420000000000001</c:v>
                </c:pt>
                <c:pt idx="43934">
                  <c:v>1.3420000000000001</c:v>
                </c:pt>
                <c:pt idx="43935">
                  <c:v>1.3420000000000001</c:v>
                </c:pt>
                <c:pt idx="43936">
                  <c:v>1.3420000000000001</c:v>
                </c:pt>
                <c:pt idx="43937">
                  <c:v>1.3420000000000001</c:v>
                </c:pt>
                <c:pt idx="43938">
                  <c:v>1.3420000000000001</c:v>
                </c:pt>
                <c:pt idx="43939">
                  <c:v>1.3420000000000001</c:v>
                </c:pt>
                <c:pt idx="43940">
                  <c:v>1.3420000000000001</c:v>
                </c:pt>
                <c:pt idx="43941">
                  <c:v>1.3420000000000001</c:v>
                </c:pt>
                <c:pt idx="43942">
                  <c:v>1.3420000000000001</c:v>
                </c:pt>
                <c:pt idx="43943">
                  <c:v>1.3420000000000001</c:v>
                </c:pt>
                <c:pt idx="43944">
                  <c:v>1.3420000000000001</c:v>
                </c:pt>
                <c:pt idx="43945">
                  <c:v>1.3420000000000001</c:v>
                </c:pt>
                <c:pt idx="43946">
                  <c:v>1.3420000000000001</c:v>
                </c:pt>
                <c:pt idx="43947">
                  <c:v>1.3420000000000001</c:v>
                </c:pt>
                <c:pt idx="43948">
                  <c:v>1.3420000000000001</c:v>
                </c:pt>
                <c:pt idx="43949">
                  <c:v>1.3420000000000001</c:v>
                </c:pt>
                <c:pt idx="43950">
                  <c:v>1.3420000000000001</c:v>
                </c:pt>
                <c:pt idx="43951">
                  <c:v>1.3420000000000001</c:v>
                </c:pt>
                <c:pt idx="43952">
                  <c:v>1.3420000000000001</c:v>
                </c:pt>
                <c:pt idx="43953">
                  <c:v>1.3420000000000001</c:v>
                </c:pt>
                <c:pt idx="43954">
                  <c:v>1.3420000000000001</c:v>
                </c:pt>
                <c:pt idx="43955">
                  <c:v>1.3420000000000001</c:v>
                </c:pt>
                <c:pt idx="43956">
                  <c:v>1.3420000000000001</c:v>
                </c:pt>
                <c:pt idx="43957">
                  <c:v>1.3420000000000001</c:v>
                </c:pt>
                <c:pt idx="43958">
                  <c:v>1.3420000000000001</c:v>
                </c:pt>
                <c:pt idx="43959">
                  <c:v>1.3420000000000001</c:v>
                </c:pt>
                <c:pt idx="43960">
                  <c:v>1.3420000000000001</c:v>
                </c:pt>
                <c:pt idx="43961">
                  <c:v>1.3420000000000001</c:v>
                </c:pt>
                <c:pt idx="43962">
                  <c:v>1.3420000000000001</c:v>
                </c:pt>
                <c:pt idx="43963">
                  <c:v>1.3420000000000001</c:v>
                </c:pt>
                <c:pt idx="43964">
                  <c:v>1.3420000000000001</c:v>
                </c:pt>
                <c:pt idx="43965">
                  <c:v>1.3420000000000001</c:v>
                </c:pt>
                <c:pt idx="43966">
                  <c:v>1.3420000000000001</c:v>
                </c:pt>
                <c:pt idx="43967">
                  <c:v>1.3420000000000001</c:v>
                </c:pt>
                <c:pt idx="43968">
                  <c:v>1.3420000000000001</c:v>
                </c:pt>
                <c:pt idx="43969">
                  <c:v>1.3420000000000001</c:v>
                </c:pt>
                <c:pt idx="43970">
                  <c:v>1.3420000000000001</c:v>
                </c:pt>
                <c:pt idx="43971">
                  <c:v>1.3420000000000001</c:v>
                </c:pt>
                <c:pt idx="43972">
                  <c:v>1.3420000000000001</c:v>
                </c:pt>
                <c:pt idx="43973">
                  <c:v>1.3420000000000001</c:v>
                </c:pt>
                <c:pt idx="43974">
                  <c:v>1.3420000000000001</c:v>
                </c:pt>
                <c:pt idx="43975">
                  <c:v>1.3420000000000001</c:v>
                </c:pt>
                <c:pt idx="43976">
                  <c:v>1.3420000000000001</c:v>
                </c:pt>
                <c:pt idx="43977">
                  <c:v>1.3420000000000001</c:v>
                </c:pt>
                <c:pt idx="43978">
                  <c:v>1.3420000000000001</c:v>
                </c:pt>
                <c:pt idx="43979">
                  <c:v>1.3420000000000001</c:v>
                </c:pt>
                <c:pt idx="43980">
                  <c:v>1.3420000000000001</c:v>
                </c:pt>
                <c:pt idx="43981">
                  <c:v>1.3420000000000001</c:v>
                </c:pt>
                <c:pt idx="43982">
                  <c:v>1.3420000000000001</c:v>
                </c:pt>
                <c:pt idx="43983">
                  <c:v>1.3420000000000001</c:v>
                </c:pt>
                <c:pt idx="43984">
                  <c:v>1.3420000000000001</c:v>
                </c:pt>
                <c:pt idx="43985">
                  <c:v>1.3420000000000001</c:v>
                </c:pt>
                <c:pt idx="43986">
                  <c:v>1.3420000000000001</c:v>
                </c:pt>
                <c:pt idx="43987">
                  <c:v>1.3420000000000001</c:v>
                </c:pt>
                <c:pt idx="43988">
                  <c:v>1.3420000000000001</c:v>
                </c:pt>
                <c:pt idx="43989">
                  <c:v>1.3420000000000001</c:v>
                </c:pt>
                <c:pt idx="43990">
                  <c:v>1.3420000000000001</c:v>
                </c:pt>
                <c:pt idx="43991">
                  <c:v>1.3420000000000001</c:v>
                </c:pt>
                <c:pt idx="43992">
                  <c:v>1.3420000000000001</c:v>
                </c:pt>
                <c:pt idx="43993">
                  <c:v>1.3420000000000001</c:v>
                </c:pt>
                <c:pt idx="43994">
                  <c:v>1.3420000000000001</c:v>
                </c:pt>
                <c:pt idx="43995">
                  <c:v>1.3420000000000001</c:v>
                </c:pt>
                <c:pt idx="43996">
                  <c:v>1.3420000000000001</c:v>
                </c:pt>
                <c:pt idx="43997">
                  <c:v>1.3420000000000001</c:v>
                </c:pt>
                <c:pt idx="43998">
                  <c:v>1.3420000000000001</c:v>
                </c:pt>
                <c:pt idx="43999">
                  <c:v>1.3420000000000001</c:v>
                </c:pt>
                <c:pt idx="44000">
                  <c:v>1.3420000000000001</c:v>
                </c:pt>
                <c:pt idx="44001">
                  <c:v>1.3420000000000001</c:v>
                </c:pt>
                <c:pt idx="44002">
                  <c:v>1.3420000000000001</c:v>
                </c:pt>
                <c:pt idx="44003">
                  <c:v>1.3420000000000001</c:v>
                </c:pt>
                <c:pt idx="44004">
                  <c:v>1.3420000000000001</c:v>
                </c:pt>
                <c:pt idx="44005">
                  <c:v>1.3420000000000001</c:v>
                </c:pt>
                <c:pt idx="44006">
                  <c:v>1.3420000000000001</c:v>
                </c:pt>
                <c:pt idx="44007">
                  <c:v>1.3420000000000001</c:v>
                </c:pt>
                <c:pt idx="44008">
                  <c:v>1.3420000000000001</c:v>
                </c:pt>
                <c:pt idx="44009">
                  <c:v>1.3420000000000001</c:v>
                </c:pt>
                <c:pt idx="44010">
                  <c:v>1.3420000000000001</c:v>
                </c:pt>
                <c:pt idx="44011">
                  <c:v>1.3420000000000001</c:v>
                </c:pt>
                <c:pt idx="44012">
                  <c:v>1.3420000000000001</c:v>
                </c:pt>
                <c:pt idx="44013">
                  <c:v>1.3420000000000001</c:v>
                </c:pt>
                <c:pt idx="44014">
                  <c:v>1.3420000000000001</c:v>
                </c:pt>
                <c:pt idx="44015">
                  <c:v>1.3420000000000001</c:v>
                </c:pt>
                <c:pt idx="44016">
                  <c:v>1.3420000000000001</c:v>
                </c:pt>
                <c:pt idx="44017">
                  <c:v>1.3420000000000001</c:v>
                </c:pt>
                <c:pt idx="44018">
                  <c:v>1.3420000000000001</c:v>
                </c:pt>
                <c:pt idx="44019">
                  <c:v>1.3420000000000001</c:v>
                </c:pt>
                <c:pt idx="44020">
                  <c:v>1.3420000000000001</c:v>
                </c:pt>
                <c:pt idx="44021">
                  <c:v>1.3420000000000001</c:v>
                </c:pt>
                <c:pt idx="44022">
                  <c:v>1.3420000000000001</c:v>
                </c:pt>
                <c:pt idx="44023">
                  <c:v>1.3420000000000001</c:v>
                </c:pt>
                <c:pt idx="44024">
                  <c:v>1.3420000000000001</c:v>
                </c:pt>
                <c:pt idx="44025">
                  <c:v>1.3420000000000001</c:v>
                </c:pt>
                <c:pt idx="44026">
                  <c:v>1.3420000000000001</c:v>
                </c:pt>
                <c:pt idx="44027">
                  <c:v>1.3420000000000001</c:v>
                </c:pt>
                <c:pt idx="44028">
                  <c:v>1.3420000000000001</c:v>
                </c:pt>
                <c:pt idx="44029">
                  <c:v>1.3420000000000001</c:v>
                </c:pt>
                <c:pt idx="44030">
                  <c:v>1.3420000000000001</c:v>
                </c:pt>
                <c:pt idx="44031">
                  <c:v>1.3420000000000001</c:v>
                </c:pt>
                <c:pt idx="44032">
                  <c:v>1.3420000000000001</c:v>
                </c:pt>
                <c:pt idx="44033">
                  <c:v>1.3420000000000001</c:v>
                </c:pt>
                <c:pt idx="44034">
                  <c:v>1.3420000000000001</c:v>
                </c:pt>
                <c:pt idx="44035">
                  <c:v>1.3420000000000001</c:v>
                </c:pt>
                <c:pt idx="44036">
                  <c:v>1.3420000000000001</c:v>
                </c:pt>
                <c:pt idx="44037">
                  <c:v>1.3420000000000001</c:v>
                </c:pt>
                <c:pt idx="44038">
                  <c:v>1.3420000000000001</c:v>
                </c:pt>
                <c:pt idx="44039">
                  <c:v>1.3420000000000001</c:v>
                </c:pt>
                <c:pt idx="44040">
                  <c:v>1.3420000000000001</c:v>
                </c:pt>
                <c:pt idx="44041">
                  <c:v>1.3420000000000001</c:v>
                </c:pt>
                <c:pt idx="44042">
                  <c:v>1.3420000000000001</c:v>
                </c:pt>
                <c:pt idx="44043">
                  <c:v>1.3420000000000001</c:v>
                </c:pt>
                <c:pt idx="44044">
                  <c:v>1.3420000000000001</c:v>
                </c:pt>
                <c:pt idx="44045">
                  <c:v>1.3420000000000001</c:v>
                </c:pt>
                <c:pt idx="44046">
                  <c:v>1.3420000000000001</c:v>
                </c:pt>
                <c:pt idx="44047">
                  <c:v>1.3420000000000001</c:v>
                </c:pt>
                <c:pt idx="44048">
                  <c:v>1.3420000000000001</c:v>
                </c:pt>
                <c:pt idx="44049">
                  <c:v>1.3420000000000001</c:v>
                </c:pt>
                <c:pt idx="44050">
                  <c:v>1.3420000000000001</c:v>
                </c:pt>
                <c:pt idx="44051">
                  <c:v>1.3420000000000001</c:v>
                </c:pt>
                <c:pt idx="44052">
                  <c:v>1.3420000000000001</c:v>
                </c:pt>
                <c:pt idx="44053">
                  <c:v>1.3420000000000001</c:v>
                </c:pt>
                <c:pt idx="44054">
                  <c:v>1.3420000000000001</c:v>
                </c:pt>
                <c:pt idx="44055">
                  <c:v>1.3420000000000001</c:v>
                </c:pt>
                <c:pt idx="44056">
                  <c:v>1.3420000000000001</c:v>
                </c:pt>
                <c:pt idx="44057">
                  <c:v>1.3420000000000001</c:v>
                </c:pt>
                <c:pt idx="44058">
                  <c:v>1.3420000000000001</c:v>
                </c:pt>
                <c:pt idx="44059">
                  <c:v>1.3420000000000001</c:v>
                </c:pt>
                <c:pt idx="44060">
                  <c:v>1.3420000000000001</c:v>
                </c:pt>
                <c:pt idx="44061">
                  <c:v>1.3420000000000001</c:v>
                </c:pt>
                <c:pt idx="44062">
                  <c:v>1.3420000000000001</c:v>
                </c:pt>
                <c:pt idx="44063">
                  <c:v>1.3420000000000001</c:v>
                </c:pt>
                <c:pt idx="44064">
                  <c:v>1.3420000000000001</c:v>
                </c:pt>
                <c:pt idx="44065">
                  <c:v>1.3420000000000001</c:v>
                </c:pt>
                <c:pt idx="44066">
                  <c:v>1.3420000000000001</c:v>
                </c:pt>
                <c:pt idx="44067">
                  <c:v>1.3420000000000001</c:v>
                </c:pt>
                <c:pt idx="44068">
                  <c:v>1.3420000000000001</c:v>
                </c:pt>
                <c:pt idx="44069">
                  <c:v>1.3420000000000001</c:v>
                </c:pt>
                <c:pt idx="44070">
                  <c:v>1.3420000000000001</c:v>
                </c:pt>
                <c:pt idx="44071">
                  <c:v>1.3420000000000001</c:v>
                </c:pt>
                <c:pt idx="44072">
                  <c:v>1.3420000000000001</c:v>
                </c:pt>
                <c:pt idx="44073">
                  <c:v>1.3420000000000001</c:v>
                </c:pt>
                <c:pt idx="44074">
                  <c:v>1.3420000000000001</c:v>
                </c:pt>
                <c:pt idx="44075">
                  <c:v>1.3420000000000001</c:v>
                </c:pt>
                <c:pt idx="44076">
                  <c:v>1.3420000000000001</c:v>
                </c:pt>
                <c:pt idx="44077">
                  <c:v>1.3420000000000001</c:v>
                </c:pt>
                <c:pt idx="44078">
                  <c:v>1.3420000000000001</c:v>
                </c:pt>
                <c:pt idx="44079">
                  <c:v>1.3420000000000001</c:v>
                </c:pt>
                <c:pt idx="44080">
                  <c:v>1.3420000000000001</c:v>
                </c:pt>
                <c:pt idx="44081">
                  <c:v>1.3420000000000001</c:v>
                </c:pt>
                <c:pt idx="44082">
                  <c:v>1.3420000000000001</c:v>
                </c:pt>
                <c:pt idx="44083">
                  <c:v>1.3420000000000001</c:v>
                </c:pt>
                <c:pt idx="44084">
                  <c:v>1.3420000000000001</c:v>
                </c:pt>
                <c:pt idx="44085">
                  <c:v>1.3420000000000001</c:v>
                </c:pt>
                <c:pt idx="44086">
                  <c:v>1.3420000000000001</c:v>
                </c:pt>
                <c:pt idx="44087">
                  <c:v>1.3420000000000001</c:v>
                </c:pt>
                <c:pt idx="44088">
                  <c:v>1.3420000000000001</c:v>
                </c:pt>
                <c:pt idx="44089">
                  <c:v>1.3420000000000001</c:v>
                </c:pt>
                <c:pt idx="44090">
                  <c:v>1.3420000000000001</c:v>
                </c:pt>
                <c:pt idx="44091">
                  <c:v>1.3420000000000001</c:v>
                </c:pt>
                <c:pt idx="44092">
                  <c:v>1.3420000000000001</c:v>
                </c:pt>
                <c:pt idx="44093">
                  <c:v>1.3420000000000001</c:v>
                </c:pt>
                <c:pt idx="44094">
                  <c:v>1.3420000000000001</c:v>
                </c:pt>
                <c:pt idx="44095">
                  <c:v>1.3420000000000001</c:v>
                </c:pt>
                <c:pt idx="44096">
                  <c:v>1.3420000000000001</c:v>
                </c:pt>
                <c:pt idx="44097">
                  <c:v>1.3420000000000001</c:v>
                </c:pt>
                <c:pt idx="44098">
                  <c:v>1.3420000000000001</c:v>
                </c:pt>
                <c:pt idx="44099">
                  <c:v>1.3420000000000001</c:v>
                </c:pt>
                <c:pt idx="44100">
                  <c:v>1.3420000000000001</c:v>
                </c:pt>
                <c:pt idx="44101">
                  <c:v>1.3420000000000001</c:v>
                </c:pt>
                <c:pt idx="44102">
                  <c:v>1.3420000000000001</c:v>
                </c:pt>
                <c:pt idx="44103">
                  <c:v>1.3420000000000001</c:v>
                </c:pt>
                <c:pt idx="44104">
                  <c:v>1.3420000000000001</c:v>
                </c:pt>
                <c:pt idx="44105">
                  <c:v>1.3420000000000001</c:v>
                </c:pt>
                <c:pt idx="44106">
                  <c:v>1.3420000000000001</c:v>
                </c:pt>
                <c:pt idx="44107">
                  <c:v>1.3420000000000001</c:v>
                </c:pt>
                <c:pt idx="44108">
                  <c:v>1.3420000000000001</c:v>
                </c:pt>
                <c:pt idx="44109">
                  <c:v>1.3420000000000001</c:v>
                </c:pt>
                <c:pt idx="44110">
                  <c:v>1.3420000000000001</c:v>
                </c:pt>
                <c:pt idx="44111">
                  <c:v>1.3420000000000001</c:v>
                </c:pt>
                <c:pt idx="44112">
                  <c:v>1.3420000000000001</c:v>
                </c:pt>
                <c:pt idx="44113">
                  <c:v>1.3420000000000001</c:v>
                </c:pt>
                <c:pt idx="44114">
                  <c:v>1.3420000000000001</c:v>
                </c:pt>
                <c:pt idx="44115">
                  <c:v>1.3420000000000001</c:v>
                </c:pt>
                <c:pt idx="44116">
                  <c:v>1.3420000000000001</c:v>
                </c:pt>
                <c:pt idx="44117">
                  <c:v>1.3420000000000001</c:v>
                </c:pt>
                <c:pt idx="44118">
                  <c:v>1.3420000000000001</c:v>
                </c:pt>
                <c:pt idx="44119">
                  <c:v>1.3420000000000001</c:v>
                </c:pt>
                <c:pt idx="44120">
                  <c:v>1.3420000000000001</c:v>
                </c:pt>
                <c:pt idx="44121">
                  <c:v>1.3420000000000001</c:v>
                </c:pt>
                <c:pt idx="44122">
                  <c:v>1.3420000000000001</c:v>
                </c:pt>
                <c:pt idx="44123">
                  <c:v>1.3420000000000001</c:v>
                </c:pt>
                <c:pt idx="44124">
                  <c:v>1.3420000000000001</c:v>
                </c:pt>
                <c:pt idx="44125">
                  <c:v>1.3420000000000001</c:v>
                </c:pt>
                <c:pt idx="44126">
                  <c:v>1.3420000000000001</c:v>
                </c:pt>
                <c:pt idx="44127">
                  <c:v>1.3420000000000001</c:v>
                </c:pt>
                <c:pt idx="44128">
                  <c:v>1.3420000000000001</c:v>
                </c:pt>
                <c:pt idx="44129">
                  <c:v>1.3420000000000001</c:v>
                </c:pt>
                <c:pt idx="44130">
                  <c:v>1.3420000000000001</c:v>
                </c:pt>
                <c:pt idx="44131">
                  <c:v>1.3420000000000001</c:v>
                </c:pt>
                <c:pt idx="44132">
                  <c:v>1.3420000000000001</c:v>
                </c:pt>
                <c:pt idx="44133">
                  <c:v>1.3420000000000001</c:v>
                </c:pt>
                <c:pt idx="44134">
                  <c:v>1.3420000000000001</c:v>
                </c:pt>
                <c:pt idx="44135">
                  <c:v>1.3420000000000001</c:v>
                </c:pt>
                <c:pt idx="44136">
                  <c:v>1.3420000000000001</c:v>
                </c:pt>
                <c:pt idx="44137">
                  <c:v>1.3420000000000001</c:v>
                </c:pt>
                <c:pt idx="44138">
                  <c:v>1.3420000000000001</c:v>
                </c:pt>
                <c:pt idx="44139">
                  <c:v>1.3420000000000001</c:v>
                </c:pt>
                <c:pt idx="44140">
                  <c:v>1.3420000000000001</c:v>
                </c:pt>
                <c:pt idx="44141">
                  <c:v>1.3420000000000001</c:v>
                </c:pt>
                <c:pt idx="44142">
                  <c:v>1.3420000000000001</c:v>
                </c:pt>
                <c:pt idx="44143">
                  <c:v>1.3420000000000001</c:v>
                </c:pt>
                <c:pt idx="44144">
                  <c:v>1.3420000000000001</c:v>
                </c:pt>
                <c:pt idx="44145">
                  <c:v>1.3420000000000001</c:v>
                </c:pt>
                <c:pt idx="44146">
                  <c:v>1.3420000000000001</c:v>
                </c:pt>
                <c:pt idx="44147">
                  <c:v>1.3420000000000001</c:v>
                </c:pt>
                <c:pt idx="44148">
                  <c:v>1.3420000000000001</c:v>
                </c:pt>
                <c:pt idx="44149">
                  <c:v>1.3420000000000001</c:v>
                </c:pt>
                <c:pt idx="44150">
                  <c:v>1.3420000000000001</c:v>
                </c:pt>
                <c:pt idx="44151">
                  <c:v>1.3420000000000001</c:v>
                </c:pt>
                <c:pt idx="44152">
                  <c:v>1.3420000000000001</c:v>
                </c:pt>
                <c:pt idx="44153">
                  <c:v>1.3420000000000001</c:v>
                </c:pt>
                <c:pt idx="44154">
                  <c:v>1.3420000000000001</c:v>
                </c:pt>
                <c:pt idx="44155">
                  <c:v>1.3420000000000001</c:v>
                </c:pt>
                <c:pt idx="44156">
                  <c:v>1.3420000000000001</c:v>
                </c:pt>
                <c:pt idx="44157">
                  <c:v>1.3420000000000001</c:v>
                </c:pt>
                <c:pt idx="44158">
                  <c:v>1.3420000000000001</c:v>
                </c:pt>
                <c:pt idx="44159">
                  <c:v>1.3420000000000001</c:v>
                </c:pt>
                <c:pt idx="44160">
                  <c:v>1.3420000000000001</c:v>
                </c:pt>
                <c:pt idx="44161">
                  <c:v>1.3420000000000001</c:v>
                </c:pt>
                <c:pt idx="44162">
                  <c:v>1.3420000000000001</c:v>
                </c:pt>
                <c:pt idx="44163">
                  <c:v>1.3420000000000001</c:v>
                </c:pt>
                <c:pt idx="44164">
                  <c:v>1.3420000000000001</c:v>
                </c:pt>
                <c:pt idx="44165">
                  <c:v>1.3420000000000001</c:v>
                </c:pt>
                <c:pt idx="44166">
                  <c:v>1.3420000000000001</c:v>
                </c:pt>
                <c:pt idx="44167">
                  <c:v>1.3420000000000001</c:v>
                </c:pt>
                <c:pt idx="44168">
                  <c:v>1.3420000000000001</c:v>
                </c:pt>
                <c:pt idx="44169">
                  <c:v>1.3420000000000001</c:v>
                </c:pt>
                <c:pt idx="44170">
                  <c:v>1.3420000000000001</c:v>
                </c:pt>
                <c:pt idx="44171">
                  <c:v>1.3420000000000001</c:v>
                </c:pt>
                <c:pt idx="44172">
                  <c:v>1.3420000000000001</c:v>
                </c:pt>
                <c:pt idx="44173">
                  <c:v>1.3420000000000001</c:v>
                </c:pt>
                <c:pt idx="44174">
                  <c:v>1.3420000000000001</c:v>
                </c:pt>
                <c:pt idx="44175">
                  <c:v>1.3420000000000001</c:v>
                </c:pt>
                <c:pt idx="44176">
                  <c:v>1.3420000000000001</c:v>
                </c:pt>
                <c:pt idx="44177">
                  <c:v>1.3420000000000001</c:v>
                </c:pt>
                <c:pt idx="44178">
                  <c:v>1.3420000000000001</c:v>
                </c:pt>
                <c:pt idx="44179">
                  <c:v>1.3420000000000001</c:v>
                </c:pt>
                <c:pt idx="44180">
                  <c:v>1.3420000000000001</c:v>
                </c:pt>
                <c:pt idx="44181">
                  <c:v>1.3420000000000001</c:v>
                </c:pt>
                <c:pt idx="44182">
                  <c:v>1.3420000000000001</c:v>
                </c:pt>
                <c:pt idx="44183">
                  <c:v>1.3420000000000001</c:v>
                </c:pt>
                <c:pt idx="44184">
                  <c:v>1.3420000000000001</c:v>
                </c:pt>
                <c:pt idx="44185">
                  <c:v>1.3420000000000001</c:v>
                </c:pt>
                <c:pt idx="44186">
                  <c:v>1.3420000000000001</c:v>
                </c:pt>
                <c:pt idx="44187">
                  <c:v>1.3420000000000001</c:v>
                </c:pt>
                <c:pt idx="44188">
                  <c:v>1.3420000000000001</c:v>
                </c:pt>
                <c:pt idx="44189">
                  <c:v>1.3420000000000001</c:v>
                </c:pt>
                <c:pt idx="44190">
                  <c:v>1.3420000000000001</c:v>
                </c:pt>
                <c:pt idx="44191">
                  <c:v>1.3420000000000001</c:v>
                </c:pt>
                <c:pt idx="44192">
                  <c:v>1.3420000000000001</c:v>
                </c:pt>
                <c:pt idx="44193">
                  <c:v>1.3420000000000001</c:v>
                </c:pt>
                <c:pt idx="44194">
                  <c:v>1.3420000000000001</c:v>
                </c:pt>
                <c:pt idx="44195">
                  <c:v>1.3420000000000001</c:v>
                </c:pt>
                <c:pt idx="44196">
                  <c:v>1.3420000000000001</c:v>
                </c:pt>
                <c:pt idx="44197">
                  <c:v>1.3420000000000001</c:v>
                </c:pt>
                <c:pt idx="44198">
                  <c:v>1.3420000000000001</c:v>
                </c:pt>
                <c:pt idx="44199">
                  <c:v>1.3420000000000001</c:v>
                </c:pt>
                <c:pt idx="44200">
                  <c:v>1.3420000000000001</c:v>
                </c:pt>
                <c:pt idx="44201">
                  <c:v>1.3420000000000001</c:v>
                </c:pt>
                <c:pt idx="44202">
                  <c:v>1.3420000000000001</c:v>
                </c:pt>
                <c:pt idx="44203">
                  <c:v>1.3420000000000001</c:v>
                </c:pt>
                <c:pt idx="44204">
                  <c:v>1.3420000000000001</c:v>
                </c:pt>
                <c:pt idx="44205">
                  <c:v>1.3420000000000001</c:v>
                </c:pt>
                <c:pt idx="44206">
                  <c:v>1.3420000000000001</c:v>
                </c:pt>
                <c:pt idx="44207">
                  <c:v>1.3420000000000001</c:v>
                </c:pt>
                <c:pt idx="44208">
                  <c:v>1.3420000000000001</c:v>
                </c:pt>
                <c:pt idx="44209">
                  <c:v>1.3420000000000001</c:v>
                </c:pt>
                <c:pt idx="44210">
                  <c:v>1.3420000000000001</c:v>
                </c:pt>
                <c:pt idx="44211">
                  <c:v>1.3420000000000001</c:v>
                </c:pt>
                <c:pt idx="44212">
                  <c:v>1.3420000000000001</c:v>
                </c:pt>
                <c:pt idx="44213">
                  <c:v>1.3420000000000001</c:v>
                </c:pt>
                <c:pt idx="44214">
                  <c:v>1.3420000000000001</c:v>
                </c:pt>
                <c:pt idx="44215">
                  <c:v>1.3420000000000001</c:v>
                </c:pt>
                <c:pt idx="44216">
                  <c:v>1.3420000000000001</c:v>
                </c:pt>
                <c:pt idx="44217">
                  <c:v>1.3420000000000001</c:v>
                </c:pt>
                <c:pt idx="44218">
                  <c:v>1.3420000000000001</c:v>
                </c:pt>
                <c:pt idx="44219">
                  <c:v>1.3420000000000001</c:v>
                </c:pt>
                <c:pt idx="44220">
                  <c:v>1.3420000000000001</c:v>
                </c:pt>
                <c:pt idx="44221">
                  <c:v>1.3420000000000001</c:v>
                </c:pt>
                <c:pt idx="44222">
                  <c:v>1.3420000000000001</c:v>
                </c:pt>
                <c:pt idx="44223">
                  <c:v>1.3420000000000001</c:v>
                </c:pt>
                <c:pt idx="44224">
                  <c:v>1.3420000000000001</c:v>
                </c:pt>
                <c:pt idx="44225">
                  <c:v>1.3420000000000001</c:v>
                </c:pt>
                <c:pt idx="44226">
                  <c:v>1.3420000000000001</c:v>
                </c:pt>
                <c:pt idx="44227">
                  <c:v>1.3420000000000001</c:v>
                </c:pt>
                <c:pt idx="44228">
                  <c:v>1.3420000000000001</c:v>
                </c:pt>
                <c:pt idx="44229">
                  <c:v>1.3420000000000001</c:v>
                </c:pt>
                <c:pt idx="44230">
                  <c:v>1.3420000000000001</c:v>
                </c:pt>
                <c:pt idx="44231">
                  <c:v>1.3420000000000001</c:v>
                </c:pt>
                <c:pt idx="44232">
                  <c:v>1.3420000000000001</c:v>
                </c:pt>
                <c:pt idx="44233">
                  <c:v>1.3420000000000001</c:v>
                </c:pt>
                <c:pt idx="44234">
                  <c:v>1.3420000000000001</c:v>
                </c:pt>
                <c:pt idx="44235">
                  <c:v>1.3420000000000001</c:v>
                </c:pt>
                <c:pt idx="44236">
                  <c:v>1.3420000000000001</c:v>
                </c:pt>
                <c:pt idx="44237">
                  <c:v>1.3420000000000001</c:v>
                </c:pt>
                <c:pt idx="44238">
                  <c:v>1.3420000000000001</c:v>
                </c:pt>
                <c:pt idx="44239">
                  <c:v>1.3420000000000001</c:v>
                </c:pt>
                <c:pt idx="44240">
                  <c:v>1.3420000000000001</c:v>
                </c:pt>
                <c:pt idx="44241">
                  <c:v>1.3420000000000001</c:v>
                </c:pt>
                <c:pt idx="44242">
                  <c:v>1.3420000000000001</c:v>
                </c:pt>
                <c:pt idx="44243">
                  <c:v>1.3420000000000001</c:v>
                </c:pt>
                <c:pt idx="44244">
                  <c:v>1.3420000000000001</c:v>
                </c:pt>
                <c:pt idx="44245">
                  <c:v>1.3420000000000001</c:v>
                </c:pt>
                <c:pt idx="44246">
                  <c:v>1.3420000000000001</c:v>
                </c:pt>
                <c:pt idx="44247">
                  <c:v>1.3420000000000001</c:v>
                </c:pt>
                <c:pt idx="44248">
                  <c:v>1.3420000000000001</c:v>
                </c:pt>
                <c:pt idx="44249">
                  <c:v>1.3420000000000001</c:v>
                </c:pt>
                <c:pt idx="44250">
                  <c:v>1.3420000000000001</c:v>
                </c:pt>
                <c:pt idx="44251">
                  <c:v>1.3420000000000001</c:v>
                </c:pt>
                <c:pt idx="44252">
                  <c:v>1.3420000000000001</c:v>
                </c:pt>
                <c:pt idx="44253">
                  <c:v>1.3420000000000001</c:v>
                </c:pt>
                <c:pt idx="44254">
                  <c:v>1.3420000000000001</c:v>
                </c:pt>
                <c:pt idx="44255">
                  <c:v>1.3420000000000001</c:v>
                </c:pt>
                <c:pt idx="44256">
                  <c:v>1.3420000000000001</c:v>
                </c:pt>
                <c:pt idx="44257">
                  <c:v>1.3420000000000001</c:v>
                </c:pt>
                <c:pt idx="44258">
                  <c:v>1.3420000000000001</c:v>
                </c:pt>
                <c:pt idx="44259">
                  <c:v>1.3420000000000001</c:v>
                </c:pt>
                <c:pt idx="44260">
                  <c:v>1.3420000000000001</c:v>
                </c:pt>
                <c:pt idx="44261">
                  <c:v>1.3420000000000001</c:v>
                </c:pt>
                <c:pt idx="44262">
                  <c:v>1.3420000000000001</c:v>
                </c:pt>
                <c:pt idx="44263">
                  <c:v>1.3420000000000001</c:v>
                </c:pt>
                <c:pt idx="44264">
                  <c:v>1.3420000000000001</c:v>
                </c:pt>
                <c:pt idx="44265">
                  <c:v>1.3420000000000001</c:v>
                </c:pt>
                <c:pt idx="44266">
                  <c:v>1.3420000000000001</c:v>
                </c:pt>
                <c:pt idx="44267">
                  <c:v>1.3420000000000001</c:v>
                </c:pt>
                <c:pt idx="44268">
                  <c:v>1.3420000000000001</c:v>
                </c:pt>
                <c:pt idx="44269">
                  <c:v>1.3420000000000001</c:v>
                </c:pt>
                <c:pt idx="44270">
                  <c:v>1.3420000000000001</c:v>
                </c:pt>
                <c:pt idx="44271">
                  <c:v>1.3420000000000001</c:v>
                </c:pt>
                <c:pt idx="44272">
                  <c:v>1.3420000000000001</c:v>
                </c:pt>
                <c:pt idx="44273">
                  <c:v>1.3420000000000001</c:v>
                </c:pt>
                <c:pt idx="44274">
                  <c:v>1.3420000000000001</c:v>
                </c:pt>
                <c:pt idx="44275">
                  <c:v>1.3420000000000001</c:v>
                </c:pt>
                <c:pt idx="44276">
                  <c:v>1.3420000000000001</c:v>
                </c:pt>
                <c:pt idx="44277">
                  <c:v>1.3420000000000001</c:v>
                </c:pt>
                <c:pt idx="44278">
                  <c:v>1.3420000000000001</c:v>
                </c:pt>
                <c:pt idx="44279">
                  <c:v>1.3420000000000001</c:v>
                </c:pt>
                <c:pt idx="44280">
                  <c:v>1.3420000000000001</c:v>
                </c:pt>
                <c:pt idx="44281">
                  <c:v>1.3420000000000001</c:v>
                </c:pt>
                <c:pt idx="44282">
                  <c:v>1.3420000000000001</c:v>
                </c:pt>
                <c:pt idx="44283">
                  <c:v>1.3420000000000001</c:v>
                </c:pt>
                <c:pt idx="44284">
                  <c:v>1.3420000000000001</c:v>
                </c:pt>
                <c:pt idx="44285">
                  <c:v>1.3420000000000001</c:v>
                </c:pt>
                <c:pt idx="44286">
                  <c:v>1.3420000000000001</c:v>
                </c:pt>
                <c:pt idx="44287">
                  <c:v>1.3420000000000001</c:v>
                </c:pt>
                <c:pt idx="44288">
                  <c:v>1.3420000000000001</c:v>
                </c:pt>
                <c:pt idx="44289">
                  <c:v>1.3420000000000001</c:v>
                </c:pt>
                <c:pt idx="44290">
                  <c:v>1.3420000000000001</c:v>
                </c:pt>
                <c:pt idx="44291">
                  <c:v>1.3420000000000001</c:v>
                </c:pt>
                <c:pt idx="44292">
                  <c:v>1.3420000000000001</c:v>
                </c:pt>
                <c:pt idx="44293">
                  <c:v>1.3420000000000001</c:v>
                </c:pt>
                <c:pt idx="44294">
                  <c:v>1.3420000000000001</c:v>
                </c:pt>
                <c:pt idx="44295">
                  <c:v>1.3420000000000001</c:v>
                </c:pt>
                <c:pt idx="44296">
                  <c:v>1.3420000000000001</c:v>
                </c:pt>
                <c:pt idx="44297">
                  <c:v>1.3420000000000001</c:v>
                </c:pt>
                <c:pt idx="44298">
                  <c:v>1.3420000000000001</c:v>
                </c:pt>
                <c:pt idx="44299">
                  <c:v>1.3420000000000001</c:v>
                </c:pt>
                <c:pt idx="44300">
                  <c:v>1.3420000000000001</c:v>
                </c:pt>
                <c:pt idx="44301">
                  <c:v>1.3420000000000001</c:v>
                </c:pt>
                <c:pt idx="44302">
                  <c:v>1.3420000000000001</c:v>
                </c:pt>
                <c:pt idx="44303">
                  <c:v>1.3420000000000001</c:v>
                </c:pt>
                <c:pt idx="44304">
                  <c:v>1.3420000000000001</c:v>
                </c:pt>
                <c:pt idx="44305">
                  <c:v>1.3420000000000001</c:v>
                </c:pt>
                <c:pt idx="44306">
                  <c:v>1.3420000000000001</c:v>
                </c:pt>
                <c:pt idx="44307">
                  <c:v>1.3420000000000001</c:v>
                </c:pt>
                <c:pt idx="44308">
                  <c:v>1.3420000000000001</c:v>
                </c:pt>
                <c:pt idx="44309">
                  <c:v>1.3420000000000001</c:v>
                </c:pt>
                <c:pt idx="44310">
                  <c:v>1.3420000000000001</c:v>
                </c:pt>
                <c:pt idx="44311">
                  <c:v>1.3420000000000001</c:v>
                </c:pt>
                <c:pt idx="44312">
                  <c:v>1.3420000000000001</c:v>
                </c:pt>
                <c:pt idx="44313">
                  <c:v>1.3420000000000001</c:v>
                </c:pt>
                <c:pt idx="44314">
                  <c:v>1.3420000000000001</c:v>
                </c:pt>
                <c:pt idx="44315">
                  <c:v>1.3420000000000001</c:v>
                </c:pt>
                <c:pt idx="44316">
                  <c:v>1.3420000000000001</c:v>
                </c:pt>
                <c:pt idx="44317">
                  <c:v>1.3420000000000001</c:v>
                </c:pt>
                <c:pt idx="44318">
                  <c:v>1.3420000000000001</c:v>
                </c:pt>
                <c:pt idx="44319">
                  <c:v>1.3420000000000001</c:v>
                </c:pt>
                <c:pt idx="44320">
                  <c:v>1.3420000000000001</c:v>
                </c:pt>
                <c:pt idx="44321">
                  <c:v>1.3420000000000001</c:v>
                </c:pt>
                <c:pt idx="44322">
                  <c:v>1.3420000000000001</c:v>
                </c:pt>
                <c:pt idx="44323">
                  <c:v>1.3420000000000001</c:v>
                </c:pt>
                <c:pt idx="44324">
                  <c:v>1.3420000000000001</c:v>
                </c:pt>
                <c:pt idx="44325">
                  <c:v>1.3420000000000001</c:v>
                </c:pt>
                <c:pt idx="44326">
                  <c:v>1.3420000000000001</c:v>
                </c:pt>
                <c:pt idx="44327">
                  <c:v>1.3420000000000001</c:v>
                </c:pt>
                <c:pt idx="44328">
                  <c:v>1.3420000000000001</c:v>
                </c:pt>
                <c:pt idx="44329">
                  <c:v>1.3420000000000001</c:v>
                </c:pt>
                <c:pt idx="44330">
                  <c:v>1.3420000000000001</c:v>
                </c:pt>
                <c:pt idx="44331">
                  <c:v>1.3420000000000001</c:v>
                </c:pt>
                <c:pt idx="44332">
                  <c:v>1.3420000000000001</c:v>
                </c:pt>
                <c:pt idx="44333">
                  <c:v>1.3420000000000001</c:v>
                </c:pt>
                <c:pt idx="44334">
                  <c:v>1.3420000000000001</c:v>
                </c:pt>
                <c:pt idx="44335">
                  <c:v>1.3420000000000001</c:v>
                </c:pt>
                <c:pt idx="44336">
                  <c:v>1.3420000000000001</c:v>
                </c:pt>
                <c:pt idx="44337">
                  <c:v>1.3420000000000001</c:v>
                </c:pt>
                <c:pt idx="44338">
                  <c:v>1.3420000000000001</c:v>
                </c:pt>
                <c:pt idx="44339">
                  <c:v>1.3420000000000001</c:v>
                </c:pt>
                <c:pt idx="44340">
                  <c:v>1.3420000000000001</c:v>
                </c:pt>
                <c:pt idx="44341">
                  <c:v>1.3420000000000001</c:v>
                </c:pt>
                <c:pt idx="44342">
                  <c:v>1.3420000000000001</c:v>
                </c:pt>
                <c:pt idx="44343">
                  <c:v>1.3420000000000001</c:v>
                </c:pt>
                <c:pt idx="44344">
                  <c:v>1.3420000000000001</c:v>
                </c:pt>
                <c:pt idx="44345">
                  <c:v>1.3420000000000001</c:v>
                </c:pt>
                <c:pt idx="44346">
                  <c:v>1.3420000000000001</c:v>
                </c:pt>
                <c:pt idx="44347">
                  <c:v>1.3420000000000001</c:v>
                </c:pt>
                <c:pt idx="44348">
                  <c:v>1.3420000000000001</c:v>
                </c:pt>
                <c:pt idx="44349">
                  <c:v>1.3420000000000001</c:v>
                </c:pt>
                <c:pt idx="44350">
                  <c:v>1.3420000000000001</c:v>
                </c:pt>
                <c:pt idx="44351">
                  <c:v>1.3420000000000001</c:v>
                </c:pt>
                <c:pt idx="44352">
                  <c:v>1.3420000000000001</c:v>
                </c:pt>
                <c:pt idx="44353">
                  <c:v>1.3420000000000001</c:v>
                </c:pt>
                <c:pt idx="44354">
                  <c:v>1.3420000000000001</c:v>
                </c:pt>
                <c:pt idx="44355">
                  <c:v>1.3420000000000001</c:v>
                </c:pt>
                <c:pt idx="44356">
                  <c:v>1.3420000000000001</c:v>
                </c:pt>
                <c:pt idx="44357">
                  <c:v>1.3420000000000001</c:v>
                </c:pt>
                <c:pt idx="44358">
                  <c:v>1.3420000000000001</c:v>
                </c:pt>
                <c:pt idx="44359">
                  <c:v>1.3420000000000001</c:v>
                </c:pt>
                <c:pt idx="44360">
                  <c:v>1.3420000000000001</c:v>
                </c:pt>
                <c:pt idx="44361">
                  <c:v>1.3420000000000001</c:v>
                </c:pt>
                <c:pt idx="44362">
                  <c:v>1.3420000000000001</c:v>
                </c:pt>
                <c:pt idx="44363">
                  <c:v>1.3420000000000001</c:v>
                </c:pt>
                <c:pt idx="44364">
                  <c:v>1.3420000000000001</c:v>
                </c:pt>
                <c:pt idx="44365">
                  <c:v>1.3420000000000001</c:v>
                </c:pt>
                <c:pt idx="44366">
                  <c:v>1.3420000000000001</c:v>
                </c:pt>
                <c:pt idx="44367">
                  <c:v>1.3420000000000001</c:v>
                </c:pt>
                <c:pt idx="44368">
                  <c:v>1.3420000000000001</c:v>
                </c:pt>
                <c:pt idx="44369">
                  <c:v>1.3420000000000001</c:v>
                </c:pt>
                <c:pt idx="44370">
                  <c:v>1.3420000000000001</c:v>
                </c:pt>
                <c:pt idx="44371">
                  <c:v>1.3420000000000001</c:v>
                </c:pt>
                <c:pt idx="44372">
                  <c:v>1.3420000000000001</c:v>
                </c:pt>
                <c:pt idx="44373">
                  <c:v>1.3420000000000001</c:v>
                </c:pt>
                <c:pt idx="44374">
                  <c:v>1.3420000000000001</c:v>
                </c:pt>
                <c:pt idx="44375">
                  <c:v>1.3420000000000001</c:v>
                </c:pt>
                <c:pt idx="44376">
                  <c:v>1.3420000000000001</c:v>
                </c:pt>
                <c:pt idx="44377">
                  <c:v>1.3420000000000001</c:v>
                </c:pt>
                <c:pt idx="44378">
                  <c:v>1.3420000000000001</c:v>
                </c:pt>
                <c:pt idx="44379">
                  <c:v>1.3420000000000001</c:v>
                </c:pt>
                <c:pt idx="44380">
                  <c:v>1.3420000000000001</c:v>
                </c:pt>
                <c:pt idx="44381">
                  <c:v>1.3420000000000001</c:v>
                </c:pt>
                <c:pt idx="44382">
                  <c:v>1.3420000000000001</c:v>
                </c:pt>
                <c:pt idx="44383">
                  <c:v>1.3420000000000001</c:v>
                </c:pt>
                <c:pt idx="44384">
                  <c:v>1.3420000000000001</c:v>
                </c:pt>
                <c:pt idx="44385">
                  <c:v>1.3420000000000001</c:v>
                </c:pt>
                <c:pt idx="44386">
                  <c:v>1.3420000000000001</c:v>
                </c:pt>
                <c:pt idx="44387">
                  <c:v>1.3420000000000001</c:v>
                </c:pt>
                <c:pt idx="44388">
                  <c:v>1.3420000000000001</c:v>
                </c:pt>
                <c:pt idx="44389">
                  <c:v>1.3420000000000001</c:v>
                </c:pt>
                <c:pt idx="44390">
                  <c:v>1.3420000000000001</c:v>
                </c:pt>
                <c:pt idx="44391">
                  <c:v>1.3420000000000001</c:v>
                </c:pt>
                <c:pt idx="44392">
                  <c:v>1.3420000000000001</c:v>
                </c:pt>
                <c:pt idx="44393">
                  <c:v>1.3420000000000001</c:v>
                </c:pt>
                <c:pt idx="44394">
                  <c:v>1.3420000000000001</c:v>
                </c:pt>
                <c:pt idx="44395">
                  <c:v>1.3420000000000001</c:v>
                </c:pt>
                <c:pt idx="44396">
                  <c:v>1.3420000000000001</c:v>
                </c:pt>
                <c:pt idx="44397">
                  <c:v>1.3420000000000001</c:v>
                </c:pt>
                <c:pt idx="44398">
                  <c:v>1.3420000000000001</c:v>
                </c:pt>
                <c:pt idx="44399">
                  <c:v>1.3420000000000001</c:v>
                </c:pt>
                <c:pt idx="44400">
                  <c:v>1.3420000000000001</c:v>
                </c:pt>
                <c:pt idx="44401">
                  <c:v>1.3420000000000001</c:v>
                </c:pt>
                <c:pt idx="44402">
                  <c:v>1.3420000000000001</c:v>
                </c:pt>
                <c:pt idx="44403">
                  <c:v>1.3420000000000001</c:v>
                </c:pt>
                <c:pt idx="44404">
                  <c:v>1.3420000000000001</c:v>
                </c:pt>
                <c:pt idx="44405">
                  <c:v>1.3420000000000001</c:v>
                </c:pt>
                <c:pt idx="44406">
                  <c:v>1.3420000000000001</c:v>
                </c:pt>
                <c:pt idx="44407">
                  <c:v>1.3420000000000001</c:v>
                </c:pt>
                <c:pt idx="44408">
                  <c:v>1.3420000000000001</c:v>
                </c:pt>
                <c:pt idx="44409">
                  <c:v>1.3420000000000001</c:v>
                </c:pt>
                <c:pt idx="44410">
                  <c:v>1.3420000000000001</c:v>
                </c:pt>
                <c:pt idx="44411">
                  <c:v>1.3420000000000001</c:v>
                </c:pt>
                <c:pt idx="44412">
                  <c:v>1.3420000000000001</c:v>
                </c:pt>
                <c:pt idx="44413">
                  <c:v>1.3420000000000001</c:v>
                </c:pt>
                <c:pt idx="44414">
                  <c:v>1.3420000000000001</c:v>
                </c:pt>
                <c:pt idx="44415">
                  <c:v>1.3420000000000001</c:v>
                </c:pt>
                <c:pt idx="44416">
                  <c:v>1.3420000000000001</c:v>
                </c:pt>
                <c:pt idx="44417">
                  <c:v>1.3420000000000001</c:v>
                </c:pt>
                <c:pt idx="44418">
                  <c:v>1.3420000000000001</c:v>
                </c:pt>
                <c:pt idx="44419">
                  <c:v>1.3420000000000001</c:v>
                </c:pt>
                <c:pt idx="44420">
                  <c:v>1.3420000000000001</c:v>
                </c:pt>
                <c:pt idx="44421">
                  <c:v>1.3420000000000001</c:v>
                </c:pt>
                <c:pt idx="44422">
                  <c:v>1.3420000000000001</c:v>
                </c:pt>
                <c:pt idx="44423">
                  <c:v>1.3420000000000001</c:v>
                </c:pt>
                <c:pt idx="44424">
                  <c:v>1.3420000000000001</c:v>
                </c:pt>
                <c:pt idx="44425">
                  <c:v>1.3420000000000001</c:v>
                </c:pt>
                <c:pt idx="44426">
                  <c:v>1.3420000000000001</c:v>
                </c:pt>
                <c:pt idx="44427">
                  <c:v>1.3420000000000001</c:v>
                </c:pt>
                <c:pt idx="44428">
                  <c:v>1.3420000000000001</c:v>
                </c:pt>
                <c:pt idx="44429">
                  <c:v>1.3420000000000001</c:v>
                </c:pt>
                <c:pt idx="44430">
                  <c:v>1.3420000000000001</c:v>
                </c:pt>
                <c:pt idx="44431">
                  <c:v>1.3420000000000001</c:v>
                </c:pt>
                <c:pt idx="44432">
                  <c:v>1.3420000000000001</c:v>
                </c:pt>
                <c:pt idx="44433">
                  <c:v>1.3420000000000001</c:v>
                </c:pt>
                <c:pt idx="44434">
                  <c:v>1.3420000000000001</c:v>
                </c:pt>
                <c:pt idx="44435">
                  <c:v>1.3420000000000001</c:v>
                </c:pt>
                <c:pt idx="44436">
                  <c:v>1.3420000000000001</c:v>
                </c:pt>
                <c:pt idx="44437">
                  <c:v>1.3420000000000001</c:v>
                </c:pt>
                <c:pt idx="44438">
                  <c:v>1.3420000000000001</c:v>
                </c:pt>
                <c:pt idx="44439">
                  <c:v>1.3420000000000001</c:v>
                </c:pt>
                <c:pt idx="44440">
                  <c:v>1.3420000000000001</c:v>
                </c:pt>
                <c:pt idx="44441">
                  <c:v>1.3420000000000001</c:v>
                </c:pt>
                <c:pt idx="44442">
                  <c:v>1.3420000000000001</c:v>
                </c:pt>
                <c:pt idx="44443">
                  <c:v>1.3420000000000001</c:v>
                </c:pt>
                <c:pt idx="44444">
                  <c:v>1.3420000000000001</c:v>
                </c:pt>
                <c:pt idx="44445">
                  <c:v>1.3420000000000001</c:v>
                </c:pt>
                <c:pt idx="44446">
                  <c:v>1.3420000000000001</c:v>
                </c:pt>
                <c:pt idx="44447">
                  <c:v>1.3420000000000001</c:v>
                </c:pt>
                <c:pt idx="44448">
                  <c:v>1.3420000000000001</c:v>
                </c:pt>
                <c:pt idx="44449">
                  <c:v>1.3420000000000001</c:v>
                </c:pt>
                <c:pt idx="44450">
                  <c:v>1.3420000000000001</c:v>
                </c:pt>
                <c:pt idx="44451">
                  <c:v>1.3420000000000001</c:v>
                </c:pt>
                <c:pt idx="44452">
                  <c:v>1.3420000000000001</c:v>
                </c:pt>
                <c:pt idx="44453">
                  <c:v>1.3420000000000001</c:v>
                </c:pt>
                <c:pt idx="44454">
                  <c:v>1.3420000000000001</c:v>
                </c:pt>
                <c:pt idx="44455">
                  <c:v>1.3420000000000001</c:v>
                </c:pt>
                <c:pt idx="44456">
                  <c:v>1.3420000000000001</c:v>
                </c:pt>
                <c:pt idx="44457">
                  <c:v>1.3420000000000001</c:v>
                </c:pt>
                <c:pt idx="44458">
                  <c:v>1.3420000000000001</c:v>
                </c:pt>
                <c:pt idx="44459">
                  <c:v>1.3420000000000001</c:v>
                </c:pt>
                <c:pt idx="44460">
                  <c:v>1.3420000000000001</c:v>
                </c:pt>
                <c:pt idx="44461">
                  <c:v>1.3420000000000001</c:v>
                </c:pt>
                <c:pt idx="44462">
                  <c:v>1.3420000000000001</c:v>
                </c:pt>
                <c:pt idx="44463">
                  <c:v>1.3420000000000001</c:v>
                </c:pt>
                <c:pt idx="44464">
                  <c:v>1.3420000000000001</c:v>
                </c:pt>
                <c:pt idx="44465">
                  <c:v>1.3420000000000001</c:v>
                </c:pt>
                <c:pt idx="44466">
                  <c:v>1.3420000000000001</c:v>
                </c:pt>
                <c:pt idx="44467">
                  <c:v>1.3420000000000001</c:v>
                </c:pt>
                <c:pt idx="44468">
                  <c:v>1.3420000000000001</c:v>
                </c:pt>
                <c:pt idx="44469">
                  <c:v>1.3420000000000001</c:v>
                </c:pt>
                <c:pt idx="44470">
                  <c:v>1.3420000000000001</c:v>
                </c:pt>
                <c:pt idx="44471">
                  <c:v>1.3420000000000001</c:v>
                </c:pt>
                <c:pt idx="44472">
                  <c:v>1.3420000000000001</c:v>
                </c:pt>
                <c:pt idx="44473">
                  <c:v>1.3420000000000001</c:v>
                </c:pt>
                <c:pt idx="44474">
                  <c:v>1.3420000000000001</c:v>
                </c:pt>
                <c:pt idx="44475">
                  <c:v>1.3420000000000001</c:v>
                </c:pt>
                <c:pt idx="44476">
                  <c:v>1.3420000000000001</c:v>
                </c:pt>
                <c:pt idx="44477">
                  <c:v>1.3420000000000001</c:v>
                </c:pt>
                <c:pt idx="44478">
                  <c:v>1.3420000000000001</c:v>
                </c:pt>
                <c:pt idx="44479">
                  <c:v>1.3420000000000001</c:v>
                </c:pt>
                <c:pt idx="44480">
                  <c:v>1.3420000000000001</c:v>
                </c:pt>
                <c:pt idx="44481">
                  <c:v>1.3420000000000001</c:v>
                </c:pt>
                <c:pt idx="44482">
                  <c:v>1.3420000000000001</c:v>
                </c:pt>
                <c:pt idx="44483">
                  <c:v>1.3420000000000001</c:v>
                </c:pt>
                <c:pt idx="44484">
                  <c:v>1.3420000000000001</c:v>
                </c:pt>
                <c:pt idx="44485">
                  <c:v>1.3420000000000001</c:v>
                </c:pt>
                <c:pt idx="44486">
                  <c:v>1.3420000000000001</c:v>
                </c:pt>
                <c:pt idx="44487">
                  <c:v>1.3420000000000001</c:v>
                </c:pt>
                <c:pt idx="44488">
                  <c:v>1.3420000000000001</c:v>
                </c:pt>
                <c:pt idx="44489">
                  <c:v>1.3420000000000001</c:v>
                </c:pt>
                <c:pt idx="44490">
                  <c:v>1.3420000000000001</c:v>
                </c:pt>
                <c:pt idx="44491">
                  <c:v>1.3420000000000001</c:v>
                </c:pt>
                <c:pt idx="44492">
                  <c:v>1.3420000000000001</c:v>
                </c:pt>
                <c:pt idx="44493">
                  <c:v>1.3420000000000001</c:v>
                </c:pt>
                <c:pt idx="44494">
                  <c:v>1.3420000000000001</c:v>
                </c:pt>
                <c:pt idx="44495">
                  <c:v>1.3420000000000001</c:v>
                </c:pt>
                <c:pt idx="44496">
                  <c:v>1.3420000000000001</c:v>
                </c:pt>
                <c:pt idx="44497">
                  <c:v>1.3420000000000001</c:v>
                </c:pt>
                <c:pt idx="44498">
                  <c:v>1.3420000000000001</c:v>
                </c:pt>
                <c:pt idx="44499">
                  <c:v>1.3420000000000001</c:v>
                </c:pt>
                <c:pt idx="44500">
                  <c:v>1.3420000000000001</c:v>
                </c:pt>
                <c:pt idx="44501">
                  <c:v>1.3420000000000001</c:v>
                </c:pt>
                <c:pt idx="44502">
                  <c:v>1.3420000000000001</c:v>
                </c:pt>
                <c:pt idx="44503">
                  <c:v>1.3420000000000001</c:v>
                </c:pt>
                <c:pt idx="44504">
                  <c:v>1.3420000000000001</c:v>
                </c:pt>
                <c:pt idx="44505">
                  <c:v>1.3420000000000001</c:v>
                </c:pt>
                <c:pt idx="44506">
                  <c:v>1.3420000000000001</c:v>
                </c:pt>
                <c:pt idx="44507">
                  <c:v>1.3420000000000001</c:v>
                </c:pt>
                <c:pt idx="44508">
                  <c:v>1.3420000000000001</c:v>
                </c:pt>
                <c:pt idx="44509">
                  <c:v>1.3420000000000001</c:v>
                </c:pt>
                <c:pt idx="44510">
                  <c:v>1.3420000000000001</c:v>
                </c:pt>
                <c:pt idx="44511">
                  <c:v>1.3420000000000001</c:v>
                </c:pt>
                <c:pt idx="44512">
                  <c:v>1.3420000000000001</c:v>
                </c:pt>
                <c:pt idx="44513">
                  <c:v>1.3420000000000001</c:v>
                </c:pt>
                <c:pt idx="44514">
                  <c:v>1.3420000000000001</c:v>
                </c:pt>
                <c:pt idx="44515">
                  <c:v>1.3420000000000001</c:v>
                </c:pt>
                <c:pt idx="44516">
                  <c:v>1.3420000000000001</c:v>
                </c:pt>
                <c:pt idx="44517">
                  <c:v>1.3420000000000001</c:v>
                </c:pt>
                <c:pt idx="44518">
                  <c:v>1.3420000000000001</c:v>
                </c:pt>
                <c:pt idx="44519">
                  <c:v>1.3420000000000001</c:v>
                </c:pt>
                <c:pt idx="44520">
                  <c:v>1.3420000000000001</c:v>
                </c:pt>
                <c:pt idx="44521">
                  <c:v>1.3420000000000001</c:v>
                </c:pt>
                <c:pt idx="44522">
                  <c:v>1.3420000000000001</c:v>
                </c:pt>
                <c:pt idx="44523">
                  <c:v>1.3420000000000001</c:v>
                </c:pt>
                <c:pt idx="44524">
                  <c:v>1.3420000000000001</c:v>
                </c:pt>
                <c:pt idx="44525">
                  <c:v>1.3420000000000001</c:v>
                </c:pt>
                <c:pt idx="44526">
                  <c:v>1.3420000000000001</c:v>
                </c:pt>
                <c:pt idx="44527">
                  <c:v>1.3420000000000001</c:v>
                </c:pt>
                <c:pt idx="44528">
                  <c:v>1.3420000000000001</c:v>
                </c:pt>
                <c:pt idx="44529">
                  <c:v>1.3420000000000001</c:v>
                </c:pt>
                <c:pt idx="44530">
                  <c:v>1.3420000000000001</c:v>
                </c:pt>
                <c:pt idx="44531">
                  <c:v>1.3420000000000001</c:v>
                </c:pt>
                <c:pt idx="44532">
                  <c:v>1.3420000000000001</c:v>
                </c:pt>
                <c:pt idx="44533">
                  <c:v>1.3420000000000001</c:v>
                </c:pt>
                <c:pt idx="44534">
                  <c:v>1.3420000000000001</c:v>
                </c:pt>
                <c:pt idx="44535">
                  <c:v>1.3420000000000001</c:v>
                </c:pt>
                <c:pt idx="44536">
                  <c:v>1.3420000000000001</c:v>
                </c:pt>
                <c:pt idx="44537">
                  <c:v>1.3420000000000001</c:v>
                </c:pt>
                <c:pt idx="44538">
                  <c:v>1.3420000000000001</c:v>
                </c:pt>
                <c:pt idx="44539">
                  <c:v>1.3420000000000001</c:v>
                </c:pt>
                <c:pt idx="44540">
                  <c:v>1.3420000000000001</c:v>
                </c:pt>
                <c:pt idx="44541">
                  <c:v>1.3420000000000001</c:v>
                </c:pt>
                <c:pt idx="44542">
                  <c:v>1.3420000000000001</c:v>
                </c:pt>
                <c:pt idx="44543">
                  <c:v>1.3420000000000001</c:v>
                </c:pt>
                <c:pt idx="44544">
                  <c:v>1.3420000000000001</c:v>
                </c:pt>
                <c:pt idx="44545">
                  <c:v>1.3420000000000001</c:v>
                </c:pt>
                <c:pt idx="44546">
                  <c:v>1.3420000000000001</c:v>
                </c:pt>
                <c:pt idx="44547">
                  <c:v>1.3420000000000001</c:v>
                </c:pt>
                <c:pt idx="44548">
                  <c:v>1.3420000000000001</c:v>
                </c:pt>
                <c:pt idx="44549">
                  <c:v>1.3420000000000001</c:v>
                </c:pt>
                <c:pt idx="44550">
                  <c:v>1.3420000000000001</c:v>
                </c:pt>
                <c:pt idx="44551">
                  <c:v>1.3420000000000001</c:v>
                </c:pt>
                <c:pt idx="44552">
                  <c:v>1.3420000000000001</c:v>
                </c:pt>
                <c:pt idx="44553">
                  <c:v>1.3420000000000001</c:v>
                </c:pt>
                <c:pt idx="44554">
                  <c:v>1.3420000000000001</c:v>
                </c:pt>
                <c:pt idx="44555">
                  <c:v>1.3420000000000001</c:v>
                </c:pt>
                <c:pt idx="44556">
                  <c:v>1.3420000000000001</c:v>
                </c:pt>
                <c:pt idx="44557">
                  <c:v>1.3420000000000001</c:v>
                </c:pt>
                <c:pt idx="44558">
                  <c:v>1.3420000000000001</c:v>
                </c:pt>
                <c:pt idx="44559">
                  <c:v>1.3420000000000001</c:v>
                </c:pt>
                <c:pt idx="44560">
                  <c:v>1.3420000000000001</c:v>
                </c:pt>
                <c:pt idx="44561">
                  <c:v>1.3420000000000001</c:v>
                </c:pt>
                <c:pt idx="44562">
                  <c:v>1.3420000000000001</c:v>
                </c:pt>
                <c:pt idx="44563">
                  <c:v>1.3420000000000001</c:v>
                </c:pt>
                <c:pt idx="44564">
                  <c:v>1.3420000000000001</c:v>
                </c:pt>
                <c:pt idx="44565">
                  <c:v>1.3420000000000001</c:v>
                </c:pt>
                <c:pt idx="44566">
                  <c:v>1.3420000000000001</c:v>
                </c:pt>
                <c:pt idx="44567">
                  <c:v>1.3420000000000001</c:v>
                </c:pt>
                <c:pt idx="44568">
                  <c:v>1.3420000000000001</c:v>
                </c:pt>
                <c:pt idx="44569">
                  <c:v>1.3420000000000001</c:v>
                </c:pt>
                <c:pt idx="44570">
                  <c:v>1.3420000000000001</c:v>
                </c:pt>
                <c:pt idx="44571">
                  <c:v>1.3420000000000001</c:v>
                </c:pt>
                <c:pt idx="44572">
                  <c:v>1.3420000000000001</c:v>
                </c:pt>
                <c:pt idx="44573">
                  <c:v>1.3420000000000001</c:v>
                </c:pt>
                <c:pt idx="44574">
                  <c:v>1.3420000000000001</c:v>
                </c:pt>
                <c:pt idx="44575">
                  <c:v>1.3420000000000001</c:v>
                </c:pt>
                <c:pt idx="44576">
                  <c:v>1.3420000000000001</c:v>
                </c:pt>
                <c:pt idx="44577">
                  <c:v>1.3420000000000001</c:v>
                </c:pt>
                <c:pt idx="44578">
                  <c:v>1.3420000000000001</c:v>
                </c:pt>
                <c:pt idx="44579">
                  <c:v>1.3420000000000001</c:v>
                </c:pt>
                <c:pt idx="44580">
                  <c:v>1.3420000000000001</c:v>
                </c:pt>
                <c:pt idx="44581">
                  <c:v>1.3420000000000001</c:v>
                </c:pt>
                <c:pt idx="44582">
                  <c:v>1.3420000000000001</c:v>
                </c:pt>
                <c:pt idx="44583">
                  <c:v>1.3420000000000001</c:v>
                </c:pt>
                <c:pt idx="44584">
                  <c:v>1.3420000000000001</c:v>
                </c:pt>
                <c:pt idx="44585">
                  <c:v>1.3420000000000001</c:v>
                </c:pt>
                <c:pt idx="44586">
                  <c:v>1.3420000000000001</c:v>
                </c:pt>
                <c:pt idx="44587">
                  <c:v>1.3420000000000001</c:v>
                </c:pt>
                <c:pt idx="44588">
                  <c:v>1.3420000000000001</c:v>
                </c:pt>
                <c:pt idx="44589">
                  <c:v>1.3420000000000001</c:v>
                </c:pt>
                <c:pt idx="44590">
                  <c:v>1.3420000000000001</c:v>
                </c:pt>
                <c:pt idx="44591">
                  <c:v>1.3420000000000001</c:v>
                </c:pt>
                <c:pt idx="44592">
                  <c:v>1.3420000000000001</c:v>
                </c:pt>
                <c:pt idx="44593">
                  <c:v>1.3420000000000001</c:v>
                </c:pt>
                <c:pt idx="44594">
                  <c:v>1.3420000000000001</c:v>
                </c:pt>
                <c:pt idx="44595">
                  <c:v>1.3420000000000001</c:v>
                </c:pt>
                <c:pt idx="44596">
                  <c:v>1.3420000000000001</c:v>
                </c:pt>
                <c:pt idx="44597">
                  <c:v>1.3420000000000001</c:v>
                </c:pt>
                <c:pt idx="44598">
                  <c:v>1.3420000000000001</c:v>
                </c:pt>
                <c:pt idx="44599">
                  <c:v>1.3420000000000001</c:v>
                </c:pt>
                <c:pt idx="44600">
                  <c:v>1.3420000000000001</c:v>
                </c:pt>
                <c:pt idx="44601">
                  <c:v>1.3420000000000001</c:v>
                </c:pt>
                <c:pt idx="44602">
                  <c:v>1.3420000000000001</c:v>
                </c:pt>
                <c:pt idx="44603">
                  <c:v>1.3420000000000001</c:v>
                </c:pt>
                <c:pt idx="44604">
                  <c:v>1.3420000000000001</c:v>
                </c:pt>
                <c:pt idx="44605">
                  <c:v>1.3420000000000001</c:v>
                </c:pt>
                <c:pt idx="44606">
                  <c:v>1.3420000000000001</c:v>
                </c:pt>
                <c:pt idx="44607">
                  <c:v>1.3420000000000001</c:v>
                </c:pt>
                <c:pt idx="44608">
                  <c:v>1.3420000000000001</c:v>
                </c:pt>
                <c:pt idx="44609">
                  <c:v>1.3420000000000001</c:v>
                </c:pt>
                <c:pt idx="44610">
                  <c:v>1.3420000000000001</c:v>
                </c:pt>
                <c:pt idx="44611">
                  <c:v>1.3420000000000001</c:v>
                </c:pt>
                <c:pt idx="44612">
                  <c:v>1.3420000000000001</c:v>
                </c:pt>
                <c:pt idx="44613">
                  <c:v>1.3420000000000001</c:v>
                </c:pt>
                <c:pt idx="44614">
                  <c:v>1.3420000000000001</c:v>
                </c:pt>
                <c:pt idx="44615">
                  <c:v>1.3420000000000001</c:v>
                </c:pt>
                <c:pt idx="44616">
                  <c:v>1.3420000000000001</c:v>
                </c:pt>
                <c:pt idx="44617">
                  <c:v>1.3420000000000001</c:v>
                </c:pt>
                <c:pt idx="44618">
                  <c:v>1.3420000000000001</c:v>
                </c:pt>
                <c:pt idx="44619">
                  <c:v>1.3420000000000001</c:v>
                </c:pt>
                <c:pt idx="44620">
                  <c:v>1.3420000000000001</c:v>
                </c:pt>
                <c:pt idx="44621">
                  <c:v>1.3420000000000001</c:v>
                </c:pt>
                <c:pt idx="44622">
                  <c:v>1.3420000000000001</c:v>
                </c:pt>
                <c:pt idx="44623">
                  <c:v>1.3420000000000001</c:v>
                </c:pt>
                <c:pt idx="44624">
                  <c:v>1.3420000000000001</c:v>
                </c:pt>
                <c:pt idx="44625">
                  <c:v>1.3420000000000001</c:v>
                </c:pt>
                <c:pt idx="44626">
                  <c:v>1.3420000000000001</c:v>
                </c:pt>
                <c:pt idx="44627">
                  <c:v>1.3420000000000001</c:v>
                </c:pt>
                <c:pt idx="44628">
                  <c:v>1.3420000000000001</c:v>
                </c:pt>
                <c:pt idx="44629">
                  <c:v>1.3420000000000001</c:v>
                </c:pt>
                <c:pt idx="44630">
                  <c:v>1.3420000000000001</c:v>
                </c:pt>
                <c:pt idx="44631">
                  <c:v>1.3420000000000001</c:v>
                </c:pt>
                <c:pt idx="44632">
                  <c:v>1.3420000000000001</c:v>
                </c:pt>
                <c:pt idx="44633">
                  <c:v>1.3420000000000001</c:v>
                </c:pt>
                <c:pt idx="44634">
                  <c:v>1.3420000000000001</c:v>
                </c:pt>
                <c:pt idx="44635">
                  <c:v>1.3420000000000001</c:v>
                </c:pt>
                <c:pt idx="44636">
                  <c:v>1.3420000000000001</c:v>
                </c:pt>
                <c:pt idx="44637">
                  <c:v>1.3420000000000001</c:v>
                </c:pt>
                <c:pt idx="44638">
                  <c:v>1.3420000000000001</c:v>
                </c:pt>
                <c:pt idx="44639">
                  <c:v>1.3420000000000001</c:v>
                </c:pt>
                <c:pt idx="44640">
                  <c:v>1.3420000000000001</c:v>
                </c:pt>
                <c:pt idx="44641">
                  <c:v>1.3420000000000001</c:v>
                </c:pt>
                <c:pt idx="44642">
                  <c:v>1.3420000000000001</c:v>
                </c:pt>
                <c:pt idx="44643">
                  <c:v>1.3420000000000001</c:v>
                </c:pt>
                <c:pt idx="44644">
                  <c:v>1.3420000000000001</c:v>
                </c:pt>
                <c:pt idx="44645">
                  <c:v>1.3420000000000001</c:v>
                </c:pt>
                <c:pt idx="44646">
                  <c:v>1.3420000000000001</c:v>
                </c:pt>
                <c:pt idx="44647">
                  <c:v>1.3420000000000001</c:v>
                </c:pt>
                <c:pt idx="44648">
                  <c:v>1.3420000000000001</c:v>
                </c:pt>
                <c:pt idx="44649">
                  <c:v>1.3420000000000001</c:v>
                </c:pt>
                <c:pt idx="44650">
                  <c:v>1.3420000000000001</c:v>
                </c:pt>
                <c:pt idx="44651">
                  <c:v>1.3420000000000001</c:v>
                </c:pt>
                <c:pt idx="44652">
                  <c:v>1.3420000000000001</c:v>
                </c:pt>
                <c:pt idx="44653">
                  <c:v>1.3420000000000001</c:v>
                </c:pt>
                <c:pt idx="44654">
                  <c:v>1.3420000000000001</c:v>
                </c:pt>
                <c:pt idx="44655">
                  <c:v>1.3420000000000001</c:v>
                </c:pt>
                <c:pt idx="44656">
                  <c:v>1.3420000000000001</c:v>
                </c:pt>
                <c:pt idx="44657">
                  <c:v>1.3420000000000001</c:v>
                </c:pt>
                <c:pt idx="44658">
                  <c:v>1.3420000000000001</c:v>
                </c:pt>
                <c:pt idx="44659">
                  <c:v>1.3420000000000001</c:v>
                </c:pt>
                <c:pt idx="44660">
                  <c:v>1.3420000000000001</c:v>
                </c:pt>
                <c:pt idx="44661">
                  <c:v>1.3420000000000001</c:v>
                </c:pt>
                <c:pt idx="44662">
                  <c:v>1.3420000000000001</c:v>
                </c:pt>
                <c:pt idx="44663">
                  <c:v>1.3420000000000001</c:v>
                </c:pt>
                <c:pt idx="44664">
                  <c:v>1.3420000000000001</c:v>
                </c:pt>
                <c:pt idx="44665">
                  <c:v>1.3420000000000001</c:v>
                </c:pt>
                <c:pt idx="44666">
                  <c:v>1.3420000000000001</c:v>
                </c:pt>
                <c:pt idx="44667">
                  <c:v>1.3420000000000001</c:v>
                </c:pt>
                <c:pt idx="44668">
                  <c:v>1.3420000000000001</c:v>
                </c:pt>
                <c:pt idx="44669">
                  <c:v>1.3420000000000001</c:v>
                </c:pt>
                <c:pt idx="44670">
                  <c:v>1.3420000000000001</c:v>
                </c:pt>
                <c:pt idx="44671">
                  <c:v>1.3420000000000001</c:v>
                </c:pt>
                <c:pt idx="44672">
                  <c:v>1.3420000000000001</c:v>
                </c:pt>
                <c:pt idx="44673">
                  <c:v>1.3420000000000001</c:v>
                </c:pt>
                <c:pt idx="44674">
                  <c:v>1.3420000000000001</c:v>
                </c:pt>
                <c:pt idx="44675">
                  <c:v>1.3420000000000001</c:v>
                </c:pt>
                <c:pt idx="44676">
                  <c:v>1.3420000000000001</c:v>
                </c:pt>
                <c:pt idx="44677">
                  <c:v>1.3420000000000001</c:v>
                </c:pt>
                <c:pt idx="44678">
                  <c:v>1.3420000000000001</c:v>
                </c:pt>
                <c:pt idx="44679">
                  <c:v>1.3420000000000001</c:v>
                </c:pt>
                <c:pt idx="44680">
                  <c:v>1.3420000000000001</c:v>
                </c:pt>
                <c:pt idx="44681">
                  <c:v>1.3420000000000001</c:v>
                </c:pt>
                <c:pt idx="44682">
                  <c:v>1.3420000000000001</c:v>
                </c:pt>
                <c:pt idx="44683">
                  <c:v>1.3420000000000001</c:v>
                </c:pt>
                <c:pt idx="44684">
                  <c:v>1.3420000000000001</c:v>
                </c:pt>
                <c:pt idx="44685">
                  <c:v>1.3420000000000001</c:v>
                </c:pt>
                <c:pt idx="44686">
                  <c:v>1.3420000000000001</c:v>
                </c:pt>
                <c:pt idx="44687">
                  <c:v>1.3420000000000001</c:v>
                </c:pt>
                <c:pt idx="44688">
                  <c:v>1.3420000000000001</c:v>
                </c:pt>
                <c:pt idx="44689">
                  <c:v>1.3420000000000001</c:v>
                </c:pt>
                <c:pt idx="44690">
                  <c:v>1.3420000000000001</c:v>
                </c:pt>
                <c:pt idx="44691">
                  <c:v>1.3420000000000001</c:v>
                </c:pt>
                <c:pt idx="44692">
                  <c:v>1.3420000000000001</c:v>
                </c:pt>
                <c:pt idx="44693">
                  <c:v>1.3420000000000001</c:v>
                </c:pt>
                <c:pt idx="44694">
                  <c:v>1.3420000000000001</c:v>
                </c:pt>
                <c:pt idx="44695">
                  <c:v>1.3420000000000001</c:v>
                </c:pt>
                <c:pt idx="44696">
                  <c:v>1.3420000000000001</c:v>
                </c:pt>
                <c:pt idx="44697">
                  <c:v>1.3420000000000001</c:v>
                </c:pt>
                <c:pt idx="44698">
                  <c:v>1.3420000000000001</c:v>
                </c:pt>
                <c:pt idx="44699">
                  <c:v>1.3420000000000001</c:v>
                </c:pt>
                <c:pt idx="44700">
                  <c:v>1.3420000000000001</c:v>
                </c:pt>
                <c:pt idx="44701">
                  <c:v>1.3420000000000001</c:v>
                </c:pt>
                <c:pt idx="44702">
                  <c:v>1.3420000000000001</c:v>
                </c:pt>
                <c:pt idx="44703">
                  <c:v>1.3420000000000001</c:v>
                </c:pt>
                <c:pt idx="44704">
                  <c:v>1.3420000000000001</c:v>
                </c:pt>
                <c:pt idx="44705">
                  <c:v>1.3420000000000001</c:v>
                </c:pt>
                <c:pt idx="44706">
                  <c:v>1.3420000000000001</c:v>
                </c:pt>
                <c:pt idx="44707">
                  <c:v>1.3420000000000001</c:v>
                </c:pt>
                <c:pt idx="44708">
                  <c:v>1.3420000000000001</c:v>
                </c:pt>
                <c:pt idx="44709">
                  <c:v>1.3420000000000001</c:v>
                </c:pt>
                <c:pt idx="44710">
                  <c:v>1.3420000000000001</c:v>
                </c:pt>
                <c:pt idx="44711">
                  <c:v>1.3420000000000001</c:v>
                </c:pt>
                <c:pt idx="44712">
                  <c:v>1.3420000000000001</c:v>
                </c:pt>
                <c:pt idx="44713">
                  <c:v>1.3420000000000001</c:v>
                </c:pt>
                <c:pt idx="44714">
                  <c:v>1.3420000000000001</c:v>
                </c:pt>
                <c:pt idx="44715">
                  <c:v>1.3420000000000001</c:v>
                </c:pt>
                <c:pt idx="44716">
                  <c:v>1.3420000000000001</c:v>
                </c:pt>
                <c:pt idx="44717">
                  <c:v>1.3420000000000001</c:v>
                </c:pt>
                <c:pt idx="44718">
                  <c:v>1.3420000000000001</c:v>
                </c:pt>
                <c:pt idx="44719">
                  <c:v>1.3420000000000001</c:v>
                </c:pt>
                <c:pt idx="44720">
                  <c:v>1.3420000000000001</c:v>
                </c:pt>
                <c:pt idx="44721">
                  <c:v>1.3420000000000001</c:v>
                </c:pt>
                <c:pt idx="44722">
                  <c:v>1.3420000000000001</c:v>
                </c:pt>
                <c:pt idx="44723">
                  <c:v>1.3420000000000001</c:v>
                </c:pt>
                <c:pt idx="44724">
                  <c:v>1.3420000000000001</c:v>
                </c:pt>
                <c:pt idx="44725">
                  <c:v>1.3420000000000001</c:v>
                </c:pt>
                <c:pt idx="44726">
                  <c:v>1.3420000000000001</c:v>
                </c:pt>
                <c:pt idx="44727">
                  <c:v>1.3420000000000001</c:v>
                </c:pt>
                <c:pt idx="44728">
                  <c:v>1.3420000000000001</c:v>
                </c:pt>
                <c:pt idx="44729">
                  <c:v>1.3420000000000001</c:v>
                </c:pt>
                <c:pt idx="44730">
                  <c:v>1.3420000000000001</c:v>
                </c:pt>
                <c:pt idx="44731">
                  <c:v>1.3420000000000001</c:v>
                </c:pt>
                <c:pt idx="44732">
                  <c:v>1.3420000000000001</c:v>
                </c:pt>
                <c:pt idx="44733">
                  <c:v>1.3420000000000001</c:v>
                </c:pt>
                <c:pt idx="44734">
                  <c:v>1.3420000000000001</c:v>
                </c:pt>
                <c:pt idx="44735">
                  <c:v>1.3420000000000001</c:v>
                </c:pt>
                <c:pt idx="44736">
                  <c:v>1.3420000000000001</c:v>
                </c:pt>
                <c:pt idx="44737">
                  <c:v>1.3420000000000001</c:v>
                </c:pt>
                <c:pt idx="44738">
                  <c:v>1.3420000000000001</c:v>
                </c:pt>
                <c:pt idx="44739">
                  <c:v>1.3420000000000001</c:v>
                </c:pt>
                <c:pt idx="44740">
                  <c:v>1.3420000000000001</c:v>
                </c:pt>
                <c:pt idx="44741">
                  <c:v>1.3420000000000001</c:v>
                </c:pt>
                <c:pt idx="44742">
                  <c:v>1.3420000000000001</c:v>
                </c:pt>
                <c:pt idx="44743">
                  <c:v>1.3420000000000001</c:v>
                </c:pt>
                <c:pt idx="44744">
                  <c:v>1.3420000000000001</c:v>
                </c:pt>
                <c:pt idx="44745">
                  <c:v>1.3420000000000001</c:v>
                </c:pt>
                <c:pt idx="44746">
                  <c:v>1.3420000000000001</c:v>
                </c:pt>
                <c:pt idx="44747">
                  <c:v>1.3420000000000001</c:v>
                </c:pt>
                <c:pt idx="44748">
                  <c:v>1.3420000000000001</c:v>
                </c:pt>
                <c:pt idx="44749">
                  <c:v>1.3420000000000001</c:v>
                </c:pt>
                <c:pt idx="44750">
                  <c:v>1.3420000000000001</c:v>
                </c:pt>
                <c:pt idx="44751">
                  <c:v>1.3420000000000001</c:v>
                </c:pt>
                <c:pt idx="44752">
                  <c:v>1.3420000000000001</c:v>
                </c:pt>
                <c:pt idx="44753">
                  <c:v>1.3420000000000001</c:v>
                </c:pt>
                <c:pt idx="44754">
                  <c:v>1.3420000000000001</c:v>
                </c:pt>
                <c:pt idx="44755">
                  <c:v>1.3420000000000001</c:v>
                </c:pt>
                <c:pt idx="44756">
                  <c:v>1.3420000000000001</c:v>
                </c:pt>
                <c:pt idx="44757">
                  <c:v>1.3420000000000001</c:v>
                </c:pt>
                <c:pt idx="44758">
                  <c:v>1.3420000000000001</c:v>
                </c:pt>
                <c:pt idx="44759">
                  <c:v>1.3420000000000001</c:v>
                </c:pt>
                <c:pt idx="44760">
                  <c:v>1.3420000000000001</c:v>
                </c:pt>
                <c:pt idx="44761">
                  <c:v>1.3420000000000001</c:v>
                </c:pt>
                <c:pt idx="44762">
                  <c:v>1.3420000000000001</c:v>
                </c:pt>
                <c:pt idx="44763">
                  <c:v>1.3420000000000001</c:v>
                </c:pt>
                <c:pt idx="44764">
                  <c:v>1.3420000000000001</c:v>
                </c:pt>
                <c:pt idx="44765">
                  <c:v>1.3420000000000001</c:v>
                </c:pt>
                <c:pt idx="44766">
                  <c:v>1.3420000000000001</c:v>
                </c:pt>
                <c:pt idx="44767">
                  <c:v>1.3420000000000001</c:v>
                </c:pt>
                <c:pt idx="44768">
                  <c:v>1.3420000000000001</c:v>
                </c:pt>
                <c:pt idx="44769">
                  <c:v>1.3420000000000001</c:v>
                </c:pt>
                <c:pt idx="44770">
                  <c:v>1.3420000000000001</c:v>
                </c:pt>
                <c:pt idx="44771">
                  <c:v>1.3420000000000001</c:v>
                </c:pt>
                <c:pt idx="44772">
                  <c:v>1.3420000000000001</c:v>
                </c:pt>
                <c:pt idx="44773">
                  <c:v>1.3420000000000001</c:v>
                </c:pt>
                <c:pt idx="44774">
                  <c:v>1.3420000000000001</c:v>
                </c:pt>
                <c:pt idx="44775">
                  <c:v>1.3420000000000001</c:v>
                </c:pt>
                <c:pt idx="44776">
                  <c:v>1.3420000000000001</c:v>
                </c:pt>
                <c:pt idx="44777">
                  <c:v>1.3420000000000001</c:v>
                </c:pt>
                <c:pt idx="44778">
                  <c:v>1.3420000000000001</c:v>
                </c:pt>
                <c:pt idx="44779">
                  <c:v>1.3420000000000001</c:v>
                </c:pt>
                <c:pt idx="44780">
                  <c:v>1.3420000000000001</c:v>
                </c:pt>
                <c:pt idx="44781">
                  <c:v>1.3420000000000001</c:v>
                </c:pt>
                <c:pt idx="44782">
                  <c:v>1.3420000000000001</c:v>
                </c:pt>
                <c:pt idx="44783">
                  <c:v>1.3420000000000001</c:v>
                </c:pt>
                <c:pt idx="44784">
                  <c:v>1.3420000000000001</c:v>
                </c:pt>
                <c:pt idx="44785">
                  <c:v>1.3420000000000001</c:v>
                </c:pt>
                <c:pt idx="44786">
                  <c:v>1.3420000000000001</c:v>
                </c:pt>
                <c:pt idx="44787">
                  <c:v>1.3420000000000001</c:v>
                </c:pt>
                <c:pt idx="44788">
                  <c:v>1.3420000000000001</c:v>
                </c:pt>
                <c:pt idx="44789">
                  <c:v>1.3420000000000001</c:v>
                </c:pt>
                <c:pt idx="44790">
                  <c:v>1.3420000000000001</c:v>
                </c:pt>
                <c:pt idx="44791">
                  <c:v>1.3420000000000001</c:v>
                </c:pt>
                <c:pt idx="44792">
                  <c:v>1.3420000000000001</c:v>
                </c:pt>
                <c:pt idx="44793">
                  <c:v>1.3420000000000001</c:v>
                </c:pt>
                <c:pt idx="44794">
                  <c:v>1.3420000000000001</c:v>
                </c:pt>
                <c:pt idx="44795">
                  <c:v>1.3420000000000001</c:v>
                </c:pt>
                <c:pt idx="44796">
                  <c:v>1.3420000000000001</c:v>
                </c:pt>
                <c:pt idx="44797">
                  <c:v>1.3420000000000001</c:v>
                </c:pt>
                <c:pt idx="44798">
                  <c:v>1.3420000000000001</c:v>
                </c:pt>
                <c:pt idx="44799">
                  <c:v>1.3420000000000001</c:v>
                </c:pt>
                <c:pt idx="44800">
                  <c:v>1.3420000000000001</c:v>
                </c:pt>
                <c:pt idx="44801">
                  <c:v>1.3420000000000001</c:v>
                </c:pt>
                <c:pt idx="44802">
                  <c:v>1.3420000000000001</c:v>
                </c:pt>
                <c:pt idx="44803">
                  <c:v>1.3420000000000001</c:v>
                </c:pt>
                <c:pt idx="44804">
                  <c:v>1.3420000000000001</c:v>
                </c:pt>
                <c:pt idx="44805">
                  <c:v>1.3420000000000001</c:v>
                </c:pt>
                <c:pt idx="44806">
                  <c:v>1.3420000000000001</c:v>
                </c:pt>
                <c:pt idx="44807">
                  <c:v>1.3420000000000001</c:v>
                </c:pt>
                <c:pt idx="44808">
                  <c:v>1.3420000000000001</c:v>
                </c:pt>
                <c:pt idx="44809">
                  <c:v>1.3420000000000001</c:v>
                </c:pt>
                <c:pt idx="44810">
                  <c:v>1.3420000000000001</c:v>
                </c:pt>
                <c:pt idx="44811">
                  <c:v>1.3420000000000001</c:v>
                </c:pt>
                <c:pt idx="44812">
                  <c:v>1.3420000000000001</c:v>
                </c:pt>
                <c:pt idx="44813">
                  <c:v>1.3420000000000001</c:v>
                </c:pt>
                <c:pt idx="44814">
                  <c:v>1.3420000000000001</c:v>
                </c:pt>
                <c:pt idx="44815">
                  <c:v>1.3420000000000001</c:v>
                </c:pt>
                <c:pt idx="44816">
                  <c:v>1.3420000000000001</c:v>
                </c:pt>
                <c:pt idx="44817">
                  <c:v>1.3420000000000001</c:v>
                </c:pt>
                <c:pt idx="44818">
                  <c:v>1.3420000000000001</c:v>
                </c:pt>
                <c:pt idx="44819">
                  <c:v>1.3420000000000001</c:v>
                </c:pt>
                <c:pt idx="44820">
                  <c:v>1.3420000000000001</c:v>
                </c:pt>
                <c:pt idx="44821">
                  <c:v>1.3420000000000001</c:v>
                </c:pt>
                <c:pt idx="44822">
                  <c:v>1.3420000000000001</c:v>
                </c:pt>
                <c:pt idx="44823">
                  <c:v>1.3420000000000001</c:v>
                </c:pt>
                <c:pt idx="44824">
                  <c:v>1.3420000000000001</c:v>
                </c:pt>
                <c:pt idx="44825">
                  <c:v>1.3420000000000001</c:v>
                </c:pt>
                <c:pt idx="44826">
                  <c:v>1.3420000000000001</c:v>
                </c:pt>
                <c:pt idx="44827">
                  <c:v>1.3420000000000001</c:v>
                </c:pt>
                <c:pt idx="44828">
                  <c:v>1.3420000000000001</c:v>
                </c:pt>
                <c:pt idx="44829">
                  <c:v>1.3420000000000001</c:v>
                </c:pt>
                <c:pt idx="44830">
                  <c:v>1.3420000000000001</c:v>
                </c:pt>
                <c:pt idx="44831">
                  <c:v>1.3420000000000001</c:v>
                </c:pt>
                <c:pt idx="44832">
                  <c:v>1.3420000000000001</c:v>
                </c:pt>
                <c:pt idx="44833">
                  <c:v>1.3420000000000001</c:v>
                </c:pt>
                <c:pt idx="44834">
                  <c:v>1.3420000000000001</c:v>
                </c:pt>
                <c:pt idx="44835">
                  <c:v>1.3420000000000001</c:v>
                </c:pt>
                <c:pt idx="44836">
                  <c:v>1.3420000000000001</c:v>
                </c:pt>
                <c:pt idx="44837">
                  <c:v>1.3420000000000001</c:v>
                </c:pt>
                <c:pt idx="44838">
                  <c:v>1.3420000000000001</c:v>
                </c:pt>
                <c:pt idx="44839">
                  <c:v>1.3420000000000001</c:v>
                </c:pt>
                <c:pt idx="44840">
                  <c:v>1.3420000000000001</c:v>
                </c:pt>
                <c:pt idx="44841">
                  <c:v>1.3420000000000001</c:v>
                </c:pt>
                <c:pt idx="44842">
                  <c:v>1.3420000000000001</c:v>
                </c:pt>
                <c:pt idx="44843">
                  <c:v>1.3420000000000001</c:v>
                </c:pt>
                <c:pt idx="44844">
                  <c:v>1.3420000000000001</c:v>
                </c:pt>
                <c:pt idx="44845">
                  <c:v>1.3420000000000001</c:v>
                </c:pt>
                <c:pt idx="44846">
                  <c:v>1.3420000000000001</c:v>
                </c:pt>
                <c:pt idx="44847">
                  <c:v>1.3420000000000001</c:v>
                </c:pt>
                <c:pt idx="44848">
                  <c:v>1.3420000000000001</c:v>
                </c:pt>
                <c:pt idx="44849">
                  <c:v>1.3420000000000001</c:v>
                </c:pt>
                <c:pt idx="44850">
                  <c:v>1.3420000000000001</c:v>
                </c:pt>
                <c:pt idx="44851">
                  <c:v>1.3420000000000001</c:v>
                </c:pt>
                <c:pt idx="44852">
                  <c:v>1.3420000000000001</c:v>
                </c:pt>
                <c:pt idx="44853">
                  <c:v>1.3420000000000001</c:v>
                </c:pt>
                <c:pt idx="44854">
                  <c:v>1.3420000000000001</c:v>
                </c:pt>
                <c:pt idx="44855">
                  <c:v>1.3420000000000001</c:v>
                </c:pt>
                <c:pt idx="44856">
                  <c:v>1.3420000000000001</c:v>
                </c:pt>
                <c:pt idx="44857">
                  <c:v>1.3420000000000001</c:v>
                </c:pt>
                <c:pt idx="44858">
                  <c:v>1.3420000000000001</c:v>
                </c:pt>
                <c:pt idx="44859">
                  <c:v>1.3420000000000001</c:v>
                </c:pt>
                <c:pt idx="44860">
                  <c:v>1.3420000000000001</c:v>
                </c:pt>
                <c:pt idx="44861">
                  <c:v>1.3420000000000001</c:v>
                </c:pt>
                <c:pt idx="44862">
                  <c:v>1.3420000000000001</c:v>
                </c:pt>
                <c:pt idx="44863">
                  <c:v>1.3420000000000001</c:v>
                </c:pt>
                <c:pt idx="44864">
                  <c:v>1.3420000000000001</c:v>
                </c:pt>
                <c:pt idx="44865">
                  <c:v>1.3420000000000001</c:v>
                </c:pt>
                <c:pt idx="44866">
                  <c:v>1.3420000000000001</c:v>
                </c:pt>
                <c:pt idx="44867">
                  <c:v>1.3420000000000001</c:v>
                </c:pt>
                <c:pt idx="44868">
                  <c:v>1.3420000000000001</c:v>
                </c:pt>
                <c:pt idx="44869">
                  <c:v>1.3420000000000001</c:v>
                </c:pt>
                <c:pt idx="44870">
                  <c:v>1.3420000000000001</c:v>
                </c:pt>
                <c:pt idx="44871">
                  <c:v>1.3420000000000001</c:v>
                </c:pt>
                <c:pt idx="44872">
                  <c:v>1.3420000000000001</c:v>
                </c:pt>
                <c:pt idx="44873">
                  <c:v>1.3420000000000001</c:v>
                </c:pt>
                <c:pt idx="44874">
                  <c:v>1.3420000000000001</c:v>
                </c:pt>
                <c:pt idx="44875">
                  <c:v>1.3420000000000001</c:v>
                </c:pt>
                <c:pt idx="44876">
                  <c:v>1.3420000000000001</c:v>
                </c:pt>
                <c:pt idx="44877">
                  <c:v>1.3420000000000001</c:v>
                </c:pt>
                <c:pt idx="44878">
                  <c:v>1.3420000000000001</c:v>
                </c:pt>
                <c:pt idx="44879">
                  <c:v>1.3420000000000001</c:v>
                </c:pt>
                <c:pt idx="44880">
                  <c:v>1.3420000000000001</c:v>
                </c:pt>
                <c:pt idx="44881">
                  <c:v>1.3420000000000001</c:v>
                </c:pt>
                <c:pt idx="44882">
                  <c:v>1.3420000000000001</c:v>
                </c:pt>
                <c:pt idx="44883">
                  <c:v>1.3420000000000001</c:v>
                </c:pt>
                <c:pt idx="44884">
                  <c:v>1.3420000000000001</c:v>
                </c:pt>
                <c:pt idx="44885">
                  <c:v>1.3420000000000001</c:v>
                </c:pt>
                <c:pt idx="44886">
                  <c:v>1.3420000000000001</c:v>
                </c:pt>
                <c:pt idx="44887">
                  <c:v>1.3420000000000001</c:v>
                </c:pt>
                <c:pt idx="44888">
                  <c:v>1.3420000000000001</c:v>
                </c:pt>
                <c:pt idx="44889">
                  <c:v>1.3420000000000001</c:v>
                </c:pt>
                <c:pt idx="44890">
                  <c:v>1.3420000000000001</c:v>
                </c:pt>
                <c:pt idx="44891">
                  <c:v>1.3420000000000001</c:v>
                </c:pt>
                <c:pt idx="44892">
                  <c:v>1.3420000000000001</c:v>
                </c:pt>
                <c:pt idx="44893">
                  <c:v>1.3420000000000001</c:v>
                </c:pt>
                <c:pt idx="44894">
                  <c:v>1.3420000000000001</c:v>
                </c:pt>
                <c:pt idx="44895">
                  <c:v>1.3420000000000001</c:v>
                </c:pt>
                <c:pt idx="44896">
                  <c:v>1.3420000000000001</c:v>
                </c:pt>
                <c:pt idx="44897">
                  <c:v>1.3420000000000001</c:v>
                </c:pt>
                <c:pt idx="44898">
                  <c:v>1.3420000000000001</c:v>
                </c:pt>
                <c:pt idx="44899">
                  <c:v>1.3420000000000001</c:v>
                </c:pt>
                <c:pt idx="44900">
                  <c:v>1.3420000000000001</c:v>
                </c:pt>
                <c:pt idx="44901">
                  <c:v>1.3420000000000001</c:v>
                </c:pt>
                <c:pt idx="44902">
                  <c:v>1.3420000000000001</c:v>
                </c:pt>
                <c:pt idx="44903">
                  <c:v>1.3420000000000001</c:v>
                </c:pt>
                <c:pt idx="44904">
                  <c:v>1.3420000000000001</c:v>
                </c:pt>
                <c:pt idx="44905">
                  <c:v>1.3420000000000001</c:v>
                </c:pt>
                <c:pt idx="44906">
                  <c:v>1.3420000000000001</c:v>
                </c:pt>
                <c:pt idx="44907">
                  <c:v>1.3420000000000001</c:v>
                </c:pt>
                <c:pt idx="44908">
                  <c:v>1.3420000000000001</c:v>
                </c:pt>
                <c:pt idx="44909">
                  <c:v>1.3420000000000001</c:v>
                </c:pt>
                <c:pt idx="44910">
                  <c:v>1.3420000000000001</c:v>
                </c:pt>
                <c:pt idx="44911">
                  <c:v>1.3420000000000001</c:v>
                </c:pt>
                <c:pt idx="44912">
                  <c:v>1.3420000000000001</c:v>
                </c:pt>
                <c:pt idx="44913">
                  <c:v>1.3420000000000001</c:v>
                </c:pt>
                <c:pt idx="44914">
                  <c:v>1.3420000000000001</c:v>
                </c:pt>
                <c:pt idx="44915">
                  <c:v>1.3420000000000001</c:v>
                </c:pt>
                <c:pt idx="44916">
                  <c:v>1.3420000000000001</c:v>
                </c:pt>
                <c:pt idx="44917">
                  <c:v>1.3420000000000001</c:v>
                </c:pt>
                <c:pt idx="44918">
                  <c:v>1.3420000000000001</c:v>
                </c:pt>
                <c:pt idx="44919">
                  <c:v>1.3420000000000001</c:v>
                </c:pt>
                <c:pt idx="44920">
                  <c:v>1.3420000000000001</c:v>
                </c:pt>
                <c:pt idx="44921">
                  <c:v>1.3420000000000001</c:v>
                </c:pt>
                <c:pt idx="44922">
                  <c:v>1.3420000000000001</c:v>
                </c:pt>
                <c:pt idx="44923">
                  <c:v>1.3420000000000001</c:v>
                </c:pt>
                <c:pt idx="44924">
                  <c:v>1.3420000000000001</c:v>
                </c:pt>
                <c:pt idx="44925">
                  <c:v>1.3420000000000001</c:v>
                </c:pt>
                <c:pt idx="44926">
                  <c:v>1.3420000000000001</c:v>
                </c:pt>
                <c:pt idx="44927">
                  <c:v>1.3420000000000001</c:v>
                </c:pt>
                <c:pt idx="44928">
                  <c:v>1.3420000000000001</c:v>
                </c:pt>
                <c:pt idx="44929">
                  <c:v>1.3420000000000001</c:v>
                </c:pt>
                <c:pt idx="44930">
                  <c:v>1.3420000000000001</c:v>
                </c:pt>
                <c:pt idx="44931">
                  <c:v>1.3420000000000001</c:v>
                </c:pt>
                <c:pt idx="44932">
                  <c:v>1.3420000000000001</c:v>
                </c:pt>
                <c:pt idx="44933">
                  <c:v>1.3420000000000001</c:v>
                </c:pt>
                <c:pt idx="44934">
                  <c:v>1.3420000000000001</c:v>
                </c:pt>
                <c:pt idx="44935">
                  <c:v>1.3420000000000001</c:v>
                </c:pt>
                <c:pt idx="44936">
                  <c:v>1.3420000000000001</c:v>
                </c:pt>
                <c:pt idx="44937">
                  <c:v>1.3420000000000001</c:v>
                </c:pt>
                <c:pt idx="44938">
                  <c:v>1.3420000000000001</c:v>
                </c:pt>
                <c:pt idx="44939">
                  <c:v>1.3420000000000001</c:v>
                </c:pt>
                <c:pt idx="44940">
                  <c:v>1.3420000000000001</c:v>
                </c:pt>
                <c:pt idx="44941">
                  <c:v>1.3420000000000001</c:v>
                </c:pt>
                <c:pt idx="44942">
                  <c:v>1.3420000000000001</c:v>
                </c:pt>
                <c:pt idx="44943">
                  <c:v>1.3420000000000001</c:v>
                </c:pt>
                <c:pt idx="44944">
                  <c:v>1.3420000000000001</c:v>
                </c:pt>
                <c:pt idx="44945">
                  <c:v>1.3420000000000001</c:v>
                </c:pt>
                <c:pt idx="44946">
                  <c:v>1.3420000000000001</c:v>
                </c:pt>
                <c:pt idx="44947">
                  <c:v>1.3420000000000001</c:v>
                </c:pt>
                <c:pt idx="44948">
                  <c:v>1.3420000000000001</c:v>
                </c:pt>
                <c:pt idx="44949">
                  <c:v>1.3420000000000001</c:v>
                </c:pt>
                <c:pt idx="44950">
                  <c:v>1.3420000000000001</c:v>
                </c:pt>
                <c:pt idx="44951">
                  <c:v>1.3420000000000001</c:v>
                </c:pt>
                <c:pt idx="44952">
                  <c:v>1.3420000000000001</c:v>
                </c:pt>
                <c:pt idx="44953">
                  <c:v>1.3420000000000001</c:v>
                </c:pt>
                <c:pt idx="44954">
                  <c:v>1.3420000000000001</c:v>
                </c:pt>
                <c:pt idx="44955">
                  <c:v>1.3420000000000001</c:v>
                </c:pt>
                <c:pt idx="44956">
                  <c:v>1.3420000000000001</c:v>
                </c:pt>
                <c:pt idx="44957">
                  <c:v>1.3420000000000001</c:v>
                </c:pt>
                <c:pt idx="44958">
                  <c:v>1.3420000000000001</c:v>
                </c:pt>
                <c:pt idx="44959">
                  <c:v>1.3420000000000001</c:v>
                </c:pt>
                <c:pt idx="44960">
                  <c:v>1.3420000000000001</c:v>
                </c:pt>
                <c:pt idx="44961">
                  <c:v>1.3420000000000001</c:v>
                </c:pt>
                <c:pt idx="44962">
                  <c:v>1.3420000000000001</c:v>
                </c:pt>
                <c:pt idx="44963">
                  <c:v>1.3420000000000001</c:v>
                </c:pt>
                <c:pt idx="44964">
                  <c:v>1.3420000000000001</c:v>
                </c:pt>
                <c:pt idx="44965">
                  <c:v>1.3420000000000001</c:v>
                </c:pt>
                <c:pt idx="44966">
                  <c:v>1.3420000000000001</c:v>
                </c:pt>
                <c:pt idx="44967">
                  <c:v>1.3420000000000001</c:v>
                </c:pt>
                <c:pt idx="44968">
                  <c:v>1.3420000000000001</c:v>
                </c:pt>
                <c:pt idx="44969">
                  <c:v>1.3420000000000001</c:v>
                </c:pt>
                <c:pt idx="44970">
                  <c:v>1.3420000000000001</c:v>
                </c:pt>
                <c:pt idx="44971">
                  <c:v>1.3420000000000001</c:v>
                </c:pt>
                <c:pt idx="44972">
                  <c:v>1.3420000000000001</c:v>
                </c:pt>
                <c:pt idx="44973">
                  <c:v>1.3420000000000001</c:v>
                </c:pt>
                <c:pt idx="44974">
                  <c:v>1.3420000000000001</c:v>
                </c:pt>
                <c:pt idx="44975">
                  <c:v>1.3420000000000001</c:v>
                </c:pt>
                <c:pt idx="44976">
                  <c:v>1.3420000000000001</c:v>
                </c:pt>
                <c:pt idx="44977">
                  <c:v>1.3420000000000001</c:v>
                </c:pt>
                <c:pt idx="44978">
                  <c:v>1.3420000000000001</c:v>
                </c:pt>
                <c:pt idx="44979">
                  <c:v>1.3420000000000001</c:v>
                </c:pt>
                <c:pt idx="44980">
                  <c:v>1.3420000000000001</c:v>
                </c:pt>
                <c:pt idx="44981">
                  <c:v>1.3420000000000001</c:v>
                </c:pt>
                <c:pt idx="44982">
                  <c:v>1.3420000000000001</c:v>
                </c:pt>
                <c:pt idx="44983">
                  <c:v>1.3420000000000001</c:v>
                </c:pt>
                <c:pt idx="44984">
                  <c:v>1.3420000000000001</c:v>
                </c:pt>
                <c:pt idx="44985">
                  <c:v>1.3420000000000001</c:v>
                </c:pt>
                <c:pt idx="44986">
                  <c:v>1.3420000000000001</c:v>
                </c:pt>
                <c:pt idx="44987">
                  <c:v>1.3420000000000001</c:v>
                </c:pt>
                <c:pt idx="44988">
                  <c:v>1.3420000000000001</c:v>
                </c:pt>
                <c:pt idx="44989">
                  <c:v>1.3420000000000001</c:v>
                </c:pt>
                <c:pt idx="44990">
                  <c:v>1.3420000000000001</c:v>
                </c:pt>
                <c:pt idx="44991">
                  <c:v>1.3420000000000001</c:v>
                </c:pt>
                <c:pt idx="44992">
                  <c:v>1.3420000000000001</c:v>
                </c:pt>
                <c:pt idx="44993">
                  <c:v>1.3420000000000001</c:v>
                </c:pt>
                <c:pt idx="44994">
                  <c:v>1.3420000000000001</c:v>
                </c:pt>
                <c:pt idx="44995">
                  <c:v>1.3420000000000001</c:v>
                </c:pt>
                <c:pt idx="44996">
                  <c:v>1.3420000000000001</c:v>
                </c:pt>
                <c:pt idx="44997">
                  <c:v>1.3420000000000001</c:v>
                </c:pt>
                <c:pt idx="44998">
                  <c:v>1.3420000000000001</c:v>
                </c:pt>
                <c:pt idx="44999">
                  <c:v>1.3420000000000001</c:v>
                </c:pt>
                <c:pt idx="45000">
                  <c:v>1.3420000000000001</c:v>
                </c:pt>
                <c:pt idx="45001">
                  <c:v>1.3420000000000001</c:v>
                </c:pt>
                <c:pt idx="45002">
                  <c:v>1.3420000000000001</c:v>
                </c:pt>
                <c:pt idx="45003">
                  <c:v>1.3420000000000001</c:v>
                </c:pt>
                <c:pt idx="45004">
                  <c:v>1.3420000000000001</c:v>
                </c:pt>
                <c:pt idx="45005">
                  <c:v>1.3420000000000001</c:v>
                </c:pt>
                <c:pt idx="45006">
                  <c:v>1.3420000000000001</c:v>
                </c:pt>
                <c:pt idx="45007">
                  <c:v>1.3420000000000001</c:v>
                </c:pt>
                <c:pt idx="45008">
                  <c:v>1.3420000000000001</c:v>
                </c:pt>
                <c:pt idx="45009">
                  <c:v>1.3420000000000001</c:v>
                </c:pt>
                <c:pt idx="45010">
                  <c:v>1.3420000000000001</c:v>
                </c:pt>
                <c:pt idx="45011">
                  <c:v>1.3420000000000001</c:v>
                </c:pt>
                <c:pt idx="45012">
                  <c:v>1.3420000000000001</c:v>
                </c:pt>
                <c:pt idx="45013">
                  <c:v>1.3420000000000001</c:v>
                </c:pt>
                <c:pt idx="45014">
                  <c:v>1.3420000000000001</c:v>
                </c:pt>
                <c:pt idx="45015">
                  <c:v>1.3420000000000001</c:v>
                </c:pt>
                <c:pt idx="45016">
                  <c:v>1.3420000000000001</c:v>
                </c:pt>
                <c:pt idx="45017">
                  <c:v>1.3420000000000001</c:v>
                </c:pt>
                <c:pt idx="45018">
                  <c:v>1.3420000000000001</c:v>
                </c:pt>
                <c:pt idx="45019">
                  <c:v>1.3420000000000001</c:v>
                </c:pt>
                <c:pt idx="45020">
                  <c:v>1.3420000000000001</c:v>
                </c:pt>
                <c:pt idx="45021">
                  <c:v>1.3420000000000001</c:v>
                </c:pt>
                <c:pt idx="45022">
                  <c:v>1.3420000000000001</c:v>
                </c:pt>
                <c:pt idx="45023">
                  <c:v>1.3420000000000001</c:v>
                </c:pt>
                <c:pt idx="45024">
                  <c:v>1.3420000000000001</c:v>
                </c:pt>
                <c:pt idx="45025">
                  <c:v>1.3420000000000001</c:v>
                </c:pt>
                <c:pt idx="45026">
                  <c:v>1.3420000000000001</c:v>
                </c:pt>
                <c:pt idx="45027">
                  <c:v>1.3420000000000001</c:v>
                </c:pt>
                <c:pt idx="45028">
                  <c:v>1.3420000000000001</c:v>
                </c:pt>
                <c:pt idx="45029">
                  <c:v>1.3420000000000001</c:v>
                </c:pt>
                <c:pt idx="45030">
                  <c:v>1.3420000000000001</c:v>
                </c:pt>
                <c:pt idx="45031">
                  <c:v>1.3420000000000001</c:v>
                </c:pt>
                <c:pt idx="45032">
                  <c:v>1.3420000000000001</c:v>
                </c:pt>
                <c:pt idx="45033">
                  <c:v>1.3420000000000001</c:v>
                </c:pt>
                <c:pt idx="45034">
                  <c:v>1.3420000000000001</c:v>
                </c:pt>
                <c:pt idx="45035">
                  <c:v>1.3420000000000001</c:v>
                </c:pt>
                <c:pt idx="45036">
                  <c:v>1.3420000000000001</c:v>
                </c:pt>
                <c:pt idx="45037">
                  <c:v>1.3420000000000001</c:v>
                </c:pt>
                <c:pt idx="45038">
                  <c:v>1.3420000000000001</c:v>
                </c:pt>
                <c:pt idx="45039">
                  <c:v>1.3420000000000001</c:v>
                </c:pt>
                <c:pt idx="45040">
                  <c:v>1.3420000000000001</c:v>
                </c:pt>
                <c:pt idx="45041">
                  <c:v>1.3420000000000001</c:v>
                </c:pt>
                <c:pt idx="45042">
                  <c:v>1.335732489</c:v>
                </c:pt>
                <c:pt idx="45043">
                  <c:v>1.3420000000000001</c:v>
                </c:pt>
                <c:pt idx="45044">
                  <c:v>1.3420000000000001</c:v>
                </c:pt>
                <c:pt idx="45045">
                  <c:v>1.3420000000000001</c:v>
                </c:pt>
                <c:pt idx="45046">
                  <c:v>1.3403191459999999</c:v>
                </c:pt>
                <c:pt idx="45047">
                  <c:v>1.3420000000000001</c:v>
                </c:pt>
                <c:pt idx="45048">
                  <c:v>1.3420000000000001</c:v>
                </c:pt>
                <c:pt idx="45049">
                  <c:v>1.3420000000000001</c:v>
                </c:pt>
                <c:pt idx="45050">
                  <c:v>1.3420000000000001</c:v>
                </c:pt>
                <c:pt idx="45051">
                  <c:v>1.3420000000000001</c:v>
                </c:pt>
                <c:pt idx="45052">
                  <c:v>1.3420000000000001</c:v>
                </c:pt>
                <c:pt idx="45053">
                  <c:v>1.3356134289999999</c:v>
                </c:pt>
                <c:pt idx="45054">
                  <c:v>1.3420000000000001</c:v>
                </c:pt>
                <c:pt idx="45055">
                  <c:v>1.3420000000000001</c:v>
                </c:pt>
                <c:pt idx="45056">
                  <c:v>1.3420000000000001</c:v>
                </c:pt>
                <c:pt idx="45057">
                  <c:v>1.3420000000000001</c:v>
                </c:pt>
                <c:pt idx="45058">
                  <c:v>1.3420000000000001</c:v>
                </c:pt>
                <c:pt idx="45059">
                  <c:v>1.3420000000000001</c:v>
                </c:pt>
                <c:pt idx="45060">
                  <c:v>1.3420000000000001</c:v>
                </c:pt>
                <c:pt idx="45061">
                  <c:v>1.3420000000000001</c:v>
                </c:pt>
                <c:pt idx="45062">
                  <c:v>1.3420000000000001</c:v>
                </c:pt>
                <c:pt idx="45063">
                  <c:v>1.3387378249999999</c:v>
                </c:pt>
                <c:pt idx="45064">
                  <c:v>1.3420000000000001</c:v>
                </c:pt>
                <c:pt idx="45065">
                  <c:v>1.3420000000000001</c:v>
                </c:pt>
                <c:pt idx="45066">
                  <c:v>1.3420000000000001</c:v>
                </c:pt>
                <c:pt idx="45067">
                  <c:v>1.3420000000000001</c:v>
                </c:pt>
                <c:pt idx="45068">
                  <c:v>1.3420000000000001</c:v>
                </c:pt>
                <c:pt idx="45069">
                  <c:v>1.3420000000000001</c:v>
                </c:pt>
                <c:pt idx="45070">
                  <c:v>1.3420000000000001</c:v>
                </c:pt>
                <c:pt idx="45071">
                  <c:v>1.3420000000000001</c:v>
                </c:pt>
                <c:pt idx="45072">
                  <c:v>1.3420000000000001</c:v>
                </c:pt>
                <c:pt idx="45073">
                  <c:v>1.3420000000000001</c:v>
                </c:pt>
                <c:pt idx="45074">
                  <c:v>1.3420000000000001</c:v>
                </c:pt>
                <c:pt idx="45075">
                  <c:v>1.3420000000000001</c:v>
                </c:pt>
                <c:pt idx="45076">
                  <c:v>1.3420000000000001</c:v>
                </c:pt>
                <c:pt idx="45077">
                  <c:v>1.3420000000000001</c:v>
                </c:pt>
                <c:pt idx="45078">
                  <c:v>1.3420000000000001</c:v>
                </c:pt>
                <c:pt idx="45079">
                  <c:v>1.3420000000000001</c:v>
                </c:pt>
                <c:pt idx="45080">
                  <c:v>1.3420000000000001</c:v>
                </c:pt>
                <c:pt idx="45081">
                  <c:v>1.3420000000000001</c:v>
                </c:pt>
                <c:pt idx="45082">
                  <c:v>1.3420000000000001</c:v>
                </c:pt>
                <c:pt idx="45083">
                  <c:v>1.3420000000000001</c:v>
                </c:pt>
                <c:pt idx="45084">
                  <c:v>1.3420000000000001</c:v>
                </c:pt>
                <c:pt idx="45085">
                  <c:v>1.3420000000000001</c:v>
                </c:pt>
                <c:pt idx="45086">
                  <c:v>1.3420000000000001</c:v>
                </c:pt>
                <c:pt idx="45087">
                  <c:v>1.3420000000000001</c:v>
                </c:pt>
                <c:pt idx="45088">
                  <c:v>1.3387720809999999</c:v>
                </c:pt>
                <c:pt idx="45089">
                  <c:v>1.3420000000000001</c:v>
                </c:pt>
                <c:pt idx="45090">
                  <c:v>1.3420000000000001</c:v>
                </c:pt>
                <c:pt idx="45091">
                  <c:v>1.3420000000000001</c:v>
                </c:pt>
                <c:pt idx="45092">
                  <c:v>1.3420000000000001</c:v>
                </c:pt>
                <c:pt idx="45093">
                  <c:v>1.3356961970000001</c:v>
                </c:pt>
                <c:pt idx="45094">
                  <c:v>1.3420000000000001</c:v>
                </c:pt>
                <c:pt idx="45095">
                  <c:v>1.3420000000000001</c:v>
                </c:pt>
                <c:pt idx="45096">
                  <c:v>1.3420000000000001</c:v>
                </c:pt>
                <c:pt idx="45097">
                  <c:v>1.3420000000000001</c:v>
                </c:pt>
                <c:pt idx="45098">
                  <c:v>1.3420000000000001</c:v>
                </c:pt>
                <c:pt idx="45099">
                  <c:v>1.3420000000000001</c:v>
                </c:pt>
                <c:pt idx="45100">
                  <c:v>1.3420000000000001</c:v>
                </c:pt>
                <c:pt idx="45101">
                  <c:v>1.3420000000000001</c:v>
                </c:pt>
                <c:pt idx="45102">
                  <c:v>1.3420000000000001</c:v>
                </c:pt>
                <c:pt idx="45103">
                  <c:v>1.3420000000000001</c:v>
                </c:pt>
                <c:pt idx="45104">
                  <c:v>1.3420000000000001</c:v>
                </c:pt>
                <c:pt idx="45105">
                  <c:v>1.3420000000000001</c:v>
                </c:pt>
                <c:pt idx="45106">
                  <c:v>1.3420000000000001</c:v>
                </c:pt>
                <c:pt idx="45107">
                  <c:v>1.3420000000000001</c:v>
                </c:pt>
                <c:pt idx="45108">
                  <c:v>1.3420000000000001</c:v>
                </c:pt>
                <c:pt idx="45109">
                  <c:v>1.3420000000000001</c:v>
                </c:pt>
                <c:pt idx="45110">
                  <c:v>1.3420000000000001</c:v>
                </c:pt>
                <c:pt idx="45111">
                  <c:v>1.3420000000000001</c:v>
                </c:pt>
                <c:pt idx="45112">
                  <c:v>1.338701439</c:v>
                </c:pt>
                <c:pt idx="45113">
                  <c:v>1.3420000000000001</c:v>
                </c:pt>
                <c:pt idx="45114">
                  <c:v>1.3420000000000001</c:v>
                </c:pt>
                <c:pt idx="45115">
                  <c:v>1.3420000000000001</c:v>
                </c:pt>
                <c:pt idx="45116">
                  <c:v>1.3420000000000001</c:v>
                </c:pt>
                <c:pt idx="45117">
                  <c:v>1.3420000000000001</c:v>
                </c:pt>
                <c:pt idx="45118">
                  <c:v>1.3420000000000001</c:v>
                </c:pt>
                <c:pt idx="45119">
                  <c:v>1.3420000000000001</c:v>
                </c:pt>
                <c:pt idx="45120">
                  <c:v>1.3420000000000001</c:v>
                </c:pt>
                <c:pt idx="45121">
                  <c:v>1.3420000000000001</c:v>
                </c:pt>
                <c:pt idx="45122">
                  <c:v>1.3386139800000001</c:v>
                </c:pt>
                <c:pt idx="45123">
                  <c:v>1.3420000000000001</c:v>
                </c:pt>
                <c:pt idx="45124">
                  <c:v>1.3420000000000001</c:v>
                </c:pt>
                <c:pt idx="45125">
                  <c:v>1.3420000000000001</c:v>
                </c:pt>
                <c:pt idx="45126">
                  <c:v>1.3420000000000001</c:v>
                </c:pt>
                <c:pt idx="45127">
                  <c:v>1.3420000000000001</c:v>
                </c:pt>
                <c:pt idx="45128">
                  <c:v>1.3420000000000001</c:v>
                </c:pt>
                <c:pt idx="45129">
                  <c:v>1.3420000000000001</c:v>
                </c:pt>
                <c:pt idx="45130">
                  <c:v>1.3420000000000001</c:v>
                </c:pt>
                <c:pt idx="45131">
                  <c:v>1.3420000000000001</c:v>
                </c:pt>
                <c:pt idx="45132">
                  <c:v>1.3420000000000001</c:v>
                </c:pt>
                <c:pt idx="45133">
                  <c:v>1.3420000000000001</c:v>
                </c:pt>
                <c:pt idx="45134">
                  <c:v>1.3420000000000001</c:v>
                </c:pt>
                <c:pt idx="45135">
                  <c:v>1.3420000000000001</c:v>
                </c:pt>
                <c:pt idx="45136">
                  <c:v>1.3420000000000001</c:v>
                </c:pt>
                <c:pt idx="45137">
                  <c:v>1.3420000000000001</c:v>
                </c:pt>
                <c:pt idx="45138">
                  <c:v>1.3420000000000001</c:v>
                </c:pt>
                <c:pt idx="45139">
                  <c:v>1.3420000000000001</c:v>
                </c:pt>
                <c:pt idx="45140">
                  <c:v>1.3420000000000001</c:v>
                </c:pt>
                <c:pt idx="45141">
                  <c:v>1.3420000000000001</c:v>
                </c:pt>
                <c:pt idx="45142">
                  <c:v>1.3420000000000001</c:v>
                </c:pt>
                <c:pt idx="45143">
                  <c:v>1.3420000000000001</c:v>
                </c:pt>
                <c:pt idx="45144">
                  <c:v>1.3420000000000001</c:v>
                </c:pt>
                <c:pt idx="45145">
                  <c:v>1.3420000000000001</c:v>
                </c:pt>
                <c:pt idx="45146">
                  <c:v>1.3420000000000001</c:v>
                </c:pt>
                <c:pt idx="45147">
                  <c:v>1.3420000000000001</c:v>
                </c:pt>
                <c:pt idx="45148">
                  <c:v>1.3420000000000001</c:v>
                </c:pt>
                <c:pt idx="45149">
                  <c:v>1.3420000000000001</c:v>
                </c:pt>
                <c:pt idx="45150">
                  <c:v>1.3420000000000001</c:v>
                </c:pt>
                <c:pt idx="45151">
                  <c:v>1.3420000000000001</c:v>
                </c:pt>
                <c:pt idx="45152">
                  <c:v>1.3420000000000001</c:v>
                </c:pt>
                <c:pt idx="45153">
                  <c:v>1.3420000000000001</c:v>
                </c:pt>
                <c:pt idx="45154">
                  <c:v>1.3420000000000001</c:v>
                </c:pt>
                <c:pt idx="45155">
                  <c:v>1.3420000000000001</c:v>
                </c:pt>
                <c:pt idx="45156">
                  <c:v>1.3420000000000001</c:v>
                </c:pt>
                <c:pt idx="45157">
                  <c:v>1.3420000000000001</c:v>
                </c:pt>
                <c:pt idx="45158">
                  <c:v>1.3420000000000001</c:v>
                </c:pt>
                <c:pt idx="45159">
                  <c:v>1.3420000000000001</c:v>
                </c:pt>
                <c:pt idx="45160">
                  <c:v>1.3420000000000001</c:v>
                </c:pt>
                <c:pt idx="45161">
                  <c:v>1.3420000000000001</c:v>
                </c:pt>
                <c:pt idx="45162">
                  <c:v>1.3420000000000001</c:v>
                </c:pt>
                <c:pt idx="45163">
                  <c:v>1.3420000000000001</c:v>
                </c:pt>
                <c:pt idx="45164">
                  <c:v>1.3420000000000001</c:v>
                </c:pt>
                <c:pt idx="45165">
                  <c:v>1.3420000000000001</c:v>
                </c:pt>
                <c:pt idx="45166">
                  <c:v>1.3420000000000001</c:v>
                </c:pt>
                <c:pt idx="45167">
                  <c:v>1.3420000000000001</c:v>
                </c:pt>
                <c:pt idx="45168">
                  <c:v>1.3420000000000001</c:v>
                </c:pt>
                <c:pt idx="45169">
                  <c:v>1.3420000000000001</c:v>
                </c:pt>
                <c:pt idx="45170">
                  <c:v>1.3420000000000001</c:v>
                </c:pt>
                <c:pt idx="45171">
                  <c:v>1.3420000000000001</c:v>
                </c:pt>
                <c:pt idx="45172">
                  <c:v>1.3420000000000001</c:v>
                </c:pt>
                <c:pt idx="45173">
                  <c:v>1.3420000000000001</c:v>
                </c:pt>
                <c:pt idx="45174">
                  <c:v>1.3420000000000001</c:v>
                </c:pt>
                <c:pt idx="45175">
                  <c:v>1.3420000000000001</c:v>
                </c:pt>
                <c:pt idx="45176">
                  <c:v>1.3420000000000001</c:v>
                </c:pt>
                <c:pt idx="45177">
                  <c:v>1.3420000000000001</c:v>
                </c:pt>
                <c:pt idx="45178">
                  <c:v>1.3420000000000001</c:v>
                </c:pt>
                <c:pt idx="45179">
                  <c:v>1.3420000000000001</c:v>
                </c:pt>
                <c:pt idx="45180">
                  <c:v>1.3420000000000001</c:v>
                </c:pt>
                <c:pt idx="45181">
                  <c:v>1.3420000000000001</c:v>
                </c:pt>
                <c:pt idx="45182">
                  <c:v>1.3420000000000001</c:v>
                </c:pt>
                <c:pt idx="45183">
                  <c:v>1.3420000000000001</c:v>
                </c:pt>
                <c:pt idx="45184">
                  <c:v>1.3420000000000001</c:v>
                </c:pt>
                <c:pt idx="45185">
                  <c:v>1.3420000000000001</c:v>
                </c:pt>
                <c:pt idx="45186">
                  <c:v>1.3420000000000001</c:v>
                </c:pt>
                <c:pt idx="45187">
                  <c:v>1.3420000000000001</c:v>
                </c:pt>
                <c:pt idx="45188">
                  <c:v>1.3420000000000001</c:v>
                </c:pt>
                <c:pt idx="45189">
                  <c:v>1.3420000000000001</c:v>
                </c:pt>
                <c:pt idx="45190">
                  <c:v>1.3420000000000001</c:v>
                </c:pt>
                <c:pt idx="45191">
                  <c:v>1.3420000000000001</c:v>
                </c:pt>
                <c:pt idx="45192">
                  <c:v>1.3420000000000001</c:v>
                </c:pt>
                <c:pt idx="45193">
                  <c:v>1.3420000000000001</c:v>
                </c:pt>
                <c:pt idx="45194">
                  <c:v>1.3420000000000001</c:v>
                </c:pt>
                <c:pt idx="45195">
                  <c:v>1.3420000000000001</c:v>
                </c:pt>
                <c:pt idx="45196">
                  <c:v>1.3420000000000001</c:v>
                </c:pt>
                <c:pt idx="45197">
                  <c:v>1.3420000000000001</c:v>
                </c:pt>
                <c:pt idx="45198">
                  <c:v>1.3420000000000001</c:v>
                </c:pt>
                <c:pt idx="45199">
                  <c:v>1.3420000000000001</c:v>
                </c:pt>
                <c:pt idx="45200">
                  <c:v>1.3420000000000001</c:v>
                </c:pt>
                <c:pt idx="45201">
                  <c:v>1.3420000000000001</c:v>
                </c:pt>
                <c:pt idx="45202">
                  <c:v>1.3420000000000001</c:v>
                </c:pt>
                <c:pt idx="45203">
                  <c:v>1.3420000000000001</c:v>
                </c:pt>
                <c:pt idx="45204">
                  <c:v>1.3420000000000001</c:v>
                </c:pt>
                <c:pt idx="45205">
                  <c:v>1.3420000000000001</c:v>
                </c:pt>
                <c:pt idx="45206">
                  <c:v>1.3420000000000001</c:v>
                </c:pt>
                <c:pt idx="45207">
                  <c:v>1.3420000000000001</c:v>
                </c:pt>
                <c:pt idx="45208">
                  <c:v>1.3420000000000001</c:v>
                </c:pt>
                <c:pt idx="45209">
                  <c:v>1.3420000000000001</c:v>
                </c:pt>
                <c:pt idx="45210">
                  <c:v>1.3420000000000001</c:v>
                </c:pt>
                <c:pt idx="45211">
                  <c:v>1.3420000000000001</c:v>
                </c:pt>
                <c:pt idx="45212">
                  <c:v>1.3420000000000001</c:v>
                </c:pt>
                <c:pt idx="45213">
                  <c:v>1.3420000000000001</c:v>
                </c:pt>
                <c:pt idx="45214">
                  <c:v>1.3420000000000001</c:v>
                </c:pt>
                <c:pt idx="45215">
                  <c:v>1.3420000000000001</c:v>
                </c:pt>
                <c:pt idx="45216">
                  <c:v>1.3420000000000001</c:v>
                </c:pt>
                <c:pt idx="45217">
                  <c:v>1.3420000000000001</c:v>
                </c:pt>
                <c:pt idx="45218">
                  <c:v>1.3420000000000001</c:v>
                </c:pt>
                <c:pt idx="45219">
                  <c:v>1.3420000000000001</c:v>
                </c:pt>
                <c:pt idx="45220">
                  <c:v>1.3420000000000001</c:v>
                </c:pt>
                <c:pt idx="45221">
                  <c:v>1.3420000000000001</c:v>
                </c:pt>
                <c:pt idx="45222">
                  <c:v>1.3420000000000001</c:v>
                </c:pt>
                <c:pt idx="45223">
                  <c:v>1.3420000000000001</c:v>
                </c:pt>
                <c:pt idx="45224">
                  <c:v>1.3420000000000001</c:v>
                </c:pt>
                <c:pt idx="45225">
                  <c:v>1.3420000000000001</c:v>
                </c:pt>
                <c:pt idx="45226">
                  <c:v>1.3420000000000001</c:v>
                </c:pt>
                <c:pt idx="45227">
                  <c:v>1.3420000000000001</c:v>
                </c:pt>
                <c:pt idx="45228">
                  <c:v>1.3420000000000001</c:v>
                </c:pt>
                <c:pt idx="45229">
                  <c:v>1.3420000000000001</c:v>
                </c:pt>
                <c:pt idx="45230">
                  <c:v>1.3420000000000001</c:v>
                </c:pt>
                <c:pt idx="45231">
                  <c:v>1.3420000000000001</c:v>
                </c:pt>
                <c:pt idx="45232">
                  <c:v>1.3420000000000001</c:v>
                </c:pt>
                <c:pt idx="45233">
                  <c:v>1.3420000000000001</c:v>
                </c:pt>
                <c:pt idx="45234">
                  <c:v>1.3420000000000001</c:v>
                </c:pt>
                <c:pt idx="45235">
                  <c:v>1.3420000000000001</c:v>
                </c:pt>
                <c:pt idx="45236">
                  <c:v>1.3420000000000001</c:v>
                </c:pt>
                <c:pt idx="45237">
                  <c:v>1.3420000000000001</c:v>
                </c:pt>
                <c:pt idx="45238">
                  <c:v>1.3420000000000001</c:v>
                </c:pt>
                <c:pt idx="45239">
                  <c:v>1.3420000000000001</c:v>
                </c:pt>
                <c:pt idx="45240">
                  <c:v>1.3420000000000001</c:v>
                </c:pt>
                <c:pt idx="45241">
                  <c:v>1.338728876</c:v>
                </c:pt>
                <c:pt idx="45242">
                  <c:v>1.3420000000000001</c:v>
                </c:pt>
                <c:pt idx="45243">
                  <c:v>1.3420000000000001</c:v>
                </c:pt>
                <c:pt idx="45244">
                  <c:v>1.3420000000000001</c:v>
                </c:pt>
                <c:pt idx="45245">
                  <c:v>1.3420000000000001</c:v>
                </c:pt>
                <c:pt idx="45246">
                  <c:v>1.3420000000000001</c:v>
                </c:pt>
                <c:pt idx="45247">
                  <c:v>1.3420000000000001</c:v>
                </c:pt>
                <c:pt idx="45248">
                  <c:v>1.3420000000000001</c:v>
                </c:pt>
                <c:pt idx="45249">
                  <c:v>1.3420000000000001</c:v>
                </c:pt>
                <c:pt idx="45250">
                  <c:v>1.3420000000000001</c:v>
                </c:pt>
                <c:pt idx="45251">
                  <c:v>1.3420000000000001</c:v>
                </c:pt>
                <c:pt idx="45252">
                  <c:v>1.3420000000000001</c:v>
                </c:pt>
                <c:pt idx="45253">
                  <c:v>1.3420000000000001</c:v>
                </c:pt>
                <c:pt idx="45254">
                  <c:v>1.3420000000000001</c:v>
                </c:pt>
                <c:pt idx="45255">
                  <c:v>1.338671967</c:v>
                </c:pt>
                <c:pt idx="45256">
                  <c:v>1.3420000000000001</c:v>
                </c:pt>
                <c:pt idx="45257">
                  <c:v>1.3420000000000001</c:v>
                </c:pt>
                <c:pt idx="45258">
                  <c:v>1.3420000000000001</c:v>
                </c:pt>
                <c:pt idx="45259">
                  <c:v>1.3420000000000001</c:v>
                </c:pt>
                <c:pt idx="45260">
                  <c:v>1.3420000000000001</c:v>
                </c:pt>
                <c:pt idx="45261">
                  <c:v>1.3420000000000001</c:v>
                </c:pt>
                <c:pt idx="45262">
                  <c:v>1.3420000000000001</c:v>
                </c:pt>
                <c:pt idx="45263">
                  <c:v>1.3420000000000001</c:v>
                </c:pt>
                <c:pt idx="45264">
                  <c:v>1.3420000000000001</c:v>
                </c:pt>
                <c:pt idx="45265">
                  <c:v>1.3420000000000001</c:v>
                </c:pt>
                <c:pt idx="45266">
                  <c:v>1.3420000000000001</c:v>
                </c:pt>
                <c:pt idx="45267">
                  <c:v>1.3420000000000001</c:v>
                </c:pt>
                <c:pt idx="45268">
                  <c:v>1.3386519569999999</c:v>
                </c:pt>
                <c:pt idx="45269">
                  <c:v>1.3420000000000001</c:v>
                </c:pt>
                <c:pt idx="45270">
                  <c:v>1.3420000000000001</c:v>
                </c:pt>
                <c:pt idx="45271">
                  <c:v>1.3420000000000001</c:v>
                </c:pt>
                <c:pt idx="45272">
                  <c:v>1.3420000000000001</c:v>
                </c:pt>
                <c:pt idx="45273">
                  <c:v>1.3420000000000001</c:v>
                </c:pt>
                <c:pt idx="45274">
                  <c:v>1.3420000000000001</c:v>
                </c:pt>
                <c:pt idx="45275">
                  <c:v>1.3420000000000001</c:v>
                </c:pt>
                <c:pt idx="45276">
                  <c:v>1.3420000000000001</c:v>
                </c:pt>
                <c:pt idx="45277">
                  <c:v>1.3420000000000001</c:v>
                </c:pt>
                <c:pt idx="45278">
                  <c:v>1.3353378629999999</c:v>
                </c:pt>
                <c:pt idx="45279">
                  <c:v>1.3420000000000001</c:v>
                </c:pt>
                <c:pt idx="45280">
                  <c:v>1.3420000000000001</c:v>
                </c:pt>
                <c:pt idx="45281">
                  <c:v>1.3420000000000001</c:v>
                </c:pt>
                <c:pt idx="45282">
                  <c:v>1.3420000000000001</c:v>
                </c:pt>
                <c:pt idx="45283">
                  <c:v>1.3420000000000001</c:v>
                </c:pt>
                <c:pt idx="45284">
                  <c:v>1.3420000000000001</c:v>
                </c:pt>
                <c:pt idx="45285">
                  <c:v>1.3420000000000001</c:v>
                </c:pt>
                <c:pt idx="45286">
                  <c:v>1.3380623869999999</c:v>
                </c:pt>
                <c:pt idx="45287">
                  <c:v>1.339504287</c:v>
                </c:pt>
                <c:pt idx="45288">
                  <c:v>1.334935158</c:v>
                </c:pt>
                <c:pt idx="45289">
                  <c:v>1.338025477</c:v>
                </c:pt>
                <c:pt idx="45290">
                  <c:v>1.3380439239999999</c:v>
                </c:pt>
                <c:pt idx="45291">
                  <c:v>1.3400096699999999</c:v>
                </c:pt>
                <c:pt idx="45292">
                  <c:v>1.338013261</c:v>
                </c:pt>
                <c:pt idx="45293">
                  <c:v>1.3349024949999999</c:v>
                </c:pt>
                <c:pt idx="45294">
                  <c:v>1.3420000000000001</c:v>
                </c:pt>
                <c:pt idx="45295">
                  <c:v>1.335422471</c:v>
                </c:pt>
                <c:pt idx="45296">
                  <c:v>1.3349230670000001</c:v>
                </c:pt>
                <c:pt idx="45297">
                  <c:v>1.338585651</c:v>
                </c:pt>
                <c:pt idx="45298">
                  <c:v>1.3420000000000001</c:v>
                </c:pt>
                <c:pt idx="45299">
                  <c:v>1.335455031</c:v>
                </c:pt>
                <c:pt idx="45300">
                  <c:v>1.3420000000000001</c:v>
                </c:pt>
                <c:pt idx="45301">
                  <c:v>1.3420000000000001</c:v>
                </c:pt>
                <c:pt idx="45302">
                  <c:v>1.3379036929999999</c:v>
                </c:pt>
                <c:pt idx="45303">
                  <c:v>1.3420000000000001</c:v>
                </c:pt>
                <c:pt idx="45304">
                  <c:v>1.3378847460000001</c:v>
                </c:pt>
                <c:pt idx="45305">
                  <c:v>1.3420000000000001</c:v>
                </c:pt>
                <c:pt idx="45306">
                  <c:v>1.3420000000000001</c:v>
                </c:pt>
                <c:pt idx="45307">
                  <c:v>1.3420000000000001</c:v>
                </c:pt>
                <c:pt idx="45308">
                  <c:v>1.337865863</c:v>
                </c:pt>
                <c:pt idx="45309">
                  <c:v>1.3420000000000001</c:v>
                </c:pt>
                <c:pt idx="45310">
                  <c:v>1.3380373679999999</c:v>
                </c:pt>
                <c:pt idx="45311">
                  <c:v>1.3420000000000001</c:v>
                </c:pt>
                <c:pt idx="45312">
                  <c:v>1.3420000000000001</c:v>
                </c:pt>
                <c:pt idx="45313">
                  <c:v>1.337989764</c:v>
                </c:pt>
                <c:pt idx="45314">
                  <c:v>1.334691439</c:v>
                </c:pt>
                <c:pt idx="45315">
                  <c:v>1.339264206</c:v>
                </c:pt>
                <c:pt idx="45316">
                  <c:v>1.334699173</c:v>
                </c:pt>
                <c:pt idx="45317">
                  <c:v>1.337822632</c:v>
                </c:pt>
                <c:pt idx="45318">
                  <c:v>1.3347134810000001</c:v>
                </c:pt>
                <c:pt idx="45319">
                  <c:v>1.3379509780000001</c:v>
                </c:pt>
                <c:pt idx="45320">
                  <c:v>1.3347220790000001</c:v>
                </c:pt>
                <c:pt idx="45321">
                  <c:v>1.3393120169999999</c:v>
                </c:pt>
                <c:pt idx="45322">
                  <c:v>1.33789811</c:v>
                </c:pt>
                <c:pt idx="45323">
                  <c:v>1.3347398079999999</c:v>
                </c:pt>
                <c:pt idx="45324">
                  <c:v>1.3347892729999999</c:v>
                </c:pt>
                <c:pt idx="45325">
                  <c:v>1.3420000000000001</c:v>
                </c:pt>
                <c:pt idx="45326">
                  <c:v>1.3420000000000001</c:v>
                </c:pt>
                <c:pt idx="45327">
                  <c:v>1.3420000000000001</c:v>
                </c:pt>
                <c:pt idx="45328">
                  <c:v>1.3420000000000001</c:v>
                </c:pt>
                <c:pt idx="45329">
                  <c:v>1.3420000000000001</c:v>
                </c:pt>
                <c:pt idx="45330">
                  <c:v>1.3420000000000001</c:v>
                </c:pt>
                <c:pt idx="45331">
                  <c:v>1.3420000000000001</c:v>
                </c:pt>
                <c:pt idx="45332">
                  <c:v>1.3420000000000001</c:v>
                </c:pt>
                <c:pt idx="45333">
                  <c:v>1.3420000000000001</c:v>
                </c:pt>
                <c:pt idx="45334">
                  <c:v>1.3420000000000001</c:v>
                </c:pt>
                <c:pt idx="45335">
                  <c:v>1.3420000000000001</c:v>
                </c:pt>
                <c:pt idx="45336">
                  <c:v>1.3420000000000001</c:v>
                </c:pt>
                <c:pt idx="45337">
                  <c:v>1.3420000000000001</c:v>
                </c:pt>
                <c:pt idx="45338">
                  <c:v>1.3420000000000001</c:v>
                </c:pt>
                <c:pt idx="45339">
                  <c:v>1.3420000000000001</c:v>
                </c:pt>
                <c:pt idx="45340">
                  <c:v>1.3420000000000001</c:v>
                </c:pt>
                <c:pt idx="45341">
                  <c:v>1.3420000000000001</c:v>
                </c:pt>
                <c:pt idx="45342">
                  <c:v>1.3420000000000001</c:v>
                </c:pt>
                <c:pt idx="45343">
                  <c:v>1.3420000000000001</c:v>
                </c:pt>
                <c:pt idx="45344">
                  <c:v>1.3420000000000001</c:v>
                </c:pt>
                <c:pt idx="45345">
                  <c:v>1.3420000000000001</c:v>
                </c:pt>
                <c:pt idx="45346">
                  <c:v>1.3420000000000001</c:v>
                </c:pt>
                <c:pt idx="45347">
                  <c:v>1.3420000000000001</c:v>
                </c:pt>
                <c:pt idx="45348">
                  <c:v>1.3420000000000001</c:v>
                </c:pt>
                <c:pt idx="45349">
                  <c:v>1.3420000000000001</c:v>
                </c:pt>
                <c:pt idx="45350">
                  <c:v>1.3420000000000001</c:v>
                </c:pt>
                <c:pt idx="45351">
                  <c:v>1.3420000000000001</c:v>
                </c:pt>
                <c:pt idx="45352">
                  <c:v>1.3420000000000001</c:v>
                </c:pt>
                <c:pt idx="45353">
                  <c:v>1.3420000000000001</c:v>
                </c:pt>
                <c:pt idx="45354">
                  <c:v>1.3420000000000001</c:v>
                </c:pt>
                <c:pt idx="45355">
                  <c:v>1.3420000000000001</c:v>
                </c:pt>
                <c:pt idx="45356">
                  <c:v>1.3420000000000001</c:v>
                </c:pt>
                <c:pt idx="45357">
                  <c:v>1.3420000000000001</c:v>
                </c:pt>
                <c:pt idx="45358">
                  <c:v>1.3420000000000001</c:v>
                </c:pt>
                <c:pt idx="45359">
                  <c:v>1.3420000000000001</c:v>
                </c:pt>
                <c:pt idx="45360">
                  <c:v>1.3420000000000001</c:v>
                </c:pt>
                <c:pt idx="45361">
                  <c:v>1.3420000000000001</c:v>
                </c:pt>
                <c:pt idx="45362">
                  <c:v>1.3420000000000001</c:v>
                </c:pt>
                <c:pt idx="45363">
                  <c:v>1.3420000000000001</c:v>
                </c:pt>
                <c:pt idx="45364">
                  <c:v>1.3420000000000001</c:v>
                </c:pt>
                <c:pt idx="45365">
                  <c:v>1.3420000000000001</c:v>
                </c:pt>
                <c:pt idx="45366">
                  <c:v>1.3420000000000001</c:v>
                </c:pt>
                <c:pt idx="45367">
                  <c:v>1.3420000000000001</c:v>
                </c:pt>
                <c:pt idx="45368">
                  <c:v>1.3420000000000001</c:v>
                </c:pt>
                <c:pt idx="45369">
                  <c:v>1.3420000000000001</c:v>
                </c:pt>
                <c:pt idx="45370">
                  <c:v>1.3420000000000001</c:v>
                </c:pt>
                <c:pt idx="45371">
                  <c:v>1.3420000000000001</c:v>
                </c:pt>
                <c:pt idx="45372">
                  <c:v>1.3420000000000001</c:v>
                </c:pt>
                <c:pt idx="45373">
                  <c:v>1.3420000000000001</c:v>
                </c:pt>
                <c:pt idx="45374">
                  <c:v>1.3420000000000001</c:v>
                </c:pt>
                <c:pt idx="45375">
                  <c:v>1.3420000000000001</c:v>
                </c:pt>
                <c:pt idx="45376">
                  <c:v>1.3420000000000001</c:v>
                </c:pt>
                <c:pt idx="45377">
                  <c:v>1.3420000000000001</c:v>
                </c:pt>
                <c:pt idx="45378">
                  <c:v>1.3420000000000001</c:v>
                </c:pt>
                <c:pt idx="45379">
                  <c:v>1.3420000000000001</c:v>
                </c:pt>
                <c:pt idx="45380">
                  <c:v>1.3420000000000001</c:v>
                </c:pt>
                <c:pt idx="45381">
                  <c:v>1.3420000000000001</c:v>
                </c:pt>
                <c:pt idx="45382">
                  <c:v>1.3420000000000001</c:v>
                </c:pt>
                <c:pt idx="45383">
                  <c:v>1.3420000000000001</c:v>
                </c:pt>
                <c:pt idx="45384">
                  <c:v>1.3420000000000001</c:v>
                </c:pt>
                <c:pt idx="45385">
                  <c:v>1.3420000000000001</c:v>
                </c:pt>
                <c:pt idx="45386">
                  <c:v>1.3420000000000001</c:v>
                </c:pt>
                <c:pt idx="45387">
                  <c:v>1.3420000000000001</c:v>
                </c:pt>
                <c:pt idx="45388">
                  <c:v>1.3420000000000001</c:v>
                </c:pt>
                <c:pt idx="45389">
                  <c:v>1.3420000000000001</c:v>
                </c:pt>
                <c:pt idx="45390">
                  <c:v>1.3420000000000001</c:v>
                </c:pt>
                <c:pt idx="45391">
                  <c:v>1.3420000000000001</c:v>
                </c:pt>
                <c:pt idx="45392">
                  <c:v>1.3420000000000001</c:v>
                </c:pt>
                <c:pt idx="45393">
                  <c:v>1.3420000000000001</c:v>
                </c:pt>
                <c:pt idx="45394">
                  <c:v>1.3420000000000001</c:v>
                </c:pt>
                <c:pt idx="45395">
                  <c:v>1.3420000000000001</c:v>
                </c:pt>
                <c:pt idx="45396">
                  <c:v>1.3420000000000001</c:v>
                </c:pt>
                <c:pt idx="45397">
                  <c:v>1.3420000000000001</c:v>
                </c:pt>
                <c:pt idx="45398">
                  <c:v>1.3420000000000001</c:v>
                </c:pt>
                <c:pt idx="45399">
                  <c:v>1.3420000000000001</c:v>
                </c:pt>
                <c:pt idx="45400">
                  <c:v>1.3420000000000001</c:v>
                </c:pt>
                <c:pt idx="45401">
                  <c:v>1.3420000000000001</c:v>
                </c:pt>
                <c:pt idx="45402">
                  <c:v>1.3420000000000001</c:v>
                </c:pt>
                <c:pt idx="45403">
                  <c:v>1.3420000000000001</c:v>
                </c:pt>
                <c:pt idx="45404">
                  <c:v>1.3420000000000001</c:v>
                </c:pt>
                <c:pt idx="45405">
                  <c:v>1.3420000000000001</c:v>
                </c:pt>
                <c:pt idx="45406">
                  <c:v>1.3420000000000001</c:v>
                </c:pt>
                <c:pt idx="45407">
                  <c:v>1.3420000000000001</c:v>
                </c:pt>
                <c:pt idx="45408">
                  <c:v>1.3420000000000001</c:v>
                </c:pt>
                <c:pt idx="45409">
                  <c:v>1.3420000000000001</c:v>
                </c:pt>
                <c:pt idx="45410">
                  <c:v>1.3420000000000001</c:v>
                </c:pt>
                <c:pt idx="45411">
                  <c:v>1.3420000000000001</c:v>
                </c:pt>
                <c:pt idx="45412">
                  <c:v>1.3420000000000001</c:v>
                </c:pt>
                <c:pt idx="45413">
                  <c:v>1.3420000000000001</c:v>
                </c:pt>
                <c:pt idx="45414">
                  <c:v>1.3420000000000001</c:v>
                </c:pt>
                <c:pt idx="45415">
                  <c:v>1.3420000000000001</c:v>
                </c:pt>
                <c:pt idx="45416">
                  <c:v>1.3420000000000001</c:v>
                </c:pt>
                <c:pt idx="45417">
                  <c:v>1.3420000000000001</c:v>
                </c:pt>
                <c:pt idx="45418">
                  <c:v>1.3420000000000001</c:v>
                </c:pt>
                <c:pt idx="45419">
                  <c:v>1.3420000000000001</c:v>
                </c:pt>
                <c:pt idx="45420">
                  <c:v>1.3420000000000001</c:v>
                </c:pt>
                <c:pt idx="45421">
                  <c:v>1.3420000000000001</c:v>
                </c:pt>
                <c:pt idx="45422">
                  <c:v>1.3420000000000001</c:v>
                </c:pt>
                <c:pt idx="45423">
                  <c:v>1.3420000000000001</c:v>
                </c:pt>
                <c:pt idx="45424">
                  <c:v>1.3420000000000001</c:v>
                </c:pt>
                <c:pt idx="45425">
                  <c:v>1.3420000000000001</c:v>
                </c:pt>
                <c:pt idx="45426">
                  <c:v>1.3420000000000001</c:v>
                </c:pt>
                <c:pt idx="45427">
                  <c:v>1.3420000000000001</c:v>
                </c:pt>
                <c:pt idx="45428">
                  <c:v>1.3420000000000001</c:v>
                </c:pt>
                <c:pt idx="45429">
                  <c:v>1.3420000000000001</c:v>
                </c:pt>
                <c:pt idx="45430">
                  <c:v>1.3420000000000001</c:v>
                </c:pt>
                <c:pt idx="45431">
                  <c:v>1.3420000000000001</c:v>
                </c:pt>
                <c:pt idx="45432">
                  <c:v>1.3420000000000001</c:v>
                </c:pt>
                <c:pt idx="45433">
                  <c:v>1.3420000000000001</c:v>
                </c:pt>
                <c:pt idx="45434">
                  <c:v>1.3420000000000001</c:v>
                </c:pt>
                <c:pt idx="45435">
                  <c:v>1.3420000000000001</c:v>
                </c:pt>
                <c:pt idx="45436">
                  <c:v>1.3420000000000001</c:v>
                </c:pt>
                <c:pt idx="45437">
                  <c:v>1.3420000000000001</c:v>
                </c:pt>
                <c:pt idx="45438">
                  <c:v>1.3420000000000001</c:v>
                </c:pt>
                <c:pt idx="45439">
                  <c:v>1.3420000000000001</c:v>
                </c:pt>
                <c:pt idx="45440">
                  <c:v>1.3420000000000001</c:v>
                </c:pt>
                <c:pt idx="45441">
                  <c:v>1.3420000000000001</c:v>
                </c:pt>
                <c:pt idx="45442">
                  <c:v>1.3420000000000001</c:v>
                </c:pt>
                <c:pt idx="45443">
                  <c:v>1.3420000000000001</c:v>
                </c:pt>
                <c:pt idx="45444">
                  <c:v>1.3420000000000001</c:v>
                </c:pt>
                <c:pt idx="45445">
                  <c:v>1.3420000000000001</c:v>
                </c:pt>
                <c:pt idx="45446">
                  <c:v>1.3420000000000001</c:v>
                </c:pt>
                <c:pt idx="45447">
                  <c:v>1.3420000000000001</c:v>
                </c:pt>
                <c:pt idx="45448">
                  <c:v>1.3420000000000001</c:v>
                </c:pt>
                <c:pt idx="45449">
                  <c:v>1.3420000000000001</c:v>
                </c:pt>
                <c:pt idx="45450">
                  <c:v>1.3420000000000001</c:v>
                </c:pt>
                <c:pt idx="45451">
                  <c:v>1.3420000000000001</c:v>
                </c:pt>
                <c:pt idx="45452">
                  <c:v>1.3420000000000001</c:v>
                </c:pt>
                <c:pt idx="45453">
                  <c:v>1.3420000000000001</c:v>
                </c:pt>
                <c:pt idx="45454">
                  <c:v>1.3420000000000001</c:v>
                </c:pt>
                <c:pt idx="45455">
                  <c:v>1.3420000000000001</c:v>
                </c:pt>
                <c:pt idx="45456">
                  <c:v>1.3420000000000001</c:v>
                </c:pt>
                <c:pt idx="45457">
                  <c:v>1.3420000000000001</c:v>
                </c:pt>
                <c:pt idx="45458">
                  <c:v>1.3420000000000001</c:v>
                </c:pt>
                <c:pt idx="45459">
                  <c:v>1.3420000000000001</c:v>
                </c:pt>
                <c:pt idx="45460">
                  <c:v>1.3420000000000001</c:v>
                </c:pt>
                <c:pt idx="45461">
                  <c:v>1.3420000000000001</c:v>
                </c:pt>
                <c:pt idx="45462">
                  <c:v>1.3420000000000001</c:v>
                </c:pt>
                <c:pt idx="45463">
                  <c:v>1.3420000000000001</c:v>
                </c:pt>
                <c:pt idx="45464">
                  <c:v>1.3420000000000001</c:v>
                </c:pt>
                <c:pt idx="45465">
                  <c:v>1.3420000000000001</c:v>
                </c:pt>
                <c:pt idx="45466">
                  <c:v>1.3420000000000001</c:v>
                </c:pt>
                <c:pt idx="45467">
                  <c:v>1.3420000000000001</c:v>
                </c:pt>
                <c:pt idx="45468">
                  <c:v>1.3420000000000001</c:v>
                </c:pt>
                <c:pt idx="45469">
                  <c:v>1.3420000000000001</c:v>
                </c:pt>
                <c:pt idx="45470">
                  <c:v>1.3420000000000001</c:v>
                </c:pt>
                <c:pt idx="45471">
                  <c:v>1.3420000000000001</c:v>
                </c:pt>
                <c:pt idx="45472">
                  <c:v>1.3420000000000001</c:v>
                </c:pt>
                <c:pt idx="45473">
                  <c:v>1.3420000000000001</c:v>
                </c:pt>
                <c:pt idx="45474">
                  <c:v>1.3420000000000001</c:v>
                </c:pt>
                <c:pt idx="45475">
                  <c:v>1.3420000000000001</c:v>
                </c:pt>
                <c:pt idx="45476">
                  <c:v>1.3420000000000001</c:v>
                </c:pt>
                <c:pt idx="45477">
                  <c:v>1.3420000000000001</c:v>
                </c:pt>
                <c:pt idx="45478">
                  <c:v>1.3420000000000001</c:v>
                </c:pt>
                <c:pt idx="45479">
                  <c:v>1.3420000000000001</c:v>
                </c:pt>
                <c:pt idx="45480">
                  <c:v>1.3420000000000001</c:v>
                </c:pt>
                <c:pt idx="45481">
                  <c:v>1.3420000000000001</c:v>
                </c:pt>
                <c:pt idx="45482">
                  <c:v>1.3420000000000001</c:v>
                </c:pt>
                <c:pt idx="45483">
                  <c:v>1.3420000000000001</c:v>
                </c:pt>
                <c:pt idx="45484">
                  <c:v>1.3420000000000001</c:v>
                </c:pt>
                <c:pt idx="45485">
                  <c:v>1.3420000000000001</c:v>
                </c:pt>
                <c:pt idx="45486">
                  <c:v>1.3420000000000001</c:v>
                </c:pt>
                <c:pt idx="45487">
                  <c:v>1.3420000000000001</c:v>
                </c:pt>
                <c:pt idx="45488">
                  <c:v>1.3420000000000001</c:v>
                </c:pt>
                <c:pt idx="45489">
                  <c:v>1.3420000000000001</c:v>
                </c:pt>
                <c:pt idx="45490">
                  <c:v>1.3420000000000001</c:v>
                </c:pt>
                <c:pt idx="45491">
                  <c:v>1.3420000000000001</c:v>
                </c:pt>
                <c:pt idx="45492">
                  <c:v>1.3420000000000001</c:v>
                </c:pt>
                <c:pt idx="45493">
                  <c:v>1.3420000000000001</c:v>
                </c:pt>
                <c:pt idx="45494">
                  <c:v>1.3420000000000001</c:v>
                </c:pt>
                <c:pt idx="45495">
                  <c:v>1.3420000000000001</c:v>
                </c:pt>
                <c:pt idx="45496">
                  <c:v>1.3420000000000001</c:v>
                </c:pt>
                <c:pt idx="45497">
                  <c:v>1.3420000000000001</c:v>
                </c:pt>
                <c:pt idx="45498">
                  <c:v>1.3420000000000001</c:v>
                </c:pt>
                <c:pt idx="45499">
                  <c:v>1.3420000000000001</c:v>
                </c:pt>
                <c:pt idx="45500">
                  <c:v>1.3420000000000001</c:v>
                </c:pt>
                <c:pt idx="45501">
                  <c:v>1.3420000000000001</c:v>
                </c:pt>
                <c:pt idx="45502">
                  <c:v>1.3420000000000001</c:v>
                </c:pt>
                <c:pt idx="45503">
                  <c:v>1.3420000000000001</c:v>
                </c:pt>
                <c:pt idx="45504">
                  <c:v>1.3420000000000001</c:v>
                </c:pt>
                <c:pt idx="45505">
                  <c:v>1.3420000000000001</c:v>
                </c:pt>
                <c:pt idx="45506">
                  <c:v>1.3420000000000001</c:v>
                </c:pt>
                <c:pt idx="45507">
                  <c:v>1.3420000000000001</c:v>
                </c:pt>
                <c:pt idx="45508">
                  <c:v>1.3420000000000001</c:v>
                </c:pt>
                <c:pt idx="45509">
                  <c:v>1.3420000000000001</c:v>
                </c:pt>
                <c:pt idx="45510">
                  <c:v>1.3420000000000001</c:v>
                </c:pt>
                <c:pt idx="45511">
                  <c:v>1.3420000000000001</c:v>
                </c:pt>
                <c:pt idx="45512">
                  <c:v>1.3420000000000001</c:v>
                </c:pt>
                <c:pt idx="45513">
                  <c:v>1.3420000000000001</c:v>
                </c:pt>
                <c:pt idx="45514">
                  <c:v>1.3420000000000001</c:v>
                </c:pt>
                <c:pt idx="45515">
                  <c:v>1.3420000000000001</c:v>
                </c:pt>
                <c:pt idx="45516">
                  <c:v>1.3420000000000001</c:v>
                </c:pt>
                <c:pt idx="45517">
                  <c:v>1.3420000000000001</c:v>
                </c:pt>
                <c:pt idx="45518">
                  <c:v>1.3420000000000001</c:v>
                </c:pt>
                <c:pt idx="45519">
                  <c:v>1.3420000000000001</c:v>
                </c:pt>
                <c:pt idx="45520">
                  <c:v>1.3420000000000001</c:v>
                </c:pt>
                <c:pt idx="45521">
                  <c:v>1.3420000000000001</c:v>
                </c:pt>
                <c:pt idx="45522">
                  <c:v>1.3420000000000001</c:v>
                </c:pt>
                <c:pt idx="45523">
                  <c:v>1.3420000000000001</c:v>
                </c:pt>
                <c:pt idx="45524">
                  <c:v>1.3420000000000001</c:v>
                </c:pt>
                <c:pt idx="45525">
                  <c:v>1.3420000000000001</c:v>
                </c:pt>
                <c:pt idx="45526">
                  <c:v>1.3420000000000001</c:v>
                </c:pt>
                <c:pt idx="45527">
                  <c:v>1.3420000000000001</c:v>
                </c:pt>
                <c:pt idx="45528">
                  <c:v>1.3420000000000001</c:v>
                </c:pt>
                <c:pt idx="45529">
                  <c:v>1.3420000000000001</c:v>
                </c:pt>
                <c:pt idx="45530">
                  <c:v>1.3420000000000001</c:v>
                </c:pt>
                <c:pt idx="45531">
                  <c:v>1.3420000000000001</c:v>
                </c:pt>
                <c:pt idx="45532">
                  <c:v>1.3420000000000001</c:v>
                </c:pt>
                <c:pt idx="45533">
                  <c:v>1.3420000000000001</c:v>
                </c:pt>
                <c:pt idx="45534">
                  <c:v>1.3420000000000001</c:v>
                </c:pt>
                <c:pt idx="45535">
                  <c:v>1.3420000000000001</c:v>
                </c:pt>
                <c:pt idx="45536">
                  <c:v>1.3420000000000001</c:v>
                </c:pt>
                <c:pt idx="45537">
                  <c:v>1.3420000000000001</c:v>
                </c:pt>
                <c:pt idx="45538">
                  <c:v>1.3420000000000001</c:v>
                </c:pt>
                <c:pt idx="45539">
                  <c:v>1.3420000000000001</c:v>
                </c:pt>
                <c:pt idx="45540">
                  <c:v>1.3420000000000001</c:v>
                </c:pt>
                <c:pt idx="45541">
                  <c:v>1.3420000000000001</c:v>
                </c:pt>
                <c:pt idx="45542">
                  <c:v>1.3420000000000001</c:v>
                </c:pt>
                <c:pt idx="45543">
                  <c:v>1.3420000000000001</c:v>
                </c:pt>
                <c:pt idx="45544">
                  <c:v>1.3420000000000001</c:v>
                </c:pt>
                <c:pt idx="45545">
                  <c:v>1.3420000000000001</c:v>
                </c:pt>
                <c:pt idx="45546">
                  <c:v>1.3420000000000001</c:v>
                </c:pt>
                <c:pt idx="45547">
                  <c:v>1.3420000000000001</c:v>
                </c:pt>
                <c:pt idx="45548">
                  <c:v>1.3420000000000001</c:v>
                </c:pt>
                <c:pt idx="45549">
                  <c:v>1.3420000000000001</c:v>
                </c:pt>
                <c:pt idx="45550">
                  <c:v>1.3420000000000001</c:v>
                </c:pt>
                <c:pt idx="45551">
                  <c:v>1.3420000000000001</c:v>
                </c:pt>
                <c:pt idx="45552">
                  <c:v>1.3420000000000001</c:v>
                </c:pt>
                <c:pt idx="45553">
                  <c:v>1.3420000000000001</c:v>
                </c:pt>
                <c:pt idx="45554">
                  <c:v>1.3420000000000001</c:v>
                </c:pt>
                <c:pt idx="45555">
                  <c:v>1.3420000000000001</c:v>
                </c:pt>
                <c:pt idx="45556">
                  <c:v>1.3420000000000001</c:v>
                </c:pt>
                <c:pt idx="45557">
                  <c:v>1.3420000000000001</c:v>
                </c:pt>
                <c:pt idx="45558">
                  <c:v>1.3420000000000001</c:v>
                </c:pt>
                <c:pt idx="45559">
                  <c:v>1.3420000000000001</c:v>
                </c:pt>
                <c:pt idx="45560">
                  <c:v>1.3420000000000001</c:v>
                </c:pt>
                <c:pt idx="45561">
                  <c:v>1.3420000000000001</c:v>
                </c:pt>
                <c:pt idx="45562">
                  <c:v>1.3420000000000001</c:v>
                </c:pt>
                <c:pt idx="45563">
                  <c:v>1.3420000000000001</c:v>
                </c:pt>
                <c:pt idx="45564">
                  <c:v>1.3420000000000001</c:v>
                </c:pt>
                <c:pt idx="45565">
                  <c:v>1.3420000000000001</c:v>
                </c:pt>
                <c:pt idx="45566">
                  <c:v>1.3420000000000001</c:v>
                </c:pt>
                <c:pt idx="45567">
                  <c:v>1.3420000000000001</c:v>
                </c:pt>
                <c:pt idx="45568">
                  <c:v>1.3420000000000001</c:v>
                </c:pt>
                <c:pt idx="45569">
                  <c:v>1.3420000000000001</c:v>
                </c:pt>
                <c:pt idx="45570">
                  <c:v>1.3420000000000001</c:v>
                </c:pt>
                <c:pt idx="45571">
                  <c:v>1.3420000000000001</c:v>
                </c:pt>
                <c:pt idx="45572">
                  <c:v>1.3420000000000001</c:v>
                </c:pt>
                <c:pt idx="45573">
                  <c:v>1.3420000000000001</c:v>
                </c:pt>
                <c:pt idx="45574">
                  <c:v>1.3420000000000001</c:v>
                </c:pt>
                <c:pt idx="45575">
                  <c:v>1.3420000000000001</c:v>
                </c:pt>
                <c:pt idx="45576">
                  <c:v>1.3420000000000001</c:v>
                </c:pt>
                <c:pt idx="45577">
                  <c:v>1.3420000000000001</c:v>
                </c:pt>
                <c:pt idx="45578">
                  <c:v>1.3420000000000001</c:v>
                </c:pt>
                <c:pt idx="45579">
                  <c:v>1.3420000000000001</c:v>
                </c:pt>
                <c:pt idx="45580">
                  <c:v>1.3420000000000001</c:v>
                </c:pt>
                <c:pt idx="45581">
                  <c:v>1.3420000000000001</c:v>
                </c:pt>
                <c:pt idx="45582">
                  <c:v>1.3420000000000001</c:v>
                </c:pt>
                <c:pt idx="45583">
                  <c:v>1.3420000000000001</c:v>
                </c:pt>
                <c:pt idx="45584">
                  <c:v>1.3420000000000001</c:v>
                </c:pt>
                <c:pt idx="45585">
                  <c:v>1.3420000000000001</c:v>
                </c:pt>
                <c:pt idx="45586">
                  <c:v>1.3420000000000001</c:v>
                </c:pt>
                <c:pt idx="45587">
                  <c:v>1.3420000000000001</c:v>
                </c:pt>
                <c:pt idx="45588">
                  <c:v>1.3420000000000001</c:v>
                </c:pt>
                <c:pt idx="45589">
                  <c:v>1.3420000000000001</c:v>
                </c:pt>
                <c:pt idx="45590">
                  <c:v>1.3420000000000001</c:v>
                </c:pt>
                <c:pt idx="45591">
                  <c:v>1.3420000000000001</c:v>
                </c:pt>
                <c:pt idx="45592">
                  <c:v>1.3420000000000001</c:v>
                </c:pt>
                <c:pt idx="45593">
                  <c:v>1.3420000000000001</c:v>
                </c:pt>
                <c:pt idx="45594">
                  <c:v>1.3420000000000001</c:v>
                </c:pt>
                <c:pt idx="45595">
                  <c:v>1.3420000000000001</c:v>
                </c:pt>
                <c:pt idx="45596">
                  <c:v>1.3420000000000001</c:v>
                </c:pt>
                <c:pt idx="45597">
                  <c:v>1.3420000000000001</c:v>
                </c:pt>
                <c:pt idx="45598">
                  <c:v>1.3420000000000001</c:v>
                </c:pt>
                <c:pt idx="45599">
                  <c:v>1.3420000000000001</c:v>
                </c:pt>
                <c:pt idx="45600">
                  <c:v>1.3420000000000001</c:v>
                </c:pt>
                <c:pt idx="45601">
                  <c:v>1.3420000000000001</c:v>
                </c:pt>
                <c:pt idx="45602">
                  <c:v>1.3420000000000001</c:v>
                </c:pt>
                <c:pt idx="45603">
                  <c:v>1.3420000000000001</c:v>
                </c:pt>
                <c:pt idx="45604">
                  <c:v>1.3420000000000001</c:v>
                </c:pt>
                <c:pt idx="45605">
                  <c:v>1.3420000000000001</c:v>
                </c:pt>
                <c:pt idx="45606">
                  <c:v>1.3420000000000001</c:v>
                </c:pt>
                <c:pt idx="45607">
                  <c:v>1.3420000000000001</c:v>
                </c:pt>
                <c:pt idx="45608">
                  <c:v>1.3420000000000001</c:v>
                </c:pt>
                <c:pt idx="45609">
                  <c:v>1.3420000000000001</c:v>
                </c:pt>
                <c:pt idx="45610">
                  <c:v>1.3420000000000001</c:v>
                </c:pt>
                <c:pt idx="45611">
                  <c:v>1.3420000000000001</c:v>
                </c:pt>
                <c:pt idx="45612">
                  <c:v>1.3420000000000001</c:v>
                </c:pt>
                <c:pt idx="45613">
                  <c:v>1.3420000000000001</c:v>
                </c:pt>
                <c:pt idx="45614">
                  <c:v>1.3420000000000001</c:v>
                </c:pt>
                <c:pt idx="45615">
                  <c:v>1.3420000000000001</c:v>
                </c:pt>
                <c:pt idx="45616">
                  <c:v>1.3420000000000001</c:v>
                </c:pt>
                <c:pt idx="45617">
                  <c:v>1.3420000000000001</c:v>
                </c:pt>
                <c:pt idx="45618">
                  <c:v>1.3420000000000001</c:v>
                </c:pt>
                <c:pt idx="45619">
                  <c:v>1.3420000000000001</c:v>
                </c:pt>
                <c:pt idx="45620">
                  <c:v>1.3420000000000001</c:v>
                </c:pt>
                <c:pt idx="45621">
                  <c:v>1.3420000000000001</c:v>
                </c:pt>
                <c:pt idx="45622">
                  <c:v>1.3420000000000001</c:v>
                </c:pt>
                <c:pt idx="45623">
                  <c:v>1.3420000000000001</c:v>
                </c:pt>
                <c:pt idx="45624">
                  <c:v>1.3420000000000001</c:v>
                </c:pt>
                <c:pt idx="45625">
                  <c:v>1.3420000000000001</c:v>
                </c:pt>
                <c:pt idx="45626">
                  <c:v>1.3420000000000001</c:v>
                </c:pt>
                <c:pt idx="45627">
                  <c:v>1.3420000000000001</c:v>
                </c:pt>
                <c:pt idx="45628">
                  <c:v>1.3420000000000001</c:v>
                </c:pt>
                <c:pt idx="45629">
                  <c:v>1.3420000000000001</c:v>
                </c:pt>
                <c:pt idx="45630">
                  <c:v>1.3420000000000001</c:v>
                </c:pt>
                <c:pt idx="45631">
                  <c:v>1.3420000000000001</c:v>
                </c:pt>
                <c:pt idx="45632">
                  <c:v>1.3420000000000001</c:v>
                </c:pt>
                <c:pt idx="45633">
                  <c:v>1.3420000000000001</c:v>
                </c:pt>
                <c:pt idx="45634">
                  <c:v>1.3420000000000001</c:v>
                </c:pt>
                <c:pt idx="45635">
                  <c:v>1.3420000000000001</c:v>
                </c:pt>
                <c:pt idx="45636">
                  <c:v>1.3420000000000001</c:v>
                </c:pt>
                <c:pt idx="45637">
                  <c:v>1.3420000000000001</c:v>
                </c:pt>
                <c:pt idx="45638">
                  <c:v>1.3420000000000001</c:v>
                </c:pt>
                <c:pt idx="45639">
                  <c:v>1.3420000000000001</c:v>
                </c:pt>
                <c:pt idx="45640">
                  <c:v>1.3420000000000001</c:v>
                </c:pt>
                <c:pt idx="45641">
                  <c:v>1.3420000000000001</c:v>
                </c:pt>
                <c:pt idx="45642">
                  <c:v>1.3420000000000001</c:v>
                </c:pt>
                <c:pt idx="45643">
                  <c:v>1.3420000000000001</c:v>
                </c:pt>
                <c:pt idx="45644">
                  <c:v>1.3420000000000001</c:v>
                </c:pt>
                <c:pt idx="45645">
                  <c:v>1.3420000000000001</c:v>
                </c:pt>
                <c:pt idx="45646">
                  <c:v>1.3420000000000001</c:v>
                </c:pt>
                <c:pt idx="45647">
                  <c:v>1.3420000000000001</c:v>
                </c:pt>
                <c:pt idx="45648">
                  <c:v>1.3420000000000001</c:v>
                </c:pt>
                <c:pt idx="45649">
                  <c:v>1.3420000000000001</c:v>
                </c:pt>
                <c:pt idx="45650">
                  <c:v>1.3420000000000001</c:v>
                </c:pt>
                <c:pt idx="45651">
                  <c:v>1.3420000000000001</c:v>
                </c:pt>
                <c:pt idx="45652">
                  <c:v>1.3420000000000001</c:v>
                </c:pt>
                <c:pt idx="45653">
                  <c:v>1.3420000000000001</c:v>
                </c:pt>
                <c:pt idx="45654">
                  <c:v>1.3420000000000001</c:v>
                </c:pt>
                <c:pt idx="45655">
                  <c:v>1.3420000000000001</c:v>
                </c:pt>
                <c:pt idx="45656">
                  <c:v>1.3420000000000001</c:v>
                </c:pt>
                <c:pt idx="45657">
                  <c:v>1.3420000000000001</c:v>
                </c:pt>
                <c:pt idx="45658">
                  <c:v>1.3420000000000001</c:v>
                </c:pt>
                <c:pt idx="45659">
                  <c:v>1.3420000000000001</c:v>
                </c:pt>
                <c:pt idx="45660">
                  <c:v>1.3420000000000001</c:v>
                </c:pt>
                <c:pt idx="45661">
                  <c:v>1.3420000000000001</c:v>
                </c:pt>
                <c:pt idx="45662">
                  <c:v>1.3420000000000001</c:v>
                </c:pt>
                <c:pt idx="45663">
                  <c:v>1.3420000000000001</c:v>
                </c:pt>
                <c:pt idx="45664">
                  <c:v>1.3420000000000001</c:v>
                </c:pt>
                <c:pt idx="45665">
                  <c:v>1.3420000000000001</c:v>
                </c:pt>
                <c:pt idx="45666">
                  <c:v>1.3420000000000001</c:v>
                </c:pt>
                <c:pt idx="45667">
                  <c:v>1.3420000000000001</c:v>
                </c:pt>
                <c:pt idx="45668">
                  <c:v>1.3420000000000001</c:v>
                </c:pt>
                <c:pt idx="45669">
                  <c:v>1.3420000000000001</c:v>
                </c:pt>
                <c:pt idx="45670">
                  <c:v>1.3420000000000001</c:v>
                </c:pt>
                <c:pt idx="45671">
                  <c:v>1.3420000000000001</c:v>
                </c:pt>
                <c:pt idx="45672">
                  <c:v>1.3420000000000001</c:v>
                </c:pt>
                <c:pt idx="45673">
                  <c:v>1.3420000000000001</c:v>
                </c:pt>
                <c:pt idx="45674">
                  <c:v>1.3420000000000001</c:v>
                </c:pt>
                <c:pt idx="45675">
                  <c:v>1.3420000000000001</c:v>
                </c:pt>
                <c:pt idx="45676">
                  <c:v>1.3420000000000001</c:v>
                </c:pt>
                <c:pt idx="45677">
                  <c:v>1.3420000000000001</c:v>
                </c:pt>
                <c:pt idx="45678">
                  <c:v>1.3420000000000001</c:v>
                </c:pt>
                <c:pt idx="45679">
                  <c:v>1.3420000000000001</c:v>
                </c:pt>
                <c:pt idx="45680">
                  <c:v>1.3420000000000001</c:v>
                </c:pt>
                <c:pt idx="45681">
                  <c:v>1.3420000000000001</c:v>
                </c:pt>
                <c:pt idx="45682">
                  <c:v>1.3420000000000001</c:v>
                </c:pt>
                <c:pt idx="45683">
                  <c:v>1.3420000000000001</c:v>
                </c:pt>
                <c:pt idx="45684">
                  <c:v>1.3420000000000001</c:v>
                </c:pt>
                <c:pt idx="45685">
                  <c:v>1.3420000000000001</c:v>
                </c:pt>
                <c:pt idx="45686">
                  <c:v>1.3420000000000001</c:v>
                </c:pt>
                <c:pt idx="45687">
                  <c:v>1.3420000000000001</c:v>
                </c:pt>
                <c:pt idx="45688">
                  <c:v>1.3420000000000001</c:v>
                </c:pt>
                <c:pt idx="45689">
                  <c:v>1.3420000000000001</c:v>
                </c:pt>
                <c:pt idx="45690">
                  <c:v>1.3420000000000001</c:v>
                </c:pt>
                <c:pt idx="45691">
                  <c:v>1.3420000000000001</c:v>
                </c:pt>
                <c:pt idx="45692">
                  <c:v>1.3420000000000001</c:v>
                </c:pt>
                <c:pt idx="45693">
                  <c:v>1.3420000000000001</c:v>
                </c:pt>
                <c:pt idx="45694">
                  <c:v>1.3420000000000001</c:v>
                </c:pt>
                <c:pt idx="45695">
                  <c:v>1.3420000000000001</c:v>
                </c:pt>
                <c:pt idx="45696">
                  <c:v>1.3420000000000001</c:v>
                </c:pt>
                <c:pt idx="45697">
                  <c:v>1.3420000000000001</c:v>
                </c:pt>
                <c:pt idx="45698">
                  <c:v>1.3420000000000001</c:v>
                </c:pt>
                <c:pt idx="45699">
                  <c:v>1.3420000000000001</c:v>
                </c:pt>
                <c:pt idx="45700">
                  <c:v>1.3420000000000001</c:v>
                </c:pt>
                <c:pt idx="45701">
                  <c:v>1.3420000000000001</c:v>
                </c:pt>
                <c:pt idx="45702">
                  <c:v>1.3420000000000001</c:v>
                </c:pt>
                <c:pt idx="45703">
                  <c:v>1.3420000000000001</c:v>
                </c:pt>
                <c:pt idx="45704">
                  <c:v>1.3420000000000001</c:v>
                </c:pt>
                <c:pt idx="45705">
                  <c:v>1.3420000000000001</c:v>
                </c:pt>
                <c:pt idx="45706">
                  <c:v>1.3420000000000001</c:v>
                </c:pt>
                <c:pt idx="45707">
                  <c:v>1.3420000000000001</c:v>
                </c:pt>
                <c:pt idx="45708">
                  <c:v>1.3420000000000001</c:v>
                </c:pt>
                <c:pt idx="45709">
                  <c:v>1.3420000000000001</c:v>
                </c:pt>
                <c:pt idx="45710">
                  <c:v>1.3420000000000001</c:v>
                </c:pt>
                <c:pt idx="45711">
                  <c:v>1.3420000000000001</c:v>
                </c:pt>
                <c:pt idx="45712">
                  <c:v>1.3420000000000001</c:v>
                </c:pt>
                <c:pt idx="45713">
                  <c:v>1.3420000000000001</c:v>
                </c:pt>
                <c:pt idx="45714">
                  <c:v>1.3420000000000001</c:v>
                </c:pt>
                <c:pt idx="45715">
                  <c:v>1.3420000000000001</c:v>
                </c:pt>
                <c:pt idx="45716">
                  <c:v>1.3420000000000001</c:v>
                </c:pt>
                <c:pt idx="45717">
                  <c:v>1.3420000000000001</c:v>
                </c:pt>
                <c:pt idx="45718">
                  <c:v>1.3420000000000001</c:v>
                </c:pt>
                <c:pt idx="45719">
                  <c:v>1.3420000000000001</c:v>
                </c:pt>
                <c:pt idx="45720">
                  <c:v>1.3420000000000001</c:v>
                </c:pt>
                <c:pt idx="45721">
                  <c:v>1.3420000000000001</c:v>
                </c:pt>
                <c:pt idx="45722">
                  <c:v>1.3420000000000001</c:v>
                </c:pt>
                <c:pt idx="45723">
                  <c:v>1.3420000000000001</c:v>
                </c:pt>
                <c:pt idx="45724">
                  <c:v>1.3420000000000001</c:v>
                </c:pt>
                <c:pt idx="45725">
                  <c:v>1.3420000000000001</c:v>
                </c:pt>
                <c:pt idx="45726">
                  <c:v>1.3420000000000001</c:v>
                </c:pt>
                <c:pt idx="45727">
                  <c:v>1.3420000000000001</c:v>
                </c:pt>
                <c:pt idx="45728">
                  <c:v>1.3420000000000001</c:v>
                </c:pt>
                <c:pt idx="45729">
                  <c:v>1.3420000000000001</c:v>
                </c:pt>
                <c:pt idx="45730">
                  <c:v>1.3420000000000001</c:v>
                </c:pt>
                <c:pt idx="45731">
                  <c:v>1.3420000000000001</c:v>
                </c:pt>
                <c:pt idx="45732">
                  <c:v>1.3420000000000001</c:v>
                </c:pt>
                <c:pt idx="45733">
                  <c:v>1.3420000000000001</c:v>
                </c:pt>
                <c:pt idx="45734">
                  <c:v>1.3420000000000001</c:v>
                </c:pt>
                <c:pt idx="45735">
                  <c:v>1.3420000000000001</c:v>
                </c:pt>
                <c:pt idx="45736">
                  <c:v>1.3420000000000001</c:v>
                </c:pt>
                <c:pt idx="45737">
                  <c:v>1.3420000000000001</c:v>
                </c:pt>
                <c:pt idx="45738">
                  <c:v>1.3420000000000001</c:v>
                </c:pt>
                <c:pt idx="45739">
                  <c:v>1.3420000000000001</c:v>
                </c:pt>
                <c:pt idx="45740">
                  <c:v>1.3420000000000001</c:v>
                </c:pt>
                <c:pt idx="45741">
                  <c:v>1.3420000000000001</c:v>
                </c:pt>
                <c:pt idx="45742">
                  <c:v>1.3420000000000001</c:v>
                </c:pt>
                <c:pt idx="45743">
                  <c:v>1.3420000000000001</c:v>
                </c:pt>
                <c:pt idx="45744">
                  <c:v>1.3420000000000001</c:v>
                </c:pt>
                <c:pt idx="45745">
                  <c:v>1.3420000000000001</c:v>
                </c:pt>
                <c:pt idx="45746">
                  <c:v>1.3420000000000001</c:v>
                </c:pt>
                <c:pt idx="45747">
                  <c:v>1.3420000000000001</c:v>
                </c:pt>
                <c:pt idx="45748">
                  <c:v>1.3420000000000001</c:v>
                </c:pt>
                <c:pt idx="45749">
                  <c:v>1.3420000000000001</c:v>
                </c:pt>
                <c:pt idx="45750">
                  <c:v>1.3420000000000001</c:v>
                </c:pt>
                <c:pt idx="45751">
                  <c:v>1.3420000000000001</c:v>
                </c:pt>
                <c:pt idx="45752">
                  <c:v>1.3420000000000001</c:v>
                </c:pt>
                <c:pt idx="45753">
                  <c:v>1.3420000000000001</c:v>
                </c:pt>
                <c:pt idx="45754">
                  <c:v>1.3420000000000001</c:v>
                </c:pt>
                <c:pt idx="45755">
                  <c:v>1.3420000000000001</c:v>
                </c:pt>
                <c:pt idx="45756">
                  <c:v>1.3420000000000001</c:v>
                </c:pt>
                <c:pt idx="45757">
                  <c:v>1.3420000000000001</c:v>
                </c:pt>
                <c:pt idx="45758">
                  <c:v>1.3420000000000001</c:v>
                </c:pt>
                <c:pt idx="45759">
                  <c:v>1.3420000000000001</c:v>
                </c:pt>
                <c:pt idx="45760">
                  <c:v>1.3420000000000001</c:v>
                </c:pt>
                <c:pt idx="45761">
                  <c:v>1.3420000000000001</c:v>
                </c:pt>
                <c:pt idx="45762">
                  <c:v>1.3420000000000001</c:v>
                </c:pt>
                <c:pt idx="45763">
                  <c:v>1.3420000000000001</c:v>
                </c:pt>
                <c:pt idx="45764">
                  <c:v>1.3420000000000001</c:v>
                </c:pt>
                <c:pt idx="45765">
                  <c:v>1.3420000000000001</c:v>
                </c:pt>
                <c:pt idx="45766">
                  <c:v>1.3420000000000001</c:v>
                </c:pt>
                <c:pt idx="45767">
                  <c:v>1.3420000000000001</c:v>
                </c:pt>
                <c:pt idx="45768">
                  <c:v>1.3420000000000001</c:v>
                </c:pt>
                <c:pt idx="45769">
                  <c:v>1.3420000000000001</c:v>
                </c:pt>
                <c:pt idx="45770">
                  <c:v>1.3420000000000001</c:v>
                </c:pt>
                <c:pt idx="45771">
                  <c:v>1.3420000000000001</c:v>
                </c:pt>
                <c:pt idx="45772">
                  <c:v>1.3420000000000001</c:v>
                </c:pt>
                <c:pt idx="45773">
                  <c:v>1.3420000000000001</c:v>
                </c:pt>
                <c:pt idx="45774">
                  <c:v>1.3420000000000001</c:v>
                </c:pt>
                <c:pt idx="45775">
                  <c:v>1.3420000000000001</c:v>
                </c:pt>
                <c:pt idx="45776">
                  <c:v>1.3420000000000001</c:v>
                </c:pt>
                <c:pt idx="45777">
                  <c:v>1.3420000000000001</c:v>
                </c:pt>
                <c:pt idx="45778">
                  <c:v>1.3420000000000001</c:v>
                </c:pt>
                <c:pt idx="45779">
                  <c:v>1.3420000000000001</c:v>
                </c:pt>
                <c:pt idx="45780">
                  <c:v>1.3420000000000001</c:v>
                </c:pt>
                <c:pt idx="45781">
                  <c:v>1.3420000000000001</c:v>
                </c:pt>
                <c:pt idx="45782">
                  <c:v>1.3420000000000001</c:v>
                </c:pt>
                <c:pt idx="45783">
                  <c:v>1.3420000000000001</c:v>
                </c:pt>
                <c:pt idx="45784">
                  <c:v>1.3420000000000001</c:v>
                </c:pt>
                <c:pt idx="45785">
                  <c:v>1.3420000000000001</c:v>
                </c:pt>
                <c:pt idx="45786">
                  <c:v>1.3420000000000001</c:v>
                </c:pt>
                <c:pt idx="45787">
                  <c:v>1.3420000000000001</c:v>
                </c:pt>
                <c:pt idx="45788">
                  <c:v>1.3420000000000001</c:v>
                </c:pt>
                <c:pt idx="45789">
                  <c:v>1.3420000000000001</c:v>
                </c:pt>
                <c:pt idx="45790">
                  <c:v>1.3420000000000001</c:v>
                </c:pt>
                <c:pt idx="45791">
                  <c:v>1.3420000000000001</c:v>
                </c:pt>
                <c:pt idx="45792">
                  <c:v>1.3420000000000001</c:v>
                </c:pt>
                <c:pt idx="45793">
                  <c:v>1.3420000000000001</c:v>
                </c:pt>
                <c:pt idx="45794">
                  <c:v>1.3420000000000001</c:v>
                </c:pt>
                <c:pt idx="45795">
                  <c:v>1.3420000000000001</c:v>
                </c:pt>
                <c:pt idx="45796">
                  <c:v>1.3420000000000001</c:v>
                </c:pt>
                <c:pt idx="45797">
                  <c:v>1.3420000000000001</c:v>
                </c:pt>
                <c:pt idx="45798">
                  <c:v>1.3420000000000001</c:v>
                </c:pt>
                <c:pt idx="45799">
                  <c:v>1.3420000000000001</c:v>
                </c:pt>
                <c:pt idx="45800">
                  <c:v>1.3420000000000001</c:v>
                </c:pt>
                <c:pt idx="45801">
                  <c:v>1.3420000000000001</c:v>
                </c:pt>
                <c:pt idx="45802">
                  <c:v>1.3420000000000001</c:v>
                </c:pt>
                <c:pt idx="45803">
                  <c:v>1.3420000000000001</c:v>
                </c:pt>
                <c:pt idx="45804">
                  <c:v>1.3420000000000001</c:v>
                </c:pt>
                <c:pt idx="45805">
                  <c:v>1.3420000000000001</c:v>
                </c:pt>
                <c:pt idx="45806">
                  <c:v>1.3420000000000001</c:v>
                </c:pt>
                <c:pt idx="45807">
                  <c:v>1.3420000000000001</c:v>
                </c:pt>
                <c:pt idx="45808">
                  <c:v>1.3420000000000001</c:v>
                </c:pt>
                <c:pt idx="45809">
                  <c:v>1.3420000000000001</c:v>
                </c:pt>
                <c:pt idx="45810">
                  <c:v>1.3420000000000001</c:v>
                </c:pt>
                <c:pt idx="45811">
                  <c:v>1.3420000000000001</c:v>
                </c:pt>
                <c:pt idx="45812">
                  <c:v>1.3420000000000001</c:v>
                </c:pt>
                <c:pt idx="45813">
                  <c:v>1.3420000000000001</c:v>
                </c:pt>
                <c:pt idx="45814">
                  <c:v>1.3420000000000001</c:v>
                </c:pt>
                <c:pt idx="45815">
                  <c:v>1.3420000000000001</c:v>
                </c:pt>
                <c:pt idx="45816">
                  <c:v>1.3420000000000001</c:v>
                </c:pt>
                <c:pt idx="45817">
                  <c:v>1.3420000000000001</c:v>
                </c:pt>
                <c:pt idx="45818">
                  <c:v>1.3420000000000001</c:v>
                </c:pt>
                <c:pt idx="45819">
                  <c:v>1.3420000000000001</c:v>
                </c:pt>
                <c:pt idx="45820">
                  <c:v>1.3420000000000001</c:v>
                </c:pt>
                <c:pt idx="45821">
                  <c:v>1.3420000000000001</c:v>
                </c:pt>
                <c:pt idx="45822">
                  <c:v>1.3420000000000001</c:v>
                </c:pt>
                <c:pt idx="45823">
                  <c:v>1.3420000000000001</c:v>
                </c:pt>
                <c:pt idx="45824">
                  <c:v>1.3420000000000001</c:v>
                </c:pt>
                <c:pt idx="45825">
                  <c:v>1.3420000000000001</c:v>
                </c:pt>
                <c:pt idx="45826">
                  <c:v>1.3420000000000001</c:v>
                </c:pt>
                <c:pt idx="45827">
                  <c:v>1.3420000000000001</c:v>
                </c:pt>
                <c:pt idx="45828">
                  <c:v>1.3420000000000001</c:v>
                </c:pt>
                <c:pt idx="45829">
                  <c:v>1.3420000000000001</c:v>
                </c:pt>
                <c:pt idx="45830">
                  <c:v>1.3420000000000001</c:v>
                </c:pt>
                <c:pt idx="45831">
                  <c:v>1.3420000000000001</c:v>
                </c:pt>
                <c:pt idx="45832">
                  <c:v>1.3420000000000001</c:v>
                </c:pt>
                <c:pt idx="45833">
                  <c:v>1.3420000000000001</c:v>
                </c:pt>
                <c:pt idx="45834">
                  <c:v>1.3420000000000001</c:v>
                </c:pt>
                <c:pt idx="45835">
                  <c:v>1.3420000000000001</c:v>
                </c:pt>
                <c:pt idx="45836">
                  <c:v>1.3420000000000001</c:v>
                </c:pt>
                <c:pt idx="45837">
                  <c:v>1.3420000000000001</c:v>
                </c:pt>
                <c:pt idx="45838">
                  <c:v>1.3420000000000001</c:v>
                </c:pt>
                <c:pt idx="45839">
                  <c:v>1.3420000000000001</c:v>
                </c:pt>
                <c:pt idx="45840">
                  <c:v>1.3420000000000001</c:v>
                </c:pt>
                <c:pt idx="45841">
                  <c:v>1.3420000000000001</c:v>
                </c:pt>
                <c:pt idx="45842">
                  <c:v>1.3420000000000001</c:v>
                </c:pt>
                <c:pt idx="45843">
                  <c:v>1.3420000000000001</c:v>
                </c:pt>
                <c:pt idx="45844">
                  <c:v>1.3420000000000001</c:v>
                </c:pt>
                <c:pt idx="45845">
                  <c:v>1.3420000000000001</c:v>
                </c:pt>
                <c:pt idx="45846">
                  <c:v>1.3420000000000001</c:v>
                </c:pt>
                <c:pt idx="45847">
                  <c:v>1.3420000000000001</c:v>
                </c:pt>
                <c:pt idx="45848">
                  <c:v>1.3420000000000001</c:v>
                </c:pt>
                <c:pt idx="45849">
                  <c:v>1.3420000000000001</c:v>
                </c:pt>
                <c:pt idx="45850">
                  <c:v>1.3420000000000001</c:v>
                </c:pt>
                <c:pt idx="45851">
                  <c:v>1.3420000000000001</c:v>
                </c:pt>
                <c:pt idx="45852">
                  <c:v>1.3420000000000001</c:v>
                </c:pt>
                <c:pt idx="45853">
                  <c:v>1.3420000000000001</c:v>
                </c:pt>
                <c:pt idx="45854">
                  <c:v>1.3420000000000001</c:v>
                </c:pt>
                <c:pt idx="45855">
                  <c:v>1.3420000000000001</c:v>
                </c:pt>
                <c:pt idx="45856">
                  <c:v>1.3420000000000001</c:v>
                </c:pt>
                <c:pt idx="45857">
                  <c:v>1.3420000000000001</c:v>
                </c:pt>
                <c:pt idx="45858">
                  <c:v>1.3420000000000001</c:v>
                </c:pt>
                <c:pt idx="45859">
                  <c:v>1.3420000000000001</c:v>
                </c:pt>
                <c:pt idx="45860">
                  <c:v>1.3420000000000001</c:v>
                </c:pt>
                <c:pt idx="45861">
                  <c:v>1.3420000000000001</c:v>
                </c:pt>
                <c:pt idx="45862">
                  <c:v>1.3420000000000001</c:v>
                </c:pt>
                <c:pt idx="45863">
                  <c:v>1.3420000000000001</c:v>
                </c:pt>
                <c:pt idx="45864">
                  <c:v>1.3420000000000001</c:v>
                </c:pt>
                <c:pt idx="45865">
                  <c:v>1.3420000000000001</c:v>
                </c:pt>
                <c:pt idx="45866">
                  <c:v>1.3420000000000001</c:v>
                </c:pt>
                <c:pt idx="45867">
                  <c:v>1.3420000000000001</c:v>
                </c:pt>
                <c:pt idx="45868">
                  <c:v>1.3420000000000001</c:v>
                </c:pt>
                <c:pt idx="45869">
                  <c:v>1.3420000000000001</c:v>
                </c:pt>
                <c:pt idx="45870">
                  <c:v>1.3420000000000001</c:v>
                </c:pt>
                <c:pt idx="45871">
                  <c:v>1.3420000000000001</c:v>
                </c:pt>
                <c:pt idx="45872">
                  <c:v>1.3420000000000001</c:v>
                </c:pt>
                <c:pt idx="45873">
                  <c:v>1.3420000000000001</c:v>
                </c:pt>
                <c:pt idx="45874">
                  <c:v>1.3420000000000001</c:v>
                </c:pt>
                <c:pt idx="45875">
                  <c:v>1.3420000000000001</c:v>
                </c:pt>
                <c:pt idx="45876">
                  <c:v>1.3420000000000001</c:v>
                </c:pt>
                <c:pt idx="45877">
                  <c:v>1.3420000000000001</c:v>
                </c:pt>
                <c:pt idx="45878">
                  <c:v>1.3420000000000001</c:v>
                </c:pt>
                <c:pt idx="45879">
                  <c:v>1.3420000000000001</c:v>
                </c:pt>
                <c:pt idx="45880">
                  <c:v>1.3420000000000001</c:v>
                </c:pt>
                <c:pt idx="45881">
                  <c:v>1.3420000000000001</c:v>
                </c:pt>
                <c:pt idx="45882">
                  <c:v>1.3420000000000001</c:v>
                </c:pt>
                <c:pt idx="45883">
                  <c:v>1.3420000000000001</c:v>
                </c:pt>
                <c:pt idx="45884">
                  <c:v>1.3420000000000001</c:v>
                </c:pt>
                <c:pt idx="45885">
                  <c:v>1.3420000000000001</c:v>
                </c:pt>
                <c:pt idx="45886">
                  <c:v>1.3420000000000001</c:v>
                </c:pt>
                <c:pt idx="45887">
                  <c:v>1.3420000000000001</c:v>
                </c:pt>
                <c:pt idx="45888">
                  <c:v>1.3420000000000001</c:v>
                </c:pt>
                <c:pt idx="45889">
                  <c:v>1.3420000000000001</c:v>
                </c:pt>
                <c:pt idx="45890">
                  <c:v>1.3420000000000001</c:v>
                </c:pt>
                <c:pt idx="45891">
                  <c:v>1.3420000000000001</c:v>
                </c:pt>
                <c:pt idx="45892">
                  <c:v>1.3420000000000001</c:v>
                </c:pt>
                <c:pt idx="45893">
                  <c:v>1.3420000000000001</c:v>
                </c:pt>
                <c:pt idx="45894">
                  <c:v>1.3420000000000001</c:v>
                </c:pt>
                <c:pt idx="45895">
                  <c:v>1.3420000000000001</c:v>
                </c:pt>
                <c:pt idx="45896">
                  <c:v>1.3420000000000001</c:v>
                </c:pt>
                <c:pt idx="45897">
                  <c:v>1.3420000000000001</c:v>
                </c:pt>
                <c:pt idx="45898">
                  <c:v>1.3420000000000001</c:v>
                </c:pt>
                <c:pt idx="45899">
                  <c:v>1.3420000000000001</c:v>
                </c:pt>
                <c:pt idx="45900">
                  <c:v>1.3420000000000001</c:v>
                </c:pt>
                <c:pt idx="45901">
                  <c:v>1.3420000000000001</c:v>
                </c:pt>
                <c:pt idx="45902">
                  <c:v>1.3420000000000001</c:v>
                </c:pt>
                <c:pt idx="45903">
                  <c:v>1.3420000000000001</c:v>
                </c:pt>
                <c:pt idx="45904">
                  <c:v>1.3420000000000001</c:v>
                </c:pt>
                <c:pt idx="45905">
                  <c:v>1.3420000000000001</c:v>
                </c:pt>
                <c:pt idx="45906">
                  <c:v>1.3420000000000001</c:v>
                </c:pt>
                <c:pt idx="45907">
                  <c:v>1.3420000000000001</c:v>
                </c:pt>
                <c:pt idx="45908">
                  <c:v>1.3420000000000001</c:v>
                </c:pt>
                <c:pt idx="45909">
                  <c:v>1.3420000000000001</c:v>
                </c:pt>
                <c:pt idx="45910">
                  <c:v>1.3420000000000001</c:v>
                </c:pt>
                <c:pt idx="45911">
                  <c:v>1.3420000000000001</c:v>
                </c:pt>
                <c:pt idx="45912">
                  <c:v>1.3420000000000001</c:v>
                </c:pt>
                <c:pt idx="45913">
                  <c:v>1.3420000000000001</c:v>
                </c:pt>
                <c:pt idx="45914">
                  <c:v>1.3420000000000001</c:v>
                </c:pt>
                <c:pt idx="45915">
                  <c:v>1.3420000000000001</c:v>
                </c:pt>
                <c:pt idx="45916">
                  <c:v>1.3420000000000001</c:v>
                </c:pt>
                <c:pt idx="45917">
                  <c:v>1.3420000000000001</c:v>
                </c:pt>
                <c:pt idx="45918">
                  <c:v>1.3420000000000001</c:v>
                </c:pt>
                <c:pt idx="45919">
                  <c:v>1.3420000000000001</c:v>
                </c:pt>
                <c:pt idx="45920">
                  <c:v>1.3420000000000001</c:v>
                </c:pt>
                <c:pt idx="45921">
                  <c:v>1.3420000000000001</c:v>
                </c:pt>
                <c:pt idx="45922">
                  <c:v>1.3420000000000001</c:v>
                </c:pt>
                <c:pt idx="45923">
                  <c:v>1.3420000000000001</c:v>
                </c:pt>
                <c:pt idx="45924">
                  <c:v>1.3420000000000001</c:v>
                </c:pt>
                <c:pt idx="45925">
                  <c:v>1.3420000000000001</c:v>
                </c:pt>
                <c:pt idx="45926">
                  <c:v>1.3420000000000001</c:v>
                </c:pt>
                <c:pt idx="45927">
                  <c:v>1.3420000000000001</c:v>
                </c:pt>
                <c:pt idx="45928">
                  <c:v>1.3420000000000001</c:v>
                </c:pt>
                <c:pt idx="45929">
                  <c:v>1.3420000000000001</c:v>
                </c:pt>
                <c:pt idx="45930">
                  <c:v>1.3420000000000001</c:v>
                </c:pt>
                <c:pt idx="45931">
                  <c:v>1.3420000000000001</c:v>
                </c:pt>
                <c:pt idx="45932">
                  <c:v>1.3420000000000001</c:v>
                </c:pt>
                <c:pt idx="45933">
                  <c:v>1.3420000000000001</c:v>
                </c:pt>
                <c:pt idx="45934">
                  <c:v>1.3420000000000001</c:v>
                </c:pt>
                <c:pt idx="45935">
                  <c:v>1.3420000000000001</c:v>
                </c:pt>
                <c:pt idx="45936">
                  <c:v>1.3420000000000001</c:v>
                </c:pt>
                <c:pt idx="45937">
                  <c:v>1.3420000000000001</c:v>
                </c:pt>
                <c:pt idx="45938">
                  <c:v>1.3420000000000001</c:v>
                </c:pt>
                <c:pt idx="45939">
                  <c:v>1.3420000000000001</c:v>
                </c:pt>
                <c:pt idx="45940">
                  <c:v>1.3420000000000001</c:v>
                </c:pt>
                <c:pt idx="45941">
                  <c:v>1.3420000000000001</c:v>
                </c:pt>
                <c:pt idx="45942">
                  <c:v>1.3420000000000001</c:v>
                </c:pt>
                <c:pt idx="45943">
                  <c:v>1.3420000000000001</c:v>
                </c:pt>
                <c:pt idx="45944">
                  <c:v>1.3420000000000001</c:v>
                </c:pt>
                <c:pt idx="45945">
                  <c:v>1.3420000000000001</c:v>
                </c:pt>
                <c:pt idx="45946">
                  <c:v>1.3420000000000001</c:v>
                </c:pt>
                <c:pt idx="45947">
                  <c:v>1.3420000000000001</c:v>
                </c:pt>
                <c:pt idx="45948">
                  <c:v>1.3420000000000001</c:v>
                </c:pt>
                <c:pt idx="45949">
                  <c:v>1.3420000000000001</c:v>
                </c:pt>
                <c:pt idx="45950">
                  <c:v>1.3420000000000001</c:v>
                </c:pt>
                <c:pt idx="45951">
                  <c:v>1.3420000000000001</c:v>
                </c:pt>
                <c:pt idx="45952">
                  <c:v>1.3420000000000001</c:v>
                </c:pt>
                <c:pt idx="45953">
                  <c:v>1.3420000000000001</c:v>
                </c:pt>
                <c:pt idx="45954">
                  <c:v>1.3420000000000001</c:v>
                </c:pt>
                <c:pt idx="45955">
                  <c:v>1.3420000000000001</c:v>
                </c:pt>
                <c:pt idx="45956">
                  <c:v>1.3420000000000001</c:v>
                </c:pt>
                <c:pt idx="45957">
                  <c:v>1.3420000000000001</c:v>
                </c:pt>
                <c:pt idx="45958">
                  <c:v>1.3420000000000001</c:v>
                </c:pt>
                <c:pt idx="45959">
                  <c:v>1.3420000000000001</c:v>
                </c:pt>
                <c:pt idx="45960">
                  <c:v>1.3420000000000001</c:v>
                </c:pt>
                <c:pt idx="45961">
                  <c:v>1.3420000000000001</c:v>
                </c:pt>
                <c:pt idx="45962">
                  <c:v>1.3420000000000001</c:v>
                </c:pt>
                <c:pt idx="45963">
                  <c:v>1.3420000000000001</c:v>
                </c:pt>
                <c:pt idx="45964">
                  <c:v>1.3420000000000001</c:v>
                </c:pt>
                <c:pt idx="45965">
                  <c:v>1.3420000000000001</c:v>
                </c:pt>
                <c:pt idx="45966">
                  <c:v>1.3420000000000001</c:v>
                </c:pt>
                <c:pt idx="45967">
                  <c:v>1.3420000000000001</c:v>
                </c:pt>
                <c:pt idx="45968">
                  <c:v>1.3420000000000001</c:v>
                </c:pt>
                <c:pt idx="45969">
                  <c:v>1.3420000000000001</c:v>
                </c:pt>
                <c:pt idx="45970">
                  <c:v>1.3420000000000001</c:v>
                </c:pt>
                <c:pt idx="45971">
                  <c:v>1.3420000000000001</c:v>
                </c:pt>
                <c:pt idx="45972">
                  <c:v>1.3420000000000001</c:v>
                </c:pt>
                <c:pt idx="45973">
                  <c:v>1.3420000000000001</c:v>
                </c:pt>
                <c:pt idx="45974">
                  <c:v>1.3420000000000001</c:v>
                </c:pt>
                <c:pt idx="45975">
                  <c:v>1.3420000000000001</c:v>
                </c:pt>
                <c:pt idx="45976">
                  <c:v>1.3420000000000001</c:v>
                </c:pt>
                <c:pt idx="45977">
                  <c:v>1.3420000000000001</c:v>
                </c:pt>
                <c:pt idx="45978">
                  <c:v>1.3420000000000001</c:v>
                </c:pt>
                <c:pt idx="45979">
                  <c:v>1.3420000000000001</c:v>
                </c:pt>
                <c:pt idx="45980">
                  <c:v>1.3420000000000001</c:v>
                </c:pt>
                <c:pt idx="45981">
                  <c:v>1.3420000000000001</c:v>
                </c:pt>
                <c:pt idx="45982">
                  <c:v>1.3420000000000001</c:v>
                </c:pt>
                <c:pt idx="45983">
                  <c:v>1.3420000000000001</c:v>
                </c:pt>
                <c:pt idx="45984">
                  <c:v>1.3420000000000001</c:v>
                </c:pt>
                <c:pt idx="45985">
                  <c:v>1.3420000000000001</c:v>
                </c:pt>
                <c:pt idx="45986">
                  <c:v>1.3420000000000001</c:v>
                </c:pt>
                <c:pt idx="45987">
                  <c:v>1.3420000000000001</c:v>
                </c:pt>
                <c:pt idx="45988">
                  <c:v>1.3420000000000001</c:v>
                </c:pt>
                <c:pt idx="45989">
                  <c:v>1.3420000000000001</c:v>
                </c:pt>
                <c:pt idx="45990">
                  <c:v>1.3420000000000001</c:v>
                </c:pt>
                <c:pt idx="45991">
                  <c:v>1.3420000000000001</c:v>
                </c:pt>
                <c:pt idx="45992">
                  <c:v>1.3420000000000001</c:v>
                </c:pt>
                <c:pt idx="45993">
                  <c:v>1.3420000000000001</c:v>
                </c:pt>
                <c:pt idx="45994">
                  <c:v>1.3420000000000001</c:v>
                </c:pt>
                <c:pt idx="45995">
                  <c:v>1.3420000000000001</c:v>
                </c:pt>
                <c:pt idx="45996">
                  <c:v>1.3420000000000001</c:v>
                </c:pt>
                <c:pt idx="45997">
                  <c:v>1.3420000000000001</c:v>
                </c:pt>
                <c:pt idx="45998">
                  <c:v>1.3420000000000001</c:v>
                </c:pt>
                <c:pt idx="45999">
                  <c:v>1.3420000000000001</c:v>
                </c:pt>
                <c:pt idx="46000">
                  <c:v>1.3420000000000001</c:v>
                </c:pt>
                <c:pt idx="46001">
                  <c:v>1.3420000000000001</c:v>
                </c:pt>
                <c:pt idx="46002">
                  <c:v>1.3420000000000001</c:v>
                </c:pt>
                <c:pt idx="46003">
                  <c:v>1.3420000000000001</c:v>
                </c:pt>
                <c:pt idx="46004">
                  <c:v>1.3420000000000001</c:v>
                </c:pt>
                <c:pt idx="46005">
                  <c:v>1.3420000000000001</c:v>
                </c:pt>
                <c:pt idx="46006">
                  <c:v>1.3420000000000001</c:v>
                </c:pt>
                <c:pt idx="46007">
                  <c:v>1.3420000000000001</c:v>
                </c:pt>
                <c:pt idx="46008">
                  <c:v>1.3420000000000001</c:v>
                </c:pt>
                <c:pt idx="46009">
                  <c:v>1.3420000000000001</c:v>
                </c:pt>
                <c:pt idx="46010">
                  <c:v>1.3420000000000001</c:v>
                </c:pt>
                <c:pt idx="46011">
                  <c:v>1.3420000000000001</c:v>
                </c:pt>
                <c:pt idx="46012">
                  <c:v>1.3420000000000001</c:v>
                </c:pt>
                <c:pt idx="46013">
                  <c:v>1.3420000000000001</c:v>
                </c:pt>
                <c:pt idx="46014">
                  <c:v>1.3420000000000001</c:v>
                </c:pt>
                <c:pt idx="46015">
                  <c:v>1.3420000000000001</c:v>
                </c:pt>
                <c:pt idx="46016">
                  <c:v>1.3420000000000001</c:v>
                </c:pt>
                <c:pt idx="46017">
                  <c:v>1.3420000000000001</c:v>
                </c:pt>
                <c:pt idx="46018">
                  <c:v>1.3420000000000001</c:v>
                </c:pt>
                <c:pt idx="46019">
                  <c:v>1.3420000000000001</c:v>
                </c:pt>
                <c:pt idx="46020">
                  <c:v>1.3420000000000001</c:v>
                </c:pt>
                <c:pt idx="46021">
                  <c:v>1.3420000000000001</c:v>
                </c:pt>
                <c:pt idx="46022">
                  <c:v>1.3420000000000001</c:v>
                </c:pt>
                <c:pt idx="46023">
                  <c:v>1.3420000000000001</c:v>
                </c:pt>
                <c:pt idx="46024">
                  <c:v>1.3420000000000001</c:v>
                </c:pt>
                <c:pt idx="46025">
                  <c:v>1.3420000000000001</c:v>
                </c:pt>
                <c:pt idx="46026">
                  <c:v>1.3420000000000001</c:v>
                </c:pt>
                <c:pt idx="46027">
                  <c:v>1.3420000000000001</c:v>
                </c:pt>
                <c:pt idx="46028">
                  <c:v>1.3420000000000001</c:v>
                </c:pt>
                <c:pt idx="46029">
                  <c:v>1.3420000000000001</c:v>
                </c:pt>
                <c:pt idx="46030">
                  <c:v>1.3420000000000001</c:v>
                </c:pt>
                <c:pt idx="46031">
                  <c:v>1.3420000000000001</c:v>
                </c:pt>
                <c:pt idx="46032">
                  <c:v>1.3420000000000001</c:v>
                </c:pt>
                <c:pt idx="46033">
                  <c:v>1.3420000000000001</c:v>
                </c:pt>
                <c:pt idx="46034">
                  <c:v>1.3420000000000001</c:v>
                </c:pt>
                <c:pt idx="46035">
                  <c:v>1.3420000000000001</c:v>
                </c:pt>
                <c:pt idx="46036">
                  <c:v>1.3420000000000001</c:v>
                </c:pt>
                <c:pt idx="46037">
                  <c:v>1.3420000000000001</c:v>
                </c:pt>
                <c:pt idx="46038">
                  <c:v>1.3420000000000001</c:v>
                </c:pt>
                <c:pt idx="46039">
                  <c:v>1.3420000000000001</c:v>
                </c:pt>
                <c:pt idx="46040">
                  <c:v>1.3420000000000001</c:v>
                </c:pt>
                <c:pt idx="46041">
                  <c:v>1.3420000000000001</c:v>
                </c:pt>
                <c:pt idx="46042">
                  <c:v>1.3420000000000001</c:v>
                </c:pt>
                <c:pt idx="46043">
                  <c:v>1.3420000000000001</c:v>
                </c:pt>
                <c:pt idx="46044">
                  <c:v>1.3420000000000001</c:v>
                </c:pt>
                <c:pt idx="46045">
                  <c:v>1.3420000000000001</c:v>
                </c:pt>
                <c:pt idx="46046">
                  <c:v>1.3420000000000001</c:v>
                </c:pt>
                <c:pt idx="46047">
                  <c:v>1.3420000000000001</c:v>
                </c:pt>
                <c:pt idx="46048">
                  <c:v>1.3420000000000001</c:v>
                </c:pt>
                <c:pt idx="46049">
                  <c:v>1.3420000000000001</c:v>
                </c:pt>
                <c:pt idx="46050">
                  <c:v>1.3420000000000001</c:v>
                </c:pt>
                <c:pt idx="46051">
                  <c:v>1.3420000000000001</c:v>
                </c:pt>
                <c:pt idx="46052">
                  <c:v>1.3420000000000001</c:v>
                </c:pt>
                <c:pt idx="46053">
                  <c:v>1.3420000000000001</c:v>
                </c:pt>
                <c:pt idx="46054">
                  <c:v>1.3420000000000001</c:v>
                </c:pt>
                <c:pt idx="46055">
                  <c:v>1.3420000000000001</c:v>
                </c:pt>
                <c:pt idx="46056">
                  <c:v>1.3420000000000001</c:v>
                </c:pt>
                <c:pt idx="46057">
                  <c:v>1.3420000000000001</c:v>
                </c:pt>
                <c:pt idx="46058">
                  <c:v>1.3420000000000001</c:v>
                </c:pt>
                <c:pt idx="46059">
                  <c:v>1.3420000000000001</c:v>
                </c:pt>
                <c:pt idx="46060">
                  <c:v>1.3420000000000001</c:v>
                </c:pt>
                <c:pt idx="46061">
                  <c:v>1.3420000000000001</c:v>
                </c:pt>
                <c:pt idx="46062">
                  <c:v>1.3420000000000001</c:v>
                </c:pt>
                <c:pt idx="46063">
                  <c:v>1.3420000000000001</c:v>
                </c:pt>
                <c:pt idx="46064">
                  <c:v>1.3420000000000001</c:v>
                </c:pt>
                <c:pt idx="46065">
                  <c:v>1.3420000000000001</c:v>
                </c:pt>
                <c:pt idx="46066">
                  <c:v>1.3420000000000001</c:v>
                </c:pt>
                <c:pt idx="46067">
                  <c:v>1.3420000000000001</c:v>
                </c:pt>
                <c:pt idx="46068">
                  <c:v>1.3420000000000001</c:v>
                </c:pt>
                <c:pt idx="46069">
                  <c:v>1.3420000000000001</c:v>
                </c:pt>
                <c:pt idx="46070">
                  <c:v>1.3420000000000001</c:v>
                </c:pt>
                <c:pt idx="46071">
                  <c:v>1.3420000000000001</c:v>
                </c:pt>
                <c:pt idx="46072">
                  <c:v>1.3420000000000001</c:v>
                </c:pt>
                <c:pt idx="46073">
                  <c:v>1.3420000000000001</c:v>
                </c:pt>
                <c:pt idx="46074">
                  <c:v>1.3420000000000001</c:v>
                </c:pt>
                <c:pt idx="46075">
                  <c:v>1.3420000000000001</c:v>
                </c:pt>
                <c:pt idx="46076">
                  <c:v>1.3420000000000001</c:v>
                </c:pt>
                <c:pt idx="46077">
                  <c:v>1.3420000000000001</c:v>
                </c:pt>
                <c:pt idx="46078">
                  <c:v>1.3420000000000001</c:v>
                </c:pt>
                <c:pt idx="46079">
                  <c:v>1.3420000000000001</c:v>
                </c:pt>
                <c:pt idx="46080">
                  <c:v>1.3420000000000001</c:v>
                </c:pt>
                <c:pt idx="46081">
                  <c:v>1.3420000000000001</c:v>
                </c:pt>
                <c:pt idx="46082">
                  <c:v>1.3420000000000001</c:v>
                </c:pt>
                <c:pt idx="46083">
                  <c:v>1.3420000000000001</c:v>
                </c:pt>
                <c:pt idx="46084">
                  <c:v>1.3420000000000001</c:v>
                </c:pt>
                <c:pt idx="46085">
                  <c:v>1.3420000000000001</c:v>
                </c:pt>
                <c:pt idx="46086">
                  <c:v>1.3420000000000001</c:v>
                </c:pt>
                <c:pt idx="46087">
                  <c:v>1.3420000000000001</c:v>
                </c:pt>
                <c:pt idx="46088">
                  <c:v>1.3420000000000001</c:v>
                </c:pt>
                <c:pt idx="46089">
                  <c:v>1.3420000000000001</c:v>
                </c:pt>
                <c:pt idx="46090">
                  <c:v>1.3420000000000001</c:v>
                </c:pt>
                <c:pt idx="46091">
                  <c:v>1.3420000000000001</c:v>
                </c:pt>
                <c:pt idx="46092">
                  <c:v>1.3420000000000001</c:v>
                </c:pt>
                <c:pt idx="46093">
                  <c:v>1.3420000000000001</c:v>
                </c:pt>
                <c:pt idx="46094">
                  <c:v>1.3420000000000001</c:v>
                </c:pt>
                <c:pt idx="46095">
                  <c:v>1.3420000000000001</c:v>
                </c:pt>
                <c:pt idx="46096">
                  <c:v>1.3420000000000001</c:v>
                </c:pt>
                <c:pt idx="46097">
                  <c:v>1.3420000000000001</c:v>
                </c:pt>
                <c:pt idx="46098">
                  <c:v>1.3420000000000001</c:v>
                </c:pt>
                <c:pt idx="46099">
                  <c:v>1.3420000000000001</c:v>
                </c:pt>
                <c:pt idx="46100">
                  <c:v>1.3420000000000001</c:v>
                </c:pt>
                <c:pt idx="46101">
                  <c:v>1.3420000000000001</c:v>
                </c:pt>
                <c:pt idx="46102">
                  <c:v>1.3420000000000001</c:v>
                </c:pt>
                <c:pt idx="46103">
                  <c:v>1.3420000000000001</c:v>
                </c:pt>
                <c:pt idx="46104">
                  <c:v>1.3420000000000001</c:v>
                </c:pt>
                <c:pt idx="46105">
                  <c:v>1.3420000000000001</c:v>
                </c:pt>
                <c:pt idx="46106">
                  <c:v>1.3420000000000001</c:v>
                </c:pt>
                <c:pt idx="46107">
                  <c:v>1.3420000000000001</c:v>
                </c:pt>
                <c:pt idx="46108">
                  <c:v>1.3420000000000001</c:v>
                </c:pt>
                <c:pt idx="46109">
                  <c:v>1.3420000000000001</c:v>
                </c:pt>
                <c:pt idx="46110">
                  <c:v>1.3420000000000001</c:v>
                </c:pt>
                <c:pt idx="46111">
                  <c:v>1.3420000000000001</c:v>
                </c:pt>
                <c:pt idx="46112">
                  <c:v>1.3420000000000001</c:v>
                </c:pt>
                <c:pt idx="46113">
                  <c:v>1.3420000000000001</c:v>
                </c:pt>
                <c:pt idx="46114">
                  <c:v>1.3420000000000001</c:v>
                </c:pt>
                <c:pt idx="46115">
                  <c:v>1.3420000000000001</c:v>
                </c:pt>
                <c:pt idx="46116">
                  <c:v>1.3420000000000001</c:v>
                </c:pt>
                <c:pt idx="46117">
                  <c:v>1.3420000000000001</c:v>
                </c:pt>
                <c:pt idx="46118">
                  <c:v>1.3420000000000001</c:v>
                </c:pt>
                <c:pt idx="46119">
                  <c:v>1.3420000000000001</c:v>
                </c:pt>
                <c:pt idx="46120">
                  <c:v>1.3420000000000001</c:v>
                </c:pt>
                <c:pt idx="46121">
                  <c:v>1.3420000000000001</c:v>
                </c:pt>
                <c:pt idx="46122">
                  <c:v>1.3420000000000001</c:v>
                </c:pt>
                <c:pt idx="46123">
                  <c:v>1.3420000000000001</c:v>
                </c:pt>
                <c:pt idx="46124">
                  <c:v>1.3420000000000001</c:v>
                </c:pt>
                <c:pt idx="46125">
                  <c:v>1.3420000000000001</c:v>
                </c:pt>
                <c:pt idx="46126">
                  <c:v>1.3420000000000001</c:v>
                </c:pt>
                <c:pt idx="46127">
                  <c:v>1.3420000000000001</c:v>
                </c:pt>
                <c:pt idx="46128">
                  <c:v>1.3420000000000001</c:v>
                </c:pt>
                <c:pt idx="46129">
                  <c:v>1.3420000000000001</c:v>
                </c:pt>
                <c:pt idx="46130">
                  <c:v>1.3420000000000001</c:v>
                </c:pt>
                <c:pt idx="46131">
                  <c:v>1.3420000000000001</c:v>
                </c:pt>
                <c:pt idx="46132">
                  <c:v>1.3420000000000001</c:v>
                </c:pt>
                <c:pt idx="46133">
                  <c:v>1.3420000000000001</c:v>
                </c:pt>
                <c:pt idx="46134">
                  <c:v>1.3420000000000001</c:v>
                </c:pt>
                <c:pt idx="46135">
                  <c:v>1.3420000000000001</c:v>
                </c:pt>
                <c:pt idx="46136">
                  <c:v>1.3420000000000001</c:v>
                </c:pt>
                <c:pt idx="46137">
                  <c:v>1.3420000000000001</c:v>
                </c:pt>
                <c:pt idx="46138">
                  <c:v>1.3420000000000001</c:v>
                </c:pt>
                <c:pt idx="46139">
                  <c:v>1.3420000000000001</c:v>
                </c:pt>
                <c:pt idx="46140">
                  <c:v>1.3420000000000001</c:v>
                </c:pt>
                <c:pt idx="46141">
                  <c:v>1.3420000000000001</c:v>
                </c:pt>
                <c:pt idx="46142">
                  <c:v>1.3420000000000001</c:v>
                </c:pt>
                <c:pt idx="46143">
                  <c:v>1.3420000000000001</c:v>
                </c:pt>
                <c:pt idx="46144">
                  <c:v>1.3420000000000001</c:v>
                </c:pt>
                <c:pt idx="46145">
                  <c:v>1.3420000000000001</c:v>
                </c:pt>
                <c:pt idx="46146">
                  <c:v>1.3420000000000001</c:v>
                </c:pt>
                <c:pt idx="46147">
                  <c:v>1.3420000000000001</c:v>
                </c:pt>
                <c:pt idx="46148">
                  <c:v>1.3420000000000001</c:v>
                </c:pt>
                <c:pt idx="46149">
                  <c:v>1.3420000000000001</c:v>
                </c:pt>
                <c:pt idx="46150">
                  <c:v>1.3420000000000001</c:v>
                </c:pt>
                <c:pt idx="46151">
                  <c:v>1.3420000000000001</c:v>
                </c:pt>
                <c:pt idx="46152">
                  <c:v>1.3420000000000001</c:v>
                </c:pt>
                <c:pt idx="46153">
                  <c:v>1.3420000000000001</c:v>
                </c:pt>
                <c:pt idx="46154">
                  <c:v>1.3420000000000001</c:v>
                </c:pt>
                <c:pt idx="46155">
                  <c:v>1.3420000000000001</c:v>
                </c:pt>
                <c:pt idx="46156">
                  <c:v>1.3420000000000001</c:v>
                </c:pt>
                <c:pt idx="46157">
                  <c:v>1.3420000000000001</c:v>
                </c:pt>
                <c:pt idx="46158">
                  <c:v>1.3420000000000001</c:v>
                </c:pt>
                <c:pt idx="46159">
                  <c:v>1.3420000000000001</c:v>
                </c:pt>
                <c:pt idx="46160">
                  <c:v>1.3420000000000001</c:v>
                </c:pt>
                <c:pt idx="46161">
                  <c:v>1.3420000000000001</c:v>
                </c:pt>
                <c:pt idx="46162">
                  <c:v>1.3420000000000001</c:v>
                </c:pt>
                <c:pt idx="46163">
                  <c:v>1.3420000000000001</c:v>
                </c:pt>
                <c:pt idx="46164">
                  <c:v>1.3420000000000001</c:v>
                </c:pt>
                <c:pt idx="46165">
                  <c:v>1.3420000000000001</c:v>
                </c:pt>
                <c:pt idx="46166">
                  <c:v>1.3420000000000001</c:v>
                </c:pt>
                <c:pt idx="46167">
                  <c:v>1.3420000000000001</c:v>
                </c:pt>
                <c:pt idx="46168">
                  <c:v>1.3420000000000001</c:v>
                </c:pt>
                <c:pt idx="46169">
                  <c:v>1.3420000000000001</c:v>
                </c:pt>
                <c:pt idx="46170">
                  <c:v>1.3420000000000001</c:v>
                </c:pt>
                <c:pt idx="46171">
                  <c:v>1.3420000000000001</c:v>
                </c:pt>
                <c:pt idx="46172">
                  <c:v>1.3420000000000001</c:v>
                </c:pt>
                <c:pt idx="46173">
                  <c:v>1.3420000000000001</c:v>
                </c:pt>
                <c:pt idx="46174">
                  <c:v>1.3420000000000001</c:v>
                </c:pt>
                <c:pt idx="46175">
                  <c:v>1.3420000000000001</c:v>
                </c:pt>
                <c:pt idx="46176">
                  <c:v>1.3420000000000001</c:v>
                </c:pt>
                <c:pt idx="46177">
                  <c:v>1.3420000000000001</c:v>
                </c:pt>
                <c:pt idx="46178">
                  <c:v>1.3420000000000001</c:v>
                </c:pt>
                <c:pt idx="46179">
                  <c:v>1.3420000000000001</c:v>
                </c:pt>
                <c:pt idx="46180">
                  <c:v>1.3420000000000001</c:v>
                </c:pt>
                <c:pt idx="46181">
                  <c:v>1.3420000000000001</c:v>
                </c:pt>
                <c:pt idx="46182">
                  <c:v>1.3420000000000001</c:v>
                </c:pt>
                <c:pt idx="46183">
                  <c:v>1.3420000000000001</c:v>
                </c:pt>
                <c:pt idx="46184">
                  <c:v>1.3420000000000001</c:v>
                </c:pt>
                <c:pt idx="46185">
                  <c:v>1.3420000000000001</c:v>
                </c:pt>
                <c:pt idx="46186">
                  <c:v>1.3420000000000001</c:v>
                </c:pt>
                <c:pt idx="46187">
                  <c:v>1.3420000000000001</c:v>
                </c:pt>
                <c:pt idx="46188">
                  <c:v>1.3420000000000001</c:v>
                </c:pt>
                <c:pt idx="46189">
                  <c:v>1.3420000000000001</c:v>
                </c:pt>
                <c:pt idx="46190">
                  <c:v>1.3420000000000001</c:v>
                </c:pt>
                <c:pt idx="46191">
                  <c:v>1.3420000000000001</c:v>
                </c:pt>
                <c:pt idx="46192">
                  <c:v>1.3420000000000001</c:v>
                </c:pt>
                <c:pt idx="46193">
                  <c:v>1.3420000000000001</c:v>
                </c:pt>
                <c:pt idx="46194">
                  <c:v>1.3420000000000001</c:v>
                </c:pt>
                <c:pt idx="46195">
                  <c:v>1.3420000000000001</c:v>
                </c:pt>
                <c:pt idx="46196">
                  <c:v>1.3420000000000001</c:v>
                </c:pt>
                <c:pt idx="46197">
                  <c:v>1.3420000000000001</c:v>
                </c:pt>
                <c:pt idx="46198">
                  <c:v>1.3420000000000001</c:v>
                </c:pt>
                <c:pt idx="46199">
                  <c:v>1.3420000000000001</c:v>
                </c:pt>
                <c:pt idx="46200">
                  <c:v>1.3420000000000001</c:v>
                </c:pt>
                <c:pt idx="46201">
                  <c:v>1.3420000000000001</c:v>
                </c:pt>
                <c:pt idx="46202">
                  <c:v>1.3420000000000001</c:v>
                </c:pt>
                <c:pt idx="46203">
                  <c:v>1.3420000000000001</c:v>
                </c:pt>
                <c:pt idx="46204">
                  <c:v>1.3420000000000001</c:v>
                </c:pt>
                <c:pt idx="46205">
                  <c:v>1.3420000000000001</c:v>
                </c:pt>
                <c:pt idx="46206">
                  <c:v>1.3420000000000001</c:v>
                </c:pt>
                <c:pt idx="46207">
                  <c:v>1.3420000000000001</c:v>
                </c:pt>
                <c:pt idx="46208">
                  <c:v>1.3420000000000001</c:v>
                </c:pt>
                <c:pt idx="46209">
                  <c:v>1.3420000000000001</c:v>
                </c:pt>
                <c:pt idx="46210">
                  <c:v>1.3420000000000001</c:v>
                </c:pt>
                <c:pt idx="46211">
                  <c:v>1.3420000000000001</c:v>
                </c:pt>
                <c:pt idx="46212">
                  <c:v>1.3420000000000001</c:v>
                </c:pt>
                <c:pt idx="46213">
                  <c:v>1.3420000000000001</c:v>
                </c:pt>
                <c:pt idx="46214">
                  <c:v>1.3420000000000001</c:v>
                </c:pt>
                <c:pt idx="46215">
                  <c:v>1.3420000000000001</c:v>
                </c:pt>
                <c:pt idx="46216">
                  <c:v>1.3420000000000001</c:v>
                </c:pt>
                <c:pt idx="46217">
                  <c:v>1.3420000000000001</c:v>
                </c:pt>
                <c:pt idx="46218">
                  <c:v>1.3420000000000001</c:v>
                </c:pt>
                <c:pt idx="46219">
                  <c:v>1.3420000000000001</c:v>
                </c:pt>
                <c:pt idx="46220">
                  <c:v>1.3420000000000001</c:v>
                </c:pt>
                <c:pt idx="46221">
                  <c:v>1.3420000000000001</c:v>
                </c:pt>
                <c:pt idx="46222">
                  <c:v>1.3420000000000001</c:v>
                </c:pt>
                <c:pt idx="46223">
                  <c:v>1.3420000000000001</c:v>
                </c:pt>
                <c:pt idx="46224">
                  <c:v>1.3420000000000001</c:v>
                </c:pt>
                <c:pt idx="46225">
                  <c:v>1.3420000000000001</c:v>
                </c:pt>
                <c:pt idx="46226">
                  <c:v>1.3420000000000001</c:v>
                </c:pt>
                <c:pt idx="46227">
                  <c:v>1.3420000000000001</c:v>
                </c:pt>
                <c:pt idx="46228">
                  <c:v>1.3420000000000001</c:v>
                </c:pt>
                <c:pt idx="46229">
                  <c:v>1.3420000000000001</c:v>
                </c:pt>
                <c:pt idx="46230">
                  <c:v>1.3420000000000001</c:v>
                </c:pt>
                <c:pt idx="46231">
                  <c:v>1.3420000000000001</c:v>
                </c:pt>
                <c:pt idx="46232">
                  <c:v>1.3420000000000001</c:v>
                </c:pt>
                <c:pt idx="46233">
                  <c:v>1.3420000000000001</c:v>
                </c:pt>
                <c:pt idx="46234">
                  <c:v>1.3420000000000001</c:v>
                </c:pt>
                <c:pt idx="46235">
                  <c:v>1.3420000000000001</c:v>
                </c:pt>
                <c:pt idx="46236">
                  <c:v>1.3420000000000001</c:v>
                </c:pt>
                <c:pt idx="46237">
                  <c:v>1.3420000000000001</c:v>
                </c:pt>
                <c:pt idx="46238">
                  <c:v>1.3420000000000001</c:v>
                </c:pt>
                <c:pt idx="46239">
                  <c:v>1.3420000000000001</c:v>
                </c:pt>
                <c:pt idx="46240">
                  <c:v>1.3420000000000001</c:v>
                </c:pt>
                <c:pt idx="46241">
                  <c:v>1.3420000000000001</c:v>
                </c:pt>
                <c:pt idx="46242">
                  <c:v>1.3420000000000001</c:v>
                </c:pt>
                <c:pt idx="46243">
                  <c:v>1.3420000000000001</c:v>
                </c:pt>
                <c:pt idx="46244">
                  <c:v>1.3420000000000001</c:v>
                </c:pt>
                <c:pt idx="46245">
                  <c:v>1.3420000000000001</c:v>
                </c:pt>
                <c:pt idx="46246">
                  <c:v>1.3420000000000001</c:v>
                </c:pt>
                <c:pt idx="46247">
                  <c:v>1.3420000000000001</c:v>
                </c:pt>
                <c:pt idx="46248">
                  <c:v>1.3420000000000001</c:v>
                </c:pt>
                <c:pt idx="46249">
                  <c:v>1.3420000000000001</c:v>
                </c:pt>
                <c:pt idx="46250">
                  <c:v>1.3420000000000001</c:v>
                </c:pt>
                <c:pt idx="46251">
                  <c:v>1.3420000000000001</c:v>
                </c:pt>
                <c:pt idx="46252">
                  <c:v>1.3420000000000001</c:v>
                </c:pt>
                <c:pt idx="46253">
                  <c:v>1.3420000000000001</c:v>
                </c:pt>
                <c:pt idx="46254">
                  <c:v>1.3420000000000001</c:v>
                </c:pt>
                <c:pt idx="46255">
                  <c:v>1.3420000000000001</c:v>
                </c:pt>
                <c:pt idx="46256">
                  <c:v>1.3420000000000001</c:v>
                </c:pt>
                <c:pt idx="46257">
                  <c:v>1.3420000000000001</c:v>
                </c:pt>
                <c:pt idx="46258">
                  <c:v>1.3420000000000001</c:v>
                </c:pt>
                <c:pt idx="46259">
                  <c:v>1.3420000000000001</c:v>
                </c:pt>
                <c:pt idx="46260">
                  <c:v>1.3420000000000001</c:v>
                </c:pt>
                <c:pt idx="46261">
                  <c:v>1.3420000000000001</c:v>
                </c:pt>
                <c:pt idx="46262">
                  <c:v>1.3420000000000001</c:v>
                </c:pt>
                <c:pt idx="46263">
                  <c:v>1.3420000000000001</c:v>
                </c:pt>
                <c:pt idx="46264">
                  <c:v>1.3420000000000001</c:v>
                </c:pt>
                <c:pt idx="46265">
                  <c:v>1.3420000000000001</c:v>
                </c:pt>
                <c:pt idx="46266">
                  <c:v>1.3420000000000001</c:v>
                </c:pt>
                <c:pt idx="46267">
                  <c:v>1.3420000000000001</c:v>
                </c:pt>
                <c:pt idx="46268">
                  <c:v>1.3420000000000001</c:v>
                </c:pt>
                <c:pt idx="46269">
                  <c:v>1.3420000000000001</c:v>
                </c:pt>
                <c:pt idx="46270">
                  <c:v>1.3420000000000001</c:v>
                </c:pt>
                <c:pt idx="46271">
                  <c:v>1.3420000000000001</c:v>
                </c:pt>
                <c:pt idx="46272">
                  <c:v>1.3420000000000001</c:v>
                </c:pt>
                <c:pt idx="46273">
                  <c:v>1.3420000000000001</c:v>
                </c:pt>
                <c:pt idx="46274">
                  <c:v>1.3420000000000001</c:v>
                </c:pt>
                <c:pt idx="46275">
                  <c:v>1.3420000000000001</c:v>
                </c:pt>
                <c:pt idx="46276">
                  <c:v>1.3420000000000001</c:v>
                </c:pt>
                <c:pt idx="46277">
                  <c:v>1.3420000000000001</c:v>
                </c:pt>
                <c:pt idx="46278">
                  <c:v>1.3420000000000001</c:v>
                </c:pt>
                <c:pt idx="46279">
                  <c:v>1.3420000000000001</c:v>
                </c:pt>
                <c:pt idx="46280">
                  <c:v>1.3420000000000001</c:v>
                </c:pt>
                <c:pt idx="46281">
                  <c:v>1.3420000000000001</c:v>
                </c:pt>
                <c:pt idx="46282">
                  <c:v>1.3420000000000001</c:v>
                </c:pt>
                <c:pt idx="46283">
                  <c:v>1.3420000000000001</c:v>
                </c:pt>
                <c:pt idx="46284">
                  <c:v>1.3420000000000001</c:v>
                </c:pt>
                <c:pt idx="46285">
                  <c:v>1.3420000000000001</c:v>
                </c:pt>
                <c:pt idx="46286">
                  <c:v>1.3420000000000001</c:v>
                </c:pt>
                <c:pt idx="46287">
                  <c:v>1.3420000000000001</c:v>
                </c:pt>
                <c:pt idx="46288">
                  <c:v>1.3420000000000001</c:v>
                </c:pt>
                <c:pt idx="46289">
                  <c:v>1.3420000000000001</c:v>
                </c:pt>
                <c:pt idx="46290">
                  <c:v>1.3420000000000001</c:v>
                </c:pt>
                <c:pt idx="46291">
                  <c:v>1.3420000000000001</c:v>
                </c:pt>
                <c:pt idx="46292">
                  <c:v>1.3420000000000001</c:v>
                </c:pt>
                <c:pt idx="46293">
                  <c:v>1.3420000000000001</c:v>
                </c:pt>
                <c:pt idx="46294">
                  <c:v>1.3420000000000001</c:v>
                </c:pt>
                <c:pt idx="46295">
                  <c:v>1.3420000000000001</c:v>
                </c:pt>
                <c:pt idx="46296">
                  <c:v>1.3420000000000001</c:v>
                </c:pt>
                <c:pt idx="46297">
                  <c:v>1.3420000000000001</c:v>
                </c:pt>
                <c:pt idx="46298">
                  <c:v>1.3420000000000001</c:v>
                </c:pt>
                <c:pt idx="46299">
                  <c:v>1.3420000000000001</c:v>
                </c:pt>
                <c:pt idx="46300">
                  <c:v>1.3420000000000001</c:v>
                </c:pt>
                <c:pt idx="46301">
                  <c:v>1.3420000000000001</c:v>
                </c:pt>
                <c:pt idx="46302">
                  <c:v>1.3420000000000001</c:v>
                </c:pt>
                <c:pt idx="46303">
                  <c:v>1.3420000000000001</c:v>
                </c:pt>
                <c:pt idx="46304">
                  <c:v>1.3420000000000001</c:v>
                </c:pt>
                <c:pt idx="46305">
                  <c:v>1.3420000000000001</c:v>
                </c:pt>
                <c:pt idx="46306">
                  <c:v>1.3420000000000001</c:v>
                </c:pt>
                <c:pt idx="46307">
                  <c:v>1.3420000000000001</c:v>
                </c:pt>
                <c:pt idx="46308">
                  <c:v>1.3420000000000001</c:v>
                </c:pt>
                <c:pt idx="46309">
                  <c:v>1.3420000000000001</c:v>
                </c:pt>
                <c:pt idx="46310">
                  <c:v>1.3420000000000001</c:v>
                </c:pt>
                <c:pt idx="46311">
                  <c:v>1.3420000000000001</c:v>
                </c:pt>
                <c:pt idx="46312">
                  <c:v>1.3420000000000001</c:v>
                </c:pt>
                <c:pt idx="46313">
                  <c:v>1.3420000000000001</c:v>
                </c:pt>
                <c:pt idx="46314">
                  <c:v>1.3420000000000001</c:v>
                </c:pt>
                <c:pt idx="46315">
                  <c:v>1.3420000000000001</c:v>
                </c:pt>
                <c:pt idx="46316">
                  <c:v>1.3420000000000001</c:v>
                </c:pt>
                <c:pt idx="46317">
                  <c:v>1.3420000000000001</c:v>
                </c:pt>
                <c:pt idx="46318">
                  <c:v>1.3420000000000001</c:v>
                </c:pt>
                <c:pt idx="46319">
                  <c:v>1.3420000000000001</c:v>
                </c:pt>
                <c:pt idx="46320">
                  <c:v>1.3420000000000001</c:v>
                </c:pt>
                <c:pt idx="46321">
                  <c:v>1.3420000000000001</c:v>
                </c:pt>
                <c:pt idx="46322">
                  <c:v>1.3420000000000001</c:v>
                </c:pt>
                <c:pt idx="46323">
                  <c:v>1.3420000000000001</c:v>
                </c:pt>
                <c:pt idx="46324">
                  <c:v>1.3420000000000001</c:v>
                </c:pt>
                <c:pt idx="46325">
                  <c:v>1.3420000000000001</c:v>
                </c:pt>
                <c:pt idx="46326">
                  <c:v>1.3420000000000001</c:v>
                </c:pt>
                <c:pt idx="46327">
                  <c:v>1.3420000000000001</c:v>
                </c:pt>
                <c:pt idx="46328">
                  <c:v>1.3420000000000001</c:v>
                </c:pt>
                <c:pt idx="46329">
                  <c:v>1.3420000000000001</c:v>
                </c:pt>
                <c:pt idx="46330">
                  <c:v>1.3420000000000001</c:v>
                </c:pt>
                <c:pt idx="46331">
                  <c:v>1.3420000000000001</c:v>
                </c:pt>
                <c:pt idx="46332">
                  <c:v>1.3420000000000001</c:v>
                </c:pt>
                <c:pt idx="46333">
                  <c:v>1.3420000000000001</c:v>
                </c:pt>
                <c:pt idx="46334">
                  <c:v>1.3420000000000001</c:v>
                </c:pt>
                <c:pt idx="46335">
                  <c:v>1.3420000000000001</c:v>
                </c:pt>
                <c:pt idx="46336">
                  <c:v>1.3420000000000001</c:v>
                </c:pt>
                <c:pt idx="46337">
                  <c:v>1.3420000000000001</c:v>
                </c:pt>
                <c:pt idx="46338">
                  <c:v>1.3420000000000001</c:v>
                </c:pt>
                <c:pt idx="46339">
                  <c:v>1.3420000000000001</c:v>
                </c:pt>
                <c:pt idx="46340">
                  <c:v>1.3420000000000001</c:v>
                </c:pt>
                <c:pt idx="46341">
                  <c:v>1.3420000000000001</c:v>
                </c:pt>
                <c:pt idx="46342">
                  <c:v>1.3420000000000001</c:v>
                </c:pt>
                <c:pt idx="46343">
                  <c:v>1.3420000000000001</c:v>
                </c:pt>
                <c:pt idx="46344">
                  <c:v>1.3420000000000001</c:v>
                </c:pt>
                <c:pt idx="46345">
                  <c:v>1.3420000000000001</c:v>
                </c:pt>
                <c:pt idx="46346">
                  <c:v>1.3420000000000001</c:v>
                </c:pt>
                <c:pt idx="46347">
                  <c:v>1.3420000000000001</c:v>
                </c:pt>
                <c:pt idx="46348">
                  <c:v>1.3420000000000001</c:v>
                </c:pt>
                <c:pt idx="46349">
                  <c:v>1.3420000000000001</c:v>
                </c:pt>
                <c:pt idx="46350">
                  <c:v>1.3420000000000001</c:v>
                </c:pt>
                <c:pt idx="46351">
                  <c:v>1.3420000000000001</c:v>
                </c:pt>
                <c:pt idx="46352">
                  <c:v>1.3420000000000001</c:v>
                </c:pt>
                <c:pt idx="46353">
                  <c:v>1.3420000000000001</c:v>
                </c:pt>
                <c:pt idx="46354">
                  <c:v>1.3420000000000001</c:v>
                </c:pt>
                <c:pt idx="46355">
                  <c:v>1.3420000000000001</c:v>
                </c:pt>
                <c:pt idx="46356">
                  <c:v>1.3420000000000001</c:v>
                </c:pt>
                <c:pt idx="46357">
                  <c:v>1.3420000000000001</c:v>
                </c:pt>
                <c:pt idx="46358">
                  <c:v>1.3420000000000001</c:v>
                </c:pt>
                <c:pt idx="46359">
                  <c:v>1.3420000000000001</c:v>
                </c:pt>
                <c:pt idx="46360">
                  <c:v>1.3420000000000001</c:v>
                </c:pt>
                <c:pt idx="46361">
                  <c:v>1.3420000000000001</c:v>
                </c:pt>
                <c:pt idx="46362">
                  <c:v>1.3420000000000001</c:v>
                </c:pt>
                <c:pt idx="46363">
                  <c:v>1.3420000000000001</c:v>
                </c:pt>
                <c:pt idx="46364">
                  <c:v>1.3420000000000001</c:v>
                </c:pt>
                <c:pt idx="46365">
                  <c:v>1.3420000000000001</c:v>
                </c:pt>
                <c:pt idx="46366">
                  <c:v>1.3420000000000001</c:v>
                </c:pt>
                <c:pt idx="46367">
                  <c:v>1.3420000000000001</c:v>
                </c:pt>
                <c:pt idx="46368">
                  <c:v>1.3420000000000001</c:v>
                </c:pt>
                <c:pt idx="46369">
                  <c:v>1.3420000000000001</c:v>
                </c:pt>
                <c:pt idx="46370">
                  <c:v>1.3420000000000001</c:v>
                </c:pt>
                <c:pt idx="46371">
                  <c:v>1.3420000000000001</c:v>
                </c:pt>
                <c:pt idx="46372">
                  <c:v>1.3420000000000001</c:v>
                </c:pt>
                <c:pt idx="46373">
                  <c:v>1.3420000000000001</c:v>
                </c:pt>
                <c:pt idx="46374">
                  <c:v>1.3420000000000001</c:v>
                </c:pt>
                <c:pt idx="46375">
                  <c:v>1.3420000000000001</c:v>
                </c:pt>
                <c:pt idx="46376">
                  <c:v>1.3420000000000001</c:v>
                </c:pt>
                <c:pt idx="46377">
                  <c:v>1.3420000000000001</c:v>
                </c:pt>
                <c:pt idx="46378">
                  <c:v>1.3420000000000001</c:v>
                </c:pt>
                <c:pt idx="46379">
                  <c:v>1.3420000000000001</c:v>
                </c:pt>
                <c:pt idx="46380">
                  <c:v>1.3420000000000001</c:v>
                </c:pt>
                <c:pt idx="46381">
                  <c:v>1.3420000000000001</c:v>
                </c:pt>
                <c:pt idx="46382">
                  <c:v>1.3420000000000001</c:v>
                </c:pt>
                <c:pt idx="46383">
                  <c:v>1.3420000000000001</c:v>
                </c:pt>
                <c:pt idx="46384">
                  <c:v>1.3420000000000001</c:v>
                </c:pt>
                <c:pt idx="46385">
                  <c:v>1.3420000000000001</c:v>
                </c:pt>
                <c:pt idx="46386">
                  <c:v>1.3420000000000001</c:v>
                </c:pt>
                <c:pt idx="46387">
                  <c:v>1.3420000000000001</c:v>
                </c:pt>
                <c:pt idx="46388">
                  <c:v>1.3420000000000001</c:v>
                </c:pt>
                <c:pt idx="46389">
                  <c:v>1.3420000000000001</c:v>
                </c:pt>
                <c:pt idx="46390">
                  <c:v>1.3420000000000001</c:v>
                </c:pt>
                <c:pt idx="46391">
                  <c:v>1.3420000000000001</c:v>
                </c:pt>
                <c:pt idx="46392">
                  <c:v>1.3420000000000001</c:v>
                </c:pt>
                <c:pt idx="46393">
                  <c:v>1.3420000000000001</c:v>
                </c:pt>
                <c:pt idx="46394">
                  <c:v>1.3420000000000001</c:v>
                </c:pt>
                <c:pt idx="46395">
                  <c:v>1.3420000000000001</c:v>
                </c:pt>
                <c:pt idx="46396">
                  <c:v>1.3420000000000001</c:v>
                </c:pt>
                <c:pt idx="46397">
                  <c:v>1.3420000000000001</c:v>
                </c:pt>
                <c:pt idx="46398">
                  <c:v>1.3420000000000001</c:v>
                </c:pt>
                <c:pt idx="46399">
                  <c:v>1.3420000000000001</c:v>
                </c:pt>
                <c:pt idx="46400">
                  <c:v>1.3420000000000001</c:v>
                </c:pt>
                <c:pt idx="46401">
                  <c:v>1.3420000000000001</c:v>
                </c:pt>
                <c:pt idx="46402">
                  <c:v>1.3420000000000001</c:v>
                </c:pt>
                <c:pt idx="46403">
                  <c:v>1.3420000000000001</c:v>
                </c:pt>
                <c:pt idx="46404">
                  <c:v>1.3420000000000001</c:v>
                </c:pt>
                <c:pt idx="46405">
                  <c:v>1.3420000000000001</c:v>
                </c:pt>
                <c:pt idx="46406">
                  <c:v>1.3420000000000001</c:v>
                </c:pt>
                <c:pt idx="46407">
                  <c:v>1.3420000000000001</c:v>
                </c:pt>
                <c:pt idx="46408">
                  <c:v>1.3420000000000001</c:v>
                </c:pt>
                <c:pt idx="46409">
                  <c:v>1.3420000000000001</c:v>
                </c:pt>
                <c:pt idx="46410">
                  <c:v>1.3420000000000001</c:v>
                </c:pt>
                <c:pt idx="46411">
                  <c:v>1.3420000000000001</c:v>
                </c:pt>
                <c:pt idx="46412">
                  <c:v>1.3420000000000001</c:v>
                </c:pt>
                <c:pt idx="46413">
                  <c:v>1.3420000000000001</c:v>
                </c:pt>
                <c:pt idx="46414">
                  <c:v>1.3420000000000001</c:v>
                </c:pt>
                <c:pt idx="46415">
                  <c:v>1.3420000000000001</c:v>
                </c:pt>
                <c:pt idx="46416">
                  <c:v>1.3420000000000001</c:v>
                </c:pt>
                <c:pt idx="46417">
                  <c:v>1.3420000000000001</c:v>
                </c:pt>
                <c:pt idx="46418">
                  <c:v>1.3420000000000001</c:v>
                </c:pt>
                <c:pt idx="46419">
                  <c:v>1.3420000000000001</c:v>
                </c:pt>
                <c:pt idx="46420">
                  <c:v>1.3420000000000001</c:v>
                </c:pt>
                <c:pt idx="46421">
                  <c:v>1.3420000000000001</c:v>
                </c:pt>
                <c:pt idx="46422">
                  <c:v>1.3420000000000001</c:v>
                </c:pt>
                <c:pt idx="46423">
                  <c:v>1.3420000000000001</c:v>
                </c:pt>
                <c:pt idx="46424">
                  <c:v>1.3420000000000001</c:v>
                </c:pt>
                <c:pt idx="46425">
                  <c:v>1.3420000000000001</c:v>
                </c:pt>
                <c:pt idx="46426">
                  <c:v>1.3420000000000001</c:v>
                </c:pt>
                <c:pt idx="46427">
                  <c:v>1.3420000000000001</c:v>
                </c:pt>
                <c:pt idx="46428">
                  <c:v>1.3420000000000001</c:v>
                </c:pt>
                <c:pt idx="46429">
                  <c:v>1.3420000000000001</c:v>
                </c:pt>
                <c:pt idx="46430">
                  <c:v>1.3420000000000001</c:v>
                </c:pt>
                <c:pt idx="46431">
                  <c:v>1.3420000000000001</c:v>
                </c:pt>
                <c:pt idx="46432">
                  <c:v>1.3420000000000001</c:v>
                </c:pt>
                <c:pt idx="46433">
                  <c:v>1.3420000000000001</c:v>
                </c:pt>
                <c:pt idx="46434">
                  <c:v>1.3420000000000001</c:v>
                </c:pt>
                <c:pt idx="46435">
                  <c:v>1.3420000000000001</c:v>
                </c:pt>
                <c:pt idx="46436">
                  <c:v>1.3420000000000001</c:v>
                </c:pt>
                <c:pt idx="46437">
                  <c:v>1.3420000000000001</c:v>
                </c:pt>
                <c:pt idx="46438">
                  <c:v>1.3420000000000001</c:v>
                </c:pt>
                <c:pt idx="46439">
                  <c:v>1.3420000000000001</c:v>
                </c:pt>
                <c:pt idx="46440">
                  <c:v>1.3420000000000001</c:v>
                </c:pt>
                <c:pt idx="46441">
                  <c:v>1.3420000000000001</c:v>
                </c:pt>
                <c:pt idx="46442">
                  <c:v>1.3420000000000001</c:v>
                </c:pt>
                <c:pt idx="46443">
                  <c:v>1.3420000000000001</c:v>
                </c:pt>
                <c:pt idx="46444">
                  <c:v>1.3420000000000001</c:v>
                </c:pt>
                <c:pt idx="46445">
                  <c:v>1.3420000000000001</c:v>
                </c:pt>
                <c:pt idx="46446">
                  <c:v>1.3420000000000001</c:v>
                </c:pt>
                <c:pt idx="46447">
                  <c:v>1.3420000000000001</c:v>
                </c:pt>
                <c:pt idx="46448">
                  <c:v>1.3420000000000001</c:v>
                </c:pt>
                <c:pt idx="46449">
                  <c:v>1.3420000000000001</c:v>
                </c:pt>
                <c:pt idx="46450">
                  <c:v>1.3420000000000001</c:v>
                </c:pt>
                <c:pt idx="46451">
                  <c:v>1.3420000000000001</c:v>
                </c:pt>
                <c:pt idx="46452">
                  <c:v>1.3420000000000001</c:v>
                </c:pt>
                <c:pt idx="46453">
                  <c:v>1.3420000000000001</c:v>
                </c:pt>
                <c:pt idx="46454">
                  <c:v>1.3420000000000001</c:v>
                </c:pt>
                <c:pt idx="46455">
                  <c:v>1.3420000000000001</c:v>
                </c:pt>
                <c:pt idx="46456">
                  <c:v>1.3420000000000001</c:v>
                </c:pt>
                <c:pt idx="46457">
                  <c:v>1.3420000000000001</c:v>
                </c:pt>
                <c:pt idx="46458">
                  <c:v>1.3420000000000001</c:v>
                </c:pt>
                <c:pt idx="46459">
                  <c:v>1.3420000000000001</c:v>
                </c:pt>
                <c:pt idx="46460">
                  <c:v>1.3420000000000001</c:v>
                </c:pt>
                <c:pt idx="46461">
                  <c:v>1.3420000000000001</c:v>
                </c:pt>
                <c:pt idx="46462">
                  <c:v>1.3420000000000001</c:v>
                </c:pt>
                <c:pt idx="46463">
                  <c:v>1.3420000000000001</c:v>
                </c:pt>
                <c:pt idx="46464">
                  <c:v>1.3420000000000001</c:v>
                </c:pt>
                <c:pt idx="46465">
                  <c:v>1.3420000000000001</c:v>
                </c:pt>
                <c:pt idx="46466">
                  <c:v>1.3420000000000001</c:v>
                </c:pt>
                <c:pt idx="46467">
                  <c:v>1.3420000000000001</c:v>
                </c:pt>
                <c:pt idx="46468">
                  <c:v>1.3420000000000001</c:v>
                </c:pt>
                <c:pt idx="46469">
                  <c:v>1.3420000000000001</c:v>
                </c:pt>
                <c:pt idx="46470">
                  <c:v>1.3420000000000001</c:v>
                </c:pt>
                <c:pt idx="46471">
                  <c:v>1.3420000000000001</c:v>
                </c:pt>
                <c:pt idx="46472">
                  <c:v>1.3420000000000001</c:v>
                </c:pt>
                <c:pt idx="46473">
                  <c:v>1.3420000000000001</c:v>
                </c:pt>
                <c:pt idx="46474">
                  <c:v>1.3420000000000001</c:v>
                </c:pt>
                <c:pt idx="46475">
                  <c:v>1.3420000000000001</c:v>
                </c:pt>
                <c:pt idx="46476">
                  <c:v>1.3420000000000001</c:v>
                </c:pt>
                <c:pt idx="46477">
                  <c:v>1.3420000000000001</c:v>
                </c:pt>
                <c:pt idx="46478">
                  <c:v>1.3420000000000001</c:v>
                </c:pt>
                <c:pt idx="46479">
                  <c:v>1.3420000000000001</c:v>
                </c:pt>
                <c:pt idx="46480">
                  <c:v>1.3420000000000001</c:v>
                </c:pt>
                <c:pt idx="46481">
                  <c:v>1.3420000000000001</c:v>
                </c:pt>
                <c:pt idx="46482">
                  <c:v>1.3420000000000001</c:v>
                </c:pt>
                <c:pt idx="46483">
                  <c:v>1.3420000000000001</c:v>
                </c:pt>
                <c:pt idx="46484">
                  <c:v>1.3420000000000001</c:v>
                </c:pt>
                <c:pt idx="46485">
                  <c:v>1.3420000000000001</c:v>
                </c:pt>
                <c:pt idx="46486">
                  <c:v>1.3420000000000001</c:v>
                </c:pt>
                <c:pt idx="46487">
                  <c:v>1.3420000000000001</c:v>
                </c:pt>
                <c:pt idx="46488">
                  <c:v>1.3420000000000001</c:v>
                </c:pt>
                <c:pt idx="46489">
                  <c:v>1.3420000000000001</c:v>
                </c:pt>
                <c:pt idx="46490">
                  <c:v>1.3420000000000001</c:v>
                </c:pt>
                <c:pt idx="46491">
                  <c:v>1.3420000000000001</c:v>
                </c:pt>
                <c:pt idx="46492">
                  <c:v>1.3420000000000001</c:v>
                </c:pt>
                <c:pt idx="46493">
                  <c:v>1.3420000000000001</c:v>
                </c:pt>
                <c:pt idx="46494">
                  <c:v>1.3420000000000001</c:v>
                </c:pt>
                <c:pt idx="46495">
                  <c:v>1.3420000000000001</c:v>
                </c:pt>
                <c:pt idx="46496">
                  <c:v>1.3420000000000001</c:v>
                </c:pt>
                <c:pt idx="46497">
                  <c:v>1.3420000000000001</c:v>
                </c:pt>
                <c:pt idx="46498">
                  <c:v>1.3420000000000001</c:v>
                </c:pt>
                <c:pt idx="46499">
                  <c:v>1.3420000000000001</c:v>
                </c:pt>
                <c:pt idx="46500">
                  <c:v>1.3420000000000001</c:v>
                </c:pt>
                <c:pt idx="46501">
                  <c:v>1.3420000000000001</c:v>
                </c:pt>
                <c:pt idx="46502">
                  <c:v>1.3420000000000001</c:v>
                </c:pt>
                <c:pt idx="46503">
                  <c:v>1.3420000000000001</c:v>
                </c:pt>
                <c:pt idx="46504">
                  <c:v>1.3420000000000001</c:v>
                </c:pt>
                <c:pt idx="46505">
                  <c:v>1.3420000000000001</c:v>
                </c:pt>
                <c:pt idx="46506">
                  <c:v>1.3420000000000001</c:v>
                </c:pt>
                <c:pt idx="46507">
                  <c:v>1.3420000000000001</c:v>
                </c:pt>
                <c:pt idx="46508">
                  <c:v>1.3420000000000001</c:v>
                </c:pt>
                <c:pt idx="46509">
                  <c:v>1.3420000000000001</c:v>
                </c:pt>
                <c:pt idx="46510">
                  <c:v>1.3420000000000001</c:v>
                </c:pt>
                <c:pt idx="46511">
                  <c:v>1.3420000000000001</c:v>
                </c:pt>
                <c:pt idx="46512">
                  <c:v>1.3420000000000001</c:v>
                </c:pt>
                <c:pt idx="46513">
                  <c:v>1.3420000000000001</c:v>
                </c:pt>
                <c:pt idx="46514">
                  <c:v>1.3420000000000001</c:v>
                </c:pt>
                <c:pt idx="46515">
                  <c:v>1.3420000000000001</c:v>
                </c:pt>
                <c:pt idx="46516">
                  <c:v>1.3420000000000001</c:v>
                </c:pt>
                <c:pt idx="46517">
                  <c:v>1.3420000000000001</c:v>
                </c:pt>
                <c:pt idx="46518">
                  <c:v>1.3420000000000001</c:v>
                </c:pt>
                <c:pt idx="46519">
                  <c:v>1.3420000000000001</c:v>
                </c:pt>
                <c:pt idx="46520">
                  <c:v>1.3420000000000001</c:v>
                </c:pt>
                <c:pt idx="46521">
                  <c:v>1.3420000000000001</c:v>
                </c:pt>
                <c:pt idx="46522">
                  <c:v>1.3420000000000001</c:v>
                </c:pt>
                <c:pt idx="46523">
                  <c:v>1.3420000000000001</c:v>
                </c:pt>
                <c:pt idx="46524">
                  <c:v>1.3420000000000001</c:v>
                </c:pt>
                <c:pt idx="46525">
                  <c:v>1.3420000000000001</c:v>
                </c:pt>
                <c:pt idx="46526">
                  <c:v>1.3420000000000001</c:v>
                </c:pt>
                <c:pt idx="46527">
                  <c:v>1.3420000000000001</c:v>
                </c:pt>
                <c:pt idx="46528">
                  <c:v>1.3420000000000001</c:v>
                </c:pt>
                <c:pt idx="46529">
                  <c:v>1.3420000000000001</c:v>
                </c:pt>
                <c:pt idx="46530">
                  <c:v>1.3420000000000001</c:v>
                </c:pt>
                <c:pt idx="46531">
                  <c:v>1.3420000000000001</c:v>
                </c:pt>
                <c:pt idx="46532">
                  <c:v>1.3420000000000001</c:v>
                </c:pt>
                <c:pt idx="46533">
                  <c:v>1.3420000000000001</c:v>
                </c:pt>
                <c:pt idx="46534">
                  <c:v>1.3420000000000001</c:v>
                </c:pt>
                <c:pt idx="46535">
                  <c:v>1.3420000000000001</c:v>
                </c:pt>
                <c:pt idx="46536">
                  <c:v>1.3420000000000001</c:v>
                </c:pt>
                <c:pt idx="46537">
                  <c:v>1.3420000000000001</c:v>
                </c:pt>
                <c:pt idx="46538">
                  <c:v>1.3420000000000001</c:v>
                </c:pt>
                <c:pt idx="46539">
                  <c:v>1.3420000000000001</c:v>
                </c:pt>
                <c:pt idx="46540">
                  <c:v>1.3420000000000001</c:v>
                </c:pt>
                <c:pt idx="46541">
                  <c:v>1.3420000000000001</c:v>
                </c:pt>
                <c:pt idx="46542">
                  <c:v>1.3420000000000001</c:v>
                </c:pt>
                <c:pt idx="46543">
                  <c:v>1.3420000000000001</c:v>
                </c:pt>
                <c:pt idx="46544">
                  <c:v>1.3420000000000001</c:v>
                </c:pt>
                <c:pt idx="46545">
                  <c:v>1.3420000000000001</c:v>
                </c:pt>
                <c:pt idx="46546">
                  <c:v>1.3420000000000001</c:v>
                </c:pt>
                <c:pt idx="46547">
                  <c:v>1.3420000000000001</c:v>
                </c:pt>
                <c:pt idx="46548">
                  <c:v>1.3420000000000001</c:v>
                </c:pt>
                <c:pt idx="46549">
                  <c:v>1.3420000000000001</c:v>
                </c:pt>
                <c:pt idx="46550">
                  <c:v>1.3420000000000001</c:v>
                </c:pt>
                <c:pt idx="46551">
                  <c:v>1.3420000000000001</c:v>
                </c:pt>
                <c:pt idx="46552">
                  <c:v>1.3420000000000001</c:v>
                </c:pt>
                <c:pt idx="46553">
                  <c:v>1.3420000000000001</c:v>
                </c:pt>
                <c:pt idx="46554">
                  <c:v>1.3420000000000001</c:v>
                </c:pt>
                <c:pt idx="46555">
                  <c:v>1.3420000000000001</c:v>
                </c:pt>
                <c:pt idx="46556">
                  <c:v>1.3420000000000001</c:v>
                </c:pt>
                <c:pt idx="46557">
                  <c:v>1.3420000000000001</c:v>
                </c:pt>
                <c:pt idx="46558">
                  <c:v>1.3420000000000001</c:v>
                </c:pt>
                <c:pt idx="46559">
                  <c:v>1.3420000000000001</c:v>
                </c:pt>
                <c:pt idx="46560">
                  <c:v>1.3420000000000001</c:v>
                </c:pt>
                <c:pt idx="46561">
                  <c:v>1.3420000000000001</c:v>
                </c:pt>
                <c:pt idx="46562">
                  <c:v>1.3420000000000001</c:v>
                </c:pt>
                <c:pt idx="46563">
                  <c:v>1.3420000000000001</c:v>
                </c:pt>
                <c:pt idx="46564">
                  <c:v>1.3420000000000001</c:v>
                </c:pt>
                <c:pt idx="46565">
                  <c:v>1.3420000000000001</c:v>
                </c:pt>
                <c:pt idx="46566">
                  <c:v>1.3420000000000001</c:v>
                </c:pt>
                <c:pt idx="46567">
                  <c:v>1.3420000000000001</c:v>
                </c:pt>
                <c:pt idx="46568">
                  <c:v>1.3420000000000001</c:v>
                </c:pt>
                <c:pt idx="46569">
                  <c:v>1.3420000000000001</c:v>
                </c:pt>
                <c:pt idx="46570">
                  <c:v>1.3420000000000001</c:v>
                </c:pt>
                <c:pt idx="46571">
                  <c:v>1.3420000000000001</c:v>
                </c:pt>
                <c:pt idx="46572">
                  <c:v>1.3420000000000001</c:v>
                </c:pt>
                <c:pt idx="46573">
                  <c:v>1.3420000000000001</c:v>
                </c:pt>
                <c:pt idx="46574">
                  <c:v>1.3420000000000001</c:v>
                </c:pt>
                <c:pt idx="46575">
                  <c:v>1.3420000000000001</c:v>
                </c:pt>
                <c:pt idx="46576">
                  <c:v>1.3420000000000001</c:v>
                </c:pt>
                <c:pt idx="46577">
                  <c:v>1.3420000000000001</c:v>
                </c:pt>
                <c:pt idx="46578">
                  <c:v>1.3420000000000001</c:v>
                </c:pt>
                <c:pt idx="46579">
                  <c:v>1.3420000000000001</c:v>
                </c:pt>
                <c:pt idx="46580">
                  <c:v>1.3420000000000001</c:v>
                </c:pt>
                <c:pt idx="46581">
                  <c:v>1.3420000000000001</c:v>
                </c:pt>
                <c:pt idx="46582">
                  <c:v>1.3420000000000001</c:v>
                </c:pt>
                <c:pt idx="46583">
                  <c:v>1.3420000000000001</c:v>
                </c:pt>
                <c:pt idx="46584">
                  <c:v>1.3420000000000001</c:v>
                </c:pt>
                <c:pt idx="46585">
                  <c:v>1.3420000000000001</c:v>
                </c:pt>
                <c:pt idx="46586">
                  <c:v>1.3420000000000001</c:v>
                </c:pt>
                <c:pt idx="46587">
                  <c:v>1.3420000000000001</c:v>
                </c:pt>
                <c:pt idx="46588">
                  <c:v>1.3420000000000001</c:v>
                </c:pt>
                <c:pt idx="46589">
                  <c:v>1.3420000000000001</c:v>
                </c:pt>
                <c:pt idx="46590">
                  <c:v>1.3420000000000001</c:v>
                </c:pt>
                <c:pt idx="46591">
                  <c:v>1.3420000000000001</c:v>
                </c:pt>
                <c:pt idx="46592">
                  <c:v>1.3420000000000001</c:v>
                </c:pt>
                <c:pt idx="46593">
                  <c:v>1.3420000000000001</c:v>
                </c:pt>
                <c:pt idx="46594">
                  <c:v>1.3420000000000001</c:v>
                </c:pt>
                <c:pt idx="46595">
                  <c:v>1.3420000000000001</c:v>
                </c:pt>
                <c:pt idx="46596">
                  <c:v>1.3420000000000001</c:v>
                </c:pt>
                <c:pt idx="46597">
                  <c:v>1.3420000000000001</c:v>
                </c:pt>
                <c:pt idx="46598">
                  <c:v>1.3420000000000001</c:v>
                </c:pt>
                <c:pt idx="46599">
                  <c:v>1.3420000000000001</c:v>
                </c:pt>
                <c:pt idx="46600">
                  <c:v>1.3420000000000001</c:v>
                </c:pt>
                <c:pt idx="46601">
                  <c:v>1.3420000000000001</c:v>
                </c:pt>
                <c:pt idx="46602">
                  <c:v>1.3420000000000001</c:v>
                </c:pt>
                <c:pt idx="46603">
                  <c:v>1.3420000000000001</c:v>
                </c:pt>
                <c:pt idx="46604">
                  <c:v>1.3420000000000001</c:v>
                </c:pt>
                <c:pt idx="46605">
                  <c:v>1.3420000000000001</c:v>
                </c:pt>
                <c:pt idx="46606">
                  <c:v>1.3420000000000001</c:v>
                </c:pt>
                <c:pt idx="46607">
                  <c:v>1.3420000000000001</c:v>
                </c:pt>
                <c:pt idx="46608">
                  <c:v>1.3420000000000001</c:v>
                </c:pt>
                <c:pt idx="46609">
                  <c:v>1.3420000000000001</c:v>
                </c:pt>
                <c:pt idx="46610">
                  <c:v>1.3420000000000001</c:v>
                </c:pt>
                <c:pt idx="46611">
                  <c:v>1.3420000000000001</c:v>
                </c:pt>
                <c:pt idx="46612">
                  <c:v>1.3420000000000001</c:v>
                </c:pt>
                <c:pt idx="46613">
                  <c:v>1.3420000000000001</c:v>
                </c:pt>
                <c:pt idx="46614">
                  <c:v>1.3420000000000001</c:v>
                </c:pt>
                <c:pt idx="46615">
                  <c:v>1.3420000000000001</c:v>
                </c:pt>
                <c:pt idx="46616">
                  <c:v>1.3420000000000001</c:v>
                </c:pt>
                <c:pt idx="46617">
                  <c:v>1.3420000000000001</c:v>
                </c:pt>
                <c:pt idx="46618">
                  <c:v>1.3420000000000001</c:v>
                </c:pt>
                <c:pt idx="46619">
                  <c:v>1.3420000000000001</c:v>
                </c:pt>
                <c:pt idx="46620">
                  <c:v>1.3420000000000001</c:v>
                </c:pt>
                <c:pt idx="46621">
                  <c:v>1.3420000000000001</c:v>
                </c:pt>
                <c:pt idx="46622">
                  <c:v>1.3420000000000001</c:v>
                </c:pt>
                <c:pt idx="46623">
                  <c:v>1.3420000000000001</c:v>
                </c:pt>
                <c:pt idx="46624">
                  <c:v>1.3420000000000001</c:v>
                </c:pt>
                <c:pt idx="46625">
                  <c:v>1.3420000000000001</c:v>
                </c:pt>
                <c:pt idx="46626">
                  <c:v>1.3420000000000001</c:v>
                </c:pt>
                <c:pt idx="46627">
                  <c:v>1.3420000000000001</c:v>
                </c:pt>
                <c:pt idx="46628">
                  <c:v>1.3420000000000001</c:v>
                </c:pt>
                <c:pt idx="46629">
                  <c:v>1.3420000000000001</c:v>
                </c:pt>
                <c:pt idx="46630">
                  <c:v>1.3420000000000001</c:v>
                </c:pt>
                <c:pt idx="46631">
                  <c:v>1.3420000000000001</c:v>
                </c:pt>
                <c:pt idx="46632">
                  <c:v>1.3420000000000001</c:v>
                </c:pt>
                <c:pt idx="46633">
                  <c:v>1.3420000000000001</c:v>
                </c:pt>
                <c:pt idx="46634">
                  <c:v>1.3420000000000001</c:v>
                </c:pt>
                <c:pt idx="46635">
                  <c:v>1.3420000000000001</c:v>
                </c:pt>
                <c:pt idx="46636">
                  <c:v>1.3420000000000001</c:v>
                </c:pt>
                <c:pt idx="46637">
                  <c:v>1.3420000000000001</c:v>
                </c:pt>
                <c:pt idx="46638">
                  <c:v>1.3420000000000001</c:v>
                </c:pt>
                <c:pt idx="46639">
                  <c:v>1.3420000000000001</c:v>
                </c:pt>
                <c:pt idx="46640">
                  <c:v>1.3420000000000001</c:v>
                </c:pt>
                <c:pt idx="46641">
                  <c:v>1.3420000000000001</c:v>
                </c:pt>
                <c:pt idx="46642">
                  <c:v>1.3420000000000001</c:v>
                </c:pt>
                <c:pt idx="46643">
                  <c:v>1.3420000000000001</c:v>
                </c:pt>
                <c:pt idx="46644">
                  <c:v>1.3420000000000001</c:v>
                </c:pt>
                <c:pt idx="46645">
                  <c:v>1.3420000000000001</c:v>
                </c:pt>
                <c:pt idx="46646">
                  <c:v>1.3420000000000001</c:v>
                </c:pt>
                <c:pt idx="46647">
                  <c:v>1.3420000000000001</c:v>
                </c:pt>
                <c:pt idx="46648">
                  <c:v>1.3420000000000001</c:v>
                </c:pt>
                <c:pt idx="46649">
                  <c:v>1.3420000000000001</c:v>
                </c:pt>
                <c:pt idx="46650">
                  <c:v>1.3420000000000001</c:v>
                </c:pt>
                <c:pt idx="46651">
                  <c:v>1.3420000000000001</c:v>
                </c:pt>
                <c:pt idx="46652">
                  <c:v>1.3420000000000001</c:v>
                </c:pt>
                <c:pt idx="46653">
                  <c:v>1.3420000000000001</c:v>
                </c:pt>
                <c:pt idx="46654">
                  <c:v>1.3420000000000001</c:v>
                </c:pt>
                <c:pt idx="46655">
                  <c:v>1.3420000000000001</c:v>
                </c:pt>
                <c:pt idx="46656">
                  <c:v>1.3420000000000001</c:v>
                </c:pt>
                <c:pt idx="46657">
                  <c:v>1.3420000000000001</c:v>
                </c:pt>
                <c:pt idx="46658">
                  <c:v>1.3420000000000001</c:v>
                </c:pt>
                <c:pt idx="46659">
                  <c:v>1.3420000000000001</c:v>
                </c:pt>
                <c:pt idx="46660">
                  <c:v>1.3420000000000001</c:v>
                </c:pt>
                <c:pt idx="46661">
                  <c:v>1.3420000000000001</c:v>
                </c:pt>
                <c:pt idx="46662">
                  <c:v>1.3420000000000001</c:v>
                </c:pt>
                <c:pt idx="46663">
                  <c:v>1.3420000000000001</c:v>
                </c:pt>
                <c:pt idx="46664">
                  <c:v>1.3420000000000001</c:v>
                </c:pt>
                <c:pt idx="46665">
                  <c:v>1.3420000000000001</c:v>
                </c:pt>
                <c:pt idx="46666">
                  <c:v>1.3420000000000001</c:v>
                </c:pt>
                <c:pt idx="46667">
                  <c:v>1.3420000000000001</c:v>
                </c:pt>
                <c:pt idx="46668">
                  <c:v>1.3420000000000001</c:v>
                </c:pt>
                <c:pt idx="46669">
                  <c:v>1.3420000000000001</c:v>
                </c:pt>
                <c:pt idx="46670">
                  <c:v>1.3420000000000001</c:v>
                </c:pt>
                <c:pt idx="46671">
                  <c:v>1.3420000000000001</c:v>
                </c:pt>
                <c:pt idx="46672">
                  <c:v>1.3420000000000001</c:v>
                </c:pt>
                <c:pt idx="46673">
                  <c:v>1.3420000000000001</c:v>
                </c:pt>
                <c:pt idx="46674">
                  <c:v>1.3420000000000001</c:v>
                </c:pt>
                <c:pt idx="46675">
                  <c:v>1.3420000000000001</c:v>
                </c:pt>
                <c:pt idx="46676">
                  <c:v>1.3420000000000001</c:v>
                </c:pt>
                <c:pt idx="46677">
                  <c:v>1.3420000000000001</c:v>
                </c:pt>
                <c:pt idx="46678">
                  <c:v>1.3420000000000001</c:v>
                </c:pt>
                <c:pt idx="46679">
                  <c:v>1.3420000000000001</c:v>
                </c:pt>
                <c:pt idx="46680">
                  <c:v>1.3420000000000001</c:v>
                </c:pt>
                <c:pt idx="46681">
                  <c:v>1.3420000000000001</c:v>
                </c:pt>
                <c:pt idx="46682">
                  <c:v>1.3420000000000001</c:v>
                </c:pt>
                <c:pt idx="46683">
                  <c:v>1.3420000000000001</c:v>
                </c:pt>
                <c:pt idx="46684">
                  <c:v>1.3420000000000001</c:v>
                </c:pt>
                <c:pt idx="46685">
                  <c:v>1.3420000000000001</c:v>
                </c:pt>
                <c:pt idx="46686">
                  <c:v>1.3420000000000001</c:v>
                </c:pt>
                <c:pt idx="46687">
                  <c:v>1.3420000000000001</c:v>
                </c:pt>
                <c:pt idx="46688">
                  <c:v>1.3420000000000001</c:v>
                </c:pt>
                <c:pt idx="46689">
                  <c:v>1.3420000000000001</c:v>
                </c:pt>
                <c:pt idx="46690">
                  <c:v>1.3420000000000001</c:v>
                </c:pt>
                <c:pt idx="46691">
                  <c:v>1.3420000000000001</c:v>
                </c:pt>
                <c:pt idx="46692">
                  <c:v>1.3420000000000001</c:v>
                </c:pt>
                <c:pt idx="46693">
                  <c:v>1.3420000000000001</c:v>
                </c:pt>
                <c:pt idx="46694">
                  <c:v>1.3420000000000001</c:v>
                </c:pt>
                <c:pt idx="46695">
                  <c:v>1.3420000000000001</c:v>
                </c:pt>
                <c:pt idx="46696">
                  <c:v>1.3420000000000001</c:v>
                </c:pt>
                <c:pt idx="46697">
                  <c:v>1.3420000000000001</c:v>
                </c:pt>
                <c:pt idx="46698">
                  <c:v>1.3420000000000001</c:v>
                </c:pt>
                <c:pt idx="46699">
                  <c:v>1.3420000000000001</c:v>
                </c:pt>
                <c:pt idx="46700">
                  <c:v>1.3420000000000001</c:v>
                </c:pt>
                <c:pt idx="46701">
                  <c:v>1.3420000000000001</c:v>
                </c:pt>
                <c:pt idx="46702">
                  <c:v>1.3420000000000001</c:v>
                </c:pt>
                <c:pt idx="46703">
                  <c:v>1.3420000000000001</c:v>
                </c:pt>
                <c:pt idx="46704">
                  <c:v>1.3420000000000001</c:v>
                </c:pt>
                <c:pt idx="46705">
                  <c:v>1.3420000000000001</c:v>
                </c:pt>
                <c:pt idx="46706">
                  <c:v>1.3420000000000001</c:v>
                </c:pt>
                <c:pt idx="46707">
                  <c:v>1.3420000000000001</c:v>
                </c:pt>
                <c:pt idx="46708">
                  <c:v>1.3420000000000001</c:v>
                </c:pt>
                <c:pt idx="46709">
                  <c:v>1.3420000000000001</c:v>
                </c:pt>
                <c:pt idx="46710">
                  <c:v>1.3420000000000001</c:v>
                </c:pt>
                <c:pt idx="46711">
                  <c:v>1.3420000000000001</c:v>
                </c:pt>
                <c:pt idx="46712">
                  <c:v>1.3420000000000001</c:v>
                </c:pt>
                <c:pt idx="46713">
                  <c:v>1.3420000000000001</c:v>
                </c:pt>
                <c:pt idx="46714">
                  <c:v>1.3420000000000001</c:v>
                </c:pt>
                <c:pt idx="46715">
                  <c:v>1.3420000000000001</c:v>
                </c:pt>
                <c:pt idx="46716">
                  <c:v>1.3420000000000001</c:v>
                </c:pt>
                <c:pt idx="46717">
                  <c:v>1.3420000000000001</c:v>
                </c:pt>
                <c:pt idx="46718">
                  <c:v>1.3420000000000001</c:v>
                </c:pt>
                <c:pt idx="46719">
                  <c:v>1.3420000000000001</c:v>
                </c:pt>
                <c:pt idx="46720">
                  <c:v>1.3420000000000001</c:v>
                </c:pt>
                <c:pt idx="46721">
                  <c:v>1.3420000000000001</c:v>
                </c:pt>
                <c:pt idx="46722">
                  <c:v>1.3420000000000001</c:v>
                </c:pt>
                <c:pt idx="46723">
                  <c:v>1.3420000000000001</c:v>
                </c:pt>
                <c:pt idx="46724">
                  <c:v>1.3420000000000001</c:v>
                </c:pt>
                <c:pt idx="46725">
                  <c:v>1.3420000000000001</c:v>
                </c:pt>
                <c:pt idx="46726">
                  <c:v>1.3420000000000001</c:v>
                </c:pt>
                <c:pt idx="46727">
                  <c:v>1.3420000000000001</c:v>
                </c:pt>
                <c:pt idx="46728">
                  <c:v>1.3420000000000001</c:v>
                </c:pt>
                <c:pt idx="46729">
                  <c:v>1.3420000000000001</c:v>
                </c:pt>
                <c:pt idx="46730">
                  <c:v>1.3420000000000001</c:v>
                </c:pt>
                <c:pt idx="46731">
                  <c:v>1.3420000000000001</c:v>
                </c:pt>
                <c:pt idx="46732">
                  <c:v>1.3420000000000001</c:v>
                </c:pt>
                <c:pt idx="46733">
                  <c:v>1.3420000000000001</c:v>
                </c:pt>
                <c:pt idx="46734">
                  <c:v>1.3420000000000001</c:v>
                </c:pt>
                <c:pt idx="46735">
                  <c:v>1.3420000000000001</c:v>
                </c:pt>
                <c:pt idx="46736">
                  <c:v>1.3420000000000001</c:v>
                </c:pt>
                <c:pt idx="46737">
                  <c:v>1.3420000000000001</c:v>
                </c:pt>
                <c:pt idx="46738">
                  <c:v>1.3420000000000001</c:v>
                </c:pt>
                <c:pt idx="46739">
                  <c:v>1.3420000000000001</c:v>
                </c:pt>
                <c:pt idx="46740">
                  <c:v>1.3420000000000001</c:v>
                </c:pt>
                <c:pt idx="46741">
                  <c:v>1.3420000000000001</c:v>
                </c:pt>
                <c:pt idx="46742">
                  <c:v>1.3420000000000001</c:v>
                </c:pt>
                <c:pt idx="46743">
                  <c:v>1.3420000000000001</c:v>
                </c:pt>
                <c:pt idx="46744">
                  <c:v>1.3420000000000001</c:v>
                </c:pt>
                <c:pt idx="46745">
                  <c:v>1.3420000000000001</c:v>
                </c:pt>
                <c:pt idx="46746">
                  <c:v>1.3420000000000001</c:v>
                </c:pt>
                <c:pt idx="46747">
                  <c:v>1.3420000000000001</c:v>
                </c:pt>
                <c:pt idx="46748">
                  <c:v>1.3420000000000001</c:v>
                </c:pt>
                <c:pt idx="46749">
                  <c:v>1.3420000000000001</c:v>
                </c:pt>
                <c:pt idx="46750">
                  <c:v>1.3420000000000001</c:v>
                </c:pt>
                <c:pt idx="46751">
                  <c:v>1.3420000000000001</c:v>
                </c:pt>
                <c:pt idx="46752">
                  <c:v>1.3420000000000001</c:v>
                </c:pt>
                <c:pt idx="46753">
                  <c:v>1.3420000000000001</c:v>
                </c:pt>
                <c:pt idx="46754">
                  <c:v>1.3420000000000001</c:v>
                </c:pt>
                <c:pt idx="46755">
                  <c:v>1.3420000000000001</c:v>
                </c:pt>
                <c:pt idx="46756">
                  <c:v>1.3420000000000001</c:v>
                </c:pt>
                <c:pt idx="46757">
                  <c:v>1.3420000000000001</c:v>
                </c:pt>
                <c:pt idx="46758">
                  <c:v>1.3420000000000001</c:v>
                </c:pt>
                <c:pt idx="46759">
                  <c:v>1.3420000000000001</c:v>
                </c:pt>
                <c:pt idx="46760">
                  <c:v>1.3420000000000001</c:v>
                </c:pt>
                <c:pt idx="46761">
                  <c:v>1.3420000000000001</c:v>
                </c:pt>
                <c:pt idx="46762">
                  <c:v>1.3420000000000001</c:v>
                </c:pt>
                <c:pt idx="46763">
                  <c:v>1.3420000000000001</c:v>
                </c:pt>
                <c:pt idx="46764">
                  <c:v>1.3420000000000001</c:v>
                </c:pt>
                <c:pt idx="46765">
                  <c:v>1.3420000000000001</c:v>
                </c:pt>
                <c:pt idx="46766">
                  <c:v>1.3420000000000001</c:v>
                </c:pt>
                <c:pt idx="46767">
                  <c:v>1.3420000000000001</c:v>
                </c:pt>
                <c:pt idx="46768">
                  <c:v>1.3420000000000001</c:v>
                </c:pt>
                <c:pt idx="46769">
                  <c:v>1.3420000000000001</c:v>
                </c:pt>
                <c:pt idx="46770">
                  <c:v>1.3420000000000001</c:v>
                </c:pt>
                <c:pt idx="46771">
                  <c:v>1.3420000000000001</c:v>
                </c:pt>
                <c:pt idx="46772">
                  <c:v>1.3420000000000001</c:v>
                </c:pt>
                <c:pt idx="46773">
                  <c:v>1.3420000000000001</c:v>
                </c:pt>
                <c:pt idx="46774">
                  <c:v>1.3420000000000001</c:v>
                </c:pt>
                <c:pt idx="46775">
                  <c:v>1.3420000000000001</c:v>
                </c:pt>
                <c:pt idx="46776">
                  <c:v>1.3420000000000001</c:v>
                </c:pt>
                <c:pt idx="46777">
                  <c:v>1.3420000000000001</c:v>
                </c:pt>
                <c:pt idx="46778">
                  <c:v>1.3420000000000001</c:v>
                </c:pt>
                <c:pt idx="46779">
                  <c:v>1.3420000000000001</c:v>
                </c:pt>
                <c:pt idx="46780">
                  <c:v>1.3420000000000001</c:v>
                </c:pt>
                <c:pt idx="46781">
                  <c:v>1.3420000000000001</c:v>
                </c:pt>
                <c:pt idx="46782">
                  <c:v>1.3420000000000001</c:v>
                </c:pt>
                <c:pt idx="46783">
                  <c:v>1.3420000000000001</c:v>
                </c:pt>
                <c:pt idx="46784">
                  <c:v>1.3420000000000001</c:v>
                </c:pt>
                <c:pt idx="46785">
                  <c:v>1.3420000000000001</c:v>
                </c:pt>
                <c:pt idx="46786">
                  <c:v>1.3420000000000001</c:v>
                </c:pt>
                <c:pt idx="46787">
                  <c:v>1.3420000000000001</c:v>
                </c:pt>
                <c:pt idx="46788">
                  <c:v>1.3420000000000001</c:v>
                </c:pt>
                <c:pt idx="46789">
                  <c:v>1.3420000000000001</c:v>
                </c:pt>
                <c:pt idx="46790">
                  <c:v>1.3420000000000001</c:v>
                </c:pt>
                <c:pt idx="46791">
                  <c:v>1.3420000000000001</c:v>
                </c:pt>
                <c:pt idx="46792">
                  <c:v>1.3420000000000001</c:v>
                </c:pt>
                <c:pt idx="46793">
                  <c:v>1.3420000000000001</c:v>
                </c:pt>
                <c:pt idx="46794">
                  <c:v>1.3420000000000001</c:v>
                </c:pt>
                <c:pt idx="46795">
                  <c:v>1.3420000000000001</c:v>
                </c:pt>
                <c:pt idx="46796">
                  <c:v>1.3420000000000001</c:v>
                </c:pt>
                <c:pt idx="46797">
                  <c:v>1.3420000000000001</c:v>
                </c:pt>
                <c:pt idx="46798">
                  <c:v>1.3420000000000001</c:v>
                </c:pt>
                <c:pt idx="46799">
                  <c:v>1.3420000000000001</c:v>
                </c:pt>
                <c:pt idx="46800">
                  <c:v>1.3420000000000001</c:v>
                </c:pt>
                <c:pt idx="46801">
                  <c:v>1.3420000000000001</c:v>
                </c:pt>
                <c:pt idx="46802">
                  <c:v>1.3420000000000001</c:v>
                </c:pt>
                <c:pt idx="46803">
                  <c:v>1.3420000000000001</c:v>
                </c:pt>
                <c:pt idx="46804">
                  <c:v>1.3420000000000001</c:v>
                </c:pt>
                <c:pt idx="46805">
                  <c:v>1.3420000000000001</c:v>
                </c:pt>
                <c:pt idx="46806">
                  <c:v>1.3420000000000001</c:v>
                </c:pt>
                <c:pt idx="46807">
                  <c:v>1.3420000000000001</c:v>
                </c:pt>
                <c:pt idx="46808">
                  <c:v>1.3420000000000001</c:v>
                </c:pt>
                <c:pt idx="46809">
                  <c:v>1.3420000000000001</c:v>
                </c:pt>
                <c:pt idx="46810">
                  <c:v>1.3420000000000001</c:v>
                </c:pt>
                <c:pt idx="46811">
                  <c:v>1.3420000000000001</c:v>
                </c:pt>
                <c:pt idx="46812">
                  <c:v>1.3420000000000001</c:v>
                </c:pt>
                <c:pt idx="46813">
                  <c:v>1.3420000000000001</c:v>
                </c:pt>
                <c:pt idx="46814">
                  <c:v>1.3420000000000001</c:v>
                </c:pt>
                <c:pt idx="46815">
                  <c:v>1.3420000000000001</c:v>
                </c:pt>
                <c:pt idx="46816">
                  <c:v>1.3420000000000001</c:v>
                </c:pt>
                <c:pt idx="46817">
                  <c:v>1.3420000000000001</c:v>
                </c:pt>
                <c:pt idx="46818">
                  <c:v>1.3420000000000001</c:v>
                </c:pt>
                <c:pt idx="46819">
                  <c:v>1.3420000000000001</c:v>
                </c:pt>
                <c:pt idx="46820">
                  <c:v>1.3420000000000001</c:v>
                </c:pt>
                <c:pt idx="46821">
                  <c:v>1.3420000000000001</c:v>
                </c:pt>
                <c:pt idx="46822">
                  <c:v>1.3420000000000001</c:v>
                </c:pt>
                <c:pt idx="46823">
                  <c:v>1.3420000000000001</c:v>
                </c:pt>
                <c:pt idx="46824">
                  <c:v>1.3420000000000001</c:v>
                </c:pt>
                <c:pt idx="46825">
                  <c:v>1.3420000000000001</c:v>
                </c:pt>
                <c:pt idx="46826">
                  <c:v>1.3420000000000001</c:v>
                </c:pt>
                <c:pt idx="46827">
                  <c:v>1.3420000000000001</c:v>
                </c:pt>
                <c:pt idx="46828">
                  <c:v>1.3420000000000001</c:v>
                </c:pt>
                <c:pt idx="46829">
                  <c:v>1.3420000000000001</c:v>
                </c:pt>
                <c:pt idx="46830">
                  <c:v>1.3420000000000001</c:v>
                </c:pt>
                <c:pt idx="46831">
                  <c:v>1.3420000000000001</c:v>
                </c:pt>
                <c:pt idx="46832">
                  <c:v>1.3420000000000001</c:v>
                </c:pt>
                <c:pt idx="46833">
                  <c:v>1.3420000000000001</c:v>
                </c:pt>
                <c:pt idx="46834">
                  <c:v>1.3420000000000001</c:v>
                </c:pt>
                <c:pt idx="46835">
                  <c:v>1.3420000000000001</c:v>
                </c:pt>
                <c:pt idx="46836">
                  <c:v>1.3420000000000001</c:v>
                </c:pt>
                <c:pt idx="46837">
                  <c:v>1.3420000000000001</c:v>
                </c:pt>
                <c:pt idx="46838">
                  <c:v>1.3420000000000001</c:v>
                </c:pt>
                <c:pt idx="46839">
                  <c:v>1.3420000000000001</c:v>
                </c:pt>
                <c:pt idx="46840">
                  <c:v>1.3420000000000001</c:v>
                </c:pt>
                <c:pt idx="46841">
                  <c:v>1.3420000000000001</c:v>
                </c:pt>
                <c:pt idx="46842">
                  <c:v>1.3420000000000001</c:v>
                </c:pt>
                <c:pt idx="46843">
                  <c:v>1.3420000000000001</c:v>
                </c:pt>
                <c:pt idx="46844">
                  <c:v>1.3420000000000001</c:v>
                </c:pt>
                <c:pt idx="46845">
                  <c:v>1.3420000000000001</c:v>
                </c:pt>
                <c:pt idx="46846">
                  <c:v>1.3420000000000001</c:v>
                </c:pt>
                <c:pt idx="46847">
                  <c:v>1.3420000000000001</c:v>
                </c:pt>
                <c:pt idx="46848">
                  <c:v>1.3420000000000001</c:v>
                </c:pt>
                <c:pt idx="46849">
                  <c:v>1.3420000000000001</c:v>
                </c:pt>
                <c:pt idx="46850">
                  <c:v>1.3420000000000001</c:v>
                </c:pt>
                <c:pt idx="46851">
                  <c:v>1.3420000000000001</c:v>
                </c:pt>
                <c:pt idx="46852">
                  <c:v>1.3420000000000001</c:v>
                </c:pt>
                <c:pt idx="46853">
                  <c:v>1.3420000000000001</c:v>
                </c:pt>
                <c:pt idx="46854">
                  <c:v>1.3420000000000001</c:v>
                </c:pt>
                <c:pt idx="46855">
                  <c:v>1.3420000000000001</c:v>
                </c:pt>
                <c:pt idx="46856">
                  <c:v>1.3420000000000001</c:v>
                </c:pt>
                <c:pt idx="46857">
                  <c:v>1.3420000000000001</c:v>
                </c:pt>
                <c:pt idx="46858">
                  <c:v>1.3420000000000001</c:v>
                </c:pt>
                <c:pt idx="46859">
                  <c:v>1.3420000000000001</c:v>
                </c:pt>
                <c:pt idx="46860">
                  <c:v>1.3420000000000001</c:v>
                </c:pt>
                <c:pt idx="46861">
                  <c:v>1.3420000000000001</c:v>
                </c:pt>
                <c:pt idx="46862">
                  <c:v>1.3420000000000001</c:v>
                </c:pt>
                <c:pt idx="46863">
                  <c:v>1.3420000000000001</c:v>
                </c:pt>
                <c:pt idx="46864">
                  <c:v>1.3420000000000001</c:v>
                </c:pt>
                <c:pt idx="46865">
                  <c:v>1.3420000000000001</c:v>
                </c:pt>
                <c:pt idx="46866">
                  <c:v>1.3420000000000001</c:v>
                </c:pt>
                <c:pt idx="46867">
                  <c:v>1.3420000000000001</c:v>
                </c:pt>
                <c:pt idx="46868">
                  <c:v>1.3420000000000001</c:v>
                </c:pt>
                <c:pt idx="46869">
                  <c:v>1.3420000000000001</c:v>
                </c:pt>
                <c:pt idx="46870">
                  <c:v>1.3420000000000001</c:v>
                </c:pt>
                <c:pt idx="46871">
                  <c:v>1.3420000000000001</c:v>
                </c:pt>
                <c:pt idx="46872">
                  <c:v>1.3420000000000001</c:v>
                </c:pt>
                <c:pt idx="46873">
                  <c:v>1.3420000000000001</c:v>
                </c:pt>
                <c:pt idx="46874">
                  <c:v>1.3420000000000001</c:v>
                </c:pt>
                <c:pt idx="46875">
                  <c:v>1.3420000000000001</c:v>
                </c:pt>
                <c:pt idx="46876">
                  <c:v>1.3420000000000001</c:v>
                </c:pt>
                <c:pt idx="46877">
                  <c:v>1.3420000000000001</c:v>
                </c:pt>
                <c:pt idx="46878">
                  <c:v>1.3420000000000001</c:v>
                </c:pt>
                <c:pt idx="46879">
                  <c:v>1.3420000000000001</c:v>
                </c:pt>
                <c:pt idx="46880">
                  <c:v>1.3420000000000001</c:v>
                </c:pt>
                <c:pt idx="46881">
                  <c:v>1.3420000000000001</c:v>
                </c:pt>
                <c:pt idx="46882">
                  <c:v>1.3420000000000001</c:v>
                </c:pt>
                <c:pt idx="46883">
                  <c:v>1.3420000000000001</c:v>
                </c:pt>
                <c:pt idx="46884">
                  <c:v>1.3420000000000001</c:v>
                </c:pt>
                <c:pt idx="46885">
                  <c:v>1.3420000000000001</c:v>
                </c:pt>
                <c:pt idx="46886">
                  <c:v>1.3420000000000001</c:v>
                </c:pt>
                <c:pt idx="46887">
                  <c:v>1.3420000000000001</c:v>
                </c:pt>
                <c:pt idx="46888">
                  <c:v>1.3420000000000001</c:v>
                </c:pt>
                <c:pt idx="46889">
                  <c:v>1.3420000000000001</c:v>
                </c:pt>
                <c:pt idx="46890">
                  <c:v>1.3420000000000001</c:v>
                </c:pt>
                <c:pt idx="46891">
                  <c:v>1.3420000000000001</c:v>
                </c:pt>
                <c:pt idx="46892">
                  <c:v>1.3420000000000001</c:v>
                </c:pt>
                <c:pt idx="46893">
                  <c:v>1.3420000000000001</c:v>
                </c:pt>
                <c:pt idx="46894">
                  <c:v>1.3420000000000001</c:v>
                </c:pt>
                <c:pt idx="46895">
                  <c:v>1.3420000000000001</c:v>
                </c:pt>
                <c:pt idx="46896">
                  <c:v>1.3420000000000001</c:v>
                </c:pt>
                <c:pt idx="46897">
                  <c:v>1.3420000000000001</c:v>
                </c:pt>
                <c:pt idx="46898">
                  <c:v>1.3420000000000001</c:v>
                </c:pt>
                <c:pt idx="46899">
                  <c:v>1.3420000000000001</c:v>
                </c:pt>
                <c:pt idx="46900">
                  <c:v>1.3420000000000001</c:v>
                </c:pt>
                <c:pt idx="46901">
                  <c:v>1.3420000000000001</c:v>
                </c:pt>
                <c:pt idx="46902">
                  <c:v>1.3420000000000001</c:v>
                </c:pt>
                <c:pt idx="46903">
                  <c:v>1.3420000000000001</c:v>
                </c:pt>
                <c:pt idx="46904">
                  <c:v>1.3420000000000001</c:v>
                </c:pt>
                <c:pt idx="46905">
                  <c:v>1.3420000000000001</c:v>
                </c:pt>
                <c:pt idx="46906">
                  <c:v>1.3420000000000001</c:v>
                </c:pt>
                <c:pt idx="46907">
                  <c:v>1.3420000000000001</c:v>
                </c:pt>
                <c:pt idx="46908">
                  <c:v>1.3420000000000001</c:v>
                </c:pt>
                <c:pt idx="46909">
                  <c:v>1.3420000000000001</c:v>
                </c:pt>
                <c:pt idx="46910">
                  <c:v>1.3420000000000001</c:v>
                </c:pt>
                <c:pt idx="46911">
                  <c:v>1.3420000000000001</c:v>
                </c:pt>
                <c:pt idx="46912">
                  <c:v>1.3420000000000001</c:v>
                </c:pt>
                <c:pt idx="46913">
                  <c:v>1.3420000000000001</c:v>
                </c:pt>
                <c:pt idx="46914">
                  <c:v>1.3420000000000001</c:v>
                </c:pt>
                <c:pt idx="46915">
                  <c:v>1.3420000000000001</c:v>
                </c:pt>
                <c:pt idx="46916">
                  <c:v>1.3420000000000001</c:v>
                </c:pt>
                <c:pt idx="46917">
                  <c:v>1.3420000000000001</c:v>
                </c:pt>
                <c:pt idx="46918">
                  <c:v>1.3420000000000001</c:v>
                </c:pt>
                <c:pt idx="46919">
                  <c:v>1.3420000000000001</c:v>
                </c:pt>
                <c:pt idx="46920">
                  <c:v>1.3420000000000001</c:v>
                </c:pt>
                <c:pt idx="46921">
                  <c:v>1.3420000000000001</c:v>
                </c:pt>
                <c:pt idx="46922">
                  <c:v>1.3420000000000001</c:v>
                </c:pt>
                <c:pt idx="46923">
                  <c:v>1.3420000000000001</c:v>
                </c:pt>
                <c:pt idx="46924">
                  <c:v>1.3420000000000001</c:v>
                </c:pt>
                <c:pt idx="46925">
                  <c:v>1.3420000000000001</c:v>
                </c:pt>
                <c:pt idx="46926">
                  <c:v>1.3420000000000001</c:v>
                </c:pt>
                <c:pt idx="46927">
                  <c:v>1.3420000000000001</c:v>
                </c:pt>
                <c:pt idx="46928">
                  <c:v>1.3420000000000001</c:v>
                </c:pt>
                <c:pt idx="46929">
                  <c:v>1.3420000000000001</c:v>
                </c:pt>
                <c:pt idx="46930">
                  <c:v>1.3420000000000001</c:v>
                </c:pt>
                <c:pt idx="46931">
                  <c:v>1.3420000000000001</c:v>
                </c:pt>
                <c:pt idx="46932">
                  <c:v>1.3420000000000001</c:v>
                </c:pt>
                <c:pt idx="46933">
                  <c:v>1.3420000000000001</c:v>
                </c:pt>
                <c:pt idx="46934">
                  <c:v>1.3420000000000001</c:v>
                </c:pt>
                <c:pt idx="46935">
                  <c:v>1.3420000000000001</c:v>
                </c:pt>
                <c:pt idx="46936">
                  <c:v>1.3420000000000001</c:v>
                </c:pt>
                <c:pt idx="46937">
                  <c:v>1.3420000000000001</c:v>
                </c:pt>
                <c:pt idx="46938">
                  <c:v>1.3420000000000001</c:v>
                </c:pt>
                <c:pt idx="46939">
                  <c:v>1.3420000000000001</c:v>
                </c:pt>
                <c:pt idx="46940">
                  <c:v>1.3420000000000001</c:v>
                </c:pt>
                <c:pt idx="46941">
                  <c:v>1.3420000000000001</c:v>
                </c:pt>
                <c:pt idx="46942">
                  <c:v>1.3420000000000001</c:v>
                </c:pt>
                <c:pt idx="46943">
                  <c:v>1.3420000000000001</c:v>
                </c:pt>
                <c:pt idx="46944">
                  <c:v>1.3420000000000001</c:v>
                </c:pt>
                <c:pt idx="46945">
                  <c:v>1.3420000000000001</c:v>
                </c:pt>
                <c:pt idx="46946">
                  <c:v>1.3420000000000001</c:v>
                </c:pt>
                <c:pt idx="46947">
                  <c:v>1.3420000000000001</c:v>
                </c:pt>
                <c:pt idx="46948">
                  <c:v>1.3420000000000001</c:v>
                </c:pt>
                <c:pt idx="46949">
                  <c:v>1.3420000000000001</c:v>
                </c:pt>
                <c:pt idx="46950">
                  <c:v>1.3420000000000001</c:v>
                </c:pt>
                <c:pt idx="46951">
                  <c:v>1.3420000000000001</c:v>
                </c:pt>
                <c:pt idx="46952">
                  <c:v>1.3420000000000001</c:v>
                </c:pt>
                <c:pt idx="46953">
                  <c:v>1.3420000000000001</c:v>
                </c:pt>
                <c:pt idx="46954">
                  <c:v>1.3420000000000001</c:v>
                </c:pt>
                <c:pt idx="46955">
                  <c:v>1.3420000000000001</c:v>
                </c:pt>
                <c:pt idx="46956">
                  <c:v>1.3420000000000001</c:v>
                </c:pt>
                <c:pt idx="46957">
                  <c:v>1.3420000000000001</c:v>
                </c:pt>
                <c:pt idx="46958">
                  <c:v>1.3420000000000001</c:v>
                </c:pt>
                <c:pt idx="46959">
                  <c:v>1.3420000000000001</c:v>
                </c:pt>
                <c:pt idx="46960">
                  <c:v>1.3420000000000001</c:v>
                </c:pt>
                <c:pt idx="46961">
                  <c:v>1.3420000000000001</c:v>
                </c:pt>
                <c:pt idx="46962">
                  <c:v>1.3420000000000001</c:v>
                </c:pt>
                <c:pt idx="46963">
                  <c:v>1.3420000000000001</c:v>
                </c:pt>
                <c:pt idx="46964">
                  <c:v>1.3420000000000001</c:v>
                </c:pt>
                <c:pt idx="46965">
                  <c:v>1.3420000000000001</c:v>
                </c:pt>
                <c:pt idx="46966">
                  <c:v>1.3420000000000001</c:v>
                </c:pt>
                <c:pt idx="46967">
                  <c:v>1.3420000000000001</c:v>
                </c:pt>
                <c:pt idx="46968">
                  <c:v>1.3420000000000001</c:v>
                </c:pt>
                <c:pt idx="46969">
                  <c:v>1.3420000000000001</c:v>
                </c:pt>
                <c:pt idx="46970">
                  <c:v>1.3420000000000001</c:v>
                </c:pt>
                <c:pt idx="46971">
                  <c:v>1.3420000000000001</c:v>
                </c:pt>
                <c:pt idx="46972">
                  <c:v>1.3420000000000001</c:v>
                </c:pt>
                <c:pt idx="46973">
                  <c:v>1.3420000000000001</c:v>
                </c:pt>
                <c:pt idx="46974">
                  <c:v>1.3420000000000001</c:v>
                </c:pt>
                <c:pt idx="46975">
                  <c:v>1.3420000000000001</c:v>
                </c:pt>
                <c:pt idx="46976">
                  <c:v>1.3420000000000001</c:v>
                </c:pt>
                <c:pt idx="46977">
                  <c:v>1.3420000000000001</c:v>
                </c:pt>
                <c:pt idx="46978">
                  <c:v>1.3420000000000001</c:v>
                </c:pt>
                <c:pt idx="46979">
                  <c:v>1.3420000000000001</c:v>
                </c:pt>
                <c:pt idx="46980">
                  <c:v>1.3420000000000001</c:v>
                </c:pt>
                <c:pt idx="46981">
                  <c:v>1.3420000000000001</c:v>
                </c:pt>
                <c:pt idx="46982">
                  <c:v>1.3420000000000001</c:v>
                </c:pt>
                <c:pt idx="46983">
                  <c:v>1.3420000000000001</c:v>
                </c:pt>
                <c:pt idx="46984">
                  <c:v>1.3420000000000001</c:v>
                </c:pt>
                <c:pt idx="46985">
                  <c:v>1.3420000000000001</c:v>
                </c:pt>
                <c:pt idx="46986">
                  <c:v>1.3420000000000001</c:v>
                </c:pt>
                <c:pt idx="46987">
                  <c:v>1.3420000000000001</c:v>
                </c:pt>
                <c:pt idx="46988">
                  <c:v>1.3420000000000001</c:v>
                </c:pt>
                <c:pt idx="46989">
                  <c:v>1.3420000000000001</c:v>
                </c:pt>
                <c:pt idx="46990">
                  <c:v>1.3420000000000001</c:v>
                </c:pt>
                <c:pt idx="46991">
                  <c:v>1.3420000000000001</c:v>
                </c:pt>
                <c:pt idx="46992">
                  <c:v>1.3420000000000001</c:v>
                </c:pt>
                <c:pt idx="46993">
                  <c:v>1.3420000000000001</c:v>
                </c:pt>
                <c:pt idx="46994">
                  <c:v>1.3420000000000001</c:v>
                </c:pt>
                <c:pt idx="46995">
                  <c:v>1.3420000000000001</c:v>
                </c:pt>
                <c:pt idx="46996">
                  <c:v>1.3420000000000001</c:v>
                </c:pt>
                <c:pt idx="46997">
                  <c:v>1.3420000000000001</c:v>
                </c:pt>
                <c:pt idx="46998">
                  <c:v>1.3420000000000001</c:v>
                </c:pt>
                <c:pt idx="46999">
                  <c:v>1.3420000000000001</c:v>
                </c:pt>
                <c:pt idx="47000">
                  <c:v>1.3420000000000001</c:v>
                </c:pt>
                <c:pt idx="47001">
                  <c:v>1.3420000000000001</c:v>
                </c:pt>
                <c:pt idx="47002">
                  <c:v>1.3420000000000001</c:v>
                </c:pt>
                <c:pt idx="47003">
                  <c:v>1.3420000000000001</c:v>
                </c:pt>
                <c:pt idx="47004">
                  <c:v>1.3420000000000001</c:v>
                </c:pt>
                <c:pt idx="47005">
                  <c:v>1.3420000000000001</c:v>
                </c:pt>
                <c:pt idx="47006">
                  <c:v>1.3420000000000001</c:v>
                </c:pt>
                <c:pt idx="47007">
                  <c:v>1.3420000000000001</c:v>
                </c:pt>
                <c:pt idx="47008">
                  <c:v>1.3420000000000001</c:v>
                </c:pt>
                <c:pt idx="47009">
                  <c:v>1.3420000000000001</c:v>
                </c:pt>
                <c:pt idx="47010">
                  <c:v>1.3420000000000001</c:v>
                </c:pt>
                <c:pt idx="47011">
                  <c:v>1.3420000000000001</c:v>
                </c:pt>
                <c:pt idx="47012">
                  <c:v>1.3420000000000001</c:v>
                </c:pt>
                <c:pt idx="47013">
                  <c:v>1.3420000000000001</c:v>
                </c:pt>
                <c:pt idx="47014">
                  <c:v>1.3420000000000001</c:v>
                </c:pt>
                <c:pt idx="47015">
                  <c:v>1.3420000000000001</c:v>
                </c:pt>
                <c:pt idx="47016">
                  <c:v>1.3420000000000001</c:v>
                </c:pt>
                <c:pt idx="47017">
                  <c:v>1.3420000000000001</c:v>
                </c:pt>
                <c:pt idx="47018">
                  <c:v>1.3420000000000001</c:v>
                </c:pt>
                <c:pt idx="47019">
                  <c:v>1.3420000000000001</c:v>
                </c:pt>
                <c:pt idx="47020">
                  <c:v>1.3420000000000001</c:v>
                </c:pt>
                <c:pt idx="47021">
                  <c:v>1.3420000000000001</c:v>
                </c:pt>
                <c:pt idx="47022">
                  <c:v>1.3420000000000001</c:v>
                </c:pt>
                <c:pt idx="47023">
                  <c:v>1.3420000000000001</c:v>
                </c:pt>
                <c:pt idx="47024">
                  <c:v>1.3420000000000001</c:v>
                </c:pt>
                <c:pt idx="47025">
                  <c:v>1.3420000000000001</c:v>
                </c:pt>
                <c:pt idx="47026">
                  <c:v>1.3420000000000001</c:v>
                </c:pt>
                <c:pt idx="47027">
                  <c:v>1.3420000000000001</c:v>
                </c:pt>
                <c:pt idx="47028">
                  <c:v>1.3420000000000001</c:v>
                </c:pt>
                <c:pt idx="47029">
                  <c:v>1.3420000000000001</c:v>
                </c:pt>
                <c:pt idx="47030">
                  <c:v>1.3420000000000001</c:v>
                </c:pt>
                <c:pt idx="47031">
                  <c:v>1.3420000000000001</c:v>
                </c:pt>
                <c:pt idx="47032">
                  <c:v>1.3420000000000001</c:v>
                </c:pt>
                <c:pt idx="47033">
                  <c:v>1.3420000000000001</c:v>
                </c:pt>
                <c:pt idx="47034">
                  <c:v>1.3420000000000001</c:v>
                </c:pt>
                <c:pt idx="47035">
                  <c:v>1.3420000000000001</c:v>
                </c:pt>
                <c:pt idx="47036">
                  <c:v>1.3420000000000001</c:v>
                </c:pt>
                <c:pt idx="47037">
                  <c:v>1.3420000000000001</c:v>
                </c:pt>
                <c:pt idx="47038">
                  <c:v>1.3420000000000001</c:v>
                </c:pt>
                <c:pt idx="47039">
                  <c:v>1.3420000000000001</c:v>
                </c:pt>
                <c:pt idx="47040">
                  <c:v>1.3420000000000001</c:v>
                </c:pt>
                <c:pt idx="47041">
                  <c:v>1.3420000000000001</c:v>
                </c:pt>
                <c:pt idx="47042">
                  <c:v>1.3420000000000001</c:v>
                </c:pt>
                <c:pt idx="47043">
                  <c:v>1.3420000000000001</c:v>
                </c:pt>
                <c:pt idx="47044">
                  <c:v>1.3420000000000001</c:v>
                </c:pt>
                <c:pt idx="47045">
                  <c:v>1.3420000000000001</c:v>
                </c:pt>
                <c:pt idx="47046">
                  <c:v>1.3420000000000001</c:v>
                </c:pt>
                <c:pt idx="47047">
                  <c:v>1.3420000000000001</c:v>
                </c:pt>
                <c:pt idx="47048">
                  <c:v>1.3420000000000001</c:v>
                </c:pt>
                <c:pt idx="47049">
                  <c:v>1.3420000000000001</c:v>
                </c:pt>
                <c:pt idx="47050">
                  <c:v>1.3420000000000001</c:v>
                </c:pt>
                <c:pt idx="47051">
                  <c:v>1.3420000000000001</c:v>
                </c:pt>
                <c:pt idx="47052">
                  <c:v>1.3420000000000001</c:v>
                </c:pt>
                <c:pt idx="47053">
                  <c:v>1.3420000000000001</c:v>
                </c:pt>
                <c:pt idx="47054">
                  <c:v>1.3420000000000001</c:v>
                </c:pt>
                <c:pt idx="47055">
                  <c:v>1.3420000000000001</c:v>
                </c:pt>
                <c:pt idx="47056">
                  <c:v>1.3420000000000001</c:v>
                </c:pt>
                <c:pt idx="47057">
                  <c:v>1.3420000000000001</c:v>
                </c:pt>
                <c:pt idx="47058">
                  <c:v>1.3420000000000001</c:v>
                </c:pt>
                <c:pt idx="47059">
                  <c:v>1.3420000000000001</c:v>
                </c:pt>
                <c:pt idx="47060">
                  <c:v>1.3420000000000001</c:v>
                </c:pt>
                <c:pt idx="47061">
                  <c:v>1.3420000000000001</c:v>
                </c:pt>
                <c:pt idx="47062">
                  <c:v>1.3420000000000001</c:v>
                </c:pt>
                <c:pt idx="47063">
                  <c:v>1.3420000000000001</c:v>
                </c:pt>
                <c:pt idx="47064">
                  <c:v>1.3420000000000001</c:v>
                </c:pt>
                <c:pt idx="47065">
                  <c:v>1.3420000000000001</c:v>
                </c:pt>
                <c:pt idx="47066">
                  <c:v>1.3420000000000001</c:v>
                </c:pt>
                <c:pt idx="47067">
                  <c:v>1.3420000000000001</c:v>
                </c:pt>
                <c:pt idx="47068">
                  <c:v>1.3420000000000001</c:v>
                </c:pt>
                <c:pt idx="47069">
                  <c:v>1.3420000000000001</c:v>
                </c:pt>
                <c:pt idx="47070">
                  <c:v>1.3420000000000001</c:v>
                </c:pt>
                <c:pt idx="47071">
                  <c:v>1.3420000000000001</c:v>
                </c:pt>
                <c:pt idx="47072">
                  <c:v>1.3420000000000001</c:v>
                </c:pt>
                <c:pt idx="47073">
                  <c:v>1.3420000000000001</c:v>
                </c:pt>
                <c:pt idx="47074">
                  <c:v>1.3420000000000001</c:v>
                </c:pt>
                <c:pt idx="47075">
                  <c:v>1.3420000000000001</c:v>
                </c:pt>
                <c:pt idx="47076">
                  <c:v>1.3420000000000001</c:v>
                </c:pt>
                <c:pt idx="47077">
                  <c:v>1.3420000000000001</c:v>
                </c:pt>
                <c:pt idx="47078">
                  <c:v>1.3420000000000001</c:v>
                </c:pt>
                <c:pt idx="47079">
                  <c:v>1.3420000000000001</c:v>
                </c:pt>
                <c:pt idx="47080">
                  <c:v>1.3420000000000001</c:v>
                </c:pt>
                <c:pt idx="47081">
                  <c:v>1.3420000000000001</c:v>
                </c:pt>
                <c:pt idx="47082">
                  <c:v>1.3420000000000001</c:v>
                </c:pt>
                <c:pt idx="47083">
                  <c:v>1.3420000000000001</c:v>
                </c:pt>
                <c:pt idx="47084">
                  <c:v>1.3420000000000001</c:v>
                </c:pt>
                <c:pt idx="47085">
                  <c:v>1.3420000000000001</c:v>
                </c:pt>
                <c:pt idx="47086">
                  <c:v>1.3420000000000001</c:v>
                </c:pt>
                <c:pt idx="47087">
                  <c:v>1.3420000000000001</c:v>
                </c:pt>
                <c:pt idx="47088">
                  <c:v>1.3420000000000001</c:v>
                </c:pt>
                <c:pt idx="47089">
                  <c:v>1.3420000000000001</c:v>
                </c:pt>
                <c:pt idx="47090">
                  <c:v>1.3420000000000001</c:v>
                </c:pt>
                <c:pt idx="47091">
                  <c:v>1.3420000000000001</c:v>
                </c:pt>
                <c:pt idx="47092">
                  <c:v>1.3420000000000001</c:v>
                </c:pt>
                <c:pt idx="47093">
                  <c:v>1.3420000000000001</c:v>
                </c:pt>
                <c:pt idx="47094">
                  <c:v>1.3420000000000001</c:v>
                </c:pt>
                <c:pt idx="47095">
                  <c:v>1.3420000000000001</c:v>
                </c:pt>
                <c:pt idx="47096">
                  <c:v>1.3420000000000001</c:v>
                </c:pt>
                <c:pt idx="47097">
                  <c:v>1.3420000000000001</c:v>
                </c:pt>
                <c:pt idx="47098">
                  <c:v>1.3420000000000001</c:v>
                </c:pt>
                <c:pt idx="47099">
                  <c:v>1.3420000000000001</c:v>
                </c:pt>
                <c:pt idx="47100">
                  <c:v>1.3420000000000001</c:v>
                </c:pt>
                <c:pt idx="47101">
                  <c:v>1.3420000000000001</c:v>
                </c:pt>
                <c:pt idx="47102">
                  <c:v>1.3420000000000001</c:v>
                </c:pt>
                <c:pt idx="47103">
                  <c:v>1.3420000000000001</c:v>
                </c:pt>
                <c:pt idx="47104">
                  <c:v>1.3420000000000001</c:v>
                </c:pt>
                <c:pt idx="47105">
                  <c:v>1.3420000000000001</c:v>
                </c:pt>
                <c:pt idx="47106">
                  <c:v>1.3420000000000001</c:v>
                </c:pt>
                <c:pt idx="47107">
                  <c:v>1.3420000000000001</c:v>
                </c:pt>
                <c:pt idx="47108">
                  <c:v>1.3420000000000001</c:v>
                </c:pt>
                <c:pt idx="47109">
                  <c:v>1.3420000000000001</c:v>
                </c:pt>
                <c:pt idx="47110">
                  <c:v>1.3420000000000001</c:v>
                </c:pt>
                <c:pt idx="47111">
                  <c:v>1.3420000000000001</c:v>
                </c:pt>
                <c:pt idx="47112">
                  <c:v>1.3420000000000001</c:v>
                </c:pt>
                <c:pt idx="47113">
                  <c:v>1.3420000000000001</c:v>
                </c:pt>
                <c:pt idx="47114">
                  <c:v>1.3420000000000001</c:v>
                </c:pt>
                <c:pt idx="47115">
                  <c:v>1.3420000000000001</c:v>
                </c:pt>
                <c:pt idx="47116">
                  <c:v>1.3420000000000001</c:v>
                </c:pt>
                <c:pt idx="47117">
                  <c:v>1.3420000000000001</c:v>
                </c:pt>
                <c:pt idx="47118">
                  <c:v>1.3420000000000001</c:v>
                </c:pt>
                <c:pt idx="47119">
                  <c:v>1.3420000000000001</c:v>
                </c:pt>
                <c:pt idx="47120">
                  <c:v>1.3420000000000001</c:v>
                </c:pt>
                <c:pt idx="47121">
                  <c:v>1.3420000000000001</c:v>
                </c:pt>
                <c:pt idx="47122">
                  <c:v>1.3420000000000001</c:v>
                </c:pt>
                <c:pt idx="47123">
                  <c:v>1.3420000000000001</c:v>
                </c:pt>
                <c:pt idx="47124">
                  <c:v>1.3420000000000001</c:v>
                </c:pt>
                <c:pt idx="47125">
                  <c:v>1.3420000000000001</c:v>
                </c:pt>
                <c:pt idx="47126">
                  <c:v>1.3420000000000001</c:v>
                </c:pt>
                <c:pt idx="47127">
                  <c:v>1.3420000000000001</c:v>
                </c:pt>
                <c:pt idx="47128">
                  <c:v>1.3420000000000001</c:v>
                </c:pt>
                <c:pt idx="47129">
                  <c:v>1.3420000000000001</c:v>
                </c:pt>
                <c:pt idx="47130">
                  <c:v>1.341954329</c:v>
                </c:pt>
                <c:pt idx="47131">
                  <c:v>1.3420000000000001</c:v>
                </c:pt>
                <c:pt idx="47132">
                  <c:v>1.3389771150000001</c:v>
                </c:pt>
                <c:pt idx="47133">
                  <c:v>1.3420000000000001</c:v>
                </c:pt>
                <c:pt idx="47134">
                  <c:v>1.3420000000000001</c:v>
                </c:pt>
                <c:pt idx="47135">
                  <c:v>1.3420000000000001</c:v>
                </c:pt>
                <c:pt idx="47136">
                  <c:v>1.3420000000000001</c:v>
                </c:pt>
                <c:pt idx="47137">
                  <c:v>1.3420000000000001</c:v>
                </c:pt>
                <c:pt idx="47138">
                  <c:v>1.3420000000000001</c:v>
                </c:pt>
                <c:pt idx="47139">
                  <c:v>1.3420000000000001</c:v>
                </c:pt>
                <c:pt idx="47140">
                  <c:v>1.3420000000000001</c:v>
                </c:pt>
                <c:pt idx="47141">
                  <c:v>1.3420000000000001</c:v>
                </c:pt>
                <c:pt idx="47142">
                  <c:v>1.3420000000000001</c:v>
                </c:pt>
                <c:pt idx="47143">
                  <c:v>1.3420000000000001</c:v>
                </c:pt>
                <c:pt idx="47144">
                  <c:v>1.3420000000000001</c:v>
                </c:pt>
                <c:pt idx="47145">
                  <c:v>1.3420000000000001</c:v>
                </c:pt>
                <c:pt idx="47146">
                  <c:v>1.3420000000000001</c:v>
                </c:pt>
                <c:pt idx="47147">
                  <c:v>1.3420000000000001</c:v>
                </c:pt>
                <c:pt idx="47148">
                  <c:v>1.3420000000000001</c:v>
                </c:pt>
                <c:pt idx="47149">
                  <c:v>1.341954329</c:v>
                </c:pt>
                <c:pt idx="47150">
                  <c:v>1.3420000000000001</c:v>
                </c:pt>
                <c:pt idx="47151">
                  <c:v>1.3420000000000001</c:v>
                </c:pt>
                <c:pt idx="47152">
                  <c:v>1.3420000000000001</c:v>
                </c:pt>
                <c:pt idx="47153">
                  <c:v>1.3420000000000001</c:v>
                </c:pt>
                <c:pt idx="47154">
                  <c:v>1.3420000000000001</c:v>
                </c:pt>
                <c:pt idx="47155">
                  <c:v>1.3420000000000001</c:v>
                </c:pt>
                <c:pt idx="47156">
                  <c:v>1.3420000000000001</c:v>
                </c:pt>
                <c:pt idx="47157">
                  <c:v>1.3420000000000001</c:v>
                </c:pt>
                <c:pt idx="47158">
                  <c:v>1.3420000000000001</c:v>
                </c:pt>
                <c:pt idx="47159">
                  <c:v>1.3420000000000001</c:v>
                </c:pt>
                <c:pt idx="47160">
                  <c:v>1.3420000000000001</c:v>
                </c:pt>
                <c:pt idx="47161">
                  <c:v>1.3420000000000001</c:v>
                </c:pt>
                <c:pt idx="47162">
                  <c:v>1.3420000000000001</c:v>
                </c:pt>
                <c:pt idx="47163">
                  <c:v>1.3420000000000001</c:v>
                </c:pt>
                <c:pt idx="47164">
                  <c:v>1.3420000000000001</c:v>
                </c:pt>
                <c:pt idx="47165">
                  <c:v>1.3420000000000001</c:v>
                </c:pt>
                <c:pt idx="47166">
                  <c:v>1.3420000000000001</c:v>
                </c:pt>
                <c:pt idx="47167">
                  <c:v>1.3420000000000001</c:v>
                </c:pt>
                <c:pt idx="47168">
                  <c:v>1.3420000000000001</c:v>
                </c:pt>
                <c:pt idx="47169">
                  <c:v>1.3420000000000001</c:v>
                </c:pt>
                <c:pt idx="47170">
                  <c:v>1.3420000000000001</c:v>
                </c:pt>
                <c:pt idx="47171">
                  <c:v>1.3420000000000001</c:v>
                </c:pt>
                <c:pt idx="47172">
                  <c:v>1.341954329</c:v>
                </c:pt>
                <c:pt idx="47173">
                  <c:v>1.3420000000000001</c:v>
                </c:pt>
                <c:pt idx="47174">
                  <c:v>1.3420000000000001</c:v>
                </c:pt>
                <c:pt idx="47175">
                  <c:v>1.3420000000000001</c:v>
                </c:pt>
                <c:pt idx="47176">
                  <c:v>1.3420000000000001</c:v>
                </c:pt>
                <c:pt idx="47177">
                  <c:v>1.3420000000000001</c:v>
                </c:pt>
                <c:pt idx="47178">
                  <c:v>1.3420000000000001</c:v>
                </c:pt>
                <c:pt idx="47179">
                  <c:v>1.3420000000000001</c:v>
                </c:pt>
                <c:pt idx="47180">
                  <c:v>1.3420000000000001</c:v>
                </c:pt>
                <c:pt idx="47181">
                  <c:v>1.3420000000000001</c:v>
                </c:pt>
                <c:pt idx="47182">
                  <c:v>1.341954329</c:v>
                </c:pt>
                <c:pt idx="47183">
                  <c:v>1.3420000000000001</c:v>
                </c:pt>
                <c:pt idx="47184">
                  <c:v>1.3420000000000001</c:v>
                </c:pt>
                <c:pt idx="47185">
                  <c:v>1.3420000000000001</c:v>
                </c:pt>
                <c:pt idx="47186">
                  <c:v>1.341954329</c:v>
                </c:pt>
                <c:pt idx="47187">
                  <c:v>1.3420000000000001</c:v>
                </c:pt>
                <c:pt idx="47188">
                  <c:v>1.3420000000000001</c:v>
                </c:pt>
                <c:pt idx="47189">
                  <c:v>1.3420000000000001</c:v>
                </c:pt>
                <c:pt idx="47190">
                  <c:v>1.3420000000000001</c:v>
                </c:pt>
                <c:pt idx="47191">
                  <c:v>1.3420000000000001</c:v>
                </c:pt>
                <c:pt idx="47192">
                  <c:v>1.341954329</c:v>
                </c:pt>
                <c:pt idx="47193">
                  <c:v>1.3420000000000001</c:v>
                </c:pt>
                <c:pt idx="47194">
                  <c:v>1.3420000000000001</c:v>
                </c:pt>
                <c:pt idx="47195">
                  <c:v>1.3420000000000001</c:v>
                </c:pt>
                <c:pt idx="47196">
                  <c:v>1.3420000000000001</c:v>
                </c:pt>
                <c:pt idx="47197">
                  <c:v>1.3420000000000001</c:v>
                </c:pt>
                <c:pt idx="47198">
                  <c:v>1.3420000000000001</c:v>
                </c:pt>
                <c:pt idx="47199">
                  <c:v>1.3420000000000001</c:v>
                </c:pt>
                <c:pt idx="47200">
                  <c:v>1.340465231</c:v>
                </c:pt>
                <c:pt idx="47201">
                  <c:v>1.3420000000000001</c:v>
                </c:pt>
                <c:pt idx="47202">
                  <c:v>1.3420000000000001</c:v>
                </c:pt>
                <c:pt idx="47203">
                  <c:v>1.3420000000000001</c:v>
                </c:pt>
                <c:pt idx="47204">
                  <c:v>1.3420000000000001</c:v>
                </c:pt>
                <c:pt idx="47205">
                  <c:v>1.3420000000000001</c:v>
                </c:pt>
                <c:pt idx="47206">
                  <c:v>1.3420000000000001</c:v>
                </c:pt>
                <c:pt idx="47207">
                  <c:v>1.3420000000000001</c:v>
                </c:pt>
                <c:pt idx="47208">
                  <c:v>1.3420000000000001</c:v>
                </c:pt>
                <c:pt idx="47209">
                  <c:v>1.3420000000000001</c:v>
                </c:pt>
                <c:pt idx="47210">
                  <c:v>1.3420000000000001</c:v>
                </c:pt>
                <c:pt idx="47211">
                  <c:v>1.340465231</c:v>
                </c:pt>
                <c:pt idx="47212">
                  <c:v>1.3420000000000001</c:v>
                </c:pt>
                <c:pt idx="47213">
                  <c:v>1.3420000000000001</c:v>
                </c:pt>
                <c:pt idx="47214">
                  <c:v>1.3420000000000001</c:v>
                </c:pt>
                <c:pt idx="47215">
                  <c:v>1.3420000000000001</c:v>
                </c:pt>
                <c:pt idx="47216">
                  <c:v>1.3420000000000001</c:v>
                </c:pt>
                <c:pt idx="47217">
                  <c:v>1.3420000000000001</c:v>
                </c:pt>
                <c:pt idx="47218">
                  <c:v>1.3420000000000001</c:v>
                </c:pt>
                <c:pt idx="47219">
                  <c:v>1.3420000000000001</c:v>
                </c:pt>
                <c:pt idx="47220">
                  <c:v>1.3420000000000001</c:v>
                </c:pt>
                <c:pt idx="47221">
                  <c:v>1.3420000000000001</c:v>
                </c:pt>
                <c:pt idx="47222">
                  <c:v>1.3420000000000001</c:v>
                </c:pt>
                <c:pt idx="47223">
                  <c:v>1.3420000000000001</c:v>
                </c:pt>
                <c:pt idx="47224">
                  <c:v>1.3420000000000001</c:v>
                </c:pt>
                <c:pt idx="47225">
                  <c:v>1.3420000000000001</c:v>
                </c:pt>
                <c:pt idx="47226">
                  <c:v>1.3420000000000001</c:v>
                </c:pt>
                <c:pt idx="47227">
                  <c:v>1.3420000000000001</c:v>
                </c:pt>
                <c:pt idx="47228">
                  <c:v>1.3420000000000001</c:v>
                </c:pt>
                <c:pt idx="47229">
                  <c:v>1.3420000000000001</c:v>
                </c:pt>
                <c:pt idx="47230">
                  <c:v>1.3420000000000001</c:v>
                </c:pt>
                <c:pt idx="47231">
                  <c:v>1.3420000000000001</c:v>
                </c:pt>
                <c:pt idx="47232">
                  <c:v>1.3420000000000001</c:v>
                </c:pt>
                <c:pt idx="47233">
                  <c:v>1.3420000000000001</c:v>
                </c:pt>
                <c:pt idx="47234">
                  <c:v>1.3300690150000001</c:v>
                </c:pt>
                <c:pt idx="47235">
                  <c:v>1.3420000000000001</c:v>
                </c:pt>
                <c:pt idx="47236">
                  <c:v>1.3420000000000001</c:v>
                </c:pt>
                <c:pt idx="47237">
                  <c:v>1.3420000000000001</c:v>
                </c:pt>
                <c:pt idx="47238">
                  <c:v>1.3420000000000001</c:v>
                </c:pt>
                <c:pt idx="47239">
                  <c:v>1.3420000000000001</c:v>
                </c:pt>
                <c:pt idx="47240">
                  <c:v>1.3420000000000001</c:v>
                </c:pt>
                <c:pt idx="47241">
                  <c:v>1.3420000000000001</c:v>
                </c:pt>
                <c:pt idx="47242">
                  <c:v>1.3420000000000001</c:v>
                </c:pt>
                <c:pt idx="47243">
                  <c:v>1.3420000000000001</c:v>
                </c:pt>
                <c:pt idx="47244">
                  <c:v>1.3420000000000001</c:v>
                </c:pt>
                <c:pt idx="47245">
                  <c:v>1.3420000000000001</c:v>
                </c:pt>
                <c:pt idx="47246">
                  <c:v>1.3420000000000001</c:v>
                </c:pt>
                <c:pt idx="47247">
                  <c:v>1.3420000000000001</c:v>
                </c:pt>
                <c:pt idx="47248">
                  <c:v>1.3420000000000001</c:v>
                </c:pt>
                <c:pt idx="47249">
                  <c:v>1.3420000000000001</c:v>
                </c:pt>
                <c:pt idx="47250">
                  <c:v>1.3420000000000001</c:v>
                </c:pt>
                <c:pt idx="47251">
                  <c:v>1.334518656</c:v>
                </c:pt>
                <c:pt idx="47252">
                  <c:v>1.3300690150000001</c:v>
                </c:pt>
                <c:pt idx="47253">
                  <c:v>1.3420000000000001</c:v>
                </c:pt>
                <c:pt idx="47254">
                  <c:v>1.3420000000000001</c:v>
                </c:pt>
                <c:pt idx="47255">
                  <c:v>1.3420000000000001</c:v>
                </c:pt>
                <c:pt idx="47256">
                  <c:v>1.3420000000000001</c:v>
                </c:pt>
                <c:pt idx="47257">
                  <c:v>1.3420000000000001</c:v>
                </c:pt>
                <c:pt idx="47258">
                  <c:v>1.3420000000000001</c:v>
                </c:pt>
                <c:pt idx="47259">
                  <c:v>1.3420000000000001</c:v>
                </c:pt>
                <c:pt idx="47260">
                  <c:v>1.3420000000000001</c:v>
                </c:pt>
                <c:pt idx="47261">
                  <c:v>1.3420000000000001</c:v>
                </c:pt>
                <c:pt idx="47262">
                  <c:v>1.3420000000000001</c:v>
                </c:pt>
                <c:pt idx="47263">
                  <c:v>1.3420000000000001</c:v>
                </c:pt>
                <c:pt idx="47264">
                  <c:v>1.3420000000000001</c:v>
                </c:pt>
                <c:pt idx="47265">
                  <c:v>1.3420000000000001</c:v>
                </c:pt>
                <c:pt idx="47266">
                  <c:v>1.3420000000000001</c:v>
                </c:pt>
                <c:pt idx="47267">
                  <c:v>1.3420000000000001</c:v>
                </c:pt>
                <c:pt idx="47268">
                  <c:v>1.3420000000000001</c:v>
                </c:pt>
                <c:pt idx="47269">
                  <c:v>1.3420000000000001</c:v>
                </c:pt>
                <c:pt idx="47270">
                  <c:v>1.3420000000000001</c:v>
                </c:pt>
                <c:pt idx="47271">
                  <c:v>1.3420000000000001</c:v>
                </c:pt>
                <c:pt idx="47272">
                  <c:v>1.3420000000000001</c:v>
                </c:pt>
                <c:pt idx="47273">
                  <c:v>1.3420000000000001</c:v>
                </c:pt>
                <c:pt idx="47274">
                  <c:v>1.3420000000000001</c:v>
                </c:pt>
                <c:pt idx="47275">
                  <c:v>1.3330344629999999</c:v>
                </c:pt>
                <c:pt idx="47276">
                  <c:v>1.3420000000000001</c:v>
                </c:pt>
                <c:pt idx="47277">
                  <c:v>1.3420000000000001</c:v>
                </c:pt>
                <c:pt idx="47278">
                  <c:v>1.3420000000000001</c:v>
                </c:pt>
                <c:pt idx="47279">
                  <c:v>1.3420000000000001</c:v>
                </c:pt>
                <c:pt idx="47280">
                  <c:v>1.3420000000000001</c:v>
                </c:pt>
                <c:pt idx="47281">
                  <c:v>1.3420000000000001</c:v>
                </c:pt>
                <c:pt idx="47282">
                  <c:v>1.3420000000000001</c:v>
                </c:pt>
                <c:pt idx="47283">
                  <c:v>1.3420000000000001</c:v>
                </c:pt>
                <c:pt idx="47284">
                  <c:v>1.3420000000000001</c:v>
                </c:pt>
                <c:pt idx="47285">
                  <c:v>1.3420000000000001</c:v>
                </c:pt>
                <c:pt idx="47286">
                  <c:v>1.3420000000000001</c:v>
                </c:pt>
                <c:pt idx="47287">
                  <c:v>1.3420000000000001</c:v>
                </c:pt>
                <c:pt idx="47288">
                  <c:v>1.3420000000000001</c:v>
                </c:pt>
                <c:pt idx="47289">
                  <c:v>1.3330344629999999</c:v>
                </c:pt>
                <c:pt idx="47290">
                  <c:v>1.3300690150000001</c:v>
                </c:pt>
                <c:pt idx="47291">
                  <c:v>1.3420000000000001</c:v>
                </c:pt>
                <c:pt idx="47292">
                  <c:v>1.3420000000000001</c:v>
                </c:pt>
                <c:pt idx="47293">
                  <c:v>1.3420000000000001</c:v>
                </c:pt>
                <c:pt idx="47294">
                  <c:v>1.3420000000000001</c:v>
                </c:pt>
                <c:pt idx="47295">
                  <c:v>1.3420000000000001</c:v>
                </c:pt>
                <c:pt idx="47296">
                  <c:v>1.3420000000000001</c:v>
                </c:pt>
                <c:pt idx="47297">
                  <c:v>1.3420000000000001</c:v>
                </c:pt>
                <c:pt idx="47298">
                  <c:v>1.3420000000000001</c:v>
                </c:pt>
                <c:pt idx="47299">
                  <c:v>1.3420000000000001</c:v>
                </c:pt>
                <c:pt idx="47300">
                  <c:v>1.3420000000000001</c:v>
                </c:pt>
                <c:pt idx="47301">
                  <c:v>1.3420000000000001</c:v>
                </c:pt>
                <c:pt idx="47302">
                  <c:v>1.3420000000000001</c:v>
                </c:pt>
                <c:pt idx="47303">
                  <c:v>1.3420000000000001</c:v>
                </c:pt>
                <c:pt idx="47304">
                  <c:v>1.3420000000000001</c:v>
                </c:pt>
                <c:pt idx="47305">
                  <c:v>1.3420000000000001</c:v>
                </c:pt>
                <c:pt idx="47306">
                  <c:v>1.3420000000000001</c:v>
                </c:pt>
                <c:pt idx="47307">
                  <c:v>1.3420000000000001</c:v>
                </c:pt>
                <c:pt idx="47308">
                  <c:v>1.3420000000000001</c:v>
                </c:pt>
                <c:pt idx="47309">
                  <c:v>1.3330344629999999</c:v>
                </c:pt>
                <c:pt idx="47310">
                  <c:v>1.3420000000000001</c:v>
                </c:pt>
                <c:pt idx="47311">
                  <c:v>1.3420000000000001</c:v>
                </c:pt>
                <c:pt idx="47312">
                  <c:v>1.3420000000000001</c:v>
                </c:pt>
                <c:pt idx="47313">
                  <c:v>1.3420000000000001</c:v>
                </c:pt>
                <c:pt idx="47314">
                  <c:v>1.3420000000000001</c:v>
                </c:pt>
                <c:pt idx="47315">
                  <c:v>1.3420000000000001</c:v>
                </c:pt>
                <c:pt idx="47316">
                  <c:v>1.3330344629999999</c:v>
                </c:pt>
                <c:pt idx="47317">
                  <c:v>1.3420000000000001</c:v>
                </c:pt>
                <c:pt idx="47318">
                  <c:v>1.3420000000000001</c:v>
                </c:pt>
                <c:pt idx="47319">
                  <c:v>1.3420000000000001</c:v>
                </c:pt>
                <c:pt idx="47320">
                  <c:v>1.3420000000000001</c:v>
                </c:pt>
                <c:pt idx="47321">
                  <c:v>1.3420000000000001</c:v>
                </c:pt>
                <c:pt idx="47322">
                  <c:v>1.3420000000000001</c:v>
                </c:pt>
                <c:pt idx="47323">
                  <c:v>1.3420000000000001</c:v>
                </c:pt>
                <c:pt idx="47324">
                  <c:v>1.3420000000000001</c:v>
                </c:pt>
                <c:pt idx="47325">
                  <c:v>1.3420000000000001</c:v>
                </c:pt>
                <c:pt idx="47326">
                  <c:v>1.3420000000000001</c:v>
                </c:pt>
                <c:pt idx="47327">
                  <c:v>1.3420000000000001</c:v>
                </c:pt>
                <c:pt idx="47328">
                  <c:v>1.3420000000000001</c:v>
                </c:pt>
                <c:pt idx="47329">
                  <c:v>1.3420000000000001</c:v>
                </c:pt>
                <c:pt idx="47330">
                  <c:v>1.3420000000000001</c:v>
                </c:pt>
                <c:pt idx="47331">
                  <c:v>1.3420000000000001</c:v>
                </c:pt>
                <c:pt idx="47332">
                  <c:v>1.3420000000000001</c:v>
                </c:pt>
                <c:pt idx="47333">
                  <c:v>1.3420000000000001</c:v>
                </c:pt>
                <c:pt idx="47334">
                  <c:v>1.3420000000000001</c:v>
                </c:pt>
                <c:pt idx="47335">
                  <c:v>1.3420000000000001</c:v>
                </c:pt>
                <c:pt idx="47336">
                  <c:v>1.3420000000000001</c:v>
                </c:pt>
                <c:pt idx="47337">
                  <c:v>1.3420000000000001</c:v>
                </c:pt>
                <c:pt idx="47338">
                  <c:v>1.3420000000000001</c:v>
                </c:pt>
                <c:pt idx="47339">
                  <c:v>1.3420000000000001</c:v>
                </c:pt>
                <c:pt idx="47340">
                  <c:v>1.3420000000000001</c:v>
                </c:pt>
                <c:pt idx="47341">
                  <c:v>1.3420000000000001</c:v>
                </c:pt>
                <c:pt idx="47342">
                  <c:v>1.3420000000000001</c:v>
                </c:pt>
                <c:pt idx="47343">
                  <c:v>1.3420000000000001</c:v>
                </c:pt>
                <c:pt idx="47344">
                  <c:v>1.3420000000000001</c:v>
                </c:pt>
                <c:pt idx="47345">
                  <c:v>1.3420000000000001</c:v>
                </c:pt>
                <c:pt idx="47346">
                  <c:v>1.3420000000000001</c:v>
                </c:pt>
                <c:pt idx="47347">
                  <c:v>1.3420000000000001</c:v>
                </c:pt>
                <c:pt idx="47348">
                  <c:v>1.3420000000000001</c:v>
                </c:pt>
                <c:pt idx="47349">
                  <c:v>1.3420000000000001</c:v>
                </c:pt>
                <c:pt idx="47350">
                  <c:v>1.3420000000000001</c:v>
                </c:pt>
                <c:pt idx="47351">
                  <c:v>1.3420000000000001</c:v>
                </c:pt>
                <c:pt idx="47352">
                  <c:v>1.3420000000000001</c:v>
                </c:pt>
                <c:pt idx="47353">
                  <c:v>1.3420000000000001</c:v>
                </c:pt>
                <c:pt idx="47354">
                  <c:v>1.3420000000000001</c:v>
                </c:pt>
                <c:pt idx="47355">
                  <c:v>1.3420000000000001</c:v>
                </c:pt>
                <c:pt idx="47356">
                  <c:v>1.3420000000000001</c:v>
                </c:pt>
                <c:pt idx="47357">
                  <c:v>1.3420000000000001</c:v>
                </c:pt>
                <c:pt idx="47358">
                  <c:v>1.3420000000000001</c:v>
                </c:pt>
                <c:pt idx="47359">
                  <c:v>1.3420000000000001</c:v>
                </c:pt>
                <c:pt idx="47360">
                  <c:v>1.3420000000000001</c:v>
                </c:pt>
                <c:pt idx="47361">
                  <c:v>1.3420000000000001</c:v>
                </c:pt>
                <c:pt idx="47362">
                  <c:v>1.3420000000000001</c:v>
                </c:pt>
                <c:pt idx="47363">
                  <c:v>1.3420000000000001</c:v>
                </c:pt>
                <c:pt idx="47364">
                  <c:v>1.3420000000000001</c:v>
                </c:pt>
                <c:pt idx="47365">
                  <c:v>1.3420000000000001</c:v>
                </c:pt>
                <c:pt idx="47366">
                  <c:v>1.3420000000000001</c:v>
                </c:pt>
                <c:pt idx="47367">
                  <c:v>1.3420000000000001</c:v>
                </c:pt>
                <c:pt idx="47368">
                  <c:v>1.3420000000000001</c:v>
                </c:pt>
                <c:pt idx="47369">
                  <c:v>1.3420000000000001</c:v>
                </c:pt>
                <c:pt idx="47370">
                  <c:v>1.3420000000000001</c:v>
                </c:pt>
                <c:pt idx="47371">
                  <c:v>1.3420000000000001</c:v>
                </c:pt>
                <c:pt idx="47372">
                  <c:v>1.3420000000000001</c:v>
                </c:pt>
                <c:pt idx="47373">
                  <c:v>1.3420000000000001</c:v>
                </c:pt>
                <c:pt idx="47374">
                  <c:v>1.3420000000000001</c:v>
                </c:pt>
                <c:pt idx="47375">
                  <c:v>1.3420000000000001</c:v>
                </c:pt>
                <c:pt idx="47376">
                  <c:v>1.340465231</c:v>
                </c:pt>
                <c:pt idx="47377">
                  <c:v>1.3420000000000001</c:v>
                </c:pt>
                <c:pt idx="47378">
                  <c:v>1.3420000000000001</c:v>
                </c:pt>
                <c:pt idx="47379">
                  <c:v>1.3420000000000001</c:v>
                </c:pt>
                <c:pt idx="47380">
                  <c:v>1.3420000000000001</c:v>
                </c:pt>
                <c:pt idx="47381">
                  <c:v>1.3420000000000001</c:v>
                </c:pt>
                <c:pt idx="47382">
                  <c:v>1.3420000000000001</c:v>
                </c:pt>
                <c:pt idx="47383">
                  <c:v>1.3420000000000001</c:v>
                </c:pt>
                <c:pt idx="47384">
                  <c:v>1.3420000000000001</c:v>
                </c:pt>
                <c:pt idx="47385">
                  <c:v>1.340465231</c:v>
                </c:pt>
                <c:pt idx="47386">
                  <c:v>1.3420000000000001</c:v>
                </c:pt>
                <c:pt idx="47387">
                  <c:v>1.3420000000000001</c:v>
                </c:pt>
                <c:pt idx="47388">
                  <c:v>1.3420000000000001</c:v>
                </c:pt>
                <c:pt idx="47389">
                  <c:v>1.3420000000000001</c:v>
                </c:pt>
                <c:pt idx="47390">
                  <c:v>1.3420000000000001</c:v>
                </c:pt>
                <c:pt idx="47391">
                  <c:v>1.3420000000000001</c:v>
                </c:pt>
                <c:pt idx="47392">
                  <c:v>1.3420000000000001</c:v>
                </c:pt>
                <c:pt idx="47393">
                  <c:v>1.3420000000000001</c:v>
                </c:pt>
                <c:pt idx="47394">
                  <c:v>1.3420000000000001</c:v>
                </c:pt>
                <c:pt idx="47395">
                  <c:v>1.3420000000000001</c:v>
                </c:pt>
                <c:pt idx="47396">
                  <c:v>1.3420000000000001</c:v>
                </c:pt>
                <c:pt idx="47397">
                  <c:v>1.3420000000000001</c:v>
                </c:pt>
                <c:pt idx="47398">
                  <c:v>1.3420000000000001</c:v>
                </c:pt>
                <c:pt idx="47399">
                  <c:v>1.3420000000000001</c:v>
                </c:pt>
                <c:pt idx="47400">
                  <c:v>1.341954329</c:v>
                </c:pt>
                <c:pt idx="47401">
                  <c:v>1.3420000000000001</c:v>
                </c:pt>
                <c:pt idx="47402">
                  <c:v>1.3420000000000001</c:v>
                </c:pt>
                <c:pt idx="47403">
                  <c:v>1.3420000000000001</c:v>
                </c:pt>
                <c:pt idx="47404">
                  <c:v>1.341954329</c:v>
                </c:pt>
                <c:pt idx="47405">
                  <c:v>1.3420000000000001</c:v>
                </c:pt>
                <c:pt idx="47406">
                  <c:v>1.3420000000000001</c:v>
                </c:pt>
                <c:pt idx="47407">
                  <c:v>1.3420000000000001</c:v>
                </c:pt>
                <c:pt idx="47408">
                  <c:v>1.3420000000000001</c:v>
                </c:pt>
                <c:pt idx="47409">
                  <c:v>1.3420000000000001</c:v>
                </c:pt>
                <c:pt idx="47410">
                  <c:v>1.3420000000000001</c:v>
                </c:pt>
                <c:pt idx="47411">
                  <c:v>1.3420000000000001</c:v>
                </c:pt>
                <c:pt idx="47412">
                  <c:v>1.3420000000000001</c:v>
                </c:pt>
                <c:pt idx="47413">
                  <c:v>1.3420000000000001</c:v>
                </c:pt>
                <c:pt idx="47414">
                  <c:v>1.341954329</c:v>
                </c:pt>
                <c:pt idx="47415">
                  <c:v>1.3420000000000001</c:v>
                </c:pt>
                <c:pt idx="47416">
                  <c:v>1.341954329</c:v>
                </c:pt>
                <c:pt idx="47417">
                  <c:v>1.3389771150000001</c:v>
                </c:pt>
                <c:pt idx="47418">
                  <c:v>1.341954329</c:v>
                </c:pt>
                <c:pt idx="47419">
                  <c:v>1.341954329</c:v>
                </c:pt>
                <c:pt idx="47420">
                  <c:v>1.341954329</c:v>
                </c:pt>
                <c:pt idx="47421">
                  <c:v>1.3420000000000001</c:v>
                </c:pt>
                <c:pt idx="47422">
                  <c:v>1.340465231</c:v>
                </c:pt>
                <c:pt idx="47423">
                  <c:v>1.340465231</c:v>
                </c:pt>
                <c:pt idx="47424">
                  <c:v>1.3420000000000001</c:v>
                </c:pt>
                <c:pt idx="47425">
                  <c:v>1.341954329</c:v>
                </c:pt>
                <c:pt idx="47426">
                  <c:v>1.3420000000000001</c:v>
                </c:pt>
                <c:pt idx="47427">
                  <c:v>1.3420000000000001</c:v>
                </c:pt>
                <c:pt idx="47428">
                  <c:v>1.341954329</c:v>
                </c:pt>
                <c:pt idx="47429">
                  <c:v>1.3420000000000001</c:v>
                </c:pt>
                <c:pt idx="47430">
                  <c:v>1.3420000000000001</c:v>
                </c:pt>
                <c:pt idx="47431">
                  <c:v>1.3420000000000001</c:v>
                </c:pt>
                <c:pt idx="47432">
                  <c:v>1.341954329</c:v>
                </c:pt>
                <c:pt idx="47433">
                  <c:v>1.3420000000000001</c:v>
                </c:pt>
                <c:pt idx="47434">
                  <c:v>1.3420000000000001</c:v>
                </c:pt>
                <c:pt idx="47435">
                  <c:v>1.3420000000000001</c:v>
                </c:pt>
                <c:pt idx="47436">
                  <c:v>1.3420000000000001</c:v>
                </c:pt>
                <c:pt idx="47437">
                  <c:v>1.3420000000000001</c:v>
                </c:pt>
                <c:pt idx="47438">
                  <c:v>1.341954329</c:v>
                </c:pt>
                <c:pt idx="47439">
                  <c:v>1.3420000000000001</c:v>
                </c:pt>
                <c:pt idx="47440">
                  <c:v>1.3389771150000001</c:v>
                </c:pt>
                <c:pt idx="47441">
                  <c:v>1.3420000000000001</c:v>
                </c:pt>
                <c:pt idx="47442">
                  <c:v>1.3330344629999999</c:v>
                </c:pt>
                <c:pt idx="47443">
                  <c:v>1.3420000000000001</c:v>
                </c:pt>
                <c:pt idx="47444">
                  <c:v>1.341954329</c:v>
                </c:pt>
                <c:pt idx="47445">
                  <c:v>1.3420000000000001</c:v>
                </c:pt>
                <c:pt idx="47446">
                  <c:v>1.340465231</c:v>
                </c:pt>
                <c:pt idx="47447">
                  <c:v>1.3420000000000001</c:v>
                </c:pt>
                <c:pt idx="47448">
                  <c:v>1.3420000000000001</c:v>
                </c:pt>
                <c:pt idx="47449">
                  <c:v>1.3330344629999999</c:v>
                </c:pt>
                <c:pt idx="47450">
                  <c:v>1.3420000000000001</c:v>
                </c:pt>
                <c:pt idx="47451">
                  <c:v>1.340465231</c:v>
                </c:pt>
                <c:pt idx="47452">
                  <c:v>1.3420000000000001</c:v>
                </c:pt>
                <c:pt idx="47453">
                  <c:v>1.3420000000000001</c:v>
                </c:pt>
                <c:pt idx="47454">
                  <c:v>1.3420000000000001</c:v>
                </c:pt>
                <c:pt idx="47455">
                  <c:v>1.3420000000000001</c:v>
                </c:pt>
                <c:pt idx="47456">
                  <c:v>1.3420000000000001</c:v>
                </c:pt>
                <c:pt idx="47457">
                  <c:v>1.3420000000000001</c:v>
                </c:pt>
                <c:pt idx="47458">
                  <c:v>1.3420000000000001</c:v>
                </c:pt>
                <c:pt idx="47459">
                  <c:v>1.341954329</c:v>
                </c:pt>
                <c:pt idx="47460">
                  <c:v>1.3420000000000001</c:v>
                </c:pt>
                <c:pt idx="47461">
                  <c:v>1.3420000000000001</c:v>
                </c:pt>
                <c:pt idx="47462">
                  <c:v>1.341954329</c:v>
                </c:pt>
                <c:pt idx="47463">
                  <c:v>1.3420000000000001</c:v>
                </c:pt>
                <c:pt idx="47464">
                  <c:v>1.340465231</c:v>
                </c:pt>
                <c:pt idx="47465">
                  <c:v>1.3330344629999999</c:v>
                </c:pt>
                <c:pt idx="47466">
                  <c:v>1.341954329</c:v>
                </c:pt>
                <c:pt idx="47467">
                  <c:v>1.341954329</c:v>
                </c:pt>
                <c:pt idx="47468">
                  <c:v>1.3420000000000001</c:v>
                </c:pt>
                <c:pt idx="47469">
                  <c:v>1.3420000000000001</c:v>
                </c:pt>
                <c:pt idx="47470">
                  <c:v>1.341954329</c:v>
                </c:pt>
                <c:pt idx="47471">
                  <c:v>1.340465231</c:v>
                </c:pt>
                <c:pt idx="47472">
                  <c:v>1.3389771150000001</c:v>
                </c:pt>
                <c:pt idx="47473">
                  <c:v>1.3420000000000001</c:v>
                </c:pt>
                <c:pt idx="47474">
                  <c:v>1.3300690150000001</c:v>
                </c:pt>
                <c:pt idx="47475">
                  <c:v>1.341954329</c:v>
                </c:pt>
                <c:pt idx="47476">
                  <c:v>1.3300690150000001</c:v>
                </c:pt>
                <c:pt idx="47477">
                  <c:v>1.3330344629999999</c:v>
                </c:pt>
                <c:pt idx="47478">
                  <c:v>1.334518656</c:v>
                </c:pt>
                <c:pt idx="47479">
                  <c:v>1.3330344629999999</c:v>
                </c:pt>
                <c:pt idx="47480">
                  <c:v>1.3330344629999999</c:v>
                </c:pt>
                <c:pt idx="47481">
                  <c:v>1.3300690150000001</c:v>
                </c:pt>
                <c:pt idx="47482">
                  <c:v>1.3330344629999999</c:v>
                </c:pt>
                <c:pt idx="47483">
                  <c:v>1.3300690150000001</c:v>
                </c:pt>
                <c:pt idx="47484">
                  <c:v>1.341954329</c:v>
                </c:pt>
                <c:pt idx="47485">
                  <c:v>1.3420000000000001</c:v>
                </c:pt>
                <c:pt idx="47486">
                  <c:v>1.334518656</c:v>
                </c:pt>
                <c:pt idx="47487">
                  <c:v>1.3300690150000001</c:v>
                </c:pt>
                <c:pt idx="47488">
                  <c:v>1.341954329</c:v>
                </c:pt>
                <c:pt idx="47489">
                  <c:v>1.3420000000000001</c:v>
                </c:pt>
                <c:pt idx="47490">
                  <c:v>1.3330344629999999</c:v>
                </c:pt>
                <c:pt idx="47491">
                  <c:v>1.3300690150000001</c:v>
                </c:pt>
                <c:pt idx="47492">
                  <c:v>1.341954329</c:v>
                </c:pt>
                <c:pt idx="47493">
                  <c:v>1.3330344629999999</c:v>
                </c:pt>
                <c:pt idx="47494">
                  <c:v>1.3330344629999999</c:v>
                </c:pt>
                <c:pt idx="47495">
                  <c:v>1.341954329</c:v>
                </c:pt>
                <c:pt idx="47496">
                  <c:v>1.3420000000000001</c:v>
                </c:pt>
                <c:pt idx="47497">
                  <c:v>1.341954329</c:v>
                </c:pt>
                <c:pt idx="47498">
                  <c:v>1.3330344629999999</c:v>
                </c:pt>
                <c:pt idx="47499">
                  <c:v>1.3420000000000001</c:v>
                </c:pt>
                <c:pt idx="47500">
                  <c:v>1.3389771150000001</c:v>
                </c:pt>
                <c:pt idx="47501">
                  <c:v>1.341954329</c:v>
                </c:pt>
                <c:pt idx="47502">
                  <c:v>1.3330344629999999</c:v>
                </c:pt>
                <c:pt idx="47503">
                  <c:v>1.3300690150000001</c:v>
                </c:pt>
                <c:pt idx="47504">
                  <c:v>1.334518656</c:v>
                </c:pt>
                <c:pt idx="47505">
                  <c:v>1.3330344629999999</c:v>
                </c:pt>
                <c:pt idx="47506">
                  <c:v>1.3300690150000001</c:v>
                </c:pt>
                <c:pt idx="47507">
                  <c:v>1.3330344629999999</c:v>
                </c:pt>
                <c:pt idx="47508">
                  <c:v>1.3300690150000001</c:v>
                </c:pt>
                <c:pt idx="47509">
                  <c:v>1.3330344629999999</c:v>
                </c:pt>
                <c:pt idx="47510">
                  <c:v>1.3300690150000001</c:v>
                </c:pt>
                <c:pt idx="47511">
                  <c:v>1.334518656</c:v>
                </c:pt>
                <c:pt idx="47512">
                  <c:v>1.3300690150000001</c:v>
                </c:pt>
                <c:pt idx="47513">
                  <c:v>1.3330344629999999</c:v>
                </c:pt>
                <c:pt idx="47514">
                  <c:v>1.3300690150000001</c:v>
                </c:pt>
              </c:numCache>
            </c:numRef>
          </c:yVal>
          <c:smooth val="0"/>
          <c:extLst>
            <c:ext xmlns:c16="http://schemas.microsoft.com/office/drawing/2014/chart" uri="{C3380CC4-5D6E-409C-BE32-E72D297353CC}">
              <c16:uniqueId val="{00000000-69AE-4000-BB8C-074916F3F215}"/>
            </c:ext>
          </c:extLst>
        </c:ser>
        <c:ser>
          <c:idx val="0"/>
          <c:order val="1"/>
          <c:tx>
            <c:strRef>
              <c:f>'Optimized Zirlo'!$I$1</c:f>
              <c:strCache>
                <c:ptCount val="1"/>
                <c:pt idx="0">
                  <c:v>Upper Bound Strain (%)</c:v>
                </c:pt>
              </c:strCache>
            </c:strRef>
          </c:tx>
          <c:spPr>
            <a:ln w="25400" cap="rnd">
              <a:noFill/>
              <a:round/>
            </a:ln>
            <a:effectLst/>
          </c:spPr>
          <c:marker>
            <c:symbol val="circle"/>
            <c:size val="5"/>
            <c:spPr>
              <a:solidFill>
                <a:schemeClr val="accent1"/>
              </a:solidFill>
              <a:ln w="9525">
                <a:solidFill>
                  <a:schemeClr val="accent1"/>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AXIOM!$I$2:$I$47516</c:f>
              <c:numCache>
                <c:formatCode>General</c:formatCode>
                <c:ptCount val="47515"/>
                <c:pt idx="0">
                  <c:v>0.26500000000000001</c:v>
                </c:pt>
                <c:pt idx="1">
                  <c:v>0.26700000000000002</c:v>
                </c:pt>
                <c:pt idx="2">
                  <c:v>0.26500000000000001</c:v>
                </c:pt>
                <c:pt idx="3">
                  <c:v>0.26600000000000001</c:v>
                </c:pt>
                <c:pt idx="4">
                  <c:v>0.26500000000000001</c:v>
                </c:pt>
                <c:pt idx="5">
                  <c:v>0.26600000000000001</c:v>
                </c:pt>
                <c:pt idx="6">
                  <c:v>0.26600000000000001</c:v>
                </c:pt>
                <c:pt idx="7">
                  <c:v>0.26600000000000001</c:v>
                </c:pt>
                <c:pt idx="8">
                  <c:v>0.26600000000000001</c:v>
                </c:pt>
                <c:pt idx="9">
                  <c:v>0.26700000000000002</c:v>
                </c:pt>
                <c:pt idx="10">
                  <c:v>0.26600000000000001</c:v>
                </c:pt>
                <c:pt idx="11">
                  <c:v>0.26600000000000001</c:v>
                </c:pt>
                <c:pt idx="12">
                  <c:v>0.26700000000000002</c:v>
                </c:pt>
                <c:pt idx="13">
                  <c:v>0.26600000000000001</c:v>
                </c:pt>
                <c:pt idx="14">
                  <c:v>0.26700000000000002</c:v>
                </c:pt>
                <c:pt idx="15">
                  <c:v>0.26500000000000001</c:v>
                </c:pt>
                <c:pt idx="16">
                  <c:v>0.26600000000000001</c:v>
                </c:pt>
                <c:pt idx="17">
                  <c:v>0.26500000000000001</c:v>
                </c:pt>
                <c:pt idx="18">
                  <c:v>0.26500000000000001</c:v>
                </c:pt>
                <c:pt idx="19">
                  <c:v>0.26600000000000001</c:v>
                </c:pt>
                <c:pt idx="20">
                  <c:v>0.26500000000000001</c:v>
                </c:pt>
                <c:pt idx="21">
                  <c:v>0.26600000000000001</c:v>
                </c:pt>
                <c:pt idx="22">
                  <c:v>0.26500000000000001</c:v>
                </c:pt>
                <c:pt idx="23">
                  <c:v>0.26500000000000001</c:v>
                </c:pt>
                <c:pt idx="24">
                  <c:v>0.26700000000000002</c:v>
                </c:pt>
                <c:pt idx="25">
                  <c:v>0.26600000000000001</c:v>
                </c:pt>
                <c:pt idx="26">
                  <c:v>0.26700000000000002</c:v>
                </c:pt>
                <c:pt idx="27">
                  <c:v>0.26600000000000001</c:v>
                </c:pt>
                <c:pt idx="28">
                  <c:v>0.26600000000000001</c:v>
                </c:pt>
                <c:pt idx="29">
                  <c:v>0.26500000000000001</c:v>
                </c:pt>
                <c:pt idx="30">
                  <c:v>0.26600000000000001</c:v>
                </c:pt>
                <c:pt idx="31">
                  <c:v>0.26500000000000001</c:v>
                </c:pt>
                <c:pt idx="32">
                  <c:v>0.26700000000000002</c:v>
                </c:pt>
                <c:pt idx="33">
                  <c:v>0.26500000000000001</c:v>
                </c:pt>
                <c:pt idx="34">
                  <c:v>0.26500000000000001</c:v>
                </c:pt>
                <c:pt idx="35">
                  <c:v>0.26700000000000002</c:v>
                </c:pt>
                <c:pt idx="36">
                  <c:v>0.26600000000000001</c:v>
                </c:pt>
                <c:pt idx="37">
                  <c:v>0.26600000000000001</c:v>
                </c:pt>
                <c:pt idx="38">
                  <c:v>0.26800000000000002</c:v>
                </c:pt>
                <c:pt idx="39">
                  <c:v>0.26800000000000002</c:v>
                </c:pt>
                <c:pt idx="40">
                  <c:v>0.26800000000000002</c:v>
                </c:pt>
                <c:pt idx="41">
                  <c:v>0.26800000000000002</c:v>
                </c:pt>
                <c:pt idx="42">
                  <c:v>0.26600000000000001</c:v>
                </c:pt>
                <c:pt idx="43">
                  <c:v>0.26800000000000002</c:v>
                </c:pt>
                <c:pt idx="44">
                  <c:v>0.26600000000000001</c:v>
                </c:pt>
                <c:pt idx="45">
                  <c:v>0.26600000000000001</c:v>
                </c:pt>
                <c:pt idx="46">
                  <c:v>0.26600000000000001</c:v>
                </c:pt>
                <c:pt idx="47">
                  <c:v>0.26800000000000002</c:v>
                </c:pt>
                <c:pt idx="48">
                  <c:v>0.26500000000000001</c:v>
                </c:pt>
                <c:pt idx="49">
                  <c:v>0.26500000000000001</c:v>
                </c:pt>
                <c:pt idx="50">
                  <c:v>0.26800000000000002</c:v>
                </c:pt>
                <c:pt idx="51">
                  <c:v>0.26800000000000002</c:v>
                </c:pt>
                <c:pt idx="52">
                  <c:v>0.26500000000000001</c:v>
                </c:pt>
                <c:pt idx="53">
                  <c:v>0.26800000000000002</c:v>
                </c:pt>
                <c:pt idx="54">
                  <c:v>0.26500000000000001</c:v>
                </c:pt>
                <c:pt idx="55">
                  <c:v>0.26800000000000002</c:v>
                </c:pt>
                <c:pt idx="56">
                  <c:v>0.26600000000000001</c:v>
                </c:pt>
                <c:pt idx="57">
                  <c:v>0.26600000000000001</c:v>
                </c:pt>
                <c:pt idx="58">
                  <c:v>0.26800000000000002</c:v>
                </c:pt>
                <c:pt idx="59">
                  <c:v>0.26600000000000001</c:v>
                </c:pt>
                <c:pt idx="60">
                  <c:v>0.26600000000000001</c:v>
                </c:pt>
                <c:pt idx="61">
                  <c:v>0.26600000000000001</c:v>
                </c:pt>
                <c:pt idx="62">
                  <c:v>0.26600000000000001</c:v>
                </c:pt>
                <c:pt idx="63">
                  <c:v>0.26600000000000001</c:v>
                </c:pt>
                <c:pt idx="64">
                  <c:v>0.26600000000000001</c:v>
                </c:pt>
                <c:pt idx="65">
                  <c:v>0.26800000000000002</c:v>
                </c:pt>
                <c:pt idx="66">
                  <c:v>0.26500000000000001</c:v>
                </c:pt>
                <c:pt idx="67">
                  <c:v>0.26800000000000002</c:v>
                </c:pt>
                <c:pt idx="68">
                  <c:v>0.26800000000000002</c:v>
                </c:pt>
                <c:pt idx="69">
                  <c:v>0.26800000000000002</c:v>
                </c:pt>
                <c:pt idx="70">
                  <c:v>0.26500000000000001</c:v>
                </c:pt>
                <c:pt idx="71">
                  <c:v>0.26800000000000002</c:v>
                </c:pt>
                <c:pt idx="72">
                  <c:v>0.26600000000000001</c:v>
                </c:pt>
                <c:pt idx="73">
                  <c:v>0.26600000000000001</c:v>
                </c:pt>
                <c:pt idx="74">
                  <c:v>0.26600000000000001</c:v>
                </c:pt>
                <c:pt idx="75">
                  <c:v>0.26800000000000002</c:v>
                </c:pt>
                <c:pt idx="76">
                  <c:v>0.26600000000000001</c:v>
                </c:pt>
                <c:pt idx="77">
                  <c:v>0.26700000000000002</c:v>
                </c:pt>
                <c:pt idx="78">
                  <c:v>0.26600000000000001</c:v>
                </c:pt>
                <c:pt idx="79">
                  <c:v>0.26600000000000001</c:v>
                </c:pt>
                <c:pt idx="80">
                  <c:v>0.26600000000000001</c:v>
                </c:pt>
                <c:pt idx="81">
                  <c:v>0.26900000000000002</c:v>
                </c:pt>
                <c:pt idx="82">
                  <c:v>0.26700000000000002</c:v>
                </c:pt>
                <c:pt idx="83">
                  <c:v>0.26600000000000001</c:v>
                </c:pt>
                <c:pt idx="84">
                  <c:v>0.26700000000000002</c:v>
                </c:pt>
                <c:pt idx="85">
                  <c:v>0.26700000000000002</c:v>
                </c:pt>
                <c:pt idx="86">
                  <c:v>0.26900000000000002</c:v>
                </c:pt>
                <c:pt idx="87">
                  <c:v>0.27</c:v>
                </c:pt>
                <c:pt idx="88">
                  <c:v>0.27</c:v>
                </c:pt>
                <c:pt idx="89">
                  <c:v>0.26500000000000001</c:v>
                </c:pt>
                <c:pt idx="90">
                  <c:v>0.26700000000000002</c:v>
                </c:pt>
                <c:pt idx="91">
                  <c:v>0.26500000000000001</c:v>
                </c:pt>
                <c:pt idx="92">
                  <c:v>0.27</c:v>
                </c:pt>
                <c:pt idx="93">
                  <c:v>0.26600000000000001</c:v>
                </c:pt>
                <c:pt idx="94">
                  <c:v>0.27100000000000002</c:v>
                </c:pt>
                <c:pt idx="95">
                  <c:v>0.26600000000000001</c:v>
                </c:pt>
                <c:pt idx="96">
                  <c:v>0.26600000000000001</c:v>
                </c:pt>
                <c:pt idx="97">
                  <c:v>0.26600000000000001</c:v>
                </c:pt>
                <c:pt idx="98">
                  <c:v>0.26700000000000002</c:v>
                </c:pt>
                <c:pt idx="99">
                  <c:v>0.26700000000000002</c:v>
                </c:pt>
                <c:pt idx="100">
                  <c:v>0.26500000000000001</c:v>
                </c:pt>
                <c:pt idx="101">
                  <c:v>0.26600000000000001</c:v>
                </c:pt>
                <c:pt idx="102">
                  <c:v>0.26600000000000001</c:v>
                </c:pt>
                <c:pt idx="103">
                  <c:v>0.28699999999999998</c:v>
                </c:pt>
                <c:pt idx="104">
                  <c:v>0.26600000000000001</c:v>
                </c:pt>
                <c:pt idx="105">
                  <c:v>0.26800000000000002</c:v>
                </c:pt>
                <c:pt idx="106">
                  <c:v>0.26700000000000002</c:v>
                </c:pt>
                <c:pt idx="107">
                  <c:v>0.26500000000000001</c:v>
                </c:pt>
                <c:pt idx="108">
                  <c:v>0.26600000000000001</c:v>
                </c:pt>
                <c:pt idx="109">
                  <c:v>0.26800000000000002</c:v>
                </c:pt>
                <c:pt idx="110">
                  <c:v>0.26500000000000001</c:v>
                </c:pt>
                <c:pt idx="111">
                  <c:v>0.29599999999999999</c:v>
                </c:pt>
                <c:pt idx="112">
                  <c:v>0.29699999999999999</c:v>
                </c:pt>
                <c:pt idx="113">
                  <c:v>0.29299999999999998</c:v>
                </c:pt>
                <c:pt idx="114">
                  <c:v>0.26500000000000001</c:v>
                </c:pt>
                <c:pt idx="115">
                  <c:v>0.26600000000000001</c:v>
                </c:pt>
                <c:pt idx="116">
                  <c:v>0.26500000000000001</c:v>
                </c:pt>
                <c:pt idx="117">
                  <c:v>0.26500000000000001</c:v>
                </c:pt>
                <c:pt idx="118">
                  <c:v>0.30199999999999999</c:v>
                </c:pt>
                <c:pt idx="119">
                  <c:v>0.26600000000000001</c:v>
                </c:pt>
                <c:pt idx="120">
                  <c:v>0.26900000000000002</c:v>
                </c:pt>
                <c:pt idx="121">
                  <c:v>0.26600000000000001</c:v>
                </c:pt>
                <c:pt idx="122">
                  <c:v>0.30599999999999999</c:v>
                </c:pt>
                <c:pt idx="123">
                  <c:v>0.26600000000000001</c:v>
                </c:pt>
                <c:pt idx="124">
                  <c:v>0.26500000000000001</c:v>
                </c:pt>
                <c:pt idx="125">
                  <c:v>0.26600000000000001</c:v>
                </c:pt>
                <c:pt idx="126">
                  <c:v>0.26600000000000001</c:v>
                </c:pt>
                <c:pt idx="127">
                  <c:v>0.26600000000000001</c:v>
                </c:pt>
                <c:pt idx="128">
                  <c:v>0.27200000000000002</c:v>
                </c:pt>
                <c:pt idx="129">
                  <c:v>0.27200000000000002</c:v>
                </c:pt>
                <c:pt idx="130">
                  <c:v>0.32600000000000001</c:v>
                </c:pt>
                <c:pt idx="131">
                  <c:v>0.26600000000000001</c:v>
                </c:pt>
                <c:pt idx="132">
                  <c:v>0.26600000000000001</c:v>
                </c:pt>
                <c:pt idx="133">
                  <c:v>0.26600000000000001</c:v>
                </c:pt>
                <c:pt idx="134">
                  <c:v>0.26600000000000001</c:v>
                </c:pt>
                <c:pt idx="135">
                  <c:v>0.28000000000000003</c:v>
                </c:pt>
                <c:pt idx="136">
                  <c:v>0.33500000000000002</c:v>
                </c:pt>
                <c:pt idx="137">
                  <c:v>0.33600000000000002</c:v>
                </c:pt>
                <c:pt idx="138">
                  <c:v>0.33500000000000002</c:v>
                </c:pt>
                <c:pt idx="139">
                  <c:v>0.27600000000000002</c:v>
                </c:pt>
                <c:pt idx="140">
                  <c:v>0.28199999999999997</c:v>
                </c:pt>
                <c:pt idx="141">
                  <c:v>0.26600000000000001</c:v>
                </c:pt>
                <c:pt idx="142">
                  <c:v>0.26500000000000001</c:v>
                </c:pt>
                <c:pt idx="143">
                  <c:v>0.26500000000000001</c:v>
                </c:pt>
                <c:pt idx="144">
                  <c:v>0.26500000000000001</c:v>
                </c:pt>
                <c:pt idx="145">
                  <c:v>0.26700000000000002</c:v>
                </c:pt>
                <c:pt idx="146">
                  <c:v>0.34499999999999997</c:v>
                </c:pt>
                <c:pt idx="147">
                  <c:v>0.34699999999999998</c:v>
                </c:pt>
                <c:pt idx="148">
                  <c:v>0.26500000000000001</c:v>
                </c:pt>
                <c:pt idx="149">
                  <c:v>0.26600000000000001</c:v>
                </c:pt>
                <c:pt idx="150">
                  <c:v>0.28999999999999998</c:v>
                </c:pt>
                <c:pt idx="151">
                  <c:v>0.26700000000000002</c:v>
                </c:pt>
                <c:pt idx="152">
                  <c:v>0.26500000000000001</c:v>
                </c:pt>
                <c:pt idx="153">
                  <c:v>0.26700000000000002</c:v>
                </c:pt>
                <c:pt idx="154">
                  <c:v>0.26600000000000001</c:v>
                </c:pt>
                <c:pt idx="155">
                  <c:v>0.26600000000000001</c:v>
                </c:pt>
                <c:pt idx="156">
                  <c:v>0.26500000000000001</c:v>
                </c:pt>
                <c:pt idx="157">
                  <c:v>0.26600000000000001</c:v>
                </c:pt>
                <c:pt idx="158">
                  <c:v>0.26600000000000001</c:v>
                </c:pt>
                <c:pt idx="159">
                  <c:v>0.26600000000000001</c:v>
                </c:pt>
                <c:pt idx="160">
                  <c:v>0.26900000000000002</c:v>
                </c:pt>
                <c:pt idx="161">
                  <c:v>0.36399999999999999</c:v>
                </c:pt>
                <c:pt idx="162">
                  <c:v>0.26700000000000002</c:v>
                </c:pt>
                <c:pt idx="163">
                  <c:v>0.26600000000000001</c:v>
                </c:pt>
                <c:pt idx="164">
                  <c:v>0.28799999999999998</c:v>
                </c:pt>
                <c:pt idx="165">
                  <c:v>0.28599999999999998</c:v>
                </c:pt>
                <c:pt idx="166">
                  <c:v>0.26600000000000001</c:v>
                </c:pt>
                <c:pt idx="167">
                  <c:v>0.34399999999999997</c:v>
                </c:pt>
                <c:pt idx="168">
                  <c:v>0.26600000000000001</c:v>
                </c:pt>
                <c:pt idx="169">
                  <c:v>0.26600000000000001</c:v>
                </c:pt>
                <c:pt idx="170">
                  <c:v>0.34799999999999998</c:v>
                </c:pt>
                <c:pt idx="171">
                  <c:v>0.35</c:v>
                </c:pt>
                <c:pt idx="172">
                  <c:v>0.35</c:v>
                </c:pt>
                <c:pt idx="173">
                  <c:v>0.30199999999999999</c:v>
                </c:pt>
                <c:pt idx="174">
                  <c:v>0.26600000000000001</c:v>
                </c:pt>
                <c:pt idx="175">
                  <c:v>0.307</c:v>
                </c:pt>
                <c:pt idx="176">
                  <c:v>0.29699999999999999</c:v>
                </c:pt>
                <c:pt idx="177">
                  <c:v>0.26600000000000001</c:v>
                </c:pt>
                <c:pt idx="178">
                  <c:v>0.27100000000000002</c:v>
                </c:pt>
                <c:pt idx="179">
                  <c:v>0.26600000000000001</c:v>
                </c:pt>
                <c:pt idx="180">
                  <c:v>0.36099999999999999</c:v>
                </c:pt>
                <c:pt idx="181">
                  <c:v>0.26600000000000001</c:v>
                </c:pt>
                <c:pt idx="182">
                  <c:v>0.27100000000000002</c:v>
                </c:pt>
                <c:pt idx="183">
                  <c:v>0.36</c:v>
                </c:pt>
                <c:pt idx="184">
                  <c:v>0.26600000000000001</c:v>
                </c:pt>
                <c:pt idx="185">
                  <c:v>0.26600000000000001</c:v>
                </c:pt>
                <c:pt idx="186">
                  <c:v>0.26600000000000001</c:v>
                </c:pt>
                <c:pt idx="187">
                  <c:v>0.26600000000000001</c:v>
                </c:pt>
                <c:pt idx="188">
                  <c:v>0.26600000000000001</c:v>
                </c:pt>
                <c:pt idx="189">
                  <c:v>0.32100000000000001</c:v>
                </c:pt>
                <c:pt idx="190">
                  <c:v>0.36699999999999999</c:v>
                </c:pt>
                <c:pt idx="191">
                  <c:v>0.27400000000000002</c:v>
                </c:pt>
                <c:pt idx="192">
                  <c:v>0.26600000000000001</c:v>
                </c:pt>
                <c:pt idx="193">
                  <c:v>0.26600000000000001</c:v>
                </c:pt>
                <c:pt idx="194">
                  <c:v>0.26600000000000001</c:v>
                </c:pt>
                <c:pt idx="195">
                  <c:v>0.26600000000000001</c:v>
                </c:pt>
                <c:pt idx="196">
                  <c:v>0.27400000000000002</c:v>
                </c:pt>
                <c:pt idx="197">
                  <c:v>0.26600000000000001</c:v>
                </c:pt>
                <c:pt idx="198">
                  <c:v>0.26600000000000001</c:v>
                </c:pt>
                <c:pt idx="199">
                  <c:v>0.378</c:v>
                </c:pt>
                <c:pt idx="200">
                  <c:v>0.38</c:v>
                </c:pt>
                <c:pt idx="201">
                  <c:v>0.26600000000000001</c:v>
                </c:pt>
                <c:pt idx="202">
                  <c:v>0.26600000000000001</c:v>
                </c:pt>
                <c:pt idx="203">
                  <c:v>0.27800000000000002</c:v>
                </c:pt>
                <c:pt idx="204">
                  <c:v>0.26600000000000001</c:v>
                </c:pt>
                <c:pt idx="205">
                  <c:v>0.38400000000000001</c:v>
                </c:pt>
                <c:pt idx="206">
                  <c:v>0.38500000000000001</c:v>
                </c:pt>
                <c:pt idx="207">
                  <c:v>0.34</c:v>
                </c:pt>
                <c:pt idx="208">
                  <c:v>0.26600000000000001</c:v>
                </c:pt>
                <c:pt idx="209">
                  <c:v>0.33800000000000002</c:v>
                </c:pt>
                <c:pt idx="210">
                  <c:v>0.26600000000000001</c:v>
                </c:pt>
                <c:pt idx="211">
                  <c:v>0.27900000000000003</c:v>
                </c:pt>
                <c:pt idx="212">
                  <c:v>0.38700000000000001</c:v>
                </c:pt>
                <c:pt idx="213">
                  <c:v>0.26600000000000001</c:v>
                </c:pt>
                <c:pt idx="214">
                  <c:v>0.26600000000000001</c:v>
                </c:pt>
                <c:pt idx="215">
                  <c:v>0.35699999999999998</c:v>
                </c:pt>
                <c:pt idx="216">
                  <c:v>0.36199999999999999</c:v>
                </c:pt>
                <c:pt idx="217">
                  <c:v>0.39600000000000002</c:v>
                </c:pt>
                <c:pt idx="218">
                  <c:v>0.35399999999999998</c:v>
                </c:pt>
                <c:pt idx="219">
                  <c:v>0.39800000000000002</c:v>
                </c:pt>
                <c:pt idx="220">
                  <c:v>0.26800000000000002</c:v>
                </c:pt>
                <c:pt idx="221">
                  <c:v>0.29599999999999999</c:v>
                </c:pt>
                <c:pt idx="222">
                  <c:v>0.26600000000000001</c:v>
                </c:pt>
                <c:pt idx="223">
                  <c:v>0.26800000000000002</c:v>
                </c:pt>
                <c:pt idx="224">
                  <c:v>0.26600000000000001</c:v>
                </c:pt>
                <c:pt idx="225">
                  <c:v>0.26600000000000001</c:v>
                </c:pt>
                <c:pt idx="226">
                  <c:v>0.26600000000000001</c:v>
                </c:pt>
                <c:pt idx="227">
                  <c:v>0.26900000000000002</c:v>
                </c:pt>
                <c:pt idx="228">
                  <c:v>0.29899999999999999</c:v>
                </c:pt>
                <c:pt idx="229">
                  <c:v>0.26600000000000001</c:v>
                </c:pt>
                <c:pt idx="230">
                  <c:v>0.40300000000000002</c:v>
                </c:pt>
                <c:pt idx="231">
                  <c:v>0.40400000000000003</c:v>
                </c:pt>
                <c:pt idx="232">
                  <c:v>0.26600000000000001</c:v>
                </c:pt>
                <c:pt idx="233">
                  <c:v>0.26600000000000001</c:v>
                </c:pt>
                <c:pt idx="234">
                  <c:v>0.375</c:v>
                </c:pt>
                <c:pt idx="235">
                  <c:v>0.26600000000000001</c:v>
                </c:pt>
                <c:pt idx="236">
                  <c:v>0.26900000000000002</c:v>
                </c:pt>
                <c:pt idx="237">
                  <c:v>0.26600000000000001</c:v>
                </c:pt>
                <c:pt idx="238">
                  <c:v>0.27</c:v>
                </c:pt>
                <c:pt idx="239">
                  <c:v>0.308</c:v>
                </c:pt>
                <c:pt idx="240">
                  <c:v>0.41399999999999998</c:v>
                </c:pt>
                <c:pt idx="241">
                  <c:v>0.308</c:v>
                </c:pt>
                <c:pt idx="242">
                  <c:v>0.27100000000000002</c:v>
                </c:pt>
                <c:pt idx="243">
                  <c:v>0.41699999999999998</c:v>
                </c:pt>
                <c:pt idx="244">
                  <c:v>0.41899999999999998</c:v>
                </c:pt>
                <c:pt idx="245">
                  <c:v>0.26600000000000001</c:v>
                </c:pt>
                <c:pt idx="246">
                  <c:v>0.42</c:v>
                </c:pt>
                <c:pt idx="247">
                  <c:v>0.26600000000000001</c:v>
                </c:pt>
                <c:pt idx="248">
                  <c:v>0.26600000000000001</c:v>
                </c:pt>
                <c:pt idx="249">
                  <c:v>0.26600000000000001</c:v>
                </c:pt>
                <c:pt idx="250">
                  <c:v>0.26600000000000001</c:v>
                </c:pt>
                <c:pt idx="251">
                  <c:v>0.32300000000000001</c:v>
                </c:pt>
                <c:pt idx="252">
                  <c:v>0.39500000000000002</c:v>
                </c:pt>
                <c:pt idx="253">
                  <c:v>0.42399999999999999</c:v>
                </c:pt>
                <c:pt idx="254">
                  <c:v>0.26600000000000001</c:v>
                </c:pt>
                <c:pt idx="255">
                  <c:v>0.39300000000000002</c:v>
                </c:pt>
                <c:pt idx="256">
                  <c:v>0.26600000000000001</c:v>
                </c:pt>
                <c:pt idx="257">
                  <c:v>0.32400000000000001</c:v>
                </c:pt>
                <c:pt idx="258">
                  <c:v>0.40400000000000003</c:v>
                </c:pt>
                <c:pt idx="259">
                  <c:v>0.42499999999999999</c:v>
                </c:pt>
                <c:pt idx="260">
                  <c:v>0.40899999999999997</c:v>
                </c:pt>
                <c:pt idx="261">
                  <c:v>0.42799999999999999</c:v>
                </c:pt>
                <c:pt idx="262">
                  <c:v>0.26600000000000001</c:v>
                </c:pt>
                <c:pt idx="263">
                  <c:v>0.26600000000000001</c:v>
                </c:pt>
                <c:pt idx="264">
                  <c:v>0.26600000000000001</c:v>
                </c:pt>
                <c:pt idx="265">
                  <c:v>0.42799999999999999</c:v>
                </c:pt>
                <c:pt idx="266">
                  <c:v>0.42799999999999999</c:v>
                </c:pt>
                <c:pt idx="267">
                  <c:v>0.26600000000000001</c:v>
                </c:pt>
                <c:pt idx="268">
                  <c:v>0.40200000000000002</c:v>
                </c:pt>
                <c:pt idx="269">
                  <c:v>0.26700000000000002</c:v>
                </c:pt>
                <c:pt idx="270">
                  <c:v>0.432</c:v>
                </c:pt>
                <c:pt idx="271">
                  <c:v>0.34200000000000003</c:v>
                </c:pt>
                <c:pt idx="272">
                  <c:v>0.28000000000000003</c:v>
                </c:pt>
                <c:pt idx="273">
                  <c:v>0.432</c:v>
                </c:pt>
                <c:pt idx="274">
                  <c:v>0.28399999999999997</c:v>
                </c:pt>
                <c:pt idx="275">
                  <c:v>0.26700000000000002</c:v>
                </c:pt>
                <c:pt idx="276">
                  <c:v>0.26700000000000002</c:v>
                </c:pt>
                <c:pt idx="277">
                  <c:v>0.434</c:v>
                </c:pt>
                <c:pt idx="278">
                  <c:v>0.28199999999999997</c:v>
                </c:pt>
                <c:pt idx="279">
                  <c:v>0.28199999999999997</c:v>
                </c:pt>
                <c:pt idx="280">
                  <c:v>0.28499999999999998</c:v>
                </c:pt>
                <c:pt idx="281">
                  <c:v>0.34599999999999997</c:v>
                </c:pt>
                <c:pt idx="282">
                  <c:v>0.26700000000000002</c:v>
                </c:pt>
                <c:pt idx="283">
                  <c:v>0.26700000000000002</c:v>
                </c:pt>
                <c:pt idx="284">
                  <c:v>0.438</c:v>
                </c:pt>
                <c:pt idx="285">
                  <c:v>0.438</c:v>
                </c:pt>
                <c:pt idx="286">
                  <c:v>0.42299999999999999</c:v>
                </c:pt>
                <c:pt idx="287">
                  <c:v>0.28699999999999998</c:v>
                </c:pt>
                <c:pt idx="288">
                  <c:v>0.28699999999999998</c:v>
                </c:pt>
                <c:pt idx="289">
                  <c:v>0.28699999999999998</c:v>
                </c:pt>
                <c:pt idx="290">
                  <c:v>0.42299999999999999</c:v>
                </c:pt>
                <c:pt idx="291">
                  <c:v>0.443</c:v>
                </c:pt>
                <c:pt idx="292">
                  <c:v>0.44700000000000001</c:v>
                </c:pt>
                <c:pt idx="293">
                  <c:v>0.44600000000000001</c:v>
                </c:pt>
                <c:pt idx="294">
                  <c:v>0.35399999999999998</c:v>
                </c:pt>
                <c:pt idx="295">
                  <c:v>0.28799999999999998</c:v>
                </c:pt>
                <c:pt idx="296">
                  <c:v>0.44800000000000001</c:v>
                </c:pt>
                <c:pt idx="297">
                  <c:v>0.35499999999999998</c:v>
                </c:pt>
                <c:pt idx="298">
                  <c:v>0.26800000000000002</c:v>
                </c:pt>
                <c:pt idx="299">
                  <c:v>0.26900000000000002</c:v>
                </c:pt>
                <c:pt idx="300">
                  <c:v>0.26900000000000002</c:v>
                </c:pt>
                <c:pt idx="301">
                  <c:v>0.26800000000000002</c:v>
                </c:pt>
                <c:pt idx="302">
                  <c:v>0.29299999999999998</c:v>
                </c:pt>
                <c:pt idx="303">
                  <c:v>0.27</c:v>
                </c:pt>
                <c:pt idx="304">
                  <c:v>0.26900000000000002</c:v>
                </c:pt>
                <c:pt idx="305">
                  <c:v>0.45400000000000001</c:v>
                </c:pt>
                <c:pt idx="306">
                  <c:v>0.27</c:v>
                </c:pt>
                <c:pt idx="307">
                  <c:v>0.45500000000000002</c:v>
                </c:pt>
                <c:pt idx="308">
                  <c:v>0.30299999999999999</c:v>
                </c:pt>
                <c:pt idx="309">
                  <c:v>0.442</c:v>
                </c:pt>
                <c:pt idx="310">
                  <c:v>0.441</c:v>
                </c:pt>
                <c:pt idx="311">
                  <c:v>0.36799999999999999</c:v>
                </c:pt>
                <c:pt idx="312">
                  <c:v>0.46</c:v>
                </c:pt>
                <c:pt idx="313">
                  <c:v>0.44600000000000001</c:v>
                </c:pt>
                <c:pt idx="314">
                  <c:v>0.45</c:v>
                </c:pt>
                <c:pt idx="315">
                  <c:v>0.27100000000000002</c:v>
                </c:pt>
                <c:pt idx="316">
                  <c:v>0.371</c:v>
                </c:pt>
                <c:pt idx="317">
                  <c:v>0.27100000000000002</c:v>
                </c:pt>
                <c:pt idx="318">
                  <c:v>0.27100000000000002</c:v>
                </c:pt>
                <c:pt idx="319">
                  <c:v>0.46500000000000002</c:v>
                </c:pt>
                <c:pt idx="320">
                  <c:v>0.315</c:v>
                </c:pt>
                <c:pt idx="321">
                  <c:v>0.45400000000000001</c:v>
                </c:pt>
                <c:pt idx="322">
                  <c:v>0.27200000000000002</c:v>
                </c:pt>
                <c:pt idx="323">
                  <c:v>0.46600000000000003</c:v>
                </c:pt>
                <c:pt idx="324">
                  <c:v>0.46600000000000003</c:v>
                </c:pt>
                <c:pt idx="325">
                  <c:v>0.27300000000000002</c:v>
                </c:pt>
                <c:pt idx="326">
                  <c:v>0.46800000000000003</c:v>
                </c:pt>
                <c:pt idx="327">
                  <c:v>0.27400000000000002</c:v>
                </c:pt>
                <c:pt idx="328">
                  <c:v>0.27400000000000002</c:v>
                </c:pt>
                <c:pt idx="329">
                  <c:v>0.47</c:v>
                </c:pt>
                <c:pt idx="330">
                  <c:v>0.45700000000000002</c:v>
                </c:pt>
                <c:pt idx="331">
                  <c:v>0.47099999999999997</c:v>
                </c:pt>
                <c:pt idx="332">
                  <c:v>0.27500000000000002</c:v>
                </c:pt>
                <c:pt idx="333">
                  <c:v>0.38800000000000001</c:v>
                </c:pt>
                <c:pt idx="334">
                  <c:v>0.32300000000000001</c:v>
                </c:pt>
                <c:pt idx="335">
                  <c:v>0.39400000000000002</c:v>
                </c:pt>
                <c:pt idx="336">
                  <c:v>0.32400000000000001</c:v>
                </c:pt>
                <c:pt idx="337">
                  <c:v>0.32400000000000001</c:v>
                </c:pt>
                <c:pt idx="338">
                  <c:v>0.33100000000000002</c:v>
                </c:pt>
                <c:pt idx="339">
                  <c:v>0.27500000000000002</c:v>
                </c:pt>
                <c:pt idx="340">
                  <c:v>0.33300000000000002</c:v>
                </c:pt>
                <c:pt idx="341">
                  <c:v>0.39800000000000002</c:v>
                </c:pt>
                <c:pt idx="342">
                  <c:v>0.33500000000000002</c:v>
                </c:pt>
                <c:pt idx="343">
                  <c:v>0.47699999999999998</c:v>
                </c:pt>
                <c:pt idx="344">
                  <c:v>0.47699999999999998</c:v>
                </c:pt>
                <c:pt idx="345">
                  <c:v>0.48</c:v>
                </c:pt>
                <c:pt idx="346">
                  <c:v>0.33300000000000002</c:v>
                </c:pt>
                <c:pt idx="347">
                  <c:v>0.33300000000000002</c:v>
                </c:pt>
                <c:pt idx="348">
                  <c:v>0.46700000000000003</c:v>
                </c:pt>
                <c:pt idx="349">
                  <c:v>0.46600000000000003</c:v>
                </c:pt>
                <c:pt idx="350">
                  <c:v>0.48199999999999998</c:v>
                </c:pt>
                <c:pt idx="351">
                  <c:v>0.48299999999999998</c:v>
                </c:pt>
                <c:pt idx="352">
                  <c:v>0.47</c:v>
                </c:pt>
                <c:pt idx="353">
                  <c:v>0.33700000000000002</c:v>
                </c:pt>
                <c:pt idx="354">
                  <c:v>0.33800000000000002</c:v>
                </c:pt>
                <c:pt idx="355">
                  <c:v>0.28499999999999998</c:v>
                </c:pt>
                <c:pt idx="356">
                  <c:v>0.28199999999999997</c:v>
                </c:pt>
                <c:pt idx="357">
                  <c:v>0.28499999999999998</c:v>
                </c:pt>
                <c:pt idx="358">
                  <c:v>0.4</c:v>
                </c:pt>
                <c:pt idx="359">
                  <c:v>0.4</c:v>
                </c:pt>
                <c:pt idx="360">
                  <c:v>0.40699999999999997</c:v>
                </c:pt>
                <c:pt idx="361">
                  <c:v>0.33800000000000002</c:v>
                </c:pt>
                <c:pt idx="362">
                  <c:v>0.28199999999999997</c:v>
                </c:pt>
                <c:pt idx="363">
                  <c:v>0.40400000000000003</c:v>
                </c:pt>
                <c:pt idx="364">
                  <c:v>0.40400000000000003</c:v>
                </c:pt>
                <c:pt idx="365">
                  <c:v>0.28699999999999998</c:v>
                </c:pt>
                <c:pt idx="366">
                  <c:v>0.40699999999999997</c:v>
                </c:pt>
                <c:pt idx="367">
                  <c:v>0.49099999999999999</c:v>
                </c:pt>
                <c:pt idx="368">
                  <c:v>0.34799999999999998</c:v>
                </c:pt>
                <c:pt idx="369">
                  <c:v>0.34499999999999997</c:v>
                </c:pt>
                <c:pt idx="370">
                  <c:v>0.41699999999999998</c:v>
                </c:pt>
                <c:pt idx="371">
                  <c:v>0.28699999999999998</c:v>
                </c:pt>
                <c:pt idx="372">
                  <c:v>0.47799999999999998</c:v>
                </c:pt>
                <c:pt idx="373">
                  <c:v>0.47799999999999998</c:v>
                </c:pt>
                <c:pt idx="374">
                  <c:v>0.49299999999999999</c:v>
                </c:pt>
                <c:pt idx="375">
                  <c:v>0.41599999999999998</c:v>
                </c:pt>
                <c:pt idx="376">
                  <c:v>0.496</c:v>
                </c:pt>
                <c:pt idx="377">
                  <c:v>0.35399999999999998</c:v>
                </c:pt>
                <c:pt idx="378">
                  <c:v>0.28899999999999998</c:v>
                </c:pt>
                <c:pt idx="379">
                  <c:v>0.48199999999999998</c:v>
                </c:pt>
                <c:pt idx="380">
                  <c:v>0.48199999999999998</c:v>
                </c:pt>
                <c:pt idx="381">
                  <c:v>0.48699999999999999</c:v>
                </c:pt>
                <c:pt idx="382">
                  <c:v>0.48599999999999999</c:v>
                </c:pt>
                <c:pt idx="383">
                  <c:v>0.48799999999999999</c:v>
                </c:pt>
                <c:pt idx="384">
                  <c:v>0.41899999999999998</c:v>
                </c:pt>
                <c:pt idx="385">
                  <c:v>0.48899999999999999</c:v>
                </c:pt>
                <c:pt idx="386">
                  <c:v>0.29399999999999998</c:v>
                </c:pt>
                <c:pt idx="387">
                  <c:v>0.29599999999999999</c:v>
                </c:pt>
                <c:pt idx="388">
                  <c:v>0.502</c:v>
                </c:pt>
                <c:pt idx="389">
                  <c:v>0.42199999999999999</c:v>
                </c:pt>
                <c:pt idx="390">
                  <c:v>0.36199999999999999</c:v>
                </c:pt>
                <c:pt idx="391">
                  <c:v>0.49399999999999999</c:v>
                </c:pt>
                <c:pt idx="392">
                  <c:v>0.502</c:v>
                </c:pt>
                <c:pt idx="393">
                  <c:v>0.502</c:v>
                </c:pt>
                <c:pt idx="394">
                  <c:v>0.504</c:v>
                </c:pt>
                <c:pt idx="395">
                  <c:v>0.50600000000000001</c:v>
                </c:pt>
                <c:pt idx="396">
                  <c:v>0.51600000000000001</c:v>
                </c:pt>
                <c:pt idx="397">
                  <c:v>0.378</c:v>
                </c:pt>
                <c:pt idx="398">
                  <c:v>0.378</c:v>
                </c:pt>
                <c:pt idx="399">
                  <c:v>0.50900000000000001</c:v>
                </c:pt>
                <c:pt idx="400">
                  <c:v>0.379</c:v>
                </c:pt>
                <c:pt idx="401">
                  <c:v>0.50900000000000001</c:v>
                </c:pt>
                <c:pt idx="402">
                  <c:v>0.44900000000000001</c:v>
                </c:pt>
                <c:pt idx="403">
                  <c:v>0.45500000000000002</c:v>
                </c:pt>
                <c:pt idx="404">
                  <c:v>0.38100000000000001</c:v>
                </c:pt>
                <c:pt idx="405">
                  <c:v>0.38800000000000001</c:v>
                </c:pt>
                <c:pt idx="406">
                  <c:v>0.52400000000000002</c:v>
                </c:pt>
                <c:pt idx="407">
                  <c:v>0.52400000000000002</c:v>
                </c:pt>
                <c:pt idx="408">
                  <c:v>0.39100000000000001</c:v>
                </c:pt>
                <c:pt idx="409">
                  <c:v>0.39</c:v>
                </c:pt>
                <c:pt idx="410">
                  <c:v>0.45900000000000002</c:v>
                </c:pt>
                <c:pt idx="411">
                  <c:v>0.38700000000000001</c:v>
                </c:pt>
                <c:pt idx="412">
                  <c:v>0.38700000000000001</c:v>
                </c:pt>
                <c:pt idx="413">
                  <c:v>0.52700000000000002</c:v>
                </c:pt>
                <c:pt idx="414">
                  <c:v>0.51700000000000002</c:v>
                </c:pt>
                <c:pt idx="415">
                  <c:v>0.51600000000000001</c:v>
                </c:pt>
                <c:pt idx="416">
                  <c:v>0.33400000000000002</c:v>
                </c:pt>
                <c:pt idx="417">
                  <c:v>0.39200000000000002</c:v>
                </c:pt>
                <c:pt idx="418">
                  <c:v>0.52</c:v>
                </c:pt>
                <c:pt idx="419">
                  <c:v>0.33500000000000002</c:v>
                </c:pt>
                <c:pt idx="420">
                  <c:v>0.33100000000000002</c:v>
                </c:pt>
                <c:pt idx="421">
                  <c:v>0.39500000000000002</c:v>
                </c:pt>
                <c:pt idx="422">
                  <c:v>0.33</c:v>
                </c:pt>
                <c:pt idx="423">
                  <c:v>0.46300000000000002</c:v>
                </c:pt>
                <c:pt idx="424">
                  <c:v>0.53500000000000003</c:v>
                </c:pt>
                <c:pt idx="425">
                  <c:v>0.46</c:v>
                </c:pt>
                <c:pt idx="426">
                  <c:v>0.46</c:v>
                </c:pt>
                <c:pt idx="427">
                  <c:v>0.33900000000000002</c:v>
                </c:pt>
                <c:pt idx="428">
                  <c:v>0.46899999999999997</c:v>
                </c:pt>
                <c:pt idx="429">
                  <c:v>0.39600000000000002</c:v>
                </c:pt>
                <c:pt idx="430">
                  <c:v>0.52500000000000002</c:v>
                </c:pt>
                <c:pt idx="431">
                  <c:v>0.46400000000000002</c:v>
                </c:pt>
                <c:pt idx="432">
                  <c:v>0.46400000000000002</c:v>
                </c:pt>
                <c:pt idx="433">
                  <c:v>0.33800000000000002</c:v>
                </c:pt>
                <c:pt idx="434">
                  <c:v>0.46500000000000002</c:v>
                </c:pt>
                <c:pt idx="435">
                  <c:v>0.40300000000000002</c:v>
                </c:pt>
                <c:pt idx="436">
                  <c:v>0.53900000000000003</c:v>
                </c:pt>
                <c:pt idx="437">
                  <c:v>0.46899999999999997</c:v>
                </c:pt>
                <c:pt idx="438">
                  <c:v>0.47799999999999998</c:v>
                </c:pt>
                <c:pt idx="439">
                  <c:v>0.52900000000000003</c:v>
                </c:pt>
                <c:pt idx="440">
                  <c:v>0.52900000000000003</c:v>
                </c:pt>
                <c:pt idx="441">
                  <c:v>0.40300000000000002</c:v>
                </c:pt>
                <c:pt idx="442">
                  <c:v>0.47599999999999998</c:v>
                </c:pt>
                <c:pt idx="443">
                  <c:v>0.41099999999999998</c:v>
                </c:pt>
                <c:pt idx="444">
                  <c:v>0.53300000000000003</c:v>
                </c:pt>
                <c:pt idx="445">
                  <c:v>0.53300000000000003</c:v>
                </c:pt>
                <c:pt idx="446">
                  <c:v>0.53700000000000003</c:v>
                </c:pt>
                <c:pt idx="447">
                  <c:v>0.53700000000000003</c:v>
                </c:pt>
                <c:pt idx="448">
                  <c:v>0.53700000000000003</c:v>
                </c:pt>
                <c:pt idx="449">
                  <c:v>0.34799999999999998</c:v>
                </c:pt>
                <c:pt idx="450">
                  <c:v>0.54</c:v>
                </c:pt>
                <c:pt idx="451">
                  <c:v>0.48399999999999999</c:v>
                </c:pt>
                <c:pt idx="452">
                  <c:v>0.55200000000000005</c:v>
                </c:pt>
                <c:pt idx="453">
                  <c:v>0.55200000000000005</c:v>
                </c:pt>
                <c:pt idx="454">
                  <c:v>0.42</c:v>
                </c:pt>
                <c:pt idx="455">
                  <c:v>0.54500000000000004</c:v>
                </c:pt>
                <c:pt idx="456">
                  <c:v>0.55500000000000005</c:v>
                </c:pt>
                <c:pt idx="457">
                  <c:v>0.48699999999999999</c:v>
                </c:pt>
                <c:pt idx="458">
                  <c:v>0.55600000000000005</c:v>
                </c:pt>
                <c:pt idx="459">
                  <c:v>0.42499999999999999</c:v>
                </c:pt>
                <c:pt idx="460">
                  <c:v>0.42499999999999999</c:v>
                </c:pt>
                <c:pt idx="461">
                  <c:v>0.42599999999999999</c:v>
                </c:pt>
                <c:pt idx="462">
                  <c:v>0.55300000000000005</c:v>
                </c:pt>
                <c:pt idx="463">
                  <c:v>0.55000000000000004</c:v>
                </c:pt>
                <c:pt idx="464">
                  <c:v>0.503</c:v>
                </c:pt>
                <c:pt idx="465">
                  <c:v>0.51</c:v>
                </c:pt>
                <c:pt idx="466">
                  <c:v>0.56399999999999995</c:v>
                </c:pt>
                <c:pt idx="467">
                  <c:v>0.56399999999999995</c:v>
                </c:pt>
                <c:pt idx="468">
                  <c:v>0.43</c:v>
                </c:pt>
                <c:pt idx="469">
                  <c:v>0.438</c:v>
                </c:pt>
                <c:pt idx="470">
                  <c:v>0.434</c:v>
                </c:pt>
                <c:pt idx="471">
                  <c:v>0.434</c:v>
                </c:pt>
                <c:pt idx="472">
                  <c:v>0.44</c:v>
                </c:pt>
                <c:pt idx="473">
                  <c:v>0.441</c:v>
                </c:pt>
                <c:pt idx="474">
                  <c:v>0.51300000000000001</c:v>
                </c:pt>
                <c:pt idx="475">
                  <c:v>0.55900000000000005</c:v>
                </c:pt>
                <c:pt idx="476">
                  <c:v>0.55800000000000005</c:v>
                </c:pt>
                <c:pt idx="477">
                  <c:v>0.44</c:v>
                </c:pt>
                <c:pt idx="478">
                  <c:v>0.375</c:v>
                </c:pt>
                <c:pt idx="479">
                  <c:v>0.379</c:v>
                </c:pt>
                <c:pt idx="480">
                  <c:v>0.56200000000000006</c:v>
                </c:pt>
                <c:pt idx="481">
                  <c:v>0.51500000000000001</c:v>
                </c:pt>
                <c:pt idx="482">
                  <c:v>0.51200000000000001</c:v>
                </c:pt>
                <c:pt idx="483">
                  <c:v>0.44500000000000001</c:v>
                </c:pt>
                <c:pt idx="484">
                  <c:v>0.51300000000000001</c:v>
                </c:pt>
                <c:pt idx="485">
                  <c:v>0.51300000000000001</c:v>
                </c:pt>
                <c:pt idx="486">
                  <c:v>0.51700000000000002</c:v>
                </c:pt>
                <c:pt idx="487">
                  <c:v>0.51700000000000002</c:v>
                </c:pt>
                <c:pt idx="488">
                  <c:v>0.45100000000000001</c:v>
                </c:pt>
                <c:pt idx="489">
                  <c:v>0.51800000000000002</c:v>
                </c:pt>
                <c:pt idx="490">
                  <c:v>0.56699999999999995</c:v>
                </c:pt>
                <c:pt idx="491">
                  <c:v>0.57899999999999996</c:v>
                </c:pt>
                <c:pt idx="492">
                  <c:v>0.44700000000000001</c:v>
                </c:pt>
                <c:pt idx="493">
                  <c:v>0.52400000000000002</c:v>
                </c:pt>
                <c:pt idx="494">
                  <c:v>0.53100000000000003</c:v>
                </c:pt>
                <c:pt idx="495">
                  <c:v>0.52500000000000002</c:v>
                </c:pt>
                <c:pt idx="496">
                  <c:v>0.57199999999999995</c:v>
                </c:pt>
                <c:pt idx="497">
                  <c:v>0.57199999999999995</c:v>
                </c:pt>
                <c:pt idx="498">
                  <c:v>0.45400000000000001</c:v>
                </c:pt>
                <c:pt idx="499">
                  <c:v>0.57199999999999995</c:v>
                </c:pt>
                <c:pt idx="500">
                  <c:v>0.53</c:v>
                </c:pt>
                <c:pt idx="501">
                  <c:v>0.46</c:v>
                </c:pt>
                <c:pt idx="502">
                  <c:v>0.57799999999999996</c:v>
                </c:pt>
                <c:pt idx="503">
                  <c:v>0.57599999999999996</c:v>
                </c:pt>
                <c:pt idx="504">
                  <c:v>0.57599999999999996</c:v>
                </c:pt>
                <c:pt idx="505">
                  <c:v>0.57999999999999996</c:v>
                </c:pt>
                <c:pt idx="506">
                  <c:v>0.57899999999999996</c:v>
                </c:pt>
                <c:pt idx="507">
                  <c:v>0.58199999999999996</c:v>
                </c:pt>
                <c:pt idx="508">
                  <c:v>0.58899999999999997</c:v>
                </c:pt>
                <c:pt idx="509">
                  <c:v>0.58899999999999997</c:v>
                </c:pt>
                <c:pt idx="510">
                  <c:v>0.46500000000000002</c:v>
                </c:pt>
                <c:pt idx="511">
                  <c:v>0.58299999999999996</c:v>
                </c:pt>
                <c:pt idx="512">
                  <c:v>0.53700000000000003</c:v>
                </c:pt>
                <c:pt idx="513">
                  <c:v>0.59299999999999997</c:v>
                </c:pt>
                <c:pt idx="514">
                  <c:v>0.54</c:v>
                </c:pt>
                <c:pt idx="515">
                  <c:v>0.46800000000000003</c:v>
                </c:pt>
                <c:pt idx="516">
                  <c:v>0.46800000000000003</c:v>
                </c:pt>
                <c:pt idx="517">
                  <c:v>0.46899999999999997</c:v>
                </c:pt>
                <c:pt idx="518">
                  <c:v>0.58899999999999997</c:v>
                </c:pt>
                <c:pt idx="519">
                  <c:v>0.59299999999999997</c:v>
                </c:pt>
                <c:pt idx="520">
                  <c:v>0.60099999999999998</c:v>
                </c:pt>
                <c:pt idx="521">
                  <c:v>0.60099999999999998</c:v>
                </c:pt>
                <c:pt idx="522">
                  <c:v>0.47799999999999998</c:v>
                </c:pt>
                <c:pt idx="523">
                  <c:v>0.47799999999999998</c:v>
                </c:pt>
                <c:pt idx="524">
                  <c:v>0.55600000000000005</c:v>
                </c:pt>
                <c:pt idx="525">
                  <c:v>0.47799999999999998</c:v>
                </c:pt>
                <c:pt idx="526">
                  <c:v>0.56299999999999994</c:v>
                </c:pt>
                <c:pt idx="527">
                  <c:v>0.48499999999999999</c:v>
                </c:pt>
                <c:pt idx="528">
                  <c:v>0.47599999999999998</c:v>
                </c:pt>
                <c:pt idx="529">
                  <c:v>0.58799999999999997</c:v>
                </c:pt>
                <c:pt idx="530">
                  <c:v>0.47399999999999998</c:v>
                </c:pt>
                <c:pt idx="531">
                  <c:v>0.58699999999999997</c:v>
                </c:pt>
                <c:pt idx="532">
                  <c:v>0.47799999999999998</c:v>
                </c:pt>
                <c:pt idx="533">
                  <c:v>0.55700000000000005</c:v>
                </c:pt>
                <c:pt idx="534">
                  <c:v>0.59099999999999997</c:v>
                </c:pt>
                <c:pt idx="535">
                  <c:v>0.55800000000000005</c:v>
                </c:pt>
                <c:pt idx="536">
                  <c:v>0.55300000000000005</c:v>
                </c:pt>
                <c:pt idx="537">
                  <c:v>0.55400000000000005</c:v>
                </c:pt>
                <c:pt idx="538">
                  <c:v>0.55400000000000005</c:v>
                </c:pt>
                <c:pt idx="539">
                  <c:v>0.48299999999999998</c:v>
                </c:pt>
                <c:pt idx="540">
                  <c:v>0.55800000000000005</c:v>
                </c:pt>
                <c:pt idx="541">
                  <c:v>0.55800000000000005</c:v>
                </c:pt>
                <c:pt idx="542">
                  <c:v>0.56000000000000005</c:v>
                </c:pt>
                <c:pt idx="543">
                  <c:v>0.59699999999999998</c:v>
                </c:pt>
                <c:pt idx="544">
                  <c:v>0.56799999999999995</c:v>
                </c:pt>
                <c:pt idx="545">
                  <c:v>0.48399999999999999</c:v>
                </c:pt>
                <c:pt idx="546">
                  <c:v>0.57399999999999995</c:v>
                </c:pt>
                <c:pt idx="547">
                  <c:v>0.60199999999999998</c:v>
                </c:pt>
                <c:pt idx="548">
                  <c:v>0.60199999999999998</c:v>
                </c:pt>
                <c:pt idx="549">
                  <c:v>0.56899999999999995</c:v>
                </c:pt>
                <c:pt idx="550">
                  <c:v>0.60199999999999998</c:v>
                </c:pt>
                <c:pt idx="551">
                  <c:v>0.57299999999999995</c:v>
                </c:pt>
                <c:pt idx="552">
                  <c:v>0.49199999999999999</c:v>
                </c:pt>
                <c:pt idx="553">
                  <c:v>0.60699999999999998</c:v>
                </c:pt>
                <c:pt idx="554">
                  <c:v>0.497</c:v>
                </c:pt>
                <c:pt idx="555">
                  <c:v>0.60599999999999998</c:v>
                </c:pt>
                <c:pt idx="556">
                  <c:v>0.60599999999999998</c:v>
                </c:pt>
                <c:pt idx="557">
                  <c:v>0.61</c:v>
                </c:pt>
                <c:pt idx="558">
                  <c:v>0.60899999999999999</c:v>
                </c:pt>
                <c:pt idx="559">
                  <c:v>0.503</c:v>
                </c:pt>
                <c:pt idx="560">
                  <c:v>0.61499999999999999</c:v>
                </c:pt>
                <c:pt idx="561">
                  <c:v>0.624</c:v>
                </c:pt>
                <c:pt idx="562">
                  <c:v>0.58599999999999997</c:v>
                </c:pt>
                <c:pt idx="563">
                  <c:v>0.50700000000000001</c:v>
                </c:pt>
                <c:pt idx="564">
                  <c:v>0.58899999999999997</c:v>
                </c:pt>
                <c:pt idx="565">
                  <c:v>0.60399999999999998</c:v>
                </c:pt>
                <c:pt idx="566">
                  <c:v>0.52500000000000002</c:v>
                </c:pt>
                <c:pt idx="567">
                  <c:v>0.60899999999999999</c:v>
                </c:pt>
                <c:pt idx="568">
                  <c:v>0.51800000000000002</c:v>
                </c:pt>
                <c:pt idx="569">
                  <c:v>0.52700000000000002</c:v>
                </c:pt>
                <c:pt idx="570">
                  <c:v>0.63100000000000001</c:v>
                </c:pt>
                <c:pt idx="571">
                  <c:v>0.63100000000000001</c:v>
                </c:pt>
                <c:pt idx="572">
                  <c:v>0.61299999999999999</c:v>
                </c:pt>
                <c:pt idx="573">
                  <c:v>0.52900000000000003</c:v>
                </c:pt>
                <c:pt idx="574">
                  <c:v>0.63500000000000001</c:v>
                </c:pt>
                <c:pt idx="575">
                  <c:v>0.61</c:v>
                </c:pt>
                <c:pt idx="576">
                  <c:v>0.61099999999999999</c:v>
                </c:pt>
                <c:pt idx="577">
                  <c:v>0.61099999999999999</c:v>
                </c:pt>
                <c:pt idx="578">
                  <c:v>0.53500000000000003</c:v>
                </c:pt>
                <c:pt idx="579">
                  <c:v>0.64100000000000001</c:v>
                </c:pt>
                <c:pt idx="580">
                  <c:v>0.61599999999999999</c:v>
                </c:pt>
                <c:pt idx="581">
                  <c:v>0.61599999999999999</c:v>
                </c:pt>
                <c:pt idx="582">
                  <c:v>0.61699999999999999</c:v>
                </c:pt>
                <c:pt idx="583">
                  <c:v>0.625</c:v>
                </c:pt>
                <c:pt idx="584">
                  <c:v>0.626</c:v>
                </c:pt>
                <c:pt idx="585">
                  <c:v>0.64600000000000002</c:v>
                </c:pt>
                <c:pt idx="586">
                  <c:v>0.64600000000000002</c:v>
                </c:pt>
                <c:pt idx="587">
                  <c:v>0.64600000000000002</c:v>
                </c:pt>
                <c:pt idx="588">
                  <c:v>0.627</c:v>
                </c:pt>
                <c:pt idx="589">
                  <c:v>0.628</c:v>
                </c:pt>
                <c:pt idx="590">
                  <c:v>0.54700000000000004</c:v>
                </c:pt>
                <c:pt idx="591">
                  <c:v>0.54400000000000004</c:v>
                </c:pt>
                <c:pt idx="592">
                  <c:v>0.64900000000000002</c:v>
                </c:pt>
                <c:pt idx="593">
                  <c:v>0.64900000000000002</c:v>
                </c:pt>
                <c:pt idx="594">
                  <c:v>0.65100000000000002</c:v>
                </c:pt>
                <c:pt idx="595">
                  <c:v>0.63900000000000001</c:v>
                </c:pt>
                <c:pt idx="596">
                  <c:v>0.64900000000000002</c:v>
                </c:pt>
                <c:pt idx="597">
                  <c:v>0.56699999999999995</c:v>
                </c:pt>
                <c:pt idx="598">
                  <c:v>0.57799999999999996</c:v>
                </c:pt>
                <c:pt idx="599">
                  <c:v>0.65500000000000003</c:v>
                </c:pt>
                <c:pt idx="600">
                  <c:v>0.60199999999999998</c:v>
                </c:pt>
                <c:pt idx="601">
                  <c:v>0.53400000000000003</c:v>
                </c:pt>
                <c:pt idx="602">
                  <c:v>0.61199999999999999</c:v>
                </c:pt>
                <c:pt idx="603">
                  <c:v>0.622</c:v>
                </c:pt>
                <c:pt idx="604">
                  <c:v>0.61399999999999999</c:v>
                </c:pt>
                <c:pt idx="605">
                  <c:v>0.26500000000000001</c:v>
                </c:pt>
                <c:pt idx="606">
                  <c:v>0.26700000000000002</c:v>
                </c:pt>
                <c:pt idx="607">
                  <c:v>0.26500000000000001</c:v>
                </c:pt>
                <c:pt idx="608">
                  <c:v>0.26600000000000001</c:v>
                </c:pt>
                <c:pt idx="609">
                  <c:v>0.26600000000000001</c:v>
                </c:pt>
                <c:pt idx="610">
                  <c:v>0.26700000000000002</c:v>
                </c:pt>
                <c:pt idx="611">
                  <c:v>0.26700000000000002</c:v>
                </c:pt>
                <c:pt idx="612">
                  <c:v>0.26700000000000002</c:v>
                </c:pt>
                <c:pt idx="613">
                  <c:v>0.26700000000000002</c:v>
                </c:pt>
                <c:pt idx="614">
                  <c:v>0.26700000000000002</c:v>
                </c:pt>
                <c:pt idx="615">
                  <c:v>0.26700000000000002</c:v>
                </c:pt>
                <c:pt idx="616">
                  <c:v>0.26800000000000002</c:v>
                </c:pt>
                <c:pt idx="617">
                  <c:v>0.26600000000000001</c:v>
                </c:pt>
                <c:pt idx="618">
                  <c:v>0.26800000000000002</c:v>
                </c:pt>
                <c:pt idx="619">
                  <c:v>0.26600000000000001</c:v>
                </c:pt>
                <c:pt idx="620">
                  <c:v>0.26700000000000002</c:v>
                </c:pt>
                <c:pt idx="621">
                  <c:v>0.26600000000000001</c:v>
                </c:pt>
                <c:pt idx="622">
                  <c:v>0.26700000000000002</c:v>
                </c:pt>
                <c:pt idx="623">
                  <c:v>0.26600000000000001</c:v>
                </c:pt>
                <c:pt idx="624">
                  <c:v>0.26500000000000001</c:v>
                </c:pt>
                <c:pt idx="625">
                  <c:v>0.26500000000000001</c:v>
                </c:pt>
                <c:pt idx="626">
                  <c:v>0.26600000000000001</c:v>
                </c:pt>
                <c:pt idx="627">
                  <c:v>0.26600000000000001</c:v>
                </c:pt>
                <c:pt idx="628">
                  <c:v>0.26800000000000002</c:v>
                </c:pt>
                <c:pt idx="629">
                  <c:v>0.26600000000000001</c:v>
                </c:pt>
                <c:pt idx="630">
                  <c:v>0.26800000000000002</c:v>
                </c:pt>
                <c:pt idx="631">
                  <c:v>0.26600000000000001</c:v>
                </c:pt>
                <c:pt idx="632">
                  <c:v>0.26700000000000002</c:v>
                </c:pt>
                <c:pt idx="633">
                  <c:v>0.26600000000000001</c:v>
                </c:pt>
                <c:pt idx="634">
                  <c:v>0.26600000000000001</c:v>
                </c:pt>
                <c:pt idx="635">
                  <c:v>0.26800000000000002</c:v>
                </c:pt>
                <c:pt idx="636">
                  <c:v>0.26500000000000001</c:v>
                </c:pt>
                <c:pt idx="637">
                  <c:v>0.26500000000000001</c:v>
                </c:pt>
                <c:pt idx="638">
                  <c:v>0.26500000000000001</c:v>
                </c:pt>
                <c:pt idx="639">
                  <c:v>0.26500000000000001</c:v>
                </c:pt>
                <c:pt idx="640">
                  <c:v>0.27</c:v>
                </c:pt>
                <c:pt idx="641">
                  <c:v>0.26600000000000001</c:v>
                </c:pt>
                <c:pt idx="642">
                  <c:v>0.26600000000000001</c:v>
                </c:pt>
                <c:pt idx="643">
                  <c:v>0.28000000000000003</c:v>
                </c:pt>
                <c:pt idx="644">
                  <c:v>0.29699999999999999</c:v>
                </c:pt>
                <c:pt idx="645">
                  <c:v>0.29799999999999999</c:v>
                </c:pt>
                <c:pt idx="646">
                  <c:v>0.29299999999999998</c:v>
                </c:pt>
                <c:pt idx="647">
                  <c:v>0.312</c:v>
                </c:pt>
                <c:pt idx="648">
                  <c:v>0.26700000000000002</c:v>
                </c:pt>
                <c:pt idx="649">
                  <c:v>0.26900000000000002</c:v>
                </c:pt>
                <c:pt idx="650">
                  <c:v>0.26700000000000002</c:v>
                </c:pt>
                <c:pt idx="651">
                  <c:v>0.27200000000000002</c:v>
                </c:pt>
                <c:pt idx="652">
                  <c:v>0.33300000000000002</c:v>
                </c:pt>
                <c:pt idx="653">
                  <c:v>0.34200000000000003</c:v>
                </c:pt>
                <c:pt idx="654">
                  <c:v>0.34799999999999998</c:v>
                </c:pt>
                <c:pt idx="655">
                  <c:v>0.26600000000000001</c:v>
                </c:pt>
                <c:pt idx="656">
                  <c:v>0.35</c:v>
                </c:pt>
                <c:pt idx="657">
                  <c:v>0.26600000000000001</c:v>
                </c:pt>
                <c:pt idx="658">
                  <c:v>0.34599999999999997</c:v>
                </c:pt>
                <c:pt idx="659">
                  <c:v>0.26700000000000002</c:v>
                </c:pt>
                <c:pt idx="660">
                  <c:v>0.36299999999999999</c:v>
                </c:pt>
                <c:pt idx="661">
                  <c:v>0.26800000000000002</c:v>
                </c:pt>
                <c:pt idx="662">
                  <c:v>0.26700000000000002</c:v>
                </c:pt>
                <c:pt idx="663">
                  <c:v>0.26800000000000002</c:v>
                </c:pt>
                <c:pt idx="664">
                  <c:v>0.29499999999999998</c:v>
                </c:pt>
                <c:pt idx="665">
                  <c:v>0.26700000000000002</c:v>
                </c:pt>
                <c:pt idx="666">
                  <c:v>0.26700000000000002</c:v>
                </c:pt>
                <c:pt idx="667">
                  <c:v>0.26700000000000002</c:v>
                </c:pt>
                <c:pt idx="668">
                  <c:v>0.38700000000000001</c:v>
                </c:pt>
                <c:pt idx="669">
                  <c:v>0.26700000000000002</c:v>
                </c:pt>
                <c:pt idx="670">
                  <c:v>0.308</c:v>
                </c:pt>
                <c:pt idx="671">
                  <c:v>0.39600000000000002</c:v>
                </c:pt>
                <c:pt idx="672">
                  <c:v>0.41</c:v>
                </c:pt>
                <c:pt idx="673">
                  <c:v>0.41099999999999998</c:v>
                </c:pt>
                <c:pt idx="674">
                  <c:v>0.40799999999999997</c:v>
                </c:pt>
                <c:pt idx="675">
                  <c:v>0.26600000000000001</c:v>
                </c:pt>
                <c:pt idx="676">
                  <c:v>0.26700000000000002</c:v>
                </c:pt>
                <c:pt idx="677">
                  <c:v>0.42499999999999999</c:v>
                </c:pt>
                <c:pt idx="678">
                  <c:v>0.26700000000000002</c:v>
                </c:pt>
                <c:pt idx="679">
                  <c:v>0.26700000000000002</c:v>
                </c:pt>
                <c:pt idx="680">
                  <c:v>0.28999999999999998</c:v>
                </c:pt>
                <c:pt idx="681">
                  <c:v>0.29099999999999998</c:v>
                </c:pt>
                <c:pt idx="682">
                  <c:v>0.35699999999999998</c:v>
                </c:pt>
                <c:pt idx="683">
                  <c:v>0.44600000000000001</c:v>
                </c:pt>
                <c:pt idx="684">
                  <c:v>0.26700000000000002</c:v>
                </c:pt>
                <c:pt idx="685">
                  <c:v>0.26700000000000002</c:v>
                </c:pt>
                <c:pt idx="686">
                  <c:v>0.26700000000000002</c:v>
                </c:pt>
                <c:pt idx="687">
                  <c:v>0.26700000000000002</c:v>
                </c:pt>
                <c:pt idx="688">
                  <c:v>0.45600000000000002</c:v>
                </c:pt>
                <c:pt idx="689">
                  <c:v>0.37</c:v>
                </c:pt>
                <c:pt idx="690">
                  <c:v>0.46899999999999997</c:v>
                </c:pt>
                <c:pt idx="691">
                  <c:v>0.47</c:v>
                </c:pt>
                <c:pt idx="692">
                  <c:v>0.38200000000000001</c:v>
                </c:pt>
                <c:pt idx="693">
                  <c:v>0.38600000000000001</c:v>
                </c:pt>
                <c:pt idx="694">
                  <c:v>0.47</c:v>
                </c:pt>
                <c:pt idx="695">
                  <c:v>0.48599999999999999</c:v>
                </c:pt>
                <c:pt idx="696">
                  <c:v>0.26700000000000002</c:v>
                </c:pt>
                <c:pt idx="697">
                  <c:v>0.29499999999999998</c:v>
                </c:pt>
                <c:pt idx="698">
                  <c:v>0.41899999999999998</c:v>
                </c:pt>
                <c:pt idx="699">
                  <c:v>0.27</c:v>
                </c:pt>
                <c:pt idx="700">
                  <c:v>0.30499999999999999</c:v>
                </c:pt>
                <c:pt idx="701">
                  <c:v>0.373</c:v>
                </c:pt>
                <c:pt idx="702">
                  <c:v>0.52700000000000002</c:v>
                </c:pt>
                <c:pt idx="703">
                  <c:v>0.27500000000000002</c:v>
                </c:pt>
                <c:pt idx="704">
                  <c:v>0.27400000000000002</c:v>
                </c:pt>
                <c:pt idx="705">
                  <c:v>0.27600000000000002</c:v>
                </c:pt>
                <c:pt idx="706">
                  <c:v>0.44</c:v>
                </c:pt>
                <c:pt idx="707">
                  <c:v>0.375</c:v>
                </c:pt>
                <c:pt idx="708">
                  <c:v>0.44</c:v>
                </c:pt>
                <c:pt idx="709">
                  <c:v>0.27700000000000002</c:v>
                </c:pt>
                <c:pt idx="710">
                  <c:v>0.54200000000000004</c:v>
                </c:pt>
                <c:pt idx="711">
                  <c:v>0.54</c:v>
                </c:pt>
                <c:pt idx="712">
                  <c:v>0.54300000000000004</c:v>
                </c:pt>
                <c:pt idx="713">
                  <c:v>0.45400000000000001</c:v>
                </c:pt>
                <c:pt idx="714">
                  <c:v>0.46500000000000002</c:v>
                </c:pt>
                <c:pt idx="715">
                  <c:v>0.46899999999999997</c:v>
                </c:pt>
                <c:pt idx="716">
                  <c:v>0.55300000000000005</c:v>
                </c:pt>
                <c:pt idx="717">
                  <c:v>0.34399999999999997</c:v>
                </c:pt>
                <c:pt idx="718">
                  <c:v>0.55600000000000005</c:v>
                </c:pt>
                <c:pt idx="719">
                  <c:v>0.35099999999999998</c:v>
                </c:pt>
                <c:pt idx="720">
                  <c:v>0.28799999999999998</c:v>
                </c:pt>
                <c:pt idx="721">
                  <c:v>0.40799999999999997</c:v>
                </c:pt>
                <c:pt idx="722">
                  <c:v>0.35199999999999998</c:v>
                </c:pt>
                <c:pt idx="723">
                  <c:v>0.41099999999999998</c:v>
                </c:pt>
                <c:pt idx="724">
                  <c:v>0.35699999999999998</c:v>
                </c:pt>
                <c:pt idx="725">
                  <c:v>0.29299999999999998</c:v>
                </c:pt>
                <c:pt idx="726">
                  <c:v>0.48299999999999998</c:v>
                </c:pt>
                <c:pt idx="727">
                  <c:v>0.35499999999999998</c:v>
                </c:pt>
                <c:pt idx="728">
                  <c:v>0.42</c:v>
                </c:pt>
                <c:pt idx="729">
                  <c:v>0.36199999999999999</c:v>
                </c:pt>
                <c:pt idx="730">
                  <c:v>0.42099999999999999</c:v>
                </c:pt>
                <c:pt idx="731">
                  <c:v>0.57599999999999996</c:v>
                </c:pt>
                <c:pt idx="732">
                  <c:v>0.311</c:v>
                </c:pt>
                <c:pt idx="733">
                  <c:v>0.309</c:v>
                </c:pt>
                <c:pt idx="734">
                  <c:v>0.313</c:v>
                </c:pt>
                <c:pt idx="735">
                  <c:v>0.317</c:v>
                </c:pt>
                <c:pt idx="736">
                  <c:v>0.43099999999999999</c:v>
                </c:pt>
                <c:pt idx="737">
                  <c:v>0.502</c:v>
                </c:pt>
                <c:pt idx="738">
                  <c:v>0.58299999999999996</c:v>
                </c:pt>
                <c:pt idx="739">
                  <c:v>0.58399999999999996</c:v>
                </c:pt>
                <c:pt idx="740">
                  <c:v>0.501</c:v>
                </c:pt>
                <c:pt idx="741">
                  <c:v>0.433</c:v>
                </c:pt>
                <c:pt idx="742">
                  <c:v>0.52500000000000002</c:v>
                </c:pt>
                <c:pt idx="743">
                  <c:v>0.46300000000000002</c:v>
                </c:pt>
                <c:pt idx="744">
                  <c:v>0.53600000000000003</c:v>
                </c:pt>
                <c:pt idx="745">
                  <c:v>0.45400000000000001</c:v>
                </c:pt>
                <c:pt idx="746">
                  <c:v>0.53600000000000003</c:v>
                </c:pt>
                <c:pt idx="747">
                  <c:v>0.46700000000000003</c:v>
                </c:pt>
                <c:pt idx="748">
                  <c:v>0.27800000000000002</c:v>
                </c:pt>
                <c:pt idx="749">
                  <c:v>0.33600000000000002</c:v>
                </c:pt>
                <c:pt idx="750">
                  <c:v>0.34300000000000003</c:v>
                </c:pt>
                <c:pt idx="751">
                  <c:v>0.28000000000000003</c:v>
                </c:pt>
                <c:pt idx="752">
                  <c:v>0.28000000000000003</c:v>
                </c:pt>
                <c:pt idx="753">
                  <c:v>0.39100000000000001</c:v>
                </c:pt>
                <c:pt idx="754">
                  <c:v>0.33100000000000002</c:v>
                </c:pt>
                <c:pt idx="755">
                  <c:v>0.28199999999999997</c:v>
                </c:pt>
                <c:pt idx="756">
                  <c:v>0.39400000000000002</c:v>
                </c:pt>
                <c:pt idx="757">
                  <c:v>0.28399999999999997</c:v>
                </c:pt>
                <c:pt idx="758">
                  <c:v>0.28399999999999997</c:v>
                </c:pt>
                <c:pt idx="759">
                  <c:v>0.47</c:v>
                </c:pt>
                <c:pt idx="760">
                  <c:v>0.33700000000000002</c:v>
                </c:pt>
                <c:pt idx="761">
                  <c:v>0.33500000000000002</c:v>
                </c:pt>
                <c:pt idx="762">
                  <c:v>0.55600000000000005</c:v>
                </c:pt>
                <c:pt idx="763">
                  <c:v>0.40400000000000003</c:v>
                </c:pt>
                <c:pt idx="764">
                  <c:v>0.55700000000000005</c:v>
                </c:pt>
                <c:pt idx="765">
                  <c:v>0.34200000000000003</c:v>
                </c:pt>
                <c:pt idx="766">
                  <c:v>0.40400000000000003</c:v>
                </c:pt>
                <c:pt idx="767">
                  <c:v>0.28499999999999998</c:v>
                </c:pt>
                <c:pt idx="768">
                  <c:v>0.28399999999999997</c:v>
                </c:pt>
                <c:pt idx="769">
                  <c:v>0.28599999999999998</c:v>
                </c:pt>
                <c:pt idx="770">
                  <c:v>0.54800000000000004</c:v>
                </c:pt>
                <c:pt idx="771">
                  <c:v>0.54900000000000004</c:v>
                </c:pt>
                <c:pt idx="772">
                  <c:v>0.28799999999999998</c:v>
                </c:pt>
                <c:pt idx="773">
                  <c:v>0.55200000000000005</c:v>
                </c:pt>
                <c:pt idx="774">
                  <c:v>0.49</c:v>
                </c:pt>
                <c:pt idx="775">
                  <c:v>0.41499999999999998</c:v>
                </c:pt>
                <c:pt idx="776">
                  <c:v>0.48899999999999999</c:v>
                </c:pt>
                <c:pt idx="777">
                  <c:v>0.29399999999999998</c:v>
                </c:pt>
                <c:pt idx="778">
                  <c:v>0.41699999999999998</c:v>
                </c:pt>
                <c:pt idx="779">
                  <c:v>0.56000000000000005</c:v>
                </c:pt>
                <c:pt idx="780">
                  <c:v>0.56200000000000006</c:v>
                </c:pt>
                <c:pt idx="781">
                  <c:v>0.51200000000000001</c:v>
                </c:pt>
                <c:pt idx="782">
                  <c:v>0.30299999999999999</c:v>
                </c:pt>
                <c:pt idx="783">
                  <c:v>0.505</c:v>
                </c:pt>
                <c:pt idx="784">
                  <c:v>0.51600000000000001</c:v>
                </c:pt>
                <c:pt idx="785">
                  <c:v>0.30399999999999999</c:v>
                </c:pt>
                <c:pt idx="786">
                  <c:v>0.30399999999999999</c:v>
                </c:pt>
                <c:pt idx="787">
                  <c:v>0.56599999999999995</c:v>
                </c:pt>
                <c:pt idx="788">
                  <c:v>0.31</c:v>
                </c:pt>
                <c:pt idx="789">
                  <c:v>0.377</c:v>
                </c:pt>
                <c:pt idx="790">
                  <c:v>0.31</c:v>
                </c:pt>
                <c:pt idx="791">
                  <c:v>0.311</c:v>
                </c:pt>
                <c:pt idx="792">
                  <c:v>0.311</c:v>
                </c:pt>
                <c:pt idx="793">
                  <c:v>0.38300000000000001</c:v>
                </c:pt>
                <c:pt idx="794">
                  <c:v>0.44800000000000001</c:v>
                </c:pt>
                <c:pt idx="795">
                  <c:v>0.38500000000000001</c:v>
                </c:pt>
                <c:pt idx="796">
                  <c:v>0.45100000000000001</c:v>
                </c:pt>
                <c:pt idx="797">
                  <c:v>0.32</c:v>
                </c:pt>
                <c:pt idx="798">
                  <c:v>0.57499999999999996</c:v>
                </c:pt>
                <c:pt idx="799">
                  <c:v>0.53200000000000003</c:v>
                </c:pt>
                <c:pt idx="800">
                  <c:v>0.57699999999999996</c:v>
                </c:pt>
                <c:pt idx="801">
                  <c:v>0.39100000000000001</c:v>
                </c:pt>
                <c:pt idx="802">
                  <c:v>0.38900000000000001</c:v>
                </c:pt>
                <c:pt idx="803">
                  <c:v>0.57799999999999996</c:v>
                </c:pt>
                <c:pt idx="804">
                  <c:v>0.57899999999999996</c:v>
                </c:pt>
                <c:pt idx="805">
                  <c:v>0.33100000000000002</c:v>
                </c:pt>
                <c:pt idx="806">
                  <c:v>0.33</c:v>
                </c:pt>
                <c:pt idx="807">
                  <c:v>0.33300000000000002</c:v>
                </c:pt>
                <c:pt idx="808">
                  <c:v>0.46200000000000002</c:v>
                </c:pt>
                <c:pt idx="809">
                  <c:v>0.33600000000000002</c:v>
                </c:pt>
                <c:pt idx="810">
                  <c:v>0.39600000000000002</c:v>
                </c:pt>
                <c:pt idx="811">
                  <c:v>0.57899999999999996</c:v>
                </c:pt>
                <c:pt idx="812">
                  <c:v>0.46200000000000002</c:v>
                </c:pt>
                <c:pt idx="813">
                  <c:v>0.33900000000000002</c:v>
                </c:pt>
                <c:pt idx="814">
                  <c:v>0.34200000000000003</c:v>
                </c:pt>
                <c:pt idx="815">
                  <c:v>0.34200000000000003</c:v>
                </c:pt>
                <c:pt idx="816">
                  <c:v>0.55300000000000005</c:v>
                </c:pt>
                <c:pt idx="817">
                  <c:v>0.55200000000000005</c:v>
                </c:pt>
                <c:pt idx="818">
                  <c:v>0.58299999999999996</c:v>
                </c:pt>
                <c:pt idx="819">
                  <c:v>0.47399999999999998</c:v>
                </c:pt>
                <c:pt idx="820">
                  <c:v>0.58499999999999996</c:v>
                </c:pt>
                <c:pt idx="821">
                  <c:v>0.47599999999999998</c:v>
                </c:pt>
                <c:pt idx="822">
                  <c:v>0.34899999999999998</c:v>
                </c:pt>
                <c:pt idx="823">
                  <c:v>0.35199999999999998</c:v>
                </c:pt>
                <c:pt idx="824">
                  <c:v>0.35</c:v>
                </c:pt>
                <c:pt idx="825">
                  <c:v>0.35</c:v>
                </c:pt>
                <c:pt idx="826">
                  <c:v>0.57099999999999995</c:v>
                </c:pt>
                <c:pt idx="827">
                  <c:v>0.58799999999999997</c:v>
                </c:pt>
                <c:pt idx="828">
                  <c:v>0.35699999999999998</c:v>
                </c:pt>
                <c:pt idx="829">
                  <c:v>0.57499999999999996</c:v>
                </c:pt>
                <c:pt idx="830">
                  <c:v>0.59</c:v>
                </c:pt>
                <c:pt idx="831">
                  <c:v>0.56699999999999995</c:v>
                </c:pt>
                <c:pt idx="832">
                  <c:v>0.35599999999999998</c:v>
                </c:pt>
                <c:pt idx="833">
                  <c:v>0.35599999999999998</c:v>
                </c:pt>
                <c:pt idx="834">
                  <c:v>0.35899999999999999</c:v>
                </c:pt>
                <c:pt idx="835">
                  <c:v>0.36399999999999999</c:v>
                </c:pt>
                <c:pt idx="836">
                  <c:v>0.43</c:v>
                </c:pt>
                <c:pt idx="837">
                  <c:v>0.59299999999999997</c:v>
                </c:pt>
                <c:pt idx="838">
                  <c:v>0.437</c:v>
                </c:pt>
                <c:pt idx="839">
                  <c:v>0.50600000000000001</c:v>
                </c:pt>
                <c:pt idx="840">
                  <c:v>0.438</c:v>
                </c:pt>
                <c:pt idx="841">
                  <c:v>0.59499999999999997</c:v>
                </c:pt>
                <c:pt idx="842">
                  <c:v>0.59599999999999997</c:v>
                </c:pt>
                <c:pt idx="843">
                  <c:v>0.55400000000000005</c:v>
                </c:pt>
                <c:pt idx="844">
                  <c:v>0.58699999999999997</c:v>
                </c:pt>
                <c:pt idx="845">
                  <c:v>0.59599999999999997</c:v>
                </c:pt>
                <c:pt idx="846">
                  <c:v>0.378</c:v>
                </c:pt>
                <c:pt idx="847">
                  <c:v>0.376</c:v>
                </c:pt>
                <c:pt idx="848">
                  <c:v>0.38</c:v>
                </c:pt>
                <c:pt idx="849">
                  <c:v>0.48899999999999999</c:v>
                </c:pt>
                <c:pt idx="850">
                  <c:v>0.48599999999999999</c:v>
                </c:pt>
                <c:pt idx="851">
                  <c:v>0.59899999999999998</c:v>
                </c:pt>
                <c:pt idx="852">
                  <c:v>0.38300000000000001</c:v>
                </c:pt>
                <c:pt idx="853">
                  <c:v>0.38400000000000001</c:v>
                </c:pt>
                <c:pt idx="854">
                  <c:v>0.56499999999999995</c:v>
                </c:pt>
                <c:pt idx="855">
                  <c:v>0.38600000000000001</c:v>
                </c:pt>
                <c:pt idx="856">
                  <c:v>0.495</c:v>
                </c:pt>
                <c:pt idx="857">
                  <c:v>0.38700000000000001</c:v>
                </c:pt>
                <c:pt idx="858">
                  <c:v>0.56599999999999995</c:v>
                </c:pt>
                <c:pt idx="859">
                  <c:v>0.60399999999999998</c:v>
                </c:pt>
                <c:pt idx="860">
                  <c:v>0.60799999999999998</c:v>
                </c:pt>
                <c:pt idx="861">
                  <c:v>0.64100000000000001</c:v>
                </c:pt>
                <c:pt idx="862">
                  <c:v>0.436</c:v>
                </c:pt>
                <c:pt idx="863">
                  <c:v>0.64100000000000001</c:v>
                </c:pt>
                <c:pt idx="864">
                  <c:v>0.437</c:v>
                </c:pt>
                <c:pt idx="865">
                  <c:v>0.437</c:v>
                </c:pt>
                <c:pt idx="866">
                  <c:v>0.57799999999999996</c:v>
                </c:pt>
                <c:pt idx="867">
                  <c:v>0.442</c:v>
                </c:pt>
                <c:pt idx="868">
                  <c:v>0.65500000000000003</c:v>
                </c:pt>
                <c:pt idx="869">
                  <c:v>0.65800000000000003</c:v>
                </c:pt>
                <c:pt idx="870">
                  <c:v>0.65800000000000003</c:v>
                </c:pt>
                <c:pt idx="871">
                  <c:v>0.44500000000000001</c:v>
                </c:pt>
                <c:pt idx="872">
                  <c:v>0.44400000000000001</c:v>
                </c:pt>
                <c:pt idx="873">
                  <c:v>0.44400000000000001</c:v>
                </c:pt>
                <c:pt idx="874">
                  <c:v>0.58099999999999996</c:v>
                </c:pt>
                <c:pt idx="875">
                  <c:v>0.65100000000000002</c:v>
                </c:pt>
                <c:pt idx="876">
                  <c:v>0.65900000000000003</c:v>
                </c:pt>
                <c:pt idx="877">
                  <c:v>0.66200000000000003</c:v>
                </c:pt>
                <c:pt idx="878">
                  <c:v>0.65300000000000002</c:v>
                </c:pt>
                <c:pt idx="879">
                  <c:v>0.44900000000000001</c:v>
                </c:pt>
                <c:pt idx="880">
                  <c:v>0.45200000000000001</c:v>
                </c:pt>
                <c:pt idx="881">
                  <c:v>0.65</c:v>
                </c:pt>
                <c:pt idx="882">
                  <c:v>0.66600000000000004</c:v>
                </c:pt>
                <c:pt idx="883">
                  <c:v>0.66800000000000004</c:v>
                </c:pt>
                <c:pt idx="884">
                  <c:v>0.66800000000000004</c:v>
                </c:pt>
                <c:pt idx="885">
                  <c:v>0.66800000000000004</c:v>
                </c:pt>
                <c:pt idx="886">
                  <c:v>0.66900000000000004</c:v>
                </c:pt>
                <c:pt idx="887">
                  <c:v>0.66900000000000004</c:v>
                </c:pt>
                <c:pt idx="888">
                  <c:v>0.52900000000000003</c:v>
                </c:pt>
                <c:pt idx="889">
                  <c:v>0.52900000000000003</c:v>
                </c:pt>
                <c:pt idx="890">
                  <c:v>0.52900000000000003</c:v>
                </c:pt>
                <c:pt idx="891">
                  <c:v>0.53600000000000003</c:v>
                </c:pt>
                <c:pt idx="892">
                  <c:v>0.61199999999999999</c:v>
                </c:pt>
                <c:pt idx="893">
                  <c:v>0.53800000000000003</c:v>
                </c:pt>
                <c:pt idx="894">
                  <c:v>0.66600000000000004</c:v>
                </c:pt>
                <c:pt idx="895">
                  <c:v>0.46899999999999997</c:v>
                </c:pt>
                <c:pt idx="896">
                  <c:v>0.46700000000000003</c:v>
                </c:pt>
                <c:pt idx="897">
                  <c:v>0.47099999999999997</c:v>
                </c:pt>
                <c:pt idx="898">
                  <c:v>0.61599999999999999</c:v>
                </c:pt>
                <c:pt idx="899">
                  <c:v>0.66900000000000004</c:v>
                </c:pt>
                <c:pt idx="900">
                  <c:v>0.47399999999999998</c:v>
                </c:pt>
                <c:pt idx="901">
                  <c:v>0.53800000000000003</c:v>
                </c:pt>
                <c:pt idx="902">
                  <c:v>0.53800000000000003</c:v>
                </c:pt>
                <c:pt idx="903">
                  <c:v>0.47399999999999998</c:v>
                </c:pt>
                <c:pt idx="904">
                  <c:v>0.66700000000000004</c:v>
                </c:pt>
                <c:pt idx="905">
                  <c:v>0.47499999999999998</c:v>
                </c:pt>
                <c:pt idx="906">
                  <c:v>0.54500000000000004</c:v>
                </c:pt>
                <c:pt idx="907">
                  <c:v>0.67200000000000004</c:v>
                </c:pt>
                <c:pt idx="908">
                  <c:v>0.47699999999999998</c:v>
                </c:pt>
                <c:pt idx="909">
                  <c:v>0.54300000000000004</c:v>
                </c:pt>
                <c:pt idx="910">
                  <c:v>0.67</c:v>
                </c:pt>
                <c:pt idx="911">
                  <c:v>0.627</c:v>
                </c:pt>
                <c:pt idx="912">
                  <c:v>0.48</c:v>
                </c:pt>
                <c:pt idx="913">
                  <c:v>0.55100000000000005</c:v>
                </c:pt>
                <c:pt idx="914">
                  <c:v>0.48</c:v>
                </c:pt>
                <c:pt idx="915">
                  <c:v>0.48</c:v>
                </c:pt>
                <c:pt idx="916">
                  <c:v>0.67100000000000004</c:v>
                </c:pt>
                <c:pt idx="917">
                  <c:v>0.627</c:v>
                </c:pt>
                <c:pt idx="918">
                  <c:v>0.67600000000000005</c:v>
                </c:pt>
                <c:pt idx="919">
                  <c:v>0.48799999999999999</c:v>
                </c:pt>
                <c:pt idx="920">
                  <c:v>0.67400000000000004</c:v>
                </c:pt>
                <c:pt idx="921">
                  <c:v>0.48699999999999999</c:v>
                </c:pt>
                <c:pt idx="922">
                  <c:v>0.48699999999999999</c:v>
                </c:pt>
                <c:pt idx="923">
                  <c:v>0.67700000000000005</c:v>
                </c:pt>
                <c:pt idx="924">
                  <c:v>0.49</c:v>
                </c:pt>
                <c:pt idx="925">
                  <c:v>0.67500000000000004</c:v>
                </c:pt>
                <c:pt idx="926">
                  <c:v>0.67500000000000004</c:v>
                </c:pt>
                <c:pt idx="927">
                  <c:v>0.56499999999999995</c:v>
                </c:pt>
                <c:pt idx="928">
                  <c:v>0.67500000000000004</c:v>
                </c:pt>
                <c:pt idx="929">
                  <c:v>0.68</c:v>
                </c:pt>
                <c:pt idx="930">
                  <c:v>0.63800000000000001</c:v>
                </c:pt>
                <c:pt idx="931">
                  <c:v>0.67500000000000004</c:v>
                </c:pt>
                <c:pt idx="932">
                  <c:v>0.68</c:v>
                </c:pt>
                <c:pt idx="933">
                  <c:v>0.495</c:v>
                </c:pt>
                <c:pt idx="934">
                  <c:v>0.496</c:v>
                </c:pt>
                <c:pt idx="935">
                  <c:v>0.64</c:v>
                </c:pt>
                <c:pt idx="936">
                  <c:v>0.68</c:v>
                </c:pt>
                <c:pt idx="937">
                  <c:v>0.67500000000000004</c:v>
                </c:pt>
                <c:pt idx="938">
                  <c:v>0.57299999999999995</c:v>
                </c:pt>
                <c:pt idx="939">
                  <c:v>0.67700000000000005</c:v>
                </c:pt>
                <c:pt idx="940">
                  <c:v>0.67700000000000005</c:v>
                </c:pt>
                <c:pt idx="941">
                  <c:v>0.67700000000000005</c:v>
                </c:pt>
                <c:pt idx="942">
                  <c:v>0.67700000000000005</c:v>
                </c:pt>
                <c:pt idx="943">
                  <c:v>0.68</c:v>
                </c:pt>
                <c:pt idx="944">
                  <c:v>0.58099999999999996</c:v>
                </c:pt>
                <c:pt idx="945">
                  <c:v>0.58099999999999996</c:v>
                </c:pt>
                <c:pt idx="946">
                  <c:v>0.58499999999999996</c:v>
                </c:pt>
                <c:pt idx="947">
                  <c:v>0.51700000000000002</c:v>
                </c:pt>
                <c:pt idx="948">
                  <c:v>0.51500000000000001</c:v>
                </c:pt>
                <c:pt idx="949">
                  <c:v>0.67700000000000005</c:v>
                </c:pt>
                <c:pt idx="950">
                  <c:v>0.51800000000000002</c:v>
                </c:pt>
                <c:pt idx="951">
                  <c:v>0.65400000000000003</c:v>
                </c:pt>
                <c:pt idx="952">
                  <c:v>0.52</c:v>
                </c:pt>
                <c:pt idx="953">
                  <c:v>0.59099999999999997</c:v>
                </c:pt>
                <c:pt idx="954">
                  <c:v>0.65700000000000003</c:v>
                </c:pt>
                <c:pt idx="955">
                  <c:v>0.68200000000000005</c:v>
                </c:pt>
                <c:pt idx="956">
                  <c:v>0.52200000000000002</c:v>
                </c:pt>
                <c:pt idx="957">
                  <c:v>0.59299999999999997</c:v>
                </c:pt>
                <c:pt idx="958">
                  <c:v>0.68400000000000005</c:v>
                </c:pt>
                <c:pt idx="959">
                  <c:v>0.58899999999999997</c:v>
                </c:pt>
                <c:pt idx="960">
                  <c:v>0.58899999999999997</c:v>
                </c:pt>
                <c:pt idx="961">
                  <c:v>0.65800000000000003</c:v>
                </c:pt>
                <c:pt idx="962">
                  <c:v>0.59799999999999998</c:v>
                </c:pt>
                <c:pt idx="963">
                  <c:v>0.52300000000000002</c:v>
                </c:pt>
                <c:pt idx="964">
                  <c:v>0.68200000000000005</c:v>
                </c:pt>
                <c:pt idx="965">
                  <c:v>0.67800000000000005</c:v>
                </c:pt>
                <c:pt idx="966">
                  <c:v>0.68100000000000005</c:v>
                </c:pt>
                <c:pt idx="967">
                  <c:v>0.52300000000000002</c:v>
                </c:pt>
                <c:pt idx="968">
                  <c:v>0.59599999999999997</c:v>
                </c:pt>
                <c:pt idx="969">
                  <c:v>0.6</c:v>
                </c:pt>
                <c:pt idx="970">
                  <c:v>0.59699999999999998</c:v>
                </c:pt>
                <c:pt idx="971">
                  <c:v>0.69299999999999995</c:v>
                </c:pt>
                <c:pt idx="972">
                  <c:v>0.69299999999999995</c:v>
                </c:pt>
                <c:pt idx="973">
                  <c:v>0.68300000000000005</c:v>
                </c:pt>
                <c:pt idx="974">
                  <c:v>0.69599999999999995</c:v>
                </c:pt>
                <c:pt idx="975">
                  <c:v>0.53300000000000003</c:v>
                </c:pt>
                <c:pt idx="976">
                  <c:v>0.53400000000000003</c:v>
                </c:pt>
                <c:pt idx="977">
                  <c:v>0.63900000000000001</c:v>
                </c:pt>
                <c:pt idx="978">
                  <c:v>0.64300000000000002</c:v>
                </c:pt>
                <c:pt idx="979">
                  <c:v>0.69599999999999995</c:v>
                </c:pt>
                <c:pt idx="980">
                  <c:v>0.69599999999999995</c:v>
                </c:pt>
                <c:pt idx="981">
                  <c:v>0.69699999999999995</c:v>
                </c:pt>
                <c:pt idx="982">
                  <c:v>0.71899999999999997</c:v>
                </c:pt>
                <c:pt idx="983">
                  <c:v>0.71899999999999997</c:v>
                </c:pt>
                <c:pt idx="984">
                  <c:v>0.71699999999999997</c:v>
                </c:pt>
                <c:pt idx="985">
                  <c:v>0.68100000000000005</c:v>
                </c:pt>
                <c:pt idx="986">
                  <c:v>0.68200000000000005</c:v>
                </c:pt>
                <c:pt idx="987">
                  <c:v>0.68200000000000005</c:v>
                </c:pt>
                <c:pt idx="988">
                  <c:v>0.71699999999999997</c:v>
                </c:pt>
                <c:pt idx="989">
                  <c:v>0.68200000000000005</c:v>
                </c:pt>
                <c:pt idx="990">
                  <c:v>0.7</c:v>
                </c:pt>
                <c:pt idx="991">
                  <c:v>0.70299999999999996</c:v>
                </c:pt>
                <c:pt idx="992">
                  <c:v>0.71899999999999997</c:v>
                </c:pt>
                <c:pt idx="993">
                  <c:v>0.71899999999999997</c:v>
                </c:pt>
                <c:pt idx="994">
                  <c:v>0.65200000000000002</c:v>
                </c:pt>
                <c:pt idx="995">
                  <c:v>0.72</c:v>
                </c:pt>
                <c:pt idx="996">
                  <c:v>0.71499999999999997</c:v>
                </c:pt>
                <c:pt idx="997">
                  <c:v>0.72</c:v>
                </c:pt>
                <c:pt idx="998">
                  <c:v>0.70299999999999996</c:v>
                </c:pt>
                <c:pt idx="999">
                  <c:v>0.72099999999999997</c:v>
                </c:pt>
                <c:pt idx="1000">
                  <c:v>0.71599999999999997</c:v>
                </c:pt>
                <c:pt idx="1001">
                  <c:v>0.65900000000000003</c:v>
                </c:pt>
                <c:pt idx="1002">
                  <c:v>0.70499999999999996</c:v>
                </c:pt>
                <c:pt idx="1003">
                  <c:v>0.71699999999999997</c:v>
                </c:pt>
                <c:pt idx="1004">
                  <c:v>0.71699999999999997</c:v>
                </c:pt>
                <c:pt idx="1005">
                  <c:v>0.72</c:v>
                </c:pt>
                <c:pt idx="1006">
                  <c:v>0.66700000000000004</c:v>
                </c:pt>
                <c:pt idx="1007">
                  <c:v>0.66700000000000004</c:v>
                </c:pt>
                <c:pt idx="1008">
                  <c:v>0.71599999999999997</c:v>
                </c:pt>
                <c:pt idx="1009">
                  <c:v>0.72299999999999998</c:v>
                </c:pt>
                <c:pt idx="1010">
                  <c:v>0.59499999999999997</c:v>
                </c:pt>
                <c:pt idx="1011">
                  <c:v>0.59299999999999997</c:v>
                </c:pt>
                <c:pt idx="1012">
                  <c:v>0.59699999999999998</c:v>
                </c:pt>
                <c:pt idx="1013">
                  <c:v>0.59699999999999998</c:v>
                </c:pt>
                <c:pt idx="1014">
                  <c:v>0.67100000000000004</c:v>
                </c:pt>
                <c:pt idx="1015">
                  <c:v>0.67400000000000004</c:v>
                </c:pt>
                <c:pt idx="1016">
                  <c:v>0.60099999999999998</c:v>
                </c:pt>
                <c:pt idx="1017">
                  <c:v>0.60099999999999998</c:v>
                </c:pt>
                <c:pt idx="1018">
                  <c:v>0.72199999999999998</c:v>
                </c:pt>
                <c:pt idx="1019">
                  <c:v>0.68100000000000005</c:v>
                </c:pt>
                <c:pt idx="1020">
                  <c:v>0.72199999999999998</c:v>
                </c:pt>
                <c:pt idx="1021">
                  <c:v>0.67600000000000005</c:v>
                </c:pt>
                <c:pt idx="1022">
                  <c:v>0.67600000000000005</c:v>
                </c:pt>
                <c:pt idx="1023">
                  <c:v>0.72399999999999998</c:v>
                </c:pt>
                <c:pt idx="1024">
                  <c:v>0.72899999999999998</c:v>
                </c:pt>
                <c:pt idx="1025">
                  <c:v>0.72</c:v>
                </c:pt>
                <c:pt idx="1026">
                  <c:v>0.68200000000000005</c:v>
                </c:pt>
                <c:pt idx="1027">
                  <c:v>0.68500000000000005</c:v>
                </c:pt>
                <c:pt idx="1028">
                  <c:v>0.72499999999999998</c:v>
                </c:pt>
                <c:pt idx="1029">
                  <c:v>0.73</c:v>
                </c:pt>
                <c:pt idx="1030">
                  <c:v>0.68200000000000005</c:v>
                </c:pt>
                <c:pt idx="1031">
                  <c:v>0.68799999999999994</c:v>
                </c:pt>
                <c:pt idx="1032">
                  <c:v>0.61299999999999999</c:v>
                </c:pt>
                <c:pt idx="1033">
                  <c:v>0.68600000000000005</c:v>
                </c:pt>
                <c:pt idx="1034">
                  <c:v>0.72699999999999998</c:v>
                </c:pt>
                <c:pt idx="1035">
                  <c:v>0.73099999999999998</c:v>
                </c:pt>
                <c:pt idx="1036">
                  <c:v>0.73</c:v>
                </c:pt>
                <c:pt idx="1037">
                  <c:v>0.73</c:v>
                </c:pt>
                <c:pt idx="1038">
                  <c:v>0.69399999999999995</c:v>
                </c:pt>
                <c:pt idx="1039">
                  <c:v>0.73</c:v>
                </c:pt>
                <c:pt idx="1040">
                  <c:v>0.73199999999999998</c:v>
                </c:pt>
                <c:pt idx="1041">
                  <c:v>0.73199999999999998</c:v>
                </c:pt>
                <c:pt idx="1042">
                  <c:v>0.73199999999999998</c:v>
                </c:pt>
                <c:pt idx="1043">
                  <c:v>0.72399999999999998</c:v>
                </c:pt>
                <c:pt idx="1044">
                  <c:v>0.72399999999999998</c:v>
                </c:pt>
                <c:pt idx="1045">
                  <c:v>0.69399999999999995</c:v>
                </c:pt>
                <c:pt idx="1046">
                  <c:v>0.72399999999999998</c:v>
                </c:pt>
                <c:pt idx="1047">
                  <c:v>0.73099999999999998</c:v>
                </c:pt>
                <c:pt idx="1048">
                  <c:v>0.72899999999999998</c:v>
                </c:pt>
                <c:pt idx="1049">
                  <c:v>0.72899999999999998</c:v>
                </c:pt>
                <c:pt idx="1050">
                  <c:v>0.72699999999999998</c:v>
                </c:pt>
                <c:pt idx="1051">
                  <c:v>0.72699999999999998</c:v>
                </c:pt>
                <c:pt idx="1052">
                  <c:v>0.72399999999999998</c:v>
                </c:pt>
                <c:pt idx="1053">
                  <c:v>0.73299999999999998</c:v>
                </c:pt>
                <c:pt idx="1054">
                  <c:v>0.73399999999999999</c:v>
                </c:pt>
                <c:pt idx="1055">
                  <c:v>0.73</c:v>
                </c:pt>
                <c:pt idx="1056">
                  <c:v>0.72899999999999998</c:v>
                </c:pt>
                <c:pt idx="1057">
                  <c:v>0.72899999999999998</c:v>
                </c:pt>
                <c:pt idx="1058">
                  <c:v>0.73</c:v>
                </c:pt>
                <c:pt idx="1059">
                  <c:v>0.70099999999999996</c:v>
                </c:pt>
                <c:pt idx="1060">
                  <c:v>0.73</c:v>
                </c:pt>
                <c:pt idx="1061">
                  <c:v>0.70199999999999996</c:v>
                </c:pt>
                <c:pt idx="1062">
                  <c:v>0.73299999999999998</c:v>
                </c:pt>
                <c:pt idx="1063">
                  <c:v>0.72599999999999998</c:v>
                </c:pt>
                <c:pt idx="1064">
                  <c:v>0.72599999999999998</c:v>
                </c:pt>
                <c:pt idx="1065">
                  <c:v>0.73399999999999999</c:v>
                </c:pt>
                <c:pt idx="1066">
                  <c:v>0.70499999999999996</c:v>
                </c:pt>
                <c:pt idx="1067">
                  <c:v>0.70499999999999996</c:v>
                </c:pt>
                <c:pt idx="1068">
                  <c:v>0.64500000000000002</c:v>
                </c:pt>
                <c:pt idx="1069">
                  <c:v>0.73</c:v>
                </c:pt>
                <c:pt idx="1070">
                  <c:v>0.64700000000000002</c:v>
                </c:pt>
                <c:pt idx="1071">
                  <c:v>0.70699999999999996</c:v>
                </c:pt>
                <c:pt idx="1072">
                  <c:v>0.73299999999999998</c:v>
                </c:pt>
                <c:pt idx="1073">
                  <c:v>0.71099999999999997</c:v>
                </c:pt>
                <c:pt idx="1074">
                  <c:v>0.71099999999999997</c:v>
                </c:pt>
                <c:pt idx="1075">
                  <c:v>0.70799999999999996</c:v>
                </c:pt>
                <c:pt idx="1076">
                  <c:v>0.73</c:v>
                </c:pt>
                <c:pt idx="1077">
                  <c:v>0.73199999999999998</c:v>
                </c:pt>
                <c:pt idx="1078">
                  <c:v>0.73399999999999999</c:v>
                </c:pt>
                <c:pt idx="1079">
                  <c:v>0.71199999999999997</c:v>
                </c:pt>
                <c:pt idx="1080">
                  <c:v>0.73399999999999999</c:v>
                </c:pt>
                <c:pt idx="1081">
                  <c:v>0.73499999999999999</c:v>
                </c:pt>
                <c:pt idx="1082">
                  <c:v>0.71399999999999997</c:v>
                </c:pt>
                <c:pt idx="1083">
                  <c:v>0.71299999999999997</c:v>
                </c:pt>
                <c:pt idx="1084">
                  <c:v>0.73099999999999998</c:v>
                </c:pt>
                <c:pt idx="1085">
                  <c:v>0.71099999999999997</c:v>
                </c:pt>
                <c:pt idx="1086">
                  <c:v>0.73499999999999999</c:v>
                </c:pt>
                <c:pt idx="1087">
                  <c:v>0.71599999999999997</c:v>
                </c:pt>
                <c:pt idx="1088">
                  <c:v>0.73299999999999998</c:v>
                </c:pt>
                <c:pt idx="1089">
                  <c:v>0.73599999999999999</c:v>
                </c:pt>
                <c:pt idx="1090">
                  <c:v>0.71499999999999997</c:v>
                </c:pt>
                <c:pt idx="1091">
                  <c:v>0.71799999999999997</c:v>
                </c:pt>
                <c:pt idx="1092">
                  <c:v>0.71499999999999997</c:v>
                </c:pt>
                <c:pt idx="1093">
                  <c:v>0.71499999999999997</c:v>
                </c:pt>
                <c:pt idx="1094">
                  <c:v>0.73</c:v>
                </c:pt>
                <c:pt idx="1095">
                  <c:v>0.73</c:v>
                </c:pt>
                <c:pt idx="1096">
                  <c:v>0.71599999999999997</c:v>
                </c:pt>
                <c:pt idx="1097">
                  <c:v>0.71699999999999997</c:v>
                </c:pt>
                <c:pt idx="1098">
                  <c:v>0.71699999999999997</c:v>
                </c:pt>
                <c:pt idx="1099">
                  <c:v>0.71699999999999997</c:v>
                </c:pt>
                <c:pt idx="1100">
                  <c:v>0.71499999999999997</c:v>
                </c:pt>
                <c:pt idx="1101">
                  <c:v>0.71499999999999997</c:v>
                </c:pt>
                <c:pt idx="1102">
                  <c:v>0.71499999999999997</c:v>
                </c:pt>
                <c:pt idx="1103">
                  <c:v>0.69899999999999995</c:v>
                </c:pt>
                <c:pt idx="1104">
                  <c:v>0.73</c:v>
                </c:pt>
                <c:pt idx="1105">
                  <c:v>0.73299999999999998</c:v>
                </c:pt>
                <c:pt idx="1106">
                  <c:v>0.71599999999999997</c:v>
                </c:pt>
                <c:pt idx="1107">
                  <c:v>0.71399999999999997</c:v>
                </c:pt>
                <c:pt idx="1108">
                  <c:v>0.71299999999999997</c:v>
                </c:pt>
                <c:pt idx="1109">
                  <c:v>0.71499999999999997</c:v>
                </c:pt>
                <c:pt idx="1110">
                  <c:v>0.71699999999999997</c:v>
                </c:pt>
                <c:pt idx="1111">
                  <c:v>0.71799999999999997</c:v>
                </c:pt>
                <c:pt idx="1112">
                  <c:v>0.71499999999999997</c:v>
                </c:pt>
                <c:pt idx="1113">
                  <c:v>0.71399999999999997</c:v>
                </c:pt>
                <c:pt idx="1114">
                  <c:v>0.71399999999999997</c:v>
                </c:pt>
                <c:pt idx="1115">
                  <c:v>0.70499999999999996</c:v>
                </c:pt>
                <c:pt idx="1116">
                  <c:v>0.71599999999999997</c:v>
                </c:pt>
                <c:pt idx="1117">
                  <c:v>0.70699999999999996</c:v>
                </c:pt>
                <c:pt idx="1118">
                  <c:v>0.73199999999999998</c:v>
                </c:pt>
                <c:pt idx="1119">
                  <c:v>0.73199999999999998</c:v>
                </c:pt>
                <c:pt idx="1120">
                  <c:v>0.71799999999999997</c:v>
                </c:pt>
                <c:pt idx="1121">
                  <c:v>0.71</c:v>
                </c:pt>
                <c:pt idx="1122">
                  <c:v>0.71</c:v>
                </c:pt>
                <c:pt idx="1123">
                  <c:v>0.71899999999999997</c:v>
                </c:pt>
                <c:pt idx="1124">
                  <c:v>0.71299999999999997</c:v>
                </c:pt>
                <c:pt idx="1125">
                  <c:v>0.71599999999999997</c:v>
                </c:pt>
                <c:pt idx="1126">
                  <c:v>0.71799999999999997</c:v>
                </c:pt>
                <c:pt idx="1127">
                  <c:v>0.71899999999999997</c:v>
                </c:pt>
                <c:pt idx="1128">
                  <c:v>0.71899999999999997</c:v>
                </c:pt>
                <c:pt idx="1129">
                  <c:v>0.71699999999999997</c:v>
                </c:pt>
                <c:pt idx="1130">
                  <c:v>0.72399999999999998</c:v>
                </c:pt>
                <c:pt idx="1131">
                  <c:v>0.71899999999999997</c:v>
                </c:pt>
                <c:pt idx="1132">
                  <c:v>0.72199999999999998</c:v>
                </c:pt>
                <c:pt idx="1133">
                  <c:v>0.72699999999999998</c:v>
                </c:pt>
                <c:pt idx="1134">
                  <c:v>0.72599999999999998</c:v>
                </c:pt>
                <c:pt idx="1135">
                  <c:v>0.72699999999999998</c:v>
                </c:pt>
                <c:pt idx="1136">
                  <c:v>0.72</c:v>
                </c:pt>
                <c:pt idx="1137">
                  <c:v>0.72299999999999998</c:v>
                </c:pt>
                <c:pt idx="1138">
                  <c:v>0.72699999999999998</c:v>
                </c:pt>
                <c:pt idx="1139">
                  <c:v>0.72299999999999998</c:v>
                </c:pt>
                <c:pt idx="1140">
                  <c:v>0.72199999999999998</c:v>
                </c:pt>
                <c:pt idx="1141">
                  <c:v>0.72399999999999998</c:v>
                </c:pt>
                <c:pt idx="1142">
                  <c:v>0.72699999999999998</c:v>
                </c:pt>
                <c:pt idx="1143">
                  <c:v>0.72399999999999998</c:v>
                </c:pt>
                <c:pt idx="1144">
                  <c:v>0.72399999999999998</c:v>
                </c:pt>
                <c:pt idx="1145">
                  <c:v>0.72699999999999998</c:v>
                </c:pt>
                <c:pt idx="1146">
                  <c:v>0.72399999999999998</c:v>
                </c:pt>
                <c:pt idx="1147">
                  <c:v>0.72499999999999998</c:v>
                </c:pt>
                <c:pt idx="1148">
                  <c:v>0.71799999999999997</c:v>
                </c:pt>
                <c:pt idx="1149">
                  <c:v>0.72599999999999998</c:v>
                </c:pt>
                <c:pt idx="1150">
                  <c:v>0.72599999999999998</c:v>
                </c:pt>
                <c:pt idx="1151">
                  <c:v>0.72399999999999998</c:v>
                </c:pt>
                <c:pt idx="1152">
                  <c:v>0.72399999999999998</c:v>
                </c:pt>
                <c:pt idx="1153">
                  <c:v>0.72399999999999998</c:v>
                </c:pt>
                <c:pt idx="1154">
                  <c:v>0.72099999999999997</c:v>
                </c:pt>
                <c:pt idx="1155">
                  <c:v>0.72899999999999998</c:v>
                </c:pt>
                <c:pt idx="1156">
                  <c:v>0.72399999999999998</c:v>
                </c:pt>
                <c:pt idx="1157">
                  <c:v>0.72299999999999998</c:v>
                </c:pt>
                <c:pt idx="1158">
                  <c:v>0.72199999999999998</c:v>
                </c:pt>
                <c:pt idx="1159">
                  <c:v>0.72499999999999998</c:v>
                </c:pt>
                <c:pt idx="1160">
                  <c:v>0.72599999999999998</c:v>
                </c:pt>
                <c:pt idx="1161">
                  <c:v>0.72699999999999998</c:v>
                </c:pt>
                <c:pt idx="1162">
                  <c:v>0.72399999999999998</c:v>
                </c:pt>
                <c:pt idx="1163">
                  <c:v>0.72399999999999998</c:v>
                </c:pt>
                <c:pt idx="1164">
                  <c:v>0.73099999999999998</c:v>
                </c:pt>
                <c:pt idx="1165">
                  <c:v>0.72499999999999998</c:v>
                </c:pt>
                <c:pt idx="1166">
                  <c:v>0.73099999999999998</c:v>
                </c:pt>
                <c:pt idx="1167">
                  <c:v>0.72699999999999998</c:v>
                </c:pt>
                <c:pt idx="1168">
                  <c:v>0.73099999999999998</c:v>
                </c:pt>
                <c:pt idx="1169">
                  <c:v>0.72799999999999998</c:v>
                </c:pt>
                <c:pt idx="1170">
                  <c:v>0.72699999999999998</c:v>
                </c:pt>
                <c:pt idx="1171">
                  <c:v>0.72799999999999998</c:v>
                </c:pt>
                <c:pt idx="1172">
                  <c:v>0.73199999999999998</c:v>
                </c:pt>
                <c:pt idx="1173">
                  <c:v>0.73399999999999999</c:v>
                </c:pt>
                <c:pt idx="1174">
                  <c:v>0.72699999999999998</c:v>
                </c:pt>
                <c:pt idx="1175">
                  <c:v>0.72899999999999998</c:v>
                </c:pt>
                <c:pt idx="1176">
                  <c:v>0.73299999999999998</c:v>
                </c:pt>
                <c:pt idx="1177">
                  <c:v>0.72899999999999998</c:v>
                </c:pt>
                <c:pt idx="1178">
                  <c:v>0.73399999999999999</c:v>
                </c:pt>
                <c:pt idx="1179">
                  <c:v>0.73</c:v>
                </c:pt>
                <c:pt idx="1180">
                  <c:v>0.72899999999999998</c:v>
                </c:pt>
                <c:pt idx="1181">
                  <c:v>0.73399999999999999</c:v>
                </c:pt>
                <c:pt idx="1182">
                  <c:v>0.73</c:v>
                </c:pt>
                <c:pt idx="1183">
                  <c:v>0.73</c:v>
                </c:pt>
                <c:pt idx="1184">
                  <c:v>0.73099999999999998</c:v>
                </c:pt>
                <c:pt idx="1185">
                  <c:v>0.73199999999999998</c:v>
                </c:pt>
                <c:pt idx="1186">
                  <c:v>0.73199999999999998</c:v>
                </c:pt>
                <c:pt idx="1187">
                  <c:v>0.73199999999999998</c:v>
                </c:pt>
                <c:pt idx="1188">
                  <c:v>0.73099999999999998</c:v>
                </c:pt>
                <c:pt idx="1189">
                  <c:v>0.73099999999999998</c:v>
                </c:pt>
                <c:pt idx="1190">
                  <c:v>0.69299999999999995</c:v>
                </c:pt>
                <c:pt idx="1191">
                  <c:v>0.73099999999999998</c:v>
                </c:pt>
                <c:pt idx="1192">
                  <c:v>0.72899999999999998</c:v>
                </c:pt>
                <c:pt idx="1193">
                  <c:v>0.73499999999999999</c:v>
                </c:pt>
                <c:pt idx="1194">
                  <c:v>0.69499999999999995</c:v>
                </c:pt>
                <c:pt idx="1195">
                  <c:v>0.69599999999999995</c:v>
                </c:pt>
                <c:pt idx="1196">
                  <c:v>0.69399999999999995</c:v>
                </c:pt>
                <c:pt idx="1197">
                  <c:v>0.69299999999999995</c:v>
                </c:pt>
                <c:pt idx="1198">
                  <c:v>0.69299999999999995</c:v>
                </c:pt>
                <c:pt idx="1199">
                  <c:v>0.69899999999999995</c:v>
                </c:pt>
                <c:pt idx="1200">
                  <c:v>0.69599999999999995</c:v>
                </c:pt>
                <c:pt idx="1201">
                  <c:v>0.70199999999999996</c:v>
                </c:pt>
                <c:pt idx="1202">
                  <c:v>0.7</c:v>
                </c:pt>
                <c:pt idx="1203">
                  <c:v>0.70399999999999996</c:v>
                </c:pt>
                <c:pt idx="1204">
                  <c:v>0.70099999999999996</c:v>
                </c:pt>
                <c:pt idx="1205">
                  <c:v>0.70099999999999996</c:v>
                </c:pt>
                <c:pt idx="1206">
                  <c:v>0.70399999999999996</c:v>
                </c:pt>
                <c:pt idx="1207">
                  <c:v>0.70099999999999996</c:v>
                </c:pt>
                <c:pt idx="1208">
                  <c:v>0.70199999999999996</c:v>
                </c:pt>
                <c:pt idx="1209">
                  <c:v>0.70299999999999996</c:v>
                </c:pt>
                <c:pt idx="1210">
                  <c:v>0.26600000000000001</c:v>
                </c:pt>
                <c:pt idx="1211">
                  <c:v>0.26700000000000002</c:v>
                </c:pt>
                <c:pt idx="1212">
                  <c:v>0.26600000000000001</c:v>
                </c:pt>
                <c:pt idx="1213">
                  <c:v>0.26700000000000002</c:v>
                </c:pt>
                <c:pt idx="1214">
                  <c:v>0.26600000000000001</c:v>
                </c:pt>
                <c:pt idx="1215">
                  <c:v>0.26800000000000002</c:v>
                </c:pt>
                <c:pt idx="1216">
                  <c:v>0.26800000000000002</c:v>
                </c:pt>
                <c:pt idx="1217">
                  <c:v>0.26800000000000002</c:v>
                </c:pt>
                <c:pt idx="1218">
                  <c:v>0.26800000000000002</c:v>
                </c:pt>
                <c:pt idx="1219">
                  <c:v>0.26800000000000002</c:v>
                </c:pt>
                <c:pt idx="1220">
                  <c:v>0.26800000000000002</c:v>
                </c:pt>
                <c:pt idx="1221">
                  <c:v>0.26800000000000002</c:v>
                </c:pt>
                <c:pt idx="1222">
                  <c:v>0.26600000000000001</c:v>
                </c:pt>
                <c:pt idx="1223">
                  <c:v>0.26800000000000002</c:v>
                </c:pt>
                <c:pt idx="1224">
                  <c:v>0.26600000000000001</c:v>
                </c:pt>
                <c:pt idx="1225">
                  <c:v>0.26800000000000002</c:v>
                </c:pt>
                <c:pt idx="1226">
                  <c:v>0.26800000000000002</c:v>
                </c:pt>
                <c:pt idx="1227">
                  <c:v>0.26600000000000001</c:v>
                </c:pt>
                <c:pt idx="1228">
                  <c:v>0.26600000000000001</c:v>
                </c:pt>
                <c:pt idx="1229">
                  <c:v>0.26600000000000001</c:v>
                </c:pt>
                <c:pt idx="1230">
                  <c:v>0.26600000000000001</c:v>
                </c:pt>
                <c:pt idx="1231">
                  <c:v>0.26700000000000002</c:v>
                </c:pt>
                <c:pt idx="1232">
                  <c:v>0.28199999999999997</c:v>
                </c:pt>
                <c:pt idx="1233">
                  <c:v>0.26700000000000002</c:v>
                </c:pt>
                <c:pt idx="1234">
                  <c:v>0.29699999999999999</c:v>
                </c:pt>
                <c:pt idx="1235">
                  <c:v>0.26600000000000001</c:v>
                </c:pt>
                <c:pt idx="1236">
                  <c:v>0.27200000000000002</c:v>
                </c:pt>
                <c:pt idx="1237">
                  <c:v>0.26800000000000002</c:v>
                </c:pt>
                <c:pt idx="1238">
                  <c:v>0.29099999999999998</c:v>
                </c:pt>
                <c:pt idx="1239">
                  <c:v>0.26700000000000002</c:v>
                </c:pt>
                <c:pt idx="1240">
                  <c:v>0.34</c:v>
                </c:pt>
                <c:pt idx="1241">
                  <c:v>0.26700000000000002</c:v>
                </c:pt>
                <c:pt idx="1242">
                  <c:v>0.26700000000000002</c:v>
                </c:pt>
                <c:pt idx="1243">
                  <c:v>0.38400000000000001</c:v>
                </c:pt>
                <c:pt idx="1244">
                  <c:v>0.28699999999999998</c:v>
                </c:pt>
                <c:pt idx="1245">
                  <c:v>0.28799999999999998</c:v>
                </c:pt>
                <c:pt idx="1246">
                  <c:v>0.26800000000000002</c:v>
                </c:pt>
                <c:pt idx="1247">
                  <c:v>0.42599999999999999</c:v>
                </c:pt>
                <c:pt idx="1248">
                  <c:v>0.26800000000000002</c:v>
                </c:pt>
                <c:pt idx="1249">
                  <c:v>0.45200000000000001</c:v>
                </c:pt>
                <c:pt idx="1250">
                  <c:v>0.45200000000000001</c:v>
                </c:pt>
                <c:pt idx="1251">
                  <c:v>0.44700000000000001</c:v>
                </c:pt>
                <c:pt idx="1252">
                  <c:v>0.46600000000000003</c:v>
                </c:pt>
                <c:pt idx="1253">
                  <c:v>0.27</c:v>
                </c:pt>
                <c:pt idx="1254">
                  <c:v>0.40400000000000003</c:v>
                </c:pt>
                <c:pt idx="1255">
                  <c:v>0.48499999999999999</c:v>
                </c:pt>
                <c:pt idx="1256">
                  <c:v>0.27300000000000002</c:v>
                </c:pt>
                <c:pt idx="1257">
                  <c:v>0.40699999999999997</c:v>
                </c:pt>
                <c:pt idx="1258">
                  <c:v>0.49399999999999999</c:v>
                </c:pt>
                <c:pt idx="1259">
                  <c:v>0.51</c:v>
                </c:pt>
                <c:pt idx="1260">
                  <c:v>0.51</c:v>
                </c:pt>
                <c:pt idx="1261">
                  <c:v>0.50800000000000001</c:v>
                </c:pt>
                <c:pt idx="1262">
                  <c:v>0.51600000000000001</c:v>
                </c:pt>
                <c:pt idx="1263">
                  <c:v>0.33200000000000002</c:v>
                </c:pt>
                <c:pt idx="1264">
                  <c:v>0.28100000000000003</c:v>
                </c:pt>
                <c:pt idx="1265">
                  <c:v>0.34</c:v>
                </c:pt>
                <c:pt idx="1266">
                  <c:v>0.28399999999999997</c:v>
                </c:pt>
                <c:pt idx="1267">
                  <c:v>0.4</c:v>
                </c:pt>
                <c:pt idx="1268">
                  <c:v>0.53700000000000003</c:v>
                </c:pt>
                <c:pt idx="1269">
                  <c:v>0.45800000000000002</c:v>
                </c:pt>
                <c:pt idx="1270">
                  <c:v>0.40100000000000002</c:v>
                </c:pt>
                <c:pt idx="1271">
                  <c:v>0.29599999999999999</c:v>
                </c:pt>
                <c:pt idx="1272">
                  <c:v>0.29799999999999999</c:v>
                </c:pt>
                <c:pt idx="1273">
                  <c:v>0.29799999999999999</c:v>
                </c:pt>
                <c:pt idx="1274">
                  <c:v>0.3</c:v>
                </c:pt>
                <c:pt idx="1275">
                  <c:v>0.54600000000000004</c:v>
                </c:pt>
                <c:pt idx="1276">
                  <c:v>0.56000000000000005</c:v>
                </c:pt>
                <c:pt idx="1277">
                  <c:v>0.56100000000000005</c:v>
                </c:pt>
                <c:pt idx="1278">
                  <c:v>0.47099999999999997</c:v>
                </c:pt>
                <c:pt idx="1279">
                  <c:v>0.56000000000000005</c:v>
                </c:pt>
                <c:pt idx="1280">
                  <c:v>0.57599999999999996</c:v>
                </c:pt>
                <c:pt idx="1281">
                  <c:v>0.32600000000000001</c:v>
                </c:pt>
                <c:pt idx="1282">
                  <c:v>0.38900000000000001</c:v>
                </c:pt>
                <c:pt idx="1283">
                  <c:v>0.33200000000000002</c:v>
                </c:pt>
                <c:pt idx="1284">
                  <c:v>0.39700000000000002</c:v>
                </c:pt>
                <c:pt idx="1285">
                  <c:v>0.59399999999999997</c:v>
                </c:pt>
                <c:pt idx="1286">
                  <c:v>0.34799999999999998</c:v>
                </c:pt>
                <c:pt idx="1287">
                  <c:v>0.35099999999999998</c:v>
                </c:pt>
                <c:pt idx="1288">
                  <c:v>0.35</c:v>
                </c:pt>
                <c:pt idx="1289">
                  <c:v>0.46</c:v>
                </c:pt>
                <c:pt idx="1290">
                  <c:v>0.52100000000000002</c:v>
                </c:pt>
                <c:pt idx="1291">
                  <c:v>0.35299999999999998</c:v>
                </c:pt>
                <c:pt idx="1292">
                  <c:v>0.59899999999999998</c:v>
                </c:pt>
                <c:pt idx="1293">
                  <c:v>0.46200000000000002</c:v>
                </c:pt>
                <c:pt idx="1294">
                  <c:v>0.60399999999999998</c:v>
                </c:pt>
                <c:pt idx="1295">
                  <c:v>0.60399999999999998</c:v>
                </c:pt>
                <c:pt idx="1296">
                  <c:v>0.503</c:v>
                </c:pt>
                <c:pt idx="1297">
                  <c:v>0.60499999999999998</c:v>
                </c:pt>
                <c:pt idx="1298">
                  <c:v>0.61199999999999999</c:v>
                </c:pt>
                <c:pt idx="1299">
                  <c:v>0.51500000000000001</c:v>
                </c:pt>
                <c:pt idx="1300">
                  <c:v>0.51900000000000002</c:v>
                </c:pt>
                <c:pt idx="1301">
                  <c:v>0.34200000000000003</c:v>
                </c:pt>
                <c:pt idx="1302">
                  <c:v>0.34799999999999998</c:v>
                </c:pt>
                <c:pt idx="1303">
                  <c:v>0.53500000000000003</c:v>
                </c:pt>
                <c:pt idx="1304">
                  <c:v>0.41499999999999998</c:v>
                </c:pt>
                <c:pt idx="1305">
                  <c:v>0.59599999999999997</c:v>
                </c:pt>
                <c:pt idx="1306">
                  <c:v>0.42299999999999999</c:v>
                </c:pt>
                <c:pt idx="1307">
                  <c:v>0.36499999999999999</c:v>
                </c:pt>
                <c:pt idx="1308">
                  <c:v>0.36799999999999999</c:v>
                </c:pt>
                <c:pt idx="1309">
                  <c:v>0.36699999999999999</c:v>
                </c:pt>
                <c:pt idx="1310">
                  <c:v>0.60599999999999998</c:v>
                </c:pt>
                <c:pt idx="1311">
                  <c:v>0.36899999999999999</c:v>
                </c:pt>
                <c:pt idx="1312">
                  <c:v>0.60699999999999998</c:v>
                </c:pt>
                <c:pt idx="1313">
                  <c:v>0.60699999999999998</c:v>
                </c:pt>
                <c:pt idx="1314">
                  <c:v>0.55300000000000005</c:v>
                </c:pt>
                <c:pt idx="1315">
                  <c:v>0.55400000000000005</c:v>
                </c:pt>
                <c:pt idx="1316">
                  <c:v>0.49</c:v>
                </c:pt>
                <c:pt idx="1317">
                  <c:v>0.49199999999999999</c:v>
                </c:pt>
                <c:pt idx="1318">
                  <c:v>0.60799999999999998</c:v>
                </c:pt>
                <c:pt idx="1319">
                  <c:v>0.60799999999999998</c:v>
                </c:pt>
                <c:pt idx="1320">
                  <c:v>0.56699999999999995</c:v>
                </c:pt>
                <c:pt idx="1321">
                  <c:v>0.57499999999999996</c:v>
                </c:pt>
                <c:pt idx="1322">
                  <c:v>0.39100000000000001</c:v>
                </c:pt>
                <c:pt idx="1323">
                  <c:v>0.57799999999999996</c:v>
                </c:pt>
                <c:pt idx="1324">
                  <c:v>0.39700000000000002</c:v>
                </c:pt>
                <c:pt idx="1325">
                  <c:v>0.46200000000000002</c:v>
                </c:pt>
                <c:pt idx="1326">
                  <c:v>0.46500000000000002</c:v>
                </c:pt>
                <c:pt idx="1327">
                  <c:v>0.61099999999999999</c:v>
                </c:pt>
                <c:pt idx="1328">
                  <c:v>0.52600000000000002</c:v>
                </c:pt>
                <c:pt idx="1329">
                  <c:v>0.46800000000000003</c:v>
                </c:pt>
                <c:pt idx="1330">
                  <c:v>0.58899999999999997</c:v>
                </c:pt>
                <c:pt idx="1331">
                  <c:v>0.52900000000000003</c:v>
                </c:pt>
                <c:pt idx="1332">
                  <c:v>0.47099999999999997</c:v>
                </c:pt>
                <c:pt idx="1333">
                  <c:v>0.47499999999999998</c:v>
                </c:pt>
                <c:pt idx="1334">
                  <c:v>0.41399999999999998</c:v>
                </c:pt>
                <c:pt idx="1335">
                  <c:v>0.61399999999999999</c:v>
                </c:pt>
                <c:pt idx="1336">
                  <c:v>0.41599999999999998</c:v>
                </c:pt>
                <c:pt idx="1337">
                  <c:v>0.61399999999999999</c:v>
                </c:pt>
                <c:pt idx="1338">
                  <c:v>0.41599999999999998</c:v>
                </c:pt>
                <c:pt idx="1339">
                  <c:v>0.61299999999999999</c:v>
                </c:pt>
                <c:pt idx="1340">
                  <c:v>0.48</c:v>
                </c:pt>
                <c:pt idx="1341">
                  <c:v>0.54</c:v>
                </c:pt>
                <c:pt idx="1342">
                  <c:v>0.41799999999999998</c:v>
                </c:pt>
                <c:pt idx="1343">
                  <c:v>0.54100000000000004</c:v>
                </c:pt>
                <c:pt idx="1344">
                  <c:v>0.59699999999999998</c:v>
                </c:pt>
                <c:pt idx="1345">
                  <c:v>0.59699999999999998</c:v>
                </c:pt>
                <c:pt idx="1346">
                  <c:v>0.61499999999999999</c:v>
                </c:pt>
                <c:pt idx="1347">
                  <c:v>0.61499999999999999</c:v>
                </c:pt>
                <c:pt idx="1348">
                  <c:v>0.55100000000000005</c:v>
                </c:pt>
                <c:pt idx="1349">
                  <c:v>0.55200000000000005</c:v>
                </c:pt>
                <c:pt idx="1350">
                  <c:v>0.438</c:v>
                </c:pt>
                <c:pt idx="1351">
                  <c:v>0.60499999999999998</c:v>
                </c:pt>
                <c:pt idx="1352">
                  <c:v>0.61</c:v>
                </c:pt>
                <c:pt idx="1353">
                  <c:v>0.438</c:v>
                </c:pt>
                <c:pt idx="1354">
                  <c:v>0.438</c:v>
                </c:pt>
                <c:pt idx="1355">
                  <c:v>0.59899999999999998</c:v>
                </c:pt>
                <c:pt idx="1356">
                  <c:v>0.44400000000000001</c:v>
                </c:pt>
                <c:pt idx="1357">
                  <c:v>0.61799999999999999</c:v>
                </c:pt>
                <c:pt idx="1358">
                  <c:v>0.44500000000000001</c:v>
                </c:pt>
                <c:pt idx="1359">
                  <c:v>0.44500000000000001</c:v>
                </c:pt>
                <c:pt idx="1360">
                  <c:v>0.505</c:v>
                </c:pt>
                <c:pt idx="1361">
                  <c:v>0.61899999999999999</c:v>
                </c:pt>
                <c:pt idx="1362">
                  <c:v>0.50900000000000001</c:v>
                </c:pt>
                <c:pt idx="1363">
                  <c:v>0.57199999999999995</c:v>
                </c:pt>
                <c:pt idx="1364">
                  <c:v>0.61499999999999999</c:v>
                </c:pt>
                <c:pt idx="1365">
                  <c:v>0.51100000000000001</c:v>
                </c:pt>
                <c:pt idx="1366">
                  <c:v>0.621</c:v>
                </c:pt>
                <c:pt idx="1367">
                  <c:v>0.621</c:v>
                </c:pt>
                <c:pt idx="1368">
                  <c:v>0.57499999999999996</c:v>
                </c:pt>
                <c:pt idx="1369">
                  <c:v>0.62</c:v>
                </c:pt>
                <c:pt idx="1370">
                  <c:v>0.44900000000000001</c:v>
                </c:pt>
                <c:pt idx="1371">
                  <c:v>0.45100000000000001</c:v>
                </c:pt>
                <c:pt idx="1372">
                  <c:v>0.45100000000000001</c:v>
                </c:pt>
                <c:pt idx="1373">
                  <c:v>0.51400000000000001</c:v>
                </c:pt>
                <c:pt idx="1374">
                  <c:v>0.51900000000000002</c:v>
                </c:pt>
                <c:pt idx="1375">
                  <c:v>0.45300000000000001</c:v>
                </c:pt>
                <c:pt idx="1376">
                  <c:v>0.52300000000000002</c:v>
                </c:pt>
                <c:pt idx="1377">
                  <c:v>0.58499999999999996</c:v>
                </c:pt>
                <c:pt idx="1378">
                  <c:v>0.60899999999999999</c:v>
                </c:pt>
                <c:pt idx="1379">
                  <c:v>0.60899999999999999</c:v>
                </c:pt>
                <c:pt idx="1380">
                  <c:v>0.58599999999999997</c:v>
                </c:pt>
                <c:pt idx="1381">
                  <c:v>0.46200000000000002</c:v>
                </c:pt>
                <c:pt idx="1382">
                  <c:v>0.61799999999999999</c:v>
                </c:pt>
                <c:pt idx="1383">
                  <c:v>0.61799999999999999</c:v>
                </c:pt>
                <c:pt idx="1384">
                  <c:v>0.59099999999999997</c:v>
                </c:pt>
                <c:pt idx="1385">
                  <c:v>0.61199999999999999</c:v>
                </c:pt>
                <c:pt idx="1386">
                  <c:v>0.47199999999999998</c:v>
                </c:pt>
                <c:pt idx="1387">
                  <c:v>0.46899999999999997</c:v>
                </c:pt>
                <c:pt idx="1388">
                  <c:v>0.46899999999999997</c:v>
                </c:pt>
                <c:pt idx="1389">
                  <c:v>0.59199999999999997</c:v>
                </c:pt>
                <c:pt idx="1390">
                  <c:v>0.62</c:v>
                </c:pt>
                <c:pt idx="1391">
                  <c:v>0.47699999999999998</c:v>
                </c:pt>
                <c:pt idx="1392">
                  <c:v>0.62</c:v>
                </c:pt>
                <c:pt idx="1393">
                  <c:v>0.47799999999999998</c:v>
                </c:pt>
                <c:pt idx="1394">
                  <c:v>0.47599999999999998</c:v>
                </c:pt>
                <c:pt idx="1395">
                  <c:v>0.47599999999999998</c:v>
                </c:pt>
                <c:pt idx="1396">
                  <c:v>0.621</c:v>
                </c:pt>
                <c:pt idx="1397">
                  <c:v>0.61199999999999999</c:v>
                </c:pt>
                <c:pt idx="1398">
                  <c:v>0.61399999999999999</c:v>
                </c:pt>
                <c:pt idx="1399">
                  <c:v>0.48599999999999999</c:v>
                </c:pt>
                <c:pt idx="1400">
                  <c:v>0.61499999999999999</c:v>
                </c:pt>
                <c:pt idx="1401">
                  <c:v>0.61499999999999999</c:v>
                </c:pt>
                <c:pt idx="1402">
                  <c:v>0.56000000000000005</c:v>
                </c:pt>
                <c:pt idx="1403">
                  <c:v>0.61499999999999999</c:v>
                </c:pt>
                <c:pt idx="1404">
                  <c:v>0.56499999999999995</c:v>
                </c:pt>
                <c:pt idx="1405">
                  <c:v>0.622</c:v>
                </c:pt>
                <c:pt idx="1406">
                  <c:v>0.497</c:v>
                </c:pt>
                <c:pt idx="1407">
                  <c:v>0.499</c:v>
                </c:pt>
                <c:pt idx="1408">
                  <c:v>0.60799999999999998</c:v>
                </c:pt>
                <c:pt idx="1409">
                  <c:v>0.499</c:v>
                </c:pt>
                <c:pt idx="1410">
                  <c:v>0.56699999999999995</c:v>
                </c:pt>
                <c:pt idx="1411">
                  <c:v>0.501</c:v>
                </c:pt>
                <c:pt idx="1412">
                  <c:v>0.61</c:v>
                </c:pt>
                <c:pt idx="1413">
                  <c:v>0.50600000000000001</c:v>
                </c:pt>
                <c:pt idx="1414">
                  <c:v>0.57099999999999995</c:v>
                </c:pt>
                <c:pt idx="1415">
                  <c:v>0.57599999999999996</c:v>
                </c:pt>
                <c:pt idx="1416">
                  <c:v>0.61599999999999999</c:v>
                </c:pt>
                <c:pt idx="1417">
                  <c:v>0.61699999999999999</c:v>
                </c:pt>
                <c:pt idx="1418">
                  <c:v>0.50900000000000001</c:v>
                </c:pt>
                <c:pt idx="1419">
                  <c:v>0.50900000000000001</c:v>
                </c:pt>
                <c:pt idx="1420">
                  <c:v>0.57899999999999996</c:v>
                </c:pt>
                <c:pt idx="1421">
                  <c:v>0.61799999999999999</c:v>
                </c:pt>
                <c:pt idx="1422">
                  <c:v>0.625</c:v>
                </c:pt>
                <c:pt idx="1423">
                  <c:v>0.61799999999999999</c:v>
                </c:pt>
                <c:pt idx="1424">
                  <c:v>0.62</c:v>
                </c:pt>
                <c:pt idx="1425">
                  <c:v>0.51300000000000001</c:v>
                </c:pt>
                <c:pt idx="1426">
                  <c:v>0.51300000000000001</c:v>
                </c:pt>
                <c:pt idx="1427">
                  <c:v>0.626</c:v>
                </c:pt>
                <c:pt idx="1428">
                  <c:v>0.51600000000000001</c:v>
                </c:pt>
                <c:pt idx="1429">
                  <c:v>0.52</c:v>
                </c:pt>
                <c:pt idx="1430">
                  <c:v>0.621</c:v>
                </c:pt>
                <c:pt idx="1431">
                  <c:v>0.52300000000000002</c:v>
                </c:pt>
                <c:pt idx="1432">
                  <c:v>0.627</c:v>
                </c:pt>
                <c:pt idx="1433">
                  <c:v>0.52100000000000002</c:v>
                </c:pt>
                <c:pt idx="1434">
                  <c:v>0.52100000000000002</c:v>
                </c:pt>
                <c:pt idx="1435">
                  <c:v>0.62</c:v>
                </c:pt>
                <c:pt idx="1436">
                  <c:v>0.52600000000000002</c:v>
                </c:pt>
                <c:pt idx="1437">
                  <c:v>0.628</c:v>
                </c:pt>
                <c:pt idx="1438">
                  <c:v>0.628</c:v>
                </c:pt>
                <c:pt idx="1439">
                  <c:v>0.621</c:v>
                </c:pt>
                <c:pt idx="1440">
                  <c:v>0.628</c:v>
                </c:pt>
                <c:pt idx="1441">
                  <c:v>0.628</c:v>
                </c:pt>
                <c:pt idx="1442">
                  <c:v>0.53100000000000003</c:v>
                </c:pt>
                <c:pt idx="1443">
                  <c:v>0.622</c:v>
                </c:pt>
                <c:pt idx="1444">
                  <c:v>0.622</c:v>
                </c:pt>
                <c:pt idx="1445">
                  <c:v>0.622</c:v>
                </c:pt>
                <c:pt idx="1446">
                  <c:v>0.54400000000000004</c:v>
                </c:pt>
                <c:pt idx="1447">
                  <c:v>0.54700000000000004</c:v>
                </c:pt>
                <c:pt idx="1448">
                  <c:v>0.54700000000000004</c:v>
                </c:pt>
                <c:pt idx="1449">
                  <c:v>0.65200000000000002</c:v>
                </c:pt>
                <c:pt idx="1450">
                  <c:v>0.67600000000000005</c:v>
                </c:pt>
                <c:pt idx="1451">
                  <c:v>0.54900000000000004</c:v>
                </c:pt>
                <c:pt idx="1452">
                  <c:v>0.65500000000000003</c:v>
                </c:pt>
                <c:pt idx="1453">
                  <c:v>0.623</c:v>
                </c:pt>
                <c:pt idx="1454">
                  <c:v>0.59799999999999998</c:v>
                </c:pt>
                <c:pt idx="1455">
                  <c:v>0.68500000000000005</c:v>
                </c:pt>
                <c:pt idx="1456">
                  <c:v>0.65700000000000003</c:v>
                </c:pt>
                <c:pt idx="1457">
                  <c:v>0.6</c:v>
                </c:pt>
                <c:pt idx="1458">
                  <c:v>0.624</c:v>
                </c:pt>
                <c:pt idx="1459">
                  <c:v>0.68500000000000005</c:v>
                </c:pt>
                <c:pt idx="1460">
                  <c:v>0.60099999999999998</c:v>
                </c:pt>
                <c:pt idx="1461">
                  <c:v>0.65800000000000003</c:v>
                </c:pt>
                <c:pt idx="1462">
                  <c:v>0.66</c:v>
                </c:pt>
                <c:pt idx="1463">
                  <c:v>0.60199999999999998</c:v>
                </c:pt>
                <c:pt idx="1464">
                  <c:v>0.60199999999999998</c:v>
                </c:pt>
                <c:pt idx="1465">
                  <c:v>0.626</c:v>
                </c:pt>
                <c:pt idx="1466">
                  <c:v>0.60499999999999998</c:v>
                </c:pt>
                <c:pt idx="1467">
                  <c:v>0.67400000000000004</c:v>
                </c:pt>
                <c:pt idx="1468">
                  <c:v>0.67400000000000004</c:v>
                </c:pt>
                <c:pt idx="1469">
                  <c:v>0.66200000000000003</c:v>
                </c:pt>
                <c:pt idx="1470">
                  <c:v>0.67400000000000004</c:v>
                </c:pt>
                <c:pt idx="1471">
                  <c:v>0.68700000000000006</c:v>
                </c:pt>
                <c:pt idx="1472">
                  <c:v>0.61199999999999999</c:v>
                </c:pt>
                <c:pt idx="1473">
                  <c:v>0.67900000000000005</c:v>
                </c:pt>
                <c:pt idx="1474">
                  <c:v>0.61</c:v>
                </c:pt>
                <c:pt idx="1475">
                  <c:v>0.61</c:v>
                </c:pt>
                <c:pt idx="1476">
                  <c:v>0.61299999999999999</c:v>
                </c:pt>
                <c:pt idx="1477">
                  <c:v>0.67400000000000004</c:v>
                </c:pt>
                <c:pt idx="1478">
                  <c:v>0.68700000000000006</c:v>
                </c:pt>
                <c:pt idx="1479">
                  <c:v>0.68</c:v>
                </c:pt>
                <c:pt idx="1480">
                  <c:v>0.67300000000000004</c:v>
                </c:pt>
                <c:pt idx="1481">
                  <c:v>0.61899999999999999</c:v>
                </c:pt>
                <c:pt idx="1482">
                  <c:v>0.621</c:v>
                </c:pt>
                <c:pt idx="1483">
                  <c:v>0.67500000000000004</c:v>
                </c:pt>
                <c:pt idx="1484">
                  <c:v>0.68200000000000005</c:v>
                </c:pt>
                <c:pt idx="1485">
                  <c:v>0.67600000000000005</c:v>
                </c:pt>
                <c:pt idx="1486">
                  <c:v>0.67600000000000005</c:v>
                </c:pt>
                <c:pt idx="1487">
                  <c:v>0.68899999999999995</c:v>
                </c:pt>
                <c:pt idx="1488">
                  <c:v>0.67600000000000005</c:v>
                </c:pt>
                <c:pt idx="1489">
                  <c:v>0.67500000000000004</c:v>
                </c:pt>
                <c:pt idx="1490">
                  <c:v>0.68899999999999995</c:v>
                </c:pt>
                <c:pt idx="1491">
                  <c:v>0.68300000000000005</c:v>
                </c:pt>
                <c:pt idx="1492">
                  <c:v>0.68200000000000005</c:v>
                </c:pt>
                <c:pt idx="1493">
                  <c:v>0.67500000000000004</c:v>
                </c:pt>
                <c:pt idx="1494">
                  <c:v>0.63900000000000001</c:v>
                </c:pt>
                <c:pt idx="1495">
                  <c:v>0.64100000000000001</c:v>
                </c:pt>
                <c:pt idx="1496">
                  <c:v>0.64100000000000001</c:v>
                </c:pt>
                <c:pt idx="1497">
                  <c:v>0.67700000000000005</c:v>
                </c:pt>
                <c:pt idx="1498">
                  <c:v>0.64300000000000002</c:v>
                </c:pt>
                <c:pt idx="1499">
                  <c:v>0.67900000000000005</c:v>
                </c:pt>
                <c:pt idx="1500">
                  <c:v>0.64400000000000002</c:v>
                </c:pt>
                <c:pt idx="1501">
                  <c:v>0.68400000000000005</c:v>
                </c:pt>
                <c:pt idx="1502">
                  <c:v>0.64500000000000002</c:v>
                </c:pt>
                <c:pt idx="1503">
                  <c:v>0.68500000000000005</c:v>
                </c:pt>
                <c:pt idx="1504">
                  <c:v>0.68300000000000005</c:v>
                </c:pt>
                <c:pt idx="1505">
                  <c:v>0.68300000000000005</c:v>
                </c:pt>
                <c:pt idx="1506">
                  <c:v>0.67800000000000005</c:v>
                </c:pt>
                <c:pt idx="1507">
                  <c:v>0.64700000000000002</c:v>
                </c:pt>
                <c:pt idx="1508">
                  <c:v>0.69</c:v>
                </c:pt>
                <c:pt idx="1509">
                  <c:v>0.68700000000000006</c:v>
                </c:pt>
                <c:pt idx="1510">
                  <c:v>0.69399999999999995</c:v>
                </c:pt>
                <c:pt idx="1511">
                  <c:v>0.69199999999999995</c:v>
                </c:pt>
                <c:pt idx="1512">
                  <c:v>0.64500000000000002</c:v>
                </c:pt>
                <c:pt idx="1513">
                  <c:v>0.64500000000000002</c:v>
                </c:pt>
                <c:pt idx="1514">
                  <c:v>0.64700000000000002</c:v>
                </c:pt>
                <c:pt idx="1515">
                  <c:v>0.68899999999999995</c:v>
                </c:pt>
                <c:pt idx="1516">
                  <c:v>0.68899999999999995</c:v>
                </c:pt>
                <c:pt idx="1517">
                  <c:v>0.68100000000000005</c:v>
                </c:pt>
                <c:pt idx="1518">
                  <c:v>0.69499999999999995</c:v>
                </c:pt>
                <c:pt idx="1519">
                  <c:v>0.69599999999999995</c:v>
                </c:pt>
                <c:pt idx="1520">
                  <c:v>0.69799999999999995</c:v>
                </c:pt>
                <c:pt idx="1521">
                  <c:v>0.68200000000000005</c:v>
                </c:pt>
                <c:pt idx="1522">
                  <c:v>0.65600000000000003</c:v>
                </c:pt>
                <c:pt idx="1523">
                  <c:v>0.65200000000000002</c:v>
                </c:pt>
                <c:pt idx="1524">
                  <c:v>0.65200000000000002</c:v>
                </c:pt>
                <c:pt idx="1525">
                  <c:v>0.68300000000000005</c:v>
                </c:pt>
                <c:pt idx="1526">
                  <c:v>0.68300000000000005</c:v>
                </c:pt>
                <c:pt idx="1527">
                  <c:v>0.65600000000000003</c:v>
                </c:pt>
                <c:pt idx="1528">
                  <c:v>0.68300000000000005</c:v>
                </c:pt>
                <c:pt idx="1529">
                  <c:v>0.68100000000000005</c:v>
                </c:pt>
                <c:pt idx="1530">
                  <c:v>0.68799999999999994</c:v>
                </c:pt>
                <c:pt idx="1531">
                  <c:v>0.69899999999999995</c:v>
                </c:pt>
                <c:pt idx="1532">
                  <c:v>0.69599999999999995</c:v>
                </c:pt>
                <c:pt idx="1533">
                  <c:v>0.66100000000000003</c:v>
                </c:pt>
                <c:pt idx="1534">
                  <c:v>0.66200000000000003</c:v>
                </c:pt>
                <c:pt idx="1535">
                  <c:v>0.68899999999999995</c:v>
                </c:pt>
                <c:pt idx="1536">
                  <c:v>0.68300000000000005</c:v>
                </c:pt>
                <c:pt idx="1537">
                  <c:v>0.69499999999999995</c:v>
                </c:pt>
                <c:pt idx="1538">
                  <c:v>0.68400000000000005</c:v>
                </c:pt>
                <c:pt idx="1539">
                  <c:v>0.68500000000000005</c:v>
                </c:pt>
                <c:pt idx="1540">
                  <c:v>0.68500000000000005</c:v>
                </c:pt>
                <c:pt idx="1541">
                  <c:v>0.69199999999999995</c:v>
                </c:pt>
                <c:pt idx="1542">
                  <c:v>0.69099999999999995</c:v>
                </c:pt>
                <c:pt idx="1543">
                  <c:v>0.70099999999999996</c:v>
                </c:pt>
                <c:pt idx="1544">
                  <c:v>0.68400000000000005</c:v>
                </c:pt>
                <c:pt idx="1545">
                  <c:v>0.69599999999999995</c:v>
                </c:pt>
                <c:pt idx="1546">
                  <c:v>0.69199999999999995</c:v>
                </c:pt>
                <c:pt idx="1547">
                  <c:v>0.69199999999999995</c:v>
                </c:pt>
                <c:pt idx="1548">
                  <c:v>0.69699999999999995</c:v>
                </c:pt>
                <c:pt idx="1549">
                  <c:v>0.70099999999999996</c:v>
                </c:pt>
                <c:pt idx="1550">
                  <c:v>0.67100000000000004</c:v>
                </c:pt>
                <c:pt idx="1551">
                  <c:v>0.68500000000000005</c:v>
                </c:pt>
                <c:pt idx="1552">
                  <c:v>0.67300000000000004</c:v>
                </c:pt>
                <c:pt idx="1553">
                  <c:v>0.67300000000000004</c:v>
                </c:pt>
                <c:pt idx="1554">
                  <c:v>0.67500000000000004</c:v>
                </c:pt>
                <c:pt idx="1555">
                  <c:v>0.68799999999999994</c:v>
                </c:pt>
                <c:pt idx="1556">
                  <c:v>0.67500000000000004</c:v>
                </c:pt>
                <c:pt idx="1557">
                  <c:v>0.67700000000000005</c:v>
                </c:pt>
                <c:pt idx="1558">
                  <c:v>0.73599999999999999</c:v>
                </c:pt>
                <c:pt idx="1559">
                  <c:v>0.73599999999999999</c:v>
                </c:pt>
                <c:pt idx="1560">
                  <c:v>0.72499999999999998</c:v>
                </c:pt>
                <c:pt idx="1561">
                  <c:v>0.67600000000000005</c:v>
                </c:pt>
                <c:pt idx="1562">
                  <c:v>0.73699999999999999</c:v>
                </c:pt>
                <c:pt idx="1563">
                  <c:v>0.72799999999999998</c:v>
                </c:pt>
                <c:pt idx="1564">
                  <c:v>0.68899999999999995</c:v>
                </c:pt>
                <c:pt idx="1565">
                  <c:v>0.73799999999999999</c:v>
                </c:pt>
                <c:pt idx="1566">
                  <c:v>0.72799999999999998</c:v>
                </c:pt>
                <c:pt idx="1567">
                  <c:v>0.73799999999999999</c:v>
                </c:pt>
                <c:pt idx="1568">
                  <c:v>0.73799999999999999</c:v>
                </c:pt>
                <c:pt idx="1569">
                  <c:v>0.73499999999999999</c:v>
                </c:pt>
                <c:pt idx="1570">
                  <c:v>0.73499999999999999</c:v>
                </c:pt>
                <c:pt idx="1571">
                  <c:v>0.73899999999999999</c:v>
                </c:pt>
                <c:pt idx="1572">
                  <c:v>0.69099999999999995</c:v>
                </c:pt>
                <c:pt idx="1573">
                  <c:v>0.68</c:v>
                </c:pt>
                <c:pt idx="1574">
                  <c:v>0.68</c:v>
                </c:pt>
                <c:pt idx="1575">
                  <c:v>0.73599999999999999</c:v>
                </c:pt>
                <c:pt idx="1576">
                  <c:v>0.69</c:v>
                </c:pt>
                <c:pt idx="1577">
                  <c:v>0.69</c:v>
                </c:pt>
                <c:pt idx="1578">
                  <c:v>0.69</c:v>
                </c:pt>
                <c:pt idx="1579">
                  <c:v>0.74099999999999999</c:v>
                </c:pt>
                <c:pt idx="1580">
                  <c:v>0.73899999999999999</c:v>
                </c:pt>
                <c:pt idx="1581">
                  <c:v>0.73899999999999999</c:v>
                </c:pt>
                <c:pt idx="1582">
                  <c:v>0.73899999999999999</c:v>
                </c:pt>
                <c:pt idx="1583">
                  <c:v>0.69</c:v>
                </c:pt>
                <c:pt idx="1584">
                  <c:v>0.68899999999999995</c:v>
                </c:pt>
                <c:pt idx="1585">
                  <c:v>0.72899999999999998</c:v>
                </c:pt>
                <c:pt idx="1586">
                  <c:v>0.74</c:v>
                </c:pt>
                <c:pt idx="1587">
                  <c:v>0.73199999999999998</c:v>
                </c:pt>
                <c:pt idx="1588">
                  <c:v>0.73199999999999998</c:v>
                </c:pt>
                <c:pt idx="1589">
                  <c:v>0.73699999999999999</c:v>
                </c:pt>
                <c:pt idx="1590">
                  <c:v>0.73</c:v>
                </c:pt>
                <c:pt idx="1591">
                  <c:v>0.73899999999999999</c:v>
                </c:pt>
                <c:pt idx="1592">
                  <c:v>0.73899999999999999</c:v>
                </c:pt>
                <c:pt idx="1593">
                  <c:v>0.74199999999999999</c:v>
                </c:pt>
                <c:pt idx="1594">
                  <c:v>0.73899999999999999</c:v>
                </c:pt>
                <c:pt idx="1595">
                  <c:v>0.73899999999999999</c:v>
                </c:pt>
                <c:pt idx="1596">
                  <c:v>0.72599999999999998</c:v>
                </c:pt>
                <c:pt idx="1597">
                  <c:v>0.72599999999999998</c:v>
                </c:pt>
                <c:pt idx="1598">
                  <c:v>0.73799999999999999</c:v>
                </c:pt>
                <c:pt idx="1599">
                  <c:v>0.69</c:v>
                </c:pt>
                <c:pt idx="1600">
                  <c:v>0.73299999999999998</c:v>
                </c:pt>
                <c:pt idx="1601">
                  <c:v>0.73299999999999998</c:v>
                </c:pt>
                <c:pt idx="1602">
                  <c:v>0.73299999999999998</c:v>
                </c:pt>
                <c:pt idx="1603">
                  <c:v>0.73299999999999998</c:v>
                </c:pt>
                <c:pt idx="1604">
                  <c:v>0.74</c:v>
                </c:pt>
                <c:pt idx="1605">
                  <c:v>0.73299999999999998</c:v>
                </c:pt>
                <c:pt idx="1606">
                  <c:v>0.74399999999999999</c:v>
                </c:pt>
                <c:pt idx="1607">
                  <c:v>0.74099999999999999</c:v>
                </c:pt>
                <c:pt idx="1608">
                  <c:v>0.73099999999999998</c:v>
                </c:pt>
                <c:pt idx="1609">
                  <c:v>0.73899999999999999</c:v>
                </c:pt>
                <c:pt idx="1610">
                  <c:v>0.73399999999999999</c:v>
                </c:pt>
                <c:pt idx="1611">
                  <c:v>0.73399999999999999</c:v>
                </c:pt>
                <c:pt idx="1612">
                  <c:v>0.73299999999999998</c:v>
                </c:pt>
                <c:pt idx="1613">
                  <c:v>0.74399999999999999</c:v>
                </c:pt>
                <c:pt idx="1614">
                  <c:v>0.73499999999999999</c:v>
                </c:pt>
                <c:pt idx="1615">
                  <c:v>0.74</c:v>
                </c:pt>
                <c:pt idx="1616">
                  <c:v>0.72899999999999998</c:v>
                </c:pt>
                <c:pt idx="1617">
                  <c:v>0.73599999999999999</c:v>
                </c:pt>
                <c:pt idx="1618">
                  <c:v>0.73899999999999999</c:v>
                </c:pt>
                <c:pt idx="1619">
                  <c:v>0.73699999999999999</c:v>
                </c:pt>
                <c:pt idx="1620">
                  <c:v>0.746</c:v>
                </c:pt>
                <c:pt idx="1621">
                  <c:v>0.746</c:v>
                </c:pt>
                <c:pt idx="1622">
                  <c:v>0.73599999999999999</c:v>
                </c:pt>
                <c:pt idx="1623">
                  <c:v>0.746</c:v>
                </c:pt>
                <c:pt idx="1624">
                  <c:v>0.73799999999999999</c:v>
                </c:pt>
                <c:pt idx="1625">
                  <c:v>0.747</c:v>
                </c:pt>
                <c:pt idx="1626">
                  <c:v>0.747</c:v>
                </c:pt>
                <c:pt idx="1627">
                  <c:v>0.747</c:v>
                </c:pt>
                <c:pt idx="1628">
                  <c:v>0.747</c:v>
                </c:pt>
                <c:pt idx="1629">
                  <c:v>0.73799999999999999</c:v>
                </c:pt>
                <c:pt idx="1630">
                  <c:v>0.748</c:v>
                </c:pt>
                <c:pt idx="1631">
                  <c:v>0.73199999999999998</c:v>
                </c:pt>
                <c:pt idx="1632">
                  <c:v>0.73299999999999998</c:v>
                </c:pt>
                <c:pt idx="1633">
                  <c:v>0.73299999999999998</c:v>
                </c:pt>
                <c:pt idx="1634">
                  <c:v>0.745</c:v>
                </c:pt>
                <c:pt idx="1635">
                  <c:v>0.745</c:v>
                </c:pt>
                <c:pt idx="1636">
                  <c:v>0.749</c:v>
                </c:pt>
                <c:pt idx="1637">
                  <c:v>0.749</c:v>
                </c:pt>
                <c:pt idx="1638">
                  <c:v>0.73299999999999998</c:v>
                </c:pt>
                <c:pt idx="1639">
                  <c:v>0.746</c:v>
                </c:pt>
                <c:pt idx="1640">
                  <c:v>0.751</c:v>
                </c:pt>
                <c:pt idx="1641">
                  <c:v>0.74</c:v>
                </c:pt>
                <c:pt idx="1642">
                  <c:v>0.749</c:v>
                </c:pt>
                <c:pt idx="1643">
                  <c:v>0.75</c:v>
                </c:pt>
                <c:pt idx="1644">
                  <c:v>0.74</c:v>
                </c:pt>
                <c:pt idx="1645">
                  <c:v>0.74399999999999999</c:v>
                </c:pt>
                <c:pt idx="1646">
                  <c:v>0.74299999999999999</c:v>
                </c:pt>
                <c:pt idx="1647">
                  <c:v>0.74299999999999999</c:v>
                </c:pt>
                <c:pt idx="1648">
                  <c:v>0.73499999999999999</c:v>
                </c:pt>
                <c:pt idx="1649">
                  <c:v>0.73499999999999999</c:v>
                </c:pt>
                <c:pt idx="1650">
                  <c:v>0.74099999999999999</c:v>
                </c:pt>
                <c:pt idx="1651">
                  <c:v>0.748</c:v>
                </c:pt>
                <c:pt idx="1652">
                  <c:v>0.745</c:v>
                </c:pt>
                <c:pt idx="1653">
                  <c:v>0.745</c:v>
                </c:pt>
                <c:pt idx="1654">
                  <c:v>0.751</c:v>
                </c:pt>
                <c:pt idx="1655">
                  <c:v>0.74399999999999999</c:v>
                </c:pt>
                <c:pt idx="1656">
                  <c:v>0.745</c:v>
                </c:pt>
                <c:pt idx="1657">
                  <c:v>0.745</c:v>
                </c:pt>
                <c:pt idx="1658">
                  <c:v>0.745</c:v>
                </c:pt>
                <c:pt idx="1659">
                  <c:v>0.74299999999999999</c:v>
                </c:pt>
                <c:pt idx="1660">
                  <c:v>0.74399999999999999</c:v>
                </c:pt>
                <c:pt idx="1661">
                  <c:v>0.745</c:v>
                </c:pt>
                <c:pt idx="1662">
                  <c:v>0.74399999999999999</c:v>
                </c:pt>
                <c:pt idx="1663">
                  <c:v>0.74399999999999999</c:v>
                </c:pt>
                <c:pt idx="1664">
                  <c:v>0.746</c:v>
                </c:pt>
                <c:pt idx="1665">
                  <c:v>0.74399999999999999</c:v>
                </c:pt>
                <c:pt idx="1666">
                  <c:v>0.753</c:v>
                </c:pt>
                <c:pt idx="1667">
                  <c:v>0.754</c:v>
                </c:pt>
                <c:pt idx="1668">
                  <c:v>0.751</c:v>
                </c:pt>
                <c:pt idx="1669">
                  <c:v>0.747</c:v>
                </c:pt>
                <c:pt idx="1670">
                  <c:v>0.73799999999999999</c:v>
                </c:pt>
                <c:pt idx="1671">
                  <c:v>0.75</c:v>
                </c:pt>
                <c:pt idx="1672">
                  <c:v>0.746</c:v>
                </c:pt>
                <c:pt idx="1673">
                  <c:v>0.74</c:v>
                </c:pt>
                <c:pt idx="1674">
                  <c:v>0.747</c:v>
                </c:pt>
                <c:pt idx="1675">
                  <c:v>0.74299999999999999</c:v>
                </c:pt>
                <c:pt idx="1676">
                  <c:v>0.73099999999999998</c:v>
                </c:pt>
                <c:pt idx="1677">
                  <c:v>0.73099999999999998</c:v>
                </c:pt>
                <c:pt idx="1678">
                  <c:v>0.73099999999999998</c:v>
                </c:pt>
                <c:pt idx="1679">
                  <c:v>0.74199999999999999</c:v>
                </c:pt>
                <c:pt idx="1680">
                  <c:v>0.745</c:v>
                </c:pt>
                <c:pt idx="1681">
                  <c:v>0.73199999999999998</c:v>
                </c:pt>
                <c:pt idx="1682">
                  <c:v>0.73199999999999998</c:v>
                </c:pt>
                <c:pt idx="1683">
                  <c:v>0.72399999999999998</c:v>
                </c:pt>
                <c:pt idx="1684">
                  <c:v>0.73299999999999998</c:v>
                </c:pt>
                <c:pt idx="1685">
                  <c:v>0.74299999999999999</c:v>
                </c:pt>
                <c:pt idx="1686">
                  <c:v>0.74299999999999999</c:v>
                </c:pt>
                <c:pt idx="1687">
                  <c:v>0.73399999999999999</c:v>
                </c:pt>
                <c:pt idx="1688">
                  <c:v>0.73899999999999999</c:v>
                </c:pt>
                <c:pt idx="1689">
                  <c:v>0.73399999999999999</c:v>
                </c:pt>
                <c:pt idx="1690">
                  <c:v>0.73</c:v>
                </c:pt>
                <c:pt idx="1691">
                  <c:v>0.73</c:v>
                </c:pt>
                <c:pt idx="1692">
                  <c:v>0.73499999999999999</c:v>
                </c:pt>
                <c:pt idx="1693">
                  <c:v>0.73599999999999999</c:v>
                </c:pt>
                <c:pt idx="1694">
                  <c:v>0.72599999999999998</c:v>
                </c:pt>
                <c:pt idx="1695">
                  <c:v>0.73</c:v>
                </c:pt>
                <c:pt idx="1696">
                  <c:v>0.73499999999999999</c:v>
                </c:pt>
                <c:pt idx="1697">
                  <c:v>0.73499999999999999</c:v>
                </c:pt>
                <c:pt idx="1698">
                  <c:v>0.74199999999999999</c:v>
                </c:pt>
                <c:pt idx="1699">
                  <c:v>0.74199999999999999</c:v>
                </c:pt>
                <c:pt idx="1700">
                  <c:v>0.72499999999999998</c:v>
                </c:pt>
                <c:pt idx="1701">
                  <c:v>0.73199999999999998</c:v>
                </c:pt>
                <c:pt idx="1702">
                  <c:v>0.73699999999999999</c:v>
                </c:pt>
                <c:pt idx="1703">
                  <c:v>0.72799999999999998</c:v>
                </c:pt>
                <c:pt idx="1704">
                  <c:v>0.72799999999999998</c:v>
                </c:pt>
                <c:pt idx="1705">
                  <c:v>0.72599999999999998</c:v>
                </c:pt>
                <c:pt idx="1706">
                  <c:v>0.73299999999999998</c:v>
                </c:pt>
                <c:pt idx="1707">
                  <c:v>0.73299999999999998</c:v>
                </c:pt>
                <c:pt idx="1708">
                  <c:v>0.73299999999999998</c:v>
                </c:pt>
                <c:pt idx="1709">
                  <c:v>0.72799999999999998</c:v>
                </c:pt>
                <c:pt idx="1710">
                  <c:v>0.73299999999999998</c:v>
                </c:pt>
                <c:pt idx="1711">
                  <c:v>0.73599999999999999</c:v>
                </c:pt>
                <c:pt idx="1712">
                  <c:v>0.73299999999999998</c:v>
                </c:pt>
                <c:pt idx="1713">
                  <c:v>0.73299999999999998</c:v>
                </c:pt>
                <c:pt idx="1714">
                  <c:v>0.72899999999999998</c:v>
                </c:pt>
                <c:pt idx="1715">
                  <c:v>0.72799999999999998</c:v>
                </c:pt>
                <c:pt idx="1716">
                  <c:v>0.73199999999999998</c:v>
                </c:pt>
                <c:pt idx="1717">
                  <c:v>0.72899999999999998</c:v>
                </c:pt>
                <c:pt idx="1718">
                  <c:v>0.72899999999999998</c:v>
                </c:pt>
                <c:pt idx="1719">
                  <c:v>0.73299999999999998</c:v>
                </c:pt>
                <c:pt idx="1720">
                  <c:v>0.72899999999999998</c:v>
                </c:pt>
                <c:pt idx="1721">
                  <c:v>0.73299999999999998</c:v>
                </c:pt>
                <c:pt idx="1722">
                  <c:v>0.73899999999999999</c:v>
                </c:pt>
                <c:pt idx="1723">
                  <c:v>0.73499999999999999</c:v>
                </c:pt>
                <c:pt idx="1724">
                  <c:v>0.73899999999999999</c:v>
                </c:pt>
                <c:pt idx="1725">
                  <c:v>0.72899999999999998</c:v>
                </c:pt>
                <c:pt idx="1726">
                  <c:v>0.73399999999999999</c:v>
                </c:pt>
                <c:pt idx="1727">
                  <c:v>0.74</c:v>
                </c:pt>
                <c:pt idx="1728">
                  <c:v>0.74</c:v>
                </c:pt>
                <c:pt idx="1729">
                  <c:v>0.73199999999999998</c:v>
                </c:pt>
                <c:pt idx="1730">
                  <c:v>0.73499999999999999</c:v>
                </c:pt>
                <c:pt idx="1731">
                  <c:v>0.74</c:v>
                </c:pt>
                <c:pt idx="1732">
                  <c:v>0.73099999999999998</c:v>
                </c:pt>
                <c:pt idx="1733">
                  <c:v>0.74099999999999999</c:v>
                </c:pt>
                <c:pt idx="1734">
                  <c:v>0.74099999999999999</c:v>
                </c:pt>
                <c:pt idx="1735">
                  <c:v>0.73299999999999998</c:v>
                </c:pt>
                <c:pt idx="1736">
                  <c:v>0.73299999999999998</c:v>
                </c:pt>
                <c:pt idx="1737">
                  <c:v>0.74199999999999999</c:v>
                </c:pt>
                <c:pt idx="1738">
                  <c:v>0.72699999999999998</c:v>
                </c:pt>
                <c:pt idx="1739">
                  <c:v>0.74299999999999999</c:v>
                </c:pt>
                <c:pt idx="1740">
                  <c:v>0.74399999999999999</c:v>
                </c:pt>
                <c:pt idx="1741">
                  <c:v>0.73899999999999999</c:v>
                </c:pt>
                <c:pt idx="1742">
                  <c:v>0.73799999999999999</c:v>
                </c:pt>
                <c:pt idx="1743">
                  <c:v>0.74399999999999999</c:v>
                </c:pt>
                <c:pt idx="1744">
                  <c:v>0.745</c:v>
                </c:pt>
                <c:pt idx="1745">
                  <c:v>0.73599999999999999</c:v>
                </c:pt>
                <c:pt idx="1746">
                  <c:v>0.73899999999999999</c:v>
                </c:pt>
                <c:pt idx="1747">
                  <c:v>0.74399999999999999</c:v>
                </c:pt>
                <c:pt idx="1748">
                  <c:v>0.74299999999999999</c:v>
                </c:pt>
                <c:pt idx="1749">
                  <c:v>0.73499999999999999</c:v>
                </c:pt>
                <c:pt idx="1750">
                  <c:v>0.73899999999999999</c:v>
                </c:pt>
                <c:pt idx="1751">
                  <c:v>0.73799999999999999</c:v>
                </c:pt>
                <c:pt idx="1752">
                  <c:v>0.73799999999999999</c:v>
                </c:pt>
                <c:pt idx="1753">
                  <c:v>0.73599999999999999</c:v>
                </c:pt>
                <c:pt idx="1754">
                  <c:v>0.73899999999999999</c:v>
                </c:pt>
                <c:pt idx="1755">
                  <c:v>0.73899999999999999</c:v>
                </c:pt>
                <c:pt idx="1756">
                  <c:v>0.73899999999999999</c:v>
                </c:pt>
                <c:pt idx="1757">
                  <c:v>0.73799999999999999</c:v>
                </c:pt>
                <c:pt idx="1758">
                  <c:v>0.73799999999999999</c:v>
                </c:pt>
                <c:pt idx="1759">
                  <c:v>0.73899999999999999</c:v>
                </c:pt>
                <c:pt idx="1760">
                  <c:v>0.73899999999999999</c:v>
                </c:pt>
                <c:pt idx="1761">
                  <c:v>0.73899999999999999</c:v>
                </c:pt>
                <c:pt idx="1762">
                  <c:v>0.74399999999999999</c:v>
                </c:pt>
                <c:pt idx="1763">
                  <c:v>0.73899999999999999</c:v>
                </c:pt>
                <c:pt idx="1764">
                  <c:v>0.73699999999999999</c:v>
                </c:pt>
                <c:pt idx="1765">
                  <c:v>0.73699999999999999</c:v>
                </c:pt>
                <c:pt idx="1766">
                  <c:v>0.73799999999999999</c:v>
                </c:pt>
                <c:pt idx="1767">
                  <c:v>0.70499999999999996</c:v>
                </c:pt>
                <c:pt idx="1768">
                  <c:v>0.70599999999999996</c:v>
                </c:pt>
                <c:pt idx="1769">
                  <c:v>0.71199999999999997</c:v>
                </c:pt>
                <c:pt idx="1770">
                  <c:v>0.71099999999999997</c:v>
                </c:pt>
                <c:pt idx="1771">
                  <c:v>0.70699999999999996</c:v>
                </c:pt>
                <c:pt idx="1772">
                  <c:v>0.70599999999999996</c:v>
                </c:pt>
                <c:pt idx="1773">
                  <c:v>0.71299999999999997</c:v>
                </c:pt>
                <c:pt idx="1774">
                  <c:v>0.70399999999999996</c:v>
                </c:pt>
                <c:pt idx="1775">
                  <c:v>0.70699999999999996</c:v>
                </c:pt>
                <c:pt idx="1776">
                  <c:v>0.70599999999999996</c:v>
                </c:pt>
                <c:pt idx="1777">
                  <c:v>0.70599999999999996</c:v>
                </c:pt>
                <c:pt idx="1778">
                  <c:v>0.66400000000000003</c:v>
                </c:pt>
                <c:pt idx="1779">
                  <c:v>0.66600000000000004</c:v>
                </c:pt>
                <c:pt idx="1780">
                  <c:v>0.65600000000000003</c:v>
                </c:pt>
                <c:pt idx="1781">
                  <c:v>0.66300000000000003</c:v>
                </c:pt>
                <c:pt idx="1782">
                  <c:v>0.66200000000000003</c:v>
                </c:pt>
                <c:pt idx="1783">
                  <c:v>0.64300000000000002</c:v>
                </c:pt>
                <c:pt idx="1784">
                  <c:v>0.66700000000000004</c:v>
                </c:pt>
                <c:pt idx="1785">
                  <c:v>0.66400000000000003</c:v>
                </c:pt>
                <c:pt idx="1786">
                  <c:v>0.67</c:v>
                </c:pt>
                <c:pt idx="1787">
                  <c:v>0.64800000000000002</c:v>
                </c:pt>
                <c:pt idx="1788">
                  <c:v>0.64800000000000002</c:v>
                </c:pt>
                <c:pt idx="1789">
                  <c:v>0.64600000000000002</c:v>
                </c:pt>
                <c:pt idx="1790">
                  <c:v>0.65500000000000003</c:v>
                </c:pt>
                <c:pt idx="1791">
                  <c:v>0.65500000000000003</c:v>
                </c:pt>
                <c:pt idx="1792">
                  <c:v>0.65400000000000003</c:v>
                </c:pt>
                <c:pt idx="1793">
                  <c:v>0.64900000000000002</c:v>
                </c:pt>
                <c:pt idx="1794">
                  <c:v>0.65400000000000003</c:v>
                </c:pt>
                <c:pt idx="1795">
                  <c:v>0.65500000000000003</c:v>
                </c:pt>
                <c:pt idx="1796">
                  <c:v>0.65500000000000003</c:v>
                </c:pt>
                <c:pt idx="1797">
                  <c:v>0.67200000000000004</c:v>
                </c:pt>
                <c:pt idx="1798">
                  <c:v>0.65200000000000002</c:v>
                </c:pt>
                <c:pt idx="1799">
                  <c:v>0.65200000000000002</c:v>
                </c:pt>
                <c:pt idx="1800">
                  <c:v>0.66900000000000004</c:v>
                </c:pt>
                <c:pt idx="1801">
                  <c:v>0.65700000000000003</c:v>
                </c:pt>
                <c:pt idx="1802">
                  <c:v>0.67100000000000004</c:v>
                </c:pt>
                <c:pt idx="1803">
                  <c:v>0.66400000000000003</c:v>
                </c:pt>
                <c:pt idx="1804">
                  <c:v>0.66100000000000003</c:v>
                </c:pt>
                <c:pt idx="1805">
                  <c:v>0.67400000000000004</c:v>
                </c:pt>
                <c:pt idx="1806">
                  <c:v>0.67200000000000004</c:v>
                </c:pt>
                <c:pt idx="1807">
                  <c:v>0.67200000000000004</c:v>
                </c:pt>
                <c:pt idx="1808">
                  <c:v>0.67600000000000005</c:v>
                </c:pt>
                <c:pt idx="1809">
                  <c:v>0.67300000000000004</c:v>
                </c:pt>
                <c:pt idx="1810">
                  <c:v>0.67800000000000005</c:v>
                </c:pt>
                <c:pt idx="1811">
                  <c:v>0.63300000000000001</c:v>
                </c:pt>
                <c:pt idx="1812">
                  <c:v>0.628</c:v>
                </c:pt>
                <c:pt idx="1813">
                  <c:v>0.67800000000000005</c:v>
                </c:pt>
                <c:pt idx="1814">
                  <c:v>0.68</c:v>
                </c:pt>
                <c:pt idx="1815">
                  <c:v>0.26700000000000002</c:v>
                </c:pt>
                <c:pt idx="1816">
                  <c:v>0.26900000000000002</c:v>
                </c:pt>
                <c:pt idx="1817">
                  <c:v>0.26700000000000002</c:v>
                </c:pt>
                <c:pt idx="1818">
                  <c:v>0.26700000000000002</c:v>
                </c:pt>
                <c:pt idx="1819">
                  <c:v>0.26700000000000002</c:v>
                </c:pt>
                <c:pt idx="1820">
                  <c:v>0.26900000000000002</c:v>
                </c:pt>
                <c:pt idx="1821">
                  <c:v>0.26900000000000002</c:v>
                </c:pt>
                <c:pt idx="1822">
                  <c:v>0.26900000000000002</c:v>
                </c:pt>
                <c:pt idx="1823">
                  <c:v>0.26900000000000002</c:v>
                </c:pt>
                <c:pt idx="1824">
                  <c:v>0.26900000000000002</c:v>
                </c:pt>
                <c:pt idx="1825">
                  <c:v>0.26900000000000002</c:v>
                </c:pt>
                <c:pt idx="1826">
                  <c:v>0.27</c:v>
                </c:pt>
                <c:pt idx="1827">
                  <c:v>0.27200000000000002</c:v>
                </c:pt>
                <c:pt idx="1828">
                  <c:v>0.27100000000000002</c:v>
                </c:pt>
                <c:pt idx="1829">
                  <c:v>0.27300000000000002</c:v>
                </c:pt>
                <c:pt idx="1830">
                  <c:v>0.26900000000000002</c:v>
                </c:pt>
                <c:pt idx="1831">
                  <c:v>0.26900000000000002</c:v>
                </c:pt>
                <c:pt idx="1832">
                  <c:v>0.26700000000000002</c:v>
                </c:pt>
                <c:pt idx="1833">
                  <c:v>0.26800000000000002</c:v>
                </c:pt>
                <c:pt idx="1834">
                  <c:v>0.27500000000000002</c:v>
                </c:pt>
                <c:pt idx="1835">
                  <c:v>0.27600000000000002</c:v>
                </c:pt>
                <c:pt idx="1836">
                  <c:v>0.32200000000000001</c:v>
                </c:pt>
                <c:pt idx="1837">
                  <c:v>0.38200000000000001</c:v>
                </c:pt>
                <c:pt idx="1838">
                  <c:v>0.4</c:v>
                </c:pt>
                <c:pt idx="1839">
                  <c:v>0.29899999999999999</c:v>
                </c:pt>
                <c:pt idx="1840">
                  <c:v>0.35499999999999998</c:v>
                </c:pt>
                <c:pt idx="1841">
                  <c:v>0.373</c:v>
                </c:pt>
                <c:pt idx="1842">
                  <c:v>0.28100000000000003</c:v>
                </c:pt>
                <c:pt idx="1843">
                  <c:v>0.439</c:v>
                </c:pt>
                <c:pt idx="1844">
                  <c:v>0.40899999999999997</c:v>
                </c:pt>
                <c:pt idx="1845">
                  <c:v>0.28899999999999998</c:v>
                </c:pt>
                <c:pt idx="1846">
                  <c:v>0.45800000000000002</c:v>
                </c:pt>
                <c:pt idx="1847">
                  <c:v>0.36399999999999999</c:v>
                </c:pt>
                <c:pt idx="1848">
                  <c:v>0.371</c:v>
                </c:pt>
                <c:pt idx="1849">
                  <c:v>0.41799999999999998</c:v>
                </c:pt>
                <c:pt idx="1850">
                  <c:v>0.52200000000000002</c:v>
                </c:pt>
                <c:pt idx="1851">
                  <c:v>0.32900000000000001</c:v>
                </c:pt>
                <c:pt idx="1852">
                  <c:v>0.42099999999999999</c:v>
                </c:pt>
                <c:pt idx="1853">
                  <c:v>0.34399999999999997</c:v>
                </c:pt>
                <c:pt idx="1854">
                  <c:v>0.54300000000000004</c:v>
                </c:pt>
                <c:pt idx="1855">
                  <c:v>0.55100000000000005</c:v>
                </c:pt>
                <c:pt idx="1856">
                  <c:v>0.55200000000000005</c:v>
                </c:pt>
                <c:pt idx="1857">
                  <c:v>0.56399999999999995</c:v>
                </c:pt>
                <c:pt idx="1858">
                  <c:v>0.57999999999999996</c:v>
                </c:pt>
                <c:pt idx="1859">
                  <c:v>0.38</c:v>
                </c:pt>
                <c:pt idx="1860">
                  <c:v>0.52300000000000002</c:v>
                </c:pt>
                <c:pt idx="1861">
                  <c:v>0.58499999999999996</c:v>
                </c:pt>
                <c:pt idx="1862">
                  <c:v>0.38400000000000001</c:v>
                </c:pt>
                <c:pt idx="1863">
                  <c:v>0.59899999999999998</c:v>
                </c:pt>
                <c:pt idx="1864">
                  <c:v>0.6</c:v>
                </c:pt>
                <c:pt idx="1865">
                  <c:v>0.52600000000000002</c:v>
                </c:pt>
                <c:pt idx="1866">
                  <c:v>0.59699999999999998</c:v>
                </c:pt>
                <c:pt idx="1867">
                  <c:v>0.60499999999999998</c:v>
                </c:pt>
                <c:pt idx="1868">
                  <c:v>0.61599999999999999</c:v>
                </c:pt>
                <c:pt idx="1869">
                  <c:v>0.41699999999999998</c:v>
                </c:pt>
                <c:pt idx="1870">
                  <c:v>0.47499999999999998</c:v>
                </c:pt>
                <c:pt idx="1871">
                  <c:v>0.42</c:v>
                </c:pt>
                <c:pt idx="1872">
                  <c:v>0.61</c:v>
                </c:pt>
                <c:pt idx="1873">
                  <c:v>0.48199999999999998</c:v>
                </c:pt>
                <c:pt idx="1874">
                  <c:v>0.57499999999999996</c:v>
                </c:pt>
                <c:pt idx="1875">
                  <c:v>0.627</c:v>
                </c:pt>
                <c:pt idx="1876">
                  <c:v>0.628</c:v>
                </c:pt>
                <c:pt idx="1877">
                  <c:v>0.53300000000000003</c:v>
                </c:pt>
                <c:pt idx="1878">
                  <c:v>0.437</c:v>
                </c:pt>
                <c:pt idx="1879">
                  <c:v>0.44</c:v>
                </c:pt>
                <c:pt idx="1880">
                  <c:v>0.624</c:v>
                </c:pt>
                <c:pt idx="1881">
                  <c:v>0.53500000000000003</c:v>
                </c:pt>
                <c:pt idx="1882">
                  <c:v>0.439</c:v>
                </c:pt>
                <c:pt idx="1883">
                  <c:v>0.439</c:v>
                </c:pt>
                <c:pt idx="1884">
                  <c:v>0.58899999999999997</c:v>
                </c:pt>
                <c:pt idx="1885">
                  <c:v>0.627</c:v>
                </c:pt>
                <c:pt idx="1886">
                  <c:v>0.63</c:v>
                </c:pt>
                <c:pt idx="1887">
                  <c:v>0.46500000000000002</c:v>
                </c:pt>
                <c:pt idx="1888">
                  <c:v>0.46899999999999997</c:v>
                </c:pt>
                <c:pt idx="1889">
                  <c:v>0.63100000000000001</c:v>
                </c:pt>
                <c:pt idx="1890">
                  <c:v>0.501</c:v>
                </c:pt>
                <c:pt idx="1891">
                  <c:v>0.63400000000000001</c:v>
                </c:pt>
                <c:pt idx="1892">
                  <c:v>0.63400000000000001</c:v>
                </c:pt>
                <c:pt idx="1893">
                  <c:v>0.621</c:v>
                </c:pt>
                <c:pt idx="1894">
                  <c:v>0.51</c:v>
                </c:pt>
                <c:pt idx="1895">
                  <c:v>0.63300000000000001</c:v>
                </c:pt>
                <c:pt idx="1896">
                  <c:v>0.45300000000000001</c:v>
                </c:pt>
                <c:pt idx="1897">
                  <c:v>0.45600000000000002</c:v>
                </c:pt>
                <c:pt idx="1898">
                  <c:v>0.45400000000000001</c:v>
                </c:pt>
                <c:pt idx="1899">
                  <c:v>0.45500000000000002</c:v>
                </c:pt>
                <c:pt idx="1900">
                  <c:v>0.63400000000000001</c:v>
                </c:pt>
                <c:pt idx="1901">
                  <c:v>0.56200000000000006</c:v>
                </c:pt>
                <c:pt idx="1902">
                  <c:v>0.56499999999999995</c:v>
                </c:pt>
                <c:pt idx="1903">
                  <c:v>0.63</c:v>
                </c:pt>
                <c:pt idx="1904">
                  <c:v>0.60499999999999998</c:v>
                </c:pt>
                <c:pt idx="1905">
                  <c:v>0.60699999999999998</c:v>
                </c:pt>
                <c:pt idx="1906">
                  <c:v>0.63700000000000001</c:v>
                </c:pt>
                <c:pt idx="1907">
                  <c:v>0.48199999999999998</c:v>
                </c:pt>
                <c:pt idx="1908">
                  <c:v>0.61899999999999999</c:v>
                </c:pt>
                <c:pt idx="1909">
                  <c:v>0.63800000000000001</c:v>
                </c:pt>
                <c:pt idx="1910">
                  <c:v>0.48599999999999999</c:v>
                </c:pt>
                <c:pt idx="1911">
                  <c:v>0.64200000000000002</c:v>
                </c:pt>
                <c:pt idx="1912">
                  <c:v>0.60899999999999999</c:v>
                </c:pt>
                <c:pt idx="1913">
                  <c:v>0.64100000000000001</c:v>
                </c:pt>
                <c:pt idx="1914">
                  <c:v>0.55900000000000005</c:v>
                </c:pt>
                <c:pt idx="1915">
                  <c:v>0.504</c:v>
                </c:pt>
                <c:pt idx="1916">
                  <c:v>0.60899999999999999</c:v>
                </c:pt>
                <c:pt idx="1917">
                  <c:v>0.622</c:v>
                </c:pt>
                <c:pt idx="1918">
                  <c:v>0.50700000000000001</c:v>
                </c:pt>
                <c:pt idx="1919">
                  <c:v>0.505</c:v>
                </c:pt>
                <c:pt idx="1920">
                  <c:v>0.50600000000000001</c:v>
                </c:pt>
                <c:pt idx="1921">
                  <c:v>0.56699999999999995</c:v>
                </c:pt>
                <c:pt idx="1922">
                  <c:v>0.623</c:v>
                </c:pt>
                <c:pt idx="1923">
                  <c:v>0.60499999999999998</c:v>
                </c:pt>
                <c:pt idx="1924">
                  <c:v>0.60699999999999998</c:v>
                </c:pt>
                <c:pt idx="1925">
                  <c:v>0.625</c:v>
                </c:pt>
                <c:pt idx="1926">
                  <c:v>0.61299999999999999</c:v>
                </c:pt>
                <c:pt idx="1927">
                  <c:v>0.626</c:v>
                </c:pt>
                <c:pt idx="1928">
                  <c:v>0.626</c:v>
                </c:pt>
                <c:pt idx="1929">
                  <c:v>0.53</c:v>
                </c:pt>
                <c:pt idx="1930">
                  <c:v>0.61399999999999999</c:v>
                </c:pt>
                <c:pt idx="1931">
                  <c:v>0.53400000000000003</c:v>
                </c:pt>
                <c:pt idx="1932">
                  <c:v>0.61799999999999999</c:v>
                </c:pt>
                <c:pt idx="1933">
                  <c:v>0.61799999999999999</c:v>
                </c:pt>
                <c:pt idx="1934">
                  <c:v>0.627</c:v>
                </c:pt>
                <c:pt idx="1935">
                  <c:v>0.626</c:v>
                </c:pt>
                <c:pt idx="1936">
                  <c:v>0.58699999999999997</c:v>
                </c:pt>
                <c:pt idx="1937">
                  <c:v>0.59299999999999997</c:v>
                </c:pt>
                <c:pt idx="1938">
                  <c:v>0.61699999999999999</c:v>
                </c:pt>
                <c:pt idx="1939">
                  <c:v>0.629</c:v>
                </c:pt>
                <c:pt idx="1940">
                  <c:v>0.59099999999999997</c:v>
                </c:pt>
                <c:pt idx="1941">
                  <c:v>0.61799999999999999</c:v>
                </c:pt>
                <c:pt idx="1942">
                  <c:v>0.54700000000000004</c:v>
                </c:pt>
                <c:pt idx="1943">
                  <c:v>0.55100000000000005</c:v>
                </c:pt>
                <c:pt idx="1944">
                  <c:v>0.54900000000000004</c:v>
                </c:pt>
                <c:pt idx="1945">
                  <c:v>0.55000000000000004</c:v>
                </c:pt>
                <c:pt idx="1946">
                  <c:v>0.58499999999999996</c:v>
                </c:pt>
                <c:pt idx="1947">
                  <c:v>0.58599999999999997</c:v>
                </c:pt>
                <c:pt idx="1948">
                  <c:v>0.626</c:v>
                </c:pt>
                <c:pt idx="1949">
                  <c:v>0.61499999999999999</c:v>
                </c:pt>
                <c:pt idx="1950">
                  <c:v>0.627</c:v>
                </c:pt>
                <c:pt idx="1951">
                  <c:v>0.59</c:v>
                </c:pt>
                <c:pt idx="1952">
                  <c:v>0.61699999999999999</c:v>
                </c:pt>
                <c:pt idx="1953">
                  <c:v>0.61599999999999999</c:v>
                </c:pt>
                <c:pt idx="1954">
                  <c:v>0.61699999999999999</c:v>
                </c:pt>
                <c:pt idx="1955">
                  <c:v>0.61699999999999999</c:v>
                </c:pt>
                <c:pt idx="1956">
                  <c:v>0.628</c:v>
                </c:pt>
                <c:pt idx="1957">
                  <c:v>0.61799999999999999</c:v>
                </c:pt>
                <c:pt idx="1958">
                  <c:v>0.60899999999999999</c:v>
                </c:pt>
                <c:pt idx="1959">
                  <c:v>0.55400000000000005</c:v>
                </c:pt>
                <c:pt idx="1960">
                  <c:v>0.61</c:v>
                </c:pt>
                <c:pt idx="1961">
                  <c:v>0.61799999999999999</c:v>
                </c:pt>
                <c:pt idx="1962">
                  <c:v>0.621</c:v>
                </c:pt>
                <c:pt idx="1963">
                  <c:v>0.621</c:v>
                </c:pt>
                <c:pt idx="1964">
                  <c:v>0.55900000000000005</c:v>
                </c:pt>
                <c:pt idx="1965">
                  <c:v>0.55900000000000005</c:v>
                </c:pt>
                <c:pt idx="1966">
                  <c:v>0.55800000000000005</c:v>
                </c:pt>
                <c:pt idx="1967">
                  <c:v>0.56399999999999995</c:v>
                </c:pt>
                <c:pt idx="1968">
                  <c:v>0.56399999999999995</c:v>
                </c:pt>
                <c:pt idx="1969">
                  <c:v>0.61199999999999999</c:v>
                </c:pt>
                <c:pt idx="1970">
                  <c:v>0.62</c:v>
                </c:pt>
                <c:pt idx="1971">
                  <c:v>0.621</c:v>
                </c:pt>
                <c:pt idx="1972">
                  <c:v>0.622</c:v>
                </c:pt>
                <c:pt idx="1973">
                  <c:v>0.57499999999999996</c:v>
                </c:pt>
                <c:pt idx="1974">
                  <c:v>0.60899999999999999</c:v>
                </c:pt>
                <c:pt idx="1975">
                  <c:v>0.61499999999999999</c:v>
                </c:pt>
                <c:pt idx="1976">
                  <c:v>0.57799999999999996</c:v>
                </c:pt>
                <c:pt idx="1977">
                  <c:v>0.57699999999999996</c:v>
                </c:pt>
                <c:pt idx="1978">
                  <c:v>0.622</c:v>
                </c:pt>
                <c:pt idx="1979">
                  <c:v>0.61199999999999999</c:v>
                </c:pt>
                <c:pt idx="1980">
                  <c:v>0.57699999999999996</c:v>
                </c:pt>
                <c:pt idx="1981">
                  <c:v>0.624</c:v>
                </c:pt>
                <c:pt idx="1982">
                  <c:v>0.61499999999999999</c:v>
                </c:pt>
                <c:pt idx="1983">
                  <c:v>0.61899999999999999</c:v>
                </c:pt>
                <c:pt idx="1984">
                  <c:v>0.621</c:v>
                </c:pt>
                <c:pt idx="1985">
                  <c:v>0.61599999999999999</c:v>
                </c:pt>
                <c:pt idx="1986">
                  <c:v>0.624</c:v>
                </c:pt>
                <c:pt idx="1987">
                  <c:v>0.624</c:v>
                </c:pt>
                <c:pt idx="1988">
                  <c:v>0.58899999999999997</c:v>
                </c:pt>
                <c:pt idx="1989">
                  <c:v>0.628</c:v>
                </c:pt>
                <c:pt idx="1990">
                  <c:v>0.625</c:v>
                </c:pt>
                <c:pt idx="1991">
                  <c:v>0.626</c:v>
                </c:pt>
                <c:pt idx="1992">
                  <c:v>0.59399999999999997</c:v>
                </c:pt>
                <c:pt idx="1993">
                  <c:v>0.626</c:v>
                </c:pt>
                <c:pt idx="1994">
                  <c:v>0.61699999999999999</c:v>
                </c:pt>
                <c:pt idx="1995">
                  <c:v>0.61799999999999999</c:v>
                </c:pt>
                <c:pt idx="1996">
                  <c:v>0.60499999999999998</c:v>
                </c:pt>
                <c:pt idx="1997">
                  <c:v>0.60899999999999999</c:v>
                </c:pt>
                <c:pt idx="1998">
                  <c:v>0.61</c:v>
                </c:pt>
                <c:pt idx="1999">
                  <c:v>0.59599999999999997</c:v>
                </c:pt>
                <c:pt idx="2000">
                  <c:v>0.59599999999999997</c:v>
                </c:pt>
                <c:pt idx="2001">
                  <c:v>0.61799999999999999</c:v>
                </c:pt>
                <c:pt idx="2002">
                  <c:v>0.627</c:v>
                </c:pt>
                <c:pt idx="2003">
                  <c:v>0.59599999999999997</c:v>
                </c:pt>
                <c:pt idx="2004">
                  <c:v>0.59599999999999997</c:v>
                </c:pt>
                <c:pt idx="2005">
                  <c:v>0.59799999999999998</c:v>
                </c:pt>
                <c:pt idx="2006">
                  <c:v>0.59799999999999998</c:v>
                </c:pt>
                <c:pt idx="2007">
                  <c:v>0.61</c:v>
                </c:pt>
                <c:pt idx="2008">
                  <c:v>0.60899999999999999</c:v>
                </c:pt>
                <c:pt idx="2009">
                  <c:v>0.61899999999999999</c:v>
                </c:pt>
                <c:pt idx="2010">
                  <c:v>0.60499999999999998</c:v>
                </c:pt>
                <c:pt idx="2011">
                  <c:v>0.60599999999999998</c:v>
                </c:pt>
                <c:pt idx="2012">
                  <c:v>0.60799999999999998</c:v>
                </c:pt>
                <c:pt idx="2013">
                  <c:v>0.60799999999999998</c:v>
                </c:pt>
                <c:pt idx="2014">
                  <c:v>0.61199999999999999</c:v>
                </c:pt>
                <c:pt idx="2015">
                  <c:v>0.60799999999999998</c:v>
                </c:pt>
                <c:pt idx="2016">
                  <c:v>0.63</c:v>
                </c:pt>
                <c:pt idx="2017">
                  <c:v>0.61599999999999999</c:v>
                </c:pt>
                <c:pt idx="2018">
                  <c:v>0.62</c:v>
                </c:pt>
                <c:pt idx="2019">
                  <c:v>0.63100000000000001</c:v>
                </c:pt>
                <c:pt idx="2020">
                  <c:v>0.61799999999999999</c:v>
                </c:pt>
                <c:pt idx="2021">
                  <c:v>0.61399999999999999</c:v>
                </c:pt>
                <c:pt idx="2022">
                  <c:v>0.61299999999999999</c:v>
                </c:pt>
                <c:pt idx="2023">
                  <c:v>0.61299999999999999</c:v>
                </c:pt>
                <c:pt idx="2024">
                  <c:v>0.622</c:v>
                </c:pt>
                <c:pt idx="2025">
                  <c:v>0.61499999999999999</c:v>
                </c:pt>
                <c:pt idx="2026">
                  <c:v>0.61299999999999999</c:v>
                </c:pt>
                <c:pt idx="2027">
                  <c:v>0.61599999999999999</c:v>
                </c:pt>
                <c:pt idx="2028">
                  <c:v>0.621</c:v>
                </c:pt>
                <c:pt idx="2029">
                  <c:v>0.621</c:v>
                </c:pt>
                <c:pt idx="2030">
                  <c:v>0.623</c:v>
                </c:pt>
                <c:pt idx="2031">
                  <c:v>0.61499999999999999</c:v>
                </c:pt>
                <c:pt idx="2032">
                  <c:v>0.61699999999999999</c:v>
                </c:pt>
                <c:pt idx="2033">
                  <c:v>0.624</c:v>
                </c:pt>
                <c:pt idx="2034">
                  <c:v>0.61399999999999999</c:v>
                </c:pt>
                <c:pt idx="2035">
                  <c:v>0.61699999999999999</c:v>
                </c:pt>
                <c:pt idx="2036">
                  <c:v>0.58799999999999997</c:v>
                </c:pt>
                <c:pt idx="2037">
                  <c:v>0.58799999999999997</c:v>
                </c:pt>
                <c:pt idx="2038">
                  <c:v>0.58899999999999997</c:v>
                </c:pt>
                <c:pt idx="2039">
                  <c:v>0.62</c:v>
                </c:pt>
                <c:pt idx="2040">
                  <c:v>0.59099999999999997</c:v>
                </c:pt>
                <c:pt idx="2041">
                  <c:v>0.59</c:v>
                </c:pt>
                <c:pt idx="2042">
                  <c:v>0.625</c:v>
                </c:pt>
                <c:pt idx="2043">
                  <c:v>0.625</c:v>
                </c:pt>
                <c:pt idx="2044">
                  <c:v>0.59199999999999997</c:v>
                </c:pt>
                <c:pt idx="2045">
                  <c:v>0.59199999999999997</c:v>
                </c:pt>
                <c:pt idx="2046">
                  <c:v>0.59199999999999997</c:v>
                </c:pt>
                <c:pt idx="2047">
                  <c:v>0.626</c:v>
                </c:pt>
                <c:pt idx="2048">
                  <c:v>0.62</c:v>
                </c:pt>
                <c:pt idx="2049">
                  <c:v>0.61699999999999999</c:v>
                </c:pt>
                <c:pt idx="2050">
                  <c:v>0.622</c:v>
                </c:pt>
                <c:pt idx="2051">
                  <c:v>0.61699999999999999</c:v>
                </c:pt>
                <c:pt idx="2052">
                  <c:v>0.60099999999999998</c:v>
                </c:pt>
                <c:pt idx="2053">
                  <c:v>0.59599999999999997</c:v>
                </c:pt>
                <c:pt idx="2054">
                  <c:v>0.62</c:v>
                </c:pt>
                <c:pt idx="2055">
                  <c:v>0.61</c:v>
                </c:pt>
                <c:pt idx="2056">
                  <c:v>0.61099999999999999</c:v>
                </c:pt>
                <c:pt idx="2057">
                  <c:v>0.61199999999999999</c:v>
                </c:pt>
                <c:pt idx="2058">
                  <c:v>0.61199999999999999</c:v>
                </c:pt>
                <c:pt idx="2059">
                  <c:v>0.621</c:v>
                </c:pt>
                <c:pt idx="2060">
                  <c:v>0.622</c:v>
                </c:pt>
                <c:pt idx="2061">
                  <c:v>0.622</c:v>
                </c:pt>
                <c:pt idx="2062">
                  <c:v>0.622</c:v>
                </c:pt>
                <c:pt idx="2063">
                  <c:v>0.62</c:v>
                </c:pt>
                <c:pt idx="2064">
                  <c:v>0.61399999999999999</c:v>
                </c:pt>
                <c:pt idx="2065">
                  <c:v>0.62</c:v>
                </c:pt>
                <c:pt idx="2066">
                  <c:v>0.627</c:v>
                </c:pt>
                <c:pt idx="2067">
                  <c:v>0.621</c:v>
                </c:pt>
                <c:pt idx="2068">
                  <c:v>0.61399999999999999</c:v>
                </c:pt>
                <c:pt idx="2069">
                  <c:v>0.63200000000000001</c:v>
                </c:pt>
                <c:pt idx="2070">
                  <c:v>0.61399999999999999</c:v>
                </c:pt>
                <c:pt idx="2071">
                  <c:v>0.621</c:v>
                </c:pt>
                <c:pt idx="2072">
                  <c:v>0.629</c:v>
                </c:pt>
                <c:pt idx="2073">
                  <c:v>0.59899999999999998</c:v>
                </c:pt>
                <c:pt idx="2074">
                  <c:v>0.623</c:v>
                </c:pt>
                <c:pt idx="2075">
                  <c:v>0.623</c:v>
                </c:pt>
                <c:pt idx="2076">
                  <c:v>0.624</c:v>
                </c:pt>
                <c:pt idx="2077">
                  <c:v>0.625</c:v>
                </c:pt>
                <c:pt idx="2078">
                  <c:v>0.61499999999999999</c:v>
                </c:pt>
                <c:pt idx="2079">
                  <c:v>0.61499999999999999</c:v>
                </c:pt>
                <c:pt idx="2080">
                  <c:v>0.621</c:v>
                </c:pt>
                <c:pt idx="2081">
                  <c:v>0.6</c:v>
                </c:pt>
                <c:pt idx="2082">
                  <c:v>0.61599999999999999</c:v>
                </c:pt>
                <c:pt idx="2083">
                  <c:v>0.63200000000000001</c:v>
                </c:pt>
                <c:pt idx="2084">
                  <c:v>0.63200000000000001</c:v>
                </c:pt>
                <c:pt idx="2085">
                  <c:v>0.61499999999999999</c:v>
                </c:pt>
                <c:pt idx="2086">
                  <c:v>0.61599999999999999</c:v>
                </c:pt>
                <c:pt idx="2087">
                  <c:v>0.625</c:v>
                </c:pt>
                <c:pt idx="2088">
                  <c:v>0.61599999999999999</c:v>
                </c:pt>
                <c:pt idx="2089">
                  <c:v>0.61599999999999999</c:v>
                </c:pt>
                <c:pt idx="2090">
                  <c:v>0.63600000000000001</c:v>
                </c:pt>
                <c:pt idx="2091">
                  <c:v>0.61599999999999999</c:v>
                </c:pt>
                <c:pt idx="2092">
                  <c:v>0.60199999999999998</c:v>
                </c:pt>
                <c:pt idx="2093">
                  <c:v>0.63100000000000001</c:v>
                </c:pt>
                <c:pt idx="2094">
                  <c:v>0.59399999999999997</c:v>
                </c:pt>
                <c:pt idx="2095">
                  <c:v>0.60199999999999998</c:v>
                </c:pt>
                <c:pt idx="2096">
                  <c:v>0.59599999999999997</c:v>
                </c:pt>
                <c:pt idx="2097">
                  <c:v>0.60399999999999998</c:v>
                </c:pt>
                <c:pt idx="2098">
                  <c:v>0.625</c:v>
                </c:pt>
                <c:pt idx="2099">
                  <c:v>0.61799999999999999</c:v>
                </c:pt>
                <c:pt idx="2100">
                  <c:v>0.63100000000000001</c:v>
                </c:pt>
                <c:pt idx="2101">
                  <c:v>0.63300000000000001</c:v>
                </c:pt>
                <c:pt idx="2102">
                  <c:v>0.59599999999999997</c:v>
                </c:pt>
                <c:pt idx="2103">
                  <c:v>0.61899999999999999</c:v>
                </c:pt>
                <c:pt idx="2104">
                  <c:v>0.61899999999999999</c:v>
                </c:pt>
                <c:pt idx="2105">
                  <c:v>0.60399999999999998</c:v>
                </c:pt>
                <c:pt idx="2106">
                  <c:v>0.62</c:v>
                </c:pt>
                <c:pt idx="2107">
                  <c:v>0.59799999999999998</c:v>
                </c:pt>
                <c:pt idx="2108">
                  <c:v>0.62</c:v>
                </c:pt>
                <c:pt idx="2109">
                  <c:v>0.59899999999999998</c:v>
                </c:pt>
                <c:pt idx="2110">
                  <c:v>0.59899999999999998</c:v>
                </c:pt>
                <c:pt idx="2111">
                  <c:v>0.59699999999999998</c:v>
                </c:pt>
                <c:pt idx="2112">
                  <c:v>0.59899999999999998</c:v>
                </c:pt>
                <c:pt idx="2113">
                  <c:v>0.621</c:v>
                </c:pt>
                <c:pt idx="2114">
                  <c:v>0.60599999999999998</c:v>
                </c:pt>
                <c:pt idx="2115">
                  <c:v>0.59699999999999998</c:v>
                </c:pt>
                <c:pt idx="2116">
                  <c:v>0.622</c:v>
                </c:pt>
                <c:pt idx="2117">
                  <c:v>0.622</c:v>
                </c:pt>
                <c:pt idx="2118">
                  <c:v>0.6</c:v>
                </c:pt>
                <c:pt idx="2119">
                  <c:v>0.622</c:v>
                </c:pt>
                <c:pt idx="2120">
                  <c:v>0.72099999999999997</c:v>
                </c:pt>
                <c:pt idx="2121">
                  <c:v>0.622</c:v>
                </c:pt>
                <c:pt idx="2122">
                  <c:v>0.72099999999999997</c:v>
                </c:pt>
                <c:pt idx="2123">
                  <c:v>0.629</c:v>
                </c:pt>
                <c:pt idx="2124">
                  <c:v>0.72099999999999997</c:v>
                </c:pt>
                <c:pt idx="2125">
                  <c:v>0.622</c:v>
                </c:pt>
                <c:pt idx="2126">
                  <c:v>0.6</c:v>
                </c:pt>
                <c:pt idx="2127">
                  <c:v>0.6</c:v>
                </c:pt>
                <c:pt idx="2128">
                  <c:v>0.72299999999999998</c:v>
                </c:pt>
                <c:pt idx="2129">
                  <c:v>0.59799999999999998</c:v>
                </c:pt>
                <c:pt idx="2130">
                  <c:v>0.63100000000000001</c:v>
                </c:pt>
                <c:pt idx="2131">
                  <c:v>0.72199999999999998</c:v>
                </c:pt>
                <c:pt idx="2132">
                  <c:v>0.60799999999999998</c:v>
                </c:pt>
                <c:pt idx="2133">
                  <c:v>0.623</c:v>
                </c:pt>
                <c:pt idx="2134">
                  <c:v>0.72199999999999998</c:v>
                </c:pt>
                <c:pt idx="2135">
                  <c:v>0.72199999999999998</c:v>
                </c:pt>
                <c:pt idx="2136">
                  <c:v>0.622</c:v>
                </c:pt>
                <c:pt idx="2137">
                  <c:v>0.622</c:v>
                </c:pt>
                <c:pt idx="2138">
                  <c:v>0.622</c:v>
                </c:pt>
                <c:pt idx="2139">
                  <c:v>0.61099999999999999</c:v>
                </c:pt>
                <c:pt idx="2140">
                  <c:v>0.72399999999999998</c:v>
                </c:pt>
                <c:pt idx="2141">
                  <c:v>0.72399999999999998</c:v>
                </c:pt>
                <c:pt idx="2142">
                  <c:v>0.60099999999999998</c:v>
                </c:pt>
                <c:pt idx="2143">
                  <c:v>0.622</c:v>
                </c:pt>
                <c:pt idx="2144">
                  <c:v>0.71799999999999997</c:v>
                </c:pt>
                <c:pt idx="2145">
                  <c:v>0.72599999999999998</c:v>
                </c:pt>
                <c:pt idx="2146">
                  <c:v>0.61</c:v>
                </c:pt>
                <c:pt idx="2147">
                  <c:v>0.60299999999999998</c:v>
                </c:pt>
                <c:pt idx="2148">
                  <c:v>0.72499999999999998</c:v>
                </c:pt>
                <c:pt idx="2149">
                  <c:v>0.61</c:v>
                </c:pt>
                <c:pt idx="2150">
                  <c:v>0.61</c:v>
                </c:pt>
                <c:pt idx="2151">
                  <c:v>0.72099999999999997</c:v>
                </c:pt>
                <c:pt idx="2152">
                  <c:v>0.61499999999999999</c:v>
                </c:pt>
                <c:pt idx="2153">
                  <c:v>0.60299999999999998</c:v>
                </c:pt>
                <c:pt idx="2154">
                  <c:v>0.72</c:v>
                </c:pt>
                <c:pt idx="2155">
                  <c:v>0.72699999999999998</c:v>
                </c:pt>
                <c:pt idx="2156">
                  <c:v>0.60499999999999998</c:v>
                </c:pt>
                <c:pt idx="2157">
                  <c:v>0.72799999999999998</c:v>
                </c:pt>
                <c:pt idx="2158">
                  <c:v>0.72199999999999998</c:v>
                </c:pt>
                <c:pt idx="2159">
                  <c:v>0.72799999999999998</c:v>
                </c:pt>
                <c:pt idx="2160">
                  <c:v>0.72799999999999998</c:v>
                </c:pt>
                <c:pt idx="2161">
                  <c:v>0.60599999999999998</c:v>
                </c:pt>
                <c:pt idx="2162">
                  <c:v>0.60599999999999998</c:v>
                </c:pt>
                <c:pt idx="2163">
                  <c:v>0.61099999999999999</c:v>
                </c:pt>
                <c:pt idx="2164">
                  <c:v>0.73099999999999998</c:v>
                </c:pt>
                <c:pt idx="2165">
                  <c:v>0.60599999999999998</c:v>
                </c:pt>
                <c:pt idx="2166">
                  <c:v>0.73</c:v>
                </c:pt>
                <c:pt idx="2167">
                  <c:v>0.60399999999999998</c:v>
                </c:pt>
                <c:pt idx="2168">
                  <c:v>0.60599999999999998</c:v>
                </c:pt>
                <c:pt idx="2169">
                  <c:v>0.73</c:v>
                </c:pt>
                <c:pt idx="2170">
                  <c:v>0.71499999999999997</c:v>
                </c:pt>
                <c:pt idx="2171">
                  <c:v>0.73099999999999998</c:v>
                </c:pt>
                <c:pt idx="2172">
                  <c:v>0.71499999999999997</c:v>
                </c:pt>
                <c:pt idx="2173">
                  <c:v>0.73199999999999998</c:v>
                </c:pt>
                <c:pt idx="2174">
                  <c:v>0.60499999999999998</c:v>
                </c:pt>
                <c:pt idx="2175">
                  <c:v>0.73099999999999998</c:v>
                </c:pt>
                <c:pt idx="2176">
                  <c:v>0.73099999999999998</c:v>
                </c:pt>
                <c:pt idx="2177">
                  <c:v>0.60799999999999998</c:v>
                </c:pt>
                <c:pt idx="2178">
                  <c:v>0.60799999999999998</c:v>
                </c:pt>
                <c:pt idx="2179">
                  <c:v>0.73199999999999998</c:v>
                </c:pt>
                <c:pt idx="2180">
                  <c:v>0.73199999999999998</c:v>
                </c:pt>
                <c:pt idx="2181">
                  <c:v>0.72499999999999998</c:v>
                </c:pt>
                <c:pt idx="2182">
                  <c:v>0.73199999999999998</c:v>
                </c:pt>
                <c:pt idx="2183">
                  <c:v>0.73399999999999999</c:v>
                </c:pt>
                <c:pt idx="2184">
                  <c:v>0.73199999999999998</c:v>
                </c:pt>
                <c:pt idx="2185">
                  <c:v>0.73199999999999998</c:v>
                </c:pt>
                <c:pt idx="2186">
                  <c:v>0.71599999999999997</c:v>
                </c:pt>
                <c:pt idx="2187">
                  <c:v>0.72599999999999998</c:v>
                </c:pt>
                <c:pt idx="2188">
                  <c:v>0.72799999999999998</c:v>
                </c:pt>
                <c:pt idx="2189">
                  <c:v>0.73299999999999998</c:v>
                </c:pt>
                <c:pt idx="2190">
                  <c:v>0.71799999999999997</c:v>
                </c:pt>
                <c:pt idx="2191">
                  <c:v>0.71799999999999997</c:v>
                </c:pt>
                <c:pt idx="2192">
                  <c:v>0.71699999999999997</c:v>
                </c:pt>
                <c:pt idx="2193">
                  <c:v>0.73499999999999999</c:v>
                </c:pt>
                <c:pt idx="2194">
                  <c:v>0.60899999999999999</c:v>
                </c:pt>
                <c:pt idx="2195">
                  <c:v>0.73499999999999999</c:v>
                </c:pt>
                <c:pt idx="2196">
                  <c:v>0.71899999999999997</c:v>
                </c:pt>
                <c:pt idx="2197">
                  <c:v>0.71899999999999997</c:v>
                </c:pt>
                <c:pt idx="2198">
                  <c:v>0.73399999999999999</c:v>
                </c:pt>
                <c:pt idx="2199">
                  <c:v>0.72</c:v>
                </c:pt>
                <c:pt idx="2200">
                  <c:v>0.72799999999999998</c:v>
                </c:pt>
                <c:pt idx="2201">
                  <c:v>0.73599999999999999</c:v>
                </c:pt>
                <c:pt idx="2202">
                  <c:v>0.72799999999999998</c:v>
                </c:pt>
                <c:pt idx="2203">
                  <c:v>0.72799999999999998</c:v>
                </c:pt>
                <c:pt idx="2204">
                  <c:v>0.72099999999999997</c:v>
                </c:pt>
                <c:pt idx="2205">
                  <c:v>0.72</c:v>
                </c:pt>
                <c:pt idx="2206">
                  <c:v>0.72899999999999998</c:v>
                </c:pt>
                <c:pt idx="2207">
                  <c:v>0.72899999999999998</c:v>
                </c:pt>
                <c:pt idx="2208">
                  <c:v>0.73599999999999999</c:v>
                </c:pt>
                <c:pt idx="2209">
                  <c:v>0.72</c:v>
                </c:pt>
                <c:pt idx="2210">
                  <c:v>0.73099999999999998</c:v>
                </c:pt>
                <c:pt idx="2211">
                  <c:v>0.73699999999999999</c:v>
                </c:pt>
                <c:pt idx="2212">
                  <c:v>0.73099999999999998</c:v>
                </c:pt>
                <c:pt idx="2213">
                  <c:v>0.73699999999999999</c:v>
                </c:pt>
                <c:pt idx="2214">
                  <c:v>0.73799999999999999</c:v>
                </c:pt>
                <c:pt idx="2215">
                  <c:v>0.73799999999999999</c:v>
                </c:pt>
                <c:pt idx="2216">
                  <c:v>0.73099999999999998</c:v>
                </c:pt>
                <c:pt idx="2217">
                  <c:v>0.73799999999999999</c:v>
                </c:pt>
                <c:pt idx="2218">
                  <c:v>0.71399999999999997</c:v>
                </c:pt>
                <c:pt idx="2219">
                  <c:v>0.71399999999999997</c:v>
                </c:pt>
                <c:pt idx="2220">
                  <c:v>0.71399999999999997</c:v>
                </c:pt>
                <c:pt idx="2221">
                  <c:v>0.74</c:v>
                </c:pt>
                <c:pt idx="2222">
                  <c:v>0.72499999999999998</c:v>
                </c:pt>
                <c:pt idx="2223">
                  <c:v>0.71399999999999997</c:v>
                </c:pt>
                <c:pt idx="2224">
                  <c:v>0.72199999999999998</c:v>
                </c:pt>
                <c:pt idx="2225">
                  <c:v>0.73199999999999998</c:v>
                </c:pt>
                <c:pt idx="2226">
                  <c:v>0.73199999999999998</c:v>
                </c:pt>
                <c:pt idx="2227">
                  <c:v>0.74</c:v>
                </c:pt>
                <c:pt idx="2228">
                  <c:v>0.73899999999999999</c:v>
                </c:pt>
                <c:pt idx="2229">
                  <c:v>0.73799999999999999</c:v>
                </c:pt>
                <c:pt idx="2230">
                  <c:v>0.72499999999999998</c:v>
                </c:pt>
                <c:pt idx="2231">
                  <c:v>0.72499999999999998</c:v>
                </c:pt>
                <c:pt idx="2232">
                  <c:v>0.71699999999999997</c:v>
                </c:pt>
                <c:pt idx="2233">
                  <c:v>0.71699999999999997</c:v>
                </c:pt>
                <c:pt idx="2234">
                  <c:v>0.73799999999999999</c:v>
                </c:pt>
                <c:pt idx="2235">
                  <c:v>0.73799999999999999</c:v>
                </c:pt>
                <c:pt idx="2236">
                  <c:v>0.74099999999999999</c:v>
                </c:pt>
                <c:pt idx="2237">
                  <c:v>0.72699999999999998</c:v>
                </c:pt>
                <c:pt idx="2238">
                  <c:v>0.70799999999999996</c:v>
                </c:pt>
                <c:pt idx="2239">
                  <c:v>0.70799999999999996</c:v>
                </c:pt>
                <c:pt idx="2240">
                  <c:v>0.70799999999999996</c:v>
                </c:pt>
                <c:pt idx="2241">
                  <c:v>0.73199999999999998</c:v>
                </c:pt>
                <c:pt idx="2242">
                  <c:v>0.70799999999999996</c:v>
                </c:pt>
                <c:pt idx="2243">
                  <c:v>0.72599999999999998</c:v>
                </c:pt>
                <c:pt idx="2244">
                  <c:v>0.71</c:v>
                </c:pt>
                <c:pt idx="2245">
                  <c:v>0.73299999999999998</c:v>
                </c:pt>
                <c:pt idx="2246">
                  <c:v>0.70299999999999996</c:v>
                </c:pt>
                <c:pt idx="2247">
                  <c:v>0.70899999999999996</c:v>
                </c:pt>
                <c:pt idx="2248">
                  <c:v>0.72899999999999998</c:v>
                </c:pt>
                <c:pt idx="2249">
                  <c:v>0.72899999999999998</c:v>
                </c:pt>
                <c:pt idx="2250">
                  <c:v>0.72</c:v>
                </c:pt>
                <c:pt idx="2251">
                  <c:v>0.72799999999999998</c:v>
                </c:pt>
                <c:pt idx="2252">
                  <c:v>0.71</c:v>
                </c:pt>
                <c:pt idx="2253">
                  <c:v>0.72899999999999998</c:v>
                </c:pt>
                <c:pt idx="2254">
                  <c:v>0.72899999999999998</c:v>
                </c:pt>
                <c:pt idx="2255">
                  <c:v>0.73</c:v>
                </c:pt>
                <c:pt idx="2256">
                  <c:v>0.71</c:v>
                </c:pt>
                <c:pt idx="2257">
                  <c:v>0.71</c:v>
                </c:pt>
                <c:pt idx="2258">
                  <c:v>0.72899999999999998</c:v>
                </c:pt>
                <c:pt idx="2259">
                  <c:v>0.71299999999999997</c:v>
                </c:pt>
                <c:pt idx="2260">
                  <c:v>0.73</c:v>
                </c:pt>
                <c:pt idx="2261">
                  <c:v>0.70299999999999996</c:v>
                </c:pt>
                <c:pt idx="2262">
                  <c:v>0.70299999999999996</c:v>
                </c:pt>
                <c:pt idx="2263">
                  <c:v>0.70299999999999996</c:v>
                </c:pt>
                <c:pt idx="2264">
                  <c:v>0.70399999999999996</c:v>
                </c:pt>
                <c:pt idx="2265">
                  <c:v>0.70399999999999996</c:v>
                </c:pt>
                <c:pt idx="2266">
                  <c:v>0.70399999999999996</c:v>
                </c:pt>
                <c:pt idx="2267">
                  <c:v>0.70499999999999996</c:v>
                </c:pt>
                <c:pt idx="2268">
                  <c:v>0.71199999999999997</c:v>
                </c:pt>
                <c:pt idx="2269">
                  <c:v>0.72799999999999998</c:v>
                </c:pt>
                <c:pt idx="2270">
                  <c:v>0.71199999999999997</c:v>
                </c:pt>
                <c:pt idx="2271">
                  <c:v>0.71299999999999997</c:v>
                </c:pt>
                <c:pt idx="2272">
                  <c:v>0.70599999999999996</c:v>
                </c:pt>
                <c:pt idx="2273">
                  <c:v>0.71399999999999997</c:v>
                </c:pt>
                <c:pt idx="2274">
                  <c:v>0.72399999999999998</c:v>
                </c:pt>
                <c:pt idx="2275">
                  <c:v>0.72399999999999998</c:v>
                </c:pt>
                <c:pt idx="2276">
                  <c:v>0.70599999999999996</c:v>
                </c:pt>
                <c:pt idx="2277">
                  <c:v>0.72399999999999998</c:v>
                </c:pt>
                <c:pt idx="2278">
                  <c:v>0.7</c:v>
                </c:pt>
                <c:pt idx="2279">
                  <c:v>0.70599999999999996</c:v>
                </c:pt>
                <c:pt idx="2280">
                  <c:v>0.73</c:v>
                </c:pt>
                <c:pt idx="2281">
                  <c:v>0.70899999999999996</c:v>
                </c:pt>
                <c:pt idx="2282">
                  <c:v>0.71499999999999997</c:v>
                </c:pt>
                <c:pt idx="2283">
                  <c:v>0.70699999999999996</c:v>
                </c:pt>
                <c:pt idx="2284">
                  <c:v>0.71699999999999997</c:v>
                </c:pt>
                <c:pt idx="2285">
                  <c:v>0.70099999999999996</c:v>
                </c:pt>
                <c:pt idx="2286">
                  <c:v>0.70099999999999996</c:v>
                </c:pt>
                <c:pt idx="2287">
                  <c:v>0.72699999999999998</c:v>
                </c:pt>
                <c:pt idx="2288">
                  <c:v>0.72699999999999998</c:v>
                </c:pt>
                <c:pt idx="2289">
                  <c:v>0.71499999999999997</c:v>
                </c:pt>
                <c:pt idx="2290">
                  <c:v>0.71499999999999997</c:v>
                </c:pt>
                <c:pt idx="2291">
                  <c:v>0.71699999999999997</c:v>
                </c:pt>
                <c:pt idx="2292">
                  <c:v>0.70199999999999996</c:v>
                </c:pt>
                <c:pt idx="2293">
                  <c:v>0.71699999999999997</c:v>
                </c:pt>
                <c:pt idx="2294">
                  <c:v>0.71699999999999997</c:v>
                </c:pt>
                <c:pt idx="2295">
                  <c:v>0.70899999999999996</c:v>
                </c:pt>
                <c:pt idx="2296">
                  <c:v>0.70199999999999996</c:v>
                </c:pt>
                <c:pt idx="2297">
                  <c:v>0.71699999999999997</c:v>
                </c:pt>
                <c:pt idx="2298">
                  <c:v>0.71899999999999997</c:v>
                </c:pt>
                <c:pt idx="2299">
                  <c:v>0.70399999999999996</c:v>
                </c:pt>
                <c:pt idx="2300">
                  <c:v>0.70399999999999996</c:v>
                </c:pt>
                <c:pt idx="2301">
                  <c:v>0.71</c:v>
                </c:pt>
                <c:pt idx="2302">
                  <c:v>0.70299999999999996</c:v>
                </c:pt>
                <c:pt idx="2303">
                  <c:v>0.71199999999999997</c:v>
                </c:pt>
                <c:pt idx="2304">
                  <c:v>0.71799999999999997</c:v>
                </c:pt>
                <c:pt idx="2305">
                  <c:v>0.71899999999999997</c:v>
                </c:pt>
                <c:pt idx="2306">
                  <c:v>0.70399999999999996</c:v>
                </c:pt>
                <c:pt idx="2307">
                  <c:v>0.70499999999999996</c:v>
                </c:pt>
                <c:pt idx="2308">
                  <c:v>0.70499999999999996</c:v>
                </c:pt>
                <c:pt idx="2309">
                  <c:v>0.70499999999999996</c:v>
                </c:pt>
                <c:pt idx="2310">
                  <c:v>0.70699999999999996</c:v>
                </c:pt>
                <c:pt idx="2311">
                  <c:v>0.70499999999999996</c:v>
                </c:pt>
                <c:pt idx="2312">
                  <c:v>0.72</c:v>
                </c:pt>
                <c:pt idx="2313">
                  <c:v>0.72</c:v>
                </c:pt>
                <c:pt idx="2314">
                  <c:v>0.72099999999999997</c:v>
                </c:pt>
                <c:pt idx="2315">
                  <c:v>0.71199999999999997</c:v>
                </c:pt>
                <c:pt idx="2316">
                  <c:v>0.71199999999999997</c:v>
                </c:pt>
                <c:pt idx="2317">
                  <c:v>0.71199999999999997</c:v>
                </c:pt>
                <c:pt idx="2318">
                  <c:v>0.71199999999999997</c:v>
                </c:pt>
                <c:pt idx="2319">
                  <c:v>0.71199999999999997</c:v>
                </c:pt>
                <c:pt idx="2320">
                  <c:v>0.71299999999999997</c:v>
                </c:pt>
                <c:pt idx="2321">
                  <c:v>0.71399999999999997</c:v>
                </c:pt>
                <c:pt idx="2322">
                  <c:v>0.71199999999999997</c:v>
                </c:pt>
                <c:pt idx="2323">
                  <c:v>0.70599999999999996</c:v>
                </c:pt>
                <c:pt idx="2324">
                  <c:v>0.72099999999999997</c:v>
                </c:pt>
                <c:pt idx="2325">
                  <c:v>0.72099999999999997</c:v>
                </c:pt>
                <c:pt idx="2326">
                  <c:v>0.73099999999999998</c:v>
                </c:pt>
                <c:pt idx="2327">
                  <c:v>0.71499999999999997</c:v>
                </c:pt>
                <c:pt idx="2328">
                  <c:v>0.71499999999999997</c:v>
                </c:pt>
                <c:pt idx="2329">
                  <c:v>0.71</c:v>
                </c:pt>
                <c:pt idx="2330">
                  <c:v>0.70799999999999996</c:v>
                </c:pt>
                <c:pt idx="2331">
                  <c:v>0.71499999999999997</c:v>
                </c:pt>
                <c:pt idx="2332">
                  <c:v>0.71599999999999997</c:v>
                </c:pt>
                <c:pt idx="2333">
                  <c:v>0.72199999999999998</c:v>
                </c:pt>
                <c:pt idx="2334">
                  <c:v>0.71099999999999997</c:v>
                </c:pt>
                <c:pt idx="2335">
                  <c:v>0.72399999999999998</c:v>
                </c:pt>
                <c:pt idx="2336">
                  <c:v>0.71399999999999997</c:v>
                </c:pt>
                <c:pt idx="2337">
                  <c:v>0.71099999999999997</c:v>
                </c:pt>
                <c:pt idx="2338">
                  <c:v>0.72199999999999998</c:v>
                </c:pt>
                <c:pt idx="2339">
                  <c:v>0.72199999999999998</c:v>
                </c:pt>
                <c:pt idx="2340">
                  <c:v>0.72299999999999998</c:v>
                </c:pt>
                <c:pt idx="2341">
                  <c:v>0.71199999999999997</c:v>
                </c:pt>
                <c:pt idx="2342">
                  <c:v>0.72299999999999998</c:v>
                </c:pt>
                <c:pt idx="2343">
                  <c:v>0.72299999999999998</c:v>
                </c:pt>
                <c:pt idx="2344">
                  <c:v>0.71199999999999997</c:v>
                </c:pt>
                <c:pt idx="2345">
                  <c:v>0.71599999999999997</c:v>
                </c:pt>
                <c:pt idx="2346">
                  <c:v>0.68100000000000005</c:v>
                </c:pt>
                <c:pt idx="2347">
                  <c:v>0.71399999999999997</c:v>
                </c:pt>
                <c:pt idx="2348">
                  <c:v>0.71399999999999997</c:v>
                </c:pt>
                <c:pt idx="2349">
                  <c:v>0.66</c:v>
                </c:pt>
                <c:pt idx="2350">
                  <c:v>0.68700000000000006</c:v>
                </c:pt>
                <c:pt idx="2351">
                  <c:v>0.71299999999999997</c:v>
                </c:pt>
                <c:pt idx="2352">
                  <c:v>0.71399999999999997</c:v>
                </c:pt>
                <c:pt idx="2353">
                  <c:v>0.71699999999999997</c:v>
                </c:pt>
                <c:pt idx="2354">
                  <c:v>0.67800000000000005</c:v>
                </c:pt>
                <c:pt idx="2355">
                  <c:v>0.68400000000000005</c:v>
                </c:pt>
                <c:pt idx="2356">
                  <c:v>0.71399999999999997</c:v>
                </c:pt>
                <c:pt idx="2357">
                  <c:v>0.71399999999999997</c:v>
                </c:pt>
                <c:pt idx="2358">
                  <c:v>0.71399999999999997</c:v>
                </c:pt>
                <c:pt idx="2359">
                  <c:v>0.71499999999999997</c:v>
                </c:pt>
                <c:pt idx="2360">
                  <c:v>0.68400000000000005</c:v>
                </c:pt>
                <c:pt idx="2361">
                  <c:v>0.66400000000000003</c:v>
                </c:pt>
                <c:pt idx="2362">
                  <c:v>0.66400000000000003</c:v>
                </c:pt>
                <c:pt idx="2363">
                  <c:v>0.68799999999999994</c:v>
                </c:pt>
                <c:pt idx="2364">
                  <c:v>0.66500000000000004</c:v>
                </c:pt>
                <c:pt idx="2365">
                  <c:v>0.68799999999999994</c:v>
                </c:pt>
                <c:pt idx="2366">
                  <c:v>0.66500000000000004</c:v>
                </c:pt>
                <c:pt idx="2367">
                  <c:v>0.66500000000000004</c:v>
                </c:pt>
                <c:pt idx="2368">
                  <c:v>0.66600000000000004</c:v>
                </c:pt>
                <c:pt idx="2369">
                  <c:v>0.67100000000000004</c:v>
                </c:pt>
                <c:pt idx="2370">
                  <c:v>0.67800000000000005</c:v>
                </c:pt>
                <c:pt idx="2371">
                  <c:v>0.69199999999999995</c:v>
                </c:pt>
                <c:pt idx="2372">
                  <c:v>0.67200000000000004</c:v>
                </c:pt>
                <c:pt idx="2373">
                  <c:v>0.68500000000000005</c:v>
                </c:pt>
                <c:pt idx="2374">
                  <c:v>0.71499999999999997</c:v>
                </c:pt>
                <c:pt idx="2375">
                  <c:v>0.67200000000000004</c:v>
                </c:pt>
                <c:pt idx="2376">
                  <c:v>0.68100000000000005</c:v>
                </c:pt>
                <c:pt idx="2377">
                  <c:v>0.71799999999999997</c:v>
                </c:pt>
                <c:pt idx="2378">
                  <c:v>0.68500000000000005</c:v>
                </c:pt>
                <c:pt idx="2379">
                  <c:v>0.69199999999999995</c:v>
                </c:pt>
                <c:pt idx="2380">
                  <c:v>0.71799999999999997</c:v>
                </c:pt>
                <c:pt idx="2381">
                  <c:v>0.68799999999999994</c:v>
                </c:pt>
                <c:pt idx="2382">
                  <c:v>0.63300000000000001</c:v>
                </c:pt>
                <c:pt idx="2383">
                  <c:v>0.65300000000000002</c:v>
                </c:pt>
                <c:pt idx="2384">
                  <c:v>0.68200000000000005</c:v>
                </c:pt>
                <c:pt idx="2385">
                  <c:v>0.65700000000000003</c:v>
                </c:pt>
                <c:pt idx="2386">
                  <c:v>0.65700000000000003</c:v>
                </c:pt>
                <c:pt idx="2387">
                  <c:v>0.69299999999999995</c:v>
                </c:pt>
                <c:pt idx="2388">
                  <c:v>0.65800000000000003</c:v>
                </c:pt>
                <c:pt idx="2389">
                  <c:v>0.65700000000000003</c:v>
                </c:pt>
                <c:pt idx="2390">
                  <c:v>0.69899999999999995</c:v>
                </c:pt>
                <c:pt idx="2391">
                  <c:v>0.68400000000000005</c:v>
                </c:pt>
                <c:pt idx="2392">
                  <c:v>0.69099999999999995</c:v>
                </c:pt>
                <c:pt idx="2393">
                  <c:v>0.69499999999999995</c:v>
                </c:pt>
                <c:pt idx="2394">
                  <c:v>0.65900000000000003</c:v>
                </c:pt>
                <c:pt idx="2395">
                  <c:v>0.65900000000000003</c:v>
                </c:pt>
                <c:pt idx="2396">
                  <c:v>0.69199999999999995</c:v>
                </c:pt>
                <c:pt idx="2397">
                  <c:v>0.67300000000000004</c:v>
                </c:pt>
                <c:pt idx="2398">
                  <c:v>0.67300000000000004</c:v>
                </c:pt>
                <c:pt idx="2399">
                  <c:v>0.67400000000000004</c:v>
                </c:pt>
                <c:pt idx="2400">
                  <c:v>0.67400000000000004</c:v>
                </c:pt>
                <c:pt idx="2401">
                  <c:v>0.67400000000000004</c:v>
                </c:pt>
                <c:pt idx="2402">
                  <c:v>0.67600000000000005</c:v>
                </c:pt>
                <c:pt idx="2403">
                  <c:v>0.7</c:v>
                </c:pt>
                <c:pt idx="2404">
                  <c:v>0.69099999999999995</c:v>
                </c:pt>
                <c:pt idx="2405">
                  <c:v>0.68200000000000005</c:v>
                </c:pt>
                <c:pt idx="2406">
                  <c:v>0.70399999999999996</c:v>
                </c:pt>
                <c:pt idx="2407">
                  <c:v>0.69799999999999995</c:v>
                </c:pt>
                <c:pt idx="2408">
                  <c:v>0.69099999999999995</c:v>
                </c:pt>
                <c:pt idx="2409">
                  <c:v>0.69799999999999995</c:v>
                </c:pt>
                <c:pt idx="2410">
                  <c:v>0.70099999999999996</c:v>
                </c:pt>
                <c:pt idx="2411">
                  <c:v>0.63600000000000001</c:v>
                </c:pt>
                <c:pt idx="2412">
                  <c:v>0.70799999999999996</c:v>
                </c:pt>
                <c:pt idx="2413">
                  <c:v>0.69399999999999995</c:v>
                </c:pt>
                <c:pt idx="2414">
                  <c:v>0.70099999999999996</c:v>
                </c:pt>
                <c:pt idx="2415">
                  <c:v>0.70399999999999996</c:v>
                </c:pt>
                <c:pt idx="2416">
                  <c:v>0.65200000000000002</c:v>
                </c:pt>
                <c:pt idx="2417">
                  <c:v>0.70899999999999996</c:v>
                </c:pt>
                <c:pt idx="2418">
                  <c:v>0.70099999999999996</c:v>
                </c:pt>
                <c:pt idx="2419">
                  <c:v>0.70799999999999996</c:v>
                </c:pt>
                <c:pt idx="2420">
                  <c:v>0.26700000000000002</c:v>
                </c:pt>
                <c:pt idx="2421">
                  <c:v>0.27</c:v>
                </c:pt>
                <c:pt idx="2422">
                  <c:v>0.26700000000000002</c:v>
                </c:pt>
                <c:pt idx="2423">
                  <c:v>0.26800000000000002</c:v>
                </c:pt>
                <c:pt idx="2424">
                  <c:v>0.27</c:v>
                </c:pt>
                <c:pt idx="2425">
                  <c:v>0.26800000000000002</c:v>
                </c:pt>
                <c:pt idx="2426">
                  <c:v>0.27</c:v>
                </c:pt>
                <c:pt idx="2427">
                  <c:v>0.27</c:v>
                </c:pt>
                <c:pt idx="2428">
                  <c:v>0.27</c:v>
                </c:pt>
                <c:pt idx="2429">
                  <c:v>0.28000000000000003</c:v>
                </c:pt>
                <c:pt idx="2430">
                  <c:v>0.31900000000000001</c:v>
                </c:pt>
                <c:pt idx="2431">
                  <c:v>0.27</c:v>
                </c:pt>
                <c:pt idx="2432">
                  <c:v>0.33200000000000002</c:v>
                </c:pt>
                <c:pt idx="2433">
                  <c:v>0.30199999999999999</c:v>
                </c:pt>
                <c:pt idx="2434">
                  <c:v>0.34599999999999997</c:v>
                </c:pt>
                <c:pt idx="2435">
                  <c:v>0.27400000000000002</c:v>
                </c:pt>
                <c:pt idx="2436">
                  <c:v>0.27800000000000002</c:v>
                </c:pt>
                <c:pt idx="2437">
                  <c:v>0.32100000000000001</c:v>
                </c:pt>
                <c:pt idx="2438">
                  <c:v>0.32400000000000001</c:v>
                </c:pt>
                <c:pt idx="2439">
                  <c:v>0.35899999999999999</c:v>
                </c:pt>
                <c:pt idx="2440">
                  <c:v>0.36599999999999999</c:v>
                </c:pt>
                <c:pt idx="2441">
                  <c:v>0.46</c:v>
                </c:pt>
                <c:pt idx="2442">
                  <c:v>0.41</c:v>
                </c:pt>
                <c:pt idx="2443">
                  <c:v>0.47799999999999998</c:v>
                </c:pt>
                <c:pt idx="2444">
                  <c:v>0.40699999999999997</c:v>
                </c:pt>
                <c:pt idx="2445">
                  <c:v>0.45900000000000002</c:v>
                </c:pt>
                <c:pt idx="2446">
                  <c:v>0.51700000000000002</c:v>
                </c:pt>
                <c:pt idx="2447">
                  <c:v>0.45100000000000001</c:v>
                </c:pt>
                <c:pt idx="2448">
                  <c:v>0.497</c:v>
                </c:pt>
                <c:pt idx="2449">
                  <c:v>0.38900000000000001</c:v>
                </c:pt>
                <c:pt idx="2450">
                  <c:v>0.53300000000000003</c:v>
                </c:pt>
                <c:pt idx="2451">
                  <c:v>0.40400000000000003</c:v>
                </c:pt>
                <c:pt idx="2452">
                  <c:v>0.58299999999999996</c:v>
                </c:pt>
                <c:pt idx="2453">
                  <c:v>0.46300000000000002</c:v>
                </c:pt>
                <c:pt idx="2454">
                  <c:v>0.46500000000000002</c:v>
                </c:pt>
                <c:pt idx="2455">
                  <c:v>0.503</c:v>
                </c:pt>
                <c:pt idx="2456">
                  <c:v>0.50900000000000001</c:v>
                </c:pt>
                <c:pt idx="2457">
                  <c:v>0.433</c:v>
                </c:pt>
                <c:pt idx="2458">
                  <c:v>0.59099999999999997</c:v>
                </c:pt>
                <c:pt idx="2459">
                  <c:v>0.60199999999999998</c:v>
                </c:pt>
                <c:pt idx="2460">
                  <c:v>0.60299999999999998</c:v>
                </c:pt>
                <c:pt idx="2461">
                  <c:v>0.44900000000000001</c:v>
                </c:pt>
                <c:pt idx="2462">
                  <c:v>0.61099999999999999</c:v>
                </c:pt>
                <c:pt idx="2463">
                  <c:v>0.621</c:v>
                </c:pt>
                <c:pt idx="2464">
                  <c:v>0.622</c:v>
                </c:pt>
                <c:pt idx="2465">
                  <c:v>0.59699999999999998</c:v>
                </c:pt>
                <c:pt idx="2466">
                  <c:v>0.45600000000000002</c:v>
                </c:pt>
                <c:pt idx="2467">
                  <c:v>0.625</c:v>
                </c:pt>
                <c:pt idx="2468">
                  <c:v>0.627</c:v>
                </c:pt>
                <c:pt idx="2469">
                  <c:v>0.628</c:v>
                </c:pt>
                <c:pt idx="2470">
                  <c:v>0.60599999999999998</c:v>
                </c:pt>
                <c:pt idx="2471">
                  <c:v>0.627</c:v>
                </c:pt>
                <c:pt idx="2472">
                  <c:v>0.47399999999999998</c:v>
                </c:pt>
                <c:pt idx="2473">
                  <c:v>0.63</c:v>
                </c:pt>
                <c:pt idx="2474">
                  <c:v>0.63</c:v>
                </c:pt>
                <c:pt idx="2475">
                  <c:v>0.50600000000000001</c:v>
                </c:pt>
                <c:pt idx="2476">
                  <c:v>0.61099999999999999</c:v>
                </c:pt>
                <c:pt idx="2477">
                  <c:v>0.60599999999999998</c:v>
                </c:pt>
                <c:pt idx="2478">
                  <c:v>0.60799999999999998</c:v>
                </c:pt>
                <c:pt idx="2479">
                  <c:v>0.50900000000000001</c:v>
                </c:pt>
                <c:pt idx="2480">
                  <c:v>0.61099999999999999</c:v>
                </c:pt>
                <c:pt idx="2481">
                  <c:v>0.55600000000000005</c:v>
                </c:pt>
                <c:pt idx="2482">
                  <c:v>0.55900000000000005</c:v>
                </c:pt>
                <c:pt idx="2483">
                  <c:v>0.61</c:v>
                </c:pt>
                <c:pt idx="2484">
                  <c:v>0.59499999999999997</c:v>
                </c:pt>
                <c:pt idx="2485">
                  <c:v>0.621</c:v>
                </c:pt>
                <c:pt idx="2486">
                  <c:v>0.59799999999999998</c:v>
                </c:pt>
                <c:pt idx="2487">
                  <c:v>0.52500000000000002</c:v>
                </c:pt>
                <c:pt idx="2488">
                  <c:v>0.52800000000000002</c:v>
                </c:pt>
                <c:pt idx="2489">
                  <c:v>0.52400000000000002</c:v>
                </c:pt>
                <c:pt idx="2490">
                  <c:v>0.52400000000000002</c:v>
                </c:pt>
                <c:pt idx="2491">
                  <c:v>0.61299999999999999</c:v>
                </c:pt>
                <c:pt idx="2492">
                  <c:v>0.61299999999999999</c:v>
                </c:pt>
                <c:pt idx="2493">
                  <c:v>0.53900000000000003</c:v>
                </c:pt>
                <c:pt idx="2494">
                  <c:v>0.61699999999999999</c:v>
                </c:pt>
                <c:pt idx="2495">
                  <c:v>0.61699999999999999</c:v>
                </c:pt>
                <c:pt idx="2496">
                  <c:v>0.61499999999999999</c:v>
                </c:pt>
                <c:pt idx="2497">
                  <c:v>0.54100000000000004</c:v>
                </c:pt>
                <c:pt idx="2498">
                  <c:v>0.627</c:v>
                </c:pt>
                <c:pt idx="2499">
                  <c:v>0.61699999999999999</c:v>
                </c:pt>
                <c:pt idx="2500">
                  <c:v>0.59499999999999997</c:v>
                </c:pt>
                <c:pt idx="2501">
                  <c:v>0.59599999999999997</c:v>
                </c:pt>
                <c:pt idx="2502">
                  <c:v>0.55900000000000005</c:v>
                </c:pt>
                <c:pt idx="2503">
                  <c:v>0.61899999999999999</c:v>
                </c:pt>
                <c:pt idx="2504">
                  <c:v>0.56200000000000006</c:v>
                </c:pt>
                <c:pt idx="2505">
                  <c:v>0.55900000000000005</c:v>
                </c:pt>
                <c:pt idx="2506">
                  <c:v>0.63</c:v>
                </c:pt>
                <c:pt idx="2507">
                  <c:v>0.55900000000000005</c:v>
                </c:pt>
                <c:pt idx="2508">
                  <c:v>0.625</c:v>
                </c:pt>
                <c:pt idx="2509">
                  <c:v>0.62</c:v>
                </c:pt>
                <c:pt idx="2510">
                  <c:v>0.61699999999999999</c:v>
                </c:pt>
                <c:pt idx="2511">
                  <c:v>0.61699999999999999</c:v>
                </c:pt>
                <c:pt idx="2512">
                  <c:v>0.62</c:v>
                </c:pt>
                <c:pt idx="2513">
                  <c:v>0.61899999999999999</c:v>
                </c:pt>
                <c:pt idx="2514">
                  <c:v>0.625</c:v>
                </c:pt>
                <c:pt idx="2515">
                  <c:v>0.626</c:v>
                </c:pt>
                <c:pt idx="2516">
                  <c:v>0.623</c:v>
                </c:pt>
                <c:pt idx="2517">
                  <c:v>0.58799999999999997</c:v>
                </c:pt>
                <c:pt idx="2518">
                  <c:v>0.59</c:v>
                </c:pt>
                <c:pt idx="2519">
                  <c:v>0.625</c:v>
                </c:pt>
                <c:pt idx="2520">
                  <c:v>0.623</c:v>
                </c:pt>
                <c:pt idx="2521">
                  <c:v>0.624</c:v>
                </c:pt>
                <c:pt idx="2522">
                  <c:v>0.63200000000000001</c:v>
                </c:pt>
                <c:pt idx="2523">
                  <c:v>0.60299999999999998</c:v>
                </c:pt>
                <c:pt idx="2524">
                  <c:v>0.60499999999999998</c:v>
                </c:pt>
                <c:pt idx="2525">
                  <c:v>0.60299999999999998</c:v>
                </c:pt>
                <c:pt idx="2526">
                  <c:v>0.60299999999999998</c:v>
                </c:pt>
                <c:pt idx="2527">
                  <c:v>0.61299999999999999</c:v>
                </c:pt>
                <c:pt idx="2528">
                  <c:v>0.63500000000000001</c:v>
                </c:pt>
                <c:pt idx="2529">
                  <c:v>0.626</c:v>
                </c:pt>
                <c:pt idx="2530">
                  <c:v>0.63300000000000001</c:v>
                </c:pt>
                <c:pt idx="2531">
                  <c:v>0.61299999999999999</c:v>
                </c:pt>
                <c:pt idx="2532">
                  <c:v>0.628</c:v>
                </c:pt>
                <c:pt idx="2533">
                  <c:v>0.63500000000000001</c:v>
                </c:pt>
                <c:pt idx="2534">
                  <c:v>0.628</c:v>
                </c:pt>
                <c:pt idx="2535">
                  <c:v>0.62</c:v>
                </c:pt>
                <c:pt idx="2536">
                  <c:v>0.62</c:v>
                </c:pt>
                <c:pt idx="2537">
                  <c:v>0.61799999999999999</c:v>
                </c:pt>
                <c:pt idx="2538">
                  <c:v>0.629</c:v>
                </c:pt>
                <c:pt idx="2539">
                  <c:v>0.61899999999999999</c:v>
                </c:pt>
                <c:pt idx="2540">
                  <c:v>0.62</c:v>
                </c:pt>
                <c:pt idx="2541">
                  <c:v>0.62</c:v>
                </c:pt>
                <c:pt idx="2542">
                  <c:v>0.63900000000000001</c:v>
                </c:pt>
                <c:pt idx="2543">
                  <c:v>0.64</c:v>
                </c:pt>
                <c:pt idx="2544">
                  <c:v>0.625</c:v>
                </c:pt>
                <c:pt idx="2545">
                  <c:v>0.63200000000000001</c:v>
                </c:pt>
                <c:pt idx="2546">
                  <c:v>0.626</c:v>
                </c:pt>
                <c:pt idx="2547">
                  <c:v>0.628</c:v>
                </c:pt>
                <c:pt idx="2548">
                  <c:v>0.63300000000000001</c:v>
                </c:pt>
                <c:pt idx="2549">
                  <c:v>0.61199999999999999</c:v>
                </c:pt>
                <c:pt idx="2550">
                  <c:v>0.623</c:v>
                </c:pt>
                <c:pt idx="2551">
                  <c:v>0.622</c:v>
                </c:pt>
                <c:pt idx="2552">
                  <c:v>0.61399999999999999</c:v>
                </c:pt>
                <c:pt idx="2553">
                  <c:v>0.61199999999999999</c:v>
                </c:pt>
                <c:pt idx="2554">
                  <c:v>0.64100000000000001</c:v>
                </c:pt>
                <c:pt idx="2555">
                  <c:v>0.61199999999999999</c:v>
                </c:pt>
                <c:pt idx="2556">
                  <c:v>0.627</c:v>
                </c:pt>
                <c:pt idx="2557">
                  <c:v>0.628</c:v>
                </c:pt>
                <c:pt idx="2558">
                  <c:v>0.623</c:v>
                </c:pt>
                <c:pt idx="2559">
                  <c:v>0.624</c:v>
                </c:pt>
                <c:pt idx="2560">
                  <c:v>0.628</c:v>
                </c:pt>
                <c:pt idx="2561">
                  <c:v>0.63500000000000001</c:v>
                </c:pt>
                <c:pt idx="2562">
                  <c:v>0.623</c:v>
                </c:pt>
                <c:pt idx="2563">
                  <c:v>0.63600000000000001</c:v>
                </c:pt>
                <c:pt idx="2564">
                  <c:v>0.627</c:v>
                </c:pt>
                <c:pt idx="2565">
                  <c:v>0.628</c:v>
                </c:pt>
                <c:pt idx="2566">
                  <c:v>0.63600000000000001</c:v>
                </c:pt>
                <c:pt idx="2567">
                  <c:v>0.625</c:v>
                </c:pt>
                <c:pt idx="2568">
                  <c:v>0.626</c:v>
                </c:pt>
                <c:pt idx="2569">
                  <c:v>0.628</c:v>
                </c:pt>
                <c:pt idx="2570">
                  <c:v>0.63300000000000001</c:v>
                </c:pt>
                <c:pt idx="2571">
                  <c:v>0.61699999999999999</c:v>
                </c:pt>
                <c:pt idx="2572">
                  <c:v>0.63300000000000001</c:v>
                </c:pt>
                <c:pt idx="2573">
                  <c:v>0.63600000000000001</c:v>
                </c:pt>
                <c:pt idx="2574">
                  <c:v>0.63600000000000001</c:v>
                </c:pt>
                <c:pt idx="2575">
                  <c:v>0.63</c:v>
                </c:pt>
                <c:pt idx="2576">
                  <c:v>0.63700000000000001</c:v>
                </c:pt>
                <c:pt idx="2577">
                  <c:v>0.63700000000000001</c:v>
                </c:pt>
                <c:pt idx="2578">
                  <c:v>0.628</c:v>
                </c:pt>
                <c:pt idx="2579">
                  <c:v>0.63100000000000001</c:v>
                </c:pt>
                <c:pt idx="2580">
                  <c:v>0.629</c:v>
                </c:pt>
                <c:pt idx="2581">
                  <c:v>0.63</c:v>
                </c:pt>
                <c:pt idx="2582">
                  <c:v>0.62</c:v>
                </c:pt>
                <c:pt idx="2583">
                  <c:v>0.63500000000000001</c:v>
                </c:pt>
                <c:pt idx="2584">
                  <c:v>0.63700000000000001</c:v>
                </c:pt>
                <c:pt idx="2585">
                  <c:v>0.63700000000000001</c:v>
                </c:pt>
                <c:pt idx="2586">
                  <c:v>0.63800000000000001</c:v>
                </c:pt>
                <c:pt idx="2587">
                  <c:v>0.622</c:v>
                </c:pt>
                <c:pt idx="2588">
                  <c:v>0.63600000000000001</c:v>
                </c:pt>
                <c:pt idx="2589">
                  <c:v>0.63700000000000001</c:v>
                </c:pt>
                <c:pt idx="2590">
                  <c:v>0.63800000000000001</c:v>
                </c:pt>
                <c:pt idx="2591">
                  <c:v>0.63100000000000001</c:v>
                </c:pt>
                <c:pt idx="2592">
                  <c:v>0.63100000000000001</c:v>
                </c:pt>
                <c:pt idx="2593">
                  <c:v>0.63700000000000001</c:v>
                </c:pt>
                <c:pt idx="2594">
                  <c:v>0.61599999999999999</c:v>
                </c:pt>
                <c:pt idx="2595">
                  <c:v>0.63900000000000001</c:v>
                </c:pt>
                <c:pt idx="2596">
                  <c:v>0.61699999999999999</c:v>
                </c:pt>
                <c:pt idx="2597">
                  <c:v>0.624</c:v>
                </c:pt>
                <c:pt idx="2598">
                  <c:v>0.63400000000000001</c:v>
                </c:pt>
                <c:pt idx="2599">
                  <c:v>0.64200000000000002</c:v>
                </c:pt>
                <c:pt idx="2600">
                  <c:v>0.624</c:v>
                </c:pt>
                <c:pt idx="2601">
                  <c:v>0.63800000000000001</c:v>
                </c:pt>
                <c:pt idx="2602">
                  <c:v>0.625</c:v>
                </c:pt>
                <c:pt idx="2603">
                  <c:v>0.61499999999999999</c:v>
                </c:pt>
                <c:pt idx="2604">
                  <c:v>0.63300000000000001</c:v>
                </c:pt>
                <c:pt idx="2605">
                  <c:v>0.61699999999999999</c:v>
                </c:pt>
                <c:pt idx="2606">
                  <c:v>0.64300000000000002</c:v>
                </c:pt>
                <c:pt idx="2607">
                  <c:v>0.63500000000000001</c:v>
                </c:pt>
                <c:pt idx="2608">
                  <c:v>0.64500000000000002</c:v>
                </c:pt>
                <c:pt idx="2609">
                  <c:v>0.64500000000000002</c:v>
                </c:pt>
                <c:pt idx="2610">
                  <c:v>0.64400000000000002</c:v>
                </c:pt>
                <c:pt idx="2611">
                  <c:v>0.64300000000000002</c:v>
                </c:pt>
                <c:pt idx="2612">
                  <c:v>0.61799999999999999</c:v>
                </c:pt>
                <c:pt idx="2613">
                  <c:v>0.626</c:v>
                </c:pt>
                <c:pt idx="2614">
                  <c:v>0.64600000000000002</c:v>
                </c:pt>
                <c:pt idx="2615">
                  <c:v>0.64600000000000002</c:v>
                </c:pt>
                <c:pt idx="2616">
                  <c:v>0.62</c:v>
                </c:pt>
                <c:pt idx="2617">
                  <c:v>0.62</c:v>
                </c:pt>
                <c:pt idx="2618">
                  <c:v>0.61899999999999999</c:v>
                </c:pt>
                <c:pt idx="2619">
                  <c:v>0.61499999999999999</c:v>
                </c:pt>
                <c:pt idx="2620">
                  <c:v>0.61399999999999999</c:v>
                </c:pt>
                <c:pt idx="2621">
                  <c:v>0.63800000000000001</c:v>
                </c:pt>
                <c:pt idx="2622">
                  <c:v>0.61499999999999999</c:v>
                </c:pt>
                <c:pt idx="2623">
                  <c:v>0.61499999999999999</c:v>
                </c:pt>
                <c:pt idx="2624">
                  <c:v>0.629</c:v>
                </c:pt>
                <c:pt idx="2625">
                  <c:v>0.62</c:v>
                </c:pt>
                <c:pt idx="2626">
                  <c:v>0.61499999999999999</c:v>
                </c:pt>
                <c:pt idx="2627">
                  <c:v>0.63800000000000001</c:v>
                </c:pt>
                <c:pt idx="2628">
                  <c:v>0.626</c:v>
                </c:pt>
                <c:pt idx="2629">
                  <c:v>0.63</c:v>
                </c:pt>
                <c:pt idx="2630">
                  <c:v>0.624</c:v>
                </c:pt>
                <c:pt idx="2631">
                  <c:v>0.625</c:v>
                </c:pt>
                <c:pt idx="2632">
                  <c:v>0.628</c:v>
                </c:pt>
                <c:pt idx="2633">
                  <c:v>0.63400000000000001</c:v>
                </c:pt>
                <c:pt idx="2634">
                  <c:v>0.61799999999999999</c:v>
                </c:pt>
                <c:pt idx="2635">
                  <c:v>0.64</c:v>
                </c:pt>
                <c:pt idx="2636">
                  <c:v>0.61799999999999999</c:v>
                </c:pt>
                <c:pt idx="2637">
                  <c:v>0.63200000000000001</c:v>
                </c:pt>
                <c:pt idx="2638">
                  <c:v>0.61899999999999999</c:v>
                </c:pt>
                <c:pt idx="2639">
                  <c:v>0.623</c:v>
                </c:pt>
                <c:pt idx="2640">
                  <c:v>0.63500000000000001</c:v>
                </c:pt>
                <c:pt idx="2641">
                  <c:v>0.625</c:v>
                </c:pt>
                <c:pt idx="2642">
                  <c:v>0.63200000000000001</c:v>
                </c:pt>
                <c:pt idx="2643">
                  <c:v>0.63200000000000001</c:v>
                </c:pt>
                <c:pt idx="2644">
                  <c:v>0.63300000000000001</c:v>
                </c:pt>
                <c:pt idx="2645">
                  <c:v>0.627</c:v>
                </c:pt>
                <c:pt idx="2646">
                  <c:v>0.63500000000000001</c:v>
                </c:pt>
                <c:pt idx="2647">
                  <c:v>0.62</c:v>
                </c:pt>
                <c:pt idx="2648">
                  <c:v>0.621</c:v>
                </c:pt>
                <c:pt idx="2649">
                  <c:v>0.621</c:v>
                </c:pt>
                <c:pt idx="2650">
                  <c:v>0.624</c:v>
                </c:pt>
                <c:pt idx="2651">
                  <c:v>0.62</c:v>
                </c:pt>
                <c:pt idx="2652">
                  <c:v>0.626</c:v>
                </c:pt>
                <c:pt idx="2653">
                  <c:v>0.621</c:v>
                </c:pt>
                <c:pt idx="2654">
                  <c:v>0.62</c:v>
                </c:pt>
                <c:pt idx="2655">
                  <c:v>0.621</c:v>
                </c:pt>
                <c:pt idx="2656">
                  <c:v>0.621</c:v>
                </c:pt>
                <c:pt idx="2657">
                  <c:v>0.629</c:v>
                </c:pt>
                <c:pt idx="2658">
                  <c:v>0.627</c:v>
                </c:pt>
                <c:pt idx="2659">
                  <c:v>0.628</c:v>
                </c:pt>
                <c:pt idx="2660">
                  <c:v>0.628</c:v>
                </c:pt>
                <c:pt idx="2661">
                  <c:v>0.63400000000000001</c:v>
                </c:pt>
                <c:pt idx="2662">
                  <c:v>0.628</c:v>
                </c:pt>
                <c:pt idx="2663">
                  <c:v>0.628</c:v>
                </c:pt>
                <c:pt idx="2664">
                  <c:v>0.627</c:v>
                </c:pt>
                <c:pt idx="2665">
                  <c:v>0.624</c:v>
                </c:pt>
                <c:pt idx="2666">
                  <c:v>0.629</c:v>
                </c:pt>
                <c:pt idx="2667">
                  <c:v>0.629</c:v>
                </c:pt>
                <c:pt idx="2668">
                  <c:v>0.628</c:v>
                </c:pt>
                <c:pt idx="2669">
                  <c:v>0.623</c:v>
                </c:pt>
                <c:pt idx="2670">
                  <c:v>0.624</c:v>
                </c:pt>
                <c:pt idx="2671">
                  <c:v>0.624</c:v>
                </c:pt>
                <c:pt idx="2672">
                  <c:v>0.63200000000000001</c:v>
                </c:pt>
                <c:pt idx="2673">
                  <c:v>0.624</c:v>
                </c:pt>
                <c:pt idx="2674">
                  <c:v>0.63300000000000001</c:v>
                </c:pt>
                <c:pt idx="2675">
                  <c:v>0.625</c:v>
                </c:pt>
                <c:pt idx="2676">
                  <c:v>0.60499999999999998</c:v>
                </c:pt>
                <c:pt idx="2677">
                  <c:v>0.626</c:v>
                </c:pt>
                <c:pt idx="2678">
                  <c:v>0.60599999999999998</c:v>
                </c:pt>
                <c:pt idx="2679">
                  <c:v>0.63800000000000001</c:v>
                </c:pt>
                <c:pt idx="2680">
                  <c:v>0.627</c:v>
                </c:pt>
                <c:pt idx="2681">
                  <c:v>0.63300000000000001</c:v>
                </c:pt>
                <c:pt idx="2682">
                  <c:v>0.627</c:v>
                </c:pt>
                <c:pt idx="2683">
                  <c:v>0.64</c:v>
                </c:pt>
                <c:pt idx="2684">
                  <c:v>0.627</c:v>
                </c:pt>
                <c:pt idx="2685">
                  <c:v>0.63100000000000001</c:v>
                </c:pt>
                <c:pt idx="2686">
                  <c:v>0.63200000000000001</c:v>
                </c:pt>
                <c:pt idx="2687">
                  <c:v>0.64600000000000002</c:v>
                </c:pt>
                <c:pt idx="2688">
                  <c:v>0.63</c:v>
                </c:pt>
                <c:pt idx="2689">
                  <c:v>0.60899999999999999</c:v>
                </c:pt>
                <c:pt idx="2690">
                  <c:v>0.629</c:v>
                </c:pt>
                <c:pt idx="2691">
                  <c:v>0.629</c:v>
                </c:pt>
                <c:pt idx="2692">
                  <c:v>0.64400000000000002</c:v>
                </c:pt>
                <c:pt idx="2693">
                  <c:v>0.60799999999999998</c:v>
                </c:pt>
                <c:pt idx="2694">
                  <c:v>0.628</c:v>
                </c:pt>
                <c:pt idx="2695">
                  <c:v>0.64700000000000002</c:v>
                </c:pt>
                <c:pt idx="2696">
                  <c:v>0.60899999999999999</c:v>
                </c:pt>
                <c:pt idx="2697">
                  <c:v>0.63500000000000001</c:v>
                </c:pt>
                <c:pt idx="2698">
                  <c:v>0.629</c:v>
                </c:pt>
                <c:pt idx="2699">
                  <c:v>0.628</c:v>
                </c:pt>
                <c:pt idx="2700">
                  <c:v>0.63</c:v>
                </c:pt>
                <c:pt idx="2701">
                  <c:v>0.63</c:v>
                </c:pt>
                <c:pt idx="2702">
                  <c:v>0.63800000000000001</c:v>
                </c:pt>
                <c:pt idx="2703">
                  <c:v>0.628</c:v>
                </c:pt>
                <c:pt idx="2704">
                  <c:v>0.64700000000000002</c:v>
                </c:pt>
                <c:pt idx="2705">
                  <c:v>0.60399999999999998</c:v>
                </c:pt>
                <c:pt idx="2706">
                  <c:v>0.63500000000000001</c:v>
                </c:pt>
                <c:pt idx="2707">
                  <c:v>0.60499999999999998</c:v>
                </c:pt>
                <c:pt idx="2708">
                  <c:v>0.60499999999999998</c:v>
                </c:pt>
                <c:pt idx="2709">
                  <c:v>0.60399999999999998</c:v>
                </c:pt>
                <c:pt idx="2710">
                  <c:v>0.60499999999999998</c:v>
                </c:pt>
                <c:pt idx="2711">
                  <c:v>0.60399999999999998</c:v>
                </c:pt>
                <c:pt idx="2712">
                  <c:v>0.61</c:v>
                </c:pt>
                <c:pt idx="2713">
                  <c:v>0.63</c:v>
                </c:pt>
                <c:pt idx="2714">
                  <c:v>0.64100000000000001</c:v>
                </c:pt>
                <c:pt idx="2715">
                  <c:v>0.60399999999999998</c:v>
                </c:pt>
                <c:pt idx="2716">
                  <c:v>0.60599999999999998</c:v>
                </c:pt>
                <c:pt idx="2717">
                  <c:v>0.60599999999999998</c:v>
                </c:pt>
                <c:pt idx="2718">
                  <c:v>0.60799999999999998</c:v>
                </c:pt>
                <c:pt idx="2719">
                  <c:v>0.61299999999999999</c:v>
                </c:pt>
                <c:pt idx="2720">
                  <c:v>0.63100000000000001</c:v>
                </c:pt>
                <c:pt idx="2721">
                  <c:v>0.63100000000000001</c:v>
                </c:pt>
                <c:pt idx="2722">
                  <c:v>0.63100000000000001</c:v>
                </c:pt>
                <c:pt idx="2723">
                  <c:v>0.63100000000000001</c:v>
                </c:pt>
                <c:pt idx="2724">
                  <c:v>0.61299999999999999</c:v>
                </c:pt>
                <c:pt idx="2725">
                  <c:v>0.60899999999999999</c:v>
                </c:pt>
                <c:pt idx="2726">
                  <c:v>0.73799999999999999</c:v>
                </c:pt>
                <c:pt idx="2727">
                  <c:v>0.63600000000000001</c:v>
                </c:pt>
                <c:pt idx="2728">
                  <c:v>0.73799999999999999</c:v>
                </c:pt>
                <c:pt idx="2729">
                  <c:v>0.73799999999999999</c:v>
                </c:pt>
                <c:pt idx="2730">
                  <c:v>0.60899999999999999</c:v>
                </c:pt>
                <c:pt idx="2731">
                  <c:v>0.61399999999999999</c:v>
                </c:pt>
                <c:pt idx="2732">
                  <c:v>0.63700000000000001</c:v>
                </c:pt>
                <c:pt idx="2733">
                  <c:v>0.73299999999999998</c:v>
                </c:pt>
                <c:pt idx="2734">
                  <c:v>0.73499999999999999</c:v>
                </c:pt>
                <c:pt idx="2735">
                  <c:v>0.73499999999999999</c:v>
                </c:pt>
                <c:pt idx="2736">
                  <c:v>0.73899999999999999</c:v>
                </c:pt>
                <c:pt idx="2737">
                  <c:v>0.73899999999999999</c:v>
                </c:pt>
                <c:pt idx="2738">
                  <c:v>0.73399999999999999</c:v>
                </c:pt>
                <c:pt idx="2739">
                  <c:v>0.61</c:v>
                </c:pt>
                <c:pt idx="2740">
                  <c:v>0.74</c:v>
                </c:pt>
                <c:pt idx="2741">
                  <c:v>0.73699999999999999</c:v>
                </c:pt>
                <c:pt idx="2742">
                  <c:v>0.73899999999999999</c:v>
                </c:pt>
                <c:pt idx="2743">
                  <c:v>0.61699999999999999</c:v>
                </c:pt>
                <c:pt idx="2744">
                  <c:v>0.73899999999999999</c:v>
                </c:pt>
                <c:pt idx="2745">
                  <c:v>0.73699999999999999</c:v>
                </c:pt>
                <c:pt idx="2746">
                  <c:v>0.73699999999999999</c:v>
                </c:pt>
                <c:pt idx="2747">
                  <c:v>0.74099999999999999</c:v>
                </c:pt>
                <c:pt idx="2748">
                  <c:v>0.74099999999999999</c:v>
                </c:pt>
                <c:pt idx="2749">
                  <c:v>0.64100000000000001</c:v>
                </c:pt>
                <c:pt idx="2750">
                  <c:v>0.61699999999999999</c:v>
                </c:pt>
                <c:pt idx="2751">
                  <c:v>0.61799999999999999</c:v>
                </c:pt>
                <c:pt idx="2752">
                  <c:v>0.61899999999999999</c:v>
                </c:pt>
                <c:pt idx="2753">
                  <c:v>0.74</c:v>
                </c:pt>
                <c:pt idx="2754">
                  <c:v>0.73599999999999999</c:v>
                </c:pt>
                <c:pt idx="2755">
                  <c:v>0.61099999999999999</c:v>
                </c:pt>
                <c:pt idx="2756">
                  <c:v>0.73799999999999999</c:v>
                </c:pt>
                <c:pt idx="2757">
                  <c:v>0.61099999999999999</c:v>
                </c:pt>
                <c:pt idx="2758">
                  <c:v>0.61299999999999999</c:v>
                </c:pt>
                <c:pt idx="2759">
                  <c:v>0.61299999999999999</c:v>
                </c:pt>
                <c:pt idx="2760">
                  <c:v>0.61299999999999999</c:v>
                </c:pt>
                <c:pt idx="2761">
                  <c:v>0.61199999999999999</c:v>
                </c:pt>
                <c:pt idx="2762">
                  <c:v>0.73099999999999998</c:v>
                </c:pt>
                <c:pt idx="2763">
                  <c:v>0.74299999999999999</c:v>
                </c:pt>
                <c:pt idx="2764">
                  <c:v>0.73799999999999999</c:v>
                </c:pt>
                <c:pt idx="2765">
                  <c:v>0.72899999999999998</c:v>
                </c:pt>
                <c:pt idx="2766">
                  <c:v>0.61899999999999999</c:v>
                </c:pt>
                <c:pt idx="2767">
                  <c:v>0.61199999999999999</c:v>
                </c:pt>
                <c:pt idx="2768">
                  <c:v>0.73199999999999998</c:v>
                </c:pt>
                <c:pt idx="2769">
                  <c:v>0.61399999999999999</c:v>
                </c:pt>
                <c:pt idx="2770">
                  <c:v>0.61399999999999999</c:v>
                </c:pt>
                <c:pt idx="2771">
                  <c:v>0.74399999999999999</c:v>
                </c:pt>
                <c:pt idx="2772">
                  <c:v>0.72499999999999998</c:v>
                </c:pt>
                <c:pt idx="2773">
                  <c:v>0.74399999999999999</c:v>
                </c:pt>
                <c:pt idx="2774">
                  <c:v>0.62</c:v>
                </c:pt>
                <c:pt idx="2775">
                  <c:v>0.745</c:v>
                </c:pt>
                <c:pt idx="2776">
                  <c:v>0.74399999999999999</c:v>
                </c:pt>
                <c:pt idx="2777">
                  <c:v>0.72599999999999998</c:v>
                </c:pt>
                <c:pt idx="2778">
                  <c:v>0.72399999999999998</c:v>
                </c:pt>
                <c:pt idx="2779">
                  <c:v>0.72399999999999998</c:v>
                </c:pt>
                <c:pt idx="2780">
                  <c:v>0.72699999999999998</c:v>
                </c:pt>
                <c:pt idx="2781">
                  <c:v>0.66700000000000004</c:v>
                </c:pt>
                <c:pt idx="2782">
                  <c:v>0.70299999999999996</c:v>
                </c:pt>
                <c:pt idx="2783">
                  <c:v>0.71299999999999997</c:v>
                </c:pt>
                <c:pt idx="2784">
                  <c:v>0.70599999999999996</c:v>
                </c:pt>
                <c:pt idx="2785">
                  <c:v>0.70599999999999996</c:v>
                </c:pt>
                <c:pt idx="2786">
                  <c:v>0.70499999999999996</c:v>
                </c:pt>
                <c:pt idx="2787">
                  <c:v>0.72899999999999998</c:v>
                </c:pt>
                <c:pt idx="2788">
                  <c:v>0.71399999999999997</c:v>
                </c:pt>
                <c:pt idx="2789">
                  <c:v>0.72399999999999998</c:v>
                </c:pt>
                <c:pt idx="2790">
                  <c:v>0.72399999999999998</c:v>
                </c:pt>
                <c:pt idx="2791">
                  <c:v>0.72799999999999998</c:v>
                </c:pt>
                <c:pt idx="2792">
                  <c:v>0.72799999999999998</c:v>
                </c:pt>
                <c:pt idx="2793">
                  <c:v>0.72299999999999998</c:v>
                </c:pt>
                <c:pt idx="2794">
                  <c:v>0.70599999999999996</c:v>
                </c:pt>
                <c:pt idx="2795">
                  <c:v>0.70599999999999996</c:v>
                </c:pt>
                <c:pt idx="2796">
                  <c:v>0.71799999999999997</c:v>
                </c:pt>
                <c:pt idx="2797">
                  <c:v>0.70799999999999996</c:v>
                </c:pt>
                <c:pt idx="2798">
                  <c:v>0.72399999999999998</c:v>
                </c:pt>
                <c:pt idx="2799">
                  <c:v>0.72599999999999998</c:v>
                </c:pt>
                <c:pt idx="2800">
                  <c:v>0.72599999999999998</c:v>
                </c:pt>
                <c:pt idx="2801">
                  <c:v>0.72699999999999998</c:v>
                </c:pt>
                <c:pt idx="2802">
                  <c:v>0.70799999999999996</c:v>
                </c:pt>
                <c:pt idx="2803">
                  <c:v>0.71</c:v>
                </c:pt>
                <c:pt idx="2804">
                  <c:v>0.70799999999999996</c:v>
                </c:pt>
                <c:pt idx="2805">
                  <c:v>0.67100000000000004</c:v>
                </c:pt>
                <c:pt idx="2806">
                  <c:v>0.71599999999999997</c:v>
                </c:pt>
                <c:pt idx="2807">
                  <c:v>0.67100000000000004</c:v>
                </c:pt>
                <c:pt idx="2808">
                  <c:v>0.67100000000000004</c:v>
                </c:pt>
                <c:pt idx="2809">
                  <c:v>0.67</c:v>
                </c:pt>
                <c:pt idx="2810">
                  <c:v>0.71799999999999997</c:v>
                </c:pt>
                <c:pt idx="2811">
                  <c:v>0.71799999999999997</c:v>
                </c:pt>
                <c:pt idx="2812">
                  <c:v>0.72599999999999998</c:v>
                </c:pt>
                <c:pt idx="2813">
                  <c:v>0.71899999999999997</c:v>
                </c:pt>
                <c:pt idx="2814">
                  <c:v>0.71899999999999997</c:v>
                </c:pt>
                <c:pt idx="2815">
                  <c:v>0.72799999999999998</c:v>
                </c:pt>
                <c:pt idx="2816">
                  <c:v>0.72799999999999998</c:v>
                </c:pt>
                <c:pt idx="2817">
                  <c:v>0.72</c:v>
                </c:pt>
                <c:pt idx="2818">
                  <c:v>0.72699999999999998</c:v>
                </c:pt>
                <c:pt idx="2819">
                  <c:v>0.73</c:v>
                </c:pt>
                <c:pt idx="2820">
                  <c:v>0.71</c:v>
                </c:pt>
                <c:pt idx="2821">
                  <c:v>0.70399999999999996</c:v>
                </c:pt>
                <c:pt idx="2822">
                  <c:v>0.70399999999999996</c:v>
                </c:pt>
                <c:pt idx="2823">
                  <c:v>0.71399999999999997</c:v>
                </c:pt>
                <c:pt idx="2824">
                  <c:v>0.71899999999999997</c:v>
                </c:pt>
                <c:pt idx="2825">
                  <c:v>0.72199999999999998</c:v>
                </c:pt>
                <c:pt idx="2826">
                  <c:v>0.73299999999999998</c:v>
                </c:pt>
                <c:pt idx="2827">
                  <c:v>0.73099999999999998</c:v>
                </c:pt>
                <c:pt idx="2828">
                  <c:v>0.73199999999999998</c:v>
                </c:pt>
                <c:pt idx="2829">
                  <c:v>0.73299999999999998</c:v>
                </c:pt>
                <c:pt idx="2830">
                  <c:v>0.71399999999999997</c:v>
                </c:pt>
                <c:pt idx="2831">
                  <c:v>0.72099999999999997</c:v>
                </c:pt>
                <c:pt idx="2832">
                  <c:v>0.71299999999999997</c:v>
                </c:pt>
                <c:pt idx="2833">
                  <c:v>0.77900000000000003</c:v>
                </c:pt>
                <c:pt idx="2834">
                  <c:v>0.72199999999999998</c:v>
                </c:pt>
                <c:pt idx="2835">
                  <c:v>0.73499999999999999</c:v>
                </c:pt>
                <c:pt idx="2836">
                  <c:v>0.73499999999999999</c:v>
                </c:pt>
                <c:pt idx="2837">
                  <c:v>0.70699999999999996</c:v>
                </c:pt>
                <c:pt idx="2838">
                  <c:v>0.71599999999999997</c:v>
                </c:pt>
                <c:pt idx="2839">
                  <c:v>0.77900000000000003</c:v>
                </c:pt>
                <c:pt idx="2840">
                  <c:v>0.78</c:v>
                </c:pt>
                <c:pt idx="2841">
                  <c:v>0.71399999999999997</c:v>
                </c:pt>
                <c:pt idx="2842">
                  <c:v>0.71699999999999997</c:v>
                </c:pt>
                <c:pt idx="2843">
                  <c:v>0.71699999999999997</c:v>
                </c:pt>
                <c:pt idx="2844">
                  <c:v>0.78300000000000003</c:v>
                </c:pt>
                <c:pt idx="2845">
                  <c:v>0.71599999999999997</c:v>
                </c:pt>
                <c:pt idx="2846">
                  <c:v>0.72299999999999998</c:v>
                </c:pt>
                <c:pt idx="2847">
                  <c:v>0.77900000000000003</c:v>
                </c:pt>
                <c:pt idx="2848">
                  <c:v>0.77900000000000003</c:v>
                </c:pt>
                <c:pt idx="2849">
                  <c:v>0.72199999999999998</c:v>
                </c:pt>
                <c:pt idx="2850">
                  <c:v>0.71699999999999997</c:v>
                </c:pt>
                <c:pt idx="2851">
                  <c:v>0.71699999999999997</c:v>
                </c:pt>
                <c:pt idx="2852">
                  <c:v>0.78100000000000003</c:v>
                </c:pt>
                <c:pt idx="2853">
                  <c:v>0.77800000000000002</c:v>
                </c:pt>
                <c:pt idx="2854">
                  <c:v>0.71899999999999997</c:v>
                </c:pt>
                <c:pt idx="2855">
                  <c:v>0.78100000000000003</c:v>
                </c:pt>
                <c:pt idx="2856">
                  <c:v>0.78100000000000003</c:v>
                </c:pt>
                <c:pt idx="2857">
                  <c:v>0.77300000000000002</c:v>
                </c:pt>
                <c:pt idx="2858">
                  <c:v>0.71899999999999997</c:v>
                </c:pt>
                <c:pt idx="2859">
                  <c:v>0.78</c:v>
                </c:pt>
                <c:pt idx="2860">
                  <c:v>0.72</c:v>
                </c:pt>
                <c:pt idx="2861">
                  <c:v>0.71199999999999997</c:v>
                </c:pt>
                <c:pt idx="2862">
                  <c:v>0.71199999999999997</c:v>
                </c:pt>
                <c:pt idx="2863">
                  <c:v>0.78300000000000003</c:v>
                </c:pt>
                <c:pt idx="2864">
                  <c:v>0.71099999999999997</c:v>
                </c:pt>
                <c:pt idx="2865">
                  <c:v>0.71899999999999997</c:v>
                </c:pt>
                <c:pt idx="2866">
                  <c:v>0.77300000000000002</c:v>
                </c:pt>
                <c:pt idx="2867">
                  <c:v>0.77300000000000002</c:v>
                </c:pt>
                <c:pt idx="2868">
                  <c:v>0.72399999999999998</c:v>
                </c:pt>
                <c:pt idx="2869">
                  <c:v>0.78500000000000003</c:v>
                </c:pt>
                <c:pt idx="2870">
                  <c:v>0.77400000000000002</c:v>
                </c:pt>
                <c:pt idx="2871">
                  <c:v>0.77400000000000002</c:v>
                </c:pt>
                <c:pt idx="2872">
                  <c:v>0.78100000000000003</c:v>
                </c:pt>
                <c:pt idx="2873">
                  <c:v>0.78400000000000003</c:v>
                </c:pt>
                <c:pt idx="2874">
                  <c:v>0.77500000000000002</c:v>
                </c:pt>
                <c:pt idx="2875">
                  <c:v>0.77700000000000002</c:v>
                </c:pt>
                <c:pt idx="2876">
                  <c:v>0.71399999999999997</c:v>
                </c:pt>
                <c:pt idx="2877">
                  <c:v>0.71399999999999997</c:v>
                </c:pt>
                <c:pt idx="2878">
                  <c:v>0.72099999999999997</c:v>
                </c:pt>
                <c:pt idx="2879">
                  <c:v>0.77500000000000002</c:v>
                </c:pt>
                <c:pt idx="2880">
                  <c:v>0.78700000000000003</c:v>
                </c:pt>
                <c:pt idx="2881">
                  <c:v>0.78300000000000003</c:v>
                </c:pt>
                <c:pt idx="2882">
                  <c:v>0.72299999999999998</c:v>
                </c:pt>
                <c:pt idx="2883">
                  <c:v>0.78900000000000003</c:v>
                </c:pt>
                <c:pt idx="2884">
                  <c:v>0.78900000000000003</c:v>
                </c:pt>
                <c:pt idx="2885">
                  <c:v>0.77800000000000002</c:v>
                </c:pt>
                <c:pt idx="2886">
                  <c:v>0.77400000000000002</c:v>
                </c:pt>
                <c:pt idx="2887">
                  <c:v>0.72399999999999998</c:v>
                </c:pt>
                <c:pt idx="2888">
                  <c:v>0.72299999999999998</c:v>
                </c:pt>
                <c:pt idx="2889">
                  <c:v>0.79</c:v>
                </c:pt>
                <c:pt idx="2890">
                  <c:v>0.77700000000000002</c:v>
                </c:pt>
                <c:pt idx="2891">
                  <c:v>0.77900000000000003</c:v>
                </c:pt>
                <c:pt idx="2892">
                  <c:v>0.77200000000000002</c:v>
                </c:pt>
                <c:pt idx="2893">
                  <c:v>0.79</c:v>
                </c:pt>
                <c:pt idx="2894">
                  <c:v>0.72299999999999998</c:v>
                </c:pt>
                <c:pt idx="2895">
                  <c:v>0.79200000000000004</c:v>
                </c:pt>
                <c:pt idx="2896">
                  <c:v>0.79</c:v>
                </c:pt>
                <c:pt idx="2897">
                  <c:v>0.79</c:v>
                </c:pt>
                <c:pt idx="2898">
                  <c:v>0.77300000000000002</c:v>
                </c:pt>
                <c:pt idx="2899">
                  <c:v>0.77300000000000002</c:v>
                </c:pt>
                <c:pt idx="2900">
                  <c:v>0.77200000000000002</c:v>
                </c:pt>
                <c:pt idx="2901">
                  <c:v>0.77300000000000002</c:v>
                </c:pt>
                <c:pt idx="2902">
                  <c:v>0.77900000000000003</c:v>
                </c:pt>
                <c:pt idx="2903">
                  <c:v>0.79200000000000004</c:v>
                </c:pt>
                <c:pt idx="2904">
                  <c:v>0.77300000000000002</c:v>
                </c:pt>
                <c:pt idx="2905">
                  <c:v>0.77300000000000002</c:v>
                </c:pt>
                <c:pt idx="2906">
                  <c:v>0.77500000000000002</c:v>
                </c:pt>
                <c:pt idx="2907">
                  <c:v>0.78</c:v>
                </c:pt>
                <c:pt idx="2908">
                  <c:v>0.79200000000000004</c:v>
                </c:pt>
                <c:pt idx="2909">
                  <c:v>0.79200000000000004</c:v>
                </c:pt>
                <c:pt idx="2910">
                  <c:v>0.72099999999999997</c:v>
                </c:pt>
                <c:pt idx="2911">
                  <c:v>0.79</c:v>
                </c:pt>
                <c:pt idx="2912">
                  <c:v>0.77500000000000002</c:v>
                </c:pt>
                <c:pt idx="2913">
                  <c:v>0.77700000000000002</c:v>
                </c:pt>
                <c:pt idx="2914">
                  <c:v>0.78400000000000003</c:v>
                </c:pt>
                <c:pt idx="2915">
                  <c:v>0.79100000000000004</c:v>
                </c:pt>
                <c:pt idx="2916">
                  <c:v>0.79100000000000004</c:v>
                </c:pt>
                <c:pt idx="2917">
                  <c:v>0.77500000000000002</c:v>
                </c:pt>
                <c:pt idx="2918">
                  <c:v>0.78300000000000003</c:v>
                </c:pt>
                <c:pt idx="2919">
                  <c:v>0.78300000000000003</c:v>
                </c:pt>
                <c:pt idx="2920">
                  <c:v>0.79200000000000004</c:v>
                </c:pt>
                <c:pt idx="2921">
                  <c:v>0.78200000000000003</c:v>
                </c:pt>
                <c:pt idx="2922">
                  <c:v>0.78400000000000003</c:v>
                </c:pt>
                <c:pt idx="2923">
                  <c:v>0.78400000000000003</c:v>
                </c:pt>
                <c:pt idx="2924">
                  <c:v>0.78400000000000003</c:v>
                </c:pt>
                <c:pt idx="2925">
                  <c:v>0.79300000000000004</c:v>
                </c:pt>
                <c:pt idx="2926">
                  <c:v>0.78600000000000003</c:v>
                </c:pt>
                <c:pt idx="2927">
                  <c:v>0.79200000000000004</c:v>
                </c:pt>
                <c:pt idx="2928">
                  <c:v>0.77800000000000002</c:v>
                </c:pt>
                <c:pt idx="2929">
                  <c:v>0.78800000000000003</c:v>
                </c:pt>
                <c:pt idx="2930">
                  <c:v>0.78100000000000003</c:v>
                </c:pt>
                <c:pt idx="2931">
                  <c:v>0.79500000000000004</c:v>
                </c:pt>
                <c:pt idx="2932">
                  <c:v>0.78700000000000003</c:v>
                </c:pt>
                <c:pt idx="2933">
                  <c:v>0.79200000000000004</c:v>
                </c:pt>
                <c:pt idx="2934">
                  <c:v>0.78800000000000003</c:v>
                </c:pt>
                <c:pt idx="2935">
                  <c:v>0.78200000000000003</c:v>
                </c:pt>
                <c:pt idx="2936">
                  <c:v>0.78500000000000003</c:v>
                </c:pt>
                <c:pt idx="2937">
                  <c:v>0.78100000000000003</c:v>
                </c:pt>
                <c:pt idx="2938">
                  <c:v>0.78800000000000003</c:v>
                </c:pt>
                <c:pt idx="2939">
                  <c:v>0.78700000000000003</c:v>
                </c:pt>
                <c:pt idx="2940">
                  <c:v>0.78800000000000003</c:v>
                </c:pt>
                <c:pt idx="2941">
                  <c:v>0.78400000000000003</c:v>
                </c:pt>
                <c:pt idx="2942">
                  <c:v>0.78800000000000003</c:v>
                </c:pt>
                <c:pt idx="2943">
                  <c:v>0.78200000000000003</c:v>
                </c:pt>
                <c:pt idx="2944">
                  <c:v>0.79</c:v>
                </c:pt>
                <c:pt idx="2945">
                  <c:v>0.78700000000000003</c:v>
                </c:pt>
                <c:pt idx="2946">
                  <c:v>0.78700000000000003</c:v>
                </c:pt>
                <c:pt idx="2947">
                  <c:v>0.78500000000000003</c:v>
                </c:pt>
                <c:pt idx="2948">
                  <c:v>0.78500000000000003</c:v>
                </c:pt>
                <c:pt idx="2949">
                  <c:v>0.78400000000000003</c:v>
                </c:pt>
                <c:pt idx="2950">
                  <c:v>0.78500000000000003</c:v>
                </c:pt>
                <c:pt idx="2951">
                  <c:v>0.78900000000000003</c:v>
                </c:pt>
                <c:pt idx="2952">
                  <c:v>0.78700000000000003</c:v>
                </c:pt>
                <c:pt idx="2953">
                  <c:v>0.78500000000000003</c:v>
                </c:pt>
                <c:pt idx="2954">
                  <c:v>0.78500000000000003</c:v>
                </c:pt>
                <c:pt idx="2955">
                  <c:v>0.78900000000000003</c:v>
                </c:pt>
                <c:pt idx="2956">
                  <c:v>0.78900000000000003</c:v>
                </c:pt>
                <c:pt idx="2957">
                  <c:v>0.78700000000000003</c:v>
                </c:pt>
                <c:pt idx="2958">
                  <c:v>0.78900000000000003</c:v>
                </c:pt>
                <c:pt idx="2959">
                  <c:v>0.78800000000000003</c:v>
                </c:pt>
                <c:pt idx="2960">
                  <c:v>0.78800000000000003</c:v>
                </c:pt>
                <c:pt idx="2961">
                  <c:v>0.78200000000000003</c:v>
                </c:pt>
                <c:pt idx="2962">
                  <c:v>0.78900000000000003</c:v>
                </c:pt>
                <c:pt idx="2963">
                  <c:v>0.79200000000000004</c:v>
                </c:pt>
                <c:pt idx="2964">
                  <c:v>0.79300000000000004</c:v>
                </c:pt>
                <c:pt idx="2965">
                  <c:v>0.79100000000000004</c:v>
                </c:pt>
                <c:pt idx="2966">
                  <c:v>0.79100000000000004</c:v>
                </c:pt>
                <c:pt idx="2967">
                  <c:v>0.78200000000000003</c:v>
                </c:pt>
                <c:pt idx="2968">
                  <c:v>0.78200000000000003</c:v>
                </c:pt>
                <c:pt idx="2969">
                  <c:v>0.78200000000000003</c:v>
                </c:pt>
                <c:pt idx="2970">
                  <c:v>0.79100000000000004</c:v>
                </c:pt>
                <c:pt idx="2971">
                  <c:v>0.78400000000000003</c:v>
                </c:pt>
                <c:pt idx="2972">
                  <c:v>0.79</c:v>
                </c:pt>
                <c:pt idx="2973">
                  <c:v>0.79100000000000004</c:v>
                </c:pt>
                <c:pt idx="2974">
                  <c:v>0.79300000000000004</c:v>
                </c:pt>
                <c:pt idx="2975">
                  <c:v>0.78700000000000003</c:v>
                </c:pt>
                <c:pt idx="2976">
                  <c:v>0.79600000000000004</c:v>
                </c:pt>
                <c:pt idx="2977">
                  <c:v>0.78500000000000003</c:v>
                </c:pt>
                <c:pt idx="2978">
                  <c:v>0.78700000000000003</c:v>
                </c:pt>
                <c:pt idx="2979">
                  <c:v>0.79100000000000004</c:v>
                </c:pt>
                <c:pt idx="2980">
                  <c:v>0.79300000000000004</c:v>
                </c:pt>
                <c:pt idx="2981">
                  <c:v>0.79</c:v>
                </c:pt>
                <c:pt idx="2982">
                  <c:v>0.78400000000000003</c:v>
                </c:pt>
                <c:pt idx="2983">
                  <c:v>0.78900000000000003</c:v>
                </c:pt>
                <c:pt idx="2984">
                  <c:v>0.79200000000000004</c:v>
                </c:pt>
                <c:pt idx="2985">
                  <c:v>0.78700000000000003</c:v>
                </c:pt>
                <c:pt idx="2986">
                  <c:v>0.79800000000000004</c:v>
                </c:pt>
                <c:pt idx="2987">
                  <c:v>0.8</c:v>
                </c:pt>
                <c:pt idx="2988">
                  <c:v>0.79400000000000004</c:v>
                </c:pt>
                <c:pt idx="2989">
                  <c:v>0.79400000000000004</c:v>
                </c:pt>
                <c:pt idx="2990">
                  <c:v>0.79300000000000004</c:v>
                </c:pt>
                <c:pt idx="2991">
                  <c:v>0.78300000000000003</c:v>
                </c:pt>
                <c:pt idx="2992">
                  <c:v>0.79900000000000004</c:v>
                </c:pt>
                <c:pt idx="2993">
                  <c:v>0.78400000000000003</c:v>
                </c:pt>
                <c:pt idx="2994">
                  <c:v>0.78400000000000003</c:v>
                </c:pt>
                <c:pt idx="2995">
                  <c:v>0.78900000000000003</c:v>
                </c:pt>
                <c:pt idx="2996">
                  <c:v>0.79</c:v>
                </c:pt>
                <c:pt idx="2997">
                  <c:v>0.79900000000000004</c:v>
                </c:pt>
                <c:pt idx="2998">
                  <c:v>0.79400000000000004</c:v>
                </c:pt>
                <c:pt idx="2999">
                  <c:v>0.8</c:v>
                </c:pt>
                <c:pt idx="3000">
                  <c:v>0.79700000000000004</c:v>
                </c:pt>
                <c:pt idx="3001">
                  <c:v>0.79300000000000004</c:v>
                </c:pt>
                <c:pt idx="3002">
                  <c:v>0.79300000000000004</c:v>
                </c:pt>
                <c:pt idx="3003">
                  <c:v>0.79400000000000004</c:v>
                </c:pt>
                <c:pt idx="3004">
                  <c:v>0.79400000000000004</c:v>
                </c:pt>
                <c:pt idx="3005">
                  <c:v>0.79400000000000004</c:v>
                </c:pt>
                <c:pt idx="3006">
                  <c:v>0.79600000000000004</c:v>
                </c:pt>
                <c:pt idx="3007">
                  <c:v>0.79300000000000004</c:v>
                </c:pt>
                <c:pt idx="3008">
                  <c:v>0.79500000000000004</c:v>
                </c:pt>
                <c:pt idx="3009">
                  <c:v>0.8</c:v>
                </c:pt>
                <c:pt idx="3010">
                  <c:v>0.79200000000000004</c:v>
                </c:pt>
                <c:pt idx="3011">
                  <c:v>0.79100000000000004</c:v>
                </c:pt>
                <c:pt idx="3012">
                  <c:v>0.79700000000000004</c:v>
                </c:pt>
                <c:pt idx="3013">
                  <c:v>0.79600000000000004</c:v>
                </c:pt>
                <c:pt idx="3014">
                  <c:v>0.79500000000000004</c:v>
                </c:pt>
                <c:pt idx="3015">
                  <c:v>0.74</c:v>
                </c:pt>
                <c:pt idx="3016">
                  <c:v>0.79500000000000004</c:v>
                </c:pt>
                <c:pt idx="3017">
                  <c:v>0.79500000000000004</c:v>
                </c:pt>
                <c:pt idx="3018">
                  <c:v>0.73499999999999999</c:v>
                </c:pt>
                <c:pt idx="3019">
                  <c:v>0.74</c:v>
                </c:pt>
                <c:pt idx="3020">
                  <c:v>0.74299999999999999</c:v>
                </c:pt>
                <c:pt idx="3021">
                  <c:v>0.73499999999999999</c:v>
                </c:pt>
                <c:pt idx="3022">
                  <c:v>0.79800000000000004</c:v>
                </c:pt>
                <c:pt idx="3023">
                  <c:v>0.74099999999999999</c:v>
                </c:pt>
                <c:pt idx="3024">
                  <c:v>0.73799999999999999</c:v>
                </c:pt>
                <c:pt idx="3025">
                  <c:v>0.26800000000000002</c:v>
                </c:pt>
                <c:pt idx="3026">
                  <c:v>0.27</c:v>
                </c:pt>
                <c:pt idx="3027">
                  <c:v>0.26800000000000002</c:v>
                </c:pt>
                <c:pt idx="3028">
                  <c:v>0.27100000000000002</c:v>
                </c:pt>
                <c:pt idx="3029">
                  <c:v>0.26900000000000002</c:v>
                </c:pt>
                <c:pt idx="3030">
                  <c:v>0.26800000000000002</c:v>
                </c:pt>
                <c:pt idx="3031">
                  <c:v>0.27200000000000002</c:v>
                </c:pt>
                <c:pt idx="3032">
                  <c:v>0.27</c:v>
                </c:pt>
                <c:pt idx="3033">
                  <c:v>0.34100000000000003</c:v>
                </c:pt>
                <c:pt idx="3034">
                  <c:v>0.27</c:v>
                </c:pt>
                <c:pt idx="3035">
                  <c:v>0.38600000000000001</c:v>
                </c:pt>
                <c:pt idx="3036">
                  <c:v>0.37</c:v>
                </c:pt>
                <c:pt idx="3037">
                  <c:v>0.27500000000000002</c:v>
                </c:pt>
                <c:pt idx="3038">
                  <c:v>0.34699999999999998</c:v>
                </c:pt>
                <c:pt idx="3039">
                  <c:v>0.35699999999999998</c:v>
                </c:pt>
                <c:pt idx="3040">
                  <c:v>0.31</c:v>
                </c:pt>
                <c:pt idx="3041">
                  <c:v>0.32600000000000001</c:v>
                </c:pt>
                <c:pt idx="3042">
                  <c:v>0.36499999999999999</c:v>
                </c:pt>
                <c:pt idx="3043">
                  <c:v>0.39200000000000002</c:v>
                </c:pt>
                <c:pt idx="3044">
                  <c:v>0.36699999999999999</c:v>
                </c:pt>
                <c:pt idx="3045">
                  <c:v>0.39700000000000002</c:v>
                </c:pt>
                <c:pt idx="3046">
                  <c:v>0.48299999999999998</c:v>
                </c:pt>
                <c:pt idx="3047">
                  <c:v>0.439</c:v>
                </c:pt>
                <c:pt idx="3048">
                  <c:v>0.5</c:v>
                </c:pt>
                <c:pt idx="3049">
                  <c:v>0.53</c:v>
                </c:pt>
                <c:pt idx="3050">
                  <c:v>0.48499999999999999</c:v>
                </c:pt>
                <c:pt idx="3051">
                  <c:v>0.48</c:v>
                </c:pt>
                <c:pt idx="3052">
                  <c:v>0.51500000000000001</c:v>
                </c:pt>
                <c:pt idx="3053">
                  <c:v>0.496</c:v>
                </c:pt>
                <c:pt idx="3054">
                  <c:v>0.53900000000000003</c:v>
                </c:pt>
                <c:pt idx="3055">
                  <c:v>0.47499999999999998</c:v>
                </c:pt>
                <c:pt idx="3056">
                  <c:v>0.49099999999999999</c:v>
                </c:pt>
                <c:pt idx="3057">
                  <c:v>0.61599999999999999</c:v>
                </c:pt>
                <c:pt idx="3058">
                  <c:v>0.54300000000000004</c:v>
                </c:pt>
                <c:pt idx="3059">
                  <c:v>0.56999999999999995</c:v>
                </c:pt>
                <c:pt idx="3060">
                  <c:v>0.54500000000000004</c:v>
                </c:pt>
                <c:pt idx="3061">
                  <c:v>0.61899999999999999</c:v>
                </c:pt>
                <c:pt idx="3062">
                  <c:v>0.57499999999999996</c:v>
                </c:pt>
                <c:pt idx="3063">
                  <c:v>0.625</c:v>
                </c:pt>
                <c:pt idx="3064">
                  <c:v>0.625</c:v>
                </c:pt>
                <c:pt idx="3065">
                  <c:v>0.52800000000000002</c:v>
                </c:pt>
                <c:pt idx="3066">
                  <c:v>0.625</c:v>
                </c:pt>
                <c:pt idx="3067">
                  <c:v>0.51400000000000001</c:v>
                </c:pt>
                <c:pt idx="3068">
                  <c:v>0.627</c:v>
                </c:pt>
                <c:pt idx="3069">
                  <c:v>0.627</c:v>
                </c:pt>
                <c:pt idx="3070">
                  <c:v>0.63800000000000001</c:v>
                </c:pt>
                <c:pt idx="3071">
                  <c:v>0.63</c:v>
                </c:pt>
                <c:pt idx="3072">
                  <c:v>0.63300000000000001</c:v>
                </c:pt>
                <c:pt idx="3073">
                  <c:v>0.63400000000000001</c:v>
                </c:pt>
                <c:pt idx="3074">
                  <c:v>0.64100000000000001</c:v>
                </c:pt>
                <c:pt idx="3075">
                  <c:v>0.63300000000000001</c:v>
                </c:pt>
                <c:pt idx="3076">
                  <c:v>0.55100000000000005</c:v>
                </c:pt>
                <c:pt idx="3077">
                  <c:v>0.63600000000000001</c:v>
                </c:pt>
                <c:pt idx="3078">
                  <c:v>0.56499999999999995</c:v>
                </c:pt>
                <c:pt idx="3079">
                  <c:v>0.63500000000000001</c:v>
                </c:pt>
                <c:pt idx="3080">
                  <c:v>0.63900000000000001</c:v>
                </c:pt>
                <c:pt idx="3081">
                  <c:v>0.61399999999999999</c:v>
                </c:pt>
                <c:pt idx="3082">
                  <c:v>0.62</c:v>
                </c:pt>
                <c:pt idx="3083">
                  <c:v>0.61399999999999999</c:v>
                </c:pt>
                <c:pt idx="3084">
                  <c:v>0.61399999999999999</c:v>
                </c:pt>
                <c:pt idx="3085">
                  <c:v>0.59899999999999998</c:v>
                </c:pt>
                <c:pt idx="3086">
                  <c:v>0.61799999999999999</c:v>
                </c:pt>
                <c:pt idx="3087">
                  <c:v>0.63100000000000001</c:v>
                </c:pt>
                <c:pt idx="3088">
                  <c:v>0.6</c:v>
                </c:pt>
                <c:pt idx="3089">
                  <c:v>0.625</c:v>
                </c:pt>
                <c:pt idx="3090">
                  <c:v>0.61899999999999999</c:v>
                </c:pt>
                <c:pt idx="3091">
                  <c:v>0.63300000000000001</c:v>
                </c:pt>
                <c:pt idx="3092">
                  <c:v>0.61899999999999999</c:v>
                </c:pt>
                <c:pt idx="3093">
                  <c:v>0.61099999999999999</c:v>
                </c:pt>
                <c:pt idx="3094">
                  <c:v>0.61899999999999999</c:v>
                </c:pt>
                <c:pt idx="3095">
                  <c:v>0.61299999999999999</c:v>
                </c:pt>
                <c:pt idx="3096">
                  <c:v>0.61099999999999999</c:v>
                </c:pt>
                <c:pt idx="3097">
                  <c:v>0.61</c:v>
                </c:pt>
                <c:pt idx="3098">
                  <c:v>0.621</c:v>
                </c:pt>
                <c:pt idx="3099">
                  <c:v>0.624</c:v>
                </c:pt>
                <c:pt idx="3100">
                  <c:v>0.625</c:v>
                </c:pt>
                <c:pt idx="3101">
                  <c:v>0.625</c:v>
                </c:pt>
                <c:pt idx="3102">
                  <c:v>0.63300000000000001</c:v>
                </c:pt>
                <c:pt idx="3103">
                  <c:v>0.61499999999999999</c:v>
                </c:pt>
                <c:pt idx="3104">
                  <c:v>0.61599999999999999</c:v>
                </c:pt>
                <c:pt idx="3105">
                  <c:v>0.63500000000000001</c:v>
                </c:pt>
                <c:pt idx="3106">
                  <c:v>0.63500000000000001</c:v>
                </c:pt>
                <c:pt idx="3107">
                  <c:v>0.627</c:v>
                </c:pt>
                <c:pt idx="3108">
                  <c:v>0.64200000000000002</c:v>
                </c:pt>
                <c:pt idx="3109">
                  <c:v>0.63500000000000001</c:v>
                </c:pt>
                <c:pt idx="3110">
                  <c:v>0.628</c:v>
                </c:pt>
                <c:pt idx="3111">
                  <c:v>0.627</c:v>
                </c:pt>
                <c:pt idx="3112">
                  <c:v>0.63800000000000001</c:v>
                </c:pt>
                <c:pt idx="3113">
                  <c:v>0.628</c:v>
                </c:pt>
                <c:pt idx="3114">
                  <c:v>0.63800000000000001</c:v>
                </c:pt>
                <c:pt idx="3115">
                  <c:v>0.63</c:v>
                </c:pt>
                <c:pt idx="3116">
                  <c:v>0.627</c:v>
                </c:pt>
                <c:pt idx="3117">
                  <c:v>0.626</c:v>
                </c:pt>
                <c:pt idx="3118">
                  <c:v>0.63200000000000001</c:v>
                </c:pt>
                <c:pt idx="3119">
                  <c:v>0.63</c:v>
                </c:pt>
                <c:pt idx="3120">
                  <c:v>0.64</c:v>
                </c:pt>
                <c:pt idx="3121">
                  <c:v>0.63300000000000001</c:v>
                </c:pt>
                <c:pt idx="3122">
                  <c:v>0.63200000000000001</c:v>
                </c:pt>
                <c:pt idx="3123">
                  <c:v>0.626</c:v>
                </c:pt>
                <c:pt idx="3124">
                  <c:v>0.64700000000000002</c:v>
                </c:pt>
                <c:pt idx="3125">
                  <c:v>0.629</c:v>
                </c:pt>
                <c:pt idx="3126">
                  <c:v>0.64700000000000002</c:v>
                </c:pt>
                <c:pt idx="3127">
                  <c:v>0.62</c:v>
                </c:pt>
                <c:pt idx="3128">
                  <c:v>0.63100000000000001</c:v>
                </c:pt>
                <c:pt idx="3129">
                  <c:v>0.62</c:v>
                </c:pt>
                <c:pt idx="3130">
                  <c:v>0.64600000000000002</c:v>
                </c:pt>
                <c:pt idx="3131">
                  <c:v>0.63900000000000001</c:v>
                </c:pt>
                <c:pt idx="3132">
                  <c:v>0.65</c:v>
                </c:pt>
                <c:pt idx="3133">
                  <c:v>0.64600000000000002</c:v>
                </c:pt>
                <c:pt idx="3134">
                  <c:v>0.63400000000000001</c:v>
                </c:pt>
                <c:pt idx="3135">
                  <c:v>0.65100000000000002</c:v>
                </c:pt>
                <c:pt idx="3136">
                  <c:v>0.65100000000000002</c:v>
                </c:pt>
                <c:pt idx="3137">
                  <c:v>0.65</c:v>
                </c:pt>
                <c:pt idx="3138">
                  <c:v>0.63400000000000001</c:v>
                </c:pt>
                <c:pt idx="3139">
                  <c:v>0.64100000000000001</c:v>
                </c:pt>
                <c:pt idx="3140">
                  <c:v>0.627</c:v>
                </c:pt>
                <c:pt idx="3141">
                  <c:v>0.628</c:v>
                </c:pt>
                <c:pt idx="3142">
                  <c:v>0.625</c:v>
                </c:pt>
                <c:pt idx="3143">
                  <c:v>0.63500000000000001</c:v>
                </c:pt>
                <c:pt idx="3144">
                  <c:v>0.627</c:v>
                </c:pt>
                <c:pt idx="3145">
                  <c:v>0.64600000000000002</c:v>
                </c:pt>
                <c:pt idx="3146">
                  <c:v>0.64600000000000002</c:v>
                </c:pt>
                <c:pt idx="3147">
                  <c:v>0.63800000000000001</c:v>
                </c:pt>
                <c:pt idx="3148">
                  <c:v>0.64600000000000002</c:v>
                </c:pt>
                <c:pt idx="3149">
                  <c:v>0.629</c:v>
                </c:pt>
                <c:pt idx="3150">
                  <c:v>0.63</c:v>
                </c:pt>
                <c:pt idx="3151">
                  <c:v>0.64600000000000002</c:v>
                </c:pt>
                <c:pt idx="3152">
                  <c:v>0.63900000000000001</c:v>
                </c:pt>
                <c:pt idx="3153">
                  <c:v>0.64300000000000002</c:v>
                </c:pt>
                <c:pt idx="3154">
                  <c:v>0.63</c:v>
                </c:pt>
                <c:pt idx="3155">
                  <c:v>0.64400000000000002</c:v>
                </c:pt>
                <c:pt idx="3156">
                  <c:v>0.64800000000000002</c:v>
                </c:pt>
                <c:pt idx="3157">
                  <c:v>0.64600000000000002</c:v>
                </c:pt>
                <c:pt idx="3158">
                  <c:v>0.64100000000000001</c:v>
                </c:pt>
                <c:pt idx="3159">
                  <c:v>0.65</c:v>
                </c:pt>
                <c:pt idx="3160">
                  <c:v>0.64500000000000002</c:v>
                </c:pt>
                <c:pt idx="3161">
                  <c:v>0.63600000000000001</c:v>
                </c:pt>
                <c:pt idx="3162">
                  <c:v>0.65</c:v>
                </c:pt>
                <c:pt idx="3163">
                  <c:v>0.65</c:v>
                </c:pt>
                <c:pt idx="3164">
                  <c:v>0.65100000000000002</c:v>
                </c:pt>
                <c:pt idx="3165">
                  <c:v>0.65</c:v>
                </c:pt>
                <c:pt idx="3166">
                  <c:v>0.64600000000000002</c:v>
                </c:pt>
                <c:pt idx="3167">
                  <c:v>0.64300000000000002</c:v>
                </c:pt>
                <c:pt idx="3168">
                  <c:v>0.63700000000000001</c:v>
                </c:pt>
                <c:pt idx="3169">
                  <c:v>0.64900000000000002</c:v>
                </c:pt>
                <c:pt idx="3170">
                  <c:v>0.63400000000000001</c:v>
                </c:pt>
                <c:pt idx="3171">
                  <c:v>0.64300000000000002</c:v>
                </c:pt>
                <c:pt idx="3172">
                  <c:v>0.64600000000000002</c:v>
                </c:pt>
                <c:pt idx="3173">
                  <c:v>0.63800000000000001</c:v>
                </c:pt>
                <c:pt idx="3174">
                  <c:v>0.63600000000000001</c:v>
                </c:pt>
                <c:pt idx="3175">
                  <c:v>0.64400000000000002</c:v>
                </c:pt>
                <c:pt idx="3176">
                  <c:v>0.63800000000000001</c:v>
                </c:pt>
                <c:pt idx="3177">
                  <c:v>0.65700000000000003</c:v>
                </c:pt>
                <c:pt idx="3178">
                  <c:v>0.63800000000000001</c:v>
                </c:pt>
                <c:pt idx="3179">
                  <c:v>0.63900000000000001</c:v>
                </c:pt>
                <c:pt idx="3180">
                  <c:v>0.65700000000000003</c:v>
                </c:pt>
                <c:pt idx="3181">
                  <c:v>0.63400000000000001</c:v>
                </c:pt>
                <c:pt idx="3182">
                  <c:v>0.64400000000000002</c:v>
                </c:pt>
                <c:pt idx="3183">
                  <c:v>0.63900000000000001</c:v>
                </c:pt>
                <c:pt idx="3184">
                  <c:v>0.64500000000000002</c:v>
                </c:pt>
                <c:pt idx="3185">
                  <c:v>0.66</c:v>
                </c:pt>
                <c:pt idx="3186">
                  <c:v>0.66</c:v>
                </c:pt>
                <c:pt idx="3187">
                  <c:v>0.63700000000000001</c:v>
                </c:pt>
                <c:pt idx="3188">
                  <c:v>0.66100000000000003</c:v>
                </c:pt>
                <c:pt idx="3189">
                  <c:v>0.66100000000000003</c:v>
                </c:pt>
                <c:pt idx="3190">
                  <c:v>0.65400000000000003</c:v>
                </c:pt>
                <c:pt idx="3191">
                  <c:v>0.63300000000000001</c:v>
                </c:pt>
                <c:pt idx="3192">
                  <c:v>0.63400000000000001</c:v>
                </c:pt>
                <c:pt idx="3193">
                  <c:v>0.65500000000000003</c:v>
                </c:pt>
                <c:pt idx="3194">
                  <c:v>0.64600000000000002</c:v>
                </c:pt>
                <c:pt idx="3195">
                  <c:v>0.66</c:v>
                </c:pt>
                <c:pt idx="3196">
                  <c:v>0.63900000000000001</c:v>
                </c:pt>
                <c:pt idx="3197">
                  <c:v>0.66100000000000003</c:v>
                </c:pt>
                <c:pt idx="3198">
                  <c:v>0.64300000000000002</c:v>
                </c:pt>
                <c:pt idx="3199">
                  <c:v>0.66100000000000003</c:v>
                </c:pt>
                <c:pt idx="3200">
                  <c:v>0.65700000000000003</c:v>
                </c:pt>
                <c:pt idx="3201">
                  <c:v>0.66</c:v>
                </c:pt>
                <c:pt idx="3202">
                  <c:v>0.64</c:v>
                </c:pt>
                <c:pt idx="3203">
                  <c:v>0.63400000000000001</c:v>
                </c:pt>
                <c:pt idx="3204">
                  <c:v>0.65600000000000003</c:v>
                </c:pt>
                <c:pt idx="3205">
                  <c:v>0.64100000000000001</c:v>
                </c:pt>
                <c:pt idx="3206">
                  <c:v>0.64900000000000002</c:v>
                </c:pt>
                <c:pt idx="3207">
                  <c:v>0.65700000000000003</c:v>
                </c:pt>
                <c:pt idx="3208">
                  <c:v>0.64800000000000002</c:v>
                </c:pt>
                <c:pt idx="3209">
                  <c:v>0.65700000000000003</c:v>
                </c:pt>
                <c:pt idx="3210">
                  <c:v>0.63500000000000001</c:v>
                </c:pt>
                <c:pt idx="3211">
                  <c:v>0.65</c:v>
                </c:pt>
                <c:pt idx="3212">
                  <c:v>0.67300000000000004</c:v>
                </c:pt>
                <c:pt idx="3213">
                  <c:v>0.64200000000000002</c:v>
                </c:pt>
                <c:pt idx="3214">
                  <c:v>0.63500000000000001</c:v>
                </c:pt>
                <c:pt idx="3215">
                  <c:v>0.63600000000000001</c:v>
                </c:pt>
                <c:pt idx="3216">
                  <c:v>0.63700000000000001</c:v>
                </c:pt>
                <c:pt idx="3217">
                  <c:v>0.67400000000000004</c:v>
                </c:pt>
                <c:pt idx="3218">
                  <c:v>0.67400000000000004</c:v>
                </c:pt>
                <c:pt idx="3219">
                  <c:v>0.63600000000000001</c:v>
                </c:pt>
                <c:pt idx="3220">
                  <c:v>0.67500000000000004</c:v>
                </c:pt>
                <c:pt idx="3221">
                  <c:v>0.67700000000000005</c:v>
                </c:pt>
                <c:pt idx="3222">
                  <c:v>0.67700000000000005</c:v>
                </c:pt>
                <c:pt idx="3223">
                  <c:v>0.64500000000000002</c:v>
                </c:pt>
                <c:pt idx="3224">
                  <c:v>0.67700000000000005</c:v>
                </c:pt>
                <c:pt idx="3225">
                  <c:v>0.67700000000000005</c:v>
                </c:pt>
                <c:pt idx="3226">
                  <c:v>0.65400000000000003</c:v>
                </c:pt>
                <c:pt idx="3227">
                  <c:v>0.64200000000000002</c:v>
                </c:pt>
                <c:pt idx="3228">
                  <c:v>0.64600000000000002</c:v>
                </c:pt>
                <c:pt idx="3229">
                  <c:v>0.64300000000000002</c:v>
                </c:pt>
                <c:pt idx="3230">
                  <c:v>0.65500000000000003</c:v>
                </c:pt>
                <c:pt idx="3231">
                  <c:v>0.64</c:v>
                </c:pt>
                <c:pt idx="3232">
                  <c:v>0.67700000000000005</c:v>
                </c:pt>
                <c:pt idx="3233">
                  <c:v>0.68</c:v>
                </c:pt>
                <c:pt idx="3234">
                  <c:v>0.67100000000000004</c:v>
                </c:pt>
                <c:pt idx="3235">
                  <c:v>0.64300000000000002</c:v>
                </c:pt>
                <c:pt idx="3236">
                  <c:v>0.67800000000000005</c:v>
                </c:pt>
                <c:pt idx="3237">
                  <c:v>0.67800000000000005</c:v>
                </c:pt>
                <c:pt idx="3238">
                  <c:v>0.67800000000000005</c:v>
                </c:pt>
                <c:pt idx="3239">
                  <c:v>0.67200000000000004</c:v>
                </c:pt>
                <c:pt idx="3240">
                  <c:v>0.65600000000000003</c:v>
                </c:pt>
                <c:pt idx="3241">
                  <c:v>0.64800000000000002</c:v>
                </c:pt>
                <c:pt idx="3242">
                  <c:v>0.64900000000000002</c:v>
                </c:pt>
                <c:pt idx="3243">
                  <c:v>0.67400000000000004</c:v>
                </c:pt>
                <c:pt idx="3244">
                  <c:v>0.65</c:v>
                </c:pt>
                <c:pt idx="3245">
                  <c:v>0.64400000000000002</c:v>
                </c:pt>
                <c:pt idx="3246">
                  <c:v>0.67300000000000004</c:v>
                </c:pt>
                <c:pt idx="3247">
                  <c:v>0.64300000000000002</c:v>
                </c:pt>
                <c:pt idx="3248">
                  <c:v>0.66</c:v>
                </c:pt>
                <c:pt idx="3249">
                  <c:v>0.67500000000000004</c:v>
                </c:pt>
                <c:pt idx="3250">
                  <c:v>0.68300000000000005</c:v>
                </c:pt>
                <c:pt idx="3251">
                  <c:v>0.64400000000000002</c:v>
                </c:pt>
                <c:pt idx="3252">
                  <c:v>0.64400000000000002</c:v>
                </c:pt>
                <c:pt idx="3253">
                  <c:v>0.65800000000000003</c:v>
                </c:pt>
                <c:pt idx="3254">
                  <c:v>0.68300000000000005</c:v>
                </c:pt>
                <c:pt idx="3255">
                  <c:v>0.67500000000000004</c:v>
                </c:pt>
                <c:pt idx="3256">
                  <c:v>0.64500000000000002</c:v>
                </c:pt>
                <c:pt idx="3257">
                  <c:v>0.64500000000000002</c:v>
                </c:pt>
                <c:pt idx="3258">
                  <c:v>0.68400000000000005</c:v>
                </c:pt>
                <c:pt idx="3259">
                  <c:v>0.64600000000000002</c:v>
                </c:pt>
                <c:pt idx="3260">
                  <c:v>0.65100000000000002</c:v>
                </c:pt>
                <c:pt idx="3261">
                  <c:v>0.66700000000000004</c:v>
                </c:pt>
                <c:pt idx="3262">
                  <c:v>0.68400000000000005</c:v>
                </c:pt>
                <c:pt idx="3263">
                  <c:v>0.64500000000000002</c:v>
                </c:pt>
                <c:pt idx="3264">
                  <c:v>0.64500000000000002</c:v>
                </c:pt>
                <c:pt idx="3265">
                  <c:v>0.64600000000000002</c:v>
                </c:pt>
                <c:pt idx="3266">
                  <c:v>0.68600000000000005</c:v>
                </c:pt>
                <c:pt idx="3267">
                  <c:v>0.68600000000000005</c:v>
                </c:pt>
                <c:pt idx="3268">
                  <c:v>0.68500000000000005</c:v>
                </c:pt>
                <c:pt idx="3269">
                  <c:v>0.68400000000000005</c:v>
                </c:pt>
                <c:pt idx="3270">
                  <c:v>0.68700000000000006</c:v>
                </c:pt>
                <c:pt idx="3271">
                  <c:v>0.68700000000000006</c:v>
                </c:pt>
                <c:pt idx="3272">
                  <c:v>0.68700000000000006</c:v>
                </c:pt>
                <c:pt idx="3273">
                  <c:v>0.65100000000000002</c:v>
                </c:pt>
                <c:pt idx="3274">
                  <c:v>0.65200000000000002</c:v>
                </c:pt>
                <c:pt idx="3275">
                  <c:v>0.65400000000000003</c:v>
                </c:pt>
                <c:pt idx="3276">
                  <c:v>0.64900000000000002</c:v>
                </c:pt>
                <c:pt idx="3277">
                  <c:v>0.64900000000000002</c:v>
                </c:pt>
                <c:pt idx="3278">
                  <c:v>0.65600000000000003</c:v>
                </c:pt>
                <c:pt idx="3279">
                  <c:v>0.67100000000000004</c:v>
                </c:pt>
                <c:pt idx="3280">
                  <c:v>0.65200000000000002</c:v>
                </c:pt>
                <c:pt idx="3281">
                  <c:v>0.69</c:v>
                </c:pt>
                <c:pt idx="3282">
                  <c:v>0.67200000000000004</c:v>
                </c:pt>
                <c:pt idx="3283">
                  <c:v>0.68799999999999994</c:v>
                </c:pt>
                <c:pt idx="3284">
                  <c:v>0.68799999999999994</c:v>
                </c:pt>
                <c:pt idx="3285">
                  <c:v>0.68799999999999994</c:v>
                </c:pt>
                <c:pt idx="3286">
                  <c:v>0.68799999999999994</c:v>
                </c:pt>
                <c:pt idx="3287">
                  <c:v>0.68200000000000005</c:v>
                </c:pt>
                <c:pt idx="3288">
                  <c:v>0.65300000000000002</c:v>
                </c:pt>
                <c:pt idx="3289">
                  <c:v>0.66400000000000003</c:v>
                </c:pt>
                <c:pt idx="3290">
                  <c:v>0.66600000000000004</c:v>
                </c:pt>
                <c:pt idx="3291">
                  <c:v>0.68300000000000005</c:v>
                </c:pt>
                <c:pt idx="3292">
                  <c:v>0.65200000000000002</c:v>
                </c:pt>
                <c:pt idx="3293">
                  <c:v>0.67300000000000004</c:v>
                </c:pt>
                <c:pt idx="3294">
                  <c:v>0.66600000000000004</c:v>
                </c:pt>
                <c:pt idx="3295">
                  <c:v>0.69199999999999995</c:v>
                </c:pt>
                <c:pt idx="3296">
                  <c:v>0.68500000000000005</c:v>
                </c:pt>
                <c:pt idx="3297">
                  <c:v>0.65300000000000002</c:v>
                </c:pt>
                <c:pt idx="3298">
                  <c:v>0.65300000000000002</c:v>
                </c:pt>
                <c:pt idx="3299">
                  <c:v>0.65400000000000003</c:v>
                </c:pt>
                <c:pt idx="3300">
                  <c:v>0.65400000000000003</c:v>
                </c:pt>
                <c:pt idx="3301">
                  <c:v>0.66200000000000003</c:v>
                </c:pt>
                <c:pt idx="3302">
                  <c:v>0.69299999999999995</c:v>
                </c:pt>
                <c:pt idx="3303">
                  <c:v>0.69399999999999995</c:v>
                </c:pt>
                <c:pt idx="3304">
                  <c:v>0.68400000000000005</c:v>
                </c:pt>
                <c:pt idx="3305">
                  <c:v>0.67600000000000005</c:v>
                </c:pt>
                <c:pt idx="3306">
                  <c:v>0.68600000000000005</c:v>
                </c:pt>
                <c:pt idx="3307">
                  <c:v>0.67500000000000004</c:v>
                </c:pt>
                <c:pt idx="3308">
                  <c:v>0.65600000000000003</c:v>
                </c:pt>
                <c:pt idx="3309">
                  <c:v>0.66700000000000004</c:v>
                </c:pt>
                <c:pt idx="3310">
                  <c:v>0.68500000000000005</c:v>
                </c:pt>
                <c:pt idx="3311">
                  <c:v>0.72499999999999998</c:v>
                </c:pt>
                <c:pt idx="3312">
                  <c:v>0.66200000000000003</c:v>
                </c:pt>
                <c:pt idx="3313">
                  <c:v>0.66200000000000003</c:v>
                </c:pt>
                <c:pt idx="3314">
                  <c:v>0.72699999999999998</c:v>
                </c:pt>
                <c:pt idx="3315">
                  <c:v>0.72699999999999998</c:v>
                </c:pt>
                <c:pt idx="3316">
                  <c:v>0.72599999999999998</c:v>
                </c:pt>
                <c:pt idx="3317">
                  <c:v>0.72799999999999998</c:v>
                </c:pt>
                <c:pt idx="3318">
                  <c:v>0.67800000000000005</c:v>
                </c:pt>
                <c:pt idx="3319">
                  <c:v>0.69399999999999995</c:v>
                </c:pt>
                <c:pt idx="3320">
                  <c:v>0.66700000000000004</c:v>
                </c:pt>
                <c:pt idx="3321">
                  <c:v>0.72699999999999998</c:v>
                </c:pt>
                <c:pt idx="3322">
                  <c:v>0.72699999999999998</c:v>
                </c:pt>
                <c:pt idx="3323">
                  <c:v>0.67</c:v>
                </c:pt>
                <c:pt idx="3324">
                  <c:v>0.66800000000000004</c:v>
                </c:pt>
                <c:pt idx="3325">
                  <c:v>0.66500000000000004</c:v>
                </c:pt>
                <c:pt idx="3326">
                  <c:v>0.73</c:v>
                </c:pt>
                <c:pt idx="3327">
                  <c:v>0.67100000000000004</c:v>
                </c:pt>
                <c:pt idx="3328">
                  <c:v>0.67200000000000004</c:v>
                </c:pt>
                <c:pt idx="3329">
                  <c:v>0.72899999999999998</c:v>
                </c:pt>
                <c:pt idx="3330">
                  <c:v>0.68100000000000005</c:v>
                </c:pt>
                <c:pt idx="3331">
                  <c:v>0.72899999999999998</c:v>
                </c:pt>
                <c:pt idx="3332">
                  <c:v>0.72899999999999998</c:v>
                </c:pt>
                <c:pt idx="3333">
                  <c:v>0.72899999999999998</c:v>
                </c:pt>
                <c:pt idx="3334">
                  <c:v>0.66900000000000004</c:v>
                </c:pt>
                <c:pt idx="3335">
                  <c:v>0.68200000000000005</c:v>
                </c:pt>
                <c:pt idx="3336">
                  <c:v>0.66800000000000004</c:v>
                </c:pt>
                <c:pt idx="3337">
                  <c:v>0.67600000000000005</c:v>
                </c:pt>
                <c:pt idx="3338">
                  <c:v>0.72299999999999998</c:v>
                </c:pt>
                <c:pt idx="3339">
                  <c:v>0.67</c:v>
                </c:pt>
                <c:pt idx="3340">
                  <c:v>0.67400000000000004</c:v>
                </c:pt>
                <c:pt idx="3341">
                  <c:v>0.73399999999999999</c:v>
                </c:pt>
                <c:pt idx="3342">
                  <c:v>0.67</c:v>
                </c:pt>
                <c:pt idx="3343">
                  <c:v>0.67</c:v>
                </c:pt>
                <c:pt idx="3344">
                  <c:v>0.66900000000000004</c:v>
                </c:pt>
                <c:pt idx="3345">
                  <c:v>0.67600000000000005</c:v>
                </c:pt>
                <c:pt idx="3346">
                  <c:v>0.67</c:v>
                </c:pt>
                <c:pt idx="3347">
                  <c:v>0.67700000000000005</c:v>
                </c:pt>
                <c:pt idx="3348">
                  <c:v>0.73499999999999999</c:v>
                </c:pt>
                <c:pt idx="3349">
                  <c:v>0.73399999999999999</c:v>
                </c:pt>
                <c:pt idx="3350">
                  <c:v>0.72399999999999998</c:v>
                </c:pt>
                <c:pt idx="3351">
                  <c:v>0.68300000000000005</c:v>
                </c:pt>
                <c:pt idx="3352">
                  <c:v>0.72899999999999998</c:v>
                </c:pt>
                <c:pt idx="3353">
                  <c:v>0.72899999999999998</c:v>
                </c:pt>
                <c:pt idx="3354">
                  <c:v>0.72699999999999998</c:v>
                </c:pt>
                <c:pt idx="3355">
                  <c:v>0.67100000000000004</c:v>
                </c:pt>
                <c:pt idx="3356">
                  <c:v>0.73699999999999999</c:v>
                </c:pt>
                <c:pt idx="3357">
                  <c:v>0.73699999999999999</c:v>
                </c:pt>
                <c:pt idx="3358">
                  <c:v>0.72599999999999998</c:v>
                </c:pt>
                <c:pt idx="3359">
                  <c:v>0.73499999999999999</c:v>
                </c:pt>
                <c:pt idx="3360">
                  <c:v>0.73</c:v>
                </c:pt>
                <c:pt idx="3361">
                  <c:v>0.73</c:v>
                </c:pt>
                <c:pt idx="3362">
                  <c:v>0.67200000000000004</c:v>
                </c:pt>
                <c:pt idx="3363">
                  <c:v>0.67200000000000004</c:v>
                </c:pt>
                <c:pt idx="3364">
                  <c:v>0.73599999999999999</c:v>
                </c:pt>
                <c:pt idx="3365">
                  <c:v>0.73799999999999999</c:v>
                </c:pt>
                <c:pt idx="3366">
                  <c:v>0.68600000000000005</c:v>
                </c:pt>
                <c:pt idx="3367">
                  <c:v>0.67800000000000005</c:v>
                </c:pt>
                <c:pt idx="3368">
                  <c:v>0.72799999999999998</c:v>
                </c:pt>
                <c:pt idx="3369">
                  <c:v>0.73799999999999999</c:v>
                </c:pt>
                <c:pt idx="3370">
                  <c:v>0.73799999999999999</c:v>
                </c:pt>
                <c:pt idx="3371">
                  <c:v>0.68500000000000005</c:v>
                </c:pt>
                <c:pt idx="3372">
                  <c:v>0.73499999999999999</c:v>
                </c:pt>
                <c:pt idx="3373">
                  <c:v>0.72699999999999998</c:v>
                </c:pt>
                <c:pt idx="3374">
                  <c:v>0.68</c:v>
                </c:pt>
                <c:pt idx="3375">
                  <c:v>0.71899999999999997</c:v>
                </c:pt>
                <c:pt idx="3376">
                  <c:v>0.68200000000000005</c:v>
                </c:pt>
                <c:pt idx="3377">
                  <c:v>0.74099999999999999</c:v>
                </c:pt>
                <c:pt idx="3378">
                  <c:v>0.67500000000000004</c:v>
                </c:pt>
                <c:pt idx="3379">
                  <c:v>0.68100000000000005</c:v>
                </c:pt>
                <c:pt idx="3380">
                  <c:v>0.73899999999999999</c:v>
                </c:pt>
                <c:pt idx="3381">
                  <c:v>0.74</c:v>
                </c:pt>
                <c:pt idx="3382">
                  <c:v>0.74</c:v>
                </c:pt>
                <c:pt idx="3383">
                  <c:v>0.68200000000000005</c:v>
                </c:pt>
                <c:pt idx="3384">
                  <c:v>0.74</c:v>
                </c:pt>
                <c:pt idx="3385">
                  <c:v>0.71599999999999997</c:v>
                </c:pt>
                <c:pt idx="3386">
                  <c:v>0.71599999999999997</c:v>
                </c:pt>
                <c:pt idx="3387">
                  <c:v>0.72199999999999998</c:v>
                </c:pt>
                <c:pt idx="3388">
                  <c:v>0.71599999999999997</c:v>
                </c:pt>
                <c:pt idx="3389">
                  <c:v>0.71599999999999997</c:v>
                </c:pt>
                <c:pt idx="3390">
                  <c:v>0.73599999999999999</c:v>
                </c:pt>
                <c:pt idx="3391">
                  <c:v>0.72299999999999998</c:v>
                </c:pt>
                <c:pt idx="3392">
                  <c:v>0.68</c:v>
                </c:pt>
                <c:pt idx="3393">
                  <c:v>0.74299999999999999</c:v>
                </c:pt>
                <c:pt idx="3394">
                  <c:v>0.68</c:v>
                </c:pt>
                <c:pt idx="3395">
                  <c:v>0.68</c:v>
                </c:pt>
                <c:pt idx="3396">
                  <c:v>0.67900000000000005</c:v>
                </c:pt>
                <c:pt idx="3397">
                  <c:v>0.71699999999999997</c:v>
                </c:pt>
                <c:pt idx="3398">
                  <c:v>0.73899999999999999</c:v>
                </c:pt>
                <c:pt idx="3399">
                  <c:v>0.74299999999999999</c:v>
                </c:pt>
                <c:pt idx="3400">
                  <c:v>0.71799999999999997</c:v>
                </c:pt>
                <c:pt idx="3401">
                  <c:v>0.72599999999999998</c:v>
                </c:pt>
                <c:pt idx="3402">
                  <c:v>0.71599999999999997</c:v>
                </c:pt>
                <c:pt idx="3403">
                  <c:v>0.71899999999999997</c:v>
                </c:pt>
                <c:pt idx="3404">
                  <c:v>0.73399999999999999</c:v>
                </c:pt>
                <c:pt idx="3405">
                  <c:v>0.73799999999999999</c:v>
                </c:pt>
                <c:pt idx="3406">
                  <c:v>0.73799999999999999</c:v>
                </c:pt>
                <c:pt idx="3407">
                  <c:v>0.73499999999999999</c:v>
                </c:pt>
                <c:pt idx="3408">
                  <c:v>0.72499999999999998</c:v>
                </c:pt>
                <c:pt idx="3409">
                  <c:v>0.79400000000000004</c:v>
                </c:pt>
                <c:pt idx="3410">
                  <c:v>0.74399999999999999</c:v>
                </c:pt>
                <c:pt idx="3411">
                  <c:v>0.74399999999999999</c:v>
                </c:pt>
                <c:pt idx="3412">
                  <c:v>0.68200000000000005</c:v>
                </c:pt>
                <c:pt idx="3413">
                  <c:v>0.68200000000000005</c:v>
                </c:pt>
                <c:pt idx="3414">
                  <c:v>0.73799999999999999</c:v>
                </c:pt>
                <c:pt idx="3415">
                  <c:v>0.72899999999999998</c:v>
                </c:pt>
                <c:pt idx="3416">
                  <c:v>0.72899999999999998</c:v>
                </c:pt>
                <c:pt idx="3417">
                  <c:v>0.73899999999999999</c:v>
                </c:pt>
                <c:pt idx="3418">
                  <c:v>0.73899999999999999</c:v>
                </c:pt>
                <c:pt idx="3419">
                  <c:v>0.73</c:v>
                </c:pt>
                <c:pt idx="3420">
                  <c:v>0.73</c:v>
                </c:pt>
                <c:pt idx="3421">
                  <c:v>0.72</c:v>
                </c:pt>
                <c:pt idx="3422">
                  <c:v>0.73699999999999999</c:v>
                </c:pt>
                <c:pt idx="3423">
                  <c:v>0.72799999999999998</c:v>
                </c:pt>
                <c:pt idx="3424">
                  <c:v>0.73899999999999999</c:v>
                </c:pt>
                <c:pt idx="3425">
                  <c:v>0.72299999999999998</c:v>
                </c:pt>
                <c:pt idx="3426">
                  <c:v>0.72699999999999998</c:v>
                </c:pt>
                <c:pt idx="3427">
                  <c:v>0.73799999999999999</c:v>
                </c:pt>
                <c:pt idx="3428">
                  <c:v>0.68400000000000005</c:v>
                </c:pt>
                <c:pt idx="3429">
                  <c:v>0.72199999999999998</c:v>
                </c:pt>
                <c:pt idx="3430">
                  <c:v>0.72399999999999998</c:v>
                </c:pt>
                <c:pt idx="3431">
                  <c:v>0.79100000000000004</c:v>
                </c:pt>
                <c:pt idx="3432">
                  <c:v>0.73399999999999999</c:v>
                </c:pt>
                <c:pt idx="3433">
                  <c:v>0.73</c:v>
                </c:pt>
                <c:pt idx="3434">
                  <c:v>0.74199999999999999</c:v>
                </c:pt>
                <c:pt idx="3435">
                  <c:v>0.79600000000000004</c:v>
                </c:pt>
                <c:pt idx="3436">
                  <c:v>0.72599999999999998</c:v>
                </c:pt>
                <c:pt idx="3437">
                  <c:v>0.73299999999999998</c:v>
                </c:pt>
                <c:pt idx="3438">
                  <c:v>0.72299999999999998</c:v>
                </c:pt>
                <c:pt idx="3439">
                  <c:v>0.79600000000000004</c:v>
                </c:pt>
                <c:pt idx="3440">
                  <c:v>0.79700000000000004</c:v>
                </c:pt>
                <c:pt idx="3441">
                  <c:v>0.79600000000000004</c:v>
                </c:pt>
                <c:pt idx="3442">
                  <c:v>0.72499999999999998</c:v>
                </c:pt>
                <c:pt idx="3443">
                  <c:v>0.72699999999999998</c:v>
                </c:pt>
                <c:pt idx="3444">
                  <c:v>0.72699999999999998</c:v>
                </c:pt>
                <c:pt idx="3445">
                  <c:v>0.80100000000000005</c:v>
                </c:pt>
                <c:pt idx="3446">
                  <c:v>0.79600000000000004</c:v>
                </c:pt>
                <c:pt idx="3447">
                  <c:v>0.72099999999999997</c:v>
                </c:pt>
                <c:pt idx="3448">
                  <c:v>0.72099999999999997</c:v>
                </c:pt>
                <c:pt idx="3449">
                  <c:v>0.72</c:v>
                </c:pt>
                <c:pt idx="3450">
                  <c:v>0.73299999999999998</c:v>
                </c:pt>
                <c:pt idx="3451">
                  <c:v>0.72699999999999998</c:v>
                </c:pt>
                <c:pt idx="3452">
                  <c:v>0.72699999999999998</c:v>
                </c:pt>
                <c:pt idx="3453">
                  <c:v>0.80100000000000005</c:v>
                </c:pt>
                <c:pt idx="3454">
                  <c:v>0.72899999999999998</c:v>
                </c:pt>
                <c:pt idx="3455">
                  <c:v>0.79300000000000004</c:v>
                </c:pt>
                <c:pt idx="3456">
                  <c:v>0.73299999999999998</c:v>
                </c:pt>
                <c:pt idx="3457">
                  <c:v>0.79500000000000004</c:v>
                </c:pt>
                <c:pt idx="3458">
                  <c:v>0.72899999999999998</c:v>
                </c:pt>
                <c:pt idx="3459">
                  <c:v>0.73</c:v>
                </c:pt>
                <c:pt idx="3460">
                  <c:v>0.72799999999999998</c:v>
                </c:pt>
                <c:pt idx="3461">
                  <c:v>0.73499999999999999</c:v>
                </c:pt>
                <c:pt idx="3462">
                  <c:v>0.79600000000000004</c:v>
                </c:pt>
                <c:pt idx="3463">
                  <c:v>0.79600000000000004</c:v>
                </c:pt>
                <c:pt idx="3464">
                  <c:v>0.79100000000000004</c:v>
                </c:pt>
                <c:pt idx="3465">
                  <c:v>0.80300000000000005</c:v>
                </c:pt>
                <c:pt idx="3466">
                  <c:v>0.72299999999999998</c:v>
                </c:pt>
                <c:pt idx="3467">
                  <c:v>0.72299999999999998</c:v>
                </c:pt>
                <c:pt idx="3468">
                  <c:v>0.79200000000000004</c:v>
                </c:pt>
                <c:pt idx="3469">
                  <c:v>0.73499999999999999</c:v>
                </c:pt>
                <c:pt idx="3470">
                  <c:v>0.79700000000000004</c:v>
                </c:pt>
                <c:pt idx="3471">
                  <c:v>0.79700000000000004</c:v>
                </c:pt>
                <c:pt idx="3472">
                  <c:v>0.79800000000000004</c:v>
                </c:pt>
                <c:pt idx="3473">
                  <c:v>0.78500000000000003</c:v>
                </c:pt>
                <c:pt idx="3474">
                  <c:v>0.78500000000000003</c:v>
                </c:pt>
                <c:pt idx="3475">
                  <c:v>0.73099999999999998</c:v>
                </c:pt>
                <c:pt idx="3476">
                  <c:v>0.79600000000000004</c:v>
                </c:pt>
                <c:pt idx="3477">
                  <c:v>0.78600000000000003</c:v>
                </c:pt>
                <c:pt idx="3478">
                  <c:v>0.78600000000000003</c:v>
                </c:pt>
                <c:pt idx="3479">
                  <c:v>0.79400000000000004</c:v>
                </c:pt>
                <c:pt idx="3480">
                  <c:v>0.73299999999999998</c:v>
                </c:pt>
                <c:pt idx="3481">
                  <c:v>0.78900000000000003</c:v>
                </c:pt>
                <c:pt idx="3482">
                  <c:v>0.73699999999999999</c:v>
                </c:pt>
                <c:pt idx="3483">
                  <c:v>0.79600000000000004</c:v>
                </c:pt>
                <c:pt idx="3484">
                  <c:v>0.73399999999999999</c:v>
                </c:pt>
                <c:pt idx="3485">
                  <c:v>0.73599999999999999</c:v>
                </c:pt>
                <c:pt idx="3486">
                  <c:v>0.79</c:v>
                </c:pt>
                <c:pt idx="3487">
                  <c:v>0.73399999999999999</c:v>
                </c:pt>
                <c:pt idx="3488">
                  <c:v>0.80200000000000005</c:v>
                </c:pt>
                <c:pt idx="3489">
                  <c:v>0.79600000000000004</c:v>
                </c:pt>
                <c:pt idx="3490">
                  <c:v>0.79</c:v>
                </c:pt>
                <c:pt idx="3491">
                  <c:v>0.8</c:v>
                </c:pt>
                <c:pt idx="3492">
                  <c:v>0.78600000000000003</c:v>
                </c:pt>
                <c:pt idx="3493">
                  <c:v>0.80800000000000005</c:v>
                </c:pt>
                <c:pt idx="3494">
                  <c:v>0.80800000000000005</c:v>
                </c:pt>
                <c:pt idx="3495">
                  <c:v>0.73599999999999999</c:v>
                </c:pt>
                <c:pt idx="3496">
                  <c:v>0.73499999999999999</c:v>
                </c:pt>
                <c:pt idx="3497">
                  <c:v>0.79</c:v>
                </c:pt>
                <c:pt idx="3498">
                  <c:v>0.73499999999999999</c:v>
                </c:pt>
                <c:pt idx="3499">
                  <c:v>0.73099999999999998</c:v>
                </c:pt>
                <c:pt idx="3500">
                  <c:v>0.73699999999999999</c:v>
                </c:pt>
                <c:pt idx="3501">
                  <c:v>0.73699999999999999</c:v>
                </c:pt>
                <c:pt idx="3502">
                  <c:v>0.73599999999999999</c:v>
                </c:pt>
                <c:pt idx="3503">
                  <c:v>0.80400000000000005</c:v>
                </c:pt>
                <c:pt idx="3504">
                  <c:v>0.73699999999999999</c:v>
                </c:pt>
                <c:pt idx="3505">
                  <c:v>0.73699999999999999</c:v>
                </c:pt>
                <c:pt idx="3506">
                  <c:v>0.78900000000000003</c:v>
                </c:pt>
                <c:pt idx="3507">
                  <c:v>0.78600000000000003</c:v>
                </c:pt>
                <c:pt idx="3508">
                  <c:v>0.78700000000000003</c:v>
                </c:pt>
                <c:pt idx="3509">
                  <c:v>0.80500000000000005</c:v>
                </c:pt>
                <c:pt idx="3510">
                  <c:v>0.80300000000000005</c:v>
                </c:pt>
                <c:pt idx="3511">
                  <c:v>0.79</c:v>
                </c:pt>
                <c:pt idx="3512">
                  <c:v>0.78800000000000003</c:v>
                </c:pt>
                <c:pt idx="3513">
                  <c:v>0.73799999999999999</c:v>
                </c:pt>
                <c:pt idx="3514">
                  <c:v>0.80400000000000005</c:v>
                </c:pt>
                <c:pt idx="3515">
                  <c:v>0.80400000000000005</c:v>
                </c:pt>
                <c:pt idx="3516">
                  <c:v>0.79400000000000004</c:v>
                </c:pt>
                <c:pt idx="3517">
                  <c:v>0.80300000000000005</c:v>
                </c:pt>
                <c:pt idx="3518">
                  <c:v>0.80500000000000005</c:v>
                </c:pt>
                <c:pt idx="3519">
                  <c:v>0.80500000000000005</c:v>
                </c:pt>
                <c:pt idx="3520">
                  <c:v>0.80600000000000005</c:v>
                </c:pt>
                <c:pt idx="3521">
                  <c:v>0.80400000000000005</c:v>
                </c:pt>
                <c:pt idx="3522">
                  <c:v>0.79300000000000004</c:v>
                </c:pt>
                <c:pt idx="3523">
                  <c:v>0.78900000000000003</c:v>
                </c:pt>
                <c:pt idx="3524">
                  <c:v>0.79700000000000004</c:v>
                </c:pt>
                <c:pt idx="3525">
                  <c:v>0.79700000000000004</c:v>
                </c:pt>
                <c:pt idx="3526">
                  <c:v>0.79800000000000004</c:v>
                </c:pt>
                <c:pt idx="3527">
                  <c:v>0.79800000000000004</c:v>
                </c:pt>
                <c:pt idx="3528">
                  <c:v>0.80400000000000005</c:v>
                </c:pt>
                <c:pt idx="3529">
                  <c:v>0.79800000000000004</c:v>
                </c:pt>
                <c:pt idx="3530">
                  <c:v>0.79300000000000004</c:v>
                </c:pt>
                <c:pt idx="3531">
                  <c:v>0.8</c:v>
                </c:pt>
                <c:pt idx="3532">
                  <c:v>0.80600000000000005</c:v>
                </c:pt>
                <c:pt idx="3533">
                  <c:v>0.79200000000000004</c:v>
                </c:pt>
                <c:pt idx="3534">
                  <c:v>0.79700000000000004</c:v>
                </c:pt>
                <c:pt idx="3535">
                  <c:v>0.79400000000000004</c:v>
                </c:pt>
                <c:pt idx="3536">
                  <c:v>0.80400000000000005</c:v>
                </c:pt>
                <c:pt idx="3537">
                  <c:v>0.8</c:v>
                </c:pt>
                <c:pt idx="3538">
                  <c:v>0.80200000000000005</c:v>
                </c:pt>
                <c:pt idx="3539">
                  <c:v>0.79500000000000004</c:v>
                </c:pt>
                <c:pt idx="3540">
                  <c:v>0.80400000000000005</c:v>
                </c:pt>
                <c:pt idx="3541">
                  <c:v>0.80200000000000005</c:v>
                </c:pt>
                <c:pt idx="3542">
                  <c:v>0.80900000000000005</c:v>
                </c:pt>
                <c:pt idx="3543">
                  <c:v>0.79600000000000004</c:v>
                </c:pt>
                <c:pt idx="3544">
                  <c:v>0.79300000000000004</c:v>
                </c:pt>
                <c:pt idx="3545">
                  <c:v>0.79800000000000004</c:v>
                </c:pt>
                <c:pt idx="3546">
                  <c:v>0.80200000000000005</c:v>
                </c:pt>
                <c:pt idx="3547">
                  <c:v>0.79500000000000004</c:v>
                </c:pt>
                <c:pt idx="3548">
                  <c:v>0.79700000000000004</c:v>
                </c:pt>
                <c:pt idx="3549">
                  <c:v>0.79700000000000004</c:v>
                </c:pt>
                <c:pt idx="3550">
                  <c:v>0.79700000000000004</c:v>
                </c:pt>
                <c:pt idx="3551">
                  <c:v>0.80500000000000005</c:v>
                </c:pt>
                <c:pt idx="3552">
                  <c:v>0.79700000000000004</c:v>
                </c:pt>
                <c:pt idx="3553">
                  <c:v>0.79700000000000004</c:v>
                </c:pt>
                <c:pt idx="3554">
                  <c:v>0.77300000000000002</c:v>
                </c:pt>
                <c:pt idx="3555">
                  <c:v>0.77600000000000002</c:v>
                </c:pt>
                <c:pt idx="3556">
                  <c:v>0.77400000000000002</c:v>
                </c:pt>
                <c:pt idx="3557">
                  <c:v>0.80600000000000005</c:v>
                </c:pt>
                <c:pt idx="3558">
                  <c:v>0.80500000000000005</c:v>
                </c:pt>
                <c:pt idx="3559">
                  <c:v>0.77700000000000002</c:v>
                </c:pt>
                <c:pt idx="3560">
                  <c:v>0.80600000000000005</c:v>
                </c:pt>
                <c:pt idx="3561">
                  <c:v>0.80600000000000005</c:v>
                </c:pt>
                <c:pt idx="3562">
                  <c:v>0.77700000000000002</c:v>
                </c:pt>
                <c:pt idx="3563">
                  <c:v>0.80300000000000005</c:v>
                </c:pt>
                <c:pt idx="3564">
                  <c:v>0.80700000000000005</c:v>
                </c:pt>
                <c:pt idx="3565">
                  <c:v>0.80700000000000005</c:v>
                </c:pt>
                <c:pt idx="3566">
                  <c:v>0.80800000000000005</c:v>
                </c:pt>
                <c:pt idx="3567">
                  <c:v>0.77600000000000002</c:v>
                </c:pt>
                <c:pt idx="3568">
                  <c:v>0.80400000000000005</c:v>
                </c:pt>
                <c:pt idx="3569">
                  <c:v>0.77600000000000002</c:v>
                </c:pt>
                <c:pt idx="3570">
                  <c:v>0.77900000000000003</c:v>
                </c:pt>
                <c:pt idx="3571">
                  <c:v>0.77900000000000003</c:v>
                </c:pt>
                <c:pt idx="3572">
                  <c:v>0.79800000000000004</c:v>
                </c:pt>
                <c:pt idx="3573">
                  <c:v>0.79800000000000004</c:v>
                </c:pt>
                <c:pt idx="3574">
                  <c:v>0.79900000000000004</c:v>
                </c:pt>
                <c:pt idx="3575">
                  <c:v>0.80700000000000005</c:v>
                </c:pt>
                <c:pt idx="3576">
                  <c:v>0.80100000000000005</c:v>
                </c:pt>
                <c:pt idx="3577">
                  <c:v>0.77900000000000003</c:v>
                </c:pt>
                <c:pt idx="3578">
                  <c:v>0.77700000000000002</c:v>
                </c:pt>
                <c:pt idx="3579">
                  <c:v>0.81200000000000006</c:v>
                </c:pt>
                <c:pt idx="3580">
                  <c:v>0.80600000000000005</c:v>
                </c:pt>
                <c:pt idx="3581">
                  <c:v>0.80300000000000005</c:v>
                </c:pt>
                <c:pt idx="3582">
                  <c:v>0.78</c:v>
                </c:pt>
                <c:pt idx="3583">
                  <c:v>0.80800000000000005</c:v>
                </c:pt>
                <c:pt idx="3584">
                  <c:v>0.77900000000000003</c:v>
                </c:pt>
                <c:pt idx="3585">
                  <c:v>0.80300000000000005</c:v>
                </c:pt>
                <c:pt idx="3586">
                  <c:v>0.80700000000000005</c:v>
                </c:pt>
                <c:pt idx="3587">
                  <c:v>0.77900000000000003</c:v>
                </c:pt>
                <c:pt idx="3588">
                  <c:v>0.81100000000000005</c:v>
                </c:pt>
                <c:pt idx="3589">
                  <c:v>0.79900000000000004</c:v>
                </c:pt>
                <c:pt idx="3590">
                  <c:v>0.80200000000000005</c:v>
                </c:pt>
                <c:pt idx="3591">
                  <c:v>0.77800000000000002</c:v>
                </c:pt>
                <c:pt idx="3592">
                  <c:v>0.78</c:v>
                </c:pt>
                <c:pt idx="3593">
                  <c:v>0.78</c:v>
                </c:pt>
                <c:pt idx="3594">
                  <c:v>0.78</c:v>
                </c:pt>
                <c:pt idx="3595">
                  <c:v>0.78</c:v>
                </c:pt>
                <c:pt idx="3596">
                  <c:v>0.78</c:v>
                </c:pt>
                <c:pt idx="3597">
                  <c:v>0.80200000000000005</c:v>
                </c:pt>
                <c:pt idx="3598">
                  <c:v>0.81499999999999995</c:v>
                </c:pt>
                <c:pt idx="3599">
                  <c:v>0.81399999999999995</c:v>
                </c:pt>
                <c:pt idx="3600">
                  <c:v>0.80300000000000005</c:v>
                </c:pt>
                <c:pt idx="3601">
                  <c:v>0.81699999999999995</c:v>
                </c:pt>
                <c:pt idx="3602">
                  <c:v>0.80700000000000005</c:v>
                </c:pt>
                <c:pt idx="3603">
                  <c:v>0.81399999999999995</c:v>
                </c:pt>
                <c:pt idx="3604">
                  <c:v>0.80900000000000005</c:v>
                </c:pt>
                <c:pt idx="3605">
                  <c:v>0.80900000000000005</c:v>
                </c:pt>
                <c:pt idx="3606">
                  <c:v>0.81499999999999995</c:v>
                </c:pt>
                <c:pt idx="3607">
                  <c:v>0.80600000000000005</c:v>
                </c:pt>
                <c:pt idx="3608">
                  <c:v>0.81</c:v>
                </c:pt>
                <c:pt idx="3609">
                  <c:v>0.81</c:v>
                </c:pt>
                <c:pt idx="3610">
                  <c:v>0.81100000000000005</c:v>
                </c:pt>
                <c:pt idx="3611">
                  <c:v>0.81699999999999995</c:v>
                </c:pt>
                <c:pt idx="3612">
                  <c:v>0.81299999999999994</c:v>
                </c:pt>
                <c:pt idx="3613">
                  <c:v>0.81599999999999995</c:v>
                </c:pt>
                <c:pt idx="3614">
                  <c:v>0.81</c:v>
                </c:pt>
                <c:pt idx="3615">
                  <c:v>0.80900000000000005</c:v>
                </c:pt>
                <c:pt idx="3616">
                  <c:v>0.81299999999999994</c:v>
                </c:pt>
                <c:pt idx="3617">
                  <c:v>0.82</c:v>
                </c:pt>
                <c:pt idx="3618">
                  <c:v>0.81699999999999995</c:v>
                </c:pt>
                <c:pt idx="3619">
                  <c:v>0.81299999999999994</c:v>
                </c:pt>
                <c:pt idx="3620">
                  <c:v>0.81</c:v>
                </c:pt>
                <c:pt idx="3621">
                  <c:v>0.76200000000000001</c:v>
                </c:pt>
                <c:pt idx="3622">
                  <c:v>0.81399999999999995</c:v>
                </c:pt>
                <c:pt idx="3623">
                  <c:v>0.81699999999999995</c:v>
                </c:pt>
                <c:pt idx="3624">
                  <c:v>0.76100000000000001</c:v>
                </c:pt>
                <c:pt idx="3625">
                  <c:v>0.81599999999999995</c:v>
                </c:pt>
                <c:pt idx="3626">
                  <c:v>0.75700000000000001</c:v>
                </c:pt>
                <c:pt idx="3627">
                  <c:v>0.76400000000000001</c:v>
                </c:pt>
                <c:pt idx="3628">
                  <c:v>0.76300000000000001</c:v>
                </c:pt>
                <c:pt idx="3629">
                  <c:v>0.82</c:v>
                </c:pt>
                <c:pt idx="3630">
                  <c:v>0.26800000000000002</c:v>
                </c:pt>
                <c:pt idx="3631">
                  <c:v>0.26900000000000002</c:v>
                </c:pt>
                <c:pt idx="3632">
                  <c:v>0.26800000000000002</c:v>
                </c:pt>
                <c:pt idx="3633">
                  <c:v>0.27500000000000002</c:v>
                </c:pt>
                <c:pt idx="3634">
                  <c:v>0.27900000000000003</c:v>
                </c:pt>
                <c:pt idx="3635">
                  <c:v>0.26900000000000002</c:v>
                </c:pt>
                <c:pt idx="3636">
                  <c:v>0.27</c:v>
                </c:pt>
                <c:pt idx="3637">
                  <c:v>0.36699999999999999</c:v>
                </c:pt>
                <c:pt idx="3638">
                  <c:v>0.27600000000000002</c:v>
                </c:pt>
                <c:pt idx="3639">
                  <c:v>0.28000000000000003</c:v>
                </c:pt>
                <c:pt idx="3640">
                  <c:v>0.41</c:v>
                </c:pt>
                <c:pt idx="3641">
                  <c:v>0.42199999999999999</c:v>
                </c:pt>
                <c:pt idx="3642">
                  <c:v>0.33900000000000002</c:v>
                </c:pt>
                <c:pt idx="3643">
                  <c:v>0.4</c:v>
                </c:pt>
                <c:pt idx="3644">
                  <c:v>0.40899999999999997</c:v>
                </c:pt>
                <c:pt idx="3645">
                  <c:v>0.39500000000000002</c:v>
                </c:pt>
                <c:pt idx="3646">
                  <c:v>0.44500000000000001</c:v>
                </c:pt>
                <c:pt idx="3647">
                  <c:v>0.40699999999999997</c:v>
                </c:pt>
                <c:pt idx="3648">
                  <c:v>0.42899999999999999</c:v>
                </c:pt>
                <c:pt idx="3649">
                  <c:v>0.52300000000000002</c:v>
                </c:pt>
                <c:pt idx="3650">
                  <c:v>0.45200000000000001</c:v>
                </c:pt>
                <c:pt idx="3651">
                  <c:v>0.43099999999999999</c:v>
                </c:pt>
                <c:pt idx="3652">
                  <c:v>0.48399999999999999</c:v>
                </c:pt>
                <c:pt idx="3653">
                  <c:v>0.53500000000000003</c:v>
                </c:pt>
                <c:pt idx="3654">
                  <c:v>0.55800000000000005</c:v>
                </c:pt>
                <c:pt idx="3655">
                  <c:v>0.53200000000000003</c:v>
                </c:pt>
                <c:pt idx="3656">
                  <c:v>0.54200000000000004</c:v>
                </c:pt>
                <c:pt idx="3657">
                  <c:v>0.50900000000000001</c:v>
                </c:pt>
                <c:pt idx="3658">
                  <c:v>0.53800000000000003</c:v>
                </c:pt>
                <c:pt idx="3659">
                  <c:v>0.56000000000000005</c:v>
                </c:pt>
                <c:pt idx="3660">
                  <c:v>0.56000000000000005</c:v>
                </c:pt>
                <c:pt idx="3661">
                  <c:v>0.622</c:v>
                </c:pt>
                <c:pt idx="3662">
                  <c:v>0.57199999999999995</c:v>
                </c:pt>
                <c:pt idx="3663">
                  <c:v>0.624</c:v>
                </c:pt>
                <c:pt idx="3664">
                  <c:v>0.61199999999999999</c:v>
                </c:pt>
                <c:pt idx="3665">
                  <c:v>0.60399999999999998</c:v>
                </c:pt>
                <c:pt idx="3666">
                  <c:v>0.61499999999999999</c:v>
                </c:pt>
                <c:pt idx="3667">
                  <c:v>0.60599999999999998</c:v>
                </c:pt>
                <c:pt idx="3668">
                  <c:v>0.63100000000000001</c:v>
                </c:pt>
                <c:pt idx="3669">
                  <c:v>0.63100000000000001</c:v>
                </c:pt>
                <c:pt idx="3670">
                  <c:v>0.63100000000000001</c:v>
                </c:pt>
                <c:pt idx="3671">
                  <c:v>0.58099999999999996</c:v>
                </c:pt>
                <c:pt idx="3672">
                  <c:v>0.63300000000000001</c:v>
                </c:pt>
                <c:pt idx="3673">
                  <c:v>0.63300000000000001</c:v>
                </c:pt>
                <c:pt idx="3674">
                  <c:v>0.59499999999999997</c:v>
                </c:pt>
                <c:pt idx="3675">
                  <c:v>0.64200000000000002</c:v>
                </c:pt>
                <c:pt idx="3676">
                  <c:v>0.63500000000000001</c:v>
                </c:pt>
                <c:pt idx="3677">
                  <c:v>0.64</c:v>
                </c:pt>
                <c:pt idx="3678">
                  <c:v>0.64</c:v>
                </c:pt>
                <c:pt idx="3679">
                  <c:v>0.64500000000000002</c:v>
                </c:pt>
                <c:pt idx="3680">
                  <c:v>0.64</c:v>
                </c:pt>
                <c:pt idx="3681">
                  <c:v>0.63200000000000001</c:v>
                </c:pt>
                <c:pt idx="3682">
                  <c:v>0.61499999999999999</c:v>
                </c:pt>
                <c:pt idx="3683">
                  <c:v>0.63100000000000001</c:v>
                </c:pt>
                <c:pt idx="3684">
                  <c:v>0.624</c:v>
                </c:pt>
                <c:pt idx="3685">
                  <c:v>0.63400000000000001</c:v>
                </c:pt>
                <c:pt idx="3686">
                  <c:v>0.61799999999999999</c:v>
                </c:pt>
                <c:pt idx="3687">
                  <c:v>0.61399999999999999</c:v>
                </c:pt>
                <c:pt idx="3688">
                  <c:v>0.61399999999999999</c:v>
                </c:pt>
                <c:pt idx="3689">
                  <c:v>0.61399999999999999</c:v>
                </c:pt>
                <c:pt idx="3690">
                  <c:v>0.62</c:v>
                </c:pt>
                <c:pt idx="3691">
                  <c:v>0.629</c:v>
                </c:pt>
                <c:pt idx="3692">
                  <c:v>0.63700000000000001</c:v>
                </c:pt>
                <c:pt idx="3693">
                  <c:v>0.63100000000000001</c:v>
                </c:pt>
                <c:pt idx="3694">
                  <c:v>0.63700000000000001</c:v>
                </c:pt>
                <c:pt idx="3695">
                  <c:v>0.61899999999999999</c:v>
                </c:pt>
                <c:pt idx="3696">
                  <c:v>0.63900000000000001</c:v>
                </c:pt>
                <c:pt idx="3697">
                  <c:v>0.61599999999999999</c:v>
                </c:pt>
                <c:pt idx="3698">
                  <c:v>0.63600000000000001</c:v>
                </c:pt>
                <c:pt idx="3699">
                  <c:v>0.622</c:v>
                </c:pt>
                <c:pt idx="3700">
                  <c:v>0.64100000000000001</c:v>
                </c:pt>
                <c:pt idx="3701">
                  <c:v>0.64100000000000001</c:v>
                </c:pt>
                <c:pt idx="3702">
                  <c:v>0.64100000000000001</c:v>
                </c:pt>
                <c:pt idx="3703">
                  <c:v>0.64100000000000001</c:v>
                </c:pt>
                <c:pt idx="3704">
                  <c:v>0.624</c:v>
                </c:pt>
                <c:pt idx="3705">
                  <c:v>0.626</c:v>
                </c:pt>
                <c:pt idx="3706">
                  <c:v>0.63</c:v>
                </c:pt>
                <c:pt idx="3707">
                  <c:v>0.624</c:v>
                </c:pt>
                <c:pt idx="3708">
                  <c:v>0.63400000000000001</c:v>
                </c:pt>
                <c:pt idx="3709">
                  <c:v>0.628</c:v>
                </c:pt>
                <c:pt idx="3710">
                  <c:v>0.64100000000000001</c:v>
                </c:pt>
                <c:pt idx="3711">
                  <c:v>0.627</c:v>
                </c:pt>
                <c:pt idx="3712">
                  <c:v>0.65100000000000002</c:v>
                </c:pt>
                <c:pt idx="3713">
                  <c:v>0.64200000000000002</c:v>
                </c:pt>
                <c:pt idx="3714">
                  <c:v>0.64200000000000002</c:v>
                </c:pt>
                <c:pt idx="3715">
                  <c:v>0.65</c:v>
                </c:pt>
                <c:pt idx="3716">
                  <c:v>0.63800000000000001</c:v>
                </c:pt>
                <c:pt idx="3717">
                  <c:v>0.64200000000000002</c:v>
                </c:pt>
                <c:pt idx="3718">
                  <c:v>0.63800000000000001</c:v>
                </c:pt>
                <c:pt idx="3719">
                  <c:v>0.63</c:v>
                </c:pt>
                <c:pt idx="3720">
                  <c:v>0.63300000000000001</c:v>
                </c:pt>
                <c:pt idx="3721">
                  <c:v>0.63900000000000001</c:v>
                </c:pt>
                <c:pt idx="3722">
                  <c:v>0.63400000000000001</c:v>
                </c:pt>
                <c:pt idx="3723">
                  <c:v>0.65300000000000002</c:v>
                </c:pt>
                <c:pt idx="3724">
                  <c:v>0.65300000000000002</c:v>
                </c:pt>
                <c:pt idx="3725">
                  <c:v>0.65400000000000003</c:v>
                </c:pt>
                <c:pt idx="3726">
                  <c:v>0.65400000000000003</c:v>
                </c:pt>
                <c:pt idx="3727">
                  <c:v>0.63300000000000001</c:v>
                </c:pt>
                <c:pt idx="3728">
                  <c:v>0.64100000000000001</c:v>
                </c:pt>
                <c:pt idx="3729">
                  <c:v>0.64100000000000001</c:v>
                </c:pt>
                <c:pt idx="3730">
                  <c:v>0.63700000000000001</c:v>
                </c:pt>
                <c:pt idx="3731">
                  <c:v>0.63600000000000001</c:v>
                </c:pt>
                <c:pt idx="3732">
                  <c:v>0.63300000000000001</c:v>
                </c:pt>
                <c:pt idx="3733">
                  <c:v>0.65</c:v>
                </c:pt>
                <c:pt idx="3734">
                  <c:v>0.64400000000000002</c:v>
                </c:pt>
                <c:pt idx="3735">
                  <c:v>0.64800000000000002</c:v>
                </c:pt>
                <c:pt idx="3736">
                  <c:v>0.63900000000000001</c:v>
                </c:pt>
                <c:pt idx="3737">
                  <c:v>0.63900000000000001</c:v>
                </c:pt>
                <c:pt idx="3738">
                  <c:v>0.65400000000000003</c:v>
                </c:pt>
                <c:pt idx="3739">
                  <c:v>0.64500000000000002</c:v>
                </c:pt>
                <c:pt idx="3740">
                  <c:v>0.63200000000000001</c:v>
                </c:pt>
                <c:pt idx="3741">
                  <c:v>0.63400000000000001</c:v>
                </c:pt>
                <c:pt idx="3742">
                  <c:v>0.65400000000000003</c:v>
                </c:pt>
                <c:pt idx="3743">
                  <c:v>0.63500000000000001</c:v>
                </c:pt>
                <c:pt idx="3744">
                  <c:v>0.64</c:v>
                </c:pt>
                <c:pt idx="3745">
                  <c:v>0.63500000000000001</c:v>
                </c:pt>
                <c:pt idx="3746">
                  <c:v>0.65300000000000002</c:v>
                </c:pt>
                <c:pt idx="3747">
                  <c:v>0.65200000000000002</c:v>
                </c:pt>
                <c:pt idx="3748">
                  <c:v>0.65300000000000002</c:v>
                </c:pt>
                <c:pt idx="3749">
                  <c:v>0.65300000000000002</c:v>
                </c:pt>
                <c:pt idx="3750">
                  <c:v>0.64300000000000002</c:v>
                </c:pt>
                <c:pt idx="3751">
                  <c:v>0.63600000000000001</c:v>
                </c:pt>
                <c:pt idx="3752">
                  <c:v>0.63800000000000001</c:v>
                </c:pt>
                <c:pt idx="3753">
                  <c:v>0.65200000000000002</c:v>
                </c:pt>
                <c:pt idx="3754">
                  <c:v>0.64300000000000002</c:v>
                </c:pt>
                <c:pt idx="3755">
                  <c:v>0.65200000000000002</c:v>
                </c:pt>
                <c:pt idx="3756">
                  <c:v>0.63700000000000001</c:v>
                </c:pt>
                <c:pt idx="3757">
                  <c:v>0.65300000000000002</c:v>
                </c:pt>
                <c:pt idx="3758">
                  <c:v>0.64600000000000002</c:v>
                </c:pt>
                <c:pt idx="3759">
                  <c:v>0.66200000000000003</c:v>
                </c:pt>
                <c:pt idx="3760">
                  <c:v>0.65100000000000002</c:v>
                </c:pt>
                <c:pt idx="3761">
                  <c:v>0.66100000000000003</c:v>
                </c:pt>
                <c:pt idx="3762">
                  <c:v>0.65200000000000002</c:v>
                </c:pt>
                <c:pt idx="3763">
                  <c:v>0.64400000000000002</c:v>
                </c:pt>
                <c:pt idx="3764">
                  <c:v>0.64100000000000001</c:v>
                </c:pt>
                <c:pt idx="3765">
                  <c:v>0.64900000000000002</c:v>
                </c:pt>
                <c:pt idx="3766">
                  <c:v>0.64500000000000002</c:v>
                </c:pt>
                <c:pt idx="3767">
                  <c:v>0.65500000000000003</c:v>
                </c:pt>
                <c:pt idx="3768">
                  <c:v>0.65500000000000003</c:v>
                </c:pt>
                <c:pt idx="3769">
                  <c:v>0.65400000000000003</c:v>
                </c:pt>
                <c:pt idx="3770">
                  <c:v>0.64900000000000002</c:v>
                </c:pt>
                <c:pt idx="3771">
                  <c:v>0.65300000000000002</c:v>
                </c:pt>
                <c:pt idx="3772">
                  <c:v>0.64400000000000002</c:v>
                </c:pt>
                <c:pt idx="3773">
                  <c:v>0.65400000000000003</c:v>
                </c:pt>
                <c:pt idx="3774">
                  <c:v>0.65600000000000003</c:v>
                </c:pt>
                <c:pt idx="3775">
                  <c:v>0.65400000000000003</c:v>
                </c:pt>
                <c:pt idx="3776">
                  <c:v>0.66400000000000003</c:v>
                </c:pt>
                <c:pt idx="3777">
                  <c:v>0.65</c:v>
                </c:pt>
                <c:pt idx="3778">
                  <c:v>0.66400000000000003</c:v>
                </c:pt>
                <c:pt idx="3779">
                  <c:v>0.66500000000000004</c:v>
                </c:pt>
                <c:pt idx="3780">
                  <c:v>0.66500000000000004</c:v>
                </c:pt>
                <c:pt idx="3781">
                  <c:v>0.64500000000000002</c:v>
                </c:pt>
                <c:pt idx="3782">
                  <c:v>0.64600000000000002</c:v>
                </c:pt>
                <c:pt idx="3783">
                  <c:v>0.64700000000000002</c:v>
                </c:pt>
                <c:pt idx="3784">
                  <c:v>0.65300000000000002</c:v>
                </c:pt>
                <c:pt idx="3785">
                  <c:v>0.64700000000000002</c:v>
                </c:pt>
                <c:pt idx="3786">
                  <c:v>0.65300000000000002</c:v>
                </c:pt>
                <c:pt idx="3787">
                  <c:v>0.65</c:v>
                </c:pt>
                <c:pt idx="3788">
                  <c:v>0.65100000000000002</c:v>
                </c:pt>
                <c:pt idx="3789">
                  <c:v>0.67400000000000004</c:v>
                </c:pt>
                <c:pt idx="3790">
                  <c:v>0.63900000000000001</c:v>
                </c:pt>
                <c:pt idx="3791">
                  <c:v>0.64200000000000002</c:v>
                </c:pt>
                <c:pt idx="3792">
                  <c:v>0.65100000000000002</c:v>
                </c:pt>
                <c:pt idx="3793">
                  <c:v>0.65500000000000003</c:v>
                </c:pt>
                <c:pt idx="3794">
                  <c:v>0.67200000000000004</c:v>
                </c:pt>
                <c:pt idx="3795">
                  <c:v>0.65200000000000002</c:v>
                </c:pt>
                <c:pt idx="3796">
                  <c:v>0.66300000000000003</c:v>
                </c:pt>
                <c:pt idx="3797">
                  <c:v>0.64200000000000002</c:v>
                </c:pt>
                <c:pt idx="3798">
                  <c:v>0.64700000000000002</c:v>
                </c:pt>
                <c:pt idx="3799">
                  <c:v>0.66300000000000003</c:v>
                </c:pt>
                <c:pt idx="3800">
                  <c:v>0.64700000000000002</c:v>
                </c:pt>
                <c:pt idx="3801">
                  <c:v>0.68500000000000005</c:v>
                </c:pt>
                <c:pt idx="3802">
                  <c:v>0.68500000000000005</c:v>
                </c:pt>
                <c:pt idx="3803">
                  <c:v>0.65400000000000003</c:v>
                </c:pt>
                <c:pt idx="3804">
                  <c:v>0.65300000000000002</c:v>
                </c:pt>
                <c:pt idx="3805">
                  <c:v>0.66500000000000004</c:v>
                </c:pt>
                <c:pt idx="3806">
                  <c:v>0.68500000000000005</c:v>
                </c:pt>
                <c:pt idx="3807">
                  <c:v>0.68500000000000005</c:v>
                </c:pt>
                <c:pt idx="3808">
                  <c:v>0.64300000000000002</c:v>
                </c:pt>
                <c:pt idx="3809">
                  <c:v>0.66400000000000003</c:v>
                </c:pt>
                <c:pt idx="3810">
                  <c:v>0.68200000000000005</c:v>
                </c:pt>
                <c:pt idx="3811">
                  <c:v>0.66500000000000004</c:v>
                </c:pt>
                <c:pt idx="3812">
                  <c:v>0.68200000000000005</c:v>
                </c:pt>
                <c:pt idx="3813">
                  <c:v>0.68300000000000005</c:v>
                </c:pt>
                <c:pt idx="3814">
                  <c:v>0.68300000000000005</c:v>
                </c:pt>
                <c:pt idx="3815">
                  <c:v>0.65500000000000003</c:v>
                </c:pt>
                <c:pt idx="3816">
                  <c:v>0.64300000000000002</c:v>
                </c:pt>
                <c:pt idx="3817">
                  <c:v>0.64800000000000002</c:v>
                </c:pt>
                <c:pt idx="3818">
                  <c:v>0.66500000000000004</c:v>
                </c:pt>
                <c:pt idx="3819">
                  <c:v>0.64300000000000002</c:v>
                </c:pt>
                <c:pt idx="3820">
                  <c:v>0.64500000000000002</c:v>
                </c:pt>
                <c:pt idx="3821">
                  <c:v>0.64400000000000002</c:v>
                </c:pt>
                <c:pt idx="3822">
                  <c:v>0.65</c:v>
                </c:pt>
                <c:pt idx="3823">
                  <c:v>0.68899999999999995</c:v>
                </c:pt>
                <c:pt idx="3824">
                  <c:v>0.65100000000000002</c:v>
                </c:pt>
                <c:pt idx="3825">
                  <c:v>0.65</c:v>
                </c:pt>
                <c:pt idx="3826">
                  <c:v>0.66100000000000003</c:v>
                </c:pt>
                <c:pt idx="3827">
                  <c:v>0.65200000000000002</c:v>
                </c:pt>
                <c:pt idx="3828">
                  <c:v>0.64800000000000002</c:v>
                </c:pt>
                <c:pt idx="3829">
                  <c:v>0.69</c:v>
                </c:pt>
                <c:pt idx="3830">
                  <c:v>0.66100000000000003</c:v>
                </c:pt>
                <c:pt idx="3831">
                  <c:v>0.69</c:v>
                </c:pt>
                <c:pt idx="3832">
                  <c:v>0.65100000000000002</c:v>
                </c:pt>
                <c:pt idx="3833">
                  <c:v>0.69199999999999995</c:v>
                </c:pt>
                <c:pt idx="3834">
                  <c:v>0.65300000000000002</c:v>
                </c:pt>
                <c:pt idx="3835">
                  <c:v>0.69499999999999995</c:v>
                </c:pt>
                <c:pt idx="3836">
                  <c:v>0.69499999999999995</c:v>
                </c:pt>
                <c:pt idx="3837">
                  <c:v>0.66200000000000003</c:v>
                </c:pt>
                <c:pt idx="3838">
                  <c:v>0.65600000000000003</c:v>
                </c:pt>
                <c:pt idx="3839">
                  <c:v>0.65</c:v>
                </c:pt>
                <c:pt idx="3840">
                  <c:v>0.65200000000000002</c:v>
                </c:pt>
                <c:pt idx="3841">
                  <c:v>0.68</c:v>
                </c:pt>
                <c:pt idx="3842">
                  <c:v>0.65600000000000003</c:v>
                </c:pt>
                <c:pt idx="3843">
                  <c:v>0.69499999999999995</c:v>
                </c:pt>
                <c:pt idx="3844">
                  <c:v>0.69499999999999995</c:v>
                </c:pt>
                <c:pt idx="3845">
                  <c:v>0.65</c:v>
                </c:pt>
                <c:pt idx="3846">
                  <c:v>0.65</c:v>
                </c:pt>
                <c:pt idx="3847">
                  <c:v>0.68100000000000005</c:v>
                </c:pt>
                <c:pt idx="3848">
                  <c:v>0.65200000000000002</c:v>
                </c:pt>
                <c:pt idx="3849">
                  <c:v>0.69299999999999995</c:v>
                </c:pt>
                <c:pt idx="3850">
                  <c:v>0.66400000000000003</c:v>
                </c:pt>
                <c:pt idx="3851">
                  <c:v>0.65300000000000002</c:v>
                </c:pt>
                <c:pt idx="3852">
                  <c:v>0.66400000000000003</c:v>
                </c:pt>
                <c:pt idx="3853">
                  <c:v>0.68300000000000005</c:v>
                </c:pt>
                <c:pt idx="3854">
                  <c:v>0.69299999999999995</c:v>
                </c:pt>
                <c:pt idx="3855">
                  <c:v>0.69299999999999995</c:v>
                </c:pt>
                <c:pt idx="3856">
                  <c:v>0.69299999999999995</c:v>
                </c:pt>
                <c:pt idx="3857">
                  <c:v>0.65500000000000003</c:v>
                </c:pt>
                <c:pt idx="3858">
                  <c:v>0.68200000000000005</c:v>
                </c:pt>
                <c:pt idx="3859">
                  <c:v>0.69799999999999995</c:v>
                </c:pt>
                <c:pt idx="3860">
                  <c:v>0.65100000000000002</c:v>
                </c:pt>
                <c:pt idx="3861">
                  <c:v>0.65100000000000002</c:v>
                </c:pt>
                <c:pt idx="3862">
                  <c:v>0.65700000000000003</c:v>
                </c:pt>
                <c:pt idx="3863">
                  <c:v>0.68300000000000005</c:v>
                </c:pt>
                <c:pt idx="3864">
                  <c:v>0.65400000000000003</c:v>
                </c:pt>
                <c:pt idx="3865">
                  <c:v>0.66500000000000004</c:v>
                </c:pt>
                <c:pt idx="3866">
                  <c:v>0.68300000000000005</c:v>
                </c:pt>
                <c:pt idx="3867">
                  <c:v>0.69899999999999995</c:v>
                </c:pt>
                <c:pt idx="3868">
                  <c:v>0.66</c:v>
                </c:pt>
                <c:pt idx="3869">
                  <c:v>0.7</c:v>
                </c:pt>
                <c:pt idx="3870">
                  <c:v>0.66100000000000003</c:v>
                </c:pt>
                <c:pt idx="3871">
                  <c:v>0.65500000000000003</c:v>
                </c:pt>
                <c:pt idx="3872">
                  <c:v>0.66</c:v>
                </c:pt>
                <c:pt idx="3873">
                  <c:v>0.70199999999999996</c:v>
                </c:pt>
                <c:pt idx="3874">
                  <c:v>0.65800000000000003</c:v>
                </c:pt>
                <c:pt idx="3875">
                  <c:v>0.66</c:v>
                </c:pt>
                <c:pt idx="3876">
                  <c:v>0.66100000000000003</c:v>
                </c:pt>
                <c:pt idx="3877">
                  <c:v>0.70099999999999996</c:v>
                </c:pt>
                <c:pt idx="3878">
                  <c:v>0.67800000000000005</c:v>
                </c:pt>
                <c:pt idx="3879">
                  <c:v>0.7</c:v>
                </c:pt>
                <c:pt idx="3880">
                  <c:v>0.70199999999999996</c:v>
                </c:pt>
                <c:pt idx="3881">
                  <c:v>0.67800000000000005</c:v>
                </c:pt>
                <c:pt idx="3882">
                  <c:v>0.73599999999999999</c:v>
                </c:pt>
                <c:pt idx="3883">
                  <c:v>0.73599999999999999</c:v>
                </c:pt>
                <c:pt idx="3884">
                  <c:v>0.66200000000000003</c:v>
                </c:pt>
                <c:pt idx="3885">
                  <c:v>0.66</c:v>
                </c:pt>
                <c:pt idx="3886">
                  <c:v>0.73799999999999999</c:v>
                </c:pt>
                <c:pt idx="3887">
                  <c:v>0.66300000000000003</c:v>
                </c:pt>
                <c:pt idx="3888">
                  <c:v>0.73699999999999999</c:v>
                </c:pt>
                <c:pt idx="3889">
                  <c:v>0.73699999999999999</c:v>
                </c:pt>
                <c:pt idx="3890">
                  <c:v>0.66</c:v>
                </c:pt>
                <c:pt idx="3891">
                  <c:v>0.66</c:v>
                </c:pt>
                <c:pt idx="3892">
                  <c:v>0.67300000000000004</c:v>
                </c:pt>
                <c:pt idx="3893">
                  <c:v>0.67300000000000004</c:v>
                </c:pt>
                <c:pt idx="3894">
                  <c:v>0.68</c:v>
                </c:pt>
                <c:pt idx="3895">
                  <c:v>0.66200000000000003</c:v>
                </c:pt>
                <c:pt idx="3896">
                  <c:v>0.66200000000000003</c:v>
                </c:pt>
                <c:pt idx="3897">
                  <c:v>0.66400000000000003</c:v>
                </c:pt>
                <c:pt idx="3898">
                  <c:v>0.69099999999999995</c:v>
                </c:pt>
                <c:pt idx="3899">
                  <c:v>0.73499999999999999</c:v>
                </c:pt>
                <c:pt idx="3900">
                  <c:v>0.74</c:v>
                </c:pt>
                <c:pt idx="3901">
                  <c:v>0.70299999999999996</c:v>
                </c:pt>
                <c:pt idx="3902">
                  <c:v>0.73499999999999999</c:v>
                </c:pt>
                <c:pt idx="3903">
                  <c:v>0.73499999999999999</c:v>
                </c:pt>
                <c:pt idx="3904">
                  <c:v>0.69299999999999995</c:v>
                </c:pt>
                <c:pt idx="3905">
                  <c:v>0.66100000000000003</c:v>
                </c:pt>
                <c:pt idx="3906">
                  <c:v>0.66100000000000003</c:v>
                </c:pt>
                <c:pt idx="3907">
                  <c:v>0.67300000000000004</c:v>
                </c:pt>
                <c:pt idx="3908">
                  <c:v>0.71</c:v>
                </c:pt>
                <c:pt idx="3909">
                  <c:v>0.70299999999999996</c:v>
                </c:pt>
                <c:pt idx="3910">
                  <c:v>0.71</c:v>
                </c:pt>
                <c:pt idx="3911">
                  <c:v>0.72299999999999998</c:v>
                </c:pt>
                <c:pt idx="3912">
                  <c:v>0.72199999999999998</c:v>
                </c:pt>
                <c:pt idx="3913">
                  <c:v>0.72299999999999998</c:v>
                </c:pt>
                <c:pt idx="3914">
                  <c:v>0.70499999999999996</c:v>
                </c:pt>
                <c:pt idx="3915">
                  <c:v>0.71099999999999997</c:v>
                </c:pt>
                <c:pt idx="3916">
                  <c:v>0.70399999999999996</c:v>
                </c:pt>
                <c:pt idx="3917">
                  <c:v>0.78300000000000003</c:v>
                </c:pt>
                <c:pt idx="3918">
                  <c:v>0.72299999999999998</c:v>
                </c:pt>
                <c:pt idx="3919">
                  <c:v>0.67500000000000004</c:v>
                </c:pt>
                <c:pt idx="3920">
                  <c:v>0.78400000000000003</c:v>
                </c:pt>
                <c:pt idx="3921">
                  <c:v>0.78600000000000003</c:v>
                </c:pt>
                <c:pt idx="3922">
                  <c:v>0.70599999999999996</c:v>
                </c:pt>
                <c:pt idx="3923">
                  <c:v>0.70599999999999996</c:v>
                </c:pt>
                <c:pt idx="3924">
                  <c:v>0.78500000000000003</c:v>
                </c:pt>
                <c:pt idx="3925">
                  <c:v>0.70599999999999996</c:v>
                </c:pt>
                <c:pt idx="3926">
                  <c:v>0.78600000000000003</c:v>
                </c:pt>
                <c:pt idx="3927">
                  <c:v>0.78400000000000003</c:v>
                </c:pt>
                <c:pt idx="3928">
                  <c:v>0.78900000000000003</c:v>
                </c:pt>
                <c:pt idx="3929">
                  <c:v>0.78900000000000003</c:v>
                </c:pt>
                <c:pt idx="3930">
                  <c:v>0.70699999999999996</c:v>
                </c:pt>
                <c:pt idx="3931">
                  <c:v>0.70499999999999996</c:v>
                </c:pt>
                <c:pt idx="3932">
                  <c:v>0.79100000000000004</c:v>
                </c:pt>
                <c:pt idx="3933">
                  <c:v>0.71699999999999997</c:v>
                </c:pt>
                <c:pt idx="3934">
                  <c:v>0.79</c:v>
                </c:pt>
                <c:pt idx="3935">
                  <c:v>0.79</c:v>
                </c:pt>
                <c:pt idx="3936">
                  <c:v>0.70399999999999996</c:v>
                </c:pt>
                <c:pt idx="3937">
                  <c:v>0.71699999999999997</c:v>
                </c:pt>
                <c:pt idx="3938">
                  <c:v>0.70499999999999996</c:v>
                </c:pt>
                <c:pt idx="3939">
                  <c:v>0.70499999999999996</c:v>
                </c:pt>
                <c:pt idx="3940">
                  <c:v>0.70799999999999996</c:v>
                </c:pt>
                <c:pt idx="3941">
                  <c:v>0.70799999999999996</c:v>
                </c:pt>
                <c:pt idx="3942">
                  <c:v>0.70899999999999996</c:v>
                </c:pt>
                <c:pt idx="3943">
                  <c:v>0.71199999999999997</c:v>
                </c:pt>
                <c:pt idx="3944">
                  <c:v>0.71199999999999997</c:v>
                </c:pt>
                <c:pt idx="3945">
                  <c:v>0.71299999999999997</c:v>
                </c:pt>
                <c:pt idx="3946">
                  <c:v>0.79300000000000004</c:v>
                </c:pt>
                <c:pt idx="3947">
                  <c:v>0.70899999999999996</c:v>
                </c:pt>
                <c:pt idx="3948">
                  <c:v>0.78800000000000003</c:v>
                </c:pt>
                <c:pt idx="3949">
                  <c:v>0.71899999999999997</c:v>
                </c:pt>
                <c:pt idx="3950">
                  <c:v>0.70699999999999996</c:v>
                </c:pt>
                <c:pt idx="3951">
                  <c:v>0.70699999999999996</c:v>
                </c:pt>
                <c:pt idx="3952">
                  <c:v>0.78800000000000003</c:v>
                </c:pt>
                <c:pt idx="3953">
                  <c:v>0.78900000000000003</c:v>
                </c:pt>
                <c:pt idx="3954">
                  <c:v>0.78900000000000003</c:v>
                </c:pt>
                <c:pt idx="3955">
                  <c:v>0.77500000000000002</c:v>
                </c:pt>
                <c:pt idx="3956">
                  <c:v>0.77600000000000002</c:v>
                </c:pt>
                <c:pt idx="3957">
                  <c:v>0.71399999999999997</c:v>
                </c:pt>
                <c:pt idx="3958">
                  <c:v>0.72099999999999997</c:v>
                </c:pt>
                <c:pt idx="3959">
                  <c:v>0.72099999999999997</c:v>
                </c:pt>
                <c:pt idx="3960">
                  <c:v>0.77800000000000002</c:v>
                </c:pt>
                <c:pt idx="3961">
                  <c:v>0.79500000000000004</c:v>
                </c:pt>
                <c:pt idx="3962">
                  <c:v>0.77800000000000002</c:v>
                </c:pt>
                <c:pt idx="3963">
                  <c:v>0.71099999999999997</c:v>
                </c:pt>
                <c:pt idx="3964">
                  <c:v>0.71599999999999997</c:v>
                </c:pt>
                <c:pt idx="3965">
                  <c:v>0.78500000000000003</c:v>
                </c:pt>
                <c:pt idx="3966">
                  <c:v>0.78500000000000003</c:v>
                </c:pt>
                <c:pt idx="3967">
                  <c:v>0.79600000000000004</c:v>
                </c:pt>
                <c:pt idx="3968">
                  <c:v>0.77900000000000003</c:v>
                </c:pt>
                <c:pt idx="3969">
                  <c:v>0.71799999999999997</c:v>
                </c:pt>
                <c:pt idx="3970">
                  <c:v>0.79600000000000004</c:v>
                </c:pt>
                <c:pt idx="3971">
                  <c:v>0.72299999999999998</c:v>
                </c:pt>
                <c:pt idx="3972">
                  <c:v>0.77900000000000003</c:v>
                </c:pt>
                <c:pt idx="3973">
                  <c:v>0.78700000000000003</c:v>
                </c:pt>
                <c:pt idx="3974">
                  <c:v>0.78700000000000003</c:v>
                </c:pt>
                <c:pt idx="3975">
                  <c:v>0.71699999999999997</c:v>
                </c:pt>
                <c:pt idx="3976">
                  <c:v>0.79500000000000004</c:v>
                </c:pt>
                <c:pt idx="3977">
                  <c:v>0.79800000000000004</c:v>
                </c:pt>
                <c:pt idx="3978">
                  <c:v>0.79800000000000004</c:v>
                </c:pt>
                <c:pt idx="3979">
                  <c:v>0.79600000000000004</c:v>
                </c:pt>
                <c:pt idx="3980">
                  <c:v>0.79600000000000004</c:v>
                </c:pt>
                <c:pt idx="3981">
                  <c:v>0.71799999999999997</c:v>
                </c:pt>
                <c:pt idx="3982">
                  <c:v>0.78</c:v>
                </c:pt>
                <c:pt idx="3983">
                  <c:v>0.79900000000000004</c:v>
                </c:pt>
                <c:pt idx="3984">
                  <c:v>0.79900000000000004</c:v>
                </c:pt>
                <c:pt idx="3985">
                  <c:v>0.72099999999999997</c:v>
                </c:pt>
                <c:pt idx="3986">
                  <c:v>0.72099999999999997</c:v>
                </c:pt>
                <c:pt idx="3987">
                  <c:v>0.71499999999999997</c:v>
                </c:pt>
                <c:pt idx="3988">
                  <c:v>0.71599999999999997</c:v>
                </c:pt>
                <c:pt idx="3989">
                  <c:v>0.71599999999999997</c:v>
                </c:pt>
                <c:pt idx="3990">
                  <c:v>0.71899999999999997</c:v>
                </c:pt>
                <c:pt idx="3991">
                  <c:v>0.72199999999999998</c:v>
                </c:pt>
                <c:pt idx="3992">
                  <c:v>0.72199999999999998</c:v>
                </c:pt>
                <c:pt idx="3993">
                  <c:v>0.77200000000000002</c:v>
                </c:pt>
                <c:pt idx="3994">
                  <c:v>0.77200000000000002</c:v>
                </c:pt>
                <c:pt idx="3995">
                  <c:v>0.72299999999999998</c:v>
                </c:pt>
                <c:pt idx="3996">
                  <c:v>0.78300000000000003</c:v>
                </c:pt>
                <c:pt idx="3997">
                  <c:v>0.72099999999999997</c:v>
                </c:pt>
                <c:pt idx="3998">
                  <c:v>0.72299999999999998</c:v>
                </c:pt>
                <c:pt idx="3999">
                  <c:v>0.72399999999999998</c:v>
                </c:pt>
                <c:pt idx="4000">
                  <c:v>0.79800000000000004</c:v>
                </c:pt>
                <c:pt idx="4001">
                  <c:v>0.71799999999999997</c:v>
                </c:pt>
                <c:pt idx="4002">
                  <c:v>0.71799999999999997</c:v>
                </c:pt>
                <c:pt idx="4003">
                  <c:v>0.77500000000000002</c:v>
                </c:pt>
                <c:pt idx="4004">
                  <c:v>0.79800000000000004</c:v>
                </c:pt>
                <c:pt idx="4005">
                  <c:v>0.79900000000000004</c:v>
                </c:pt>
                <c:pt idx="4006">
                  <c:v>0.79900000000000004</c:v>
                </c:pt>
                <c:pt idx="4007">
                  <c:v>0.78900000000000003</c:v>
                </c:pt>
                <c:pt idx="4008">
                  <c:v>0.77400000000000002</c:v>
                </c:pt>
                <c:pt idx="4009">
                  <c:v>0.79200000000000004</c:v>
                </c:pt>
                <c:pt idx="4010">
                  <c:v>0.78700000000000003</c:v>
                </c:pt>
                <c:pt idx="4011">
                  <c:v>0.77</c:v>
                </c:pt>
                <c:pt idx="4012">
                  <c:v>0.78900000000000003</c:v>
                </c:pt>
                <c:pt idx="4013">
                  <c:v>0.72199999999999998</c:v>
                </c:pt>
                <c:pt idx="4014">
                  <c:v>0.78500000000000003</c:v>
                </c:pt>
                <c:pt idx="4015">
                  <c:v>0.78100000000000003</c:v>
                </c:pt>
                <c:pt idx="4016">
                  <c:v>0.78100000000000003</c:v>
                </c:pt>
                <c:pt idx="4017">
                  <c:v>0.77300000000000002</c:v>
                </c:pt>
                <c:pt idx="4018">
                  <c:v>0.77700000000000002</c:v>
                </c:pt>
                <c:pt idx="4019">
                  <c:v>0.78600000000000003</c:v>
                </c:pt>
                <c:pt idx="4020">
                  <c:v>0.78200000000000003</c:v>
                </c:pt>
                <c:pt idx="4021">
                  <c:v>0.78200000000000003</c:v>
                </c:pt>
                <c:pt idx="4022">
                  <c:v>0.77600000000000002</c:v>
                </c:pt>
                <c:pt idx="4023">
                  <c:v>0.79100000000000004</c:v>
                </c:pt>
                <c:pt idx="4024">
                  <c:v>0.77100000000000002</c:v>
                </c:pt>
                <c:pt idx="4025">
                  <c:v>0.77600000000000002</c:v>
                </c:pt>
                <c:pt idx="4026">
                  <c:v>0.77600000000000002</c:v>
                </c:pt>
                <c:pt idx="4027">
                  <c:v>0.77400000000000002</c:v>
                </c:pt>
                <c:pt idx="4028">
                  <c:v>0.79</c:v>
                </c:pt>
                <c:pt idx="4029">
                  <c:v>0.79100000000000004</c:v>
                </c:pt>
                <c:pt idx="4030">
                  <c:v>0.77700000000000002</c:v>
                </c:pt>
                <c:pt idx="4031">
                  <c:v>0.77700000000000002</c:v>
                </c:pt>
                <c:pt idx="4032">
                  <c:v>0.77800000000000002</c:v>
                </c:pt>
                <c:pt idx="4033">
                  <c:v>0.78700000000000003</c:v>
                </c:pt>
                <c:pt idx="4034">
                  <c:v>0.78700000000000003</c:v>
                </c:pt>
                <c:pt idx="4035">
                  <c:v>0.79100000000000004</c:v>
                </c:pt>
                <c:pt idx="4036">
                  <c:v>0.79100000000000004</c:v>
                </c:pt>
                <c:pt idx="4037">
                  <c:v>0.78300000000000003</c:v>
                </c:pt>
                <c:pt idx="4038">
                  <c:v>0.77400000000000002</c:v>
                </c:pt>
                <c:pt idx="4039">
                  <c:v>0.77500000000000002</c:v>
                </c:pt>
                <c:pt idx="4040">
                  <c:v>0.77400000000000002</c:v>
                </c:pt>
                <c:pt idx="4041">
                  <c:v>0.72499999999999998</c:v>
                </c:pt>
                <c:pt idx="4042">
                  <c:v>0.78300000000000003</c:v>
                </c:pt>
                <c:pt idx="4043">
                  <c:v>0.72699999999999998</c:v>
                </c:pt>
                <c:pt idx="4044">
                  <c:v>0.72699999999999998</c:v>
                </c:pt>
                <c:pt idx="4045">
                  <c:v>0.77800000000000002</c:v>
                </c:pt>
                <c:pt idx="4046">
                  <c:v>0.77800000000000002</c:v>
                </c:pt>
                <c:pt idx="4047">
                  <c:v>0.78</c:v>
                </c:pt>
                <c:pt idx="4048">
                  <c:v>0.77600000000000002</c:v>
                </c:pt>
                <c:pt idx="4049">
                  <c:v>0.77800000000000002</c:v>
                </c:pt>
                <c:pt idx="4050">
                  <c:v>0.77800000000000002</c:v>
                </c:pt>
                <c:pt idx="4051">
                  <c:v>0.78300000000000003</c:v>
                </c:pt>
                <c:pt idx="4052">
                  <c:v>0.78</c:v>
                </c:pt>
                <c:pt idx="4053">
                  <c:v>0.77300000000000002</c:v>
                </c:pt>
                <c:pt idx="4054">
                  <c:v>0.77300000000000002</c:v>
                </c:pt>
                <c:pt idx="4055">
                  <c:v>0.77700000000000002</c:v>
                </c:pt>
                <c:pt idx="4056">
                  <c:v>0.78</c:v>
                </c:pt>
                <c:pt idx="4057">
                  <c:v>0.78400000000000003</c:v>
                </c:pt>
                <c:pt idx="4058">
                  <c:v>0.79</c:v>
                </c:pt>
                <c:pt idx="4059">
                  <c:v>0.78100000000000003</c:v>
                </c:pt>
                <c:pt idx="4060">
                  <c:v>0.79</c:v>
                </c:pt>
                <c:pt idx="4061">
                  <c:v>0.79100000000000004</c:v>
                </c:pt>
                <c:pt idx="4062">
                  <c:v>0.79</c:v>
                </c:pt>
                <c:pt idx="4063">
                  <c:v>0.78700000000000003</c:v>
                </c:pt>
                <c:pt idx="4064">
                  <c:v>0.78300000000000003</c:v>
                </c:pt>
                <c:pt idx="4065">
                  <c:v>0.77900000000000003</c:v>
                </c:pt>
                <c:pt idx="4066">
                  <c:v>0.78600000000000003</c:v>
                </c:pt>
                <c:pt idx="4067">
                  <c:v>0.78200000000000003</c:v>
                </c:pt>
                <c:pt idx="4068">
                  <c:v>0.78300000000000003</c:v>
                </c:pt>
                <c:pt idx="4069">
                  <c:v>0.79600000000000004</c:v>
                </c:pt>
                <c:pt idx="4070">
                  <c:v>0.77800000000000002</c:v>
                </c:pt>
                <c:pt idx="4071">
                  <c:v>0.79700000000000004</c:v>
                </c:pt>
                <c:pt idx="4072">
                  <c:v>0.78500000000000003</c:v>
                </c:pt>
                <c:pt idx="4073">
                  <c:v>0.77900000000000003</c:v>
                </c:pt>
                <c:pt idx="4074">
                  <c:v>0.79100000000000004</c:v>
                </c:pt>
                <c:pt idx="4075">
                  <c:v>0.79100000000000004</c:v>
                </c:pt>
                <c:pt idx="4076">
                  <c:v>0.78400000000000003</c:v>
                </c:pt>
                <c:pt idx="4077">
                  <c:v>0.78700000000000003</c:v>
                </c:pt>
                <c:pt idx="4078">
                  <c:v>0.78700000000000003</c:v>
                </c:pt>
                <c:pt idx="4079">
                  <c:v>0.79200000000000004</c:v>
                </c:pt>
                <c:pt idx="4080">
                  <c:v>0.79200000000000004</c:v>
                </c:pt>
                <c:pt idx="4081">
                  <c:v>0.78900000000000003</c:v>
                </c:pt>
                <c:pt idx="4082">
                  <c:v>0.78600000000000003</c:v>
                </c:pt>
                <c:pt idx="4083">
                  <c:v>0.78900000000000003</c:v>
                </c:pt>
                <c:pt idx="4084">
                  <c:v>0.78100000000000003</c:v>
                </c:pt>
                <c:pt idx="4085">
                  <c:v>0.79500000000000004</c:v>
                </c:pt>
                <c:pt idx="4086">
                  <c:v>0.79300000000000004</c:v>
                </c:pt>
                <c:pt idx="4087">
                  <c:v>0.78100000000000003</c:v>
                </c:pt>
                <c:pt idx="4088">
                  <c:v>0.78800000000000003</c:v>
                </c:pt>
                <c:pt idx="4089">
                  <c:v>0.78800000000000003</c:v>
                </c:pt>
                <c:pt idx="4090">
                  <c:v>0.78900000000000003</c:v>
                </c:pt>
                <c:pt idx="4091">
                  <c:v>0.77300000000000002</c:v>
                </c:pt>
                <c:pt idx="4092">
                  <c:v>0.78100000000000003</c:v>
                </c:pt>
                <c:pt idx="4093">
                  <c:v>0.78600000000000003</c:v>
                </c:pt>
                <c:pt idx="4094">
                  <c:v>0.79100000000000004</c:v>
                </c:pt>
                <c:pt idx="4095">
                  <c:v>0.78800000000000003</c:v>
                </c:pt>
                <c:pt idx="4096">
                  <c:v>0.78100000000000003</c:v>
                </c:pt>
                <c:pt idx="4097">
                  <c:v>0.79300000000000004</c:v>
                </c:pt>
                <c:pt idx="4098">
                  <c:v>0.78200000000000003</c:v>
                </c:pt>
                <c:pt idx="4099">
                  <c:v>0.78700000000000003</c:v>
                </c:pt>
                <c:pt idx="4100">
                  <c:v>0.77300000000000002</c:v>
                </c:pt>
                <c:pt idx="4101">
                  <c:v>0.79</c:v>
                </c:pt>
                <c:pt idx="4102">
                  <c:v>0.79</c:v>
                </c:pt>
                <c:pt idx="4103">
                  <c:v>0.78900000000000003</c:v>
                </c:pt>
                <c:pt idx="4104">
                  <c:v>0.79100000000000004</c:v>
                </c:pt>
                <c:pt idx="4105">
                  <c:v>0.78700000000000003</c:v>
                </c:pt>
                <c:pt idx="4106">
                  <c:v>0.79100000000000004</c:v>
                </c:pt>
                <c:pt idx="4107">
                  <c:v>0.79100000000000004</c:v>
                </c:pt>
                <c:pt idx="4108">
                  <c:v>0.79100000000000004</c:v>
                </c:pt>
                <c:pt idx="4109">
                  <c:v>0.79300000000000004</c:v>
                </c:pt>
                <c:pt idx="4110">
                  <c:v>0.79100000000000004</c:v>
                </c:pt>
                <c:pt idx="4111">
                  <c:v>0.79800000000000004</c:v>
                </c:pt>
                <c:pt idx="4112">
                  <c:v>0.79100000000000004</c:v>
                </c:pt>
                <c:pt idx="4113">
                  <c:v>0.79800000000000004</c:v>
                </c:pt>
                <c:pt idx="4114">
                  <c:v>0.79</c:v>
                </c:pt>
                <c:pt idx="4115">
                  <c:v>0.77400000000000002</c:v>
                </c:pt>
                <c:pt idx="4116">
                  <c:v>0.79</c:v>
                </c:pt>
                <c:pt idx="4117">
                  <c:v>0.77700000000000002</c:v>
                </c:pt>
                <c:pt idx="4118">
                  <c:v>0.79100000000000004</c:v>
                </c:pt>
                <c:pt idx="4119">
                  <c:v>0.79300000000000004</c:v>
                </c:pt>
                <c:pt idx="4120">
                  <c:v>0.79</c:v>
                </c:pt>
                <c:pt idx="4121">
                  <c:v>0.77700000000000002</c:v>
                </c:pt>
                <c:pt idx="4122">
                  <c:v>0.78900000000000003</c:v>
                </c:pt>
                <c:pt idx="4123">
                  <c:v>0.77600000000000002</c:v>
                </c:pt>
                <c:pt idx="4124">
                  <c:v>0.78300000000000003</c:v>
                </c:pt>
                <c:pt idx="4125">
                  <c:v>0.78300000000000003</c:v>
                </c:pt>
                <c:pt idx="4126">
                  <c:v>0.79500000000000004</c:v>
                </c:pt>
                <c:pt idx="4127">
                  <c:v>0.79400000000000004</c:v>
                </c:pt>
                <c:pt idx="4128">
                  <c:v>0.79400000000000004</c:v>
                </c:pt>
                <c:pt idx="4129">
                  <c:v>0.79100000000000004</c:v>
                </c:pt>
                <c:pt idx="4130">
                  <c:v>0.78400000000000003</c:v>
                </c:pt>
                <c:pt idx="4131">
                  <c:v>0.78400000000000003</c:v>
                </c:pt>
                <c:pt idx="4132">
                  <c:v>0.77700000000000002</c:v>
                </c:pt>
                <c:pt idx="4133">
                  <c:v>0.78400000000000003</c:v>
                </c:pt>
                <c:pt idx="4134">
                  <c:v>0.77900000000000003</c:v>
                </c:pt>
                <c:pt idx="4135">
                  <c:v>0.78400000000000003</c:v>
                </c:pt>
                <c:pt idx="4136">
                  <c:v>0.77900000000000003</c:v>
                </c:pt>
                <c:pt idx="4137">
                  <c:v>0.79300000000000004</c:v>
                </c:pt>
                <c:pt idx="4138">
                  <c:v>0.81299999999999994</c:v>
                </c:pt>
                <c:pt idx="4139">
                  <c:v>0.81299999999999994</c:v>
                </c:pt>
                <c:pt idx="4140">
                  <c:v>0.81399999999999995</c:v>
                </c:pt>
                <c:pt idx="4141">
                  <c:v>0.79300000000000004</c:v>
                </c:pt>
                <c:pt idx="4142">
                  <c:v>0.78500000000000003</c:v>
                </c:pt>
                <c:pt idx="4143">
                  <c:v>0.77700000000000002</c:v>
                </c:pt>
                <c:pt idx="4144">
                  <c:v>0.77900000000000003</c:v>
                </c:pt>
                <c:pt idx="4145">
                  <c:v>0.79300000000000004</c:v>
                </c:pt>
                <c:pt idx="4146">
                  <c:v>0.78500000000000003</c:v>
                </c:pt>
                <c:pt idx="4147">
                  <c:v>0.78100000000000003</c:v>
                </c:pt>
                <c:pt idx="4148">
                  <c:v>0.77800000000000002</c:v>
                </c:pt>
                <c:pt idx="4149">
                  <c:v>0.79400000000000004</c:v>
                </c:pt>
                <c:pt idx="4150">
                  <c:v>0.78100000000000003</c:v>
                </c:pt>
                <c:pt idx="4151">
                  <c:v>0.78100000000000003</c:v>
                </c:pt>
                <c:pt idx="4152">
                  <c:v>0.78</c:v>
                </c:pt>
                <c:pt idx="4153">
                  <c:v>0.78500000000000003</c:v>
                </c:pt>
                <c:pt idx="4154">
                  <c:v>0.81599999999999995</c:v>
                </c:pt>
                <c:pt idx="4155">
                  <c:v>0.78100000000000003</c:v>
                </c:pt>
                <c:pt idx="4156">
                  <c:v>0.78100000000000003</c:v>
                </c:pt>
                <c:pt idx="4157">
                  <c:v>0.81299999999999994</c:v>
                </c:pt>
                <c:pt idx="4158">
                  <c:v>0.78300000000000003</c:v>
                </c:pt>
                <c:pt idx="4159">
                  <c:v>0.78300000000000003</c:v>
                </c:pt>
                <c:pt idx="4160">
                  <c:v>0.78600000000000003</c:v>
                </c:pt>
                <c:pt idx="4161">
                  <c:v>0.78600000000000003</c:v>
                </c:pt>
                <c:pt idx="4162">
                  <c:v>0.82</c:v>
                </c:pt>
                <c:pt idx="4163">
                  <c:v>0.78600000000000003</c:v>
                </c:pt>
                <c:pt idx="4164">
                  <c:v>0.78900000000000003</c:v>
                </c:pt>
                <c:pt idx="4165">
                  <c:v>0.81699999999999995</c:v>
                </c:pt>
                <c:pt idx="4166">
                  <c:v>0.81899999999999995</c:v>
                </c:pt>
                <c:pt idx="4167">
                  <c:v>0.78900000000000003</c:v>
                </c:pt>
                <c:pt idx="4168">
                  <c:v>0.81599999999999995</c:v>
                </c:pt>
                <c:pt idx="4169">
                  <c:v>0.78700000000000003</c:v>
                </c:pt>
                <c:pt idx="4170">
                  <c:v>0.82299999999999995</c:v>
                </c:pt>
                <c:pt idx="4171">
                  <c:v>0.82299999999999995</c:v>
                </c:pt>
                <c:pt idx="4172">
                  <c:v>0.79200000000000004</c:v>
                </c:pt>
                <c:pt idx="4173">
                  <c:v>0.79200000000000004</c:v>
                </c:pt>
                <c:pt idx="4174">
                  <c:v>0.78900000000000003</c:v>
                </c:pt>
                <c:pt idx="4175">
                  <c:v>0.79200000000000004</c:v>
                </c:pt>
                <c:pt idx="4176">
                  <c:v>0.79200000000000004</c:v>
                </c:pt>
                <c:pt idx="4177">
                  <c:v>0.81699999999999995</c:v>
                </c:pt>
                <c:pt idx="4178">
                  <c:v>0.79200000000000004</c:v>
                </c:pt>
                <c:pt idx="4179">
                  <c:v>0.82399999999999995</c:v>
                </c:pt>
                <c:pt idx="4180">
                  <c:v>0.82399999999999995</c:v>
                </c:pt>
                <c:pt idx="4181">
                  <c:v>0.82499999999999996</c:v>
                </c:pt>
                <c:pt idx="4182">
                  <c:v>0.79100000000000004</c:v>
                </c:pt>
                <c:pt idx="4183">
                  <c:v>0.79300000000000004</c:v>
                </c:pt>
                <c:pt idx="4184">
                  <c:v>0.79100000000000004</c:v>
                </c:pt>
                <c:pt idx="4185">
                  <c:v>0.82</c:v>
                </c:pt>
                <c:pt idx="4186">
                  <c:v>0.79100000000000004</c:v>
                </c:pt>
                <c:pt idx="4187">
                  <c:v>0.79400000000000004</c:v>
                </c:pt>
                <c:pt idx="4188">
                  <c:v>0.81899999999999995</c:v>
                </c:pt>
                <c:pt idx="4189">
                  <c:v>0.79</c:v>
                </c:pt>
                <c:pt idx="4190">
                  <c:v>0.79300000000000004</c:v>
                </c:pt>
                <c:pt idx="4191">
                  <c:v>0.82</c:v>
                </c:pt>
                <c:pt idx="4192">
                  <c:v>0.79300000000000004</c:v>
                </c:pt>
                <c:pt idx="4193">
                  <c:v>0.79300000000000004</c:v>
                </c:pt>
                <c:pt idx="4194">
                  <c:v>0.79300000000000004</c:v>
                </c:pt>
                <c:pt idx="4195">
                  <c:v>0.79200000000000004</c:v>
                </c:pt>
                <c:pt idx="4196">
                  <c:v>0.82</c:v>
                </c:pt>
                <c:pt idx="4197">
                  <c:v>0.82699999999999996</c:v>
                </c:pt>
                <c:pt idx="4198">
                  <c:v>0.79400000000000004</c:v>
                </c:pt>
                <c:pt idx="4199">
                  <c:v>0.79300000000000004</c:v>
                </c:pt>
                <c:pt idx="4200">
                  <c:v>0.79300000000000004</c:v>
                </c:pt>
                <c:pt idx="4201">
                  <c:v>0.82499999999999996</c:v>
                </c:pt>
                <c:pt idx="4202">
                  <c:v>0.79400000000000004</c:v>
                </c:pt>
                <c:pt idx="4203">
                  <c:v>0.79500000000000004</c:v>
                </c:pt>
                <c:pt idx="4204">
                  <c:v>0.81599999999999995</c:v>
                </c:pt>
                <c:pt idx="4205">
                  <c:v>0.82899999999999996</c:v>
                </c:pt>
                <c:pt idx="4206">
                  <c:v>0.82899999999999996</c:v>
                </c:pt>
                <c:pt idx="4207">
                  <c:v>0.81599999999999995</c:v>
                </c:pt>
                <c:pt idx="4208">
                  <c:v>0.82699999999999996</c:v>
                </c:pt>
                <c:pt idx="4209">
                  <c:v>0.82199999999999995</c:v>
                </c:pt>
                <c:pt idx="4210">
                  <c:v>0.82199999999999995</c:v>
                </c:pt>
                <c:pt idx="4211">
                  <c:v>0.82199999999999995</c:v>
                </c:pt>
                <c:pt idx="4212">
                  <c:v>0.82199999999999995</c:v>
                </c:pt>
                <c:pt idx="4213">
                  <c:v>0.82199999999999995</c:v>
                </c:pt>
                <c:pt idx="4214">
                  <c:v>0.82899999999999996</c:v>
                </c:pt>
                <c:pt idx="4215">
                  <c:v>0.77100000000000002</c:v>
                </c:pt>
                <c:pt idx="4216">
                  <c:v>0.82299999999999995</c:v>
                </c:pt>
                <c:pt idx="4217">
                  <c:v>0.81899999999999995</c:v>
                </c:pt>
                <c:pt idx="4218">
                  <c:v>0.81799999999999995</c:v>
                </c:pt>
                <c:pt idx="4219">
                  <c:v>0.83</c:v>
                </c:pt>
                <c:pt idx="4220">
                  <c:v>0.82899999999999996</c:v>
                </c:pt>
                <c:pt idx="4221">
                  <c:v>0.82299999999999995</c:v>
                </c:pt>
                <c:pt idx="4222">
                  <c:v>0.81899999999999995</c:v>
                </c:pt>
                <c:pt idx="4223">
                  <c:v>0.83</c:v>
                </c:pt>
                <c:pt idx="4224">
                  <c:v>0.82399999999999995</c:v>
                </c:pt>
                <c:pt idx="4225">
                  <c:v>0.77</c:v>
                </c:pt>
                <c:pt idx="4226">
                  <c:v>0.82499999999999996</c:v>
                </c:pt>
                <c:pt idx="4227">
                  <c:v>0.82799999999999996</c:v>
                </c:pt>
                <c:pt idx="4228">
                  <c:v>0.82399999999999995</c:v>
                </c:pt>
                <c:pt idx="4229">
                  <c:v>0.83599999999999997</c:v>
                </c:pt>
                <c:pt idx="4230">
                  <c:v>0.84399999999999997</c:v>
                </c:pt>
                <c:pt idx="4231">
                  <c:v>0.82399999999999995</c:v>
                </c:pt>
                <c:pt idx="4232">
                  <c:v>0.84</c:v>
                </c:pt>
                <c:pt idx="4233">
                  <c:v>0.82699999999999996</c:v>
                </c:pt>
                <c:pt idx="4234">
                  <c:v>0.82599999999999996</c:v>
                </c:pt>
                <c:pt idx="4235">
                  <c:v>0.26900000000000002</c:v>
                </c:pt>
                <c:pt idx="4236">
                  <c:v>0.27</c:v>
                </c:pt>
                <c:pt idx="4237">
                  <c:v>0.27200000000000002</c:v>
                </c:pt>
                <c:pt idx="4238">
                  <c:v>0.307</c:v>
                </c:pt>
                <c:pt idx="4239">
                  <c:v>0.31900000000000001</c:v>
                </c:pt>
                <c:pt idx="4240">
                  <c:v>0.28599999999999998</c:v>
                </c:pt>
                <c:pt idx="4241">
                  <c:v>0.28399999999999997</c:v>
                </c:pt>
                <c:pt idx="4242">
                  <c:v>0.41099999999999998</c:v>
                </c:pt>
                <c:pt idx="4243">
                  <c:v>0.35899999999999999</c:v>
                </c:pt>
                <c:pt idx="4244">
                  <c:v>0.37</c:v>
                </c:pt>
                <c:pt idx="4245">
                  <c:v>0.45</c:v>
                </c:pt>
                <c:pt idx="4246">
                  <c:v>0.46100000000000002</c:v>
                </c:pt>
                <c:pt idx="4247">
                  <c:v>0.438</c:v>
                </c:pt>
                <c:pt idx="4248">
                  <c:v>0.41299999999999998</c:v>
                </c:pt>
                <c:pt idx="4249">
                  <c:v>0.44800000000000001</c:v>
                </c:pt>
                <c:pt idx="4250">
                  <c:v>0.48499999999999999</c:v>
                </c:pt>
                <c:pt idx="4251">
                  <c:v>0.46800000000000003</c:v>
                </c:pt>
                <c:pt idx="4252">
                  <c:v>0.55200000000000005</c:v>
                </c:pt>
                <c:pt idx="4253">
                  <c:v>0.48799999999999999</c:v>
                </c:pt>
                <c:pt idx="4254">
                  <c:v>0.52100000000000002</c:v>
                </c:pt>
                <c:pt idx="4255">
                  <c:v>0.47699999999999998</c:v>
                </c:pt>
                <c:pt idx="4256">
                  <c:v>0.48</c:v>
                </c:pt>
                <c:pt idx="4257">
                  <c:v>0.53600000000000003</c:v>
                </c:pt>
                <c:pt idx="4258">
                  <c:v>0.55300000000000005</c:v>
                </c:pt>
                <c:pt idx="4259">
                  <c:v>0.57299999999999995</c:v>
                </c:pt>
                <c:pt idx="4260">
                  <c:v>0.57899999999999996</c:v>
                </c:pt>
                <c:pt idx="4261">
                  <c:v>0.58099999999999996</c:v>
                </c:pt>
                <c:pt idx="4262">
                  <c:v>0.56200000000000006</c:v>
                </c:pt>
                <c:pt idx="4263">
                  <c:v>0.58199999999999996</c:v>
                </c:pt>
                <c:pt idx="4264">
                  <c:v>0.58099999999999996</c:v>
                </c:pt>
                <c:pt idx="4265">
                  <c:v>0.58899999999999997</c:v>
                </c:pt>
                <c:pt idx="4266">
                  <c:v>0.61699999999999999</c:v>
                </c:pt>
                <c:pt idx="4267">
                  <c:v>0.61899999999999999</c:v>
                </c:pt>
                <c:pt idx="4268">
                  <c:v>0.627</c:v>
                </c:pt>
                <c:pt idx="4269">
                  <c:v>0.59799999999999998</c:v>
                </c:pt>
                <c:pt idx="4270">
                  <c:v>0.628</c:v>
                </c:pt>
                <c:pt idx="4271">
                  <c:v>0.626</c:v>
                </c:pt>
                <c:pt idx="4272">
                  <c:v>0.625</c:v>
                </c:pt>
                <c:pt idx="4273">
                  <c:v>0.627</c:v>
                </c:pt>
                <c:pt idx="4274">
                  <c:v>0.63100000000000001</c:v>
                </c:pt>
                <c:pt idx="4275">
                  <c:v>0.626</c:v>
                </c:pt>
                <c:pt idx="4276">
                  <c:v>0.629</c:v>
                </c:pt>
                <c:pt idx="4277">
                  <c:v>0.628</c:v>
                </c:pt>
                <c:pt idx="4278">
                  <c:v>0.63</c:v>
                </c:pt>
                <c:pt idx="4279">
                  <c:v>0.63500000000000001</c:v>
                </c:pt>
                <c:pt idx="4280">
                  <c:v>0.63100000000000001</c:v>
                </c:pt>
                <c:pt idx="4281">
                  <c:v>0.63500000000000001</c:v>
                </c:pt>
                <c:pt idx="4282">
                  <c:v>0.63700000000000001</c:v>
                </c:pt>
                <c:pt idx="4283">
                  <c:v>0.63700000000000001</c:v>
                </c:pt>
                <c:pt idx="4284">
                  <c:v>0.63600000000000001</c:v>
                </c:pt>
                <c:pt idx="4285">
                  <c:v>0.63600000000000001</c:v>
                </c:pt>
                <c:pt idx="4286">
                  <c:v>0.63800000000000001</c:v>
                </c:pt>
                <c:pt idx="4287">
                  <c:v>0.63700000000000001</c:v>
                </c:pt>
                <c:pt idx="4288">
                  <c:v>0.64100000000000001</c:v>
                </c:pt>
                <c:pt idx="4289">
                  <c:v>0.64800000000000002</c:v>
                </c:pt>
                <c:pt idx="4290">
                  <c:v>0.64600000000000002</c:v>
                </c:pt>
                <c:pt idx="4291">
                  <c:v>0.62</c:v>
                </c:pt>
                <c:pt idx="4292">
                  <c:v>0.621</c:v>
                </c:pt>
                <c:pt idx="4293">
                  <c:v>0.62</c:v>
                </c:pt>
                <c:pt idx="4294">
                  <c:v>0.65100000000000002</c:v>
                </c:pt>
                <c:pt idx="4295">
                  <c:v>0.64800000000000002</c:v>
                </c:pt>
                <c:pt idx="4296">
                  <c:v>0.63</c:v>
                </c:pt>
                <c:pt idx="4297">
                  <c:v>0.63100000000000001</c:v>
                </c:pt>
                <c:pt idx="4298">
                  <c:v>0.622</c:v>
                </c:pt>
                <c:pt idx="4299">
                  <c:v>0.64400000000000002</c:v>
                </c:pt>
                <c:pt idx="4300">
                  <c:v>0.622</c:v>
                </c:pt>
                <c:pt idx="4301">
                  <c:v>0.64400000000000002</c:v>
                </c:pt>
                <c:pt idx="4302">
                  <c:v>0.628</c:v>
                </c:pt>
                <c:pt idx="4303">
                  <c:v>0.65300000000000002</c:v>
                </c:pt>
                <c:pt idx="4304">
                  <c:v>0.65200000000000002</c:v>
                </c:pt>
                <c:pt idx="4305">
                  <c:v>0.63100000000000001</c:v>
                </c:pt>
                <c:pt idx="4306">
                  <c:v>0.63200000000000001</c:v>
                </c:pt>
                <c:pt idx="4307">
                  <c:v>0.63500000000000001</c:v>
                </c:pt>
                <c:pt idx="4308">
                  <c:v>0.63100000000000001</c:v>
                </c:pt>
                <c:pt idx="4309">
                  <c:v>0.65400000000000003</c:v>
                </c:pt>
                <c:pt idx="4310">
                  <c:v>0.65400000000000003</c:v>
                </c:pt>
                <c:pt idx="4311">
                  <c:v>0.65500000000000003</c:v>
                </c:pt>
                <c:pt idx="4312">
                  <c:v>0.65600000000000003</c:v>
                </c:pt>
                <c:pt idx="4313">
                  <c:v>0.63700000000000001</c:v>
                </c:pt>
                <c:pt idx="4314">
                  <c:v>0.63500000000000001</c:v>
                </c:pt>
                <c:pt idx="4315">
                  <c:v>0.64500000000000002</c:v>
                </c:pt>
                <c:pt idx="4316">
                  <c:v>0.63300000000000001</c:v>
                </c:pt>
                <c:pt idx="4317">
                  <c:v>0.64600000000000002</c:v>
                </c:pt>
                <c:pt idx="4318">
                  <c:v>0.64400000000000002</c:v>
                </c:pt>
                <c:pt idx="4319">
                  <c:v>0.64300000000000002</c:v>
                </c:pt>
                <c:pt idx="4320">
                  <c:v>0.64600000000000002</c:v>
                </c:pt>
                <c:pt idx="4321">
                  <c:v>0.64700000000000002</c:v>
                </c:pt>
                <c:pt idx="4322">
                  <c:v>0.63700000000000001</c:v>
                </c:pt>
                <c:pt idx="4323">
                  <c:v>0.64400000000000002</c:v>
                </c:pt>
                <c:pt idx="4324">
                  <c:v>0.64</c:v>
                </c:pt>
                <c:pt idx="4325">
                  <c:v>0.66500000000000004</c:v>
                </c:pt>
                <c:pt idx="4326">
                  <c:v>0.64100000000000001</c:v>
                </c:pt>
                <c:pt idx="4327">
                  <c:v>0.66400000000000003</c:v>
                </c:pt>
                <c:pt idx="4328">
                  <c:v>0.64100000000000001</c:v>
                </c:pt>
                <c:pt idx="4329">
                  <c:v>0.64600000000000002</c:v>
                </c:pt>
                <c:pt idx="4330">
                  <c:v>0.64600000000000002</c:v>
                </c:pt>
                <c:pt idx="4331">
                  <c:v>0.66700000000000004</c:v>
                </c:pt>
                <c:pt idx="4332">
                  <c:v>0.66700000000000004</c:v>
                </c:pt>
                <c:pt idx="4333">
                  <c:v>0.66800000000000004</c:v>
                </c:pt>
                <c:pt idx="4334">
                  <c:v>0.66800000000000004</c:v>
                </c:pt>
                <c:pt idx="4335">
                  <c:v>0.64400000000000002</c:v>
                </c:pt>
                <c:pt idx="4336">
                  <c:v>0.64300000000000002</c:v>
                </c:pt>
                <c:pt idx="4337">
                  <c:v>0.64800000000000002</c:v>
                </c:pt>
                <c:pt idx="4338">
                  <c:v>0.64600000000000002</c:v>
                </c:pt>
                <c:pt idx="4339">
                  <c:v>0.64600000000000002</c:v>
                </c:pt>
                <c:pt idx="4340">
                  <c:v>0.64500000000000002</c:v>
                </c:pt>
                <c:pt idx="4341">
                  <c:v>0.64600000000000002</c:v>
                </c:pt>
                <c:pt idx="4342">
                  <c:v>0.63600000000000001</c:v>
                </c:pt>
                <c:pt idx="4343">
                  <c:v>0.64200000000000002</c:v>
                </c:pt>
                <c:pt idx="4344">
                  <c:v>0.64300000000000002</c:v>
                </c:pt>
                <c:pt idx="4345">
                  <c:v>0.66100000000000003</c:v>
                </c:pt>
                <c:pt idx="4346">
                  <c:v>0.64600000000000002</c:v>
                </c:pt>
                <c:pt idx="4347">
                  <c:v>0.66200000000000003</c:v>
                </c:pt>
                <c:pt idx="4348">
                  <c:v>0.64200000000000002</c:v>
                </c:pt>
                <c:pt idx="4349">
                  <c:v>0.66500000000000004</c:v>
                </c:pt>
                <c:pt idx="4350">
                  <c:v>0.66400000000000003</c:v>
                </c:pt>
                <c:pt idx="4351">
                  <c:v>0.64800000000000002</c:v>
                </c:pt>
                <c:pt idx="4352">
                  <c:v>0.64300000000000002</c:v>
                </c:pt>
                <c:pt idx="4353">
                  <c:v>0.64800000000000002</c:v>
                </c:pt>
                <c:pt idx="4354">
                  <c:v>0.64500000000000002</c:v>
                </c:pt>
                <c:pt idx="4355">
                  <c:v>0.66700000000000004</c:v>
                </c:pt>
                <c:pt idx="4356">
                  <c:v>0.66700000000000004</c:v>
                </c:pt>
                <c:pt idx="4357">
                  <c:v>0.65800000000000003</c:v>
                </c:pt>
                <c:pt idx="4358">
                  <c:v>0.66700000000000004</c:v>
                </c:pt>
                <c:pt idx="4359">
                  <c:v>0.66800000000000004</c:v>
                </c:pt>
                <c:pt idx="4360">
                  <c:v>0.64400000000000002</c:v>
                </c:pt>
                <c:pt idx="4361">
                  <c:v>0.67900000000000005</c:v>
                </c:pt>
                <c:pt idx="4362">
                  <c:v>0.67100000000000004</c:v>
                </c:pt>
                <c:pt idx="4363">
                  <c:v>0.68</c:v>
                </c:pt>
                <c:pt idx="4364">
                  <c:v>0.66900000000000004</c:v>
                </c:pt>
                <c:pt idx="4365">
                  <c:v>0.67300000000000004</c:v>
                </c:pt>
                <c:pt idx="4366">
                  <c:v>0.68100000000000005</c:v>
                </c:pt>
                <c:pt idx="4367">
                  <c:v>0.67700000000000005</c:v>
                </c:pt>
                <c:pt idx="4368">
                  <c:v>0.67400000000000004</c:v>
                </c:pt>
                <c:pt idx="4369">
                  <c:v>0.66900000000000004</c:v>
                </c:pt>
                <c:pt idx="4370">
                  <c:v>0.68100000000000005</c:v>
                </c:pt>
                <c:pt idx="4371">
                  <c:v>0.67600000000000005</c:v>
                </c:pt>
                <c:pt idx="4372">
                  <c:v>0.67</c:v>
                </c:pt>
                <c:pt idx="4373">
                  <c:v>0.67300000000000004</c:v>
                </c:pt>
                <c:pt idx="4374">
                  <c:v>0.68100000000000005</c:v>
                </c:pt>
                <c:pt idx="4375">
                  <c:v>0.67100000000000004</c:v>
                </c:pt>
                <c:pt idx="4376">
                  <c:v>0.67700000000000005</c:v>
                </c:pt>
                <c:pt idx="4377">
                  <c:v>0.68700000000000006</c:v>
                </c:pt>
                <c:pt idx="4378">
                  <c:v>0.67100000000000004</c:v>
                </c:pt>
                <c:pt idx="4379">
                  <c:v>0.67</c:v>
                </c:pt>
                <c:pt idx="4380">
                  <c:v>0.67400000000000004</c:v>
                </c:pt>
                <c:pt idx="4381">
                  <c:v>0.68600000000000005</c:v>
                </c:pt>
                <c:pt idx="4382">
                  <c:v>0.67100000000000004</c:v>
                </c:pt>
                <c:pt idx="4383">
                  <c:v>0.67400000000000004</c:v>
                </c:pt>
                <c:pt idx="4384">
                  <c:v>0.67700000000000005</c:v>
                </c:pt>
                <c:pt idx="4385">
                  <c:v>0.67600000000000005</c:v>
                </c:pt>
                <c:pt idx="4386">
                  <c:v>0.67900000000000005</c:v>
                </c:pt>
                <c:pt idx="4387">
                  <c:v>0.68899999999999995</c:v>
                </c:pt>
                <c:pt idx="4388">
                  <c:v>0.67900000000000005</c:v>
                </c:pt>
                <c:pt idx="4389">
                  <c:v>0.68799999999999994</c:v>
                </c:pt>
                <c:pt idx="4390">
                  <c:v>0.68899999999999995</c:v>
                </c:pt>
                <c:pt idx="4391">
                  <c:v>0.68899999999999995</c:v>
                </c:pt>
                <c:pt idx="4392">
                  <c:v>0.69</c:v>
                </c:pt>
                <c:pt idx="4393">
                  <c:v>0.69</c:v>
                </c:pt>
                <c:pt idx="4394">
                  <c:v>0.68200000000000005</c:v>
                </c:pt>
                <c:pt idx="4395">
                  <c:v>0.68300000000000005</c:v>
                </c:pt>
                <c:pt idx="4396">
                  <c:v>0.68</c:v>
                </c:pt>
                <c:pt idx="4397">
                  <c:v>0.66</c:v>
                </c:pt>
                <c:pt idx="4398">
                  <c:v>0.66500000000000004</c:v>
                </c:pt>
                <c:pt idx="4399">
                  <c:v>0.68400000000000005</c:v>
                </c:pt>
                <c:pt idx="4400">
                  <c:v>0.66300000000000003</c:v>
                </c:pt>
                <c:pt idx="4401">
                  <c:v>0.66100000000000003</c:v>
                </c:pt>
                <c:pt idx="4402">
                  <c:v>0.66800000000000004</c:v>
                </c:pt>
                <c:pt idx="4403">
                  <c:v>0.68100000000000005</c:v>
                </c:pt>
                <c:pt idx="4404">
                  <c:v>0.66800000000000004</c:v>
                </c:pt>
                <c:pt idx="4405">
                  <c:v>0.65800000000000003</c:v>
                </c:pt>
                <c:pt idx="4406">
                  <c:v>0.68200000000000005</c:v>
                </c:pt>
                <c:pt idx="4407">
                  <c:v>0.72399999999999998</c:v>
                </c:pt>
                <c:pt idx="4408">
                  <c:v>0.68400000000000005</c:v>
                </c:pt>
                <c:pt idx="4409">
                  <c:v>0.66900000000000004</c:v>
                </c:pt>
                <c:pt idx="4410">
                  <c:v>0.72299999999999998</c:v>
                </c:pt>
                <c:pt idx="4411">
                  <c:v>0.66300000000000003</c:v>
                </c:pt>
                <c:pt idx="4412">
                  <c:v>0.68500000000000005</c:v>
                </c:pt>
                <c:pt idx="4413">
                  <c:v>0.68200000000000005</c:v>
                </c:pt>
                <c:pt idx="4414">
                  <c:v>0.68300000000000005</c:v>
                </c:pt>
                <c:pt idx="4415">
                  <c:v>0.66300000000000003</c:v>
                </c:pt>
                <c:pt idx="4416">
                  <c:v>0.68200000000000005</c:v>
                </c:pt>
                <c:pt idx="4417">
                  <c:v>0.66200000000000003</c:v>
                </c:pt>
                <c:pt idx="4418">
                  <c:v>0.68300000000000005</c:v>
                </c:pt>
                <c:pt idx="4419">
                  <c:v>0.73199999999999998</c:v>
                </c:pt>
                <c:pt idx="4420">
                  <c:v>0.73199999999999998</c:v>
                </c:pt>
                <c:pt idx="4421">
                  <c:v>0.66500000000000004</c:v>
                </c:pt>
                <c:pt idx="4422">
                  <c:v>0.72699999999999998</c:v>
                </c:pt>
                <c:pt idx="4423">
                  <c:v>0.72599999999999998</c:v>
                </c:pt>
                <c:pt idx="4424">
                  <c:v>0.73199999999999998</c:v>
                </c:pt>
                <c:pt idx="4425">
                  <c:v>0.73199999999999998</c:v>
                </c:pt>
                <c:pt idx="4426">
                  <c:v>0.72699999999999998</c:v>
                </c:pt>
                <c:pt idx="4427">
                  <c:v>0.72699999999999998</c:v>
                </c:pt>
                <c:pt idx="4428">
                  <c:v>0.66500000000000004</c:v>
                </c:pt>
                <c:pt idx="4429">
                  <c:v>0.66900000000000004</c:v>
                </c:pt>
                <c:pt idx="4430">
                  <c:v>0.66700000000000004</c:v>
                </c:pt>
                <c:pt idx="4431">
                  <c:v>0.67600000000000005</c:v>
                </c:pt>
                <c:pt idx="4432">
                  <c:v>0.67</c:v>
                </c:pt>
                <c:pt idx="4433">
                  <c:v>0.67700000000000005</c:v>
                </c:pt>
                <c:pt idx="4434">
                  <c:v>0.66900000000000004</c:v>
                </c:pt>
                <c:pt idx="4435">
                  <c:v>0.66800000000000004</c:v>
                </c:pt>
                <c:pt idx="4436">
                  <c:v>0.66700000000000004</c:v>
                </c:pt>
                <c:pt idx="4437">
                  <c:v>0.66600000000000004</c:v>
                </c:pt>
                <c:pt idx="4438">
                  <c:v>0.66600000000000004</c:v>
                </c:pt>
                <c:pt idx="4439">
                  <c:v>0.67800000000000005</c:v>
                </c:pt>
                <c:pt idx="4440">
                  <c:v>0.67300000000000004</c:v>
                </c:pt>
                <c:pt idx="4441">
                  <c:v>0.67</c:v>
                </c:pt>
                <c:pt idx="4442">
                  <c:v>0.73599999999999999</c:v>
                </c:pt>
                <c:pt idx="4443">
                  <c:v>0.67300000000000004</c:v>
                </c:pt>
                <c:pt idx="4444">
                  <c:v>0.67</c:v>
                </c:pt>
                <c:pt idx="4445">
                  <c:v>0.67</c:v>
                </c:pt>
                <c:pt idx="4446">
                  <c:v>0.67900000000000005</c:v>
                </c:pt>
                <c:pt idx="4447">
                  <c:v>0.66700000000000004</c:v>
                </c:pt>
                <c:pt idx="4448">
                  <c:v>0.66700000000000004</c:v>
                </c:pt>
                <c:pt idx="4449">
                  <c:v>0.73599999999999999</c:v>
                </c:pt>
                <c:pt idx="4450">
                  <c:v>0.71799999999999997</c:v>
                </c:pt>
                <c:pt idx="4451">
                  <c:v>0.67900000000000005</c:v>
                </c:pt>
                <c:pt idx="4452">
                  <c:v>0.73499999999999999</c:v>
                </c:pt>
                <c:pt idx="4453">
                  <c:v>0.67400000000000004</c:v>
                </c:pt>
                <c:pt idx="4454">
                  <c:v>0.67400000000000004</c:v>
                </c:pt>
                <c:pt idx="4455">
                  <c:v>0.71899999999999997</c:v>
                </c:pt>
                <c:pt idx="4456">
                  <c:v>0.67200000000000004</c:v>
                </c:pt>
                <c:pt idx="4457">
                  <c:v>0.73899999999999999</c:v>
                </c:pt>
                <c:pt idx="4458">
                  <c:v>0.68</c:v>
                </c:pt>
                <c:pt idx="4459">
                  <c:v>0.72</c:v>
                </c:pt>
                <c:pt idx="4460">
                  <c:v>0.72</c:v>
                </c:pt>
                <c:pt idx="4461">
                  <c:v>0.78700000000000003</c:v>
                </c:pt>
                <c:pt idx="4462">
                  <c:v>0.78700000000000003</c:v>
                </c:pt>
                <c:pt idx="4463">
                  <c:v>0.72</c:v>
                </c:pt>
                <c:pt idx="4464">
                  <c:v>0.78700000000000003</c:v>
                </c:pt>
                <c:pt idx="4465">
                  <c:v>0.78700000000000003</c:v>
                </c:pt>
                <c:pt idx="4466">
                  <c:v>0.72099999999999997</c:v>
                </c:pt>
                <c:pt idx="4467">
                  <c:v>0.67300000000000004</c:v>
                </c:pt>
                <c:pt idx="4468">
                  <c:v>0.73899999999999999</c:v>
                </c:pt>
                <c:pt idx="4469">
                  <c:v>0.73799999999999999</c:v>
                </c:pt>
                <c:pt idx="4470">
                  <c:v>0.67600000000000005</c:v>
                </c:pt>
                <c:pt idx="4471">
                  <c:v>0.67900000000000005</c:v>
                </c:pt>
                <c:pt idx="4472">
                  <c:v>0.73899999999999999</c:v>
                </c:pt>
                <c:pt idx="4473">
                  <c:v>0.73899999999999999</c:v>
                </c:pt>
                <c:pt idx="4474">
                  <c:v>0.68</c:v>
                </c:pt>
                <c:pt idx="4475">
                  <c:v>0.67600000000000005</c:v>
                </c:pt>
                <c:pt idx="4476">
                  <c:v>0.67700000000000005</c:v>
                </c:pt>
                <c:pt idx="4477">
                  <c:v>0.79100000000000004</c:v>
                </c:pt>
                <c:pt idx="4478">
                  <c:v>0.68</c:v>
                </c:pt>
                <c:pt idx="4479">
                  <c:v>0.68700000000000006</c:v>
                </c:pt>
                <c:pt idx="4480">
                  <c:v>0.67800000000000005</c:v>
                </c:pt>
                <c:pt idx="4481">
                  <c:v>0.68799999999999994</c:v>
                </c:pt>
                <c:pt idx="4482">
                  <c:v>0.67900000000000005</c:v>
                </c:pt>
                <c:pt idx="4483">
                  <c:v>0.68100000000000005</c:v>
                </c:pt>
                <c:pt idx="4484">
                  <c:v>0.67700000000000005</c:v>
                </c:pt>
                <c:pt idx="4485">
                  <c:v>0.67700000000000005</c:v>
                </c:pt>
                <c:pt idx="4486">
                  <c:v>0.79100000000000004</c:v>
                </c:pt>
                <c:pt idx="4487">
                  <c:v>0.79200000000000004</c:v>
                </c:pt>
                <c:pt idx="4488">
                  <c:v>0.68300000000000005</c:v>
                </c:pt>
                <c:pt idx="4489">
                  <c:v>0.68100000000000005</c:v>
                </c:pt>
                <c:pt idx="4490">
                  <c:v>0.68100000000000005</c:v>
                </c:pt>
                <c:pt idx="4491">
                  <c:v>0.68300000000000005</c:v>
                </c:pt>
                <c:pt idx="4492">
                  <c:v>0.69</c:v>
                </c:pt>
                <c:pt idx="4493">
                  <c:v>0.68400000000000005</c:v>
                </c:pt>
                <c:pt idx="4494">
                  <c:v>0.79500000000000004</c:v>
                </c:pt>
                <c:pt idx="4495">
                  <c:v>0.67800000000000005</c:v>
                </c:pt>
                <c:pt idx="4496">
                  <c:v>0.67800000000000005</c:v>
                </c:pt>
                <c:pt idx="4497">
                  <c:v>0.79300000000000004</c:v>
                </c:pt>
                <c:pt idx="4498">
                  <c:v>0.68300000000000005</c:v>
                </c:pt>
                <c:pt idx="4499">
                  <c:v>0.79100000000000004</c:v>
                </c:pt>
                <c:pt idx="4500">
                  <c:v>0.79500000000000004</c:v>
                </c:pt>
                <c:pt idx="4501">
                  <c:v>0.71599999999999997</c:v>
                </c:pt>
                <c:pt idx="4502">
                  <c:v>0.68400000000000005</c:v>
                </c:pt>
                <c:pt idx="4503">
                  <c:v>0.73</c:v>
                </c:pt>
                <c:pt idx="4504">
                  <c:v>0.71599999999999997</c:v>
                </c:pt>
                <c:pt idx="4505">
                  <c:v>0.79900000000000004</c:v>
                </c:pt>
                <c:pt idx="4506">
                  <c:v>0.79900000000000004</c:v>
                </c:pt>
                <c:pt idx="4507">
                  <c:v>0.73199999999999998</c:v>
                </c:pt>
                <c:pt idx="4508">
                  <c:v>0.68500000000000005</c:v>
                </c:pt>
                <c:pt idx="4509">
                  <c:v>0.71699999999999997</c:v>
                </c:pt>
                <c:pt idx="4510">
                  <c:v>0.79900000000000004</c:v>
                </c:pt>
                <c:pt idx="4511">
                  <c:v>0.79900000000000004</c:v>
                </c:pt>
                <c:pt idx="4512">
                  <c:v>0.80100000000000005</c:v>
                </c:pt>
                <c:pt idx="4513">
                  <c:v>0.71599999999999997</c:v>
                </c:pt>
                <c:pt idx="4514">
                  <c:v>0.68300000000000005</c:v>
                </c:pt>
                <c:pt idx="4515">
                  <c:v>0.73199999999999998</c:v>
                </c:pt>
                <c:pt idx="4516">
                  <c:v>0.73299999999999998</c:v>
                </c:pt>
                <c:pt idx="4517">
                  <c:v>0.79500000000000004</c:v>
                </c:pt>
                <c:pt idx="4518">
                  <c:v>0.73199999999999998</c:v>
                </c:pt>
                <c:pt idx="4519">
                  <c:v>0.79500000000000004</c:v>
                </c:pt>
                <c:pt idx="4520">
                  <c:v>0.79600000000000004</c:v>
                </c:pt>
                <c:pt idx="4521">
                  <c:v>0.79600000000000004</c:v>
                </c:pt>
                <c:pt idx="4522">
                  <c:v>0.71299999999999997</c:v>
                </c:pt>
                <c:pt idx="4523">
                  <c:v>0.71699999999999997</c:v>
                </c:pt>
                <c:pt idx="4524">
                  <c:v>0.73299999999999998</c:v>
                </c:pt>
                <c:pt idx="4525">
                  <c:v>0.80300000000000005</c:v>
                </c:pt>
                <c:pt idx="4526">
                  <c:v>0.71299999999999997</c:v>
                </c:pt>
                <c:pt idx="4527">
                  <c:v>0.71699999999999997</c:v>
                </c:pt>
                <c:pt idx="4528">
                  <c:v>0.71499999999999997</c:v>
                </c:pt>
                <c:pt idx="4529">
                  <c:v>0.68600000000000005</c:v>
                </c:pt>
                <c:pt idx="4530">
                  <c:v>0.71399999999999997</c:v>
                </c:pt>
                <c:pt idx="4531">
                  <c:v>0.71399999999999997</c:v>
                </c:pt>
                <c:pt idx="4532">
                  <c:v>0.72399999999999998</c:v>
                </c:pt>
                <c:pt idx="4533">
                  <c:v>0.80300000000000005</c:v>
                </c:pt>
                <c:pt idx="4534">
                  <c:v>0.71799999999999997</c:v>
                </c:pt>
                <c:pt idx="4535">
                  <c:v>0.71599999999999997</c:v>
                </c:pt>
                <c:pt idx="4536">
                  <c:v>0.71799999999999997</c:v>
                </c:pt>
                <c:pt idx="4537">
                  <c:v>0.72499999999999998</c:v>
                </c:pt>
                <c:pt idx="4538">
                  <c:v>0.80400000000000005</c:v>
                </c:pt>
                <c:pt idx="4539">
                  <c:v>0.72099999999999997</c:v>
                </c:pt>
                <c:pt idx="4540">
                  <c:v>0.72099999999999997</c:v>
                </c:pt>
                <c:pt idx="4541">
                  <c:v>0.80500000000000005</c:v>
                </c:pt>
                <c:pt idx="4542">
                  <c:v>0.71499999999999997</c:v>
                </c:pt>
                <c:pt idx="4543">
                  <c:v>0.71499999999999997</c:v>
                </c:pt>
                <c:pt idx="4544">
                  <c:v>0.72</c:v>
                </c:pt>
                <c:pt idx="4545">
                  <c:v>0.72099999999999997</c:v>
                </c:pt>
                <c:pt idx="4546">
                  <c:v>0.80500000000000005</c:v>
                </c:pt>
                <c:pt idx="4547">
                  <c:v>0.72599999999999998</c:v>
                </c:pt>
                <c:pt idx="4548">
                  <c:v>0.80400000000000005</c:v>
                </c:pt>
                <c:pt idx="4549">
                  <c:v>0.80700000000000005</c:v>
                </c:pt>
                <c:pt idx="4550">
                  <c:v>0.78900000000000003</c:v>
                </c:pt>
                <c:pt idx="4551">
                  <c:v>0.78900000000000003</c:v>
                </c:pt>
                <c:pt idx="4552">
                  <c:v>0.72199999999999998</c:v>
                </c:pt>
                <c:pt idx="4553">
                  <c:v>0.80900000000000005</c:v>
                </c:pt>
                <c:pt idx="4554">
                  <c:v>0.80900000000000005</c:v>
                </c:pt>
                <c:pt idx="4555">
                  <c:v>0.72799999999999998</c:v>
                </c:pt>
                <c:pt idx="4556">
                  <c:v>0.79100000000000004</c:v>
                </c:pt>
                <c:pt idx="4557">
                  <c:v>0.72</c:v>
                </c:pt>
                <c:pt idx="4558">
                  <c:v>0.78700000000000003</c:v>
                </c:pt>
                <c:pt idx="4559">
                  <c:v>0.72799999999999998</c:v>
                </c:pt>
                <c:pt idx="4560">
                  <c:v>0.72299999999999998</c:v>
                </c:pt>
                <c:pt idx="4561">
                  <c:v>0.78800000000000003</c:v>
                </c:pt>
                <c:pt idx="4562">
                  <c:v>0.72499999999999998</c:v>
                </c:pt>
                <c:pt idx="4563">
                  <c:v>0.72899999999999998</c:v>
                </c:pt>
                <c:pt idx="4564">
                  <c:v>0.80800000000000005</c:v>
                </c:pt>
                <c:pt idx="4565">
                  <c:v>0.80700000000000005</c:v>
                </c:pt>
                <c:pt idx="4566">
                  <c:v>0.80600000000000005</c:v>
                </c:pt>
                <c:pt idx="4567">
                  <c:v>0.78900000000000003</c:v>
                </c:pt>
                <c:pt idx="4568">
                  <c:v>0.80600000000000005</c:v>
                </c:pt>
                <c:pt idx="4569">
                  <c:v>0.79300000000000004</c:v>
                </c:pt>
                <c:pt idx="4570">
                  <c:v>0.72499999999999998</c:v>
                </c:pt>
                <c:pt idx="4571">
                  <c:v>0.78900000000000003</c:v>
                </c:pt>
                <c:pt idx="4572">
                  <c:v>0.78800000000000003</c:v>
                </c:pt>
                <c:pt idx="4573">
                  <c:v>0.72499999999999998</c:v>
                </c:pt>
                <c:pt idx="4574">
                  <c:v>0.78900000000000003</c:v>
                </c:pt>
                <c:pt idx="4575">
                  <c:v>0.79700000000000004</c:v>
                </c:pt>
                <c:pt idx="4576">
                  <c:v>0.79700000000000004</c:v>
                </c:pt>
                <c:pt idx="4577">
                  <c:v>0.72299999999999998</c:v>
                </c:pt>
                <c:pt idx="4578">
                  <c:v>0.72799999999999998</c:v>
                </c:pt>
                <c:pt idx="4579">
                  <c:v>0.72799999999999998</c:v>
                </c:pt>
                <c:pt idx="4580">
                  <c:v>0.72499999999999998</c:v>
                </c:pt>
                <c:pt idx="4581">
                  <c:v>0.72499999999999998</c:v>
                </c:pt>
                <c:pt idx="4582">
                  <c:v>0.72899999999999998</c:v>
                </c:pt>
                <c:pt idx="4583">
                  <c:v>0.72799999999999998</c:v>
                </c:pt>
                <c:pt idx="4584">
                  <c:v>0.72799999999999998</c:v>
                </c:pt>
                <c:pt idx="4585">
                  <c:v>0.79800000000000004</c:v>
                </c:pt>
                <c:pt idx="4586">
                  <c:v>0.79800000000000004</c:v>
                </c:pt>
                <c:pt idx="4587">
                  <c:v>0.79300000000000004</c:v>
                </c:pt>
                <c:pt idx="4588">
                  <c:v>0.79500000000000004</c:v>
                </c:pt>
                <c:pt idx="4589">
                  <c:v>0.72799999999999998</c:v>
                </c:pt>
                <c:pt idx="4590">
                  <c:v>0.73599999999999999</c:v>
                </c:pt>
                <c:pt idx="4591">
                  <c:v>0.79700000000000004</c:v>
                </c:pt>
                <c:pt idx="4592">
                  <c:v>0.72699999999999998</c:v>
                </c:pt>
                <c:pt idx="4593">
                  <c:v>0.72699999999999998</c:v>
                </c:pt>
                <c:pt idx="4594">
                  <c:v>0.73299999999999998</c:v>
                </c:pt>
                <c:pt idx="4595">
                  <c:v>0.73599999999999999</c:v>
                </c:pt>
                <c:pt idx="4596">
                  <c:v>0.73299999999999998</c:v>
                </c:pt>
                <c:pt idx="4597">
                  <c:v>0.73299999999999998</c:v>
                </c:pt>
                <c:pt idx="4598">
                  <c:v>0.79600000000000004</c:v>
                </c:pt>
                <c:pt idx="4599">
                  <c:v>0.79700000000000004</c:v>
                </c:pt>
                <c:pt idx="4600">
                  <c:v>0.79400000000000004</c:v>
                </c:pt>
                <c:pt idx="4601">
                  <c:v>0.73699999999999999</c:v>
                </c:pt>
                <c:pt idx="4602">
                  <c:v>0.80100000000000005</c:v>
                </c:pt>
                <c:pt idx="4603">
                  <c:v>0.80100000000000005</c:v>
                </c:pt>
                <c:pt idx="4604">
                  <c:v>0.73699999999999999</c:v>
                </c:pt>
                <c:pt idx="4605">
                  <c:v>0.80100000000000005</c:v>
                </c:pt>
                <c:pt idx="4606">
                  <c:v>0.80100000000000005</c:v>
                </c:pt>
                <c:pt idx="4607">
                  <c:v>0.80300000000000005</c:v>
                </c:pt>
                <c:pt idx="4608">
                  <c:v>0.73499999999999999</c:v>
                </c:pt>
                <c:pt idx="4609">
                  <c:v>0.73099999999999998</c:v>
                </c:pt>
                <c:pt idx="4610">
                  <c:v>0.8</c:v>
                </c:pt>
                <c:pt idx="4611">
                  <c:v>0.73599999999999999</c:v>
                </c:pt>
                <c:pt idx="4612">
                  <c:v>0.73899999999999999</c:v>
                </c:pt>
                <c:pt idx="4613">
                  <c:v>0.73499999999999999</c:v>
                </c:pt>
                <c:pt idx="4614">
                  <c:v>0.79900000000000004</c:v>
                </c:pt>
                <c:pt idx="4615">
                  <c:v>0.73899999999999999</c:v>
                </c:pt>
                <c:pt idx="4616">
                  <c:v>0.78900000000000003</c:v>
                </c:pt>
                <c:pt idx="4617">
                  <c:v>0.78900000000000003</c:v>
                </c:pt>
                <c:pt idx="4618">
                  <c:v>0.79800000000000004</c:v>
                </c:pt>
                <c:pt idx="4619">
                  <c:v>0.73599999999999999</c:v>
                </c:pt>
                <c:pt idx="4620">
                  <c:v>0.80300000000000005</c:v>
                </c:pt>
                <c:pt idx="4621">
                  <c:v>0.80400000000000005</c:v>
                </c:pt>
                <c:pt idx="4622">
                  <c:v>0.78900000000000003</c:v>
                </c:pt>
                <c:pt idx="4623">
                  <c:v>0.78900000000000003</c:v>
                </c:pt>
                <c:pt idx="4624">
                  <c:v>0.79700000000000004</c:v>
                </c:pt>
                <c:pt idx="4625">
                  <c:v>0.79800000000000004</c:v>
                </c:pt>
                <c:pt idx="4626">
                  <c:v>0.79900000000000004</c:v>
                </c:pt>
                <c:pt idx="4627">
                  <c:v>0.80100000000000005</c:v>
                </c:pt>
                <c:pt idx="4628">
                  <c:v>0.74</c:v>
                </c:pt>
                <c:pt idx="4629">
                  <c:v>0.73699999999999999</c:v>
                </c:pt>
                <c:pt idx="4630">
                  <c:v>0.80200000000000005</c:v>
                </c:pt>
                <c:pt idx="4631">
                  <c:v>0.73699999999999999</c:v>
                </c:pt>
                <c:pt idx="4632">
                  <c:v>0.73399999999999999</c:v>
                </c:pt>
                <c:pt idx="4633">
                  <c:v>0.80200000000000005</c:v>
                </c:pt>
                <c:pt idx="4634">
                  <c:v>0.73599999999999999</c:v>
                </c:pt>
                <c:pt idx="4635">
                  <c:v>0.73699999999999999</c:v>
                </c:pt>
                <c:pt idx="4636">
                  <c:v>0.73699999999999999</c:v>
                </c:pt>
                <c:pt idx="4637">
                  <c:v>0.79100000000000004</c:v>
                </c:pt>
                <c:pt idx="4638">
                  <c:v>0.80100000000000005</c:v>
                </c:pt>
                <c:pt idx="4639">
                  <c:v>0.78700000000000003</c:v>
                </c:pt>
                <c:pt idx="4640">
                  <c:v>0.78700000000000003</c:v>
                </c:pt>
                <c:pt idx="4641">
                  <c:v>0.78400000000000003</c:v>
                </c:pt>
                <c:pt idx="4642">
                  <c:v>0.78400000000000003</c:v>
                </c:pt>
                <c:pt idx="4643">
                  <c:v>0.80200000000000005</c:v>
                </c:pt>
                <c:pt idx="4644">
                  <c:v>0.80500000000000005</c:v>
                </c:pt>
                <c:pt idx="4645">
                  <c:v>0.79200000000000004</c:v>
                </c:pt>
                <c:pt idx="4646">
                  <c:v>0.78400000000000003</c:v>
                </c:pt>
                <c:pt idx="4647">
                  <c:v>0.78400000000000003</c:v>
                </c:pt>
                <c:pt idx="4648">
                  <c:v>0.78800000000000003</c:v>
                </c:pt>
                <c:pt idx="4649">
                  <c:v>0.78800000000000003</c:v>
                </c:pt>
                <c:pt idx="4650">
                  <c:v>0.80600000000000005</c:v>
                </c:pt>
                <c:pt idx="4651">
                  <c:v>0.73799999999999999</c:v>
                </c:pt>
                <c:pt idx="4652">
                  <c:v>0.73799999999999999</c:v>
                </c:pt>
                <c:pt idx="4653">
                  <c:v>0.78500000000000003</c:v>
                </c:pt>
                <c:pt idx="4654">
                  <c:v>0.79</c:v>
                </c:pt>
                <c:pt idx="4655">
                  <c:v>0.79300000000000004</c:v>
                </c:pt>
                <c:pt idx="4656">
                  <c:v>0.79</c:v>
                </c:pt>
                <c:pt idx="4657">
                  <c:v>0.81100000000000005</c:v>
                </c:pt>
                <c:pt idx="4658">
                  <c:v>0.81200000000000006</c:v>
                </c:pt>
                <c:pt idx="4659">
                  <c:v>0.76100000000000001</c:v>
                </c:pt>
                <c:pt idx="4660">
                  <c:v>0.79</c:v>
                </c:pt>
                <c:pt idx="4661">
                  <c:v>0.76400000000000001</c:v>
                </c:pt>
                <c:pt idx="4662">
                  <c:v>0.79400000000000004</c:v>
                </c:pt>
                <c:pt idx="4663">
                  <c:v>0.83499999999999996</c:v>
                </c:pt>
                <c:pt idx="4664">
                  <c:v>0.76500000000000001</c:v>
                </c:pt>
                <c:pt idx="4665">
                  <c:v>0.76300000000000001</c:v>
                </c:pt>
                <c:pt idx="4666">
                  <c:v>0.76600000000000001</c:v>
                </c:pt>
                <c:pt idx="4667">
                  <c:v>0.76400000000000001</c:v>
                </c:pt>
                <c:pt idx="4668">
                  <c:v>0.76300000000000001</c:v>
                </c:pt>
                <c:pt idx="4669">
                  <c:v>0.79400000000000004</c:v>
                </c:pt>
                <c:pt idx="4670">
                  <c:v>0.81399999999999995</c:v>
                </c:pt>
                <c:pt idx="4671">
                  <c:v>0.79800000000000004</c:v>
                </c:pt>
                <c:pt idx="4672">
                  <c:v>0.81200000000000006</c:v>
                </c:pt>
                <c:pt idx="4673">
                  <c:v>0.76700000000000002</c:v>
                </c:pt>
                <c:pt idx="4674">
                  <c:v>0.76500000000000001</c:v>
                </c:pt>
                <c:pt idx="4675">
                  <c:v>0.81399999999999995</c:v>
                </c:pt>
                <c:pt idx="4676">
                  <c:v>0.77200000000000002</c:v>
                </c:pt>
                <c:pt idx="4677">
                  <c:v>0.77200000000000002</c:v>
                </c:pt>
                <c:pt idx="4678">
                  <c:v>0.81499999999999995</c:v>
                </c:pt>
                <c:pt idx="4679">
                  <c:v>0.79300000000000004</c:v>
                </c:pt>
                <c:pt idx="4680">
                  <c:v>0.76800000000000002</c:v>
                </c:pt>
                <c:pt idx="4681">
                  <c:v>0.79700000000000004</c:v>
                </c:pt>
                <c:pt idx="4682">
                  <c:v>0.77200000000000002</c:v>
                </c:pt>
                <c:pt idx="4683">
                  <c:v>0.77200000000000002</c:v>
                </c:pt>
                <c:pt idx="4684">
                  <c:v>0.76200000000000001</c:v>
                </c:pt>
                <c:pt idx="4685">
                  <c:v>0.79400000000000004</c:v>
                </c:pt>
                <c:pt idx="4686">
                  <c:v>0.76600000000000001</c:v>
                </c:pt>
                <c:pt idx="4687">
                  <c:v>0.77300000000000002</c:v>
                </c:pt>
                <c:pt idx="4688">
                  <c:v>0.76600000000000001</c:v>
                </c:pt>
                <c:pt idx="4689">
                  <c:v>0.76900000000000002</c:v>
                </c:pt>
                <c:pt idx="4690">
                  <c:v>0.76500000000000001</c:v>
                </c:pt>
                <c:pt idx="4691">
                  <c:v>0.77400000000000002</c:v>
                </c:pt>
                <c:pt idx="4692">
                  <c:v>0.79600000000000004</c:v>
                </c:pt>
                <c:pt idx="4693">
                  <c:v>0.77400000000000002</c:v>
                </c:pt>
                <c:pt idx="4694">
                  <c:v>0.80200000000000005</c:v>
                </c:pt>
                <c:pt idx="4695">
                  <c:v>0.80200000000000005</c:v>
                </c:pt>
                <c:pt idx="4696">
                  <c:v>0.79600000000000004</c:v>
                </c:pt>
                <c:pt idx="4697">
                  <c:v>0.83799999999999997</c:v>
                </c:pt>
                <c:pt idx="4698">
                  <c:v>0.76700000000000002</c:v>
                </c:pt>
                <c:pt idx="4699">
                  <c:v>0.79500000000000004</c:v>
                </c:pt>
                <c:pt idx="4700">
                  <c:v>0.76800000000000002</c:v>
                </c:pt>
                <c:pt idx="4701">
                  <c:v>0.76800000000000002</c:v>
                </c:pt>
                <c:pt idx="4702">
                  <c:v>0.83899999999999997</c:v>
                </c:pt>
                <c:pt idx="4703">
                  <c:v>0.76800000000000002</c:v>
                </c:pt>
                <c:pt idx="4704">
                  <c:v>0.76800000000000002</c:v>
                </c:pt>
                <c:pt idx="4705">
                  <c:v>0.80300000000000005</c:v>
                </c:pt>
                <c:pt idx="4706">
                  <c:v>0.80300000000000005</c:v>
                </c:pt>
                <c:pt idx="4707">
                  <c:v>0.77400000000000002</c:v>
                </c:pt>
                <c:pt idx="4708">
                  <c:v>0.79600000000000004</c:v>
                </c:pt>
                <c:pt idx="4709">
                  <c:v>0.80400000000000005</c:v>
                </c:pt>
                <c:pt idx="4710">
                  <c:v>0.77300000000000002</c:v>
                </c:pt>
                <c:pt idx="4711">
                  <c:v>0.76900000000000002</c:v>
                </c:pt>
                <c:pt idx="4712">
                  <c:v>0.84099999999999997</c:v>
                </c:pt>
                <c:pt idx="4713">
                  <c:v>0.77300000000000002</c:v>
                </c:pt>
                <c:pt idx="4714">
                  <c:v>0.77300000000000002</c:v>
                </c:pt>
                <c:pt idx="4715">
                  <c:v>0.77500000000000002</c:v>
                </c:pt>
                <c:pt idx="4716">
                  <c:v>0.80300000000000005</c:v>
                </c:pt>
                <c:pt idx="4717">
                  <c:v>0.77600000000000002</c:v>
                </c:pt>
                <c:pt idx="4718">
                  <c:v>0.80600000000000005</c:v>
                </c:pt>
                <c:pt idx="4719">
                  <c:v>0.77700000000000002</c:v>
                </c:pt>
                <c:pt idx="4720">
                  <c:v>0.77500000000000002</c:v>
                </c:pt>
                <c:pt idx="4721">
                  <c:v>0.77800000000000002</c:v>
                </c:pt>
                <c:pt idx="4722">
                  <c:v>0.77700000000000002</c:v>
                </c:pt>
                <c:pt idx="4723">
                  <c:v>0.77500000000000002</c:v>
                </c:pt>
                <c:pt idx="4724">
                  <c:v>0.84299999999999997</c:v>
                </c:pt>
                <c:pt idx="4725">
                  <c:v>0.84399999999999997</c:v>
                </c:pt>
                <c:pt idx="4726">
                  <c:v>0.80700000000000005</c:v>
                </c:pt>
                <c:pt idx="4727">
                  <c:v>0.77700000000000002</c:v>
                </c:pt>
                <c:pt idx="4728">
                  <c:v>0.81100000000000005</c:v>
                </c:pt>
                <c:pt idx="4729">
                  <c:v>0.79400000000000004</c:v>
                </c:pt>
                <c:pt idx="4730">
                  <c:v>0.79400000000000004</c:v>
                </c:pt>
                <c:pt idx="4731">
                  <c:v>0.77900000000000003</c:v>
                </c:pt>
                <c:pt idx="4732">
                  <c:v>0.80900000000000005</c:v>
                </c:pt>
                <c:pt idx="4733">
                  <c:v>0.79400000000000004</c:v>
                </c:pt>
                <c:pt idx="4734">
                  <c:v>0.79400000000000004</c:v>
                </c:pt>
                <c:pt idx="4735">
                  <c:v>0.80600000000000005</c:v>
                </c:pt>
                <c:pt idx="4736">
                  <c:v>0.77900000000000003</c:v>
                </c:pt>
                <c:pt idx="4737">
                  <c:v>0.79500000000000004</c:v>
                </c:pt>
                <c:pt idx="4738">
                  <c:v>0.77800000000000002</c:v>
                </c:pt>
                <c:pt idx="4739">
                  <c:v>0.77800000000000002</c:v>
                </c:pt>
                <c:pt idx="4740">
                  <c:v>0.79500000000000004</c:v>
                </c:pt>
                <c:pt idx="4741">
                  <c:v>0.80700000000000005</c:v>
                </c:pt>
                <c:pt idx="4742">
                  <c:v>0.77800000000000002</c:v>
                </c:pt>
                <c:pt idx="4743">
                  <c:v>0.78100000000000003</c:v>
                </c:pt>
                <c:pt idx="4744">
                  <c:v>0.79700000000000004</c:v>
                </c:pt>
                <c:pt idx="4745">
                  <c:v>0.81499999999999995</c:v>
                </c:pt>
                <c:pt idx="4746">
                  <c:v>0.81499999999999995</c:v>
                </c:pt>
                <c:pt idx="4747">
                  <c:v>0.80900000000000005</c:v>
                </c:pt>
                <c:pt idx="4748">
                  <c:v>0.79600000000000004</c:v>
                </c:pt>
                <c:pt idx="4749">
                  <c:v>0.77900000000000003</c:v>
                </c:pt>
                <c:pt idx="4750">
                  <c:v>0.78</c:v>
                </c:pt>
                <c:pt idx="4751">
                  <c:v>0.78</c:v>
                </c:pt>
                <c:pt idx="4752">
                  <c:v>0.80900000000000005</c:v>
                </c:pt>
                <c:pt idx="4753">
                  <c:v>0.80800000000000005</c:v>
                </c:pt>
                <c:pt idx="4754">
                  <c:v>0.78</c:v>
                </c:pt>
                <c:pt idx="4755">
                  <c:v>0.78</c:v>
                </c:pt>
                <c:pt idx="4756">
                  <c:v>0.83299999999999996</c:v>
                </c:pt>
                <c:pt idx="4757">
                  <c:v>0.83299999999999996</c:v>
                </c:pt>
                <c:pt idx="4758">
                  <c:v>0.83399999999999996</c:v>
                </c:pt>
                <c:pt idx="4759">
                  <c:v>0.79700000000000004</c:v>
                </c:pt>
                <c:pt idx="4760">
                  <c:v>0.80900000000000005</c:v>
                </c:pt>
                <c:pt idx="4761">
                  <c:v>0.79600000000000004</c:v>
                </c:pt>
                <c:pt idx="4762">
                  <c:v>0.79600000000000004</c:v>
                </c:pt>
                <c:pt idx="4763">
                  <c:v>0.79800000000000004</c:v>
                </c:pt>
                <c:pt idx="4764">
                  <c:v>0.83599999999999997</c:v>
                </c:pt>
                <c:pt idx="4765">
                  <c:v>0.83299999999999996</c:v>
                </c:pt>
                <c:pt idx="4766">
                  <c:v>0.79900000000000004</c:v>
                </c:pt>
                <c:pt idx="4767">
                  <c:v>0.79800000000000004</c:v>
                </c:pt>
                <c:pt idx="4768">
                  <c:v>0.8</c:v>
                </c:pt>
                <c:pt idx="4769">
                  <c:v>0.80100000000000005</c:v>
                </c:pt>
                <c:pt idx="4770">
                  <c:v>0.79900000000000004</c:v>
                </c:pt>
                <c:pt idx="4771">
                  <c:v>0.80100000000000005</c:v>
                </c:pt>
                <c:pt idx="4772">
                  <c:v>0.84099999999999997</c:v>
                </c:pt>
                <c:pt idx="4773">
                  <c:v>0.83699999999999997</c:v>
                </c:pt>
                <c:pt idx="4774">
                  <c:v>0.80600000000000005</c:v>
                </c:pt>
                <c:pt idx="4775">
                  <c:v>0.80600000000000005</c:v>
                </c:pt>
                <c:pt idx="4776">
                  <c:v>0.83899999999999997</c:v>
                </c:pt>
                <c:pt idx="4777">
                  <c:v>0.80700000000000005</c:v>
                </c:pt>
                <c:pt idx="4778">
                  <c:v>0.80700000000000005</c:v>
                </c:pt>
                <c:pt idx="4779">
                  <c:v>0.80200000000000005</c:v>
                </c:pt>
                <c:pt idx="4780">
                  <c:v>0.80700000000000005</c:v>
                </c:pt>
                <c:pt idx="4781">
                  <c:v>0.83599999999999997</c:v>
                </c:pt>
                <c:pt idx="4782">
                  <c:v>0.80300000000000005</c:v>
                </c:pt>
                <c:pt idx="4783">
                  <c:v>0.80200000000000005</c:v>
                </c:pt>
                <c:pt idx="4784">
                  <c:v>0.80800000000000005</c:v>
                </c:pt>
                <c:pt idx="4785">
                  <c:v>0.80100000000000005</c:v>
                </c:pt>
                <c:pt idx="4786">
                  <c:v>0.83699999999999997</c:v>
                </c:pt>
                <c:pt idx="4787">
                  <c:v>0.84499999999999997</c:v>
                </c:pt>
                <c:pt idx="4788">
                  <c:v>0.84499999999999997</c:v>
                </c:pt>
                <c:pt idx="4789">
                  <c:v>0.81</c:v>
                </c:pt>
                <c:pt idx="4790">
                  <c:v>0.80400000000000005</c:v>
                </c:pt>
                <c:pt idx="4791">
                  <c:v>0.80300000000000005</c:v>
                </c:pt>
                <c:pt idx="4792">
                  <c:v>0.80400000000000005</c:v>
                </c:pt>
                <c:pt idx="4793">
                  <c:v>0.80400000000000005</c:v>
                </c:pt>
                <c:pt idx="4794">
                  <c:v>0.80900000000000005</c:v>
                </c:pt>
                <c:pt idx="4795">
                  <c:v>0.83899999999999997</c:v>
                </c:pt>
                <c:pt idx="4796">
                  <c:v>0.80400000000000005</c:v>
                </c:pt>
                <c:pt idx="4797">
                  <c:v>0.80400000000000005</c:v>
                </c:pt>
                <c:pt idx="4798">
                  <c:v>0.84499999999999997</c:v>
                </c:pt>
                <c:pt idx="4799">
                  <c:v>0.84499999999999997</c:v>
                </c:pt>
                <c:pt idx="4800">
                  <c:v>0.83899999999999997</c:v>
                </c:pt>
                <c:pt idx="4801">
                  <c:v>0.84699999999999998</c:v>
                </c:pt>
                <c:pt idx="4802">
                  <c:v>0.83899999999999997</c:v>
                </c:pt>
                <c:pt idx="4803">
                  <c:v>0.81100000000000005</c:v>
                </c:pt>
                <c:pt idx="4804">
                  <c:v>0.84</c:v>
                </c:pt>
                <c:pt idx="4805">
                  <c:v>0.81200000000000006</c:v>
                </c:pt>
                <c:pt idx="4806">
                  <c:v>0.84899999999999998</c:v>
                </c:pt>
                <c:pt idx="4807">
                  <c:v>0.84599999999999997</c:v>
                </c:pt>
                <c:pt idx="4808">
                  <c:v>0.81200000000000006</c:v>
                </c:pt>
                <c:pt idx="4809">
                  <c:v>0.81399999999999995</c:v>
                </c:pt>
                <c:pt idx="4810">
                  <c:v>0.81499999999999995</c:v>
                </c:pt>
                <c:pt idx="4811">
                  <c:v>0.83699999999999997</c:v>
                </c:pt>
                <c:pt idx="4812">
                  <c:v>0.83699999999999997</c:v>
                </c:pt>
                <c:pt idx="4813">
                  <c:v>0.85</c:v>
                </c:pt>
                <c:pt idx="4814">
                  <c:v>0.85299999999999998</c:v>
                </c:pt>
                <c:pt idx="4815">
                  <c:v>0.83699999999999997</c:v>
                </c:pt>
                <c:pt idx="4816">
                  <c:v>0.83699999999999997</c:v>
                </c:pt>
                <c:pt idx="4817">
                  <c:v>0.83799999999999997</c:v>
                </c:pt>
                <c:pt idx="4818">
                  <c:v>0.81599999999999995</c:v>
                </c:pt>
                <c:pt idx="4819">
                  <c:v>0.84799999999999998</c:v>
                </c:pt>
                <c:pt idx="4820">
                  <c:v>0.81599999999999995</c:v>
                </c:pt>
                <c:pt idx="4821">
                  <c:v>0.83899999999999997</c:v>
                </c:pt>
                <c:pt idx="4822">
                  <c:v>0.85</c:v>
                </c:pt>
                <c:pt idx="4823">
                  <c:v>0.81599999999999995</c:v>
                </c:pt>
                <c:pt idx="4824">
                  <c:v>0.83899999999999997</c:v>
                </c:pt>
                <c:pt idx="4825">
                  <c:v>0.85199999999999998</c:v>
                </c:pt>
                <c:pt idx="4826">
                  <c:v>0.83399999999999996</c:v>
                </c:pt>
                <c:pt idx="4827">
                  <c:v>0.85399999999999998</c:v>
                </c:pt>
                <c:pt idx="4828">
                  <c:v>0.84099999999999997</c:v>
                </c:pt>
                <c:pt idx="4829">
                  <c:v>0.85299999999999998</c:v>
                </c:pt>
                <c:pt idx="4830">
                  <c:v>0.83299999999999996</c:v>
                </c:pt>
                <c:pt idx="4831">
                  <c:v>0.84299999999999997</c:v>
                </c:pt>
                <c:pt idx="4832">
                  <c:v>0.84399999999999997</c:v>
                </c:pt>
                <c:pt idx="4833">
                  <c:v>0.84499999999999997</c:v>
                </c:pt>
                <c:pt idx="4834">
                  <c:v>0.83699999999999997</c:v>
                </c:pt>
                <c:pt idx="4835">
                  <c:v>0.85099999999999998</c:v>
                </c:pt>
                <c:pt idx="4836">
                  <c:v>0.84699999999999998</c:v>
                </c:pt>
                <c:pt idx="4837">
                  <c:v>0.83699999999999997</c:v>
                </c:pt>
                <c:pt idx="4838">
                  <c:v>0.83899999999999997</c:v>
                </c:pt>
                <c:pt idx="4839">
                  <c:v>0.83899999999999997</c:v>
                </c:pt>
                <c:pt idx="4840">
                  <c:v>0.26900000000000002</c:v>
                </c:pt>
                <c:pt idx="4841">
                  <c:v>0.27</c:v>
                </c:pt>
                <c:pt idx="4842">
                  <c:v>0.29399999999999998</c:v>
                </c:pt>
                <c:pt idx="4843">
                  <c:v>0.34799999999999998</c:v>
                </c:pt>
                <c:pt idx="4844">
                  <c:v>0.35899999999999999</c:v>
                </c:pt>
                <c:pt idx="4845">
                  <c:v>0.32200000000000001</c:v>
                </c:pt>
                <c:pt idx="4846">
                  <c:v>0.32900000000000001</c:v>
                </c:pt>
                <c:pt idx="4847">
                  <c:v>0.44800000000000001</c:v>
                </c:pt>
                <c:pt idx="4848">
                  <c:v>0.42099999999999999</c:v>
                </c:pt>
                <c:pt idx="4849">
                  <c:v>0.48899999999999999</c:v>
                </c:pt>
                <c:pt idx="4850">
                  <c:v>0.43</c:v>
                </c:pt>
                <c:pt idx="4851">
                  <c:v>0.495</c:v>
                </c:pt>
                <c:pt idx="4852">
                  <c:v>0.45800000000000002</c:v>
                </c:pt>
                <c:pt idx="4853">
                  <c:v>0.46400000000000002</c:v>
                </c:pt>
                <c:pt idx="4854">
                  <c:v>0.496</c:v>
                </c:pt>
                <c:pt idx="4855">
                  <c:v>0.53800000000000003</c:v>
                </c:pt>
                <c:pt idx="4856">
                  <c:v>0.54</c:v>
                </c:pt>
                <c:pt idx="4857">
                  <c:v>0.57399999999999995</c:v>
                </c:pt>
                <c:pt idx="4858">
                  <c:v>0.56299999999999994</c:v>
                </c:pt>
                <c:pt idx="4859">
                  <c:v>0.53900000000000003</c:v>
                </c:pt>
                <c:pt idx="4860">
                  <c:v>0.54100000000000004</c:v>
                </c:pt>
                <c:pt idx="4861">
                  <c:v>0.57499999999999996</c:v>
                </c:pt>
                <c:pt idx="4862">
                  <c:v>0.57599999999999996</c:v>
                </c:pt>
                <c:pt idx="4863">
                  <c:v>0.58599999999999997</c:v>
                </c:pt>
                <c:pt idx="4864">
                  <c:v>0.58699999999999997</c:v>
                </c:pt>
                <c:pt idx="4865">
                  <c:v>0.58699999999999997</c:v>
                </c:pt>
                <c:pt idx="4866">
                  <c:v>0.58799999999999997</c:v>
                </c:pt>
                <c:pt idx="4867">
                  <c:v>0.58499999999999996</c:v>
                </c:pt>
                <c:pt idx="4868">
                  <c:v>0.58799999999999997</c:v>
                </c:pt>
                <c:pt idx="4869">
                  <c:v>0.61199999999999999</c:v>
                </c:pt>
                <c:pt idx="4870">
                  <c:v>0.624</c:v>
                </c:pt>
                <c:pt idx="4871">
                  <c:v>0.626</c:v>
                </c:pt>
                <c:pt idx="4872">
                  <c:v>0.63200000000000001</c:v>
                </c:pt>
                <c:pt idx="4873">
                  <c:v>0.63200000000000001</c:v>
                </c:pt>
                <c:pt idx="4874">
                  <c:v>0.63</c:v>
                </c:pt>
                <c:pt idx="4875">
                  <c:v>0.63500000000000001</c:v>
                </c:pt>
                <c:pt idx="4876">
                  <c:v>0.64200000000000002</c:v>
                </c:pt>
                <c:pt idx="4877">
                  <c:v>0.63600000000000001</c:v>
                </c:pt>
                <c:pt idx="4878">
                  <c:v>0.63400000000000001</c:v>
                </c:pt>
                <c:pt idx="4879">
                  <c:v>0.64300000000000002</c:v>
                </c:pt>
                <c:pt idx="4880">
                  <c:v>0.63600000000000001</c:v>
                </c:pt>
                <c:pt idx="4881">
                  <c:v>0.63700000000000001</c:v>
                </c:pt>
                <c:pt idx="4882">
                  <c:v>0.63500000000000001</c:v>
                </c:pt>
                <c:pt idx="4883">
                  <c:v>0.64100000000000001</c:v>
                </c:pt>
                <c:pt idx="4884">
                  <c:v>0.63800000000000001</c:v>
                </c:pt>
                <c:pt idx="4885">
                  <c:v>0.64200000000000002</c:v>
                </c:pt>
                <c:pt idx="4886">
                  <c:v>0.64700000000000002</c:v>
                </c:pt>
                <c:pt idx="4887">
                  <c:v>0.64500000000000002</c:v>
                </c:pt>
                <c:pt idx="4888">
                  <c:v>0.64600000000000002</c:v>
                </c:pt>
                <c:pt idx="4889">
                  <c:v>0.64400000000000002</c:v>
                </c:pt>
                <c:pt idx="4890">
                  <c:v>0.65</c:v>
                </c:pt>
                <c:pt idx="4891">
                  <c:v>0.64700000000000002</c:v>
                </c:pt>
                <c:pt idx="4892">
                  <c:v>0.64500000000000002</c:v>
                </c:pt>
                <c:pt idx="4893">
                  <c:v>0.64900000000000002</c:v>
                </c:pt>
                <c:pt idx="4894">
                  <c:v>0.65300000000000002</c:v>
                </c:pt>
                <c:pt idx="4895">
                  <c:v>0.629</c:v>
                </c:pt>
                <c:pt idx="4896">
                  <c:v>0.63400000000000001</c:v>
                </c:pt>
                <c:pt idx="4897">
                  <c:v>0.65400000000000003</c:v>
                </c:pt>
                <c:pt idx="4898">
                  <c:v>0.628</c:v>
                </c:pt>
                <c:pt idx="4899">
                  <c:v>0.64900000000000002</c:v>
                </c:pt>
                <c:pt idx="4900">
                  <c:v>0.66</c:v>
                </c:pt>
                <c:pt idx="4901">
                  <c:v>0.66100000000000003</c:v>
                </c:pt>
                <c:pt idx="4902">
                  <c:v>0.67600000000000005</c:v>
                </c:pt>
                <c:pt idx="4903">
                  <c:v>0.69</c:v>
                </c:pt>
                <c:pt idx="4904">
                  <c:v>0.68500000000000005</c:v>
                </c:pt>
                <c:pt idx="4905">
                  <c:v>0.70699999999999996</c:v>
                </c:pt>
                <c:pt idx="4906">
                  <c:v>0.70899999999999996</c:v>
                </c:pt>
                <c:pt idx="4907">
                  <c:v>0.69299999999999995</c:v>
                </c:pt>
                <c:pt idx="4908">
                  <c:v>0.69899999999999995</c:v>
                </c:pt>
                <c:pt idx="4909">
                  <c:v>0.69899999999999995</c:v>
                </c:pt>
                <c:pt idx="4910">
                  <c:v>0.70099999999999996</c:v>
                </c:pt>
                <c:pt idx="4911">
                  <c:v>0.69899999999999995</c:v>
                </c:pt>
                <c:pt idx="4912">
                  <c:v>0.68899999999999995</c:v>
                </c:pt>
                <c:pt idx="4913">
                  <c:v>0.68700000000000006</c:v>
                </c:pt>
                <c:pt idx="4914">
                  <c:v>0.7</c:v>
                </c:pt>
                <c:pt idx="4915">
                  <c:v>0.70199999999999996</c:v>
                </c:pt>
                <c:pt idx="4916">
                  <c:v>0.70599999999999996</c:v>
                </c:pt>
                <c:pt idx="4917">
                  <c:v>0.69799999999999995</c:v>
                </c:pt>
                <c:pt idx="4918">
                  <c:v>0.68899999999999995</c:v>
                </c:pt>
                <c:pt idx="4919">
                  <c:v>0.69</c:v>
                </c:pt>
                <c:pt idx="4920">
                  <c:v>0.70699999999999996</c:v>
                </c:pt>
                <c:pt idx="4921">
                  <c:v>0.69</c:v>
                </c:pt>
                <c:pt idx="4922">
                  <c:v>0.69</c:v>
                </c:pt>
                <c:pt idx="4923">
                  <c:v>0.71</c:v>
                </c:pt>
                <c:pt idx="4924">
                  <c:v>0.71</c:v>
                </c:pt>
                <c:pt idx="4925">
                  <c:v>0.67300000000000004</c:v>
                </c:pt>
                <c:pt idx="4926">
                  <c:v>0.70399999999999996</c:v>
                </c:pt>
                <c:pt idx="4927">
                  <c:v>0.71</c:v>
                </c:pt>
                <c:pt idx="4928">
                  <c:v>0.67400000000000004</c:v>
                </c:pt>
                <c:pt idx="4929">
                  <c:v>0.71</c:v>
                </c:pt>
                <c:pt idx="4930">
                  <c:v>0.66200000000000003</c:v>
                </c:pt>
                <c:pt idx="4931">
                  <c:v>0.70899999999999996</c:v>
                </c:pt>
                <c:pt idx="4932">
                  <c:v>0.71199999999999997</c:v>
                </c:pt>
                <c:pt idx="4933">
                  <c:v>0.71099999999999997</c:v>
                </c:pt>
                <c:pt idx="4934">
                  <c:v>0.67700000000000005</c:v>
                </c:pt>
                <c:pt idx="4935">
                  <c:v>0.67500000000000004</c:v>
                </c:pt>
                <c:pt idx="4936">
                  <c:v>0.66300000000000003</c:v>
                </c:pt>
                <c:pt idx="4937">
                  <c:v>0.71299999999999997</c:v>
                </c:pt>
                <c:pt idx="4938">
                  <c:v>0.71</c:v>
                </c:pt>
                <c:pt idx="4939">
                  <c:v>0.67700000000000005</c:v>
                </c:pt>
                <c:pt idx="4940">
                  <c:v>0.67800000000000005</c:v>
                </c:pt>
                <c:pt idx="4941">
                  <c:v>0.72</c:v>
                </c:pt>
                <c:pt idx="4942">
                  <c:v>0.67800000000000005</c:v>
                </c:pt>
                <c:pt idx="4943">
                  <c:v>0.67800000000000005</c:v>
                </c:pt>
                <c:pt idx="4944">
                  <c:v>0.72099999999999997</c:v>
                </c:pt>
                <c:pt idx="4945">
                  <c:v>0.67500000000000004</c:v>
                </c:pt>
                <c:pt idx="4946">
                  <c:v>0.66600000000000004</c:v>
                </c:pt>
                <c:pt idx="4947">
                  <c:v>0.67400000000000004</c:v>
                </c:pt>
                <c:pt idx="4948">
                  <c:v>0.67400000000000004</c:v>
                </c:pt>
                <c:pt idx="4949">
                  <c:v>0.67400000000000004</c:v>
                </c:pt>
                <c:pt idx="4950">
                  <c:v>0.67500000000000004</c:v>
                </c:pt>
                <c:pt idx="4951">
                  <c:v>0.68899999999999995</c:v>
                </c:pt>
                <c:pt idx="4952">
                  <c:v>0.67400000000000004</c:v>
                </c:pt>
                <c:pt idx="4953">
                  <c:v>0.69</c:v>
                </c:pt>
                <c:pt idx="4954">
                  <c:v>0.67600000000000005</c:v>
                </c:pt>
                <c:pt idx="4955">
                  <c:v>0.67300000000000004</c:v>
                </c:pt>
                <c:pt idx="4956">
                  <c:v>0.67500000000000004</c:v>
                </c:pt>
                <c:pt idx="4957">
                  <c:v>0.67700000000000005</c:v>
                </c:pt>
                <c:pt idx="4958">
                  <c:v>0.68400000000000005</c:v>
                </c:pt>
                <c:pt idx="4959">
                  <c:v>0.69</c:v>
                </c:pt>
                <c:pt idx="4960">
                  <c:v>0.67400000000000004</c:v>
                </c:pt>
                <c:pt idx="4961">
                  <c:v>0.68799999999999994</c:v>
                </c:pt>
                <c:pt idx="4962">
                  <c:v>0.68400000000000005</c:v>
                </c:pt>
                <c:pt idx="4963">
                  <c:v>0.67800000000000005</c:v>
                </c:pt>
                <c:pt idx="4964">
                  <c:v>0.68500000000000005</c:v>
                </c:pt>
                <c:pt idx="4965">
                  <c:v>0.69</c:v>
                </c:pt>
                <c:pt idx="4966">
                  <c:v>0.69099999999999995</c:v>
                </c:pt>
                <c:pt idx="4967">
                  <c:v>0.69099999999999995</c:v>
                </c:pt>
                <c:pt idx="4968">
                  <c:v>0.69199999999999995</c:v>
                </c:pt>
                <c:pt idx="4969">
                  <c:v>0.68</c:v>
                </c:pt>
                <c:pt idx="4970">
                  <c:v>0.68500000000000005</c:v>
                </c:pt>
                <c:pt idx="4971">
                  <c:v>0.68600000000000005</c:v>
                </c:pt>
                <c:pt idx="4972">
                  <c:v>0.68500000000000005</c:v>
                </c:pt>
                <c:pt idx="4973">
                  <c:v>0.68600000000000005</c:v>
                </c:pt>
                <c:pt idx="4974">
                  <c:v>0.68500000000000005</c:v>
                </c:pt>
                <c:pt idx="4975">
                  <c:v>0.68700000000000006</c:v>
                </c:pt>
                <c:pt idx="4976">
                  <c:v>0.68600000000000005</c:v>
                </c:pt>
                <c:pt idx="4977">
                  <c:v>0.7</c:v>
                </c:pt>
                <c:pt idx="4978">
                  <c:v>0.68500000000000005</c:v>
                </c:pt>
                <c:pt idx="4979">
                  <c:v>0.70099999999999996</c:v>
                </c:pt>
                <c:pt idx="4980">
                  <c:v>0.68600000000000005</c:v>
                </c:pt>
                <c:pt idx="4981">
                  <c:v>0.68600000000000005</c:v>
                </c:pt>
                <c:pt idx="4982">
                  <c:v>0.67900000000000005</c:v>
                </c:pt>
                <c:pt idx="4983">
                  <c:v>0.67800000000000005</c:v>
                </c:pt>
                <c:pt idx="4984">
                  <c:v>0.67600000000000005</c:v>
                </c:pt>
                <c:pt idx="4985">
                  <c:v>0.68500000000000005</c:v>
                </c:pt>
                <c:pt idx="4986">
                  <c:v>0.67800000000000005</c:v>
                </c:pt>
                <c:pt idx="4987">
                  <c:v>0.68799999999999994</c:v>
                </c:pt>
                <c:pt idx="4988">
                  <c:v>0.68700000000000006</c:v>
                </c:pt>
                <c:pt idx="4989">
                  <c:v>0.68600000000000005</c:v>
                </c:pt>
                <c:pt idx="4990">
                  <c:v>0.68600000000000005</c:v>
                </c:pt>
                <c:pt idx="4991">
                  <c:v>0.72899999999999998</c:v>
                </c:pt>
                <c:pt idx="4992">
                  <c:v>0.72699999999999998</c:v>
                </c:pt>
                <c:pt idx="4993">
                  <c:v>0.69599999999999995</c:v>
                </c:pt>
                <c:pt idx="4994">
                  <c:v>0.69599999999999995</c:v>
                </c:pt>
                <c:pt idx="4995">
                  <c:v>0.68899999999999995</c:v>
                </c:pt>
                <c:pt idx="4996">
                  <c:v>0.69099999999999995</c:v>
                </c:pt>
                <c:pt idx="4997">
                  <c:v>0.67100000000000004</c:v>
                </c:pt>
                <c:pt idx="4998">
                  <c:v>0.69699999999999995</c:v>
                </c:pt>
                <c:pt idx="4999">
                  <c:v>0.72799999999999998</c:v>
                </c:pt>
                <c:pt idx="5000">
                  <c:v>0.73</c:v>
                </c:pt>
                <c:pt idx="5001">
                  <c:v>0.73</c:v>
                </c:pt>
                <c:pt idx="5002">
                  <c:v>0.73</c:v>
                </c:pt>
                <c:pt idx="5003">
                  <c:v>0.67300000000000004</c:v>
                </c:pt>
                <c:pt idx="5004">
                  <c:v>0.67100000000000004</c:v>
                </c:pt>
                <c:pt idx="5005">
                  <c:v>0.67200000000000004</c:v>
                </c:pt>
                <c:pt idx="5006">
                  <c:v>0.67200000000000004</c:v>
                </c:pt>
                <c:pt idx="5007">
                  <c:v>0.69799999999999995</c:v>
                </c:pt>
                <c:pt idx="5008">
                  <c:v>0.69799999999999995</c:v>
                </c:pt>
                <c:pt idx="5009">
                  <c:v>0.67300000000000004</c:v>
                </c:pt>
                <c:pt idx="5010">
                  <c:v>0.69899999999999995</c:v>
                </c:pt>
                <c:pt idx="5011">
                  <c:v>0.67100000000000004</c:v>
                </c:pt>
                <c:pt idx="5012">
                  <c:v>0.68799999999999994</c:v>
                </c:pt>
                <c:pt idx="5013">
                  <c:v>0.67</c:v>
                </c:pt>
                <c:pt idx="5014">
                  <c:v>0.66900000000000004</c:v>
                </c:pt>
                <c:pt idx="5015">
                  <c:v>0.68899999999999995</c:v>
                </c:pt>
                <c:pt idx="5016">
                  <c:v>0.67500000000000004</c:v>
                </c:pt>
                <c:pt idx="5017">
                  <c:v>0.67200000000000004</c:v>
                </c:pt>
                <c:pt idx="5018">
                  <c:v>0.69099999999999995</c:v>
                </c:pt>
                <c:pt idx="5019">
                  <c:v>0.69</c:v>
                </c:pt>
                <c:pt idx="5020">
                  <c:v>0.69</c:v>
                </c:pt>
                <c:pt idx="5021">
                  <c:v>0.67400000000000004</c:v>
                </c:pt>
                <c:pt idx="5022">
                  <c:v>0.69</c:v>
                </c:pt>
                <c:pt idx="5023">
                  <c:v>0.67100000000000004</c:v>
                </c:pt>
                <c:pt idx="5024">
                  <c:v>0.74099999999999999</c:v>
                </c:pt>
                <c:pt idx="5025">
                  <c:v>0.73899999999999999</c:v>
                </c:pt>
                <c:pt idx="5026">
                  <c:v>0.67700000000000005</c:v>
                </c:pt>
                <c:pt idx="5027">
                  <c:v>0.68200000000000005</c:v>
                </c:pt>
                <c:pt idx="5028">
                  <c:v>0.68200000000000005</c:v>
                </c:pt>
                <c:pt idx="5029">
                  <c:v>0.67600000000000005</c:v>
                </c:pt>
                <c:pt idx="5030">
                  <c:v>0.68300000000000005</c:v>
                </c:pt>
                <c:pt idx="5031">
                  <c:v>0.68400000000000005</c:v>
                </c:pt>
                <c:pt idx="5032">
                  <c:v>0.68200000000000005</c:v>
                </c:pt>
                <c:pt idx="5033">
                  <c:v>0.74099999999999999</c:v>
                </c:pt>
                <c:pt idx="5034">
                  <c:v>0.74299999999999999</c:v>
                </c:pt>
                <c:pt idx="5035">
                  <c:v>0.74199999999999999</c:v>
                </c:pt>
                <c:pt idx="5036">
                  <c:v>0.74299999999999999</c:v>
                </c:pt>
                <c:pt idx="5037">
                  <c:v>0.749</c:v>
                </c:pt>
                <c:pt idx="5038">
                  <c:v>0.749</c:v>
                </c:pt>
                <c:pt idx="5039">
                  <c:v>0.67700000000000005</c:v>
                </c:pt>
                <c:pt idx="5040">
                  <c:v>0.67700000000000005</c:v>
                </c:pt>
                <c:pt idx="5041">
                  <c:v>0.67900000000000005</c:v>
                </c:pt>
                <c:pt idx="5042">
                  <c:v>0.68400000000000005</c:v>
                </c:pt>
                <c:pt idx="5043">
                  <c:v>0.749</c:v>
                </c:pt>
                <c:pt idx="5044">
                  <c:v>0.749</c:v>
                </c:pt>
                <c:pt idx="5045">
                  <c:v>0.68300000000000005</c:v>
                </c:pt>
                <c:pt idx="5046">
                  <c:v>0.68300000000000005</c:v>
                </c:pt>
                <c:pt idx="5047">
                  <c:v>0.68300000000000005</c:v>
                </c:pt>
                <c:pt idx="5048">
                  <c:v>0.68200000000000005</c:v>
                </c:pt>
                <c:pt idx="5049">
                  <c:v>0.67700000000000005</c:v>
                </c:pt>
                <c:pt idx="5050">
                  <c:v>0.67700000000000005</c:v>
                </c:pt>
                <c:pt idx="5051">
                  <c:v>0.68100000000000005</c:v>
                </c:pt>
                <c:pt idx="5052">
                  <c:v>0.68500000000000005</c:v>
                </c:pt>
                <c:pt idx="5053">
                  <c:v>0.68500000000000005</c:v>
                </c:pt>
                <c:pt idx="5054">
                  <c:v>0.68600000000000005</c:v>
                </c:pt>
                <c:pt idx="5055">
                  <c:v>0.68300000000000005</c:v>
                </c:pt>
                <c:pt idx="5056">
                  <c:v>0.68300000000000005</c:v>
                </c:pt>
                <c:pt idx="5057">
                  <c:v>0.68500000000000005</c:v>
                </c:pt>
                <c:pt idx="5058">
                  <c:v>0.69899999999999995</c:v>
                </c:pt>
                <c:pt idx="5059">
                  <c:v>0.70199999999999996</c:v>
                </c:pt>
                <c:pt idx="5060">
                  <c:v>0.79800000000000004</c:v>
                </c:pt>
                <c:pt idx="5061">
                  <c:v>0.68400000000000005</c:v>
                </c:pt>
                <c:pt idx="5062">
                  <c:v>0.72899999999999998</c:v>
                </c:pt>
                <c:pt idx="5063">
                  <c:v>0.72899999999999998</c:v>
                </c:pt>
                <c:pt idx="5064">
                  <c:v>0.68500000000000005</c:v>
                </c:pt>
                <c:pt idx="5065">
                  <c:v>0.72799999999999998</c:v>
                </c:pt>
                <c:pt idx="5066">
                  <c:v>0.77</c:v>
                </c:pt>
                <c:pt idx="5067">
                  <c:v>0.73899999999999999</c:v>
                </c:pt>
                <c:pt idx="5068">
                  <c:v>0.749</c:v>
                </c:pt>
                <c:pt idx="5069">
                  <c:v>0.72699999999999998</c:v>
                </c:pt>
                <c:pt idx="5070">
                  <c:v>0.74299999999999999</c:v>
                </c:pt>
                <c:pt idx="5071">
                  <c:v>0.748</c:v>
                </c:pt>
                <c:pt idx="5072">
                  <c:v>0.77100000000000002</c:v>
                </c:pt>
                <c:pt idx="5073">
                  <c:v>0.749</c:v>
                </c:pt>
                <c:pt idx="5074">
                  <c:v>0.748</c:v>
                </c:pt>
                <c:pt idx="5075">
                  <c:v>0.749</c:v>
                </c:pt>
                <c:pt idx="5076">
                  <c:v>0.74199999999999999</c:v>
                </c:pt>
                <c:pt idx="5077">
                  <c:v>0.745</c:v>
                </c:pt>
                <c:pt idx="5078">
                  <c:v>0.77800000000000002</c:v>
                </c:pt>
                <c:pt idx="5079">
                  <c:v>0.77800000000000002</c:v>
                </c:pt>
                <c:pt idx="5080">
                  <c:v>0.749</c:v>
                </c:pt>
                <c:pt idx="5081">
                  <c:v>0.74299999999999999</c:v>
                </c:pt>
                <c:pt idx="5082">
                  <c:v>0.74299999999999999</c:v>
                </c:pt>
                <c:pt idx="5083">
                  <c:v>0.76900000000000002</c:v>
                </c:pt>
                <c:pt idx="5084">
                  <c:v>0.77100000000000002</c:v>
                </c:pt>
                <c:pt idx="5085">
                  <c:v>0.749</c:v>
                </c:pt>
                <c:pt idx="5086">
                  <c:v>0.77100000000000002</c:v>
                </c:pt>
                <c:pt idx="5087">
                  <c:v>0.77700000000000002</c:v>
                </c:pt>
                <c:pt idx="5088">
                  <c:v>0.77700000000000002</c:v>
                </c:pt>
                <c:pt idx="5089">
                  <c:v>0.77200000000000002</c:v>
                </c:pt>
                <c:pt idx="5090">
                  <c:v>0.748</c:v>
                </c:pt>
                <c:pt idx="5091">
                  <c:v>0.748</c:v>
                </c:pt>
                <c:pt idx="5092">
                  <c:v>0.748</c:v>
                </c:pt>
                <c:pt idx="5093">
                  <c:v>0.74299999999999999</c:v>
                </c:pt>
                <c:pt idx="5094">
                  <c:v>0.74299999999999999</c:v>
                </c:pt>
                <c:pt idx="5095">
                  <c:v>0.75</c:v>
                </c:pt>
                <c:pt idx="5096">
                  <c:v>0.749</c:v>
                </c:pt>
                <c:pt idx="5097">
                  <c:v>0.751</c:v>
                </c:pt>
                <c:pt idx="5098">
                  <c:v>0.749</c:v>
                </c:pt>
                <c:pt idx="5099">
                  <c:v>0.78100000000000003</c:v>
                </c:pt>
                <c:pt idx="5100">
                  <c:v>0.751</c:v>
                </c:pt>
                <c:pt idx="5101">
                  <c:v>0.75</c:v>
                </c:pt>
                <c:pt idx="5102">
                  <c:v>0.751</c:v>
                </c:pt>
                <c:pt idx="5103">
                  <c:v>0.77900000000000003</c:v>
                </c:pt>
                <c:pt idx="5104">
                  <c:v>0.749</c:v>
                </c:pt>
                <c:pt idx="5105">
                  <c:v>0.752</c:v>
                </c:pt>
                <c:pt idx="5106">
                  <c:v>0.73599999999999999</c:v>
                </c:pt>
                <c:pt idx="5107">
                  <c:v>0.75</c:v>
                </c:pt>
                <c:pt idx="5108">
                  <c:v>0.78200000000000003</c:v>
                </c:pt>
                <c:pt idx="5109">
                  <c:v>0.73699999999999999</c:v>
                </c:pt>
                <c:pt idx="5110">
                  <c:v>0.72899999999999998</c:v>
                </c:pt>
                <c:pt idx="5111">
                  <c:v>0.78400000000000003</c:v>
                </c:pt>
                <c:pt idx="5112">
                  <c:v>0.751</c:v>
                </c:pt>
                <c:pt idx="5113">
                  <c:v>0.78200000000000003</c:v>
                </c:pt>
                <c:pt idx="5114">
                  <c:v>0.78</c:v>
                </c:pt>
                <c:pt idx="5115">
                  <c:v>0.74</c:v>
                </c:pt>
                <c:pt idx="5116">
                  <c:v>0.751</c:v>
                </c:pt>
                <c:pt idx="5117">
                  <c:v>0.73899999999999999</c:v>
                </c:pt>
                <c:pt idx="5118">
                  <c:v>0.72899999999999998</c:v>
                </c:pt>
                <c:pt idx="5119">
                  <c:v>0.73899999999999999</c:v>
                </c:pt>
                <c:pt idx="5120">
                  <c:v>0.78400000000000003</c:v>
                </c:pt>
                <c:pt idx="5121">
                  <c:v>0.73899999999999999</c:v>
                </c:pt>
                <c:pt idx="5122">
                  <c:v>0.752</c:v>
                </c:pt>
                <c:pt idx="5123">
                  <c:v>0.72599999999999998</c:v>
                </c:pt>
                <c:pt idx="5124">
                  <c:v>0.73</c:v>
                </c:pt>
                <c:pt idx="5125">
                  <c:v>0.79</c:v>
                </c:pt>
                <c:pt idx="5126">
                  <c:v>0.79</c:v>
                </c:pt>
                <c:pt idx="5127">
                  <c:v>0.72399999999999998</c:v>
                </c:pt>
                <c:pt idx="5128">
                  <c:v>0.72399999999999998</c:v>
                </c:pt>
                <c:pt idx="5129">
                  <c:v>0.72299999999999998</c:v>
                </c:pt>
                <c:pt idx="5130">
                  <c:v>0.78900000000000003</c:v>
                </c:pt>
                <c:pt idx="5131">
                  <c:v>0.78900000000000003</c:v>
                </c:pt>
                <c:pt idx="5132">
                  <c:v>0.73</c:v>
                </c:pt>
                <c:pt idx="5133">
                  <c:v>0.72799999999999998</c:v>
                </c:pt>
                <c:pt idx="5134">
                  <c:v>0.78200000000000003</c:v>
                </c:pt>
                <c:pt idx="5135">
                  <c:v>0.78400000000000003</c:v>
                </c:pt>
                <c:pt idx="5136">
                  <c:v>0.80200000000000005</c:v>
                </c:pt>
                <c:pt idx="5137">
                  <c:v>0.78300000000000003</c:v>
                </c:pt>
                <c:pt idx="5138">
                  <c:v>0.72899999999999998</c:v>
                </c:pt>
                <c:pt idx="5139">
                  <c:v>0.78400000000000003</c:v>
                </c:pt>
                <c:pt idx="5140">
                  <c:v>0.73099999999999998</c:v>
                </c:pt>
                <c:pt idx="5141">
                  <c:v>0.72499999999999998</c:v>
                </c:pt>
                <c:pt idx="5142">
                  <c:v>0.72499999999999998</c:v>
                </c:pt>
                <c:pt idx="5143">
                  <c:v>0.73</c:v>
                </c:pt>
                <c:pt idx="5144">
                  <c:v>0.73099999999999998</c:v>
                </c:pt>
                <c:pt idx="5145">
                  <c:v>0.73</c:v>
                </c:pt>
                <c:pt idx="5146">
                  <c:v>0.73</c:v>
                </c:pt>
                <c:pt idx="5147">
                  <c:v>0.80400000000000005</c:v>
                </c:pt>
                <c:pt idx="5148">
                  <c:v>0.73199999999999998</c:v>
                </c:pt>
                <c:pt idx="5149">
                  <c:v>0.73099999999999998</c:v>
                </c:pt>
                <c:pt idx="5150">
                  <c:v>0.73299999999999998</c:v>
                </c:pt>
                <c:pt idx="5151">
                  <c:v>0.79200000000000004</c:v>
                </c:pt>
                <c:pt idx="5152">
                  <c:v>0.73099999999999998</c:v>
                </c:pt>
                <c:pt idx="5153">
                  <c:v>0.73299999999999998</c:v>
                </c:pt>
                <c:pt idx="5154">
                  <c:v>0.73099999999999998</c:v>
                </c:pt>
                <c:pt idx="5155">
                  <c:v>0.80500000000000005</c:v>
                </c:pt>
                <c:pt idx="5156">
                  <c:v>0.73399999999999999</c:v>
                </c:pt>
                <c:pt idx="5157">
                  <c:v>0.73299999999999998</c:v>
                </c:pt>
                <c:pt idx="5158">
                  <c:v>0.747</c:v>
                </c:pt>
                <c:pt idx="5159">
                  <c:v>0.80700000000000005</c:v>
                </c:pt>
                <c:pt idx="5160">
                  <c:v>0.80600000000000005</c:v>
                </c:pt>
                <c:pt idx="5161">
                  <c:v>0.79300000000000004</c:v>
                </c:pt>
                <c:pt idx="5162">
                  <c:v>0.73299999999999998</c:v>
                </c:pt>
                <c:pt idx="5163">
                  <c:v>0.749</c:v>
                </c:pt>
                <c:pt idx="5164">
                  <c:v>0.80600000000000005</c:v>
                </c:pt>
                <c:pt idx="5165">
                  <c:v>0.73199999999999998</c:v>
                </c:pt>
                <c:pt idx="5166">
                  <c:v>0.73299999999999998</c:v>
                </c:pt>
                <c:pt idx="5167">
                  <c:v>0.77100000000000002</c:v>
                </c:pt>
                <c:pt idx="5168">
                  <c:v>0.77</c:v>
                </c:pt>
                <c:pt idx="5169">
                  <c:v>0.73399999999999999</c:v>
                </c:pt>
                <c:pt idx="5170">
                  <c:v>0.73399999999999999</c:v>
                </c:pt>
                <c:pt idx="5171">
                  <c:v>0.81299999999999994</c:v>
                </c:pt>
                <c:pt idx="5172">
                  <c:v>0.81299999999999994</c:v>
                </c:pt>
                <c:pt idx="5173">
                  <c:v>0.77</c:v>
                </c:pt>
                <c:pt idx="5174">
                  <c:v>0.73499999999999999</c:v>
                </c:pt>
                <c:pt idx="5175">
                  <c:v>0.73499999999999999</c:v>
                </c:pt>
                <c:pt idx="5176">
                  <c:v>0.73399999999999999</c:v>
                </c:pt>
                <c:pt idx="5177">
                  <c:v>0.73399999999999999</c:v>
                </c:pt>
                <c:pt idx="5178">
                  <c:v>0.81200000000000006</c:v>
                </c:pt>
                <c:pt idx="5179">
                  <c:v>0.81200000000000006</c:v>
                </c:pt>
                <c:pt idx="5180">
                  <c:v>0.77</c:v>
                </c:pt>
                <c:pt idx="5181">
                  <c:v>0.74</c:v>
                </c:pt>
                <c:pt idx="5182">
                  <c:v>0.81499999999999995</c:v>
                </c:pt>
                <c:pt idx="5183">
                  <c:v>0.73499999999999999</c:v>
                </c:pt>
                <c:pt idx="5184">
                  <c:v>0.80500000000000005</c:v>
                </c:pt>
                <c:pt idx="5185">
                  <c:v>0.80700000000000005</c:v>
                </c:pt>
                <c:pt idx="5186">
                  <c:v>0.80600000000000005</c:v>
                </c:pt>
                <c:pt idx="5187">
                  <c:v>0.73599999999999999</c:v>
                </c:pt>
                <c:pt idx="5188">
                  <c:v>0.73599999999999999</c:v>
                </c:pt>
                <c:pt idx="5189">
                  <c:v>0.80800000000000005</c:v>
                </c:pt>
                <c:pt idx="5190">
                  <c:v>0.74199999999999999</c:v>
                </c:pt>
                <c:pt idx="5191">
                  <c:v>0.77900000000000003</c:v>
                </c:pt>
                <c:pt idx="5192">
                  <c:v>0.77900000000000003</c:v>
                </c:pt>
                <c:pt idx="5193">
                  <c:v>0.74199999999999999</c:v>
                </c:pt>
                <c:pt idx="5194">
                  <c:v>0.74299999999999999</c:v>
                </c:pt>
                <c:pt idx="5195">
                  <c:v>0.77900000000000003</c:v>
                </c:pt>
                <c:pt idx="5196">
                  <c:v>0.77900000000000003</c:v>
                </c:pt>
                <c:pt idx="5197">
                  <c:v>0.81599999999999995</c:v>
                </c:pt>
                <c:pt idx="5198">
                  <c:v>0.74199999999999999</c:v>
                </c:pt>
                <c:pt idx="5199">
                  <c:v>0.74199999999999999</c:v>
                </c:pt>
                <c:pt idx="5200">
                  <c:v>0.74299999999999999</c:v>
                </c:pt>
                <c:pt idx="5201">
                  <c:v>0.74399999999999999</c:v>
                </c:pt>
                <c:pt idx="5202">
                  <c:v>0.74199999999999999</c:v>
                </c:pt>
                <c:pt idx="5203">
                  <c:v>0.74299999999999999</c:v>
                </c:pt>
                <c:pt idx="5204">
                  <c:v>0.81499999999999995</c:v>
                </c:pt>
                <c:pt idx="5205">
                  <c:v>0.81799999999999995</c:v>
                </c:pt>
                <c:pt idx="5206">
                  <c:v>0.74399999999999999</c:v>
                </c:pt>
                <c:pt idx="5207">
                  <c:v>0.74299999999999999</c:v>
                </c:pt>
                <c:pt idx="5208">
                  <c:v>0.745</c:v>
                </c:pt>
                <c:pt idx="5209">
                  <c:v>0.745</c:v>
                </c:pt>
                <c:pt idx="5210">
                  <c:v>0.82</c:v>
                </c:pt>
                <c:pt idx="5211">
                  <c:v>0.745</c:v>
                </c:pt>
                <c:pt idx="5212">
                  <c:v>0.76800000000000002</c:v>
                </c:pt>
                <c:pt idx="5213">
                  <c:v>0.76800000000000002</c:v>
                </c:pt>
                <c:pt idx="5214">
                  <c:v>0.78200000000000003</c:v>
                </c:pt>
                <c:pt idx="5215">
                  <c:v>0.76800000000000002</c:v>
                </c:pt>
                <c:pt idx="5216">
                  <c:v>0.76800000000000002</c:v>
                </c:pt>
                <c:pt idx="5217">
                  <c:v>0.81899999999999995</c:v>
                </c:pt>
                <c:pt idx="5218">
                  <c:v>0.81599999999999995</c:v>
                </c:pt>
                <c:pt idx="5219">
                  <c:v>0.746</c:v>
                </c:pt>
                <c:pt idx="5220">
                  <c:v>0.81899999999999995</c:v>
                </c:pt>
                <c:pt idx="5221">
                  <c:v>0.77900000000000003</c:v>
                </c:pt>
                <c:pt idx="5222">
                  <c:v>0.745</c:v>
                </c:pt>
                <c:pt idx="5223">
                  <c:v>0.74399999999999999</c:v>
                </c:pt>
                <c:pt idx="5224">
                  <c:v>0.745</c:v>
                </c:pt>
                <c:pt idx="5225">
                  <c:v>0.74399999999999999</c:v>
                </c:pt>
                <c:pt idx="5226">
                  <c:v>0.78400000000000003</c:v>
                </c:pt>
                <c:pt idx="5227">
                  <c:v>0.78100000000000003</c:v>
                </c:pt>
                <c:pt idx="5228">
                  <c:v>0.82499999999999996</c:v>
                </c:pt>
                <c:pt idx="5229">
                  <c:v>0.82499999999999996</c:v>
                </c:pt>
                <c:pt idx="5230">
                  <c:v>0.747</c:v>
                </c:pt>
                <c:pt idx="5231">
                  <c:v>0.747</c:v>
                </c:pt>
                <c:pt idx="5232">
                  <c:v>0.77</c:v>
                </c:pt>
                <c:pt idx="5233">
                  <c:v>0.82499999999999996</c:v>
                </c:pt>
                <c:pt idx="5234">
                  <c:v>0.82499999999999996</c:v>
                </c:pt>
                <c:pt idx="5235">
                  <c:v>0.746</c:v>
                </c:pt>
                <c:pt idx="5236">
                  <c:v>0.746</c:v>
                </c:pt>
                <c:pt idx="5237">
                  <c:v>0.78400000000000003</c:v>
                </c:pt>
                <c:pt idx="5238">
                  <c:v>0.82799999999999996</c:v>
                </c:pt>
                <c:pt idx="5239">
                  <c:v>0.746</c:v>
                </c:pt>
                <c:pt idx="5240">
                  <c:v>0.746</c:v>
                </c:pt>
                <c:pt idx="5241">
                  <c:v>0.78300000000000003</c:v>
                </c:pt>
                <c:pt idx="5242">
                  <c:v>0.78300000000000003</c:v>
                </c:pt>
                <c:pt idx="5243">
                  <c:v>0.77100000000000002</c:v>
                </c:pt>
                <c:pt idx="5244">
                  <c:v>0.747</c:v>
                </c:pt>
                <c:pt idx="5245">
                  <c:v>0.747</c:v>
                </c:pt>
                <c:pt idx="5246">
                  <c:v>0.81799999999999995</c:v>
                </c:pt>
                <c:pt idx="5247">
                  <c:v>0.82</c:v>
                </c:pt>
                <c:pt idx="5248">
                  <c:v>0.747</c:v>
                </c:pt>
                <c:pt idx="5249">
                  <c:v>0.81899999999999995</c:v>
                </c:pt>
                <c:pt idx="5250">
                  <c:v>0.78300000000000003</c:v>
                </c:pt>
                <c:pt idx="5251">
                  <c:v>0.82099999999999995</c:v>
                </c:pt>
                <c:pt idx="5252">
                  <c:v>0.80200000000000005</c:v>
                </c:pt>
                <c:pt idx="5253">
                  <c:v>0.80200000000000005</c:v>
                </c:pt>
                <c:pt idx="5254">
                  <c:v>0.82899999999999996</c:v>
                </c:pt>
                <c:pt idx="5255">
                  <c:v>0.77200000000000002</c:v>
                </c:pt>
                <c:pt idx="5256">
                  <c:v>0.77400000000000002</c:v>
                </c:pt>
                <c:pt idx="5257">
                  <c:v>0.77300000000000002</c:v>
                </c:pt>
                <c:pt idx="5258">
                  <c:v>0.79100000000000004</c:v>
                </c:pt>
                <c:pt idx="5259">
                  <c:v>0.79100000000000004</c:v>
                </c:pt>
                <c:pt idx="5260">
                  <c:v>0.77300000000000002</c:v>
                </c:pt>
                <c:pt idx="5261">
                  <c:v>0.77300000000000002</c:v>
                </c:pt>
                <c:pt idx="5262">
                  <c:v>0.77400000000000002</c:v>
                </c:pt>
                <c:pt idx="5263">
                  <c:v>0.79</c:v>
                </c:pt>
                <c:pt idx="5264">
                  <c:v>0.77400000000000002</c:v>
                </c:pt>
                <c:pt idx="5265">
                  <c:v>0.82799999999999996</c:v>
                </c:pt>
                <c:pt idx="5266">
                  <c:v>0.77500000000000002</c:v>
                </c:pt>
                <c:pt idx="5267">
                  <c:v>0.80600000000000005</c:v>
                </c:pt>
                <c:pt idx="5268">
                  <c:v>0.84799999999999998</c:v>
                </c:pt>
                <c:pt idx="5269">
                  <c:v>0.77400000000000002</c:v>
                </c:pt>
                <c:pt idx="5270">
                  <c:v>0.77500000000000002</c:v>
                </c:pt>
                <c:pt idx="5271">
                  <c:v>0.77600000000000002</c:v>
                </c:pt>
                <c:pt idx="5272">
                  <c:v>0.77600000000000002</c:v>
                </c:pt>
                <c:pt idx="5273">
                  <c:v>0.77600000000000002</c:v>
                </c:pt>
                <c:pt idx="5274">
                  <c:v>0.84899999999999998</c:v>
                </c:pt>
                <c:pt idx="5275">
                  <c:v>0.84899999999999998</c:v>
                </c:pt>
                <c:pt idx="5276">
                  <c:v>0.77400000000000002</c:v>
                </c:pt>
                <c:pt idx="5277">
                  <c:v>0.78</c:v>
                </c:pt>
                <c:pt idx="5278">
                  <c:v>0.78</c:v>
                </c:pt>
                <c:pt idx="5279">
                  <c:v>0.78</c:v>
                </c:pt>
                <c:pt idx="5280">
                  <c:v>0.78</c:v>
                </c:pt>
                <c:pt idx="5281">
                  <c:v>0.77700000000000002</c:v>
                </c:pt>
                <c:pt idx="5282">
                  <c:v>0.80600000000000005</c:v>
                </c:pt>
                <c:pt idx="5283">
                  <c:v>0.77700000000000002</c:v>
                </c:pt>
                <c:pt idx="5284">
                  <c:v>0.77600000000000002</c:v>
                </c:pt>
                <c:pt idx="5285">
                  <c:v>0.77500000000000002</c:v>
                </c:pt>
                <c:pt idx="5286">
                  <c:v>0.79200000000000004</c:v>
                </c:pt>
                <c:pt idx="5287">
                  <c:v>0.78100000000000003</c:v>
                </c:pt>
                <c:pt idx="5288">
                  <c:v>0.80900000000000005</c:v>
                </c:pt>
                <c:pt idx="5289">
                  <c:v>0.85799999999999998</c:v>
                </c:pt>
                <c:pt idx="5290">
                  <c:v>0.80800000000000005</c:v>
                </c:pt>
                <c:pt idx="5291">
                  <c:v>0.78300000000000003</c:v>
                </c:pt>
                <c:pt idx="5292">
                  <c:v>0.79300000000000004</c:v>
                </c:pt>
                <c:pt idx="5293">
                  <c:v>0.77700000000000002</c:v>
                </c:pt>
                <c:pt idx="5294">
                  <c:v>0.77800000000000002</c:v>
                </c:pt>
                <c:pt idx="5295">
                  <c:v>0.77800000000000002</c:v>
                </c:pt>
                <c:pt idx="5296">
                  <c:v>0.78200000000000003</c:v>
                </c:pt>
                <c:pt idx="5297">
                  <c:v>0.77800000000000002</c:v>
                </c:pt>
                <c:pt idx="5298">
                  <c:v>0.77800000000000002</c:v>
                </c:pt>
                <c:pt idx="5299">
                  <c:v>0.80800000000000005</c:v>
                </c:pt>
                <c:pt idx="5300">
                  <c:v>0.83099999999999996</c:v>
                </c:pt>
                <c:pt idx="5301">
                  <c:v>0.85099999999999998</c:v>
                </c:pt>
                <c:pt idx="5302">
                  <c:v>0.85</c:v>
                </c:pt>
                <c:pt idx="5303">
                  <c:v>0.80700000000000005</c:v>
                </c:pt>
                <c:pt idx="5304">
                  <c:v>0.78300000000000003</c:v>
                </c:pt>
                <c:pt idx="5305">
                  <c:v>0.85199999999999998</c:v>
                </c:pt>
                <c:pt idx="5306">
                  <c:v>0.80700000000000005</c:v>
                </c:pt>
                <c:pt idx="5307">
                  <c:v>0.77900000000000003</c:v>
                </c:pt>
                <c:pt idx="5308">
                  <c:v>0.81499999999999995</c:v>
                </c:pt>
                <c:pt idx="5309">
                  <c:v>0.81499999999999995</c:v>
                </c:pt>
                <c:pt idx="5310">
                  <c:v>0.80700000000000005</c:v>
                </c:pt>
                <c:pt idx="5311">
                  <c:v>0.78700000000000003</c:v>
                </c:pt>
                <c:pt idx="5312">
                  <c:v>0.78600000000000003</c:v>
                </c:pt>
                <c:pt idx="5313">
                  <c:v>0.78600000000000003</c:v>
                </c:pt>
                <c:pt idx="5314">
                  <c:v>0.78400000000000003</c:v>
                </c:pt>
                <c:pt idx="5315">
                  <c:v>0.81499999999999995</c:v>
                </c:pt>
                <c:pt idx="5316">
                  <c:v>0.81499999999999995</c:v>
                </c:pt>
                <c:pt idx="5317">
                  <c:v>0.78500000000000003</c:v>
                </c:pt>
                <c:pt idx="5318">
                  <c:v>0.81699999999999995</c:v>
                </c:pt>
                <c:pt idx="5319">
                  <c:v>0.85799999999999998</c:v>
                </c:pt>
                <c:pt idx="5320">
                  <c:v>0.78600000000000003</c:v>
                </c:pt>
                <c:pt idx="5321">
                  <c:v>0.78700000000000003</c:v>
                </c:pt>
                <c:pt idx="5322">
                  <c:v>0.81399999999999995</c:v>
                </c:pt>
                <c:pt idx="5323">
                  <c:v>0.86199999999999999</c:v>
                </c:pt>
                <c:pt idx="5324">
                  <c:v>0.78700000000000003</c:v>
                </c:pt>
                <c:pt idx="5325">
                  <c:v>0.81899999999999995</c:v>
                </c:pt>
                <c:pt idx="5326">
                  <c:v>0.78600000000000003</c:v>
                </c:pt>
                <c:pt idx="5327">
                  <c:v>0.78800000000000003</c:v>
                </c:pt>
                <c:pt idx="5328">
                  <c:v>0.86299999999999999</c:v>
                </c:pt>
                <c:pt idx="5329">
                  <c:v>0.78900000000000003</c:v>
                </c:pt>
                <c:pt idx="5330">
                  <c:v>0.78800000000000003</c:v>
                </c:pt>
                <c:pt idx="5331">
                  <c:v>0.78800000000000003</c:v>
                </c:pt>
                <c:pt idx="5332">
                  <c:v>0.79200000000000004</c:v>
                </c:pt>
                <c:pt idx="5333">
                  <c:v>0.79200000000000004</c:v>
                </c:pt>
                <c:pt idx="5334">
                  <c:v>0.79200000000000004</c:v>
                </c:pt>
                <c:pt idx="5335">
                  <c:v>0.79200000000000004</c:v>
                </c:pt>
                <c:pt idx="5336">
                  <c:v>0.79</c:v>
                </c:pt>
                <c:pt idx="5337">
                  <c:v>0.79300000000000004</c:v>
                </c:pt>
                <c:pt idx="5338">
                  <c:v>0.78900000000000003</c:v>
                </c:pt>
                <c:pt idx="5339">
                  <c:v>0.78800000000000003</c:v>
                </c:pt>
                <c:pt idx="5340">
                  <c:v>0.81899999999999995</c:v>
                </c:pt>
                <c:pt idx="5341">
                  <c:v>0.78900000000000003</c:v>
                </c:pt>
                <c:pt idx="5342">
                  <c:v>0.80400000000000005</c:v>
                </c:pt>
                <c:pt idx="5343">
                  <c:v>0.81599999999999995</c:v>
                </c:pt>
                <c:pt idx="5344">
                  <c:v>0.82199999999999995</c:v>
                </c:pt>
                <c:pt idx="5345">
                  <c:v>0.82</c:v>
                </c:pt>
                <c:pt idx="5346">
                  <c:v>0.79</c:v>
                </c:pt>
                <c:pt idx="5347">
                  <c:v>0.79</c:v>
                </c:pt>
                <c:pt idx="5348">
                  <c:v>0.79</c:v>
                </c:pt>
                <c:pt idx="5349">
                  <c:v>0.80500000000000005</c:v>
                </c:pt>
                <c:pt idx="5350">
                  <c:v>0.80500000000000005</c:v>
                </c:pt>
                <c:pt idx="5351">
                  <c:v>0.81699999999999995</c:v>
                </c:pt>
                <c:pt idx="5352">
                  <c:v>0.79</c:v>
                </c:pt>
                <c:pt idx="5353">
                  <c:v>0.79</c:v>
                </c:pt>
                <c:pt idx="5354">
                  <c:v>0.86299999999999999</c:v>
                </c:pt>
                <c:pt idx="5355">
                  <c:v>0.86499999999999999</c:v>
                </c:pt>
                <c:pt idx="5356">
                  <c:v>0.82099999999999995</c:v>
                </c:pt>
                <c:pt idx="5357">
                  <c:v>0.80600000000000005</c:v>
                </c:pt>
                <c:pt idx="5358">
                  <c:v>0.82</c:v>
                </c:pt>
                <c:pt idx="5359">
                  <c:v>0.82</c:v>
                </c:pt>
                <c:pt idx="5360">
                  <c:v>0.82799999999999996</c:v>
                </c:pt>
                <c:pt idx="5361">
                  <c:v>0.82799999999999996</c:v>
                </c:pt>
                <c:pt idx="5362">
                  <c:v>0.81</c:v>
                </c:pt>
                <c:pt idx="5363">
                  <c:v>0.80900000000000005</c:v>
                </c:pt>
                <c:pt idx="5364">
                  <c:v>0.82</c:v>
                </c:pt>
                <c:pt idx="5365">
                  <c:v>0.82799999999999996</c:v>
                </c:pt>
                <c:pt idx="5366">
                  <c:v>0.82799999999999996</c:v>
                </c:pt>
                <c:pt idx="5367">
                  <c:v>0.80700000000000005</c:v>
                </c:pt>
                <c:pt idx="5368">
                  <c:v>0.84799999999999998</c:v>
                </c:pt>
                <c:pt idx="5369">
                  <c:v>0.80800000000000005</c:v>
                </c:pt>
                <c:pt idx="5370">
                  <c:v>0.83699999999999997</c:v>
                </c:pt>
                <c:pt idx="5371">
                  <c:v>0.83499999999999996</c:v>
                </c:pt>
                <c:pt idx="5372">
                  <c:v>0.84599999999999997</c:v>
                </c:pt>
                <c:pt idx="5373">
                  <c:v>0.83599999999999997</c:v>
                </c:pt>
                <c:pt idx="5374">
                  <c:v>0.83599999999999997</c:v>
                </c:pt>
                <c:pt idx="5375">
                  <c:v>0.82</c:v>
                </c:pt>
                <c:pt idx="5376">
                  <c:v>0.83899999999999997</c:v>
                </c:pt>
                <c:pt idx="5377">
                  <c:v>0.84099999999999997</c:v>
                </c:pt>
                <c:pt idx="5378">
                  <c:v>0.84099999999999997</c:v>
                </c:pt>
                <c:pt idx="5379">
                  <c:v>0.83699999999999997</c:v>
                </c:pt>
                <c:pt idx="5380">
                  <c:v>0.83799999999999997</c:v>
                </c:pt>
                <c:pt idx="5381">
                  <c:v>0.83899999999999997</c:v>
                </c:pt>
                <c:pt idx="5382">
                  <c:v>0.84099999999999997</c:v>
                </c:pt>
                <c:pt idx="5383">
                  <c:v>0.84099999999999997</c:v>
                </c:pt>
                <c:pt idx="5384">
                  <c:v>0.83799999999999997</c:v>
                </c:pt>
                <c:pt idx="5385">
                  <c:v>0.84199999999999997</c:v>
                </c:pt>
                <c:pt idx="5386">
                  <c:v>0.84199999999999997</c:v>
                </c:pt>
                <c:pt idx="5387">
                  <c:v>0.82099999999999995</c:v>
                </c:pt>
                <c:pt idx="5388">
                  <c:v>0.83799999999999997</c:v>
                </c:pt>
                <c:pt idx="5389">
                  <c:v>0.82399999999999995</c:v>
                </c:pt>
                <c:pt idx="5390">
                  <c:v>0.84</c:v>
                </c:pt>
                <c:pt idx="5391">
                  <c:v>0.84099999999999997</c:v>
                </c:pt>
                <c:pt idx="5392">
                  <c:v>0.84099999999999997</c:v>
                </c:pt>
                <c:pt idx="5393">
                  <c:v>0.82199999999999995</c:v>
                </c:pt>
                <c:pt idx="5394">
                  <c:v>0.84799999999999998</c:v>
                </c:pt>
                <c:pt idx="5395">
                  <c:v>0.84399999999999997</c:v>
                </c:pt>
                <c:pt idx="5396">
                  <c:v>0.84099999999999997</c:v>
                </c:pt>
                <c:pt idx="5397">
                  <c:v>0.84099999999999997</c:v>
                </c:pt>
                <c:pt idx="5398">
                  <c:v>0.84299999999999997</c:v>
                </c:pt>
                <c:pt idx="5399">
                  <c:v>0.85</c:v>
                </c:pt>
                <c:pt idx="5400">
                  <c:v>0.84499999999999997</c:v>
                </c:pt>
                <c:pt idx="5401">
                  <c:v>0.82299999999999995</c:v>
                </c:pt>
                <c:pt idx="5402">
                  <c:v>0.82799999999999996</c:v>
                </c:pt>
                <c:pt idx="5403">
                  <c:v>0.82799999999999996</c:v>
                </c:pt>
                <c:pt idx="5404">
                  <c:v>0.82199999999999995</c:v>
                </c:pt>
                <c:pt idx="5405">
                  <c:v>0.82199999999999995</c:v>
                </c:pt>
                <c:pt idx="5406">
                  <c:v>0.82799999999999996</c:v>
                </c:pt>
                <c:pt idx="5407">
                  <c:v>0.82799999999999996</c:v>
                </c:pt>
                <c:pt idx="5408">
                  <c:v>0.84599999999999997</c:v>
                </c:pt>
                <c:pt idx="5409">
                  <c:v>0.82299999999999995</c:v>
                </c:pt>
                <c:pt idx="5410">
                  <c:v>0.83099999999999996</c:v>
                </c:pt>
                <c:pt idx="5411">
                  <c:v>0.84699999999999998</c:v>
                </c:pt>
                <c:pt idx="5412">
                  <c:v>0.84799999999999998</c:v>
                </c:pt>
                <c:pt idx="5413">
                  <c:v>0.83199999999999996</c:v>
                </c:pt>
                <c:pt idx="5414">
                  <c:v>0.82799999999999996</c:v>
                </c:pt>
                <c:pt idx="5415">
                  <c:v>0.84899999999999998</c:v>
                </c:pt>
                <c:pt idx="5416">
                  <c:v>0.84799999999999998</c:v>
                </c:pt>
                <c:pt idx="5417">
                  <c:v>0.84799999999999998</c:v>
                </c:pt>
                <c:pt idx="5418">
                  <c:v>0.85099999999999998</c:v>
                </c:pt>
                <c:pt idx="5419">
                  <c:v>0.84799999999999998</c:v>
                </c:pt>
                <c:pt idx="5420">
                  <c:v>0.84799999999999998</c:v>
                </c:pt>
                <c:pt idx="5421">
                  <c:v>0.85099999999999998</c:v>
                </c:pt>
                <c:pt idx="5422">
                  <c:v>0.84899999999999998</c:v>
                </c:pt>
                <c:pt idx="5423">
                  <c:v>0.84899999999999998</c:v>
                </c:pt>
                <c:pt idx="5424">
                  <c:v>0.85299999999999998</c:v>
                </c:pt>
                <c:pt idx="5425">
                  <c:v>0.83199999999999996</c:v>
                </c:pt>
                <c:pt idx="5426">
                  <c:v>0.83299999999999996</c:v>
                </c:pt>
                <c:pt idx="5427">
                  <c:v>0.82899999999999996</c:v>
                </c:pt>
                <c:pt idx="5428">
                  <c:v>0.85</c:v>
                </c:pt>
                <c:pt idx="5429">
                  <c:v>0.83099999999999996</c:v>
                </c:pt>
                <c:pt idx="5430">
                  <c:v>0.82199999999999995</c:v>
                </c:pt>
                <c:pt idx="5431">
                  <c:v>0.83399999999999996</c:v>
                </c:pt>
                <c:pt idx="5432">
                  <c:v>0.83399999999999996</c:v>
                </c:pt>
                <c:pt idx="5433">
                  <c:v>0.76500000000000001</c:v>
                </c:pt>
                <c:pt idx="5434">
                  <c:v>0.83399999999999996</c:v>
                </c:pt>
                <c:pt idx="5435">
                  <c:v>0.82299999999999995</c:v>
                </c:pt>
                <c:pt idx="5436">
                  <c:v>0.82499999999999996</c:v>
                </c:pt>
                <c:pt idx="5437">
                  <c:v>0.83399999999999996</c:v>
                </c:pt>
                <c:pt idx="5438">
                  <c:v>0.82599999999999996</c:v>
                </c:pt>
                <c:pt idx="5439">
                  <c:v>0.82699999999999996</c:v>
                </c:pt>
                <c:pt idx="5440">
                  <c:v>0.83099999999999996</c:v>
                </c:pt>
                <c:pt idx="5441">
                  <c:v>0.76600000000000001</c:v>
                </c:pt>
                <c:pt idx="5442">
                  <c:v>0.83799999999999997</c:v>
                </c:pt>
                <c:pt idx="5443">
                  <c:v>0.76800000000000002</c:v>
                </c:pt>
                <c:pt idx="5444">
                  <c:v>0.76800000000000002</c:v>
                </c:pt>
                <c:pt idx="5445">
                  <c:v>0.27</c:v>
                </c:pt>
                <c:pt idx="5446">
                  <c:v>0.28399999999999997</c:v>
                </c:pt>
                <c:pt idx="5447">
                  <c:v>0.33200000000000002</c:v>
                </c:pt>
                <c:pt idx="5448">
                  <c:v>0.4</c:v>
                </c:pt>
                <c:pt idx="5449">
                  <c:v>0.34799999999999998</c:v>
                </c:pt>
                <c:pt idx="5450">
                  <c:v>0.40400000000000003</c:v>
                </c:pt>
                <c:pt idx="5451">
                  <c:v>0.35699999999999998</c:v>
                </c:pt>
                <c:pt idx="5452">
                  <c:v>0.47099999999999997</c:v>
                </c:pt>
                <c:pt idx="5453">
                  <c:v>0.50900000000000001</c:v>
                </c:pt>
                <c:pt idx="5454">
                  <c:v>0.49099999999999999</c:v>
                </c:pt>
                <c:pt idx="5455">
                  <c:v>0.51200000000000001</c:v>
                </c:pt>
                <c:pt idx="5456">
                  <c:v>0.5</c:v>
                </c:pt>
                <c:pt idx="5457">
                  <c:v>0.48899999999999999</c:v>
                </c:pt>
                <c:pt idx="5458">
                  <c:v>0.49199999999999999</c:v>
                </c:pt>
                <c:pt idx="5459">
                  <c:v>0.54900000000000004</c:v>
                </c:pt>
                <c:pt idx="5460">
                  <c:v>0.502</c:v>
                </c:pt>
                <c:pt idx="5461">
                  <c:v>0.50600000000000001</c:v>
                </c:pt>
                <c:pt idx="5462">
                  <c:v>0.58099999999999996</c:v>
                </c:pt>
                <c:pt idx="5463">
                  <c:v>0.58799999999999997</c:v>
                </c:pt>
                <c:pt idx="5464">
                  <c:v>0.56200000000000006</c:v>
                </c:pt>
                <c:pt idx="5465">
                  <c:v>0.55700000000000005</c:v>
                </c:pt>
                <c:pt idx="5466">
                  <c:v>0.58799999999999997</c:v>
                </c:pt>
                <c:pt idx="5467">
                  <c:v>0.622</c:v>
                </c:pt>
                <c:pt idx="5468">
                  <c:v>0.626</c:v>
                </c:pt>
                <c:pt idx="5469">
                  <c:v>0.59299999999999997</c:v>
                </c:pt>
                <c:pt idx="5470">
                  <c:v>0.59899999999999998</c:v>
                </c:pt>
                <c:pt idx="5471">
                  <c:v>0.59199999999999997</c:v>
                </c:pt>
                <c:pt idx="5472">
                  <c:v>0.59399999999999997</c:v>
                </c:pt>
                <c:pt idx="5473">
                  <c:v>0.59799999999999998</c:v>
                </c:pt>
                <c:pt idx="5474">
                  <c:v>0.59799999999999998</c:v>
                </c:pt>
                <c:pt idx="5475">
                  <c:v>0.64100000000000001</c:v>
                </c:pt>
                <c:pt idx="5476">
                  <c:v>0.60399999999999998</c:v>
                </c:pt>
                <c:pt idx="5477">
                  <c:v>0.60499999999999998</c:v>
                </c:pt>
                <c:pt idx="5478">
                  <c:v>0.64100000000000001</c:v>
                </c:pt>
                <c:pt idx="5479">
                  <c:v>0.64600000000000002</c:v>
                </c:pt>
                <c:pt idx="5480">
                  <c:v>0.64500000000000002</c:v>
                </c:pt>
                <c:pt idx="5481">
                  <c:v>0.70299999999999996</c:v>
                </c:pt>
                <c:pt idx="5482">
                  <c:v>0.65200000000000002</c:v>
                </c:pt>
                <c:pt idx="5483">
                  <c:v>0.65</c:v>
                </c:pt>
                <c:pt idx="5484">
                  <c:v>0.65400000000000003</c:v>
                </c:pt>
                <c:pt idx="5485">
                  <c:v>0.70399999999999996</c:v>
                </c:pt>
                <c:pt idx="5486">
                  <c:v>0.64800000000000002</c:v>
                </c:pt>
                <c:pt idx="5487">
                  <c:v>0.65100000000000002</c:v>
                </c:pt>
                <c:pt idx="5488">
                  <c:v>0.64900000000000002</c:v>
                </c:pt>
                <c:pt idx="5489">
                  <c:v>0.65100000000000002</c:v>
                </c:pt>
                <c:pt idx="5490">
                  <c:v>0.65</c:v>
                </c:pt>
                <c:pt idx="5491">
                  <c:v>0.69699999999999995</c:v>
                </c:pt>
                <c:pt idx="5492">
                  <c:v>0.69099999999999995</c:v>
                </c:pt>
                <c:pt idx="5493">
                  <c:v>0.69899999999999995</c:v>
                </c:pt>
                <c:pt idx="5494">
                  <c:v>0.71899999999999997</c:v>
                </c:pt>
                <c:pt idx="5495">
                  <c:v>0.68799999999999994</c:v>
                </c:pt>
                <c:pt idx="5496">
                  <c:v>0.69599999999999995</c:v>
                </c:pt>
                <c:pt idx="5497">
                  <c:v>0.72</c:v>
                </c:pt>
                <c:pt idx="5498">
                  <c:v>0.66200000000000003</c:v>
                </c:pt>
                <c:pt idx="5499">
                  <c:v>0.69299999999999995</c:v>
                </c:pt>
                <c:pt idx="5500">
                  <c:v>0.66200000000000003</c:v>
                </c:pt>
                <c:pt idx="5501">
                  <c:v>0.66200000000000003</c:v>
                </c:pt>
                <c:pt idx="5502">
                  <c:v>0.70899999999999996</c:v>
                </c:pt>
                <c:pt idx="5503">
                  <c:v>0.66300000000000003</c:v>
                </c:pt>
                <c:pt idx="5504">
                  <c:v>0.70599999999999996</c:v>
                </c:pt>
                <c:pt idx="5505">
                  <c:v>0.71099999999999997</c:v>
                </c:pt>
                <c:pt idx="5506">
                  <c:v>0.68500000000000005</c:v>
                </c:pt>
                <c:pt idx="5507">
                  <c:v>0.70299999999999996</c:v>
                </c:pt>
                <c:pt idx="5508">
                  <c:v>0.70799999999999996</c:v>
                </c:pt>
                <c:pt idx="5509">
                  <c:v>0.71099999999999997</c:v>
                </c:pt>
                <c:pt idx="5510">
                  <c:v>0.71</c:v>
                </c:pt>
                <c:pt idx="5511">
                  <c:v>0.68600000000000005</c:v>
                </c:pt>
                <c:pt idx="5512">
                  <c:v>0.70799999999999996</c:v>
                </c:pt>
                <c:pt idx="5513">
                  <c:v>0.70899999999999996</c:v>
                </c:pt>
                <c:pt idx="5514">
                  <c:v>0.67300000000000004</c:v>
                </c:pt>
                <c:pt idx="5515">
                  <c:v>0.70899999999999996</c:v>
                </c:pt>
                <c:pt idx="5516">
                  <c:v>0.71799999999999997</c:v>
                </c:pt>
                <c:pt idx="5517">
                  <c:v>0.67500000000000004</c:v>
                </c:pt>
                <c:pt idx="5518">
                  <c:v>0.71</c:v>
                </c:pt>
                <c:pt idx="5519">
                  <c:v>0.71099999999999997</c:v>
                </c:pt>
                <c:pt idx="5520">
                  <c:v>0.71499999999999997</c:v>
                </c:pt>
                <c:pt idx="5521">
                  <c:v>0.66900000000000004</c:v>
                </c:pt>
                <c:pt idx="5522">
                  <c:v>0.7</c:v>
                </c:pt>
                <c:pt idx="5523">
                  <c:v>0.70199999999999996</c:v>
                </c:pt>
                <c:pt idx="5524">
                  <c:v>0.72299999999999998</c:v>
                </c:pt>
                <c:pt idx="5525">
                  <c:v>0.72199999999999998</c:v>
                </c:pt>
                <c:pt idx="5526">
                  <c:v>0.69699999999999995</c:v>
                </c:pt>
                <c:pt idx="5527">
                  <c:v>0.70099999999999996</c:v>
                </c:pt>
                <c:pt idx="5528">
                  <c:v>0.69899999999999995</c:v>
                </c:pt>
                <c:pt idx="5529">
                  <c:v>0.72699999999999998</c:v>
                </c:pt>
                <c:pt idx="5530">
                  <c:v>0.70099999999999996</c:v>
                </c:pt>
                <c:pt idx="5531">
                  <c:v>0.72</c:v>
                </c:pt>
                <c:pt idx="5532">
                  <c:v>0.72099999999999997</c:v>
                </c:pt>
                <c:pt idx="5533">
                  <c:v>0.72499999999999998</c:v>
                </c:pt>
                <c:pt idx="5534">
                  <c:v>0.72199999999999998</c:v>
                </c:pt>
                <c:pt idx="5535">
                  <c:v>0.72</c:v>
                </c:pt>
                <c:pt idx="5536">
                  <c:v>0.68400000000000005</c:v>
                </c:pt>
                <c:pt idx="5537">
                  <c:v>0.68100000000000005</c:v>
                </c:pt>
                <c:pt idx="5538">
                  <c:v>0.68700000000000006</c:v>
                </c:pt>
                <c:pt idx="5539">
                  <c:v>0.72299999999999998</c:v>
                </c:pt>
                <c:pt idx="5540">
                  <c:v>0.67900000000000005</c:v>
                </c:pt>
                <c:pt idx="5541">
                  <c:v>0.68400000000000005</c:v>
                </c:pt>
                <c:pt idx="5542">
                  <c:v>0.72399999999999998</c:v>
                </c:pt>
                <c:pt idx="5543">
                  <c:v>0.68799999999999994</c:v>
                </c:pt>
                <c:pt idx="5544">
                  <c:v>0.72499999999999998</c:v>
                </c:pt>
                <c:pt idx="5545">
                  <c:v>0.69</c:v>
                </c:pt>
                <c:pt idx="5546">
                  <c:v>0.68700000000000006</c:v>
                </c:pt>
                <c:pt idx="5547">
                  <c:v>0.68600000000000005</c:v>
                </c:pt>
                <c:pt idx="5548">
                  <c:v>0.68400000000000005</c:v>
                </c:pt>
                <c:pt idx="5549">
                  <c:v>0.68500000000000005</c:v>
                </c:pt>
                <c:pt idx="5550">
                  <c:v>0.68899999999999995</c:v>
                </c:pt>
                <c:pt idx="5551">
                  <c:v>0.68700000000000006</c:v>
                </c:pt>
                <c:pt idx="5552">
                  <c:v>0.68899999999999995</c:v>
                </c:pt>
                <c:pt idx="5553">
                  <c:v>0.68500000000000005</c:v>
                </c:pt>
                <c:pt idx="5554">
                  <c:v>0.69299999999999995</c:v>
                </c:pt>
                <c:pt idx="5555">
                  <c:v>0.69199999999999995</c:v>
                </c:pt>
                <c:pt idx="5556">
                  <c:v>0.69599999999999995</c:v>
                </c:pt>
                <c:pt idx="5557">
                  <c:v>0.69399999999999995</c:v>
                </c:pt>
                <c:pt idx="5558">
                  <c:v>0.67300000000000004</c:v>
                </c:pt>
                <c:pt idx="5559">
                  <c:v>0.68600000000000005</c:v>
                </c:pt>
                <c:pt idx="5560">
                  <c:v>0.68400000000000005</c:v>
                </c:pt>
                <c:pt idx="5561">
                  <c:v>0.68400000000000005</c:v>
                </c:pt>
                <c:pt idx="5562">
                  <c:v>0.69199999999999995</c:v>
                </c:pt>
                <c:pt idx="5563">
                  <c:v>0.68400000000000005</c:v>
                </c:pt>
                <c:pt idx="5564">
                  <c:v>0.69099999999999995</c:v>
                </c:pt>
                <c:pt idx="5565">
                  <c:v>0.69599999999999995</c:v>
                </c:pt>
                <c:pt idx="5566">
                  <c:v>0.68700000000000006</c:v>
                </c:pt>
                <c:pt idx="5567">
                  <c:v>0.68799999999999994</c:v>
                </c:pt>
                <c:pt idx="5568">
                  <c:v>0.746</c:v>
                </c:pt>
                <c:pt idx="5569">
                  <c:v>0.746</c:v>
                </c:pt>
                <c:pt idx="5570">
                  <c:v>0.75700000000000001</c:v>
                </c:pt>
                <c:pt idx="5571">
                  <c:v>0.75900000000000001</c:v>
                </c:pt>
                <c:pt idx="5572">
                  <c:v>0.753</c:v>
                </c:pt>
                <c:pt idx="5573">
                  <c:v>0.747</c:v>
                </c:pt>
                <c:pt idx="5574">
                  <c:v>0.75600000000000001</c:v>
                </c:pt>
                <c:pt idx="5575">
                  <c:v>0.755</c:v>
                </c:pt>
                <c:pt idx="5576">
                  <c:v>0.75700000000000001</c:v>
                </c:pt>
                <c:pt idx="5577">
                  <c:v>0.754</c:v>
                </c:pt>
                <c:pt idx="5578">
                  <c:v>0.75800000000000001</c:v>
                </c:pt>
                <c:pt idx="5579">
                  <c:v>0.75600000000000001</c:v>
                </c:pt>
                <c:pt idx="5580">
                  <c:v>0.75800000000000001</c:v>
                </c:pt>
                <c:pt idx="5581">
                  <c:v>0.73699999999999999</c:v>
                </c:pt>
                <c:pt idx="5582">
                  <c:v>0.75800000000000001</c:v>
                </c:pt>
                <c:pt idx="5583">
                  <c:v>0.754</c:v>
                </c:pt>
                <c:pt idx="5584">
                  <c:v>0.73499999999999999</c:v>
                </c:pt>
                <c:pt idx="5585">
                  <c:v>0.74</c:v>
                </c:pt>
                <c:pt idx="5586">
                  <c:v>0.76400000000000001</c:v>
                </c:pt>
                <c:pt idx="5587">
                  <c:v>0.76100000000000001</c:v>
                </c:pt>
                <c:pt idx="5588">
                  <c:v>0.76300000000000001</c:v>
                </c:pt>
                <c:pt idx="5589">
                  <c:v>0.76200000000000001</c:v>
                </c:pt>
                <c:pt idx="5590">
                  <c:v>0.73899999999999999</c:v>
                </c:pt>
                <c:pt idx="5591">
                  <c:v>0.73299999999999998</c:v>
                </c:pt>
                <c:pt idx="5592">
                  <c:v>0.75600000000000001</c:v>
                </c:pt>
                <c:pt idx="5593">
                  <c:v>0.754</c:v>
                </c:pt>
                <c:pt idx="5594">
                  <c:v>0.73399999999999999</c:v>
                </c:pt>
                <c:pt idx="5595">
                  <c:v>0.73699999999999999</c:v>
                </c:pt>
                <c:pt idx="5596">
                  <c:v>0.75600000000000001</c:v>
                </c:pt>
                <c:pt idx="5597">
                  <c:v>0.75600000000000001</c:v>
                </c:pt>
                <c:pt idx="5598">
                  <c:v>0.75700000000000001</c:v>
                </c:pt>
                <c:pt idx="5599">
                  <c:v>0.75800000000000001</c:v>
                </c:pt>
                <c:pt idx="5600">
                  <c:v>0.73699999999999999</c:v>
                </c:pt>
                <c:pt idx="5601">
                  <c:v>0.73899999999999999</c:v>
                </c:pt>
                <c:pt idx="5602">
                  <c:v>0.74099999999999999</c:v>
                </c:pt>
                <c:pt idx="5603">
                  <c:v>0.75900000000000001</c:v>
                </c:pt>
                <c:pt idx="5604">
                  <c:v>0.75900000000000001</c:v>
                </c:pt>
                <c:pt idx="5605">
                  <c:v>0.749</c:v>
                </c:pt>
                <c:pt idx="5606">
                  <c:v>0.74</c:v>
                </c:pt>
                <c:pt idx="5607">
                  <c:v>0.76</c:v>
                </c:pt>
                <c:pt idx="5608">
                  <c:v>0.73899999999999999</c:v>
                </c:pt>
                <c:pt idx="5609">
                  <c:v>0.73699999999999999</c:v>
                </c:pt>
                <c:pt idx="5610">
                  <c:v>0.747</c:v>
                </c:pt>
                <c:pt idx="5611">
                  <c:v>0.752</c:v>
                </c:pt>
                <c:pt idx="5612">
                  <c:v>0.74099999999999999</c:v>
                </c:pt>
                <c:pt idx="5613">
                  <c:v>0.73799999999999999</c:v>
                </c:pt>
                <c:pt idx="5614">
                  <c:v>0.77</c:v>
                </c:pt>
                <c:pt idx="5615">
                  <c:v>0.74099999999999999</c:v>
                </c:pt>
                <c:pt idx="5616">
                  <c:v>0.73899999999999999</c:v>
                </c:pt>
                <c:pt idx="5617">
                  <c:v>0.74399999999999999</c:v>
                </c:pt>
                <c:pt idx="5618">
                  <c:v>0.745</c:v>
                </c:pt>
                <c:pt idx="5619">
                  <c:v>0.751</c:v>
                </c:pt>
                <c:pt idx="5620">
                  <c:v>0.745</c:v>
                </c:pt>
                <c:pt idx="5621">
                  <c:v>0.75</c:v>
                </c:pt>
                <c:pt idx="5622">
                  <c:v>0.747</c:v>
                </c:pt>
                <c:pt idx="5623">
                  <c:v>0.74399999999999999</c:v>
                </c:pt>
                <c:pt idx="5624">
                  <c:v>0.749</c:v>
                </c:pt>
                <c:pt idx="5625">
                  <c:v>0.749</c:v>
                </c:pt>
                <c:pt idx="5626">
                  <c:v>0.74099999999999999</c:v>
                </c:pt>
                <c:pt idx="5627">
                  <c:v>0.73799999999999999</c:v>
                </c:pt>
                <c:pt idx="5628">
                  <c:v>0.748</c:v>
                </c:pt>
                <c:pt idx="5629">
                  <c:v>0.76900000000000002</c:v>
                </c:pt>
                <c:pt idx="5630">
                  <c:v>0.76900000000000002</c:v>
                </c:pt>
                <c:pt idx="5631">
                  <c:v>0.74099999999999999</c:v>
                </c:pt>
                <c:pt idx="5632">
                  <c:v>0.749</c:v>
                </c:pt>
                <c:pt idx="5633">
                  <c:v>0.74299999999999999</c:v>
                </c:pt>
                <c:pt idx="5634">
                  <c:v>0.752</c:v>
                </c:pt>
                <c:pt idx="5635">
                  <c:v>0.754</c:v>
                </c:pt>
                <c:pt idx="5636">
                  <c:v>0.73</c:v>
                </c:pt>
                <c:pt idx="5637">
                  <c:v>0.75</c:v>
                </c:pt>
                <c:pt idx="5638">
                  <c:v>0.75</c:v>
                </c:pt>
                <c:pt idx="5639">
                  <c:v>0.72799999999999998</c:v>
                </c:pt>
                <c:pt idx="5640">
                  <c:v>0.73299999999999998</c:v>
                </c:pt>
                <c:pt idx="5641">
                  <c:v>0.754</c:v>
                </c:pt>
                <c:pt idx="5642">
                  <c:v>0.74399999999999999</c:v>
                </c:pt>
                <c:pt idx="5643">
                  <c:v>0.74399999999999999</c:v>
                </c:pt>
                <c:pt idx="5644">
                  <c:v>0.752</c:v>
                </c:pt>
                <c:pt idx="5645">
                  <c:v>0.751</c:v>
                </c:pt>
                <c:pt idx="5646">
                  <c:v>0.749</c:v>
                </c:pt>
                <c:pt idx="5647">
                  <c:v>0.749</c:v>
                </c:pt>
                <c:pt idx="5648">
                  <c:v>0.749</c:v>
                </c:pt>
                <c:pt idx="5649">
                  <c:v>0.745</c:v>
                </c:pt>
                <c:pt idx="5650">
                  <c:v>0.753</c:v>
                </c:pt>
                <c:pt idx="5651">
                  <c:v>0.751</c:v>
                </c:pt>
                <c:pt idx="5652">
                  <c:v>0.75700000000000001</c:v>
                </c:pt>
                <c:pt idx="5653">
                  <c:v>0.73199999999999998</c:v>
                </c:pt>
                <c:pt idx="5654">
                  <c:v>0.75700000000000001</c:v>
                </c:pt>
                <c:pt idx="5655">
                  <c:v>0.753</c:v>
                </c:pt>
                <c:pt idx="5656">
                  <c:v>0.751</c:v>
                </c:pt>
                <c:pt idx="5657">
                  <c:v>0.755</c:v>
                </c:pt>
                <c:pt idx="5658">
                  <c:v>0.75600000000000001</c:v>
                </c:pt>
                <c:pt idx="5659">
                  <c:v>0.73</c:v>
                </c:pt>
                <c:pt idx="5660">
                  <c:v>0.75700000000000001</c:v>
                </c:pt>
                <c:pt idx="5661">
                  <c:v>0.78500000000000003</c:v>
                </c:pt>
                <c:pt idx="5662">
                  <c:v>0.78500000000000003</c:v>
                </c:pt>
                <c:pt idx="5663">
                  <c:v>0.78400000000000003</c:v>
                </c:pt>
                <c:pt idx="5664">
                  <c:v>0.78400000000000003</c:v>
                </c:pt>
                <c:pt idx="5665">
                  <c:v>0.753</c:v>
                </c:pt>
                <c:pt idx="5666">
                  <c:v>0.76300000000000001</c:v>
                </c:pt>
                <c:pt idx="5667">
                  <c:v>0.76</c:v>
                </c:pt>
                <c:pt idx="5668">
                  <c:v>0.75</c:v>
                </c:pt>
                <c:pt idx="5669">
                  <c:v>0.75800000000000001</c:v>
                </c:pt>
                <c:pt idx="5670">
                  <c:v>0.76200000000000001</c:v>
                </c:pt>
                <c:pt idx="5671">
                  <c:v>0.76100000000000001</c:v>
                </c:pt>
                <c:pt idx="5672">
                  <c:v>0.73099999999999998</c:v>
                </c:pt>
                <c:pt idx="5673">
                  <c:v>0.753</c:v>
                </c:pt>
                <c:pt idx="5674">
                  <c:v>0.753</c:v>
                </c:pt>
                <c:pt idx="5675">
                  <c:v>0.753</c:v>
                </c:pt>
                <c:pt idx="5676">
                  <c:v>0.78400000000000003</c:v>
                </c:pt>
                <c:pt idx="5677">
                  <c:v>0.74199999999999999</c:v>
                </c:pt>
                <c:pt idx="5678">
                  <c:v>0.74</c:v>
                </c:pt>
                <c:pt idx="5679">
                  <c:v>0.78300000000000003</c:v>
                </c:pt>
                <c:pt idx="5680">
                  <c:v>0.74399999999999999</c:v>
                </c:pt>
                <c:pt idx="5681">
                  <c:v>0.73099999999999998</c:v>
                </c:pt>
                <c:pt idx="5682">
                  <c:v>0.73099999999999998</c:v>
                </c:pt>
                <c:pt idx="5683">
                  <c:v>0.78600000000000003</c:v>
                </c:pt>
                <c:pt idx="5684">
                  <c:v>0.73599999999999999</c:v>
                </c:pt>
                <c:pt idx="5685">
                  <c:v>0.755</c:v>
                </c:pt>
                <c:pt idx="5686">
                  <c:v>0.78700000000000003</c:v>
                </c:pt>
                <c:pt idx="5687">
                  <c:v>0.76100000000000001</c:v>
                </c:pt>
                <c:pt idx="5688">
                  <c:v>0.76100000000000001</c:v>
                </c:pt>
                <c:pt idx="5689">
                  <c:v>0.74299999999999999</c:v>
                </c:pt>
                <c:pt idx="5690">
                  <c:v>0.73299999999999998</c:v>
                </c:pt>
                <c:pt idx="5691">
                  <c:v>0.73799999999999999</c:v>
                </c:pt>
                <c:pt idx="5692">
                  <c:v>0.73199999999999998</c:v>
                </c:pt>
                <c:pt idx="5693">
                  <c:v>0.73799999999999999</c:v>
                </c:pt>
                <c:pt idx="5694">
                  <c:v>0.75700000000000001</c:v>
                </c:pt>
                <c:pt idx="5695">
                  <c:v>0.75600000000000001</c:v>
                </c:pt>
                <c:pt idx="5696">
                  <c:v>0.78</c:v>
                </c:pt>
                <c:pt idx="5697">
                  <c:v>0.78500000000000003</c:v>
                </c:pt>
                <c:pt idx="5698">
                  <c:v>0.78200000000000003</c:v>
                </c:pt>
                <c:pt idx="5699">
                  <c:v>0.73699999999999999</c:v>
                </c:pt>
                <c:pt idx="5700">
                  <c:v>0.78500000000000003</c:v>
                </c:pt>
                <c:pt idx="5701">
                  <c:v>0.74199999999999999</c:v>
                </c:pt>
                <c:pt idx="5702">
                  <c:v>0.73199999999999998</c:v>
                </c:pt>
                <c:pt idx="5703">
                  <c:v>0.75800000000000001</c:v>
                </c:pt>
                <c:pt idx="5704">
                  <c:v>0.79700000000000004</c:v>
                </c:pt>
                <c:pt idx="5705">
                  <c:v>0.79700000000000004</c:v>
                </c:pt>
                <c:pt idx="5706">
                  <c:v>0.76200000000000001</c:v>
                </c:pt>
                <c:pt idx="5707">
                  <c:v>0.79600000000000004</c:v>
                </c:pt>
                <c:pt idx="5708">
                  <c:v>0.79600000000000004</c:v>
                </c:pt>
                <c:pt idx="5709">
                  <c:v>0.76800000000000002</c:v>
                </c:pt>
                <c:pt idx="5710">
                  <c:v>0.73899999999999999</c:v>
                </c:pt>
                <c:pt idx="5711">
                  <c:v>0.73899999999999999</c:v>
                </c:pt>
                <c:pt idx="5712">
                  <c:v>0.73399999999999999</c:v>
                </c:pt>
                <c:pt idx="5713">
                  <c:v>0.76300000000000001</c:v>
                </c:pt>
                <c:pt idx="5714">
                  <c:v>0.79900000000000004</c:v>
                </c:pt>
                <c:pt idx="5715">
                  <c:v>0.745</c:v>
                </c:pt>
                <c:pt idx="5716">
                  <c:v>0.74199999999999999</c:v>
                </c:pt>
                <c:pt idx="5717">
                  <c:v>0.74399999999999999</c:v>
                </c:pt>
                <c:pt idx="5718">
                  <c:v>0.79100000000000004</c:v>
                </c:pt>
                <c:pt idx="5719">
                  <c:v>0.77300000000000002</c:v>
                </c:pt>
                <c:pt idx="5720">
                  <c:v>0.74299999999999999</c:v>
                </c:pt>
                <c:pt idx="5721">
                  <c:v>0.73899999999999999</c:v>
                </c:pt>
                <c:pt idx="5722">
                  <c:v>0.751</c:v>
                </c:pt>
                <c:pt idx="5723">
                  <c:v>0.79700000000000004</c:v>
                </c:pt>
                <c:pt idx="5724">
                  <c:v>0.76600000000000001</c:v>
                </c:pt>
                <c:pt idx="5725">
                  <c:v>0.73399999999999999</c:v>
                </c:pt>
                <c:pt idx="5726">
                  <c:v>0.747</c:v>
                </c:pt>
                <c:pt idx="5727">
                  <c:v>0.74299999999999999</c:v>
                </c:pt>
                <c:pt idx="5728">
                  <c:v>0.74299999999999999</c:v>
                </c:pt>
                <c:pt idx="5729">
                  <c:v>0.76600000000000001</c:v>
                </c:pt>
                <c:pt idx="5730">
                  <c:v>0.79700000000000004</c:v>
                </c:pt>
                <c:pt idx="5731">
                  <c:v>0.79900000000000004</c:v>
                </c:pt>
                <c:pt idx="5732">
                  <c:v>0.80100000000000005</c:v>
                </c:pt>
                <c:pt idx="5733">
                  <c:v>0.77400000000000002</c:v>
                </c:pt>
                <c:pt idx="5734">
                  <c:v>0.749</c:v>
                </c:pt>
                <c:pt idx="5735">
                  <c:v>0.74199999999999999</c:v>
                </c:pt>
                <c:pt idx="5736">
                  <c:v>0.74199999999999999</c:v>
                </c:pt>
                <c:pt idx="5737">
                  <c:v>0.8</c:v>
                </c:pt>
                <c:pt idx="5738">
                  <c:v>0.75</c:v>
                </c:pt>
                <c:pt idx="5739">
                  <c:v>0.76700000000000002</c:v>
                </c:pt>
                <c:pt idx="5740">
                  <c:v>0.748</c:v>
                </c:pt>
                <c:pt idx="5741">
                  <c:v>0.746</c:v>
                </c:pt>
                <c:pt idx="5742">
                  <c:v>0.745</c:v>
                </c:pt>
                <c:pt idx="5743">
                  <c:v>0.74399999999999999</c:v>
                </c:pt>
                <c:pt idx="5744">
                  <c:v>0.79300000000000004</c:v>
                </c:pt>
                <c:pt idx="5745">
                  <c:v>0.73799999999999999</c:v>
                </c:pt>
                <c:pt idx="5746">
                  <c:v>0.79800000000000004</c:v>
                </c:pt>
                <c:pt idx="5747">
                  <c:v>0.79500000000000004</c:v>
                </c:pt>
                <c:pt idx="5748">
                  <c:v>0.76800000000000002</c:v>
                </c:pt>
                <c:pt idx="5749">
                  <c:v>0.79800000000000004</c:v>
                </c:pt>
                <c:pt idx="5750">
                  <c:v>0.745</c:v>
                </c:pt>
                <c:pt idx="5751">
                  <c:v>0.82099999999999995</c:v>
                </c:pt>
                <c:pt idx="5752">
                  <c:v>0.82099999999999995</c:v>
                </c:pt>
                <c:pt idx="5753">
                  <c:v>0.82</c:v>
                </c:pt>
                <c:pt idx="5754">
                  <c:v>0.82</c:v>
                </c:pt>
                <c:pt idx="5755">
                  <c:v>0.74</c:v>
                </c:pt>
                <c:pt idx="5756">
                  <c:v>0.74299999999999999</c:v>
                </c:pt>
                <c:pt idx="5757">
                  <c:v>0.75</c:v>
                </c:pt>
                <c:pt idx="5758">
                  <c:v>0.82299999999999995</c:v>
                </c:pt>
                <c:pt idx="5759">
                  <c:v>0.746</c:v>
                </c:pt>
                <c:pt idx="5760">
                  <c:v>0.75</c:v>
                </c:pt>
                <c:pt idx="5761">
                  <c:v>0.746</c:v>
                </c:pt>
                <c:pt idx="5762">
                  <c:v>0.82299999999999995</c:v>
                </c:pt>
                <c:pt idx="5763">
                  <c:v>0.751</c:v>
                </c:pt>
                <c:pt idx="5764">
                  <c:v>0.74399999999999999</c:v>
                </c:pt>
                <c:pt idx="5765">
                  <c:v>0.81499999999999995</c:v>
                </c:pt>
                <c:pt idx="5766">
                  <c:v>0.751</c:v>
                </c:pt>
                <c:pt idx="5767">
                  <c:v>0.746</c:v>
                </c:pt>
                <c:pt idx="5768">
                  <c:v>0.746</c:v>
                </c:pt>
                <c:pt idx="5769">
                  <c:v>0.75800000000000001</c:v>
                </c:pt>
                <c:pt idx="5770">
                  <c:v>0.755</c:v>
                </c:pt>
                <c:pt idx="5771">
                  <c:v>0.745</c:v>
                </c:pt>
                <c:pt idx="5772">
                  <c:v>0.745</c:v>
                </c:pt>
                <c:pt idx="5773">
                  <c:v>0.75700000000000001</c:v>
                </c:pt>
                <c:pt idx="5774">
                  <c:v>0.82099999999999995</c:v>
                </c:pt>
                <c:pt idx="5775">
                  <c:v>0.755</c:v>
                </c:pt>
                <c:pt idx="5776">
                  <c:v>0.755</c:v>
                </c:pt>
                <c:pt idx="5777">
                  <c:v>0.75600000000000001</c:v>
                </c:pt>
                <c:pt idx="5778">
                  <c:v>0.747</c:v>
                </c:pt>
                <c:pt idx="5779">
                  <c:v>0.747</c:v>
                </c:pt>
                <c:pt idx="5780">
                  <c:v>0.82099999999999995</c:v>
                </c:pt>
                <c:pt idx="5781">
                  <c:v>0.82499999999999996</c:v>
                </c:pt>
                <c:pt idx="5782">
                  <c:v>0.84899999999999998</c:v>
                </c:pt>
                <c:pt idx="5783">
                  <c:v>0.78500000000000003</c:v>
                </c:pt>
                <c:pt idx="5784">
                  <c:v>0.79300000000000004</c:v>
                </c:pt>
                <c:pt idx="5785">
                  <c:v>0.79300000000000004</c:v>
                </c:pt>
                <c:pt idx="5786">
                  <c:v>0.8</c:v>
                </c:pt>
                <c:pt idx="5787">
                  <c:v>0.85</c:v>
                </c:pt>
                <c:pt idx="5788">
                  <c:v>0.78600000000000003</c:v>
                </c:pt>
                <c:pt idx="5789">
                  <c:v>0.80600000000000005</c:v>
                </c:pt>
                <c:pt idx="5790">
                  <c:v>0.80600000000000005</c:v>
                </c:pt>
                <c:pt idx="5791">
                  <c:v>0.79600000000000004</c:v>
                </c:pt>
                <c:pt idx="5792">
                  <c:v>0.78800000000000003</c:v>
                </c:pt>
                <c:pt idx="5793">
                  <c:v>0.79500000000000004</c:v>
                </c:pt>
                <c:pt idx="5794">
                  <c:v>0.79700000000000004</c:v>
                </c:pt>
                <c:pt idx="5795">
                  <c:v>0.80600000000000005</c:v>
                </c:pt>
                <c:pt idx="5796">
                  <c:v>0.80600000000000005</c:v>
                </c:pt>
                <c:pt idx="5797">
                  <c:v>0.82399999999999995</c:v>
                </c:pt>
                <c:pt idx="5798">
                  <c:v>0.84799999999999998</c:v>
                </c:pt>
                <c:pt idx="5799">
                  <c:v>0.85399999999999998</c:v>
                </c:pt>
                <c:pt idx="5800">
                  <c:v>0.85399999999999998</c:v>
                </c:pt>
                <c:pt idx="5801">
                  <c:v>0.84499999999999997</c:v>
                </c:pt>
                <c:pt idx="5802">
                  <c:v>0.84799999999999998</c:v>
                </c:pt>
                <c:pt idx="5803">
                  <c:v>0.85799999999999998</c:v>
                </c:pt>
                <c:pt idx="5804">
                  <c:v>0.85799999999999998</c:v>
                </c:pt>
                <c:pt idx="5805">
                  <c:v>0.79800000000000004</c:v>
                </c:pt>
                <c:pt idx="5806">
                  <c:v>0.78900000000000003</c:v>
                </c:pt>
                <c:pt idx="5807">
                  <c:v>0.8</c:v>
                </c:pt>
                <c:pt idx="5808">
                  <c:v>0.78900000000000003</c:v>
                </c:pt>
                <c:pt idx="5809">
                  <c:v>0.85599999999999998</c:v>
                </c:pt>
                <c:pt idx="5810">
                  <c:v>0.79500000000000004</c:v>
                </c:pt>
                <c:pt idx="5811">
                  <c:v>0.79800000000000004</c:v>
                </c:pt>
                <c:pt idx="5812">
                  <c:v>0.79500000000000004</c:v>
                </c:pt>
                <c:pt idx="5813">
                  <c:v>0.79500000000000004</c:v>
                </c:pt>
                <c:pt idx="5814">
                  <c:v>0.79100000000000004</c:v>
                </c:pt>
                <c:pt idx="5815">
                  <c:v>0.79500000000000004</c:v>
                </c:pt>
                <c:pt idx="5816">
                  <c:v>0.79500000000000004</c:v>
                </c:pt>
                <c:pt idx="5817">
                  <c:v>0.79900000000000004</c:v>
                </c:pt>
                <c:pt idx="5818">
                  <c:v>0.85599999999999998</c:v>
                </c:pt>
                <c:pt idx="5819">
                  <c:v>0.80200000000000005</c:v>
                </c:pt>
                <c:pt idx="5820">
                  <c:v>0.80400000000000005</c:v>
                </c:pt>
                <c:pt idx="5821">
                  <c:v>0.79900000000000004</c:v>
                </c:pt>
                <c:pt idx="5822">
                  <c:v>0.79600000000000004</c:v>
                </c:pt>
                <c:pt idx="5823">
                  <c:v>0.79800000000000004</c:v>
                </c:pt>
                <c:pt idx="5824">
                  <c:v>0.80100000000000005</c:v>
                </c:pt>
                <c:pt idx="5825">
                  <c:v>0.85399999999999998</c:v>
                </c:pt>
                <c:pt idx="5826">
                  <c:v>0.80400000000000005</c:v>
                </c:pt>
                <c:pt idx="5827">
                  <c:v>0.79600000000000004</c:v>
                </c:pt>
                <c:pt idx="5828">
                  <c:v>0.79900000000000004</c:v>
                </c:pt>
                <c:pt idx="5829">
                  <c:v>0.79900000000000004</c:v>
                </c:pt>
                <c:pt idx="5830">
                  <c:v>0.80500000000000005</c:v>
                </c:pt>
                <c:pt idx="5831">
                  <c:v>0.80500000000000005</c:v>
                </c:pt>
                <c:pt idx="5832">
                  <c:v>0.80900000000000005</c:v>
                </c:pt>
                <c:pt idx="5833">
                  <c:v>0.79800000000000004</c:v>
                </c:pt>
                <c:pt idx="5834">
                  <c:v>0.79800000000000004</c:v>
                </c:pt>
                <c:pt idx="5835">
                  <c:v>0.79600000000000004</c:v>
                </c:pt>
                <c:pt idx="5836">
                  <c:v>0.86</c:v>
                </c:pt>
                <c:pt idx="5837">
                  <c:v>0.80800000000000005</c:v>
                </c:pt>
                <c:pt idx="5838">
                  <c:v>0.80600000000000005</c:v>
                </c:pt>
                <c:pt idx="5839">
                  <c:v>0.80800000000000005</c:v>
                </c:pt>
                <c:pt idx="5840">
                  <c:v>0.8</c:v>
                </c:pt>
                <c:pt idx="5841">
                  <c:v>0.80400000000000005</c:v>
                </c:pt>
                <c:pt idx="5842">
                  <c:v>0.80400000000000005</c:v>
                </c:pt>
                <c:pt idx="5843">
                  <c:v>0.85799999999999998</c:v>
                </c:pt>
                <c:pt idx="5844">
                  <c:v>0.86</c:v>
                </c:pt>
                <c:pt idx="5845">
                  <c:v>0.80600000000000005</c:v>
                </c:pt>
                <c:pt idx="5846">
                  <c:v>0.85699999999999998</c:v>
                </c:pt>
                <c:pt idx="5847">
                  <c:v>0.79800000000000004</c:v>
                </c:pt>
                <c:pt idx="5848">
                  <c:v>0.85699999999999998</c:v>
                </c:pt>
                <c:pt idx="5849">
                  <c:v>0.79800000000000004</c:v>
                </c:pt>
                <c:pt idx="5850">
                  <c:v>0.80900000000000005</c:v>
                </c:pt>
                <c:pt idx="5851">
                  <c:v>0.8</c:v>
                </c:pt>
                <c:pt idx="5852">
                  <c:v>0.80800000000000005</c:v>
                </c:pt>
                <c:pt idx="5853">
                  <c:v>0.80700000000000005</c:v>
                </c:pt>
                <c:pt idx="5854">
                  <c:v>0.81899999999999995</c:v>
                </c:pt>
                <c:pt idx="5855">
                  <c:v>0.81899999999999995</c:v>
                </c:pt>
                <c:pt idx="5856">
                  <c:v>0.83599999999999997</c:v>
                </c:pt>
                <c:pt idx="5857">
                  <c:v>0.83599999999999997</c:v>
                </c:pt>
                <c:pt idx="5858">
                  <c:v>0.85599999999999998</c:v>
                </c:pt>
                <c:pt idx="5859">
                  <c:v>0.80200000000000005</c:v>
                </c:pt>
                <c:pt idx="5860">
                  <c:v>0.81899999999999995</c:v>
                </c:pt>
                <c:pt idx="5861">
                  <c:v>0.81899999999999995</c:v>
                </c:pt>
                <c:pt idx="5862">
                  <c:v>0.83499999999999996</c:v>
                </c:pt>
                <c:pt idx="5863">
                  <c:v>0.83499999999999996</c:v>
                </c:pt>
                <c:pt idx="5864">
                  <c:v>0.86199999999999999</c:v>
                </c:pt>
                <c:pt idx="5865">
                  <c:v>0.85799999999999998</c:v>
                </c:pt>
                <c:pt idx="5866">
                  <c:v>0.86199999999999999</c:v>
                </c:pt>
                <c:pt idx="5867">
                  <c:v>0.81</c:v>
                </c:pt>
                <c:pt idx="5868">
                  <c:v>0.83799999999999997</c:v>
                </c:pt>
                <c:pt idx="5869">
                  <c:v>0.80900000000000005</c:v>
                </c:pt>
                <c:pt idx="5870">
                  <c:v>0.80300000000000005</c:v>
                </c:pt>
                <c:pt idx="5871">
                  <c:v>0.80600000000000005</c:v>
                </c:pt>
                <c:pt idx="5872">
                  <c:v>0.80300000000000005</c:v>
                </c:pt>
                <c:pt idx="5873">
                  <c:v>0.80900000000000005</c:v>
                </c:pt>
                <c:pt idx="5874">
                  <c:v>0.82</c:v>
                </c:pt>
                <c:pt idx="5875">
                  <c:v>0.83799999999999997</c:v>
                </c:pt>
                <c:pt idx="5876">
                  <c:v>0.80500000000000005</c:v>
                </c:pt>
                <c:pt idx="5877">
                  <c:v>0.80500000000000005</c:v>
                </c:pt>
                <c:pt idx="5878">
                  <c:v>0.80900000000000005</c:v>
                </c:pt>
                <c:pt idx="5879">
                  <c:v>0.80500000000000005</c:v>
                </c:pt>
                <c:pt idx="5880">
                  <c:v>0.80500000000000005</c:v>
                </c:pt>
                <c:pt idx="5881">
                  <c:v>0.80500000000000005</c:v>
                </c:pt>
                <c:pt idx="5882">
                  <c:v>0.81399999999999995</c:v>
                </c:pt>
                <c:pt idx="5883">
                  <c:v>0.81</c:v>
                </c:pt>
                <c:pt idx="5884">
                  <c:v>0.80600000000000005</c:v>
                </c:pt>
                <c:pt idx="5885">
                  <c:v>0.80700000000000005</c:v>
                </c:pt>
                <c:pt idx="5886">
                  <c:v>0.80900000000000005</c:v>
                </c:pt>
                <c:pt idx="5887">
                  <c:v>0.86099999999999999</c:v>
                </c:pt>
                <c:pt idx="5888">
                  <c:v>0.81299999999999994</c:v>
                </c:pt>
                <c:pt idx="5889">
                  <c:v>0.81799999999999995</c:v>
                </c:pt>
                <c:pt idx="5890">
                  <c:v>0.80700000000000005</c:v>
                </c:pt>
                <c:pt idx="5891">
                  <c:v>0.80600000000000005</c:v>
                </c:pt>
                <c:pt idx="5892">
                  <c:v>0.80800000000000005</c:v>
                </c:pt>
                <c:pt idx="5893">
                  <c:v>0.81399999999999995</c:v>
                </c:pt>
                <c:pt idx="5894">
                  <c:v>0.81</c:v>
                </c:pt>
                <c:pt idx="5895">
                  <c:v>0.81</c:v>
                </c:pt>
                <c:pt idx="5896">
                  <c:v>0.83699999999999997</c:v>
                </c:pt>
                <c:pt idx="5897">
                  <c:v>0.82199999999999995</c:v>
                </c:pt>
                <c:pt idx="5898">
                  <c:v>0.80900000000000005</c:v>
                </c:pt>
                <c:pt idx="5899">
                  <c:v>0.80900000000000005</c:v>
                </c:pt>
                <c:pt idx="5900">
                  <c:v>0.82199999999999995</c:v>
                </c:pt>
                <c:pt idx="5901">
                  <c:v>0.80600000000000005</c:v>
                </c:pt>
                <c:pt idx="5902">
                  <c:v>0.81100000000000005</c:v>
                </c:pt>
                <c:pt idx="5903">
                  <c:v>0.82199999999999995</c:v>
                </c:pt>
                <c:pt idx="5904">
                  <c:v>0.81899999999999995</c:v>
                </c:pt>
                <c:pt idx="5905">
                  <c:v>0.84</c:v>
                </c:pt>
                <c:pt idx="5906">
                  <c:v>0.83899999999999997</c:v>
                </c:pt>
                <c:pt idx="5907">
                  <c:v>0.82199999999999995</c:v>
                </c:pt>
                <c:pt idx="5908">
                  <c:v>0.80800000000000005</c:v>
                </c:pt>
                <c:pt idx="5909">
                  <c:v>0.82</c:v>
                </c:pt>
                <c:pt idx="5910">
                  <c:v>0.80900000000000005</c:v>
                </c:pt>
                <c:pt idx="5911">
                  <c:v>0.82199999999999995</c:v>
                </c:pt>
                <c:pt idx="5912">
                  <c:v>0.82099999999999995</c:v>
                </c:pt>
                <c:pt idx="5913">
                  <c:v>0.82</c:v>
                </c:pt>
                <c:pt idx="5914">
                  <c:v>0.85</c:v>
                </c:pt>
                <c:pt idx="5915">
                  <c:v>0.85</c:v>
                </c:pt>
                <c:pt idx="5916">
                  <c:v>0.81</c:v>
                </c:pt>
                <c:pt idx="5917">
                  <c:v>0.86399999999999999</c:v>
                </c:pt>
                <c:pt idx="5918">
                  <c:v>0.84599999999999997</c:v>
                </c:pt>
                <c:pt idx="5919">
                  <c:v>0.83899999999999997</c:v>
                </c:pt>
                <c:pt idx="5920">
                  <c:v>0.83499999999999996</c:v>
                </c:pt>
                <c:pt idx="5921">
                  <c:v>0.84899999999999998</c:v>
                </c:pt>
                <c:pt idx="5922">
                  <c:v>0.84899999999999998</c:v>
                </c:pt>
                <c:pt idx="5923">
                  <c:v>0.81200000000000006</c:v>
                </c:pt>
                <c:pt idx="5924">
                  <c:v>0.83899999999999997</c:v>
                </c:pt>
                <c:pt idx="5925">
                  <c:v>0.82099999999999995</c:v>
                </c:pt>
                <c:pt idx="5926">
                  <c:v>0.85199999999999998</c:v>
                </c:pt>
                <c:pt idx="5927">
                  <c:v>0.82199999999999995</c:v>
                </c:pt>
                <c:pt idx="5928">
                  <c:v>0.82</c:v>
                </c:pt>
                <c:pt idx="5929">
                  <c:v>0.82199999999999995</c:v>
                </c:pt>
                <c:pt idx="5930">
                  <c:v>0.81299999999999994</c:v>
                </c:pt>
                <c:pt idx="5931">
                  <c:v>0.81299999999999994</c:v>
                </c:pt>
                <c:pt idx="5932">
                  <c:v>0.85099999999999998</c:v>
                </c:pt>
                <c:pt idx="5933">
                  <c:v>0.82199999999999995</c:v>
                </c:pt>
                <c:pt idx="5934">
                  <c:v>0.81799999999999995</c:v>
                </c:pt>
                <c:pt idx="5935">
                  <c:v>0.81799999999999995</c:v>
                </c:pt>
                <c:pt idx="5936">
                  <c:v>0.81699999999999995</c:v>
                </c:pt>
                <c:pt idx="5937">
                  <c:v>0.81699999999999995</c:v>
                </c:pt>
                <c:pt idx="5938">
                  <c:v>0.81799999999999995</c:v>
                </c:pt>
                <c:pt idx="5939">
                  <c:v>0.81399999999999995</c:v>
                </c:pt>
                <c:pt idx="5940">
                  <c:v>0.82299999999999995</c:v>
                </c:pt>
                <c:pt idx="5941">
                  <c:v>0.82099999999999995</c:v>
                </c:pt>
                <c:pt idx="5942">
                  <c:v>0.84399999999999997</c:v>
                </c:pt>
                <c:pt idx="5943">
                  <c:v>0.82099999999999995</c:v>
                </c:pt>
                <c:pt idx="5944">
                  <c:v>0.81799999999999995</c:v>
                </c:pt>
                <c:pt idx="5945">
                  <c:v>0.82499999999999996</c:v>
                </c:pt>
                <c:pt idx="5946">
                  <c:v>0.84899999999999998</c:v>
                </c:pt>
                <c:pt idx="5947">
                  <c:v>0.82199999999999995</c:v>
                </c:pt>
                <c:pt idx="5948">
                  <c:v>0.82</c:v>
                </c:pt>
                <c:pt idx="5949">
                  <c:v>0.84599999999999997</c:v>
                </c:pt>
                <c:pt idx="5950">
                  <c:v>0.81899999999999995</c:v>
                </c:pt>
                <c:pt idx="5951">
                  <c:v>0.82299999999999995</c:v>
                </c:pt>
                <c:pt idx="5952">
                  <c:v>0.82299999999999995</c:v>
                </c:pt>
                <c:pt idx="5953">
                  <c:v>0.82299999999999995</c:v>
                </c:pt>
                <c:pt idx="5954">
                  <c:v>0.82299999999999995</c:v>
                </c:pt>
                <c:pt idx="5955">
                  <c:v>0.85299999999999998</c:v>
                </c:pt>
                <c:pt idx="5956">
                  <c:v>0.82599999999999996</c:v>
                </c:pt>
                <c:pt idx="5957">
                  <c:v>0.85199999999999998</c:v>
                </c:pt>
                <c:pt idx="5958">
                  <c:v>0.81899999999999995</c:v>
                </c:pt>
                <c:pt idx="5959">
                  <c:v>0.84799999999999998</c:v>
                </c:pt>
                <c:pt idx="5960">
                  <c:v>0.85299999999999998</c:v>
                </c:pt>
                <c:pt idx="5961">
                  <c:v>0.85</c:v>
                </c:pt>
                <c:pt idx="5962">
                  <c:v>0.85299999999999998</c:v>
                </c:pt>
                <c:pt idx="5963">
                  <c:v>0.82099999999999995</c:v>
                </c:pt>
                <c:pt idx="5964">
                  <c:v>0.85099999999999998</c:v>
                </c:pt>
                <c:pt idx="5965">
                  <c:v>0.85299999999999998</c:v>
                </c:pt>
                <c:pt idx="5966">
                  <c:v>0.85199999999999998</c:v>
                </c:pt>
                <c:pt idx="5967">
                  <c:v>0.82099999999999995</c:v>
                </c:pt>
                <c:pt idx="5968">
                  <c:v>0.85699999999999998</c:v>
                </c:pt>
                <c:pt idx="5969">
                  <c:v>0.85699999999999998</c:v>
                </c:pt>
                <c:pt idx="5970">
                  <c:v>0.84799999999999998</c:v>
                </c:pt>
                <c:pt idx="5971">
                  <c:v>0.82299999999999995</c:v>
                </c:pt>
                <c:pt idx="5972">
                  <c:v>0.86199999999999999</c:v>
                </c:pt>
                <c:pt idx="5973">
                  <c:v>0.86199999999999999</c:v>
                </c:pt>
                <c:pt idx="5974">
                  <c:v>0.85199999999999998</c:v>
                </c:pt>
                <c:pt idx="5975">
                  <c:v>0.85399999999999998</c:v>
                </c:pt>
                <c:pt idx="5976">
                  <c:v>0.82399999999999995</c:v>
                </c:pt>
                <c:pt idx="5977">
                  <c:v>0.85799999999999998</c:v>
                </c:pt>
                <c:pt idx="5978">
                  <c:v>0.85099999999999998</c:v>
                </c:pt>
                <c:pt idx="5979">
                  <c:v>0.85399999999999998</c:v>
                </c:pt>
                <c:pt idx="5980">
                  <c:v>0.82499999999999996</c:v>
                </c:pt>
                <c:pt idx="5981">
                  <c:v>0.85399999999999998</c:v>
                </c:pt>
                <c:pt idx="5982">
                  <c:v>0.82499999999999996</c:v>
                </c:pt>
                <c:pt idx="5983">
                  <c:v>0.85799999999999998</c:v>
                </c:pt>
                <c:pt idx="5984">
                  <c:v>0.84799999999999998</c:v>
                </c:pt>
                <c:pt idx="5985">
                  <c:v>0.84799999999999998</c:v>
                </c:pt>
                <c:pt idx="5986">
                  <c:v>0.84799999999999998</c:v>
                </c:pt>
                <c:pt idx="5987">
                  <c:v>0.84799999999999998</c:v>
                </c:pt>
                <c:pt idx="5988">
                  <c:v>0.84899999999999998</c:v>
                </c:pt>
                <c:pt idx="5989">
                  <c:v>0.85299999999999998</c:v>
                </c:pt>
                <c:pt idx="5990">
                  <c:v>0.85399999999999998</c:v>
                </c:pt>
                <c:pt idx="5991">
                  <c:v>0.82599999999999996</c:v>
                </c:pt>
                <c:pt idx="5992">
                  <c:v>0.84899999999999998</c:v>
                </c:pt>
                <c:pt idx="5993">
                  <c:v>0.85299999999999998</c:v>
                </c:pt>
                <c:pt idx="5994">
                  <c:v>0.85</c:v>
                </c:pt>
                <c:pt idx="5995">
                  <c:v>0.85499999999999998</c:v>
                </c:pt>
                <c:pt idx="5996">
                  <c:v>0.85499999999999998</c:v>
                </c:pt>
                <c:pt idx="5997">
                  <c:v>0.85599999999999998</c:v>
                </c:pt>
                <c:pt idx="5998">
                  <c:v>0.86099999999999999</c:v>
                </c:pt>
                <c:pt idx="5999">
                  <c:v>0.84899999999999998</c:v>
                </c:pt>
                <c:pt idx="6000">
                  <c:v>0.85399999999999998</c:v>
                </c:pt>
                <c:pt idx="6001">
                  <c:v>0.85399999999999998</c:v>
                </c:pt>
                <c:pt idx="6002">
                  <c:v>0.86</c:v>
                </c:pt>
                <c:pt idx="6003">
                  <c:v>0.85799999999999998</c:v>
                </c:pt>
                <c:pt idx="6004">
                  <c:v>0.85799999999999998</c:v>
                </c:pt>
                <c:pt idx="6005">
                  <c:v>0.84899999999999998</c:v>
                </c:pt>
                <c:pt idx="6006">
                  <c:v>0.85899999999999999</c:v>
                </c:pt>
                <c:pt idx="6007">
                  <c:v>0.86299999999999999</c:v>
                </c:pt>
                <c:pt idx="6008">
                  <c:v>0.85099999999999998</c:v>
                </c:pt>
                <c:pt idx="6009">
                  <c:v>0.86499999999999999</c:v>
                </c:pt>
                <c:pt idx="6010">
                  <c:v>0.85199999999999998</c:v>
                </c:pt>
                <c:pt idx="6011">
                  <c:v>0.86399999999999999</c:v>
                </c:pt>
                <c:pt idx="6012">
                  <c:v>0.83799999999999997</c:v>
                </c:pt>
                <c:pt idx="6013">
                  <c:v>0.83799999999999997</c:v>
                </c:pt>
                <c:pt idx="6014">
                  <c:v>0.83699999999999997</c:v>
                </c:pt>
                <c:pt idx="6015">
                  <c:v>0.83699999999999997</c:v>
                </c:pt>
                <c:pt idx="6016">
                  <c:v>0.85399999999999998</c:v>
                </c:pt>
                <c:pt idx="6017">
                  <c:v>0.83899999999999997</c:v>
                </c:pt>
                <c:pt idx="6018">
                  <c:v>0.85599999999999998</c:v>
                </c:pt>
                <c:pt idx="6019">
                  <c:v>0.86</c:v>
                </c:pt>
                <c:pt idx="6020">
                  <c:v>0.85699999999999998</c:v>
                </c:pt>
                <c:pt idx="6021">
                  <c:v>0.83899999999999997</c:v>
                </c:pt>
                <c:pt idx="6022">
                  <c:v>0.86099999999999999</c:v>
                </c:pt>
                <c:pt idx="6023">
                  <c:v>0.86099999999999999</c:v>
                </c:pt>
                <c:pt idx="6024">
                  <c:v>0.85699999999999998</c:v>
                </c:pt>
                <c:pt idx="6025">
                  <c:v>0.86099999999999999</c:v>
                </c:pt>
                <c:pt idx="6026">
                  <c:v>0.86099999999999999</c:v>
                </c:pt>
                <c:pt idx="6027">
                  <c:v>0.86199999999999999</c:v>
                </c:pt>
                <c:pt idx="6028">
                  <c:v>0.86199999999999999</c:v>
                </c:pt>
                <c:pt idx="6029">
                  <c:v>0.86699999999999999</c:v>
                </c:pt>
                <c:pt idx="6030">
                  <c:v>0.86199999999999999</c:v>
                </c:pt>
                <c:pt idx="6031">
                  <c:v>0.86199999999999999</c:v>
                </c:pt>
                <c:pt idx="6032">
                  <c:v>0.83699999999999997</c:v>
                </c:pt>
                <c:pt idx="6033">
                  <c:v>0.84</c:v>
                </c:pt>
                <c:pt idx="6034">
                  <c:v>0.86199999999999999</c:v>
                </c:pt>
                <c:pt idx="6035">
                  <c:v>0.86399999999999999</c:v>
                </c:pt>
                <c:pt idx="6036">
                  <c:v>0.81299999999999994</c:v>
                </c:pt>
                <c:pt idx="6037">
                  <c:v>0.81100000000000005</c:v>
                </c:pt>
                <c:pt idx="6038">
                  <c:v>0.86199999999999999</c:v>
                </c:pt>
                <c:pt idx="6039">
                  <c:v>0.81100000000000005</c:v>
                </c:pt>
                <c:pt idx="6040">
                  <c:v>0.86399999999999999</c:v>
                </c:pt>
                <c:pt idx="6041">
                  <c:v>0.81499999999999995</c:v>
                </c:pt>
                <c:pt idx="6042">
                  <c:v>0.85899999999999999</c:v>
                </c:pt>
                <c:pt idx="6043">
                  <c:v>0.81299999999999994</c:v>
                </c:pt>
                <c:pt idx="6044">
                  <c:v>0.86099999999999999</c:v>
                </c:pt>
                <c:pt idx="6045">
                  <c:v>0.80900000000000005</c:v>
                </c:pt>
                <c:pt idx="6046">
                  <c:v>0.82</c:v>
                </c:pt>
                <c:pt idx="6047">
                  <c:v>0.81699999999999995</c:v>
                </c:pt>
                <c:pt idx="6048">
                  <c:v>0.81699999999999995</c:v>
                </c:pt>
                <c:pt idx="6049">
                  <c:v>0.82199999999999995</c:v>
                </c:pt>
                <c:pt idx="6050">
                  <c:v>0.30399999999999999</c:v>
                </c:pt>
                <c:pt idx="6051">
                  <c:v>0.315</c:v>
                </c:pt>
                <c:pt idx="6052">
                  <c:v>0.36199999999999999</c:v>
                </c:pt>
                <c:pt idx="6053">
                  <c:v>0.35699999999999998</c:v>
                </c:pt>
                <c:pt idx="6054">
                  <c:v>0.47099999999999997</c:v>
                </c:pt>
                <c:pt idx="6055">
                  <c:v>0.36099999999999999</c:v>
                </c:pt>
                <c:pt idx="6056">
                  <c:v>0.47199999999999998</c:v>
                </c:pt>
                <c:pt idx="6057">
                  <c:v>0.51400000000000001</c:v>
                </c:pt>
                <c:pt idx="6058">
                  <c:v>0.57999999999999996</c:v>
                </c:pt>
                <c:pt idx="6059">
                  <c:v>0.52300000000000002</c:v>
                </c:pt>
                <c:pt idx="6060">
                  <c:v>0.57899999999999996</c:v>
                </c:pt>
                <c:pt idx="6061">
                  <c:v>0.52500000000000002</c:v>
                </c:pt>
                <c:pt idx="6062">
                  <c:v>0.51300000000000001</c:v>
                </c:pt>
                <c:pt idx="6063">
                  <c:v>0.51600000000000001</c:v>
                </c:pt>
                <c:pt idx="6064">
                  <c:v>0.57399999999999995</c:v>
                </c:pt>
                <c:pt idx="6065">
                  <c:v>0.50800000000000001</c:v>
                </c:pt>
                <c:pt idx="6066">
                  <c:v>0.51100000000000001</c:v>
                </c:pt>
                <c:pt idx="6067">
                  <c:v>0.58499999999999996</c:v>
                </c:pt>
                <c:pt idx="6068">
                  <c:v>0.51300000000000001</c:v>
                </c:pt>
                <c:pt idx="6069">
                  <c:v>0.50900000000000001</c:v>
                </c:pt>
                <c:pt idx="6070">
                  <c:v>0.63400000000000001</c:v>
                </c:pt>
                <c:pt idx="6071">
                  <c:v>0.57799999999999996</c:v>
                </c:pt>
                <c:pt idx="6072">
                  <c:v>0.63700000000000001</c:v>
                </c:pt>
                <c:pt idx="6073">
                  <c:v>0.63700000000000001</c:v>
                </c:pt>
                <c:pt idx="6074">
                  <c:v>0.57499999999999996</c:v>
                </c:pt>
                <c:pt idx="6075">
                  <c:v>0.56399999999999995</c:v>
                </c:pt>
                <c:pt idx="6076">
                  <c:v>0.57499999999999996</c:v>
                </c:pt>
                <c:pt idx="6077">
                  <c:v>0.64800000000000002</c:v>
                </c:pt>
                <c:pt idx="6078">
                  <c:v>0.56899999999999995</c:v>
                </c:pt>
                <c:pt idx="6079">
                  <c:v>0.64600000000000002</c:v>
                </c:pt>
                <c:pt idx="6080">
                  <c:v>0.57799999999999996</c:v>
                </c:pt>
                <c:pt idx="6081">
                  <c:v>0.57799999999999996</c:v>
                </c:pt>
                <c:pt idx="6082">
                  <c:v>0.65900000000000003</c:v>
                </c:pt>
                <c:pt idx="6083">
                  <c:v>0.65800000000000003</c:v>
                </c:pt>
                <c:pt idx="6084">
                  <c:v>0.58199999999999996</c:v>
                </c:pt>
                <c:pt idx="6085">
                  <c:v>0.58099999999999996</c:v>
                </c:pt>
                <c:pt idx="6086">
                  <c:v>0.70299999999999996</c:v>
                </c:pt>
                <c:pt idx="6087">
                  <c:v>0.71</c:v>
                </c:pt>
                <c:pt idx="6088">
                  <c:v>0.70499999999999996</c:v>
                </c:pt>
                <c:pt idx="6089">
                  <c:v>0.70199999999999996</c:v>
                </c:pt>
                <c:pt idx="6090">
                  <c:v>0.71199999999999997</c:v>
                </c:pt>
                <c:pt idx="6091">
                  <c:v>0.65600000000000003</c:v>
                </c:pt>
                <c:pt idx="6092">
                  <c:v>0.69699999999999995</c:v>
                </c:pt>
                <c:pt idx="6093">
                  <c:v>0.70599999999999996</c:v>
                </c:pt>
                <c:pt idx="6094">
                  <c:v>0.65600000000000003</c:v>
                </c:pt>
                <c:pt idx="6095">
                  <c:v>0.70399999999999996</c:v>
                </c:pt>
                <c:pt idx="6096">
                  <c:v>0.67100000000000004</c:v>
                </c:pt>
                <c:pt idx="6097">
                  <c:v>0.72399999999999998</c:v>
                </c:pt>
                <c:pt idx="6098">
                  <c:v>0.71799999999999997</c:v>
                </c:pt>
                <c:pt idx="6099">
                  <c:v>0.67300000000000004</c:v>
                </c:pt>
                <c:pt idx="6100">
                  <c:v>0.71299999999999997</c:v>
                </c:pt>
                <c:pt idx="6101">
                  <c:v>0.72099999999999997</c:v>
                </c:pt>
                <c:pt idx="6102">
                  <c:v>0.71799999999999997</c:v>
                </c:pt>
                <c:pt idx="6103">
                  <c:v>0.66900000000000004</c:v>
                </c:pt>
                <c:pt idx="6104">
                  <c:v>0.66</c:v>
                </c:pt>
                <c:pt idx="6105">
                  <c:v>0.71699999999999997</c:v>
                </c:pt>
                <c:pt idx="6106">
                  <c:v>0.66900000000000004</c:v>
                </c:pt>
                <c:pt idx="6107">
                  <c:v>0.66200000000000003</c:v>
                </c:pt>
                <c:pt idx="6108">
                  <c:v>0.67100000000000004</c:v>
                </c:pt>
                <c:pt idx="6109">
                  <c:v>0.68500000000000005</c:v>
                </c:pt>
                <c:pt idx="6110">
                  <c:v>0.66900000000000004</c:v>
                </c:pt>
                <c:pt idx="6111">
                  <c:v>0.68200000000000005</c:v>
                </c:pt>
                <c:pt idx="6112">
                  <c:v>0.68799999999999994</c:v>
                </c:pt>
                <c:pt idx="6113">
                  <c:v>0.68600000000000005</c:v>
                </c:pt>
                <c:pt idx="6114">
                  <c:v>0.72599999999999998</c:v>
                </c:pt>
                <c:pt idx="6115">
                  <c:v>0.68300000000000005</c:v>
                </c:pt>
                <c:pt idx="6116">
                  <c:v>0.73899999999999999</c:v>
                </c:pt>
                <c:pt idx="6117">
                  <c:v>0.71699999999999997</c:v>
                </c:pt>
                <c:pt idx="6118">
                  <c:v>0.74</c:v>
                </c:pt>
                <c:pt idx="6119">
                  <c:v>0.627</c:v>
                </c:pt>
                <c:pt idx="6120">
                  <c:v>0.68600000000000005</c:v>
                </c:pt>
                <c:pt idx="6121">
                  <c:v>0.628</c:v>
                </c:pt>
                <c:pt idx="6122">
                  <c:v>0.755</c:v>
                </c:pt>
                <c:pt idx="6123">
                  <c:v>0.751</c:v>
                </c:pt>
                <c:pt idx="6124">
                  <c:v>0.75800000000000001</c:v>
                </c:pt>
                <c:pt idx="6125">
                  <c:v>0.747</c:v>
                </c:pt>
                <c:pt idx="6126">
                  <c:v>0.69</c:v>
                </c:pt>
                <c:pt idx="6127">
                  <c:v>0.67900000000000005</c:v>
                </c:pt>
                <c:pt idx="6128">
                  <c:v>0.76300000000000001</c:v>
                </c:pt>
                <c:pt idx="6129">
                  <c:v>0.70199999999999996</c:v>
                </c:pt>
                <c:pt idx="6130">
                  <c:v>0.70099999999999996</c:v>
                </c:pt>
                <c:pt idx="6131">
                  <c:v>0.752</c:v>
                </c:pt>
                <c:pt idx="6132">
                  <c:v>0.76400000000000001</c:v>
                </c:pt>
                <c:pt idx="6133">
                  <c:v>0.70099999999999996</c:v>
                </c:pt>
                <c:pt idx="6134">
                  <c:v>0.75600000000000001</c:v>
                </c:pt>
                <c:pt idx="6135">
                  <c:v>0.75800000000000001</c:v>
                </c:pt>
                <c:pt idx="6136">
                  <c:v>0.76200000000000001</c:v>
                </c:pt>
                <c:pt idx="6137">
                  <c:v>0.76200000000000001</c:v>
                </c:pt>
                <c:pt idx="6138">
                  <c:v>0.751</c:v>
                </c:pt>
                <c:pt idx="6139">
                  <c:v>0.69899999999999995</c:v>
                </c:pt>
                <c:pt idx="6140">
                  <c:v>0.70099999999999996</c:v>
                </c:pt>
                <c:pt idx="6141">
                  <c:v>0.70099999999999996</c:v>
                </c:pt>
                <c:pt idx="6142">
                  <c:v>0.69099999999999995</c:v>
                </c:pt>
                <c:pt idx="6143">
                  <c:v>0.74</c:v>
                </c:pt>
                <c:pt idx="6144">
                  <c:v>0.69199999999999995</c:v>
                </c:pt>
                <c:pt idx="6145">
                  <c:v>0.73599999999999999</c:v>
                </c:pt>
                <c:pt idx="6146">
                  <c:v>0.74299999999999999</c:v>
                </c:pt>
                <c:pt idx="6147">
                  <c:v>0.76</c:v>
                </c:pt>
                <c:pt idx="6148">
                  <c:v>0.73699999999999999</c:v>
                </c:pt>
                <c:pt idx="6149">
                  <c:v>0.75</c:v>
                </c:pt>
                <c:pt idx="6150">
                  <c:v>0.753</c:v>
                </c:pt>
                <c:pt idx="6151">
                  <c:v>0.753</c:v>
                </c:pt>
                <c:pt idx="6152">
                  <c:v>0.75</c:v>
                </c:pt>
                <c:pt idx="6153">
                  <c:v>0.70699999999999996</c:v>
                </c:pt>
                <c:pt idx="6154">
                  <c:v>0.70499999999999996</c:v>
                </c:pt>
                <c:pt idx="6155">
                  <c:v>0.752</c:v>
                </c:pt>
                <c:pt idx="6156">
                  <c:v>0.77</c:v>
                </c:pt>
                <c:pt idx="6157">
                  <c:v>0.76400000000000001</c:v>
                </c:pt>
                <c:pt idx="6158">
                  <c:v>0.77200000000000002</c:v>
                </c:pt>
                <c:pt idx="6159">
                  <c:v>0.77600000000000002</c:v>
                </c:pt>
                <c:pt idx="6160">
                  <c:v>0.77600000000000002</c:v>
                </c:pt>
                <c:pt idx="6161">
                  <c:v>0.70299999999999996</c:v>
                </c:pt>
                <c:pt idx="6162">
                  <c:v>0.752</c:v>
                </c:pt>
                <c:pt idx="6163">
                  <c:v>0.70399999999999996</c:v>
                </c:pt>
                <c:pt idx="6164">
                  <c:v>0.753</c:v>
                </c:pt>
                <c:pt idx="6165">
                  <c:v>0.70599999999999996</c:v>
                </c:pt>
                <c:pt idx="6166">
                  <c:v>0.753</c:v>
                </c:pt>
                <c:pt idx="6167">
                  <c:v>0.749</c:v>
                </c:pt>
                <c:pt idx="6168">
                  <c:v>0.753</c:v>
                </c:pt>
                <c:pt idx="6169">
                  <c:v>0.70699999999999996</c:v>
                </c:pt>
                <c:pt idx="6170">
                  <c:v>0.755</c:v>
                </c:pt>
                <c:pt idx="6171">
                  <c:v>0.70599999999999996</c:v>
                </c:pt>
                <c:pt idx="6172">
                  <c:v>0.747</c:v>
                </c:pt>
                <c:pt idx="6173">
                  <c:v>0.74399999999999999</c:v>
                </c:pt>
                <c:pt idx="6174">
                  <c:v>0.70799999999999996</c:v>
                </c:pt>
                <c:pt idx="6175">
                  <c:v>0.75</c:v>
                </c:pt>
                <c:pt idx="6176">
                  <c:v>0.71199999999999997</c:v>
                </c:pt>
                <c:pt idx="6177">
                  <c:v>0.71299999999999997</c:v>
                </c:pt>
                <c:pt idx="6178">
                  <c:v>0.76200000000000001</c:v>
                </c:pt>
                <c:pt idx="6179">
                  <c:v>0.76600000000000001</c:v>
                </c:pt>
                <c:pt idx="6180">
                  <c:v>0.76500000000000001</c:v>
                </c:pt>
                <c:pt idx="6181">
                  <c:v>0.76400000000000001</c:v>
                </c:pt>
                <c:pt idx="6182">
                  <c:v>0.748</c:v>
                </c:pt>
                <c:pt idx="6183">
                  <c:v>0.72</c:v>
                </c:pt>
                <c:pt idx="6184">
                  <c:v>0.75900000000000001</c:v>
                </c:pt>
                <c:pt idx="6185">
                  <c:v>0.76500000000000001</c:v>
                </c:pt>
                <c:pt idx="6186">
                  <c:v>0.76</c:v>
                </c:pt>
                <c:pt idx="6187">
                  <c:v>0.75600000000000001</c:v>
                </c:pt>
                <c:pt idx="6188">
                  <c:v>0.76</c:v>
                </c:pt>
                <c:pt idx="6189">
                  <c:v>0.75800000000000001</c:v>
                </c:pt>
                <c:pt idx="6190">
                  <c:v>0.76200000000000001</c:v>
                </c:pt>
                <c:pt idx="6191">
                  <c:v>0.76100000000000001</c:v>
                </c:pt>
                <c:pt idx="6192">
                  <c:v>0.75700000000000001</c:v>
                </c:pt>
                <c:pt idx="6193">
                  <c:v>0.76400000000000001</c:v>
                </c:pt>
                <c:pt idx="6194">
                  <c:v>0.76600000000000001</c:v>
                </c:pt>
                <c:pt idx="6195">
                  <c:v>0.75700000000000001</c:v>
                </c:pt>
                <c:pt idx="6196">
                  <c:v>0.73399999999999999</c:v>
                </c:pt>
                <c:pt idx="6197">
                  <c:v>0.76100000000000001</c:v>
                </c:pt>
                <c:pt idx="6198">
                  <c:v>0.73699999999999999</c:v>
                </c:pt>
                <c:pt idx="6199">
                  <c:v>0.76</c:v>
                </c:pt>
                <c:pt idx="6200">
                  <c:v>0.75900000000000001</c:v>
                </c:pt>
                <c:pt idx="6201">
                  <c:v>0.76600000000000001</c:v>
                </c:pt>
                <c:pt idx="6202">
                  <c:v>0.75700000000000001</c:v>
                </c:pt>
                <c:pt idx="6203">
                  <c:v>0.73499999999999999</c:v>
                </c:pt>
                <c:pt idx="6204">
                  <c:v>0.76100000000000001</c:v>
                </c:pt>
                <c:pt idx="6205">
                  <c:v>0.76100000000000001</c:v>
                </c:pt>
                <c:pt idx="6206">
                  <c:v>0.76200000000000001</c:v>
                </c:pt>
                <c:pt idx="6207">
                  <c:v>0.76</c:v>
                </c:pt>
                <c:pt idx="6208">
                  <c:v>0.76500000000000001</c:v>
                </c:pt>
                <c:pt idx="6209">
                  <c:v>0.76100000000000001</c:v>
                </c:pt>
                <c:pt idx="6210">
                  <c:v>0.76600000000000001</c:v>
                </c:pt>
                <c:pt idx="6211">
                  <c:v>0.77500000000000002</c:v>
                </c:pt>
                <c:pt idx="6212">
                  <c:v>0.751</c:v>
                </c:pt>
                <c:pt idx="6213">
                  <c:v>0.75</c:v>
                </c:pt>
                <c:pt idx="6214">
                  <c:v>0.746</c:v>
                </c:pt>
                <c:pt idx="6215">
                  <c:v>0.75</c:v>
                </c:pt>
                <c:pt idx="6216">
                  <c:v>0.76900000000000002</c:v>
                </c:pt>
                <c:pt idx="6217">
                  <c:v>0.77</c:v>
                </c:pt>
                <c:pt idx="6218">
                  <c:v>0.77300000000000002</c:v>
                </c:pt>
                <c:pt idx="6219">
                  <c:v>0.77100000000000002</c:v>
                </c:pt>
                <c:pt idx="6220">
                  <c:v>0.77400000000000002</c:v>
                </c:pt>
                <c:pt idx="6221">
                  <c:v>0.77600000000000002</c:v>
                </c:pt>
                <c:pt idx="6222">
                  <c:v>0.77100000000000002</c:v>
                </c:pt>
                <c:pt idx="6223">
                  <c:v>0.77500000000000002</c:v>
                </c:pt>
                <c:pt idx="6224">
                  <c:v>0.746</c:v>
                </c:pt>
                <c:pt idx="6225">
                  <c:v>0.74299999999999999</c:v>
                </c:pt>
                <c:pt idx="6226">
                  <c:v>0.77700000000000002</c:v>
                </c:pt>
                <c:pt idx="6227">
                  <c:v>0.751</c:v>
                </c:pt>
                <c:pt idx="6228">
                  <c:v>0.749</c:v>
                </c:pt>
                <c:pt idx="6229">
                  <c:v>0.76800000000000002</c:v>
                </c:pt>
                <c:pt idx="6230">
                  <c:v>0.73799999999999999</c:v>
                </c:pt>
                <c:pt idx="6231">
                  <c:v>0.74</c:v>
                </c:pt>
                <c:pt idx="6232">
                  <c:v>0.76900000000000002</c:v>
                </c:pt>
                <c:pt idx="6233">
                  <c:v>0.73799999999999999</c:v>
                </c:pt>
                <c:pt idx="6234">
                  <c:v>0.747</c:v>
                </c:pt>
                <c:pt idx="6235">
                  <c:v>0.751</c:v>
                </c:pt>
                <c:pt idx="6236">
                  <c:v>0.74399999999999999</c:v>
                </c:pt>
                <c:pt idx="6237">
                  <c:v>0.77100000000000002</c:v>
                </c:pt>
                <c:pt idx="6238">
                  <c:v>0.77200000000000002</c:v>
                </c:pt>
                <c:pt idx="6239">
                  <c:v>0.77200000000000002</c:v>
                </c:pt>
                <c:pt idx="6240">
                  <c:v>0.74199999999999999</c:v>
                </c:pt>
                <c:pt idx="6241">
                  <c:v>0.77400000000000002</c:v>
                </c:pt>
                <c:pt idx="6242">
                  <c:v>0.77800000000000002</c:v>
                </c:pt>
                <c:pt idx="6243">
                  <c:v>0.75800000000000001</c:v>
                </c:pt>
                <c:pt idx="6244">
                  <c:v>0.76300000000000001</c:v>
                </c:pt>
                <c:pt idx="6245">
                  <c:v>0.76200000000000001</c:v>
                </c:pt>
                <c:pt idx="6246">
                  <c:v>0.74099999999999999</c:v>
                </c:pt>
                <c:pt idx="6247">
                  <c:v>0.74099999999999999</c:v>
                </c:pt>
                <c:pt idx="6248">
                  <c:v>0.79800000000000004</c:v>
                </c:pt>
                <c:pt idx="6249">
                  <c:v>0.72299999999999998</c:v>
                </c:pt>
                <c:pt idx="6250">
                  <c:v>0.77700000000000002</c:v>
                </c:pt>
                <c:pt idx="6251">
                  <c:v>0.77700000000000002</c:v>
                </c:pt>
                <c:pt idx="6252">
                  <c:v>0.78500000000000003</c:v>
                </c:pt>
                <c:pt idx="6253">
                  <c:v>0.78800000000000003</c:v>
                </c:pt>
                <c:pt idx="6254">
                  <c:v>0.78900000000000003</c:v>
                </c:pt>
                <c:pt idx="6255">
                  <c:v>0.79600000000000004</c:v>
                </c:pt>
                <c:pt idx="6256">
                  <c:v>0.79500000000000004</c:v>
                </c:pt>
                <c:pt idx="6257">
                  <c:v>0.79100000000000004</c:v>
                </c:pt>
                <c:pt idx="6258">
                  <c:v>0.79600000000000004</c:v>
                </c:pt>
                <c:pt idx="6259">
                  <c:v>0.72799999999999998</c:v>
                </c:pt>
                <c:pt idx="6260">
                  <c:v>0.79900000000000004</c:v>
                </c:pt>
                <c:pt idx="6261">
                  <c:v>0.79500000000000004</c:v>
                </c:pt>
                <c:pt idx="6262">
                  <c:v>0.77800000000000002</c:v>
                </c:pt>
                <c:pt idx="6263">
                  <c:v>0.79</c:v>
                </c:pt>
                <c:pt idx="6264">
                  <c:v>0.77900000000000003</c:v>
                </c:pt>
                <c:pt idx="6265">
                  <c:v>0.79200000000000004</c:v>
                </c:pt>
                <c:pt idx="6266">
                  <c:v>0.72899999999999998</c:v>
                </c:pt>
                <c:pt idx="6267">
                  <c:v>0.78200000000000003</c:v>
                </c:pt>
                <c:pt idx="6268">
                  <c:v>0.78500000000000003</c:v>
                </c:pt>
                <c:pt idx="6269">
                  <c:v>0.78900000000000003</c:v>
                </c:pt>
                <c:pt idx="6270">
                  <c:v>0.79700000000000004</c:v>
                </c:pt>
                <c:pt idx="6271">
                  <c:v>0.72499999999999998</c:v>
                </c:pt>
                <c:pt idx="6272">
                  <c:v>0.79600000000000004</c:v>
                </c:pt>
                <c:pt idx="6273">
                  <c:v>0.72499999999999998</c:v>
                </c:pt>
                <c:pt idx="6274">
                  <c:v>0.81100000000000005</c:v>
                </c:pt>
                <c:pt idx="6275">
                  <c:v>0.81100000000000005</c:v>
                </c:pt>
                <c:pt idx="6276">
                  <c:v>0.78900000000000003</c:v>
                </c:pt>
                <c:pt idx="6277">
                  <c:v>0.80900000000000005</c:v>
                </c:pt>
                <c:pt idx="6278">
                  <c:v>0.80900000000000005</c:v>
                </c:pt>
                <c:pt idx="6279">
                  <c:v>0.78500000000000003</c:v>
                </c:pt>
                <c:pt idx="6280">
                  <c:v>0.72799999999999998</c:v>
                </c:pt>
                <c:pt idx="6281">
                  <c:v>0.79400000000000004</c:v>
                </c:pt>
                <c:pt idx="6282">
                  <c:v>0.72899999999999998</c:v>
                </c:pt>
                <c:pt idx="6283">
                  <c:v>0.72899999999999998</c:v>
                </c:pt>
                <c:pt idx="6284">
                  <c:v>0.80900000000000005</c:v>
                </c:pt>
                <c:pt idx="6285">
                  <c:v>0.77900000000000003</c:v>
                </c:pt>
                <c:pt idx="6286">
                  <c:v>0.79200000000000004</c:v>
                </c:pt>
                <c:pt idx="6287">
                  <c:v>0.79200000000000004</c:v>
                </c:pt>
                <c:pt idx="6288">
                  <c:v>0.81100000000000005</c:v>
                </c:pt>
                <c:pt idx="6289">
                  <c:v>0.78200000000000003</c:v>
                </c:pt>
                <c:pt idx="6290">
                  <c:v>0.78100000000000003</c:v>
                </c:pt>
                <c:pt idx="6291">
                  <c:v>0.81</c:v>
                </c:pt>
                <c:pt idx="6292">
                  <c:v>0.81</c:v>
                </c:pt>
                <c:pt idx="6293">
                  <c:v>0.79</c:v>
                </c:pt>
                <c:pt idx="6294">
                  <c:v>0.79</c:v>
                </c:pt>
                <c:pt idx="6295">
                  <c:v>0.79900000000000004</c:v>
                </c:pt>
                <c:pt idx="6296">
                  <c:v>0.80600000000000005</c:v>
                </c:pt>
                <c:pt idx="6297">
                  <c:v>0.78300000000000003</c:v>
                </c:pt>
                <c:pt idx="6298">
                  <c:v>0.78100000000000003</c:v>
                </c:pt>
                <c:pt idx="6299">
                  <c:v>0.81299999999999994</c:v>
                </c:pt>
                <c:pt idx="6300">
                  <c:v>0.81100000000000005</c:v>
                </c:pt>
                <c:pt idx="6301">
                  <c:v>0.80300000000000005</c:v>
                </c:pt>
                <c:pt idx="6302">
                  <c:v>0.78500000000000003</c:v>
                </c:pt>
                <c:pt idx="6303">
                  <c:v>0.79500000000000004</c:v>
                </c:pt>
                <c:pt idx="6304">
                  <c:v>0.80300000000000005</c:v>
                </c:pt>
                <c:pt idx="6305">
                  <c:v>0.80500000000000005</c:v>
                </c:pt>
                <c:pt idx="6306">
                  <c:v>0.80100000000000005</c:v>
                </c:pt>
                <c:pt idx="6307">
                  <c:v>0.81</c:v>
                </c:pt>
                <c:pt idx="6308">
                  <c:v>0.80300000000000005</c:v>
                </c:pt>
                <c:pt idx="6309">
                  <c:v>0.80900000000000005</c:v>
                </c:pt>
                <c:pt idx="6310">
                  <c:v>0.81100000000000005</c:v>
                </c:pt>
                <c:pt idx="6311">
                  <c:v>0.79</c:v>
                </c:pt>
                <c:pt idx="6312">
                  <c:v>0.79300000000000004</c:v>
                </c:pt>
                <c:pt idx="6313">
                  <c:v>0.80700000000000005</c:v>
                </c:pt>
                <c:pt idx="6314">
                  <c:v>0.79600000000000004</c:v>
                </c:pt>
                <c:pt idx="6315">
                  <c:v>0.78200000000000003</c:v>
                </c:pt>
                <c:pt idx="6316">
                  <c:v>0.79400000000000004</c:v>
                </c:pt>
                <c:pt idx="6317">
                  <c:v>0.79100000000000004</c:v>
                </c:pt>
                <c:pt idx="6318">
                  <c:v>0.78600000000000003</c:v>
                </c:pt>
                <c:pt idx="6319">
                  <c:v>0.80300000000000005</c:v>
                </c:pt>
                <c:pt idx="6320">
                  <c:v>0.82499999999999996</c:v>
                </c:pt>
                <c:pt idx="6321">
                  <c:v>0.82499999999999996</c:v>
                </c:pt>
                <c:pt idx="6322">
                  <c:v>0.82199999999999995</c:v>
                </c:pt>
                <c:pt idx="6323">
                  <c:v>0.82199999999999995</c:v>
                </c:pt>
                <c:pt idx="6324">
                  <c:v>0.78700000000000003</c:v>
                </c:pt>
                <c:pt idx="6325">
                  <c:v>0.80100000000000005</c:v>
                </c:pt>
                <c:pt idx="6326">
                  <c:v>0.79</c:v>
                </c:pt>
                <c:pt idx="6327">
                  <c:v>0.81299999999999994</c:v>
                </c:pt>
                <c:pt idx="6328">
                  <c:v>0.80200000000000005</c:v>
                </c:pt>
                <c:pt idx="6329">
                  <c:v>0.82499999999999996</c:v>
                </c:pt>
                <c:pt idx="6330">
                  <c:v>0.79100000000000004</c:v>
                </c:pt>
                <c:pt idx="6331">
                  <c:v>0.80300000000000005</c:v>
                </c:pt>
                <c:pt idx="6332">
                  <c:v>0.80300000000000005</c:v>
                </c:pt>
                <c:pt idx="6333">
                  <c:v>0.82</c:v>
                </c:pt>
                <c:pt idx="6334">
                  <c:v>0.79100000000000004</c:v>
                </c:pt>
                <c:pt idx="6335">
                  <c:v>0.82199999999999995</c:v>
                </c:pt>
                <c:pt idx="6336">
                  <c:v>0.82</c:v>
                </c:pt>
                <c:pt idx="6337">
                  <c:v>0.81299999999999994</c:v>
                </c:pt>
                <c:pt idx="6338">
                  <c:v>0.80500000000000005</c:v>
                </c:pt>
                <c:pt idx="6339">
                  <c:v>0.80500000000000005</c:v>
                </c:pt>
                <c:pt idx="6340">
                  <c:v>0.79300000000000004</c:v>
                </c:pt>
                <c:pt idx="6341">
                  <c:v>0.82199999999999995</c:v>
                </c:pt>
                <c:pt idx="6342">
                  <c:v>0.79600000000000004</c:v>
                </c:pt>
                <c:pt idx="6343">
                  <c:v>0.79500000000000004</c:v>
                </c:pt>
                <c:pt idx="6344">
                  <c:v>0.79300000000000004</c:v>
                </c:pt>
                <c:pt idx="6345">
                  <c:v>0.82399999999999995</c:v>
                </c:pt>
                <c:pt idx="6346">
                  <c:v>0.82499999999999996</c:v>
                </c:pt>
                <c:pt idx="6347">
                  <c:v>0.81599999999999995</c:v>
                </c:pt>
                <c:pt idx="6348">
                  <c:v>0.82399999999999995</c:v>
                </c:pt>
                <c:pt idx="6349">
                  <c:v>0.81499999999999995</c:v>
                </c:pt>
                <c:pt idx="6350">
                  <c:v>0.79500000000000004</c:v>
                </c:pt>
                <c:pt idx="6351">
                  <c:v>0.79800000000000004</c:v>
                </c:pt>
                <c:pt idx="6352">
                  <c:v>0.81399999999999995</c:v>
                </c:pt>
                <c:pt idx="6353">
                  <c:v>0.81399999999999995</c:v>
                </c:pt>
                <c:pt idx="6354">
                  <c:v>0.82299999999999995</c:v>
                </c:pt>
                <c:pt idx="6355">
                  <c:v>0.79200000000000004</c:v>
                </c:pt>
                <c:pt idx="6356">
                  <c:v>0.81599999999999995</c:v>
                </c:pt>
                <c:pt idx="6357">
                  <c:v>0.79900000000000004</c:v>
                </c:pt>
                <c:pt idx="6358">
                  <c:v>0.82199999999999995</c:v>
                </c:pt>
                <c:pt idx="6359">
                  <c:v>0.82099999999999995</c:v>
                </c:pt>
                <c:pt idx="6360">
                  <c:v>0.79300000000000004</c:v>
                </c:pt>
                <c:pt idx="6361">
                  <c:v>0.79200000000000004</c:v>
                </c:pt>
                <c:pt idx="6362">
                  <c:v>0.79600000000000004</c:v>
                </c:pt>
                <c:pt idx="6363">
                  <c:v>0.80500000000000005</c:v>
                </c:pt>
                <c:pt idx="6364">
                  <c:v>0.81399999999999995</c:v>
                </c:pt>
                <c:pt idx="6365">
                  <c:v>0.81</c:v>
                </c:pt>
                <c:pt idx="6366">
                  <c:v>0.85599999999999998</c:v>
                </c:pt>
                <c:pt idx="6367">
                  <c:v>0.85599999999999998</c:v>
                </c:pt>
                <c:pt idx="6368">
                  <c:v>0.85299999999999998</c:v>
                </c:pt>
                <c:pt idx="6369">
                  <c:v>0.85299999999999998</c:v>
                </c:pt>
                <c:pt idx="6370">
                  <c:v>0.81100000000000005</c:v>
                </c:pt>
                <c:pt idx="6371">
                  <c:v>0.79200000000000004</c:v>
                </c:pt>
                <c:pt idx="6372">
                  <c:v>0.79200000000000004</c:v>
                </c:pt>
                <c:pt idx="6373">
                  <c:v>0.80600000000000005</c:v>
                </c:pt>
                <c:pt idx="6374">
                  <c:v>0.79100000000000004</c:v>
                </c:pt>
                <c:pt idx="6375">
                  <c:v>0.79100000000000004</c:v>
                </c:pt>
                <c:pt idx="6376">
                  <c:v>0.8</c:v>
                </c:pt>
                <c:pt idx="6377">
                  <c:v>0.85699999999999998</c:v>
                </c:pt>
                <c:pt idx="6378">
                  <c:v>0.80100000000000005</c:v>
                </c:pt>
                <c:pt idx="6379">
                  <c:v>0.79600000000000004</c:v>
                </c:pt>
                <c:pt idx="6380">
                  <c:v>0.81299999999999994</c:v>
                </c:pt>
                <c:pt idx="6381">
                  <c:v>0.80200000000000005</c:v>
                </c:pt>
                <c:pt idx="6382">
                  <c:v>0.82599999999999996</c:v>
                </c:pt>
                <c:pt idx="6383">
                  <c:v>0.85599999999999998</c:v>
                </c:pt>
                <c:pt idx="6384">
                  <c:v>0.80400000000000005</c:v>
                </c:pt>
                <c:pt idx="6385">
                  <c:v>0.81699999999999995</c:v>
                </c:pt>
                <c:pt idx="6386">
                  <c:v>0.81699999999999995</c:v>
                </c:pt>
                <c:pt idx="6387">
                  <c:v>0.83299999999999996</c:v>
                </c:pt>
                <c:pt idx="6388">
                  <c:v>0.80600000000000005</c:v>
                </c:pt>
                <c:pt idx="6389">
                  <c:v>0.80600000000000005</c:v>
                </c:pt>
                <c:pt idx="6390">
                  <c:v>0.81499999999999995</c:v>
                </c:pt>
                <c:pt idx="6391">
                  <c:v>0.81499999999999995</c:v>
                </c:pt>
                <c:pt idx="6392">
                  <c:v>0.80500000000000005</c:v>
                </c:pt>
                <c:pt idx="6393">
                  <c:v>0.80500000000000005</c:v>
                </c:pt>
                <c:pt idx="6394">
                  <c:v>0.80400000000000005</c:v>
                </c:pt>
                <c:pt idx="6395">
                  <c:v>0.80400000000000005</c:v>
                </c:pt>
                <c:pt idx="6396">
                  <c:v>0.80700000000000005</c:v>
                </c:pt>
                <c:pt idx="6397">
                  <c:v>0.83599999999999997</c:v>
                </c:pt>
                <c:pt idx="6398">
                  <c:v>0.80700000000000005</c:v>
                </c:pt>
                <c:pt idx="6399">
                  <c:v>0.80600000000000005</c:v>
                </c:pt>
                <c:pt idx="6400">
                  <c:v>0.83699999999999997</c:v>
                </c:pt>
                <c:pt idx="6401">
                  <c:v>0.85699999999999998</c:v>
                </c:pt>
                <c:pt idx="6402">
                  <c:v>0.82699999999999996</c:v>
                </c:pt>
                <c:pt idx="6403">
                  <c:v>0.80700000000000005</c:v>
                </c:pt>
                <c:pt idx="6404">
                  <c:v>0.83699999999999997</c:v>
                </c:pt>
                <c:pt idx="6405">
                  <c:v>0.79300000000000004</c:v>
                </c:pt>
                <c:pt idx="6406">
                  <c:v>0.79300000000000004</c:v>
                </c:pt>
                <c:pt idx="6407">
                  <c:v>0.79300000000000004</c:v>
                </c:pt>
                <c:pt idx="6408">
                  <c:v>0.79300000000000004</c:v>
                </c:pt>
                <c:pt idx="6409">
                  <c:v>0.81</c:v>
                </c:pt>
                <c:pt idx="6410">
                  <c:v>0.82799999999999996</c:v>
                </c:pt>
                <c:pt idx="6411">
                  <c:v>0.80600000000000005</c:v>
                </c:pt>
                <c:pt idx="6412">
                  <c:v>0.79500000000000004</c:v>
                </c:pt>
                <c:pt idx="6413">
                  <c:v>0.83</c:v>
                </c:pt>
                <c:pt idx="6414">
                  <c:v>0.80700000000000005</c:v>
                </c:pt>
                <c:pt idx="6415">
                  <c:v>0.8</c:v>
                </c:pt>
                <c:pt idx="6416">
                  <c:v>0.83499999999999996</c:v>
                </c:pt>
                <c:pt idx="6417">
                  <c:v>0.83499999999999996</c:v>
                </c:pt>
                <c:pt idx="6418">
                  <c:v>0.80700000000000005</c:v>
                </c:pt>
                <c:pt idx="6419">
                  <c:v>0.79600000000000004</c:v>
                </c:pt>
                <c:pt idx="6420">
                  <c:v>0.79500000000000004</c:v>
                </c:pt>
                <c:pt idx="6421">
                  <c:v>0.82599999999999996</c:v>
                </c:pt>
                <c:pt idx="6422">
                  <c:v>0.80600000000000005</c:v>
                </c:pt>
                <c:pt idx="6423">
                  <c:v>0.80700000000000005</c:v>
                </c:pt>
                <c:pt idx="6424">
                  <c:v>0.81</c:v>
                </c:pt>
                <c:pt idx="6425">
                  <c:v>0.86899999999999999</c:v>
                </c:pt>
                <c:pt idx="6426">
                  <c:v>0.86899999999999999</c:v>
                </c:pt>
                <c:pt idx="6427">
                  <c:v>0.79500000000000004</c:v>
                </c:pt>
                <c:pt idx="6428">
                  <c:v>0.86699999999999999</c:v>
                </c:pt>
                <c:pt idx="6429">
                  <c:v>0.86699999999999999</c:v>
                </c:pt>
                <c:pt idx="6430">
                  <c:v>0.80600000000000005</c:v>
                </c:pt>
                <c:pt idx="6431">
                  <c:v>0.80200000000000005</c:v>
                </c:pt>
                <c:pt idx="6432">
                  <c:v>0.80600000000000005</c:v>
                </c:pt>
                <c:pt idx="6433">
                  <c:v>0.80600000000000005</c:v>
                </c:pt>
                <c:pt idx="6434">
                  <c:v>0.80500000000000005</c:v>
                </c:pt>
                <c:pt idx="6435">
                  <c:v>0.80500000000000005</c:v>
                </c:pt>
                <c:pt idx="6436">
                  <c:v>0.80500000000000005</c:v>
                </c:pt>
                <c:pt idx="6437">
                  <c:v>0.871</c:v>
                </c:pt>
                <c:pt idx="6438">
                  <c:v>0.80600000000000005</c:v>
                </c:pt>
                <c:pt idx="6439">
                  <c:v>0.79700000000000004</c:v>
                </c:pt>
                <c:pt idx="6440">
                  <c:v>0.80300000000000005</c:v>
                </c:pt>
                <c:pt idx="6441">
                  <c:v>0.82699999999999996</c:v>
                </c:pt>
                <c:pt idx="6442">
                  <c:v>0.79700000000000004</c:v>
                </c:pt>
                <c:pt idx="6443">
                  <c:v>0.81</c:v>
                </c:pt>
                <c:pt idx="6444">
                  <c:v>0.86899999999999999</c:v>
                </c:pt>
                <c:pt idx="6445">
                  <c:v>0.85799999999999998</c:v>
                </c:pt>
                <c:pt idx="6446">
                  <c:v>0.83</c:v>
                </c:pt>
                <c:pt idx="6447">
                  <c:v>0.83</c:v>
                </c:pt>
                <c:pt idx="6448">
                  <c:v>0.79900000000000004</c:v>
                </c:pt>
                <c:pt idx="6449">
                  <c:v>0.80100000000000005</c:v>
                </c:pt>
                <c:pt idx="6450">
                  <c:v>0.82899999999999996</c:v>
                </c:pt>
                <c:pt idx="6451">
                  <c:v>0.82899999999999996</c:v>
                </c:pt>
                <c:pt idx="6452">
                  <c:v>0.86599999999999999</c:v>
                </c:pt>
                <c:pt idx="6453">
                  <c:v>0.81599999999999995</c:v>
                </c:pt>
                <c:pt idx="6454">
                  <c:v>0.81599999999999995</c:v>
                </c:pt>
                <c:pt idx="6455">
                  <c:v>0.80600000000000005</c:v>
                </c:pt>
                <c:pt idx="6456">
                  <c:v>0.81799999999999995</c:v>
                </c:pt>
                <c:pt idx="6457">
                  <c:v>0.81799999999999995</c:v>
                </c:pt>
                <c:pt idx="6458">
                  <c:v>0.81799999999999995</c:v>
                </c:pt>
                <c:pt idx="6459">
                  <c:v>0.86799999999999999</c:v>
                </c:pt>
                <c:pt idx="6460">
                  <c:v>0.80200000000000005</c:v>
                </c:pt>
                <c:pt idx="6461">
                  <c:v>0.82099999999999995</c:v>
                </c:pt>
                <c:pt idx="6462">
                  <c:v>0.87</c:v>
                </c:pt>
                <c:pt idx="6463">
                  <c:v>0.82</c:v>
                </c:pt>
                <c:pt idx="6464">
                  <c:v>0.80200000000000005</c:v>
                </c:pt>
                <c:pt idx="6465">
                  <c:v>0.87</c:v>
                </c:pt>
                <c:pt idx="6466">
                  <c:v>0.86899999999999999</c:v>
                </c:pt>
                <c:pt idx="6467">
                  <c:v>0.82099999999999995</c:v>
                </c:pt>
                <c:pt idx="6468">
                  <c:v>0.80700000000000005</c:v>
                </c:pt>
                <c:pt idx="6469">
                  <c:v>0.80700000000000005</c:v>
                </c:pt>
                <c:pt idx="6470">
                  <c:v>0.80400000000000005</c:v>
                </c:pt>
                <c:pt idx="6471">
                  <c:v>0.84099999999999997</c:v>
                </c:pt>
                <c:pt idx="6472">
                  <c:v>0.80600000000000005</c:v>
                </c:pt>
                <c:pt idx="6473">
                  <c:v>0.80600000000000005</c:v>
                </c:pt>
                <c:pt idx="6474">
                  <c:v>0.81699999999999995</c:v>
                </c:pt>
                <c:pt idx="6475">
                  <c:v>0.81599999999999995</c:v>
                </c:pt>
                <c:pt idx="6476">
                  <c:v>0.86199999999999999</c:v>
                </c:pt>
                <c:pt idx="6477">
                  <c:v>0.81799999999999995</c:v>
                </c:pt>
                <c:pt idx="6478">
                  <c:v>0.80700000000000005</c:v>
                </c:pt>
                <c:pt idx="6479">
                  <c:v>0.86799999999999999</c:v>
                </c:pt>
                <c:pt idx="6480">
                  <c:v>0.80800000000000005</c:v>
                </c:pt>
                <c:pt idx="6481">
                  <c:v>0.86699999999999999</c:v>
                </c:pt>
                <c:pt idx="6482">
                  <c:v>0.81899999999999995</c:v>
                </c:pt>
                <c:pt idx="6483">
                  <c:v>0.81399999999999995</c:v>
                </c:pt>
                <c:pt idx="6484">
                  <c:v>0.80800000000000005</c:v>
                </c:pt>
                <c:pt idx="6485">
                  <c:v>0.80800000000000005</c:v>
                </c:pt>
                <c:pt idx="6486">
                  <c:v>0.84599999999999997</c:v>
                </c:pt>
                <c:pt idx="6487">
                  <c:v>0.84599999999999997</c:v>
                </c:pt>
                <c:pt idx="6488">
                  <c:v>0.874</c:v>
                </c:pt>
                <c:pt idx="6489">
                  <c:v>0.874</c:v>
                </c:pt>
                <c:pt idx="6490">
                  <c:v>0.81</c:v>
                </c:pt>
                <c:pt idx="6491">
                  <c:v>0.81699999999999995</c:v>
                </c:pt>
                <c:pt idx="6492">
                  <c:v>0.81799999999999995</c:v>
                </c:pt>
                <c:pt idx="6493">
                  <c:v>0.82099999999999995</c:v>
                </c:pt>
                <c:pt idx="6494">
                  <c:v>0.80800000000000005</c:v>
                </c:pt>
                <c:pt idx="6495">
                  <c:v>0.81599999999999995</c:v>
                </c:pt>
                <c:pt idx="6496">
                  <c:v>0.84699999999999998</c:v>
                </c:pt>
                <c:pt idx="6497">
                  <c:v>0.81899999999999995</c:v>
                </c:pt>
                <c:pt idx="6498">
                  <c:v>0.82</c:v>
                </c:pt>
                <c:pt idx="6499">
                  <c:v>0.81699999999999995</c:v>
                </c:pt>
                <c:pt idx="6500">
                  <c:v>0.81699999999999995</c:v>
                </c:pt>
                <c:pt idx="6501">
                  <c:v>0.85799999999999998</c:v>
                </c:pt>
                <c:pt idx="6502">
                  <c:v>0.81699999999999995</c:v>
                </c:pt>
                <c:pt idx="6503">
                  <c:v>0.81699999999999995</c:v>
                </c:pt>
                <c:pt idx="6504">
                  <c:v>0.81599999999999995</c:v>
                </c:pt>
                <c:pt idx="6505">
                  <c:v>0.81899999999999995</c:v>
                </c:pt>
                <c:pt idx="6506">
                  <c:v>0.81</c:v>
                </c:pt>
                <c:pt idx="6507">
                  <c:v>0.84499999999999997</c:v>
                </c:pt>
                <c:pt idx="6508">
                  <c:v>0.82</c:v>
                </c:pt>
                <c:pt idx="6509">
                  <c:v>0.82099999999999995</c:v>
                </c:pt>
                <c:pt idx="6510">
                  <c:v>0.871</c:v>
                </c:pt>
                <c:pt idx="6511">
                  <c:v>0.81699999999999995</c:v>
                </c:pt>
                <c:pt idx="6512">
                  <c:v>0.77400000000000002</c:v>
                </c:pt>
                <c:pt idx="6513">
                  <c:v>0.77600000000000002</c:v>
                </c:pt>
                <c:pt idx="6514">
                  <c:v>0.87</c:v>
                </c:pt>
                <c:pt idx="6515">
                  <c:v>0.77800000000000002</c:v>
                </c:pt>
                <c:pt idx="6516">
                  <c:v>0.81699999999999995</c:v>
                </c:pt>
                <c:pt idx="6517">
                  <c:v>0.81699999999999995</c:v>
                </c:pt>
                <c:pt idx="6518">
                  <c:v>0.81899999999999995</c:v>
                </c:pt>
                <c:pt idx="6519">
                  <c:v>0.81699999999999995</c:v>
                </c:pt>
                <c:pt idx="6520">
                  <c:v>0.81599999999999995</c:v>
                </c:pt>
                <c:pt idx="6521">
                  <c:v>0.78</c:v>
                </c:pt>
                <c:pt idx="6522">
                  <c:v>0.81499999999999995</c:v>
                </c:pt>
                <c:pt idx="6523">
                  <c:v>0.81499999999999995</c:v>
                </c:pt>
                <c:pt idx="6524">
                  <c:v>0.873</c:v>
                </c:pt>
                <c:pt idx="6525">
                  <c:v>0.874</c:v>
                </c:pt>
                <c:pt idx="6526">
                  <c:v>0.77900000000000003</c:v>
                </c:pt>
                <c:pt idx="6527">
                  <c:v>0.77900000000000003</c:v>
                </c:pt>
                <c:pt idx="6528">
                  <c:v>0.81799999999999995</c:v>
                </c:pt>
                <c:pt idx="6529">
                  <c:v>0.81699999999999995</c:v>
                </c:pt>
                <c:pt idx="6530">
                  <c:v>0.87</c:v>
                </c:pt>
                <c:pt idx="6531">
                  <c:v>0.78</c:v>
                </c:pt>
                <c:pt idx="6532">
                  <c:v>0.78</c:v>
                </c:pt>
                <c:pt idx="6533">
                  <c:v>0.81799999999999995</c:v>
                </c:pt>
                <c:pt idx="6534">
                  <c:v>0.77900000000000003</c:v>
                </c:pt>
                <c:pt idx="6535">
                  <c:v>0.77900000000000003</c:v>
                </c:pt>
                <c:pt idx="6536">
                  <c:v>0.78</c:v>
                </c:pt>
                <c:pt idx="6537">
                  <c:v>0.872</c:v>
                </c:pt>
                <c:pt idx="6538">
                  <c:v>0.78</c:v>
                </c:pt>
                <c:pt idx="6539">
                  <c:v>0.82</c:v>
                </c:pt>
                <c:pt idx="6540">
                  <c:v>0.81699999999999995</c:v>
                </c:pt>
                <c:pt idx="6541">
                  <c:v>0.872</c:v>
                </c:pt>
                <c:pt idx="6542">
                  <c:v>0.78</c:v>
                </c:pt>
                <c:pt idx="6543">
                  <c:v>0.878</c:v>
                </c:pt>
                <c:pt idx="6544">
                  <c:v>0.82</c:v>
                </c:pt>
                <c:pt idx="6545">
                  <c:v>0.78200000000000003</c:v>
                </c:pt>
                <c:pt idx="6546">
                  <c:v>0.80600000000000005</c:v>
                </c:pt>
                <c:pt idx="6547">
                  <c:v>0.80600000000000005</c:v>
                </c:pt>
                <c:pt idx="6548">
                  <c:v>0.81200000000000006</c:v>
                </c:pt>
                <c:pt idx="6549">
                  <c:v>0.81799999999999995</c:v>
                </c:pt>
                <c:pt idx="6550">
                  <c:v>0.82</c:v>
                </c:pt>
                <c:pt idx="6551">
                  <c:v>0.82299999999999995</c:v>
                </c:pt>
                <c:pt idx="6552">
                  <c:v>0.83099999999999996</c:v>
                </c:pt>
                <c:pt idx="6553">
                  <c:v>0.80900000000000005</c:v>
                </c:pt>
                <c:pt idx="6554">
                  <c:v>0.81799999999999995</c:v>
                </c:pt>
                <c:pt idx="6555">
                  <c:v>0.80600000000000005</c:v>
                </c:pt>
                <c:pt idx="6556">
                  <c:v>0.81899999999999995</c:v>
                </c:pt>
                <c:pt idx="6557">
                  <c:v>0.81899999999999995</c:v>
                </c:pt>
                <c:pt idx="6558">
                  <c:v>0.81699999999999995</c:v>
                </c:pt>
                <c:pt idx="6559">
                  <c:v>0.81799999999999995</c:v>
                </c:pt>
                <c:pt idx="6560">
                  <c:v>0.81799999999999995</c:v>
                </c:pt>
                <c:pt idx="6561">
                  <c:v>0.81799999999999995</c:v>
                </c:pt>
                <c:pt idx="6562">
                  <c:v>0.875</c:v>
                </c:pt>
                <c:pt idx="6563">
                  <c:v>0.81399999999999995</c:v>
                </c:pt>
                <c:pt idx="6564">
                  <c:v>0.80800000000000005</c:v>
                </c:pt>
                <c:pt idx="6565">
                  <c:v>0.81699999999999995</c:v>
                </c:pt>
                <c:pt idx="6566">
                  <c:v>0.81799999999999995</c:v>
                </c:pt>
                <c:pt idx="6567">
                  <c:v>0.80900000000000005</c:v>
                </c:pt>
                <c:pt idx="6568">
                  <c:v>0.81599999999999995</c:v>
                </c:pt>
                <c:pt idx="6569">
                  <c:v>0.82699999999999996</c:v>
                </c:pt>
                <c:pt idx="6570">
                  <c:v>0.81</c:v>
                </c:pt>
                <c:pt idx="6571">
                  <c:v>0.81200000000000006</c:v>
                </c:pt>
                <c:pt idx="6572">
                  <c:v>0.86</c:v>
                </c:pt>
                <c:pt idx="6573">
                  <c:v>0.82499999999999996</c:v>
                </c:pt>
                <c:pt idx="6574">
                  <c:v>0.82499999999999996</c:v>
                </c:pt>
                <c:pt idx="6575">
                  <c:v>0.86199999999999999</c:v>
                </c:pt>
                <c:pt idx="6576">
                  <c:v>0.83</c:v>
                </c:pt>
                <c:pt idx="6577">
                  <c:v>0.82299999999999995</c:v>
                </c:pt>
                <c:pt idx="6578">
                  <c:v>0.82299999999999995</c:v>
                </c:pt>
                <c:pt idx="6579">
                  <c:v>0.81699999999999995</c:v>
                </c:pt>
                <c:pt idx="6580">
                  <c:v>0.81299999999999994</c:v>
                </c:pt>
                <c:pt idx="6581">
                  <c:v>0.82599999999999996</c:v>
                </c:pt>
                <c:pt idx="6582">
                  <c:v>0.81299999999999994</c:v>
                </c:pt>
                <c:pt idx="6583">
                  <c:v>0.86299999999999999</c:v>
                </c:pt>
                <c:pt idx="6584">
                  <c:v>0.86</c:v>
                </c:pt>
                <c:pt idx="6585">
                  <c:v>0.81699999999999995</c:v>
                </c:pt>
                <c:pt idx="6586">
                  <c:v>0.81699999999999995</c:v>
                </c:pt>
                <c:pt idx="6587">
                  <c:v>0.82299999999999995</c:v>
                </c:pt>
                <c:pt idx="6588">
                  <c:v>0.81599999999999995</c:v>
                </c:pt>
                <c:pt idx="6589">
                  <c:v>0.81599999999999995</c:v>
                </c:pt>
                <c:pt idx="6590">
                  <c:v>0.81799999999999995</c:v>
                </c:pt>
                <c:pt idx="6591">
                  <c:v>0.81499999999999995</c:v>
                </c:pt>
                <c:pt idx="6592">
                  <c:v>0.82399999999999995</c:v>
                </c:pt>
                <c:pt idx="6593">
                  <c:v>0.82799999999999996</c:v>
                </c:pt>
                <c:pt idx="6594">
                  <c:v>0.86099999999999999</c:v>
                </c:pt>
                <c:pt idx="6595">
                  <c:v>0.81699999999999995</c:v>
                </c:pt>
                <c:pt idx="6596">
                  <c:v>0.86</c:v>
                </c:pt>
                <c:pt idx="6597">
                  <c:v>0.86099999999999999</c:v>
                </c:pt>
                <c:pt idx="6598">
                  <c:v>0.81799999999999995</c:v>
                </c:pt>
                <c:pt idx="6599">
                  <c:v>0.81899999999999995</c:v>
                </c:pt>
                <c:pt idx="6600">
                  <c:v>0.81799999999999995</c:v>
                </c:pt>
                <c:pt idx="6601">
                  <c:v>0.82499999999999996</c:v>
                </c:pt>
                <c:pt idx="6602">
                  <c:v>0.85899999999999999</c:v>
                </c:pt>
                <c:pt idx="6603">
                  <c:v>0.82099999999999995</c:v>
                </c:pt>
                <c:pt idx="6604">
                  <c:v>0.86</c:v>
                </c:pt>
                <c:pt idx="6605">
                  <c:v>0.86</c:v>
                </c:pt>
                <c:pt idx="6606">
                  <c:v>0.81799999999999995</c:v>
                </c:pt>
                <c:pt idx="6607">
                  <c:v>0.85899999999999999</c:v>
                </c:pt>
                <c:pt idx="6608">
                  <c:v>0.85899999999999999</c:v>
                </c:pt>
                <c:pt idx="6609">
                  <c:v>0.82399999999999995</c:v>
                </c:pt>
                <c:pt idx="6610">
                  <c:v>0.82499999999999996</c:v>
                </c:pt>
                <c:pt idx="6611">
                  <c:v>0.82</c:v>
                </c:pt>
                <c:pt idx="6612">
                  <c:v>0.82699999999999996</c:v>
                </c:pt>
                <c:pt idx="6613">
                  <c:v>0.82499999999999996</c:v>
                </c:pt>
                <c:pt idx="6614">
                  <c:v>0.82099999999999995</c:v>
                </c:pt>
                <c:pt idx="6615">
                  <c:v>0.82599999999999996</c:v>
                </c:pt>
                <c:pt idx="6616">
                  <c:v>0.82799999999999996</c:v>
                </c:pt>
                <c:pt idx="6617">
                  <c:v>0.82199999999999995</c:v>
                </c:pt>
                <c:pt idx="6618">
                  <c:v>0.82499999999999996</c:v>
                </c:pt>
                <c:pt idx="6619">
                  <c:v>0.86899999999999999</c:v>
                </c:pt>
                <c:pt idx="6620">
                  <c:v>0.86899999999999999</c:v>
                </c:pt>
                <c:pt idx="6621">
                  <c:v>0.86699999999999999</c:v>
                </c:pt>
                <c:pt idx="6622">
                  <c:v>0.86699999999999999</c:v>
                </c:pt>
                <c:pt idx="6623">
                  <c:v>0.82499999999999996</c:v>
                </c:pt>
                <c:pt idx="6624">
                  <c:v>0.87</c:v>
                </c:pt>
                <c:pt idx="6625">
                  <c:v>0.82599999999999996</c:v>
                </c:pt>
                <c:pt idx="6626">
                  <c:v>0.82599999999999996</c:v>
                </c:pt>
                <c:pt idx="6627">
                  <c:v>0.82499999999999996</c:v>
                </c:pt>
                <c:pt idx="6628">
                  <c:v>0.82499999999999996</c:v>
                </c:pt>
                <c:pt idx="6629">
                  <c:v>0.82399999999999995</c:v>
                </c:pt>
                <c:pt idx="6630">
                  <c:v>0.82399999999999995</c:v>
                </c:pt>
                <c:pt idx="6631">
                  <c:v>0.82499999999999996</c:v>
                </c:pt>
                <c:pt idx="6632">
                  <c:v>0.86899999999999999</c:v>
                </c:pt>
                <c:pt idx="6633">
                  <c:v>0.82399999999999995</c:v>
                </c:pt>
                <c:pt idx="6634">
                  <c:v>0.82499999999999996</c:v>
                </c:pt>
                <c:pt idx="6635">
                  <c:v>0.82699999999999996</c:v>
                </c:pt>
                <c:pt idx="6636">
                  <c:v>0.873</c:v>
                </c:pt>
                <c:pt idx="6637">
                  <c:v>0.86499999999999999</c:v>
                </c:pt>
                <c:pt idx="6638">
                  <c:v>0.82499999999999996</c:v>
                </c:pt>
                <c:pt idx="6639">
                  <c:v>0.82899999999999996</c:v>
                </c:pt>
                <c:pt idx="6640">
                  <c:v>0.86899999999999999</c:v>
                </c:pt>
                <c:pt idx="6641">
                  <c:v>0.86799999999999999</c:v>
                </c:pt>
                <c:pt idx="6642">
                  <c:v>0.82799999999999996</c:v>
                </c:pt>
                <c:pt idx="6643">
                  <c:v>0.871</c:v>
                </c:pt>
                <c:pt idx="6644">
                  <c:v>0.86899999999999999</c:v>
                </c:pt>
                <c:pt idx="6645">
                  <c:v>0.86299999999999999</c:v>
                </c:pt>
                <c:pt idx="6646">
                  <c:v>0.86499999999999999</c:v>
                </c:pt>
                <c:pt idx="6647">
                  <c:v>0.87</c:v>
                </c:pt>
                <c:pt idx="6648">
                  <c:v>0.876</c:v>
                </c:pt>
                <c:pt idx="6649">
                  <c:v>0.86699999999999999</c:v>
                </c:pt>
                <c:pt idx="6650">
                  <c:v>0.871</c:v>
                </c:pt>
                <c:pt idx="6651">
                  <c:v>0.878</c:v>
                </c:pt>
                <c:pt idx="6652">
                  <c:v>0.874</c:v>
                </c:pt>
                <c:pt idx="6653">
                  <c:v>0.88</c:v>
                </c:pt>
                <c:pt idx="6654">
                  <c:v>0.877</c:v>
                </c:pt>
                <c:pt idx="6655">
                  <c:v>0.33500000000000002</c:v>
                </c:pt>
                <c:pt idx="6656">
                  <c:v>0.35099999999999998</c:v>
                </c:pt>
                <c:pt idx="6657">
                  <c:v>0.39100000000000001</c:v>
                </c:pt>
                <c:pt idx="6658">
                  <c:v>0.38500000000000001</c:v>
                </c:pt>
                <c:pt idx="6659">
                  <c:v>0.39200000000000002</c:v>
                </c:pt>
                <c:pt idx="6660">
                  <c:v>0.49199999999999999</c:v>
                </c:pt>
                <c:pt idx="6661">
                  <c:v>0.49199999999999999</c:v>
                </c:pt>
                <c:pt idx="6662">
                  <c:v>0.51800000000000002</c:v>
                </c:pt>
                <c:pt idx="6663">
                  <c:v>0.58499999999999996</c:v>
                </c:pt>
                <c:pt idx="6664">
                  <c:v>0.55600000000000005</c:v>
                </c:pt>
                <c:pt idx="6665">
                  <c:v>0.56100000000000005</c:v>
                </c:pt>
                <c:pt idx="6666">
                  <c:v>0.51100000000000001</c:v>
                </c:pt>
                <c:pt idx="6667">
                  <c:v>0.53300000000000003</c:v>
                </c:pt>
                <c:pt idx="6668">
                  <c:v>0.51100000000000001</c:v>
                </c:pt>
                <c:pt idx="6669">
                  <c:v>0.50800000000000001</c:v>
                </c:pt>
                <c:pt idx="6670">
                  <c:v>0.57499999999999996</c:v>
                </c:pt>
                <c:pt idx="6671">
                  <c:v>0.50900000000000001</c:v>
                </c:pt>
                <c:pt idx="6672">
                  <c:v>0.56699999999999995</c:v>
                </c:pt>
                <c:pt idx="6673">
                  <c:v>0.51700000000000002</c:v>
                </c:pt>
                <c:pt idx="6674">
                  <c:v>0.52100000000000002</c:v>
                </c:pt>
                <c:pt idx="6675">
                  <c:v>0.64</c:v>
                </c:pt>
                <c:pt idx="6676">
                  <c:v>0.58399999999999996</c:v>
                </c:pt>
                <c:pt idx="6677">
                  <c:v>0.64400000000000002</c:v>
                </c:pt>
                <c:pt idx="6678">
                  <c:v>0.56899999999999995</c:v>
                </c:pt>
                <c:pt idx="6679">
                  <c:v>0.57999999999999996</c:v>
                </c:pt>
                <c:pt idx="6680">
                  <c:v>0.64300000000000002</c:v>
                </c:pt>
                <c:pt idx="6681">
                  <c:v>0.57999999999999996</c:v>
                </c:pt>
                <c:pt idx="6682">
                  <c:v>0.57399999999999995</c:v>
                </c:pt>
                <c:pt idx="6683">
                  <c:v>0.65500000000000003</c:v>
                </c:pt>
                <c:pt idx="6684">
                  <c:v>0.65300000000000002</c:v>
                </c:pt>
                <c:pt idx="6685">
                  <c:v>0.58299999999999996</c:v>
                </c:pt>
                <c:pt idx="6686">
                  <c:v>0.58299999999999996</c:v>
                </c:pt>
                <c:pt idx="6687">
                  <c:v>0.58599999999999997</c:v>
                </c:pt>
                <c:pt idx="6688">
                  <c:v>0.66700000000000004</c:v>
                </c:pt>
                <c:pt idx="6689">
                  <c:v>0.58799999999999997</c:v>
                </c:pt>
                <c:pt idx="6690">
                  <c:v>0.66600000000000004</c:v>
                </c:pt>
                <c:pt idx="6691">
                  <c:v>0.71099999999999997</c:v>
                </c:pt>
                <c:pt idx="6692">
                  <c:v>0.66300000000000003</c:v>
                </c:pt>
                <c:pt idx="6693">
                  <c:v>0.71</c:v>
                </c:pt>
                <c:pt idx="6694">
                  <c:v>0.71399999999999997</c:v>
                </c:pt>
                <c:pt idx="6695">
                  <c:v>0.71799999999999997</c:v>
                </c:pt>
                <c:pt idx="6696">
                  <c:v>0.70499999999999996</c:v>
                </c:pt>
                <c:pt idx="6697">
                  <c:v>0.72099999999999997</c:v>
                </c:pt>
                <c:pt idx="6698">
                  <c:v>0.66300000000000003</c:v>
                </c:pt>
                <c:pt idx="6699">
                  <c:v>0.68300000000000005</c:v>
                </c:pt>
                <c:pt idx="6700">
                  <c:v>0.68100000000000005</c:v>
                </c:pt>
                <c:pt idx="6701">
                  <c:v>0.70199999999999996</c:v>
                </c:pt>
                <c:pt idx="6702">
                  <c:v>0.69699999999999995</c:v>
                </c:pt>
                <c:pt idx="6703">
                  <c:v>0.74099999999999999</c:v>
                </c:pt>
                <c:pt idx="6704">
                  <c:v>0.629</c:v>
                </c:pt>
                <c:pt idx="6705">
                  <c:v>0.61899999999999999</c:v>
                </c:pt>
                <c:pt idx="6706">
                  <c:v>0.69299999999999995</c:v>
                </c:pt>
                <c:pt idx="6707">
                  <c:v>0.69699999999999995</c:v>
                </c:pt>
                <c:pt idx="6708">
                  <c:v>0.74399999999999999</c:v>
                </c:pt>
                <c:pt idx="6709">
                  <c:v>0.62</c:v>
                </c:pt>
                <c:pt idx="6710">
                  <c:v>0.69799999999999995</c:v>
                </c:pt>
                <c:pt idx="6711">
                  <c:v>0.629</c:v>
                </c:pt>
                <c:pt idx="6712">
                  <c:v>0.69599999999999995</c:v>
                </c:pt>
                <c:pt idx="6713">
                  <c:v>0.628</c:v>
                </c:pt>
                <c:pt idx="6714">
                  <c:v>0.63</c:v>
                </c:pt>
                <c:pt idx="6715">
                  <c:v>0.749</c:v>
                </c:pt>
                <c:pt idx="6716">
                  <c:v>0.752</c:v>
                </c:pt>
                <c:pt idx="6717">
                  <c:v>0.75900000000000001</c:v>
                </c:pt>
                <c:pt idx="6718">
                  <c:v>0.70699999999999996</c:v>
                </c:pt>
                <c:pt idx="6719">
                  <c:v>0.755</c:v>
                </c:pt>
                <c:pt idx="6720">
                  <c:v>0.69399999999999995</c:v>
                </c:pt>
                <c:pt idx="6721">
                  <c:v>0.75</c:v>
                </c:pt>
                <c:pt idx="6722">
                  <c:v>0.71899999999999997</c:v>
                </c:pt>
                <c:pt idx="6723">
                  <c:v>0.63300000000000001</c:v>
                </c:pt>
                <c:pt idx="6724">
                  <c:v>0.63500000000000001</c:v>
                </c:pt>
                <c:pt idx="6725">
                  <c:v>0.69399999999999995</c:v>
                </c:pt>
                <c:pt idx="6726">
                  <c:v>0.75</c:v>
                </c:pt>
                <c:pt idx="6727">
                  <c:v>0.68700000000000006</c:v>
                </c:pt>
                <c:pt idx="6728">
                  <c:v>0.69799999999999995</c:v>
                </c:pt>
                <c:pt idx="6729">
                  <c:v>0.76200000000000001</c:v>
                </c:pt>
                <c:pt idx="6730">
                  <c:v>0.76500000000000001</c:v>
                </c:pt>
                <c:pt idx="6731">
                  <c:v>0.70899999999999996</c:v>
                </c:pt>
                <c:pt idx="6732">
                  <c:v>0.71</c:v>
                </c:pt>
                <c:pt idx="6733">
                  <c:v>0.75700000000000001</c:v>
                </c:pt>
                <c:pt idx="6734">
                  <c:v>0.76800000000000002</c:v>
                </c:pt>
                <c:pt idx="6735">
                  <c:v>0.70899999999999996</c:v>
                </c:pt>
                <c:pt idx="6736">
                  <c:v>0.77200000000000002</c:v>
                </c:pt>
                <c:pt idx="6737">
                  <c:v>0.77400000000000002</c:v>
                </c:pt>
                <c:pt idx="6738">
                  <c:v>0.76300000000000001</c:v>
                </c:pt>
                <c:pt idx="6739">
                  <c:v>0.76600000000000001</c:v>
                </c:pt>
                <c:pt idx="6740">
                  <c:v>0.70699999999999996</c:v>
                </c:pt>
                <c:pt idx="6741">
                  <c:v>0.76800000000000002</c:v>
                </c:pt>
                <c:pt idx="6742">
                  <c:v>0.71</c:v>
                </c:pt>
                <c:pt idx="6743">
                  <c:v>0.77200000000000002</c:v>
                </c:pt>
                <c:pt idx="6744">
                  <c:v>0.77100000000000002</c:v>
                </c:pt>
                <c:pt idx="6745">
                  <c:v>0.76100000000000001</c:v>
                </c:pt>
                <c:pt idx="6746">
                  <c:v>0.69799999999999995</c:v>
                </c:pt>
                <c:pt idx="6747">
                  <c:v>0.71</c:v>
                </c:pt>
                <c:pt idx="6748">
                  <c:v>0.7</c:v>
                </c:pt>
                <c:pt idx="6749">
                  <c:v>0.747</c:v>
                </c:pt>
                <c:pt idx="6750">
                  <c:v>0.75</c:v>
                </c:pt>
                <c:pt idx="6751">
                  <c:v>0.71299999999999997</c:v>
                </c:pt>
                <c:pt idx="6752">
                  <c:v>0.71499999999999997</c:v>
                </c:pt>
                <c:pt idx="6753">
                  <c:v>0.77</c:v>
                </c:pt>
                <c:pt idx="6754">
                  <c:v>0.753</c:v>
                </c:pt>
                <c:pt idx="6755">
                  <c:v>0.76200000000000001</c:v>
                </c:pt>
                <c:pt idx="6756">
                  <c:v>0.76300000000000001</c:v>
                </c:pt>
                <c:pt idx="6757">
                  <c:v>0.748</c:v>
                </c:pt>
                <c:pt idx="6758">
                  <c:v>0.76200000000000001</c:v>
                </c:pt>
                <c:pt idx="6759">
                  <c:v>0.71099999999999997</c:v>
                </c:pt>
                <c:pt idx="6760">
                  <c:v>0.76</c:v>
                </c:pt>
                <c:pt idx="6761">
                  <c:v>0.71199999999999997</c:v>
                </c:pt>
                <c:pt idx="6762">
                  <c:v>0.76</c:v>
                </c:pt>
                <c:pt idx="6763">
                  <c:v>0.78</c:v>
                </c:pt>
                <c:pt idx="6764">
                  <c:v>0.76200000000000001</c:v>
                </c:pt>
                <c:pt idx="6765">
                  <c:v>0.78200000000000003</c:v>
                </c:pt>
                <c:pt idx="6766">
                  <c:v>0.77400000000000002</c:v>
                </c:pt>
                <c:pt idx="6767">
                  <c:v>0.76300000000000001</c:v>
                </c:pt>
                <c:pt idx="6768">
                  <c:v>0.71399999999999997</c:v>
                </c:pt>
                <c:pt idx="6769">
                  <c:v>0.78700000000000003</c:v>
                </c:pt>
                <c:pt idx="6770">
                  <c:v>0.78600000000000003</c:v>
                </c:pt>
                <c:pt idx="6771">
                  <c:v>0.71499999999999997</c:v>
                </c:pt>
                <c:pt idx="6772">
                  <c:v>0.71499999999999997</c:v>
                </c:pt>
                <c:pt idx="6773">
                  <c:v>0.76300000000000001</c:v>
                </c:pt>
                <c:pt idx="6774">
                  <c:v>0.71599999999999997</c:v>
                </c:pt>
                <c:pt idx="6775">
                  <c:v>0.72</c:v>
                </c:pt>
                <c:pt idx="6776">
                  <c:v>0.78200000000000003</c:v>
                </c:pt>
                <c:pt idx="6777">
                  <c:v>0.78600000000000003</c:v>
                </c:pt>
                <c:pt idx="6778">
                  <c:v>0.68799999999999994</c:v>
                </c:pt>
                <c:pt idx="6779">
                  <c:v>0.77800000000000002</c:v>
                </c:pt>
                <c:pt idx="6780">
                  <c:v>0.77500000000000002</c:v>
                </c:pt>
                <c:pt idx="6781">
                  <c:v>0.78900000000000003</c:v>
                </c:pt>
                <c:pt idx="6782">
                  <c:v>0.69199999999999995</c:v>
                </c:pt>
                <c:pt idx="6783">
                  <c:v>0.78300000000000003</c:v>
                </c:pt>
                <c:pt idx="6784">
                  <c:v>0.71199999999999997</c:v>
                </c:pt>
                <c:pt idx="6785">
                  <c:v>0.71899999999999997</c:v>
                </c:pt>
                <c:pt idx="6786">
                  <c:v>0.70699999999999996</c:v>
                </c:pt>
                <c:pt idx="6787">
                  <c:v>0.71299999999999997</c:v>
                </c:pt>
                <c:pt idx="6788">
                  <c:v>0.72</c:v>
                </c:pt>
                <c:pt idx="6789">
                  <c:v>0.72</c:v>
                </c:pt>
                <c:pt idx="6790">
                  <c:v>0.79500000000000004</c:v>
                </c:pt>
                <c:pt idx="6791">
                  <c:v>0.70399999999999996</c:v>
                </c:pt>
                <c:pt idx="6792">
                  <c:v>0.78</c:v>
                </c:pt>
                <c:pt idx="6793">
                  <c:v>0.79600000000000004</c:v>
                </c:pt>
                <c:pt idx="6794">
                  <c:v>0.78600000000000003</c:v>
                </c:pt>
                <c:pt idx="6795">
                  <c:v>0.70399999999999996</c:v>
                </c:pt>
                <c:pt idx="6796">
                  <c:v>0.71799999999999997</c:v>
                </c:pt>
                <c:pt idx="6797">
                  <c:v>0.78800000000000003</c:v>
                </c:pt>
                <c:pt idx="6798">
                  <c:v>0.72</c:v>
                </c:pt>
                <c:pt idx="6799">
                  <c:v>0.79300000000000004</c:v>
                </c:pt>
                <c:pt idx="6800">
                  <c:v>0.79300000000000004</c:v>
                </c:pt>
                <c:pt idx="6801">
                  <c:v>0.70699999999999996</c:v>
                </c:pt>
                <c:pt idx="6802">
                  <c:v>0.72</c:v>
                </c:pt>
                <c:pt idx="6803">
                  <c:v>0.70799999999999996</c:v>
                </c:pt>
                <c:pt idx="6804">
                  <c:v>0.70799999999999996</c:v>
                </c:pt>
                <c:pt idx="6805">
                  <c:v>0.79800000000000004</c:v>
                </c:pt>
                <c:pt idx="6806">
                  <c:v>0.71299999999999997</c:v>
                </c:pt>
                <c:pt idx="6807">
                  <c:v>0.78300000000000003</c:v>
                </c:pt>
                <c:pt idx="6808">
                  <c:v>0.79200000000000004</c:v>
                </c:pt>
                <c:pt idx="6809">
                  <c:v>0.79</c:v>
                </c:pt>
                <c:pt idx="6810">
                  <c:v>0.71699999999999997</c:v>
                </c:pt>
                <c:pt idx="6811">
                  <c:v>0.78600000000000003</c:v>
                </c:pt>
                <c:pt idx="6812">
                  <c:v>0.71799999999999997</c:v>
                </c:pt>
                <c:pt idx="6813">
                  <c:v>0.78400000000000003</c:v>
                </c:pt>
                <c:pt idx="6814">
                  <c:v>0.79900000000000004</c:v>
                </c:pt>
                <c:pt idx="6815">
                  <c:v>0.78100000000000003</c:v>
                </c:pt>
                <c:pt idx="6816">
                  <c:v>0.72199999999999998</c:v>
                </c:pt>
                <c:pt idx="6817">
                  <c:v>0.78200000000000003</c:v>
                </c:pt>
                <c:pt idx="6818">
                  <c:v>0.72599999999999998</c:v>
                </c:pt>
                <c:pt idx="6819">
                  <c:v>0.79500000000000004</c:v>
                </c:pt>
                <c:pt idx="6820">
                  <c:v>0.72299999999999998</c:v>
                </c:pt>
                <c:pt idx="6821">
                  <c:v>0.72699999999999998</c:v>
                </c:pt>
                <c:pt idx="6822">
                  <c:v>0.78100000000000003</c:v>
                </c:pt>
                <c:pt idx="6823">
                  <c:v>0.81200000000000006</c:v>
                </c:pt>
                <c:pt idx="6824">
                  <c:v>0.79400000000000004</c:v>
                </c:pt>
                <c:pt idx="6825">
                  <c:v>0.72</c:v>
                </c:pt>
                <c:pt idx="6826">
                  <c:v>0.80200000000000005</c:v>
                </c:pt>
                <c:pt idx="6827">
                  <c:v>0.72099999999999997</c:v>
                </c:pt>
                <c:pt idx="6828">
                  <c:v>0.73</c:v>
                </c:pt>
                <c:pt idx="6829">
                  <c:v>0.80400000000000005</c:v>
                </c:pt>
                <c:pt idx="6830">
                  <c:v>0.78200000000000003</c:v>
                </c:pt>
                <c:pt idx="6831">
                  <c:v>0.80900000000000005</c:v>
                </c:pt>
                <c:pt idx="6832">
                  <c:v>0.80800000000000005</c:v>
                </c:pt>
                <c:pt idx="6833">
                  <c:v>0.72499999999999998</c:v>
                </c:pt>
                <c:pt idx="6834">
                  <c:v>0.79300000000000004</c:v>
                </c:pt>
                <c:pt idx="6835">
                  <c:v>0.78200000000000003</c:v>
                </c:pt>
                <c:pt idx="6836">
                  <c:v>0.79700000000000004</c:v>
                </c:pt>
                <c:pt idx="6837">
                  <c:v>0.78700000000000003</c:v>
                </c:pt>
                <c:pt idx="6838">
                  <c:v>0.72599999999999998</c:v>
                </c:pt>
                <c:pt idx="6839">
                  <c:v>0.72599999999999998</c:v>
                </c:pt>
                <c:pt idx="6840">
                  <c:v>0.78900000000000003</c:v>
                </c:pt>
                <c:pt idx="6841">
                  <c:v>0.78700000000000003</c:v>
                </c:pt>
                <c:pt idx="6842">
                  <c:v>0.8</c:v>
                </c:pt>
                <c:pt idx="6843">
                  <c:v>0.72699999999999998</c:v>
                </c:pt>
                <c:pt idx="6844">
                  <c:v>0.79800000000000004</c:v>
                </c:pt>
                <c:pt idx="6845">
                  <c:v>0.79400000000000004</c:v>
                </c:pt>
                <c:pt idx="6846">
                  <c:v>0.73099999999999998</c:v>
                </c:pt>
                <c:pt idx="6847">
                  <c:v>0.73199999999999998</c:v>
                </c:pt>
                <c:pt idx="6848">
                  <c:v>0.79200000000000004</c:v>
                </c:pt>
                <c:pt idx="6849">
                  <c:v>0.79500000000000004</c:v>
                </c:pt>
                <c:pt idx="6850">
                  <c:v>0.79600000000000004</c:v>
                </c:pt>
                <c:pt idx="6851">
                  <c:v>0.73699999999999999</c:v>
                </c:pt>
                <c:pt idx="6852">
                  <c:v>0.79500000000000004</c:v>
                </c:pt>
                <c:pt idx="6853">
                  <c:v>0.79</c:v>
                </c:pt>
                <c:pt idx="6854">
                  <c:v>0.79</c:v>
                </c:pt>
                <c:pt idx="6855">
                  <c:v>0.78900000000000003</c:v>
                </c:pt>
                <c:pt idx="6856">
                  <c:v>0.80800000000000005</c:v>
                </c:pt>
                <c:pt idx="6857">
                  <c:v>0.73799999999999999</c:v>
                </c:pt>
                <c:pt idx="6858">
                  <c:v>0.78800000000000003</c:v>
                </c:pt>
                <c:pt idx="6859">
                  <c:v>0.78800000000000003</c:v>
                </c:pt>
                <c:pt idx="6860">
                  <c:v>0.79</c:v>
                </c:pt>
                <c:pt idx="6861">
                  <c:v>0.80900000000000005</c:v>
                </c:pt>
                <c:pt idx="6862">
                  <c:v>0.79900000000000004</c:v>
                </c:pt>
                <c:pt idx="6863">
                  <c:v>0.73399999999999999</c:v>
                </c:pt>
                <c:pt idx="6864">
                  <c:v>0.80100000000000005</c:v>
                </c:pt>
                <c:pt idx="6865">
                  <c:v>0.79200000000000004</c:v>
                </c:pt>
                <c:pt idx="6866">
                  <c:v>0.8</c:v>
                </c:pt>
                <c:pt idx="6867">
                  <c:v>0.73499999999999999</c:v>
                </c:pt>
                <c:pt idx="6868">
                  <c:v>0.79600000000000004</c:v>
                </c:pt>
                <c:pt idx="6869">
                  <c:v>0.80700000000000005</c:v>
                </c:pt>
                <c:pt idx="6870">
                  <c:v>0.80600000000000005</c:v>
                </c:pt>
                <c:pt idx="6871">
                  <c:v>0.80700000000000005</c:v>
                </c:pt>
                <c:pt idx="6872">
                  <c:v>0.80800000000000005</c:v>
                </c:pt>
                <c:pt idx="6873">
                  <c:v>0.80100000000000005</c:v>
                </c:pt>
                <c:pt idx="6874">
                  <c:v>0.80300000000000005</c:v>
                </c:pt>
                <c:pt idx="6875">
                  <c:v>0.73799999999999999</c:v>
                </c:pt>
                <c:pt idx="6876">
                  <c:v>0.80100000000000005</c:v>
                </c:pt>
                <c:pt idx="6877">
                  <c:v>0.81100000000000005</c:v>
                </c:pt>
                <c:pt idx="6878">
                  <c:v>0.79600000000000004</c:v>
                </c:pt>
                <c:pt idx="6879">
                  <c:v>0.73899999999999999</c:v>
                </c:pt>
                <c:pt idx="6880">
                  <c:v>0.73899999999999999</c:v>
                </c:pt>
                <c:pt idx="6881">
                  <c:v>0.80900000000000005</c:v>
                </c:pt>
                <c:pt idx="6882">
                  <c:v>0.80800000000000005</c:v>
                </c:pt>
                <c:pt idx="6883">
                  <c:v>0.80100000000000005</c:v>
                </c:pt>
                <c:pt idx="6884">
                  <c:v>0.79</c:v>
                </c:pt>
                <c:pt idx="6885">
                  <c:v>0.82</c:v>
                </c:pt>
                <c:pt idx="6886">
                  <c:v>0.82</c:v>
                </c:pt>
                <c:pt idx="6887">
                  <c:v>0.82299999999999995</c:v>
                </c:pt>
                <c:pt idx="6888">
                  <c:v>0.82299999999999995</c:v>
                </c:pt>
                <c:pt idx="6889">
                  <c:v>0.80600000000000005</c:v>
                </c:pt>
                <c:pt idx="6890">
                  <c:v>0.79300000000000004</c:v>
                </c:pt>
                <c:pt idx="6891">
                  <c:v>0.79500000000000004</c:v>
                </c:pt>
                <c:pt idx="6892">
                  <c:v>0.79200000000000004</c:v>
                </c:pt>
                <c:pt idx="6893">
                  <c:v>0.79300000000000004</c:v>
                </c:pt>
                <c:pt idx="6894">
                  <c:v>0.82099999999999995</c:v>
                </c:pt>
                <c:pt idx="6895">
                  <c:v>0.80400000000000005</c:v>
                </c:pt>
                <c:pt idx="6896">
                  <c:v>0.80400000000000005</c:v>
                </c:pt>
                <c:pt idx="6897">
                  <c:v>0.79200000000000004</c:v>
                </c:pt>
                <c:pt idx="6898">
                  <c:v>0.80200000000000005</c:v>
                </c:pt>
                <c:pt idx="6899">
                  <c:v>0.80200000000000005</c:v>
                </c:pt>
                <c:pt idx="6900">
                  <c:v>0.80600000000000005</c:v>
                </c:pt>
                <c:pt idx="6901">
                  <c:v>0.82299999999999995</c:v>
                </c:pt>
                <c:pt idx="6902">
                  <c:v>0.8</c:v>
                </c:pt>
                <c:pt idx="6903">
                  <c:v>0.82099999999999995</c:v>
                </c:pt>
                <c:pt idx="6904">
                  <c:v>0.81100000000000005</c:v>
                </c:pt>
                <c:pt idx="6905">
                  <c:v>0.80400000000000005</c:v>
                </c:pt>
                <c:pt idx="6906">
                  <c:v>0.81399999999999995</c:v>
                </c:pt>
                <c:pt idx="6907">
                  <c:v>0.80200000000000005</c:v>
                </c:pt>
                <c:pt idx="6908">
                  <c:v>0.80500000000000005</c:v>
                </c:pt>
                <c:pt idx="6909">
                  <c:v>0.81799999999999995</c:v>
                </c:pt>
                <c:pt idx="6910">
                  <c:v>0.82199999999999995</c:v>
                </c:pt>
                <c:pt idx="6911">
                  <c:v>0.80700000000000005</c:v>
                </c:pt>
                <c:pt idx="6912">
                  <c:v>0.81599999999999995</c:v>
                </c:pt>
                <c:pt idx="6913">
                  <c:v>0.79700000000000004</c:v>
                </c:pt>
                <c:pt idx="6914">
                  <c:v>0.82199999999999995</c:v>
                </c:pt>
                <c:pt idx="6915">
                  <c:v>0.79300000000000004</c:v>
                </c:pt>
                <c:pt idx="6916">
                  <c:v>0.79700000000000004</c:v>
                </c:pt>
                <c:pt idx="6917">
                  <c:v>0.81499999999999995</c:v>
                </c:pt>
                <c:pt idx="6918">
                  <c:v>0.82199999999999995</c:v>
                </c:pt>
                <c:pt idx="6919">
                  <c:v>0.81299999999999994</c:v>
                </c:pt>
                <c:pt idx="6920">
                  <c:v>0.82099999999999995</c:v>
                </c:pt>
                <c:pt idx="6921">
                  <c:v>0.81599999999999995</c:v>
                </c:pt>
                <c:pt idx="6922">
                  <c:v>0.82499999999999996</c:v>
                </c:pt>
                <c:pt idx="6923">
                  <c:v>0.82299999999999995</c:v>
                </c:pt>
                <c:pt idx="6924">
                  <c:v>0.80100000000000005</c:v>
                </c:pt>
                <c:pt idx="6925">
                  <c:v>0.82</c:v>
                </c:pt>
                <c:pt idx="6926">
                  <c:v>0.81200000000000006</c:v>
                </c:pt>
                <c:pt idx="6927">
                  <c:v>0.81499999999999995</c:v>
                </c:pt>
                <c:pt idx="6928">
                  <c:v>0.80200000000000005</c:v>
                </c:pt>
                <c:pt idx="6929">
                  <c:v>0.80200000000000005</c:v>
                </c:pt>
                <c:pt idx="6930">
                  <c:v>0.83399999999999996</c:v>
                </c:pt>
                <c:pt idx="6931">
                  <c:v>0.83399999999999996</c:v>
                </c:pt>
                <c:pt idx="6932">
                  <c:v>0.83699999999999997</c:v>
                </c:pt>
                <c:pt idx="6933">
                  <c:v>0.83699999999999997</c:v>
                </c:pt>
                <c:pt idx="6934">
                  <c:v>0.80400000000000005</c:v>
                </c:pt>
                <c:pt idx="6935">
                  <c:v>0.81399999999999995</c:v>
                </c:pt>
                <c:pt idx="6936">
                  <c:v>0.82399999999999995</c:v>
                </c:pt>
                <c:pt idx="6937">
                  <c:v>0.80800000000000005</c:v>
                </c:pt>
                <c:pt idx="6938">
                  <c:v>0.80400000000000005</c:v>
                </c:pt>
                <c:pt idx="6939">
                  <c:v>0.83699999999999997</c:v>
                </c:pt>
                <c:pt idx="6940">
                  <c:v>0.80300000000000005</c:v>
                </c:pt>
                <c:pt idx="6941">
                  <c:v>0.80300000000000005</c:v>
                </c:pt>
                <c:pt idx="6942">
                  <c:v>0.77</c:v>
                </c:pt>
                <c:pt idx="6943">
                  <c:v>0.77100000000000002</c:v>
                </c:pt>
                <c:pt idx="6944">
                  <c:v>0.82</c:v>
                </c:pt>
                <c:pt idx="6945">
                  <c:v>0.77600000000000002</c:v>
                </c:pt>
                <c:pt idx="6946">
                  <c:v>0.77600000000000002</c:v>
                </c:pt>
                <c:pt idx="6947">
                  <c:v>0.82599999999999996</c:v>
                </c:pt>
                <c:pt idx="6948">
                  <c:v>0.77</c:v>
                </c:pt>
                <c:pt idx="6949">
                  <c:v>0.81299999999999994</c:v>
                </c:pt>
                <c:pt idx="6950">
                  <c:v>0.76700000000000002</c:v>
                </c:pt>
                <c:pt idx="6951">
                  <c:v>0.82</c:v>
                </c:pt>
                <c:pt idx="6952">
                  <c:v>0.82199999999999995</c:v>
                </c:pt>
                <c:pt idx="6953">
                  <c:v>0.81799999999999995</c:v>
                </c:pt>
                <c:pt idx="6954">
                  <c:v>0.82399999999999995</c:v>
                </c:pt>
                <c:pt idx="6955">
                  <c:v>0.81399999999999995</c:v>
                </c:pt>
                <c:pt idx="6956">
                  <c:v>0.76900000000000002</c:v>
                </c:pt>
                <c:pt idx="6957">
                  <c:v>0.82499999999999996</c:v>
                </c:pt>
                <c:pt idx="6958">
                  <c:v>0.83199999999999996</c:v>
                </c:pt>
                <c:pt idx="6959">
                  <c:v>0.81599999999999995</c:v>
                </c:pt>
                <c:pt idx="6960">
                  <c:v>0.82399999999999995</c:v>
                </c:pt>
                <c:pt idx="6961">
                  <c:v>0.81399999999999995</c:v>
                </c:pt>
                <c:pt idx="6962">
                  <c:v>0.81399999999999995</c:v>
                </c:pt>
                <c:pt idx="6963">
                  <c:v>0.84199999999999997</c:v>
                </c:pt>
                <c:pt idx="6964">
                  <c:v>0.76800000000000002</c:v>
                </c:pt>
                <c:pt idx="6965">
                  <c:v>0.81599999999999995</c:v>
                </c:pt>
                <c:pt idx="6966">
                  <c:v>0.83399999999999996</c:v>
                </c:pt>
                <c:pt idx="6967">
                  <c:v>0.77100000000000002</c:v>
                </c:pt>
                <c:pt idx="6968">
                  <c:v>0.84299999999999997</c:v>
                </c:pt>
                <c:pt idx="6969">
                  <c:v>0.82799999999999996</c:v>
                </c:pt>
                <c:pt idx="6970">
                  <c:v>0.82199999999999995</c:v>
                </c:pt>
                <c:pt idx="6971">
                  <c:v>0.82099999999999995</c:v>
                </c:pt>
                <c:pt idx="6972">
                  <c:v>0.82799999999999996</c:v>
                </c:pt>
                <c:pt idx="6973">
                  <c:v>0.76800000000000002</c:v>
                </c:pt>
                <c:pt idx="6974">
                  <c:v>0.76800000000000002</c:v>
                </c:pt>
                <c:pt idx="6975">
                  <c:v>0.81899999999999995</c:v>
                </c:pt>
                <c:pt idx="6976">
                  <c:v>0.76700000000000002</c:v>
                </c:pt>
                <c:pt idx="6977">
                  <c:v>0.76700000000000002</c:v>
                </c:pt>
                <c:pt idx="6978">
                  <c:v>0.83</c:v>
                </c:pt>
                <c:pt idx="6979">
                  <c:v>0.81299999999999994</c:v>
                </c:pt>
                <c:pt idx="6980">
                  <c:v>0.77100000000000002</c:v>
                </c:pt>
                <c:pt idx="6981">
                  <c:v>0.83199999999999996</c:v>
                </c:pt>
                <c:pt idx="6982">
                  <c:v>0.86299999999999999</c:v>
                </c:pt>
                <c:pt idx="6983">
                  <c:v>0.86299999999999999</c:v>
                </c:pt>
                <c:pt idx="6984">
                  <c:v>0.86599999999999999</c:v>
                </c:pt>
                <c:pt idx="6985">
                  <c:v>0.86599999999999999</c:v>
                </c:pt>
                <c:pt idx="6986">
                  <c:v>0.83299999999999996</c:v>
                </c:pt>
                <c:pt idx="6987">
                  <c:v>0.83299999999999996</c:v>
                </c:pt>
                <c:pt idx="6988">
                  <c:v>0.81299999999999994</c:v>
                </c:pt>
                <c:pt idx="6989">
                  <c:v>0.86799999999999999</c:v>
                </c:pt>
                <c:pt idx="6990">
                  <c:v>0.82599999999999996</c:v>
                </c:pt>
                <c:pt idx="6991">
                  <c:v>0.78100000000000003</c:v>
                </c:pt>
                <c:pt idx="6992">
                  <c:v>0.78100000000000003</c:v>
                </c:pt>
                <c:pt idx="6993">
                  <c:v>0.77900000000000003</c:v>
                </c:pt>
                <c:pt idx="6994">
                  <c:v>0.77900000000000003</c:v>
                </c:pt>
                <c:pt idx="6995">
                  <c:v>0.83499999999999996</c:v>
                </c:pt>
                <c:pt idx="6996">
                  <c:v>0.81699999999999995</c:v>
                </c:pt>
                <c:pt idx="6997">
                  <c:v>0.81699999999999995</c:v>
                </c:pt>
                <c:pt idx="6998">
                  <c:v>0.76900000000000002</c:v>
                </c:pt>
                <c:pt idx="6999">
                  <c:v>0.76900000000000002</c:v>
                </c:pt>
                <c:pt idx="7000">
                  <c:v>0.86599999999999999</c:v>
                </c:pt>
                <c:pt idx="7001">
                  <c:v>0.76900000000000002</c:v>
                </c:pt>
                <c:pt idx="7002">
                  <c:v>0.76900000000000002</c:v>
                </c:pt>
                <c:pt idx="7003">
                  <c:v>0.77800000000000002</c:v>
                </c:pt>
                <c:pt idx="7004">
                  <c:v>0.81499999999999995</c:v>
                </c:pt>
                <c:pt idx="7005">
                  <c:v>0.81499999999999995</c:v>
                </c:pt>
                <c:pt idx="7006">
                  <c:v>0.80500000000000005</c:v>
                </c:pt>
                <c:pt idx="7007">
                  <c:v>0.80600000000000005</c:v>
                </c:pt>
                <c:pt idx="7008">
                  <c:v>0.77</c:v>
                </c:pt>
                <c:pt idx="7009">
                  <c:v>0.82899999999999996</c:v>
                </c:pt>
                <c:pt idx="7010">
                  <c:v>0.77600000000000002</c:v>
                </c:pt>
                <c:pt idx="7011">
                  <c:v>0.78100000000000003</c:v>
                </c:pt>
                <c:pt idx="7012">
                  <c:v>0.77200000000000002</c:v>
                </c:pt>
                <c:pt idx="7013">
                  <c:v>0.77</c:v>
                </c:pt>
                <c:pt idx="7014">
                  <c:v>0.78</c:v>
                </c:pt>
                <c:pt idx="7015">
                  <c:v>0.83199999999999996</c:v>
                </c:pt>
                <c:pt idx="7016">
                  <c:v>0.78200000000000003</c:v>
                </c:pt>
                <c:pt idx="7017">
                  <c:v>0.82299999999999995</c:v>
                </c:pt>
                <c:pt idx="7018">
                  <c:v>0.83299999999999996</c:v>
                </c:pt>
                <c:pt idx="7019">
                  <c:v>0.86599999999999999</c:v>
                </c:pt>
                <c:pt idx="7020">
                  <c:v>0.77</c:v>
                </c:pt>
                <c:pt idx="7021">
                  <c:v>0.82799999999999996</c:v>
                </c:pt>
                <c:pt idx="7022">
                  <c:v>0.78200000000000003</c:v>
                </c:pt>
                <c:pt idx="7023">
                  <c:v>0.83299999999999996</c:v>
                </c:pt>
                <c:pt idx="7024">
                  <c:v>0.78</c:v>
                </c:pt>
                <c:pt idx="7025">
                  <c:v>0.78200000000000003</c:v>
                </c:pt>
                <c:pt idx="7026">
                  <c:v>0.83</c:v>
                </c:pt>
                <c:pt idx="7027">
                  <c:v>0.78100000000000003</c:v>
                </c:pt>
                <c:pt idx="7028">
                  <c:v>0.77800000000000002</c:v>
                </c:pt>
                <c:pt idx="7029">
                  <c:v>0.78200000000000003</c:v>
                </c:pt>
                <c:pt idx="7030">
                  <c:v>0.78</c:v>
                </c:pt>
                <c:pt idx="7031">
                  <c:v>0.83099999999999996</c:v>
                </c:pt>
                <c:pt idx="7032">
                  <c:v>0.77200000000000002</c:v>
                </c:pt>
                <c:pt idx="7033">
                  <c:v>0.83499999999999996</c:v>
                </c:pt>
                <c:pt idx="7034">
                  <c:v>0.77900000000000003</c:v>
                </c:pt>
                <c:pt idx="7035">
                  <c:v>0.78100000000000003</c:v>
                </c:pt>
                <c:pt idx="7036">
                  <c:v>0.78100000000000003</c:v>
                </c:pt>
                <c:pt idx="7037">
                  <c:v>0.78100000000000003</c:v>
                </c:pt>
                <c:pt idx="7038">
                  <c:v>0.78</c:v>
                </c:pt>
                <c:pt idx="7039">
                  <c:v>0.78</c:v>
                </c:pt>
                <c:pt idx="7040">
                  <c:v>0.77300000000000002</c:v>
                </c:pt>
                <c:pt idx="7041">
                  <c:v>0.82199999999999995</c:v>
                </c:pt>
                <c:pt idx="7042">
                  <c:v>0.77400000000000002</c:v>
                </c:pt>
                <c:pt idx="7043">
                  <c:v>0.78500000000000003</c:v>
                </c:pt>
                <c:pt idx="7044">
                  <c:v>0.77600000000000002</c:v>
                </c:pt>
                <c:pt idx="7045">
                  <c:v>0.877</c:v>
                </c:pt>
                <c:pt idx="7046">
                  <c:v>0.877</c:v>
                </c:pt>
                <c:pt idx="7047">
                  <c:v>0.88</c:v>
                </c:pt>
                <c:pt idx="7048">
                  <c:v>0.88</c:v>
                </c:pt>
                <c:pt idx="7049">
                  <c:v>0.82599999999999996</c:v>
                </c:pt>
                <c:pt idx="7050">
                  <c:v>0.78100000000000003</c:v>
                </c:pt>
                <c:pt idx="7051">
                  <c:v>0.88100000000000001</c:v>
                </c:pt>
                <c:pt idx="7052">
                  <c:v>0.77700000000000002</c:v>
                </c:pt>
                <c:pt idx="7053">
                  <c:v>0.77700000000000002</c:v>
                </c:pt>
                <c:pt idx="7054">
                  <c:v>0.86699999999999999</c:v>
                </c:pt>
                <c:pt idx="7055">
                  <c:v>0.82499999999999996</c:v>
                </c:pt>
                <c:pt idx="7056">
                  <c:v>0.82499999999999996</c:v>
                </c:pt>
                <c:pt idx="7057">
                  <c:v>0.81599999999999995</c:v>
                </c:pt>
                <c:pt idx="7058">
                  <c:v>0.81599999999999995</c:v>
                </c:pt>
                <c:pt idx="7059">
                  <c:v>0.78900000000000003</c:v>
                </c:pt>
                <c:pt idx="7060">
                  <c:v>0.78900000000000003</c:v>
                </c:pt>
                <c:pt idx="7061">
                  <c:v>0.88</c:v>
                </c:pt>
                <c:pt idx="7062">
                  <c:v>0.82899999999999996</c:v>
                </c:pt>
                <c:pt idx="7063">
                  <c:v>0.82899999999999996</c:v>
                </c:pt>
                <c:pt idx="7064">
                  <c:v>0.77900000000000003</c:v>
                </c:pt>
                <c:pt idx="7065">
                  <c:v>0.78200000000000003</c:v>
                </c:pt>
                <c:pt idx="7066">
                  <c:v>0.78200000000000003</c:v>
                </c:pt>
                <c:pt idx="7067">
                  <c:v>0.81699999999999995</c:v>
                </c:pt>
                <c:pt idx="7068">
                  <c:v>0.78100000000000003</c:v>
                </c:pt>
                <c:pt idx="7069">
                  <c:v>0.78100000000000003</c:v>
                </c:pt>
                <c:pt idx="7070">
                  <c:v>0.81899999999999995</c:v>
                </c:pt>
                <c:pt idx="7071">
                  <c:v>0.82</c:v>
                </c:pt>
                <c:pt idx="7072">
                  <c:v>0.876</c:v>
                </c:pt>
                <c:pt idx="7073">
                  <c:v>0.78200000000000003</c:v>
                </c:pt>
                <c:pt idx="7074">
                  <c:v>0.78300000000000003</c:v>
                </c:pt>
                <c:pt idx="7075">
                  <c:v>0.82</c:v>
                </c:pt>
                <c:pt idx="7076">
                  <c:v>0.81599999999999995</c:v>
                </c:pt>
                <c:pt idx="7077">
                  <c:v>0.81699999999999995</c:v>
                </c:pt>
                <c:pt idx="7078">
                  <c:v>0.78300000000000003</c:v>
                </c:pt>
                <c:pt idx="7079">
                  <c:v>0.879</c:v>
                </c:pt>
                <c:pt idx="7080">
                  <c:v>0.78200000000000003</c:v>
                </c:pt>
                <c:pt idx="7081">
                  <c:v>0.78800000000000003</c:v>
                </c:pt>
                <c:pt idx="7082">
                  <c:v>0.81799999999999995</c:v>
                </c:pt>
                <c:pt idx="7083">
                  <c:v>0.88</c:v>
                </c:pt>
                <c:pt idx="7084">
                  <c:v>0.78500000000000003</c:v>
                </c:pt>
                <c:pt idx="7085">
                  <c:v>0.88</c:v>
                </c:pt>
                <c:pt idx="7086">
                  <c:v>0.879</c:v>
                </c:pt>
                <c:pt idx="7087">
                  <c:v>0.83599999999999997</c:v>
                </c:pt>
                <c:pt idx="7088">
                  <c:v>0.81799999999999995</c:v>
                </c:pt>
                <c:pt idx="7089">
                  <c:v>0.78200000000000003</c:v>
                </c:pt>
                <c:pt idx="7090">
                  <c:v>0.81699999999999995</c:v>
                </c:pt>
                <c:pt idx="7091">
                  <c:v>0.81799999999999995</c:v>
                </c:pt>
                <c:pt idx="7092">
                  <c:v>0.871</c:v>
                </c:pt>
                <c:pt idx="7093">
                  <c:v>0.82099999999999995</c:v>
                </c:pt>
                <c:pt idx="7094">
                  <c:v>0.79</c:v>
                </c:pt>
                <c:pt idx="7095">
                  <c:v>0.79100000000000004</c:v>
                </c:pt>
                <c:pt idx="7096">
                  <c:v>0.81599999999999995</c:v>
                </c:pt>
                <c:pt idx="7097">
                  <c:v>0.878</c:v>
                </c:pt>
                <c:pt idx="7098">
                  <c:v>0.79</c:v>
                </c:pt>
                <c:pt idx="7099">
                  <c:v>0.877</c:v>
                </c:pt>
                <c:pt idx="7100">
                  <c:v>0.81699999999999995</c:v>
                </c:pt>
                <c:pt idx="7101">
                  <c:v>0.81699999999999995</c:v>
                </c:pt>
                <c:pt idx="7102">
                  <c:v>0.78400000000000003</c:v>
                </c:pt>
                <c:pt idx="7103">
                  <c:v>0.81599999999999995</c:v>
                </c:pt>
                <c:pt idx="7104">
                  <c:v>0.81599999999999995</c:v>
                </c:pt>
                <c:pt idx="7105">
                  <c:v>0.79</c:v>
                </c:pt>
                <c:pt idx="7106">
                  <c:v>0.78500000000000003</c:v>
                </c:pt>
                <c:pt idx="7107">
                  <c:v>0.79200000000000004</c:v>
                </c:pt>
                <c:pt idx="7108">
                  <c:v>0.79100000000000004</c:v>
                </c:pt>
                <c:pt idx="7109">
                  <c:v>0.82099999999999995</c:v>
                </c:pt>
                <c:pt idx="7110">
                  <c:v>0.78600000000000003</c:v>
                </c:pt>
                <c:pt idx="7111">
                  <c:v>0.86799999999999999</c:v>
                </c:pt>
                <c:pt idx="7112">
                  <c:v>0.88400000000000001</c:v>
                </c:pt>
                <c:pt idx="7113">
                  <c:v>0.88400000000000001</c:v>
                </c:pt>
                <c:pt idx="7114">
                  <c:v>0.83</c:v>
                </c:pt>
                <c:pt idx="7115">
                  <c:v>0.83</c:v>
                </c:pt>
                <c:pt idx="7116">
                  <c:v>0.78900000000000003</c:v>
                </c:pt>
                <c:pt idx="7117">
                  <c:v>0.83199999999999996</c:v>
                </c:pt>
                <c:pt idx="7118">
                  <c:v>0.88100000000000001</c:v>
                </c:pt>
                <c:pt idx="7119">
                  <c:v>0.79100000000000004</c:v>
                </c:pt>
                <c:pt idx="7120">
                  <c:v>0.79</c:v>
                </c:pt>
                <c:pt idx="7121">
                  <c:v>0.79</c:v>
                </c:pt>
                <c:pt idx="7122">
                  <c:v>0.83</c:v>
                </c:pt>
                <c:pt idx="7123">
                  <c:v>0.82899999999999996</c:v>
                </c:pt>
                <c:pt idx="7124">
                  <c:v>0.82899999999999996</c:v>
                </c:pt>
                <c:pt idx="7125">
                  <c:v>0.82599999999999996</c:v>
                </c:pt>
                <c:pt idx="7126">
                  <c:v>0.82599999999999996</c:v>
                </c:pt>
                <c:pt idx="7127">
                  <c:v>0.83099999999999996</c:v>
                </c:pt>
                <c:pt idx="7128">
                  <c:v>0.79100000000000004</c:v>
                </c:pt>
                <c:pt idx="7129">
                  <c:v>0.79100000000000004</c:v>
                </c:pt>
                <c:pt idx="7130">
                  <c:v>0.82799999999999996</c:v>
                </c:pt>
                <c:pt idx="7131">
                  <c:v>0.79100000000000004</c:v>
                </c:pt>
                <c:pt idx="7132">
                  <c:v>0.82899999999999996</c:v>
                </c:pt>
                <c:pt idx="7133">
                  <c:v>0.79</c:v>
                </c:pt>
                <c:pt idx="7134">
                  <c:v>0.79</c:v>
                </c:pt>
                <c:pt idx="7135">
                  <c:v>0.83</c:v>
                </c:pt>
                <c:pt idx="7136">
                  <c:v>0.88300000000000001</c:v>
                </c:pt>
                <c:pt idx="7137">
                  <c:v>0.79100000000000004</c:v>
                </c:pt>
                <c:pt idx="7138">
                  <c:v>0.79100000000000004</c:v>
                </c:pt>
                <c:pt idx="7139">
                  <c:v>0.82899999999999996</c:v>
                </c:pt>
                <c:pt idx="7140">
                  <c:v>0.83</c:v>
                </c:pt>
                <c:pt idx="7141">
                  <c:v>0.79300000000000004</c:v>
                </c:pt>
                <c:pt idx="7142">
                  <c:v>0.82799999999999996</c:v>
                </c:pt>
                <c:pt idx="7143">
                  <c:v>0.81799999999999995</c:v>
                </c:pt>
                <c:pt idx="7144">
                  <c:v>0.83199999999999996</c:v>
                </c:pt>
                <c:pt idx="7145">
                  <c:v>0.81699999999999995</c:v>
                </c:pt>
                <c:pt idx="7146">
                  <c:v>0.88600000000000001</c:v>
                </c:pt>
                <c:pt idx="7147">
                  <c:v>0.88700000000000001</c:v>
                </c:pt>
                <c:pt idx="7148">
                  <c:v>0.82399999999999995</c:v>
                </c:pt>
                <c:pt idx="7149">
                  <c:v>0.88200000000000001</c:v>
                </c:pt>
                <c:pt idx="7150">
                  <c:v>0.83199999999999996</c:v>
                </c:pt>
                <c:pt idx="7151">
                  <c:v>0.82</c:v>
                </c:pt>
                <c:pt idx="7152">
                  <c:v>0.81699999999999995</c:v>
                </c:pt>
                <c:pt idx="7153">
                  <c:v>0.83</c:v>
                </c:pt>
                <c:pt idx="7154">
                  <c:v>0.83199999999999996</c:v>
                </c:pt>
                <c:pt idx="7155">
                  <c:v>0.88500000000000001</c:v>
                </c:pt>
                <c:pt idx="7156">
                  <c:v>0.83499999999999996</c:v>
                </c:pt>
                <c:pt idx="7157">
                  <c:v>0.83</c:v>
                </c:pt>
                <c:pt idx="7158">
                  <c:v>0.82799999999999996</c:v>
                </c:pt>
                <c:pt idx="7159">
                  <c:v>0.88500000000000001</c:v>
                </c:pt>
                <c:pt idx="7160">
                  <c:v>0.82899999999999996</c:v>
                </c:pt>
                <c:pt idx="7161">
                  <c:v>0.89100000000000001</c:v>
                </c:pt>
                <c:pt idx="7162">
                  <c:v>0.83099999999999996</c:v>
                </c:pt>
                <c:pt idx="7163">
                  <c:v>0.83099999999999996</c:v>
                </c:pt>
                <c:pt idx="7164">
                  <c:v>0.83</c:v>
                </c:pt>
                <c:pt idx="7165">
                  <c:v>0.83</c:v>
                </c:pt>
                <c:pt idx="7166">
                  <c:v>0.81899999999999995</c:v>
                </c:pt>
                <c:pt idx="7167">
                  <c:v>0.82599999999999996</c:v>
                </c:pt>
                <c:pt idx="7168">
                  <c:v>0.82899999999999996</c:v>
                </c:pt>
                <c:pt idx="7169">
                  <c:v>0.82</c:v>
                </c:pt>
                <c:pt idx="7170">
                  <c:v>0.82699999999999996</c:v>
                </c:pt>
                <c:pt idx="7171">
                  <c:v>0.83</c:v>
                </c:pt>
                <c:pt idx="7172">
                  <c:v>0.82199999999999995</c:v>
                </c:pt>
                <c:pt idx="7173">
                  <c:v>0.84299999999999997</c:v>
                </c:pt>
                <c:pt idx="7174">
                  <c:v>0.82399999999999995</c:v>
                </c:pt>
                <c:pt idx="7175">
                  <c:v>0.88800000000000001</c:v>
                </c:pt>
                <c:pt idx="7176">
                  <c:v>0.82899999999999996</c:v>
                </c:pt>
                <c:pt idx="7177">
                  <c:v>0.82499999999999996</c:v>
                </c:pt>
                <c:pt idx="7178">
                  <c:v>0.83699999999999997</c:v>
                </c:pt>
                <c:pt idx="7179">
                  <c:v>0.83699999999999997</c:v>
                </c:pt>
                <c:pt idx="7180">
                  <c:v>0.82499999999999996</c:v>
                </c:pt>
                <c:pt idx="7181">
                  <c:v>0.83399999999999996</c:v>
                </c:pt>
                <c:pt idx="7182">
                  <c:v>0.83399999999999996</c:v>
                </c:pt>
                <c:pt idx="7183">
                  <c:v>0.873</c:v>
                </c:pt>
                <c:pt idx="7184">
                  <c:v>0.875</c:v>
                </c:pt>
                <c:pt idx="7185">
                  <c:v>0.82899999999999996</c:v>
                </c:pt>
                <c:pt idx="7186">
                  <c:v>0.82899999999999996</c:v>
                </c:pt>
                <c:pt idx="7187">
                  <c:v>0.83899999999999997</c:v>
                </c:pt>
                <c:pt idx="7188">
                  <c:v>0.82799999999999996</c:v>
                </c:pt>
                <c:pt idx="7189">
                  <c:v>0.82799999999999996</c:v>
                </c:pt>
                <c:pt idx="7190">
                  <c:v>0.83799999999999997</c:v>
                </c:pt>
                <c:pt idx="7191">
                  <c:v>0.82699999999999996</c:v>
                </c:pt>
                <c:pt idx="7192">
                  <c:v>0.83</c:v>
                </c:pt>
                <c:pt idx="7193">
                  <c:v>0.876</c:v>
                </c:pt>
                <c:pt idx="7194">
                  <c:v>0.82899999999999996</c:v>
                </c:pt>
                <c:pt idx="7195">
                  <c:v>0.872</c:v>
                </c:pt>
                <c:pt idx="7196">
                  <c:v>0.83599999999999997</c:v>
                </c:pt>
                <c:pt idx="7197">
                  <c:v>0.83099999999999996</c:v>
                </c:pt>
                <c:pt idx="7198">
                  <c:v>0.84299999999999997</c:v>
                </c:pt>
                <c:pt idx="7199">
                  <c:v>0.83</c:v>
                </c:pt>
                <c:pt idx="7200">
                  <c:v>0.83</c:v>
                </c:pt>
                <c:pt idx="7201">
                  <c:v>0.86899999999999999</c:v>
                </c:pt>
                <c:pt idx="7202">
                  <c:v>0.82899999999999996</c:v>
                </c:pt>
                <c:pt idx="7203">
                  <c:v>0.86699999999999999</c:v>
                </c:pt>
                <c:pt idx="7204">
                  <c:v>0.86899999999999999</c:v>
                </c:pt>
                <c:pt idx="7205">
                  <c:v>0.85299999999999998</c:v>
                </c:pt>
                <c:pt idx="7206">
                  <c:v>0.82399999999999995</c:v>
                </c:pt>
                <c:pt idx="7207">
                  <c:v>0.82099999999999995</c:v>
                </c:pt>
                <c:pt idx="7208">
                  <c:v>0.86699999999999999</c:v>
                </c:pt>
                <c:pt idx="7209">
                  <c:v>0.85899999999999999</c:v>
                </c:pt>
                <c:pt idx="7210">
                  <c:v>0.83099999999999996</c:v>
                </c:pt>
                <c:pt idx="7211">
                  <c:v>0.86799999999999999</c:v>
                </c:pt>
                <c:pt idx="7212">
                  <c:v>0.86799999999999999</c:v>
                </c:pt>
                <c:pt idx="7213">
                  <c:v>0.86699999999999999</c:v>
                </c:pt>
                <c:pt idx="7214">
                  <c:v>0.86699999999999999</c:v>
                </c:pt>
                <c:pt idx="7215">
                  <c:v>0.83199999999999996</c:v>
                </c:pt>
                <c:pt idx="7216">
                  <c:v>0.82299999999999995</c:v>
                </c:pt>
                <c:pt idx="7217">
                  <c:v>0.83099999999999996</c:v>
                </c:pt>
                <c:pt idx="7218">
                  <c:v>0.82399999999999995</c:v>
                </c:pt>
                <c:pt idx="7219">
                  <c:v>0.83199999999999996</c:v>
                </c:pt>
                <c:pt idx="7220">
                  <c:v>0.83199999999999996</c:v>
                </c:pt>
                <c:pt idx="7221">
                  <c:v>0.83299999999999996</c:v>
                </c:pt>
                <c:pt idx="7222">
                  <c:v>0.82599999999999996</c:v>
                </c:pt>
                <c:pt idx="7223">
                  <c:v>0.82899999999999996</c:v>
                </c:pt>
                <c:pt idx="7224">
                  <c:v>0.877</c:v>
                </c:pt>
                <c:pt idx="7225">
                  <c:v>0.877</c:v>
                </c:pt>
                <c:pt idx="7226">
                  <c:v>0.83099999999999996</c:v>
                </c:pt>
                <c:pt idx="7227">
                  <c:v>0.83</c:v>
                </c:pt>
                <c:pt idx="7228">
                  <c:v>0.875</c:v>
                </c:pt>
                <c:pt idx="7229">
                  <c:v>0.875</c:v>
                </c:pt>
                <c:pt idx="7230">
                  <c:v>0.83</c:v>
                </c:pt>
                <c:pt idx="7231">
                  <c:v>0.83199999999999996</c:v>
                </c:pt>
                <c:pt idx="7232">
                  <c:v>0.83199999999999996</c:v>
                </c:pt>
                <c:pt idx="7233">
                  <c:v>0.83</c:v>
                </c:pt>
                <c:pt idx="7234">
                  <c:v>0.83</c:v>
                </c:pt>
                <c:pt idx="7235">
                  <c:v>0.878</c:v>
                </c:pt>
                <c:pt idx="7236">
                  <c:v>0.83199999999999996</c:v>
                </c:pt>
                <c:pt idx="7237">
                  <c:v>0.83099999999999996</c:v>
                </c:pt>
                <c:pt idx="7238">
                  <c:v>0.877</c:v>
                </c:pt>
                <c:pt idx="7239">
                  <c:v>0.83199999999999996</c:v>
                </c:pt>
                <c:pt idx="7240">
                  <c:v>0.83299999999999996</c:v>
                </c:pt>
                <c:pt idx="7241">
                  <c:v>0.873</c:v>
                </c:pt>
                <c:pt idx="7242">
                  <c:v>0.83199999999999996</c:v>
                </c:pt>
                <c:pt idx="7243">
                  <c:v>0.83499999999999996</c:v>
                </c:pt>
                <c:pt idx="7244">
                  <c:v>0.88</c:v>
                </c:pt>
                <c:pt idx="7245">
                  <c:v>0.877</c:v>
                </c:pt>
                <c:pt idx="7246">
                  <c:v>0.83499999999999996</c:v>
                </c:pt>
                <c:pt idx="7247">
                  <c:v>0.875</c:v>
                </c:pt>
                <c:pt idx="7248">
                  <c:v>0.878</c:v>
                </c:pt>
                <c:pt idx="7249">
                  <c:v>0.877</c:v>
                </c:pt>
                <c:pt idx="7250">
                  <c:v>0.87</c:v>
                </c:pt>
                <c:pt idx="7251">
                  <c:v>0.873</c:v>
                </c:pt>
                <c:pt idx="7252">
                  <c:v>0.877</c:v>
                </c:pt>
                <c:pt idx="7253">
                  <c:v>0.874</c:v>
                </c:pt>
                <c:pt idx="7254">
                  <c:v>0.88500000000000001</c:v>
                </c:pt>
                <c:pt idx="7255">
                  <c:v>0.879</c:v>
                </c:pt>
                <c:pt idx="7256">
                  <c:v>0.88500000000000001</c:v>
                </c:pt>
                <c:pt idx="7257">
                  <c:v>0.88100000000000001</c:v>
                </c:pt>
                <c:pt idx="7258">
                  <c:v>0.88800000000000001</c:v>
                </c:pt>
                <c:pt idx="7259">
                  <c:v>0.88500000000000001</c:v>
                </c:pt>
                <c:pt idx="7260">
                  <c:v>0.378</c:v>
                </c:pt>
                <c:pt idx="7261">
                  <c:v>0.374</c:v>
                </c:pt>
                <c:pt idx="7262">
                  <c:v>0.40600000000000003</c:v>
                </c:pt>
                <c:pt idx="7263">
                  <c:v>0.39</c:v>
                </c:pt>
                <c:pt idx="7264">
                  <c:v>0.39300000000000002</c:v>
                </c:pt>
                <c:pt idx="7265">
                  <c:v>0.51600000000000001</c:v>
                </c:pt>
                <c:pt idx="7266">
                  <c:v>0.51500000000000001</c:v>
                </c:pt>
                <c:pt idx="7267">
                  <c:v>0.51100000000000001</c:v>
                </c:pt>
                <c:pt idx="7268">
                  <c:v>0.57499999999999996</c:v>
                </c:pt>
                <c:pt idx="7269">
                  <c:v>0.54800000000000004</c:v>
                </c:pt>
                <c:pt idx="7270">
                  <c:v>0.50900000000000001</c:v>
                </c:pt>
                <c:pt idx="7271">
                  <c:v>0.57399999999999995</c:v>
                </c:pt>
                <c:pt idx="7272">
                  <c:v>0.50900000000000001</c:v>
                </c:pt>
                <c:pt idx="7273">
                  <c:v>0.50900000000000001</c:v>
                </c:pt>
                <c:pt idx="7274">
                  <c:v>0.497</c:v>
                </c:pt>
                <c:pt idx="7275">
                  <c:v>0.498</c:v>
                </c:pt>
                <c:pt idx="7276">
                  <c:v>0.57499999999999996</c:v>
                </c:pt>
                <c:pt idx="7277">
                  <c:v>0.51800000000000002</c:v>
                </c:pt>
                <c:pt idx="7278">
                  <c:v>0.505</c:v>
                </c:pt>
                <c:pt idx="7279">
                  <c:v>0.50800000000000001</c:v>
                </c:pt>
                <c:pt idx="7280">
                  <c:v>0.65600000000000003</c:v>
                </c:pt>
                <c:pt idx="7281">
                  <c:v>0.51100000000000001</c:v>
                </c:pt>
                <c:pt idx="7282">
                  <c:v>0.65</c:v>
                </c:pt>
                <c:pt idx="7283">
                  <c:v>0.59</c:v>
                </c:pt>
                <c:pt idx="7284">
                  <c:v>0.58299999999999996</c:v>
                </c:pt>
                <c:pt idx="7285">
                  <c:v>0.58799999999999997</c:v>
                </c:pt>
                <c:pt idx="7286">
                  <c:v>0.58299999999999996</c:v>
                </c:pt>
                <c:pt idx="7287">
                  <c:v>0.51900000000000002</c:v>
                </c:pt>
                <c:pt idx="7288">
                  <c:v>0.622</c:v>
                </c:pt>
                <c:pt idx="7289">
                  <c:v>0.62</c:v>
                </c:pt>
                <c:pt idx="7290">
                  <c:v>0.61299999999999999</c:v>
                </c:pt>
                <c:pt idx="7291">
                  <c:v>0.61399999999999999</c:v>
                </c:pt>
                <c:pt idx="7292">
                  <c:v>0.622</c:v>
                </c:pt>
                <c:pt idx="7293">
                  <c:v>0.623</c:v>
                </c:pt>
                <c:pt idx="7294">
                  <c:v>0.68500000000000005</c:v>
                </c:pt>
                <c:pt idx="7295">
                  <c:v>0.67500000000000004</c:v>
                </c:pt>
                <c:pt idx="7296">
                  <c:v>0.63300000000000001</c:v>
                </c:pt>
                <c:pt idx="7297">
                  <c:v>0.61899999999999999</c:v>
                </c:pt>
                <c:pt idx="7298">
                  <c:v>0.63100000000000001</c:v>
                </c:pt>
                <c:pt idx="7299">
                  <c:v>0.61199999999999999</c:v>
                </c:pt>
                <c:pt idx="7300">
                  <c:v>0.70099999999999996</c:v>
                </c:pt>
                <c:pt idx="7301">
                  <c:v>0.70399999999999996</c:v>
                </c:pt>
                <c:pt idx="7302">
                  <c:v>0.69299999999999995</c:v>
                </c:pt>
                <c:pt idx="7303">
                  <c:v>0.70899999999999996</c:v>
                </c:pt>
                <c:pt idx="7304">
                  <c:v>0.70099999999999996</c:v>
                </c:pt>
                <c:pt idx="7305">
                  <c:v>0.69599999999999995</c:v>
                </c:pt>
                <c:pt idx="7306">
                  <c:v>0.64900000000000002</c:v>
                </c:pt>
                <c:pt idx="7307">
                  <c:v>0.61299999999999999</c:v>
                </c:pt>
                <c:pt idx="7308">
                  <c:v>0.70199999999999996</c:v>
                </c:pt>
                <c:pt idx="7309">
                  <c:v>0.63300000000000001</c:v>
                </c:pt>
                <c:pt idx="7310">
                  <c:v>0.7</c:v>
                </c:pt>
                <c:pt idx="7311">
                  <c:v>0.63300000000000001</c:v>
                </c:pt>
                <c:pt idx="7312">
                  <c:v>0.754</c:v>
                </c:pt>
                <c:pt idx="7313">
                  <c:v>0.75600000000000001</c:v>
                </c:pt>
                <c:pt idx="7314">
                  <c:v>0.70899999999999996</c:v>
                </c:pt>
                <c:pt idx="7315">
                  <c:v>0.75900000000000001</c:v>
                </c:pt>
                <c:pt idx="7316">
                  <c:v>0.754</c:v>
                </c:pt>
                <c:pt idx="7317">
                  <c:v>0.61599999999999999</c:v>
                </c:pt>
                <c:pt idx="7318">
                  <c:v>0.625</c:v>
                </c:pt>
                <c:pt idx="7319">
                  <c:v>0.71499999999999997</c:v>
                </c:pt>
                <c:pt idx="7320">
                  <c:v>0.63100000000000001</c:v>
                </c:pt>
                <c:pt idx="7321">
                  <c:v>0.72099999999999997</c:v>
                </c:pt>
                <c:pt idx="7322">
                  <c:v>0.69</c:v>
                </c:pt>
                <c:pt idx="7323">
                  <c:v>0.63200000000000001</c:v>
                </c:pt>
                <c:pt idx="7324">
                  <c:v>0.76700000000000002</c:v>
                </c:pt>
                <c:pt idx="7325">
                  <c:v>0.77</c:v>
                </c:pt>
                <c:pt idx="7326">
                  <c:v>0.76200000000000001</c:v>
                </c:pt>
                <c:pt idx="7327">
                  <c:v>0.72</c:v>
                </c:pt>
                <c:pt idx="7328">
                  <c:v>0.69</c:v>
                </c:pt>
                <c:pt idx="7329">
                  <c:v>0.77300000000000002</c:v>
                </c:pt>
                <c:pt idx="7330">
                  <c:v>0.76700000000000002</c:v>
                </c:pt>
                <c:pt idx="7331">
                  <c:v>0.76500000000000001</c:v>
                </c:pt>
                <c:pt idx="7332">
                  <c:v>0.64</c:v>
                </c:pt>
                <c:pt idx="7333">
                  <c:v>0.64200000000000002</c:v>
                </c:pt>
                <c:pt idx="7334">
                  <c:v>0.68100000000000005</c:v>
                </c:pt>
                <c:pt idx="7335">
                  <c:v>0.68200000000000005</c:v>
                </c:pt>
                <c:pt idx="7336">
                  <c:v>0.68100000000000005</c:v>
                </c:pt>
                <c:pt idx="7337">
                  <c:v>0.77200000000000002</c:v>
                </c:pt>
                <c:pt idx="7338">
                  <c:v>0.67800000000000005</c:v>
                </c:pt>
                <c:pt idx="7339">
                  <c:v>0.66600000000000004</c:v>
                </c:pt>
                <c:pt idx="7340">
                  <c:v>0.71899999999999997</c:v>
                </c:pt>
                <c:pt idx="7341">
                  <c:v>0.70699999999999996</c:v>
                </c:pt>
                <c:pt idx="7342">
                  <c:v>0.77500000000000002</c:v>
                </c:pt>
                <c:pt idx="7343">
                  <c:v>0.71899999999999997</c:v>
                </c:pt>
                <c:pt idx="7344">
                  <c:v>0.68100000000000005</c:v>
                </c:pt>
                <c:pt idx="7345">
                  <c:v>0.71899999999999997</c:v>
                </c:pt>
                <c:pt idx="7346">
                  <c:v>0.70799999999999996</c:v>
                </c:pt>
                <c:pt idx="7347">
                  <c:v>0.66700000000000004</c:v>
                </c:pt>
                <c:pt idx="7348">
                  <c:v>0.77900000000000003</c:v>
                </c:pt>
                <c:pt idx="7349">
                  <c:v>0.71599999999999997</c:v>
                </c:pt>
                <c:pt idx="7350">
                  <c:v>0.71699999999999997</c:v>
                </c:pt>
                <c:pt idx="7351">
                  <c:v>0.77</c:v>
                </c:pt>
                <c:pt idx="7352">
                  <c:v>0.68100000000000005</c:v>
                </c:pt>
                <c:pt idx="7353">
                  <c:v>0.72199999999999998</c:v>
                </c:pt>
                <c:pt idx="7354">
                  <c:v>0.67200000000000004</c:v>
                </c:pt>
                <c:pt idx="7355">
                  <c:v>0.67900000000000005</c:v>
                </c:pt>
                <c:pt idx="7356">
                  <c:v>0.67700000000000005</c:v>
                </c:pt>
                <c:pt idx="7357">
                  <c:v>0.70699999999999996</c:v>
                </c:pt>
                <c:pt idx="7358">
                  <c:v>0.67800000000000005</c:v>
                </c:pt>
                <c:pt idx="7359">
                  <c:v>0.71199999999999997</c:v>
                </c:pt>
                <c:pt idx="7360">
                  <c:v>0.70799999999999996</c:v>
                </c:pt>
                <c:pt idx="7361">
                  <c:v>0.78700000000000003</c:v>
                </c:pt>
                <c:pt idx="7362">
                  <c:v>0.79100000000000004</c:v>
                </c:pt>
                <c:pt idx="7363">
                  <c:v>0.78100000000000003</c:v>
                </c:pt>
                <c:pt idx="7364">
                  <c:v>0.68</c:v>
                </c:pt>
                <c:pt idx="7365">
                  <c:v>0.69199999999999995</c:v>
                </c:pt>
                <c:pt idx="7366">
                  <c:v>0.73499999999999999</c:v>
                </c:pt>
                <c:pt idx="7367">
                  <c:v>0.72599999999999998</c:v>
                </c:pt>
                <c:pt idx="7368">
                  <c:v>0.70799999999999996</c:v>
                </c:pt>
                <c:pt idx="7369">
                  <c:v>0.79400000000000004</c:v>
                </c:pt>
                <c:pt idx="7370">
                  <c:v>0.68</c:v>
                </c:pt>
                <c:pt idx="7371">
                  <c:v>0.68100000000000005</c:v>
                </c:pt>
                <c:pt idx="7372">
                  <c:v>0.73499999999999999</c:v>
                </c:pt>
                <c:pt idx="7373">
                  <c:v>0.78700000000000003</c:v>
                </c:pt>
                <c:pt idx="7374">
                  <c:v>0.72799999999999998</c:v>
                </c:pt>
                <c:pt idx="7375">
                  <c:v>0.68200000000000005</c:v>
                </c:pt>
                <c:pt idx="7376">
                  <c:v>0.73299999999999998</c:v>
                </c:pt>
                <c:pt idx="7377">
                  <c:v>0.73199999999999998</c:v>
                </c:pt>
                <c:pt idx="7378">
                  <c:v>0.69499999999999995</c:v>
                </c:pt>
                <c:pt idx="7379">
                  <c:v>0.78400000000000003</c:v>
                </c:pt>
                <c:pt idx="7380">
                  <c:v>0.68400000000000005</c:v>
                </c:pt>
                <c:pt idx="7381">
                  <c:v>0.68500000000000005</c:v>
                </c:pt>
                <c:pt idx="7382">
                  <c:v>0.68899999999999995</c:v>
                </c:pt>
                <c:pt idx="7383">
                  <c:v>0.69199999999999995</c:v>
                </c:pt>
                <c:pt idx="7384">
                  <c:v>0.69099999999999995</c:v>
                </c:pt>
                <c:pt idx="7385">
                  <c:v>0.69299999999999995</c:v>
                </c:pt>
                <c:pt idx="7386">
                  <c:v>0.80200000000000005</c:v>
                </c:pt>
                <c:pt idx="7387">
                  <c:v>0.69099999999999995</c:v>
                </c:pt>
                <c:pt idx="7388">
                  <c:v>0.72499999999999998</c:v>
                </c:pt>
                <c:pt idx="7389">
                  <c:v>0.72599999999999998</c:v>
                </c:pt>
                <c:pt idx="7390">
                  <c:v>0.79800000000000004</c:v>
                </c:pt>
                <c:pt idx="7391">
                  <c:v>0.78800000000000003</c:v>
                </c:pt>
                <c:pt idx="7392">
                  <c:v>0.79600000000000004</c:v>
                </c:pt>
                <c:pt idx="7393">
                  <c:v>0.69099999999999995</c:v>
                </c:pt>
                <c:pt idx="7394">
                  <c:v>0.72399999999999998</c:v>
                </c:pt>
                <c:pt idx="7395">
                  <c:v>0.79200000000000004</c:v>
                </c:pt>
                <c:pt idx="7396">
                  <c:v>0.69399999999999995</c:v>
                </c:pt>
                <c:pt idx="7397">
                  <c:v>0.80200000000000005</c:v>
                </c:pt>
                <c:pt idx="7398">
                  <c:v>0.72199999999999998</c:v>
                </c:pt>
                <c:pt idx="7399">
                  <c:v>0.8</c:v>
                </c:pt>
                <c:pt idx="7400">
                  <c:v>0.74099999999999999</c:v>
                </c:pt>
                <c:pt idx="7401">
                  <c:v>0.72499999999999998</c:v>
                </c:pt>
                <c:pt idx="7402">
                  <c:v>0.8</c:v>
                </c:pt>
                <c:pt idx="7403">
                  <c:v>0.69399999999999995</c:v>
                </c:pt>
                <c:pt idx="7404">
                  <c:v>0.74299999999999999</c:v>
                </c:pt>
                <c:pt idx="7405">
                  <c:v>0.69399999999999995</c:v>
                </c:pt>
                <c:pt idx="7406">
                  <c:v>0.79900000000000004</c:v>
                </c:pt>
                <c:pt idx="7407">
                  <c:v>0.79800000000000004</c:v>
                </c:pt>
                <c:pt idx="7408">
                  <c:v>0.79700000000000004</c:v>
                </c:pt>
                <c:pt idx="7409">
                  <c:v>0.72499999999999998</c:v>
                </c:pt>
                <c:pt idx="7410">
                  <c:v>0.69599999999999995</c:v>
                </c:pt>
                <c:pt idx="7411">
                  <c:v>0.69799999999999995</c:v>
                </c:pt>
                <c:pt idx="7412">
                  <c:v>0.69899999999999995</c:v>
                </c:pt>
                <c:pt idx="7413">
                  <c:v>0.70299999999999996</c:v>
                </c:pt>
                <c:pt idx="7414">
                  <c:v>0.79900000000000004</c:v>
                </c:pt>
                <c:pt idx="7415">
                  <c:v>0.72</c:v>
                </c:pt>
                <c:pt idx="7416">
                  <c:v>0.70499999999999996</c:v>
                </c:pt>
                <c:pt idx="7417">
                  <c:v>0.79500000000000004</c:v>
                </c:pt>
                <c:pt idx="7418">
                  <c:v>0.80300000000000005</c:v>
                </c:pt>
                <c:pt idx="7419">
                  <c:v>0.79300000000000004</c:v>
                </c:pt>
                <c:pt idx="7420">
                  <c:v>0.72099999999999997</c:v>
                </c:pt>
                <c:pt idx="7421">
                  <c:v>0.73799999999999999</c:v>
                </c:pt>
                <c:pt idx="7422">
                  <c:v>0.78500000000000003</c:v>
                </c:pt>
                <c:pt idx="7423">
                  <c:v>0.71799999999999997</c:v>
                </c:pt>
                <c:pt idx="7424">
                  <c:v>0.80600000000000005</c:v>
                </c:pt>
                <c:pt idx="7425">
                  <c:v>0.73799999999999999</c:v>
                </c:pt>
                <c:pt idx="7426">
                  <c:v>0.71799999999999997</c:v>
                </c:pt>
                <c:pt idx="7427">
                  <c:v>0.79900000000000004</c:v>
                </c:pt>
                <c:pt idx="7428">
                  <c:v>0.80300000000000005</c:v>
                </c:pt>
                <c:pt idx="7429">
                  <c:v>0.73599999999999999</c:v>
                </c:pt>
                <c:pt idx="7430">
                  <c:v>0.72499999999999998</c:v>
                </c:pt>
                <c:pt idx="7431">
                  <c:v>0.81499999999999995</c:v>
                </c:pt>
                <c:pt idx="7432">
                  <c:v>0.80600000000000005</c:v>
                </c:pt>
                <c:pt idx="7433">
                  <c:v>0.79700000000000004</c:v>
                </c:pt>
                <c:pt idx="7434">
                  <c:v>0.73799999999999999</c:v>
                </c:pt>
                <c:pt idx="7435">
                  <c:v>0.81599999999999995</c:v>
                </c:pt>
                <c:pt idx="7436">
                  <c:v>0.80700000000000005</c:v>
                </c:pt>
                <c:pt idx="7437">
                  <c:v>0.72499999999999998</c:v>
                </c:pt>
                <c:pt idx="7438">
                  <c:v>0.72599999999999998</c:v>
                </c:pt>
                <c:pt idx="7439">
                  <c:v>0.81299999999999994</c:v>
                </c:pt>
                <c:pt idx="7440">
                  <c:v>0.81399999999999995</c:v>
                </c:pt>
                <c:pt idx="7441">
                  <c:v>0.73799999999999999</c:v>
                </c:pt>
                <c:pt idx="7442">
                  <c:v>0.72699999999999998</c:v>
                </c:pt>
                <c:pt idx="7443">
                  <c:v>0.72899999999999998</c:v>
                </c:pt>
                <c:pt idx="7444">
                  <c:v>0.71699999999999997</c:v>
                </c:pt>
                <c:pt idx="7445">
                  <c:v>0.76900000000000002</c:v>
                </c:pt>
                <c:pt idx="7446">
                  <c:v>0.77700000000000002</c:v>
                </c:pt>
                <c:pt idx="7447">
                  <c:v>0.77400000000000002</c:v>
                </c:pt>
                <c:pt idx="7448">
                  <c:v>0.80200000000000005</c:v>
                </c:pt>
                <c:pt idx="7449">
                  <c:v>0.77100000000000002</c:v>
                </c:pt>
                <c:pt idx="7450">
                  <c:v>0.72199999999999998</c:v>
                </c:pt>
                <c:pt idx="7451">
                  <c:v>0.80600000000000005</c:v>
                </c:pt>
                <c:pt idx="7452">
                  <c:v>0.72399999999999998</c:v>
                </c:pt>
                <c:pt idx="7453">
                  <c:v>0.72299999999999998</c:v>
                </c:pt>
                <c:pt idx="7454">
                  <c:v>0.77800000000000002</c:v>
                </c:pt>
                <c:pt idx="7455">
                  <c:v>0.81599999999999995</c:v>
                </c:pt>
                <c:pt idx="7456">
                  <c:v>0.72699999999999998</c:v>
                </c:pt>
                <c:pt idx="7457">
                  <c:v>0.81899999999999995</c:v>
                </c:pt>
                <c:pt idx="7458">
                  <c:v>0.80200000000000005</c:v>
                </c:pt>
                <c:pt idx="7459">
                  <c:v>0.72099999999999997</c:v>
                </c:pt>
                <c:pt idx="7460">
                  <c:v>0.81699999999999995</c:v>
                </c:pt>
                <c:pt idx="7461">
                  <c:v>0.72199999999999998</c:v>
                </c:pt>
                <c:pt idx="7462">
                  <c:v>0.77500000000000002</c:v>
                </c:pt>
                <c:pt idx="7463">
                  <c:v>0.81499999999999995</c:v>
                </c:pt>
                <c:pt idx="7464">
                  <c:v>0.76900000000000002</c:v>
                </c:pt>
                <c:pt idx="7465">
                  <c:v>0.76900000000000002</c:v>
                </c:pt>
                <c:pt idx="7466">
                  <c:v>0.77800000000000002</c:v>
                </c:pt>
                <c:pt idx="7467">
                  <c:v>0.83799999999999997</c:v>
                </c:pt>
                <c:pt idx="7468">
                  <c:v>0.81699999999999995</c:v>
                </c:pt>
                <c:pt idx="7469">
                  <c:v>0.72599999999999998</c:v>
                </c:pt>
                <c:pt idx="7470">
                  <c:v>0.76800000000000002</c:v>
                </c:pt>
                <c:pt idx="7471">
                  <c:v>0.76800000000000002</c:v>
                </c:pt>
                <c:pt idx="7472">
                  <c:v>0.77900000000000003</c:v>
                </c:pt>
                <c:pt idx="7473">
                  <c:v>0.83899999999999997</c:v>
                </c:pt>
                <c:pt idx="7474">
                  <c:v>0.72699999999999998</c:v>
                </c:pt>
                <c:pt idx="7475">
                  <c:v>0.72699999999999998</c:v>
                </c:pt>
                <c:pt idx="7476">
                  <c:v>0.77600000000000002</c:v>
                </c:pt>
                <c:pt idx="7477">
                  <c:v>0.77700000000000002</c:v>
                </c:pt>
                <c:pt idx="7478">
                  <c:v>0.81699999999999995</c:v>
                </c:pt>
                <c:pt idx="7479">
                  <c:v>0.77800000000000002</c:v>
                </c:pt>
                <c:pt idx="7480">
                  <c:v>0.72799999999999998</c:v>
                </c:pt>
                <c:pt idx="7481">
                  <c:v>0.81299999999999994</c:v>
                </c:pt>
                <c:pt idx="7482">
                  <c:v>0.77900000000000003</c:v>
                </c:pt>
                <c:pt idx="7483">
                  <c:v>0.73099999999999998</c:v>
                </c:pt>
                <c:pt idx="7484">
                  <c:v>0.80900000000000005</c:v>
                </c:pt>
                <c:pt idx="7485">
                  <c:v>0.81599999999999995</c:v>
                </c:pt>
                <c:pt idx="7486">
                  <c:v>0.78200000000000003</c:v>
                </c:pt>
                <c:pt idx="7487">
                  <c:v>0.73199999999999998</c:v>
                </c:pt>
                <c:pt idx="7488">
                  <c:v>0.81899999999999995</c:v>
                </c:pt>
                <c:pt idx="7489">
                  <c:v>0.78100000000000003</c:v>
                </c:pt>
                <c:pt idx="7490">
                  <c:v>0.81399999999999995</c:v>
                </c:pt>
                <c:pt idx="7491">
                  <c:v>0.81599999999999995</c:v>
                </c:pt>
                <c:pt idx="7492">
                  <c:v>0.73699999999999999</c:v>
                </c:pt>
                <c:pt idx="7493">
                  <c:v>0.79300000000000004</c:v>
                </c:pt>
                <c:pt idx="7494">
                  <c:v>0.79300000000000004</c:v>
                </c:pt>
                <c:pt idx="7495">
                  <c:v>0.83199999999999996</c:v>
                </c:pt>
                <c:pt idx="7496">
                  <c:v>0.81899999999999995</c:v>
                </c:pt>
                <c:pt idx="7497">
                  <c:v>0.81899999999999995</c:v>
                </c:pt>
                <c:pt idx="7498">
                  <c:v>0.83299999999999996</c:v>
                </c:pt>
                <c:pt idx="7499">
                  <c:v>0.73899999999999999</c:v>
                </c:pt>
                <c:pt idx="7500">
                  <c:v>0.73799999999999999</c:v>
                </c:pt>
                <c:pt idx="7501">
                  <c:v>0.81100000000000005</c:v>
                </c:pt>
                <c:pt idx="7502">
                  <c:v>0.82899999999999996</c:v>
                </c:pt>
                <c:pt idx="7503">
                  <c:v>0.74099999999999999</c:v>
                </c:pt>
                <c:pt idx="7504">
                  <c:v>0.83299999999999996</c:v>
                </c:pt>
                <c:pt idx="7505">
                  <c:v>0.73499999999999999</c:v>
                </c:pt>
                <c:pt idx="7506">
                  <c:v>0.78800000000000003</c:v>
                </c:pt>
                <c:pt idx="7507">
                  <c:v>0.73599999999999999</c:v>
                </c:pt>
                <c:pt idx="7508">
                  <c:v>0.78300000000000003</c:v>
                </c:pt>
                <c:pt idx="7509">
                  <c:v>0.78300000000000003</c:v>
                </c:pt>
                <c:pt idx="7510">
                  <c:v>0.83</c:v>
                </c:pt>
                <c:pt idx="7511">
                  <c:v>0.78100000000000003</c:v>
                </c:pt>
                <c:pt idx="7512">
                  <c:v>0.78100000000000003</c:v>
                </c:pt>
                <c:pt idx="7513">
                  <c:v>0.79200000000000004</c:v>
                </c:pt>
                <c:pt idx="7514">
                  <c:v>0.78300000000000003</c:v>
                </c:pt>
                <c:pt idx="7515">
                  <c:v>0.83299999999999996</c:v>
                </c:pt>
                <c:pt idx="7516">
                  <c:v>0.79300000000000004</c:v>
                </c:pt>
                <c:pt idx="7517">
                  <c:v>0.74</c:v>
                </c:pt>
                <c:pt idx="7518">
                  <c:v>0.78400000000000003</c:v>
                </c:pt>
                <c:pt idx="7519">
                  <c:v>0.79400000000000004</c:v>
                </c:pt>
                <c:pt idx="7520">
                  <c:v>0.81699999999999995</c:v>
                </c:pt>
                <c:pt idx="7521">
                  <c:v>0.79100000000000004</c:v>
                </c:pt>
                <c:pt idx="7522">
                  <c:v>0.79</c:v>
                </c:pt>
                <c:pt idx="7523">
                  <c:v>0.74099999999999999</c:v>
                </c:pt>
                <c:pt idx="7524">
                  <c:v>0.83299999999999996</c:v>
                </c:pt>
                <c:pt idx="7525">
                  <c:v>0.74099999999999999</c:v>
                </c:pt>
                <c:pt idx="7526">
                  <c:v>0.82699999999999996</c:v>
                </c:pt>
                <c:pt idx="7527">
                  <c:v>0.81799999999999995</c:v>
                </c:pt>
                <c:pt idx="7528">
                  <c:v>0.81399999999999995</c:v>
                </c:pt>
                <c:pt idx="7529">
                  <c:v>0.82299999999999995</c:v>
                </c:pt>
                <c:pt idx="7530">
                  <c:v>0.82499999999999996</c:v>
                </c:pt>
                <c:pt idx="7531">
                  <c:v>0.82099999999999995</c:v>
                </c:pt>
                <c:pt idx="7532">
                  <c:v>0.82199999999999995</c:v>
                </c:pt>
                <c:pt idx="7533">
                  <c:v>0.86099999999999999</c:v>
                </c:pt>
                <c:pt idx="7534">
                  <c:v>0.81699999999999995</c:v>
                </c:pt>
                <c:pt idx="7535">
                  <c:v>0.82799999999999996</c:v>
                </c:pt>
                <c:pt idx="7536">
                  <c:v>0.82499999999999996</c:v>
                </c:pt>
                <c:pt idx="7537">
                  <c:v>0.82399999999999995</c:v>
                </c:pt>
                <c:pt idx="7538">
                  <c:v>0.79500000000000004</c:v>
                </c:pt>
                <c:pt idx="7539">
                  <c:v>0.83</c:v>
                </c:pt>
                <c:pt idx="7540">
                  <c:v>0.83</c:v>
                </c:pt>
                <c:pt idx="7541">
                  <c:v>0.77300000000000002</c:v>
                </c:pt>
                <c:pt idx="7542">
                  <c:v>0.83299999999999996</c:v>
                </c:pt>
                <c:pt idx="7543">
                  <c:v>0.83299999999999996</c:v>
                </c:pt>
                <c:pt idx="7544">
                  <c:v>0.81599999999999995</c:v>
                </c:pt>
                <c:pt idx="7545">
                  <c:v>0.77500000000000002</c:v>
                </c:pt>
                <c:pt idx="7546">
                  <c:v>0.77600000000000002</c:v>
                </c:pt>
                <c:pt idx="7547">
                  <c:v>0.82899999999999996</c:v>
                </c:pt>
                <c:pt idx="7548">
                  <c:v>0.77300000000000002</c:v>
                </c:pt>
                <c:pt idx="7549">
                  <c:v>0.77700000000000002</c:v>
                </c:pt>
                <c:pt idx="7550">
                  <c:v>0.83199999999999996</c:v>
                </c:pt>
                <c:pt idx="7551">
                  <c:v>0.83099999999999996</c:v>
                </c:pt>
                <c:pt idx="7552">
                  <c:v>0.81899999999999995</c:v>
                </c:pt>
                <c:pt idx="7553">
                  <c:v>0.81899999999999995</c:v>
                </c:pt>
                <c:pt idx="7554">
                  <c:v>0.82699999999999996</c:v>
                </c:pt>
                <c:pt idx="7555">
                  <c:v>0.83099999999999996</c:v>
                </c:pt>
                <c:pt idx="7556">
                  <c:v>0.82499999999999996</c:v>
                </c:pt>
                <c:pt idx="7557">
                  <c:v>0.83299999999999996</c:v>
                </c:pt>
                <c:pt idx="7558">
                  <c:v>0.81699999999999995</c:v>
                </c:pt>
                <c:pt idx="7559">
                  <c:v>0.81699999999999995</c:v>
                </c:pt>
                <c:pt idx="7560">
                  <c:v>0.77400000000000002</c:v>
                </c:pt>
                <c:pt idx="7561">
                  <c:v>0.82799999999999996</c:v>
                </c:pt>
                <c:pt idx="7562">
                  <c:v>0.77400000000000002</c:v>
                </c:pt>
                <c:pt idx="7563">
                  <c:v>0.82899999999999996</c:v>
                </c:pt>
                <c:pt idx="7564">
                  <c:v>0.79700000000000004</c:v>
                </c:pt>
                <c:pt idx="7565">
                  <c:v>0.82899999999999996</c:v>
                </c:pt>
                <c:pt idx="7566">
                  <c:v>0.77700000000000002</c:v>
                </c:pt>
                <c:pt idx="7567">
                  <c:v>0.84899999999999998</c:v>
                </c:pt>
                <c:pt idx="7568">
                  <c:v>0.84899999999999998</c:v>
                </c:pt>
                <c:pt idx="7569">
                  <c:v>0.77200000000000002</c:v>
                </c:pt>
                <c:pt idx="7570">
                  <c:v>0.77200000000000002</c:v>
                </c:pt>
                <c:pt idx="7571">
                  <c:v>0.83</c:v>
                </c:pt>
                <c:pt idx="7572">
                  <c:v>0.79800000000000004</c:v>
                </c:pt>
                <c:pt idx="7573">
                  <c:v>0.83099999999999996</c:v>
                </c:pt>
                <c:pt idx="7574">
                  <c:v>0.83199999999999996</c:v>
                </c:pt>
                <c:pt idx="7575">
                  <c:v>0.83099999999999996</c:v>
                </c:pt>
                <c:pt idx="7576">
                  <c:v>0.83</c:v>
                </c:pt>
                <c:pt idx="7577">
                  <c:v>0.86899999999999999</c:v>
                </c:pt>
                <c:pt idx="7578">
                  <c:v>0.82799999999999996</c:v>
                </c:pt>
                <c:pt idx="7579">
                  <c:v>0.80100000000000005</c:v>
                </c:pt>
                <c:pt idx="7580">
                  <c:v>0.77700000000000002</c:v>
                </c:pt>
                <c:pt idx="7581">
                  <c:v>0.83199999999999996</c:v>
                </c:pt>
                <c:pt idx="7582">
                  <c:v>0.83199999999999996</c:v>
                </c:pt>
                <c:pt idx="7583">
                  <c:v>0.871</c:v>
                </c:pt>
                <c:pt idx="7584">
                  <c:v>0.83</c:v>
                </c:pt>
                <c:pt idx="7585">
                  <c:v>0.83199999999999996</c:v>
                </c:pt>
                <c:pt idx="7586">
                  <c:v>0.83299999999999996</c:v>
                </c:pt>
                <c:pt idx="7587">
                  <c:v>0.83399999999999996</c:v>
                </c:pt>
                <c:pt idx="7588">
                  <c:v>0.871</c:v>
                </c:pt>
                <c:pt idx="7589">
                  <c:v>0.83</c:v>
                </c:pt>
                <c:pt idx="7590">
                  <c:v>0.78200000000000003</c:v>
                </c:pt>
                <c:pt idx="7591">
                  <c:v>0.78200000000000003</c:v>
                </c:pt>
                <c:pt idx="7592">
                  <c:v>0.78</c:v>
                </c:pt>
                <c:pt idx="7593">
                  <c:v>0.78</c:v>
                </c:pt>
                <c:pt idx="7594">
                  <c:v>0.84099999999999997</c:v>
                </c:pt>
                <c:pt idx="7595">
                  <c:v>0.84099999999999997</c:v>
                </c:pt>
                <c:pt idx="7596">
                  <c:v>0.84</c:v>
                </c:pt>
                <c:pt idx="7597">
                  <c:v>0.84</c:v>
                </c:pt>
                <c:pt idx="7598">
                  <c:v>0.83799999999999997</c:v>
                </c:pt>
                <c:pt idx="7599">
                  <c:v>0.83</c:v>
                </c:pt>
                <c:pt idx="7600">
                  <c:v>0.84299999999999997</c:v>
                </c:pt>
                <c:pt idx="7601">
                  <c:v>0.84299999999999997</c:v>
                </c:pt>
                <c:pt idx="7602">
                  <c:v>0.84299999999999997</c:v>
                </c:pt>
                <c:pt idx="7603">
                  <c:v>0.84</c:v>
                </c:pt>
                <c:pt idx="7604">
                  <c:v>0.83099999999999996</c:v>
                </c:pt>
                <c:pt idx="7605">
                  <c:v>0.84199999999999997</c:v>
                </c:pt>
                <c:pt idx="7606">
                  <c:v>0.84199999999999997</c:v>
                </c:pt>
                <c:pt idx="7607">
                  <c:v>0.84099999999999997</c:v>
                </c:pt>
                <c:pt idx="7608">
                  <c:v>0.78600000000000003</c:v>
                </c:pt>
                <c:pt idx="7609">
                  <c:v>0.78900000000000003</c:v>
                </c:pt>
                <c:pt idx="7610">
                  <c:v>0.79</c:v>
                </c:pt>
                <c:pt idx="7611">
                  <c:v>0.84099999999999997</c:v>
                </c:pt>
                <c:pt idx="7612">
                  <c:v>0.84299999999999997</c:v>
                </c:pt>
                <c:pt idx="7613">
                  <c:v>0.83299999999999996</c:v>
                </c:pt>
                <c:pt idx="7614">
                  <c:v>0.83299999999999996</c:v>
                </c:pt>
                <c:pt idx="7615">
                  <c:v>0.78600000000000003</c:v>
                </c:pt>
                <c:pt idx="7616">
                  <c:v>0.79</c:v>
                </c:pt>
                <c:pt idx="7617">
                  <c:v>0.84599999999999997</c:v>
                </c:pt>
                <c:pt idx="7618">
                  <c:v>0.83099999999999996</c:v>
                </c:pt>
                <c:pt idx="7619">
                  <c:v>0.83099999999999996</c:v>
                </c:pt>
                <c:pt idx="7620">
                  <c:v>0.84</c:v>
                </c:pt>
                <c:pt idx="7621">
                  <c:v>0.78700000000000003</c:v>
                </c:pt>
                <c:pt idx="7622">
                  <c:v>0.83899999999999997</c:v>
                </c:pt>
                <c:pt idx="7623">
                  <c:v>0.85699999999999998</c:v>
                </c:pt>
                <c:pt idx="7624">
                  <c:v>0.84799999999999998</c:v>
                </c:pt>
                <c:pt idx="7625">
                  <c:v>0.84299999999999997</c:v>
                </c:pt>
                <c:pt idx="7626">
                  <c:v>0.78700000000000003</c:v>
                </c:pt>
                <c:pt idx="7627">
                  <c:v>0.84699999999999998</c:v>
                </c:pt>
                <c:pt idx="7628">
                  <c:v>0.85</c:v>
                </c:pt>
                <c:pt idx="7629">
                  <c:v>0.78500000000000003</c:v>
                </c:pt>
                <c:pt idx="7630">
                  <c:v>0.84299999999999997</c:v>
                </c:pt>
                <c:pt idx="7631">
                  <c:v>0.78800000000000003</c:v>
                </c:pt>
                <c:pt idx="7632">
                  <c:v>0.84299999999999997</c:v>
                </c:pt>
                <c:pt idx="7633">
                  <c:v>0.83299999999999996</c:v>
                </c:pt>
                <c:pt idx="7634">
                  <c:v>0.79100000000000004</c:v>
                </c:pt>
                <c:pt idx="7635">
                  <c:v>0.78500000000000003</c:v>
                </c:pt>
                <c:pt idx="7636">
                  <c:v>0.78500000000000003</c:v>
                </c:pt>
                <c:pt idx="7637">
                  <c:v>0.84499999999999997</c:v>
                </c:pt>
                <c:pt idx="7638">
                  <c:v>0.78600000000000003</c:v>
                </c:pt>
                <c:pt idx="7639">
                  <c:v>0.78600000000000003</c:v>
                </c:pt>
                <c:pt idx="7640">
                  <c:v>0.84399999999999997</c:v>
                </c:pt>
                <c:pt idx="7641">
                  <c:v>0.84499999999999997</c:v>
                </c:pt>
                <c:pt idx="7642">
                  <c:v>0.83399999999999996</c:v>
                </c:pt>
                <c:pt idx="7643">
                  <c:v>0.84399999999999997</c:v>
                </c:pt>
                <c:pt idx="7644">
                  <c:v>0.84799999999999998</c:v>
                </c:pt>
                <c:pt idx="7645">
                  <c:v>0.874</c:v>
                </c:pt>
                <c:pt idx="7646">
                  <c:v>0.84</c:v>
                </c:pt>
                <c:pt idx="7647">
                  <c:v>0.84199999999999997</c:v>
                </c:pt>
                <c:pt idx="7648">
                  <c:v>0.79100000000000004</c:v>
                </c:pt>
                <c:pt idx="7649">
                  <c:v>0.85</c:v>
                </c:pt>
                <c:pt idx="7650">
                  <c:v>0.84899999999999998</c:v>
                </c:pt>
                <c:pt idx="7651">
                  <c:v>0.84899999999999998</c:v>
                </c:pt>
                <c:pt idx="7652">
                  <c:v>0.873</c:v>
                </c:pt>
                <c:pt idx="7653">
                  <c:v>0.73199999999999998</c:v>
                </c:pt>
                <c:pt idx="7654">
                  <c:v>0.755</c:v>
                </c:pt>
                <c:pt idx="7655">
                  <c:v>0.755</c:v>
                </c:pt>
                <c:pt idx="7656">
                  <c:v>0.753</c:v>
                </c:pt>
                <c:pt idx="7657">
                  <c:v>0.753</c:v>
                </c:pt>
                <c:pt idx="7658">
                  <c:v>0.74399999999999999</c:v>
                </c:pt>
                <c:pt idx="7659">
                  <c:v>0.74399999999999999</c:v>
                </c:pt>
                <c:pt idx="7660">
                  <c:v>0.74299999999999999</c:v>
                </c:pt>
                <c:pt idx="7661">
                  <c:v>0.74299999999999999</c:v>
                </c:pt>
                <c:pt idx="7662">
                  <c:v>0.83299999999999996</c:v>
                </c:pt>
                <c:pt idx="7663">
                  <c:v>0.73599999999999999</c:v>
                </c:pt>
                <c:pt idx="7664">
                  <c:v>0.88</c:v>
                </c:pt>
                <c:pt idx="7665">
                  <c:v>0.88</c:v>
                </c:pt>
                <c:pt idx="7666">
                  <c:v>0.74399999999999999</c:v>
                </c:pt>
                <c:pt idx="7667">
                  <c:v>0.88300000000000001</c:v>
                </c:pt>
                <c:pt idx="7668">
                  <c:v>0.88300000000000001</c:v>
                </c:pt>
                <c:pt idx="7669">
                  <c:v>0.83599999999999997</c:v>
                </c:pt>
                <c:pt idx="7670">
                  <c:v>0.81499999999999995</c:v>
                </c:pt>
                <c:pt idx="7671">
                  <c:v>0.74399999999999999</c:v>
                </c:pt>
                <c:pt idx="7672">
                  <c:v>0.74399999999999999</c:v>
                </c:pt>
                <c:pt idx="7673">
                  <c:v>0.747</c:v>
                </c:pt>
                <c:pt idx="7674">
                  <c:v>0.74399999999999999</c:v>
                </c:pt>
                <c:pt idx="7675">
                  <c:v>0.754</c:v>
                </c:pt>
                <c:pt idx="7676">
                  <c:v>0.81699999999999995</c:v>
                </c:pt>
                <c:pt idx="7677">
                  <c:v>0.88400000000000001</c:v>
                </c:pt>
                <c:pt idx="7678">
                  <c:v>0.81799999999999995</c:v>
                </c:pt>
                <c:pt idx="7679">
                  <c:v>0.87</c:v>
                </c:pt>
                <c:pt idx="7680">
                  <c:v>0.87</c:v>
                </c:pt>
                <c:pt idx="7681">
                  <c:v>0.86799999999999999</c:v>
                </c:pt>
                <c:pt idx="7682">
                  <c:v>0.86799999999999999</c:v>
                </c:pt>
                <c:pt idx="7683">
                  <c:v>0.74399999999999999</c:v>
                </c:pt>
                <c:pt idx="7684">
                  <c:v>0.75900000000000001</c:v>
                </c:pt>
                <c:pt idx="7685">
                  <c:v>0.81899999999999995</c:v>
                </c:pt>
                <c:pt idx="7686">
                  <c:v>0.88200000000000001</c:v>
                </c:pt>
                <c:pt idx="7687">
                  <c:v>0.81499999999999995</c:v>
                </c:pt>
                <c:pt idx="7688">
                  <c:v>0.84199999999999997</c:v>
                </c:pt>
                <c:pt idx="7689">
                  <c:v>0.75</c:v>
                </c:pt>
                <c:pt idx="7690">
                  <c:v>0.81499999999999995</c:v>
                </c:pt>
                <c:pt idx="7691">
                  <c:v>0.753</c:v>
                </c:pt>
                <c:pt idx="7692">
                  <c:v>0.754</c:v>
                </c:pt>
                <c:pt idx="7693">
                  <c:v>0.746</c:v>
                </c:pt>
                <c:pt idx="7694">
                  <c:v>0.75800000000000001</c:v>
                </c:pt>
                <c:pt idx="7695">
                  <c:v>0.76100000000000001</c:v>
                </c:pt>
                <c:pt idx="7696">
                  <c:v>0.752</c:v>
                </c:pt>
                <c:pt idx="7697">
                  <c:v>0.751</c:v>
                </c:pt>
                <c:pt idx="7698">
                  <c:v>0.746</c:v>
                </c:pt>
                <c:pt idx="7699">
                  <c:v>0.75800000000000001</c:v>
                </c:pt>
                <c:pt idx="7700">
                  <c:v>0.88</c:v>
                </c:pt>
                <c:pt idx="7701">
                  <c:v>0.83899999999999997</c:v>
                </c:pt>
                <c:pt idx="7702">
                  <c:v>0.81899999999999995</c:v>
                </c:pt>
                <c:pt idx="7703">
                  <c:v>0.753</c:v>
                </c:pt>
                <c:pt idx="7704">
                  <c:v>0.75800000000000001</c:v>
                </c:pt>
                <c:pt idx="7705">
                  <c:v>0.75800000000000001</c:v>
                </c:pt>
                <c:pt idx="7706">
                  <c:v>0.75800000000000001</c:v>
                </c:pt>
                <c:pt idx="7707">
                  <c:v>0.75800000000000001</c:v>
                </c:pt>
                <c:pt idx="7708">
                  <c:v>0.88100000000000001</c:v>
                </c:pt>
                <c:pt idx="7709">
                  <c:v>0.88100000000000001</c:v>
                </c:pt>
                <c:pt idx="7710">
                  <c:v>0.88100000000000001</c:v>
                </c:pt>
                <c:pt idx="7711">
                  <c:v>0.747</c:v>
                </c:pt>
                <c:pt idx="7712">
                  <c:v>0.84</c:v>
                </c:pt>
                <c:pt idx="7713">
                  <c:v>0.75</c:v>
                </c:pt>
                <c:pt idx="7714">
                  <c:v>0.84499999999999997</c:v>
                </c:pt>
                <c:pt idx="7715">
                  <c:v>0.84399999999999997</c:v>
                </c:pt>
                <c:pt idx="7716">
                  <c:v>0.81899999999999995</c:v>
                </c:pt>
                <c:pt idx="7717">
                  <c:v>0.753</c:v>
                </c:pt>
                <c:pt idx="7718">
                  <c:v>0.751</c:v>
                </c:pt>
                <c:pt idx="7719">
                  <c:v>0.751</c:v>
                </c:pt>
                <c:pt idx="7720">
                  <c:v>0.752</c:v>
                </c:pt>
                <c:pt idx="7721">
                  <c:v>0.88</c:v>
                </c:pt>
                <c:pt idx="7722">
                  <c:v>0.82199999999999995</c:v>
                </c:pt>
                <c:pt idx="7723">
                  <c:v>0.82199999999999995</c:v>
                </c:pt>
                <c:pt idx="7724">
                  <c:v>0.76400000000000001</c:v>
                </c:pt>
                <c:pt idx="7725">
                  <c:v>0.76400000000000001</c:v>
                </c:pt>
                <c:pt idx="7726">
                  <c:v>0.75600000000000001</c:v>
                </c:pt>
                <c:pt idx="7727">
                  <c:v>0.75600000000000001</c:v>
                </c:pt>
                <c:pt idx="7728">
                  <c:v>0.755</c:v>
                </c:pt>
                <c:pt idx="7729">
                  <c:v>0.755</c:v>
                </c:pt>
                <c:pt idx="7730">
                  <c:v>0.89300000000000002</c:v>
                </c:pt>
                <c:pt idx="7731">
                  <c:v>0.89300000000000002</c:v>
                </c:pt>
                <c:pt idx="7732">
                  <c:v>0.75600000000000001</c:v>
                </c:pt>
                <c:pt idx="7733">
                  <c:v>0.89100000000000001</c:v>
                </c:pt>
                <c:pt idx="7734">
                  <c:v>0.89100000000000001</c:v>
                </c:pt>
                <c:pt idx="7735">
                  <c:v>0.755</c:v>
                </c:pt>
                <c:pt idx="7736">
                  <c:v>0.88100000000000001</c:v>
                </c:pt>
                <c:pt idx="7737">
                  <c:v>0.82299999999999995</c:v>
                </c:pt>
                <c:pt idx="7738">
                  <c:v>0.755</c:v>
                </c:pt>
                <c:pt idx="7739">
                  <c:v>0.82799999999999996</c:v>
                </c:pt>
                <c:pt idx="7740">
                  <c:v>0.89200000000000002</c:v>
                </c:pt>
                <c:pt idx="7741">
                  <c:v>0.75600000000000001</c:v>
                </c:pt>
                <c:pt idx="7742">
                  <c:v>0.83099999999999996</c:v>
                </c:pt>
                <c:pt idx="7743">
                  <c:v>0.75600000000000001</c:v>
                </c:pt>
                <c:pt idx="7744">
                  <c:v>0.83199999999999996</c:v>
                </c:pt>
                <c:pt idx="7745">
                  <c:v>0.76500000000000001</c:v>
                </c:pt>
                <c:pt idx="7746">
                  <c:v>0.76</c:v>
                </c:pt>
                <c:pt idx="7747">
                  <c:v>0.75600000000000001</c:v>
                </c:pt>
                <c:pt idx="7748">
                  <c:v>0.88900000000000001</c:v>
                </c:pt>
                <c:pt idx="7749">
                  <c:v>0.82899999999999996</c:v>
                </c:pt>
                <c:pt idx="7750">
                  <c:v>0.83299999999999996</c:v>
                </c:pt>
                <c:pt idx="7751">
                  <c:v>0.75600000000000001</c:v>
                </c:pt>
                <c:pt idx="7752">
                  <c:v>0.82899999999999996</c:v>
                </c:pt>
                <c:pt idx="7753">
                  <c:v>0.88900000000000001</c:v>
                </c:pt>
                <c:pt idx="7754">
                  <c:v>0.82899999999999996</c:v>
                </c:pt>
                <c:pt idx="7755">
                  <c:v>0.76500000000000001</c:v>
                </c:pt>
                <c:pt idx="7756">
                  <c:v>0.82799999999999996</c:v>
                </c:pt>
                <c:pt idx="7757">
                  <c:v>0.76600000000000001</c:v>
                </c:pt>
                <c:pt idx="7758">
                  <c:v>0.76200000000000001</c:v>
                </c:pt>
                <c:pt idx="7759">
                  <c:v>0.75800000000000001</c:v>
                </c:pt>
                <c:pt idx="7760">
                  <c:v>0.83099999999999996</c:v>
                </c:pt>
                <c:pt idx="7761">
                  <c:v>0.82799999999999996</c:v>
                </c:pt>
                <c:pt idx="7762">
                  <c:v>0.88300000000000001</c:v>
                </c:pt>
                <c:pt idx="7763">
                  <c:v>0.83399999999999996</c:v>
                </c:pt>
                <c:pt idx="7764">
                  <c:v>0.75800000000000001</c:v>
                </c:pt>
                <c:pt idx="7765">
                  <c:v>0.76400000000000001</c:v>
                </c:pt>
                <c:pt idx="7766">
                  <c:v>0.82799999999999996</c:v>
                </c:pt>
                <c:pt idx="7767">
                  <c:v>0.82799999999999996</c:v>
                </c:pt>
                <c:pt idx="7768">
                  <c:v>0.82799999999999996</c:v>
                </c:pt>
                <c:pt idx="7769">
                  <c:v>0.82799999999999996</c:v>
                </c:pt>
                <c:pt idx="7770">
                  <c:v>0.89400000000000002</c:v>
                </c:pt>
                <c:pt idx="7771">
                  <c:v>0.89400000000000002</c:v>
                </c:pt>
                <c:pt idx="7772">
                  <c:v>0.76300000000000001</c:v>
                </c:pt>
                <c:pt idx="7773">
                  <c:v>0.76600000000000001</c:v>
                </c:pt>
                <c:pt idx="7774">
                  <c:v>0.88400000000000001</c:v>
                </c:pt>
                <c:pt idx="7775">
                  <c:v>0.75900000000000001</c:v>
                </c:pt>
                <c:pt idx="7776">
                  <c:v>0.89200000000000002</c:v>
                </c:pt>
                <c:pt idx="7777">
                  <c:v>0.89100000000000001</c:v>
                </c:pt>
                <c:pt idx="7778">
                  <c:v>0.76200000000000001</c:v>
                </c:pt>
                <c:pt idx="7779">
                  <c:v>0.76500000000000001</c:v>
                </c:pt>
                <c:pt idx="7780">
                  <c:v>0.76300000000000001</c:v>
                </c:pt>
                <c:pt idx="7781">
                  <c:v>0.76300000000000001</c:v>
                </c:pt>
                <c:pt idx="7782">
                  <c:v>0.83499999999999996</c:v>
                </c:pt>
                <c:pt idx="7783">
                  <c:v>0.83499999999999996</c:v>
                </c:pt>
                <c:pt idx="7784">
                  <c:v>0.83199999999999996</c:v>
                </c:pt>
                <c:pt idx="7785">
                  <c:v>0.83199999999999996</c:v>
                </c:pt>
                <c:pt idx="7786">
                  <c:v>0.76800000000000002</c:v>
                </c:pt>
                <c:pt idx="7787">
                  <c:v>0.76800000000000002</c:v>
                </c:pt>
                <c:pt idx="7788">
                  <c:v>0.76400000000000001</c:v>
                </c:pt>
                <c:pt idx="7789">
                  <c:v>0.76600000000000001</c:v>
                </c:pt>
                <c:pt idx="7790">
                  <c:v>0.76600000000000001</c:v>
                </c:pt>
                <c:pt idx="7791">
                  <c:v>0.76800000000000002</c:v>
                </c:pt>
                <c:pt idx="7792">
                  <c:v>0.89400000000000002</c:v>
                </c:pt>
                <c:pt idx="7793">
                  <c:v>0.76700000000000002</c:v>
                </c:pt>
                <c:pt idx="7794">
                  <c:v>0.83599999999999997</c:v>
                </c:pt>
                <c:pt idx="7795">
                  <c:v>0.87</c:v>
                </c:pt>
                <c:pt idx="7796">
                  <c:v>0.84</c:v>
                </c:pt>
                <c:pt idx="7797">
                  <c:v>0.76700000000000002</c:v>
                </c:pt>
                <c:pt idx="7798">
                  <c:v>0.876</c:v>
                </c:pt>
                <c:pt idx="7799">
                  <c:v>0.76800000000000002</c:v>
                </c:pt>
                <c:pt idx="7800">
                  <c:v>0.76700000000000002</c:v>
                </c:pt>
                <c:pt idx="7801">
                  <c:v>0.83399999999999996</c:v>
                </c:pt>
                <c:pt idx="7802">
                  <c:v>0.84</c:v>
                </c:pt>
                <c:pt idx="7803">
                  <c:v>0.879</c:v>
                </c:pt>
                <c:pt idx="7804">
                  <c:v>0.82699999999999996</c:v>
                </c:pt>
                <c:pt idx="7805">
                  <c:v>0.76800000000000002</c:v>
                </c:pt>
                <c:pt idx="7806">
                  <c:v>0.76700000000000002</c:v>
                </c:pt>
                <c:pt idx="7807">
                  <c:v>0.89600000000000002</c:v>
                </c:pt>
                <c:pt idx="7808">
                  <c:v>0.84099999999999997</c:v>
                </c:pt>
                <c:pt idx="7809">
                  <c:v>0.84099999999999997</c:v>
                </c:pt>
                <c:pt idx="7810">
                  <c:v>0.84199999999999997</c:v>
                </c:pt>
                <c:pt idx="7811">
                  <c:v>0.83299999999999996</c:v>
                </c:pt>
                <c:pt idx="7812">
                  <c:v>0.83399999999999996</c:v>
                </c:pt>
                <c:pt idx="7813">
                  <c:v>0.82499999999999996</c:v>
                </c:pt>
                <c:pt idx="7814">
                  <c:v>0.84099999999999997</c:v>
                </c:pt>
                <c:pt idx="7815">
                  <c:v>0.83</c:v>
                </c:pt>
                <c:pt idx="7816">
                  <c:v>0.84199999999999997</c:v>
                </c:pt>
                <c:pt idx="7817">
                  <c:v>0.84199999999999997</c:v>
                </c:pt>
                <c:pt idx="7818">
                  <c:v>0.84199999999999997</c:v>
                </c:pt>
                <c:pt idx="7819">
                  <c:v>0.84199999999999997</c:v>
                </c:pt>
                <c:pt idx="7820">
                  <c:v>0.82599999999999996</c:v>
                </c:pt>
                <c:pt idx="7821">
                  <c:v>0.86699999999999999</c:v>
                </c:pt>
                <c:pt idx="7822">
                  <c:v>0.89700000000000002</c:v>
                </c:pt>
                <c:pt idx="7823">
                  <c:v>0.83299999999999996</c:v>
                </c:pt>
                <c:pt idx="7824">
                  <c:v>0.83199999999999996</c:v>
                </c:pt>
                <c:pt idx="7825">
                  <c:v>0.82699999999999996</c:v>
                </c:pt>
                <c:pt idx="7826">
                  <c:v>0.83399999999999996</c:v>
                </c:pt>
                <c:pt idx="7827">
                  <c:v>0.89900000000000002</c:v>
                </c:pt>
                <c:pt idx="7828">
                  <c:v>0.83099999999999996</c:v>
                </c:pt>
                <c:pt idx="7829">
                  <c:v>0.83299999999999996</c:v>
                </c:pt>
                <c:pt idx="7830">
                  <c:v>0.83099999999999996</c:v>
                </c:pt>
                <c:pt idx="7831">
                  <c:v>0.83199999999999996</c:v>
                </c:pt>
                <c:pt idx="7832">
                  <c:v>0.84599999999999997</c:v>
                </c:pt>
                <c:pt idx="7833">
                  <c:v>0.84599999999999997</c:v>
                </c:pt>
                <c:pt idx="7834">
                  <c:v>0.84499999999999997</c:v>
                </c:pt>
                <c:pt idx="7835">
                  <c:v>0.84499999999999997</c:v>
                </c:pt>
                <c:pt idx="7836">
                  <c:v>0.83599999999999997</c:v>
                </c:pt>
                <c:pt idx="7837">
                  <c:v>0.83599999999999997</c:v>
                </c:pt>
                <c:pt idx="7838">
                  <c:v>0.83499999999999996</c:v>
                </c:pt>
                <c:pt idx="7839">
                  <c:v>0.83499999999999996</c:v>
                </c:pt>
                <c:pt idx="7840">
                  <c:v>0.83699999999999997</c:v>
                </c:pt>
                <c:pt idx="7841">
                  <c:v>0.83599999999999997</c:v>
                </c:pt>
                <c:pt idx="7842">
                  <c:v>0.84699999999999998</c:v>
                </c:pt>
                <c:pt idx="7843">
                  <c:v>0.83499999999999996</c:v>
                </c:pt>
                <c:pt idx="7844">
                  <c:v>0.83599999999999997</c:v>
                </c:pt>
                <c:pt idx="7845">
                  <c:v>0.84699999999999998</c:v>
                </c:pt>
                <c:pt idx="7846">
                  <c:v>0.84</c:v>
                </c:pt>
                <c:pt idx="7847">
                  <c:v>0.83699999999999997</c:v>
                </c:pt>
                <c:pt idx="7848">
                  <c:v>0.83599999999999997</c:v>
                </c:pt>
                <c:pt idx="7849">
                  <c:v>0.88700000000000001</c:v>
                </c:pt>
                <c:pt idx="7850">
                  <c:v>0.84599999999999997</c:v>
                </c:pt>
                <c:pt idx="7851">
                  <c:v>0.84299999999999997</c:v>
                </c:pt>
                <c:pt idx="7852">
                  <c:v>0.83799999999999997</c:v>
                </c:pt>
                <c:pt idx="7853">
                  <c:v>0.84599999999999997</c:v>
                </c:pt>
                <c:pt idx="7854">
                  <c:v>0.84</c:v>
                </c:pt>
                <c:pt idx="7855">
                  <c:v>0.84499999999999997</c:v>
                </c:pt>
                <c:pt idx="7856">
                  <c:v>0.84299999999999997</c:v>
                </c:pt>
                <c:pt idx="7857">
                  <c:v>0.78600000000000003</c:v>
                </c:pt>
                <c:pt idx="7858">
                  <c:v>0.78400000000000003</c:v>
                </c:pt>
                <c:pt idx="7859">
                  <c:v>0.78700000000000003</c:v>
                </c:pt>
                <c:pt idx="7860">
                  <c:v>0.81399999999999995</c:v>
                </c:pt>
                <c:pt idx="7861">
                  <c:v>0.79100000000000004</c:v>
                </c:pt>
                <c:pt idx="7862">
                  <c:v>0.78900000000000003</c:v>
                </c:pt>
                <c:pt idx="7863">
                  <c:v>0.79400000000000004</c:v>
                </c:pt>
                <c:pt idx="7864">
                  <c:v>0.81200000000000006</c:v>
                </c:pt>
                <c:pt idx="7865">
                  <c:v>0.40400000000000003</c:v>
                </c:pt>
                <c:pt idx="7866">
                  <c:v>0.39900000000000002</c:v>
                </c:pt>
                <c:pt idx="7867">
                  <c:v>0.41699999999999998</c:v>
                </c:pt>
                <c:pt idx="7868">
                  <c:v>0.40500000000000003</c:v>
                </c:pt>
                <c:pt idx="7869">
                  <c:v>0.42299999999999999</c:v>
                </c:pt>
                <c:pt idx="7870">
                  <c:v>0.51</c:v>
                </c:pt>
                <c:pt idx="7871">
                  <c:v>0.50700000000000001</c:v>
                </c:pt>
                <c:pt idx="7872">
                  <c:v>0.51600000000000001</c:v>
                </c:pt>
                <c:pt idx="7873">
                  <c:v>0.504</c:v>
                </c:pt>
                <c:pt idx="7874">
                  <c:v>0.52500000000000002</c:v>
                </c:pt>
                <c:pt idx="7875">
                  <c:v>0.503</c:v>
                </c:pt>
                <c:pt idx="7876">
                  <c:v>0.57999999999999996</c:v>
                </c:pt>
                <c:pt idx="7877">
                  <c:v>0.52200000000000002</c:v>
                </c:pt>
                <c:pt idx="7878">
                  <c:v>0.57899999999999996</c:v>
                </c:pt>
                <c:pt idx="7879">
                  <c:v>0.49199999999999999</c:v>
                </c:pt>
                <c:pt idx="7880">
                  <c:v>0.49299999999999999</c:v>
                </c:pt>
                <c:pt idx="7881">
                  <c:v>0.5</c:v>
                </c:pt>
                <c:pt idx="7882">
                  <c:v>0.502</c:v>
                </c:pt>
                <c:pt idx="7883">
                  <c:v>0.57999999999999996</c:v>
                </c:pt>
                <c:pt idx="7884">
                  <c:v>0.51400000000000001</c:v>
                </c:pt>
                <c:pt idx="7885">
                  <c:v>0.57399999999999995</c:v>
                </c:pt>
                <c:pt idx="7886">
                  <c:v>0.61599999999999999</c:v>
                </c:pt>
                <c:pt idx="7887">
                  <c:v>0.61599999999999999</c:v>
                </c:pt>
                <c:pt idx="7888">
                  <c:v>0.61399999999999999</c:v>
                </c:pt>
                <c:pt idx="7889">
                  <c:v>0.63500000000000001</c:v>
                </c:pt>
                <c:pt idx="7890">
                  <c:v>0.61599999999999999</c:v>
                </c:pt>
                <c:pt idx="7891">
                  <c:v>0.57899999999999996</c:v>
                </c:pt>
                <c:pt idx="7892">
                  <c:v>0.63400000000000001</c:v>
                </c:pt>
                <c:pt idx="7893">
                  <c:v>0.58799999999999997</c:v>
                </c:pt>
                <c:pt idx="7894">
                  <c:v>0.58899999999999997</c:v>
                </c:pt>
                <c:pt idx="7895">
                  <c:v>0.629</c:v>
                </c:pt>
                <c:pt idx="7896">
                  <c:v>0.628</c:v>
                </c:pt>
                <c:pt idx="7897">
                  <c:v>0.61599999999999999</c:v>
                </c:pt>
                <c:pt idx="7898">
                  <c:v>0.61699999999999999</c:v>
                </c:pt>
                <c:pt idx="7899">
                  <c:v>0.69399999999999995</c:v>
                </c:pt>
                <c:pt idx="7900">
                  <c:v>0.68400000000000005</c:v>
                </c:pt>
                <c:pt idx="7901">
                  <c:v>0.61399999999999999</c:v>
                </c:pt>
                <c:pt idx="7902">
                  <c:v>0.63800000000000001</c:v>
                </c:pt>
                <c:pt idx="7903">
                  <c:v>0.61399999999999999</c:v>
                </c:pt>
                <c:pt idx="7904">
                  <c:v>0.63700000000000001</c:v>
                </c:pt>
                <c:pt idx="7905">
                  <c:v>0.71099999999999997</c:v>
                </c:pt>
                <c:pt idx="7906">
                  <c:v>0.70399999999999996</c:v>
                </c:pt>
                <c:pt idx="7907">
                  <c:v>0.71299999999999997</c:v>
                </c:pt>
                <c:pt idx="7908">
                  <c:v>0.71099999999999997</c:v>
                </c:pt>
                <c:pt idx="7909">
                  <c:v>0.75800000000000001</c:v>
                </c:pt>
                <c:pt idx="7910">
                  <c:v>0.64900000000000002</c:v>
                </c:pt>
                <c:pt idx="7911">
                  <c:v>0.71</c:v>
                </c:pt>
                <c:pt idx="7912">
                  <c:v>0.65</c:v>
                </c:pt>
                <c:pt idx="7913">
                  <c:v>0.65500000000000003</c:v>
                </c:pt>
                <c:pt idx="7914">
                  <c:v>0.67600000000000005</c:v>
                </c:pt>
                <c:pt idx="7915">
                  <c:v>0.65500000000000003</c:v>
                </c:pt>
                <c:pt idx="7916">
                  <c:v>0.67500000000000004</c:v>
                </c:pt>
                <c:pt idx="7917">
                  <c:v>0.64300000000000002</c:v>
                </c:pt>
                <c:pt idx="7918">
                  <c:v>0.64500000000000002</c:v>
                </c:pt>
                <c:pt idx="7919">
                  <c:v>0.70799999999999996</c:v>
                </c:pt>
                <c:pt idx="7920">
                  <c:v>0.68600000000000005</c:v>
                </c:pt>
                <c:pt idx="7921">
                  <c:v>0.71</c:v>
                </c:pt>
                <c:pt idx="7922">
                  <c:v>0.70799999999999996</c:v>
                </c:pt>
                <c:pt idx="7923">
                  <c:v>0.71299999999999997</c:v>
                </c:pt>
                <c:pt idx="7924">
                  <c:v>0.70199999999999996</c:v>
                </c:pt>
                <c:pt idx="7925">
                  <c:v>0.65100000000000002</c:v>
                </c:pt>
                <c:pt idx="7926">
                  <c:v>0.65100000000000002</c:v>
                </c:pt>
                <c:pt idx="7927">
                  <c:v>0.66900000000000004</c:v>
                </c:pt>
                <c:pt idx="7928">
                  <c:v>0.69199999999999995</c:v>
                </c:pt>
                <c:pt idx="7929">
                  <c:v>0.66900000000000004</c:v>
                </c:pt>
                <c:pt idx="7930">
                  <c:v>0.69099999999999995</c:v>
                </c:pt>
                <c:pt idx="7931">
                  <c:v>0.72099999999999997</c:v>
                </c:pt>
                <c:pt idx="7932">
                  <c:v>0.71599999999999997</c:v>
                </c:pt>
                <c:pt idx="7933">
                  <c:v>0.66100000000000003</c:v>
                </c:pt>
                <c:pt idx="7934">
                  <c:v>0.66300000000000003</c:v>
                </c:pt>
                <c:pt idx="7935">
                  <c:v>0.72299999999999998</c:v>
                </c:pt>
                <c:pt idx="7936">
                  <c:v>0.72099999999999997</c:v>
                </c:pt>
                <c:pt idx="7937">
                  <c:v>0.72699999999999998</c:v>
                </c:pt>
                <c:pt idx="7938">
                  <c:v>0.71799999999999997</c:v>
                </c:pt>
                <c:pt idx="7939">
                  <c:v>0.68300000000000005</c:v>
                </c:pt>
                <c:pt idx="7940">
                  <c:v>0.68400000000000005</c:v>
                </c:pt>
                <c:pt idx="7941">
                  <c:v>0.68400000000000005</c:v>
                </c:pt>
                <c:pt idx="7942">
                  <c:v>0.66900000000000004</c:v>
                </c:pt>
                <c:pt idx="7943">
                  <c:v>0.68200000000000005</c:v>
                </c:pt>
                <c:pt idx="7944">
                  <c:v>0.67</c:v>
                </c:pt>
                <c:pt idx="7945">
                  <c:v>0.68400000000000005</c:v>
                </c:pt>
                <c:pt idx="7946">
                  <c:v>0.71599999999999997</c:v>
                </c:pt>
                <c:pt idx="7947">
                  <c:v>0.72599999999999998</c:v>
                </c:pt>
                <c:pt idx="7948">
                  <c:v>0.68400000000000005</c:v>
                </c:pt>
                <c:pt idx="7949">
                  <c:v>0.71499999999999997</c:v>
                </c:pt>
                <c:pt idx="7950">
                  <c:v>0.72699999999999998</c:v>
                </c:pt>
                <c:pt idx="7951">
                  <c:v>0.78400000000000003</c:v>
                </c:pt>
                <c:pt idx="7952">
                  <c:v>0.73</c:v>
                </c:pt>
                <c:pt idx="7953">
                  <c:v>0.72299999999999998</c:v>
                </c:pt>
                <c:pt idx="7954">
                  <c:v>0.72499999999999998</c:v>
                </c:pt>
                <c:pt idx="7955">
                  <c:v>0.78600000000000003</c:v>
                </c:pt>
                <c:pt idx="7956">
                  <c:v>0.78400000000000003</c:v>
                </c:pt>
                <c:pt idx="7957">
                  <c:v>0.67700000000000005</c:v>
                </c:pt>
                <c:pt idx="7958">
                  <c:v>0.79</c:v>
                </c:pt>
                <c:pt idx="7959">
                  <c:v>0.67800000000000005</c:v>
                </c:pt>
                <c:pt idx="7960">
                  <c:v>0.73199999999999998</c:v>
                </c:pt>
                <c:pt idx="7961">
                  <c:v>0.67600000000000005</c:v>
                </c:pt>
                <c:pt idx="7962">
                  <c:v>0.67700000000000005</c:v>
                </c:pt>
                <c:pt idx="7963">
                  <c:v>0.69699999999999995</c:v>
                </c:pt>
                <c:pt idx="7964">
                  <c:v>0.67900000000000005</c:v>
                </c:pt>
                <c:pt idx="7965">
                  <c:v>0.69799999999999995</c:v>
                </c:pt>
                <c:pt idx="7966">
                  <c:v>0.69699999999999995</c:v>
                </c:pt>
                <c:pt idx="7967">
                  <c:v>0.67900000000000005</c:v>
                </c:pt>
                <c:pt idx="7968">
                  <c:v>0.68</c:v>
                </c:pt>
                <c:pt idx="7969">
                  <c:v>0.69599999999999995</c:v>
                </c:pt>
                <c:pt idx="7970">
                  <c:v>0.69799999999999995</c:v>
                </c:pt>
                <c:pt idx="7971">
                  <c:v>0.68</c:v>
                </c:pt>
                <c:pt idx="7972">
                  <c:v>0.73399999999999999</c:v>
                </c:pt>
                <c:pt idx="7973">
                  <c:v>0.79900000000000004</c:v>
                </c:pt>
                <c:pt idx="7974">
                  <c:v>0.79300000000000004</c:v>
                </c:pt>
                <c:pt idx="7975">
                  <c:v>0.68799999999999994</c:v>
                </c:pt>
                <c:pt idx="7976">
                  <c:v>0.74199999999999999</c:v>
                </c:pt>
                <c:pt idx="7977">
                  <c:v>0.69799999999999995</c:v>
                </c:pt>
                <c:pt idx="7978">
                  <c:v>0.73399999999999999</c:v>
                </c:pt>
                <c:pt idx="7979">
                  <c:v>0.74299999999999999</c:v>
                </c:pt>
                <c:pt idx="7980">
                  <c:v>0.80100000000000005</c:v>
                </c:pt>
                <c:pt idx="7981">
                  <c:v>0.68899999999999995</c:v>
                </c:pt>
                <c:pt idx="7982">
                  <c:v>0.74</c:v>
                </c:pt>
                <c:pt idx="7983">
                  <c:v>0.74099999999999999</c:v>
                </c:pt>
                <c:pt idx="7984">
                  <c:v>0.79900000000000004</c:v>
                </c:pt>
                <c:pt idx="7985">
                  <c:v>0.80600000000000005</c:v>
                </c:pt>
                <c:pt idx="7986">
                  <c:v>0.69199999999999995</c:v>
                </c:pt>
                <c:pt idx="7987">
                  <c:v>0.79600000000000004</c:v>
                </c:pt>
                <c:pt idx="7988">
                  <c:v>0.69299999999999995</c:v>
                </c:pt>
                <c:pt idx="7989">
                  <c:v>0.69299999999999995</c:v>
                </c:pt>
                <c:pt idx="7990">
                  <c:v>0.69399999999999995</c:v>
                </c:pt>
                <c:pt idx="7991">
                  <c:v>0.68899999999999995</c:v>
                </c:pt>
                <c:pt idx="7992">
                  <c:v>0.68899999999999995</c:v>
                </c:pt>
                <c:pt idx="7993">
                  <c:v>0.71499999999999997</c:v>
                </c:pt>
                <c:pt idx="7994">
                  <c:v>0.71599999999999997</c:v>
                </c:pt>
                <c:pt idx="7995">
                  <c:v>0.69199999999999995</c:v>
                </c:pt>
                <c:pt idx="7996">
                  <c:v>0.71599999999999997</c:v>
                </c:pt>
                <c:pt idx="7997">
                  <c:v>0.69199999999999995</c:v>
                </c:pt>
                <c:pt idx="7998">
                  <c:v>0.69199999999999995</c:v>
                </c:pt>
                <c:pt idx="7999">
                  <c:v>0.71399999999999997</c:v>
                </c:pt>
                <c:pt idx="8000">
                  <c:v>0.71599999999999997</c:v>
                </c:pt>
                <c:pt idx="8001">
                  <c:v>0.83799999999999997</c:v>
                </c:pt>
                <c:pt idx="8002">
                  <c:v>0.82599999999999996</c:v>
                </c:pt>
                <c:pt idx="8003">
                  <c:v>0.82799999999999996</c:v>
                </c:pt>
                <c:pt idx="8004">
                  <c:v>0.69299999999999995</c:v>
                </c:pt>
                <c:pt idx="8005">
                  <c:v>0.76400000000000001</c:v>
                </c:pt>
                <c:pt idx="8006">
                  <c:v>0.73899999999999999</c:v>
                </c:pt>
                <c:pt idx="8007">
                  <c:v>0.82299999999999995</c:v>
                </c:pt>
                <c:pt idx="8008">
                  <c:v>0.71599999999999997</c:v>
                </c:pt>
                <c:pt idx="8009">
                  <c:v>0.73699999999999999</c:v>
                </c:pt>
                <c:pt idx="8010">
                  <c:v>0.69899999999999995</c:v>
                </c:pt>
                <c:pt idx="8011">
                  <c:v>0.82499999999999996</c:v>
                </c:pt>
                <c:pt idx="8012">
                  <c:v>0.83099999999999996</c:v>
                </c:pt>
                <c:pt idx="8013">
                  <c:v>0.76800000000000002</c:v>
                </c:pt>
                <c:pt idx="8014">
                  <c:v>0.82099999999999995</c:v>
                </c:pt>
                <c:pt idx="8015">
                  <c:v>0.69899999999999995</c:v>
                </c:pt>
                <c:pt idx="8016">
                  <c:v>0.82199999999999995</c:v>
                </c:pt>
                <c:pt idx="8017">
                  <c:v>0.82899999999999996</c:v>
                </c:pt>
                <c:pt idx="8018">
                  <c:v>0.70299999999999996</c:v>
                </c:pt>
                <c:pt idx="8019">
                  <c:v>0.70499999999999996</c:v>
                </c:pt>
                <c:pt idx="8020">
                  <c:v>0.70399999999999996</c:v>
                </c:pt>
                <c:pt idx="8021">
                  <c:v>0.70599999999999996</c:v>
                </c:pt>
                <c:pt idx="8022">
                  <c:v>0.70299999999999996</c:v>
                </c:pt>
                <c:pt idx="8023">
                  <c:v>0.70399999999999996</c:v>
                </c:pt>
                <c:pt idx="8024">
                  <c:v>0.72899999999999998</c:v>
                </c:pt>
                <c:pt idx="8025">
                  <c:v>0.73</c:v>
                </c:pt>
                <c:pt idx="8026">
                  <c:v>0.73</c:v>
                </c:pt>
                <c:pt idx="8027">
                  <c:v>0.70599999999999996</c:v>
                </c:pt>
                <c:pt idx="8028">
                  <c:v>0.77600000000000002</c:v>
                </c:pt>
                <c:pt idx="8029">
                  <c:v>0.77100000000000002</c:v>
                </c:pt>
                <c:pt idx="8030">
                  <c:v>0.77300000000000002</c:v>
                </c:pt>
                <c:pt idx="8031">
                  <c:v>0.72799999999999998</c:v>
                </c:pt>
                <c:pt idx="8032">
                  <c:v>0.70699999999999996</c:v>
                </c:pt>
                <c:pt idx="8033">
                  <c:v>0.70699999999999996</c:v>
                </c:pt>
                <c:pt idx="8034">
                  <c:v>0.77700000000000002</c:v>
                </c:pt>
                <c:pt idx="8035">
                  <c:v>0.73</c:v>
                </c:pt>
                <c:pt idx="8036">
                  <c:v>0.70799999999999996</c:v>
                </c:pt>
                <c:pt idx="8037">
                  <c:v>0.77600000000000002</c:v>
                </c:pt>
                <c:pt idx="8038">
                  <c:v>0.83199999999999996</c:v>
                </c:pt>
                <c:pt idx="8039">
                  <c:v>0.78200000000000003</c:v>
                </c:pt>
                <c:pt idx="8040">
                  <c:v>0.84099999999999997</c:v>
                </c:pt>
                <c:pt idx="8041">
                  <c:v>0.77700000000000002</c:v>
                </c:pt>
                <c:pt idx="8042">
                  <c:v>0.73</c:v>
                </c:pt>
                <c:pt idx="8043">
                  <c:v>0.83099999999999996</c:v>
                </c:pt>
                <c:pt idx="8044">
                  <c:v>0.84199999999999997</c:v>
                </c:pt>
                <c:pt idx="8045">
                  <c:v>0.71499999999999997</c:v>
                </c:pt>
                <c:pt idx="8046">
                  <c:v>0.77400000000000002</c:v>
                </c:pt>
                <c:pt idx="8047">
                  <c:v>0.83899999999999997</c:v>
                </c:pt>
                <c:pt idx="8048">
                  <c:v>0.84</c:v>
                </c:pt>
                <c:pt idx="8049">
                  <c:v>0.71599999999999997</c:v>
                </c:pt>
                <c:pt idx="8050">
                  <c:v>0.72599999999999998</c:v>
                </c:pt>
                <c:pt idx="8051">
                  <c:v>0.72699999999999998</c:v>
                </c:pt>
                <c:pt idx="8052">
                  <c:v>0.72699999999999998</c:v>
                </c:pt>
                <c:pt idx="8053">
                  <c:v>0.72799999999999998</c:v>
                </c:pt>
                <c:pt idx="8054">
                  <c:v>0.72499999999999998</c:v>
                </c:pt>
                <c:pt idx="8055">
                  <c:v>0.77900000000000003</c:v>
                </c:pt>
                <c:pt idx="8056">
                  <c:v>0.72499999999999998</c:v>
                </c:pt>
                <c:pt idx="8057">
                  <c:v>0.82099999999999995</c:v>
                </c:pt>
                <c:pt idx="8058">
                  <c:v>0.82199999999999995</c:v>
                </c:pt>
                <c:pt idx="8059">
                  <c:v>0.78900000000000003</c:v>
                </c:pt>
                <c:pt idx="8060">
                  <c:v>0.78400000000000003</c:v>
                </c:pt>
                <c:pt idx="8061">
                  <c:v>0.82199999999999995</c:v>
                </c:pt>
                <c:pt idx="8062">
                  <c:v>0.78600000000000003</c:v>
                </c:pt>
                <c:pt idx="8063">
                  <c:v>0.72799999999999998</c:v>
                </c:pt>
                <c:pt idx="8064">
                  <c:v>0.81399999999999995</c:v>
                </c:pt>
                <c:pt idx="8065">
                  <c:v>0.81399999999999995</c:v>
                </c:pt>
                <c:pt idx="8066">
                  <c:v>0.82299999999999995</c:v>
                </c:pt>
                <c:pt idx="8067">
                  <c:v>0.72799999999999998</c:v>
                </c:pt>
                <c:pt idx="8068">
                  <c:v>0.79</c:v>
                </c:pt>
                <c:pt idx="8069">
                  <c:v>0.72899999999999998</c:v>
                </c:pt>
                <c:pt idx="8070">
                  <c:v>0.81799999999999995</c:v>
                </c:pt>
                <c:pt idx="8071">
                  <c:v>0.81399999999999995</c:v>
                </c:pt>
                <c:pt idx="8072">
                  <c:v>0.84899999999999998</c:v>
                </c:pt>
                <c:pt idx="8073">
                  <c:v>0.73</c:v>
                </c:pt>
                <c:pt idx="8074">
                  <c:v>0.78700000000000003</c:v>
                </c:pt>
                <c:pt idx="8075">
                  <c:v>0.78700000000000003</c:v>
                </c:pt>
                <c:pt idx="8076">
                  <c:v>0.82199999999999995</c:v>
                </c:pt>
                <c:pt idx="8077">
                  <c:v>0.77800000000000002</c:v>
                </c:pt>
                <c:pt idx="8078">
                  <c:v>0.77800000000000002</c:v>
                </c:pt>
                <c:pt idx="8079">
                  <c:v>0.84899999999999998</c:v>
                </c:pt>
                <c:pt idx="8080">
                  <c:v>0.77700000000000002</c:v>
                </c:pt>
                <c:pt idx="8081">
                  <c:v>0.77700000000000002</c:v>
                </c:pt>
                <c:pt idx="8082">
                  <c:v>0.78800000000000003</c:v>
                </c:pt>
                <c:pt idx="8083">
                  <c:v>0.73399999999999999</c:v>
                </c:pt>
                <c:pt idx="8084">
                  <c:v>0.86199999999999999</c:v>
                </c:pt>
                <c:pt idx="8085">
                  <c:v>0.78600000000000003</c:v>
                </c:pt>
                <c:pt idx="8086">
                  <c:v>0.73499999999999999</c:v>
                </c:pt>
                <c:pt idx="8087">
                  <c:v>0.79200000000000004</c:v>
                </c:pt>
                <c:pt idx="8088">
                  <c:v>0.74099999999999999</c:v>
                </c:pt>
                <c:pt idx="8089">
                  <c:v>0.74299999999999999</c:v>
                </c:pt>
                <c:pt idx="8090">
                  <c:v>0.79</c:v>
                </c:pt>
                <c:pt idx="8091">
                  <c:v>0.74199999999999999</c:v>
                </c:pt>
                <c:pt idx="8092">
                  <c:v>0.74399999999999999</c:v>
                </c:pt>
                <c:pt idx="8093">
                  <c:v>0.82599999999999996</c:v>
                </c:pt>
                <c:pt idx="8094">
                  <c:v>0.73899999999999999</c:v>
                </c:pt>
                <c:pt idx="8095">
                  <c:v>0.82099999999999995</c:v>
                </c:pt>
                <c:pt idx="8096">
                  <c:v>0.82299999999999995</c:v>
                </c:pt>
                <c:pt idx="8097">
                  <c:v>0.83699999999999997</c:v>
                </c:pt>
                <c:pt idx="8098">
                  <c:v>0.74</c:v>
                </c:pt>
                <c:pt idx="8099">
                  <c:v>0.83799999999999997</c:v>
                </c:pt>
                <c:pt idx="8100">
                  <c:v>0.82799999999999996</c:v>
                </c:pt>
                <c:pt idx="8101">
                  <c:v>0.83299999999999996</c:v>
                </c:pt>
                <c:pt idx="8102">
                  <c:v>0.79100000000000004</c:v>
                </c:pt>
                <c:pt idx="8103">
                  <c:v>0.83799999999999997</c:v>
                </c:pt>
                <c:pt idx="8104">
                  <c:v>0.74299999999999999</c:v>
                </c:pt>
                <c:pt idx="8105">
                  <c:v>0.82699999999999996</c:v>
                </c:pt>
                <c:pt idx="8106">
                  <c:v>0.80100000000000005</c:v>
                </c:pt>
                <c:pt idx="8107">
                  <c:v>0.80100000000000005</c:v>
                </c:pt>
                <c:pt idx="8108">
                  <c:v>0.83399999999999996</c:v>
                </c:pt>
                <c:pt idx="8109">
                  <c:v>0.83199999999999996</c:v>
                </c:pt>
                <c:pt idx="8110">
                  <c:v>0.82699999999999996</c:v>
                </c:pt>
                <c:pt idx="8111">
                  <c:v>0.83</c:v>
                </c:pt>
                <c:pt idx="8112">
                  <c:v>0.83</c:v>
                </c:pt>
                <c:pt idx="8113">
                  <c:v>0.83899999999999997</c:v>
                </c:pt>
                <c:pt idx="8114">
                  <c:v>0.79900000000000004</c:v>
                </c:pt>
                <c:pt idx="8115">
                  <c:v>0.74299999999999999</c:v>
                </c:pt>
                <c:pt idx="8116">
                  <c:v>0.74399999999999999</c:v>
                </c:pt>
                <c:pt idx="8117">
                  <c:v>0.82399999999999995</c:v>
                </c:pt>
                <c:pt idx="8118">
                  <c:v>0.79200000000000004</c:v>
                </c:pt>
                <c:pt idx="8119">
                  <c:v>0.79200000000000004</c:v>
                </c:pt>
                <c:pt idx="8120">
                  <c:v>0.79400000000000004</c:v>
                </c:pt>
                <c:pt idx="8121">
                  <c:v>0.79100000000000004</c:v>
                </c:pt>
                <c:pt idx="8122">
                  <c:v>0.79100000000000004</c:v>
                </c:pt>
                <c:pt idx="8123">
                  <c:v>0.80100000000000005</c:v>
                </c:pt>
                <c:pt idx="8124">
                  <c:v>0.74399999999999999</c:v>
                </c:pt>
                <c:pt idx="8125">
                  <c:v>0.83899999999999997</c:v>
                </c:pt>
                <c:pt idx="8126">
                  <c:v>0.79300000000000004</c:v>
                </c:pt>
                <c:pt idx="8127">
                  <c:v>0.80200000000000005</c:v>
                </c:pt>
                <c:pt idx="8128">
                  <c:v>0.75900000000000001</c:v>
                </c:pt>
                <c:pt idx="8129">
                  <c:v>0.76</c:v>
                </c:pt>
                <c:pt idx="8130">
                  <c:v>0.75900000000000001</c:v>
                </c:pt>
                <c:pt idx="8131">
                  <c:v>0.76400000000000001</c:v>
                </c:pt>
                <c:pt idx="8132">
                  <c:v>0.76</c:v>
                </c:pt>
                <c:pt idx="8133">
                  <c:v>0.82</c:v>
                </c:pt>
                <c:pt idx="8134">
                  <c:v>0.82099999999999995</c:v>
                </c:pt>
                <c:pt idx="8135">
                  <c:v>0.83199999999999996</c:v>
                </c:pt>
                <c:pt idx="8136">
                  <c:v>0.82699999999999996</c:v>
                </c:pt>
                <c:pt idx="8137">
                  <c:v>0.71799999999999997</c:v>
                </c:pt>
                <c:pt idx="8138">
                  <c:v>0.82899999999999996</c:v>
                </c:pt>
                <c:pt idx="8139">
                  <c:v>0.73099999999999998</c:v>
                </c:pt>
                <c:pt idx="8140">
                  <c:v>0.83199999999999996</c:v>
                </c:pt>
                <c:pt idx="8141">
                  <c:v>0.72199999999999998</c:v>
                </c:pt>
                <c:pt idx="8142">
                  <c:v>0.72099999999999997</c:v>
                </c:pt>
                <c:pt idx="8143">
                  <c:v>0.71699999999999997</c:v>
                </c:pt>
                <c:pt idx="8144">
                  <c:v>0.81899999999999995</c:v>
                </c:pt>
                <c:pt idx="8145">
                  <c:v>0.74</c:v>
                </c:pt>
                <c:pt idx="8146">
                  <c:v>0.72199999999999998</c:v>
                </c:pt>
                <c:pt idx="8147">
                  <c:v>0.74099999999999999</c:v>
                </c:pt>
                <c:pt idx="8148">
                  <c:v>0.76400000000000001</c:v>
                </c:pt>
                <c:pt idx="8149">
                  <c:v>0.71799999999999997</c:v>
                </c:pt>
                <c:pt idx="8150">
                  <c:v>0.73</c:v>
                </c:pt>
                <c:pt idx="8151">
                  <c:v>0.73399999999999999</c:v>
                </c:pt>
                <c:pt idx="8152">
                  <c:v>0.83299999999999996</c:v>
                </c:pt>
                <c:pt idx="8153">
                  <c:v>0.87</c:v>
                </c:pt>
                <c:pt idx="8154">
                  <c:v>0.71799999999999997</c:v>
                </c:pt>
                <c:pt idx="8155">
                  <c:v>0.83099999999999996</c:v>
                </c:pt>
                <c:pt idx="8156">
                  <c:v>0.81799999999999995</c:v>
                </c:pt>
                <c:pt idx="8157">
                  <c:v>0.73</c:v>
                </c:pt>
                <c:pt idx="8158">
                  <c:v>0.83299999999999996</c:v>
                </c:pt>
                <c:pt idx="8159">
                  <c:v>0.83299999999999996</c:v>
                </c:pt>
                <c:pt idx="8160">
                  <c:v>0.83599999999999997</c:v>
                </c:pt>
                <c:pt idx="8161">
                  <c:v>0.83599999999999997</c:v>
                </c:pt>
                <c:pt idx="8162">
                  <c:v>0.73099999999999998</c:v>
                </c:pt>
                <c:pt idx="8163">
                  <c:v>0.72099999999999997</c:v>
                </c:pt>
                <c:pt idx="8164">
                  <c:v>0.72899999999999998</c:v>
                </c:pt>
                <c:pt idx="8165">
                  <c:v>0.72899999999999998</c:v>
                </c:pt>
                <c:pt idx="8166">
                  <c:v>0.73499999999999999</c:v>
                </c:pt>
                <c:pt idx="8167">
                  <c:v>0.72899999999999998</c:v>
                </c:pt>
                <c:pt idx="8168">
                  <c:v>0.72899999999999998</c:v>
                </c:pt>
                <c:pt idx="8169">
                  <c:v>0.82699999999999996</c:v>
                </c:pt>
                <c:pt idx="8170">
                  <c:v>0.82099999999999995</c:v>
                </c:pt>
                <c:pt idx="8171">
                  <c:v>0.82099999999999995</c:v>
                </c:pt>
                <c:pt idx="8172">
                  <c:v>0.81899999999999995</c:v>
                </c:pt>
                <c:pt idx="8173">
                  <c:v>0.81899999999999995</c:v>
                </c:pt>
                <c:pt idx="8174">
                  <c:v>0.72099999999999997</c:v>
                </c:pt>
                <c:pt idx="8175">
                  <c:v>0.72199999999999998</c:v>
                </c:pt>
                <c:pt idx="8176">
                  <c:v>0.83399999999999996</c:v>
                </c:pt>
                <c:pt idx="8177">
                  <c:v>0.76700000000000002</c:v>
                </c:pt>
                <c:pt idx="8178">
                  <c:v>0.83</c:v>
                </c:pt>
                <c:pt idx="8179">
                  <c:v>0.73299999999999998</c:v>
                </c:pt>
                <c:pt idx="8180">
                  <c:v>0.76700000000000002</c:v>
                </c:pt>
                <c:pt idx="8181">
                  <c:v>0.72199999999999998</c:v>
                </c:pt>
                <c:pt idx="8182">
                  <c:v>0.83099999999999996</c:v>
                </c:pt>
                <c:pt idx="8183">
                  <c:v>0.83299999999999996</c:v>
                </c:pt>
                <c:pt idx="8184">
                  <c:v>0.77200000000000002</c:v>
                </c:pt>
                <c:pt idx="8185">
                  <c:v>0.83299999999999996</c:v>
                </c:pt>
                <c:pt idx="8186">
                  <c:v>0.77300000000000002</c:v>
                </c:pt>
                <c:pt idx="8187">
                  <c:v>0.72799999999999998</c:v>
                </c:pt>
                <c:pt idx="8188">
                  <c:v>0.72799999999999998</c:v>
                </c:pt>
                <c:pt idx="8189">
                  <c:v>0.83399999999999996</c:v>
                </c:pt>
                <c:pt idx="8190">
                  <c:v>0.72699999999999998</c:v>
                </c:pt>
                <c:pt idx="8191">
                  <c:v>0.72699999999999998</c:v>
                </c:pt>
                <c:pt idx="8192">
                  <c:v>0.72699999999999998</c:v>
                </c:pt>
                <c:pt idx="8193">
                  <c:v>0.73699999999999999</c:v>
                </c:pt>
                <c:pt idx="8194">
                  <c:v>0.73699999999999999</c:v>
                </c:pt>
                <c:pt idx="8195">
                  <c:v>0.74</c:v>
                </c:pt>
                <c:pt idx="8196">
                  <c:v>0.74</c:v>
                </c:pt>
                <c:pt idx="8197">
                  <c:v>0.72799999999999998</c:v>
                </c:pt>
                <c:pt idx="8198">
                  <c:v>0.73</c:v>
                </c:pt>
                <c:pt idx="8199">
                  <c:v>0.83599999999999997</c:v>
                </c:pt>
                <c:pt idx="8200">
                  <c:v>0.878</c:v>
                </c:pt>
                <c:pt idx="8201">
                  <c:v>0.72799999999999998</c:v>
                </c:pt>
                <c:pt idx="8202">
                  <c:v>0.83899999999999997</c:v>
                </c:pt>
                <c:pt idx="8203">
                  <c:v>0.874</c:v>
                </c:pt>
                <c:pt idx="8204">
                  <c:v>0.879</c:v>
                </c:pt>
                <c:pt idx="8205">
                  <c:v>0.72699999999999998</c:v>
                </c:pt>
                <c:pt idx="8206">
                  <c:v>0.83299999999999996</c:v>
                </c:pt>
                <c:pt idx="8207">
                  <c:v>0.751</c:v>
                </c:pt>
                <c:pt idx="8208">
                  <c:v>0.73199999999999998</c:v>
                </c:pt>
                <c:pt idx="8209">
                  <c:v>0.753</c:v>
                </c:pt>
                <c:pt idx="8210">
                  <c:v>0.73</c:v>
                </c:pt>
                <c:pt idx="8211">
                  <c:v>0.754</c:v>
                </c:pt>
                <c:pt idx="8212">
                  <c:v>0.73399999999999999</c:v>
                </c:pt>
                <c:pt idx="8213">
                  <c:v>0.83299999999999996</c:v>
                </c:pt>
                <c:pt idx="8214">
                  <c:v>0.73699999999999999</c:v>
                </c:pt>
                <c:pt idx="8215">
                  <c:v>0.73399999999999999</c:v>
                </c:pt>
                <c:pt idx="8216">
                  <c:v>0.878</c:v>
                </c:pt>
                <c:pt idx="8217">
                  <c:v>0.751</c:v>
                </c:pt>
                <c:pt idx="8218">
                  <c:v>0.83299999999999996</c:v>
                </c:pt>
                <c:pt idx="8219">
                  <c:v>0.754</c:v>
                </c:pt>
                <c:pt idx="8220">
                  <c:v>0.73499999999999999</c:v>
                </c:pt>
                <c:pt idx="8221">
                  <c:v>0.73</c:v>
                </c:pt>
                <c:pt idx="8222">
                  <c:v>0.751</c:v>
                </c:pt>
                <c:pt idx="8223">
                  <c:v>0.84399999999999997</c:v>
                </c:pt>
                <c:pt idx="8224">
                  <c:v>0.84399999999999997</c:v>
                </c:pt>
                <c:pt idx="8225">
                  <c:v>0.751</c:v>
                </c:pt>
                <c:pt idx="8226">
                  <c:v>0.73099999999999998</c:v>
                </c:pt>
                <c:pt idx="8227">
                  <c:v>0.84799999999999998</c:v>
                </c:pt>
                <c:pt idx="8228">
                  <c:v>0.84799999999999998</c:v>
                </c:pt>
                <c:pt idx="8229">
                  <c:v>0.75</c:v>
                </c:pt>
                <c:pt idx="8230">
                  <c:v>0.752</c:v>
                </c:pt>
                <c:pt idx="8231">
                  <c:v>0.73299999999999998</c:v>
                </c:pt>
                <c:pt idx="8232">
                  <c:v>0.83499999999999996</c:v>
                </c:pt>
                <c:pt idx="8233">
                  <c:v>0.83499999999999996</c:v>
                </c:pt>
                <c:pt idx="8234">
                  <c:v>0.75</c:v>
                </c:pt>
                <c:pt idx="8235">
                  <c:v>0.75</c:v>
                </c:pt>
                <c:pt idx="8236">
                  <c:v>0.84899999999999998</c:v>
                </c:pt>
                <c:pt idx="8237">
                  <c:v>0.755</c:v>
                </c:pt>
                <c:pt idx="8238">
                  <c:v>0.75</c:v>
                </c:pt>
                <c:pt idx="8239">
                  <c:v>0.75</c:v>
                </c:pt>
                <c:pt idx="8240">
                  <c:v>0.83299999999999996</c:v>
                </c:pt>
                <c:pt idx="8241">
                  <c:v>0.83299999999999996</c:v>
                </c:pt>
                <c:pt idx="8242">
                  <c:v>0.84099999999999997</c:v>
                </c:pt>
                <c:pt idx="8243">
                  <c:v>0.84599999999999997</c:v>
                </c:pt>
                <c:pt idx="8244">
                  <c:v>0.73299999999999998</c:v>
                </c:pt>
                <c:pt idx="8245">
                  <c:v>0.73399999999999999</c:v>
                </c:pt>
                <c:pt idx="8246">
                  <c:v>0.83599999999999997</c:v>
                </c:pt>
                <c:pt idx="8247">
                  <c:v>0.73699999999999999</c:v>
                </c:pt>
                <c:pt idx="8248">
                  <c:v>0.84399999999999997</c:v>
                </c:pt>
                <c:pt idx="8249">
                  <c:v>0.755</c:v>
                </c:pt>
                <c:pt idx="8250">
                  <c:v>0.83499999999999996</c:v>
                </c:pt>
                <c:pt idx="8251">
                  <c:v>0.84499999999999997</c:v>
                </c:pt>
                <c:pt idx="8252">
                  <c:v>0.73499999999999999</c:v>
                </c:pt>
                <c:pt idx="8253">
                  <c:v>0.84699999999999998</c:v>
                </c:pt>
                <c:pt idx="8254">
                  <c:v>0.84699999999999998</c:v>
                </c:pt>
                <c:pt idx="8255">
                  <c:v>0.84199999999999997</c:v>
                </c:pt>
                <c:pt idx="8256">
                  <c:v>0.84299999999999997</c:v>
                </c:pt>
                <c:pt idx="8257">
                  <c:v>0.74</c:v>
                </c:pt>
                <c:pt idx="8258">
                  <c:v>0.74</c:v>
                </c:pt>
                <c:pt idx="8259">
                  <c:v>0.73899999999999999</c:v>
                </c:pt>
                <c:pt idx="8260">
                  <c:v>0.73899999999999999</c:v>
                </c:pt>
                <c:pt idx="8261">
                  <c:v>0.75800000000000001</c:v>
                </c:pt>
                <c:pt idx="8262">
                  <c:v>0.75800000000000001</c:v>
                </c:pt>
                <c:pt idx="8263">
                  <c:v>0.76100000000000001</c:v>
                </c:pt>
                <c:pt idx="8264">
                  <c:v>0.76100000000000001</c:v>
                </c:pt>
                <c:pt idx="8265">
                  <c:v>0.88100000000000001</c:v>
                </c:pt>
                <c:pt idx="8266">
                  <c:v>0.73899999999999999</c:v>
                </c:pt>
                <c:pt idx="8267">
                  <c:v>0.74</c:v>
                </c:pt>
                <c:pt idx="8268">
                  <c:v>0.74</c:v>
                </c:pt>
                <c:pt idx="8269">
                  <c:v>0.74</c:v>
                </c:pt>
                <c:pt idx="8270">
                  <c:v>0.74</c:v>
                </c:pt>
                <c:pt idx="8271">
                  <c:v>0.74299999999999999</c:v>
                </c:pt>
                <c:pt idx="8272">
                  <c:v>0.879</c:v>
                </c:pt>
                <c:pt idx="8273">
                  <c:v>0.75900000000000001</c:v>
                </c:pt>
                <c:pt idx="8274">
                  <c:v>0.74</c:v>
                </c:pt>
                <c:pt idx="8275">
                  <c:v>0.76400000000000001</c:v>
                </c:pt>
                <c:pt idx="8276">
                  <c:v>0.76500000000000001</c:v>
                </c:pt>
                <c:pt idx="8277">
                  <c:v>0.84399999999999997</c:v>
                </c:pt>
                <c:pt idx="8278">
                  <c:v>0.745</c:v>
                </c:pt>
                <c:pt idx="8279">
                  <c:v>0.76700000000000002</c:v>
                </c:pt>
                <c:pt idx="8280">
                  <c:v>0.84599999999999997</c:v>
                </c:pt>
                <c:pt idx="8281">
                  <c:v>0.76400000000000001</c:v>
                </c:pt>
                <c:pt idx="8282">
                  <c:v>0.74099999999999999</c:v>
                </c:pt>
                <c:pt idx="8283">
                  <c:v>0.75800000000000001</c:v>
                </c:pt>
                <c:pt idx="8284">
                  <c:v>0.76800000000000002</c:v>
                </c:pt>
                <c:pt idx="8285">
                  <c:v>0.748</c:v>
                </c:pt>
                <c:pt idx="8286">
                  <c:v>0.75900000000000001</c:v>
                </c:pt>
                <c:pt idx="8287">
                  <c:v>0.89200000000000002</c:v>
                </c:pt>
                <c:pt idx="8288">
                  <c:v>0.89200000000000002</c:v>
                </c:pt>
                <c:pt idx="8289">
                  <c:v>0.76400000000000001</c:v>
                </c:pt>
                <c:pt idx="8290">
                  <c:v>0.746</c:v>
                </c:pt>
                <c:pt idx="8291">
                  <c:v>0.74199999999999999</c:v>
                </c:pt>
                <c:pt idx="8292">
                  <c:v>0.89500000000000002</c:v>
                </c:pt>
                <c:pt idx="8293">
                  <c:v>0.89500000000000002</c:v>
                </c:pt>
                <c:pt idx="8294">
                  <c:v>0.755</c:v>
                </c:pt>
                <c:pt idx="8295">
                  <c:v>0.76400000000000001</c:v>
                </c:pt>
                <c:pt idx="8296">
                  <c:v>0.76300000000000001</c:v>
                </c:pt>
                <c:pt idx="8297">
                  <c:v>0.74299999999999999</c:v>
                </c:pt>
                <c:pt idx="8298">
                  <c:v>0.88</c:v>
                </c:pt>
                <c:pt idx="8299">
                  <c:v>0.88</c:v>
                </c:pt>
                <c:pt idx="8300">
                  <c:v>0.76600000000000001</c:v>
                </c:pt>
                <c:pt idx="8301">
                  <c:v>0.76300000000000001</c:v>
                </c:pt>
                <c:pt idx="8302">
                  <c:v>0.84499999999999997</c:v>
                </c:pt>
                <c:pt idx="8303">
                  <c:v>0.84499999999999997</c:v>
                </c:pt>
                <c:pt idx="8304">
                  <c:v>0.89600000000000002</c:v>
                </c:pt>
                <c:pt idx="8305">
                  <c:v>0.76300000000000001</c:v>
                </c:pt>
                <c:pt idx="8306">
                  <c:v>0.76300000000000001</c:v>
                </c:pt>
                <c:pt idx="8307">
                  <c:v>0.76800000000000002</c:v>
                </c:pt>
                <c:pt idx="8308">
                  <c:v>0.76300000000000001</c:v>
                </c:pt>
                <c:pt idx="8309">
                  <c:v>0.76300000000000001</c:v>
                </c:pt>
                <c:pt idx="8310">
                  <c:v>0.747</c:v>
                </c:pt>
                <c:pt idx="8311">
                  <c:v>0.89300000000000002</c:v>
                </c:pt>
                <c:pt idx="8312">
                  <c:v>0.85299999999999998</c:v>
                </c:pt>
                <c:pt idx="8313">
                  <c:v>0.85</c:v>
                </c:pt>
                <c:pt idx="8314">
                  <c:v>0.746</c:v>
                </c:pt>
                <c:pt idx="8315">
                  <c:v>0.748</c:v>
                </c:pt>
                <c:pt idx="8316">
                  <c:v>0.75800000000000001</c:v>
                </c:pt>
                <c:pt idx="8317">
                  <c:v>0.89</c:v>
                </c:pt>
                <c:pt idx="8318">
                  <c:v>0.76800000000000002</c:v>
                </c:pt>
                <c:pt idx="8319">
                  <c:v>0.84899999999999998</c:v>
                </c:pt>
                <c:pt idx="8320">
                  <c:v>0.89100000000000001</c:v>
                </c:pt>
                <c:pt idx="8321">
                  <c:v>0.89200000000000002</c:v>
                </c:pt>
                <c:pt idx="8322">
                  <c:v>0.89200000000000002</c:v>
                </c:pt>
                <c:pt idx="8323">
                  <c:v>0.749</c:v>
                </c:pt>
                <c:pt idx="8324">
                  <c:v>0.85399999999999998</c:v>
                </c:pt>
                <c:pt idx="8325">
                  <c:v>0.85499999999999998</c:v>
                </c:pt>
                <c:pt idx="8326">
                  <c:v>0.76100000000000001</c:v>
                </c:pt>
                <c:pt idx="8327">
                  <c:v>0.76100000000000001</c:v>
                </c:pt>
                <c:pt idx="8328">
                  <c:v>0.76</c:v>
                </c:pt>
                <c:pt idx="8329">
                  <c:v>0.76</c:v>
                </c:pt>
                <c:pt idx="8330">
                  <c:v>0.76200000000000001</c:v>
                </c:pt>
                <c:pt idx="8331">
                  <c:v>0.77</c:v>
                </c:pt>
                <c:pt idx="8332">
                  <c:v>0.77</c:v>
                </c:pt>
                <c:pt idx="8333">
                  <c:v>0.77300000000000002</c:v>
                </c:pt>
                <c:pt idx="8334">
                  <c:v>0.77300000000000002</c:v>
                </c:pt>
                <c:pt idx="8335">
                  <c:v>0.76</c:v>
                </c:pt>
                <c:pt idx="8336">
                  <c:v>0.76</c:v>
                </c:pt>
                <c:pt idx="8337">
                  <c:v>0.76100000000000001</c:v>
                </c:pt>
                <c:pt idx="8338">
                  <c:v>0.76100000000000001</c:v>
                </c:pt>
                <c:pt idx="8339">
                  <c:v>0.77400000000000002</c:v>
                </c:pt>
                <c:pt idx="8340">
                  <c:v>0.76100000000000001</c:v>
                </c:pt>
                <c:pt idx="8341">
                  <c:v>0.76400000000000001</c:v>
                </c:pt>
                <c:pt idx="8342">
                  <c:v>0.77200000000000002</c:v>
                </c:pt>
                <c:pt idx="8343">
                  <c:v>0.76</c:v>
                </c:pt>
                <c:pt idx="8344">
                  <c:v>0.83399999999999996</c:v>
                </c:pt>
                <c:pt idx="8345">
                  <c:v>0.89200000000000002</c:v>
                </c:pt>
                <c:pt idx="8346">
                  <c:v>0.83599999999999997</c:v>
                </c:pt>
                <c:pt idx="8347">
                  <c:v>0.83699999999999997</c:v>
                </c:pt>
                <c:pt idx="8348">
                  <c:v>0.89100000000000001</c:v>
                </c:pt>
                <c:pt idx="8349">
                  <c:v>0.83399999999999996</c:v>
                </c:pt>
                <c:pt idx="8350">
                  <c:v>0.89900000000000002</c:v>
                </c:pt>
                <c:pt idx="8351">
                  <c:v>0.89900000000000002</c:v>
                </c:pt>
                <c:pt idx="8352">
                  <c:v>0.83799999999999997</c:v>
                </c:pt>
                <c:pt idx="8353">
                  <c:v>0.76600000000000001</c:v>
                </c:pt>
                <c:pt idx="8354">
                  <c:v>0.76200000000000001</c:v>
                </c:pt>
                <c:pt idx="8355">
                  <c:v>0.83399999999999996</c:v>
                </c:pt>
                <c:pt idx="8356">
                  <c:v>0.77100000000000002</c:v>
                </c:pt>
                <c:pt idx="8357">
                  <c:v>0.90300000000000002</c:v>
                </c:pt>
                <c:pt idx="8358">
                  <c:v>0.90300000000000002</c:v>
                </c:pt>
                <c:pt idx="8359">
                  <c:v>0.77200000000000002</c:v>
                </c:pt>
                <c:pt idx="8360">
                  <c:v>0.76200000000000001</c:v>
                </c:pt>
                <c:pt idx="8361">
                  <c:v>0.83399999999999996</c:v>
                </c:pt>
                <c:pt idx="8362">
                  <c:v>0.76800000000000002</c:v>
                </c:pt>
                <c:pt idx="8363">
                  <c:v>0.77300000000000002</c:v>
                </c:pt>
                <c:pt idx="8364">
                  <c:v>0.77400000000000002</c:v>
                </c:pt>
                <c:pt idx="8365">
                  <c:v>0.77700000000000002</c:v>
                </c:pt>
                <c:pt idx="8366">
                  <c:v>0.77500000000000002</c:v>
                </c:pt>
                <c:pt idx="8367">
                  <c:v>0.82699999999999996</c:v>
                </c:pt>
                <c:pt idx="8368">
                  <c:v>0.77400000000000002</c:v>
                </c:pt>
                <c:pt idx="8369">
                  <c:v>0.76900000000000002</c:v>
                </c:pt>
                <c:pt idx="8370">
                  <c:v>0.77400000000000002</c:v>
                </c:pt>
                <c:pt idx="8371">
                  <c:v>0.77400000000000002</c:v>
                </c:pt>
                <c:pt idx="8372">
                  <c:v>0.77900000000000003</c:v>
                </c:pt>
                <c:pt idx="8373">
                  <c:v>0.77400000000000002</c:v>
                </c:pt>
                <c:pt idx="8374">
                  <c:v>0.77400000000000002</c:v>
                </c:pt>
                <c:pt idx="8375">
                  <c:v>0.82399999999999995</c:v>
                </c:pt>
                <c:pt idx="8376">
                  <c:v>0.82099999999999995</c:v>
                </c:pt>
                <c:pt idx="8377">
                  <c:v>0.77200000000000002</c:v>
                </c:pt>
                <c:pt idx="8378">
                  <c:v>0.81599999999999995</c:v>
                </c:pt>
                <c:pt idx="8379">
                  <c:v>0.77200000000000002</c:v>
                </c:pt>
                <c:pt idx="8380">
                  <c:v>0.77300000000000002</c:v>
                </c:pt>
                <c:pt idx="8381">
                  <c:v>0.81599999999999995</c:v>
                </c:pt>
                <c:pt idx="8382">
                  <c:v>0.77600000000000002</c:v>
                </c:pt>
                <c:pt idx="8383">
                  <c:v>0.82499999999999996</c:v>
                </c:pt>
                <c:pt idx="8384">
                  <c:v>0.82599999999999996</c:v>
                </c:pt>
                <c:pt idx="8385">
                  <c:v>0.77400000000000002</c:v>
                </c:pt>
                <c:pt idx="8386">
                  <c:v>0.82199999999999995</c:v>
                </c:pt>
                <c:pt idx="8387">
                  <c:v>0.82299999999999995</c:v>
                </c:pt>
                <c:pt idx="8388">
                  <c:v>0.77900000000000003</c:v>
                </c:pt>
                <c:pt idx="8389">
                  <c:v>0.77900000000000003</c:v>
                </c:pt>
                <c:pt idx="8390">
                  <c:v>0.77700000000000002</c:v>
                </c:pt>
                <c:pt idx="8391">
                  <c:v>0.77700000000000002</c:v>
                </c:pt>
                <c:pt idx="8392">
                  <c:v>0.77900000000000003</c:v>
                </c:pt>
                <c:pt idx="8393">
                  <c:v>0.78</c:v>
                </c:pt>
                <c:pt idx="8394">
                  <c:v>0.78</c:v>
                </c:pt>
                <c:pt idx="8395">
                  <c:v>0.78300000000000003</c:v>
                </c:pt>
                <c:pt idx="8396">
                  <c:v>0.78300000000000003</c:v>
                </c:pt>
                <c:pt idx="8397">
                  <c:v>0.77800000000000002</c:v>
                </c:pt>
                <c:pt idx="8398">
                  <c:v>0.77800000000000002</c:v>
                </c:pt>
                <c:pt idx="8399">
                  <c:v>0.77900000000000003</c:v>
                </c:pt>
                <c:pt idx="8400">
                  <c:v>0.77800000000000002</c:v>
                </c:pt>
                <c:pt idx="8401">
                  <c:v>0.78400000000000003</c:v>
                </c:pt>
                <c:pt idx="8402">
                  <c:v>0.77900000000000003</c:v>
                </c:pt>
                <c:pt idx="8403">
                  <c:v>0.78200000000000003</c:v>
                </c:pt>
                <c:pt idx="8404">
                  <c:v>0.78700000000000003</c:v>
                </c:pt>
                <c:pt idx="8405">
                  <c:v>0.78100000000000003</c:v>
                </c:pt>
                <c:pt idx="8406">
                  <c:v>0.77800000000000002</c:v>
                </c:pt>
                <c:pt idx="8407">
                  <c:v>0.78900000000000003</c:v>
                </c:pt>
                <c:pt idx="8408">
                  <c:v>0.82499999999999996</c:v>
                </c:pt>
                <c:pt idx="8409">
                  <c:v>0.78800000000000003</c:v>
                </c:pt>
                <c:pt idx="8410">
                  <c:v>0.79200000000000004</c:v>
                </c:pt>
                <c:pt idx="8411">
                  <c:v>0.78</c:v>
                </c:pt>
                <c:pt idx="8412">
                  <c:v>0.78</c:v>
                </c:pt>
                <c:pt idx="8413">
                  <c:v>0.78500000000000003</c:v>
                </c:pt>
                <c:pt idx="8414">
                  <c:v>0.78100000000000003</c:v>
                </c:pt>
                <c:pt idx="8415">
                  <c:v>0.78800000000000003</c:v>
                </c:pt>
                <c:pt idx="8416">
                  <c:v>0.78</c:v>
                </c:pt>
                <c:pt idx="8417">
                  <c:v>0.78600000000000003</c:v>
                </c:pt>
                <c:pt idx="8418">
                  <c:v>0.81799999999999995</c:v>
                </c:pt>
                <c:pt idx="8419">
                  <c:v>0.79</c:v>
                </c:pt>
                <c:pt idx="8420">
                  <c:v>0.78600000000000003</c:v>
                </c:pt>
                <c:pt idx="8421">
                  <c:v>0.78700000000000003</c:v>
                </c:pt>
                <c:pt idx="8422">
                  <c:v>0.78600000000000003</c:v>
                </c:pt>
                <c:pt idx="8423">
                  <c:v>0.78100000000000003</c:v>
                </c:pt>
                <c:pt idx="8424">
                  <c:v>0.78700000000000003</c:v>
                </c:pt>
                <c:pt idx="8425">
                  <c:v>0.78700000000000003</c:v>
                </c:pt>
                <c:pt idx="8426">
                  <c:v>0.78700000000000003</c:v>
                </c:pt>
                <c:pt idx="8427">
                  <c:v>0.78600000000000003</c:v>
                </c:pt>
                <c:pt idx="8428">
                  <c:v>0.78600000000000003</c:v>
                </c:pt>
                <c:pt idx="8429">
                  <c:v>0.83099999999999996</c:v>
                </c:pt>
                <c:pt idx="8430">
                  <c:v>0.78400000000000003</c:v>
                </c:pt>
                <c:pt idx="8431">
                  <c:v>0.82799999999999996</c:v>
                </c:pt>
                <c:pt idx="8432">
                  <c:v>0.78400000000000003</c:v>
                </c:pt>
                <c:pt idx="8433">
                  <c:v>0.78500000000000003</c:v>
                </c:pt>
                <c:pt idx="8434">
                  <c:v>0.81499999999999995</c:v>
                </c:pt>
                <c:pt idx="8435">
                  <c:v>0.78</c:v>
                </c:pt>
                <c:pt idx="8436">
                  <c:v>0.83199999999999996</c:v>
                </c:pt>
                <c:pt idx="8437">
                  <c:v>0.78300000000000003</c:v>
                </c:pt>
                <c:pt idx="8438">
                  <c:v>0.78300000000000003</c:v>
                </c:pt>
                <c:pt idx="8439">
                  <c:v>0.78100000000000003</c:v>
                </c:pt>
                <c:pt idx="8440">
                  <c:v>0.78100000000000003</c:v>
                </c:pt>
                <c:pt idx="8441">
                  <c:v>0.78300000000000003</c:v>
                </c:pt>
                <c:pt idx="8442">
                  <c:v>0.79200000000000004</c:v>
                </c:pt>
                <c:pt idx="8443">
                  <c:v>0.79200000000000004</c:v>
                </c:pt>
                <c:pt idx="8444">
                  <c:v>0.79500000000000004</c:v>
                </c:pt>
                <c:pt idx="8445">
                  <c:v>0.79500000000000004</c:v>
                </c:pt>
                <c:pt idx="8446">
                  <c:v>0.78200000000000003</c:v>
                </c:pt>
                <c:pt idx="8447">
                  <c:v>0.78200000000000003</c:v>
                </c:pt>
                <c:pt idx="8448">
                  <c:v>0.78200000000000003</c:v>
                </c:pt>
                <c:pt idx="8449">
                  <c:v>0.79600000000000004</c:v>
                </c:pt>
                <c:pt idx="8450">
                  <c:v>0.79300000000000004</c:v>
                </c:pt>
                <c:pt idx="8451">
                  <c:v>0.78300000000000003</c:v>
                </c:pt>
                <c:pt idx="8452">
                  <c:v>0.78100000000000003</c:v>
                </c:pt>
                <c:pt idx="8453">
                  <c:v>0.78600000000000003</c:v>
                </c:pt>
                <c:pt idx="8454">
                  <c:v>0.79200000000000004</c:v>
                </c:pt>
                <c:pt idx="8455">
                  <c:v>0.78900000000000003</c:v>
                </c:pt>
                <c:pt idx="8456">
                  <c:v>0.78400000000000003</c:v>
                </c:pt>
                <c:pt idx="8457">
                  <c:v>0.79800000000000004</c:v>
                </c:pt>
                <c:pt idx="8458">
                  <c:v>0.79100000000000004</c:v>
                </c:pt>
                <c:pt idx="8459">
                  <c:v>0.78500000000000003</c:v>
                </c:pt>
                <c:pt idx="8460">
                  <c:v>0.79</c:v>
                </c:pt>
                <c:pt idx="8461">
                  <c:v>0.78800000000000003</c:v>
                </c:pt>
                <c:pt idx="8462">
                  <c:v>0.78800000000000003</c:v>
                </c:pt>
                <c:pt idx="8463">
                  <c:v>0.79200000000000004</c:v>
                </c:pt>
                <c:pt idx="8464">
                  <c:v>0.79500000000000004</c:v>
                </c:pt>
                <c:pt idx="8465">
                  <c:v>0.82</c:v>
                </c:pt>
                <c:pt idx="8466">
                  <c:v>0.79400000000000004</c:v>
                </c:pt>
                <c:pt idx="8467">
                  <c:v>0.79800000000000004</c:v>
                </c:pt>
                <c:pt idx="8468">
                  <c:v>0.80100000000000005</c:v>
                </c:pt>
                <c:pt idx="8469">
                  <c:v>0.80300000000000005</c:v>
                </c:pt>
                <c:pt idx="8470">
                  <c:v>0.42599999999999999</c:v>
                </c:pt>
                <c:pt idx="8471">
                  <c:v>0.42799999999999999</c:v>
                </c:pt>
                <c:pt idx="8472">
                  <c:v>0.432</c:v>
                </c:pt>
                <c:pt idx="8473">
                  <c:v>0.41299999999999998</c:v>
                </c:pt>
                <c:pt idx="8474">
                  <c:v>0.443</c:v>
                </c:pt>
                <c:pt idx="8475">
                  <c:v>0.51200000000000001</c:v>
                </c:pt>
                <c:pt idx="8476">
                  <c:v>0.50900000000000001</c:v>
                </c:pt>
                <c:pt idx="8477">
                  <c:v>0.51900000000000002</c:v>
                </c:pt>
                <c:pt idx="8478">
                  <c:v>0.501</c:v>
                </c:pt>
                <c:pt idx="8479">
                  <c:v>0.5</c:v>
                </c:pt>
                <c:pt idx="8480">
                  <c:v>0.60399999999999998</c:v>
                </c:pt>
                <c:pt idx="8481">
                  <c:v>0.57899999999999996</c:v>
                </c:pt>
                <c:pt idx="8482">
                  <c:v>0.622</c:v>
                </c:pt>
                <c:pt idx="8483">
                  <c:v>0.621</c:v>
                </c:pt>
                <c:pt idx="8484">
                  <c:v>0.55900000000000005</c:v>
                </c:pt>
                <c:pt idx="8485">
                  <c:v>0.56000000000000005</c:v>
                </c:pt>
                <c:pt idx="8486">
                  <c:v>0.56000000000000005</c:v>
                </c:pt>
                <c:pt idx="8487">
                  <c:v>0.56100000000000005</c:v>
                </c:pt>
                <c:pt idx="8488">
                  <c:v>0.57799999999999996</c:v>
                </c:pt>
                <c:pt idx="8489">
                  <c:v>0.625</c:v>
                </c:pt>
                <c:pt idx="8490">
                  <c:v>0.57699999999999996</c:v>
                </c:pt>
                <c:pt idx="8491">
                  <c:v>0.61799999999999999</c:v>
                </c:pt>
                <c:pt idx="8492">
                  <c:v>0.58199999999999996</c:v>
                </c:pt>
                <c:pt idx="8493">
                  <c:v>0.61799999999999999</c:v>
                </c:pt>
                <c:pt idx="8494">
                  <c:v>0.621</c:v>
                </c:pt>
                <c:pt idx="8495">
                  <c:v>0.64600000000000002</c:v>
                </c:pt>
                <c:pt idx="8496">
                  <c:v>0.61199999999999999</c:v>
                </c:pt>
                <c:pt idx="8497">
                  <c:v>0.64200000000000002</c:v>
                </c:pt>
                <c:pt idx="8498">
                  <c:v>0.59099999999999997</c:v>
                </c:pt>
                <c:pt idx="8499">
                  <c:v>0.59099999999999997</c:v>
                </c:pt>
                <c:pt idx="8500">
                  <c:v>0.63500000000000001</c:v>
                </c:pt>
                <c:pt idx="8501">
                  <c:v>0.62</c:v>
                </c:pt>
                <c:pt idx="8502">
                  <c:v>0.621</c:v>
                </c:pt>
                <c:pt idx="8503">
                  <c:v>0.63400000000000001</c:v>
                </c:pt>
                <c:pt idx="8504">
                  <c:v>0.67100000000000004</c:v>
                </c:pt>
                <c:pt idx="8505">
                  <c:v>0.63600000000000001</c:v>
                </c:pt>
                <c:pt idx="8506">
                  <c:v>0.66500000000000004</c:v>
                </c:pt>
                <c:pt idx="8507">
                  <c:v>0.63500000000000001</c:v>
                </c:pt>
                <c:pt idx="8508">
                  <c:v>0.66800000000000004</c:v>
                </c:pt>
                <c:pt idx="8509">
                  <c:v>0.66700000000000004</c:v>
                </c:pt>
                <c:pt idx="8510">
                  <c:v>0.63600000000000001</c:v>
                </c:pt>
                <c:pt idx="8511">
                  <c:v>0.68</c:v>
                </c:pt>
                <c:pt idx="8512">
                  <c:v>0.68500000000000005</c:v>
                </c:pt>
                <c:pt idx="8513">
                  <c:v>0.63600000000000001</c:v>
                </c:pt>
                <c:pt idx="8514">
                  <c:v>0.68600000000000005</c:v>
                </c:pt>
                <c:pt idx="8515">
                  <c:v>0.68500000000000005</c:v>
                </c:pt>
                <c:pt idx="8516">
                  <c:v>0.68700000000000006</c:v>
                </c:pt>
                <c:pt idx="8517">
                  <c:v>0.68200000000000005</c:v>
                </c:pt>
                <c:pt idx="8518">
                  <c:v>0.65900000000000003</c:v>
                </c:pt>
                <c:pt idx="8519">
                  <c:v>0.65800000000000003</c:v>
                </c:pt>
                <c:pt idx="8520">
                  <c:v>0.64100000000000001</c:v>
                </c:pt>
                <c:pt idx="8521">
                  <c:v>0.64900000000000002</c:v>
                </c:pt>
                <c:pt idx="8522">
                  <c:v>0.68500000000000005</c:v>
                </c:pt>
                <c:pt idx="8523">
                  <c:v>0.68400000000000005</c:v>
                </c:pt>
                <c:pt idx="8524">
                  <c:v>0.69499999999999995</c:v>
                </c:pt>
                <c:pt idx="8525">
                  <c:v>0.71499999999999997</c:v>
                </c:pt>
                <c:pt idx="8526">
                  <c:v>0.65500000000000003</c:v>
                </c:pt>
                <c:pt idx="8527">
                  <c:v>0.71699999999999997</c:v>
                </c:pt>
                <c:pt idx="8528">
                  <c:v>0.71199999999999997</c:v>
                </c:pt>
                <c:pt idx="8529">
                  <c:v>0.65500000000000003</c:v>
                </c:pt>
                <c:pt idx="8530">
                  <c:v>0.71799999999999997</c:v>
                </c:pt>
                <c:pt idx="8531">
                  <c:v>0.69599999999999995</c:v>
                </c:pt>
                <c:pt idx="8532">
                  <c:v>0.67300000000000004</c:v>
                </c:pt>
                <c:pt idx="8533">
                  <c:v>0.67300000000000004</c:v>
                </c:pt>
                <c:pt idx="8534">
                  <c:v>0.66600000000000004</c:v>
                </c:pt>
                <c:pt idx="8535">
                  <c:v>0.70199999999999996</c:v>
                </c:pt>
                <c:pt idx="8536">
                  <c:v>0.66700000000000004</c:v>
                </c:pt>
                <c:pt idx="8537">
                  <c:v>0.70099999999999996</c:v>
                </c:pt>
                <c:pt idx="8538">
                  <c:v>0.72499999999999998</c:v>
                </c:pt>
                <c:pt idx="8539">
                  <c:v>0.72899999999999998</c:v>
                </c:pt>
                <c:pt idx="8540">
                  <c:v>0.73099999999999998</c:v>
                </c:pt>
                <c:pt idx="8541">
                  <c:v>0.72899999999999998</c:v>
                </c:pt>
                <c:pt idx="8542">
                  <c:v>0.67100000000000004</c:v>
                </c:pt>
                <c:pt idx="8543">
                  <c:v>0.73199999999999998</c:v>
                </c:pt>
                <c:pt idx="8544">
                  <c:v>0.68700000000000006</c:v>
                </c:pt>
                <c:pt idx="8545">
                  <c:v>0.72699999999999998</c:v>
                </c:pt>
                <c:pt idx="8546">
                  <c:v>0.68700000000000006</c:v>
                </c:pt>
                <c:pt idx="8547">
                  <c:v>0.68799999999999994</c:v>
                </c:pt>
                <c:pt idx="8548">
                  <c:v>0.67200000000000004</c:v>
                </c:pt>
                <c:pt idx="8549">
                  <c:v>0.68200000000000005</c:v>
                </c:pt>
                <c:pt idx="8550">
                  <c:v>0.67800000000000005</c:v>
                </c:pt>
                <c:pt idx="8551">
                  <c:v>0.67800000000000005</c:v>
                </c:pt>
                <c:pt idx="8552">
                  <c:v>0.70899999999999996</c:v>
                </c:pt>
                <c:pt idx="8553">
                  <c:v>0.71599999999999997</c:v>
                </c:pt>
                <c:pt idx="8554">
                  <c:v>0.72299999999999998</c:v>
                </c:pt>
                <c:pt idx="8555">
                  <c:v>0.65700000000000003</c:v>
                </c:pt>
                <c:pt idx="8556">
                  <c:v>0.72499999999999998</c:v>
                </c:pt>
                <c:pt idx="8557">
                  <c:v>0.65800000000000003</c:v>
                </c:pt>
                <c:pt idx="8558">
                  <c:v>0.72099999999999997</c:v>
                </c:pt>
                <c:pt idx="8559">
                  <c:v>0.72199999999999998</c:v>
                </c:pt>
                <c:pt idx="8560">
                  <c:v>0.72599999999999998</c:v>
                </c:pt>
                <c:pt idx="8561">
                  <c:v>0.80200000000000005</c:v>
                </c:pt>
                <c:pt idx="8562">
                  <c:v>0.65800000000000003</c:v>
                </c:pt>
                <c:pt idx="8563">
                  <c:v>0.81</c:v>
                </c:pt>
                <c:pt idx="8564">
                  <c:v>0.65800000000000003</c:v>
                </c:pt>
                <c:pt idx="8565">
                  <c:v>0.73099999999999998</c:v>
                </c:pt>
                <c:pt idx="8566">
                  <c:v>0.81100000000000005</c:v>
                </c:pt>
                <c:pt idx="8567">
                  <c:v>0.66</c:v>
                </c:pt>
                <c:pt idx="8568">
                  <c:v>0.72799999999999998</c:v>
                </c:pt>
                <c:pt idx="8569">
                  <c:v>0.66</c:v>
                </c:pt>
                <c:pt idx="8570">
                  <c:v>0.69699999999999995</c:v>
                </c:pt>
                <c:pt idx="8571">
                  <c:v>0.66100000000000003</c:v>
                </c:pt>
                <c:pt idx="8572">
                  <c:v>0.69799999999999995</c:v>
                </c:pt>
                <c:pt idx="8573">
                  <c:v>0.69799999999999995</c:v>
                </c:pt>
                <c:pt idx="8574">
                  <c:v>0.66100000000000003</c:v>
                </c:pt>
                <c:pt idx="8575">
                  <c:v>0.69499999999999995</c:v>
                </c:pt>
                <c:pt idx="8576">
                  <c:v>0.69899999999999995</c:v>
                </c:pt>
                <c:pt idx="8577">
                  <c:v>0.68400000000000005</c:v>
                </c:pt>
                <c:pt idx="8578">
                  <c:v>0.69799999999999995</c:v>
                </c:pt>
                <c:pt idx="8579">
                  <c:v>0.68400000000000005</c:v>
                </c:pt>
                <c:pt idx="8580">
                  <c:v>0.73</c:v>
                </c:pt>
                <c:pt idx="8581">
                  <c:v>0.73299999999999998</c:v>
                </c:pt>
                <c:pt idx="8582">
                  <c:v>0.69399999999999995</c:v>
                </c:pt>
                <c:pt idx="8583">
                  <c:v>0.74099999999999999</c:v>
                </c:pt>
                <c:pt idx="8584">
                  <c:v>0.74199999999999999</c:v>
                </c:pt>
                <c:pt idx="8585">
                  <c:v>0.81899999999999995</c:v>
                </c:pt>
                <c:pt idx="8586">
                  <c:v>0.69499999999999995</c:v>
                </c:pt>
                <c:pt idx="8587">
                  <c:v>0.82299999999999995</c:v>
                </c:pt>
                <c:pt idx="8588">
                  <c:v>0.69499999999999995</c:v>
                </c:pt>
                <c:pt idx="8589">
                  <c:v>0.73799999999999999</c:v>
                </c:pt>
                <c:pt idx="8590">
                  <c:v>0.73899999999999999</c:v>
                </c:pt>
                <c:pt idx="8591">
                  <c:v>0.69599999999999995</c:v>
                </c:pt>
                <c:pt idx="8592">
                  <c:v>0.82699999999999996</c:v>
                </c:pt>
                <c:pt idx="8593">
                  <c:v>0.69399999999999995</c:v>
                </c:pt>
                <c:pt idx="8594">
                  <c:v>0.82399999999999995</c:v>
                </c:pt>
                <c:pt idx="8595">
                  <c:v>0.69399999999999995</c:v>
                </c:pt>
                <c:pt idx="8596">
                  <c:v>0.82799999999999996</c:v>
                </c:pt>
                <c:pt idx="8597">
                  <c:v>0.82199999999999995</c:v>
                </c:pt>
                <c:pt idx="8598">
                  <c:v>0.69699999999999995</c:v>
                </c:pt>
                <c:pt idx="8599">
                  <c:v>0.71299999999999997</c:v>
                </c:pt>
                <c:pt idx="8600">
                  <c:v>0.71899999999999997</c:v>
                </c:pt>
                <c:pt idx="8601">
                  <c:v>0.69699999999999995</c:v>
                </c:pt>
                <c:pt idx="8602">
                  <c:v>0.69699999999999995</c:v>
                </c:pt>
                <c:pt idx="8603">
                  <c:v>0.71399999999999997</c:v>
                </c:pt>
                <c:pt idx="8604">
                  <c:v>0.70899999999999996</c:v>
                </c:pt>
                <c:pt idx="8605">
                  <c:v>0.69799999999999995</c:v>
                </c:pt>
                <c:pt idx="8606">
                  <c:v>0.71499999999999997</c:v>
                </c:pt>
                <c:pt idx="8607">
                  <c:v>0.70299999999999996</c:v>
                </c:pt>
                <c:pt idx="8608">
                  <c:v>0.71199999999999997</c:v>
                </c:pt>
                <c:pt idx="8609">
                  <c:v>0.70599999999999996</c:v>
                </c:pt>
                <c:pt idx="8610">
                  <c:v>0.748</c:v>
                </c:pt>
                <c:pt idx="8611">
                  <c:v>0.83699999999999997</c:v>
                </c:pt>
                <c:pt idx="8612">
                  <c:v>0.84099999999999997</c:v>
                </c:pt>
                <c:pt idx="8613">
                  <c:v>0.82799999999999996</c:v>
                </c:pt>
                <c:pt idx="8614">
                  <c:v>0.83799999999999997</c:v>
                </c:pt>
                <c:pt idx="8615">
                  <c:v>0.83599999999999997</c:v>
                </c:pt>
                <c:pt idx="8616">
                  <c:v>0.71</c:v>
                </c:pt>
                <c:pt idx="8617">
                  <c:v>0.83799999999999997</c:v>
                </c:pt>
                <c:pt idx="8618">
                  <c:v>0.77200000000000002</c:v>
                </c:pt>
                <c:pt idx="8619">
                  <c:v>0.83399999999999996</c:v>
                </c:pt>
                <c:pt idx="8620">
                  <c:v>0.71099999999999997</c:v>
                </c:pt>
                <c:pt idx="8621">
                  <c:v>0.83499999999999996</c:v>
                </c:pt>
                <c:pt idx="8622">
                  <c:v>0.71</c:v>
                </c:pt>
                <c:pt idx="8623">
                  <c:v>0.84099999999999997</c:v>
                </c:pt>
                <c:pt idx="8624">
                  <c:v>0.71199999999999997</c:v>
                </c:pt>
                <c:pt idx="8625">
                  <c:v>0.77400000000000002</c:v>
                </c:pt>
                <c:pt idx="8626">
                  <c:v>0.70899999999999996</c:v>
                </c:pt>
                <c:pt idx="8627">
                  <c:v>0.83899999999999997</c:v>
                </c:pt>
                <c:pt idx="8628">
                  <c:v>0.70899999999999996</c:v>
                </c:pt>
                <c:pt idx="8629">
                  <c:v>0.71199999999999997</c:v>
                </c:pt>
                <c:pt idx="8630">
                  <c:v>0.73299999999999998</c:v>
                </c:pt>
                <c:pt idx="8631">
                  <c:v>0.73399999999999999</c:v>
                </c:pt>
                <c:pt idx="8632">
                  <c:v>0.73299999999999998</c:v>
                </c:pt>
                <c:pt idx="8633">
                  <c:v>0.71099999999999997</c:v>
                </c:pt>
                <c:pt idx="8634">
                  <c:v>0.71199999999999997</c:v>
                </c:pt>
                <c:pt idx="8635">
                  <c:v>0.73099999999999998</c:v>
                </c:pt>
                <c:pt idx="8636">
                  <c:v>0.71299999999999997</c:v>
                </c:pt>
                <c:pt idx="8637">
                  <c:v>0.73299999999999998</c:v>
                </c:pt>
                <c:pt idx="8638">
                  <c:v>0.73299999999999998</c:v>
                </c:pt>
                <c:pt idx="8639">
                  <c:v>0.71899999999999997</c:v>
                </c:pt>
                <c:pt idx="8640">
                  <c:v>0.78100000000000003</c:v>
                </c:pt>
                <c:pt idx="8641">
                  <c:v>0.78500000000000003</c:v>
                </c:pt>
                <c:pt idx="8642">
                  <c:v>0.78200000000000003</c:v>
                </c:pt>
                <c:pt idx="8643">
                  <c:v>0.72199999999999998</c:v>
                </c:pt>
                <c:pt idx="8644">
                  <c:v>0.84199999999999997</c:v>
                </c:pt>
                <c:pt idx="8645">
                  <c:v>0.78600000000000003</c:v>
                </c:pt>
                <c:pt idx="8646">
                  <c:v>0.84599999999999997</c:v>
                </c:pt>
                <c:pt idx="8647">
                  <c:v>0.85499999999999998</c:v>
                </c:pt>
                <c:pt idx="8648">
                  <c:v>0.78500000000000003</c:v>
                </c:pt>
                <c:pt idx="8649">
                  <c:v>0.85699999999999998</c:v>
                </c:pt>
                <c:pt idx="8650">
                  <c:v>0.74</c:v>
                </c:pt>
                <c:pt idx="8651">
                  <c:v>0.747</c:v>
                </c:pt>
                <c:pt idx="8652">
                  <c:v>0.73399999999999999</c:v>
                </c:pt>
                <c:pt idx="8653">
                  <c:v>0.746</c:v>
                </c:pt>
                <c:pt idx="8654">
                  <c:v>0.73499999999999999</c:v>
                </c:pt>
                <c:pt idx="8655">
                  <c:v>0.74299999999999999</c:v>
                </c:pt>
                <c:pt idx="8656">
                  <c:v>0.745</c:v>
                </c:pt>
                <c:pt idx="8657">
                  <c:v>0.74099999999999999</c:v>
                </c:pt>
                <c:pt idx="8658">
                  <c:v>0.746</c:v>
                </c:pt>
                <c:pt idx="8659">
                  <c:v>0.74199999999999999</c:v>
                </c:pt>
                <c:pt idx="8660">
                  <c:v>0.74199999999999999</c:v>
                </c:pt>
                <c:pt idx="8661">
                  <c:v>0.75700000000000001</c:v>
                </c:pt>
                <c:pt idx="8662">
                  <c:v>0.745</c:v>
                </c:pt>
                <c:pt idx="8663">
                  <c:v>0.75700000000000001</c:v>
                </c:pt>
                <c:pt idx="8664">
                  <c:v>0.75800000000000001</c:v>
                </c:pt>
                <c:pt idx="8665">
                  <c:v>0.745</c:v>
                </c:pt>
                <c:pt idx="8666">
                  <c:v>0.746</c:v>
                </c:pt>
                <c:pt idx="8667">
                  <c:v>0.75600000000000001</c:v>
                </c:pt>
                <c:pt idx="8668">
                  <c:v>0.747</c:v>
                </c:pt>
                <c:pt idx="8669">
                  <c:v>0.75800000000000001</c:v>
                </c:pt>
                <c:pt idx="8670">
                  <c:v>0.746</c:v>
                </c:pt>
                <c:pt idx="8671">
                  <c:v>0.755</c:v>
                </c:pt>
                <c:pt idx="8672">
                  <c:v>0.75800000000000001</c:v>
                </c:pt>
                <c:pt idx="8673">
                  <c:v>0.75600000000000001</c:v>
                </c:pt>
                <c:pt idx="8674">
                  <c:v>0.75800000000000001</c:v>
                </c:pt>
                <c:pt idx="8675">
                  <c:v>0.752</c:v>
                </c:pt>
                <c:pt idx="8676">
                  <c:v>0.75900000000000001</c:v>
                </c:pt>
                <c:pt idx="8677">
                  <c:v>0.74099999999999999</c:v>
                </c:pt>
                <c:pt idx="8678">
                  <c:v>0.753</c:v>
                </c:pt>
                <c:pt idx="8679">
                  <c:v>0.75900000000000001</c:v>
                </c:pt>
                <c:pt idx="8680">
                  <c:v>0.74399999999999999</c:v>
                </c:pt>
                <c:pt idx="8681">
                  <c:v>0.74399999999999999</c:v>
                </c:pt>
                <c:pt idx="8682">
                  <c:v>0.74399999999999999</c:v>
                </c:pt>
                <c:pt idx="8683">
                  <c:v>0.75900000000000001</c:v>
                </c:pt>
                <c:pt idx="8684">
                  <c:v>0.81599999999999995</c:v>
                </c:pt>
                <c:pt idx="8685">
                  <c:v>0.746</c:v>
                </c:pt>
                <c:pt idx="8686">
                  <c:v>0.746</c:v>
                </c:pt>
                <c:pt idx="8687">
                  <c:v>0.75900000000000001</c:v>
                </c:pt>
                <c:pt idx="8688">
                  <c:v>0.75700000000000001</c:v>
                </c:pt>
                <c:pt idx="8689">
                  <c:v>0.76100000000000001</c:v>
                </c:pt>
                <c:pt idx="8690">
                  <c:v>0.75700000000000001</c:v>
                </c:pt>
                <c:pt idx="8691">
                  <c:v>0.75800000000000001</c:v>
                </c:pt>
                <c:pt idx="8692">
                  <c:v>0.75700000000000001</c:v>
                </c:pt>
                <c:pt idx="8693">
                  <c:v>0.76</c:v>
                </c:pt>
                <c:pt idx="8694">
                  <c:v>0.75900000000000001</c:v>
                </c:pt>
                <c:pt idx="8695">
                  <c:v>0.76100000000000001</c:v>
                </c:pt>
                <c:pt idx="8696">
                  <c:v>0.755</c:v>
                </c:pt>
                <c:pt idx="8697">
                  <c:v>0.75600000000000001</c:v>
                </c:pt>
                <c:pt idx="8698">
                  <c:v>0.75900000000000001</c:v>
                </c:pt>
                <c:pt idx="8699">
                  <c:v>0.72299999999999998</c:v>
                </c:pt>
                <c:pt idx="8700">
                  <c:v>0.72399999999999998</c:v>
                </c:pt>
                <c:pt idx="8701">
                  <c:v>0.72199999999999998</c:v>
                </c:pt>
                <c:pt idx="8702">
                  <c:v>0.75900000000000001</c:v>
                </c:pt>
                <c:pt idx="8703">
                  <c:v>0.72499999999999998</c:v>
                </c:pt>
                <c:pt idx="8704">
                  <c:v>0.76100000000000001</c:v>
                </c:pt>
                <c:pt idx="8705">
                  <c:v>0.75900000000000001</c:v>
                </c:pt>
                <c:pt idx="8706">
                  <c:v>0.72299999999999998</c:v>
                </c:pt>
                <c:pt idx="8707">
                  <c:v>0.76</c:v>
                </c:pt>
                <c:pt idx="8708">
                  <c:v>0.82399999999999995</c:v>
                </c:pt>
                <c:pt idx="8709">
                  <c:v>0.72599999999999998</c:v>
                </c:pt>
                <c:pt idx="8710">
                  <c:v>0.82799999999999996</c:v>
                </c:pt>
                <c:pt idx="8711">
                  <c:v>0.75800000000000001</c:v>
                </c:pt>
                <c:pt idx="8712">
                  <c:v>0.82499999999999996</c:v>
                </c:pt>
                <c:pt idx="8713">
                  <c:v>0.76</c:v>
                </c:pt>
                <c:pt idx="8714">
                  <c:v>0.82899999999999996</c:v>
                </c:pt>
                <c:pt idx="8715">
                  <c:v>0.72499999999999998</c:v>
                </c:pt>
                <c:pt idx="8716">
                  <c:v>0.83299999999999996</c:v>
                </c:pt>
                <c:pt idx="8717">
                  <c:v>0.83299999999999996</c:v>
                </c:pt>
                <c:pt idx="8718">
                  <c:v>0.82799999999999996</c:v>
                </c:pt>
                <c:pt idx="8719">
                  <c:v>0.76600000000000001</c:v>
                </c:pt>
                <c:pt idx="8720">
                  <c:v>0.77100000000000002</c:v>
                </c:pt>
                <c:pt idx="8721">
                  <c:v>0.83599999999999997</c:v>
                </c:pt>
                <c:pt idx="8722">
                  <c:v>0.83599999999999997</c:v>
                </c:pt>
                <c:pt idx="8723">
                  <c:v>0.83</c:v>
                </c:pt>
                <c:pt idx="8724">
                  <c:v>0.76300000000000001</c:v>
                </c:pt>
                <c:pt idx="8725">
                  <c:v>0.82899999999999996</c:v>
                </c:pt>
                <c:pt idx="8726">
                  <c:v>0.75800000000000001</c:v>
                </c:pt>
                <c:pt idx="8727">
                  <c:v>0.75800000000000001</c:v>
                </c:pt>
                <c:pt idx="8728">
                  <c:v>0.75900000000000001</c:v>
                </c:pt>
                <c:pt idx="8729">
                  <c:v>0.75900000000000001</c:v>
                </c:pt>
                <c:pt idx="8730">
                  <c:v>0.82599999999999996</c:v>
                </c:pt>
                <c:pt idx="8731">
                  <c:v>0.76700000000000002</c:v>
                </c:pt>
                <c:pt idx="8732">
                  <c:v>0.76500000000000001</c:v>
                </c:pt>
                <c:pt idx="8733">
                  <c:v>0.77300000000000002</c:v>
                </c:pt>
                <c:pt idx="8734">
                  <c:v>0.77500000000000002</c:v>
                </c:pt>
                <c:pt idx="8735">
                  <c:v>0.77100000000000002</c:v>
                </c:pt>
                <c:pt idx="8736">
                  <c:v>0.77200000000000002</c:v>
                </c:pt>
                <c:pt idx="8737">
                  <c:v>0.77200000000000002</c:v>
                </c:pt>
                <c:pt idx="8738">
                  <c:v>0.77700000000000002</c:v>
                </c:pt>
                <c:pt idx="8739">
                  <c:v>0.77400000000000002</c:v>
                </c:pt>
                <c:pt idx="8740">
                  <c:v>0.77300000000000002</c:v>
                </c:pt>
                <c:pt idx="8741">
                  <c:v>0.76800000000000002</c:v>
                </c:pt>
                <c:pt idx="8742">
                  <c:v>0.72599999999999998</c:v>
                </c:pt>
                <c:pt idx="8743">
                  <c:v>0.82899999999999996</c:v>
                </c:pt>
                <c:pt idx="8744">
                  <c:v>0.76900000000000002</c:v>
                </c:pt>
                <c:pt idx="8745">
                  <c:v>0.73499999999999999</c:v>
                </c:pt>
                <c:pt idx="8746">
                  <c:v>0.76900000000000002</c:v>
                </c:pt>
                <c:pt idx="8747">
                  <c:v>0.73599999999999999</c:v>
                </c:pt>
                <c:pt idx="8748">
                  <c:v>0.73599999999999999</c:v>
                </c:pt>
                <c:pt idx="8749">
                  <c:v>0.73499999999999999</c:v>
                </c:pt>
                <c:pt idx="8750">
                  <c:v>0.83099999999999996</c:v>
                </c:pt>
                <c:pt idx="8751">
                  <c:v>0.73799999999999999</c:v>
                </c:pt>
                <c:pt idx="8752">
                  <c:v>0.77300000000000002</c:v>
                </c:pt>
                <c:pt idx="8753">
                  <c:v>0.73499999999999999</c:v>
                </c:pt>
                <c:pt idx="8754">
                  <c:v>0.83799999999999997</c:v>
                </c:pt>
                <c:pt idx="8755">
                  <c:v>0.84299999999999997</c:v>
                </c:pt>
                <c:pt idx="8756">
                  <c:v>0.73599999999999999</c:v>
                </c:pt>
                <c:pt idx="8757">
                  <c:v>0.83899999999999997</c:v>
                </c:pt>
                <c:pt idx="8758">
                  <c:v>0.82799999999999996</c:v>
                </c:pt>
                <c:pt idx="8759">
                  <c:v>0.77200000000000002</c:v>
                </c:pt>
                <c:pt idx="8760">
                  <c:v>0.73399999999999999</c:v>
                </c:pt>
                <c:pt idx="8761">
                  <c:v>0.73399999999999999</c:v>
                </c:pt>
                <c:pt idx="8762">
                  <c:v>0.77600000000000002</c:v>
                </c:pt>
                <c:pt idx="8763">
                  <c:v>0.77300000000000002</c:v>
                </c:pt>
                <c:pt idx="8764">
                  <c:v>0.73399999999999999</c:v>
                </c:pt>
                <c:pt idx="8765">
                  <c:v>0.73399999999999999</c:v>
                </c:pt>
                <c:pt idx="8766">
                  <c:v>0.73799999999999999</c:v>
                </c:pt>
                <c:pt idx="8767">
                  <c:v>0.84099999999999997</c:v>
                </c:pt>
                <c:pt idx="8768">
                  <c:v>0.77</c:v>
                </c:pt>
                <c:pt idx="8769">
                  <c:v>0.77400000000000002</c:v>
                </c:pt>
                <c:pt idx="8770">
                  <c:v>0.84299999999999997</c:v>
                </c:pt>
                <c:pt idx="8771">
                  <c:v>0.73799999999999999</c:v>
                </c:pt>
                <c:pt idx="8772">
                  <c:v>0.84699999999999998</c:v>
                </c:pt>
                <c:pt idx="8773">
                  <c:v>0.84699999999999998</c:v>
                </c:pt>
                <c:pt idx="8774">
                  <c:v>0.84199999999999997</c:v>
                </c:pt>
                <c:pt idx="8775">
                  <c:v>0.84099999999999997</c:v>
                </c:pt>
                <c:pt idx="8776">
                  <c:v>0.85099999999999998</c:v>
                </c:pt>
                <c:pt idx="8777">
                  <c:v>0.85099999999999998</c:v>
                </c:pt>
                <c:pt idx="8778">
                  <c:v>0.77100000000000002</c:v>
                </c:pt>
                <c:pt idx="8779">
                  <c:v>0.77100000000000002</c:v>
                </c:pt>
                <c:pt idx="8780">
                  <c:v>0.82899999999999996</c:v>
                </c:pt>
                <c:pt idx="8781">
                  <c:v>0.82899999999999996</c:v>
                </c:pt>
                <c:pt idx="8782">
                  <c:v>0.84099999999999997</c:v>
                </c:pt>
                <c:pt idx="8783">
                  <c:v>0.73399999999999999</c:v>
                </c:pt>
                <c:pt idx="8784">
                  <c:v>0.73399999999999999</c:v>
                </c:pt>
                <c:pt idx="8785">
                  <c:v>0.73299999999999998</c:v>
                </c:pt>
                <c:pt idx="8786">
                  <c:v>0.73299999999999998</c:v>
                </c:pt>
                <c:pt idx="8787">
                  <c:v>0.73299999999999998</c:v>
                </c:pt>
                <c:pt idx="8788">
                  <c:v>0.77700000000000002</c:v>
                </c:pt>
                <c:pt idx="8789">
                  <c:v>0.77800000000000002</c:v>
                </c:pt>
                <c:pt idx="8790">
                  <c:v>0.84799999999999998</c:v>
                </c:pt>
                <c:pt idx="8791">
                  <c:v>0.84299999999999997</c:v>
                </c:pt>
                <c:pt idx="8792">
                  <c:v>0.73399999999999999</c:v>
                </c:pt>
                <c:pt idx="8793">
                  <c:v>0.745</c:v>
                </c:pt>
                <c:pt idx="8794">
                  <c:v>0.745</c:v>
                </c:pt>
                <c:pt idx="8795">
                  <c:v>0.748</c:v>
                </c:pt>
                <c:pt idx="8796">
                  <c:v>0.748</c:v>
                </c:pt>
                <c:pt idx="8797">
                  <c:v>0.73699999999999999</c:v>
                </c:pt>
                <c:pt idx="8798">
                  <c:v>0.73399999999999999</c:v>
                </c:pt>
                <c:pt idx="8799">
                  <c:v>0.84499999999999997</c:v>
                </c:pt>
                <c:pt idx="8800">
                  <c:v>0.84099999999999997</c:v>
                </c:pt>
                <c:pt idx="8801">
                  <c:v>0.84199999999999997</c:v>
                </c:pt>
                <c:pt idx="8802">
                  <c:v>0.73299999999999998</c:v>
                </c:pt>
                <c:pt idx="8803">
                  <c:v>0.84699999999999998</c:v>
                </c:pt>
                <c:pt idx="8804">
                  <c:v>0.84699999999999998</c:v>
                </c:pt>
                <c:pt idx="8805">
                  <c:v>0.73899999999999999</c:v>
                </c:pt>
                <c:pt idx="8806">
                  <c:v>0.84299999999999997</c:v>
                </c:pt>
                <c:pt idx="8807">
                  <c:v>0.73499999999999999</c:v>
                </c:pt>
                <c:pt idx="8808">
                  <c:v>0.74</c:v>
                </c:pt>
                <c:pt idx="8809">
                  <c:v>0.74</c:v>
                </c:pt>
                <c:pt idx="8810">
                  <c:v>0.75600000000000001</c:v>
                </c:pt>
                <c:pt idx="8811">
                  <c:v>0.73499999999999999</c:v>
                </c:pt>
                <c:pt idx="8812">
                  <c:v>0.745</c:v>
                </c:pt>
                <c:pt idx="8813">
                  <c:v>0.74099999999999999</c:v>
                </c:pt>
                <c:pt idx="8814">
                  <c:v>0.84499999999999997</c:v>
                </c:pt>
                <c:pt idx="8815">
                  <c:v>0.75700000000000001</c:v>
                </c:pt>
                <c:pt idx="8816">
                  <c:v>0.73599999999999999</c:v>
                </c:pt>
                <c:pt idx="8817">
                  <c:v>0.75800000000000001</c:v>
                </c:pt>
                <c:pt idx="8818">
                  <c:v>0.75600000000000001</c:v>
                </c:pt>
                <c:pt idx="8819">
                  <c:v>0.85</c:v>
                </c:pt>
                <c:pt idx="8820">
                  <c:v>0.88900000000000001</c:v>
                </c:pt>
                <c:pt idx="8821">
                  <c:v>0.76</c:v>
                </c:pt>
                <c:pt idx="8822">
                  <c:v>0.75600000000000001</c:v>
                </c:pt>
                <c:pt idx="8823">
                  <c:v>0.88500000000000001</c:v>
                </c:pt>
                <c:pt idx="8824">
                  <c:v>0.76</c:v>
                </c:pt>
                <c:pt idx="8825">
                  <c:v>0.76200000000000001</c:v>
                </c:pt>
                <c:pt idx="8826">
                  <c:v>0.78200000000000003</c:v>
                </c:pt>
                <c:pt idx="8827">
                  <c:v>0.76100000000000001</c:v>
                </c:pt>
                <c:pt idx="8828">
                  <c:v>0.76300000000000001</c:v>
                </c:pt>
                <c:pt idx="8829">
                  <c:v>0.80900000000000005</c:v>
                </c:pt>
                <c:pt idx="8830">
                  <c:v>0.76800000000000002</c:v>
                </c:pt>
                <c:pt idx="8831">
                  <c:v>0.76800000000000002</c:v>
                </c:pt>
                <c:pt idx="8832">
                  <c:v>0.78700000000000003</c:v>
                </c:pt>
                <c:pt idx="8833">
                  <c:v>0.76400000000000001</c:v>
                </c:pt>
                <c:pt idx="8834">
                  <c:v>0.76400000000000001</c:v>
                </c:pt>
                <c:pt idx="8835">
                  <c:v>0.76</c:v>
                </c:pt>
                <c:pt idx="8836">
                  <c:v>0.78200000000000003</c:v>
                </c:pt>
                <c:pt idx="8837">
                  <c:v>0.76600000000000001</c:v>
                </c:pt>
                <c:pt idx="8838">
                  <c:v>0.76100000000000001</c:v>
                </c:pt>
                <c:pt idx="8839">
                  <c:v>0.76600000000000001</c:v>
                </c:pt>
                <c:pt idx="8840">
                  <c:v>0.80900000000000005</c:v>
                </c:pt>
                <c:pt idx="8841">
                  <c:v>0.76200000000000001</c:v>
                </c:pt>
                <c:pt idx="8842">
                  <c:v>0.81399999999999995</c:v>
                </c:pt>
                <c:pt idx="8843">
                  <c:v>0.81399999999999995</c:v>
                </c:pt>
                <c:pt idx="8844">
                  <c:v>0.76500000000000001</c:v>
                </c:pt>
                <c:pt idx="8845">
                  <c:v>0.78200000000000003</c:v>
                </c:pt>
                <c:pt idx="8846">
                  <c:v>0.78200000000000003</c:v>
                </c:pt>
                <c:pt idx="8847">
                  <c:v>0.78300000000000003</c:v>
                </c:pt>
                <c:pt idx="8848">
                  <c:v>0.78300000000000003</c:v>
                </c:pt>
                <c:pt idx="8849">
                  <c:v>0.81799999999999995</c:v>
                </c:pt>
                <c:pt idx="8850">
                  <c:v>0.81799999999999995</c:v>
                </c:pt>
                <c:pt idx="8851">
                  <c:v>0.79500000000000004</c:v>
                </c:pt>
                <c:pt idx="8852">
                  <c:v>0.76800000000000002</c:v>
                </c:pt>
                <c:pt idx="8853">
                  <c:v>0.76800000000000002</c:v>
                </c:pt>
                <c:pt idx="8854">
                  <c:v>0.76700000000000002</c:v>
                </c:pt>
                <c:pt idx="8855">
                  <c:v>0.76700000000000002</c:v>
                </c:pt>
                <c:pt idx="8856">
                  <c:v>0.78700000000000003</c:v>
                </c:pt>
                <c:pt idx="8857">
                  <c:v>0.81799999999999995</c:v>
                </c:pt>
                <c:pt idx="8858">
                  <c:v>0.76700000000000002</c:v>
                </c:pt>
                <c:pt idx="8859">
                  <c:v>0.81499999999999995</c:v>
                </c:pt>
                <c:pt idx="8860">
                  <c:v>0.76700000000000002</c:v>
                </c:pt>
                <c:pt idx="8861">
                  <c:v>0.78900000000000003</c:v>
                </c:pt>
                <c:pt idx="8862">
                  <c:v>0.79800000000000004</c:v>
                </c:pt>
                <c:pt idx="8863">
                  <c:v>0.77200000000000002</c:v>
                </c:pt>
                <c:pt idx="8864">
                  <c:v>0.77200000000000002</c:v>
                </c:pt>
                <c:pt idx="8865">
                  <c:v>0.77500000000000002</c:v>
                </c:pt>
                <c:pt idx="8866">
                  <c:v>0.77500000000000002</c:v>
                </c:pt>
                <c:pt idx="8867">
                  <c:v>0.76700000000000002</c:v>
                </c:pt>
                <c:pt idx="8868">
                  <c:v>0.76800000000000002</c:v>
                </c:pt>
                <c:pt idx="8869">
                  <c:v>0.76800000000000002</c:v>
                </c:pt>
                <c:pt idx="8870">
                  <c:v>0.77100000000000002</c:v>
                </c:pt>
                <c:pt idx="8871">
                  <c:v>0.79900000000000004</c:v>
                </c:pt>
                <c:pt idx="8872">
                  <c:v>0.79500000000000004</c:v>
                </c:pt>
                <c:pt idx="8873">
                  <c:v>0.79900000000000004</c:v>
                </c:pt>
                <c:pt idx="8874">
                  <c:v>0.79600000000000004</c:v>
                </c:pt>
                <c:pt idx="8875">
                  <c:v>0.76700000000000002</c:v>
                </c:pt>
                <c:pt idx="8876">
                  <c:v>0.79900000000000004</c:v>
                </c:pt>
                <c:pt idx="8877">
                  <c:v>0.77300000000000002</c:v>
                </c:pt>
                <c:pt idx="8878">
                  <c:v>0.77300000000000002</c:v>
                </c:pt>
                <c:pt idx="8879">
                  <c:v>0.76800000000000002</c:v>
                </c:pt>
                <c:pt idx="8880">
                  <c:v>0.81100000000000005</c:v>
                </c:pt>
                <c:pt idx="8881">
                  <c:v>0.77500000000000002</c:v>
                </c:pt>
                <c:pt idx="8882">
                  <c:v>0.77500000000000002</c:v>
                </c:pt>
                <c:pt idx="8883">
                  <c:v>0.76900000000000002</c:v>
                </c:pt>
                <c:pt idx="8884">
                  <c:v>0.77400000000000002</c:v>
                </c:pt>
                <c:pt idx="8885">
                  <c:v>0.77200000000000002</c:v>
                </c:pt>
                <c:pt idx="8886">
                  <c:v>0.77600000000000002</c:v>
                </c:pt>
                <c:pt idx="8887">
                  <c:v>0.77300000000000002</c:v>
                </c:pt>
                <c:pt idx="8888">
                  <c:v>0.77500000000000002</c:v>
                </c:pt>
                <c:pt idx="8889">
                  <c:v>0.77700000000000002</c:v>
                </c:pt>
                <c:pt idx="8890">
                  <c:v>0.77500000000000002</c:v>
                </c:pt>
                <c:pt idx="8891">
                  <c:v>0.77</c:v>
                </c:pt>
                <c:pt idx="8892">
                  <c:v>0.77900000000000003</c:v>
                </c:pt>
                <c:pt idx="8893">
                  <c:v>0.79300000000000004</c:v>
                </c:pt>
                <c:pt idx="8894">
                  <c:v>0.77500000000000002</c:v>
                </c:pt>
                <c:pt idx="8895">
                  <c:v>0.77500000000000002</c:v>
                </c:pt>
                <c:pt idx="8896">
                  <c:v>0.77400000000000002</c:v>
                </c:pt>
                <c:pt idx="8897">
                  <c:v>0.77300000000000002</c:v>
                </c:pt>
                <c:pt idx="8898">
                  <c:v>0.77400000000000002</c:v>
                </c:pt>
                <c:pt idx="8899">
                  <c:v>0.77700000000000002</c:v>
                </c:pt>
                <c:pt idx="8900">
                  <c:v>0.79400000000000004</c:v>
                </c:pt>
                <c:pt idx="8901">
                  <c:v>0.77400000000000002</c:v>
                </c:pt>
                <c:pt idx="8902">
                  <c:v>0.77400000000000002</c:v>
                </c:pt>
                <c:pt idx="8903">
                  <c:v>0.79800000000000004</c:v>
                </c:pt>
                <c:pt idx="8904">
                  <c:v>0.77400000000000002</c:v>
                </c:pt>
                <c:pt idx="8905">
                  <c:v>0.77400000000000002</c:v>
                </c:pt>
                <c:pt idx="8906">
                  <c:v>0.77900000000000003</c:v>
                </c:pt>
                <c:pt idx="8907">
                  <c:v>0.77300000000000002</c:v>
                </c:pt>
                <c:pt idx="8908">
                  <c:v>0.77300000000000002</c:v>
                </c:pt>
                <c:pt idx="8909">
                  <c:v>0.77200000000000002</c:v>
                </c:pt>
                <c:pt idx="8910">
                  <c:v>0.82699999999999996</c:v>
                </c:pt>
                <c:pt idx="8911">
                  <c:v>0.82699999999999996</c:v>
                </c:pt>
                <c:pt idx="8912">
                  <c:v>0.79500000000000004</c:v>
                </c:pt>
                <c:pt idx="8913">
                  <c:v>0.79500000000000004</c:v>
                </c:pt>
                <c:pt idx="8914">
                  <c:v>0.79500000000000004</c:v>
                </c:pt>
                <c:pt idx="8915">
                  <c:v>0.79500000000000004</c:v>
                </c:pt>
                <c:pt idx="8916">
                  <c:v>0.77400000000000002</c:v>
                </c:pt>
                <c:pt idx="8917">
                  <c:v>0.77900000000000003</c:v>
                </c:pt>
                <c:pt idx="8918">
                  <c:v>0.83</c:v>
                </c:pt>
                <c:pt idx="8919">
                  <c:v>0.83</c:v>
                </c:pt>
                <c:pt idx="8920">
                  <c:v>0.82199999999999995</c:v>
                </c:pt>
                <c:pt idx="8921">
                  <c:v>0.83099999999999996</c:v>
                </c:pt>
                <c:pt idx="8922">
                  <c:v>0.77400000000000002</c:v>
                </c:pt>
                <c:pt idx="8923">
                  <c:v>0.77400000000000002</c:v>
                </c:pt>
                <c:pt idx="8924">
                  <c:v>0.77200000000000002</c:v>
                </c:pt>
                <c:pt idx="8925">
                  <c:v>0.77200000000000002</c:v>
                </c:pt>
                <c:pt idx="8926">
                  <c:v>0.8</c:v>
                </c:pt>
                <c:pt idx="8927">
                  <c:v>0.82799999999999996</c:v>
                </c:pt>
                <c:pt idx="8928">
                  <c:v>0.77400000000000002</c:v>
                </c:pt>
                <c:pt idx="8929">
                  <c:v>0.77300000000000002</c:v>
                </c:pt>
                <c:pt idx="8930">
                  <c:v>0.77300000000000002</c:v>
                </c:pt>
                <c:pt idx="8931">
                  <c:v>0.8</c:v>
                </c:pt>
                <c:pt idx="8932">
                  <c:v>0.82399999999999995</c:v>
                </c:pt>
                <c:pt idx="8933">
                  <c:v>0.78400000000000003</c:v>
                </c:pt>
                <c:pt idx="8934">
                  <c:v>0.78400000000000003</c:v>
                </c:pt>
                <c:pt idx="8935">
                  <c:v>0.78700000000000003</c:v>
                </c:pt>
                <c:pt idx="8936">
                  <c:v>0.78700000000000003</c:v>
                </c:pt>
                <c:pt idx="8937">
                  <c:v>0.77300000000000002</c:v>
                </c:pt>
                <c:pt idx="8938">
                  <c:v>0.77300000000000002</c:v>
                </c:pt>
                <c:pt idx="8939">
                  <c:v>0.82599999999999996</c:v>
                </c:pt>
                <c:pt idx="8940">
                  <c:v>0.77400000000000002</c:v>
                </c:pt>
                <c:pt idx="8941">
                  <c:v>0.77700000000000002</c:v>
                </c:pt>
                <c:pt idx="8942">
                  <c:v>0.82699999999999996</c:v>
                </c:pt>
                <c:pt idx="8943">
                  <c:v>0.82699999999999996</c:v>
                </c:pt>
                <c:pt idx="8944">
                  <c:v>0.80700000000000005</c:v>
                </c:pt>
                <c:pt idx="8945">
                  <c:v>0.78800000000000003</c:v>
                </c:pt>
                <c:pt idx="8946">
                  <c:v>0.82299999999999995</c:v>
                </c:pt>
                <c:pt idx="8947">
                  <c:v>0.77200000000000002</c:v>
                </c:pt>
                <c:pt idx="8948">
                  <c:v>0.78500000000000003</c:v>
                </c:pt>
                <c:pt idx="8949">
                  <c:v>0.78</c:v>
                </c:pt>
                <c:pt idx="8950">
                  <c:v>0.78</c:v>
                </c:pt>
                <c:pt idx="8951">
                  <c:v>0.77400000000000002</c:v>
                </c:pt>
                <c:pt idx="8952">
                  <c:v>0.78100000000000003</c:v>
                </c:pt>
                <c:pt idx="8953">
                  <c:v>0.77400000000000002</c:v>
                </c:pt>
                <c:pt idx="8954">
                  <c:v>0.78400000000000003</c:v>
                </c:pt>
                <c:pt idx="8955">
                  <c:v>0.78200000000000003</c:v>
                </c:pt>
                <c:pt idx="8956">
                  <c:v>0.78700000000000003</c:v>
                </c:pt>
                <c:pt idx="8957">
                  <c:v>0.78100000000000003</c:v>
                </c:pt>
                <c:pt idx="8958">
                  <c:v>0.78100000000000003</c:v>
                </c:pt>
                <c:pt idx="8959">
                  <c:v>0.78500000000000003</c:v>
                </c:pt>
                <c:pt idx="8960">
                  <c:v>0.78400000000000003</c:v>
                </c:pt>
                <c:pt idx="8961">
                  <c:v>0.78800000000000003</c:v>
                </c:pt>
                <c:pt idx="8962">
                  <c:v>0.77500000000000002</c:v>
                </c:pt>
                <c:pt idx="8963">
                  <c:v>0.78200000000000003</c:v>
                </c:pt>
                <c:pt idx="8964">
                  <c:v>0.78800000000000003</c:v>
                </c:pt>
                <c:pt idx="8965">
                  <c:v>0.82</c:v>
                </c:pt>
                <c:pt idx="8966">
                  <c:v>0.78700000000000003</c:v>
                </c:pt>
                <c:pt idx="8967">
                  <c:v>0.78800000000000003</c:v>
                </c:pt>
                <c:pt idx="8968">
                  <c:v>0.78900000000000003</c:v>
                </c:pt>
                <c:pt idx="8969">
                  <c:v>0.77900000000000003</c:v>
                </c:pt>
                <c:pt idx="8970">
                  <c:v>0.78800000000000003</c:v>
                </c:pt>
                <c:pt idx="8971">
                  <c:v>0.78800000000000003</c:v>
                </c:pt>
                <c:pt idx="8972">
                  <c:v>0.82599999999999996</c:v>
                </c:pt>
                <c:pt idx="8973">
                  <c:v>0.78700000000000003</c:v>
                </c:pt>
                <c:pt idx="8974">
                  <c:v>0.78700000000000003</c:v>
                </c:pt>
                <c:pt idx="8975">
                  <c:v>0.78500000000000003</c:v>
                </c:pt>
                <c:pt idx="8976">
                  <c:v>0.77800000000000002</c:v>
                </c:pt>
                <c:pt idx="8977">
                  <c:v>0.77900000000000003</c:v>
                </c:pt>
                <c:pt idx="8978">
                  <c:v>0.83599999999999997</c:v>
                </c:pt>
                <c:pt idx="8979">
                  <c:v>0.83599999999999997</c:v>
                </c:pt>
                <c:pt idx="8980">
                  <c:v>0.78400000000000003</c:v>
                </c:pt>
                <c:pt idx="8981">
                  <c:v>0.82</c:v>
                </c:pt>
                <c:pt idx="8982">
                  <c:v>0.82</c:v>
                </c:pt>
                <c:pt idx="8983">
                  <c:v>0.78</c:v>
                </c:pt>
                <c:pt idx="8984">
                  <c:v>0.82</c:v>
                </c:pt>
                <c:pt idx="8985">
                  <c:v>0.83399999999999996</c:v>
                </c:pt>
                <c:pt idx="8986">
                  <c:v>0.78600000000000003</c:v>
                </c:pt>
                <c:pt idx="8987">
                  <c:v>0.78600000000000003</c:v>
                </c:pt>
                <c:pt idx="8988">
                  <c:v>0.83799999999999997</c:v>
                </c:pt>
                <c:pt idx="8989">
                  <c:v>0.78400000000000003</c:v>
                </c:pt>
                <c:pt idx="8990">
                  <c:v>0.78400000000000003</c:v>
                </c:pt>
                <c:pt idx="8991">
                  <c:v>0.82599999999999996</c:v>
                </c:pt>
                <c:pt idx="8992">
                  <c:v>0.78700000000000003</c:v>
                </c:pt>
                <c:pt idx="8993">
                  <c:v>0.78500000000000003</c:v>
                </c:pt>
                <c:pt idx="8994">
                  <c:v>0.82799999999999996</c:v>
                </c:pt>
                <c:pt idx="8995">
                  <c:v>0.78500000000000003</c:v>
                </c:pt>
                <c:pt idx="8996">
                  <c:v>0.78900000000000003</c:v>
                </c:pt>
                <c:pt idx="8997">
                  <c:v>0.78900000000000003</c:v>
                </c:pt>
                <c:pt idx="8998">
                  <c:v>0.79200000000000004</c:v>
                </c:pt>
                <c:pt idx="8999">
                  <c:v>0.79200000000000004</c:v>
                </c:pt>
                <c:pt idx="9000">
                  <c:v>0.78500000000000003</c:v>
                </c:pt>
                <c:pt idx="9001">
                  <c:v>0.78500000000000003</c:v>
                </c:pt>
                <c:pt idx="9002">
                  <c:v>0.83899999999999997</c:v>
                </c:pt>
                <c:pt idx="9003">
                  <c:v>0.83599999999999997</c:v>
                </c:pt>
                <c:pt idx="9004">
                  <c:v>0.78600000000000003</c:v>
                </c:pt>
                <c:pt idx="9005">
                  <c:v>0.83499999999999996</c:v>
                </c:pt>
                <c:pt idx="9006">
                  <c:v>0.78900000000000003</c:v>
                </c:pt>
                <c:pt idx="9007">
                  <c:v>0.79200000000000004</c:v>
                </c:pt>
                <c:pt idx="9008">
                  <c:v>0.83599999999999997</c:v>
                </c:pt>
                <c:pt idx="9009">
                  <c:v>0.78400000000000003</c:v>
                </c:pt>
                <c:pt idx="9010">
                  <c:v>0.79</c:v>
                </c:pt>
                <c:pt idx="9011">
                  <c:v>0.79200000000000004</c:v>
                </c:pt>
                <c:pt idx="9012">
                  <c:v>0.78600000000000003</c:v>
                </c:pt>
                <c:pt idx="9013">
                  <c:v>0.79400000000000004</c:v>
                </c:pt>
                <c:pt idx="9014">
                  <c:v>0.79200000000000004</c:v>
                </c:pt>
                <c:pt idx="9015">
                  <c:v>0.79300000000000004</c:v>
                </c:pt>
                <c:pt idx="9016">
                  <c:v>0.78600000000000003</c:v>
                </c:pt>
                <c:pt idx="9017">
                  <c:v>0.79600000000000004</c:v>
                </c:pt>
                <c:pt idx="9018">
                  <c:v>0.79700000000000004</c:v>
                </c:pt>
                <c:pt idx="9019">
                  <c:v>0.79</c:v>
                </c:pt>
                <c:pt idx="9020">
                  <c:v>0.79400000000000004</c:v>
                </c:pt>
                <c:pt idx="9021">
                  <c:v>0.79300000000000004</c:v>
                </c:pt>
                <c:pt idx="9022">
                  <c:v>0.78700000000000003</c:v>
                </c:pt>
                <c:pt idx="9023">
                  <c:v>0.79300000000000004</c:v>
                </c:pt>
                <c:pt idx="9024">
                  <c:v>0.79200000000000004</c:v>
                </c:pt>
                <c:pt idx="9025">
                  <c:v>0.79500000000000004</c:v>
                </c:pt>
                <c:pt idx="9026">
                  <c:v>0.79300000000000004</c:v>
                </c:pt>
                <c:pt idx="9027">
                  <c:v>0.79500000000000004</c:v>
                </c:pt>
                <c:pt idx="9028">
                  <c:v>0.79100000000000004</c:v>
                </c:pt>
                <c:pt idx="9029">
                  <c:v>0.79300000000000004</c:v>
                </c:pt>
                <c:pt idx="9030">
                  <c:v>0.79300000000000004</c:v>
                </c:pt>
                <c:pt idx="9031">
                  <c:v>0.83499999999999996</c:v>
                </c:pt>
                <c:pt idx="9032">
                  <c:v>0.79200000000000004</c:v>
                </c:pt>
                <c:pt idx="9033">
                  <c:v>0.79200000000000004</c:v>
                </c:pt>
                <c:pt idx="9034">
                  <c:v>0.79100000000000004</c:v>
                </c:pt>
                <c:pt idx="9035">
                  <c:v>0.79200000000000004</c:v>
                </c:pt>
                <c:pt idx="9036">
                  <c:v>0.79500000000000004</c:v>
                </c:pt>
                <c:pt idx="9037">
                  <c:v>0.83099999999999996</c:v>
                </c:pt>
                <c:pt idx="9038">
                  <c:v>0.7</c:v>
                </c:pt>
                <c:pt idx="9039">
                  <c:v>0.76700000000000002</c:v>
                </c:pt>
                <c:pt idx="9040">
                  <c:v>0.76700000000000002</c:v>
                </c:pt>
                <c:pt idx="9041">
                  <c:v>0.76500000000000001</c:v>
                </c:pt>
                <c:pt idx="9042">
                  <c:v>0.76500000000000001</c:v>
                </c:pt>
                <c:pt idx="9043">
                  <c:v>0.76700000000000002</c:v>
                </c:pt>
                <c:pt idx="9044">
                  <c:v>0.76600000000000001</c:v>
                </c:pt>
                <c:pt idx="9045">
                  <c:v>0.79300000000000004</c:v>
                </c:pt>
                <c:pt idx="9046">
                  <c:v>0.77100000000000002</c:v>
                </c:pt>
                <c:pt idx="9047">
                  <c:v>0.77100000000000002</c:v>
                </c:pt>
                <c:pt idx="9048">
                  <c:v>0.77400000000000002</c:v>
                </c:pt>
                <c:pt idx="9049">
                  <c:v>0.77400000000000002</c:v>
                </c:pt>
                <c:pt idx="9050">
                  <c:v>0.76700000000000002</c:v>
                </c:pt>
                <c:pt idx="9051">
                  <c:v>0.76600000000000001</c:v>
                </c:pt>
                <c:pt idx="9052">
                  <c:v>0.70299999999999996</c:v>
                </c:pt>
                <c:pt idx="9053">
                  <c:v>0.8</c:v>
                </c:pt>
                <c:pt idx="9054">
                  <c:v>0.77500000000000002</c:v>
                </c:pt>
                <c:pt idx="9055">
                  <c:v>0.76800000000000002</c:v>
                </c:pt>
                <c:pt idx="9056">
                  <c:v>0.76500000000000001</c:v>
                </c:pt>
                <c:pt idx="9057">
                  <c:v>0.76500000000000001</c:v>
                </c:pt>
                <c:pt idx="9058">
                  <c:v>0.77200000000000002</c:v>
                </c:pt>
                <c:pt idx="9059">
                  <c:v>0.76900000000000002</c:v>
                </c:pt>
                <c:pt idx="9060">
                  <c:v>0.76200000000000001</c:v>
                </c:pt>
                <c:pt idx="9061">
                  <c:v>0.77200000000000002</c:v>
                </c:pt>
                <c:pt idx="9062">
                  <c:v>0.76800000000000002</c:v>
                </c:pt>
                <c:pt idx="9063">
                  <c:v>0.77</c:v>
                </c:pt>
                <c:pt idx="9064">
                  <c:v>0.76900000000000002</c:v>
                </c:pt>
                <c:pt idx="9065">
                  <c:v>0.77500000000000002</c:v>
                </c:pt>
                <c:pt idx="9066">
                  <c:v>0.76600000000000001</c:v>
                </c:pt>
                <c:pt idx="9067">
                  <c:v>0.77100000000000002</c:v>
                </c:pt>
                <c:pt idx="9068">
                  <c:v>0.77100000000000002</c:v>
                </c:pt>
                <c:pt idx="9069">
                  <c:v>0.77200000000000002</c:v>
                </c:pt>
                <c:pt idx="9070">
                  <c:v>0.78700000000000003</c:v>
                </c:pt>
                <c:pt idx="9071">
                  <c:v>0.77300000000000002</c:v>
                </c:pt>
                <c:pt idx="9072">
                  <c:v>0.77600000000000002</c:v>
                </c:pt>
                <c:pt idx="9073">
                  <c:v>0.77900000000000003</c:v>
                </c:pt>
                <c:pt idx="9074">
                  <c:v>0.78100000000000003</c:v>
                </c:pt>
                <c:pt idx="9075">
                  <c:v>0.46</c:v>
                </c:pt>
                <c:pt idx="9076">
                  <c:v>0.44</c:v>
                </c:pt>
                <c:pt idx="9077">
                  <c:v>0.45800000000000002</c:v>
                </c:pt>
                <c:pt idx="9078">
                  <c:v>0.42799999999999999</c:v>
                </c:pt>
                <c:pt idx="9079">
                  <c:v>0.439</c:v>
                </c:pt>
                <c:pt idx="9080">
                  <c:v>0.51400000000000001</c:v>
                </c:pt>
                <c:pt idx="9081">
                  <c:v>0.51100000000000001</c:v>
                </c:pt>
                <c:pt idx="9082">
                  <c:v>0.58199999999999996</c:v>
                </c:pt>
                <c:pt idx="9083">
                  <c:v>0.56499999999999995</c:v>
                </c:pt>
                <c:pt idx="9084">
                  <c:v>0.56499999999999995</c:v>
                </c:pt>
                <c:pt idx="9085">
                  <c:v>0.61099999999999999</c:v>
                </c:pt>
                <c:pt idx="9086">
                  <c:v>0.61</c:v>
                </c:pt>
                <c:pt idx="9087">
                  <c:v>0.627</c:v>
                </c:pt>
                <c:pt idx="9088">
                  <c:v>0.49099999999999999</c:v>
                </c:pt>
                <c:pt idx="9089">
                  <c:v>0.61899999999999999</c:v>
                </c:pt>
                <c:pt idx="9090">
                  <c:v>0.49099999999999999</c:v>
                </c:pt>
                <c:pt idx="9091">
                  <c:v>0.56399999999999995</c:v>
                </c:pt>
                <c:pt idx="9092">
                  <c:v>0.56399999999999995</c:v>
                </c:pt>
                <c:pt idx="9093">
                  <c:v>0.58099999999999996</c:v>
                </c:pt>
                <c:pt idx="9094">
                  <c:v>0.63200000000000001</c:v>
                </c:pt>
                <c:pt idx="9095">
                  <c:v>0.57299999999999995</c:v>
                </c:pt>
                <c:pt idx="9096">
                  <c:v>0.59499999999999997</c:v>
                </c:pt>
                <c:pt idx="9097">
                  <c:v>0.58599999999999997</c:v>
                </c:pt>
                <c:pt idx="9098">
                  <c:v>0.59499999999999997</c:v>
                </c:pt>
                <c:pt idx="9099">
                  <c:v>0.626</c:v>
                </c:pt>
                <c:pt idx="9100">
                  <c:v>0.64</c:v>
                </c:pt>
                <c:pt idx="9101">
                  <c:v>0.64300000000000002</c:v>
                </c:pt>
                <c:pt idx="9102">
                  <c:v>0.63400000000000001</c:v>
                </c:pt>
                <c:pt idx="9103">
                  <c:v>0.59299999999999997</c:v>
                </c:pt>
                <c:pt idx="9104">
                  <c:v>0.59299999999999997</c:v>
                </c:pt>
                <c:pt idx="9105">
                  <c:v>0.61299999999999999</c:v>
                </c:pt>
                <c:pt idx="9106">
                  <c:v>0.61399999999999999</c:v>
                </c:pt>
                <c:pt idx="9107">
                  <c:v>0.66200000000000003</c:v>
                </c:pt>
                <c:pt idx="9108">
                  <c:v>0.66100000000000003</c:v>
                </c:pt>
                <c:pt idx="9109">
                  <c:v>0.63900000000000001</c:v>
                </c:pt>
                <c:pt idx="9110">
                  <c:v>0.63900000000000001</c:v>
                </c:pt>
                <c:pt idx="9111">
                  <c:v>0.67300000000000004</c:v>
                </c:pt>
                <c:pt idx="9112">
                  <c:v>0.67200000000000004</c:v>
                </c:pt>
                <c:pt idx="9113">
                  <c:v>0.67400000000000004</c:v>
                </c:pt>
                <c:pt idx="9114">
                  <c:v>0.67500000000000004</c:v>
                </c:pt>
                <c:pt idx="9115">
                  <c:v>0.63800000000000001</c:v>
                </c:pt>
                <c:pt idx="9116">
                  <c:v>0.63900000000000001</c:v>
                </c:pt>
                <c:pt idx="9117">
                  <c:v>0.68700000000000006</c:v>
                </c:pt>
                <c:pt idx="9118">
                  <c:v>0.69099999999999995</c:v>
                </c:pt>
                <c:pt idx="9119">
                  <c:v>0.65800000000000003</c:v>
                </c:pt>
                <c:pt idx="9120">
                  <c:v>0.69199999999999995</c:v>
                </c:pt>
                <c:pt idx="9121">
                  <c:v>0.69199999999999995</c:v>
                </c:pt>
                <c:pt idx="9122">
                  <c:v>0.65800000000000003</c:v>
                </c:pt>
                <c:pt idx="9123">
                  <c:v>0.64600000000000002</c:v>
                </c:pt>
                <c:pt idx="9124">
                  <c:v>0.69399999999999995</c:v>
                </c:pt>
                <c:pt idx="9125">
                  <c:v>0.68899999999999995</c:v>
                </c:pt>
                <c:pt idx="9126">
                  <c:v>0.64700000000000002</c:v>
                </c:pt>
                <c:pt idx="9127">
                  <c:v>0.69399999999999995</c:v>
                </c:pt>
                <c:pt idx="9128">
                  <c:v>0.69299999999999995</c:v>
                </c:pt>
                <c:pt idx="9129">
                  <c:v>0.63400000000000001</c:v>
                </c:pt>
                <c:pt idx="9130">
                  <c:v>0.63400000000000001</c:v>
                </c:pt>
                <c:pt idx="9131">
                  <c:v>0.69799999999999995</c:v>
                </c:pt>
                <c:pt idx="9132">
                  <c:v>0.70399999999999996</c:v>
                </c:pt>
                <c:pt idx="9133">
                  <c:v>0.71099999999999997</c:v>
                </c:pt>
                <c:pt idx="9134">
                  <c:v>0.65300000000000002</c:v>
                </c:pt>
                <c:pt idx="9135">
                  <c:v>0.70399999999999996</c:v>
                </c:pt>
                <c:pt idx="9136">
                  <c:v>0.71199999999999997</c:v>
                </c:pt>
                <c:pt idx="9137">
                  <c:v>0.69899999999999995</c:v>
                </c:pt>
                <c:pt idx="9138">
                  <c:v>0.65</c:v>
                </c:pt>
                <c:pt idx="9139">
                  <c:v>0.64600000000000002</c:v>
                </c:pt>
                <c:pt idx="9140">
                  <c:v>0.64700000000000002</c:v>
                </c:pt>
                <c:pt idx="9141">
                  <c:v>0.70799999999999996</c:v>
                </c:pt>
                <c:pt idx="9142">
                  <c:v>0.70699999999999996</c:v>
                </c:pt>
                <c:pt idx="9143">
                  <c:v>0.65200000000000002</c:v>
                </c:pt>
                <c:pt idx="9144">
                  <c:v>0.71899999999999997</c:v>
                </c:pt>
                <c:pt idx="9145">
                  <c:v>0.65200000000000002</c:v>
                </c:pt>
                <c:pt idx="9146">
                  <c:v>0.72199999999999998</c:v>
                </c:pt>
                <c:pt idx="9147">
                  <c:v>0.68200000000000005</c:v>
                </c:pt>
                <c:pt idx="9148">
                  <c:v>0.68200000000000005</c:v>
                </c:pt>
                <c:pt idx="9149">
                  <c:v>0.68300000000000005</c:v>
                </c:pt>
                <c:pt idx="9150">
                  <c:v>0.72499999999999998</c:v>
                </c:pt>
                <c:pt idx="9151">
                  <c:v>0.66400000000000003</c:v>
                </c:pt>
                <c:pt idx="9152">
                  <c:v>0.72299999999999998</c:v>
                </c:pt>
                <c:pt idx="9153">
                  <c:v>0.68300000000000005</c:v>
                </c:pt>
                <c:pt idx="9154">
                  <c:v>0.72599999999999998</c:v>
                </c:pt>
                <c:pt idx="9155">
                  <c:v>0.72099999999999997</c:v>
                </c:pt>
                <c:pt idx="9156">
                  <c:v>0.68300000000000005</c:v>
                </c:pt>
                <c:pt idx="9157">
                  <c:v>0.66300000000000003</c:v>
                </c:pt>
                <c:pt idx="9158">
                  <c:v>0.66400000000000003</c:v>
                </c:pt>
                <c:pt idx="9159">
                  <c:v>0.72499999999999998</c:v>
                </c:pt>
                <c:pt idx="9160">
                  <c:v>0.72599999999999998</c:v>
                </c:pt>
                <c:pt idx="9161">
                  <c:v>0.66400000000000003</c:v>
                </c:pt>
                <c:pt idx="9162">
                  <c:v>0.73299999999999998</c:v>
                </c:pt>
                <c:pt idx="9163">
                  <c:v>0.66400000000000003</c:v>
                </c:pt>
                <c:pt idx="9164">
                  <c:v>0.73499999999999999</c:v>
                </c:pt>
                <c:pt idx="9165">
                  <c:v>0.73099999999999998</c:v>
                </c:pt>
                <c:pt idx="9166">
                  <c:v>0.73199999999999998</c:v>
                </c:pt>
                <c:pt idx="9167">
                  <c:v>0.66600000000000004</c:v>
                </c:pt>
                <c:pt idx="9168">
                  <c:v>0.73399999999999999</c:v>
                </c:pt>
                <c:pt idx="9169">
                  <c:v>0.73699999999999999</c:v>
                </c:pt>
                <c:pt idx="9170">
                  <c:v>0.66600000000000004</c:v>
                </c:pt>
                <c:pt idx="9171">
                  <c:v>0.66600000000000004</c:v>
                </c:pt>
                <c:pt idx="9172">
                  <c:v>0.81699999999999995</c:v>
                </c:pt>
                <c:pt idx="9173">
                  <c:v>0.66700000000000004</c:v>
                </c:pt>
                <c:pt idx="9174">
                  <c:v>0.7</c:v>
                </c:pt>
                <c:pt idx="9175">
                  <c:v>0.70099999999999996</c:v>
                </c:pt>
                <c:pt idx="9176">
                  <c:v>0.73799999999999999</c:v>
                </c:pt>
                <c:pt idx="9177">
                  <c:v>0.70099999999999996</c:v>
                </c:pt>
                <c:pt idx="9178">
                  <c:v>0.7</c:v>
                </c:pt>
                <c:pt idx="9179">
                  <c:v>0.81899999999999995</c:v>
                </c:pt>
                <c:pt idx="9180">
                  <c:v>0.73599999999999999</c:v>
                </c:pt>
                <c:pt idx="9181">
                  <c:v>0.70199999999999996</c:v>
                </c:pt>
                <c:pt idx="9182">
                  <c:v>0.69</c:v>
                </c:pt>
                <c:pt idx="9183">
                  <c:v>0.69099999999999995</c:v>
                </c:pt>
                <c:pt idx="9184">
                  <c:v>0.70099999999999996</c:v>
                </c:pt>
                <c:pt idx="9185">
                  <c:v>0.70099999999999996</c:v>
                </c:pt>
                <c:pt idx="9186">
                  <c:v>0.70199999999999996</c:v>
                </c:pt>
                <c:pt idx="9187">
                  <c:v>0.70099999999999996</c:v>
                </c:pt>
                <c:pt idx="9188">
                  <c:v>0.70199999999999996</c:v>
                </c:pt>
                <c:pt idx="9189">
                  <c:v>0.74199999999999999</c:v>
                </c:pt>
                <c:pt idx="9190">
                  <c:v>0.74399999999999999</c:v>
                </c:pt>
                <c:pt idx="9191">
                  <c:v>0.7</c:v>
                </c:pt>
                <c:pt idx="9192">
                  <c:v>0.751</c:v>
                </c:pt>
                <c:pt idx="9193">
                  <c:v>0.70099999999999996</c:v>
                </c:pt>
                <c:pt idx="9194">
                  <c:v>0.754</c:v>
                </c:pt>
                <c:pt idx="9195">
                  <c:v>0.749</c:v>
                </c:pt>
                <c:pt idx="9196">
                  <c:v>0.75</c:v>
                </c:pt>
                <c:pt idx="9197">
                  <c:v>0.82799999999999996</c:v>
                </c:pt>
                <c:pt idx="9198">
                  <c:v>0.83199999999999996</c:v>
                </c:pt>
                <c:pt idx="9199">
                  <c:v>0.70299999999999996</c:v>
                </c:pt>
                <c:pt idx="9200">
                  <c:v>0.83499999999999996</c:v>
                </c:pt>
                <c:pt idx="9201">
                  <c:v>0.70199999999999996</c:v>
                </c:pt>
                <c:pt idx="9202">
                  <c:v>0.70299999999999996</c:v>
                </c:pt>
                <c:pt idx="9203">
                  <c:v>0.83299999999999996</c:v>
                </c:pt>
                <c:pt idx="9204">
                  <c:v>0.71499999999999997</c:v>
                </c:pt>
                <c:pt idx="9205">
                  <c:v>0.69499999999999995</c:v>
                </c:pt>
                <c:pt idx="9206">
                  <c:v>0.68400000000000005</c:v>
                </c:pt>
                <c:pt idx="9207">
                  <c:v>0.71899999999999997</c:v>
                </c:pt>
                <c:pt idx="9208">
                  <c:v>0.71499999999999997</c:v>
                </c:pt>
                <c:pt idx="9209">
                  <c:v>0.69499999999999995</c:v>
                </c:pt>
                <c:pt idx="9210">
                  <c:v>0.69299999999999995</c:v>
                </c:pt>
                <c:pt idx="9211">
                  <c:v>0.69499999999999995</c:v>
                </c:pt>
                <c:pt idx="9212">
                  <c:v>0.69</c:v>
                </c:pt>
                <c:pt idx="9213">
                  <c:v>0.69499999999999995</c:v>
                </c:pt>
                <c:pt idx="9214">
                  <c:v>0.69199999999999995</c:v>
                </c:pt>
                <c:pt idx="9215">
                  <c:v>0.69599999999999995</c:v>
                </c:pt>
                <c:pt idx="9216">
                  <c:v>0.69699999999999995</c:v>
                </c:pt>
                <c:pt idx="9217">
                  <c:v>0.69599999999999995</c:v>
                </c:pt>
                <c:pt idx="9218">
                  <c:v>0.72199999999999998</c:v>
                </c:pt>
                <c:pt idx="9219">
                  <c:v>0.69699999999999995</c:v>
                </c:pt>
                <c:pt idx="9220">
                  <c:v>0.72399999999999998</c:v>
                </c:pt>
                <c:pt idx="9221">
                  <c:v>0.69399999999999995</c:v>
                </c:pt>
                <c:pt idx="9222">
                  <c:v>0.72699999999999998</c:v>
                </c:pt>
                <c:pt idx="9223">
                  <c:v>0.73099999999999998</c:v>
                </c:pt>
                <c:pt idx="9224">
                  <c:v>0.73</c:v>
                </c:pt>
                <c:pt idx="9225">
                  <c:v>0.72799999999999998</c:v>
                </c:pt>
                <c:pt idx="9226">
                  <c:v>0.69399999999999995</c:v>
                </c:pt>
                <c:pt idx="9227">
                  <c:v>0.73299999999999998</c:v>
                </c:pt>
                <c:pt idx="9228">
                  <c:v>0.72899999999999998</c:v>
                </c:pt>
                <c:pt idx="9229">
                  <c:v>0.73</c:v>
                </c:pt>
                <c:pt idx="9230">
                  <c:v>0.73099999999999998</c:v>
                </c:pt>
                <c:pt idx="9231">
                  <c:v>0.69699999999999995</c:v>
                </c:pt>
                <c:pt idx="9232">
                  <c:v>0.73099999999999998</c:v>
                </c:pt>
                <c:pt idx="9233">
                  <c:v>0.69599999999999995</c:v>
                </c:pt>
                <c:pt idx="9234">
                  <c:v>0.73399999999999999</c:v>
                </c:pt>
                <c:pt idx="9235">
                  <c:v>0.72899999999999998</c:v>
                </c:pt>
                <c:pt idx="9236">
                  <c:v>0.69699999999999995</c:v>
                </c:pt>
                <c:pt idx="9237">
                  <c:v>0.748</c:v>
                </c:pt>
                <c:pt idx="9238">
                  <c:v>0.749</c:v>
                </c:pt>
                <c:pt idx="9239">
                  <c:v>0.75</c:v>
                </c:pt>
                <c:pt idx="9240">
                  <c:v>0.69799999999999995</c:v>
                </c:pt>
                <c:pt idx="9241">
                  <c:v>0.748</c:v>
                </c:pt>
                <c:pt idx="9242">
                  <c:v>0.75</c:v>
                </c:pt>
                <c:pt idx="9243">
                  <c:v>0.70499999999999996</c:v>
                </c:pt>
                <c:pt idx="9244">
                  <c:v>0.75</c:v>
                </c:pt>
                <c:pt idx="9245">
                  <c:v>0.70599999999999996</c:v>
                </c:pt>
                <c:pt idx="9246">
                  <c:v>0.748</c:v>
                </c:pt>
                <c:pt idx="9247">
                  <c:v>0.73699999999999999</c:v>
                </c:pt>
                <c:pt idx="9248">
                  <c:v>0.749</c:v>
                </c:pt>
                <c:pt idx="9249">
                  <c:v>0.749</c:v>
                </c:pt>
                <c:pt idx="9250">
                  <c:v>0.749</c:v>
                </c:pt>
                <c:pt idx="9251">
                  <c:v>0.753</c:v>
                </c:pt>
                <c:pt idx="9252">
                  <c:v>0.75</c:v>
                </c:pt>
                <c:pt idx="9253">
                  <c:v>0.73899999999999999</c:v>
                </c:pt>
                <c:pt idx="9254">
                  <c:v>0.75</c:v>
                </c:pt>
                <c:pt idx="9255">
                  <c:v>0.745</c:v>
                </c:pt>
                <c:pt idx="9256">
                  <c:v>0.747</c:v>
                </c:pt>
                <c:pt idx="9257">
                  <c:v>0.753</c:v>
                </c:pt>
                <c:pt idx="9258">
                  <c:v>0.745</c:v>
                </c:pt>
                <c:pt idx="9259">
                  <c:v>0.748</c:v>
                </c:pt>
                <c:pt idx="9260">
                  <c:v>0.745</c:v>
                </c:pt>
                <c:pt idx="9261">
                  <c:v>0.753</c:v>
                </c:pt>
                <c:pt idx="9262">
                  <c:v>0.746</c:v>
                </c:pt>
                <c:pt idx="9263">
                  <c:v>0.748</c:v>
                </c:pt>
                <c:pt idx="9264">
                  <c:v>0.753</c:v>
                </c:pt>
                <c:pt idx="9265">
                  <c:v>0.754</c:v>
                </c:pt>
                <c:pt idx="9266">
                  <c:v>0.751</c:v>
                </c:pt>
                <c:pt idx="9267">
                  <c:v>0.748</c:v>
                </c:pt>
                <c:pt idx="9268">
                  <c:v>0.76200000000000001</c:v>
                </c:pt>
                <c:pt idx="9269">
                  <c:v>0.749</c:v>
                </c:pt>
                <c:pt idx="9270">
                  <c:v>0.76300000000000001</c:v>
                </c:pt>
                <c:pt idx="9271">
                  <c:v>0.76400000000000001</c:v>
                </c:pt>
                <c:pt idx="9272">
                  <c:v>0.749</c:v>
                </c:pt>
                <c:pt idx="9273">
                  <c:v>0.76200000000000001</c:v>
                </c:pt>
                <c:pt idx="9274">
                  <c:v>0.76500000000000001</c:v>
                </c:pt>
                <c:pt idx="9275">
                  <c:v>0.76</c:v>
                </c:pt>
                <c:pt idx="9276">
                  <c:v>0.76400000000000001</c:v>
                </c:pt>
                <c:pt idx="9277">
                  <c:v>0.755</c:v>
                </c:pt>
                <c:pt idx="9278">
                  <c:v>0.76100000000000001</c:v>
                </c:pt>
                <c:pt idx="9279">
                  <c:v>0.76300000000000001</c:v>
                </c:pt>
                <c:pt idx="9280">
                  <c:v>0.76700000000000002</c:v>
                </c:pt>
                <c:pt idx="9281">
                  <c:v>0.76400000000000001</c:v>
                </c:pt>
                <c:pt idx="9282">
                  <c:v>0.76500000000000001</c:v>
                </c:pt>
                <c:pt idx="9283">
                  <c:v>0.76</c:v>
                </c:pt>
                <c:pt idx="9284">
                  <c:v>0.76700000000000002</c:v>
                </c:pt>
                <c:pt idx="9285">
                  <c:v>0.76600000000000001</c:v>
                </c:pt>
                <c:pt idx="9286">
                  <c:v>0.76200000000000001</c:v>
                </c:pt>
                <c:pt idx="9287">
                  <c:v>0.76600000000000001</c:v>
                </c:pt>
                <c:pt idx="9288">
                  <c:v>0.74299999999999999</c:v>
                </c:pt>
                <c:pt idx="9289">
                  <c:v>0.74299999999999999</c:v>
                </c:pt>
                <c:pt idx="9290">
                  <c:v>0.753</c:v>
                </c:pt>
                <c:pt idx="9291">
                  <c:v>0.753</c:v>
                </c:pt>
                <c:pt idx="9292">
                  <c:v>0.76800000000000002</c:v>
                </c:pt>
                <c:pt idx="9293">
                  <c:v>0.76200000000000001</c:v>
                </c:pt>
                <c:pt idx="9294">
                  <c:v>0.76700000000000002</c:v>
                </c:pt>
                <c:pt idx="9295">
                  <c:v>0.77</c:v>
                </c:pt>
                <c:pt idx="9296">
                  <c:v>0.76200000000000001</c:v>
                </c:pt>
                <c:pt idx="9297">
                  <c:v>0.77200000000000002</c:v>
                </c:pt>
                <c:pt idx="9298">
                  <c:v>0.76700000000000002</c:v>
                </c:pt>
                <c:pt idx="9299">
                  <c:v>0.76800000000000002</c:v>
                </c:pt>
                <c:pt idx="9300">
                  <c:v>0.76500000000000001</c:v>
                </c:pt>
                <c:pt idx="9301">
                  <c:v>0.76800000000000002</c:v>
                </c:pt>
                <c:pt idx="9302">
                  <c:v>0.76900000000000002</c:v>
                </c:pt>
                <c:pt idx="9303">
                  <c:v>0.76500000000000001</c:v>
                </c:pt>
                <c:pt idx="9304">
                  <c:v>0.72899999999999998</c:v>
                </c:pt>
                <c:pt idx="9305">
                  <c:v>0.72799999999999998</c:v>
                </c:pt>
                <c:pt idx="9306">
                  <c:v>0.72899999999999998</c:v>
                </c:pt>
                <c:pt idx="9307">
                  <c:v>0.76500000000000001</c:v>
                </c:pt>
                <c:pt idx="9308">
                  <c:v>0.73099999999999998</c:v>
                </c:pt>
                <c:pt idx="9309">
                  <c:v>0.76600000000000001</c:v>
                </c:pt>
                <c:pt idx="9310">
                  <c:v>0.72899999999999998</c:v>
                </c:pt>
                <c:pt idx="9311">
                  <c:v>0.76600000000000001</c:v>
                </c:pt>
                <c:pt idx="9312">
                  <c:v>0.76700000000000002</c:v>
                </c:pt>
                <c:pt idx="9313">
                  <c:v>0.73099999999999998</c:v>
                </c:pt>
                <c:pt idx="9314">
                  <c:v>0.77400000000000002</c:v>
                </c:pt>
                <c:pt idx="9315">
                  <c:v>0.753</c:v>
                </c:pt>
                <c:pt idx="9316">
                  <c:v>0.72399999999999998</c:v>
                </c:pt>
                <c:pt idx="9317">
                  <c:v>0.77100000000000002</c:v>
                </c:pt>
                <c:pt idx="9318">
                  <c:v>0.78100000000000003</c:v>
                </c:pt>
                <c:pt idx="9319">
                  <c:v>0.72499999999999998</c:v>
                </c:pt>
                <c:pt idx="9320">
                  <c:v>0.77800000000000002</c:v>
                </c:pt>
                <c:pt idx="9321">
                  <c:v>0.77500000000000002</c:v>
                </c:pt>
                <c:pt idx="9322">
                  <c:v>0.77800000000000002</c:v>
                </c:pt>
                <c:pt idx="9323">
                  <c:v>0.78</c:v>
                </c:pt>
                <c:pt idx="9324">
                  <c:v>0.77100000000000002</c:v>
                </c:pt>
                <c:pt idx="9325">
                  <c:v>0.77100000000000002</c:v>
                </c:pt>
                <c:pt idx="9326">
                  <c:v>0.78700000000000003</c:v>
                </c:pt>
                <c:pt idx="9327">
                  <c:v>0.78600000000000003</c:v>
                </c:pt>
                <c:pt idx="9328">
                  <c:v>0.78600000000000003</c:v>
                </c:pt>
                <c:pt idx="9329">
                  <c:v>0.77800000000000002</c:v>
                </c:pt>
                <c:pt idx="9330">
                  <c:v>0.73</c:v>
                </c:pt>
                <c:pt idx="9331">
                  <c:v>0.77200000000000002</c:v>
                </c:pt>
                <c:pt idx="9332">
                  <c:v>0.77200000000000002</c:v>
                </c:pt>
                <c:pt idx="9333">
                  <c:v>0.78100000000000003</c:v>
                </c:pt>
                <c:pt idx="9334">
                  <c:v>0.79</c:v>
                </c:pt>
                <c:pt idx="9335">
                  <c:v>0.79</c:v>
                </c:pt>
                <c:pt idx="9336">
                  <c:v>0.73099999999999998</c:v>
                </c:pt>
                <c:pt idx="9337">
                  <c:v>0.73</c:v>
                </c:pt>
                <c:pt idx="9338">
                  <c:v>0.77800000000000002</c:v>
                </c:pt>
                <c:pt idx="9339">
                  <c:v>0.77900000000000003</c:v>
                </c:pt>
                <c:pt idx="9340">
                  <c:v>0.77700000000000002</c:v>
                </c:pt>
                <c:pt idx="9341">
                  <c:v>0.72499999999999998</c:v>
                </c:pt>
                <c:pt idx="9342">
                  <c:v>0.79</c:v>
                </c:pt>
                <c:pt idx="9343">
                  <c:v>0.73099999999999998</c:v>
                </c:pt>
                <c:pt idx="9344">
                  <c:v>0.72499999999999998</c:v>
                </c:pt>
                <c:pt idx="9345">
                  <c:v>0.79100000000000004</c:v>
                </c:pt>
                <c:pt idx="9346">
                  <c:v>0.78700000000000003</c:v>
                </c:pt>
                <c:pt idx="9347">
                  <c:v>0.72599999999999998</c:v>
                </c:pt>
                <c:pt idx="9348">
                  <c:v>0.78800000000000003</c:v>
                </c:pt>
                <c:pt idx="9349">
                  <c:v>0.76200000000000001</c:v>
                </c:pt>
                <c:pt idx="9350">
                  <c:v>0.72899999999999998</c:v>
                </c:pt>
                <c:pt idx="9351">
                  <c:v>0.76300000000000001</c:v>
                </c:pt>
                <c:pt idx="9352">
                  <c:v>0.78600000000000003</c:v>
                </c:pt>
                <c:pt idx="9353">
                  <c:v>0.76200000000000001</c:v>
                </c:pt>
                <c:pt idx="9354">
                  <c:v>0.76300000000000001</c:v>
                </c:pt>
                <c:pt idx="9355">
                  <c:v>0.76500000000000001</c:v>
                </c:pt>
                <c:pt idx="9356">
                  <c:v>0.72799999999999998</c:v>
                </c:pt>
                <c:pt idx="9357">
                  <c:v>0.72899999999999998</c:v>
                </c:pt>
                <c:pt idx="9358">
                  <c:v>0.76200000000000001</c:v>
                </c:pt>
                <c:pt idx="9359">
                  <c:v>0.77800000000000002</c:v>
                </c:pt>
                <c:pt idx="9360">
                  <c:v>0.76300000000000001</c:v>
                </c:pt>
                <c:pt idx="9361">
                  <c:v>0.76200000000000001</c:v>
                </c:pt>
                <c:pt idx="9362">
                  <c:v>0.76200000000000001</c:v>
                </c:pt>
                <c:pt idx="9363">
                  <c:v>0.76100000000000001</c:v>
                </c:pt>
                <c:pt idx="9364">
                  <c:v>0.76100000000000001</c:v>
                </c:pt>
                <c:pt idx="9365">
                  <c:v>0.73</c:v>
                </c:pt>
                <c:pt idx="9366">
                  <c:v>0.76600000000000001</c:v>
                </c:pt>
                <c:pt idx="9367">
                  <c:v>0.78</c:v>
                </c:pt>
                <c:pt idx="9368">
                  <c:v>0.76500000000000001</c:v>
                </c:pt>
                <c:pt idx="9369">
                  <c:v>0.78400000000000003</c:v>
                </c:pt>
                <c:pt idx="9370">
                  <c:v>0.78800000000000003</c:v>
                </c:pt>
                <c:pt idx="9371">
                  <c:v>0.79200000000000004</c:v>
                </c:pt>
                <c:pt idx="9372">
                  <c:v>0.79100000000000004</c:v>
                </c:pt>
                <c:pt idx="9373">
                  <c:v>0.78800000000000003</c:v>
                </c:pt>
                <c:pt idx="9374">
                  <c:v>0.76400000000000001</c:v>
                </c:pt>
                <c:pt idx="9375">
                  <c:v>0.76400000000000001</c:v>
                </c:pt>
                <c:pt idx="9376">
                  <c:v>0.76200000000000001</c:v>
                </c:pt>
                <c:pt idx="9377">
                  <c:v>0.76200000000000001</c:v>
                </c:pt>
                <c:pt idx="9378">
                  <c:v>0.76300000000000001</c:v>
                </c:pt>
                <c:pt idx="9379">
                  <c:v>0.78400000000000003</c:v>
                </c:pt>
                <c:pt idx="9380">
                  <c:v>0.76400000000000001</c:v>
                </c:pt>
                <c:pt idx="9381">
                  <c:v>0.79100000000000004</c:v>
                </c:pt>
                <c:pt idx="9382">
                  <c:v>0.76600000000000001</c:v>
                </c:pt>
                <c:pt idx="9383">
                  <c:v>0.76300000000000001</c:v>
                </c:pt>
                <c:pt idx="9384">
                  <c:v>0.79100000000000004</c:v>
                </c:pt>
                <c:pt idx="9385">
                  <c:v>0.77400000000000002</c:v>
                </c:pt>
                <c:pt idx="9386">
                  <c:v>0.77400000000000002</c:v>
                </c:pt>
                <c:pt idx="9387">
                  <c:v>0.78500000000000003</c:v>
                </c:pt>
                <c:pt idx="9388">
                  <c:v>0.78500000000000003</c:v>
                </c:pt>
                <c:pt idx="9389">
                  <c:v>0.77700000000000002</c:v>
                </c:pt>
                <c:pt idx="9390">
                  <c:v>0.77700000000000002</c:v>
                </c:pt>
                <c:pt idx="9391">
                  <c:v>0.78500000000000003</c:v>
                </c:pt>
                <c:pt idx="9392">
                  <c:v>0.78500000000000003</c:v>
                </c:pt>
                <c:pt idx="9393">
                  <c:v>0.76200000000000001</c:v>
                </c:pt>
                <c:pt idx="9394">
                  <c:v>0.79900000000000004</c:v>
                </c:pt>
                <c:pt idx="9395">
                  <c:v>0.79900000000000004</c:v>
                </c:pt>
                <c:pt idx="9396">
                  <c:v>0.79200000000000004</c:v>
                </c:pt>
                <c:pt idx="9397">
                  <c:v>0.79300000000000004</c:v>
                </c:pt>
                <c:pt idx="9398">
                  <c:v>0.79100000000000004</c:v>
                </c:pt>
                <c:pt idx="9399">
                  <c:v>0.79200000000000004</c:v>
                </c:pt>
                <c:pt idx="9400">
                  <c:v>0.80300000000000005</c:v>
                </c:pt>
                <c:pt idx="9401">
                  <c:v>0.80300000000000005</c:v>
                </c:pt>
                <c:pt idx="9402">
                  <c:v>0.76900000000000002</c:v>
                </c:pt>
                <c:pt idx="9403">
                  <c:v>0.78700000000000003</c:v>
                </c:pt>
                <c:pt idx="9404">
                  <c:v>0.76400000000000001</c:v>
                </c:pt>
                <c:pt idx="9405">
                  <c:v>0.79600000000000004</c:v>
                </c:pt>
                <c:pt idx="9406">
                  <c:v>0.77</c:v>
                </c:pt>
                <c:pt idx="9407">
                  <c:v>0.77</c:v>
                </c:pt>
                <c:pt idx="9408">
                  <c:v>0.8</c:v>
                </c:pt>
                <c:pt idx="9409">
                  <c:v>0.76400000000000001</c:v>
                </c:pt>
                <c:pt idx="9410">
                  <c:v>0.77100000000000002</c:v>
                </c:pt>
                <c:pt idx="9411">
                  <c:v>0.79700000000000004</c:v>
                </c:pt>
                <c:pt idx="9412">
                  <c:v>0.79300000000000004</c:v>
                </c:pt>
                <c:pt idx="9413">
                  <c:v>0.76500000000000001</c:v>
                </c:pt>
                <c:pt idx="9414">
                  <c:v>0.77400000000000002</c:v>
                </c:pt>
                <c:pt idx="9415">
                  <c:v>0.79400000000000004</c:v>
                </c:pt>
                <c:pt idx="9416">
                  <c:v>0.76800000000000002</c:v>
                </c:pt>
                <c:pt idx="9417">
                  <c:v>0.79900000000000004</c:v>
                </c:pt>
                <c:pt idx="9418">
                  <c:v>0.76800000000000002</c:v>
                </c:pt>
                <c:pt idx="9419">
                  <c:v>0.76900000000000002</c:v>
                </c:pt>
                <c:pt idx="9420">
                  <c:v>0.79900000000000004</c:v>
                </c:pt>
                <c:pt idx="9421">
                  <c:v>0.77500000000000002</c:v>
                </c:pt>
                <c:pt idx="9422">
                  <c:v>0.77</c:v>
                </c:pt>
                <c:pt idx="9423">
                  <c:v>0.77500000000000002</c:v>
                </c:pt>
                <c:pt idx="9424">
                  <c:v>0.77200000000000002</c:v>
                </c:pt>
                <c:pt idx="9425">
                  <c:v>0.79100000000000004</c:v>
                </c:pt>
                <c:pt idx="9426">
                  <c:v>0.77500000000000002</c:v>
                </c:pt>
                <c:pt idx="9427">
                  <c:v>0.77400000000000002</c:v>
                </c:pt>
                <c:pt idx="9428">
                  <c:v>0.76700000000000002</c:v>
                </c:pt>
                <c:pt idx="9429">
                  <c:v>0.76800000000000002</c:v>
                </c:pt>
                <c:pt idx="9430">
                  <c:v>0.77600000000000002</c:v>
                </c:pt>
                <c:pt idx="9431">
                  <c:v>0.77400000000000002</c:v>
                </c:pt>
                <c:pt idx="9432">
                  <c:v>0.77400000000000002</c:v>
                </c:pt>
                <c:pt idx="9433">
                  <c:v>0.77400000000000002</c:v>
                </c:pt>
                <c:pt idx="9434">
                  <c:v>0.77400000000000002</c:v>
                </c:pt>
                <c:pt idx="9435">
                  <c:v>0.79300000000000004</c:v>
                </c:pt>
                <c:pt idx="9436">
                  <c:v>0.77500000000000002</c:v>
                </c:pt>
                <c:pt idx="9437">
                  <c:v>0.77400000000000002</c:v>
                </c:pt>
                <c:pt idx="9438">
                  <c:v>0.76900000000000002</c:v>
                </c:pt>
                <c:pt idx="9439">
                  <c:v>0.79900000000000004</c:v>
                </c:pt>
                <c:pt idx="9440">
                  <c:v>0.79</c:v>
                </c:pt>
                <c:pt idx="9441">
                  <c:v>0.81799999999999995</c:v>
                </c:pt>
                <c:pt idx="9442">
                  <c:v>0.79900000000000004</c:v>
                </c:pt>
                <c:pt idx="9443">
                  <c:v>0.77800000000000002</c:v>
                </c:pt>
                <c:pt idx="9444">
                  <c:v>0.79800000000000004</c:v>
                </c:pt>
                <c:pt idx="9445">
                  <c:v>0.78900000000000003</c:v>
                </c:pt>
                <c:pt idx="9446">
                  <c:v>0.77700000000000002</c:v>
                </c:pt>
                <c:pt idx="9447">
                  <c:v>0.77700000000000002</c:v>
                </c:pt>
                <c:pt idx="9448">
                  <c:v>0.77400000000000002</c:v>
                </c:pt>
                <c:pt idx="9449">
                  <c:v>0.77400000000000002</c:v>
                </c:pt>
                <c:pt idx="9450">
                  <c:v>0.81699999999999995</c:v>
                </c:pt>
                <c:pt idx="9451">
                  <c:v>0.77500000000000002</c:v>
                </c:pt>
                <c:pt idx="9452">
                  <c:v>0.77500000000000002</c:v>
                </c:pt>
                <c:pt idx="9453">
                  <c:v>0.79</c:v>
                </c:pt>
                <c:pt idx="9454">
                  <c:v>0.79</c:v>
                </c:pt>
                <c:pt idx="9455">
                  <c:v>0.77500000000000002</c:v>
                </c:pt>
                <c:pt idx="9456">
                  <c:v>0.77600000000000002</c:v>
                </c:pt>
                <c:pt idx="9457">
                  <c:v>0.77600000000000002</c:v>
                </c:pt>
                <c:pt idx="9458">
                  <c:v>0.79100000000000004</c:v>
                </c:pt>
                <c:pt idx="9459">
                  <c:v>0.79100000000000004</c:v>
                </c:pt>
                <c:pt idx="9460">
                  <c:v>0.77900000000000003</c:v>
                </c:pt>
                <c:pt idx="9461">
                  <c:v>0.81699999999999995</c:v>
                </c:pt>
                <c:pt idx="9462">
                  <c:v>0.78100000000000003</c:v>
                </c:pt>
                <c:pt idx="9463">
                  <c:v>0.78100000000000003</c:v>
                </c:pt>
                <c:pt idx="9464">
                  <c:v>0.82599999999999996</c:v>
                </c:pt>
                <c:pt idx="9465">
                  <c:v>0.82599999999999996</c:v>
                </c:pt>
                <c:pt idx="9466">
                  <c:v>0.78400000000000003</c:v>
                </c:pt>
                <c:pt idx="9467">
                  <c:v>0.78400000000000003</c:v>
                </c:pt>
                <c:pt idx="9468">
                  <c:v>0.77400000000000002</c:v>
                </c:pt>
                <c:pt idx="9469">
                  <c:v>0.79900000000000004</c:v>
                </c:pt>
                <c:pt idx="9470">
                  <c:v>0.80600000000000005</c:v>
                </c:pt>
                <c:pt idx="9471">
                  <c:v>0.83</c:v>
                </c:pt>
                <c:pt idx="9472">
                  <c:v>0.83</c:v>
                </c:pt>
                <c:pt idx="9473">
                  <c:v>0.8</c:v>
                </c:pt>
                <c:pt idx="9474">
                  <c:v>0.78200000000000003</c:v>
                </c:pt>
                <c:pt idx="9475">
                  <c:v>0.78200000000000003</c:v>
                </c:pt>
                <c:pt idx="9476">
                  <c:v>0.83</c:v>
                </c:pt>
                <c:pt idx="9477">
                  <c:v>0.77600000000000002</c:v>
                </c:pt>
                <c:pt idx="9478">
                  <c:v>0.82699999999999996</c:v>
                </c:pt>
                <c:pt idx="9479">
                  <c:v>0.80900000000000005</c:v>
                </c:pt>
                <c:pt idx="9480">
                  <c:v>0.77600000000000002</c:v>
                </c:pt>
                <c:pt idx="9481">
                  <c:v>0.78300000000000003</c:v>
                </c:pt>
                <c:pt idx="9482">
                  <c:v>0.78300000000000003</c:v>
                </c:pt>
                <c:pt idx="9483">
                  <c:v>0.80900000000000005</c:v>
                </c:pt>
                <c:pt idx="9484">
                  <c:v>0.80700000000000005</c:v>
                </c:pt>
                <c:pt idx="9485">
                  <c:v>0.77700000000000002</c:v>
                </c:pt>
                <c:pt idx="9486">
                  <c:v>0.78400000000000003</c:v>
                </c:pt>
                <c:pt idx="9487">
                  <c:v>0.78</c:v>
                </c:pt>
                <c:pt idx="9488">
                  <c:v>0.78100000000000003</c:v>
                </c:pt>
                <c:pt idx="9489">
                  <c:v>0.80800000000000005</c:v>
                </c:pt>
                <c:pt idx="9490">
                  <c:v>0.78100000000000003</c:v>
                </c:pt>
                <c:pt idx="9491">
                  <c:v>0.82599999999999996</c:v>
                </c:pt>
                <c:pt idx="9492">
                  <c:v>0.78200000000000003</c:v>
                </c:pt>
                <c:pt idx="9493">
                  <c:v>0.81100000000000005</c:v>
                </c:pt>
                <c:pt idx="9494">
                  <c:v>0.78100000000000003</c:v>
                </c:pt>
                <c:pt idx="9495">
                  <c:v>0.78300000000000003</c:v>
                </c:pt>
                <c:pt idx="9496">
                  <c:v>0.78100000000000003</c:v>
                </c:pt>
                <c:pt idx="9497">
                  <c:v>0.78200000000000003</c:v>
                </c:pt>
                <c:pt idx="9498">
                  <c:v>0.78500000000000003</c:v>
                </c:pt>
                <c:pt idx="9499">
                  <c:v>0.78200000000000003</c:v>
                </c:pt>
                <c:pt idx="9500">
                  <c:v>0.78100000000000003</c:v>
                </c:pt>
                <c:pt idx="9501">
                  <c:v>0.78100000000000003</c:v>
                </c:pt>
                <c:pt idx="9502">
                  <c:v>0.78300000000000003</c:v>
                </c:pt>
                <c:pt idx="9503">
                  <c:v>0.78</c:v>
                </c:pt>
                <c:pt idx="9504">
                  <c:v>0.81899999999999995</c:v>
                </c:pt>
                <c:pt idx="9505">
                  <c:v>0.78100000000000003</c:v>
                </c:pt>
                <c:pt idx="9506">
                  <c:v>0.78100000000000003</c:v>
                </c:pt>
                <c:pt idx="9507">
                  <c:v>0.78100000000000003</c:v>
                </c:pt>
                <c:pt idx="9508">
                  <c:v>0.78100000000000003</c:v>
                </c:pt>
                <c:pt idx="9509">
                  <c:v>0.78100000000000003</c:v>
                </c:pt>
                <c:pt idx="9510">
                  <c:v>0.78600000000000003</c:v>
                </c:pt>
                <c:pt idx="9511">
                  <c:v>0.80100000000000005</c:v>
                </c:pt>
                <c:pt idx="9512">
                  <c:v>0.78</c:v>
                </c:pt>
                <c:pt idx="9513">
                  <c:v>0.78100000000000003</c:v>
                </c:pt>
                <c:pt idx="9514">
                  <c:v>0.80200000000000005</c:v>
                </c:pt>
                <c:pt idx="9515">
                  <c:v>0.78500000000000003</c:v>
                </c:pt>
                <c:pt idx="9516">
                  <c:v>0.80900000000000005</c:v>
                </c:pt>
                <c:pt idx="9517">
                  <c:v>0.78200000000000003</c:v>
                </c:pt>
                <c:pt idx="9518">
                  <c:v>0.78200000000000003</c:v>
                </c:pt>
                <c:pt idx="9519">
                  <c:v>0.78</c:v>
                </c:pt>
                <c:pt idx="9520">
                  <c:v>0.78</c:v>
                </c:pt>
                <c:pt idx="9521">
                  <c:v>0.78300000000000003</c:v>
                </c:pt>
                <c:pt idx="9522">
                  <c:v>0.77300000000000002</c:v>
                </c:pt>
                <c:pt idx="9523">
                  <c:v>0.77300000000000002</c:v>
                </c:pt>
                <c:pt idx="9524">
                  <c:v>0.75800000000000001</c:v>
                </c:pt>
                <c:pt idx="9525">
                  <c:v>0.75700000000000001</c:v>
                </c:pt>
                <c:pt idx="9526">
                  <c:v>0.77400000000000002</c:v>
                </c:pt>
                <c:pt idx="9527">
                  <c:v>0.77400000000000002</c:v>
                </c:pt>
                <c:pt idx="9528">
                  <c:v>0.75700000000000001</c:v>
                </c:pt>
                <c:pt idx="9529">
                  <c:v>0.75800000000000001</c:v>
                </c:pt>
                <c:pt idx="9530">
                  <c:v>0.79600000000000004</c:v>
                </c:pt>
                <c:pt idx="9531">
                  <c:v>0.79600000000000004</c:v>
                </c:pt>
                <c:pt idx="9532">
                  <c:v>0.75900000000000001</c:v>
                </c:pt>
                <c:pt idx="9533">
                  <c:v>0.76900000000000002</c:v>
                </c:pt>
                <c:pt idx="9534">
                  <c:v>0.76900000000000002</c:v>
                </c:pt>
                <c:pt idx="9535">
                  <c:v>0.76200000000000001</c:v>
                </c:pt>
                <c:pt idx="9536">
                  <c:v>0.77300000000000002</c:v>
                </c:pt>
                <c:pt idx="9537">
                  <c:v>0.77300000000000002</c:v>
                </c:pt>
                <c:pt idx="9538">
                  <c:v>0.75700000000000001</c:v>
                </c:pt>
                <c:pt idx="9539">
                  <c:v>0.79900000000000004</c:v>
                </c:pt>
                <c:pt idx="9540">
                  <c:v>0.79900000000000004</c:v>
                </c:pt>
                <c:pt idx="9541">
                  <c:v>0.77700000000000002</c:v>
                </c:pt>
                <c:pt idx="9542">
                  <c:v>0.79100000000000004</c:v>
                </c:pt>
                <c:pt idx="9543">
                  <c:v>0.77300000000000002</c:v>
                </c:pt>
                <c:pt idx="9544">
                  <c:v>0.77800000000000002</c:v>
                </c:pt>
                <c:pt idx="9545">
                  <c:v>0.8</c:v>
                </c:pt>
                <c:pt idx="9546">
                  <c:v>0.79700000000000004</c:v>
                </c:pt>
                <c:pt idx="9547">
                  <c:v>0.77</c:v>
                </c:pt>
                <c:pt idx="9548">
                  <c:v>0.75800000000000001</c:v>
                </c:pt>
                <c:pt idx="9549">
                  <c:v>0.76500000000000001</c:v>
                </c:pt>
                <c:pt idx="9550">
                  <c:v>0.79400000000000004</c:v>
                </c:pt>
                <c:pt idx="9551">
                  <c:v>0.75800000000000001</c:v>
                </c:pt>
                <c:pt idx="9552">
                  <c:v>0.79500000000000004</c:v>
                </c:pt>
                <c:pt idx="9553">
                  <c:v>0.77</c:v>
                </c:pt>
                <c:pt idx="9554">
                  <c:v>0.76600000000000001</c:v>
                </c:pt>
                <c:pt idx="9555">
                  <c:v>0.76600000000000001</c:v>
                </c:pt>
                <c:pt idx="9556">
                  <c:v>0.79200000000000004</c:v>
                </c:pt>
                <c:pt idx="9557">
                  <c:v>0.75900000000000001</c:v>
                </c:pt>
                <c:pt idx="9558">
                  <c:v>0.76900000000000002</c:v>
                </c:pt>
                <c:pt idx="9559">
                  <c:v>0.79300000000000004</c:v>
                </c:pt>
                <c:pt idx="9560">
                  <c:v>0.79600000000000004</c:v>
                </c:pt>
                <c:pt idx="9561">
                  <c:v>0.76700000000000002</c:v>
                </c:pt>
                <c:pt idx="9562">
                  <c:v>0.76400000000000001</c:v>
                </c:pt>
                <c:pt idx="9563">
                  <c:v>0.77</c:v>
                </c:pt>
                <c:pt idx="9564">
                  <c:v>0.79600000000000004</c:v>
                </c:pt>
                <c:pt idx="9565">
                  <c:v>0.77</c:v>
                </c:pt>
                <c:pt idx="9566">
                  <c:v>0.76500000000000001</c:v>
                </c:pt>
                <c:pt idx="9567">
                  <c:v>0.77</c:v>
                </c:pt>
                <c:pt idx="9568">
                  <c:v>0.77400000000000002</c:v>
                </c:pt>
                <c:pt idx="9569">
                  <c:v>0.76300000000000001</c:v>
                </c:pt>
                <c:pt idx="9570">
                  <c:v>0.77100000000000002</c:v>
                </c:pt>
                <c:pt idx="9571">
                  <c:v>0.76900000000000002</c:v>
                </c:pt>
                <c:pt idx="9572">
                  <c:v>0.77</c:v>
                </c:pt>
                <c:pt idx="9573">
                  <c:v>0.77200000000000002</c:v>
                </c:pt>
                <c:pt idx="9574">
                  <c:v>0.77</c:v>
                </c:pt>
                <c:pt idx="9575">
                  <c:v>0.77</c:v>
                </c:pt>
                <c:pt idx="9576">
                  <c:v>0.76200000000000001</c:v>
                </c:pt>
                <c:pt idx="9577">
                  <c:v>0.76900000000000002</c:v>
                </c:pt>
                <c:pt idx="9578">
                  <c:v>0.76900000000000002</c:v>
                </c:pt>
                <c:pt idx="9579">
                  <c:v>0.76300000000000001</c:v>
                </c:pt>
                <c:pt idx="9580">
                  <c:v>0.77400000000000002</c:v>
                </c:pt>
                <c:pt idx="9581">
                  <c:v>0.78500000000000003</c:v>
                </c:pt>
                <c:pt idx="9582">
                  <c:v>0.76900000000000002</c:v>
                </c:pt>
                <c:pt idx="9583">
                  <c:v>0.76400000000000001</c:v>
                </c:pt>
                <c:pt idx="9584">
                  <c:v>0.79400000000000004</c:v>
                </c:pt>
                <c:pt idx="9585">
                  <c:v>0.77</c:v>
                </c:pt>
                <c:pt idx="9586">
                  <c:v>0.77</c:v>
                </c:pt>
                <c:pt idx="9587">
                  <c:v>0.76800000000000002</c:v>
                </c:pt>
                <c:pt idx="9588">
                  <c:v>0.76800000000000002</c:v>
                </c:pt>
                <c:pt idx="9589">
                  <c:v>0.77100000000000002</c:v>
                </c:pt>
                <c:pt idx="9590">
                  <c:v>0.76900000000000002</c:v>
                </c:pt>
                <c:pt idx="9591">
                  <c:v>0.77</c:v>
                </c:pt>
                <c:pt idx="9592">
                  <c:v>0.76900000000000002</c:v>
                </c:pt>
                <c:pt idx="9593">
                  <c:v>0.76900000000000002</c:v>
                </c:pt>
                <c:pt idx="9594">
                  <c:v>0.70299999999999996</c:v>
                </c:pt>
                <c:pt idx="9595">
                  <c:v>0.70299999999999996</c:v>
                </c:pt>
                <c:pt idx="9596">
                  <c:v>0.76900000000000002</c:v>
                </c:pt>
                <c:pt idx="9597">
                  <c:v>0.76900000000000002</c:v>
                </c:pt>
                <c:pt idx="9598">
                  <c:v>0.77100000000000002</c:v>
                </c:pt>
                <c:pt idx="9599">
                  <c:v>0.77200000000000002</c:v>
                </c:pt>
                <c:pt idx="9600">
                  <c:v>0.77200000000000002</c:v>
                </c:pt>
                <c:pt idx="9601">
                  <c:v>0.70599999999999996</c:v>
                </c:pt>
                <c:pt idx="9602">
                  <c:v>0.70599999999999996</c:v>
                </c:pt>
                <c:pt idx="9603">
                  <c:v>0.77300000000000002</c:v>
                </c:pt>
                <c:pt idx="9604">
                  <c:v>0.76800000000000002</c:v>
                </c:pt>
                <c:pt idx="9605">
                  <c:v>0.79500000000000004</c:v>
                </c:pt>
                <c:pt idx="9606">
                  <c:v>0.80200000000000005</c:v>
                </c:pt>
                <c:pt idx="9607">
                  <c:v>0.70599999999999996</c:v>
                </c:pt>
                <c:pt idx="9608">
                  <c:v>0.77300000000000002</c:v>
                </c:pt>
                <c:pt idx="9609">
                  <c:v>0.79600000000000004</c:v>
                </c:pt>
                <c:pt idx="9610">
                  <c:v>0.70399999999999996</c:v>
                </c:pt>
                <c:pt idx="9611">
                  <c:v>0.77</c:v>
                </c:pt>
                <c:pt idx="9612">
                  <c:v>0.76900000000000002</c:v>
                </c:pt>
                <c:pt idx="9613">
                  <c:v>0.77700000000000002</c:v>
                </c:pt>
                <c:pt idx="9614">
                  <c:v>0.77</c:v>
                </c:pt>
                <c:pt idx="9615">
                  <c:v>0.77</c:v>
                </c:pt>
                <c:pt idx="9616">
                  <c:v>0.80300000000000005</c:v>
                </c:pt>
                <c:pt idx="9617">
                  <c:v>0.80300000000000005</c:v>
                </c:pt>
                <c:pt idx="9618">
                  <c:v>0.77100000000000002</c:v>
                </c:pt>
                <c:pt idx="9619">
                  <c:v>0.77400000000000002</c:v>
                </c:pt>
                <c:pt idx="9620">
                  <c:v>0.77100000000000002</c:v>
                </c:pt>
                <c:pt idx="9621">
                  <c:v>0.77800000000000002</c:v>
                </c:pt>
                <c:pt idx="9622">
                  <c:v>0.80300000000000005</c:v>
                </c:pt>
                <c:pt idx="9623">
                  <c:v>0.77</c:v>
                </c:pt>
                <c:pt idx="9624">
                  <c:v>0.80400000000000005</c:v>
                </c:pt>
                <c:pt idx="9625">
                  <c:v>0.77800000000000002</c:v>
                </c:pt>
                <c:pt idx="9626">
                  <c:v>0.77500000000000002</c:v>
                </c:pt>
                <c:pt idx="9627">
                  <c:v>0.77400000000000002</c:v>
                </c:pt>
                <c:pt idx="9628">
                  <c:v>0.77900000000000003</c:v>
                </c:pt>
                <c:pt idx="9629">
                  <c:v>0.77400000000000002</c:v>
                </c:pt>
                <c:pt idx="9630">
                  <c:v>0.77100000000000002</c:v>
                </c:pt>
                <c:pt idx="9631">
                  <c:v>0.76900000000000002</c:v>
                </c:pt>
                <c:pt idx="9632">
                  <c:v>0.77</c:v>
                </c:pt>
                <c:pt idx="9633">
                  <c:v>0.77200000000000002</c:v>
                </c:pt>
                <c:pt idx="9634">
                  <c:v>0.77</c:v>
                </c:pt>
                <c:pt idx="9635">
                  <c:v>0.77</c:v>
                </c:pt>
                <c:pt idx="9636">
                  <c:v>0.76900000000000002</c:v>
                </c:pt>
                <c:pt idx="9637">
                  <c:v>0.76900000000000002</c:v>
                </c:pt>
                <c:pt idx="9638">
                  <c:v>0.77400000000000002</c:v>
                </c:pt>
                <c:pt idx="9639">
                  <c:v>0.77500000000000002</c:v>
                </c:pt>
                <c:pt idx="9640">
                  <c:v>0.77400000000000002</c:v>
                </c:pt>
                <c:pt idx="9641">
                  <c:v>0.80200000000000005</c:v>
                </c:pt>
                <c:pt idx="9642">
                  <c:v>0.77500000000000002</c:v>
                </c:pt>
                <c:pt idx="9643">
                  <c:v>0.77500000000000002</c:v>
                </c:pt>
                <c:pt idx="9644">
                  <c:v>0.77900000000000003</c:v>
                </c:pt>
                <c:pt idx="9645">
                  <c:v>0.77900000000000003</c:v>
                </c:pt>
                <c:pt idx="9646">
                  <c:v>0.77500000000000002</c:v>
                </c:pt>
                <c:pt idx="9647">
                  <c:v>0.77300000000000002</c:v>
                </c:pt>
                <c:pt idx="9648">
                  <c:v>0.77500000000000002</c:v>
                </c:pt>
                <c:pt idx="9649">
                  <c:v>0.78</c:v>
                </c:pt>
                <c:pt idx="9650">
                  <c:v>0.78</c:v>
                </c:pt>
                <c:pt idx="9651">
                  <c:v>0.78</c:v>
                </c:pt>
                <c:pt idx="9652">
                  <c:v>0.78300000000000003</c:v>
                </c:pt>
                <c:pt idx="9653">
                  <c:v>0.78300000000000003</c:v>
                </c:pt>
                <c:pt idx="9654">
                  <c:v>0.77200000000000002</c:v>
                </c:pt>
                <c:pt idx="9655">
                  <c:v>0.77600000000000002</c:v>
                </c:pt>
                <c:pt idx="9656">
                  <c:v>0.77900000000000003</c:v>
                </c:pt>
                <c:pt idx="9657">
                  <c:v>0.70799999999999996</c:v>
                </c:pt>
                <c:pt idx="9658">
                  <c:v>0.71399999999999997</c:v>
                </c:pt>
                <c:pt idx="9659">
                  <c:v>0.78400000000000003</c:v>
                </c:pt>
                <c:pt idx="9660">
                  <c:v>0.80400000000000005</c:v>
                </c:pt>
                <c:pt idx="9661">
                  <c:v>0.78100000000000003</c:v>
                </c:pt>
                <c:pt idx="9662">
                  <c:v>0.77400000000000002</c:v>
                </c:pt>
                <c:pt idx="9663">
                  <c:v>0.77700000000000002</c:v>
                </c:pt>
                <c:pt idx="9664">
                  <c:v>0.71199999999999997</c:v>
                </c:pt>
                <c:pt idx="9665">
                  <c:v>0.70899999999999996</c:v>
                </c:pt>
                <c:pt idx="9666">
                  <c:v>0.78200000000000003</c:v>
                </c:pt>
                <c:pt idx="9667">
                  <c:v>0.78</c:v>
                </c:pt>
                <c:pt idx="9668">
                  <c:v>0.77800000000000002</c:v>
                </c:pt>
                <c:pt idx="9669">
                  <c:v>0.77800000000000002</c:v>
                </c:pt>
                <c:pt idx="9670">
                  <c:v>0.77900000000000003</c:v>
                </c:pt>
                <c:pt idx="9671">
                  <c:v>0.78200000000000003</c:v>
                </c:pt>
                <c:pt idx="9672">
                  <c:v>0.78500000000000003</c:v>
                </c:pt>
                <c:pt idx="9673">
                  <c:v>0.77900000000000003</c:v>
                </c:pt>
                <c:pt idx="9674">
                  <c:v>0.78</c:v>
                </c:pt>
                <c:pt idx="9675">
                  <c:v>0.70799999999999996</c:v>
                </c:pt>
                <c:pt idx="9676">
                  <c:v>0.71</c:v>
                </c:pt>
                <c:pt idx="9677">
                  <c:v>0.71799999999999997</c:v>
                </c:pt>
                <c:pt idx="9678">
                  <c:v>0.71299999999999997</c:v>
                </c:pt>
                <c:pt idx="9679">
                  <c:v>0.71299999999999997</c:v>
                </c:pt>
                <c:pt idx="9680">
                  <c:v>0.47399999999999998</c:v>
                </c:pt>
                <c:pt idx="9681">
                  <c:v>0.44600000000000001</c:v>
                </c:pt>
                <c:pt idx="9682">
                  <c:v>0.48099999999999998</c:v>
                </c:pt>
                <c:pt idx="9683">
                  <c:v>0.439</c:v>
                </c:pt>
                <c:pt idx="9684">
                  <c:v>0.45100000000000001</c:v>
                </c:pt>
                <c:pt idx="9685">
                  <c:v>0.56599999999999995</c:v>
                </c:pt>
                <c:pt idx="9686">
                  <c:v>0.56499999999999995</c:v>
                </c:pt>
                <c:pt idx="9687">
                  <c:v>0.58499999999999996</c:v>
                </c:pt>
                <c:pt idx="9688">
                  <c:v>0.56699999999999995</c:v>
                </c:pt>
                <c:pt idx="9689">
                  <c:v>0.496</c:v>
                </c:pt>
                <c:pt idx="9690">
                  <c:v>0.61599999999999999</c:v>
                </c:pt>
                <c:pt idx="9691">
                  <c:v>0.49199999999999999</c:v>
                </c:pt>
                <c:pt idx="9692">
                  <c:v>0.61499999999999999</c:v>
                </c:pt>
                <c:pt idx="9693">
                  <c:v>0.49199999999999999</c:v>
                </c:pt>
                <c:pt idx="9694">
                  <c:v>0.623</c:v>
                </c:pt>
                <c:pt idx="9695">
                  <c:v>0.622</c:v>
                </c:pt>
                <c:pt idx="9696">
                  <c:v>0.56699999999999995</c:v>
                </c:pt>
                <c:pt idx="9697">
                  <c:v>0.56799999999999995</c:v>
                </c:pt>
                <c:pt idx="9698">
                  <c:v>0.57699999999999996</c:v>
                </c:pt>
                <c:pt idx="9699">
                  <c:v>0.623</c:v>
                </c:pt>
                <c:pt idx="9700">
                  <c:v>0.57699999999999996</c:v>
                </c:pt>
                <c:pt idx="9701">
                  <c:v>0.59499999999999997</c:v>
                </c:pt>
                <c:pt idx="9702">
                  <c:v>0.58499999999999996</c:v>
                </c:pt>
                <c:pt idx="9703">
                  <c:v>0.59499999999999997</c:v>
                </c:pt>
                <c:pt idx="9704">
                  <c:v>0.64700000000000002</c:v>
                </c:pt>
                <c:pt idx="9705">
                  <c:v>0.64600000000000002</c:v>
                </c:pt>
                <c:pt idx="9706">
                  <c:v>0.64700000000000002</c:v>
                </c:pt>
                <c:pt idx="9707">
                  <c:v>0.59599999999999997</c:v>
                </c:pt>
                <c:pt idx="9708">
                  <c:v>0.64500000000000002</c:v>
                </c:pt>
                <c:pt idx="9709">
                  <c:v>0.59599999999999997</c:v>
                </c:pt>
                <c:pt idx="9710">
                  <c:v>0.61699999999999999</c:v>
                </c:pt>
                <c:pt idx="9711">
                  <c:v>0.61799999999999999</c:v>
                </c:pt>
                <c:pt idx="9712">
                  <c:v>0.66500000000000004</c:v>
                </c:pt>
                <c:pt idx="9713">
                  <c:v>0.66400000000000003</c:v>
                </c:pt>
                <c:pt idx="9714">
                  <c:v>0.64200000000000002</c:v>
                </c:pt>
                <c:pt idx="9715">
                  <c:v>0.64</c:v>
                </c:pt>
                <c:pt idx="9716">
                  <c:v>0.67700000000000005</c:v>
                </c:pt>
                <c:pt idx="9717">
                  <c:v>0.67800000000000005</c:v>
                </c:pt>
                <c:pt idx="9718">
                  <c:v>0.67600000000000005</c:v>
                </c:pt>
                <c:pt idx="9719">
                  <c:v>0.61699999999999999</c:v>
                </c:pt>
                <c:pt idx="9720">
                  <c:v>0.65900000000000003</c:v>
                </c:pt>
                <c:pt idx="9721">
                  <c:v>0.61699999999999999</c:v>
                </c:pt>
                <c:pt idx="9722">
                  <c:v>0.63600000000000001</c:v>
                </c:pt>
                <c:pt idx="9723">
                  <c:v>0.68799999999999994</c:v>
                </c:pt>
                <c:pt idx="9724">
                  <c:v>0.63600000000000001</c:v>
                </c:pt>
                <c:pt idx="9725">
                  <c:v>0.69</c:v>
                </c:pt>
                <c:pt idx="9726">
                  <c:v>0.625</c:v>
                </c:pt>
                <c:pt idx="9727">
                  <c:v>0.626</c:v>
                </c:pt>
                <c:pt idx="9728">
                  <c:v>0.69099999999999995</c:v>
                </c:pt>
                <c:pt idx="9729">
                  <c:v>0.69099999999999995</c:v>
                </c:pt>
                <c:pt idx="9730">
                  <c:v>0.68899999999999995</c:v>
                </c:pt>
                <c:pt idx="9731">
                  <c:v>0.69199999999999995</c:v>
                </c:pt>
                <c:pt idx="9732">
                  <c:v>0.69799999999999995</c:v>
                </c:pt>
                <c:pt idx="9733">
                  <c:v>0.63200000000000001</c:v>
                </c:pt>
                <c:pt idx="9734">
                  <c:v>0.69699999999999995</c:v>
                </c:pt>
                <c:pt idx="9735">
                  <c:v>0.63200000000000001</c:v>
                </c:pt>
                <c:pt idx="9736">
                  <c:v>0.65400000000000003</c:v>
                </c:pt>
                <c:pt idx="9737">
                  <c:v>0.70199999999999996</c:v>
                </c:pt>
                <c:pt idx="9738">
                  <c:v>0.70499999999999996</c:v>
                </c:pt>
                <c:pt idx="9739">
                  <c:v>0.65300000000000002</c:v>
                </c:pt>
                <c:pt idx="9740">
                  <c:v>0.70699999999999996</c:v>
                </c:pt>
                <c:pt idx="9741">
                  <c:v>0.70499999999999996</c:v>
                </c:pt>
                <c:pt idx="9742">
                  <c:v>0.65200000000000002</c:v>
                </c:pt>
                <c:pt idx="9743">
                  <c:v>0.65200000000000002</c:v>
                </c:pt>
                <c:pt idx="9744">
                  <c:v>0.70399999999999996</c:v>
                </c:pt>
                <c:pt idx="9745">
                  <c:v>0.71</c:v>
                </c:pt>
                <c:pt idx="9746">
                  <c:v>0.72</c:v>
                </c:pt>
                <c:pt idx="9747">
                  <c:v>0.65700000000000003</c:v>
                </c:pt>
                <c:pt idx="9748">
                  <c:v>0.71499999999999997</c:v>
                </c:pt>
                <c:pt idx="9749">
                  <c:v>0.65700000000000003</c:v>
                </c:pt>
                <c:pt idx="9750">
                  <c:v>0.66700000000000004</c:v>
                </c:pt>
                <c:pt idx="9751">
                  <c:v>0.66700000000000004</c:v>
                </c:pt>
                <c:pt idx="9752">
                  <c:v>0.66800000000000004</c:v>
                </c:pt>
                <c:pt idx="9753">
                  <c:v>0.66600000000000004</c:v>
                </c:pt>
                <c:pt idx="9754">
                  <c:v>0.72499999999999998</c:v>
                </c:pt>
                <c:pt idx="9755">
                  <c:v>0.72699999999999998</c:v>
                </c:pt>
                <c:pt idx="9756">
                  <c:v>0.66800000000000004</c:v>
                </c:pt>
                <c:pt idx="9757">
                  <c:v>0.72699999999999998</c:v>
                </c:pt>
                <c:pt idx="9758">
                  <c:v>0.66800000000000004</c:v>
                </c:pt>
                <c:pt idx="9759">
                  <c:v>0.72699999999999998</c:v>
                </c:pt>
                <c:pt idx="9760">
                  <c:v>0.72599999999999998</c:v>
                </c:pt>
                <c:pt idx="9761">
                  <c:v>0.72899999999999998</c:v>
                </c:pt>
                <c:pt idx="9762">
                  <c:v>0.66900000000000004</c:v>
                </c:pt>
                <c:pt idx="9763">
                  <c:v>0.66900000000000004</c:v>
                </c:pt>
                <c:pt idx="9764">
                  <c:v>0.66900000000000004</c:v>
                </c:pt>
                <c:pt idx="9765">
                  <c:v>0.66900000000000004</c:v>
                </c:pt>
                <c:pt idx="9766">
                  <c:v>0.73399999999999999</c:v>
                </c:pt>
                <c:pt idx="9767">
                  <c:v>0.747</c:v>
                </c:pt>
                <c:pt idx="9768">
                  <c:v>0.66100000000000003</c:v>
                </c:pt>
                <c:pt idx="9769">
                  <c:v>0.754</c:v>
                </c:pt>
                <c:pt idx="9770">
                  <c:v>0.66</c:v>
                </c:pt>
                <c:pt idx="9771">
                  <c:v>0.66100000000000003</c:v>
                </c:pt>
                <c:pt idx="9772">
                  <c:v>0.752</c:v>
                </c:pt>
                <c:pt idx="9773">
                  <c:v>0.755</c:v>
                </c:pt>
                <c:pt idx="9774">
                  <c:v>0.753</c:v>
                </c:pt>
                <c:pt idx="9775">
                  <c:v>0.66100000000000003</c:v>
                </c:pt>
                <c:pt idx="9776">
                  <c:v>0.68400000000000005</c:v>
                </c:pt>
                <c:pt idx="9777">
                  <c:v>0.75</c:v>
                </c:pt>
                <c:pt idx="9778">
                  <c:v>0.68400000000000005</c:v>
                </c:pt>
                <c:pt idx="9779">
                  <c:v>0.68500000000000005</c:v>
                </c:pt>
                <c:pt idx="9780">
                  <c:v>0.753</c:v>
                </c:pt>
                <c:pt idx="9781">
                  <c:v>0.68300000000000005</c:v>
                </c:pt>
                <c:pt idx="9782">
                  <c:v>0.67900000000000005</c:v>
                </c:pt>
                <c:pt idx="9783">
                  <c:v>0.68500000000000005</c:v>
                </c:pt>
                <c:pt idx="9784">
                  <c:v>0.753</c:v>
                </c:pt>
                <c:pt idx="9785">
                  <c:v>0.753</c:v>
                </c:pt>
                <c:pt idx="9786">
                  <c:v>0.68</c:v>
                </c:pt>
                <c:pt idx="9787">
                  <c:v>0.752</c:v>
                </c:pt>
                <c:pt idx="9788">
                  <c:v>0.68500000000000005</c:v>
                </c:pt>
                <c:pt idx="9789">
                  <c:v>0.754</c:v>
                </c:pt>
                <c:pt idx="9790">
                  <c:v>0.68300000000000005</c:v>
                </c:pt>
                <c:pt idx="9791">
                  <c:v>0.68799999999999994</c:v>
                </c:pt>
                <c:pt idx="9792">
                  <c:v>0.68799999999999994</c:v>
                </c:pt>
                <c:pt idx="9793">
                  <c:v>0.68799999999999994</c:v>
                </c:pt>
                <c:pt idx="9794">
                  <c:v>0.68600000000000005</c:v>
                </c:pt>
                <c:pt idx="9795">
                  <c:v>0.68600000000000005</c:v>
                </c:pt>
                <c:pt idx="9796">
                  <c:v>0.76300000000000001</c:v>
                </c:pt>
                <c:pt idx="9797">
                  <c:v>0.76400000000000001</c:v>
                </c:pt>
                <c:pt idx="9798">
                  <c:v>0.68899999999999995</c:v>
                </c:pt>
                <c:pt idx="9799">
                  <c:v>0.77200000000000002</c:v>
                </c:pt>
                <c:pt idx="9800">
                  <c:v>0.68400000000000005</c:v>
                </c:pt>
                <c:pt idx="9801">
                  <c:v>0.68899999999999995</c:v>
                </c:pt>
                <c:pt idx="9802">
                  <c:v>0.77</c:v>
                </c:pt>
                <c:pt idx="9803">
                  <c:v>0.72399999999999998</c:v>
                </c:pt>
                <c:pt idx="9804">
                  <c:v>0.77100000000000002</c:v>
                </c:pt>
                <c:pt idx="9805">
                  <c:v>0.71899999999999997</c:v>
                </c:pt>
                <c:pt idx="9806">
                  <c:v>0.68500000000000005</c:v>
                </c:pt>
                <c:pt idx="9807">
                  <c:v>0.72099999999999997</c:v>
                </c:pt>
                <c:pt idx="9808">
                  <c:v>0.69699999999999995</c:v>
                </c:pt>
                <c:pt idx="9809">
                  <c:v>0.69699999999999995</c:v>
                </c:pt>
                <c:pt idx="9810">
                  <c:v>0.69799999999999995</c:v>
                </c:pt>
                <c:pt idx="9811">
                  <c:v>0.69699999999999995</c:v>
                </c:pt>
                <c:pt idx="9812">
                  <c:v>0.72099999999999997</c:v>
                </c:pt>
                <c:pt idx="9813">
                  <c:v>0.72199999999999998</c:v>
                </c:pt>
                <c:pt idx="9814">
                  <c:v>0.69899999999999995</c:v>
                </c:pt>
                <c:pt idx="9815">
                  <c:v>0.69699999999999995</c:v>
                </c:pt>
                <c:pt idx="9816">
                  <c:v>0.72</c:v>
                </c:pt>
                <c:pt idx="9817">
                  <c:v>0.72299999999999998</c:v>
                </c:pt>
                <c:pt idx="9818">
                  <c:v>0.69699999999999995</c:v>
                </c:pt>
                <c:pt idx="9819">
                  <c:v>0.69899999999999995</c:v>
                </c:pt>
                <c:pt idx="9820">
                  <c:v>0.70199999999999996</c:v>
                </c:pt>
                <c:pt idx="9821">
                  <c:v>0.70299999999999996</c:v>
                </c:pt>
                <c:pt idx="9822">
                  <c:v>0.70299999999999996</c:v>
                </c:pt>
                <c:pt idx="9823">
                  <c:v>0.70399999999999996</c:v>
                </c:pt>
                <c:pt idx="9824">
                  <c:v>0.69899999999999995</c:v>
                </c:pt>
                <c:pt idx="9825">
                  <c:v>0.7</c:v>
                </c:pt>
                <c:pt idx="9826">
                  <c:v>0.73199999999999998</c:v>
                </c:pt>
                <c:pt idx="9827">
                  <c:v>0.73299999999999998</c:v>
                </c:pt>
                <c:pt idx="9828">
                  <c:v>0.70199999999999996</c:v>
                </c:pt>
                <c:pt idx="9829">
                  <c:v>0.73199999999999998</c:v>
                </c:pt>
                <c:pt idx="9830">
                  <c:v>0.74099999999999999</c:v>
                </c:pt>
                <c:pt idx="9831">
                  <c:v>0.70099999999999996</c:v>
                </c:pt>
                <c:pt idx="9832">
                  <c:v>0.70299999999999996</c:v>
                </c:pt>
                <c:pt idx="9833">
                  <c:v>0.73499999999999999</c:v>
                </c:pt>
                <c:pt idx="9834">
                  <c:v>0.73299999999999998</c:v>
                </c:pt>
                <c:pt idx="9835">
                  <c:v>0.73899999999999999</c:v>
                </c:pt>
                <c:pt idx="9836">
                  <c:v>0.74199999999999999</c:v>
                </c:pt>
                <c:pt idx="9837">
                  <c:v>0.73899999999999999</c:v>
                </c:pt>
                <c:pt idx="9838">
                  <c:v>0.70299999999999996</c:v>
                </c:pt>
                <c:pt idx="9839">
                  <c:v>0.752</c:v>
                </c:pt>
                <c:pt idx="9840">
                  <c:v>0.753</c:v>
                </c:pt>
                <c:pt idx="9841">
                  <c:v>0.73499999999999999</c:v>
                </c:pt>
                <c:pt idx="9842">
                  <c:v>0.754</c:v>
                </c:pt>
                <c:pt idx="9843">
                  <c:v>0.73599999999999999</c:v>
                </c:pt>
                <c:pt idx="9844">
                  <c:v>0.749</c:v>
                </c:pt>
                <c:pt idx="9845">
                  <c:v>0.73399999999999999</c:v>
                </c:pt>
                <c:pt idx="9846">
                  <c:v>0.73599999999999999</c:v>
                </c:pt>
                <c:pt idx="9847">
                  <c:v>0.755</c:v>
                </c:pt>
                <c:pt idx="9848">
                  <c:v>0.71199999999999997</c:v>
                </c:pt>
                <c:pt idx="9849">
                  <c:v>0.751</c:v>
                </c:pt>
                <c:pt idx="9850">
                  <c:v>0.71199999999999997</c:v>
                </c:pt>
                <c:pt idx="9851">
                  <c:v>0.755</c:v>
                </c:pt>
                <c:pt idx="9852">
                  <c:v>0.75600000000000001</c:v>
                </c:pt>
                <c:pt idx="9853">
                  <c:v>0.75600000000000001</c:v>
                </c:pt>
                <c:pt idx="9854">
                  <c:v>0.75700000000000001</c:v>
                </c:pt>
                <c:pt idx="9855">
                  <c:v>0.751</c:v>
                </c:pt>
                <c:pt idx="9856">
                  <c:v>0.752</c:v>
                </c:pt>
                <c:pt idx="9857">
                  <c:v>0.747</c:v>
                </c:pt>
                <c:pt idx="9858">
                  <c:v>0.76700000000000002</c:v>
                </c:pt>
                <c:pt idx="9859">
                  <c:v>0.77</c:v>
                </c:pt>
                <c:pt idx="9860">
                  <c:v>0.71</c:v>
                </c:pt>
                <c:pt idx="9861">
                  <c:v>0.76300000000000001</c:v>
                </c:pt>
                <c:pt idx="9862">
                  <c:v>0.76100000000000001</c:v>
                </c:pt>
                <c:pt idx="9863">
                  <c:v>0.77700000000000002</c:v>
                </c:pt>
                <c:pt idx="9864">
                  <c:v>0.73699999999999999</c:v>
                </c:pt>
                <c:pt idx="9865">
                  <c:v>0.71099999999999997</c:v>
                </c:pt>
                <c:pt idx="9866">
                  <c:v>0.77500000000000002</c:v>
                </c:pt>
                <c:pt idx="9867">
                  <c:v>0.76300000000000001</c:v>
                </c:pt>
                <c:pt idx="9868">
                  <c:v>0.77500000000000002</c:v>
                </c:pt>
                <c:pt idx="9869">
                  <c:v>0.77600000000000002</c:v>
                </c:pt>
                <c:pt idx="9870">
                  <c:v>0.71599999999999997</c:v>
                </c:pt>
                <c:pt idx="9871">
                  <c:v>0.76400000000000001</c:v>
                </c:pt>
                <c:pt idx="9872">
                  <c:v>0.71699999999999997</c:v>
                </c:pt>
                <c:pt idx="9873">
                  <c:v>0.73899999999999999</c:v>
                </c:pt>
                <c:pt idx="9874">
                  <c:v>0.71799999999999997</c:v>
                </c:pt>
                <c:pt idx="9875">
                  <c:v>0.76900000000000002</c:v>
                </c:pt>
                <c:pt idx="9876">
                  <c:v>0.76300000000000001</c:v>
                </c:pt>
                <c:pt idx="9877">
                  <c:v>0.71699999999999997</c:v>
                </c:pt>
                <c:pt idx="9878">
                  <c:v>0.76400000000000001</c:v>
                </c:pt>
                <c:pt idx="9879">
                  <c:v>0.71899999999999997</c:v>
                </c:pt>
                <c:pt idx="9880">
                  <c:v>0.71899999999999997</c:v>
                </c:pt>
                <c:pt idx="9881">
                  <c:v>0.71799999999999997</c:v>
                </c:pt>
                <c:pt idx="9882">
                  <c:v>0.71899999999999997</c:v>
                </c:pt>
                <c:pt idx="9883">
                  <c:v>0.76500000000000001</c:v>
                </c:pt>
                <c:pt idx="9884">
                  <c:v>0.72399999999999998</c:v>
                </c:pt>
                <c:pt idx="9885">
                  <c:v>0.72399999999999998</c:v>
                </c:pt>
                <c:pt idx="9886">
                  <c:v>0.72399999999999998</c:v>
                </c:pt>
                <c:pt idx="9887">
                  <c:v>0.71899999999999997</c:v>
                </c:pt>
                <c:pt idx="9888">
                  <c:v>0.72499999999999998</c:v>
                </c:pt>
                <c:pt idx="9889">
                  <c:v>0.77500000000000002</c:v>
                </c:pt>
                <c:pt idx="9890">
                  <c:v>0.71899999999999997</c:v>
                </c:pt>
                <c:pt idx="9891">
                  <c:v>0.77700000000000002</c:v>
                </c:pt>
                <c:pt idx="9892">
                  <c:v>0.77500000000000002</c:v>
                </c:pt>
                <c:pt idx="9893">
                  <c:v>0.77600000000000002</c:v>
                </c:pt>
                <c:pt idx="9894">
                  <c:v>0.76900000000000002</c:v>
                </c:pt>
                <c:pt idx="9895">
                  <c:v>0.76900000000000002</c:v>
                </c:pt>
                <c:pt idx="9896">
                  <c:v>0.77</c:v>
                </c:pt>
                <c:pt idx="9897">
                  <c:v>0.77</c:v>
                </c:pt>
                <c:pt idx="9898">
                  <c:v>0.77700000000000002</c:v>
                </c:pt>
                <c:pt idx="9899">
                  <c:v>0.72299999999999998</c:v>
                </c:pt>
                <c:pt idx="9900">
                  <c:v>0.77700000000000002</c:v>
                </c:pt>
                <c:pt idx="9901">
                  <c:v>0.78500000000000003</c:v>
                </c:pt>
                <c:pt idx="9902">
                  <c:v>0.77800000000000002</c:v>
                </c:pt>
                <c:pt idx="9903">
                  <c:v>0.72199999999999998</c:v>
                </c:pt>
                <c:pt idx="9904">
                  <c:v>0.72299999999999998</c:v>
                </c:pt>
                <c:pt idx="9905">
                  <c:v>0.72799999999999998</c:v>
                </c:pt>
                <c:pt idx="9906">
                  <c:v>0.78300000000000003</c:v>
                </c:pt>
                <c:pt idx="9907">
                  <c:v>0.75600000000000001</c:v>
                </c:pt>
                <c:pt idx="9908">
                  <c:v>0.78600000000000003</c:v>
                </c:pt>
                <c:pt idx="9909">
                  <c:v>0.77700000000000002</c:v>
                </c:pt>
                <c:pt idx="9910">
                  <c:v>0.78400000000000003</c:v>
                </c:pt>
                <c:pt idx="9911">
                  <c:v>0.75700000000000001</c:v>
                </c:pt>
                <c:pt idx="9912">
                  <c:v>0.77700000000000002</c:v>
                </c:pt>
                <c:pt idx="9913">
                  <c:v>0.77800000000000002</c:v>
                </c:pt>
                <c:pt idx="9914">
                  <c:v>0.73</c:v>
                </c:pt>
                <c:pt idx="9915">
                  <c:v>0.72299999999999998</c:v>
                </c:pt>
                <c:pt idx="9916">
                  <c:v>0.72899999999999998</c:v>
                </c:pt>
                <c:pt idx="9917">
                  <c:v>0.73099999999999998</c:v>
                </c:pt>
                <c:pt idx="9918">
                  <c:v>0.73099999999999998</c:v>
                </c:pt>
                <c:pt idx="9919">
                  <c:v>0.73099999999999998</c:v>
                </c:pt>
                <c:pt idx="9920">
                  <c:v>0.77700000000000002</c:v>
                </c:pt>
                <c:pt idx="9921">
                  <c:v>0.73199999999999998</c:v>
                </c:pt>
                <c:pt idx="9922">
                  <c:v>0.77900000000000003</c:v>
                </c:pt>
                <c:pt idx="9923">
                  <c:v>0.77600000000000002</c:v>
                </c:pt>
                <c:pt idx="9924">
                  <c:v>0.73699999999999999</c:v>
                </c:pt>
                <c:pt idx="9925">
                  <c:v>0.78800000000000003</c:v>
                </c:pt>
                <c:pt idx="9926">
                  <c:v>0.73699999999999999</c:v>
                </c:pt>
                <c:pt idx="9927">
                  <c:v>0.79</c:v>
                </c:pt>
                <c:pt idx="9928">
                  <c:v>0.78800000000000003</c:v>
                </c:pt>
                <c:pt idx="9929">
                  <c:v>0.73699999999999999</c:v>
                </c:pt>
                <c:pt idx="9930">
                  <c:v>0.73099999999999998</c:v>
                </c:pt>
                <c:pt idx="9931">
                  <c:v>0.73799999999999999</c:v>
                </c:pt>
                <c:pt idx="9932">
                  <c:v>0.73099999999999998</c:v>
                </c:pt>
                <c:pt idx="9933">
                  <c:v>0.77600000000000002</c:v>
                </c:pt>
                <c:pt idx="9934">
                  <c:v>0.77600000000000002</c:v>
                </c:pt>
                <c:pt idx="9935">
                  <c:v>0.73199999999999998</c:v>
                </c:pt>
                <c:pt idx="9936">
                  <c:v>0.77700000000000002</c:v>
                </c:pt>
                <c:pt idx="9937">
                  <c:v>0.77700000000000002</c:v>
                </c:pt>
                <c:pt idx="9938">
                  <c:v>0.79</c:v>
                </c:pt>
                <c:pt idx="9939">
                  <c:v>0.78200000000000003</c:v>
                </c:pt>
                <c:pt idx="9940">
                  <c:v>0.79600000000000004</c:v>
                </c:pt>
                <c:pt idx="9941">
                  <c:v>0.79100000000000004</c:v>
                </c:pt>
                <c:pt idx="9942">
                  <c:v>0.79100000000000004</c:v>
                </c:pt>
                <c:pt idx="9943">
                  <c:v>0.73499999999999999</c:v>
                </c:pt>
                <c:pt idx="9944">
                  <c:v>0.79600000000000004</c:v>
                </c:pt>
                <c:pt idx="9945">
                  <c:v>0.79600000000000004</c:v>
                </c:pt>
                <c:pt idx="9946">
                  <c:v>0.76600000000000001</c:v>
                </c:pt>
                <c:pt idx="9947">
                  <c:v>0.79</c:v>
                </c:pt>
                <c:pt idx="9948">
                  <c:v>0.78300000000000003</c:v>
                </c:pt>
                <c:pt idx="9949">
                  <c:v>0.8</c:v>
                </c:pt>
                <c:pt idx="9950">
                  <c:v>0.78400000000000003</c:v>
                </c:pt>
                <c:pt idx="9951">
                  <c:v>0.8</c:v>
                </c:pt>
                <c:pt idx="9952">
                  <c:v>0.8</c:v>
                </c:pt>
                <c:pt idx="9953">
                  <c:v>0.73499999999999999</c:v>
                </c:pt>
                <c:pt idx="9954">
                  <c:v>0.76700000000000002</c:v>
                </c:pt>
                <c:pt idx="9955">
                  <c:v>0.76700000000000002</c:v>
                </c:pt>
                <c:pt idx="9956">
                  <c:v>0.73599999999999999</c:v>
                </c:pt>
                <c:pt idx="9957">
                  <c:v>0.76800000000000002</c:v>
                </c:pt>
                <c:pt idx="9958">
                  <c:v>0.79800000000000004</c:v>
                </c:pt>
                <c:pt idx="9959">
                  <c:v>0.8</c:v>
                </c:pt>
                <c:pt idx="9960">
                  <c:v>0.77</c:v>
                </c:pt>
                <c:pt idx="9961">
                  <c:v>0.79800000000000004</c:v>
                </c:pt>
                <c:pt idx="9962">
                  <c:v>0.76700000000000002</c:v>
                </c:pt>
                <c:pt idx="9963">
                  <c:v>0.76800000000000002</c:v>
                </c:pt>
                <c:pt idx="9964">
                  <c:v>0.73599999999999999</c:v>
                </c:pt>
                <c:pt idx="9965">
                  <c:v>0.76700000000000002</c:v>
                </c:pt>
                <c:pt idx="9966">
                  <c:v>0.76700000000000002</c:v>
                </c:pt>
                <c:pt idx="9967">
                  <c:v>0.76600000000000001</c:v>
                </c:pt>
                <c:pt idx="9968">
                  <c:v>0.76600000000000001</c:v>
                </c:pt>
                <c:pt idx="9969">
                  <c:v>0.77</c:v>
                </c:pt>
                <c:pt idx="9970">
                  <c:v>0.79600000000000004</c:v>
                </c:pt>
                <c:pt idx="9971">
                  <c:v>0.79100000000000004</c:v>
                </c:pt>
                <c:pt idx="9972">
                  <c:v>0.77</c:v>
                </c:pt>
                <c:pt idx="9973">
                  <c:v>0.76900000000000002</c:v>
                </c:pt>
                <c:pt idx="9974">
                  <c:v>0.76900000000000002</c:v>
                </c:pt>
                <c:pt idx="9975">
                  <c:v>0.77100000000000002</c:v>
                </c:pt>
                <c:pt idx="9976">
                  <c:v>0.77100000000000002</c:v>
                </c:pt>
                <c:pt idx="9977">
                  <c:v>0.77</c:v>
                </c:pt>
                <c:pt idx="9978">
                  <c:v>0.79200000000000004</c:v>
                </c:pt>
                <c:pt idx="9979">
                  <c:v>0.77100000000000002</c:v>
                </c:pt>
                <c:pt idx="9980">
                  <c:v>0.77</c:v>
                </c:pt>
                <c:pt idx="9981">
                  <c:v>0.79</c:v>
                </c:pt>
                <c:pt idx="9982">
                  <c:v>0.77300000000000002</c:v>
                </c:pt>
                <c:pt idx="9983">
                  <c:v>0.79500000000000004</c:v>
                </c:pt>
                <c:pt idx="9984">
                  <c:v>0.78900000000000003</c:v>
                </c:pt>
                <c:pt idx="9985">
                  <c:v>0.79400000000000004</c:v>
                </c:pt>
                <c:pt idx="9986">
                  <c:v>0.76900000000000002</c:v>
                </c:pt>
                <c:pt idx="9987">
                  <c:v>0.78200000000000003</c:v>
                </c:pt>
                <c:pt idx="9988">
                  <c:v>0.78200000000000003</c:v>
                </c:pt>
                <c:pt idx="9989">
                  <c:v>0.79700000000000004</c:v>
                </c:pt>
                <c:pt idx="9990">
                  <c:v>0.79400000000000004</c:v>
                </c:pt>
                <c:pt idx="9991">
                  <c:v>0.78600000000000003</c:v>
                </c:pt>
                <c:pt idx="9992">
                  <c:v>0.78600000000000003</c:v>
                </c:pt>
                <c:pt idx="9993">
                  <c:v>0.77700000000000002</c:v>
                </c:pt>
                <c:pt idx="9994">
                  <c:v>0.79</c:v>
                </c:pt>
                <c:pt idx="9995">
                  <c:v>0.79</c:v>
                </c:pt>
                <c:pt idx="9996">
                  <c:v>0.77</c:v>
                </c:pt>
                <c:pt idx="9997">
                  <c:v>0.79500000000000004</c:v>
                </c:pt>
                <c:pt idx="9998">
                  <c:v>0.77700000000000002</c:v>
                </c:pt>
                <c:pt idx="9999">
                  <c:v>0.79100000000000004</c:v>
                </c:pt>
                <c:pt idx="10000">
                  <c:v>0.79100000000000004</c:v>
                </c:pt>
                <c:pt idx="10001">
                  <c:v>0.77700000000000002</c:v>
                </c:pt>
                <c:pt idx="10002">
                  <c:v>0.77100000000000002</c:v>
                </c:pt>
                <c:pt idx="10003">
                  <c:v>0.79700000000000004</c:v>
                </c:pt>
                <c:pt idx="10004">
                  <c:v>0.77800000000000002</c:v>
                </c:pt>
                <c:pt idx="10005">
                  <c:v>0.77100000000000002</c:v>
                </c:pt>
                <c:pt idx="10006">
                  <c:v>0.79500000000000004</c:v>
                </c:pt>
                <c:pt idx="10007">
                  <c:v>0.77400000000000002</c:v>
                </c:pt>
                <c:pt idx="10008">
                  <c:v>0.76500000000000001</c:v>
                </c:pt>
                <c:pt idx="10009">
                  <c:v>0.78</c:v>
                </c:pt>
                <c:pt idx="10010">
                  <c:v>0.78</c:v>
                </c:pt>
                <c:pt idx="10011">
                  <c:v>0.76600000000000001</c:v>
                </c:pt>
                <c:pt idx="10012">
                  <c:v>0.76900000000000002</c:v>
                </c:pt>
                <c:pt idx="10013">
                  <c:v>0.76700000000000002</c:v>
                </c:pt>
                <c:pt idx="10014">
                  <c:v>0.75800000000000001</c:v>
                </c:pt>
                <c:pt idx="10015">
                  <c:v>0.76200000000000001</c:v>
                </c:pt>
                <c:pt idx="10016">
                  <c:v>0.78400000000000003</c:v>
                </c:pt>
                <c:pt idx="10017">
                  <c:v>0.78400000000000003</c:v>
                </c:pt>
                <c:pt idx="10018">
                  <c:v>0.76300000000000001</c:v>
                </c:pt>
                <c:pt idx="10019">
                  <c:v>0.76300000000000001</c:v>
                </c:pt>
                <c:pt idx="10020">
                  <c:v>0.77700000000000002</c:v>
                </c:pt>
                <c:pt idx="10021">
                  <c:v>0.75700000000000001</c:v>
                </c:pt>
                <c:pt idx="10022">
                  <c:v>0.76400000000000001</c:v>
                </c:pt>
                <c:pt idx="10023">
                  <c:v>0.76300000000000001</c:v>
                </c:pt>
                <c:pt idx="10024">
                  <c:v>0.76600000000000001</c:v>
                </c:pt>
                <c:pt idx="10025">
                  <c:v>0.75800000000000001</c:v>
                </c:pt>
                <c:pt idx="10026">
                  <c:v>0.77500000000000002</c:v>
                </c:pt>
                <c:pt idx="10027">
                  <c:v>0.77800000000000002</c:v>
                </c:pt>
                <c:pt idx="10028">
                  <c:v>0.78100000000000003</c:v>
                </c:pt>
                <c:pt idx="10029">
                  <c:v>0.76300000000000001</c:v>
                </c:pt>
                <c:pt idx="10030">
                  <c:v>0.76200000000000001</c:v>
                </c:pt>
                <c:pt idx="10031">
                  <c:v>0.77600000000000002</c:v>
                </c:pt>
                <c:pt idx="10032">
                  <c:v>0.76400000000000001</c:v>
                </c:pt>
                <c:pt idx="10033">
                  <c:v>0.76300000000000001</c:v>
                </c:pt>
                <c:pt idx="10034">
                  <c:v>0.76300000000000001</c:v>
                </c:pt>
                <c:pt idx="10035">
                  <c:v>0.76200000000000001</c:v>
                </c:pt>
                <c:pt idx="10036">
                  <c:v>0.76200000000000001</c:v>
                </c:pt>
                <c:pt idx="10037">
                  <c:v>0.75800000000000001</c:v>
                </c:pt>
                <c:pt idx="10038">
                  <c:v>0.76500000000000001</c:v>
                </c:pt>
                <c:pt idx="10039">
                  <c:v>0.76700000000000002</c:v>
                </c:pt>
                <c:pt idx="10040">
                  <c:v>0.78</c:v>
                </c:pt>
                <c:pt idx="10041">
                  <c:v>0.78</c:v>
                </c:pt>
                <c:pt idx="10042">
                  <c:v>0.76700000000000002</c:v>
                </c:pt>
                <c:pt idx="10043">
                  <c:v>0.76600000000000001</c:v>
                </c:pt>
                <c:pt idx="10044">
                  <c:v>0.76900000000000002</c:v>
                </c:pt>
                <c:pt idx="10045">
                  <c:v>0.76500000000000001</c:v>
                </c:pt>
                <c:pt idx="10046">
                  <c:v>0.76500000000000001</c:v>
                </c:pt>
                <c:pt idx="10047">
                  <c:v>0.76700000000000002</c:v>
                </c:pt>
                <c:pt idx="10048">
                  <c:v>0.76700000000000002</c:v>
                </c:pt>
                <c:pt idx="10049">
                  <c:v>0.76600000000000001</c:v>
                </c:pt>
                <c:pt idx="10050">
                  <c:v>0.76600000000000001</c:v>
                </c:pt>
                <c:pt idx="10051">
                  <c:v>0.76600000000000001</c:v>
                </c:pt>
                <c:pt idx="10052">
                  <c:v>0.77600000000000002</c:v>
                </c:pt>
                <c:pt idx="10053">
                  <c:v>0.76500000000000001</c:v>
                </c:pt>
                <c:pt idx="10054">
                  <c:v>0.76600000000000001</c:v>
                </c:pt>
                <c:pt idx="10055">
                  <c:v>0.76600000000000001</c:v>
                </c:pt>
                <c:pt idx="10056">
                  <c:v>0.76700000000000002</c:v>
                </c:pt>
                <c:pt idx="10057">
                  <c:v>0.77300000000000002</c:v>
                </c:pt>
                <c:pt idx="10058">
                  <c:v>0.77600000000000002</c:v>
                </c:pt>
                <c:pt idx="10059">
                  <c:v>0.77</c:v>
                </c:pt>
                <c:pt idx="10060">
                  <c:v>0.77900000000000003</c:v>
                </c:pt>
                <c:pt idx="10061">
                  <c:v>0.76500000000000001</c:v>
                </c:pt>
                <c:pt idx="10062">
                  <c:v>0.76500000000000001</c:v>
                </c:pt>
                <c:pt idx="10063">
                  <c:v>0.76500000000000001</c:v>
                </c:pt>
                <c:pt idx="10064">
                  <c:v>0.76900000000000002</c:v>
                </c:pt>
                <c:pt idx="10065">
                  <c:v>0.76900000000000002</c:v>
                </c:pt>
                <c:pt idx="10066">
                  <c:v>0.76600000000000001</c:v>
                </c:pt>
                <c:pt idx="10067">
                  <c:v>0.76600000000000001</c:v>
                </c:pt>
                <c:pt idx="10068">
                  <c:v>0.77200000000000002</c:v>
                </c:pt>
                <c:pt idx="10069">
                  <c:v>0.76700000000000002</c:v>
                </c:pt>
                <c:pt idx="10070">
                  <c:v>0.76700000000000002</c:v>
                </c:pt>
                <c:pt idx="10071">
                  <c:v>0.77300000000000002</c:v>
                </c:pt>
                <c:pt idx="10072">
                  <c:v>0.76600000000000001</c:v>
                </c:pt>
                <c:pt idx="10073">
                  <c:v>0.76600000000000001</c:v>
                </c:pt>
                <c:pt idx="10074">
                  <c:v>0.76600000000000001</c:v>
                </c:pt>
                <c:pt idx="10075">
                  <c:v>0.77400000000000002</c:v>
                </c:pt>
                <c:pt idx="10076">
                  <c:v>0.77400000000000002</c:v>
                </c:pt>
                <c:pt idx="10077">
                  <c:v>0.77200000000000002</c:v>
                </c:pt>
                <c:pt idx="10078">
                  <c:v>0.76700000000000002</c:v>
                </c:pt>
                <c:pt idx="10079">
                  <c:v>0.78</c:v>
                </c:pt>
                <c:pt idx="10080">
                  <c:v>0.77400000000000002</c:v>
                </c:pt>
                <c:pt idx="10081">
                  <c:v>0.79400000000000004</c:v>
                </c:pt>
                <c:pt idx="10082">
                  <c:v>0.79400000000000004</c:v>
                </c:pt>
                <c:pt idx="10083">
                  <c:v>0.78600000000000003</c:v>
                </c:pt>
                <c:pt idx="10084">
                  <c:v>0.76500000000000001</c:v>
                </c:pt>
                <c:pt idx="10085">
                  <c:v>0.76200000000000001</c:v>
                </c:pt>
                <c:pt idx="10086">
                  <c:v>0.78100000000000003</c:v>
                </c:pt>
                <c:pt idx="10087">
                  <c:v>0.77100000000000002</c:v>
                </c:pt>
                <c:pt idx="10088">
                  <c:v>0.76600000000000001</c:v>
                </c:pt>
                <c:pt idx="10089">
                  <c:v>0.79700000000000004</c:v>
                </c:pt>
                <c:pt idx="10090">
                  <c:v>0.79700000000000004</c:v>
                </c:pt>
                <c:pt idx="10091">
                  <c:v>0.76200000000000001</c:v>
                </c:pt>
                <c:pt idx="10092">
                  <c:v>0.76300000000000001</c:v>
                </c:pt>
                <c:pt idx="10093">
                  <c:v>0.76300000000000001</c:v>
                </c:pt>
                <c:pt idx="10094">
                  <c:v>0.76300000000000001</c:v>
                </c:pt>
                <c:pt idx="10095">
                  <c:v>0.78400000000000003</c:v>
                </c:pt>
                <c:pt idx="10096">
                  <c:v>0.76600000000000001</c:v>
                </c:pt>
                <c:pt idx="10097">
                  <c:v>0.77</c:v>
                </c:pt>
                <c:pt idx="10098">
                  <c:v>0.79800000000000004</c:v>
                </c:pt>
                <c:pt idx="10099">
                  <c:v>0.79500000000000004</c:v>
                </c:pt>
                <c:pt idx="10100">
                  <c:v>0.76300000000000001</c:v>
                </c:pt>
                <c:pt idx="10101">
                  <c:v>0.77100000000000002</c:v>
                </c:pt>
                <c:pt idx="10102">
                  <c:v>0.76200000000000001</c:v>
                </c:pt>
                <c:pt idx="10103">
                  <c:v>0.76300000000000001</c:v>
                </c:pt>
                <c:pt idx="10104">
                  <c:v>0.78800000000000003</c:v>
                </c:pt>
                <c:pt idx="10105">
                  <c:v>0.78500000000000003</c:v>
                </c:pt>
                <c:pt idx="10106">
                  <c:v>0.76400000000000001</c:v>
                </c:pt>
                <c:pt idx="10107">
                  <c:v>0.76300000000000001</c:v>
                </c:pt>
                <c:pt idx="10108">
                  <c:v>0.76300000000000001</c:v>
                </c:pt>
                <c:pt idx="10109">
                  <c:v>0.78900000000000003</c:v>
                </c:pt>
                <c:pt idx="10110">
                  <c:v>0.76200000000000001</c:v>
                </c:pt>
                <c:pt idx="10111">
                  <c:v>0.76200000000000001</c:v>
                </c:pt>
                <c:pt idx="10112">
                  <c:v>0.77100000000000002</c:v>
                </c:pt>
                <c:pt idx="10113">
                  <c:v>0.76600000000000001</c:v>
                </c:pt>
                <c:pt idx="10114">
                  <c:v>0.79400000000000004</c:v>
                </c:pt>
                <c:pt idx="10115">
                  <c:v>0.79400000000000004</c:v>
                </c:pt>
                <c:pt idx="10116">
                  <c:v>0.76400000000000001</c:v>
                </c:pt>
                <c:pt idx="10117">
                  <c:v>0.78</c:v>
                </c:pt>
                <c:pt idx="10118">
                  <c:v>0.76600000000000001</c:v>
                </c:pt>
                <c:pt idx="10119">
                  <c:v>0.76600000000000001</c:v>
                </c:pt>
                <c:pt idx="10120">
                  <c:v>0.76600000000000001</c:v>
                </c:pt>
                <c:pt idx="10121">
                  <c:v>0.76400000000000001</c:v>
                </c:pt>
                <c:pt idx="10122">
                  <c:v>0.76400000000000001</c:v>
                </c:pt>
                <c:pt idx="10123">
                  <c:v>0.77800000000000002</c:v>
                </c:pt>
                <c:pt idx="10124">
                  <c:v>0.76700000000000002</c:v>
                </c:pt>
                <c:pt idx="10125">
                  <c:v>0.76500000000000001</c:v>
                </c:pt>
                <c:pt idx="10126">
                  <c:v>0.77800000000000002</c:v>
                </c:pt>
                <c:pt idx="10127">
                  <c:v>0.76600000000000001</c:v>
                </c:pt>
                <c:pt idx="10128">
                  <c:v>0.77400000000000002</c:v>
                </c:pt>
                <c:pt idx="10129">
                  <c:v>0.76500000000000001</c:v>
                </c:pt>
                <c:pt idx="10130">
                  <c:v>0.76700000000000002</c:v>
                </c:pt>
                <c:pt idx="10131">
                  <c:v>0.79200000000000004</c:v>
                </c:pt>
                <c:pt idx="10132">
                  <c:v>0.76900000000000002</c:v>
                </c:pt>
                <c:pt idx="10133">
                  <c:v>0.76300000000000001</c:v>
                </c:pt>
                <c:pt idx="10134">
                  <c:v>0.77800000000000002</c:v>
                </c:pt>
                <c:pt idx="10135">
                  <c:v>0.77800000000000002</c:v>
                </c:pt>
                <c:pt idx="10136">
                  <c:v>0.77700000000000002</c:v>
                </c:pt>
                <c:pt idx="10137">
                  <c:v>0.77700000000000002</c:v>
                </c:pt>
                <c:pt idx="10138">
                  <c:v>0.77800000000000002</c:v>
                </c:pt>
                <c:pt idx="10139">
                  <c:v>0.77800000000000002</c:v>
                </c:pt>
                <c:pt idx="10140">
                  <c:v>0.78100000000000003</c:v>
                </c:pt>
                <c:pt idx="10141">
                  <c:v>0.78100000000000003</c:v>
                </c:pt>
                <c:pt idx="10142">
                  <c:v>0.76500000000000001</c:v>
                </c:pt>
                <c:pt idx="10143">
                  <c:v>0.78100000000000003</c:v>
                </c:pt>
                <c:pt idx="10144">
                  <c:v>0.77200000000000002</c:v>
                </c:pt>
                <c:pt idx="10145">
                  <c:v>0.77800000000000002</c:v>
                </c:pt>
                <c:pt idx="10146">
                  <c:v>0.76500000000000001</c:v>
                </c:pt>
                <c:pt idx="10147">
                  <c:v>0.77600000000000002</c:v>
                </c:pt>
                <c:pt idx="10148">
                  <c:v>0.77300000000000002</c:v>
                </c:pt>
                <c:pt idx="10149">
                  <c:v>0.78600000000000003</c:v>
                </c:pt>
                <c:pt idx="10150">
                  <c:v>0.77300000000000002</c:v>
                </c:pt>
                <c:pt idx="10151">
                  <c:v>0.80500000000000005</c:v>
                </c:pt>
                <c:pt idx="10152">
                  <c:v>0.80500000000000005</c:v>
                </c:pt>
                <c:pt idx="10153">
                  <c:v>0.77400000000000002</c:v>
                </c:pt>
                <c:pt idx="10154">
                  <c:v>0.8</c:v>
                </c:pt>
                <c:pt idx="10155">
                  <c:v>0.77400000000000002</c:v>
                </c:pt>
                <c:pt idx="10156">
                  <c:v>0.77700000000000002</c:v>
                </c:pt>
                <c:pt idx="10157">
                  <c:v>0.79500000000000004</c:v>
                </c:pt>
                <c:pt idx="10158">
                  <c:v>0.80500000000000005</c:v>
                </c:pt>
                <c:pt idx="10159">
                  <c:v>0.80500000000000005</c:v>
                </c:pt>
                <c:pt idx="10160">
                  <c:v>0.77</c:v>
                </c:pt>
                <c:pt idx="10161">
                  <c:v>0.77800000000000002</c:v>
                </c:pt>
                <c:pt idx="10162">
                  <c:v>0.77500000000000002</c:v>
                </c:pt>
                <c:pt idx="10163">
                  <c:v>0.77500000000000002</c:v>
                </c:pt>
                <c:pt idx="10164">
                  <c:v>0.77500000000000002</c:v>
                </c:pt>
                <c:pt idx="10165">
                  <c:v>0.77500000000000002</c:v>
                </c:pt>
                <c:pt idx="10166">
                  <c:v>0.77800000000000002</c:v>
                </c:pt>
                <c:pt idx="10167">
                  <c:v>0.80600000000000005</c:v>
                </c:pt>
                <c:pt idx="10168">
                  <c:v>0.80300000000000005</c:v>
                </c:pt>
                <c:pt idx="10169">
                  <c:v>0.80600000000000005</c:v>
                </c:pt>
                <c:pt idx="10170">
                  <c:v>0.77500000000000002</c:v>
                </c:pt>
                <c:pt idx="10171">
                  <c:v>0.77400000000000002</c:v>
                </c:pt>
                <c:pt idx="10172">
                  <c:v>0.77900000000000003</c:v>
                </c:pt>
                <c:pt idx="10173">
                  <c:v>0.77500000000000002</c:v>
                </c:pt>
                <c:pt idx="10174">
                  <c:v>0.77700000000000002</c:v>
                </c:pt>
                <c:pt idx="10175">
                  <c:v>0.77</c:v>
                </c:pt>
                <c:pt idx="10176">
                  <c:v>0.77500000000000002</c:v>
                </c:pt>
                <c:pt idx="10177">
                  <c:v>0.77500000000000002</c:v>
                </c:pt>
                <c:pt idx="10178">
                  <c:v>0.80200000000000005</c:v>
                </c:pt>
                <c:pt idx="10179">
                  <c:v>0.80400000000000005</c:v>
                </c:pt>
                <c:pt idx="10180">
                  <c:v>0.77400000000000002</c:v>
                </c:pt>
                <c:pt idx="10181">
                  <c:v>0.77400000000000002</c:v>
                </c:pt>
                <c:pt idx="10182">
                  <c:v>0.80200000000000005</c:v>
                </c:pt>
                <c:pt idx="10183">
                  <c:v>0.77900000000000003</c:v>
                </c:pt>
                <c:pt idx="10184">
                  <c:v>0.80500000000000005</c:v>
                </c:pt>
                <c:pt idx="10185">
                  <c:v>0.77</c:v>
                </c:pt>
                <c:pt idx="10186">
                  <c:v>0.80500000000000005</c:v>
                </c:pt>
                <c:pt idx="10187">
                  <c:v>0.77600000000000002</c:v>
                </c:pt>
                <c:pt idx="10188">
                  <c:v>0.77500000000000002</c:v>
                </c:pt>
                <c:pt idx="10189">
                  <c:v>0.77500000000000002</c:v>
                </c:pt>
                <c:pt idx="10190">
                  <c:v>0.77800000000000002</c:v>
                </c:pt>
                <c:pt idx="10191">
                  <c:v>0.77800000000000002</c:v>
                </c:pt>
                <c:pt idx="10192">
                  <c:v>0.78200000000000003</c:v>
                </c:pt>
                <c:pt idx="10193">
                  <c:v>0.77800000000000002</c:v>
                </c:pt>
                <c:pt idx="10194">
                  <c:v>0.77600000000000002</c:v>
                </c:pt>
                <c:pt idx="10195">
                  <c:v>0.77800000000000002</c:v>
                </c:pt>
                <c:pt idx="10196">
                  <c:v>0.77600000000000002</c:v>
                </c:pt>
                <c:pt idx="10197">
                  <c:v>0.77600000000000002</c:v>
                </c:pt>
                <c:pt idx="10198">
                  <c:v>0.80300000000000005</c:v>
                </c:pt>
                <c:pt idx="10199">
                  <c:v>0.77900000000000003</c:v>
                </c:pt>
                <c:pt idx="10200">
                  <c:v>0.77500000000000002</c:v>
                </c:pt>
                <c:pt idx="10201">
                  <c:v>0.78100000000000003</c:v>
                </c:pt>
                <c:pt idx="10202">
                  <c:v>0.77700000000000002</c:v>
                </c:pt>
                <c:pt idx="10203">
                  <c:v>0.77700000000000002</c:v>
                </c:pt>
                <c:pt idx="10204">
                  <c:v>0.78</c:v>
                </c:pt>
                <c:pt idx="10205">
                  <c:v>0.78</c:v>
                </c:pt>
                <c:pt idx="10206">
                  <c:v>0.77600000000000002</c:v>
                </c:pt>
                <c:pt idx="10207">
                  <c:v>0.78100000000000003</c:v>
                </c:pt>
                <c:pt idx="10208">
                  <c:v>0.78500000000000003</c:v>
                </c:pt>
                <c:pt idx="10209">
                  <c:v>0.77800000000000002</c:v>
                </c:pt>
                <c:pt idx="10210">
                  <c:v>0.77600000000000002</c:v>
                </c:pt>
                <c:pt idx="10211">
                  <c:v>0.71</c:v>
                </c:pt>
                <c:pt idx="10212">
                  <c:v>0.71</c:v>
                </c:pt>
                <c:pt idx="10213">
                  <c:v>0.77800000000000002</c:v>
                </c:pt>
                <c:pt idx="10214">
                  <c:v>0.80400000000000005</c:v>
                </c:pt>
                <c:pt idx="10215">
                  <c:v>0.77400000000000002</c:v>
                </c:pt>
                <c:pt idx="10216">
                  <c:v>0.78500000000000003</c:v>
                </c:pt>
                <c:pt idx="10217">
                  <c:v>0.78500000000000003</c:v>
                </c:pt>
                <c:pt idx="10218">
                  <c:v>0.58599999999999997</c:v>
                </c:pt>
                <c:pt idx="10219">
                  <c:v>0.498</c:v>
                </c:pt>
                <c:pt idx="10220">
                  <c:v>0.498</c:v>
                </c:pt>
                <c:pt idx="10221">
                  <c:v>0.78100000000000003</c:v>
                </c:pt>
                <c:pt idx="10222">
                  <c:v>0.77800000000000002</c:v>
                </c:pt>
                <c:pt idx="10223">
                  <c:v>0.70099999999999996</c:v>
                </c:pt>
                <c:pt idx="10224">
                  <c:v>0.58299999999999996</c:v>
                </c:pt>
                <c:pt idx="10225">
                  <c:v>0.77900000000000003</c:v>
                </c:pt>
                <c:pt idx="10226">
                  <c:v>0.77400000000000002</c:v>
                </c:pt>
                <c:pt idx="10227">
                  <c:v>0.78200000000000003</c:v>
                </c:pt>
                <c:pt idx="10228">
                  <c:v>0.70399999999999996</c:v>
                </c:pt>
                <c:pt idx="10229">
                  <c:v>0.499</c:v>
                </c:pt>
                <c:pt idx="10230">
                  <c:v>0.497</c:v>
                </c:pt>
                <c:pt idx="10231">
                  <c:v>0.77900000000000003</c:v>
                </c:pt>
                <c:pt idx="10232">
                  <c:v>0.77800000000000002</c:v>
                </c:pt>
                <c:pt idx="10233">
                  <c:v>0.78</c:v>
                </c:pt>
                <c:pt idx="10234">
                  <c:v>0.78100000000000003</c:v>
                </c:pt>
                <c:pt idx="10235">
                  <c:v>0.77400000000000002</c:v>
                </c:pt>
                <c:pt idx="10236">
                  <c:v>0.78</c:v>
                </c:pt>
                <c:pt idx="10237">
                  <c:v>0.78</c:v>
                </c:pt>
                <c:pt idx="10238">
                  <c:v>0.77500000000000002</c:v>
                </c:pt>
                <c:pt idx="10239">
                  <c:v>0.77800000000000002</c:v>
                </c:pt>
                <c:pt idx="10240">
                  <c:v>0.77800000000000002</c:v>
                </c:pt>
                <c:pt idx="10241">
                  <c:v>0.58699999999999997</c:v>
                </c:pt>
                <c:pt idx="10242">
                  <c:v>0.58899999999999997</c:v>
                </c:pt>
                <c:pt idx="10243">
                  <c:v>0.58799999999999997</c:v>
                </c:pt>
                <c:pt idx="10244">
                  <c:v>0.497</c:v>
                </c:pt>
                <c:pt idx="10245">
                  <c:v>0.78</c:v>
                </c:pt>
                <c:pt idx="10246">
                  <c:v>0.77900000000000003</c:v>
                </c:pt>
                <c:pt idx="10247">
                  <c:v>0.77900000000000003</c:v>
                </c:pt>
                <c:pt idx="10248">
                  <c:v>0.78100000000000003</c:v>
                </c:pt>
                <c:pt idx="10249">
                  <c:v>0.78100000000000003</c:v>
                </c:pt>
                <c:pt idx="10250">
                  <c:v>0.78100000000000003</c:v>
                </c:pt>
                <c:pt idx="10251">
                  <c:v>0.77900000000000003</c:v>
                </c:pt>
                <c:pt idx="10252">
                  <c:v>0.77900000000000003</c:v>
                </c:pt>
                <c:pt idx="10253">
                  <c:v>0.78100000000000003</c:v>
                </c:pt>
                <c:pt idx="10254">
                  <c:v>0.58799999999999997</c:v>
                </c:pt>
                <c:pt idx="10255">
                  <c:v>0.77800000000000002</c:v>
                </c:pt>
                <c:pt idx="10256">
                  <c:v>0.78200000000000003</c:v>
                </c:pt>
                <c:pt idx="10257">
                  <c:v>0.71299999999999997</c:v>
                </c:pt>
                <c:pt idx="10258">
                  <c:v>0.71299999999999997</c:v>
                </c:pt>
                <c:pt idx="10259">
                  <c:v>0.78400000000000003</c:v>
                </c:pt>
                <c:pt idx="10260">
                  <c:v>0.71599999999999997</c:v>
                </c:pt>
                <c:pt idx="10261">
                  <c:v>0.71599999999999997</c:v>
                </c:pt>
                <c:pt idx="10262">
                  <c:v>0.71599999999999997</c:v>
                </c:pt>
                <c:pt idx="10263">
                  <c:v>0.71299999999999997</c:v>
                </c:pt>
                <c:pt idx="10264">
                  <c:v>0.77900000000000003</c:v>
                </c:pt>
                <c:pt idx="10265">
                  <c:v>0.71099999999999997</c:v>
                </c:pt>
                <c:pt idx="10266">
                  <c:v>0.78100000000000003</c:v>
                </c:pt>
                <c:pt idx="10267">
                  <c:v>0.499</c:v>
                </c:pt>
                <c:pt idx="10268">
                  <c:v>0.71099999999999997</c:v>
                </c:pt>
                <c:pt idx="10269">
                  <c:v>0.71299999999999997</c:v>
                </c:pt>
                <c:pt idx="10270">
                  <c:v>0.71099999999999997</c:v>
                </c:pt>
                <c:pt idx="10271">
                  <c:v>0.58899999999999997</c:v>
                </c:pt>
                <c:pt idx="10272">
                  <c:v>0.78500000000000003</c:v>
                </c:pt>
                <c:pt idx="10273">
                  <c:v>0.503</c:v>
                </c:pt>
                <c:pt idx="10274">
                  <c:v>0.71099999999999997</c:v>
                </c:pt>
                <c:pt idx="10275">
                  <c:v>0.78400000000000003</c:v>
                </c:pt>
                <c:pt idx="10276">
                  <c:v>0.5</c:v>
                </c:pt>
                <c:pt idx="10277">
                  <c:v>0.501</c:v>
                </c:pt>
                <c:pt idx="10278">
                  <c:v>0.71199999999999997</c:v>
                </c:pt>
                <c:pt idx="10279">
                  <c:v>0.71199999999999997</c:v>
                </c:pt>
                <c:pt idx="10280">
                  <c:v>0.71399999999999997</c:v>
                </c:pt>
                <c:pt idx="10281">
                  <c:v>0.71599999999999997</c:v>
                </c:pt>
                <c:pt idx="10282">
                  <c:v>0.72399999999999998</c:v>
                </c:pt>
                <c:pt idx="10283">
                  <c:v>0.71899999999999997</c:v>
                </c:pt>
                <c:pt idx="10284">
                  <c:v>0.72</c:v>
                </c:pt>
                <c:pt idx="10285">
                  <c:v>0.67900000000000005</c:v>
                </c:pt>
                <c:pt idx="10286">
                  <c:v>0.73099999999999998</c:v>
                </c:pt>
                <c:pt idx="10287">
                  <c:v>0.753</c:v>
                </c:pt>
                <c:pt idx="10288">
                  <c:v>0.74299999999999999</c:v>
                </c:pt>
                <c:pt idx="10289">
                  <c:v>0.74399999999999999</c:v>
                </c:pt>
                <c:pt idx="10290">
                  <c:v>0.751</c:v>
                </c:pt>
                <c:pt idx="10291">
                  <c:v>0.73799999999999999</c:v>
                </c:pt>
                <c:pt idx="10292">
                  <c:v>0.78800000000000003</c:v>
                </c:pt>
                <c:pt idx="10293">
                  <c:v>0.78700000000000003</c:v>
                </c:pt>
                <c:pt idx="10294">
                  <c:v>0.79900000000000004</c:v>
                </c:pt>
                <c:pt idx="10295">
                  <c:v>0.79400000000000004</c:v>
                </c:pt>
                <c:pt idx="10296">
                  <c:v>0.79200000000000004</c:v>
                </c:pt>
                <c:pt idx="10297">
                  <c:v>0.79400000000000004</c:v>
                </c:pt>
                <c:pt idx="10298">
                  <c:v>0.79400000000000004</c:v>
                </c:pt>
                <c:pt idx="10299">
                  <c:v>0.80500000000000005</c:v>
                </c:pt>
                <c:pt idx="10300">
                  <c:v>0.8</c:v>
                </c:pt>
                <c:pt idx="10301">
                  <c:v>0.79900000000000004</c:v>
                </c:pt>
                <c:pt idx="10302">
                  <c:v>0.80100000000000005</c:v>
                </c:pt>
                <c:pt idx="10303">
                  <c:v>0.80400000000000005</c:v>
                </c:pt>
                <c:pt idx="10304">
                  <c:v>0.81</c:v>
                </c:pt>
                <c:pt idx="10305">
                  <c:v>0.81399999999999995</c:v>
                </c:pt>
                <c:pt idx="10306">
                  <c:v>0.80200000000000005</c:v>
                </c:pt>
                <c:pt idx="10307">
                  <c:v>0.81100000000000005</c:v>
                </c:pt>
                <c:pt idx="10308">
                  <c:v>0.81699999999999995</c:v>
                </c:pt>
                <c:pt idx="10309">
                  <c:v>0.79800000000000004</c:v>
                </c:pt>
                <c:pt idx="10310">
                  <c:v>0.80700000000000005</c:v>
                </c:pt>
                <c:pt idx="10311">
                  <c:v>0.80800000000000005</c:v>
                </c:pt>
                <c:pt idx="10312">
                  <c:v>0.74399999999999999</c:v>
                </c:pt>
                <c:pt idx="10313">
                  <c:v>0.80100000000000005</c:v>
                </c:pt>
                <c:pt idx="10314">
                  <c:v>0.83199999999999996</c:v>
                </c:pt>
                <c:pt idx="10315">
                  <c:v>0.77300000000000002</c:v>
                </c:pt>
                <c:pt idx="10316">
                  <c:v>0.80900000000000005</c:v>
                </c:pt>
                <c:pt idx="10317">
                  <c:v>0.83499999999999996</c:v>
                </c:pt>
                <c:pt idx="10318">
                  <c:v>0.81</c:v>
                </c:pt>
                <c:pt idx="10319">
                  <c:v>0.82</c:v>
                </c:pt>
                <c:pt idx="10320">
                  <c:v>0.82899999999999996</c:v>
                </c:pt>
                <c:pt idx="10321">
                  <c:v>0.78800000000000003</c:v>
                </c:pt>
                <c:pt idx="10322">
                  <c:v>0.77100000000000002</c:v>
                </c:pt>
                <c:pt idx="10323">
                  <c:v>0.77900000000000003</c:v>
                </c:pt>
                <c:pt idx="10324">
                  <c:v>0.82599999999999996</c:v>
                </c:pt>
                <c:pt idx="10325">
                  <c:v>0.78500000000000003</c:v>
                </c:pt>
                <c:pt idx="10326">
                  <c:v>0.77800000000000002</c:v>
                </c:pt>
                <c:pt idx="10327">
                  <c:v>0.83599999999999997</c:v>
                </c:pt>
                <c:pt idx="10328">
                  <c:v>0.78500000000000003</c:v>
                </c:pt>
                <c:pt idx="10329">
                  <c:v>0.77700000000000002</c:v>
                </c:pt>
                <c:pt idx="10330">
                  <c:v>0.74299999999999999</c:v>
                </c:pt>
                <c:pt idx="10331">
                  <c:v>0.83599999999999997</c:v>
                </c:pt>
                <c:pt idx="10332">
                  <c:v>0.83399999999999996</c:v>
                </c:pt>
                <c:pt idx="10333">
                  <c:v>0.84599999999999997</c:v>
                </c:pt>
                <c:pt idx="10334">
                  <c:v>0.78600000000000003</c:v>
                </c:pt>
                <c:pt idx="10335">
                  <c:v>0.73099999999999998</c:v>
                </c:pt>
                <c:pt idx="10336">
                  <c:v>0.79200000000000004</c:v>
                </c:pt>
                <c:pt idx="10337">
                  <c:v>0.79100000000000004</c:v>
                </c:pt>
                <c:pt idx="10338">
                  <c:v>0.73599999999999999</c:v>
                </c:pt>
                <c:pt idx="10339">
                  <c:v>0.82199999999999995</c:v>
                </c:pt>
                <c:pt idx="10340">
                  <c:v>0.82699999999999996</c:v>
                </c:pt>
                <c:pt idx="10341">
                  <c:v>0.82199999999999995</c:v>
                </c:pt>
                <c:pt idx="10342">
                  <c:v>0.73399999999999999</c:v>
                </c:pt>
                <c:pt idx="10343">
                  <c:v>0.83099999999999996</c:v>
                </c:pt>
                <c:pt idx="10344">
                  <c:v>0.83199999999999996</c:v>
                </c:pt>
                <c:pt idx="10345">
                  <c:v>0.78500000000000003</c:v>
                </c:pt>
                <c:pt idx="10346">
                  <c:v>0.85199999999999998</c:v>
                </c:pt>
                <c:pt idx="10347">
                  <c:v>0.82399999999999995</c:v>
                </c:pt>
                <c:pt idx="10348">
                  <c:v>0.84199999999999997</c:v>
                </c:pt>
                <c:pt idx="10349">
                  <c:v>0.79100000000000004</c:v>
                </c:pt>
                <c:pt idx="10350">
                  <c:v>0.78400000000000003</c:v>
                </c:pt>
                <c:pt idx="10351">
                  <c:v>0.85</c:v>
                </c:pt>
                <c:pt idx="10352">
                  <c:v>0.78300000000000003</c:v>
                </c:pt>
                <c:pt idx="10353">
                  <c:v>0.79100000000000004</c:v>
                </c:pt>
                <c:pt idx="10354">
                  <c:v>0.79200000000000004</c:v>
                </c:pt>
                <c:pt idx="10355">
                  <c:v>0.80100000000000005</c:v>
                </c:pt>
                <c:pt idx="10356">
                  <c:v>0.75</c:v>
                </c:pt>
                <c:pt idx="10357">
                  <c:v>0.749</c:v>
                </c:pt>
                <c:pt idx="10358">
                  <c:v>0.84299999999999997</c:v>
                </c:pt>
                <c:pt idx="10359">
                  <c:v>0.84099999999999997</c:v>
                </c:pt>
                <c:pt idx="10360">
                  <c:v>0.72799999999999998</c:v>
                </c:pt>
                <c:pt idx="10361">
                  <c:v>0.748</c:v>
                </c:pt>
                <c:pt idx="10362">
                  <c:v>0.752</c:v>
                </c:pt>
                <c:pt idx="10363">
                  <c:v>0.748</c:v>
                </c:pt>
                <c:pt idx="10364">
                  <c:v>0.76</c:v>
                </c:pt>
                <c:pt idx="10365">
                  <c:v>0.753</c:v>
                </c:pt>
                <c:pt idx="10366">
                  <c:v>0.75700000000000001</c:v>
                </c:pt>
                <c:pt idx="10367">
                  <c:v>0.71799999999999997</c:v>
                </c:pt>
                <c:pt idx="10368">
                  <c:v>0.71299999999999997</c:v>
                </c:pt>
                <c:pt idx="10369">
                  <c:v>0.75</c:v>
                </c:pt>
                <c:pt idx="10370">
                  <c:v>0.72199999999999998</c:v>
                </c:pt>
                <c:pt idx="10371">
                  <c:v>0.745</c:v>
                </c:pt>
                <c:pt idx="10372">
                  <c:v>0.71499999999999997</c:v>
                </c:pt>
                <c:pt idx="10373">
                  <c:v>0.751</c:v>
                </c:pt>
                <c:pt idx="10374">
                  <c:v>0.75900000000000001</c:v>
                </c:pt>
                <c:pt idx="10375">
                  <c:v>0.75</c:v>
                </c:pt>
                <c:pt idx="10376">
                  <c:v>0.73899999999999999</c:v>
                </c:pt>
                <c:pt idx="10377">
                  <c:v>0.75700000000000001</c:v>
                </c:pt>
                <c:pt idx="10378">
                  <c:v>0.74</c:v>
                </c:pt>
                <c:pt idx="10379">
                  <c:v>0.75800000000000001</c:v>
                </c:pt>
                <c:pt idx="10380">
                  <c:v>0.745</c:v>
                </c:pt>
                <c:pt idx="10381">
                  <c:v>0.76700000000000002</c:v>
                </c:pt>
                <c:pt idx="10382">
                  <c:v>0.754</c:v>
                </c:pt>
                <c:pt idx="10383">
                  <c:v>0.73199999999999998</c:v>
                </c:pt>
                <c:pt idx="10384">
                  <c:v>0.73099999999999998</c:v>
                </c:pt>
                <c:pt idx="10385">
                  <c:v>0.75900000000000001</c:v>
                </c:pt>
                <c:pt idx="10386">
                  <c:v>0.72099999999999997</c:v>
                </c:pt>
                <c:pt idx="10387">
                  <c:v>0.75800000000000001</c:v>
                </c:pt>
                <c:pt idx="10388">
                  <c:v>0.754</c:v>
                </c:pt>
                <c:pt idx="10389">
                  <c:v>0.72399999999999998</c:v>
                </c:pt>
                <c:pt idx="10390">
                  <c:v>0.72299999999999998</c:v>
                </c:pt>
                <c:pt idx="10391">
                  <c:v>0.72899999999999998</c:v>
                </c:pt>
                <c:pt idx="10392">
                  <c:v>0.73</c:v>
                </c:pt>
                <c:pt idx="10393">
                  <c:v>0.71799999999999997</c:v>
                </c:pt>
                <c:pt idx="10394">
                  <c:v>0.76600000000000001</c:v>
                </c:pt>
                <c:pt idx="10395">
                  <c:v>0.75600000000000001</c:v>
                </c:pt>
                <c:pt idx="10396">
                  <c:v>0.72599999999999998</c:v>
                </c:pt>
                <c:pt idx="10397">
                  <c:v>0.748</c:v>
                </c:pt>
                <c:pt idx="10398">
                  <c:v>0.72699999999999998</c:v>
                </c:pt>
                <c:pt idx="10399">
                  <c:v>0.76200000000000001</c:v>
                </c:pt>
                <c:pt idx="10400">
                  <c:v>0.75</c:v>
                </c:pt>
                <c:pt idx="10401">
                  <c:v>0.72</c:v>
                </c:pt>
                <c:pt idx="10402">
                  <c:v>0.73499999999999999</c:v>
                </c:pt>
                <c:pt idx="10403">
                  <c:v>0.68899999999999995</c:v>
                </c:pt>
                <c:pt idx="10404">
                  <c:v>0.748</c:v>
                </c:pt>
                <c:pt idx="10405">
                  <c:v>0.69699999999999995</c:v>
                </c:pt>
                <c:pt idx="10406">
                  <c:v>0.75600000000000001</c:v>
                </c:pt>
                <c:pt idx="10407">
                  <c:v>0.73899999999999999</c:v>
                </c:pt>
                <c:pt idx="10408">
                  <c:v>0.76500000000000001</c:v>
                </c:pt>
                <c:pt idx="10409">
                  <c:v>0.755</c:v>
                </c:pt>
                <c:pt idx="10410">
                  <c:v>0.745</c:v>
                </c:pt>
                <c:pt idx="10411">
                  <c:v>0.75900000000000001</c:v>
                </c:pt>
                <c:pt idx="10412">
                  <c:v>0.76800000000000002</c:v>
                </c:pt>
                <c:pt idx="10413">
                  <c:v>0.70199999999999996</c:v>
                </c:pt>
                <c:pt idx="10414">
                  <c:v>0.76300000000000001</c:v>
                </c:pt>
                <c:pt idx="10415">
                  <c:v>0.76800000000000002</c:v>
                </c:pt>
                <c:pt idx="10416">
                  <c:v>0.751</c:v>
                </c:pt>
                <c:pt idx="10417">
                  <c:v>0.73199999999999998</c:v>
                </c:pt>
                <c:pt idx="10418">
                  <c:v>0.75900000000000001</c:v>
                </c:pt>
                <c:pt idx="10419">
                  <c:v>0.76400000000000001</c:v>
                </c:pt>
                <c:pt idx="10420">
                  <c:v>0.76400000000000001</c:v>
                </c:pt>
                <c:pt idx="10421">
                  <c:v>0.77500000000000002</c:v>
                </c:pt>
                <c:pt idx="10422">
                  <c:v>0.77300000000000002</c:v>
                </c:pt>
                <c:pt idx="10423">
                  <c:v>0.73899999999999999</c:v>
                </c:pt>
                <c:pt idx="10424">
                  <c:v>0.73099999999999998</c:v>
                </c:pt>
                <c:pt idx="10425">
                  <c:v>0.73799999999999999</c:v>
                </c:pt>
                <c:pt idx="10426">
                  <c:v>0.73699999999999999</c:v>
                </c:pt>
                <c:pt idx="10427">
                  <c:v>0.75700000000000001</c:v>
                </c:pt>
                <c:pt idx="10428">
                  <c:v>0.76400000000000001</c:v>
                </c:pt>
                <c:pt idx="10429">
                  <c:v>0.76500000000000001</c:v>
                </c:pt>
                <c:pt idx="10430">
                  <c:v>0.747</c:v>
                </c:pt>
                <c:pt idx="10431">
                  <c:v>0.72799999999999998</c:v>
                </c:pt>
                <c:pt idx="10432">
                  <c:v>0.72</c:v>
                </c:pt>
                <c:pt idx="10433">
                  <c:v>0.72599999999999998</c:v>
                </c:pt>
                <c:pt idx="10434">
                  <c:v>0.72399999999999998</c:v>
                </c:pt>
                <c:pt idx="10435">
                  <c:v>0.76</c:v>
                </c:pt>
                <c:pt idx="10436">
                  <c:v>0.72899999999999998</c:v>
                </c:pt>
                <c:pt idx="10437">
                  <c:v>0.76100000000000001</c:v>
                </c:pt>
                <c:pt idx="10438">
                  <c:v>0.72799999999999998</c:v>
                </c:pt>
                <c:pt idx="10439">
                  <c:v>0.76300000000000001</c:v>
                </c:pt>
                <c:pt idx="10440">
                  <c:v>0.73099999999999998</c:v>
                </c:pt>
                <c:pt idx="10441">
                  <c:v>0.73399999999999999</c:v>
                </c:pt>
                <c:pt idx="10442">
                  <c:v>0.73599999999999999</c:v>
                </c:pt>
                <c:pt idx="10443">
                  <c:v>0.76900000000000002</c:v>
                </c:pt>
                <c:pt idx="10444">
                  <c:v>0.75600000000000001</c:v>
                </c:pt>
                <c:pt idx="10445">
                  <c:v>0.72499999999999998</c:v>
                </c:pt>
                <c:pt idx="10446">
                  <c:v>0.77100000000000002</c:v>
                </c:pt>
                <c:pt idx="10447">
                  <c:v>0.76</c:v>
                </c:pt>
                <c:pt idx="10448">
                  <c:v>0.74</c:v>
                </c:pt>
                <c:pt idx="10449">
                  <c:v>0.753</c:v>
                </c:pt>
                <c:pt idx="10450">
                  <c:v>0.76800000000000002</c:v>
                </c:pt>
                <c:pt idx="10451">
                  <c:v>0.69399999999999995</c:v>
                </c:pt>
                <c:pt idx="10452">
                  <c:v>0.70199999999999996</c:v>
                </c:pt>
                <c:pt idx="10453">
                  <c:v>0.76</c:v>
                </c:pt>
                <c:pt idx="10454">
                  <c:v>0.745</c:v>
                </c:pt>
                <c:pt idx="10455">
                  <c:v>0.73799999999999999</c:v>
                </c:pt>
                <c:pt idx="10456">
                  <c:v>0.76100000000000001</c:v>
                </c:pt>
                <c:pt idx="10457">
                  <c:v>0.77200000000000002</c:v>
                </c:pt>
                <c:pt idx="10458">
                  <c:v>0.746</c:v>
                </c:pt>
                <c:pt idx="10459">
                  <c:v>0.74199999999999999</c:v>
                </c:pt>
                <c:pt idx="10460">
                  <c:v>0.75600000000000001</c:v>
                </c:pt>
                <c:pt idx="10461">
                  <c:v>0.69799999999999995</c:v>
                </c:pt>
                <c:pt idx="10462">
                  <c:v>0.76500000000000001</c:v>
                </c:pt>
                <c:pt idx="10463">
                  <c:v>0.77300000000000002</c:v>
                </c:pt>
                <c:pt idx="10464">
                  <c:v>0.751</c:v>
                </c:pt>
                <c:pt idx="10465">
                  <c:v>0.76500000000000001</c:v>
                </c:pt>
                <c:pt idx="10466">
                  <c:v>0.70699999999999996</c:v>
                </c:pt>
                <c:pt idx="10467">
                  <c:v>0.73699999999999999</c:v>
                </c:pt>
                <c:pt idx="10468">
                  <c:v>0.77400000000000002</c:v>
                </c:pt>
                <c:pt idx="10469">
                  <c:v>0.73699999999999999</c:v>
                </c:pt>
                <c:pt idx="10470">
                  <c:v>0.76800000000000002</c:v>
                </c:pt>
                <c:pt idx="10471">
                  <c:v>0.752</c:v>
                </c:pt>
                <c:pt idx="10472">
                  <c:v>0.77200000000000002</c:v>
                </c:pt>
                <c:pt idx="10473">
                  <c:v>0.76900000000000002</c:v>
                </c:pt>
                <c:pt idx="10474">
                  <c:v>0.78100000000000003</c:v>
                </c:pt>
                <c:pt idx="10475">
                  <c:v>0.77</c:v>
                </c:pt>
                <c:pt idx="10476">
                  <c:v>0.745</c:v>
                </c:pt>
                <c:pt idx="10477">
                  <c:v>0.73599999999999999</c:v>
                </c:pt>
                <c:pt idx="10478">
                  <c:v>0.76500000000000001</c:v>
                </c:pt>
                <c:pt idx="10479">
                  <c:v>0.74399999999999999</c:v>
                </c:pt>
                <c:pt idx="10480">
                  <c:v>0.73299999999999998</c:v>
                </c:pt>
                <c:pt idx="10481">
                  <c:v>0.72499999999999998</c:v>
                </c:pt>
                <c:pt idx="10482">
                  <c:v>0.76300000000000001</c:v>
                </c:pt>
                <c:pt idx="10483">
                  <c:v>0.75</c:v>
                </c:pt>
                <c:pt idx="10484">
                  <c:v>0.72199999999999998</c:v>
                </c:pt>
                <c:pt idx="10485">
                  <c:v>0.71699999999999997</c:v>
                </c:pt>
                <c:pt idx="10486">
                  <c:v>0.70499999999999996</c:v>
                </c:pt>
                <c:pt idx="10487">
                  <c:v>0.75800000000000001</c:v>
                </c:pt>
                <c:pt idx="10488">
                  <c:v>0.753</c:v>
                </c:pt>
                <c:pt idx="10489">
                  <c:v>0.75600000000000001</c:v>
                </c:pt>
                <c:pt idx="10490">
                  <c:v>0.755</c:v>
                </c:pt>
                <c:pt idx="10491">
                  <c:v>0.71199999999999997</c:v>
                </c:pt>
                <c:pt idx="10492">
                  <c:v>0.751</c:v>
                </c:pt>
                <c:pt idx="10493">
                  <c:v>0.76700000000000002</c:v>
                </c:pt>
                <c:pt idx="10494">
                  <c:v>0.71799999999999997</c:v>
                </c:pt>
                <c:pt idx="10495">
                  <c:v>0.76100000000000001</c:v>
                </c:pt>
                <c:pt idx="10496">
                  <c:v>0.76300000000000001</c:v>
                </c:pt>
                <c:pt idx="10497">
                  <c:v>0.75900000000000001</c:v>
                </c:pt>
                <c:pt idx="10498">
                  <c:v>0.72599999999999998</c:v>
                </c:pt>
                <c:pt idx="10499">
                  <c:v>0.76500000000000001</c:v>
                </c:pt>
                <c:pt idx="10500">
                  <c:v>0.77100000000000002</c:v>
                </c:pt>
                <c:pt idx="10501">
                  <c:v>0.76500000000000001</c:v>
                </c:pt>
                <c:pt idx="10502">
                  <c:v>0.77900000000000003</c:v>
                </c:pt>
                <c:pt idx="10503">
                  <c:v>0.72299999999999998</c:v>
                </c:pt>
                <c:pt idx="10504">
                  <c:v>0.76300000000000001</c:v>
                </c:pt>
                <c:pt idx="10505">
                  <c:v>0.77300000000000002</c:v>
                </c:pt>
                <c:pt idx="10506">
                  <c:v>0.73199999999999998</c:v>
                </c:pt>
                <c:pt idx="10507">
                  <c:v>0.71499999999999997</c:v>
                </c:pt>
                <c:pt idx="10508">
                  <c:v>0.76800000000000002</c:v>
                </c:pt>
                <c:pt idx="10509">
                  <c:v>0.27400000000000002</c:v>
                </c:pt>
                <c:pt idx="10510">
                  <c:v>0.27400000000000002</c:v>
                </c:pt>
                <c:pt idx="10511">
                  <c:v>0.77200000000000002</c:v>
                </c:pt>
                <c:pt idx="10512">
                  <c:v>0.72199999999999998</c:v>
                </c:pt>
                <c:pt idx="10513">
                  <c:v>0.72</c:v>
                </c:pt>
                <c:pt idx="10514">
                  <c:v>0.76500000000000001</c:v>
                </c:pt>
                <c:pt idx="10515">
                  <c:v>0.28100000000000003</c:v>
                </c:pt>
                <c:pt idx="10516">
                  <c:v>0.28100000000000003</c:v>
                </c:pt>
                <c:pt idx="10517">
                  <c:v>0.71299999999999997</c:v>
                </c:pt>
                <c:pt idx="10518">
                  <c:v>0.73</c:v>
                </c:pt>
                <c:pt idx="10519">
                  <c:v>0.72899999999999998</c:v>
                </c:pt>
                <c:pt idx="10520">
                  <c:v>0.77400000000000002</c:v>
                </c:pt>
                <c:pt idx="10521">
                  <c:v>0.72</c:v>
                </c:pt>
                <c:pt idx="10522">
                  <c:v>0.72799999999999998</c:v>
                </c:pt>
                <c:pt idx="10523">
                  <c:v>0.72899999999999998</c:v>
                </c:pt>
                <c:pt idx="10524">
                  <c:v>0.72</c:v>
                </c:pt>
                <c:pt idx="10525">
                  <c:v>0.76400000000000001</c:v>
                </c:pt>
                <c:pt idx="10526">
                  <c:v>0.71699999999999997</c:v>
                </c:pt>
                <c:pt idx="10527">
                  <c:v>0.73699999999999999</c:v>
                </c:pt>
                <c:pt idx="10528">
                  <c:v>0.72899999999999998</c:v>
                </c:pt>
                <c:pt idx="10529">
                  <c:v>0.76400000000000001</c:v>
                </c:pt>
                <c:pt idx="10530">
                  <c:v>0.72499999999999998</c:v>
                </c:pt>
                <c:pt idx="10531">
                  <c:v>0.72599999999999998</c:v>
                </c:pt>
                <c:pt idx="10532">
                  <c:v>0.77900000000000003</c:v>
                </c:pt>
                <c:pt idx="10533">
                  <c:v>0.72099999999999997</c:v>
                </c:pt>
                <c:pt idx="10534">
                  <c:v>0.72499999999999998</c:v>
                </c:pt>
                <c:pt idx="10535">
                  <c:v>0.72899999999999998</c:v>
                </c:pt>
                <c:pt idx="10536">
                  <c:v>0.76</c:v>
                </c:pt>
                <c:pt idx="10537">
                  <c:v>0.73499999999999999</c:v>
                </c:pt>
                <c:pt idx="10538">
                  <c:v>0.78100000000000003</c:v>
                </c:pt>
                <c:pt idx="10539">
                  <c:v>0.73399999999999999</c:v>
                </c:pt>
                <c:pt idx="10540">
                  <c:v>0.77200000000000002</c:v>
                </c:pt>
                <c:pt idx="10541">
                  <c:v>0.72199999999999998</c:v>
                </c:pt>
                <c:pt idx="10542">
                  <c:v>0.76300000000000001</c:v>
                </c:pt>
                <c:pt idx="10543">
                  <c:v>0.76400000000000001</c:v>
                </c:pt>
                <c:pt idx="10544">
                  <c:v>0.77200000000000002</c:v>
                </c:pt>
                <c:pt idx="10545">
                  <c:v>0.72699999999999998</c:v>
                </c:pt>
                <c:pt idx="10546">
                  <c:v>0.77400000000000002</c:v>
                </c:pt>
                <c:pt idx="10547">
                  <c:v>0.75600000000000001</c:v>
                </c:pt>
                <c:pt idx="10548">
                  <c:v>0.71699999999999997</c:v>
                </c:pt>
                <c:pt idx="10549">
                  <c:v>0.75800000000000001</c:v>
                </c:pt>
                <c:pt idx="10550">
                  <c:v>0.76200000000000001</c:v>
                </c:pt>
                <c:pt idx="10551">
                  <c:v>0.77600000000000002</c:v>
                </c:pt>
                <c:pt idx="10552">
                  <c:v>0.76</c:v>
                </c:pt>
                <c:pt idx="10553">
                  <c:v>0.76600000000000001</c:v>
                </c:pt>
                <c:pt idx="10554">
                  <c:v>0.76900000000000002</c:v>
                </c:pt>
                <c:pt idx="10555">
                  <c:v>0.27500000000000002</c:v>
                </c:pt>
                <c:pt idx="10556">
                  <c:v>0.72299999999999998</c:v>
                </c:pt>
                <c:pt idx="10557">
                  <c:v>0.61399999999999999</c:v>
                </c:pt>
                <c:pt idx="10558">
                  <c:v>0.78</c:v>
                </c:pt>
                <c:pt idx="10559">
                  <c:v>0.77500000000000002</c:v>
                </c:pt>
                <c:pt idx="10560">
                  <c:v>0.29599999999999999</c:v>
                </c:pt>
                <c:pt idx="10561">
                  <c:v>0.77</c:v>
                </c:pt>
                <c:pt idx="10562">
                  <c:v>0.76900000000000002</c:v>
                </c:pt>
                <c:pt idx="10563">
                  <c:v>0.76400000000000001</c:v>
                </c:pt>
                <c:pt idx="10564">
                  <c:v>0.73099999999999998</c:v>
                </c:pt>
                <c:pt idx="10565">
                  <c:v>0.66600000000000004</c:v>
                </c:pt>
                <c:pt idx="10566">
                  <c:v>0.77700000000000002</c:v>
                </c:pt>
                <c:pt idx="10567">
                  <c:v>0.61099999999999999</c:v>
                </c:pt>
                <c:pt idx="10568">
                  <c:v>0.61099999999999999</c:v>
                </c:pt>
                <c:pt idx="10569">
                  <c:v>0.33500000000000002</c:v>
                </c:pt>
                <c:pt idx="10570">
                  <c:v>0.77100000000000002</c:v>
                </c:pt>
                <c:pt idx="10571">
                  <c:v>0.28000000000000003</c:v>
                </c:pt>
                <c:pt idx="10572">
                  <c:v>0.67300000000000004</c:v>
                </c:pt>
                <c:pt idx="10573">
                  <c:v>0.78500000000000003</c:v>
                </c:pt>
                <c:pt idx="10574">
                  <c:v>0.61899999999999999</c:v>
                </c:pt>
                <c:pt idx="10575">
                  <c:v>0.61899999999999999</c:v>
                </c:pt>
                <c:pt idx="10576">
                  <c:v>0.72799999999999998</c:v>
                </c:pt>
                <c:pt idx="10577">
                  <c:v>0.374</c:v>
                </c:pt>
                <c:pt idx="10578">
                  <c:v>0.77900000000000003</c:v>
                </c:pt>
                <c:pt idx="10579">
                  <c:v>0.27500000000000002</c:v>
                </c:pt>
                <c:pt idx="10580">
                  <c:v>0.27500000000000002</c:v>
                </c:pt>
                <c:pt idx="10581">
                  <c:v>0.317</c:v>
                </c:pt>
                <c:pt idx="10582">
                  <c:v>0.72699999999999998</c:v>
                </c:pt>
                <c:pt idx="10583">
                  <c:v>0.73699999999999999</c:v>
                </c:pt>
                <c:pt idx="10584">
                  <c:v>0.77300000000000002</c:v>
                </c:pt>
                <c:pt idx="10585">
                  <c:v>0.72</c:v>
                </c:pt>
                <c:pt idx="10586">
                  <c:v>0.41299999999999998</c:v>
                </c:pt>
                <c:pt idx="10587">
                  <c:v>0.71799999999999997</c:v>
                </c:pt>
                <c:pt idx="10588">
                  <c:v>0.27500000000000002</c:v>
                </c:pt>
                <c:pt idx="10589">
                  <c:v>0.27500000000000002</c:v>
                </c:pt>
                <c:pt idx="10590">
                  <c:v>0.35499999999999998</c:v>
                </c:pt>
                <c:pt idx="10591">
                  <c:v>0.45300000000000001</c:v>
                </c:pt>
                <c:pt idx="10592">
                  <c:v>0.72599999999999998</c:v>
                </c:pt>
                <c:pt idx="10593">
                  <c:v>0.28999999999999998</c:v>
                </c:pt>
                <c:pt idx="10594">
                  <c:v>0.28999999999999998</c:v>
                </c:pt>
                <c:pt idx="10595">
                  <c:v>0.77100000000000002</c:v>
                </c:pt>
                <c:pt idx="10596">
                  <c:v>0.72599999999999998</c:v>
                </c:pt>
                <c:pt idx="10597">
                  <c:v>0.495</c:v>
                </c:pt>
                <c:pt idx="10598">
                  <c:v>0.32800000000000001</c:v>
                </c:pt>
                <c:pt idx="10599">
                  <c:v>0.32800000000000001</c:v>
                </c:pt>
                <c:pt idx="10600">
                  <c:v>0.77900000000000003</c:v>
                </c:pt>
                <c:pt idx="10601">
                  <c:v>0.73399999999999999</c:v>
                </c:pt>
                <c:pt idx="10602">
                  <c:v>0.73799999999999999</c:v>
                </c:pt>
                <c:pt idx="10603">
                  <c:v>0.55600000000000005</c:v>
                </c:pt>
                <c:pt idx="10604">
                  <c:v>0.72199999999999998</c:v>
                </c:pt>
                <c:pt idx="10605">
                  <c:v>0.36699999999999999</c:v>
                </c:pt>
                <c:pt idx="10606">
                  <c:v>0.36699999999999999</c:v>
                </c:pt>
                <c:pt idx="10607">
                  <c:v>0.71799999999999997</c:v>
                </c:pt>
                <c:pt idx="10608">
                  <c:v>0.73399999999999999</c:v>
                </c:pt>
                <c:pt idx="10609">
                  <c:v>0.73299999999999998</c:v>
                </c:pt>
                <c:pt idx="10610">
                  <c:v>0.72499999999999998</c:v>
                </c:pt>
                <c:pt idx="10611">
                  <c:v>0.77500000000000002</c:v>
                </c:pt>
                <c:pt idx="10612">
                  <c:v>0.57899999999999996</c:v>
                </c:pt>
                <c:pt idx="10613">
                  <c:v>0.73</c:v>
                </c:pt>
                <c:pt idx="10614">
                  <c:v>0.72499999999999998</c:v>
                </c:pt>
                <c:pt idx="10615">
                  <c:v>0.40699999999999997</c:v>
                </c:pt>
                <c:pt idx="10616">
                  <c:v>0.40699999999999997</c:v>
                </c:pt>
                <c:pt idx="10617">
                  <c:v>0.77</c:v>
                </c:pt>
                <c:pt idx="10618">
                  <c:v>0.72599999999999998</c:v>
                </c:pt>
                <c:pt idx="10619">
                  <c:v>0.74199999999999999</c:v>
                </c:pt>
                <c:pt idx="10620">
                  <c:v>0.76900000000000002</c:v>
                </c:pt>
                <c:pt idx="10621">
                  <c:v>0.73399999999999999</c:v>
                </c:pt>
                <c:pt idx="10622">
                  <c:v>0.78400000000000003</c:v>
                </c:pt>
                <c:pt idx="10623">
                  <c:v>0.60399999999999998</c:v>
                </c:pt>
                <c:pt idx="10624">
                  <c:v>0.76600000000000001</c:v>
                </c:pt>
                <c:pt idx="10625">
                  <c:v>0.76200000000000001</c:v>
                </c:pt>
                <c:pt idx="10626">
                  <c:v>0.77600000000000002</c:v>
                </c:pt>
                <c:pt idx="10627">
                  <c:v>0.44600000000000001</c:v>
                </c:pt>
                <c:pt idx="10628">
                  <c:v>0.44600000000000001</c:v>
                </c:pt>
                <c:pt idx="10629">
                  <c:v>0.75</c:v>
                </c:pt>
                <c:pt idx="10630">
                  <c:v>0.56499999999999995</c:v>
                </c:pt>
                <c:pt idx="10631">
                  <c:v>0.72699999999999998</c:v>
                </c:pt>
                <c:pt idx="10632">
                  <c:v>0.61499999999999999</c:v>
                </c:pt>
                <c:pt idx="10633">
                  <c:v>0.71499999999999997</c:v>
                </c:pt>
                <c:pt idx="10634">
                  <c:v>0.76900000000000002</c:v>
                </c:pt>
                <c:pt idx="10635">
                  <c:v>0.73</c:v>
                </c:pt>
                <c:pt idx="10636">
                  <c:v>0.48799999999999999</c:v>
                </c:pt>
                <c:pt idx="10637">
                  <c:v>0.48799999999999999</c:v>
                </c:pt>
                <c:pt idx="10638">
                  <c:v>0.78500000000000003</c:v>
                </c:pt>
                <c:pt idx="10639">
                  <c:v>0.73399999999999999</c:v>
                </c:pt>
                <c:pt idx="10640">
                  <c:v>0.57599999999999996</c:v>
                </c:pt>
                <c:pt idx="10641">
                  <c:v>0.74</c:v>
                </c:pt>
                <c:pt idx="10642">
                  <c:v>0.76200000000000001</c:v>
                </c:pt>
                <c:pt idx="10643">
                  <c:v>0.66800000000000004</c:v>
                </c:pt>
                <c:pt idx="10644">
                  <c:v>0.77800000000000002</c:v>
                </c:pt>
                <c:pt idx="10645">
                  <c:v>0.72199999999999998</c:v>
                </c:pt>
                <c:pt idx="10646">
                  <c:v>0.73899999999999999</c:v>
                </c:pt>
                <c:pt idx="10647">
                  <c:v>0.55000000000000004</c:v>
                </c:pt>
                <c:pt idx="10648">
                  <c:v>0.55000000000000004</c:v>
                </c:pt>
                <c:pt idx="10649">
                  <c:v>0.78700000000000003</c:v>
                </c:pt>
                <c:pt idx="10650">
                  <c:v>0.58399999999999996</c:v>
                </c:pt>
                <c:pt idx="10651">
                  <c:v>0.76900000000000002</c:v>
                </c:pt>
                <c:pt idx="10652">
                  <c:v>0.73199999999999998</c:v>
                </c:pt>
                <c:pt idx="10653">
                  <c:v>0.73099999999999998</c:v>
                </c:pt>
                <c:pt idx="10654">
                  <c:v>0.68</c:v>
                </c:pt>
                <c:pt idx="10655">
                  <c:v>0.28999999999999998</c:v>
                </c:pt>
                <c:pt idx="10656">
                  <c:v>0.78</c:v>
                </c:pt>
                <c:pt idx="10657">
                  <c:v>0.29199999999999998</c:v>
                </c:pt>
                <c:pt idx="10658">
                  <c:v>0.76300000000000001</c:v>
                </c:pt>
                <c:pt idx="10659">
                  <c:v>0.57899999999999996</c:v>
                </c:pt>
                <c:pt idx="10660">
                  <c:v>0.57899999999999996</c:v>
                </c:pt>
                <c:pt idx="10661">
                  <c:v>0.77600000000000002</c:v>
                </c:pt>
                <c:pt idx="10662">
                  <c:v>0.61199999999999999</c:v>
                </c:pt>
                <c:pt idx="10663">
                  <c:v>0.76700000000000002</c:v>
                </c:pt>
                <c:pt idx="10664">
                  <c:v>0.76500000000000001</c:v>
                </c:pt>
                <c:pt idx="10665">
                  <c:v>0.68799999999999994</c:v>
                </c:pt>
                <c:pt idx="10666">
                  <c:v>0.32800000000000001</c:v>
                </c:pt>
                <c:pt idx="10667">
                  <c:v>0.32900000000000001</c:v>
                </c:pt>
                <c:pt idx="10668">
                  <c:v>0.60399999999999998</c:v>
                </c:pt>
                <c:pt idx="10669">
                  <c:v>0.60399999999999998</c:v>
                </c:pt>
                <c:pt idx="10670">
                  <c:v>0.77200000000000002</c:v>
                </c:pt>
                <c:pt idx="10671">
                  <c:v>0.78100000000000003</c:v>
                </c:pt>
                <c:pt idx="10672">
                  <c:v>0.61799999999999999</c:v>
                </c:pt>
                <c:pt idx="10673">
                  <c:v>0.77400000000000002</c:v>
                </c:pt>
                <c:pt idx="10674">
                  <c:v>0.60499999999999998</c:v>
                </c:pt>
                <c:pt idx="10675">
                  <c:v>0.67100000000000004</c:v>
                </c:pt>
                <c:pt idx="10676">
                  <c:v>0.36599999999999999</c:v>
                </c:pt>
                <c:pt idx="10677">
                  <c:v>0.36799999999999999</c:v>
                </c:pt>
                <c:pt idx="10678">
                  <c:v>0.61499999999999999</c:v>
                </c:pt>
                <c:pt idx="10679">
                  <c:v>0.61499999999999999</c:v>
                </c:pt>
                <c:pt idx="10680">
                  <c:v>0.67100000000000004</c:v>
                </c:pt>
                <c:pt idx="10681">
                  <c:v>0.30499999999999999</c:v>
                </c:pt>
                <c:pt idx="10682">
                  <c:v>0.78600000000000003</c:v>
                </c:pt>
                <c:pt idx="10683">
                  <c:v>0.77600000000000002</c:v>
                </c:pt>
                <c:pt idx="10684">
                  <c:v>0.72799999999999998</c:v>
                </c:pt>
                <c:pt idx="10685">
                  <c:v>0.77500000000000002</c:v>
                </c:pt>
                <c:pt idx="10686">
                  <c:v>0.61299999999999999</c:v>
                </c:pt>
                <c:pt idx="10687">
                  <c:v>0.40400000000000003</c:v>
                </c:pt>
                <c:pt idx="10688">
                  <c:v>0.67800000000000005</c:v>
                </c:pt>
                <c:pt idx="10689">
                  <c:v>0.40699999999999997</c:v>
                </c:pt>
                <c:pt idx="10690">
                  <c:v>0.76900000000000002</c:v>
                </c:pt>
                <c:pt idx="10691">
                  <c:v>0.623</c:v>
                </c:pt>
                <c:pt idx="10692">
                  <c:v>0.623</c:v>
                </c:pt>
                <c:pt idx="10693">
                  <c:v>0.68300000000000005</c:v>
                </c:pt>
                <c:pt idx="10694">
                  <c:v>0.34399999999999997</c:v>
                </c:pt>
                <c:pt idx="10695">
                  <c:v>0.27500000000000002</c:v>
                </c:pt>
                <c:pt idx="10696">
                  <c:v>0.73599999999999999</c:v>
                </c:pt>
                <c:pt idx="10697">
                  <c:v>0.78200000000000003</c:v>
                </c:pt>
                <c:pt idx="10698">
                  <c:v>0.77600000000000002</c:v>
                </c:pt>
                <c:pt idx="10699">
                  <c:v>0.77400000000000002</c:v>
                </c:pt>
                <c:pt idx="10700">
                  <c:v>0.67900000000000005</c:v>
                </c:pt>
                <c:pt idx="10701">
                  <c:v>0.67900000000000005</c:v>
                </c:pt>
                <c:pt idx="10702">
                  <c:v>0.38400000000000001</c:v>
                </c:pt>
                <c:pt idx="10703">
                  <c:v>0.28899999999999998</c:v>
                </c:pt>
                <c:pt idx="10704">
                  <c:v>0.73299999999999998</c:v>
                </c:pt>
                <c:pt idx="10705">
                  <c:v>0.72299999999999998</c:v>
                </c:pt>
                <c:pt idx="10706">
                  <c:v>0.745</c:v>
                </c:pt>
                <c:pt idx="10707">
                  <c:v>0.78400000000000003</c:v>
                </c:pt>
                <c:pt idx="10708">
                  <c:v>0.27600000000000002</c:v>
                </c:pt>
                <c:pt idx="10709">
                  <c:v>0.27600000000000002</c:v>
                </c:pt>
                <c:pt idx="10710">
                  <c:v>0.48499999999999999</c:v>
                </c:pt>
                <c:pt idx="10711">
                  <c:v>0.27500000000000002</c:v>
                </c:pt>
                <c:pt idx="10712">
                  <c:v>0.48799999999999999</c:v>
                </c:pt>
                <c:pt idx="10713">
                  <c:v>0.77900000000000003</c:v>
                </c:pt>
                <c:pt idx="10714">
                  <c:v>0.313</c:v>
                </c:pt>
                <c:pt idx="10715">
                  <c:v>0.313</c:v>
                </c:pt>
                <c:pt idx="10716">
                  <c:v>0.72399999999999998</c:v>
                </c:pt>
                <c:pt idx="10717">
                  <c:v>0.42399999999999999</c:v>
                </c:pt>
                <c:pt idx="10718">
                  <c:v>0.74199999999999999</c:v>
                </c:pt>
                <c:pt idx="10719">
                  <c:v>0.72499999999999998</c:v>
                </c:pt>
                <c:pt idx="10720">
                  <c:v>0.73099999999999998</c:v>
                </c:pt>
                <c:pt idx="10721">
                  <c:v>0.72799999999999998</c:v>
                </c:pt>
                <c:pt idx="10722">
                  <c:v>0.27600000000000002</c:v>
                </c:pt>
                <c:pt idx="10723">
                  <c:v>0.27600000000000002</c:v>
                </c:pt>
                <c:pt idx="10724">
                  <c:v>0.27500000000000002</c:v>
                </c:pt>
                <c:pt idx="10725">
                  <c:v>0.35399999999999998</c:v>
                </c:pt>
                <c:pt idx="10726">
                  <c:v>0.35399999999999998</c:v>
                </c:pt>
                <c:pt idx="10727">
                  <c:v>0.46600000000000003</c:v>
                </c:pt>
                <c:pt idx="10728">
                  <c:v>0.36499999999999999</c:v>
                </c:pt>
                <c:pt idx="10729">
                  <c:v>0.72</c:v>
                </c:pt>
                <c:pt idx="10730">
                  <c:v>0.29799999999999999</c:v>
                </c:pt>
                <c:pt idx="10731">
                  <c:v>0.29799999999999999</c:v>
                </c:pt>
                <c:pt idx="10732">
                  <c:v>0.29599999999999999</c:v>
                </c:pt>
                <c:pt idx="10733">
                  <c:v>0.68</c:v>
                </c:pt>
                <c:pt idx="10734">
                  <c:v>0.57999999999999996</c:v>
                </c:pt>
                <c:pt idx="10735">
                  <c:v>0.52800000000000002</c:v>
                </c:pt>
                <c:pt idx="10736">
                  <c:v>0.40400000000000003</c:v>
                </c:pt>
                <c:pt idx="10737">
                  <c:v>0.72699999999999998</c:v>
                </c:pt>
                <c:pt idx="10738">
                  <c:v>0.72299999999999998</c:v>
                </c:pt>
                <c:pt idx="10739">
                  <c:v>0.77700000000000002</c:v>
                </c:pt>
                <c:pt idx="10740">
                  <c:v>0.73099999999999998</c:v>
                </c:pt>
                <c:pt idx="10741">
                  <c:v>0.33700000000000002</c:v>
                </c:pt>
                <c:pt idx="10742">
                  <c:v>0.33700000000000002</c:v>
                </c:pt>
                <c:pt idx="10743">
                  <c:v>0.68799999999999994</c:v>
                </c:pt>
                <c:pt idx="10744">
                  <c:v>0.72299999999999998</c:v>
                </c:pt>
                <c:pt idx="10745">
                  <c:v>0.443</c:v>
                </c:pt>
                <c:pt idx="10746">
                  <c:v>0.57099999999999995</c:v>
                </c:pt>
                <c:pt idx="10747">
                  <c:v>0.73499999999999999</c:v>
                </c:pt>
                <c:pt idx="10748">
                  <c:v>0.73099999999999998</c:v>
                </c:pt>
                <c:pt idx="10749">
                  <c:v>0.78500000000000003</c:v>
                </c:pt>
                <c:pt idx="10750">
                  <c:v>0.74</c:v>
                </c:pt>
                <c:pt idx="10751">
                  <c:v>0.377</c:v>
                </c:pt>
                <c:pt idx="10752">
                  <c:v>0.377</c:v>
                </c:pt>
                <c:pt idx="10753">
                  <c:v>0.35299999999999998</c:v>
                </c:pt>
                <c:pt idx="10754">
                  <c:v>0.61599999999999999</c:v>
                </c:pt>
                <c:pt idx="10755">
                  <c:v>0.76800000000000002</c:v>
                </c:pt>
                <c:pt idx="10756">
                  <c:v>0.61599999999999999</c:v>
                </c:pt>
                <c:pt idx="10757">
                  <c:v>0.77300000000000002</c:v>
                </c:pt>
                <c:pt idx="10758">
                  <c:v>0.48499999999999999</c:v>
                </c:pt>
                <c:pt idx="10759">
                  <c:v>0.60899999999999999</c:v>
                </c:pt>
                <c:pt idx="10760">
                  <c:v>0.72399999999999998</c:v>
                </c:pt>
                <c:pt idx="10761">
                  <c:v>0.73899999999999999</c:v>
                </c:pt>
                <c:pt idx="10762">
                  <c:v>0.76700000000000002</c:v>
                </c:pt>
                <c:pt idx="10763">
                  <c:v>0.73799999999999999</c:v>
                </c:pt>
                <c:pt idx="10764">
                  <c:v>0.74</c:v>
                </c:pt>
                <c:pt idx="10765">
                  <c:v>0.73</c:v>
                </c:pt>
                <c:pt idx="10766">
                  <c:v>0.41699999999999998</c:v>
                </c:pt>
                <c:pt idx="10767">
                  <c:v>0.41699999999999998</c:v>
                </c:pt>
                <c:pt idx="10768">
                  <c:v>0.623</c:v>
                </c:pt>
                <c:pt idx="10769">
                  <c:v>0.39400000000000002</c:v>
                </c:pt>
                <c:pt idx="10770">
                  <c:v>0.623</c:v>
                </c:pt>
                <c:pt idx="10771">
                  <c:v>0.77500000000000002</c:v>
                </c:pt>
                <c:pt idx="10772">
                  <c:v>0.78100000000000003</c:v>
                </c:pt>
                <c:pt idx="10773">
                  <c:v>0.751</c:v>
                </c:pt>
                <c:pt idx="10774">
                  <c:v>0.68300000000000005</c:v>
                </c:pt>
                <c:pt idx="10775">
                  <c:v>0.55100000000000005</c:v>
                </c:pt>
                <c:pt idx="10776">
                  <c:v>0.62</c:v>
                </c:pt>
                <c:pt idx="10777">
                  <c:v>0.73199999999999998</c:v>
                </c:pt>
                <c:pt idx="10778">
                  <c:v>0.77400000000000002</c:v>
                </c:pt>
                <c:pt idx="10779">
                  <c:v>0.27500000000000002</c:v>
                </c:pt>
                <c:pt idx="10780">
                  <c:v>0.27500000000000002</c:v>
                </c:pt>
                <c:pt idx="10781">
                  <c:v>0.748</c:v>
                </c:pt>
                <c:pt idx="10782">
                  <c:v>0.74</c:v>
                </c:pt>
                <c:pt idx="10783">
                  <c:v>0.72</c:v>
                </c:pt>
                <c:pt idx="10784">
                  <c:v>0.45900000000000002</c:v>
                </c:pt>
                <c:pt idx="10785">
                  <c:v>0.45900000000000002</c:v>
                </c:pt>
                <c:pt idx="10786">
                  <c:v>0.67600000000000005</c:v>
                </c:pt>
                <c:pt idx="10787">
                  <c:v>0.434</c:v>
                </c:pt>
                <c:pt idx="10788">
                  <c:v>0.67700000000000005</c:v>
                </c:pt>
                <c:pt idx="10789">
                  <c:v>0.79</c:v>
                </c:pt>
                <c:pt idx="10790">
                  <c:v>0.755</c:v>
                </c:pt>
                <c:pt idx="10791">
                  <c:v>0.69299999999999995</c:v>
                </c:pt>
                <c:pt idx="10792">
                  <c:v>0.73099999999999998</c:v>
                </c:pt>
                <c:pt idx="10793">
                  <c:v>0.57999999999999996</c:v>
                </c:pt>
                <c:pt idx="10794">
                  <c:v>0.67300000000000004</c:v>
                </c:pt>
                <c:pt idx="10795">
                  <c:v>0.27500000000000002</c:v>
                </c:pt>
                <c:pt idx="10796">
                  <c:v>0.27500000000000002</c:v>
                </c:pt>
                <c:pt idx="10797">
                  <c:v>0.47599999999999998</c:v>
                </c:pt>
                <c:pt idx="10798">
                  <c:v>0.76700000000000002</c:v>
                </c:pt>
                <c:pt idx="10799">
                  <c:v>0.73599999999999999</c:v>
                </c:pt>
                <c:pt idx="10800">
                  <c:v>0.52100000000000002</c:v>
                </c:pt>
                <c:pt idx="10801">
                  <c:v>0.52100000000000002</c:v>
                </c:pt>
                <c:pt idx="10802">
                  <c:v>0.68799999999999994</c:v>
                </c:pt>
                <c:pt idx="10803">
                  <c:v>0.68799999999999994</c:v>
                </c:pt>
                <c:pt idx="10804">
                  <c:v>0.73499999999999999</c:v>
                </c:pt>
                <c:pt idx="10805">
                  <c:v>0.379</c:v>
                </c:pt>
                <c:pt idx="10806">
                  <c:v>0.58799999999999997</c:v>
                </c:pt>
                <c:pt idx="10807">
                  <c:v>0.74</c:v>
                </c:pt>
                <c:pt idx="10808">
                  <c:v>0.55000000000000004</c:v>
                </c:pt>
                <c:pt idx="10809">
                  <c:v>0.68500000000000005</c:v>
                </c:pt>
                <c:pt idx="10810">
                  <c:v>0.79100000000000004</c:v>
                </c:pt>
                <c:pt idx="10811">
                  <c:v>0.746</c:v>
                </c:pt>
                <c:pt idx="10812">
                  <c:v>0.56499999999999995</c:v>
                </c:pt>
                <c:pt idx="10813">
                  <c:v>0.56499999999999995</c:v>
                </c:pt>
                <c:pt idx="10814">
                  <c:v>0.27600000000000002</c:v>
                </c:pt>
                <c:pt idx="10815">
                  <c:v>0.78400000000000003</c:v>
                </c:pt>
                <c:pt idx="10816">
                  <c:v>0.67100000000000004</c:v>
                </c:pt>
                <c:pt idx="10817">
                  <c:v>0.27600000000000002</c:v>
                </c:pt>
                <c:pt idx="10818">
                  <c:v>0.74399999999999999</c:v>
                </c:pt>
                <c:pt idx="10819">
                  <c:v>0.73799999999999999</c:v>
                </c:pt>
                <c:pt idx="10820">
                  <c:v>0.42</c:v>
                </c:pt>
                <c:pt idx="10821">
                  <c:v>0.61599999999999999</c:v>
                </c:pt>
                <c:pt idx="10822">
                  <c:v>0.57099999999999995</c:v>
                </c:pt>
                <c:pt idx="10823">
                  <c:v>0.77500000000000002</c:v>
                </c:pt>
                <c:pt idx="10824">
                  <c:v>0.69299999999999995</c:v>
                </c:pt>
                <c:pt idx="10825">
                  <c:v>0.76900000000000002</c:v>
                </c:pt>
                <c:pt idx="10826">
                  <c:v>0.77200000000000002</c:v>
                </c:pt>
                <c:pt idx="10827">
                  <c:v>0.29799999999999999</c:v>
                </c:pt>
                <c:pt idx="10828">
                  <c:v>0.60799999999999998</c:v>
                </c:pt>
                <c:pt idx="10829">
                  <c:v>0.60799999999999998</c:v>
                </c:pt>
                <c:pt idx="10830">
                  <c:v>0.68400000000000005</c:v>
                </c:pt>
                <c:pt idx="10831">
                  <c:v>0.3</c:v>
                </c:pt>
                <c:pt idx="10832">
                  <c:v>0.78600000000000003</c:v>
                </c:pt>
                <c:pt idx="10833">
                  <c:v>0.77300000000000002</c:v>
                </c:pt>
                <c:pt idx="10834">
                  <c:v>0.34</c:v>
                </c:pt>
                <c:pt idx="10835">
                  <c:v>0.34</c:v>
                </c:pt>
                <c:pt idx="10836">
                  <c:v>0.78200000000000003</c:v>
                </c:pt>
                <c:pt idx="10837">
                  <c:v>0.59699999999999998</c:v>
                </c:pt>
                <c:pt idx="10838">
                  <c:v>0.623</c:v>
                </c:pt>
                <c:pt idx="10839">
                  <c:v>0.46100000000000002</c:v>
                </c:pt>
                <c:pt idx="10840">
                  <c:v>0.77100000000000002</c:v>
                </c:pt>
                <c:pt idx="10841">
                  <c:v>0.70199999999999996</c:v>
                </c:pt>
                <c:pt idx="10842">
                  <c:v>0.76</c:v>
                </c:pt>
                <c:pt idx="10843">
                  <c:v>0.27700000000000002</c:v>
                </c:pt>
                <c:pt idx="10844">
                  <c:v>0.33600000000000002</c:v>
                </c:pt>
                <c:pt idx="10845">
                  <c:v>0.623</c:v>
                </c:pt>
                <c:pt idx="10846">
                  <c:v>0.623</c:v>
                </c:pt>
                <c:pt idx="10847">
                  <c:v>0.76300000000000001</c:v>
                </c:pt>
                <c:pt idx="10848">
                  <c:v>0.33800000000000002</c:v>
                </c:pt>
                <c:pt idx="10849">
                  <c:v>0.61299999999999999</c:v>
                </c:pt>
                <c:pt idx="10850">
                  <c:v>0.77</c:v>
                </c:pt>
                <c:pt idx="10851">
                  <c:v>0.38</c:v>
                </c:pt>
                <c:pt idx="10852">
                  <c:v>0.38</c:v>
                </c:pt>
                <c:pt idx="10853">
                  <c:v>0.65600000000000003</c:v>
                </c:pt>
                <c:pt idx="10854">
                  <c:v>0.34599999999999997</c:v>
                </c:pt>
                <c:pt idx="10855">
                  <c:v>0.70899999999999996</c:v>
                </c:pt>
                <c:pt idx="10856">
                  <c:v>0.375</c:v>
                </c:pt>
                <c:pt idx="10857">
                  <c:v>0.312</c:v>
                </c:pt>
                <c:pt idx="10858">
                  <c:v>0.63200000000000001</c:v>
                </c:pt>
                <c:pt idx="10859">
                  <c:v>0.63200000000000001</c:v>
                </c:pt>
                <c:pt idx="10860">
                  <c:v>0.75800000000000001</c:v>
                </c:pt>
                <c:pt idx="10861">
                  <c:v>0.377</c:v>
                </c:pt>
                <c:pt idx="10862">
                  <c:v>0.621</c:v>
                </c:pt>
                <c:pt idx="10863">
                  <c:v>0.56399999999999995</c:v>
                </c:pt>
                <c:pt idx="10864">
                  <c:v>0.66700000000000004</c:v>
                </c:pt>
                <c:pt idx="10865">
                  <c:v>0.753</c:v>
                </c:pt>
                <c:pt idx="10866">
                  <c:v>0.76800000000000002</c:v>
                </c:pt>
                <c:pt idx="10867">
                  <c:v>0.38400000000000001</c:v>
                </c:pt>
                <c:pt idx="10868">
                  <c:v>0.76900000000000002</c:v>
                </c:pt>
                <c:pt idx="10869">
                  <c:v>0.746</c:v>
                </c:pt>
                <c:pt idx="10870">
                  <c:v>0.41399999999999998</c:v>
                </c:pt>
                <c:pt idx="10871">
                  <c:v>0.35199999999999998</c:v>
                </c:pt>
                <c:pt idx="10872">
                  <c:v>0.66400000000000003</c:v>
                </c:pt>
                <c:pt idx="10873">
                  <c:v>0.66400000000000003</c:v>
                </c:pt>
                <c:pt idx="10874">
                  <c:v>0.41699999999999998</c:v>
                </c:pt>
                <c:pt idx="10875">
                  <c:v>0.65300000000000002</c:v>
                </c:pt>
                <c:pt idx="10876">
                  <c:v>0.65300000000000002</c:v>
                </c:pt>
                <c:pt idx="10877">
                  <c:v>0.74199999999999999</c:v>
                </c:pt>
                <c:pt idx="10878">
                  <c:v>0.65500000000000003</c:v>
                </c:pt>
                <c:pt idx="10879">
                  <c:v>0.75800000000000001</c:v>
                </c:pt>
                <c:pt idx="10880">
                  <c:v>0.75800000000000001</c:v>
                </c:pt>
                <c:pt idx="10881">
                  <c:v>0.57499999999999996</c:v>
                </c:pt>
                <c:pt idx="10882">
                  <c:v>0.73699999999999999</c:v>
                </c:pt>
                <c:pt idx="10883">
                  <c:v>0.27600000000000002</c:v>
                </c:pt>
                <c:pt idx="10884">
                  <c:v>0.42399999999999999</c:v>
                </c:pt>
                <c:pt idx="10885">
                  <c:v>0.76500000000000001</c:v>
                </c:pt>
                <c:pt idx="10886">
                  <c:v>0.754</c:v>
                </c:pt>
                <c:pt idx="10887">
                  <c:v>0.76300000000000001</c:v>
                </c:pt>
                <c:pt idx="10888">
                  <c:v>0.45500000000000002</c:v>
                </c:pt>
                <c:pt idx="10889">
                  <c:v>0.39200000000000002</c:v>
                </c:pt>
                <c:pt idx="10890">
                  <c:v>0.45700000000000002</c:v>
                </c:pt>
                <c:pt idx="10891">
                  <c:v>0.70899999999999996</c:v>
                </c:pt>
                <c:pt idx="10892">
                  <c:v>0.749</c:v>
                </c:pt>
                <c:pt idx="10893">
                  <c:v>0.66600000000000004</c:v>
                </c:pt>
                <c:pt idx="10894">
                  <c:v>0.66600000000000004</c:v>
                </c:pt>
                <c:pt idx="10895">
                  <c:v>0.74199999999999999</c:v>
                </c:pt>
                <c:pt idx="10896">
                  <c:v>0.745</c:v>
                </c:pt>
                <c:pt idx="10897">
                  <c:v>0.70099999999999996</c:v>
                </c:pt>
                <c:pt idx="10898">
                  <c:v>0.70199999999999996</c:v>
                </c:pt>
                <c:pt idx="10899">
                  <c:v>0.29699999999999999</c:v>
                </c:pt>
                <c:pt idx="10900">
                  <c:v>0.622</c:v>
                </c:pt>
                <c:pt idx="10901">
                  <c:v>0.27700000000000002</c:v>
                </c:pt>
                <c:pt idx="10902">
                  <c:v>0.27700000000000002</c:v>
                </c:pt>
                <c:pt idx="10903">
                  <c:v>0.27600000000000002</c:v>
                </c:pt>
                <c:pt idx="10904">
                  <c:v>0.747</c:v>
                </c:pt>
                <c:pt idx="10905">
                  <c:v>0.28499999999999998</c:v>
                </c:pt>
                <c:pt idx="10906">
                  <c:v>0.28499999999999998</c:v>
                </c:pt>
                <c:pt idx="10907">
                  <c:v>0.49399999999999999</c:v>
                </c:pt>
                <c:pt idx="10908">
                  <c:v>0.433</c:v>
                </c:pt>
                <c:pt idx="10909">
                  <c:v>0.497</c:v>
                </c:pt>
                <c:pt idx="10910">
                  <c:v>0.73699999999999999</c:v>
                </c:pt>
                <c:pt idx="10911">
                  <c:v>0.71099999999999997</c:v>
                </c:pt>
                <c:pt idx="10912">
                  <c:v>0.71</c:v>
                </c:pt>
                <c:pt idx="10913">
                  <c:v>0.74399999999999999</c:v>
                </c:pt>
                <c:pt idx="10914">
                  <c:v>0.33500000000000002</c:v>
                </c:pt>
                <c:pt idx="10915">
                  <c:v>0.27600000000000002</c:v>
                </c:pt>
                <c:pt idx="10916">
                  <c:v>0.27700000000000002</c:v>
                </c:pt>
                <c:pt idx="10917">
                  <c:v>0.27700000000000002</c:v>
                </c:pt>
                <c:pt idx="10918">
                  <c:v>0.63</c:v>
                </c:pt>
                <c:pt idx="10919">
                  <c:v>0.71299999999999997</c:v>
                </c:pt>
                <c:pt idx="10920">
                  <c:v>0.56599999999999995</c:v>
                </c:pt>
                <c:pt idx="10921">
                  <c:v>0.32500000000000001</c:v>
                </c:pt>
                <c:pt idx="10922">
                  <c:v>0.32500000000000001</c:v>
                </c:pt>
                <c:pt idx="10923">
                  <c:v>0.53500000000000003</c:v>
                </c:pt>
                <c:pt idx="10924">
                  <c:v>0.47299999999999998</c:v>
                </c:pt>
                <c:pt idx="10925">
                  <c:v>0.33300000000000002</c:v>
                </c:pt>
                <c:pt idx="10926">
                  <c:v>0.53700000000000003</c:v>
                </c:pt>
                <c:pt idx="10927">
                  <c:v>0.746</c:v>
                </c:pt>
                <c:pt idx="10928">
                  <c:v>0.74099999999999999</c:v>
                </c:pt>
                <c:pt idx="10929">
                  <c:v>0.374</c:v>
                </c:pt>
                <c:pt idx="10930">
                  <c:v>0.30499999999999999</c:v>
                </c:pt>
                <c:pt idx="10931">
                  <c:v>0.30499999999999999</c:v>
                </c:pt>
                <c:pt idx="10932">
                  <c:v>0.66400000000000003</c:v>
                </c:pt>
                <c:pt idx="10933">
                  <c:v>0.74199999999999999</c:v>
                </c:pt>
                <c:pt idx="10934">
                  <c:v>0.73699999999999999</c:v>
                </c:pt>
                <c:pt idx="10935">
                  <c:v>0.27600000000000002</c:v>
                </c:pt>
                <c:pt idx="10936">
                  <c:v>0.60099999999999998</c:v>
                </c:pt>
                <c:pt idx="10937">
                  <c:v>0.60099999999999998</c:v>
                </c:pt>
                <c:pt idx="10938">
                  <c:v>0.60799999999999998</c:v>
                </c:pt>
                <c:pt idx="10939">
                  <c:v>0.56100000000000005</c:v>
                </c:pt>
                <c:pt idx="10940">
                  <c:v>0.27600000000000002</c:v>
                </c:pt>
                <c:pt idx="10941">
                  <c:v>0.36699999999999999</c:v>
                </c:pt>
                <c:pt idx="10942">
                  <c:v>0.36699999999999999</c:v>
                </c:pt>
                <c:pt idx="10943">
                  <c:v>0.51500000000000001</c:v>
                </c:pt>
                <c:pt idx="10944">
                  <c:v>0.56200000000000006</c:v>
                </c:pt>
                <c:pt idx="10945">
                  <c:v>0.754</c:v>
                </c:pt>
                <c:pt idx="10946">
                  <c:v>0.375</c:v>
                </c:pt>
                <c:pt idx="10947">
                  <c:v>0.749</c:v>
                </c:pt>
                <c:pt idx="10948">
                  <c:v>0.29799999999999999</c:v>
                </c:pt>
                <c:pt idx="10949">
                  <c:v>0.41399999999999998</c:v>
                </c:pt>
                <c:pt idx="10950">
                  <c:v>0.34399999999999997</c:v>
                </c:pt>
                <c:pt idx="10951">
                  <c:v>0.34399999999999997</c:v>
                </c:pt>
                <c:pt idx="10952">
                  <c:v>0.307</c:v>
                </c:pt>
                <c:pt idx="10953">
                  <c:v>0.307</c:v>
                </c:pt>
                <c:pt idx="10954">
                  <c:v>0.67300000000000004</c:v>
                </c:pt>
                <c:pt idx="10955">
                  <c:v>0.61299999999999999</c:v>
                </c:pt>
                <c:pt idx="10956">
                  <c:v>0.61299999999999999</c:v>
                </c:pt>
                <c:pt idx="10957">
                  <c:v>0.27600000000000002</c:v>
                </c:pt>
                <c:pt idx="10958">
                  <c:v>0.27600000000000002</c:v>
                </c:pt>
                <c:pt idx="10959">
                  <c:v>0.624</c:v>
                </c:pt>
                <c:pt idx="10960">
                  <c:v>0.622</c:v>
                </c:pt>
                <c:pt idx="10961">
                  <c:v>0.60199999999999998</c:v>
                </c:pt>
                <c:pt idx="10962">
                  <c:v>0.40899999999999997</c:v>
                </c:pt>
                <c:pt idx="10963">
                  <c:v>0.40899999999999997</c:v>
                </c:pt>
                <c:pt idx="10964">
                  <c:v>0.625</c:v>
                </c:pt>
                <c:pt idx="10965">
                  <c:v>0.72199999999999998</c:v>
                </c:pt>
                <c:pt idx="10966">
                  <c:v>0.76500000000000001</c:v>
                </c:pt>
                <c:pt idx="10967">
                  <c:v>0.74199999999999999</c:v>
                </c:pt>
                <c:pt idx="10968">
                  <c:v>0.41799999999999998</c:v>
                </c:pt>
                <c:pt idx="10969">
                  <c:v>0.752</c:v>
                </c:pt>
                <c:pt idx="10970">
                  <c:v>0.36399999999999999</c:v>
                </c:pt>
                <c:pt idx="10971">
                  <c:v>0.33300000000000002</c:v>
                </c:pt>
                <c:pt idx="10972">
                  <c:v>0.75</c:v>
                </c:pt>
                <c:pt idx="10973">
                  <c:v>0.36599999999999999</c:v>
                </c:pt>
                <c:pt idx="10974">
                  <c:v>0.45400000000000001</c:v>
                </c:pt>
                <c:pt idx="10975">
                  <c:v>0.38500000000000001</c:v>
                </c:pt>
                <c:pt idx="10976">
                  <c:v>0.38500000000000001</c:v>
                </c:pt>
                <c:pt idx="10977">
                  <c:v>0.32500000000000001</c:v>
                </c:pt>
                <c:pt idx="10978">
                  <c:v>0.29399999999999998</c:v>
                </c:pt>
                <c:pt idx="10979">
                  <c:v>0.34499999999999997</c:v>
                </c:pt>
                <c:pt idx="10980">
                  <c:v>0.34499999999999997</c:v>
                </c:pt>
                <c:pt idx="10981">
                  <c:v>0.55200000000000005</c:v>
                </c:pt>
                <c:pt idx="10982">
                  <c:v>0.70299999999999996</c:v>
                </c:pt>
                <c:pt idx="10983">
                  <c:v>0.71199999999999997</c:v>
                </c:pt>
                <c:pt idx="10984">
                  <c:v>0.29599999999999999</c:v>
                </c:pt>
                <c:pt idx="10985">
                  <c:v>0.63100000000000001</c:v>
                </c:pt>
                <c:pt idx="10986">
                  <c:v>0.71799999999999997</c:v>
                </c:pt>
                <c:pt idx="10987">
                  <c:v>0.63200000000000001</c:v>
                </c:pt>
                <c:pt idx="10988">
                  <c:v>0.628</c:v>
                </c:pt>
                <c:pt idx="10989">
                  <c:v>0.63200000000000001</c:v>
                </c:pt>
                <c:pt idx="10990">
                  <c:v>0.77400000000000002</c:v>
                </c:pt>
                <c:pt idx="10991">
                  <c:v>0.45100000000000001</c:v>
                </c:pt>
                <c:pt idx="10992">
                  <c:v>0.45100000000000001</c:v>
                </c:pt>
                <c:pt idx="10993">
                  <c:v>0.752</c:v>
                </c:pt>
                <c:pt idx="10994">
                  <c:v>0.75</c:v>
                </c:pt>
                <c:pt idx="10995">
                  <c:v>0.70799999999999996</c:v>
                </c:pt>
                <c:pt idx="10996">
                  <c:v>0.36899999999999999</c:v>
                </c:pt>
                <c:pt idx="10997">
                  <c:v>0.46100000000000002</c:v>
                </c:pt>
                <c:pt idx="10998">
                  <c:v>0.75800000000000001</c:v>
                </c:pt>
                <c:pt idx="10999">
                  <c:v>0.40500000000000003</c:v>
                </c:pt>
                <c:pt idx="11000">
                  <c:v>0.73799999999999999</c:v>
                </c:pt>
                <c:pt idx="11001">
                  <c:v>0.40699999999999997</c:v>
                </c:pt>
                <c:pt idx="11002">
                  <c:v>0.49399999999999999</c:v>
                </c:pt>
                <c:pt idx="11003">
                  <c:v>0.75800000000000001</c:v>
                </c:pt>
                <c:pt idx="11004">
                  <c:v>0.33</c:v>
                </c:pt>
                <c:pt idx="11005">
                  <c:v>0.42599999999999999</c:v>
                </c:pt>
                <c:pt idx="11006">
                  <c:v>0.42599999999999999</c:v>
                </c:pt>
                <c:pt idx="11007">
                  <c:v>0.36599999999999999</c:v>
                </c:pt>
                <c:pt idx="11008">
                  <c:v>0.76100000000000001</c:v>
                </c:pt>
                <c:pt idx="11009">
                  <c:v>0.33100000000000002</c:v>
                </c:pt>
                <c:pt idx="11010">
                  <c:v>0.56100000000000005</c:v>
                </c:pt>
                <c:pt idx="11011">
                  <c:v>0.749</c:v>
                </c:pt>
                <c:pt idx="11012">
                  <c:v>0.66</c:v>
                </c:pt>
                <c:pt idx="11013">
                  <c:v>0.72</c:v>
                </c:pt>
                <c:pt idx="11014">
                  <c:v>0.70699999999999996</c:v>
                </c:pt>
                <c:pt idx="11015">
                  <c:v>0.66100000000000003</c:v>
                </c:pt>
                <c:pt idx="11016">
                  <c:v>0.65700000000000003</c:v>
                </c:pt>
                <c:pt idx="11017">
                  <c:v>0.66700000000000004</c:v>
                </c:pt>
                <c:pt idx="11018">
                  <c:v>0.76300000000000001</c:v>
                </c:pt>
                <c:pt idx="11019">
                  <c:v>0.49399999999999999</c:v>
                </c:pt>
                <c:pt idx="11020">
                  <c:v>0.49399999999999999</c:v>
                </c:pt>
                <c:pt idx="11021">
                  <c:v>0.40500000000000003</c:v>
                </c:pt>
                <c:pt idx="11022">
                  <c:v>0.504</c:v>
                </c:pt>
                <c:pt idx="11023">
                  <c:v>0.27600000000000002</c:v>
                </c:pt>
                <c:pt idx="11024">
                  <c:v>0.27600000000000002</c:v>
                </c:pt>
                <c:pt idx="11025">
                  <c:v>0.44600000000000001</c:v>
                </c:pt>
                <c:pt idx="11026">
                  <c:v>0.53400000000000003</c:v>
                </c:pt>
                <c:pt idx="11027">
                  <c:v>0.44900000000000001</c:v>
                </c:pt>
                <c:pt idx="11028">
                  <c:v>0.76300000000000001</c:v>
                </c:pt>
                <c:pt idx="11029">
                  <c:v>0.46600000000000003</c:v>
                </c:pt>
                <c:pt idx="11030">
                  <c:v>0.46600000000000003</c:v>
                </c:pt>
                <c:pt idx="11031">
                  <c:v>0.77</c:v>
                </c:pt>
                <c:pt idx="11032">
                  <c:v>0.75900000000000001</c:v>
                </c:pt>
                <c:pt idx="11033">
                  <c:v>0.71599999999999997</c:v>
                </c:pt>
                <c:pt idx="11034">
                  <c:v>0.61</c:v>
                </c:pt>
                <c:pt idx="11035">
                  <c:v>0.71299999999999997</c:v>
                </c:pt>
                <c:pt idx="11036">
                  <c:v>0.67200000000000004</c:v>
                </c:pt>
                <c:pt idx="11037">
                  <c:v>0.67300000000000004</c:v>
                </c:pt>
                <c:pt idx="11038">
                  <c:v>0.66900000000000004</c:v>
                </c:pt>
                <c:pt idx="11039">
                  <c:v>0.443</c:v>
                </c:pt>
                <c:pt idx="11040">
                  <c:v>0.67700000000000005</c:v>
                </c:pt>
                <c:pt idx="11041">
                  <c:v>0.53700000000000003</c:v>
                </c:pt>
                <c:pt idx="11042">
                  <c:v>0.53700000000000003</c:v>
                </c:pt>
                <c:pt idx="11043">
                  <c:v>0.27600000000000002</c:v>
                </c:pt>
                <c:pt idx="11044">
                  <c:v>0.27600000000000002</c:v>
                </c:pt>
                <c:pt idx="11045">
                  <c:v>0.40100000000000002</c:v>
                </c:pt>
                <c:pt idx="11046">
                  <c:v>0.56100000000000005</c:v>
                </c:pt>
                <c:pt idx="11047">
                  <c:v>0.54900000000000004</c:v>
                </c:pt>
                <c:pt idx="11048">
                  <c:v>0.48799999999999999</c:v>
                </c:pt>
                <c:pt idx="11049">
                  <c:v>0.49099999999999999</c:v>
                </c:pt>
                <c:pt idx="11050">
                  <c:v>0.40300000000000002</c:v>
                </c:pt>
                <c:pt idx="11051">
                  <c:v>0.50700000000000001</c:v>
                </c:pt>
                <c:pt idx="11052">
                  <c:v>0.50700000000000001</c:v>
                </c:pt>
                <c:pt idx="11053">
                  <c:v>0.77800000000000002</c:v>
                </c:pt>
                <c:pt idx="11054">
                  <c:v>0.44900000000000001</c:v>
                </c:pt>
                <c:pt idx="11055">
                  <c:v>0.623</c:v>
                </c:pt>
                <c:pt idx="11056">
                  <c:v>0.755</c:v>
                </c:pt>
                <c:pt idx="11057">
                  <c:v>0.76400000000000001</c:v>
                </c:pt>
                <c:pt idx="11058">
                  <c:v>0.47799999999999998</c:v>
                </c:pt>
                <c:pt idx="11059">
                  <c:v>0.35199999999999998</c:v>
                </c:pt>
                <c:pt idx="11060">
                  <c:v>0.67700000000000005</c:v>
                </c:pt>
                <c:pt idx="11061">
                  <c:v>0.65600000000000003</c:v>
                </c:pt>
                <c:pt idx="11062">
                  <c:v>0.65600000000000003</c:v>
                </c:pt>
                <c:pt idx="11063">
                  <c:v>0.77</c:v>
                </c:pt>
                <c:pt idx="11064">
                  <c:v>0.70799999999999996</c:v>
                </c:pt>
                <c:pt idx="11065">
                  <c:v>0.27600000000000002</c:v>
                </c:pt>
                <c:pt idx="11066">
                  <c:v>0.27600000000000002</c:v>
                </c:pt>
                <c:pt idx="11067">
                  <c:v>0.56399999999999995</c:v>
                </c:pt>
                <c:pt idx="11068">
                  <c:v>0.56399999999999995</c:v>
                </c:pt>
                <c:pt idx="11069">
                  <c:v>0.754</c:v>
                </c:pt>
                <c:pt idx="11070">
                  <c:v>0.624</c:v>
                </c:pt>
                <c:pt idx="11071">
                  <c:v>0.75800000000000001</c:v>
                </c:pt>
                <c:pt idx="11072">
                  <c:v>0.56999999999999995</c:v>
                </c:pt>
                <c:pt idx="11073">
                  <c:v>0.59499999999999997</c:v>
                </c:pt>
                <c:pt idx="11074">
                  <c:v>0.59499999999999997</c:v>
                </c:pt>
                <c:pt idx="11075">
                  <c:v>0.75700000000000001</c:v>
                </c:pt>
                <c:pt idx="11076">
                  <c:v>0.27700000000000002</c:v>
                </c:pt>
                <c:pt idx="11077">
                  <c:v>0.49099999999999999</c:v>
                </c:pt>
                <c:pt idx="11078">
                  <c:v>0.65500000000000003</c:v>
                </c:pt>
                <c:pt idx="11079">
                  <c:v>0.51700000000000002</c:v>
                </c:pt>
                <c:pt idx="11080">
                  <c:v>0.27700000000000002</c:v>
                </c:pt>
                <c:pt idx="11081">
                  <c:v>0.754</c:v>
                </c:pt>
                <c:pt idx="11082">
                  <c:v>0.77200000000000002</c:v>
                </c:pt>
                <c:pt idx="11083">
                  <c:v>0.70699999999999996</c:v>
                </c:pt>
                <c:pt idx="11084">
                  <c:v>0.39300000000000002</c:v>
                </c:pt>
                <c:pt idx="11085">
                  <c:v>0.27600000000000002</c:v>
                </c:pt>
                <c:pt idx="11086">
                  <c:v>0.27600000000000002</c:v>
                </c:pt>
                <c:pt idx="11087">
                  <c:v>0.67</c:v>
                </c:pt>
                <c:pt idx="11088">
                  <c:v>0.67</c:v>
                </c:pt>
                <c:pt idx="11089">
                  <c:v>0.77900000000000003</c:v>
                </c:pt>
                <c:pt idx="11090">
                  <c:v>0.75700000000000001</c:v>
                </c:pt>
                <c:pt idx="11091">
                  <c:v>0.57399999999999995</c:v>
                </c:pt>
                <c:pt idx="11092">
                  <c:v>0.57399999999999995</c:v>
                </c:pt>
                <c:pt idx="11093">
                  <c:v>0.63100000000000001</c:v>
                </c:pt>
                <c:pt idx="11094">
                  <c:v>0.47699999999999998</c:v>
                </c:pt>
                <c:pt idx="11095">
                  <c:v>0.76</c:v>
                </c:pt>
                <c:pt idx="11096">
                  <c:v>0.76300000000000001</c:v>
                </c:pt>
                <c:pt idx="11097">
                  <c:v>0.55800000000000005</c:v>
                </c:pt>
                <c:pt idx="11098">
                  <c:v>0.628</c:v>
                </c:pt>
                <c:pt idx="11099">
                  <c:v>0.628</c:v>
                </c:pt>
                <c:pt idx="11100">
                  <c:v>0.57999999999999996</c:v>
                </c:pt>
                <c:pt idx="11101">
                  <c:v>0.56000000000000005</c:v>
                </c:pt>
                <c:pt idx="11102">
                  <c:v>0.39</c:v>
                </c:pt>
                <c:pt idx="11103">
                  <c:v>0.39200000000000002</c:v>
                </c:pt>
                <c:pt idx="11104">
                  <c:v>0.75800000000000001</c:v>
                </c:pt>
                <c:pt idx="11105">
                  <c:v>0.30399999999999999</c:v>
                </c:pt>
                <c:pt idx="11106">
                  <c:v>0.76200000000000001</c:v>
                </c:pt>
                <c:pt idx="11107">
                  <c:v>0.60499999999999998</c:v>
                </c:pt>
                <c:pt idx="11108">
                  <c:v>0.53400000000000003</c:v>
                </c:pt>
                <c:pt idx="11109">
                  <c:v>0.66800000000000004</c:v>
                </c:pt>
                <c:pt idx="11110">
                  <c:v>0.30599999999999999</c:v>
                </c:pt>
                <c:pt idx="11111">
                  <c:v>0.75900000000000001</c:v>
                </c:pt>
                <c:pt idx="11112">
                  <c:v>0.71499999999999997</c:v>
                </c:pt>
                <c:pt idx="11113">
                  <c:v>0.76800000000000002</c:v>
                </c:pt>
                <c:pt idx="11114">
                  <c:v>0.29299999999999998</c:v>
                </c:pt>
                <c:pt idx="11115">
                  <c:v>0.29299999999999998</c:v>
                </c:pt>
                <c:pt idx="11116">
                  <c:v>0.755</c:v>
                </c:pt>
                <c:pt idx="11117">
                  <c:v>0.312</c:v>
                </c:pt>
                <c:pt idx="11118">
                  <c:v>0.312</c:v>
                </c:pt>
                <c:pt idx="11119">
                  <c:v>0.66</c:v>
                </c:pt>
                <c:pt idx="11120">
                  <c:v>0.76500000000000001</c:v>
                </c:pt>
                <c:pt idx="11121">
                  <c:v>0.61599999999999999</c:v>
                </c:pt>
                <c:pt idx="11122">
                  <c:v>0.61599999999999999</c:v>
                </c:pt>
                <c:pt idx="11123">
                  <c:v>0.76800000000000002</c:v>
                </c:pt>
                <c:pt idx="11124">
                  <c:v>0.63600000000000001</c:v>
                </c:pt>
                <c:pt idx="11125">
                  <c:v>0.63600000000000001</c:v>
                </c:pt>
                <c:pt idx="11126">
                  <c:v>0.61799999999999999</c:v>
                </c:pt>
                <c:pt idx="11127">
                  <c:v>0.34300000000000003</c:v>
                </c:pt>
                <c:pt idx="11128">
                  <c:v>0.432</c:v>
                </c:pt>
                <c:pt idx="11129">
                  <c:v>0.61699999999999999</c:v>
                </c:pt>
                <c:pt idx="11130">
                  <c:v>0.434</c:v>
                </c:pt>
                <c:pt idx="11131">
                  <c:v>0.76100000000000001</c:v>
                </c:pt>
                <c:pt idx="11132">
                  <c:v>0.69699999999999995</c:v>
                </c:pt>
                <c:pt idx="11133">
                  <c:v>0.55800000000000005</c:v>
                </c:pt>
                <c:pt idx="11134">
                  <c:v>0.34499999999999997</c:v>
                </c:pt>
                <c:pt idx="11135">
                  <c:v>0.32800000000000001</c:v>
                </c:pt>
                <c:pt idx="11136">
                  <c:v>0.32800000000000001</c:v>
                </c:pt>
                <c:pt idx="11137">
                  <c:v>0.60699999999999998</c:v>
                </c:pt>
                <c:pt idx="11138">
                  <c:v>0.35299999999999998</c:v>
                </c:pt>
                <c:pt idx="11139">
                  <c:v>0.35299999999999998</c:v>
                </c:pt>
                <c:pt idx="11140">
                  <c:v>0.47699999999999998</c:v>
                </c:pt>
                <c:pt idx="11141">
                  <c:v>0.60699999999999998</c:v>
                </c:pt>
                <c:pt idx="11142">
                  <c:v>0.317</c:v>
                </c:pt>
                <c:pt idx="11143">
                  <c:v>0.77500000000000002</c:v>
                </c:pt>
                <c:pt idx="11144">
                  <c:v>0.755</c:v>
                </c:pt>
                <c:pt idx="11145">
                  <c:v>0.318</c:v>
                </c:pt>
                <c:pt idx="11146">
                  <c:v>0.628</c:v>
                </c:pt>
                <c:pt idx="11147">
                  <c:v>0.628</c:v>
                </c:pt>
                <c:pt idx="11148">
                  <c:v>0.747</c:v>
                </c:pt>
                <c:pt idx="11149">
                  <c:v>0.76300000000000001</c:v>
                </c:pt>
                <c:pt idx="11150">
                  <c:v>0.57799999999999996</c:v>
                </c:pt>
                <c:pt idx="11151">
                  <c:v>0.625</c:v>
                </c:pt>
                <c:pt idx="11152">
                  <c:v>0.38300000000000001</c:v>
                </c:pt>
                <c:pt idx="11153">
                  <c:v>0.63100000000000001</c:v>
                </c:pt>
                <c:pt idx="11154">
                  <c:v>0.47399999999999998</c:v>
                </c:pt>
                <c:pt idx="11155">
                  <c:v>0.47599999999999998</c:v>
                </c:pt>
                <c:pt idx="11156">
                  <c:v>0.76900000000000002</c:v>
                </c:pt>
                <c:pt idx="11157">
                  <c:v>0.36299999999999999</c:v>
                </c:pt>
                <c:pt idx="11158">
                  <c:v>0.36299999999999999</c:v>
                </c:pt>
                <c:pt idx="11159">
                  <c:v>0.38500000000000001</c:v>
                </c:pt>
                <c:pt idx="11160">
                  <c:v>0.56799999999999995</c:v>
                </c:pt>
                <c:pt idx="11161">
                  <c:v>0.61899999999999999</c:v>
                </c:pt>
                <c:pt idx="11162">
                  <c:v>0.62</c:v>
                </c:pt>
                <c:pt idx="11163">
                  <c:v>0.39500000000000002</c:v>
                </c:pt>
                <c:pt idx="11164">
                  <c:v>0.39500000000000002</c:v>
                </c:pt>
                <c:pt idx="11165">
                  <c:v>0.51900000000000002</c:v>
                </c:pt>
                <c:pt idx="11166">
                  <c:v>0.74199999999999999</c:v>
                </c:pt>
                <c:pt idx="11167">
                  <c:v>0.35599999999999998</c:v>
                </c:pt>
                <c:pt idx="11168">
                  <c:v>0.35799999999999998</c:v>
                </c:pt>
                <c:pt idx="11169">
                  <c:v>0.76</c:v>
                </c:pt>
                <c:pt idx="11170">
                  <c:v>0.754</c:v>
                </c:pt>
                <c:pt idx="11171">
                  <c:v>0.65800000000000003</c:v>
                </c:pt>
                <c:pt idx="11172">
                  <c:v>0.65800000000000003</c:v>
                </c:pt>
                <c:pt idx="11173">
                  <c:v>0.71399999999999997</c:v>
                </c:pt>
                <c:pt idx="11174">
                  <c:v>0.66</c:v>
                </c:pt>
                <c:pt idx="11175">
                  <c:v>0.77500000000000002</c:v>
                </c:pt>
                <c:pt idx="11176">
                  <c:v>0.42299999999999999</c:v>
                </c:pt>
                <c:pt idx="11177">
                  <c:v>0.39800000000000002</c:v>
                </c:pt>
                <c:pt idx="11178">
                  <c:v>0.39800000000000002</c:v>
                </c:pt>
                <c:pt idx="11179">
                  <c:v>0.66200000000000003</c:v>
                </c:pt>
                <c:pt idx="11180">
                  <c:v>0.51700000000000002</c:v>
                </c:pt>
                <c:pt idx="11181">
                  <c:v>0.42599999999999999</c:v>
                </c:pt>
                <c:pt idx="11182">
                  <c:v>0.76400000000000001</c:v>
                </c:pt>
                <c:pt idx="11183">
                  <c:v>0.51800000000000002</c:v>
                </c:pt>
                <c:pt idx="11184">
                  <c:v>0.751</c:v>
                </c:pt>
                <c:pt idx="11185">
                  <c:v>0.627</c:v>
                </c:pt>
                <c:pt idx="11186">
                  <c:v>0.71799999999999997</c:v>
                </c:pt>
                <c:pt idx="11187">
                  <c:v>0.57899999999999996</c:v>
                </c:pt>
                <c:pt idx="11188">
                  <c:v>0.748</c:v>
                </c:pt>
                <c:pt idx="11189">
                  <c:v>0.628</c:v>
                </c:pt>
                <c:pt idx="11190">
                  <c:v>0.75</c:v>
                </c:pt>
                <c:pt idx="11191">
                  <c:v>0.437</c:v>
                </c:pt>
                <c:pt idx="11192">
                  <c:v>0.437</c:v>
                </c:pt>
                <c:pt idx="11193">
                  <c:v>0.55000000000000004</c:v>
                </c:pt>
                <c:pt idx="11194">
                  <c:v>0.69399999999999995</c:v>
                </c:pt>
                <c:pt idx="11195">
                  <c:v>0.76800000000000002</c:v>
                </c:pt>
                <c:pt idx="11196">
                  <c:v>0.752</c:v>
                </c:pt>
                <c:pt idx="11197">
                  <c:v>0.74199999999999999</c:v>
                </c:pt>
                <c:pt idx="11198">
                  <c:v>0.76300000000000001</c:v>
                </c:pt>
                <c:pt idx="11199">
                  <c:v>0.67100000000000004</c:v>
                </c:pt>
                <c:pt idx="11200">
                  <c:v>0.67100000000000004</c:v>
                </c:pt>
                <c:pt idx="11201">
                  <c:v>0.27600000000000002</c:v>
                </c:pt>
                <c:pt idx="11202">
                  <c:v>0.436</c:v>
                </c:pt>
                <c:pt idx="11203">
                  <c:v>0.436</c:v>
                </c:pt>
                <c:pt idx="11204">
                  <c:v>0.46300000000000002</c:v>
                </c:pt>
                <c:pt idx="11205">
                  <c:v>0.63500000000000001</c:v>
                </c:pt>
                <c:pt idx="11206">
                  <c:v>0.63600000000000001</c:v>
                </c:pt>
                <c:pt idx="11207">
                  <c:v>0.46500000000000002</c:v>
                </c:pt>
                <c:pt idx="11208">
                  <c:v>0.66200000000000003</c:v>
                </c:pt>
                <c:pt idx="11209">
                  <c:v>0.67400000000000004</c:v>
                </c:pt>
                <c:pt idx="11210">
                  <c:v>0.76</c:v>
                </c:pt>
                <c:pt idx="11211">
                  <c:v>0.755</c:v>
                </c:pt>
                <c:pt idx="11212">
                  <c:v>0.747</c:v>
                </c:pt>
                <c:pt idx="11213">
                  <c:v>0.627</c:v>
                </c:pt>
                <c:pt idx="11214">
                  <c:v>0.66300000000000003</c:v>
                </c:pt>
                <c:pt idx="11215">
                  <c:v>0.27800000000000002</c:v>
                </c:pt>
                <c:pt idx="11216">
                  <c:v>0.27800000000000002</c:v>
                </c:pt>
                <c:pt idx="11217">
                  <c:v>0.35299999999999998</c:v>
                </c:pt>
                <c:pt idx="11218">
                  <c:v>0.35299999999999998</c:v>
                </c:pt>
                <c:pt idx="11219">
                  <c:v>0.70699999999999996</c:v>
                </c:pt>
                <c:pt idx="11220">
                  <c:v>0.71799999999999997</c:v>
                </c:pt>
                <c:pt idx="11221">
                  <c:v>0.70599999999999996</c:v>
                </c:pt>
                <c:pt idx="11222">
                  <c:v>0.47899999999999998</c:v>
                </c:pt>
                <c:pt idx="11223">
                  <c:v>0.47899999999999998</c:v>
                </c:pt>
                <c:pt idx="11224">
                  <c:v>0.56000000000000005</c:v>
                </c:pt>
                <c:pt idx="11225">
                  <c:v>0.436</c:v>
                </c:pt>
                <c:pt idx="11226">
                  <c:v>0.44</c:v>
                </c:pt>
                <c:pt idx="11227">
                  <c:v>0.30299999999999999</c:v>
                </c:pt>
                <c:pt idx="11228">
                  <c:v>0.75700000000000001</c:v>
                </c:pt>
                <c:pt idx="11229">
                  <c:v>0.35699999999999998</c:v>
                </c:pt>
                <c:pt idx="11230">
                  <c:v>0.27600000000000002</c:v>
                </c:pt>
                <c:pt idx="11231">
                  <c:v>0.751</c:v>
                </c:pt>
                <c:pt idx="11232">
                  <c:v>0.76400000000000001</c:v>
                </c:pt>
                <c:pt idx="11233">
                  <c:v>0.47099999999999997</c:v>
                </c:pt>
                <c:pt idx="11234">
                  <c:v>0.47099999999999997</c:v>
                </c:pt>
                <c:pt idx="11235">
                  <c:v>0.67900000000000005</c:v>
                </c:pt>
                <c:pt idx="11236">
                  <c:v>0.67900000000000005</c:v>
                </c:pt>
                <c:pt idx="11237">
                  <c:v>0.503</c:v>
                </c:pt>
                <c:pt idx="11238">
                  <c:v>0.67</c:v>
                </c:pt>
                <c:pt idx="11239">
                  <c:v>0.50600000000000001</c:v>
                </c:pt>
                <c:pt idx="11240">
                  <c:v>0.67100000000000004</c:v>
                </c:pt>
                <c:pt idx="11241">
                  <c:v>0.626</c:v>
                </c:pt>
                <c:pt idx="11242">
                  <c:v>0.626</c:v>
                </c:pt>
                <c:pt idx="11243">
                  <c:v>0.27700000000000002</c:v>
                </c:pt>
                <c:pt idx="11244">
                  <c:v>0.70199999999999996</c:v>
                </c:pt>
                <c:pt idx="11245">
                  <c:v>0.56100000000000005</c:v>
                </c:pt>
                <c:pt idx="11246">
                  <c:v>0.56200000000000006</c:v>
                </c:pt>
                <c:pt idx="11247">
                  <c:v>0.63500000000000001</c:v>
                </c:pt>
                <c:pt idx="11248">
                  <c:v>0.27800000000000002</c:v>
                </c:pt>
                <c:pt idx="11249">
                  <c:v>0.27800000000000002</c:v>
                </c:pt>
                <c:pt idx="11250">
                  <c:v>0.71499999999999997</c:v>
                </c:pt>
                <c:pt idx="11251">
                  <c:v>0.748</c:v>
                </c:pt>
                <c:pt idx="11252">
                  <c:v>0.39300000000000002</c:v>
                </c:pt>
                <c:pt idx="11253">
                  <c:v>0.39300000000000002</c:v>
                </c:pt>
                <c:pt idx="11254">
                  <c:v>0.29699999999999999</c:v>
                </c:pt>
                <c:pt idx="11255">
                  <c:v>0.29699999999999999</c:v>
                </c:pt>
                <c:pt idx="11256">
                  <c:v>0.76200000000000001</c:v>
                </c:pt>
                <c:pt idx="11257">
                  <c:v>0.48099999999999998</c:v>
                </c:pt>
                <c:pt idx="11258">
                  <c:v>0.47699999999999998</c:v>
                </c:pt>
                <c:pt idx="11259">
                  <c:v>0.56999999999999995</c:v>
                </c:pt>
                <c:pt idx="11260">
                  <c:v>0.34300000000000003</c:v>
                </c:pt>
                <c:pt idx="11261">
                  <c:v>0.52200000000000002</c:v>
                </c:pt>
                <c:pt idx="11262">
                  <c:v>0.52200000000000002</c:v>
                </c:pt>
                <c:pt idx="11263">
                  <c:v>0.27600000000000002</c:v>
                </c:pt>
                <c:pt idx="11264">
                  <c:v>0.51</c:v>
                </c:pt>
                <c:pt idx="11265">
                  <c:v>0.51</c:v>
                </c:pt>
                <c:pt idx="11266">
                  <c:v>0.75900000000000001</c:v>
                </c:pt>
                <c:pt idx="11267">
                  <c:v>0.4</c:v>
                </c:pt>
                <c:pt idx="11268">
                  <c:v>0.74199999999999999</c:v>
                </c:pt>
                <c:pt idx="11269">
                  <c:v>0.54300000000000004</c:v>
                </c:pt>
                <c:pt idx="11270">
                  <c:v>0.754</c:v>
                </c:pt>
                <c:pt idx="11271">
                  <c:v>0.71099999999999997</c:v>
                </c:pt>
                <c:pt idx="11272">
                  <c:v>0.67800000000000005</c:v>
                </c:pt>
                <c:pt idx="11273">
                  <c:v>0.54600000000000004</c:v>
                </c:pt>
                <c:pt idx="11274">
                  <c:v>0.27600000000000002</c:v>
                </c:pt>
                <c:pt idx="11275">
                  <c:v>0.65700000000000003</c:v>
                </c:pt>
                <c:pt idx="11276">
                  <c:v>0.65700000000000003</c:v>
                </c:pt>
                <c:pt idx="11277">
                  <c:v>0.67900000000000005</c:v>
                </c:pt>
                <c:pt idx="11278">
                  <c:v>0.71399999999999997</c:v>
                </c:pt>
                <c:pt idx="11279">
                  <c:v>0.31</c:v>
                </c:pt>
                <c:pt idx="11280">
                  <c:v>0.31</c:v>
                </c:pt>
                <c:pt idx="11281">
                  <c:v>0.66900000000000004</c:v>
                </c:pt>
                <c:pt idx="11282">
                  <c:v>0.433</c:v>
                </c:pt>
                <c:pt idx="11283">
                  <c:v>0.27700000000000002</c:v>
                </c:pt>
                <c:pt idx="11284">
                  <c:v>0.433</c:v>
                </c:pt>
                <c:pt idx="11285">
                  <c:v>0.27700000000000002</c:v>
                </c:pt>
                <c:pt idx="11286">
                  <c:v>0.27700000000000002</c:v>
                </c:pt>
                <c:pt idx="11287">
                  <c:v>0.33900000000000002</c:v>
                </c:pt>
                <c:pt idx="11288">
                  <c:v>0.33900000000000002</c:v>
                </c:pt>
                <c:pt idx="11289">
                  <c:v>0.38200000000000001</c:v>
                </c:pt>
                <c:pt idx="11290">
                  <c:v>0.56899999999999995</c:v>
                </c:pt>
                <c:pt idx="11291">
                  <c:v>0.60499999999999998</c:v>
                </c:pt>
                <c:pt idx="11292">
                  <c:v>0.60499999999999998</c:v>
                </c:pt>
                <c:pt idx="11293">
                  <c:v>0.51800000000000002</c:v>
                </c:pt>
                <c:pt idx="11294">
                  <c:v>0.61299999999999999</c:v>
                </c:pt>
                <c:pt idx="11295">
                  <c:v>0.55400000000000005</c:v>
                </c:pt>
                <c:pt idx="11296">
                  <c:v>0.55400000000000005</c:v>
                </c:pt>
                <c:pt idx="11297">
                  <c:v>0.629</c:v>
                </c:pt>
                <c:pt idx="11298">
                  <c:v>0.442</c:v>
                </c:pt>
                <c:pt idx="11299">
                  <c:v>0.751</c:v>
                </c:pt>
                <c:pt idx="11300">
                  <c:v>0.75700000000000001</c:v>
                </c:pt>
                <c:pt idx="11301">
                  <c:v>0.27600000000000002</c:v>
                </c:pt>
                <c:pt idx="11302">
                  <c:v>0.629</c:v>
                </c:pt>
                <c:pt idx="11303">
                  <c:v>0.71799999999999997</c:v>
                </c:pt>
                <c:pt idx="11304">
                  <c:v>0.70899999999999996</c:v>
                </c:pt>
                <c:pt idx="11305">
                  <c:v>0.71</c:v>
                </c:pt>
                <c:pt idx="11306">
                  <c:v>0.70599999999999996</c:v>
                </c:pt>
                <c:pt idx="11307">
                  <c:v>0.61399999999999999</c:v>
                </c:pt>
                <c:pt idx="11308">
                  <c:v>0.27600000000000002</c:v>
                </c:pt>
                <c:pt idx="11309">
                  <c:v>0.67800000000000005</c:v>
                </c:pt>
                <c:pt idx="11310">
                  <c:v>0.47399999999999998</c:v>
                </c:pt>
                <c:pt idx="11311">
                  <c:v>0.311</c:v>
                </c:pt>
                <c:pt idx="11312">
                  <c:v>0.76600000000000001</c:v>
                </c:pt>
                <c:pt idx="11313">
                  <c:v>0.27700000000000002</c:v>
                </c:pt>
                <c:pt idx="11314">
                  <c:v>0.47399999999999998</c:v>
                </c:pt>
                <c:pt idx="11315">
                  <c:v>0.61799999999999999</c:v>
                </c:pt>
                <c:pt idx="11316">
                  <c:v>0.61799999999999999</c:v>
                </c:pt>
                <c:pt idx="11317">
                  <c:v>0.42299999999999999</c:v>
                </c:pt>
                <c:pt idx="11318">
                  <c:v>0.61399999999999999</c:v>
                </c:pt>
                <c:pt idx="11319">
                  <c:v>0.38100000000000001</c:v>
                </c:pt>
                <c:pt idx="11320">
                  <c:v>0.38100000000000001</c:v>
                </c:pt>
                <c:pt idx="11321">
                  <c:v>0.54600000000000004</c:v>
                </c:pt>
                <c:pt idx="11322">
                  <c:v>0.627</c:v>
                </c:pt>
                <c:pt idx="11323">
                  <c:v>0.56399999999999995</c:v>
                </c:pt>
                <c:pt idx="11324">
                  <c:v>0.56399999999999995</c:v>
                </c:pt>
                <c:pt idx="11325">
                  <c:v>0.39</c:v>
                </c:pt>
                <c:pt idx="11326">
                  <c:v>0.63600000000000001</c:v>
                </c:pt>
                <c:pt idx="11327">
                  <c:v>0.755</c:v>
                </c:pt>
                <c:pt idx="11328">
                  <c:v>0.27800000000000002</c:v>
                </c:pt>
                <c:pt idx="11329">
                  <c:v>0.27800000000000002</c:v>
                </c:pt>
                <c:pt idx="11330">
                  <c:v>0.29899999999999999</c:v>
                </c:pt>
                <c:pt idx="11331">
                  <c:v>0.48499999999999999</c:v>
                </c:pt>
                <c:pt idx="11332">
                  <c:v>0.33600000000000002</c:v>
                </c:pt>
                <c:pt idx="11333">
                  <c:v>0.63600000000000001</c:v>
                </c:pt>
                <c:pt idx="11334">
                  <c:v>0.33800000000000002</c:v>
                </c:pt>
                <c:pt idx="11335">
                  <c:v>0.72799999999999998</c:v>
                </c:pt>
                <c:pt idx="11336">
                  <c:v>0.75700000000000001</c:v>
                </c:pt>
                <c:pt idx="11337">
                  <c:v>0.74199999999999999</c:v>
                </c:pt>
                <c:pt idx="11338">
                  <c:v>0.27600000000000002</c:v>
                </c:pt>
                <c:pt idx="11339">
                  <c:v>0.39200000000000002</c:v>
                </c:pt>
                <c:pt idx="11340">
                  <c:v>0.39200000000000002</c:v>
                </c:pt>
                <c:pt idx="11341">
                  <c:v>0.34599999999999997</c:v>
                </c:pt>
                <c:pt idx="11342">
                  <c:v>0.71699999999999997</c:v>
                </c:pt>
                <c:pt idx="11343">
                  <c:v>0.27600000000000002</c:v>
                </c:pt>
                <c:pt idx="11344">
                  <c:v>0.625</c:v>
                </c:pt>
                <c:pt idx="11345">
                  <c:v>0.625</c:v>
                </c:pt>
                <c:pt idx="11346">
                  <c:v>0.70799999999999996</c:v>
                </c:pt>
                <c:pt idx="11347">
                  <c:v>0.77100000000000002</c:v>
                </c:pt>
                <c:pt idx="11348">
                  <c:v>0.46200000000000002</c:v>
                </c:pt>
                <c:pt idx="11349">
                  <c:v>0.66200000000000003</c:v>
                </c:pt>
                <c:pt idx="11350">
                  <c:v>0.55500000000000005</c:v>
                </c:pt>
                <c:pt idx="11351">
                  <c:v>0.42299999999999999</c:v>
                </c:pt>
                <c:pt idx="11352">
                  <c:v>0.42299999999999999</c:v>
                </c:pt>
                <c:pt idx="11353">
                  <c:v>0.63700000000000001</c:v>
                </c:pt>
                <c:pt idx="11354">
                  <c:v>0.66500000000000004</c:v>
                </c:pt>
                <c:pt idx="11355">
                  <c:v>0.57399999999999995</c:v>
                </c:pt>
                <c:pt idx="11356">
                  <c:v>0.57399999999999995</c:v>
                </c:pt>
                <c:pt idx="11357">
                  <c:v>0.33500000000000002</c:v>
                </c:pt>
                <c:pt idx="11358">
                  <c:v>0.755</c:v>
                </c:pt>
                <c:pt idx="11359">
                  <c:v>0.317</c:v>
                </c:pt>
                <c:pt idx="11360">
                  <c:v>0.317</c:v>
                </c:pt>
                <c:pt idx="11361">
                  <c:v>0.71299999999999997</c:v>
                </c:pt>
                <c:pt idx="11362">
                  <c:v>0.433</c:v>
                </c:pt>
                <c:pt idx="11363">
                  <c:v>0.72299999999999998</c:v>
                </c:pt>
                <c:pt idx="11364">
                  <c:v>0.66600000000000004</c:v>
                </c:pt>
                <c:pt idx="11365">
                  <c:v>0.75900000000000001</c:v>
                </c:pt>
                <c:pt idx="11366">
                  <c:v>0.377</c:v>
                </c:pt>
                <c:pt idx="11367">
                  <c:v>0.52900000000000003</c:v>
                </c:pt>
                <c:pt idx="11368">
                  <c:v>0.379</c:v>
                </c:pt>
                <c:pt idx="11369">
                  <c:v>0.29499999999999998</c:v>
                </c:pt>
                <c:pt idx="11370">
                  <c:v>0.38200000000000001</c:v>
                </c:pt>
                <c:pt idx="11371">
                  <c:v>0.33800000000000002</c:v>
                </c:pt>
                <c:pt idx="11372">
                  <c:v>0.29599999999999999</c:v>
                </c:pt>
                <c:pt idx="11373">
                  <c:v>0.76100000000000001</c:v>
                </c:pt>
                <c:pt idx="11374">
                  <c:v>0.63900000000000001</c:v>
                </c:pt>
                <c:pt idx="11375">
                  <c:v>0.66</c:v>
                </c:pt>
                <c:pt idx="11376">
                  <c:v>0.76300000000000001</c:v>
                </c:pt>
                <c:pt idx="11377">
                  <c:v>0.54800000000000004</c:v>
                </c:pt>
                <c:pt idx="11378">
                  <c:v>0.77900000000000003</c:v>
                </c:pt>
                <c:pt idx="11379">
                  <c:v>0.503</c:v>
                </c:pt>
                <c:pt idx="11380">
                  <c:v>0.54700000000000004</c:v>
                </c:pt>
                <c:pt idx="11381">
                  <c:v>0.67400000000000004</c:v>
                </c:pt>
                <c:pt idx="11382">
                  <c:v>0.56499999999999995</c:v>
                </c:pt>
                <c:pt idx="11383">
                  <c:v>0.371</c:v>
                </c:pt>
                <c:pt idx="11384">
                  <c:v>0.46600000000000003</c:v>
                </c:pt>
                <c:pt idx="11385">
                  <c:v>0.46600000000000003</c:v>
                </c:pt>
                <c:pt idx="11386">
                  <c:v>0.67700000000000005</c:v>
                </c:pt>
                <c:pt idx="11387">
                  <c:v>0.76400000000000001</c:v>
                </c:pt>
                <c:pt idx="11388">
                  <c:v>0.67200000000000004</c:v>
                </c:pt>
                <c:pt idx="11389">
                  <c:v>0.754</c:v>
                </c:pt>
                <c:pt idx="11390">
                  <c:v>0.35599999999999998</c:v>
                </c:pt>
                <c:pt idx="11391">
                  <c:v>0.61499999999999999</c:v>
                </c:pt>
                <c:pt idx="11392">
                  <c:v>0.35599999999999998</c:v>
                </c:pt>
                <c:pt idx="11393">
                  <c:v>0.61499999999999999</c:v>
                </c:pt>
                <c:pt idx="11394">
                  <c:v>0.67800000000000005</c:v>
                </c:pt>
                <c:pt idx="11395">
                  <c:v>0.47699999999999998</c:v>
                </c:pt>
                <c:pt idx="11396">
                  <c:v>0.71199999999999997</c:v>
                </c:pt>
                <c:pt idx="11397">
                  <c:v>0.76900000000000002</c:v>
                </c:pt>
                <c:pt idx="11398">
                  <c:v>0.41899999999999998</c:v>
                </c:pt>
                <c:pt idx="11399">
                  <c:v>0.56000000000000005</c:v>
                </c:pt>
                <c:pt idx="11400">
                  <c:v>0.33100000000000002</c:v>
                </c:pt>
                <c:pt idx="11401">
                  <c:v>0.71899999999999997</c:v>
                </c:pt>
                <c:pt idx="11402">
                  <c:v>0.42099999999999999</c:v>
                </c:pt>
                <c:pt idx="11403">
                  <c:v>0.41899999999999998</c:v>
                </c:pt>
                <c:pt idx="11404">
                  <c:v>0.33200000000000002</c:v>
                </c:pt>
                <c:pt idx="11405">
                  <c:v>0.72399999999999998</c:v>
                </c:pt>
                <c:pt idx="11406">
                  <c:v>0.38</c:v>
                </c:pt>
                <c:pt idx="11407">
                  <c:v>0.67400000000000004</c:v>
                </c:pt>
                <c:pt idx="11408">
                  <c:v>0.71799999999999997</c:v>
                </c:pt>
                <c:pt idx="11409">
                  <c:v>0.76800000000000002</c:v>
                </c:pt>
                <c:pt idx="11410">
                  <c:v>0.67400000000000004</c:v>
                </c:pt>
                <c:pt idx="11411">
                  <c:v>0.54300000000000004</c:v>
                </c:pt>
                <c:pt idx="11412">
                  <c:v>0.71899999999999997</c:v>
                </c:pt>
                <c:pt idx="11413">
                  <c:v>0.40899999999999997</c:v>
                </c:pt>
                <c:pt idx="11414">
                  <c:v>0.61499999999999999</c:v>
                </c:pt>
                <c:pt idx="11415">
                  <c:v>0.76400000000000001</c:v>
                </c:pt>
                <c:pt idx="11416">
                  <c:v>0.51</c:v>
                </c:pt>
                <c:pt idx="11417">
                  <c:v>0.51</c:v>
                </c:pt>
                <c:pt idx="11418">
                  <c:v>0.72099999999999997</c:v>
                </c:pt>
                <c:pt idx="11419">
                  <c:v>0.39600000000000002</c:v>
                </c:pt>
                <c:pt idx="11420">
                  <c:v>0.39600000000000002</c:v>
                </c:pt>
                <c:pt idx="11421">
                  <c:v>0.68200000000000005</c:v>
                </c:pt>
                <c:pt idx="11422">
                  <c:v>0.629</c:v>
                </c:pt>
                <c:pt idx="11423">
                  <c:v>0.629</c:v>
                </c:pt>
                <c:pt idx="11424">
                  <c:v>0.52100000000000002</c:v>
                </c:pt>
                <c:pt idx="11425">
                  <c:v>0.36699999999999999</c:v>
                </c:pt>
                <c:pt idx="11426">
                  <c:v>0.45400000000000001</c:v>
                </c:pt>
                <c:pt idx="11427">
                  <c:v>0.749</c:v>
                </c:pt>
                <c:pt idx="11428">
                  <c:v>0.46100000000000002</c:v>
                </c:pt>
                <c:pt idx="11429">
                  <c:v>0.27700000000000002</c:v>
                </c:pt>
                <c:pt idx="11430">
                  <c:v>0.27700000000000002</c:v>
                </c:pt>
                <c:pt idx="11431">
                  <c:v>0.77600000000000002</c:v>
                </c:pt>
                <c:pt idx="11432">
                  <c:v>0.56999999999999995</c:v>
                </c:pt>
                <c:pt idx="11433">
                  <c:v>0.46400000000000002</c:v>
                </c:pt>
                <c:pt idx="11434">
                  <c:v>0.36899999999999999</c:v>
                </c:pt>
                <c:pt idx="11435">
                  <c:v>0.755</c:v>
                </c:pt>
                <c:pt idx="11436">
                  <c:v>0.56200000000000006</c:v>
                </c:pt>
                <c:pt idx="11437">
                  <c:v>0.56200000000000006</c:v>
                </c:pt>
                <c:pt idx="11438">
                  <c:v>0.42199999999999999</c:v>
                </c:pt>
                <c:pt idx="11439">
                  <c:v>0.629</c:v>
                </c:pt>
                <c:pt idx="11440">
                  <c:v>0.72799999999999998</c:v>
                </c:pt>
                <c:pt idx="11441">
                  <c:v>0.68300000000000005</c:v>
                </c:pt>
                <c:pt idx="11442">
                  <c:v>0.752</c:v>
                </c:pt>
                <c:pt idx="11443">
                  <c:v>0.68400000000000005</c:v>
                </c:pt>
                <c:pt idx="11444">
                  <c:v>0.44500000000000001</c:v>
                </c:pt>
                <c:pt idx="11445">
                  <c:v>0.56699999999999995</c:v>
                </c:pt>
                <c:pt idx="11446">
                  <c:v>0.628</c:v>
                </c:pt>
                <c:pt idx="11447">
                  <c:v>0.55400000000000005</c:v>
                </c:pt>
                <c:pt idx="11448">
                  <c:v>0.55400000000000005</c:v>
                </c:pt>
                <c:pt idx="11449">
                  <c:v>0.75800000000000001</c:v>
                </c:pt>
                <c:pt idx="11450">
                  <c:v>0.436</c:v>
                </c:pt>
                <c:pt idx="11451">
                  <c:v>0.436</c:v>
                </c:pt>
                <c:pt idx="11452">
                  <c:v>0.76900000000000002</c:v>
                </c:pt>
                <c:pt idx="11453">
                  <c:v>0.71299999999999997</c:v>
                </c:pt>
                <c:pt idx="11454">
                  <c:v>0.49299999999999999</c:v>
                </c:pt>
                <c:pt idx="11455">
                  <c:v>0.40500000000000003</c:v>
                </c:pt>
                <c:pt idx="11456">
                  <c:v>0.76</c:v>
                </c:pt>
                <c:pt idx="11457">
                  <c:v>0.27700000000000002</c:v>
                </c:pt>
                <c:pt idx="11458">
                  <c:v>0.66100000000000003</c:v>
                </c:pt>
                <c:pt idx="11459">
                  <c:v>0.27700000000000002</c:v>
                </c:pt>
                <c:pt idx="11460">
                  <c:v>0.66100000000000003</c:v>
                </c:pt>
                <c:pt idx="11461">
                  <c:v>0.76100000000000001</c:v>
                </c:pt>
                <c:pt idx="11462">
                  <c:v>0.56599999999999995</c:v>
                </c:pt>
                <c:pt idx="11463">
                  <c:v>0.40699999999999997</c:v>
                </c:pt>
                <c:pt idx="11464">
                  <c:v>0.504</c:v>
                </c:pt>
                <c:pt idx="11465">
                  <c:v>0.58099999999999996</c:v>
                </c:pt>
                <c:pt idx="11466">
                  <c:v>0.50700000000000001</c:v>
                </c:pt>
                <c:pt idx="11467">
                  <c:v>0.60699999999999998</c:v>
                </c:pt>
                <c:pt idx="11468">
                  <c:v>0.60699999999999998</c:v>
                </c:pt>
                <c:pt idx="11469">
                  <c:v>0.76300000000000001</c:v>
                </c:pt>
                <c:pt idx="11470">
                  <c:v>0.75900000000000001</c:v>
                </c:pt>
                <c:pt idx="11471">
                  <c:v>0.46400000000000002</c:v>
                </c:pt>
                <c:pt idx="11472">
                  <c:v>0.63600000000000001</c:v>
                </c:pt>
                <c:pt idx="11473">
                  <c:v>0.48399999999999999</c:v>
                </c:pt>
                <c:pt idx="11474">
                  <c:v>0.76400000000000001</c:v>
                </c:pt>
                <c:pt idx="11475">
                  <c:v>0.71499999999999997</c:v>
                </c:pt>
                <c:pt idx="11476">
                  <c:v>0.76</c:v>
                </c:pt>
                <c:pt idx="11477">
                  <c:v>0.71499999999999997</c:v>
                </c:pt>
                <c:pt idx="11478">
                  <c:v>0.77600000000000002</c:v>
                </c:pt>
                <c:pt idx="11479">
                  <c:v>0.27800000000000002</c:v>
                </c:pt>
                <c:pt idx="11480">
                  <c:v>0.66</c:v>
                </c:pt>
                <c:pt idx="11481">
                  <c:v>0.36499999999999999</c:v>
                </c:pt>
                <c:pt idx="11482">
                  <c:v>0.53</c:v>
                </c:pt>
                <c:pt idx="11483">
                  <c:v>0.441</c:v>
                </c:pt>
                <c:pt idx="11484">
                  <c:v>0.27600000000000002</c:v>
                </c:pt>
                <c:pt idx="11485">
                  <c:v>0.27600000000000002</c:v>
                </c:pt>
                <c:pt idx="11486">
                  <c:v>0.47599999999999998</c:v>
                </c:pt>
                <c:pt idx="11487">
                  <c:v>0.57799999999999996</c:v>
                </c:pt>
                <c:pt idx="11488">
                  <c:v>0.47599999999999998</c:v>
                </c:pt>
                <c:pt idx="11489">
                  <c:v>0.57799999999999996</c:v>
                </c:pt>
                <c:pt idx="11490">
                  <c:v>0.76300000000000001</c:v>
                </c:pt>
                <c:pt idx="11491">
                  <c:v>0.77800000000000002</c:v>
                </c:pt>
                <c:pt idx="11492">
                  <c:v>0.443</c:v>
                </c:pt>
                <c:pt idx="11493">
                  <c:v>0.76600000000000001</c:v>
                </c:pt>
                <c:pt idx="11494">
                  <c:v>0.67500000000000004</c:v>
                </c:pt>
                <c:pt idx="11495">
                  <c:v>0.67500000000000004</c:v>
                </c:pt>
                <c:pt idx="11496">
                  <c:v>0.54800000000000004</c:v>
                </c:pt>
                <c:pt idx="11497">
                  <c:v>0.58399999999999996</c:v>
                </c:pt>
                <c:pt idx="11498">
                  <c:v>0.55100000000000005</c:v>
                </c:pt>
                <c:pt idx="11499">
                  <c:v>0.61799999999999999</c:v>
                </c:pt>
                <c:pt idx="11500">
                  <c:v>0.76700000000000002</c:v>
                </c:pt>
                <c:pt idx="11501">
                  <c:v>0.76400000000000001</c:v>
                </c:pt>
                <c:pt idx="11502">
                  <c:v>0.76200000000000001</c:v>
                </c:pt>
                <c:pt idx="11503">
                  <c:v>0.76700000000000002</c:v>
                </c:pt>
                <c:pt idx="11504">
                  <c:v>0.58799999999999997</c:v>
                </c:pt>
                <c:pt idx="11505">
                  <c:v>0.36199999999999999</c:v>
                </c:pt>
                <c:pt idx="11506">
                  <c:v>0.36299999999999999</c:v>
                </c:pt>
                <c:pt idx="11507">
                  <c:v>0.50700000000000001</c:v>
                </c:pt>
                <c:pt idx="11508">
                  <c:v>0.63</c:v>
                </c:pt>
                <c:pt idx="11509">
                  <c:v>0.754</c:v>
                </c:pt>
                <c:pt idx="11510">
                  <c:v>0.76900000000000002</c:v>
                </c:pt>
                <c:pt idx="11511">
                  <c:v>0.76400000000000001</c:v>
                </c:pt>
                <c:pt idx="11512">
                  <c:v>0.63</c:v>
                </c:pt>
                <c:pt idx="11513">
                  <c:v>0.76100000000000001</c:v>
                </c:pt>
                <c:pt idx="11514">
                  <c:v>0.309</c:v>
                </c:pt>
                <c:pt idx="11515">
                  <c:v>0.61499999999999999</c:v>
                </c:pt>
                <c:pt idx="11516">
                  <c:v>0.67300000000000004</c:v>
                </c:pt>
                <c:pt idx="11517">
                  <c:v>0.48099999999999998</c:v>
                </c:pt>
                <c:pt idx="11518">
                  <c:v>0.27600000000000002</c:v>
                </c:pt>
                <c:pt idx="11519">
                  <c:v>0.27600000000000002</c:v>
                </c:pt>
                <c:pt idx="11520">
                  <c:v>0.40699999999999997</c:v>
                </c:pt>
                <c:pt idx="11521">
                  <c:v>0.51800000000000002</c:v>
                </c:pt>
                <c:pt idx="11522">
                  <c:v>0.51800000000000002</c:v>
                </c:pt>
                <c:pt idx="11523">
                  <c:v>0.48299999999999998</c:v>
                </c:pt>
                <c:pt idx="11524">
                  <c:v>0.62</c:v>
                </c:pt>
                <c:pt idx="11525">
                  <c:v>0.62</c:v>
                </c:pt>
                <c:pt idx="11526">
                  <c:v>0.77100000000000002</c:v>
                </c:pt>
                <c:pt idx="11527">
                  <c:v>0.77300000000000002</c:v>
                </c:pt>
                <c:pt idx="11528">
                  <c:v>0.77400000000000002</c:v>
                </c:pt>
                <c:pt idx="11529">
                  <c:v>0.70299999999999996</c:v>
                </c:pt>
                <c:pt idx="11530">
                  <c:v>0.70299999999999996</c:v>
                </c:pt>
                <c:pt idx="11531">
                  <c:v>0.57199999999999995</c:v>
                </c:pt>
                <c:pt idx="11532">
                  <c:v>0.623</c:v>
                </c:pt>
                <c:pt idx="11533">
                  <c:v>0.57399999999999995</c:v>
                </c:pt>
                <c:pt idx="11534">
                  <c:v>0.622</c:v>
                </c:pt>
                <c:pt idx="11535">
                  <c:v>0.63300000000000001</c:v>
                </c:pt>
                <c:pt idx="11536">
                  <c:v>0.77600000000000002</c:v>
                </c:pt>
                <c:pt idx="11537">
                  <c:v>0.76600000000000001</c:v>
                </c:pt>
                <c:pt idx="11538">
                  <c:v>0.40300000000000002</c:v>
                </c:pt>
                <c:pt idx="11539">
                  <c:v>0.55100000000000005</c:v>
                </c:pt>
                <c:pt idx="11540">
                  <c:v>0.40500000000000003</c:v>
                </c:pt>
                <c:pt idx="11541">
                  <c:v>0.66200000000000003</c:v>
                </c:pt>
                <c:pt idx="11542">
                  <c:v>0.76900000000000002</c:v>
                </c:pt>
                <c:pt idx="11543">
                  <c:v>0.66200000000000003</c:v>
                </c:pt>
                <c:pt idx="11544">
                  <c:v>0.628</c:v>
                </c:pt>
                <c:pt idx="11545">
                  <c:v>0.34899999999999998</c:v>
                </c:pt>
                <c:pt idx="11546">
                  <c:v>0.76700000000000002</c:v>
                </c:pt>
                <c:pt idx="11547">
                  <c:v>0.29299999999999998</c:v>
                </c:pt>
                <c:pt idx="11548">
                  <c:v>0.29299999999999998</c:v>
                </c:pt>
                <c:pt idx="11549">
                  <c:v>0.58499999999999996</c:v>
                </c:pt>
                <c:pt idx="11550">
                  <c:v>0.70199999999999996</c:v>
                </c:pt>
                <c:pt idx="11551">
                  <c:v>0.58599999999999997</c:v>
                </c:pt>
                <c:pt idx="11552">
                  <c:v>0.44900000000000001</c:v>
                </c:pt>
                <c:pt idx="11553">
                  <c:v>0.54700000000000004</c:v>
                </c:pt>
                <c:pt idx="11554">
                  <c:v>0.54700000000000004</c:v>
                </c:pt>
                <c:pt idx="11555">
                  <c:v>0.315</c:v>
                </c:pt>
                <c:pt idx="11556">
                  <c:v>0.75900000000000001</c:v>
                </c:pt>
                <c:pt idx="11557">
                  <c:v>0.32400000000000001</c:v>
                </c:pt>
                <c:pt idx="11558">
                  <c:v>0.63300000000000001</c:v>
                </c:pt>
                <c:pt idx="11559">
                  <c:v>0.32400000000000001</c:v>
                </c:pt>
                <c:pt idx="11560">
                  <c:v>0.63300000000000001</c:v>
                </c:pt>
                <c:pt idx="11561">
                  <c:v>0.747</c:v>
                </c:pt>
                <c:pt idx="11562">
                  <c:v>0.58299999999999996</c:v>
                </c:pt>
                <c:pt idx="11563">
                  <c:v>0.63</c:v>
                </c:pt>
                <c:pt idx="11564">
                  <c:v>0.63600000000000001</c:v>
                </c:pt>
                <c:pt idx="11565">
                  <c:v>0.58399999999999996</c:v>
                </c:pt>
                <c:pt idx="11566">
                  <c:v>0.66500000000000004</c:v>
                </c:pt>
                <c:pt idx="11567">
                  <c:v>0.78100000000000003</c:v>
                </c:pt>
                <c:pt idx="11568">
                  <c:v>0.77500000000000002</c:v>
                </c:pt>
                <c:pt idx="11569">
                  <c:v>0.65800000000000003</c:v>
                </c:pt>
                <c:pt idx="11570">
                  <c:v>0.67600000000000005</c:v>
                </c:pt>
                <c:pt idx="11571">
                  <c:v>0.57199999999999995</c:v>
                </c:pt>
                <c:pt idx="11572">
                  <c:v>0.44600000000000001</c:v>
                </c:pt>
                <c:pt idx="11573">
                  <c:v>0.44700000000000001</c:v>
                </c:pt>
                <c:pt idx="11574">
                  <c:v>0.32900000000000001</c:v>
                </c:pt>
                <c:pt idx="11575">
                  <c:v>0.32900000000000001</c:v>
                </c:pt>
                <c:pt idx="11576">
                  <c:v>0.624</c:v>
                </c:pt>
                <c:pt idx="11577">
                  <c:v>0.67600000000000005</c:v>
                </c:pt>
                <c:pt idx="11578">
                  <c:v>0.77200000000000002</c:v>
                </c:pt>
                <c:pt idx="11579">
                  <c:v>0.624</c:v>
                </c:pt>
                <c:pt idx="11580">
                  <c:v>0.753</c:v>
                </c:pt>
                <c:pt idx="11581">
                  <c:v>0.55600000000000005</c:v>
                </c:pt>
                <c:pt idx="11582">
                  <c:v>0.55600000000000005</c:v>
                </c:pt>
                <c:pt idx="11583">
                  <c:v>0.49199999999999999</c:v>
                </c:pt>
                <c:pt idx="11584">
                  <c:v>0.35499999999999998</c:v>
                </c:pt>
                <c:pt idx="11585">
                  <c:v>0.36599999999999999</c:v>
                </c:pt>
                <c:pt idx="11586">
                  <c:v>0.66300000000000003</c:v>
                </c:pt>
                <c:pt idx="11587">
                  <c:v>0.36599999999999999</c:v>
                </c:pt>
                <c:pt idx="11588">
                  <c:v>0.66300000000000003</c:v>
                </c:pt>
                <c:pt idx="11589">
                  <c:v>0.747</c:v>
                </c:pt>
                <c:pt idx="11590">
                  <c:v>0.76600000000000001</c:v>
                </c:pt>
                <c:pt idx="11591">
                  <c:v>0.755</c:v>
                </c:pt>
                <c:pt idx="11592">
                  <c:v>0.32600000000000001</c:v>
                </c:pt>
                <c:pt idx="11593">
                  <c:v>0.71099999999999997</c:v>
                </c:pt>
                <c:pt idx="11594">
                  <c:v>0.63200000000000001</c:v>
                </c:pt>
                <c:pt idx="11595">
                  <c:v>0.66700000000000004</c:v>
                </c:pt>
                <c:pt idx="11596">
                  <c:v>0.63300000000000001</c:v>
                </c:pt>
                <c:pt idx="11597">
                  <c:v>0.75700000000000001</c:v>
                </c:pt>
                <c:pt idx="11598">
                  <c:v>0.67100000000000004</c:v>
                </c:pt>
                <c:pt idx="11599">
                  <c:v>0.67900000000000005</c:v>
                </c:pt>
                <c:pt idx="11600">
                  <c:v>0.36399999999999999</c:v>
                </c:pt>
                <c:pt idx="11601">
                  <c:v>0.36399999999999999</c:v>
                </c:pt>
                <c:pt idx="11602">
                  <c:v>0.63200000000000001</c:v>
                </c:pt>
                <c:pt idx="11603">
                  <c:v>0.70499999999999996</c:v>
                </c:pt>
                <c:pt idx="11604">
                  <c:v>0.58299999999999996</c:v>
                </c:pt>
                <c:pt idx="11605">
                  <c:v>0.48799999999999999</c:v>
                </c:pt>
                <c:pt idx="11606">
                  <c:v>0.70499999999999996</c:v>
                </c:pt>
                <c:pt idx="11607">
                  <c:v>0.49</c:v>
                </c:pt>
                <c:pt idx="11608">
                  <c:v>0.63200000000000001</c:v>
                </c:pt>
                <c:pt idx="11609">
                  <c:v>0.76300000000000001</c:v>
                </c:pt>
                <c:pt idx="11610">
                  <c:v>0.78100000000000003</c:v>
                </c:pt>
                <c:pt idx="11611">
                  <c:v>0.753</c:v>
                </c:pt>
                <c:pt idx="11612">
                  <c:v>0.76</c:v>
                </c:pt>
                <c:pt idx="11613">
                  <c:v>0.56599999999999995</c:v>
                </c:pt>
                <c:pt idx="11614">
                  <c:v>0.56599999999999995</c:v>
                </c:pt>
                <c:pt idx="11615">
                  <c:v>0.39500000000000002</c:v>
                </c:pt>
                <c:pt idx="11616">
                  <c:v>0.53500000000000003</c:v>
                </c:pt>
                <c:pt idx="11617">
                  <c:v>0.75600000000000001</c:v>
                </c:pt>
                <c:pt idx="11618">
                  <c:v>0.40799999999999997</c:v>
                </c:pt>
                <c:pt idx="11619">
                  <c:v>0.67600000000000005</c:v>
                </c:pt>
                <c:pt idx="11620">
                  <c:v>0.40799999999999997</c:v>
                </c:pt>
                <c:pt idx="11621">
                  <c:v>0.67600000000000005</c:v>
                </c:pt>
                <c:pt idx="11622">
                  <c:v>0.75600000000000001</c:v>
                </c:pt>
                <c:pt idx="11623">
                  <c:v>0.71399999999999997</c:v>
                </c:pt>
                <c:pt idx="11624">
                  <c:v>0.36599999999999999</c:v>
                </c:pt>
                <c:pt idx="11625">
                  <c:v>0.72299999999999998</c:v>
                </c:pt>
                <c:pt idx="11626">
                  <c:v>0.71899999999999997</c:v>
                </c:pt>
                <c:pt idx="11627">
                  <c:v>0.64</c:v>
                </c:pt>
                <c:pt idx="11628">
                  <c:v>0.69899999999999995</c:v>
                </c:pt>
                <c:pt idx="11629">
                  <c:v>0.76200000000000001</c:v>
                </c:pt>
                <c:pt idx="11630">
                  <c:v>0.68</c:v>
                </c:pt>
                <c:pt idx="11631">
                  <c:v>0.40200000000000002</c:v>
                </c:pt>
                <c:pt idx="11632">
                  <c:v>0.40200000000000002</c:v>
                </c:pt>
                <c:pt idx="11633">
                  <c:v>0.64100000000000001</c:v>
                </c:pt>
                <c:pt idx="11634">
                  <c:v>0.66700000000000004</c:v>
                </c:pt>
                <c:pt idx="11635">
                  <c:v>0.70799999999999996</c:v>
                </c:pt>
                <c:pt idx="11636">
                  <c:v>0.66800000000000004</c:v>
                </c:pt>
                <c:pt idx="11637">
                  <c:v>0.63200000000000001</c:v>
                </c:pt>
                <c:pt idx="11638">
                  <c:v>0.53200000000000003</c:v>
                </c:pt>
                <c:pt idx="11639">
                  <c:v>0.53400000000000003</c:v>
                </c:pt>
                <c:pt idx="11640">
                  <c:v>0.76800000000000002</c:v>
                </c:pt>
                <c:pt idx="11641">
                  <c:v>0.61699999999999999</c:v>
                </c:pt>
                <c:pt idx="11642">
                  <c:v>0.61699999999999999</c:v>
                </c:pt>
                <c:pt idx="11643">
                  <c:v>0.436</c:v>
                </c:pt>
                <c:pt idx="11644">
                  <c:v>0.32300000000000001</c:v>
                </c:pt>
                <c:pt idx="11645">
                  <c:v>0.56399999999999995</c:v>
                </c:pt>
                <c:pt idx="11646">
                  <c:v>0.72199999999999998</c:v>
                </c:pt>
                <c:pt idx="11647">
                  <c:v>0.71199999999999997</c:v>
                </c:pt>
                <c:pt idx="11648">
                  <c:v>0.32200000000000001</c:v>
                </c:pt>
                <c:pt idx="11649">
                  <c:v>0.76500000000000001</c:v>
                </c:pt>
                <c:pt idx="11650">
                  <c:v>0.45100000000000001</c:v>
                </c:pt>
                <c:pt idx="11651">
                  <c:v>0.68400000000000005</c:v>
                </c:pt>
                <c:pt idx="11652">
                  <c:v>0.45100000000000001</c:v>
                </c:pt>
                <c:pt idx="11653">
                  <c:v>0.68400000000000005</c:v>
                </c:pt>
                <c:pt idx="11654">
                  <c:v>0.40600000000000003</c:v>
                </c:pt>
                <c:pt idx="11655">
                  <c:v>0.77</c:v>
                </c:pt>
                <c:pt idx="11656">
                  <c:v>0.75900000000000001</c:v>
                </c:pt>
                <c:pt idx="11657">
                  <c:v>0.437</c:v>
                </c:pt>
                <c:pt idx="11658">
                  <c:v>0.437</c:v>
                </c:pt>
                <c:pt idx="11659">
                  <c:v>0.67500000000000004</c:v>
                </c:pt>
                <c:pt idx="11660">
                  <c:v>0.67600000000000005</c:v>
                </c:pt>
                <c:pt idx="11661">
                  <c:v>0.70699999999999996</c:v>
                </c:pt>
                <c:pt idx="11662">
                  <c:v>0.72099999999999997</c:v>
                </c:pt>
                <c:pt idx="11663">
                  <c:v>0.748</c:v>
                </c:pt>
                <c:pt idx="11664">
                  <c:v>0.64</c:v>
                </c:pt>
                <c:pt idx="11665">
                  <c:v>0.56499999999999995</c:v>
                </c:pt>
                <c:pt idx="11666">
                  <c:v>0.56599999999999995</c:v>
                </c:pt>
                <c:pt idx="11667">
                  <c:v>0.72</c:v>
                </c:pt>
                <c:pt idx="11668">
                  <c:v>0.63</c:v>
                </c:pt>
                <c:pt idx="11669">
                  <c:v>0.63</c:v>
                </c:pt>
                <c:pt idx="11670">
                  <c:v>0.47699999999999998</c:v>
                </c:pt>
                <c:pt idx="11671">
                  <c:v>0.36299999999999999</c:v>
                </c:pt>
                <c:pt idx="11672">
                  <c:v>0.57399999999999995</c:v>
                </c:pt>
                <c:pt idx="11673">
                  <c:v>0.76800000000000002</c:v>
                </c:pt>
                <c:pt idx="11674">
                  <c:v>0.36199999999999999</c:v>
                </c:pt>
                <c:pt idx="11675">
                  <c:v>0.72299999999999998</c:v>
                </c:pt>
                <c:pt idx="11676">
                  <c:v>0.47699999999999998</c:v>
                </c:pt>
                <c:pt idx="11677">
                  <c:v>0.47699999999999998</c:v>
                </c:pt>
                <c:pt idx="11678">
                  <c:v>0.44700000000000001</c:v>
                </c:pt>
                <c:pt idx="11679">
                  <c:v>0.49399999999999999</c:v>
                </c:pt>
                <c:pt idx="11680">
                  <c:v>0.49399999999999999</c:v>
                </c:pt>
                <c:pt idx="11681">
                  <c:v>0.71699999999999997</c:v>
                </c:pt>
                <c:pt idx="11682">
                  <c:v>0.27600000000000002</c:v>
                </c:pt>
                <c:pt idx="11683">
                  <c:v>0.68400000000000005</c:v>
                </c:pt>
                <c:pt idx="11684">
                  <c:v>0.76900000000000002</c:v>
                </c:pt>
                <c:pt idx="11685">
                  <c:v>0.60799999999999998</c:v>
                </c:pt>
                <c:pt idx="11686">
                  <c:v>0.68400000000000005</c:v>
                </c:pt>
                <c:pt idx="11687">
                  <c:v>0.72</c:v>
                </c:pt>
                <c:pt idx="11688">
                  <c:v>0.71299999999999997</c:v>
                </c:pt>
                <c:pt idx="11689">
                  <c:v>0.75700000000000001</c:v>
                </c:pt>
                <c:pt idx="11690">
                  <c:v>0.61</c:v>
                </c:pt>
                <c:pt idx="11691">
                  <c:v>0.67400000000000004</c:v>
                </c:pt>
                <c:pt idx="11692">
                  <c:v>0.57499999999999996</c:v>
                </c:pt>
                <c:pt idx="11693">
                  <c:v>0.57599999999999996</c:v>
                </c:pt>
                <c:pt idx="11694">
                  <c:v>0.309</c:v>
                </c:pt>
                <c:pt idx="11695">
                  <c:v>0.309</c:v>
                </c:pt>
                <c:pt idx="11696">
                  <c:v>0.66200000000000003</c:v>
                </c:pt>
                <c:pt idx="11697">
                  <c:v>0.66200000000000003</c:v>
                </c:pt>
                <c:pt idx="11698">
                  <c:v>0.51900000000000002</c:v>
                </c:pt>
                <c:pt idx="11699">
                  <c:v>0.40300000000000002</c:v>
                </c:pt>
                <c:pt idx="11700">
                  <c:v>0.58299999999999996</c:v>
                </c:pt>
                <c:pt idx="11701">
                  <c:v>0.58299999999999996</c:v>
                </c:pt>
                <c:pt idx="11702">
                  <c:v>0.70699999999999996</c:v>
                </c:pt>
                <c:pt idx="11703">
                  <c:v>0.40300000000000002</c:v>
                </c:pt>
                <c:pt idx="11704">
                  <c:v>0.61699999999999999</c:v>
                </c:pt>
                <c:pt idx="11705">
                  <c:v>0.48899999999999999</c:v>
                </c:pt>
                <c:pt idx="11706">
                  <c:v>0.27600000000000002</c:v>
                </c:pt>
                <c:pt idx="11707">
                  <c:v>0.27700000000000002</c:v>
                </c:pt>
                <c:pt idx="11708">
                  <c:v>0.53800000000000003</c:v>
                </c:pt>
                <c:pt idx="11709">
                  <c:v>0.53800000000000003</c:v>
                </c:pt>
                <c:pt idx="11710">
                  <c:v>0.71499999999999997</c:v>
                </c:pt>
                <c:pt idx="11711">
                  <c:v>0.64100000000000001</c:v>
                </c:pt>
                <c:pt idx="11712">
                  <c:v>0.77800000000000002</c:v>
                </c:pt>
                <c:pt idx="11713">
                  <c:v>0.71499999999999997</c:v>
                </c:pt>
                <c:pt idx="11714">
                  <c:v>0.41299999999999998</c:v>
                </c:pt>
                <c:pt idx="11715">
                  <c:v>0.71099999999999997</c:v>
                </c:pt>
                <c:pt idx="11716">
                  <c:v>0.64100000000000001</c:v>
                </c:pt>
                <c:pt idx="11717">
                  <c:v>0.27800000000000002</c:v>
                </c:pt>
                <c:pt idx="11718">
                  <c:v>0.72399999999999998</c:v>
                </c:pt>
                <c:pt idx="11719">
                  <c:v>0.68300000000000005</c:v>
                </c:pt>
                <c:pt idx="11720">
                  <c:v>0.61899999999999999</c:v>
                </c:pt>
                <c:pt idx="11721">
                  <c:v>0.27800000000000002</c:v>
                </c:pt>
                <c:pt idx="11722">
                  <c:v>0.61899999999999999</c:v>
                </c:pt>
                <c:pt idx="11723">
                  <c:v>0.35099999999999998</c:v>
                </c:pt>
                <c:pt idx="11724">
                  <c:v>0.35099999999999998</c:v>
                </c:pt>
                <c:pt idx="11725">
                  <c:v>0.67600000000000005</c:v>
                </c:pt>
                <c:pt idx="11726">
                  <c:v>0.67600000000000005</c:v>
                </c:pt>
                <c:pt idx="11727">
                  <c:v>0.622</c:v>
                </c:pt>
                <c:pt idx="11728">
                  <c:v>0.622</c:v>
                </c:pt>
                <c:pt idx="11729">
                  <c:v>0.55200000000000005</c:v>
                </c:pt>
                <c:pt idx="11730">
                  <c:v>0.44400000000000001</c:v>
                </c:pt>
                <c:pt idx="11731">
                  <c:v>0.36</c:v>
                </c:pt>
                <c:pt idx="11732">
                  <c:v>0.27600000000000002</c:v>
                </c:pt>
                <c:pt idx="11733">
                  <c:v>0.44400000000000001</c:v>
                </c:pt>
                <c:pt idx="11734">
                  <c:v>0.27700000000000002</c:v>
                </c:pt>
                <c:pt idx="11735">
                  <c:v>0.63100000000000001</c:v>
                </c:pt>
                <c:pt idx="11736">
                  <c:v>0.53</c:v>
                </c:pt>
                <c:pt idx="11737">
                  <c:v>0.56799999999999995</c:v>
                </c:pt>
                <c:pt idx="11738">
                  <c:v>0.56799999999999995</c:v>
                </c:pt>
                <c:pt idx="11739">
                  <c:v>0.67</c:v>
                </c:pt>
                <c:pt idx="11740">
                  <c:v>0.77100000000000002</c:v>
                </c:pt>
                <c:pt idx="11741">
                  <c:v>0.76100000000000001</c:v>
                </c:pt>
                <c:pt idx="11742">
                  <c:v>0.27700000000000002</c:v>
                </c:pt>
                <c:pt idx="11743">
                  <c:v>0.67100000000000004</c:v>
                </c:pt>
                <c:pt idx="11744">
                  <c:v>0.45700000000000002</c:v>
                </c:pt>
                <c:pt idx="11745">
                  <c:v>0.72199999999999998</c:v>
                </c:pt>
                <c:pt idx="11746">
                  <c:v>0.27700000000000002</c:v>
                </c:pt>
                <c:pt idx="11747">
                  <c:v>0.71899999999999997</c:v>
                </c:pt>
                <c:pt idx="11748">
                  <c:v>0.76300000000000001</c:v>
                </c:pt>
                <c:pt idx="11749">
                  <c:v>0.63300000000000001</c:v>
                </c:pt>
                <c:pt idx="11750">
                  <c:v>0.63300000000000001</c:v>
                </c:pt>
                <c:pt idx="11751">
                  <c:v>0.63</c:v>
                </c:pt>
                <c:pt idx="11752">
                  <c:v>0.63</c:v>
                </c:pt>
                <c:pt idx="11753">
                  <c:v>0.39400000000000002</c:v>
                </c:pt>
                <c:pt idx="11754">
                  <c:v>0.39400000000000002</c:v>
                </c:pt>
                <c:pt idx="11755">
                  <c:v>0.311</c:v>
                </c:pt>
                <c:pt idx="11756">
                  <c:v>0.76100000000000001</c:v>
                </c:pt>
                <c:pt idx="11757">
                  <c:v>0.29799999999999999</c:v>
                </c:pt>
                <c:pt idx="11758">
                  <c:v>0.56200000000000006</c:v>
                </c:pt>
                <c:pt idx="11759">
                  <c:v>0.48599999999999999</c:v>
                </c:pt>
                <c:pt idx="11760">
                  <c:v>0.40300000000000002</c:v>
                </c:pt>
                <c:pt idx="11761">
                  <c:v>0.48499999999999999</c:v>
                </c:pt>
                <c:pt idx="11762">
                  <c:v>0.71799999999999997</c:v>
                </c:pt>
                <c:pt idx="11763">
                  <c:v>0.55900000000000005</c:v>
                </c:pt>
                <c:pt idx="11764">
                  <c:v>0.64200000000000002</c:v>
                </c:pt>
                <c:pt idx="11765">
                  <c:v>0.34699999999999998</c:v>
                </c:pt>
                <c:pt idx="11766">
                  <c:v>0.57799999999999996</c:v>
                </c:pt>
                <c:pt idx="11767">
                  <c:v>0.57799999999999996</c:v>
                </c:pt>
                <c:pt idx="11768">
                  <c:v>0.35</c:v>
                </c:pt>
                <c:pt idx="11769">
                  <c:v>0.27700000000000002</c:v>
                </c:pt>
                <c:pt idx="11770">
                  <c:v>0.77600000000000002</c:v>
                </c:pt>
                <c:pt idx="11771">
                  <c:v>0.76400000000000001</c:v>
                </c:pt>
                <c:pt idx="11772">
                  <c:v>0.27700000000000002</c:v>
                </c:pt>
                <c:pt idx="11773">
                  <c:v>0.72799999999999998</c:v>
                </c:pt>
                <c:pt idx="11774">
                  <c:v>0.501</c:v>
                </c:pt>
                <c:pt idx="11775">
                  <c:v>0.28599999999999998</c:v>
                </c:pt>
                <c:pt idx="11776">
                  <c:v>0.28599999999999998</c:v>
                </c:pt>
                <c:pt idx="11777">
                  <c:v>0.64400000000000002</c:v>
                </c:pt>
                <c:pt idx="11778">
                  <c:v>0.34599999999999997</c:v>
                </c:pt>
                <c:pt idx="11779">
                  <c:v>0.66500000000000004</c:v>
                </c:pt>
                <c:pt idx="11780">
                  <c:v>0.76100000000000001</c:v>
                </c:pt>
                <c:pt idx="11781">
                  <c:v>0.33500000000000002</c:v>
                </c:pt>
                <c:pt idx="11782">
                  <c:v>0.437</c:v>
                </c:pt>
                <c:pt idx="11783">
                  <c:v>0.437</c:v>
                </c:pt>
                <c:pt idx="11784">
                  <c:v>0.72599999999999998</c:v>
                </c:pt>
                <c:pt idx="11785">
                  <c:v>0.76700000000000002</c:v>
                </c:pt>
                <c:pt idx="11786">
                  <c:v>0.76900000000000002</c:v>
                </c:pt>
                <c:pt idx="11787">
                  <c:v>0.57199999999999995</c:v>
                </c:pt>
                <c:pt idx="11788">
                  <c:v>0.52800000000000002</c:v>
                </c:pt>
                <c:pt idx="11789">
                  <c:v>0.52700000000000002</c:v>
                </c:pt>
                <c:pt idx="11790">
                  <c:v>0.44700000000000001</c:v>
                </c:pt>
                <c:pt idx="11791">
                  <c:v>0.56899999999999995</c:v>
                </c:pt>
                <c:pt idx="11792">
                  <c:v>0.76800000000000002</c:v>
                </c:pt>
                <c:pt idx="11793">
                  <c:v>0.67700000000000005</c:v>
                </c:pt>
                <c:pt idx="11794">
                  <c:v>0.38900000000000001</c:v>
                </c:pt>
                <c:pt idx="11795">
                  <c:v>0.29299999999999998</c:v>
                </c:pt>
                <c:pt idx="11796">
                  <c:v>0.61899999999999999</c:v>
                </c:pt>
                <c:pt idx="11797">
                  <c:v>0.61899999999999999</c:v>
                </c:pt>
                <c:pt idx="11798">
                  <c:v>0.39200000000000002</c:v>
                </c:pt>
                <c:pt idx="11799">
                  <c:v>0.71299999999999997</c:v>
                </c:pt>
                <c:pt idx="11800">
                  <c:v>0.77100000000000002</c:v>
                </c:pt>
                <c:pt idx="11801">
                  <c:v>0.78500000000000003</c:v>
                </c:pt>
                <c:pt idx="11802">
                  <c:v>0.29499999999999998</c:v>
                </c:pt>
                <c:pt idx="11803">
                  <c:v>0.75900000000000001</c:v>
                </c:pt>
                <c:pt idx="11804">
                  <c:v>0.72899999999999998</c:v>
                </c:pt>
                <c:pt idx="11805">
                  <c:v>0.32600000000000001</c:v>
                </c:pt>
                <c:pt idx="11806">
                  <c:v>0.32600000000000001</c:v>
                </c:pt>
                <c:pt idx="11807">
                  <c:v>0.54500000000000004</c:v>
                </c:pt>
                <c:pt idx="11808">
                  <c:v>0.71799999999999997</c:v>
                </c:pt>
                <c:pt idx="11809">
                  <c:v>0.72299999999999998</c:v>
                </c:pt>
                <c:pt idx="11810">
                  <c:v>0.38400000000000001</c:v>
                </c:pt>
                <c:pt idx="11811">
                  <c:v>0.373</c:v>
                </c:pt>
                <c:pt idx="11812">
                  <c:v>0.67900000000000005</c:v>
                </c:pt>
                <c:pt idx="11813">
                  <c:v>0.68</c:v>
                </c:pt>
                <c:pt idx="11814">
                  <c:v>0.77</c:v>
                </c:pt>
                <c:pt idx="11815">
                  <c:v>0.48099999999999998</c:v>
                </c:pt>
                <c:pt idx="11816">
                  <c:v>0.48099999999999998</c:v>
                </c:pt>
                <c:pt idx="11817">
                  <c:v>0.621</c:v>
                </c:pt>
                <c:pt idx="11818">
                  <c:v>0.77400000000000002</c:v>
                </c:pt>
                <c:pt idx="11819">
                  <c:v>0.56100000000000005</c:v>
                </c:pt>
                <c:pt idx="11820">
                  <c:v>0.56100000000000005</c:v>
                </c:pt>
                <c:pt idx="11821">
                  <c:v>0.75800000000000001</c:v>
                </c:pt>
                <c:pt idx="11822">
                  <c:v>0.77300000000000002</c:v>
                </c:pt>
                <c:pt idx="11823">
                  <c:v>0.61899999999999999</c:v>
                </c:pt>
                <c:pt idx="11824">
                  <c:v>0.49199999999999999</c:v>
                </c:pt>
                <c:pt idx="11825">
                  <c:v>0.33</c:v>
                </c:pt>
                <c:pt idx="11826">
                  <c:v>0.68700000000000006</c:v>
                </c:pt>
                <c:pt idx="11827">
                  <c:v>0.432</c:v>
                </c:pt>
                <c:pt idx="11828">
                  <c:v>0.72399999999999998</c:v>
                </c:pt>
                <c:pt idx="11829">
                  <c:v>0.33200000000000002</c:v>
                </c:pt>
                <c:pt idx="11830">
                  <c:v>0.435</c:v>
                </c:pt>
                <c:pt idx="11831">
                  <c:v>0.63300000000000001</c:v>
                </c:pt>
                <c:pt idx="11832">
                  <c:v>0.63300000000000001</c:v>
                </c:pt>
                <c:pt idx="11833">
                  <c:v>0.76</c:v>
                </c:pt>
                <c:pt idx="11834">
                  <c:v>0.77600000000000002</c:v>
                </c:pt>
                <c:pt idx="11835">
                  <c:v>0.77</c:v>
                </c:pt>
                <c:pt idx="11836">
                  <c:v>0.72599999999999998</c:v>
                </c:pt>
                <c:pt idx="11837">
                  <c:v>0.36599999999999999</c:v>
                </c:pt>
                <c:pt idx="11838">
                  <c:v>0.36599999999999999</c:v>
                </c:pt>
                <c:pt idx="11839">
                  <c:v>0.41899999999999998</c:v>
                </c:pt>
                <c:pt idx="11840">
                  <c:v>0.752</c:v>
                </c:pt>
                <c:pt idx="11841">
                  <c:v>0.39200000000000002</c:v>
                </c:pt>
                <c:pt idx="11842">
                  <c:v>0.76800000000000002</c:v>
                </c:pt>
                <c:pt idx="11843">
                  <c:v>0.57399999999999995</c:v>
                </c:pt>
                <c:pt idx="11844">
                  <c:v>0.755</c:v>
                </c:pt>
                <c:pt idx="11845">
                  <c:v>0.40799999999999997</c:v>
                </c:pt>
                <c:pt idx="11846">
                  <c:v>0.68899999999999995</c:v>
                </c:pt>
                <c:pt idx="11847">
                  <c:v>0.68899999999999995</c:v>
                </c:pt>
                <c:pt idx="11848">
                  <c:v>0.52500000000000002</c:v>
                </c:pt>
                <c:pt idx="11849">
                  <c:v>0.52500000000000002</c:v>
                </c:pt>
                <c:pt idx="11850">
                  <c:v>0.57099999999999995</c:v>
                </c:pt>
                <c:pt idx="11851">
                  <c:v>0.63500000000000001</c:v>
                </c:pt>
                <c:pt idx="11852">
                  <c:v>0.76300000000000001</c:v>
                </c:pt>
                <c:pt idx="11853">
                  <c:v>0.57099999999999995</c:v>
                </c:pt>
                <c:pt idx="11854">
                  <c:v>0.36799999999999999</c:v>
                </c:pt>
                <c:pt idx="11855">
                  <c:v>0.78100000000000003</c:v>
                </c:pt>
                <c:pt idx="11856">
                  <c:v>0.73299999999999998</c:v>
                </c:pt>
                <c:pt idx="11857">
                  <c:v>0.63300000000000001</c:v>
                </c:pt>
                <c:pt idx="11858">
                  <c:v>0.76700000000000002</c:v>
                </c:pt>
                <c:pt idx="11859">
                  <c:v>0.53700000000000003</c:v>
                </c:pt>
                <c:pt idx="11860">
                  <c:v>0.37</c:v>
                </c:pt>
                <c:pt idx="11861">
                  <c:v>0.47499999999999998</c:v>
                </c:pt>
                <c:pt idx="11862">
                  <c:v>0.27800000000000002</c:v>
                </c:pt>
                <c:pt idx="11863">
                  <c:v>0.27800000000000002</c:v>
                </c:pt>
                <c:pt idx="11864">
                  <c:v>0.47799999999999998</c:v>
                </c:pt>
                <c:pt idx="11865">
                  <c:v>0.66600000000000004</c:v>
                </c:pt>
                <c:pt idx="11866">
                  <c:v>0.66600000000000004</c:v>
                </c:pt>
                <c:pt idx="11867">
                  <c:v>0.45900000000000002</c:v>
                </c:pt>
                <c:pt idx="11868">
                  <c:v>0.77500000000000002</c:v>
                </c:pt>
                <c:pt idx="11869">
                  <c:v>0.76800000000000002</c:v>
                </c:pt>
                <c:pt idx="11870">
                  <c:v>0.40600000000000003</c:v>
                </c:pt>
                <c:pt idx="11871">
                  <c:v>0.40600000000000003</c:v>
                </c:pt>
                <c:pt idx="11872">
                  <c:v>0.44800000000000001</c:v>
                </c:pt>
                <c:pt idx="11873">
                  <c:v>0.435</c:v>
                </c:pt>
                <c:pt idx="11874">
                  <c:v>0.77200000000000002</c:v>
                </c:pt>
                <c:pt idx="11875">
                  <c:v>0.58499999999999996</c:v>
                </c:pt>
                <c:pt idx="11876">
                  <c:v>0.76500000000000001</c:v>
                </c:pt>
                <c:pt idx="11877">
                  <c:v>0.72</c:v>
                </c:pt>
                <c:pt idx="11878">
                  <c:v>0.76900000000000002</c:v>
                </c:pt>
                <c:pt idx="11879">
                  <c:v>0.72099999999999997</c:v>
                </c:pt>
                <c:pt idx="11880">
                  <c:v>0.40400000000000003</c:v>
                </c:pt>
                <c:pt idx="11881">
                  <c:v>0.621</c:v>
                </c:pt>
                <c:pt idx="11882">
                  <c:v>0.66700000000000004</c:v>
                </c:pt>
                <c:pt idx="11883">
                  <c:v>0.56999999999999995</c:v>
                </c:pt>
                <c:pt idx="11884">
                  <c:v>0.56999999999999995</c:v>
                </c:pt>
                <c:pt idx="11885">
                  <c:v>0.621</c:v>
                </c:pt>
                <c:pt idx="11886">
                  <c:v>0.76800000000000002</c:v>
                </c:pt>
                <c:pt idx="11887">
                  <c:v>0.77</c:v>
                </c:pt>
                <c:pt idx="11888">
                  <c:v>0.66500000000000004</c:v>
                </c:pt>
                <c:pt idx="11889">
                  <c:v>0.40600000000000003</c:v>
                </c:pt>
                <c:pt idx="11890">
                  <c:v>0.77200000000000002</c:v>
                </c:pt>
                <c:pt idx="11891">
                  <c:v>0.27700000000000002</c:v>
                </c:pt>
                <c:pt idx="11892">
                  <c:v>0.27700000000000002</c:v>
                </c:pt>
                <c:pt idx="11893">
                  <c:v>0.58299999999999996</c:v>
                </c:pt>
                <c:pt idx="11894">
                  <c:v>0.51900000000000002</c:v>
                </c:pt>
                <c:pt idx="11895">
                  <c:v>0.496</c:v>
                </c:pt>
                <c:pt idx="11896">
                  <c:v>0.52200000000000002</c:v>
                </c:pt>
                <c:pt idx="11897">
                  <c:v>0.68</c:v>
                </c:pt>
                <c:pt idx="11898">
                  <c:v>0.68</c:v>
                </c:pt>
                <c:pt idx="11899">
                  <c:v>0.55300000000000005</c:v>
                </c:pt>
                <c:pt idx="11900">
                  <c:v>0.78400000000000003</c:v>
                </c:pt>
                <c:pt idx="11901">
                  <c:v>0.77300000000000002</c:v>
                </c:pt>
                <c:pt idx="11902">
                  <c:v>0.76900000000000002</c:v>
                </c:pt>
                <c:pt idx="11903">
                  <c:v>0.76800000000000002</c:v>
                </c:pt>
                <c:pt idx="11904">
                  <c:v>0.44700000000000001</c:v>
                </c:pt>
                <c:pt idx="11905">
                  <c:v>0.44700000000000001</c:v>
                </c:pt>
                <c:pt idx="11906">
                  <c:v>0.78200000000000003</c:v>
                </c:pt>
                <c:pt idx="11907">
                  <c:v>0.47799999999999998</c:v>
                </c:pt>
                <c:pt idx="11908">
                  <c:v>0.77</c:v>
                </c:pt>
                <c:pt idx="11909">
                  <c:v>0.623</c:v>
                </c:pt>
                <c:pt idx="11910">
                  <c:v>0.75900000000000001</c:v>
                </c:pt>
                <c:pt idx="11911">
                  <c:v>0.76600000000000001</c:v>
                </c:pt>
                <c:pt idx="11912">
                  <c:v>0.44400000000000001</c:v>
                </c:pt>
                <c:pt idx="11913">
                  <c:v>0.77300000000000002</c:v>
                </c:pt>
                <c:pt idx="11914">
                  <c:v>0.63500000000000001</c:v>
                </c:pt>
                <c:pt idx="11915">
                  <c:v>0.68100000000000005</c:v>
                </c:pt>
                <c:pt idx="11916">
                  <c:v>0.625</c:v>
                </c:pt>
                <c:pt idx="11917">
                  <c:v>0.625</c:v>
                </c:pt>
                <c:pt idx="11918">
                  <c:v>0.44600000000000001</c:v>
                </c:pt>
                <c:pt idx="11919">
                  <c:v>0.63500000000000001</c:v>
                </c:pt>
                <c:pt idx="11920">
                  <c:v>0.27700000000000002</c:v>
                </c:pt>
                <c:pt idx="11921">
                  <c:v>0.27700000000000002</c:v>
                </c:pt>
                <c:pt idx="11922">
                  <c:v>0.77500000000000002</c:v>
                </c:pt>
                <c:pt idx="11923">
                  <c:v>0.67900000000000005</c:v>
                </c:pt>
                <c:pt idx="11924">
                  <c:v>0.78</c:v>
                </c:pt>
                <c:pt idx="11925">
                  <c:v>0.60399999999999998</c:v>
                </c:pt>
                <c:pt idx="11926">
                  <c:v>0.628</c:v>
                </c:pt>
                <c:pt idx="11927">
                  <c:v>0.56299999999999994</c:v>
                </c:pt>
                <c:pt idx="11928">
                  <c:v>0.59499999999999997</c:v>
                </c:pt>
                <c:pt idx="11929">
                  <c:v>0.56699999999999995</c:v>
                </c:pt>
                <c:pt idx="11930">
                  <c:v>0.70799999999999996</c:v>
                </c:pt>
                <c:pt idx="11931">
                  <c:v>0.70799999999999996</c:v>
                </c:pt>
                <c:pt idx="11932">
                  <c:v>0.77700000000000002</c:v>
                </c:pt>
                <c:pt idx="11933">
                  <c:v>0.48799999999999999</c:v>
                </c:pt>
                <c:pt idx="11934">
                  <c:v>0.48799999999999999</c:v>
                </c:pt>
                <c:pt idx="11935">
                  <c:v>0.77200000000000002</c:v>
                </c:pt>
                <c:pt idx="11936">
                  <c:v>0.52200000000000002</c:v>
                </c:pt>
                <c:pt idx="11937">
                  <c:v>0.77400000000000002</c:v>
                </c:pt>
                <c:pt idx="11938">
                  <c:v>0.76800000000000002</c:v>
                </c:pt>
                <c:pt idx="11939">
                  <c:v>0.54900000000000004</c:v>
                </c:pt>
                <c:pt idx="11940">
                  <c:v>0.63800000000000001</c:v>
                </c:pt>
                <c:pt idx="11941">
                  <c:v>0.373</c:v>
                </c:pt>
                <c:pt idx="11942">
                  <c:v>0.77600000000000002</c:v>
                </c:pt>
                <c:pt idx="11943">
                  <c:v>0.374</c:v>
                </c:pt>
                <c:pt idx="11944">
                  <c:v>0.78200000000000003</c:v>
                </c:pt>
                <c:pt idx="11945">
                  <c:v>0.55100000000000005</c:v>
                </c:pt>
                <c:pt idx="11946">
                  <c:v>0.27700000000000002</c:v>
                </c:pt>
                <c:pt idx="11947">
                  <c:v>0.27700000000000002</c:v>
                </c:pt>
                <c:pt idx="11948">
                  <c:v>0.66700000000000004</c:v>
                </c:pt>
                <c:pt idx="11949">
                  <c:v>0.71</c:v>
                </c:pt>
                <c:pt idx="11950">
                  <c:v>0.66700000000000004</c:v>
                </c:pt>
                <c:pt idx="11951">
                  <c:v>0.63800000000000001</c:v>
                </c:pt>
                <c:pt idx="11952">
                  <c:v>0.63800000000000001</c:v>
                </c:pt>
                <c:pt idx="11953">
                  <c:v>0.63300000000000001</c:v>
                </c:pt>
                <c:pt idx="11954">
                  <c:v>0.41899999999999998</c:v>
                </c:pt>
                <c:pt idx="11955">
                  <c:v>0.74299999999999999</c:v>
                </c:pt>
                <c:pt idx="11956">
                  <c:v>0.58699999999999997</c:v>
                </c:pt>
                <c:pt idx="11957">
                  <c:v>0.61299999999999999</c:v>
                </c:pt>
                <c:pt idx="11958">
                  <c:v>0.58799999999999997</c:v>
                </c:pt>
                <c:pt idx="11959">
                  <c:v>0.53</c:v>
                </c:pt>
                <c:pt idx="11960">
                  <c:v>0.53</c:v>
                </c:pt>
                <c:pt idx="11961">
                  <c:v>0.74299999999999999</c:v>
                </c:pt>
                <c:pt idx="11962">
                  <c:v>0.54200000000000004</c:v>
                </c:pt>
                <c:pt idx="11963">
                  <c:v>0.56599999999999995</c:v>
                </c:pt>
                <c:pt idx="11964">
                  <c:v>0.41499999999999998</c:v>
                </c:pt>
                <c:pt idx="11965">
                  <c:v>0.65</c:v>
                </c:pt>
                <c:pt idx="11966">
                  <c:v>0.54400000000000004</c:v>
                </c:pt>
                <c:pt idx="11967">
                  <c:v>0.29199999999999998</c:v>
                </c:pt>
                <c:pt idx="11968">
                  <c:v>0.29199999999999998</c:v>
                </c:pt>
                <c:pt idx="11969">
                  <c:v>0.41699999999999998</c:v>
                </c:pt>
                <c:pt idx="11970">
                  <c:v>0.64300000000000002</c:v>
                </c:pt>
                <c:pt idx="11971">
                  <c:v>0.66400000000000003</c:v>
                </c:pt>
                <c:pt idx="11972">
                  <c:v>0.71699999999999997</c:v>
                </c:pt>
                <c:pt idx="11973">
                  <c:v>0.66400000000000003</c:v>
                </c:pt>
                <c:pt idx="11974">
                  <c:v>0.64900000000000002</c:v>
                </c:pt>
                <c:pt idx="11975">
                  <c:v>0.64900000000000002</c:v>
                </c:pt>
                <c:pt idx="11976">
                  <c:v>0.46200000000000002</c:v>
                </c:pt>
                <c:pt idx="11977">
                  <c:v>0.73499999999999999</c:v>
                </c:pt>
                <c:pt idx="11978">
                  <c:v>0.74099999999999999</c:v>
                </c:pt>
                <c:pt idx="11979">
                  <c:v>0.60199999999999998</c:v>
                </c:pt>
                <c:pt idx="11980">
                  <c:v>0.73599999999999999</c:v>
                </c:pt>
                <c:pt idx="11981">
                  <c:v>0.65200000000000002</c:v>
                </c:pt>
                <c:pt idx="11982">
                  <c:v>0.33500000000000002</c:v>
                </c:pt>
                <c:pt idx="11983">
                  <c:v>0.33500000000000002</c:v>
                </c:pt>
                <c:pt idx="11984">
                  <c:v>0.60299999999999998</c:v>
                </c:pt>
                <c:pt idx="11985">
                  <c:v>0.56000000000000005</c:v>
                </c:pt>
                <c:pt idx="11986">
                  <c:v>0.56000000000000005</c:v>
                </c:pt>
                <c:pt idx="11987">
                  <c:v>0.57999999999999996</c:v>
                </c:pt>
                <c:pt idx="11988">
                  <c:v>0.32800000000000001</c:v>
                </c:pt>
                <c:pt idx="11989">
                  <c:v>0.32800000000000001</c:v>
                </c:pt>
                <c:pt idx="11990">
                  <c:v>0.58699999999999997</c:v>
                </c:pt>
                <c:pt idx="11991">
                  <c:v>0.58199999999999996</c:v>
                </c:pt>
                <c:pt idx="11992">
                  <c:v>0.65900000000000003</c:v>
                </c:pt>
                <c:pt idx="11993">
                  <c:v>0.45800000000000002</c:v>
                </c:pt>
                <c:pt idx="11994">
                  <c:v>0.46</c:v>
                </c:pt>
                <c:pt idx="11995">
                  <c:v>0.66700000000000004</c:v>
                </c:pt>
                <c:pt idx="11996">
                  <c:v>0.75900000000000001</c:v>
                </c:pt>
                <c:pt idx="11997">
                  <c:v>0.7</c:v>
                </c:pt>
                <c:pt idx="11998">
                  <c:v>0.73699999999999999</c:v>
                </c:pt>
                <c:pt idx="11999">
                  <c:v>0.69899999999999995</c:v>
                </c:pt>
                <c:pt idx="12000">
                  <c:v>0.73599999999999999</c:v>
                </c:pt>
                <c:pt idx="12001">
                  <c:v>0.66400000000000003</c:v>
                </c:pt>
                <c:pt idx="12002">
                  <c:v>0.66400000000000003</c:v>
                </c:pt>
                <c:pt idx="12003">
                  <c:v>0.505</c:v>
                </c:pt>
                <c:pt idx="12004">
                  <c:v>0.745</c:v>
                </c:pt>
                <c:pt idx="12005">
                  <c:v>0.61099999999999999</c:v>
                </c:pt>
                <c:pt idx="12006">
                  <c:v>0.66700000000000004</c:v>
                </c:pt>
                <c:pt idx="12007">
                  <c:v>0.377</c:v>
                </c:pt>
                <c:pt idx="12008">
                  <c:v>0.377</c:v>
                </c:pt>
                <c:pt idx="12009">
                  <c:v>0.61299999999999999</c:v>
                </c:pt>
                <c:pt idx="12010">
                  <c:v>0.65500000000000003</c:v>
                </c:pt>
                <c:pt idx="12011">
                  <c:v>0.56999999999999995</c:v>
                </c:pt>
                <c:pt idx="12012">
                  <c:v>0.56999999999999995</c:v>
                </c:pt>
                <c:pt idx="12013">
                  <c:v>0.71699999999999997</c:v>
                </c:pt>
                <c:pt idx="12014">
                  <c:v>0.36399999999999999</c:v>
                </c:pt>
                <c:pt idx="12015">
                  <c:v>0.36399999999999999</c:v>
                </c:pt>
                <c:pt idx="12016">
                  <c:v>0.65500000000000003</c:v>
                </c:pt>
                <c:pt idx="12017">
                  <c:v>0.69399999999999995</c:v>
                </c:pt>
                <c:pt idx="12018">
                  <c:v>0.60199999999999998</c:v>
                </c:pt>
                <c:pt idx="12019">
                  <c:v>0.36499999999999999</c:v>
                </c:pt>
                <c:pt idx="12020">
                  <c:v>0.73799999999999999</c:v>
                </c:pt>
                <c:pt idx="12021">
                  <c:v>0.502</c:v>
                </c:pt>
                <c:pt idx="12022">
                  <c:v>0.504</c:v>
                </c:pt>
                <c:pt idx="12023">
                  <c:v>0.70299999999999996</c:v>
                </c:pt>
                <c:pt idx="12024">
                  <c:v>0.74399999999999999</c:v>
                </c:pt>
                <c:pt idx="12025">
                  <c:v>0.54900000000000004</c:v>
                </c:pt>
                <c:pt idx="12026">
                  <c:v>0.66300000000000003</c:v>
                </c:pt>
                <c:pt idx="12027">
                  <c:v>0.755</c:v>
                </c:pt>
                <c:pt idx="12028">
                  <c:v>0.74399999999999999</c:v>
                </c:pt>
                <c:pt idx="12029">
                  <c:v>0.70199999999999996</c:v>
                </c:pt>
                <c:pt idx="12030">
                  <c:v>0.42</c:v>
                </c:pt>
                <c:pt idx="12031">
                  <c:v>0.42</c:v>
                </c:pt>
                <c:pt idx="12032">
                  <c:v>0.751</c:v>
                </c:pt>
                <c:pt idx="12033">
                  <c:v>0.66400000000000003</c:v>
                </c:pt>
                <c:pt idx="12034">
                  <c:v>0.4</c:v>
                </c:pt>
                <c:pt idx="12035">
                  <c:v>0.58099999999999996</c:v>
                </c:pt>
                <c:pt idx="12036">
                  <c:v>0.4</c:v>
                </c:pt>
                <c:pt idx="12037">
                  <c:v>0.58099999999999996</c:v>
                </c:pt>
                <c:pt idx="12038">
                  <c:v>0.375</c:v>
                </c:pt>
                <c:pt idx="12039">
                  <c:v>0.40600000000000003</c:v>
                </c:pt>
                <c:pt idx="12040">
                  <c:v>0.61099999999999999</c:v>
                </c:pt>
                <c:pt idx="12041">
                  <c:v>0.746</c:v>
                </c:pt>
                <c:pt idx="12042">
                  <c:v>0.54600000000000004</c:v>
                </c:pt>
                <c:pt idx="12043">
                  <c:v>0.54800000000000004</c:v>
                </c:pt>
                <c:pt idx="12044">
                  <c:v>0.72</c:v>
                </c:pt>
                <c:pt idx="12045">
                  <c:v>0.71499999999999997</c:v>
                </c:pt>
                <c:pt idx="12046">
                  <c:v>0.57799999999999996</c:v>
                </c:pt>
                <c:pt idx="12047">
                  <c:v>0.73799999999999999</c:v>
                </c:pt>
                <c:pt idx="12048">
                  <c:v>0.44</c:v>
                </c:pt>
                <c:pt idx="12049">
                  <c:v>0.44</c:v>
                </c:pt>
                <c:pt idx="12050">
                  <c:v>0.67100000000000004</c:v>
                </c:pt>
                <c:pt idx="12051">
                  <c:v>0.33</c:v>
                </c:pt>
                <c:pt idx="12052">
                  <c:v>0.33</c:v>
                </c:pt>
                <c:pt idx="12053">
                  <c:v>0.755</c:v>
                </c:pt>
                <c:pt idx="12054">
                  <c:v>0.74299999999999999</c:v>
                </c:pt>
                <c:pt idx="12055">
                  <c:v>0.59599999999999997</c:v>
                </c:pt>
                <c:pt idx="12056">
                  <c:v>0.46400000000000002</c:v>
                </c:pt>
                <c:pt idx="12057">
                  <c:v>0.59599999999999997</c:v>
                </c:pt>
                <c:pt idx="12058">
                  <c:v>0.46400000000000002</c:v>
                </c:pt>
                <c:pt idx="12059">
                  <c:v>0.41599999999999998</c:v>
                </c:pt>
                <c:pt idx="12060">
                  <c:v>0.71899999999999997</c:v>
                </c:pt>
                <c:pt idx="12061">
                  <c:v>0.67200000000000004</c:v>
                </c:pt>
                <c:pt idx="12062">
                  <c:v>0.73899999999999999</c:v>
                </c:pt>
                <c:pt idx="12063">
                  <c:v>0.27700000000000002</c:v>
                </c:pt>
                <c:pt idx="12064">
                  <c:v>0.44700000000000001</c:v>
                </c:pt>
                <c:pt idx="12065">
                  <c:v>0.66200000000000003</c:v>
                </c:pt>
                <c:pt idx="12066">
                  <c:v>0.57899999999999996</c:v>
                </c:pt>
                <c:pt idx="12067">
                  <c:v>0.57999999999999996</c:v>
                </c:pt>
                <c:pt idx="12068">
                  <c:v>0.73899999999999999</c:v>
                </c:pt>
                <c:pt idx="12069">
                  <c:v>0.73299999999999998</c:v>
                </c:pt>
                <c:pt idx="12070">
                  <c:v>0.499</c:v>
                </c:pt>
                <c:pt idx="12071">
                  <c:v>0.499</c:v>
                </c:pt>
                <c:pt idx="12072">
                  <c:v>0.58899999999999997</c:v>
                </c:pt>
                <c:pt idx="12073">
                  <c:v>0.745</c:v>
                </c:pt>
                <c:pt idx="12074">
                  <c:v>0.71399999999999997</c:v>
                </c:pt>
                <c:pt idx="12075">
                  <c:v>0.371</c:v>
                </c:pt>
                <c:pt idx="12076">
                  <c:v>0.76600000000000001</c:v>
                </c:pt>
                <c:pt idx="12077">
                  <c:v>0.371</c:v>
                </c:pt>
                <c:pt idx="12078">
                  <c:v>0.64700000000000002</c:v>
                </c:pt>
                <c:pt idx="12079">
                  <c:v>0.64700000000000002</c:v>
                </c:pt>
                <c:pt idx="12080">
                  <c:v>0.45700000000000002</c:v>
                </c:pt>
                <c:pt idx="12081">
                  <c:v>0.50800000000000001</c:v>
                </c:pt>
                <c:pt idx="12082">
                  <c:v>0.50800000000000001</c:v>
                </c:pt>
                <c:pt idx="12083">
                  <c:v>0.71399999999999997</c:v>
                </c:pt>
                <c:pt idx="12084">
                  <c:v>0.73699999999999999</c:v>
                </c:pt>
                <c:pt idx="12085">
                  <c:v>0.27700000000000002</c:v>
                </c:pt>
                <c:pt idx="12086">
                  <c:v>0.746</c:v>
                </c:pt>
                <c:pt idx="12087">
                  <c:v>0.48899999999999999</c:v>
                </c:pt>
                <c:pt idx="12088">
                  <c:v>0.32</c:v>
                </c:pt>
                <c:pt idx="12089">
                  <c:v>0.32</c:v>
                </c:pt>
                <c:pt idx="12090">
                  <c:v>0.38300000000000001</c:v>
                </c:pt>
                <c:pt idx="12091">
                  <c:v>0.59</c:v>
                </c:pt>
                <c:pt idx="12092">
                  <c:v>0.59099999999999997</c:v>
                </c:pt>
                <c:pt idx="12093">
                  <c:v>0.75600000000000001</c:v>
                </c:pt>
                <c:pt idx="12094">
                  <c:v>0.54100000000000004</c:v>
                </c:pt>
                <c:pt idx="12095">
                  <c:v>0.54100000000000004</c:v>
                </c:pt>
                <c:pt idx="12096">
                  <c:v>0.72699999999999998</c:v>
                </c:pt>
                <c:pt idx="12097">
                  <c:v>0.74399999999999999</c:v>
                </c:pt>
                <c:pt idx="12098">
                  <c:v>0.60399999999999998</c:v>
                </c:pt>
                <c:pt idx="12099">
                  <c:v>0.41199999999999998</c:v>
                </c:pt>
                <c:pt idx="12100">
                  <c:v>0.41199999999999998</c:v>
                </c:pt>
                <c:pt idx="12101">
                  <c:v>0.27700000000000002</c:v>
                </c:pt>
                <c:pt idx="12102">
                  <c:v>0.66400000000000003</c:v>
                </c:pt>
                <c:pt idx="12103">
                  <c:v>0.66400000000000003</c:v>
                </c:pt>
                <c:pt idx="12104">
                  <c:v>0.499</c:v>
                </c:pt>
                <c:pt idx="12105">
                  <c:v>0.55200000000000005</c:v>
                </c:pt>
                <c:pt idx="12106">
                  <c:v>0.55200000000000005</c:v>
                </c:pt>
                <c:pt idx="12107">
                  <c:v>0.754</c:v>
                </c:pt>
                <c:pt idx="12108">
                  <c:v>0.27900000000000003</c:v>
                </c:pt>
                <c:pt idx="12109">
                  <c:v>0.53200000000000003</c:v>
                </c:pt>
                <c:pt idx="12110">
                  <c:v>0.36199999999999999</c:v>
                </c:pt>
                <c:pt idx="12111">
                  <c:v>0.36199999999999999</c:v>
                </c:pt>
                <c:pt idx="12112">
                  <c:v>0.42599999999999999</c:v>
                </c:pt>
                <c:pt idx="12113">
                  <c:v>0.60499999999999998</c:v>
                </c:pt>
                <c:pt idx="12114">
                  <c:v>0.60599999999999998</c:v>
                </c:pt>
                <c:pt idx="12115">
                  <c:v>0.74399999999999999</c:v>
                </c:pt>
                <c:pt idx="12116">
                  <c:v>0.752</c:v>
                </c:pt>
                <c:pt idx="12117">
                  <c:v>0.75</c:v>
                </c:pt>
                <c:pt idx="12118">
                  <c:v>0.753</c:v>
                </c:pt>
                <c:pt idx="12119">
                  <c:v>0.27700000000000002</c:v>
                </c:pt>
                <c:pt idx="12120">
                  <c:v>0.74199999999999999</c:v>
                </c:pt>
                <c:pt idx="12121">
                  <c:v>0.61499999999999999</c:v>
                </c:pt>
                <c:pt idx="12122">
                  <c:v>0.45400000000000001</c:v>
                </c:pt>
                <c:pt idx="12123">
                  <c:v>0.45300000000000001</c:v>
                </c:pt>
                <c:pt idx="12124">
                  <c:v>0.54200000000000004</c:v>
                </c:pt>
                <c:pt idx="12125">
                  <c:v>0.27900000000000003</c:v>
                </c:pt>
                <c:pt idx="12126">
                  <c:v>0.58299999999999996</c:v>
                </c:pt>
                <c:pt idx="12127">
                  <c:v>0.58299999999999996</c:v>
                </c:pt>
                <c:pt idx="12128">
                  <c:v>0.56599999999999995</c:v>
                </c:pt>
                <c:pt idx="12129">
                  <c:v>0.74299999999999999</c:v>
                </c:pt>
                <c:pt idx="12130">
                  <c:v>0.40600000000000003</c:v>
                </c:pt>
                <c:pt idx="12131">
                  <c:v>0.40600000000000003</c:v>
                </c:pt>
                <c:pt idx="12132">
                  <c:v>0.47</c:v>
                </c:pt>
                <c:pt idx="12133">
                  <c:v>0.75900000000000001</c:v>
                </c:pt>
                <c:pt idx="12134">
                  <c:v>0.61599999999999999</c:v>
                </c:pt>
                <c:pt idx="12135">
                  <c:v>0.76200000000000001</c:v>
                </c:pt>
                <c:pt idx="12136">
                  <c:v>0.752</c:v>
                </c:pt>
                <c:pt idx="12137">
                  <c:v>0.65</c:v>
                </c:pt>
                <c:pt idx="12138">
                  <c:v>0.74099999999999999</c:v>
                </c:pt>
                <c:pt idx="12139">
                  <c:v>0.41599999999999998</c:v>
                </c:pt>
                <c:pt idx="12140">
                  <c:v>0.308</c:v>
                </c:pt>
                <c:pt idx="12141">
                  <c:v>0.746</c:v>
                </c:pt>
                <c:pt idx="12142">
                  <c:v>0.35799999999999998</c:v>
                </c:pt>
                <c:pt idx="12143">
                  <c:v>0.748</c:v>
                </c:pt>
                <c:pt idx="12144">
                  <c:v>0.75</c:v>
                </c:pt>
                <c:pt idx="12145">
                  <c:v>0.496</c:v>
                </c:pt>
                <c:pt idx="12146">
                  <c:v>0.66500000000000004</c:v>
                </c:pt>
                <c:pt idx="12147">
                  <c:v>0.495</c:v>
                </c:pt>
                <c:pt idx="12148">
                  <c:v>0.57299999999999995</c:v>
                </c:pt>
                <c:pt idx="12149">
                  <c:v>0.27800000000000002</c:v>
                </c:pt>
                <c:pt idx="12150">
                  <c:v>0.76200000000000001</c:v>
                </c:pt>
                <c:pt idx="12151">
                  <c:v>0.59299999999999997</c:v>
                </c:pt>
                <c:pt idx="12152">
                  <c:v>0.59299999999999997</c:v>
                </c:pt>
                <c:pt idx="12153">
                  <c:v>0.57599999999999996</c:v>
                </c:pt>
                <c:pt idx="12154">
                  <c:v>0.74299999999999999</c:v>
                </c:pt>
                <c:pt idx="12155">
                  <c:v>0.755</c:v>
                </c:pt>
                <c:pt idx="12156">
                  <c:v>0.752</c:v>
                </c:pt>
                <c:pt idx="12157">
                  <c:v>0.74299999999999999</c:v>
                </c:pt>
                <c:pt idx="12158">
                  <c:v>0.74</c:v>
                </c:pt>
                <c:pt idx="12159">
                  <c:v>0.74</c:v>
                </c:pt>
                <c:pt idx="12160">
                  <c:v>0.51500000000000001</c:v>
                </c:pt>
                <c:pt idx="12161">
                  <c:v>0.749</c:v>
                </c:pt>
                <c:pt idx="12162">
                  <c:v>0.66700000000000004</c:v>
                </c:pt>
                <c:pt idx="12163">
                  <c:v>0.66700000000000004</c:v>
                </c:pt>
                <c:pt idx="12164">
                  <c:v>0.34499999999999997</c:v>
                </c:pt>
                <c:pt idx="12165">
                  <c:v>0.29299999999999998</c:v>
                </c:pt>
                <c:pt idx="12166">
                  <c:v>0.29299999999999998</c:v>
                </c:pt>
                <c:pt idx="12167">
                  <c:v>0.46100000000000002</c:v>
                </c:pt>
                <c:pt idx="12168">
                  <c:v>0.75</c:v>
                </c:pt>
                <c:pt idx="12169">
                  <c:v>0.74</c:v>
                </c:pt>
                <c:pt idx="12170">
                  <c:v>0.75800000000000001</c:v>
                </c:pt>
                <c:pt idx="12171">
                  <c:v>0.40100000000000002</c:v>
                </c:pt>
                <c:pt idx="12172">
                  <c:v>0.74099999999999999</c:v>
                </c:pt>
                <c:pt idx="12173">
                  <c:v>0.53900000000000003</c:v>
                </c:pt>
                <c:pt idx="12174">
                  <c:v>0.53800000000000003</c:v>
                </c:pt>
                <c:pt idx="12175">
                  <c:v>0.74</c:v>
                </c:pt>
                <c:pt idx="12176">
                  <c:v>0.58399999999999996</c:v>
                </c:pt>
                <c:pt idx="12177">
                  <c:v>0.60799999999999998</c:v>
                </c:pt>
                <c:pt idx="12178">
                  <c:v>0.60799999999999998</c:v>
                </c:pt>
                <c:pt idx="12179">
                  <c:v>0.73499999999999999</c:v>
                </c:pt>
                <c:pt idx="12180">
                  <c:v>0.751</c:v>
                </c:pt>
                <c:pt idx="12181">
                  <c:v>0.58599999999999997</c:v>
                </c:pt>
                <c:pt idx="12182">
                  <c:v>0.75700000000000001</c:v>
                </c:pt>
                <c:pt idx="12183">
                  <c:v>0.745</c:v>
                </c:pt>
                <c:pt idx="12184">
                  <c:v>0.752</c:v>
                </c:pt>
                <c:pt idx="12185">
                  <c:v>0.49399999999999999</c:v>
                </c:pt>
                <c:pt idx="12186">
                  <c:v>0.49399999999999999</c:v>
                </c:pt>
                <c:pt idx="12187">
                  <c:v>0.38100000000000001</c:v>
                </c:pt>
                <c:pt idx="12188">
                  <c:v>0.74199999999999999</c:v>
                </c:pt>
                <c:pt idx="12189">
                  <c:v>0.56000000000000005</c:v>
                </c:pt>
                <c:pt idx="12190">
                  <c:v>0.76</c:v>
                </c:pt>
                <c:pt idx="12191">
                  <c:v>0.67600000000000005</c:v>
                </c:pt>
                <c:pt idx="12192">
                  <c:v>0.67600000000000005</c:v>
                </c:pt>
                <c:pt idx="12193">
                  <c:v>0.33400000000000002</c:v>
                </c:pt>
                <c:pt idx="12194">
                  <c:v>0.33400000000000002</c:v>
                </c:pt>
                <c:pt idx="12195">
                  <c:v>0.748</c:v>
                </c:pt>
                <c:pt idx="12196">
                  <c:v>0.73699999999999999</c:v>
                </c:pt>
                <c:pt idx="12197">
                  <c:v>0.44400000000000001</c:v>
                </c:pt>
                <c:pt idx="12198">
                  <c:v>0.57499999999999996</c:v>
                </c:pt>
                <c:pt idx="12199">
                  <c:v>0.57499999999999996</c:v>
                </c:pt>
                <c:pt idx="12200">
                  <c:v>0.59899999999999998</c:v>
                </c:pt>
                <c:pt idx="12201">
                  <c:v>0.749</c:v>
                </c:pt>
                <c:pt idx="12202">
                  <c:v>0.76800000000000002</c:v>
                </c:pt>
                <c:pt idx="12203">
                  <c:v>0.65</c:v>
                </c:pt>
                <c:pt idx="12204">
                  <c:v>0.65</c:v>
                </c:pt>
                <c:pt idx="12205">
                  <c:v>0.60199999999999998</c:v>
                </c:pt>
                <c:pt idx="12206">
                  <c:v>0.746</c:v>
                </c:pt>
                <c:pt idx="12207">
                  <c:v>0.42</c:v>
                </c:pt>
                <c:pt idx="12208">
                  <c:v>0.74399999999999999</c:v>
                </c:pt>
                <c:pt idx="12209">
                  <c:v>0.73699999999999999</c:v>
                </c:pt>
                <c:pt idx="12210">
                  <c:v>0.71899999999999997</c:v>
                </c:pt>
                <c:pt idx="12211">
                  <c:v>0.374</c:v>
                </c:pt>
                <c:pt idx="12212">
                  <c:v>0.374</c:v>
                </c:pt>
                <c:pt idx="12213">
                  <c:v>0.58899999999999997</c:v>
                </c:pt>
                <c:pt idx="12214">
                  <c:v>0.72</c:v>
                </c:pt>
                <c:pt idx="12215">
                  <c:v>0.74099999999999999</c:v>
                </c:pt>
                <c:pt idx="12216">
                  <c:v>0.55300000000000005</c:v>
                </c:pt>
                <c:pt idx="12217">
                  <c:v>0.58599999999999997</c:v>
                </c:pt>
                <c:pt idx="12218">
                  <c:v>0.75</c:v>
                </c:pt>
                <c:pt idx="12219">
                  <c:v>0.27900000000000003</c:v>
                </c:pt>
                <c:pt idx="12220">
                  <c:v>0.27900000000000003</c:v>
                </c:pt>
                <c:pt idx="12221">
                  <c:v>0.58599999999999997</c:v>
                </c:pt>
                <c:pt idx="12222">
                  <c:v>0.64900000000000002</c:v>
                </c:pt>
                <c:pt idx="12223">
                  <c:v>0.74199999999999999</c:v>
                </c:pt>
                <c:pt idx="12224">
                  <c:v>0.75</c:v>
                </c:pt>
                <c:pt idx="12225">
                  <c:v>0.73799999999999999</c:v>
                </c:pt>
                <c:pt idx="12226">
                  <c:v>0.751</c:v>
                </c:pt>
                <c:pt idx="12227">
                  <c:v>0.65200000000000002</c:v>
                </c:pt>
                <c:pt idx="12228">
                  <c:v>0.66700000000000004</c:v>
                </c:pt>
                <c:pt idx="12229">
                  <c:v>0.66700000000000004</c:v>
                </c:pt>
                <c:pt idx="12230">
                  <c:v>0.45800000000000002</c:v>
                </c:pt>
                <c:pt idx="12231">
                  <c:v>0.751</c:v>
                </c:pt>
                <c:pt idx="12232">
                  <c:v>0.74099999999999999</c:v>
                </c:pt>
                <c:pt idx="12233">
                  <c:v>0.74399999999999999</c:v>
                </c:pt>
                <c:pt idx="12234">
                  <c:v>0.752</c:v>
                </c:pt>
                <c:pt idx="12235">
                  <c:v>0.41499999999999998</c:v>
                </c:pt>
                <c:pt idx="12236">
                  <c:v>0.41499999999999998</c:v>
                </c:pt>
                <c:pt idx="12237">
                  <c:v>0.6</c:v>
                </c:pt>
                <c:pt idx="12238">
                  <c:v>0.748</c:v>
                </c:pt>
                <c:pt idx="12239">
                  <c:v>0.27800000000000002</c:v>
                </c:pt>
                <c:pt idx="12240">
                  <c:v>0.27800000000000002</c:v>
                </c:pt>
                <c:pt idx="12241">
                  <c:v>0.59899999999999998</c:v>
                </c:pt>
                <c:pt idx="12242">
                  <c:v>0.60099999999999998</c:v>
                </c:pt>
                <c:pt idx="12243">
                  <c:v>0.74299999999999999</c:v>
                </c:pt>
                <c:pt idx="12244">
                  <c:v>0.60099999999999998</c:v>
                </c:pt>
                <c:pt idx="12245">
                  <c:v>0.746</c:v>
                </c:pt>
                <c:pt idx="12246">
                  <c:v>0.51700000000000002</c:v>
                </c:pt>
                <c:pt idx="12247">
                  <c:v>0.74399999999999999</c:v>
                </c:pt>
                <c:pt idx="12248">
                  <c:v>0.74099999999999999</c:v>
                </c:pt>
                <c:pt idx="12249">
                  <c:v>0.66900000000000004</c:v>
                </c:pt>
                <c:pt idx="12250">
                  <c:v>0.74299999999999999</c:v>
                </c:pt>
                <c:pt idx="12251">
                  <c:v>0.46100000000000002</c:v>
                </c:pt>
                <c:pt idx="12252">
                  <c:v>0.74399999999999999</c:v>
                </c:pt>
                <c:pt idx="12253">
                  <c:v>0.749</c:v>
                </c:pt>
                <c:pt idx="12254">
                  <c:v>0.46200000000000002</c:v>
                </c:pt>
                <c:pt idx="12255">
                  <c:v>0.45700000000000002</c:v>
                </c:pt>
                <c:pt idx="12256">
                  <c:v>0.61099999999999999</c:v>
                </c:pt>
                <c:pt idx="12257">
                  <c:v>0.45700000000000002</c:v>
                </c:pt>
                <c:pt idx="12258">
                  <c:v>0.61099999999999999</c:v>
                </c:pt>
                <c:pt idx="12259">
                  <c:v>0.27800000000000002</c:v>
                </c:pt>
                <c:pt idx="12260">
                  <c:v>0.27800000000000002</c:v>
                </c:pt>
                <c:pt idx="12261">
                  <c:v>0.61399999999999999</c:v>
                </c:pt>
                <c:pt idx="12262">
                  <c:v>0.61799999999999999</c:v>
                </c:pt>
                <c:pt idx="12263">
                  <c:v>0.65200000000000002</c:v>
                </c:pt>
                <c:pt idx="12264">
                  <c:v>0.65200000000000002</c:v>
                </c:pt>
                <c:pt idx="12265">
                  <c:v>0.75</c:v>
                </c:pt>
                <c:pt idx="12266">
                  <c:v>0.56000000000000005</c:v>
                </c:pt>
                <c:pt idx="12267">
                  <c:v>0.748</c:v>
                </c:pt>
                <c:pt idx="12268">
                  <c:v>0.504</c:v>
                </c:pt>
                <c:pt idx="12269">
                  <c:v>0.70499999999999996</c:v>
                </c:pt>
                <c:pt idx="12270">
                  <c:v>0.754</c:v>
                </c:pt>
                <c:pt idx="12271">
                  <c:v>0.50600000000000001</c:v>
                </c:pt>
                <c:pt idx="12272">
                  <c:v>0.38300000000000001</c:v>
                </c:pt>
                <c:pt idx="12273">
                  <c:v>0.499</c:v>
                </c:pt>
                <c:pt idx="12274">
                  <c:v>0.499</c:v>
                </c:pt>
                <c:pt idx="12275">
                  <c:v>0.65300000000000002</c:v>
                </c:pt>
                <c:pt idx="12276">
                  <c:v>0.65300000000000002</c:v>
                </c:pt>
                <c:pt idx="12277">
                  <c:v>0.65500000000000003</c:v>
                </c:pt>
                <c:pt idx="12278">
                  <c:v>0.66900000000000004</c:v>
                </c:pt>
                <c:pt idx="12279">
                  <c:v>0.64800000000000002</c:v>
                </c:pt>
                <c:pt idx="12280">
                  <c:v>0.65700000000000003</c:v>
                </c:pt>
                <c:pt idx="12281">
                  <c:v>0.66900000000000004</c:v>
                </c:pt>
                <c:pt idx="12282">
                  <c:v>0.54200000000000004</c:v>
                </c:pt>
                <c:pt idx="12283">
                  <c:v>0.72299999999999998</c:v>
                </c:pt>
                <c:pt idx="12284">
                  <c:v>0.54300000000000004</c:v>
                </c:pt>
                <c:pt idx="12285">
                  <c:v>0.747</c:v>
                </c:pt>
                <c:pt idx="12286">
                  <c:v>0.28899999999999998</c:v>
                </c:pt>
                <c:pt idx="12287">
                  <c:v>0.28899999999999998</c:v>
                </c:pt>
                <c:pt idx="12288">
                  <c:v>0.54100000000000004</c:v>
                </c:pt>
                <c:pt idx="12289">
                  <c:v>0.54100000000000004</c:v>
                </c:pt>
                <c:pt idx="12290">
                  <c:v>0.42599999999999999</c:v>
                </c:pt>
                <c:pt idx="12291">
                  <c:v>0.66400000000000003</c:v>
                </c:pt>
                <c:pt idx="12292">
                  <c:v>0.67200000000000004</c:v>
                </c:pt>
                <c:pt idx="12293">
                  <c:v>0.70499999999999996</c:v>
                </c:pt>
                <c:pt idx="12294">
                  <c:v>0.74099999999999999</c:v>
                </c:pt>
                <c:pt idx="12295">
                  <c:v>0.70499999999999996</c:v>
                </c:pt>
                <c:pt idx="12296">
                  <c:v>0.61499999999999999</c:v>
                </c:pt>
                <c:pt idx="12297">
                  <c:v>0.67200000000000004</c:v>
                </c:pt>
                <c:pt idx="12298">
                  <c:v>0.61699999999999999</c:v>
                </c:pt>
                <c:pt idx="12299">
                  <c:v>0.76400000000000001</c:v>
                </c:pt>
                <c:pt idx="12300">
                  <c:v>0.74299999999999999</c:v>
                </c:pt>
                <c:pt idx="12301">
                  <c:v>0.34499999999999997</c:v>
                </c:pt>
                <c:pt idx="12302">
                  <c:v>0.34499999999999997</c:v>
                </c:pt>
                <c:pt idx="12303">
                  <c:v>0.75</c:v>
                </c:pt>
                <c:pt idx="12304">
                  <c:v>0.57399999999999995</c:v>
                </c:pt>
                <c:pt idx="12305">
                  <c:v>0.57399999999999995</c:v>
                </c:pt>
                <c:pt idx="12306">
                  <c:v>0.47</c:v>
                </c:pt>
                <c:pt idx="12307">
                  <c:v>0.69899999999999995</c:v>
                </c:pt>
                <c:pt idx="12308">
                  <c:v>0.70799999999999996</c:v>
                </c:pt>
                <c:pt idx="12309">
                  <c:v>0.749</c:v>
                </c:pt>
                <c:pt idx="12310">
                  <c:v>0.66800000000000004</c:v>
                </c:pt>
                <c:pt idx="12311">
                  <c:v>0.70699999999999996</c:v>
                </c:pt>
                <c:pt idx="12312">
                  <c:v>0.33200000000000002</c:v>
                </c:pt>
                <c:pt idx="12313">
                  <c:v>0.74299999999999999</c:v>
                </c:pt>
                <c:pt idx="12314">
                  <c:v>0.66900000000000004</c:v>
                </c:pt>
                <c:pt idx="12315">
                  <c:v>0.76</c:v>
                </c:pt>
                <c:pt idx="12316">
                  <c:v>0.75600000000000001</c:v>
                </c:pt>
                <c:pt idx="12317">
                  <c:v>0.38800000000000001</c:v>
                </c:pt>
                <c:pt idx="12318">
                  <c:v>0.38800000000000001</c:v>
                </c:pt>
                <c:pt idx="12319">
                  <c:v>0.749</c:v>
                </c:pt>
                <c:pt idx="12320">
                  <c:v>0.58499999999999996</c:v>
                </c:pt>
                <c:pt idx="12321">
                  <c:v>0.58499999999999996</c:v>
                </c:pt>
                <c:pt idx="12322">
                  <c:v>0.72499999999999998</c:v>
                </c:pt>
                <c:pt idx="12323">
                  <c:v>0.67600000000000005</c:v>
                </c:pt>
                <c:pt idx="12324">
                  <c:v>0.373</c:v>
                </c:pt>
                <c:pt idx="12325">
                  <c:v>0.67700000000000005</c:v>
                </c:pt>
                <c:pt idx="12326">
                  <c:v>0.74199999999999999</c:v>
                </c:pt>
                <c:pt idx="12327">
                  <c:v>0.40200000000000002</c:v>
                </c:pt>
                <c:pt idx="12328">
                  <c:v>0.40200000000000002</c:v>
                </c:pt>
                <c:pt idx="12329">
                  <c:v>0.748</c:v>
                </c:pt>
                <c:pt idx="12330">
                  <c:v>0.432</c:v>
                </c:pt>
                <c:pt idx="12331">
                  <c:v>0.432</c:v>
                </c:pt>
                <c:pt idx="12332">
                  <c:v>0.76</c:v>
                </c:pt>
                <c:pt idx="12333">
                  <c:v>0.74399999999999999</c:v>
                </c:pt>
                <c:pt idx="12334">
                  <c:v>0.6</c:v>
                </c:pt>
                <c:pt idx="12335">
                  <c:v>0.6</c:v>
                </c:pt>
                <c:pt idx="12336">
                  <c:v>0.74399999999999999</c:v>
                </c:pt>
                <c:pt idx="12337">
                  <c:v>0.46100000000000002</c:v>
                </c:pt>
                <c:pt idx="12338">
                  <c:v>0.46100000000000002</c:v>
                </c:pt>
                <c:pt idx="12339">
                  <c:v>0.41499999999999998</c:v>
                </c:pt>
                <c:pt idx="12340">
                  <c:v>0.75</c:v>
                </c:pt>
                <c:pt idx="12341">
                  <c:v>0.77100000000000002</c:v>
                </c:pt>
                <c:pt idx="12342">
                  <c:v>0.33700000000000002</c:v>
                </c:pt>
                <c:pt idx="12343">
                  <c:v>0.751</c:v>
                </c:pt>
                <c:pt idx="12344">
                  <c:v>0.65200000000000002</c:v>
                </c:pt>
                <c:pt idx="12345">
                  <c:v>0.65200000000000002</c:v>
                </c:pt>
                <c:pt idx="12346">
                  <c:v>0.77100000000000002</c:v>
                </c:pt>
                <c:pt idx="12347">
                  <c:v>0.76200000000000001</c:v>
                </c:pt>
                <c:pt idx="12348">
                  <c:v>0.45700000000000002</c:v>
                </c:pt>
                <c:pt idx="12349">
                  <c:v>0.73299999999999998</c:v>
                </c:pt>
                <c:pt idx="12350">
                  <c:v>0.378</c:v>
                </c:pt>
                <c:pt idx="12351">
                  <c:v>0.52100000000000002</c:v>
                </c:pt>
                <c:pt idx="12352">
                  <c:v>0.52100000000000002</c:v>
                </c:pt>
                <c:pt idx="12353">
                  <c:v>0.27800000000000002</c:v>
                </c:pt>
                <c:pt idx="12354">
                  <c:v>0.75</c:v>
                </c:pt>
                <c:pt idx="12355">
                  <c:v>0.749</c:v>
                </c:pt>
                <c:pt idx="12356">
                  <c:v>0.5</c:v>
                </c:pt>
                <c:pt idx="12357">
                  <c:v>0.75800000000000001</c:v>
                </c:pt>
                <c:pt idx="12358">
                  <c:v>0.27800000000000002</c:v>
                </c:pt>
                <c:pt idx="12359">
                  <c:v>0.41899999999999998</c:v>
                </c:pt>
                <c:pt idx="12360">
                  <c:v>0.75800000000000001</c:v>
                </c:pt>
                <c:pt idx="12361">
                  <c:v>0.747</c:v>
                </c:pt>
                <c:pt idx="12362">
                  <c:v>0.62</c:v>
                </c:pt>
                <c:pt idx="12363">
                  <c:v>0.65500000000000003</c:v>
                </c:pt>
                <c:pt idx="12364">
                  <c:v>0.438</c:v>
                </c:pt>
                <c:pt idx="12365">
                  <c:v>0.75700000000000001</c:v>
                </c:pt>
                <c:pt idx="12366">
                  <c:v>0.54300000000000004</c:v>
                </c:pt>
                <c:pt idx="12367">
                  <c:v>0.76700000000000002</c:v>
                </c:pt>
                <c:pt idx="12368">
                  <c:v>0.753</c:v>
                </c:pt>
                <c:pt idx="12369">
                  <c:v>0.755</c:v>
                </c:pt>
                <c:pt idx="12370">
                  <c:v>0.746</c:v>
                </c:pt>
                <c:pt idx="12371">
                  <c:v>0.751</c:v>
                </c:pt>
                <c:pt idx="12372">
                  <c:v>0.75700000000000001</c:v>
                </c:pt>
                <c:pt idx="12373">
                  <c:v>0.67200000000000004</c:v>
                </c:pt>
                <c:pt idx="12374">
                  <c:v>0.748</c:v>
                </c:pt>
                <c:pt idx="12375">
                  <c:v>0.67200000000000004</c:v>
                </c:pt>
                <c:pt idx="12376">
                  <c:v>0.745</c:v>
                </c:pt>
                <c:pt idx="12377">
                  <c:v>0.48299999999999998</c:v>
                </c:pt>
                <c:pt idx="12378">
                  <c:v>0.57999999999999996</c:v>
                </c:pt>
                <c:pt idx="12379">
                  <c:v>0.30499999999999999</c:v>
                </c:pt>
                <c:pt idx="12380">
                  <c:v>0.748</c:v>
                </c:pt>
                <c:pt idx="12381">
                  <c:v>0.75600000000000001</c:v>
                </c:pt>
                <c:pt idx="12382">
                  <c:v>0.746</c:v>
                </c:pt>
                <c:pt idx="12383">
                  <c:v>0.755</c:v>
                </c:pt>
                <c:pt idx="12384">
                  <c:v>0.61199999999999999</c:v>
                </c:pt>
                <c:pt idx="12385">
                  <c:v>0.61199999999999999</c:v>
                </c:pt>
                <c:pt idx="12386">
                  <c:v>0.75</c:v>
                </c:pt>
                <c:pt idx="12387">
                  <c:v>0.753</c:v>
                </c:pt>
                <c:pt idx="12388">
                  <c:v>0.68100000000000005</c:v>
                </c:pt>
                <c:pt idx="12389">
                  <c:v>0.75700000000000001</c:v>
                </c:pt>
                <c:pt idx="12390">
                  <c:v>0.76300000000000001</c:v>
                </c:pt>
                <c:pt idx="12391">
                  <c:v>0.68100000000000005</c:v>
                </c:pt>
                <c:pt idx="12392">
                  <c:v>0.34100000000000003</c:v>
                </c:pt>
                <c:pt idx="12393">
                  <c:v>0.59099999999999997</c:v>
                </c:pt>
                <c:pt idx="12394">
                  <c:v>0.76500000000000001</c:v>
                </c:pt>
                <c:pt idx="12395">
                  <c:v>0.75600000000000001</c:v>
                </c:pt>
                <c:pt idx="12396">
                  <c:v>0.3</c:v>
                </c:pt>
                <c:pt idx="12397">
                  <c:v>0.3</c:v>
                </c:pt>
                <c:pt idx="12398">
                  <c:v>0.748</c:v>
                </c:pt>
                <c:pt idx="12399">
                  <c:v>0.65500000000000003</c:v>
                </c:pt>
                <c:pt idx="12400">
                  <c:v>0.65500000000000003</c:v>
                </c:pt>
                <c:pt idx="12401">
                  <c:v>0.77400000000000002</c:v>
                </c:pt>
                <c:pt idx="12402">
                  <c:v>0.745</c:v>
                </c:pt>
                <c:pt idx="12403">
                  <c:v>0.38100000000000001</c:v>
                </c:pt>
                <c:pt idx="12404">
                  <c:v>0.75</c:v>
                </c:pt>
                <c:pt idx="12405">
                  <c:v>0.60599999999999998</c:v>
                </c:pt>
                <c:pt idx="12406">
                  <c:v>0.755</c:v>
                </c:pt>
                <c:pt idx="12407">
                  <c:v>0.57499999999999996</c:v>
                </c:pt>
                <c:pt idx="12408">
                  <c:v>0.747</c:v>
                </c:pt>
                <c:pt idx="12409">
                  <c:v>0.34</c:v>
                </c:pt>
                <c:pt idx="12410">
                  <c:v>0.34</c:v>
                </c:pt>
                <c:pt idx="12411">
                  <c:v>0.75700000000000001</c:v>
                </c:pt>
                <c:pt idx="12412">
                  <c:v>0.41799999999999998</c:v>
                </c:pt>
                <c:pt idx="12413">
                  <c:v>0.75700000000000001</c:v>
                </c:pt>
                <c:pt idx="12414">
                  <c:v>0.65700000000000003</c:v>
                </c:pt>
                <c:pt idx="12415">
                  <c:v>0.755</c:v>
                </c:pt>
                <c:pt idx="12416">
                  <c:v>0.60399999999999998</c:v>
                </c:pt>
                <c:pt idx="12417">
                  <c:v>0.38200000000000001</c:v>
                </c:pt>
                <c:pt idx="12418">
                  <c:v>0.38200000000000001</c:v>
                </c:pt>
                <c:pt idx="12419">
                  <c:v>0.60499999999999998</c:v>
                </c:pt>
                <c:pt idx="12420">
                  <c:v>0.746</c:v>
                </c:pt>
                <c:pt idx="12421">
                  <c:v>0.60499999999999998</c:v>
                </c:pt>
                <c:pt idx="12422">
                  <c:v>0.748</c:v>
                </c:pt>
                <c:pt idx="12423">
                  <c:v>0.47799999999999998</c:v>
                </c:pt>
                <c:pt idx="12424">
                  <c:v>0.75</c:v>
                </c:pt>
                <c:pt idx="12425">
                  <c:v>0.67400000000000004</c:v>
                </c:pt>
                <c:pt idx="12426">
                  <c:v>0.61899999999999999</c:v>
                </c:pt>
                <c:pt idx="12427">
                  <c:v>0.65700000000000003</c:v>
                </c:pt>
                <c:pt idx="12428">
                  <c:v>0.65600000000000003</c:v>
                </c:pt>
                <c:pt idx="12429">
                  <c:v>0.52100000000000002</c:v>
                </c:pt>
                <c:pt idx="12430">
                  <c:v>0.755</c:v>
                </c:pt>
                <c:pt idx="12431">
                  <c:v>0.71</c:v>
                </c:pt>
                <c:pt idx="12432">
                  <c:v>0.46500000000000002</c:v>
                </c:pt>
                <c:pt idx="12433">
                  <c:v>0.46500000000000002</c:v>
                </c:pt>
                <c:pt idx="12434">
                  <c:v>0.66</c:v>
                </c:pt>
                <c:pt idx="12435">
                  <c:v>0.67400000000000004</c:v>
                </c:pt>
                <c:pt idx="12436">
                  <c:v>0.67400000000000004</c:v>
                </c:pt>
                <c:pt idx="12437">
                  <c:v>0.72799999999999998</c:v>
                </c:pt>
                <c:pt idx="12438">
                  <c:v>0.67700000000000005</c:v>
                </c:pt>
                <c:pt idx="12439">
                  <c:v>0.748</c:v>
                </c:pt>
                <c:pt idx="12440">
                  <c:v>0.755</c:v>
                </c:pt>
                <c:pt idx="12441">
                  <c:v>0.71299999999999997</c:v>
                </c:pt>
                <c:pt idx="12442">
                  <c:v>0.748</c:v>
                </c:pt>
                <c:pt idx="12443">
                  <c:v>0.58899999999999997</c:v>
                </c:pt>
                <c:pt idx="12444">
                  <c:v>0.58899999999999997</c:v>
                </c:pt>
                <c:pt idx="12445">
                  <c:v>0.60399999999999998</c:v>
                </c:pt>
                <c:pt idx="12446">
                  <c:v>0.60399999999999998</c:v>
                </c:pt>
                <c:pt idx="12447">
                  <c:v>0.38100000000000001</c:v>
                </c:pt>
                <c:pt idx="12448">
                  <c:v>0.77600000000000002</c:v>
                </c:pt>
                <c:pt idx="12449">
                  <c:v>0.42299999999999999</c:v>
                </c:pt>
                <c:pt idx="12450">
                  <c:v>0.754</c:v>
                </c:pt>
                <c:pt idx="12451">
                  <c:v>0.76300000000000001</c:v>
                </c:pt>
                <c:pt idx="12452">
                  <c:v>0.76300000000000001</c:v>
                </c:pt>
                <c:pt idx="12453">
                  <c:v>0.77200000000000002</c:v>
                </c:pt>
                <c:pt idx="12454">
                  <c:v>0.50900000000000001</c:v>
                </c:pt>
                <c:pt idx="12455">
                  <c:v>0.75600000000000001</c:v>
                </c:pt>
                <c:pt idx="12456">
                  <c:v>0.55300000000000005</c:v>
                </c:pt>
                <c:pt idx="12457">
                  <c:v>0.753</c:v>
                </c:pt>
                <c:pt idx="12458">
                  <c:v>0.76200000000000001</c:v>
                </c:pt>
                <c:pt idx="12459">
                  <c:v>0.76</c:v>
                </c:pt>
                <c:pt idx="12460">
                  <c:v>0.76800000000000002</c:v>
                </c:pt>
                <c:pt idx="12461">
                  <c:v>0.77100000000000002</c:v>
                </c:pt>
                <c:pt idx="12462">
                  <c:v>0.59499999999999997</c:v>
                </c:pt>
                <c:pt idx="12463">
                  <c:v>0.76100000000000001</c:v>
                </c:pt>
                <c:pt idx="12464">
                  <c:v>0.752</c:v>
                </c:pt>
                <c:pt idx="12465">
                  <c:v>0.754</c:v>
                </c:pt>
                <c:pt idx="12466">
                  <c:v>0.61</c:v>
                </c:pt>
                <c:pt idx="12467">
                  <c:v>0.66100000000000003</c:v>
                </c:pt>
                <c:pt idx="12468">
                  <c:v>0.753</c:v>
                </c:pt>
                <c:pt idx="12469">
                  <c:v>0.754</c:v>
                </c:pt>
                <c:pt idx="12470">
                  <c:v>0.67900000000000005</c:v>
                </c:pt>
                <c:pt idx="12471">
                  <c:v>0.75900000000000001</c:v>
                </c:pt>
                <c:pt idx="12472">
                  <c:v>0.76800000000000002</c:v>
                </c:pt>
                <c:pt idx="12473">
                  <c:v>0.76400000000000001</c:v>
                </c:pt>
                <c:pt idx="12474">
                  <c:v>0.76600000000000001</c:v>
                </c:pt>
                <c:pt idx="12475">
                  <c:v>0.745</c:v>
                </c:pt>
                <c:pt idx="12476">
                  <c:v>0.76200000000000001</c:v>
                </c:pt>
                <c:pt idx="12477">
                  <c:v>0.745</c:v>
                </c:pt>
                <c:pt idx="12478">
                  <c:v>0.79800000000000004</c:v>
                </c:pt>
                <c:pt idx="12479">
                  <c:v>0.79600000000000004</c:v>
                </c:pt>
                <c:pt idx="12480">
                  <c:v>0.78300000000000003</c:v>
                </c:pt>
                <c:pt idx="12481">
                  <c:v>0.78800000000000003</c:v>
                </c:pt>
                <c:pt idx="12482">
                  <c:v>0.8</c:v>
                </c:pt>
                <c:pt idx="12483">
                  <c:v>0.80300000000000005</c:v>
                </c:pt>
                <c:pt idx="12484">
                  <c:v>0.80100000000000005</c:v>
                </c:pt>
                <c:pt idx="12485">
                  <c:v>0.80300000000000005</c:v>
                </c:pt>
                <c:pt idx="12486">
                  <c:v>0.81299999999999994</c:v>
                </c:pt>
                <c:pt idx="12487">
                  <c:v>0.80900000000000005</c:v>
                </c:pt>
                <c:pt idx="12488">
                  <c:v>0.80700000000000005</c:v>
                </c:pt>
                <c:pt idx="12489">
                  <c:v>0.80800000000000005</c:v>
                </c:pt>
                <c:pt idx="12490">
                  <c:v>0.77800000000000002</c:v>
                </c:pt>
                <c:pt idx="12491">
                  <c:v>0.77900000000000003</c:v>
                </c:pt>
                <c:pt idx="12492">
                  <c:v>0.78</c:v>
                </c:pt>
                <c:pt idx="12493">
                  <c:v>0.80600000000000005</c:v>
                </c:pt>
                <c:pt idx="12494">
                  <c:v>0.83499999999999996</c:v>
                </c:pt>
                <c:pt idx="12495">
                  <c:v>0.81899999999999995</c:v>
                </c:pt>
                <c:pt idx="12496">
                  <c:v>0.78200000000000003</c:v>
                </c:pt>
                <c:pt idx="12497">
                  <c:v>0.73799999999999999</c:v>
                </c:pt>
                <c:pt idx="12498">
                  <c:v>0.82499999999999996</c:v>
                </c:pt>
                <c:pt idx="12499">
                  <c:v>0.84299999999999997</c:v>
                </c:pt>
                <c:pt idx="12500">
                  <c:v>0.83599999999999997</c:v>
                </c:pt>
                <c:pt idx="12501">
                  <c:v>0.81299999999999994</c:v>
                </c:pt>
                <c:pt idx="12502">
                  <c:v>0.81799999999999995</c:v>
                </c:pt>
                <c:pt idx="12503">
                  <c:v>0.84199999999999997</c:v>
                </c:pt>
                <c:pt idx="12504">
                  <c:v>0.77800000000000002</c:v>
                </c:pt>
                <c:pt idx="12505">
                  <c:v>0.79</c:v>
                </c:pt>
                <c:pt idx="12506">
                  <c:v>0.82099999999999995</c:v>
                </c:pt>
                <c:pt idx="12507">
                  <c:v>0.82599999999999996</c:v>
                </c:pt>
                <c:pt idx="12508">
                  <c:v>0.78300000000000003</c:v>
                </c:pt>
                <c:pt idx="12509">
                  <c:v>0.83099999999999996</c:v>
                </c:pt>
                <c:pt idx="12510">
                  <c:v>0.84899999999999998</c:v>
                </c:pt>
                <c:pt idx="12511">
                  <c:v>0.78300000000000003</c:v>
                </c:pt>
                <c:pt idx="12512">
                  <c:v>0.82499999999999996</c:v>
                </c:pt>
                <c:pt idx="12513">
                  <c:v>0.72099999999999997</c:v>
                </c:pt>
                <c:pt idx="12514">
                  <c:v>0.754</c:v>
                </c:pt>
                <c:pt idx="12515">
                  <c:v>0.73099999999999998</c:v>
                </c:pt>
                <c:pt idx="12516">
                  <c:v>0.752</c:v>
                </c:pt>
                <c:pt idx="12517">
                  <c:v>0.76200000000000001</c:v>
                </c:pt>
                <c:pt idx="12518">
                  <c:v>0.81899999999999995</c:v>
                </c:pt>
                <c:pt idx="12519">
                  <c:v>0.749</c:v>
                </c:pt>
                <c:pt idx="12520">
                  <c:v>0.81799999999999995</c:v>
                </c:pt>
                <c:pt idx="12521">
                  <c:v>0.72599999999999998</c:v>
                </c:pt>
                <c:pt idx="12522">
                  <c:v>0.72799999999999998</c:v>
                </c:pt>
                <c:pt idx="12523">
                  <c:v>0.73799999999999999</c:v>
                </c:pt>
                <c:pt idx="12524">
                  <c:v>0.753</c:v>
                </c:pt>
                <c:pt idx="12525">
                  <c:v>0.75700000000000001</c:v>
                </c:pt>
                <c:pt idx="12526">
                  <c:v>0.76200000000000001</c:v>
                </c:pt>
                <c:pt idx="12527">
                  <c:v>0.754</c:v>
                </c:pt>
                <c:pt idx="12528">
                  <c:v>0.71699999999999997</c:v>
                </c:pt>
                <c:pt idx="12529">
                  <c:v>0.72199999999999998</c:v>
                </c:pt>
                <c:pt idx="12530">
                  <c:v>0.82599999999999996</c:v>
                </c:pt>
                <c:pt idx="12531">
                  <c:v>0.76500000000000001</c:v>
                </c:pt>
                <c:pt idx="12532">
                  <c:v>0.72599999999999998</c:v>
                </c:pt>
                <c:pt idx="12533">
                  <c:v>0.71899999999999997</c:v>
                </c:pt>
                <c:pt idx="12534">
                  <c:v>0.72599999999999998</c:v>
                </c:pt>
                <c:pt idx="12535">
                  <c:v>0.749</c:v>
                </c:pt>
                <c:pt idx="12536">
                  <c:v>0.73599999999999999</c:v>
                </c:pt>
                <c:pt idx="12537">
                  <c:v>0.83099999999999996</c:v>
                </c:pt>
                <c:pt idx="12538">
                  <c:v>0.75900000000000001</c:v>
                </c:pt>
                <c:pt idx="12539">
                  <c:v>0.75600000000000001</c:v>
                </c:pt>
                <c:pt idx="12540">
                  <c:v>0.75800000000000001</c:v>
                </c:pt>
                <c:pt idx="12541">
                  <c:v>0.754</c:v>
                </c:pt>
                <c:pt idx="12542">
                  <c:v>0.77</c:v>
                </c:pt>
                <c:pt idx="12543">
                  <c:v>0.82499999999999996</c:v>
                </c:pt>
                <c:pt idx="12544">
                  <c:v>0.76800000000000002</c:v>
                </c:pt>
                <c:pt idx="12545">
                  <c:v>0.75</c:v>
                </c:pt>
                <c:pt idx="12546">
                  <c:v>0.76400000000000001</c:v>
                </c:pt>
                <c:pt idx="12547">
                  <c:v>0.76500000000000001</c:v>
                </c:pt>
                <c:pt idx="12548">
                  <c:v>0.73399999999999999</c:v>
                </c:pt>
                <c:pt idx="12549">
                  <c:v>0.73199999999999998</c:v>
                </c:pt>
                <c:pt idx="12550">
                  <c:v>0.75800000000000001</c:v>
                </c:pt>
                <c:pt idx="12551">
                  <c:v>0.83</c:v>
                </c:pt>
                <c:pt idx="12552">
                  <c:v>0.76300000000000001</c:v>
                </c:pt>
                <c:pt idx="12553">
                  <c:v>0.75900000000000001</c:v>
                </c:pt>
                <c:pt idx="12554">
                  <c:v>0.72199999999999998</c:v>
                </c:pt>
                <c:pt idx="12555">
                  <c:v>0.753</c:v>
                </c:pt>
                <c:pt idx="12556">
                  <c:v>0.72699999999999998</c:v>
                </c:pt>
                <c:pt idx="12557">
                  <c:v>0.76700000000000002</c:v>
                </c:pt>
                <c:pt idx="12558">
                  <c:v>0.76200000000000001</c:v>
                </c:pt>
                <c:pt idx="12559">
                  <c:v>0.72399999999999998</c:v>
                </c:pt>
                <c:pt idx="12560">
                  <c:v>0.73199999999999998</c:v>
                </c:pt>
                <c:pt idx="12561">
                  <c:v>0.83199999999999996</c:v>
                </c:pt>
                <c:pt idx="12562">
                  <c:v>0.77100000000000002</c:v>
                </c:pt>
                <c:pt idx="12563">
                  <c:v>0.76500000000000001</c:v>
                </c:pt>
                <c:pt idx="12564">
                  <c:v>0.76300000000000001</c:v>
                </c:pt>
                <c:pt idx="12565">
                  <c:v>0.755</c:v>
                </c:pt>
                <c:pt idx="12566">
                  <c:v>0.76100000000000001</c:v>
                </c:pt>
                <c:pt idx="12567">
                  <c:v>0.83099999999999996</c:v>
                </c:pt>
                <c:pt idx="12568">
                  <c:v>0.77500000000000002</c:v>
                </c:pt>
                <c:pt idx="12569">
                  <c:v>0.76200000000000001</c:v>
                </c:pt>
                <c:pt idx="12570">
                  <c:v>0.76400000000000001</c:v>
                </c:pt>
                <c:pt idx="12571">
                  <c:v>0.77</c:v>
                </c:pt>
                <c:pt idx="12572">
                  <c:v>0.74</c:v>
                </c:pt>
                <c:pt idx="12573">
                  <c:v>0.73799999999999999</c:v>
                </c:pt>
                <c:pt idx="12574">
                  <c:v>0.77100000000000002</c:v>
                </c:pt>
                <c:pt idx="12575">
                  <c:v>0.76300000000000001</c:v>
                </c:pt>
                <c:pt idx="12576">
                  <c:v>0.76800000000000002</c:v>
                </c:pt>
                <c:pt idx="12577">
                  <c:v>0.69499999999999995</c:v>
                </c:pt>
                <c:pt idx="12578">
                  <c:v>0.73299999999999998</c:v>
                </c:pt>
                <c:pt idx="12579">
                  <c:v>0.73599999999999999</c:v>
                </c:pt>
                <c:pt idx="12580">
                  <c:v>0.76500000000000001</c:v>
                </c:pt>
                <c:pt idx="12581">
                  <c:v>0.72799999999999998</c:v>
                </c:pt>
                <c:pt idx="12582">
                  <c:v>0.70399999999999996</c:v>
                </c:pt>
                <c:pt idx="12583">
                  <c:v>0.73199999999999998</c:v>
                </c:pt>
                <c:pt idx="12584">
                  <c:v>0.75900000000000001</c:v>
                </c:pt>
                <c:pt idx="12585">
                  <c:v>0.74299999999999999</c:v>
                </c:pt>
                <c:pt idx="12586">
                  <c:v>0.74099999999999999</c:v>
                </c:pt>
                <c:pt idx="12587">
                  <c:v>0.73599999999999999</c:v>
                </c:pt>
                <c:pt idx="12588">
                  <c:v>0.72899999999999998</c:v>
                </c:pt>
                <c:pt idx="12589">
                  <c:v>0.73699999999999999</c:v>
                </c:pt>
                <c:pt idx="12590">
                  <c:v>0.77300000000000002</c:v>
                </c:pt>
                <c:pt idx="12591">
                  <c:v>0.76100000000000001</c:v>
                </c:pt>
                <c:pt idx="12592">
                  <c:v>0.76400000000000001</c:v>
                </c:pt>
                <c:pt idx="12593">
                  <c:v>0.78</c:v>
                </c:pt>
                <c:pt idx="12594">
                  <c:v>0.76800000000000002</c:v>
                </c:pt>
                <c:pt idx="12595">
                  <c:v>0.78200000000000003</c:v>
                </c:pt>
                <c:pt idx="12596">
                  <c:v>0.73099999999999998</c:v>
                </c:pt>
                <c:pt idx="12597">
                  <c:v>0.71599999999999997</c:v>
                </c:pt>
                <c:pt idx="12598">
                  <c:v>0.76600000000000001</c:v>
                </c:pt>
                <c:pt idx="12599">
                  <c:v>0.71199999999999997</c:v>
                </c:pt>
                <c:pt idx="12600">
                  <c:v>0.77600000000000002</c:v>
                </c:pt>
                <c:pt idx="12601">
                  <c:v>0.72499999999999998</c:v>
                </c:pt>
                <c:pt idx="12602">
                  <c:v>0.75800000000000001</c:v>
                </c:pt>
                <c:pt idx="12603">
                  <c:v>0.77500000000000002</c:v>
                </c:pt>
                <c:pt idx="12604">
                  <c:v>0.72</c:v>
                </c:pt>
                <c:pt idx="12605">
                  <c:v>0.72</c:v>
                </c:pt>
                <c:pt idx="12606">
                  <c:v>0.77800000000000002</c:v>
                </c:pt>
                <c:pt idx="12607">
                  <c:v>0.77300000000000002</c:v>
                </c:pt>
                <c:pt idx="12608">
                  <c:v>0.76600000000000001</c:v>
                </c:pt>
                <c:pt idx="12609">
                  <c:v>0.73099999999999998</c:v>
                </c:pt>
                <c:pt idx="12610">
                  <c:v>0.73</c:v>
                </c:pt>
                <c:pt idx="12611">
                  <c:v>0.78200000000000003</c:v>
                </c:pt>
                <c:pt idx="12612">
                  <c:v>0.76800000000000002</c:v>
                </c:pt>
                <c:pt idx="12613">
                  <c:v>0.76500000000000001</c:v>
                </c:pt>
                <c:pt idx="12614">
                  <c:v>0.76600000000000001</c:v>
                </c:pt>
                <c:pt idx="12615">
                  <c:v>0.72399999999999998</c:v>
                </c:pt>
                <c:pt idx="12616">
                  <c:v>0.72799999999999998</c:v>
                </c:pt>
                <c:pt idx="12617">
                  <c:v>0.77400000000000002</c:v>
                </c:pt>
                <c:pt idx="12618">
                  <c:v>0.78200000000000003</c:v>
                </c:pt>
                <c:pt idx="12619">
                  <c:v>0.72299999999999998</c:v>
                </c:pt>
                <c:pt idx="12620">
                  <c:v>0.754</c:v>
                </c:pt>
                <c:pt idx="12621">
                  <c:v>0.72399999999999998</c:v>
                </c:pt>
                <c:pt idx="12622">
                  <c:v>0.72</c:v>
                </c:pt>
                <c:pt idx="12623">
                  <c:v>0.755</c:v>
                </c:pt>
                <c:pt idx="12624">
                  <c:v>0.75900000000000001</c:v>
                </c:pt>
                <c:pt idx="12625">
                  <c:v>0.76</c:v>
                </c:pt>
                <c:pt idx="12626">
                  <c:v>0.71499999999999997</c:v>
                </c:pt>
                <c:pt idx="12627">
                  <c:v>0.76300000000000001</c:v>
                </c:pt>
                <c:pt idx="12628">
                  <c:v>0.77700000000000002</c:v>
                </c:pt>
                <c:pt idx="12629">
                  <c:v>0.73199999999999998</c:v>
                </c:pt>
                <c:pt idx="12630">
                  <c:v>0.76100000000000001</c:v>
                </c:pt>
                <c:pt idx="12631">
                  <c:v>0.73299999999999998</c:v>
                </c:pt>
                <c:pt idx="12632">
                  <c:v>0.76300000000000001</c:v>
                </c:pt>
                <c:pt idx="12633">
                  <c:v>0.77500000000000002</c:v>
                </c:pt>
                <c:pt idx="12634">
                  <c:v>0.755</c:v>
                </c:pt>
                <c:pt idx="12635">
                  <c:v>0.316</c:v>
                </c:pt>
                <c:pt idx="12636">
                  <c:v>0.316</c:v>
                </c:pt>
                <c:pt idx="12637">
                  <c:v>0.77</c:v>
                </c:pt>
                <c:pt idx="12638">
                  <c:v>0.76800000000000002</c:v>
                </c:pt>
                <c:pt idx="12639">
                  <c:v>0.71799999999999997</c:v>
                </c:pt>
                <c:pt idx="12640">
                  <c:v>0.76900000000000002</c:v>
                </c:pt>
                <c:pt idx="12641">
                  <c:v>0.36499999999999999</c:v>
                </c:pt>
                <c:pt idx="12642">
                  <c:v>0.36499999999999999</c:v>
                </c:pt>
                <c:pt idx="12643">
                  <c:v>0.78400000000000003</c:v>
                </c:pt>
                <c:pt idx="12644">
                  <c:v>0.77900000000000003</c:v>
                </c:pt>
                <c:pt idx="12645">
                  <c:v>0.77200000000000002</c:v>
                </c:pt>
                <c:pt idx="12646">
                  <c:v>0.72599999999999998</c:v>
                </c:pt>
                <c:pt idx="12647">
                  <c:v>0.73299999999999998</c:v>
                </c:pt>
                <c:pt idx="12648">
                  <c:v>0.78500000000000003</c:v>
                </c:pt>
                <c:pt idx="12649">
                  <c:v>0.77100000000000002</c:v>
                </c:pt>
                <c:pt idx="12650">
                  <c:v>0.73699999999999999</c:v>
                </c:pt>
                <c:pt idx="12651">
                  <c:v>0.78700000000000003</c:v>
                </c:pt>
                <c:pt idx="12652">
                  <c:v>0.71699999999999997</c:v>
                </c:pt>
                <c:pt idx="12653">
                  <c:v>0.72099999999999997</c:v>
                </c:pt>
                <c:pt idx="12654">
                  <c:v>0.77200000000000002</c:v>
                </c:pt>
                <c:pt idx="12655">
                  <c:v>0.78</c:v>
                </c:pt>
                <c:pt idx="12656">
                  <c:v>0.72499999999999998</c:v>
                </c:pt>
                <c:pt idx="12657">
                  <c:v>0.73099999999999998</c:v>
                </c:pt>
                <c:pt idx="12658">
                  <c:v>0.76300000000000001</c:v>
                </c:pt>
                <c:pt idx="12659">
                  <c:v>0.77600000000000002</c:v>
                </c:pt>
                <c:pt idx="12660">
                  <c:v>0.78</c:v>
                </c:pt>
                <c:pt idx="12661">
                  <c:v>0.77300000000000002</c:v>
                </c:pt>
                <c:pt idx="12662">
                  <c:v>0.77900000000000003</c:v>
                </c:pt>
                <c:pt idx="12663">
                  <c:v>0.77200000000000002</c:v>
                </c:pt>
                <c:pt idx="12664">
                  <c:v>0.73499999999999999</c:v>
                </c:pt>
                <c:pt idx="12665">
                  <c:v>0.73699999999999999</c:v>
                </c:pt>
                <c:pt idx="12666">
                  <c:v>0.72899999999999998</c:v>
                </c:pt>
                <c:pt idx="12667">
                  <c:v>0.72399999999999998</c:v>
                </c:pt>
                <c:pt idx="12668">
                  <c:v>0.71199999999999997</c:v>
                </c:pt>
                <c:pt idx="12669">
                  <c:v>0.77900000000000003</c:v>
                </c:pt>
                <c:pt idx="12670">
                  <c:v>0.34200000000000003</c:v>
                </c:pt>
                <c:pt idx="12671">
                  <c:v>0.78800000000000003</c:v>
                </c:pt>
                <c:pt idx="12672">
                  <c:v>0.77400000000000002</c:v>
                </c:pt>
                <c:pt idx="12673">
                  <c:v>0.77</c:v>
                </c:pt>
                <c:pt idx="12674">
                  <c:v>0.75900000000000001</c:v>
                </c:pt>
                <c:pt idx="12675">
                  <c:v>0.73299999999999998</c:v>
                </c:pt>
                <c:pt idx="12676">
                  <c:v>0.72499999999999998</c:v>
                </c:pt>
                <c:pt idx="12677">
                  <c:v>0.76500000000000001</c:v>
                </c:pt>
                <c:pt idx="12678">
                  <c:v>0.76</c:v>
                </c:pt>
                <c:pt idx="12679">
                  <c:v>0.78</c:v>
                </c:pt>
                <c:pt idx="12680">
                  <c:v>0.72</c:v>
                </c:pt>
                <c:pt idx="12681">
                  <c:v>0.72799999999999998</c:v>
                </c:pt>
                <c:pt idx="12682">
                  <c:v>0.78800000000000003</c:v>
                </c:pt>
                <c:pt idx="12683">
                  <c:v>0.39100000000000001</c:v>
                </c:pt>
                <c:pt idx="12684">
                  <c:v>0.72899999999999998</c:v>
                </c:pt>
                <c:pt idx="12685">
                  <c:v>0.76500000000000001</c:v>
                </c:pt>
                <c:pt idx="12686">
                  <c:v>0.76900000000000002</c:v>
                </c:pt>
                <c:pt idx="12687">
                  <c:v>0.76800000000000002</c:v>
                </c:pt>
                <c:pt idx="12688">
                  <c:v>0.76</c:v>
                </c:pt>
                <c:pt idx="12689">
                  <c:v>0.36299999999999999</c:v>
                </c:pt>
                <c:pt idx="12690">
                  <c:v>0.28699999999999998</c:v>
                </c:pt>
                <c:pt idx="12691">
                  <c:v>0.28699999999999998</c:v>
                </c:pt>
                <c:pt idx="12692">
                  <c:v>0.78200000000000003</c:v>
                </c:pt>
                <c:pt idx="12693">
                  <c:v>0.76700000000000002</c:v>
                </c:pt>
                <c:pt idx="12694">
                  <c:v>0.73699999999999999</c:v>
                </c:pt>
                <c:pt idx="12695">
                  <c:v>0.73899999999999999</c:v>
                </c:pt>
                <c:pt idx="12696">
                  <c:v>0.44</c:v>
                </c:pt>
                <c:pt idx="12697">
                  <c:v>0.77600000000000002</c:v>
                </c:pt>
                <c:pt idx="12698">
                  <c:v>0.77200000000000002</c:v>
                </c:pt>
                <c:pt idx="12699">
                  <c:v>0.77400000000000002</c:v>
                </c:pt>
                <c:pt idx="12700">
                  <c:v>0.72799999999999998</c:v>
                </c:pt>
                <c:pt idx="12701">
                  <c:v>0.77500000000000002</c:v>
                </c:pt>
                <c:pt idx="12702">
                  <c:v>0.41099999999999998</c:v>
                </c:pt>
                <c:pt idx="12703">
                  <c:v>0.33600000000000002</c:v>
                </c:pt>
                <c:pt idx="12704">
                  <c:v>0.33600000000000002</c:v>
                </c:pt>
                <c:pt idx="12705">
                  <c:v>0.72299999999999998</c:v>
                </c:pt>
                <c:pt idx="12706">
                  <c:v>0.48899999999999999</c:v>
                </c:pt>
                <c:pt idx="12707">
                  <c:v>0.73699999999999999</c:v>
                </c:pt>
                <c:pt idx="12708">
                  <c:v>0.77800000000000002</c:v>
                </c:pt>
                <c:pt idx="12709">
                  <c:v>0.73</c:v>
                </c:pt>
                <c:pt idx="12710">
                  <c:v>0.45900000000000002</c:v>
                </c:pt>
                <c:pt idx="12711">
                  <c:v>0.38500000000000001</c:v>
                </c:pt>
                <c:pt idx="12712">
                  <c:v>0.38500000000000001</c:v>
                </c:pt>
                <c:pt idx="12713">
                  <c:v>0.78500000000000003</c:v>
                </c:pt>
                <c:pt idx="12714">
                  <c:v>0.77500000000000002</c:v>
                </c:pt>
                <c:pt idx="12715">
                  <c:v>0.73099999999999998</c:v>
                </c:pt>
                <c:pt idx="12716">
                  <c:v>0.72199999999999998</c:v>
                </c:pt>
                <c:pt idx="12717">
                  <c:v>0.77900000000000003</c:v>
                </c:pt>
                <c:pt idx="12718">
                  <c:v>0.52</c:v>
                </c:pt>
                <c:pt idx="12719">
                  <c:v>0.73899999999999999</c:v>
                </c:pt>
                <c:pt idx="12720">
                  <c:v>0.433</c:v>
                </c:pt>
                <c:pt idx="12721">
                  <c:v>0.433</c:v>
                </c:pt>
                <c:pt idx="12722">
                  <c:v>0.77700000000000002</c:v>
                </c:pt>
                <c:pt idx="12723">
                  <c:v>0.74199999999999999</c:v>
                </c:pt>
                <c:pt idx="12724">
                  <c:v>0.79300000000000004</c:v>
                </c:pt>
                <c:pt idx="12725">
                  <c:v>0.77700000000000002</c:v>
                </c:pt>
                <c:pt idx="12726">
                  <c:v>0.73</c:v>
                </c:pt>
                <c:pt idx="12727">
                  <c:v>0.72599999999999998</c:v>
                </c:pt>
                <c:pt idx="12728">
                  <c:v>0.78800000000000003</c:v>
                </c:pt>
                <c:pt idx="12729">
                  <c:v>0.61799999999999999</c:v>
                </c:pt>
                <c:pt idx="12730">
                  <c:v>0.52900000000000003</c:v>
                </c:pt>
                <c:pt idx="12731">
                  <c:v>0.72599999999999998</c:v>
                </c:pt>
                <c:pt idx="12732">
                  <c:v>0.48199999999999998</c:v>
                </c:pt>
                <c:pt idx="12733">
                  <c:v>0.61399999999999999</c:v>
                </c:pt>
                <c:pt idx="12734">
                  <c:v>0.48199999999999998</c:v>
                </c:pt>
                <c:pt idx="12735">
                  <c:v>0.61399999999999999</c:v>
                </c:pt>
                <c:pt idx="12736">
                  <c:v>0.78600000000000003</c:v>
                </c:pt>
                <c:pt idx="12737">
                  <c:v>0.73599999999999999</c:v>
                </c:pt>
                <c:pt idx="12738">
                  <c:v>0.78600000000000003</c:v>
                </c:pt>
                <c:pt idx="12739">
                  <c:v>0.76800000000000002</c:v>
                </c:pt>
                <c:pt idx="12740">
                  <c:v>0.67100000000000004</c:v>
                </c:pt>
                <c:pt idx="12741">
                  <c:v>0.54</c:v>
                </c:pt>
                <c:pt idx="12742">
                  <c:v>0.73199999999999998</c:v>
                </c:pt>
                <c:pt idx="12743">
                  <c:v>0.73099999999999998</c:v>
                </c:pt>
                <c:pt idx="12744">
                  <c:v>0.73399999999999999</c:v>
                </c:pt>
                <c:pt idx="12745">
                  <c:v>0.51900000000000002</c:v>
                </c:pt>
                <c:pt idx="12746">
                  <c:v>0.51900000000000002</c:v>
                </c:pt>
                <c:pt idx="12747">
                  <c:v>0.621</c:v>
                </c:pt>
                <c:pt idx="12748">
                  <c:v>0.621</c:v>
                </c:pt>
                <c:pt idx="12749">
                  <c:v>0.72899999999999998</c:v>
                </c:pt>
                <c:pt idx="12750">
                  <c:v>0.77800000000000002</c:v>
                </c:pt>
                <c:pt idx="12751">
                  <c:v>0.77700000000000002</c:v>
                </c:pt>
                <c:pt idx="12752">
                  <c:v>0.74</c:v>
                </c:pt>
                <c:pt idx="12753">
                  <c:v>0.74199999999999999</c:v>
                </c:pt>
                <c:pt idx="12754">
                  <c:v>0.57099999999999995</c:v>
                </c:pt>
                <c:pt idx="12755">
                  <c:v>0.74099999999999999</c:v>
                </c:pt>
                <c:pt idx="12756">
                  <c:v>0.38400000000000001</c:v>
                </c:pt>
                <c:pt idx="12757">
                  <c:v>0.38600000000000001</c:v>
                </c:pt>
                <c:pt idx="12758">
                  <c:v>0.73</c:v>
                </c:pt>
                <c:pt idx="12759">
                  <c:v>0.77</c:v>
                </c:pt>
                <c:pt idx="12760">
                  <c:v>0.52800000000000002</c:v>
                </c:pt>
                <c:pt idx="12761">
                  <c:v>0.52800000000000002</c:v>
                </c:pt>
                <c:pt idx="12762">
                  <c:v>0.72499999999999998</c:v>
                </c:pt>
                <c:pt idx="12763">
                  <c:v>0.73799999999999999</c:v>
                </c:pt>
                <c:pt idx="12764">
                  <c:v>0.78500000000000003</c:v>
                </c:pt>
                <c:pt idx="12765">
                  <c:v>0.77900000000000003</c:v>
                </c:pt>
                <c:pt idx="12766">
                  <c:v>0.77600000000000002</c:v>
                </c:pt>
                <c:pt idx="12767">
                  <c:v>0.58199999999999996</c:v>
                </c:pt>
                <c:pt idx="12768">
                  <c:v>0.432</c:v>
                </c:pt>
                <c:pt idx="12769">
                  <c:v>0.67900000000000005</c:v>
                </c:pt>
                <c:pt idx="12770">
                  <c:v>0.77400000000000002</c:v>
                </c:pt>
                <c:pt idx="12771">
                  <c:v>0.434</c:v>
                </c:pt>
                <c:pt idx="12772">
                  <c:v>0.78600000000000003</c:v>
                </c:pt>
                <c:pt idx="12773">
                  <c:v>0.56799999999999995</c:v>
                </c:pt>
                <c:pt idx="12774">
                  <c:v>0.76500000000000001</c:v>
                </c:pt>
                <c:pt idx="12775">
                  <c:v>0.53900000000000003</c:v>
                </c:pt>
                <c:pt idx="12776">
                  <c:v>0.53900000000000003</c:v>
                </c:pt>
                <c:pt idx="12777">
                  <c:v>0.33500000000000002</c:v>
                </c:pt>
                <c:pt idx="12778">
                  <c:v>0.77</c:v>
                </c:pt>
                <c:pt idx="12779">
                  <c:v>0.73399999999999999</c:v>
                </c:pt>
                <c:pt idx="12780">
                  <c:v>0.73499999999999999</c:v>
                </c:pt>
                <c:pt idx="12781">
                  <c:v>0.79400000000000004</c:v>
                </c:pt>
                <c:pt idx="12782">
                  <c:v>0.77400000000000002</c:v>
                </c:pt>
                <c:pt idx="12783">
                  <c:v>0.40899999999999997</c:v>
                </c:pt>
                <c:pt idx="12784">
                  <c:v>0.60699999999999998</c:v>
                </c:pt>
                <c:pt idx="12785">
                  <c:v>0.48</c:v>
                </c:pt>
                <c:pt idx="12786">
                  <c:v>0.77200000000000002</c:v>
                </c:pt>
                <c:pt idx="12787">
                  <c:v>0.73399999999999999</c:v>
                </c:pt>
                <c:pt idx="12788">
                  <c:v>0.48199999999999998</c:v>
                </c:pt>
                <c:pt idx="12789">
                  <c:v>0.57899999999999996</c:v>
                </c:pt>
                <c:pt idx="12790">
                  <c:v>0.78800000000000003</c:v>
                </c:pt>
                <c:pt idx="12791">
                  <c:v>0.308</c:v>
                </c:pt>
                <c:pt idx="12792">
                  <c:v>0.39800000000000002</c:v>
                </c:pt>
                <c:pt idx="12793">
                  <c:v>0.39800000000000002</c:v>
                </c:pt>
                <c:pt idx="12794">
                  <c:v>0.30499999999999999</c:v>
                </c:pt>
                <c:pt idx="12795">
                  <c:v>0.30499999999999999</c:v>
                </c:pt>
                <c:pt idx="12796">
                  <c:v>0.56999999999999995</c:v>
                </c:pt>
                <c:pt idx="12797">
                  <c:v>0.56999999999999995</c:v>
                </c:pt>
                <c:pt idx="12798">
                  <c:v>0.38300000000000001</c:v>
                </c:pt>
                <c:pt idx="12799">
                  <c:v>0.74399999999999999</c:v>
                </c:pt>
                <c:pt idx="12800">
                  <c:v>0.78100000000000003</c:v>
                </c:pt>
                <c:pt idx="12801">
                  <c:v>0.77900000000000003</c:v>
                </c:pt>
                <c:pt idx="12802">
                  <c:v>0.74199999999999999</c:v>
                </c:pt>
                <c:pt idx="12803">
                  <c:v>0.78700000000000003</c:v>
                </c:pt>
                <c:pt idx="12804">
                  <c:v>0.45900000000000002</c:v>
                </c:pt>
                <c:pt idx="12805">
                  <c:v>0.77700000000000002</c:v>
                </c:pt>
                <c:pt idx="12806">
                  <c:v>0.61899999999999999</c:v>
                </c:pt>
                <c:pt idx="12807">
                  <c:v>0.51600000000000001</c:v>
                </c:pt>
                <c:pt idx="12808">
                  <c:v>0.51700000000000002</c:v>
                </c:pt>
                <c:pt idx="12809">
                  <c:v>0.78500000000000003</c:v>
                </c:pt>
                <c:pt idx="12810">
                  <c:v>0.58599999999999997</c:v>
                </c:pt>
                <c:pt idx="12811">
                  <c:v>0.35199999999999998</c:v>
                </c:pt>
                <c:pt idx="12812">
                  <c:v>0.72799999999999998</c:v>
                </c:pt>
                <c:pt idx="12813">
                  <c:v>0.78200000000000003</c:v>
                </c:pt>
                <c:pt idx="12814">
                  <c:v>0.35399999999999998</c:v>
                </c:pt>
                <c:pt idx="12815">
                  <c:v>0.35399999999999998</c:v>
                </c:pt>
                <c:pt idx="12816">
                  <c:v>0.58199999999999996</c:v>
                </c:pt>
                <c:pt idx="12817">
                  <c:v>0.58199999999999996</c:v>
                </c:pt>
                <c:pt idx="12818">
                  <c:v>0.45100000000000001</c:v>
                </c:pt>
                <c:pt idx="12819">
                  <c:v>0.45100000000000001</c:v>
                </c:pt>
                <c:pt idx="12820">
                  <c:v>0.72699999999999998</c:v>
                </c:pt>
                <c:pt idx="12821">
                  <c:v>0.78300000000000003</c:v>
                </c:pt>
                <c:pt idx="12822">
                  <c:v>0.79600000000000004</c:v>
                </c:pt>
                <c:pt idx="12823">
                  <c:v>0.50800000000000001</c:v>
                </c:pt>
                <c:pt idx="12824">
                  <c:v>0.627</c:v>
                </c:pt>
                <c:pt idx="12825">
                  <c:v>0.39600000000000002</c:v>
                </c:pt>
                <c:pt idx="12826">
                  <c:v>0.61099999999999999</c:v>
                </c:pt>
                <c:pt idx="12827">
                  <c:v>0.79100000000000004</c:v>
                </c:pt>
                <c:pt idx="12828">
                  <c:v>0.73499999999999999</c:v>
                </c:pt>
                <c:pt idx="12829">
                  <c:v>0.40300000000000002</c:v>
                </c:pt>
                <c:pt idx="12830">
                  <c:v>0.40300000000000002</c:v>
                </c:pt>
                <c:pt idx="12831">
                  <c:v>0.60699999999999998</c:v>
                </c:pt>
                <c:pt idx="12832">
                  <c:v>0.60699999999999998</c:v>
                </c:pt>
                <c:pt idx="12833">
                  <c:v>0.73599999999999999</c:v>
                </c:pt>
                <c:pt idx="12834">
                  <c:v>0.78400000000000003</c:v>
                </c:pt>
                <c:pt idx="12835">
                  <c:v>0.747</c:v>
                </c:pt>
                <c:pt idx="12836">
                  <c:v>0.48</c:v>
                </c:pt>
                <c:pt idx="12837">
                  <c:v>0.73499999999999999</c:v>
                </c:pt>
                <c:pt idx="12838">
                  <c:v>0.45</c:v>
                </c:pt>
                <c:pt idx="12839">
                  <c:v>0.53300000000000003</c:v>
                </c:pt>
                <c:pt idx="12840">
                  <c:v>0.27500000000000002</c:v>
                </c:pt>
                <c:pt idx="12841">
                  <c:v>0.27500000000000002</c:v>
                </c:pt>
                <c:pt idx="12842">
                  <c:v>0.66400000000000003</c:v>
                </c:pt>
                <c:pt idx="12843">
                  <c:v>0.53400000000000003</c:v>
                </c:pt>
                <c:pt idx="12844">
                  <c:v>0.61299999999999999</c:v>
                </c:pt>
                <c:pt idx="12845">
                  <c:v>0.53500000000000003</c:v>
                </c:pt>
                <c:pt idx="12846">
                  <c:v>0.75900000000000001</c:v>
                </c:pt>
                <c:pt idx="12847">
                  <c:v>0.626</c:v>
                </c:pt>
                <c:pt idx="12848">
                  <c:v>0.74399999999999999</c:v>
                </c:pt>
                <c:pt idx="12849">
                  <c:v>0.71099999999999997</c:v>
                </c:pt>
                <c:pt idx="12850">
                  <c:v>0.75700000000000001</c:v>
                </c:pt>
                <c:pt idx="12851">
                  <c:v>0.76900000000000002</c:v>
                </c:pt>
                <c:pt idx="12852">
                  <c:v>0.76500000000000001</c:v>
                </c:pt>
                <c:pt idx="12853">
                  <c:v>0.45200000000000001</c:v>
                </c:pt>
                <c:pt idx="12854">
                  <c:v>0.45200000000000001</c:v>
                </c:pt>
                <c:pt idx="12855">
                  <c:v>0.622</c:v>
                </c:pt>
                <c:pt idx="12856">
                  <c:v>0.622</c:v>
                </c:pt>
                <c:pt idx="12857">
                  <c:v>0.74</c:v>
                </c:pt>
                <c:pt idx="12858">
                  <c:v>0.745</c:v>
                </c:pt>
                <c:pt idx="12859">
                  <c:v>0.76900000000000002</c:v>
                </c:pt>
                <c:pt idx="12860">
                  <c:v>0.51600000000000001</c:v>
                </c:pt>
                <c:pt idx="12861">
                  <c:v>0.30399999999999999</c:v>
                </c:pt>
                <c:pt idx="12862">
                  <c:v>0.30399999999999999</c:v>
                </c:pt>
                <c:pt idx="12863">
                  <c:v>0.503</c:v>
                </c:pt>
                <c:pt idx="12864">
                  <c:v>0.54200000000000004</c:v>
                </c:pt>
                <c:pt idx="12865">
                  <c:v>0.71899999999999997</c:v>
                </c:pt>
                <c:pt idx="12866">
                  <c:v>0.621</c:v>
                </c:pt>
                <c:pt idx="12867">
                  <c:v>0.67200000000000004</c:v>
                </c:pt>
                <c:pt idx="12868">
                  <c:v>0.748</c:v>
                </c:pt>
                <c:pt idx="12869">
                  <c:v>0.65500000000000003</c:v>
                </c:pt>
                <c:pt idx="12870">
                  <c:v>0.753</c:v>
                </c:pt>
                <c:pt idx="12871">
                  <c:v>0.755</c:v>
                </c:pt>
                <c:pt idx="12872">
                  <c:v>0.748</c:v>
                </c:pt>
                <c:pt idx="12873">
                  <c:v>0.75600000000000001</c:v>
                </c:pt>
                <c:pt idx="12874">
                  <c:v>0.502</c:v>
                </c:pt>
                <c:pt idx="12875">
                  <c:v>0.629</c:v>
                </c:pt>
                <c:pt idx="12876">
                  <c:v>0.502</c:v>
                </c:pt>
                <c:pt idx="12877">
                  <c:v>0.629</c:v>
                </c:pt>
                <c:pt idx="12878">
                  <c:v>0.77400000000000002</c:v>
                </c:pt>
                <c:pt idx="12879">
                  <c:v>0.52500000000000002</c:v>
                </c:pt>
                <c:pt idx="12880">
                  <c:v>0.73499999999999999</c:v>
                </c:pt>
                <c:pt idx="12881">
                  <c:v>0.48099999999999998</c:v>
                </c:pt>
                <c:pt idx="12882">
                  <c:v>0.75</c:v>
                </c:pt>
                <c:pt idx="12883">
                  <c:v>0.55100000000000005</c:v>
                </c:pt>
                <c:pt idx="12884">
                  <c:v>0.77100000000000002</c:v>
                </c:pt>
                <c:pt idx="12885">
                  <c:v>0.52300000000000002</c:v>
                </c:pt>
                <c:pt idx="12886">
                  <c:v>0.55100000000000005</c:v>
                </c:pt>
                <c:pt idx="12887">
                  <c:v>0.70199999999999996</c:v>
                </c:pt>
                <c:pt idx="12888">
                  <c:v>0.753</c:v>
                </c:pt>
                <c:pt idx="12889">
                  <c:v>0.66700000000000004</c:v>
                </c:pt>
                <c:pt idx="12890">
                  <c:v>0.35399999999999998</c:v>
                </c:pt>
                <c:pt idx="12891">
                  <c:v>0.748</c:v>
                </c:pt>
                <c:pt idx="12892">
                  <c:v>0.75800000000000001</c:v>
                </c:pt>
                <c:pt idx="12893">
                  <c:v>0.76600000000000001</c:v>
                </c:pt>
                <c:pt idx="12894">
                  <c:v>0.35499999999999998</c:v>
                </c:pt>
                <c:pt idx="12895">
                  <c:v>0.53200000000000003</c:v>
                </c:pt>
                <c:pt idx="12896">
                  <c:v>0.53200000000000003</c:v>
                </c:pt>
                <c:pt idx="12897">
                  <c:v>0.66300000000000003</c:v>
                </c:pt>
                <c:pt idx="12898">
                  <c:v>0.66300000000000003</c:v>
                </c:pt>
                <c:pt idx="12899">
                  <c:v>0.42799999999999999</c:v>
                </c:pt>
                <c:pt idx="12900">
                  <c:v>0.42799999999999999</c:v>
                </c:pt>
                <c:pt idx="12901">
                  <c:v>0.76500000000000001</c:v>
                </c:pt>
                <c:pt idx="12902">
                  <c:v>0.53400000000000003</c:v>
                </c:pt>
                <c:pt idx="12903">
                  <c:v>0.75900000000000001</c:v>
                </c:pt>
                <c:pt idx="12904">
                  <c:v>0.74299999999999999</c:v>
                </c:pt>
                <c:pt idx="12905">
                  <c:v>0.76100000000000001</c:v>
                </c:pt>
                <c:pt idx="12906">
                  <c:v>0.77100000000000002</c:v>
                </c:pt>
                <c:pt idx="12907">
                  <c:v>0.76</c:v>
                </c:pt>
                <c:pt idx="12908">
                  <c:v>0.51800000000000002</c:v>
                </c:pt>
                <c:pt idx="12909">
                  <c:v>0.56000000000000005</c:v>
                </c:pt>
                <c:pt idx="12910">
                  <c:v>0.76700000000000002</c:v>
                </c:pt>
                <c:pt idx="12911">
                  <c:v>0.71</c:v>
                </c:pt>
                <c:pt idx="12912">
                  <c:v>0.76200000000000001</c:v>
                </c:pt>
                <c:pt idx="12913">
                  <c:v>0.40200000000000002</c:v>
                </c:pt>
                <c:pt idx="12914">
                  <c:v>0.75700000000000001</c:v>
                </c:pt>
                <c:pt idx="12915">
                  <c:v>0.40400000000000003</c:v>
                </c:pt>
                <c:pt idx="12916">
                  <c:v>0.753</c:v>
                </c:pt>
                <c:pt idx="12917">
                  <c:v>0.54100000000000004</c:v>
                </c:pt>
                <c:pt idx="12918">
                  <c:v>0.54100000000000004</c:v>
                </c:pt>
                <c:pt idx="12919">
                  <c:v>0.443</c:v>
                </c:pt>
                <c:pt idx="12920">
                  <c:v>0.54200000000000004</c:v>
                </c:pt>
                <c:pt idx="12921">
                  <c:v>0.48199999999999998</c:v>
                </c:pt>
                <c:pt idx="12922">
                  <c:v>0.48199999999999998</c:v>
                </c:pt>
                <c:pt idx="12923">
                  <c:v>0.752</c:v>
                </c:pt>
                <c:pt idx="12924">
                  <c:v>0.76500000000000001</c:v>
                </c:pt>
                <c:pt idx="12925">
                  <c:v>0.76700000000000002</c:v>
                </c:pt>
                <c:pt idx="12926">
                  <c:v>0.377</c:v>
                </c:pt>
                <c:pt idx="12927">
                  <c:v>0.51400000000000001</c:v>
                </c:pt>
                <c:pt idx="12928">
                  <c:v>0.52700000000000002</c:v>
                </c:pt>
                <c:pt idx="12929">
                  <c:v>0.61499999999999999</c:v>
                </c:pt>
                <c:pt idx="12930">
                  <c:v>0.66700000000000004</c:v>
                </c:pt>
                <c:pt idx="12931">
                  <c:v>0.61799999999999999</c:v>
                </c:pt>
                <c:pt idx="12932">
                  <c:v>0.77400000000000002</c:v>
                </c:pt>
                <c:pt idx="12933">
                  <c:v>0.624</c:v>
                </c:pt>
                <c:pt idx="12934">
                  <c:v>0.75800000000000001</c:v>
                </c:pt>
                <c:pt idx="12935">
                  <c:v>0.45</c:v>
                </c:pt>
                <c:pt idx="12936">
                  <c:v>0.45200000000000001</c:v>
                </c:pt>
                <c:pt idx="12937">
                  <c:v>0.76200000000000001</c:v>
                </c:pt>
                <c:pt idx="12938">
                  <c:v>0.70299999999999996</c:v>
                </c:pt>
                <c:pt idx="12939">
                  <c:v>0.54900000000000004</c:v>
                </c:pt>
                <c:pt idx="12940">
                  <c:v>0.54900000000000004</c:v>
                </c:pt>
                <c:pt idx="12941">
                  <c:v>0.55100000000000005</c:v>
                </c:pt>
                <c:pt idx="12942">
                  <c:v>0.49299999999999999</c:v>
                </c:pt>
                <c:pt idx="12943">
                  <c:v>0.752</c:v>
                </c:pt>
                <c:pt idx="12944">
                  <c:v>0.77300000000000002</c:v>
                </c:pt>
                <c:pt idx="12945">
                  <c:v>0.76</c:v>
                </c:pt>
                <c:pt idx="12946">
                  <c:v>0.35299999999999998</c:v>
                </c:pt>
                <c:pt idx="12947">
                  <c:v>0.52</c:v>
                </c:pt>
                <c:pt idx="12948">
                  <c:v>0.27500000000000002</c:v>
                </c:pt>
                <c:pt idx="12949">
                  <c:v>0.77600000000000002</c:v>
                </c:pt>
                <c:pt idx="12950">
                  <c:v>0.42599999999999999</c:v>
                </c:pt>
                <c:pt idx="12951">
                  <c:v>0.36899999999999999</c:v>
                </c:pt>
                <c:pt idx="12952">
                  <c:v>0.36899999999999999</c:v>
                </c:pt>
                <c:pt idx="12953">
                  <c:v>0.627</c:v>
                </c:pt>
                <c:pt idx="12954">
                  <c:v>0.63</c:v>
                </c:pt>
                <c:pt idx="12955">
                  <c:v>0.71499999999999997</c:v>
                </c:pt>
                <c:pt idx="12956">
                  <c:v>0.67600000000000005</c:v>
                </c:pt>
                <c:pt idx="12957">
                  <c:v>0.77</c:v>
                </c:pt>
                <c:pt idx="12958">
                  <c:v>0.63100000000000001</c:v>
                </c:pt>
                <c:pt idx="12959">
                  <c:v>0.76900000000000002</c:v>
                </c:pt>
                <c:pt idx="12960">
                  <c:v>0.76700000000000002</c:v>
                </c:pt>
                <c:pt idx="12961">
                  <c:v>0.499</c:v>
                </c:pt>
                <c:pt idx="12962">
                  <c:v>0.71199999999999997</c:v>
                </c:pt>
                <c:pt idx="12963">
                  <c:v>0.501</c:v>
                </c:pt>
                <c:pt idx="12964">
                  <c:v>0.32100000000000001</c:v>
                </c:pt>
                <c:pt idx="12965">
                  <c:v>0.32100000000000001</c:v>
                </c:pt>
                <c:pt idx="12966">
                  <c:v>0.55800000000000005</c:v>
                </c:pt>
                <c:pt idx="12967">
                  <c:v>0.55800000000000005</c:v>
                </c:pt>
                <c:pt idx="12968">
                  <c:v>0.55900000000000005</c:v>
                </c:pt>
                <c:pt idx="12969">
                  <c:v>0.746</c:v>
                </c:pt>
                <c:pt idx="12970">
                  <c:v>0.51400000000000001</c:v>
                </c:pt>
                <c:pt idx="12971">
                  <c:v>0.76100000000000001</c:v>
                </c:pt>
                <c:pt idx="12972">
                  <c:v>0.76900000000000002</c:v>
                </c:pt>
                <c:pt idx="12973">
                  <c:v>0.53100000000000003</c:v>
                </c:pt>
                <c:pt idx="12974">
                  <c:v>0.32</c:v>
                </c:pt>
                <c:pt idx="12975">
                  <c:v>0.40100000000000002</c:v>
                </c:pt>
                <c:pt idx="12976">
                  <c:v>0.76500000000000001</c:v>
                </c:pt>
                <c:pt idx="12977">
                  <c:v>0.47599999999999998</c:v>
                </c:pt>
                <c:pt idx="12978">
                  <c:v>0.77100000000000002</c:v>
                </c:pt>
                <c:pt idx="12979">
                  <c:v>0.746</c:v>
                </c:pt>
                <c:pt idx="12980">
                  <c:v>0.42299999999999999</c:v>
                </c:pt>
                <c:pt idx="12981">
                  <c:v>0.42299999999999999</c:v>
                </c:pt>
                <c:pt idx="12982">
                  <c:v>0.745</c:v>
                </c:pt>
                <c:pt idx="12983">
                  <c:v>0.66</c:v>
                </c:pt>
                <c:pt idx="12984">
                  <c:v>0.67100000000000004</c:v>
                </c:pt>
                <c:pt idx="12985">
                  <c:v>0.63600000000000001</c:v>
                </c:pt>
                <c:pt idx="12986">
                  <c:v>0.66</c:v>
                </c:pt>
                <c:pt idx="12987">
                  <c:v>0.43099999999999999</c:v>
                </c:pt>
                <c:pt idx="12988">
                  <c:v>0.52800000000000002</c:v>
                </c:pt>
                <c:pt idx="12989">
                  <c:v>0.76500000000000001</c:v>
                </c:pt>
                <c:pt idx="12990">
                  <c:v>0.74099999999999999</c:v>
                </c:pt>
                <c:pt idx="12991">
                  <c:v>0.52900000000000003</c:v>
                </c:pt>
                <c:pt idx="12992">
                  <c:v>0.39100000000000001</c:v>
                </c:pt>
                <c:pt idx="12993">
                  <c:v>0.39100000000000001</c:v>
                </c:pt>
                <c:pt idx="12994">
                  <c:v>0.37</c:v>
                </c:pt>
                <c:pt idx="12995">
                  <c:v>0.37</c:v>
                </c:pt>
                <c:pt idx="12996">
                  <c:v>0.61499999999999999</c:v>
                </c:pt>
                <c:pt idx="12997">
                  <c:v>0.61499999999999999</c:v>
                </c:pt>
                <c:pt idx="12998">
                  <c:v>0.61899999999999999</c:v>
                </c:pt>
                <c:pt idx="12999">
                  <c:v>0.315</c:v>
                </c:pt>
                <c:pt idx="13000">
                  <c:v>0.754</c:v>
                </c:pt>
                <c:pt idx="13001">
                  <c:v>0.75</c:v>
                </c:pt>
                <c:pt idx="13002">
                  <c:v>0.317</c:v>
                </c:pt>
                <c:pt idx="13003">
                  <c:v>0.76900000000000002</c:v>
                </c:pt>
                <c:pt idx="13004">
                  <c:v>0.60399999999999998</c:v>
                </c:pt>
                <c:pt idx="13005">
                  <c:v>0.77700000000000002</c:v>
                </c:pt>
                <c:pt idx="13006">
                  <c:v>0.45</c:v>
                </c:pt>
                <c:pt idx="13007">
                  <c:v>0.52500000000000002</c:v>
                </c:pt>
                <c:pt idx="13008">
                  <c:v>0.67200000000000004</c:v>
                </c:pt>
                <c:pt idx="13009">
                  <c:v>0.76600000000000001</c:v>
                </c:pt>
                <c:pt idx="13010">
                  <c:v>0.66900000000000004</c:v>
                </c:pt>
                <c:pt idx="13011">
                  <c:v>0.47599999999999998</c:v>
                </c:pt>
                <c:pt idx="13012">
                  <c:v>0.47599999999999998</c:v>
                </c:pt>
                <c:pt idx="13013">
                  <c:v>0.69899999999999995</c:v>
                </c:pt>
                <c:pt idx="13014">
                  <c:v>0.67300000000000004</c:v>
                </c:pt>
                <c:pt idx="13015">
                  <c:v>0.745</c:v>
                </c:pt>
                <c:pt idx="13016">
                  <c:v>0.77200000000000002</c:v>
                </c:pt>
                <c:pt idx="13017">
                  <c:v>0.48499999999999999</c:v>
                </c:pt>
                <c:pt idx="13018">
                  <c:v>0.53700000000000003</c:v>
                </c:pt>
                <c:pt idx="13019">
                  <c:v>0.66200000000000003</c:v>
                </c:pt>
                <c:pt idx="13020">
                  <c:v>0.70499999999999996</c:v>
                </c:pt>
                <c:pt idx="13021">
                  <c:v>0.749</c:v>
                </c:pt>
                <c:pt idx="13022">
                  <c:v>0.53800000000000003</c:v>
                </c:pt>
                <c:pt idx="13023">
                  <c:v>0.57299999999999995</c:v>
                </c:pt>
                <c:pt idx="13024">
                  <c:v>0.754</c:v>
                </c:pt>
                <c:pt idx="13025">
                  <c:v>0.745</c:v>
                </c:pt>
                <c:pt idx="13026">
                  <c:v>0.36</c:v>
                </c:pt>
                <c:pt idx="13027">
                  <c:v>0.41899999999999998</c:v>
                </c:pt>
                <c:pt idx="13028">
                  <c:v>0.627</c:v>
                </c:pt>
                <c:pt idx="13029">
                  <c:v>0.41899999999999998</c:v>
                </c:pt>
                <c:pt idx="13030">
                  <c:v>0.627</c:v>
                </c:pt>
                <c:pt idx="13031">
                  <c:v>0.42299999999999999</c:v>
                </c:pt>
                <c:pt idx="13032">
                  <c:v>0.442</c:v>
                </c:pt>
                <c:pt idx="13033">
                  <c:v>0.442</c:v>
                </c:pt>
                <c:pt idx="13034">
                  <c:v>0.63</c:v>
                </c:pt>
                <c:pt idx="13035">
                  <c:v>0.36099999999999999</c:v>
                </c:pt>
                <c:pt idx="13036">
                  <c:v>0.27500000000000002</c:v>
                </c:pt>
                <c:pt idx="13037">
                  <c:v>0.27500000000000002</c:v>
                </c:pt>
                <c:pt idx="13038">
                  <c:v>0.61699999999999999</c:v>
                </c:pt>
                <c:pt idx="13039">
                  <c:v>0.40899999999999997</c:v>
                </c:pt>
                <c:pt idx="13040">
                  <c:v>0.47299999999999998</c:v>
                </c:pt>
                <c:pt idx="13041">
                  <c:v>0.76500000000000001</c:v>
                </c:pt>
                <c:pt idx="13042">
                  <c:v>0.71099999999999997</c:v>
                </c:pt>
                <c:pt idx="13043">
                  <c:v>0.499</c:v>
                </c:pt>
                <c:pt idx="13044">
                  <c:v>0.47499999999999998</c:v>
                </c:pt>
                <c:pt idx="13045">
                  <c:v>0.54600000000000004</c:v>
                </c:pt>
                <c:pt idx="13046">
                  <c:v>0.67700000000000005</c:v>
                </c:pt>
                <c:pt idx="13047">
                  <c:v>0.77400000000000002</c:v>
                </c:pt>
                <c:pt idx="13048">
                  <c:v>0.753</c:v>
                </c:pt>
                <c:pt idx="13049">
                  <c:v>0.53</c:v>
                </c:pt>
                <c:pt idx="13050">
                  <c:v>0.53</c:v>
                </c:pt>
                <c:pt idx="13051">
                  <c:v>0.71599999999999997</c:v>
                </c:pt>
                <c:pt idx="13052">
                  <c:v>0.54600000000000004</c:v>
                </c:pt>
                <c:pt idx="13053">
                  <c:v>0.75</c:v>
                </c:pt>
                <c:pt idx="13054">
                  <c:v>0.53600000000000003</c:v>
                </c:pt>
                <c:pt idx="13055">
                  <c:v>0.67200000000000004</c:v>
                </c:pt>
                <c:pt idx="13056">
                  <c:v>0.745</c:v>
                </c:pt>
                <c:pt idx="13057">
                  <c:v>0.54700000000000004</c:v>
                </c:pt>
                <c:pt idx="13058">
                  <c:v>0.75800000000000001</c:v>
                </c:pt>
                <c:pt idx="13059">
                  <c:v>0.40500000000000003</c:v>
                </c:pt>
                <c:pt idx="13060">
                  <c:v>0.77100000000000002</c:v>
                </c:pt>
                <c:pt idx="13061">
                  <c:v>0.76300000000000001</c:v>
                </c:pt>
                <c:pt idx="13062">
                  <c:v>0.61499999999999999</c:v>
                </c:pt>
                <c:pt idx="13063">
                  <c:v>0.40600000000000003</c:v>
                </c:pt>
                <c:pt idx="13064">
                  <c:v>0.46899999999999997</c:v>
                </c:pt>
                <c:pt idx="13065">
                  <c:v>0.46899999999999997</c:v>
                </c:pt>
                <c:pt idx="13066">
                  <c:v>0.63400000000000001</c:v>
                </c:pt>
                <c:pt idx="13067">
                  <c:v>0.63400000000000001</c:v>
                </c:pt>
                <c:pt idx="13068">
                  <c:v>0.66</c:v>
                </c:pt>
                <c:pt idx="13069">
                  <c:v>0.745</c:v>
                </c:pt>
                <c:pt idx="13070">
                  <c:v>0.47499999999999998</c:v>
                </c:pt>
                <c:pt idx="13071">
                  <c:v>0.27500000000000002</c:v>
                </c:pt>
                <c:pt idx="13072">
                  <c:v>0.27500000000000002</c:v>
                </c:pt>
                <c:pt idx="13073">
                  <c:v>0.625</c:v>
                </c:pt>
                <c:pt idx="13074">
                  <c:v>0.45300000000000001</c:v>
                </c:pt>
                <c:pt idx="13075">
                  <c:v>0.74</c:v>
                </c:pt>
                <c:pt idx="13076">
                  <c:v>0.52800000000000002</c:v>
                </c:pt>
                <c:pt idx="13077">
                  <c:v>0.52600000000000002</c:v>
                </c:pt>
                <c:pt idx="13078">
                  <c:v>0.72399999999999998</c:v>
                </c:pt>
                <c:pt idx="13079">
                  <c:v>0.52800000000000002</c:v>
                </c:pt>
                <c:pt idx="13080">
                  <c:v>0.55400000000000005</c:v>
                </c:pt>
                <c:pt idx="13081">
                  <c:v>0.76700000000000002</c:v>
                </c:pt>
                <c:pt idx="13082">
                  <c:v>0.76300000000000001</c:v>
                </c:pt>
                <c:pt idx="13083">
                  <c:v>0.70699999999999996</c:v>
                </c:pt>
                <c:pt idx="13084">
                  <c:v>0.75800000000000001</c:v>
                </c:pt>
                <c:pt idx="13085">
                  <c:v>0.76200000000000001</c:v>
                </c:pt>
                <c:pt idx="13086">
                  <c:v>0.76</c:v>
                </c:pt>
                <c:pt idx="13087">
                  <c:v>0.55500000000000005</c:v>
                </c:pt>
                <c:pt idx="13088">
                  <c:v>0.54</c:v>
                </c:pt>
                <c:pt idx="13089">
                  <c:v>0.54</c:v>
                </c:pt>
                <c:pt idx="13090">
                  <c:v>0.66</c:v>
                </c:pt>
                <c:pt idx="13091">
                  <c:v>0.66</c:v>
                </c:pt>
                <c:pt idx="13092">
                  <c:v>0.45</c:v>
                </c:pt>
                <c:pt idx="13093">
                  <c:v>0.55600000000000005</c:v>
                </c:pt>
                <c:pt idx="13094">
                  <c:v>0.57799999999999996</c:v>
                </c:pt>
                <c:pt idx="13095">
                  <c:v>0.753</c:v>
                </c:pt>
                <c:pt idx="13096">
                  <c:v>0.54600000000000004</c:v>
                </c:pt>
                <c:pt idx="13097">
                  <c:v>0.45100000000000001</c:v>
                </c:pt>
                <c:pt idx="13098">
                  <c:v>0.78</c:v>
                </c:pt>
                <c:pt idx="13099">
                  <c:v>0.45400000000000001</c:v>
                </c:pt>
                <c:pt idx="13100">
                  <c:v>0.67200000000000004</c:v>
                </c:pt>
                <c:pt idx="13101">
                  <c:v>0.628</c:v>
                </c:pt>
                <c:pt idx="13102">
                  <c:v>0.51800000000000002</c:v>
                </c:pt>
                <c:pt idx="13103">
                  <c:v>0.51800000000000002</c:v>
                </c:pt>
                <c:pt idx="13104">
                  <c:v>0.66800000000000004</c:v>
                </c:pt>
                <c:pt idx="13105">
                  <c:v>0.66800000000000004</c:v>
                </c:pt>
                <c:pt idx="13106">
                  <c:v>0.315</c:v>
                </c:pt>
                <c:pt idx="13107">
                  <c:v>0.315</c:v>
                </c:pt>
                <c:pt idx="13108">
                  <c:v>0.66</c:v>
                </c:pt>
                <c:pt idx="13109">
                  <c:v>0.498</c:v>
                </c:pt>
                <c:pt idx="13110">
                  <c:v>0.754</c:v>
                </c:pt>
                <c:pt idx="13111">
                  <c:v>0.75600000000000001</c:v>
                </c:pt>
                <c:pt idx="13112">
                  <c:v>0.53800000000000003</c:v>
                </c:pt>
                <c:pt idx="13113">
                  <c:v>0.755</c:v>
                </c:pt>
                <c:pt idx="13114">
                  <c:v>0.53600000000000003</c:v>
                </c:pt>
                <c:pt idx="13115">
                  <c:v>0.56299999999999994</c:v>
                </c:pt>
                <c:pt idx="13116">
                  <c:v>0.53700000000000003</c:v>
                </c:pt>
                <c:pt idx="13117">
                  <c:v>0.77600000000000002</c:v>
                </c:pt>
                <c:pt idx="13118">
                  <c:v>0.71499999999999997</c:v>
                </c:pt>
                <c:pt idx="13119">
                  <c:v>0.77200000000000002</c:v>
                </c:pt>
                <c:pt idx="13120">
                  <c:v>0.40100000000000002</c:v>
                </c:pt>
                <c:pt idx="13121">
                  <c:v>0.40100000000000002</c:v>
                </c:pt>
                <c:pt idx="13122">
                  <c:v>0.60499999999999998</c:v>
                </c:pt>
                <c:pt idx="13123">
                  <c:v>0.60499999999999998</c:v>
                </c:pt>
                <c:pt idx="13124">
                  <c:v>0.56299999999999994</c:v>
                </c:pt>
                <c:pt idx="13125">
                  <c:v>0.77100000000000002</c:v>
                </c:pt>
                <c:pt idx="13126">
                  <c:v>0.55100000000000005</c:v>
                </c:pt>
                <c:pt idx="13127">
                  <c:v>0.55100000000000005</c:v>
                </c:pt>
                <c:pt idx="13128">
                  <c:v>0.56399999999999995</c:v>
                </c:pt>
                <c:pt idx="13129">
                  <c:v>0.67300000000000004</c:v>
                </c:pt>
                <c:pt idx="13130">
                  <c:v>0.67300000000000004</c:v>
                </c:pt>
                <c:pt idx="13131">
                  <c:v>0.75800000000000001</c:v>
                </c:pt>
                <c:pt idx="13132">
                  <c:v>0.35899999999999999</c:v>
                </c:pt>
                <c:pt idx="13133">
                  <c:v>0.35899999999999999</c:v>
                </c:pt>
                <c:pt idx="13134">
                  <c:v>0.61399999999999999</c:v>
                </c:pt>
                <c:pt idx="13135">
                  <c:v>0.36899999999999999</c:v>
                </c:pt>
                <c:pt idx="13136">
                  <c:v>0.76500000000000001</c:v>
                </c:pt>
                <c:pt idx="13137">
                  <c:v>0.50800000000000001</c:v>
                </c:pt>
                <c:pt idx="13138">
                  <c:v>0.55600000000000005</c:v>
                </c:pt>
                <c:pt idx="13139">
                  <c:v>0.54500000000000004</c:v>
                </c:pt>
                <c:pt idx="13140">
                  <c:v>0.54500000000000004</c:v>
                </c:pt>
                <c:pt idx="13141">
                  <c:v>0.50800000000000001</c:v>
                </c:pt>
                <c:pt idx="13142">
                  <c:v>0.65900000000000003</c:v>
                </c:pt>
                <c:pt idx="13143">
                  <c:v>0.371</c:v>
                </c:pt>
                <c:pt idx="13144">
                  <c:v>0.76600000000000001</c:v>
                </c:pt>
                <c:pt idx="13145">
                  <c:v>0.53600000000000003</c:v>
                </c:pt>
                <c:pt idx="13146">
                  <c:v>0.76500000000000001</c:v>
                </c:pt>
                <c:pt idx="13147">
                  <c:v>0.54600000000000004</c:v>
                </c:pt>
                <c:pt idx="13148">
                  <c:v>0.56100000000000005</c:v>
                </c:pt>
                <c:pt idx="13149">
                  <c:v>0.505</c:v>
                </c:pt>
                <c:pt idx="13150">
                  <c:v>0.76300000000000001</c:v>
                </c:pt>
                <c:pt idx="13151">
                  <c:v>0.50600000000000001</c:v>
                </c:pt>
                <c:pt idx="13152">
                  <c:v>0.54600000000000004</c:v>
                </c:pt>
                <c:pt idx="13153">
                  <c:v>0.62</c:v>
                </c:pt>
                <c:pt idx="13154">
                  <c:v>0.54700000000000004</c:v>
                </c:pt>
                <c:pt idx="13155">
                  <c:v>0.77200000000000002</c:v>
                </c:pt>
                <c:pt idx="13156">
                  <c:v>0.61699999999999999</c:v>
                </c:pt>
                <c:pt idx="13157">
                  <c:v>0.61699999999999999</c:v>
                </c:pt>
                <c:pt idx="13158">
                  <c:v>0.623</c:v>
                </c:pt>
                <c:pt idx="13159">
                  <c:v>0.50900000000000001</c:v>
                </c:pt>
                <c:pt idx="13160">
                  <c:v>0.41399999999999998</c:v>
                </c:pt>
                <c:pt idx="13161">
                  <c:v>0.45500000000000002</c:v>
                </c:pt>
                <c:pt idx="13162">
                  <c:v>0.45500000000000002</c:v>
                </c:pt>
                <c:pt idx="13163">
                  <c:v>0.51</c:v>
                </c:pt>
                <c:pt idx="13164">
                  <c:v>0.70699999999999996</c:v>
                </c:pt>
                <c:pt idx="13165">
                  <c:v>0.628</c:v>
                </c:pt>
                <c:pt idx="13166">
                  <c:v>0.40300000000000002</c:v>
                </c:pt>
                <c:pt idx="13167">
                  <c:v>0.40300000000000002</c:v>
                </c:pt>
                <c:pt idx="13168">
                  <c:v>0.56100000000000005</c:v>
                </c:pt>
                <c:pt idx="13169">
                  <c:v>0.56100000000000005</c:v>
                </c:pt>
                <c:pt idx="13170">
                  <c:v>0.51700000000000002</c:v>
                </c:pt>
                <c:pt idx="13171">
                  <c:v>0.41799999999999998</c:v>
                </c:pt>
                <c:pt idx="13172">
                  <c:v>0.55300000000000005</c:v>
                </c:pt>
                <c:pt idx="13173">
                  <c:v>0.55300000000000005</c:v>
                </c:pt>
                <c:pt idx="13174">
                  <c:v>0.629</c:v>
                </c:pt>
                <c:pt idx="13175">
                  <c:v>0.42</c:v>
                </c:pt>
                <c:pt idx="13176">
                  <c:v>0.77</c:v>
                </c:pt>
                <c:pt idx="13177">
                  <c:v>0.56699999999999995</c:v>
                </c:pt>
                <c:pt idx="13178">
                  <c:v>0.67200000000000004</c:v>
                </c:pt>
                <c:pt idx="13179">
                  <c:v>0.76300000000000001</c:v>
                </c:pt>
                <c:pt idx="13180">
                  <c:v>0.76600000000000001</c:v>
                </c:pt>
                <c:pt idx="13181">
                  <c:v>0.54600000000000004</c:v>
                </c:pt>
                <c:pt idx="13182">
                  <c:v>0.55500000000000005</c:v>
                </c:pt>
                <c:pt idx="13183">
                  <c:v>0.78</c:v>
                </c:pt>
                <c:pt idx="13184">
                  <c:v>0.57099999999999995</c:v>
                </c:pt>
                <c:pt idx="13185">
                  <c:v>0.77200000000000002</c:v>
                </c:pt>
                <c:pt idx="13186">
                  <c:v>0.53100000000000003</c:v>
                </c:pt>
                <c:pt idx="13187">
                  <c:v>0.76800000000000002</c:v>
                </c:pt>
                <c:pt idx="13188">
                  <c:v>0.53200000000000003</c:v>
                </c:pt>
                <c:pt idx="13189">
                  <c:v>0.63200000000000001</c:v>
                </c:pt>
                <c:pt idx="13190">
                  <c:v>0.27500000000000002</c:v>
                </c:pt>
                <c:pt idx="13191">
                  <c:v>0.70799999999999996</c:v>
                </c:pt>
                <c:pt idx="13192">
                  <c:v>0.63500000000000001</c:v>
                </c:pt>
                <c:pt idx="13193">
                  <c:v>0.71599999999999997</c:v>
                </c:pt>
                <c:pt idx="13194">
                  <c:v>0.76500000000000001</c:v>
                </c:pt>
                <c:pt idx="13195">
                  <c:v>0.46500000000000002</c:v>
                </c:pt>
                <c:pt idx="13196">
                  <c:v>0.44700000000000001</c:v>
                </c:pt>
                <c:pt idx="13197">
                  <c:v>0.44700000000000001</c:v>
                </c:pt>
                <c:pt idx="13198">
                  <c:v>0.63500000000000001</c:v>
                </c:pt>
                <c:pt idx="13199">
                  <c:v>0.71699999999999997</c:v>
                </c:pt>
                <c:pt idx="13200">
                  <c:v>0.50900000000000001</c:v>
                </c:pt>
                <c:pt idx="13201">
                  <c:v>0.50900000000000001</c:v>
                </c:pt>
                <c:pt idx="13202">
                  <c:v>0.52400000000000002</c:v>
                </c:pt>
                <c:pt idx="13203">
                  <c:v>0.46700000000000003</c:v>
                </c:pt>
                <c:pt idx="13204">
                  <c:v>0.77800000000000002</c:v>
                </c:pt>
                <c:pt idx="13205">
                  <c:v>0.751</c:v>
                </c:pt>
                <c:pt idx="13206">
                  <c:v>0.57099999999999995</c:v>
                </c:pt>
                <c:pt idx="13207">
                  <c:v>0.57099999999999995</c:v>
                </c:pt>
                <c:pt idx="13208">
                  <c:v>0.74399999999999999</c:v>
                </c:pt>
                <c:pt idx="13209">
                  <c:v>0.56200000000000006</c:v>
                </c:pt>
                <c:pt idx="13210">
                  <c:v>0.56200000000000006</c:v>
                </c:pt>
                <c:pt idx="13211">
                  <c:v>0.46899999999999997</c:v>
                </c:pt>
                <c:pt idx="13212">
                  <c:v>0.75700000000000001</c:v>
                </c:pt>
                <c:pt idx="13213">
                  <c:v>0.66100000000000003</c:v>
                </c:pt>
                <c:pt idx="13214">
                  <c:v>0.57799999999999996</c:v>
                </c:pt>
                <c:pt idx="13215">
                  <c:v>0.68</c:v>
                </c:pt>
                <c:pt idx="13216">
                  <c:v>0.54</c:v>
                </c:pt>
                <c:pt idx="13217">
                  <c:v>0.56299999999999994</c:v>
                </c:pt>
                <c:pt idx="13218">
                  <c:v>0.77200000000000002</c:v>
                </c:pt>
                <c:pt idx="13219">
                  <c:v>0.76500000000000001</c:v>
                </c:pt>
                <c:pt idx="13220">
                  <c:v>0.77500000000000002</c:v>
                </c:pt>
                <c:pt idx="13221">
                  <c:v>0.55600000000000005</c:v>
                </c:pt>
                <c:pt idx="13222">
                  <c:v>0.441</c:v>
                </c:pt>
                <c:pt idx="13223">
                  <c:v>0.77500000000000002</c:v>
                </c:pt>
                <c:pt idx="13224">
                  <c:v>0.621</c:v>
                </c:pt>
                <c:pt idx="13225">
                  <c:v>0.64</c:v>
                </c:pt>
                <c:pt idx="13226">
                  <c:v>0.29799999999999999</c:v>
                </c:pt>
                <c:pt idx="13227">
                  <c:v>0.54100000000000004</c:v>
                </c:pt>
                <c:pt idx="13228">
                  <c:v>0.54200000000000004</c:v>
                </c:pt>
                <c:pt idx="13229">
                  <c:v>0.71699999999999997</c:v>
                </c:pt>
                <c:pt idx="13230">
                  <c:v>0.56699999999999995</c:v>
                </c:pt>
                <c:pt idx="13231">
                  <c:v>0.46</c:v>
                </c:pt>
                <c:pt idx="13232">
                  <c:v>0.56799999999999995</c:v>
                </c:pt>
                <c:pt idx="13233">
                  <c:v>0.52600000000000002</c:v>
                </c:pt>
                <c:pt idx="13234">
                  <c:v>0.66500000000000004</c:v>
                </c:pt>
                <c:pt idx="13235">
                  <c:v>0.75</c:v>
                </c:pt>
                <c:pt idx="13236">
                  <c:v>0.49099999999999999</c:v>
                </c:pt>
                <c:pt idx="13237">
                  <c:v>0.49099999999999999</c:v>
                </c:pt>
                <c:pt idx="13238">
                  <c:v>0.46200000000000002</c:v>
                </c:pt>
                <c:pt idx="13239">
                  <c:v>0.66500000000000004</c:v>
                </c:pt>
                <c:pt idx="13240">
                  <c:v>0.53400000000000003</c:v>
                </c:pt>
                <c:pt idx="13241">
                  <c:v>0.746</c:v>
                </c:pt>
                <c:pt idx="13242">
                  <c:v>0.46200000000000002</c:v>
                </c:pt>
                <c:pt idx="13243">
                  <c:v>0.28499999999999998</c:v>
                </c:pt>
                <c:pt idx="13244">
                  <c:v>0.53300000000000003</c:v>
                </c:pt>
                <c:pt idx="13245">
                  <c:v>0.53300000000000003</c:v>
                </c:pt>
                <c:pt idx="13246">
                  <c:v>0.51600000000000001</c:v>
                </c:pt>
                <c:pt idx="13247">
                  <c:v>0.72099999999999997</c:v>
                </c:pt>
                <c:pt idx="13248">
                  <c:v>0.753</c:v>
                </c:pt>
                <c:pt idx="13249">
                  <c:v>0.75900000000000001</c:v>
                </c:pt>
                <c:pt idx="13250">
                  <c:v>0.33500000000000002</c:v>
                </c:pt>
                <c:pt idx="13251">
                  <c:v>0.33500000000000002</c:v>
                </c:pt>
                <c:pt idx="13252">
                  <c:v>0.77400000000000002</c:v>
                </c:pt>
                <c:pt idx="13253">
                  <c:v>0.61899999999999999</c:v>
                </c:pt>
                <c:pt idx="13254">
                  <c:v>0.61899999999999999</c:v>
                </c:pt>
                <c:pt idx="13255">
                  <c:v>0.76600000000000001</c:v>
                </c:pt>
                <c:pt idx="13256">
                  <c:v>0.51800000000000002</c:v>
                </c:pt>
                <c:pt idx="13257">
                  <c:v>0.39400000000000002</c:v>
                </c:pt>
                <c:pt idx="13258">
                  <c:v>0.39400000000000002</c:v>
                </c:pt>
                <c:pt idx="13259">
                  <c:v>0.58199999999999996</c:v>
                </c:pt>
                <c:pt idx="13260">
                  <c:v>0.58199999999999996</c:v>
                </c:pt>
                <c:pt idx="13261">
                  <c:v>0.67600000000000005</c:v>
                </c:pt>
                <c:pt idx="13262">
                  <c:v>0.751</c:v>
                </c:pt>
                <c:pt idx="13263">
                  <c:v>0.755</c:v>
                </c:pt>
                <c:pt idx="13264">
                  <c:v>0.71199999999999997</c:v>
                </c:pt>
                <c:pt idx="13265">
                  <c:v>0.623</c:v>
                </c:pt>
                <c:pt idx="13266">
                  <c:v>0.58899999999999997</c:v>
                </c:pt>
                <c:pt idx="13267">
                  <c:v>0.55100000000000005</c:v>
                </c:pt>
                <c:pt idx="13268">
                  <c:v>0.77</c:v>
                </c:pt>
                <c:pt idx="13269">
                  <c:v>0.77</c:v>
                </c:pt>
                <c:pt idx="13270">
                  <c:v>0.56699999999999995</c:v>
                </c:pt>
                <c:pt idx="13271">
                  <c:v>0.49099999999999999</c:v>
                </c:pt>
                <c:pt idx="13272">
                  <c:v>0.77900000000000003</c:v>
                </c:pt>
                <c:pt idx="13273">
                  <c:v>0.63</c:v>
                </c:pt>
                <c:pt idx="13274">
                  <c:v>0.34200000000000003</c:v>
                </c:pt>
                <c:pt idx="13275">
                  <c:v>0.67300000000000004</c:v>
                </c:pt>
                <c:pt idx="13276">
                  <c:v>0.28000000000000003</c:v>
                </c:pt>
                <c:pt idx="13277">
                  <c:v>0.41699999999999998</c:v>
                </c:pt>
                <c:pt idx="13278">
                  <c:v>0.55100000000000005</c:v>
                </c:pt>
                <c:pt idx="13279">
                  <c:v>0.75</c:v>
                </c:pt>
                <c:pt idx="13280">
                  <c:v>0.55200000000000005</c:v>
                </c:pt>
                <c:pt idx="13281">
                  <c:v>0.505</c:v>
                </c:pt>
                <c:pt idx="13282">
                  <c:v>0.505</c:v>
                </c:pt>
                <c:pt idx="13283">
                  <c:v>0.28100000000000003</c:v>
                </c:pt>
                <c:pt idx="13284">
                  <c:v>0.67700000000000005</c:v>
                </c:pt>
                <c:pt idx="13285">
                  <c:v>0.60899999999999999</c:v>
                </c:pt>
                <c:pt idx="13286">
                  <c:v>0.51500000000000001</c:v>
                </c:pt>
                <c:pt idx="13287">
                  <c:v>0.32900000000000001</c:v>
                </c:pt>
                <c:pt idx="13288">
                  <c:v>0.67700000000000005</c:v>
                </c:pt>
                <c:pt idx="13289">
                  <c:v>0.36199999999999999</c:v>
                </c:pt>
                <c:pt idx="13290">
                  <c:v>0.36199999999999999</c:v>
                </c:pt>
                <c:pt idx="13291">
                  <c:v>0.746</c:v>
                </c:pt>
                <c:pt idx="13292">
                  <c:v>0.755</c:v>
                </c:pt>
                <c:pt idx="13293">
                  <c:v>0.77500000000000002</c:v>
                </c:pt>
                <c:pt idx="13294">
                  <c:v>0.51400000000000001</c:v>
                </c:pt>
                <c:pt idx="13295">
                  <c:v>0.52700000000000002</c:v>
                </c:pt>
                <c:pt idx="13296">
                  <c:v>0.51400000000000001</c:v>
                </c:pt>
                <c:pt idx="13297">
                  <c:v>0.66400000000000003</c:v>
                </c:pt>
                <c:pt idx="13298">
                  <c:v>0.66400000000000003</c:v>
                </c:pt>
                <c:pt idx="13299">
                  <c:v>0.54100000000000004</c:v>
                </c:pt>
                <c:pt idx="13300">
                  <c:v>0.75</c:v>
                </c:pt>
                <c:pt idx="13301">
                  <c:v>0.54300000000000004</c:v>
                </c:pt>
                <c:pt idx="13302">
                  <c:v>0.54300000000000004</c:v>
                </c:pt>
                <c:pt idx="13303">
                  <c:v>0.54200000000000004</c:v>
                </c:pt>
                <c:pt idx="13304">
                  <c:v>0.38400000000000001</c:v>
                </c:pt>
                <c:pt idx="13305">
                  <c:v>0.38400000000000001</c:v>
                </c:pt>
                <c:pt idx="13306">
                  <c:v>0.63100000000000001</c:v>
                </c:pt>
                <c:pt idx="13307">
                  <c:v>0.63100000000000001</c:v>
                </c:pt>
                <c:pt idx="13308">
                  <c:v>0.78200000000000003</c:v>
                </c:pt>
                <c:pt idx="13309">
                  <c:v>0.77100000000000002</c:v>
                </c:pt>
                <c:pt idx="13310">
                  <c:v>0.44800000000000001</c:v>
                </c:pt>
                <c:pt idx="13311">
                  <c:v>0.44800000000000001</c:v>
                </c:pt>
                <c:pt idx="13312">
                  <c:v>0.62</c:v>
                </c:pt>
                <c:pt idx="13313">
                  <c:v>0.62</c:v>
                </c:pt>
                <c:pt idx="13314">
                  <c:v>0.70499999999999996</c:v>
                </c:pt>
                <c:pt idx="13315">
                  <c:v>0.63500000000000001</c:v>
                </c:pt>
                <c:pt idx="13316">
                  <c:v>0.56100000000000005</c:v>
                </c:pt>
                <c:pt idx="13317">
                  <c:v>0.623</c:v>
                </c:pt>
                <c:pt idx="13318">
                  <c:v>0.38500000000000001</c:v>
                </c:pt>
                <c:pt idx="13319">
                  <c:v>0.57699999999999996</c:v>
                </c:pt>
                <c:pt idx="13320">
                  <c:v>0.72099999999999997</c:v>
                </c:pt>
                <c:pt idx="13321">
                  <c:v>0.71499999999999997</c:v>
                </c:pt>
                <c:pt idx="13322">
                  <c:v>0.61</c:v>
                </c:pt>
                <c:pt idx="13323">
                  <c:v>0.66700000000000004</c:v>
                </c:pt>
                <c:pt idx="13324">
                  <c:v>0.32500000000000001</c:v>
                </c:pt>
                <c:pt idx="13325">
                  <c:v>0.68100000000000005</c:v>
                </c:pt>
                <c:pt idx="13326">
                  <c:v>0.77800000000000002</c:v>
                </c:pt>
                <c:pt idx="13327">
                  <c:v>0.46600000000000003</c:v>
                </c:pt>
                <c:pt idx="13328">
                  <c:v>0.51400000000000001</c:v>
                </c:pt>
                <c:pt idx="13329">
                  <c:v>0.51400000000000001</c:v>
                </c:pt>
                <c:pt idx="13330">
                  <c:v>0.61099999999999999</c:v>
                </c:pt>
                <c:pt idx="13331">
                  <c:v>0.32600000000000001</c:v>
                </c:pt>
                <c:pt idx="13332">
                  <c:v>0.71</c:v>
                </c:pt>
                <c:pt idx="13333">
                  <c:v>0.72399999999999998</c:v>
                </c:pt>
                <c:pt idx="13334">
                  <c:v>0.75800000000000001</c:v>
                </c:pt>
                <c:pt idx="13335">
                  <c:v>0.754</c:v>
                </c:pt>
                <c:pt idx="13336">
                  <c:v>0.621</c:v>
                </c:pt>
                <c:pt idx="13337">
                  <c:v>0.374</c:v>
                </c:pt>
                <c:pt idx="13338">
                  <c:v>0.62</c:v>
                </c:pt>
                <c:pt idx="13339">
                  <c:v>0.76300000000000001</c:v>
                </c:pt>
                <c:pt idx="13340">
                  <c:v>0.41299999999999998</c:v>
                </c:pt>
                <c:pt idx="13341">
                  <c:v>0.41299999999999998</c:v>
                </c:pt>
                <c:pt idx="13342">
                  <c:v>0.44500000000000001</c:v>
                </c:pt>
                <c:pt idx="13343">
                  <c:v>0.53900000000000003</c:v>
                </c:pt>
                <c:pt idx="13344">
                  <c:v>0.751</c:v>
                </c:pt>
                <c:pt idx="13345">
                  <c:v>0.52800000000000002</c:v>
                </c:pt>
                <c:pt idx="13346">
                  <c:v>0.53600000000000003</c:v>
                </c:pt>
                <c:pt idx="13347">
                  <c:v>0.54900000000000004</c:v>
                </c:pt>
                <c:pt idx="13348">
                  <c:v>0.44700000000000001</c:v>
                </c:pt>
                <c:pt idx="13349">
                  <c:v>0.52800000000000002</c:v>
                </c:pt>
                <c:pt idx="13350">
                  <c:v>0.75900000000000001</c:v>
                </c:pt>
                <c:pt idx="13351">
                  <c:v>0.67800000000000005</c:v>
                </c:pt>
                <c:pt idx="13352">
                  <c:v>0.67800000000000005</c:v>
                </c:pt>
                <c:pt idx="13353">
                  <c:v>0.55000000000000004</c:v>
                </c:pt>
                <c:pt idx="13354">
                  <c:v>0.434</c:v>
                </c:pt>
                <c:pt idx="13355">
                  <c:v>0.63800000000000001</c:v>
                </c:pt>
                <c:pt idx="13356">
                  <c:v>0.434</c:v>
                </c:pt>
                <c:pt idx="13357">
                  <c:v>0.63800000000000001</c:v>
                </c:pt>
                <c:pt idx="13358">
                  <c:v>0.55400000000000005</c:v>
                </c:pt>
                <c:pt idx="13359">
                  <c:v>0.55400000000000005</c:v>
                </c:pt>
                <c:pt idx="13360">
                  <c:v>0.501</c:v>
                </c:pt>
                <c:pt idx="13361">
                  <c:v>0.501</c:v>
                </c:pt>
                <c:pt idx="13362">
                  <c:v>0.63400000000000001</c:v>
                </c:pt>
                <c:pt idx="13363">
                  <c:v>0.63400000000000001</c:v>
                </c:pt>
                <c:pt idx="13364">
                  <c:v>0.66500000000000004</c:v>
                </c:pt>
                <c:pt idx="13365">
                  <c:v>0.42899999999999999</c:v>
                </c:pt>
                <c:pt idx="13366">
                  <c:v>0.745</c:v>
                </c:pt>
                <c:pt idx="13367">
                  <c:v>0.71799999999999997</c:v>
                </c:pt>
                <c:pt idx="13368">
                  <c:v>0.51200000000000001</c:v>
                </c:pt>
                <c:pt idx="13369">
                  <c:v>0.623</c:v>
                </c:pt>
                <c:pt idx="13370">
                  <c:v>0.55800000000000005</c:v>
                </c:pt>
                <c:pt idx="13371">
                  <c:v>0.57099999999999995</c:v>
                </c:pt>
                <c:pt idx="13372">
                  <c:v>0.63700000000000001</c:v>
                </c:pt>
                <c:pt idx="13373">
                  <c:v>0.36899999999999999</c:v>
                </c:pt>
                <c:pt idx="13374">
                  <c:v>0.52</c:v>
                </c:pt>
                <c:pt idx="13375">
                  <c:v>0.52</c:v>
                </c:pt>
                <c:pt idx="13376">
                  <c:v>0.62</c:v>
                </c:pt>
                <c:pt idx="13377">
                  <c:v>0.624</c:v>
                </c:pt>
                <c:pt idx="13378">
                  <c:v>0.71199999999999997</c:v>
                </c:pt>
                <c:pt idx="13379">
                  <c:v>0.72199999999999998</c:v>
                </c:pt>
                <c:pt idx="13380">
                  <c:v>0.67700000000000005</c:v>
                </c:pt>
                <c:pt idx="13381">
                  <c:v>0.371</c:v>
                </c:pt>
                <c:pt idx="13382">
                  <c:v>0.75</c:v>
                </c:pt>
                <c:pt idx="13383">
                  <c:v>0.51500000000000001</c:v>
                </c:pt>
                <c:pt idx="13384">
                  <c:v>0.75600000000000001</c:v>
                </c:pt>
                <c:pt idx="13385">
                  <c:v>0.72</c:v>
                </c:pt>
                <c:pt idx="13386">
                  <c:v>0.629</c:v>
                </c:pt>
                <c:pt idx="13387">
                  <c:v>0.44700000000000001</c:v>
                </c:pt>
                <c:pt idx="13388">
                  <c:v>0.41899999999999998</c:v>
                </c:pt>
                <c:pt idx="13389">
                  <c:v>0.76300000000000001</c:v>
                </c:pt>
                <c:pt idx="13390">
                  <c:v>0.27600000000000002</c:v>
                </c:pt>
                <c:pt idx="13391">
                  <c:v>0.27600000000000002</c:v>
                </c:pt>
                <c:pt idx="13392">
                  <c:v>0.76400000000000001</c:v>
                </c:pt>
                <c:pt idx="13393">
                  <c:v>0.57199999999999995</c:v>
                </c:pt>
                <c:pt idx="13394">
                  <c:v>0.57299999999999995</c:v>
                </c:pt>
                <c:pt idx="13395">
                  <c:v>0.77600000000000002</c:v>
                </c:pt>
                <c:pt idx="13396">
                  <c:v>0.75900000000000001</c:v>
                </c:pt>
                <c:pt idx="13397">
                  <c:v>0.46500000000000002</c:v>
                </c:pt>
                <c:pt idx="13398">
                  <c:v>0.46500000000000002</c:v>
                </c:pt>
                <c:pt idx="13399">
                  <c:v>0.55800000000000005</c:v>
                </c:pt>
                <c:pt idx="13400">
                  <c:v>0.498</c:v>
                </c:pt>
                <c:pt idx="13401">
                  <c:v>0.53800000000000003</c:v>
                </c:pt>
                <c:pt idx="13402">
                  <c:v>0.54600000000000004</c:v>
                </c:pt>
                <c:pt idx="13403">
                  <c:v>0.76800000000000002</c:v>
                </c:pt>
                <c:pt idx="13404">
                  <c:v>0.54900000000000004</c:v>
                </c:pt>
                <c:pt idx="13405">
                  <c:v>0.53700000000000003</c:v>
                </c:pt>
                <c:pt idx="13406">
                  <c:v>0.5</c:v>
                </c:pt>
                <c:pt idx="13407">
                  <c:v>0.55900000000000005</c:v>
                </c:pt>
                <c:pt idx="13408">
                  <c:v>0.56399999999999995</c:v>
                </c:pt>
                <c:pt idx="13409">
                  <c:v>0.56399999999999995</c:v>
                </c:pt>
                <c:pt idx="13410">
                  <c:v>0.47399999999999998</c:v>
                </c:pt>
                <c:pt idx="13411">
                  <c:v>0.54400000000000004</c:v>
                </c:pt>
                <c:pt idx="13412">
                  <c:v>0.54400000000000004</c:v>
                </c:pt>
                <c:pt idx="13413">
                  <c:v>0.66500000000000004</c:v>
                </c:pt>
                <c:pt idx="13414">
                  <c:v>0.66500000000000004</c:v>
                </c:pt>
                <c:pt idx="13415">
                  <c:v>0.63100000000000001</c:v>
                </c:pt>
                <c:pt idx="13416">
                  <c:v>0.41399999999999998</c:v>
                </c:pt>
                <c:pt idx="13417">
                  <c:v>0.53100000000000003</c:v>
                </c:pt>
                <c:pt idx="13418">
                  <c:v>0.53100000000000003</c:v>
                </c:pt>
                <c:pt idx="13419">
                  <c:v>0.56699999999999995</c:v>
                </c:pt>
                <c:pt idx="13420">
                  <c:v>0.76700000000000002</c:v>
                </c:pt>
                <c:pt idx="13421">
                  <c:v>0.55000000000000004</c:v>
                </c:pt>
                <c:pt idx="13422">
                  <c:v>0.63200000000000001</c:v>
                </c:pt>
                <c:pt idx="13423">
                  <c:v>0.41599999999999998</c:v>
                </c:pt>
                <c:pt idx="13424">
                  <c:v>0.76600000000000001</c:v>
                </c:pt>
                <c:pt idx="13425">
                  <c:v>0.58199999999999996</c:v>
                </c:pt>
                <c:pt idx="13426">
                  <c:v>0.66800000000000004</c:v>
                </c:pt>
                <c:pt idx="13427">
                  <c:v>0.72</c:v>
                </c:pt>
                <c:pt idx="13428">
                  <c:v>0.54100000000000004</c:v>
                </c:pt>
                <c:pt idx="13429">
                  <c:v>0.77300000000000002</c:v>
                </c:pt>
                <c:pt idx="13430">
                  <c:v>0.66500000000000004</c:v>
                </c:pt>
                <c:pt idx="13431">
                  <c:v>0.63300000000000001</c:v>
                </c:pt>
                <c:pt idx="13432">
                  <c:v>0.71</c:v>
                </c:pt>
                <c:pt idx="13433">
                  <c:v>0.46400000000000002</c:v>
                </c:pt>
                <c:pt idx="13434">
                  <c:v>0.27900000000000003</c:v>
                </c:pt>
                <c:pt idx="13435">
                  <c:v>0.27900000000000003</c:v>
                </c:pt>
                <c:pt idx="13436">
                  <c:v>0.501</c:v>
                </c:pt>
                <c:pt idx="13437">
                  <c:v>0.64300000000000002</c:v>
                </c:pt>
                <c:pt idx="13438">
                  <c:v>0.56699999999999995</c:v>
                </c:pt>
                <c:pt idx="13439">
                  <c:v>0.78500000000000003</c:v>
                </c:pt>
                <c:pt idx="13440">
                  <c:v>0.51600000000000001</c:v>
                </c:pt>
                <c:pt idx="13441">
                  <c:v>0.51600000000000001</c:v>
                </c:pt>
                <c:pt idx="13442">
                  <c:v>0.66500000000000004</c:v>
                </c:pt>
                <c:pt idx="13443">
                  <c:v>0.54</c:v>
                </c:pt>
                <c:pt idx="13444">
                  <c:v>0.55500000000000005</c:v>
                </c:pt>
                <c:pt idx="13445">
                  <c:v>0.76200000000000001</c:v>
                </c:pt>
                <c:pt idx="13446">
                  <c:v>0.56799999999999995</c:v>
                </c:pt>
                <c:pt idx="13447">
                  <c:v>0.54100000000000004</c:v>
                </c:pt>
                <c:pt idx="13448">
                  <c:v>0.55900000000000005</c:v>
                </c:pt>
                <c:pt idx="13449">
                  <c:v>0.53400000000000003</c:v>
                </c:pt>
                <c:pt idx="13450">
                  <c:v>0.53400000000000003</c:v>
                </c:pt>
                <c:pt idx="13451">
                  <c:v>0.504</c:v>
                </c:pt>
                <c:pt idx="13452">
                  <c:v>0.76100000000000001</c:v>
                </c:pt>
                <c:pt idx="13453">
                  <c:v>0.57499999999999996</c:v>
                </c:pt>
                <c:pt idx="13454">
                  <c:v>0.57499999999999996</c:v>
                </c:pt>
                <c:pt idx="13455">
                  <c:v>0.66700000000000004</c:v>
                </c:pt>
                <c:pt idx="13456">
                  <c:v>0.46</c:v>
                </c:pt>
                <c:pt idx="13457">
                  <c:v>0.77700000000000002</c:v>
                </c:pt>
                <c:pt idx="13458">
                  <c:v>0.60899999999999999</c:v>
                </c:pt>
                <c:pt idx="13459">
                  <c:v>0.60899999999999999</c:v>
                </c:pt>
                <c:pt idx="13460">
                  <c:v>0.55400000000000005</c:v>
                </c:pt>
                <c:pt idx="13461">
                  <c:v>0.55400000000000005</c:v>
                </c:pt>
                <c:pt idx="13462">
                  <c:v>0.67800000000000005</c:v>
                </c:pt>
                <c:pt idx="13463">
                  <c:v>0.67800000000000005</c:v>
                </c:pt>
                <c:pt idx="13464">
                  <c:v>0.66800000000000004</c:v>
                </c:pt>
                <c:pt idx="13465">
                  <c:v>0.63200000000000001</c:v>
                </c:pt>
                <c:pt idx="13466">
                  <c:v>0.63200000000000001</c:v>
                </c:pt>
                <c:pt idx="13467">
                  <c:v>0.46100000000000002</c:v>
                </c:pt>
                <c:pt idx="13468">
                  <c:v>0.624</c:v>
                </c:pt>
                <c:pt idx="13469">
                  <c:v>0.77600000000000002</c:v>
                </c:pt>
                <c:pt idx="13470">
                  <c:v>0.50900000000000001</c:v>
                </c:pt>
                <c:pt idx="13471">
                  <c:v>0.56000000000000005</c:v>
                </c:pt>
                <c:pt idx="13472">
                  <c:v>0.55000000000000004</c:v>
                </c:pt>
                <c:pt idx="13473">
                  <c:v>0.78200000000000003</c:v>
                </c:pt>
                <c:pt idx="13474">
                  <c:v>0.61899999999999999</c:v>
                </c:pt>
                <c:pt idx="13475">
                  <c:v>0.32300000000000001</c:v>
                </c:pt>
                <c:pt idx="13476">
                  <c:v>0.32300000000000001</c:v>
                </c:pt>
                <c:pt idx="13477">
                  <c:v>0.68200000000000005</c:v>
                </c:pt>
                <c:pt idx="13478">
                  <c:v>0.66300000000000003</c:v>
                </c:pt>
                <c:pt idx="13479">
                  <c:v>0.68100000000000005</c:v>
                </c:pt>
                <c:pt idx="13480">
                  <c:v>0.47899999999999998</c:v>
                </c:pt>
                <c:pt idx="13481">
                  <c:v>0.54</c:v>
                </c:pt>
                <c:pt idx="13482">
                  <c:v>0.77</c:v>
                </c:pt>
                <c:pt idx="13483">
                  <c:v>0.628</c:v>
                </c:pt>
                <c:pt idx="13484">
                  <c:v>0.67800000000000005</c:v>
                </c:pt>
                <c:pt idx="13485">
                  <c:v>0.62</c:v>
                </c:pt>
                <c:pt idx="13486">
                  <c:v>0.76800000000000002</c:v>
                </c:pt>
                <c:pt idx="13487">
                  <c:v>0.52700000000000002</c:v>
                </c:pt>
                <c:pt idx="13488">
                  <c:v>0.52700000000000002</c:v>
                </c:pt>
                <c:pt idx="13489">
                  <c:v>0.63300000000000001</c:v>
                </c:pt>
                <c:pt idx="13490">
                  <c:v>0.67800000000000005</c:v>
                </c:pt>
                <c:pt idx="13491">
                  <c:v>0.55700000000000005</c:v>
                </c:pt>
                <c:pt idx="13492">
                  <c:v>0.56499999999999995</c:v>
                </c:pt>
                <c:pt idx="13493">
                  <c:v>0.77600000000000002</c:v>
                </c:pt>
                <c:pt idx="13494">
                  <c:v>0.55000000000000004</c:v>
                </c:pt>
                <c:pt idx="13495">
                  <c:v>0.55700000000000005</c:v>
                </c:pt>
                <c:pt idx="13496">
                  <c:v>0.47599999999999998</c:v>
                </c:pt>
                <c:pt idx="13497">
                  <c:v>0.51400000000000001</c:v>
                </c:pt>
                <c:pt idx="13498">
                  <c:v>0.47699999999999998</c:v>
                </c:pt>
                <c:pt idx="13499">
                  <c:v>0.55100000000000005</c:v>
                </c:pt>
                <c:pt idx="13500">
                  <c:v>0.38300000000000001</c:v>
                </c:pt>
                <c:pt idx="13501">
                  <c:v>0.56999999999999995</c:v>
                </c:pt>
                <c:pt idx="13502">
                  <c:v>0.76200000000000001</c:v>
                </c:pt>
                <c:pt idx="13503">
                  <c:v>0.505</c:v>
                </c:pt>
                <c:pt idx="13504">
                  <c:v>0.622</c:v>
                </c:pt>
                <c:pt idx="13505">
                  <c:v>0.622</c:v>
                </c:pt>
                <c:pt idx="13506">
                  <c:v>0.41299999999999998</c:v>
                </c:pt>
                <c:pt idx="13507">
                  <c:v>0.58599999999999997</c:v>
                </c:pt>
                <c:pt idx="13508">
                  <c:v>0.58599999999999997</c:v>
                </c:pt>
                <c:pt idx="13509">
                  <c:v>0.50700000000000001</c:v>
                </c:pt>
                <c:pt idx="13510">
                  <c:v>0.78200000000000003</c:v>
                </c:pt>
                <c:pt idx="13511">
                  <c:v>0.56499999999999995</c:v>
                </c:pt>
                <c:pt idx="13512">
                  <c:v>0.56499999999999995</c:v>
                </c:pt>
                <c:pt idx="13513">
                  <c:v>0.70599999999999996</c:v>
                </c:pt>
                <c:pt idx="13514">
                  <c:v>0.70599999999999996</c:v>
                </c:pt>
                <c:pt idx="13515">
                  <c:v>0.63600000000000001</c:v>
                </c:pt>
                <c:pt idx="13516">
                  <c:v>0.66900000000000004</c:v>
                </c:pt>
                <c:pt idx="13517">
                  <c:v>0.42599999999999999</c:v>
                </c:pt>
                <c:pt idx="13518">
                  <c:v>0.66900000000000004</c:v>
                </c:pt>
                <c:pt idx="13519">
                  <c:v>0.42599999999999999</c:v>
                </c:pt>
                <c:pt idx="13520">
                  <c:v>0.52</c:v>
                </c:pt>
                <c:pt idx="13521">
                  <c:v>0.36799999999999999</c:v>
                </c:pt>
                <c:pt idx="13522">
                  <c:v>0.36799999999999999</c:v>
                </c:pt>
                <c:pt idx="13523">
                  <c:v>0.55900000000000005</c:v>
                </c:pt>
                <c:pt idx="13524">
                  <c:v>0.71199999999999997</c:v>
                </c:pt>
                <c:pt idx="13525">
                  <c:v>0.77800000000000002</c:v>
                </c:pt>
                <c:pt idx="13526">
                  <c:v>0.57099999999999995</c:v>
                </c:pt>
                <c:pt idx="13527">
                  <c:v>0.63300000000000001</c:v>
                </c:pt>
                <c:pt idx="13528">
                  <c:v>0.67700000000000005</c:v>
                </c:pt>
                <c:pt idx="13529">
                  <c:v>0.71</c:v>
                </c:pt>
                <c:pt idx="13530">
                  <c:v>0.76900000000000002</c:v>
                </c:pt>
                <c:pt idx="13531">
                  <c:v>0.53300000000000003</c:v>
                </c:pt>
                <c:pt idx="13532">
                  <c:v>0.77200000000000002</c:v>
                </c:pt>
                <c:pt idx="13533">
                  <c:v>0.72199999999999998</c:v>
                </c:pt>
                <c:pt idx="13534">
                  <c:v>0.55000000000000004</c:v>
                </c:pt>
                <c:pt idx="13535">
                  <c:v>0.77600000000000002</c:v>
                </c:pt>
                <c:pt idx="13536">
                  <c:v>0.64</c:v>
                </c:pt>
                <c:pt idx="13537">
                  <c:v>0.75600000000000001</c:v>
                </c:pt>
                <c:pt idx="13538">
                  <c:v>0.77</c:v>
                </c:pt>
                <c:pt idx="13539">
                  <c:v>0.68700000000000006</c:v>
                </c:pt>
                <c:pt idx="13540">
                  <c:v>0.52</c:v>
                </c:pt>
                <c:pt idx="13541">
                  <c:v>0.64</c:v>
                </c:pt>
                <c:pt idx="13542">
                  <c:v>0.53700000000000003</c:v>
                </c:pt>
                <c:pt idx="13543">
                  <c:v>0.53700000000000003</c:v>
                </c:pt>
                <c:pt idx="13544">
                  <c:v>0.76800000000000002</c:v>
                </c:pt>
                <c:pt idx="13545">
                  <c:v>0.77400000000000002</c:v>
                </c:pt>
                <c:pt idx="13546">
                  <c:v>0.57499999999999996</c:v>
                </c:pt>
                <c:pt idx="13547">
                  <c:v>0.68700000000000006</c:v>
                </c:pt>
                <c:pt idx="13548">
                  <c:v>0.56000000000000005</c:v>
                </c:pt>
                <c:pt idx="13549">
                  <c:v>0.78500000000000003</c:v>
                </c:pt>
                <c:pt idx="13550">
                  <c:v>0.432</c:v>
                </c:pt>
                <c:pt idx="13551">
                  <c:v>0.53</c:v>
                </c:pt>
                <c:pt idx="13552">
                  <c:v>0.53100000000000003</c:v>
                </c:pt>
                <c:pt idx="13553">
                  <c:v>0.56200000000000006</c:v>
                </c:pt>
                <c:pt idx="13554">
                  <c:v>0.75</c:v>
                </c:pt>
                <c:pt idx="13555">
                  <c:v>0.72799999999999998</c:v>
                </c:pt>
                <c:pt idx="13556">
                  <c:v>0.52200000000000002</c:v>
                </c:pt>
                <c:pt idx="13557">
                  <c:v>0.63</c:v>
                </c:pt>
                <c:pt idx="13558">
                  <c:v>0.63</c:v>
                </c:pt>
                <c:pt idx="13559">
                  <c:v>0.58099999999999996</c:v>
                </c:pt>
                <c:pt idx="13560">
                  <c:v>0.77100000000000002</c:v>
                </c:pt>
                <c:pt idx="13561">
                  <c:v>0.52300000000000002</c:v>
                </c:pt>
                <c:pt idx="13562">
                  <c:v>0.76600000000000001</c:v>
                </c:pt>
                <c:pt idx="13563">
                  <c:v>0.46400000000000002</c:v>
                </c:pt>
                <c:pt idx="13564">
                  <c:v>0.52700000000000002</c:v>
                </c:pt>
                <c:pt idx="13565">
                  <c:v>0.71299999999999997</c:v>
                </c:pt>
                <c:pt idx="13566">
                  <c:v>0.621</c:v>
                </c:pt>
                <c:pt idx="13567">
                  <c:v>0.621</c:v>
                </c:pt>
                <c:pt idx="13568">
                  <c:v>0.41199999999999998</c:v>
                </c:pt>
                <c:pt idx="13569">
                  <c:v>0.41199999999999998</c:v>
                </c:pt>
                <c:pt idx="13570">
                  <c:v>0.77800000000000002</c:v>
                </c:pt>
                <c:pt idx="13571">
                  <c:v>0.64500000000000002</c:v>
                </c:pt>
                <c:pt idx="13572">
                  <c:v>0.435</c:v>
                </c:pt>
                <c:pt idx="13573">
                  <c:v>0.57599999999999996</c:v>
                </c:pt>
                <c:pt idx="13574">
                  <c:v>0.57599999999999996</c:v>
                </c:pt>
                <c:pt idx="13575">
                  <c:v>0.56699999999999995</c:v>
                </c:pt>
                <c:pt idx="13576">
                  <c:v>0.48</c:v>
                </c:pt>
                <c:pt idx="13577">
                  <c:v>0.48</c:v>
                </c:pt>
                <c:pt idx="13578">
                  <c:v>0.71599999999999997</c:v>
                </c:pt>
                <c:pt idx="13579">
                  <c:v>0.77300000000000002</c:v>
                </c:pt>
                <c:pt idx="13580">
                  <c:v>0.58199999999999996</c:v>
                </c:pt>
                <c:pt idx="13581">
                  <c:v>0.66600000000000004</c:v>
                </c:pt>
                <c:pt idx="13582">
                  <c:v>0.68500000000000005</c:v>
                </c:pt>
                <c:pt idx="13583">
                  <c:v>0.751</c:v>
                </c:pt>
                <c:pt idx="13584">
                  <c:v>0.72299999999999998</c:v>
                </c:pt>
                <c:pt idx="13585">
                  <c:v>0.77700000000000002</c:v>
                </c:pt>
                <c:pt idx="13586">
                  <c:v>0.54400000000000004</c:v>
                </c:pt>
                <c:pt idx="13587">
                  <c:v>0.78100000000000003</c:v>
                </c:pt>
                <c:pt idx="13588">
                  <c:v>0.67</c:v>
                </c:pt>
                <c:pt idx="13589">
                  <c:v>0.755</c:v>
                </c:pt>
                <c:pt idx="13590">
                  <c:v>0.56000000000000005</c:v>
                </c:pt>
                <c:pt idx="13591">
                  <c:v>0.53100000000000003</c:v>
                </c:pt>
                <c:pt idx="13592">
                  <c:v>0.76500000000000001</c:v>
                </c:pt>
                <c:pt idx="13593">
                  <c:v>0.76200000000000001</c:v>
                </c:pt>
                <c:pt idx="13594">
                  <c:v>0.67</c:v>
                </c:pt>
                <c:pt idx="13595">
                  <c:v>0.72499999999999998</c:v>
                </c:pt>
                <c:pt idx="13596">
                  <c:v>0.71799999999999997</c:v>
                </c:pt>
                <c:pt idx="13597">
                  <c:v>0.54600000000000004</c:v>
                </c:pt>
                <c:pt idx="13598">
                  <c:v>0.54600000000000004</c:v>
                </c:pt>
                <c:pt idx="13599">
                  <c:v>0.624</c:v>
                </c:pt>
                <c:pt idx="13600">
                  <c:v>0.624</c:v>
                </c:pt>
                <c:pt idx="13601">
                  <c:v>0.66800000000000004</c:v>
                </c:pt>
                <c:pt idx="13602">
                  <c:v>0.48099999999999998</c:v>
                </c:pt>
                <c:pt idx="13603">
                  <c:v>0.625</c:v>
                </c:pt>
                <c:pt idx="13604">
                  <c:v>0.66800000000000004</c:v>
                </c:pt>
                <c:pt idx="13605">
                  <c:v>0.57699999999999996</c:v>
                </c:pt>
                <c:pt idx="13606">
                  <c:v>0.71899999999999997</c:v>
                </c:pt>
                <c:pt idx="13607">
                  <c:v>0.52900000000000003</c:v>
                </c:pt>
                <c:pt idx="13608">
                  <c:v>0.75800000000000001</c:v>
                </c:pt>
                <c:pt idx="13609">
                  <c:v>0.57099999999999995</c:v>
                </c:pt>
                <c:pt idx="13610">
                  <c:v>0.78</c:v>
                </c:pt>
                <c:pt idx="13611">
                  <c:v>0.54500000000000004</c:v>
                </c:pt>
                <c:pt idx="13612">
                  <c:v>0.54600000000000004</c:v>
                </c:pt>
                <c:pt idx="13613">
                  <c:v>0.75900000000000001</c:v>
                </c:pt>
                <c:pt idx="13614">
                  <c:v>0.57199999999999995</c:v>
                </c:pt>
                <c:pt idx="13615">
                  <c:v>0.53</c:v>
                </c:pt>
                <c:pt idx="13616">
                  <c:v>0.72199999999999998</c:v>
                </c:pt>
                <c:pt idx="13617">
                  <c:v>0.59199999999999997</c:v>
                </c:pt>
                <c:pt idx="13618">
                  <c:v>0.53800000000000003</c:v>
                </c:pt>
                <c:pt idx="13619">
                  <c:v>0.45700000000000002</c:v>
                </c:pt>
                <c:pt idx="13620">
                  <c:v>0.45700000000000002</c:v>
                </c:pt>
                <c:pt idx="13621">
                  <c:v>0.77200000000000002</c:v>
                </c:pt>
                <c:pt idx="13622">
                  <c:v>0.76</c:v>
                </c:pt>
                <c:pt idx="13623">
                  <c:v>0.51600000000000001</c:v>
                </c:pt>
                <c:pt idx="13624">
                  <c:v>0.67800000000000005</c:v>
                </c:pt>
                <c:pt idx="13625">
                  <c:v>0.627</c:v>
                </c:pt>
                <c:pt idx="13626">
                  <c:v>0.63500000000000001</c:v>
                </c:pt>
                <c:pt idx="13627">
                  <c:v>0.63500000000000001</c:v>
                </c:pt>
                <c:pt idx="13628">
                  <c:v>0.48699999999999999</c:v>
                </c:pt>
                <c:pt idx="13629">
                  <c:v>0.432</c:v>
                </c:pt>
                <c:pt idx="13630">
                  <c:v>0.43099999999999999</c:v>
                </c:pt>
                <c:pt idx="13631">
                  <c:v>0.58599999999999997</c:v>
                </c:pt>
                <c:pt idx="13632">
                  <c:v>0.58599999999999997</c:v>
                </c:pt>
                <c:pt idx="13633">
                  <c:v>0.78200000000000003</c:v>
                </c:pt>
                <c:pt idx="13634">
                  <c:v>0.53400000000000003</c:v>
                </c:pt>
                <c:pt idx="13635">
                  <c:v>0.53400000000000003</c:v>
                </c:pt>
                <c:pt idx="13636">
                  <c:v>0.59299999999999997</c:v>
                </c:pt>
                <c:pt idx="13637">
                  <c:v>0.76</c:v>
                </c:pt>
                <c:pt idx="13638">
                  <c:v>0.68100000000000005</c:v>
                </c:pt>
                <c:pt idx="13639">
                  <c:v>0.53900000000000003</c:v>
                </c:pt>
                <c:pt idx="13640">
                  <c:v>0.71699999999999997</c:v>
                </c:pt>
                <c:pt idx="13641">
                  <c:v>0.77900000000000003</c:v>
                </c:pt>
                <c:pt idx="13642">
                  <c:v>0.68200000000000005</c:v>
                </c:pt>
                <c:pt idx="13643">
                  <c:v>0.76400000000000001</c:v>
                </c:pt>
                <c:pt idx="13644">
                  <c:v>0.71499999999999997</c:v>
                </c:pt>
                <c:pt idx="13645">
                  <c:v>0.77600000000000002</c:v>
                </c:pt>
                <c:pt idx="13646">
                  <c:v>0.55400000000000005</c:v>
                </c:pt>
                <c:pt idx="13647">
                  <c:v>0.75600000000000001</c:v>
                </c:pt>
                <c:pt idx="13648">
                  <c:v>0.77100000000000002</c:v>
                </c:pt>
                <c:pt idx="13649">
                  <c:v>0.57099999999999995</c:v>
                </c:pt>
                <c:pt idx="13650">
                  <c:v>0.68200000000000005</c:v>
                </c:pt>
                <c:pt idx="13651">
                  <c:v>0.751</c:v>
                </c:pt>
                <c:pt idx="13652">
                  <c:v>0.63600000000000001</c:v>
                </c:pt>
                <c:pt idx="13653">
                  <c:v>0.63600000000000001</c:v>
                </c:pt>
                <c:pt idx="13654">
                  <c:v>0.53900000000000003</c:v>
                </c:pt>
                <c:pt idx="13655">
                  <c:v>0.55600000000000005</c:v>
                </c:pt>
                <c:pt idx="13656">
                  <c:v>0.55600000000000005</c:v>
                </c:pt>
                <c:pt idx="13657">
                  <c:v>0.63500000000000001</c:v>
                </c:pt>
                <c:pt idx="13658">
                  <c:v>0.68300000000000005</c:v>
                </c:pt>
                <c:pt idx="13659">
                  <c:v>0.54</c:v>
                </c:pt>
                <c:pt idx="13660">
                  <c:v>0.68300000000000005</c:v>
                </c:pt>
                <c:pt idx="13661">
                  <c:v>0.77600000000000002</c:v>
                </c:pt>
                <c:pt idx="13662">
                  <c:v>0.58099999999999996</c:v>
                </c:pt>
                <c:pt idx="13663">
                  <c:v>0.30499999999999999</c:v>
                </c:pt>
                <c:pt idx="13664">
                  <c:v>0.61299999999999999</c:v>
                </c:pt>
                <c:pt idx="13665">
                  <c:v>0.55500000000000005</c:v>
                </c:pt>
                <c:pt idx="13666">
                  <c:v>0.78400000000000003</c:v>
                </c:pt>
                <c:pt idx="13667">
                  <c:v>0.501</c:v>
                </c:pt>
                <c:pt idx="13668">
                  <c:v>0.501</c:v>
                </c:pt>
                <c:pt idx="13669">
                  <c:v>0.55600000000000005</c:v>
                </c:pt>
                <c:pt idx="13670">
                  <c:v>0.58299999999999996</c:v>
                </c:pt>
                <c:pt idx="13671">
                  <c:v>0.72899999999999998</c:v>
                </c:pt>
                <c:pt idx="13672">
                  <c:v>0.76500000000000001</c:v>
                </c:pt>
                <c:pt idx="13673">
                  <c:v>0.624</c:v>
                </c:pt>
                <c:pt idx="13674">
                  <c:v>0.78</c:v>
                </c:pt>
                <c:pt idx="13675">
                  <c:v>0.53200000000000003</c:v>
                </c:pt>
                <c:pt idx="13676">
                  <c:v>0.64</c:v>
                </c:pt>
                <c:pt idx="13677">
                  <c:v>0.53</c:v>
                </c:pt>
                <c:pt idx="13678">
                  <c:v>0.48299999999999998</c:v>
                </c:pt>
                <c:pt idx="13679">
                  <c:v>0.66800000000000004</c:v>
                </c:pt>
                <c:pt idx="13680">
                  <c:v>0.66800000000000004</c:v>
                </c:pt>
                <c:pt idx="13681">
                  <c:v>0.77400000000000002</c:v>
                </c:pt>
                <c:pt idx="13682">
                  <c:v>0.48299999999999998</c:v>
                </c:pt>
                <c:pt idx="13683">
                  <c:v>0.76400000000000001</c:v>
                </c:pt>
                <c:pt idx="13684">
                  <c:v>0.41699999999999998</c:v>
                </c:pt>
                <c:pt idx="13685">
                  <c:v>0.41699999999999998</c:v>
                </c:pt>
                <c:pt idx="13686">
                  <c:v>0.625</c:v>
                </c:pt>
                <c:pt idx="13687">
                  <c:v>0.625</c:v>
                </c:pt>
                <c:pt idx="13688">
                  <c:v>0.77700000000000002</c:v>
                </c:pt>
                <c:pt idx="13689">
                  <c:v>0.54700000000000004</c:v>
                </c:pt>
                <c:pt idx="13690">
                  <c:v>0.54700000000000004</c:v>
                </c:pt>
                <c:pt idx="13691">
                  <c:v>0.61899999999999999</c:v>
                </c:pt>
                <c:pt idx="13692">
                  <c:v>0.76900000000000002</c:v>
                </c:pt>
                <c:pt idx="13693">
                  <c:v>0.628</c:v>
                </c:pt>
                <c:pt idx="13694">
                  <c:v>0.71</c:v>
                </c:pt>
                <c:pt idx="13695">
                  <c:v>0.72599999999999998</c:v>
                </c:pt>
                <c:pt idx="13696">
                  <c:v>0.56499999999999995</c:v>
                </c:pt>
                <c:pt idx="13697">
                  <c:v>0.58099999999999996</c:v>
                </c:pt>
                <c:pt idx="13698">
                  <c:v>0.72</c:v>
                </c:pt>
                <c:pt idx="13699">
                  <c:v>0.61499999999999999</c:v>
                </c:pt>
                <c:pt idx="13700">
                  <c:v>0.28599999999999998</c:v>
                </c:pt>
                <c:pt idx="13701">
                  <c:v>0.76</c:v>
                </c:pt>
                <c:pt idx="13702">
                  <c:v>0.77500000000000002</c:v>
                </c:pt>
                <c:pt idx="13703">
                  <c:v>0.61499999999999999</c:v>
                </c:pt>
                <c:pt idx="13704">
                  <c:v>0.56599999999999995</c:v>
                </c:pt>
                <c:pt idx="13705">
                  <c:v>0.56599999999999995</c:v>
                </c:pt>
                <c:pt idx="13706">
                  <c:v>0.34899999999999998</c:v>
                </c:pt>
                <c:pt idx="13707">
                  <c:v>0.28799999999999998</c:v>
                </c:pt>
                <c:pt idx="13708">
                  <c:v>0.63700000000000001</c:v>
                </c:pt>
                <c:pt idx="13709">
                  <c:v>0.67200000000000004</c:v>
                </c:pt>
                <c:pt idx="13710">
                  <c:v>0.626</c:v>
                </c:pt>
                <c:pt idx="13711">
                  <c:v>0.63700000000000001</c:v>
                </c:pt>
                <c:pt idx="13712">
                  <c:v>0.51800000000000002</c:v>
                </c:pt>
                <c:pt idx="13713">
                  <c:v>0.51800000000000002</c:v>
                </c:pt>
                <c:pt idx="13714">
                  <c:v>0.33700000000000002</c:v>
                </c:pt>
                <c:pt idx="13715">
                  <c:v>0.71199999999999997</c:v>
                </c:pt>
                <c:pt idx="13716">
                  <c:v>0.71199999999999997</c:v>
                </c:pt>
                <c:pt idx="13717">
                  <c:v>0.625</c:v>
                </c:pt>
                <c:pt idx="13718">
                  <c:v>0.56599999999999995</c:v>
                </c:pt>
                <c:pt idx="13719">
                  <c:v>0.625</c:v>
                </c:pt>
                <c:pt idx="13720">
                  <c:v>0.75</c:v>
                </c:pt>
                <c:pt idx="13721">
                  <c:v>0.56699999999999995</c:v>
                </c:pt>
                <c:pt idx="13722">
                  <c:v>0.76</c:v>
                </c:pt>
                <c:pt idx="13723">
                  <c:v>0.72899999999999998</c:v>
                </c:pt>
                <c:pt idx="13724">
                  <c:v>0.71499999999999997</c:v>
                </c:pt>
                <c:pt idx="13725">
                  <c:v>0.64</c:v>
                </c:pt>
                <c:pt idx="13726">
                  <c:v>0.54100000000000004</c:v>
                </c:pt>
                <c:pt idx="13727">
                  <c:v>0.54</c:v>
                </c:pt>
                <c:pt idx="13728">
                  <c:v>0.54100000000000004</c:v>
                </c:pt>
                <c:pt idx="13729">
                  <c:v>0.53200000000000003</c:v>
                </c:pt>
                <c:pt idx="13730">
                  <c:v>0.73199999999999998</c:v>
                </c:pt>
                <c:pt idx="13731">
                  <c:v>0.53200000000000003</c:v>
                </c:pt>
                <c:pt idx="13732">
                  <c:v>0.58199999999999996</c:v>
                </c:pt>
                <c:pt idx="13733">
                  <c:v>0.38300000000000001</c:v>
                </c:pt>
                <c:pt idx="13734">
                  <c:v>0.66600000000000004</c:v>
                </c:pt>
                <c:pt idx="13735">
                  <c:v>0.38300000000000001</c:v>
                </c:pt>
                <c:pt idx="13736">
                  <c:v>0.66600000000000004</c:v>
                </c:pt>
                <c:pt idx="13737">
                  <c:v>0.47099999999999997</c:v>
                </c:pt>
                <c:pt idx="13738">
                  <c:v>0.47099999999999997</c:v>
                </c:pt>
                <c:pt idx="13739">
                  <c:v>0.61099999999999999</c:v>
                </c:pt>
                <c:pt idx="13740">
                  <c:v>0.61099999999999999</c:v>
                </c:pt>
                <c:pt idx="13741">
                  <c:v>0.55800000000000005</c:v>
                </c:pt>
                <c:pt idx="13742">
                  <c:v>0.55800000000000005</c:v>
                </c:pt>
                <c:pt idx="13743">
                  <c:v>0.752</c:v>
                </c:pt>
                <c:pt idx="13744">
                  <c:v>0.48099999999999998</c:v>
                </c:pt>
                <c:pt idx="13745">
                  <c:v>0.753</c:v>
                </c:pt>
                <c:pt idx="13746">
                  <c:v>0.73899999999999999</c:v>
                </c:pt>
                <c:pt idx="13747">
                  <c:v>0.745</c:v>
                </c:pt>
                <c:pt idx="13748">
                  <c:v>0.74099999999999999</c:v>
                </c:pt>
                <c:pt idx="13749">
                  <c:v>0.57799999999999996</c:v>
                </c:pt>
                <c:pt idx="13750">
                  <c:v>0.71699999999999997</c:v>
                </c:pt>
                <c:pt idx="13751">
                  <c:v>0.61799999999999999</c:v>
                </c:pt>
                <c:pt idx="13752">
                  <c:v>0.33100000000000002</c:v>
                </c:pt>
                <c:pt idx="13753">
                  <c:v>0.39300000000000002</c:v>
                </c:pt>
                <c:pt idx="13754">
                  <c:v>0.57499999999999996</c:v>
                </c:pt>
                <c:pt idx="13755">
                  <c:v>0.57799999999999996</c:v>
                </c:pt>
                <c:pt idx="13756">
                  <c:v>0.59299999999999997</c:v>
                </c:pt>
                <c:pt idx="13757">
                  <c:v>0.33300000000000002</c:v>
                </c:pt>
                <c:pt idx="13758">
                  <c:v>0.752</c:v>
                </c:pt>
                <c:pt idx="13759">
                  <c:v>0.52400000000000002</c:v>
                </c:pt>
                <c:pt idx="13760">
                  <c:v>0.52400000000000002</c:v>
                </c:pt>
                <c:pt idx="13761">
                  <c:v>0.58399999999999996</c:v>
                </c:pt>
                <c:pt idx="13762">
                  <c:v>0.752</c:v>
                </c:pt>
                <c:pt idx="13763">
                  <c:v>0.57599999999999996</c:v>
                </c:pt>
                <c:pt idx="13764">
                  <c:v>0.57599999999999996</c:v>
                </c:pt>
                <c:pt idx="13765">
                  <c:v>0.38100000000000001</c:v>
                </c:pt>
                <c:pt idx="13766">
                  <c:v>0.65700000000000003</c:v>
                </c:pt>
                <c:pt idx="13767">
                  <c:v>0.66400000000000003</c:v>
                </c:pt>
                <c:pt idx="13768">
                  <c:v>0.65700000000000003</c:v>
                </c:pt>
                <c:pt idx="13769">
                  <c:v>0.71899999999999997</c:v>
                </c:pt>
                <c:pt idx="13770">
                  <c:v>0.60699999999999998</c:v>
                </c:pt>
                <c:pt idx="13771">
                  <c:v>0.71899999999999997</c:v>
                </c:pt>
                <c:pt idx="13772">
                  <c:v>0.75900000000000001</c:v>
                </c:pt>
                <c:pt idx="13773">
                  <c:v>0.73699999999999999</c:v>
                </c:pt>
                <c:pt idx="13774">
                  <c:v>0.754</c:v>
                </c:pt>
                <c:pt idx="13775">
                  <c:v>0.60799999999999998</c:v>
                </c:pt>
                <c:pt idx="13776">
                  <c:v>0.57599999999999996</c:v>
                </c:pt>
                <c:pt idx="13777">
                  <c:v>0.57699999999999996</c:v>
                </c:pt>
                <c:pt idx="13778">
                  <c:v>0.46800000000000003</c:v>
                </c:pt>
                <c:pt idx="13779">
                  <c:v>0.47</c:v>
                </c:pt>
                <c:pt idx="13780">
                  <c:v>0.55100000000000005</c:v>
                </c:pt>
                <c:pt idx="13781">
                  <c:v>0.64300000000000002</c:v>
                </c:pt>
                <c:pt idx="13782">
                  <c:v>0.65300000000000002</c:v>
                </c:pt>
                <c:pt idx="13783">
                  <c:v>0.54900000000000004</c:v>
                </c:pt>
                <c:pt idx="13784">
                  <c:v>0.54100000000000004</c:v>
                </c:pt>
                <c:pt idx="13785">
                  <c:v>0.54100000000000004</c:v>
                </c:pt>
                <c:pt idx="13786">
                  <c:v>0.55300000000000005</c:v>
                </c:pt>
                <c:pt idx="13787">
                  <c:v>0.434</c:v>
                </c:pt>
                <c:pt idx="13788">
                  <c:v>0.434</c:v>
                </c:pt>
                <c:pt idx="13789">
                  <c:v>0.70199999999999996</c:v>
                </c:pt>
                <c:pt idx="13790">
                  <c:v>0.70199999999999996</c:v>
                </c:pt>
                <c:pt idx="13791">
                  <c:v>0.749</c:v>
                </c:pt>
                <c:pt idx="13792">
                  <c:v>0.52600000000000002</c:v>
                </c:pt>
                <c:pt idx="13793">
                  <c:v>0.52600000000000002</c:v>
                </c:pt>
                <c:pt idx="13794">
                  <c:v>0.65</c:v>
                </c:pt>
                <c:pt idx="13795">
                  <c:v>0.65</c:v>
                </c:pt>
                <c:pt idx="13796">
                  <c:v>0.76300000000000001</c:v>
                </c:pt>
                <c:pt idx="13797">
                  <c:v>0.746</c:v>
                </c:pt>
                <c:pt idx="13798">
                  <c:v>0.56799999999999995</c:v>
                </c:pt>
                <c:pt idx="13799">
                  <c:v>0.56799999999999995</c:v>
                </c:pt>
                <c:pt idx="13800">
                  <c:v>0.58599999999999997</c:v>
                </c:pt>
                <c:pt idx="13801">
                  <c:v>0.376</c:v>
                </c:pt>
                <c:pt idx="13802">
                  <c:v>0.53600000000000003</c:v>
                </c:pt>
                <c:pt idx="13803">
                  <c:v>0.75</c:v>
                </c:pt>
                <c:pt idx="13804">
                  <c:v>0.438</c:v>
                </c:pt>
                <c:pt idx="13805">
                  <c:v>0.58599999999999997</c:v>
                </c:pt>
                <c:pt idx="13806">
                  <c:v>0.73699999999999999</c:v>
                </c:pt>
                <c:pt idx="13807">
                  <c:v>0.378</c:v>
                </c:pt>
                <c:pt idx="13808">
                  <c:v>0.76200000000000001</c:v>
                </c:pt>
                <c:pt idx="13809">
                  <c:v>0.65300000000000002</c:v>
                </c:pt>
                <c:pt idx="13810">
                  <c:v>0.53400000000000003</c:v>
                </c:pt>
                <c:pt idx="13811">
                  <c:v>0.53400000000000003</c:v>
                </c:pt>
                <c:pt idx="13812">
                  <c:v>0.42699999999999999</c:v>
                </c:pt>
                <c:pt idx="13813">
                  <c:v>0.58599999999999997</c:v>
                </c:pt>
                <c:pt idx="13814">
                  <c:v>0.60699999999999998</c:v>
                </c:pt>
                <c:pt idx="13815">
                  <c:v>0.73699999999999999</c:v>
                </c:pt>
                <c:pt idx="13816">
                  <c:v>0.59099999999999997</c:v>
                </c:pt>
                <c:pt idx="13817">
                  <c:v>0.59099999999999997</c:v>
                </c:pt>
                <c:pt idx="13818">
                  <c:v>0.70799999999999996</c:v>
                </c:pt>
                <c:pt idx="13819">
                  <c:v>0.66700000000000004</c:v>
                </c:pt>
                <c:pt idx="13820">
                  <c:v>0.746</c:v>
                </c:pt>
                <c:pt idx="13821">
                  <c:v>0.73799999999999999</c:v>
                </c:pt>
                <c:pt idx="13822">
                  <c:v>0.27700000000000002</c:v>
                </c:pt>
                <c:pt idx="13823">
                  <c:v>0.27700000000000002</c:v>
                </c:pt>
                <c:pt idx="13824">
                  <c:v>0.66700000000000004</c:v>
                </c:pt>
                <c:pt idx="13825">
                  <c:v>0.61699999999999999</c:v>
                </c:pt>
                <c:pt idx="13826">
                  <c:v>0.65</c:v>
                </c:pt>
                <c:pt idx="13827">
                  <c:v>0.65900000000000003</c:v>
                </c:pt>
                <c:pt idx="13828">
                  <c:v>0.58699999999999997</c:v>
                </c:pt>
                <c:pt idx="13829">
                  <c:v>0.52100000000000002</c:v>
                </c:pt>
                <c:pt idx="13830">
                  <c:v>0.58799999999999997</c:v>
                </c:pt>
                <c:pt idx="13831">
                  <c:v>0.52400000000000002</c:v>
                </c:pt>
                <c:pt idx="13832">
                  <c:v>0.56100000000000005</c:v>
                </c:pt>
                <c:pt idx="13833">
                  <c:v>0.55900000000000005</c:v>
                </c:pt>
                <c:pt idx="13834">
                  <c:v>0.67</c:v>
                </c:pt>
                <c:pt idx="13835">
                  <c:v>0.55100000000000005</c:v>
                </c:pt>
                <c:pt idx="13836">
                  <c:v>0.55100000000000005</c:v>
                </c:pt>
                <c:pt idx="13837">
                  <c:v>0.73899999999999999</c:v>
                </c:pt>
                <c:pt idx="13838">
                  <c:v>0.48599999999999999</c:v>
                </c:pt>
                <c:pt idx="13839">
                  <c:v>0.48599999999999999</c:v>
                </c:pt>
                <c:pt idx="13840">
                  <c:v>0.74199999999999999</c:v>
                </c:pt>
                <c:pt idx="13841">
                  <c:v>0.56399999999999995</c:v>
                </c:pt>
                <c:pt idx="13842">
                  <c:v>0.65500000000000003</c:v>
                </c:pt>
                <c:pt idx="13843">
                  <c:v>0.42199999999999999</c:v>
                </c:pt>
                <c:pt idx="13844">
                  <c:v>0.754</c:v>
                </c:pt>
                <c:pt idx="13845">
                  <c:v>0.55800000000000005</c:v>
                </c:pt>
                <c:pt idx="13846">
                  <c:v>0.55800000000000005</c:v>
                </c:pt>
                <c:pt idx="13847">
                  <c:v>0.48199999999999998</c:v>
                </c:pt>
                <c:pt idx="13848">
                  <c:v>0.66500000000000004</c:v>
                </c:pt>
                <c:pt idx="13849">
                  <c:v>0.66500000000000004</c:v>
                </c:pt>
                <c:pt idx="13850">
                  <c:v>0.65500000000000003</c:v>
                </c:pt>
                <c:pt idx="13851">
                  <c:v>0.57899999999999996</c:v>
                </c:pt>
                <c:pt idx="13852">
                  <c:v>0.57899999999999996</c:v>
                </c:pt>
                <c:pt idx="13853">
                  <c:v>0.42399999999999999</c:v>
                </c:pt>
                <c:pt idx="13854">
                  <c:v>0.74099999999999999</c:v>
                </c:pt>
                <c:pt idx="13855">
                  <c:v>0.56399999999999995</c:v>
                </c:pt>
                <c:pt idx="13856">
                  <c:v>0.56399999999999995</c:v>
                </c:pt>
                <c:pt idx="13857">
                  <c:v>0.58199999999999996</c:v>
                </c:pt>
                <c:pt idx="13858">
                  <c:v>0.47199999999999998</c:v>
                </c:pt>
                <c:pt idx="13859">
                  <c:v>0.56399999999999995</c:v>
                </c:pt>
                <c:pt idx="13860">
                  <c:v>0.745</c:v>
                </c:pt>
                <c:pt idx="13861">
                  <c:v>0.58799999999999997</c:v>
                </c:pt>
                <c:pt idx="13862">
                  <c:v>0.66900000000000004</c:v>
                </c:pt>
                <c:pt idx="13863">
                  <c:v>0.64900000000000002</c:v>
                </c:pt>
                <c:pt idx="13864">
                  <c:v>0.59699999999999998</c:v>
                </c:pt>
                <c:pt idx="13865">
                  <c:v>0.74399999999999999</c:v>
                </c:pt>
                <c:pt idx="13866">
                  <c:v>0.28599999999999998</c:v>
                </c:pt>
                <c:pt idx="13867">
                  <c:v>0.28599999999999998</c:v>
                </c:pt>
                <c:pt idx="13868">
                  <c:v>0.745</c:v>
                </c:pt>
                <c:pt idx="13869">
                  <c:v>0.748</c:v>
                </c:pt>
                <c:pt idx="13870">
                  <c:v>0.60199999999999998</c:v>
                </c:pt>
                <c:pt idx="13871">
                  <c:v>0.60199999999999998</c:v>
                </c:pt>
                <c:pt idx="13872">
                  <c:v>0.71099999999999997</c:v>
                </c:pt>
                <c:pt idx="13873">
                  <c:v>0.52400000000000002</c:v>
                </c:pt>
                <c:pt idx="13874">
                  <c:v>0.71099999999999997</c:v>
                </c:pt>
                <c:pt idx="13875">
                  <c:v>0.67</c:v>
                </c:pt>
                <c:pt idx="13876">
                  <c:v>0.66500000000000004</c:v>
                </c:pt>
                <c:pt idx="13877">
                  <c:v>0.75</c:v>
                </c:pt>
                <c:pt idx="13878">
                  <c:v>0.66600000000000004</c:v>
                </c:pt>
                <c:pt idx="13879">
                  <c:v>0.59899999999999998</c:v>
                </c:pt>
                <c:pt idx="13880">
                  <c:v>0.55400000000000005</c:v>
                </c:pt>
                <c:pt idx="13881">
                  <c:v>0.751</c:v>
                </c:pt>
                <c:pt idx="13882">
                  <c:v>0.752</c:v>
                </c:pt>
                <c:pt idx="13883">
                  <c:v>0.6</c:v>
                </c:pt>
                <c:pt idx="13884">
                  <c:v>0.57099999999999995</c:v>
                </c:pt>
                <c:pt idx="13885">
                  <c:v>0.55500000000000005</c:v>
                </c:pt>
                <c:pt idx="13886">
                  <c:v>0.56899999999999995</c:v>
                </c:pt>
                <c:pt idx="13887">
                  <c:v>0.56100000000000005</c:v>
                </c:pt>
                <c:pt idx="13888">
                  <c:v>0.74099999999999999</c:v>
                </c:pt>
                <c:pt idx="13889">
                  <c:v>0.56100000000000005</c:v>
                </c:pt>
                <c:pt idx="13890">
                  <c:v>0.73199999999999998</c:v>
                </c:pt>
                <c:pt idx="13891">
                  <c:v>0.70699999999999996</c:v>
                </c:pt>
                <c:pt idx="13892">
                  <c:v>0.745</c:v>
                </c:pt>
                <c:pt idx="13893">
                  <c:v>0.53100000000000003</c:v>
                </c:pt>
                <c:pt idx="13894">
                  <c:v>0.53100000000000003</c:v>
                </c:pt>
                <c:pt idx="13895">
                  <c:v>0.46700000000000003</c:v>
                </c:pt>
                <c:pt idx="13896">
                  <c:v>0.51600000000000001</c:v>
                </c:pt>
                <c:pt idx="13897">
                  <c:v>0.57399999999999995</c:v>
                </c:pt>
                <c:pt idx="13898">
                  <c:v>0.46899999999999997</c:v>
                </c:pt>
                <c:pt idx="13899">
                  <c:v>0.57699999999999996</c:v>
                </c:pt>
                <c:pt idx="13900">
                  <c:v>0.57699999999999996</c:v>
                </c:pt>
                <c:pt idx="13901">
                  <c:v>0.56899999999999995</c:v>
                </c:pt>
                <c:pt idx="13902">
                  <c:v>0.56899999999999995</c:v>
                </c:pt>
                <c:pt idx="13903">
                  <c:v>0.7</c:v>
                </c:pt>
                <c:pt idx="13904">
                  <c:v>0.7</c:v>
                </c:pt>
                <c:pt idx="13905">
                  <c:v>0.51700000000000002</c:v>
                </c:pt>
                <c:pt idx="13906">
                  <c:v>0.59499999999999997</c:v>
                </c:pt>
                <c:pt idx="13907">
                  <c:v>0.59</c:v>
                </c:pt>
                <c:pt idx="13908">
                  <c:v>0.59</c:v>
                </c:pt>
                <c:pt idx="13909">
                  <c:v>0.749</c:v>
                </c:pt>
                <c:pt idx="13910">
                  <c:v>0.75</c:v>
                </c:pt>
                <c:pt idx="13911">
                  <c:v>0.59599999999999997</c:v>
                </c:pt>
                <c:pt idx="13912">
                  <c:v>0.57499999999999996</c:v>
                </c:pt>
                <c:pt idx="13913">
                  <c:v>0.33</c:v>
                </c:pt>
                <c:pt idx="13914">
                  <c:v>0.33</c:v>
                </c:pt>
                <c:pt idx="13915">
                  <c:v>0.70499999999999996</c:v>
                </c:pt>
                <c:pt idx="13916">
                  <c:v>0.71799999999999997</c:v>
                </c:pt>
                <c:pt idx="13917">
                  <c:v>0.66400000000000003</c:v>
                </c:pt>
                <c:pt idx="13918">
                  <c:v>0.65600000000000003</c:v>
                </c:pt>
                <c:pt idx="13919">
                  <c:v>0.65600000000000003</c:v>
                </c:pt>
                <c:pt idx="13920">
                  <c:v>0.61199999999999999</c:v>
                </c:pt>
                <c:pt idx="13921">
                  <c:v>0.73799999999999999</c:v>
                </c:pt>
                <c:pt idx="13922">
                  <c:v>0.74099999999999999</c:v>
                </c:pt>
                <c:pt idx="13923">
                  <c:v>0.73099999999999998</c:v>
                </c:pt>
                <c:pt idx="13924">
                  <c:v>0.55400000000000005</c:v>
                </c:pt>
                <c:pt idx="13925">
                  <c:v>0.751</c:v>
                </c:pt>
                <c:pt idx="13926">
                  <c:v>0.73599999999999999</c:v>
                </c:pt>
                <c:pt idx="13927">
                  <c:v>0.74399999999999999</c:v>
                </c:pt>
                <c:pt idx="13928">
                  <c:v>0.73899999999999999</c:v>
                </c:pt>
                <c:pt idx="13929">
                  <c:v>0.67400000000000004</c:v>
                </c:pt>
                <c:pt idx="13930">
                  <c:v>0.73699999999999999</c:v>
                </c:pt>
                <c:pt idx="13931">
                  <c:v>0.74299999999999999</c:v>
                </c:pt>
                <c:pt idx="13932">
                  <c:v>0.67500000000000004</c:v>
                </c:pt>
                <c:pt idx="13933">
                  <c:v>0.56399999999999995</c:v>
                </c:pt>
                <c:pt idx="13934">
                  <c:v>0.61299999999999999</c:v>
                </c:pt>
                <c:pt idx="13935">
                  <c:v>0.745</c:v>
                </c:pt>
                <c:pt idx="13936">
                  <c:v>0.61399999999999999</c:v>
                </c:pt>
                <c:pt idx="13937">
                  <c:v>0.58199999999999996</c:v>
                </c:pt>
                <c:pt idx="13938">
                  <c:v>0.56599999999999995</c:v>
                </c:pt>
                <c:pt idx="13939">
                  <c:v>0.52300000000000002</c:v>
                </c:pt>
                <c:pt idx="13940">
                  <c:v>0.748</c:v>
                </c:pt>
                <c:pt idx="13941">
                  <c:v>0.51300000000000001</c:v>
                </c:pt>
                <c:pt idx="13942">
                  <c:v>0.57999999999999996</c:v>
                </c:pt>
                <c:pt idx="13943">
                  <c:v>0.498</c:v>
                </c:pt>
                <c:pt idx="13944">
                  <c:v>0.73299999999999998</c:v>
                </c:pt>
                <c:pt idx="13945">
                  <c:v>0.5</c:v>
                </c:pt>
                <c:pt idx="13946">
                  <c:v>0.57099999999999995</c:v>
                </c:pt>
                <c:pt idx="13947">
                  <c:v>0.57099999999999995</c:v>
                </c:pt>
                <c:pt idx="13948">
                  <c:v>0.54100000000000004</c:v>
                </c:pt>
                <c:pt idx="13949">
                  <c:v>0.54100000000000004</c:v>
                </c:pt>
                <c:pt idx="13950">
                  <c:v>0.51500000000000001</c:v>
                </c:pt>
                <c:pt idx="13951">
                  <c:v>0.745</c:v>
                </c:pt>
                <c:pt idx="13952">
                  <c:v>0.58399999999999996</c:v>
                </c:pt>
                <c:pt idx="13953">
                  <c:v>0.58399999999999996</c:v>
                </c:pt>
                <c:pt idx="13954">
                  <c:v>0.753</c:v>
                </c:pt>
                <c:pt idx="13955">
                  <c:v>0.72399999999999998</c:v>
                </c:pt>
                <c:pt idx="13956">
                  <c:v>0.53</c:v>
                </c:pt>
                <c:pt idx="13957">
                  <c:v>0.746</c:v>
                </c:pt>
                <c:pt idx="13958">
                  <c:v>0.58499999999999996</c:v>
                </c:pt>
                <c:pt idx="13959">
                  <c:v>0.65400000000000003</c:v>
                </c:pt>
                <c:pt idx="13960">
                  <c:v>0.73599999999999999</c:v>
                </c:pt>
                <c:pt idx="13961">
                  <c:v>0.57999999999999996</c:v>
                </c:pt>
                <c:pt idx="13962">
                  <c:v>0.57999999999999996</c:v>
                </c:pt>
                <c:pt idx="13963">
                  <c:v>0.375</c:v>
                </c:pt>
                <c:pt idx="13964">
                  <c:v>0.375</c:v>
                </c:pt>
                <c:pt idx="13965">
                  <c:v>0.71499999999999997</c:v>
                </c:pt>
                <c:pt idx="13966">
                  <c:v>0.76</c:v>
                </c:pt>
                <c:pt idx="13967">
                  <c:v>0.74199999999999999</c:v>
                </c:pt>
                <c:pt idx="13968">
                  <c:v>0.745</c:v>
                </c:pt>
                <c:pt idx="13969">
                  <c:v>0.60099999999999998</c:v>
                </c:pt>
                <c:pt idx="13970">
                  <c:v>0.60099999999999998</c:v>
                </c:pt>
                <c:pt idx="13971">
                  <c:v>0.65500000000000003</c:v>
                </c:pt>
                <c:pt idx="13972">
                  <c:v>0.44900000000000001</c:v>
                </c:pt>
                <c:pt idx="13973">
                  <c:v>0.44900000000000001</c:v>
                </c:pt>
                <c:pt idx="13974">
                  <c:v>0.58599999999999997</c:v>
                </c:pt>
                <c:pt idx="13975">
                  <c:v>0.73899999999999999</c:v>
                </c:pt>
                <c:pt idx="13976">
                  <c:v>0.72199999999999998</c:v>
                </c:pt>
                <c:pt idx="13977">
                  <c:v>0.66700000000000004</c:v>
                </c:pt>
                <c:pt idx="13978">
                  <c:v>0.66700000000000004</c:v>
                </c:pt>
                <c:pt idx="13979">
                  <c:v>0.67300000000000004</c:v>
                </c:pt>
                <c:pt idx="13980">
                  <c:v>0.745</c:v>
                </c:pt>
                <c:pt idx="13981">
                  <c:v>0.65100000000000002</c:v>
                </c:pt>
                <c:pt idx="13982">
                  <c:v>0.748</c:v>
                </c:pt>
                <c:pt idx="13983">
                  <c:v>0.74099999999999999</c:v>
                </c:pt>
                <c:pt idx="13984">
                  <c:v>0.56399999999999995</c:v>
                </c:pt>
                <c:pt idx="13985">
                  <c:v>0.54800000000000004</c:v>
                </c:pt>
                <c:pt idx="13986">
                  <c:v>0.74299999999999999</c:v>
                </c:pt>
                <c:pt idx="13987">
                  <c:v>0.74099999999999999</c:v>
                </c:pt>
                <c:pt idx="13988">
                  <c:v>0.752</c:v>
                </c:pt>
                <c:pt idx="13989">
                  <c:v>0.71699999999999997</c:v>
                </c:pt>
                <c:pt idx="13990">
                  <c:v>0.53400000000000003</c:v>
                </c:pt>
                <c:pt idx="13991">
                  <c:v>0.75800000000000001</c:v>
                </c:pt>
                <c:pt idx="13992">
                  <c:v>0.53200000000000003</c:v>
                </c:pt>
                <c:pt idx="13993">
                  <c:v>0.71799999999999997</c:v>
                </c:pt>
                <c:pt idx="13994">
                  <c:v>0.57499999999999996</c:v>
                </c:pt>
                <c:pt idx="13995">
                  <c:v>0.65300000000000002</c:v>
                </c:pt>
                <c:pt idx="13996">
                  <c:v>0.59699999999999998</c:v>
                </c:pt>
                <c:pt idx="13997">
                  <c:v>0.65300000000000002</c:v>
                </c:pt>
                <c:pt idx="13998">
                  <c:v>0.74</c:v>
                </c:pt>
                <c:pt idx="13999">
                  <c:v>0.53300000000000003</c:v>
                </c:pt>
                <c:pt idx="14000">
                  <c:v>0.57599999999999996</c:v>
                </c:pt>
                <c:pt idx="14001">
                  <c:v>0.59499999999999997</c:v>
                </c:pt>
                <c:pt idx="14002">
                  <c:v>0.58199999999999996</c:v>
                </c:pt>
                <c:pt idx="14003">
                  <c:v>0.54900000000000004</c:v>
                </c:pt>
                <c:pt idx="14004">
                  <c:v>0.54</c:v>
                </c:pt>
                <c:pt idx="14005">
                  <c:v>0.74299999999999999</c:v>
                </c:pt>
                <c:pt idx="14006">
                  <c:v>0.58099999999999996</c:v>
                </c:pt>
                <c:pt idx="14007">
                  <c:v>0.55000000000000004</c:v>
                </c:pt>
                <c:pt idx="14008">
                  <c:v>0.55000000000000004</c:v>
                </c:pt>
                <c:pt idx="14009">
                  <c:v>0.55000000000000004</c:v>
                </c:pt>
                <c:pt idx="14010">
                  <c:v>0.77900000000000003</c:v>
                </c:pt>
                <c:pt idx="14011">
                  <c:v>0.752</c:v>
                </c:pt>
                <c:pt idx="14012">
                  <c:v>0.72399999999999998</c:v>
                </c:pt>
                <c:pt idx="14013">
                  <c:v>0.74099999999999999</c:v>
                </c:pt>
                <c:pt idx="14014">
                  <c:v>0.41899999999999998</c:v>
                </c:pt>
                <c:pt idx="14015">
                  <c:v>0.41899999999999998</c:v>
                </c:pt>
                <c:pt idx="14016">
                  <c:v>0.754</c:v>
                </c:pt>
                <c:pt idx="14017">
                  <c:v>0.74399999999999999</c:v>
                </c:pt>
                <c:pt idx="14018">
                  <c:v>0.748</c:v>
                </c:pt>
                <c:pt idx="14019">
                  <c:v>0.751</c:v>
                </c:pt>
                <c:pt idx="14020">
                  <c:v>0.59699999999999998</c:v>
                </c:pt>
                <c:pt idx="14021">
                  <c:v>0.59099999999999997</c:v>
                </c:pt>
                <c:pt idx="14022">
                  <c:v>0.59099999999999997</c:v>
                </c:pt>
                <c:pt idx="14023">
                  <c:v>0.75900000000000001</c:v>
                </c:pt>
                <c:pt idx="14024">
                  <c:v>0.75</c:v>
                </c:pt>
                <c:pt idx="14025">
                  <c:v>0.61499999999999999</c:v>
                </c:pt>
                <c:pt idx="14026">
                  <c:v>0.61499999999999999</c:v>
                </c:pt>
                <c:pt idx="14027">
                  <c:v>0.73399999999999999</c:v>
                </c:pt>
                <c:pt idx="14028">
                  <c:v>0.503</c:v>
                </c:pt>
                <c:pt idx="14029">
                  <c:v>0.503</c:v>
                </c:pt>
                <c:pt idx="14030">
                  <c:v>0.59699999999999998</c:v>
                </c:pt>
                <c:pt idx="14031">
                  <c:v>0.48599999999999999</c:v>
                </c:pt>
                <c:pt idx="14032">
                  <c:v>0.74099999999999999</c:v>
                </c:pt>
                <c:pt idx="14033">
                  <c:v>0.66800000000000004</c:v>
                </c:pt>
                <c:pt idx="14034">
                  <c:v>0.57499999999999996</c:v>
                </c:pt>
                <c:pt idx="14035">
                  <c:v>0.55800000000000005</c:v>
                </c:pt>
                <c:pt idx="14036">
                  <c:v>0.54200000000000004</c:v>
                </c:pt>
                <c:pt idx="14037">
                  <c:v>0.73399999999999999</c:v>
                </c:pt>
                <c:pt idx="14038">
                  <c:v>0.74399999999999999</c:v>
                </c:pt>
                <c:pt idx="14039">
                  <c:v>0.54200000000000004</c:v>
                </c:pt>
                <c:pt idx="14040">
                  <c:v>0.77800000000000002</c:v>
                </c:pt>
                <c:pt idx="14041">
                  <c:v>0.54300000000000004</c:v>
                </c:pt>
                <c:pt idx="14042">
                  <c:v>0.58599999999999997</c:v>
                </c:pt>
                <c:pt idx="14043">
                  <c:v>0.60799999999999998</c:v>
                </c:pt>
                <c:pt idx="14044">
                  <c:v>0.56699999999999995</c:v>
                </c:pt>
                <c:pt idx="14045">
                  <c:v>0.67</c:v>
                </c:pt>
                <c:pt idx="14046">
                  <c:v>0.67100000000000004</c:v>
                </c:pt>
                <c:pt idx="14047">
                  <c:v>0.60499999999999998</c:v>
                </c:pt>
                <c:pt idx="14048">
                  <c:v>0.58699999999999997</c:v>
                </c:pt>
                <c:pt idx="14049">
                  <c:v>0.752</c:v>
                </c:pt>
                <c:pt idx="14050">
                  <c:v>0.59699999999999998</c:v>
                </c:pt>
                <c:pt idx="14051">
                  <c:v>0.59699999999999998</c:v>
                </c:pt>
                <c:pt idx="14052">
                  <c:v>0.55900000000000005</c:v>
                </c:pt>
                <c:pt idx="14053">
                  <c:v>0.56000000000000005</c:v>
                </c:pt>
                <c:pt idx="14054">
                  <c:v>0.56000000000000005</c:v>
                </c:pt>
                <c:pt idx="14055">
                  <c:v>0.46400000000000002</c:v>
                </c:pt>
                <c:pt idx="14056">
                  <c:v>0.46400000000000002</c:v>
                </c:pt>
                <c:pt idx="14057">
                  <c:v>0.56000000000000005</c:v>
                </c:pt>
                <c:pt idx="14058">
                  <c:v>0.27700000000000002</c:v>
                </c:pt>
                <c:pt idx="14059">
                  <c:v>0.76200000000000001</c:v>
                </c:pt>
                <c:pt idx="14060">
                  <c:v>0.745</c:v>
                </c:pt>
                <c:pt idx="14061">
                  <c:v>0.753</c:v>
                </c:pt>
                <c:pt idx="14062">
                  <c:v>0.60799999999999998</c:v>
                </c:pt>
                <c:pt idx="14063">
                  <c:v>0.60199999999999998</c:v>
                </c:pt>
                <c:pt idx="14064">
                  <c:v>0.60199999999999998</c:v>
                </c:pt>
                <c:pt idx="14065">
                  <c:v>0.74299999999999999</c:v>
                </c:pt>
                <c:pt idx="14066">
                  <c:v>0.50600000000000001</c:v>
                </c:pt>
                <c:pt idx="14067">
                  <c:v>0.752</c:v>
                </c:pt>
                <c:pt idx="14068">
                  <c:v>0.65300000000000002</c:v>
                </c:pt>
                <c:pt idx="14069">
                  <c:v>0.65300000000000002</c:v>
                </c:pt>
                <c:pt idx="14070">
                  <c:v>0.74099999999999999</c:v>
                </c:pt>
                <c:pt idx="14071">
                  <c:v>0.45100000000000001</c:v>
                </c:pt>
                <c:pt idx="14072">
                  <c:v>0.45</c:v>
                </c:pt>
                <c:pt idx="14073">
                  <c:v>0.55100000000000005</c:v>
                </c:pt>
                <c:pt idx="14074">
                  <c:v>0.55100000000000005</c:v>
                </c:pt>
                <c:pt idx="14075">
                  <c:v>0.60899999999999999</c:v>
                </c:pt>
                <c:pt idx="14076">
                  <c:v>0.53500000000000003</c:v>
                </c:pt>
                <c:pt idx="14077">
                  <c:v>0.57299999999999995</c:v>
                </c:pt>
                <c:pt idx="14078">
                  <c:v>0.75900000000000001</c:v>
                </c:pt>
                <c:pt idx="14079">
                  <c:v>0.70399999999999996</c:v>
                </c:pt>
                <c:pt idx="14080">
                  <c:v>0.56899999999999995</c:v>
                </c:pt>
                <c:pt idx="14081">
                  <c:v>0.752</c:v>
                </c:pt>
                <c:pt idx="14082">
                  <c:v>0.58499999999999996</c:v>
                </c:pt>
                <c:pt idx="14083">
                  <c:v>0.56899999999999995</c:v>
                </c:pt>
                <c:pt idx="14084">
                  <c:v>0.56899999999999995</c:v>
                </c:pt>
                <c:pt idx="14085">
                  <c:v>0.57999999999999996</c:v>
                </c:pt>
                <c:pt idx="14086">
                  <c:v>0.74399999999999999</c:v>
                </c:pt>
                <c:pt idx="14087">
                  <c:v>0.59699999999999998</c:v>
                </c:pt>
                <c:pt idx="14088">
                  <c:v>0.66100000000000003</c:v>
                </c:pt>
                <c:pt idx="14089">
                  <c:v>0.50900000000000001</c:v>
                </c:pt>
                <c:pt idx="14090">
                  <c:v>0.50900000000000001</c:v>
                </c:pt>
                <c:pt idx="14091">
                  <c:v>0.70699999999999996</c:v>
                </c:pt>
                <c:pt idx="14092">
                  <c:v>0.31</c:v>
                </c:pt>
                <c:pt idx="14093">
                  <c:v>0.65900000000000003</c:v>
                </c:pt>
                <c:pt idx="14094">
                  <c:v>0.59799999999999998</c:v>
                </c:pt>
                <c:pt idx="14095">
                  <c:v>0.70699999999999996</c:v>
                </c:pt>
                <c:pt idx="14096">
                  <c:v>0.60799999999999998</c:v>
                </c:pt>
                <c:pt idx="14097">
                  <c:v>0.60799999999999998</c:v>
                </c:pt>
                <c:pt idx="14098">
                  <c:v>0.56999999999999995</c:v>
                </c:pt>
                <c:pt idx="14099">
                  <c:v>0.56999999999999995</c:v>
                </c:pt>
                <c:pt idx="14100">
                  <c:v>0.56999999999999995</c:v>
                </c:pt>
                <c:pt idx="14101">
                  <c:v>0.57099999999999995</c:v>
                </c:pt>
                <c:pt idx="14102">
                  <c:v>0.74</c:v>
                </c:pt>
                <c:pt idx="14103">
                  <c:v>0.745</c:v>
                </c:pt>
                <c:pt idx="14104">
                  <c:v>0.76300000000000001</c:v>
                </c:pt>
                <c:pt idx="14105">
                  <c:v>0.439</c:v>
                </c:pt>
                <c:pt idx="14106">
                  <c:v>0.439</c:v>
                </c:pt>
                <c:pt idx="14107">
                  <c:v>0.622</c:v>
                </c:pt>
                <c:pt idx="14108">
                  <c:v>0.74099999999999999</c:v>
                </c:pt>
                <c:pt idx="14109">
                  <c:v>0.61599999999999999</c:v>
                </c:pt>
                <c:pt idx="14110">
                  <c:v>0.61599999999999999</c:v>
                </c:pt>
                <c:pt idx="14111">
                  <c:v>0.54300000000000004</c:v>
                </c:pt>
                <c:pt idx="14112">
                  <c:v>0.503</c:v>
                </c:pt>
                <c:pt idx="14113">
                  <c:v>0.50900000000000001</c:v>
                </c:pt>
                <c:pt idx="14114">
                  <c:v>0.67100000000000004</c:v>
                </c:pt>
                <c:pt idx="14115">
                  <c:v>0.67100000000000004</c:v>
                </c:pt>
                <c:pt idx="14116">
                  <c:v>0.502</c:v>
                </c:pt>
                <c:pt idx="14117">
                  <c:v>0.58599999999999997</c:v>
                </c:pt>
                <c:pt idx="14118">
                  <c:v>0.54500000000000004</c:v>
                </c:pt>
                <c:pt idx="14119">
                  <c:v>0.76100000000000001</c:v>
                </c:pt>
                <c:pt idx="14120">
                  <c:v>0.56200000000000006</c:v>
                </c:pt>
                <c:pt idx="14121">
                  <c:v>0.56200000000000006</c:v>
                </c:pt>
                <c:pt idx="14122">
                  <c:v>0.622</c:v>
                </c:pt>
                <c:pt idx="14123">
                  <c:v>0.58199999999999996</c:v>
                </c:pt>
                <c:pt idx="14124">
                  <c:v>0.58299999999999996</c:v>
                </c:pt>
                <c:pt idx="14125">
                  <c:v>0.29299999999999998</c:v>
                </c:pt>
                <c:pt idx="14126">
                  <c:v>0.75</c:v>
                </c:pt>
                <c:pt idx="14127">
                  <c:v>0.59699999999999998</c:v>
                </c:pt>
                <c:pt idx="14128">
                  <c:v>0.749</c:v>
                </c:pt>
                <c:pt idx="14129">
                  <c:v>0.57999999999999996</c:v>
                </c:pt>
                <c:pt idx="14130">
                  <c:v>0.75700000000000001</c:v>
                </c:pt>
                <c:pt idx="14131">
                  <c:v>0.52700000000000002</c:v>
                </c:pt>
                <c:pt idx="14132">
                  <c:v>0.52700000000000002</c:v>
                </c:pt>
                <c:pt idx="14133">
                  <c:v>0.75700000000000001</c:v>
                </c:pt>
                <c:pt idx="14134">
                  <c:v>0.35399999999999998</c:v>
                </c:pt>
                <c:pt idx="14135">
                  <c:v>0.748</c:v>
                </c:pt>
                <c:pt idx="14136">
                  <c:v>0.67200000000000004</c:v>
                </c:pt>
                <c:pt idx="14137">
                  <c:v>0.61099999999999999</c:v>
                </c:pt>
                <c:pt idx="14138">
                  <c:v>0.76400000000000001</c:v>
                </c:pt>
                <c:pt idx="14139">
                  <c:v>0.66900000000000004</c:v>
                </c:pt>
                <c:pt idx="14140">
                  <c:v>0.72399999999999998</c:v>
                </c:pt>
                <c:pt idx="14141">
                  <c:v>0.75800000000000001</c:v>
                </c:pt>
                <c:pt idx="14142">
                  <c:v>0.66200000000000003</c:v>
                </c:pt>
                <c:pt idx="14143">
                  <c:v>0.746</c:v>
                </c:pt>
                <c:pt idx="14144">
                  <c:v>0.61199999999999999</c:v>
                </c:pt>
                <c:pt idx="14145">
                  <c:v>0.66200000000000003</c:v>
                </c:pt>
                <c:pt idx="14146">
                  <c:v>0.72499999999999998</c:v>
                </c:pt>
                <c:pt idx="14147">
                  <c:v>0.57999999999999996</c:v>
                </c:pt>
                <c:pt idx="14148">
                  <c:v>0.57999999999999996</c:v>
                </c:pt>
                <c:pt idx="14149">
                  <c:v>0.58099999999999996</c:v>
                </c:pt>
                <c:pt idx="14150">
                  <c:v>0.58199999999999996</c:v>
                </c:pt>
                <c:pt idx="14151">
                  <c:v>0.753</c:v>
                </c:pt>
                <c:pt idx="14152">
                  <c:v>0.74199999999999999</c:v>
                </c:pt>
                <c:pt idx="14153">
                  <c:v>0.76</c:v>
                </c:pt>
                <c:pt idx="14154">
                  <c:v>0.64800000000000002</c:v>
                </c:pt>
                <c:pt idx="14155">
                  <c:v>0.49399999999999999</c:v>
                </c:pt>
                <c:pt idx="14156">
                  <c:v>0.49399999999999999</c:v>
                </c:pt>
                <c:pt idx="14157">
                  <c:v>0.55300000000000005</c:v>
                </c:pt>
                <c:pt idx="14158">
                  <c:v>0.65400000000000003</c:v>
                </c:pt>
                <c:pt idx="14159">
                  <c:v>0.65400000000000003</c:v>
                </c:pt>
                <c:pt idx="14160">
                  <c:v>0.65700000000000003</c:v>
                </c:pt>
                <c:pt idx="14161">
                  <c:v>0.54500000000000004</c:v>
                </c:pt>
                <c:pt idx="14162">
                  <c:v>0.54500000000000004</c:v>
                </c:pt>
                <c:pt idx="14163">
                  <c:v>0.59</c:v>
                </c:pt>
                <c:pt idx="14164">
                  <c:v>0.55700000000000005</c:v>
                </c:pt>
                <c:pt idx="14165">
                  <c:v>0.70699999999999996</c:v>
                </c:pt>
                <c:pt idx="14166">
                  <c:v>0.70699999999999996</c:v>
                </c:pt>
                <c:pt idx="14167">
                  <c:v>0.55500000000000005</c:v>
                </c:pt>
                <c:pt idx="14168">
                  <c:v>0.754</c:v>
                </c:pt>
                <c:pt idx="14169">
                  <c:v>0.59</c:v>
                </c:pt>
                <c:pt idx="14170">
                  <c:v>0.40100000000000002</c:v>
                </c:pt>
                <c:pt idx="14171">
                  <c:v>0.40100000000000002</c:v>
                </c:pt>
                <c:pt idx="14172">
                  <c:v>0.57199999999999995</c:v>
                </c:pt>
                <c:pt idx="14173">
                  <c:v>0.57199999999999995</c:v>
                </c:pt>
                <c:pt idx="14174">
                  <c:v>0.33800000000000002</c:v>
                </c:pt>
                <c:pt idx="14175">
                  <c:v>0.754</c:v>
                </c:pt>
                <c:pt idx="14176">
                  <c:v>0.65800000000000003</c:v>
                </c:pt>
                <c:pt idx="14177">
                  <c:v>0.73699999999999999</c:v>
                </c:pt>
                <c:pt idx="14178">
                  <c:v>0.76900000000000002</c:v>
                </c:pt>
                <c:pt idx="14179">
                  <c:v>0.53800000000000003</c:v>
                </c:pt>
                <c:pt idx="14180">
                  <c:v>0.53800000000000003</c:v>
                </c:pt>
                <c:pt idx="14181">
                  <c:v>0.61099999999999999</c:v>
                </c:pt>
                <c:pt idx="14182">
                  <c:v>0.745</c:v>
                </c:pt>
                <c:pt idx="14183">
                  <c:v>0.39900000000000002</c:v>
                </c:pt>
                <c:pt idx="14184">
                  <c:v>0.74199999999999999</c:v>
                </c:pt>
                <c:pt idx="14185">
                  <c:v>0.59099999999999997</c:v>
                </c:pt>
                <c:pt idx="14186">
                  <c:v>0.751</c:v>
                </c:pt>
                <c:pt idx="14187">
                  <c:v>0.74299999999999999</c:v>
                </c:pt>
                <c:pt idx="14188">
                  <c:v>0.76800000000000002</c:v>
                </c:pt>
                <c:pt idx="14189">
                  <c:v>0.74199999999999999</c:v>
                </c:pt>
                <c:pt idx="14190">
                  <c:v>0.71599999999999997</c:v>
                </c:pt>
                <c:pt idx="14191">
                  <c:v>0.621</c:v>
                </c:pt>
                <c:pt idx="14192">
                  <c:v>0.755</c:v>
                </c:pt>
                <c:pt idx="14193">
                  <c:v>0.67200000000000004</c:v>
                </c:pt>
                <c:pt idx="14194">
                  <c:v>0.67200000000000004</c:v>
                </c:pt>
                <c:pt idx="14195">
                  <c:v>0.65500000000000003</c:v>
                </c:pt>
                <c:pt idx="14196">
                  <c:v>0.59599999999999997</c:v>
                </c:pt>
                <c:pt idx="14197">
                  <c:v>0.59599999999999997</c:v>
                </c:pt>
                <c:pt idx="14198">
                  <c:v>0.74399999999999999</c:v>
                </c:pt>
                <c:pt idx="14199">
                  <c:v>0.48899999999999999</c:v>
                </c:pt>
                <c:pt idx="14200">
                  <c:v>0.59199999999999997</c:v>
                </c:pt>
                <c:pt idx="14201">
                  <c:v>0.59299999999999997</c:v>
                </c:pt>
                <c:pt idx="14202">
                  <c:v>0.66400000000000003</c:v>
                </c:pt>
                <c:pt idx="14203">
                  <c:v>0.65900000000000003</c:v>
                </c:pt>
                <c:pt idx="14204">
                  <c:v>0.56299999999999994</c:v>
                </c:pt>
                <c:pt idx="14205">
                  <c:v>0.754</c:v>
                </c:pt>
                <c:pt idx="14206">
                  <c:v>0.54800000000000004</c:v>
                </c:pt>
                <c:pt idx="14207">
                  <c:v>0.54800000000000004</c:v>
                </c:pt>
                <c:pt idx="14208">
                  <c:v>0.67</c:v>
                </c:pt>
                <c:pt idx="14209">
                  <c:v>0.67</c:v>
                </c:pt>
                <c:pt idx="14210">
                  <c:v>0.55500000000000005</c:v>
                </c:pt>
                <c:pt idx="14211">
                  <c:v>0.67500000000000004</c:v>
                </c:pt>
                <c:pt idx="14212">
                  <c:v>0.55500000000000005</c:v>
                </c:pt>
                <c:pt idx="14213">
                  <c:v>0.66</c:v>
                </c:pt>
                <c:pt idx="14214">
                  <c:v>0.75700000000000001</c:v>
                </c:pt>
                <c:pt idx="14215">
                  <c:v>0.38300000000000001</c:v>
                </c:pt>
                <c:pt idx="14216">
                  <c:v>0.56799999999999995</c:v>
                </c:pt>
                <c:pt idx="14217">
                  <c:v>0.56499999999999995</c:v>
                </c:pt>
                <c:pt idx="14218">
                  <c:v>0.56000000000000005</c:v>
                </c:pt>
                <c:pt idx="14219">
                  <c:v>0.748</c:v>
                </c:pt>
                <c:pt idx="14220">
                  <c:v>0.45300000000000001</c:v>
                </c:pt>
                <c:pt idx="14221">
                  <c:v>0.45300000000000001</c:v>
                </c:pt>
                <c:pt idx="14222">
                  <c:v>0.56799999999999995</c:v>
                </c:pt>
                <c:pt idx="14223">
                  <c:v>0.56799999999999995</c:v>
                </c:pt>
                <c:pt idx="14224">
                  <c:v>0.58299999999999996</c:v>
                </c:pt>
                <c:pt idx="14225">
                  <c:v>0.58299999999999996</c:v>
                </c:pt>
                <c:pt idx="14226">
                  <c:v>0.443</c:v>
                </c:pt>
                <c:pt idx="14227">
                  <c:v>0.67400000000000004</c:v>
                </c:pt>
                <c:pt idx="14228">
                  <c:v>0.75</c:v>
                </c:pt>
                <c:pt idx="14229">
                  <c:v>0.65300000000000002</c:v>
                </c:pt>
                <c:pt idx="14230">
                  <c:v>0.754</c:v>
                </c:pt>
                <c:pt idx="14231">
                  <c:v>0.60199999999999998</c:v>
                </c:pt>
                <c:pt idx="14232">
                  <c:v>0.75900000000000001</c:v>
                </c:pt>
                <c:pt idx="14233">
                  <c:v>0.27800000000000002</c:v>
                </c:pt>
                <c:pt idx="14234">
                  <c:v>0.27800000000000002</c:v>
                </c:pt>
                <c:pt idx="14235">
                  <c:v>0.749</c:v>
                </c:pt>
                <c:pt idx="14236">
                  <c:v>0.72699999999999998</c:v>
                </c:pt>
                <c:pt idx="14237">
                  <c:v>0.67</c:v>
                </c:pt>
                <c:pt idx="14238">
                  <c:v>0.71699999999999997</c:v>
                </c:pt>
                <c:pt idx="14239">
                  <c:v>0.755</c:v>
                </c:pt>
                <c:pt idx="14240">
                  <c:v>0.71699999999999997</c:v>
                </c:pt>
                <c:pt idx="14241">
                  <c:v>0.60599999999999998</c:v>
                </c:pt>
                <c:pt idx="14242">
                  <c:v>0.60599999999999998</c:v>
                </c:pt>
                <c:pt idx="14243">
                  <c:v>0.67100000000000004</c:v>
                </c:pt>
                <c:pt idx="14244">
                  <c:v>0.752</c:v>
                </c:pt>
                <c:pt idx="14245">
                  <c:v>0.54300000000000004</c:v>
                </c:pt>
                <c:pt idx="14246">
                  <c:v>0.67500000000000004</c:v>
                </c:pt>
                <c:pt idx="14247">
                  <c:v>0.60299999999999998</c:v>
                </c:pt>
                <c:pt idx="14248">
                  <c:v>0.75700000000000001</c:v>
                </c:pt>
                <c:pt idx="14249">
                  <c:v>0.60399999999999998</c:v>
                </c:pt>
                <c:pt idx="14250">
                  <c:v>0.73699999999999999</c:v>
                </c:pt>
                <c:pt idx="14251">
                  <c:v>0.746</c:v>
                </c:pt>
                <c:pt idx="14252">
                  <c:v>0.75700000000000001</c:v>
                </c:pt>
                <c:pt idx="14253">
                  <c:v>0.57299999999999995</c:v>
                </c:pt>
                <c:pt idx="14254">
                  <c:v>0.748</c:v>
                </c:pt>
                <c:pt idx="14255">
                  <c:v>0.56499999999999995</c:v>
                </c:pt>
                <c:pt idx="14256">
                  <c:v>0.56499999999999995</c:v>
                </c:pt>
                <c:pt idx="14257">
                  <c:v>0.71199999999999997</c:v>
                </c:pt>
                <c:pt idx="14258">
                  <c:v>0.58099999999999996</c:v>
                </c:pt>
                <c:pt idx="14259">
                  <c:v>0.58099999999999996</c:v>
                </c:pt>
                <c:pt idx="14260">
                  <c:v>0.48799999999999999</c:v>
                </c:pt>
                <c:pt idx="14261">
                  <c:v>0.75</c:v>
                </c:pt>
                <c:pt idx="14262">
                  <c:v>0.57499999999999996</c:v>
                </c:pt>
                <c:pt idx="14263">
                  <c:v>0.75600000000000001</c:v>
                </c:pt>
                <c:pt idx="14264">
                  <c:v>0.755</c:v>
                </c:pt>
                <c:pt idx="14265">
                  <c:v>0.505</c:v>
                </c:pt>
                <c:pt idx="14266">
                  <c:v>0.505</c:v>
                </c:pt>
                <c:pt idx="14267">
                  <c:v>0.57899999999999996</c:v>
                </c:pt>
                <c:pt idx="14268">
                  <c:v>0.57899999999999996</c:v>
                </c:pt>
                <c:pt idx="14269">
                  <c:v>0.59399999999999997</c:v>
                </c:pt>
                <c:pt idx="14270">
                  <c:v>0.59399999999999997</c:v>
                </c:pt>
                <c:pt idx="14271">
                  <c:v>0.71</c:v>
                </c:pt>
                <c:pt idx="14272">
                  <c:v>0.28999999999999998</c:v>
                </c:pt>
                <c:pt idx="14273">
                  <c:v>0.28999999999999998</c:v>
                </c:pt>
                <c:pt idx="14274">
                  <c:v>0.74299999999999999</c:v>
                </c:pt>
                <c:pt idx="14275">
                  <c:v>0.66900000000000004</c:v>
                </c:pt>
                <c:pt idx="14276">
                  <c:v>0.746</c:v>
                </c:pt>
                <c:pt idx="14277">
                  <c:v>0.61599999999999999</c:v>
                </c:pt>
                <c:pt idx="14278">
                  <c:v>0.72299999999999998</c:v>
                </c:pt>
                <c:pt idx="14279">
                  <c:v>0.75600000000000001</c:v>
                </c:pt>
                <c:pt idx="14280">
                  <c:v>0.74099999999999999</c:v>
                </c:pt>
                <c:pt idx="14281">
                  <c:v>0.74399999999999999</c:v>
                </c:pt>
                <c:pt idx="14282">
                  <c:v>0.67900000000000005</c:v>
                </c:pt>
                <c:pt idx="14283">
                  <c:v>0.66100000000000003</c:v>
                </c:pt>
                <c:pt idx="14284">
                  <c:v>0.66100000000000003</c:v>
                </c:pt>
                <c:pt idx="14285">
                  <c:v>0.748</c:v>
                </c:pt>
                <c:pt idx="14286">
                  <c:v>0.74299999999999999</c:v>
                </c:pt>
                <c:pt idx="14287">
                  <c:v>0.67900000000000005</c:v>
                </c:pt>
                <c:pt idx="14288">
                  <c:v>0.56799999999999995</c:v>
                </c:pt>
                <c:pt idx="14289">
                  <c:v>0.61699999999999999</c:v>
                </c:pt>
                <c:pt idx="14290">
                  <c:v>0.75</c:v>
                </c:pt>
                <c:pt idx="14291">
                  <c:v>0.61799999999999999</c:v>
                </c:pt>
                <c:pt idx="14292">
                  <c:v>0.754</c:v>
                </c:pt>
                <c:pt idx="14293">
                  <c:v>0.58399999999999996</c:v>
                </c:pt>
                <c:pt idx="14294">
                  <c:v>0.75</c:v>
                </c:pt>
                <c:pt idx="14295">
                  <c:v>0.52700000000000002</c:v>
                </c:pt>
                <c:pt idx="14296">
                  <c:v>0.75600000000000001</c:v>
                </c:pt>
                <c:pt idx="14297">
                  <c:v>0.754</c:v>
                </c:pt>
                <c:pt idx="14298">
                  <c:v>0.57499999999999996</c:v>
                </c:pt>
                <c:pt idx="14299">
                  <c:v>0.57499999999999996</c:v>
                </c:pt>
                <c:pt idx="14300">
                  <c:v>0.58399999999999996</c:v>
                </c:pt>
                <c:pt idx="14301">
                  <c:v>0.58399999999999996</c:v>
                </c:pt>
                <c:pt idx="14302">
                  <c:v>0.72</c:v>
                </c:pt>
                <c:pt idx="14303">
                  <c:v>0.73</c:v>
                </c:pt>
                <c:pt idx="14304">
                  <c:v>0.58599999999999997</c:v>
                </c:pt>
                <c:pt idx="14305">
                  <c:v>0.75800000000000001</c:v>
                </c:pt>
                <c:pt idx="14306">
                  <c:v>0.54400000000000004</c:v>
                </c:pt>
                <c:pt idx="14307">
                  <c:v>0.54400000000000004</c:v>
                </c:pt>
                <c:pt idx="14308">
                  <c:v>0.747</c:v>
                </c:pt>
                <c:pt idx="14309">
                  <c:v>0.33500000000000002</c:v>
                </c:pt>
                <c:pt idx="14310">
                  <c:v>0.33500000000000002</c:v>
                </c:pt>
                <c:pt idx="14311">
                  <c:v>0.59</c:v>
                </c:pt>
                <c:pt idx="14312">
                  <c:v>0.74099999999999999</c:v>
                </c:pt>
                <c:pt idx="14313">
                  <c:v>0.60499999999999998</c:v>
                </c:pt>
                <c:pt idx="14314">
                  <c:v>0.60499999999999998</c:v>
                </c:pt>
                <c:pt idx="14315">
                  <c:v>0.75</c:v>
                </c:pt>
                <c:pt idx="14316">
                  <c:v>0.72699999999999998</c:v>
                </c:pt>
                <c:pt idx="14317">
                  <c:v>0.748</c:v>
                </c:pt>
                <c:pt idx="14318">
                  <c:v>0.754</c:v>
                </c:pt>
                <c:pt idx="14319">
                  <c:v>0.65600000000000003</c:v>
                </c:pt>
                <c:pt idx="14320">
                  <c:v>0.748</c:v>
                </c:pt>
                <c:pt idx="14321">
                  <c:v>0.746</c:v>
                </c:pt>
                <c:pt idx="14322">
                  <c:v>0.72199999999999998</c:v>
                </c:pt>
                <c:pt idx="14323">
                  <c:v>0.752</c:v>
                </c:pt>
                <c:pt idx="14324">
                  <c:v>0.67100000000000004</c:v>
                </c:pt>
                <c:pt idx="14325">
                  <c:v>0.67100000000000004</c:v>
                </c:pt>
                <c:pt idx="14326">
                  <c:v>0.75</c:v>
                </c:pt>
                <c:pt idx="14327">
                  <c:v>0.72299999999999998</c:v>
                </c:pt>
                <c:pt idx="14328">
                  <c:v>0.65700000000000003</c:v>
                </c:pt>
                <c:pt idx="14329">
                  <c:v>0.75700000000000001</c:v>
                </c:pt>
                <c:pt idx="14330">
                  <c:v>0.76300000000000001</c:v>
                </c:pt>
                <c:pt idx="14331">
                  <c:v>0.65800000000000003</c:v>
                </c:pt>
                <c:pt idx="14332">
                  <c:v>0.53800000000000003</c:v>
                </c:pt>
                <c:pt idx="14333">
                  <c:v>0.52</c:v>
                </c:pt>
                <c:pt idx="14334">
                  <c:v>0.72899999999999998</c:v>
                </c:pt>
                <c:pt idx="14335">
                  <c:v>0.59899999999999998</c:v>
                </c:pt>
                <c:pt idx="14336">
                  <c:v>0.58599999999999997</c:v>
                </c:pt>
                <c:pt idx="14337">
                  <c:v>0.746</c:v>
                </c:pt>
                <c:pt idx="14338">
                  <c:v>0.58599999999999997</c:v>
                </c:pt>
                <c:pt idx="14339">
                  <c:v>0.60099999999999998</c:v>
                </c:pt>
                <c:pt idx="14340">
                  <c:v>0.55400000000000005</c:v>
                </c:pt>
                <c:pt idx="14341">
                  <c:v>0.55400000000000005</c:v>
                </c:pt>
                <c:pt idx="14342">
                  <c:v>0.75700000000000001</c:v>
                </c:pt>
                <c:pt idx="14343">
                  <c:v>0.755</c:v>
                </c:pt>
                <c:pt idx="14344">
                  <c:v>0.748</c:v>
                </c:pt>
                <c:pt idx="14345">
                  <c:v>0.60099999999999998</c:v>
                </c:pt>
                <c:pt idx="14346">
                  <c:v>0.76400000000000001</c:v>
                </c:pt>
                <c:pt idx="14347">
                  <c:v>0.60099999999999998</c:v>
                </c:pt>
                <c:pt idx="14348">
                  <c:v>0.753</c:v>
                </c:pt>
                <c:pt idx="14349">
                  <c:v>0.62</c:v>
                </c:pt>
                <c:pt idx="14350">
                  <c:v>0.62</c:v>
                </c:pt>
                <c:pt idx="14351">
                  <c:v>0.746</c:v>
                </c:pt>
                <c:pt idx="14352">
                  <c:v>0.75600000000000001</c:v>
                </c:pt>
                <c:pt idx="14353">
                  <c:v>0.47</c:v>
                </c:pt>
                <c:pt idx="14354">
                  <c:v>0.47</c:v>
                </c:pt>
                <c:pt idx="14355">
                  <c:v>0.67300000000000004</c:v>
                </c:pt>
                <c:pt idx="14356">
                  <c:v>0.73</c:v>
                </c:pt>
                <c:pt idx="14357">
                  <c:v>0.755</c:v>
                </c:pt>
                <c:pt idx="14358">
                  <c:v>0.45200000000000001</c:v>
                </c:pt>
                <c:pt idx="14359">
                  <c:v>0.54600000000000004</c:v>
                </c:pt>
                <c:pt idx="14360">
                  <c:v>0.67500000000000004</c:v>
                </c:pt>
                <c:pt idx="14361">
                  <c:v>0.67500000000000004</c:v>
                </c:pt>
                <c:pt idx="14362">
                  <c:v>0.61</c:v>
                </c:pt>
                <c:pt idx="14363">
                  <c:v>0.56299999999999994</c:v>
                </c:pt>
                <c:pt idx="14364">
                  <c:v>0.42399999999999999</c:v>
                </c:pt>
                <c:pt idx="14365">
                  <c:v>0.42399999999999999</c:v>
                </c:pt>
                <c:pt idx="14366">
                  <c:v>0.60099999999999998</c:v>
                </c:pt>
                <c:pt idx="14367">
                  <c:v>0.60099999999999998</c:v>
                </c:pt>
                <c:pt idx="14368">
                  <c:v>0.61199999999999999</c:v>
                </c:pt>
                <c:pt idx="14369">
                  <c:v>0.56399999999999995</c:v>
                </c:pt>
                <c:pt idx="14370">
                  <c:v>0.56399999999999995</c:v>
                </c:pt>
                <c:pt idx="14371">
                  <c:v>0.75700000000000001</c:v>
                </c:pt>
                <c:pt idx="14372">
                  <c:v>0.76800000000000002</c:v>
                </c:pt>
                <c:pt idx="14373">
                  <c:v>0.74399999999999999</c:v>
                </c:pt>
                <c:pt idx="14374">
                  <c:v>0.748</c:v>
                </c:pt>
                <c:pt idx="14375">
                  <c:v>0.61299999999999999</c:v>
                </c:pt>
                <c:pt idx="14376">
                  <c:v>0.61299999999999999</c:v>
                </c:pt>
                <c:pt idx="14377">
                  <c:v>0.65800000000000003</c:v>
                </c:pt>
                <c:pt idx="14378">
                  <c:v>0.65800000000000003</c:v>
                </c:pt>
                <c:pt idx="14379">
                  <c:v>0.76400000000000001</c:v>
                </c:pt>
                <c:pt idx="14380">
                  <c:v>0.75800000000000001</c:v>
                </c:pt>
                <c:pt idx="14381">
                  <c:v>0.52500000000000002</c:v>
                </c:pt>
                <c:pt idx="14382">
                  <c:v>0.52500000000000002</c:v>
                </c:pt>
                <c:pt idx="14383">
                  <c:v>0.57299999999999995</c:v>
                </c:pt>
                <c:pt idx="14384">
                  <c:v>0.75700000000000001</c:v>
                </c:pt>
                <c:pt idx="14385">
                  <c:v>0.57299999999999995</c:v>
                </c:pt>
                <c:pt idx="14386">
                  <c:v>0.57599999999999996</c:v>
                </c:pt>
                <c:pt idx="14387">
                  <c:v>0.505</c:v>
                </c:pt>
                <c:pt idx="14388">
                  <c:v>0.749</c:v>
                </c:pt>
                <c:pt idx="14389">
                  <c:v>0.71199999999999997</c:v>
                </c:pt>
                <c:pt idx="14390">
                  <c:v>0.71199999999999997</c:v>
                </c:pt>
                <c:pt idx="14391">
                  <c:v>0.66400000000000003</c:v>
                </c:pt>
                <c:pt idx="14392">
                  <c:v>0.57399999999999995</c:v>
                </c:pt>
                <c:pt idx="14393">
                  <c:v>0.61199999999999999</c:v>
                </c:pt>
                <c:pt idx="14394">
                  <c:v>0.61199999999999999</c:v>
                </c:pt>
                <c:pt idx="14395">
                  <c:v>0.751</c:v>
                </c:pt>
                <c:pt idx="14396">
                  <c:v>0.754</c:v>
                </c:pt>
                <c:pt idx="14397">
                  <c:v>0.66600000000000004</c:v>
                </c:pt>
                <c:pt idx="14398">
                  <c:v>0.62</c:v>
                </c:pt>
                <c:pt idx="14399">
                  <c:v>0.62</c:v>
                </c:pt>
                <c:pt idx="14400">
                  <c:v>0.57399999999999995</c:v>
                </c:pt>
                <c:pt idx="14401">
                  <c:v>0.57399999999999995</c:v>
                </c:pt>
                <c:pt idx="14402">
                  <c:v>0.745</c:v>
                </c:pt>
                <c:pt idx="14403">
                  <c:v>0.75600000000000001</c:v>
                </c:pt>
                <c:pt idx="14404">
                  <c:v>0.76800000000000002</c:v>
                </c:pt>
                <c:pt idx="14405">
                  <c:v>0.627</c:v>
                </c:pt>
                <c:pt idx="14406">
                  <c:v>0.76600000000000001</c:v>
                </c:pt>
                <c:pt idx="14407">
                  <c:v>0.627</c:v>
                </c:pt>
                <c:pt idx="14408">
                  <c:v>0.58599999999999997</c:v>
                </c:pt>
                <c:pt idx="14409">
                  <c:v>0.67500000000000004</c:v>
                </c:pt>
                <c:pt idx="14410">
                  <c:v>0.67500000000000004</c:v>
                </c:pt>
                <c:pt idx="14411">
                  <c:v>0.747</c:v>
                </c:pt>
                <c:pt idx="14412">
                  <c:v>0.46700000000000003</c:v>
                </c:pt>
                <c:pt idx="14413">
                  <c:v>0.58699999999999997</c:v>
                </c:pt>
                <c:pt idx="14414">
                  <c:v>0.59</c:v>
                </c:pt>
                <c:pt idx="14415">
                  <c:v>0.56599999999999995</c:v>
                </c:pt>
                <c:pt idx="14416">
                  <c:v>0.56599999999999995</c:v>
                </c:pt>
                <c:pt idx="14417">
                  <c:v>0.76200000000000001</c:v>
                </c:pt>
                <c:pt idx="14418">
                  <c:v>0.755</c:v>
                </c:pt>
                <c:pt idx="14419">
                  <c:v>0.54900000000000004</c:v>
                </c:pt>
                <c:pt idx="14420">
                  <c:v>0.76900000000000002</c:v>
                </c:pt>
                <c:pt idx="14421">
                  <c:v>0.75700000000000001</c:v>
                </c:pt>
                <c:pt idx="14422">
                  <c:v>0.76400000000000001</c:v>
                </c:pt>
                <c:pt idx="14423">
                  <c:v>0.313</c:v>
                </c:pt>
                <c:pt idx="14424">
                  <c:v>0.751</c:v>
                </c:pt>
                <c:pt idx="14425">
                  <c:v>0.754</c:v>
                </c:pt>
                <c:pt idx="14426">
                  <c:v>0.72899999999999998</c:v>
                </c:pt>
                <c:pt idx="14427">
                  <c:v>0.73</c:v>
                </c:pt>
                <c:pt idx="14428">
                  <c:v>0.66700000000000004</c:v>
                </c:pt>
                <c:pt idx="14429">
                  <c:v>0.66700000000000004</c:v>
                </c:pt>
                <c:pt idx="14430">
                  <c:v>0.76300000000000001</c:v>
                </c:pt>
                <c:pt idx="14431">
                  <c:v>0.75800000000000001</c:v>
                </c:pt>
                <c:pt idx="14432">
                  <c:v>0.76300000000000001</c:v>
                </c:pt>
                <c:pt idx="14433">
                  <c:v>0.67700000000000005</c:v>
                </c:pt>
                <c:pt idx="14434">
                  <c:v>0.58499999999999996</c:v>
                </c:pt>
                <c:pt idx="14435">
                  <c:v>0.58499999999999996</c:v>
                </c:pt>
                <c:pt idx="14436">
                  <c:v>0.65900000000000003</c:v>
                </c:pt>
                <c:pt idx="14437">
                  <c:v>0.65900000000000003</c:v>
                </c:pt>
                <c:pt idx="14438">
                  <c:v>0.746</c:v>
                </c:pt>
                <c:pt idx="14439">
                  <c:v>0.59399999999999997</c:v>
                </c:pt>
                <c:pt idx="14440">
                  <c:v>0.752</c:v>
                </c:pt>
                <c:pt idx="14441">
                  <c:v>0.76500000000000001</c:v>
                </c:pt>
                <c:pt idx="14442">
                  <c:v>0.65200000000000002</c:v>
                </c:pt>
                <c:pt idx="14443">
                  <c:v>0.59399999999999997</c:v>
                </c:pt>
                <c:pt idx="14444">
                  <c:v>0.66200000000000003</c:v>
                </c:pt>
                <c:pt idx="14445">
                  <c:v>0.66300000000000003</c:v>
                </c:pt>
                <c:pt idx="14446">
                  <c:v>0.52</c:v>
                </c:pt>
                <c:pt idx="14447">
                  <c:v>0.754</c:v>
                </c:pt>
                <c:pt idx="14448">
                  <c:v>0.74199999999999999</c:v>
                </c:pt>
                <c:pt idx="14449">
                  <c:v>0.751</c:v>
                </c:pt>
                <c:pt idx="14450">
                  <c:v>0.75900000000000001</c:v>
                </c:pt>
                <c:pt idx="14451">
                  <c:v>0.54100000000000004</c:v>
                </c:pt>
                <c:pt idx="14452">
                  <c:v>0.54100000000000004</c:v>
                </c:pt>
                <c:pt idx="14453">
                  <c:v>0.748</c:v>
                </c:pt>
                <c:pt idx="14454">
                  <c:v>0.747</c:v>
                </c:pt>
                <c:pt idx="14455">
                  <c:v>0.55900000000000005</c:v>
                </c:pt>
                <c:pt idx="14456">
                  <c:v>0.77400000000000002</c:v>
                </c:pt>
                <c:pt idx="14457">
                  <c:v>0.747</c:v>
                </c:pt>
                <c:pt idx="14458">
                  <c:v>0.35699999999999998</c:v>
                </c:pt>
                <c:pt idx="14459">
                  <c:v>0.626</c:v>
                </c:pt>
                <c:pt idx="14460">
                  <c:v>0.76</c:v>
                </c:pt>
                <c:pt idx="14461">
                  <c:v>0.66</c:v>
                </c:pt>
                <c:pt idx="14462">
                  <c:v>0.747</c:v>
                </c:pt>
                <c:pt idx="14463">
                  <c:v>0.77300000000000002</c:v>
                </c:pt>
                <c:pt idx="14464">
                  <c:v>0.67700000000000005</c:v>
                </c:pt>
                <c:pt idx="14465">
                  <c:v>0.67700000000000005</c:v>
                </c:pt>
                <c:pt idx="14466">
                  <c:v>0.75600000000000001</c:v>
                </c:pt>
                <c:pt idx="14467">
                  <c:v>0.749</c:v>
                </c:pt>
                <c:pt idx="14468">
                  <c:v>0.72199999999999998</c:v>
                </c:pt>
                <c:pt idx="14469">
                  <c:v>0.6</c:v>
                </c:pt>
                <c:pt idx="14470">
                  <c:v>0.6</c:v>
                </c:pt>
                <c:pt idx="14471">
                  <c:v>0.66900000000000004</c:v>
                </c:pt>
                <c:pt idx="14472">
                  <c:v>0.76100000000000001</c:v>
                </c:pt>
                <c:pt idx="14473">
                  <c:v>0.68</c:v>
                </c:pt>
                <c:pt idx="14474">
                  <c:v>0.67900000000000005</c:v>
                </c:pt>
                <c:pt idx="14475">
                  <c:v>0.55900000000000005</c:v>
                </c:pt>
                <c:pt idx="14476">
                  <c:v>0.76300000000000001</c:v>
                </c:pt>
                <c:pt idx="14477">
                  <c:v>0.57099999999999995</c:v>
                </c:pt>
                <c:pt idx="14478">
                  <c:v>0.57099999999999995</c:v>
                </c:pt>
                <c:pt idx="14479">
                  <c:v>0.57199999999999995</c:v>
                </c:pt>
                <c:pt idx="14480">
                  <c:v>0.752</c:v>
                </c:pt>
                <c:pt idx="14481">
                  <c:v>0.75900000000000001</c:v>
                </c:pt>
                <c:pt idx="14482">
                  <c:v>0.58699999999999997</c:v>
                </c:pt>
                <c:pt idx="14483">
                  <c:v>0.58699999999999997</c:v>
                </c:pt>
                <c:pt idx="14484">
                  <c:v>0.41899999999999998</c:v>
                </c:pt>
                <c:pt idx="14485">
                  <c:v>0.41899999999999998</c:v>
                </c:pt>
                <c:pt idx="14486">
                  <c:v>0.56899999999999995</c:v>
                </c:pt>
                <c:pt idx="14487">
                  <c:v>0.67500000000000004</c:v>
                </c:pt>
                <c:pt idx="14488">
                  <c:v>0.753</c:v>
                </c:pt>
                <c:pt idx="14489">
                  <c:v>0.76100000000000001</c:v>
                </c:pt>
                <c:pt idx="14490">
                  <c:v>0.67600000000000005</c:v>
                </c:pt>
                <c:pt idx="14491">
                  <c:v>0.72199999999999998</c:v>
                </c:pt>
                <c:pt idx="14492">
                  <c:v>0.72199999999999998</c:v>
                </c:pt>
                <c:pt idx="14493">
                  <c:v>0.75700000000000001</c:v>
                </c:pt>
                <c:pt idx="14494">
                  <c:v>0.74199999999999999</c:v>
                </c:pt>
                <c:pt idx="14495">
                  <c:v>0.73299999999999998</c:v>
                </c:pt>
                <c:pt idx="14496">
                  <c:v>0.61099999999999999</c:v>
                </c:pt>
                <c:pt idx="14497">
                  <c:v>0.61099999999999999</c:v>
                </c:pt>
                <c:pt idx="14498">
                  <c:v>0.67900000000000005</c:v>
                </c:pt>
                <c:pt idx="14499">
                  <c:v>0.751</c:v>
                </c:pt>
                <c:pt idx="14500">
                  <c:v>0.76200000000000001</c:v>
                </c:pt>
                <c:pt idx="14501">
                  <c:v>0.76300000000000001</c:v>
                </c:pt>
                <c:pt idx="14502">
                  <c:v>0.71699999999999997</c:v>
                </c:pt>
                <c:pt idx="14503">
                  <c:v>0.71499999999999997</c:v>
                </c:pt>
                <c:pt idx="14504">
                  <c:v>0.44700000000000001</c:v>
                </c:pt>
                <c:pt idx="14505">
                  <c:v>0.75600000000000001</c:v>
                </c:pt>
                <c:pt idx="14506">
                  <c:v>0.748</c:v>
                </c:pt>
                <c:pt idx="14507">
                  <c:v>0.58299999999999996</c:v>
                </c:pt>
                <c:pt idx="14508">
                  <c:v>0.751</c:v>
                </c:pt>
                <c:pt idx="14509">
                  <c:v>0.47099999999999997</c:v>
                </c:pt>
                <c:pt idx="14510">
                  <c:v>0.47099999999999997</c:v>
                </c:pt>
                <c:pt idx="14511">
                  <c:v>0.753</c:v>
                </c:pt>
                <c:pt idx="14512">
                  <c:v>0.57999999999999996</c:v>
                </c:pt>
                <c:pt idx="14513">
                  <c:v>0.746</c:v>
                </c:pt>
                <c:pt idx="14514">
                  <c:v>0.75</c:v>
                </c:pt>
                <c:pt idx="14515">
                  <c:v>0.68400000000000005</c:v>
                </c:pt>
                <c:pt idx="14516">
                  <c:v>0.753</c:v>
                </c:pt>
                <c:pt idx="14517">
                  <c:v>0.748</c:v>
                </c:pt>
                <c:pt idx="14518">
                  <c:v>0.68400000000000005</c:v>
                </c:pt>
                <c:pt idx="14519">
                  <c:v>0.66600000000000004</c:v>
                </c:pt>
                <c:pt idx="14520">
                  <c:v>0.66600000000000004</c:v>
                </c:pt>
                <c:pt idx="14521">
                  <c:v>0.76100000000000001</c:v>
                </c:pt>
                <c:pt idx="14522">
                  <c:v>0.76</c:v>
                </c:pt>
                <c:pt idx="14523">
                  <c:v>0.755</c:v>
                </c:pt>
                <c:pt idx="14524">
                  <c:v>0.49199999999999999</c:v>
                </c:pt>
                <c:pt idx="14525">
                  <c:v>0.753</c:v>
                </c:pt>
                <c:pt idx="14526">
                  <c:v>0.75600000000000001</c:v>
                </c:pt>
                <c:pt idx="14527">
                  <c:v>0.73499999999999999</c:v>
                </c:pt>
                <c:pt idx="14528">
                  <c:v>0.76300000000000001</c:v>
                </c:pt>
                <c:pt idx="14529">
                  <c:v>0.75900000000000001</c:v>
                </c:pt>
                <c:pt idx="14530">
                  <c:v>0.52300000000000002</c:v>
                </c:pt>
                <c:pt idx="14531">
                  <c:v>0.52300000000000002</c:v>
                </c:pt>
                <c:pt idx="14532">
                  <c:v>0.755</c:v>
                </c:pt>
                <c:pt idx="14533">
                  <c:v>0.59099999999999997</c:v>
                </c:pt>
                <c:pt idx="14534">
                  <c:v>0.753</c:v>
                </c:pt>
                <c:pt idx="14535">
                  <c:v>0.75800000000000001</c:v>
                </c:pt>
                <c:pt idx="14536">
                  <c:v>0.75700000000000001</c:v>
                </c:pt>
                <c:pt idx="14537">
                  <c:v>0.746</c:v>
                </c:pt>
                <c:pt idx="14538">
                  <c:v>0.755</c:v>
                </c:pt>
                <c:pt idx="14539">
                  <c:v>0.751</c:v>
                </c:pt>
                <c:pt idx="14540">
                  <c:v>0.66200000000000003</c:v>
                </c:pt>
                <c:pt idx="14541">
                  <c:v>0.66300000000000003</c:v>
                </c:pt>
                <c:pt idx="14542">
                  <c:v>0.76800000000000002</c:v>
                </c:pt>
                <c:pt idx="14543">
                  <c:v>0.54</c:v>
                </c:pt>
                <c:pt idx="14544">
                  <c:v>0.76300000000000001</c:v>
                </c:pt>
                <c:pt idx="14545">
                  <c:v>0.76</c:v>
                </c:pt>
                <c:pt idx="14546">
                  <c:v>0.76300000000000001</c:v>
                </c:pt>
                <c:pt idx="14547">
                  <c:v>0.77</c:v>
                </c:pt>
                <c:pt idx="14548">
                  <c:v>0.60499999999999998</c:v>
                </c:pt>
                <c:pt idx="14549">
                  <c:v>0.624</c:v>
                </c:pt>
                <c:pt idx="14550">
                  <c:v>0.624</c:v>
                </c:pt>
                <c:pt idx="14551">
                  <c:v>0.60599999999999998</c:v>
                </c:pt>
                <c:pt idx="14552">
                  <c:v>0.753</c:v>
                </c:pt>
                <c:pt idx="14553">
                  <c:v>0.75800000000000001</c:v>
                </c:pt>
                <c:pt idx="14554">
                  <c:v>0.76</c:v>
                </c:pt>
                <c:pt idx="14555">
                  <c:v>0.76100000000000001</c:v>
                </c:pt>
                <c:pt idx="14556">
                  <c:v>0.73599999999999999</c:v>
                </c:pt>
                <c:pt idx="14557">
                  <c:v>0.54900000000000004</c:v>
                </c:pt>
                <c:pt idx="14558">
                  <c:v>0.68</c:v>
                </c:pt>
                <c:pt idx="14559">
                  <c:v>0.68</c:v>
                </c:pt>
                <c:pt idx="14560">
                  <c:v>0.753</c:v>
                </c:pt>
                <c:pt idx="14561">
                  <c:v>0.749</c:v>
                </c:pt>
                <c:pt idx="14562">
                  <c:v>0.77300000000000002</c:v>
                </c:pt>
                <c:pt idx="14563">
                  <c:v>0.56799999999999995</c:v>
                </c:pt>
                <c:pt idx="14564">
                  <c:v>0.56799999999999995</c:v>
                </c:pt>
                <c:pt idx="14565">
                  <c:v>0.61699999999999999</c:v>
                </c:pt>
                <c:pt idx="14566">
                  <c:v>0.751</c:v>
                </c:pt>
                <c:pt idx="14567">
                  <c:v>0.66200000000000003</c:v>
                </c:pt>
                <c:pt idx="14568">
                  <c:v>0.66200000000000003</c:v>
                </c:pt>
                <c:pt idx="14569">
                  <c:v>0.61699999999999999</c:v>
                </c:pt>
                <c:pt idx="14570">
                  <c:v>0.76300000000000001</c:v>
                </c:pt>
                <c:pt idx="14571">
                  <c:v>0.57999999999999996</c:v>
                </c:pt>
                <c:pt idx="14572">
                  <c:v>0.754</c:v>
                </c:pt>
                <c:pt idx="14573">
                  <c:v>0.71699999999999997</c:v>
                </c:pt>
                <c:pt idx="14574">
                  <c:v>0.71699999999999997</c:v>
                </c:pt>
                <c:pt idx="14575">
                  <c:v>0.75600000000000001</c:v>
                </c:pt>
                <c:pt idx="14576">
                  <c:v>0.61699999999999999</c:v>
                </c:pt>
                <c:pt idx="14577">
                  <c:v>0.61599999999999999</c:v>
                </c:pt>
                <c:pt idx="14578">
                  <c:v>0.76100000000000001</c:v>
                </c:pt>
                <c:pt idx="14579">
                  <c:v>0.75900000000000001</c:v>
                </c:pt>
                <c:pt idx="14580">
                  <c:v>0.67200000000000004</c:v>
                </c:pt>
                <c:pt idx="14581">
                  <c:v>0.63100000000000001</c:v>
                </c:pt>
                <c:pt idx="14582">
                  <c:v>0.77300000000000002</c:v>
                </c:pt>
                <c:pt idx="14583">
                  <c:v>0.752</c:v>
                </c:pt>
                <c:pt idx="14584">
                  <c:v>0.59399999999999997</c:v>
                </c:pt>
                <c:pt idx="14585">
                  <c:v>0.76</c:v>
                </c:pt>
                <c:pt idx="14586">
                  <c:v>0.80400000000000005</c:v>
                </c:pt>
                <c:pt idx="14587">
                  <c:v>0.52300000000000002</c:v>
                </c:pt>
                <c:pt idx="14588">
                  <c:v>0.64300000000000002</c:v>
                </c:pt>
                <c:pt idx="14589">
                  <c:v>0.80600000000000005</c:v>
                </c:pt>
                <c:pt idx="14590">
                  <c:v>0.64300000000000002</c:v>
                </c:pt>
                <c:pt idx="14591">
                  <c:v>0.75600000000000001</c:v>
                </c:pt>
                <c:pt idx="14592">
                  <c:v>0.72899999999999998</c:v>
                </c:pt>
                <c:pt idx="14593">
                  <c:v>0.751</c:v>
                </c:pt>
                <c:pt idx="14594">
                  <c:v>0.76900000000000002</c:v>
                </c:pt>
                <c:pt idx="14595">
                  <c:v>0.65300000000000002</c:v>
                </c:pt>
                <c:pt idx="14596">
                  <c:v>0.73099999999999998</c:v>
                </c:pt>
                <c:pt idx="14597">
                  <c:v>0.64400000000000002</c:v>
                </c:pt>
                <c:pt idx="14598">
                  <c:v>0.76</c:v>
                </c:pt>
                <c:pt idx="14599">
                  <c:v>0.75700000000000001</c:v>
                </c:pt>
                <c:pt idx="14600">
                  <c:v>0.76400000000000001</c:v>
                </c:pt>
                <c:pt idx="14601">
                  <c:v>0.79400000000000004</c:v>
                </c:pt>
                <c:pt idx="14602">
                  <c:v>0.79400000000000004</c:v>
                </c:pt>
                <c:pt idx="14603">
                  <c:v>0.79300000000000004</c:v>
                </c:pt>
                <c:pt idx="14604">
                  <c:v>0.56299999999999994</c:v>
                </c:pt>
                <c:pt idx="14605">
                  <c:v>0.65300000000000002</c:v>
                </c:pt>
                <c:pt idx="14606">
                  <c:v>0.65300000000000002</c:v>
                </c:pt>
                <c:pt idx="14607">
                  <c:v>0.73799999999999999</c:v>
                </c:pt>
                <c:pt idx="14608">
                  <c:v>0.79400000000000004</c:v>
                </c:pt>
                <c:pt idx="14609">
                  <c:v>0.76600000000000001</c:v>
                </c:pt>
                <c:pt idx="14610">
                  <c:v>0.59899999999999998</c:v>
                </c:pt>
                <c:pt idx="14611">
                  <c:v>0.59899999999999998</c:v>
                </c:pt>
                <c:pt idx="14612">
                  <c:v>0.80300000000000005</c:v>
                </c:pt>
                <c:pt idx="14613">
                  <c:v>0.71099999999999997</c:v>
                </c:pt>
                <c:pt idx="14614">
                  <c:v>0.76500000000000001</c:v>
                </c:pt>
                <c:pt idx="14615">
                  <c:v>0.66200000000000003</c:v>
                </c:pt>
                <c:pt idx="14616">
                  <c:v>0.76900000000000002</c:v>
                </c:pt>
                <c:pt idx="14617">
                  <c:v>0.76600000000000001</c:v>
                </c:pt>
                <c:pt idx="14618">
                  <c:v>0.79800000000000004</c:v>
                </c:pt>
                <c:pt idx="14619">
                  <c:v>0.76500000000000001</c:v>
                </c:pt>
                <c:pt idx="14620">
                  <c:v>0.80300000000000005</c:v>
                </c:pt>
                <c:pt idx="14621">
                  <c:v>0.8</c:v>
                </c:pt>
                <c:pt idx="14622">
                  <c:v>0.61</c:v>
                </c:pt>
                <c:pt idx="14623">
                  <c:v>0.61</c:v>
                </c:pt>
                <c:pt idx="14624">
                  <c:v>0.72199999999999998</c:v>
                </c:pt>
                <c:pt idx="14625">
                  <c:v>0.79900000000000004</c:v>
                </c:pt>
                <c:pt idx="14626">
                  <c:v>0.76900000000000002</c:v>
                </c:pt>
                <c:pt idx="14627">
                  <c:v>0.70799999999999996</c:v>
                </c:pt>
                <c:pt idx="14628">
                  <c:v>0.80300000000000005</c:v>
                </c:pt>
                <c:pt idx="14629">
                  <c:v>0.8</c:v>
                </c:pt>
                <c:pt idx="14630">
                  <c:v>0.58399999999999996</c:v>
                </c:pt>
                <c:pt idx="14631">
                  <c:v>0.8</c:v>
                </c:pt>
                <c:pt idx="14632">
                  <c:v>0.8</c:v>
                </c:pt>
                <c:pt idx="14633">
                  <c:v>0.72799999999999998</c:v>
                </c:pt>
                <c:pt idx="14634">
                  <c:v>0.80200000000000005</c:v>
                </c:pt>
                <c:pt idx="14635">
                  <c:v>0.80300000000000005</c:v>
                </c:pt>
                <c:pt idx="14636">
                  <c:v>0.81200000000000006</c:v>
                </c:pt>
                <c:pt idx="14637">
                  <c:v>0.59399999999999997</c:v>
                </c:pt>
                <c:pt idx="14638">
                  <c:v>0.81100000000000005</c:v>
                </c:pt>
                <c:pt idx="14639">
                  <c:v>0.60499999999999998</c:v>
                </c:pt>
                <c:pt idx="14640">
                  <c:v>0.75800000000000001</c:v>
                </c:pt>
                <c:pt idx="14641">
                  <c:v>0.76700000000000002</c:v>
                </c:pt>
                <c:pt idx="14642">
                  <c:v>0.61599999999999999</c:v>
                </c:pt>
                <c:pt idx="14643">
                  <c:v>0.72899999999999998</c:v>
                </c:pt>
                <c:pt idx="14644">
                  <c:v>0.75</c:v>
                </c:pt>
                <c:pt idx="14645">
                  <c:v>0.73799999999999999</c:v>
                </c:pt>
                <c:pt idx="14646">
                  <c:v>0.64800000000000002</c:v>
                </c:pt>
                <c:pt idx="14647">
                  <c:v>0.76500000000000001</c:v>
                </c:pt>
                <c:pt idx="14648">
                  <c:v>0.73399999999999999</c:v>
                </c:pt>
                <c:pt idx="14649">
                  <c:v>0.73499999999999999</c:v>
                </c:pt>
                <c:pt idx="14650">
                  <c:v>0.65700000000000003</c:v>
                </c:pt>
                <c:pt idx="14651">
                  <c:v>0.77400000000000002</c:v>
                </c:pt>
                <c:pt idx="14652">
                  <c:v>0.76200000000000001</c:v>
                </c:pt>
                <c:pt idx="14653">
                  <c:v>0.77100000000000002</c:v>
                </c:pt>
                <c:pt idx="14654">
                  <c:v>0.80800000000000005</c:v>
                </c:pt>
                <c:pt idx="14655">
                  <c:v>0.77400000000000002</c:v>
                </c:pt>
                <c:pt idx="14656">
                  <c:v>0.77200000000000002</c:v>
                </c:pt>
                <c:pt idx="14657">
                  <c:v>0.80500000000000005</c:v>
                </c:pt>
                <c:pt idx="14658">
                  <c:v>0.80900000000000005</c:v>
                </c:pt>
                <c:pt idx="14659">
                  <c:v>0.80800000000000005</c:v>
                </c:pt>
                <c:pt idx="14660">
                  <c:v>0.80800000000000005</c:v>
                </c:pt>
                <c:pt idx="14661">
                  <c:v>0.77</c:v>
                </c:pt>
                <c:pt idx="14662">
                  <c:v>0.77900000000000003</c:v>
                </c:pt>
                <c:pt idx="14663">
                  <c:v>0.77600000000000002</c:v>
                </c:pt>
                <c:pt idx="14664">
                  <c:v>0.77600000000000002</c:v>
                </c:pt>
                <c:pt idx="14665">
                  <c:v>0.753</c:v>
                </c:pt>
                <c:pt idx="14666">
                  <c:v>0.79500000000000004</c:v>
                </c:pt>
                <c:pt idx="14667">
                  <c:v>0.79800000000000004</c:v>
                </c:pt>
                <c:pt idx="14668">
                  <c:v>0.81200000000000006</c:v>
                </c:pt>
                <c:pt idx="14669">
                  <c:v>0.81299999999999994</c:v>
                </c:pt>
                <c:pt idx="14670">
                  <c:v>0.79300000000000004</c:v>
                </c:pt>
                <c:pt idx="14671">
                  <c:v>0.79800000000000004</c:v>
                </c:pt>
                <c:pt idx="14672">
                  <c:v>0.82599999999999996</c:v>
                </c:pt>
                <c:pt idx="14673">
                  <c:v>0.82899999999999996</c:v>
                </c:pt>
                <c:pt idx="14674">
                  <c:v>0.83</c:v>
                </c:pt>
                <c:pt idx="14675">
                  <c:v>0.78200000000000003</c:v>
                </c:pt>
                <c:pt idx="14676">
                  <c:v>0.83199999999999996</c:v>
                </c:pt>
                <c:pt idx="14677">
                  <c:v>0.81799999999999995</c:v>
                </c:pt>
                <c:pt idx="14678">
                  <c:v>0.83299999999999996</c:v>
                </c:pt>
                <c:pt idx="14679">
                  <c:v>0.82099999999999995</c:v>
                </c:pt>
                <c:pt idx="14680">
                  <c:v>0.82699999999999996</c:v>
                </c:pt>
                <c:pt idx="14681">
                  <c:v>0.79700000000000004</c:v>
                </c:pt>
                <c:pt idx="14682">
                  <c:v>0.79700000000000004</c:v>
                </c:pt>
                <c:pt idx="14683">
                  <c:v>0.84799999999999998</c:v>
                </c:pt>
                <c:pt idx="14684">
                  <c:v>0.82199999999999995</c:v>
                </c:pt>
                <c:pt idx="14685">
                  <c:v>0.749</c:v>
                </c:pt>
                <c:pt idx="14686">
                  <c:v>0.71799999999999997</c:v>
                </c:pt>
                <c:pt idx="14687">
                  <c:v>0.82899999999999996</c:v>
                </c:pt>
                <c:pt idx="14688">
                  <c:v>0.755</c:v>
                </c:pt>
                <c:pt idx="14689">
                  <c:v>0.72699999999999998</c:v>
                </c:pt>
                <c:pt idx="14690">
                  <c:v>0.72799999999999998</c:v>
                </c:pt>
                <c:pt idx="14691">
                  <c:v>0.73699999999999999</c:v>
                </c:pt>
                <c:pt idx="14692">
                  <c:v>0.746</c:v>
                </c:pt>
                <c:pt idx="14693">
                  <c:v>0.82</c:v>
                </c:pt>
                <c:pt idx="14694">
                  <c:v>0.82799999999999996</c:v>
                </c:pt>
                <c:pt idx="14695">
                  <c:v>0.82099999999999995</c:v>
                </c:pt>
                <c:pt idx="14696">
                  <c:v>0.71199999999999997</c:v>
                </c:pt>
                <c:pt idx="14697">
                  <c:v>0.72299999999999998</c:v>
                </c:pt>
                <c:pt idx="14698">
                  <c:v>0.75900000000000001</c:v>
                </c:pt>
                <c:pt idx="14699">
                  <c:v>0.73199999999999998</c:v>
                </c:pt>
                <c:pt idx="14700">
                  <c:v>0.83499999999999996</c:v>
                </c:pt>
                <c:pt idx="14701">
                  <c:v>0.751</c:v>
                </c:pt>
                <c:pt idx="14702">
                  <c:v>0.83399999999999996</c:v>
                </c:pt>
                <c:pt idx="14703">
                  <c:v>0.72899999999999998</c:v>
                </c:pt>
                <c:pt idx="14704">
                  <c:v>0.77400000000000002</c:v>
                </c:pt>
                <c:pt idx="14705">
                  <c:v>0.73699999999999999</c:v>
                </c:pt>
                <c:pt idx="14706">
                  <c:v>0.76700000000000002</c:v>
                </c:pt>
                <c:pt idx="14707">
                  <c:v>0.73799999999999999</c:v>
                </c:pt>
                <c:pt idx="14708">
                  <c:v>0.73899999999999999</c:v>
                </c:pt>
                <c:pt idx="14709">
                  <c:v>0.76500000000000001</c:v>
                </c:pt>
                <c:pt idx="14710">
                  <c:v>0.75700000000000001</c:v>
                </c:pt>
                <c:pt idx="14711">
                  <c:v>0.76200000000000001</c:v>
                </c:pt>
                <c:pt idx="14712">
                  <c:v>0.749</c:v>
                </c:pt>
                <c:pt idx="14713">
                  <c:v>0.83399999999999996</c:v>
                </c:pt>
                <c:pt idx="14714">
                  <c:v>0.83199999999999996</c:v>
                </c:pt>
                <c:pt idx="14715">
                  <c:v>0.76500000000000001</c:v>
                </c:pt>
                <c:pt idx="14716">
                  <c:v>0.76100000000000001</c:v>
                </c:pt>
                <c:pt idx="14717">
                  <c:v>0.72199999999999998</c:v>
                </c:pt>
                <c:pt idx="14718">
                  <c:v>0.73</c:v>
                </c:pt>
                <c:pt idx="14719">
                  <c:v>0.72499999999999998</c:v>
                </c:pt>
                <c:pt idx="14720">
                  <c:v>0.73299999999999998</c:v>
                </c:pt>
                <c:pt idx="14721">
                  <c:v>0.73399999999999999</c:v>
                </c:pt>
                <c:pt idx="14722">
                  <c:v>0.83399999999999996</c:v>
                </c:pt>
                <c:pt idx="14723">
                  <c:v>0.74299999999999999</c:v>
                </c:pt>
                <c:pt idx="14724">
                  <c:v>0.75800000000000001</c:v>
                </c:pt>
                <c:pt idx="14725">
                  <c:v>0.83799999999999997</c:v>
                </c:pt>
                <c:pt idx="14726">
                  <c:v>0.76100000000000001</c:v>
                </c:pt>
                <c:pt idx="14727">
                  <c:v>0.84399999999999997</c:v>
                </c:pt>
                <c:pt idx="14728">
                  <c:v>0.78</c:v>
                </c:pt>
                <c:pt idx="14729">
                  <c:v>0.78100000000000003</c:v>
                </c:pt>
                <c:pt idx="14730">
                  <c:v>0.77700000000000002</c:v>
                </c:pt>
                <c:pt idx="14731">
                  <c:v>0.77800000000000002</c:v>
                </c:pt>
                <c:pt idx="14732">
                  <c:v>0.76800000000000002</c:v>
                </c:pt>
                <c:pt idx="14733">
                  <c:v>0.71699999999999997</c:v>
                </c:pt>
                <c:pt idx="14734">
                  <c:v>0.76600000000000001</c:v>
                </c:pt>
                <c:pt idx="14735">
                  <c:v>0.76700000000000002</c:v>
                </c:pt>
                <c:pt idx="14736">
                  <c:v>0.78800000000000003</c:v>
                </c:pt>
                <c:pt idx="14737">
                  <c:v>0.77700000000000002</c:v>
                </c:pt>
                <c:pt idx="14738">
                  <c:v>0.78600000000000003</c:v>
                </c:pt>
                <c:pt idx="14739">
                  <c:v>0.78100000000000003</c:v>
                </c:pt>
                <c:pt idx="14740">
                  <c:v>0.72099999999999997</c:v>
                </c:pt>
                <c:pt idx="14741">
                  <c:v>0.78600000000000003</c:v>
                </c:pt>
                <c:pt idx="14742">
                  <c:v>0.71099999999999997</c:v>
                </c:pt>
                <c:pt idx="14743">
                  <c:v>0.71599999999999997</c:v>
                </c:pt>
                <c:pt idx="14744">
                  <c:v>0.753</c:v>
                </c:pt>
                <c:pt idx="14745">
                  <c:v>0.75700000000000001</c:v>
                </c:pt>
                <c:pt idx="14746">
                  <c:v>0.78800000000000003</c:v>
                </c:pt>
                <c:pt idx="14747">
                  <c:v>0.752</c:v>
                </c:pt>
                <c:pt idx="14748">
                  <c:v>0.76100000000000001</c:v>
                </c:pt>
                <c:pt idx="14749">
                  <c:v>0.78300000000000003</c:v>
                </c:pt>
                <c:pt idx="14750">
                  <c:v>0.78100000000000003</c:v>
                </c:pt>
                <c:pt idx="14751">
                  <c:v>0.71399999999999997</c:v>
                </c:pt>
                <c:pt idx="14752">
                  <c:v>0.78400000000000003</c:v>
                </c:pt>
                <c:pt idx="14753">
                  <c:v>0.79</c:v>
                </c:pt>
                <c:pt idx="14754">
                  <c:v>0.73499999999999999</c:v>
                </c:pt>
                <c:pt idx="14755">
                  <c:v>0.72199999999999998</c:v>
                </c:pt>
                <c:pt idx="14756">
                  <c:v>0.72799999999999998</c:v>
                </c:pt>
                <c:pt idx="14757">
                  <c:v>0.78300000000000003</c:v>
                </c:pt>
                <c:pt idx="14758">
                  <c:v>0.78300000000000003</c:v>
                </c:pt>
                <c:pt idx="14759">
                  <c:v>0.78200000000000003</c:v>
                </c:pt>
                <c:pt idx="14760">
                  <c:v>0.77200000000000002</c:v>
                </c:pt>
                <c:pt idx="14761">
                  <c:v>0.77300000000000002</c:v>
                </c:pt>
                <c:pt idx="14762">
                  <c:v>0.38200000000000001</c:v>
                </c:pt>
                <c:pt idx="14763">
                  <c:v>0.38200000000000001</c:v>
                </c:pt>
                <c:pt idx="14764">
                  <c:v>0.72099999999999997</c:v>
                </c:pt>
                <c:pt idx="14765">
                  <c:v>0.78200000000000003</c:v>
                </c:pt>
                <c:pt idx="14766">
                  <c:v>0.73799999999999999</c:v>
                </c:pt>
                <c:pt idx="14767">
                  <c:v>0.72599999999999998</c:v>
                </c:pt>
                <c:pt idx="14768">
                  <c:v>0.78600000000000003</c:v>
                </c:pt>
                <c:pt idx="14769">
                  <c:v>0.79200000000000004</c:v>
                </c:pt>
                <c:pt idx="14770">
                  <c:v>0.71599999999999997</c:v>
                </c:pt>
                <c:pt idx="14771">
                  <c:v>0.72099999999999997</c:v>
                </c:pt>
                <c:pt idx="14772">
                  <c:v>0.44</c:v>
                </c:pt>
                <c:pt idx="14773">
                  <c:v>0.44</c:v>
                </c:pt>
                <c:pt idx="14774">
                  <c:v>0.75800000000000001</c:v>
                </c:pt>
                <c:pt idx="14775">
                  <c:v>0.79200000000000004</c:v>
                </c:pt>
                <c:pt idx="14776">
                  <c:v>0.76700000000000002</c:v>
                </c:pt>
                <c:pt idx="14777">
                  <c:v>0.76200000000000001</c:v>
                </c:pt>
                <c:pt idx="14778">
                  <c:v>0.77</c:v>
                </c:pt>
                <c:pt idx="14779">
                  <c:v>0.73899999999999999</c:v>
                </c:pt>
                <c:pt idx="14780">
                  <c:v>0.75700000000000001</c:v>
                </c:pt>
                <c:pt idx="14781">
                  <c:v>0.76500000000000001</c:v>
                </c:pt>
                <c:pt idx="14782">
                  <c:v>0.76600000000000001</c:v>
                </c:pt>
                <c:pt idx="14783">
                  <c:v>0.77600000000000002</c:v>
                </c:pt>
                <c:pt idx="14784">
                  <c:v>0.77</c:v>
                </c:pt>
                <c:pt idx="14785">
                  <c:v>0.72499999999999998</c:v>
                </c:pt>
                <c:pt idx="14786">
                  <c:v>0.71899999999999997</c:v>
                </c:pt>
                <c:pt idx="14787">
                  <c:v>0.77500000000000002</c:v>
                </c:pt>
                <c:pt idx="14788">
                  <c:v>0.77900000000000003</c:v>
                </c:pt>
                <c:pt idx="14789">
                  <c:v>0.78600000000000003</c:v>
                </c:pt>
                <c:pt idx="14790">
                  <c:v>0.73499999999999999</c:v>
                </c:pt>
                <c:pt idx="14791">
                  <c:v>0.73</c:v>
                </c:pt>
                <c:pt idx="14792">
                  <c:v>0.78</c:v>
                </c:pt>
                <c:pt idx="14793">
                  <c:v>0.72699999999999998</c:v>
                </c:pt>
                <c:pt idx="14794">
                  <c:v>0.77800000000000002</c:v>
                </c:pt>
                <c:pt idx="14795">
                  <c:v>0.77400000000000002</c:v>
                </c:pt>
                <c:pt idx="14796">
                  <c:v>0.41599999999999998</c:v>
                </c:pt>
                <c:pt idx="14797">
                  <c:v>0.79</c:v>
                </c:pt>
                <c:pt idx="14798">
                  <c:v>0.79500000000000004</c:v>
                </c:pt>
                <c:pt idx="14799">
                  <c:v>0.74099999999999999</c:v>
                </c:pt>
                <c:pt idx="14800">
                  <c:v>0.74</c:v>
                </c:pt>
                <c:pt idx="14801">
                  <c:v>0.73399999999999999</c:v>
                </c:pt>
                <c:pt idx="14802">
                  <c:v>0.78900000000000003</c:v>
                </c:pt>
                <c:pt idx="14803">
                  <c:v>0.35299999999999998</c:v>
                </c:pt>
                <c:pt idx="14804">
                  <c:v>0.35299999999999998</c:v>
                </c:pt>
                <c:pt idx="14805">
                  <c:v>0.78800000000000003</c:v>
                </c:pt>
                <c:pt idx="14806">
                  <c:v>0.73099999999999998</c:v>
                </c:pt>
                <c:pt idx="14807">
                  <c:v>0.439</c:v>
                </c:pt>
                <c:pt idx="14808">
                  <c:v>0.77700000000000002</c:v>
                </c:pt>
                <c:pt idx="14809">
                  <c:v>0.78800000000000003</c:v>
                </c:pt>
                <c:pt idx="14810">
                  <c:v>0.47399999999999998</c:v>
                </c:pt>
                <c:pt idx="14811">
                  <c:v>0.77700000000000002</c:v>
                </c:pt>
                <c:pt idx="14812">
                  <c:v>0.77900000000000003</c:v>
                </c:pt>
                <c:pt idx="14813">
                  <c:v>0.76600000000000001</c:v>
                </c:pt>
                <c:pt idx="14814">
                  <c:v>0.73799999999999999</c:v>
                </c:pt>
                <c:pt idx="14815">
                  <c:v>0.74299999999999999</c:v>
                </c:pt>
                <c:pt idx="14816">
                  <c:v>0.77800000000000002</c:v>
                </c:pt>
                <c:pt idx="14817">
                  <c:v>0.72099999999999997</c:v>
                </c:pt>
                <c:pt idx="14818">
                  <c:v>0.72599999999999998</c:v>
                </c:pt>
                <c:pt idx="14819">
                  <c:v>0.73399999999999999</c:v>
                </c:pt>
                <c:pt idx="14820">
                  <c:v>0.79200000000000004</c:v>
                </c:pt>
                <c:pt idx="14821">
                  <c:v>0.41099999999999998</c:v>
                </c:pt>
                <c:pt idx="14822">
                  <c:v>0.41099999999999998</c:v>
                </c:pt>
                <c:pt idx="14823">
                  <c:v>0.76400000000000001</c:v>
                </c:pt>
                <c:pt idx="14824">
                  <c:v>0.76700000000000002</c:v>
                </c:pt>
                <c:pt idx="14825">
                  <c:v>0.48699999999999999</c:v>
                </c:pt>
                <c:pt idx="14826">
                  <c:v>0.5</c:v>
                </c:pt>
                <c:pt idx="14827">
                  <c:v>0.79800000000000004</c:v>
                </c:pt>
                <c:pt idx="14828">
                  <c:v>0.78200000000000003</c:v>
                </c:pt>
                <c:pt idx="14829">
                  <c:v>0.73299999999999998</c:v>
                </c:pt>
                <c:pt idx="14830">
                  <c:v>0.77300000000000002</c:v>
                </c:pt>
                <c:pt idx="14831">
                  <c:v>0.77400000000000002</c:v>
                </c:pt>
                <c:pt idx="14832">
                  <c:v>0.72899999999999998</c:v>
                </c:pt>
                <c:pt idx="14833">
                  <c:v>0.77500000000000002</c:v>
                </c:pt>
                <c:pt idx="14834">
                  <c:v>0.76200000000000001</c:v>
                </c:pt>
                <c:pt idx="14835">
                  <c:v>0.77100000000000002</c:v>
                </c:pt>
                <c:pt idx="14836">
                  <c:v>0.79800000000000004</c:v>
                </c:pt>
                <c:pt idx="14837">
                  <c:v>0.77400000000000002</c:v>
                </c:pt>
                <c:pt idx="14838">
                  <c:v>0.46899999999999997</c:v>
                </c:pt>
                <c:pt idx="14839">
                  <c:v>0.46899999999999997</c:v>
                </c:pt>
                <c:pt idx="14840">
                  <c:v>0.495</c:v>
                </c:pt>
                <c:pt idx="14841">
                  <c:v>0.74399999999999999</c:v>
                </c:pt>
                <c:pt idx="14842">
                  <c:v>0.50900000000000001</c:v>
                </c:pt>
                <c:pt idx="14843">
                  <c:v>0.79100000000000004</c:v>
                </c:pt>
                <c:pt idx="14844">
                  <c:v>0.78200000000000003</c:v>
                </c:pt>
                <c:pt idx="14845">
                  <c:v>0.77500000000000002</c:v>
                </c:pt>
                <c:pt idx="14846">
                  <c:v>0.79</c:v>
                </c:pt>
                <c:pt idx="14847">
                  <c:v>0.72399999999999998</c:v>
                </c:pt>
                <c:pt idx="14848">
                  <c:v>0.78</c:v>
                </c:pt>
                <c:pt idx="14849">
                  <c:v>0.73</c:v>
                </c:pt>
                <c:pt idx="14850">
                  <c:v>0.5</c:v>
                </c:pt>
                <c:pt idx="14851">
                  <c:v>0.5</c:v>
                </c:pt>
                <c:pt idx="14852">
                  <c:v>0.745</c:v>
                </c:pt>
                <c:pt idx="14853">
                  <c:v>0.51700000000000002</c:v>
                </c:pt>
                <c:pt idx="14854">
                  <c:v>0.78400000000000003</c:v>
                </c:pt>
                <c:pt idx="14855">
                  <c:v>0.78500000000000003</c:v>
                </c:pt>
                <c:pt idx="14856">
                  <c:v>0.79400000000000004</c:v>
                </c:pt>
                <c:pt idx="14857">
                  <c:v>0.79200000000000004</c:v>
                </c:pt>
                <c:pt idx="14858">
                  <c:v>0.73199999999999998</c:v>
                </c:pt>
                <c:pt idx="14859">
                  <c:v>0.74</c:v>
                </c:pt>
                <c:pt idx="14860">
                  <c:v>0.50900000000000001</c:v>
                </c:pt>
                <c:pt idx="14861">
                  <c:v>0.50900000000000001</c:v>
                </c:pt>
                <c:pt idx="14862">
                  <c:v>0.52600000000000002</c:v>
                </c:pt>
                <c:pt idx="14863">
                  <c:v>0.78400000000000003</c:v>
                </c:pt>
                <c:pt idx="14864">
                  <c:v>0.46899999999999997</c:v>
                </c:pt>
                <c:pt idx="14865">
                  <c:v>0.77900000000000003</c:v>
                </c:pt>
                <c:pt idx="14866">
                  <c:v>0.47099999999999997</c:v>
                </c:pt>
                <c:pt idx="14867">
                  <c:v>0.78800000000000003</c:v>
                </c:pt>
                <c:pt idx="14868">
                  <c:v>0.71699999999999997</c:v>
                </c:pt>
                <c:pt idx="14869">
                  <c:v>0.79100000000000004</c:v>
                </c:pt>
                <c:pt idx="14870">
                  <c:v>0.80100000000000005</c:v>
                </c:pt>
                <c:pt idx="14871">
                  <c:v>0.79600000000000004</c:v>
                </c:pt>
                <c:pt idx="14872">
                  <c:v>0.73099999999999998</c:v>
                </c:pt>
                <c:pt idx="14873">
                  <c:v>0.746</c:v>
                </c:pt>
                <c:pt idx="14874">
                  <c:v>0.51700000000000002</c:v>
                </c:pt>
                <c:pt idx="14875">
                  <c:v>0.51700000000000002</c:v>
                </c:pt>
                <c:pt idx="14876">
                  <c:v>0.77400000000000002</c:v>
                </c:pt>
                <c:pt idx="14877">
                  <c:v>0.73599999999999999</c:v>
                </c:pt>
                <c:pt idx="14878">
                  <c:v>0.73899999999999999</c:v>
                </c:pt>
                <c:pt idx="14879">
                  <c:v>0.41099999999999998</c:v>
                </c:pt>
                <c:pt idx="14880">
                  <c:v>0.53600000000000003</c:v>
                </c:pt>
                <c:pt idx="14881">
                  <c:v>0.76900000000000002</c:v>
                </c:pt>
                <c:pt idx="14882">
                  <c:v>0.498</c:v>
                </c:pt>
                <c:pt idx="14883">
                  <c:v>0.74399999999999999</c:v>
                </c:pt>
                <c:pt idx="14884">
                  <c:v>0.73899999999999999</c:v>
                </c:pt>
                <c:pt idx="14885">
                  <c:v>0.499</c:v>
                </c:pt>
                <c:pt idx="14886">
                  <c:v>0.75800000000000001</c:v>
                </c:pt>
                <c:pt idx="14887">
                  <c:v>0.75900000000000001</c:v>
                </c:pt>
                <c:pt idx="14888">
                  <c:v>0.753</c:v>
                </c:pt>
                <c:pt idx="14889">
                  <c:v>0.38800000000000001</c:v>
                </c:pt>
                <c:pt idx="14890">
                  <c:v>0.69499999999999995</c:v>
                </c:pt>
                <c:pt idx="14891">
                  <c:v>0.47899999999999998</c:v>
                </c:pt>
                <c:pt idx="14892">
                  <c:v>0.47899999999999998</c:v>
                </c:pt>
                <c:pt idx="14893">
                  <c:v>0.754</c:v>
                </c:pt>
                <c:pt idx="14894">
                  <c:v>0.76700000000000002</c:v>
                </c:pt>
                <c:pt idx="14895">
                  <c:v>0.77</c:v>
                </c:pt>
                <c:pt idx="14896">
                  <c:v>0.749</c:v>
                </c:pt>
                <c:pt idx="14897">
                  <c:v>0.38</c:v>
                </c:pt>
                <c:pt idx="14898">
                  <c:v>0.38</c:v>
                </c:pt>
                <c:pt idx="14899">
                  <c:v>0.71199999999999997</c:v>
                </c:pt>
                <c:pt idx="14900">
                  <c:v>0.52600000000000002</c:v>
                </c:pt>
                <c:pt idx="14901">
                  <c:v>0.52600000000000002</c:v>
                </c:pt>
                <c:pt idx="14902">
                  <c:v>0.75600000000000001</c:v>
                </c:pt>
                <c:pt idx="14903">
                  <c:v>0.755</c:v>
                </c:pt>
                <c:pt idx="14904">
                  <c:v>0.76700000000000002</c:v>
                </c:pt>
                <c:pt idx="14905">
                  <c:v>0.625</c:v>
                </c:pt>
                <c:pt idx="14906">
                  <c:v>0.62</c:v>
                </c:pt>
                <c:pt idx="14907">
                  <c:v>0.62</c:v>
                </c:pt>
                <c:pt idx="14908">
                  <c:v>0.501</c:v>
                </c:pt>
                <c:pt idx="14909">
                  <c:v>0.46800000000000003</c:v>
                </c:pt>
                <c:pt idx="14910">
                  <c:v>0.54400000000000004</c:v>
                </c:pt>
                <c:pt idx="14911">
                  <c:v>0.77</c:v>
                </c:pt>
                <c:pt idx="14912">
                  <c:v>0.50700000000000001</c:v>
                </c:pt>
                <c:pt idx="14913">
                  <c:v>0.50700000000000001</c:v>
                </c:pt>
                <c:pt idx="14914">
                  <c:v>0.75</c:v>
                </c:pt>
                <c:pt idx="14915">
                  <c:v>0.442</c:v>
                </c:pt>
                <c:pt idx="14916">
                  <c:v>0.75900000000000001</c:v>
                </c:pt>
                <c:pt idx="14917">
                  <c:v>0.76400000000000001</c:v>
                </c:pt>
                <c:pt idx="14918">
                  <c:v>0.70499999999999996</c:v>
                </c:pt>
                <c:pt idx="14919">
                  <c:v>0.76100000000000001</c:v>
                </c:pt>
                <c:pt idx="14920">
                  <c:v>0.70099999999999996</c:v>
                </c:pt>
                <c:pt idx="14921">
                  <c:v>0.51300000000000001</c:v>
                </c:pt>
                <c:pt idx="14922">
                  <c:v>0.51300000000000001</c:v>
                </c:pt>
                <c:pt idx="14923">
                  <c:v>0.76300000000000001</c:v>
                </c:pt>
                <c:pt idx="14924">
                  <c:v>0.438</c:v>
                </c:pt>
                <c:pt idx="14925">
                  <c:v>0.438</c:v>
                </c:pt>
                <c:pt idx="14926">
                  <c:v>0.77900000000000003</c:v>
                </c:pt>
                <c:pt idx="14927">
                  <c:v>0.747</c:v>
                </c:pt>
                <c:pt idx="14928">
                  <c:v>0.53600000000000003</c:v>
                </c:pt>
                <c:pt idx="14929">
                  <c:v>0.53600000000000003</c:v>
                </c:pt>
                <c:pt idx="14930">
                  <c:v>0.76200000000000001</c:v>
                </c:pt>
                <c:pt idx="14931">
                  <c:v>0.65400000000000003</c:v>
                </c:pt>
                <c:pt idx="14932">
                  <c:v>0.628</c:v>
                </c:pt>
                <c:pt idx="14933">
                  <c:v>0.628</c:v>
                </c:pt>
                <c:pt idx="14934">
                  <c:v>0.51200000000000001</c:v>
                </c:pt>
                <c:pt idx="14935">
                  <c:v>0.76200000000000001</c:v>
                </c:pt>
                <c:pt idx="14936">
                  <c:v>0.53800000000000003</c:v>
                </c:pt>
                <c:pt idx="14937">
                  <c:v>0.33100000000000002</c:v>
                </c:pt>
                <c:pt idx="14938">
                  <c:v>0.33100000000000002</c:v>
                </c:pt>
                <c:pt idx="14939">
                  <c:v>0.55300000000000005</c:v>
                </c:pt>
                <c:pt idx="14940">
                  <c:v>0.77900000000000003</c:v>
                </c:pt>
                <c:pt idx="14941">
                  <c:v>0.51500000000000001</c:v>
                </c:pt>
                <c:pt idx="14942">
                  <c:v>0.754</c:v>
                </c:pt>
                <c:pt idx="14943">
                  <c:v>0.51600000000000001</c:v>
                </c:pt>
                <c:pt idx="14944">
                  <c:v>0.74199999999999999</c:v>
                </c:pt>
                <c:pt idx="14945">
                  <c:v>0.47899999999999998</c:v>
                </c:pt>
                <c:pt idx="14946">
                  <c:v>0.77</c:v>
                </c:pt>
                <c:pt idx="14947">
                  <c:v>0.77</c:v>
                </c:pt>
                <c:pt idx="14948">
                  <c:v>0.76800000000000002</c:v>
                </c:pt>
                <c:pt idx="14949">
                  <c:v>0.71299999999999997</c:v>
                </c:pt>
                <c:pt idx="14950">
                  <c:v>0.51</c:v>
                </c:pt>
                <c:pt idx="14951">
                  <c:v>0.77300000000000002</c:v>
                </c:pt>
                <c:pt idx="14952">
                  <c:v>0.75700000000000001</c:v>
                </c:pt>
                <c:pt idx="14953">
                  <c:v>0.496</c:v>
                </c:pt>
                <c:pt idx="14954">
                  <c:v>0.496</c:v>
                </c:pt>
                <c:pt idx="14955">
                  <c:v>0.54400000000000004</c:v>
                </c:pt>
                <c:pt idx="14956">
                  <c:v>0.54400000000000004</c:v>
                </c:pt>
                <c:pt idx="14957">
                  <c:v>0.54600000000000004</c:v>
                </c:pt>
                <c:pt idx="14958">
                  <c:v>0.52100000000000002</c:v>
                </c:pt>
                <c:pt idx="14959">
                  <c:v>0.38400000000000001</c:v>
                </c:pt>
                <c:pt idx="14960">
                  <c:v>0.38400000000000001</c:v>
                </c:pt>
                <c:pt idx="14961">
                  <c:v>0.50700000000000001</c:v>
                </c:pt>
                <c:pt idx="14962">
                  <c:v>0.749</c:v>
                </c:pt>
                <c:pt idx="14963">
                  <c:v>0.56100000000000005</c:v>
                </c:pt>
                <c:pt idx="14964">
                  <c:v>0.76400000000000001</c:v>
                </c:pt>
                <c:pt idx="14965">
                  <c:v>0.77</c:v>
                </c:pt>
                <c:pt idx="14966">
                  <c:v>0.751</c:v>
                </c:pt>
                <c:pt idx="14967">
                  <c:v>0.76600000000000001</c:v>
                </c:pt>
                <c:pt idx="14968">
                  <c:v>0.52</c:v>
                </c:pt>
                <c:pt idx="14969">
                  <c:v>0.51200000000000001</c:v>
                </c:pt>
                <c:pt idx="14970">
                  <c:v>0.51200000000000001</c:v>
                </c:pt>
                <c:pt idx="14971">
                  <c:v>0.745</c:v>
                </c:pt>
                <c:pt idx="14972">
                  <c:v>0.55300000000000005</c:v>
                </c:pt>
                <c:pt idx="14973">
                  <c:v>0.55300000000000005</c:v>
                </c:pt>
                <c:pt idx="14974">
                  <c:v>0.77300000000000002</c:v>
                </c:pt>
                <c:pt idx="14975">
                  <c:v>0.55500000000000005</c:v>
                </c:pt>
                <c:pt idx="14976">
                  <c:v>0.53</c:v>
                </c:pt>
                <c:pt idx="14977">
                  <c:v>0.51700000000000002</c:v>
                </c:pt>
                <c:pt idx="14978">
                  <c:v>0.77600000000000002</c:v>
                </c:pt>
                <c:pt idx="14979">
                  <c:v>0.75900000000000001</c:v>
                </c:pt>
                <c:pt idx="14980">
                  <c:v>0.51500000000000001</c:v>
                </c:pt>
                <c:pt idx="14981">
                  <c:v>0.76700000000000002</c:v>
                </c:pt>
                <c:pt idx="14982">
                  <c:v>0.51</c:v>
                </c:pt>
                <c:pt idx="14983">
                  <c:v>0.51</c:v>
                </c:pt>
                <c:pt idx="14984">
                  <c:v>0.755</c:v>
                </c:pt>
                <c:pt idx="14985">
                  <c:v>0.625</c:v>
                </c:pt>
                <c:pt idx="14986">
                  <c:v>0.755</c:v>
                </c:pt>
                <c:pt idx="14987">
                  <c:v>0.53300000000000003</c:v>
                </c:pt>
                <c:pt idx="14988">
                  <c:v>0.439</c:v>
                </c:pt>
                <c:pt idx="14989">
                  <c:v>0.70899999999999996</c:v>
                </c:pt>
                <c:pt idx="14990">
                  <c:v>0.53400000000000003</c:v>
                </c:pt>
                <c:pt idx="14991">
                  <c:v>0.44</c:v>
                </c:pt>
                <c:pt idx="14992">
                  <c:v>0.76500000000000001</c:v>
                </c:pt>
                <c:pt idx="14993">
                  <c:v>0.75</c:v>
                </c:pt>
                <c:pt idx="14994">
                  <c:v>0.52100000000000002</c:v>
                </c:pt>
                <c:pt idx="14995">
                  <c:v>0.52100000000000002</c:v>
                </c:pt>
                <c:pt idx="14996">
                  <c:v>0.755</c:v>
                </c:pt>
                <c:pt idx="14997">
                  <c:v>0.52900000000000003</c:v>
                </c:pt>
                <c:pt idx="14998">
                  <c:v>0.76700000000000002</c:v>
                </c:pt>
                <c:pt idx="14999">
                  <c:v>0.56100000000000005</c:v>
                </c:pt>
                <c:pt idx="15000">
                  <c:v>0.56100000000000005</c:v>
                </c:pt>
                <c:pt idx="15001">
                  <c:v>0.61699999999999999</c:v>
                </c:pt>
                <c:pt idx="15002">
                  <c:v>0.53900000000000003</c:v>
                </c:pt>
                <c:pt idx="15003">
                  <c:v>0.77</c:v>
                </c:pt>
                <c:pt idx="15004">
                  <c:v>0.52400000000000002</c:v>
                </c:pt>
                <c:pt idx="15005">
                  <c:v>0.52700000000000002</c:v>
                </c:pt>
                <c:pt idx="15006">
                  <c:v>0.50600000000000001</c:v>
                </c:pt>
                <c:pt idx="15007">
                  <c:v>0.77200000000000002</c:v>
                </c:pt>
                <c:pt idx="15008">
                  <c:v>0.76600000000000001</c:v>
                </c:pt>
                <c:pt idx="15009">
                  <c:v>0.76500000000000001</c:v>
                </c:pt>
                <c:pt idx="15010">
                  <c:v>0.77</c:v>
                </c:pt>
                <c:pt idx="15011">
                  <c:v>0.63200000000000001</c:v>
                </c:pt>
                <c:pt idx="15012">
                  <c:v>0.51900000000000002</c:v>
                </c:pt>
                <c:pt idx="15013">
                  <c:v>0.51900000000000002</c:v>
                </c:pt>
                <c:pt idx="15014">
                  <c:v>0.76300000000000001</c:v>
                </c:pt>
                <c:pt idx="15015">
                  <c:v>0.70699999999999996</c:v>
                </c:pt>
                <c:pt idx="15016">
                  <c:v>0.749</c:v>
                </c:pt>
                <c:pt idx="15017">
                  <c:v>0.74399999999999999</c:v>
                </c:pt>
                <c:pt idx="15018">
                  <c:v>0.496</c:v>
                </c:pt>
                <c:pt idx="15019">
                  <c:v>0.7</c:v>
                </c:pt>
                <c:pt idx="15020">
                  <c:v>0.497</c:v>
                </c:pt>
                <c:pt idx="15021">
                  <c:v>0.77500000000000002</c:v>
                </c:pt>
                <c:pt idx="15022">
                  <c:v>0.53</c:v>
                </c:pt>
                <c:pt idx="15023">
                  <c:v>0.53</c:v>
                </c:pt>
                <c:pt idx="15024">
                  <c:v>0.76100000000000001</c:v>
                </c:pt>
                <c:pt idx="15025">
                  <c:v>0.61799999999999999</c:v>
                </c:pt>
                <c:pt idx="15026">
                  <c:v>0.35599999999999998</c:v>
                </c:pt>
                <c:pt idx="15027">
                  <c:v>0.45</c:v>
                </c:pt>
                <c:pt idx="15028">
                  <c:v>0.45</c:v>
                </c:pt>
                <c:pt idx="15029">
                  <c:v>0.46700000000000003</c:v>
                </c:pt>
                <c:pt idx="15030">
                  <c:v>0.76300000000000001</c:v>
                </c:pt>
                <c:pt idx="15031">
                  <c:v>0.625</c:v>
                </c:pt>
                <c:pt idx="15032">
                  <c:v>0.625</c:v>
                </c:pt>
                <c:pt idx="15033">
                  <c:v>0.75900000000000001</c:v>
                </c:pt>
                <c:pt idx="15034">
                  <c:v>0.76300000000000001</c:v>
                </c:pt>
                <c:pt idx="15035">
                  <c:v>0.629</c:v>
                </c:pt>
                <c:pt idx="15036">
                  <c:v>0.54700000000000004</c:v>
                </c:pt>
                <c:pt idx="15037">
                  <c:v>0.53300000000000003</c:v>
                </c:pt>
                <c:pt idx="15038">
                  <c:v>0.77200000000000002</c:v>
                </c:pt>
                <c:pt idx="15039">
                  <c:v>0.438</c:v>
                </c:pt>
                <c:pt idx="15040">
                  <c:v>0.51500000000000001</c:v>
                </c:pt>
                <c:pt idx="15041">
                  <c:v>0.71699999999999997</c:v>
                </c:pt>
                <c:pt idx="15042">
                  <c:v>0.53700000000000003</c:v>
                </c:pt>
                <c:pt idx="15043">
                  <c:v>0.66200000000000003</c:v>
                </c:pt>
                <c:pt idx="15044">
                  <c:v>0.55000000000000004</c:v>
                </c:pt>
                <c:pt idx="15045">
                  <c:v>0.77200000000000002</c:v>
                </c:pt>
                <c:pt idx="15046">
                  <c:v>0.755</c:v>
                </c:pt>
                <c:pt idx="15047">
                  <c:v>0.51</c:v>
                </c:pt>
                <c:pt idx="15048">
                  <c:v>0.76200000000000001</c:v>
                </c:pt>
                <c:pt idx="15049">
                  <c:v>0.76400000000000001</c:v>
                </c:pt>
                <c:pt idx="15050">
                  <c:v>0.51</c:v>
                </c:pt>
                <c:pt idx="15051">
                  <c:v>0.40500000000000003</c:v>
                </c:pt>
                <c:pt idx="15052">
                  <c:v>0.40500000000000003</c:v>
                </c:pt>
                <c:pt idx="15053">
                  <c:v>0.628</c:v>
                </c:pt>
                <c:pt idx="15054">
                  <c:v>0.53900000000000003</c:v>
                </c:pt>
                <c:pt idx="15055">
                  <c:v>0.53900000000000003</c:v>
                </c:pt>
                <c:pt idx="15056">
                  <c:v>0.40899999999999997</c:v>
                </c:pt>
                <c:pt idx="15057">
                  <c:v>0.77600000000000002</c:v>
                </c:pt>
                <c:pt idx="15058">
                  <c:v>0.76600000000000001</c:v>
                </c:pt>
                <c:pt idx="15059">
                  <c:v>0.51500000000000001</c:v>
                </c:pt>
                <c:pt idx="15060">
                  <c:v>0.47699999999999998</c:v>
                </c:pt>
                <c:pt idx="15061">
                  <c:v>0.47699999999999998</c:v>
                </c:pt>
                <c:pt idx="15062">
                  <c:v>0.63200000000000001</c:v>
                </c:pt>
                <c:pt idx="15063">
                  <c:v>0.63200000000000001</c:v>
                </c:pt>
                <c:pt idx="15064">
                  <c:v>0.51500000000000001</c:v>
                </c:pt>
                <c:pt idx="15065">
                  <c:v>0.51500000000000001</c:v>
                </c:pt>
                <c:pt idx="15066">
                  <c:v>0.76900000000000002</c:v>
                </c:pt>
                <c:pt idx="15067">
                  <c:v>0.65900000000000003</c:v>
                </c:pt>
                <c:pt idx="15068">
                  <c:v>0.76900000000000002</c:v>
                </c:pt>
                <c:pt idx="15069">
                  <c:v>0.52</c:v>
                </c:pt>
                <c:pt idx="15070">
                  <c:v>0.55700000000000005</c:v>
                </c:pt>
                <c:pt idx="15071">
                  <c:v>0.54100000000000004</c:v>
                </c:pt>
                <c:pt idx="15072">
                  <c:v>0.70599999999999996</c:v>
                </c:pt>
                <c:pt idx="15073">
                  <c:v>0.752</c:v>
                </c:pt>
                <c:pt idx="15074">
                  <c:v>0.495</c:v>
                </c:pt>
                <c:pt idx="15075">
                  <c:v>0.51900000000000002</c:v>
                </c:pt>
                <c:pt idx="15076">
                  <c:v>0.67500000000000004</c:v>
                </c:pt>
                <c:pt idx="15077">
                  <c:v>0.40500000000000003</c:v>
                </c:pt>
                <c:pt idx="15078">
                  <c:v>0.76700000000000002</c:v>
                </c:pt>
                <c:pt idx="15079">
                  <c:v>0.52400000000000002</c:v>
                </c:pt>
                <c:pt idx="15080">
                  <c:v>0.748</c:v>
                </c:pt>
                <c:pt idx="15081">
                  <c:v>0.40600000000000003</c:v>
                </c:pt>
                <c:pt idx="15082">
                  <c:v>0.51900000000000002</c:v>
                </c:pt>
                <c:pt idx="15083">
                  <c:v>0.76700000000000002</c:v>
                </c:pt>
                <c:pt idx="15084">
                  <c:v>0.51900000000000002</c:v>
                </c:pt>
                <c:pt idx="15085">
                  <c:v>0.29699999999999999</c:v>
                </c:pt>
                <c:pt idx="15086">
                  <c:v>0.29699999999999999</c:v>
                </c:pt>
                <c:pt idx="15087">
                  <c:v>0.71699999999999997</c:v>
                </c:pt>
                <c:pt idx="15088">
                  <c:v>0.46200000000000002</c:v>
                </c:pt>
                <c:pt idx="15089">
                  <c:v>0.46200000000000002</c:v>
                </c:pt>
                <c:pt idx="15090">
                  <c:v>0.54700000000000004</c:v>
                </c:pt>
                <c:pt idx="15091">
                  <c:v>0.54700000000000004</c:v>
                </c:pt>
                <c:pt idx="15092">
                  <c:v>0.77600000000000002</c:v>
                </c:pt>
                <c:pt idx="15093">
                  <c:v>0.52400000000000002</c:v>
                </c:pt>
                <c:pt idx="15094">
                  <c:v>0.78500000000000003</c:v>
                </c:pt>
                <c:pt idx="15095">
                  <c:v>0.66200000000000003</c:v>
                </c:pt>
                <c:pt idx="15096">
                  <c:v>0.66200000000000003</c:v>
                </c:pt>
                <c:pt idx="15097">
                  <c:v>0.51400000000000001</c:v>
                </c:pt>
                <c:pt idx="15098">
                  <c:v>0.50600000000000001</c:v>
                </c:pt>
                <c:pt idx="15099">
                  <c:v>0.50600000000000001</c:v>
                </c:pt>
                <c:pt idx="15100">
                  <c:v>0.76200000000000001</c:v>
                </c:pt>
                <c:pt idx="15101">
                  <c:v>0.67100000000000004</c:v>
                </c:pt>
                <c:pt idx="15102">
                  <c:v>0.77500000000000002</c:v>
                </c:pt>
                <c:pt idx="15103">
                  <c:v>0.76</c:v>
                </c:pt>
                <c:pt idx="15104">
                  <c:v>0.52600000000000002</c:v>
                </c:pt>
                <c:pt idx="15105">
                  <c:v>0.52600000000000002</c:v>
                </c:pt>
                <c:pt idx="15106">
                  <c:v>0.71799999999999997</c:v>
                </c:pt>
                <c:pt idx="15107">
                  <c:v>0.54900000000000004</c:v>
                </c:pt>
                <c:pt idx="15108">
                  <c:v>0.56499999999999995</c:v>
                </c:pt>
                <c:pt idx="15109">
                  <c:v>0.77800000000000002</c:v>
                </c:pt>
                <c:pt idx="15110">
                  <c:v>0.53</c:v>
                </c:pt>
                <c:pt idx="15111">
                  <c:v>0.51</c:v>
                </c:pt>
                <c:pt idx="15112">
                  <c:v>0.52600000000000002</c:v>
                </c:pt>
                <c:pt idx="15113">
                  <c:v>0.45900000000000002</c:v>
                </c:pt>
                <c:pt idx="15114">
                  <c:v>0.70199999999999996</c:v>
                </c:pt>
                <c:pt idx="15115">
                  <c:v>0.46</c:v>
                </c:pt>
                <c:pt idx="15116">
                  <c:v>0.75600000000000001</c:v>
                </c:pt>
                <c:pt idx="15117">
                  <c:v>0.621</c:v>
                </c:pt>
                <c:pt idx="15118">
                  <c:v>0.77700000000000002</c:v>
                </c:pt>
                <c:pt idx="15119">
                  <c:v>0.52700000000000002</c:v>
                </c:pt>
                <c:pt idx="15120">
                  <c:v>0.35099999999999998</c:v>
                </c:pt>
                <c:pt idx="15121">
                  <c:v>0.35099999999999998</c:v>
                </c:pt>
                <c:pt idx="15122">
                  <c:v>0.622</c:v>
                </c:pt>
                <c:pt idx="15123">
                  <c:v>0.77700000000000002</c:v>
                </c:pt>
                <c:pt idx="15124">
                  <c:v>0.52800000000000002</c:v>
                </c:pt>
                <c:pt idx="15125">
                  <c:v>0.77200000000000002</c:v>
                </c:pt>
                <c:pt idx="15126">
                  <c:v>0.52300000000000002</c:v>
                </c:pt>
                <c:pt idx="15127">
                  <c:v>0.746</c:v>
                </c:pt>
                <c:pt idx="15128">
                  <c:v>0.52400000000000002</c:v>
                </c:pt>
                <c:pt idx="15129">
                  <c:v>0.754</c:v>
                </c:pt>
                <c:pt idx="15130">
                  <c:v>0.751</c:v>
                </c:pt>
                <c:pt idx="15131">
                  <c:v>0.51500000000000001</c:v>
                </c:pt>
                <c:pt idx="15132">
                  <c:v>0.51500000000000001</c:v>
                </c:pt>
                <c:pt idx="15133">
                  <c:v>0.48899999999999999</c:v>
                </c:pt>
                <c:pt idx="15134">
                  <c:v>0.55700000000000005</c:v>
                </c:pt>
                <c:pt idx="15135">
                  <c:v>0.55700000000000005</c:v>
                </c:pt>
                <c:pt idx="15136">
                  <c:v>0.72799999999999998</c:v>
                </c:pt>
                <c:pt idx="15137">
                  <c:v>0.53300000000000003</c:v>
                </c:pt>
                <c:pt idx="15138">
                  <c:v>0.77100000000000002</c:v>
                </c:pt>
                <c:pt idx="15139">
                  <c:v>0.52300000000000002</c:v>
                </c:pt>
                <c:pt idx="15140">
                  <c:v>0.77</c:v>
                </c:pt>
                <c:pt idx="15141">
                  <c:v>0.55900000000000005</c:v>
                </c:pt>
                <c:pt idx="15142">
                  <c:v>0.629</c:v>
                </c:pt>
                <c:pt idx="15143">
                  <c:v>0.53600000000000003</c:v>
                </c:pt>
                <c:pt idx="15144">
                  <c:v>0.53600000000000003</c:v>
                </c:pt>
                <c:pt idx="15145">
                  <c:v>0.53600000000000003</c:v>
                </c:pt>
                <c:pt idx="15146">
                  <c:v>0.51900000000000002</c:v>
                </c:pt>
                <c:pt idx="15147">
                  <c:v>0.49099999999999999</c:v>
                </c:pt>
                <c:pt idx="15148">
                  <c:v>0.67400000000000004</c:v>
                </c:pt>
                <c:pt idx="15149">
                  <c:v>0.54</c:v>
                </c:pt>
                <c:pt idx="15150">
                  <c:v>0.49099999999999999</c:v>
                </c:pt>
                <c:pt idx="15151">
                  <c:v>0.754</c:v>
                </c:pt>
                <c:pt idx="15152">
                  <c:v>0.71399999999999997</c:v>
                </c:pt>
                <c:pt idx="15153">
                  <c:v>0.74</c:v>
                </c:pt>
                <c:pt idx="15154">
                  <c:v>0.63400000000000001</c:v>
                </c:pt>
                <c:pt idx="15155">
                  <c:v>0.40500000000000003</c:v>
                </c:pt>
                <c:pt idx="15156">
                  <c:v>0.40500000000000003</c:v>
                </c:pt>
                <c:pt idx="15157">
                  <c:v>0.53700000000000003</c:v>
                </c:pt>
                <c:pt idx="15158">
                  <c:v>0.52100000000000002</c:v>
                </c:pt>
                <c:pt idx="15159">
                  <c:v>0.63400000000000001</c:v>
                </c:pt>
                <c:pt idx="15160">
                  <c:v>0.77300000000000002</c:v>
                </c:pt>
                <c:pt idx="15161">
                  <c:v>0.53800000000000003</c:v>
                </c:pt>
                <c:pt idx="15162">
                  <c:v>0.755</c:v>
                </c:pt>
                <c:pt idx="15163">
                  <c:v>0.77400000000000002</c:v>
                </c:pt>
                <c:pt idx="15164">
                  <c:v>0.76400000000000001</c:v>
                </c:pt>
                <c:pt idx="15165">
                  <c:v>0.48899999999999999</c:v>
                </c:pt>
                <c:pt idx="15166">
                  <c:v>0.48899999999999999</c:v>
                </c:pt>
                <c:pt idx="15167">
                  <c:v>0.78100000000000003</c:v>
                </c:pt>
                <c:pt idx="15168">
                  <c:v>0.53300000000000003</c:v>
                </c:pt>
                <c:pt idx="15169">
                  <c:v>0.77900000000000003</c:v>
                </c:pt>
                <c:pt idx="15170">
                  <c:v>0.53400000000000003</c:v>
                </c:pt>
                <c:pt idx="15171">
                  <c:v>0.497</c:v>
                </c:pt>
                <c:pt idx="15172">
                  <c:v>0.76</c:v>
                </c:pt>
                <c:pt idx="15173">
                  <c:v>0.52400000000000002</c:v>
                </c:pt>
                <c:pt idx="15174">
                  <c:v>0.52400000000000002</c:v>
                </c:pt>
                <c:pt idx="15175">
                  <c:v>0.76</c:v>
                </c:pt>
                <c:pt idx="15176">
                  <c:v>0.56499999999999995</c:v>
                </c:pt>
                <c:pt idx="15177">
                  <c:v>0.56499999999999995</c:v>
                </c:pt>
                <c:pt idx="15178">
                  <c:v>0.77100000000000002</c:v>
                </c:pt>
                <c:pt idx="15179">
                  <c:v>0.54300000000000004</c:v>
                </c:pt>
                <c:pt idx="15180">
                  <c:v>0.621</c:v>
                </c:pt>
                <c:pt idx="15181">
                  <c:v>0.60899999999999999</c:v>
                </c:pt>
                <c:pt idx="15182">
                  <c:v>0.63700000000000001</c:v>
                </c:pt>
                <c:pt idx="15183">
                  <c:v>0.498</c:v>
                </c:pt>
                <c:pt idx="15184">
                  <c:v>0.52700000000000002</c:v>
                </c:pt>
                <c:pt idx="15185">
                  <c:v>0.58199999999999996</c:v>
                </c:pt>
                <c:pt idx="15186">
                  <c:v>0.499</c:v>
                </c:pt>
                <c:pt idx="15187">
                  <c:v>0.54600000000000004</c:v>
                </c:pt>
                <c:pt idx="15188">
                  <c:v>0.54600000000000004</c:v>
                </c:pt>
                <c:pt idx="15189">
                  <c:v>0.77200000000000002</c:v>
                </c:pt>
                <c:pt idx="15190">
                  <c:v>0.754</c:v>
                </c:pt>
                <c:pt idx="15191">
                  <c:v>0.45800000000000002</c:v>
                </c:pt>
                <c:pt idx="15192">
                  <c:v>0.45800000000000002</c:v>
                </c:pt>
                <c:pt idx="15193">
                  <c:v>0.749</c:v>
                </c:pt>
                <c:pt idx="15194">
                  <c:v>0.70199999999999996</c:v>
                </c:pt>
                <c:pt idx="15195">
                  <c:v>0.76300000000000001</c:v>
                </c:pt>
                <c:pt idx="15196">
                  <c:v>0.66400000000000003</c:v>
                </c:pt>
                <c:pt idx="15197">
                  <c:v>0.55100000000000005</c:v>
                </c:pt>
                <c:pt idx="15198">
                  <c:v>0.54500000000000004</c:v>
                </c:pt>
                <c:pt idx="15199">
                  <c:v>0.46300000000000002</c:v>
                </c:pt>
                <c:pt idx="15200">
                  <c:v>0.66400000000000003</c:v>
                </c:pt>
                <c:pt idx="15201">
                  <c:v>0.54600000000000004</c:v>
                </c:pt>
                <c:pt idx="15202">
                  <c:v>0.46400000000000002</c:v>
                </c:pt>
                <c:pt idx="15203">
                  <c:v>0.53100000000000003</c:v>
                </c:pt>
                <c:pt idx="15204">
                  <c:v>0.77500000000000002</c:v>
                </c:pt>
                <c:pt idx="15205">
                  <c:v>0.50900000000000001</c:v>
                </c:pt>
                <c:pt idx="15206">
                  <c:v>0.505</c:v>
                </c:pt>
                <c:pt idx="15207">
                  <c:v>0.77500000000000002</c:v>
                </c:pt>
                <c:pt idx="15208">
                  <c:v>0.54300000000000004</c:v>
                </c:pt>
                <c:pt idx="15209">
                  <c:v>0.76600000000000001</c:v>
                </c:pt>
                <c:pt idx="15210">
                  <c:v>0.52300000000000002</c:v>
                </c:pt>
                <c:pt idx="15211">
                  <c:v>0.52300000000000002</c:v>
                </c:pt>
                <c:pt idx="15212">
                  <c:v>0.77100000000000002</c:v>
                </c:pt>
                <c:pt idx="15213">
                  <c:v>0.77700000000000002</c:v>
                </c:pt>
                <c:pt idx="15214">
                  <c:v>0.77</c:v>
                </c:pt>
                <c:pt idx="15215">
                  <c:v>0.53300000000000003</c:v>
                </c:pt>
                <c:pt idx="15216">
                  <c:v>0.53300000000000003</c:v>
                </c:pt>
                <c:pt idx="15217">
                  <c:v>0.54400000000000004</c:v>
                </c:pt>
                <c:pt idx="15218">
                  <c:v>0.53100000000000003</c:v>
                </c:pt>
                <c:pt idx="15219">
                  <c:v>0.71199999999999997</c:v>
                </c:pt>
                <c:pt idx="15220">
                  <c:v>0.53200000000000003</c:v>
                </c:pt>
                <c:pt idx="15221">
                  <c:v>0.76800000000000002</c:v>
                </c:pt>
                <c:pt idx="15222">
                  <c:v>0.68100000000000005</c:v>
                </c:pt>
                <c:pt idx="15223">
                  <c:v>0.629</c:v>
                </c:pt>
                <c:pt idx="15224">
                  <c:v>0.629</c:v>
                </c:pt>
                <c:pt idx="15225">
                  <c:v>0.33500000000000002</c:v>
                </c:pt>
                <c:pt idx="15226">
                  <c:v>0.78500000000000003</c:v>
                </c:pt>
                <c:pt idx="15227">
                  <c:v>0.55100000000000005</c:v>
                </c:pt>
                <c:pt idx="15228">
                  <c:v>0.622</c:v>
                </c:pt>
                <c:pt idx="15229">
                  <c:v>0.63400000000000001</c:v>
                </c:pt>
                <c:pt idx="15230">
                  <c:v>0.66700000000000004</c:v>
                </c:pt>
                <c:pt idx="15231">
                  <c:v>0.53700000000000003</c:v>
                </c:pt>
                <c:pt idx="15232">
                  <c:v>0.54300000000000004</c:v>
                </c:pt>
                <c:pt idx="15233">
                  <c:v>0.76500000000000001</c:v>
                </c:pt>
                <c:pt idx="15234">
                  <c:v>0.48699999999999999</c:v>
                </c:pt>
                <c:pt idx="15235">
                  <c:v>0.48699999999999999</c:v>
                </c:pt>
                <c:pt idx="15236">
                  <c:v>0.76800000000000002</c:v>
                </c:pt>
                <c:pt idx="15237">
                  <c:v>0.62</c:v>
                </c:pt>
                <c:pt idx="15238">
                  <c:v>0.76</c:v>
                </c:pt>
                <c:pt idx="15239">
                  <c:v>0.55700000000000005</c:v>
                </c:pt>
                <c:pt idx="15240">
                  <c:v>0.55700000000000005</c:v>
                </c:pt>
                <c:pt idx="15241">
                  <c:v>0.76800000000000002</c:v>
                </c:pt>
                <c:pt idx="15242">
                  <c:v>0.76900000000000002</c:v>
                </c:pt>
                <c:pt idx="15243">
                  <c:v>0.67600000000000005</c:v>
                </c:pt>
                <c:pt idx="15244">
                  <c:v>0.55300000000000005</c:v>
                </c:pt>
                <c:pt idx="15245">
                  <c:v>0.51300000000000001</c:v>
                </c:pt>
                <c:pt idx="15246">
                  <c:v>0.78500000000000003</c:v>
                </c:pt>
                <c:pt idx="15247">
                  <c:v>0.67700000000000005</c:v>
                </c:pt>
                <c:pt idx="15248">
                  <c:v>0.55500000000000005</c:v>
                </c:pt>
                <c:pt idx="15249">
                  <c:v>0.56100000000000005</c:v>
                </c:pt>
                <c:pt idx="15250">
                  <c:v>0.51400000000000001</c:v>
                </c:pt>
                <c:pt idx="15251">
                  <c:v>0.67100000000000004</c:v>
                </c:pt>
                <c:pt idx="15252">
                  <c:v>0.76300000000000001</c:v>
                </c:pt>
                <c:pt idx="15253">
                  <c:v>0.51300000000000001</c:v>
                </c:pt>
                <c:pt idx="15254">
                  <c:v>0.72599999999999998</c:v>
                </c:pt>
                <c:pt idx="15255">
                  <c:v>0.51800000000000002</c:v>
                </c:pt>
                <c:pt idx="15256">
                  <c:v>0.72199999999999998</c:v>
                </c:pt>
                <c:pt idx="15257">
                  <c:v>0.54300000000000004</c:v>
                </c:pt>
                <c:pt idx="15258">
                  <c:v>0.54300000000000004</c:v>
                </c:pt>
                <c:pt idx="15259">
                  <c:v>0.55400000000000005</c:v>
                </c:pt>
                <c:pt idx="15260">
                  <c:v>0.59199999999999997</c:v>
                </c:pt>
                <c:pt idx="15261">
                  <c:v>0.53300000000000003</c:v>
                </c:pt>
                <c:pt idx="15262">
                  <c:v>0.53300000000000003</c:v>
                </c:pt>
                <c:pt idx="15263">
                  <c:v>0.55500000000000005</c:v>
                </c:pt>
                <c:pt idx="15264">
                  <c:v>0.38800000000000001</c:v>
                </c:pt>
                <c:pt idx="15265">
                  <c:v>0.54200000000000004</c:v>
                </c:pt>
                <c:pt idx="15266">
                  <c:v>0.63600000000000001</c:v>
                </c:pt>
                <c:pt idx="15267">
                  <c:v>0.63600000000000001</c:v>
                </c:pt>
                <c:pt idx="15268">
                  <c:v>0.77800000000000002</c:v>
                </c:pt>
                <c:pt idx="15269">
                  <c:v>0.54200000000000004</c:v>
                </c:pt>
                <c:pt idx="15270">
                  <c:v>0.71299999999999997</c:v>
                </c:pt>
                <c:pt idx="15271">
                  <c:v>0.78100000000000003</c:v>
                </c:pt>
                <c:pt idx="15272">
                  <c:v>0.56000000000000005</c:v>
                </c:pt>
                <c:pt idx="15273">
                  <c:v>0.76700000000000002</c:v>
                </c:pt>
                <c:pt idx="15274">
                  <c:v>0.63200000000000001</c:v>
                </c:pt>
                <c:pt idx="15275">
                  <c:v>0.52800000000000002</c:v>
                </c:pt>
                <c:pt idx="15276">
                  <c:v>0.374</c:v>
                </c:pt>
                <c:pt idx="15277">
                  <c:v>0.51400000000000001</c:v>
                </c:pt>
                <c:pt idx="15278">
                  <c:v>0.66400000000000003</c:v>
                </c:pt>
                <c:pt idx="15279">
                  <c:v>0.51500000000000001</c:v>
                </c:pt>
                <c:pt idx="15280">
                  <c:v>0.68</c:v>
                </c:pt>
                <c:pt idx="15281">
                  <c:v>0.77100000000000002</c:v>
                </c:pt>
                <c:pt idx="15282">
                  <c:v>0.753</c:v>
                </c:pt>
                <c:pt idx="15283">
                  <c:v>0.54500000000000004</c:v>
                </c:pt>
                <c:pt idx="15284">
                  <c:v>0.495</c:v>
                </c:pt>
                <c:pt idx="15285">
                  <c:v>0.495</c:v>
                </c:pt>
                <c:pt idx="15286">
                  <c:v>0.48599999999999999</c:v>
                </c:pt>
                <c:pt idx="15287">
                  <c:v>0.48599999999999999</c:v>
                </c:pt>
                <c:pt idx="15288">
                  <c:v>0.55400000000000005</c:v>
                </c:pt>
                <c:pt idx="15289">
                  <c:v>0.77400000000000002</c:v>
                </c:pt>
                <c:pt idx="15290">
                  <c:v>0.52</c:v>
                </c:pt>
                <c:pt idx="15291">
                  <c:v>0.52</c:v>
                </c:pt>
                <c:pt idx="15292">
                  <c:v>0.63400000000000001</c:v>
                </c:pt>
                <c:pt idx="15293">
                  <c:v>0.56299999999999994</c:v>
                </c:pt>
                <c:pt idx="15294">
                  <c:v>0.44900000000000001</c:v>
                </c:pt>
                <c:pt idx="15295">
                  <c:v>0.44900000000000001</c:v>
                </c:pt>
                <c:pt idx="15296">
                  <c:v>0.52200000000000002</c:v>
                </c:pt>
                <c:pt idx="15297">
                  <c:v>0.56799999999999995</c:v>
                </c:pt>
                <c:pt idx="15298">
                  <c:v>0.56799999999999995</c:v>
                </c:pt>
                <c:pt idx="15299">
                  <c:v>0.56299999999999994</c:v>
                </c:pt>
                <c:pt idx="15300">
                  <c:v>0.77400000000000002</c:v>
                </c:pt>
                <c:pt idx="15301">
                  <c:v>0.52300000000000002</c:v>
                </c:pt>
                <c:pt idx="15302">
                  <c:v>0.60899999999999999</c:v>
                </c:pt>
                <c:pt idx="15303">
                  <c:v>0.60899999999999999</c:v>
                </c:pt>
                <c:pt idx="15304">
                  <c:v>0.78100000000000003</c:v>
                </c:pt>
                <c:pt idx="15305">
                  <c:v>0.52200000000000002</c:v>
                </c:pt>
                <c:pt idx="15306">
                  <c:v>0.75</c:v>
                </c:pt>
                <c:pt idx="15307">
                  <c:v>0.72599999999999998</c:v>
                </c:pt>
                <c:pt idx="15308">
                  <c:v>0.75700000000000001</c:v>
                </c:pt>
                <c:pt idx="15309">
                  <c:v>0.70099999999999996</c:v>
                </c:pt>
                <c:pt idx="15310">
                  <c:v>0.36899999999999999</c:v>
                </c:pt>
                <c:pt idx="15311">
                  <c:v>0.57299999999999995</c:v>
                </c:pt>
                <c:pt idx="15312">
                  <c:v>0.77200000000000002</c:v>
                </c:pt>
                <c:pt idx="15313">
                  <c:v>0.42699999999999999</c:v>
                </c:pt>
                <c:pt idx="15314">
                  <c:v>0.42699999999999999</c:v>
                </c:pt>
                <c:pt idx="15315">
                  <c:v>0.71099999999999997</c:v>
                </c:pt>
                <c:pt idx="15316">
                  <c:v>0.66600000000000004</c:v>
                </c:pt>
                <c:pt idx="15317">
                  <c:v>0.66600000000000004</c:v>
                </c:pt>
                <c:pt idx="15318">
                  <c:v>0.57499999999999996</c:v>
                </c:pt>
                <c:pt idx="15319">
                  <c:v>0.371</c:v>
                </c:pt>
                <c:pt idx="15320">
                  <c:v>0.55100000000000005</c:v>
                </c:pt>
                <c:pt idx="15321">
                  <c:v>0.55100000000000005</c:v>
                </c:pt>
                <c:pt idx="15322">
                  <c:v>0.55100000000000005</c:v>
                </c:pt>
                <c:pt idx="15323">
                  <c:v>0.441</c:v>
                </c:pt>
                <c:pt idx="15324">
                  <c:v>0.52800000000000002</c:v>
                </c:pt>
                <c:pt idx="15325">
                  <c:v>0.77400000000000002</c:v>
                </c:pt>
                <c:pt idx="15326">
                  <c:v>0.621</c:v>
                </c:pt>
                <c:pt idx="15327">
                  <c:v>0.66700000000000004</c:v>
                </c:pt>
                <c:pt idx="15328">
                  <c:v>0.66700000000000004</c:v>
                </c:pt>
                <c:pt idx="15329">
                  <c:v>0.54300000000000004</c:v>
                </c:pt>
                <c:pt idx="15330">
                  <c:v>0.54300000000000004</c:v>
                </c:pt>
                <c:pt idx="15331">
                  <c:v>0.55200000000000005</c:v>
                </c:pt>
                <c:pt idx="15332">
                  <c:v>0.55300000000000005</c:v>
                </c:pt>
                <c:pt idx="15333">
                  <c:v>0.66700000000000004</c:v>
                </c:pt>
                <c:pt idx="15334">
                  <c:v>0.56899999999999995</c:v>
                </c:pt>
                <c:pt idx="15335">
                  <c:v>0.77200000000000002</c:v>
                </c:pt>
                <c:pt idx="15336">
                  <c:v>0.42799999999999999</c:v>
                </c:pt>
                <c:pt idx="15337">
                  <c:v>0.755</c:v>
                </c:pt>
                <c:pt idx="15338">
                  <c:v>0.67600000000000005</c:v>
                </c:pt>
                <c:pt idx="15339">
                  <c:v>0.78100000000000003</c:v>
                </c:pt>
                <c:pt idx="15340">
                  <c:v>0.502</c:v>
                </c:pt>
                <c:pt idx="15341">
                  <c:v>0.502</c:v>
                </c:pt>
                <c:pt idx="15342">
                  <c:v>0.53800000000000003</c:v>
                </c:pt>
                <c:pt idx="15343">
                  <c:v>0.55300000000000005</c:v>
                </c:pt>
                <c:pt idx="15344">
                  <c:v>0.70699999999999996</c:v>
                </c:pt>
                <c:pt idx="15345">
                  <c:v>0.75</c:v>
                </c:pt>
                <c:pt idx="15346">
                  <c:v>0.76200000000000001</c:v>
                </c:pt>
                <c:pt idx="15347">
                  <c:v>0.76700000000000002</c:v>
                </c:pt>
                <c:pt idx="15348">
                  <c:v>0.51300000000000001</c:v>
                </c:pt>
                <c:pt idx="15349">
                  <c:v>0.71599999999999997</c:v>
                </c:pt>
                <c:pt idx="15350">
                  <c:v>0.53</c:v>
                </c:pt>
                <c:pt idx="15351">
                  <c:v>0.53</c:v>
                </c:pt>
                <c:pt idx="15352">
                  <c:v>0.56399999999999995</c:v>
                </c:pt>
                <c:pt idx="15353">
                  <c:v>0.626</c:v>
                </c:pt>
                <c:pt idx="15354">
                  <c:v>0.53100000000000003</c:v>
                </c:pt>
                <c:pt idx="15355">
                  <c:v>0.52900000000000003</c:v>
                </c:pt>
                <c:pt idx="15356">
                  <c:v>0.752</c:v>
                </c:pt>
                <c:pt idx="15357">
                  <c:v>0.622</c:v>
                </c:pt>
                <c:pt idx="15358">
                  <c:v>0.622</c:v>
                </c:pt>
                <c:pt idx="15359">
                  <c:v>0.52900000000000003</c:v>
                </c:pt>
                <c:pt idx="15360">
                  <c:v>0.51</c:v>
                </c:pt>
                <c:pt idx="15361">
                  <c:v>0.51</c:v>
                </c:pt>
                <c:pt idx="15362">
                  <c:v>0.626</c:v>
                </c:pt>
                <c:pt idx="15363">
                  <c:v>0.66500000000000004</c:v>
                </c:pt>
                <c:pt idx="15364">
                  <c:v>0.52900000000000003</c:v>
                </c:pt>
                <c:pt idx="15365">
                  <c:v>0.53100000000000003</c:v>
                </c:pt>
                <c:pt idx="15366">
                  <c:v>0.57899999999999996</c:v>
                </c:pt>
                <c:pt idx="15367">
                  <c:v>0.57899999999999996</c:v>
                </c:pt>
                <c:pt idx="15368">
                  <c:v>0.78</c:v>
                </c:pt>
                <c:pt idx="15369">
                  <c:v>0.42299999999999999</c:v>
                </c:pt>
                <c:pt idx="15370">
                  <c:v>0.75600000000000001</c:v>
                </c:pt>
                <c:pt idx="15371">
                  <c:v>0.72399999999999998</c:v>
                </c:pt>
                <c:pt idx="15372">
                  <c:v>0.78300000000000003</c:v>
                </c:pt>
                <c:pt idx="15373">
                  <c:v>0.79</c:v>
                </c:pt>
                <c:pt idx="15374">
                  <c:v>0.42499999999999999</c:v>
                </c:pt>
                <c:pt idx="15375">
                  <c:v>0.48399999999999999</c:v>
                </c:pt>
                <c:pt idx="15376">
                  <c:v>0.48399999999999999</c:v>
                </c:pt>
                <c:pt idx="15377">
                  <c:v>0.76500000000000001</c:v>
                </c:pt>
                <c:pt idx="15378">
                  <c:v>0.78200000000000003</c:v>
                </c:pt>
                <c:pt idx="15379">
                  <c:v>0.58399999999999996</c:v>
                </c:pt>
                <c:pt idx="15380">
                  <c:v>0.48799999999999999</c:v>
                </c:pt>
                <c:pt idx="15381">
                  <c:v>0.61399999999999999</c:v>
                </c:pt>
                <c:pt idx="15382">
                  <c:v>0.68</c:v>
                </c:pt>
                <c:pt idx="15383">
                  <c:v>0.68</c:v>
                </c:pt>
                <c:pt idx="15384">
                  <c:v>0.56000000000000005</c:v>
                </c:pt>
                <c:pt idx="15385">
                  <c:v>0.56000000000000005</c:v>
                </c:pt>
                <c:pt idx="15386">
                  <c:v>0.53800000000000003</c:v>
                </c:pt>
                <c:pt idx="15387">
                  <c:v>0.315</c:v>
                </c:pt>
                <c:pt idx="15388">
                  <c:v>0.315</c:v>
                </c:pt>
                <c:pt idx="15389">
                  <c:v>0.53700000000000003</c:v>
                </c:pt>
                <c:pt idx="15390">
                  <c:v>0.52700000000000002</c:v>
                </c:pt>
                <c:pt idx="15391">
                  <c:v>0.56200000000000006</c:v>
                </c:pt>
                <c:pt idx="15392">
                  <c:v>0.52800000000000002</c:v>
                </c:pt>
                <c:pt idx="15393">
                  <c:v>0.57499999999999996</c:v>
                </c:pt>
                <c:pt idx="15394">
                  <c:v>0.78300000000000003</c:v>
                </c:pt>
                <c:pt idx="15395">
                  <c:v>0.63700000000000001</c:v>
                </c:pt>
                <c:pt idx="15396">
                  <c:v>0.57599999999999996</c:v>
                </c:pt>
                <c:pt idx="15397">
                  <c:v>0.48099999999999998</c:v>
                </c:pt>
                <c:pt idx="15398">
                  <c:v>0.63400000000000001</c:v>
                </c:pt>
                <c:pt idx="15399">
                  <c:v>0.55400000000000005</c:v>
                </c:pt>
                <c:pt idx="15400">
                  <c:v>0.55400000000000005</c:v>
                </c:pt>
                <c:pt idx="15401">
                  <c:v>0.56299999999999994</c:v>
                </c:pt>
                <c:pt idx="15402">
                  <c:v>0.76</c:v>
                </c:pt>
                <c:pt idx="15403">
                  <c:v>0.53100000000000003</c:v>
                </c:pt>
                <c:pt idx="15404">
                  <c:v>0.56399999999999995</c:v>
                </c:pt>
                <c:pt idx="15405">
                  <c:v>0.51</c:v>
                </c:pt>
                <c:pt idx="15406">
                  <c:v>0.51</c:v>
                </c:pt>
                <c:pt idx="15407">
                  <c:v>0.78100000000000003</c:v>
                </c:pt>
                <c:pt idx="15408">
                  <c:v>0.751</c:v>
                </c:pt>
                <c:pt idx="15409">
                  <c:v>0.56299999999999994</c:v>
                </c:pt>
                <c:pt idx="15410">
                  <c:v>0.71899999999999997</c:v>
                </c:pt>
                <c:pt idx="15411">
                  <c:v>0.754</c:v>
                </c:pt>
                <c:pt idx="15412">
                  <c:v>0.75900000000000001</c:v>
                </c:pt>
                <c:pt idx="15413">
                  <c:v>0.77600000000000002</c:v>
                </c:pt>
                <c:pt idx="15414">
                  <c:v>0.52200000000000002</c:v>
                </c:pt>
                <c:pt idx="15415">
                  <c:v>0.54800000000000004</c:v>
                </c:pt>
                <c:pt idx="15416">
                  <c:v>0.745</c:v>
                </c:pt>
                <c:pt idx="15417">
                  <c:v>0.73399999999999999</c:v>
                </c:pt>
                <c:pt idx="15418">
                  <c:v>0.52700000000000002</c:v>
                </c:pt>
                <c:pt idx="15419">
                  <c:v>0.63800000000000001</c:v>
                </c:pt>
                <c:pt idx="15420">
                  <c:v>0.54100000000000004</c:v>
                </c:pt>
                <c:pt idx="15421">
                  <c:v>0.54</c:v>
                </c:pt>
                <c:pt idx="15422">
                  <c:v>0.54</c:v>
                </c:pt>
                <c:pt idx="15423">
                  <c:v>0.54</c:v>
                </c:pt>
                <c:pt idx="15424">
                  <c:v>0.57499999999999996</c:v>
                </c:pt>
                <c:pt idx="15425">
                  <c:v>0.63800000000000001</c:v>
                </c:pt>
                <c:pt idx="15426">
                  <c:v>0.54100000000000004</c:v>
                </c:pt>
                <c:pt idx="15427">
                  <c:v>0.47699999999999998</c:v>
                </c:pt>
                <c:pt idx="15428">
                  <c:v>0.53900000000000003</c:v>
                </c:pt>
                <c:pt idx="15429">
                  <c:v>0.53900000000000003</c:v>
                </c:pt>
                <c:pt idx="15430">
                  <c:v>0.51900000000000002</c:v>
                </c:pt>
                <c:pt idx="15431">
                  <c:v>0.51900000000000002</c:v>
                </c:pt>
                <c:pt idx="15432">
                  <c:v>0.54400000000000004</c:v>
                </c:pt>
                <c:pt idx="15433">
                  <c:v>0.67900000000000005</c:v>
                </c:pt>
                <c:pt idx="15434">
                  <c:v>0.76500000000000001</c:v>
                </c:pt>
                <c:pt idx="15435">
                  <c:v>0.47799999999999998</c:v>
                </c:pt>
                <c:pt idx="15436">
                  <c:v>0.59</c:v>
                </c:pt>
                <c:pt idx="15437">
                  <c:v>0.59</c:v>
                </c:pt>
                <c:pt idx="15438">
                  <c:v>0.52800000000000002</c:v>
                </c:pt>
                <c:pt idx="15439">
                  <c:v>0.52800000000000002</c:v>
                </c:pt>
                <c:pt idx="15440">
                  <c:v>0.495</c:v>
                </c:pt>
                <c:pt idx="15441">
                  <c:v>0.77500000000000002</c:v>
                </c:pt>
                <c:pt idx="15442">
                  <c:v>0.36899999999999999</c:v>
                </c:pt>
                <c:pt idx="15443">
                  <c:v>0.36899999999999999</c:v>
                </c:pt>
                <c:pt idx="15444">
                  <c:v>0.77800000000000002</c:v>
                </c:pt>
                <c:pt idx="15445">
                  <c:v>0.56899999999999995</c:v>
                </c:pt>
                <c:pt idx="15446">
                  <c:v>0.56899999999999995</c:v>
                </c:pt>
                <c:pt idx="15447">
                  <c:v>0.629</c:v>
                </c:pt>
                <c:pt idx="15448">
                  <c:v>0.59499999999999997</c:v>
                </c:pt>
                <c:pt idx="15449">
                  <c:v>0.54800000000000004</c:v>
                </c:pt>
                <c:pt idx="15450">
                  <c:v>0.53700000000000003</c:v>
                </c:pt>
                <c:pt idx="15451">
                  <c:v>0.57299999999999995</c:v>
                </c:pt>
                <c:pt idx="15452">
                  <c:v>0.53800000000000003</c:v>
                </c:pt>
                <c:pt idx="15453">
                  <c:v>0.5</c:v>
                </c:pt>
                <c:pt idx="15454">
                  <c:v>0.71599999999999997</c:v>
                </c:pt>
                <c:pt idx="15455">
                  <c:v>0.77</c:v>
                </c:pt>
                <c:pt idx="15456">
                  <c:v>0.64100000000000001</c:v>
                </c:pt>
                <c:pt idx="15457">
                  <c:v>0.77900000000000003</c:v>
                </c:pt>
                <c:pt idx="15458">
                  <c:v>0.52</c:v>
                </c:pt>
                <c:pt idx="15459">
                  <c:v>0.52</c:v>
                </c:pt>
                <c:pt idx="15460">
                  <c:v>0.67500000000000004</c:v>
                </c:pt>
                <c:pt idx="15461">
                  <c:v>0.78600000000000003</c:v>
                </c:pt>
                <c:pt idx="15462">
                  <c:v>0.56499999999999995</c:v>
                </c:pt>
                <c:pt idx="15463">
                  <c:v>0.56499999999999995</c:v>
                </c:pt>
                <c:pt idx="15464">
                  <c:v>0.626</c:v>
                </c:pt>
                <c:pt idx="15465">
                  <c:v>0.78400000000000003</c:v>
                </c:pt>
                <c:pt idx="15466">
                  <c:v>0.75900000000000001</c:v>
                </c:pt>
                <c:pt idx="15467">
                  <c:v>0.76600000000000001</c:v>
                </c:pt>
                <c:pt idx="15468">
                  <c:v>0.77600000000000002</c:v>
                </c:pt>
                <c:pt idx="15469">
                  <c:v>0.76800000000000002</c:v>
                </c:pt>
                <c:pt idx="15470">
                  <c:v>0.53100000000000003</c:v>
                </c:pt>
                <c:pt idx="15471">
                  <c:v>0.76600000000000001</c:v>
                </c:pt>
                <c:pt idx="15472">
                  <c:v>0.76400000000000001</c:v>
                </c:pt>
                <c:pt idx="15473">
                  <c:v>0.66900000000000004</c:v>
                </c:pt>
                <c:pt idx="15474">
                  <c:v>0.55900000000000005</c:v>
                </c:pt>
                <c:pt idx="15475">
                  <c:v>0.61299999999999999</c:v>
                </c:pt>
                <c:pt idx="15476">
                  <c:v>0.54900000000000004</c:v>
                </c:pt>
                <c:pt idx="15477">
                  <c:v>0.53700000000000003</c:v>
                </c:pt>
                <c:pt idx="15478">
                  <c:v>0.502</c:v>
                </c:pt>
                <c:pt idx="15479">
                  <c:v>0.66900000000000004</c:v>
                </c:pt>
                <c:pt idx="15480">
                  <c:v>0.54900000000000004</c:v>
                </c:pt>
                <c:pt idx="15481">
                  <c:v>0.78100000000000003</c:v>
                </c:pt>
                <c:pt idx="15482">
                  <c:v>0.55000000000000004</c:v>
                </c:pt>
                <c:pt idx="15483">
                  <c:v>0.55000000000000004</c:v>
                </c:pt>
                <c:pt idx="15484">
                  <c:v>0.502</c:v>
                </c:pt>
                <c:pt idx="15485">
                  <c:v>0.58599999999999997</c:v>
                </c:pt>
                <c:pt idx="15486">
                  <c:v>0.54900000000000004</c:v>
                </c:pt>
                <c:pt idx="15487">
                  <c:v>0.503</c:v>
                </c:pt>
                <c:pt idx="15488">
                  <c:v>0.52900000000000003</c:v>
                </c:pt>
                <c:pt idx="15489">
                  <c:v>0.52900000000000003</c:v>
                </c:pt>
                <c:pt idx="15490">
                  <c:v>0.54900000000000004</c:v>
                </c:pt>
                <c:pt idx="15491">
                  <c:v>0.77700000000000002</c:v>
                </c:pt>
                <c:pt idx="15492">
                  <c:v>0.70699999999999996</c:v>
                </c:pt>
                <c:pt idx="15493">
                  <c:v>0.55500000000000005</c:v>
                </c:pt>
                <c:pt idx="15494">
                  <c:v>0.42199999999999999</c:v>
                </c:pt>
                <c:pt idx="15495">
                  <c:v>0.42199999999999999</c:v>
                </c:pt>
                <c:pt idx="15496">
                  <c:v>0.77700000000000002</c:v>
                </c:pt>
                <c:pt idx="15497">
                  <c:v>0.625</c:v>
                </c:pt>
                <c:pt idx="15498">
                  <c:v>0.625</c:v>
                </c:pt>
                <c:pt idx="15499">
                  <c:v>0.63300000000000001</c:v>
                </c:pt>
                <c:pt idx="15500">
                  <c:v>0.63300000000000001</c:v>
                </c:pt>
                <c:pt idx="15501">
                  <c:v>0.55500000000000005</c:v>
                </c:pt>
                <c:pt idx="15502">
                  <c:v>0.78</c:v>
                </c:pt>
                <c:pt idx="15503">
                  <c:v>0.66100000000000003</c:v>
                </c:pt>
                <c:pt idx="15504">
                  <c:v>0.53400000000000003</c:v>
                </c:pt>
                <c:pt idx="15505">
                  <c:v>0.50800000000000001</c:v>
                </c:pt>
                <c:pt idx="15506">
                  <c:v>0.61499999999999999</c:v>
                </c:pt>
                <c:pt idx="15507">
                  <c:v>0.628</c:v>
                </c:pt>
                <c:pt idx="15508">
                  <c:v>0.55800000000000005</c:v>
                </c:pt>
                <c:pt idx="15509">
                  <c:v>0.51100000000000001</c:v>
                </c:pt>
                <c:pt idx="15510">
                  <c:v>0.72599999999999998</c:v>
                </c:pt>
                <c:pt idx="15511">
                  <c:v>0.54700000000000004</c:v>
                </c:pt>
                <c:pt idx="15512">
                  <c:v>0.52600000000000002</c:v>
                </c:pt>
                <c:pt idx="15513">
                  <c:v>0.52600000000000002</c:v>
                </c:pt>
                <c:pt idx="15514">
                  <c:v>0.61499999999999999</c:v>
                </c:pt>
                <c:pt idx="15515">
                  <c:v>0.54800000000000004</c:v>
                </c:pt>
                <c:pt idx="15516">
                  <c:v>0.58499999999999996</c:v>
                </c:pt>
                <c:pt idx="15517">
                  <c:v>0.67200000000000004</c:v>
                </c:pt>
                <c:pt idx="15518">
                  <c:v>0.626</c:v>
                </c:pt>
                <c:pt idx="15519">
                  <c:v>0.52600000000000002</c:v>
                </c:pt>
                <c:pt idx="15520">
                  <c:v>0.52600000000000002</c:v>
                </c:pt>
                <c:pt idx="15521">
                  <c:v>0.53500000000000003</c:v>
                </c:pt>
                <c:pt idx="15522">
                  <c:v>0.53600000000000003</c:v>
                </c:pt>
                <c:pt idx="15523">
                  <c:v>0.77600000000000002</c:v>
                </c:pt>
                <c:pt idx="15524">
                  <c:v>0.68600000000000005</c:v>
                </c:pt>
                <c:pt idx="15525">
                  <c:v>0.63800000000000001</c:v>
                </c:pt>
                <c:pt idx="15526">
                  <c:v>0.71699999999999997</c:v>
                </c:pt>
                <c:pt idx="15527">
                  <c:v>0.77600000000000002</c:v>
                </c:pt>
                <c:pt idx="15528">
                  <c:v>0.57599999999999996</c:v>
                </c:pt>
                <c:pt idx="15529">
                  <c:v>0.57599999999999996</c:v>
                </c:pt>
                <c:pt idx="15530">
                  <c:v>0.76500000000000001</c:v>
                </c:pt>
                <c:pt idx="15531">
                  <c:v>0.78</c:v>
                </c:pt>
                <c:pt idx="15532">
                  <c:v>0.77400000000000002</c:v>
                </c:pt>
                <c:pt idx="15533">
                  <c:v>0.54100000000000004</c:v>
                </c:pt>
                <c:pt idx="15534">
                  <c:v>0.58599999999999997</c:v>
                </c:pt>
                <c:pt idx="15535">
                  <c:v>0.58699999999999997</c:v>
                </c:pt>
                <c:pt idx="15536">
                  <c:v>0.627</c:v>
                </c:pt>
                <c:pt idx="15537">
                  <c:v>0.67700000000000005</c:v>
                </c:pt>
                <c:pt idx="15538">
                  <c:v>0.67700000000000005</c:v>
                </c:pt>
                <c:pt idx="15539">
                  <c:v>0.68100000000000005</c:v>
                </c:pt>
                <c:pt idx="15540">
                  <c:v>0.50900000000000001</c:v>
                </c:pt>
                <c:pt idx="15541">
                  <c:v>0.55700000000000005</c:v>
                </c:pt>
                <c:pt idx="15542">
                  <c:v>0.72299999999999998</c:v>
                </c:pt>
                <c:pt idx="15543">
                  <c:v>0.48399999999999999</c:v>
                </c:pt>
                <c:pt idx="15544">
                  <c:v>0.68200000000000005</c:v>
                </c:pt>
                <c:pt idx="15545">
                  <c:v>0.51</c:v>
                </c:pt>
                <c:pt idx="15546">
                  <c:v>0.55900000000000005</c:v>
                </c:pt>
                <c:pt idx="15547">
                  <c:v>0.57099999999999995</c:v>
                </c:pt>
                <c:pt idx="15548">
                  <c:v>0.77</c:v>
                </c:pt>
                <c:pt idx="15549">
                  <c:v>0.51100000000000001</c:v>
                </c:pt>
                <c:pt idx="15550">
                  <c:v>0.54700000000000004</c:v>
                </c:pt>
                <c:pt idx="15551">
                  <c:v>0.79100000000000004</c:v>
                </c:pt>
                <c:pt idx="15552">
                  <c:v>0.56100000000000005</c:v>
                </c:pt>
                <c:pt idx="15553">
                  <c:v>0.56100000000000005</c:v>
                </c:pt>
                <c:pt idx="15554">
                  <c:v>0.47499999999999998</c:v>
                </c:pt>
                <c:pt idx="15555">
                  <c:v>0.47499999999999998</c:v>
                </c:pt>
                <c:pt idx="15556">
                  <c:v>0.59799999999999998</c:v>
                </c:pt>
                <c:pt idx="15557">
                  <c:v>0.53800000000000003</c:v>
                </c:pt>
                <c:pt idx="15558">
                  <c:v>0.53800000000000003</c:v>
                </c:pt>
                <c:pt idx="15559">
                  <c:v>0.54600000000000004</c:v>
                </c:pt>
                <c:pt idx="15560">
                  <c:v>0.54600000000000004</c:v>
                </c:pt>
                <c:pt idx="15561">
                  <c:v>0.76700000000000002</c:v>
                </c:pt>
                <c:pt idx="15562">
                  <c:v>0.71399999999999997</c:v>
                </c:pt>
                <c:pt idx="15563">
                  <c:v>0.56599999999999995</c:v>
                </c:pt>
                <c:pt idx="15564">
                  <c:v>0.76700000000000002</c:v>
                </c:pt>
                <c:pt idx="15565">
                  <c:v>0.59299999999999997</c:v>
                </c:pt>
                <c:pt idx="15566">
                  <c:v>0.59299999999999997</c:v>
                </c:pt>
                <c:pt idx="15567">
                  <c:v>0.61499999999999999</c:v>
                </c:pt>
                <c:pt idx="15568">
                  <c:v>0.61499999999999999</c:v>
                </c:pt>
                <c:pt idx="15569">
                  <c:v>0.51600000000000001</c:v>
                </c:pt>
                <c:pt idx="15570">
                  <c:v>0.56399999999999995</c:v>
                </c:pt>
                <c:pt idx="15571">
                  <c:v>0.57899999999999996</c:v>
                </c:pt>
                <c:pt idx="15572">
                  <c:v>0.72699999999999998</c:v>
                </c:pt>
                <c:pt idx="15573">
                  <c:v>0.53700000000000003</c:v>
                </c:pt>
                <c:pt idx="15574">
                  <c:v>0.53700000000000003</c:v>
                </c:pt>
                <c:pt idx="15575">
                  <c:v>0.65900000000000003</c:v>
                </c:pt>
                <c:pt idx="15576">
                  <c:v>0.57899999999999996</c:v>
                </c:pt>
                <c:pt idx="15577">
                  <c:v>0.54500000000000004</c:v>
                </c:pt>
                <c:pt idx="15578">
                  <c:v>0.56799999999999995</c:v>
                </c:pt>
                <c:pt idx="15579">
                  <c:v>0.52300000000000002</c:v>
                </c:pt>
                <c:pt idx="15580">
                  <c:v>0.621</c:v>
                </c:pt>
                <c:pt idx="15581">
                  <c:v>0.73399999999999999</c:v>
                </c:pt>
                <c:pt idx="15582">
                  <c:v>0.55800000000000005</c:v>
                </c:pt>
                <c:pt idx="15583">
                  <c:v>0.52200000000000002</c:v>
                </c:pt>
                <c:pt idx="15584">
                  <c:v>0.66700000000000004</c:v>
                </c:pt>
                <c:pt idx="15585">
                  <c:v>0.754</c:v>
                </c:pt>
                <c:pt idx="15586">
                  <c:v>0.55900000000000005</c:v>
                </c:pt>
                <c:pt idx="15587">
                  <c:v>0.59599999999999997</c:v>
                </c:pt>
                <c:pt idx="15588">
                  <c:v>0.64900000000000002</c:v>
                </c:pt>
                <c:pt idx="15589">
                  <c:v>0.53700000000000003</c:v>
                </c:pt>
                <c:pt idx="15590">
                  <c:v>0.53700000000000003</c:v>
                </c:pt>
                <c:pt idx="15591">
                  <c:v>0.54600000000000004</c:v>
                </c:pt>
                <c:pt idx="15592">
                  <c:v>0.54600000000000004</c:v>
                </c:pt>
                <c:pt idx="15593">
                  <c:v>0.54900000000000004</c:v>
                </c:pt>
                <c:pt idx="15594">
                  <c:v>0.71199999999999997</c:v>
                </c:pt>
                <c:pt idx="15595">
                  <c:v>0.58699999999999997</c:v>
                </c:pt>
                <c:pt idx="15596">
                  <c:v>0.58799999999999997</c:v>
                </c:pt>
                <c:pt idx="15597">
                  <c:v>0.58799999999999997</c:v>
                </c:pt>
                <c:pt idx="15598">
                  <c:v>0.74099999999999999</c:v>
                </c:pt>
                <c:pt idx="15599">
                  <c:v>0.747</c:v>
                </c:pt>
                <c:pt idx="15600">
                  <c:v>0.754</c:v>
                </c:pt>
                <c:pt idx="15601">
                  <c:v>0.51800000000000002</c:v>
                </c:pt>
                <c:pt idx="15602">
                  <c:v>0.56599999999999995</c:v>
                </c:pt>
                <c:pt idx="15603">
                  <c:v>0.75900000000000001</c:v>
                </c:pt>
                <c:pt idx="15604">
                  <c:v>0.51800000000000002</c:v>
                </c:pt>
                <c:pt idx="15605">
                  <c:v>0.52600000000000002</c:v>
                </c:pt>
                <c:pt idx="15606">
                  <c:v>0.51900000000000002</c:v>
                </c:pt>
                <c:pt idx="15607">
                  <c:v>0.73899999999999999</c:v>
                </c:pt>
                <c:pt idx="15608">
                  <c:v>0.67</c:v>
                </c:pt>
                <c:pt idx="15609">
                  <c:v>0.67</c:v>
                </c:pt>
                <c:pt idx="15610">
                  <c:v>0.56699999999999995</c:v>
                </c:pt>
                <c:pt idx="15611">
                  <c:v>0.748</c:v>
                </c:pt>
                <c:pt idx="15612">
                  <c:v>0.498</c:v>
                </c:pt>
                <c:pt idx="15613">
                  <c:v>0.498</c:v>
                </c:pt>
                <c:pt idx="15614">
                  <c:v>0.73099999999999998</c:v>
                </c:pt>
                <c:pt idx="15615">
                  <c:v>0.78</c:v>
                </c:pt>
                <c:pt idx="15616">
                  <c:v>0.74299999999999999</c:v>
                </c:pt>
                <c:pt idx="15617">
                  <c:v>0.55700000000000005</c:v>
                </c:pt>
                <c:pt idx="15618">
                  <c:v>0.58199999999999996</c:v>
                </c:pt>
                <c:pt idx="15619">
                  <c:v>0.57199999999999995</c:v>
                </c:pt>
                <c:pt idx="15620">
                  <c:v>0.57199999999999995</c:v>
                </c:pt>
                <c:pt idx="15621">
                  <c:v>0.61199999999999999</c:v>
                </c:pt>
                <c:pt idx="15622">
                  <c:v>0.56999999999999995</c:v>
                </c:pt>
                <c:pt idx="15623">
                  <c:v>0.54800000000000004</c:v>
                </c:pt>
                <c:pt idx="15624">
                  <c:v>0.54800000000000004</c:v>
                </c:pt>
                <c:pt idx="15625">
                  <c:v>0.56999999999999995</c:v>
                </c:pt>
                <c:pt idx="15626">
                  <c:v>0.52300000000000002</c:v>
                </c:pt>
                <c:pt idx="15627">
                  <c:v>0.52400000000000002</c:v>
                </c:pt>
                <c:pt idx="15628">
                  <c:v>0.52300000000000002</c:v>
                </c:pt>
                <c:pt idx="15629">
                  <c:v>0.64</c:v>
                </c:pt>
                <c:pt idx="15630">
                  <c:v>0.56399999999999995</c:v>
                </c:pt>
                <c:pt idx="15631">
                  <c:v>0.56399999999999995</c:v>
                </c:pt>
                <c:pt idx="15632">
                  <c:v>0.57199999999999995</c:v>
                </c:pt>
                <c:pt idx="15633">
                  <c:v>0.57699999999999996</c:v>
                </c:pt>
                <c:pt idx="15634">
                  <c:v>0.73399999999999999</c:v>
                </c:pt>
                <c:pt idx="15635">
                  <c:v>0.74</c:v>
                </c:pt>
                <c:pt idx="15636">
                  <c:v>0.64100000000000001</c:v>
                </c:pt>
                <c:pt idx="15637">
                  <c:v>0.65100000000000002</c:v>
                </c:pt>
                <c:pt idx="15638">
                  <c:v>0.65100000000000002</c:v>
                </c:pt>
                <c:pt idx="15639">
                  <c:v>0.77300000000000002</c:v>
                </c:pt>
                <c:pt idx="15640">
                  <c:v>0.73799999999999999</c:v>
                </c:pt>
                <c:pt idx="15641">
                  <c:v>0.69499999999999995</c:v>
                </c:pt>
                <c:pt idx="15642">
                  <c:v>0.74</c:v>
                </c:pt>
                <c:pt idx="15643">
                  <c:v>0.57899999999999996</c:v>
                </c:pt>
                <c:pt idx="15644">
                  <c:v>0.53300000000000003</c:v>
                </c:pt>
                <c:pt idx="15645">
                  <c:v>0.70099999999999996</c:v>
                </c:pt>
                <c:pt idx="15646">
                  <c:v>0.74199999999999999</c:v>
                </c:pt>
                <c:pt idx="15647">
                  <c:v>0.55500000000000005</c:v>
                </c:pt>
                <c:pt idx="15648">
                  <c:v>0.73299999999999998</c:v>
                </c:pt>
                <c:pt idx="15649">
                  <c:v>0.73599999999999999</c:v>
                </c:pt>
                <c:pt idx="15650">
                  <c:v>0.53200000000000003</c:v>
                </c:pt>
                <c:pt idx="15651">
                  <c:v>0.73799999999999999</c:v>
                </c:pt>
                <c:pt idx="15652">
                  <c:v>0.65400000000000003</c:v>
                </c:pt>
                <c:pt idx="15653">
                  <c:v>0.56899999999999995</c:v>
                </c:pt>
                <c:pt idx="15654">
                  <c:v>0.77900000000000003</c:v>
                </c:pt>
                <c:pt idx="15655">
                  <c:v>0.73</c:v>
                </c:pt>
                <c:pt idx="15656">
                  <c:v>0.56999999999999995</c:v>
                </c:pt>
                <c:pt idx="15657">
                  <c:v>0.40400000000000003</c:v>
                </c:pt>
                <c:pt idx="15658">
                  <c:v>0.60799999999999998</c:v>
                </c:pt>
                <c:pt idx="15659">
                  <c:v>0.65200000000000002</c:v>
                </c:pt>
                <c:pt idx="15660">
                  <c:v>0.65400000000000003</c:v>
                </c:pt>
                <c:pt idx="15661">
                  <c:v>0.55700000000000005</c:v>
                </c:pt>
                <c:pt idx="15662">
                  <c:v>0.752</c:v>
                </c:pt>
                <c:pt idx="15663">
                  <c:v>0.54700000000000004</c:v>
                </c:pt>
                <c:pt idx="15664">
                  <c:v>0.54700000000000004</c:v>
                </c:pt>
                <c:pt idx="15665">
                  <c:v>0.65200000000000002</c:v>
                </c:pt>
                <c:pt idx="15666">
                  <c:v>0.77300000000000002</c:v>
                </c:pt>
                <c:pt idx="15667">
                  <c:v>0.55600000000000005</c:v>
                </c:pt>
                <c:pt idx="15668">
                  <c:v>0.52600000000000002</c:v>
                </c:pt>
                <c:pt idx="15669">
                  <c:v>0.55700000000000005</c:v>
                </c:pt>
                <c:pt idx="15670">
                  <c:v>0.73299999999999998</c:v>
                </c:pt>
                <c:pt idx="15671">
                  <c:v>0.75600000000000001</c:v>
                </c:pt>
                <c:pt idx="15672">
                  <c:v>0.72199999999999998</c:v>
                </c:pt>
                <c:pt idx="15673">
                  <c:v>0.52700000000000002</c:v>
                </c:pt>
                <c:pt idx="15674">
                  <c:v>0.52600000000000002</c:v>
                </c:pt>
                <c:pt idx="15675">
                  <c:v>0.57999999999999996</c:v>
                </c:pt>
                <c:pt idx="15676">
                  <c:v>0.749</c:v>
                </c:pt>
                <c:pt idx="15677">
                  <c:v>0.59899999999999998</c:v>
                </c:pt>
                <c:pt idx="15678">
                  <c:v>0.59899999999999998</c:v>
                </c:pt>
                <c:pt idx="15679">
                  <c:v>0.73699999999999999</c:v>
                </c:pt>
                <c:pt idx="15680">
                  <c:v>0.53400000000000003</c:v>
                </c:pt>
                <c:pt idx="15681">
                  <c:v>0.60899999999999999</c:v>
                </c:pt>
                <c:pt idx="15682">
                  <c:v>0.57999999999999996</c:v>
                </c:pt>
                <c:pt idx="15683">
                  <c:v>0.50600000000000001</c:v>
                </c:pt>
                <c:pt idx="15684">
                  <c:v>0.50600000000000001</c:v>
                </c:pt>
                <c:pt idx="15685">
                  <c:v>0.74199999999999999</c:v>
                </c:pt>
                <c:pt idx="15686">
                  <c:v>0.76500000000000001</c:v>
                </c:pt>
                <c:pt idx="15687">
                  <c:v>0.76100000000000001</c:v>
                </c:pt>
                <c:pt idx="15688">
                  <c:v>0.52</c:v>
                </c:pt>
                <c:pt idx="15689">
                  <c:v>0.52</c:v>
                </c:pt>
                <c:pt idx="15690">
                  <c:v>0.64300000000000002</c:v>
                </c:pt>
                <c:pt idx="15691">
                  <c:v>0.64300000000000002</c:v>
                </c:pt>
                <c:pt idx="15692">
                  <c:v>0.56799999999999995</c:v>
                </c:pt>
                <c:pt idx="15693">
                  <c:v>0.59399999999999997</c:v>
                </c:pt>
                <c:pt idx="15694">
                  <c:v>0.53200000000000003</c:v>
                </c:pt>
                <c:pt idx="15695">
                  <c:v>0.65600000000000003</c:v>
                </c:pt>
                <c:pt idx="15696">
                  <c:v>0.55900000000000005</c:v>
                </c:pt>
                <c:pt idx="15697">
                  <c:v>0.55900000000000005</c:v>
                </c:pt>
                <c:pt idx="15698">
                  <c:v>0.65</c:v>
                </c:pt>
                <c:pt idx="15699">
                  <c:v>0.57699999999999996</c:v>
                </c:pt>
                <c:pt idx="15700">
                  <c:v>0.58299999999999996</c:v>
                </c:pt>
                <c:pt idx="15701">
                  <c:v>0.57699999999999996</c:v>
                </c:pt>
                <c:pt idx="15702">
                  <c:v>0.58299999999999996</c:v>
                </c:pt>
                <c:pt idx="15703">
                  <c:v>0.38500000000000001</c:v>
                </c:pt>
                <c:pt idx="15704">
                  <c:v>0.65700000000000003</c:v>
                </c:pt>
                <c:pt idx="15705">
                  <c:v>0.53300000000000003</c:v>
                </c:pt>
                <c:pt idx="15706">
                  <c:v>0.53300000000000003</c:v>
                </c:pt>
                <c:pt idx="15707">
                  <c:v>0.58899999999999997</c:v>
                </c:pt>
                <c:pt idx="15708">
                  <c:v>0.38600000000000001</c:v>
                </c:pt>
                <c:pt idx="15709">
                  <c:v>0.48099999999999998</c:v>
                </c:pt>
                <c:pt idx="15710">
                  <c:v>0.48099999999999998</c:v>
                </c:pt>
                <c:pt idx="15711">
                  <c:v>0.58799999999999997</c:v>
                </c:pt>
                <c:pt idx="15712">
                  <c:v>0.66800000000000004</c:v>
                </c:pt>
                <c:pt idx="15713">
                  <c:v>0.66800000000000004</c:v>
                </c:pt>
                <c:pt idx="15714">
                  <c:v>0.78100000000000003</c:v>
                </c:pt>
                <c:pt idx="15715">
                  <c:v>0.74199999999999999</c:v>
                </c:pt>
                <c:pt idx="15716">
                  <c:v>0.75600000000000001</c:v>
                </c:pt>
                <c:pt idx="15717">
                  <c:v>0.71399999999999997</c:v>
                </c:pt>
                <c:pt idx="15718">
                  <c:v>0.73199999999999998</c:v>
                </c:pt>
                <c:pt idx="15719">
                  <c:v>0.749</c:v>
                </c:pt>
                <c:pt idx="15720">
                  <c:v>0.71799999999999997</c:v>
                </c:pt>
                <c:pt idx="15721">
                  <c:v>0.74</c:v>
                </c:pt>
                <c:pt idx="15722">
                  <c:v>0.59</c:v>
                </c:pt>
                <c:pt idx="15723">
                  <c:v>0.54300000000000004</c:v>
                </c:pt>
                <c:pt idx="15724">
                  <c:v>0.45700000000000002</c:v>
                </c:pt>
                <c:pt idx="15725">
                  <c:v>0.56599999999999995</c:v>
                </c:pt>
                <c:pt idx="15726">
                  <c:v>0.54100000000000004</c:v>
                </c:pt>
                <c:pt idx="15727">
                  <c:v>0.75800000000000001</c:v>
                </c:pt>
                <c:pt idx="15728">
                  <c:v>0.57999999999999996</c:v>
                </c:pt>
                <c:pt idx="15729">
                  <c:v>0.72799999999999998</c:v>
                </c:pt>
                <c:pt idx="15730">
                  <c:v>0.67100000000000004</c:v>
                </c:pt>
                <c:pt idx="15731">
                  <c:v>0.56599999999999995</c:v>
                </c:pt>
                <c:pt idx="15732">
                  <c:v>0.44400000000000001</c:v>
                </c:pt>
                <c:pt idx="15733">
                  <c:v>0.58099999999999996</c:v>
                </c:pt>
                <c:pt idx="15734">
                  <c:v>0.53400000000000003</c:v>
                </c:pt>
                <c:pt idx="15735">
                  <c:v>0.747</c:v>
                </c:pt>
                <c:pt idx="15736">
                  <c:v>0.66800000000000004</c:v>
                </c:pt>
                <c:pt idx="15737">
                  <c:v>0.53700000000000003</c:v>
                </c:pt>
                <c:pt idx="15738">
                  <c:v>0.623</c:v>
                </c:pt>
                <c:pt idx="15739">
                  <c:v>0.53500000000000003</c:v>
                </c:pt>
                <c:pt idx="15740">
                  <c:v>0.66800000000000004</c:v>
                </c:pt>
                <c:pt idx="15741">
                  <c:v>0.55800000000000005</c:v>
                </c:pt>
                <c:pt idx="15742">
                  <c:v>0.55800000000000005</c:v>
                </c:pt>
                <c:pt idx="15743">
                  <c:v>0.78100000000000003</c:v>
                </c:pt>
                <c:pt idx="15744">
                  <c:v>0.59299999999999997</c:v>
                </c:pt>
                <c:pt idx="15745">
                  <c:v>0.56699999999999995</c:v>
                </c:pt>
                <c:pt idx="15746">
                  <c:v>0.56799999999999995</c:v>
                </c:pt>
                <c:pt idx="15747">
                  <c:v>0.51300000000000001</c:v>
                </c:pt>
                <c:pt idx="15748">
                  <c:v>0.51300000000000001</c:v>
                </c:pt>
                <c:pt idx="15749">
                  <c:v>0.746</c:v>
                </c:pt>
                <c:pt idx="15750">
                  <c:v>0.748</c:v>
                </c:pt>
                <c:pt idx="15751">
                  <c:v>0.77600000000000002</c:v>
                </c:pt>
                <c:pt idx="15752">
                  <c:v>0.73599999999999999</c:v>
                </c:pt>
                <c:pt idx="15753">
                  <c:v>0.59299999999999997</c:v>
                </c:pt>
                <c:pt idx="15754">
                  <c:v>0.69699999999999995</c:v>
                </c:pt>
                <c:pt idx="15755">
                  <c:v>0.77500000000000002</c:v>
                </c:pt>
                <c:pt idx="15756">
                  <c:v>0.74</c:v>
                </c:pt>
                <c:pt idx="15757">
                  <c:v>0.61099999999999999</c:v>
                </c:pt>
                <c:pt idx="15758">
                  <c:v>0.61099999999999999</c:v>
                </c:pt>
                <c:pt idx="15759">
                  <c:v>0.66100000000000003</c:v>
                </c:pt>
                <c:pt idx="15760">
                  <c:v>0.66100000000000003</c:v>
                </c:pt>
                <c:pt idx="15761">
                  <c:v>0.54400000000000004</c:v>
                </c:pt>
                <c:pt idx="15762">
                  <c:v>0.54400000000000004</c:v>
                </c:pt>
                <c:pt idx="15763">
                  <c:v>0.57199999999999995</c:v>
                </c:pt>
                <c:pt idx="15764">
                  <c:v>0.57199999999999995</c:v>
                </c:pt>
                <c:pt idx="15765">
                  <c:v>0.55300000000000005</c:v>
                </c:pt>
                <c:pt idx="15766">
                  <c:v>0.54300000000000004</c:v>
                </c:pt>
                <c:pt idx="15767">
                  <c:v>0.58499999999999996</c:v>
                </c:pt>
                <c:pt idx="15768">
                  <c:v>0.58499999999999996</c:v>
                </c:pt>
                <c:pt idx="15769">
                  <c:v>0.57899999999999996</c:v>
                </c:pt>
                <c:pt idx="15770">
                  <c:v>0.438</c:v>
                </c:pt>
                <c:pt idx="15771">
                  <c:v>0.54800000000000004</c:v>
                </c:pt>
                <c:pt idx="15772">
                  <c:v>0.56899999999999995</c:v>
                </c:pt>
                <c:pt idx="15773">
                  <c:v>0.56899999999999995</c:v>
                </c:pt>
                <c:pt idx="15774">
                  <c:v>0.60599999999999998</c:v>
                </c:pt>
                <c:pt idx="15775">
                  <c:v>0.44</c:v>
                </c:pt>
                <c:pt idx="15776">
                  <c:v>0.59199999999999997</c:v>
                </c:pt>
                <c:pt idx="15777">
                  <c:v>0.66700000000000004</c:v>
                </c:pt>
                <c:pt idx="15778">
                  <c:v>0.59699999999999998</c:v>
                </c:pt>
                <c:pt idx="15779">
                  <c:v>0.59399999999999997</c:v>
                </c:pt>
                <c:pt idx="15780">
                  <c:v>0.59399999999999997</c:v>
                </c:pt>
                <c:pt idx="15781">
                  <c:v>0.54300000000000004</c:v>
                </c:pt>
                <c:pt idx="15782">
                  <c:v>0.54300000000000004</c:v>
                </c:pt>
                <c:pt idx="15783">
                  <c:v>0.52300000000000002</c:v>
                </c:pt>
                <c:pt idx="15784">
                  <c:v>0.52300000000000002</c:v>
                </c:pt>
                <c:pt idx="15785">
                  <c:v>0.77600000000000002</c:v>
                </c:pt>
                <c:pt idx="15786">
                  <c:v>0.499</c:v>
                </c:pt>
                <c:pt idx="15787">
                  <c:v>0.6</c:v>
                </c:pt>
                <c:pt idx="15788">
                  <c:v>0.33100000000000002</c:v>
                </c:pt>
                <c:pt idx="15789">
                  <c:v>0.33100000000000002</c:v>
                </c:pt>
                <c:pt idx="15790">
                  <c:v>0.70299999999999996</c:v>
                </c:pt>
                <c:pt idx="15791">
                  <c:v>0.70299999999999996</c:v>
                </c:pt>
                <c:pt idx="15792">
                  <c:v>0.74</c:v>
                </c:pt>
                <c:pt idx="15793">
                  <c:v>0.749</c:v>
                </c:pt>
                <c:pt idx="15794">
                  <c:v>0.751</c:v>
                </c:pt>
                <c:pt idx="15795">
                  <c:v>0.54100000000000004</c:v>
                </c:pt>
                <c:pt idx="15796">
                  <c:v>0.60499999999999998</c:v>
                </c:pt>
                <c:pt idx="15797">
                  <c:v>0.55300000000000005</c:v>
                </c:pt>
                <c:pt idx="15798">
                  <c:v>0.497</c:v>
                </c:pt>
                <c:pt idx="15799">
                  <c:v>0.54200000000000004</c:v>
                </c:pt>
                <c:pt idx="15800">
                  <c:v>0.54500000000000004</c:v>
                </c:pt>
                <c:pt idx="15801">
                  <c:v>0.55200000000000005</c:v>
                </c:pt>
                <c:pt idx="15802">
                  <c:v>0.57999999999999996</c:v>
                </c:pt>
                <c:pt idx="15803">
                  <c:v>0.56699999999999995</c:v>
                </c:pt>
                <c:pt idx="15804">
                  <c:v>0.57699999999999996</c:v>
                </c:pt>
                <c:pt idx="15805">
                  <c:v>0.59099999999999997</c:v>
                </c:pt>
                <c:pt idx="15806">
                  <c:v>0.54500000000000004</c:v>
                </c:pt>
                <c:pt idx="15807">
                  <c:v>0.70699999999999996</c:v>
                </c:pt>
                <c:pt idx="15808">
                  <c:v>0.75600000000000001</c:v>
                </c:pt>
                <c:pt idx="15809">
                  <c:v>0.59199999999999997</c:v>
                </c:pt>
                <c:pt idx="15810">
                  <c:v>0.70299999999999996</c:v>
                </c:pt>
                <c:pt idx="15811">
                  <c:v>0.52200000000000002</c:v>
                </c:pt>
                <c:pt idx="15812">
                  <c:v>0.52200000000000002</c:v>
                </c:pt>
                <c:pt idx="15813">
                  <c:v>0.65300000000000002</c:v>
                </c:pt>
                <c:pt idx="15814">
                  <c:v>0.66200000000000003</c:v>
                </c:pt>
                <c:pt idx="15815">
                  <c:v>0.71499999999999997</c:v>
                </c:pt>
                <c:pt idx="15816">
                  <c:v>0.75</c:v>
                </c:pt>
                <c:pt idx="15817">
                  <c:v>0.70399999999999996</c:v>
                </c:pt>
                <c:pt idx="15818">
                  <c:v>0.71099999999999997</c:v>
                </c:pt>
                <c:pt idx="15819">
                  <c:v>0.65400000000000003</c:v>
                </c:pt>
                <c:pt idx="15820">
                  <c:v>0.56899999999999995</c:v>
                </c:pt>
                <c:pt idx="15821">
                  <c:v>0.56899999999999995</c:v>
                </c:pt>
                <c:pt idx="15822">
                  <c:v>0.57899999999999996</c:v>
                </c:pt>
                <c:pt idx="15823">
                  <c:v>0.57899999999999996</c:v>
                </c:pt>
                <c:pt idx="15824">
                  <c:v>0.78400000000000003</c:v>
                </c:pt>
                <c:pt idx="15825">
                  <c:v>0.626</c:v>
                </c:pt>
                <c:pt idx="15826">
                  <c:v>0.626</c:v>
                </c:pt>
                <c:pt idx="15827">
                  <c:v>0.66400000000000003</c:v>
                </c:pt>
                <c:pt idx="15828">
                  <c:v>0.56699999999999995</c:v>
                </c:pt>
                <c:pt idx="15829">
                  <c:v>0.746</c:v>
                </c:pt>
                <c:pt idx="15830">
                  <c:v>0.66400000000000003</c:v>
                </c:pt>
                <c:pt idx="15831">
                  <c:v>0.58899999999999997</c:v>
                </c:pt>
                <c:pt idx="15832">
                  <c:v>0.58899999999999997</c:v>
                </c:pt>
                <c:pt idx="15833">
                  <c:v>0.49199999999999999</c:v>
                </c:pt>
                <c:pt idx="15834">
                  <c:v>0.746</c:v>
                </c:pt>
                <c:pt idx="15835">
                  <c:v>0.753</c:v>
                </c:pt>
                <c:pt idx="15836">
                  <c:v>0.55400000000000005</c:v>
                </c:pt>
                <c:pt idx="15837">
                  <c:v>0.55400000000000005</c:v>
                </c:pt>
                <c:pt idx="15838">
                  <c:v>0.49299999999999999</c:v>
                </c:pt>
                <c:pt idx="15839">
                  <c:v>0.56399999999999995</c:v>
                </c:pt>
                <c:pt idx="15840">
                  <c:v>0.59</c:v>
                </c:pt>
                <c:pt idx="15841">
                  <c:v>0.65600000000000003</c:v>
                </c:pt>
                <c:pt idx="15842">
                  <c:v>0.57999999999999996</c:v>
                </c:pt>
                <c:pt idx="15843">
                  <c:v>0.57999999999999996</c:v>
                </c:pt>
                <c:pt idx="15844">
                  <c:v>0.55900000000000005</c:v>
                </c:pt>
                <c:pt idx="15845">
                  <c:v>0.70199999999999996</c:v>
                </c:pt>
                <c:pt idx="15846">
                  <c:v>0.62</c:v>
                </c:pt>
                <c:pt idx="15847">
                  <c:v>0.60599999999999998</c:v>
                </c:pt>
                <c:pt idx="15848">
                  <c:v>0.60599999999999998</c:v>
                </c:pt>
                <c:pt idx="15849">
                  <c:v>0.55300000000000005</c:v>
                </c:pt>
                <c:pt idx="15850">
                  <c:v>0.55300000000000005</c:v>
                </c:pt>
                <c:pt idx="15851">
                  <c:v>0.50600000000000001</c:v>
                </c:pt>
                <c:pt idx="15852">
                  <c:v>0.38400000000000001</c:v>
                </c:pt>
                <c:pt idx="15853">
                  <c:v>0.38400000000000001</c:v>
                </c:pt>
                <c:pt idx="15854">
                  <c:v>0.53200000000000003</c:v>
                </c:pt>
                <c:pt idx="15855">
                  <c:v>0.53200000000000003</c:v>
                </c:pt>
                <c:pt idx="15856">
                  <c:v>0.75</c:v>
                </c:pt>
                <c:pt idx="15857">
                  <c:v>0.746</c:v>
                </c:pt>
                <c:pt idx="15858">
                  <c:v>0.51100000000000001</c:v>
                </c:pt>
                <c:pt idx="15859">
                  <c:v>0.71699999999999997</c:v>
                </c:pt>
                <c:pt idx="15860">
                  <c:v>0.61199999999999999</c:v>
                </c:pt>
                <c:pt idx="15861">
                  <c:v>0.56899999999999995</c:v>
                </c:pt>
                <c:pt idx="15862">
                  <c:v>0.57999999999999996</c:v>
                </c:pt>
                <c:pt idx="15863">
                  <c:v>0.64600000000000002</c:v>
                </c:pt>
                <c:pt idx="15864">
                  <c:v>0.59299999999999997</c:v>
                </c:pt>
                <c:pt idx="15865">
                  <c:v>0.55100000000000005</c:v>
                </c:pt>
                <c:pt idx="15866">
                  <c:v>0.56899999999999995</c:v>
                </c:pt>
                <c:pt idx="15867">
                  <c:v>0.56399999999999995</c:v>
                </c:pt>
                <c:pt idx="15868">
                  <c:v>0.75600000000000001</c:v>
                </c:pt>
                <c:pt idx="15869">
                  <c:v>0.55200000000000005</c:v>
                </c:pt>
                <c:pt idx="15870">
                  <c:v>0.56200000000000006</c:v>
                </c:pt>
                <c:pt idx="15871">
                  <c:v>0.53</c:v>
                </c:pt>
                <c:pt idx="15872">
                  <c:v>0.53</c:v>
                </c:pt>
                <c:pt idx="15873">
                  <c:v>0.60199999999999998</c:v>
                </c:pt>
                <c:pt idx="15874">
                  <c:v>0.58899999999999997</c:v>
                </c:pt>
                <c:pt idx="15875">
                  <c:v>0.66900000000000004</c:v>
                </c:pt>
                <c:pt idx="15876">
                  <c:v>0.60299999999999998</c:v>
                </c:pt>
                <c:pt idx="15877">
                  <c:v>0.72399999999999998</c:v>
                </c:pt>
                <c:pt idx="15878">
                  <c:v>0.72099999999999997</c:v>
                </c:pt>
                <c:pt idx="15879">
                  <c:v>0.66900000000000004</c:v>
                </c:pt>
                <c:pt idx="15880">
                  <c:v>0.67300000000000004</c:v>
                </c:pt>
                <c:pt idx="15881">
                  <c:v>0.72099999999999997</c:v>
                </c:pt>
                <c:pt idx="15882">
                  <c:v>0.749</c:v>
                </c:pt>
                <c:pt idx="15883">
                  <c:v>0.57999999999999996</c:v>
                </c:pt>
                <c:pt idx="15884">
                  <c:v>0.57999999999999996</c:v>
                </c:pt>
                <c:pt idx="15885">
                  <c:v>0.58099999999999996</c:v>
                </c:pt>
                <c:pt idx="15886">
                  <c:v>0.59</c:v>
                </c:pt>
                <c:pt idx="15887">
                  <c:v>0.59099999999999997</c:v>
                </c:pt>
                <c:pt idx="15888">
                  <c:v>0.51300000000000001</c:v>
                </c:pt>
                <c:pt idx="15889">
                  <c:v>0.74299999999999999</c:v>
                </c:pt>
                <c:pt idx="15890">
                  <c:v>0.66400000000000003</c:v>
                </c:pt>
                <c:pt idx="15891">
                  <c:v>0.66400000000000003</c:v>
                </c:pt>
                <c:pt idx="15892">
                  <c:v>0.67500000000000004</c:v>
                </c:pt>
                <c:pt idx="15893">
                  <c:v>0.51300000000000001</c:v>
                </c:pt>
                <c:pt idx="15894">
                  <c:v>0.67500000000000004</c:v>
                </c:pt>
                <c:pt idx="15895">
                  <c:v>0.74</c:v>
                </c:pt>
                <c:pt idx="15896">
                  <c:v>0.77900000000000003</c:v>
                </c:pt>
                <c:pt idx="15897">
                  <c:v>0.55100000000000005</c:v>
                </c:pt>
                <c:pt idx="15898">
                  <c:v>0.56499999999999995</c:v>
                </c:pt>
                <c:pt idx="15899">
                  <c:v>0.56499999999999995</c:v>
                </c:pt>
                <c:pt idx="15900">
                  <c:v>0.74</c:v>
                </c:pt>
                <c:pt idx="15901">
                  <c:v>0.73899999999999999</c:v>
                </c:pt>
                <c:pt idx="15902">
                  <c:v>0.73199999999999998</c:v>
                </c:pt>
                <c:pt idx="15903">
                  <c:v>0.60199999999999998</c:v>
                </c:pt>
                <c:pt idx="15904">
                  <c:v>0.57499999999999996</c:v>
                </c:pt>
                <c:pt idx="15905">
                  <c:v>0.51400000000000001</c:v>
                </c:pt>
                <c:pt idx="15906">
                  <c:v>0.437</c:v>
                </c:pt>
                <c:pt idx="15907">
                  <c:v>0.437</c:v>
                </c:pt>
                <c:pt idx="15908">
                  <c:v>0.59099999999999997</c:v>
                </c:pt>
                <c:pt idx="15909">
                  <c:v>0.59099999999999997</c:v>
                </c:pt>
                <c:pt idx="15910">
                  <c:v>0.64900000000000002</c:v>
                </c:pt>
                <c:pt idx="15911">
                  <c:v>0.64800000000000002</c:v>
                </c:pt>
                <c:pt idx="15912">
                  <c:v>0.71899999999999997</c:v>
                </c:pt>
                <c:pt idx="15913">
                  <c:v>0.56999999999999995</c:v>
                </c:pt>
                <c:pt idx="15914">
                  <c:v>0.56399999999999995</c:v>
                </c:pt>
                <c:pt idx="15915">
                  <c:v>0.56399999999999995</c:v>
                </c:pt>
                <c:pt idx="15916">
                  <c:v>0.62</c:v>
                </c:pt>
                <c:pt idx="15917">
                  <c:v>0.62</c:v>
                </c:pt>
                <c:pt idx="15918">
                  <c:v>0.63300000000000001</c:v>
                </c:pt>
                <c:pt idx="15919">
                  <c:v>0.73699999999999999</c:v>
                </c:pt>
                <c:pt idx="15920">
                  <c:v>0.51900000000000002</c:v>
                </c:pt>
                <c:pt idx="15921">
                  <c:v>0.77200000000000002</c:v>
                </c:pt>
                <c:pt idx="15922">
                  <c:v>0.58699999999999997</c:v>
                </c:pt>
                <c:pt idx="15923">
                  <c:v>0.58299999999999996</c:v>
                </c:pt>
                <c:pt idx="15924">
                  <c:v>0.54200000000000004</c:v>
                </c:pt>
                <c:pt idx="15925">
                  <c:v>0.54200000000000004</c:v>
                </c:pt>
                <c:pt idx="15926">
                  <c:v>0.75900000000000001</c:v>
                </c:pt>
                <c:pt idx="15927">
                  <c:v>0.77200000000000002</c:v>
                </c:pt>
                <c:pt idx="15928">
                  <c:v>0.58299999999999996</c:v>
                </c:pt>
                <c:pt idx="15929">
                  <c:v>0.752</c:v>
                </c:pt>
                <c:pt idx="15930">
                  <c:v>0.54</c:v>
                </c:pt>
                <c:pt idx="15931">
                  <c:v>0.54</c:v>
                </c:pt>
                <c:pt idx="15932">
                  <c:v>0.625</c:v>
                </c:pt>
                <c:pt idx="15933">
                  <c:v>0.76500000000000001</c:v>
                </c:pt>
                <c:pt idx="15934">
                  <c:v>0.66400000000000003</c:v>
                </c:pt>
                <c:pt idx="15935">
                  <c:v>0.56200000000000006</c:v>
                </c:pt>
                <c:pt idx="15936">
                  <c:v>0.57499999999999996</c:v>
                </c:pt>
                <c:pt idx="15937">
                  <c:v>0.57299999999999995</c:v>
                </c:pt>
                <c:pt idx="15938">
                  <c:v>0.56299999999999994</c:v>
                </c:pt>
                <c:pt idx="15939">
                  <c:v>0.76300000000000001</c:v>
                </c:pt>
                <c:pt idx="15940">
                  <c:v>0.61599999999999999</c:v>
                </c:pt>
                <c:pt idx="15941">
                  <c:v>0.60099999999999998</c:v>
                </c:pt>
                <c:pt idx="15942">
                  <c:v>0.75900000000000001</c:v>
                </c:pt>
                <c:pt idx="15943">
                  <c:v>0.61699999999999999</c:v>
                </c:pt>
                <c:pt idx="15944">
                  <c:v>0.752</c:v>
                </c:pt>
                <c:pt idx="15945">
                  <c:v>0.59099999999999997</c:v>
                </c:pt>
                <c:pt idx="15946">
                  <c:v>0.54100000000000004</c:v>
                </c:pt>
                <c:pt idx="15947">
                  <c:v>0.54100000000000004</c:v>
                </c:pt>
                <c:pt idx="15948">
                  <c:v>0.73599999999999999</c:v>
                </c:pt>
                <c:pt idx="15949">
                  <c:v>0.55000000000000004</c:v>
                </c:pt>
                <c:pt idx="15950">
                  <c:v>0.55000000000000004</c:v>
                </c:pt>
                <c:pt idx="15951">
                  <c:v>0.71699999999999997</c:v>
                </c:pt>
                <c:pt idx="15952">
                  <c:v>0.746</c:v>
                </c:pt>
                <c:pt idx="15953">
                  <c:v>0.752</c:v>
                </c:pt>
                <c:pt idx="15954">
                  <c:v>0.52100000000000002</c:v>
                </c:pt>
                <c:pt idx="15955">
                  <c:v>0.75800000000000001</c:v>
                </c:pt>
                <c:pt idx="15956">
                  <c:v>0.59199999999999997</c:v>
                </c:pt>
                <c:pt idx="15957">
                  <c:v>0.59199999999999997</c:v>
                </c:pt>
                <c:pt idx="15958">
                  <c:v>0.60199999999999998</c:v>
                </c:pt>
                <c:pt idx="15959">
                  <c:v>0.52200000000000002</c:v>
                </c:pt>
                <c:pt idx="15960">
                  <c:v>0.74399999999999999</c:v>
                </c:pt>
                <c:pt idx="15961">
                  <c:v>0.60299999999999998</c:v>
                </c:pt>
                <c:pt idx="15962">
                  <c:v>0.74199999999999999</c:v>
                </c:pt>
                <c:pt idx="15963">
                  <c:v>0.745</c:v>
                </c:pt>
                <c:pt idx="15964">
                  <c:v>0.752</c:v>
                </c:pt>
                <c:pt idx="15965">
                  <c:v>0.71899999999999997</c:v>
                </c:pt>
                <c:pt idx="15966">
                  <c:v>0.67500000000000004</c:v>
                </c:pt>
                <c:pt idx="15967">
                  <c:v>0.67500000000000004</c:v>
                </c:pt>
                <c:pt idx="15968">
                  <c:v>0.52200000000000002</c:v>
                </c:pt>
                <c:pt idx="15969">
                  <c:v>0.748</c:v>
                </c:pt>
                <c:pt idx="15970">
                  <c:v>0.73899999999999999</c:v>
                </c:pt>
                <c:pt idx="15971">
                  <c:v>0.72</c:v>
                </c:pt>
                <c:pt idx="15972">
                  <c:v>0.49</c:v>
                </c:pt>
                <c:pt idx="15973">
                  <c:v>0.49</c:v>
                </c:pt>
                <c:pt idx="15974">
                  <c:v>0.56100000000000005</c:v>
                </c:pt>
                <c:pt idx="15975">
                  <c:v>0.747</c:v>
                </c:pt>
                <c:pt idx="15976">
                  <c:v>0.748</c:v>
                </c:pt>
                <c:pt idx="15977">
                  <c:v>0.57599999999999996</c:v>
                </c:pt>
                <c:pt idx="15978">
                  <c:v>0.57599999999999996</c:v>
                </c:pt>
                <c:pt idx="15979">
                  <c:v>0.61599999999999999</c:v>
                </c:pt>
                <c:pt idx="15980">
                  <c:v>0.60599999999999998</c:v>
                </c:pt>
                <c:pt idx="15981">
                  <c:v>0.60599999999999998</c:v>
                </c:pt>
                <c:pt idx="15982">
                  <c:v>0.66600000000000004</c:v>
                </c:pt>
                <c:pt idx="15983">
                  <c:v>0.58599999999999997</c:v>
                </c:pt>
                <c:pt idx="15984">
                  <c:v>0.66600000000000004</c:v>
                </c:pt>
                <c:pt idx="15985">
                  <c:v>0.65</c:v>
                </c:pt>
                <c:pt idx="15986">
                  <c:v>0.52700000000000002</c:v>
                </c:pt>
                <c:pt idx="15987">
                  <c:v>0.753</c:v>
                </c:pt>
                <c:pt idx="15988">
                  <c:v>0.64500000000000002</c:v>
                </c:pt>
                <c:pt idx="15989">
                  <c:v>0.74099999999999999</c:v>
                </c:pt>
                <c:pt idx="15990">
                  <c:v>0.57499999999999996</c:v>
                </c:pt>
                <c:pt idx="15991">
                  <c:v>0.58099999999999996</c:v>
                </c:pt>
                <c:pt idx="15992">
                  <c:v>0.57399999999999995</c:v>
                </c:pt>
                <c:pt idx="15993">
                  <c:v>0.745</c:v>
                </c:pt>
                <c:pt idx="15994">
                  <c:v>0.65600000000000003</c:v>
                </c:pt>
                <c:pt idx="15995">
                  <c:v>0.65600000000000003</c:v>
                </c:pt>
                <c:pt idx="15996">
                  <c:v>0.64500000000000002</c:v>
                </c:pt>
                <c:pt idx="15997">
                  <c:v>0.78500000000000003</c:v>
                </c:pt>
                <c:pt idx="15998">
                  <c:v>0.66900000000000004</c:v>
                </c:pt>
                <c:pt idx="15999">
                  <c:v>0.747</c:v>
                </c:pt>
                <c:pt idx="16000">
                  <c:v>0.55200000000000005</c:v>
                </c:pt>
                <c:pt idx="16001">
                  <c:v>0.55200000000000005</c:v>
                </c:pt>
                <c:pt idx="16002">
                  <c:v>0.56799999999999995</c:v>
                </c:pt>
                <c:pt idx="16003">
                  <c:v>0.56799999999999995</c:v>
                </c:pt>
                <c:pt idx="16004">
                  <c:v>0.73499999999999999</c:v>
                </c:pt>
                <c:pt idx="16005">
                  <c:v>0.74199999999999999</c:v>
                </c:pt>
                <c:pt idx="16006">
                  <c:v>0.76700000000000002</c:v>
                </c:pt>
                <c:pt idx="16007">
                  <c:v>0.77800000000000002</c:v>
                </c:pt>
                <c:pt idx="16008">
                  <c:v>0.74299999999999999</c:v>
                </c:pt>
                <c:pt idx="16009">
                  <c:v>0.70099999999999996</c:v>
                </c:pt>
                <c:pt idx="16010">
                  <c:v>0.65900000000000003</c:v>
                </c:pt>
                <c:pt idx="16011">
                  <c:v>0.58599999999999997</c:v>
                </c:pt>
                <c:pt idx="16012">
                  <c:v>0.57299999999999995</c:v>
                </c:pt>
                <c:pt idx="16013">
                  <c:v>0.55900000000000005</c:v>
                </c:pt>
                <c:pt idx="16014">
                  <c:v>0.58399999999999996</c:v>
                </c:pt>
                <c:pt idx="16015">
                  <c:v>0.58299999999999996</c:v>
                </c:pt>
                <c:pt idx="16016">
                  <c:v>0.57399999999999995</c:v>
                </c:pt>
                <c:pt idx="16017">
                  <c:v>0.58399999999999996</c:v>
                </c:pt>
                <c:pt idx="16018">
                  <c:v>0.65600000000000003</c:v>
                </c:pt>
                <c:pt idx="16019">
                  <c:v>0.75700000000000001</c:v>
                </c:pt>
                <c:pt idx="16020">
                  <c:v>0.61199999999999999</c:v>
                </c:pt>
                <c:pt idx="16021">
                  <c:v>0.745</c:v>
                </c:pt>
                <c:pt idx="16022">
                  <c:v>0.65700000000000003</c:v>
                </c:pt>
                <c:pt idx="16023">
                  <c:v>0.74299999999999999</c:v>
                </c:pt>
                <c:pt idx="16024">
                  <c:v>0.52900000000000003</c:v>
                </c:pt>
                <c:pt idx="16025">
                  <c:v>0.53700000000000003</c:v>
                </c:pt>
                <c:pt idx="16026">
                  <c:v>0.36499999999999999</c:v>
                </c:pt>
                <c:pt idx="16027">
                  <c:v>0.76200000000000001</c:v>
                </c:pt>
                <c:pt idx="16028">
                  <c:v>0.56000000000000005</c:v>
                </c:pt>
                <c:pt idx="16029">
                  <c:v>0.55100000000000005</c:v>
                </c:pt>
                <c:pt idx="16030">
                  <c:v>0.55100000000000005</c:v>
                </c:pt>
                <c:pt idx="16031">
                  <c:v>0.53</c:v>
                </c:pt>
                <c:pt idx="16032">
                  <c:v>0.56100000000000005</c:v>
                </c:pt>
                <c:pt idx="16033">
                  <c:v>0.746</c:v>
                </c:pt>
                <c:pt idx="16034">
                  <c:v>0.754</c:v>
                </c:pt>
                <c:pt idx="16035">
                  <c:v>0.72699999999999998</c:v>
                </c:pt>
                <c:pt idx="16036">
                  <c:v>0.78500000000000003</c:v>
                </c:pt>
                <c:pt idx="16037">
                  <c:v>0.61399999999999999</c:v>
                </c:pt>
                <c:pt idx="16038">
                  <c:v>0.53</c:v>
                </c:pt>
                <c:pt idx="16039">
                  <c:v>0.60399999999999998</c:v>
                </c:pt>
                <c:pt idx="16040">
                  <c:v>0.60399999999999998</c:v>
                </c:pt>
                <c:pt idx="16041">
                  <c:v>0.77</c:v>
                </c:pt>
                <c:pt idx="16042">
                  <c:v>0.61499999999999999</c:v>
                </c:pt>
                <c:pt idx="16043">
                  <c:v>0.50900000000000001</c:v>
                </c:pt>
                <c:pt idx="16044">
                  <c:v>0.50900000000000001</c:v>
                </c:pt>
                <c:pt idx="16045">
                  <c:v>0.73</c:v>
                </c:pt>
                <c:pt idx="16046">
                  <c:v>0.71899999999999997</c:v>
                </c:pt>
                <c:pt idx="16047">
                  <c:v>0.71899999999999997</c:v>
                </c:pt>
                <c:pt idx="16048">
                  <c:v>0.57199999999999995</c:v>
                </c:pt>
                <c:pt idx="16049">
                  <c:v>0.73</c:v>
                </c:pt>
                <c:pt idx="16050">
                  <c:v>0.745</c:v>
                </c:pt>
                <c:pt idx="16051">
                  <c:v>0.66600000000000004</c:v>
                </c:pt>
                <c:pt idx="16052">
                  <c:v>0.53600000000000003</c:v>
                </c:pt>
                <c:pt idx="16053">
                  <c:v>0.76600000000000001</c:v>
                </c:pt>
                <c:pt idx="16054">
                  <c:v>0.66100000000000003</c:v>
                </c:pt>
                <c:pt idx="16055">
                  <c:v>0.58699999999999997</c:v>
                </c:pt>
                <c:pt idx="16056">
                  <c:v>0.58699999999999997</c:v>
                </c:pt>
                <c:pt idx="16057">
                  <c:v>0.65500000000000003</c:v>
                </c:pt>
                <c:pt idx="16058">
                  <c:v>0.746</c:v>
                </c:pt>
                <c:pt idx="16059">
                  <c:v>0.64800000000000002</c:v>
                </c:pt>
                <c:pt idx="16060">
                  <c:v>0.64800000000000002</c:v>
                </c:pt>
                <c:pt idx="16061">
                  <c:v>0.70399999999999996</c:v>
                </c:pt>
                <c:pt idx="16062">
                  <c:v>0.70299999999999996</c:v>
                </c:pt>
                <c:pt idx="16063">
                  <c:v>0.66100000000000003</c:v>
                </c:pt>
                <c:pt idx="16064">
                  <c:v>0.749</c:v>
                </c:pt>
                <c:pt idx="16065">
                  <c:v>0.73299999999999998</c:v>
                </c:pt>
                <c:pt idx="16066">
                  <c:v>0.58099999999999996</c:v>
                </c:pt>
                <c:pt idx="16067">
                  <c:v>0.58099999999999996</c:v>
                </c:pt>
                <c:pt idx="16068">
                  <c:v>0.59799999999999998</c:v>
                </c:pt>
                <c:pt idx="16069">
                  <c:v>0.58599999999999997</c:v>
                </c:pt>
                <c:pt idx="16070">
                  <c:v>0.58499999999999996</c:v>
                </c:pt>
                <c:pt idx="16071">
                  <c:v>0.76200000000000001</c:v>
                </c:pt>
                <c:pt idx="16072">
                  <c:v>0.59199999999999997</c:v>
                </c:pt>
                <c:pt idx="16073">
                  <c:v>0.56299999999999994</c:v>
                </c:pt>
                <c:pt idx="16074">
                  <c:v>0.67200000000000004</c:v>
                </c:pt>
                <c:pt idx="16075">
                  <c:v>0.56299999999999994</c:v>
                </c:pt>
                <c:pt idx="16076">
                  <c:v>0.67200000000000004</c:v>
                </c:pt>
                <c:pt idx="16077">
                  <c:v>0.53700000000000003</c:v>
                </c:pt>
                <c:pt idx="16078">
                  <c:v>0.74199999999999999</c:v>
                </c:pt>
                <c:pt idx="16079">
                  <c:v>0.755</c:v>
                </c:pt>
                <c:pt idx="16080">
                  <c:v>0.53700000000000003</c:v>
                </c:pt>
                <c:pt idx="16081">
                  <c:v>0.68</c:v>
                </c:pt>
                <c:pt idx="16082">
                  <c:v>0.751</c:v>
                </c:pt>
                <c:pt idx="16083">
                  <c:v>0.76200000000000001</c:v>
                </c:pt>
                <c:pt idx="16084">
                  <c:v>0.59699999999999998</c:v>
                </c:pt>
                <c:pt idx="16085">
                  <c:v>0.72</c:v>
                </c:pt>
                <c:pt idx="16086">
                  <c:v>0.78600000000000003</c:v>
                </c:pt>
                <c:pt idx="16087">
                  <c:v>0.747</c:v>
                </c:pt>
                <c:pt idx="16088">
                  <c:v>0.59699999999999998</c:v>
                </c:pt>
                <c:pt idx="16089">
                  <c:v>0.58399999999999996</c:v>
                </c:pt>
                <c:pt idx="16090">
                  <c:v>0.67600000000000005</c:v>
                </c:pt>
                <c:pt idx="16091">
                  <c:v>0.76300000000000001</c:v>
                </c:pt>
                <c:pt idx="16092">
                  <c:v>0.59499999999999997</c:v>
                </c:pt>
                <c:pt idx="16093">
                  <c:v>0.59699999999999998</c:v>
                </c:pt>
                <c:pt idx="16094">
                  <c:v>0.56999999999999995</c:v>
                </c:pt>
                <c:pt idx="16095">
                  <c:v>0.76200000000000001</c:v>
                </c:pt>
                <c:pt idx="16096">
                  <c:v>0.58499999999999996</c:v>
                </c:pt>
                <c:pt idx="16097">
                  <c:v>0.53800000000000003</c:v>
                </c:pt>
                <c:pt idx="16098">
                  <c:v>0.54500000000000004</c:v>
                </c:pt>
                <c:pt idx="16099">
                  <c:v>0.41799999999999998</c:v>
                </c:pt>
                <c:pt idx="16100">
                  <c:v>0.753</c:v>
                </c:pt>
                <c:pt idx="16101">
                  <c:v>0.67300000000000004</c:v>
                </c:pt>
                <c:pt idx="16102">
                  <c:v>0.53800000000000003</c:v>
                </c:pt>
                <c:pt idx="16103">
                  <c:v>0.627</c:v>
                </c:pt>
                <c:pt idx="16104">
                  <c:v>0.67300000000000004</c:v>
                </c:pt>
                <c:pt idx="16105">
                  <c:v>0.54700000000000004</c:v>
                </c:pt>
                <c:pt idx="16106">
                  <c:v>0.751</c:v>
                </c:pt>
                <c:pt idx="16107">
                  <c:v>0.54100000000000004</c:v>
                </c:pt>
                <c:pt idx="16108">
                  <c:v>0.57199999999999995</c:v>
                </c:pt>
                <c:pt idx="16109">
                  <c:v>0.56200000000000006</c:v>
                </c:pt>
                <c:pt idx="16110">
                  <c:v>0.56200000000000006</c:v>
                </c:pt>
                <c:pt idx="16111">
                  <c:v>0.754</c:v>
                </c:pt>
                <c:pt idx="16112">
                  <c:v>0.78</c:v>
                </c:pt>
                <c:pt idx="16113">
                  <c:v>0.51700000000000002</c:v>
                </c:pt>
                <c:pt idx="16114">
                  <c:v>0.51700000000000002</c:v>
                </c:pt>
                <c:pt idx="16115">
                  <c:v>0.57199999999999995</c:v>
                </c:pt>
                <c:pt idx="16116">
                  <c:v>0.74</c:v>
                </c:pt>
                <c:pt idx="16117">
                  <c:v>0.78600000000000003</c:v>
                </c:pt>
                <c:pt idx="16118">
                  <c:v>0.628</c:v>
                </c:pt>
                <c:pt idx="16119">
                  <c:v>0.752</c:v>
                </c:pt>
                <c:pt idx="16120">
                  <c:v>0.61599999999999999</c:v>
                </c:pt>
                <c:pt idx="16121">
                  <c:v>0.61599999999999999</c:v>
                </c:pt>
                <c:pt idx="16122">
                  <c:v>0.70199999999999996</c:v>
                </c:pt>
                <c:pt idx="16123">
                  <c:v>0.629</c:v>
                </c:pt>
                <c:pt idx="16124">
                  <c:v>0.78100000000000003</c:v>
                </c:pt>
                <c:pt idx="16125">
                  <c:v>0.746</c:v>
                </c:pt>
                <c:pt idx="16126">
                  <c:v>0.54800000000000004</c:v>
                </c:pt>
                <c:pt idx="16127">
                  <c:v>0.54800000000000004</c:v>
                </c:pt>
                <c:pt idx="16128">
                  <c:v>0.54600000000000004</c:v>
                </c:pt>
                <c:pt idx="16129">
                  <c:v>0.745</c:v>
                </c:pt>
                <c:pt idx="16130">
                  <c:v>0.754</c:v>
                </c:pt>
                <c:pt idx="16131">
                  <c:v>0.58299999999999996</c:v>
                </c:pt>
                <c:pt idx="16132">
                  <c:v>0.58899999999999997</c:v>
                </c:pt>
                <c:pt idx="16133">
                  <c:v>0.58899999999999997</c:v>
                </c:pt>
                <c:pt idx="16134">
                  <c:v>0.752</c:v>
                </c:pt>
                <c:pt idx="16135">
                  <c:v>0.55700000000000005</c:v>
                </c:pt>
                <c:pt idx="16136">
                  <c:v>0.39900000000000002</c:v>
                </c:pt>
                <c:pt idx="16137">
                  <c:v>0.59899999999999998</c:v>
                </c:pt>
                <c:pt idx="16138">
                  <c:v>0.59899999999999998</c:v>
                </c:pt>
                <c:pt idx="16139">
                  <c:v>0.66600000000000004</c:v>
                </c:pt>
                <c:pt idx="16140">
                  <c:v>0.66600000000000004</c:v>
                </c:pt>
                <c:pt idx="16141">
                  <c:v>0.67100000000000004</c:v>
                </c:pt>
                <c:pt idx="16142">
                  <c:v>0.72299999999999998</c:v>
                </c:pt>
                <c:pt idx="16143">
                  <c:v>0.74299999999999999</c:v>
                </c:pt>
                <c:pt idx="16144">
                  <c:v>0.72199999999999998</c:v>
                </c:pt>
                <c:pt idx="16145">
                  <c:v>0.74399999999999999</c:v>
                </c:pt>
                <c:pt idx="16146">
                  <c:v>0.59699999999999998</c:v>
                </c:pt>
                <c:pt idx="16147">
                  <c:v>0.59599999999999997</c:v>
                </c:pt>
                <c:pt idx="16148">
                  <c:v>0.61</c:v>
                </c:pt>
                <c:pt idx="16149">
                  <c:v>0.749</c:v>
                </c:pt>
                <c:pt idx="16150">
                  <c:v>0.77400000000000002</c:v>
                </c:pt>
                <c:pt idx="16151">
                  <c:v>0.57299999999999995</c:v>
                </c:pt>
                <c:pt idx="16152">
                  <c:v>0.57299999999999995</c:v>
                </c:pt>
                <c:pt idx="16153">
                  <c:v>0.54700000000000004</c:v>
                </c:pt>
                <c:pt idx="16154">
                  <c:v>0.60399999999999998</c:v>
                </c:pt>
                <c:pt idx="16155">
                  <c:v>0.54700000000000004</c:v>
                </c:pt>
                <c:pt idx="16156">
                  <c:v>0.70799999999999996</c:v>
                </c:pt>
                <c:pt idx="16157">
                  <c:v>0.70799999999999996</c:v>
                </c:pt>
                <c:pt idx="16158">
                  <c:v>0.78100000000000003</c:v>
                </c:pt>
                <c:pt idx="16159">
                  <c:v>0.65800000000000003</c:v>
                </c:pt>
                <c:pt idx="16160">
                  <c:v>0.72399999999999998</c:v>
                </c:pt>
                <c:pt idx="16161">
                  <c:v>0.51</c:v>
                </c:pt>
                <c:pt idx="16162">
                  <c:v>0.51</c:v>
                </c:pt>
                <c:pt idx="16163">
                  <c:v>0.47099999999999997</c:v>
                </c:pt>
                <c:pt idx="16164">
                  <c:v>0.65800000000000003</c:v>
                </c:pt>
                <c:pt idx="16165">
                  <c:v>0.54800000000000004</c:v>
                </c:pt>
                <c:pt idx="16166">
                  <c:v>0.61199999999999999</c:v>
                </c:pt>
                <c:pt idx="16167">
                  <c:v>0.59499999999999997</c:v>
                </c:pt>
                <c:pt idx="16168">
                  <c:v>0.60899999999999999</c:v>
                </c:pt>
                <c:pt idx="16169">
                  <c:v>0.54900000000000004</c:v>
                </c:pt>
                <c:pt idx="16170">
                  <c:v>0.71199999999999997</c:v>
                </c:pt>
                <c:pt idx="16171">
                  <c:v>0.58199999999999996</c:v>
                </c:pt>
                <c:pt idx="16172">
                  <c:v>0.55600000000000005</c:v>
                </c:pt>
                <c:pt idx="16173">
                  <c:v>0.59599999999999997</c:v>
                </c:pt>
                <c:pt idx="16174">
                  <c:v>0.70899999999999996</c:v>
                </c:pt>
                <c:pt idx="16175">
                  <c:v>0.56999999999999995</c:v>
                </c:pt>
                <c:pt idx="16176">
                  <c:v>0.52500000000000002</c:v>
                </c:pt>
                <c:pt idx="16177">
                  <c:v>0.52500000000000002</c:v>
                </c:pt>
                <c:pt idx="16178">
                  <c:v>0.70899999999999996</c:v>
                </c:pt>
                <c:pt idx="16179">
                  <c:v>0.55800000000000005</c:v>
                </c:pt>
                <c:pt idx="16180">
                  <c:v>0.66700000000000004</c:v>
                </c:pt>
                <c:pt idx="16181">
                  <c:v>0.749</c:v>
                </c:pt>
                <c:pt idx="16182">
                  <c:v>0.58299999999999996</c:v>
                </c:pt>
                <c:pt idx="16183">
                  <c:v>0.57299999999999995</c:v>
                </c:pt>
                <c:pt idx="16184">
                  <c:v>0.57299999999999995</c:v>
                </c:pt>
                <c:pt idx="16185">
                  <c:v>0.58399999999999996</c:v>
                </c:pt>
                <c:pt idx="16186">
                  <c:v>0.755</c:v>
                </c:pt>
                <c:pt idx="16187">
                  <c:v>0.57099999999999995</c:v>
                </c:pt>
                <c:pt idx="16188">
                  <c:v>0.76100000000000001</c:v>
                </c:pt>
                <c:pt idx="16189">
                  <c:v>0.747</c:v>
                </c:pt>
                <c:pt idx="16190">
                  <c:v>0.66900000000000004</c:v>
                </c:pt>
                <c:pt idx="16191">
                  <c:v>0.63</c:v>
                </c:pt>
                <c:pt idx="16192">
                  <c:v>0.63</c:v>
                </c:pt>
                <c:pt idx="16193">
                  <c:v>0.66900000000000004</c:v>
                </c:pt>
                <c:pt idx="16194">
                  <c:v>0.55800000000000005</c:v>
                </c:pt>
                <c:pt idx="16195">
                  <c:v>0.55800000000000005</c:v>
                </c:pt>
                <c:pt idx="16196">
                  <c:v>0.72699999999999998</c:v>
                </c:pt>
                <c:pt idx="16197">
                  <c:v>0.45300000000000001</c:v>
                </c:pt>
                <c:pt idx="16198">
                  <c:v>0.752</c:v>
                </c:pt>
                <c:pt idx="16199">
                  <c:v>0.59399999999999997</c:v>
                </c:pt>
                <c:pt idx="16200">
                  <c:v>0.70299999999999996</c:v>
                </c:pt>
                <c:pt idx="16201">
                  <c:v>0.70299999999999996</c:v>
                </c:pt>
                <c:pt idx="16202">
                  <c:v>0.751</c:v>
                </c:pt>
                <c:pt idx="16203">
                  <c:v>0.56799999999999995</c:v>
                </c:pt>
                <c:pt idx="16204">
                  <c:v>0.70699999999999996</c:v>
                </c:pt>
                <c:pt idx="16205">
                  <c:v>0.61</c:v>
                </c:pt>
                <c:pt idx="16206">
                  <c:v>0.61</c:v>
                </c:pt>
                <c:pt idx="16207">
                  <c:v>0.61099999999999999</c:v>
                </c:pt>
                <c:pt idx="16208">
                  <c:v>0.749</c:v>
                </c:pt>
                <c:pt idx="16209">
                  <c:v>0.61099999999999999</c:v>
                </c:pt>
                <c:pt idx="16210">
                  <c:v>0.75800000000000001</c:v>
                </c:pt>
                <c:pt idx="16211">
                  <c:v>0.34399999999999997</c:v>
                </c:pt>
                <c:pt idx="16212">
                  <c:v>0.34399999999999997</c:v>
                </c:pt>
                <c:pt idx="16213">
                  <c:v>0.76200000000000001</c:v>
                </c:pt>
                <c:pt idx="16214">
                  <c:v>0.624</c:v>
                </c:pt>
                <c:pt idx="16215">
                  <c:v>0.58399999999999996</c:v>
                </c:pt>
                <c:pt idx="16216">
                  <c:v>0.58399999999999996</c:v>
                </c:pt>
                <c:pt idx="16217">
                  <c:v>0.55800000000000005</c:v>
                </c:pt>
                <c:pt idx="16218">
                  <c:v>0.55700000000000005</c:v>
                </c:pt>
                <c:pt idx="16219">
                  <c:v>0.72199999999999998</c:v>
                </c:pt>
                <c:pt idx="16220">
                  <c:v>0.51</c:v>
                </c:pt>
                <c:pt idx="16221">
                  <c:v>0.75</c:v>
                </c:pt>
                <c:pt idx="16222">
                  <c:v>0.61599999999999999</c:v>
                </c:pt>
                <c:pt idx="16223">
                  <c:v>0.57299999999999995</c:v>
                </c:pt>
                <c:pt idx="16224">
                  <c:v>0.751</c:v>
                </c:pt>
                <c:pt idx="16225">
                  <c:v>0.55500000000000005</c:v>
                </c:pt>
                <c:pt idx="16226">
                  <c:v>0.73499999999999999</c:v>
                </c:pt>
                <c:pt idx="16227">
                  <c:v>0.57299999999999995</c:v>
                </c:pt>
                <c:pt idx="16228">
                  <c:v>0.53600000000000003</c:v>
                </c:pt>
                <c:pt idx="16229">
                  <c:v>0.53600000000000003</c:v>
                </c:pt>
                <c:pt idx="16230">
                  <c:v>0.65300000000000002</c:v>
                </c:pt>
                <c:pt idx="16231">
                  <c:v>0.58399999999999996</c:v>
                </c:pt>
                <c:pt idx="16232">
                  <c:v>0.65100000000000002</c:v>
                </c:pt>
                <c:pt idx="16233">
                  <c:v>0.60699999999999998</c:v>
                </c:pt>
                <c:pt idx="16234">
                  <c:v>0.53300000000000003</c:v>
                </c:pt>
                <c:pt idx="16235">
                  <c:v>0.53300000000000003</c:v>
                </c:pt>
                <c:pt idx="16236">
                  <c:v>0.56599999999999995</c:v>
                </c:pt>
                <c:pt idx="16237">
                  <c:v>0.73</c:v>
                </c:pt>
                <c:pt idx="16238">
                  <c:v>0.59299999999999997</c:v>
                </c:pt>
                <c:pt idx="16239">
                  <c:v>0.60799999999999998</c:v>
                </c:pt>
                <c:pt idx="16240">
                  <c:v>0.72599999999999998</c:v>
                </c:pt>
                <c:pt idx="16241">
                  <c:v>0.75800000000000001</c:v>
                </c:pt>
                <c:pt idx="16242">
                  <c:v>0.56799999999999995</c:v>
                </c:pt>
                <c:pt idx="16243">
                  <c:v>0.72699999999999998</c:v>
                </c:pt>
                <c:pt idx="16244">
                  <c:v>0.75800000000000001</c:v>
                </c:pt>
                <c:pt idx="16245">
                  <c:v>0.67800000000000005</c:v>
                </c:pt>
                <c:pt idx="16246">
                  <c:v>0.58499999999999996</c:v>
                </c:pt>
                <c:pt idx="16247">
                  <c:v>0.73699999999999999</c:v>
                </c:pt>
                <c:pt idx="16248">
                  <c:v>0.74099999999999999</c:v>
                </c:pt>
                <c:pt idx="16249">
                  <c:v>0.751</c:v>
                </c:pt>
                <c:pt idx="16250">
                  <c:v>0.59399999999999997</c:v>
                </c:pt>
                <c:pt idx="16251">
                  <c:v>0.754</c:v>
                </c:pt>
                <c:pt idx="16252">
                  <c:v>0.58499999999999996</c:v>
                </c:pt>
                <c:pt idx="16253">
                  <c:v>0.58499999999999996</c:v>
                </c:pt>
                <c:pt idx="16254">
                  <c:v>0.59499999999999997</c:v>
                </c:pt>
                <c:pt idx="16255">
                  <c:v>0.50600000000000001</c:v>
                </c:pt>
                <c:pt idx="16256">
                  <c:v>0.745</c:v>
                </c:pt>
                <c:pt idx="16257">
                  <c:v>0.68</c:v>
                </c:pt>
                <c:pt idx="16258">
                  <c:v>0.66900000000000004</c:v>
                </c:pt>
                <c:pt idx="16259">
                  <c:v>0.66900000000000004</c:v>
                </c:pt>
                <c:pt idx="16260">
                  <c:v>0.68</c:v>
                </c:pt>
                <c:pt idx="16261">
                  <c:v>0.56899999999999995</c:v>
                </c:pt>
                <c:pt idx="16262">
                  <c:v>0.56899999999999995</c:v>
                </c:pt>
                <c:pt idx="16263">
                  <c:v>0.749</c:v>
                </c:pt>
                <c:pt idx="16264">
                  <c:v>0.77</c:v>
                </c:pt>
                <c:pt idx="16265">
                  <c:v>0.60599999999999998</c:v>
                </c:pt>
                <c:pt idx="16266">
                  <c:v>0.57399999999999995</c:v>
                </c:pt>
                <c:pt idx="16267">
                  <c:v>0.39700000000000002</c:v>
                </c:pt>
                <c:pt idx="16268">
                  <c:v>0.39700000000000002</c:v>
                </c:pt>
                <c:pt idx="16269">
                  <c:v>0.73299999999999998</c:v>
                </c:pt>
                <c:pt idx="16270">
                  <c:v>0.624</c:v>
                </c:pt>
                <c:pt idx="16271">
                  <c:v>0.624</c:v>
                </c:pt>
                <c:pt idx="16272">
                  <c:v>0.57899999999999996</c:v>
                </c:pt>
                <c:pt idx="16273">
                  <c:v>0.51800000000000002</c:v>
                </c:pt>
                <c:pt idx="16274">
                  <c:v>0.65300000000000002</c:v>
                </c:pt>
                <c:pt idx="16275">
                  <c:v>0.74199999999999999</c:v>
                </c:pt>
                <c:pt idx="16276">
                  <c:v>0.65300000000000002</c:v>
                </c:pt>
                <c:pt idx="16277">
                  <c:v>0.78500000000000003</c:v>
                </c:pt>
                <c:pt idx="16278">
                  <c:v>0.75900000000000001</c:v>
                </c:pt>
                <c:pt idx="16279">
                  <c:v>0.58699999999999997</c:v>
                </c:pt>
                <c:pt idx="16280">
                  <c:v>0.59499999999999997</c:v>
                </c:pt>
                <c:pt idx="16281">
                  <c:v>0.59499999999999997</c:v>
                </c:pt>
                <c:pt idx="16282">
                  <c:v>0.74399999999999999</c:v>
                </c:pt>
                <c:pt idx="16283">
                  <c:v>0.56799999999999995</c:v>
                </c:pt>
                <c:pt idx="16284">
                  <c:v>0.56799999999999995</c:v>
                </c:pt>
                <c:pt idx="16285">
                  <c:v>0.58699999999999997</c:v>
                </c:pt>
                <c:pt idx="16286">
                  <c:v>0.63700000000000001</c:v>
                </c:pt>
                <c:pt idx="16287">
                  <c:v>0.77700000000000002</c:v>
                </c:pt>
                <c:pt idx="16288">
                  <c:v>0.629</c:v>
                </c:pt>
                <c:pt idx="16289">
                  <c:v>0.59199999999999997</c:v>
                </c:pt>
                <c:pt idx="16290">
                  <c:v>0.74199999999999999</c:v>
                </c:pt>
                <c:pt idx="16291">
                  <c:v>0.77700000000000002</c:v>
                </c:pt>
                <c:pt idx="16292">
                  <c:v>0.56599999999999995</c:v>
                </c:pt>
                <c:pt idx="16293">
                  <c:v>0.54400000000000004</c:v>
                </c:pt>
                <c:pt idx="16294">
                  <c:v>0.54400000000000004</c:v>
                </c:pt>
                <c:pt idx="16295">
                  <c:v>0.54600000000000004</c:v>
                </c:pt>
                <c:pt idx="16296">
                  <c:v>0.54600000000000004</c:v>
                </c:pt>
                <c:pt idx="16297">
                  <c:v>0.76300000000000001</c:v>
                </c:pt>
                <c:pt idx="16298">
                  <c:v>0.67100000000000004</c:v>
                </c:pt>
                <c:pt idx="16299">
                  <c:v>0.66900000000000004</c:v>
                </c:pt>
                <c:pt idx="16300">
                  <c:v>0.75700000000000001</c:v>
                </c:pt>
                <c:pt idx="16301">
                  <c:v>0.621</c:v>
                </c:pt>
                <c:pt idx="16302">
                  <c:v>0.76400000000000001</c:v>
                </c:pt>
                <c:pt idx="16303">
                  <c:v>0.57699999999999996</c:v>
                </c:pt>
                <c:pt idx="16304">
                  <c:v>0.752</c:v>
                </c:pt>
                <c:pt idx="16305">
                  <c:v>0.622</c:v>
                </c:pt>
                <c:pt idx="16306">
                  <c:v>0.75700000000000001</c:v>
                </c:pt>
                <c:pt idx="16307">
                  <c:v>0.76800000000000002</c:v>
                </c:pt>
                <c:pt idx="16308">
                  <c:v>0.60499999999999998</c:v>
                </c:pt>
                <c:pt idx="16309">
                  <c:v>0.76400000000000001</c:v>
                </c:pt>
                <c:pt idx="16310">
                  <c:v>0.57899999999999996</c:v>
                </c:pt>
                <c:pt idx="16311">
                  <c:v>0.74399999999999999</c:v>
                </c:pt>
                <c:pt idx="16312">
                  <c:v>0.751</c:v>
                </c:pt>
                <c:pt idx="16313">
                  <c:v>0.746</c:v>
                </c:pt>
                <c:pt idx="16314">
                  <c:v>0.72199999999999998</c:v>
                </c:pt>
                <c:pt idx="16315">
                  <c:v>0.749</c:v>
                </c:pt>
                <c:pt idx="16316">
                  <c:v>0.747</c:v>
                </c:pt>
                <c:pt idx="16317">
                  <c:v>0.753</c:v>
                </c:pt>
                <c:pt idx="16318">
                  <c:v>0.77100000000000002</c:v>
                </c:pt>
                <c:pt idx="16319">
                  <c:v>0.60599999999999998</c:v>
                </c:pt>
                <c:pt idx="16320">
                  <c:v>0.75</c:v>
                </c:pt>
                <c:pt idx="16321">
                  <c:v>0.60699999999999998</c:v>
                </c:pt>
                <c:pt idx="16322">
                  <c:v>0.59599999999999997</c:v>
                </c:pt>
                <c:pt idx="16323">
                  <c:v>0.59599999999999997</c:v>
                </c:pt>
                <c:pt idx="16324">
                  <c:v>0.746</c:v>
                </c:pt>
                <c:pt idx="16325">
                  <c:v>0.75700000000000001</c:v>
                </c:pt>
                <c:pt idx="16326">
                  <c:v>0.753</c:v>
                </c:pt>
                <c:pt idx="16327">
                  <c:v>0.747</c:v>
                </c:pt>
                <c:pt idx="16328">
                  <c:v>0.72499999999999998</c:v>
                </c:pt>
                <c:pt idx="16329">
                  <c:v>0.751</c:v>
                </c:pt>
                <c:pt idx="16330">
                  <c:v>0.68</c:v>
                </c:pt>
                <c:pt idx="16331">
                  <c:v>0.68</c:v>
                </c:pt>
                <c:pt idx="16332">
                  <c:v>0.72499999999999998</c:v>
                </c:pt>
                <c:pt idx="16333">
                  <c:v>0.45</c:v>
                </c:pt>
                <c:pt idx="16334">
                  <c:v>0.45</c:v>
                </c:pt>
                <c:pt idx="16335">
                  <c:v>0.75700000000000001</c:v>
                </c:pt>
                <c:pt idx="16336">
                  <c:v>0.74099999999999999</c:v>
                </c:pt>
                <c:pt idx="16337">
                  <c:v>0.62</c:v>
                </c:pt>
                <c:pt idx="16338">
                  <c:v>0.52600000000000002</c:v>
                </c:pt>
                <c:pt idx="16339">
                  <c:v>0.76300000000000001</c:v>
                </c:pt>
                <c:pt idx="16340">
                  <c:v>0.64900000000000002</c:v>
                </c:pt>
                <c:pt idx="16341">
                  <c:v>0.58499999999999996</c:v>
                </c:pt>
                <c:pt idx="16342">
                  <c:v>0.66</c:v>
                </c:pt>
                <c:pt idx="16343">
                  <c:v>0.66</c:v>
                </c:pt>
                <c:pt idx="16344">
                  <c:v>0.67100000000000004</c:v>
                </c:pt>
                <c:pt idx="16345">
                  <c:v>0.65</c:v>
                </c:pt>
                <c:pt idx="16346">
                  <c:v>0.67100000000000004</c:v>
                </c:pt>
                <c:pt idx="16347">
                  <c:v>0.59099999999999997</c:v>
                </c:pt>
                <c:pt idx="16348">
                  <c:v>0.65400000000000003</c:v>
                </c:pt>
                <c:pt idx="16349">
                  <c:v>0.752</c:v>
                </c:pt>
                <c:pt idx="16350">
                  <c:v>0.76100000000000001</c:v>
                </c:pt>
                <c:pt idx="16351">
                  <c:v>0.61</c:v>
                </c:pt>
                <c:pt idx="16352">
                  <c:v>0.61</c:v>
                </c:pt>
                <c:pt idx="16353">
                  <c:v>0.57899999999999996</c:v>
                </c:pt>
                <c:pt idx="16354">
                  <c:v>0.57799999999999996</c:v>
                </c:pt>
                <c:pt idx="16355">
                  <c:v>0.57199999999999995</c:v>
                </c:pt>
                <c:pt idx="16356">
                  <c:v>0.57199999999999995</c:v>
                </c:pt>
                <c:pt idx="16357">
                  <c:v>0.75</c:v>
                </c:pt>
                <c:pt idx="16358">
                  <c:v>0.75800000000000001</c:v>
                </c:pt>
                <c:pt idx="16359">
                  <c:v>0.67400000000000004</c:v>
                </c:pt>
                <c:pt idx="16360">
                  <c:v>0.66400000000000003</c:v>
                </c:pt>
                <c:pt idx="16361">
                  <c:v>0.55600000000000005</c:v>
                </c:pt>
                <c:pt idx="16362">
                  <c:v>0.55600000000000005</c:v>
                </c:pt>
                <c:pt idx="16363">
                  <c:v>0.57699999999999996</c:v>
                </c:pt>
                <c:pt idx="16364">
                  <c:v>0.70799999999999996</c:v>
                </c:pt>
                <c:pt idx="16365">
                  <c:v>0.70599999999999996</c:v>
                </c:pt>
                <c:pt idx="16366">
                  <c:v>0.77300000000000002</c:v>
                </c:pt>
                <c:pt idx="16367">
                  <c:v>0.66100000000000003</c:v>
                </c:pt>
                <c:pt idx="16368">
                  <c:v>0.78400000000000003</c:v>
                </c:pt>
                <c:pt idx="16369">
                  <c:v>0.58699999999999997</c:v>
                </c:pt>
                <c:pt idx="16370">
                  <c:v>0.76300000000000001</c:v>
                </c:pt>
                <c:pt idx="16371">
                  <c:v>0.66100000000000003</c:v>
                </c:pt>
                <c:pt idx="16372">
                  <c:v>0.75</c:v>
                </c:pt>
                <c:pt idx="16373">
                  <c:v>0.76800000000000002</c:v>
                </c:pt>
                <c:pt idx="16374">
                  <c:v>0.61699999999999999</c:v>
                </c:pt>
                <c:pt idx="16375">
                  <c:v>0.749</c:v>
                </c:pt>
                <c:pt idx="16376">
                  <c:v>0.59</c:v>
                </c:pt>
                <c:pt idx="16377">
                  <c:v>0.754</c:v>
                </c:pt>
                <c:pt idx="16378">
                  <c:v>0.75900000000000001</c:v>
                </c:pt>
                <c:pt idx="16379">
                  <c:v>0.751</c:v>
                </c:pt>
                <c:pt idx="16380">
                  <c:v>0.56499999999999995</c:v>
                </c:pt>
                <c:pt idx="16381">
                  <c:v>0.75</c:v>
                </c:pt>
                <c:pt idx="16382">
                  <c:v>0.55500000000000005</c:v>
                </c:pt>
                <c:pt idx="16383">
                  <c:v>0.55500000000000005</c:v>
                </c:pt>
                <c:pt idx="16384">
                  <c:v>0.749</c:v>
                </c:pt>
                <c:pt idx="16385">
                  <c:v>0.77500000000000002</c:v>
                </c:pt>
                <c:pt idx="16386">
                  <c:v>0.754</c:v>
                </c:pt>
                <c:pt idx="16387">
                  <c:v>0.61799999999999999</c:v>
                </c:pt>
                <c:pt idx="16388">
                  <c:v>0.54100000000000004</c:v>
                </c:pt>
                <c:pt idx="16389">
                  <c:v>0.61899999999999999</c:v>
                </c:pt>
                <c:pt idx="16390">
                  <c:v>0.60799999999999998</c:v>
                </c:pt>
                <c:pt idx="16391">
                  <c:v>0.60799999999999998</c:v>
                </c:pt>
                <c:pt idx="16392">
                  <c:v>0.78300000000000003</c:v>
                </c:pt>
                <c:pt idx="16393">
                  <c:v>0.53400000000000003</c:v>
                </c:pt>
                <c:pt idx="16394">
                  <c:v>0.73499999999999999</c:v>
                </c:pt>
                <c:pt idx="16395">
                  <c:v>0.66600000000000004</c:v>
                </c:pt>
                <c:pt idx="16396">
                  <c:v>0.748</c:v>
                </c:pt>
                <c:pt idx="16397">
                  <c:v>0.59099999999999997</c:v>
                </c:pt>
                <c:pt idx="16398">
                  <c:v>0.59099999999999997</c:v>
                </c:pt>
                <c:pt idx="16399">
                  <c:v>0.76</c:v>
                </c:pt>
                <c:pt idx="16400">
                  <c:v>0.72499999999999998</c:v>
                </c:pt>
                <c:pt idx="16401">
                  <c:v>0.72499999999999998</c:v>
                </c:pt>
                <c:pt idx="16402">
                  <c:v>0.73599999999999999</c:v>
                </c:pt>
                <c:pt idx="16403">
                  <c:v>0.66</c:v>
                </c:pt>
                <c:pt idx="16404">
                  <c:v>0.66600000000000004</c:v>
                </c:pt>
                <c:pt idx="16405">
                  <c:v>0.67100000000000004</c:v>
                </c:pt>
                <c:pt idx="16406">
                  <c:v>0.77200000000000002</c:v>
                </c:pt>
                <c:pt idx="16407">
                  <c:v>0.58499999999999996</c:v>
                </c:pt>
                <c:pt idx="16408">
                  <c:v>0.58499999999999996</c:v>
                </c:pt>
                <c:pt idx="16409">
                  <c:v>0.70899999999999996</c:v>
                </c:pt>
                <c:pt idx="16410">
                  <c:v>0.67700000000000005</c:v>
                </c:pt>
                <c:pt idx="16411">
                  <c:v>0.67700000000000005</c:v>
                </c:pt>
                <c:pt idx="16412">
                  <c:v>0.70899999999999996</c:v>
                </c:pt>
                <c:pt idx="16413">
                  <c:v>0.76</c:v>
                </c:pt>
                <c:pt idx="16414">
                  <c:v>0.65300000000000002</c:v>
                </c:pt>
                <c:pt idx="16415">
                  <c:v>0.65300000000000002</c:v>
                </c:pt>
                <c:pt idx="16416">
                  <c:v>0.60299999999999998</c:v>
                </c:pt>
                <c:pt idx="16417">
                  <c:v>0.59</c:v>
                </c:pt>
                <c:pt idx="16418">
                  <c:v>0.58899999999999997</c:v>
                </c:pt>
                <c:pt idx="16419">
                  <c:v>0.751</c:v>
                </c:pt>
                <c:pt idx="16420">
                  <c:v>0.68500000000000005</c:v>
                </c:pt>
                <c:pt idx="16421">
                  <c:v>0.77300000000000002</c:v>
                </c:pt>
                <c:pt idx="16422">
                  <c:v>0.56699999999999995</c:v>
                </c:pt>
                <c:pt idx="16423">
                  <c:v>0.56699999999999995</c:v>
                </c:pt>
                <c:pt idx="16424">
                  <c:v>0.68100000000000005</c:v>
                </c:pt>
                <c:pt idx="16425">
                  <c:v>0.76800000000000002</c:v>
                </c:pt>
                <c:pt idx="16426">
                  <c:v>0.72799999999999998</c:v>
                </c:pt>
                <c:pt idx="16427">
                  <c:v>0.76800000000000002</c:v>
                </c:pt>
                <c:pt idx="16428">
                  <c:v>0.67800000000000005</c:v>
                </c:pt>
                <c:pt idx="16429">
                  <c:v>0.59899999999999998</c:v>
                </c:pt>
                <c:pt idx="16430">
                  <c:v>0.79200000000000004</c:v>
                </c:pt>
                <c:pt idx="16431">
                  <c:v>0.67800000000000005</c:v>
                </c:pt>
                <c:pt idx="16432">
                  <c:v>0.76700000000000002</c:v>
                </c:pt>
                <c:pt idx="16433">
                  <c:v>0.63100000000000001</c:v>
                </c:pt>
                <c:pt idx="16434">
                  <c:v>0.60099999999999998</c:v>
                </c:pt>
                <c:pt idx="16435">
                  <c:v>0.75600000000000001</c:v>
                </c:pt>
                <c:pt idx="16436">
                  <c:v>0.75800000000000001</c:v>
                </c:pt>
                <c:pt idx="16437">
                  <c:v>0.745</c:v>
                </c:pt>
                <c:pt idx="16438">
                  <c:v>0.57599999999999996</c:v>
                </c:pt>
                <c:pt idx="16439">
                  <c:v>0.52</c:v>
                </c:pt>
                <c:pt idx="16440">
                  <c:v>0.52</c:v>
                </c:pt>
                <c:pt idx="16441">
                  <c:v>0.56599999999999995</c:v>
                </c:pt>
                <c:pt idx="16442">
                  <c:v>0.56599999999999995</c:v>
                </c:pt>
                <c:pt idx="16443">
                  <c:v>0.54500000000000004</c:v>
                </c:pt>
                <c:pt idx="16444">
                  <c:v>0.55100000000000005</c:v>
                </c:pt>
                <c:pt idx="16445">
                  <c:v>0.63300000000000001</c:v>
                </c:pt>
                <c:pt idx="16446">
                  <c:v>0.63300000000000001</c:v>
                </c:pt>
                <c:pt idx="16447">
                  <c:v>0.62</c:v>
                </c:pt>
                <c:pt idx="16448">
                  <c:v>0.62</c:v>
                </c:pt>
                <c:pt idx="16449">
                  <c:v>0.79100000000000004</c:v>
                </c:pt>
                <c:pt idx="16450">
                  <c:v>0.70699999999999996</c:v>
                </c:pt>
                <c:pt idx="16451">
                  <c:v>0.751</c:v>
                </c:pt>
                <c:pt idx="16452">
                  <c:v>0.78600000000000003</c:v>
                </c:pt>
                <c:pt idx="16453">
                  <c:v>0.67600000000000005</c:v>
                </c:pt>
                <c:pt idx="16454">
                  <c:v>0.75700000000000001</c:v>
                </c:pt>
                <c:pt idx="16455">
                  <c:v>0.75700000000000001</c:v>
                </c:pt>
                <c:pt idx="16456">
                  <c:v>0.72799999999999998</c:v>
                </c:pt>
                <c:pt idx="16457">
                  <c:v>0.72799999999999998</c:v>
                </c:pt>
                <c:pt idx="16458">
                  <c:v>0.60799999999999998</c:v>
                </c:pt>
                <c:pt idx="16459">
                  <c:v>0.748</c:v>
                </c:pt>
                <c:pt idx="16460">
                  <c:v>0.67100000000000004</c:v>
                </c:pt>
                <c:pt idx="16461">
                  <c:v>0.67100000000000004</c:v>
                </c:pt>
                <c:pt idx="16462">
                  <c:v>0.749</c:v>
                </c:pt>
                <c:pt idx="16463">
                  <c:v>0.60099999999999998</c:v>
                </c:pt>
                <c:pt idx="16464">
                  <c:v>0.60099999999999998</c:v>
                </c:pt>
                <c:pt idx="16465">
                  <c:v>0.61499999999999999</c:v>
                </c:pt>
                <c:pt idx="16466">
                  <c:v>0.747</c:v>
                </c:pt>
                <c:pt idx="16467">
                  <c:v>0.75800000000000001</c:v>
                </c:pt>
                <c:pt idx="16468">
                  <c:v>0.747</c:v>
                </c:pt>
                <c:pt idx="16469">
                  <c:v>0.55100000000000005</c:v>
                </c:pt>
                <c:pt idx="16470">
                  <c:v>0.78</c:v>
                </c:pt>
                <c:pt idx="16471">
                  <c:v>0.57699999999999996</c:v>
                </c:pt>
                <c:pt idx="16472">
                  <c:v>0.57699999999999996</c:v>
                </c:pt>
                <c:pt idx="16473">
                  <c:v>0.73</c:v>
                </c:pt>
                <c:pt idx="16474">
                  <c:v>0.71699999999999997</c:v>
                </c:pt>
                <c:pt idx="16475">
                  <c:v>0.747</c:v>
                </c:pt>
                <c:pt idx="16476">
                  <c:v>0.755</c:v>
                </c:pt>
                <c:pt idx="16477">
                  <c:v>0.749</c:v>
                </c:pt>
                <c:pt idx="16478">
                  <c:v>0.42899999999999999</c:v>
                </c:pt>
                <c:pt idx="16479">
                  <c:v>0.71399999999999997</c:v>
                </c:pt>
                <c:pt idx="16480">
                  <c:v>0.61299999999999999</c:v>
                </c:pt>
                <c:pt idx="16481">
                  <c:v>0.755</c:v>
                </c:pt>
                <c:pt idx="16482">
                  <c:v>0.71399999999999997</c:v>
                </c:pt>
                <c:pt idx="16483">
                  <c:v>0.754</c:v>
                </c:pt>
                <c:pt idx="16484">
                  <c:v>0.61599999999999999</c:v>
                </c:pt>
                <c:pt idx="16485">
                  <c:v>0.67200000000000004</c:v>
                </c:pt>
                <c:pt idx="16486">
                  <c:v>0.57399999999999995</c:v>
                </c:pt>
                <c:pt idx="16487">
                  <c:v>0.58699999999999997</c:v>
                </c:pt>
                <c:pt idx="16488">
                  <c:v>0.57699999999999996</c:v>
                </c:pt>
                <c:pt idx="16489">
                  <c:v>0.57699999999999996</c:v>
                </c:pt>
                <c:pt idx="16490">
                  <c:v>0.75900000000000001</c:v>
                </c:pt>
                <c:pt idx="16491">
                  <c:v>0.56200000000000006</c:v>
                </c:pt>
                <c:pt idx="16492">
                  <c:v>0.67400000000000004</c:v>
                </c:pt>
                <c:pt idx="16493">
                  <c:v>0.752</c:v>
                </c:pt>
                <c:pt idx="16494">
                  <c:v>0.67400000000000004</c:v>
                </c:pt>
                <c:pt idx="16495">
                  <c:v>0.63400000000000001</c:v>
                </c:pt>
                <c:pt idx="16496">
                  <c:v>0.63400000000000001</c:v>
                </c:pt>
                <c:pt idx="16497">
                  <c:v>0.73199999999999998</c:v>
                </c:pt>
                <c:pt idx="16498">
                  <c:v>0.76700000000000002</c:v>
                </c:pt>
                <c:pt idx="16499">
                  <c:v>0.72699999999999998</c:v>
                </c:pt>
                <c:pt idx="16500">
                  <c:v>0.70799999999999996</c:v>
                </c:pt>
                <c:pt idx="16501">
                  <c:v>0.70799999999999996</c:v>
                </c:pt>
                <c:pt idx="16502">
                  <c:v>0.62</c:v>
                </c:pt>
                <c:pt idx="16503">
                  <c:v>0.61599999999999999</c:v>
                </c:pt>
                <c:pt idx="16504">
                  <c:v>0.57699999999999996</c:v>
                </c:pt>
                <c:pt idx="16505">
                  <c:v>0.61499999999999999</c:v>
                </c:pt>
                <c:pt idx="16506">
                  <c:v>0.629</c:v>
                </c:pt>
                <c:pt idx="16507">
                  <c:v>0.76600000000000001</c:v>
                </c:pt>
                <c:pt idx="16508">
                  <c:v>0.57699999999999996</c:v>
                </c:pt>
                <c:pt idx="16509">
                  <c:v>0.56100000000000005</c:v>
                </c:pt>
                <c:pt idx="16510">
                  <c:v>0.78500000000000003</c:v>
                </c:pt>
                <c:pt idx="16511">
                  <c:v>0.755</c:v>
                </c:pt>
                <c:pt idx="16512">
                  <c:v>0.48099999999999998</c:v>
                </c:pt>
                <c:pt idx="16513">
                  <c:v>0.58799999999999997</c:v>
                </c:pt>
                <c:pt idx="16514">
                  <c:v>0.58799999999999997</c:v>
                </c:pt>
                <c:pt idx="16515">
                  <c:v>0.76300000000000001</c:v>
                </c:pt>
                <c:pt idx="16516">
                  <c:v>0.75600000000000001</c:v>
                </c:pt>
                <c:pt idx="16517">
                  <c:v>0.76800000000000002</c:v>
                </c:pt>
                <c:pt idx="16518">
                  <c:v>0.75700000000000001</c:v>
                </c:pt>
                <c:pt idx="16519">
                  <c:v>0.73499999999999999</c:v>
                </c:pt>
                <c:pt idx="16520">
                  <c:v>0.74099999999999999</c:v>
                </c:pt>
                <c:pt idx="16521">
                  <c:v>0.65500000000000003</c:v>
                </c:pt>
                <c:pt idx="16522">
                  <c:v>0.73199999999999998</c:v>
                </c:pt>
                <c:pt idx="16523">
                  <c:v>0.53800000000000003</c:v>
                </c:pt>
                <c:pt idx="16524">
                  <c:v>0.53800000000000003</c:v>
                </c:pt>
                <c:pt idx="16525">
                  <c:v>0.58799999999999997</c:v>
                </c:pt>
                <c:pt idx="16526">
                  <c:v>0.754</c:v>
                </c:pt>
                <c:pt idx="16527">
                  <c:v>0.76400000000000001</c:v>
                </c:pt>
                <c:pt idx="16528">
                  <c:v>0.73199999999999998</c:v>
                </c:pt>
                <c:pt idx="16529">
                  <c:v>0.65800000000000003</c:v>
                </c:pt>
                <c:pt idx="16530">
                  <c:v>0.746</c:v>
                </c:pt>
                <c:pt idx="16531">
                  <c:v>0.68300000000000005</c:v>
                </c:pt>
                <c:pt idx="16532">
                  <c:v>0.75600000000000001</c:v>
                </c:pt>
                <c:pt idx="16533">
                  <c:v>0.76100000000000001</c:v>
                </c:pt>
                <c:pt idx="16534">
                  <c:v>0.75</c:v>
                </c:pt>
                <c:pt idx="16535">
                  <c:v>0.57199999999999995</c:v>
                </c:pt>
                <c:pt idx="16536">
                  <c:v>0.75900000000000001</c:v>
                </c:pt>
                <c:pt idx="16537">
                  <c:v>0.68500000000000005</c:v>
                </c:pt>
                <c:pt idx="16538">
                  <c:v>0.68500000000000005</c:v>
                </c:pt>
                <c:pt idx="16539">
                  <c:v>0.67400000000000004</c:v>
                </c:pt>
                <c:pt idx="16540">
                  <c:v>0.67400000000000004</c:v>
                </c:pt>
                <c:pt idx="16541">
                  <c:v>0.753</c:v>
                </c:pt>
                <c:pt idx="16542">
                  <c:v>0.73799999999999999</c:v>
                </c:pt>
                <c:pt idx="16543">
                  <c:v>0.628</c:v>
                </c:pt>
                <c:pt idx="16544">
                  <c:v>0.628</c:v>
                </c:pt>
                <c:pt idx="16545">
                  <c:v>0.754</c:v>
                </c:pt>
                <c:pt idx="16546">
                  <c:v>0.747</c:v>
                </c:pt>
                <c:pt idx="16547">
                  <c:v>0.59099999999999997</c:v>
                </c:pt>
                <c:pt idx="16548">
                  <c:v>0.76500000000000001</c:v>
                </c:pt>
                <c:pt idx="16549">
                  <c:v>0.59099999999999997</c:v>
                </c:pt>
                <c:pt idx="16550">
                  <c:v>0.58299999999999996</c:v>
                </c:pt>
                <c:pt idx="16551">
                  <c:v>0.65800000000000003</c:v>
                </c:pt>
                <c:pt idx="16552">
                  <c:v>0.65800000000000003</c:v>
                </c:pt>
                <c:pt idx="16553">
                  <c:v>0.63400000000000001</c:v>
                </c:pt>
                <c:pt idx="16554">
                  <c:v>0.76</c:v>
                </c:pt>
                <c:pt idx="16555">
                  <c:v>0.57199999999999995</c:v>
                </c:pt>
                <c:pt idx="16556">
                  <c:v>0.64200000000000002</c:v>
                </c:pt>
                <c:pt idx="16557">
                  <c:v>0.6</c:v>
                </c:pt>
                <c:pt idx="16558">
                  <c:v>0.6</c:v>
                </c:pt>
                <c:pt idx="16559">
                  <c:v>0.54700000000000004</c:v>
                </c:pt>
                <c:pt idx="16560">
                  <c:v>0.54700000000000004</c:v>
                </c:pt>
                <c:pt idx="16561">
                  <c:v>0.56899999999999995</c:v>
                </c:pt>
                <c:pt idx="16562">
                  <c:v>0.76300000000000001</c:v>
                </c:pt>
                <c:pt idx="16563">
                  <c:v>0.755</c:v>
                </c:pt>
                <c:pt idx="16564">
                  <c:v>0.72199999999999998</c:v>
                </c:pt>
                <c:pt idx="16565">
                  <c:v>0.80800000000000005</c:v>
                </c:pt>
                <c:pt idx="16566">
                  <c:v>0.72499999999999998</c:v>
                </c:pt>
                <c:pt idx="16567">
                  <c:v>0.73099999999999998</c:v>
                </c:pt>
                <c:pt idx="16568">
                  <c:v>0.64500000000000002</c:v>
                </c:pt>
                <c:pt idx="16569">
                  <c:v>0.55000000000000004</c:v>
                </c:pt>
                <c:pt idx="16570">
                  <c:v>0.55000000000000004</c:v>
                </c:pt>
                <c:pt idx="16571">
                  <c:v>0.753</c:v>
                </c:pt>
                <c:pt idx="16572">
                  <c:v>0.80500000000000005</c:v>
                </c:pt>
                <c:pt idx="16573">
                  <c:v>0.79800000000000004</c:v>
                </c:pt>
                <c:pt idx="16574">
                  <c:v>0.73399999999999999</c:v>
                </c:pt>
                <c:pt idx="16575">
                  <c:v>0.79300000000000004</c:v>
                </c:pt>
                <c:pt idx="16576">
                  <c:v>0.64700000000000002</c:v>
                </c:pt>
                <c:pt idx="16577">
                  <c:v>0.76400000000000001</c:v>
                </c:pt>
                <c:pt idx="16578">
                  <c:v>0.79600000000000004</c:v>
                </c:pt>
                <c:pt idx="16579">
                  <c:v>0.79400000000000004</c:v>
                </c:pt>
                <c:pt idx="16580">
                  <c:v>0.79</c:v>
                </c:pt>
                <c:pt idx="16581">
                  <c:v>0.81200000000000006</c:v>
                </c:pt>
                <c:pt idx="16582">
                  <c:v>0.79700000000000004</c:v>
                </c:pt>
                <c:pt idx="16583">
                  <c:v>0.75800000000000001</c:v>
                </c:pt>
                <c:pt idx="16584">
                  <c:v>0.80100000000000005</c:v>
                </c:pt>
                <c:pt idx="16585">
                  <c:v>0.58299999999999996</c:v>
                </c:pt>
                <c:pt idx="16586">
                  <c:v>0.73699999999999999</c:v>
                </c:pt>
                <c:pt idx="16587">
                  <c:v>0.6</c:v>
                </c:pt>
                <c:pt idx="16588">
                  <c:v>0.6</c:v>
                </c:pt>
                <c:pt idx="16589">
                  <c:v>0.76100000000000001</c:v>
                </c:pt>
                <c:pt idx="16590">
                  <c:v>0.71399999999999997</c:v>
                </c:pt>
                <c:pt idx="16591">
                  <c:v>0.71399999999999997</c:v>
                </c:pt>
                <c:pt idx="16592">
                  <c:v>0.80400000000000005</c:v>
                </c:pt>
                <c:pt idx="16593">
                  <c:v>0.66600000000000004</c:v>
                </c:pt>
                <c:pt idx="16594">
                  <c:v>0.66600000000000004</c:v>
                </c:pt>
                <c:pt idx="16595">
                  <c:v>0.628</c:v>
                </c:pt>
                <c:pt idx="16596">
                  <c:v>0.63900000000000001</c:v>
                </c:pt>
                <c:pt idx="16597">
                  <c:v>0.63900000000000001</c:v>
                </c:pt>
                <c:pt idx="16598">
                  <c:v>0.80400000000000005</c:v>
                </c:pt>
                <c:pt idx="16599">
                  <c:v>0.628</c:v>
                </c:pt>
                <c:pt idx="16600">
                  <c:v>0.52900000000000003</c:v>
                </c:pt>
                <c:pt idx="16601">
                  <c:v>0.8</c:v>
                </c:pt>
                <c:pt idx="16602">
                  <c:v>0.64700000000000002</c:v>
                </c:pt>
                <c:pt idx="16603">
                  <c:v>0.64700000000000002</c:v>
                </c:pt>
                <c:pt idx="16604">
                  <c:v>0.59499999999999997</c:v>
                </c:pt>
                <c:pt idx="16605">
                  <c:v>0.55400000000000005</c:v>
                </c:pt>
                <c:pt idx="16606">
                  <c:v>0.55400000000000005</c:v>
                </c:pt>
                <c:pt idx="16607">
                  <c:v>0.63300000000000001</c:v>
                </c:pt>
                <c:pt idx="16608">
                  <c:v>0.64500000000000002</c:v>
                </c:pt>
                <c:pt idx="16609">
                  <c:v>0.81100000000000005</c:v>
                </c:pt>
                <c:pt idx="16610">
                  <c:v>0.72799999999999998</c:v>
                </c:pt>
                <c:pt idx="16611">
                  <c:v>0.61099999999999999</c:v>
                </c:pt>
                <c:pt idx="16612">
                  <c:v>0.61099999999999999</c:v>
                </c:pt>
                <c:pt idx="16613">
                  <c:v>0.66</c:v>
                </c:pt>
                <c:pt idx="16614">
                  <c:v>0.63900000000000001</c:v>
                </c:pt>
                <c:pt idx="16615">
                  <c:v>0.72799999999999998</c:v>
                </c:pt>
                <c:pt idx="16616">
                  <c:v>0.76300000000000001</c:v>
                </c:pt>
                <c:pt idx="16617">
                  <c:v>0.64</c:v>
                </c:pt>
                <c:pt idx="16618">
                  <c:v>0.56000000000000005</c:v>
                </c:pt>
                <c:pt idx="16619">
                  <c:v>0.56000000000000005</c:v>
                </c:pt>
                <c:pt idx="16620">
                  <c:v>0.73499999999999999</c:v>
                </c:pt>
                <c:pt idx="16621">
                  <c:v>0.74099999999999999</c:v>
                </c:pt>
                <c:pt idx="16622">
                  <c:v>0.76200000000000001</c:v>
                </c:pt>
                <c:pt idx="16623">
                  <c:v>0.80700000000000005</c:v>
                </c:pt>
                <c:pt idx="16624">
                  <c:v>0.80200000000000005</c:v>
                </c:pt>
                <c:pt idx="16625">
                  <c:v>0.7</c:v>
                </c:pt>
                <c:pt idx="16626">
                  <c:v>0.79800000000000004</c:v>
                </c:pt>
                <c:pt idx="16627">
                  <c:v>0.71799999999999997</c:v>
                </c:pt>
                <c:pt idx="16628">
                  <c:v>0.80300000000000005</c:v>
                </c:pt>
                <c:pt idx="16629">
                  <c:v>0.81</c:v>
                </c:pt>
                <c:pt idx="16630">
                  <c:v>0.755</c:v>
                </c:pt>
                <c:pt idx="16631">
                  <c:v>0.78800000000000003</c:v>
                </c:pt>
                <c:pt idx="16632">
                  <c:v>0.59399999999999997</c:v>
                </c:pt>
                <c:pt idx="16633">
                  <c:v>0.71799999999999997</c:v>
                </c:pt>
                <c:pt idx="16634">
                  <c:v>0.79600000000000004</c:v>
                </c:pt>
                <c:pt idx="16635">
                  <c:v>0.72399999999999998</c:v>
                </c:pt>
                <c:pt idx="16636">
                  <c:v>0.53700000000000003</c:v>
                </c:pt>
                <c:pt idx="16637">
                  <c:v>0.72499999999999998</c:v>
                </c:pt>
                <c:pt idx="16638">
                  <c:v>0.76100000000000001</c:v>
                </c:pt>
                <c:pt idx="16639">
                  <c:v>0.80800000000000005</c:v>
                </c:pt>
                <c:pt idx="16640">
                  <c:v>0.64700000000000002</c:v>
                </c:pt>
                <c:pt idx="16641">
                  <c:v>0.80900000000000005</c:v>
                </c:pt>
                <c:pt idx="16642">
                  <c:v>0.73699999999999999</c:v>
                </c:pt>
                <c:pt idx="16643">
                  <c:v>0.7</c:v>
                </c:pt>
                <c:pt idx="16644">
                  <c:v>0.7</c:v>
                </c:pt>
                <c:pt idx="16645">
                  <c:v>0.66200000000000003</c:v>
                </c:pt>
                <c:pt idx="16646">
                  <c:v>0.73799999999999999</c:v>
                </c:pt>
                <c:pt idx="16647">
                  <c:v>0.63100000000000001</c:v>
                </c:pt>
                <c:pt idx="16648">
                  <c:v>0.63100000000000001</c:v>
                </c:pt>
                <c:pt idx="16649">
                  <c:v>0.73399999999999999</c:v>
                </c:pt>
                <c:pt idx="16650">
                  <c:v>0.73299999999999998</c:v>
                </c:pt>
                <c:pt idx="16651">
                  <c:v>0.65300000000000002</c:v>
                </c:pt>
                <c:pt idx="16652">
                  <c:v>0.67300000000000004</c:v>
                </c:pt>
                <c:pt idx="16653">
                  <c:v>0.79700000000000004</c:v>
                </c:pt>
                <c:pt idx="16654">
                  <c:v>0.65400000000000003</c:v>
                </c:pt>
                <c:pt idx="16655">
                  <c:v>0.73299999999999998</c:v>
                </c:pt>
                <c:pt idx="16656">
                  <c:v>0.71699999999999997</c:v>
                </c:pt>
                <c:pt idx="16657">
                  <c:v>0.76600000000000001</c:v>
                </c:pt>
                <c:pt idx="16658">
                  <c:v>0.74299999999999999</c:v>
                </c:pt>
                <c:pt idx="16659">
                  <c:v>0.80400000000000005</c:v>
                </c:pt>
                <c:pt idx="16660">
                  <c:v>0.73299999999999998</c:v>
                </c:pt>
                <c:pt idx="16661">
                  <c:v>0.60599999999999998</c:v>
                </c:pt>
                <c:pt idx="16662">
                  <c:v>0.54600000000000004</c:v>
                </c:pt>
                <c:pt idx="16663">
                  <c:v>0.69799999999999995</c:v>
                </c:pt>
                <c:pt idx="16664">
                  <c:v>0.80400000000000005</c:v>
                </c:pt>
                <c:pt idx="16665">
                  <c:v>0.75600000000000001</c:v>
                </c:pt>
                <c:pt idx="16666">
                  <c:v>0.76300000000000001</c:v>
                </c:pt>
                <c:pt idx="16667">
                  <c:v>0.71699999999999997</c:v>
                </c:pt>
                <c:pt idx="16668">
                  <c:v>0.71699999999999997</c:v>
                </c:pt>
                <c:pt idx="16669">
                  <c:v>0.752</c:v>
                </c:pt>
                <c:pt idx="16670">
                  <c:v>0.79500000000000004</c:v>
                </c:pt>
                <c:pt idx="16671">
                  <c:v>0.80600000000000005</c:v>
                </c:pt>
                <c:pt idx="16672">
                  <c:v>0.747</c:v>
                </c:pt>
                <c:pt idx="16673">
                  <c:v>0.61899999999999999</c:v>
                </c:pt>
                <c:pt idx="16674">
                  <c:v>0.70799999999999996</c:v>
                </c:pt>
                <c:pt idx="16675">
                  <c:v>0.64700000000000002</c:v>
                </c:pt>
                <c:pt idx="16676">
                  <c:v>0.64700000000000002</c:v>
                </c:pt>
                <c:pt idx="16677">
                  <c:v>0.76300000000000001</c:v>
                </c:pt>
                <c:pt idx="16678">
                  <c:v>0.70499999999999996</c:v>
                </c:pt>
                <c:pt idx="16679">
                  <c:v>0.74399999999999999</c:v>
                </c:pt>
                <c:pt idx="16680">
                  <c:v>0.71899999999999997</c:v>
                </c:pt>
                <c:pt idx="16681">
                  <c:v>0.79300000000000004</c:v>
                </c:pt>
                <c:pt idx="16682">
                  <c:v>0.58199999999999996</c:v>
                </c:pt>
                <c:pt idx="16683">
                  <c:v>0.58199999999999996</c:v>
                </c:pt>
                <c:pt idx="16684">
                  <c:v>0.76100000000000001</c:v>
                </c:pt>
                <c:pt idx="16685">
                  <c:v>0.70499999999999996</c:v>
                </c:pt>
                <c:pt idx="16686">
                  <c:v>0.75900000000000001</c:v>
                </c:pt>
                <c:pt idx="16687">
                  <c:v>0.76600000000000001</c:v>
                </c:pt>
                <c:pt idx="16688">
                  <c:v>0.71899999999999997</c:v>
                </c:pt>
                <c:pt idx="16689">
                  <c:v>0.80100000000000005</c:v>
                </c:pt>
                <c:pt idx="16690">
                  <c:v>0.76100000000000001</c:v>
                </c:pt>
                <c:pt idx="16691">
                  <c:v>0.55400000000000005</c:v>
                </c:pt>
                <c:pt idx="16692">
                  <c:v>0.61699999999999999</c:v>
                </c:pt>
                <c:pt idx="16693">
                  <c:v>0.65500000000000003</c:v>
                </c:pt>
                <c:pt idx="16694">
                  <c:v>0.65600000000000003</c:v>
                </c:pt>
                <c:pt idx="16695">
                  <c:v>0.63700000000000001</c:v>
                </c:pt>
                <c:pt idx="16696">
                  <c:v>0.63700000000000001</c:v>
                </c:pt>
                <c:pt idx="16697">
                  <c:v>0.79800000000000004</c:v>
                </c:pt>
                <c:pt idx="16698">
                  <c:v>0.56599999999999995</c:v>
                </c:pt>
                <c:pt idx="16699">
                  <c:v>0.79400000000000004</c:v>
                </c:pt>
                <c:pt idx="16700">
                  <c:v>0.76100000000000001</c:v>
                </c:pt>
                <c:pt idx="16701">
                  <c:v>0.80500000000000005</c:v>
                </c:pt>
                <c:pt idx="16702">
                  <c:v>0.77300000000000002</c:v>
                </c:pt>
                <c:pt idx="16703">
                  <c:v>0.76300000000000001</c:v>
                </c:pt>
                <c:pt idx="16704">
                  <c:v>0.63100000000000001</c:v>
                </c:pt>
                <c:pt idx="16705">
                  <c:v>0.80200000000000005</c:v>
                </c:pt>
                <c:pt idx="16706">
                  <c:v>0.80300000000000005</c:v>
                </c:pt>
                <c:pt idx="16707">
                  <c:v>0.77</c:v>
                </c:pt>
                <c:pt idx="16708">
                  <c:v>0.80400000000000005</c:v>
                </c:pt>
                <c:pt idx="16709">
                  <c:v>0.73</c:v>
                </c:pt>
                <c:pt idx="16710">
                  <c:v>0.56399999999999995</c:v>
                </c:pt>
                <c:pt idx="16711">
                  <c:v>0.80100000000000005</c:v>
                </c:pt>
                <c:pt idx="16712">
                  <c:v>0.81100000000000005</c:v>
                </c:pt>
                <c:pt idx="16713">
                  <c:v>0.73499999999999999</c:v>
                </c:pt>
                <c:pt idx="16714">
                  <c:v>0.76200000000000001</c:v>
                </c:pt>
                <c:pt idx="16715">
                  <c:v>0.79700000000000004</c:v>
                </c:pt>
                <c:pt idx="16716">
                  <c:v>0.63600000000000001</c:v>
                </c:pt>
                <c:pt idx="16717">
                  <c:v>0.72499999999999998</c:v>
                </c:pt>
                <c:pt idx="16718">
                  <c:v>0.66800000000000004</c:v>
                </c:pt>
                <c:pt idx="16719">
                  <c:v>0.66900000000000004</c:v>
                </c:pt>
                <c:pt idx="16720">
                  <c:v>0.80800000000000005</c:v>
                </c:pt>
                <c:pt idx="16721">
                  <c:v>0.65700000000000003</c:v>
                </c:pt>
                <c:pt idx="16722">
                  <c:v>0.65700000000000003</c:v>
                </c:pt>
                <c:pt idx="16723">
                  <c:v>0.57699999999999996</c:v>
                </c:pt>
                <c:pt idx="16724">
                  <c:v>0.80800000000000005</c:v>
                </c:pt>
                <c:pt idx="16725">
                  <c:v>0.79400000000000004</c:v>
                </c:pt>
                <c:pt idx="16726">
                  <c:v>0.8</c:v>
                </c:pt>
                <c:pt idx="16727">
                  <c:v>0.80100000000000005</c:v>
                </c:pt>
                <c:pt idx="16728">
                  <c:v>0.63600000000000001</c:v>
                </c:pt>
                <c:pt idx="16729">
                  <c:v>0.63600000000000001</c:v>
                </c:pt>
                <c:pt idx="16730">
                  <c:v>0.64400000000000002</c:v>
                </c:pt>
                <c:pt idx="16731">
                  <c:v>0.57299999999999995</c:v>
                </c:pt>
                <c:pt idx="16732">
                  <c:v>0.81299999999999994</c:v>
                </c:pt>
                <c:pt idx="16733">
                  <c:v>0.80400000000000005</c:v>
                </c:pt>
                <c:pt idx="16734">
                  <c:v>0.72599999999999998</c:v>
                </c:pt>
                <c:pt idx="16735">
                  <c:v>0.79800000000000004</c:v>
                </c:pt>
                <c:pt idx="16736">
                  <c:v>0.73599999999999999</c:v>
                </c:pt>
                <c:pt idx="16737">
                  <c:v>0.80700000000000005</c:v>
                </c:pt>
                <c:pt idx="16738">
                  <c:v>0.80100000000000005</c:v>
                </c:pt>
                <c:pt idx="16739">
                  <c:v>0.81</c:v>
                </c:pt>
                <c:pt idx="16740">
                  <c:v>0.73899999999999999</c:v>
                </c:pt>
                <c:pt idx="16741">
                  <c:v>0.8</c:v>
                </c:pt>
                <c:pt idx="16742">
                  <c:v>0.79600000000000004</c:v>
                </c:pt>
                <c:pt idx="16743">
                  <c:v>0.80200000000000005</c:v>
                </c:pt>
                <c:pt idx="16744">
                  <c:v>0.75800000000000001</c:v>
                </c:pt>
                <c:pt idx="16745">
                  <c:v>0.80600000000000005</c:v>
                </c:pt>
                <c:pt idx="16746">
                  <c:v>0.76400000000000001</c:v>
                </c:pt>
                <c:pt idx="16747">
                  <c:v>0.65200000000000002</c:v>
                </c:pt>
                <c:pt idx="16748">
                  <c:v>0.74199999999999999</c:v>
                </c:pt>
                <c:pt idx="16749">
                  <c:v>0.71899999999999997</c:v>
                </c:pt>
                <c:pt idx="16750">
                  <c:v>0.71899999999999997</c:v>
                </c:pt>
                <c:pt idx="16751">
                  <c:v>0.81</c:v>
                </c:pt>
                <c:pt idx="16752">
                  <c:v>0.80500000000000005</c:v>
                </c:pt>
                <c:pt idx="16753">
                  <c:v>0.81</c:v>
                </c:pt>
                <c:pt idx="16754">
                  <c:v>0.80400000000000005</c:v>
                </c:pt>
                <c:pt idx="16755">
                  <c:v>0.65200000000000002</c:v>
                </c:pt>
                <c:pt idx="16756">
                  <c:v>0.65200000000000002</c:v>
                </c:pt>
                <c:pt idx="16757">
                  <c:v>0.73199999999999998</c:v>
                </c:pt>
                <c:pt idx="16758">
                  <c:v>0.66400000000000003</c:v>
                </c:pt>
                <c:pt idx="16759">
                  <c:v>0.61499999999999999</c:v>
                </c:pt>
                <c:pt idx="16760">
                  <c:v>0.61499999999999999</c:v>
                </c:pt>
                <c:pt idx="16761">
                  <c:v>0.81299999999999994</c:v>
                </c:pt>
                <c:pt idx="16762">
                  <c:v>0.80700000000000005</c:v>
                </c:pt>
                <c:pt idx="16763">
                  <c:v>0.746</c:v>
                </c:pt>
                <c:pt idx="16764">
                  <c:v>0.76700000000000002</c:v>
                </c:pt>
                <c:pt idx="16765">
                  <c:v>0.76800000000000002</c:v>
                </c:pt>
                <c:pt idx="16766">
                  <c:v>0.80800000000000005</c:v>
                </c:pt>
                <c:pt idx="16767">
                  <c:v>0.81599999999999995</c:v>
                </c:pt>
                <c:pt idx="16768">
                  <c:v>0.79300000000000004</c:v>
                </c:pt>
                <c:pt idx="16769">
                  <c:v>0.70499999999999996</c:v>
                </c:pt>
                <c:pt idx="16770">
                  <c:v>0.76</c:v>
                </c:pt>
                <c:pt idx="16771">
                  <c:v>0.76200000000000001</c:v>
                </c:pt>
                <c:pt idx="16772">
                  <c:v>0.72199999999999998</c:v>
                </c:pt>
                <c:pt idx="16773">
                  <c:v>0.59899999999999998</c:v>
                </c:pt>
                <c:pt idx="16774">
                  <c:v>0.80100000000000005</c:v>
                </c:pt>
                <c:pt idx="16775">
                  <c:v>0.76600000000000001</c:v>
                </c:pt>
                <c:pt idx="16776">
                  <c:v>0.81399999999999995</c:v>
                </c:pt>
                <c:pt idx="16777">
                  <c:v>0.81299999999999994</c:v>
                </c:pt>
                <c:pt idx="16778">
                  <c:v>0.70499999999999996</c:v>
                </c:pt>
                <c:pt idx="16779">
                  <c:v>0.70499999999999996</c:v>
                </c:pt>
                <c:pt idx="16780">
                  <c:v>0.74199999999999999</c:v>
                </c:pt>
                <c:pt idx="16781">
                  <c:v>0.63600000000000001</c:v>
                </c:pt>
                <c:pt idx="16782">
                  <c:v>0.63600000000000001</c:v>
                </c:pt>
                <c:pt idx="16783">
                  <c:v>0.67800000000000005</c:v>
                </c:pt>
                <c:pt idx="16784">
                  <c:v>0.80900000000000005</c:v>
                </c:pt>
                <c:pt idx="16785">
                  <c:v>0.73799999999999999</c:v>
                </c:pt>
                <c:pt idx="16786">
                  <c:v>0.72199999999999998</c:v>
                </c:pt>
                <c:pt idx="16787">
                  <c:v>0.73799999999999999</c:v>
                </c:pt>
                <c:pt idx="16788">
                  <c:v>0.77100000000000002</c:v>
                </c:pt>
                <c:pt idx="16789">
                  <c:v>0.61</c:v>
                </c:pt>
                <c:pt idx="16790">
                  <c:v>0.80900000000000005</c:v>
                </c:pt>
                <c:pt idx="16791">
                  <c:v>0.76100000000000001</c:v>
                </c:pt>
                <c:pt idx="16792">
                  <c:v>0.81100000000000005</c:v>
                </c:pt>
                <c:pt idx="16793">
                  <c:v>0.8</c:v>
                </c:pt>
                <c:pt idx="16794">
                  <c:v>0.76900000000000002</c:v>
                </c:pt>
                <c:pt idx="16795">
                  <c:v>0.72399999999999998</c:v>
                </c:pt>
                <c:pt idx="16796">
                  <c:v>0.749</c:v>
                </c:pt>
                <c:pt idx="16797">
                  <c:v>0.76800000000000002</c:v>
                </c:pt>
                <c:pt idx="16798">
                  <c:v>0.77200000000000002</c:v>
                </c:pt>
                <c:pt idx="16799">
                  <c:v>0.76600000000000001</c:v>
                </c:pt>
                <c:pt idx="16800">
                  <c:v>0.72399999999999998</c:v>
                </c:pt>
                <c:pt idx="16801">
                  <c:v>0.80700000000000005</c:v>
                </c:pt>
                <c:pt idx="16802">
                  <c:v>0.621</c:v>
                </c:pt>
                <c:pt idx="16803">
                  <c:v>0.80300000000000005</c:v>
                </c:pt>
                <c:pt idx="16804">
                  <c:v>0.76600000000000001</c:v>
                </c:pt>
                <c:pt idx="16805">
                  <c:v>0.81</c:v>
                </c:pt>
                <c:pt idx="16806">
                  <c:v>0.79900000000000004</c:v>
                </c:pt>
                <c:pt idx="16807">
                  <c:v>0.76800000000000002</c:v>
                </c:pt>
                <c:pt idx="16808">
                  <c:v>0.77500000000000002</c:v>
                </c:pt>
                <c:pt idx="16809">
                  <c:v>0.80800000000000005</c:v>
                </c:pt>
                <c:pt idx="16810">
                  <c:v>0.80800000000000005</c:v>
                </c:pt>
                <c:pt idx="16811">
                  <c:v>0.77900000000000003</c:v>
                </c:pt>
                <c:pt idx="16812">
                  <c:v>0.80900000000000005</c:v>
                </c:pt>
                <c:pt idx="16813">
                  <c:v>0.80700000000000005</c:v>
                </c:pt>
                <c:pt idx="16814">
                  <c:v>0.74</c:v>
                </c:pt>
                <c:pt idx="16815">
                  <c:v>0.77700000000000002</c:v>
                </c:pt>
                <c:pt idx="16816">
                  <c:v>0.81599999999999995</c:v>
                </c:pt>
                <c:pt idx="16817">
                  <c:v>0.81299999999999994</c:v>
                </c:pt>
                <c:pt idx="16818">
                  <c:v>0.64100000000000001</c:v>
                </c:pt>
                <c:pt idx="16819">
                  <c:v>0.81299999999999994</c:v>
                </c:pt>
                <c:pt idx="16820">
                  <c:v>0.80600000000000005</c:v>
                </c:pt>
                <c:pt idx="16821">
                  <c:v>0.80900000000000005</c:v>
                </c:pt>
                <c:pt idx="16822">
                  <c:v>0.81899999999999995</c:v>
                </c:pt>
                <c:pt idx="16823">
                  <c:v>0.81200000000000006</c:v>
                </c:pt>
                <c:pt idx="16824">
                  <c:v>0.81599999999999995</c:v>
                </c:pt>
                <c:pt idx="16825">
                  <c:v>0.81299999999999994</c:v>
                </c:pt>
                <c:pt idx="16826">
                  <c:v>0.65600000000000003</c:v>
                </c:pt>
                <c:pt idx="16827">
                  <c:v>0.81100000000000005</c:v>
                </c:pt>
                <c:pt idx="16828">
                  <c:v>0.81499999999999995</c:v>
                </c:pt>
                <c:pt idx="16829">
                  <c:v>0.81599999999999995</c:v>
                </c:pt>
                <c:pt idx="16830">
                  <c:v>0.73699999999999999</c:v>
                </c:pt>
                <c:pt idx="16831">
                  <c:v>0.77200000000000002</c:v>
                </c:pt>
                <c:pt idx="16832">
                  <c:v>0.77300000000000002</c:v>
                </c:pt>
                <c:pt idx="16833">
                  <c:v>0.71</c:v>
                </c:pt>
                <c:pt idx="16834">
                  <c:v>0.76700000000000002</c:v>
                </c:pt>
                <c:pt idx="16835">
                  <c:v>0.80600000000000005</c:v>
                </c:pt>
                <c:pt idx="16836">
                  <c:v>0.77100000000000002</c:v>
                </c:pt>
                <c:pt idx="16837">
                  <c:v>0.746</c:v>
                </c:pt>
                <c:pt idx="16838">
                  <c:v>0.74199999999999999</c:v>
                </c:pt>
                <c:pt idx="16839">
                  <c:v>0.74199999999999999</c:v>
                </c:pt>
                <c:pt idx="16840">
                  <c:v>0.77700000000000002</c:v>
                </c:pt>
                <c:pt idx="16841">
                  <c:v>0.77300000000000002</c:v>
                </c:pt>
                <c:pt idx="16842">
                  <c:v>0.81200000000000006</c:v>
                </c:pt>
                <c:pt idx="16843">
                  <c:v>0.80400000000000005</c:v>
                </c:pt>
                <c:pt idx="16844">
                  <c:v>0.81200000000000006</c:v>
                </c:pt>
                <c:pt idx="16845">
                  <c:v>0.78400000000000003</c:v>
                </c:pt>
                <c:pt idx="16846">
                  <c:v>0.82099999999999995</c:v>
                </c:pt>
                <c:pt idx="16847">
                  <c:v>0.81899999999999995</c:v>
                </c:pt>
                <c:pt idx="16848">
                  <c:v>0.76700000000000002</c:v>
                </c:pt>
                <c:pt idx="16849">
                  <c:v>0.76600000000000001</c:v>
                </c:pt>
                <c:pt idx="16850">
                  <c:v>0.76700000000000002</c:v>
                </c:pt>
                <c:pt idx="16851">
                  <c:v>0.76600000000000001</c:v>
                </c:pt>
                <c:pt idx="16852">
                  <c:v>0.76300000000000001</c:v>
                </c:pt>
                <c:pt idx="16853">
                  <c:v>0.76300000000000001</c:v>
                </c:pt>
                <c:pt idx="16854">
                  <c:v>0.77200000000000002</c:v>
                </c:pt>
                <c:pt idx="16855">
                  <c:v>0.78300000000000003</c:v>
                </c:pt>
                <c:pt idx="16856">
                  <c:v>0.80800000000000005</c:v>
                </c:pt>
                <c:pt idx="16857">
                  <c:v>0.77400000000000002</c:v>
                </c:pt>
                <c:pt idx="16858">
                  <c:v>0.81299999999999994</c:v>
                </c:pt>
                <c:pt idx="16859">
                  <c:v>0.78800000000000003</c:v>
                </c:pt>
                <c:pt idx="16860">
                  <c:v>0.81799999999999995</c:v>
                </c:pt>
                <c:pt idx="16861">
                  <c:v>0.77200000000000002</c:v>
                </c:pt>
                <c:pt idx="16862">
                  <c:v>0.83599999999999997</c:v>
                </c:pt>
                <c:pt idx="16863">
                  <c:v>0.84399999999999997</c:v>
                </c:pt>
                <c:pt idx="16864">
                  <c:v>0.84399999999999997</c:v>
                </c:pt>
                <c:pt idx="16865">
                  <c:v>0.752</c:v>
                </c:pt>
                <c:pt idx="16866">
                  <c:v>0.72399999999999998</c:v>
                </c:pt>
                <c:pt idx="16867">
                  <c:v>0.72499999999999998</c:v>
                </c:pt>
                <c:pt idx="16868">
                  <c:v>0.82</c:v>
                </c:pt>
                <c:pt idx="16869">
                  <c:v>0.82499999999999996</c:v>
                </c:pt>
                <c:pt idx="16870">
                  <c:v>0.83</c:v>
                </c:pt>
                <c:pt idx="16871">
                  <c:v>0.76900000000000002</c:v>
                </c:pt>
                <c:pt idx="16872">
                  <c:v>0.74399999999999999</c:v>
                </c:pt>
                <c:pt idx="16873">
                  <c:v>0.76900000000000002</c:v>
                </c:pt>
                <c:pt idx="16874">
                  <c:v>0.82499999999999996</c:v>
                </c:pt>
                <c:pt idx="16875">
                  <c:v>0.77500000000000002</c:v>
                </c:pt>
                <c:pt idx="16876">
                  <c:v>0.72599999999999998</c:v>
                </c:pt>
                <c:pt idx="16877">
                  <c:v>0.73499999999999999</c:v>
                </c:pt>
                <c:pt idx="16878">
                  <c:v>0.73599999999999999</c:v>
                </c:pt>
                <c:pt idx="16879">
                  <c:v>0.76500000000000001</c:v>
                </c:pt>
                <c:pt idx="16880">
                  <c:v>0.75</c:v>
                </c:pt>
                <c:pt idx="16881">
                  <c:v>0.84099999999999997</c:v>
                </c:pt>
                <c:pt idx="16882">
                  <c:v>0.754</c:v>
                </c:pt>
                <c:pt idx="16883">
                  <c:v>0.83099999999999996</c:v>
                </c:pt>
                <c:pt idx="16884">
                  <c:v>0.76600000000000001</c:v>
                </c:pt>
                <c:pt idx="16885">
                  <c:v>0.84099999999999997</c:v>
                </c:pt>
                <c:pt idx="16886">
                  <c:v>0.73099999999999998</c:v>
                </c:pt>
                <c:pt idx="16887">
                  <c:v>0.83199999999999996</c:v>
                </c:pt>
                <c:pt idx="16888">
                  <c:v>0.77100000000000002</c:v>
                </c:pt>
                <c:pt idx="16889">
                  <c:v>0.74</c:v>
                </c:pt>
                <c:pt idx="16890">
                  <c:v>0.75900000000000001</c:v>
                </c:pt>
                <c:pt idx="16891">
                  <c:v>0.78800000000000003</c:v>
                </c:pt>
                <c:pt idx="16892">
                  <c:v>0.78900000000000003</c:v>
                </c:pt>
                <c:pt idx="16893">
                  <c:v>0.75800000000000001</c:v>
                </c:pt>
                <c:pt idx="16894">
                  <c:v>0.73599999999999999</c:v>
                </c:pt>
                <c:pt idx="16895">
                  <c:v>0.76700000000000002</c:v>
                </c:pt>
                <c:pt idx="16896">
                  <c:v>0.71899999999999997</c:v>
                </c:pt>
                <c:pt idx="16897">
                  <c:v>0.77300000000000002</c:v>
                </c:pt>
                <c:pt idx="16898">
                  <c:v>0.77400000000000002</c:v>
                </c:pt>
                <c:pt idx="16899">
                  <c:v>0.77</c:v>
                </c:pt>
                <c:pt idx="16900">
                  <c:v>0.78200000000000003</c:v>
                </c:pt>
                <c:pt idx="16901">
                  <c:v>0.72299999999999998</c:v>
                </c:pt>
                <c:pt idx="16902">
                  <c:v>0.78100000000000003</c:v>
                </c:pt>
                <c:pt idx="16903">
                  <c:v>0.78400000000000003</c:v>
                </c:pt>
                <c:pt idx="16904">
                  <c:v>0.71699999999999997</c:v>
                </c:pt>
                <c:pt idx="16905">
                  <c:v>0.72699999999999998</c:v>
                </c:pt>
                <c:pt idx="16906">
                  <c:v>0.78400000000000003</c:v>
                </c:pt>
                <c:pt idx="16907">
                  <c:v>0.75900000000000001</c:v>
                </c:pt>
                <c:pt idx="16908">
                  <c:v>0.78300000000000003</c:v>
                </c:pt>
                <c:pt idx="16909">
                  <c:v>0.753</c:v>
                </c:pt>
                <c:pt idx="16910">
                  <c:v>0.76200000000000001</c:v>
                </c:pt>
                <c:pt idx="16911">
                  <c:v>0.76300000000000001</c:v>
                </c:pt>
                <c:pt idx="16912">
                  <c:v>0.71599999999999997</c:v>
                </c:pt>
                <c:pt idx="16913">
                  <c:v>0.44600000000000001</c:v>
                </c:pt>
                <c:pt idx="16914">
                  <c:v>0.44600000000000001</c:v>
                </c:pt>
                <c:pt idx="16915">
                  <c:v>0.74099999999999999</c:v>
                </c:pt>
                <c:pt idx="16916">
                  <c:v>0.74099999999999999</c:v>
                </c:pt>
                <c:pt idx="16917">
                  <c:v>0.77200000000000002</c:v>
                </c:pt>
                <c:pt idx="16918">
                  <c:v>0.78500000000000003</c:v>
                </c:pt>
                <c:pt idx="16919">
                  <c:v>0.72399999999999998</c:v>
                </c:pt>
                <c:pt idx="16920">
                  <c:v>0.77600000000000002</c:v>
                </c:pt>
                <c:pt idx="16921">
                  <c:v>0.77900000000000003</c:v>
                </c:pt>
                <c:pt idx="16922">
                  <c:v>0.48</c:v>
                </c:pt>
                <c:pt idx="16923">
                  <c:v>0.48</c:v>
                </c:pt>
                <c:pt idx="16924">
                  <c:v>0.77900000000000003</c:v>
                </c:pt>
                <c:pt idx="16925">
                  <c:v>0.78900000000000003</c:v>
                </c:pt>
                <c:pt idx="16926">
                  <c:v>0.77500000000000002</c:v>
                </c:pt>
                <c:pt idx="16927">
                  <c:v>0.78800000000000003</c:v>
                </c:pt>
                <c:pt idx="16928">
                  <c:v>0.79500000000000004</c:v>
                </c:pt>
                <c:pt idx="16929">
                  <c:v>0.72799999999999998</c:v>
                </c:pt>
                <c:pt idx="16930">
                  <c:v>0.71699999999999997</c:v>
                </c:pt>
                <c:pt idx="16931">
                  <c:v>0.78700000000000003</c:v>
                </c:pt>
                <c:pt idx="16932">
                  <c:v>0.72199999999999998</c:v>
                </c:pt>
                <c:pt idx="16933">
                  <c:v>0.78600000000000003</c:v>
                </c:pt>
                <c:pt idx="16934">
                  <c:v>0.73199999999999998</c:v>
                </c:pt>
                <c:pt idx="16935">
                  <c:v>0.79900000000000004</c:v>
                </c:pt>
                <c:pt idx="16936">
                  <c:v>0.79700000000000004</c:v>
                </c:pt>
                <c:pt idx="16937">
                  <c:v>0.76400000000000001</c:v>
                </c:pt>
                <c:pt idx="16938">
                  <c:v>0.79</c:v>
                </c:pt>
                <c:pt idx="16939">
                  <c:v>0.75800000000000001</c:v>
                </c:pt>
                <c:pt idx="16940">
                  <c:v>0.79700000000000004</c:v>
                </c:pt>
                <c:pt idx="16941">
                  <c:v>0.76900000000000002</c:v>
                </c:pt>
                <c:pt idx="16942">
                  <c:v>0.72099999999999997</c:v>
                </c:pt>
                <c:pt idx="16943">
                  <c:v>0.48199999999999998</c:v>
                </c:pt>
                <c:pt idx="16944">
                  <c:v>0.74</c:v>
                </c:pt>
                <c:pt idx="16945">
                  <c:v>0.41699999999999998</c:v>
                </c:pt>
                <c:pt idx="16946">
                  <c:v>0.41699999999999998</c:v>
                </c:pt>
                <c:pt idx="16947">
                  <c:v>0.8</c:v>
                </c:pt>
                <c:pt idx="16948">
                  <c:v>0.72899999999999998</c:v>
                </c:pt>
                <c:pt idx="16949">
                  <c:v>0.47899999999999998</c:v>
                </c:pt>
                <c:pt idx="16950">
                  <c:v>0.747</c:v>
                </c:pt>
                <c:pt idx="16951">
                  <c:v>0.79300000000000004</c:v>
                </c:pt>
                <c:pt idx="16952">
                  <c:v>0.49099999999999999</c:v>
                </c:pt>
                <c:pt idx="16953">
                  <c:v>0.79100000000000004</c:v>
                </c:pt>
                <c:pt idx="16954">
                  <c:v>0.75</c:v>
                </c:pt>
                <c:pt idx="16955">
                  <c:v>0.48299999999999998</c:v>
                </c:pt>
                <c:pt idx="16956">
                  <c:v>0.48299999999999998</c:v>
                </c:pt>
                <c:pt idx="16957">
                  <c:v>0.72699999999999998</c:v>
                </c:pt>
                <c:pt idx="16958">
                  <c:v>0.73299999999999998</c:v>
                </c:pt>
                <c:pt idx="16959">
                  <c:v>0.78400000000000003</c:v>
                </c:pt>
                <c:pt idx="16960">
                  <c:v>0.48699999999999999</c:v>
                </c:pt>
                <c:pt idx="16961">
                  <c:v>0.78500000000000003</c:v>
                </c:pt>
                <c:pt idx="16962">
                  <c:v>0.72199999999999998</c:v>
                </c:pt>
                <c:pt idx="16963">
                  <c:v>0.79500000000000004</c:v>
                </c:pt>
                <c:pt idx="16964">
                  <c:v>0.72699999999999998</c:v>
                </c:pt>
                <c:pt idx="16965">
                  <c:v>0.499</c:v>
                </c:pt>
                <c:pt idx="16966">
                  <c:v>0.8</c:v>
                </c:pt>
                <c:pt idx="16967">
                  <c:v>0.79400000000000004</c:v>
                </c:pt>
                <c:pt idx="16968">
                  <c:v>0.79300000000000004</c:v>
                </c:pt>
                <c:pt idx="16969">
                  <c:v>0.749</c:v>
                </c:pt>
                <c:pt idx="16970">
                  <c:v>0.49099999999999999</c:v>
                </c:pt>
                <c:pt idx="16971">
                  <c:v>0.49099999999999999</c:v>
                </c:pt>
                <c:pt idx="16972">
                  <c:v>0.73699999999999999</c:v>
                </c:pt>
                <c:pt idx="16973">
                  <c:v>0.79200000000000004</c:v>
                </c:pt>
                <c:pt idx="16974">
                  <c:v>0.79400000000000004</c:v>
                </c:pt>
                <c:pt idx="16975">
                  <c:v>0.77</c:v>
                </c:pt>
                <c:pt idx="16976">
                  <c:v>0.495</c:v>
                </c:pt>
                <c:pt idx="16977">
                  <c:v>0.77400000000000002</c:v>
                </c:pt>
                <c:pt idx="16978">
                  <c:v>0.77800000000000002</c:v>
                </c:pt>
                <c:pt idx="16979">
                  <c:v>0.746</c:v>
                </c:pt>
                <c:pt idx="16980">
                  <c:v>0.50700000000000001</c:v>
                </c:pt>
                <c:pt idx="16981">
                  <c:v>0.749</c:v>
                </c:pt>
                <c:pt idx="16982">
                  <c:v>0.77300000000000002</c:v>
                </c:pt>
                <c:pt idx="16983">
                  <c:v>0.755</c:v>
                </c:pt>
                <c:pt idx="16984">
                  <c:v>0.76600000000000001</c:v>
                </c:pt>
                <c:pt idx="16985">
                  <c:v>0.5</c:v>
                </c:pt>
                <c:pt idx="16986">
                  <c:v>0.5</c:v>
                </c:pt>
                <c:pt idx="16987">
                  <c:v>0.75700000000000001</c:v>
                </c:pt>
                <c:pt idx="16988">
                  <c:v>0.73899999999999999</c:v>
                </c:pt>
                <c:pt idx="16989">
                  <c:v>0.77300000000000002</c:v>
                </c:pt>
                <c:pt idx="16990">
                  <c:v>0.76800000000000002</c:v>
                </c:pt>
                <c:pt idx="16991">
                  <c:v>0.754</c:v>
                </c:pt>
                <c:pt idx="16992">
                  <c:v>0.75900000000000001</c:v>
                </c:pt>
                <c:pt idx="16993">
                  <c:v>0.755</c:v>
                </c:pt>
                <c:pt idx="16994">
                  <c:v>0.51600000000000001</c:v>
                </c:pt>
                <c:pt idx="16995">
                  <c:v>0.76500000000000001</c:v>
                </c:pt>
                <c:pt idx="16996">
                  <c:v>0.49</c:v>
                </c:pt>
                <c:pt idx="16997">
                  <c:v>0.49</c:v>
                </c:pt>
                <c:pt idx="16998">
                  <c:v>0.50800000000000001</c:v>
                </c:pt>
                <c:pt idx="16999">
                  <c:v>0.50800000000000001</c:v>
                </c:pt>
                <c:pt idx="17000">
                  <c:v>0.70799999999999996</c:v>
                </c:pt>
                <c:pt idx="17001">
                  <c:v>0.748</c:v>
                </c:pt>
                <c:pt idx="17002">
                  <c:v>0.48199999999999998</c:v>
                </c:pt>
                <c:pt idx="17003">
                  <c:v>0.76400000000000001</c:v>
                </c:pt>
                <c:pt idx="17004">
                  <c:v>0.504</c:v>
                </c:pt>
                <c:pt idx="17005">
                  <c:v>0.504</c:v>
                </c:pt>
                <c:pt idx="17006">
                  <c:v>0.46600000000000003</c:v>
                </c:pt>
                <c:pt idx="17007">
                  <c:v>0.76600000000000001</c:v>
                </c:pt>
                <c:pt idx="17008">
                  <c:v>0.76600000000000001</c:v>
                </c:pt>
                <c:pt idx="17009">
                  <c:v>0.52500000000000002</c:v>
                </c:pt>
                <c:pt idx="17010">
                  <c:v>0.45300000000000001</c:v>
                </c:pt>
                <c:pt idx="17011">
                  <c:v>0.45300000000000001</c:v>
                </c:pt>
                <c:pt idx="17012">
                  <c:v>0.76500000000000001</c:v>
                </c:pt>
                <c:pt idx="17013">
                  <c:v>0.76500000000000001</c:v>
                </c:pt>
                <c:pt idx="17014">
                  <c:v>0.76800000000000002</c:v>
                </c:pt>
                <c:pt idx="17015">
                  <c:v>0.498</c:v>
                </c:pt>
                <c:pt idx="17016">
                  <c:v>0.71799999999999997</c:v>
                </c:pt>
                <c:pt idx="17017">
                  <c:v>0.498</c:v>
                </c:pt>
                <c:pt idx="17018">
                  <c:v>0.51700000000000002</c:v>
                </c:pt>
                <c:pt idx="17019">
                  <c:v>0.51700000000000002</c:v>
                </c:pt>
                <c:pt idx="17020">
                  <c:v>0.76300000000000001</c:v>
                </c:pt>
                <c:pt idx="17021">
                  <c:v>0.751</c:v>
                </c:pt>
                <c:pt idx="17022">
                  <c:v>0.70799999999999996</c:v>
                </c:pt>
                <c:pt idx="17023">
                  <c:v>0.74</c:v>
                </c:pt>
                <c:pt idx="17024">
                  <c:v>0.49</c:v>
                </c:pt>
                <c:pt idx="17025">
                  <c:v>0.745</c:v>
                </c:pt>
                <c:pt idx="17026">
                  <c:v>0.502</c:v>
                </c:pt>
                <c:pt idx="17027">
                  <c:v>0.755</c:v>
                </c:pt>
                <c:pt idx="17028">
                  <c:v>0.75600000000000001</c:v>
                </c:pt>
                <c:pt idx="17029">
                  <c:v>0.4</c:v>
                </c:pt>
                <c:pt idx="17030">
                  <c:v>0.4</c:v>
                </c:pt>
                <c:pt idx="17031">
                  <c:v>0.77200000000000002</c:v>
                </c:pt>
                <c:pt idx="17032">
                  <c:v>0.47599999999999998</c:v>
                </c:pt>
                <c:pt idx="17033">
                  <c:v>0.77300000000000002</c:v>
                </c:pt>
                <c:pt idx="17034">
                  <c:v>0.754</c:v>
                </c:pt>
                <c:pt idx="17035">
                  <c:v>0.51300000000000001</c:v>
                </c:pt>
                <c:pt idx="17036">
                  <c:v>0.51300000000000001</c:v>
                </c:pt>
                <c:pt idx="17037">
                  <c:v>0.53500000000000003</c:v>
                </c:pt>
                <c:pt idx="17038">
                  <c:v>0.49399999999999999</c:v>
                </c:pt>
                <c:pt idx="17039">
                  <c:v>0.49399999999999999</c:v>
                </c:pt>
                <c:pt idx="17040">
                  <c:v>0.75600000000000001</c:v>
                </c:pt>
                <c:pt idx="17041">
                  <c:v>0.77200000000000002</c:v>
                </c:pt>
                <c:pt idx="17042">
                  <c:v>0.76200000000000001</c:v>
                </c:pt>
                <c:pt idx="17043">
                  <c:v>0.77</c:v>
                </c:pt>
                <c:pt idx="17044">
                  <c:v>0.77400000000000002</c:v>
                </c:pt>
                <c:pt idx="17045">
                  <c:v>0.50700000000000001</c:v>
                </c:pt>
                <c:pt idx="17046">
                  <c:v>0.77600000000000002</c:v>
                </c:pt>
                <c:pt idx="17047">
                  <c:v>0.50700000000000001</c:v>
                </c:pt>
                <c:pt idx="17048">
                  <c:v>0.753</c:v>
                </c:pt>
                <c:pt idx="17049">
                  <c:v>0.52600000000000002</c:v>
                </c:pt>
                <c:pt idx="17050">
                  <c:v>0.52600000000000002</c:v>
                </c:pt>
                <c:pt idx="17051">
                  <c:v>0.75700000000000001</c:v>
                </c:pt>
                <c:pt idx="17052">
                  <c:v>0.77600000000000002</c:v>
                </c:pt>
                <c:pt idx="17053">
                  <c:v>0.71799999999999997</c:v>
                </c:pt>
                <c:pt idx="17054">
                  <c:v>0.77300000000000002</c:v>
                </c:pt>
                <c:pt idx="17055">
                  <c:v>0.51100000000000001</c:v>
                </c:pt>
                <c:pt idx="17056">
                  <c:v>0.75</c:v>
                </c:pt>
                <c:pt idx="17057">
                  <c:v>0.51100000000000001</c:v>
                </c:pt>
                <c:pt idx="17058">
                  <c:v>0.76200000000000001</c:v>
                </c:pt>
                <c:pt idx="17059">
                  <c:v>0.46200000000000002</c:v>
                </c:pt>
                <c:pt idx="17060">
                  <c:v>0.46200000000000002</c:v>
                </c:pt>
                <c:pt idx="17061">
                  <c:v>0.76700000000000002</c:v>
                </c:pt>
                <c:pt idx="17062">
                  <c:v>0.48399999999999999</c:v>
                </c:pt>
                <c:pt idx="17063">
                  <c:v>0.76600000000000001</c:v>
                </c:pt>
                <c:pt idx="17064">
                  <c:v>0.76</c:v>
                </c:pt>
                <c:pt idx="17065">
                  <c:v>0.76700000000000002</c:v>
                </c:pt>
                <c:pt idx="17066">
                  <c:v>0.54300000000000004</c:v>
                </c:pt>
                <c:pt idx="17067">
                  <c:v>0.74399999999999999</c:v>
                </c:pt>
                <c:pt idx="17068">
                  <c:v>0.503</c:v>
                </c:pt>
                <c:pt idx="17069">
                  <c:v>0.503</c:v>
                </c:pt>
                <c:pt idx="17070">
                  <c:v>0.754</c:v>
                </c:pt>
                <c:pt idx="17071">
                  <c:v>0.76500000000000001</c:v>
                </c:pt>
                <c:pt idx="17072">
                  <c:v>0.51500000000000001</c:v>
                </c:pt>
                <c:pt idx="17073">
                  <c:v>0.51600000000000001</c:v>
                </c:pt>
                <c:pt idx="17074">
                  <c:v>0.77100000000000002</c:v>
                </c:pt>
                <c:pt idx="17075">
                  <c:v>0.53600000000000003</c:v>
                </c:pt>
                <c:pt idx="17076">
                  <c:v>0.53600000000000003</c:v>
                </c:pt>
                <c:pt idx="17077">
                  <c:v>0.77800000000000002</c:v>
                </c:pt>
                <c:pt idx="17078">
                  <c:v>0.50600000000000001</c:v>
                </c:pt>
                <c:pt idx="17079">
                  <c:v>0.61899999999999999</c:v>
                </c:pt>
                <c:pt idx="17080">
                  <c:v>0.61899999999999999</c:v>
                </c:pt>
                <c:pt idx="17081">
                  <c:v>0.53800000000000003</c:v>
                </c:pt>
                <c:pt idx="17082">
                  <c:v>0.51100000000000001</c:v>
                </c:pt>
                <c:pt idx="17083">
                  <c:v>0.51100000000000001</c:v>
                </c:pt>
                <c:pt idx="17084">
                  <c:v>0.76400000000000001</c:v>
                </c:pt>
                <c:pt idx="17085">
                  <c:v>0.77300000000000002</c:v>
                </c:pt>
                <c:pt idx="17086">
                  <c:v>0.629</c:v>
                </c:pt>
                <c:pt idx="17087">
                  <c:v>0.52</c:v>
                </c:pt>
                <c:pt idx="17088">
                  <c:v>0.52</c:v>
                </c:pt>
                <c:pt idx="17089">
                  <c:v>0.51900000000000002</c:v>
                </c:pt>
                <c:pt idx="17090">
                  <c:v>0.77900000000000003</c:v>
                </c:pt>
                <c:pt idx="17091">
                  <c:v>0.75900000000000001</c:v>
                </c:pt>
                <c:pt idx="17092">
                  <c:v>0.77</c:v>
                </c:pt>
                <c:pt idx="17093">
                  <c:v>0.55300000000000005</c:v>
                </c:pt>
                <c:pt idx="17094">
                  <c:v>0.51100000000000001</c:v>
                </c:pt>
                <c:pt idx="17095">
                  <c:v>0.51100000000000001</c:v>
                </c:pt>
                <c:pt idx="17096">
                  <c:v>0.49299999999999999</c:v>
                </c:pt>
                <c:pt idx="17097">
                  <c:v>0.753</c:v>
                </c:pt>
                <c:pt idx="17098">
                  <c:v>0.77700000000000002</c:v>
                </c:pt>
                <c:pt idx="17099">
                  <c:v>0.49299999999999999</c:v>
                </c:pt>
                <c:pt idx="17100">
                  <c:v>0.76500000000000001</c:v>
                </c:pt>
                <c:pt idx="17101">
                  <c:v>0.77600000000000002</c:v>
                </c:pt>
                <c:pt idx="17102">
                  <c:v>0.54400000000000004</c:v>
                </c:pt>
                <c:pt idx="17103">
                  <c:v>0.54400000000000004</c:v>
                </c:pt>
                <c:pt idx="17104">
                  <c:v>0.71499999999999997</c:v>
                </c:pt>
                <c:pt idx="17105">
                  <c:v>0.71299999999999997</c:v>
                </c:pt>
                <c:pt idx="17106">
                  <c:v>0.77800000000000002</c:v>
                </c:pt>
                <c:pt idx="17107">
                  <c:v>0.51500000000000001</c:v>
                </c:pt>
                <c:pt idx="17108">
                  <c:v>0.63100000000000001</c:v>
                </c:pt>
                <c:pt idx="17109">
                  <c:v>0.63100000000000001</c:v>
                </c:pt>
                <c:pt idx="17110">
                  <c:v>0.50900000000000001</c:v>
                </c:pt>
                <c:pt idx="17111">
                  <c:v>0.54600000000000004</c:v>
                </c:pt>
                <c:pt idx="17112">
                  <c:v>0.71699999999999997</c:v>
                </c:pt>
                <c:pt idx="17113">
                  <c:v>0.65900000000000003</c:v>
                </c:pt>
                <c:pt idx="17114">
                  <c:v>0.52900000000000003</c:v>
                </c:pt>
                <c:pt idx="17115">
                  <c:v>0.52100000000000002</c:v>
                </c:pt>
                <c:pt idx="17116">
                  <c:v>0.52100000000000002</c:v>
                </c:pt>
                <c:pt idx="17117">
                  <c:v>0.76900000000000002</c:v>
                </c:pt>
                <c:pt idx="17118">
                  <c:v>0.751</c:v>
                </c:pt>
                <c:pt idx="17119">
                  <c:v>0.53</c:v>
                </c:pt>
                <c:pt idx="17120">
                  <c:v>0.50700000000000001</c:v>
                </c:pt>
                <c:pt idx="17121">
                  <c:v>0.50700000000000001</c:v>
                </c:pt>
                <c:pt idx="17122">
                  <c:v>0.52900000000000003</c:v>
                </c:pt>
                <c:pt idx="17123">
                  <c:v>0.434</c:v>
                </c:pt>
                <c:pt idx="17124">
                  <c:v>0.56100000000000005</c:v>
                </c:pt>
                <c:pt idx="17125">
                  <c:v>0.501</c:v>
                </c:pt>
                <c:pt idx="17126">
                  <c:v>0.52</c:v>
                </c:pt>
                <c:pt idx="17127">
                  <c:v>0.52</c:v>
                </c:pt>
                <c:pt idx="17128">
                  <c:v>0.77100000000000002</c:v>
                </c:pt>
                <c:pt idx="17129">
                  <c:v>0.75600000000000001</c:v>
                </c:pt>
                <c:pt idx="17130">
                  <c:v>0.502</c:v>
                </c:pt>
                <c:pt idx="17131">
                  <c:v>0.78</c:v>
                </c:pt>
                <c:pt idx="17132">
                  <c:v>0.53400000000000003</c:v>
                </c:pt>
                <c:pt idx="17133">
                  <c:v>0.77</c:v>
                </c:pt>
                <c:pt idx="17134">
                  <c:v>0.76500000000000001</c:v>
                </c:pt>
                <c:pt idx="17135">
                  <c:v>0.53400000000000003</c:v>
                </c:pt>
                <c:pt idx="17136">
                  <c:v>0.745</c:v>
                </c:pt>
                <c:pt idx="17137">
                  <c:v>0.55300000000000005</c:v>
                </c:pt>
                <c:pt idx="17138">
                  <c:v>0.55300000000000005</c:v>
                </c:pt>
                <c:pt idx="17139">
                  <c:v>0.77300000000000002</c:v>
                </c:pt>
                <c:pt idx="17140">
                  <c:v>0.72299999999999998</c:v>
                </c:pt>
                <c:pt idx="17141">
                  <c:v>0.76900000000000002</c:v>
                </c:pt>
                <c:pt idx="17142">
                  <c:v>0.49299999999999999</c:v>
                </c:pt>
                <c:pt idx="17143">
                  <c:v>0.749</c:v>
                </c:pt>
                <c:pt idx="17144">
                  <c:v>0.505</c:v>
                </c:pt>
                <c:pt idx="17145">
                  <c:v>0.52400000000000002</c:v>
                </c:pt>
                <c:pt idx="17146">
                  <c:v>0.77500000000000002</c:v>
                </c:pt>
                <c:pt idx="17147">
                  <c:v>0.55600000000000005</c:v>
                </c:pt>
                <c:pt idx="17148">
                  <c:v>0.77200000000000002</c:v>
                </c:pt>
                <c:pt idx="17149">
                  <c:v>0.71299999999999997</c:v>
                </c:pt>
                <c:pt idx="17150">
                  <c:v>0.75900000000000001</c:v>
                </c:pt>
                <c:pt idx="17151">
                  <c:v>0.71099999999999997</c:v>
                </c:pt>
                <c:pt idx="17152">
                  <c:v>0.501</c:v>
                </c:pt>
                <c:pt idx="17153">
                  <c:v>0.501</c:v>
                </c:pt>
                <c:pt idx="17154">
                  <c:v>0.51900000000000002</c:v>
                </c:pt>
                <c:pt idx="17155">
                  <c:v>0.53800000000000003</c:v>
                </c:pt>
                <c:pt idx="17156">
                  <c:v>0.76</c:v>
                </c:pt>
                <c:pt idx="17157">
                  <c:v>0.48499999999999999</c:v>
                </c:pt>
                <c:pt idx="17158">
                  <c:v>0.48499999999999999</c:v>
                </c:pt>
                <c:pt idx="17159">
                  <c:v>0.76100000000000001</c:v>
                </c:pt>
                <c:pt idx="17160">
                  <c:v>0.47899999999999998</c:v>
                </c:pt>
                <c:pt idx="17161">
                  <c:v>0.36599999999999999</c:v>
                </c:pt>
                <c:pt idx="17162">
                  <c:v>0.36599999999999999</c:v>
                </c:pt>
                <c:pt idx="17163">
                  <c:v>0.51700000000000002</c:v>
                </c:pt>
                <c:pt idx="17164">
                  <c:v>0.51700000000000002</c:v>
                </c:pt>
                <c:pt idx="17165">
                  <c:v>0.76100000000000001</c:v>
                </c:pt>
                <c:pt idx="17166">
                  <c:v>0.54</c:v>
                </c:pt>
                <c:pt idx="17167">
                  <c:v>0.51</c:v>
                </c:pt>
                <c:pt idx="17168">
                  <c:v>0.623</c:v>
                </c:pt>
                <c:pt idx="17169">
                  <c:v>0.52</c:v>
                </c:pt>
                <c:pt idx="17170">
                  <c:v>0.77800000000000002</c:v>
                </c:pt>
                <c:pt idx="17171">
                  <c:v>0.52900000000000003</c:v>
                </c:pt>
                <c:pt idx="17172">
                  <c:v>0.52900000000000003</c:v>
                </c:pt>
                <c:pt idx="17173">
                  <c:v>0.51</c:v>
                </c:pt>
                <c:pt idx="17174">
                  <c:v>0.76300000000000001</c:v>
                </c:pt>
                <c:pt idx="17175">
                  <c:v>0.48</c:v>
                </c:pt>
                <c:pt idx="17176">
                  <c:v>0.76700000000000002</c:v>
                </c:pt>
                <c:pt idx="17177">
                  <c:v>0.77700000000000002</c:v>
                </c:pt>
                <c:pt idx="17178">
                  <c:v>0.48099999999999998</c:v>
                </c:pt>
                <c:pt idx="17179">
                  <c:v>0.76800000000000002</c:v>
                </c:pt>
                <c:pt idx="17180">
                  <c:v>0.56200000000000006</c:v>
                </c:pt>
                <c:pt idx="17181">
                  <c:v>0.56200000000000006</c:v>
                </c:pt>
                <c:pt idx="17182">
                  <c:v>0.77500000000000002</c:v>
                </c:pt>
                <c:pt idx="17183">
                  <c:v>0.75800000000000001</c:v>
                </c:pt>
                <c:pt idx="17184">
                  <c:v>0.501</c:v>
                </c:pt>
                <c:pt idx="17185">
                  <c:v>0.78100000000000003</c:v>
                </c:pt>
                <c:pt idx="17186">
                  <c:v>0.51400000000000001</c:v>
                </c:pt>
                <c:pt idx="17187">
                  <c:v>0.755</c:v>
                </c:pt>
                <c:pt idx="17188">
                  <c:v>0.77800000000000002</c:v>
                </c:pt>
                <c:pt idx="17189">
                  <c:v>0.53400000000000003</c:v>
                </c:pt>
                <c:pt idx="17190">
                  <c:v>0.72299999999999998</c:v>
                </c:pt>
                <c:pt idx="17191">
                  <c:v>0.62</c:v>
                </c:pt>
                <c:pt idx="17192">
                  <c:v>0.78100000000000003</c:v>
                </c:pt>
                <c:pt idx="17193">
                  <c:v>0.76600000000000001</c:v>
                </c:pt>
                <c:pt idx="17194">
                  <c:v>0.51400000000000001</c:v>
                </c:pt>
                <c:pt idx="17195">
                  <c:v>0.51</c:v>
                </c:pt>
                <c:pt idx="17196">
                  <c:v>0.51</c:v>
                </c:pt>
                <c:pt idx="17197">
                  <c:v>0.54700000000000004</c:v>
                </c:pt>
                <c:pt idx="17198">
                  <c:v>0.749</c:v>
                </c:pt>
                <c:pt idx="17199">
                  <c:v>0.52800000000000002</c:v>
                </c:pt>
                <c:pt idx="17200">
                  <c:v>0.76700000000000002</c:v>
                </c:pt>
                <c:pt idx="17201">
                  <c:v>0.50600000000000001</c:v>
                </c:pt>
                <c:pt idx="17202">
                  <c:v>0.50600000000000001</c:v>
                </c:pt>
                <c:pt idx="17203">
                  <c:v>0.42899999999999999</c:v>
                </c:pt>
                <c:pt idx="17204">
                  <c:v>0.42899999999999999</c:v>
                </c:pt>
                <c:pt idx="17205">
                  <c:v>0.77100000000000002</c:v>
                </c:pt>
                <c:pt idx="17206">
                  <c:v>0.76300000000000001</c:v>
                </c:pt>
                <c:pt idx="17207">
                  <c:v>0.77200000000000002</c:v>
                </c:pt>
                <c:pt idx="17208">
                  <c:v>0.51900000000000002</c:v>
                </c:pt>
                <c:pt idx="17209">
                  <c:v>0.78100000000000003</c:v>
                </c:pt>
                <c:pt idx="17210">
                  <c:v>0.52700000000000002</c:v>
                </c:pt>
                <c:pt idx="17211">
                  <c:v>0.52700000000000002</c:v>
                </c:pt>
                <c:pt idx="17212">
                  <c:v>0.63600000000000001</c:v>
                </c:pt>
                <c:pt idx="17213">
                  <c:v>0.53900000000000003</c:v>
                </c:pt>
                <c:pt idx="17214">
                  <c:v>0.53900000000000003</c:v>
                </c:pt>
                <c:pt idx="17215">
                  <c:v>0.51900000000000002</c:v>
                </c:pt>
                <c:pt idx="17216">
                  <c:v>0.77300000000000002</c:v>
                </c:pt>
                <c:pt idx="17217">
                  <c:v>0.53</c:v>
                </c:pt>
                <c:pt idx="17218">
                  <c:v>0.55000000000000004</c:v>
                </c:pt>
                <c:pt idx="17219">
                  <c:v>0.48799999999999999</c:v>
                </c:pt>
                <c:pt idx="17220">
                  <c:v>0.77</c:v>
                </c:pt>
                <c:pt idx="17221">
                  <c:v>0.48799999999999999</c:v>
                </c:pt>
                <c:pt idx="17222">
                  <c:v>0.623</c:v>
                </c:pt>
                <c:pt idx="17223">
                  <c:v>0.623</c:v>
                </c:pt>
                <c:pt idx="17224">
                  <c:v>0.76</c:v>
                </c:pt>
                <c:pt idx="17225">
                  <c:v>0.71399999999999997</c:v>
                </c:pt>
                <c:pt idx="17226">
                  <c:v>0.52400000000000002</c:v>
                </c:pt>
                <c:pt idx="17227">
                  <c:v>0.624</c:v>
                </c:pt>
                <c:pt idx="17228">
                  <c:v>0.51</c:v>
                </c:pt>
                <c:pt idx="17229">
                  <c:v>0.52500000000000002</c:v>
                </c:pt>
                <c:pt idx="17230">
                  <c:v>0.52300000000000002</c:v>
                </c:pt>
                <c:pt idx="17231">
                  <c:v>0.54200000000000004</c:v>
                </c:pt>
                <c:pt idx="17232">
                  <c:v>0.52500000000000002</c:v>
                </c:pt>
                <c:pt idx="17233">
                  <c:v>0.63300000000000001</c:v>
                </c:pt>
                <c:pt idx="17234">
                  <c:v>0.77500000000000002</c:v>
                </c:pt>
                <c:pt idx="17235">
                  <c:v>0.78400000000000003</c:v>
                </c:pt>
                <c:pt idx="17236">
                  <c:v>0.78100000000000003</c:v>
                </c:pt>
                <c:pt idx="17237">
                  <c:v>0.77800000000000002</c:v>
                </c:pt>
                <c:pt idx="17238">
                  <c:v>0.51500000000000001</c:v>
                </c:pt>
                <c:pt idx="17239">
                  <c:v>0.51500000000000001</c:v>
                </c:pt>
                <c:pt idx="17240">
                  <c:v>0.55600000000000005</c:v>
                </c:pt>
                <c:pt idx="17241">
                  <c:v>0.75800000000000001</c:v>
                </c:pt>
                <c:pt idx="17242">
                  <c:v>0.49399999999999999</c:v>
                </c:pt>
                <c:pt idx="17243">
                  <c:v>0.52400000000000002</c:v>
                </c:pt>
                <c:pt idx="17244">
                  <c:v>0.47699999999999998</c:v>
                </c:pt>
                <c:pt idx="17245">
                  <c:v>0.51500000000000001</c:v>
                </c:pt>
                <c:pt idx="17246">
                  <c:v>0.47699999999999998</c:v>
                </c:pt>
                <c:pt idx="17247">
                  <c:v>0.51500000000000001</c:v>
                </c:pt>
                <c:pt idx="17248">
                  <c:v>0.752</c:v>
                </c:pt>
                <c:pt idx="17249">
                  <c:v>0.52300000000000002</c:v>
                </c:pt>
                <c:pt idx="17250">
                  <c:v>0.76400000000000001</c:v>
                </c:pt>
                <c:pt idx="17251">
                  <c:v>0.77</c:v>
                </c:pt>
                <c:pt idx="17252">
                  <c:v>0.52800000000000002</c:v>
                </c:pt>
                <c:pt idx="17253">
                  <c:v>0.66700000000000004</c:v>
                </c:pt>
                <c:pt idx="17254">
                  <c:v>0.54700000000000004</c:v>
                </c:pt>
                <c:pt idx="17255">
                  <c:v>0.54700000000000004</c:v>
                </c:pt>
                <c:pt idx="17256">
                  <c:v>0.52800000000000002</c:v>
                </c:pt>
                <c:pt idx="17257">
                  <c:v>0.78400000000000003</c:v>
                </c:pt>
                <c:pt idx="17258">
                  <c:v>0.53700000000000003</c:v>
                </c:pt>
                <c:pt idx="17259">
                  <c:v>0.53700000000000003</c:v>
                </c:pt>
                <c:pt idx="17260">
                  <c:v>0.496</c:v>
                </c:pt>
                <c:pt idx="17261">
                  <c:v>0.496</c:v>
                </c:pt>
                <c:pt idx="17262">
                  <c:v>0.78200000000000003</c:v>
                </c:pt>
                <c:pt idx="17263">
                  <c:v>0.54</c:v>
                </c:pt>
                <c:pt idx="17264">
                  <c:v>0.77</c:v>
                </c:pt>
                <c:pt idx="17265">
                  <c:v>0.76600000000000001</c:v>
                </c:pt>
                <c:pt idx="17266">
                  <c:v>0.63600000000000001</c:v>
                </c:pt>
                <c:pt idx="17267">
                  <c:v>0.63600000000000001</c:v>
                </c:pt>
                <c:pt idx="17268">
                  <c:v>0.76600000000000001</c:v>
                </c:pt>
                <c:pt idx="17269">
                  <c:v>0.65500000000000003</c:v>
                </c:pt>
                <c:pt idx="17270">
                  <c:v>0.72199999999999998</c:v>
                </c:pt>
                <c:pt idx="17271">
                  <c:v>0.77800000000000002</c:v>
                </c:pt>
                <c:pt idx="17272">
                  <c:v>0.51800000000000002</c:v>
                </c:pt>
                <c:pt idx="17273">
                  <c:v>0.53200000000000003</c:v>
                </c:pt>
                <c:pt idx="17274">
                  <c:v>0.53400000000000003</c:v>
                </c:pt>
                <c:pt idx="17275">
                  <c:v>0.55000000000000004</c:v>
                </c:pt>
                <c:pt idx="17276">
                  <c:v>0.53500000000000003</c:v>
                </c:pt>
                <c:pt idx="17277">
                  <c:v>0.53200000000000003</c:v>
                </c:pt>
                <c:pt idx="17278">
                  <c:v>0.75600000000000001</c:v>
                </c:pt>
                <c:pt idx="17279">
                  <c:v>0.66300000000000003</c:v>
                </c:pt>
                <c:pt idx="17280">
                  <c:v>0.71799999999999997</c:v>
                </c:pt>
                <c:pt idx="17281">
                  <c:v>0.51300000000000001</c:v>
                </c:pt>
                <c:pt idx="17282">
                  <c:v>0.41299999999999998</c:v>
                </c:pt>
                <c:pt idx="17283">
                  <c:v>0.502</c:v>
                </c:pt>
                <c:pt idx="17284">
                  <c:v>0.48499999999999999</c:v>
                </c:pt>
                <c:pt idx="17285">
                  <c:v>0.48499999999999999</c:v>
                </c:pt>
                <c:pt idx="17286">
                  <c:v>0.56499999999999995</c:v>
                </c:pt>
                <c:pt idx="17287">
                  <c:v>0.78400000000000003</c:v>
                </c:pt>
                <c:pt idx="17288">
                  <c:v>0.77400000000000002</c:v>
                </c:pt>
                <c:pt idx="17289">
                  <c:v>0.52400000000000002</c:v>
                </c:pt>
                <c:pt idx="17290">
                  <c:v>0.52400000000000002</c:v>
                </c:pt>
                <c:pt idx="17291">
                  <c:v>0.76100000000000001</c:v>
                </c:pt>
                <c:pt idx="17292">
                  <c:v>0.52500000000000002</c:v>
                </c:pt>
                <c:pt idx="17293">
                  <c:v>0.52500000000000002</c:v>
                </c:pt>
                <c:pt idx="17294">
                  <c:v>0.505</c:v>
                </c:pt>
                <c:pt idx="17295">
                  <c:v>0.505</c:v>
                </c:pt>
                <c:pt idx="17296">
                  <c:v>0.53300000000000003</c:v>
                </c:pt>
                <c:pt idx="17297">
                  <c:v>0.53700000000000003</c:v>
                </c:pt>
                <c:pt idx="17298">
                  <c:v>0.67900000000000005</c:v>
                </c:pt>
                <c:pt idx="17299">
                  <c:v>0.75</c:v>
                </c:pt>
                <c:pt idx="17300">
                  <c:v>0.53800000000000003</c:v>
                </c:pt>
                <c:pt idx="17301">
                  <c:v>0.55700000000000005</c:v>
                </c:pt>
                <c:pt idx="17302">
                  <c:v>0.55700000000000005</c:v>
                </c:pt>
                <c:pt idx="17303">
                  <c:v>0.504</c:v>
                </c:pt>
                <c:pt idx="17304">
                  <c:v>0.625</c:v>
                </c:pt>
                <c:pt idx="17305">
                  <c:v>0.53400000000000003</c:v>
                </c:pt>
                <c:pt idx="17306">
                  <c:v>0.754</c:v>
                </c:pt>
                <c:pt idx="17307">
                  <c:v>0.504</c:v>
                </c:pt>
                <c:pt idx="17308">
                  <c:v>0.53400000000000003</c:v>
                </c:pt>
                <c:pt idx="17309">
                  <c:v>0.77500000000000002</c:v>
                </c:pt>
                <c:pt idx="17310">
                  <c:v>0.625</c:v>
                </c:pt>
                <c:pt idx="17311">
                  <c:v>0.54700000000000004</c:v>
                </c:pt>
                <c:pt idx="17312">
                  <c:v>0.54700000000000004</c:v>
                </c:pt>
                <c:pt idx="17313">
                  <c:v>0.77700000000000002</c:v>
                </c:pt>
                <c:pt idx="17314">
                  <c:v>0.77700000000000002</c:v>
                </c:pt>
                <c:pt idx="17315">
                  <c:v>0.77500000000000002</c:v>
                </c:pt>
                <c:pt idx="17316">
                  <c:v>0.66600000000000004</c:v>
                </c:pt>
                <c:pt idx="17317">
                  <c:v>0.66600000000000004</c:v>
                </c:pt>
                <c:pt idx="17318">
                  <c:v>0.55100000000000005</c:v>
                </c:pt>
                <c:pt idx="17319">
                  <c:v>0.78500000000000003</c:v>
                </c:pt>
                <c:pt idx="17320">
                  <c:v>0.52700000000000002</c:v>
                </c:pt>
                <c:pt idx="17321">
                  <c:v>0.77100000000000002</c:v>
                </c:pt>
                <c:pt idx="17322">
                  <c:v>0.54200000000000004</c:v>
                </c:pt>
                <c:pt idx="17323">
                  <c:v>0.77400000000000002</c:v>
                </c:pt>
                <c:pt idx="17324">
                  <c:v>0.56000000000000005</c:v>
                </c:pt>
                <c:pt idx="17325">
                  <c:v>0.72799999999999998</c:v>
                </c:pt>
                <c:pt idx="17326">
                  <c:v>0.54300000000000004</c:v>
                </c:pt>
                <c:pt idx="17327">
                  <c:v>0.54500000000000004</c:v>
                </c:pt>
                <c:pt idx="17328">
                  <c:v>0.67600000000000005</c:v>
                </c:pt>
                <c:pt idx="17329">
                  <c:v>0.54500000000000004</c:v>
                </c:pt>
                <c:pt idx="17330">
                  <c:v>0.47499999999999998</c:v>
                </c:pt>
                <c:pt idx="17331">
                  <c:v>0.51</c:v>
                </c:pt>
                <c:pt idx="17332">
                  <c:v>0.49199999999999999</c:v>
                </c:pt>
                <c:pt idx="17333">
                  <c:v>0.49199999999999999</c:v>
                </c:pt>
                <c:pt idx="17334">
                  <c:v>0.627</c:v>
                </c:pt>
                <c:pt idx="17335">
                  <c:v>0.52200000000000002</c:v>
                </c:pt>
                <c:pt idx="17336">
                  <c:v>0.71799999999999997</c:v>
                </c:pt>
                <c:pt idx="17337">
                  <c:v>0.53300000000000003</c:v>
                </c:pt>
                <c:pt idx="17338">
                  <c:v>0.53300000000000003</c:v>
                </c:pt>
                <c:pt idx="17339">
                  <c:v>0.76500000000000001</c:v>
                </c:pt>
                <c:pt idx="17340">
                  <c:v>0.78</c:v>
                </c:pt>
                <c:pt idx="17341">
                  <c:v>0.76800000000000002</c:v>
                </c:pt>
                <c:pt idx="17342">
                  <c:v>0.504</c:v>
                </c:pt>
                <c:pt idx="17343">
                  <c:v>0.504</c:v>
                </c:pt>
                <c:pt idx="17344">
                  <c:v>0.51300000000000001</c:v>
                </c:pt>
                <c:pt idx="17345">
                  <c:v>0.46100000000000002</c:v>
                </c:pt>
                <c:pt idx="17346">
                  <c:v>0.52900000000000003</c:v>
                </c:pt>
                <c:pt idx="17347">
                  <c:v>0.51400000000000001</c:v>
                </c:pt>
                <c:pt idx="17348">
                  <c:v>0.54400000000000004</c:v>
                </c:pt>
                <c:pt idx="17349">
                  <c:v>0.53500000000000003</c:v>
                </c:pt>
                <c:pt idx="17350">
                  <c:v>0.53500000000000003</c:v>
                </c:pt>
                <c:pt idx="17351">
                  <c:v>0.52</c:v>
                </c:pt>
                <c:pt idx="17352">
                  <c:v>0.52</c:v>
                </c:pt>
                <c:pt idx="17353">
                  <c:v>0.54600000000000004</c:v>
                </c:pt>
                <c:pt idx="17354">
                  <c:v>0.54600000000000004</c:v>
                </c:pt>
                <c:pt idx="17355">
                  <c:v>0.70699999999999996</c:v>
                </c:pt>
                <c:pt idx="17356">
                  <c:v>0.56499999999999995</c:v>
                </c:pt>
                <c:pt idx="17357">
                  <c:v>0.56499999999999995</c:v>
                </c:pt>
                <c:pt idx="17358">
                  <c:v>0.63800000000000001</c:v>
                </c:pt>
                <c:pt idx="17359">
                  <c:v>0.76</c:v>
                </c:pt>
                <c:pt idx="17360">
                  <c:v>0.63800000000000001</c:v>
                </c:pt>
                <c:pt idx="17361">
                  <c:v>0.76600000000000001</c:v>
                </c:pt>
                <c:pt idx="17362">
                  <c:v>0.58399999999999996</c:v>
                </c:pt>
                <c:pt idx="17363">
                  <c:v>0.78400000000000003</c:v>
                </c:pt>
                <c:pt idx="17364">
                  <c:v>0.54400000000000004</c:v>
                </c:pt>
                <c:pt idx="17365">
                  <c:v>0.45600000000000002</c:v>
                </c:pt>
                <c:pt idx="17366">
                  <c:v>0.54500000000000004</c:v>
                </c:pt>
                <c:pt idx="17367">
                  <c:v>0.78400000000000003</c:v>
                </c:pt>
                <c:pt idx="17368">
                  <c:v>0.72199999999999998</c:v>
                </c:pt>
                <c:pt idx="17369">
                  <c:v>0.45700000000000002</c:v>
                </c:pt>
                <c:pt idx="17370">
                  <c:v>0.55800000000000005</c:v>
                </c:pt>
                <c:pt idx="17371">
                  <c:v>0.55800000000000005</c:v>
                </c:pt>
                <c:pt idx="17372">
                  <c:v>0.52400000000000002</c:v>
                </c:pt>
                <c:pt idx="17373">
                  <c:v>0.52400000000000002</c:v>
                </c:pt>
                <c:pt idx="17374">
                  <c:v>0.53700000000000003</c:v>
                </c:pt>
                <c:pt idx="17375">
                  <c:v>0.77100000000000002</c:v>
                </c:pt>
                <c:pt idx="17376">
                  <c:v>0.77200000000000002</c:v>
                </c:pt>
                <c:pt idx="17377">
                  <c:v>0.77300000000000002</c:v>
                </c:pt>
                <c:pt idx="17378">
                  <c:v>0.754</c:v>
                </c:pt>
                <c:pt idx="17379">
                  <c:v>0.61399999999999999</c:v>
                </c:pt>
                <c:pt idx="17380">
                  <c:v>0.55000000000000004</c:v>
                </c:pt>
                <c:pt idx="17381">
                  <c:v>0.56200000000000006</c:v>
                </c:pt>
                <c:pt idx="17382">
                  <c:v>0.625</c:v>
                </c:pt>
                <c:pt idx="17383">
                  <c:v>0.78200000000000003</c:v>
                </c:pt>
                <c:pt idx="17384">
                  <c:v>0.78100000000000003</c:v>
                </c:pt>
                <c:pt idx="17385">
                  <c:v>0.67900000000000005</c:v>
                </c:pt>
                <c:pt idx="17386">
                  <c:v>0.76300000000000001</c:v>
                </c:pt>
                <c:pt idx="17387">
                  <c:v>0.78300000000000003</c:v>
                </c:pt>
                <c:pt idx="17388">
                  <c:v>0.50900000000000001</c:v>
                </c:pt>
                <c:pt idx="17389">
                  <c:v>0.50900000000000001</c:v>
                </c:pt>
                <c:pt idx="17390">
                  <c:v>0.48599999999999999</c:v>
                </c:pt>
                <c:pt idx="17391">
                  <c:v>0.55500000000000005</c:v>
                </c:pt>
                <c:pt idx="17392">
                  <c:v>0.5</c:v>
                </c:pt>
                <c:pt idx="17393">
                  <c:v>0.5</c:v>
                </c:pt>
                <c:pt idx="17394">
                  <c:v>0.51900000000000002</c:v>
                </c:pt>
                <c:pt idx="17395">
                  <c:v>0.55600000000000005</c:v>
                </c:pt>
                <c:pt idx="17396">
                  <c:v>0.72799999999999998</c:v>
                </c:pt>
                <c:pt idx="17397">
                  <c:v>0.64</c:v>
                </c:pt>
                <c:pt idx="17398">
                  <c:v>0.54300000000000004</c:v>
                </c:pt>
                <c:pt idx="17399">
                  <c:v>0.54300000000000004</c:v>
                </c:pt>
                <c:pt idx="17400">
                  <c:v>0.77200000000000002</c:v>
                </c:pt>
                <c:pt idx="17401">
                  <c:v>0.49</c:v>
                </c:pt>
                <c:pt idx="17402">
                  <c:v>0.52200000000000002</c:v>
                </c:pt>
                <c:pt idx="17403">
                  <c:v>0.77600000000000002</c:v>
                </c:pt>
                <c:pt idx="17404">
                  <c:v>0.51300000000000001</c:v>
                </c:pt>
                <c:pt idx="17405">
                  <c:v>0.51300000000000001</c:v>
                </c:pt>
                <c:pt idx="17406">
                  <c:v>0.52300000000000002</c:v>
                </c:pt>
                <c:pt idx="17407">
                  <c:v>0.39300000000000002</c:v>
                </c:pt>
                <c:pt idx="17408">
                  <c:v>0.39300000000000002</c:v>
                </c:pt>
                <c:pt idx="17409">
                  <c:v>0.55400000000000005</c:v>
                </c:pt>
                <c:pt idx="17410">
                  <c:v>0.54</c:v>
                </c:pt>
                <c:pt idx="17411">
                  <c:v>0.52</c:v>
                </c:pt>
                <c:pt idx="17412">
                  <c:v>0.55500000000000005</c:v>
                </c:pt>
                <c:pt idx="17413">
                  <c:v>0.55400000000000005</c:v>
                </c:pt>
                <c:pt idx="17414">
                  <c:v>0.54600000000000004</c:v>
                </c:pt>
                <c:pt idx="17415">
                  <c:v>0.54600000000000004</c:v>
                </c:pt>
                <c:pt idx="17416">
                  <c:v>0.53</c:v>
                </c:pt>
                <c:pt idx="17417">
                  <c:v>0.53</c:v>
                </c:pt>
                <c:pt idx="17418">
                  <c:v>0.71899999999999997</c:v>
                </c:pt>
                <c:pt idx="17419">
                  <c:v>0.627</c:v>
                </c:pt>
                <c:pt idx="17420">
                  <c:v>0.627</c:v>
                </c:pt>
                <c:pt idx="17421">
                  <c:v>0.52100000000000002</c:v>
                </c:pt>
                <c:pt idx="17422">
                  <c:v>0.66800000000000004</c:v>
                </c:pt>
                <c:pt idx="17423">
                  <c:v>0.52600000000000002</c:v>
                </c:pt>
                <c:pt idx="17424">
                  <c:v>0.55400000000000005</c:v>
                </c:pt>
                <c:pt idx="17425">
                  <c:v>0.66900000000000004</c:v>
                </c:pt>
                <c:pt idx="17426">
                  <c:v>0.76900000000000002</c:v>
                </c:pt>
                <c:pt idx="17427">
                  <c:v>0.49099999999999999</c:v>
                </c:pt>
                <c:pt idx="17428">
                  <c:v>0.77800000000000002</c:v>
                </c:pt>
                <c:pt idx="17429">
                  <c:v>0.77500000000000002</c:v>
                </c:pt>
                <c:pt idx="17430">
                  <c:v>0.51300000000000001</c:v>
                </c:pt>
                <c:pt idx="17431">
                  <c:v>0.77800000000000002</c:v>
                </c:pt>
                <c:pt idx="17432">
                  <c:v>0.49099999999999999</c:v>
                </c:pt>
                <c:pt idx="17433">
                  <c:v>0.752</c:v>
                </c:pt>
                <c:pt idx="17434">
                  <c:v>0.624</c:v>
                </c:pt>
                <c:pt idx="17435">
                  <c:v>0.78600000000000003</c:v>
                </c:pt>
                <c:pt idx="17436">
                  <c:v>0.54500000000000004</c:v>
                </c:pt>
                <c:pt idx="17437">
                  <c:v>0.55500000000000005</c:v>
                </c:pt>
                <c:pt idx="17438">
                  <c:v>0.55600000000000005</c:v>
                </c:pt>
                <c:pt idx="17439">
                  <c:v>0.628</c:v>
                </c:pt>
                <c:pt idx="17440">
                  <c:v>0.52800000000000002</c:v>
                </c:pt>
                <c:pt idx="17441">
                  <c:v>0.53400000000000003</c:v>
                </c:pt>
                <c:pt idx="17442">
                  <c:v>0.56899999999999995</c:v>
                </c:pt>
                <c:pt idx="17443">
                  <c:v>0.56899999999999995</c:v>
                </c:pt>
                <c:pt idx="17444">
                  <c:v>0.53300000000000003</c:v>
                </c:pt>
                <c:pt idx="17445">
                  <c:v>0.52900000000000003</c:v>
                </c:pt>
                <c:pt idx="17446">
                  <c:v>0.63700000000000001</c:v>
                </c:pt>
                <c:pt idx="17447">
                  <c:v>0.56000000000000005</c:v>
                </c:pt>
                <c:pt idx="17448">
                  <c:v>0.76300000000000001</c:v>
                </c:pt>
                <c:pt idx="17449">
                  <c:v>0.74</c:v>
                </c:pt>
                <c:pt idx="17450">
                  <c:v>0.59599999999999997</c:v>
                </c:pt>
                <c:pt idx="17451">
                  <c:v>0.73299999999999998</c:v>
                </c:pt>
                <c:pt idx="17452">
                  <c:v>0.49399999999999999</c:v>
                </c:pt>
                <c:pt idx="17453">
                  <c:v>0.57299999999999995</c:v>
                </c:pt>
                <c:pt idx="17454">
                  <c:v>0.51800000000000002</c:v>
                </c:pt>
                <c:pt idx="17455">
                  <c:v>0.51800000000000002</c:v>
                </c:pt>
                <c:pt idx="17456">
                  <c:v>0.50800000000000001</c:v>
                </c:pt>
                <c:pt idx="17457">
                  <c:v>0.50800000000000001</c:v>
                </c:pt>
                <c:pt idx="17458">
                  <c:v>0.69699999999999995</c:v>
                </c:pt>
                <c:pt idx="17459">
                  <c:v>0.73699999999999999</c:v>
                </c:pt>
                <c:pt idx="17460">
                  <c:v>0.52700000000000002</c:v>
                </c:pt>
                <c:pt idx="17461">
                  <c:v>0.746</c:v>
                </c:pt>
                <c:pt idx="17462">
                  <c:v>0.65100000000000002</c:v>
                </c:pt>
                <c:pt idx="17463">
                  <c:v>0.497</c:v>
                </c:pt>
                <c:pt idx="17464">
                  <c:v>0.55100000000000005</c:v>
                </c:pt>
                <c:pt idx="17465">
                  <c:v>0.55100000000000005</c:v>
                </c:pt>
                <c:pt idx="17466">
                  <c:v>0.52800000000000002</c:v>
                </c:pt>
                <c:pt idx="17467">
                  <c:v>0.53100000000000003</c:v>
                </c:pt>
                <c:pt idx="17468">
                  <c:v>0.66900000000000004</c:v>
                </c:pt>
                <c:pt idx="17469">
                  <c:v>0.752</c:v>
                </c:pt>
                <c:pt idx="17470">
                  <c:v>0.45500000000000002</c:v>
                </c:pt>
                <c:pt idx="17471">
                  <c:v>0.45500000000000002</c:v>
                </c:pt>
                <c:pt idx="17472">
                  <c:v>0.53200000000000003</c:v>
                </c:pt>
                <c:pt idx="17473">
                  <c:v>0.76200000000000001</c:v>
                </c:pt>
                <c:pt idx="17474">
                  <c:v>0.749</c:v>
                </c:pt>
                <c:pt idx="17475">
                  <c:v>0.54200000000000004</c:v>
                </c:pt>
                <c:pt idx="17476">
                  <c:v>0.52300000000000002</c:v>
                </c:pt>
                <c:pt idx="17477">
                  <c:v>0.52300000000000002</c:v>
                </c:pt>
                <c:pt idx="17478">
                  <c:v>0.56299999999999994</c:v>
                </c:pt>
                <c:pt idx="17479">
                  <c:v>0.56399999999999995</c:v>
                </c:pt>
                <c:pt idx="17480">
                  <c:v>0.59</c:v>
                </c:pt>
                <c:pt idx="17481">
                  <c:v>0.59</c:v>
                </c:pt>
                <c:pt idx="17482">
                  <c:v>0.73599999999999999</c:v>
                </c:pt>
                <c:pt idx="17483">
                  <c:v>0.58099999999999996</c:v>
                </c:pt>
                <c:pt idx="17484">
                  <c:v>0.56599999999999995</c:v>
                </c:pt>
                <c:pt idx="17485">
                  <c:v>0.66400000000000003</c:v>
                </c:pt>
                <c:pt idx="17486">
                  <c:v>0.55100000000000005</c:v>
                </c:pt>
                <c:pt idx="17487">
                  <c:v>0.747</c:v>
                </c:pt>
                <c:pt idx="17488">
                  <c:v>0.53600000000000003</c:v>
                </c:pt>
                <c:pt idx="17489">
                  <c:v>0.54</c:v>
                </c:pt>
                <c:pt idx="17490">
                  <c:v>0.54</c:v>
                </c:pt>
                <c:pt idx="17491">
                  <c:v>0.55700000000000005</c:v>
                </c:pt>
                <c:pt idx="17492">
                  <c:v>0.55700000000000005</c:v>
                </c:pt>
                <c:pt idx="17493">
                  <c:v>0.499</c:v>
                </c:pt>
                <c:pt idx="17494">
                  <c:v>0.66400000000000003</c:v>
                </c:pt>
                <c:pt idx="17495">
                  <c:v>0.56499999999999995</c:v>
                </c:pt>
                <c:pt idx="17496">
                  <c:v>0.56499999999999995</c:v>
                </c:pt>
                <c:pt idx="17497">
                  <c:v>0.499</c:v>
                </c:pt>
                <c:pt idx="17498">
                  <c:v>0.74</c:v>
                </c:pt>
                <c:pt idx="17499">
                  <c:v>0.52200000000000002</c:v>
                </c:pt>
                <c:pt idx="17500">
                  <c:v>0.54400000000000004</c:v>
                </c:pt>
                <c:pt idx="17501">
                  <c:v>0.66</c:v>
                </c:pt>
                <c:pt idx="17502">
                  <c:v>0.56499999999999995</c:v>
                </c:pt>
                <c:pt idx="17503">
                  <c:v>0.73699999999999999</c:v>
                </c:pt>
                <c:pt idx="17504">
                  <c:v>0.55400000000000005</c:v>
                </c:pt>
                <c:pt idx="17505">
                  <c:v>0.64</c:v>
                </c:pt>
                <c:pt idx="17506">
                  <c:v>0.78</c:v>
                </c:pt>
                <c:pt idx="17507">
                  <c:v>0.61099999999999999</c:v>
                </c:pt>
                <c:pt idx="17508">
                  <c:v>0.78800000000000003</c:v>
                </c:pt>
                <c:pt idx="17509">
                  <c:v>0.75</c:v>
                </c:pt>
                <c:pt idx="17510">
                  <c:v>0.77400000000000002</c:v>
                </c:pt>
                <c:pt idx="17511">
                  <c:v>0.64800000000000002</c:v>
                </c:pt>
                <c:pt idx="17512">
                  <c:v>0.56599999999999995</c:v>
                </c:pt>
                <c:pt idx="17513">
                  <c:v>0.56799999999999995</c:v>
                </c:pt>
                <c:pt idx="17514">
                  <c:v>0.54400000000000004</c:v>
                </c:pt>
                <c:pt idx="17515">
                  <c:v>0.56699999999999995</c:v>
                </c:pt>
                <c:pt idx="17516">
                  <c:v>0.501</c:v>
                </c:pt>
                <c:pt idx="17517">
                  <c:v>0.53800000000000003</c:v>
                </c:pt>
                <c:pt idx="17518">
                  <c:v>0.54400000000000004</c:v>
                </c:pt>
                <c:pt idx="17519">
                  <c:v>0.57999999999999996</c:v>
                </c:pt>
                <c:pt idx="17520">
                  <c:v>0.57999999999999996</c:v>
                </c:pt>
                <c:pt idx="17521">
                  <c:v>0.747</c:v>
                </c:pt>
                <c:pt idx="17522">
                  <c:v>0.51600000000000001</c:v>
                </c:pt>
                <c:pt idx="17523">
                  <c:v>0.51600000000000001</c:v>
                </c:pt>
                <c:pt idx="17524">
                  <c:v>0.53900000000000003</c:v>
                </c:pt>
                <c:pt idx="17525">
                  <c:v>0.74199999999999999</c:v>
                </c:pt>
                <c:pt idx="17526">
                  <c:v>0.53600000000000003</c:v>
                </c:pt>
                <c:pt idx="17527">
                  <c:v>0.52700000000000002</c:v>
                </c:pt>
                <c:pt idx="17528">
                  <c:v>0.52700000000000002</c:v>
                </c:pt>
                <c:pt idx="17529">
                  <c:v>0.77900000000000003</c:v>
                </c:pt>
                <c:pt idx="17530">
                  <c:v>0.60899999999999999</c:v>
                </c:pt>
                <c:pt idx="17531">
                  <c:v>0.58499999999999996</c:v>
                </c:pt>
                <c:pt idx="17532">
                  <c:v>0.75</c:v>
                </c:pt>
                <c:pt idx="17533">
                  <c:v>0.505</c:v>
                </c:pt>
                <c:pt idx="17534">
                  <c:v>0.57699999999999996</c:v>
                </c:pt>
                <c:pt idx="17535">
                  <c:v>0.66700000000000004</c:v>
                </c:pt>
                <c:pt idx="17536">
                  <c:v>0.51800000000000002</c:v>
                </c:pt>
                <c:pt idx="17537">
                  <c:v>0.57799999999999996</c:v>
                </c:pt>
                <c:pt idx="17538">
                  <c:v>0.73099999999999998</c:v>
                </c:pt>
                <c:pt idx="17539">
                  <c:v>0.48799999999999999</c:v>
                </c:pt>
                <c:pt idx="17540">
                  <c:v>0.48799999999999999</c:v>
                </c:pt>
                <c:pt idx="17541">
                  <c:v>0.77200000000000002</c:v>
                </c:pt>
                <c:pt idx="17542">
                  <c:v>0.56000000000000005</c:v>
                </c:pt>
                <c:pt idx="17543">
                  <c:v>0.56000000000000005</c:v>
                </c:pt>
                <c:pt idx="17544">
                  <c:v>0.54</c:v>
                </c:pt>
                <c:pt idx="17545">
                  <c:v>0.65100000000000002</c:v>
                </c:pt>
                <c:pt idx="17546">
                  <c:v>0.65100000000000002</c:v>
                </c:pt>
                <c:pt idx="17547">
                  <c:v>0.54100000000000004</c:v>
                </c:pt>
                <c:pt idx="17548">
                  <c:v>0.73499999999999999</c:v>
                </c:pt>
                <c:pt idx="17549">
                  <c:v>0.53800000000000003</c:v>
                </c:pt>
                <c:pt idx="17550">
                  <c:v>0.71199999999999997</c:v>
                </c:pt>
                <c:pt idx="17551">
                  <c:v>0.52800000000000002</c:v>
                </c:pt>
                <c:pt idx="17552">
                  <c:v>0.52800000000000002</c:v>
                </c:pt>
                <c:pt idx="17553">
                  <c:v>0.57899999999999996</c:v>
                </c:pt>
                <c:pt idx="17554">
                  <c:v>0.55300000000000005</c:v>
                </c:pt>
                <c:pt idx="17555">
                  <c:v>0.53800000000000003</c:v>
                </c:pt>
                <c:pt idx="17556">
                  <c:v>0.752</c:v>
                </c:pt>
                <c:pt idx="17557">
                  <c:v>0.57899999999999996</c:v>
                </c:pt>
                <c:pt idx="17558">
                  <c:v>0.53300000000000003</c:v>
                </c:pt>
                <c:pt idx="17559">
                  <c:v>0.53300000000000003</c:v>
                </c:pt>
                <c:pt idx="17560">
                  <c:v>0.53700000000000003</c:v>
                </c:pt>
                <c:pt idx="17561">
                  <c:v>0.65100000000000002</c:v>
                </c:pt>
                <c:pt idx="17562">
                  <c:v>0.65100000000000002</c:v>
                </c:pt>
                <c:pt idx="17563">
                  <c:v>0.745</c:v>
                </c:pt>
                <c:pt idx="17564">
                  <c:v>0.50700000000000001</c:v>
                </c:pt>
                <c:pt idx="17565">
                  <c:v>0.57799999999999996</c:v>
                </c:pt>
                <c:pt idx="17566">
                  <c:v>0.57799999999999996</c:v>
                </c:pt>
                <c:pt idx="17567">
                  <c:v>0.59299999999999997</c:v>
                </c:pt>
                <c:pt idx="17568">
                  <c:v>0.57699999999999996</c:v>
                </c:pt>
                <c:pt idx="17569">
                  <c:v>0.50700000000000001</c:v>
                </c:pt>
                <c:pt idx="17570">
                  <c:v>0.77300000000000002</c:v>
                </c:pt>
                <c:pt idx="17571">
                  <c:v>0.53700000000000003</c:v>
                </c:pt>
                <c:pt idx="17572">
                  <c:v>0.53100000000000003</c:v>
                </c:pt>
                <c:pt idx="17573">
                  <c:v>0.56200000000000006</c:v>
                </c:pt>
                <c:pt idx="17574">
                  <c:v>0.55100000000000005</c:v>
                </c:pt>
                <c:pt idx="17575">
                  <c:v>0.55100000000000005</c:v>
                </c:pt>
                <c:pt idx="17576">
                  <c:v>0.53800000000000003</c:v>
                </c:pt>
                <c:pt idx="17577">
                  <c:v>0.56799999999999995</c:v>
                </c:pt>
                <c:pt idx="17578">
                  <c:v>0.56799999999999995</c:v>
                </c:pt>
                <c:pt idx="17579">
                  <c:v>0.65600000000000003</c:v>
                </c:pt>
                <c:pt idx="17580">
                  <c:v>0.56299999999999994</c:v>
                </c:pt>
                <c:pt idx="17581">
                  <c:v>0.69699999999999995</c:v>
                </c:pt>
                <c:pt idx="17582">
                  <c:v>0.55500000000000005</c:v>
                </c:pt>
                <c:pt idx="17583">
                  <c:v>0.57699999999999996</c:v>
                </c:pt>
                <c:pt idx="17584">
                  <c:v>0.50900000000000001</c:v>
                </c:pt>
                <c:pt idx="17585">
                  <c:v>0.66300000000000003</c:v>
                </c:pt>
                <c:pt idx="17586">
                  <c:v>0.75700000000000001</c:v>
                </c:pt>
                <c:pt idx="17587">
                  <c:v>0.75700000000000001</c:v>
                </c:pt>
                <c:pt idx="17588">
                  <c:v>0.74399999999999999</c:v>
                </c:pt>
                <c:pt idx="17589">
                  <c:v>0.65</c:v>
                </c:pt>
                <c:pt idx="17590">
                  <c:v>0.52500000000000002</c:v>
                </c:pt>
                <c:pt idx="17591">
                  <c:v>0.52500000000000002</c:v>
                </c:pt>
                <c:pt idx="17592">
                  <c:v>0.58099999999999996</c:v>
                </c:pt>
                <c:pt idx="17593">
                  <c:v>0.54600000000000004</c:v>
                </c:pt>
                <c:pt idx="17594">
                  <c:v>0.77200000000000002</c:v>
                </c:pt>
                <c:pt idx="17595">
                  <c:v>0.73599999999999999</c:v>
                </c:pt>
                <c:pt idx="17596">
                  <c:v>0.78300000000000003</c:v>
                </c:pt>
                <c:pt idx="17597">
                  <c:v>0.55500000000000005</c:v>
                </c:pt>
                <c:pt idx="17598">
                  <c:v>0.55400000000000005</c:v>
                </c:pt>
                <c:pt idx="17599">
                  <c:v>0.54900000000000004</c:v>
                </c:pt>
                <c:pt idx="17600">
                  <c:v>0.74</c:v>
                </c:pt>
                <c:pt idx="17601">
                  <c:v>0.59199999999999997</c:v>
                </c:pt>
                <c:pt idx="17602">
                  <c:v>0.59199999999999997</c:v>
                </c:pt>
                <c:pt idx="17603">
                  <c:v>0.76100000000000001</c:v>
                </c:pt>
                <c:pt idx="17604">
                  <c:v>0.54900000000000004</c:v>
                </c:pt>
                <c:pt idx="17605">
                  <c:v>0.73399999999999999</c:v>
                </c:pt>
                <c:pt idx="17606">
                  <c:v>0.70899999999999996</c:v>
                </c:pt>
                <c:pt idx="17607">
                  <c:v>0.51700000000000002</c:v>
                </c:pt>
                <c:pt idx="17608">
                  <c:v>0.51400000000000001</c:v>
                </c:pt>
                <c:pt idx="17609">
                  <c:v>0.623</c:v>
                </c:pt>
                <c:pt idx="17610">
                  <c:v>0.59699999999999998</c:v>
                </c:pt>
                <c:pt idx="17611">
                  <c:v>0.496</c:v>
                </c:pt>
                <c:pt idx="17612">
                  <c:v>0.496</c:v>
                </c:pt>
                <c:pt idx="17613">
                  <c:v>0.70099999999999996</c:v>
                </c:pt>
                <c:pt idx="17614">
                  <c:v>0.54900000000000004</c:v>
                </c:pt>
                <c:pt idx="17615">
                  <c:v>0.56899999999999995</c:v>
                </c:pt>
                <c:pt idx="17616">
                  <c:v>0.56899999999999995</c:v>
                </c:pt>
                <c:pt idx="17617">
                  <c:v>0.74299999999999999</c:v>
                </c:pt>
                <c:pt idx="17618">
                  <c:v>0.52800000000000002</c:v>
                </c:pt>
                <c:pt idx="17619">
                  <c:v>0.55000000000000004</c:v>
                </c:pt>
                <c:pt idx="17620">
                  <c:v>0.52600000000000002</c:v>
                </c:pt>
                <c:pt idx="17621">
                  <c:v>0.72899999999999998</c:v>
                </c:pt>
                <c:pt idx="17622">
                  <c:v>0.66700000000000004</c:v>
                </c:pt>
                <c:pt idx="17623">
                  <c:v>0.66700000000000004</c:v>
                </c:pt>
                <c:pt idx="17624">
                  <c:v>0.59199999999999997</c:v>
                </c:pt>
                <c:pt idx="17625">
                  <c:v>0.75</c:v>
                </c:pt>
                <c:pt idx="17626">
                  <c:v>0.54800000000000004</c:v>
                </c:pt>
                <c:pt idx="17627">
                  <c:v>0.59199999999999997</c:v>
                </c:pt>
                <c:pt idx="17628">
                  <c:v>0.53900000000000003</c:v>
                </c:pt>
                <c:pt idx="17629">
                  <c:v>0.53900000000000003</c:v>
                </c:pt>
                <c:pt idx="17630">
                  <c:v>0.56299999999999994</c:v>
                </c:pt>
                <c:pt idx="17631">
                  <c:v>0.77900000000000003</c:v>
                </c:pt>
                <c:pt idx="17632">
                  <c:v>0.51500000000000001</c:v>
                </c:pt>
                <c:pt idx="17633">
                  <c:v>0.54300000000000004</c:v>
                </c:pt>
                <c:pt idx="17634">
                  <c:v>0.54300000000000004</c:v>
                </c:pt>
                <c:pt idx="17635">
                  <c:v>0.73899999999999999</c:v>
                </c:pt>
                <c:pt idx="17636">
                  <c:v>0.73499999999999999</c:v>
                </c:pt>
                <c:pt idx="17637">
                  <c:v>0.54700000000000004</c:v>
                </c:pt>
                <c:pt idx="17638">
                  <c:v>0.51600000000000001</c:v>
                </c:pt>
                <c:pt idx="17639">
                  <c:v>0.55400000000000005</c:v>
                </c:pt>
                <c:pt idx="17640">
                  <c:v>0.77600000000000002</c:v>
                </c:pt>
                <c:pt idx="17641">
                  <c:v>0.73499999999999999</c:v>
                </c:pt>
                <c:pt idx="17642">
                  <c:v>0.54</c:v>
                </c:pt>
                <c:pt idx="17643">
                  <c:v>0.60799999999999998</c:v>
                </c:pt>
                <c:pt idx="17644">
                  <c:v>0.76</c:v>
                </c:pt>
                <c:pt idx="17645">
                  <c:v>0.58799999999999997</c:v>
                </c:pt>
                <c:pt idx="17646">
                  <c:v>0.78100000000000003</c:v>
                </c:pt>
                <c:pt idx="17647">
                  <c:v>0.57899999999999996</c:v>
                </c:pt>
                <c:pt idx="17648">
                  <c:v>0.54800000000000004</c:v>
                </c:pt>
                <c:pt idx="17649">
                  <c:v>0.56200000000000006</c:v>
                </c:pt>
                <c:pt idx="17650">
                  <c:v>0.56200000000000006</c:v>
                </c:pt>
                <c:pt idx="17651">
                  <c:v>0.54900000000000004</c:v>
                </c:pt>
                <c:pt idx="17652">
                  <c:v>0.51800000000000002</c:v>
                </c:pt>
                <c:pt idx="17653">
                  <c:v>0.57299999999999995</c:v>
                </c:pt>
                <c:pt idx="17654">
                  <c:v>0.57899999999999996</c:v>
                </c:pt>
                <c:pt idx="17655">
                  <c:v>0.57899999999999996</c:v>
                </c:pt>
                <c:pt idx="17656">
                  <c:v>0.73199999999999998</c:v>
                </c:pt>
                <c:pt idx="17657">
                  <c:v>0.53300000000000003</c:v>
                </c:pt>
                <c:pt idx="17658">
                  <c:v>0.53300000000000003</c:v>
                </c:pt>
                <c:pt idx="17659">
                  <c:v>0.74399999999999999</c:v>
                </c:pt>
                <c:pt idx="17660">
                  <c:v>0.56799999999999995</c:v>
                </c:pt>
                <c:pt idx="17661">
                  <c:v>0.52800000000000002</c:v>
                </c:pt>
                <c:pt idx="17662">
                  <c:v>0.56599999999999995</c:v>
                </c:pt>
                <c:pt idx="17663">
                  <c:v>0.59399999999999997</c:v>
                </c:pt>
                <c:pt idx="17664">
                  <c:v>0.52700000000000002</c:v>
                </c:pt>
                <c:pt idx="17665">
                  <c:v>0.58799999999999997</c:v>
                </c:pt>
                <c:pt idx="17666">
                  <c:v>0.77</c:v>
                </c:pt>
                <c:pt idx="17667">
                  <c:v>0.66600000000000004</c:v>
                </c:pt>
                <c:pt idx="17668">
                  <c:v>0.77100000000000002</c:v>
                </c:pt>
                <c:pt idx="17669">
                  <c:v>0.77600000000000002</c:v>
                </c:pt>
                <c:pt idx="17670">
                  <c:v>0.54600000000000004</c:v>
                </c:pt>
                <c:pt idx="17671">
                  <c:v>0.54600000000000004</c:v>
                </c:pt>
                <c:pt idx="17672">
                  <c:v>0.74299999999999999</c:v>
                </c:pt>
                <c:pt idx="17673">
                  <c:v>0.748</c:v>
                </c:pt>
                <c:pt idx="17674">
                  <c:v>0.55900000000000005</c:v>
                </c:pt>
                <c:pt idx="17675">
                  <c:v>0.71299999999999997</c:v>
                </c:pt>
                <c:pt idx="17676">
                  <c:v>0.52200000000000002</c:v>
                </c:pt>
                <c:pt idx="17677">
                  <c:v>0.749</c:v>
                </c:pt>
                <c:pt idx="17678">
                  <c:v>0.58899999999999997</c:v>
                </c:pt>
                <c:pt idx="17679">
                  <c:v>0.52600000000000002</c:v>
                </c:pt>
                <c:pt idx="17680">
                  <c:v>0.59</c:v>
                </c:pt>
                <c:pt idx="17681">
                  <c:v>0.60399999999999998</c:v>
                </c:pt>
                <c:pt idx="17682">
                  <c:v>0.60399999999999998</c:v>
                </c:pt>
                <c:pt idx="17683">
                  <c:v>0.56000000000000005</c:v>
                </c:pt>
                <c:pt idx="17684">
                  <c:v>0.504</c:v>
                </c:pt>
                <c:pt idx="17685">
                  <c:v>0.504</c:v>
                </c:pt>
                <c:pt idx="17686">
                  <c:v>0.48899999999999999</c:v>
                </c:pt>
                <c:pt idx="17687">
                  <c:v>0.71799999999999997</c:v>
                </c:pt>
                <c:pt idx="17688">
                  <c:v>0.73399999999999999</c:v>
                </c:pt>
                <c:pt idx="17689">
                  <c:v>0.55800000000000005</c:v>
                </c:pt>
                <c:pt idx="17690">
                  <c:v>0.66200000000000003</c:v>
                </c:pt>
                <c:pt idx="17691">
                  <c:v>0.58099999999999996</c:v>
                </c:pt>
                <c:pt idx="17692">
                  <c:v>0.58099999999999996</c:v>
                </c:pt>
                <c:pt idx="17693">
                  <c:v>0.74099999999999999</c:v>
                </c:pt>
                <c:pt idx="17694">
                  <c:v>0.56999999999999995</c:v>
                </c:pt>
                <c:pt idx="17695">
                  <c:v>0.60899999999999999</c:v>
                </c:pt>
                <c:pt idx="17696">
                  <c:v>0.55800000000000005</c:v>
                </c:pt>
                <c:pt idx="17697">
                  <c:v>0.56999999999999995</c:v>
                </c:pt>
                <c:pt idx="17698">
                  <c:v>0.76100000000000001</c:v>
                </c:pt>
                <c:pt idx="17699">
                  <c:v>0.60099999999999998</c:v>
                </c:pt>
                <c:pt idx="17700">
                  <c:v>0.73599999999999999</c:v>
                </c:pt>
                <c:pt idx="17701">
                  <c:v>0.53800000000000003</c:v>
                </c:pt>
                <c:pt idx="17702">
                  <c:v>0.745</c:v>
                </c:pt>
                <c:pt idx="17703">
                  <c:v>0.65300000000000002</c:v>
                </c:pt>
                <c:pt idx="17704">
                  <c:v>0.53600000000000003</c:v>
                </c:pt>
                <c:pt idx="17705">
                  <c:v>0.65300000000000002</c:v>
                </c:pt>
                <c:pt idx="17706">
                  <c:v>0.73499999999999999</c:v>
                </c:pt>
                <c:pt idx="17707">
                  <c:v>0.52400000000000002</c:v>
                </c:pt>
                <c:pt idx="17708">
                  <c:v>0.55900000000000005</c:v>
                </c:pt>
                <c:pt idx="17709">
                  <c:v>0.53400000000000003</c:v>
                </c:pt>
                <c:pt idx="17710">
                  <c:v>0.53400000000000003</c:v>
                </c:pt>
                <c:pt idx="17711">
                  <c:v>0.51700000000000002</c:v>
                </c:pt>
                <c:pt idx="17712">
                  <c:v>0.51700000000000002</c:v>
                </c:pt>
                <c:pt idx="17713">
                  <c:v>0.52400000000000002</c:v>
                </c:pt>
                <c:pt idx="17714">
                  <c:v>0.57399999999999995</c:v>
                </c:pt>
                <c:pt idx="17715">
                  <c:v>0.55000000000000004</c:v>
                </c:pt>
                <c:pt idx="17716">
                  <c:v>0.55000000000000004</c:v>
                </c:pt>
                <c:pt idx="17717">
                  <c:v>0.74399999999999999</c:v>
                </c:pt>
                <c:pt idx="17718">
                  <c:v>0.56299999999999994</c:v>
                </c:pt>
                <c:pt idx="17719">
                  <c:v>0.55400000000000005</c:v>
                </c:pt>
                <c:pt idx="17720">
                  <c:v>0.55400000000000005</c:v>
                </c:pt>
                <c:pt idx="17721">
                  <c:v>0.78500000000000003</c:v>
                </c:pt>
                <c:pt idx="17722">
                  <c:v>0.54900000000000004</c:v>
                </c:pt>
                <c:pt idx="17723">
                  <c:v>0.55800000000000005</c:v>
                </c:pt>
                <c:pt idx="17724">
                  <c:v>0.47899999999999998</c:v>
                </c:pt>
                <c:pt idx="17725">
                  <c:v>0.73799999999999999</c:v>
                </c:pt>
                <c:pt idx="17726">
                  <c:v>0.74299999999999999</c:v>
                </c:pt>
                <c:pt idx="17727">
                  <c:v>0.52600000000000002</c:v>
                </c:pt>
                <c:pt idx="17728">
                  <c:v>0.48</c:v>
                </c:pt>
                <c:pt idx="17729">
                  <c:v>0.64700000000000002</c:v>
                </c:pt>
                <c:pt idx="17730">
                  <c:v>0.59199999999999997</c:v>
                </c:pt>
                <c:pt idx="17731">
                  <c:v>0.6</c:v>
                </c:pt>
                <c:pt idx="17732">
                  <c:v>0.54400000000000004</c:v>
                </c:pt>
                <c:pt idx="17733">
                  <c:v>0.54400000000000004</c:v>
                </c:pt>
                <c:pt idx="17734">
                  <c:v>0.58199999999999996</c:v>
                </c:pt>
                <c:pt idx="17735">
                  <c:v>0.77600000000000002</c:v>
                </c:pt>
                <c:pt idx="17736">
                  <c:v>0.57299999999999995</c:v>
                </c:pt>
                <c:pt idx="17737">
                  <c:v>0.57299999999999995</c:v>
                </c:pt>
                <c:pt idx="17738">
                  <c:v>0.55900000000000005</c:v>
                </c:pt>
                <c:pt idx="17739">
                  <c:v>0.56000000000000005</c:v>
                </c:pt>
                <c:pt idx="17740">
                  <c:v>0.71899999999999997</c:v>
                </c:pt>
                <c:pt idx="17741">
                  <c:v>0.746</c:v>
                </c:pt>
                <c:pt idx="17742">
                  <c:v>0.58499999999999996</c:v>
                </c:pt>
                <c:pt idx="17743">
                  <c:v>0.65600000000000003</c:v>
                </c:pt>
                <c:pt idx="17744">
                  <c:v>0.75</c:v>
                </c:pt>
                <c:pt idx="17745">
                  <c:v>0.59099999999999997</c:v>
                </c:pt>
                <c:pt idx="17746">
                  <c:v>0.59099999999999997</c:v>
                </c:pt>
                <c:pt idx="17747">
                  <c:v>0.53800000000000003</c:v>
                </c:pt>
                <c:pt idx="17748">
                  <c:v>0.53700000000000003</c:v>
                </c:pt>
                <c:pt idx="17749">
                  <c:v>0.57699999999999996</c:v>
                </c:pt>
                <c:pt idx="17750">
                  <c:v>0.6</c:v>
                </c:pt>
                <c:pt idx="17751">
                  <c:v>0.53</c:v>
                </c:pt>
                <c:pt idx="17752">
                  <c:v>0.75700000000000001</c:v>
                </c:pt>
                <c:pt idx="17753">
                  <c:v>0.73199999999999998</c:v>
                </c:pt>
                <c:pt idx="17754">
                  <c:v>0.70199999999999996</c:v>
                </c:pt>
                <c:pt idx="17755">
                  <c:v>0.78500000000000003</c:v>
                </c:pt>
                <c:pt idx="17756">
                  <c:v>0.73699999999999999</c:v>
                </c:pt>
                <c:pt idx="17757">
                  <c:v>0.745</c:v>
                </c:pt>
                <c:pt idx="17758">
                  <c:v>0.51200000000000001</c:v>
                </c:pt>
                <c:pt idx="17759">
                  <c:v>0.51200000000000001</c:v>
                </c:pt>
                <c:pt idx="17760">
                  <c:v>0.77600000000000002</c:v>
                </c:pt>
                <c:pt idx="17761">
                  <c:v>0.53500000000000003</c:v>
                </c:pt>
                <c:pt idx="17762">
                  <c:v>0.497</c:v>
                </c:pt>
                <c:pt idx="17763">
                  <c:v>0.57599999999999996</c:v>
                </c:pt>
                <c:pt idx="17764">
                  <c:v>0.57599999999999996</c:v>
                </c:pt>
                <c:pt idx="17765">
                  <c:v>0.56999999999999995</c:v>
                </c:pt>
                <c:pt idx="17766">
                  <c:v>0.74199999999999999</c:v>
                </c:pt>
                <c:pt idx="17767">
                  <c:v>0.57099999999999995</c:v>
                </c:pt>
                <c:pt idx="17768">
                  <c:v>0.751</c:v>
                </c:pt>
                <c:pt idx="17769">
                  <c:v>0.61799999999999999</c:v>
                </c:pt>
                <c:pt idx="17770">
                  <c:v>0.61799999999999999</c:v>
                </c:pt>
                <c:pt idx="17771">
                  <c:v>0.501</c:v>
                </c:pt>
                <c:pt idx="17772">
                  <c:v>0.56699999999999995</c:v>
                </c:pt>
                <c:pt idx="17773">
                  <c:v>0.58399999999999996</c:v>
                </c:pt>
                <c:pt idx="17774">
                  <c:v>0.66400000000000003</c:v>
                </c:pt>
                <c:pt idx="17775">
                  <c:v>0.66400000000000003</c:v>
                </c:pt>
                <c:pt idx="17776">
                  <c:v>0.74099999999999999</c:v>
                </c:pt>
                <c:pt idx="17777">
                  <c:v>0.59399999999999997</c:v>
                </c:pt>
                <c:pt idx="17778">
                  <c:v>0.59399999999999997</c:v>
                </c:pt>
                <c:pt idx="17779">
                  <c:v>0.58399999999999996</c:v>
                </c:pt>
                <c:pt idx="17780">
                  <c:v>0.56699999999999995</c:v>
                </c:pt>
                <c:pt idx="17781">
                  <c:v>0.67300000000000004</c:v>
                </c:pt>
                <c:pt idx="17782">
                  <c:v>0.66900000000000004</c:v>
                </c:pt>
                <c:pt idx="17783">
                  <c:v>0.76700000000000002</c:v>
                </c:pt>
                <c:pt idx="17784">
                  <c:v>0.41699999999999998</c:v>
                </c:pt>
                <c:pt idx="17785">
                  <c:v>0.41699999999999998</c:v>
                </c:pt>
                <c:pt idx="17786">
                  <c:v>0.623</c:v>
                </c:pt>
                <c:pt idx="17787">
                  <c:v>0.53200000000000003</c:v>
                </c:pt>
                <c:pt idx="17788">
                  <c:v>0.54800000000000004</c:v>
                </c:pt>
                <c:pt idx="17789">
                  <c:v>0.66900000000000004</c:v>
                </c:pt>
                <c:pt idx="17790">
                  <c:v>0.54600000000000004</c:v>
                </c:pt>
                <c:pt idx="17791">
                  <c:v>0.53300000000000003</c:v>
                </c:pt>
                <c:pt idx="17792">
                  <c:v>0.754</c:v>
                </c:pt>
                <c:pt idx="17793">
                  <c:v>0.56999999999999995</c:v>
                </c:pt>
                <c:pt idx="17794">
                  <c:v>0.52700000000000002</c:v>
                </c:pt>
                <c:pt idx="17795">
                  <c:v>0.52700000000000002</c:v>
                </c:pt>
                <c:pt idx="17796">
                  <c:v>0.54400000000000004</c:v>
                </c:pt>
                <c:pt idx="17797">
                  <c:v>0.54400000000000004</c:v>
                </c:pt>
                <c:pt idx="17798">
                  <c:v>0.57199999999999995</c:v>
                </c:pt>
                <c:pt idx="17799">
                  <c:v>0.752</c:v>
                </c:pt>
                <c:pt idx="17800">
                  <c:v>0.58499999999999996</c:v>
                </c:pt>
                <c:pt idx="17801">
                  <c:v>0.55700000000000005</c:v>
                </c:pt>
                <c:pt idx="17802">
                  <c:v>0.502</c:v>
                </c:pt>
                <c:pt idx="17803">
                  <c:v>0.53500000000000003</c:v>
                </c:pt>
                <c:pt idx="17804">
                  <c:v>0.56399999999999995</c:v>
                </c:pt>
                <c:pt idx="17805">
                  <c:v>0.56399999999999995</c:v>
                </c:pt>
                <c:pt idx="17806">
                  <c:v>0.747</c:v>
                </c:pt>
                <c:pt idx="17807">
                  <c:v>0.503</c:v>
                </c:pt>
                <c:pt idx="17808">
                  <c:v>0.55500000000000005</c:v>
                </c:pt>
                <c:pt idx="17809">
                  <c:v>0.56100000000000005</c:v>
                </c:pt>
                <c:pt idx="17810">
                  <c:v>0.56100000000000005</c:v>
                </c:pt>
                <c:pt idx="17811">
                  <c:v>0.54800000000000004</c:v>
                </c:pt>
                <c:pt idx="17812">
                  <c:v>0.56899999999999995</c:v>
                </c:pt>
                <c:pt idx="17813">
                  <c:v>0.56899999999999995</c:v>
                </c:pt>
                <c:pt idx="17814">
                  <c:v>0.65300000000000002</c:v>
                </c:pt>
                <c:pt idx="17815">
                  <c:v>0.56899999999999995</c:v>
                </c:pt>
                <c:pt idx="17816">
                  <c:v>0.64400000000000002</c:v>
                </c:pt>
                <c:pt idx="17817">
                  <c:v>0.66500000000000004</c:v>
                </c:pt>
                <c:pt idx="17818">
                  <c:v>0.73899999999999999</c:v>
                </c:pt>
                <c:pt idx="17819">
                  <c:v>0.61499999999999999</c:v>
                </c:pt>
                <c:pt idx="17820">
                  <c:v>0.67100000000000004</c:v>
                </c:pt>
                <c:pt idx="17821">
                  <c:v>0.751</c:v>
                </c:pt>
                <c:pt idx="17822">
                  <c:v>0.54200000000000004</c:v>
                </c:pt>
                <c:pt idx="17823">
                  <c:v>0.78500000000000003</c:v>
                </c:pt>
                <c:pt idx="17824">
                  <c:v>0.745</c:v>
                </c:pt>
                <c:pt idx="17825">
                  <c:v>0.58399999999999996</c:v>
                </c:pt>
                <c:pt idx="17826">
                  <c:v>0.58399999999999996</c:v>
                </c:pt>
                <c:pt idx="17827">
                  <c:v>0.56999999999999995</c:v>
                </c:pt>
                <c:pt idx="17828">
                  <c:v>0.53900000000000003</c:v>
                </c:pt>
                <c:pt idx="17829">
                  <c:v>0.54300000000000004</c:v>
                </c:pt>
                <c:pt idx="17830">
                  <c:v>0.57099999999999995</c:v>
                </c:pt>
                <c:pt idx="17831">
                  <c:v>0.75600000000000001</c:v>
                </c:pt>
                <c:pt idx="17832">
                  <c:v>0.59699999999999998</c:v>
                </c:pt>
                <c:pt idx="17833">
                  <c:v>0.60299999999999998</c:v>
                </c:pt>
                <c:pt idx="17834">
                  <c:v>0.60299999999999998</c:v>
                </c:pt>
                <c:pt idx="17835">
                  <c:v>0.52</c:v>
                </c:pt>
                <c:pt idx="17836">
                  <c:v>0.52</c:v>
                </c:pt>
                <c:pt idx="17837">
                  <c:v>0.54800000000000004</c:v>
                </c:pt>
                <c:pt idx="17838">
                  <c:v>0.54800000000000004</c:v>
                </c:pt>
                <c:pt idx="17839">
                  <c:v>0.505</c:v>
                </c:pt>
                <c:pt idx="17840">
                  <c:v>0.752</c:v>
                </c:pt>
                <c:pt idx="17841">
                  <c:v>0.74</c:v>
                </c:pt>
                <c:pt idx="17842">
                  <c:v>0.58899999999999997</c:v>
                </c:pt>
                <c:pt idx="17843">
                  <c:v>0.61299999999999999</c:v>
                </c:pt>
                <c:pt idx="17844">
                  <c:v>0.752</c:v>
                </c:pt>
                <c:pt idx="17845">
                  <c:v>0.71899999999999997</c:v>
                </c:pt>
                <c:pt idx="17846">
                  <c:v>0.79300000000000004</c:v>
                </c:pt>
                <c:pt idx="17847">
                  <c:v>0.746</c:v>
                </c:pt>
                <c:pt idx="17848">
                  <c:v>0.78400000000000003</c:v>
                </c:pt>
                <c:pt idx="17849">
                  <c:v>0.50900000000000001</c:v>
                </c:pt>
                <c:pt idx="17850">
                  <c:v>0.64700000000000002</c:v>
                </c:pt>
                <c:pt idx="17851">
                  <c:v>0.58299999999999996</c:v>
                </c:pt>
                <c:pt idx="17852">
                  <c:v>0.58199999999999996</c:v>
                </c:pt>
                <c:pt idx="17853">
                  <c:v>0.755</c:v>
                </c:pt>
                <c:pt idx="17854">
                  <c:v>0.64700000000000002</c:v>
                </c:pt>
                <c:pt idx="17855">
                  <c:v>0.75</c:v>
                </c:pt>
                <c:pt idx="17856">
                  <c:v>0.58199999999999996</c:v>
                </c:pt>
                <c:pt idx="17857">
                  <c:v>0.77700000000000002</c:v>
                </c:pt>
                <c:pt idx="17858">
                  <c:v>0.58299999999999996</c:v>
                </c:pt>
                <c:pt idx="17859">
                  <c:v>0.61399999999999999</c:v>
                </c:pt>
                <c:pt idx="17860">
                  <c:v>0.65600000000000003</c:v>
                </c:pt>
                <c:pt idx="17861">
                  <c:v>0.65600000000000003</c:v>
                </c:pt>
                <c:pt idx="17862">
                  <c:v>0.47799999999999998</c:v>
                </c:pt>
                <c:pt idx="17863">
                  <c:v>0.47799999999999998</c:v>
                </c:pt>
                <c:pt idx="17864">
                  <c:v>0.67500000000000004</c:v>
                </c:pt>
                <c:pt idx="17865">
                  <c:v>0.67500000000000004</c:v>
                </c:pt>
                <c:pt idx="17866">
                  <c:v>0.54100000000000004</c:v>
                </c:pt>
                <c:pt idx="17867">
                  <c:v>0.75600000000000001</c:v>
                </c:pt>
                <c:pt idx="17868">
                  <c:v>0.71799999999999997</c:v>
                </c:pt>
                <c:pt idx="17869">
                  <c:v>0.54200000000000004</c:v>
                </c:pt>
                <c:pt idx="17870">
                  <c:v>0.65900000000000003</c:v>
                </c:pt>
                <c:pt idx="17871">
                  <c:v>0.65600000000000003</c:v>
                </c:pt>
                <c:pt idx="17872">
                  <c:v>0.55900000000000005</c:v>
                </c:pt>
                <c:pt idx="17873">
                  <c:v>0.55700000000000005</c:v>
                </c:pt>
                <c:pt idx="17874">
                  <c:v>0.65700000000000003</c:v>
                </c:pt>
                <c:pt idx="17875">
                  <c:v>0.51</c:v>
                </c:pt>
                <c:pt idx="17876">
                  <c:v>0.54500000000000004</c:v>
                </c:pt>
                <c:pt idx="17877">
                  <c:v>0.58499999999999996</c:v>
                </c:pt>
                <c:pt idx="17878">
                  <c:v>0.56699999999999995</c:v>
                </c:pt>
                <c:pt idx="17879">
                  <c:v>0.51100000000000001</c:v>
                </c:pt>
                <c:pt idx="17880">
                  <c:v>0.53700000000000003</c:v>
                </c:pt>
                <c:pt idx="17881">
                  <c:v>0.53700000000000003</c:v>
                </c:pt>
                <c:pt idx="17882">
                  <c:v>0.58099999999999996</c:v>
                </c:pt>
                <c:pt idx="17883">
                  <c:v>0.58199999999999996</c:v>
                </c:pt>
                <c:pt idx="17884">
                  <c:v>0.58199999999999996</c:v>
                </c:pt>
                <c:pt idx="17885">
                  <c:v>0.55500000000000005</c:v>
                </c:pt>
                <c:pt idx="17886">
                  <c:v>0.55500000000000005</c:v>
                </c:pt>
                <c:pt idx="17887">
                  <c:v>0.75700000000000001</c:v>
                </c:pt>
                <c:pt idx="17888">
                  <c:v>0.77800000000000002</c:v>
                </c:pt>
                <c:pt idx="17889">
                  <c:v>0.59699999999999998</c:v>
                </c:pt>
                <c:pt idx="17890">
                  <c:v>0.57499999999999996</c:v>
                </c:pt>
                <c:pt idx="17891">
                  <c:v>0.57499999999999996</c:v>
                </c:pt>
                <c:pt idx="17892">
                  <c:v>0.66100000000000003</c:v>
                </c:pt>
                <c:pt idx="17893">
                  <c:v>0.56599999999999995</c:v>
                </c:pt>
                <c:pt idx="17894">
                  <c:v>0.57199999999999995</c:v>
                </c:pt>
                <c:pt idx="17895">
                  <c:v>0.57199999999999995</c:v>
                </c:pt>
                <c:pt idx="17896">
                  <c:v>0.55900000000000005</c:v>
                </c:pt>
                <c:pt idx="17897">
                  <c:v>0.64900000000000002</c:v>
                </c:pt>
                <c:pt idx="17898">
                  <c:v>0.64900000000000002</c:v>
                </c:pt>
                <c:pt idx="17899">
                  <c:v>0.754</c:v>
                </c:pt>
                <c:pt idx="17900">
                  <c:v>0.70199999999999996</c:v>
                </c:pt>
                <c:pt idx="17901">
                  <c:v>0.58099999999999996</c:v>
                </c:pt>
                <c:pt idx="17902">
                  <c:v>0.70599999999999996</c:v>
                </c:pt>
                <c:pt idx="17903">
                  <c:v>0.65500000000000003</c:v>
                </c:pt>
                <c:pt idx="17904">
                  <c:v>0.55000000000000004</c:v>
                </c:pt>
                <c:pt idx="17905">
                  <c:v>0.52800000000000002</c:v>
                </c:pt>
                <c:pt idx="17906">
                  <c:v>0.52800000000000002</c:v>
                </c:pt>
                <c:pt idx="17907">
                  <c:v>0.51300000000000001</c:v>
                </c:pt>
                <c:pt idx="17908">
                  <c:v>0.77700000000000002</c:v>
                </c:pt>
                <c:pt idx="17909">
                  <c:v>0.749</c:v>
                </c:pt>
                <c:pt idx="17910">
                  <c:v>0.748</c:v>
                </c:pt>
                <c:pt idx="17911">
                  <c:v>0.76200000000000001</c:v>
                </c:pt>
                <c:pt idx="17912">
                  <c:v>0.57199999999999995</c:v>
                </c:pt>
                <c:pt idx="17913">
                  <c:v>0.57199999999999995</c:v>
                </c:pt>
                <c:pt idx="17914">
                  <c:v>0.55300000000000005</c:v>
                </c:pt>
                <c:pt idx="17915">
                  <c:v>0.76200000000000001</c:v>
                </c:pt>
                <c:pt idx="17916">
                  <c:v>0.59599999999999997</c:v>
                </c:pt>
                <c:pt idx="17917">
                  <c:v>0.59599999999999997</c:v>
                </c:pt>
                <c:pt idx="17918">
                  <c:v>0.76200000000000001</c:v>
                </c:pt>
                <c:pt idx="17919">
                  <c:v>0.55300000000000005</c:v>
                </c:pt>
                <c:pt idx="17920">
                  <c:v>0.58199999999999996</c:v>
                </c:pt>
                <c:pt idx="17921">
                  <c:v>0.58299999999999996</c:v>
                </c:pt>
                <c:pt idx="17922">
                  <c:v>0.73399999999999999</c:v>
                </c:pt>
                <c:pt idx="17923">
                  <c:v>0.55900000000000005</c:v>
                </c:pt>
                <c:pt idx="17924">
                  <c:v>0.55800000000000005</c:v>
                </c:pt>
                <c:pt idx="17925">
                  <c:v>0.61599999999999999</c:v>
                </c:pt>
                <c:pt idx="17926">
                  <c:v>0.61599999999999999</c:v>
                </c:pt>
                <c:pt idx="17927">
                  <c:v>0.51700000000000002</c:v>
                </c:pt>
                <c:pt idx="17928">
                  <c:v>0.61</c:v>
                </c:pt>
                <c:pt idx="17929">
                  <c:v>0.66400000000000003</c:v>
                </c:pt>
                <c:pt idx="17930">
                  <c:v>0.76600000000000001</c:v>
                </c:pt>
                <c:pt idx="17931">
                  <c:v>0.78800000000000003</c:v>
                </c:pt>
                <c:pt idx="17932">
                  <c:v>0.745</c:v>
                </c:pt>
                <c:pt idx="17933">
                  <c:v>0.60099999999999998</c:v>
                </c:pt>
                <c:pt idx="17934">
                  <c:v>0.59599999999999997</c:v>
                </c:pt>
                <c:pt idx="17935">
                  <c:v>0.76</c:v>
                </c:pt>
                <c:pt idx="17936">
                  <c:v>0.66400000000000003</c:v>
                </c:pt>
                <c:pt idx="17937">
                  <c:v>0.628</c:v>
                </c:pt>
                <c:pt idx="17938">
                  <c:v>0.71399999999999997</c:v>
                </c:pt>
                <c:pt idx="17939">
                  <c:v>0.74099999999999999</c:v>
                </c:pt>
                <c:pt idx="17940">
                  <c:v>0.59899999999999998</c:v>
                </c:pt>
                <c:pt idx="17941">
                  <c:v>0.499</c:v>
                </c:pt>
                <c:pt idx="17942">
                  <c:v>0.499</c:v>
                </c:pt>
                <c:pt idx="17943">
                  <c:v>0.59599999999999997</c:v>
                </c:pt>
                <c:pt idx="17944">
                  <c:v>0.748</c:v>
                </c:pt>
                <c:pt idx="17945">
                  <c:v>0.59299999999999997</c:v>
                </c:pt>
                <c:pt idx="17946">
                  <c:v>0.55200000000000005</c:v>
                </c:pt>
                <c:pt idx="17947">
                  <c:v>0.59399999999999997</c:v>
                </c:pt>
                <c:pt idx="17948">
                  <c:v>0.67200000000000004</c:v>
                </c:pt>
                <c:pt idx="17949">
                  <c:v>0.67200000000000004</c:v>
                </c:pt>
                <c:pt idx="17950">
                  <c:v>0.76500000000000001</c:v>
                </c:pt>
                <c:pt idx="17951">
                  <c:v>0.55200000000000005</c:v>
                </c:pt>
                <c:pt idx="17952">
                  <c:v>0.55200000000000005</c:v>
                </c:pt>
                <c:pt idx="17953">
                  <c:v>0.57099999999999995</c:v>
                </c:pt>
                <c:pt idx="17954">
                  <c:v>0.51900000000000002</c:v>
                </c:pt>
                <c:pt idx="17955">
                  <c:v>0.72799999999999998</c:v>
                </c:pt>
                <c:pt idx="17956">
                  <c:v>0.67300000000000004</c:v>
                </c:pt>
                <c:pt idx="17957">
                  <c:v>0.56999999999999995</c:v>
                </c:pt>
                <c:pt idx="17958">
                  <c:v>0.75600000000000001</c:v>
                </c:pt>
                <c:pt idx="17959">
                  <c:v>0.54300000000000004</c:v>
                </c:pt>
                <c:pt idx="17960">
                  <c:v>0.54300000000000004</c:v>
                </c:pt>
                <c:pt idx="17961">
                  <c:v>0.67600000000000005</c:v>
                </c:pt>
                <c:pt idx="17962">
                  <c:v>0.56699999999999995</c:v>
                </c:pt>
                <c:pt idx="17963">
                  <c:v>0.51900000000000002</c:v>
                </c:pt>
                <c:pt idx="17964">
                  <c:v>0.64500000000000002</c:v>
                </c:pt>
                <c:pt idx="17965">
                  <c:v>0.64500000000000002</c:v>
                </c:pt>
                <c:pt idx="17966">
                  <c:v>0.58299999999999996</c:v>
                </c:pt>
                <c:pt idx="17967">
                  <c:v>0.59799999999999998</c:v>
                </c:pt>
                <c:pt idx="17968">
                  <c:v>0.67300000000000004</c:v>
                </c:pt>
                <c:pt idx="17969">
                  <c:v>0.73699999999999999</c:v>
                </c:pt>
                <c:pt idx="17970">
                  <c:v>0.54700000000000004</c:v>
                </c:pt>
                <c:pt idx="17971">
                  <c:v>0.54700000000000004</c:v>
                </c:pt>
                <c:pt idx="17972">
                  <c:v>0.59199999999999997</c:v>
                </c:pt>
                <c:pt idx="17973">
                  <c:v>0.78400000000000003</c:v>
                </c:pt>
                <c:pt idx="17974">
                  <c:v>0.61199999999999999</c:v>
                </c:pt>
                <c:pt idx="17975">
                  <c:v>0.56599999999999995</c:v>
                </c:pt>
                <c:pt idx="17976">
                  <c:v>0.56599999999999995</c:v>
                </c:pt>
                <c:pt idx="17977">
                  <c:v>0.78700000000000003</c:v>
                </c:pt>
                <c:pt idx="17978">
                  <c:v>0.58599999999999997</c:v>
                </c:pt>
                <c:pt idx="17979">
                  <c:v>0.58599999999999997</c:v>
                </c:pt>
                <c:pt idx="17980">
                  <c:v>0.55200000000000005</c:v>
                </c:pt>
                <c:pt idx="17981">
                  <c:v>0.55300000000000005</c:v>
                </c:pt>
                <c:pt idx="17982">
                  <c:v>0.78100000000000003</c:v>
                </c:pt>
                <c:pt idx="17983">
                  <c:v>0.57199999999999995</c:v>
                </c:pt>
                <c:pt idx="17984">
                  <c:v>0.66700000000000004</c:v>
                </c:pt>
                <c:pt idx="17985">
                  <c:v>0.66700000000000004</c:v>
                </c:pt>
                <c:pt idx="17986">
                  <c:v>0.53700000000000003</c:v>
                </c:pt>
                <c:pt idx="17987">
                  <c:v>0.58299999999999996</c:v>
                </c:pt>
                <c:pt idx="17988">
                  <c:v>0.53700000000000003</c:v>
                </c:pt>
                <c:pt idx="17989">
                  <c:v>0.58299999999999996</c:v>
                </c:pt>
                <c:pt idx="17990">
                  <c:v>0.56999999999999995</c:v>
                </c:pt>
                <c:pt idx="17991">
                  <c:v>0.52100000000000002</c:v>
                </c:pt>
                <c:pt idx="17992">
                  <c:v>0.57799999999999996</c:v>
                </c:pt>
                <c:pt idx="17993">
                  <c:v>0.72299999999999998</c:v>
                </c:pt>
                <c:pt idx="17994">
                  <c:v>0.76400000000000001</c:v>
                </c:pt>
                <c:pt idx="17995">
                  <c:v>0.72199999999999998</c:v>
                </c:pt>
                <c:pt idx="17996">
                  <c:v>0.73899999999999999</c:v>
                </c:pt>
                <c:pt idx="17997">
                  <c:v>0.76200000000000001</c:v>
                </c:pt>
                <c:pt idx="17998">
                  <c:v>0.74</c:v>
                </c:pt>
                <c:pt idx="17999">
                  <c:v>0.59199999999999997</c:v>
                </c:pt>
                <c:pt idx="18000">
                  <c:v>0.76400000000000001</c:v>
                </c:pt>
                <c:pt idx="18001">
                  <c:v>0.67100000000000004</c:v>
                </c:pt>
                <c:pt idx="18002">
                  <c:v>0.58499999999999996</c:v>
                </c:pt>
                <c:pt idx="18003">
                  <c:v>0.58499999999999996</c:v>
                </c:pt>
                <c:pt idx="18004">
                  <c:v>0.77500000000000002</c:v>
                </c:pt>
                <c:pt idx="18005">
                  <c:v>0.70599999999999996</c:v>
                </c:pt>
                <c:pt idx="18006">
                  <c:v>0.749</c:v>
                </c:pt>
                <c:pt idx="18007">
                  <c:v>0.77600000000000002</c:v>
                </c:pt>
                <c:pt idx="18008">
                  <c:v>0.52500000000000002</c:v>
                </c:pt>
                <c:pt idx="18009">
                  <c:v>0.56299999999999994</c:v>
                </c:pt>
                <c:pt idx="18010">
                  <c:v>0.60799999999999998</c:v>
                </c:pt>
                <c:pt idx="18011">
                  <c:v>0.60799999999999998</c:v>
                </c:pt>
                <c:pt idx="18012">
                  <c:v>0.748</c:v>
                </c:pt>
                <c:pt idx="18013">
                  <c:v>0.56399999999999995</c:v>
                </c:pt>
                <c:pt idx="18014">
                  <c:v>0.748</c:v>
                </c:pt>
                <c:pt idx="18015">
                  <c:v>0.59399999999999997</c:v>
                </c:pt>
                <c:pt idx="18016">
                  <c:v>0.56899999999999995</c:v>
                </c:pt>
                <c:pt idx="18017">
                  <c:v>0.74099999999999999</c:v>
                </c:pt>
                <c:pt idx="18018">
                  <c:v>0.56899999999999995</c:v>
                </c:pt>
                <c:pt idx="18019">
                  <c:v>0.74</c:v>
                </c:pt>
                <c:pt idx="18020">
                  <c:v>0.59399999999999997</c:v>
                </c:pt>
                <c:pt idx="18021">
                  <c:v>0.65800000000000003</c:v>
                </c:pt>
                <c:pt idx="18022">
                  <c:v>0.50700000000000001</c:v>
                </c:pt>
                <c:pt idx="18023">
                  <c:v>0.50700000000000001</c:v>
                </c:pt>
                <c:pt idx="18024">
                  <c:v>0.63100000000000001</c:v>
                </c:pt>
                <c:pt idx="18025">
                  <c:v>0.63100000000000001</c:v>
                </c:pt>
                <c:pt idx="18026">
                  <c:v>0.754</c:v>
                </c:pt>
                <c:pt idx="18027">
                  <c:v>0.624</c:v>
                </c:pt>
                <c:pt idx="18028">
                  <c:v>0.65800000000000003</c:v>
                </c:pt>
                <c:pt idx="18029">
                  <c:v>0.77100000000000002</c:v>
                </c:pt>
                <c:pt idx="18030">
                  <c:v>0.749</c:v>
                </c:pt>
                <c:pt idx="18031">
                  <c:v>0.745</c:v>
                </c:pt>
                <c:pt idx="18032">
                  <c:v>0.57399999999999995</c:v>
                </c:pt>
                <c:pt idx="18033">
                  <c:v>0.61299999999999999</c:v>
                </c:pt>
                <c:pt idx="18034">
                  <c:v>0.46</c:v>
                </c:pt>
                <c:pt idx="18035">
                  <c:v>0.66700000000000004</c:v>
                </c:pt>
                <c:pt idx="18036">
                  <c:v>0.57399999999999995</c:v>
                </c:pt>
                <c:pt idx="18037">
                  <c:v>0.60499999999999998</c:v>
                </c:pt>
                <c:pt idx="18038">
                  <c:v>0.75</c:v>
                </c:pt>
                <c:pt idx="18039">
                  <c:v>0.74299999999999999</c:v>
                </c:pt>
                <c:pt idx="18040">
                  <c:v>0.60599999999999998</c:v>
                </c:pt>
                <c:pt idx="18041">
                  <c:v>0.58499999999999996</c:v>
                </c:pt>
                <c:pt idx="18042">
                  <c:v>0.70799999999999996</c:v>
                </c:pt>
                <c:pt idx="18043">
                  <c:v>0.70799999999999996</c:v>
                </c:pt>
                <c:pt idx="18044">
                  <c:v>0.66900000000000004</c:v>
                </c:pt>
                <c:pt idx="18045">
                  <c:v>0.52700000000000002</c:v>
                </c:pt>
                <c:pt idx="18046">
                  <c:v>0.76700000000000002</c:v>
                </c:pt>
                <c:pt idx="18047">
                  <c:v>0.67</c:v>
                </c:pt>
                <c:pt idx="18048">
                  <c:v>0.56299999999999994</c:v>
                </c:pt>
                <c:pt idx="18049">
                  <c:v>0.52800000000000002</c:v>
                </c:pt>
                <c:pt idx="18050">
                  <c:v>0.54200000000000004</c:v>
                </c:pt>
                <c:pt idx="18051">
                  <c:v>0.59599999999999997</c:v>
                </c:pt>
                <c:pt idx="18052">
                  <c:v>0.66</c:v>
                </c:pt>
                <c:pt idx="18053">
                  <c:v>0.70899999999999996</c:v>
                </c:pt>
                <c:pt idx="18054">
                  <c:v>0.58099999999999996</c:v>
                </c:pt>
                <c:pt idx="18055">
                  <c:v>0.57799999999999996</c:v>
                </c:pt>
                <c:pt idx="18056">
                  <c:v>0.71199999999999997</c:v>
                </c:pt>
                <c:pt idx="18057">
                  <c:v>0.75</c:v>
                </c:pt>
                <c:pt idx="18058">
                  <c:v>0.55400000000000005</c:v>
                </c:pt>
                <c:pt idx="18059">
                  <c:v>0.55400000000000005</c:v>
                </c:pt>
                <c:pt idx="18060">
                  <c:v>0.748</c:v>
                </c:pt>
                <c:pt idx="18061">
                  <c:v>0.70899999999999996</c:v>
                </c:pt>
                <c:pt idx="18062">
                  <c:v>0.76900000000000002</c:v>
                </c:pt>
                <c:pt idx="18063">
                  <c:v>0.56200000000000006</c:v>
                </c:pt>
                <c:pt idx="18064">
                  <c:v>0.73699999999999999</c:v>
                </c:pt>
                <c:pt idx="18065">
                  <c:v>0.55800000000000005</c:v>
                </c:pt>
                <c:pt idx="18066">
                  <c:v>0.55800000000000005</c:v>
                </c:pt>
                <c:pt idx="18067">
                  <c:v>0.76200000000000001</c:v>
                </c:pt>
                <c:pt idx="18068">
                  <c:v>0.60399999999999998</c:v>
                </c:pt>
                <c:pt idx="18069">
                  <c:v>0.65200000000000002</c:v>
                </c:pt>
                <c:pt idx="18070">
                  <c:v>0.58599999999999997</c:v>
                </c:pt>
                <c:pt idx="18071">
                  <c:v>0.54700000000000004</c:v>
                </c:pt>
                <c:pt idx="18072">
                  <c:v>0.54700000000000004</c:v>
                </c:pt>
                <c:pt idx="18073">
                  <c:v>0.53</c:v>
                </c:pt>
                <c:pt idx="18074">
                  <c:v>0.57699999999999996</c:v>
                </c:pt>
                <c:pt idx="18075">
                  <c:v>0.57699999999999996</c:v>
                </c:pt>
                <c:pt idx="18076">
                  <c:v>0.59799999999999998</c:v>
                </c:pt>
                <c:pt idx="18077">
                  <c:v>0.59799999999999998</c:v>
                </c:pt>
                <c:pt idx="18078">
                  <c:v>0.749</c:v>
                </c:pt>
                <c:pt idx="18079">
                  <c:v>0.79</c:v>
                </c:pt>
                <c:pt idx="18080">
                  <c:v>0.56299999999999994</c:v>
                </c:pt>
                <c:pt idx="18081">
                  <c:v>0.56399999999999995</c:v>
                </c:pt>
                <c:pt idx="18082">
                  <c:v>0.746</c:v>
                </c:pt>
                <c:pt idx="18083">
                  <c:v>0.78200000000000003</c:v>
                </c:pt>
                <c:pt idx="18084">
                  <c:v>0.58199999999999996</c:v>
                </c:pt>
                <c:pt idx="18085">
                  <c:v>0.59499999999999997</c:v>
                </c:pt>
                <c:pt idx="18086">
                  <c:v>0.59499999999999997</c:v>
                </c:pt>
                <c:pt idx="18087">
                  <c:v>0.72399999999999998</c:v>
                </c:pt>
                <c:pt idx="18088">
                  <c:v>0.58899999999999997</c:v>
                </c:pt>
                <c:pt idx="18089">
                  <c:v>0.53400000000000003</c:v>
                </c:pt>
                <c:pt idx="18090">
                  <c:v>0.74199999999999999</c:v>
                </c:pt>
                <c:pt idx="18091">
                  <c:v>0.60399999999999998</c:v>
                </c:pt>
                <c:pt idx="18092">
                  <c:v>0.70699999999999996</c:v>
                </c:pt>
                <c:pt idx="18093">
                  <c:v>0.54200000000000004</c:v>
                </c:pt>
                <c:pt idx="18094">
                  <c:v>0.54100000000000004</c:v>
                </c:pt>
                <c:pt idx="18095">
                  <c:v>0.751</c:v>
                </c:pt>
                <c:pt idx="18096">
                  <c:v>0.51500000000000001</c:v>
                </c:pt>
                <c:pt idx="18097">
                  <c:v>0.51500000000000001</c:v>
                </c:pt>
                <c:pt idx="18098">
                  <c:v>0.57399999999999995</c:v>
                </c:pt>
                <c:pt idx="18099">
                  <c:v>0.67300000000000004</c:v>
                </c:pt>
                <c:pt idx="18100">
                  <c:v>0.755</c:v>
                </c:pt>
                <c:pt idx="18101">
                  <c:v>0.75600000000000001</c:v>
                </c:pt>
                <c:pt idx="18102">
                  <c:v>0.622</c:v>
                </c:pt>
                <c:pt idx="18103">
                  <c:v>0.622</c:v>
                </c:pt>
                <c:pt idx="18104">
                  <c:v>0.751</c:v>
                </c:pt>
                <c:pt idx="18105">
                  <c:v>0.57499999999999996</c:v>
                </c:pt>
                <c:pt idx="18106">
                  <c:v>0.58099999999999996</c:v>
                </c:pt>
                <c:pt idx="18107">
                  <c:v>0.5</c:v>
                </c:pt>
                <c:pt idx="18108">
                  <c:v>0.78100000000000003</c:v>
                </c:pt>
                <c:pt idx="18109">
                  <c:v>0.57999999999999996</c:v>
                </c:pt>
                <c:pt idx="18110">
                  <c:v>0.58799999999999997</c:v>
                </c:pt>
                <c:pt idx="18111">
                  <c:v>0.67400000000000004</c:v>
                </c:pt>
                <c:pt idx="18112">
                  <c:v>0.60599999999999998</c:v>
                </c:pt>
                <c:pt idx="18113">
                  <c:v>0.60699999999999998</c:v>
                </c:pt>
                <c:pt idx="18114">
                  <c:v>0.58799999999999997</c:v>
                </c:pt>
                <c:pt idx="18115">
                  <c:v>0.79</c:v>
                </c:pt>
                <c:pt idx="18116">
                  <c:v>0.66900000000000004</c:v>
                </c:pt>
                <c:pt idx="18117">
                  <c:v>0.66900000000000004</c:v>
                </c:pt>
                <c:pt idx="18118">
                  <c:v>0.63800000000000001</c:v>
                </c:pt>
                <c:pt idx="18119">
                  <c:v>0.77200000000000002</c:v>
                </c:pt>
                <c:pt idx="18120">
                  <c:v>0.65400000000000003</c:v>
                </c:pt>
                <c:pt idx="18121">
                  <c:v>0.752</c:v>
                </c:pt>
                <c:pt idx="18122">
                  <c:v>0.627</c:v>
                </c:pt>
                <c:pt idx="18123">
                  <c:v>0.65400000000000003</c:v>
                </c:pt>
                <c:pt idx="18124">
                  <c:v>0.59499999999999997</c:v>
                </c:pt>
                <c:pt idx="18125">
                  <c:v>0.67800000000000005</c:v>
                </c:pt>
                <c:pt idx="18126">
                  <c:v>0.62</c:v>
                </c:pt>
                <c:pt idx="18127">
                  <c:v>0.53600000000000003</c:v>
                </c:pt>
                <c:pt idx="18128">
                  <c:v>0.53600000000000003</c:v>
                </c:pt>
                <c:pt idx="18129">
                  <c:v>0.621</c:v>
                </c:pt>
                <c:pt idx="18130">
                  <c:v>0.55000000000000004</c:v>
                </c:pt>
                <c:pt idx="18131">
                  <c:v>0.68</c:v>
                </c:pt>
                <c:pt idx="18132">
                  <c:v>0.72599999999999998</c:v>
                </c:pt>
                <c:pt idx="18133">
                  <c:v>0.54800000000000004</c:v>
                </c:pt>
                <c:pt idx="18134">
                  <c:v>0.54800000000000004</c:v>
                </c:pt>
                <c:pt idx="18135">
                  <c:v>0.57399999999999995</c:v>
                </c:pt>
                <c:pt idx="18136">
                  <c:v>0.68100000000000005</c:v>
                </c:pt>
                <c:pt idx="18137">
                  <c:v>0.55200000000000005</c:v>
                </c:pt>
                <c:pt idx="18138">
                  <c:v>0.5</c:v>
                </c:pt>
                <c:pt idx="18139">
                  <c:v>0.59299999999999997</c:v>
                </c:pt>
                <c:pt idx="18140">
                  <c:v>0.72599999999999998</c:v>
                </c:pt>
                <c:pt idx="18141">
                  <c:v>0.59</c:v>
                </c:pt>
                <c:pt idx="18142">
                  <c:v>0.75800000000000001</c:v>
                </c:pt>
                <c:pt idx="18143">
                  <c:v>0.53100000000000003</c:v>
                </c:pt>
                <c:pt idx="18144">
                  <c:v>0.53100000000000003</c:v>
                </c:pt>
                <c:pt idx="18145">
                  <c:v>0.73</c:v>
                </c:pt>
                <c:pt idx="18146">
                  <c:v>0.53800000000000003</c:v>
                </c:pt>
                <c:pt idx="18147">
                  <c:v>0.57199999999999995</c:v>
                </c:pt>
                <c:pt idx="18148">
                  <c:v>0.57199999999999995</c:v>
                </c:pt>
                <c:pt idx="18149">
                  <c:v>0.56499999999999995</c:v>
                </c:pt>
                <c:pt idx="18150">
                  <c:v>0.56499999999999995</c:v>
                </c:pt>
                <c:pt idx="18151">
                  <c:v>0.64900000000000002</c:v>
                </c:pt>
                <c:pt idx="18152">
                  <c:v>0.72699999999999998</c:v>
                </c:pt>
                <c:pt idx="18153">
                  <c:v>0.745</c:v>
                </c:pt>
                <c:pt idx="18154">
                  <c:v>0.55900000000000005</c:v>
                </c:pt>
                <c:pt idx="18155">
                  <c:v>0.56799999999999995</c:v>
                </c:pt>
                <c:pt idx="18156">
                  <c:v>0.56799999999999995</c:v>
                </c:pt>
                <c:pt idx="18157">
                  <c:v>0.57299999999999995</c:v>
                </c:pt>
                <c:pt idx="18158">
                  <c:v>0.61899999999999999</c:v>
                </c:pt>
                <c:pt idx="18159">
                  <c:v>0.67</c:v>
                </c:pt>
                <c:pt idx="18160">
                  <c:v>0.61299999999999999</c:v>
                </c:pt>
                <c:pt idx="18161">
                  <c:v>0.61299999999999999</c:v>
                </c:pt>
                <c:pt idx="18162">
                  <c:v>0.58799999999999997</c:v>
                </c:pt>
                <c:pt idx="18163">
                  <c:v>0.58799999999999997</c:v>
                </c:pt>
                <c:pt idx="18164">
                  <c:v>0.75600000000000001</c:v>
                </c:pt>
                <c:pt idx="18165">
                  <c:v>0.755</c:v>
                </c:pt>
                <c:pt idx="18166">
                  <c:v>0.54300000000000004</c:v>
                </c:pt>
                <c:pt idx="18167">
                  <c:v>0.75900000000000001</c:v>
                </c:pt>
                <c:pt idx="18168">
                  <c:v>0.58699999999999997</c:v>
                </c:pt>
                <c:pt idx="18169">
                  <c:v>0.57499999999999996</c:v>
                </c:pt>
                <c:pt idx="18170">
                  <c:v>0.57499999999999996</c:v>
                </c:pt>
                <c:pt idx="18171">
                  <c:v>0.79</c:v>
                </c:pt>
                <c:pt idx="18172">
                  <c:v>0.52300000000000002</c:v>
                </c:pt>
                <c:pt idx="18173">
                  <c:v>0.52300000000000002</c:v>
                </c:pt>
                <c:pt idx="18174">
                  <c:v>0.58699999999999997</c:v>
                </c:pt>
                <c:pt idx="18175">
                  <c:v>0.76200000000000001</c:v>
                </c:pt>
                <c:pt idx="18176">
                  <c:v>0.59299999999999997</c:v>
                </c:pt>
                <c:pt idx="18177">
                  <c:v>0.60699999999999998</c:v>
                </c:pt>
                <c:pt idx="18178">
                  <c:v>0.60699999999999998</c:v>
                </c:pt>
                <c:pt idx="18179">
                  <c:v>0.60199999999999998</c:v>
                </c:pt>
                <c:pt idx="18180">
                  <c:v>0.55200000000000005</c:v>
                </c:pt>
                <c:pt idx="18181">
                  <c:v>0.76100000000000001</c:v>
                </c:pt>
                <c:pt idx="18182">
                  <c:v>0.72499999999999998</c:v>
                </c:pt>
                <c:pt idx="18183">
                  <c:v>0.55200000000000005</c:v>
                </c:pt>
                <c:pt idx="18184">
                  <c:v>0.50800000000000001</c:v>
                </c:pt>
                <c:pt idx="18185">
                  <c:v>0.61699999999999999</c:v>
                </c:pt>
                <c:pt idx="18186">
                  <c:v>0.65100000000000002</c:v>
                </c:pt>
                <c:pt idx="18187">
                  <c:v>0.75</c:v>
                </c:pt>
                <c:pt idx="18188">
                  <c:v>0.75700000000000001</c:v>
                </c:pt>
                <c:pt idx="18189">
                  <c:v>0.78500000000000003</c:v>
                </c:pt>
                <c:pt idx="18190">
                  <c:v>0.58599999999999997</c:v>
                </c:pt>
                <c:pt idx="18191">
                  <c:v>0.65100000000000002</c:v>
                </c:pt>
                <c:pt idx="18192">
                  <c:v>0.75700000000000001</c:v>
                </c:pt>
                <c:pt idx="18193">
                  <c:v>0.78200000000000003</c:v>
                </c:pt>
                <c:pt idx="18194">
                  <c:v>0.58699999999999997</c:v>
                </c:pt>
                <c:pt idx="18195">
                  <c:v>0.66</c:v>
                </c:pt>
                <c:pt idx="18196">
                  <c:v>0.66</c:v>
                </c:pt>
                <c:pt idx="18197">
                  <c:v>0.59199999999999997</c:v>
                </c:pt>
                <c:pt idx="18198">
                  <c:v>0.59099999999999997</c:v>
                </c:pt>
                <c:pt idx="18199">
                  <c:v>0.78900000000000003</c:v>
                </c:pt>
                <c:pt idx="18200">
                  <c:v>0.66500000000000004</c:v>
                </c:pt>
                <c:pt idx="18201">
                  <c:v>0.76</c:v>
                </c:pt>
                <c:pt idx="18202">
                  <c:v>0.61899999999999999</c:v>
                </c:pt>
                <c:pt idx="18203">
                  <c:v>0.61899999999999999</c:v>
                </c:pt>
                <c:pt idx="18204">
                  <c:v>0.437</c:v>
                </c:pt>
                <c:pt idx="18205">
                  <c:v>0.437</c:v>
                </c:pt>
                <c:pt idx="18206">
                  <c:v>0.54500000000000004</c:v>
                </c:pt>
                <c:pt idx="18207">
                  <c:v>0.68</c:v>
                </c:pt>
                <c:pt idx="18208">
                  <c:v>0.68</c:v>
                </c:pt>
                <c:pt idx="18209">
                  <c:v>0.67300000000000004</c:v>
                </c:pt>
                <c:pt idx="18210">
                  <c:v>0.54500000000000004</c:v>
                </c:pt>
                <c:pt idx="18211">
                  <c:v>0.67300000000000004</c:v>
                </c:pt>
                <c:pt idx="18212">
                  <c:v>0.67400000000000004</c:v>
                </c:pt>
                <c:pt idx="18213">
                  <c:v>0.66400000000000003</c:v>
                </c:pt>
                <c:pt idx="18214">
                  <c:v>0.72299999999999998</c:v>
                </c:pt>
                <c:pt idx="18215">
                  <c:v>0.66100000000000003</c:v>
                </c:pt>
                <c:pt idx="18216">
                  <c:v>0.66100000000000003</c:v>
                </c:pt>
                <c:pt idx="18217">
                  <c:v>0.56100000000000005</c:v>
                </c:pt>
                <c:pt idx="18218">
                  <c:v>0.51400000000000001</c:v>
                </c:pt>
                <c:pt idx="18219">
                  <c:v>0.72599999999999998</c:v>
                </c:pt>
                <c:pt idx="18220">
                  <c:v>0.58499999999999996</c:v>
                </c:pt>
                <c:pt idx="18221">
                  <c:v>0.55900000000000005</c:v>
                </c:pt>
                <c:pt idx="18222">
                  <c:v>0.55900000000000005</c:v>
                </c:pt>
                <c:pt idx="18223">
                  <c:v>0.72599999999999998</c:v>
                </c:pt>
                <c:pt idx="18224">
                  <c:v>0.54900000000000004</c:v>
                </c:pt>
                <c:pt idx="18225">
                  <c:v>0.78300000000000003</c:v>
                </c:pt>
                <c:pt idx="18226">
                  <c:v>0.58599999999999997</c:v>
                </c:pt>
                <c:pt idx="18227">
                  <c:v>0.58599999999999997</c:v>
                </c:pt>
                <c:pt idx="18228">
                  <c:v>0.56299999999999994</c:v>
                </c:pt>
                <c:pt idx="18229">
                  <c:v>0.60499999999999998</c:v>
                </c:pt>
                <c:pt idx="18230">
                  <c:v>0.60099999999999998</c:v>
                </c:pt>
                <c:pt idx="18231">
                  <c:v>0.54100000000000004</c:v>
                </c:pt>
                <c:pt idx="18232">
                  <c:v>0.54100000000000004</c:v>
                </c:pt>
                <c:pt idx="18233">
                  <c:v>0.76700000000000002</c:v>
                </c:pt>
                <c:pt idx="18234">
                  <c:v>0.749</c:v>
                </c:pt>
                <c:pt idx="18235">
                  <c:v>0.57599999999999996</c:v>
                </c:pt>
                <c:pt idx="18236">
                  <c:v>0.57599999999999996</c:v>
                </c:pt>
                <c:pt idx="18237">
                  <c:v>0.747</c:v>
                </c:pt>
                <c:pt idx="18238">
                  <c:v>0.57899999999999996</c:v>
                </c:pt>
                <c:pt idx="18239">
                  <c:v>0.57899999999999996</c:v>
                </c:pt>
                <c:pt idx="18240">
                  <c:v>0.56999999999999995</c:v>
                </c:pt>
                <c:pt idx="18241">
                  <c:v>0.76200000000000001</c:v>
                </c:pt>
                <c:pt idx="18242">
                  <c:v>0.55300000000000005</c:v>
                </c:pt>
                <c:pt idx="18243">
                  <c:v>0.58499999999999996</c:v>
                </c:pt>
                <c:pt idx="18244">
                  <c:v>0.746</c:v>
                </c:pt>
                <c:pt idx="18245">
                  <c:v>0.66</c:v>
                </c:pt>
                <c:pt idx="18246">
                  <c:v>0.70799999999999996</c:v>
                </c:pt>
                <c:pt idx="18247">
                  <c:v>0.65400000000000003</c:v>
                </c:pt>
                <c:pt idx="18248">
                  <c:v>0.65400000000000003</c:v>
                </c:pt>
                <c:pt idx="18249">
                  <c:v>0.6</c:v>
                </c:pt>
                <c:pt idx="18250">
                  <c:v>0.55700000000000005</c:v>
                </c:pt>
                <c:pt idx="18251">
                  <c:v>0.53200000000000003</c:v>
                </c:pt>
                <c:pt idx="18252">
                  <c:v>0.53200000000000003</c:v>
                </c:pt>
                <c:pt idx="18253">
                  <c:v>0.6</c:v>
                </c:pt>
                <c:pt idx="18254">
                  <c:v>0.6</c:v>
                </c:pt>
                <c:pt idx="18255">
                  <c:v>0.6</c:v>
                </c:pt>
                <c:pt idx="18256">
                  <c:v>0.76</c:v>
                </c:pt>
                <c:pt idx="18257">
                  <c:v>0.77100000000000002</c:v>
                </c:pt>
                <c:pt idx="18258">
                  <c:v>0.51600000000000001</c:v>
                </c:pt>
                <c:pt idx="18259">
                  <c:v>0.753</c:v>
                </c:pt>
                <c:pt idx="18260">
                  <c:v>0.58599999999999997</c:v>
                </c:pt>
                <c:pt idx="18261">
                  <c:v>0.66800000000000004</c:v>
                </c:pt>
                <c:pt idx="18262">
                  <c:v>0.58699999999999997</c:v>
                </c:pt>
                <c:pt idx="18263">
                  <c:v>0.60499999999999998</c:v>
                </c:pt>
                <c:pt idx="18264">
                  <c:v>0.56299999999999994</c:v>
                </c:pt>
                <c:pt idx="18265">
                  <c:v>0.66800000000000004</c:v>
                </c:pt>
                <c:pt idx="18266">
                  <c:v>0.62</c:v>
                </c:pt>
                <c:pt idx="18267">
                  <c:v>0.62</c:v>
                </c:pt>
                <c:pt idx="18268">
                  <c:v>0.56200000000000006</c:v>
                </c:pt>
                <c:pt idx="18269">
                  <c:v>0.77100000000000002</c:v>
                </c:pt>
                <c:pt idx="18270">
                  <c:v>0.61399999999999999</c:v>
                </c:pt>
                <c:pt idx="18271">
                  <c:v>0.67400000000000004</c:v>
                </c:pt>
                <c:pt idx="18272">
                  <c:v>0.63200000000000001</c:v>
                </c:pt>
                <c:pt idx="18273">
                  <c:v>0.74399999999999999</c:v>
                </c:pt>
                <c:pt idx="18274">
                  <c:v>0.75</c:v>
                </c:pt>
                <c:pt idx="18275">
                  <c:v>0.754</c:v>
                </c:pt>
                <c:pt idx="18276">
                  <c:v>0.59699999999999998</c:v>
                </c:pt>
                <c:pt idx="18277">
                  <c:v>0.79300000000000004</c:v>
                </c:pt>
                <c:pt idx="18278">
                  <c:v>0.498</c:v>
                </c:pt>
                <c:pt idx="18279">
                  <c:v>0.498</c:v>
                </c:pt>
                <c:pt idx="18280">
                  <c:v>0.55500000000000005</c:v>
                </c:pt>
                <c:pt idx="18281">
                  <c:v>0.60399999999999998</c:v>
                </c:pt>
                <c:pt idx="18282">
                  <c:v>0.59799999999999998</c:v>
                </c:pt>
                <c:pt idx="18283">
                  <c:v>0.60299999999999998</c:v>
                </c:pt>
                <c:pt idx="18284">
                  <c:v>0.67700000000000005</c:v>
                </c:pt>
                <c:pt idx="18285">
                  <c:v>0.67700000000000005</c:v>
                </c:pt>
                <c:pt idx="18286">
                  <c:v>0.71799999999999997</c:v>
                </c:pt>
                <c:pt idx="18287">
                  <c:v>0.55600000000000005</c:v>
                </c:pt>
                <c:pt idx="18288">
                  <c:v>0.63400000000000001</c:v>
                </c:pt>
                <c:pt idx="18289">
                  <c:v>0.74199999999999999</c:v>
                </c:pt>
                <c:pt idx="18290">
                  <c:v>0.63400000000000001</c:v>
                </c:pt>
                <c:pt idx="18291">
                  <c:v>0.71099999999999997</c:v>
                </c:pt>
                <c:pt idx="18292">
                  <c:v>0.71</c:v>
                </c:pt>
                <c:pt idx="18293">
                  <c:v>0.72499999999999998</c:v>
                </c:pt>
                <c:pt idx="18294">
                  <c:v>0.72499999999999998</c:v>
                </c:pt>
                <c:pt idx="18295">
                  <c:v>0.68500000000000005</c:v>
                </c:pt>
                <c:pt idx="18296">
                  <c:v>0.67800000000000005</c:v>
                </c:pt>
                <c:pt idx="18297">
                  <c:v>0.68100000000000005</c:v>
                </c:pt>
                <c:pt idx="18298">
                  <c:v>0.73399999999999999</c:v>
                </c:pt>
                <c:pt idx="18299">
                  <c:v>0.52200000000000002</c:v>
                </c:pt>
                <c:pt idx="18300">
                  <c:v>0.57499999999999996</c:v>
                </c:pt>
                <c:pt idx="18301">
                  <c:v>0.67800000000000005</c:v>
                </c:pt>
                <c:pt idx="18302">
                  <c:v>0.745</c:v>
                </c:pt>
                <c:pt idx="18303">
                  <c:v>0.64900000000000002</c:v>
                </c:pt>
                <c:pt idx="18304">
                  <c:v>0.64900000000000002</c:v>
                </c:pt>
                <c:pt idx="18305">
                  <c:v>0.57099999999999995</c:v>
                </c:pt>
                <c:pt idx="18306">
                  <c:v>0.76100000000000001</c:v>
                </c:pt>
                <c:pt idx="18307">
                  <c:v>0.59699999999999998</c:v>
                </c:pt>
                <c:pt idx="18308">
                  <c:v>0.73599999999999999</c:v>
                </c:pt>
                <c:pt idx="18309">
                  <c:v>0.56999999999999995</c:v>
                </c:pt>
                <c:pt idx="18310">
                  <c:v>0.56999999999999995</c:v>
                </c:pt>
                <c:pt idx="18311">
                  <c:v>0.745</c:v>
                </c:pt>
                <c:pt idx="18312">
                  <c:v>0.57399999999999995</c:v>
                </c:pt>
                <c:pt idx="18313">
                  <c:v>0.73699999999999999</c:v>
                </c:pt>
                <c:pt idx="18314">
                  <c:v>0.77</c:v>
                </c:pt>
                <c:pt idx="18315">
                  <c:v>0.62</c:v>
                </c:pt>
                <c:pt idx="18316">
                  <c:v>0.76</c:v>
                </c:pt>
                <c:pt idx="18317">
                  <c:v>0.61599999999999999</c:v>
                </c:pt>
                <c:pt idx="18318">
                  <c:v>0.55100000000000005</c:v>
                </c:pt>
                <c:pt idx="18319">
                  <c:v>0.55100000000000005</c:v>
                </c:pt>
                <c:pt idx="18320">
                  <c:v>0.57599999999999996</c:v>
                </c:pt>
                <c:pt idx="18321">
                  <c:v>0.57399999999999995</c:v>
                </c:pt>
                <c:pt idx="18322">
                  <c:v>0.77500000000000002</c:v>
                </c:pt>
                <c:pt idx="18323">
                  <c:v>0.76900000000000002</c:v>
                </c:pt>
                <c:pt idx="18324">
                  <c:v>0.754</c:v>
                </c:pt>
                <c:pt idx="18325">
                  <c:v>0.59</c:v>
                </c:pt>
                <c:pt idx="18326">
                  <c:v>0.59</c:v>
                </c:pt>
                <c:pt idx="18327">
                  <c:v>0.54</c:v>
                </c:pt>
                <c:pt idx="18328">
                  <c:v>0.54</c:v>
                </c:pt>
                <c:pt idx="18329">
                  <c:v>0.75600000000000001</c:v>
                </c:pt>
                <c:pt idx="18330">
                  <c:v>0.76800000000000002</c:v>
                </c:pt>
                <c:pt idx="18331">
                  <c:v>0.746</c:v>
                </c:pt>
                <c:pt idx="18332">
                  <c:v>0.78900000000000003</c:v>
                </c:pt>
                <c:pt idx="18333">
                  <c:v>0.58799999999999997</c:v>
                </c:pt>
                <c:pt idx="18334">
                  <c:v>0.58799999999999997</c:v>
                </c:pt>
                <c:pt idx="18335">
                  <c:v>0.66200000000000003</c:v>
                </c:pt>
                <c:pt idx="18336">
                  <c:v>0.76</c:v>
                </c:pt>
                <c:pt idx="18337">
                  <c:v>0.67600000000000005</c:v>
                </c:pt>
                <c:pt idx="18338">
                  <c:v>0.72699999999999998</c:v>
                </c:pt>
                <c:pt idx="18339">
                  <c:v>0.58199999999999996</c:v>
                </c:pt>
                <c:pt idx="18340">
                  <c:v>0.59699999999999998</c:v>
                </c:pt>
                <c:pt idx="18341">
                  <c:v>0.52500000000000002</c:v>
                </c:pt>
                <c:pt idx="18342">
                  <c:v>0.67200000000000004</c:v>
                </c:pt>
                <c:pt idx="18343">
                  <c:v>0.67200000000000004</c:v>
                </c:pt>
                <c:pt idx="18344">
                  <c:v>0.66200000000000003</c:v>
                </c:pt>
                <c:pt idx="18345">
                  <c:v>0.748</c:v>
                </c:pt>
                <c:pt idx="18346">
                  <c:v>0.56699999999999995</c:v>
                </c:pt>
                <c:pt idx="18347">
                  <c:v>0.61199999999999999</c:v>
                </c:pt>
                <c:pt idx="18348">
                  <c:v>0.61199999999999999</c:v>
                </c:pt>
                <c:pt idx="18349">
                  <c:v>0.78700000000000003</c:v>
                </c:pt>
                <c:pt idx="18350">
                  <c:v>0.753</c:v>
                </c:pt>
                <c:pt idx="18351">
                  <c:v>0.78100000000000003</c:v>
                </c:pt>
                <c:pt idx="18352">
                  <c:v>0.78</c:v>
                </c:pt>
                <c:pt idx="18353">
                  <c:v>0.71099999999999997</c:v>
                </c:pt>
                <c:pt idx="18354">
                  <c:v>0.749</c:v>
                </c:pt>
                <c:pt idx="18355">
                  <c:v>0.59799999999999998</c:v>
                </c:pt>
                <c:pt idx="18356">
                  <c:v>0.753</c:v>
                </c:pt>
                <c:pt idx="18357">
                  <c:v>0.59899999999999998</c:v>
                </c:pt>
                <c:pt idx="18358">
                  <c:v>0.51</c:v>
                </c:pt>
                <c:pt idx="18359">
                  <c:v>0.51</c:v>
                </c:pt>
                <c:pt idx="18360">
                  <c:v>0.57399999999999995</c:v>
                </c:pt>
                <c:pt idx="18361">
                  <c:v>0.754</c:v>
                </c:pt>
                <c:pt idx="18362">
                  <c:v>0.57299999999999995</c:v>
                </c:pt>
                <c:pt idx="18363">
                  <c:v>0.61699999999999999</c:v>
                </c:pt>
                <c:pt idx="18364">
                  <c:v>0.75</c:v>
                </c:pt>
                <c:pt idx="18365">
                  <c:v>0.57799999999999996</c:v>
                </c:pt>
                <c:pt idx="18366">
                  <c:v>0.751</c:v>
                </c:pt>
                <c:pt idx="18367">
                  <c:v>0.63500000000000001</c:v>
                </c:pt>
                <c:pt idx="18368">
                  <c:v>0.63500000000000001</c:v>
                </c:pt>
                <c:pt idx="18369">
                  <c:v>0.57799999999999996</c:v>
                </c:pt>
                <c:pt idx="18370">
                  <c:v>0.629</c:v>
                </c:pt>
                <c:pt idx="18371">
                  <c:v>0.67200000000000004</c:v>
                </c:pt>
                <c:pt idx="18372">
                  <c:v>0.60899999999999999</c:v>
                </c:pt>
                <c:pt idx="18373">
                  <c:v>0.75900000000000001</c:v>
                </c:pt>
                <c:pt idx="18374">
                  <c:v>0.755</c:v>
                </c:pt>
                <c:pt idx="18375">
                  <c:v>0.77700000000000002</c:v>
                </c:pt>
                <c:pt idx="18376">
                  <c:v>0.61899999999999999</c:v>
                </c:pt>
                <c:pt idx="18377">
                  <c:v>0.61799999999999999</c:v>
                </c:pt>
                <c:pt idx="18378">
                  <c:v>0.61</c:v>
                </c:pt>
                <c:pt idx="18379">
                  <c:v>0.77200000000000002</c:v>
                </c:pt>
                <c:pt idx="18380">
                  <c:v>0.75</c:v>
                </c:pt>
                <c:pt idx="18381">
                  <c:v>0.71299999999999997</c:v>
                </c:pt>
                <c:pt idx="18382">
                  <c:v>0.71299999999999997</c:v>
                </c:pt>
                <c:pt idx="18383">
                  <c:v>0.76800000000000002</c:v>
                </c:pt>
                <c:pt idx="18384">
                  <c:v>0.78600000000000003</c:v>
                </c:pt>
                <c:pt idx="18385">
                  <c:v>0.67400000000000004</c:v>
                </c:pt>
                <c:pt idx="18386">
                  <c:v>0.67500000000000004</c:v>
                </c:pt>
                <c:pt idx="18387">
                  <c:v>0.77300000000000002</c:v>
                </c:pt>
                <c:pt idx="18388">
                  <c:v>0.73</c:v>
                </c:pt>
                <c:pt idx="18389">
                  <c:v>0.58899999999999997</c:v>
                </c:pt>
                <c:pt idx="18390">
                  <c:v>0.754</c:v>
                </c:pt>
                <c:pt idx="18391">
                  <c:v>0.73</c:v>
                </c:pt>
                <c:pt idx="18392">
                  <c:v>0.71399999999999997</c:v>
                </c:pt>
                <c:pt idx="18393">
                  <c:v>0.77200000000000002</c:v>
                </c:pt>
                <c:pt idx="18394">
                  <c:v>0.751</c:v>
                </c:pt>
                <c:pt idx="18395">
                  <c:v>0.71699999999999997</c:v>
                </c:pt>
                <c:pt idx="18396">
                  <c:v>0.73099999999999998</c:v>
                </c:pt>
                <c:pt idx="18397">
                  <c:v>0.753</c:v>
                </c:pt>
                <c:pt idx="18398">
                  <c:v>0.71499999999999997</c:v>
                </c:pt>
                <c:pt idx="18399">
                  <c:v>0.58299999999999996</c:v>
                </c:pt>
                <c:pt idx="18400">
                  <c:v>0.77400000000000002</c:v>
                </c:pt>
                <c:pt idx="18401">
                  <c:v>0.55700000000000005</c:v>
                </c:pt>
                <c:pt idx="18402">
                  <c:v>0.55700000000000005</c:v>
                </c:pt>
                <c:pt idx="18403">
                  <c:v>0.54600000000000004</c:v>
                </c:pt>
                <c:pt idx="18404">
                  <c:v>0.60799999999999998</c:v>
                </c:pt>
                <c:pt idx="18405">
                  <c:v>0.59</c:v>
                </c:pt>
                <c:pt idx="18406">
                  <c:v>0.748</c:v>
                </c:pt>
                <c:pt idx="18407">
                  <c:v>0.58499999999999996</c:v>
                </c:pt>
                <c:pt idx="18408">
                  <c:v>0.55100000000000005</c:v>
                </c:pt>
                <c:pt idx="18409">
                  <c:v>0.55100000000000005</c:v>
                </c:pt>
                <c:pt idx="18410">
                  <c:v>0.65900000000000003</c:v>
                </c:pt>
                <c:pt idx="18411">
                  <c:v>0.65700000000000003</c:v>
                </c:pt>
                <c:pt idx="18412">
                  <c:v>0.753</c:v>
                </c:pt>
                <c:pt idx="18413">
                  <c:v>0.56200000000000006</c:v>
                </c:pt>
                <c:pt idx="18414">
                  <c:v>0.56200000000000006</c:v>
                </c:pt>
                <c:pt idx="18415">
                  <c:v>0.53300000000000003</c:v>
                </c:pt>
                <c:pt idx="18416">
                  <c:v>0.755</c:v>
                </c:pt>
                <c:pt idx="18417">
                  <c:v>0.56699999999999995</c:v>
                </c:pt>
                <c:pt idx="18418">
                  <c:v>0.58599999999999997</c:v>
                </c:pt>
                <c:pt idx="18419">
                  <c:v>0.754</c:v>
                </c:pt>
                <c:pt idx="18420">
                  <c:v>0.60199999999999998</c:v>
                </c:pt>
                <c:pt idx="18421">
                  <c:v>0.60199999999999998</c:v>
                </c:pt>
                <c:pt idx="18422">
                  <c:v>0.75700000000000001</c:v>
                </c:pt>
                <c:pt idx="18423">
                  <c:v>0.59899999999999998</c:v>
                </c:pt>
                <c:pt idx="18424">
                  <c:v>0.59899999999999998</c:v>
                </c:pt>
                <c:pt idx="18425">
                  <c:v>0.71199999999999997</c:v>
                </c:pt>
                <c:pt idx="18426">
                  <c:v>0.78700000000000003</c:v>
                </c:pt>
                <c:pt idx="18427">
                  <c:v>0.71</c:v>
                </c:pt>
                <c:pt idx="18428">
                  <c:v>0.71</c:v>
                </c:pt>
                <c:pt idx="18429">
                  <c:v>0.60899999999999999</c:v>
                </c:pt>
                <c:pt idx="18430">
                  <c:v>0.59399999999999997</c:v>
                </c:pt>
                <c:pt idx="18431">
                  <c:v>0.749</c:v>
                </c:pt>
                <c:pt idx="18432">
                  <c:v>0.79500000000000004</c:v>
                </c:pt>
                <c:pt idx="18433">
                  <c:v>0.57799999999999996</c:v>
                </c:pt>
                <c:pt idx="18434">
                  <c:v>0.626</c:v>
                </c:pt>
                <c:pt idx="18435">
                  <c:v>0.626</c:v>
                </c:pt>
                <c:pt idx="18436">
                  <c:v>0.76100000000000001</c:v>
                </c:pt>
                <c:pt idx="18437">
                  <c:v>0.59199999999999997</c:v>
                </c:pt>
                <c:pt idx="18438">
                  <c:v>0.75600000000000001</c:v>
                </c:pt>
                <c:pt idx="18439">
                  <c:v>0.59199999999999997</c:v>
                </c:pt>
                <c:pt idx="18440">
                  <c:v>0.61</c:v>
                </c:pt>
                <c:pt idx="18441">
                  <c:v>0.58499999999999996</c:v>
                </c:pt>
                <c:pt idx="18442">
                  <c:v>0.61099999999999999</c:v>
                </c:pt>
                <c:pt idx="18443">
                  <c:v>0.75600000000000001</c:v>
                </c:pt>
                <c:pt idx="18444">
                  <c:v>0.58399999999999996</c:v>
                </c:pt>
                <c:pt idx="18445">
                  <c:v>0.75</c:v>
                </c:pt>
                <c:pt idx="18446">
                  <c:v>0.629</c:v>
                </c:pt>
                <c:pt idx="18447">
                  <c:v>0.752</c:v>
                </c:pt>
                <c:pt idx="18448">
                  <c:v>0.65300000000000002</c:v>
                </c:pt>
                <c:pt idx="18449">
                  <c:v>0.65300000000000002</c:v>
                </c:pt>
                <c:pt idx="18450">
                  <c:v>0.76100000000000001</c:v>
                </c:pt>
                <c:pt idx="18451">
                  <c:v>0.62</c:v>
                </c:pt>
                <c:pt idx="18452">
                  <c:v>0.66400000000000003</c:v>
                </c:pt>
                <c:pt idx="18453">
                  <c:v>0.64100000000000001</c:v>
                </c:pt>
                <c:pt idx="18454">
                  <c:v>0.63300000000000001</c:v>
                </c:pt>
                <c:pt idx="18455">
                  <c:v>0.63300000000000001</c:v>
                </c:pt>
                <c:pt idx="18456">
                  <c:v>0.752</c:v>
                </c:pt>
                <c:pt idx="18457">
                  <c:v>0.621</c:v>
                </c:pt>
                <c:pt idx="18458">
                  <c:v>0.57499999999999996</c:v>
                </c:pt>
                <c:pt idx="18459">
                  <c:v>0.75</c:v>
                </c:pt>
                <c:pt idx="18460">
                  <c:v>0.71099999999999997</c:v>
                </c:pt>
                <c:pt idx="18461">
                  <c:v>0.71399999999999997</c:v>
                </c:pt>
                <c:pt idx="18462">
                  <c:v>0.76800000000000002</c:v>
                </c:pt>
                <c:pt idx="18463">
                  <c:v>0.66600000000000004</c:v>
                </c:pt>
                <c:pt idx="18464">
                  <c:v>0.80500000000000005</c:v>
                </c:pt>
                <c:pt idx="18465">
                  <c:v>0.66600000000000004</c:v>
                </c:pt>
                <c:pt idx="18466">
                  <c:v>0.76</c:v>
                </c:pt>
                <c:pt idx="18467">
                  <c:v>0.71599999999999997</c:v>
                </c:pt>
                <c:pt idx="18468">
                  <c:v>0.71899999999999997</c:v>
                </c:pt>
                <c:pt idx="18469">
                  <c:v>0.71599999999999997</c:v>
                </c:pt>
                <c:pt idx="18470">
                  <c:v>0.72499999999999998</c:v>
                </c:pt>
                <c:pt idx="18471">
                  <c:v>0.59399999999999997</c:v>
                </c:pt>
                <c:pt idx="18472">
                  <c:v>0.55800000000000005</c:v>
                </c:pt>
                <c:pt idx="18473">
                  <c:v>0.55800000000000005</c:v>
                </c:pt>
                <c:pt idx="18474">
                  <c:v>0.56899999999999995</c:v>
                </c:pt>
                <c:pt idx="18475">
                  <c:v>0.56899999999999995</c:v>
                </c:pt>
                <c:pt idx="18476">
                  <c:v>0.80100000000000005</c:v>
                </c:pt>
                <c:pt idx="18477">
                  <c:v>0.55700000000000005</c:v>
                </c:pt>
                <c:pt idx="18478">
                  <c:v>0.61899999999999999</c:v>
                </c:pt>
                <c:pt idx="18479">
                  <c:v>0.54200000000000004</c:v>
                </c:pt>
                <c:pt idx="18480">
                  <c:v>0.80500000000000005</c:v>
                </c:pt>
                <c:pt idx="18481">
                  <c:v>0.59699999999999998</c:v>
                </c:pt>
                <c:pt idx="18482">
                  <c:v>0.59199999999999997</c:v>
                </c:pt>
                <c:pt idx="18483">
                  <c:v>0.59199999999999997</c:v>
                </c:pt>
                <c:pt idx="18484">
                  <c:v>0.64800000000000002</c:v>
                </c:pt>
                <c:pt idx="18485">
                  <c:v>0.65100000000000002</c:v>
                </c:pt>
                <c:pt idx="18486">
                  <c:v>0.57199999999999995</c:v>
                </c:pt>
                <c:pt idx="18487">
                  <c:v>0.57199999999999995</c:v>
                </c:pt>
                <c:pt idx="18488">
                  <c:v>0.79400000000000004</c:v>
                </c:pt>
                <c:pt idx="18489">
                  <c:v>0.80400000000000005</c:v>
                </c:pt>
                <c:pt idx="18490">
                  <c:v>0.73199999999999998</c:v>
                </c:pt>
                <c:pt idx="18491">
                  <c:v>0.61399999999999999</c:v>
                </c:pt>
                <c:pt idx="18492">
                  <c:v>0.61399999999999999</c:v>
                </c:pt>
                <c:pt idx="18493">
                  <c:v>0.57899999999999996</c:v>
                </c:pt>
                <c:pt idx="18494">
                  <c:v>0.76</c:v>
                </c:pt>
                <c:pt idx="18495">
                  <c:v>0.79900000000000004</c:v>
                </c:pt>
                <c:pt idx="18496">
                  <c:v>0.52700000000000002</c:v>
                </c:pt>
                <c:pt idx="18497">
                  <c:v>0.52700000000000002</c:v>
                </c:pt>
                <c:pt idx="18498">
                  <c:v>0.80200000000000005</c:v>
                </c:pt>
                <c:pt idx="18499">
                  <c:v>0.61199999999999999</c:v>
                </c:pt>
                <c:pt idx="18500">
                  <c:v>0.61199999999999999</c:v>
                </c:pt>
                <c:pt idx="18501">
                  <c:v>0.629</c:v>
                </c:pt>
                <c:pt idx="18502">
                  <c:v>0.76800000000000002</c:v>
                </c:pt>
                <c:pt idx="18503">
                  <c:v>0.621</c:v>
                </c:pt>
                <c:pt idx="18504">
                  <c:v>0.60599999999999998</c:v>
                </c:pt>
                <c:pt idx="18505">
                  <c:v>0.55600000000000005</c:v>
                </c:pt>
                <c:pt idx="18506">
                  <c:v>0.63</c:v>
                </c:pt>
                <c:pt idx="18507">
                  <c:v>0.76600000000000001</c:v>
                </c:pt>
                <c:pt idx="18508">
                  <c:v>0.51200000000000001</c:v>
                </c:pt>
                <c:pt idx="18509">
                  <c:v>0.76</c:v>
                </c:pt>
                <c:pt idx="18510">
                  <c:v>0.63900000000000001</c:v>
                </c:pt>
                <c:pt idx="18511">
                  <c:v>0.63900000000000001</c:v>
                </c:pt>
                <c:pt idx="18512">
                  <c:v>0.76200000000000001</c:v>
                </c:pt>
                <c:pt idx="18513">
                  <c:v>0.76300000000000001</c:v>
                </c:pt>
                <c:pt idx="18514">
                  <c:v>0.59599999999999997</c:v>
                </c:pt>
                <c:pt idx="18515">
                  <c:v>0.623</c:v>
                </c:pt>
                <c:pt idx="18516">
                  <c:v>0.59599999999999997</c:v>
                </c:pt>
                <c:pt idx="18517">
                  <c:v>0.72899999999999998</c:v>
                </c:pt>
                <c:pt idx="18518">
                  <c:v>0.76300000000000001</c:v>
                </c:pt>
                <c:pt idx="18519">
                  <c:v>0.624</c:v>
                </c:pt>
                <c:pt idx="18520">
                  <c:v>0.72699999999999998</c:v>
                </c:pt>
                <c:pt idx="18521">
                  <c:v>0.64100000000000001</c:v>
                </c:pt>
                <c:pt idx="18522">
                  <c:v>0.76700000000000002</c:v>
                </c:pt>
                <c:pt idx="18523">
                  <c:v>0.79600000000000004</c:v>
                </c:pt>
                <c:pt idx="18524">
                  <c:v>0.64400000000000002</c:v>
                </c:pt>
                <c:pt idx="18525">
                  <c:v>0.71499999999999997</c:v>
                </c:pt>
                <c:pt idx="18526">
                  <c:v>0.66700000000000004</c:v>
                </c:pt>
                <c:pt idx="18527">
                  <c:v>0.66700000000000004</c:v>
                </c:pt>
                <c:pt idx="18528">
                  <c:v>0.64</c:v>
                </c:pt>
                <c:pt idx="18529">
                  <c:v>0.71299999999999997</c:v>
                </c:pt>
                <c:pt idx="18530">
                  <c:v>0.65</c:v>
                </c:pt>
                <c:pt idx="18531">
                  <c:v>0.65</c:v>
                </c:pt>
                <c:pt idx="18532">
                  <c:v>0.66100000000000003</c:v>
                </c:pt>
                <c:pt idx="18533">
                  <c:v>0.64</c:v>
                </c:pt>
                <c:pt idx="18534">
                  <c:v>0.73299999999999998</c:v>
                </c:pt>
                <c:pt idx="18535">
                  <c:v>0.75700000000000001</c:v>
                </c:pt>
                <c:pt idx="18536">
                  <c:v>0.79800000000000004</c:v>
                </c:pt>
                <c:pt idx="18537">
                  <c:v>0.71499999999999997</c:v>
                </c:pt>
                <c:pt idx="18538">
                  <c:v>0.76100000000000001</c:v>
                </c:pt>
                <c:pt idx="18539">
                  <c:v>0.71499999999999997</c:v>
                </c:pt>
                <c:pt idx="18540">
                  <c:v>0.56799999999999995</c:v>
                </c:pt>
                <c:pt idx="18541">
                  <c:v>0.56799999999999995</c:v>
                </c:pt>
                <c:pt idx="18542">
                  <c:v>0.73699999999999999</c:v>
                </c:pt>
                <c:pt idx="18543">
                  <c:v>0.55100000000000005</c:v>
                </c:pt>
                <c:pt idx="18544">
                  <c:v>0.72</c:v>
                </c:pt>
                <c:pt idx="18545">
                  <c:v>0.60499999999999998</c:v>
                </c:pt>
                <c:pt idx="18546">
                  <c:v>0.73199999999999998</c:v>
                </c:pt>
                <c:pt idx="18547">
                  <c:v>0.56699999999999995</c:v>
                </c:pt>
                <c:pt idx="18548">
                  <c:v>0.54400000000000004</c:v>
                </c:pt>
                <c:pt idx="18549">
                  <c:v>0.54400000000000004</c:v>
                </c:pt>
                <c:pt idx="18550">
                  <c:v>0.57999999999999996</c:v>
                </c:pt>
                <c:pt idx="18551">
                  <c:v>0.57999999999999996</c:v>
                </c:pt>
                <c:pt idx="18552">
                  <c:v>0.63800000000000001</c:v>
                </c:pt>
                <c:pt idx="18553">
                  <c:v>0.75800000000000001</c:v>
                </c:pt>
                <c:pt idx="18554">
                  <c:v>0.60899999999999999</c:v>
                </c:pt>
                <c:pt idx="18555">
                  <c:v>0.69899999999999995</c:v>
                </c:pt>
                <c:pt idx="18556">
                  <c:v>0.58299999999999996</c:v>
                </c:pt>
                <c:pt idx="18557">
                  <c:v>0.58299999999999996</c:v>
                </c:pt>
                <c:pt idx="18558">
                  <c:v>0.70199999999999996</c:v>
                </c:pt>
                <c:pt idx="18559">
                  <c:v>0.76500000000000001</c:v>
                </c:pt>
                <c:pt idx="18560">
                  <c:v>0.746</c:v>
                </c:pt>
                <c:pt idx="18561">
                  <c:v>0.64400000000000002</c:v>
                </c:pt>
                <c:pt idx="18562">
                  <c:v>0.63300000000000001</c:v>
                </c:pt>
                <c:pt idx="18563">
                  <c:v>0.63300000000000001</c:v>
                </c:pt>
                <c:pt idx="18564">
                  <c:v>0.80900000000000005</c:v>
                </c:pt>
                <c:pt idx="18565">
                  <c:v>0.59</c:v>
                </c:pt>
                <c:pt idx="18566">
                  <c:v>0.60899999999999999</c:v>
                </c:pt>
                <c:pt idx="18567">
                  <c:v>0.80100000000000005</c:v>
                </c:pt>
                <c:pt idx="18568">
                  <c:v>0.78700000000000003</c:v>
                </c:pt>
                <c:pt idx="18569">
                  <c:v>0.8</c:v>
                </c:pt>
                <c:pt idx="18570">
                  <c:v>0.64400000000000002</c:v>
                </c:pt>
                <c:pt idx="18571">
                  <c:v>0.52</c:v>
                </c:pt>
                <c:pt idx="18572">
                  <c:v>0.747</c:v>
                </c:pt>
                <c:pt idx="18573">
                  <c:v>0.624</c:v>
                </c:pt>
                <c:pt idx="18574">
                  <c:v>0.624</c:v>
                </c:pt>
                <c:pt idx="18575">
                  <c:v>0.78800000000000003</c:v>
                </c:pt>
                <c:pt idx="18576">
                  <c:v>0.63400000000000001</c:v>
                </c:pt>
                <c:pt idx="18577">
                  <c:v>0.56599999999999995</c:v>
                </c:pt>
                <c:pt idx="18578">
                  <c:v>0.73699999999999999</c:v>
                </c:pt>
                <c:pt idx="18579">
                  <c:v>0.61799999999999999</c:v>
                </c:pt>
                <c:pt idx="18580">
                  <c:v>0.74299999999999999</c:v>
                </c:pt>
                <c:pt idx="18581">
                  <c:v>0.65500000000000003</c:v>
                </c:pt>
                <c:pt idx="18582">
                  <c:v>0.65500000000000003</c:v>
                </c:pt>
                <c:pt idx="18583">
                  <c:v>0.65</c:v>
                </c:pt>
                <c:pt idx="18584">
                  <c:v>0.79700000000000004</c:v>
                </c:pt>
                <c:pt idx="18585">
                  <c:v>0.60799999999999998</c:v>
                </c:pt>
                <c:pt idx="18586">
                  <c:v>0.60699999999999998</c:v>
                </c:pt>
                <c:pt idx="18587">
                  <c:v>0.63600000000000001</c:v>
                </c:pt>
                <c:pt idx="18588">
                  <c:v>0.74099999999999999</c:v>
                </c:pt>
                <c:pt idx="18589">
                  <c:v>0.76700000000000002</c:v>
                </c:pt>
                <c:pt idx="18590">
                  <c:v>0.63700000000000001</c:v>
                </c:pt>
                <c:pt idx="18591">
                  <c:v>0.75</c:v>
                </c:pt>
                <c:pt idx="18592">
                  <c:v>0.66100000000000003</c:v>
                </c:pt>
                <c:pt idx="18593">
                  <c:v>0.65400000000000003</c:v>
                </c:pt>
                <c:pt idx="18594">
                  <c:v>0.73199999999999998</c:v>
                </c:pt>
                <c:pt idx="18595">
                  <c:v>0.71499999999999997</c:v>
                </c:pt>
                <c:pt idx="18596">
                  <c:v>0.71499999999999997</c:v>
                </c:pt>
                <c:pt idx="18597">
                  <c:v>0.70199999999999996</c:v>
                </c:pt>
                <c:pt idx="18598">
                  <c:v>0.70199999999999996</c:v>
                </c:pt>
                <c:pt idx="18599">
                  <c:v>0.75900000000000001</c:v>
                </c:pt>
                <c:pt idx="18600">
                  <c:v>0.73699999999999999</c:v>
                </c:pt>
                <c:pt idx="18601">
                  <c:v>0.65500000000000003</c:v>
                </c:pt>
                <c:pt idx="18602">
                  <c:v>0.79100000000000004</c:v>
                </c:pt>
                <c:pt idx="18603">
                  <c:v>0.67400000000000004</c:v>
                </c:pt>
                <c:pt idx="18604">
                  <c:v>0.56000000000000005</c:v>
                </c:pt>
                <c:pt idx="18605">
                  <c:v>0.751</c:v>
                </c:pt>
                <c:pt idx="18606">
                  <c:v>0.754</c:v>
                </c:pt>
                <c:pt idx="18607">
                  <c:v>0.72899999999999998</c:v>
                </c:pt>
                <c:pt idx="18608">
                  <c:v>0.76100000000000001</c:v>
                </c:pt>
                <c:pt idx="18609">
                  <c:v>0.72599999999999998</c:v>
                </c:pt>
                <c:pt idx="18610">
                  <c:v>0.72599999999999998</c:v>
                </c:pt>
                <c:pt idx="18611">
                  <c:v>0.72799999999999998</c:v>
                </c:pt>
                <c:pt idx="18612">
                  <c:v>0.73499999999999999</c:v>
                </c:pt>
                <c:pt idx="18613">
                  <c:v>0.61699999999999999</c:v>
                </c:pt>
                <c:pt idx="18614">
                  <c:v>0.73499999999999999</c:v>
                </c:pt>
                <c:pt idx="18615">
                  <c:v>0.57799999999999996</c:v>
                </c:pt>
                <c:pt idx="18616">
                  <c:v>0.74199999999999999</c:v>
                </c:pt>
                <c:pt idx="18617">
                  <c:v>0.55500000000000005</c:v>
                </c:pt>
                <c:pt idx="18618">
                  <c:v>0.55500000000000005</c:v>
                </c:pt>
                <c:pt idx="18619">
                  <c:v>0.65300000000000002</c:v>
                </c:pt>
                <c:pt idx="18620">
                  <c:v>0.621</c:v>
                </c:pt>
                <c:pt idx="18621">
                  <c:v>0.79500000000000004</c:v>
                </c:pt>
                <c:pt idx="18622">
                  <c:v>0.59499999999999997</c:v>
                </c:pt>
                <c:pt idx="18623">
                  <c:v>0.59499999999999997</c:v>
                </c:pt>
                <c:pt idx="18624">
                  <c:v>0.71899999999999997</c:v>
                </c:pt>
                <c:pt idx="18625">
                  <c:v>0.80700000000000005</c:v>
                </c:pt>
                <c:pt idx="18626">
                  <c:v>0.8</c:v>
                </c:pt>
                <c:pt idx="18627">
                  <c:v>0.58599999999999997</c:v>
                </c:pt>
                <c:pt idx="18628">
                  <c:v>0.64900000000000002</c:v>
                </c:pt>
                <c:pt idx="18629">
                  <c:v>0.64900000000000002</c:v>
                </c:pt>
                <c:pt idx="18630">
                  <c:v>0.76700000000000002</c:v>
                </c:pt>
                <c:pt idx="18631">
                  <c:v>0.79600000000000004</c:v>
                </c:pt>
                <c:pt idx="18632">
                  <c:v>0.75600000000000001</c:v>
                </c:pt>
                <c:pt idx="18633">
                  <c:v>0.75900000000000001</c:v>
                </c:pt>
                <c:pt idx="18634">
                  <c:v>0.621</c:v>
                </c:pt>
                <c:pt idx="18635">
                  <c:v>0.75800000000000001</c:v>
                </c:pt>
                <c:pt idx="18636">
                  <c:v>0.79700000000000004</c:v>
                </c:pt>
                <c:pt idx="18637">
                  <c:v>0.56699999999999995</c:v>
                </c:pt>
                <c:pt idx="18638">
                  <c:v>0.79800000000000004</c:v>
                </c:pt>
                <c:pt idx="18639">
                  <c:v>0.70199999999999996</c:v>
                </c:pt>
                <c:pt idx="18640">
                  <c:v>0.80100000000000005</c:v>
                </c:pt>
                <c:pt idx="18641">
                  <c:v>0.56699999999999995</c:v>
                </c:pt>
                <c:pt idx="18642">
                  <c:v>0.75600000000000001</c:v>
                </c:pt>
                <c:pt idx="18643">
                  <c:v>0.76500000000000001</c:v>
                </c:pt>
                <c:pt idx="18644">
                  <c:v>0.57699999999999996</c:v>
                </c:pt>
                <c:pt idx="18645">
                  <c:v>0.80200000000000005</c:v>
                </c:pt>
                <c:pt idx="18646">
                  <c:v>0.63700000000000001</c:v>
                </c:pt>
                <c:pt idx="18647">
                  <c:v>0.63700000000000001</c:v>
                </c:pt>
                <c:pt idx="18648">
                  <c:v>0.65500000000000003</c:v>
                </c:pt>
                <c:pt idx="18649">
                  <c:v>0.80700000000000005</c:v>
                </c:pt>
                <c:pt idx="18650">
                  <c:v>0.63200000000000001</c:v>
                </c:pt>
                <c:pt idx="18651">
                  <c:v>0.78800000000000003</c:v>
                </c:pt>
                <c:pt idx="18652">
                  <c:v>0.80700000000000005</c:v>
                </c:pt>
                <c:pt idx="18653">
                  <c:v>0.62</c:v>
                </c:pt>
                <c:pt idx="18654">
                  <c:v>0.74199999999999999</c:v>
                </c:pt>
                <c:pt idx="18655">
                  <c:v>0.61899999999999999</c:v>
                </c:pt>
                <c:pt idx="18656">
                  <c:v>0.65700000000000003</c:v>
                </c:pt>
                <c:pt idx="18657">
                  <c:v>0.80100000000000005</c:v>
                </c:pt>
                <c:pt idx="18658">
                  <c:v>0.65800000000000003</c:v>
                </c:pt>
                <c:pt idx="18659">
                  <c:v>0.70599999999999996</c:v>
                </c:pt>
                <c:pt idx="18660">
                  <c:v>0.70899999999999996</c:v>
                </c:pt>
                <c:pt idx="18661">
                  <c:v>0.71899999999999997</c:v>
                </c:pt>
                <c:pt idx="18662">
                  <c:v>0.71899999999999997</c:v>
                </c:pt>
                <c:pt idx="18663">
                  <c:v>0.753</c:v>
                </c:pt>
                <c:pt idx="18664">
                  <c:v>0.56899999999999995</c:v>
                </c:pt>
                <c:pt idx="18665">
                  <c:v>0.70599999999999996</c:v>
                </c:pt>
                <c:pt idx="18666">
                  <c:v>0.73899999999999999</c:v>
                </c:pt>
                <c:pt idx="18667">
                  <c:v>0.74</c:v>
                </c:pt>
                <c:pt idx="18668">
                  <c:v>0.76</c:v>
                </c:pt>
                <c:pt idx="18669">
                  <c:v>0.76400000000000001</c:v>
                </c:pt>
                <c:pt idx="18670">
                  <c:v>0.72</c:v>
                </c:pt>
                <c:pt idx="18671">
                  <c:v>0.73799999999999999</c:v>
                </c:pt>
                <c:pt idx="18672">
                  <c:v>0.753</c:v>
                </c:pt>
                <c:pt idx="18673">
                  <c:v>0.55300000000000005</c:v>
                </c:pt>
                <c:pt idx="18674">
                  <c:v>0.55300000000000005</c:v>
                </c:pt>
                <c:pt idx="18675">
                  <c:v>0.8</c:v>
                </c:pt>
                <c:pt idx="18676">
                  <c:v>0.63500000000000001</c:v>
                </c:pt>
                <c:pt idx="18677">
                  <c:v>0.80100000000000005</c:v>
                </c:pt>
                <c:pt idx="18678">
                  <c:v>0.59</c:v>
                </c:pt>
                <c:pt idx="18679">
                  <c:v>0.53700000000000003</c:v>
                </c:pt>
                <c:pt idx="18680">
                  <c:v>0.56599999999999995</c:v>
                </c:pt>
                <c:pt idx="18681">
                  <c:v>0.56599999999999995</c:v>
                </c:pt>
                <c:pt idx="18682">
                  <c:v>0.63700000000000001</c:v>
                </c:pt>
                <c:pt idx="18683">
                  <c:v>0.80400000000000005</c:v>
                </c:pt>
                <c:pt idx="18684">
                  <c:v>0.754</c:v>
                </c:pt>
                <c:pt idx="18685">
                  <c:v>0.60399999999999998</c:v>
                </c:pt>
                <c:pt idx="18686">
                  <c:v>0.60399999999999998</c:v>
                </c:pt>
                <c:pt idx="18687">
                  <c:v>0.60599999999999998</c:v>
                </c:pt>
                <c:pt idx="18688">
                  <c:v>0.60599999999999998</c:v>
                </c:pt>
                <c:pt idx="18689">
                  <c:v>0.72099999999999997</c:v>
                </c:pt>
                <c:pt idx="18690">
                  <c:v>0.627</c:v>
                </c:pt>
                <c:pt idx="18691">
                  <c:v>0.627</c:v>
                </c:pt>
                <c:pt idx="18692">
                  <c:v>0.81</c:v>
                </c:pt>
                <c:pt idx="18693">
                  <c:v>0.76500000000000001</c:v>
                </c:pt>
                <c:pt idx="18694">
                  <c:v>0.57599999999999996</c:v>
                </c:pt>
                <c:pt idx="18695">
                  <c:v>0.59799999999999998</c:v>
                </c:pt>
                <c:pt idx="18696">
                  <c:v>0.70099999999999996</c:v>
                </c:pt>
                <c:pt idx="18697">
                  <c:v>0.70099999999999996</c:v>
                </c:pt>
                <c:pt idx="18698">
                  <c:v>0.57699999999999996</c:v>
                </c:pt>
                <c:pt idx="18699">
                  <c:v>0.755</c:v>
                </c:pt>
                <c:pt idx="18700">
                  <c:v>0.63300000000000001</c:v>
                </c:pt>
                <c:pt idx="18701">
                  <c:v>0.81100000000000005</c:v>
                </c:pt>
                <c:pt idx="18702">
                  <c:v>0.76100000000000001</c:v>
                </c:pt>
                <c:pt idx="18703">
                  <c:v>0.80200000000000005</c:v>
                </c:pt>
                <c:pt idx="18704">
                  <c:v>0.65800000000000003</c:v>
                </c:pt>
                <c:pt idx="18705">
                  <c:v>0.65800000000000003</c:v>
                </c:pt>
                <c:pt idx="18706">
                  <c:v>0.66800000000000004</c:v>
                </c:pt>
                <c:pt idx="18707">
                  <c:v>0.76400000000000001</c:v>
                </c:pt>
                <c:pt idx="18708">
                  <c:v>0.75700000000000001</c:v>
                </c:pt>
                <c:pt idx="18709">
                  <c:v>0.71899999999999997</c:v>
                </c:pt>
                <c:pt idx="18710">
                  <c:v>0.64500000000000002</c:v>
                </c:pt>
                <c:pt idx="18711">
                  <c:v>0.63800000000000001</c:v>
                </c:pt>
                <c:pt idx="18712">
                  <c:v>0.63700000000000001</c:v>
                </c:pt>
                <c:pt idx="18713">
                  <c:v>0.57899999999999996</c:v>
                </c:pt>
                <c:pt idx="18714">
                  <c:v>0.71599999999999997</c:v>
                </c:pt>
                <c:pt idx="18715">
                  <c:v>0.75800000000000001</c:v>
                </c:pt>
                <c:pt idx="18716">
                  <c:v>0.81100000000000005</c:v>
                </c:pt>
                <c:pt idx="18717">
                  <c:v>0.67</c:v>
                </c:pt>
                <c:pt idx="18718">
                  <c:v>0.76600000000000001</c:v>
                </c:pt>
                <c:pt idx="18719">
                  <c:v>0.75900000000000001</c:v>
                </c:pt>
                <c:pt idx="18720">
                  <c:v>0.67100000000000004</c:v>
                </c:pt>
                <c:pt idx="18721">
                  <c:v>0.72099999999999997</c:v>
                </c:pt>
                <c:pt idx="18722">
                  <c:v>0.72499999999999998</c:v>
                </c:pt>
                <c:pt idx="18723">
                  <c:v>0.72199999999999998</c:v>
                </c:pt>
                <c:pt idx="18724">
                  <c:v>0.56200000000000006</c:v>
                </c:pt>
                <c:pt idx="18725">
                  <c:v>0.56200000000000006</c:v>
                </c:pt>
                <c:pt idx="18726">
                  <c:v>0.73099999999999998</c:v>
                </c:pt>
                <c:pt idx="18727">
                  <c:v>0.80600000000000005</c:v>
                </c:pt>
                <c:pt idx="18728">
                  <c:v>0.76200000000000001</c:v>
                </c:pt>
                <c:pt idx="18729">
                  <c:v>0.54500000000000004</c:v>
                </c:pt>
                <c:pt idx="18730">
                  <c:v>0.65200000000000002</c:v>
                </c:pt>
                <c:pt idx="18731">
                  <c:v>0.8</c:v>
                </c:pt>
                <c:pt idx="18732">
                  <c:v>0.81</c:v>
                </c:pt>
                <c:pt idx="18733">
                  <c:v>0.76500000000000001</c:v>
                </c:pt>
                <c:pt idx="18734">
                  <c:v>0.60099999999999998</c:v>
                </c:pt>
                <c:pt idx="18735">
                  <c:v>0.63300000000000001</c:v>
                </c:pt>
                <c:pt idx="18736">
                  <c:v>0.65600000000000003</c:v>
                </c:pt>
                <c:pt idx="18737">
                  <c:v>0.79600000000000004</c:v>
                </c:pt>
                <c:pt idx="18738">
                  <c:v>0.80700000000000005</c:v>
                </c:pt>
                <c:pt idx="18739">
                  <c:v>0.61799999999999999</c:v>
                </c:pt>
                <c:pt idx="18740">
                  <c:v>0.61799999999999999</c:v>
                </c:pt>
                <c:pt idx="18741">
                  <c:v>0.79500000000000004</c:v>
                </c:pt>
                <c:pt idx="18742">
                  <c:v>0.73699999999999999</c:v>
                </c:pt>
                <c:pt idx="18743">
                  <c:v>0.63400000000000001</c:v>
                </c:pt>
                <c:pt idx="18744">
                  <c:v>0.64300000000000002</c:v>
                </c:pt>
                <c:pt idx="18745">
                  <c:v>0.64300000000000002</c:v>
                </c:pt>
                <c:pt idx="18746">
                  <c:v>0.77300000000000002</c:v>
                </c:pt>
                <c:pt idx="18747">
                  <c:v>0.80500000000000005</c:v>
                </c:pt>
                <c:pt idx="18748">
                  <c:v>0.64800000000000002</c:v>
                </c:pt>
                <c:pt idx="18749">
                  <c:v>0.71899999999999997</c:v>
                </c:pt>
                <c:pt idx="18750">
                  <c:v>0.81</c:v>
                </c:pt>
                <c:pt idx="18751">
                  <c:v>0.64400000000000002</c:v>
                </c:pt>
                <c:pt idx="18752">
                  <c:v>0.76800000000000002</c:v>
                </c:pt>
                <c:pt idx="18753">
                  <c:v>0.73099999999999998</c:v>
                </c:pt>
                <c:pt idx="18754">
                  <c:v>0.64500000000000002</c:v>
                </c:pt>
                <c:pt idx="18755">
                  <c:v>0.80200000000000005</c:v>
                </c:pt>
                <c:pt idx="18756">
                  <c:v>0.64400000000000002</c:v>
                </c:pt>
                <c:pt idx="18757">
                  <c:v>0.67200000000000004</c:v>
                </c:pt>
                <c:pt idx="18758">
                  <c:v>0.67200000000000004</c:v>
                </c:pt>
                <c:pt idx="18759">
                  <c:v>0.77200000000000002</c:v>
                </c:pt>
                <c:pt idx="18760">
                  <c:v>0.65500000000000003</c:v>
                </c:pt>
                <c:pt idx="18761">
                  <c:v>0.65500000000000003</c:v>
                </c:pt>
                <c:pt idx="18762">
                  <c:v>0.66500000000000004</c:v>
                </c:pt>
                <c:pt idx="18763">
                  <c:v>0.80100000000000005</c:v>
                </c:pt>
                <c:pt idx="18764">
                  <c:v>0.80300000000000005</c:v>
                </c:pt>
                <c:pt idx="18765">
                  <c:v>0.72099999999999997</c:v>
                </c:pt>
                <c:pt idx="18766">
                  <c:v>0.72</c:v>
                </c:pt>
                <c:pt idx="18767">
                  <c:v>0.72099999999999997</c:v>
                </c:pt>
                <c:pt idx="18768">
                  <c:v>0.72499999999999998</c:v>
                </c:pt>
                <c:pt idx="18769">
                  <c:v>0.80100000000000005</c:v>
                </c:pt>
                <c:pt idx="18770">
                  <c:v>0.55400000000000005</c:v>
                </c:pt>
                <c:pt idx="18771">
                  <c:v>0.76300000000000001</c:v>
                </c:pt>
                <c:pt idx="18772">
                  <c:v>0.73699999999999999</c:v>
                </c:pt>
                <c:pt idx="18773">
                  <c:v>0.77100000000000002</c:v>
                </c:pt>
                <c:pt idx="18774">
                  <c:v>0.57099999999999995</c:v>
                </c:pt>
                <c:pt idx="18775">
                  <c:v>0.80300000000000005</c:v>
                </c:pt>
                <c:pt idx="18776">
                  <c:v>0.79300000000000004</c:v>
                </c:pt>
                <c:pt idx="18777">
                  <c:v>0.58799999999999997</c:v>
                </c:pt>
                <c:pt idx="18778">
                  <c:v>0.58799999999999997</c:v>
                </c:pt>
                <c:pt idx="18779">
                  <c:v>0.61299999999999999</c:v>
                </c:pt>
                <c:pt idx="18780">
                  <c:v>0.70699999999999996</c:v>
                </c:pt>
                <c:pt idx="18781">
                  <c:v>0.80600000000000005</c:v>
                </c:pt>
                <c:pt idx="18782">
                  <c:v>0.63700000000000001</c:v>
                </c:pt>
                <c:pt idx="18783">
                  <c:v>0.63700000000000001</c:v>
                </c:pt>
                <c:pt idx="18784">
                  <c:v>0.79400000000000004</c:v>
                </c:pt>
                <c:pt idx="18785">
                  <c:v>0.80500000000000005</c:v>
                </c:pt>
                <c:pt idx="18786">
                  <c:v>0.80900000000000005</c:v>
                </c:pt>
                <c:pt idx="18787">
                  <c:v>0.81499999999999995</c:v>
                </c:pt>
                <c:pt idx="18788">
                  <c:v>0.747</c:v>
                </c:pt>
                <c:pt idx="18789">
                  <c:v>0.623</c:v>
                </c:pt>
                <c:pt idx="18790">
                  <c:v>0.65400000000000003</c:v>
                </c:pt>
                <c:pt idx="18791">
                  <c:v>0.80200000000000005</c:v>
                </c:pt>
                <c:pt idx="18792">
                  <c:v>0.77200000000000002</c:v>
                </c:pt>
                <c:pt idx="18793">
                  <c:v>0.66500000000000004</c:v>
                </c:pt>
                <c:pt idx="18794">
                  <c:v>0.80200000000000005</c:v>
                </c:pt>
                <c:pt idx="18795">
                  <c:v>0.65800000000000003</c:v>
                </c:pt>
                <c:pt idx="18796">
                  <c:v>0.81200000000000006</c:v>
                </c:pt>
                <c:pt idx="18797">
                  <c:v>0.746</c:v>
                </c:pt>
                <c:pt idx="18798">
                  <c:v>0.76700000000000002</c:v>
                </c:pt>
                <c:pt idx="18799">
                  <c:v>0.76200000000000001</c:v>
                </c:pt>
                <c:pt idx="18800">
                  <c:v>0.65900000000000003</c:v>
                </c:pt>
                <c:pt idx="18801">
                  <c:v>0.79600000000000004</c:v>
                </c:pt>
                <c:pt idx="18802">
                  <c:v>0.73699999999999999</c:v>
                </c:pt>
                <c:pt idx="18803">
                  <c:v>0.70699999999999996</c:v>
                </c:pt>
                <c:pt idx="18804">
                  <c:v>0.70699999999999996</c:v>
                </c:pt>
                <c:pt idx="18805">
                  <c:v>0.67900000000000005</c:v>
                </c:pt>
                <c:pt idx="18806">
                  <c:v>0.73099999999999998</c:v>
                </c:pt>
                <c:pt idx="18807">
                  <c:v>0.56299999999999994</c:v>
                </c:pt>
                <c:pt idx="18808">
                  <c:v>0.76600000000000001</c:v>
                </c:pt>
                <c:pt idx="18809">
                  <c:v>0.73099999999999998</c:v>
                </c:pt>
                <c:pt idx="18810">
                  <c:v>0.77100000000000002</c:v>
                </c:pt>
                <c:pt idx="18811">
                  <c:v>0.73899999999999999</c:v>
                </c:pt>
                <c:pt idx="18812">
                  <c:v>0.74</c:v>
                </c:pt>
                <c:pt idx="18813">
                  <c:v>0.73399999999999999</c:v>
                </c:pt>
                <c:pt idx="18814">
                  <c:v>0.81100000000000005</c:v>
                </c:pt>
                <c:pt idx="18815">
                  <c:v>0.73299999999999998</c:v>
                </c:pt>
                <c:pt idx="18816">
                  <c:v>0.8</c:v>
                </c:pt>
                <c:pt idx="18817">
                  <c:v>0.79800000000000004</c:v>
                </c:pt>
                <c:pt idx="18818">
                  <c:v>0.747</c:v>
                </c:pt>
                <c:pt idx="18819">
                  <c:v>0.80600000000000005</c:v>
                </c:pt>
                <c:pt idx="18820">
                  <c:v>0.77100000000000002</c:v>
                </c:pt>
                <c:pt idx="18821">
                  <c:v>0.80100000000000005</c:v>
                </c:pt>
                <c:pt idx="18822">
                  <c:v>0.58299999999999996</c:v>
                </c:pt>
                <c:pt idx="18823">
                  <c:v>0.81299999999999994</c:v>
                </c:pt>
                <c:pt idx="18824">
                  <c:v>0.625</c:v>
                </c:pt>
                <c:pt idx="18825">
                  <c:v>0.80200000000000005</c:v>
                </c:pt>
                <c:pt idx="18826">
                  <c:v>0.80300000000000005</c:v>
                </c:pt>
                <c:pt idx="18827">
                  <c:v>0.72499999999999998</c:v>
                </c:pt>
                <c:pt idx="18828">
                  <c:v>0.65300000000000002</c:v>
                </c:pt>
                <c:pt idx="18829">
                  <c:v>0.65300000000000002</c:v>
                </c:pt>
                <c:pt idx="18830">
                  <c:v>0.76700000000000002</c:v>
                </c:pt>
                <c:pt idx="18831">
                  <c:v>0.80800000000000005</c:v>
                </c:pt>
                <c:pt idx="18832">
                  <c:v>0.76200000000000001</c:v>
                </c:pt>
                <c:pt idx="18833">
                  <c:v>0.70599999999999996</c:v>
                </c:pt>
                <c:pt idx="18834">
                  <c:v>0.77200000000000002</c:v>
                </c:pt>
                <c:pt idx="18835">
                  <c:v>0.64100000000000001</c:v>
                </c:pt>
                <c:pt idx="18836">
                  <c:v>0.64100000000000001</c:v>
                </c:pt>
                <c:pt idx="18837">
                  <c:v>0.81200000000000006</c:v>
                </c:pt>
                <c:pt idx="18838">
                  <c:v>0.63600000000000001</c:v>
                </c:pt>
                <c:pt idx="18839">
                  <c:v>0.80700000000000005</c:v>
                </c:pt>
                <c:pt idx="18840">
                  <c:v>0.76400000000000001</c:v>
                </c:pt>
                <c:pt idx="18841">
                  <c:v>0.76900000000000002</c:v>
                </c:pt>
                <c:pt idx="18842">
                  <c:v>0.66100000000000003</c:v>
                </c:pt>
                <c:pt idx="18843">
                  <c:v>0.747</c:v>
                </c:pt>
                <c:pt idx="18844">
                  <c:v>0.71299999999999997</c:v>
                </c:pt>
                <c:pt idx="18845">
                  <c:v>0.71</c:v>
                </c:pt>
                <c:pt idx="18846">
                  <c:v>0.81200000000000006</c:v>
                </c:pt>
                <c:pt idx="18847">
                  <c:v>0.79300000000000004</c:v>
                </c:pt>
                <c:pt idx="18848">
                  <c:v>0.66200000000000003</c:v>
                </c:pt>
                <c:pt idx="18849">
                  <c:v>0.74299999999999999</c:v>
                </c:pt>
                <c:pt idx="18850">
                  <c:v>0.71099999999999997</c:v>
                </c:pt>
                <c:pt idx="18851">
                  <c:v>0.74399999999999999</c:v>
                </c:pt>
                <c:pt idx="18852">
                  <c:v>0.72399999999999998</c:v>
                </c:pt>
                <c:pt idx="18853">
                  <c:v>0.72399999999999998</c:v>
                </c:pt>
                <c:pt idx="18854">
                  <c:v>0.57299999999999995</c:v>
                </c:pt>
                <c:pt idx="18855">
                  <c:v>0.75800000000000001</c:v>
                </c:pt>
                <c:pt idx="18856">
                  <c:v>0.74399999999999999</c:v>
                </c:pt>
                <c:pt idx="18857">
                  <c:v>0.72599999999999998</c:v>
                </c:pt>
                <c:pt idx="18858">
                  <c:v>0.80100000000000005</c:v>
                </c:pt>
                <c:pt idx="18859">
                  <c:v>0.74299999999999999</c:v>
                </c:pt>
                <c:pt idx="18860">
                  <c:v>0.80600000000000005</c:v>
                </c:pt>
                <c:pt idx="18861">
                  <c:v>0.76900000000000002</c:v>
                </c:pt>
                <c:pt idx="18862">
                  <c:v>0.75900000000000001</c:v>
                </c:pt>
                <c:pt idx="18863">
                  <c:v>0.81</c:v>
                </c:pt>
                <c:pt idx="18864">
                  <c:v>0.81499999999999995</c:v>
                </c:pt>
                <c:pt idx="18865">
                  <c:v>0.80600000000000005</c:v>
                </c:pt>
                <c:pt idx="18866">
                  <c:v>0.81100000000000005</c:v>
                </c:pt>
                <c:pt idx="18867">
                  <c:v>0.64200000000000002</c:v>
                </c:pt>
                <c:pt idx="18868">
                  <c:v>0.77</c:v>
                </c:pt>
                <c:pt idx="18869">
                  <c:v>0.81299999999999994</c:v>
                </c:pt>
                <c:pt idx="18870">
                  <c:v>0.72599999999999998</c:v>
                </c:pt>
                <c:pt idx="18871">
                  <c:v>0.77500000000000002</c:v>
                </c:pt>
                <c:pt idx="18872">
                  <c:v>0.66200000000000003</c:v>
                </c:pt>
                <c:pt idx="18873">
                  <c:v>0.66200000000000003</c:v>
                </c:pt>
                <c:pt idx="18874">
                  <c:v>0.81699999999999995</c:v>
                </c:pt>
                <c:pt idx="18875">
                  <c:v>0.76600000000000001</c:v>
                </c:pt>
                <c:pt idx="18876">
                  <c:v>0.76900000000000002</c:v>
                </c:pt>
                <c:pt idx="18877">
                  <c:v>0.76200000000000001</c:v>
                </c:pt>
                <c:pt idx="18878">
                  <c:v>0.81599999999999995</c:v>
                </c:pt>
                <c:pt idx="18879">
                  <c:v>0.80700000000000005</c:v>
                </c:pt>
                <c:pt idx="18880">
                  <c:v>0.64900000000000002</c:v>
                </c:pt>
                <c:pt idx="18881">
                  <c:v>0.64200000000000002</c:v>
                </c:pt>
                <c:pt idx="18882">
                  <c:v>0.64100000000000001</c:v>
                </c:pt>
                <c:pt idx="18883">
                  <c:v>0.76300000000000001</c:v>
                </c:pt>
                <c:pt idx="18884">
                  <c:v>0.58199999999999996</c:v>
                </c:pt>
                <c:pt idx="18885">
                  <c:v>0.67500000000000004</c:v>
                </c:pt>
                <c:pt idx="18886">
                  <c:v>0.67600000000000005</c:v>
                </c:pt>
                <c:pt idx="18887">
                  <c:v>0.77200000000000002</c:v>
                </c:pt>
                <c:pt idx="18888">
                  <c:v>0.76300000000000001</c:v>
                </c:pt>
                <c:pt idx="18889">
                  <c:v>0.77100000000000002</c:v>
                </c:pt>
                <c:pt idx="18890">
                  <c:v>0.81200000000000006</c:v>
                </c:pt>
                <c:pt idx="18891">
                  <c:v>0.76700000000000002</c:v>
                </c:pt>
                <c:pt idx="18892">
                  <c:v>0.73599999999999999</c:v>
                </c:pt>
                <c:pt idx="18893">
                  <c:v>0.76900000000000002</c:v>
                </c:pt>
                <c:pt idx="18894">
                  <c:v>0.80500000000000005</c:v>
                </c:pt>
                <c:pt idx="18895">
                  <c:v>0.77400000000000002</c:v>
                </c:pt>
                <c:pt idx="18896">
                  <c:v>0.81200000000000006</c:v>
                </c:pt>
                <c:pt idx="18897">
                  <c:v>0.80100000000000005</c:v>
                </c:pt>
                <c:pt idx="18898">
                  <c:v>0.60599999999999998</c:v>
                </c:pt>
                <c:pt idx="18899">
                  <c:v>0.622</c:v>
                </c:pt>
                <c:pt idx="18900">
                  <c:v>0.622</c:v>
                </c:pt>
                <c:pt idx="18901">
                  <c:v>0.66100000000000003</c:v>
                </c:pt>
                <c:pt idx="18902">
                  <c:v>0.74199999999999999</c:v>
                </c:pt>
                <c:pt idx="18903">
                  <c:v>0.81</c:v>
                </c:pt>
                <c:pt idx="18904">
                  <c:v>0.81499999999999995</c:v>
                </c:pt>
                <c:pt idx="18905">
                  <c:v>0.73599999999999999</c:v>
                </c:pt>
                <c:pt idx="18906">
                  <c:v>0.65900000000000003</c:v>
                </c:pt>
                <c:pt idx="18907">
                  <c:v>0.65900000000000003</c:v>
                </c:pt>
                <c:pt idx="18908">
                  <c:v>0.67</c:v>
                </c:pt>
                <c:pt idx="18909">
                  <c:v>0.80800000000000005</c:v>
                </c:pt>
                <c:pt idx="18910">
                  <c:v>0.72499999999999998</c:v>
                </c:pt>
                <c:pt idx="18911">
                  <c:v>0.80800000000000005</c:v>
                </c:pt>
                <c:pt idx="18912">
                  <c:v>0.72599999999999998</c:v>
                </c:pt>
                <c:pt idx="18913">
                  <c:v>0.72599999999999998</c:v>
                </c:pt>
                <c:pt idx="18914">
                  <c:v>0.80600000000000005</c:v>
                </c:pt>
                <c:pt idx="18915">
                  <c:v>0.76900000000000002</c:v>
                </c:pt>
                <c:pt idx="18916">
                  <c:v>0.76800000000000002</c:v>
                </c:pt>
                <c:pt idx="18917">
                  <c:v>0.77600000000000002</c:v>
                </c:pt>
                <c:pt idx="18918">
                  <c:v>0.74299999999999999</c:v>
                </c:pt>
                <c:pt idx="18919">
                  <c:v>0.81499999999999995</c:v>
                </c:pt>
                <c:pt idx="18920">
                  <c:v>0.80900000000000005</c:v>
                </c:pt>
                <c:pt idx="18921">
                  <c:v>0.79900000000000004</c:v>
                </c:pt>
                <c:pt idx="18922">
                  <c:v>0.76900000000000002</c:v>
                </c:pt>
                <c:pt idx="18923">
                  <c:v>0.81100000000000005</c:v>
                </c:pt>
                <c:pt idx="18924">
                  <c:v>0.81</c:v>
                </c:pt>
                <c:pt idx="18925">
                  <c:v>0.61699999999999999</c:v>
                </c:pt>
                <c:pt idx="18926">
                  <c:v>0.81399999999999995</c:v>
                </c:pt>
                <c:pt idx="18927">
                  <c:v>0.64100000000000001</c:v>
                </c:pt>
                <c:pt idx="18928">
                  <c:v>0.64100000000000001</c:v>
                </c:pt>
                <c:pt idx="18929">
                  <c:v>0.71199999999999997</c:v>
                </c:pt>
                <c:pt idx="18930">
                  <c:v>0.752</c:v>
                </c:pt>
                <c:pt idx="18931">
                  <c:v>0.82</c:v>
                </c:pt>
                <c:pt idx="18932">
                  <c:v>0.80800000000000005</c:v>
                </c:pt>
                <c:pt idx="18933">
                  <c:v>0.80100000000000005</c:v>
                </c:pt>
                <c:pt idx="18934">
                  <c:v>0.77100000000000002</c:v>
                </c:pt>
                <c:pt idx="18935">
                  <c:v>0.751</c:v>
                </c:pt>
                <c:pt idx="18936">
                  <c:v>0.80800000000000005</c:v>
                </c:pt>
                <c:pt idx="18937">
                  <c:v>0.71199999999999997</c:v>
                </c:pt>
                <c:pt idx="18938">
                  <c:v>0.71199999999999997</c:v>
                </c:pt>
                <c:pt idx="18939">
                  <c:v>0.74199999999999999</c:v>
                </c:pt>
                <c:pt idx="18940">
                  <c:v>0.76700000000000002</c:v>
                </c:pt>
                <c:pt idx="18941">
                  <c:v>0.81799999999999995</c:v>
                </c:pt>
                <c:pt idx="18942">
                  <c:v>0.81799999999999995</c:v>
                </c:pt>
                <c:pt idx="18943">
                  <c:v>0.68400000000000005</c:v>
                </c:pt>
                <c:pt idx="18944">
                  <c:v>0.77200000000000002</c:v>
                </c:pt>
                <c:pt idx="18945">
                  <c:v>0.80500000000000005</c:v>
                </c:pt>
                <c:pt idx="18946">
                  <c:v>0.80300000000000005</c:v>
                </c:pt>
                <c:pt idx="18947">
                  <c:v>0.81100000000000005</c:v>
                </c:pt>
                <c:pt idx="18948">
                  <c:v>0.73799999999999999</c:v>
                </c:pt>
                <c:pt idx="18949">
                  <c:v>0.80600000000000005</c:v>
                </c:pt>
                <c:pt idx="18950">
                  <c:v>0.752</c:v>
                </c:pt>
                <c:pt idx="18951">
                  <c:v>0.81699999999999995</c:v>
                </c:pt>
                <c:pt idx="18952">
                  <c:v>0.80700000000000005</c:v>
                </c:pt>
                <c:pt idx="18953">
                  <c:v>0.80800000000000005</c:v>
                </c:pt>
                <c:pt idx="18954">
                  <c:v>0.81799999999999995</c:v>
                </c:pt>
                <c:pt idx="18955">
                  <c:v>0.81299999999999994</c:v>
                </c:pt>
                <c:pt idx="18956">
                  <c:v>0.629</c:v>
                </c:pt>
                <c:pt idx="18957">
                  <c:v>0.77100000000000002</c:v>
                </c:pt>
                <c:pt idx="18958">
                  <c:v>0.73</c:v>
                </c:pt>
                <c:pt idx="18959">
                  <c:v>0.81200000000000006</c:v>
                </c:pt>
                <c:pt idx="18960">
                  <c:v>0.81200000000000006</c:v>
                </c:pt>
                <c:pt idx="18961">
                  <c:v>0.77</c:v>
                </c:pt>
                <c:pt idx="18962">
                  <c:v>0.81799999999999995</c:v>
                </c:pt>
                <c:pt idx="18963">
                  <c:v>0.76900000000000002</c:v>
                </c:pt>
                <c:pt idx="18964">
                  <c:v>0.752</c:v>
                </c:pt>
                <c:pt idx="18965">
                  <c:v>0.81799999999999995</c:v>
                </c:pt>
                <c:pt idx="18966">
                  <c:v>0.79700000000000004</c:v>
                </c:pt>
                <c:pt idx="18967">
                  <c:v>0.80600000000000005</c:v>
                </c:pt>
                <c:pt idx="18968">
                  <c:v>0.73099999999999998</c:v>
                </c:pt>
                <c:pt idx="18969">
                  <c:v>0.749</c:v>
                </c:pt>
                <c:pt idx="18970">
                  <c:v>0.748</c:v>
                </c:pt>
                <c:pt idx="18971">
                  <c:v>0.81499999999999995</c:v>
                </c:pt>
                <c:pt idx="18972">
                  <c:v>0.82</c:v>
                </c:pt>
                <c:pt idx="18973">
                  <c:v>0.81599999999999995</c:v>
                </c:pt>
                <c:pt idx="18974">
                  <c:v>0.81799999999999995</c:v>
                </c:pt>
                <c:pt idx="18975">
                  <c:v>0.81100000000000005</c:v>
                </c:pt>
                <c:pt idx="18976">
                  <c:v>0.77400000000000002</c:v>
                </c:pt>
                <c:pt idx="18977">
                  <c:v>0.64600000000000002</c:v>
                </c:pt>
                <c:pt idx="18978">
                  <c:v>0.73099999999999998</c:v>
                </c:pt>
                <c:pt idx="18979">
                  <c:v>0.82099999999999995</c:v>
                </c:pt>
                <c:pt idx="18980">
                  <c:v>0.77100000000000002</c:v>
                </c:pt>
                <c:pt idx="18981">
                  <c:v>0.78</c:v>
                </c:pt>
                <c:pt idx="18982">
                  <c:v>0.82199999999999995</c:v>
                </c:pt>
                <c:pt idx="18983">
                  <c:v>0.77400000000000002</c:v>
                </c:pt>
                <c:pt idx="18984">
                  <c:v>0.752</c:v>
                </c:pt>
                <c:pt idx="18985">
                  <c:v>0.76200000000000001</c:v>
                </c:pt>
                <c:pt idx="18986">
                  <c:v>0.76300000000000001</c:v>
                </c:pt>
                <c:pt idx="18987">
                  <c:v>0.76100000000000001</c:v>
                </c:pt>
                <c:pt idx="18988">
                  <c:v>0.75600000000000001</c:v>
                </c:pt>
                <c:pt idx="18989">
                  <c:v>0.76400000000000001</c:v>
                </c:pt>
                <c:pt idx="18990">
                  <c:v>0.76400000000000001</c:v>
                </c:pt>
                <c:pt idx="18991">
                  <c:v>0.65500000000000003</c:v>
                </c:pt>
                <c:pt idx="18992">
                  <c:v>0.76600000000000001</c:v>
                </c:pt>
                <c:pt idx="18993">
                  <c:v>0.71199999999999997</c:v>
                </c:pt>
                <c:pt idx="18994">
                  <c:v>0.76200000000000001</c:v>
                </c:pt>
                <c:pt idx="18995">
                  <c:v>0.75900000000000001</c:v>
                </c:pt>
                <c:pt idx="18996">
                  <c:v>0.76500000000000001</c:v>
                </c:pt>
                <c:pt idx="18997">
                  <c:v>0.75900000000000001</c:v>
                </c:pt>
                <c:pt idx="18998">
                  <c:v>0.75600000000000001</c:v>
                </c:pt>
                <c:pt idx="18999">
                  <c:v>0.75800000000000001</c:v>
                </c:pt>
                <c:pt idx="19000">
                  <c:v>0.76500000000000001</c:v>
                </c:pt>
                <c:pt idx="19001">
                  <c:v>0.76100000000000001</c:v>
                </c:pt>
                <c:pt idx="19002">
                  <c:v>0.75600000000000001</c:v>
                </c:pt>
                <c:pt idx="19003">
                  <c:v>0.75800000000000001</c:v>
                </c:pt>
                <c:pt idx="19004">
                  <c:v>0.76200000000000001</c:v>
                </c:pt>
                <c:pt idx="19005">
                  <c:v>0.76200000000000001</c:v>
                </c:pt>
                <c:pt idx="19006">
                  <c:v>0.76500000000000001</c:v>
                </c:pt>
                <c:pt idx="19007">
                  <c:v>0.67300000000000004</c:v>
                </c:pt>
                <c:pt idx="19008">
                  <c:v>0.75900000000000001</c:v>
                </c:pt>
                <c:pt idx="19009">
                  <c:v>0.77100000000000002</c:v>
                </c:pt>
                <c:pt idx="19010">
                  <c:v>0.76</c:v>
                </c:pt>
                <c:pt idx="19011">
                  <c:v>0.71099999999999997</c:v>
                </c:pt>
                <c:pt idx="19012">
                  <c:v>0.76800000000000002</c:v>
                </c:pt>
                <c:pt idx="19013">
                  <c:v>0.76800000000000002</c:v>
                </c:pt>
                <c:pt idx="19014">
                  <c:v>0.76200000000000001</c:v>
                </c:pt>
                <c:pt idx="19015">
                  <c:v>0.76400000000000001</c:v>
                </c:pt>
                <c:pt idx="19016">
                  <c:v>0.76900000000000002</c:v>
                </c:pt>
                <c:pt idx="19017">
                  <c:v>0.76800000000000002</c:v>
                </c:pt>
                <c:pt idx="19018">
                  <c:v>0.75800000000000001</c:v>
                </c:pt>
                <c:pt idx="19019">
                  <c:v>0.76300000000000001</c:v>
                </c:pt>
                <c:pt idx="19020">
                  <c:v>0.76900000000000002</c:v>
                </c:pt>
                <c:pt idx="19021">
                  <c:v>0.72</c:v>
                </c:pt>
                <c:pt idx="19022">
                  <c:v>0.75900000000000001</c:v>
                </c:pt>
                <c:pt idx="19023">
                  <c:v>0.76900000000000002</c:v>
                </c:pt>
                <c:pt idx="19024">
                  <c:v>0.75700000000000001</c:v>
                </c:pt>
                <c:pt idx="19025">
                  <c:v>0.71699999999999997</c:v>
                </c:pt>
                <c:pt idx="19026">
                  <c:v>0.71599999999999997</c:v>
                </c:pt>
                <c:pt idx="19027">
                  <c:v>0.76200000000000001</c:v>
                </c:pt>
                <c:pt idx="19028">
                  <c:v>0.76200000000000001</c:v>
                </c:pt>
                <c:pt idx="19029">
                  <c:v>0.76100000000000001</c:v>
                </c:pt>
                <c:pt idx="19030">
                  <c:v>0.76900000000000002</c:v>
                </c:pt>
                <c:pt idx="19031">
                  <c:v>0.76500000000000001</c:v>
                </c:pt>
                <c:pt idx="19032">
                  <c:v>0.76600000000000001</c:v>
                </c:pt>
                <c:pt idx="19033">
                  <c:v>0.76400000000000001</c:v>
                </c:pt>
                <c:pt idx="19034">
                  <c:v>0.76300000000000001</c:v>
                </c:pt>
                <c:pt idx="19035">
                  <c:v>0.76500000000000001</c:v>
                </c:pt>
                <c:pt idx="19036">
                  <c:v>0.77500000000000002</c:v>
                </c:pt>
                <c:pt idx="19037">
                  <c:v>0.77300000000000002</c:v>
                </c:pt>
                <c:pt idx="19038">
                  <c:v>0.77400000000000002</c:v>
                </c:pt>
                <c:pt idx="19039">
                  <c:v>0.77300000000000002</c:v>
                </c:pt>
                <c:pt idx="19040">
                  <c:v>0.77300000000000002</c:v>
                </c:pt>
                <c:pt idx="19041">
                  <c:v>0.77300000000000002</c:v>
                </c:pt>
                <c:pt idx="19042">
                  <c:v>0.77100000000000002</c:v>
                </c:pt>
                <c:pt idx="19043">
                  <c:v>0.76900000000000002</c:v>
                </c:pt>
                <c:pt idx="19044">
                  <c:v>0.76900000000000002</c:v>
                </c:pt>
                <c:pt idx="19045">
                  <c:v>0.79</c:v>
                </c:pt>
                <c:pt idx="19046">
                  <c:v>0.84299999999999997</c:v>
                </c:pt>
                <c:pt idx="19047">
                  <c:v>0.78200000000000003</c:v>
                </c:pt>
                <c:pt idx="19048">
                  <c:v>0.82299999999999995</c:v>
                </c:pt>
                <c:pt idx="19049">
                  <c:v>0.82499999999999996</c:v>
                </c:pt>
                <c:pt idx="19050">
                  <c:v>0.82799999999999996</c:v>
                </c:pt>
                <c:pt idx="19051">
                  <c:v>0.73099999999999998</c:v>
                </c:pt>
                <c:pt idx="19052">
                  <c:v>0.72599999999999998</c:v>
                </c:pt>
                <c:pt idx="19053">
                  <c:v>0.746</c:v>
                </c:pt>
                <c:pt idx="19054">
                  <c:v>0.745</c:v>
                </c:pt>
                <c:pt idx="19055">
                  <c:v>0.73</c:v>
                </c:pt>
                <c:pt idx="19056">
                  <c:v>0.73099999999999998</c:v>
                </c:pt>
                <c:pt idx="19057">
                  <c:v>0.75900000000000001</c:v>
                </c:pt>
                <c:pt idx="19058">
                  <c:v>0.82599999999999996</c:v>
                </c:pt>
                <c:pt idx="19059">
                  <c:v>0.83399999999999996</c:v>
                </c:pt>
                <c:pt idx="19060">
                  <c:v>0.77100000000000002</c:v>
                </c:pt>
                <c:pt idx="19061">
                  <c:v>0.83899999999999997</c:v>
                </c:pt>
                <c:pt idx="19062">
                  <c:v>0.83799999999999997</c:v>
                </c:pt>
                <c:pt idx="19063">
                  <c:v>0.83899999999999997</c:v>
                </c:pt>
                <c:pt idx="19064">
                  <c:v>0.76900000000000002</c:v>
                </c:pt>
                <c:pt idx="19065">
                  <c:v>0.77300000000000002</c:v>
                </c:pt>
                <c:pt idx="19066">
                  <c:v>0.753</c:v>
                </c:pt>
                <c:pt idx="19067">
                  <c:v>0.76200000000000001</c:v>
                </c:pt>
                <c:pt idx="19068">
                  <c:v>0.76300000000000001</c:v>
                </c:pt>
                <c:pt idx="19069">
                  <c:v>0.78300000000000003</c:v>
                </c:pt>
                <c:pt idx="19070">
                  <c:v>0.77600000000000002</c:v>
                </c:pt>
                <c:pt idx="19071">
                  <c:v>0.76900000000000002</c:v>
                </c:pt>
                <c:pt idx="19072">
                  <c:v>0.72199999999999998</c:v>
                </c:pt>
                <c:pt idx="19073">
                  <c:v>0.79100000000000004</c:v>
                </c:pt>
                <c:pt idx="19074">
                  <c:v>0.77900000000000003</c:v>
                </c:pt>
                <c:pt idx="19075">
                  <c:v>0.75800000000000001</c:v>
                </c:pt>
                <c:pt idx="19076">
                  <c:v>0.79600000000000004</c:v>
                </c:pt>
                <c:pt idx="19077">
                  <c:v>0.78800000000000003</c:v>
                </c:pt>
                <c:pt idx="19078">
                  <c:v>0.76700000000000002</c:v>
                </c:pt>
                <c:pt idx="19079">
                  <c:v>0.78800000000000003</c:v>
                </c:pt>
                <c:pt idx="19080">
                  <c:v>0.77400000000000002</c:v>
                </c:pt>
                <c:pt idx="19081">
                  <c:v>0.47</c:v>
                </c:pt>
                <c:pt idx="19082">
                  <c:v>0.47</c:v>
                </c:pt>
                <c:pt idx="19083">
                  <c:v>0.79700000000000004</c:v>
                </c:pt>
                <c:pt idx="19084">
                  <c:v>0.76400000000000001</c:v>
                </c:pt>
                <c:pt idx="19085">
                  <c:v>0.78100000000000003</c:v>
                </c:pt>
                <c:pt idx="19086">
                  <c:v>0.47799999999999998</c:v>
                </c:pt>
                <c:pt idx="19087">
                  <c:v>0.47799999999999998</c:v>
                </c:pt>
                <c:pt idx="19088">
                  <c:v>0.72499999999999998</c:v>
                </c:pt>
                <c:pt idx="19089">
                  <c:v>0.80100000000000005</c:v>
                </c:pt>
                <c:pt idx="19090">
                  <c:v>0.77200000000000002</c:v>
                </c:pt>
                <c:pt idx="19091">
                  <c:v>0.79100000000000004</c:v>
                </c:pt>
                <c:pt idx="19092">
                  <c:v>0.79100000000000004</c:v>
                </c:pt>
                <c:pt idx="19093">
                  <c:v>0.72799999999999998</c:v>
                </c:pt>
                <c:pt idx="19094">
                  <c:v>0.72</c:v>
                </c:pt>
                <c:pt idx="19095">
                  <c:v>0.77900000000000003</c:v>
                </c:pt>
                <c:pt idx="19096">
                  <c:v>0.73199999999999998</c:v>
                </c:pt>
                <c:pt idx="19097">
                  <c:v>0.78700000000000003</c:v>
                </c:pt>
                <c:pt idx="19098">
                  <c:v>0.79400000000000004</c:v>
                </c:pt>
                <c:pt idx="19099">
                  <c:v>0.78700000000000003</c:v>
                </c:pt>
                <c:pt idx="19100">
                  <c:v>0.47899999999999998</c:v>
                </c:pt>
                <c:pt idx="19101">
                  <c:v>0.47299999999999998</c:v>
                </c:pt>
                <c:pt idx="19102">
                  <c:v>0.47299999999999998</c:v>
                </c:pt>
                <c:pt idx="19103">
                  <c:v>0.76500000000000001</c:v>
                </c:pt>
                <c:pt idx="19104">
                  <c:v>0.72899999999999998</c:v>
                </c:pt>
                <c:pt idx="19105">
                  <c:v>0.72099999999999997</c:v>
                </c:pt>
                <c:pt idx="19106">
                  <c:v>0.76700000000000002</c:v>
                </c:pt>
                <c:pt idx="19107">
                  <c:v>0.47699999999999998</c:v>
                </c:pt>
                <c:pt idx="19108">
                  <c:v>0.76900000000000002</c:v>
                </c:pt>
                <c:pt idx="19109">
                  <c:v>0.79</c:v>
                </c:pt>
                <c:pt idx="19110">
                  <c:v>0.48699999999999999</c:v>
                </c:pt>
                <c:pt idx="19111">
                  <c:v>0.79</c:v>
                </c:pt>
                <c:pt idx="19112">
                  <c:v>0.48099999999999998</c:v>
                </c:pt>
                <c:pt idx="19113">
                  <c:v>0.48099999999999998</c:v>
                </c:pt>
                <c:pt idx="19114">
                  <c:v>0.74299999999999999</c:v>
                </c:pt>
                <c:pt idx="19115">
                  <c:v>0.76800000000000002</c:v>
                </c:pt>
                <c:pt idx="19116">
                  <c:v>0.76800000000000002</c:v>
                </c:pt>
                <c:pt idx="19117">
                  <c:v>0.76</c:v>
                </c:pt>
                <c:pt idx="19118">
                  <c:v>0.48499999999999999</c:v>
                </c:pt>
                <c:pt idx="19119">
                  <c:v>0.73499999999999999</c:v>
                </c:pt>
                <c:pt idx="19120">
                  <c:v>0.495</c:v>
                </c:pt>
                <c:pt idx="19121">
                  <c:v>0.48899999999999999</c:v>
                </c:pt>
                <c:pt idx="19122">
                  <c:v>0.48899999999999999</c:v>
                </c:pt>
                <c:pt idx="19123">
                  <c:v>0.746</c:v>
                </c:pt>
                <c:pt idx="19124">
                  <c:v>0.75900000000000001</c:v>
                </c:pt>
                <c:pt idx="19125">
                  <c:v>0.73799999999999999</c:v>
                </c:pt>
                <c:pt idx="19126">
                  <c:v>0.76900000000000002</c:v>
                </c:pt>
                <c:pt idx="19127">
                  <c:v>0.77900000000000003</c:v>
                </c:pt>
                <c:pt idx="19128">
                  <c:v>0.77900000000000003</c:v>
                </c:pt>
                <c:pt idx="19129">
                  <c:v>0.49299999999999999</c:v>
                </c:pt>
                <c:pt idx="19130">
                  <c:v>0.76700000000000002</c:v>
                </c:pt>
                <c:pt idx="19131">
                  <c:v>0.75</c:v>
                </c:pt>
                <c:pt idx="19132">
                  <c:v>0.77600000000000002</c:v>
                </c:pt>
                <c:pt idx="19133">
                  <c:v>0.504</c:v>
                </c:pt>
                <c:pt idx="19134">
                  <c:v>0.76900000000000002</c:v>
                </c:pt>
                <c:pt idx="19135">
                  <c:v>0.497</c:v>
                </c:pt>
                <c:pt idx="19136">
                  <c:v>0.497</c:v>
                </c:pt>
                <c:pt idx="19137">
                  <c:v>0.753</c:v>
                </c:pt>
                <c:pt idx="19138">
                  <c:v>0.76800000000000002</c:v>
                </c:pt>
                <c:pt idx="19139">
                  <c:v>0.747</c:v>
                </c:pt>
                <c:pt idx="19140">
                  <c:v>0.73799999999999999</c:v>
                </c:pt>
                <c:pt idx="19141">
                  <c:v>0.76800000000000002</c:v>
                </c:pt>
                <c:pt idx="19142">
                  <c:v>0.77300000000000002</c:v>
                </c:pt>
                <c:pt idx="19143">
                  <c:v>0.48799999999999999</c:v>
                </c:pt>
                <c:pt idx="19144">
                  <c:v>0.75700000000000001</c:v>
                </c:pt>
                <c:pt idx="19145">
                  <c:v>0.48799999999999999</c:v>
                </c:pt>
                <c:pt idx="19146">
                  <c:v>0.72</c:v>
                </c:pt>
                <c:pt idx="19147">
                  <c:v>0.48</c:v>
                </c:pt>
                <c:pt idx="19148">
                  <c:v>0.501</c:v>
                </c:pt>
                <c:pt idx="19149">
                  <c:v>0.501</c:v>
                </c:pt>
                <c:pt idx="19150">
                  <c:v>0.77300000000000002</c:v>
                </c:pt>
                <c:pt idx="19151">
                  <c:v>0.51300000000000001</c:v>
                </c:pt>
                <c:pt idx="19152">
                  <c:v>0.47699999999999998</c:v>
                </c:pt>
                <c:pt idx="19153">
                  <c:v>0.50600000000000001</c:v>
                </c:pt>
                <c:pt idx="19154">
                  <c:v>0.50600000000000001</c:v>
                </c:pt>
                <c:pt idx="19155">
                  <c:v>0.48399999999999999</c:v>
                </c:pt>
                <c:pt idx="19156">
                  <c:v>0.48399999999999999</c:v>
                </c:pt>
                <c:pt idx="19157">
                  <c:v>0.77800000000000002</c:v>
                </c:pt>
                <c:pt idx="19158">
                  <c:v>0.76600000000000001</c:v>
                </c:pt>
                <c:pt idx="19159">
                  <c:v>0.77400000000000002</c:v>
                </c:pt>
                <c:pt idx="19160">
                  <c:v>0.748</c:v>
                </c:pt>
                <c:pt idx="19161">
                  <c:v>0.46899999999999997</c:v>
                </c:pt>
                <c:pt idx="19162">
                  <c:v>0.46899999999999997</c:v>
                </c:pt>
                <c:pt idx="19163">
                  <c:v>0.752</c:v>
                </c:pt>
                <c:pt idx="19164">
                  <c:v>0.496</c:v>
                </c:pt>
                <c:pt idx="19165">
                  <c:v>0.496</c:v>
                </c:pt>
                <c:pt idx="19166">
                  <c:v>0.48799999999999999</c:v>
                </c:pt>
                <c:pt idx="19167">
                  <c:v>0.77400000000000002</c:v>
                </c:pt>
                <c:pt idx="19168">
                  <c:v>0.745</c:v>
                </c:pt>
                <c:pt idx="19169">
                  <c:v>0.51</c:v>
                </c:pt>
                <c:pt idx="19170">
                  <c:v>0.51</c:v>
                </c:pt>
                <c:pt idx="19171">
                  <c:v>0.48499999999999999</c:v>
                </c:pt>
                <c:pt idx="19172">
                  <c:v>0.52100000000000002</c:v>
                </c:pt>
                <c:pt idx="19173">
                  <c:v>0.498</c:v>
                </c:pt>
                <c:pt idx="19174">
                  <c:v>0.74</c:v>
                </c:pt>
                <c:pt idx="19175">
                  <c:v>0.51500000000000001</c:v>
                </c:pt>
                <c:pt idx="19176">
                  <c:v>0.51500000000000001</c:v>
                </c:pt>
                <c:pt idx="19177">
                  <c:v>0.49199999999999999</c:v>
                </c:pt>
                <c:pt idx="19178">
                  <c:v>0.49199999999999999</c:v>
                </c:pt>
                <c:pt idx="19179">
                  <c:v>0.751</c:v>
                </c:pt>
                <c:pt idx="19180">
                  <c:v>0.74299999999999999</c:v>
                </c:pt>
                <c:pt idx="19181">
                  <c:v>0.747</c:v>
                </c:pt>
                <c:pt idx="19182">
                  <c:v>0.77700000000000002</c:v>
                </c:pt>
                <c:pt idx="19183">
                  <c:v>0.78300000000000003</c:v>
                </c:pt>
                <c:pt idx="19184">
                  <c:v>0.47599999999999998</c:v>
                </c:pt>
                <c:pt idx="19185">
                  <c:v>0.47599999999999998</c:v>
                </c:pt>
                <c:pt idx="19186">
                  <c:v>0.50900000000000001</c:v>
                </c:pt>
                <c:pt idx="19187">
                  <c:v>0.77400000000000002</c:v>
                </c:pt>
                <c:pt idx="19188">
                  <c:v>0.505</c:v>
                </c:pt>
                <c:pt idx="19189">
                  <c:v>0.505</c:v>
                </c:pt>
                <c:pt idx="19190">
                  <c:v>0.78500000000000003</c:v>
                </c:pt>
                <c:pt idx="19191">
                  <c:v>0.78400000000000003</c:v>
                </c:pt>
                <c:pt idx="19192">
                  <c:v>0.755</c:v>
                </c:pt>
                <c:pt idx="19193">
                  <c:v>0.49299999999999999</c:v>
                </c:pt>
                <c:pt idx="19194">
                  <c:v>0.53100000000000003</c:v>
                </c:pt>
                <c:pt idx="19195">
                  <c:v>0.50700000000000001</c:v>
                </c:pt>
                <c:pt idx="19196">
                  <c:v>0.52400000000000002</c:v>
                </c:pt>
                <c:pt idx="19197">
                  <c:v>0.52400000000000002</c:v>
                </c:pt>
                <c:pt idx="19198">
                  <c:v>0.5</c:v>
                </c:pt>
                <c:pt idx="19199">
                  <c:v>0.5</c:v>
                </c:pt>
                <c:pt idx="19200">
                  <c:v>0.75800000000000001</c:v>
                </c:pt>
                <c:pt idx="19201">
                  <c:v>0.51</c:v>
                </c:pt>
                <c:pt idx="19202">
                  <c:v>0.51</c:v>
                </c:pt>
                <c:pt idx="19203">
                  <c:v>0.74299999999999999</c:v>
                </c:pt>
                <c:pt idx="19204">
                  <c:v>0.752</c:v>
                </c:pt>
                <c:pt idx="19205">
                  <c:v>0.76400000000000001</c:v>
                </c:pt>
                <c:pt idx="19206">
                  <c:v>0.76</c:v>
                </c:pt>
                <c:pt idx="19207">
                  <c:v>0.76500000000000001</c:v>
                </c:pt>
                <c:pt idx="19208">
                  <c:v>0.78100000000000003</c:v>
                </c:pt>
                <c:pt idx="19209">
                  <c:v>0.77300000000000002</c:v>
                </c:pt>
                <c:pt idx="19210">
                  <c:v>0.77400000000000002</c:v>
                </c:pt>
                <c:pt idx="19211">
                  <c:v>0.51900000000000002</c:v>
                </c:pt>
                <c:pt idx="19212">
                  <c:v>0.77400000000000002</c:v>
                </c:pt>
                <c:pt idx="19213">
                  <c:v>0.76</c:v>
                </c:pt>
                <c:pt idx="19214">
                  <c:v>0.51300000000000001</c:v>
                </c:pt>
                <c:pt idx="19215">
                  <c:v>0.51400000000000001</c:v>
                </c:pt>
                <c:pt idx="19216">
                  <c:v>0.51900000000000002</c:v>
                </c:pt>
                <c:pt idx="19217">
                  <c:v>0.78200000000000003</c:v>
                </c:pt>
                <c:pt idx="19218">
                  <c:v>0.504</c:v>
                </c:pt>
                <c:pt idx="19219">
                  <c:v>0.77800000000000002</c:v>
                </c:pt>
                <c:pt idx="19220">
                  <c:v>0.76200000000000001</c:v>
                </c:pt>
                <c:pt idx="19221">
                  <c:v>0.49099999999999999</c:v>
                </c:pt>
                <c:pt idx="19222">
                  <c:v>0.49099999999999999</c:v>
                </c:pt>
                <c:pt idx="19223">
                  <c:v>0.54</c:v>
                </c:pt>
                <c:pt idx="19224">
                  <c:v>0.72499999999999998</c:v>
                </c:pt>
                <c:pt idx="19225">
                  <c:v>0.51600000000000001</c:v>
                </c:pt>
                <c:pt idx="19226">
                  <c:v>0.53400000000000003</c:v>
                </c:pt>
                <c:pt idx="19227">
                  <c:v>0.53400000000000003</c:v>
                </c:pt>
                <c:pt idx="19228">
                  <c:v>0.50900000000000001</c:v>
                </c:pt>
                <c:pt idx="19229">
                  <c:v>0.50900000000000001</c:v>
                </c:pt>
                <c:pt idx="19230">
                  <c:v>0.504</c:v>
                </c:pt>
                <c:pt idx="19231">
                  <c:v>0.504</c:v>
                </c:pt>
                <c:pt idx="19232">
                  <c:v>0.77200000000000002</c:v>
                </c:pt>
                <c:pt idx="19233">
                  <c:v>0.51400000000000001</c:v>
                </c:pt>
                <c:pt idx="19234">
                  <c:v>0.77300000000000002</c:v>
                </c:pt>
                <c:pt idx="19235">
                  <c:v>0.77200000000000002</c:v>
                </c:pt>
                <c:pt idx="19236">
                  <c:v>0.753</c:v>
                </c:pt>
                <c:pt idx="19237">
                  <c:v>0.48</c:v>
                </c:pt>
                <c:pt idx="19238">
                  <c:v>0.52</c:v>
                </c:pt>
                <c:pt idx="19239">
                  <c:v>0.52</c:v>
                </c:pt>
                <c:pt idx="19240">
                  <c:v>0.77</c:v>
                </c:pt>
                <c:pt idx="19241">
                  <c:v>0.77900000000000003</c:v>
                </c:pt>
                <c:pt idx="19242">
                  <c:v>0.77100000000000002</c:v>
                </c:pt>
                <c:pt idx="19243">
                  <c:v>0.53700000000000003</c:v>
                </c:pt>
                <c:pt idx="19244">
                  <c:v>0.77</c:v>
                </c:pt>
                <c:pt idx="19245">
                  <c:v>0.53</c:v>
                </c:pt>
                <c:pt idx="19246">
                  <c:v>0.51300000000000001</c:v>
                </c:pt>
                <c:pt idx="19247">
                  <c:v>0.499</c:v>
                </c:pt>
                <c:pt idx="19248">
                  <c:v>0.52900000000000003</c:v>
                </c:pt>
                <c:pt idx="19249">
                  <c:v>0.77900000000000003</c:v>
                </c:pt>
                <c:pt idx="19250">
                  <c:v>0.72099999999999997</c:v>
                </c:pt>
                <c:pt idx="19251">
                  <c:v>0.5</c:v>
                </c:pt>
                <c:pt idx="19252">
                  <c:v>0.505</c:v>
                </c:pt>
                <c:pt idx="19253">
                  <c:v>0.505</c:v>
                </c:pt>
                <c:pt idx="19254">
                  <c:v>0.49099999999999999</c:v>
                </c:pt>
                <c:pt idx="19255">
                  <c:v>0.44</c:v>
                </c:pt>
                <c:pt idx="19256">
                  <c:v>0.44</c:v>
                </c:pt>
                <c:pt idx="19257">
                  <c:v>0.75700000000000001</c:v>
                </c:pt>
                <c:pt idx="19258">
                  <c:v>0.54800000000000004</c:v>
                </c:pt>
                <c:pt idx="19259">
                  <c:v>0.52500000000000002</c:v>
                </c:pt>
                <c:pt idx="19260">
                  <c:v>0.502</c:v>
                </c:pt>
                <c:pt idx="19261">
                  <c:v>0.621</c:v>
                </c:pt>
                <c:pt idx="19262">
                  <c:v>0.621</c:v>
                </c:pt>
                <c:pt idx="19263">
                  <c:v>0.54200000000000004</c:v>
                </c:pt>
                <c:pt idx="19264">
                  <c:v>0.54200000000000004</c:v>
                </c:pt>
                <c:pt idx="19265">
                  <c:v>0.77800000000000002</c:v>
                </c:pt>
                <c:pt idx="19266">
                  <c:v>0.745</c:v>
                </c:pt>
                <c:pt idx="19267">
                  <c:v>0.77900000000000003</c:v>
                </c:pt>
                <c:pt idx="19268">
                  <c:v>0.51800000000000002</c:v>
                </c:pt>
                <c:pt idx="19269">
                  <c:v>0.51800000000000002</c:v>
                </c:pt>
                <c:pt idx="19270">
                  <c:v>0.75600000000000001</c:v>
                </c:pt>
                <c:pt idx="19271">
                  <c:v>0.495</c:v>
                </c:pt>
                <c:pt idx="19272">
                  <c:v>0.495</c:v>
                </c:pt>
                <c:pt idx="19273">
                  <c:v>0.48799999999999999</c:v>
                </c:pt>
                <c:pt idx="19274">
                  <c:v>0.51400000000000001</c:v>
                </c:pt>
                <c:pt idx="19275">
                  <c:v>0.51400000000000001</c:v>
                </c:pt>
                <c:pt idx="19276">
                  <c:v>0.77</c:v>
                </c:pt>
                <c:pt idx="19277">
                  <c:v>0.52400000000000002</c:v>
                </c:pt>
                <c:pt idx="19278">
                  <c:v>0.747</c:v>
                </c:pt>
                <c:pt idx="19279">
                  <c:v>0.76900000000000002</c:v>
                </c:pt>
                <c:pt idx="19280">
                  <c:v>0.63100000000000001</c:v>
                </c:pt>
                <c:pt idx="19281">
                  <c:v>0.51600000000000001</c:v>
                </c:pt>
                <c:pt idx="19282">
                  <c:v>0.54400000000000004</c:v>
                </c:pt>
                <c:pt idx="19283">
                  <c:v>0.76400000000000001</c:v>
                </c:pt>
                <c:pt idx="19284">
                  <c:v>0.48899999999999999</c:v>
                </c:pt>
                <c:pt idx="19285">
                  <c:v>0.53200000000000003</c:v>
                </c:pt>
                <c:pt idx="19286">
                  <c:v>0.76900000000000002</c:v>
                </c:pt>
                <c:pt idx="19287">
                  <c:v>0.48899999999999999</c:v>
                </c:pt>
                <c:pt idx="19288">
                  <c:v>0.75900000000000001</c:v>
                </c:pt>
                <c:pt idx="19289">
                  <c:v>0.53200000000000003</c:v>
                </c:pt>
                <c:pt idx="19290">
                  <c:v>0.52200000000000002</c:v>
                </c:pt>
                <c:pt idx="19291">
                  <c:v>0.752</c:v>
                </c:pt>
                <c:pt idx="19292">
                  <c:v>0.76800000000000002</c:v>
                </c:pt>
                <c:pt idx="19293">
                  <c:v>0.50800000000000001</c:v>
                </c:pt>
                <c:pt idx="19294">
                  <c:v>0.76</c:v>
                </c:pt>
                <c:pt idx="19295">
                  <c:v>0.54</c:v>
                </c:pt>
                <c:pt idx="19296">
                  <c:v>0.50800000000000001</c:v>
                </c:pt>
                <c:pt idx="19297">
                  <c:v>0.76900000000000002</c:v>
                </c:pt>
                <c:pt idx="19298">
                  <c:v>0.499</c:v>
                </c:pt>
                <c:pt idx="19299">
                  <c:v>0.51200000000000001</c:v>
                </c:pt>
                <c:pt idx="19300">
                  <c:v>0.47899999999999998</c:v>
                </c:pt>
                <c:pt idx="19301">
                  <c:v>0.47899999999999998</c:v>
                </c:pt>
                <c:pt idx="19302">
                  <c:v>0.51400000000000001</c:v>
                </c:pt>
                <c:pt idx="19303">
                  <c:v>0.51400000000000001</c:v>
                </c:pt>
                <c:pt idx="19304">
                  <c:v>0.78</c:v>
                </c:pt>
                <c:pt idx="19305">
                  <c:v>0.76900000000000002</c:v>
                </c:pt>
                <c:pt idx="19306">
                  <c:v>0.55800000000000005</c:v>
                </c:pt>
                <c:pt idx="19307">
                  <c:v>0.53400000000000003</c:v>
                </c:pt>
                <c:pt idx="19308">
                  <c:v>0.51</c:v>
                </c:pt>
                <c:pt idx="19309">
                  <c:v>0.63400000000000001</c:v>
                </c:pt>
                <c:pt idx="19310">
                  <c:v>0.63400000000000001</c:v>
                </c:pt>
                <c:pt idx="19311">
                  <c:v>0.79</c:v>
                </c:pt>
                <c:pt idx="19312">
                  <c:v>0.78900000000000003</c:v>
                </c:pt>
                <c:pt idx="19313">
                  <c:v>0.55000000000000004</c:v>
                </c:pt>
                <c:pt idx="19314">
                  <c:v>0.55000000000000004</c:v>
                </c:pt>
                <c:pt idx="19315">
                  <c:v>0.52700000000000002</c:v>
                </c:pt>
                <c:pt idx="19316">
                  <c:v>0.52700000000000002</c:v>
                </c:pt>
                <c:pt idx="19317">
                  <c:v>0.77500000000000002</c:v>
                </c:pt>
                <c:pt idx="19318">
                  <c:v>0.76300000000000001</c:v>
                </c:pt>
                <c:pt idx="19319">
                  <c:v>0.504</c:v>
                </c:pt>
                <c:pt idx="19320">
                  <c:v>0.504</c:v>
                </c:pt>
                <c:pt idx="19321">
                  <c:v>0.748</c:v>
                </c:pt>
                <c:pt idx="19322">
                  <c:v>0.75700000000000001</c:v>
                </c:pt>
                <c:pt idx="19323">
                  <c:v>0.66200000000000003</c:v>
                </c:pt>
                <c:pt idx="19324">
                  <c:v>0.52400000000000002</c:v>
                </c:pt>
                <c:pt idx="19325">
                  <c:v>0.52400000000000002</c:v>
                </c:pt>
                <c:pt idx="19326">
                  <c:v>0.53500000000000003</c:v>
                </c:pt>
                <c:pt idx="19327">
                  <c:v>0.77700000000000002</c:v>
                </c:pt>
                <c:pt idx="19328">
                  <c:v>0.52600000000000002</c:v>
                </c:pt>
                <c:pt idx="19329">
                  <c:v>0.55400000000000005</c:v>
                </c:pt>
                <c:pt idx="19330">
                  <c:v>0.497</c:v>
                </c:pt>
                <c:pt idx="19331">
                  <c:v>0.51400000000000001</c:v>
                </c:pt>
                <c:pt idx="19332">
                  <c:v>0.51400000000000001</c:v>
                </c:pt>
                <c:pt idx="19333">
                  <c:v>0.76500000000000001</c:v>
                </c:pt>
                <c:pt idx="19334">
                  <c:v>0.498</c:v>
                </c:pt>
                <c:pt idx="19335">
                  <c:v>0.52300000000000002</c:v>
                </c:pt>
                <c:pt idx="19336">
                  <c:v>0.77</c:v>
                </c:pt>
                <c:pt idx="19337">
                  <c:v>0.76500000000000001</c:v>
                </c:pt>
                <c:pt idx="19338">
                  <c:v>0.52300000000000002</c:v>
                </c:pt>
                <c:pt idx="19339">
                  <c:v>0.77</c:v>
                </c:pt>
                <c:pt idx="19340">
                  <c:v>0.53100000000000003</c:v>
                </c:pt>
                <c:pt idx="19341">
                  <c:v>0.77900000000000003</c:v>
                </c:pt>
                <c:pt idx="19342">
                  <c:v>0.51700000000000002</c:v>
                </c:pt>
                <c:pt idx="19343">
                  <c:v>0.51700000000000002</c:v>
                </c:pt>
                <c:pt idx="19344">
                  <c:v>0.77800000000000002</c:v>
                </c:pt>
                <c:pt idx="19345">
                  <c:v>0.48699999999999999</c:v>
                </c:pt>
                <c:pt idx="19346">
                  <c:v>0.48699999999999999</c:v>
                </c:pt>
                <c:pt idx="19347">
                  <c:v>0.50700000000000001</c:v>
                </c:pt>
                <c:pt idx="19348">
                  <c:v>0.52300000000000002</c:v>
                </c:pt>
                <c:pt idx="19349">
                  <c:v>0.77900000000000003</c:v>
                </c:pt>
                <c:pt idx="19350">
                  <c:v>0.78700000000000003</c:v>
                </c:pt>
                <c:pt idx="19351">
                  <c:v>0.77900000000000003</c:v>
                </c:pt>
                <c:pt idx="19352">
                  <c:v>0.52200000000000002</c:v>
                </c:pt>
                <c:pt idx="19353">
                  <c:v>0.72</c:v>
                </c:pt>
                <c:pt idx="19354">
                  <c:v>0.625</c:v>
                </c:pt>
                <c:pt idx="19355">
                  <c:v>0.54400000000000004</c:v>
                </c:pt>
                <c:pt idx="19356">
                  <c:v>0.77100000000000002</c:v>
                </c:pt>
                <c:pt idx="19357">
                  <c:v>0.51900000000000002</c:v>
                </c:pt>
                <c:pt idx="19358">
                  <c:v>0.77400000000000002</c:v>
                </c:pt>
                <c:pt idx="19359">
                  <c:v>0.78300000000000003</c:v>
                </c:pt>
                <c:pt idx="19360">
                  <c:v>0.56000000000000005</c:v>
                </c:pt>
                <c:pt idx="19361">
                  <c:v>0.56000000000000005</c:v>
                </c:pt>
                <c:pt idx="19362">
                  <c:v>0.53700000000000003</c:v>
                </c:pt>
                <c:pt idx="19363">
                  <c:v>0.53700000000000003</c:v>
                </c:pt>
                <c:pt idx="19364">
                  <c:v>0.51200000000000001</c:v>
                </c:pt>
                <c:pt idx="19365">
                  <c:v>0.51200000000000001</c:v>
                </c:pt>
                <c:pt idx="19366">
                  <c:v>0.504</c:v>
                </c:pt>
                <c:pt idx="19367">
                  <c:v>0.71899999999999997</c:v>
                </c:pt>
                <c:pt idx="19368">
                  <c:v>0.77300000000000002</c:v>
                </c:pt>
                <c:pt idx="19369">
                  <c:v>0.75800000000000001</c:v>
                </c:pt>
                <c:pt idx="19370">
                  <c:v>0.48099999999999998</c:v>
                </c:pt>
                <c:pt idx="19371">
                  <c:v>0.73</c:v>
                </c:pt>
                <c:pt idx="19372">
                  <c:v>0.53400000000000003</c:v>
                </c:pt>
                <c:pt idx="19373">
                  <c:v>0.53400000000000003</c:v>
                </c:pt>
                <c:pt idx="19374">
                  <c:v>0.623</c:v>
                </c:pt>
                <c:pt idx="19375">
                  <c:v>0.77800000000000002</c:v>
                </c:pt>
                <c:pt idx="19376">
                  <c:v>0.50600000000000001</c:v>
                </c:pt>
                <c:pt idx="19377">
                  <c:v>0.51800000000000002</c:v>
                </c:pt>
                <c:pt idx="19378">
                  <c:v>0.53700000000000003</c:v>
                </c:pt>
                <c:pt idx="19379">
                  <c:v>0.50600000000000001</c:v>
                </c:pt>
                <c:pt idx="19380">
                  <c:v>0.54900000000000004</c:v>
                </c:pt>
                <c:pt idx="19381">
                  <c:v>0.77700000000000002</c:v>
                </c:pt>
                <c:pt idx="19382">
                  <c:v>0.54100000000000004</c:v>
                </c:pt>
                <c:pt idx="19383">
                  <c:v>0.52400000000000002</c:v>
                </c:pt>
                <c:pt idx="19384">
                  <c:v>0.52400000000000002</c:v>
                </c:pt>
                <c:pt idx="19385">
                  <c:v>0.77500000000000002</c:v>
                </c:pt>
                <c:pt idx="19386">
                  <c:v>0.77500000000000002</c:v>
                </c:pt>
                <c:pt idx="19387">
                  <c:v>0.53300000000000003</c:v>
                </c:pt>
                <c:pt idx="19388">
                  <c:v>0.52600000000000002</c:v>
                </c:pt>
                <c:pt idx="19389">
                  <c:v>0.53300000000000003</c:v>
                </c:pt>
                <c:pt idx="19390">
                  <c:v>0.52600000000000002</c:v>
                </c:pt>
                <c:pt idx="19391">
                  <c:v>0.77600000000000002</c:v>
                </c:pt>
                <c:pt idx="19392">
                  <c:v>0.495</c:v>
                </c:pt>
                <c:pt idx="19393">
                  <c:v>0.495</c:v>
                </c:pt>
                <c:pt idx="19394">
                  <c:v>0.53600000000000003</c:v>
                </c:pt>
                <c:pt idx="19395">
                  <c:v>0.51600000000000001</c:v>
                </c:pt>
                <c:pt idx="19396">
                  <c:v>0.75600000000000001</c:v>
                </c:pt>
                <c:pt idx="19397">
                  <c:v>0.503</c:v>
                </c:pt>
                <c:pt idx="19398">
                  <c:v>0.503</c:v>
                </c:pt>
                <c:pt idx="19399">
                  <c:v>0.78400000000000003</c:v>
                </c:pt>
                <c:pt idx="19400">
                  <c:v>0.53300000000000003</c:v>
                </c:pt>
                <c:pt idx="19401">
                  <c:v>0.71399999999999997</c:v>
                </c:pt>
                <c:pt idx="19402">
                  <c:v>0.63800000000000001</c:v>
                </c:pt>
                <c:pt idx="19403">
                  <c:v>0.55100000000000005</c:v>
                </c:pt>
                <c:pt idx="19404">
                  <c:v>0.52800000000000002</c:v>
                </c:pt>
                <c:pt idx="19405">
                  <c:v>0.626</c:v>
                </c:pt>
                <c:pt idx="19406">
                  <c:v>0.626</c:v>
                </c:pt>
                <c:pt idx="19407">
                  <c:v>0.53400000000000003</c:v>
                </c:pt>
                <c:pt idx="19408">
                  <c:v>0.53500000000000003</c:v>
                </c:pt>
                <c:pt idx="19409">
                  <c:v>0.54500000000000004</c:v>
                </c:pt>
                <c:pt idx="19410">
                  <c:v>0.54500000000000004</c:v>
                </c:pt>
                <c:pt idx="19411">
                  <c:v>0.51300000000000001</c:v>
                </c:pt>
                <c:pt idx="19412">
                  <c:v>0.75</c:v>
                </c:pt>
                <c:pt idx="19413">
                  <c:v>0.72599999999999998</c:v>
                </c:pt>
                <c:pt idx="19414">
                  <c:v>0.76100000000000001</c:v>
                </c:pt>
                <c:pt idx="19415">
                  <c:v>0.78300000000000003</c:v>
                </c:pt>
                <c:pt idx="19416">
                  <c:v>0.52100000000000002</c:v>
                </c:pt>
                <c:pt idx="19417">
                  <c:v>0.52100000000000002</c:v>
                </c:pt>
                <c:pt idx="19418">
                  <c:v>0.50800000000000001</c:v>
                </c:pt>
                <c:pt idx="19419">
                  <c:v>0.50800000000000001</c:v>
                </c:pt>
                <c:pt idx="19420">
                  <c:v>0.78800000000000003</c:v>
                </c:pt>
                <c:pt idx="19421">
                  <c:v>0.78400000000000003</c:v>
                </c:pt>
                <c:pt idx="19422">
                  <c:v>0.78200000000000003</c:v>
                </c:pt>
                <c:pt idx="19423">
                  <c:v>0.73799999999999999</c:v>
                </c:pt>
                <c:pt idx="19424">
                  <c:v>0.72799999999999998</c:v>
                </c:pt>
                <c:pt idx="19425">
                  <c:v>0.48899999999999999</c:v>
                </c:pt>
                <c:pt idx="19426">
                  <c:v>0.58099999999999996</c:v>
                </c:pt>
                <c:pt idx="19427">
                  <c:v>0.749</c:v>
                </c:pt>
                <c:pt idx="19428">
                  <c:v>0.58599999999999997</c:v>
                </c:pt>
                <c:pt idx="19429">
                  <c:v>0.51400000000000001</c:v>
                </c:pt>
                <c:pt idx="19430">
                  <c:v>0.746</c:v>
                </c:pt>
                <c:pt idx="19431">
                  <c:v>0.52800000000000002</c:v>
                </c:pt>
                <c:pt idx="19432">
                  <c:v>0.51500000000000001</c:v>
                </c:pt>
                <c:pt idx="19433">
                  <c:v>0.49099999999999999</c:v>
                </c:pt>
                <c:pt idx="19434">
                  <c:v>0.51700000000000002</c:v>
                </c:pt>
                <c:pt idx="19435">
                  <c:v>0.51700000000000002</c:v>
                </c:pt>
                <c:pt idx="19436">
                  <c:v>0.54400000000000004</c:v>
                </c:pt>
                <c:pt idx="19437">
                  <c:v>0.54400000000000004</c:v>
                </c:pt>
                <c:pt idx="19438">
                  <c:v>0.76800000000000002</c:v>
                </c:pt>
                <c:pt idx="19439">
                  <c:v>0.52800000000000002</c:v>
                </c:pt>
                <c:pt idx="19440">
                  <c:v>0.73899999999999999</c:v>
                </c:pt>
                <c:pt idx="19441">
                  <c:v>0.54800000000000004</c:v>
                </c:pt>
                <c:pt idx="19442">
                  <c:v>0.54700000000000004</c:v>
                </c:pt>
                <c:pt idx="19443">
                  <c:v>0.73899999999999999</c:v>
                </c:pt>
                <c:pt idx="19444">
                  <c:v>0.53500000000000003</c:v>
                </c:pt>
                <c:pt idx="19445">
                  <c:v>0.503</c:v>
                </c:pt>
                <c:pt idx="19446">
                  <c:v>0.503</c:v>
                </c:pt>
                <c:pt idx="19447">
                  <c:v>0.53500000000000003</c:v>
                </c:pt>
                <c:pt idx="19448">
                  <c:v>0.54600000000000004</c:v>
                </c:pt>
                <c:pt idx="19449">
                  <c:v>0.53400000000000003</c:v>
                </c:pt>
                <c:pt idx="19450">
                  <c:v>0.53400000000000003</c:v>
                </c:pt>
                <c:pt idx="19451">
                  <c:v>0.54300000000000004</c:v>
                </c:pt>
                <c:pt idx="19452">
                  <c:v>0.74099999999999999</c:v>
                </c:pt>
                <c:pt idx="19453">
                  <c:v>0.52500000000000002</c:v>
                </c:pt>
                <c:pt idx="19454">
                  <c:v>0.54400000000000004</c:v>
                </c:pt>
                <c:pt idx="19455">
                  <c:v>0.745</c:v>
                </c:pt>
                <c:pt idx="19456">
                  <c:v>0.51100000000000001</c:v>
                </c:pt>
                <c:pt idx="19457">
                  <c:v>0.49199999999999999</c:v>
                </c:pt>
                <c:pt idx="19458">
                  <c:v>0.51100000000000001</c:v>
                </c:pt>
                <c:pt idx="19459">
                  <c:v>0.49299999999999999</c:v>
                </c:pt>
                <c:pt idx="19460">
                  <c:v>0.71</c:v>
                </c:pt>
                <c:pt idx="19461">
                  <c:v>0.64900000000000002</c:v>
                </c:pt>
                <c:pt idx="19462">
                  <c:v>0.56100000000000005</c:v>
                </c:pt>
                <c:pt idx="19463">
                  <c:v>0.53800000000000003</c:v>
                </c:pt>
                <c:pt idx="19464">
                  <c:v>0.52900000000000003</c:v>
                </c:pt>
                <c:pt idx="19465">
                  <c:v>0.52900000000000003</c:v>
                </c:pt>
                <c:pt idx="19466">
                  <c:v>0.76800000000000002</c:v>
                </c:pt>
                <c:pt idx="19467">
                  <c:v>0.58899999999999997</c:v>
                </c:pt>
                <c:pt idx="19468">
                  <c:v>0.58899999999999997</c:v>
                </c:pt>
                <c:pt idx="19469">
                  <c:v>0.73499999999999999</c:v>
                </c:pt>
                <c:pt idx="19470">
                  <c:v>0.54300000000000004</c:v>
                </c:pt>
                <c:pt idx="19471">
                  <c:v>0.52200000000000002</c:v>
                </c:pt>
                <c:pt idx="19472">
                  <c:v>0.55400000000000005</c:v>
                </c:pt>
                <c:pt idx="19473">
                  <c:v>0.55400000000000005</c:v>
                </c:pt>
                <c:pt idx="19474">
                  <c:v>0.78</c:v>
                </c:pt>
                <c:pt idx="19475">
                  <c:v>0.73799999999999999</c:v>
                </c:pt>
                <c:pt idx="19476">
                  <c:v>0.73199999999999998</c:v>
                </c:pt>
                <c:pt idx="19477">
                  <c:v>0.47599999999999998</c:v>
                </c:pt>
                <c:pt idx="19478">
                  <c:v>0.47599999999999998</c:v>
                </c:pt>
                <c:pt idx="19479">
                  <c:v>0.53</c:v>
                </c:pt>
                <c:pt idx="19480">
                  <c:v>0.53</c:v>
                </c:pt>
                <c:pt idx="19481">
                  <c:v>0.54500000000000004</c:v>
                </c:pt>
                <c:pt idx="19482">
                  <c:v>0.50700000000000001</c:v>
                </c:pt>
                <c:pt idx="19483">
                  <c:v>0.50700000000000001</c:v>
                </c:pt>
                <c:pt idx="19484">
                  <c:v>0.54500000000000004</c:v>
                </c:pt>
                <c:pt idx="19485">
                  <c:v>0.73099999999999998</c:v>
                </c:pt>
                <c:pt idx="19486">
                  <c:v>0.497</c:v>
                </c:pt>
                <c:pt idx="19487">
                  <c:v>0.77600000000000002</c:v>
                </c:pt>
                <c:pt idx="19488">
                  <c:v>0.77800000000000002</c:v>
                </c:pt>
                <c:pt idx="19489">
                  <c:v>0.51800000000000002</c:v>
                </c:pt>
                <c:pt idx="19490">
                  <c:v>0.51800000000000002</c:v>
                </c:pt>
                <c:pt idx="19491">
                  <c:v>0.73699999999999999</c:v>
                </c:pt>
                <c:pt idx="19492">
                  <c:v>0.749</c:v>
                </c:pt>
                <c:pt idx="19493">
                  <c:v>0.64500000000000002</c:v>
                </c:pt>
                <c:pt idx="19494">
                  <c:v>0.78300000000000003</c:v>
                </c:pt>
                <c:pt idx="19495">
                  <c:v>0.64700000000000002</c:v>
                </c:pt>
                <c:pt idx="19496">
                  <c:v>0.75600000000000001</c:v>
                </c:pt>
                <c:pt idx="19497">
                  <c:v>0.499</c:v>
                </c:pt>
                <c:pt idx="19498">
                  <c:v>0.74399999999999999</c:v>
                </c:pt>
                <c:pt idx="19499">
                  <c:v>0.57699999999999996</c:v>
                </c:pt>
                <c:pt idx="19500">
                  <c:v>0.57699999999999996</c:v>
                </c:pt>
                <c:pt idx="19501">
                  <c:v>0.52700000000000002</c:v>
                </c:pt>
                <c:pt idx="19502">
                  <c:v>0.52700000000000002</c:v>
                </c:pt>
                <c:pt idx="19503">
                  <c:v>0.55700000000000005</c:v>
                </c:pt>
                <c:pt idx="19504">
                  <c:v>0.55500000000000005</c:v>
                </c:pt>
                <c:pt idx="19505">
                  <c:v>0.55500000000000005</c:v>
                </c:pt>
                <c:pt idx="19506">
                  <c:v>0.53900000000000003</c:v>
                </c:pt>
                <c:pt idx="19507">
                  <c:v>0.748</c:v>
                </c:pt>
                <c:pt idx="19508">
                  <c:v>0.73399999999999999</c:v>
                </c:pt>
                <c:pt idx="19509">
                  <c:v>0.54400000000000004</c:v>
                </c:pt>
                <c:pt idx="19510">
                  <c:v>0.51100000000000001</c:v>
                </c:pt>
                <c:pt idx="19511">
                  <c:v>0.51100000000000001</c:v>
                </c:pt>
                <c:pt idx="19512">
                  <c:v>0.745</c:v>
                </c:pt>
                <c:pt idx="19513">
                  <c:v>0.55600000000000005</c:v>
                </c:pt>
                <c:pt idx="19514">
                  <c:v>0.54400000000000004</c:v>
                </c:pt>
                <c:pt idx="19515">
                  <c:v>0.55800000000000005</c:v>
                </c:pt>
                <c:pt idx="19516">
                  <c:v>0.53400000000000003</c:v>
                </c:pt>
                <c:pt idx="19517">
                  <c:v>0.501</c:v>
                </c:pt>
                <c:pt idx="19518">
                  <c:v>0.52</c:v>
                </c:pt>
                <c:pt idx="19519">
                  <c:v>0.73399999999999999</c:v>
                </c:pt>
                <c:pt idx="19520">
                  <c:v>0.76900000000000002</c:v>
                </c:pt>
                <c:pt idx="19521">
                  <c:v>0.501</c:v>
                </c:pt>
                <c:pt idx="19522">
                  <c:v>0.55400000000000005</c:v>
                </c:pt>
                <c:pt idx="19523">
                  <c:v>0.52</c:v>
                </c:pt>
                <c:pt idx="19524">
                  <c:v>0.54500000000000004</c:v>
                </c:pt>
                <c:pt idx="19525">
                  <c:v>0.54500000000000004</c:v>
                </c:pt>
                <c:pt idx="19526">
                  <c:v>0.52600000000000002</c:v>
                </c:pt>
                <c:pt idx="19527">
                  <c:v>0.55500000000000005</c:v>
                </c:pt>
                <c:pt idx="19528">
                  <c:v>0.73899999999999999</c:v>
                </c:pt>
                <c:pt idx="19529">
                  <c:v>0.52700000000000002</c:v>
                </c:pt>
                <c:pt idx="19530">
                  <c:v>0.51100000000000001</c:v>
                </c:pt>
                <c:pt idx="19531">
                  <c:v>0.75</c:v>
                </c:pt>
                <c:pt idx="19532">
                  <c:v>0.71899999999999997</c:v>
                </c:pt>
                <c:pt idx="19533">
                  <c:v>0.66500000000000004</c:v>
                </c:pt>
                <c:pt idx="19534">
                  <c:v>0.57899999999999996</c:v>
                </c:pt>
                <c:pt idx="19535">
                  <c:v>0.54600000000000004</c:v>
                </c:pt>
                <c:pt idx="19536">
                  <c:v>0.52300000000000002</c:v>
                </c:pt>
                <c:pt idx="19537">
                  <c:v>0.53100000000000003</c:v>
                </c:pt>
                <c:pt idx="19538">
                  <c:v>0.65</c:v>
                </c:pt>
                <c:pt idx="19539">
                  <c:v>0.65</c:v>
                </c:pt>
                <c:pt idx="19540">
                  <c:v>0.49</c:v>
                </c:pt>
                <c:pt idx="19541">
                  <c:v>0.49</c:v>
                </c:pt>
                <c:pt idx="19542">
                  <c:v>0.54</c:v>
                </c:pt>
                <c:pt idx="19543">
                  <c:v>0.56299999999999994</c:v>
                </c:pt>
                <c:pt idx="19544">
                  <c:v>0.56299999999999994</c:v>
                </c:pt>
                <c:pt idx="19545">
                  <c:v>0.53900000000000003</c:v>
                </c:pt>
                <c:pt idx="19546">
                  <c:v>0.58299999999999996</c:v>
                </c:pt>
                <c:pt idx="19547">
                  <c:v>0.77700000000000002</c:v>
                </c:pt>
                <c:pt idx="19548">
                  <c:v>0.55500000000000005</c:v>
                </c:pt>
                <c:pt idx="19549">
                  <c:v>0.54</c:v>
                </c:pt>
                <c:pt idx="19550">
                  <c:v>0.54</c:v>
                </c:pt>
                <c:pt idx="19551">
                  <c:v>0.73299999999999998</c:v>
                </c:pt>
                <c:pt idx="19552">
                  <c:v>0.55300000000000005</c:v>
                </c:pt>
                <c:pt idx="19553">
                  <c:v>0.747</c:v>
                </c:pt>
                <c:pt idx="19554">
                  <c:v>0.52600000000000002</c:v>
                </c:pt>
                <c:pt idx="19555">
                  <c:v>0.51600000000000001</c:v>
                </c:pt>
                <c:pt idx="19556">
                  <c:v>0.51600000000000001</c:v>
                </c:pt>
                <c:pt idx="19557">
                  <c:v>0.505</c:v>
                </c:pt>
                <c:pt idx="19558">
                  <c:v>0.71</c:v>
                </c:pt>
                <c:pt idx="19559">
                  <c:v>0.73899999999999999</c:v>
                </c:pt>
                <c:pt idx="19560">
                  <c:v>0.73899999999999999</c:v>
                </c:pt>
                <c:pt idx="19561">
                  <c:v>0.55600000000000005</c:v>
                </c:pt>
                <c:pt idx="19562">
                  <c:v>0.78500000000000003</c:v>
                </c:pt>
                <c:pt idx="19563">
                  <c:v>0.55700000000000005</c:v>
                </c:pt>
                <c:pt idx="19564">
                  <c:v>0.52800000000000002</c:v>
                </c:pt>
                <c:pt idx="19565">
                  <c:v>0.52800000000000002</c:v>
                </c:pt>
                <c:pt idx="19566">
                  <c:v>0.53200000000000003</c:v>
                </c:pt>
                <c:pt idx="19567">
                  <c:v>0.66200000000000003</c:v>
                </c:pt>
                <c:pt idx="19568">
                  <c:v>0.77200000000000002</c:v>
                </c:pt>
                <c:pt idx="19569">
                  <c:v>0.50800000000000001</c:v>
                </c:pt>
                <c:pt idx="19570">
                  <c:v>0.53300000000000003</c:v>
                </c:pt>
                <c:pt idx="19571">
                  <c:v>0.71299999999999997</c:v>
                </c:pt>
                <c:pt idx="19572">
                  <c:v>0.59099999999999997</c:v>
                </c:pt>
                <c:pt idx="19573">
                  <c:v>0.59099999999999997</c:v>
                </c:pt>
                <c:pt idx="19574">
                  <c:v>0.57699999999999996</c:v>
                </c:pt>
                <c:pt idx="19575">
                  <c:v>0.52</c:v>
                </c:pt>
                <c:pt idx="19576">
                  <c:v>0.52</c:v>
                </c:pt>
                <c:pt idx="19577">
                  <c:v>0.78500000000000003</c:v>
                </c:pt>
                <c:pt idx="19578">
                  <c:v>0.55200000000000005</c:v>
                </c:pt>
                <c:pt idx="19579">
                  <c:v>0.74299999999999999</c:v>
                </c:pt>
                <c:pt idx="19580">
                  <c:v>0.57699999999999996</c:v>
                </c:pt>
                <c:pt idx="19581">
                  <c:v>0.53800000000000003</c:v>
                </c:pt>
                <c:pt idx="19582">
                  <c:v>0.53800000000000003</c:v>
                </c:pt>
                <c:pt idx="19583">
                  <c:v>0.74299999999999999</c:v>
                </c:pt>
                <c:pt idx="19584">
                  <c:v>0.56599999999999995</c:v>
                </c:pt>
                <c:pt idx="19585">
                  <c:v>0.56599999999999995</c:v>
                </c:pt>
                <c:pt idx="19586">
                  <c:v>0.55200000000000005</c:v>
                </c:pt>
                <c:pt idx="19587">
                  <c:v>0.76400000000000001</c:v>
                </c:pt>
                <c:pt idx="19588">
                  <c:v>0.55000000000000004</c:v>
                </c:pt>
                <c:pt idx="19589">
                  <c:v>0.746</c:v>
                </c:pt>
                <c:pt idx="19590">
                  <c:v>0.50900000000000001</c:v>
                </c:pt>
                <c:pt idx="19591">
                  <c:v>0.54900000000000004</c:v>
                </c:pt>
                <c:pt idx="19592">
                  <c:v>0.54300000000000004</c:v>
                </c:pt>
                <c:pt idx="19593">
                  <c:v>0.54</c:v>
                </c:pt>
                <c:pt idx="19594">
                  <c:v>0.52900000000000003</c:v>
                </c:pt>
                <c:pt idx="19595">
                  <c:v>0.50900000000000001</c:v>
                </c:pt>
                <c:pt idx="19596">
                  <c:v>0.52300000000000002</c:v>
                </c:pt>
                <c:pt idx="19597">
                  <c:v>0.73599999999999999</c:v>
                </c:pt>
                <c:pt idx="19598">
                  <c:v>0.56899999999999995</c:v>
                </c:pt>
                <c:pt idx="19599">
                  <c:v>0.52900000000000003</c:v>
                </c:pt>
                <c:pt idx="19600">
                  <c:v>0.75600000000000001</c:v>
                </c:pt>
                <c:pt idx="19601">
                  <c:v>0.74299999999999999</c:v>
                </c:pt>
                <c:pt idx="19602">
                  <c:v>0.52</c:v>
                </c:pt>
                <c:pt idx="19603">
                  <c:v>0.53700000000000003</c:v>
                </c:pt>
                <c:pt idx="19604">
                  <c:v>0.75800000000000001</c:v>
                </c:pt>
                <c:pt idx="19605">
                  <c:v>0.77300000000000002</c:v>
                </c:pt>
                <c:pt idx="19606">
                  <c:v>0.745</c:v>
                </c:pt>
                <c:pt idx="19607">
                  <c:v>0.52800000000000002</c:v>
                </c:pt>
                <c:pt idx="19608">
                  <c:v>0.52800000000000002</c:v>
                </c:pt>
                <c:pt idx="19609">
                  <c:v>0.55600000000000005</c:v>
                </c:pt>
                <c:pt idx="19610">
                  <c:v>0.55600000000000005</c:v>
                </c:pt>
                <c:pt idx="19611">
                  <c:v>0.53700000000000003</c:v>
                </c:pt>
                <c:pt idx="19612">
                  <c:v>0.67300000000000004</c:v>
                </c:pt>
                <c:pt idx="19613">
                  <c:v>0.54</c:v>
                </c:pt>
                <c:pt idx="19614">
                  <c:v>0.59199999999999997</c:v>
                </c:pt>
                <c:pt idx="19615">
                  <c:v>0.55500000000000005</c:v>
                </c:pt>
                <c:pt idx="19616">
                  <c:v>0.53200000000000003</c:v>
                </c:pt>
                <c:pt idx="19617">
                  <c:v>0.498</c:v>
                </c:pt>
                <c:pt idx="19618">
                  <c:v>0.498</c:v>
                </c:pt>
                <c:pt idx="19619">
                  <c:v>0.57899999999999996</c:v>
                </c:pt>
                <c:pt idx="19620">
                  <c:v>0.57899999999999996</c:v>
                </c:pt>
                <c:pt idx="19621">
                  <c:v>0.51400000000000001</c:v>
                </c:pt>
                <c:pt idx="19622">
                  <c:v>0.54900000000000004</c:v>
                </c:pt>
                <c:pt idx="19623">
                  <c:v>0.54900000000000004</c:v>
                </c:pt>
                <c:pt idx="19624">
                  <c:v>0.74199999999999999</c:v>
                </c:pt>
                <c:pt idx="19625">
                  <c:v>0.66500000000000004</c:v>
                </c:pt>
                <c:pt idx="19626">
                  <c:v>0.73</c:v>
                </c:pt>
                <c:pt idx="19627">
                  <c:v>0.55100000000000005</c:v>
                </c:pt>
                <c:pt idx="19628">
                  <c:v>0.52500000000000002</c:v>
                </c:pt>
                <c:pt idx="19629">
                  <c:v>0.52500000000000002</c:v>
                </c:pt>
                <c:pt idx="19630">
                  <c:v>0.55000000000000004</c:v>
                </c:pt>
                <c:pt idx="19631">
                  <c:v>0.59499999999999997</c:v>
                </c:pt>
                <c:pt idx="19632">
                  <c:v>0.56399999999999995</c:v>
                </c:pt>
                <c:pt idx="19633">
                  <c:v>0.53700000000000003</c:v>
                </c:pt>
                <c:pt idx="19634">
                  <c:v>0.56599999999999995</c:v>
                </c:pt>
                <c:pt idx="19635">
                  <c:v>0.746</c:v>
                </c:pt>
                <c:pt idx="19636">
                  <c:v>0.59799999999999998</c:v>
                </c:pt>
                <c:pt idx="19637">
                  <c:v>0.53600000000000003</c:v>
                </c:pt>
                <c:pt idx="19638">
                  <c:v>0.73299999999999998</c:v>
                </c:pt>
                <c:pt idx="19639">
                  <c:v>0.71499999999999997</c:v>
                </c:pt>
                <c:pt idx="19640">
                  <c:v>0.51600000000000001</c:v>
                </c:pt>
                <c:pt idx="19641">
                  <c:v>0.53800000000000003</c:v>
                </c:pt>
                <c:pt idx="19642">
                  <c:v>0.56699999999999995</c:v>
                </c:pt>
                <c:pt idx="19643">
                  <c:v>0.53800000000000003</c:v>
                </c:pt>
                <c:pt idx="19644">
                  <c:v>0.56799999999999995</c:v>
                </c:pt>
                <c:pt idx="19645">
                  <c:v>0.53800000000000003</c:v>
                </c:pt>
                <c:pt idx="19646">
                  <c:v>0.53800000000000003</c:v>
                </c:pt>
                <c:pt idx="19647">
                  <c:v>0.65200000000000002</c:v>
                </c:pt>
                <c:pt idx="19648">
                  <c:v>0.78100000000000003</c:v>
                </c:pt>
                <c:pt idx="19649">
                  <c:v>0.75900000000000001</c:v>
                </c:pt>
                <c:pt idx="19650">
                  <c:v>0.65200000000000002</c:v>
                </c:pt>
                <c:pt idx="19651">
                  <c:v>0.52900000000000003</c:v>
                </c:pt>
                <c:pt idx="19652">
                  <c:v>0.52900000000000003</c:v>
                </c:pt>
                <c:pt idx="19653">
                  <c:v>0.59</c:v>
                </c:pt>
                <c:pt idx="19654">
                  <c:v>0.74199999999999999</c:v>
                </c:pt>
                <c:pt idx="19655">
                  <c:v>0.58499999999999996</c:v>
                </c:pt>
                <c:pt idx="19656">
                  <c:v>0.56200000000000006</c:v>
                </c:pt>
                <c:pt idx="19657">
                  <c:v>0.75600000000000001</c:v>
                </c:pt>
                <c:pt idx="19658">
                  <c:v>0.56200000000000006</c:v>
                </c:pt>
                <c:pt idx="19659">
                  <c:v>0.71599999999999997</c:v>
                </c:pt>
                <c:pt idx="19660">
                  <c:v>0.51800000000000002</c:v>
                </c:pt>
                <c:pt idx="19661">
                  <c:v>0.59</c:v>
                </c:pt>
                <c:pt idx="19662">
                  <c:v>0.55100000000000005</c:v>
                </c:pt>
                <c:pt idx="19663">
                  <c:v>0.51800000000000002</c:v>
                </c:pt>
                <c:pt idx="19664">
                  <c:v>0.54800000000000004</c:v>
                </c:pt>
                <c:pt idx="19665">
                  <c:v>0.54800000000000004</c:v>
                </c:pt>
                <c:pt idx="19666">
                  <c:v>0.53900000000000003</c:v>
                </c:pt>
                <c:pt idx="19667">
                  <c:v>0.755</c:v>
                </c:pt>
                <c:pt idx="19668">
                  <c:v>0.57799999999999996</c:v>
                </c:pt>
                <c:pt idx="19669">
                  <c:v>0.57799999999999996</c:v>
                </c:pt>
                <c:pt idx="19670">
                  <c:v>0.77300000000000002</c:v>
                </c:pt>
                <c:pt idx="19671">
                  <c:v>0.53900000000000003</c:v>
                </c:pt>
                <c:pt idx="19672">
                  <c:v>0.56000000000000005</c:v>
                </c:pt>
                <c:pt idx="19673">
                  <c:v>0.56100000000000005</c:v>
                </c:pt>
                <c:pt idx="19674">
                  <c:v>0.751</c:v>
                </c:pt>
                <c:pt idx="19675">
                  <c:v>0.752</c:v>
                </c:pt>
                <c:pt idx="19676">
                  <c:v>0.55100000000000005</c:v>
                </c:pt>
                <c:pt idx="19677">
                  <c:v>0.753</c:v>
                </c:pt>
                <c:pt idx="19678">
                  <c:v>0.53400000000000003</c:v>
                </c:pt>
                <c:pt idx="19679">
                  <c:v>0.51500000000000001</c:v>
                </c:pt>
                <c:pt idx="19680">
                  <c:v>0.52900000000000003</c:v>
                </c:pt>
                <c:pt idx="19681">
                  <c:v>0.53200000000000003</c:v>
                </c:pt>
                <c:pt idx="19682">
                  <c:v>0.58099999999999996</c:v>
                </c:pt>
                <c:pt idx="19683">
                  <c:v>0.74399999999999999</c:v>
                </c:pt>
                <c:pt idx="19684">
                  <c:v>0.57599999999999996</c:v>
                </c:pt>
                <c:pt idx="19685">
                  <c:v>0.55000000000000004</c:v>
                </c:pt>
                <c:pt idx="19686">
                  <c:v>0.54700000000000004</c:v>
                </c:pt>
                <c:pt idx="19687">
                  <c:v>0.50600000000000001</c:v>
                </c:pt>
                <c:pt idx="19688">
                  <c:v>0.50600000000000001</c:v>
                </c:pt>
                <c:pt idx="19689">
                  <c:v>0.71499999999999997</c:v>
                </c:pt>
                <c:pt idx="19690">
                  <c:v>0.57699999999999996</c:v>
                </c:pt>
                <c:pt idx="19691">
                  <c:v>0.65400000000000003</c:v>
                </c:pt>
                <c:pt idx="19692">
                  <c:v>0.56499999999999995</c:v>
                </c:pt>
                <c:pt idx="19693">
                  <c:v>0.54800000000000004</c:v>
                </c:pt>
                <c:pt idx="19694">
                  <c:v>0.75</c:v>
                </c:pt>
                <c:pt idx="19695">
                  <c:v>0.53800000000000003</c:v>
                </c:pt>
                <c:pt idx="19696">
                  <c:v>0.53800000000000003</c:v>
                </c:pt>
                <c:pt idx="19697">
                  <c:v>0.56699999999999995</c:v>
                </c:pt>
                <c:pt idx="19698">
                  <c:v>0.56699999999999995</c:v>
                </c:pt>
                <c:pt idx="19699">
                  <c:v>0.57099999999999995</c:v>
                </c:pt>
                <c:pt idx="19700">
                  <c:v>0.57099999999999995</c:v>
                </c:pt>
                <c:pt idx="19701">
                  <c:v>0.52300000000000002</c:v>
                </c:pt>
                <c:pt idx="19702">
                  <c:v>0.59299999999999997</c:v>
                </c:pt>
                <c:pt idx="19703">
                  <c:v>0.59299999999999997</c:v>
                </c:pt>
                <c:pt idx="19704">
                  <c:v>0.77300000000000002</c:v>
                </c:pt>
                <c:pt idx="19705">
                  <c:v>0.73599999999999999</c:v>
                </c:pt>
                <c:pt idx="19706">
                  <c:v>0.55700000000000005</c:v>
                </c:pt>
                <c:pt idx="19707">
                  <c:v>0.55700000000000005</c:v>
                </c:pt>
                <c:pt idx="19708">
                  <c:v>0.73599999999999999</c:v>
                </c:pt>
                <c:pt idx="19709">
                  <c:v>0.67400000000000004</c:v>
                </c:pt>
                <c:pt idx="19710">
                  <c:v>0.56200000000000006</c:v>
                </c:pt>
                <c:pt idx="19711">
                  <c:v>0.56100000000000005</c:v>
                </c:pt>
                <c:pt idx="19712">
                  <c:v>0.61</c:v>
                </c:pt>
                <c:pt idx="19713">
                  <c:v>0.57599999999999996</c:v>
                </c:pt>
                <c:pt idx="19714">
                  <c:v>0.77300000000000002</c:v>
                </c:pt>
                <c:pt idx="19715">
                  <c:v>0.52500000000000002</c:v>
                </c:pt>
                <c:pt idx="19716">
                  <c:v>0.74199999999999999</c:v>
                </c:pt>
                <c:pt idx="19717">
                  <c:v>0.54800000000000004</c:v>
                </c:pt>
                <c:pt idx="19718">
                  <c:v>0.55200000000000005</c:v>
                </c:pt>
                <c:pt idx="19719">
                  <c:v>0.54700000000000004</c:v>
                </c:pt>
                <c:pt idx="19720">
                  <c:v>0.57799999999999996</c:v>
                </c:pt>
                <c:pt idx="19721">
                  <c:v>0.53300000000000003</c:v>
                </c:pt>
                <c:pt idx="19722">
                  <c:v>0.61099999999999999</c:v>
                </c:pt>
                <c:pt idx="19723">
                  <c:v>0.53300000000000003</c:v>
                </c:pt>
                <c:pt idx="19724">
                  <c:v>0.67300000000000004</c:v>
                </c:pt>
                <c:pt idx="19725">
                  <c:v>0.74</c:v>
                </c:pt>
                <c:pt idx="19726">
                  <c:v>0.66700000000000004</c:v>
                </c:pt>
                <c:pt idx="19727">
                  <c:v>0.54900000000000004</c:v>
                </c:pt>
                <c:pt idx="19728">
                  <c:v>0.54900000000000004</c:v>
                </c:pt>
                <c:pt idx="19729">
                  <c:v>0.54900000000000004</c:v>
                </c:pt>
                <c:pt idx="19730">
                  <c:v>0.78500000000000003</c:v>
                </c:pt>
                <c:pt idx="19731">
                  <c:v>0.54900000000000004</c:v>
                </c:pt>
                <c:pt idx="19732">
                  <c:v>0.53800000000000003</c:v>
                </c:pt>
                <c:pt idx="19733">
                  <c:v>0.53800000000000003</c:v>
                </c:pt>
                <c:pt idx="19734">
                  <c:v>0.66700000000000004</c:v>
                </c:pt>
                <c:pt idx="19735">
                  <c:v>0.74199999999999999</c:v>
                </c:pt>
                <c:pt idx="19736">
                  <c:v>0.65100000000000002</c:v>
                </c:pt>
                <c:pt idx="19737">
                  <c:v>0.64900000000000002</c:v>
                </c:pt>
                <c:pt idx="19738">
                  <c:v>0.5</c:v>
                </c:pt>
                <c:pt idx="19739">
                  <c:v>0.58099999999999996</c:v>
                </c:pt>
                <c:pt idx="19740">
                  <c:v>0.753</c:v>
                </c:pt>
                <c:pt idx="19741">
                  <c:v>0.73899999999999999</c:v>
                </c:pt>
                <c:pt idx="19742">
                  <c:v>0.52200000000000002</c:v>
                </c:pt>
                <c:pt idx="19743">
                  <c:v>0.52200000000000002</c:v>
                </c:pt>
                <c:pt idx="19744">
                  <c:v>0.52700000000000002</c:v>
                </c:pt>
                <c:pt idx="19745">
                  <c:v>0.58099999999999996</c:v>
                </c:pt>
                <c:pt idx="19746">
                  <c:v>0.66700000000000004</c:v>
                </c:pt>
                <c:pt idx="19747">
                  <c:v>0.52700000000000002</c:v>
                </c:pt>
                <c:pt idx="19748">
                  <c:v>0.56100000000000005</c:v>
                </c:pt>
                <c:pt idx="19749">
                  <c:v>0.78300000000000003</c:v>
                </c:pt>
                <c:pt idx="19750">
                  <c:v>0.54700000000000004</c:v>
                </c:pt>
                <c:pt idx="19751">
                  <c:v>0.54800000000000004</c:v>
                </c:pt>
                <c:pt idx="19752">
                  <c:v>0.60299999999999998</c:v>
                </c:pt>
                <c:pt idx="19753">
                  <c:v>0.76100000000000001</c:v>
                </c:pt>
                <c:pt idx="19754">
                  <c:v>0.53100000000000003</c:v>
                </c:pt>
                <c:pt idx="19755">
                  <c:v>0.53100000000000003</c:v>
                </c:pt>
                <c:pt idx="19756">
                  <c:v>0.55900000000000005</c:v>
                </c:pt>
                <c:pt idx="19757">
                  <c:v>0.55900000000000005</c:v>
                </c:pt>
                <c:pt idx="19758">
                  <c:v>0.76300000000000001</c:v>
                </c:pt>
                <c:pt idx="19759">
                  <c:v>0.749</c:v>
                </c:pt>
                <c:pt idx="19760">
                  <c:v>0.58899999999999997</c:v>
                </c:pt>
                <c:pt idx="19761">
                  <c:v>0.58899999999999997</c:v>
                </c:pt>
                <c:pt idx="19762">
                  <c:v>0.52400000000000002</c:v>
                </c:pt>
                <c:pt idx="19763">
                  <c:v>0.65400000000000003</c:v>
                </c:pt>
                <c:pt idx="19764">
                  <c:v>0.65400000000000003</c:v>
                </c:pt>
                <c:pt idx="19765">
                  <c:v>0.53800000000000003</c:v>
                </c:pt>
                <c:pt idx="19766">
                  <c:v>0.57099999999999995</c:v>
                </c:pt>
                <c:pt idx="19767">
                  <c:v>0.56000000000000005</c:v>
                </c:pt>
                <c:pt idx="19768">
                  <c:v>0.51500000000000001</c:v>
                </c:pt>
                <c:pt idx="19769">
                  <c:v>0.51500000000000001</c:v>
                </c:pt>
                <c:pt idx="19770">
                  <c:v>0.57299999999999995</c:v>
                </c:pt>
                <c:pt idx="19771">
                  <c:v>0.56200000000000006</c:v>
                </c:pt>
                <c:pt idx="19772">
                  <c:v>0.54400000000000004</c:v>
                </c:pt>
                <c:pt idx="19773">
                  <c:v>0.54200000000000004</c:v>
                </c:pt>
                <c:pt idx="19774">
                  <c:v>0.59299999999999997</c:v>
                </c:pt>
                <c:pt idx="19775">
                  <c:v>0.66900000000000004</c:v>
                </c:pt>
                <c:pt idx="19776">
                  <c:v>0.58599999999999997</c:v>
                </c:pt>
                <c:pt idx="19777">
                  <c:v>0.58599999999999997</c:v>
                </c:pt>
                <c:pt idx="19778">
                  <c:v>0.58299999999999996</c:v>
                </c:pt>
                <c:pt idx="19779">
                  <c:v>0.75</c:v>
                </c:pt>
                <c:pt idx="19780">
                  <c:v>0.504</c:v>
                </c:pt>
                <c:pt idx="19781">
                  <c:v>0.55000000000000004</c:v>
                </c:pt>
                <c:pt idx="19782">
                  <c:v>0.53200000000000003</c:v>
                </c:pt>
                <c:pt idx="19783">
                  <c:v>0.73899999999999999</c:v>
                </c:pt>
                <c:pt idx="19784">
                  <c:v>0.504</c:v>
                </c:pt>
                <c:pt idx="19785">
                  <c:v>0.55800000000000005</c:v>
                </c:pt>
                <c:pt idx="19786">
                  <c:v>0.753</c:v>
                </c:pt>
                <c:pt idx="19787">
                  <c:v>0.65400000000000003</c:v>
                </c:pt>
                <c:pt idx="19788">
                  <c:v>0.65400000000000003</c:v>
                </c:pt>
                <c:pt idx="19789">
                  <c:v>0.55900000000000005</c:v>
                </c:pt>
                <c:pt idx="19790">
                  <c:v>0.74399999999999999</c:v>
                </c:pt>
                <c:pt idx="19791">
                  <c:v>0.77400000000000002</c:v>
                </c:pt>
                <c:pt idx="19792">
                  <c:v>0.56699999999999995</c:v>
                </c:pt>
                <c:pt idx="19793">
                  <c:v>0.56699999999999995</c:v>
                </c:pt>
                <c:pt idx="19794">
                  <c:v>0.73799999999999999</c:v>
                </c:pt>
                <c:pt idx="19795">
                  <c:v>0.54900000000000004</c:v>
                </c:pt>
                <c:pt idx="19796">
                  <c:v>0.54900000000000004</c:v>
                </c:pt>
                <c:pt idx="19797">
                  <c:v>0.57899999999999996</c:v>
                </c:pt>
                <c:pt idx="19798">
                  <c:v>0.57899999999999996</c:v>
                </c:pt>
                <c:pt idx="19799">
                  <c:v>0.54300000000000004</c:v>
                </c:pt>
                <c:pt idx="19800">
                  <c:v>0.54300000000000004</c:v>
                </c:pt>
                <c:pt idx="19801">
                  <c:v>0.78100000000000003</c:v>
                </c:pt>
                <c:pt idx="19802">
                  <c:v>0.74399999999999999</c:v>
                </c:pt>
                <c:pt idx="19803">
                  <c:v>0.75600000000000001</c:v>
                </c:pt>
                <c:pt idx="19804">
                  <c:v>0.53400000000000003</c:v>
                </c:pt>
                <c:pt idx="19805">
                  <c:v>0.755</c:v>
                </c:pt>
                <c:pt idx="19806">
                  <c:v>0.65300000000000002</c:v>
                </c:pt>
                <c:pt idx="19807">
                  <c:v>0.752</c:v>
                </c:pt>
                <c:pt idx="19808">
                  <c:v>0.58699999999999997</c:v>
                </c:pt>
                <c:pt idx="19809">
                  <c:v>0.49299999999999999</c:v>
                </c:pt>
                <c:pt idx="19810">
                  <c:v>0.49299999999999999</c:v>
                </c:pt>
                <c:pt idx="19811">
                  <c:v>0.78200000000000003</c:v>
                </c:pt>
                <c:pt idx="19812">
                  <c:v>0.55700000000000005</c:v>
                </c:pt>
                <c:pt idx="19813">
                  <c:v>0.55900000000000005</c:v>
                </c:pt>
                <c:pt idx="19814">
                  <c:v>0.54400000000000004</c:v>
                </c:pt>
                <c:pt idx="19815">
                  <c:v>0.54300000000000004</c:v>
                </c:pt>
                <c:pt idx="19816">
                  <c:v>0.54800000000000004</c:v>
                </c:pt>
                <c:pt idx="19817">
                  <c:v>0.54800000000000004</c:v>
                </c:pt>
                <c:pt idx="19818">
                  <c:v>0.59</c:v>
                </c:pt>
                <c:pt idx="19819">
                  <c:v>0.626</c:v>
                </c:pt>
                <c:pt idx="19820">
                  <c:v>0.71699999999999997</c:v>
                </c:pt>
                <c:pt idx="19821">
                  <c:v>0.66600000000000004</c:v>
                </c:pt>
                <c:pt idx="19822">
                  <c:v>0.74399999999999999</c:v>
                </c:pt>
                <c:pt idx="19823">
                  <c:v>0.66600000000000004</c:v>
                </c:pt>
                <c:pt idx="19824">
                  <c:v>0.50900000000000001</c:v>
                </c:pt>
                <c:pt idx="19825">
                  <c:v>0.56000000000000005</c:v>
                </c:pt>
                <c:pt idx="19826">
                  <c:v>0.56000000000000005</c:v>
                </c:pt>
                <c:pt idx="19827">
                  <c:v>0.751</c:v>
                </c:pt>
                <c:pt idx="19828">
                  <c:v>0.59499999999999997</c:v>
                </c:pt>
                <c:pt idx="19829">
                  <c:v>0.56000000000000005</c:v>
                </c:pt>
                <c:pt idx="19830">
                  <c:v>0.59099999999999997</c:v>
                </c:pt>
                <c:pt idx="19831">
                  <c:v>0.71499999999999997</c:v>
                </c:pt>
                <c:pt idx="19832">
                  <c:v>0.56100000000000005</c:v>
                </c:pt>
                <c:pt idx="19833">
                  <c:v>0.53600000000000003</c:v>
                </c:pt>
                <c:pt idx="19834">
                  <c:v>0.59199999999999997</c:v>
                </c:pt>
                <c:pt idx="19835">
                  <c:v>0.74</c:v>
                </c:pt>
                <c:pt idx="19836">
                  <c:v>0.59499999999999997</c:v>
                </c:pt>
                <c:pt idx="19837">
                  <c:v>0.51100000000000001</c:v>
                </c:pt>
                <c:pt idx="19838">
                  <c:v>0.53600000000000003</c:v>
                </c:pt>
                <c:pt idx="19839">
                  <c:v>0.58099999999999996</c:v>
                </c:pt>
                <c:pt idx="19840">
                  <c:v>0.53200000000000003</c:v>
                </c:pt>
                <c:pt idx="19841">
                  <c:v>0.53200000000000003</c:v>
                </c:pt>
                <c:pt idx="19842">
                  <c:v>0.55600000000000005</c:v>
                </c:pt>
                <c:pt idx="19843">
                  <c:v>0.77800000000000002</c:v>
                </c:pt>
                <c:pt idx="19844">
                  <c:v>0.55600000000000005</c:v>
                </c:pt>
                <c:pt idx="19845">
                  <c:v>0.70499999999999996</c:v>
                </c:pt>
                <c:pt idx="19846">
                  <c:v>0.74099999999999999</c:v>
                </c:pt>
                <c:pt idx="19847">
                  <c:v>0.53300000000000003</c:v>
                </c:pt>
                <c:pt idx="19848">
                  <c:v>0.54700000000000004</c:v>
                </c:pt>
                <c:pt idx="19849">
                  <c:v>0.61799999999999999</c:v>
                </c:pt>
                <c:pt idx="19850">
                  <c:v>0.58099999999999996</c:v>
                </c:pt>
                <c:pt idx="19851">
                  <c:v>0.52400000000000002</c:v>
                </c:pt>
                <c:pt idx="19852">
                  <c:v>0.52400000000000002</c:v>
                </c:pt>
                <c:pt idx="19853">
                  <c:v>0.54100000000000004</c:v>
                </c:pt>
                <c:pt idx="19854">
                  <c:v>0.54100000000000004</c:v>
                </c:pt>
                <c:pt idx="19855">
                  <c:v>0.56999999999999995</c:v>
                </c:pt>
                <c:pt idx="19856">
                  <c:v>0.56999999999999995</c:v>
                </c:pt>
                <c:pt idx="19857">
                  <c:v>0.60199999999999998</c:v>
                </c:pt>
                <c:pt idx="19858">
                  <c:v>0.60199999999999998</c:v>
                </c:pt>
                <c:pt idx="19859">
                  <c:v>0.58199999999999996</c:v>
                </c:pt>
                <c:pt idx="19860">
                  <c:v>0.67</c:v>
                </c:pt>
                <c:pt idx="19861">
                  <c:v>0.67</c:v>
                </c:pt>
                <c:pt idx="19862">
                  <c:v>0.751</c:v>
                </c:pt>
                <c:pt idx="19863">
                  <c:v>0.51300000000000001</c:v>
                </c:pt>
                <c:pt idx="19864">
                  <c:v>0.54100000000000004</c:v>
                </c:pt>
                <c:pt idx="19865">
                  <c:v>0.67800000000000005</c:v>
                </c:pt>
                <c:pt idx="19866">
                  <c:v>0.54400000000000004</c:v>
                </c:pt>
                <c:pt idx="19867">
                  <c:v>0.59599999999999997</c:v>
                </c:pt>
                <c:pt idx="19868">
                  <c:v>0.76900000000000002</c:v>
                </c:pt>
                <c:pt idx="19869">
                  <c:v>0.55800000000000005</c:v>
                </c:pt>
                <c:pt idx="19870">
                  <c:v>0.51300000000000001</c:v>
                </c:pt>
                <c:pt idx="19871">
                  <c:v>0.55500000000000005</c:v>
                </c:pt>
                <c:pt idx="19872">
                  <c:v>0.57399999999999995</c:v>
                </c:pt>
                <c:pt idx="19873">
                  <c:v>0.55300000000000005</c:v>
                </c:pt>
                <c:pt idx="19874">
                  <c:v>0.55400000000000005</c:v>
                </c:pt>
                <c:pt idx="19875">
                  <c:v>0.58499999999999996</c:v>
                </c:pt>
                <c:pt idx="19876">
                  <c:v>0.79</c:v>
                </c:pt>
                <c:pt idx="19877">
                  <c:v>0.60599999999999998</c:v>
                </c:pt>
                <c:pt idx="19878">
                  <c:v>0.6</c:v>
                </c:pt>
                <c:pt idx="19879">
                  <c:v>0.748</c:v>
                </c:pt>
                <c:pt idx="19880">
                  <c:v>0.747</c:v>
                </c:pt>
                <c:pt idx="19881">
                  <c:v>0.58299999999999996</c:v>
                </c:pt>
                <c:pt idx="19882">
                  <c:v>0.58299999999999996</c:v>
                </c:pt>
                <c:pt idx="19883">
                  <c:v>0.56899999999999995</c:v>
                </c:pt>
                <c:pt idx="19884">
                  <c:v>0.747</c:v>
                </c:pt>
                <c:pt idx="19885">
                  <c:v>0.54100000000000004</c:v>
                </c:pt>
                <c:pt idx="19886">
                  <c:v>0.56999999999999995</c:v>
                </c:pt>
                <c:pt idx="19887">
                  <c:v>0.73499999999999999</c:v>
                </c:pt>
                <c:pt idx="19888">
                  <c:v>0.58299999999999996</c:v>
                </c:pt>
                <c:pt idx="19889">
                  <c:v>0.54100000000000004</c:v>
                </c:pt>
                <c:pt idx="19890">
                  <c:v>0.54300000000000004</c:v>
                </c:pt>
                <c:pt idx="19891">
                  <c:v>0.56000000000000005</c:v>
                </c:pt>
                <c:pt idx="19892">
                  <c:v>0.56000000000000005</c:v>
                </c:pt>
                <c:pt idx="19893">
                  <c:v>0.58299999999999996</c:v>
                </c:pt>
                <c:pt idx="19894">
                  <c:v>0.59099999999999997</c:v>
                </c:pt>
                <c:pt idx="19895">
                  <c:v>0.59099999999999997</c:v>
                </c:pt>
                <c:pt idx="19896">
                  <c:v>0.75</c:v>
                </c:pt>
                <c:pt idx="19897">
                  <c:v>0.76300000000000001</c:v>
                </c:pt>
                <c:pt idx="19898">
                  <c:v>0.751</c:v>
                </c:pt>
                <c:pt idx="19899">
                  <c:v>0.77800000000000002</c:v>
                </c:pt>
                <c:pt idx="19900">
                  <c:v>0.73799999999999999</c:v>
                </c:pt>
                <c:pt idx="19901">
                  <c:v>0.501</c:v>
                </c:pt>
                <c:pt idx="19902">
                  <c:v>0.501</c:v>
                </c:pt>
                <c:pt idx="19903">
                  <c:v>0.55800000000000005</c:v>
                </c:pt>
                <c:pt idx="19904">
                  <c:v>0.55800000000000005</c:v>
                </c:pt>
                <c:pt idx="19905">
                  <c:v>0.58399999999999996</c:v>
                </c:pt>
                <c:pt idx="19906">
                  <c:v>0.58399999999999996</c:v>
                </c:pt>
                <c:pt idx="19907">
                  <c:v>0.67</c:v>
                </c:pt>
                <c:pt idx="19908">
                  <c:v>0.59899999999999998</c:v>
                </c:pt>
                <c:pt idx="19909">
                  <c:v>0.51700000000000002</c:v>
                </c:pt>
                <c:pt idx="19910">
                  <c:v>0.56799999999999995</c:v>
                </c:pt>
                <c:pt idx="19911">
                  <c:v>0.55500000000000005</c:v>
                </c:pt>
                <c:pt idx="19912">
                  <c:v>0.55400000000000005</c:v>
                </c:pt>
                <c:pt idx="19913">
                  <c:v>0.56999999999999995</c:v>
                </c:pt>
                <c:pt idx="19914">
                  <c:v>0.60199999999999998</c:v>
                </c:pt>
                <c:pt idx="19915">
                  <c:v>0.65700000000000003</c:v>
                </c:pt>
                <c:pt idx="19916">
                  <c:v>0.65900000000000003</c:v>
                </c:pt>
                <c:pt idx="19917">
                  <c:v>0.54500000000000004</c:v>
                </c:pt>
                <c:pt idx="19918">
                  <c:v>0.52</c:v>
                </c:pt>
                <c:pt idx="19919">
                  <c:v>0.65700000000000003</c:v>
                </c:pt>
                <c:pt idx="19920">
                  <c:v>0.54600000000000004</c:v>
                </c:pt>
                <c:pt idx="19921">
                  <c:v>0.57099999999999995</c:v>
                </c:pt>
                <c:pt idx="19922">
                  <c:v>0.57099999999999995</c:v>
                </c:pt>
                <c:pt idx="19923">
                  <c:v>0.749</c:v>
                </c:pt>
                <c:pt idx="19924">
                  <c:v>0.59399999999999997</c:v>
                </c:pt>
                <c:pt idx="19925">
                  <c:v>0.57099999999999995</c:v>
                </c:pt>
                <c:pt idx="19926">
                  <c:v>0.56599999999999995</c:v>
                </c:pt>
                <c:pt idx="19927">
                  <c:v>0.57199999999999995</c:v>
                </c:pt>
                <c:pt idx="19928">
                  <c:v>0.56599999999999995</c:v>
                </c:pt>
                <c:pt idx="19929">
                  <c:v>0.78200000000000003</c:v>
                </c:pt>
                <c:pt idx="19930">
                  <c:v>0.54200000000000004</c:v>
                </c:pt>
                <c:pt idx="19931">
                  <c:v>0.54200000000000004</c:v>
                </c:pt>
                <c:pt idx="19932">
                  <c:v>0.53200000000000003</c:v>
                </c:pt>
                <c:pt idx="19933">
                  <c:v>0.53200000000000003</c:v>
                </c:pt>
                <c:pt idx="19934">
                  <c:v>0.55500000000000005</c:v>
                </c:pt>
                <c:pt idx="19935">
                  <c:v>0.78600000000000003</c:v>
                </c:pt>
                <c:pt idx="19936">
                  <c:v>0.58899999999999997</c:v>
                </c:pt>
                <c:pt idx="19937">
                  <c:v>0.76400000000000001</c:v>
                </c:pt>
                <c:pt idx="19938">
                  <c:v>0.55100000000000005</c:v>
                </c:pt>
                <c:pt idx="19939">
                  <c:v>0.747</c:v>
                </c:pt>
                <c:pt idx="19940">
                  <c:v>0.65300000000000002</c:v>
                </c:pt>
                <c:pt idx="19941">
                  <c:v>0.52100000000000002</c:v>
                </c:pt>
                <c:pt idx="19942">
                  <c:v>0.78500000000000003</c:v>
                </c:pt>
                <c:pt idx="19943">
                  <c:v>0.52200000000000002</c:v>
                </c:pt>
                <c:pt idx="19944">
                  <c:v>0.748</c:v>
                </c:pt>
                <c:pt idx="19945">
                  <c:v>0.55200000000000005</c:v>
                </c:pt>
                <c:pt idx="19946">
                  <c:v>0.55200000000000005</c:v>
                </c:pt>
                <c:pt idx="19947">
                  <c:v>0.72099999999999997</c:v>
                </c:pt>
                <c:pt idx="19948">
                  <c:v>0.65800000000000003</c:v>
                </c:pt>
                <c:pt idx="19949">
                  <c:v>0.58199999999999996</c:v>
                </c:pt>
                <c:pt idx="19950">
                  <c:v>0.58199999999999996</c:v>
                </c:pt>
                <c:pt idx="19951">
                  <c:v>0.56799999999999995</c:v>
                </c:pt>
                <c:pt idx="19952">
                  <c:v>0.61699999999999999</c:v>
                </c:pt>
                <c:pt idx="19953">
                  <c:v>0.61699999999999999</c:v>
                </c:pt>
                <c:pt idx="19954">
                  <c:v>0.59499999999999997</c:v>
                </c:pt>
                <c:pt idx="19955">
                  <c:v>0.77800000000000002</c:v>
                </c:pt>
                <c:pt idx="19956">
                  <c:v>0.76100000000000001</c:v>
                </c:pt>
                <c:pt idx="19957">
                  <c:v>0.55500000000000005</c:v>
                </c:pt>
                <c:pt idx="19958">
                  <c:v>0.56599999999999995</c:v>
                </c:pt>
                <c:pt idx="19959">
                  <c:v>0.56399999999999995</c:v>
                </c:pt>
                <c:pt idx="19960">
                  <c:v>0.76</c:v>
                </c:pt>
                <c:pt idx="19961">
                  <c:v>0.59699999999999998</c:v>
                </c:pt>
                <c:pt idx="19962">
                  <c:v>0.59699999999999998</c:v>
                </c:pt>
                <c:pt idx="19963">
                  <c:v>0.58499999999999996</c:v>
                </c:pt>
                <c:pt idx="19964">
                  <c:v>0.74099999999999999</c:v>
                </c:pt>
                <c:pt idx="19965">
                  <c:v>0.72</c:v>
                </c:pt>
                <c:pt idx="19966">
                  <c:v>0.76400000000000001</c:v>
                </c:pt>
                <c:pt idx="19967">
                  <c:v>0.56599999999999995</c:v>
                </c:pt>
                <c:pt idx="19968">
                  <c:v>0.59099999999999997</c:v>
                </c:pt>
                <c:pt idx="19969">
                  <c:v>0.59699999999999998</c:v>
                </c:pt>
                <c:pt idx="19970">
                  <c:v>0.62</c:v>
                </c:pt>
                <c:pt idx="19971">
                  <c:v>0.74099999999999999</c:v>
                </c:pt>
                <c:pt idx="19972">
                  <c:v>0.75600000000000001</c:v>
                </c:pt>
                <c:pt idx="19973">
                  <c:v>0.55400000000000005</c:v>
                </c:pt>
                <c:pt idx="19974">
                  <c:v>0.57999999999999996</c:v>
                </c:pt>
                <c:pt idx="19975">
                  <c:v>0.59099999999999997</c:v>
                </c:pt>
                <c:pt idx="19976">
                  <c:v>0.75700000000000001</c:v>
                </c:pt>
                <c:pt idx="19977">
                  <c:v>0.55100000000000005</c:v>
                </c:pt>
                <c:pt idx="19978">
                  <c:v>0.58099999999999996</c:v>
                </c:pt>
                <c:pt idx="19979">
                  <c:v>0.748</c:v>
                </c:pt>
                <c:pt idx="19980">
                  <c:v>0.55200000000000005</c:v>
                </c:pt>
                <c:pt idx="19981">
                  <c:v>0.51</c:v>
                </c:pt>
                <c:pt idx="19982">
                  <c:v>0.51</c:v>
                </c:pt>
                <c:pt idx="19983">
                  <c:v>0.755</c:v>
                </c:pt>
                <c:pt idx="19984">
                  <c:v>0.752</c:v>
                </c:pt>
                <c:pt idx="19985">
                  <c:v>0.57499999999999996</c:v>
                </c:pt>
                <c:pt idx="19986">
                  <c:v>0.57499999999999996</c:v>
                </c:pt>
                <c:pt idx="19987">
                  <c:v>0.747</c:v>
                </c:pt>
                <c:pt idx="19988">
                  <c:v>0.54200000000000004</c:v>
                </c:pt>
                <c:pt idx="19989">
                  <c:v>0.54200000000000004</c:v>
                </c:pt>
                <c:pt idx="19990">
                  <c:v>0.57099999999999995</c:v>
                </c:pt>
                <c:pt idx="19991">
                  <c:v>0.57099999999999995</c:v>
                </c:pt>
                <c:pt idx="19992">
                  <c:v>0.60399999999999998</c:v>
                </c:pt>
                <c:pt idx="19993">
                  <c:v>0.60399999999999998</c:v>
                </c:pt>
                <c:pt idx="19994">
                  <c:v>0.77800000000000002</c:v>
                </c:pt>
                <c:pt idx="19995">
                  <c:v>0.66800000000000004</c:v>
                </c:pt>
                <c:pt idx="19996">
                  <c:v>0.66800000000000004</c:v>
                </c:pt>
                <c:pt idx="19997">
                  <c:v>0.76800000000000002</c:v>
                </c:pt>
                <c:pt idx="19998">
                  <c:v>0.52600000000000002</c:v>
                </c:pt>
                <c:pt idx="19999">
                  <c:v>0.67900000000000005</c:v>
                </c:pt>
                <c:pt idx="20000">
                  <c:v>0.61399999999999999</c:v>
                </c:pt>
                <c:pt idx="20001">
                  <c:v>0.55600000000000005</c:v>
                </c:pt>
                <c:pt idx="20002">
                  <c:v>0.67200000000000004</c:v>
                </c:pt>
                <c:pt idx="20003">
                  <c:v>0.57999999999999996</c:v>
                </c:pt>
                <c:pt idx="20004">
                  <c:v>0.52900000000000003</c:v>
                </c:pt>
                <c:pt idx="20005">
                  <c:v>0.55600000000000005</c:v>
                </c:pt>
                <c:pt idx="20006">
                  <c:v>0.56599999999999995</c:v>
                </c:pt>
                <c:pt idx="20007">
                  <c:v>0.56499999999999995</c:v>
                </c:pt>
                <c:pt idx="20008">
                  <c:v>0.77800000000000002</c:v>
                </c:pt>
                <c:pt idx="20009">
                  <c:v>0.55000000000000004</c:v>
                </c:pt>
                <c:pt idx="20010">
                  <c:v>0.67200000000000004</c:v>
                </c:pt>
                <c:pt idx="20011">
                  <c:v>0.76700000000000002</c:v>
                </c:pt>
                <c:pt idx="20012">
                  <c:v>0.58199999999999996</c:v>
                </c:pt>
                <c:pt idx="20013">
                  <c:v>0.74299999999999999</c:v>
                </c:pt>
                <c:pt idx="20014">
                  <c:v>0.61499999999999999</c:v>
                </c:pt>
                <c:pt idx="20015">
                  <c:v>0.65600000000000003</c:v>
                </c:pt>
                <c:pt idx="20016">
                  <c:v>0.67800000000000005</c:v>
                </c:pt>
                <c:pt idx="20017">
                  <c:v>0.58499999999999996</c:v>
                </c:pt>
                <c:pt idx="20018">
                  <c:v>0.58199999999999996</c:v>
                </c:pt>
                <c:pt idx="20019">
                  <c:v>0.58199999999999996</c:v>
                </c:pt>
                <c:pt idx="20020">
                  <c:v>0.74</c:v>
                </c:pt>
                <c:pt idx="20021">
                  <c:v>0.58499999999999996</c:v>
                </c:pt>
                <c:pt idx="20022">
                  <c:v>0.55300000000000005</c:v>
                </c:pt>
                <c:pt idx="20023">
                  <c:v>0.58299999999999996</c:v>
                </c:pt>
                <c:pt idx="20024">
                  <c:v>0.54200000000000004</c:v>
                </c:pt>
                <c:pt idx="20025">
                  <c:v>0.54200000000000004</c:v>
                </c:pt>
                <c:pt idx="20026">
                  <c:v>0.61699999999999999</c:v>
                </c:pt>
                <c:pt idx="20027">
                  <c:v>0.55300000000000005</c:v>
                </c:pt>
                <c:pt idx="20028">
                  <c:v>0.73399999999999999</c:v>
                </c:pt>
                <c:pt idx="20029">
                  <c:v>0.58399999999999996</c:v>
                </c:pt>
                <c:pt idx="20030">
                  <c:v>0.65300000000000002</c:v>
                </c:pt>
                <c:pt idx="20031">
                  <c:v>0.746</c:v>
                </c:pt>
                <c:pt idx="20032">
                  <c:v>0.56499999999999995</c:v>
                </c:pt>
                <c:pt idx="20033">
                  <c:v>0.76800000000000002</c:v>
                </c:pt>
                <c:pt idx="20034">
                  <c:v>0.55300000000000005</c:v>
                </c:pt>
                <c:pt idx="20035">
                  <c:v>0.55300000000000005</c:v>
                </c:pt>
                <c:pt idx="20036">
                  <c:v>0.79</c:v>
                </c:pt>
                <c:pt idx="20037">
                  <c:v>0.56100000000000005</c:v>
                </c:pt>
                <c:pt idx="20038">
                  <c:v>0.73899999999999999</c:v>
                </c:pt>
                <c:pt idx="20039">
                  <c:v>0.53</c:v>
                </c:pt>
                <c:pt idx="20040">
                  <c:v>0.504</c:v>
                </c:pt>
                <c:pt idx="20041">
                  <c:v>0.747</c:v>
                </c:pt>
                <c:pt idx="20042">
                  <c:v>0.53100000000000003</c:v>
                </c:pt>
                <c:pt idx="20043">
                  <c:v>0.75800000000000001</c:v>
                </c:pt>
                <c:pt idx="20044">
                  <c:v>0.67400000000000004</c:v>
                </c:pt>
                <c:pt idx="20045">
                  <c:v>0.58699999999999997</c:v>
                </c:pt>
                <c:pt idx="20046">
                  <c:v>0.67200000000000004</c:v>
                </c:pt>
                <c:pt idx="20047">
                  <c:v>0.79300000000000004</c:v>
                </c:pt>
                <c:pt idx="20048">
                  <c:v>0.56299999999999994</c:v>
                </c:pt>
                <c:pt idx="20049">
                  <c:v>0.56299999999999994</c:v>
                </c:pt>
                <c:pt idx="20050">
                  <c:v>0.59299999999999997</c:v>
                </c:pt>
                <c:pt idx="20051">
                  <c:v>0.59299999999999997</c:v>
                </c:pt>
                <c:pt idx="20052">
                  <c:v>0.60699999999999998</c:v>
                </c:pt>
                <c:pt idx="20053">
                  <c:v>0.65800000000000003</c:v>
                </c:pt>
                <c:pt idx="20054">
                  <c:v>0.65800000000000003</c:v>
                </c:pt>
                <c:pt idx="20055">
                  <c:v>0.65600000000000003</c:v>
                </c:pt>
                <c:pt idx="20056">
                  <c:v>0.78800000000000003</c:v>
                </c:pt>
                <c:pt idx="20057">
                  <c:v>0.78600000000000003</c:v>
                </c:pt>
                <c:pt idx="20058">
                  <c:v>0.74299999999999999</c:v>
                </c:pt>
                <c:pt idx="20059">
                  <c:v>0.56299999999999994</c:v>
                </c:pt>
                <c:pt idx="20060">
                  <c:v>0.56999999999999995</c:v>
                </c:pt>
                <c:pt idx="20061">
                  <c:v>0.56999999999999995</c:v>
                </c:pt>
                <c:pt idx="20062">
                  <c:v>0.65600000000000003</c:v>
                </c:pt>
                <c:pt idx="20063">
                  <c:v>0.57799999999999996</c:v>
                </c:pt>
                <c:pt idx="20064">
                  <c:v>0.56599999999999995</c:v>
                </c:pt>
                <c:pt idx="20065">
                  <c:v>0.57499999999999996</c:v>
                </c:pt>
                <c:pt idx="20066">
                  <c:v>0.754</c:v>
                </c:pt>
                <c:pt idx="20067">
                  <c:v>0.749</c:v>
                </c:pt>
                <c:pt idx="20068">
                  <c:v>0.51800000000000002</c:v>
                </c:pt>
                <c:pt idx="20069">
                  <c:v>0.51800000000000002</c:v>
                </c:pt>
                <c:pt idx="20070">
                  <c:v>0.59699999999999998</c:v>
                </c:pt>
                <c:pt idx="20071">
                  <c:v>0.66</c:v>
                </c:pt>
                <c:pt idx="20072">
                  <c:v>0.76100000000000001</c:v>
                </c:pt>
                <c:pt idx="20073">
                  <c:v>0.57699999999999996</c:v>
                </c:pt>
                <c:pt idx="20074">
                  <c:v>0.66100000000000003</c:v>
                </c:pt>
                <c:pt idx="20075">
                  <c:v>0.59199999999999997</c:v>
                </c:pt>
                <c:pt idx="20076">
                  <c:v>0.61</c:v>
                </c:pt>
                <c:pt idx="20077">
                  <c:v>0.74299999999999999</c:v>
                </c:pt>
                <c:pt idx="20078">
                  <c:v>0.59</c:v>
                </c:pt>
                <c:pt idx="20079">
                  <c:v>0.59</c:v>
                </c:pt>
                <c:pt idx="20080">
                  <c:v>0.66</c:v>
                </c:pt>
                <c:pt idx="20081">
                  <c:v>0.56200000000000006</c:v>
                </c:pt>
                <c:pt idx="20082">
                  <c:v>0.76400000000000001</c:v>
                </c:pt>
                <c:pt idx="20083">
                  <c:v>0.59299999999999997</c:v>
                </c:pt>
                <c:pt idx="20084">
                  <c:v>0.754</c:v>
                </c:pt>
                <c:pt idx="20085">
                  <c:v>0.56299999999999994</c:v>
                </c:pt>
                <c:pt idx="20086">
                  <c:v>0.749</c:v>
                </c:pt>
                <c:pt idx="20087">
                  <c:v>0.77</c:v>
                </c:pt>
                <c:pt idx="20088">
                  <c:v>0.53500000000000003</c:v>
                </c:pt>
                <c:pt idx="20089">
                  <c:v>0.54800000000000004</c:v>
                </c:pt>
                <c:pt idx="20090">
                  <c:v>0.78600000000000003</c:v>
                </c:pt>
                <c:pt idx="20091">
                  <c:v>0.78600000000000003</c:v>
                </c:pt>
                <c:pt idx="20092">
                  <c:v>0.77900000000000003</c:v>
                </c:pt>
                <c:pt idx="20093">
                  <c:v>0.55300000000000005</c:v>
                </c:pt>
                <c:pt idx="20094">
                  <c:v>0.55300000000000005</c:v>
                </c:pt>
                <c:pt idx="20095">
                  <c:v>0.58299999999999996</c:v>
                </c:pt>
                <c:pt idx="20096">
                  <c:v>0.58299999999999996</c:v>
                </c:pt>
                <c:pt idx="20097">
                  <c:v>0.61699999999999999</c:v>
                </c:pt>
                <c:pt idx="20098">
                  <c:v>0.61699999999999999</c:v>
                </c:pt>
                <c:pt idx="20099">
                  <c:v>0.67900000000000005</c:v>
                </c:pt>
                <c:pt idx="20100">
                  <c:v>0.67900000000000005</c:v>
                </c:pt>
                <c:pt idx="20101">
                  <c:v>0.57199999999999995</c:v>
                </c:pt>
                <c:pt idx="20102">
                  <c:v>0.53800000000000003</c:v>
                </c:pt>
                <c:pt idx="20103">
                  <c:v>0.75800000000000001</c:v>
                </c:pt>
                <c:pt idx="20104">
                  <c:v>0.57299999999999995</c:v>
                </c:pt>
                <c:pt idx="20105">
                  <c:v>0.60899999999999999</c:v>
                </c:pt>
                <c:pt idx="20106">
                  <c:v>0.72299999999999998</c:v>
                </c:pt>
                <c:pt idx="20107">
                  <c:v>0.65800000000000003</c:v>
                </c:pt>
                <c:pt idx="20108">
                  <c:v>0.65500000000000003</c:v>
                </c:pt>
                <c:pt idx="20109">
                  <c:v>0.65500000000000003</c:v>
                </c:pt>
                <c:pt idx="20110">
                  <c:v>0.59099999999999997</c:v>
                </c:pt>
                <c:pt idx="20111">
                  <c:v>0.745</c:v>
                </c:pt>
                <c:pt idx="20112">
                  <c:v>0.57699999999999996</c:v>
                </c:pt>
                <c:pt idx="20113">
                  <c:v>0.59899999999999998</c:v>
                </c:pt>
                <c:pt idx="20114">
                  <c:v>0.57699999999999996</c:v>
                </c:pt>
                <c:pt idx="20115">
                  <c:v>0.56100000000000005</c:v>
                </c:pt>
                <c:pt idx="20116">
                  <c:v>0.76</c:v>
                </c:pt>
                <c:pt idx="20117">
                  <c:v>0.59899999999999998</c:v>
                </c:pt>
                <c:pt idx="20118">
                  <c:v>0.56299999999999994</c:v>
                </c:pt>
                <c:pt idx="20119">
                  <c:v>0.75700000000000001</c:v>
                </c:pt>
                <c:pt idx="20120">
                  <c:v>0.59399999999999997</c:v>
                </c:pt>
                <c:pt idx="20121">
                  <c:v>0.55200000000000005</c:v>
                </c:pt>
                <c:pt idx="20122">
                  <c:v>0.55200000000000005</c:v>
                </c:pt>
                <c:pt idx="20123">
                  <c:v>0.76100000000000001</c:v>
                </c:pt>
                <c:pt idx="20124">
                  <c:v>0.63</c:v>
                </c:pt>
                <c:pt idx="20125">
                  <c:v>0.54800000000000004</c:v>
                </c:pt>
                <c:pt idx="20126">
                  <c:v>0.67100000000000004</c:v>
                </c:pt>
                <c:pt idx="20127">
                  <c:v>0.59399999999999997</c:v>
                </c:pt>
                <c:pt idx="20128">
                  <c:v>0.59399999999999997</c:v>
                </c:pt>
                <c:pt idx="20129">
                  <c:v>0.72299999999999998</c:v>
                </c:pt>
                <c:pt idx="20130">
                  <c:v>0.54700000000000004</c:v>
                </c:pt>
                <c:pt idx="20131">
                  <c:v>0.749</c:v>
                </c:pt>
                <c:pt idx="20132">
                  <c:v>0.58499999999999996</c:v>
                </c:pt>
                <c:pt idx="20133">
                  <c:v>0.57799999999999996</c:v>
                </c:pt>
                <c:pt idx="20134">
                  <c:v>0.54</c:v>
                </c:pt>
                <c:pt idx="20135">
                  <c:v>0.56399999999999995</c:v>
                </c:pt>
                <c:pt idx="20136">
                  <c:v>0.51200000000000001</c:v>
                </c:pt>
                <c:pt idx="20137">
                  <c:v>0.59499999999999997</c:v>
                </c:pt>
                <c:pt idx="20138">
                  <c:v>0.56499999999999995</c:v>
                </c:pt>
                <c:pt idx="20139">
                  <c:v>0.59599999999999997</c:v>
                </c:pt>
                <c:pt idx="20140">
                  <c:v>0.54</c:v>
                </c:pt>
                <c:pt idx="20141">
                  <c:v>0.56399999999999995</c:v>
                </c:pt>
                <c:pt idx="20142">
                  <c:v>0.56399999999999995</c:v>
                </c:pt>
                <c:pt idx="20143">
                  <c:v>0.75600000000000001</c:v>
                </c:pt>
                <c:pt idx="20144">
                  <c:v>0.71899999999999997</c:v>
                </c:pt>
                <c:pt idx="20145">
                  <c:v>0.68300000000000005</c:v>
                </c:pt>
                <c:pt idx="20146">
                  <c:v>0.6</c:v>
                </c:pt>
                <c:pt idx="20147">
                  <c:v>0.71</c:v>
                </c:pt>
                <c:pt idx="20148">
                  <c:v>0.67400000000000004</c:v>
                </c:pt>
                <c:pt idx="20149">
                  <c:v>0.53600000000000003</c:v>
                </c:pt>
                <c:pt idx="20150">
                  <c:v>0.53600000000000003</c:v>
                </c:pt>
                <c:pt idx="20151">
                  <c:v>0.78300000000000003</c:v>
                </c:pt>
                <c:pt idx="20152">
                  <c:v>0.58499999999999996</c:v>
                </c:pt>
                <c:pt idx="20153">
                  <c:v>0.54500000000000004</c:v>
                </c:pt>
                <c:pt idx="20154">
                  <c:v>0.54500000000000004</c:v>
                </c:pt>
                <c:pt idx="20155">
                  <c:v>0.67400000000000004</c:v>
                </c:pt>
                <c:pt idx="20156">
                  <c:v>0.752</c:v>
                </c:pt>
                <c:pt idx="20157">
                  <c:v>0.57399999999999995</c:v>
                </c:pt>
                <c:pt idx="20158">
                  <c:v>0.57399999999999995</c:v>
                </c:pt>
                <c:pt idx="20159">
                  <c:v>0.76100000000000001</c:v>
                </c:pt>
                <c:pt idx="20160">
                  <c:v>0.58699999999999997</c:v>
                </c:pt>
                <c:pt idx="20161">
                  <c:v>0.58699999999999997</c:v>
                </c:pt>
                <c:pt idx="20162">
                  <c:v>0.622</c:v>
                </c:pt>
                <c:pt idx="20163">
                  <c:v>0.52700000000000002</c:v>
                </c:pt>
                <c:pt idx="20164">
                  <c:v>0.60599999999999998</c:v>
                </c:pt>
                <c:pt idx="20165">
                  <c:v>0.52700000000000002</c:v>
                </c:pt>
                <c:pt idx="20166">
                  <c:v>0.60599999999999998</c:v>
                </c:pt>
                <c:pt idx="20167">
                  <c:v>0.79500000000000004</c:v>
                </c:pt>
                <c:pt idx="20168">
                  <c:v>0.67500000000000004</c:v>
                </c:pt>
                <c:pt idx="20169">
                  <c:v>0.67500000000000004</c:v>
                </c:pt>
                <c:pt idx="20170">
                  <c:v>0.75600000000000001</c:v>
                </c:pt>
                <c:pt idx="20171">
                  <c:v>0.65400000000000003</c:v>
                </c:pt>
                <c:pt idx="20172">
                  <c:v>0.65400000000000003</c:v>
                </c:pt>
                <c:pt idx="20173">
                  <c:v>0.76300000000000001</c:v>
                </c:pt>
                <c:pt idx="20174">
                  <c:v>0.58899999999999997</c:v>
                </c:pt>
                <c:pt idx="20175">
                  <c:v>0.58699999999999997</c:v>
                </c:pt>
                <c:pt idx="20176">
                  <c:v>0.51600000000000001</c:v>
                </c:pt>
                <c:pt idx="20177">
                  <c:v>0.57799999999999996</c:v>
                </c:pt>
                <c:pt idx="20178">
                  <c:v>0.54500000000000004</c:v>
                </c:pt>
                <c:pt idx="20179">
                  <c:v>0.67600000000000005</c:v>
                </c:pt>
                <c:pt idx="20180">
                  <c:v>0.61</c:v>
                </c:pt>
                <c:pt idx="20181">
                  <c:v>0.77400000000000002</c:v>
                </c:pt>
                <c:pt idx="20182">
                  <c:v>0.74299999999999999</c:v>
                </c:pt>
                <c:pt idx="20183">
                  <c:v>0.60399999999999998</c:v>
                </c:pt>
                <c:pt idx="20184">
                  <c:v>0.55700000000000005</c:v>
                </c:pt>
                <c:pt idx="20185">
                  <c:v>0.67800000000000005</c:v>
                </c:pt>
                <c:pt idx="20186">
                  <c:v>0.752</c:v>
                </c:pt>
                <c:pt idx="20187">
                  <c:v>0.57299999999999995</c:v>
                </c:pt>
                <c:pt idx="20188">
                  <c:v>0.67700000000000005</c:v>
                </c:pt>
                <c:pt idx="20189">
                  <c:v>0.55800000000000005</c:v>
                </c:pt>
                <c:pt idx="20190">
                  <c:v>0.58899999999999997</c:v>
                </c:pt>
                <c:pt idx="20191">
                  <c:v>0.625</c:v>
                </c:pt>
                <c:pt idx="20192">
                  <c:v>0.60499999999999998</c:v>
                </c:pt>
                <c:pt idx="20193">
                  <c:v>0.57399999999999995</c:v>
                </c:pt>
                <c:pt idx="20194">
                  <c:v>0.58699999999999997</c:v>
                </c:pt>
                <c:pt idx="20195">
                  <c:v>0.55900000000000005</c:v>
                </c:pt>
                <c:pt idx="20196">
                  <c:v>0.75</c:v>
                </c:pt>
                <c:pt idx="20197">
                  <c:v>0.54700000000000004</c:v>
                </c:pt>
                <c:pt idx="20198">
                  <c:v>0.58699999999999997</c:v>
                </c:pt>
                <c:pt idx="20199">
                  <c:v>0.79500000000000004</c:v>
                </c:pt>
                <c:pt idx="20200">
                  <c:v>0.75600000000000001</c:v>
                </c:pt>
                <c:pt idx="20201">
                  <c:v>0.56399999999999995</c:v>
                </c:pt>
                <c:pt idx="20202">
                  <c:v>0.56399999999999995</c:v>
                </c:pt>
                <c:pt idx="20203">
                  <c:v>0.59499999999999997</c:v>
                </c:pt>
                <c:pt idx="20204">
                  <c:v>0.59499999999999997</c:v>
                </c:pt>
                <c:pt idx="20205">
                  <c:v>0.753</c:v>
                </c:pt>
                <c:pt idx="20206">
                  <c:v>0.63200000000000001</c:v>
                </c:pt>
                <c:pt idx="20207">
                  <c:v>0.63200000000000001</c:v>
                </c:pt>
                <c:pt idx="20208">
                  <c:v>0.76700000000000002</c:v>
                </c:pt>
                <c:pt idx="20209">
                  <c:v>0.505</c:v>
                </c:pt>
                <c:pt idx="20210">
                  <c:v>0.505</c:v>
                </c:pt>
                <c:pt idx="20211">
                  <c:v>0.755</c:v>
                </c:pt>
                <c:pt idx="20212">
                  <c:v>0.66100000000000003</c:v>
                </c:pt>
                <c:pt idx="20213">
                  <c:v>0.754</c:v>
                </c:pt>
                <c:pt idx="20214">
                  <c:v>0.76800000000000002</c:v>
                </c:pt>
                <c:pt idx="20215">
                  <c:v>0.67500000000000004</c:v>
                </c:pt>
                <c:pt idx="20216">
                  <c:v>0.67400000000000004</c:v>
                </c:pt>
                <c:pt idx="20217">
                  <c:v>0.67400000000000004</c:v>
                </c:pt>
                <c:pt idx="20218">
                  <c:v>0.56100000000000005</c:v>
                </c:pt>
                <c:pt idx="20219">
                  <c:v>0.56100000000000005</c:v>
                </c:pt>
                <c:pt idx="20220">
                  <c:v>0.66100000000000003</c:v>
                </c:pt>
                <c:pt idx="20221">
                  <c:v>0.60299999999999998</c:v>
                </c:pt>
                <c:pt idx="20222">
                  <c:v>0.78300000000000003</c:v>
                </c:pt>
                <c:pt idx="20223">
                  <c:v>0.58899999999999997</c:v>
                </c:pt>
                <c:pt idx="20224">
                  <c:v>0.58799999999999997</c:v>
                </c:pt>
                <c:pt idx="20225">
                  <c:v>0.57199999999999995</c:v>
                </c:pt>
                <c:pt idx="20226">
                  <c:v>0.59299999999999997</c:v>
                </c:pt>
                <c:pt idx="20227">
                  <c:v>0.59799999999999998</c:v>
                </c:pt>
                <c:pt idx="20228">
                  <c:v>0.75600000000000001</c:v>
                </c:pt>
                <c:pt idx="20229">
                  <c:v>0.54900000000000004</c:v>
                </c:pt>
                <c:pt idx="20230">
                  <c:v>0.52100000000000002</c:v>
                </c:pt>
                <c:pt idx="20231">
                  <c:v>0.57399999999999995</c:v>
                </c:pt>
                <c:pt idx="20232">
                  <c:v>0.60699999999999998</c:v>
                </c:pt>
                <c:pt idx="20233">
                  <c:v>0.55900000000000005</c:v>
                </c:pt>
                <c:pt idx="20234">
                  <c:v>0.60699999999999998</c:v>
                </c:pt>
                <c:pt idx="20235">
                  <c:v>0.60699999999999998</c:v>
                </c:pt>
                <c:pt idx="20236">
                  <c:v>0.76600000000000001</c:v>
                </c:pt>
                <c:pt idx="20237">
                  <c:v>0.55800000000000005</c:v>
                </c:pt>
                <c:pt idx="20238">
                  <c:v>0.66400000000000003</c:v>
                </c:pt>
                <c:pt idx="20239">
                  <c:v>0.73399999999999999</c:v>
                </c:pt>
                <c:pt idx="20240">
                  <c:v>0.54900000000000004</c:v>
                </c:pt>
                <c:pt idx="20241">
                  <c:v>0.76400000000000001</c:v>
                </c:pt>
                <c:pt idx="20242">
                  <c:v>0.57599999999999996</c:v>
                </c:pt>
                <c:pt idx="20243">
                  <c:v>0.60799999999999998</c:v>
                </c:pt>
                <c:pt idx="20244">
                  <c:v>0.66600000000000004</c:v>
                </c:pt>
                <c:pt idx="20245">
                  <c:v>0.72599999999999998</c:v>
                </c:pt>
                <c:pt idx="20246">
                  <c:v>0.57599999999999996</c:v>
                </c:pt>
                <c:pt idx="20247">
                  <c:v>0.66200000000000003</c:v>
                </c:pt>
                <c:pt idx="20248">
                  <c:v>0.57499999999999996</c:v>
                </c:pt>
                <c:pt idx="20249">
                  <c:v>0.57499999999999996</c:v>
                </c:pt>
                <c:pt idx="20250">
                  <c:v>0.60899999999999999</c:v>
                </c:pt>
                <c:pt idx="20251">
                  <c:v>0.66600000000000004</c:v>
                </c:pt>
                <c:pt idx="20252">
                  <c:v>0.59299999999999997</c:v>
                </c:pt>
                <c:pt idx="20253">
                  <c:v>0.53600000000000003</c:v>
                </c:pt>
                <c:pt idx="20254">
                  <c:v>0.53600000000000003</c:v>
                </c:pt>
                <c:pt idx="20255">
                  <c:v>0.73</c:v>
                </c:pt>
                <c:pt idx="20256">
                  <c:v>0.54600000000000004</c:v>
                </c:pt>
                <c:pt idx="20257">
                  <c:v>0.54600000000000004</c:v>
                </c:pt>
                <c:pt idx="20258">
                  <c:v>0.77</c:v>
                </c:pt>
                <c:pt idx="20259">
                  <c:v>0.746</c:v>
                </c:pt>
                <c:pt idx="20260">
                  <c:v>0.79100000000000004</c:v>
                </c:pt>
                <c:pt idx="20261">
                  <c:v>0.72699999999999998</c:v>
                </c:pt>
                <c:pt idx="20262">
                  <c:v>0.55600000000000005</c:v>
                </c:pt>
                <c:pt idx="20263">
                  <c:v>0.55600000000000005</c:v>
                </c:pt>
                <c:pt idx="20264">
                  <c:v>0.52500000000000002</c:v>
                </c:pt>
                <c:pt idx="20265">
                  <c:v>0.77</c:v>
                </c:pt>
                <c:pt idx="20266">
                  <c:v>0.752</c:v>
                </c:pt>
                <c:pt idx="20267">
                  <c:v>0.58599999999999997</c:v>
                </c:pt>
                <c:pt idx="20268">
                  <c:v>0.58599999999999997</c:v>
                </c:pt>
                <c:pt idx="20269">
                  <c:v>0.65800000000000003</c:v>
                </c:pt>
                <c:pt idx="20270">
                  <c:v>0.55500000000000005</c:v>
                </c:pt>
                <c:pt idx="20271">
                  <c:v>0.621</c:v>
                </c:pt>
                <c:pt idx="20272">
                  <c:v>0.621</c:v>
                </c:pt>
                <c:pt idx="20273">
                  <c:v>0.71199999999999997</c:v>
                </c:pt>
                <c:pt idx="20274">
                  <c:v>0.71199999999999997</c:v>
                </c:pt>
                <c:pt idx="20275">
                  <c:v>0.78300000000000003</c:v>
                </c:pt>
                <c:pt idx="20276">
                  <c:v>0.79</c:v>
                </c:pt>
                <c:pt idx="20277">
                  <c:v>0.59899999999999998</c:v>
                </c:pt>
                <c:pt idx="20278">
                  <c:v>0.60199999999999998</c:v>
                </c:pt>
                <c:pt idx="20279">
                  <c:v>0.752</c:v>
                </c:pt>
                <c:pt idx="20280">
                  <c:v>0.58899999999999997</c:v>
                </c:pt>
                <c:pt idx="20281">
                  <c:v>0.65700000000000003</c:v>
                </c:pt>
                <c:pt idx="20282">
                  <c:v>0.58499999999999996</c:v>
                </c:pt>
                <c:pt idx="20283">
                  <c:v>0.621</c:v>
                </c:pt>
                <c:pt idx="20284">
                  <c:v>0.61599999999999999</c:v>
                </c:pt>
                <c:pt idx="20285">
                  <c:v>0.56799999999999995</c:v>
                </c:pt>
                <c:pt idx="20286">
                  <c:v>0.55600000000000005</c:v>
                </c:pt>
                <c:pt idx="20287">
                  <c:v>0.58399999999999996</c:v>
                </c:pt>
                <c:pt idx="20288">
                  <c:v>0.65800000000000003</c:v>
                </c:pt>
                <c:pt idx="20289">
                  <c:v>0.58499999999999996</c:v>
                </c:pt>
                <c:pt idx="20290">
                  <c:v>0.70099999999999996</c:v>
                </c:pt>
                <c:pt idx="20291">
                  <c:v>0.73299999999999998</c:v>
                </c:pt>
                <c:pt idx="20292">
                  <c:v>0.61699999999999999</c:v>
                </c:pt>
                <c:pt idx="20293">
                  <c:v>0.76500000000000001</c:v>
                </c:pt>
                <c:pt idx="20294">
                  <c:v>0.55500000000000005</c:v>
                </c:pt>
                <c:pt idx="20295">
                  <c:v>0.56999999999999995</c:v>
                </c:pt>
                <c:pt idx="20296">
                  <c:v>0.80900000000000005</c:v>
                </c:pt>
                <c:pt idx="20297">
                  <c:v>0.58499999999999996</c:v>
                </c:pt>
                <c:pt idx="20298">
                  <c:v>0.60199999999999998</c:v>
                </c:pt>
                <c:pt idx="20299">
                  <c:v>0.72699999999999998</c:v>
                </c:pt>
                <c:pt idx="20300">
                  <c:v>0.63700000000000001</c:v>
                </c:pt>
                <c:pt idx="20301">
                  <c:v>0.56999999999999995</c:v>
                </c:pt>
                <c:pt idx="20302">
                  <c:v>0.76100000000000001</c:v>
                </c:pt>
                <c:pt idx="20303">
                  <c:v>0.80400000000000005</c:v>
                </c:pt>
                <c:pt idx="20304">
                  <c:v>0.80600000000000005</c:v>
                </c:pt>
                <c:pt idx="20305">
                  <c:v>0.51300000000000001</c:v>
                </c:pt>
                <c:pt idx="20306">
                  <c:v>0.51300000000000001</c:v>
                </c:pt>
                <c:pt idx="20307">
                  <c:v>0.80500000000000005</c:v>
                </c:pt>
                <c:pt idx="20308">
                  <c:v>0.79400000000000004</c:v>
                </c:pt>
                <c:pt idx="20309">
                  <c:v>0.65900000000000003</c:v>
                </c:pt>
                <c:pt idx="20310">
                  <c:v>0.64900000000000002</c:v>
                </c:pt>
                <c:pt idx="20311">
                  <c:v>0.72899999999999998</c:v>
                </c:pt>
                <c:pt idx="20312">
                  <c:v>0.75600000000000001</c:v>
                </c:pt>
                <c:pt idx="20313">
                  <c:v>0.56999999999999995</c:v>
                </c:pt>
                <c:pt idx="20314">
                  <c:v>0.56999999999999995</c:v>
                </c:pt>
                <c:pt idx="20315">
                  <c:v>0.73299999999999998</c:v>
                </c:pt>
                <c:pt idx="20316">
                  <c:v>0.57599999999999996</c:v>
                </c:pt>
                <c:pt idx="20317">
                  <c:v>0.57599999999999996</c:v>
                </c:pt>
                <c:pt idx="20318">
                  <c:v>0.60799999999999998</c:v>
                </c:pt>
                <c:pt idx="20319">
                  <c:v>0.60799999999999998</c:v>
                </c:pt>
                <c:pt idx="20320">
                  <c:v>0.65</c:v>
                </c:pt>
                <c:pt idx="20321">
                  <c:v>0.65</c:v>
                </c:pt>
                <c:pt idx="20322">
                  <c:v>0.64900000000000002</c:v>
                </c:pt>
                <c:pt idx="20323">
                  <c:v>0.79800000000000004</c:v>
                </c:pt>
                <c:pt idx="20324">
                  <c:v>0.63800000000000001</c:v>
                </c:pt>
                <c:pt idx="20325">
                  <c:v>0.63200000000000001</c:v>
                </c:pt>
                <c:pt idx="20326">
                  <c:v>0.63700000000000001</c:v>
                </c:pt>
                <c:pt idx="20327">
                  <c:v>0.65600000000000003</c:v>
                </c:pt>
                <c:pt idx="20328">
                  <c:v>0.57699999999999996</c:v>
                </c:pt>
                <c:pt idx="20329">
                  <c:v>0.75</c:v>
                </c:pt>
                <c:pt idx="20330">
                  <c:v>0.53</c:v>
                </c:pt>
                <c:pt idx="20331">
                  <c:v>0.55800000000000005</c:v>
                </c:pt>
                <c:pt idx="20332">
                  <c:v>0.61499999999999999</c:v>
                </c:pt>
                <c:pt idx="20333">
                  <c:v>0.60099999999999998</c:v>
                </c:pt>
                <c:pt idx="20334">
                  <c:v>0.74399999999999999</c:v>
                </c:pt>
                <c:pt idx="20335">
                  <c:v>0.6</c:v>
                </c:pt>
                <c:pt idx="20336">
                  <c:v>0.57699999999999996</c:v>
                </c:pt>
                <c:pt idx="20337">
                  <c:v>0.58399999999999996</c:v>
                </c:pt>
                <c:pt idx="20338">
                  <c:v>0.55900000000000005</c:v>
                </c:pt>
                <c:pt idx="20339">
                  <c:v>0.73399999999999999</c:v>
                </c:pt>
                <c:pt idx="20340">
                  <c:v>0.75600000000000001</c:v>
                </c:pt>
                <c:pt idx="20341">
                  <c:v>0.61899999999999999</c:v>
                </c:pt>
                <c:pt idx="20342">
                  <c:v>0.61899999999999999</c:v>
                </c:pt>
                <c:pt idx="20343">
                  <c:v>0.56999999999999995</c:v>
                </c:pt>
                <c:pt idx="20344">
                  <c:v>0.56899999999999995</c:v>
                </c:pt>
                <c:pt idx="20345">
                  <c:v>0.58599999999999997</c:v>
                </c:pt>
                <c:pt idx="20346">
                  <c:v>0.62</c:v>
                </c:pt>
                <c:pt idx="20347">
                  <c:v>0.66200000000000003</c:v>
                </c:pt>
                <c:pt idx="20348">
                  <c:v>0.74399999999999999</c:v>
                </c:pt>
                <c:pt idx="20349">
                  <c:v>0.63100000000000001</c:v>
                </c:pt>
                <c:pt idx="20350">
                  <c:v>0.58599999999999997</c:v>
                </c:pt>
                <c:pt idx="20351">
                  <c:v>0.58599999999999997</c:v>
                </c:pt>
                <c:pt idx="20352">
                  <c:v>0.58699999999999997</c:v>
                </c:pt>
                <c:pt idx="20353">
                  <c:v>0.54500000000000004</c:v>
                </c:pt>
                <c:pt idx="20354">
                  <c:v>0.54500000000000004</c:v>
                </c:pt>
                <c:pt idx="20355">
                  <c:v>0.621</c:v>
                </c:pt>
                <c:pt idx="20356">
                  <c:v>0.755</c:v>
                </c:pt>
                <c:pt idx="20357">
                  <c:v>0.66400000000000003</c:v>
                </c:pt>
                <c:pt idx="20358">
                  <c:v>0.58799999999999997</c:v>
                </c:pt>
                <c:pt idx="20359">
                  <c:v>0.622</c:v>
                </c:pt>
                <c:pt idx="20360">
                  <c:v>0.66500000000000004</c:v>
                </c:pt>
                <c:pt idx="20361">
                  <c:v>0.72199999999999998</c:v>
                </c:pt>
                <c:pt idx="20362">
                  <c:v>0.748</c:v>
                </c:pt>
                <c:pt idx="20363">
                  <c:v>0.745</c:v>
                </c:pt>
                <c:pt idx="20364">
                  <c:v>0.53400000000000003</c:v>
                </c:pt>
                <c:pt idx="20365">
                  <c:v>0.754</c:v>
                </c:pt>
                <c:pt idx="20366">
                  <c:v>0.56399999999999995</c:v>
                </c:pt>
                <c:pt idx="20367">
                  <c:v>0.55700000000000005</c:v>
                </c:pt>
                <c:pt idx="20368">
                  <c:v>0.55700000000000005</c:v>
                </c:pt>
                <c:pt idx="20369">
                  <c:v>0.76800000000000002</c:v>
                </c:pt>
                <c:pt idx="20370">
                  <c:v>0.76400000000000001</c:v>
                </c:pt>
                <c:pt idx="20371">
                  <c:v>0.72799999999999998</c:v>
                </c:pt>
                <c:pt idx="20372">
                  <c:v>0.56699999999999995</c:v>
                </c:pt>
                <c:pt idx="20373">
                  <c:v>0.56699999999999995</c:v>
                </c:pt>
                <c:pt idx="20374">
                  <c:v>0.65400000000000003</c:v>
                </c:pt>
                <c:pt idx="20375">
                  <c:v>0.59699999999999998</c:v>
                </c:pt>
                <c:pt idx="20376">
                  <c:v>0.59699999999999998</c:v>
                </c:pt>
                <c:pt idx="20377">
                  <c:v>0.79200000000000004</c:v>
                </c:pt>
                <c:pt idx="20378">
                  <c:v>0.73</c:v>
                </c:pt>
                <c:pt idx="20379">
                  <c:v>0.63700000000000001</c:v>
                </c:pt>
                <c:pt idx="20380">
                  <c:v>0.63700000000000001</c:v>
                </c:pt>
                <c:pt idx="20381">
                  <c:v>0.63400000000000001</c:v>
                </c:pt>
                <c:pt idx="20382">
                  <c:v>0.79400000000000004</c:v>
                </c:pt>
                <c:pt idx="20383">
                  <c:v>0.56599999999999995</c:v>
                </c:pt>
                <c:pt idx="20384">
                  <c:v>0.77100000000000002</c:v>
                </c:pt>
                <c:pt idx="20385">
                  <c:v>0.61099999999999999</c:v>
                </c:pt>
                <c:pt idx="20386">
                  <c:v>0.61399999999999999</c:v>
                </c:pt>
                <c:pt idx="20387">
                  <c:v>0.63400000000000001</c:v>
                </c:pt>
                <c:pt idx="20388">
                  <c:v>0.56999999999999995</c:v>
                </c:pt>
                <c:pt idx="20389">
                  <c:v>0.71499999999999997</c:v>
                </c:pt>
                <c:pt idx="20390">
                  <c:v>0.60099999999999998</c:v>
                </c:pt>
                <c:pt idx="20391">
                  <c:v>0.754</c:v>
                </c:pt>
                <c:pt idx="20392">
                  <c:v>0.63900000000000001</c:v>
                </c:pt>
                <c:pt idx="20393">
                  <c:v>0.57899999999999996</c:v>
                </c:pt>
                <c:pt idx="20394">
                  <c:v>0.52200000000000002</c:v>
                </c:pt>
                <c:pt idx="20395">
                  <c:v>0.52200000000000002</c:v>
                </c:pt>
                <c:pt idx="20396">
                  <c:v>0.64</c:v>
                </c:pt>
                <c:pt idx="20397">
                  <c:v>0.59599999999999997</c:v>
                </c:pt>
                <c:pt idx="20398">
                  <c:v>0.71499999999999997</c:v>
                </c:pt>
                <c:pt idx="20399">
                  <c:v>0.78900000000000003</c:v>
                </c:pt>
                <c:pt idx="20400">
                  <c:v>0.63900000000000001</c:v>
                </c:pt>
                <c:pt idx="20401">
                  <c:v>0.71699999999999997</c:v>
                </c:pt>
                <c:pt idx="20402">
                  <c:v>0.56599999999999995</c:v>
                </c:pt>
                <c:pt idx="20403">
                  <c:v>0.76700000000000002</c:v>
                </c:pt>
                <c:pt idx="20404">
                  <c:v>0.80100000000000005</c:v>
                </c:pt>
                <c:pt idx="20405">
                  <c:v>0.57999999999999996</c:v>
                </c:pt>
                <c:pt idx="20406">
                  <c:v>0.57999999999999996</c:v>
                </c:pt>
                <c:pt idx="20407">
                  <c:v>0.59699999999999998</c:v>
                </c:pt>
                <c:pt idx="20408">
                  <c:v>0.76400000000000001</c:v>
                </c:pt>
                <c:pt idx="20409">
                  <c:v>0.58199999999999996</c:v>
                </c:pt>
                <c:pt idx="20410">
                  <c:v>0.73699999999999999</c:v>
                </c:pt>
                <c:pt idx="20411">
                  <c:v>0.79500000000000004</c:v>
                </c:pt>
                <c:pt idx="20412">
                  <c:v>0.58099999999999996</c:v>
                </c:pt>
                <c:pt idx="20413">
                  <c:v>0.61499999999999999</c:v>
                </c:pt>
                <c:pt idx="20414">
                  <c:v>0.65700000000000003</c:v>
                </c:pt>
                <c:pt idx="20415">
                  <c:v>0.71399999999999997</c:v>
                </c:pt>
                <c:pt idx="20416">
                  <c:v>0.64700000000000002</c:v>
                </c:pt>
                <c:pt idx="20417">
                  <c:v>0.755</c:v>
                </c:pt>
                <c:pt idx="20418">
                  <c:v>0.75</c:v>
                </c:pt>
                <c:pt idx="20419">
                  <c:v>0.80900000000000005</c:v>
                </c:pt>
                <c:pt idx="20420">
                  <c:v>0.76400000000000001</c:v>
                </c:pt>
                <c:pt idx="20421">
                  <c:v>0.53900000000000003</c:v>
                </c:pt>
                <c:pt idx="20422">
                  <c:v>0.56799999999999995</c:v>
                </c:pt>
                <c:pt idx="20423">
                  <c:v>0.58599999999999997</c:v>
                </c:pt>
                <c:pt idx="20424">
                  <c:v>0.55700000000000005</c:v>
                </c:pt>
                <c:pt idx="20425">
                  <c:v>0.55700000000000005</c:v>
                </c:pt>
                <c:pt idx="20426">
                  <c:v>0.65600000000000003</c:v>
                </c:pt>
                <c:pt idx="20427">
                  <c:v>0.65600000000000003</c:v>
                </c:pt>
                <c:pt idx="20428">
                  <c:v>0.75700000000000001</c:v>
                </c:pt>
                <c:pt idx="20429">
                  <c:v>0.58699999999999997</c:v>
                </c:pt>
                <c:pt idx="20430">
                  <c:v>0.58699999999999997</c:v>
                </c:pt>
                <c:pt idx="20431">
                  <c:v>0.621</c:v>
                </c:pt>
                <c:pt idx="20432">
                  <c:v>0.621</c:v>
                </c:pt>
                <c:pt idx="20433">
                  <c:v>0.66400000000000003</c:v>
                </c:pt>
                <c:pt idx="20434">
                  <c:v>0.66400000000000003</c:v>
                </c:pt>
                <c:pt idx="20435">
                  <c:v>0.56899999999999995</c:v>
                </c:pt>
                <c:pt idx="20436">
                  <c:v>0.55200000000000005</c:v>
                </c:pt>
                <c:pt idx="20437">
                  <c:v>0.58599999999999997</c:v>
                </c:pt>
                <c:pt idx="20438">
                  <c:v>0.71299999999999997</c:v>
                </c:pt>
                <c:pt idx="20439">
                  <c:v>0.63700000000000001</c:v>
                </c:pt>
                <c:pt idx="20440">
                  <c:v>0.61299999999999999</c:v>
                </c:pt>
                <c:pt idx="20441">
                  <c:v>0.61299999999999999</c:v>
                </c:pt>
                <c:pt idx="20442">
                  <c:v>0.59499999999999997</c:v>
                </c:pt>
                <c:pt idx="20443">
                  <c:v>0.63500000000000001</c:v>
                </c:pt>
                <c:pt idx="20444">
                  <c:v>0.63500000000000001</c:v>
                </c:pt>
                <c:pt idx="20445">
                  <c:v>0.58099999999999996</c:v>
                </c:pt>
                <c:pt idx="20446">
                  <c:v>0.58099999999999996</c:v>
                </c:pt>
                <c:pt idx="20447">
                  <c:v>0.76300000000000001</c:v>
                </c:pt>
                <c:pt idx="20448">
                  <c:v>0.79500000000000004</c:v>
                </c:pt>
                <c:pt idx="20449">
                  <c:v>0.59799999999999998</c:v>
                </c:pt>
                <c:pt idx="20450">
                  <c:v>0.55500000000000005</c:v>
                </c:pt>
                <c:pt idx="20451">
                  <c:v>0.55500000000000005</c:v>
                </c:pt>
                <c:pt idx="20452">
                  <c:v>0.76600000000000001</c:v>
                </c:pt>
                <c:pt idx="20453">
                  <c:v>0.63300000000000001</c:v>
                </c:pt>
                <c:pt idx="20454">
                  <c:v>0.80200000000000005</c:v>
                </c:pt>
                <c:pt idx="20455">
                  <c:v>0.71199999999999997</c:v>
                </c:pt>
                <c:pt idx="20456">
                  <c:v>0.59799999999999998</c:v>
                </c:pt>
                <c:pt idx="20457">
                  <c:v>0.59799999999999998</c:v>
                </c:pt>
                <c:pt idx="20458">
                  <c:v>0.57299999999999995</c:v>
                </c:pt>
                <c:pt idx="20459">
                  <c:v>0.75700000000000001</c:v>
                </c:pt>
                <c:pt idx="20460">
                  <c:v>0.56799999999999995</c:v>
                </c:pt>
                <c:pt idx="20461">
                  <c:v>0.72799999999999998</c:v>
                </c:pt>
                <c:pt idx="20462">
                  <c:v>0.59899999999999998</c:v>
                </c:pt>
                <c:pt idx="20463">
                  <c:v>0.63400000000000001</c:v>
                </c:pt>
                <c:pt idx="20464">
                  <c:v>0.71499999999999997</c:v>
                </c:pt>
                <c:pt idx="20465">
                  <c:v>0.6</c:v>
                </c:pt>
                <c:pt idx="20466">
                  <c:v>0.63500000000000001</c:v>
                </c:pt>
                <c:pt idx="20467">
                  <c:v>0.71499999999999997</c:v>
                </c:pt>
                <c:pt idx="20468">
                  <c:v>0.56799999999999995</c:v>
                </c:pt>
                <c:pt idx="20469">
                  <c:v>0.56799999999999995</c:v>
                </c:pt>
                <c:pt idx="20470">
                  <c:v>0.64900000000000002</c:v>
                </c:pt>
                <c:pt idx="20471">
                  <c:v>0.57599999999999996</c:v>
                </c:pt>
                <c:pt idx="20472">
                  <c:v>0.747</c:v>
                </c:pt>
                <c:pt idx="20473">
                  <c:v>0.80200000000000005</c:v>
                </c:pt>
                <c:pt idx="20474">
                  <c:v>0.64900000000000002</c:v>
                </c:pt>
                <c:pt idx="20475">
                  <c:v>0.70099999999999996</c:v>
                </c:pt>
                <c:pt idx="20476">
                  <c:v>0.60899999999999999</c:v>
                </c:pt>
                <c:pt idx="20477">
                  <c:v>0.60899999999999999</c:v>
                </c:pt>
                <c:pt idx="20478">
                  <c:v>0.65200000000000002</c:v>
                </c:pt>
                <c:pt idx="20479">
                  <c:v>0.65200000000000002</c:v>
                </c:pt>
                <c:pt idx="20480">
                  <c:v>0.76100000000000001</c:v>
                </c:pt>
                <c:pt idx="20481">
                  <c:v>0.80400000000000005</c:v>
                </c:pt>
                <c:pt idx="20482">
                  <c:v>0.624</c:v>
                </c:pt>
                <c:pt idx="20483">
                  <c:v>0.627</c:v>
                </c:pt>
                <c:pt idx="20484">
                  <c:v>0.58199999999999996</c:v>
                </c:pt>
                <c:pt idx="20485">
                  <c:v>0.63200000000000001</c:v>
                </c:pt>
                <c:pt idx="20486">
                  <c:v>0.63200000000000001</c:v>
                </c:pt>
                <c:pt idx="20487">
                  <c:v>0.61299999999999999</c:v>
                </c:pt>
                <c:pt idx="20488">
                  <c:v>0.65300000000000002</c:v>
                </c:pt>
                <c:pt idx="20489">
                  <c:v>0.59099999999999997</c:v>
                </c:pt>
                <c:pt idx="20490">
                  <c:v>0.69899999999999995</c:v>
                </c:pt>
                <c:pt idx="20491">
                  <c:v>0.60799999999999998</c:v>
                </c:pt>
                <c:pt idx="20492">
                  <c:v>0.81100000000000005</c:v>
                </c:pt>
                <c:pt idx="20493">
                  <c:v>0.65500000000000003</c:v>
                </c:pt>
                <c:pt idx="20494">
                  <c:v>0.79900000000000004</c:v>
                </c:pt>
                <c:pt idx="20495">
                  <c:v>0.57699999999999996</c:v>
                </c:pt>
                <c:pt idx="20496">
                  <c:v>0.65300000000000002</c:v>
                </c:pt>
                <c:pt idx="20497">
                  <c:v>0.77200000000000002</c:v>
                </c:pt>
                <c:pt idx="20498">
                  <c:v>0.54800000000000004</c:v>
                </c:pt>
                <c:pt idx="20499">
                  <c:v>0.75900000000000001</c:v>
                </c:pt>
                <c:pt idx="20500">
                  <c:v>0.71799999999999997</c:v>
                </c:pt>
                <c:pt idx="20501">
                  <c:v>0.73899999999999999</c:v>
                </c:pt>
                <c:pt idx="20502">
                  <c:v>0.60899999999999999</c:v>
                </c:pt>
                <c:pt idx="20503">
                  <c:v>0.59399999999999997</c:v>
                </c:pt>
                <c:pt idx="20504">
                  <c:v>0.57799999999999996</c:v>
                </c:pt>
                <c:pt idx="20505">
                  <c:v>0.63900000000000001</c:v>
                </c:pt>
                <c:pt idx="20506">
                  <c:v>0.59399999999999997</c:v>
                </c:pt>
                <c:pt idx="20507">
                  <c:v>0.628</c:v>
                </c:pt>
                <c:pt idx="20508">
                  <c:v>0.67100000000000004</c:v>
                </c:pt>
                <c:pt idx="20509">
                  <c:v>0.57899999999999996</c:v>
                </c:pt>
                <c:pt idx="20510">
                  <c:v>0.76500000000000001</c:v>
                </c:pt>
                <c:pt idx="20511">
                  <c:v>0.63900000000000001</c:v>
                </c:pt>
                <c:pt idx="20512">
                  <c:v>0.70399999999999996</c:v>
                </c:pt>
                <c:pt idx="20513">
                  <c:v>0.70399999999999996</c:v>
                </c:pt>
                <c:pt idx="20514">
                  <c:v>0.56299999999999994</c:v>
                </c:pt>
                <c:pt idx="20515">
                  <c:v>0.56799999999999995</c:v>
                </c:pt>
                <c:pt idx="20516">
                  <c:v>0.56799999999999995</c:v>
                </c:pt>
                <c:pt idx="20517">
                  <c:v>0.59899999999999998</c:v>
                </c:pt>
                <c:pt idx="20518">
                  <c:v>0.59899999999999998</c:v>
                </c:pt>
                <c:pt idx="20519">
                  <c:v>0.63400000000000001</c:v>
                </c:pt>
                <c:pt idx="20520">
                  <c:v>0.63400000000000001</c:v>
                </c:pt>
                <c:pt idx="20521">
                  <c:v>0.71399999999999997</c:v>
                </c:pt>
                <c:pt idx="20522">
                  <c:v>0.71399999999999997</c:v>
                </c:pt>
                <c:pt idx="20523">
                  <c:v>0.73199999999999998</c:v>
                </c:pt>
                <c:pt idx="20524">
                  <c:v>0.65200000000000002</c:v>
                </c:pt>
                <c:pt idx="20525">
                  <c:v>0.77200000000000002</c:v>
                </c:pt>
                <c:pt idx="20526">
                  <c:v>0.626</c:v>
                </c:pt>
                <c:pt idx="20527">
                  <c:v>0.626</c:v>
                </c:pt>
                <c:pt idx="20528">
                  <c:v>0.60699999999999998</c:v>
                </c:pt>
                <c:pt idx="20529">
                  <c:v>0.56399999999999995</c:v>
                </c:pt>
                <c:pt idx="20530">
                  <c:v>0.56399999999999995</c:v>
                </c:pt>
                <c:pt idx="20531">
                  <c:v>0.80200000000000005</c:v>
                </c:pt>
                <c:pt idx="20532">
                  <c:v>0.77300000000000002</c:v>
                </c:pt>
                <c:pt idx="20533">
                  <c:v>0.77400000000000002</c:v>
                </c:pt>
                <c:pt idx="20534">
                  <c:v>0.79900000000000004</c:v>
                </c:pt>
                <c:pt idx="20535">
                  <c:v>0.65400000000000003</c:v>
                </c:pt>
                <c:pt idx="20536">
                  <c:v>0.65400000000000003</c:v>
                </c:pt>
                <c:pt idx="20537">
                  <c:v>0.59299999999999997</c:v>
                </c:pt>
                <c:pt idx="20538">
                  <c:v>0.59299999999999997</c:v>
                </c:pt>
                <c:pt idx="20539">
                  <c:v>0.80400000000000005</c:v>
                </c:pt>
                <c:pt idx="20540">
                  <c:v>0.58299999999999996</c:v>
                </c:pt>
                <c:pt idx="20541">
                  <c:v>0.76100000000000001</c:v>
                </c:pt>
                <c:pt idx="20542">
                  <c:v>0.61099999999999999</c:v>
                </c:pt>
                <c:pt idx="20543">
                  <c:v>0.64900000000000002</c:v>
                </c:pt>
                <c:pt idx="20544">
                  <c:v>0.72299999999999998</c:v>
                </c:pt>
                <c:pt idx="20545">
                  <c:v>0.52500000000000002</c:v>
                </c:pt>
                <c:pt idx="20546">
                  <c:v>0.73599999999999999</c:v>
                </c:pt>
                <c:pt idx="20547">
                  <c:v>0.745</c:v>
                </c:pt>
                <c:pt idx="20548">
                  <c:v>0.56200000000000006</c:v>
                </c:pt>
                <c:pt idx="20549">
                  <c:v>0.754</c:v>
                </c:pt>
                <c:pt idx="20550">
                  <c:v>0.61099999999999999</c:v>
                </c:pt>
                <c:pt idx="20551">
                  <c:v>0.61099999999999999</c:v>
                </c:pt>
                <c:pt idx="20552">
                  <c:v>0.57999999999999996</c:v>
                </c:pt>
                <c:pt idx="20553">
                  <c:v>0.61199999999999999</c:v>
                </c:pt>
                <c:pt idx="20554">
                  <c:v>0.65</c:v>
                </c:pt>
                <c:pt idx="20555">
                  <c:v>0.72499999999999998</c:v>
                </c:pt>
                <c:pt idx="20556">
                  <c:v>0.61299999999999999</c:v>
                </c:pt>
                <c:pt idx="20557">
                  <c:v>0.65100000000000002</c:v>
                </c:pt>
                <c:pt idx="20558">
                  <c:v>0.58599999999999997</c:v>
                </c:pt>
                <c:pt idx="20559">
                  <c:v>0.72599999999999998</c:v>
                </c:pt>
                <c:pt idx="20560">
                  <c:v>0.57899999999999996</c:v>
                </c:pt>
                <c:pt idx="20561">
                  <c:v>0.57899999999999996</c:v>
                </c:pt>
                <c:pt idx="20562">
                  <c:v>0.53900000000000003</c:v>
                </c:pt>
                <c:pt idx="20563">
                  <c:v>0.53900000000000003</c:v>
                </c:pt>
                <c:pt idx="20564">
                  <c:v>0.71899999999999997</c:v>
                </c:pt>
                <c:pt idx="20565">
                  <c:v>0.59</c:v>
                </c:pt>
                <c:pt idx="20566">
                  <c:v>0.59</c:v>
                </c:pt>
                <c:pt idx="20567">
                  <c:v>0.621</c:v>
                </c:pt>
                <c:pt idx="20568">
                  <c:v>0.621</c:v>
                </c:pt>
                <c:pt idx="20569">
                  <c:v>0.76500000000000001</c:v>
                </c:pt>
                <c:pt idx="20570">
                  <c:v>0.70299999999999996</c:v>
                </c:pt>
                <c:pt idx="20571">
                  <c:v>0.70299999999999996</c:v>
                </c:pt>
                <c:pt idx="20572">
                  <c:v>0.76900000000000002</c:v>
                </c:pt>
                <c:pt idx="20573">
                  <c:v>0.55000000000000004</c:v>
                </c:pt>
                <c:pt idx="20574">
                  <c:v>0.55000000000000004</c:v>
                </c:pt>
                <c:pt idx="20575">
                  <c:v>0.71499999999999997</c:v>
                </c:pt>
                <c:pt idx="20576">
                  <c:v>0.76100000000000001</c:v>
                </c:pt>
                <c:pt idx="20577">
                  <c:v>0.73799999999999999</c:v>
                </c:pt>
                <c:pt idx="20578">
                  <c:v>0.64</c:v>
                </c:pt>
                <c:pt idx="20579">
                  <c:v>0.75700000000000001</c:v>
                </c:pt>
                <c:pt idx="20580">
                  <c:v>0.64300000000000002</c:v>
                </c:pt>
                <c:pt idx="20581">
                  <c:v>0.55800000000000005</c:v>
                </c:pt>
                <c:pt idx="20582">
                  <c:v>0.73599999999999999</c:v>
                </c:pt>
                <c:pt idx="20583">
                  <c:v>0.75800000000000001</c:v>
                </c:pt>
                <c:pt idx="20584">
                  <c:v>0.66200000000000003</c:v>
                </c:pt>
                <c:pt idx="20585">
                  <c:v>0.60299999999999998</c:v>
                </c:pt>
                <c:pt idx="20586">
                  <c:v>0.58799999999999997</c:v>
                </c:pt>
                <c:pt idx="20587">
                  <c:v>0.625</c:v>
                </c:pt>
                <c:pt idx="20588">
                  <c:v>0.62</c:v>
                </c:pt>
                <c:pt idx="20589">
                  <c:v>0.76800000000000002</c:v>
                </c:pt>
                <c:pt idx="20590">
                  <c:v>0.70599999999999996</c:v>
                </c:pt>
                <c:pt idx="20591">
                  <c:v>0.66300000000000003</c:v>
                </c:pt>
                <c:pt idx="20592">
                  <c:v>0.58899999999999997</c:v>
                </c:pt>
                <c:pt idx="20593">
                  <c:v>0.621</c:v>
                </c:pt>
                <c:pt idx="20594">
                  <c:v>0.73399999999999999</c:v>
                </c:pt>
                <c:pt idx="20595">
                  <c:v>0.73299999999999998</c:v>
                </c:pt>
                <c:pt idx="20596">
                  <c:v>0.60599999999999998</c:v>
                </c:pt>
                <c:pt idx="20597">
                  <c:v>0.76600000000000001</c:v>
                </c:pt>
                <c:pt idx="20598">
                  <c:v>0.77100000000000002</c:v>
                </c:pt>
                <c:pt idx="20599">
                  <c:v>0.60599999999999998</c:v>
                </c:pt>
                <c:pt idx="20600">
                  <c:v>0.64200000000000002</c:v>
                </c:pt>
                <c:pt idx="20601">
                  <c:v>0.71899999999999997</c:v>
                </c:pt>
                <c:pt idx="20602">
                  <c:v>0.74099999999999999</c:v>
                </c:pt>
                <c:pt idx="20603">
                  <c:v>0.76100000000000001</c:v>
                </c:pt>
                <c:pt idx="20604">
                  <c:v>0.749</c:v>
                </c:pt>
                <c:pt idx="20605">
                  <c:v>0.72199999999999998</c:v>
                </c:pt>
                <c:pt idx="20606">
                  <c:v>0.79900000000000004</c:v>
                </c:pt>
                <c:pt idx="20607">
                  <c:v>0.72199999999999998</c:v>
                </c:pt>
                <c:pt idx="20608">
                  <c:v>0.57399999999999995</c:v>
                </c:pt>
                <c:pt idx="20609">
                  <c:v>0.57399999999999995</c:v>
                </c:pt>
                <c:pt idx="20610">
                  <c:v>0.81399999999999995</c:v>
                </c:pt>
                <c:pt idx="20611">
                  <c:v>0.57499999999999996</c:v>
                </c:pt>
                <c:pt idx="20612">
                  <c:v>0.57999999999999996</c:v>
                </c:pt>
                <c:pt idx="20613">
                  <c:v>0.57999999999999996</c:v>
                </c:pt>
                <c:pt idx="20614">
                  <c:v>0.61199999999999999</c:v>
                </c:pt>
                <c:pt idx="20615">
                  <c:v>0.61199999999999999</c:v>
                </c:pt>
                <c:pt idx="20616">
                  <c:v>0.65500000000000003</c:v>
                </c:pt>
                <c:pt idx="20617">
                  <c:v>0.65500000000000003</c:v>
                </c:pt>
                <c:pt idx="20618">
                  <c:v>0.66100000000000003</c:v>
                </c:pt>
                <c:pt idx="20619">
                  <c:v>0.755</c:v>
                </c:pt>
                <c:pt idx="20620">
                  <c:v>0.81100000000000005</c:v>
                </c:pt>
                <c:pt idx="20621">
                  <c:v>0.64200000000000002</c:v>
                </c:pt>
                <c:pt idx="20622">
                  <c:v>0.64200000000000002</c:v>
                </c:pt>
                <c:pt idx="20623">
                  <c:v>0.63600000000000001</c:v>
                </c:pt>
                <c:pt idx="20624">
                  <c:v>0.61899999999999999</c:v>
                </c:pt>
                <c:pt idx="20625">
                  <c:v>0.749</c:v>
                </c:pt>
                <c:pt idx="20626">
                  <c:v>0.53300000000000003</c:v>
                </c:pt>
                <c:pt idx="20627">
                  <c:v>0.70299999999999996</c:v>
                </c:pt>
                <c:pt idx="20628">
                  <c:v>0.70299999999999996</c:v>
                </c:pt>
                <c:pt idx="20629">
                  <c:v>0.60499999999999998</c:v>
                </c:pt>
                <c:pt idx="20630">
                  <c:v>0.60399999999999998</c:v>
                </c:pt>
                <c:pt idx="20631">
                  <c:v>0.753</c:v>
                </c:pt>
                <c:pt idx="20632">
                  <c:v>0.75900000000000001</c:v>
                </c:pt>
                <c:pt idx="20633">
                  <c:v>0.76500000000000001</c:v>
                </c:pt>
                <c:pt idx="20634">
                  <c:v>0.79100000000000004</c:v>
                </c:pt>
                <c:pt idx="20635">
                  <c:v>0.624</c:v>
                </c:pt>
                <c:pt idx="20636">
                  <c:v>0.66700000000000004</c:v>
                </c:pt>
                <c:pt idx="20637">
                  <c:v>0.57399999999999995</c:v>
                </c:pt>
                <c:pt idx="20638">
                  <c:v>0.76500000000000001</c:v>
                </c:pt>
                <c:pt idx="20639">
                  <c:v>0.623</c:v>
                </c:pt>
                <c:pt idx="20640">
                  <c:v>0.623</c:v>
                </c:pt>
                <c:pt idx="20641">
                  <c:v>0.73199999999999998</c:v>
                </c:pt>
                <c:pt idx="20642">
                  <c:v>0.59199999999999997</c:v>
                </c:pt>
                <c:pt idx="20643">
                  <c:v>0.625</c:v>
                </c:pt>
                <c:pt idx="20644">
                  <c:v>0.75</c:v>
                </c:pt>
                <c:pt idx="20645">
                  <c:v>0.66900000000000004</c:v>
                </c:pt>
                <c:pt idx="20646">
                  <c:v>0.626</c:v>
                </c:pt>
                <c:pt idx="20647">
                  <c:v>0.67</c:v>
                </c:pt>
                <c:pt idx="20648">
                  <c:v>0.76</c:v>
                </c:pt>
                <c:pt idx="20649">
                  <c:v>0.59099999999999997</c:v>
                </c:pt>
                <c:pt idx="20650">
                  <c:v>0.59099999999999997</c:v>
                </c:pt>
                <c:pt idx="20651">
                  <c:v>0.75700000000000001</c:v>
                </c:pt>
                <c:pt idx="20652">
                  <c:v>0.56699999999999995</c:v>
                </c:pt>
                <c:pt idx="20653">
                  <c:v>0.754</c:v>
                </c:pt>
                <c:pt idx="20654">
                  <c:v>0.75</c:v>
                </c:pt>
                <c:pt idx="20655">
                  <c:v>0.76800000000000002</c:v>
                </c:pt>
                <c:pt idx="20656">
                  <c:v>0.64200000000000002</c:v>
                </c:pt>
                <c:pt idx="20657">
                  <c:v>0.64200000000000002</c:v>
                </c:pt>
                <c:pt idx="20658">
                  <c:v>0.56100000000000005</c:v>
                </c:pt>
                <c:pt idx="20659">
                  <c:v>0.56100000000000005</c:v>
                </c:pt>
                <c:pt idx="20660">
                  <c:v>0.77300000000000002</c:v>
                </c:pt>
                <c:pt idx="20661">
                  <c:v>0.63800000000000001</c:v>
                </c:pt>
                <c:pt idx="20662">
                  <c:v>0.79900000000000004</c:v>
                </c:pt>
                <c:pt idx="20663">
                  <c:v>0.65800000000000003</c:v>
                </c:pt>
                <c:pt idx="20664">
                  <c:v>0.66200000000000003</c:v>
                </c:pt>
                <c:pt idx="20665">
                  <c:v>0.755</c:v>
                </c:pt>
                <c:pt idx="20666">
                  <c:v>0.79500000000000004</c:v>
                </c:pt>
                <c:pt idx="20667">
                  <c:v>0.63800000000000001</c:v>
                </c:pt>
                <c:pt idx="20668">
                  <c:v>0.80800000000000005</c:v>
                </c:pt>
                <c:pt idx="20669">
                  <c:v>0.60499999999999998</c:v>
                </c:pt>
                <c:pt idx="20670">
                  <c:v>0.72</c:v>
                </c:pt>
                <c:pt idx="20671">
                  <c:v>0.61499999999999999</c:v>
                </c:pt>
                <c:pt idx="20672">
                  <c:v>0.75900000000000001</c:v>
                </c:pt>
                <c:pt idx="20673">
                  <c:v>0.79700000000000004</c:v>
                </c:pt>
                <c:pt idx="20674">
                  <c:v>0.64300000000000002</c:v>
                </c:pt>
                <c:pt idx="20675">
                  <c:v>0.64500000000000002</c:v>
                </c:pt>
                <c:pt idx="20676">
                  <c:v>0.79600000000000004</c:v>
                </c:pt>
                <c:pt idx="20677">
                  <c:v>0.77600000000000002</c:v>
                </c:pt>
                <c:pt idx="20678">
                  <c:v>0.751</c:v>
                </c:pt>
                <c:pt idx="20679">
                  <c:v>0.79400000000000004</c:v>
                </c:pt>
                <c:pt idx="20680">
                  <c:v>0.72</c:v>
                </c:pt>
                <c:pt idx="20681">
                  <c:v>0.72199999999999998</c:v>
                </c:pt>
                <c:pt idx="20682">
                  <c:v>0.64300000000000002</c:v>
                </c:pt>
                <c:pt idx="20683">
                  <c:v>0.61899999999999999</c:v>
                </c:pt>
                <c:pt idx="20684">
                  <c:v>0.80100000000000005</c:v>
                </c:pt>
                <c:pt idx="20685">
                  <c:v>0.58399999999999996</c:v>
                </c:pt>
                <c:pt idx="20686">
                  <c:v>0.58399999999999996</c:v>
                </c:pt>
                <c:pt idx="20687">
                  <c:v>0.71899999999999997</c:v>
                </c:pt>
                <c:pt idx="20688">
                  <c:v>0.80600000000000005</c:v>
                </c:pt>
                <c:pt idx="20689">
                  <c:v>0.58599999999999997</c:v>
                </c:pt>
                <c:pt idx="20690">
                  <c:v>0.61899999999999999</c:v>
                </c:pt>
                <c:pt idx="20691">
                  <c:v>0.66200000000000003</c:v>
                </c:pt>
                <c:pt idx="20692">
                  <c:v>0.73</c:v>
                </c:pt>
                <c:pt idx="20693">
                  <c:v>0.65100000000000002</c:v>
                </c:pt>
                <c:pt idx="20694">
                  <c:v>0.76</c:v>
                </c:pt>
                <c:pt idx="20695">
                  <c:v>0.79900000000000004</c:v>
                </c:pt>
                <c:pt idx="20696">
                  <c:v>0.77100000000000002</c:v>
                </c:pt>
                <c:pt idx="20697">
                  <c:v>0.81399999999999995</c:v>
                </c:pt>
                <c:pt idx="20698">
                  <c:v>0.58599999999999997</c:v>
                </c:pt>
                <c:pt idx="20699">
                  <c:v>0.76900000000000002</c:v>
                </c:pt>
                <c:pt idx="20700">
                  <c:v>0.75800000000000001</c:v>
                </c:pt>
                <c:pt idx="20701">
                  <c:v>0.73299999999999998</c:v>
                </c:pt>
                <c:pt idx="20702">
                  <c:v>0.625</c:v>
                </c:pt>
                <c:pt idx="20703">
                  <c:v>0.625</c:v>
                </c:pt>
                <c:pt idx="20704">
                  <c:v>0.76100000000000001</c:v>
                </c:pt>
                <c:pt idx="20705">
                  <c:v>0.66900000000000004</c:v>
                </c:pt>
                <c:pt idx="20706">
                  <c:v>0.66900000000000004</c:v>
                </c:pt>
                <c:pt idx="20707">
                  <c:v>0.66100000000000003</c:v>
                </c:pt>
                <c:pt idx="20708">
                  <c:v>0.66100000000000003</c:v>
                </c:pt>
                <c:pt idx="20709">
                  <c:v>0.64100000000000001</c:v>
                </c:pt>
                <c:pt idx="20710">
                  <c:v>0.76200000000000001</c:v>
                </c:pt>
                <c:pt idx="20711">
                  <c:v>0.76500000000000001</c:v>
                </c:pt>
                <c:pt idx="20712">
                  <c:v>0.61799999999999999</c:v>
                </c:pt>
                <c:pt idx="20713">
                  <c:v>0.61699999999999999</c:v>
                </c:pt>
                <c:pt idx="20714">
                  <c:v>0.8</c:v>
                </c:pt>
                <c:pt idx="20715">
                  <c:v>0.8</c:v>
                </c:pt>
                <c:pt idx="20716">
                  <c:v>0.58499999999999996</c:v>
                </c:pt>
                <c:pt idx="20717">
                  <c:v>0.63700000000000001</c:v>
                </c:pt>
                <c:pt idx="20718">
                  <c:v>0.71799999999999997</c:v>
                </c:pt>
                <c:pt idx="20719">
                  <c:v>0.76700000000000002</c:v>
                </c:pt>
                <c:pt idx="20720">
                  <c:v>0.64</c:v>
                </c:pt>
                <c:pt idx="20721">
                  <c:v>0.64</c:v>
                </c:pt>
                <c:pt idx="20722">
                  <c:v>0.76900000000000002</c:v>
                </c:pt>
                <c:pt idx="20723">
                  <c:v>0.752</c:v>
                </c:pt>
                <c:pt idx="20724">
                  <c:v>0.77100000000000002</c:v>
                </c:pt>
                <c:pt idx="20725">
                  <c:v>0.76800000000000002</c:v>
                </c:pt>
                <c:pt idx="20726">
                  <c:v>0.76800000000000002</c:v>
                </c:pt>
                <c:pt idx="20727">
                  <c:v>0.63900000000000001</c:v>
                </c:pt>
                <c:pt idx="20728">
                  <c:v>0.72</c:v>
                </c:pt>
                <c:pt idx="20729">
                  <c:v>0.57699999999999996</c:v>
                </c:pt>
                <c:pt idx="20730">
                  <c:v>0.63900000000000001</c:v>
                </c:pt>
                <c:pt idx="20731">
                  <c:v>0.60199999999999998</c:v>
                </c:pt>
                <c:pt idx="20732">
                  <c:v>0.60199999999999998</c:v>
                </c:pt>
                <c:pt idx="20733">
                  <c:v>0.72</c:v>
                </c:pt>
                <c:pt idx="20734">
                  <c:v>0.74</c:v>
                </c:pt>
                <c:pt idx="20735">
                  <c:v>0.65300000000000002</c:v>
                </c:pt>
                <c:pt idx="20736">
                  <c:v>0.65400000000000003</c:v>
                </c:pt>
                <c:pt idx="20737">
                  <c:v>0.76400000000000001</c:v>
                </c:pt>
                <c:pt idx="20738">
                  <c:v>0.57199999999999995</c:v>
                </c:pt>
                <c:pt idx="20739">
                  <c:v>0.57199999999999995</c:v>
                </c:pt>
                <c:pt idx="20740">
                  <c:v>0.65700000000000003</c:v>
                </c:pt>
                <c:pt idx="20741">
                  <c:v>0.65700000000000003</c:v>
                </c:pt>
                <c:pt idx="20742">
                  <c:v>0.70699999999999996</c:v>
                </c:pt>
                <c:pt idx="20743">
                  <c:v>0.80900000000000005</c:v>
                </c:pt>
                <c:pt idx="20744">
                  <c:v>0.71499999999999997</c:v>
                </c:pt>
                <c:pt idx="20745">
                  <c:v>0.80700000000000005</c:v>
                </c:pt>
                <c:pt idx="20746">
                  <c:v>0.76600000000000001</c:v>
                </c:pt>
                <c:pt idx="20747">
                  <c:v>0.73499999999999999</c:v>
                </c:pt>
                <c:pt idx="20748">
                  <c:v>0.628</c:v>
                </c:pt>
                <c:pt idx="20749">
                  <c:v>0.61699999999999999</c:v>
                </c:pt>
                <c:pt idx="20750">
                  <c:v>0.65800000000000003</c:v>
                </c:pt>
                <c:pt idx="20751">
                  <c:v>0.66</c:v>
                </c:pt>
                <c:pt idx="20752">
                  <c:v>0.80400000000000005</c:v>
                </c:pt>
                <c:pt idx="20753">
                  <c:v>0.65800000000000003</c:v>
                </c:pt>
                <c:pt idx="20754">
                  <c:v>0.72299999999999998</c:v>
                </c:pt>
                <c:pt idx="20755">
                  <c:v>0.63200000000000001</c:v>
                </c:pt>
                <c:pt idx="20756">
                  <c:v>0.70399999999999996</c:v>
                </c:pt>
                <c:pt idx="20757">
                  <c:v>0.58199999999999996</c:v>
                </c:pt>
                <c:pt idx="20758">
                  <c:v>0.746</c:v>
                </c:pt>
                <c:pt idx="20759">
                  <c:v>0.74399999999999999</c:v>
                </c:pt>
                <c:pt idx="20760">
                  <c:v>0.55200000000000005</c:v>
                </c:pt>
                <c:pt idx="20761">
                  <c:v>0.58199999999999996</c:v>
                </c:pt>
                <c:pt idx="20762">
                  <c:v>0.73699999999999999</c:v>
                </c:pt>
                <c:pt idx="20763">
                  <c:v>0.59799999999999998</c:v>
                </c:pt>
                <c:pt idx="20764">
                  <c:v>0.80900000000000005</c:v>
                </c:pt>
                <c:pt idx="20765">
                  <c:v>0.63200000000000001</c:v>
                </c:pt>
                <c:pt idx="20766">
                  <c:v>0.67600000000000005</c:v>
                </c:pt>
                <c:pt idx="20767">
                  <c:v>0.73599999999999999</c:v>
                </c:pt>
                <c:pt idx="20768">
                  <c:v>0.77700000000000002</c:v>
                </c:pt>
                <c:pt idx="20769">
                  <c:v>0.59799999999999998</c:v>
                </c:pt>
                <c:pt idx="20770">
                  <c:v>0.77600000000000002</c:v>
                </c:pt>
                <c:pt idx="20771">
                  <c:v>0.74099999999999999</c:v>
                </c:pt>
                <c:pt idx="20772">
                  <c:v>0.70899999999999996</c:v>
                </c:pt>
                <c:pt idx="20773">
                  <c:v>0.71</c:v>
                </c:pt>
                <c:pt idx="20774">
                  <c:v>0.60299999999999998</c:v>
                </c:pt>
                <c:pt idx="20775">
                  <c:v>0.60299999999999998</c:v>
                </c:pt>
                <c:pt idx="20776">
                  <c:v>0.65600000000000003</c:v>
                </c:pt>
                <c:pt idx="20777">
                  <c:v>0.80700000000000005</c:v>
                </c:pt>
                <c:pt idx="20778">
                  <c:v>0.63800000000000001</c:v>
                </c:pt>
                <c:pt idx="20779">
                  <c:v>0.63800000000000001</c:v>
                </c:pt>
                <c:pt idx="20780">
                  <c:v>0.71899999999999997</c:v>
                </c:pt>
                <c:pt idx="20781">
                  <c:v>0.71899999999999997</c:v>
                </c:pt>
                <c:pt idx="20782">
                  <c:v>0.80500000000000005</c:v>
                </c:pt>
                <c:pt idx="20783">
                  <c:v>0.56799999999999995</c:v>
                </c:pt>
                <c:pt idx="20784">
                  <c:v>0.56799999999999995</c:v>
                </c:pt>
                <c:pt idx="20785">
                  <c:v>0.63100000000000001</c:v>
                </c:pt>
                <c:pt idx="20786">
                  <c:v>0.63</c:v>
                </c:pt>
                <c:pt idx="20787">
                  <c:v>0.80900000000000005</c:v>
                </c:pt>
                <c:pt idx="20788">
                  <c:v>0.77700000000000002</c:v>
                </c:pt>
                <c:pt idx="20789">
                  <c:v>0.80700000000000005</c:v>
                </c:pt>
                <c:pt idx="20790">
                  <c:v>0.80900000000000005</c:v>
                </c:pt>
                <c:pt idx="20791">
                  <c:v>0.78</c:v>
                </c:pt>
                <c:pt idx="20792">
                  <c:v>0.76100000000000001</c:v>
                </c:pt>
                <c:pt idx="20793">
                  <c:v>0.65800000000000003</c:v>
                </c:pt>
                <c:pt idx="20794">
                  <c:v>0.65800000000000003</c:v>
                </c:pt>
                <c:pt idx="20795">
                  <c:v>0.65300000000000002</c:v>
                </c:pt>
                <c:pt idx="20796">
                  <c:v>0.58699999999999997</c:v>
                </c:pt>
                <c:pt idx="20797">
                  <c:v>0.77800000000000002</c:v>
                </c:pt>
                <c:pt idx="20798">
                  <c:v>0.80900000000000005</c:v>
                </c:pt>
                <c:pt idx="20799">
                  <c:v>0.80400000000000005</c:v>
                </c:pt>
                <c:pt idx="20800">
                  <c:v>0.76500000000000001</c:v>
                </c:pt>
                <c:pt idx="20801">
                  <c:v>0.65500000000000003</c:v>
                </c:pt>
                <c:pt idx="20802">
                  <c:v>0.73099999999999998</c:v>
                </c:pt>
                <c:pt idx="20803">
                  <c:v>0.61499999999999999</c:v>
                </c:pt>
                <c:pt idx="20804">
                  <c:v>0.61499999999999999</c:v>
                </c:pt>
                <c:pt idx="20805">
                  <c:v>0.76</c:v>
                </c:pt>
                <c:pt idx="20806">
                  <c:v>0.65600000000000003</c:v>
                </c:pt>
                <c:pt idx="20807">
                  <c:v>0.73099999999999998</c:v>
                </c:pt>
                <c:pt idx="20808">
                  <c:v>0.75900000000000001</c:v>
                </c:pt>
                <c:pt idx="20809">
                  <c:v>0.74299999999999999</c:v>
                </c:pt>
                <c:pt idx="20810">
                  <c:v>0.625</c:v>
                </c:pt>
                <c:pt idx="20811">
                  <c:v>0.625</c:v>
                </c:pt>
                <c:pt idx="20812">
                  <c:v>0.80900000000000005</c:v>
                </c:pt>
                <c:pt idx="20813">
                  <c:v>0.76500000000000001</c:v>
                </c:pt>
                <c:pt idx="20814">
                  <c:v>0.77</c:v>
                </c:pt>
                <c:pt idx="20815">
                  <c:v>0.72699999999999998</c:v>
                </c:pt>
                <c:pt idx="20816">
                  <c:v>0.746</c:v>
                </c:pt>
                <c:pt idx="20817">
                  <c:v>0.73899999999999999</c:v>
                </c:pt>
                <c:pt idx="20818">
                  <c:v>0.72</c:v>
                </c:pt>
                <c:pt idx="20819">
                  <c:v>0.77400000000000002</c:v>
                </c:pt>
                <c:pt idx="20820">
                  <c:v>0.64400000000000002</c:v>
                </c:pt>
                <c:pt idx="20821">
                  <c:v>0.76900000000000002</c:v>
                </c:pt>
                <c:pt idx="20822">
                  <c:v>0.76200000000000001</c:v>
                </c:pt>
                <c:pt idx="20823">
                  <c:v>0.75700000000000001</c:v>
                </c:pt>
                <c:pt idx="20824">
                  <c:v>0.66700000000000004</c:v>
                </c:pt>
                <c:pt idx="20825">
                  <c:v>0.629</c:v>
                </c:pt>
                <c:pt idx="20826">
                  <c:v>0.59199999999999997</c:v>
                </c:pt>
                <c:pt idx="20827">
                  <c:v>0.76300000000000001</c:v>
                </c:pt>
                <c:pt idx="20828">
                  <c:v>0.56100000000000005</c:v>
                </c:pt>
                <c:pt idx="20829">
                  <c:v>0.71199999999999997</c:v>
                </c:pt>
                <c:pt idx="20830">
                  <c:v>0.76500000000000001</c:v>
                </c:pt>
                <c:pt idx="20831">
                  <c:v>0.74299999999999999</c:v>
                </c:pt>
                <c:pt idx="20832">
                  <c:v>0.59199999999999997</c:v>
                </c:pt>
                <c:pt idx="20833">
                  <c:v>0.66700000000000004</c:v>
                </c:pt>
                <c:pt idx="20834">
                  <c:v>0.754</c:v>
                </c:pt>
                <c:pt idx="20835">
                  <c:v>0.74099999999999999</c:v>
                </c:pt>
                <c:pt idx="20836">
                  <c:v>0.73799999999999999</c:v>
                </c:pt>
                <c:pt idx="20837">
                  <c:v>0.64800000000000002</c:v>
                </c:pt>
                <c:pt idx="20838">
                  <c:v>0.77100000000000002</c:v>
                </c:pt>
                <c:pt idx="20839">
                  <c:v>0.77300000000000002</c:v>
                </c:pt>
                <c:pt idx="20840">
                  <c:v>0.754</c:v>
                </c:pt>
                <c:pt idx="20841">
                  <c:v>0.76600000000000001</c:v>
                </c:pt>
                <c:pt idx="20842">
                  <c:v>0.75800000000000001</c:v>
                </c:pt>
                <c:pt idx="20843">
                  <c:v>0.76400000000000001</c:v>
                </c:pt>
                <c:pt idx="20844">
                  <c:v>0.77</c:v>
                </c:pt>
                <c:pt idx="20845">
                  <c:v>0.61</c:v>
                </c:pt>
                <c:pt idx="20846">
                  <c:v>0.64600000000000002</c:v>
                </c:pt>
                <c:pt idx="20847">
                  <c:v>0.72399999999999998</c:v>
                </c:pt>
                <c:pt idx="20848">
                  <c:v>0.77600000000000002</c:v>
                </c:pt>
                <c:pt idx="20849">
                  <c:v>0.747</c:v>
                </c:pt>
                <c:pt idx="20850">
                  <c:v>0.57699999999999996</c:v>
                </c:pt>
                <c:pt idx="20851">
                  <c:v>0.57699999999999996</c:v>
                </c:pt>
                <c:pt idx="20852">
                  <c:v>0.72699999999999998</c:v>
                </c:pt>
                <c:pt idx="20853">
                  <c:v>0.72699999999999998</c:v>
                </c:pt>
                <c:pt idx="20854">
                  <c:v>0.80400000000000005</c:v>
                </c:pt>
                <c:pt idx="20855">
                  <c:v>0.76</c:v>
                </c:pt>
                <c:pt idx="20856">
                  <c:v>0.76500000000000001</c:v>
                </c:pt>
                <c:pt idx="20857">
                  <c:v>0.66</c:v>
                </c:pt>
                <c:pt idx="20858">
                  <c:v>0.66</c:v>
                </c:pt>
                <c:pt idx="20859">
                  <c:v>0.80800000000000005</c:v>
                </c:pt>
                <c:pt idx="20860">
                  <c:v>0.64700000000000002</c:v>
                </c:pt>
                <c:pt idx="20861">
                  <c:v>0.64600000000000002</c:v>
                </c:pt>
                <c:pt idx="20862">
                  <c:v>0.57899999999999996</c:v>
                </c:pt>
                <c:pt idx="20863">
                  <c:v>0.81899999999999995</c:v>
                </c:pt>
                <c:pt idx="20864">
                  <c:v>0.64</c:v>
                </c:pt>
                <c:pt idx="20865">
                  <c:v>0.79600000000000004</c:v>
                </c:pt>
                <c:pt idx="20866">
                  <c:v>0.70799999999999996</c:v>
                </c:pt>
                <c:pt idx="20867">
                  <c:v>0.70799999999999996</c:v>
                </c:pt>
                <c:pt idx="20868">
                  <c:v>0.67200000000000004</c:v>
                </c:pt>
                <c:pt idx="20869">
                  <c:v>0.75900000000000001</c:v>
                </c:pt>
                <c:pt idx="20870">
                  <c:v>0.628</c:v>
                </c:pt>
                <c:pt idx="20871">
                  <c:v>0.628</c:v>
                </c:pt>
                <c:pt idx="20872">
                  <c:v>0.76</c:v>
                </c:pt>
                <c:pt idx="20873">
                  <c:v>0.67400000000000004</c:v>
                </c:pt>
                <c:pt idx="20874">
                  <c:v>0.67500000000000004</c:v>
                </c:pt>
                <c:pt idx="20875">
                  <c:v>0.76500000000000001</c:v>
                </c:pt>
                <c:pt idx="20876">
                  <c:v>0.59499999999999997</c:v>
                </c:pt>
                <c:pt idx="20877">
                  <c:v>0.59499999999999997</c:v>
                </c:pt>
                <c:pt idx="20878">
                  <c:v>0.8</c:v>
                </c:pt>
                <c:pt idx="20879">
                  <c:v>0.64600000000000002</c:v>
                </c:pt>
                <c:pt idx="20880">
                  <c:v>0.64600000000000002</c:v>
                </c:pt>
                <c:pt idx="20881">
                  <c:v>0.64200000000000002</c:v>
                </c:pt>
                <c:pt idx="20882">
                  <c:v>0.57099999999999995</c:v>
                </c:pt>
                <c:pt idx="20883">
                  <c:v>0.80500000000000005</c:v>
                </c:pt>
                <c:pt idx="20884">
                  <c:v>0.73399999999999999</c:v>
                </c:pt>
                <c:pt idx="20885">
                  <c:v>0.75600000000000001</c:v>
                </c:pt>
                <c:pt idx="20886">
                  <c:v>0.76300000000000001</c:v>
                </c:pt>
                <c:pt idx="20887">
                  <c:v>0.755</c:v>
                </c:pt>
                <c:pt idx="20888">
                  <c:v>0.64200000000000002</c:v>
                </c:pt>
                <c:pt idx="20889">
                  <c:v>0.80100000000000005</c:v>
                </c:pt>
                <c:pt idx="20890">
                  <c:v>0.66300000000000003</c:v>
                </c:pt>
                <c:pt idx="20891">
                  <c:v>0.72499999999999998</c:v>
                </c:pt>
                <c:pt idx="20892">
                  <c:v>0.76400000000000001</c:v>
                </c:pt>
                <c:pt idx="20893">
                  <c:v>0.64900000000000002</c:v>
                </c:pt>
                <c:pt idx="20894">
                  <c:v>0.64700000000000002</c:v>
                </c:pt>
                <c:pt idx="20895">
                  <c:v>0.80100000000000005</c:v>
                </c:pt>
                <c:pt idx="20896">
                  <c:v>0.79900000000000004</c:v>
                </c:pt>
                <c:pt idx="20897">
                  <c:v>0.81299999999999994</c:v>
                </c:pt>
                <c:pt idx="20898">
                  <c:v>0.72599999999999998</c:v>
                </c:pt>
                <c:pt idx="20899">
                  <c:v>0.72799999999999998</c:v>
                </c:pt>
                <c:pt idx="20900">
                  <c:v>0.80700000000000005</c:v>
                </c:pt>
                <c:pt idx="20901">
                  <c:v>0.64700000000000002</c:v>
                </c:pt>
                <c:pt idx="20902">
                  <c:v>0.66700000000000004</c:v>
                </c:pt>
                <c:pt idx="20903">
                  <c:v>0.80600000000000005</c:v>
                </c:pt>
                <c:pt idx="20904">
                  <c:v>0.72399999999999998</c:v>
                </c:pt>
                <c:pt idx="20905">
                  <c:v>0.76300000000000001</c:v>
                </c:pt>
                <c:pt idx="20906">
                  <c:v>0.80200000000000005</c:v>
                </c:pt>
                <c:pt idx="20907">
                  <c:v>0.77</c:v>
                </c:pt>
                <c:pt idx="20908">
                  <c:v>0.81200000000000006</c:v>
                </c:pt>
                <c:pt idx="20909">
                  <c:v>0.80500000000000005</c:v>
                </c:pt>
                <c:pt idx="20910">
                  <c:v>0.623</c:v>
                </c:pt>
                <c:pt idx="20911">
                  <c:v>0.81100000000000005</c:v>
                </c:pt>
                <c:pt idx="20912">
                  <c:v>0.623</c:v>
                </c:pt>
                <c:pt idx="20913">
                  <c:v>0.66700000000000004</c:v>
                </c:pt>
                <c:pt idx="20914">
                  <c:v>0.73499999999999999</c:v>
                </c:pt>
                <c:pt idx="20915">
                  <c:v>0.65500000000000003</c:v>
                </c:pt>
                <c:pt idx="20916">
                  <c:v>0.81899999999999995</c:v>
                </c:pt>
                <c:pt idx="20917">
                  <c:v>0.73699999999999999</c:v>
                </c:pt>
                <c:pt idx="20918">
                  <c:v>0.67300000000000004</c:v>
                </c:pt>
                <c:pt idx="20919">
                  <c:v>0.67300000000000004</c:v>
                </c:pt>
                <c:pt idx="20920">
                  <c:v>0.77</c:v>
                </c:pt>
                <c:pt idx="20921">
                  <c:v>0.76600000000000001</c:v>
                </c:pt>
                <c:pt idx="20922">
                  <c:v>0.66500000000000004</c:v>
                </c:pt>
                <c:pt idx="20923">
                  <c:v>0.66600000000000004</c:v>
                </c:pt>
                <c:pt idx="20924">
                  <c:v>0.77600000000000002</c:v>
                </c:pt>
                <c:pt idx="20925">
                  <c:v>0.59</c:v>
                </c:pt>
                <c:pt idx="20926">
                  <c:v>0.77400000000000002</c:v>
                </c:pt>
                <c:pt idx="20927">
                  <c:v>0.80500000000000005</c:v>
                </c:pt>
                <c:pt idx="20928">
                  <c:v>0.77200000000000002</c:v>
                </c:pt>
                <c:pt idx="20929">
                  <c:v>0.64400000000000002</c:v>
                </c:pt>
                <c:pt idx="20930">
                  <c:v>0.64400000000000002</c:v>
                </c:pt>
                <c:pt idx="20931">
                  <c:v>0.77600000000000002</c:v>
                </c:pt>
                <c:pt idx="20932">
                  <c:v>0.72599999999999998</c:v>
                </c:pt>
                <c:pt idx="20933">
                  <c:v>0.72599999999999998</c:v>
                </c:pt>
                <c:pt idx="20934">
                  <c:v>0.58099999999999996</c:v>
                </c:pt>
                <c:pt idx="20935">
                  <c:v>0.77300000000000002</c:v>
                </c:pt>
                <c:pt idx="20936">
                  <c:v>0.81200000000000006</c:v>
                </c:pt>
                <c:pt idx="20937">
                  <c:v>0.77400000000000002</c:v>
                </c:pt>
                <c:pt idx="20938">
                  <c:v>0.80900000000000005</c:v>
                </c:pt>
                <c:pt idx="20939">
                  <c:v>0.77300000000000002</c:v>
                </c:pt>
                <c:pt idx="20940">
                  <c:v>0.77400000000000002</c:v>
                </c:pt>
                <c:pt idx="20941">
                  <c:v>0.81399999999999995</c:v>
                </c:pt>
                <c:pt idx="20942">
                  <c:v>0.745</c:v>
                </c:pt>
                <c:pt idx="20943">
                  <c:v>0.76500000000000001</c:v>
                </c:pt>
                <c:pt idx="20944">
                  <c:v>0.74</c:v>
                </c:pt>
                <c:pt idx="20945">
                  <c:v>0.66200000000000003</c:v>
                </c:pt>
                <c:pt idx="20946">
                  <c:v>0.66400000000000003</c:v>
                </c:pt>
                <c:pt idx="20947">
                  <c:v>0.80900000000000005</c:v>
                </c:pt>
                <c:pt idx="20948">
                  <c:v>0.77</c:v>
                </c:pt>
                <c:pt idx="20949">
                  <c:v>0.72799999999999998</c:v>
                </c:pt>
                <c:pt idx="20950">
                  <c:v>0.66200000000000003</c:v>
                </c:pt>
                <c:pt idx="20951">
                  <c:v>0.72099999999999997</c:v>
                </c:pt>
                <c:pt idx="20952">
                  <c:v>0.81799999999999995</c:v>
                </c:pt>
                <c:pt idx="20953">
                  <c:v>0.81200000000000006</c:v>
                </c:pt>
                <c:pt idx="20954">
                  <c:v>0.74</c:v>
                </c:pt>
                <c:pt idx="20955">
                  <c:v>0.70799999999999996</c:v>
                </c:pt>
                <c:pt idx="20956">
                  <c:v>0.749</c:v>
                </c:pt>
                <c:pt idx="20957">
                  <c:v>0.82199999999999995</c:v>
                </c:pt>
                <c:pt idx="20958">
                  <c:v>0.81499999999999995</c:v>
                </c:pt>
                <c:pt idx="20959">
                  <c:v>0.63600000000000001</c:v>
                </c:pt>
                <c:pt idx="20960">
                  <c:v>0.78100000000000003</c:v>
                </c:pt>
                <c:pt idx="20961">
                  <c:v>0.63600000000000001</c:v>
                </c:pt>
                <c:pt idx="20962">
                  <c:v>0.68100000000000005</c:v>
                </c:pt>
                <c:pt idx="20963">
                  <c:v>0.74199999999999999</c:v>
                </c:pt>
                <c:pt idx="20964">
                  <c:v>0.81200000000000006</c:v>
                </c:pt>
                <c:pt idx="20965">
                  <c:v>0.79500000000000004</c:v>
                </c:pt>
                <c:pt idx="20966">
                  <c:v>0.71499999999999997</c:v>
                </c:pt>
                <c:pt idx="20967">
                  <c:v>0.71499999999999997</c:v>
                </c:pt>
                <c:pt idx="20968">
                  <c:v>0.64200000000000002</c:v>
                </c:pt>
                <c:pt idx="20969">
                  <c:v>0.64200000000000002</c:v>
                </c:pt>
                <c:pt idx="20970">
                  <c:v>0.81</c:v>
                </c:pt>
                <c:pt idx="20971">
                  <c:v>0.80300000000000005</c:v>
                </c:pt>
                <c:pt idx="20972">
                  <c:v>0.81399999999999995</c:v>
                </c:pt>
                <c:pt idx="20973">
                  <c:v>0.81399999999999995</c:v>
                </c:pt>
                <c:pt idx="20974">
                  <c:v>0.59099999999999997</c:v>
                </c:pt>
                <c:pt idx="20975">
                  <c:v>0.66300000000000003</c:v>
                </c:pt>
                <c:pt idx="20976">
                  <c:v>0.66300000000000003</c:v>
                </c:pt>
                <c:pt idx="20977">
                  <c:v>0.65900000000000003</c:v>
                </c:pt>
                <c:pt idx="20978">
                  <c:v>0.76600000000000001</c:v>
                </c:pt>
                <c:pt idx="20979">
                  <c:v>0.73599999999999999</c:v>
                </c:pt>
                <c:pt idx="20980">
                  <c:v>0.81200000000000006</c:v>
                </c:pt>
                <c:pt idx="20981">
                  <c:v>0.66</c:v>
                </c:pt>
                <c:pt idx="20982">
                  <c:v>0.77</c:v>
                </c:pt>
                <c:pt idx="20983">
                  <c:v>0.73599999999999999</c:v>
                </c:pt>
                <c:pt idx="20984">
                  <c:v>0.80900000000000005</c:v>
                </c:pt>
                <c:pt idx="20985">
                  <c:v>0.77500000000000002</c:v>
                </c:pt>
                <c:pt idx="20986">
                  <c:v>0.81699999999999995</c:v>
                </c:pt>
                <c:pt idx="20987">
                  <c:v>0.81399999999999995</c:v>
                </c:pt>
                <c:pt idx="20988">
                  <c:v>0.81100000000000005</c:v>
                </c:pt>
                <c:pt idx="20989">
                  <c:v>0.67100000000000004</c:v>
                </c:pt>
                <c:pt idx="20990">
                  <c:v>0.71699999999999997</c:v>
                </c:pt>
                <c:pt idx="20991">
                  <c:v>0.751</c:v>
                </c:pt>
                <c:pt idx="20992">
                  <c:v>0.77</c:v>
                </c:pt>
                <c:pt idx="20993">
                  <c:v>0.72499999999999998</c:v>
                </c:pt>
                <c:pt idx="20994">
                  <c:v>0.67200000000000004</c:v>
                </c:pt>
                <c:pt idx="20995">
                  <c:v>0.77800000000000002</c:v>
                </c:pt>
                <c:pt idx="20996">
                  <c:v>0.76200000000000001</c:v>
                </c:pt>
                <c:pt idx="20997">
                  <c:v>0.73199999999999998</c:v>
                </c:pt>
                <c:pt idx="20998">
                  <c:v>0.74299999999999999</c:v>
                </c:pt>
                <c:pt idx="20999">
                  <c:v>0.76700000000000002</c:v>
                </c:pt>
                <c:pt idx="21000">
                  <c:v>0.77400000000000002</c:v>
                </c:pt>
                <c:pt idx="21001">
                  <c:v>0.77600000000000002</c:v>
                </c:pt>
                <c:pt idx="21002">
                  <c:v>0.80800000000000005</c:v>
                </c:pt>
                <c:pt idx="21003">
                  <c:v>0.748</c:v>
                </c:pt>
                <c:pt idx="21004">
                  <c:v>0.746</c:v>
                </c:pt>
                <c:pt idx="21005">
                  <c:v>0.77700000000000002</c:v>
                </c:pt>
                <c:pt idx="21006">
                  <c:v>0.65200000000000002</c:v>
                </c:pt>
                <c:pt idx="21007">
                  <c:v>0.77500000000000002</c:v>
                </c:pt>
                <c:pt idx="21008">
                  <c:v>0.749</c:v>
                </c:pt>
                <c:pt idx="21009">
                  <c:v>0.76600000000000001</c:v>
                </c:pt>
                <c:pt idx="21010">
                  <c:v>0.65</c:v>
                </c:pt>
                <c:pt idx="21011">
                  <c:v>0.75600000000000001</c:v>
                </c:pt>
                <c:pt idx="21012">
                  <c:v>0.69599999999999995</c:v>
                </c:pt>
                <c:pt idx="21013">
                  <c:v>0.71699999999999997</c:v>
                </c:pt>
                <c:pt idx="21014">
                  <c:v>0.76600000000000001</c:v>
                </c:pt>
                <c:pt idx="21015">
                  <c:v>0.68899999999999995</c:v>
                </c:pt>
                <c:pt idx="21016">
                  <c:v>0.68899999999999995</c:v>
                </c:pt>
                <c:pt idx="21017">
                  <c:v>0.75700000000000001</c:v>
                </c:pt>
                <c:pt idx="21018">
                  <c:v>0.755</c:v>
                </c:pt>
                <c:pt idx="21019">
                  <c:v>0.61399999999999999</c:v>
                </c:pt>
                <c:pt idx="21020">
                  <c:v>0.65600000000000003</c:v>
                </c:pt>
                <c:pt idx="21021">
                  <c:v>0.65600000000000003</c:v>
                </c:pt>
                <c:pt idx="21022">
                  <c:v>0.76</c:v>
                </c:pt>
                <c:pt idx="21023">
                  <c:v>0.64800000000000002</c:v>
                </c:pt>
                <c:pt idx="21024">
                  <c:v>0.64700000000000002</c:v>
                </c:pt>
                <c:pt idx="21025">
                  <c:v>0.748</c:v>
                </c:pt>
                <c:pt idx="21026">
                  <c:v>0.58599999999999997</c:v>
                </c:pt>
                <c:pt idx="21027">
                  <c:v>0.76600000000000001</c:v>
                </c:pt>
                <c:pt idx="21028">
                  <c:v>0.76</c:v>
                </c:pt>
                <c:pt idx="21029">
                  <c:v>0.77</c:v>
                </c:pt>
                <c:pt idx="21030">
                  <c:v>0.76800000000000002</c:v>
                </c:pt>
                <c:pt idx="21031">
                  <c:v>0.76</c:v>
                </c:pt>
                <c:pt idx="21032">
                  <c:v>0.67</c:v>
                </c:pt>
                <c:pt idx="21033">
                  <c:v>0.67100000000000004</c:v>
                </c:pt>
                <c:pt idx="21034">
                  <c:v>0.63100000000000001</c:v>
                </c:pt>
                <c:pt idx="21035">
                  <c:v>0.63100000000000001</c:v>
                </c:pt>
                <c:pt idx="21036">
                  <c:v>0.752</c:v>
                </c:pt>
                <c:pt idx="21037">
                  <c:v>0.753</c:v>
                </c:pt>
                <c:pt idx="21038">
                  <c:v>0.75600000000000001</c:v>
                </c:pt>
                <c:pt idx="21039">
                  <c:v>0.755</c:v>
                </c:pt>
                <c:pt idx="21040">
                  <c:v>0.75600000000000001</c:v>
                </c:pt>
                <c:pt idx="21041">
                  <c:v>0.753</c:v>
                </c:pt>
                <c:pt idx="21042">
                  <c:v>0.753</c:v>
                </c:pt>
                <c:pt idx="21043">
                  <c:v>0.76800000000000002</c:v>
                </c:pt>
                <c:pt idx="21044">
                  <c:v>0.75700000000000001</c:v>
                </c:pt>
                <c:pt idx="21045">
                  <c:v>0.753</c:v>
                </c:pt>
                <c:pt idx="21046">
                  <c:v>0.752</c:v>
                </c:pt>
                <c:pt idx="21047">
                  <c:v>0.753</c:v>
                </c:pt>
                <c:pt idx="21048">
                  <c:v>0.751</c:v>
                </c:pt>
                <c:pt idx="21049">
                  <c:v>0.753</c:v>
                </c:pt>
                <c:pt idx="21050">
                  <c:v>0.70499999999999996</c:v>
                </c:pt>
                <c:pt idx="21051">
                  <c:v>0.75800000000000001</c:v>
                </c:pt>
                <c:pt idx="21052">
                  <c:v>0.76500000000000001</c:v>
                </c:pt>
                <c:pt idx="21053">
                  <c:v>0.75900000000000001</c:v>
                </c:pt>
                <c:pt idx="21054">
                  <c:v>0.66300000000000003</c:v>
                </c:pt>
                <c:pt idx="21055">
                  <c:v>0.75700000000000001</c:v>
                </c:pt>
                <c:pt idx="21056">
                  <c:v>0.754</c:v>
                </c:pt>
                <c:pt idx="21057">
                  <c:v>0.76400000000000001</c:v>
                </c:pt>
                <c:pt idx="21058">
                  <c:v>0.66400000000000003</c:v>
                </c:pt>
                <c:pt idx="21059">
                  <c:v>0.69699999999999995</c:v>
                </c:pt>
                <c:pt idx="21060">
                  <c:v>0.76300000000000001</c:v>
                </c:pt>
                <c:pt idx="21061">
                  <c:v>0.76300000000000001</c:v>
                </c:pt>
                <c:pt idx="21062">
                  <c:v>0.75900000000000001</c:v>
                </c:pt>
                <c:pt idx="21063">
                  <c:v>0.76400000000000001</c:v>
                </c:pt>
                <c:pt idx="21064">
                  <c:v>0.627</c:v>
                </c:pt>
                <c:pt idx="21065">
                  <c:v>0.66100000000000003</c:v>
                </c:pt>
                <c:pt idx="21066">
                  <c:v>0.66100000000000003</c:v>
                </c:pt>
                <c:pt idx="21067">
                  <c:v>0.76</c:v>
                </c:pt>
                <c:pt idx="21068">
                  <c:v>0.75700000000000001</c:v>
                </c:pt>
                <c:pt idx="21069">
                  <c:v>0.76400000000000001</c:v>
                </c:pt>
                <c:pt idx="21070">
                  <c:v>0.76100000000000001</c:v>
                </c:pt>
                <c:pt idx="21071">
                  <c:v>0.68799999999999994</c:v>
                </c:pt>
                <c:pt idx="21072">
                  <c:v>0.76100000000000001</c:v>
                </c:pt>
                <c:pt idx="21073">
                  <c:v>0.76500000000000001</c:v>
                </c:pt>
                <c:pt idx="21074">
                  <c:v>0.64500000000000002</c:v>
                </c:pt>
                <c:pt idx="21075">
                  <c:v>0.64500000000000002</c:v>
                </c:pt>
                <c:pt idx="21076">
                  <c:v>0.68799999999999994</c:v>
                </c:pt>
                <c:pt idx="21077">
                  <c:v>0.76700000000000002</c:v>
                </c:pt>
                <c:pt idx="21078">
                  <c:v>0.76</c:v>
                </c:pt>
                <c:pt idx="21079">
                  <c:v>0.76200000000000001</c:v>
                </c:pt>
                <c:pt idx="21080">
                  <c:v>0.76300000000000001</c:v>
                </c:pt>
                <c:pt idx="21081">
                  <c:v>0.76500000000000001</c:v>
                </c:pt>
                <c:pt idx="21082">
                  <c:v>0.75600000000000001</c:v>
                </c:pt>
                <c:pt idx="21083">
                  <c:v>0.76300000000000001</c:v>
                </c:pt>
                <c:pt idx="21084">
                  <c:v>0.76100000000000001</c:v>
                </c:pt>
                <c:pt idx="21085">
                  <c:v>0.76500000000000001</c:v>
                </c:pt>
                <c:pt idx="21086">
                  <c:v>0.76200000000000001</c:v>
                </c:pt>
                <c:pt idx="21087">
                  <c:v>0.76200000000000001</c:v>
                </c:pt>
                <c:pt idx="21088">
                  <c:v>0.76300000000000001</c:v>
                </c:pt>
                <c:pt idx="21089">
                  <c:v>0.71499999999999997</c:v>
                </c:pt>
                <c:pt idx="21090">
                  <c:v>0.75800000000000001</c:v>
                </c:pt>
                <c:pt idx="21091">
                  <c:v>0.76900000000000002</c:v>
                </c:pt>
                <c:pt idx="21092">
                  <c:v>0.76300000000000001</c:v>
                </c:pt>
                <c:pt idx="21093">
                  <c:v>0.68799999999999994</c:v>
                </c:pt>
                <c:pt idx="21094">
                  <c:v>0.76500000000000001</c:v>
                </c:pt>
                <c:pt idx="21095">
                  <c:v>0.71</c:v>
                </c:pt>
                <c:pt idx="21096">
                  <c:v>0.76300000000000001</c:v>
                </c:pt>
                <c:pt idx="21097">
                  <c:v>0.71899999999999997</c:v>
                </c:pt>
                <c:pt idx="21098">
                  <c:v>0.76900000000000002</c:v>
                </c:pt>
                <c:pt idx="21099">
                  <c:v>0.77200000000000002</c:v>
                </c:pt>
                <c:pt idx="21100">
                  <c:v>0.67800000000000005</c:v>
                </c:pt>
                <c:pt idx="21101">
                  <c:v>0.64</c:v>
                </c:pt>
                <c:pt idx="21102">
                  <c:v>0.71199999999999997</c:v>
                </c:pt>
                <c:pt idx="21103">
                  <c:v>0.76400000000000001</c:v>
                </c:pt>
                <c:pt idx="21104">
                  <c:v>0.755</c:v>
                </c:pt>
                <c:pt idx="21105">
                  <c:v>0.67500000000000004</c:v>
                </c:pt>
                <c:pt idx="21106">
                  <c:v>0.67500000000000004</c:v>
                </c:pt>
                <c:pt idx="21107">
                  <c:v>0.76100000000000001</c:v>
                </c:pt>
                <c:pt idx="21108">
                  <c:v>0.76500000000000001</c:v>
                </c:pt>
                <c:pt idx="21109">
                  <c:v>0.75600000000000001</c:v>
                </c:pt>
                <c:pt idx="21110">
                  <c:v>0.76500000000000001</c:v>
                </c:pt>
                <c:pt idx="21111">
                  <c:v>0.76400000000000001</c:v>
                </c:pt>
                <c:pt idx="21112">
                  <c:v>0.76300000000000001</c:v>
                </c:pt>
                <c:pt idx="21113">
                  <c:v>0.76700000000000002</c:v>
                </c:pt>
                <c:pt idx="21114">
                  <c:v>0.76100000000000001</c:v>
                </c:pt>
                <c:pt idx="21115">
                  <c:v>0.76400000000000001</c:v>
                </c:pt>
                <c:pt idx="21116">
                  <c:v>0.76600000000000001</c:v>
                </c:pt>
                <c:pt idx="21117">
                  <c:v>0.72</c:v>
                </c:pt>
                <c:pt idx="21118">
                  <c:v>0.752</c:v>
                </c:pt>
                <c:pt idx="21119">
                  <c:v>0.75600000000000001</c:v>
                </c:pt>
                <c:pt idx="21120">
                  <c:v>0.76</c:v>
                </c:pt>
                <c:pt idx="21121">
                  <c:v>0.69399999999999995</c:v>
                </c:pt>
                <c:pt idx="21122">
                  <c:v>0.71599999999999997</c:v>
                </c:pt>
                <c:pt idx="21123">
                  <c:v>0.65400000000000003</c:v>
                </c:pt>
                <c:pt idx="21124">
                  <c:v>0.75700000000000001</c:v>
                </c:pt>
                <c:pt idx="21125">
                  <c:v>0.69199999999999995</c:v>
                </c:pt>
                <c:pt idx="21126">
                  <c:v>0.77100000000000002</c:v>
                </c:pt>
                <c:pt idx="21127">
                  <c:v>0.72199999999999998</c:v>
                </c:pt>
                <c:pt idx="21128">
                  <c:v>0.76</c:v>
                </c:pt>
                <c:pt idx="21129">
                  <c:v>0.77</c:v>
                </c:pt>
                <c:pt idx="21130">
                  <c:v>0.76100000000000001</c:v>
                </c:pt>
                <c:pt idx="21131">
                  <c:v>0.77100000000000002</c:v>
                </c:pt>
                <c:pt idx="21132">
                  <c:v>0.76</c:v>
                </c:pt>
                <c:pt idx="21133">
                  <c:v>0.753</c:v>
                </c:pt>
                <c:pt idx="21134">
                  <c:v>0.76400000000000001</c:v>
                </c:pt>
                <c:pt idx="21135">
                  <c:v>0.77</c:v>
                </c:pt>
                <c:pt idx="21136">
                  <c:v>0.75800000000000001</c:v>
                </c:pt>
                <c:pt idx="21137">
                  <c:v>0.76400000000000001</c:v>
                </c:pt>
                <c:pt idx="21138">
                  <c:v>0.77400000000000002</c:v>
                </c:pt>
                <c:pt idx="21139">
                  <c:v>0.75600000000000001</c:v>
                </c:pt>
                <c:pt idx="21140">
                  <c:v>0.77200000000000002</c:v>
                </c:pt>
                <c:pt idx="21141">
                  <c:v>0.76100000000000001</c:v>
                </c:pt>
                <c:pt idx="21142">
                  <c:v>0.75700000000000001</c:v>
                </c:pt>
                <c:pt idx="21143">
                  <c:v>0.76</c:v>
                </c:pt>
                <c:pt idx="21144">
                  <c:v>0.76</c:v>
                </c:pt>
                <c:pt idx="21145">
                  <c:v>0.76200000000000001</c:v>
                </c:pt>
                <c:pt idx="21146">
                  <c:v>0.77100000000000002</c:v>
                </c:pt>
                <c:pt idx="21147">
                  <c:v>0.75600000000000001</c:v>
                </c:pt>
                <c:pt idx="21148">
                  <c:v>0.75800000000000001</c:v>
                </c:pt>
                <c:pt idx="21149">
                  <c:v>0.76200000000000001</c:v>
                </c:pt>
                <c:pt idx="21150">
                  <c:v>0.76200000000000001</c:v>
                </c:pt>
                <c:pt idx="21151">
                  <c:v>0.75700000000000001</c:v>
                </c:pt>
                <c:pt idx="21152">
                  <c:v>0.75800000000000001</c:v>
                </c:pt>
                <c:pt idx="21153">
                  <c:v>0.77200000000000002</c:v>
                </c:pt>
                <c:pt idx="21154">
                  <c:v>0.76900000000000002</c:v>
                </c:pt>
                <c:pt idx="21155">
                  <c:v>0.70899999999999996</c:v>
                </c:pt>
                <c:pt idx="21156">
                  <c:v>0.76100000000000001</c:v>
                </c:pt>
                <c:pt idx="21157">
                  <c:v>0.76400000000000001</c:v>
                </c:pt>
                <c:pt idx="21158">
                  <c:v>0.66700000000000004</c:v>
                </c:pt>
                <c:pt idx="21159">
                  <c:v>0.76800000000000002</c:v>
                </c:pt>
                <c:pt idx="21160">
                  <c:v>0.75800000000000001</c:v>
                </c:pt>
                <c:pt idx="21161">
                  <c:v>0.76900000000000002</c:v>
                </c:pt>
                <c:pt idx="21162">
                  <c:v>0.76800000000000002</c:v>
                </c:pt>
                <c:pt idx="21163">
                  <c:v>0.76400000000000001</c:v>
                </c:pt>
                <c:pt idx="21164">
                  <c:v>0.76500000000000001</c:v>
                </c:pt>
                <c:pt idx="21165">
                  <c:v>0.76900000000000002</c:v>
                </c:pt>
                <c:pt idx="21166">
                  <c:v>0.76900000000000002</c:v>
                </c:pt>
                <c:pt idx="21167">
                  <c:v>0.76500000000000001</c:v>
                </c:pt>
                <c:pt idx="21168">
                  <c:v>0.77200000000000002</c:v>
                </c:pt>
                <c:pt idx="21169">
                  <c:v>0.76700000000000002</c:v>
                </c:pt>
                <c:pt idx="21170">
                  <c:v>0.76600000000000001</c:v>
                </c:pt>
                <c:pt idx="21171">
                  <c:v>0.76700000000000002</c:v>
                </c:pt>
                <c:pt idx="21172">
                  <c:v>0.77</c:v>
                </c:pt>
                <c:pt idx="21173">
                  <c:v>0.72</c:v>
                </c:pt>
                <c:pt idx="21174">
                  <c:v>0.76700000000000002</c:v>
                </c:pt>
                <c:pt idx="21175">
                  <c:v>0.76200000000000001</c:v>
                </c:pt>
                <c:pt idx="21176">
                  <c:v>0.76900000000000002</c:v>
                </c:pt>
                <c:pt idx="21177">
                  <c:v>0.76800000000000002</c:v>
                </c:pt>
                <c:pt idx="21178">
                  <c:v>0.77300000000000002</c:v>
                </c:pt>
                <c:pt idx="21179">
                  <c:v>0.68799999999999994</c:v>
                </c:pt>
                <c:pt idx="21180">
                  <c:v>0.77700000000000002</c:v>
                </c:pt>
                <c:pt idx="21181">
                  <c:v>0.76800000000000002</c:v>
                </c:pt>
                <c:pt idx="21182">
                  <c:v>0.76500000000000001</c:v>
                </c:pt>
                <c:pt idx="21183">
                  <c:v>0.76900000000000002</c:v>
                </c:pt>
                <c:pt idx="21184">
                  <c:v>0.76900000000000002</c:v>
                </c:pt>
                <c:pt idx="21185">
                  <c:v>0.76900000000000002</c:v>
                </c:pt>
                <c:pt idx="21186">
                  <c:v>0.77200000000000002</c:v>
                </c:pt>
                <c:pt idx="21187">
                  <c:v>0.76700000000000002</c:v>
                </c:pt>
                <c:pt idx="21188">
                  <c:v>0.76800000000000002</c:v>
                </c:pt>
                <c:pt idx="21189">
                  <c:v>0.76500000000000001</c:v>
                </c:pt>
                <c:pt idx="21190">
                  <c:v>0.72399999999999998</c:v>
                </c:pt>
                <c:pt idx="21191">
                  <c:v>0.76500000000000001</c:v>
                </c:pt>
                <c:pt idx="21192">
                  <c:v>0.76700000000000002</c:v>
                </c:pt>
                <c:pt idx="21193">
                  <c:v>0.76100000000000001</c:v>
                </c:pt>
                <c:pt idx="21194">
                  <c:v>0.77400000000000002</c:v>
                </c:pt>
                <c:pt idx="21195">
                  <c:v>0.76600000000000001</c:v>
                </c:pt>
                <c:pt idx="21196">
                  <c:v>0.77600000000000002</c:v>
                </c:pt>
                <c:pt idx="21197">
                  <c:v>0.76900000000000002</c:v>
                </c:pt>
                <c:pt idx="21198">
                  <c:v>0.77400000000000002</c:v>
                </c:pt>
                <c:pt idx="21199">
                  <c:v>0.76200000000000001</c:v>
                </c:pt>
                <c:pt idx="21200">
                  <c:v>0.76500000000000001</c:v>
                </c:pt>
                <c:pt idx="21201">
                  <c:v>0.77900000000000003</c:v>
                </c:pt>
                <c:pt idx="21202">
                  <c:v>0.76500000000000001</c:v>
                </c:pt>
                <c:pt idx="21203">
                  <c:v>0.77700000000000002</c:v>
                </c:pt>
                <c:pt idx="21204">
                  <c:v>0.76400000000000001</c:v>
                </c:pt>
                <c:pt idx="21205">
                  <c:v>0.77500000000000002</c:v>
                </c:pt>
                <c:pt idx="21206">
                  <c:v>0.76700000000000002</c:v>
                </c:pt>
                <c:pt idx="21207">
                  <c:v>0.76700000000000002</c:v>
                </c:pt>
                <c:pt idx="21208">
                  <c:v>0.76200000000000001</c:v>
                </c:pt>
                <c:pt idx="21209">
                  <c:v>0.76200000000000001</c:v>
                </c:pt>
                <c:pt idx="21210">
                  <c:v>0.76600000000000001</c:v>
                </c:pt>
                <c:pt idx="21211">
                  <c:v>0.77400000000000002</c:v>
                </c:pt>
                <c:pt idx="21212">
                  <c:v>0.77800000000000002</c:v>
                </c:pt>
                <c:pt idx="21213">
                  <c:v>0.77500000000000002</c:v>
                </c:pt>
                <c:pt idx="21214">
                  <c:v>0.76400000000000001</c:v>
                </c:pt>
                <c:pt idx="21215">
                  <c:v>0.77500000000000002</c:v>
                </c:pt>
                <c:pt idx="21216">
                  <c:v>0.76900000000000002</c:v>
                </c:pt>
                <c:pt idx="21217">
                  <c:v>0.78500000000000003</c:v>
                </c:pt>
                <c:pt idx="21218">
                  <c:v>0.77800000000000002</c:v>
                </c:pt>
                <c:pt idx="21219">
                  <c:v>0.77400000000000002</c:v>
                </c:pt>
                <c:pt idx="21220">
                  <c:v>0.78400000000000003</c:v>
                </c:pt>
                <c:pt idx="21221">
                  <c:v>0.79100000000000004</c:v>
                </c:pt>
                <c:pt idx="21222">
                  <c:v>0.79900000000000004</c:v>
                </c:pt>
                <c:pt idx="21223">
                  <c:v>0.80300000000000005</c:v>
                </c:pt>
                <c:pt idx="21224">
                  <c:v>0.80200000000000005</c:v>
                </c:pt>
                <c:pt idx="21225">
                  <c:v>0.80400000000000005</c:v>
                </c:pt>
                <c:pt idx="21226">
                  <c:v>0.81200000000000006</c:v>
                </c:pt>
                <c:pt idx="21227">
                  <c:v>0.81799999999999995</c:v>
                </c:pt>
                <c:pt idx="21228">
                  <c:v>0.81899999999999995</c:v>
                </c:pt>
                <c:pt idx="21229">
                  <c:v>0.82599999999999996</c:v>
                </c:pt>
                <c:pt idx="21230">
                  <c:v>0.82799999999999996</c:v>
                </c:pt>
                <c:pt idx="21231">
                  <c:v>0.83199999999999996</c:v>
                </c:pt>
                <c:pt idx="21232">
                  <c:v>0.86599999999999999</c:v>
                </c:pt>
                <c:pt idx="21233">
                  <c:v>0.87</c:v>
                </c:pt>
                <c:pt idx="21234">
                  <c:v>0.86799999999999999</c:v>
                </c:pt>
                <c:pt idx="21235">
                  <c:v>0.81499999999999995</c:v>
                </c:pt>
                <c:pt idx="21236">
                  <c:v>0.752</c:v>
                </c:pt>
                <c:pt idx="21237">
                  <c:v>0.748</c:v>
                </c:pt>
                <c:pt idx="21238">
                  <c:v>0.71799999999999997</c:v>
                </c:pt>
                <c:pt idx="21239">
                  <c:v>0.76600000000000001</c:v>
                </c:pt>
                <c:pt idx="21240">
                  <c:v>0.82899999999999996</c:v>
                </c:pt>
                <c:pt idx="21241">
                  <c:v>0.73699999999999999</c:v>
                </c:pt>
                <c:pt idx="21242">
                  <c:v>0.73299999999999998</c:v>
                </c:pt>
                <c:pt idx="21243">
                  <c:v>0.77700000000000002</c:v>
                </c:pt>
                <c:pt idx="21244">
                  <c:v>0.77500000000000002</c:v>
                </c:pt>
                <c:pt idx="21245">
                  <c:v>0.75800000000000001</c:v>
                </c:pt>
                <c:pt idx="21246">
                  <c:v>0.76</c:v>
                </c:pt>
                <c:pt idx="21247">
                  <c:v>0.77100000000000002</c:v>
                </c:pt>
                <c:pt idx="21248">
                  <c:v>0.78200000000000003</c:v>
                </c:pt>
                <c:pt idx="21249">
                  <c:v>0.78800000000000003</c:v>
                </c:pt>
                <c:pt idx="21250">
                  <c:v>0.79200000000000004</c:v>
                </c:pt>
                <c:pt idx="21251">
                  <c:v>0.78800000000000003</c:v>
                </c:pt>
                <c:pt idx="21252">
                  <c:v>0.79100000000000004</c:v>
                </c:pt>
                <c:pt idx="21253">
                  <c:v>0.78900000000000003</c:v>
                </c:pt>
                <c:pt idx="21254">
                  <c:v>0.78400000000000003</c:v>
                </c:pt>
                <c:pt idx="21255">
                  <c:v>0.76100000000000001</c:v>
                </c:pt>
                <c:pt idx="21256">
                  <c:v>0.78700000000000003</c:v>
                </c:pt>
                <c:pt idx="21257">
                  <c:v>0.76900000000000002</c:v>
                </c:pt>
                <c:pt idx="21258">
                  <c:v>0.77100000000000002</c:v>
                </c:pt>
                <c:pt idx="21259">
                  <c:v>0.46899999999999997</c:v>
                </c:pt>
                <c:pt idx="21260">
                  <c:v>0.46899999999999997</c:v>
                </c:pt>
                <c:pt idx="21261">
                  <c:v>0.72899999999999998</c:v>
                </c:pt>
                <c:pt idx="21262">
                  <c:v>0.79700000000000004</c:v>
                </c:pt>
                <c:pt idx="21263">
                  <c:v>0.77900000000000003</c:v>
                </c:pt>
                <c:pt idx="21264">
                  <c:v>0.78300000000000003</c:v>
                </c:pt>
                <c:pt idx="21265">
                  <c:v>0.47699999999999998</c:v>
                </c:pt>
                <c:pt idx="21266">
                  <c:v>0.47699999999999998</c:v>
                </c:pt>
                <c:pt idx="21267">
                  <c:v>0.76600000000000001</c:v>
                </c:pt>
                <c:pt idx="21268">
                  <c:v>0.79700000000000004</c:v>
                </c:pt>
                <c:pt idx="21269">
                  <c:v>0.79300000000000004</c:v>
                </c:pt>
                <c:pt idx="21270">
                  <c:v>0.77400000000000002</c:v>
                </c:pt>
                <c:pt idx="21271">
                  <c:v>0.47199999999999998</c:v>
                </c:pt>
                <c:pt idx="21272">
                  <c:v>0.47199999999999998</c:v>
                </c:pt>
                <c:pt idx="21273">
                  <c:v>0.77600000000000002</c:v>
                </c:pt>
                <c:pt idx="21274">
                  <c:v>0.47699999999999998</c:v>
                </c:pt>
                <c:pt idx="21275">
                  <c:v>0.77300000000000002</c:v>
                </c:pt>
                <c:pt idx="21276">
                  <c:v>0.47599999999999998</c:v>
                </c:pt>
                <c:pt idx="21277">
                  <c:v>0.77600000000000002</c:v>
                </c:pt>
                <c:pt idx="21278">
                  <c:v>0.76700000000000002</c:v>
                </c:pt>
                <c:pt idx="21279">
                  <c:v>0.48</c:v>
                </c:pt>
                <c:pt idx="21280">
                  <c:v>0.48</c:v>
                </c:pt>
                <c:pt idx="21281">
                  <c:v>0.48499999999999999</c:v>
                </c:pt>
                <c:pt idx="21282">
                  <c:v>0.754</c:v>
                </c:pt>
                <c:pt idx="21283">
                  <c:v>0.48399999999999999</c:v>
                </c:pt>
                <c:pt idx="21284">
                  <c:v>0.74399999999999999</c:v>
                </c:pt>
                <c:pt idx="21285">
                  <c:v>0.77800000000000002</c:v>
                </c:pt>
                <c:pt idx="21286">
                  <c:v>0.48799999999999999</c:v>
                </c:pt>
                <c:pt idx="21287">
                  <c:v>0.48799999999999999</c:v>
                </c:pt>
                <c:pt idx="21288">
                  <c:v>0.49399999999999999</c:v>
                </c:pt>
                <c:pt idx="21289">
                  <c:v>0.77300000000000002</c:v>
                </c:pt>
                <c:pt idx="21290">
                  <c:v>0.76200000000000001</c:v>
                </c:pt>
                <c:pt idx="21291">
                  <c:v>0.73799999999999999</c:v>
                </c:pt>
                <c:pt idx="21292">
                  <c:v>0.748</c:v>
                </c:pt>
                <c:pt idx="21293">
                  <c:v>0.49199999999999999</c:v>
                </c:pt>
                <c:pt idx="21294">
                  <c:v>0.77500000000000002</c:v>
                </c:pt>
                <c:pt idx="21295">
                  <c:v>0.77400000000000002</c:v>
                </c:pt>
                <c:pt idx="21296">
                  <c:v>0.496</c:v>
                </c:pt>
                <c:pt idx="21297">
                  <c:v>0.496</c:v>
                </c:pt>
                <c:pt idx="21298">
                  <c:v>0.78100000000000003</c:v>
                </c:pt>
                <c:pt idx="21299">
                  <c:v>0.752</c:v>
                </c:pt>
                <c:pt idx="21300">
                  <c:v>0.502</c:v>
                </c:pt>
                <c:pt idx="21301">
                  <c:v>0.47899999999999998</c:v>
                </c:pt>
                <c:pt idx="21302">
                  <c:v>0.71899999999999997</c:v>
                </c:pt>
                <c:pt idx="21303">
                  <c:v>0.48699999999999999</c:v>
                </c:pt>
                <c:pt idx="21304">
                  <c:v>0.499</c:v>
                </c:pt>
                <c:pt idx="21305">
                  <c:v>0.499</c:v>
                </c:pt>
                <c:pt idx="21306">
                  <c:v>0.48699999999999999</c:v>
                </c:pt>
                <c:pt idx="21307">
                  <c:v>0.77200000000000002</c:v>
                </c:pt>
                <c:pt idx="21308">
                  <c:v>0.748</c:v>
                </c:pt>
                <c:pt idx="21309">
                  <c:v>0.75800000000000001</c:v>
                </c:pt>
                <c:pt idx="21310">
                  <c:v>0.48399999999999999</c:v>
                </c:pt>
                <c:pt idx="21311">
                  <c:v>0.48299999999999998</c:v>
                </c:pt>
                <c:pt idx="21312">
                  <c:v>0.48299999999999998</c:v>
                </c:pt>
                <c:pt idx="21313">
                  <c:v>0.77</c:v>
                </c:pt>
                <c:pt idx="21314">
                  <c:v>0.47499999999999998</c:v>
                </c:pt>
                <c:pt idx="21315">
                  <c:v>0.47499999999999998</c:v>
                </c:pt>
                <c:pt idx="21316">
                  <c:v>0.755</c:v>
                </c:pt>
                <c:pt idx="21317">
                  <c:v>0.78400000000000003</c:v>
                </c:pt>
                <c:pt idx="21318">
                  <c:v>0.76900000000000002</c:v>
                </c:pt>
                <c:pt idx="21319">
                  <c:v>0.75900000000000001</c:v>
                </c:pt>
                <c:pt idx="21320">
                  <c:v>0.505</c:v>
                </c:pt>
                <c:pt idx="21321">
                  <c:v>0.505</c:v>
                </c:pt>
                <c:pt idx="21322">
                  <c:v>0.51100000000000001</c:v>
                </c:pt>
                <c:pt idx="21323">
                  <c:v>0.48699999999999999</c:v>
                </c:pt>
                <c:pt idx="21324">
                  <c:v>0.749</c:v>
                </c:pt>
                <c:pt idx="21325">
                  <c:v>0.496</c:v>
                </c:pt>
                <c:pt idx="21326">
                  <c:v>0.496</c:v>
                </c:pt>
                <c:pt idx="21327">
                  <c:v>0.50900000000000001</c:v>
                </c:pt>
                <c:pt idx="21328">
                  <c:v>0.50900000000000001</c:v>
                </c:pt>
                <c:pt idx="21329">
                  <c:v>0.49199999999999999</c:v>
                </c:pt>
                <c:pt idx="21330">
                  <c:v>0.49099999999999999</c:v>
                </c:pt>
                <c:pt idx="21331">
                  <c:v>0.49099999999999999</c:v>
                </c:pt>
                <c:pt idx="21332">
                  <c:v>0.497</c:v>
                </c:pt>
                <c:pt idx="21333">
                  <c:v>0.78100000000000003</c:v>
                </c:pt>
                <c:pt idx="21334">
                  <c:v>0.74099999999999999</c:v>
                </c:pt>
                <c:pt idx="21335">
                  <c:v>0.78300000000000003</c:v>
                </c:pt>
                <c:pt idx="21336">
                  <c:v>0.48299999999999998</c:v>
                </c:pt>
                <c:pt idx="21337">
                  <c:v>0.48299999999999998</c:v>
                </c:pt>
                <c:pt idx="21338">
                  <c:v>0.76700000000000002</c:v>
                </c:pt>
                <c:pt idx="21339">
                  <c:v>0.77300000000000002</c:v>
                </c:pt>
                <c:pt idx="21340">
                  <c:v>0.50700000000000001</c:v>
                </c:pt>
                <c:pt idx="21341">
                  <c:v>0.74299999999999999</c:v>
                </c:pt>
                <c:pt idx="21342">
                  <c:v>0.77900000000000003</c:v>
                </c:pt>
                <c:pt idx="21343">
                  <c:v>0.51400000000000001</c:v>
                </c:pt>
                <c:pt idx="21344">
                  <c:v>0.51400000000000001</c:v>
                </c:pt>
                <c:pt idx="21345">
                  <c:v>0.753</c:v>
                </c:pt>
                <c:pt idx="21346">
                  <c:v>0.52</c:v>
                </c:pt>
                <c:pt idx="21347">
                  <c:v>0.504</c:v>
                </c:pt>
                <c:pt idx="21348">
                  <c:v>0.50900000000000001</c:v>
                </c:pt>
                <c:pt idx="21349">
                  <c:v>0.50900000000000001</c:v>
                </c:pt>
                <c:pt idx="21350">
                  <c:v>0.504</c:v>
                </c:pt>
                <c:pt idx="21351">
                  <c:v>0.5</c:v>
                </c:pt>
                <c:pt idx="21352">
                  <c:v>0.75700000000000001</c:v>
                </c:pt>
                <c:pt idx="21353">
                  <c:v>0.499</c:v>
                </c:pt>
                <c:pt idx="21354">
                  <c:v>0.499</c:v>
                </c:pt>
                <c:pt idx="21355">
                  <c:v>0.77700000000000002</c:v>
                </c:pt>
                <c:pt idx="21356">
                  <c:v>0.505</c:v>
                </c:pt>
                <c:pt idx="21357">
                  <c:v>0.78</c:v>
                </c:pt>
                <c:pt idx="21358">
                  <c:v>0.77900000000000003</c:v>
                </c:pt>
                <c:pt idx="21359">
                  <c:v>0.51800000000000002</c:v>
                </c:pt>
                <c:pt idx="21360">
                  <c:v>0.72399999999999998</c:v>
                </c:pt>
                <c:pt idx="21361">
                  <c:v>0.77700000000000002</c:v>
                </c:pt>
                <c:pt idx="21362">
                  <c:v>0.49</c:v>
                </c:pt>
                <c:pt idx="21363">
                  <c:v>0.78300000000000003</c:v>
                </c:pt>
                <c:pt idx="21364">
                  <c:v>0.49</c:v>
                </c:pt>
                <c:pt idx="21365">
                  <c:v>0.51700000000000002</c:v>
                </c:pt>
                <c:pt idx="21366">
                  <c:v>0.752</c:v>
                </c:pt>
                <c:pt idx="21367">
                  <c:v>0.76300000000000001</c:v>
                </c:pt>
                <c:pt idx="21368">
                  <c:v>0.52300000000000002</c:v>
                </c:pt>
                <c:pt idx="21369">
                  <c:v>0.52300000000000002</c:v>
                </c:pt>
                <c:pt idx="21370">
                  <c:v>0.502</c:v>
                </c:pt>
                <c:pt idx="21371">
                  <c:v>0.502</c:v>
                </c:pt>
                <c:pt idx="21372">
                  <c:v>0.52900000000000003</c:v>
                </c:pt>
                <c:pt idx="21373">
                  <c:v>0.504</c:v>
                </c:pt>
                <c:pt idx="21374">
                  <c:v>0.755</c:v>
                </c:pt>
                <c:pt idx="21375">
                  <c:v>0.51300000000000001</c:v>
                </c:pt>
                <c:pt idx="21376">
                  <c:v>0.48699999999999999</c:v>
                </c:pt>
                <c:pt idx="21377">
                  <c:v>0.51300000000000001</c:v>
                </c:pt>
                <c:pt idx="21378">
                  <c:v>0.51700000000000002</c:v>
                </c:pt>
                <c:pt idx="21379">
                  <c:v>0.52</c:v>
                </c:pt>
                <c:pt idx="21380">
                  <c:v>0.52</c:v>
                </c:pt>
                <c:pt idx="21381">
                  <c:v>0.78600000000000003</c:v>
                </c:pt>
                <c:pt idx="21382">
                  <c:v>0.76400000000000001</c:v>
                </c:pt>
                <c:pt idx="21383">
                  <c:v>0.50800000000000001</c:v>
                </c:pt>
                <c:pt idx="21384">
                  <c:v>0.50800000000000001</c:v>
                </c:pt>
                <c:pt idx="21385">
                  <c:v>0.77500000000000002</c:v>
                </c:pt>
                <c:pt idx="21386">
                  <c:v>0.51400000000000001</c:v>
                </c:pt>
                <c:pt idx="21387">
                  <c:v>0.47799999999999998</c:v>
                </c:pt>
                <c:pt idx="21388">
                  <c:v>0.47799999999999998</c:v>
                </c:pt>
                <c:pt idx="21389">
                  <c:v>0.50800000000000001</c:v>
                </c:pt>
                <c:pt idx="21390">
                  <c:v>0.50800000000000001</c:v>
                </c:pt>
                <c:pt idx="21391">
                  <c:v>0.77400000000000002</c:v>
                </c:pt>
                <c:pt idx="21392">
                  <c:v>0.78</c:v>
                </c:pt>
                <c:pt idx="21393">
                  <c:v>0.754</c:v>
                </c:pt>
                <c:pt idx="21394">
                  <c:v>0.49</c:v>
                </c:pt>
                <c:pt idx="21395">
                  <c:v>0.52800000000000002</c:v>
                </c:pt>
                <c:pt idx="21396">
                  <c:v>0.499</c:v>
                </c:pt>
                <c:pt idx="21397">
                  <c:v>0.499</c:v>
                </c:pt>
                <c:pt idx="21398">
                  <c:v>0.53200000000000003</c:v>
                </c:pt>
                <c:pt idx="21399">
                  <c:v>0.53200000000000003</c:v>
                </c:pt>
                <c:pt idx="21400">
                  <c:v>0.78</c:v>
                </c:pt>
                <c:pt idx="21401">
                  <c:v>0.52700000000000002</c:v>
                </c:pt>
                <c:pt idx="21402">
                  <c:v>0.53900000000000003</c:v>
                </c:pt>
                <c:pt idx="21403">
                  <c:v>0.752</c:v>
                </c:pt>
                <c:pt idx="21404">
                  <c:v>0.49399999999999999</c:v>
                </c:pt>
                <c:pt idx="21405">
                  <c:v>0.49399999999999999</c:v>
                </c:pt>
                <c:pt idx="21406">
                  <c:v>0.51200000000000001</c:v>
                </c:pt>
                <c:pt idx="21407">
                  <c:v>0.51200000000000001</c:v>
                </c:pt>
                <c:pt idx="21408">
                  <c:v>0.51200000000000001</c:v>
                </c:pt>
                <c:pt idx="21409">
                  <c:v>0.5</c:v>
                </c:pt>
                <c:pt idx="21410">
                  <c:v>0.76600000000000001</c:v>
                </c:pt>
                <c:pt idx="21411">
                  <c:v>0.51400000000000001</c:v>
                </c:pt>
                <c:pt idx="21412">
                  <c:v>0.495</c:v>
                </c:pt>
                <c:pt idx="21413">
                  <c:v>0.746</c:v>
                </c:pt>
                <c:pt idx="21414">
                  <c:v>0.52700000000000002</c:v>
                </c:pt>
                <c:pt idx="21415">
                  <c:v>0.53700000000000003</c:v>
                </c:pt>
                <c:pt idx="21416">
                  <c:v>0.747</c:v>
                </c:pt>
                <c:pt idx="21417">
                  <c:v>0.496</c:v>
                </c:pt>
                <c:pt idx="21418">
                  <c:v>0.75800000000000001</c:v>
                </c:pt>
                <c:pt idx="21419">
                  <c:v>0.78400000000000003</c:v>
                </c:pt>
                <c:pt idx="21420">
                  <c:v>0.496</c:v>
                </c:pt>
                <c:pt idx="21421">
                  <c:v>0.51700000000000002</c:v>
                </c:pt>
                <c:pt idx="21422">
                  <c:v>0.51700000000000002</c:v>
                </c:pt>
                <c:pt idx="21423">
                  <c:v>0.48599999999999999</c:v>
                </c:pt>
                <c:pt idx="21424">
                  <c:v>0.48599999999999999</c:v>
                </c:pt>
                <c:pt idx="21425">
                  <c:v>0.76</c:v>
                </c:pt>
                <c:pt idx="21426">
                  <c:v>0.52300000000000002</c:v>
                </c:pt>
                <c:pt idx="21427">
                  <c:v>0.78800000000000003</c:v>
                </c:pt>
                <c:pt idx="21428">
                  <c:v>0.77800000000000002</c:v>
                </c:pt>
                <c:pt idx="21429">
                  <c:v>0.51</c:v>
                </c:pt>
                <c:pt idx="21430">
                  <c:v>0.51800000000000002</c:v>
                </c:pt>
                <c:pt idx="21431">
                  <c:v>0.51800000000000002</c:v>
                </c:pt>
                <c:pt idx="21432">
                  <c:v>0.78200000000000003</c:v>
                </c:pt>
                <c:pt idx="21433">
                  <c:v>0.78400000000000003</c:v>
                </c:pt>
                <c:pt idx="21434">
                  <c:v>0.498</c:v>
                </c:pt>
                <c:pt idx="21435">
                  <c:v>0.50800000000000001</c:v>
                </c:pt>
                <c:pt idx="21436">
                  <c:v>0.50800000000000001</c:v>
                </c:pt>
                <c:pt idx="21437">
                  <c:v>0.53900000000000003</c:v>
                </c:pt>
                <c:pt idx="21438">
                  <c:v>0.54200000000000004</c:v>
                </c:pt>
                <c:pt idx="21439">
                  <c:v>0.54200000000000004</c:v>
                </c:pt>
                <c:pt idx="21440">
                  <c:v>0.54700000000000004</c:v>
                </c:pt>
                <c:pt idx="21441">
                  <c:v>0.51300000000000001</c:v>
                </c:pt>
                <c:pt idx="21442">
                  <c:v>0.51300000000000001</c:v>
                </c:pt>
                <c:pt idx="21443">
                  <c:v>0.76200000000000001</c:v>
                </c:pt>
                <c:pt idx="21444">
                  <c:v>0.503</c:v>
                </c:pt>
                <c:pt idx="21445">
                  <c:v>0.503</c:v>
                </c:pt>
                <c:pt idx="21446">
                  <c:v>0.52100000000000002</c:v>
                </c:pt>
                <c:pt idx="21447">
                  <c:v>0.50900000000000001</c:v>
                </c:pt>
                <c:pt idx="21448">
                  <c:v>0.53100000000000003</c:v>
                </c:pt>
                <c:pt idx="21449">
                  <c:v>0.52200000000000002</c:v>
                </c:pt>
                <c:pt idx="21450">
                  <c:v>0.52200000000000002</c:v>
                </c:pt>
                <c:pt idx="21451">
                  <c:v>0.53100000000000003</c:v>
                </c:pt>
                <c:pt idx="21452">
                  <c:v>0.72799999999999998</c:v>
                </c:pt>
                <c:pt idx="21453">
                  <c:v>0.52400000000000002</c:v>
                </c:pt>
                <c:pt idx="21454">
                  <c:v>0.624</c:v>
                </c:pt>
                <c:pt idx="21455">
                  <c:v>0.624</c:v>
                </c:pt>
                <c:pt idx="21456">
                  <c:v>0.78200000000000003</c:v>
                </c:pt>
                <c:pt idx="21457">
                  <c:v>0.52100000000000002</c:v>
                </c:pt>
                <c:pt idx="21458">
                  <c:v>0.54400000000000004</c:v>
                </c:pt>
                <c:pt idx="21459">
                  <c:v>0.53800000000000003</c:v>
                </c:pt>
                <c:pt idx="21460">
                  <c:v>0.52100000000000002</c:v>
                </c:pt>
                <c:pt idx="21461">
                  <c:v>0.505</c:v>
                </c:pt>
                <c:pt idx="21462">
                  <c:v>0.505</c:v>
                </c:pt>
                <c:pt idx="21463">
                  <c:v>0.74299999999999999</c:v>
                </c:pt>
                <c:pt idx="21464">
                  <c:v>0.73299999999999998</c:v>
                </c:pt>
                <c:pt idx="21465">
                  <c:v>0.52200000000000002</c:v>
                </c:pt>
                <c:pt idx="21466">
                  <c:v>0.49399999999999999</c:v>
                </c:pt>
                <c:pt idx="21467">
                  <c:v>0.52600000000000002</c:v>
                </c:pt>
                <c:pt idx="21468">
                  <c:v>0.49399999999999999</c:v>
                </c:pt>
                <c:pt idx="21469">
                  <c:v>0.52600000000000002</c:v>
                </c:pt>
                <c:pt idx="21470">
                  <c:v>0.77900000000000003</c:v>
                </c:pt>
                <c:pt idx="21471">
                  <c:v>0.77800000000000002</c:v>
                </c:pt>
                <c:pt idx="21472">
                  <c:v>0.53300000000000003</c:v>
                </c:pt>
                <c:pt idx="21473">
                  <c:v>0.752</c:v>
                </c:pt>
                <c:pt idx="21474">
                  <c:v>0.52</c:v>
                </c:pt>
                <c:pt idx="21475">
                  <c:v>0.73</c:v>
                </c:pt>
                <c:pt idx="21476">
                  <c:v>0.58499999999999996</c:v>
                </c:pt>
                <c:pt idx="21477">
                  <c:v>0.78100000000000003</c:v>
                </c:pt>
                <c:pt idx="21478">
                  <c:v>0.73399999999999999</c:v>
                </c:pt>
                <c:pt idx="21479">
                  <c:v>0.50700000000000001</c:v>
                </c:pt>
                <c:pt idx="21480">
                  <c:v>0.71699999999999997</c:v>
                </c:pt>
                <c:pt idx="21481">
                  <c:v>0.48899999999999999</c:v>
                </c:pt>
                <c:pt idx="21482">
                  <c:v>0.51600000000000001</c:v>
                </c:pt>
                <c:pt idx="21483">
                  <c:v>0.51600000000000001</c:v>
                </c:pt>
                <c:pt idx="21484">
                  <c:v>0.73699999999999999</c:v>
                </c:pt>
                <c:pt idx="21485">
                  <c:v>0.55000000000000004</c:v>
                </c:pt>
                <c:pt idx="21486">
                  <c:v>0.55000000000000004</c:v>
                </c:pt>
                <c:pt idx="21487">
                  <c:v>0.73499999999999999</c:v>
                </c:pt>
                <c:pt idx="21488">
                  <c:v>0.73199999999999998</c:v>
                </c:pt>
                <c:pt idx="21489">
                  <c:v>0.55600000000000005</c:v>
                </c:pt>
                <c:pt idx="21490">
                  <c:v>0.52100000000000002</c:v>
                </c:pt>
                <c:pt idx="21491">
                  <c:v>0.51100000000000001</c:v>
                </c:pt>
                <c:pt idx="21492">
                  <c:v>0.51100000000000001</c:v>
                </c:pt>
                <c:pt idx="21493">
                  <c:v>0.53100000000000003</c:v>
                </c:pt>
                <c:pt idx="21494">
                  <c:v>0.51800000000000002</c:v>
                </c:pt>
                <c:pt idx="21495">
                  <c:v>0.51200000000000001</c:v>
                </c:pt>
                <c:pt idx="21496">
                  <c:v>0.52300000000000002</c:v>
                </c:pt>
                <c:pt idx="21497">
                  <c:v>0.52300000000000002</c:v>
                </c:pt>
                <c:pt idx="21498">
                  <c:v>0.73499999999999999</c:v>
                </c:pt>
                <c:pt idx="21499">
                  <c:v>0.77300000000000002</c:v>
                </c:pt>
                <c:pt idx="21500">
                  <c:v>0.53200000000000003</c:v>
                </c:pt>
                <c:pt idx="21501">
                  <c:v>0.53200000000000003</c:v>
                </c:pt>
                <c:pt idx="21502">
                  <c:v>0.78400000000000003</c:v>
                </c:pt>
                <c:pt idx="21503">
                  <c:v>0.53400000000000003</c:v>
                </c:pt>
                <c:pt idx="21504">
                  <c:v>0.58799999999999997</c:v>
                </c:pt>
                <c:pt idx="21505">
                  <c:v>0.58799999999999997</c:v>
                </c:pt>
                <c:pt idx="21506">
                  <c:v>0.77200000000000002</c:v>
                </c:pt>
                <c:pt idx="21507">
                  <c:v>0.55400000000000005</c:v>
                </c:pt>
                <c:pt idx="21508">
                  <c:v>0.51400000000000001</c:v>
                </c:pt>
                <c:pt idx="21509">
                  <c:v>0.76</c:v>
                </c:pt>
                <c:pt idx="21510">
                  <c:v>0.51400000000000001</c:v>
                </c:pt>
                <c:pt idx="21511">
                  <c:v>0.51100000000000001</c:v>
                </c:pt>
                <c:pt idx="21512">
                  <c:v>0.51100000000000001</c:v>
                </c:pt>
                <c:pt idx="21513">
                  <c:v>0.502</c:v>
                </c:pt>
                <c:pt idx="21514">
                  <c:v>0.502</c:v>
                </c:pt>
                <c:pt idx="21515">
                  <c:v>0.502</c:v>
                </c:pt>
                <c:pt idx="21516">
                  <c:v>0.53100000000000003</c:v>
                </c:pt>
                <c:pt idx="21517">
                  <c:v>0.745</c:v>
                </c:pt>
                <c:pt idx="21518">
                  <c:v>0.502</c:v>
                </c:pt>
                <c:pt idx="21519">
                  <c:v>0.78400000000000003</c:v>
                </c:pt>
                <c:pt idx="21520">
                  <c:v>0.53600000000000003</c:v>
                </c:pt>
                <c:pt idx="21521">
                  <c:v>0.53600000000000003</c:v>
                </c:pt>
                <c:pt idx="21522">
                  <c:v>0.53200000000000003</c:v>
                </c:pt>
                <c:pt idx="21523">
                  <c:v>0.78200000000000003</c:v>
                </c:pt>
                <c:pt idx="21524">
                  <c:v>0.54200000000000004</c:v>
                </c:pt>
                <c:pt idx="21525">
                  <c:v>0.748</c:v>
                </c:pt>
                <c:pt idx="21526">
                  <c:v>0.53200000000000003</c:v>
                </c:pt>
                <c:pt idx="21527">
                  <c:v>0.74199999999999999</c:v>
                </c:pt>
                <c:pt idx="21528">
                  <c:v>0.64600000000000002</c:v>
                </c:pt>
                <c:pt idx="21529">
                  <c:v>0.53300000000000003</c:v>
                </c:pt>
                <c:pt idx="21530">
                  <c:v>0.53400000000000003</c:v>
                </c:pt>
                <c:pt idx="21531">
                  <c:v>0.51600000000000001</c:v>
                </c:pt>
                <c:pt idx="21532">
                  <c:v>0.73799999999999999</c:v>
                </c:pt>
                <c:pt idx="21533">
                  <c:v>0.497</c:v>
                </c:pt>
                <c:pt idx="21534">
                  <c:v>0.52600000000000002</c:v>
                </c:pt>
                <c:pt idx="21535">
                  <c:v>0.71099999999999997</c:v>
                </c:pt>
                <c:pt idx="21536">
                  <c:v>0.51600000000000001</c:v>
                </c:pt>
                <c:pt idx="21537">
                  <c:v>0.51600000000000001</c:v>
                </c:pt>
                <c:pt idx="21538">
                  <c:v>0.52600000000000002</c:v>
                </c:pt>
                <c:pt idx="21539">
                  <c:v>0.72699999999999998</c:v>
                </c:pt>
                <c:pt idx="21540">
                  <c:v>0.52700000000000002</c:v>
                </c:pt>
                <c:pt idx="21541">
                  <c:v>0.74</c:v>
                </c:pt>
                <c:pt idx="21542">
                  <c:v>0.746</c:v>
                </c:pt>
                <c:pt idx="21543">
                  <c:v>0.55900000000000005</c:v>
                </c:pt>
                <c:pt idx="21544">
                  <c:v>0.55900000000000005</c:v>
                </c:pt>
                <c:pt idx="21545">
                  <c:v>0.498</c:v>
                </c:pt>
                <c:pt idx="21546">
                  <c:v>0.72799999999999998</c:v>
                </c:pt>
                <c:pt idx="21547">
                  <c:v>0.57799999999999996</c:v>
                </c:pt>
                <c:pt idx="21548">
                  <c:v>0.73799999999999999</c:v>
                </c:pt>
                <c:pt idx="21549">
                  <c:v>0.54</c:v>
                </c:pt>
                <c:pt idx="21550">
                  <c:v>0.52</c:v>
                </c:pt>
                <c:pt idx="21551">
                  <c:v>0.52</c:v>
                </c:pt>
                <c:pt idx="21552">
                  <c:v>0.52700000000000002</c:v>
                </c:pt>
                <c:pt idx="21553">
                  <c:v>0.52200000000000002</c:v>
                </c:pt>
                <c:pt idx="21554">
                  <c:v>0.53100000000000003</c:v>
                </c:pt>
                <c:pt idx="21555">
                  <c:v>0.54900000000000004</c:v>
                </c:pt>
                <c:pt idx="21556">
                  <c:v>0.5</c:v>
                </c:pt>
                <c:pt idx="21557">
                  <c:v>0.5</c:v>
                </c:pt>
                <c:pt idx="21558">
                  <c:v>0.53400000000000003</c:v>
                </c:pt>
                <c:pt idx="21559">
                  <c:v>0.53400000000000003</c:v>
                </c:pt>
                <c:pt idx="21560">
                  <c:v>0.54700000000000004</c:v>
                </c:pt>
                <c:pt idx="21561">
                  <c:v>0.48899999999999999</c:v>
                </c:pt>
                <c:pt idx="21562">
                  <c:v>0.48899999999999999</c:v>
                </c:pt>
                <c:pt idx="21563">
                  <c:v>0.78200000000000003</c:v>
                </c:pt>
                <c:pt idx="21564">
                  <c:v>0.54300000000000004</c:v>
                </c:pt>
                <c:pt idx="21565">
                  <c:v>0.54300000000000004</c:v>
                </c:pt>
                <c:pt idx="21566">
                  <c:v>0.57599999999999996</c:v>
                </c:pt>
                <c:pt idx="21567">
                  <c:v>0.52300000000000002</c:v>
                </c:pt>
                <c:pt idx="21568">
                  <c:v>0.74099999999999999</c:v>
                </c:pt>
                <c:pt idx="21569">
                  <c:v>0.754</c:v>
                </c:pt>
                <c:pt idx="21570">
                  <c:v>0.74399999999999999</c:v>
                </c:pt>
                <c:pt idx="21571">
                  <c:v>0.71499999999999997</c:v>
                </c:pt>
                <c:pt idx="21572">
                  <c:v>0.52300000000000002</c:v>
                </c:pt>
                <c:pt idx="21573">
                  <c:v>0.755</c:v>
                </c:pt>
                <c:pt idx="21574">
                  <c:v>0.51100000000000001</c:v>
                </c:pt>
                <c:pt idx="21575">
                  <c:v>0.51100000000000001</c:v>
                </c:pt>
                <c:pt idx="21576">
                  <c:v>0.51100000000000001</c:v>
                </c:pt>
                <c:pt idx="21577">
                  <c:v>0.74</c:v>
                </c:pt>
                <c:pt idx="21578">
                  <c:v>0.74</c:v>
                </c:pt>
                <c:pt idx="21579">
                  <c:v>0.54500000000000004</c:v>
                </c:pt>
                <c:pt idx="21580">
                  <c:v>0.51100000000000001</c:v>
                </c:pt>
                <c:pt idx="21581">
                  <c:v>0.54500000000000004</c:v>
                </c:pt>
                <c:pt idx="21582">
                  <c:v>0.54500000000000004</c:v>
                </c:pt>
                <c:pt idx="21583">
                  <c:v>0.53300000000000003</c:v>
                </c:pt>
                <c:pt idx="21584">
                  <c:v>0.53200000000000003</c:v>
                </c:pt>
                <c:pt idx="21585">
                  <c:v>0.52100000000000002</c:v>
                </c:pt>
                <c:pt idx="21586">
                  <c:v>0.52100000000000002</c:v>
                </c:pt>
                <c:pt idx="21587">
                  <c:v>0.54200000000000004</c:v>
                </c:pt>
                <c:pt idx="21588">
                  <c:v>0.55000000000000004</c:v>
                </c:pt>
                <c:pt idx="21589">
                  <c:v>0.54200000000000004</c:v>
                </c:pt>
                <c:pt idx="21590">
                  <c:v>0.74299999999999999</c:v>
                </c:pt>
                <c:pt idx="21591">
                  <c:v>0.50600000000000001</c:v>
                </c:pt>
                <c:pt idx="21592">
                  <c:v>0.50600000000000001</c:v>
                </c:pt>
                <c:pt idx="21593">
                  <c:v>0.71399999999999997</c:v>
                </c:pt>
                <c:pt idx="21594">
                  <c:v>0.76900000000000002</c:v>
                </c:pt>
                <c:pt idx="21595">
                  <c:v>0.52500000000000002</c:v>
                </c:pt>
                <c:pt idx="21596">
                  <c:v>0.50600000000000001</c:v>
                </c:pt>
                <c:pt idx="21597">
                  <c:v>0.76200000000000001</c:v>
                </c:pt>
                <c:pt idx="21598">
                  <c:v>0.74099999999999999</c:v>
                </c:pt>
                <c:pt idx="21599">
                  <c:v>0.53500000000000003</c:v>
                </c:pt>
                <c:pt idx="21600">
                  <c:v>0.54400000000000004</c:v>
                </c:pt>
                <c:pt idx="21601">
                  <c:v>0.53500000000000003</c:v>
                </c:pt>
                <c:pt idx="21602">
                  <c:v>0.54100000000000004</c:v>
                </c:pt>
                <c:pt idx="21603">
                  <c:v>0.54400000000000004</c:v>
                </c:pt>
                <c:pt idx="21604">
                  <c:v>0.50700000000000001</c:v>
                </c:pt>
                <c:pt idx="21605">
                  <c:v>0.52600000000000002</c:v>
                </c:pt>
                <c:pt idx="21606">
                  <c:v>0.52600000000000002</c:v>
                </c:pt>
                <c:pt idx="21607">
                  <c:v>0.57799999999999996</c:v>
                </c:pt>
                <c:pt idx="21608">
                  <c:v>0.57799999999999996</c:v>
                </c:pt>
                <c:pt idx="21609">
                  <c:v>0.71899999999999997</c:v>
                </c:pt>
                <c:pt idx="21610">
                  <c:v>0.748</c:v>
                </c:pt>
                <c:pt idx="21611">
                  <c:v>0.74099999999999999</c:v>
                </c:pt>
                <c:pt idx="21612">
                  <c:v>0.53800000000000003</c:v>
                </c:pt>
                <c:pt idx="21613">
                  <c:v>0.59099999999999997</c:v>
                </c:pt>
                <c:pt idx="21614">
                  <c:v>0.748</c:v>
                </c:pt>
                <c:pt idx="21615">
                  <c:v>0.73799999999999999</c:v>
                </c:pt>
                <c:pt idx="21616">
                  <c:v>0.54800000000000004</c:v>
                </c:pt>
                <c:pt idx="21617">
                  <c:v>0.53</c:v>
                </c:pt>
                <c:pt idx="21618">
                  <c:v>0.53</c:v>
                </c:pt>
                <c:pt idx="21619">
                  <c:v>0.75</c:v>
                </c:pt>
                <c:pt idx="21620">
                  <c:v>0.53600000000000003</c:v>
                </c:pt>
                <c:pt idx="21621">
                  <c:v>0.53100000000000003</c:v>
                </c:pt>
                <c:pt idx="21622">
                  <c:v>0.74399999999999999</c:v>
                </c:pt>
                <c:pt idx="21623">
                  <c:v>0.52500000000000002</c:v>
                </c:pt>
                <c:pt idx="21624">
                  <c:v>0.52500000000000002</c:v>
                </c:pt>
                <c:pt idx="21625">
                  <c:v>0.50800000000000001</c:v>
                </c:pt>
                <c:pt idx="21626">
                  <c:v>0.50800000000000001</c:v>
                </c:pt>
                <c:pt idx="21627">
                  <c:v>0.497</c:v>
                </c:pt>
                <c:pt idx="21628">
                  <c:v>0.497</c:v>
                </c:pt>
                <c:pt idx="21629">
                  <c:v>0.55700000000000005</c:v>
                </c:pt>
                <c:pt idx="21630">
                  <c:v>0.58899999999999997</c:v>
                </c:pt>
                <c:pt idx="21631">
                  <c:v>0.78400000000000003</c:v>
                </c:pt>
                <c:pt idx="21632">
                  <c:v>0.78300000000000003</c:v>
                </c:pt>
                <c:pt idx="21633">
                  <c:v>0.54500000000000004</c:v>
                </c:pt>
                <c:pt idx="21634">
                  <c:v>0.54500000000000004</c:v>
                </c:pt>
                <c:pt idx="21635">
                  <c:v>0.51</c:v>
                </c:pt>
                <c:pt idx="21636">
                  <c:v>0.52</c:v>
                </c:pt>
                <c:pt idx="21637">
                  <c:v>0.52</c:v>
                </c:pt>
                <c:pt idx="21638">
                  <c:v>0.73399999999999999</c:v>
                </c:pt>
                <c:pt idx="21639">
                  <c:v>0.52</c:v>
                </c:pt>
                <c:pt idx="21640">
                  <c:v>0.75700000000000001</c:v>
                </c:pt>
                <c:pt idx="21641">
                  <c:v>0.52400000000000002</c:v>
                </c:pt>
                <c:pt idx="21642">
                  <c:v>0.74199999999999999</c:v>
                </c:pt>
                <c:pt idx="21643">
                  <c:v>0.752</c:v>
                </c:pt>
                <c:pt idx="21644">
                  <c:v>0.55400000000000005</c:v>
                </c:pt>
                <c:pt idx="21645">
                  <c:v>0.55400000000000005</c:v>
                </c:pt>
                <c:pt idx="21646">
                  <c:v>0.52</c:v>
                </c:pt>
                <c:pt idx="21647">
                  <c:v>0.64300000000000002</c:v>
                </c:pt>
                <c:pt idx="21648">
                  <c:v>0.73899999999999999</c:v>
                </c:pt>
                <c:pt idx="21649">
                  <c:v>0.55300000000000005</c:v>
                </c:pt>
                <c:pt idx="21650">
                  <c:v>0.55300000000000005</c:v>
                </c:pt>
                <c:pt idx="21651">
                  <c:v>0.749</c:v>
                </c:pt>
                <c:pt idx="21652">
                  <c:v>0.56000000000000005</c:v>
                </c:pt>
                <c:pt idx="21653">
                  <c:v>0.55600000000000005</c:v>
                </c:pt>
                <c:pt idx="21654">
                  <c:v>0.78600000000000003</c:v>
                </c:pt>
                <c:pt idx="21655">
                  <c:v>0.54300000000000004</c:v>
                </c:pt>
                <c:pt idx="21656">
                  <c:v>0.54300000000000004</c:v>
                </c:pt>
                <c:pt idx="21657">
                  <c:v>0.53200000000000003</c:v>
                </c:pt>
                <c:pt idx="21658">
                  <c:v>0.53200000000000003</c:v>
                </c:pt>
                <c:pt idx="21659">
                  <c:v>0.51500000000000001</c:v>
                </c:pt>
                <c:pt idx="21660">
                  <c:v>0.51500000000000001</c:v>
                </c:pt>
                <c:pt idx="21661">
                  <c:v>0.55200000000000005</c:v>
                </c:pt>
                <c:pt idx="21662">
                  <c:v>0.52100000000000002</c:v>
                </c:pt>
                <c:pt idx="21663">
                  <c:v>0.55300000000000005</c:v>
                </c:pt>
                <c:pt idx="21664">
                  <c:v>0.51500000000000001</c:v>
                </c:pt>
                <c:pt idx="21665">
                  <c:v>0.53400000000000003</c:v>
                </c:pt>
                <c:pt idx="21666">
                  <c:v>0.54400000000000004</c:v>
                </c:pt>
                <c:pt idx="21667">
                  <c:v>0.74</c:v>
                </c:pt>
                <c:pt idx="21668">
                  <c:v>0.55400000000000005</c:v>
                </c:pt>
                <c:pt idx="21669">
                  <c:v>0.74</c:v>
                </c:pt>
                <c:pt idx="21670">
                  <c:v>0.54400000000000004</c:v>
                </c:pt>
                <c:pt idx="21671">
                  <c:v>0.751</c:v>
                </c:pt>
                <c:pt idx="21672">
                  <c:v>0.52700000000000002</c:v>
                </c:pt>
                <c:pt idx="21673">
                  <c:v>0.51600000000000001</c:v>
                </c:pt>
                <c:pt idx="21674">
                  <c:v>0.55200000000000005</c:v>
                </c:pt>
                <c:pt idx="21675">
                  <c:v>0.73699999999999999</c:v>
                </c:pt>
                <c:pt idx="21676">
                  <c:v>0.59199999999999997</c:v>
                </c:pt>
                <c:pt idx="21677">
                  <c:v>0.59199999999999997</c:v>
                </c:pt>
                <c:pt idx="21678">
                  <c:v>0.55500000000000005</c:v>
                </c:pt>
                <c:pt idx="21679">
                  <c:v>0.74</c:v>
                </c:pt>
                <c:pt idx="21680">
                  <c:v>0.55600000000000005</c:v>
                </c:pt>
                <c:pt idx="21681">
                  <c:v>0.52700000000000002</c:v>
                </c:pt>
                <c:pt idx="21682">
                  <c:v>0.52700000000000002</c:v>
                </c:pt>
                <c:pt idx="21683">
                  <c:v>0.745</c:v>
                </c:pt>
                <c:pt idx="21684">
                  <c:v>0.65300000000000002</c:v>
                </c:pt>
                <c:pt idx="21685">
                  <c:v>0.53600000000000003</c:v>
                </c:pt>
                <c:pt idx="21686">
                  <c:v>0.53600000000000003</c:v>
                </c:pt>
                <c:pt idx="21687">
                  <c:v>0.77800000000000002</c:v>
                </c:pt>
                <c:pt idx="21688">
                  <c:v>0.55800000000000005</c:v>
                </c:pt>
                <c:pt idx="21689">
                  <c:v>0.53900000000000003</c:v>
                </c:pt>
                <c:pt idx="21690">
                  <c:v>0.53900000000000003</c:v>
                </c:pt>
                <c:pt idx="21691">
                  <c:v>0.54</c:v>
                </c:pt>
                <c:pt idx="21692">
                  <c:v>0.54500000000000004</c:v>
                </c:pt>
                <c:pt idx="21693">
                  <c:v>0.53800000000000003</c:v>
                </c:pt>
                <c:pt idx="21694">
                  <c:v>0.57999999999999996</c:v>
                </c:pt>
                <c:pt idx="21695">
                  <c:v>0.54900000000000004</c:v>
                </c:pt>
                <c:pt idx="21696">
                  <c:v>0.77700000000000002</c:v>
                </c:pt>
                <c:pt idx="21697">
                  <c:v>0.51700000000000002</c:v>
                </c:pt>
                <c:pt idx="21698">
                  <c:v>0.73799999999999999</c:v>
                </c:pt>
                <c:pt idx="21699">
                  <c:v>0.75600000000000001</c:v>
                </c:pt>
                <c:pt idx="21700">
                  <c:v>0.57999999999999996</c:v>
                </c:pt>
                <c:pt idx="21701">
                  <c:v>0.51700000000000002</c:v>
                </c:pt>
                <c:pt idx="21702">
                  <c:v>0.53500000000000003</c:v>
                </c:pt>
                <c:pt idx="21703">
                  <c:v>0.50600000000000001</c:v>
                </c:pt>
                <c:pt idx="21704">
                  <c:v>0.50600000000000001</c:v>
                </c:pt>
                <c:pt idx="21705">
                  <c:v>0.53500000000000003</c:v>
                </c:pt>
                <c:pt idx="21706">
                  <c:v>0.56899999999999995</c:v>
                </c:pt>
                <c:pt idx="21707">
                  <c:v>0.78900000000000003</c:v>
                </c:pt>
                <c:pt idx="21708">
                  <c:v>0.76500000000000001</c:v>
                </c:pt>
                <c:pt idx="21709">
                  <c:v>0.55300000000000005</c:v>
                </c:pt>
                <c:pt idx="21710">
                  <c:v>0.54200000000000004</c:v>
                </c:pt>
                <c:pt idx="21711">
                  <c:v>0.65</c:v>
                </c:pt>
                <c:pt idx="21712">
                  <c:v>0.78900000000000003</c:v>
                </c:pt>
                <c:pt idx="21713">
                  <c:v>0.52900000000000003</c:v>
                </c:pt>
                <c:pt idx="21714">
                  <c:v>0.52900000000000003</c:v>
                </c:pt>
                <c:pt idx="21715">
                  <c:v>0.747</c:v>
                </c:pt>
                <c:pt idx="21716">
                  <c:v>0.53600000000000003</c:v>
                </c:pt>
                <c:pt idx="21717">
                  <c:v>0.51900000000000002</c:v>
                </c:pt>
                <c:pt idx="21718">
                  <c:v>0.54200000000000004</c:v>
                </c:pt>
                <c:pt idx="21719">
                  <c:v>0.752</c:v>
                </c:pt>
                <c:pt idx="21720">
                  <c:v>0.58199999999999996</c:v>
                </c:pt>
                <c:pt idx="21721">
                  <c:v>0.52900000000000003</c:v>
                </c:pt>
                <c:pt idx="21722">
                  <c:v>0.73199999999999998</c:v>
                </c:pt>
                <c:pt idx="21723">
                  <c:v>0.66</c:v>
                </c:pt>
                <c:pt idx="21724">
                  <c:v>0.52900000000000003</c:v>
                </c:pt>
                <c:pt idx="21725">
                  <c:v>0.74399999999999999</c:v>
                </c:pt>
                <c:pt idx="21726">
                  <c:v>0.71399999999999997</c:v>
                </c:pt>
                <c:pt idx="21727">
                  <c:v>0.55600000000000005</c:v>
                </c:pt>
                <c:pt idx="21728">
                  <c:v>0.55600000000000005</c:v>
                </c:pt>
                <c:pt idx="21729">
                  <c:v>0.56299999999999994</c:v>
                </c:pt>
                <c:pt idx="21730">
                  <c:v>0.56299999999999994</c:v>
                </c:pt>
                <c:pt idx="21731">
                  <c:v>0.53700000000000003</c:v>
                </c:pt>
                <c:pt idx="21732">
                  <c:v>0.53700000000000003</c:v>
                </c:pt>
                <c:pt idx="21733">
                  <c:v>0.74299999999999999</c:v>
                </c:pt>
                <c:pt idx="21734">
                  <c:v>0.53400000000000003</c:v>
                </c:pt>
                <c:pt idx="21735">
                  <c:v>0.58099999999999996</c:v>
                </c:pt>
                <c:pt idx="21736">
                  <c:v>0.56499999999999995</c:v>
                </c:pt>
                <c:pt idx="21737">
                  <c:v>0.56499999999999995</c:v>
                </c:pt>
                <c:pt idx="21738">
                  <c:v>0.74299999999999999</c:v>
                </c:pt>
                <c:pt idx="21739">
                  <c:v>0.73299999999999998</c:v>
                </c:pt>
                <c:pt idx="21740">
                  <c:v>0.52400000000000002</c:v>
                </c:pt>
                <c:pt idx="21741">
                  <c:v>0.52400000000000002</c:v>
                </c:pt>
                <c:pt idx="21742">
                  <c:v>0.53</c:v>
                </c:pt>
                <c:pt idx="21743">
                  <c:v>0.52400000000000002</c:v>
                </c:pt>
                <c:pt idx="21744">
                  <c:v>0.56699999999999995</c:v>
                </c:pt>
                <c:pt idx="21745">
                  <c:v>0.71499999999999997</c:v>
                </c:pt>
                <c:pt idx="21746">
                  <c:v>0.54300000000000004</c:v>
                </c:pt>
                <c:pt idx="21747">
                  <c:v>0.55400000000000005</c:v>
                </c:pt>
                <c:pt idx="21748">
                  <c:v>0.55400000000000005</c:v>
                </c:pt>
                <c:pt idx="21749">
                  <c:v>0.54200000000000004</c:v>
                </c:pt>
                <c:pt idx="21750">
                  <c:v>0.54200000000000004</c:v>
                </c:pt>
                <c:pt idx="21751">
                  <c:v>0.751</c:v>
                </c:pt>
                <c:pt idx="21752">
                  <c:v>0.55200000000000005</c:v>
                </c:pt>
                <c:pt idx="21753">
                  <c:v>0.55300000000000005</c:v>
                </c:pt>
                <c:pt idx="21754">
                  <c:v>0.52500000000000002</c:v>
                </c:pt>
                <c:pt idx="21755">
                  <c:v>0.754</c:v>
                </c:pt>
                <c:pt idx="21756">
                  <c:v>0.56499999999999995</c:v>
                </c:pt>
                <c:pt idx="21757">
                  <c:v>0.65300000000000002</c:v>
                </c:pt>
                <c:pt idx="21758">
                  <c:v>0.65300000000000002</c:v>
                </c:pt>
                <c:pt idx="21759">
                  <c:v>0.53700000000000003</c:v>
                </c:pt>
                <c:pt idx="21760">
                  <c:v>0.53500000000000003</c:v>
                </c:pt>
                <c:pt idx="21761">
                  <c:v>0.745</c:v>
                </c:pt>
                <c:pt idx="21762">
                  <c:v>0.56200000000000006</c:v>
                </c:pt>
                <c:pt idx="21763">
                  <c:v>0.66800000000000004</c:v>
                </c:pt>
                <c:pt idx="21764">
                  <c:v>0.57999999999999996</c:v>
                </c:pt>
                <c:pt idx="21765">
                  <c:v>0.56699999999999995</c:v>
                </c:pt>
                <c:pt idx="21766">
                  <c:v>0.55000000000000004</c:v>
                </c:pt>
                <c:pt idx="21767">
                  <c:v>0.51400000000000001</c:v>
                </c:pt>
                <c:pt idx="21768">
                  <c:v>0.56699999999999995</c:v>
                </c:pt>
                <c:pt idx="21769">
                  <c:v>0.54800000000000004</c:v>
                </c:pt>
                <c:pt idx="21770">
                  <c:v>0.54800000000000004</c:v>
                </c:pt>
                <c:pt idx="21771">
                  <c:v>0.53700000000000003</c:v>
                </c:pt>
                <c:pt idx="21772">
                  <c:v>0.53700000000000003</c:v>
                </c:pt>
                <c:pt idx="21773">
                  <c:v>0.55400000000000005</c:v>
                </c:pt>
                <c:pt idx="21774">
                  <c:v>0.78700000000000003</c:v>
                </c:pt>
                <c:pt idx="21775">
                  <c:v>0.54700000000000004</c:v>
                </c:pt>
                <c:pt idx="21776">
                  <c:v>0.54700000000000004</c:v>
                </c:pt>
                <c:pt idx="21777">
                  <c:v>0.59399999999999997</c:v>
                </c:pt>
                <c:pt idx="21778">
                  <c:v>0.76</c:v>
                </c:pt>
                <c:pt idx="21779">
                  <c:v>0.52700000000000002</c:v>
                </c:pt>
                <c:pt idx="21780">
                  <c:v>0.748</c:v>
                </c:pt>
                <c:pt idx="21781">
                  <c:v>0.749</c:v>
                </c:pt>
                <c:pt idx="21782">
                  <c:v>0.59399999999999997</c:v>
                </c:pt>
                <c:pt idx="21783">
                  <c:v>0.52700000000000002</c:v>
                </c:pt>
                <c:pt idx="21784">
                  <c:v>0.54900000000000004</c:v>
                </c:pt>
                <c:pt idx="21785">
                  <c:v>0.51400000000000001</c:v>
                </c:pt>
                <c:pt idx="21786">
                  <c:v>0.51400000000000001</c:v>
                </c:pt>
                <c:pt idx="21787">
                  <c:v>0.58599999999999997</c:v>
                </c:pt>
                <c:pt idx="21788">
                  <c:v>0.746</c:v>
                </c:pt>
                <c:pt idx="21789">
                  <c:v>0.75900000000000001</c:v>
                </c:pt>
                <c:pt idx="21790">
                  <c:v>0.56100000000000005</c:v>
                </c:pt>
                <c:pt idx="21791">
                  <c:v>0.78300000000000003</c:v>
                </c:pt>
                <c:pt idx="21792">
                  <c:v>0.745</c:v>
                </c:pt>
                <c:pt idx="21793">
                  <c:v>0.76800000000000002</c:v>
                </c:pt>
                <c:pt idx="21794">
                  <c:v>0.54500000000000004</c:v>
                </c:pt>
                <c:pt idx="21795">
                  <c:v>0.78200000000000003</c:v>
                </c:pt>
                <c:pt idx="21796">
                  <c:v>0.53900000000000003</c:v>
                </c:pt>
                <c:pt idx="21797">
                  <c:v>0.53900000000000003</c:v>
                </c:pt>
                <c:pt idx="21798">
                  <c:v>0.66600000000000004</c:v>
                </c:pt>
                <c:pt idx="21799">
                  <c:v>0.53600000000000003</c:v>
                </c:pt>
                <c:pt idx="21800">
                  <c:v>0.71899999999999997</c:v>
                </c:pt>
                <c:pt idx="21801">
                  <c:v>0.54600000000000004</c:v>
                </c:pt>
                <c:pt idx="21802">
                  <c:v>0.53600000000000003</c:v>
                </c:pt>
                <c:pt idx="21803">
                  <c:v>0.52800000000000002</c:v>
                </c:pt>
                <c:pt idx="21804">
                  <c:v>0.52500000000000002</c:v>
                </c:pt>
                <c:pt idx="21805">
                  <c:v>0.52500000000000002</c:v>
                </c:pt>
                <c:pt idx="21806">
                  <c:v>0.53800000000000003</c:v>
                </c:pt>
                <c:pt idx="21807">
                  <c:v>0.56399999999999995</c:v>
                </c:pt>
                <c:pt idx="21808">
                  <c:v>0.53800000000000003</c:v>
                </c:pt>
                <c:pt idx="21809">
                  <c:v>0.77400000000000002</c:v>
                </c:pt>
                <c:pt idx="21810">
                  <c:v>0.72399999999999998</c:v>
                </c:pt>
                <c:pt idx="21811">
                  <c:v>0.59799999999999998</c:v>
                </c:pt>
                <c:pt idx="21812">
                  <c:v>0.59399999999999997</c:v>
                </c:pt>
                <c:pt idx="21813">
                  <c:v>0.54700000000000004</c:v>
                </c:pt>
                <c:pt idx="21814">
                  <c:v>0.58199999999999996</c:v>
                </c:pt>
                <c:pt idx="21815">
                  <c:v>0.58199999999999996</c:v>
                </c:pt>
                <c:pt idx="21816">
                  <c:v>0.59499999999999997</c:v>
                </c:pt>
                <c:pt idx="21817">
                  <c:v>0.753</c:v>
                </c:pt>
                <c:pt idx="21818">
                  <c:v>0.50900000000000001</c:v>
                </c:pt>
                <c:pt idx="21819">
                  <c:v>0.71799999999999997</c:v>
                </c:pt>
                <c:pt idx="21820">
                  <c:v>0.74199999999999999</c:v>
                </c:pt>
                <c:pt idx="21821">
                  <c:v>0.54500000000000004</c:v>
                </c:pt>
                <c:pt idx="21822">
                  <c:v>0.56699999999999995</c:v>
                </c:pt>
                <c:pt idx="21823">
                  <c:v>0.56699999999999995</c:v>
                </c:pt>
                <c:pt idx="21824">
                  <c:v>0.54800000000000004</c:v>
                </c:pt>
                <c:pt idx="21825">
                  <c:v>0.54800000000000004</c:v>
                </c:pt>
                <c:pt idx="21826">
                  <c:v>0.53300000000000003</c:v>
                </c:pt>
                <c:pt idx="21827">
                  <c:v>0.57599999999999996</c:v>
                </c:pt>
                <c:pt idx="21828">
                  <c:v>0.57599999999999996</c:v>
                </c:pt>
                <c:pt idx="21829">
                  <c:v>0.746</c:v>
                </c:pt>
                <c:pt idx="21830">
                  <c:v>0.52900000000000003</c:v>
                </c:pt>
                <c:pt idx="21831">
                  <c:v>0.52900000000000003</c:v>
                </c:pt>
                <c:pt idx="21832">
                  <c:v>0.55100000000000005</c:v>
                </c:pt>
                <c:pt idx="21833">
                  <c:v>0.56200000000000006</c:v>
                </c:pt>
                <c:pt idx="21834">
                  <c:v>0.57899999999999996</c:v>
                </c:pt>
                <c:pt idx="21835">
                  <c:v>0.56599999999999995</c:v>
                </c:pt>
                <c:pt idx="21836">
                  <c:v>0.56499999999999995</c:v>
                </c:pt>
                <c:pt idx="21837">
                  <c:v>0.746</c:v>
                </c:pt>
                <c:pt idx="21838">
                  <c:v>0.57499999999999996</c:v>
                </c:pt>
                <c:pt idx="21839">
                  <c:v>0.56200000000000006</c:v>
                </c:pt>
                <c:pt idx="21840">
                  <c:v>0.55300000000000005</c:v>
                </c:pt>
                <c:pt idx="21841">
                  <c:v>0.55300000000000005</c:v>
                </c:pt>
                <c:pt idx="21842">
                  <c:v>0.57499999999999996</c:v>
                </c:pt>
                <c:pt idx="21843">
                  <c:v>0.755</c:v>
                </c:pt>
                <c:pt idx="21844">
                  <c:v>0.53400000000000003</c:v>
                </c:pt>
                <c:pt idx="21845">
                  <c:v>0.59599999999999997</c:v>
                </c:pt>
                <c:pt idx="21846">
                  <c:v>0.755</c:v>
                </c:pt>
                <c:pt idx="21847">
                  <c:v>0.51200000000000001</c:v>
                </c:pt>
                <c:pt idx="21848">
                  <c:v>0.66800000000000004</c:v>
                </c:pt>
                <c:pt idx="21849">
                  <c:v>0.51200000000000001</c:v>
                </c:pt>
                <c:pt idx="21850">
                  <c:v>0.749</c:v>
                </c:pt>
                <c:pt idx="21851">
                  <c:v>0.747</c:v>
                </c:pt>
                <c:pt idx="21852">
                  <c:v>0.59299999999999997</c:v>
                </c:pt>
                <c:pt idx="21853">
                  <c:v>0.67700000000000005</c:v>
                </c:pt>
                <c:pt idx="21854">
                  <c:v>0.56100000000000005</c:v>
                </c:pt>
                <c:pt idx="21855">
                  <c:v>0.54800000000000004</c:v>
                </c:pt>
                <c:pt idx="21856">
                  <c:v>0.57699999999999996</c:v>
                </c:pt>
                <c:pt idx="21857">
                  <c:v>0.54500000000000004</c:v>
                </c:pt>
                <c:pt idx="21858">
                  <c:v>0.52300000000000002</c:v>
                </c:pt>
                <c:pt idx="21859">
                  <c:v>0.55700000000000005</c:v>
                </c:pt>
                <c:pt idx="21860">
                  <c:v>0.55700000000000005</c:v>
                </c:pt>
                <c:pt idx="21861">
                  <c:v>0.5</c:v>
                </c:pt>
                <c:pt idx="21862">
                  <c:v>0.5</c:v>
                </c:pt>
                <c:pt idx="21863">
                  <c:v>0.57399999999999995</c:v>
                </c:pt>
                <c:pt idx="21864">
                  <c:v>0.56399999999999995</c:v>
                </c:pt>
                <c:pt idx="21865">
                  <c:v>0.65600000000000003</c:v>
                </c:pt>
                <c:pt idx="21866">
                  <c:v>0.74</c:v>
                </c:pt>
                <c:pt idx="21867">
                  <c:v>0.78500000000000003</c:v>
                </c:pt>
                <c:pt idx="21868">
                  <c:v>0.53600000000000003</c:v>
                </c:pt>
                <c:pt idx="21869">
                  <c:v>0.78600000000000003</c:v>
                </c:pt>
                <c:pt idx="21870">
                  <c:v>0.65600000000000003</c:v>
                </c:pt>
                <c:pt idx="21871">
                  <c:v>0.53600000000000003</c:v>
                </c:pt>
                <c:pt idx="21872">
                  <c:v>0.73899999999999999</c:v>
                </c:pt>
                <c:pt idx="21873">
                  <c:v>0.52400000000000002</c:v>
                </c:pt>
                <c:pt idx="21874">
                  <c:v>0.52400000000000002</c:v>
                </c:pt>
                <c:pt idx="21875">
                  <c:v>0.54800000000000004</c:v>
                </c:pt>
                <c:pt idx="21876">
                  <c:v>0.54800000000000004</c:v>
                </c:pt>
                <c:pt idx="21877">
                  <c:v>0.55800000000000005</c:v>
                </c:pt>
                <c:pt idx="21878">
                  <c:v>0.55800000000000005</c:v>
                </c:pt>
                <c:pt idx="21879">
                  <c:v>0.78800000000000003</c:v>
                </c:pt>
                <c:pt idx="21880">
                  <c:v>0.64700000000000002</c:v>
                </c:pt>
                <c:pt idx="21881">
                  <c:v>0.78800000000000003</c:v>
                </c:pt>
                <c:pt idx="21882">
                  <c:v>0.74399999999999999</c:v>
                </c:pt>
                <c:pt idx="21883">
                  <c:v>0.76300000000000001</c:v>
                </c:pt>
                <c:pt idx="21884">
                  <c:v>0.54800000000000004</c:v>
                </c:pt>
                <c:pt idx="21885">
                  <c:v>0.54800000000000004</c:v>
                </c:pt>
                <c:pt idx="21886">
                  <c:v>0.745</c:v>
                </c:pt>
                <c:pt idx="21887">
                  <c:v>0.56000000000000005</c:v>
                </c:pt>
                <c:pt idx="21888">
                  <c:v>0.56299999999999994</c:v>
                </c:pt>
                <c:pt idx="21889">
                  <c:v>0.53700000000000003</c:v>
                </c:pt>
                <c:pt idx="21890">
                  <c:v>0.754</c:v>
                </c:pt>
                <c:pt idx="21891">
                  <c:v>0.57199999999999995</c:v>
                </c:pt>
                <c:pt idx="21892">
                  <c:v>0.55600000000000005</c:v>
                </c:pt>
                <c:pt idx="21893">
                  <c:v>0.54700000000000004</c:v>
                </c:pt>
                <c:pt idx="21894">
                  <c:v>0.58399999999999996</c:v>
                </c:pt>
                <c:pt idx="21895">
                  <c:v>0.58399999999999996</c:v>
                </c:pt>
                <c:pt idx="21896">
                  <c:v>0.79100000000000004</c:v>
                </c:pt>
                <c:pt idx="21897">
                  <c:v>0.55700000000000005</c:v>
                </c:pt>
                <c:pt idx="21898">
                  <c:v>0.54700000000000004</c:v>
                </c:pt>
                <c:pt idx="21899">
                  <c:v>0.54700000000000004</c:v>
                </c:pt>
                <c:pt idx="21900">
                  <c:v>0.54800000000000004</c:v>
                </c:pt>
                <c:pt idx="21901">
                  <c:v>0.53500000000000003</c:v>
                </c:pt>
                <c:pt idx="21902">
                  <c:v>0.53500000000000003</c:v>
                </c:pt>
                <c:pt idx="21903">
                  <c:v>0.57499999999999996</c:v>
                </c:pt>
                <c:pt idx="21904">
                  <c:v>0.59599999999999997</c:v>
                </c:pt>
                <c:pt idx="21905">
                  <c:v>0.59599999999999997</c:v>
                </c:pt>
                <c:pt idx="21906">
                  <c:v>0.77400000000000002</c:v>
                </c:pt>
                <c:pt idx="21907">
                  <c:v>0.51800000000000002</c:v>
                </c:pt>
                <c:pt idx="21908">
                  <c:v>0.65700000000000003</c:v>
                </c:pt>
                <c:pt idx="21909">
                  <c:v>0.61</c:v>
                </c:pt>
                <c:pt idx="21910">
                  <c:v>0.61099999999999999</c:v>
                </c:pt>
                <c:pt idx="21911">
                  <c:v>0.54300000000000004</c:v>
                </c:pt>
                <c:pt idx="21912">
                  <c:v>0.55800000000000005</c:v>
                </c:pt>
                <c:pt idx="21913">
                  <c:v>0.745</c:v>
                </c:pt>
                <c:pt idx="21914">
                  <c:v>0.54200000000000004</c:v>
                </c:pt>
                <c:pt idx="21915">
                  <c:v>0.54200000000000004</c:v>
                </c:pt>
                <c:pt idx="21916">
                  <c:v>0.51900000000000002</c:v>
                </c:pt>
                <c:pt idx="21917">
                  <c:v>0.54900000000000004</c:v>
                </c:pt>
                <c:pt idx="21918">
                  <c:v>0.56100000000000005</c:v>
                </c:pt>
                <c:pt idx="21919">
                  <c:v>0.55500000000000005</c:v>
                </c:pt>
                <c:pt idx="21920">
                  <c:v>0.74399999999999999</c:v>
                </c:pt>
                <c:pt idx="21921">
                  <c:v>0.74299999999999999</c:v>
                </c:pt>
                <c:pt idx="21922">
                  <c:v>0.755</c:v>
                </c:pt>
                <c:pt idx="21923">
                  <c:v>0.55900000000000005</c:v>
                </c:pt>
                <c:pt idx="21924">
                  <c:v>0.57899999999999996</c:v>
                </c:pt>
                <c:pt idx="21925">
                  <c:v>0.57899999999999996</c:v>
                </c:pt>
                <c:pt idx="21926">
                  <c:v>0.58799999999999997</c:v>
                </c:pt>
                <c:pt idx="21927">
                  <c:v>0.58799999999999997</c:v>
                </c:pt>
                <c:pt idx="21928">
                  <c:v>0.58399999999999996</c:v>
                </c:pt>
                <c:pt idx="21929">
                  <c:v>0.56000000000000005</c:v>
                </c:pt>
                <c:pt idx="21930">
                  <c:v>0.54</c:v>
                </c:pt>
                <c:pt idx="21931">
                  <c:v>0.54</c:v>
                </c:pt>
                <c:pt idx="21932">
                  <c:v>0.58399999999999996</c:v>
                </c:pt>
                <c:pt idx="21933">
                  <c:v>0.54400000000000004</c:v>
                </c:pt>
                <c:pt idx="21934">
                  <c:v>0.54200000000000004</c:v>
                </c:pt>
                <c:pt idx="21935">
                  <c:v>0.59099999999999997</c:v>
                </c:pt>
                <c:pt idx="21936">
                  <c:v>0.56399999999999995</c:v>
                </c:pt>
                <c:pt idx="21937">
                  <c:v>0.56399999999999995</c:v>
                </c:pt>
                <c:pt idx="21938">
                  <c:v>0.52100000000000002</c:v>
                </c:pt>
                <c:pt idx="21939">
                  <c:v>0.78200000000000003</c:v>
                </c:pt>
                <c:pt idx="21940">
                  <c:v>0.75</c:v>
                </c:pt>
                <c:pt idx="21941">
                  <c:v>0.52100000000000002</c:v>
                </c:pt>
                <c:pt idx="21942">
                  <c:v>0.60899999999999999</c:v>
                </c:pt>
                <c:pt idx="21943">
                  <c:v>0.55300000000000005</c:v>
                </c:pt>
                <c:pt idx="21944">
                  <c:v>0.53900000000000003</c:v>
                </c:pt>
                <c:pt idx="21945">
                  <c:v>0.73599999999999999</c:v>
                </c:pt>
                <c:pt idx="21946">
                  <c:v>0.65500000000000003</c:v>
                </c:pt>
                <c:pt idx="21947">
                  <c:v>0.76100000000000001</c:v>
                </c:pt>
                <c:pt idx="21948">
                  <c:v>0.57199999999999995</c:v>
                </c:pt>
                <c:pt idx="21949">
                  <c:v>0.72</c:v>
                </c:pt>
                <c:pt idx="21950">
                  <c:v>0.749</c:v>
                </c:pt>
                <c:pt idx="21951">
                  <c:v>0.53900000000000003</c:v>
                </c:pt>
                <c:pt idx="21952">
                  <c:v>0.53200000000000003</c:v>
                </c:pt>
                <c:pt idx="21953">
                  <c:v>0.50900000000000001</c:v>
                </c:pt>
                <c:pt idx="21954">
                  <c:v>0.50900000000000001</c:v>
                </c:pt>
                <c:pt idx="21955">
                  <c:v>0.67800000000000005</c:v>
                </c:pt>
                <c:pt idx="21956">
                  <c:v>0.56699999999999995</c:v>
                </c:pt>
                <c:pt idx="21957">
                  <c:v>0.56699999999999995</c:v>
                </c:pt>
                <c:pt idx="21958">
                  <c:v>0.67100000000000004</c:v>
                </c:pt>
                <c:pt idx="21959">
                  <c:v>0.58499999999999996</c:v>
                </c:pt>
                <c:pt idx="21960">
                  <c:v>0.54600000000000004</c:v>
                </c:pt>
                <c:pt idx="21961">
                  <c:v>0.748</c:v>
                </c:pt>
                <c:pt idx="21962">
                  <c:v>0.753</c:v>
                </c:pt>
                <c:pt idx="21963">
                  <c:v>0.752</c:v>
                </c:pt>
                <c:pt idx="21964">
                  <c:v>0.56000000000000005</c:v>
                </c:pt>
                <c:pt idx="21965">
                  <c:v>0.73799999999999999</c:v>
                </c:pt>
                <c:pt idx="21966">
                  <c:v>0.55700000000000005</c:v>
                </c:pt>
                <c:pt idx="21967">
                  <c:v>0.67700000000000005</c:v>
                </c:pt>
                <c:pt idx="21968">
                  <c:v>0.54600000000000004</c:v>
                </c:pt>
                <c:pt idx="21969">
                  <c:v>0.67100000000000004</c:v>
                </c:pt>
                <c:pt idx="21970">
                  <c:v>0.77100000000000002</c:v>
                </c:pt>
                <c:pt idx="21971">
                  <c:v>0.58899999999999997</c:v>
                </c:pt>
                <c:pt idx="21972">
                  <c:v>0.53300000000000003</c:v>
                </c:pt>
                <c:pt idx="21973">
                  <c:v>0.53300000000000003</c:v>
                </c:pt>
                <c:pt idx="21974">
                  <c:v>0.58599999999999997</c:v>
                </c:pt>
                <c:pt idx="21975">
                  <c:v>0.755</c:v>
                </c:pt>
                <c:pt idx="21976">
                  <c:v>0.66400000000000003</c:v>
                </c:pt>
                <c:pt idx="21977">
                  <c:v>0.79400000000000004</c:v>
                </c:pt>
                <c:pt idx="21978">
                  <c:v>0.79400000000000004</c:v>
                </c:pt>
                <c:pt idx="21979">
                  <c:v>0.75700000000000001</c:v>
                </c:pt>
                <c:pt idx="21980">
                  <c:v>0.55900000000000005</c:v>
                </c:pt>
                <c:pt idx="21981">
                  <c:v>0.55900000000000005</c:v>
                </c:pt>
                <c:pt idx="21982">
                  <c:v>0.59099999999999997</c:v>
                </c:pt>
                <c:pt idx="21983">
                  <c:v>0.748</c:v>
                </c:pt>
                <c:pt idx="21984">
                  <c:v>0.623</c:v>
                </c:pt>
                <c:pt idx="21985">
                  <c:v>0.623</c:v>
                </c:pt>
                <c:pt idx="21986">
                  <c:v>0.59199999999999997</c:v>
                </c:pt>
                <c:pt idx="21987">
                  <c:v>0.56899999999999995</c:v>
                </c:pt>
                <c:pt idx="21988">
                  <c:v>0.56899999999999995</c:v>
                </c:pt>
                <c:pt idx="21989">
                  <c:v>0.56000000000000005</c:v>
                </c:pt>
                <c:pt idx="21990">
                  <c:v>0.56000000000000005</c:v>
                </c:pt>
                <c:pt idx="21991">
                  <c:v>0.75900000000000001</c:v>
                </c:pt>
                <c:pt idx="21992">
                  <c:v>0.54600000000000004</c:v>
                </c:pt>
                <c:pt idx="21993">
                  <c:v>0.59499999999999997</c:v>
                </c:pt>
                <c:pt idx="21994">
                  <c:v>0.59499999999999997</c:v>
                </c:pt>
                <c:pt idx="21995">
                  <c:v>0.55600000000000005</c:v>
                </c:pt>
                <c:pt idx="21996">
                  <c:v>0.57099999999999995</c:v>
                </c:pt>
                <c:pt idx="21997">
                  <c:v>0.67300000000000004</c:v>
                </c:pt>
                <c:pt idx="21998">
                  <c:v>0.79300000000000004</c:v>
                </c:pt>
                <c:pt idx="21999">
                  <c:v>0.55600000000000005</c:v>
                </c:pt>
                <c:pt idx="22000">
                  <c:v>0.56699999999999995</c:v>
                </c:pt>
                <c:pt idx="22001">
                  <c:v>0.52700000000000002</c:v>
                </c:pt>
                <c:pt idx="22002">
                  <c:v>0.65800000000000003</c:v>
                </c:pt>
                <c:pt idx="22003">
                  <c:v>0.65800000000000003</c:v>
                </c:pt>
                <c:pt idx="22004">
                  <c:v>0.58499999999999996</c:v>
                </c:pt>
                <c:pt idx="22005">
                  <c:v>0.56799999999999995</c:v>
                </c:pt>
                <c:pt idx="22006">
                  <c:v>0.71899999999999997</c:v>
                </c:pt>
                <c:pt idx="22007">
                  <c:v>0.55800000000000005</c:v>
                </c:pt>
                <c:pt idx="22008">
                  <c:v>0.55800000000000005</c:v>
                </c:pt>
                <c:pt idx="22009">
                  <c:v>0.78100000000000003</c:v>
                </c:pt>
                <c:pt idx="22010">
                  <c:v>0.751</c:v>
                </c:pt>
                <c:pt idx="22011">
                  <c:v>0.67300000000000004</c:v>
                </c:pt>
                <c:pt idx="22012">
                  <c:v>0.55300000000000005</c:v>
                </c:pt>
                <c:pt idx="22013">
                  <c:v>0.75600000000000001</c:v>
                </c:pt>
                <c:pt idx="22014">
                  <c:v>0.54600000000000004</c:v>
                </c:pt>
                <c:pt idx="22015">
                  <c:v>0.54600000000000004</c:v>
                </c:pt>
                <c:pt idx="22016">
                  <c:v>0.58699999999999997</c:v>
                </c:pt>
                <c:pt idx="22017">
                  <c:v>0.52800000000000002</c:v>
                </c:pt>
                <c:pt idx="22018">
                  <c:v>0.55700000000000005</c:v>
                </c:pt>
                <c:pt idx="22019">
                  <c:v>0.621</c:v>
                </c:pt>
                <c:pt idx="22020">
                  <c:v>0.58299999999999996</c:v>
                </c:pt>
                <c:pt idx="22021">
                  <c:v>0.626</c:v>
                </c:pt>
                <c:pt idx="22022">
                  <c:v>0.56899999999999995</c:v>
                </c:pt>
                <c:pt idx="22023">
                  <c:v>0.59799999999999998</c:v>
                </c:pt>
                <c:pt idx="22024">
                  <c:v>0.76</c:v>
                </c:pt>
                <c:pt idx="22025">
                  <c:v>0.56599999999999995</c:v>
                </c:pt>
                <c:pt idx="22026">
                  <c:v>0.59799999999999998</c:v>
                </c:pt>
                <c:pt idx="22027">
                  <c:v>0.55400000000000005</c:v>
                </c:pt>
                <c:pt idx="22028">
                  <c:v>0.77300000000000002</c:v>
                </c:pt>
                <c:pt idx="22029">
                  <c:v>0.60099999999999998</c:v>
                </c:pt>
                <c:pt idx="22030">
                  <c:v>0.60099999999999998</c:v>
                </c:pt>
                <c:pt idx="22031">
                  <c:v>0.57099999999999995</c:v>
                </c:pt>
                <c:pt idx="22032">
                  <c:v>0.59099999999999997</c:v>
                </c:pt>
                <c:pt idx="22033">
                  <c:v>0.59099999999999997</c:v>
                </c:pt>
                <c:pt idx="22034">
                  <c:v>0.57099999999999995</c:v>
                </c:pt>
                <c:pt idx="22035">
                  <c:v>0.55000000000000004</c:v>
                </c:pt>
                <c:pt idx="22036">
                  <c:v>0.55000000000000004</c:v>
                </c:pt>
                <c:pt idx="22037">
                  <c:v>0.54100000000000004</c:v>
                </c:pt>
                <c:pt idx="22038">
                  <c:v>0.54100000000000004</c:v>
                </c:pt>
                <c:pt idx="22039">
                  <c:v>0.53</c:v>
                </c:pt>
                <c:pt idx="22040">
                  <c:v>0.755</c:v>
                </c:pt>
                <c:pt idx="22041">
                  <c:v>0.53</c:v>
                </c:pt>
                <c:pt idx="22042">
                  <c:v>0.55300000000000005</c:v>
                </c:pt>
                <c:pt idx="22043">
                  <c:v>0.59899999999999998</c:v>
                </c:pt>
                <c:pt idx="22044">
                  <c:v>0.60399999999999998</c:v>
                </c:pt>
                <c:pt idx="22045">
                  <c:v>0.59</c:v>
                </c:pt>
                <c:pt idx="22046">
                  <c:v>0.58899999999999997</c:v>
                </c:pt>
                <c:pt idx="22047">
                  <c:v>0.57599999999999996</c:v>
                </c:pt>
                <c:pt idx="22048">
                  <c:v>0.57599999999999996</c:v>
                </c:pt>
                <c:pt idx="22049">
                  <c:v>0.67</c:v>
                </c:pt>
                <c:pt idx="22050">
                  <c:v>0.59</c:v>
                </c:pt>
                <c:pt idx="22051">
                  <c:v>0.51800000000000002</c:v>
                </c:pt>
                <c:pt idx="22052">
                  <c:v>0.51800000000000002</c:v>
                </c:pt>
                <c:pt idx="22053">
                  <c:v>0.624</c:v>
                </c:pt>
                <c:pt idx="22054">
                  <c:v>0.76500000000000001</c:v>
                </c:pt>
                <c:pt idx="22055">
                  <c:v>0.54900000000000004</c:v>
                </c:pt>
                <c:pt idx="22056">
                  <c:v>0.58599999999999997</c:v>
                </c:pt>
                <c:pt idx="22057">
                  <c:v>0.58599999999999997</c:v>
                </c:pt>
                <c:pt idx="22058">
                  <c:v>0.55600000000000005</c:v>
                </c:pt>
                <c:pt idx="22059">
                  <c:v>0.56499999999999995</c:v>
                </c:pt>
                <c:pt idx="22060">
                  <c:v>0.59899999999999998</c:v>
                </c:pt>
                <c:pt idx="22061">
                  <c:v>0.76300000000000001</c:v>
                </c:pt>
                <c:pt idx="22062">
                  <c:v>0.75</c:v>
                </c:pt>
                <c:pt idx="22063">
                  <c:v>0.751</c:v>
                </c:pt>
                <c:pt idx="22064">
                  <c:v>0.55000000000000004</c:v>
                </c:pt>
                <c:pt idx="22065">
                  <c:v>0.78800000000000003</c:v>
                </c:pt>
                <c:pt idx="22066">
                  <c:v>0.75800000000000001</c:v>
                </c:pt>
                <c:pt idx="22067">
                  <c:v>0.55600000000000005</c:v>
                </c:pt>
                <c:pt idx="22068">
                  <c:v>0.54200000000000004</c:v>
                </c:pt>
                <c:pt idx="22069">
                  <c:v>0.54200000000000004</c:v>
                </c:pt>
                <c:pt idx="22070">
                  <c:v>0.76500000000000001</c:v>
                </c:pt>
                <c:pt idx="22071">
                  <c:v>0.747</c:v>
                </c:pt>
                <c:pt idx="22072">
                  <c:v>0.67500000000000004</c:v>
                </c:pt>
                <c:pt idx="22073">
                  <c:v>0.77900000000000003</c:v>
                </c:pt>
                <c:pt idx="22074">
                  <c:v>0.56799999999999995</c:v>
                </c:pt>
                <c:pt idx="22075">
                  <c:v>0.57099999999999995</c:v>
                </c:pt>
                <c:pt idx="22076">
                  <c:v>0.57099999999999995</c:v>
                </c:pt>
                <c:pt idx="22077">
                  <c:v>0.57099999999999995</c:v>
                </c:pt>
                <c:pt idx="22078">
                  <c:v>0.71399999999999997</c:v>
                </c:pt>
                <c:pt idx="22079">
                  <c:v>0.59799999999999998</c:v>
                </c:pt>
                <c:pt idx="22080">
                  <c:v>0.59199999999999997</c:v>
                </c:pt>
                <c:pt idx="22081">
                  <c:v>0.60199999999999998</c:v>
                </c:pt>
                <c:pt idx="22082">
                  <c:v>0.72299999999999998</c:v>
                </c:pt>
                <c:pt idx="22083">
                  <c:v>0.76900000000000002</c:v>
                </c:pt>
                <c:pt idx="22084">
                  <c:v>0.59199999999999997</c:v>
                </c:pt>
                <c:pt idx="22085">
                  <c:v>0.55500000000000005</c:v>
                </c:pt>
                <c:pt idx="22086">
                  <c:v>0.67400000000000004</c:v>
                </c:pt>
                <c:pt idx="22087">
                  <c:v>0.67400000000000004</c:v>
                </c:pt>
                <c:pt idx="22088">
                  <c:v>0.54800000000000004</c:v>
                </c:pt>
                <c:pt idx="22089">
                  <c:v>0.56599999999999995</c:v>
                </c:pt>
                <c:pt idx="22090">
                  <c:v>0.57999999999999996</c:v>
                </c:pt>
                <c:pt idx="22091">
                  <c:v>0.57999999999999996</c:v>
                </c:pt>
                <c:pt idx="22092">
                  <c:v>0.51300000000000001</c:v>
                </c:pt>
                <c:pt idx="22093">
                  <c:v>0.55200000000000005</c:v>
                </c:pt>
                <c:pt idx="22094">
                  <c:v>0.56599999999999995</c:v>
                </c:pt>
                <c:pt idx="22095">
                  <c:v>0.57099999999999995</c:v>
                </c:pt>
                <c:pt idx="22096">
                  <c:v>0.57099999999999995</c:v>
                </c:pt>
                <c:pt idx="22097">
                  <c:v>0.55200000000000005</c:v>
                </c:pt>
                <c:pt idx="22098">
                  <c:v>0.53700000000000003</c:v>
                </c:pt>
                <c:pt idx="22099">
                  <c:v>0.75800000000000001</c:v>
                </c:pt>
                <c:pt idx="22100">
                  <c:v>0.71899999999999997</c:v>
                </c:pt>
                <c:pt idx="22101">
                  <c:v>0.58299999999999996</c:v>
                </c:pt>
                <c:pt idx="22102">
                  <c:v>0.72199999999999998</c:v>
                </c:pt>
                <c:pt idx="22103">
                  <c:v>0.56299999999999994</c:v>
                </c:pt>
                <c:pt idx="22104">
                  <c:v>0.752</c:v>
                </c:pt>
                <c:pt idx="22105">
                  <c:v>0.57899999999999996</c:v>
                </c:pt>
                <c:pt idx="22106">
                  <c:v>0.68200000000000005</c:v>
                </c:pt>
                <c:pt idx="22107">
                  <c:v>0.751</c:v>
                </c:pt>
                <c:pt idx="22108">
                  <c:v>0.53800000000000003</c:v>
                </c:pt>
                <c:pt idx="22109">
                  <c:v>0.76200000000000001</c:v>
                </c:pt>
                <c:pt idx="22110">
                  <c:v>0.57899999999999996</c:v>
                </c:pt>
                <c:pt idx="22111">
                  <c:v>0.75</c:v>
                </c:pt>
                <c:pt idx="22112">
                  <c:v>0.56999999999999995</c:v>
                </c:pt>
                <c:pt idx="22113">
                  <c:v>0.56899999999999995</c:v>
                </c:pt>
                <c:pt idx="22114">
                  <c:v>0.76</c:v>
                </c:pt>
                <c:pt idx="22115">
                  <c:v>0.59699999999999998</c:v>
                </c:pt>
                <c:pt idx="22116">
                  <c:v>0.56699999999999995</c:v>
                </c:pt>
                <c:pt idx="22117">
                  <c:v>0.59699999999999998</c:v>
                </c:pt>
                <c:pt idx="22118">
                  <c:v>0.745</c:v>
                </c:pt>
                <c:pt idx="22119">
                  <c:v>0.55700000000000005</c:v>
                </c:pt>
                <c:pt idx="22120">
                  <c:v>0.55700000000000005</c:v>
                </c:pt>
                <c:pt idx="22121">
                  <c:v>0.6</c:v>
                </c:pt>
                <c:pt idx="22122">
                  <c:v>0.66100000000000003</c:v>
                </c:pt>
                <c:pt idx="22123">
                  <c:v>0.67300000000000004</c:v>
                </c:pt>
                <c:pt idx="22124">
                  <c:v>0.66100000000000003</c:v>
                </c:pt>
                <c:pt idx="22125">
                  <c:v>0.56399999999999995</c:v>
                </c:pt>
                <c:pt idx="22126">
                  <c:v>0.76</c:v>
                </c:pt>
                <c:pt idx="22127">
                  <c:v>0.66200000000000003</c:v>
                </c:pt>
                <c:pt idx="22128">
                  <c:v>0.58099999999999996</c:v>
                </c:pt>
                <c:pt idx="22129">
                  <c:v>0.754</c:v>
                </c:pt>
                <c:pt idx="22130">
                  <c:v>0.75</c:v>
                </c:pt>
                <c:pt idx="22131">
                  <c:v>0.57799999999999996</c:v>
                </c:pt>
                <c:pt idx="22132">
                  <c:v>0.54</c:v>
                </c:pt>
                <c:pt idx="22133">
                  <c:v>0.54</c:v>
                </c:pt>
                <c:pt idx="22134">
                  <c:v>0.61599999999999999</c:v>
                </c:pt>
                <c:pt idx="22135">
                  <c:v>0.61599999999999999</c:v>
                </c:pt>
                <c:pt idx="22136">
                  <c:v>0.74299999999999999</c:v>
                </c:pt>
                <c:pt idx="22137">
                  <c:v>0.55200000000000005</c:v>
                </c:pt>
                <c:pt idx="22138">
                  <c:v>0.58299999999999996</c:v>
                </c:pt>
                <c:pt idx="22139">
                  <c:v>0.56100000000000005</c:v>
                </c:pt>
                <c:pt idx="22140">
                  <c:v>0.56100000000000005</c:v>
                </c:pt>
                <c:pt idx="22141">
                  <c:v>0.65100000000000002</c:v>
                </c:pt>
                <c:pt idx="22142">
                  <c:v>0.60399999999999998</c:v>
                </c:pt>
                <c:pt idx="22143">
                  <c:v>0.60399999999999998</c:v>
                </c:pt>
                <c:pt idx="22144">
                  <c:v>0.58299999999999996</c:v>
                </c:pt>
                <c:pt idx="22145">
                  <c:v>0.79</c:v>
                </c:pt>
                <c:pt idx="22146">
                  <c:v>0.52700000000000002</c:v>
                </c:pt>
                <c:pt idx="22147">
                  <c:v>0.52700000000000002</c:v>
                </c:pt>
                <c:pt idx="22148">
                  <c:v>0.79</c:v>
                </c:pt>
                <c:pt idx="22149">
                  <c:v>0.55200000000000005</c:v>
                </c:pt>
                <c:pt idx="22150">
                  <c:v>0.55200000000000005</c:v>
                </c:pt>
                <c:pt idx="22151">
                  <c:v>0.56599999999999995</c:v>
                </c:pt>
                <c:pt idx="22152">
                  <c:v>0.56399999999999995</c:v>
                </c:pt>
                <c:pt idx="22153">
                  <c:v>0.58799999999999997</c:v>
                </c:pt>
                <c:pt idx="22154">
                  <c:v>0.58799999999999997</c:v>
                </c:pt>
                <c:pt idx="22155">
                  <c:v>0.61499999999999999</c:v>
                </c:pt>
                <c:pt idx="22156">
                  <c:v>0.58299999999999996</c:v>
                </c:pt>
                <c:pt idx="22157">
                  <c:v>0.58299999999999996</c:v>
                </c:pt>
                <c:pt idx="22158">
                  <c:v>0.746</c:v>
                </c:pt>
                <c:pt idx="22159">
                  <c:v>0.76500000000000001</c:v>
                </c:pt>
                <c:pt idx="22160">
                  <c:v>0.55200000000000005</c:v>
                </c:pt>
                <c:pt idx="22161">
                  <c:v>0.55200000000000005</c:v>
                </c:pt>
                <c:pt idx="22162">
                  <c:v>0.76600000000000001</c:v>
                </c:pt>
                <c:pt idx="22163">
                  <c:v>0.63600000000000001</c:v>
                </c:pt>
                <c:pt idx="22164">
                  <c:v>0.56599999999999995</c:v>
                </c:pt>
                <c:pt idx="22165">
                  <c:v>0.76800000000000002</c:v>
                </c:pt>
                <c:pt idx="22166">
                  <c:v>0.76600000000000001</c:v>
                </c:pt>
                <c:pt idx="22167">
                  <c:v>0.63700000000000001</c:v>
                </c:pt>
                <c:pt idx="22168">
                  <c:v>0.56000000000000005</c:v>
                </c:pt>
                <c:pt idx="22169">
                  <c:v>0.56100000000000005</c:v>
                </c:pt>
                <c:pt idx="22170">
                  <c:v>0.80100000000000005</c:v>
                </c:pt>
                <c:pt idx="22171">
                  <c:v>0.57899999999999996</c:v>
                </c:pt>
                <c:pt idx="22172">
                  <c:v>0.57899999999999996</c:v>
                </c:pt>
                <c:pt idx="22173">
                  <c:v>0.57599999999999996</c:v>
                </c:pt>
                <c:pt idx="22174">
                  <c:v>0.628</c:v>
                </c:pt>
                <c:pt idx="22175">
                  <c:v>0.55100000000000005</c:v>
                </c:pt>
                <c:pt idx="22176">
                  <c:v>0.55100000000000005</c:v>
                </c:pt>
                <c:pt idx="22177">
                  <c:v>0.748</c:v>
                </c:pt>
                <c:pt idx="22178">
                  <c:v>0.628</c:v>
                </c:pt>
                <c:pt idx="22179">
                  <c:v>0.57899999999999996</c:v>
                </c:pt>
                <c:pt idx="22180">
                  <c:v>0.56399999999999995</c:v>
                </c:pt>
                <c:pt idx="22181">
                  <c:v>0.58299999999999996</c:v>
                </c:pt>
                <c:pt idx="22182">
                  <c:v>0.60899999999999999</c:v>
                </c:pt>
                <c:pt idx="22183">
                  <c:v>0.752</c:v>
                </c:pt>
                <c:pt idx="22184">
                  <c:v>0.53900000000000003</c:v>
                </c:pt>
                <c:pt idx="22185">
                  <c:v>0.53900000000000003</c:v>
                </c:pt>
                <c:pt idx="22186">
                  <c:v>0.57299999999999995</c:v>
                </c:pt>
                <c:pt idx="22187">
                  <c:v>0.52200000000000002</c:v>
                </c:pt>
                <c:pt idx="22188">
                  <c:v>0.61499999999999999</c:v>
                </c:pt>
                <c:pt idx="22189">
                  <c:v>0.56200000000000006</c:v>
                </c:pt>
                <c:pt idx="22190">
                  <c:v>0.57299999999999995</c:v>
                </c:pt>
                <c:pt idx="22191">
                  <c:v>0.54600000000000004</c:v>
                </c:pt>
                <c:pt idx="22192">
                  <c:v>0.75</c:v>
                </c:pt>
                <c:pt idx="22193">
                  <c:v>0.55900000000000005</c:v>
                </c:pt>
                <c:pt idx="22194">
                  <c:v>0.79</c:v>
                </c:pt>
                <c:pt idx="22195">
                  <c:v>0.57299999999999995</c:v>
                </c:pt>
                <c:pt idx="22196">
                  <c:v>0.59199999999999997</c:v>
                </c:pt>
                <c:pt idx="22197">
                  <c:v>0.59199999999999997</c:v>
                </c:pt>
                <c:pt idx="22198">
                  <c:v>0.61699999999999999</c:v>
                </c:pt>
                <c:pt idx="22199">
                  <c:v>0.64200000000000002</c:v>
                </c:pt>
                <c:pt idx="22200">
                  <c:v>0.64200000000000002</c:v>
                </c:pt>
                <c:pt idx="22201">
                  <c:v>0.54300000000000004</c:v>
                </c:pt>
                <c:pt idx="22202">
                  <c:v>0.54300000000000004</c:v>
                </c:pt>
                <c:pt idx="22203">
                  <c:v>0.56299999999999994</c:v>
                </c:pt>
                <c:pt idx="22204">
                  <c:v>0.56399999999999995</c:v>
                </c:pt>
                <c:pt idx="22205">
                  <c:v>0.58299999999999996</c:v>
                </c:pt>
                <c:pt idx="22206">
                  <c:v>0.58299999999999996</c:v>
                </c:pt>
                <c:pt idx="22207">
                  <c:v>0.70899999999999996</c:v>
                </c:pt>
                <c:pt idx="22208">
                  <c:v>0.76100000000000001</c:v>
                </c:pt>
                <c:pt idx="22209">
                  <c:v>0.74099999999999999</c:v>
                </c:pt>
                <c:pt idx="22210">
                  <c:v>0.54800000000000004</c:v>
                </c:pt>
                <c:pt idx="22211">
                  <c:v>0.80200000000000005</c:v>
                </c:pt>
                <c:pt idx="22212">
                  <c:v>0.59499999999999997</c:v>
                </c:pt>
                <c:pt idx="22213">
                  <c:v>0.59099999999999997</c:v>
                </c:pt>
                <c:pt idx="22214">
                  <c:v>0.57499999999999996</c:v>
                </c:pt>
                <c:pt idx="22215">
                  <c:v>0.56899999999999995</c:v>
                </c:pt>
                <c:pt idx="22216">
                  <c:v>0.56899999999999995</c:v>
                </c:pt>
                <c:pt idx="22217">
                  <c:v>0.63400000000000001</c:v>
                </c:pt>
                <c:pt idx="22218">
                  <c:v>0.753</c:v>
                </c:pt>
                <c:pt idx="22219">
                  <c:v>0.59099999999999997</c:v>
                </c:pt>
                <c:pt idx="22220">
                  <c:v>0.74199999999999999</c:v>
                </c:pt>
                <c:pt idx="22221">
                  <c:v>0.76</c:v>
                </c:pt>
                <c:pt idx="22222">
                  <c:v>0.58199999999999996</c:v>
                </c:pt>
                <c:pt idx="22223">
                  <c:v>0.58099999999999996</c:v>
                </c:pt>
                <c:pt idx="22224">
                  <c:v>0.52400000000000002</c:v>
                </c:pt>
                <c:pt idx="22225">
                  <c:v>0.64800000000000002</c:v>
                </c:pt>
                <c:pt idx="22226">
                  <c:v>0.56799999999999995</c:v>
                </c:pt>
                <c:pt idx="22227">
                  <c:v>0.56799999999999995</c:v>
                </c:pt>
                <c:pt idx="22228">
                  <c:v>0.57399999999999995</c:v>
                </c:pt>
                <c:pt idx="22229">
                  <c:v>0.64800000000000002</c:v>
                </c:pt>
                <c:pt idx="22230">
                  <c:v>0.61</c:v>
                </c:pt>
                <c:pt idx="22231">
                  <c:v>0.61299999999999999</c:v>
                </c:pt>
                <c:pt idx="22232">
                  <c:v>0.55700000000000005</c:v>
                </c:pt>
                <c:pt idx="22233">
                  <c:v>0.65400000000000003</c:v>
                </c:pt>
                <c:pt idx="22234">
                  <c:v>0.51200000000000001</c:v>
                </c:pt>
                <c:pt idx="22235">
                  <c:v>0.51200000000000001</c:v>
                </c:pt>
                <c:pt idx="22236">
                  <c:v>0.80900000000000005</c:v>
                </c:pt>
                <c:pt idx="22237">
                  <c:v>0.54900000000000004</c:v>
                </c:pt>
                <c:pt idx="22238">
                  <c:v>0.79600000000000004</c:v>
                </c:pt>
                <c:pt idx="22239">
                  <c:v>0.79900000000000004</c:v>
                </c:pt>
                <c:pt idx="22240">
                  <c:v>0.55000000000000004</c:v>
                </c:pt>
                <c:pt idx="22241">
                  <c:v>0.65900000000000003</c:v>
                </c:pt>
                <c:pt idx="22242">
                  <c:v>0.58899999999999997</c:v>
                </c:pt>
                <c:pt idx="22243">
                  <c:v>0.59299999999999997</c:v>
                </c:pt>
                <c:pt idx="22244">
                  <c:v>0.64100000000000001</c:v>
                </c:pt>
                <c:pt idx="22245">
                  <c:v>0.53600000000000003</c:v>
                </c:pt>
                <c:pt idx="22246">
                  <c:v>0.53600000000000003</c:v>
                </c:pt>
                <c:pt idx="22247">
                  <c:v>0.56100000000000005</c:v>
                </c:pt>
                <c:pt idx="22248">
                  <c:v>0.73699999999999999</c:v>
                </c:pt>
                <c:pt idx="22249">
                  <c:v>0.624</c:v>
                </c:pt>
                <c:pt idx="22250">
                  <c:v>0.624</c:v>
                </c:pt>
                <c:pt idx="22251">
                  <c:v>0.79400000000000004</c:v>
                </c:pt>
                <c:pt idx="22252">
                  <c:v>0.56399999999999995</c:v>
                </c:pt>
                <c:pt idx="22253">
                  <c:v>0.57599999999999996</c:v>
                </c:pt>
                <c:pt idx="22254">
                  <c:v>0.80300000000000005</c:v>
                </c:pt>
                <c:pt idx="22255">
                  <c:v>0.57299999999999995</c:v>
                </c:pt>
                <c:pt idx="22256">
                  <c:v>0.57299999999999995</c:v>
                </c:pt>
                <c:pt idx="22257">
                  <c:v>0.56200000000000006</c:v>
                </c:pt>
                <c:pt idx="22258">
                  <c:v>0.56200000000000006</c:v>
                </c:pt>
                <c:pt idx="22259">
                  <c:v>0.59499999999999997</c:v>
                </c:pt>
                <c:pt idx="22260">
                  <c:v>0.57599999999999996</c:v>
                </c:pt>
                <c:pt idx="22261">
                  <c:v>0.61699999999999999</c:v>
                </c:pt>
                <c:pt idx="22262">
                  <c:v>0.61699999999999999</c:v>
                </c:pt>
                <c:pt idx="22263">
                  <c:v>0.80500000000000005</c:v>
                </c:pt>
                <c:pt idx="22264">
                  <c:v>0.77100000000000002</c:v>
                </c:pt>
                <c:pt idx="22265">
                  <c:v>0.59599999999999997</c:v>
                </c:pt>
                <c:pt idx="22266">
                  <c:v>0.755</c:v>
                </c:pt>
                <c:pt idx="22267">
                  <c:v>0.64900000000000002</c:v>
                </c:pt>
                <c:pt idx="22268">
                  <c:v>0.56399999999999995</c:v>
                </c:pt>
                <c:pt idx="22269">
                  <c:v>0.56399999999999995</c:v>
                </c:pt>
                <c:pt idx="22270">
                  <c:v>0.622</c:v>
                </c:pt>
                <c:pt idx="22271">
                  <c:v>0.6</c:v>
                </c:pt>
                <c:pt idx="22272">
                  <c:v>0.6</c:v>
                </c:pt>
                <c:pt idx="22273">
                  <c:v>0.61499999999999999</c:v>
                </c:pt>
                <c:pt idx="22274">
                  <c:v>0.79900000000000004</c:v>
                </c:pt>
                <c:pt idx="22275">
                  <c:v>0.57499999999999996</c:v>
                </c:pt>
                <c:pt idx="22276">
                  <c:v>0.59</c:v>
                </c:pt>
                <c:pt idx="22277">
                  <c:v>0.59</c:v>
                </c:pt>
                <c:pt idx="22278">
                  <c:v>0.63800000000000001</c:v>
                </c:pt>
                <c:pt idx="22279">
                  <c:v>0.623</c:v>
                </c:pt>
                <c:pt idx="22280">
                  <c:v>0.72</c:v>
                </c:pt>
                <c:pt idx="22281">
                  <c:v>0.73099999999999998</c:v>
                </c:pt>
                <c:pt idx="22282">
                  <c:v>0.64300000000000002</c:v>
                </c:pt>
                <c:pt idx="22283">
                  <c:v>0.65600000000000003</c:v>
                </c:pt>
                <c:pt idx="22284">
                  <c:v>0.57099999999999995</c:v>
                </c:pt>
                <c:pt idx="22285">
                  <c:v>0.64300000000000002</c:v>
                </c:pt>
                <c:pt idx="22286">
                  <c:v>0.57199999999999995</c:v>
                </c:pt>
                <c:pt idx="22287">
                  <c:v>0.57199999999999995</c:v>
                </c:pt>
                <c:pt idx="22288">
                  <c:v>0.53100000000000003</c:v>
                </c:pt>
                <c:pt idx="22289">
                  <c:v>0.58899999999999997</c:v>
                </c:pt>
                <c:pt idx="22290">
                  <c:v>0.73799999999999999</c:v>
                </c:pt>
                <c:pt idx="22291">
                  <c:v>0.58299999999999996</c:v>
                </c:pt>
                <c:pt idx="22292">
                  <c:v>0.56299999999999994</c:v>
                </c:pt>
                <c:pt idx="22293">
                  <c:v>0.56200000000000006</c:v>
                </c:pt>
                <c:pt idx="22294">
                  <c:v>0.77100000000000002</c:v>
                </c:pt>
                <c:pt idx="22295">
                  <c:v>0.76100000000000001</c:v>
                </c:pt>
                <c:pt idx="22296">
                  <c:v>0.55600000000000005</c:v>
                </c:pt>
                <c:pt idx="22297">
                  <c:v>0.58299999999999996</c:v>
                </c:pt>
                <c:pt idx="22298">
                  <c:v>0.59099999999999997</c:v>
                </c:pt>
                <c:pt idx="22299">
                  <c:v>0.75900000000000001</c:v>
                </c:pt>
                <c:pt idx="22300">
                  <c:v>0.59599999999999997</c:v>
                </c:pt>
                <c:pt idx="22301">
                  <c:v>0.62</c:v>
                </c:pt>
                <c:pt idx="22302">
                  <c:v>0.55000000000000004</c:v>
                </c:pt>
                <c:pt idx="22303">
                  <c:v>0.55000000000000004</c:v>
                </c:pt>
                <c:pt idx="22304">
                  <c:v>0.76</c:v>
                </c:pt>
                <c:pt idx="22305">
                  <c:v>0.58299999999999996</c:v>
                </c:pt>
                <c:pt idx="22306">
                  <c:v>0.73199999999999998</c:v>
                </c:pt>
                <c:pt idx="22307">
                  <c:v>0.628</c:v>
                </c:pt>
                <c:pt idx="22308">
                  <c:v>0.57299999999999995</c:v>
                </c:pt>
                <c:pt idx="22309">
                  <c:v>0.56999999999999995</c:v>
                </c:pt>
                <c:pt idx="22310">
                  <c:v>0.55700000000000005</c:v>
                </c:pt>
                <c:pt idx="22311">
                  <c:v>0.63800000000000001</c:v>
                </c:pt>
                <c:pt idx="22312">
                  <c:v>0.63800000000000001</c:v>
                </c:pt>
                <c:pt idx="22313">
                  <c:v>0.72299999999999998</c:v>
                </c:pt>
                <c:pt idx="22314">
                  <c:v>0.60499999999999998</c:v>
                </c:pt>
                <c:pt idx="22315">
                  <c:v>0.60499999999999998</c:v>
                </c:pt>
                <c:pt idx="22316">
                  <c:v>0.76500000000000001</c:v>
                </c:pt>
                <c:pt idx="22317">
                  <c:v>0.55400000000000005</c:v>
                </c:pt>
                <c:pt idx="22318">
                  <c:v>0.55400000000000005</c:v>
                </c:pt>
                <c:pt idx="22319">
                  <c:v>0.66100000000000003</c:v>
                </c:pt>
                <c:pt idx="22320">
                  <c:v>0.66100000000000003</c:v>
                </c:pt>
                <c:pt idx="22321">
                  <c:v>0.73299999999999998</c:v>
                </c:pt>
                <c:pt idx="22322">
                  <c:v>0.57499999999999996</c:v>
                </c:pt>
                <c:pt idx="22323">
                  <c:v>0.58299999999999996</c:v>
                </c:pt>
                <c:pt idx="22324">
                  <c:v>0.57799999999999996</c:v>
                </c:pt>
                <c:pt idx="22325">
                  <c:v>0.57799999999999996</c:v>
                </c:pt>
                <c:pt idx="22326">
                  <c:v>0.57499999999999996</c:v>
                </c:pt>
                <c:pt idx="22327">
                  <c:v>0.76300000000000001</c:v>
                </c:pt>
                <c:pt idx="22328">
                  <c:v>0.59599999999999997</c:v>
                </c:pt>
                <c:pt idx="22329">
                  <c:v>0.59599999999999997</c:v>
                </c:pt>
                <c:pt idx="22330">
                  <c:v>0.76</c:v>
                </c:pt>
                <c:pt idx="22331">
                  <c:v>0.53400000000000003</c:v>
                </c:pt>
                <c:pt idx="22332">
                  <c:v>0.752</c:v>
                </c:pt>
                <c:pt idx="22333">
                  <c:v>0.60799999999999998</c:v>
                </c:pt>
                <c:pt idx="22334">
                  <c:v>0.60299999999999998</c:v>
                </c:pt>
                <c:pt idx="22335">
                  <c:v>0.76</c:v>
                </c:pt>
                <c:pt idx="22336">
                  <c:v>0.58499999999999996</c:v>
                </c:pt>
                <c:pt idx="22337">
                  <c:v>0.60399999999999998</c:v>
                </c:pt>
                <c:pt idx="22338">
                  <c:v>0.59399999999999997</c:v>
                </c:pt>
                <c:pt idx="22339">
                  <c:v>0.59299999999999997</c:v>
                </c:pt>
                <c:pt idx="22340">
                  <c:v>0.52100000000000002</c:v>
                </c:pt>
                <c:pt idx="22341">
                  <c:v>0.52100000000000002</c:v>
                </c:pt>
                <c:pt idx="22342">
                  <c:v>0.55300000000000005</c:v>
                </c:pt>
                <c:pt idx="22343">
                  <c:v>0.55900000000000005</c:v>
                </c:pt>
                <c:pt idx="22344">
                  <c:v>0.57999999999999996</c:v>
                </c:pt>
                <c:pt idx="22345">
                  <c:v>0.57999999999999996</c:v>
                </c:pt>
                <c:pt idx="22346">
                  <c:v>0.73499999999999999</c:v>
                </c:pt>
                <c:pt idx="22347">
                  <c:v>0.626</c:v>
                </c:pt>
                <c:pt idx="22348">
                  <c:v>0.56000000000000005</c:v>
                </c:pt>
                <c:pt idx="22349">
                  <c:v>0.624</c:v>
                </c:pt>
                <c:pt idx="22350">
                  <c:v>0.71099999999999997</c:v>
                </c:pt>
                <c:pt idx="22351">
                  <c:v>0.54600000000000004</c:v>
                </c:pt>
                <c:pt idx="22352">
                  <c:v>0.54600000000000004</c:v>
                </c:pt>
                <c:pt idx="22353">
                  <c:v>0.65100000000000002</c:v>
                </c:pt>
                <c:pt idx="22354">
                  <c:v>0.56899999999999995</c:v>
                </c:pt>
                <c:pt idx="22355">
                  <c:v>0.79500000000000004</c:v>
                </c:pt>
                <c:pt idx="22356">
                  <c:v>0.76600000000000001</c:v>
                </c:pt>
                <c:pt idx="22357">
                  <c:v>0.73899999999999999</c:v>
                </c:pt>
                <c:pt idx="22358">
                  <c:v>0.81200000000000006</c:v>
                </c:pt>
                <c:pt idx="22359">
                  <c:v>0.75600000000000001</c:v>
                </c:pt>
                <c:pt idx="22360">
                  <c:v>0.81299999999999994</c:v>
                </c:pt>
                <c:pt idx="22361">
                  <c:v>0.75700000000000001</c:v>
                </c:pt>
                <c:pt idx="22362">
                  <c:v>0.81399999999999995</c:v>
                </c:pt>
                <c:pt idx="22363">
                  <c:v>0.58699999999999997</c:v>
                </c:pt>
                <c:pt idx="22364">
                  <c:v>0.60199999999999998</c:v>
                </c:pt>
                <c:pt idx="22365">
                  <c:v>0.57199999999999995</c:v>
                </c:pt>
                <c:pt idx="22366">
                  <c:v>0.57199999999999995</c:v>
                </c:pt>
                <c:pt idx="22367">
                  <c:v>0.76500000000000001</c:v>
                </c:pt>
                <c:pt idx="22368">
                  <c:v>0.57199999999999995</c:v>
                </c:pt>
                <c:pt idx="22369">
                  <c:v>0.70499999999999996</c:v>
                </c:pt>
                <c:pt idx="22370">
                  <c:v>0.60599999999999998</c:v>
                </c:pt>
                <c:pt idx="22371">
                  <c:v>0.58699999999999997</c:v>
                </c:pt>
                <c:pt idx="22372">
                  <c:v>0.65700000000000003</c:v>
                </c:pt>
                <c:pt idx="22373">
                  <c:v>0.78600000000000003</c:v>
                </c:pt>
                <c:pt idx="22374">
                  <c:v>0.65</c:v>
                </c:pt>
                <c:pt idx="22375">
                  <c:v>0.65</c:v>
                </c:pt>
                <c:pt idx="22376">
                  <c:v>0.57499999999999996</c:v>
                </c:pt>
                <c:pt idx="22377">
                  <c:v>0.64100000000000001</c:v>
                </c:pt>
                <c:pt idx="22378">
                  <c:v>0.64100000000000001</c:v>
                </c:pt>
                <c:pt idx="22379">
                  <c:v>0.76</c:v>
                </c:pt>
                <c:pt idx="22380">
                  <c:v>0.58399999999999996</c:v>
                </c:pt>
                <c:pt idx="22381">
                  <c:v>0.58399999999999996</c:v>
                </c:pt>
                <c:pt idx="22382">
                  <c:v>0.72899999999999998</c:v>
                </c:pt>
                <c:pt idx="22383">
                  <c:v>0.60799999999999998</c:v>
                </c:pt>
                <c:pt idx="22384">
                  <c:v>0.65300000000000002</c:v>
                </c:pt>
                <c:pt idx="22385">
                  <c:v>0.74399999999999999</c:v>
                </c:pt>
                <c:pt idx="22386">
                  <c:v>0.63</c:v>
                </c:pt>
                <c:pt idx="22387">
                  <c:v>0.63</c:v>
                </c:pt>
                <c:pt idx="22388">
                  <c:v>0.60899999999999999</c:v>
                </c:pt>
                <c:pt idx="22389">
                  <c:v>0.65200000000000002</c:v>
                </c:pt>
                <c:pt idx="22390">
                  <c:v>0.73</c:v>
                </c:pt>
                <c:pt idx="22391">
                  <c:v>0.57499999999999996</c:v>
                </c:pt>
                <c:pt idx="22392">
                  <c:v>0.57499999999999996</c:v>
                </c:pt>
                <c:pt idx="22393">
                  <c:v>0.81399999999999995</c:v>
                </c:pt>
                <c:pt idx="22394">
                  <c:v>0.61299999999999999</c:v>
                </c:pt>
                <c:pt idx="22395">
                  <c:v>0.61299999999999999</c:v>
                </c:pt>
                <c:pt idx="22396">
                  <c:v>0.65300000000000002</c:v>
                </c:pt>
                <c:pt idx="22397">
                  <c:v>0.65200000000000002</c:v>
                </c:pt>
                <c:pt idx="22398">
                  <c:v>0.58699999999999997</c:v>
                </c:pt>
                <c:pt idx="22399">
                  <c:v>0.65300000000000002</c:v>
                </c:pt>
                <c:pt idx="22400">
                  <c:v>0.73599999999999999</c:v>
                </c:pt>
                <c:pt idx="22401">
                  <c:v>0.58099999999999996</c:v>
                </c:pt>
                <c:pt idx="22402">
                  <c:v>0.54</c:v>
                </c:pt>
                <c:pt idx="22403">
                  <c:v>0.58299999999999996</c:v>
                </c:pt>
                <c:pt idx="22404">
                  <c:v>0.70799999999999996</c:v>
                </c:pt>
                <c:pt idx="22405">
                  <c:v>0.63900000000000001</c:v>
                </c:pt>
                <c:pt idx="22406">
                  <c:v>0.58299999999999996</c:v>
                </c:pt>
                <c:pt idx="22407">
                  <c:v>0.56599999999999995</c:v>
                </c:pt>
                <c:pt idx="22408">
                  <c:v>0.755</c:v>
                </c:pt>
                <c:pt idx="22409">
                  <c:v>0.63900000000000001</c:v>
                </c:pt>
                <c:pt idx="22410">
                  <c:v>0.80800000000000005</c:v>
                </c:pt>
                <c:pt idx="22411">
                  <c:v>0.59499999999999997</c:v>
                </c:pt>
                <c:pt idx="22412">
                  <c:v>0.79700000000000004</c:v>
                </c:pt>
                <c:pt idx="22413">
                  <c:v>0.57399999999999995</c:v>
                </c:pt>
                <c:pt idx="22414">
                  <c:v>0.57399999999999995</c:v>
                </c:pt>
                <c:pt idx="22415">
                  <c:v>0.79600000000000004</c:v>
                </c:pt>
                <c:pt idx="22416">
                  <c:v>0.66100000000000003</c:v>
                </c:pt>
                <c:pt idx="22417">
                  <c:v>0.60099999999999998</c:v>
                </c:pt>
                <c:pt idx="22418">
                  <c:v>0.60399999999999998</c:v>
                </c:pt>
                <c:pt idx="22419">
                  <c:v>0.65</c:v>
                </c:pt>
                <c:pt idx="22420">
                  <c:v>0.60799999999999998</c:v>
                </c:pt>
                <c:pt idx="22421">
                  <c:v>0.56100000000000005</c:v>
                </c:pt>
                <c:pt idx="22422">
                  <c:v>0.56100000000000005</c:v>
                </c:pt>
                <c:pt idx="22423">
                  <c:v>0.56799999999999995</c:v>
                </c:pt>
                <c:pt idx="22424">
                  <c:v>0.73399999999999999</c:v>
                </c:pt>
                <c:pt idx="22425">
                  <c:v>0.64400000000000002</c:v>
                </c:pt>
                <c:pt idx="22426">
                  <c:v>0.58499999999999996</c:v>
                </c:pt>
                <c:pt idx="22427">
                  <c:v>0.58199999999999996</c:v>
                </c:pt>
                <c:pt idx="22428">
                  <c:v>0.751</c:v>
                </c:pt>
                <c:pt idx="22429">
                  <c:v>0.64</c:v>
                </c:pt>
                <c:pt idx="22430">
                  <c:v>0.65600000000000003</c:v>
                </c:pt>
                <c:pt idx="22431">
                  <c:v>0.65600000000000003</c:v>
                </c:pt>
                <c:pt idx="22432">
                  <c:v>0.54300000000000004</c:v>
                </c:pt>
                <c:pt idx="22433">
                  <c:v>0.61599999999999999</c:v>
                </c:pt>
                <c:pt idx="22434">
                  <c:v>0.61599999999999999</c:v>
                </c:pt>
                <c:pt idx="22435">
                  <c:v>0.80100000000000005</c:v>
                </c:pt>
                <c:pt idx="22436">
                  <c:v>0.78900000000000003</c:v>
                </c:pt>
                <c:pt idx="22437">
                  <c:v>0.56499999999999995</c:v>
                </c:pt>
                <c:pt idx="22438">
                  <c:v>0.56499999999999995</c:v>
                </c:pt>
                <c:pt idx="22439">
                  <c:v>0.63</c:v>
                </c:pt>
                <c:pt idx="22440">
                  <c:v>0.64600000000000002</c:v>
                </c:pt>
                <c:pt idx="22441">
                  <c:v>0.76500000000000001</c:v>
                </c:pt>
                <c:pt idx="22442">
                  <c:v>0.72699999999999998</c:v>
                </c:pt>
                <c:pt idx="22443">
                  <c:v>0.58699999999999997</c:v>
                </c:pt>
                <c:pt idx="22444">
                  <c:v>0.64700000000000002</c:v>
                </c:pt>
                <c:pt idx="22445">
                  <c:v>0.79500000000000004</c:v>
                </c:pt>
                <c:pt idx="22446">
                  <c:v>0.58699999999999997</c:v>
                </c:pt>
                <c:pt idx="22447">
                  <c:v>0.53</c:v>
                </c:pt>
                <c:pt idx="22448">
                  <c:v>0.53</c:v>
                </c:pt>
                <c:pt idx="22449">
                  <c:v>0.60799999999999998</c:v>
                </c:pt>
                <c:pt idx="22450">
                  <c:v>0.60799999999999998</c:v>
                </c:pt>
                <c:pt idx="22451">
                  <c:v>0.61499999999999999</c:v>
                </c:pt>
                <c:pt idx="22452">
                  <c:v>0.55600000000000005</c:v>
                </c:pt>
                <c:pt idx="22453">
                  <c:v>0.55600000000000005</c:v>
                </c:pt>
                <c:pt idx="22454">
                  <c:v>0.56999999999999995</c:v>
                </c:pt>
                <c:pt idx="22455">
                  <c:v>0.56799999999999995</c:v>
                </c:pt>
                <c:pt idx="22456">
                  <c:v>0.61899999999999999</c:v>
                </c:pt>
                <c:pt idx="22457">
                  <c:v>0.76800000000000002</c:v>
                </c:pt>
                <c:pt idx="22458">
                  <c:v>0.55600000000000005</c:v>
                </c:pt>
                <c:pt idx="22459">
                  <c:v>0.61499999999999999</c:v>
                </c:pt>
                <c:pt idx="22460">
                  <c:v>0.56999999999999995</c:v>
                </c:pt>
                <c:pt idx="22461">
                  <c:v>0.55600000000000005</c:v>
                </c:pt>
                <c:pt idx="22462">
                  <c:v>0.55600000000000005</c:v>
                </c:pt>
                <c:pt idx="22463">
                  <c:v>0.60599999999999998</c:v>
                </c:pt>
                <c:pt idx="22464">
                  <c:v>0.60699999999999998</c:v>
                </c:pt>
                <c:pt idx="22465">
                  <c:v>0.56399999999999995</c:v>
                </c:pt>
                <c:pt idx="22466">
                  <c:v>0.59199999999999997</c:v>
                </c:pt>
                <c:pt idx="22467">
                  <c:v>0.59199999999999997</c:v>
                </c:pt>
                <c:pt idx="22468">
                  <c:v>0.77100000000000002</c:v>
                </c:pt>
                <c:pt idx="22469">
                  <c:v>0.64200000000000002</c:v>
                </c:pt>
                <c:pt idx="22470">
                  <c:v>0.77300000000000002</c:v>
                </c:pt>
                <c:pt idx="22471">
                  <c:v>0.57699999999999996</c:v>
                </c:pt>
                <c:pt idx="22472">
                  <c:v>0.63200000000000001</c:v>
                </c:pt>
                <c:pt idx="22473">
                  <c:v>0.58199999999999996</c:v>
                </c:pt>
                <c:pt idx="22474">
                  <c:v>0.58199999999999996</c:v>
                </c:pt>
                <c:pt idx="22475">
                  <c:v>0.76900000000000002</c:v>
                </c:pt>
                <c:pt idx="22476">
                  <c:v>0.63700000000000001</c:v>
                </c:pt>
                <c:pt idx="22477">
                  <c:v>0.80600000000000005</c:v>
                </c:pt>
                <c:pt idx="22478">
                  <c:v>0.57699999999999996</c:v>
                </c:pt>
                <c:pt idx="22479">
                  <c:v>0.63200000000000001</c:v>
                </c:pt>
                <c:pt idx="22480">
                  <c:v>0.77</c:v>
                </c:pt>
                <c:pt idx="22481">
                  <c:v>0.58099999999999996</c:v>
                </c:pt>
                <c:pt idx="22482">
                  <c:v>0.71399999999999997</c:v>
                </c:pt>
                <c:pt idx="22483">
                  <c:v>0.61299999999999999</c:v>
                </c:pt>
                <c:pt idx="22484">
                  <c:v>0.77300000000000002</c:v>
                </c:pt>
                <c:pt idx="22485">
                  <c:v>0.58399999999999996</c:v>
                </c:pt>
                <c:pt idx="22486">
                  <c:v>0.72199999999999998</c:v>
                </c:pt>
                <c:pt idx="22487">
                  <c:v>0.75700000000000001</c:v>
                </c:pt>
                <c:pt idx="22488">
                  <c:v>0.61899999999999999</c:v>
                </c:pt>
                <c:pt idx="22489">
                  <c:v>0.75800000000000001</c:v>
                </c:pt>
                <c:pt idx="22490">
                  <c:v>0.76700000000000002</c:v>
                </c:pt>
                <c:pt idx="22491">
                  <c:v>0.79500000000000004</c:v>
                </c:pt>
                <c:pt idx="22492">
                  <c:v>0.66</c:v>
                </c:pt>
                <c:pt idx="22493">
                  <c:v>0.66</c:v>
                </c:pt>
                <c:pt idx="22494">
                  <c:v>0.58699999999999997</c:v>
                </c:pt>
                <c:pt idx="22495">
                  <c:v>0.59599999999999997</c:v>
                </c:pt>
                <c:pt idx="22496">
                  <c:v>0.59599999999999997</c:v>
                </c:pt>
                <c:pt idx="22497">
                  <c:v>0.747</c:v>
                </c:pt>
                <c:pt idx="22498">
                  <c:v>0.55000000000000004</c:v>
                </c:pt>
                <c:pt idx="22499">
                  <c:v>0.755</c:v>
                </c:pt>
                <c:pt idx="22500">
                  <c:v>0.621</c:v>
                </c:pt>
                <c:pt idx="22501">
                  <c:v>0.66100000000000003</c:v>
                </c:pt>
                <c:pt idx="22502">
                  <c:v>0.622</c:v>
                </c:pt>
                <c:pt idx="22503">
                  <c:v>0.56699999999999995</c:v>
                </c:pt>
                <c:pt idx="22504">
                  <c:v>0.64700000000000002</c:v>
                </c:pt>
                <c:pt idx="22505">
                  <c:v>0.64700000000000002</c:v>
                </c:pt>
                <c:pt idx="22506">
                  <c:v>0.76500000000000001</c:v>
                </c:pt>
                <c:pt idx="22507">
                  <c:v>0.57699999999999996</c:v>
                </c:pt>
                <c:pt idx="22508">
                  <c:v>0.626</c:v>
                </c:pt>
                <c:pt idx="22509">
                  <c:v>0.626</c:v>
                </c:pt>
                <c:pt idx="22510">
                  <c:v>0.65300000000000002</c:v>
                </c:pt>
                <c:pt idx="22511">
                  <c:v>0.64400000000000002</c:v>
                </c:pt>
                <c:pt idx="22512">
                  <c:v>0.64400000000000002</c:v>
                </c:pt>
                <c:pt idx="22513">
                  <c:v>0.66100000000000003</c:v>
                </c:pt>
                <c:pt idx="22514">
                  <c:v>0.58699999999999997</c:v>
                </c:pt>
                <c:pt idx="22515">
                  <c:v>0.58699999999999997</c:v>
                </c:pt>
                <c:pt idx="22516">
                  <c:v>0.59899999999999998</c:v>
                </c:pt>
                <c:pt idx="22517">
                  <c:v>0.65300000000000002</c:v>
                </c:pt>
                <c:pt idx="22518">
                  <c:v>0.66200000000000003</c:v>
                </c:pt>
                <c:pt idx="22519">
                  <c:v>0.64600000000000002</c:v>
                </c:pt>
                <c:pt idx="22520">
                  <c:v>0.755</c:v>
                </c:pt>
                <c:pt idx="22521">
                  <c:v>0.59499999999999997</c:v>
                </c:pt>
                <c:pt idx="22522">
                  <c:v>0.72</c:v>
                </c:pt>
                <c:pt idx="22523">
                  <c:v>0.73099999999999998</c:v>
                </c:pt>
                <c:pt idx="22524">
                  <c:v>0.59499999999999997</c:v>
                </c:pt>
                <c:pt idx="22525">
                  <c:v>0.72099999999999997</c:v>
                </c:pt>
                <c:pt idx="22526">
                  <c:v>0.73299999999999998</c:v>
                </c:pt>
                <c:pt idx="22527">
                  <c:v>0.57799999999999996</c:v>
                </c:pt>
                <c:pt idx="22528">
                  <c:v>0.80700000000000005</c:v>
                </c:pt>
                <c:pt idx="22529">
                  <c:v>0.58599999999999997</c:v>
                </c:pt>
                <c:pt idx="22530">
                  <c:v>0.58499999999999996</c:v>
                </c:pt>
                <c:pt idx="22531">
                  <c:v>0.61699999999999999</c:v>
                </c:pt>
                <c:pt idx="22532">
                  <c:v>0.65900000000000003</c:v>
                </c:pt>
                <c:pt idx="22533">
                  <c:v>0.61499999999999999</c:v>
                </c:pt>
                <c:pt idx="22534">
                  <c:v>0.621</c:v>
                </c:pt>
                <c:pt idx="22535">
                  <c:v>0.57299999999999995</c:v>
                </c:pt>
                <c:pt idx="22536">
                  <c:v>0.57299999999999995</c:v>
                </c:pt>
                <c:pt idx="22537">
                  <c:v>0.80400000000000005</c:v>
                </c:pt>
                <c:pt idx="22538">
                  <c:v>0.76</c:v>
                </c:pt>
                <c:pt idx="22539">
                  <c:v>0.81399999999999995</c:v>
                </c:pt>
                <c:pt idx="22540">
                  <c:v>0.64500000000000002</c:v>
                </c:pt>
                <c:pt idx="22541">
                  <c:v>0.59299999999999997</c:v>
                </c:pt>
                <c:pt idx="22542">
                  <c:v>0.66300000000000003</c:v>
                </c:pt>
                <c:pt idx="22543">
                  <c:v>0.59699999999999998</c:v>
                </c:pt>
                <c:pt idx="22544">
                  <c:v>0.73599999999999999</c:v>
                </c:pt>
                <c:pt idx="22545">
                  <c:v>0.628</c:v>
                </c:pt>
                <c:pt idx="22546">
                  <c:v>0.628</c:v>
                </c:pt>
                <c:pt idx="22547">
                  <c:v>0.79900000000000004</c:v>
                </c:pt>
                <c:pt idx="22548">
                  <c:v>0.81299999999999994</c:v>
                </c:pt>
                <c:pt idx="22549">
                  <c:v>0.80100000000000005</c:v>
                </c:pt>
                <c:pt idx="22550">
                  <c:v>0.57999999999999996</c:v>
                </c:pt>
                <c:pt idx="22551">
                  <c:v>0.80600000000000005</c:v>
                </c:pt>
                <c:pt idx="22552">
                  <c:v>0.66500000000000004</c:v>
                </c:pt>
                <c:pt idx="22553">
                  <c:v>0.57999999999999996</c:v>
                </c:pt>
                <c:pt idx="22554">
                  <c:v>0.56599999999999995</c:v>
                </c:pt>
                <c:pt idx="22555">
                  <c:v>0.56599999999999995</c:v>
                </c:pt>
                <c:pt idx="22556">
                  <c:v>0.59899999999999998</c:v>
                </c:pt>
                <c:pt idx="22557">
                  <c:v>0.66600000000000004</c:v>
                </c:pt>
                <c:pt idx="22558">
                  <c:v>0.74199999999999999</c:v>
                </c:pt>
                <c:pt idx="22559">
                  <c:v>0.74299999999999999</c:v>
                </c:pt>
                <c:pt idx="22560">
                  <c:v>0.6</c:v>
                </c:pt>
                <c:pt idx="22561">
                  <c:v>0.626</c:v>
                </c:pt>
                <c:pt idx="22562">
                  <c:v>0.622</c:v>
                </c:pt>
                <c:pt idx="22563">
                  <c:v>0.622</c:v>
                </c:pt>
                <c:pt idx="22564">
                  <c:v>0.80800000000000005</c:v>
                </c:pt>
                <c:pt idx="22565">
                  <c:v>0.57899999999999996</c:v>
                </c:pt>
                <c:pt idx="22566">
                  <c:v>0.80500000000000005</c:v>
                </c:pt>
                <c:pt idx="22567">
                  <c:v>0.64300000000000002</c:v>
                </c:pt>
                <c:pt idx="22568">
                  <c:v>0.56799999999999995</c:v>
                </c:pt>
                <c:pt idx="22569">
                  <c:v>0.56799999999999995</c:v>
                </c:pt>
                <c:pt idx="22570">
                  <c:v>0.81</c:v>
                </c:pt>
                <c:pt idx="22571">
                  <c:v>0.56799999999999995</c:v>
                </c:pt>
                <c:pt idx="22572">
                  <c:v>0.73099999999999998</c:v>
                </c:pt>
                <c:pt idx="22573">
                  <c:v>0.627</c:v>
                </c:pt>
                <c:pt idx="22574">
                  <c:v>0.77600000000000002</c:v>
                </c:pt>
                <c:pt idx="22575">
                  <c:v>0.59299999999999997</c:v>
                </c:pt>
                <c:pt idx="22576">
                  <c:v>0.59299999999999997</c:v>
                </c:pt>
                <c:pt idx="22577">
                  <c:v>0.58599999999999997</c:v>
                </c:pt>
                <c:pt idx="22578">
                  <c:v>0.64800000000000002</c:v>
                </c:pt>
                <c:pt idx="22579">
                  <c:v>0.61899999999999999</c:v>
                </c:pt>
                <c:pt idx="22580">
                  <c:v>0.62</c:v>
                </c:pt>
                <c:pt idx="22581">
                  <c:v>0.57499999999999996</c:v>
                </c:pt>
                <c:pt idx="22582">
                  <c:v>0.60499999999999998</c:v>
                </c:pt>
                <c:pt idx="22583">
                  <c:v>0.60499999999999998</c:v>
                </c:pt>
                <c:pt idx="22584">
                  <c:v>0.58599999999999997</c:v>
                </c:pt>
                <c:pt idx="22585">
                  <c:v>0.64800000000000002</c:v>
                </c:pt>
                <c:pt idx="22586">
                  <c:v>0.66</c:v>
                </c:pt>
                <c:pt idx="22587">
                  <c:v>0.77700000000000002</c:v>
                </c:pt>
                <c:pt idx="22588">
                  <c:v>0.80400000000000005</c:v>
                </c:pt>
                <c:pt idx="22589">
                  <c:v>0.73699999999999999</c:v>
                </c:pt>
                <c:pt idx="22590">
                  <c:v>0.73299999999999998</c:v>
                </c:pt>
                <c:pt idx="22591">
                  <c:v>0.65800000000000003</c:v>
                </c:pt>
                <c:pt idx="22592">
                  <c:v>0.53500000000000003</c:v>
                </c:pt>
                <c:pt idx="22593">
                  <c:v>0.59299999999999997</c:v>
                </c:pt>
                <c:pt idx="22594">
                  <c:v>0.73799999999999999</c:v>
                </c:pt>
                <c:pt idx="22595">
                  <c:v>0.56599999999999995</c:v>
                </c:pt>
                <c:pt idx="22596">
                  <c:v>0.625</c:v>
                </c:pt>
                <c:pt idx="22597">
                  <c:v>0.76500000000000001</c:v>
                </c:pt>
                <c:pt idx="22598">
                  <c:v>0.59599999999999997</c:v>
                </c:pt>
                <c:pt idx="22599">
                  <c:v>0.56000000000000005</c:v>
                </c:pt>
                <c:pt idx="22600">
                  <c:v>0.75600000000000001</c:v>
                </c:pt>
                <c:pt idx="22601">
                  <c:v>0.63300000000000001</c:v>
                </c:pt>
                <c:pt idx="22602">
                  <c:v>0.58699999999999997</c:v>
                </c:pt>
                <c:pt idx="22603">
                  <c:v>0.76300000000000001</c:v>
                </c:pt>
                <c:pt idx="22604">
                  <c:v>0.55400000000000005</c:v>
                </c:pt>
                <c:pt idx="22605">
                  <c:v>0.55400000000000005</c:v>
                </c:pt>
                <c:pt idx="22606">
                  <c:v>0.77500000000000002</c:v>
                </c:pt>
                <c:pt idx="22607">
                  <c:v>0.6</c:v>
                </c:pt>
                <c:pt idx="22608">
                  <c:v>0.60799999999999998</c:v>
                </c:pt>
                <c:pt idx="22609">
                  <c:v>0.60799999999999998</c:v>
                </c:pt>
                <c:pt idx="22610">
                  <c:v>0.65600000000000003</c:v>
                </c:pt>
                <c:pt idx="22611">
                  <c:v>0.71799999999999997</c:v>
                </c:pt>
                <c:pt idx="22612">
                  <c:v>0.63400000000000001</c:v>
                </c:pt>
                <c:pt idx="22613">
                  <c:v>0.74</c:v>
                </c:pt>
                <c:pt idx="22614">
                  <c:v>0.72799999999999998</c:v>
                </c:pt>
                <c:pt idx="22615">
                  <c:v>0.64200000000000002</c:v>
                </c:pt>
                <c:pt idx="22616">
                  <c:v>0.64200000000000002</c:v>
                </c:pt>
                <c:pt idx="22617">
                  <c:v>0.76500000000000001</c:v>
                </c:pt>
                <c:pt idx="22618">
                  <c:v>0.66300000000000003</c:v>
                </c:pt>
                <c:pt idx="22619">
                  <c:v>0.57899999999999996</c:v>
                </c:pt>
                <c:pt idx="22620">
                  <c:v>0.66300000000000003</c:v>
                </c:pt>
                <c:pt idx="22621">
                  <c:v>0.63500000000000001</c:v>
                </c:pt>
                <c:pt idx="22622">
                  <c:v>0.71899999999999997</c:v>
                </c:pt>
                <c:pt idx="22623">
                  <c:v>0.66600000000000004</c:v>
                </c:pt>
                <c:pt idx="22624">
                  <c:v>0.66600000000000004</c:v>
                </c:pt>
                <c:pt idx="22625">
                  <c:v>0.77</c:v>
                </c:pt>
                <c:pt idx="22626">
                  <c:v>0.75</c:v>
                </c:pt>
                <c:pt idx="22627">
                  <c:v>0.59899999999999998</c:v>
                </c:pt>
                <c:pt idx="22628">
                  <c:v>0.59899999999999998</c:v>
                </c:pt>
                <c:pt idx="22629">
                  <c:v>0.61199999999999999</c:v>
                </c:pt>
                <c:pt idx="22630">
                  <c:v>0.60699999999999998</c:v>
                </c:pt>
                <c:pt idx="22631">
                  <c:v>0.58799999999999997</c:v>
                </c:pt>
                <c:pt idx="22632">
                  <c:v>0.72</c:v>
                </c:pt>
                <c:pt idx="22633">
                  <c:v>0.60799999999999998</c:v>
                </c:pt>
                <c:pt idx="22634">
                  <c:v>0.76300000000000001</c:v>
                </c:pt>
                <c:pt idx="22635">
                  <c:v>0.74299999999999999</c:v>
                </c:pt>
                <c:pt idx="22636">
                  <c:v>0.59799999999999998</c:v>
                </c:pt>
                <c:pt idx="22637">
                  <c:v>0.59699999999999998</c:v>
                </c:pt>
                <c:pt idx="22638">
                  <c:v>0.71599999999999997</c:v>
                </c:pt>
                <c:pt idx="22639">
                  <c:v>0.63</c:v>
                </c:pt>
                <c:pt idx="22640">
                  <c:v>0.58399999999999996</c:v>
                </c:pt>
                <c:pt idx="22641">
                  <c:v>0.58399999999999996</c:v>
                </c:pt>
                <c:pt idx="22642">
                  <c:v>0.63500000000000001</c:v>
                </c:pt>
                <c:pt idx="22643">
                  <c:v>0.54900000000000004</c:v>
                </c:pt>
                <c:pt idx="22644">
                  <c:v>0.54900000000000004</c:v>
                </c:pt>
                <c:pt idx="22645">
                  <c:v>0.628</c:v>
                </c:pt>
                <c:pt idx="22646">
                  <c:v>0.76200000000000001</c:v>
                </c:pt>
                <c:pt idx="22647">
                  <c:v>0.73299999999999998</c:v>
                </c:pt>
                <c:pt idx="22648">
                  <c:v>0.748</c:v>
                </c:pt>
                <c:pt idx="22649">
                  <c:v>0.8</c:v>
                </c:pt>
                <c:pt idx="22650">
                  <c:v>0.59099999999999997</c:v>
                </c:pt>
                <c:pt idx="22651">
                  <c:v>0.77100000000000002</c:v>
                </c:pt>
                <c:pt idx="22652">
                  <c:v>0.60599999999999998</c:v>
                </c:pt>
                <c:pt idx="22653">
                  <c:v>0.73399999999999999</c:v>
                </c:pt>
                <c:pt idx="22654">
                  <c:v>0.81699999999999995</c:v>
                </c:pt>
                <c:pt idx="22655">
                  <c:v>0.59099999999999997</c:v>
                </c:pt>
                <c:pt idx="22656">
                  <c:v>0.76200000000000001</c:v>
                </c:pt>
                <c:pt idx="22657">
                  <c:v>0.57599999999999996</c:v>
                </c:pt>
                <c:pt idx="22658">
                  <c:v>0.57599999999999996</c:v>
                </c:pt>
                <c:pt idx="22659">
                  <c:v>0.71</c:v>
                </c:pt>
                <c:pt idx="22660">
                  <c:v>0.76700000000000002</c:v>
                </c:pt>
                <c:pt idx="22661">
                  <c:v>0.61</c:v>
                </c:pt>
                <c:pt idx="22662">
                  <c:v>0.81899999999999995</c:v>
                </c:pt>
                <c:pt idx="22663">
                  <c:v>0.65500000000000003</c:v>
                </c:pt>
                <c:pt idx="22664">
                  <c:v>0.65500000000000003</c:v>
                </c:pt>
                <c:pt idx="22665">
                  <c:v>0.81599999999999995</c:v>
                </c:pt>
                <c:pt idx="22666">
                  <c:v>0.73099999999999998</c:v>
                </c:pt>
                <c:pt idx="22667">
                  <c:v>0.81799999999999995</c:v>
                </c:pt>
                <c:pt idx="22668">
                  <c:v>0.77</c:v>
                </c:pt>
                <c:pt idx="22669">
                  <c:v>0.80300000000000005</c:v>
                </c:pt>
                <c:pt idx="22670">
                  <c:v>0.58799999999999997</c:v>
                </c:pt>
                <c:pt idx="22671">
                  <c:v>0.58799999999999997</c:v>
                </c:pt>
                <c:pt idx="22672">
                  <c:v>0.76</c:v>
                </c:pt>
                <c:pt idx="22673">
                  <c:v>0.64600000000000002</c:v>
                </c:pt>
                <c:pt idx="22674">
                  <c:v>0.64600000000000002</c:v>
                </c:pt>
                <c:pt idx="22675">
                  <c:v>0.71299999999999997</c:v>
                </c:pt>
                <c:pt idx="22676">
                  <c:v>0.65800000000000003</c:v>
                </c:pt>
                <c:pt idx="22677">
                  <c:v>0.64300000000000002</c:v>
                </c:pt>
                <c:pt idx="22678">
                  <c:v>0.65600000000000003</c:v>
                </c:pt>
                <c:pt idx="22679">
                  <c:v>0.61199999999999999</c:v>
                </c:pt>
                <c:pt idx="22680">
                  <c:v>0.71299999999999997</c:v>
                </c:pt>
                <c:pt idx="22681">
                  <c:v>0.61299999999999999</c:v>
                </c:pt>
                <c:pt idx="22682">
                  <c:v>0.65800000000000003</c:v>
                </c:pt>
                <c:pt idx="22683">
                  <c:v>0.82</c:v>
                </c:pt>
                <c:pt idx="22684">
                  <c:v>0.64300000000000002</c:v>
                </c:pt>
                <c:pt idx="22685">
                  <c:v>0.63500000000000001</c:v>
                </c:pt>
                <c:pt idx="22686">
                  <c:v>0.63500000000000001</c:v>
                </c:pt>
                <c:pt idx="22687">
                  <c:v>0.65700000000000003</c:v>
                </c:pt>
                <c:pt idx="22688">
                  <c:v>0.65800000000000003</c:v>
                </c:pt>
                <c:pt idx="22689">
                  <c:v>0.57999999999999996</c:v>
                </c:pt>
                <c:pt idx="22690">
                  <c:v>0.74099999999999999</c:v>
                </c:pt>
                <c:pt idx="22691">
                  <c:v>0.57899999999999996</c:v>
                </c:pt>
                <c:pt idx="22692">
                  <c:v>0.57899999999999996</c:v>
                </c:pt>
                <c:pt idx="22693">
                  <c:v>0.63200000000000001</c:v>
                </c:pt>
                <c:pt idx="22694">
                  <c:v>0.63300000000000001</c:v>
                </c:pt>
                <c:pt idx="22695">
                  <c:v>0.61799999999999999</c:v>
                </c:pt>
                <c:pt idx="22696">
                  <c:v>0.61799999999999999</c:v>
                </c:pt>
                <c:pt idx="22697">
                  <c:v>0.54400000000000004</c:v>
                </c:pt>
                <c:pt idx="22698">
                  <c:v>0.71299999999999997</c:v>
                </c:pt>
                <c:pt idx="22699">
                  <c:v>0.81399999999999995</c:v>
                </c:pt>
                <c:pt idx="22700">
                  <c:v>0.755</c:v>
                </c:pt>
                <c:pt idx="22701">
                  <c:v>0.56999999999999995</c:v>
                </c:pt>
                <c:pt idx="22702">
                  <c:v>0.76700000000000002</c:v>
                </c:pt>
                <c:pt idx="22703">
                  <c:v>0.80100000000000005</c:v>
                </c:pt>
                <c:pt idx="22704">
                  <c:v>0.76</c:v>
                </c:pt>
                <c:pt idx="22705">
                  <c:v>0.59799999999999998</c:v>
                </c:pt>
                <c:pt idx="22706">
                  <c:v>0.67200000000000004</c:v>
                </c:pt>
                <c:pt idx="22707">
                  <c:v>0.57799999999999996</c:v>
                </c:pt>
                <c:pt idx="22708">
                  <c:v>0.65500000000000003</c:v>
                </c:pt>
                <c:pt idx="22709">
                  <c:v>0.73199999999999998</c:v>
                </c:pt>
                <c:pt idx="22710">
                  <c:v>0.60499999999999998</c:v>
                </c:pt>
                <c:pt idx="22711">
                  <c:v>0.60799999999999998</c:v>
                </c:pt>
                <c:pt idx="22712">
                  <c:v>0.71499999999999997</c:v>
                </c:pt>
                <c:pt idx="22713">
                  <c:v>0.79900000000000004</c:v>
                </c:pt>
                <c:pt idx="22714">
                  <c:v>0.80100000000000005</c:v>
                </c:pt>
                <c:pt idx="22715">
                  <c:v>0.56499999999999995</c:v>
                </c:pt>
                <c:pt idx="22716">
                  <c:v>0.56499999999999995</c:v>
                </c:pt>
                <c:pt idx="22717">
                  <c:v>0.64900000000000002</c:v>
                </c:pt>
                <c:pt idx="22718">
                  <c:v>0.66500000000000004</c:v>
                </c:pt>
                <c:pt idx="22719">
                  <c:v>0.61299999999999999</c:v>
                </c:pt>
                <c:pt idx="22720">
                  <c:v>0.62</c:v>
                </c:pt>
                <c:pt idx="22721">
                  <c:v>0.62</c:v>
                </c:pt>
                <c:pt idx="22722">
                  <c:v>0.79400000000000004</c:v>
                </c:pt>
                <c:pt idx="22723">
                  <c:v>0.63300000000000001</c:v>
                </c:pt>
                <c:pt idx="22724">
                  <c:v>0.66100000000000003</c:v>
                </c:pt>
                <c:pt idx="22725">
                  <c:v>0.66100000000000003</c:v>
                </c:pt>
                <c:pt idx="22726">
                  <c:v>0.65100000000000002</c:v>
                </c:pt>
                <c:pt idx="22727">
                  <c:v>0.8</c:v>
                </c:pt>
                <c:pt idx="22728">
                  <c:v>0.71599999999999997</c:v>
                </c:pt>
                <c:pt idx="22729">
                  <c:v>0.71699999999999997</c:v>
                </c:pt>
                <c:pt idx="22730">
                  <c:v>0.59099999999999997</c:v>
                </c:pt>
                <c:pt idx="22731">
                  <c:v>0.80600000000000005</c:v>
                </c:pt>
                <c:pt idx="22732">
                  <c:v>0.65200000000000002</c:v>
                </c:pt>
                <c:pt idx="22733">
                  <c:v>0.71199999999999997</c:v>
                </c:pt>
                <c:pt idx="22734">
                  <c:v>0.71199999999999997</c:v>
                </c:pt>
                <c:pt idx="22735">
                  <c:v>0.61899999999999999</c:v>
                </c:pt>
                <c:pt idx="22736">
                  <c:v>0.623</c:v>
                </c:pt>
                <c:pt idx="22737">
                  <c:v>0.73</c:v>
                </c:pt>
                <c:pt idx="22738">
                  <c:v>0.61199999999999999</c:v>
                </c:pt>
                <c:pt idx="22739">
                  <c:v>0.61199999999999999</c:v>
                </c:pt>
                <c:pt idx="22740">
                  <c:v>0.62</c:v>
                </c:pt>
                <c:pt idx="22741">
                  <c:v>0.77</c:v>
                </c:pt>
                <c:pt idx="22742">
                  <c:v>0.77300000000000002</c:v>
                </c:pt>
                <c:pt idx="22743">
                  <c:v>0.61099999999999999</c:v>
                </c:pt>
                <c:pt idx="22744">
                  <c:v>0.61</c:v>
                </c:pt>
                <c:pt idx="22745">
                  <c:v>0.76300000000000001</c:v>
                </c:pt>
                <c:pt idx="22746">
                  <c:v>0.63600000000000001</c:v>
                </c:pt>
                <c:pt idx="22747">
                  <c:v>0.64600000000000002</c:v>
                </c:pt>
                <c:pt idx="22748">
                  <c:v>0.58599999999999997</c:v>
                </c:pt>
                <c:pt idx="22749">
                  <c:v>0.59599999999999997</c:v>
                </c:pt>
                <c:pt idx="22750">
                  <c:v>0.58599999999999997</c:v>
                </c:pt>
                <c:pt idx="22751">
                  <c:v>0.59599999999999997</c:v>
                </c:pt>
                <c:pt idx="22752">
                  <c:v>0.65600000000000003</c:v>
                </c:pt>
                <c:pt idx="22753">
                  <c:v>0.63600000000000001</c:v>
                </c:pt>
                <c:pt idx="22754">
                  <c:v>0.77800000000000002</c:v>
                </c:pt>
                <c:pt idx="22755">
                  <c:v>0.752</c:v>
                </c:pt>
                <c:pt idx="22756">
                  <c:v>0.81100000000000005</c:v>
                </c:pt>
                <c:pt idx="22757">
                  <c:v>0.64200000000000002</c:v>
                </c:pt>
                <c:pt idx="22758">
                  <c:v>0.61699999999999999</c:v>
                </c:pt>
                <c:pt idx="22759">
                  <c:v>0.58499999999999996</c:v>
                </c:pt>
                <c:pt idx="22760">
                  <c:v>0.77300000000000002</c:v>
                </c:pt>
                <c:pt idx="22761">
                  <c:v>0.72699999999999998</c:v>
                </c:pt>
                <c:pt idx="22762">
                  <c:v>0.77500000000000002</c:v>
                </c:pt>
                <c:pt idx="22763">
                  <c:v>0.623</c:v>
                </c:pt>
                <c:pt idx="22764">
                  <c:v>0.66400000000000003</c:v>
                </c:pt>
                <c:pt idx="22765">
                  <c:v>0.66400000000000003</c:v>
                </c:pt>
                <c:pt idx="22766">
                  <c:v>0.8</c:v>
                </c:pt>
                <c:pt idx="22767">
                  <c:v>0.77900000000000003</c:v>
                </c:pt>
                <c:pt idx="22768">
                  <c:v>0.76100000000000001</c:v>
                </c:pt>
                <c:pt idx="22769">
                  <c:v>0.66600000000000004</c:v>
                </c:pt>
                <c:pt idx="22770">
                  <c:v>0.73</c:v>
                </c:pt>
                <c:pt idx="22771">
                  <c:v>0.625</c:v>
                </c:pt>
                <c:pt idx="22772">
                  <c:v>0.77</c:v>
                </c:pt>
                <c:pt idx="22773">
                  <c:v>0.73</c:v>
                </c:pt>
                <c:pt idx="22774">
                  <c:v>0.80900000000000005</c:v>
                </c:pt>
                <c:pt idx="22775">
                  <c:v>0.75900000000000001</c:v>
                </c:pt>
                <c:pt idx="22776">
                  <c:v>0.626</c:v>
                </c:pt>
                <c:pt idx="22777">
                  <c:v>0.66600000000000004</c:v>
                </c:pt>
                <c:pt idx="22778">
                  <c:v>0.73799999999999999</c:v>
                </c:pt>
                <c:pt idx="22779">
                  <c:v>0.60299999999999998</c:v>
                </c:pt>
                <c:pt idx="22780">
                  <c:v>0.59199999999999997</c:v>
                </c:pt>
                <c:pt idx="22781">
                  <c:v>0.65100000000000002</c:v>
                </c:pt>
                <c:pt idx="22782">
                  <c:v>0.65100000000000002</c:v>
                </c:pt>
                <c:pt idx="22783">
                  <c:v>0.66700000000000004</c:v>
                </c:pt>
                <c:pt idx="22784">
                  <c:v>0.58099999999999996</c:v>
                </c:pt>
                <c:pt idx="22785">
                  <c:v>0.64800000000000002</c:v>
                </c:pt>
                <c:pt idx="22786">
                  <c:v>0.64900000000000002</c:v>
                </c:pt>
                <c:pt idx="22787">
                  <c:v>0.63100000000000001</c:v>
                </c:pt>
                <c:pt idx="22788">
                  <c:v>0.63100000000000001</c:v>
                </c:pt>
                <c:pt idx="22789">
                  <c:v>0.76500000000000001</c:v>
                </c:pt>
                <c:pt idx="22790">
                  <c:v>0.65</c:v>
                </c:pt>
                <c:pt idx="22791">
                  <c:v>0.72499999999999998</c:v>
                </c:pt>
                <c:pt idx="22792">
                  <c:v>0.72599999999999998</c:v>
                </c:pt>
                <c:pt idx="22793">
                  <c:v>0.74099999999999999</c:v>
                </c:pt>
                <c:pt idx="22794">
                  <c:v>0.66400000000000003</c:v>
                </c:pt>
                <c:pt idx="22795">
                  <c:v>0.58899999999999997</c:v>
                </c:pt>
                <c:pt idx="22796">
                  <c:v>0.77</c:v>
                </c:pt>
                <c:pt idx="22797">
                  <c:v>0.72299999999999998</c:v>
                </c:pt>
                <c:pt idx="22798">
                  <c:v>0.81200000000000006</c:v>
                </c:pt>
                <c:pt idx="22799">
                  <c:v>0.81</c:v>
                </c:pt>
                <c:pt idx="22800">
                  <c:v>0.621</c:v>
                </c:pt>
                <c:pt idx="22801">
                  <c:v>0.748</c:v>
                </c:pt>
                <c:pt idx="22802">
                  <c:v>0.61899999999999999</c:v>
                </c:pt>
                <c:pt idx="22803">
                  <c:v>0.57699999999999996</c:v>
                </c:pt>
                <c:pt idx="22804">
                  <c:v>0.57699999999999996</c:v>
                </c:pt>
                <c:pt idx="22805">
                  <c:v>0.66800000000000004</c:v>
                </c:pt>
                <c:pt idx="22806">
                  <c:v>0.626</c:v>
                </c:pt>
                <c:pt idx="22807">
                  <c:v>0.82</c:v>
                </c:pt>
                <c:pt idx="22808">
                  <c:v>0.63200000000000001</c:v>
                </c:pt>
                <c:pt idx="22809">
                  <c:v>0.63200000000000001</c:v>
                </c:pt>
                <c:pt idx="22810">
                  <c:v>0.80400000000000005</c:v>
                </c:pt>
                <c:pt idx="22811">
                  <c:v>0.76200000000000001</c:v>
                </c:pt>
                <c:pt idx="22812">
                  <c:v>0.70899999999999996</c:v>
                </c:pt>
                <c:pt idx="22813">
                  <c:v>0.70899999999999996</c:v>
                </c:pt>
                <c:pt idx="22814">
                  <c:v>0.72799999999999998</c:v>
                </c:pt>
                <c:pt idx="22815">
                  <c:v>0.72799999999999998</c:v>
                </c:pt>
                <c:pt idx="22816">
                  <c:v>0.67</c:v>
                </c:pt>
                <c:pt idx="22817">
                  <c:v>0.81799999999999995</c:v>
                </c:pt>
                <c:pt idx="22818">
                  <c:v>0.63</c:v>
                </c:pt>
                <c:pt idx="22819">
                  <c:v>0.67100000000000004</c:v>
                </c:pt>
                <c:pt idx="22820">
                  <c:v>0.81100000000000005</c:v>
                </c:pt>
                <c:pt idx="22821">
                  <c:v>0.64700000000000002</c:v>
                </c:pt>
                <c:pt idx="22822">
                  <c:v>0.73699999999999999</c:v>
                </c:pt>
                <c:pt idx="22823">
                  <c:v>0.63100000000000001</c:v>
                </c:pt>
                <c:pt idx="22824">
                  <c:v>0.626</c:v>
                </c:pt>
                <c:pt idx="22825">
                  <c:v>0.626</c:v>
                </c:pt>
                <c:pt idx="22826">
                  <c:v>0.74199999999999999</c:v>
                </c:pt>
                <c:pt idx="22827">
                  <c:v>0.80600000000000005</c:v>
                </c:pt>
                <c:pt idx="22828">
                  <c:v>0.747</c:v>
                </c:pt>
                <c:pt idx="22829">
                  <c:v>0.65200000000000002</c:v>
                </c:pt>
                <c:pt idx="22830">
                  <c:v>0.59699999999999998</c:v>
                </c:pt>
                <c:pt idx="22831">
                  <c:v>0.59699999999999998</c:v>
                </c:pt>
                <c:pt idx="22832">
                  <c:v>0.73799999999999999</c:v>
                </c:pt>
                <c:pt idx="22833">
                  <c:v>0.81299999999999994</c:v>
                </c:pt>
                <c:pt idx="22834">
                  <c:v>0.81499999999999995</c:v>
                </c:pt>
                <c:pt idx="22835">
                  <c:v>0.65200000000000002</c:v>
                </c:pt>
                <c:pt idx="22836">
                  <c:v>0.623</c:v>
                </c:pt>
                <c:pt idx="22837">
                  <c:v>0.624</c:v>
                </c:pt>
                <c:pt idx="22838">
                  <c:v>0.66500000000000004</c:v>
                </c:pt>
                <c:pt idx="22839">
                  <c:v>0.80900000000000005</c:v>
                </c:pt>
                <c:pt idx="22840">
                  <c:v>0.60899999999999999</c:v>
                </c:pt>
                <c:pt idx="22841">
                  <c:v>0.60899999999999999</c:v>
                </c:pt>
                <c:pt idx="22842">
                  <c:v>0.67</c:v>
                </c:pt>
                <c:pt idx="22843">
                  <c:v>0.746</c:v>
                </c:pt>
                <c:pt idx="22844">
                  <c:v>0.629</c:v>
                </c:pt>
                <c:pt idx="22845">
                  <c:v>0.66300000000000003</c:v>
                </c:pt>
                <c:pt idx="22846">
                  <c:v>0.78200000000000003</c:v>
                </c:pt>
                <c:pt idx="22847">
                  <c:v>0.59699999999999998</c:v>
                </c:pt>
                <c:pt idx="22848">
                  <c:v>0.77</c:v>
                </c:pt>
                <c:pt idx="22849">
                  <c:v>0.56399999999999995</c:v>
                </c:pt>
                <c:pt idx="22850">
                  <c:v>0.77</c:v>
                </c:pt>
                <c:pt idx="22851">
                  <c:v>0.63700000000000001</c:v>
                </c:pt>
                <c:pt idx="22852">
                  <c:v>0.755</c:v>
                </c:pt>
                <c:pt idx="22853">
                  <c:v>0.59099999999999997</c:v>
                </c:pt>
                <c:pt idx="22854">
                  <c:v>0.72399999999999998</c:v>
                </c:pt>
                <c:pt idx="22855">
                  <c:v>0.76700000000000002</c:v>
                </c:pt>
                <c:pt idx="22856">
                  <c:v>0.77</c:v>
                </c:pt>
                <c:pt idx="22857">
                  <c:v>0.66</c:v>
                </c:pt>
                <c:pt idx="22858">
                  <c:v>0.748</c:v>
                </c:pt>
                <c:pt idx="22859">
                  <c:v>0.72399999999999998</c:v>
                </c:pt>
                <c:pt idx="22860">
                  <c:v>0.63900000000000001</c:v>
                </c:pt>
                <c:pt idx="22861">
                  <c:v>0.61499999999999999</c:v>
                </c:pt>
                <c:pt idx="22862">
                  <c:v>0.60399999999999998</c:v>
                </c:pt>
                <c:pt idx="22863">
                  <c:v>0.64</c:v>
                </c:pt>
                <c:pt idx="22864">
                  <c:v>0.72599999999999998</c:v>
                </c:pt>
                <c:pt idx="22865">
                  <c:v>0.78</c:v>
                </c:pt>
                <c:pt idx="22866">
                  <c:v>0.67</c:v>
                </c:pt>
                <c:pt idx="22867">
                  <c:v>0.67</c:v>
                </c:pt>
                <c:pt idx="22868">
                  <c:v>0.66800000000000004</c:v>
                </c:pt>
                <c:pt idx="22869">
                  <c:v>0.66800000000000004</c:v>
                </c:pt>
                <c:pt idx="22870">
                  <c:v>0.64700000000000002</c:v>
                </c:pt>
                <c:pt idx="22871">
                  <c:v>0.64700000000000002</c:v>
                </c:pt>
                <c:pt idx="22872">
                  <c:v>0.60299999999999998</c:v>
                </c:pt>
                <c:pt idx="22873">
                  <c:v>0.60299999999999998</c:v>
                </c:pt>
                <c:pt idx="22874">
                  <c:v>0.753</c:v>
                </c:pt>
                <c:pt idx="22875">
                  <c:v>0.77600000000000002</c:v>
                </c:pt>
                <c:pt idx="22876">
                  <c:v>0.76800000000000002</c:v>
                </c:pt>
                <c:pt idx="22877">
                  <c:v>0.73799999999999999</c:v>
                </c:pt>
                <c:pt idx="22878">
                  <c:v>0.76400000000000001</c:v>
                </c:pt>
                <c:pt idx="22879">
                  <c:v>0.76900000000000002</c:v>
                </c:pt>
                <c:pt idx="22880">
                  <c:v>0.76600000000000001</c:v>
                </c:pt>
                <c:pt idx="22881">
                  <c:v>0.63400000000000001</c:v>
                </c:pt>
                <c:pt idx="22882">
                  <c:v>0.76900000000000002</c:v>
                </c:pt>
                <c:pt idx="22883">
                  <c:v>0.73399999999999999</c:v>
                </c:pt>
                <c:pt idx="22884">
                  <c:v>0.59399999999999997</c:v>
                </c:pt>
                <c:pt idx="22885">
                  <c:v>0.76700000000000002</c:v>
                </c:pt>
                <c:pt idx="22886">
                  <c:v>0.63200000000000001</c:v>
                </c:pt>
                <c:pt idx="22887">
                  <c:v>0.59399999999999997</c:v>
                </c:pt>
                <c:pt idx="22888">
                  <c:v>0.80500000000000005</c:v>
                </c:pt>
                <c:pt idx="22889">
                  <c:v>0.63900000000000001</c:v>
                </c:pt>
                <c:pt idx="22890">
                  <c:v>0.57899999999999996</c:v>
                </c:pt>
                <c:pt idx="22891">
                  <c:v>0.57899999999999996</c:v>
                </c:pt>
                <c:pt idx="22892">
                  <c:v>0.66</c:v>
                </c:pt>
                <c:pt idx="22893">
                  <c:v>0.66</c:v>
                </c:pt>
                <c:pt idx="22894">
                  <c:v>0.71599999999999997</c:v>
                </c:pt>
                <c:pt idx="22895">
                  <c:v>0.77500000000000002</c:v>
                </c:pt>
                <c:pt idx="22896">
                  <c:v>0.73599999999999999</c:v>
                </c:pt>
                <c:pt idx="22897">
                  <c:v>0.77300000000000002</c:v>
                </c:pt>
                <c:pt idx="22898">
                  <c:v>0.77</c:v>
                </c:pt>
                <c:pt idx="22899">
                  <c:v>0.76700000000000002</c:v>
                </c:pt>
                <c:pt idx="22900">
                  <c:v>0.77200000000000002</c:v>
                </c:pt>
                <c:pt idx="22901">
                  <c:v>0.75900000000000001</c:v>
                </c:pt>
                <c:pt idx="22902">
                  <c:v>0.66200000000000003</c:v>
                </c:pt>
                <c:pt idx="22903">
                  <c:v>0.77</c:v>
                </c:pt>
                <c:pt idx="22904">
                  <c:v>0.66100000000000003</c:v>
                </c:pt>
                <c:pt idx="22905">
                  <c:v>0.77400000000000002</c:v>
                </c:pt>
                <c:pt idx="22906">
                  <c:v>0.71799999999999997</c:v>
                </c:pt>
                <c:pt idx="22907">
                  <c:v>0.76</c:v>
                </c:pt>
                <c:pt idx="22908">
                  <c:v>0.66200000000000003</c:v>
                </c:pt>
                <c:pt idx="22909">
                  <c:v>0.82499999999999996</c:v>
                </c:pt>
                <c:pt idx="22910">
                  <c:v>0.71899999999999997</c:v>
                </c:pt>
                <c:pt idx="22911">
                  <c:v>0.66300000000000003</c:v>
                </c:pt>
                <c:pt idx="22912">
                  <c:v>0.66100000000000003</c:v>
                </c:pt>
                <c:pt idx="22913">
                  <c:v>0.82299999999999995</c:v>
                </c:pt>
                <c:pt idx="22914">
                  <c:v>0.82099999999999995</c:v>
                </c:pt>
                <c:pt idx="22915">
                  <c:v>0.75</c:v>
                </c:pt>
                <c:pt idx="22916">
                  <c:v>0.63900000000000001</c:v>
                </c:pt>
                <c:pt idx="22917">
                  <c:v>0.63900000000000001</c:v>
                </c:pt>
                <c:pt idx="22918">
                  <c:v>0.63700000000000001</c:v>
                </c:pt>
                <c:pt idx="22919">
                  <c:v>0.63700000000000001</c:v>
                </c:pt>
                <c:pt idx="22920">
                  <c:v>0.58399999999999996</c:v>
                </c:pt>
                <c:pt idx="22921">
                  <c:v>0.71899999999999997</c:v>
                </c:pt>
                <c:pt idx="22922">
                  <c:v>0.622</c:v>
                </c:pt>
                <c:pt idx="22923">
                  <c:v>0.622</c:v>
                </c:pt>
                <c:pt idx="22924">
                  <c:v>0.77200000000000002</c:v>
                </c:pt>
                <c:pt idx="22925">
                  <c:v>0.745</c:v>
                </c:pt>
                <c:pt idx="22926">
                  <c:v>0.72199999999999998</c:v>
                </c:pt>
                <c:pt idx="22927">
                  <c:v>0.57399999999999995</c:v>
                </c:pt>
                <c:pt idx="22928">
                  <c:v>0.65900000000000003</c:v>
                </c:pt>
                <c:pt idx="22929">
                  <c:v>0.80600000000000005</c:v>
                </c:pt>
                <c:pt idx="22930">
                  <c:v>0.76500000000000001</c:v>
                </c:pt>
                <c:pt idx="22931">
                  <c:v>0.80500000000000005</c:v>
                </c:pt>
                <c:pt idx="22932">
                  <c:v>0.79600000000000004</c:v>
                </c:pt>
                <c:pt idx="22933">
                  <c:v>0.60199999999999998</c:v>
                </c:pt>
                <c:pt idx="22934">
                  <c:v>0.67700000000000005</c:v>
                </c:pt>
                <c:pt idx="22935">
                  <c:v>0.72</c:v>
                </c:pt>
                <c:pt idx="22936">
                  <c:v>0.624</c:v>
                </c:pt>
                <c:pt idx="22937">
                  <c:v>0.624</c:v>
                </c:pt>
                <c:pt idx="22938">
                  <c:v>0.65300000000000002</c:v>
                </c:pt>
                <c:pt idx="22939">
                  <c:v>0.80200000000000005</c:v>
                </c:pt>
                <c:pt idx="22940">
                  <c:v>0.76200000000000001</c:v>
                </c:pt>
                <c:pt idx="22941">
                  <c:v>0.79900000000000004</c:v>
                </c:pt>
                <c:pt idx="22942">
                  <c:v>0.80600000000000005</c:v>
                </c:pt>
                <c:pt idx="22943">
                  <c:v>0.81399999999999995</c:v>
                </c:pt>
                <c:pt idx="22944">
                  <c:v>0.80600000000000005</c:v>
                </c:pt>
                <c:pt idx="22945">
                  <c:v>0.76700000000000002</c:v>
                </c:pt>
                <c:pt idx="22946">
                  <c:v>0.65600000000000003</c:v>
                </c:pt>
                <c:pt idx="22947">
                  <c:v>0.61699999999999999</c:v>
                </c:pt>
                <c:pt idx="22948">
                  <c:v>0.627</c:v>
                </c:pt>
                <c:pt idx="22949">
                  <c:v>0.73599999999999999</c:v>
                </c:pt>
                <c:pt idx="22950">
                  <c:v>0.65600000000000003</c:v>
                </c:pt>
                <c:pt idx="22951">
                  <c:v>0.72199999999999998</c:v>
                </c:pt>
                <c:pt idx="22952">
                  <c:v>0.72199999999999998</c:v>
                </c:pt>
                <c:pt idx="22953">
                  <c:v>0.71699999999999997</c:v>
                </c:pt>
                <c:pt idx="22954">
                  <c:v>0.71699999999999997</c:v>
                </c:pt>
                <c:pt idx="22955">
                  <c:v>0.80500000000000005</c:v>
                </c:pt>
                <c:pt idx="22956">
                  <c:v>0.66600000000000004</c:v>
                </c:pt>
                <c:pt idx="22957">
                  <c:v>0.66600000000000004</c:v>
                </c:pt>
                <c:pt idx="22958">
                  <c:v>0.747</c:v>
                </c:pt>
                <c:pt idx="22959">
                  <c:v>0.75600000000000001</c:v>
                </c:pt>
                <c:pt idx="22960">
                  <c:v>0.81100000000000005</c:v>
                </c:pt>
                <c:pt idx="22961">
                  <c:v>0.77700000000000002</c:v>
                </c:pt>
                <c:pt idx="22962">
                  <c:v>0.64</c:v>
                </c:pt>
                <c:pt idx="22963">
                  <c:v>0.77800000000000002</c:v>
                </c:pt>
                <c:pt idx="22964">
                  <c:v>0.64</c:v>
                </c:pt>
                <c:pt idx="22965">
                  <c:v>0.71099999999999997</c:v>
                </c:pt>
                <c:pt idx="22966">
                  <c:v>0.76100000000000001</c:v>
                </c:pt>
                <c:pt idx="22967">
                  <c:v>0.76300000000000001</c:v>
                </c:pt>
                <c:pt idx="22968">
                  <c:v>0.59</c:v>
                </c:pt>
                <c:pt idx="22969">
                  <c:v>0.59</c:v>
                </c:pt>
                <c:pt idx="22970">
                  <c:v>0.64800000000000002</c:v>
                </c:pt>
                <c:pt idx="22971">
                  <c:v>0.75900000000000001</c:v>
                </c:pt>
                <c:pt idx="22972">
                  <c:v>0.70699999999999996</c:v>
                </c:pt>
                <c:pt idx="22973">
                  <c:v>0.76700000000000002</c:v>
                </c:pt>
                <c:pt idx="22974">
                  <c:v>0.6</c:v>
                </c:pt>
                <c:pt idx="22975">
                  <c:v>0.6</c:v>
                </c:pt>
                <c:pt idx="22976">
                  <c:v>0.76500000000000001</c:v>
                </c:pt>
                <c:pt idx="22977">
                  <c:v>0.76200000000000001</c:v>
                </c:pt>
                <c:pt idx="22978">
                  <c:v>0.64600000000000002</c:v>
                </c:pt>
                <c:pt idx="22979">
                  <c:v>0.65300000000000002</c:v>
                </c:pt>
                <c:pt idx="22980">
                  <c:v>0.70699999999999996</c:v>
                </c:pt>
                <c:pt idx="22981">
                  <c:v>0.752</c:v>
                </c:pt>
                <c:pt idx="22982">
                  <c:v>0.754</c:v>
                </c:pt>
                <c:pt idx="22983">
                  <c:v>0.749</c:v>
                </c:pt>
                <c:pt idx="22984">
                  <c:v>0.63400000000000001</c:v>
                </c:pt>
                <c:pt idx="22985">
                  <c:v>0.76700000000000002</c:v>
                </c:pt>
                <c:pt idx="22986">
                  <c:v>0.71099999999999997</c:v>
                </c:pt>
                <c:pt idx="22987">
                  <c:v>0.69199999999999995</c:v>
                </c:pt>
                <c:pt idx="22988">
                  <c:v>0.76100000000000001</c:v>
                </c:pt>
                <c:pt idx="22989">
                  <c:v>0.76300000000000001</c:v>
                </c:pt>
                <c:pt idx="22990">
                  <c:v>0.63500000000000001</c:v>
                </c:pt>
                <c:pt idx="22991">
                  <c:v>0.63900000000000001</c:v>
                </c:pt>
                <c:pt idx="22992">
                  <c:v>0.69199999999999995</c:v>
                </c:pt>
                <c:pt idx="22993">
                  <c:v>0.748</c:v>
                </c:pt>
                <c:pt idx="22994">
                  <c:v>0.749</c:v>
                </c:pt>
                <c:pt idx="22995">
                  <c:v>0.65300000000000002</c:v>
                </c:pt>
                <c:pt idx="22996">
                  <c:v>0.65300000000000002</c:v>
                </c:pt>
                <c:pt idx="22997">
                  <c:v>0.65</c:v>
                </c:pt>
                <c:pt idx="22998">
                  <c:v>0.65100000000000002</c:v>
                </c:pt>
                <c:pt idx="22999">
                  <c:v>0.58399999999999996</c:v>
                </c:pt>
                <c:pt idx="23000">
                  <c:v>0.59599999999999997</c:v>
                </c:pt>
                <c:pt idx="23001">
                  <c:v>0.63500000000000001</c:v>
                </c:pt>
                <c:pt idx="23002">
                  <c:v>0.63500000000000001</c:v>
                </c:pt>
                <c:pt idx="23003">
                  <c:v>0.59899999999999998</c:v>
                </c:pt>
                <c:pt idx="23004">
                  <c:v>0.69</c:v>
                </c:pt>
                <c:pt idx="23005">
                  <c:v>0.75900000000000001</c:v>
                </c:pt>
                <c:pt idx="23006">
                  <c:v>0.68700000000000006</c:v>
                </c:pt>
                <c:pt idx="23007">
                  <c:v>0.76100000000000001</c:v>
                </c:pt>
                <c:pt idx="23008">
                  <c:v>0.69299999999999995</c:v>
                </c:pt>
                <c:pt idx="23009">
                  <c:v>0.623</c:v>
                </c:pt>
                <c:pt idx="23010">
                  <c:v>0.63600000000000001</c:v>
                </c:pt>
                <c:pt idx="23011">
                  <c:v>0.63600000000000001</c:v>
                </c:pt>
                <c:pt idx="23012">
                  <c:v>0.76300000000000001</c:v>
                </c:pt>
                <c:pt idx="23013">
                  <c:v>0.755</c:v>
                </c:pt>
                <c:pt idx="23014">
                  <c:v>0.66400000000000003</c:v>
                </c:pt>
                <c:pt idx="23015">
                  <c:v>0.71099999999999997</c:v>
                </c:pt>
                <c:pt idx="23016">
                  <c:v>0.751</c:v>
                </c:pt>
                <c:pt idx="23017">
                  <c:v>0.77</c:v>
                </c:pt>
                <c:pt idx="23018">
                  <c:v>0.70799999999999996</c:v>
                </c:pt>
                <c:pt idx="23019">
                  <c:v>0.75900000000000001</c:v>
                </c:pt>
                <c:pt idx="23020">
                  <c:v>0.63400000000000001</c:v>
                </c:pt>
                <c:pt idx="23021">
                  <c:v>0.63</c:v>
                </c:pt>
                <c:pt idx="23022">
                  <c:v>0.749</c:v>
                </c:pt>
                <c:pt idx="23023">
                  <c:v>0.66600000000000004</c:v>
                </c:pt>
                <c:pt idx="23024">
                  <c:v>0.63900000000000001</c:v>
                </c:pt>
                <c:pt idx="23025">
                  <c:v>0.69</c:v>
                </c:pt>
                <c:pt idx="23026">
                  <c:v>0.69</c:v>
                </c:pt>
                <c:pt idx="23027">
                  <c:v>0.70699999999999996</c:v>
                </c:pt>
                <c:pt idx="23028">
                  <c:v>0.66700000000000004</c:v>
                </c:pt>
                <c:pt idx="23029">
                  <c:v>0.76100000000000001</c:v>
                </c:pt>
                <c:pt idx="23030">
                  <c:v>0.67400000000000004</c:v>
                </c:pt>
                <c:pt idx="23031">
                  <c:v>0.67400000000000004</c:v>
                </c:pt>
                <c:pt idx="23032">
                  <c:v>0.63500000000000001</c:v>
                </c:pt>
                <c:pt idx="23033">
                  <c:v>0.752</c:v>
                </c:pt>
                <c:pt idx="23034">
                  <c:v>0.58699999999999997</c:v>
                </c:pt>
                <c:pt idx="23035">
                  <c:v>0.76100000000000001</c:v>
                </c:pt>
                <c:pt idx="23036">
                  <c:v>0.58699999999999997</c:v>
                </c:pt>
                <c:pt idx="23037">
                  <c:v>0.76100000000000001</c:v>
                </c:pt>
                <c:pt idx="23038">
                  <c:v>0.754</c:v>
                </c:pt>
                <c:pt idx="23039">
                  <c:v>0.76100000000000001</c:v>
                </c:pt>
                <c:pt idx="23040">
                  <c:v>0.71599999999999997</c:v>
                </c:pt>
                <c:pt idx="23041">
                  <c:v>0.76500000000000001</c:v>
                </c:pt>
                <c:pt idx="23042">
                  <c:v>0.71899999999999997</c:v>
                </c:pt>
                <c:pt idx="23043">
                  <c:v>0.76300000000000001</c:v>
                </c:pt>
                <c:pt idx="23044">
                  <c:v>0.76400000000000001</c:v>
                </c:pt>
                <c:pt idx="23045">
                  <c:v>0.749</c:v>
                </c:pt>
                <c:pt idx="23046">
                  <c:v>0.76</c:v>
                </c:pt>
                <c:pt idx="23047">
                  <c:v>0.75800000000000001</c:v>
                </c:pt>
                <c:pt idx="23048">
                  <c:v>0.66200000000000003</c:v>
                </c:pt>
                <c:pt idx="23049">
                  <c:v>0.74399999999999999</c:v>
                </c:pt>
                <c:pt idx="23050">
                  <c:v>0.75900000000000001</c:v>
                </c:pt>
                <c:pt idx="23051">
                  <c:v>0.71599999999999997</c:v>
                </c:pt>
                <c:pt idx="23052">
                  <c:v>0.76100000000000001</c:v>
                </c:pt>
                <c:pt idx="23053">
                  <c:v>0.66700000000000004</c:v>
                </c:pt>
                <c:pt idx="23054">
                  <c:v>0.746</c:v>
                </c:pt>
                <c:pt idx="23055">
                  <c:v>0.66</c:v>
                </c:pt>
                <c:pt idx="23056">
                  <c:v>0.751</c:v>
                </c:pt>
                <c:pt idx="23057">
                  <c:v>0.75900000000000001</c:v>
                </c:pt>
                <c:pt idx="23058">
                  <c:v>0.754</c:v>
                </c:pt>
                <c:pt idx="23059">
                  <c:v>0.75900000000000001</c:v>
                </c:pt>
                <c:pt idx="23060">
                  <c:v>0.68600000000000005</c:v>
                </c:pt>
                <c:pt idx="23061">
                  <c:v>0.77</c:v>
                </c:pt>
                <c:pt idx="23062">
                  <c:v>0.76</c:v>
                </c:pt>
                <c:pt idx="23063">
                  <c:v>0.68700000000000006</c:v>
                </c:pt>
                <c:pt idx="23064">
                  <c:v>0.59499999999999997</c:v>
                </c:pt>
                <c:pt idx="23065">
                  <c:v>0.754</c:v>
                </c:pt>
                <c:pt idx="23066">
                  <c:v>0.68799999999999994</c:v>
                </c:pt>
                <c:pt idx="23067">
                  <c:v>0.58699999999999997</c:v>
                </c:pt>
                <c:pt idx="23068">
                  <c:v>0.76</c:v>
                </c:pt>
                <c:pt idx="23069">
                  <c:v>0.754</c:v>
                </c:pt>
                <c:pt idx="23070">
                  <c:v>0.66700000000000004</c:v>
                </c:pt>
                <c:pt idx="23071">
                  <c:v>0.66700000000000004</c:v>
                </c:pt>
                <c:pt idx="23072">
                  <c:v>0.755</c:v>
                </c:pt>
                <c:pt idx="23073">
                  <c:v>0.75700000000000001</c:v>
                </c:pt>
                <c:pt idx="23074">
                  <c:v>0.66400000000000003</c:v>
                </c:pt>
                <c:pt idx="23075">
                  <c:v>0.66500000000000004</c:v>
                </c:pt>
                <c:pt idx="23076">
                  <c:v>0.76400000000000001</c:v>
                </c:pt>
                <c:pt idx="23077">
                  <c:v>0.64800000000000002</c:v>
                </c:pt>
                <c:pt idx="23078">
                  <c:v>0.64800000000000002</c:v>
                </c:pt>
                <c:pt idx="23079">
                  <c:v>0.76500000000000001</c:v>
                </c:pt>
                <c:pt idx="23080">
                  <c:v>0.70599999999999996</c:v>
                </c:pt>
                <c:pt idx="23081">
                  <c:v>0.76800000000000002</c:v>
                </c:pt>
                <c:pt idx="23082">
                  <c:v>0.754</c:v>
                </c:pt>
                <c:pt idx="23083">
                  <c:v>0.75</c:v>
                </c:pt>
                <c:pt idx="23084">
                  <c:v>0.75700000000000001</c:v>
                </c:pt>
                <c:pt idx="23085">
                  <c:v>0.749</c:v>
                </c:pt>
                <c:pt idx="23086">
                  <c:v>0.69599999999999995</c:v>
                </c:pt>
                <c:pt idx="23087">
                  <c:v>0.70599999999999996</c:v>
                </c:pt>
                <c:pt idx="23088">
                  <c:v>0.63600000000000001</c:v>
                </c:pt>
                <c:pt idx="23089">
                  <c:v>0.75700000000000001</c:v>
                </c:pt>
                <c:pt idx="23090">
                  <c:v>0.75900000000000001</c:v>
                </c:pt>
                <c:pt idx="23091">
                  <c:v>0.748</c:v>
                </c:pt>
                <c:pt idx="23092">
                  <c:v>0.76300000000000001</c:v>
                </c:pt>
                <c:pt idx="23093">
                  <c:v>0.64600000000000002</c:v>
                </c:pt>
                <c:pt idx="23094">
                  <c:v>0.64400000000000002</c:v>
                </c:pt>
                <c:pt idx="23095">
                  <c:v>0.76100000000000001</c:v>
                </c:pt>
                <c:pt idx="23096">
                  <c:v>0.65100000000000002</c:v>
                </c:pt>
                <c:pt idx="23097">
                  <c:v>0.75900000000000001</c:v>
                </c:pt>
                <c:pt idx="23098">
                  <c:v>0.67900000000000005</c:v>
                </c:pt>
                <c:pt idx="23099">
                  <c:v>0.76700000000000002</c:v>
                </c:pt>
                <c:pt idx="23100">
                  <c:v>0.75600000000000001</c:v>
                </c:pt>
                <c:pt idx="23101">
                  <c:v>0.64700000000000002</c:v>
                </c:pt>
                <c:pt idx="23102">
                  <c:v>0.67900000000000005</c:v>
                </c:pt>
                <c:pt idx="23103">
                  <c:v>0.75900000000000001</c:v>
                </c:pt>
                <c:pt idx="23104">
                  <c:v>0.76200000000000001</c:v>
                </c:pt>
                <c:pt idx="23105">
                  <c:v>0.64300000000000002</c:v>
                </c:pt>
                <c:pt idx="23106">
                  <c:v>0.64300000000000002</c:v>
                </c:pt>
                <c:pt idx="23107">
                  <c:v>0.77400000000000002</c:v>
                </c:pt>
                <c:pt idx="23108">
                  <c:v>0.76300000000000001</c:v>
                </c:pt>
                <c:pt idx="23109">
                  <c:v>0.76100000000000001</c:v>
                </c:pt>
                <c:pt idx="23110">
                  <c:v>0.71399999999999997</c:v>
                </c:pt>
                <c:pt idx="23111">
                  <c:v>0.752</c:v>
                </c:pt>
                <c:pt idx="23112">
                  <c:v>0.75700000000000001</c:v>
                </c:pt>
                <c:pt idx="23113">
                  <c:v>0.755</c:v>
                </c:pt>
                <c:pt idx="23114">
                  <c:v>0.69099999999999995</c:v>
                </c:pt>
                <c:pt idx="23115">
                  <c:v>0.60499999999999998</c:v>
                </c:pt>
                <c:pt idx="23116">
                  <c:v>0.67400000000000004</c:v>
                </c:pt>
                <c:pt idx="23117">
                  <c:v>0.754</c:v>
                </c:pt>
                <c:pt idx="23118">
                  <c:v>0.75800000000000001</c:v>
                </c:pt>
                <c:pt idx="23119">
                  <c:v>0.751</c:v>
                </c:pt>
                <c:pt idx="23120">
                  <c:v>0.68200000000000005</c:v>
                </c:pt>
                <c:pt idx="23121">
                  <c:v>0.76700000000000002</c:v>
                </c:pt>
                <c:pt idx="23122">
                  <c:v>0.75700000000000001</c:v>
                </c:pt>
                <c:pt idx="23123">
                  <c:v>0.69699999999999995</c:v>
                </c:pt>
                <c:pt idx="23124">
                  <c:v>0.76500000000000001</c:v>
                </c:pt>
                <c:pt idx="23125">
                  <c:v>0.65700000000000003</c:v>
                </c:pt>
                <c:pt idx="23126">
                  <c:v>0.75700000000000001</c:v>
                </c:pt>
                <c:pt idx="23127">
                  <c:v>0.65800000000000003</c:v>
                </c:pt>
                <c:pt idx="23128">
                  <c:v>0.75700000000000001</c:v>
                </c:pt>
                <c:pt idx="23129">
                  <c:v>0.68400000000000005</c:v>
                </c:pt>
                <c:pt idx="23130">
                  <c:v>0.68400000000000005</c:v>
                </c:pt>
                <c:pt idx="23131">
                  <c:v>0.76500000000000001</c:v>
                </c:pt>
                <c:pt idx="23132">
                  <c:v>0.621</c:v>
                </c:pt>
                <c:pt idx="23133">
                  <c:v>0.66200000000000003</c:v>
                </c:pt>
                <c:pt idx="23134">
                  <c:v>0.66200000000000003</c:v>
                </c:pt>
                <c:pt idx="23135">
                  <c:v>0.76400000000000001</c:v>
                </c:pt>
                <c:pt idx="23136">
                  <c:v>0.76300000000000001</c:v>
                </c:pt>
                <c:pt idx="23137">
                  <c:v>0.71699999999999997</c:v>
                </c:pt>
                <c:pt idx="23138">
                  <c:v>0.71599999999999997</c:v>
                </c:pt>
                <c:pt idx="23139">
                  <c:v>0.76800000000000002</c:v>
                </c:pt>
                <c:pt idx="23140">
                  <c:v>0.76700000000000002</c:v>
                </c:pt>
                <c:pt idx="23141">
                  <c:v>0.755</c:v>
                </c:pt>
                <c:pt idx="23142">
                  <c:v>0.71599999999999997</c:v>
                </c:pt>
                <c:pt idx="23143">
                  <c:v>0.71199999999999997</c:v>
                </c:pt>
                <c:pt idx="23144">
                  <c:v>0.77200000000000002</c:v>
                </c:pt>
                <c:pt idx="23145">
                  <c:v>0.76600000000000001</c:v>
                </c:pt>
                <c:pt idx="23146">
                  <c:v>0.65</c:v>
                </c:pt>
                <c:pt idx="23147">
                  <c:v>0.77</c:v>
                </c:pt>
                <c:pt idx="23148">
                  <c:v>0.76400000000000001</c:v>
                </c:pt>
                <c:pt idx="23149">
                  <c:v>0.621</c:v>
                </c:pt>
                <c:pt idx="23150">
                  <c:v>0.65800000000000003</c:v>
                </c:pt>
                <c:pt idx="23151">
                  <c:v>0.622</c:v>
                </c:pt>
                <c:pt idx="23152">
                  <c:v>0.625</c:v>
                </c:pt>
                <c:pt idx="23153">
                  <c:v>0.753</c:v>
                </c:pt>
                <c:pt idx="23154">
                  <c:v>0.69699999999999995</c:v>
                </c:pt>
                <c:pt idx="23155">
                  <c:v>0.69699999999999995</c:v>
                </c:pt>
                <c:pt idx="23156">
                  <c:v>0.76200000000000001</c:v>
                </c:pt>
                <c:pt idx="23157">
                  <c:v>0.754</c:v>
                </c:pt>
                <c:pt idx="23158">
                  <c:v>0.65700000000000003</c:v>
                </c:pt>
                <c:pt idx="23159">
                  <c:v>0.65700000000000003</c:v>
                </c:pt>
                <c:pt idx="23160">
                  <c:v>0.76700000000000002</c:v>
                </c:pt>
                <c:pt idx="23161">
                  <c:v>0.76500000000000001</c:v>
                </c:pt>
                <c:pt idx="23162">
                  <c:v>0.75900000000000001</c:v>
                </c:pt>
                <c:pt idx="23163">
                  <c:v>0.65400000000000003</c:v>
                </c:pt>
                <c:pt idx="23164">
                  <c:v>0.65500000000000003</c:v>
                </c:pt>
                <c:pt idx="23165">
                  <c:v>0.76500000000000001</c:v>
                </c:pt>
                <c:pt idx="23166">
                  <c:v>0.58799999999999997</c:v>
                </c:pt>
                <c:pt idx="23167">
                  <c:v>0.76500000000000001</c:v>
                </c:pt>
                <c:pt idx="23168">
                  <c:v>0.63900000000000001</c:v>
                </c:pt>
                <c:pt idx="23169">
                  <c:v>0.63900000000000001</c:v>
                </c:pt>
                <c:pt idx="23170">
                  <c:v>0.69199999999999995</c:v>
                </c:pt>
                <c:pt idx="23171">
                  <c:v>0.69499999999999995</c:v>
                </c:pt>
                <c:pt idx="23172">
                  <c:v>0.76300000000000001</c:v>
                </c:pt>
                <c:pt idx="23173">
                  <c:v>0.76</c:v>
                </c:pt>
                <c:pt idx="23174">
                  <c:v>0.69099999999999995</c:v>
                </c:pt>
                <c:pt idx="23175">
                  <c:v>0.76800000000000002</c:v>
                </c:pt>
                <c:pt idx="23176">
                  <c:v>0.76400000000000001</c:v>
                </c:pt>
                <c:pt idx="23177">
                  <c:v>0.76400000000000001</c:v>
                </c:pt>
                <c:pt idx="23178">
                  <c:v>0.76700000000000002</c:v>
                </c:pt>
                <c:pt idx="23179">
                  <c:v>0.754</c:v>
                </c:pt>
                <c:pt idx="23180">
                  <c:v>0.71199999999999997</c:v>
                </c:pt>
                <c:pt idx="23181">
                  <c:v>0.77500000000000002</c:v>
                </c:pt>
                <c:pt idx="23182">
                  <c:v>0.67100000000000004</c:v>
                </c:pt>
                <c:pt idx="23183">
                  <c:v>0.76500000000000001</c:v>
                </c:pt>
                <c:pt idx="23184">
                  <c:v>0.67100000000000004</c:v>
                </c:pt>
                <c:pt idx="23185">
                  <c:v>0.755</c:v>
                </c:pt>
                <c:pt idx="23186">
                  <c:v>0.69399999999999995</c:v>
                </c:pt>
                <c:pt idx="23187">
                  <c:v>0.69399999999999995</c:v>
                </c:pt>
                <c:pt idx="23188">
                  <c:v>0.63400000000000001</c:v>
                </c:pt>
                <c:pt idx="23189">
                  <c:v>0.77400000000000002</c:v>
                </c:pt>
                <c:pt idx="23190">
                  <c:v>0.76500000000000001</c:v>
                </c:pt>
                <c:pt idx="23191">
                  <c:v>0.76500000000000001</c:v>
                </c:pt>
                <c:pt idx="23192">
                  <c:v>0.75900000000000001</c:v>
                </c:pt>
                <c:pt idx="23193">
                  <c:v>0.72099999999999997</c:v>
                </c:pt>
                <c:pt idx="23194">
                  <c:v>0.754</c:v>
                </c:pt>
                <c:pt idx="23195">
                  <c:v>0.72399999999999998</c:v>
                </c:pt>
                <c:pt idx="23196">
                  <c:v>0.76400000000000001</c:v>
                </c:pt>
                <c:pt idx="23197">
                  <c:v>0.76800000000000002</c:v>
                </c:pt>
                <c:pt idx="23198">
                  <c:v>0.76200000000000001</c:v>
                </c:pt>
                <c:pt idx="23199">
                  <c:v>0.76600000000000001</c:v>
                </c:pt>
                <c:pt idx="23200">
                  <c:v>0.76600000000000001</c:v>
                </c:pt>
                <c:pt idx="23201">
                  <c:v>0.72099999999999997</c:v>
                </c:pt>
                <c:pt idx="23202">
                  <c:v>0.75900000000000001</c:v>
                </c:pt>
                <c:pt idx="23203">
                  <c:v>0.66500000000000004</c:v>
                </c:pt>
                <c:pt idx="23204">
                  <c:v>0.76300000000000001</c:v>
                </c:pt>
                <c:pt idx="23205">
                  <c:v>0.67200000000000004</c:v>
                </c:pt>
                <c:pt idx="23206">
                  <c:v>0.76500000000000001</c:v>
                </c:pt>
                <c:pt idx="23207">
                  <c:v>0.76300000000000001</c:v>
                </c:pt>
                <c:pt idx="23208">
                  <c:v>0.76400000000000001</c:v>
                </c:pt>
                <c:pt idx="23209">
                  <c:v>0.76200000000000001</c:v>
                </c:pt>
                <c:pt idx="23210">
                  <c:v>0.77300000000000002</c:v>
                </c:pt>
                <c:pt idx="23211">
                  <c:v>0.76600000000000001</c:v>
                </c:pt>
                <c:pt idx="23212">
                  <c:v>0.75900000000000001</c:v>
                </c:pt>
                <c:pt idx="23213">
                  <c:v>0.66800000000000004</c:v>
                </c:pt>
                <c:pt idx="23214">
                  <c:v>0.66900000000000004</c:v>
                </c:pt>
                <c:pt idx="23215">
                  <c:v>0.76800000000000002</c:v>
                </c:pt>
                <c:pt idx="23216">
                  <c:v>0.75900000000000001</c:v>
                </c:pt>
                <c:pt idx="23217">
                  <c:v>0.76300000000000001</c:v>
                </c:pt>
                <c:pt idx="23218">
                  <c:v>0.77200000000000002</c:v>
                </c:pt>
                <c:pt idx="23219">
                  <c:v>0.77</c:v>
                </c:pt>
                <c:pt idx="23220">
                  <c:v>0.65300000000000002</c:v>
                </c:pt>
                <c:pt idx="23221">
                  <c:v>0.65300000000000002</c:v>
                </c:pt>
                <c:pt idx="23222">
                  <c:v>0.76400000000000001</c:v>
                </c:pt>
                <c:pt idx="23223">
                  <c:v>0.71099999999999997</c:v>
                </c:pt>
                <c:pt idx="23224">
                  <c:v>0.76400000000000001</c:v>
                </c:pt>
                <c:pt idx="23225">
                  <c:v>0.76100000000000001</c:v>
                </c:pt>
                <c:pt idx="23226">
                  <c:v>0.70099999999999996</c:v>
                </c:pt>
                <c:pt idx="23227">
                  <c:v>0.76200000000000001</c:v>
                </c:pt>
                <c:pt idx="23228">
                  <c:v>0.76200000000000001</c:v>
                </c:pt>
                <c:pt idx="23229">
                  <c:v>0.76300000000000001</c:v>
                </c:pt>
                <c:pt idx="23230">
                  <c:v>0.76700000000000002</c:v>
                </c:pt>
                <c:pt idx="23231">
                  <c:v>0.68300000000000005</c:v>
                </c:pt>
                <c:pt idx="23232">
                  <c:v>0.76400000000000001</c:v>
                </c:pt>
                <c:pt idx="23233">
                  <c:v>0.68400000000000005</c:v>
                </c:pt>
                <c:pt idx="23234">
                  <c:v>0.76600000000000001</c:v>
                </c:pt>
                <c:pt idx="23235">
                  <c:v>0.76100000000000001</c:v>
                </c:pt>
                <c:pt idx="23236">
                  <c:v>0.64800000000000002</c:v>
                </c:pt>
                <c:pt idx="23237">
                  <c:v>0.76400000000000001</c:v>
                </c:pt>
                <c:pt idx="23238">
                  <c:v>0.76700000000000002</c:v>
                </c:pt>
                <c:pt idx="23239">
                  <c:v>0.77100000000000002</c:v>
                </c:pt>
                <c:pt idx="23240">
                  <c:v>0.76700000000000002</c:v>
                </c:pt>
                <c:pt idx="23241">
                  <c:v>0.76500000000000001</c:v>
                </c:pt>
                <c:pt idx="23242">
                  <c:v>0.76300000000000001</c:v>
                </c:pt>
                <c:pt idx="23243">
                  <c:v>0.76100000000000001</c:v>
                </c:pt>
                <c:pt idx="23244">
                  <c:v>0.76</c:v>
                </c:pt>
                <c:pt idx="23245">
                  <c:v>0.77800000000000002</c:v>
                </c:pt>
                <c:pt idx="23246">
                  <c:v>0.75900000000000001</c:v>
                </c:pt>
                <c:pt idx="23247">
                  <c:v>0.77600000000000002</c:v>
                </c:pt>
                <c:pt idx="23248">
                  <c:v>0.75800000000000001</c:v>
                </c:pt>
                <c:pt idx="23249">
                  <c:v>0.75600000000000001</c:v>
                </c:pt>
                <c:pt idx="23250">
                  <c:v>0.67900000000000005</c:v>
                </c:pt>
                <c:pt idx="23251">
                  <c:v>0.77200000000000002</c:v>
                </c:pt>
                <c:pt idx="23252">
                  <c:v>0.76200000000000001</c:v>
                </c:pt>
                <c:pt idx="23253">
                  <c:v>0.68899999999999995</c:v>
                </c:pt>
                <c:pt idx="23254">
                  <c:v>0.77300000000000002</c:v>
                </c:pt>
                <c:pt idx="23255">
                  <c:v>0.76100000000000001</c:v>
                </c:pt>
                <c:pt idx="23256">
                  <c:v>0.77</c:v>
                </c:pt>
                <c:pt idx="23257">
                  <c:v>0.77</c:v>
                </c:pt>
                <c:pt idx="23258">
                  <c:v>0.76800000000000002</c:v>
                </c:pt>
                <c:pt idx="23259">
                  <c:v>0.76</c:v>
                </c:pt>
                <c:pt idx="23260">
                  <c:v>0.68799999999999994</c:v>
                </c:pt>
                <c:pt idx="23261">
                  <c:v>0.68799999999999994</c:v>
                </c:pt>
                <c:pt idx="23262">
                  <c:v>0.76100000000000001</c:v>
                </c:pt>
                <c:pt idx="23263">
                  <c:v>0.76900000000000002</c:v>
                </c:pt>
                <c:pt idx="23264">
                  <c:v>0.76700000000000002</c:v>
                </c:pt>
                <c:pt idx="23265">
                  <c:v>0.77200000000000002</c:v>
                </c:pt>
                <c:pt idx="23266">
                  <c:v>0.76</c:v>
                </c:pt>
                <c:pt idx="23267">
                  <c:v>0.72099999999999997</c:v>
                </c:pt>
                <c:pt idx="23268">
                  <c:v>0.77200000000000002</c:v>
                </c:pt>
                <c:pt idx="23269">
                  <c:v>0.72</c:v>
                </c:pt>
                <c:pt idx="23270">
                  <c:v>0.71599999999999997</c:v>
                </c:pt>
                <c:pt idx="23271">
                  <c:v>0.77100000000000002</c:v>
                </c:pt>
                <c:pt idx="23272">
                  <c:v>0.77600000000000002</c:v>
                </c:pt>
                <c:pt idx="23273">
                  <c:v>0.77500000000000002</c:v>
                </c:pt>
                <c:pt idx="23274">
                  <c:v>0.77400000000000002</c:v>
                </c:pt>
                <c:pt idx="23275">
                  <c:v>0.76900000000000002</c:v>
                </c:pt>
                <c:pt idx="23276">
                  <c:v>0.76600000000000001</c:v>
                </c:pt>
                <c:pt idx="23277">
                  <c:v>0.77300000000000002</c:v>
                </c:pt>
                <c:pt idx="23278">
                  <c:v>0.66200000000000003</c:v>
                </c:pt>
                <c:pt idx="23279">
                  <c:v>0.75800000000000001</c:v>
                </c:pt>
                <c:pt idx="23280">
                  <c:v>0.76400000000000001</c:v>
                </c:pt>
                <c:pt idx="23281">
                  <c:v>0.76800000000000002</c:v>
                </c:pt>
                <c:pt idx="23282">
                  <c:v>0.76500000000000001</c:v>
                </c:pt>
                <c:pt idx="23283">
                  <c:v>0.77</c:v>
                </c:pt>
                <c:pt idx="23284">
                  <c:v>0.76500000000000001</c:v>
                </c:pt>
                <c:pt idx="23285">
                  <c:v>0.77100000000000002</c:v>
                </c:pt>
                <c:pt idx="23286">
                  <c:v>0.76900000000000002</c:v>
                </c:pt>
                <c:pt idx="23287">
                  <c:v>0.76900000000000002</c:v>
                </c:pt>
                <c:pt idx="23288">
                  <c:v>0.76700000000000002</c:v>
                </c:pt>
                <c:pt idx="23289">
                  <c:v>0.69899999999999995</c:v>
                </c:pt>
                <c:pt idx="23290">
                  <c:v>0.69499999999999995</c:v>
                </c:pt>
                <c:pt idx="23291">
                  <c:v>0.76800000000000002</c:v>
                </c:pt>
                <c:pt idx="23292">
                  <c:v>0.77200000000000002</c:v>
                </c:pt>
                <c:pt idx="23293">
                  <c:v>0.75900000000000001</c:v>
                </c:pt>
                <c:pt idx="23294">
                  <c:v>0.76700000000000002</c:v>
                </c:pt>
                <c:pt idx="23295">
                  <c:v>0.76900000000000002</c:v>
                </c:pt>
                <c:pt idx="23296">
                  <c:v>0.77</c:v>
                </c:pt>
                <c:pt idx="23297">
                  <c:v>0.77900000000000003</c:v>
                </c:pt>
                <c:pt idx="23298">
                  <c:v>0.77200000000000002</c:v>
                </c:pt>
                <c:pt idx="23299">
                  <c:v>0.77100000000000002</c:v>
                </c:pt>
                <c:pt idx="23300">
                  <c:v>0.77900000000000003</c:v>
                </c:pt>
                <c:pt idx="23301">
                  <c:v>0.77100000000000002</c:v>
                </c:pt>
                <c:pt idx="23302">
                  <c:v>0.76400000000000001</c:v>
                </c:pt>
                <c:pt idx="23303">
                  <c:v>0.77200000000000002</c:v>
                </c:pt>
                <c:pt idx="23304">
                  <c:v>0.76</c:v>
                </c:pt>
                <c:pt idx="23305">
                  <c:v>0.72599999999999998</c:v>
                </c:pt>
                <c:pt idx="23306">
                  <c:v>0.77400000000000002</c:v>
                </c:pt>
                <c:pt idx="23307">
                  <c:v>0.72899999999999998</c:v>
                </c:pt>
                <c:pt idx="23308">
                  <c:v>0.77600000000000002</c:v>
                </c:pt>
                <c:pt idx="23309">
                  <c:v>0.77700000000000002</c:v>
                </c:pt>
                <c:pt idx="23310">
                  <c:v>0.76900000000000002</c:v>
                </c:pt>
                <c:pt idx="23311">
                  <c:v>0.77400000000000002</c:v>
                </c:pt>
                <c:pt idx="23312">
                  <c:v>0.77500000000000002</c:v>
                </c:pt>
                <c:pt idx="23313">
                  <c:v>0.67600000000000005</c:v>
                </c:pt>
                <c:pt idx="23314">
                  <c:v>0.77700000000000002</c:v>
                </c:pt>
                <c:pt idx="23315">
                  <c:v>0.77300000000000002</c:v>
                </c:pt>
                <c:pt idx="23316">
                  <c:v>0.78800000000000003</c:v>
                </c:pt>
                <c:pt idx="23317">
                  <c:v>0.77900000000000003</c:v>
                </c:pt>
                <c:pt idx="23318">
                  <c:v>0.79200000000000004</c:v>
                </c:pt>
                <c:pt idx="23319">
                  <c:v>0.79100000000000004</c:v>
                </c:pt>
                <c:pt idx="23320">
                  <c:v>0.78</c:v>
                </c:pt>
                <c:pt idx="23321">
                  <c:v>0.78300000000000003</c:v>
                </c:pt>
                <c:pt idx="23322">
                  <c:v>0.72</c:v>
                </c:pt>
                <c:pt idx="23323">
                  <c:v>0.78600000000000003</c:v>
                </c:pt>
                <c:pt idx="23324">
                  <c:v>0.77700000000000002</c:v>
                </c:pt>
                <c:pt idx="23325">
                  <c:v>0.77900000000000003</c:v>
                </c:pt>
                <c:pt idx="23326">
                  <c:v>0.77900000000000003</c:v>
                </c:pt>
                <c:pt idx="23327">
                  <c:v>0.78800000000000003</c:v>
                </c:pt>
                <c:pt idx="23328">
                  <c:v>0.77300000000000002</c:v>
                </c:pt>
                <c:pt idx="23329">
                  <c:v>0.77200000000000002</c:v>
                </c:pt>
                <c:pt idx="23330">
                  <c:v>0.79200000000000004</c:v>
                </c:pt>
                <c:pt idx="23331">
                  <c:v>0.78800000000000003</c:v>
                </c:pt>
                <c:pt idx="23332">
                  <c:v>0.77700000000000002</c:v>
                </c:pt>
                <c:pt idx="23333">
                  <c:v>0.78700000000000003</c:v>
                </c:pt>
                <c:pt idx="23334">
                  <c:v>0.78900000000000003</c:v>
                </c:pt>
                <c:pt idx="23335">
                  <c:v>0.78400000000000003</c:v>
                </c:pt>
                <c:pt idx="23336">
                  <c:v>0.78600000000000003</c:v>
                </c:pt>
                <c:pt idx="23337">
                  <c:v>0.78400000000000003</c:v>
                </c:pt>
                <c:pt idx="23338">
                  <c:v>0.78</c:v>
                </c:pt>
                <c:pt idx="23339">
                  <c:v>0.77600000000000002</c:v>
                </c:pt>
                <c:pt idx="23340">
                  <c:v>0.79600000000000004</c:v>
                </c:pt>
                <c:pt idx="23341">
                  <c:v>0.78600000000000003</c:v>
                </c:pt>
                <c:pt idx="23342">
                  <c:v>0.79500000000000004</c:v>
                </c:pt>
                <c:pt idx="23343">
                  <c:v>0.79100000000000004</c:v>
                </c:pt>
                <c:pt idx="23344">
                  <c:v>0.79800000000000004</c:v>
                </c:pt>
                <c:pt idx="23345">
                  <c:v>0.69799999999999995</c:v>
                </c:pt>
                <c:pt idx="23346">
                  <c:v>0.80700000000000005</c:v>
                </c:pt>
                <c:pt idx="23347">
                  <c:v>0.77900000000000003</c:v>
                </c:pt>
                <c:pt idx="23348">
                  <c:v>0.79600000000000004</c:v>
                </c:pt>
                <c:pt idx="23349">
                  <c:v>0.79900000000000004</c:v>
                </c:pt>
                <c:pt idx="23350">
                  <c:v>0.78200000000000003</c:v>
                </c:pt>
                <c:pt idx="23351">
                  <c:v>0.8</c:v>
                </c:pt>
                <c:pt idx="23352">
                  <c:v>0.80100000000000005</c:v>
                </c:pt>
                <c:pt idx="23353">
                  <c:v>0.80300000000000005</c:v>
                </c:pt>
                <c:pt idx="23354">
                  <c:v>0.751</c:v>
                </c:pt>
                <c:pt idx="23355">
                  <c:v>0.79500000000000004</c:v>
                </c:pt>
                <c:pt idx="23356">
                  <c:v>0.79300000000000004</c:v>
                </c:pt>
                <c:pt idx="23357">
                  <c:v>0.80900000000000005</c:v>
                </c:pt>
                <c:pt idx="23358">
                  <c:v>0.79600000000000004</c:v>
                </c:pt>
                <c:pt idx="23359">
                  <c:v>0.79900000000000004</c:v>
                </c:pt>
                <c:pt idx="23360">
                  <c:v>0.80600000000000005</c:v>
                </c:pt>
                <c:pt idx="23361">
                  <c:v>0.80100000000000005</c:v>
                </c:pt>
                <c:pt idx="23362">
                  <c:v>0.73699999999999999</c:v>
                </c:pt>
                <c:pt idx="23363">
                  <c:v>0.79900000000000004</c:v>
                </c:pt>
                <c:pt idx="23364">
                  <c:v>0.79900000000000004</c:v>
                </c:pt>
                <c:pt idx="23365">
                  <c:v>0.80100000000000005</c:v>
                </c:pt>
                <c:pt idx="23366">
                  <c:v>0.81299999999999994</c:v>
                </c:pt>
                <c:pt idx="23367">
                  <c:v>0.80700000000000005</c:v>
                </c:pt>
                <c:pt idx="23368">
                  <c:v>0.81699999999999995</c:v>
                </c:pt>
                <c:pt idx="23369">
                  <c:v>0.81100000000000005</c:v>
                </c:pt>
                <c:pt idx="23370">
                  <c:v>0.82</c:v>
                </c:pt>
                <c:pt idx="23371">
                  <c:v>0.81299999999999994</c:v>
                </c:pt>
                <c:pt idx="23372">
                  <c:v>0.82599999999999996</c:v>
                </c:pt>
                <c:pt idx="23373">
                  <c:v>0.81699999999999995</c:v>
                </c:pt>
                <c:pt idx="23374">
                  <c:v>0.77300000000000002</c:v>
                </c:pt>
                <c:pt idx="23375">
                  <c:v>0.82599999999999996</c:v>
                </c:pt>
                <c:pt idx="23376">
                  <c:v>0.83799999999999997</c:v>
                </c:pt>
                <c:pt idx="23377">
                  <c:v>0.83</c:v>
                </c:pt>
                <c:pt idx="23378">
                  <c:v>0.84</c:v>
                </c:pt>
                <c:pt idx="23379">
                  <c:v>0.84099999999999997</c:v>
                </c:pt>
                <c:pt idx="23380">
                  <c:v>0.84</c:v>
                </c:pt>
                <c:pt idx="23381">
                  <c:v>0.83799999999999997</c:v>
                </c:pt>
                <c:pt idx="23382">
                  <c:v>0.84499999999999997</c:v>
                </c:pt>
                <c:pt idx="23383">
                  <c:v>0.83899999999999997</c:v>
                </c:pt>
                <c:pt idx="23384">
                  <c:v>0.84299999999999997</c:v>
                </c:pt>
                <c:pt idx="23385">
                  <c:v>0.84299999999999997</c:v>
                </c:pt>
                <c:pt idx="23386">
                  <c:v>0.76100000000000001</c:v>
                </c:pt>
                <c:pt idx="23387">
                  <c:v>0.81799999999999995</c:v>
                </c:pt>
                <c:pt idx="23388">
                  <c:v>0.84399999999999997</c:v>
                </c:pt>
                <c:pt idx="23389">
                  <c:v>0.84699999999999998</c:v>
                </c:pt>
                <c:pt idx="23390">
                  <c:v>0.80800000000000005</c:v>
                </c:pt>
                <c:pt idx="23391">
                  <c:v>0.83099999999999996</c:v>
                </c:pt>
                <c:pt idx="23392">
                  <c:v>0.85</c:v>
                </c:pt>
                <c:pt idx="23393">
                  <c:v>0.81499999999999995</c:v>
                </c:pt>
                <c:pt idx="23394">
                  <c:v>0.76600000000000001</c:v>
                </c:pt>
                <c:pt idx="23395">
                  <c:v>0.85</c:v>
                </c:pt>
                <c:pt idx="23396">
                  <c:v>0.85399999999999998</c:v>
                </c:pt>
                <c:pt idx="23397">
                  <c:v>0.85699999999999998</c:v>
                </c:pt>
                <c:pt idx="23398">
                  <c:v>0.86099999999999999</c:v>
                </c:pt>
                <c:pt idx="23399">
                  <c:v>0.76900000000000002</c:v>
                </c:pt>
                <c:pt idx="23400">
                  <c:v>0.86399999999999999</c:v>
                </c:pt>
                <c:pt idx="23401">
                  <c:v>0.77700000000000002</c:v>
                </c:pt>
                <c:pt idx="23402">
                  <c:v>0.86899999999999999</c:v>
                </c:pt>
                <c:pt idx="23403">
                  <c:v>0.86899999999999999</c:v>
                </c:pt>
                <c:pt idx="23404">
                  <c:v>0.871</c:v>
                </c:pt>
                <c:pt idx="23405">
                  <c:v>0.86499999999999999</c:v>
                </c:pt>
                <c:pt idx="23406">
                  <c:v>0.876</c:v>
                </c:pt>
                <c:pt idx="23407">
                  <c:v>0.78800000000000003</c:v>
                </c:pt>
                <c:pt idx="23408">
                  <c:v>0.86299999999999999</c:v>
                </c:pt>
                <c:pt idx="23409">
                  <c:v>0.88100000000000001</c:v>
                </c:pt>
                <c:pt idx="23410">
                  <c:v>0.88500000000000001</c:v>
                </c:pt>
                <c:pt idx="23411">
                  <c:v>0.89100000000000001</c:v>
                </c:pt>
                <c:pt idx="23412">
                  <c:v>0.90800000000000003</c:v>
                </c:pt>
                <c:pt idx="23413">
                  <c:v>0.90900000000000003</c:v>
                </c:pt>
                <c:pt idx="23414">
                  <c:v>0.90800000000000003</c:v>
                </c:pt>
                <c:pt idx="23415">
                  <c:v>0.91</c:v>
                </c:pt>
                <c:pt idx="23416">
                  <c:v>0.93400000000000005</c:v>
                </c:pt>
                <c:pt idx="23417">
                  <c:v>0.93700000000000006</c:v>
                </c:pt>
                <c:pt idx="23418">
                  <c:v>0.93600000000000005</c:v>
                </c:pt>
                <c:pt idx="23419">
                  <c:v>0.94099999999999995</c:v>
                </c:pt>
                <c:pt idx="23420">
                  <c:v>0.94099999999999995</c:v>
                </c:pt>
                <c:pt idx="23421">
                  <c:v>0.94799999999999995</c:v>
                </c:pt>
                <c:pt idx="23422">
                  <c:v>0.98</c:v>
                </c:pt>
                <c:pt idx="23423">
                  <c:v>0.97899999999999998</c:v>
                </c:pt>
                <c:pt idx="23424">
                  <c:v>0.98199999999999998</c:v>
                </c:pt>
                <c:pt idx="23425">
                  <c:v>0.71199999999999997</c:v>
                </c:pt>
                <c:pt idx="23426">
                  <c:v>0.76200000000000001</c:v>
                </c:pt>
                <c:pt idx="23427">
                  <c:v>0.75800000000000001</c:v>
                </c:pt>
                <c:pt idx="23428">
                  <c:v>0.72699999999999998</c:v>
                </c:pt>
                <c:pt idx="23429">
                  <c:v>0.78200000000000003</c:v>
                </c:pt>
                <c:pt idx="23430">
                  <c:v>0.78200000000000003</c:v>
                </c:pt>
                <c:pt idx="23431">
                  <c:v>0.76800000000000002</c:v>
                </c:pt>
                <c:pt idx="23432">
                  <c:v>0.76500000000000001</c:v>
                </c:pt>
                <c:pt idx="23433">
                  <c:v>0.78600000000000003</c:v>
                </c:pt>
                <c:pt idx="23434">
                  <c:v>0.78500000000000003</c:v>
                </c:pt>
                <c:pt idx="23435">
                  <c:v>0.76800000000000002</c:v>
                </c:pt>
                <c:pt idx="23436">
                  <c:v>0.77</c:v>
                </c:pt>
                <c:pt idx="23437">
                  <c:v>0.78100000000000003</c:v>
                </c:pt>
                <c:pt idx="23438">
                  <c:v>0.47</c:v>
                </c:pt>
                <c:pt idx="23439">
                  <c:v>0.47</c:v>
                </c:pt>
                <c:pt idx="23440">
                  <c:v>0.79200000000000004</c:v>
                </c:pt>
                <c:pt idx="23441">
                  <c:v>0.47799999999999998</c:v>
                </c:pt>
                <c:pt idx="23442">
                  <c:v>0.47799999999999998</c:v>
                </c:pt>
                <c:pt idx="23443">
                  <c:v>0.77800000000000002</c:v>
                </c:pt>
                <c:pt idx="23444">
                  <c:v>0.76900000000000002</c:v>
                </c:pt>
                <c:pt idx="23445">
                  <c:v>0.752</c:v>
                </c:pt>
                <c:pt idx="23446">
                  <c:v>0.77600000000000002</c:v>
                </c:pt>
                <c:pt idx="23447">
                  <c:v>0.76900000000000002</c:v>
                </c:pt>
                <c:pt idx="23448">
                  <c:v>0.47299999999999998</c:v>
                </c:pt>
                <c:pt idx="23449">
                  <c:v>0.47299999999999998</c:v>
                </c:pt>
                <c:pt idx="23450">
                  <c:v>0.77200000000000002</c:v>
                </c:pt>
                <c:pt idx="23451">
                  <c:v>0.47799999999999998</c:v>
                </c:pt>
                <c:pt idx="23452">
                  <c:v>0.77</c:v>
                </c:pt>
                <c:pt idx="23453">
                  <c:v>0.47699999999999998</c:v>
                </c:pt>
                <c:pt idx="23454">
                  <c:v>0.77300000000000002</c:v>
                </c:pt>
                <c:pt idx="23455">
                  <c:v>0.76100000000000001</c:v>
                </c:pt>
                <c:pt idx="23456">
                  <c:v>0.76300000000000001</c:v>
                </c:pt>
                <c:pt idx="23457">
                  <c:v>0.48099999999999998</c:v>
                </c:pt>
                <c:pt idx="23458">
                  <c:v>0.48099999999999998</c:v>
                </c:pt>
                <c:pt idx="23459">
                  <c:v>0.751</c:v>
                </c:pt>
                <c:pt idx="23460">
                  <c:v>0.48699999999999999</c:v>
                </c:pt>
                <c:pt idx="23461">
                  <c:v>0.48499999999999999</c:v>
                </c:pt>
                <c:pt idx="23462">
                  <c:v>0.77100000000000002</c:v>
                </c:pt>
                <c:pt idx="23463">
                  <c:v>0.78300000000000003</c:v>
                </c:pt>
                <c:pt idx="23464">
                  <c:v>0.76900000000000002</c:v>
                </c:pt>
                <c:pt idx="23465">
                  <c:v>0.48899999999999999</c:v>
                </c:pt>
                <c:pt idx="23466">
                  <c:v>0.48899999999999999</c:v>
                </c:pt>
                <c:pt idx="23467">
                  <c:v>0.75700000000000001</c:v>
                </c:pt>
                <c:pt idx="23468">
                  <c:v>0.495</c:v>
                </c:pt>
                <c:pt idx="23469">
                  <c:v>0.49299999999999999</c:v>
                </c:pt>
                <c:pt idx="23470">
                  <c:v>0.48</c:v>
                </c:pt>
                <c:pt idx="23471">
                  <c:v>0.76600000000000001</c:v>
                </c:pt>
                <c:pt idx="23472">
                  <c:v>0.5</c:v>
                </c:pt>
                <c:pt idx="23473">
                  <c:v>0.5</c:v>
                </c:pt>
                <c:pt idx="23474">
                  <c:v>0.498</c:v>
                </c:pt>
                <c:pt idx="23475">
                  <c:v>0.498</c:v>
                </c:pt>
                <c:pt idx="23476">
                  <c:v>0.77800000000000002</c:v>
                </c:pt>
                <c:pt idx="23477">
                  <c:v>0.77800000000000002</c:v>
                </c:pt>
                <c:pt idx="23478">
                  <c:v>0.48799999999999999</c:v>
                </c:pt>
                <c:pt idx="23479">
                  <c:v>0.48899999999999999</c:v>
                </c:pt>
                <c:pt idx="23480">
                  <c:v>0.504</c:v>
                </c:pt>
                <c:pt idx="23481">
                  <c:v>0.48399999999999999</c:v>
                </c:pt>
                <c:pt idx="23482">
                  <c:v>0.48399999999999999</c:v>
                </c:pt>
                <c:pt idx="23483">
                  <c:v>0.48499999999999999</c:v>
                </c:pt>
                <c:pt idx="23484">
                  <c:v>0.47499999999999998</c:v>
                </c:pt>
                <c:pt idx="23485">
                  <c:v>0.47499999999999998</c:v>
                </c:pt>
                <c:pt idx="23486">
                  <c:v>0.78200000000000003</c:v>
                </c:pt>
                <c:pt idx="23487">
                  <c:v>0.78500000000000003</c:v>
                </c:pt>
                <c:pt idx="23488">
                  <c:v>0.48799999999999999</c:v>
                </c:pt>
                <c:pt idx="23489">
                  <c:v>0.77600000000000002</c:v>
                </c:pt>
                <c:pt idx="23490">
                  <c:v>0.50600000000000001</c:v>
                </c:pt>
                <c:pt idx="23491">
                  <c:v>0.50600000000000001</c:v>
                </c:pt>
                <c:pt idx="23492">
                  <c:v>0.51</c:v>
                </c:pt>
                <c:pt idx="23493">
                  <c:v>0.51</c:v>
                </c:pt>
                <c:pt idx="23494">
                  <c:v>0.497</c:v>
                </c:pt>
                <c:pt idx="23495">
                  <c:v>0.78500000000000003</c:v>
                </c:pt>
                <c:pt idx="23496">
                  <c:v>0.497</c:v>
                </c:pt>
                <c:pt idx="23497">
                  <c:v>0.51300000000000001</c:v>
                </c:pt>
                <c:pt idx="23498">
                  <c:v>0.49199999999999999</c:v>
                </c:pt>
                <c:pt idx="23499">
                  <c:v>0.49199999999999999</c:v>
                </c:pt>
                <c:pt idx="23500">
                  <c:v>0.49299999999999999</c:v>
                </c:pt>
                <c:pt idx="23501">
                  <c:v>0.76300000000000001</c:v>
                </c:pt>
                <c:pt idx="23502">
                  <c:v>0.752</c:v>
                </c:pt>
                <c:pt idx="23503">
                  <c:v>0.48399999999999999</c:v>
                </c:pt>
                <c:pt idx="23504">
                  <c:v>0.48399999999999999</c:v>
                </c:pt>
                <c:pt idx="23505">
                  <c:v>0.498</c:v>
                </c:pt>
                <c:pt idx="23506">
                  <c:v>0.50800000000000001</c:v>
                </c:pt>
                <c:pt idx="23507">
                  <c:v>0.51</c:v>
                </c:pt>
                <c:pt idx="23508">
                  <c:v>0.51</c:v>
                </c:pt>
                <c:pt idx="23509">
                  <c:v>0.746</c:v>
                </c:pt>
                <c:pt idx="23510">
                  <c:v>0.78600000000000003</c:v>
                </c:pt>
                <c:pt idx="23511">
                  <c:v>0.75600000000000001</c:v>
                </c:pt>
                <c:pt idx="23512">
                  <c:v>0.51600000000000001</c:v>
                </c:pt>
                <c:pt idx="23513">
                  <c:v>0.51600000000000001</c:v>
                </c:pt>
                <c:pt idx="23514">
                  <c:v>0.50600000000000001</c:v>
                </c:pt>
                <c:pt idx="23515">
                  <c:v>0.50600000000000001</c:v>
                </c:pt>
                <c:pt idx="23516">
                  <c:v>0.77100000000000002</c:v>
                </c:pt>
                <c:pt idx="23517">
                  <c:v>0.52200000000000002</c:v>
                </c:pt>
                <c:pt idx="23518">
                  <c:v>0.502</c:v>
                </c:pt>
                <c:pt idx="23519">
                  <c:v>0.501</c:v>
                </c:pt>
                <c:pt idx="23520">
                  <c:v>0.501</c:v>
                </c:pt>
                <c:pt idx="23521">
                  <c:v>0.51900000000000002</c:v>
                </c:pt>
                <c:pt idx="23522">
                  <c:v>0.503</c:v>
                </c:pt>
                <c:pt idx="23523">
                  <c:v>0.503</c:v>
                </c:pt>
                <c:pt idx="23524">
                  <c:v>0.49199999999999999</c:v>
                </c:pt>
                <c:pt idx="23525">
                  <c:v>0.50700000000000001</c:v>
                </c:pt>
                <c:pt idx="23526">
                  <c:v>0.49199999999999999</c:v>
                </c:pt>
                <c:pt idx="23527">
                  <c:v>0.72599999999999998</c:v>
                </c:pt>
                <c:pt idx="23528">
                  <c:v>0.76100000000000001</c:v>
                </c:pt>
                <c:pt idx="23529">
                  <c:v>0.51800000000000002</c:v>
                </c:pt>
                <c:pt idx="23530">
                  <c:v>0.78300000000000003</c:v>
                </c:pt>
                <c:pt idx="23531">
                  <c:v>0.48799999999999999</c:v>
                </c:pt>
                <c:pt idx="23532">
                  <c:v>0.51800000000000002</c:v>
                </c:pt>
                <c:pt idx="23533">
                  <c:v>0.47799999999999998</c:v>
                </c:pt>
                <c:pt idx="23534">
                  <c:v>0.47799999999999998</c:v>
                </c:pt>
                <c:pt idx="23535">
                  <c:v>0.52100000000000002</c:v>
                </c:pt>
                <c:pt idx="23536">
                  <c:v>0.52100000000000002</c:v>
                </c:pt>
                <c:pt idx="23537">
                  <c:v>0.78200000000000003</c:v>
                </c:pt>
                <c:pt idx="23538">
                  <c:v>0.755</c:v>
                </c:pt>
                <c:pt idx="23539">
                  <c:v>0.78400000000000003</c:v>
                </c:pt>
                <c:pt idx="23540">
                  <c:v>0.505</c:v>
                </c:pt>
                <c:pt idx="23541">
                  <c:v>0.50900000000000001</c:v>
                </c:pt>
                <c:pt idx="23542">
                  <c:v>0.50900000000000001</c:v>
                </c:pt>
                <c:pt idx="23543">
                  <c:v>0.76700000000000002</c:v>
                </c:pt>
                <c:pt idx="23544">
                  <c:v>0.52500000000000002</c:v>
                </c:pt>
                <c:pt idx="23545">
                  <c:v>0.52500000000000002</c:v>
                </c:pt>
                <c:pt idx="23546">
                  <c:v>0.51500000000000001</c:v>
                </c:pt>
                <c:pt idx="23547">
                  <c:v>0.51500000000000001</c:v>
                </c:pt>
                <c:pt idx="23548">
                  <c:v>0.78100000000000003</c:v>
                </c:pt>
                <c:pt idx="23549">
                  <c:v>0.49099999999999999</c:v>
                </c:pt>
                <c:pt idx="23550">
                  <c:v>0.53100000000000003</c:v>
                </c:pt>
                <c:pt idx="23551">
                  <c:v>0.51</c:v>
                </c:pt>
                <c:pt idx="23552">
                  <c:v>0.51</c:v>
                </c:pt>
                <c:pt idx="23553">
                  <c:v>0.76300000000000001</c:v>
                </c:pt>
                <c:pt idx="23554">
                  <c:v>0.53</c:v>
                </c:pt>
                <c:pt idx="23555">
                  <c:v>0.5</c:v>
                </c:pt>
                <c:pt idx="23556">
                  <c:v>0.51600000000000001</c:v>
                </c:pt>
                <c:pt idx="23557">
                  <c:v>0.5</c:v>
                </c:pt>
                <c:pt idx="23558">
                  <c:v>0.79</c:v>
                </c:pt>
                <c:pt idx="23559">
                  <c:v>0.51300000000000001</c:v>
                </c:pt>
                <c:pt idx="23560">
                  <c:v>0.51300000000000001</c:v>
                </c:pt>
                <c:pt idx="23561">
                  <c:v>0.495</c:v>
                </c:pt>
                <c:pt idx="23562">
                  <c:v>0.495</c:v>
                </c:pt>
                <c:pt idx="23563">
                  <c:v>0.76700000000000002</c:v>
                </c:pt>
                <c:pt idx="23564">
                  <c:v>0.51500000000000001</c:v>
                </c:pt>
                <c:pt idx="23565">
                  <c:v>0.75700000000000001</c:v>
                </c:pt>
                <c:pt idx="23566">
                  <c:v>0.501</c:v>
                </c:pt>
                <c:pt idx="23567">
                  <c:v>0.496</c:v>
                </c:pt>
                <c:pt idx="23568">
                  <c:v>0.52800000000000002</c:v>
                </c:pt>
                <c:pt idx="23569">
                  <c:v>0.48699999999999999</c:v>
                </c:pt>
                <c:pt idx="23570">
                  <c:v>0.48699999999999999</c:v>
                </c:pt>
                <c:pt idx="23571">
                  <c:v>0.77200000000000002</c:v>
                </c:pt>
                <c:pt idx="23572">
                  <c:v>0.77100000000000002</c:v>
                </c:pt>
                <c:pt idx="23573">
                  <c:v>0.52900000000000003</c:v>
                </c:pt>
                <c:pt idx="23574">
                  <c:v>0.498</c:v>
                </c:pt>
                <c:pt idx="23575">
                  <c:v>0.78600000000000003</c:v>
                </c:pt>
                <c:pt idx="23576">
                  <c:v>0.51200000000000001</c:v>
                </c:pt>
                <c:pt idx="23577">
                  <c:v>0.51400000000000001</c:v>
                </c:pt>
                <c:pt idx="23578">
                  <c:v>0.498</c:v>
                </c:pt>
                <c:pt idx="23579">
                  <c:v>0.72499999999999998</c:v>
                </c:pt>
                <c:pt idx="23580">
                  <c:v>0.51900000000000002</c:v>
                </c:pt>
                <c:pt idx="23581">
                  <c:v>0.51900000000000002</c:v>
                </c:pt>
                <c:pt idx="23582">
                  <c:v>0.53400000000000003</c:v>
                </c:pt>
                <c:pt idx="23583">
                  <c:v>0.53400000000000003</c:v>
                </c:pt>
                <c:pt idx="23584">
                  <c:v>0.72699999999999998</c:v>
                </c:pt>
                <c:pt idx="23585">
                  <c:v>0.51400000000000001</c:v>
                </c:pt>
                <c:pt idx="23586">
                  <c:v>0.51400000000000001</c:v>
                </c:pt>
                <c:pt idx="23587">
                  <c:v>0.5</c:v>
                </c:pt>
                <c:pt idx="23588">
                  <c:v>0.73699999999999999</c:v>
                </c:pt>
                <c:pt idx="23589">
                  <c:v>0.54100000000000004</c:v>
                </c:pt>
                <c:pt idx="23590">
                  <c:v>0.51900000000000002</c:v>
                </c:pt>
                <c:pt idx="23591">
                  <c:v>0.51900000000000002</c:v>
                </c:pt>
                <c:pt idx="23592">
                  <c:v>0.752</c:v>
                </c:pt>
                <c:pt idx="23593">
                  <c:v>0.754</c:v>
                </c:pt>
                <c:pt idx="23594">
                  <c:v>0.50900000000000001</c:v>
                </c:pt>
                <c:pt idx="23595">
                  <c:v>0.73899999999999999</c:v>
                </c:pt>
                <c:pt idx="23596">
                  <c:v>0.50900000000000001</c:v>
                </c:pt>
                <c:pt idx="23597">
                  <c:v>0.52500000000000002</c:v>
                </c:pt>
                <c:pt idx="23598">
                  <c:v>0.504</c:v>
                </c:pt>
                <c:pt idx="23599">
                  <c:v>0.504</c:v>
                </c:pt>
                <c:pt idx="23600">
                  <c:v>0.54100000000000004</c:v>
                </c:pt>
                <c:pt idx="23601">
                  <c:v>0.52400000000000002</c:v>
                </c:pt>
                <c:pt idx="23602">
                  <c:v>0.52400000000000002</c:v>
                </c:pt>
                <c:pt idx="23603">
                  <c:v>0.53800000000000003</c:v>
                </c:pt>
                <c:pt idx="23604">
                  <c:v>0.52500000000000002</c:v>
                </c:pt>
                <c:pt idx="23605">
                  <c:v>0.51</c:v>
                </c:pt>
                <c:pt idx="23606">
                  <c:v>0.76</c:v>
                </c:pt>
                <c:pt idx="23607">
                  <c:v>0.52300000000000002</c:v>
                </c:pt>
                <c:pt idx="23608">
                  <c:v>0.52200000000000002</c:v>
                </c:pt>
                <c:pt idx="23609">
                  <c:v>0.74099999999999999</c:v>
                </c:pt>
                <c:pt idx="23610">
                  <c:v>0.52300000000000002</c:v>
                </c:pt>
                <c:pt idx="23611">
                  <c:v>0.495</c:v>
                </c:pt>
                <c:pt idx="23612">
                  <c:v>0.495</c:v>
                </c:pt>
                <c:pt idx="23613">
                  <c:v>0.50600000000000001</c:v>
                </c:pt>
                <c:pt idx="23614">
                  <c:v>0.78100000000000003</c:v>
                </c:pt>
                <c:pt idx="23615">
                  <c:v>0.52300000000000002</c:v>
                </c:pt>
                <c:pt idx="23616">
                  <c:v>0.50700000000000001</c:v>
                </c:pt>
                <c:pt idx="23617">
                  <c:v>0.49</c:v>
                </c:pt>
                <c:pt idx="23618">
                  <c:v>0.78</c:v>
                </c:pt>
                <c:pt idx="23619">
                  <c:v>0.54</c:v>
                </c:pt>
                <c:pt idx="23620">
                  <c:v>0.52200000000000002</c:v>
                </c:pt>
                <c:pt idx="23621">
                  <c:v>0.54400000000000004</c:v>
                </c:pt>
                <c:pt idx="23622">
                  <c:v>0.54400000000000004</c:v>
                </c:pt>
                <c:pt idx="23623">
                  <c:v>0.73599999999999999</c:v>
                </c:pt>
                <c:pt idx="23624">
                  <c:v>0.53400000000000003</c:v>
                </c:pt>
                <c:pt idx="23625">
                  <c:v>0.53400000000000003</c:v>
                </c:pt>
                <c:pt idx="23626">
                  <c:v>0.749</c:v>
                </c:pt>
                <c:pt idx="23627">
                  <c:v>0.50800000000000001</c:v>
                </c:pt>
                <c:pt idx="23628">
                  <c:v>0.52200000000000002</c:v>
                </c:pt>
                <c:pt idx="23629">
                  <c:v>0.747</c:v>
                </c:pt>
                <c:pt idx="23630">
                  <c:v>0.73799999999999999</c:v>
                </c:pt>
                <c:pt idx="23631">
                  <c:v>0.54900000000000004</c:v>
                </c:pt>
                <c:pt idx="23632">
                  <c:v>0.52800000000000002</c:v>
                </c:pt>
                <c:pt idx="23633">
                  <c:v>0.52800000000000002</c:v>
                </c:pt>
                <c:pt idx="23634">
                  <c:v>0.52400000000000002</c:v>
                </c:pt>
                <c:pt idx="23635">
                  <c:v>0.52400000000000002</c:v>
                </c:pt>
                <c:pt idx="23636">
                  <c:v>0.78100000000000003</c:v>
                </c:pt>
                <c:pt idx="23637">
                  <c:v>0.78200000000000003</c:v>
                </c:pt>
                <c:pt idx="23638">
                  <c:v>0.51800000000000002</c:v>
                </c:pt>
                <c:pt idx="23639">
                  <c:v>0.51200000000000001</c:v>
                </c:pt>
                <c:pt idx="23640">
                  <c:v>0.51200000000000001</c:v>
                </c:pt>
                <c:pt idx="23641">
                  <c:v>0.748</c:v>
                </c:pt>
                <c:pt idx="23642">
                  <c:v>0.51800000000000002</c:v>
                </c:pt>
                <c:pt idx="23643">
                  <c:v>0.53500000000000003</c:v>
                </c:pt>
                <c:pt idx="23644">
                  <c:v>0.51300000000000001</c:v>
                </c:pt>
                <c:pt idx="23645">
                  <c:v>0.51300000000000001</c:v>
                </c:pt>
                <c:pt idx="23646">
                  <c:v>0.54700000000000004</c:v>
                </c:pt>
                <c:pt idx="23647">
                  <c:v>0.51400000000000001</c:v>
                </c:pt>
                <c:pt idx="23648">
                  <c:v>0.51900000000000002</c:v>
                </c:pt>
                <c:pt idx="23649">
                  <c:v>0.53400000000000003</c:v>
                </c:pt>
                <c:pt idx="23650">
                  <c:v>0.53400000000000003</c:v>
                </c:pt>
                <c:pt idx="23651">
                  <c:v>0.503</c:v>
                </c:pt>
                <c:pt idx="23652">
                  <c:v>0.503</c:v>
                </c:pt>
                <c:pt idx="23653">
                  <c:v>0.73599999999999999</c:v>
                </c:pt>
                <c:pt idx="23654">
                  <c:v>0.73799999999999999</c:v>
                </c:pt>
                <c:pt idx="23655">
                  <c:v>0.53600000000000003</c:v>
                </c:pt>
                <c:pt idx="23656">
                  <c:v>0.504</c:v>
                </c:pt>
                <c:pt idx="23657">
                  <c:v>0.504</c:v>
                </c:pt>
                <c:pt idx="23658">
                  <c:v>0.78500000000000003</c:v>
                </c:pt>
                <c:pt idx="23659">
                  <c:v>0.53300000000000003</c:v>
                </c:pt>
                <c:pt idx="23660">
                  <c:v>0.53400000000000003</c:v>
                </c:pt>
                <c:pt idx="23661">
                  <c:v>0.57799999999999996</c:v>
                </c:pt>
                <c:pt idx="23662">
                  <c:v>0.57799999999999996</c:v>
                </c:pt>
                <c:pt idx="23663">
                  <c:v>0.51700000000000002</c:v>
                </c:pt>
                <c:pt idx="23664">
                  <c:v>0.51700000000000002</c:v>
                </c:pt>
                <c:pt idx="23665">
                  <c:v>0.51600000000000001</c:v>
                </c:pt>
                <c:pt idx="23666">
                  <c:v>0.53300000000000003</c:v>
                </c:pt>
                <c:pt idx="23667">
                  <c:v>0.53300000000000003</c:v>
                </c:pt>
                <c:pt idx="23668">
                  <c:v>0.498</c:v>
                </c:pt>
                <c:pt idx="23669">
                  <c:v>0.51600000000000001</c:v>
                </c:pt>
                <c:pt idx="23670">
                  <c:v>0.53500000000000003</c:v>
                </c:pt>
                <c:pt idx="23671">
                  <c:v>0.52900000000000003</c:v>
                </c:pt>
                <c:pt idx="23672">
                  <c:v>0.53500000000000003</c:v>
                </c:pt>
                <c:pt idx="23673">
                  <c:v>0.73599999999999999</c:v>
                </c:pt>
                <c:pt idx="23674">
                  <c:v>0.499</c:v>
                </c:pt>
                <c:pt idx="23675">
                  <c:v>0.55200000000000005</c:v>
                </c:pt>
                <c:pt idx="23676">
                  <c:v>0.55200000000000005</c:v>
                </c:pt>
                <c:pt idx="23677">
                  <c:v>0.73</c:v>
                </c:pt>
                <c:pt idx="23678">
                  <c:v>0.749</c:v>
                </c:pt>
                <c:pt idx="23679">
                  <c:v>0.51700000000000002</c:v>
                </c:pt>
                <c:pt idx="23680">
                  <c:v>0.77700000000000002</c:v>
                </c:pt>
                <c:pt idx="23681">
                  <c:v>0.49</c:v>
                </c:pt>
                <c:pt idx="23682">
                  <c:v>0.49</c:v>
                </c:pt>
                <c:pt idx="23683">
                  <c:v>0.78800000000000003</c:v>
                </c:pt>
                <c:pt idx="23684">
                  <c:v>0.56000000000000005</c:v>
                </c:pt>
                <c:pt idx="23685">
                  <c:v>0.58899999999999997</c:v>
                </c:pt>
                <c:pt idx="23686">
                  <c:v>0.77600000000000002</c:v>
                </c:pt>
                <c:pt idx="23687">
                  <c:v>0.501</c:v>
                </c:pt>
                <c:pt idx="23688">
                  <c:v>0.53800000000000003</c:v>
                </c:pt>
                <c:pt idx="23689">
                  <c:v>0.53800000000000003</c:v>
                </c:pt>
                <c:pt idx="23690">
                  <c:v>0.501</c:v>
                </c:pt>
                <c:pt idx="23691">
                  <c:v>0.73099999999999998</c:v>
                </c:pt>
                <c:pt idx="23692">
                  <c:v>0.53200000000000003</c:v>
                </c:pt>
                <c:pt idx="23693">
                  <c:v>0.74299999999999999</c:v>
                </c:pt>
                <c:pt idx="23694">
                  <c:v>0.52700000000000002</c:v>
                </c:pt>
                <c:pt idx="23695">
                  <c:v>0.53500000000000003</c:v>
                </c:pt>
                <c:pt idx="23696">
                  <c:v>0.53500000000000003</c:v>
                </c:pt>
                <c:pt idx="23697">
                  <c:v>0.74099999999999999</c:v>
                </c:pt>
                <c:pt idx="23698">
                  <c:v>0.52700000000000002</c:v>
                </c:pt>
                <c:pt idx="23699">
                  <c:v>0.54400000000000004</c:v>
                </c:pt>
                <c:pt idx="23700">
                  <c:v>0.78800000000000003</c:v>
                </c:pt>
                <c:pt idx="23701">
                  <c:v>0.52200000000000002</c:v>
                </c:pt>
                <c:pt idx="23702">
                  <c:v>0.52200000000000002</c:v>
                </c:pt>
                <c:pt idx="23703">
                  <c:v>0.52200000000000002</c:v>
                </c:pt>
                <c:pt idx="23704">
                  <c:v>0.52200000000000002</c:v>
                </c:pt>
                <c:pt idx="23705">
                  <c:v>0.55700000000000005</c:v>
                </c:pt>
                <c:pt idx="23706">
                  <c:v>0.52300000000000002</c:v>
                </c:pt>
                <c:pt idx="23707">
                  <c:v>0.53400000000000003</c:v>
                </c:pt>
                <c:pt idx="23708">
                  <c:v>0.53400000000000003</c:v>
                </c:pt>
                <c:pt idx="23709">
                  <c:v>0.52900000000000003</c:v>
                </c:pt>
                <c:pt idx="23710">
                  <c:v>0.51200000000000001</c:v>
                </c:pt>
                <c:pt idx="23711">
                  <c:v>0.51200000000000001</c:v>
                </c:pt>
                <c:pt idx="23712">
                  <c:v>0.50700000000000001</c:v>
                </c:pt>
                <c:pt idx="23713">
                  <c:v>0.50700000000000001</c:v>
                </c:pt>
                <c:pt idx="23714">
                  <c:v>0.51300000000000001</c:v>
                </c:pt>
                <c:pt idx="23715">
                  <c:v>0.51300000000000001</c:v>
                </c:pt>
                <c:pt idx="23716">
                  <c:v>0.54500000000000004</c:v>
                </c:pt>
                <c:pt idx="23717">
                  <c:v>0.54500000000000004</c:v>
                </c:pt>
                <c:pt idx="23718">
                  <c:v>0.59199999999999997</c:v>
                </c:pt>
                <c:pt idx="23719">
                  <c:v>0.59199999999999997</c:v>
                </c:pt>
                <c:pt idx="23720">
                  <c:v>0.52500000000000002</c:v>
                </c:pt>
                <c:pt idx="23721">
                  <c:v>0.54700000000000004</c:v>
                </c:pt>
                <c:pt idx="23722">
                  <c:v>0.50700000000000001</c:v>
                </c:pt>
                <c:pt idx="23723">
                  <c:v>0.54200000000000004</c:v>
                </c:pt>
                <c:pt idx="23724">
                  <c:v>0.71499999999999997</c:v>
                </c:pt>
                <c:pt idx="23725">
                  <c:v>0.52500000000000002</c:v>
                </c:pt>
                <c:pt idx="23726">
                  <c:v>0.75800000000000001</c:v>
                </c:pt>
                <c:pt idx="23727">
                  <c:v>0.76500000000000001</c:v>
                </c:pt>
                <c:pt idx="23728">
                  <c:v>0.54400000000000004</c:v>
                </c:pt>
                <c:pt idx="23729">
                  <c:v>0.54400000000000004</c:v>
                </c:pt>
                <c:pt idx="23730">
                  <c:v>0.52700000000000002</c:v>
                </c:pt>
                <c:pt idx="23731">
                  <c:v>0.52700000000000002</c:v>
                </c:pt>
                <c:pt idx="23732">
                  <c:v>0.746</c:v>
                </c:pt>
                <c:pt idx="23733">
                  <c:v>0.50800000000000001</c:v>
                </c:pt>
                <c:pt idx="23734">
                  <c:v>0.54600000000000004</c:v>
                </c:pt>
                <c:pt idx="23735">
                  <c:v>0.56200000000000006</c:v>
                </c:pt>
                <c:pt idx="23736">
                  <c:v>0.56200000000000006</c:v>
                </c:pt>
                <c:pt idx="23737">
                  <c:v>0.54</c:v>
                </c:pt>
                <c:pt idx="23738">
                  <c:v>0.54600000000000004</c:v>
                </c:pt>
                <c:pt idx="23739">
                  <c:v>0.55100000000000005</c:v>
                </c:pt>
                <c:pt idx="23740">
                  <c:v>0.52600000000000002</c:v>
                </c:pt>
                <c:pt idx="23741">
                  <c:v>0.52600000000000002</c:v>
                </c:pt>
                <c:pt idx="23742">
                  <c:v>0.54300000000000004</c:v>
                </c:pt>
                <c:pt idx="23743">
                  <c:v>0.52700000000000002</c:v>
                </c:pt>
                <c:pt idx="23744">
                  <c:v>0.498</c:v>
                </c:pt>
                <c:pt idx="23745">
                  <c:v>0.498</c:v>
                </c:pt>
                <c:pt idx="23746">
                  <c:v>0.54900000000000004</c:v>
                </c:pt>
                <c:pt idx="23747">
                  <c:v>0.65</c:v>
                </c:pt>
                <c:pt idx="23748">
                  <c:v>0.58099999999999996</c:v>
                </c:pt>
                <c:pt idx="23749">
                  <c:v>0.51</c:v>
                </c:pt>
                <c:pt idx="23750">
                  <c:v>0.54700000000000004</c:v>
                </c:pt>
                <c:pt idx="23751">
                  <c:v>0.54700000000000004</c:v>
                </c:pt>
                <c:pt idx="23752">
                  <c:v>0.51</c:v>
                </c:pt>
                <c:pt idx="23753">
                  <c:v>0.78600000000000003</c:v>
                </c:pt>
                <c:pt idx="23754">
                  <c:v>0.71799999999999997</c:v>
                </c:pt>
                <c:pt idx="23755">
                  <c:v>0.74099999999999999</c:v>
                </c:pt>
                <c:pt idx="23756">
                  <c:v>0.53700000000000003</c:v>
                </c:pt>
                <c:pt idx="23757">
                  <c:v>0.52500000000000002</c:v>
                </c:pt>
                <c:pt idx="23758">
                  <c:v>0.53700000000000003</c:v>
                </c:pt>
                <c:pt idx="23759">
                  <c:v>0.752</c:v>
                </c:pt>
                <c:pt idx="23760">
                  <c:v>0.55300000000000005</c:v>
                </c:pt>
                <c:pt idx="23761">
                  <c:v>0.71699999999999997</c:v>
                </c:pt>
                <c:pt idx="23762">
                  <c:v>0.51200000000000001</c:v>
                </c:pt>
                <c:pt idx="23763">
                  <c:v>0.53200000000000003</c:v>
                </c:pt>
                <c:pt idx="23764">
                  <c:v>0.53200000000000003</c:v>
                </c:pt>
                <c:pt idx="23765">
                  <c:v>0.76</c:v>
                </c:pt>
                <c:pt idx="23766">
                  <c:v>0.54600000000000004</c:v>
                </c:pt>
                <c:pt idx="23767">
                  <c:v>0.54600000000000004</c:v>
                </c:pt>
                <c:pt idx="23768">
                  <c:v>0.57899999999999996</c:v>
                </c:pt>
                <c:pt idx="23769">
                  <c:v>0.71699999999999997</c:v>
                </c:pt>
                <c:pt idx="23770">
                  <c:v>0.53300000000000003</c:v>
                </c:pt>
                <c:pt idx="23771">
                  <c:v>0.53300000000000003</c:v>
                </c:pt>
                <c:pt idx="23772">
                  <c:v>0.53300000000000003</c:v>
                </c:pt>
                <c:pt idx="23773">
                  <c:v>0.52800000000000002</c:v>
                </c:pt>
                <c:pt idx="23774">
                  <c:v>0.53800000000000003</c:v>
                </c:pt>
                <c:pt idx="23775">
                  <c:v>0.73699999999999999</c:v>
                </c:pt>
                <c:pt idx="23776">
                  <c:v>0.52200000000000002</c:v>
                </c:pt>
                <c:pt idx="23777">
                  <c:v>0.74199999999999999</c:v>
                </c:pt>
                <c:pt idx="23778">
                  <c:v>0.52200000000000002</c:v>
                </c:pt>
                <c:pt idx="23779">
                  <c:v>0.74199999999999999</c:v>
                </c:pt>
                <c:pt idx="23780">
                  <c:v>0.52200000000000002</c:v>
                </c:pt>
                <c:pt idx="23781">
                  <c:v>0.52200000000000002</c:v>
                </c:pt>
                <c:pt idx="23782">
                  <c:v>0.51600000000000001</c:v>
                </c:pt>
                <c:pt idx="23783">
                  <c:v>0.51600000000000001</c:v>
                </c:pt>
                <c:pt idx="23784">
                  <c:v>0.52800000000000002</c:v>
                </c:pt>
                <c:pt idx="23785">
                  <c:v>0.52800000000000002</c:v>
                </c:pt>
                <c:pt idx="23786">
                  <c:v>0.54500000000000004</c:v>
                </c:pt>
                <c:pt idx="23787">
                  <c:v>0.54500000000000004</c:v>
                </c:pt>
                <c:pt idx="23788">
                  <c:v>0.745</c:v>
                </c:pt>
                <c:pt idx="23789">
                  <c:v>0.78600000000000003</c:v>
                </c:pt>
                <c:pt idx="23790">
                  <c:v>0.51600000000000001</c:v>
                </c:pt>
                <c:pt idx="23791">
                  <c:v>0.78400000000000003</c:v>
                </c:pt>
                <c:pt idx="23792">
                  <c:v>0.52300000000000002</c:v>
                </c:pt>
                <c:pt idx="23793">
                  <c:v>0.78700000000000003</c:v>
                </c:pt>
                <c:pt idx="23794">
                  <c:v>0.55600000000000005</c:v>
                </c:pt>
                <c:pt idx="23795">
                  <c:v>0.55600000000000005</c:v>
                </c:pt>
                <c:pt idx="23796">
                  <c:v>0.55000000000000004</c:v>
                </c:pt>
                <c:pt idx="23797">
                  <c:v>0.76700000000000002</c:v>
                </c:pt>
                <c:pt idx="23798">
                  <c:v>0.74299999999999999</c:v>
                </c:pt>
                <c:pt idx="23799">
                  <c:v>0.74</c:v>
                </c:pt>
                <c:pt idx="23800">
                  <c:v>0.55800000000000005</c:v>
                </c:pt>
                <c:pt idx="23801">
                  <c:v>0.55500000000000005</c:v>
                </c:pt>
                <c:pt idx="23802">
                  <c:v>0.51700000000000002</c:v>
                </c:pt>
                <c:pt idx="23803">
                  <c:v>0.55500000000000005</c:v>
                </c:pt>
                <c:pt idx="23804">
                  <c:v>0.53800000000000003</c:v>
                </c:pt>
                <c:pt idx="23805">
                  <c:v>0.53800000000000003</c:v>
                </c:pt>
                <c:pt idx="23806">
                  <c:v>0.58199999999999996</c:v>
                </c:pt>
                <c:pt idx="23807">
                  <c:v>0.58199999999999996</c:v>
                </c:pt>
                <c:pt idx="23808">
                  <c:v>0.55600000000000005</c:v>
                </c:pt>
                <c:pt idx="23809">
                  <c:v>0.54</c:v>
                </c:pt>
                <c:pt idx="23810">
                  <c:v>0.50700000000000001</c:v>
                </c:pt>
                <c:pt idx="23811">
                  <c:v>0.50700000000000001</c:v>
                </c:pt>
                <c:pt idx="23812">
                  <c:v>0.55700000000000005</c:v>
                </c:pt>
                <c:pt idx="23813">
                  <c:v>0.53600000000000003</c:v>
                </c:pt>
                <c:pt idx="23814">
                  <c:v>0.56000000000000005</c:v>
                </c:pt>
                <c:pt idx="23815">
                  <c:v>0.55800000000000005</c:v>
                </c:pt>
                <c:pt idx="23816">
                  <c:v>0.55100000000000005</c:v>
                </c:pt>
                <c:pt idx="23817">
                  <c:v>0.53700000000000003</c:v>
                </c:pt>
                <c:pt idx="23818">
                  <c:v>0.51900000000000002</c:v>
                </c:pt>
                <c:pt idx="23819">
                  <c:v>0.79</c:v>
                </c:pt>
                <c:pt idx="23820">
                  <c:v>0.59499999999999997</c:v>
                </c:pt>
                <c:pt idx="23821">
                  <c:v>0.53700000000000003</c:v>
                </c:pt>
                <c:pt idx="23822">
                  <c:v>0.55400000000000005</c:v>
                </c:pt>
                <c:pt idx="23823">
                  <c:v>0.53700000000000003</c:v>
                </c:pt>
                <c:pt idx="23824">
                  <c:v>0.51900000000000002</c:v>
                </c:pt>
                <c:pt idx="23825">
                  <c:v>0.55600000000000005</c:v>
                </c:pt>
                <c:pt idx="23826">
                  <c:v>0.55600000000000005</c:v>
                </c:pt>
                <c:pt idx="23827">
                  <c:v>0.53800000000000003</c:v>
                </c:pt>
                <c:pt idx="23828">
                  <c:v>0.73399999999999999</c:v>
                </c:pt>
                <c:pt idx="23829">
                  <c:v>0.53900000000000003</c:v>
                </c:pt>
                <c:pt idx="23830">
                  <c:v>0.54600000000000004</c:v>
                </c:pt>
                <c:pt idx="23831">
                  <c:v>0.753</c:v>
                </c:pt>
                <c:pt idx="23832">
                  <c:v>0.54600000000000004</c:v>
                </c:pt>
                <c:pt idx="23833">
                  <c:v>0.56299999999999994</c:v>
                </c:pt>
                <c:pt idx="23834">
                  <c:v>0.53600000000000003</c:v>
                </c:pt>
                <c:pt idx="23835">
                  <c:v>0.52100000000000002</c:v>
                </c:pt>
                <c:pt idx="23836">
                  <c:v>0.54100000000000004</c:v>
                </c:pt>
                <c:pt idx="23837">
                  <c:v>0.54100000000000004</c:v>
                </c:pt>
                <c:pt idx="23838">
                  <c:v>0.755</c:v>
                </c:pt>
                <c:pt idx="23839">
                  <c:v>0.55500000000000005</c:v>
                </c:pt>
                <c:pt idx="23840">
                  <c:v>0.73599999999999999</c:v>
                </c:pt>
                <c:pt idx="23841">
                  <c:v>0.59299999999999997</c:v>
                </c:pt>
                <c:pt idx="23842">
                  <c:v>0.72399999999999998</c:v>
                </c:pt>
                <c:pt idx="23843">
                  <c:v>0.54300000000000004</c:v>
                </c:pt>
                <c:pt idx="23844">
                  <c:v>0.78200000000000003</c:v>
                </c:pt>
                <c:pt idx="23845">
                  <c:v>0.75</c:v>
                </c:pt>
                <c:pt idx="23846">
                  <c:v>0.753</c:v>
                </c:pt>
                <c:pt idx="23847">
                  <c:v>0.746</c:v>
                </c:pt>
                <c:pt idx="23848">
                  <c:v>0.54800000000000004</c:v>
                </c:pt>
                <c:pt idx="23849">
                  <c:v>0.53100000000000003</c:v>
                </c:pt>
                <c:pt idx="23850">
                  <c:v>0.78100000000000003</c:v>
                </c:pt>
                <c:pt idx="23851">
                  <c:v>0.55800000000000005</c:v>
                </c:pt>
                <c:pt idx="23852">
                  <c:v>0.55800000000000005</c:v>
                </c:pt>
                <c:pt idx="23853">
                  <c:v>0.53100000000000003</c:v>
                </c:pt>
                <c:pt idx="23854">
                  <c:v>0.53100000000000003</c:v>
                </c:pt>
                <c:pt idx="23855">
                  <c:v>0.53100000000000003</c:v>
                </c:pt>
                <c:pt idx="23856">
                  <c:v>0.54400000000000004</c:v>
                </c:pt>
                <c:pt idx="23857">
                  <c:v>0.54400000000000004</c:v>
                </c:pt>
                <c:pt idx="23858">
                  <c:v>0.52500000000000002</c:v>
                </c:pt>
                <c:pt idx="23859">
                  <c:v>0.52500000000000002</c:v>
                </c:pt>
                <c:pt idx="23860">
                  <c:v>0.746</c:v>
                </c:pt>
                <c:pt idx="23861">
                  <c:v>0.53900000000000003</c:v>
                </c:pt>
                <c:pt idx="23862">
                  <c:v>0.53600000000000003</c:v>
                </c:pt>
                <c:pt idx="23863">
                  <c:v>0.79300000000000004</c:v>
                </c:pt>
                <c:pt idx="23864">
                  <c:v>0.64700000000000002</c:v>
                </c:pt>
                <c:pt idx="23865">
                  <c:v>0.52600000000000002</c:v>
                </c:pt>
                <c:pt idx="23866">
                  <c:v>0.54500000000000004</c:v>
                </c:pt>
                <c:pt idx="23867">
                  <c:v>0.748</c:v>
                </c:pt>
                <c:pt idx="23868">
                  <c:v>0.55600000000000005</c:v>
                </c:pt>
                <c:pt idx="23869">
                  <c:v>0.55600000000000005</c:v>
                </c:pt>
                <c:pt idx="23870">
                  <c:v>0.53200000000000003</c:v>
                </c:pt>
                <c:pt idx="23871">
                  <c:v>0.72499999999999998</c:v>
                </c:pt>
                <c:pt idx="23872">
                  <c:v>0.53900000000000003</c:v>
                </c:pt>
                <c:pt idx="23873">
                  <c:v>0.53900000000000003</c:v>
                </c:pt>
                <c:pt idx="23874">
                  <c:v>0.56100000000000005</c:v>
                </c:pt>
                <c:pt idx="23875">
                  <c:v>0.748</c:v>
                </c:pt>
                <c:pt idx="23876">
                  <c:v>0.54500000000000004</c:v>
                </c:pt>
                <c:pt idx="23877">
                  <c:v>0.79100000000000004</c:v>
                </c:pt>
                <c:pt idx="23878">
                  <c:v>0.51600000000000001</c:v>
                </c:pt>
                <c:pt idx="23879">
                  <c:v>0.79300000000000004</c:v>
                </c:pt>
                <c:pt idx="23880">
                  <c:v>0.56699999999999995</c:v>
                </c:pt>
                <c:pt idx="23881">
                  <c:v>0.56699999999999995</c:v>
                </c:pt>
                <c:pt idx="23882">
                  <c:v>0.52600000000000002</c:v>
                </c:pt>
                <c:pt idx="23883">
                  <c:v>0.52600000000000002</c:v>
                </c:pt>
                <c:pt idx="23884">
                  <c:v>0.52700000000000002</c:v>
                </c:pt>
                <c:pt idx="23885">
                  <c:v>0.752</c:v>
                </c:pt>
                <c:pt idx="23886">
                  <c:v>0.748</c:v>
                </c:pt>
                <c:pt idx="23887">
                  <c:v>0.56999999999999995</c:v>
                </c:pt>
                <c:pt idx="23888">
                  <c:v>0.59599999999999997</c:v>
                </c:pt>
                <c:pt idx="23889">
                  <c:v>0.59599999999999997</c:v>
                </c:pt>
                <c:pt idx="23890">
                  <c:v>0.58399999999999996</c:v>
                </c:pt>
                <c:pt idx="23891">
                  <c:v>0.53800000000000003</c:v>
                </c:pt>
                <c:pt idx="23892">
                  <c:v>0.53800000000000003</c:v>
                </c:pt>
                <c:pt idx="23893">
                  <c:v>0.77</c:v>
                </c:pt>
                <c:pt idx="23894">
                  <c:v>0.58499999999999996</c:v>
                </c:pt>
                <c:pt idx="23895">
                  <c:v>0.58399999999999996</c:v>
                </c:pt>
                <c:pt idx="23896">
                  <c:v>0.51600000000000001</c:v>
                </c:pt>
                <c:pt idx="23897">
                  <c:v>0.51600000000000001</c:v>
                </c:pt>
                <c:pt idx="23898">
                  <c:v>0.54900000000000004</c:v>
                </c:pt>
                <c:pt idx="23899">
                  <c:v>0.54900000000000004</c:v>
                </c:pt>
                <c:pt idx="23900">
                  <c:v>0.54500000000000004</c:v>
                </c:pt>
                <c:pt idx="23901">
                  <c:v>0.751</c:v>
                </c:pt>
                <c:pt idx="23902">
                  <c:v>0.57199999999999995</c:v>
                </c:pt>
                <c:pt idx="23903">
                  <c:v>0.56799999999999995</c:v>
                </c:pt>
                <c:pt idx="23904">
                  <c:v>0.55100000000000005</c:v>
                </c:pt>
                <c:pt idx="23905">
                  <c:v>0.52900000000000003</c:v>
                </c:pt>
                <c:pt idx="23906">
                  <c:v>0.65700000000000003</c:v>
                </c:pt>
                <c:pt idx="23907">
                  <c:v>0.52900000000000003</c:v>
                </c:pt>
                <c:pt idx="23908">
                  <c:v>0.748</c:v>
                </c:pt>
                <c:pt idx="23909">
                  <c:v>0.56599999999999995</c:v>
                </c:pt>
                <c:pt idx="23910">
                  <c:v>0.56599999999999995</c:v>
                </c:pt>
                <c:pt idx="23911">
                  <c:v>0.56899999999999995</c:v>
                </c:pt>
                <c:pt idx="23912">
                  <c:v>0.54700000000000004</c:v>
                </c:pt>
                <c:pt idx="23913">
                  <c:v>0.76200000000000001</c:v>
                </c:pt>
                <c:pt idx="23914">
                  <c:v>0.56899999999999995</c:v>
                </c:pt>
                <c:pt idx="23915">
                  <c:v>0.51100000000000001</c:v>
                </c:pt>
                <c:pt idx="23916">
                  <c:v>0.53100000000000003</c:v>
                </c:pt>
                <c:pt idx="23917">
                  <c:v>0.53100000000000003</c:v>
                </c:pt>
                <c:pt idx="23918">
                  <c:v>0.56299999999999994</c:v>
                </c:pt>
                <c:pt idx="23919">
                  <c:v>0.54800000000000004</c:v>
                </c:pt>
                <c:pt idx="23920">
                  <c:v>0.56499999999999995</c:v>
                </c:pt>
                <c:pt idx="23921">
                  <c:v>0.71899999999999997</c:v>
                </c:pt>
                <c:pt idx="23922">
                  <c:v>0.76300000000000001</c:v>
                </c:pt>
                <c:pt idx="23923">
                  <c:v>0.55500000000000005</c:v>
                </c:pt>
                <c:pt idx="23924">
                  <c:v>0.54800000000000004</c:v>
                </c:pt>
                <c:pt idx="23925">
                  <c:v>0.55500000000000005</c:v>
                </c:pt>
                <c:pt idx="23926">
                  <c:v>0.58499999999999996</c:v>
                </c:pt>
                <c:pt idx="23927">
                  <c:v>0.55000000000000004</c:v>
                </c:pt>
                <c:pt idx="23928">
                  <c:v>0.53</c:v>
                </c:pt>
                <c:pt idx="23929">
                  <c:v>0.55000000000000004</c:v>
                </c:pt>
                <c:pt idx="23930">
                  <c:v>0.55000000000000004</c:v>
                </c:pt>
                <c:pt idx="23931">
                  <c:v>0.55000000000000004</c:v>
                </c:pt>
                <c:pt idx="23932">
                  <c:v>0.65500000000000003</c:v>
                </c:pt>
                <c:pt idx="23933">
                  <c:v>0.749</c:v>
                </c:pt>
                <c:pt idx="23934">
                  <c:v>0.745</c:v>
                </c:pt>
                <c:pt idx="23935">
                  <c:v>0.54600000000000004</c:v>
                </c:pt>
                <c:pt idx="23936">
                  <c:v>0.55300000000000005</c:v>
                </c:pt>
                <c:pt idx="23937">
                  <c:v>0.502</c:v>
                </c:pt>
                <c:pt idx="23938">
                  <c:v>0.502</c:v>
                </c:pt>
                <c:pt idx="23939">
                  <c:v>0.56599999999999995</c:v>
                </c:pt>
                <c:pt idx="23940">
                  <c:v>0.75900000000000001</c:v>
                </c:pt>
                <c:pt idx="23941">
                  <c:v>0.75600000000000001</c:v>
                </c:pt>
                <c:pt idx="23942">
                  <c:v>0.51300000000000001</c:v>
                </c:pt>
                <c:pt idx="23943">
                  <c:v>0.54100000000000004</c:v>
                </c:pt>
                <c:pt idx="23944">
                  <c:v>0.55600000000000005</c:v>
                </c:pt>
                <c:pt idx="23945">
                  <c:v>0.54100000000000004</c:v>
                </c:pt>
                <c:pt idx="23946">
                  <c:v>0.54100000000000004</c:v>
                </c:pt>
                <c:pt idx="23947">
                  <c:v>0.748</c:v>
                </c:pt>
                <c:pt idx="23948">
                  <c:v>0.51300000000000001</c:v>
                </c:pt>
                <c:pt idx="23949">
                  <c:v>0.79100000000000004</c:v>
                </c:pt>
                <c:pt idx="23950">
                  <c:v>0.54100000000000004</c:v>
                </c:pt>
                <c:pt idx="23951">
                  <c:v>0.77800000000000002</c:v>
                </c:pt>
                <c:pt idx="23952">
                  <c:v>0.66500000000000004</c:v>
                </c:pt>
                <c:pt idx="23953">
                  <c:v>0.56899999999999995</c:v>
                </c:pt>
                <c:pt idx="23954">
                  <c:v>0.56899999999999995</c:v>
                </c:pt>
                <c:pt idx="23955">
                  <c:v>0.53500000000000003</c:v>
                </c:pt>
                <c:pt idx="23956">
                  <c:v>0.55500000000000005</c:v>
                </c:pt>
                <c:pt idx="23957">
                  <c:v>0.55500000000000005</c:v>
                </c:pt>
                <c:pt idx="23958">
                  <c:v>0.72199999999999998</c:v>
                </c:pt>
                <c:pt idx="23959">
                  <c:v>0.752</c:v>
                </c:pt>
                <c:pt idx="23960">
                  <c:v>0.58299999999999996</c:v>
                </c:pt>
                <c:pt idx="23961">
                  <c:v>0.74399999999999999</c:v>
                </c:pt>
                <c:pt idx="23962">
                  <c:v>0.54700000000000004</c:v>
                </c:pt>
                <c:pt idx="23963">
                  <c:v>0.55000000000000004</c:v>
                </c:pt>
                <c:pt idx="23964">
                  <c:v>0.75700000000000001</c:v>
                </c:pt>
                <c:pt idx="23965">
                  <c:v>0.52500000000000002</c:v>
                </c:pt>
                <c:pt idx="23966">
                  <c:v>0.56799999999999995</c:v>
                </c:pt>
                <c:pt idx="23967">
                  <c:v>0.56799999999999995</c:v>
                </c:pt>
                <c:pt idx="23968">
                  <c:v>0.55000000000000004</c:v>
                </c:pt>
                <c:pt idx="23969">
                  <c:v>0.55000000000000004</c:v>
                </c:pt>
                <c:pt idx="23970">
                  <c:v>0.53600000000000003</c:v>
                </c:pt>
                <c:pt idx="23971">
                  <c:v>0.75800000000000001</c:v>
                </c:pt>
                <c:pt idx="23972">
                  <c:v>0.76500000000000001</c:v>
                </c:pt>
                <c:pt idx="23973">
                  <c:v>0.72099999999999997</c:v>
                </c:pt>
                <c:pt idx="23974">
                  <c:v>0.75</c:v>
                </c:pt>
                <c:pt idx="23975">
                  <c:v>0.74199999999999999</c:v>
                </c:pt>
                <c:pt idx="23976">
                  <c:v>0.72</c:v>
                </c:pt>
                <c:pt idx="23977">
                  <c:v>0.57899999999999996</c:v>
                </c:pt>
                <c:pt idx="23978">
                  <c:v>0.57899999999999996</c:v>
                </c:pt>
                <c:pt idx="23979">
                  <c:v>0.65800000000000003</c:v>
                </c:pt>
                <c:pt idx="23980">
                  <c:v>0.65800000000000003</c:v>
                </c:pt>
                <c:pt idx="23981">
                  <c:v>0.59799999999999998</c:v>
                </c:pt>
                <c:pt idx="23982">
                  <c:v>0.53700000000000003</c:v>
                </c:pt>
                <c:pt idx="23983">
                  <c:v>0.53700000000000003</c:v>
                </c:pt>
                <c:pt idx="23984">
                  <c:v>0.747</c:v>
                </c:pt>
                <c:pt idx="23985">
                  <c:v>0.59799999999999998</c:v>
                </c:pt>
                <c:pt idx="23986">
                  <c:v>0.747</c:v>
                </c:pt>
                <c:pt idx="23987">
                  <c:v>0.748</c:v>
                </c:pt>
                <c:pt idx="23988">
                  <c:v>0.52500000000000002</c:v>
                </c:pt>
                <c:pt idx="23989">
                  <c:v>0.52500000000000002</c:v>
                </c:pt>
                <c:pt idx="23990">
                  <c:v>0.60099999999999998</c:v>
                </c:pt>
                <c:pt idx="23991">
                  <c:v>0.55400000000000005</c:v>
                </c:pt>
                <c:pt idx="23992">
                  <c:v>0.58199999999999996</c:v>
                </c:pt>
                <c:pt idx="23993">
                  <c:v>0.59</c:v>
                </c:pt>
                <c:pt idx="23994">
                  <c:v>0.57799999999999996</c:v>
                </c:pt>
                <c:pt idx="23995">
                  <c:v>0.54900000000000004</c:v>
                </c:pt>
                <c:pt idx="23996">
                  <c:v>0.54900000000000004</c:v>
                </c:pt>
                <c:pt idx="23997">
                  <c:v>0.59799999999999998</c:v>
                </c:pt>
                <c:pt idx="23998">
                  <c:v>0.57799999999999996</c:v>
                </c:pt>
                <c:pt idx="23999">
                  <c:v>0.53800000000000003</c:v>
                </c:pt>
                <c:pt idx="24000">
                  <c:v>0.56000000000000005</c:v>
                </c:pt>
                <c:pt idx="24001">
                  <c:v>0.56000000000000005</c:v>
                </c:pt>
                <c:pt idx="24002">
                  <c:v>0.67300000000000004</c:v>
                </c:pt>
                <c:pt idx="24003">
                  <c:v>0.53800000000000003</c:v>
                </c:pt>
                <c:pt idx="24004">
                  <c:v>0.58499999999999996</c:v>
                </c:pt>
                <c:pt idx="24005">
                  <c:v>0.58499999999999996</c:v>
                </c:pt>
                <c:pt idx="24006">
                  <c:v>0.52</c:v>
                </c:pt>
                <c:pt idx="24007">
                  <c:v>0.79100000000000004</c:v>
                </c:pt>
                <c:pt idx="24008">
                  <c:v>0.57999999999999996</c:v>
                </c:pt>
                <c:pt idx="24009">
                  <c:v>0.79200000000000004</c:v>
                </c:pt>
                <c:pt idx="24010">
                  <c:v>0.56200000000000006</c:v>
                </c:pt>
                <c:pt idx="24011">
                  <c:v>0.56499999999999995</c:v>
                </c:pt>
                <c:pt idx="24012">
                  <c:v>0.77300000000000002</c:v>
                </c:pt>
                <c:pt idx="24013">
                  <c:v>0.75700000000000001</c:v>
                </c:pt>
                <c:pt idx="24014">
                  <c:v>0.52100000000000002</c:v>
                </c:pt>
                <c:pt idx="24015">
                  <c:v>0.55800000000000005</c:v>
                </c:pt>
                <c:pt idx="24016">
                  <c:v>0.56499999999999995</c:v>
                </c:pt>
                <c:pt idx="24017">
                  <c:v>0.746</c:v>
                </c:pt>
                <c:pt idx="24018">
                  <c:v>0.57699999999999996</c:v>
                </c:pt>
                <c:pt idx="24019">
                  <c:v>0.55900000000000005</c:v>
                </c:pt>
                <c:pt idx="24020">
                  <c:v>0.54100000000000004</c:v>
                </c:pt>
                <c:pt idx="24021">
                  <c:v>0.54100000000000004</c:v>
                </c:pt>
                <c:pt idx="24022">
                  <c:v>0.59899999999999998</c:v>
                </c:pt>
                <c:pt idx="24023">
                  <c:v>0.57499999999999996</c:v>
                </c:pt>
                <c:pt idx="24024">
                  <c:v>0.54</c:v>
                </c:pt>
                <c:pt idx="24025">
                  <c:v>0.59899999999999998</c:v>
                </c:pt>
                <c:pt idx="24026">
                  <c:v>0.56000000000000005</c:v>
                </c:pt>
                <c:pt idx="24027">
                  <c:v>0.54400000000000004</c:v>
                </c:pt>
                <c:pt idx="24028">
                  <c:v>0.55900000000000005</c:v>
                </c:pt>
                <c:pt idx="24029">
                  <c:v>0.55900000000000005</c:v>
                </c:pt>
                <c:pt idx="24030">
                  <c:v>0.67</c:v>
                </c:pt>
                <c:pt idx="24031">
                  <c:v>0.752</c:v>
                </c:pt>
                <c:pt idx="24032">
                  <c:v>0.56299999999999994</c:v>
                </c:pt>
                <c:pt idx="24033">
                  <c:v>0.51</c:v>
                </c:pt>
                <c:pt idx="24034">
                  <c:v>0.51</c:v>
                </c:pt>
                <c:pt idx="24035">
                  <c:v>0.747</c:v>
                </c:pt>
                <c:pt idx="24036">
                  <c:v>0.56100000000000005</c:v>
                </c:pt>
                <c:pt idx="24037">
                  <c:v>0.73899999999999999</c:v>
                </c:pt>
                <c:pt idx="24038">
                  <c:v>0.75800000000000001</c:v>
                </c:pt>
                <c:pt idx="24039">
                  <c:v>0.54</c:v>
                </c:pt>
                <c:pt idx="24040">
                  <c:v>0.56200000000000006</c:v>
                </c:pt>
                <c:pt idx="24041">
                  <c:v>0.52300000000000002</c:v>
                </c:pt>
                <c:pt idx="24042">
                  <c:v>0.55000000000000004</c:v>
                </c:pt>
                <c:pt idx="24043">
                  <c:v>0.54100000000000004</c:v>
                </c:pt>
                <c:pt idx="24044">
                  <c:v>0.55100000000000005</c:v>
                </c:pt>
                <c:pt idx="24045">
                  <c:v>0.55100000000000005</c:v>
                </c:pt>
                <c:pt idx="24046">
                  <c:v>0.55700000000000005</c:v>
                </c:pt>
                <c:pt idx="24047">
                  <c:v>0.56699999999999995</c:v>
                </c:pt>
                <c:pt idx="24048">
                  <c:v>0.55500000000000005</c:v>
                </c:pt>
                <c:pt idx="24049">
                  <c:v>0.52300000000000002</c:v>
                </c:pt>
                <c:pt idx="24050">
                  <c:v>0.55000000000000004</c:v>
                </c:pt>
                <c:pt idx="24051">
                  <c:v>0.79500000000000004</c:v>
                </c:pt>
                <c:pt idx="24052">
                  <c:v>0.57799999999999996</c:v>
                </c:pt>
                <c:pt idx="24053">
                  <c:v>0.54500000000000004</c:v>
                </c:pt>
                <c:pt idx="24054">
                  <c:v>0.54500000000000004</c:v>
                </c:pt>
                <c:pt idx="24055">
                  <c:v>0.74</c:v>
                </c:pt>
                <c:pt idx="24056">
                  <c:v>0.54500000000000004</c:v>
                </c:pt>
                <c:pt idx="24057">
                  <c:v>0.751</c:v>
                </c:pt>
                <c:pt idx="24058">
                  <c:v>0.59699999999999998</c:v>
                </c:pt>
                <c:pt idx="24059">
                  <c:v>0.56499999999999995</c:v>
                </c:pt>
                <c:pt idx="24060">
                  <c:v>0.55100000000000005</c:v>
                </c:pt>
                <c:pt idx="24061">
                  <c:v>0.56699999999999995</c:v>
                </c:pt>
                <c:pt idx="24062">
                  <c:v>0.56699999999999995</c:v>
                </c:pt>
                <c:pt idx="24063">
                  <c:v>0.58199999999999996</c:v>
                </c:pt>
                <c:pt idx="24064">
                  <c:v>0.58199999999999996</c:v>
                </c:pt>
                <c:pt idx="24065">
                  <c:v>0.53400000000000003</c:v>
                </c:pt>
                <c:pt idx="24066">
                  <c:v>0.76400000000000001</c:v>
                </c:pt>
                <c:pt idx="24067">
                  <c:v>0.55900000000000005</c:v>
                </c:pt>
                <c:pt idx="24068">
                  <c:v>0.56200000000000006</c:v>
                </c:pt>
                <c:pt idx="24069">
                  <c:v>0.76</c:v>
                </c:pt>
                <c:pt idx="24070">
                  <c:v>0.54600000000000004</c:v>
                </c:pt>
                <c:pt idx="24071">
                  <c:v>0.78700000000000003</c:v>
                </c:pt>
                <c:pt idx="24072">
                  <c:v>0.755</c:v>
                </c:pt>
                <c:pt idx="24073">
                  <c:v>0.79500000000000004</c:v>
                </c:pt>
                <c:pt idx="24074">
                  <c:v>0.71399999999999997</c:v>
                </c:pt>
                <c:pt idx="24075">
                  <c:v>0.63500000000000001</c:v>
                </c:pt>
                <c:pt idx="24076">
                  <c:v>0.75800000000000001</c:v>
                </c:pt>
                <c:pt idx="24077">
                  <c:v>0.75900000000000001</c:v>
                </c:pt>
                <c:pt idx="24078">
                  <c:v>0.64500000000000002</c:v>
                </c:pt>
                <c:pt idx="24079">
                  <c:v>0.56200000000000006</c:v>
                </c:pt>
                <c:pt idx="24080">
                  <c:v>0.56200000000000006</c:v>
                </c:pt>
                <c:pt idx="24081">
                  <c:v>0.63500000000000001</c:v>
                </c:pt>
                <c:pt idx="24082">
                  <c:v>0.53500000000000003</c:v>
                </c:pt>
                <c:pt idx="24083">
                  <c:v>0.53500000000000003</c:v>
                </c:pt>
                <c:pt idx="24084">
                  <c:v>0.79200000000000004</c:v>
                </c:pt>
                <c:pt idx="24085">
                  <c:v>0.56299999999999994</c:v>
                </c:pt>
                <c:pt idx="24086">
                  <c:v>0.59199999999999997</c:v>
                </c:pt>
                <c:pt idx="24087">
                  <c:v>0.59199999999999997</c:v>
                </c:pt>
                <c:pt idx="24088">
                  <c:v>0.626</c:v>
                </c:pt>
                <c:pt idx="24089">
                  <c:v>0.57899999999999996</c:v>
                </c:pt>
                <c:pt idx="24090">
                  <c:v>0.57899999999999996</c:v>
                </c:pt>
                <c:pt idx="24091">
                  <c:v>0.54800000000000004</c:v>
                </c:pt>
                <c:pt idx="24092">
                  <c:v>0.54800000000000004</c:v>
                </c:pt>
                <c:pt idx="24093">
                  <c:v>0.54800000000000004</c:v>
                </c:pt>
                <c:pt idx="24094">
                  <c:v>0.76300000000000001</c:v>
                </c:pt>
                <c:pt idx="24095">
                  <c:v>0.753</c:v>
                </c:pt>
                <c:pt idx="24096">
                  <c:v>0.61399999999999999</c:v>
                </c:pt>
                <c:pt idx="24097">
                  <c:v>0.54800000000000004</c:v>
                </c:pt>
                <c:pt idx="24098">
                  <c:v>0.65300000000000002</c:v>
                </c:pt>
                <c:pt idx="24099">
                  <c:v>0.59399999999999997</c:v>
                </c:pt>
                <c:pt idx="24100">
                  <c:v>0.52900000000000003</c:v>
                </c:pt>
                <c:pt idx="24101">
                  <c:v>0.54300000000000004</c:v>
                </c:pt>
                <c:pt idx="24102">
                  <c:v>0.54300000000000004</c:v>
                </c:pt>
                <c:pt idx="24103">
                  <c:v>0.73599999999999999</c:v>
                </c:pt>
                <c:pt idx="24104">
                  <c:v>0.60899999999999999</c:v>
                </c:pt>
                <c:pt idx="24105">
                  <c:v>0.56100000000000005</c:v>
                </c:pt>
                <c:pt idx="24106">
                  <c:v>0.56000000000000005</c:v>
                </c:pt>
                <c:pt idx="24107">
                  <c:v>0.58399999999999996</c:v>
                </c:pt>
                <c:pt idx="24108">
                  <c:v>0.58399999999999996</c:v>
                </c:pt>
                <c:pt idx="24109">
                  <c:v>0.77100000000000002</c:v>
                </c:pt>
                <c:pt idx="24110">
                  <c:v>0.754</c:v>
                </c:pt>
                <c:pt idx="24111">
                  <c:v>0.57099999999999995</c:v>
                </c:pt>
                <c:pt idx="24112">
                  <c:v>0.57099999999999995</c:v>
                </c:pt>
                <c:pt idx="24113">
                  <c:v>0.57299999999999995</c:v>
                </c:pt>
                <c:pt idx="24114">
                  <c:v>0.53</c:v>
                </c:pt>
                <c:pt idx="24115">
                  <c:v>0.75700000000000001</c:v>
                </c:pt>
                <c:pt idx="24116">
                  <c:v>0.57299999999999995</c:v>
                </c:pt>
                <c:pt idx="24117">
                  <c:v>0.75600000000000001</c:v>
                </c:pt>
                <c:pt idx="24118">
                  <c:v>0.59299999999999997</c:v>
                </c:pt>
                <c:pt idx="24119">
                  <c:v>0.57399999999999995</c:v>
                </c:pt>
                <c:pt idx="24120">
                  <c:v>0.77</c:v>
                </c:pt>
                <c:pt idx="24121">
                  <c:v>0.63600000000000001</c:v>
                </c:pt>
                <c:pt idx="24122">
                  <c:v>0.54900000000000004</c:v>
                </c:pt>
                <c:pt idx="24123">
                  <c:v>0.56999999999999995</c:v>
                </c:pt>
                <c:pt idx="24124">
                  <c:v>0.56799999999999995</c:v>
                </c:pt>
                <c:pt idx="24125">
                  <c:v>0.56799999999999995</c:v>
                </c:pt>
                <c:pt idx="24126">
                  <c:v>0.58899999999999997</c:v>
                </c:pt>
                <c:pt idx="24127">
                  <c:v>0.56999999999999995</c:v>
                </c:pt>
                <c:pt idx="24128">
                  <c:v>0.59399999999999997</c:v>
                </c:pt>
                <c:pt idx="24129">
                  <c:v>0.55200000000000005</c:v>
                </c:pt>
                <c:pt idx="24130">
                  <c:v>0.55200000000000005</c:v>
                </c:pt>
                <c:pt idx="24131">
                  <c:v>0.59499999999999997</c:v>
                </c:pt>
                <c:pt idx="24132">
                  <c:v>0.57399999999999995</c:v>
                </c:pt>
                <c:pt idx="24133">
                  <c:v>0.52</c:v>
                </c:pt>
                <c:pt idx="24134">
                  <c:v>0.52</c:v>
                </c:pt>
                <c:pt idx="24135">
                  <c:v>0.61199999999999999</c:v>
                </c:pt>
                <c:pt idx="24136">
                  <c:v>0.58699999999999997</c:v>
                </c:pt>
                <c:pt idx="24137">
                  <c:v>0.57199999999999995</c:v>
                </c:pt>
                <c:pt idx="24138">
                  <c:v>0.55500000000000005</c:v>
                </c:pt>
                <c:pt idx="24139">
                  <c:v>0.53200000000000003</c:v>
                </c:pt>
                <c:pt idx="24140">
                  <c:v>0.56100000000000005</c:v>
                </c:pt>
                <c:pt idx="24141">
                  <c:v>0.56100000000000005</c:v>
                </c:pt>
                <c:pt idx="24142">
                  <c:v>0.55900000000000005</c:v>
                </c:pt>
                <c:pt idx="24143">
                  <c:v>0.57399999999999995</c:v>
                </c:pt>
                <c:pt idx="24144">
                  <c:v>0.53200000000000003</c:v>
                </c:pt>
                <c:pt idx="24145">
                  <c:v>0.55900000000000005</c:v>
                </c:pt>
                <c:pt idx="24146">
                  <c:v>0.55100000000000005</c:v>
                </c:pt>
                <c:pt idx="24147">
                  <c:v>0.57299999999999995</c:v>
                </c:pt>
                <c:pt idx="24148">
                  <c:v>0.55200000000000005</c:v>
                </c:pt>
                <c:pt idx="24149">
                  <c:v>0.57399999999999995</c:v>
                </c:pt>
                <c:pt idx="24150">
                  <c:v>0.79300000000000004</c:v>
                </c:pt>
                <c:pt idx="24151">
                  <c:v>0.56899999999999995</c:v>
                </c:pt>
                <c:pt idx="24152">
                  <c:v>0.55500000000000005</c:v>
                </c:pt>
                <c:pt idx="24153">
                  <c:v>0.75</c:v>
                </c:pt>
                <c:pt idx="24154">
                  <c:v>0.51400000000000001</c:v>
                </c:pt>
                <c:pt idx="24155">
                  <c:v>0.81</c:v>
                </c:pt>
                <c:pt idx="24156">
                  <c:v>0.56699999999999995</c:v>
                </c:pt>
                <c:pt idx="24157">
                  <c:v>0.81100000000000005</c:v>
                </c:pt>
                <c:pt idx="24158">
                  <c:v>0.59099999999999997</c:v>
                </c:pt>
                <c:pt idx="24159">
                  <c:v>0.65700000000000003</c:v>
                </c:pt>
                <c:pt idx="24160">
                  <c:v>0.63400000000000001</c:v>
                </c:pt>
                <c:pt idx="24161">
                  <c:v>0.76200000000000001</c:v>
                </c:pt>
                <c:pt idx="24162">
                  <c:v>0.56000000000000005</c:v>
                </c:pt>
                <c:pt idx="24163">
                  <c:v>0.55400000000000005</c:v>
                </c:pt>
                <c:pt idx="24164">
                  <c:v>0.55400000000000005</c:v>
                </c:pt>
                <c:pt idx="24165">
                  <c:v>0.55000000000000004</c:v>
                </c:pt>
                <c:pt idx="24166">
                  <c:v>0.55600000000000005</c:v>
                </c:pt>
                <c:pt idx="24167">
                  <c:v>0.57899999999999996</c:v>
                </c:pt>
                <c:pt idx="24168">
                  <c:v>0.57899999999999996</c:v>
                </c:pt>
                <c:pt idx="24169">
                  <c:v>0.76200000000000001</c:v>
                </c:pt>
                <c:pt idx="24170">
                  <c:v>0.59499999999999997</c:v>
                </c:pt>
                <c:pt idx="24171">
                  <c:v>0.59499999999999997</c:v>
                </c:pt>
                <c:pt idx="24172">
                  <c:v>0.74099999999999999</c:v>
                </c:pt>
                <c:pt idx="24173">
                  <c:v>0.79400000000000004</c:v>
                </c:pt>
                <c:pt idx="24174">
                  <c:v>0.56999999999999995</c:v>
                </c:pt>
                <c:pt idx="24175">
                  <c:v>0.64800000000000002</c:v>
                </c:pt>
                <c:pt idx="24176">
                  <c:v>0.76500000000000001</c:v>
                </c:pt>
                <c:pt idx="24177">
                  <c:v>0.57299999999999995</c:v>
                </c:pt>
                <c:pt idx="24178">
                  <c:v>0.623</c:v>
                </c:pt>
                <c:pt idx="24179">
                  <c:v>0.623</c:v>
                </c:pt>
                <c:pt idx="24180">
                  <c:v>0.76800000000000002</c:v>
                </c:pt>
                <c:pt idx="24181">
                  <c:v>0.76400000000000001</c:v>
                </c:pt>
                <c:pt idx="24182">
                  <c:v>0.54500000000000004</c:v>
                </c:pt>
                <c:pt idx="24183">
                  <c:v>0.54500000000000004</c:v>
                </c:pt>
                <c:pt idx="24184">
                  <c:v>0.75600000000000001</c:v>
                </c:pt>
                <c:pt idx="24185">
                  <c:v>0.64800000000000002</c:v>
                </c:pt>
                <c:pt idx="24186">
                  <c:v>0.79500000000000004</c:v>
                </c:pt>
                <c:pt idx="24187">
                  <c:v>0.57199999999999995</c:v>
                </c:pt>
                <c:pt idx="24188">
                  <c:v>0.59199999999999997</c:v>
                </c:pt>
                <c:pt idx="24189">
                  <c:v>0.59</c:v>
                </c:pt>
                <c:pt idx="24190">
                  <c:v>0.59</c:v>
                </c:pt>
                <c:pt idx="24191">
                  <c:v>0.59299999999999997</c:v>
                </c:pt>
                <c:pt idx="24192">
                  <c:v>0.64100000000000001</c:v>
                </c:pt>
                <c:pt idx="24193">
                  <c:v>0.65500000000000003</c:v>
                </c:pt>
                <c:pt idx="24194">
                  <c:v>0.65900000000000003</c:v>
                </c:pt>
                <c:pt idx="24195">
                  <c:v>0.55800000000000005</c:v>
                </c:pt>
                <c:pt idx="24196">
                  <c:v>0.57299999999999995</c:v>
                </c:pt>
                <c:pt idx="24197">
                  <c:v>0.57299999999999995</c:v>
                </c:pt>
                <c:pt idx="24198">
                  <c:v>0.55800000000000005</c:v>
                </c:pt>
                <c:pt idx="24199">
                  <c:v>0.78400000000000003</c:v>
                </c:pt>
                <c:pt idx="24200">
                  <c:v>0.53900000000000003</c:v>
                </c:pt>
                <c:pt idx="24201">
                  <c:v>0.70899999999999996</c:v>
                </c:pt>
                <c:pt idx="24202">
                  <c:v>0.60399999999999998</c:v>
                </c:pt>
                <c:pt idx="24203">
                  <c:v>0.60399999999999998</c:v>
                </c:pt>
                <c:pt idx="24204">
                  <c:v>0.55900000000000005</c:v>
                </c:pt>
                <c:pt idx="24205">
                  <c:v>0.55900000000000005</c:v>
                </c:pt>
                <c:pt idx="24206">
                  <c:v>0.63700000000000001</c:v>
                </c:pt>
                <c:pt idx="24207">
                  <c:v>0.63700000000000001</c:v>
                </c:pt>
                <c:pt idx="24208">
                  <c:v>0.79800000000000004</c:v>
                </c:pt>
                <c:pt idx="24209">
                  <c:v>0.753</c:v>
                </c:pt>
                <c:pt idx="24210">
                  <c:v>0.58299999999999996</c:v>
                </c:pt>
                <c:pt idx="24211">
                  <c:v>0.60299999999999998</c:v>
                </c:pt>
                <c:pt idx="24212">
                  <c:v>0.54</c:v>
                </c:pt>
                <c:pt idx="24213">
                  <c:v>0.628</c:v>
                </c:pt>
                <c:pt idx="24214">
                  <c:v>0.55400000000000005</c:v>
                </c:pt>
                <c:pt idx="24215">
                  <c:v>0.60699999999999998</c:v>
                </c:pt>
                <c:pt idx="24216">
                  <c:v>0.66100000000000003</c:v>
                </c:pt>
                <c:pt idx="24217">
                  <c:v>0.62</c:v>
                </c:pt>
                <c:pt idx="24218">
                  <c:v>0.58299999999999996</c:v>
                </c:pt>
                <c:pt idx="24219">
                  <c:v>0.57199999999999995</c:v>
                </c:pt>
                <c:pt idx="24220">
                  <c:v>0.57199999999999995</c:v>
                </c:pt>
                <c:pt idx="24221">
                  <c:v>0.80700000000000005</c:v>
                </c:pt>
                <c:pt idx="24222">
                  <c:v>0.55400000000000005</c:v>
                </c:pt>
                <c:pt idx="24223">
                  <c:v>0.55400000000000005</c:v>
                </c:pt>
                <c:pt idx="24224">
                  <c:v>0.78700000000000003</c:v>
                </c:pt>
                <c:pt idx="24225">
                  <c:v>0.58299999999999996</c:v>
                </c:pt>
                <c:pt idx="24226">
                  <c:v>0.58299999999999996</c:v>
                </c:pt>
                <c:pt idx="24227">
                  <c:v>0.65600000000000003</c:v>
                </c:pt>
                <c:pt idx="24228">
                  <c:v>0.55800000000000005</c:v>
                </c:pt>
                <c:pt idx="24229">
                  <c:v>0.77100000000000002</c:v>
                </c:pt>
                <c:pt idx="24230">
                  <c:v>0.65</c:v>
                </c:pt>
                <c:pt idx="24231">
                  <c:v>0.79300000000000004</c:v>
                </c:pt>
                <c:pt idx="24232">
                  <c:v>0.57699999999999996</c:v>
                </c:pt>
                <c:pt idx="24233">
                  <c:v>0.57699999999999996</c:v>
                </c:pt>
                <c:pt idx="24234">
                  <c:v>0.52900000000000003</c:v>
                </c:pt>
                <c:pt idx="24235">
                  <c:v>0.52900000000000003</c:v>
                </c:pt>
                <c:pt idx="24236">
                  <c:v>0.60599999999999998</c:v>
                </c:pt>
                <c:pt idx="24237">
                  <c:v>0.58599999999999997</c:v>
                </c:pt>
                <c:pt idx="24238">
                  <c:v>0.66</c:v>
                </c:pt>
                <c:pt idx="24239">
                  <c:v>0.58499999999999996</c:v>
                </c:pt>
                <c:pt idx="24240">
                  <c:v>0.752</c:v>
                </c:pt>
                <c:pt idx="24241">
                  <c:v>0.54100000000000004</c:v>
                </c:pt>
                <c:pt idx="24242">
                  <c:v>0.54100000000000004</c:v>
                </c:pt>
                <c:pt idx="24243">
                  <c:v>0.58199999999999996</c:v>
                </c:pt>
                <c:pt idx="24244">
                  <c:v>0.60099999999999998</c:v>
                </c:pt>
                <c:pt idx="24245">
                  <c:v>0.58199999999999996</c:v>
                </c:pt>
                <c:pt idx="24246">
                  <c:v>0.57099999999999995</c:v>
                </c:pt>
                <c:pt idx="24247">
                  <c:v>0.57099999999999995</c:v>
                </c:pt>
                <c:pt idx="24248">
                  <c:v>0.54200000000000004</c:v>
                </c:pt>
                <c:pt idx="24249">
                  <c:v>0.751</c:v>
                </c:pt>
                <c:pt idx="24250">
                  <c:v>0.56799999999999995</c:v>
                </c:pt>
                <c:pt idx="24251">
                  <c:v>0.56399999999999995</c:v>
                </c:pt>
                <c:pt idx="24252">
                  <c:v>0.56399999999999995</c:v>
                </c:pt>
                <c:pt idx="24253">
                  <c:v>0.55300000000000005</c:v>
                </c:pt>
                <c:pt idx="24254">
                  <c:v>0.55300000000000005</c:v>
                </c:pt>
                <c:pt idx="24255">
                  <c:v>0.54200000000000004</c:v>
                </c:pt>
                <c:pt idx="24256">
                  <c:v>0.58299999999999996</c:v>
                </c:pt>
                <c:pt idx="24257">
                  <c:v>0.56799999999999995</c:v>
                </c:pt>
                <c:pt idx="24258">
                  <c:v>0.625</c:v>
                </c:pt>
                <c:pt idx="24259">
                  <c:v>0.56599999999999995</c:v>
                </c:pt>
                <c:pt idx="24260">
                  <c:v>0.56499999999999995</c:v>
                </c:pt>
                <c:pt idx="24261">
                  <c:v>0.58399999999999996</c:v>
                </c:pt>
                <c:pt idx="24262">
                  <c:v>0.60099999999999998</c:v>
                </c:pt>
                <c:pt idx="24263">
                  <c:v>0.52300000000000002</c:v>
                </c:pt>
                <c:pt idx="24264">
                  <c:v>0.76700000000000002</c:v>
                </c:pt>
                <c:pt idx="24265">
                  <c:v>0.76800000000000002</c:v>
                </c:pt>
                <c:pt idx="24266">
                  <c:v>0.56200000000000006</c:v>
                </c:pt>
                <c:pt idx="24267">
                  <c:v>0.58699999999999997</c:v>
                </c:pt>
                <c:pt idx="24268">
                  <c:v>0.76700000000000002</c:v>
                </c:pt>
                <c:pt idx="24269">
                  <c:v>0.54500000000000004</c:v>
                </c:pt>
                <c:pt idx="24270">
                  <c:v>0.54500000000000004</c:v>
                </c:pt>
                <c:pt idx="24271">
                  <c:v>0.56299999999999994</c:v>
                </c:pt>
                <c:pt idx="24272">
                  <c:v>0.64700000000000002</c:v>
                </c:pt>
                <c:pt idx="24273">
                  <c:v>0.57999999999999996</c:v>
                </c:pt>
                <c:pt idx="24274">
                  <c:v>0.74399999999999999</c:v>
                </c:pt>
                <c:pt idx="24275">
                  <c:v>0.58699999999999997</c:v>
                </c:pt>
                <c:pt idx="24276">
                  <c:v>0.58499999999999996</c:v>
                </c:pt>
                <c:pt idx="24277">
                  <c:v>0.80400000000000005</c:v>
                </c:pt>
                <c:pt idx="24278">
                  <c:v>0.58599999999999997</c:v>
                </c:pt>
                <c:pt idx="24279">
                  <c:v>0.56899999999999995</c:v>
                </c:pt>
                <c:pt idx="24280">
                  <c:v>0.73899999999999999</c:v>
                </c:pt>
                <c:pt idx="24281">
                  <c:v>0.72799999999999998</c:v>
                </c:pt>
                <c:pt idx="24282">
                  <c:v>0.76900000000000002</c:v>
                </c:pt>
                <c:pt idx="24283">
                  <c:v>0.56399999999999995</c:v>
                </c:pt>
                <c:pt idx="24284">
                  <c:v>0.60299999999999998</c:v>
                </c:pt>
                <c:pt idx="24285">
                  <c:v>0.57899999999999996</c:v>
                </c:pt>
                <c:pt idx="24286">
                  <c:v>0.56699999999999995</c:v>
                </c:pt>
                <c:pt idx="24287">
                  <c:v>0.745</c:v>
                </c:pt>
                <c:pt idx="24288">
                  <c:v>0.79300000000000004</c:v>
                </c:pt>
                <c:pt idx="24289">
                  <c:v>0.51400000000000001</c:v>
                </c:pt>
                <c:pt idx="24290">
                  <c:v>0.51400000000000001</c:v>
                </c:pt>
                <c:pt idx="24291">
                  <c:v>0.75600000000000001</c:v>
                </c:pt>
                <c:pt idx="24292">
                  <c:v>0.56499999999999995</c:v>
                </c:pt>
                <c:pt idx="24293">
                  <c:v>0.56599999999999995</c:v>
                </c:pt>
                <c:pt idx="24294">
                  <c:v>0.75600000000000001</c:v>
                </c:pt>
                <c:pt idx="24295">
                  <c:v>0.56100000000000005</c:v>
                </c:pt>
                <c:pt idx="24296">
                  <c:v>0.52600000000000002</c:v>
                </c:pt>
                <c:pt idx="24297">
                  <c:v>0.55400000000000005</c:v>
                </c:pt>
                <c:pt idx="24298">
                  <c:v>0.55400000000000005</c:v>
                </c:pt>
                <c:pt idx="24299">
                  <c:v>0.79800000000000004</c:v>
                </c:pt>
                <c:pt idx="24300">
                  <c:v>0.59099999999999997</c:v>
                </c:pt>
                <c:pt idx="24301">
                  <c:v>0.59099999999999997</c:v>
                </c:pt>
                <c:pt idx="24302">
                  <c:v>0.80500000000000005</c:v>
                </c:pt>
                <c:pt idx="24303">
                  <c:v>0.55900000000000005</c:v>
                </c:pt>
                <c:pt idx="24304">
                  <c:v>0.58099999999999996</c:v>
                </c:pt>
                <c:pt idx="24305">
                  <c:v>0.65100000000000002</c:v>
                </c:pt>
                <c:pt idx="24306">
                  <c:v>0.58199999999999996</c:v>
                </c:pt>
                <c:pt idx="24307">
                  <c:v>0.60799999999999998</c:v>
                </c:pt>
                <c:pt idx="24308">
                  <c:v>0.60799999999999998</c:v>
                </c:pt>
                <c:pt idx="24309">
                  <c:v>0.65</c:v>
                </c:pt>
                <c:pt idx="24310">
                  <c:v>0.65</c:v>
                </c:pt>
                <c:pt idx="24311">
                  <c:v>0.58599999999999997</c:v>
                </c:pt>
                <c:pt idx="24312">
                  <c:v>0.77200000000000002</c:v>
                </c:pt>
                <c:pt idx="24313">
                  <c:v>0.56899999999999995</c:v>
                </c:pt>
                <c:pt idx="24314">
                  <c:v>0.54900000000000004</c:v>
                </c:pt>
                <c:pt idx="24315">
                  <c:v>0.56899999999999995</c:v>
                </c:pt>
                <c:pt idx="24316">
                  <c:v>0.80300000000000005</c:v>
                </c:pt>
                <c:pt idx="24317">
                  <c:v>0.79900000000000004</c:v>
                </c:pt>
                <c:pt idx="24318">
                  <c:v>0.70599999999999996</c:v>
                </c:pt>
                <c:pt idx="24319">
                  <c:v>0.63900000000000001</c:v>
                </c:pt>
                <c:pt idx="24320">
                  <c:v>0.58599999999999997</c:v>
                </c:pt>
                <c:pt idx="24321">
                  <c:v>0.58599999999999997</c:v>
                </c:pt>
                <c:pt idx="24322">
                  <c:v>0.80600000000000005</c:v>
                </c:pt>
                <c:pt idx="24323">
                  <c:v>0.61599999999999999</c:v>
                </c:pt>
                <c:pt idx="24324">
                  <c:v>0.61599999999999999</c:v>
                </c:pt>
                <c:pt idx="24325">
                  <c:v>0.55000000000000004</c:v>
                </c:pt>
                <c:pt idx="24326">
                  <c:v>0.57099999999999995</c:v>
                </c:pt>
                <c:pt idx="24327">
                  <c:v>0.57099999999999995</c:v>
                </c:pt>
                <c:pt idx="24328">
                  <c:v>0.63900000000000001</c:v>
                </c:pt>
                <c:pt idx="24329">
                  <c:v>0.56299999999999994</c:v>
                </c:pt>
                <c:pt idx="24330">
                  <c:v>0.80300000000000005</c:v>
                </c:pt>
                <c:pt idx="24331">
                  <c:v>0.81299999999999994</c:v>
                </c:pt>
                <c:pt idx="24332">
                  <c:v>0.80800000000000005</c:v>
                </c:pt>
                <c:pt idx="24333">
                  <c:v>0.56599999999999995</c:v>
                </c:pt>
                <c:pt idx="24334">
                  <c:v>0.65800000000000003</c:v>
                </c:pt>
                <c:pt idx="24335">
                  <c:v>0.65</c:v>
                </c:pt>
                <c:pt idx="24336">
                  <c:v>0.56599999999999995</c:v>
                </c:pt>
                <c:pt idx="24337">
                  <c:v>0.76300000000000001</c:v>
                </c:pt>
                <c:pt idx="24338">
                  <c:v>0.61899999999999999</c:v>
                </c:pt>
                <c:pt idx="24339">
                  <c:v>0.74</c:v>
                </c:pt>
                <c:pt idx="24340">
                  <c:v>0.64400000000000002</c:v>
                </c:pt>
                <c:pt idx="24341">
                  <c:v>0.58399999999999996</c:v>
                </c:pt>
                <c:pt idx="24342">
                  <c:v>0.58399999999999996</c:v>
                </c:pt>
                <c:pt idx="24343">
                  <c:v>0.76300000000000001</c:v>
                </c:pt>
                <c:pt idx="24344">
                  <c:v>0.58599999999999997</c:v>
                </c:pt>
                <c:pt idx="24345">
                  <c:v>0.58599999999999997</c:v>
                </c:pt>
                <c:pt idx="24346">
                  <c:v>0.79700000000000004</c:v>
                </c:pt>
                <c:pt idx="24347">
                  <c:v>0.53800000000000003</c:v>
                </c:pt>
                <c:pt idx="24348">
                  <c:v>0.53800000000000003</c:v>
                </c:pt>
                <c:pt idx="24349">
                  <c:v>0.56599999999999995</c:v>
                </c:pt>
                <c:pt idx="24350">
                  <c:v>0.56599999999999995</c:v>
                </c:pt>
                <c:pt idx="24351">
                  <c:v>0.59499999999999997</c:v>
                </c:pt>
                <c:pt idx="24352">
                  <c:v>0.59499999999999997</c:v>
                </c:pt>
                <c:pt idx="24353">
                  <c:v>0.63</c:v>
                </c:pt>
                <c:pt idx="24354">
                  <c:v>0.70899999999999996</c:v>
                </c:pt>
                <c:pt idx="24355">
                  <c:v>0.58199999999999996</c:v>
                </c:pt>
                <c:pt idx="24356">
                  <c:v>0.58199999999999996</c:v>
                </c:pt>
                <c:pt idx="24357">
                  <c:v>0.55200000000000005</c:v>
                </c:pt>
                <c:pt idx="24358">
                  <c:v>0.57699999999999996</c:v>
                </c:pt>
                <c:pt idx="24359">
                  <c:v>0.55200000000000005</c:v>
                </c:pt>
                <c:pt idx="24360">
                  <c:v>0.59399999999999997</c:v>
                </c:pt>
                <c:pt idx="24361">
                  <c:v>0.59799999999999998</c:v>
                </c:pt>
                <c:pt idx="24362">
                  <c:v>0.57699999999999996</c:v>
                </c:pt>
                <c:pt idx="24363">
                  <c:v>0.64</c:v>
                </c:pt>
                <c:pt idx="24364">
                  <c:v>0.55200000000000005</c:v>
                </c:pt>
                <c:pt idx="24365">
                  <c:v>0.55200000000000005</c:v>
                </c:pt>
                <c:pt idx="24366">
                  <c:v>0.61899999999999999</c:v>
                </c:pt>
                <c:pt idx="24367">
                  <c:v>0.76800000000000002</c:v>
                </c:pt>
                <c:pt idx="24368">
                  <c:v>0.61299999999999999</c:v>
                </c:pt>
                <c:pt idx="24369">
                  <c:v>0.59499999999999997</c:v>
                </c:pt>
                <c:pt idx="24370">
                  <c:v>0.57599999999999996</c:v>
                </c:pt>
                <c:pt idx="24371">
                  <c:v>0.80200000000000005</c:v>
                </c:pt>
                <c:pt idx="24372">
                  <c:v>0.53300000000000003</c:v>
                </c:pt>
                <c:pt idx="24373">
                  <c:v>0.57499999999999996</c:v>
                </c:pt>
                <c:pt idx="24374">
                  <c:v>0.57499999999999996</c:v>
                </c:pt>
                <c:pt idx="24375">
                  <c:v>0.56499999999999995</c:v>
                </c:pt>
                <c:pt idx="24376">
                  <c:v>0.57199999999999995</c:v>
                </c:pt>
                <c:pt idx="24377">
                  <c:v>0.57199999999999995</c:v>
                </c:pt>
                <c:pt idx="24378">
                  <c:v>0.56399999999999995</c:v>
                </c:pt>
                <c:pt idx="24379">
                  <c:v>0.62</c:v>
                </c:pt>
                <c:pt idx="24380">
                  <c:v>0.76300000000000001</c:v>
                </c:pt>
                <c:pt idx="24381">
                  <c:v>0.63200000000000001</c:v>
                </c:pt>
                <c:pt idx="24382">
                  <c:v>0.64100000000000001</c:v>
                </c:pt>
                <c:pt idx="24383">
                  <c:v>0.75900000000000001</c:v>
                </c:pt>
                <c:pt idx="24384">
                  <c:v>0.63200000000000001</c:v>
                </c:pt>
                <c:pt idx="24385">
                  <c:v>0.57799999999999996</c:v>
                </c:pt>
                <c:pt idx="24386">
                  <c:v>0.77500000000000002</c:v>
                </c:pt>
                <c:pt idx="24387">
                  <c:v>0.59699999999999998</c:v>
                </c:pt>
                <c:pt idx="24388">
                  <c:v>0.73699999999999999</c:v>
                </c:pt>
                <c:pt idx="24389">
                  <c:v>0.57799999999999996</c:v>
                </c:pt>
                <c:pt idx="24390">
                  <c:v>0.61399999999999999</c:v>
                </c:pt>
                <c:pt idx="24391">
                  <c:v>0.57399999999999995</c:v>
                </c:pt>
                <c:pt idx="24392">
                  <c:v>0.57399999999999995</c:v>
                </c:pt>
                <c:pt idx="24393">
                  <c:v>0.55600000000000005</c:v>
                </c:pt>
                <c:pt idx="24394">
                  <c:v>0.55600000000000005</c:v>
                </c:pt>
                <c:pt idx="24395">
                  <c:v>0.59299999999999997</c:v>
                </c:pt>
                <c:pt idx="24396">
                  <c:v>0.77500000000000002</c:v>
                </c:pt>
                <c:pt idx="24397">
                  <c:v>0.76200000000000001</c:v>
                </c:pt>
                <c:pt idx="24398">
                  <c:v>0.57699999999999996</c:v>
                </c:pt>
                <c:pt idx="24399">
                  <c:v>0.59799999999999998</c:v>
                </c:pt>
                <c:pt idx="24400">
                  <c:v>0.59899999999999998</c:v>
                </c:pt>
                <c:pt idx="24401">
                  <c:v>0.52300000000000002</c:v>
                </c:pt>
                <c:pt idx="24402">
                  <c:v>0.52300000000000002</c:v>
                </c:pt>
                <c:pt idx="24403">
                  <c:v>0.754</c:v>
                </c:pt>
                <c:pt idx="24404">
                  <c:v>0.77400000000000002</c:v>
                </c:pt>
                <c:pt idx="24405">
                  <c:v>0.61699999999999999</c:v>
                </c:pt>
                <c:pt idx="24406">
                  <c:v>0.57599999999999996</c:v>
                </c:pt>
                <c:pt idx="24407">
                  <c:v>0.53600000000000003</c:v>
                </c:pt>
                <c:pt idx="24408">
                  <c:v>0.56499999999999995</c:v>
                </c:pt>
                <c:pt idx="24409">
                  <c:v>0.56499999999999995</c:v>
                </c:pt>
                <c:pt idx="24410">
                  <c:v>0.76600000000000001</c:v>
                </c:pt>
                <c:pt idx="24411">
                  <c:v>0.59199999999999997</c:v>
                </c:pt>
                <c:pt idx="24412">
                  <c:v>0.73099999999999998</c:v>
                </c:pt>
                <c:pt idx="24413">
                  <c:v>0.55500000000000005</c:v>
                </c:pt>
                <c:pt idx="24414">
                  <c:v>0.64600000000000002</c:v>
                </c:pt>
                <c:pt idx="24415">
                  <c:v>0.64600000000000002</c:v>
                </c:pt>
                <c:pt idx="24416">
                  <c:v>0.63800000000000001</c:v>
                </c:pt>
                <c:pt idx="24417">
                  <c:v>0.57699999999999996</c:v>
                </c:pt>
                <c:pt idx="24418">
                  <c:v>0.57299999999999995</c:v>
                </c:pt>
                <c:pt idx="24419">
                  <c:v>0.57799999999999996</c:v>
                </c:pt>
                <c:pt idx="24420">
                  <c:v>0.79800000000000004</c:v>
                </c:pt>
                <c:pt idx="24421">
                  <c:v>0.60399999999999998</c:v>
                </c:pt>
                <c:pt idx="24422">
                  <c:v>0.60399999999999998</c:v>
                </c:pt>
                <c:pt idx="24423">
                  <c:v>0.57899999999999996</c:v>
                </c:pt>
                <c:pt idx="24424">
                  <c:v>0.55900000000000005</c:v>
                </c:pt>
                <c:pt idx="24425">
                  <c:v>0.57999999999999996</c:v>
                </c:pt>
                <c:pt idx="24426">
                  <c:v>0.57099999999999995</c:v>
                </c:pt>
                <c:pt idx="24427">
                  <c:v>0.746</c:v>
                </c:pt>
                <c:pt idx="24428">
                  <c:v>0.59499999999999997</c:v>
                </c:pt>
                <c:pt idx="24429">
                  <c:v>0.81499999999999995</c:v>
                </c:pt>
                <c:pt idx="24430">
                  <c:v>0.59899999999999998</c:v>
                </c:pt>
                <c:pt idx="24431">
                  <c:v>0.621</c:v>
                </c:pt>
                <c:pt idx="24432">
                  <c:v>0.621</c:v>
                </c:pt>
                <c:pt idx="24433">
                  <c:v>0.66100000000000003</c:v>
                </c:pt>
                <c:pt idx="24434">
                  <c:v>0.81699999999999995</c:v>
                </c:pt>
                <c:pt idx="24435">
                  <c:v>0.81599999999999995</c:v>
                </c:pt>
                <c:pt idx="24436">
                  <c:v>0.65300000000000002</c:v>
                </c:pt>
                <c:pt idx="24437">
                  <c:v>0.56000000000000005</c:v>
                </c:pt>
                <c:pt idx="24438">
                  <c:v>0.61799999999999999</c:v>
                </c:pt>
                <c:pt idx="24439">
                  <c:v>0.65300000000000002</c:v>
                </c:pt>
                <c:pt idx="24440">
                  <c:v>0.57499999999999996</c:v>
                </c:pt>
                <c:pt idx="24441">
                  <c:v>0.628</c:v>
                </c:pt>
                <c:pt idx="24442">
                  <c:v>0.628</c:v>
                </c:pt>
                <c:pt idx="24443">
                  <c:v>0.78900000000000003</c:v>
                </c:pt>
                <c:pt idx="24444">
                  <c:v>0.71399999999999997</c:v>
                </c:pt>
                <c:pt idx="24445">
                  <c:v>0.58299999999999996</c:v>
                </c:pt>
                <c:pt idx="24446">
                  <c:v>0.58299999999999996</c:v>
                </c:pt>
                <c:pt idx="24447">
                  <c:v>0.59899999999999998</c:v>
                </c:pt>
                <c:pt idx="24448">
                  <c:v>0.59899999999999998</c:v>
                </c:pt>
                <c:pt idx="24449">
                  <c:v>0.76100000000000001</c:v>
                </c:pt>
                <c:pt idx="24450">
                  <c:v>0.57399999999999995</c:v>
                </c:pt>
                <c:pt idx="24451">
                  <c:v>0.54800000000000004</c:v>
                </c:pt>
                <c:pt idx="24452">
                  <c:v>0.54800000000000004</c:v>
                </c:pt>
                <c:pt idx="24453">
                  <c:v>0.75800000000000001</c:v>
                </c:pt>
                <c:pt idx="24454">
                  <c:v>0.77</c:v>
                </c:pt>
                <c:pt idx="24455">
                  <c:v>0.626</c:v>
                </c:pt>
                <c:pt idx="24456">
                  <c:v>0.64500000000000002</c:v>
                </c:pt>
                <c:pt idx="24457">
                  <c:v>0.79900000000000004</c:v>
                </c:pt>
                <c:pt idx="24458">
                  <c:v>0.76700000000000002</c:v>
                </c:pt>
                <c:pt idx="24459">
                  <c:v>0.65900000000000003</c:v>
                </c:pt>
                <c:pt idx="24460">
                  <c:v>0.79900000000000004</c:v>
                </c:pt>
                <c:pt idx="24461">
                  <c:v>0.59299999999999997</c:v>
                </c:pt>
                <c:pt idx="24462">
                  <c:v>0.59299999999999997</c:v>
                </c:pt>
                <c:pt idx="24463">
                  <c:v>0.627</c:v>
                </c:pt>
                <c:pt idx="24464">
                  <c:v>0.57799999999999996</c:v>
                </c:pt>
                <c:pt idx="24465">
                  <c:v>0.64300000000000002</c:v>
                </c:pt>
                <c:pt idx="24466">
                  <c:v>0.59599999999999997</c:v>
                </c:pt>
                <c:pt idx="24467">
                  <c:v>0.56200000000000006</c:v>
                </c:pt>
                <c:pt idx="24468">
                  <c:v>0.59699999999999998</c:v>
                </c:pt>
                <c:pt idx="24469">
                  <c:v>0.58599999999999997</c:v>
                </c:pt>
                <c:pt idx="24470">
                  <c:v>0.66300000000000003</c:v>
                </c:pt>
                <c:pt idx="24471">
                  <c:v>0.56200000000000006</c:v>
                </c:pt>
                <c:pt idx="24472">
                  <c:v>0.60799999999999998</c:v>
                </c:pt>
                <c:pt idx="24473">
                  <c:v>0.60799999999999998</c:v>
                </c:pt>
                <c:pt idx="24474">
                  <c:v>0.753</c:v>
                </c:pt>
                <c:pt idx="24475">
                  <c:v>0.58599999999999997</c:v>
                </c:pt>
                <c:pt idx="24476">
                  <c:v>0.65400000000000003</c:v>
                </c:pt>
                <c:pt idx="24477">
                  <c:v>0.57799999999999996</c:v>
                </c:pt>
                <c:pt idx="24478">
                  <c:v>0.57799999999999996</c:v>
                </c:pt>
                <c:pt idx="24479">
                  <c:v>0.58699999999999997</c:v>
                </c:pt>
                <c:pt idx="24480">
                  <c:v>0.81799999999999995</c:v>
                </c:pt>
                <c:pt idx="24481">
                  <c:v>0.54300000000000004</c:v>
                </c:pt>
                <c:pt idx="24482">
                  <c:v>0.60699999999999998</c:v>
                </c:pt>
                <c:pt idx="24483">
                  <c:v>0.58099999999999996</c:v>
                </c:pt>
                <c:pt idx="24484">
                  <c:v>0.58099999999999996</c:v>
                </c:pt>
                <c:pt idx="24485">
                  <c:v>0.56299999999999994</c:v>
                </c:pt>
                <c:pt idx="24486">
                  <c:v>0.56299999999999994</c:v>
                </c:pt>
                <c:pt idx="24487">
                  <c:v>0.61099999999999999</c:v>
                </c:pt>
                <c:pt idx="24488">
                  <c:v>0.64800000000000002</c:v>
                </c:pt>
                <c:pt idx="24489">
                  <c:v>0.624</c:v>
                </c:pt>
                <c:pt idx="24490">
                  <c:v>0.60699999999999998</c:v>
                </c:pt>
                <c:pt idx="24491">
                  <c:v>0.63200000000000001</c:v>
                </c:pt>
                <c:pt idx="24492">
                  <c:v>0.80400000000000005</c:v>
                </c:pt>
                <c:pt idx="24493">
                  <c:v>0.81200000000000006</c:v>
                </c:pt>
                <c:pt idx="24494">
                  <c:v>0.64800000000000002</c:v>
                </c:pt>
                <c:pt idx="24495">
                  <c:v>0.79200000000000004</c:v>
                </c:pt>
                <c:pt idx="24496">
                  <c:v>0.58699999999999997</c:v>
                </c:pt>
                <c:pt idx="24497">
                  <c:v>0.58699999999999997</c:v>
                </c:pt>
                <c:pt idx="24498">
                  <c:v>0.755</c:v>
                </c:pt>
                <c:pt idx="24499">
                  <c:v>0.57599999999999996</c:v>
                </c:pt>
                <c:pt idx="24500">
                  <c:v>0.57599999999999996</c:v>
                </c:pt>
                <c:pt idx="24501">
                  <c:v>0.55800000000000005</c:v>
                </c:pt>
                <c:pt idx="24502">
                  <c:v>0.55800000000000005</c:v>
                </c:pt>
                <c:pt idx="24503">
                  <c:v>0.57099999999999995</c:v>
                </c:pt>
                <c:pt idx="24504">
                  <c:v>0.77400000000000002</c:v>
                </c:pt>
                <c:pt idx="24505">
                  <c:v>0.79800000000000004</c:v>
                </c:pt>
                <c:pt idx="24506">
                  <c:v>0.66</c:v>
                </c:pt>
                <c:pt idx="24507">
                  <c:v>0.55800000000000005</c:v>
                </c:pt>
                <c:pt idx="24508">
                  <c:v>0.66400000000000003</c:v>
                </c:pt>
                <c:pt idx="24509">
                  <c:v>0.77600000000000002</c:v>
                </c:pt>
                <c:pt idx="24510">
                  <c:v>0.59</c:v>
                </c:pt>
                <c:pt idx="24511">
                  <c:v>0.58799999999999997</c:v>
                </c:pt>
                <c:pt idx="24512">
                  <c:v>0.58599999999999997</c:v>
                </c:pt>
                <c:pt idx="24513">
                  <c:v>0.61</c:v>
                </c:pt>
                <c:pt idx="24514">
                  <c:v>0.53200000000000003</c:v>
                </c:pt>
                <c:pt idx="24515">
                  <c:v>0.53200000000000003</c:v>
                </c:pt>
                <c:pt idx="24516">
                  <c:v>0.58599999999999997</c:v>
                </c:pt>
                <c:pt idx="24517">
                  <c:v>0.627</c:v>
                </c:pt>
                <c:pt idx="24518">
                  <c:v>0.64200000000000002</c:v>
                </c:pt>
                <c:pt idx="24519">
                  <c:v>0.64200000000000002</c:v>
                </c:pt>
                <c:pt idx="24520">
                  <c:v>0.60499999999999998</c:v>
                </c:pt>
                <c:pt idx="24521">
                  <c:v>0.75700000000000001</c:v>
                </c:pt>
                <c:pt idx="24522">
                  <c:v>0.56699999999999995</c:v>
                </c:pt>
                <c:pt idx="24523">
                  <c:v>0.56699999999999995</c:v>
                </c:pt>
                <c:pt idx="24524">
                  <c:v>0.57499999999999996</c:v>
                </c:pt>
                <c:pt idx="24525">
                  <c:v>0.57499999999999996</c:v>
                </c:pt>
                <c:pt idx="24526">
                  <c:v>0.54500000000000004</c:v>
                </c:pt>
                <c:pt idx="24527">
                  <c:v>0.748</c:v>
                </c:pt>
                <c:pt idx="24528">
                  <c:v>0.61099999999999999</c:v>
                </c:pt>
                <c:pt idx="24529">
                  <c:v>0.61199999999999999</c:v>
                </c:pt>
                <c:pt idx="24530">
                  <c:v>0.66400000000000003</c:v>
                </c:pt>
                <c:pt idx="24531">
                  <c:v>0.56999999999999995</c:v>
                </c:pt>
                <c:pt idx="24532">
                  <c:v>0.63</c:v>
                </c:pt>
                <c:pt idx="24533">
                  <c:v>0.58799999999999997</c:v>
                </c:pt>
                <c:pt idx="24534">
                  <c:v>0.56599999999999995</c:v>
                </c:pt>
                <c:pt idx="24535">
                  <c:v>0.59099999999999997</c:v>
                </c:pt>
                <c:pt idx="24536">
                  <c:v>0.56899999999999995</c:v>
                </c:pt>
                <c:pt idx="24537">
                  <c:v>0.60499999999999998</c:v>
                </c:pt>
                <c:pt idx="24538">
                  <c:v>0.749</c:v>
                </c:pt>
                <c:pt idx="24539">
                  <c:v>0.66600000000000004</c:v>
                </c:pt>
                <c:pt idx="24540">
                  <c:v>0.66600000000000004</c:v>
                </c:pt>
                <c:pt idx="24541">
                  <c:v>0.59099999999999997</c:v>
                </c:pt>
                <c:pt idx="24542">
                  <c:v>0.58399999999999996</c:v>
                </c:pt>
                <c:pt idx="24543">
                  <c:v>0.76100000000000001</c:v>
                </c:pt>
                <c:pt idx="24544">
                  <c:v>0.58899999999999997</c:v>
                </c:pt>
                <c:pt idx="24545">
                  <c:v>0.77200000000000002</c:v>
                </c:pt>
                <c:pt idx="24546">
                  <c:v>0.59</c:v>
                </c:pt>
                <c:pt idx="24547">
                  <c:v>0.80900000000000005</c:v>
                </c:pt>
                <c:pt idx="24548">
                  <c:v>0.61699999999999999</c:v>
                </c:pt>
                <c:pt idx="24549">
                  <c:v>0.61699999999999999</c:v>
                </c:pt>
                <c:pt idx="24550">
                  <c:v>0.77200000000000002</c:v>
                </c:pt>
                <c:pt idx="24551">
                  <c:v>0.74399999999999999</c:v>
                </c:pt>
                <c:pt idx="24552">
                  <c:v>0.56999999999999995</c:v>
                </c:pt>
                <c:pt idx="24553">
                  <c:v>0.72599999999999998</c:v>
                </c:pt>
                <c:pt idx="24554">
                  <c:v>0.60799999999999998</c:v>
                </c:pt>
                <c:pt idx="24555">
                  <c:v>0.79800000000000004</c:v>
                </c:pt>
                <c:pt idx="24556">
                  <c:v>0.58299999999999996</c:v>
                </c:pt>
                <c:pt idx="24557">
                  <c:v>0.61199999999999999</c:v>
                </c:pt>
                <c:pt idx="24558">
                  <c:v>0.77400000000000002</c:v>
                </c:pt>
                <c:pt idx="24559">
                  <c:v>0.63400000000000001</c:v>
                </c:pt>
                <c:pt idx="24560">
                  <c:v>0.63400000000000001</c:v>
                </c:pt>
                <c:pt idx="24561">
                  <c:v>0.58399999999999996</c:v>
                </c:pt>
                <c:pt idx="24562">
                  <c:v>0.56899999999999995</c:v>
                </c:pt>
                <c:pt idx="24563">
                  <c:v>0.73799999999999999</c:v>
                </c:pt>
                <c:pt idx="24564">
                  <c:v>0.76</c:v>
                </c:pt>
                <c:pt idx="24565">
                  <c:v>0.55800000000000005</c:v>
                </c:pt>
                <c:pt idx="24566">
                  <c:v>0.55800000000000005</c:v>
                </c:pt>
                <c:pt idx="24567">
                  <c:v>0.65500000000000003</c:v>
                </c:pt>
                <c:pt idx="24568">
                  <c:v>0.64600000000000002</c:v>
                </c:pt>
                <c:pt idx="24569">
                  <c:v>0.64600000000000002</c:v>
                </c:pt>
                <c:pt idx="24570">
                  <c:v>0.65500000000000003</c:v>
                </c:pt>
                <c:pt idx="24571">
                  <c:v>0.65500000000000003</c:v>
                </c:pt>
                <c:pt idx="24572">
                  <c:v>0.59499999999999997</c:v>
                </c:pt>
                <c:pt idx="24573">
                  <c:v>0.59499999999999997</c:v>
                </c:pt>
                <c:pt idx="24574">
                  <c:v>0.57199999999999995</c:v>
                </c:pt>
                <c:pt idx="24575">
                  <c:v>0.58599999999999997</c:v>
                </c:pt>
                <c:pt idx="24576">
                  <c:v>0.61199999999999999</c:v>
                </c:pt>
                <c:pt idx="24577">
                  <c:v>0.61199999999999999</c:v>
                </c:pt>
                <c:pt idx="24578">
                  <c:v>0.64300000000000002</c:v>
                </c:pt>
                <c:pt idx="24579">
                  <c:v>0.65600000000000003</c:v>
                </c:pt>
                <c:pt idx="24580">
                  <c:v>0.81</c:v>
                </c:pt>
                <c:pt idx="24581">
                  <c:v>0.80400000000000005</c:v>
                </c:pt>
                <c:pt idx="24582">
                  <c:v>0.57299999999999995</c:v>
                </c:pt>
                <c:pt idx="24583">
                  <c:v>0.72899999999999998</c:v>
                </c:pt>
                <c:pt idx="24584">
                  <c:v>0.64300000000000002</c:v>
                </c:pt>
                <c:pt idx="24585">
                  <c:v>0.71699999999999997</c:v>
                </c:pt>
                <c:pt idx="24586">
                  <c:v>0.76300000000000001</c:v>
                </c:pt>
                <c:pt idx="24587">
                  <c:v>0.59799999999999998</c:v>
                </c:pt>
                <c:pt idx="24588">
                  <c:v>0.66200000000000003</c:v>
                </c:pt>
                <c:pt idx="24589">
                  <c:v>0.65600000000000003</c:v>
                </c:pt>
                <c:pt idx="24590">
                  <c:v>0.745</c:v>
                </c:pt>
                <c:pt idx="24591">
                  <c:v>0.55200000000000005</c:v>
                </c:pt>
                <c:pt idx="24592">
                  <c:v>0.59</c:v>
                </c:pt>
                <c:pt idx="24593">
                  <c:v>0.65800000000000003</c:v>
                </c:pt>
                <c:pt idx="24594">
                  <c:v>0.61</c:v>
                </c:pt>
                <c:pt idx="24595">
                  <c:v>0.61</c:v>
                </c:pt>
                <c:pt idx="24596">
                  <c:v>0.71099999999999997</c:v>
                </c:pt>
                <c:pt idx="24597">
                  <c:v>0.62</c:v>
                </c:pt>
                <c:pt idx="24598">
                  <c:v>0.62</c:v>
                </c:pt>
                <c:pt idx="24599">
                  <c:v>0.65800000000000003</c:v>
                </c:pt>
                <c:pt idx="24600">
                  <c:v>0.73899999999999999</c:v>
                </c:pt>
                <c:pt idx="24601">
                  <c:v>0.80800000000000005</c:v>
                </c:pt>
                <c:pt idx="24602">
                  <c:v>0.59</c:v>
                </c:pt>
                <c:pt idx="24603">
                  <c:v>0.59</c:v>
                </c:pt>
                <c:pt idx="24604">
                  <c:v>0.76900000000000002</c:v>
                </c:pt>
                <c:pt idx="24605">
                  <c:v>0.65800000000000003</c:v>
                </c:pt>
                <c:pt idx="24606">
                  <c:v>0.61899999999999999</c:v>
                </c:pt>
                <c:pt idx="24607">
                  <c:v>0.81100000000000005</c:v>
                </c:pt>
                <c:pt idx="24608">
                  <c:v>0.74</c:v>
                </c:pt>
                <c:pt idx="24609">
                  <c:v>0.57499999999999996</c:v>
                </c:pt>
                <c:pt idx="24610">
                  <c:v>0.57499999999999996</c:v>
                </c:pt>
                <c:pt idx="24611">
                  <c:v>0.64400000000000002</c:v>
                </c:pt>
                <c:pt idx="24612">
                  <c:v>0.623</c:v>
                </c:pt>
                <c:pt idx="24613">
                  <c:v>0.65400000000000003</c:v>
                </c:pt>
                <c:pt idx="24614">
                  <c:v>0.61899999999999999</c:v>
                </c:pt>
                <c:pt idx="24615">
                  <c:v>0.81799999999999995</c:v>
                </c:pt>
                <c:pt idx="24616">
                  <c:v>0.57999999999999996</c:v>
                </c:pt>
                <c:pt idx="24617">
                  <c:v>0.76800000000000002</c:v>
                </c:pt>
                <c:pt idx="24618">
                  <c:v>0.81299999999999994</c:v>
                </c:pt>
                <c:pt idx="24619">
                  <c:v>0.64900000000000002</c:v>
                </c:pt>
                <c:pt idx="24620">
                  <c:v>0.80200000000000005</c:v>
                </c:pt>
                <c:pt idx="24621">
                  <c:v>0.59899999999999998</c:v>
                </c:pt>
                <c:pt idx="24622">
                  <c:v>0.59899999999999998</c:v>
                </c:pt>
                <c:pt idx="24623">
                  <c:v>0.63400000000000001</c:v>
                </c:pt>
                <c:pt idx="24624">
                  <c:v>0.57999999999999996</c:v>
                </c:pt>
                <c:pt idx="24625">
                  <c:v>0.58799999999999997</c:v>
                </c:pt>
                <c:pt idx="24626">
                  <c:v>0.58799999999999997</c:v>
                </c:pt>
                <c:pt idx="24627">
                  <c:v>0.76800000000000002</c:v>
                </c:pt>
                <c:pt idx="24628">
                  <c:v>0.56999999999999995</c:v>
                </c:pt>
                <c:pt idx="24629">
                  <c:v>0.56999999999999995</c:v>
                </c:pt>
                <c:pt idx="24630">
                  <c:v>0.71399999999999997</c:v>
                </c:pt>
                <c:pt idx="24631">
                  <c:v>0.56999999999999995</c:v>
                </c:pt>
                <c:pt idx="24632">
                  <c:v>0.76700000000000002</c:v>
                </c:pt>
                <c:pt idx="24633">
                  <c:v>0.65100000000000002</c:v>
                </c:pt>
                <c:pt idx="24634">
                  <c:v>0.58599999999999997</c:v>
                </c:pt>
                <c:pt idx="24635">
                  <c:v>0.58599999999999997</c:v>
                </c:pt>
                <c:pt idx="24636">
                  <c:v>0.80800000000000005</c:v>
                </c:pt>
                <c:pt idx="24637">
                  <c:v>0.65100000000000002</c:v>
                </c:pt>
                <c:pt idx="24638">
                  <c:v>0.60199999999999998</c:v>
                </c:pt>
                <c:pt idx="24639">
                  <c:v>0.59799999999999998</c:v>
                </c:pt>
                <c:pt idx="24640">
                  <c:v>0.74199999999999999</c:v>
                </c:pt>
                <c:pt idx="24641">
                  <c:v>0.623</c:v>
                </c:pt>
                <c:pt idx="24642">
                  <c:v>0.59899999999999998</c:v>
                </c:pt>
                <c:pt idx="24643">
                  <c:v>0.61699999999999999</c:v>
                </c:pt>
                <c:pt idx="24644">
                  <c:v>0.66100000000000003</c:v>
                </c:pt>
                <c:pt idx="24645">
                  <c:v>0.66100000000000003</c:v>
                </c:pt>
                <c:pt idx="24646">
                  <c:v>0.64100000000000001</c:v>
                </c:pt>
                <c:pt idx="24647">
                  <c:v>0.55600000000000005</c:v>
                </c:pt>
                <c:pt idx="24648">
                  <c:v>0.55600000000000005</c:v>
                </c:pt>
                <c:pt idx="24649">
                  <c:v>0.57999999999999996</c:v>
                </c:pt>
                <c:pt idx="24650">
                  <c:v>0.77300000000000002</c:v>
                </c:pt>
                <c:pt idx="24651">
                  <c:v>0.76800000000000002</c:v>
                </c:pt>
                <c:pt idx="24652">
                  <c:v>0.63600000000000001</c:v>
                </c:pt>
                <c:pt idx="24653">
                  <c:v>0.53600000000000003</c:v>
                </c:pt>
                <c:pt idx="24654">
                  <c:v>0.625</c:v>
                </c:pt>
                <c:pt idx="24655">
                  <c:v>0.56799999999999995</c:v>
                </c:pt>
                <c:pt idx="24656">
                  <c:v>0.58199999999999996</c:v>
                </c:pt>
                <c:pt idx="24657">
                  <c:v>0.63600000000000001</c:v>
                </c:pt>
                <c:pt idx="24658">
                  <c:v>0.75900000000000001</c:v>
                </c:pt>
                <c:pt idx="24659">
                  <c:v>0.626</c:v>
                </c:pt>
                <c:pt idx="24660">
                  <c:v>0.64600000000000002</c:v>
                </c:pt>
                <c:pt idx="24661">
                  <c:v>0.746</c:v>
                </c:pt>
                <c:pt idx="24662">
                  <c:v>0.77100000000000002</c:v>
                </c:pt>
                <c:pt idx="24663">
                  <c:v>0.57799999999999996</c:v>
                </c:pt>
                <c:pt idx="24664">
                  <c:v>0.60099999999999998</c:v>
                </c:pt>
                <c:pt idx="24665">
                  <c:v>0.76400000000000001</c:v>
                </c:pt>
                <c:pt idx="24666">
                  <c:v>0.59699999999999998</c:v>
                </c:pt>
                <c:pt idx="24667">
                  <c:v>0.73499999999999999</c:v>
                </c:pt>
                <c:pt idx="24668">
                  <c:v>0.61799999999999999</c:v>
                </c:pt>
                <c:pt idx="24669">
                  <c:v>0.58099999999999996</c:v>
                </c:pt>
                <c:pt idx="24670">
                  <c:v>0.60199999999999998</c:v>
                </c:pt>
                <c:pt idx="24671">
                  <c:v>0.73599999999999999</c:v>
                </c:pt>
                <c:pt idx="24672">
                  <c:v>0.63</c:v>
                </c:pt>
                <c:pt idx="24673">
                  <c:v>0.63</c:v>
                </c:pt>
                <c:pt idx="24674">
                  <c:v>0.60299999999999998</c:v>
                </c:pt>
                <c:pt idx="24675">
                  <c:v>0.78100000000000003</c:v>
                </c:pt>
                <c:pt idx="24676">
                  <c:v>0.76600000000000001</c:v>
                </c:pt>
                <c:pt idx="24677">
                  <c:v>0.74299999999999999</c:v>
                </c:pt>
                <c:pt idx="24678">
                  <c:v>0.751</c:v>
                </c:pt>
                <c:pt idx="24679">
                  <c:v>0.621</c:v>
                </c:pt>
                <c:pt idx="24680">
                  <c:v>0.56799999999999995</c:v>
                </c:pt>
                <c:pt idx="24681">
                  <c:v>0.56799999999999995</c:v>
                </c:pt>
                <c:pt idx="24682">
                  <c:v>0.625</c:v>
                </c:pt>
                <c:pt idx="24683">
                  <c:v>0.59499999999999997</c:v>
                </c:pt>
                <c:pt idx="24684">
                  <c:v>0.65100000000000002</c:v>
                </c:pt>
                <c:pt idx="24685">
                  <c:v>0.65100000000000002</c:v>
                </c:pt>
                <c:pt idx="24686">
                  <c:v>0.77900000000000003</c:v>
                </c:pt>
                <c:pt idx="24687">
                  <c:v>0.64800000000000002</c:v>
                </c:pt>
                <c:pt idx="24688">
                  <c:v>0.64900000000000002</c:v>
                </c:pt>
                <c:pt idx="24689">
                  <c:v>0.58099999999999996</c:v>
                </c:pt>
                <c:pt idx="24690">
                  <c:v>0.58299999999999996</c:v>
                </c:pt>
                <c:pt idx="24691">
                  <c:v>0.65700000000000003</c:v>
                </c:pt>
                <c:pt idx="24692">
                  <c:v>0.74</c:v>
                </c:pt>
                <c:pt idx="24693">
                  <c:v>0.58299999999999996</c:v>
                </c:pt>
                <c:pt idx="24694">
                  <c:v>0.80300000000000005</c:v>
                </c:pt>
                <c:pt idx="24695">
                  <c:v>0.65700000000000003</c:v>
                </c:pt>
                <c:pt idx="24696">
                  <c:v>0.65</c:v>
                </c:pt>
                <c:pt idx="24697">
                  <c:v>0.66400000000000003</c:v>
                </c:pt>
                <c:pt idx="24698">
                  <c:v>0.66400000000000003</c:v>
                </c:pt>
                <c:pt idx="24699">
                  <c:v>0.76800000000000002</c:v>
                </c:pt>
                <c:pt idx="24700">
                  <c:v>0.73399999999999999</c:v>
                </c:pt>
                <c:pt idx="24701">
                  <c:v>0.56299999999999994</c:v>
                </c:pt>
                <c:pt idx="24702">
                  <c:v>0.71899999999999997</c:v>
                </c:pt>
                <c:pt idx="24703">
                  <c:v>0.60799999999999998</c:v>
                </c:pt>
                <c:pt idx="24704">
                  <c:v>0.60799999999999998</c:v>
                </c:pt>
                <c:pt idx="24705">
                  <c:v>0.79400000000000004</c:v>
                </c:pt>
                <c:pt idx="24706">
                  <c:v>0.76800000000000002</c:v>
                </c:pt>
                <c:pt idx="24707">
                  <c:v>0.59899999999999998</c:v>
                </c:pt>
                <c:pt idx="24708">
                  <c:v>0.66600000000000004</c:v>
                </c:pt>
                <c:pt idx="24709">
                  <c:v>0.76200000000000001</c:v>
                </c:pt>
                <c:pt idx="24710">
                  <c:v>0.625</c:v>
                </c:pt>
                <c:pt idx="24711">
                  <c:v>0.625</c:v>
                </c:pt>
                <c:pt idx="24712">
                  <c:v>0.82</c:v>
                </c:pt>
                <c:pt idx="24713">
                  <c:v>0.66600000000000004</c:v>
                </c:pt>
                <c:pt idx="24714">
                  <c:v>0.60299999999999998</c:v>
                </c:pt>
                <c:pt idx="24715">
                  <c:v>0.82199999999999995</c:v>
                </c:pt>
                <c:pt idx="24716">
                  <c:v>0.623</c:v>
                </c:pt>
                <c:pt idx="24717">
                  <c:v>0.66700000000000004</c:v>
                </c:pt>
                <c:pt idx="24718">
                  <c:v>0.623</c:v>
                </c:pt>
                <c:pt idx="24719">
                  <c:v>0.63200000000000001</c:v>
                </c:pt>
                <c:pt idx="24720">
                  <c:v>0.63200000000000001</c:v>
                </c:pt>
                <c:pt idx="24721">
                  <c:v>0.82099999999999995</c:v>
                </c:pt>
                <c:pt idx="24722">
                  <c:v>0.72699999999999998</c:v>
                </c:pt>
                <c:pt idx="24723">
                  <c:v>0.75800000000000001</c:v>
                </c:pt>
                <c:pt idx="24724">
                  <c:v>0.76500000000000001</c:v>
                </c:pt>
                <c:pt idx="24725">
                  <c:v>0.57299999999999995</c:v>
                </c:pt>
                <c:pt idx="24726">
                  <c:v>0.60299999999999998</c:v>
                </c:pt>
                <c:pt idx="24727">
                  <c:v>0.60299999999999998</c:v>
                </c:pt>
                <c:pt idx="24728">
                  <c:v>0.65</c:v>
                </c:pt>
                <c:pt idx="24729">
                  <c:v>0.63</c:v>
                </c:pt>
                <c:pt idx="24730">
                  <c:v>0.57299999999999995</c:v>
                </c:pt>
                <c:pt idx="24731">
                  <c:v>0.55200000000000005</c:v>
                </c:pt>
                <c:pt idx="24732">
                  <c:v>0.55200000000000005</c:v>
                </c:pt>
                <c:pt idx="24733">
                  <c:v>0.58699999999999997</c:v>
                </c:pt>
                <c:pt idx="24734">
                  <c:v>0.58699999999999997</c:v>
                </c:pt>
                <c:pt idx="24735">
                  <c:v>0.66400000000000003</c:v>
                </c:pt>
                <c:pt idx="24736">
                  <c:v>0.63100000000000001</c:v>
                </c:pt>
                <c:pt idx="24737">
                  <c:v>0.64700000000000002</c:v>
                </c:pt>
                <c:pt idx="24738">
                  <c:v>0.77400000000000002</c:v>
                </c:pt>
                <c:pt idx="24739">
                  <c:v>0.80400000000000005</c:v>
                </c:pt>
                <c:pt idx="24740">
                  <c:v>0.59699999999999998</c:v>
                </c:pt>
                <c:pt idx="24741">
                  <c:v>0.59699999999999998</c:v>
                </c:pt>
                <c:pt idx="24742">
                  <c:v>0.61199999999999999</c:v>
                </c:pt>
                <c:pt idx="24743">
                  <c:v>0.61199999999999999</c:v>
                </c:pt>
                <c:pt idx="24744">
                  <c:v>0.66800000000000004</c:v>
                </c:pt>
                <c:pt idx="24745">
                  <c:v>0.77300000000000002</c:v>
                </c:pt>
                <c:pt idx="24746">
                  <c:v>0.6</c:v>
                </c:pt>
                <c:pt idx="24747">
                  <c:v>0.60099999999999998</c:v>
                </c:pt>
                <c:pt idx="24748">
                  <c:v>0.80300000000000005</c:v>
                </c:pt>
                <c:pt idx="24749">
                  <c:v>0.72499999999999998</c:v>
                </c:pt>
                <c:pt idx="24750">
                  <c:v>0.58199999999999996</c:v>
                </c:pt>
                <c:pt idx="24751">
                  <c:v>0.82299999999999995</c:v>
                </c:pt>
                <c:pt idx="24752">
                  <c:v>0.58199999999999996</c:v>
                </c:pt>
                <c:pt idx="24753">
                  <c:v>0.58199999999999996</c:v>
                </c:pt>
                <c:pt idx="24754">
                  <c:v>0.77200000000000002</c:v>
                </c:pt>
                <c:pt idx="24755">
                  <c:v>0.72599999999999998</c:v>
                </c:pt>
                <c:pt idx="24756">
                  <c:v>0.67</c:v>
                </c:pt>
                <c:pt idx="24757">
                  <c:v>0.61099999999999999</c:v>
                </c:pt>
                <c:pt idx="24758">
                  <c:v>0.59099999999999997</c:v>
                </c:pt>
                <c:pt idx="24759">
                  <c:v>0.61499999999999999</c:v>
                </c:pt>
                <c:pt idx="24760">
                  <c:v>0.67100000000000004</c:v>
                </c:pt>
                <c:pt idx="24761">
                  <c:v>0.65200000000000002</c:v>
                </c:pt>
                <c:pt idx="24762">
                  <c:v>0.54600000000000004</c:v>
                </c:pt>
                <c:pt idx="24763">
                  <c:v>0.61099999999999999</c:v>
                </c:pt>
                <c:pt idx="24764">
                  <c:v>0.629</c:v>
                </c:pt>
                <c:pt idx="24765">
                  <c:v>0.65200000000000002</c:v>
                </c:pt>
                <c:pt idx="24766">
                  <c:v>0.63700000000000001</c:v>
                </c:pt>
                <c:pt idx="24767">
                  <c:v>0.79700000000000004</c:v>
                </c:pt>
                <c:pt idx="24768">
                  <c:v>0.59099999999999997</c:v>
                </c:pt>
                <c:pt idx="24769">
                  <c:v>0.59099999999999997</c:v>
                </c:pt>
                <c:pt idx="24770">
                  <c:v>0.81699999999999995</c:v>
                </c:pt>
                <c:pt idx="24771">
                  <c:v>0.56699999999999995</c:v>
                </c:pt>
                <c:pt idx="24772">
                  <c:v>0.56699999999999995</c:v>
                </c:pt>
                <c:pt idx="24773">
                  <c:v>0.80900000000000005</c:v>
                </c:pt>
                <c:pt idx="24774">
                  <c:v>0.66300000000000003</c:v>
                </c:pt>
                <c:pt idx="24775">
                  <c:v>0.80300000000000005</c:v>
                </c:pt>
                <c:pt idx="24776">
                  <c:v>0.57999999999999996</c:v>
                </c:pt>
                <c:pt idx="24777">
                  <c:v>0.73799999999999999</c:v>
                </c:pt>
                <c:pt idx="24778">
                  <c:v>0.63900000000000001</c:v>
                </c:pt>
                <c:pt idx="24779">
                  <c:v>0.59199999999999997</c:v>
                </c:pt>
                <c:pt idx="24780">
                  <c:v>0.66500000000000004</c:v>
                </c:pt>
                <c:pt idx="24781">
                  <c:v>0.63900000000000001</c:v>
                </c:pt>
                <c:pt idx="24782">
                  <c:v>0.77800000000000002</c:v>
                </c:pt>
                <c:pt idx="24783">
                  <c:v>0.61399999999999999</c:v>
                </c:pt>
                <c:pt idx="24784">
                  <c:v>0.78100000000000003</c:v>
                </c:pt>
                <c:pt idx="24785">
                  <c:v>0.60899999999999999</c:v>
                </c:pt>
                <c:pt idx="24786">
                  <c:v>0.754</c:v>
                </c:pt>
                <c:pt idx="24787">
                  <c:v>0.57899999999999996</c:v>
                </c:pt>
                <c:pt idx="24788">
                  <c:v>0.57899999999999996</c:v>
                </c:pt>
                <c:pt idx="24789">
                  <c:v>0.76100000000000001</c:v>
                </c:pt>
                <c:pt idx="24790">
                  <c:v>0.63200000000000001</c:v>
                </c:pt>
                <c:pt idx="24791">
                  <c:v>0.73899999999999999</c:v>
                </c:pt>
                <c:pt idx="24792">
                  <c:v>0.76500000000000001</c:v>
                </c:pt>
                <c:pt idx="24793">
                  <c:v>0.64700000000000002</c:v>
                </c:pt>
                <c:pt idx="24794">
                  <c:v>0.64700000000000002</c:v>
                </c:pt>
                <c:pt idx="24795">
                  <c:v>0.61599999999999999</c:v>
                </c:pt>
                <c:pt idx="24796">
                  <c:v>0.61599999999999999</c:v>
                </c:pt>
                <c:pt idx="24797">
                  <c:v>0.76200000000000001</c:v>
                </c:pt>
                <c:pt idx="24798">
                  <c:v>0.63400000000000001</c:v>
                </c:pt>
                <c:pt idx="24799">
                  <c:v>0.59399999999999997</c:v>
                </c:pt>
                <c:pt idx="24800">
                  <c:v>0.63900000000000001</c:v>
                </c:pt>
                <c:pt idx="24801">
                  <c:v>0.59399999999999997</c:v>
                </c:pt>
                <c:pt idx="24802">
                  <c:v>0.66</c:v>
                </c:pt>
                <c:pt idx="24803">
                  <c:v>0.57299999999999995</c:v>
                </c:pt>
                <c:pt idx="24804">
                  <c:v>0.60899999999999999</c:v>
                </c:pt>
                <c:pt idx="24805">
                  <c:v>0.66700000000000004</c:v>
                </c:pt>
                <c:pt idx="24806">
                  <c:v>0.66800000000000004</c:v>
                </c:pt>
                <c:pt idx="24807">
                  <c:v>0.66800000000000004</c:v>
                </c:pt>
                <c:pt idx="24808">
                  <c:v>0.67</c:v>
                </c:pt>
                <c:pt idx="24809">
                  <c:v>0.67</c:v>
                </c:pt>
                <c:pt idx="24810">
                  <c:v>0.74299999999999999</c:v>
                </c:pt>
                <c:pt idx="24811">
                  <c:v>0.59299999999999997</c:v>
                </c:pt>
                <c:pt idx="24812">
                  <c:v>0.73799999999999999</c:v>
                </c:pt>
                <c:pt idx="24813">
                  <c:v>0.81399999999999995</c:v>
                </c:pt>
                <c:pt idx="24814">
                  <c:v>0.80300000000000005</c:v>
                </c:pt>
                <c:pt idx="24815">
                  <c:v>0.621</c:v>
                </c:pt>
                <c:pt idx="24816">
                  <c:v>0.621</c:v>
                </c:pt>
                <c:pt idx="24817">
                  <c:v>0.77600000000000002</c:v>
                </c:pt>
                <c:pt idx="24818">
                  <c:v>0.72399999999999998</c:v>
                </c:pt>
                <c:pt idx="24819">
                  <c:v>0.61199999999999999</c:v>
                </c:pt>
                <c:pt idx="24820">
                  <c:v>0.749</c:v>
                </c:pt>
                <c:pt idx="24821">
                  <c:v>0.58699999999999997</c:v>
                </c:pt>
                <c:pt idx="24822">
                  <c:v>0.72399999999999998</c:v>
                </c:pt>
                <c:pt idx="24823">
                  <c:v>0.63900000000000001</c:v>
                </c:pt>
                <c:pt idx="24824">
                  <c:v>0.63900000000000001</c:v>
                </c:pt>
                <c:pt idx="24825">
                  <c:v>0.77600000000000002</c:v>
                </c:pt>
                <c:pt idx="24826">
                  <c:v>0.64700000000000002</c:v>
                </c:pt>
                <c:pt idx="24827">
                  <c:v>0.76700000000000002</c:v>
                </c:pt>
                <c:pt idx="24828">
                  <c:v>0.75</c:v>
                </c:pt>
                <c:pt idx="24829">
                  <c:v>0.63600000000000001</c:v>
                </c:pt>
                <c:pt idx="24830">
                  <c:v>0.61599999999999999</c:v>
                </c:pt>
                <c:pt idx="24831">
                  <c:v>0.63700000000000001</c:v>
                </c:pt>
                <c:pt idx="24832">
                  <c:v>0.72599999999999998</c:v>
                </c:pt>
                <c:pt idx="24833">
                  <c:v>0.76400000000000001</c:v>
                </c:pt>
                <c:pt idx="24834">
                  <c:v>0.64700000000000002</c:v>
                </c:pt>
                <c:pt idx="24835">
                  <c:v>0.77800000000000002</c:v>
                </c:pt>
                <c:pt idx="24836">
                  <c:v>0.66</c:v>
                </c:pt>
                <c:pt idx="24837">
                  <c:v>0.66</c:v>
                </c:pt>
                <c:pt idx="24838">
                  <c:v>0.65</c:v>
                </c:pt>
                <c:pt idx="24839">
                  <c:v>0.65</c:v>
                </c:pt>
                <c:pt idx="24840">
                  <c:v>0.73899999999999999</c:v>
                </c:pt>
                <c:pt idx="24841">
                  <c:v>0.77400000000000002</c:v>
                </c:pt>
                <c:pt idx="24842">
                  <c:v>0.66100000000000003</c:v>
                </c:pt>
                <c:pt idx="24843">
                  <c:v>0.61599999999999999</c:v>
                </c:pt>
                <c:pt idx="24844">
                  <c:v>0.61599999999999999</c:v>
                </c:pt>
                <c:pt idx="24845">
                  <c:v>0.74399999999999999</c:v>
                </c:pt>
                <c:pt idx="24846">
                  <c:v>0.72199999999999998</c:v>
                </c:pt>
                <c:pt idx="24847">
                  <c:v>0.59899999999999998</c:v>
                </c:pt>
                <c:pt idx="24848">
                  <c:v>0.59899999999999998</c:v>
                </c:pt>
                <c:pt idx="24849">
                  <c:v>0.66100000000000003</c:v>
                </c:pt>
                <c:pt idx="24850">
                  <c:v>0.745</c:v>
                </c:pt>
                <c:pt idx="24851">
                  <c:v>0.66200000000000003</c:v>
                </c:pt>
                <c:pt idx="24852">
                  <c:v>0.73399999999999999</c:v>
                </c:pt>
                <c:pt idx="24853">
                  <c:v>0.60199999999999998</c:v>
                </c:pt>
                <c:pt idx="24854">
                  <c:v>0.81399999999999995</c:v>
                </c:pt>
                <c:pt idx="24855">
                  <c:v>0.624</c:v>
                </c:pt>
                <c:pt idx="24856">
                  <c:v>0.624</c:v>
                </c:pt>
                <c:pt idx="24857">
                  <c:v>0.78300000000000003</c:v>
                </c:pt>
                <c:pt idx="24858">
                  <c:v>0.61399999999999999</c:v>
                </c:pt>
                <c:pt idx="24859">
                  <c:v>0.71599999999999997</c:v>
                </c:pt>
                <c:pt idx="24860">
                  <c:v>0.61399999999999999</c:v>
                </c:pt>
                <c:pt idx="24861">
                  <c:v>0.66300000000000003</c:v>
                </c:pt>
                <c:pt idx="24862">
                  <c:v>0.80900000000000005</c:v>
                </c:pt>
                <c:pt idx="24863">
                  <c:v>0.81299999999999994</c:v>
                </c:pt>
                <c:pt idx="24864">
                  <c:v>0.77300000000000002</c:v>
                </c:pt>
                <c:pt idx="24865">
                  <c:v>0.66300000000000003</c:v>
                </c:pt>
                <c:pt idx="24866">
                  <c:v>0.59399999999999997</c:v>
                </c:pt>
                <c:pt idx="24867">
                  <c:v>0.81299999999999994</c:v>
                </c:pt>
                <c:pt idx="24868">
                  <c:v>0.623</c:v>
                </c:pt>
                <c:pt idx="24869">
                  <c:v>0.71799999999999997</c:v>
                </c:pt>
                <c:pt idx="24870">
                  <c:v>0.627</c:v>
                </c:pt>
                <c:pt idx="24871">
                  <c:v>0.623</c:v>
                </c:pt>
                <c:pt idx="24872">
                  <c:v>0.65900000000000003</c:v>
                </c:pt>
                <c:pt idx="24873">
                  <c:v>0.71899999999999997</c:v>
                </c:pt>
                <c:pt idx="24874">
                  <c:v>0.747</c:v>
                </c:pt>
                <c:pt idx="24875">
                  <c:v>0.80700000000000005</c:v>
                </c:pt>
                <c:pt idx="24876">
                  <c:v>0.63800000000000001</c:v>
                </c:pt>
                <c:pt idx="24877">
                  <c:v>0.81599999999999995</c:v>
                </c:pt>
                <c:pt idx="24878">
                  <c:v>0.65300000000000002</c:v>
                </c:pt>
                <c:pt idx="24879">
                  <c:v>0.57899999999999996</c:v>
                </c:pt>
                <c:pt idx="24880">
                  <c:v>0.57899999999999996</c:v>
                </c:pt>
                <c:pt idx="24881">
                  <c:v>0.82299999999999995</c:v>
                </c:pt>
                <c:pt idx="24882">
                  <c:v>0.81799999999999995</c:v>
                </c:pt>
                <c:pt idx="24883">
                  <c:v>0.59199999999999997</c:v>
                </c:pt>
                <c:pt idx="24884">
                  <c:v>0.67700000000000005</c:v>
                </c:pt>
                <c:pt idx="24885">
                  <c:v>0.82199999999999995</c:v>
                </c:pt>
                <c:pt idx="24886">
                  <c:v>0.77200000000000002</c:v>
                </c:pt>
                <c:pt idx="24887">
                  <c:v>0.81299999999999994</c:v>
                </c:pt>
                <c:pt idx="24888">
                  <c:v>0.60599999999999998</c:v>
                </c:pt>
                <c:pt idx="24889">
                  <c:v>0.71899999999999997</c:v>
                </c:pt>
                <c:pt idx="24890">
                  <c:v>0.65500000000000003</c:v>
                </c:pt>
                <c:pt idx="24891">
                  <c:v>0.58899999999999997</c:v>
                </c:pt>
                <c:pt idx="24892">
                  <c:v>0.58899999999999997</c:v>
                </c:pt>
                <c:pt idx="24893">
                  <c:v>0.75700000000000001</c:v>
                </c:pt>
                <c:pt idx="24894">
                  <c:v>0.76300000000000001</c:v>
                </c:pt>
                <c:pt idx="24895">
                  <c:v>0.65300000000000002</c:v>
                </c:pt>
                <c:pt idx="24896">
                  <c:v>0.621</c:v>
                </c:pt>
                <c:pt idx="24897">
                  <c:v>0.74399999999999999</c:v>
                </c:pt>
                <c:pt idx="24898">
                  <c:v>0.627</c:v>
                </c:pt>
                <c:pt idx="24899">
                  <c:v>0.70199999999999996</c:v>
                </c:pt>
                <c:pt idx="24900">
                  <c:v>0.75800000000000001</c:v>
                </c:pt>
                <c:pt idx="24901">
                  <c:v>0.70499999999999996</c:v>
                </c:pt>
                <c:pt idx="24902">
                  <c:v>0.60499999999999998</c:v>
                </c:pt>
                <c:pt idx="24903">
                  <c:v>0.75700000000000001</c:v>
                </c:pt>
                <c:pt idx="24904">
                  <c:v>0.65700000000000003</c:v>
                </c:pt>
                <c:pt idx="24905">
                  <c:v>0.65700000000000003</c:v>
                </c:pt>
                <c:pt idx="24906">
                  <c:v>0.64600000000000002</c:v>
                </c:pt>
                <c:pt idx="24907">
                  <c:v>0.67800000000000005</c:v>
                </c:pt>
                <c:pt idx="24908">
                  <c:v>0.60499999999999998</c:v>
                </c:pt>
                <c:pt idx="24909">
                  <c:v>0.70599999999999996</c:v>
                </c:pt>
                <c:pt idx="24910">
                  <c:v>0.755</c:v>
                </c:pt>
                <c:pt idx="24911">
                  <c:v>0.629</c:v>
                </c:pt>
                <c:pt idx="24912">
                  <c:v>0.58399999999999996</c:v>
                </c:pt>
                <c:pt idx="24913">
                  <c:v>0.76300000000000001</c:v>
                </c:pt>
                <c:pt idx="24914">
                  <c:v>0.63</c:v>
                </c:pt>
                <c:pt idx="24915">
                  <c:v>0.64800000000000002</c:v>
                </c:pt>
                <c:pt idx="24916">
                  <c:v>0.749</c:v>
                </c:pt>
                <c:pt idx="24917">
                  <c:v>0.65300000000000002</c:v>
                </c:pt>
                <c:pt idx="24918">
                  <c:v>0.68100000000000005</c:v>
                </c:pt>
                <c:pt idx="24919">
                  <c:v>0.68200000000000005</c:v>
                </c:pt>
                <c:pt idx="24920">
                  <c:v>0.753</c:v>
                </c:pt>
                <c:pt idx="24921">
                  <c:v>0.623</c:v>
                </c:pt>
                <c:pt idx="24922">
                  <c:v>0.67600000000000005</c:v>
                </c:pt>
                <c:pt idx="24923">
                  <c:v>0.67600000000000005</c:v>
                </c:pt>
                <c:pt idx="24924">
                  <c:v>0.71299999999999997</c:v>
                </c:pt>
                <c:pt idx="24925">
                  <c:v>0.63500000000000001</c:v>
                </c:pt>
                <c:pt idx="24926">
                  <c:v>0.63500000000000001</c:v>
                </c:pt>
                <c:pt idx="24927">
                  <c:v>0.70399999999999996</c:v>
                </c:pt>
                <c:pt idx="24928">
                  <c:v>0.75900000000000001</c:v>
                </c:pt>
                <c:pt idx="24929">
                  <c:v>0.76700000000000002</c:v>
                </c:pt>
                <c:pt idx="24930">
                  <c:v>0.625</c:v>
                </c:pt>
                <c:pt idx="24931">
                  <c:v>0.752</c:v>
                </c:pt>
                <c:pt idx="24932">
                  <c:v>0.76900000000000002</c:v>
                </c:pt>
                <c:pt idx="24933">
                  <c:v>0.753</c:v>
                </c:pt>
                <c:pt idx="24934">
                  <c:v>0.6</c:v>
                </c:pt>
                <c:pt idx="24935">
                  <c:v>0.65300000000000002</c:v>
                </c:pt>
                <c:pt idx="24936">
                  <c:v>0.65300000000000002</c:v>
                </c:pt>
                <c:pt idx="24937">
                  <c:v>0.65</c:v>
                </c:pt>
                <c:pt idx="24938">
                  <c:v>0.65100000000000002</c:v>
                </c:pt>
                <c:pt idx="24939">
                  <c:v>0.63</c:v>
                </c:pt>
                <c:pt idx="24940">
                  <c:v>0.69299999999999995</c:v>
                </c:pt>
                <c:pt idx="24941">
                  <c:v>0.63300000000000001</c:v>
                </c:pt>
                <c:pt idx="24942">
                  <c:v>0.63300000000000001</c:v>
                </c:pt>
                <c:pt idx="24943">
                  <c:v>0.748</c:v>
                </c:pt>
                <c:pt idx="24944">
                  <c:v>0.755</c:v>
                </c:pt>
                <c:pt idx="24945">
                  <c:v>0.76700000000000002</c:v>
                </c:pt>
                <c:pt idx="24946">
                  <c:v>0.63200000000000001</c:v>
                </c:pt>
                <c:pt idx="24947">
                  <c:v>0.59699999999999998</c:v>
                </c:pt>
                <c:pt idx="24948">
                  <c:v>0.56599999999999995</c:v>
                </c:pt>
                <c:pt idx="24949">
                  <c:v>0.63300000000000001</c:v>
                </c:pt>
                <c:pt idx="24950">
                  <c:v>0.61199999999999999</c:v>
                </c:pt>
                <c:pt idx="24951">
                  <c:v>0.61199999999999999</c:v>
                </c:pt>
                <c:pt idx="24952">
                  <c:v>0.752</c:v>
                </c:pt>
                <c:pt idx="24953">
                  <c:v>0.63</c:v>
                </c:pt>
                <c:pt idx="24954">
                  <c:v>0.63</c:v>
                </c:pt>
                <c:pt idx="24955">
                  <c:v>0.63700000000000001</c:v>
                </c:pt>
                <c:pt idx="24956">
                  <c:v>0.77</c:v>
                </c:pt>
                <c:pt idx="24957">
                  <c:v>0.75800000000000001</c:v>
                </c:pt>
                <c:pt idx="24958">
                  <c:v>0.63600000000000001</c:v>
                </c:pt>
                <c:pt idx="24959">
                  <c:v>0.63600000000000001</c:v>
                </c:pt>
                <c:pt idx="24960">
                  <c:v>0.75800000000000001</c:v>
                </c:pt>
                <c:pt idx="24961">
                  <c:v>0.627</c:v>
                </c:pt>
                <c:pt idx="24962">
                  <c:v>0.628</c:v>
                </c:pt>
                <c:pt idx="24963">
                  <c:v>0.752</c:v>
                </c:pt>
                <c:pt idx="24964">
                  <c:v>0.69</c:v>
                </c:pt>
                <c:pt idx="24965">
                  <c:v>0.77100000000000002</c:v>
                </c:pt>
                <c:pt idx="24966">
                  <c:v>0.63500000000000001</c:v>
                </c:pt>
                <c:pt idx="24967">
                  <c:v>0.60699999999999998</c:v>
                </c:pt>
                <c:pt idx="24968">
                  <c:v>0.76900000000000002</c:v>
                </c:pt>
                <c:pt idx="24969">
                  <c:v>0.60599999999999998</c:v>
                </c:pt>
                <c:pt idx="24970">
                  <c:v>0.60599999999999998</c:v>
                </c:pt>
                <c:pt idx="24971">
                  <c:v>0.63900000000000001</c:v>
                </c:pt>
                <c:pt idx="24972">
                  <c:v>0.63</c:v>
                </c:pt>
                <c:pt idx="24973">
                  <c:v>0.63500000000000001</c:v>
                </c:pt>
                <c:pt idx="24974">
                  <c:v>0.69199999999999995</c:v>
                </c:pt>
                <c:pt idx="24975">
                  <c:v>0.77200000000000002</c:v>
                </c:pt>
                <c:pt idx="24976">
                  <c:v>0.69299999999999995</c:v>
                </c:pt>
                <c:pt idx="24977">
                  <c:v>0.6</c:v>
                </c:pt>
                <c:pt idx="24978">
                  <c:v>0.6</c:v>
                </c:pt>
                <c:pt idx="24979">
                  <c:v>0.755</c:v>
                </c:pt>
                <c:pt idx="24980">
                  <c:v>0.66400000000000003</c:v>
                </c:pt>
                <c:pt idx="24981">
                  <c:v>0.76200000000000001</c:v>
                </c:pt>
                <c:pt idx="24982">
                  <c:v>0.754</c:v>
                </c:pt>
                <c:pt idx="24983">
                  <c:v>0.76600000000000001</c:v>
                </c:pt>
                <c:pt idx="24984">
                  <c:v>0.76100000000000001</c:v>
                </c:pt>
                <c:pt idx="24985">
                  <c:v>0.68700000000000006</c:v>
                </c:pt>
                <c:pt idx="24986">
                  <c:v>0.61899999999999999</c:v>
                </c:pt>
                <c:pt idx="24987">
                  <c:v>0.69099999999999995</c:v>
                </c:pt>
                <c:pt idx="24988">
                  <c:v>0.66600000000000004</c:v>
                </c:pt>
                <c:pt idx="24989">
                  <c:v>0.58599999999999997</c:v>
                </c:pt>
                <c:pt idx="24990">
                  <c:v>0.755</c:v>
                </c:pt>
                <c:pt idx="24991">
                  <c:v>0.68799999999999994</c:v>
                </c:pt>
                <c:pt idx="24992">
                  <c:v>0.66700000000000004</c:v>
                </c:pt>
                <c:pt idx="24993">
                  <c:v>0.63300000000000001</c:v>
                </c:pt>
                <c:pt idx="24994">
                  <c:v>0.58599999999999997</c:v>
                </c:pt>
                <c:pt idx="24995">
                  <c:v>0.59399999999999997</c:v>
                </c:pt>
                <c:pt idx="24996">
                  <c:v>0.749</c:v>
                </c:pt>
                <c:pt idx="24997">
                  <c:v>0.58599999999999997</c:v>
                </c:pt>
                <c:pt idx="24998">
                  <c:v>0.76700000000000002</c:v>
                </c:pt>
                <c:pt idx="24999">
                  <c:v>0.64100000000000001</c:v>
                </c:pt>
                <c:pt idx="25000">
                  <c:v>0.74399999999999999</c:v>
                </c:pt>
                <c:pt idx="25001">
                  <c:v>0.76100000000000001</c:v>
                </c:pt>
                <c:pt idx="25002">
                  <c:v>0.755</c:v>
                </c:pt>
                <c:pt idx="25003">
                  <c:v>0.755</c:v>
                </c:pt>
                <c:pt idx="25004">
                  <c:v>0.67200000000000004</c:v>
                </c:pt>
                <c:pt idx="25005">
                  <c:v>0.67200000000000004</c:v>
                </c:pt>
                <c:pt idx="25006">
                  <c:v>0.66</c:v>
                </c:pt>
                <c:pt idx="25007">
                  <c:v>0.70899999999999996</c:v>
                </c:pt>
                <c:pt idx="25008">
                  <c:v>0.64300000000000002</c:v>
                </c:pt>
                <c:pt idx="25009">
                  <c:v>0.76100000000000001</c:v>
                </c:pt>
                <c:pt idx="25010">
                  <c:v>0.64400000000000002</c:v>
                </c:pt>
                <c:pt idx="25011">
                  <c:v>0.66200000000000003</c:v>
                </c:pt>
                <c:pt idx="25012">
                  <c:v>0.66700000000000004</c:v>
                </c:pt>
                <c:pt idx="25013">
                  <c:v>0.69</c:v>
                </c:pt>
                <c:pt idx="25014">
                  <c:v>0.76900000000000002</c:v>
                </c:pt>
                <c:pt idx="25015">
                  <c:v>0.69</c:v>
                </c:pt>
                <c:pt idx="25016">
                  <c:v>0.58199999999999996</c:v>
                </c:pt>
                <c:pt idx="25017">
                  <c:v>0.58199999999999996</c:v>
                </c:pt>
                <c:pt idx="25018">
                  <c:v>0.71299999999999997</c:v>
                </c:pt>
                <c:pt idx="25019">
                  <c:v>0.751</c:v>
                </c:pt>
                <c:pt idx="25020">
                  <c:v>0.63600000000000001</c:v>
                </c:pt>
                <c:pt idx="25021">
                  <c:v>0.59799999999999998</c:v>
                </c:pt>
                <c:pt idx="25022">
                  <c:v>0.64800000000000002</c:v>
                </c:pt>
                <c:pt idx="25023">
                  <c:v>0.64800000000000002</c:v>
                </c:pt>
                <c:pt idx="25024">
                  <c:v>0.63900000000000001</c:v>
                </c:pt>
                <c:pt idx="25025">
                  <c:v>0.59799999999999998</c:v>
                </c:pt>
                <c:pt idx="25026">
                  <c:v>0.72</c:v>
                </c:pt>
                <c:pt idx="25027">
                  <c:v>0.58799999999999997</c:v>
                </c:pt>
                <c:pt idx="25028">
                  <c:v>0.75600000000000001</c:v>
                </c:pt>
                <c:pt idx="25029">
                  <c:v>0.66700000000000004</c:v>
                </c:pt>
                <c:pt idx="25030">
                  <c:v>0.66700000000000004</c:v>
                </c:pt>
                <c:pt idx="25031">
                  <c:v>0.57699999999999996</c:v>
                </c:pt>
                <c:pt idx="25032">
                  <c:v>0.66400000000000003</c:v>
                </c:pt>
                <c:pt idx="25033">
                  <c:v>0.66500000000000004</c:v>
                </c:pt>
                <c:pt idx="25034">
                  <c:v>0.64400000000000002</c:v>
                </c:pt>
                <c:pt idx="25035">
                  <c:v>0.70799999999999996</c:v>
                </c:pt>
                <c:pt idx="25036">
                  <c:v>0.754</c:v>
                </c:pt>
                <c:pt idx="25037">
                  <c:v>0.68700000000000006</c:v>
                </c:pt>
                <c:pt idx="25038">
                  <c:v>0.76500000000000001</c:v>
                </c:pt>
                <c:pt idx="25039">
                  <c:v>0.77100000000000002</c:v>
                </c:pt>
                <c:pt idx="25040">
                  <c:v>0.68700000000000006</c:v>
                </c:pt>
                <c:pt idx="25041">
                  <c:v>0.625</c:v>
                </c:pt>
                <c:pt idx="25042">
                  <c:v>0.625</c:v>
                </c:pt>
                <c:pt idx="25043">
                  <c:v>0.76400000000000001</c:v>
                </c:pt>
                <c:pt idx="25044">
                  <c:v>0.70899999999999996</c:v>
                </c:pt>
                <c:pt idx="25045">
                  <c:v>0.64300000000000002</c:v>
                </c:pt>
                <c:pt idx="25046">
                  <c:v>0.64300000000000002</c:v>
                </c:pt>
                <c:pt idx="25047">
                  <c:v>0.76200000000000001</c:v>
                </c:pt>
                <c:pt idx="25048">
                  <c:v>0.68799999999999994</c:v>
                </c:pt>
                <c:pt idx="25049">
                  <c:v>0.71799999999999997</c:v>
                </c:pt>
                <c:pt idx="25050">
                  <c:v>0.753</c:v>
                </c:pt>
                <c:pt idx="25051">
                  <c:v>0.71299999999999997</c:v>
                </c:pt>
                <c:pt idx="25052">
                  <c:v>0.64700000000000002</c:v>
                </c:pt>
                <c:pt idx="25053">
                  <c:v>0.64700000000000002</c:v>
                </c:pt>
                <c:pt idx="25054">
                  <c:v>0.76300000000000001</c:v>
                </c:pt>
                <c:pt idx="25055">
                  <c:v>0.64100000000000001</c:v>
                </c:pt>
                <c:pt idx="25056">
                  <c:v>0.64100000000000001</c:v>
                </c:pt>
                <c:pt idx="25057">
                  <c:v>0.752</c:v>
                </c:pt>
                <c:pt idx="25058">
                  <c:v>0.64600000000000002</c:v>
                </c:pt>
                <c:pt idx="25059">
                  <c:v>0.76300000000000001</c:v>
                </c:pt>
                <c:pt idx="25060">
                  <c:v>0.621</c:v>
                </c:pt>
                <c:pt idx="25061">
                  <c:v>0.64600000000000002</c:v>
                </c:pt>
                <c:pt idx="25062">
                  <c:v>0.76600000000000001</c:v>
                </c:pt>
                <c:pt idx="25063">
                  <c:v>0.65100000000000002</c:v>
                </c:pt>
                <c:pt idx="25064">
                  <c:v>0.71799999999999997</c:v>
                </c:pt>
                <c:pt idx="25065">
                  <c:v>0.628</c:v>
                </c:pt>
                <c:pt idx="25066">
                  <c:v>0.628</c:v>
                </c:pt>
                <c:pt idx="25067">
                  <c:v>0.60299999999999998</c:v>
                </c:pt>
                <c:pt idx="25068">
                  <c:v>0.60299999999999998</c:v>
                </c:pt>
                <c:pt idx="25069">
                  <c:v>0.59</c:v>
                </c:pt>
                <c:pt idx="25070">
                  <c:v>0.76300000000000001</c:v>
                </c:pt>
                <c:pt idx="25071">
                  <c:v>0.67700000000000005</c:v>
                </c:pt>
                <c:pt idx="25072">
                  <c:v>0.60499999999999998</c:v>
                </c:pt>
                <c:pt idx="25073">
                  <c:v>0.59</c:v>
                </c:pt>
                <c:pt idx="25074">
                  <c:v>0.76100000000000001</c:v>
                </c:pt>
                <c:pt idx="25075">
                  <c:v>0.77</c:v>
                </c:pt>
                <c:pt idx="25076">
                  <c:v>0.76500000000000001</c:v>
                </c:pt>
                <c:pt idx="25077">
                  <c:v>0.63100000000000001</c:v>
                </c:pt>
                <c:pt idx="25078">
                  <c:v>0.69699999999999995</c:v>
                </c:pt>
                <c:pt idx="25079">
                  <c:v>0.67900000000000005</c:v>
                </c:pt>
                <c:pt idx="25080">
                  <c:v>0.64400000000000002</c:v>
                </c:pt>
                <c:pt idx="25081">
                  <c:v>0.76400000000000001</c:v>
                </c:pt>
                <c:pt idx="25082">
                  <c:v>0.75800000000000001</c:v>
                </c:pt>
                <c:pt idx="25083">
                  <c:v>0.747</c:v>
                </c:pt>
                <c:pt idx="25084">
                  <c:v>0.68</c:v>
                </c:pt>
                <c:pt idx="25085">
                  <c:v>0.76</c:v>
                </c:pt>
                <c:pt idx="25086">
                  <c:v>0.59799999999999998</c:v>
                </c:pt>
                <c:pt idx="25087">
                  <c:v>0.65500000000000003</c:v>
                </c:pt>
                <c:pt idx="25088">
                  <c:v>0.748</c:v>
                </c:pt>
                <c:pt idx="25089">
                  <c:v>0.70899999999999996</c:v>
                </c:pt>
                <c:pt idx="25090">
                  <c:v>0.76600000000000001</c:v>
                </c:pt>
                <c:pt idx="25091">
                  <c:v>0.77300000000000002</c:v>
                </c:pt>
                <c:pt idx="25092">
                  <c:v>0.76800000000000002</c:v>
                </c:pt>
                <c:pt idx="25093">
                  <c:v>0.76100000000000001</c:v>
                </c:pt>
                <c:pt idx="25094">
                  <c:v>0.59299999999999997</c:v>
                </c:pt>
                <c:pt idx="25095">
                  <c:v>0.59299999999999997</c:v>
                </c:pt>
                <c:pt idx="25096">
                  <c:v>0.65700000000000003</c:v>
                </c:pt>
                <c:pt idx="25097">
                  <c:v>0.67400000000000004</c:v>
                </c:pt>
                <c:pt idx="25098">
                  <c:v>0.68100000000000005</c:v>
                </c:pt>
                <c:pt idx="25099">
                  <c:v>0.77200000000000002</c:v>
                </c:pt>
                <c:pt idx="25100">
                  <c:v>0.76100000000000001</c:v>
                </c:pt>
                <c:pt idx="25101">
                  <c:v>0.753</c:v>
                </c:pt>
                <c:pt idx="25102">
                  <c:v>0.65800000000000003</c:v>
                </c:pt>
                <c:pt idx="25103">
                  <c:v>0.68899999999999995</c:v>
                </c:pt>
                <c:pt idx="25104">
                  <c:v>0.70699999999999996</c:v>
                </c:pt>
                <c:pt idx="25105">
                  <c:v>0.76300000000000001</c:v>
                </c:pt>
                <c:pt idx="25106">
                  <c:v>0.59</c:v>
                </c:pt>
                <c:pt idx="25107">
                  <c:v>0.76200000000000001</c:v>
                </c:pt>
                <c:pt idx="25108">
                  <c:v>0.59</c:v>
                </c:pt>
                <c:pt idx="25109">
                  <c:v>0.75900000000000001</c:v>
                </c:pt>
                <c:pt idx="25110">
                  <c:v>0.65</c:v>
                </c:pt>
                <c:pt idx="25111">
                  <c:v>0.68200000000000005</c:v>
                </c:pt>
                <c:pt idx="25112">
                  <c:v>0.66200000000000003</c:v>
                </c:pt>
                <c:pt idx="25113">
                  <c:v>0.66200000000000003</c:v>
                </c:pt>
                <c:pt idx="25114">
                  <c:v>0.58699999999999997</c:v>
                </c:pt>
                <c:pt idx="25115">
                  <c:v>0.75600000000000001</c:v>
                </c:pt>
                <c:pt idx="25116">
                  <c:v>0.65200000000000002</c:v>
                </c:pt>
                <c:pt idx="25117">
                  <c:v>0.76700000000000002</c:v>
                </c:pt>
                <c:pt idx="25118">
                  <c:v>0.75900000000000001</c:v>
                </c:pt>
                <c:pt idx="25119">
                  <c:v>0.76100000000000001</c:v>
                </c:pt>
                <c:pt idx="25120">
                  <c:v>0.68400000000000005</c:v>
                </c:pt>
                <c:pt idx="25121">
                  <c:v>0.68400000000000005</c:v>
                </c:pt>
                <c:pt idx="25122">
                  <c:v>0.65700000000000003</c:v>
                </c:pt>
                <c:pt idx="25123">
                  <c:v>0.67800000000000005</c:v>
                </c:pt>
                <c:pt idx="25124">
                  <c:v>0.67800000000000005</c:v>
                </c:pt>
                <c:pt idx="25125">
                  <c:v>0.627</c:v>
                </c:pt>
                <c:pt idx="25126">
                  <c:v>0.75800000000000001</c:v>
                </c:pt>
                <c:pt idx="25127">
                  <c:v>0.752</c:v>
                </c:pt>
                <c:pt idx="25128">
                  <c:v>0.751</c:v>
                </c:pt>
                <c:pt idx="25129">
                  <c:v>0.75</c:v>
                </c:pt>
                <c:pt idx="25130">
                  <c:v>0.76100000000000001</c:v>
                </c:pt>
                <c:pt idx="25131">
                  <c:v>0.76300000000000001</c:v>
                </c:pt>
                <c:pt idx="25132">
                  <c:v>0.63900000000000001</c:v>
                </c:pt>
                <c:pt idx="25133">
                  <c:v>0.63900000000000001</c:v>
                </c:pt>
                <c:pt idx="25134">
                  <c:v>0.69799999999999995</c:v>
                </c:pt>
                <c:pt idx="25135">
                  <c:v>0.71599999999999997</c:v>
                </c:pt>
                <c:pt idx="25136">
                  <c:v>0.76400000000000001</c:v>
                </c:pt>
                <c:pt idx="25137">
                  <c:v>0.65700000000000003</c:v>
                </c:pt>
                <c:pt idx="25138">
                  <c:v>0.65700000000000003</c:v>
                </c:pt>
                <c:pt idx="25139">
                  <c:v>0.75700000000000001</c:v>
                </c:pt>
                <c:pt idx="25140">
                  <c:v>0.65500000000000003</c:v>
                </c:pt>
                <c:pt idx="25141">
                  <c:v>0.65500000000000003</c:v>
                </c:pt>
                <c:pt idx="25142">
                  <c:v>0.77300000000000002</c:v>
                </c:pt>
                <c:pt idx="25143">
                  <c:v>0.76200000000000001</c:v>
                </c:pt>
                <c:pt idx="25144">
                  <c:v>0.61899999999999999</c:v>
                </c:pt>
                <c:pt idx="25145">
                  <c:v>0.63400000000000001</c:v>
                </c:pt>
                <c:pt idx="25146">
                  <c:v>0.62</c:v>
                </c:pt>
                <c:pt idx="25147">
                  <c:v>0.76</c:v>
                </c:pt>
                <c:pt idx="25148">
                  <c:v>0.58699999999999997</c:v>
                </c:pt>
                <c:pt idx="25149">
                  <c:v>0.623</c:v>
                </c:pt>
                <c:pt idx="25150">
                  <c:v>0.64</c:v>
                </c:pt>
                <c:pt idx="25151">
                  <c:v>0.64</c:v>
                </c:pt>
                <c:pt idx="25152">
                  <c:v>0.75700000000000001</c:v>
                </c:pt>
                <c:pt idx="25153">
                  <c:v>0.76300000000000001</c:v>
                </c:pt>
                <c:pt idx="25154">
                  <c:v>0.76</c:v>
                </c:pt>
                <c:pt idx="25155">
                  <c:v>0.77100000000000002</c:v>
                </c:pt>
                <c:pt idx="25156">
                  <c:v>0.75700000000000001</c:v>
                </c:pt>
                <c:pt idx="25157">
                  <c:v>0.63900000000000001</c:v>
                </c:pt>
                <c:pt idx="25158">
                  <c:v>0.71799999999999997</c:v>
                </c:pt>
                <c:pt idx="25159">
                  <c:v>0.64300000000000002</c:v>
                </c:pt>
                <c:pt idx="25160">
                  <c:v>0.63900000000000001</c:v>
                </c:pt>
                <c:pt idx="25161">
                  <c:v>0.754</c:v>
                </c:pt>
                <c:pt idx="25162">
                  <c:v>0.69699999999999995</c:v>
                </c:pt>
                <c:pt idx="25163">
                  <c:v>0.71199999999999997</c:v>
                </c:pt>
                <c:pt idx="25164">
                  <c:v>0.69799999999999995</c:v>
                </c:pt>
                <c:pt idx="25165">
                  <c:v>0.748</c:v>
                </c:pt>
                <c:pt idx="25166">
                  <c:v>0.75800000000000001</c:v>
                </c:pt>
                <c:pt idx="25167">
                  <c:v>0.77400000000000002</c:v>
                </c:pt>
                <c:pt idx="25168">
                  <c:v>0.75900000000000001</c:v>
                </c:pt>
                <c:pt idx="25169">
                  <c:v>0.66800000000000004</c:v>
                </c:pt>
                <c:pt idx="25170">
                  <c:v>0.71699999999999997</c:v>
                </c:pt>
                <c:pt idx="25171">
                  <c:v>0.75900000000000001</c:v>
                </c:pt>
                <c:pt idx="25172">
                  <c:v>0.75900000000000001</c:v>
                </c:pt>
                <c:pt idx="25173">
                  <c:v>0.77</c:v>
                </c:pt>
                <c:pt idx="25174">
                  <c:v>0.77600000000000002</c:v>
                </c:pt>
                <c:pt idx="25175">
                  <c:v>0.76600000000000001</c:v>
                </c:pt>
                <c:pt idx="25176">
                  <c:v>0.58399999999999996</c:v>
                </c:pt>
                <c:pt idx="25177">
                  <c:v>0.67</c:v>
                </c:pt>
                <c:pt idx="25178">
                  <c:v>0.75600000000000001</c:v>
                </c:pt>
                <c:pt idx="25179">
                  <c:v>0.76500000000000001</c:v>
                </c:pt>
                <c:pt idx="25180">
                  <c:v>0.58399999999999996</c:v>
                </c:pt>
                <c:pt idx="25181">
                  <c:v>0.69099999999999995</c:v>
                </c:pt>
                <c:pt idx="25182">
                  <c:v>0.753</c:v>
                </c:pt>
                <c:pt idx="25183">
                  <c:v>0.71299999999999997</c:v>
                </c:pt>
                <c:pt idx="25184">
                  <c:v>0.67100000000000004</c:v>
                </c:pt>
                <c:pt idx="25185">
                  <c:v>0.69499999999999995</c:v>
                </c:pt>
                <c:pt idx="25186">
                  <c:v>0.69299999999999995</c:v>
                </c:pt>
                <c:pt idx="25187">
                  <c:v>0.76</c:v>
                </c:pt>
                <c:pt idx="25188">
                  <c:v>0.59799999999999998</c:v>
                </c:pt>
                <c:pt idx="25189">
                  <c:v>0.76800000000000002</c:v>
                </c:pt>
                <c:pt idx="25190">
                  <c:v>0.75900000000000001</c:v>
                </c:pt>
                <c:pt idx="25191">
                  <c:v>0.71699999999999997</c:v>
                </c:pt>
                <c:pt idx="25192">
                  <c:v>0.75900000000000001</c:v>
                </c:pt>
                <c:pt idx="25193">
                  <c:v>0.76800000000000002</c:v>
                </c:pt>
                <c:pt idx="25194">
                  <c:v>0.76900000000000002</c:v>
                </c:pt>
                <c:pt idx="25195">
                  <c:v>0.67500000000000004</c:v>
                </c:pt>
                <c:pt idx="25196">
                  <c:v>0.67500000000000004</c:v>
                </c:pt>
                <c:pt idx="25197">
                  <c:v>0.66500000000000004</c:v>
                </c:pt>
                <c:pt idx="25198">
                  <c:v>0.76600000000000001</c:v>
                </c:pt>
                <c:pt idx="25199">
                  <c:v>0.66500000000000004</c:v>
                </c:pt>
                <c:pt idx="25200">
                  <c:v>0.76500000000000001</c:v>
                </c:pt>
                <c:pt idx="25201">
                  <c:v>0.77</c:v>
                </c:pt>
                <c:pt idx="25202">
                  <c:v>0.76100000000000001</c:v>
                </c:pt>
                <c:pt idx="25203">
                  <c:v>0.77200000000000002</c:v>
                </c:pt>
                <c:pt idx="25204">
                  <c:v>0.69399999999999995</c:v>
                </c:pt>
                <c:pt idx="25205">
                  <c:v>0.69499999999999995</c:v>
                </c:pt>
                <c:pt idx="25206">
                  <c:v>0.77400000000000002</c:v>
                </c:pt>
                <c:pt idx="25207">
                  <c:v>0.755</c:v>
                </c:pt>
                <c:pt idx="25208">
                  <c:v>0.67200000000000004</c:v>
                </c:pt>
                <c:pt idx="25209">
                  <c:v>0.755</c:v>
                </c:pt>
                <c:pt idx="25210">
                  <c:v>0.64100000000000001</c:v>
                </c:pt>
                <c:pt idx="25211">
                  <c:v>0.65300000000000002</c:v>
                </c:pt>
                <c:pt idx="25212">
                  <c:v>0.65300000000000002</c:v>
                </c:pt>
                <c:pt idx="25213">
                  <c:v>0.71299999999999997</c:v>
                </c:pt>
                <c:pt idx="25214">
                  <c:v>0.59199999999999997</c:v>
                </c:pt>
                <c:pt idx="25215">
                  <c:v>0.67</c:v>
                </c:pt>
                <c:pt idx="25216">
                  <c:v>0.67</c:v>
                </c:pt>
                <c:pt idx="25217">
                  <c:v>0.75900000000000001</c:v>
                </c:pt>
                <c:pt idx="25218">
                  <c:v>0.71399999999999997</c:v>
                </c:pt>
                <c:pt idx="25219">
                  <c:v>0.66800000000000004</c:v>
                </c:pt>
                <c:pt idx="25220">
                  <c:v>0.66800000000000004</c:v>
                </c:pt>
                <c:pt idx="25221">
                  <c:v>0.69199999999999995</c:v>
                </c:pt>
                <c:pt idx="25222">
                  <c:v>0.71699999999999997</c:v>
                </c:pt>
                <c:pt idx="25223">
                  <c:v>0.69199999999999995</c:v>
                </c:pt>
                <c:pt idx="25224">
                  <c:v>0.64800000000000002</c:v>
                </c:pt>
                <c:pt idx="25225">
                  <c:v>0.76900000000000002</c:v>
                </c:pt>
                <c:pt idx="25226">
                  <c:v>0.69299999999999995</c:v>
                </c:pt>
                <c:pt idx="25227">
                  <c:v>0.64800000000000002</c:v>
                </c:pt>
                <c:pt idx="25228">
                  <c:v>0.64800000000000002</c:v>
                </c:pt>
                <c:pt idx="25229">
                  <c:v>0.76800000000000002</c:v>
                </c:pt>
                <c:pt idx="25230">
                  <c:v>0.75600000000000001</c:v>
                </c:pt>
                <c:pt idx="25231">
                  <c:v>0.72299999999999998</c:v>
                </c:pt>
                <c:pt idx="25232">
                  <c:v>0.63100000000000001</c:v>
                </c:pt>
                <c:pt idx="25233">
                  <c:v>0.75700000000000001</c:v>
                </c:pt>
                <c:pt idx="25234">
                  <c:v>0.75600000000000001</c:v>
                </c:pt>
                <c:pt idx="25235">
                  <c:v>0.75800000000000001</c:v>
                </c:pt>
                <c:pt idx="25236">
                  <c:v>0.76</c:v>
                </c:pt>
                <c:pt idx="25237">
                  <c:v>0.63200000000000001</c:v>
                </c:pt>
                <c:pt idx="25238">
                  <c:v>0.63600000000000001</c:v>
                </c:pt>
                <c:pt idx="25239">
                  <c:v>0.72599999999999998</c:v>
                </c:pt>
                <c:pt idx="25240">
                  <c:v>0.72199999999999998</c:v>
                </c:pt>
                <c:pt idx="25241">
                  <c:v>0.755</c:v>
                </c:pt>
                <c:pt idx="25242">
                  <c:v>0.625</c:v>
                </c:pt>
                <c:pt idx="25243">
                  <c:v>0.76800000000000002</c:v>
                </c:pt>
                <c:pt idx="25244">
                  <c:v>0.76800000000000002</c:v>
                </c:pt>
                <c:pt idx="25245">
                  <c:v>0.751</c:v>
                </c:pt>
                <c:pt idx="25246">
                  <c:v>0.77</c:v>
                </c:pt>
                <c:pt idx="25247">
                  <c:v>0.753</c:v>
                </c:pt>
                <c:pt idx="25248">
                  <c:v>0.59099999999999997</c:v>
                </c:pt>
                <c:pt idx="25249">
                  <c:v>0.76600000000000001</c:v>
                </c:pt>
                <c:pt idx="25250">
                  <c:v>0.77500000000000002</c:v>
                </c:pt>
                <c:pt idx="25251">
                  <c:v>0.76200000000000001</c:v>
                </c:pt>
                <c:pt idx="25252">
                  <c:v>0.76600000000000001</c:v>
                </c:pt>
                <c:pt idx="25253">
                  <c:v>0.75700000000000001</c:v>
                </c:pt>
                <c:pt idx="25254">
                  <c:v>0.68400000000000005</c:v>
                </c:pt>
                <c:pt idx="25255">
                  <c:v>0.70099999999999996</c:v>
                </c:pt>
                <c:pt idx="25256">
                  <c:v>0.68400000000000005</c:v>
                </c:pt>
                <c:pt idx="25257">
                  <c:v>0.71099999999999997</c:v>
                </c:pt>
                <c:pt idx="25258">
                  <c:v>0.76900000000000002</c:v>
                </c:pt>
                <c:pt idx="25259">
                  <c:v>0.76800000000000002</c:v>
                </c:pt>
                <c:pt idx="25260">
                  <c:v>0.76600000000000001</c:v>
                </c:pt>
                <c:pt idx="25261">
                  <c:v>0.76800000000000002</c:v>
                </c:pt>
                <c:pt idx="25262">
                  <c:v>0.76400000000000001</c:v>
                </c:pt>
                <c:pt idx="25263">
                  <c:v>0.77700000000000002</c:v>
                </c:pt>
                <c:pt idx="25264">
                  <c:v>0.77</c:v>
                </c:pt>
                <c:pt idx="25265">
                  <c:v>0.66100000000000003</c:v>
                </c:pt>
                <c:pt idx="25266">
                  <c:v>0.76100000000000001</c:v>
                </c:pt>
                <c:pt idx="25267">
                  <c:v>0.76700000000000002</c:v>
                </c:pt>
                <c:pt idx="25268">
                  <c:v>0.76800000000000002</c:v>
                </c:pt>
                <c:pt idx="25269">
                  <c:v>0.76600000000000001</c:v>
                </c:pt>
                <c:pt idx="25270">
                  <c:v>0.76</c:v>
                </c:pt>
                <c:pt idx="25271">
                  <c:v>0.77200000000000002</c:v>
                </c:pt>
                <c:pt idx="25272">
                  <c:v>0.71199999999999997</c:v>
                </c:pt>
                <c:pt idx="25273">
                  <c:v>0.66200000000000003</c:v>
                </c:pt>
                <c:pt idx="25274">
                  <c:v>0.67800000000000005</c:v>
                </c:pt>
                <c:pt idx="25275">
                  <c:v>0.76500000000000001</c:v>
                </c:pt>
                <c:pt idx="25276">
                  <c:v>0.77</c:v>
                </c:pt>
                <c:pt idx="25277">
                  <c:v>0.76700000000000002</c:v>
                </c:pt>
                <c:pt idx="25278">
                  <c:v>0.76100000000000001</c:v>
                </c:pt>
                <c:pt idx="25279">
                  <c:v>0.76700000000000002</c:v>
                </c:pt>
                <c:pt idx="25280">
                  <c:v>0.76400000000000001</c:v>
                </c:pt>
                <c:pt idx="25281">
                  <c:v>0.76700000000000002</c:v>
                </c:pt>
                <c:pt idx="25282">
                  <c:v>0.68899999999999995</c:v>
                </c:pt>
                <c:pt idx="25283">
                  <c:v>0.75700000000000001</c:v>
                </c:pt>
                <c:pt idx="25284">
                  <c:v>0.65500000000000003</c:v>
                </c:pt>
                <c:pt idx="25285">
                  <c:v>0.76800000000000002</c:v>
                </c:pt>
                <c:pt idx="25286">
                  <c:v>0.68700000000000006</c:v>
                </c:pt>
                <c:pt idx="25287">
                  <c:v>0.66600000000000004</c:v>
                </c:pt>
                <c:pt idx="25288">
                  <c:v>0.66600000000000004</c:v>
                </c:pt>
                <c:pt idx="25289">
                  <c:v>0.755</c:v>
                </c:pt>
                <c:pt idx="25290">
                  <c:v>0.77200000000000002</c:v>
                </c:pt>
                <c:pt idx="25291">
                  <c:v>0.755</c:v>
                </c:pt>
                <c:pt idx="25292">
                  <c:v>0.68799999999999994</c:v>
                </c:pt>
                <c:pt idx="25293">
                  <c:v>0.68899999999999995</c:v>
                </c:pt>
                <c:pt idx="25294">
                  <c:v>0.76300000000000001</c:v>
                </c:pt>
                <c:pt idx="25295">
                  <c:v>0.66200000000000003</c:v>
                </c:pt>
                <c:pt idx="25296">
                  <c:v>0.77</c:v>
                </c:pt>
                <c:pt idx="25297">
                  <c:v>0.70299999999999996</c:v>
                </c:pt>
                <c:pt idx="25298">
                  <c:v>0.76800000000000002</c:v>
                </c:pt>
                <c:pt idx="25299">
                  <c:v>0.76600000000000001</c:v>
                </c:pt>
                <c:pt idx="25300">
                  <c:v>0.64300000000000002</c:v>
                </c:pt>
                <c:pt idx="25301">
                  <c:v>0.64300000000000002</c:v>
                </c:pt>
                <c:pt idx="25302">
                  <c:v>0.72</c:v>
                </c:pt>
                <c:pt idx="25303">
                  <c:v>0.66200000000000003</c:v>
                </c:pt>
                <c:pt idx="25304">
                  <c:v>0.66200000000000003</c:v>
                </c:pt>
                <c:pt idx="25305">
                  <c:v>0.76600000000000001</c:v>
                </c:pt>
                <c:pt idx="25306">
                  <c:v>0.60699999999999998</c:v>
                </c:pt>
                <c:pt idx="25307">
                  <c:v>0.65900000000000003</c:v>
                </c:pt>
                <c:pt idx="25308">
                  <c:v>0.66</c:v>
                </c:pt>
                <c:pt idx="25309">
                  <c:v>0.60799999999999998</c:v>
                </c:pt>
                <c:pt idx="25310">
                  <c:v>0.76100000000000001</c:v>
                </c:pt>
                <c:pt idx="25311">
                  <c:v>0.61099999999999999</c:v>
                </c:pt>
                <c:pt idx="25312">
                  <c:v>0.76400000000000001</c:v>
                </c:pt>
                <c:pt idx="25313">
                  <c:v>0.77700000000000002</c:v>
                </c:pt>
                <c:pt idx="25314">
                  <c:v>0.58599999999999997</c:v>
                </c:pt>
                <c:pt idx="25315">
                  <c:v>0.76700000000000002</c:v>
                </c:pt>
                <c:pt idx="25316">
                  <c:v>0.63800000000000001</c:v>
                </c:pt>
                <c:pt idx="25317">
                  <c:v>0.75900000000000001</c:v>
                </c:pt>
                <c:pt idx="25318">
                  <c:v>0.76100000000000001</c:v>
                </c:pt>
                <c:pt idx="25319">
                  <c:v>0.76500000000000001</c:v>
                </c:pt>
                <c:pt idx="25320">
                  <c:v>0.77100000000000002</c:v>
                </c:pt>
                <c:pt idx="25321">
                  <c:v>0.76800000000000002</c:v>
                </c:pt>
                <c:pt idx="25322">
                  <c:v>0.77600000000000002</c:v>
                </c:pt>
                <c:pt idx="25323">
                  <c:v>0.70299999999999996</c:v>
                </c:pt>
                <c:pt idx="25324">
                  <c:v>0.72399999999999998</c:v>
                </c:pt>
                <c:pt idx="25325">
                  <c:v>0.70299999999999996</c:v>
                </c:pt>
                <c:pt idx="25326">
                  <c:v>0.72199999999999998</c:v>
                </c:pt>
                <c:pt idx="25327">
                  <c:v>0.71899999999999997</c:v>
                </c:pt>
                <c:pt idx="25328">
                  <c:v>0.76600000000000001</c:v>
                </c:pt>
                <c:pt idx="25329">
                  <c:v>0.76500000000000001</c:v>
                </c:pt>
                <c:pt idx="25330">
                  <c:v>0.77600000000000002</c:v>
                </c:pt>
                <c:pt idx="25331">
                  <c:v>0.72199999999999998</c:v>
                </c:pt>
                <c:pt idx="25332">
                  <c:v>0.77600000000000002</c:v>
                </c:pt>
                <c:pt idx="25333">
                  <c:v>0.76900000000000002</c:v>
                </c:pt>
                <c:pt idx="25334">
                  <c:v>0.76400000000000001</c:v>
                </c:pt>
                <c:pt idx="25335">
                  <c:v>0.77300000000000002</c:v>
                </c:pt>
                <c:pt idx="25336">
                  <c:v>0.76200000000000001</c:v>
                </c:pt>
                <c:pt idx="25337">
                  <c:v>0.65300000000000002</c:v>
                </c:pt>
                <c:pt idx="25338">
                  <c:v>0.78400000000000003</c:v>
                </c:pt>
                <c:pt idx="25339">
                  <c:v>0.65400000000000003</c:v>
                </c:pt>
                <c:pt idx="25340">
                  <c:v>0.76900000000000002</c:v>
                </c:pt>
                <c:pt idx="25341">
                  <c:v>0.69699999999999995</c:v>
                </c:pt>
                <c:pt idx="25342">
                  <c:v>0.77200000000000002</c:v>
                </c:pt>
                <c:pt idx="25343">
                  <c:v>0.77500000000000002</c:v>
                </c:pt>
                <c:pt idx="25344">
                  <c:v>0.77</c:v>
                </c:pt>
                <c:pt idx="25345">
                  <c:v>0.69799999999999995</c:v>
                </c:pt>
                <c:pt idx="25346">
                  <c:v>0.76900000000000002</c:v>
                </c:pt>
                <c:pt idx="25347">
                  <c:v>0.70199999999999996</c:v>
                </c:pt>
                <c:pt idx="25348">
                  <c:v>0.77200000000000002</c:v>
                </c:pt>
                <c:pt idx="25349">
                  <c:v>0.77900000000000003</c:v>
                </c:pt>
                <c:pt idx="25350">
                  <c:v>0.67</c:v>
                </c:pt>
                <c:pt idx="25351">
                  <c:v>0.78100000000000003</c:v>
                </c:pt>
                <c:pt idx="25352">
                  <c:v>0.78400000000000003</c:v>
                </c:pt>
                <c:pt idx="25353">
                  <c:v>0.77700000000000002</c:v>
                </c:pt>
                <c:pt idx="25354">
                  <c:v>0.77900000000000003</c:v>
                </c:pt>
                <c:pt idx="25355">
                  <c:v>0.78700000000000003</c:v>
                </c:pt>
                <c:pt idx="25356">
                  <c:v>0.70299999999999996</c:v>
                </c:pt>
                <c:pt idx="25357">
                  <c:v>0.70399999999999996</c:v>
                </c:pt>
                <c:pt idx="25358">
                  <c:v>0.78800000000000003</c:v>
                </c:pt>
                <c:pt idx="25359">
                  <c:v>0.79100000000000004</c:v>
                </c:pt>
                <c:pt idx="25360">
                  <c:v>0.76700000000000002</c:v>
                </c:pt>
                <c:pt idx="25361">
                  <c:v>0.67700000000000005</c:v>
                </c:pt>
                <c:pt idx="25362">
                  <c:v>0.72899999999999998</c:v>
                </c:pt>
                <c:pt idx="25363">
                  <c:v>0.65700000000000003</c:v>
                </c:pt>
                <c:pt idx="25364">
                  <c:v>0.65700000000000003</c:v>
                </c:pt>
                <c:pt idx="25365">
                  <c:v>0.78300000000000003</c:v>
                </c:pt>
                <c:pt idx="25366">
                  <c:v>0.65100000000000002</c:v>
                </c:pt>
                <c:pt idx="25367">
                  <c:v>0.65200000000000002</c:v>
                </c:pt>
                <c:pt idx="25368">
                  <c:v>0.78500000000000003</c:v>
                </c:pt>
                <c:pt idx="25369">
                  <c:v>0.65300000000000002</c:v>
                </c:pt>
                <c:pt idx="25370">
                  <c:v>0.78400000000000003</c:v>
                </c:pt>
                <c:pt idx="25371">
                  <c:v>0.77900000000000003</c:v>
                </c:pt>
                <c:pt idx="25372">
                  <c:v>0.73699999999999999</c:v>
                </c:pt>
                <c:pt idx="25373">
                  <c:v>0.77200000000000002</c:v>
                </c:pt>
                <c:pt idx="25374">
                  <c:v>0.78</c:v>
                </c:pt>
                <c:pt idx="25375">
                  <c:v>0.74399999999999999</c:v>
                </c:pt>
                <c:pt idx="25376">
                  <c:v>0.78800000000000003</c:v>
                </c:pt>
                <c:pt idx="25377">
                  <c:v>0.80200000000000005</c:v>
                </c:pt>
                <c:pt idx="25378">
                  <c:v>0.78600000000000003</c:v>
                </c:pt>
                <c:pt idx="25379">
                  <c:v>0.78600000000000003</c:v>
                </c:pt>
                <c:pt idx="25380">
                  <c:v>0.751</c:v>
                </c:pt>
                <c:pt idx="25381">
                  <c:v>0.79700000000000004</c:v>
                </c:pt>
                <c:pt idx="25382">
                  <c:v>0.78200000000000003</c:v>
                </c:pt>
                <c:pt idx="25383">
                  <c:v>0.79200000000000004</c:v>
                </c:pt>
                <c:pt idx="25384">
                  <c:v>0.78500000000000003</c:v>
                </c:pt>
                <c:pt idx="25385">
                  <c:v>0.79300000000000004</c:v>
                </c:pt>
                <c:pt idx="25386">
                  <c:v>0.78700000000000003</c:v>
                </c:pt>
                <c:pt idx="25387">
                  <c:v>0.69799999999999995</c:v>
                </c:pt>
                <c:pt idx="25388">
                  <c:v>0.69899999999999995</c:v>
                </c:pt>
                <c:pt idx="25389">
                  <c:v>0.80700000000000005</c:v>
                </c:pt>
                <c:pt idx="25390">
                  <c:v>0.72399999999999998</c:v>
                </c:pt>
                <c:pt idx="25391">
                  <c:v>0.79</c:v>
                </c:pt>
                <c:pt idx="25392">
                  <c:v>0.78600000000000003</c:v>
                </c:pt>
                <c:pt idx="25393">
                  <c:v>0.73699999999999999</c:v>
                </c:pt>
                <c:pt idx="25394">
                  <c:v>0.79500000000000004</c:v>
                </c:pt>
                <c:pt idx="25395">
                  <c:v>0.80300000000000005</c:v>
                </c:pt>
                <c:pt idx="25396">
                  <c:v>0.79800000000000004</c:v>
                </c:pt>
                <c:pt idx="25397">
                  <c:v>0.8</c:v>
                </c:pt>
                <c:pt idx="25398">
                  <c:v>0.80300000000000005</c:v>
                </c:pt>
                <c:pt idx="25399">
                  <c:v>0.81299999999999994</c:v>
                </c:pt>
                <c:pt idx="25400">
                  <c:v>0.8</c:v>
                </c:pt>
                <c:pt idx="25401">
                  <c:v>0.66700000000000004</c:v>
                </c:pt>
                <c:pt idx="25402">
                  <c:v>0.80400000000000005</c:v>
                </c:pt>
                <c:pt idx="25403">
                  <c:v>0.79200000000000004</c:v>
                </c:pt>
                <c:pt idx="25404">
                  <c:v>0.80800000000000005</c:v>
                </c:pt>
                <c:pt idx="25405">
                  <c:v>0.8</c:v>
                </c:pt>
                <c:pt idx="25406">
                  <c:v>0.81399999999999995</c:v>
                </c:pt>
                <c:pt idx="25407">
                  <c:v>0.80900000000000005</c:v>
                </c:pt>
                <c:pt idx="25408">
                  <c:v>0.81</c:v>
                </c:pt>
                <c:pt idx="25409">
                  <c:v>0.80300000000000005</c:v>
                </c:pt>
                <c:pt idx="25410">
                  <c:v>0.66500000000000004</c:v>
                </c:pt>
                <c:pt idx="25411">
                  <c:v>0.80900000000000005</c:v>
                </c:pt>
                <c:pt idx="25412">
                  <c:v>0.81299999999999994</c:v>
                </c:pt>
                <c:pt idx="25413">
                  <c:v>0.79900000000000004</c:v>
                </c:pt>
                <c:pt idx="25414">
                  <c:v>0.79800000000000004</c:v>
                </c:pt>
                <c:pt idx="25415">
                  <c:v>0.80900000000000005</c:v>
                </c:pt>
                <c:pt idx="25416">
                  <c:v>0.81</c:v>
                </c:pt>
                <c:pt idx="25417">
                  <c:v>0.66500000000000004</c:v>
                </c:pt>
                <c:pt idx="25418">
                  <c:v>0.78400000000000003</c:v>
                </c:pt>
                <c:pt idx="25419">
                  <c:v>0.66500000000000004</c:v>
                </c:pt>
                <c:pt idx="25420">
                  <c:v>0.80800000000000005</c:v>
                </c:pt>
                <c:pt idx="25421">
                  <c:v>0.78500000000000003</c:v>
                </c:pt>
                <c:pt idx="25422">
                  <c:v>0.81399999999999995</c:v>
                </c:pt>
                <c:pt idx="25423">
                  <c:v>0.80500000000000005</c:v>
                </c:pt>
                <c:pt idx="25424">
                  <c:v>0.67</c:v>
                </c:pt>
                <c:pt idx="25425">
                  <c:v>0.80400000000000005</c:v>
                </c:pt>
                <c:pt idx="25426">
                  <c:v>0.79500000000000004</c:v>
                </c:pt>
                <c:pt idx="25427">
                  <c:v>0.79200000000000004</c:v>
                </c:pt>
                <c:pt idx="25428">
                  <c:v>0.79500000000000004</c:v>
                </c:pt>
                <c:pt idx="25429">
                  <c:v>0.80600000000000005</c:v>
                </c:pt>
                <c:pt idx="25430">
                  <c:v>0.73699999999999999</c:v>
                </c:pt>
                <c:pt idx="25431">
                  <c:v>0.81799999999999995</c:v>
                </c:pt>
                <c:pt idx="25432">
                  <c:v>0.81599999999999995</c:v>
                </c:pt>
                <c:pt idx="25433">
                  <c:v>0.81899999999999995</c:v>
                </c:pt>
                <c:pt idx="25434">
                  <c:v>0.74199999999999999</c:v>
                </c:pt>
                <c:pt idx="25435">
                  <c:v>0.82299999999999995</c:v>
                </c:pt>
                <c:pt idx="25436">
                  <c:v>0.83399999999999996</c:v>
                </c:pt>
                <c:pt idx="25437">
                  <c:v>0.76600000000000001</c:v>
                </c:pt>
                <c:pt idx="25438">
                  <c:v>0.82699999999999996</c:v>
                </c:pt>
                <c:pt idx="25439">
                  <c:v>0.81200000000000006</c:v>
                </c:pt>
                <c:pt idx="25440">
                  <c:v>0.77500000000000002</c:v>
                </c:pt>
                <c:pt idx="25441">
                  <c:v>0.82399999999999995</c:v>
                </c:pt>
                <c:pt idx="25442">
                  <c:v>0.82199999999999995</c:v>
                </c:pt>
                <c:pt idx="25443">
                  <c:v>0.76200000000000001</c:v>
                </c:pt>
                <c:pt idx="25444">
                  <c:v>0.82699999999999996</c:v>
                </c:pt>
                <c:pt idx="25445">
                  <c:v>0.82899999999999996</c:v>
                </c:pt>
                <c:pt idx="25446">
                  <c:v>0.747</c:v>
                </c:pt>
                <c:pt idx="25447">
                  <c:v>0.81200000000000006</c:v>
                </c:pt>
                <c:pt idx="25448">
                  <c:v>0.80900000000000005</c:v>
                </c:pt>
                <c:pt idx="25449">
                  <c:v>0.82699999999999996</c:v>
                </c:pt>
                <c:pt idx="25450">
                  <c:v>0.68400000000000005</c:v>
                </c:pt>
                <c:pt idx="25451">
                  <c:v>0.83099999999999996</c:v>
                </c:pt>
                <c:pt idx="25452">
                  <c:v>0.748</c:v>
                </c:pt>
                <c:pt idx="25453">
                  <c:v>0.83199999999999996</c:v>
                </c:pt>
                <c:pt idx="25454">
                  <c:v>0.83</c:v>
                </c:pt>
                <c:pt idx="25455">
                  <c:v>0.69199999999999995</c:v>
                </c:pt>
                <c:pt idx="25456">
                  <c:v>0.83899999999999997</c:v>
                </c:pt>
                <c:pt idx="25457">
                  <c:v>0.83799999999999997</c:v>
                </c:pt>
                <c:pt idx="25458">
                  <c:v>0.83399999999999996</c:v>
                </c:pt>
                <c:pt idx="25459">
                  <c:v>0.83699999999999997</c:v>
                </c:pt>
                <c:pt idx="25460">
                  <c:v>0.82399999999999995</c:v>
                </c:pt>
                <c:pt idx="25461">
                  <c:v>0.84199999999999997</c:v>
                </c:pt>
                <c:pt idx="25462">
                  <c:v>0.84199999999999997</c:v>
                </c:pt>
                <c:pt idx="25463">
                  <c:v>0.80100000000000005</c:v>
                </c:pt>
                <c:pt idx="25464">
                  <c:v>0.83599999999999997</c:v>
                </c:pt>
                <c:pt idx="25465">
                  <c:v>0.83199999999999996</c:v>
                </c:pt>
                <c:pt idx="25466">
                  <c:v>0.83199999999999996</c:v>
                </c:pt>
                <c:pt idx="25467">
                  <c:v>0.753</c:v>
                </c:pt>
                <c:pt idx="25468">
                  <c:v>0.84599999999999997</c:v>
                </c:pt>
                <c:pt idx="25469">
                  <c:v>0.83399999999999996</c:v>
                </c:pt>
                <c:pt idx="25470">
                  <c:v>0.84199999999999997</c:v>
                </c:pt>
                <c:pt idx="25471">
                  <c:v>0.67200000000000004</c:v>
                </c:pt>
                <c:pt idx="25472">
                  <c:v>0.85299999999999998</c:v>
                </c:pt>
                <c:pt idx="25473">
                  <c:v>0.84</c:v>
                </c:pt>
                <c:pt idx="25474">
                  <c:v>0.82299999999999995</c:v>
                </c:pt>
                <c:pt idx="25475">
                  <c:v>0.84099999999999997</c:v>
                </c:pt>
                <c:pt idx="25476">
                  <c:v>0.78800000000000003</c:v>
                </c:pt>
                <c:pt idx="25477">
                  <c:v>0.84599999999999997</c:v>
                </c:pt>
                <c:pt idx="25478">
                  <c:v>0.84399999999999997</c:v>
                </c:pt>
                <c:pt idx="25479">
                  <c:v>0.80200000000000005</c:v>
                </c:pt>
                <c:pt idx="25480">
                  <c:v>0.85</c:v>
                </c:pt>
                <c:pt idx="25481">
                  <c:v>0.82199999999999995</c:v>
                </c:pt>
                <c:pt idx="25482">
                  <c:v>0.85499999999999998</c:v>
                </c:pt>
                <c:pt idx="25483">
                  <c:v>0.80500000000000005</c:v>
                </c:pt>
                <c:pt idx="25484">
                  <c:v>0.84699999999999998</c:v>
                </c:pt>
                <c:pt idx="25485">
                  <c:v>0.85799999999999998</c:v>
                </c:pt>
                <c:pt idx="25486">
                  <c:v>0.77</c:v>
                </c:pt>
                <c:pt idx="25487">
                  <c:v>0.85199999999999998</c:v>
                </c:pt>
                <c:pt idx="25488">
                  <c:v>0.86099999999999999</c:v>
                </c:pt>
                <c:pt idx="25489">
                  <c:v>0.85399999999999998</c:v>
                </c:pt>
                <c:pt idx="25490">
                  <c:v>0.77400000000000002</c:v>
                </c:pt>
                <c:pt idx="25491">
                  <c:v>0.77200000000000002</c:v>
                </c:pt>
                <c:pt idx="25492">
                  <c:v>0.85799999999999998</c:v>
                </c:pt>
                <c:pt idx="25493">
                  <c:v>0.86399999999999999</c:v>
                </c:pt>
                <c:pt idx="25494">
                  <c:v>0.86299999999999999</c:v>
                </c:pt>
                <c:pt idx="25495">
                  <c:v>0.78500000000000003</c:v>
                </c:pt>
                <c:pt idx="25496">
                  <c:v>0.78300000000000003</c:v>
                </c:pt>
                <c:pt idx="25497">
                  <c:v>0.86799999999999999</c:v>
                </c:pt>
                <c:pt idx="25498">
                  <c:v>0.86099999999999999</c:v>
                </c:pt>
                <c:pt idx="25499">
                  <c:v>0.84099999999999997</c:v>
                </c:pt>
                <c:pt idx="25500">
                  <c:v>0.84499999999999997</c:v>
                </c:pt>
                <c:pt idx="25501">
                  <c:v>0.86599999999999999</c:v>
                </c:pt>
                <c:pt idx="25502">
                  <c:v>0.875</c:v>
                </c:pt>
                <c:pt idx="25503">
                  <c:v>0.87</c:v>
                </c:pt>
                <c:pt idx="25504">
                  <c:v>0.878</c:v>
                </c:pt>
                <c:pt idx="25505">
                  <c:v>0.879</c:v>
                </c:pt>
                <c:pt idx="25506">
                  <c:v>0.878</c:v>
                </c:pt>
                <c:pt idx="25507">
                  <c:v>0.69299999999999995</c:v>
                </c:pt>
                <c:pt idx="25508">
                  <c:v>0.876</c:v>
                </c:pt>
                <c:pt idx="25509">
                  <c:v>0.86099999999999999</c:v>
                </c:pt>
                <c:pt idx="25510">
                  <c:v>0.879</c:v>
                </c:pt>
                <c:pt idx="25511">
                  <c:v>0.876</c:v>
                </c:pt>
                <c:pt idx="25512">
                  <c:v>0.86899999999999999</c:v>
                </c:pt>
                <c:pt idx="25513">
                  <c:v>0.86799999999999999</c:v>
                </c:pt>
                <c:pt idx="25514">
                  <c:v>0.84099999999999997</c:v>
                </c:pt>
                <c:pt idx="25515">
                  <c:v>0.88200000000000001</c:v>
                </c:pt>
                <c:pt idx="25516">
                  <c:v>0.85399999999999998</c:v>
                </c:pt>
                <c:pt idx="25517">
                  <c:v>0.86299999999999999</c:v>
                </c:pt>
                <c:pt idx="25518">
                  <c:v>0.85</c:v>
                </c:pt>
                <c:pt idx="25519">
                  <c:v>0.86599999999999999</c:v>
                </c:pt>
                <c:pt idx="25520">
                  <c:v>0.88500000000000001</c:v>
                </c:pt>
                <c:pt idx="25521">
                  <c:v>0.88200000000000001</c:v>
                </c:pt>
                <c:pt idx="25522">
                  <c:v>0.88900000000000001</c:v>
                </c:pt>
                <c:pt idx="25523">
                  <c:v>0.88700000000000001</c:v>
                </c:pt>
                <c:pt idx="25524">
                  <c:v>0.90200000000000002</c:v>
                </c:pt>
                <c:pt idx="25525">
                  <c:v>0.88900000000000001</c:v>
                </c:pt>
                <c:pt idx="25526">
                  <c:v>0.88600000000000001</c:v>
                </c:pt>
                <c:pt idx="25527">
                  <c:v>0.89500000000000002</c:v>
                </c:pt>
                <c:pt idx="25528">
                  <c:v>0.89600000000000002</c:v>
                </c:pt>
                <c:pt idx="25529">
                  <c:v>0.80700000000000005</c:v>
                </c:pt>
                <c:pt idx="25530">
                  <c:v>0.89400000000000002</c:v>
                </c:pt>
                <c:pt idx="25531">
                  <c:v>0.82699999999999996</c:v>
                </c:pt>
                <c:pt idx="25532">
                  <c:v>0.89200000000000002</c:v>
                </c:pt>
                <c:pt idx="25533">
                  <c:v>0.89700000000000002</c:v>
                </c:pt>
                <c:pt idx="25534">
                  <c:v>0.90300000000000002</c:v>
                </c:pt>
                <c:pt idx="25535">
                  <c:v>0.81200000000000006</c:v>
                </c:pt>
                <c:pt idx="25536">
                  <c:v>0.90500000000000003</c:v>
                </c:pt>
                <c:pt idx="25537">
                  <c:v>0.90700000000000003</c:v>
                </c:pt>
                <c:pt idx="25538">
                  <c:v>0.90800000000000003</c:v>
                </c:pt>
                <c:pt idx="25539">
                  <c:v>0.90400000000000003</c:v>
                </c:pt>
                <c:pt idx="25540">
                  <c:v>0.91200000000000003</c:v>
                </c:pt>
                <c:pt idx="25541">
                  <c:v>0.91200000000000003</c:v>
                </c:pt>
                <c:pt idx="25542">
                  <c:v>0.91200000000000003</c:v>
                </c:pt>
                <c:pt idx="25543">
                  <c:v>0.81799999999999995</c:v>
                </c:pt>
                <c:pt idx="25544">
                  <c:v>0.90100000000000002</c:v>
                </c:pt>
                <c:pt idx="25545">
                  <c:v>0.89600000000000002</c:v>
                </c:pt>
                <c:pt idx="25546">
                  <c:v>0.82299999999999995</c:v>
                </c:pt>
                <c:pt idx="25547">
                  <c:v>0.89900000000000002</c:v>
                </c:pt>
                <c:pt idx="25548">
                  <c:v>0.89800000000000002</c:v>
                </c:pt>
                <c:pt idx="25549">
                  <c:v>0.91600000000000004</c:v>
                </c:pt>
                <c:pt idx="25550">
                  <c:v>0.91</c:v>
                </c:pt>
                <c:pt idx="25551">
                  <c:v>0.91</c:v>
                </c:pt>
                <c:pt idx="25552">
                  <c:v>0.91600000000000004</c:v>
                </c:pt>
                <c:pt idx="25553">
                  <c:v>0.91300000000000003</c:v>
                </c:pt>
                <c:pt idx="25554">
                  <c:v>0.85499999999999998</c:v>
                </c:pt>
                <c:pt idx="25555">
                  <c:v>0.91600000000000004</c:v>
                </c:pt>
                <c:pt idx="25556">
                  <c:v>0.92600000000000005</c:v>
                </c:pt>
                <c:pt idx="25557">
                  <c:v>0.83599999999999997</c:v>
                </c:pt>
                <c:pt idx="25558">
                  <c:v>0.91700000000000004</c:v>
                </c:pt>
                <c:pt idx="25559">
                  <c:v>0.92500000000000004</c:v>
                </c:pt>
                <c:pt idx="25560">
                  <c:v>0.93400000000000005</c:v>
                </c:pt>
                <c:pt idx="25561">
                  <c:v>0.93500000000000005</c:v>
                </c:pt>
                <c:pt idx="25562">
                  <c:v>0.93799999999999994</c:v>
                </c:pt>
                <c:pt idx="25563">
                  <c:v>0.93700000000000006</c:v>
                </c:pt>
                <c:pt idx="25564">
                  <c:v>0.94199999999999995</c:v>
                </c:pt>
                <c:pt idx="25565">
                  <c:v>0.94099999999999995</c:v>
                </c:pt>
                <c:pt idx="25566">
                  <c:v>0.94499999999999995</c:v>
                </c:pt>
                <c:pt idx="25567">
                  <c:v>0.95</c:v>
                </c:pt>
                <c:pt idx="25568">
                  <c:v>0.95</c:v>
                </c:pt>
                <c:pt idx="25569">
                  <c:v>0.95</c:v>
                </c:pt>
                <c:pt idx="25570">
                  <c:v>0.94699999999999995</c:v>
                </c:pt>
                <c:pt idx="25571">
                  <c:v>0.94799999999999995</c:v>
                </c:pt>
                <c:pt idx="25572">
                  <c:v>0.95199999999999996</c:v>
                </c:pt>
                <c:pt idx="25573">
                  <c:v>0.95299999999999996</c:v>
                </c:pt>
                <c:pt idx="25574">
                  <c:v>0.9</c:v>
                </c:pt>
                <c:pt idx="25575">
                  <c:v>0.91600000000000004</c:v>
                </c:pt>
                <c:pt idx="25576">
                  <c:v>0.91100000000000003</c:v>
                </c:pt>
                <c:pt idx="25577">
                  <c:v>0.92900000000000005</c:v>
                </c:pt>
                <c:pt idx="25578">
                  <c:v>0.95499999999999996</c:v>
                </c:pt>
                <c:pt idx="25579">
                  <c:v>0.95699999999999996</c:v>
                </c:pt>
                <c:pt idx="25580">
                  <c:v>0.95899999999999996</c:v>
                </c:pt>
                <c:pt idx="25581">
                  <c:v>0.96299999999999997</c:v>
                </c:pt>
                <c:pt idx="25582">
                  <c:v>0.873</c:v>
                </c:pt>
                <c:pt idx="25583">
                  <c:v>0.96899999999999997</c:v>
                </c:pt>
                <c:pt idx="25584">
                  <c:v>0.96899999999999997</c:v>
                </c:pt>
                <c:pt idx="25585">
                  <c:v>0.96499999999999997</c:v>
                </c:pt>
                <c:pt idx="25586">
                  <c:v>0.879</c:v>
                </c:pt>
                <c:pt idx="25587">
                  <c:v>0.98399999999999999</c:v>
                </c:pt>
                <c:pt idx="25588">
                  <c:v>0.98199999999999998</c:v>
                </c:pt>
                <c:pt idx="25589">
                  <c:v>0.98399999999999999</c:v>
                </c:pt>
                <c:pt idx="25590">
                  <c:v>0.98499999999999999</c:v>
                </c:pt>
                <c:pt idx="25591">
                  <c:v>0.97399999999999998</c:v>
                </c:pt>
                <c:pt idx="25592">
                  <c:v>0.98599999999999999</c:v>
                </c:pt>
                <c:pt idx="25593">
                  <c:v>0.88500000000000001</c:v>
                </c:pt>
                <c:pt idx="25594">
                  <c:v>0.98899999999999999</c:v>
                </c:pt>
                <c:pt idx="25595">
                  <c:v>0.89</c:v>
                </c:pt>
                <c:pt idx="25596">
                  <c:v>0.96799999999999997</c:v>
                </c:pt>
                <c:pt idx="25597">
                  <c:v>0.99</c:v>
                </c:pt>
                <c:pt idx="25598">
                  <c:v>0.90600000000000003</c:v>
                </c:pt>
                <c:pt idx="25599">
                  <c:v>1</c:v>
                </c:pt>
                <c:pt idx="25600">
                  <c:v>1.0149999999999999</c:v>
                </c:pt>
                <c:pt idx="25601">
                  <c:v>1.02</c:v>
                </c:pt>
                <c:pt idx="25602">
                  <c:v>1.0109999999999999</c:v>
                </c:pt>
                <c:pt idx="25603">
                  <c:v>0.95899999999999996</c:v>
                </c:pt>
                <c:pt idx="25604">
                  <c:v>0.96499999999999997</c:v>
                </c:pt>
                <c:pt idx="25605">
                  <c:v>0.96299999999999997</c:v>
                </c:pt>
                <c:pt idx="25606">
                  <c:v>0.96899999999999997</c:v>
                </c:pt>
                <c:pt idx="25607">
                  <c:v>0.97</c:v>
                </c:pt>
                <c:pt idx="25608">
                  <c:v>0.97</c:v>
                </c:pt>
                <c:pt idx="25609">
                  <c:v>0.96699999999999997</c:v>
                </c:pt>
                <c:pt idx="25610">
                  <c:v>0.96799999999999997</c:v>
                </c:pt>
                <c:pt idx="25611">
                  <c:v>1.008</c:v>
                </c:pt>
                <c:pt idx="25612">
                  <c:v>0.96199999999999997</c:v>
                </c:pt>
                <c:pt idx="25613">
                  <c:v>0.96799999999999997</c:v>
                </c:pt>
                <c:pt idx="25614">
                  <c:v>0.96599999999999997</c:v>
                </c:pt>
                <c:pt idx="25615">
                  <c:v>0.72</c:v>
                </c:pt>
                <c:pt idx="25616">
                  <c:v>0.78200000000000003</c:v>
                </c:pt>
                <c:pt idx="25617">
                  <c:v>0.77</c:v>
                </c:pt>
                <c:pt idx="25618">
                  <c:v>0.75700000000000001</c:v>
                </c:pt>
                <c:pt idx="25619">
                  <c:v>0.78800000000000003</c:v>
                </c:pt>
                <c:pt idx="25620">
                  <c:v>0.77600000000000002</c:v>
                </c:pt>
                <c:pt idx="25621">
                  <c:v>0.79</c:v>
                </c:pt>
                <c:pt idx="25622">
                  <c:v>0.77300000000000002</c:v>
                </c:pt>
                <c:pt idx="25623">
                  <c:v>0.47</c:v>
                </c:pt>
                <c:pt idx="25624">
                  <c:v>0.47</c:v>
                </c:pt>
                <c:pt idx="25625">
                  <c:v>0.47799999999999998</c:v>
                </c:pt>
                <c:pt idx="25626">
                  <c:v>0.47799999999999998</c:v>
                </c:pt>
                <c:pt idx="25627">
                  <c:v>0.77500000000000002</c:v>
                </c:pt>
                <c:pt idx="25628">
                  <c:v>0.77800000000000002</c:v>
                </c:pt>
                <c:pt idx="25629">
                  <c:v>0.75800000000000001</c:v>
                </c:pt>
                <c:pt idx="25630">
                  <c:v>0.76100000000000001</c:v>
                </c:pt>
                <c:pt idx="25631">
                  <c:v>0.47299999999999998</c:v>
                </c:pt>
                <c:pt idx="25632">
                  <c:v>0.47299999999999998</c:v>
                </c:pt>
                <c:pt idx="25633">
                  <c:v>0.47899999999999998</c:v>
                </c:pt>
                <c:pt idx="25634">
                  <c:v>0.76200000000000001</c:v>
                </c:pt>
                <c:pt idx="25635">
                  <c:v>0.47699999999999998</c:v>
                </c:pt>
                <c:pt idx="25636">
                  <c:v>0.48099999999999998</c:v>
                </c:pt>
                <c:pt idx="25637">
                  <c:v>0.48099999999999998</c:v>
                </c:pt>
                <c:pt idx="25638">
                  <c:v>0.48699999999999999</c:v>
                </c:pt>
                <c:pt idx="25639">
                  <c:v>0.77500000000000002</c:v>
                </c:pt>
                <c:pt idx="25640">
                  <c:v>0.48599999999999999</c:v>
                </c:pt>
                <c:pt idx="25641">
                  <c:v>0.49</c:v>
                </c:pt>
                <c:pt idx="25642">
                  <c:v>0.49</c:v>
                </c:pt>
                <c:pt idx="25643">
                  <c:v>0.496</c:v>
                </c:pt>
                <c:pt idx="25644">
                  <c:v>0.76</c:v>
                </c:pt>
                <c:pt idx="25645">
                  <c:v>0.49399999999999999</c:v>
                </c:pt>
                <c:pt idx="25646">
                  <c:v>0.79100000000000004</c:v>
                </c:pt>
                <c:pt idx="25647">
                  <c:v>0.48</c:v>
                </c:pt>
                <c:pt idx="25648">
                  <c:v>0.497</c:v>
                </c:pt>
                <c:pt idx="25649">
                  <c:v>0.497</c:v>
                </c:pt>
                <c:pt idx="25650">
                  <c:v>0.78</c:v>
                </c:pt>
                <c:pt idx="25651">
                  <c:v>0.78700000000000003</c:v>
                </c:pt>
                <c:pt idx="25652">
                  <c:v>0.48399999999999999</c:v>
                </c:pt>
                <c:pt idx="25653">
                  <c:v>0.48399999999999999</c:v>
                </c:pt>
                <c:pt idx="25654">
                  <c:v>0.48899999999999999</c:v>
                </c:pt>
                <c:pt idx="25655">
                  <c:v>0.498</c:v>
                </c:pt>
                <c:pt idx="25656">
                  <c:v>0.498</c:v>
                </c:pt>
                <c:pt idx="25657">
                  <c:v>0.48199999999999998</c:v>
                </c:pt>
                <c:pt idx="25658">
                  <c:v>0.48199999999999998</c:v>
                </c:pt>
                <c:pt idx="25659">
                  <c:v>0.48899999999999999</c:v>
                </c:pt>
                <c:pt idx="25660">
                  <c:v>0.49099999999999999</c:v>
                </c:pt>
                <c:pt idx="25661">
                  <c:v>0.77500000000000002</c:v>
                </c:pt>
                <c:pt idx="25662">
                  <c:v>0.504</c:v>
                </c:pt>
                <c:pt idx="25663">
                  <c:v>0.78100000000000003</c:v>
                </c:pt>
                <c:pt idx="25664">
                  <c:v>0.76800000000000002</c:v>
                </c:pt>
                <c:pt idx="25665">
                  <c:v>0.77800000000000002</c:v>
                </c:pt>
                <c:pt idx="25666">
                  <c:v>0.75800000000000001</c:v>
                </c:pt>
                <c:pt idx="25667">
                  <c:v>0.77100000000000002</c:v>
                </c:pt>
                <c:pt idx="25668">
                  <c:v>0.48899999999999999</c:v>
                </c:pt>
                <c:pt idx="25669">
                  <c:v>0.77800000000000002</c:v>
                </c:pt>
                <c:pt idx="25670">
                  <c:v>0.50700000000000001</c:v>
                </c:pt>
                <c:pt idx="25671">
                  <c:v>0.50700000000000001</c:v>
                </c:pt>
                <c:pt idx="25672">
                  <c:v>0.49299999999999999</c:v>
                </c:pt>
                <c:pt idx="25673">
                  <c:v>0.49299999999999999</c:v>
                </c:pt>
                <c:pt idx="25674">
                  <c:v>0.498</c:v>
                </c:pt>
                <c:pt idx="25675">
                  <c:v>0.49</c:v>
                </c:pt>
                <c:pt idx="25676">
                  <c:v>0.49</c:v>
                </c:pt>
                <c:pt idx="25677">
                  <c:v>0.498</c:v>
                </c:pt>
                <c:pt idx="25678">
                  <c:v>0.50700000000000001</c:v>
                </c:pt>
                <c:pt idx="25679">
                  <c:v>0.50700000000000001</c:v>
                </c:pt>
                <c:pt idx="25680">
                  <c:v>0.5</c:v>
                </c:pt>
                <c:pt idx="25681">
                  <c:v>0.505</c:v>
                </c:pt>
                <c:pt idx="25682">
                  <c:v>0.499</c:v>
                </c:pt>
                <c:pt idx="25683">
                  <c:v>0.50600000000000001</c:v>
                </c:pt>
                <c:pt idx="25684">
                  <c:v>0.50600000000000001</c:v>
                </c:pt>
                <c:pt idx="25685">
                  <c:v>0.51400000000000001</c:v>
                </c:pt>
                <c:pt idx="25686">
                  <c:v>0.77900000000000003</c:v>
                </c:pt>
                <c:pt idx="25687">
                  <c:v>0.76500000000000001</c:v>
                </c:pt>
                <c:pt idx="25688">
                  <c:v>0.77400000000000002</c:v>
                </c:pt>
                <c:pt idx="25689">
                  <c:v>0.5</c:v>
                </c:pt>
                <c:pt idx="25690">
                  <c:v>0.5</c:v>
                </c:pt>
                <c:pt idx="25691">
                  <c:v>0.79600000000000004</c:v>
                </c:pt>
                <c:pt idx="25692">
                  <c:v>0.51500000000000001</c:v>
                </c:pt>
                <c:pt idx="25693">
                  <c:v>0.501</c:v>
                </c:pt>
                <c:pt idx="25694">
                  <c:v>0.501</c:v>
                </c:pt>
                <c:pt idx="25695">
                  <c:v>0.50700000000000001</c:v>
                </c:pt>
                <c:pt idx="25696">
                  <c:v>0.49199999999999999</c:v>
                </c:pt>
                <c:pt idx="25697">
                  <c:v>0.50700000000000001</c:v>
                </c:pt>
                <c:pt idx="25698">
                  <c:v>0.51600000000000001</c:v>
                </c:pt>
                <c:pt idx="25699">
                  <c:v>0.51600000000000001</c:v>
                </c:pt>
                <c:pt idx="25700">
                  <c:v>0.49199999999999999</c:v>
                </c:pt>
                <c:pt idx="25701">
                  <c:v>0.50900000000000001</c:v>
                </c:pt>
                <c:pt idx="25702">
                  <c:v>0.49399999999999999</c:v>
                </c:pt>
                <c:pt idx="25703">
                  <c:v>0.48499999999999999</c:v>
                </c:pt>
                <c:pt idx="25704">
                  <c:v>0.48499999999999999</c:v>
                </c:pt>
                <c:pt idx="25705">
                  <c:v>0.51500000000000001</c:v>
                </c:pt>
                <c:pt idx="25706">
                  <c:v>0.50800000000000001</c:v>
                </c:pt>
                <c:pt idx="25707">
                  <c:v>0.50800000000000001</c:v>
                </c:pt>
                <c:pt idx="25708">
                  <c:v>0.50800000000000001</c:v>
                </c:pt>
                <c:pt idx="25709">
                  <c:v>0.52300000000000002</c:v>
                </c:pt>
                <c:pt idx="25710">
                  <c:v>0.51700000000000002</c:v>
                </c:pt>
                <c:pt idx="25711">
                  <c:v>0.73599999999999999</c:v>
                </c:pt>
                <c:pt idx="25712">
                  <c:v>0.51600000000000001</c:v>
                </c:pt>
                <c:pt idx="25713">
                  <c:v>0.51600000000000001</c:v>
                </c:pt>
                <c:pt idx="25714">
                  <c:v>0.50600000000000001</c:v>
                </c:pt>
                <c:pt idx="25715">
                  <c:v>0.49199999999999999</c:v>
                </c:pt>
                <c:pt idx="25716">
                  <c:v>0.77600000000000002</c:v>
                </c:pt>
                <c:pt idx="25717">
                  <c:v>0.51</c:v>
                </c:pt>
                <c:pt idx="25718">
                  <c:v>0.51</c:v>
                </c:pt>
                <c:pt idx="25719">
                  <c:v>0.496</c:v>
                </c:pt>
                <c:pt idx="25720">
                  <c:v>0.496</c:v>
                </c:pt>
                <c:pt idx="25721">
                  <c:v>0.51</c:v>
                </c:pt>
                <c:pt idx="25722">
                  <c:v>0.51600000000000001</c:v>
                </c:pt>
                <c:pt idx="25723">
                  <c:v>0.51</c:v>
                </c:pt>
                <c:pt idx="25724">
                  <c:v>0.51</c:v>
                </c:pt>
                <c:pt idx="25725">
                  <c:v>0.501</c:v>
                </c:pt>
                <c:pt idx="25726">
                  <c:v>0.52600000000000002</c:v>
                </c:pt>
                <c:pt idx="25727">
                  <c:v>0.51600000000000001</c:v>
                </c:pt>
                <c:pt idx="25728">
                  <c:v>0.501</c:v>
                </c:pt>
                <c:pt idx="25729">
                  <c:v>0.70899999999999996</c:v>
                </c:pt>
                <c:pt idx="25730">
                  <c:v>0.52600000000000002</c:v>
                </c:pt>
                <c:pt idx="25731">
                  <c:v>0.52600000000000002</c:v>
                </c:pt>
                <c:pt idx="25732">
                  <c:v>0.49299999999999999</c:v>
                </c:pt>
                <c:pt idx="25733">
                  <c:v>0.49299999999999999</c:v>
                </c:pt>
                <c:pt idx="25734">
                  <c:v>0.503</c:v>
                </c:pt>
                <c:pt idx="25735">
                  <c:v>0.502</c:v>
                </c:pt>
                <c:pt idx="25736">
                  <c:v>0.51700000000000002</c:v>
                </c:pt>
                <c:pt idx="25737">
                  <c:v>0.50900000000000001</c:v>
                </c:pt>
                <c:pt idx="25738">
                  <c:v>0.73499999999999999</c:v>
                </c:pt>
                <c:pt idx="25739">
                  <c:v>0.53200000000000003</c:v>
                </c:pt>
                <c:pt idx="25740">
                  <c:v>0.52600000000000002</c:v>
                </c:pt>
                <c:pt idx="25741">
                  <c:v>0.504</c:v>
                </c:pt>
                <c:pt idx="25742">
                  <c:v>0.504</c:v>
                </c:pt>
                <c:pt idx="25743">
                  <c:v>0.745</c:v>
                </c:pt>
                <c:pt idx="25744">
                  <c:v>0.50900000000000001</c:v>
                </c:pt>
                <c:pt idx="25745">
                  <c:v>0.50900000000000001</c:v>
                </c:pt>
                <c:pt idx="25746">
                  <c:v>0.51800000000000002</c:v>
                </c:pt>
                <c:pt idx="25747">
                  <c:v>0.51800000000000002</c:v>
                </c:pt>
                <c:pt idx="25748">
                  <c:v>0.52800000000000002</c:v>
                </c:pt>
                <c:pt idx="25749">
                  <c:v>0.73399999999999999</c:v>
                </c:pt>
                <c:pt idx="25750">
                  <c:v>0.78</c:v>
                </c:pt>
                <c:pt idx="25751">
                  <c:v>0.51500000000000001</c:v>
                </c:pt>
                <c:pt idx="25752">
                  <c:v>0.72799999999999998</c:v>
                </c:pt>
                <c:pt idx="25753">
                  <c:v>0.5</c:v>
                </c:pt>
                <c:pt idx="25754">
                  <c:v>0.71799999999999997</c:v>
                </c:pt>
                <c:pt idx="25755">
                  <c:v>0.78600000000000003</c:v>
                </c:pt>
                <c:pt idx="25756">
                  <c:v>0.73899999999999999</c:v>
                </c:pt>
                <c:pt idx="25757">
                  <c:v>0.505</c:v>
                </c:pt>
                <c:pt idx="25758">
                  <c:v>0.505</c:v>
                </c:pt>
                <c:pt idx="25759">
                  <c:v>0.52</c:v>
                </c:pt>
                <c:pt idx="25760">
                  <c:v>0.52</c:v>
                </c:pt>
                <c:pt idx="25761">
                  <c:v>0.51</c:v>
                </c:pt>
                <c:pt idx="25762">
                  <c:v>0.52</c:v>
                </c:pt>
                <c:pt idx="25763">
                  <c:v>0.52</c:v>
                </c:pt>
                <c:pt idx="25764">
                  <c:v>0.51900000000000002</c:v>
                </c:pt>
                <c:pt idx="25765">
                  <c:v>0.51</c:v>
                </c:pt>
                <c:pt idx="25766">
                  <c:v>0.53600000000000003</c:v>
                </c:pt>
                <c:pt idx="25767">
                  <c:v>0.53600000000000003</c:v>
                </c:pt>
                <c:pt idx="25768">
                  <c:v>0.52100000000000002</c:v>
                </c:pt>
                <c:pt idx="25769">
                  <c:v>0.53600000000000003</c:v>
                </c:pt>
                <c:pt idx="25770">
                  <c:v>0.52</c:v>
                </c:pt>
                <c:pt idx="25771">
                  <c:v>0.497</c:v>
                </c:pt>
                <c:pt idx="25772">
                  <c:v>0.502</c:v>
                </c:pt>
                <c:pt idx="25773">
                  <c:v>0.502</c:v>
                </c:pt>
                <c:pt idx="25774">
                  <c:v>0.52</c:v>
                </c:pt>
                <c:pt idx="25775">
                  <c:v>0.51100000000000001</c:v>
                </c:pt>
                <c:pt idx="25776">
                  <c:v>0.76</c:v>
                </c:pt>
                <c:pt idx="25777">
                  <c:v>0.52600000000000002</c:v>
                </c:pt>
                <c:pt idx="25778">
                  <c:v>0.75900000000000001</c:v>
                </c:pt>
                <c:pt idx="25779">
                  <c:v>0.54200000000000004</c:v>
                </c:pt>
                <c:pt idx="25780">
                  <c:v>0.74</c:v>
                </c:pt>
                <c:pt idx="25781">
                  <c:v>0.51900000000000002</c:v>
                </c:pt>
                <c:pt idx="25782">
                  <c:v>0.51400000000000001</c:v>
                </c:pt>
                <c:pt idx="25783">
                  <c:v>0.51400000000000001</c:v>
                </c:pt>
                <c:pt idx="25784">
                  <c:v>0.74399999999999999</c:v>
                </c:pt>
                <c:pt idx="25785">
                  <c:v>0.52100000000000002</c:v>
                </c:pt>
                <c:pt idx="25786">
                  <c:v>0.51100000000000001</c:v>
                </c:pt>
                <c:pt idx="25787">
                  <c:v>0.51100000000000001</c:v>
                </c:pt>
                <c:pt idx="25788">
                  <c:v>0.52</c:v>
                </c:pt>
                <c:pt idx="25789">
                  <c:v>0.52</c:v>
                </c:pt>
                <c:pt idx="25790">
                  <c:v>0.53900000000000003</c:v>
                </c:pt>
                <c:pt idx="25791">
                  <c:v>0.54</c:v>
                </c:pt>
                <c:pt idx="25792">
                  <c:v>0.52500000000000002</c:v>
                </c:pt>
                <c:pt idx="25793">
                  <c:v>0.50900000000000001</c:v>
                </c:pt>
                <c:pt idx="25794">
                  <c:v>0.73599999999999999</c:v>
                </c:pt>
                <c:pt idx="25795">
                  <c:v>0.749</c:v>
                </c:pt>
                <c:pt idx="25796">
                  <c:v>0.51400000000000001</c:v>
                </c:pt>
                <c:pt idx="25797">
                  <c:v>0.51400000000000001</c:v>
                </c:pt>
                <c:pt idx="25798">
                  <c:v>0.53500000000000003</c:v>
                </c:pt>
                <c:pt idx="25799">
                  <c:v>0.52</c:v>
                </c:pt>
                <c:pt idx="25800">
                  <c:v>0.51300000000000001</c:v>
                </c:pt>
                <c:pt idx="25801">
                  <c:v>0.51300000000000001</c:v>
                </c:pt>
                <c:pt idx="25802">
                  <c:v>0.504</c:v>
                </c:pt>
                <c:pt idx="25803">
                  <c:v>0.52900000000000003</c:v>
                </c:pt>
                <c:pt idx="25804">
                  <c:v>0.52900000000000003</c:v>
                </c:pt>
                <c:pt idx="25805">
                  <c:v>0.53500000000000003</c:v>
                </c:pt>
                <c:pt idx="25806">
                  <c:v>0.52</c:v>
                </c:pt>
                <c:pt idx="25807">
                  <c:v>0.504</c:v>
                </c:pt>
                <c:pt idx="25808">
                  <c:v>0.54500000000000004</c:v>
                </c:pt>
                <c:pt idx="25809">
                  <c:v>0.54500000000000004</c:v>
                </c:pt>
                <c:pt idx="25810">
                  <c:v>0.53100000000000003</c:v>
                </c:pt>
                <c:pt idx="25811">
                  <c:v>0.53100000000000003</c:v>
                </c:pt>
                <c:pt idx="25812">
                  <c:v>0.52200000000000002</c:v>
                </c:pt>
                <c:pt idx="25813">
                  <c:v>0.50600000000000001</c:v>
                </c:pt>
                <c:pt idx="25814">
                  <c:v>0.51100000000000001</c:v>
                </c:pt>
                <c:pt idx="25815">
                  <c:v>0.51100000000000001</c:v>
                </c:pt>
                <c:pt idx="25816">
                  <c:v>0.52900000000000003</c:v>
                </c:pt>
                <c:pt idx="25817">
                  <c:v>0.53100000000000003</c:v>
                </c:pt>
                <c:pt idx="25818">
                  <c:v>0.52200000000000002</c:v>
                </c:pt>
                <c:pt idx="25819">
                  <c:v>0.52</c:v>
                </c:pt>
                <c:pt idx="25820">
                  <c:v>0.78900000000000003</c:v>
                </c:pt>
                <c:pt idx="25821">
                  <c:v>0.71299999999999997</c:v>
                </c:pt>
                <c:pt idx="25822">
                  <c:v>0.53</c:v>
                </c:pt>
                <c:pt idx="25823">
                  <c:v>0.53</c:v>
                </c:pt>
                <c:pt idx="25824">
                  <c:v>0.74</c:v>
                </c:pt>
                <c:pt idx="25825">
                  <c:v>0.53100000000000003</c:v>
                </c:pt>
                <c:pt idx="25826">
                  <c:v>0.79100000000000004</c:v>
                </c:pt>
                <c:pt idx="25827">
                  <c:v>0.53</c:v>
                </c:pt>
                <c:pt idx="25828">
                  <c:v>0.50600000000000001</c:v>
                </c:pt>
                <c:pt idx="25829">
                  <c:v>0.53600000000000003</c:v>
                </c:pt>
                <c:pt idx="25830">
                  <c:v>0.75</c:v>
                </c:pt>
                <c:pt idx="25831">
                  <c:v>0.496</c:v>
                </c:pt>
                <c:pt idx="25832">
                  <c:v>0.496</c:v>
                </c:pt>
                <c:pt idx="25833">
                  <c:v>0.55100000000000005</c:v>
                </c:pt>
                <c:pt idx="25834">
                  <c:v>0.75</c:v>
                </c:pt>
                <c:pt idx="25835">
                  <c:v>0.52400000000000002</c:v>
                </c:pt>
                <c:pt idx="25836">
                  <c:v>0.52300000000000002</c:v>
                </c:pt>
                <c:pt idx="25837">
                  <c:v>0.73799999999999999</c:v>
                </c:pt>
                <c:pt idx="25838">
                  <c:v>0.50800000000000001</c:v>
                </c:pt>
                <c:pt idx="25839">
                  <c:v>0.73199999999999998</c:v>
                </c:pt>
                <c:pt idx="25840">
                  <c:v>0.50800000000000001</c:v>
                </c:pt>
                <c:pt idx="25841">
                  <c:v>0.53200000000000003</c:v>
                </c:pt>
                <c:pt idx="25842">
                  <c:v>0.52200000000000002</c:v>
                </c:pt>
                <c:pt idx="25843">
                  <c:v>0.52200000000000002</c:v>
                </c:pt>
                <c:pt idx="25844">
                  <c:v>0.54900000000000004</c:v>
                </c:pt>
                <c:pt idx="25845">
                  <c:v>0.73199999999999998</c:v>
                </c:pt>
                <c:pt idx="25846">
                  <c:v>0.53400000000000003</c:v>
                </c:pt>
                <c:pt idx="25847">
                  <c:v>0.53</c:v>
                </c:pt>
                <c:pt idx="25848">
                  <c:v>0.53</c:v>
                </c:pt>
                <c:pt idx="25849">
                  <c:v>0.51900000000000002</c:v>
                </c:pt>
                <c:pt idx="25850">
                  <c:v>0.74299999999999999</c:v>
                </c:pt>
                <c:pt idx="25851">
                  <c:v>0.53300000000000003</c:v>
                </c:pt>
                <c:pt idx="25852">
                  <c:v>0.53300000000000003</c:v>
                </c:pt>
                <c:pt idx="25853">
                  <c:v>0.50800000000000001</c:v>
                </c:pt>
                <c:pt idx="25854">
                  <c:v>0.50800000000000001</c:v>
                </c:pt>
                <c:pt idx="25855">
                  <c:v>0.52300000000000002</c:v>
                </c:pt>
                <c:pt idx="25856">
                  <c:v>0.52300000000000002</c:v>
                </c:pt>
                <c:pt idx="25857">
                  <c:v>0.52900000000000003</c:v>
                </c:pt>
                <c:pt idx="25858">
                  <c:v>0.51400000000000001</c:v>
                </c:pt>
                <c:pt idx="25859">
                  <c:v>0.77700000000000002</c:v>
                </c:pt>
                <c:pt idx="25860">
                  <c:v>0.53900000000000003</c:v>
                </c:pt>
                <c:pt idx="25861">
                  <c:v>0.53900000000000003</c:v>
                </c:pt>
                <c:pt idx="25862">
                  <c:v>0.52900000000000003</c:v>
                </c:pt>
                <c:pt idx="25863">
                  <c:v>0.77600000000000002</c:v>
                </c:pt>
                <c:pt idx="25864">
                  <c:v>0.51400000000000001</c:v>
                </c:pt>
                <c:pt idx="25865">
                  <c:v>0.72199999999999998</c:v>
                </c:pt>
                <c:pt idx="25866">
                  <c:v>0.55400000000000005</c:v>
                </c:pt>
                <c:pt idx="25867">
                  <c:v>0.55400000000000005</c:v>
                </c:pt>
                <c:pt idx="25868">
                  <c:v>0.52400000000000002</c:v>
                </c:pt>
                <c:pt idx="25869">
                  <c:v>0.58099999999999996</c:v>
                </c:pt>
                <c:pt idx="25870">
                  <c:v>0.52400000000000002</c:v>
                </c:pt>
                <c:pt idx="25871">
                  <c:v>0.58099999999999996</c:v>
                </c:pt>
                <c:pt idx="25872">
                  <c:v>0.51600000000000001</c:v>
                </c:pt>
                <c:pt idx="25873">
                  <c:v>0.52100000000000002</c:v>
                </c:pt>
                <c:pt idx="25874">
                  <c:v>0.52100000000000002</c:v>
                </c:pt>
                <c:pt idx="25875">
                  <c:v>0.76500000000000001</c:v>
                </c:pt>
                <c:pt idx="25876">
                  <c:v>0.53200000000000003</c:v>
                </c:pt>
                <c:pt idx="25877">
                  <c:v>0.54100000000000004</c:v>
                </c:pt>
                <c:pt idx="25878">
                  <c:v>0.54100000000000004</c:v>
                </c:pt>
                <c:pt idx="25879">
                  <c:v>0.53</c:v>
                </c:pt>
                <c:pt idx="25880">
                  <c:v>0.79800000000000004</c:v>
                </c:pt>
                <c:pt idx="25881">
                  <c:v>0.53300000000000003</c:v>
                </c:pt>
                <c:pt idx="25882">
                  <c:v>0.52300000000000002</c:v>
                </c:pt>
                <c:pt idx="25883">
                  <c:v>0.51600000000000001</c:v>
                </c:pt>
                <c:pt idx="25884">
                  <c:v>0.54200000000000004</c:v>
                </c:pt>
                <c:pt idx="25885">
                  <c:v>0.54500000000000004</c:v>
                </c:pt>
                <c:pt idx="25886">
                  <c:v>0.52300000000000002</c:v>
                </c:pt>
                <c:pt idx="25887">
                  <c:v>0.505</c:v>
                </c:pt>
                <c:pt idx="25888">
                  <c:v>0.505</c:v>
                </c:pt>
                <c:pt idx="25889">
                  <c:v>0.745</c:v>
                </c:pt>
                <c:pt idx="25890">
                  <c:v>0.54100000000000004</c:v>
                </c:pt>
                <c:pt idx="25891">
                  <c:v>0.56200000000000006</c:v>
                </c:pt>
                <c:pt idx="25892">
                  <c:v>0.54100000000000004</c:v>
                </c:pt>
                <c:pt idx="25893">
                  <c:v>0.54100000000000004</c:v>
                </c:pt>
                <c:pt idx="25894">
                  <c:v>0.53400000000000003</c:v>
                </c:pt>
                <c:pt idx="25895">
                  <c:v>0.54200000000000004</c:v>
                </c:pt>
                <c:pt idx="25896">
                  <c:v>0.748</c:v>
                </c:pt>
                <c:pt idx="25897">
                  <c:v>0.76400000000000001</c:v>
                </c:pt>
                <c:pt idx="25898">
                  <c:v>0.53300000000000003</c:v>
                </c:pt>
                <c:pt idx="25899">
                  <c:v>0.76400000000000001</c:v>
                </c:pt>
                <c:pt idx="25900">
                  <c:v>0.51700000000000002</c:v>
                </c:pt>
                <c:pt idx="25901">
                  <c:v>0.52200000000000002</c:v>
                </c:pt>
                <c:pt idx="25902">
                  <c:v>0.51700000000000002</c:v>
                </c:pt>
                <c:pt idx="25903">
                  <c:v>0.54</c:v>
                </c:pt>
                <c:pt idx="25904">
                  <c:v>0.59299999999999997</c:v>
                </c:pt>
                <c:pt idx="25905">
                  <c:v>0.56000000000000005</c:v>
                </c:pt>
                <c:pt idx="25906">
                  <c:v>0.52600000000000002</c:v>
                </c:pt>
                <c:pt idx="25907">
                  <c:v>0.54400000000000004</c:v>
                </c:pt>
                <c:pt idx="25908">
                  <c:v>0.74099999999999999</c:v>
                </c:pt>
                <c:pt idx="25909">
                  <c:v>0.52800000000000002</c:v>
                </c:pt>
                <c:pt idx="25910">
                  <c:v>0.52300000000000002</c:v>
                </c:pt>
                <c:pt idx="25911">
                  <c:v>0.52300000000000002</c:v>
                </c:pt>
                <c:pt idx="25912">
                  <c:v>0.53200000000000003</c:v>
                </c:pt>
                <c:pt idx="25913">
                  <c:v>0.53200000000000003</c:v>
                </c:pt>
                <c:pt idx="25914">
                  <c:v>0.51300000000000001</c:v>
                </c:pt>
                <c:pt idx="25915">
                  <c:v>0.54100000000000004</c:v>
                </c:pt>
                <c:pt idx="25916">
                  <c:v>0.54100000000000004</c:v>
                </c:pt>
                <c:pt idx="25917">
                  <c:v>0.751</c:v>
                </c:pt>
                <c:pt idx="25918">
                  <c:v>0.754</c:v>
                </c:pt>
                <c:pt idx="25919">
                  <c:v>0.51700000000000002</c:v>
                </c:pt>
                <c:pt idx="25920">
                  <c:v>0.51700000000000002</c:v>
                </c:pt>
                <c:pt idx="25921">
                  <c:v>0.55400000000000005</c:v>
                </c:pt>
                <c:pt idx="25922">
                  <c:v>0.53300000000000003</c:v>
                </c:pt>
                <c:pt idx="25923">
                  <c:v>0.53300000000000003</c:v>
                </c:pt>
                <c:pt idx="25924">
                  <c:v>0.53900000000000003</c:v>
                </c:pt>
                <c:pt idx="25925">
                  <c:v>0.54400000000000004</c:v>
                </c:pt>
                <c:pt idx="25926">
                  <c:v>0.54400000000000004</c:v>
                </c:pt>
                <c:pt idx="25927">
                  <c:v>0.52300000000000002</c:v>
                </c:pt>
                <c:pt idx="25928">
                  <c:v>0.53900000000000003</c:v>
                </c:pt>
                <c:pt idx="25929">
                  <c:v>0.54800000000000004</c:v>
                </c:pt>
                <c:pt idx="25930">
                  <c:v>0.54800000000000004</c:v>
                </c:pt>
                <c:pt idx="25931">
                  <c:v>0.52300000000000002</c:v>
                </c:pt>
                <c:pt idx="25932">
                  <c:v>0.754</c:v>
                </c:pt>
                <c:pt idx="25933">
                  <c:v>0.56499999999999995</c:v>
                </c:pt>
                <c:pt idx="25934">
                  <c:v>0.56499999999999995</c:v>
                </c:pt>
                <c:pt idx="25935">
                  <c:v>0.55900000000000005</c:v>
                </c:pt>
                <c:pt idx="25936">
                  <c:v>0.78700000000000003</c:v>
                </c:pt>
                <c:pt idx="25937">
                  <c:v>0.78600000000000003</c:v>
                </c:pt>
                <c:pt idx="25938">
                  <c:v>0.59499999999999997</c:v>
                </c:pt>
                <c:pt idx="25939">
                  <c:v>0.59499999999999997</c:v>
                </c:pt>
                <c:pt idx="25940">
                  <c:v>0.52600000000000002</c:v>
                </c:pt>
                <c:pt idx="25941">
                  <c:v>0.53100000000000003</c:v>
                </c:pt>
                <c:pt idx="25942">
                  <c:v>0.53100000000000003</c:v>
                </c:pt>
                <c:pt idx="25943">
                  <c:v>0.52300000000000002</c:v>
                </c:pt>
                <c:pt idx="25944">
                  <c:v>0.54200000000000004</c:v>
                </c:pt>
                <c:pt idx="25945">
                  <c:v>0.745</c:v>
                </c:pt>
                <c:pt idx="25946">
                  <c:v>0.53400000000000003</c:v>
                </c:pt>
                <c:pt idx="25947">
                  <c:v>0.53400000000000003</c:v>
                </c:pt>
                <c:pt idx="25948">
                  <c:v>0.53900000000000003</c:v>
                </c:pt>
                <c:pt idx="25949">
                  <c:v>0.52500000000000002</c:v>
                </c:pt>
                <c:pt idx="25950">
                  <c:v>0.53500000000000003</c:v>
                </c:pt>
                <c:pt idx="25951">
                  <c:v>0.55400000000000005</c:v>
                </c:pt>
                <c:pt idx="25952">
                  <c:v>0.51500000000000001</c:v>
                </c:pt>
                <c:pt idx="25953">
                  <c:v>0.51500000000000001</c:v>
                </c:pt>
                <c:pt idx="25954">
                  <c:v>0.53300000000000003</c:v>
                </c:pt>
                <c:pt idx="25955">
                  <c:v>0.754</c:v>
                </c:pt>
                <c:pt idx="25956">
                  <c:v>0.55200000000000005</c:v>
                </c:pt>
                <c:pt idx="25957">
                  <c:v>0.55200000000000005</c:v>
                </c:pt>
                <c:pt idx="25958">
                  <c:v>0.58399999999999996</c:v>
                </c:pt>
                <c:pt idx="25959">
                  <c:v>0.53400000000000003</c:v>
                </c:pt>
                <c:pt idx="25960">
                  <c:v>0.74299999999999999</c:v>
                </c:pt>
                <c:pt idx="25961">
                  <c:v>0.74299999999999999</c:v>
                </c:pt>
                <c:pt idx="25962">
                  <c:v>0.53400000000000003</c:v>
                </c:pt>
                <c:pt idx="25963">
                  <c:v>0.55300000000000005</c:v>
                </c:pt>
                <c:pt idx="25964">
                  <c:v>0.53400000000000003</c:v>
                </c:pt>
                <c:pt idx="25965">
                  <c:v>0.54400000000000004</c:v>
                </c:pt>
                <c:pt idx="25966">
                  <c:v>0.55100000000000005</c:v>
                </c:pt>
                <c:pt idx="25967">
                  <c:v>0.53400000000000003</c:v>
                </c:pt>
                <c:pt idx="25968">
                  <c:v>0.79300000000000004</c:v>
                </c:pt>
                <c:pt idx="25969">
                  <c:v>0.55200000000000005</c:v>
                </c:pt>
                <c:pt idx="25970">
                  <c:v>0.55200000000000005</c:v>
                </c:pt>
                <c:pt idx="25971">
                  <c:v>0.79600000000000004</c:v>
                </c:pt>
                <c:pt idx="25972">
                  <c:v>0.73599999999999999</c:v>
                </c:pt>
                <c:pt idx="25973">
                  <c:v>0.52700000000000002</c:v>
                </c:pt>
                <c:pt idx="25974">
                  <c:v>0.55300000000000005</c:v>
                </c:pt>
                <c:pt idx="25975">
                  <c:v>0.55300000000000005</c:v>
                </c:pt>
                <c:pt idx="25976">
                  <c:v>0.52700000000000002</c:v>
                </c:pt>
                <c:pt idx="25977">
                  <c:v>0.60199999999999998</c:v>
                </c:pt>
                <c:pt idx="25978">
                  <c:v>0.53300000000000003</c:v>
                </c:pt>
                <c:pt idx="25979">
                  <c:v>0.58299999999999996</c:v>
                </c:pt>
                <c:pt idx="25980">
                  <c:v>0.73699999999999999</c:v>
                </c:pt>
                <c:pt idx="25981">
                  <c:v>0.55100000000000005</c:v>
                </c:pt>
                <c:pt idx="25982">
                  <c:v>0.55300000000000005</c:v>
                </c:pt>
                <c:pt idx="25983">
                  <c:v>0.53800000000000003</c:v>
                </c:pt>
                <c:pt idx="25984">
                  <c:v>0.52200000000000002</c:v>
                </c:pt>
                <c:pt idx="25985">
                  <c:v>0.53500000000000003</c:v>
                </c:pt>
                <c:pt idx="25986">
                  <c:v>0.53700000000000003</c:v>
                </c:pt>
                <c:pt idx="25987">
                  <c:v>0.747</c:v>
                </c:pt>
                <c:pt idx="25988">
                  <c:v>0.755</c:v>
                </c:pt>
                <c:pt idx="25989">
                  <c:v>0.52500000000000002</c:v>
                </c:pt>
                <c:pt idx="25990">
                  <c:v>0.52500000000000002</c:v>
                </c:pt>
                <c:pt idx="25991">
                  <c:v>0.55400000000000005</c:v>
                </c:pt>
                <c:pt idx="25992">
                  <c:v>0.748</c:v>
                </c:pt>
                <c:pt idx="25993">
                  <c:v>0.53400000000000003</c:v>
                </c:pt>
                <c:pt idx="25994">
                  <c:v>0.53400000000000003</c:v>
                </c:pt>
                <c:pt idx="25995">
                  <c:v>0.54300000000000004</c:v>
                </c:pt>
                <c:pt idx="25996">
                  <c:v>0.54300000000000004</c:v>
                </c:pt>
                <c:pt idx="25997">
                  <c:v>0.79</c:v>
                </c:pt>
                <c:pt idx="25998">
                  <c:v>0.55300000000000005</c:v>
                </c:pt>
                <c:pt idx="25999">
                  <c:v>0.55300000000000005</c:v>
                </c:pt>
                <c:pt idx="26000">
                  <c:v>0.52600000000000002</c:v>
                </c:pt>
                <c:pt idx="26001">
                  <c:v>0.52600000000000002</c:v>
                </c:pt>
                <c:pt idx="26002">
                  <c:v>0.54800000000000004</c:v>
                </c:pt>
                <c:pt idx="26003">
                  <c:v>0.54200000000000004</c:v>
                </c:pt>
                <c:pt idx="26004">
                  <c:v>0.54200000000000004</c:v>
                </c:pt>
                <c:pt idx="26005">
                  <c:v>0.53200000000000003</c:v>
                </c:pt>
                <c:pt idx="26006">
                  <c:v>0.51700000000000002</c:v>
                </c:pt>
                <c:pt idx="26007">
                  <c:v>0.54800000000000004</c:v>
                </c:pt>
                <c:pt idx="26008">
                  <c:v>0.53200000000000003</c:v>
                </c:pt>
                <c:pt idx="26009">
                  <c:v>0.55700000000000005</c:v>
                </c:pt>
                <c:pt idx="26010">
                  <c:v>0.55700000000000005</c:v>
                </c:pt>
                <c:pt idx="26011">
                  <c:v>0.53700000000000003</c:v>
                </c:pt>
                <c:pt idx="26012">
                  <c:v>0.53700000000000003</c:v>
                </c:pt>
                <c:pt idx="26013">
                  <c:v>0.57099999999999995</c:v>
                </c:pt>
                <c:pt idx="26014">
                  <c:v>0.58499999999999996</c:v>
                </c:pt>
                <c:pt idx="26015">
                  <c:v>0.58499999999999996</c:v>
                </c:pt>
                <c:pt idx="26016">
                  <c:v>0.77</c:v>
                </c:pt>
                <c:pt idx="26017">
                  <c:v>0.55500000000000005</c:v>
                </c:pt>
                <c:pt idx="26018">
                  <c:v>0.55600000000000005</c:v>
                </c:pt>
                <c:pt idx="26019">
                  <c:v>0.53600000000000003</c:v>
                </c:pt>
                <c:pt idx="26020">
                  <c:v>0.54100000000000004</c:v>
                </c:pt>
                <c:pt idx="26021">
                  <c:v>0.54100000000000004</c:v>
                </c:pt>
                <c:pt idx="26022">
                  <c:v>0.78200000000000003</c:v>
                </c:pt>
                <c:pt idx="26023">
                  <c:v>0.78100000000000003</c:v>
                </c:pt>
                <c:pt idx="26024">
                  <c:v>0.53300000000000003</c:v>
                </c:pt>
                <c:pt idx="26025">
                  <c:v>0.55200000000000005</c:v>
                </c:pt>
                <c:pt idx="26026">
                  <c:v>0.52700000000000002</c:v>
                </c:pt>
                <c:pt idx="26027">
                  <c:v>0.52700000000000002</c:v>
                </c:pt>
                <c:pt idx="26028">
                  <c:v>0.54900000000000004</c:v>
                </c:pt>
                <c:pt idx="26029">
                  <c:v>0.52400000000000002</c:v>
                </c:pt>
                <c:pt idx="26030">
                  <c:v>0.52400000000000002</c:v>
                </c:pt>
                <c:pt idx="26031">
                  <c:v>0.53500000000000003</c:v>
                </c:pt>
                <c:pt idx="26032">
                  <c:v>0.56499999999999995</c:v>
                </c:pt>
                <c:pt idx="26033">
                  <c:v>0.79600000000000004</c:v>
                </c:pt>
                <c:pt idx="26034">
                  <c:v>0.52</c:v>
                </c:pt>
                <c:pt idx="26035">
                  <c:v>0.54500000000000004</c:v>
                </c:pt>
                <c:pt idx="26036">
                  <c:v>0.54500000000000004</c:v>
                </c:pt>
                <c:pt idx="26037">
                  <c:v>0.59899999999999998</c:v>
                </c:pt>
                <c:pt idx="26038">
                  <c:v>0.753</c:v>
                </c:pt>
                <c:pt idx="26039">
                  <c:v>0.54600000000000004</c:v>
                </c:pt>
                <c:pt idx="26040">
                  <c:v>0.55400000000000005</c:v>
                </c:pt>
                <c:pt idx="26041">
                  <c:v>0.56399999999999995</c:v>
                </c:pt>
                <c:pt idx="26042">
                  <c:v>0.56399999999999995</c:v>
                </c:pt>
                <c:pt idx="26043">
                  <c:v>0.54400000000000004</c:v>
                </c:pt>
                <c:pt idx="26044">
                  <c:v>0.55400000000000005</c:v>
                </c:pt>
                <c:pt idx="26045">
                  <c:v>0.50900000000000001</c:v>
                </c:pt>
                <c:pt idx="26046">
                  <c:v>0.50900000000000001</c:v>
                </c:pt>
                <c:pt idx="26047">
                  <c:v>0.54500000000000004</c:v>
                </c:pt>
                <c:pt idx="26048">
                  <c:v>0.54500000000000004</c:v>
                </c:pt>
                <c:pt idx="26049">
                  <c:v>0.53700000000000003</c:v>
                </c:pt>
                <c:pt idx="26050">
                  <c:v>0.56399999999999995</c:v>
                </c:pt>
                <c:pt idx="26051">
                  <c:v>0.79300000000000004</c:v>
                </c:pt>
                <c:pt idx="26052">
                  <c:v>0.54500000000000004</c:v>
                </c:pt>
                <c:pt idx="26053">
                  <c:v>0.53700000000000003</c:v>
                </c:pt>
                <c:pt idx="26054">
                  <c:v>0.54600000000000004</c:v>
                </c:pt>
                <c:pt idx="26055">
                  <c:v>0.55600000000000005</c:v>
                </c:pt>
                <c:pt idx="26056">
                  <c:v>0.56299999999999994</c:v>
                </c:pt>
                <c:pt idx="26057">
                  <c:v>0.52100000000000002</c:v>
                </c:pt>
                <c:pt idx="26058">
                  <c:v>0.59599999999999997</c:v>
                </c:pt>
                <c:pt idx="26059">
                  <c:v>0.56499999999999995</c:v>
                </c:pt>
                <c:pt idx="26060">
                  <c:v>0.52100000000000002</c:v>
                </c:pt>
                <c:pt idx="26061">
                  <c:v>0.56499999999999995</c:v>
                </c:pt>
                <c:pt idx="26062">
                  <c:v>0.746</c:v>
                </c:pt>
                <c:pt idx="26063">
                  <c:v>0.56299999999999994</c:v>
                </c:pt>
                <c:pt idx="26064">
                  <c:v>0.82099999999999995</c:v>
                </c:pt>
                <c:pt idx="26065">
                  <c:v>0.54300000000000004</c:v>
                </c:pt>
                <c:pt idx="26066">
                  <c:v>0.54700000000000004</c:v>
                </c:pt>
                <c:pt idx="26067">
                  <c:v>0.53100000000000003</c:v>
                </c:pt>
                <c:pt idx="26068">
                  <c:v>0.56200000000000006</c:v>
                </c:pt>
                <c:pt idx="26069">
                  <c:v>0.58199999999999996</c:v>
                </c:pt>
                <c:pt idx="26070">
                  <c:v>0.75900000000000001</c:v>
                </c:pt>
                <c:pt idx="26071">
                  <c:v>0.54700000000000004</c:v>
                </c:pt>
                <c:pt idx="26072">
                  <c:v>0.54800000000000004</c:v>
                </c:pt>
                <c:pt idx="26073">
                  <c:v>0.53600000000000003</c:v>
                </c:pt>
                <c:pt idx="26074">
                  <c:v>0.53600000000000003</c:v>
                </c:pt>
                <c:pt idx="26075">
                  <c:v>0.56599999999999995</c:v>
                </c:pt>
                <c:pt idx="26076">
                  <c:v>0.55400000000000005</c:v>
                </c:pt>
                <c:pt idx="26077">
                  <c:v>0.55400000000000005</c:v>
                </c:pt>
                <c:pt idx="26078">
                  <c:v>0.54500000000000004</c:v>
                </c:pt>
                <c:pt idx="26079">
                  <c:v>0.54500000000000004</c:v>
                </c:pt>
                <c:pt idx="26080">
                  <c:v>0.57199999999999995</c:v>
                </c:pt>
                <c:pt idx="26081">
                  <c:v>0.65400000000000003</c:v>
                </c:pt>
                <c:pt idx="26082">
                  <c:v>0.75600000000000001</c:v>
                </c:pt>
                <c:pt idx="26083">
                  <c:v>0.55700000000000005</c:v>
                </c:pt>
                <c:pt idx="26084">
                  <c:v>0.628</c:v>
                </c:pt>
                <c:pt idx="26085">
                  <c:v>0.54200000000000004</c:v>
                </c:pt>
                <c:pt idx="26086">
                  <c:v>0.55200000000000005</c:v>
                </c:pt>
                <c:pt idx="26087">
                  <c:v>0.55200000000000005</c:v>
                </c:pt>
                <c:pt idx="26088">
                  <c:v>0.79900000000000004</c:v>
                </c:pt>
                <c:pt idx="26089">
                  <c:v>0.57199999999999995</c:v>
                </c:pt>
                <c:pt idx="26090">
                  <c:v>0.74299999999999999</c:v>
                </c:pt>
                <c:pt idx="26091">
                  <c:v>0.52600000000000002</c:v>
                </c:pt>
                <c:pt idx="26092">
                  <c:v>0.55700000000000005</c:v>
                </c:pt>
                <c:pt idx="26093">
                  <c:v>0.54200000000000004</c:v>
                </c:pt>
                <c:pt idx="26094">
                  <c:v>0.56699999999999995</c:v>
                </c:pt>
                <c:pt idx="26095">
                  <c:v>0.56699999999999995</c:v>
                </c:pt>
                <c:pt idx="26096">
                  <c:v>0.75700000000000001</c:v>
                </c:pt>
                <c:pt idx="26097">
                  <c:v>0.56399999999999995</c:v>
                </c:pt>
                <c:pt idx="26098">
                  <c:v>0.56399999999999995</c:v>
                </c:pt>
                <c:pt idx="26099">
                  <c:v>0.58199999999999996</c:v>
                </c:pt>
                <c:pt idx="26100">
                  <c:v>0.58199999999999996</c:v>
                </c:pt>
                <c:pt idx="26101">
                  <c:v>0.58199999999999996</c:v>
                </c:pt>
                <c:pt idx="26102">
                  <c:v>0.76400000000000001</c:v>
                </c:pt>
                <c:pt idx="26103">
                  <c:v>0.54600000000000004</c:v>
                </c:pt>
                <c:pt idx="26104">
                  <c:v>0.55100000000000005</c:v>
                </c:pt>
                <c:pt idx="26105">
                  <c:v>0.55100000000000005</c:v>
                </c:pt>
                <c:pt idx="26106">
                  <c:v>0.749</c:v>
                </c:pt>
                <c:pt idx="26107">
                  <c:v>0.54800000000000004</c:v>
                </c:pt>
                <c:pt idx="26108">
                  <c:v>0.54800000000000004</c:v>
                </c:pt>
                <c:pt idx="26109">
                  <c:v>0.56299999999999994</c:v>
                </c:pt>
                <c:pt idx="26110">
                  <c:v>0.76</c:v>
                </c:pt>
                <c:pt idx="26111">
                  <c:v>0.56699999999999995</c:v>
                </c:pt>
                <c:pt idx="26112">
                  <c:v>0.56799999999999995</c:v>
                </c:pt>
                <c:pt idx="26113">
                  <c:v>0.76400000000000001</c:v>
                </c:pt>
                <c:pt idx="26114">
                  <c:v>0.55800000000000005</c:v>
                </c:pt>
                <c:pt idx="26115">
                  <c:v>0.53400000000000003</c:v>
                </c:pt>
                <c:pt idx="26116">
                  <c:v>0.53400000000000003</c:v>
                </c:pt>
                <c:pt idx="26117">
                  <c:v>0.54600000000000004</c:v>
                </c:pt>
                <c:pt idx="26118">
                  <c:v>0.57299999999999995</c:v>
                </c:pt>
                <c:pt idx="26119">
                  <c:v>0.52900000000000003</c:v>
                </c:pt>
                <c:pt idx="26120">
                  <c:v>0.53800000000000003</c:v>
                </c:pt>
                <c:pt idx="26121">
                  <c:v>0.53800000000000003</c:v>
                </c:pt>
                <c:pt idx="26122">
                  <c:v>0.78900000000000003</c:v>
                </c:pt>
                <c:pt idx="26123">
                  <c:v>0.56799999999999995</c:v>
                </c:pt>
                <c:pt idx="26124">
                  <c:v>0.66</c:v>
                </c:pt>
                <c:pt idx="26125">
                  <c:v>0.52900000000000003</c:v>
                </c:pt>
                <c:pt idx="26126">
                  <c:v>0.53800000000000003</c:v>
                </c:pt>
                <c:pt idx="26127">
                  <c:v>0.55600000000000005</c:v>
                </c:pt>
                <c:pt idx="26128">
                  <c:v>0.55600000000000005</c:v>
                </c:pt>
                <c:pt idx="26129">
                  <c:v>0.51800000000000002</c:v>
                </c:pt>
                <c:pt idx="26130">
                  <c:v>0.51800000000000002</c:v>
                </c:pt>
                <c:pt idx="26131">
                  <c:v>0.74099999999999999</c:v>
                </c:pt>
                <c:pt idx="26132">
                  <c:v>0.65700000000000003</c:v>
                </c:pt>
                <c:pt idx="26133">
                  <c:v>0.53800000000000003</c:v>
                </c:pt>
                <c:pt idx="26134">
                  <c:v>0.71399999999999997</c:v>
                </c:pt>
                <c:pt idx="26135">
                  <c:v>0.55700000000000005</c:v>
                </c:pt>
                <c:pt idx="26136">
                  <c:v>0.54700000000000004</c:v>
                </c:pt>
                <c:pt idx="26137">
                  <c:v>0.53800000000000003</c:v>
                </c:pt>
                <c:pt idx="26138">
                  <c:v>0.57599999999999996</c:v>
                </c:pt>
                <c:pt idx="26139">
                  <c:v>0.57599999999999996</c:v>
                </c:pt>
                <c:pt idx="26140">
                  <c:v>0.54700000000000004</c:v>
                </c:pt>
                <c:pt idx="26141">
                  <c:v>0.55600000000000005</c:v>
                </c:pt>
                <c:pt idx="26142">
                  <c:v>0.55500000000000005</c:v>
                </c:pt>
                <c:pt idx="26143">
                  <c:v>0.54800000000000004</c:v>
                </c:pt>
                <c:pt idx="26144">
                  <c:v>0.55600000000000005</c:v>
                </c:pt>
                <c:pt idx="26145">
                  <c:v>0.73499999999999999</c:v>
                </c:pt>
                <c:pt idx="26146">
                  <c:v>0.76200000000000001</c:v>
                </c:pt>
                <c:pt idx="26147">
                  <c:v>0.53100000000000003</c:v>
                </c:pt>
                <c:pt idx="26148">
                  <c:v>0.57599999999999996</c:v>
                </c:pt>
                <c:pt idx="26149">
                  <c:v>0.77100000000000002</c:v>
                </c:pt>
                <c:pt idx="26150">
                  <c:v>0.58199999999999996</c:v>
                </c:pt>
                <c:pt idx="26151">
                  <c:v>0.57499999999999996</c:v>
                </c:pt>
                <c:pt idx="26152">
                  <c:v>0.53100000000000003</c:v>
                </c:pt>
                <c:pt idx="26153">
                  <c:v>0.65500000000000003</c:v>
                </c:pt>
                <c:pt idx="26154">
                  <c:v>0.55700000000000005</c:v>
                </c:pt>
                <c:pt idx="26155">
                  <c:v>0.57599999999999996</c:v>
                </c:pt>
                <c:pt idx="26156">
                  <c:v>0.57099999999999995</c:v>
                </c:pt>
                <c:pt idx="26157">
                  <c:v>0.77300000000000002</c:v>
                </c:pt>
                <c:pt idx="26158">
                  <c:v>0.57499999999999996</c:v>
                </c:pt>
                <c:pt idx="26159">
                  <c:v>0.55700000000000005</c:v>
                </c:pt>
                <c:pt idx="26160">
                  <c:v>0.56799999999999995</c:v>
                </c:pt>
                <c:pt idx="26161">
                  <c:v>0.55600000000000005</c:v>
                </c:pt>
                <c:pt idx="26162">
                  <c:v>0.54100000000000004</c:v>
                </c:pt>
                <c:pt idx="26163">
                  <c:v>0.59699999999999998</c:v>
                </c:pt>
                <c:pt idx="26164">
                  <c:v>0.55400000000000005</c:v>
                </c:pt>
                <c:pt idx="26165">
                  <c:v>0.753</c:v>
                </c:pt>
                <c:pt idx="26166">
                  <c:v>0.57399999999999995</c:v>
                </c:pt>
                <c:pt idx="26167">
                  <c:v>0.80900000000000005</c:v>
                </c:pt>
                <c:pt idx="26168">
                  <c:v>0.59399999999999997</c:v>
                </c:pt>
                <c:pt idx="26169">
                  <c:v>0.79300000000000004</c:v>
                </c:pt>
                <c:pt idx="26170">
                  <c:v>0.58199999999999996</c:v>
                </c:pt>
                <c:pt idx="26171">
                  <c:v>0.54600000000000004</c:v>
                </c:pt>
                <c:pt idx="26172">
                  <c:v>0.54600000000000004</c:v>
                </c:pt>
                <c:pt idx="26173">
                  <c:v>0.55800000000000005</c:v>
                </c:pt>
                <c:pt idx="26174">
                  <c:v>0.56699999999999995</c:v>
                </c:pt>
                <c:pt idx="26175">
                  <c:v>0.56000000000000005</c:v>
                </c:pt>
                <c:pt idx="26176">
                  <c:v>0.53800000000000003</c:v>
                </c:pt>
                <c:pt idx="26177">
                  <c:v>0.53800000000000003</c:v>
                </c:pt>
                <c:pt idx="26178">
                  <c:v>0.76</c:v>
                </c:pt>
                <c:pt idx="26179">
                  <c:v>0.64400000000000002</c:v>
                </c:pt>
                <c:pt idx="26180">
                  <c:v>0.55200000000000005</c:v>
                </c:pt>
                <c:pt idx="26181">
                  <c:v>0.81100000000000005</c:v>
                </c:pt>
                <c:pt idx="26182">
                  <c:v>0.58199999999999996</c:v>
                </c:pt>
                <c:pt idx="26183">
                  <c:v>0.53600000000000003</c:v>
                </c:pt>
                <c:pt idx="26184">
                  <c:v>0.56100000000000005</c:v>
                </c:pt>
                <c:pt idx="26185">
                  <c:v>0.56100000000000005</c:v>
                </c:pt>
                <c:pt idx="26186">
                  <c:v>0.56699999999999995</c:v>
                </c:pt>
                <c:pt idx="26187">
                  <c:v>0.79700000000000004</c:v>
                </c:pt>
                <c:pt idx="26188">
                  <c:v>0.55200000000000005</c:v>
                </c:pt>
                <c:pt idx="26189">
                  <c:v>0.54700000000000004</c:v>
                </c:pt>
                <c:pt idx="26190">
                  <c:v>0.54700000000000004</c:v>
                </c:pt>
                <c:pt idx="26191">
                  <c:v>0.57799999999999996</c:v>
                </c:pt>
                <c:pt idx="26192">
                  <c:v>0.73599999999999999</c:v>
                </c:pt>
                <c:pt idx="26193">
                  <c:v>0.56599999999999995</c:v>
                </c:pt>
                <c:pt idx="26194">
                  <c:v>0.56599999999999995</c:v>
                </c:pt>
                <c:pt idx="26195">
                  <c:v>0.76800000000000002</c:v>
                </c:pt>
                <c:pt idx="26196">
                  <c:v>0.57599999999999996</c:v>
                </c:pt>
                <c:pt idx="26197">
                  <c:v>0.57599999999999996</c:v>
                </c:pt>
                <c:pt idx="26198">
                  <c:v>0.55700000000000005</c:v>
                </c:pt>
                <c:pt idx="26199">
                  <c:v>0.55700000000000005</c:v>
                </c:pt>
                <c:pt idx="26200">
                  <c:v>0.59299999999999997</c:v>
                </c:pt>
                <c:pt idx="26201">
                  <c:v>0.59899999999999998</c:v>
                </c:pt>
                <c:pt idx="26202">
                  <c:v>0.63600000000000001</c:v>
                </c:pt>
                <c:pt idx="26203">
                  <c:v>0.63600000000000001</c:v>
                </c:pt>
                <c:pt idx="26204">
                  <c:v>0.55600000000000005</c:v>
                </c:pt>
                <c:pt idx="26205">
                  <c:v>0.56100000000000005</c:v>
                </c:pt>
                <c:pt idx="26206">
                  <c:v>0.56100000000000005</c:v>
                </c:pt>
                <c:pt idx="26207">
                  <c:v>0.75700000000000001</c:v>
                </c:pt>
                <c:pt idx="26208">
                  <c:v>0.754</c:v>
                </c:pt>
                <c:pt idx="26209">
                  <c:v>0.79200000000000004</c:v>
                </c:pt>
                <c:pt idx="26210">
                  <c:v>0.55200000000000005</c:v>
                </c:pt>
                <c:pt idx="26211">
                  <c:v>0.57399999999999995</c:v>
                </c:pt>
                <c:pt idx="26212">
                  <c:v>0.57699999999999996</c:v>
                </c:pt>
                <c:pt idx="26213">
                  <c:v>0.57699999999999996</c:v>
                </c:pt>
                <c:pt idx="26214">
                  <c:v>0.79600000000000004</c:v>
                </c:pt>
                <c:pt idx="26215">
                  <c:v>0.56699999999999995</c:v>
                </c:pt>
                <c:pt idx="26216">
                  <c:v>0.76</c:v>
                </c:pt>
                <c:pt idx="26217">
                  <c:v>0.54400000000000004</c:v>
                </c:pt>
                <c:pt idx="26218">
                  <c:v>0.54400000000000004</c:v>
                </c:pt>
                <c:pt idx="26219">
                  <c:v>0.56000000000000005</c:v>
                </c:pt>
                <c:pt idx="26220">
                  <c:v>0.56000000000000005</c:v>
                </c:pt>
                <c:pt idx="26221">
                  <c:v>0.55600000000000005</c:v>
                </c:pt>
                <c:pt idx="26222">
                  <c:v>0.75900000000000001</c:v>
                </c:pt>
                <c:pt idx="26223">
                  <c:v>0.53900000000000003</c:v>
                </c:pt>
                <c:pt idx="26224">
                  <c:v>0.58099999999999996</c:v>
                </c:pt>
                <c:pt idx="26225">
                  <c:v>0.75800000000000001</c:v>
                </c:pt>
                <c:pt idx="26226">
                  <c:v>0.64900000000000002</c:v>
                </c:pt>
                <c:pt idx="26227">
                  <c:v>0.53900000000000003</c:v>
                </c:pt>
                <c:pt idx="26228">
                  <c:v>0.71</c:v>
                </c:pt>
                <c:pt idx="26229">
                  <c:v>0.52800000000000002</c:v>
                </c:pt>
                <c:pt idx="26230">
                  <c:v>0.52800000000000002</c:v>
                </c:pt>
                <c:pt idx="26231">
                  <c:v>0.54900000000000004</c:v>
                </c:pt>
                <c:pt idx="26232">
                  <c:v>0.54900000000000004</c:v>
                </c:pt>
                <c:pt idx="26233">
                  <c:v>0.57599999999999996</c:v>
                </c:pt>
                <c:pt idx="26234">
                  <c:v>0.72799999999999998</c:v>
                </c:pt>
                <c:pt idx="26235">
                  <c:v>0.71499999999999997</c:v>
                </c:pt>
                <c:pt idx="26236">
                  <c:v>0.52300000000000002</c:v>
                </c:pt>
                <c:pt idx="26237">
                  <c:v>0.54900000000000004</c:v>
                </c:pt>
                <c:pt idx="26238">
                  <c:v>0.55800000000000005</c:v>
                </c:pt>
                <c:pt idx="26239">
                  <c:v>0.56699999999999995</c:v>
                </c:pt>
                <c:pt idx="26240">
                  <c:v>0.56699999999999995</c:v>
                </c:pt>
                <c:pt idx="26241">
                  <c:v>0.55800000000000005</c:v>
                </c:pt>
                <c:pt idx="26242">
                  <c:v>0.77400000000000002</c:v>
                </c:pt>
                <c:pt idx="26243">
                  <c:v>0.54800000000000004</c:v>
                </c:pt>
                <c:pt idx="26244">
                  <c:v>0.66400000000000003</c:v>
                </c:pt>
                <c:pt idx="26245">
                  <c:v>0.79300000000000004</c:v>
                </c:pt>
                <c:pt idx="26246">
                  <c:v>0.54900000000000004</c:v>
                </c:pt>
                <c:pt idx="26247">
                  <c:v>0.77</c:v>
                </c:pt>
                <c:pt idx="26248">
                  <c:v>0.64700000000000002</c:v>
                </c:pt>
                <c:pt idx="26249">
                  <c:v>0.56799999999999995</c:v>
                </c:pt>
                <c:pt idx="26250">
                  <c:v>0.54100000000000004</c:v>
                </c:pt>
                <c:pt idx="26251">
                  <c:v>0.75</c:v>
                </c:pt>
                <c:pt idx="26252">
                  <c:v>0.58799999999999997</c:v>
                </c:pt>
                <c:pt idx="26253">
                  <c:v>0.58799999999999997</c:v>
                </c:pt>
                <c:pt idx="26254">
                  <c:v>0.56699999999999995</c:v>
                </c:pt>
                <c:pt idx="26255">
                  <c:v>0.54100000000000004</c:v>
                </c:pt>
                <c:pt idx="26256">
                  <c:v>0.58099999999999996</c:v>
                </c:pt>
                <c:pt idx="26257">
                  <c:v>0.54900000000000004</c:v>
                </c:pt>
                <c:pt idx="26258">
                  <c:v>0.56699999999999995</c:v>
                </c:pt>
                <c:pt idx="26259">
                  <c:v>0.56699999999999995</c:v>
                </c:pt>
                <c:pt idx="26260">
                  <c:v>0.54900000000000004</c:v>
                </c:pt>
                <c:pt idx="26261">
                  <c:v>0.56499999999999995</c:v>
                </c:pt>
                <c:pt idx="26262">
                  <c:v>0.56000000000000005</c:v>
                </c:pt>
                <c:pt idx="26263">
                  <c:v>0.77</c:v>
                </c:pt>
                <c:pt idx="26264">
                  <c:v>0.58899999999999997</c:v>
                </c:pt>
                <c:pt idx="26265">
                  <c:v>0.55100000000000005</c:v>
                </c:pt>
                <c:pt idx="26266">
                  <c:v>0.56799999999999995</c:v>
                </c:pt>
                <c:pt idx="26267">
                  <c:v>0.81799999999999995</c:v>
                </c:pt>
                <c:pt idx="26268">
                  <c:v>0.58799999999999997</c:v>
                </c:pt>
                <c:pt idx="26269">
                  <c:v>0.56899999999999995</c:v>
                </c:pt>
                <c:pt idx="26270">
                  <c:v>0.76400000000000001</c:v>
                </c:pt>
                <c:pt idx="26271">
                  <c:v>0.54700000000000004</c:v>
                </c:pt>
                <c:pt idx="26272">
                  <c:v>0.57999999999999996</c:v>
                </c:pt>
                <c:pt idx="26273">
                  <c:v>0.79700000000000004</c:v>
                </c:pt>
                <c:pt idx="26274">
                  <c:v>0.56599999999999995</c:v>
                </c:pt>
                <c:pt idx="26275">
                  <c:v>0.82599999999999996</c:v>
                </c:pt>
                <c:pt idx="26276">
                  <c:v>0.59</c:v>
                </c:pt>
                <c:pt idx="26277">
                  <c:v>0.59</c:v>
                </c:pt>
                <c:pt idx="26278">
                  <c:v>0.61</c:v>
                </c:pt>
                <c:pt idx="26279">
                  <c:v>0.58599999999999997</c:v>
                </c:pt>
                <c:pt idx="26280">
                  <c:v>0.59099999999999997</c:v>
                </c:pt>
                <c:pt idx="26281">
                  <c:v>0.59099999999999997</c:v>
                </c:pt>
                <c:pt idx="26282">
                  <c:v>0.63900000000000001</c:v>
                </c:pt>
                <c:pt idx="26283">
                  <c:v>0.80200000000000005</c:v>
                </c:pt>
                <c:pt idx="26284">
                  <c:v>0.57599999999999996</c:v>
                </c:pt>
                <c:pt idx="26285">
                  <c:v>0.60599999999999998</c:v>
                </c:pt>
                <c:pt idx="26286">
                  <c:v>0.56100000000000005</c:v>
                </c:pt>
                <c:pt idx="26287">
                  <c:v>0.63900000000000001</c:v>
                </c:pt>
                <c:pt idx="26288">
                  <c:v>0.57599999999999996</c:v>
                </c:pt>
                <c:pt idx="26289">
                  <c:v>0.56999999999999995</c:v>
                </c:pt>
                <c:pt idx="26290">
                  <c:v>0.56999999999999995</c:v>
                </c:pt>
                <c:pt idx="26291">
                  <c:v>0.56100000000000005</c:v>
                </c:pt>
                <c:pt idx="26292">
                  <c:v>0.79800000000000004</c:v>
                </c:pt>
                <c:pt idx="26293">
                  <c:v>0.64200000000000002</c:v>
                </c:pt>
                <c:pt idx="26294">
                  <c:v>0.58399999999999996</c:v>
                </c:pt>
                <c:pt idx="26295">
                  <c:v>0.58399999999999996</c:v>
                </c:pt>
                <c:pt idx="26296">
                  <c:v>0.754</c:v>
                </c:pt>
                <c:pt idx="26297">
                  <c:v>0.56999999999999995</c:v>
                </c:pt>
                <c:pt idx="26298">
                  <c:v>0.63200000000000001</c:v>
                </c:pt>
                <c:pt idx="26299">
                  <c:v>0.55200000000000005</c:v>
                </c:pt>
                <c:pt idx="26300">
                  <c:v>0.57199999999999995</c:v>
                </c:pt>
                <c:pt idx="26301">
                  <c:v>0.56699999999999995</c:v>
                </c:pt>
                <c:pt idx="26302">
                  <c:v>0.57199999999999995</c:v>
                </c:pt>
                <c:pt idx="26303">
                  <c:v>0.57199999999999995</c:v>
                </c:pt>
                <c:pt idx="26304">
                  <c:v>0.80800000000000005</c:v>
                </c:pt>
                <c:pt idx="26305">
                  <c:v>0.54900000000000004</c:v>
                </c:pt>
                <c:pt idx="26306">
                  <c:v>0.54900000000000004</c:v>
                </c:pt>
                <c:pt idx="26307">
                  <c:v>0.54</c:v>
                </c:pt>
                <c:pt idx="26308">
                  <c:v>0.54</c:v>
                </c:pt>
                <c:pt idx="26309">
                  <c:v>0.76100000000000001</c:v>
                </c:pt>
                <c:pt idx="26310">
                  <c:v>0.55800000000000005</c:v>
                </c:pt>
                <c:pt idx="26311">
                  <c:v>0.55800000000000005</c:v>
                </c:pt>
                <c:pt idx="26312">
                  <c:v>0.59099999999999997</c:v>
                </c:pt>
                <c:pt idx="26313">
                  <c:v>0.76500000000000001</c:v>
                </c:pt>
                <c:pt idx="26314">
                  <c:v>0.57799999999999996</c:v>
                </c:pt>
                <c:pt idx="26315">
                  <c:v>0.57799999999999996</c:v>
                </c:pt>
                <c:pt idx="26316">
                  <c:v>0.65800000000000003</c:v>
                </c:pt>
                <c:pt idx="26317">
                  <c:v>0.76200000000000001</c:v>
                </c:pt>
                <c:pt idx="26318">
                  <c:v>0.56100000000000005</c:v>
                </c:pt>
                <c:pt idx="26319">
                  <c:v>0.80400000000000005</c:v>
                </c:pt>
                <c:pt idx="26320">
                  <c:v>0.58599999999999997</c:v>
                </c:pt>
                <c:pt idx="26321">
                  <c:v>0.748</c:v>
                </c:pt>
                <c:pt idx="26322">
                  <c:v>0.61299999999999999</c:v>
                </c:pt>
                <c:pt idx="26323">
                  <c:v>0.76900000000000002</c:v>
                </c:pt>
                <c:pt idx="26324">
                  <c:v>0.56799999999999995</c:v>
                </c:pt>
                <c:pt idx="26325">
                  <c:v>0.56799999999999995</c:v>
                </c:pt>
                <c:pt idx="26326">
                  <c:v>0.57599999999999996</c:v>
                </c:pt>
                <c:pt idx="26327">
                  <c:v>0.55500000000000005</c:v>
                </c:pt>
                <c:pt idx="26328">
                  <c:v>0.55500000000000005</c:v>
                </c:pt>
                <c:pt idx="26329">
                  <c:v>0.753</c:v>
                </c:pt>
                <c:pt idx="26330">
                  <c:v>0.55000000000000004</c:v>
                </c:pt>
                <c:pt idx="26331">
                  <c:v>0.80800000000000005</c:v>
                </c:pt>
                <c:pt idx="26332">
                  <c:v>0.56699999999999995</c:v>
                </c:pt>
                <c:pt idx="26333">
                  <c:v>0.55800000000000005</c:v>
                </c:pt>
                <c:pt idx="26334">
                  <c:v>0.58899999999999997</c:v>
                </c:pt>
                <c:pt idx="26335">
                  <c:v>0.58899999999999997</c:v>
                </c:pt>
                <c:pt idx="26336">
                  <c:v>0.55200000000000005</c:v>
                </c:pt>
                <c:pt idx="26337">
                  <c:v>0.55200000000000005</c:v>
                </c:pt>
                <c:pt idx="26338">
                  <c:v>0.80600000000000005</c:v>
                </c:pt>
                <c:pt idx="26339">
                  <c:v>0.76900000000000002</c:v>
                </c:pt>
                <c:pt idx="26340">
                  <c:v>0.65800000000000003</c:v>
                </c:pt>
                <c:pt idx="26341">
                  <c:v>0.57099999999999995</c:v>
                </c:pt>
                <c:pt idx="26342">
                  <c:v>0.57199999999999995</c:v>
                </c:pt>
                <c:pt idx="26343">
                  <c:v>0.54900000000000004</c:v>
                </c:pt>
                <c:pt idx="26344">
                  <c:v>0.53800000000000003</c:v>
                </c:pt>
                <c:pt idx="26345">
                  <c:v>0.53800000000000003</c:v>
                </c:pt>
                <c:pt idx="26346">
                  <c:v>0.71899999999999997</c:v>
                </c:pt>
                <c:pt idx="26347">
                  <c:v>0.745</c:v>
                </c:pt>
                <c:pt idx="26348">
                  <c:v>0.54100000000000004</c:v>
                </c:pt>
                <c:pt idx="26349">
                  <c:v>0.54100000000000004</c:v>
                </c:pt>
                <c:pt idx="26350">
                  <c:v>0.59199999999999997</c:v>
                </c:pt>
                <c:pt idx="26351">
                  <c:v>0.59299999999999997</c:v>
                </c:pt>
                <c:pt idx="26352">
                  <c:v>0.53300000000000003</c:v>
                </c:pt>
                <c:pt idx="26353">
                  <c:v>0.56899999999999995</c:v>
                </c:pt>
                <c:pt idx="26354">
                  <c:v>0.56000000000000005</c:v>
                </c:pt>
                <c:pt idx="26355">
                  <c:v>0.56000000000000005</c:v>
                </c:pt>
                <c:pt idx="26356">
                  <c:v>0.56899999999999995</c:v>
                </c:pt>
                <c:pt idx="26357">
                  <c:v>0.74</c:v>
                </c:pt>
                <c:pt idx="26358">
                  <c:v>0.52200000000000002</c:v>
                </c:pt>
                <c:pt idx="26359">
                  <c:v>0.52200000000000002</c:v>
                </c:pt>
                <c:pt idx="26360">
                  <c:v>0.56100000000000005</c:v>
                </c:pt>
                <c:pt idx="26361">
                  <c:v>0.55100000000000005</c:v>
                </c:pt>
                <c:pt idx="26362">
                  <c:v>0.57899999999999996</c:v>
                </c:pt>
                <c:pt idx="26363">
                  <c:v>0.57899999999999996</c:v>
                </c:pt>
                <c:pt idx="26364">
                  <c:v>0.66300000000000003</c:v>
                </c:pt>
                <c:pt idx="26365">
                  <c:v>0.56999999999999995</c:v>
                </c:pt>
                <c:pt idx="26366">
                  <c:v>0.55100000000000005</c:v>
                </c:pt>
                <c:pt idx="26367">
                  <c:v>0.80100000000000005</c:v>
                </c:pt>
                <c:pt idx="26368">
                  <c:v>0.56000000000000005</c:v>
                </c:pt>
                <c:pt idx="26369">
                  <c:v>0.57499999999999996</c:v>
                </c:pt>
                <c:pt idx="26370">
                  <c:v>0.55900000000000005</c:v>
                </c:pt>
                <c:pt idx="26371">
                  <c:v>0.56000000000000005</c:v>
                </c:pt>
                <c:pt idx="26372">
                  <c:v>0.80400000000000005</c:v>
                </c:pt>
                <c:pt idx="26373">
                  <c:v>0.56000000000000005</c:v>
                </c:pt>
                <c:pt idx="26374">
                  <c:v>0.57999999999999996</c:v>
                </c:pt>
                <c:pt idx="26375">
                  <c:v>0.66100000000000003</c:v>
                </c:pt>
                <c:pt idx="26376">
                  <c:v>0.6</c:v>
                </c:pt>
                <c:pt idx="26377">
                  <c:v>0.6</c:v>
                </c:pt>
                <c:pt idx="26378">
                  <c:v>0.57899999999999996</c:v>
                </c:pt>
                <c:pt idx="26379">
                  <c:v>0.55200000000000005</c:v>
                </c:pt>
                <c:pt idx="26380">
                  <c:v>0.75800000000000001</c:v>
                </c:pt>
                <c:pt idx="26381">
                  <c:v>0.79400000000000004</c:v>
                </c:pt>
                <c:pt idx="26382">
                  <c:v>0.53400000000000003</c:v>
                </c:pt>
                <c:pt idx="26383">
                  <c:v>0.57899999999999996</c:v>
                </c:pt>
                <c:pt idx="26384">
                  <c:v>0.56100000000000005</c:v>
                </c:pt>
                <c:pt idx="26385">
                  <c:v>0.6</c:v>
                </c:pt>
                <c:pt idx="26386">
                  <c:v>0.77500000000000002</c:v>
                </c:pt>
                <c:pt idx="26387">
                  <c:v>0.57899999999999996</c:v>
                </c:pt>
                <c:pt idx="26388">
                  <c:v>0.56100000000000005</c:v>
                </c:pt>
                <c:pt idx="26389">
                  <c:v>0.62</c:v>
                </c:pt>
                <c:pt idx="26390">
                  <c:v>0.62</c:v>
                </c:pt>
                <c:pt idx="26391">
                  <c:v>0.60099999999999998</c:v>
                </c:pt>
                <c:pt idx="26392">
                  <c:v>0.57199999999999995</c:v>
                </c:pt>
                <c:pt idx="26393">
                  <c:v>0.77700000000000002</c:v>
                </c:pt>
                <c:pt idx="26394">
                  <c:v>0.58099999999999996</c:v>
                </c:pt>
                <c:pt idx="26395">
                  <c:v>0.55800000000000005</c:v>
                </c:pt>
                <c:pt idx="26396">
                  <c:v>0.60099999999999998</c:v>
                </c:pt>
                <c:pt idx="26397">
                  <c:v>0.58099999999999996</c:v>
                </c:pt>
                <c:pt idx="26398">
                  <c:v>0.80800000000000005</c:v>
                </c:pt>
                <c:pt idx="26399">
                  <c:v>0.59299999999999997</c:v>
                </c:pt>
                <c:pt idx="26400">
                  <c:v>0.63300000000000001</c:v>
                </c:pt>
                <c:pt idx="26401">
                  <c:v>0.63300000000000001</c:v>
                </c:pt>
                <c:pt idx="26402">
                  <c:v>0.57699999999999996</c:v>
                </c:pt>
                <c:pt idx="26403">
                  <c:v>0.65300000000000002</c:v>
                </c:pt>
                <c:pt idx="26404">
                  <c:v>0.58399999999999996</c:v>
                </c:pt>
                <c:pt idx="26405">
                  <c:v>0.74</c:v>
                </c:pt>
                <c:pt idx="26406">
                  <c:v>0.56999999999999995</c:v>
                </c:pt>
                <c:pt idx="26407">
                  <c:v>0.65300000000000002</c:v>
                </c:pt>
                <c:pt idx="26408">
                  <c:v>0.58399999999999996</c:v>
                </c:pt>
                <c:pt idx="26409">
                  <c:v>0.623</c:v>
                </c:pt>
                <c:pt idx="26410">
                  <c:v>0.59799999999999998</c:v>
                </c:pt>
                <c:pt idx="26411">
                  <c:v>0.56999999999999995</c:v>
                </c:pt>
                <c:pt idx="26412">
                  <c:v>0.57999999999999996</c:v>
                </c:pt>
                <c:pt idx="26413">
                  <c:v>0.57999999999999996</c:v>
                </c:pt>
                <c:pt idx="26414">
                  <c:v>0.64</c:v>
                </c:pt>
                <c:pt idx="26415">
                  <c:v>0.64</c:v>
                </c:pt>
                <c:pt idx="26416">
                  <c:v>0.61699999999999999</c:v>
                </c:pt>
                <c:pt idx="26417">
                  <c:v>0.57799999999999996</c:v>
                </c:pt>
                <c:pt idx="26418">
                  <c:v>0.75900000000000001</c:v>
                </c:pt>
                <c:pt idx="26419">
                  <c:v>0.64800000000000002</c:v>
                </c:pt>
                <c:pt idx="26420">
                  <c:v>0.79800000000000004</c:v>
                </c:pt>
                <c:pt idx="26421">
                  <c:v>0.58399999999999996</c:v>
                </c:pt>
                <c:pt idx="26422">
                  <c:v>0.58399999999999996</c:v>
                </c:pt>
                <c:pt idx="26423">
                  <c:v>0.65500000000000003</c:v>
                </c:pt>
                <c:pt idx="26424">
                  <c:v>0.76700000000000002</c:v>
                </c:pt>
                <c:pt idx="26425">
                  <c:v>0.56200000000000006</c:v>
                </c:pt>
                <c:pt idx="26426">
                  <c:v>0.80200000000000005</c:v>
                </c:pt>
                <c:pt idx="26427">
                  <c:v>0.65700000000000003</c:v>
                </c:pt>
                <c:pt idx="26428">
                  <c:v>0.80100000000000005</c:v>
                </c:pt>
                <c:pt idx="26429">
                  <c:v>0.76500000000000001</c:v>
                </c:pt>
                <c:pt idx="26430">
                  <c:v>0.81599999999999995</c:v>
                </c:pt>
                <c:pt idx="26431">
                  <c:v>0.56999999999999995</c:v>
                </c:pt>
                <c:pt idx="26432">
                  <c:v>0.81100000000000005</c:v>
                </c:pt>
                <c:pt idx="26433">
                  <c:v>0.58199999999999996</c:v>
                </c:pt>
                <c:pt idx="26434">
                  <c:v>0.59699999999999998</c:v>
                </c:pt>
                <c:pt idx="26435">
                  <c:v>0.56399999999999995</c:v>
                </c:pt>
                <c:pt idx="26436">
                  <c:v>0.58499999999999996</c:v>
                </c:pt>
                <c:pt idx="26437">
                  <c:v>0.55100000000000005</c:v>
                </c:pt>
                <c:pt idx="26438">
                  <c:v>0.55100000000000005</c:v>
                </c:pt>
                <c:pt idx="26439">
                  <c:v>0.76200000000000001</c:v>
                </c:pt>
                <c:pt idx="26440">
                  <c:v>0.77300000000000002</c:v>
                </c:pt>
                <c:pt idx="26441">
                  <c:v>0.56100000000000005</c:v>
                </c:pt>
                <c:pt idx="26442">
                  <c:v>0.56100000000000005</c:v>
                </c:pt>
                <c:pt idx="26443">
                  <c:v>0.56999999999999995</c:v>
                </c:pt>
                <c:pt idx="26444">
                  <c:v>0.56999999999999995</c:v>
                </c:pt>
                <c:pt idx="26445">
                  <c:v>0.56899999999999995</c:v>
                </c:pt>
                <c:pt idx="26446">
                  <c:v>0.56499999999999995</c:v>
                </c:pt>
                <c:pt idx="26447">
                  <c:v>0.56499999999999995</c:v>
                </c:pt>
                <c:pt idx="26448">
                  <c:v>0.60399999999999998</c:v>
                </c:pt>
                <c:pt idx="26449">
                  <c:v>0.79700000000000004</c:v>
                </c:pt>
                <c:pt idx="26450">
                  <c:v>0.59099999999999997</c:v>
                </c:pt>
                <c:pt idx="26451">
                  <c:v>0.59099999999999997</c:v>
                </c:pt>
                <c:pt idx="26452">
                  <c:v>0.76300000000000001</c:v>
                </c:pt>
                <c:pt idx="26453">
                  <c:v>0.56000000000000005</c:v>
                </c:pt>
                <c:pt idx="26454">
                  <c:v>0.57799999999999996</c:v>
                </c:pt>
                <c:pt idx="26455">
                  <c:v>0.65400000000000003</c:v>
                </c:pt>
                <c:pt idx="26456">
                  <c:v>0.626</c:v>
                </c:pt>
                <c:pt idx="26457">
                  <c:v>0.58099999999999996</c:v>
                </c:pt>
                <c:pt idx="26458">
                  <c:v>0.58099999999999996</c:v>
                </c:pt>
                <c:pt idx="26459">
                  <c:v>0.71499999999999997</c:v>
                </c:pt>
                <c:pt idx="26460">
                  <c:v>0.76500000000000001</c:v>
                </c:pt>
                <c:pt idx="26461">
                  <c:v>0.65700000000000003</c:v>
                </c:pt>
                <c:pt idx="26462">
                  <c:v>0.56000000000000005</c:v>
                </c:pt>
                <c:pt idx="26463">
                  <c:v>0.6</c:v>
                </c:pt>
                <c:pt idx="26464">
                  <c:v>0.54800000000000004</c:v>
                </c:pt>
                <c:pt idx="26465">
                  <c:v>0.54800000000000004</c:v>
                </c:pt>
                <c:pt idx="26466">
                  <c:v>0.76300000000000001</c:v>
                </c:pt>
                <c:pt idx="26467">
                  <c:v>0.56399999999999995</c:v>
                </c:pt>
                <c:pt idx="26468">
                  <c:v>0.59899999999999998</c:v>
                </c:pt>
                <c:pt idx="26469">
                  <c:v>0.56399999999999995</c:v>
                </c:pt>
                <c:pt idx="26470">
                  <c:v>0.60199999999999998</c:v>
                </c:pt>
                <c:pt idx="26471">
                  <c:v>0.60199999999999998</c:v>
                </c:pt>
                <c:pt idx="26472">
                  <c:v>0.54300000000000004</c:v>
                </c:pt>
                <c:pt idx="26473">
                  <c:v>0.58399999999999996</c:v>
                </c:pt>
                <c:pt idx="26474">
                  <c:v>0.58399999999999996</c:v>
                </c:pt>
                <c:pt idx="26475">
                  <c:v>0.57999999999999996</c:v>
                </c:pt>
                <c:pt idx="26476">
                  <c:v>0.55200000000000005</c:v>
                </c:pt>
                <c:pt idx="26477">
                  <c:v>0.55200000000000005</c:v>
                </c:pt>
                <c:pt idx="26478">
                  <c:v>0.57999999999999996</c:v>
                </c:pt>
                <c:pt idx="26479">
                  <c:v>0.53100000000000003</c:v>
                </c:pt>
                <c:pt idx="26480">
                  <c:v>0.53100000000000003</c:v>
                </c:pt>
                <c:pt idx="26481">
                  <c:v>0.755</c:v>
                </c:pt>
                <c:pt idx="26482">
                  <c:v>0.56200000000000006</c:v>
                </c:pt>
                <c:pt idx="26483">
                  <c:v>0.57099999999999995</c:v>
                </c:pt>
                <c:pt idx="26484">
                  <c:v>0.57099999999999995</c:v>
                </c:pt>
                <c:pt idx="26485">
                  <c:v>0.65100000000000002</c:v>
                </c:pt>
                <c:pt idx="26486">
                  <c:v>0.56200000000000006</c:v>
                </c:pt>
                <c:pt idx="26487">
                  <c:v>0.58199999999999996</c:v>
                </c:pt>
                <c:pt idx="26488">
                  <c:v>0.55200000000000005</c:v>
                </c:pt>
                <c:pt idx="26489">
                  <c:v>0.747</c:v>
                </c:pt>
                <c:pt idx="26490">
                  <c:v>0.56899999999999995</c:v>
                </c:pt>
                <c:pt idx="26491">
                  <c:v>0.57199999999999995</c:v>
                </c:pt>
                <c:pt idx="26492">
                  <c:v>0.59199999999999997</c:v>
                </c:pt>
                <c:pt idx="26493">
                  <c:v>0.59199999999999997</c:v>
                </c:pt>
                <c:pt idx="26494">
                  <c:v>0.76800000000000002</c:v>
                </c:pt>
                <c:pt idx="26495">
                  <c:v>0.57099999999999995</c:v>
                </c:pt>
                <c:pt idx="26496">
                  <c:v>0.54400000000000004</c:v>
                </c:pt>
                <c:pt idx="26497">
                  <c:v>0.79800000000000004</c:v>
                </c:pt>
                <c:pt idx="26498">
                  <c:v>0.57099999999999995</c:v>
                </c:pt>
                <c:pt idx="26499">
                  <c:v>0.77900000000000003</c:v>
                </c:pt>
                <c:pt idx="26500">
                  <c:v>0.57099999999999995</c:v>
                </c:pt>
                <c:pt idx="26501">
                  <c:v>0.59099999999999997</c:v>
                </c:pt>
                <c:pt idx="26502">
                  <c:v>0.59299999999999997</c:v>
                </c:pt>
                <c:pt idx="26503">
                  <c:v>0.61199999999999999</c:v>
                </c:pt>
                <c:pt idx="26504">
                  <c:v>0.61199999999999999</c:v>
                </c:pt>
                <c:pt idx="26505">
                  <c:v>0.76900000000000002</c:v>
                </c:pt>
                <c:pt idx="26506">
                  <c:v>0.59199999999999997</c:v>
                </c:pt>
                <c:pt idx="26507">
                  <c:v>0.56399999999999995</c:v>
                </c:pt>
                <c:pt idx="26508">
                  <c:v>0.57199999999999995</c:v>
                </c:pt>
                <c:pt idx="26509">
                  <c:v>0.77600000000000002</c:v>
                </c:pt>
                <c:pt idx="26510">
                  <c:v>0.65300000000000002</c:v>
                </c:pt>
                <c:pt idx="26511">
                  <c:v>0.65300000000000002</c:v>
                </c:pt>
                <c:pt idx="26512">
                  <c:v>0.59199999999999997</c:v>
                </c:pt>
                <c:pt idx="26513">
                  <c:v>0.57299999999999995</c:v>
                </c:pt>
                <c:pt idx="26514">
                  <c:v>0.61299999999999999</c:v>
                </c:pt>
                <c:pt idx="26515">
                  <c:v>0.82299999999999995</c:v>
                </c:pt>
                <c:pt idx="26516">
                  <c:v>0.64300000000000002</c:v>
                </c:pt>
                <c:pt idx="26517">
                  <c:v>0.81699999999999995</c:v>
                </c:pt>
                <c:pt idx="26518">
                  <c:v>0.58399999999999996</c:v>
                </c:pt>
                <c:pt idx="26519">
                  <c:v>0.56899999999999995</c:v>
                </c:pt>
                <c:pt idx="26520">
                  <c:v>0.57999999999999996</c:v>
                </c:pt>
                <c:pt idx="26521">
                  <c:v>0.57399999999999995</c:v>
                </c:pt>
                <c:pt idx="26522">
                  <c:v>0.57399999999999995</c:v>
                </c:pt>
                <c:pt idx="26523">
                  <c:v>0.64300000000000002</c:v>
                </c:pt>
                <c:pt idx="26524">
                  <c:v>0.59399999999999997</c:v>
                </c:pt>
                <c:pt idx="26525">
                  <c:v>0.75900000000000001</c:v>
                </c:pt>
                <c:pt idx="26526">
                  <c:v>0.57999999999999996</c:v>
                </c:pt>
                <c:pt idx="26527">
                  <c:v>0.61399999999999999</c:v>
                </c:pt>
                <c:pt idx="26528">
                  <c:v>0.59399999999999997</c:v>
                </c:pt>
                <c:pt idx="26529">
                  <c:v>0.57199999999999995</c:v>
                </c:pt>
                <c:pt idx="26530">
                  <c:v>0.57199999999999995</c:v>
                </c:pt>
                <c:pt idx="26531">
                  <c:v>0.59</c:v>
                </c:pt>
                <c:pt idx="26532">
                  <c:v>0.80200000000000005</c:v>
                </c:pt>
                <c:pt idx="26533">
                  <c:v>0.60599999999999998</c:v>
                </c:pt>
                <c:pt idx="26534">
                  <c:v>0.59</c:v>
                </c:pt>
                <c:pt idx="26535">
                  <c:v>0.59499999999999997</c:v>
                </c:pt>
                <c:pt idx="26536">
                  <c:v>0.59499999999999997</c:v>
                </c:pt>
                <c:pt idx="26537">
                  <c:v>0.70099999999999996</c:v>
                </c:pt>
                <c:pt idx="26538">
                  <c:v>0.61</c:v>
                </c:pt>
                <c:pt idx="26539">
                  <c:v>0.77</c:v>
                </c:pt>
                <c:pt idx="26540">
                  <c:v>0.61599999999999999</c:v>
                </c:pt>
                <c:pt idx="26541">
                  <c:v>0.80700000000000005</c:v>
                </c:pt>
                <c:pt idx="26542">
                  <c:v>0.64200000000000002</c:v>
                </c:pt>
                <c:pt idx="26543">
                  <c:v>0.64600000000000002</c:v>
                </c:pt>
                <c:pt idx="26544">
                  <c:v>0.57899999999999996</c:v>
                </c:pt>
                <c:pt idx="26545">
                  <c:v>0.63600000000000001</c:v>
                </c:pt>
                <c:pt idx="26546">
                  <c:v>0.81299999999999994</c:v>
                </c:pt>
                <c:pt idx="26547">
                  <c:v>0.73399999999999999</c:v>
                </c:pt>
                <c:pt idx="26548">
                  <c:v>0.80300000000000005</c:v>
                </c:pt>
                <c:pt idx="26549">
                  <c:v>0.57399999999999995</c:v>
                </c:pt>
                <c:pt idx="26550">
                  <c:v>0.75700000000000001</c:v>
                </c:pt>
                <c:pt idx="26551">
                  <c:v>0.57599999999999996</c:v>
                </c:pt>
                <c:pt idx="26552">
                  <c:v>0.57599999999999996</c:v>
                </c:pt>
                <c:pt idx="26553">
                  <c:v>0.70799999999999996</c:v>
                </c:pt>
                <c:pt idx="26554">
                  <c:v>0.54900000000000004</c:v>
                </c:pt>
                <c:pt idx="26555">
                  <c:v>0.55300000000000005</c:v>
                </c:pt>
                <c:pt idx="26556">
                  <c:v>0.55300000000000005</c:v>
                </c:pt>
                <c:pt idx="26557">
                  <c:v>0.57099999999999995</c:v>
                </c:pt>
                <c:pt idx="26558">
                  <c:v>0.76600000000000001</c:v>
                </c:pt>
                <c:pt idx="26559">
                  <c:v>0.58899999999999997</c:v>
                </c:pt>
                <c:pt idx="26560">
                  <c:v>0.76500000000000001</c:v>
                </c:pt>
                <c:pt idx="26561">
                  <c:v>0.76900000000000002</c:v>
                </c:pt>
                <c:pt idx="26562">
                  <c:v>0.59499999999999997</c:v>
                </c:pt>
                <c:pt idx="26563">
                  <c:v>0.66200000000000003</c:v>
                </c:pt>
                <c:pt idx="26564">
                  <c:v>0.76900000000000002</c:v>
                </c:pt>
                <c:pt idx="26565">
                  <c:v>0.55700000000000005</c:v>
                </c:pt>
                <c:pt idx="26566">
                  <c:v>0.57599999999999996</c:v>
                </c:pt>
                <c:pt idx="26567">
                  <c:v>0.59799999999999998</c:v>
                </c:pt>
                <c:pt idx="26568">
                  <c:v>0.77400000000000002</c:v>
                </c:pt>
                <c:pt idx="26569">
                  <c:v>0.56200000000000006</c:v>
                </c:pt>
                <c:pt idx="26570">
                  <c:v>0.56200000000000006</c:v>
                </c:pt>
                <c:pt idx="26571">
                  <c:v>0.66200000000000003</c:v>
                </c:pt>
                <c:pt idx="26572">
                  <c:v>0.58199999999999996</c:v>
                </c:pt>
                <c:pt idx="26573">
                  <c:v>0.58199999999999996</c:v>
                </c:pt>
                <c:pt idx="26574">
                  <c:v>0.80900000000000005</c:v>
                </c:pt>
                <c:pt idx="26575">
                  <c:v>0.61699999999999999</c:v>
                </c:pt>
                <c:pt idx="26576">
                  <c:v>0.57199999999999995</c:v>
                </c:pt>
                <c:pt idx="26577">
                  <c:v>0.57199999999999995</c:v>
                </c:pt>
                <c:pt idx="26578">
                  <c:v>0.60399999999999998</c:v>
                </c:pt>
                <c:pt idx="26579">
                  <c:v>0.60399999999999998</c:v>
                </c:pt>
                <c:pt idx="26580">
                  <c:v>0.753</c:v>
                </c:pt>
                <c:pt idx="26581">
                  <c:v>0.75</c:v>
                </c:pt>
                <c:pt idx="26582">
                  <c:v>0.56999999999999995</c:v>
                </c:pt>
                <c:pt idx="26583">
                  <c:v>0.55800000000000005</c:v>
                </c:pt>
                <c:pt idx="26584">
                  <c:v>0.55800000000000005</c:v>
                </c:pt>
                <c:pt idx="26585">
                  <c:v>0.63900000000000001</c:v>
                </c:pt>
                <c:pt idx="26586">
                  <c:v>0.64200000000000002</c:v>
                </c:pt>
                <c:pt idx="26587">
                  <c:v>0.63900000000000001</c:v>
                </c:pt>
                <c:pt idx="26588">
                  <c:v>0.55300000000000005</c:v>
                </c:pt>
                <c:pt idx="26589">
                  <c:v>0.81200000000000006</c:v>
                </c:pt>
                <c:pt idx="26590">
                  <c:v>0.77500000000000002</c:v>
                </c:pt>
                <c:pt idx="26591">
                  <c:v>0.59299999999999997</c:v>
                </c:pt>
                <c:pt idx="26592">
                  <c:v>0.59299999999999997</c:v>
                </c:pt>
                <c:pt idx="26593">
                  <c:v>0.70699999999999996</c:v>
                </c:pt>
                <c:pt idx="26594">
                  <c:v>0.74399999999999999</c:v>
                </c:pt>
                <c:pt idx="26595">
                  <c:v>0.59099999999999997</c:v>
                </c:pt>
                <c:pt idx="26596">
                  <c:v>0.59099999999999997</c:v>
                </c:pt>
                <c:pt idx="26597">
                  <c:v>0.57499999999999996</c:v>
                </c:pt>
                <c:pt idx="26598">
                  <c:v>0.57599999999999996</c:v>
                </c:pt>
                <c:pt idx="26599">
                  <c:v>0.54100000000000004</c:v>
                </c:pt>
                <c:pt idx="26600">
                  <c:v>0.54100000000000004</c:v>
                </c:pt>
                <c:pt idx="26601">
                  <c:v>0.61499999999999999</c:v>
                </c:pt>
                <c:pt idx="26602">
                  <c:v>0.61499999999999999</c:v>
                </c:pt>
                <c:pt idx="26603">
                  <c:v>0.59699999999999998</c:v>
                </c:pt>
                <c:pt idx="26604">
                  <c:v>0.59699999999999998</c:v>
                </c:pt>
                <c:pt idx="26605">
                  <c:v>0.57199999999999995</c:v>
                </c:pt>
                <c:pt idx="26606">
                  <c:v>0.56399999999999995</c:v>
                </c:pt>
                <c:pt idx="26607">
                  <c:v>0.56399999999999995</c:v>
                </c:pt>
                <c:pt idx="26608">
                  <c:v>0.57199999999999995</c:v>
                </c:pt>
                <c:pt idx="26609">
                  <c:v>0.61899999999999999</c:v>
                </c:pt>
                <c:pt idx="26610">
                  <c:v>0.55900000000000005</c:v>
                </c:pt>
                <c:pt idx="26611">
                  <c:v>0.64300000000000002</c:v>
                </c:pt>
                <c:pt idx="26612">
                  <c:v>0.64300000000000002</c:v>
                </c:pt>
                <c:pt idx="26613">
                  <c:v>0.76300000000000001</c:v>
                </c:pt>
                <c:pt idx="26614">
                  <c:v>0.57799999999999996</c:v>
                </c:pt>
                <c:pt idx="26615">
                  <c:v>0.56399999999999995</c:v>
                </c:pt>
                <c:pt idx="26616">
                  <c:v>0.58299999999999996</c:v>
                </c:pt>
                <c:pt idx="26617">
                  <c:v>0.58299999999999996</c:v>
                </c:pt>
                <c:pt idx="26618">
                  <c:v>0.55500000000000005</c:v>
                </c:pt>
                <c:pt idx="26619">
                  <c:v>0.56299999999999994</c:v>
                </c:pt>
                <c:pt idx="26620">
                  <c:v>0.58399999999999996</c:v>
                </c:pt>
                <c:pt idx="26621">
                  <c:v>0.60399999999999998</c:v>
                </c:pt>
                <c:pt idx="26622">
                  <c:v>0.60399999999999998</c:v>
                </c:pt>
                <c:pt idx="26623">
                  <c:v>0.58299999999999996</c:v>
                </c:pt>
                <c:pt idx="26624">
                  <c:v>0.80900000000000005</c:v>
                </c:pt>
                <c:pt idx="26625">
                  <c:v>0.79800000000000004</c:v>
                </c:pt>
                <c:pt idx="26626">
                  <c:v>0.66700000000000004</c:v>
                </c:pt>
                <c:pt idx="26627">
                  <c:v>0.58299999999999996</c:v>
                </c:pt>
                <c:pt idx="26628">
                  <c:v>0.80600000000000005</c:v>
                </c:pt>
                <c:pt idx="26629">
                  <c:v>0.60399999999999998</c:v>
                </c:pt>
                <c:pt idx="26630">
                  <c:v>0.745</c:v>
                </c:pt>
                <c:pt idx="26631">
                  <c:v>0.56499999999999995</c:v>
                </c:pt>
                <c:pt idx="26632">
                  <c:v>0.624</c:v>
                </c:pt>
                <c:pt idx="26633">
                  <c:v>0.624</c:v>
                </c:pt>
                <c:pt idx="26634">
                  <c:v>0.60499999999999998</c:v>
                </c:pt>
                <c:pt idx="26635">
                  <c:v>0.58299999999999996</c:v>
                </c:pt>
                <c:pt idx="26636">
                  <c:v>0.60399999999999998</c:v>
                </c:pt>
                <c:pt idx="26637">
                  <c:v>0.77400000000000002</c:v>
                </c:pt>
                <c:pt idx="26638">
                  <c:v>0.65700000000000003</c:v>
                </c:pt>
                <c:pt idx="26639">
                  <c:v>0.66500000000000004</c:v>
                </c:pt>
                <c:pt idx="26640">
                  <c:v>0.623</c:v>
                </c:pt>
                <c:pt idx="26641">
                  <c:v>0.77100000000000002</c:v>
                </c:pt>
                <c:pt idx="26642">
                  <c:v>0.57199999999999995</c:v>
                </c:pt>
                <c:pt idx="26643">
                  <c:v>0.78</c:v>
                </c:pt>
                <c:pt idx="26644">
                  <c:v>0.58299999999999996</c:v>
                </c:pt>
                <c:pt idx="26645">
                  <c:v>0.58299999999999996</c:v>
                </c:pt>
                <c:pt idx="26646">
                  <c:v>0.65700000000000003</c:v>
                </c:pt>
                <c:pt idx="26647">
                  <c:v>0.57599999999999996</c:v>
                </c:pt>
                <c:pt idx="26648">
                  <c:v>0.57199999999999995</c:v>
                </c:pt>
                <c:pt idx="26649">
                  <c:v>0.624</c:v>
                </c:pt>
                <c:pt idx="26650">
                  <c:v>0.58499999999999996</c:v>
                </c:pt>
                <c:pt idx="26651">
                  <c:v>0.625</c:v>
                </c:pt>
                <c:pt idx="26652">
                  <c:v>0.60499999999999998</c:v>
                </c:pt>
                <c:pt idx="26653">
                  <c:v>0.81100000000000005</c:v>
                </c:pt>
                <c:pt idx="26654">
                  <c:v>0.58499999999999996</c:v>
                </c:pt>
                <c:pt idx="26655">
                  <c:v>0.77500000000000002</c:v>
                </c:pt>
                <c:pt idx="26656">
                  <c:v>0.58099999999999996</c:v>
                </c:pt>
                <c:pt idx="26657">
                  <c:v>0.60199999999999998</c:v>
                </c:pt>
                <c:pt idx="26658">
                  <c:v>0.63700000000000001</c:v>
                </c:pt>
                <c:pt idx="26659">
                  <c:v>0.63700000000000001</c:v>
                </c:pt>
                <c:pt idx="26660">
                  <c:v>0.59699999999999998</c:v>
                </c:pt>
                <c:pt idx="26661">
                  <c:v>0.80500000000000005</c:v>
                </c:pt>
                <c:pt idx="26662">
                  <c:v>0.81299999999999994</c:v>
                </c:pt>
                <c:pt idx="26663">
                  <c:v>0.60699999999999998</c:v>
                </c:pt>
                <c:pt idx="26664">
                  <c:v>0.60199999999999998</c:v>
                </c:pt>
                <c:pt idx="26665">
                  <c:v>0.81599999999999995</c:v>
                </c:pt>
                <c:pt idx="26666">
                  <c:v>0.627</c:v>
                </c:pt>
                <c:pt idx="26667">
                  <c:v>0.60699999999999998</c:v>
                </c:pt>
                <c:pt idx="26668">
                  <c:v>0.55800000000000005</c:v>
                </c:pt>
                <c:pt idx="26669">
                  <c:v>0.621</c:v>
                </c:pt>
                <c:pt idx="26670">
                  <c:v>0.65300000000000002</c:v>
                </c:pt>
                <c:pt idx="26671">
                  <c:v>0.62</c:v>
                </c:pt>
                <c:pt idx="26672">
                  <c:v>0.74399999999999999</c:v>
                </c:pt>
                <c:pt idx="26673">
                  <c:v>0.58699999999999997</c:v>
                </c:pt>
                <c:pt idx="26674">
                  <c:v>0.58699999999999997</c:v>
                </c:pt>
                <c:pt idx="26675">
                  <c:v>0.80700000000000005</c:v>
                </c:pt>
                <c:pt idx="26676">
                  <c:v>0.65800000000000003</c:v>
                </c:pt>
                <c:pt idx="26677">
                  <c:v>0.66200000000000003</c:v>
                </c:pt>
                <c:pt idx="26678">
                  <c:v>0.81899999999999995</c:v>
                </c:pt>
                <c:pt idx="26679">
                  <c:v>0.80300000000000005</c:v>
                </c:pt>
                <c:pt idx="26680">
                  <c:v>0.58199999999999996</c:v>
                </c:pt>
                <c:pt idx="26681">
                  <c:v>0.65900000000000003</c:v>
                </c:pt>
                <c:pt idx="26682">
                  <c:v>0.60099999999999998</c:v>
                </c:pt>
                <c:pt idx="26683">
                  <c:v>0.77200000000000002</c:v>
                </c:pt>
                <c:pt idx="26684">
                  <c:v>0.72</c:v>
                </c:pt>
                <c:pt idx="26685">
                  <c:v>0.76700000000000002</c:v>
                </c:pt>
                <c:pt idx="26686">
                  <c:v>0.58599999999999997</c:v>
                </c:pt>
                <c:pt idx="26687">
                  <c:v>0.82099999999999995</c:v>
                </c:pt>
                <c:pt idx="26688">
                  <c:v>0.81699999999999995</c:v>
                </c:pt>
                <c:pt idx="26689">
                  <c:v>0.77</c:v>
                </c:pt>
                <c:pt idx="26690">
                  <c:v>0.80200000000000005</c:v>
                </c:pt>
                <c:pt idx="26691">
                  <c:v>0.73699999999999999</c:v>
                </c:pt>
                <c:pt idx="26692">
                  <c:v>0.56899999999999995</c:v>
                </c:pt>
                <c:pt idx="26693">
                  <c:v>0.56899999999999995</c:v>
                </c:pt>
                <c:pt idx="26694">
                  <c:v>0.56399999999999995</c:v>
                </c:pt>
                <c:pt idx="26695">
                  <c:v>0.56399999999999995</c:v>
                </c:pt>
                <c:pt idx="26696">
                  <c:v>0.58099999999999996</c:v>
                </c:pt>
                <c:pt idx="26697">
                  <c:v>0.60799999999999998</c:v>
                </c:pt>
                <c:pt idx="26698">
                  <c:v>0.65500000000000003</c:v>
                </c:pt>
                <c:pt idx="26699">
                  <c:v>0.55500000000000005</c:v>
                </c:pt>
                <c:pt idx="26700">
                  <c:v>0.55500000000000005</c:v>
                </c:pt>
                <c:pt idx="26701">
                  <c:v>0.77800000000000002</c:v>
                </c:pt>
                <c:pt idx="26702">
                  <c:v>0.56799999999999995</c:v>
                </c:pt>
                <c:pt idx="26703">
                  <c:v>0.58899999999999997</c:v>
                </c:pt>
                <c:pt idx="26704">
                  <c:v>0.57399999999999995</c:v>
                </c:pt>
                <c:pt idx="26705">
                  <c:v>0.57399999999999995</c:v>
                </c:pt>
                <c:pt idx="26706">
                  <c:v>0.61099999999999999</c:v>
                </c:pt>
                <c:pt idx="26707">
                  <c:v>0.65500000000000003</c:v>
                </c:pt>
                <c:pt idx="26708">
                  <c:v>0.56399999999999995</c:v>
                </c:pt>
                <c:pt idx="26709">
                  <c:v>0.59499999999999997</c:v>
                </c:pt>
                <c:pt idx="26710">
                  <c:v>0.59499999999999997</c:v>
                </c:pt>
                <c:pt idx="26711">
                  <c:v>0.63</c:v>
                </c:pt>
                <c:pt idx="26712">
                  <c:v>0.61699999999999999</c:v>
                </c:pt>
                <c:pt idx="26713">
                  <c:v>0.61699999999999999</c:v>
                </c:pt>
                <c:pt idx="26714">
                  <c:v>0.64300000000000002</c:v>
                </c:pt>
                <c:pt idx="26715">
                  <c:v>0.58499999999999996</c:v>
                </c:pt>
                <c:pt idx="26716">
                  <c:v>0.64300000000000002</c:v>
                </c:pt>
                <c:pt idx="26717">
                  <c:v>0.58499999999999996</c:v>
                </c:pt>
                <c:pt idx="26718">
                  <c:v>0.80600000000000005</c:v>
                </c:pt>
                <c:pt idx="26719">
                  <c:v>0.60299999999999998</c:v>
                </c:pt>
                <c:pt idx="26720">
                  <c:v>0.75900000000000001</c:v>
                </c:pt>
                <c:pt idx="26721">
                  <c:v>0.66200000000000003</c:v>
                </c:pt>
                <c:pt idx="26722">
                  <c:v>0.76800000000000002</c:v>
                </c:pt>
                <c:pt idx="26723">
                  <c:v>0.60299999999999998</c:v>
                </c:pt>
                <c:pt idx="26724">
                  <c:v>0.60599999999999998</c:v>
                </c:pt>
                <c:pt idx="26725">
                  <c:v>0.60599999999999998</c:v>
                </c:pt>
                <c:pt idx="26726">
                  <c:v>0.56799999999999995</c:v>
                </c:pt>
                <c:pt idx="26727">
                  <c:v>0.58299999999999996</c:v>
                </c:pt>
                <c:pt idx="26728">
                  <c:v>0.752</c:v>
                </c:pt>
                <c:pt idx="26729">
                  <c:v>0.54700000000000004</c:v>
                </c:pt>
                <c:pt idx="26730">
                  <c:v>0.58299999999999996</c:v>
                </c:pt>
                <c:pt idx="26731">
                  <c:v>0.58799999999999997</c:v>
                </c:pt>
                <c:pt idx="26732">
                  <c:v>0.58799999999999997</c:v>
                </c:pt>
                <c:pt idx="26733">
                  <c:v>0.77300000000000002</c:v>
                </c:pt>
                <c:pt idx="26734">
                  <c:v>0.56999999999999995</c:v>
                </c:pt>
                <c:pt idx="26735">
                  <c:v>0.629</c:v>
                </c:pt>
                <c:pt idx="26736">
                  <c:v>0.629</c:v>
                </c:pt>
                <c:pt idx="26737">
                  <c:v>0.61</c:v>
                </c:pt>
                <c:pt idx="26738">
                  <c:v>0.61</c:v>
                </c:pt>
                <c:pt idx="26739">
                  <c:v>0.66200000000000003</c:v>
                </c:pt>
                <c:pt idx="26740">
                  <c:v>0.66200000000000003</c:v>
                </c:pt>
                <c:pt idx="26741">
                  <c:v>0.57599999999999996</c:v>
                </c:pt>
                <c:pt idx="26742">
                  <c:v>0.59599999999999997</c:v>
                </c:pt>
                <c:pt idx="26743">
                  <c:v>0.59599999999999997</c:v>
                </c:pt>
                <c:pt idx="26744">
                  <c:v>0.57499999999999996</c:v>
                </c:pt>
                <c:pt idx="26745">
                  <c:v>0.80300000000000005</c:v>
                </c:pt>
                <c:pt idx="26746">
                  <c:v>0.59699999999999998</c:v>
                </c:pt>
                <c:pt idx="26747">
                  <c:v>0.61599999999999999</c:v>
                </c:pt>
                <c:pt idx="26748">
                  <c:v>0.61599999999999999</c:v>
                </c:pt>
                <c:pt idx="26749">
                  <c:v>0.59499999999999997</c:v>
                </c:pt>
                <c:pt idx="26750">
                  <c:v>0.76800000000000002</c:v>
                </c:pt>
                <c:pt idx="26751">
                  <c:v>0.76400000000000001</c:v>
                </c:pt>
                <c:pt idx="26752">
                  <c:v>0.59599999999999997</c:v>
                </c:pt>
                <c:pt idx="26753">
                  <c:v>0.64700000000000002</c:v>
                </c:pt>
                <c:pt idx="26754">
                  <c:v>0.753</c:v>
                </c:pt>
                <c:pt idx="26755">
                  <c:v>0.58299999999999996</c:v>
                </c:pt>
                <c:pt idx="26756">
                  <c:v>0.61599999999999999</c:v>
                </c:pt>
                <c:pt idx="26757">
                  <c:v>0.64700000000000002</c:v>
                </c:pt>
                <c:pt idx="26758">
                  <c:v>0.58299999999999996</c:v>
                </c:pt>
                <c:pt idx="26759">
                  <c:v>0.65700000000000003</c:v>
                </c:pt>
                <c:pt idx="26760">
                  <c:v>0.65700000000000003</c:v>
                </c:pt>
                <c:pt idx="26761">
                  <c:v>0.61699999999999999</c:v>
                </c:pt>
                <c:pt idx="26762">
                  <c:v>0.61599999999999999</c:v>
                </c:pt>
                <c:pt idx="26763">
                  <c:v>0.78400000000000003</c:v>
                </c:pt>
                <c:pt idx="26764">
                  <c:v>0.57599999999999996</c:v>
                </c:pt>
                <c:pt idx="26765">
                  <c:v>0.59599999999999997</c:v>
                </c:pt>
                <c:pt idx="26766">
                  <c:v>0.77400000000000002</c:v>
                </c:pt>
                <c:pt idx="26767">
                  <c:v>0.65300000000000002</c:v>
                </c:pt>
                <c:pt idx="26768">
                  <c:v>0.64200000000000002</c:v>
                </c:pt>
                <c:pt idx="26769">
                  <c:v>0.77400000000000002</c:v>
                </c:pt>
                <c:pt idx="26770">
                  <c:v>0.65300000000000002</c:v>
                </c:pt>
                <c:pt idx="26771">
                  <c:v>0.65300000000000002</c:v>
                </c:pt>
                <c:pt idx="26772">
                  <c:v>0.78</c:v>
                </c:pt>
                <c:pt idx="26773">
                  <c:v>0.78</c:v>
                </c:pt>
                <c:pt idx="26774">
                  <c:v>0.65300000000000002</c:v>
                </c:pt>
                <c:pt idx="26775">
                  <c:v>0.58799999999999997</c:v>
                </c:pt>
                <c:pt idx="26776">
                  <c:v>0.65300000000000002</c:v>
                </c:pt>
                <c:pt idx="26777">
                  <c:v>0.59799999999999998</c:v>
                </c:pt>
                <c:pt idx="26778">
                  <c:v>0.82799999999999996</c:v>
                </c:pt>
                <c:pt idx="26779">
                  <c:v>0.59399999999999997</c:v>
                </c:pt>
                <c:pt idx="26780">
                  <c:v>0.61799999999999999</c:v>
                </c:pt>
                <c:pt idx="26781">
                  <c:v>0.59799999999999998</c:v>
                </c:pt>
                <c:pt idx="26782">
                  <c:v>0.76200000000000001</c:v>
                </c:pt>
                <c:pt idx="26783">
                  <c:v>0.55100000000000005</c:v>
                </c:pt>
                <c:pt idx="26784">
                  <c:v>0.82299999999999995</c:v>
                </c:pt>
                <c:pt idx="26785">
                  <c:v>0.70599999999999996</c:v>
                </c:pt>
                <c:pt idx="26786">
                  <c:v>0.61399999999999999</c:v>
                </c:pt>
                <c:pt idx="26787">
                  <c:v>0.59899999999999998</c:v>
                </c:pt>
                <c:pt idx="26788">
                  <c:v>0.59899999999999998</c:v>
                </c:pt>
                <c:pt idx="26789">
                  <c:v>0.77300000000000002</c:v>
                </c:pt>
                <c:pt idx="26790">
                  <c:v>0.61099999999999999</c:v>
                </c:pt>
                <c:pt idx="26791">
                  <c:v>0.59399999999999997</c:v>
                </c:pt>
                <c:pt idx="26792">
                  <c:v>0.62</c:v>
                </c:pt>
                <c:pt idx="26793">
                  <c:v>0.59099999999999997</c:v>
                </c:pt>
                <c:pt idx="26794">
                  <c:v>0.754</c:v>
                </c:pt>
                <c:pt idx="26795">
                  <c:v>0.64100000000000001</c:v>
                </c:pt>
                <c:pt idx="26796">
                  <c:v>0.62</c:v>
                </c:pt>
                <c:pt idx="26797">
                  <c:v>0.75800000000000001</c:v>
                </c:pt>
                <c:pt idx="26798">
                  <c:v>0.63300000000000001</c:v>
                </c:pt>
                <c:pt idx="26799">
                  <c:v>0.61099999999999999</c:v>
                </c:pt>
                <c:pt idx="26800">
                  <c:v>0.76300000000000001</c:v>
                </c:pt>
                <c:pt idx="26801">
                  <c:v>0.63300000000000001</c:v>
                </c:pt>
                <c:pt idx="26802">
                  <c:v>0.67100000000000004</c:v>
                </c:pt>
                <c:pt idx="26803">
                  <c:v>0.64300000000000002</c:v>
                </c:pt>
                <c:pt idx="26804">
                  <c:v>0.74</c:v>
                </c:pt>
                <c:pt idx="26805">
                  <c:v>0.75600000000000001</c:v>
                </c:pt>
                <c:pt idx="26806">
                  <c:v>0.57999999999999996</c:v>
                </c:pt>
                <c:pt idx="26807">
                  <c:v>0.57999999999999996</c:v>
                </c:pt>
                <c:pt idx="26808">
                  <c:v>0.67</c:v>
                </c:pt>
                <c:pt idx="26809">
                  <c:v>0.69799999999999995</c:v>
                </c:pt>
                <c:pt idx="26810">
                  <c:v>0.64300000000000002</c:v>
                </c:pt>
                <c:pt idx="26811">
                  <c:v>0.59299999999999997</c:v>
                </c:pt>
                <c:pt idx="26812">
                  <c:v>0.66500000000000004</c:v>
                </c:pt>
                <c:pt idx="26813">
                  <c:v>0.75600000000000001</c:v>
                </c:pt>
                <c:pt idx="26814">
                  <c:v>0.76200000000000001</c:v>
                </c:pt>
                <c:pt idx="26815">
                  <c:v>0.57499999999999996</c:v>
                </c:pt>
                <c:pt idx="26816">
                  <c:v>0.66500000000000004</c:v>
                </c:pt>
                <c:pt idx="26817">
                  <c:v>0.59899999999999998</c:v>
                </c:pt>
                <c:pt idx="26818">
                  <c:v>0.755</c:v>
                </c:pt>
                <c:pt idx="26819">
                  <c:v>0.74199999999999999</c:v>
                </c:pt>
                <c:pt idx="26820">
                  <c:v>0.75800000000000001</c:v>
                </c:pt>
                <c:pt idx="26821">
                  <c:v>0.75700000000000001</c:v>
                </c:pt>
                <c:pt idx="26822">
                  <c:v>0.621</c:v>
                </c:pt>
                <c:pt idx="26823">
                  <c:v>0.61299999999999999</c:v>
                </c:pt>
                <c:pt idx="26824">
                  <c:v>0.57599999999999996</c:v>
                </c:pt>
                <c:pt idx="26825">
                  <c:v>0.57599999999999996</c:v>
                </c:pt>
                <c:pt idx="26826">
                  <c:v>0.56599999999999995</c:v>
                </c:pt>
                <c:pt idx="26827">
                  <c:v>0.56599999999999995</c:v>
                </c:pt>
                <c:pt idx="26828">
                  <c:v>0.76400000000000001</c:v>
                </c:pt>
                <c:pt idx="26829">
                  <c:v>0.76600000000000001</c:v>
                </c:pt>
                <c:pt idx="26830">
                  <c:v>0.56200000000000006</c:v>
                </c:pt>
                <c:pt idx="26831">
                  <c:v>0.56200000000000006</c:v>
                </c:pt>
                <c:pt idx="26832">
                  <c:v>0.76</c:v>
                </c:pt>
                <c:pt idx="26833">
                  <c:v>0.58599999999999997</c:v>
                </c:pt>
                <c:pt idx="26834">
                  <c:v>0.58599999999999997</c:v>
                </c:pt>
                <c:pt idx="26835">
                  <c:v>0.57999999999999996</c:v>
                </c:pt>
                <c:pt idx="26836">
                  <c:v>0.60199999999999998</c:v>
                </c:pt>
                <c:pt idx="26837">
                  <c:v>0.624</c:v>
                </c:pt>
                <c:pt idx="26838">
                  <c:v>0.61299999999999999</c:v>
                </c:pt>
                <c:pt idx="26839">
                  <c:v>0.60799999999999998</c:v>
                </c:pt>
                <c:pt idx="26840">
                  <c:v>0.60799999999999998</c:v>
                </c:pt>
                <c:pt idx="26841">
                  <c:v>0.70899999999999996</c:v>
                </c:pt>
                <c:pt idx="26842">
                  <c:v>0.751</c:v>
                </c:pt>
                <c:pt idx="26843">
                  <c:v>0.63</c:v>
                </c:pt>
                <c:pt idx="26844">
                  <c:v>0.63</c:v>
                </c:pt>
                <c:pt idx="26845">
                  <c:v>0.64400000000000002</c:v>
                </c:pt>
                <c:pt idx="26846">
                  <c:v>0.76200000000000001</c:v>
                </c:pt>
                <c:pt idx="26847">
                  <c:v>0.65300000000000002</c:v>
                </c:pt>
                <c:pt idx="26848">
                  <c:v>0.65300000000000002</c:v>
                </c:pt>
                <c:pt idx="26849">
                  <c:v>0.59499999999999997</c:v>
                </c:pt>
                <c:pt idx="26850">
                  <c:v>0.59699999999999998</c:v>
                </c:pt>
                <c:pt idx="26851">
                  <c:v>0.59699999999999998</c:v>
                </c:pt>
                <c:pt idx="26852">
                  <c:v>0.55700000000000005</c:v>
                </c:pt>
                <c:pt idx="26853">
                  <c:v>0.752</c:v>
                </c:pt>
                <c:pt idx="26854">
                  <c:v>0.66800000000000004</c:v>
                </c:pt>
                <c:pt idx="26855">
                  <c:v>0.59499999999999997</c:v>
                </c:pt>
                <c:pt idx="26856">
                  <c:v>0.70499999999999996</c:v>
                </c:pt>
                <c:pt idx="26857">
                  <c:v>0.57899999999999996</c:v>
                </c:pt>
                <c:pt idx="26858">
                  <c:v>0.62</c:v>
                </c:pt>
                <c:pt idx="26859">
                  <c:v>0.62</c:v>
                </c:pt>
                <c:pt idx="26860">
                  <c:v>0.60099999999999998</c:v>
                </c:pt>
                <c:pt idx="26861">
                  <c:v>0.60099999999999998</c:v>
                </c:pt>
                <c:pt idx="26862">
                  <c:v>0.623</c:v>
                </c:pt>
                <c:pt idx="26863">
                  <c:v>0.624</c:v>
                </c:pt>
                <c:pt idx="26864">
                  <c:v>0.64200000000000002</c:v>
                </c:pt>
                <c:pt idx="26865">
                  <c:v>0.64200000000000002</c:v>
                </c:pt>
                <c:pt idx="26866">
                  <c:v>0.58699999999999997</c:v>
                </c:pt>
                <c:pt idx="26867">
                  <c:v>0.58699999999999997</c:v>
                </c:pt>
                <c:pt idx="26868">
                  <c:v>0.71499999999999997</c:v>
                </c:pt>
                <c:pt idx="26869">
                  <c:v>0.64600000000000002</c:v>
                </c:pt>
                <c:pt idx="26870">
                  <c:v>0.64700000000000002</c:v>
                </c:pt>
                <c:pt idx="26871">
                  <c:v>0.71</c:v>
                </c:pt>
                <c:pt idx="26872">
                  <c:v>0.71</c:v>
                </c:pt>
                <c:pt idx="26873">
                  <c:v>0.60799999999999998</c:v>
                </c:pt>
                <c:pt idx="26874">
                  <c:v>0.60799999999999998</c:v>
                </c:pt>
                <c:pt idx="26875">
                  <c:v>0.58699999999999997</c:v>
                </c:pt>
                <c:pt idx="26876">
                  <c:v>0.75</c:v>
                </c:pt>
                <c:pt idx="26877">
                  <c:v>0.56100000000000005</c:v>
                </c:pt>
                <c:pt idx="26878">
                  <c:v>0.753</c:v>
                </c:pt>
                <c:pt idx="26879">
                  <c:v>0.58699999999999997</c:v>
                </c:pt>
                <c:pt idx="26880">
                  <c:v>0.60799999999999998</c:v>
                </c:pt>
                <c:pt idx="26881">
                  <c:v>0.56100000000000005</c:v>
                </c:pt>
                <c:pt idx="26882">
                  <c:v>0.76100000000000001</c:v>
                </c:pt>
                <c:pt idx="26883">
                  <c:v>0.628</c:v>
                </c:pt>
                <c:pt idx="26884">
                  <c:v>0.628</c:v>
                </c:pt>
                <c:pt idx="26885">
                  <c:v>0.60899999999999999</c:v>
                </c:pt>
                <c:pt idx="26886">
                  <c:v>0.60499999999999998</c:v>
                </c:pt>
                <c:pt idx="26887">
                  <c:v>0.60799999999999998</c:v>
                </c:pt>
                <c:pt idx="26888">
                  <c:v>0.628</c:v>
                </c:pt>
                <c:pt idx="26889">
                  <c:v>0.77200000000000002</c:v>
                </c:pt>
                <c:pt idx="26890">
                  <c:v>0.624</c:v>
                </c:pt>
                <c:pt idx="26891">
                  <c:v>0.624</c:v>
                </c:pt>
                <c:pt idx="26892">
                  <c:v>0.628</c:v>
                </c:pt>
                <c:pt idx="26893">
                  <c:v>0.629</c:v>
                </c:pt>
                <c:pt idx="26894">
                  <c:v>0.75700000000000001</c:v>
                </c:pt>
                <c:pt idx="26895">
                  <c:v>0.624</c:v>
                </c:pt>
                <c:pt idx="26896">
                  <c:v>0.76700000000000002</c:v>
                </c:pt>
                <c:pt idx="26897">
                  <c:v>0.58899999999999997</c:v>
                </c:pt>
                <c:pt idx="26898">
                  <c:v>0.75900000000000001</c:v>
                </c:pt>
                <c:pt idx="26899">
                  <c:v>0.71299999999999997</c:v>
                </c:pt>
                <c:pt idx="26900">
                  <c:v>0.57999999999999996</c:v>
                </c:pt>
                <c:pt idx="26901">
                  <c:v>0.60899999999999999</c:v>
                </c:pt>
                <c:pt idx="26902">
                  <c:v>0.624</c:v>
                </c:pt>
                <c:pt idx="26903">
                  <c:v>0.76200000000000001</c:v>
                </c:pt>
                <c:pt idx="26904">
                  <c:v>0.76800000000000002</c:v>
                </c:pt>
                <c:pt idx="26905">
                  <c:v>0.60899999999999999</c:v>
                </c:pt>
                <c:pt idx="26906">
                  <c:v>0.60899999999999999</c:v>
                </c:pt>
                <c:pt idx="26907">
                  <c:v>0.60599999999999998</c:v>
                </c:pt>
                <c:pt idx="26908">
                  <c:v>0.625</c:v>
                </c:pt>
                <c:pt idx="26909">
                  <c:v>0.60599999999999998</c:v>
                </c:pt>
                <c:pt idx="26910">
                  <c:v>0.68200000000000005</c:v>
                </c:pt>
                <c:pt idx="26911">
                  <c:v>0.61099999999999999</c:v>
                </c:pt>
                <c:pt idx="26912">
                  <c:v>0.60099999999999998</c:v>
                </c:pt>
                <c:pt idx="26913">
                  <c:v>0.63100000000000001</c:v>
                </c:pt>
                <c:pt idx="26914">
                  <c:v>0.76300000000000001</c:v>
                </c:pt>
                <c:pt idx="26915">
                  <c:v>0.61099999999999999</c:v>
                </c:pt>
                <c:pt idx="26916">
                  <c:v>0.58899999999999997</c:v>
                </c:pt>
                <c:pt idx="26917">
                  <c:v>0.626</c:v>
                </c:pt>
                <c:pt idx="26918">
                  <c:v>0.76400000000000001</c:v>
                </c:pt>
                <c:pt idx="26919">
                  <c:v>0.71199999999999997</c:v>
                </c:pt>
                <c:pt idx="26920">
                  <c:v>0.75800000000000001</c:v>
                </c:pt>
                <c:pt idx="26921">
                  <c:v>0.70599999999999996</c:v>
                </c:pt>
                <c:pt idx="26922">
                  <c:v>0.63400000000000001</c:v>
                </c:pt>
                <c:pt idx="26923">
                  <c:v>0.624</c:v>
                </c:pt>
                <c:pt idx="26924">
                  <c:v>0.59099999999999997</c:v>
                </c:pt>
                <c:pt idx="26925">
                  <c:v>0.59099999999999997</c:v>
                </c:pt>
                <c:pt idx="26926">
                  <c:v>0.622</c:v>
                </c:pt>
                <c:pt idx="26927">
                  <c:v>0.65400000000000003</c:v>
                </c:pt>
                <c:pt idx="26928">
                  <c:v>0.60499999999999998</c:v>
                </c:pt>
                <c:pt idx="26929">
                  <c:v>0.63400000000000001</c:v>
                </c:pt>
                <c:pt idx="26930">
                  <c:v>0.70599999999999996</c:v>
                </c:pt>
                <c:pt idx="26931">
                  <c:v>0.754</c:v>
                </c:pt>
                <c:pt idx="26932">
                  <c:v>0.76300000000000001</c:v>
                </c:pt>
                <c:pt idx="26933">
                  <c:v>0.58599999999999997</c:v>
                </c:pt>
                <c:pt idx="26934">
                  <c:v>0.76900000000000002</c:v>
                </c:pt>
                <c:pt idx="26935">
                  <c:v>0.75700000000000001</c:v>
                </c:pt>
                <c:pt idx="26936">
                  <c:v>0.71099999999999997</c:v>
                </c:pt>
                <c:pt idx="26937">
                  <c:v>0.753</c:v>
                </c:pt>
                <c:pt idx="26938">
                  <c:v>0.64700000000000002</c:v>
                </c:pt>
                <c:pt idx="26939">
                  <c:v>0.65700000000000003</c:v>
                </c:pt>
                <c:pt idx="26940">
                  <c:v>0.76200000000000001</c:v>
                </c:pt>
                <c:pt idx="26941">
                  <c:v>0.748</c:v>
                </c:pt>
                <c:pt idx="26942">
                  <c:v>0.68700000000000006</c:v>
                </c:pt>
                <c:pt idx="26943">
                  <c:v>0.65700000000000003</c:v>
                </c:pt>
                <c:pt idx="26944">
                  <c:v>0.70499999999999996</c:v>
                </c:pt>
                <c:pt idx="26945">
                  <c:v>0.59099999999999997</c:v>
                </c:pt>
                <c:pt idx="26946">
                  <c:v>0.77100000000000002</c:v>
                </c:pt>
                <c:pt idx="26947">
                  <c:v>0.76700000000000002</c:v>
                </c:pt>
                <c:pt idx="26948">
                  <c:v>0.75900000000000001</c:v>
                </c:pt>
                <c:pt idx="26949">
                  <c:v>0.76</c:v>
                </c:pt>
                <c:pt idx="26950">
                  <c:v>0.59099999999999997</c:v>
                </c:pt>
                <c:pt idx="26951">
                  <c:v>0.61199999999999999</c:v>
                </c:pt>
                <c:pt idx="26952">
                  <c:v>0.75</c:v>
                </c:pt>
                <c:pt idx="26953">
                  <c:v>0.75600000000000001</c:v>
                </c:pt>
                <c:pt idx="26954">
                  <c:v>0.60699999999999998</c:v>
                </c:pt>
                <c:pt idx="26955">
                  <c:v>0.57799999999999996</c:v>
                </c:pt>
                <c:pt idx="26956">
                  <c:v>0.57799999999999996</c:v>
                </c:pt>
                <c:pt idx="26957">
                  <c:v>0.63500000000000001</c:v>
                </c:pt>
                <c:pt idx="26958">
                  <c:v>0.76100000000000001</c:v>
                </c:pt>
                <c:pt idx="26959">
                  <c:v>0.59899999999999998</c:v>
                </c:pt>
                <c:pt idx="26960">
                  <c:v>0.59899999999999998</c:v>
                </c:pt>
                <c:pt idx="26961">
                  <c:v>0.59299999999999997</c:v>
                </c:pt>
                <c:pt idx="26962">
                  <c:v>0.60699999999999998</c:v>
                </c:pt>
                <c:pt idx="26963">
                  <c:v>0.61499999999999999</c:v>
                </c:pt>
                <c:pt idx="26964">
                  <c:v>0.63800000000000001</c:v>
                </c:pt>
                <c:pt idx="26965">
                  <c:v>0.621</c:v>
                </c:pt>
                <c:pt idx="26966">
                  <c:v>0.621</c:v>
                </c:pt>
                <c:pt idx="26967">
                  <c:v>0.71599999999999997</c:v>
                </c:pt>
                <c:pt idx="26968">
                  <c:v>0.755</c:v>
                </c:pt>
                <c:pt idx="26969">
                  <c:v>0.64400000000000002</c:v>
                </c:pt>
                <c:pt idx="26970">
                  <c:v>0.64400000000000002</c:v>
                </c:pt>
                <c:pt idx="26971">
                  <c:v>0.65800000000000003</c:v>
                </c:pt>
                <c:pt idx="26972">
                  <c:v>0.61099999999999999</c:v>
                </c:pt>
                <c:pt idx="26973">
                  <c:v>0.61099999999999999</c:v>
                </c:pt>
                <c:pt idx="26974">
                  <c:v>0.68600000000000005</c:v>
                </c:pt>
                <c:pt idx="26975">
                  <c:v>0.59199999999999997</c:v>
                </c:pt>
                <c:pt idx="26976">
                  <c:v>0.63300000000000001</c:v>
                </c:pt>
                <c:pt idx="26977">
                  <c:v>0.63300000000000001</c:v>
                </c:pt>
                <c:pt idx="26978">
                  <c:v>0.69499999999999995</c:v>
                </c:pt>
                <c:pt idx="26979">
                  <c:v>0.61399999999999999</c:v>
                </c:pt>
                <c:pt idx="26980">
                  <c:v>0.61399999999999999</c:v>
                </c:pt>
                <c:pt idx="26981">
                  <c:v>0.753</c:v>
                </c:pt>
                <c:pt idx="26982">
                  <c:v>0.63700000000000001</c:v>
                </c:pt>
                <c:pt idx="26983">
                  <c:v>0.63700000000000001</c:v>
                </c:pt>
                <c:pt idx="26984">
                  <c:v>0.751</c:v>
                </c:pt>
                <c:pt idx="26985">
                  <c:v>0.65600000000000003</c:v>
                </c:pt>
                <c:pt idx="26986">
                  <c:v>0.65600000000000003</c:v>
                </c:pt>
                <c:pt idx="26987">
                  <c:v>0.57699999999999996</c:v>
                </c:pt>
                <c:pt idx="26988">
                  <c:v>0.66</c:v>
                </c:pt>
                <c:pt idx="26989">
                  <c:v>0.66100000000000003</c:v>
                </c:pt>
                <c:pt idx="26990">
                  <c:v>0.75700000000000001</c:v>
                </c:pt>
                <c:pt idx="26991">
                  <c:v>0.57699999999999996</c:v>
                </c:pt>
                <c:pt idx="26992">
                  <c:v>0.76200000000000001</c:v>
                </c:pt>
                <c:pt idx="26993">
                  <c:v>0.6</c:v>
                </c:pt>
                <c:pt idx="26994">
                  <c:v>0.621</c:v>
                </c:pt>
                <c:pt idx="26995">
                  <c:v>0.621</c:v>
                </c:pt>
                <c:pt idx="26996">
                  <c:v>0.66800000000000004</c:v>
                </c:pt>
                <c:pt idx="26997">
                  <c:v>0.755</c:v>
                </c:pt>
                <c:pt idx="26998">
                  <c:v>0.62</c:v>
                </c:pt>
                <c:pt idx="26999">
                  <c:v>0.63800000000000001</c:v>
                </c:pt>
                <c:pt idx="27000">
                  <c:v>0.63800000000000001</c:v>
                </c:pt>
                <c:pt idx="27001">
                  <c:v>0.622</c:v>
                </c:pt>
                <c:pt idx="27002">
                  <c:v>0.70899999999999996</c:v>
                </c:pt>
                <c:pt idx="27003">
                  <c:v>0.755</c:v>
                </c:pt>
                <c:pt idx="27004">
                  <c:v>0.621</c:v>
                </c:pt>
                <c:pt idx="27005">
                  <c:v>0.63700000000000001</c:v>
                </c:pt>
                <c:pt idx="27006">
                  <c:v>0.58699999999999997</c:v>
                </c:pt>
                <c:pt idx="27007">
                  <c:v>0.58699999999999997</c:v>
                </c:pt>
                <c:pt idx="27008">
                  <c:v>0.63700000000000001</c:v>
                </c:pt>
                <c:pt idx="27009">
                  <c:v>0.61599999999999999</c:v>
                </c:pt>
                <c:pt idx="27010">
                  <c:v>0.76900000000000002</c:v>
                </c:pt>
                <c:pt idx="27011">
                  <c:v>0.67700000000000005</c:v>
                </c:pt>
                <c:pt idx="27012">
                  <c:v>0.63900000000000001</c:v>
                </c:pt>
                <c:pt idx="27013">
                  <c:v>0.76700000000000002</c:v>
                </c:pt>
                <c:pt idx="27014">
                  <c:v>0.67700000000000005</c:v>
                </c:pt>
                <c:pt idx="27015">
                  <c:v>0.622</c:v>
                </c:pt>
                <c:pt idx="27016">
                  <c:v>0.59199999999999997</c:v>
                </c:pt>
                <c:pt idx="27017">
                  <c:v>0.76300000000000001</c:v>
                </c:pt>
                <c:pt idx="27018">
                  <c:v>0.77700000000000002</c:v>
                </c:pt>
                <c:pt idx="27019">
                  <c:v>0.61799999999999999</c:v>
                </c:pt>
                <c:pt idx="27020">
                  <c:v>0.67800000000000005</c:v>
                </c:pt>
                <c:pt idx="27021">
                  <c:v>0.76700000000000002</c:v>
                </c:pt>
                <c:pt idx="27022">
                  <c:v>0.71</c:v>
                </c:pt>
                <c:pt idx="27023">
                  <c:v>0.60299999999999998</c:v>
                </c:pt>
                <c:pt idx="27024">
                  <c:v>0.60299999999999998</c:v>
                </c:pt>
                <c:pt idx="27025">
                  <c:v>0.624</c:v>
                </c:pt>
                <c:pt idx="27026">
                  <c:v>0.59599999999999997</c:v>
                </c:pt>
                <c:pt idx="27027">
                  <c:v>0.63500000000000001</c:v>
                </c:pt>
                <c:pt idx="27028">
                  <c:v>0.61499999999999999</c:v>
                </c:pt>
                <c:pt idx="27029">
                  <c:v>0.64500000000000002</c:v>
                </c:pt>
                <c:pt idx="27030">
                  <c:v>0.625</c:v>
                </c:pt>
                <c:pt idx="27031">
                  <c:v>0.59699999999999998</c:v>
                </c:pt>
                <c:pt idx="27032">
                  <c:v>0.77700000000000002</c:v>
                </c:pt>
                <c:pt idx="27033">
                  <c:v>0.77300000000000002</c:v>
                </c:pt>
                <c:pt idx="27034">
                  <c:v>0.746</c:v>
                </c:pt>
                <c:pt idx="27035">
                  <c:v>0.76200000000000001</c:v>
                </c:pt>
                <c:pt idx="27036">
                  <c:v>0.76700000000000002</c:v>
                </c:pt>
                <c:pt idx="27037">
                  <c:v>0.69799999999999995</c:v>
                </c:pt>
                <c:pt idx="27038">
                  <c:v>0.67500000000000004</c:v>
                </c:pt>
                <c:pt idx="27039">
                  <c:v>0.75800000000000001</c:v>
                </c:pt>
                <c:pt idx="27040">
                  <c:v>0.76</c:v>
                </c:pt>
                <c:pt idx="27041">
                  <c:v>0.64700000000000002</c:v>
                </c:pt>
                <c:pt idx="27042">
                  <c:v>0.63800000000000001</c:v>
                </c:pt>
                <c:pt idx="27043">
                  <c:v>0.67400000000000004</c:v>
                </c:pt>
                <c:pt idx="27044">
                  <c:v>0.71299999999999997</c:v>
                </c:pt>
                <c:pt idx="27045">
                  <c:v>0.67</c:v>
                </c:pt>
                <c:pt idx="27046">
                  <c:v>0.64800000000000002</c:v>
                </c:pt>
                <c:pt idx="27047">
                  <c:v>0.76700000000000002</c:v>
                </c:pt>
                <c:pt idx="27048">
                  <c:v>0.67</c:v>
                </c:pt>
                <c:pt idx="27049">
                  <c:v>0.753</c:v>
                </c:pt>
                <c:pt idx="27050">
                  <c:v>0.75600000000000001</c:v>
                </c:pt>
                <c:pt idx="27051">
                  <c:v>0.76100000000000001</c:v>
                </c:pt>
                <c:pt idx="27052">
                  <c:v>0.67700000000000005</c:v>
                </c:pt>
                <c:pt idx="27053">
                  <c:v>0.57899999999999996</c:v>
                </c:pt>
                <c:pt idx="27054">
                  <c:v>0.66100000000000003</c:v>
                </c:pt>
                <c:pt idx="27055">
                  <c:v>0.75900000000000001</c:v>
                </c:pt>
                <c:pt idx="27056">
                  <c:v>0.59799999999999998</c:v>
                </c:pt>
                <c:pt idx="27057">
                  <c:v>0.67700000000000005</c:v>
                </c:pt>
                <c:pt idx="27058">
                  <c:v>0.76800000000000002</c:v>
                </c:pt>
                <c:pt idx="27059">
                  <c:v>0.76100000000000001</c:v>
                </c:pt>
                <c:pt idx="27060">
                  <c:v>0.76300000000000001</c:v>
                </c:pt>
                <c:pt idx="27061">
                  <c:v>0.59799999999999998</c:v>
                </c:pt>
                <c:pt idx="27062">
                  <c:v>0.625</c:v>
                </c:pt>
                <c:pt idx="27063">
                  <c:v>0.76100000000000001</c:v>
                </c:pt>
                <c:pt idx="27064">
                  <c:v>0.76400000000000001</c:v>
                </c:pt>
                <c:pt idx="27065">
                  <c:v>0.76600000000000001</c:v>
                </c:pt>
                <c:pt idx="27066">
                  <c:v>0.64800000000000002</c:v>
                </c:pt>
                <c:pt idx="27067">
                  <c:v>0.61199999999999999</c:v>
                </c:pt>
                <c:pt idx="27068">
                  <c:v>0.61199999999999999</c:v>
                </c:pt>
                <c:pt idx="27069">
                  <c:v>0.70899999999999996</c:v>
                </c:pt>
                <c:pt idx="27070">
                  <c:v>0.58399999999999996</c:v>
                </c:pt>
                <c:pt idx="27071">
                  <c:v>0.75600000000000001</c:v>
                </c:pt>
                <c:pt idx="27072">
                  <c:v>0.60599999999999998</c:v>
                </c:pt>
                <c:pt idx="27073">
                  <c:v>0.63500000000000001</c:v>
                </c:pt>
                <c:pt idx="27074">
                  <c:v>0.63500000000000001</c:v>
                </c:pt>
                <c:pt idx="27075">
                  <c:v>0.629</c:v>
                </c:pt>
                <c:pt idx="27076">
                  <c:v>0.60099999999999998</c:v>
                </c:pt>
                <c:pt idx="27077">
                  <c:v>0.60099999999999998</c:v>
                </c:pt>
                <c:pt idx="27078">
                  <c:v>0.65200000000000002</c:v>
                </c:pt>
                <c:pt idx="27079">
                  <c:v>0.65800000000000003</c:v>
                </c:pt>
                <c:pt idx="27080">
                  <c:v>0.65800000000000003</c:v>
                </c:pt>
                <c:pt idx="27081">
                  <c:v>0.71899999999999997</c:v>
                </c:pt>
                <c:pt idx="27082">
                  <c:v>0.67200000000000004</c:v>
                </c:pt>
                <c:pt idx="27083">
                  <c:v>0.70899999999999996</c:v>
                </c:pt>
                <c:pt idx="27084">
                  <c:v>0.71499999999999997</c:v>
                </c:pt>
                <c:pt idx="27085">
                  <c:v>0.624</c:v>
                </c:pt>
                <c:pt idx="27086">
                  <c:v>0.624</c:v>
                </c:pt>
                <c:pt idx="27087">
                  <c:v>0.71399999999999997</c:v>
                </c:pt>
                <c:pt idx="27088">
                  <c:v>0.75700000000000001</c:v>
                </c:pt>
                <c:pt idx="27089">
                  <c:v>0.628</c:v>
                </c:pt>
                <c:pt idx="27090">
                  <c:v>0.64700000000000002</c:v>
                </c:pt>
                <c:pt idx="27091">
                  <c:v>0.64700000000000002</c:v>
                </c:pt>
                <c:pt idx="27092">
                  <c:v>0.628</c:v>
                </c:pt>
                <c:pt idx="27093">
                  <c:v>0.65100000000000002</c:v>
                </c:pt>
                <c:pt idx="27094">
                  <c:v>0.68700000000000006</c:v>
                </c:pt>
                <c:pt idx="27095">
                  <c:v>0.65100000000000002</c:v>
                </c:pt>
                <c:pt idx="27096">
                  <c:v>0.755</c:v>
                </c:pt>
                <c:pt idx="27097">
                  <c:v>0.67500000000000004</c:v>
                </c:pt>
                <c:pt idx="27098">
                  <c:v>0.67500000000000004</c:v>
                </c:pt>
                <c:pt idx="27099">
                  <c:v>0.67500000000000004</c:v>
                </c:pt>
                <c:pt idx="27100">
                  <c:v>0.67500000000000004</c:v>
                </c:pt>
                <c:pt idx="27101">
                  <c:v>0.71699999999999997</c:v>
                </c:pt>
                <c:pt idx="27102">
                  <c:v>0.63200000000000001</c:v>
                </c:pt>
                <c:pt idx="27103">
                  <c:v>0.63200000000000001</c:v>
                </c:pt>
                <c:pt idx="27104">
                  <c:v>0.61299999999999999</c:v>
                </c:pt>
                <c:pt idx="27105">
                  <c:v>0.76500000000000001</c:v>
                </c:pt>
                <c:pt idx="27106">
                  <c:v>0.63200000000000001</c:v>
                </c:pt>
                <c:pt idx="27107">
                  <c:v>0.59399999999999997</c:v>
                </c:pt>
                <c:pt idx="27108">
                  <c:v>0.61099999999999999</c:v>
                </c:pt>
                <c:pt idx="27109">
                  <c:v>0.61099999999999999</c:v>
                </c:pt>
                <c:pt idx="27110">
                  <c:v>0.63200000000000001</c:v>
                </c:pt>
                <c:pt idx="27111">
                  <c:v>0.63300000000000001</c:v>
                </c:pt>
                <c:pt idx="27112">
                  <c:v>0.61099999999999999</c:v>
                </c:pt>
                <c:pt idx="27113">
                  <c:v>0.71299999999999997</c:v>
                </c:pt>
                <c:pt idx="27114">
                  <c:v>0.61199999999999999</c:v>
                </c:pt>
                <c:pt idx="27115">
                  <c:v>0.71</c:v>
                </c:pt>
                <c:pt idx="27116">
                  <c:v>0.751</c:v>
                </c:pt>
                <c:pt idx="27117">
                  <c:v>0.71599999999999997</c:v>
                </c:pt>
                <c:pt idx="27118">
                  <c:v>0.61299999999999999</c:v>
                </c:pt>
                <c:pt idx="27119">
                  <c:v>0.59399999999999997</c:v>
                </c:pt>
                <c:pt idx="27120">
                  <c:v>0.59399999999999997</c:v>
                </c:pt>
                <c:pt idx="27121">
                  <c:v>0.76300000000000001</c:v>
                </c:pt>
                <c:pt idx="27122">
                  <c:v>0.71</c:v>
                </c:pt>
                <c:pt idx="27123">
                  <c:v>0.76600000000000001</c:v>
                </c:pt>
                <c:pt idx="27124">
                  <c:v>0.76200000000000001</c:v>
                </c:pt>
                <c:pt idx="27125">
                  <c:v>0.61</c:v>
                </c:pt>
                <c:pt idx="27126">
                  <c:v>0.63600000000000001</c:v>
                </c:pt>
                <c:pt idx="27127">
                  <c:v>0.63</c:v>
                </c:pt>
                <c:pt idx="27128">
                  <c:v>0.76600000000000001</c:v>
                </c:pt>
                <c:pt idx="27129">
                  <c:v>0.752</c:v>
                </c:pt>
                <c:pt idx="27130">
                  <c:v>0.69499999999999995</c:v>
                </c:pt>
                <c:pt idx="27131">
                  <c:v>0.76300000000000001</c:v>
                </c:pt>
                <c:pt idx="27132">
                  <c:v>0.77200000000000002</c:v>
                </c:pt>
                <c:pt idx="27133">
                  <c:v>0.70899999999999996</c:v>
                </c:pt>
                <c:pt idx="27134">
                  <c:v>0.76200000000000001</c:v>
                </c:pt>
                <c:pt idx="27135">
                  <c:v>0.60899999999999999</c:v>
                </c:pt>
                <c:pt idx="27136">
                  <c:v>0.77</c:v>
                </c:pt>
                <c:pt idx="27137">
                  <c:v>0.59399999999999997</c:v>
                </c:pt>
                <c:pt idx="27138">
                  <c:v>0.59399999999999997</c:v>
                </c:pt>
                <c:pt idx="27139">
                  <c:v>0.63800000000000001</c:v>
                </c:pt>
                <c:pt idx="27140">
                  <c:v>0.76700000000000002</c:v>
                </c:pt>
                <c:pt idx="27141">
                  <c:v>0.754</c:v>
                </c:pt>
                <c:pt idx="27142">
                  <c:v>0.65600000000000003</c:v>
                </c:pt>
                <c:pt idx="27143">
                  <c:v>0.63800000000000001</c:v>
                </c:pt>
                <c:pt idx="27144">
                  <c:v>0.628</c:v>
                </c:pt>
                <c:pt idx="27145">
                  <c:v>0.76800000000000002</c:v>
                </c:pt>
                <c:pt idx="27146">
                  <c:v>0.71599999999999997</c:v>
                </c:pt>
                <c:pt idx="27147">
                  <c:v>0.76200000000000001</c:v>
                </c:pt>
                <c:pt idx="27148">
                  <c:v>0.75800000000000001</c:v>
                </c:pt>
                <c:pt idx="27149">
                  <c:v>0.75800000000000001</c:v>
                </c:pt>
                <c:pt idx="27150">
                  <c:v>0.59</c:v>
                </c:pt>
                <c:pt idx="27151">
                  <c:v>0.65900000000000003</c:v>
                </c:pt>
                <c:pt idx="27152">
                  <c:v>0.58699999999999997</c:v>
                </c:pt>
                <c:pt idx="27153">
                  <c:v>0.77400000000000002</c:v>
                </c:pt>
                <c:pt idx="27154">
                  <c:v>0.69199999999999995</c:v>
                </c:pt>
                <c:pt idx="27155">
                  <c:v>0.65200000000000002</c:v>
                </c:pt>
                <c:pt idx="27156">
                  <c:v>0.65900000000000003</c:v>
                </c:pt>
                <c:pt idx="27157">
                  <c:v>0.58699999999999997</c:v>
                </c:pt>
                <c:pt idx="27158">
                  <c:v>0.76300000000000001</c:v>
                </c:pt>
                <c:pt idx="27159">
                  <c:v>0.76700000000000002</c:v>
                </c:pt>
                <c:pt idx="27160">
                  <c:v>0.76700000000000002</c:v>
                </c:pt>
                <c:pt idx="27161">
                  <c:v>0.77500000000000002</c:v>
                </c:pt>
                <c:pt idx="27162">
                  <c:v>0.77200000000000002</c:v>
                </c:pt>
                <c:pt idx="27163">
                  <c:v>0.69499999999999995</c:v>
                </c:pt>
                <c:pt idx="27164">
                  <c:v>0.76</c:v>
                </c:pt>
                <c:pt idx="27165">
                  <c:v>0.61</c:v>
                </c:pt>
                <c:pt idx="27166">
                  <c:v>0.76400000000000001</c:v>
                </c:pt>
                <c:pt idx="27167">
                  <c:v>0.67900000000000005</c:v>
                </c:pt>
                <c:pt idx="27168">
                  <c:v>0.76200000000000001</c:v>
                </c:pt>
                <c:pt idx="27169">
                  <c:v>0.69499999999999995</c:v>
                </c:pt>
                <c:pt idx="27170">
                  <c:v>0.77200000000000002</c:v>
                </c:pt>
                <c:pt idx="27171">
                  <c:v>0.61</c:v>
                </c:pt>
                <c:pt idx="27172">
                  <c:v>0.63900000000000001</c:v>
                </c:pt>
                <c:pt idx="27173">
                  <c:v>0.76900000000000002</c:v>
                </c:pt>
                <c:pt idx="27174">
                  <c:v>0.75700000000000001</c:v>
                </c:pt>
                <c:pt idx="27175">
                  <c:v>0.60299999999999998</c:v>
                </c:pt>
                <c:pt idx="27176">
                  <c:v>0.60299999999999998</c:v>
                </c:pt>
                <c:pt idx="27177">
                  <c:v>0.66</c:v>
                </c:pt>
                <c:pt idx="27178">
                  <c:v>0.626</c:v>
                </c:pt>
                <c:pt idx="27179">
                  <c:v>0.626</c:v>
                </c:pt>
                <c:pt idx="27180">
                  <c:v>0.64900000000000002</c:v>
                </c:pt>
                <c:pt idx="27181">
                  <c:v>0.64900000000000002</c:v>
                </c:pt>
                <c:pt idx="27182">
                  <c:v>0.59699999999999998</c:v>
                </c:pt>
                <c:pt idx="27183">
                  <c:v>0.61899999999999999</c:v>
                </c:pt>
                <c:pt idx="27184">
                  <c:v>0.64200000000000002</c:v>
                </c:pt>
                <c:pt idx="27185">
                  <c:v>0.66600000000000004</c:v>
                </c:pt>
                <c:pt idx="27186">
                  <c:v>0.755</c:v>
                </c:pt>
                <c:pt idx="27187">
                  <c:v>0.67400000000000004</c:v>
                </c:pt>
                <c:pt idx="27188">
                  <c:v>0.67400000000000004</c:v>
                </c:pt>
                <c:pt idx="27189">
                  <c:v>0.77</c:v>
                </c:pt>
                <c:pt idx="27190">
                  <c:v>0.69</c:v>
                </c:pt>
                <c:pt idx="27191">
                  <c:v>0.75700000000000001</c:v>
                </c:pt>
                <c:pt idx="27192">
                  <c:v>0.63700000000000001</c:v>
                </c:pt>
                <c:pt idx="27193">
                  <c:v>0.63700000000000001</c:v>
                </c:pt>
                <c:pt idx="27194">
                  <c:v>0.69899999999999995</c:v>
                </c:pt>
                <c:pt idx="27195">
                  <c:v>0.64100000000000001</c:v>
                </c:pt>
                <c:pt idx="27196">
                  <c:v>0.64200000000000002</c:v>
                </c:pt>
                <c:pt idx="27197">
                  <c:v>0.65800000000000003</c:v>
                </c:pt>
                <c:pt idx="27198">
                  <c:v>0.65800000000000003</c:v>
                </c:pt>
                <c:pt idx="27199">
                  <c:v>0.624</c:v>
                </c:pt>
                <c:pt idx="27200">
                  <c:v>0.624</c:v>
                </c:pt>
                <c:pt idx="27201">
                  <c:v>0.66200000000000003</c:v>
                </c:pt>
                <c:pt idx="27202">
                  <c:v>0.66300000000000003</c:v>
                </c:pt>
                <c:pt idx="27203">
                  <c:v>0.69299999999999995</c:v>
                </c:pt>
                <c:pt idx="27204">
                  <c:v>0.69399999999999995</c:v>
                </c:pt>
                <c:pt idx="27205">
                  <c:v>0.67300000000000004</c:v>
                </c:pt>
                <c:pt idx="27206">
                  <c:v>0.624</c:v>
                </c:pt>
                <c:pt idx="27207">
                  <c:v>0.624</c:v>
                </c:pt>
                <c:pt idx="27208">
                  <c:v>0.626</c:v>
                </c:pt>
                <c:pt idx="27209">
                  <c:v>0.77</c:v>
                </c:pt>
                <c:pt idx="27210">
                  <c:v>0.76</c:v>
                </c:pt>
                <c:pt idx="27211">
                  <c:v>0.621</c:v>
                </c:pt>
                <c:pt idx="27212">
                  <c:v>0.622</c:v>
                </c:pt>
                <c:pt idx="27213">
                  <c:v>0.623</c:v>
                </c:pt>
                <c:pt idx="27214">
                  <c:v>0.68200000000000005</c:v>
                </c:pt>
                <c:pt idx="27215">
                  <c:v>0.75900000000000001</c:v>
                </c:pt>
                <c:pt idx="27216">
                  <c:v>0.71499999999999997</c:v>
                </c:pt>
                <c:pt idx="27217">
                  <c:v>0.751</c:v>
                </c:pt>
                <c:pt idx="27218">
                  <c:v>0.68200000000000005</c:v>
                </c:pt>
                <c:pt idx="27219">
                  <c:v>0.60099999999999998</c:v>
                </c:pt>
                <c:pt idx="27220">
                  <c:v>0.76100000000000001</c:v>
                </c:pt>
                <c:pt idx="27221">
                  <c:v>0.68300000000000005</c:v>
                </c:pt>
                <c:pt idx="27222">
                  <c:v>0.71799999999999997</c:v>
                </c:pt>
                <c:pt idx="27223">
                  <c:v>0.77200000000000002</c:v>
                </c:pt>
                <c:pt idx="27224">
                  <c:v>0.77</c:v>
                </c:pt>
                <c:pt idx="27225">
                  <c:v>0.60599999999999998</c:v>
                </c:pt>
                <c:pt idx="27226">
                  <c:v>0.60599999999999998</c:v>
                </c:pt>
                <c:pt idx="27227">
                  <c:v>0.77600000000000002</c:v>
                </c:pt>
                <c:pt idx="27228">
                  <c:v>0.78100000000000003</c:v>
                </c:pt>
                <c:pt idx="27229">
                  <c:v>0.61899999999999999</c:v>
                </c:pt>
                <c:pt idx="27230">
                  <c:v>0.76</c:v>
                </c:pt>
                <c:pt idx="27231">
                  <c:v>0.64900000000000002</c:v>
                </c:pt>
                <c:pt idx="27232">
                  <c:v>0.77200000000000002</c:v>
                </c:pt>
                <c:pt idx="27233">
                  <c:v>0.76700000000000002</c:v>
                </c:pt>
                <c:pt idx="27234">
                  <c:v>0.70199999999999996</c:v>
                </c:pt>
                <c:pt idx="27235">
                  <c:v>0.61899999999999999</c:v>
                </c:pt>
                <c:pt idx="27236">
                  <c:v>0.76600000000000001</c:v>
                </c:pt>
                <c:pt idx="27237">
                  <c:v>0.60099999999999998</c:v>
                </c:pt>
                <c:pt idx="27238">
                  <c:v>0.76400000000000001</c:v>
                </c:pt>
                <c:pt idx="27239">
                  <c:v>0.77200000000000002</c:v>
                </c:pt>
                <c:pt idx="27240">
                  <c:v>0.77600000000000002</c:v>
                </c:pt>
                <c:pt idx="27241">
                  <c:v>0.78100000000000003</c:v>
                </c:pt>
                <c:pt idx="27242">
                  <c:v>0.67400000000000004</c:v>
                </c:pt>
                <c:pt idx="27243">
                  <c:v>0.65200000000000002</c:v>
                </c:pt>
                <c:pt idx="27244">
                  <c:v>0.67800000000000005</c:v>
                </c:pt>
                <c:pt idx="27245">
                  <c:v>0.77700000000000002</c:v>
                </c:pt>
                <c:pt idx="27246">
                  <c:v>0.77200000000000002</c:v>
                </c:pt>
                <c:pt idx="27247">
                  <c:v>0.65200000000000002</c:v>
                </c:pt>
                <c:pt idx="27248">
                  <c:v>0.67400000000000004</c:v>
                </c:pt>
                <c:pt idx="27249">
                  <c:v>0.64200000000000002</c:v>
                </c:pt>
                <c:pt idx="27250">
                  <c:v>0.76200000000000001</c:v>
                </c:pt>
                <c:pt idx="27251">
                  <c:v>0.72299999999999998</c:v>
                </c:pt>
                <c:pt idx="27252">
                  <c:v>0.58399999999999996</c:v>
                </c:pt>
                <c:pt idx="27253">
                  <c:v>0.68100000000000005</c:v>
                </c:pt>
                <c:pt idx="27254">
                  <c:v>0.77200000000000002</c:v>
                </c:pt>
                <c:pt idx="27255">
                  <c:v>0.58399999999999996</c:v>
                </c:pt>
                <c:pt idx="27256">
                  <c:v>0.68100000000000005</c:v>
                </c:pt>
                <c:pt idx="27257">
                  <c:v>0.76300000000000001</c:v>
                </c:pt>
                <c:pt idx="27258">
                  <c:v>0.76500000000000001</c:v>
                </c:pt>
                <c:pt idx="27259">
                  <c:v>0.71299999999999997</c:v>
                </c:pt>
                <c:pt idx="27260">
                  <c:v>0.66300000000000003</c:v>
                </c:pt>
                <c:pt idx="27261">
                  <c:v>0.76500000000000001</c:v>
                </c:pt>
                <c:pt idx="27262">
                  <c:v>0.77100000000000002</c:v>
                </c:pt>
                <c:pt idx="27263">
                  <c:v>0.76500000000000001</c:v>
                </c:pt>
                <c:pt idx="27264">
                  <c:v>0.69799999999999995</c:v>
                </c:pt>
                <c:pt idx="27265">
                  <c:v>0.65300000000000002</c:v>
                </c:pt>
                <c:pt idx="27266">
                  <c:v>0.76900000000000002</c:v>
                </c:pt>
                <c:pt idx="27267">
                  <c:v>0.76200000000000001</c:v>
                </c:pt>
                <c:pt idx="27268">
                  <c:v>0.71799999999999997</c:v>
                </c:pt>
                <c:pt idx="27269">
                  <c:v>0.67600000000000005</c:v>
                </c:pt>
                <c:pt idx="27270">
                  <c:v>0.76100000000000001</c:v>
                </c:pt>
                <c:pt idx="27271">
                  <c:v>0.63900000000000001</c:v>
                </c:pt>
                <c:pt idx="27272">
                  <c:v>0.63900000000000001</c:v>
                </c:pt>
                <c:pt idx="27273">
                  <c:v>0.66</c:v>
                </c:pt>
                <c:pt idx="27274">
                  <c:v>0.66</c:v>
                </c:pt>
                <c:pt idx="27275">
                  <c:v>0.71899999999999997</c:v>
                </c:pt>
                <c:pt idx="27276">
                  <c:v>0.63300000000000001</c:v>
                </c:pt>
                <c:pt idx="27277">
                  <c:v>0.65700000000000003</c:v>
                </c:pt>
                <c:pt idx="27278">
                  <c:v>0.67900000000000005</c:v>
                </c:pt>
                <c:pt idx="27279">
                  <c:v>0.75700000000000001</c:v>
                </c:pt>
                <c:pt idx="27280">
                  <c:v>0.76500000000000001</c:v>
                </c:pt>
                <c:pt idx="27281">
                  <c:v>0.65100000000000002</c:v>
                </c:pt>
                <c:pt idx="27282">
                  <c:v>0.65100000000000002</c:v>
                </c:pt>
                <c:pt idx="27283">
                  <c:v>0.76</c:v>
                </c:pt>
                <c:pt idx="27284">
                  <c:v>0.65500000000000003</c:v>
                </c:pt>
                <c:pt idx="27285">
                  <c:v>0.65600000000000003</c:v>
                </c:pt>
                <c:pt idx="27286">
                  <c:v>0.69099999999999995</c:v>
                </c:pt>
                <c:pt idx="27287">
                  <c:v>0.68</c:v>
                </c:pt>
                <c:pt idx="27288">
                  <c:v>0.63600000000000001</c:v>
                </c:pt>
                <c:pt idx="27289">
                  <c:v>0.68</c:v>
                </c:pt>
                <c:pt idx="27290">
                  <c:v>0.63600000000000001</c:v>
                </c:pt>
                <c:pt idx="27291">
                  <c:v>0.68</c:v>
                </c:pt>
                <c:pt idx="27292">
                  <c:v>0.68</c:v>
                </c:pt>
                <c:pt idx="27293">
                  <c:v>0.71499999999999997</c:v>
                </c:pt>
                <c:pt idx="27294">
                  <c:v>0.63600000000000001</c:v>
                </c:pt>
                <c:pt idx="27295">
                  <c:v>0.75700000000000001</c:v>
                </c:pt>
                <c:pt idx="27296">
                  <c:v>0.63800000000000001</c:v>
                </c:pt>
                <c:pt idx="27297">
                  <c:v>0.77200000000000002</c:v>
                </c:pt>
                <c:pt idx="27298">
                  <c:v>0.72299999999999998</c:v>
                </c:pt>
                <c:pt idx="27299">
                  <c:v>0.63600000000000001</c:v>
                </c:pt>
                <c:pt idx="27300">
                  <c:v>0.60099999999999998</c:v>
                </c:pt>
                <c:pt idx="27301">
                  <c:v>0.71799999999999997</c:v>
                </c:pt>
                <c:pt idx="27302">
                  <c:v>0.59</c:v>
                </c:pt>
                <c:pt idx="27303">
                  <c:v>0.60099999999999998</c:v>
                </c:pt>
                <c:pt idx="27304">
                  <c:v>0.77200000000000002</c:v>
                </c:pt>
                <c:pt idx="27305">
                  <c:v>0.60199999999999998</c:v>
                </c:pt>
                <c:pt idx="27306">
                  <c:v>0.76100000000000001</c:v>
                </c:pt>
                <c:pt idx="27307">
                  <c:v>0.77500000000000002</c:v>
                </c:pt>
                <c:pt idx="27308">
                  <c:v>0.77</c:v>
                </c:pt>
                <c:pt idx="27309">
                  <c:v>0.70499999999999996</c:v>
                </c:pt>
                <c:pt idx="27310">
                  <c:v>0.77200000000000002</c:v>
                </c:pt>
                <c:pt idx="27311">
                  <c:v>0.61299999999999999</c:v>
                </c:pt>
                <c:pt idx="27312">
                  <c:v>0.77600000000000002</c:v>
                </c:pt>
                <c:pt idx="27313">
                  <c:v>0.64100000000000001</c:v>
                </c:pt>
                <c:pt idx="27314">
                  <c:v>0.78200000000000003</c:v>
                </c:pt>
                <c:pt idx="27315">
                  <c:v>0.77400000000000002</c:v>
                </c:pt>
                <c:pt idx="27316">
                  <c:v>0.78200000000000003</c:v>
                </c:pt>
                <c:pt idx="27317">
                  <c:v>0.76800000000000002</c:v>
                </c:pt>
                <c:pt idx="27318">
                  <c:v>0.63300000000000001</c:v>
                </c:pt>
                <c:pt idx="27319">
                  <c:v>0.78</c:v>
                </c:pt>
                <c:pt idx="27320">
                  <c:v>0.78600000000000003</c:v>
                </c:pt>
                <c:pt idx="27321">
                  <c:v>0.77600000000000002</c:v>
                </c:pt>
                <c:pt idx="27322">
                  <c:v>0.59099999999999997</c:v>
                </c:pt>
                <c:pt idx="27323">
                  <c:v>0.77500000000000002</c:v>
                </c:pt>
                <c:pt idx="27324">
                  <c:v>0.64300000000000002</c:v>
                </c:pt>
                <c:pt idx="27325">
                  <c:v>0.77900000000000003</c:v>
                </c:pt>
                <c:pt idx="27326">
                  <c:v>0.77100000000000002</c:v>
                </c:pt>
                <c:pt idx="27327">
                  <c:v>0.59099999999999997</c:v>
                </c:pt>
                <c:pt idx="27328">
                  <c:v>0.78200000000000003</c:v>
                </c:pt>
                <c:pt idx="27329">
                  <c:v>0.64400000000000002</c:v>
                </c:pt>
                <c:pt idx="27330">
                  <c:v>0.65700000000000003</c:v>
                </c:pt>
                <c:pt idx="27331">
                  <c:v>0.78600000000000003</c:v>
                </c:pt>
                <c:pt idx="27332">
                  <c:v>0.73399999999999999</c:v>
                </c:pt>
                <c:pt idx="27333">
                  <c:v>0.78300000000000003</c:v>
                </c:pt>
                <c:pt idx="27334">
                  <c:v>0.76900000000000002</c:v>
                </c:pt>
                <c:pt idx="27335">
                  <c:v>0.76900000000000002</c:v>
                </c:pt>
                <c:pt idx="27336">
                  <c:v>0.78400000000000003</c:v>
                </c:pt>
                <c:pt idx="27337">
                  <c:v>0.79100000000000004</c:v>
                </c:pt>
                <c:pt idx="27338">
                  <c:v>0.70899999999999996</c:v>
                </c:pt>
                <c:pt idx="27339">
                  <c:v>0.78500000000000003</c:v>
                </c:pt>
                <c:pt idx="27340">
                  <c:v>0.78800000000000003</c:v>
                </c:pt>
                <c:pt idx="27341">
                  <c:v>0.77500000000000002</c:v>
                </c:pt>
                <c:pt idx="27342">
                  <c:v>0.71</c:v>
                </c:pt>
                <c:pt idx="27343">
                  <c:v>0.77100000000000002</c:v>
                </c:pt>
                <c:pt idx="27344">
                  <c:v>0.69099999999999995</c:v>
                </c:pt>
                <c:pt idx="27345">
                  <c:v>0.78500000000000003</c:v>
                </c:pt>
                <c:pt idx="27346">
                  <c:v>0.78600000000000003</c:v>
                </c:pt>
                <c:pt idx="27347">
                  <c:v>0.78</c:v>
                </c:pt>
                <c:pt idx="27348">
                  <c:v>0.77100000000000002</c:v>
                </c:pt>
                <c:pt idx="27349">
                  <c:v>0.64500000000000002</c:v>
                </c:pt>
                <c:pt idx="27350">
                  <c:v>0.72</c:v>
                </c:pt>
                <c:pt idx="27351">
                  <c:v>0.79400000000000004</c:v>
                </c:pt>
                <c:pt idx="27352">
                  <c:v>0.65400000000000003</c:v>
                </c:pt>
                <c:pt idx="27353">
                  <c:v>0.65400000000000003</c:v>
                </c:pt>
                <c:pt idx="27354">
                  <c:v>0.79600000000000004</c:v>
                </c:pt>
                <c:pt idx="27355">
                  <c:v>0.68500000000000005</c:v>
                </c:pt>
                <c:pt idx="27356">
                  <c:v>0.68500000000000005</c:v>
                </c:pt>
                <c:pt idx="27357">
                  <c:v>0.624</c:v>
                </c:pt>
                <c:pt idx="27358">
                  <c:v>0.64700000000000002</c:v>
                </c:pt>
                <c:pt idx="27359">
                  <c:v>0.67200000000000004</c:v>
                </c:pt>
                <c:pt idx="27360">
                  <c:v>0.71</c:v>
                </c:pt>
                <c:pt idx="27361">
                  <c:v>0.74</c:v>
                </c:pt>
                <c:pt idx="27362">
                  <c:v>0.78500000000000003</c:v>
                </c:pt>
                <c:pt idx="27363">
                  <c:v>0.79400000000000004</c:v>
                </c:pt>
                <c:pt idx="27364">
                  <c:v>0.64200000000000002</c:v>
                </c:pt>
                <c:pt idx="27365">
                  <c:v>0.64200000000000002</c:v>
                </c:pt>
                <c:pt idx="27366">
                  <c:v>0.71099999999999997</c:v>
                </c:pt>
                <c:pt idx="27367">
                  <c:v>0.79400000000000004</c:v>
                </c:pt>
                <c:pt idx="27368">
                  <c:v>0.64600000000000002</c:v>
                </c:pt>
                <c:pt idx="27369">
                  <c:v>0.64600000000000002</c:v>
                </c:pt>
                <c:pt idx="27370">
                  <c:v>0.64900000000000002</c:v>
                </c:pt>
                <c:pt idx="27371">
                  <c:v>0.65</c:v>
                </c:pt>
                <c:pt idx="27372">
                  <c:v>0.77800000000000002</c:v>
                </c:pt>
                <c:pt idx="27373">
                  <c:v>0.77600000000000002</c:v>
                </c:pt>
                <c:pt idx="27374">
                  <c:v>0.71399999999999997</c:v>
                </c:pt>
                <c:pt idx="27375">
                  <c:v>0.78700000000000003</c:v>
                </c:pt>
                <c:pt idx="27376">
                  <c:v>0.80200000000000005</c:v>
                </c:pt>
                <c:pt idx="27377">
                  <c:v>0.73799999999999999</c:v>
                </c:pt>
                <c:pt idx="27378">
                  <c:v>0.71399999999999997</c:v>
                </c:pt>
                <c:pt idx="27379">
                  <c:v>0.67800000000000005</c:v>
                </c:pt>
                <c:pt idx="27380">
                  <c:v>0.60699999999999998</c:v>
                </c:pt>
                <c:pt idx="27381">
                  <c:v>0.79200000000000004</c:v>
                </c:pt>
                <c:pt idx="27382">
                  <c:v>0.73699999999999999</c:v>
                </c:pt>
                <c:pt idx="27383">
                  <c:v>0.60699999999999998</c:v>
                </c:pt>
                <c:pt idx="27384">
                  <c:v>0.60799999999999998</c:v>
                </c:pt>
                <c:pt idx="27385">
                  <c:v>0.7</c:v>
                </c:pt>
                <c:pt idx="27386">
                  <c:v>0.79300000000000004</c:v>
                </c:pt>
                <c:pt idx="27387">
                  <c:v>0.70099999999999996</c:v>
                </c:pt>
                <c:pt idx="27388">
                  <c:v>0.77900000000000003</c:v>
                </c:pt>
                <c:pt idx="27389">
                  <c:v>0.70199999999999996</c:v>
                </c:pt>
                <c:pt idx="27390">
                  <c:v>0.58599999999999997</c:v>
                </c:pt>
                <c:pt idx="27391">
                  <c:v>0.80600000000000005</c:v>
                </c:pt>
                <c:pt idx="27392">
                  <c:v>0.80900000000000005</c:v>
                </c:pt>
                <c:pt idx="27393">
                  <c:v>0.79600000000000004</c:v>
                </c:pt>
                <c:pt idx="27394">
                  <c:v>0.79300000000000004</c:v>
                </c:pt>
                <c:pt idx="27395">
                  <c:v>0.73299999999999998</c:v>
                </c:pt>
                <c:pt idx="27396">
                  <c:v>0.80900000000000005</c:v>
                </c:pt>
                <c:pt idx="27397">
                  <c:v>0.80800000000000005</c:v>
                </c:pt>
                <c:pt idx="27398">
                  <c:v>0.80900000000000005</c:v>
                </c:pt>
                <c:pt idx="27399">
                  <c:v>0.79300000000000004</c:v>
                </c:pt>
                <c:pt idx="27400">
                  <c:v>0.81599999999999995</c:v>
                </c:pt>
                <c:pt idx="27401">
                  <c:v>0.66200000000000003</c:v>
                </c:pt>
                <c:pt idx="27402">
                  <c:v>0.747</c:v>
                </c:pt>
                <c:pt idx="27403">
                  <c:v>0.66200000000000003</c:v>
                </c:pt>
                <c:pt idx="27404">
                  <c:v>0.79900000000000004</c:v>
                </c:pt>
                <c:pt idx="27405">
                  <c:v>0.79900000000000004</c:v>
                </c:pt>
                <c:pt idx="27406">
                  <c:v>0.81899999999999995</c:v>
                </c:pt>
                <c:pt idx="27407">
                  <c:v>0.64800000000000002</c:v>
                </c:pt>
                <c:pt idx="27408">
                  <c:v>0.80400000000000005</c:v>
                </c:pt>
                <c:pt idx="27409">
                  <c:v>0.73899999999999999</c:v>
                </c:pt>
                <c:pt idx="27410">
                  <c:v>0.78700000000000003</c:v>
                </c:pt>
                <c:pt idx="27411">
                  <c:v>0.80800000000000005</c:v>
                </c:pt>
                <c:pt idx="27412">
                  <c:v>0.79600000000000004</c:v>
                </c:pt>
                <c:pt idx="27413">
                  <c:v>0.78500000000000003</c:v>
                </c:pt>
                <c:pt idx="27414">
                  <c:v>0.66200000000000003</c:v>
                </c:pt>
                <c:pt idx="27415">
                  <c:v>0.80400000000000005</c:v>
                </c:pt>
                <c:pt idx="27416">
                  <c:v>0.80800000000000005</c:v>
                </c:pt>
                <c:pt idx="27417">
                  <c:v>0.66200000000000003</c:v>
                </c:pt>
                <c:pt idx="27418">
                  <c:v>0.75600000000000001</c:v>
                </c:pt>
                <c:pt idx="27419">
                  <c:v>0.80200000000000005</c:v>
                </c:pt>
                <c:pt idx="27420">
                  <c:v>0.79</c:v>
                </c:pt>
                <c:pt idx="27421">
                  <c:v>0.81</c:v>
                </c:pt>
                <c:pt idx="27422">
                  <c:v>0.65600000000000003</c:v>
                </c:pt>
                <c:pt idx="27423">
                  <c:v>0.81399999999999995</c:v>
                </c:pt>
                <c:pt idx="27424">
                  <c:v>0.73599999999999999</c:v>
                </c:pt>
                <c:pt idx="27425">
                  <c:v>0.82199999999999995</c:v>
                </c:pt>
                <c:pt idx="27426">
                  <c:v>0.73699999999999999</c:v>
                </c:pt>
                <c:pt idx="27427">
                  <c:v>0.68600000000000005</c:v>
                </c:pt>
                <c:pt idx="27428">
                  <c:v>0.82299999999999995</c:v>
                </c:pt>
                <c:pt idx="27429">
                  <c:v>0.78200000000000003</c:v>
                </c:pt>
                <c:pt idx="27430">
                  <c:v>0.77500000000000002</c:v>
                </c:pt>
                <c:pt idx="27431">
                  <c:v>0.64400000000000002</c:v>
                </c:pt>
                <c:pt idx="27432">
                  <c:v>0.64400000000000002</c:v>
                </c:pt>
                <c:pt idx="27433">
                  <c:v>0.76700000000000002</c:v>
                </c:pt>
                <c:pt idx="27434">
                  <c:v>0.65100000000000002</c:v>
                </c:pt>
                <c:pt idx="27435">
                  <c:v>0.65100000000000002</c:v>
                </c:pt>
                <c:pt idx="27436">
                  <c:v>0.63700000000000001</c:v>
                </c:pt>
                <c:pt idx="27437">
                  <c:v>0.66900000000000004</c:v>
                </c:pt>
                <c:pt idx="27438">
                  <c:v>0.66200000000000003</c:v>
                </c:pt>
                <c:pt idx="27439">
                  <c:v>0.752</c:v>
                </c:pt>
                <c:pt idx="27440">
                  <c:v>0.79300000000000004</c:v>
                </c:pt>
                <c:pt idx="27441">
                  <c:v>0.79800000000000004</c:v>
                </c:pt>
                <c:pt idx="27442">
                  <c:v>0.79500000000000004</c:v>
                </c:pt>
                <c:pt idx="27443">
                  <c:v>0.79300000000000004</c:v>
                </c:pt>
                <c:pt idx="27444">
                  <c:v>0.66400000000000003</c:v>
                </c:pt>
                <c:pt idx="27445">
                  <c:v>0.66400000000000003</c:v>
                </c:pt>
                <c:pt idx="27446">
                  <c:v>0.81</c:v>
                </c:pt>
                <c:pt idx="27447">
                  <c:v>0.79600000000000004</c:v>
                </c:pt>
                <c:pt idx="27448">
                  <c:v>0.77800000000000002</c:v>
                </c:pt>
                <c:pt idx="27449">
                  <c:v>0.77200000000000002</c:v>
                </c:pt>
                <c:pt idx="27450">
                  <c:v>0.66800000000000004</c:v>
                </c:pt>
                <c:pt idx="27451">
                  <c:v>0.66800000000000004</c:v>
                </c:pt>
                <c:pt idx="27452">
                  <c:v>0.66700000000000004</c:v>
                </c:pt>
                <c:pt idx="27453">
                  <c:v>0.66400000000000003</c:v>
                </c:pt>
                <c:pt idx="27454">
                  <c:v>0.66400000000000003</c:v>
                </c:pt>
                <c:pt idx="27455">
                  <c:v>0.77900000000000003</c:v>
                </c:pt>
                <c:pt idx="27456">
                  <c:v>0.58899999999999997</c:v>
                </c:pt>
                <c:pt idx="27457">
                  <c:v>0.75600000000000001</c:v>
                </c:pt>
                <c:pt idx="27458">
                  <c:v>0.81799999999999995</c:v>
                </c:pt>
                <c:pt idx="27459">
                  <c:v>0.58899999999999997</c:v>
                </c:pt>
                <c:pt idx="27460">
                  <c:v>0.59099999999999997</c:v>
                </c:pt>
                <c:pt idx="27461">
                  <c:v>0.56699999999999995</c:v>
                </c:pt>
                <c:pt idx="27462">
                  <c:v>0.81799999999999995</c:v>
                </c:pt>
                <c:pt idx="27463">
                  <c:v>0.69699999999999995</c:v>
                </c:pt>
                <c:pt idx="27464">
                  <c:v>0.82299999999999995</c:v>
                </c:pt>
                <c:pt idx="27465">
                  <c:v>0.82</c:v>
                </c:pt>
                <c:pt idx="27466">
                  <c:v>0.80500000000000005</c:v>
                </c:pt>
                <c:pt idx="27467">
                  <c:v>0.81100000000000005</c:v>
                </c:pt>
                <c:pt idx="27468">
                  <c:v>0.81399999999999995</c:v>
                </c:pt>
                <c:pt idx="27469">
                  <c:v>0.746</c:v>
                </c:pt>
                <c:pt idx="27470">
                  <c:v>0.82599999999999996</c:v>
                </c:pt>
                <c:pt idx="27471">
                  <c:v>0.79</c:v>
                </c:pt>
                <c:pt idx="27472">
                  <c:v>0.82399999999999995</c:v>
                </c:pt>
                <c:pt idx="27473">
                  <c:v>0.84399999999999997</c:v>
                </c:pt>
                <c:pt idx="27474">
                  <c:v>0.82499999999999996</c:v>
                </c:pt>
                <c:pt idx="27475">
                  <c:v>0.78500000000000003</c:v>
                </c:pt>
                <c:pt idx="27476">
                  <c:v>0.84199999999999997</c:v>
                </c:pt>
                <c:pt idx="27477">
                  <c:v>0.84899999999999998</c:v>
                </c:pt>
                <c:pt idx="27478">
                  <c:v>0.82899999999999996</c:v>
                </c:pt>
                <c:pt idx="27479">
                  <c:v>0.82199999999999995</c:v>
                </c:pt>
                <c:pt idx="27480">
                  <c:v>0.83599999999999997</c:v>
                </c:pt>
                <c:pt idx="27481">
                  <c:v>0.63700000000000001</c:v>
                </c:pt>
                <c:pt idx="27482">
                  <c:v>0.83199999999999996</c:v>
                </c:pt>
                <c:pt idx="27483">
                  <c:v>0.80600000000000005</c:v>
                </c:pt>
                <c:pt idx="27484">
                  <c:v>0.752</c:v>
                </c:pt>
                <c:pt idx="27485">
                  <c:v>0.63800000000000001</c:v>
                </c:pt>
                <c:pt idx="27486">
                  <c:v>0.83899999999999997</c:v>
                </c:pt>
                <c:pt idx="27487">
                  <c:v>0.83599999999999997</c:v>
                </c:pt>
                <c:pt idx="27488">
                  <c:v>0.752</c:v>
                </c:pt>
                <c:pt idx="27489">
                  <c:v>0.67500000000000004</c:v>
                </c:pt>
                <c:pt idx="27490">
                  <c:v>0.75900000000000001</c:v>
                </c:pt>
                <c:pt idx="27491">
                  <c:v>0.69899999999999995</c:v>
                </c:pt>
                <c:pt idx="27492">
                  <c:v>0.84299999999999997</c:v>
                </c:pt>
                <c:pt idx="27493">
                  <c:v>0.83499999999999996</c:v>
                </c:pt>
                <c:pt idx="27494">
                  <c:v>0.85199999999999998</c:v>
                </c:pt>
                <c:pt idx="27495">
                  <c:v>0.84699999999999998</c:v>
                </c:pt>
                <c:pt idx="27496">
                  <c:v>0.7</c:v>
                </c:pt>
                <c:pt idx="27497">
                  <c:v>0.83899999999999997</c:v>
                </c:pt>
                <c:pt idx="27498">
                  <c:v>0.83599999999999997</c:v>
                </c:pt>
                <c:pt idx="27499">
                  <c:v>0.85299999999999998</c:v>
                </c:pt>
                <c:pt idx="27500">
                  <c:v>0.67700000000000005</c:v>
                </c:pt>
                <c:pt idx="27501">
                  <c:v>0.82499999999999996</c:v>
                </c:pt>
                <c:pt idx="27502">
                  <c:v>0.80400000000000005</c:v>
                </c:pt>
                <c:pt idx="27503">
                  <c:v>0.753</c:v>
                </c:pt>
                <c:pt idx="27504">
                  <c:v>0.84399999999999997</c:v>
                </c:pt>
                <c:pt idx="27505">
                  <c:v>0.76700000000000002</c:v>
                </c:pt>
                <c:pt idx="27506">
                  <c:v>0.83699999999999997</c:v>
                </c:pt>
                <c:pt idx="27507">
                  <c:v>0.83899999999999997</c:v>
                </c:pt>
                <c:pt idx="27508">
                  <c:v>0.66900000000000004</c:v>
                </c:pt>
                <c:pt idx="27509">
                  <c:v>0.66900000000000004</c:v>
                </c:pt>
                <c:pt idx="27510">
                  <c:v>0.65800000000000003</c:v>
                </c:pt>
                <c:pt idx="27511">
                  <c:v>0.83899999999999997</c:v>
                </c:pt>
                <c:pt idx="27512">
                  <c:v>0.67</c:v>
                </c:pt>
                <c:pt idx="27513">
                  <c:v>0.70099999999999996</c:v>
                </c:pt>
                <c:pt idx="27514">
                  <c:v>0.79200000000000004</c:v>
                </c:pt>
                <c:pt idx="27515">
                  <c:v>0.82399999999999995</c:v>
                </c:pt>
                <c:pt idx="27516">
                  <c:v>0.69899999999999995</c:v>
                </c:pt>
                <c:pt idx="27517">
                  <c:v>0.79500000000000004</c:v>
                </c:pt>
                <c:pt idx="27518">
                  <c:v>0.79700000000000004</c:v>
                </c:pt>
                <c:pt idx="27519">
                  <c:v>0.85599999999999998</c:v>
                </c:pt>
                <c:pt idx="27520">
                  <c:v>0.64300000000000002</c:v>
                </c:pt>
                <c:pt idx="27521">
                  <c:v>0.64400000000000002</c:v>
                </c:pt>
                <c:pt idx="27522">
                  <c:v>0.84399999999999997</c:v>
                </c:pt>
                <c:pt idx="27523">
                  <c:v>0.70299999999999996</c:v>
                </c:pt>
                <c:pt idx="27524">
                  <c:v>0.70299999999999996</c:v>
                </c:pt>
                <c:pt idx="27525">
                  <c:v>0.84899999999999998</c:v>
                </c:pt>
                <c:pt idx="27526">
                  <c:v>0.85699999999999998</c:v>
                </c:pt>
                <c:pt idx="27527">
                  <c:v>0.82199999999999995</c:v>
                </c:pt>
                <c:pt idx="27528">
                  <c:v>0.85299999999999998</c:v>
                </c:pt>
                <c:pt idx="27529">
                  <c:v>0.85699999999999998</c:v>
                </c:pt>
                <c:pt idx="27530">
                  <c:v>0.86</c:v>
                </c:pt>
                <c:pt idx="27531">
                  <c:v>0.77700000000000002</c:v>
                </c:pt>
                <c:pt idx="27532">
                  <c:v>0.84899999999999998</c:v>
                </c:pt>
                <c:pt idx="27533">
                  <c:v>0.86199999999999999</c:v>
                </c:pt>
                <c:pt idx="27534">
                  <c:v>0.78</c:v>
                </c:pt>
                <c:pt idx="27535">
                  <c:v>0.85599999999999998</c:v>
                </c:pt>
                <c:pt idx="27536">
                  <c:v>0.86</c:v>
                </c:pt>
                <c:pt idx="27537">
                  <c:v>0.85499999999999998</c:v>
                </c:pt>
                <c:pt idx="27538">
                  <c:v>0.871</c:v>
                </c:pt>
                <c:pt idx="27539">
                  <c:v>0.86699999999999999</c:v>
                </c:pt>
                <c:pt idx="27540">
                  <c:v>0.88200000000000001</c:v>
                </c:pt>
                <c:pt idx="27541">
                  <c:v>0.86499999999999999</c:v>
                </c:pt>
                <c:pt idx="27542">
                  <c:v>0.85799999999999998</c:v>
                </c:pt>
                <c:pt idx="27543">
                  <c:v>0.77</c:v>
                </c:pt>
                <c:pt idx="27544">
                  <c:v>0.68700000000000006</c:v>
                </c:pt>
                <c:pt idx="27545">
                  <c:v>0.86499999999999999</c:v>
                </c:pt>
                <c:pt idx="27546">
                  <c:v>0.872</c:v>
                </c:pt>
                <c:pt idx="27547">
                  <c:v>0.68700000000000006</c:v>
                </c:pt>
                <c:pt idx="27548">
                  <c:v>0.86699999999999999</c:v>
                </c:pt>
                <c:pt idx="27549">
                  <c:v>0.84799999999999998</c:v>
                </c:pt>
                <c:pt idx="27550">
                  <c:v>0.78100000000000003</c:v>
                </c:pt>
                <c:pt idx="27551">
                  <c:v>0.877</c:v>
                </c:pt>
                <c:pt idx="27552">
                  <c:v>0.65100000000000002</c:v>
                </c:pt>
                <c:pt idx="27553">
                  <c:v>0.877</c:v>
                </c:pt>
                <c:pt idx="27554">
                  <c:v>0.875</c:v>
                </c:pt>
                <c:pt idx="27555">
                  <c:v>0.88100000000000001</c:v>
                </c:pt>
                <c:pt idx="27556">
                  <c:v>0.78100000000000003</c:v>
                </c:pt>
                <c:pt idx="27557">
                  <c:v>0.88200000000000001</c:v>
                </c:pt>
                <c:pt idx="27558">
                  <c:v>0.71899999999999997</c:v>
                </c:pt>
                <c:pt idx="27559">
                  <c:v>0.88600000000000001</c:v>
                </c:pt>
                <c:pt idx="27560">
                  <c:v>0.78700000000000003</c:v>
                </c:pt>
                <c:pt idx="27561">
                  <c:v>0.88900000000000001</c:v>
                </c:pt>
                <c:pt idx="27562">
                  <c:v>0.83699999999999997</c:v>
                </c:pt>
                <c:pt idx="27563">
                  <c:v>0.81799999999999995</c:v>
                </c:pt>
                <c:pt idx="27564">
                  <c:v>0.82599999999999996</c:v>
                </c:pt>
                <c:pt idx="27565">
                  <c:v>0.85199999999999998</c:v>
                </c:pt>
                <c:pt idx="27566">
                  <c:v>0.68899999999999995</c:v>
                </c:pt>
                <c:pt idx="27567">
                  <c:v>0.68799999999999994</c:v>
                </c:pt>
                <c:pt idx="27568">
                  <c:v>0.79800000000000004</c:v>
                </c:pt>
                <c:pt idx="27569">
                  <c:v>0.85</c:v>
                </c:pt>
                <c:pt idx="27570">
                  <c:v>0.89300000000000002</c:v>
                </c:pt>
                <c:pt idx="27571">
                  <c:v>0.85299999999999998</c:v>
                </c:pt>
                <c:pt idx="27572">
                  <c:v>0.68899999999999995</c:v>
                </c:pt>
                <c:pt idx="27573">
                  <c:v>0.68899999999999995</c:v>
                </c:pt>
                <c:pt idx="27574">
                  <c:v>0.88200000000000001</c:v>
                </c:pt>
                <c:pt idx="27575">
                  <c:v>0.88500000000000001</c:v>
                </c:pt>
                <c:pt idx="27576">
                  <c:v>0.88800000000000001</c:v>
                </c:pt>
                <c:pt idx="27577">
                  <c:v>0.88100000000000001</c:v>
                </c:pt>
                <c:pt idx="27578">
                  <c:v>0.88800000000000001</c:v>
                </c:pt>
                <c:pt idx="27579">
                  <c:v>0.89100000000000001</c:v>
                </c:pt>
                <c:pt idx="27580">
                  <c:v>0.876</c:v>
                </c:pt>
                <c:pt idx="27581">
                  <c:v>0.89100000000000001</c:v>
                </c:pt>
                <c:pt idx="27582">
                  <c:v>0.871</c:v>
                </c:pt>
                <c:pt idx="27583">
                  <c:v>0.89800000000000002</c:v>
                </c:pt>
                <c:pt idx="27584">
                  <c:v>0.90100000000000002</c:v>
                </c:pt>
                <c:pt idx="27585">
                  <c:v>0.89</c:v>
                </c:pt>
                <c:pt idx="27586">
                  <c:v>0.89</c:v>
                </c:pt>
                <c:pt idx="27587">
                  <c:v>0.91</c:v>
                </c:pt>
                <c:pt idx="27588">
                  <c:v>0.88900000000000001</c:v>
                </c:pt>
                <c:pt idx="27589">
                  <c:v>0.88200000000000001</c:v>
                </c:pt>
                <c:pt idx="27590">
                  <c:v>0.9</c:v>
                </c:pt>
                <c:pt idx="27591">
                  <c:v>0.89200000000000002</c:v>
                </c:pt>
                <c:pt idx="27592">
                  <c:v>0.89</c:v>
                </c:pt>
                <c:pt idx="27593">
                  <c:v>0.90500000000000003</c:v>
                </c:pt>
                <c:pt idx="27594">
                  <c:v>0.91100000000000003</c:v>
                </c:pt>
                <c:pt idx="27595">
                  <c:v>0.82</c:v>
                </c:pt>
                <c:pt idx="27596">
                  <c:v>0.91</c:v>
                </c:pt>
                <c:pt idx="27597">
                  <c:v>0.90600000000000003</c:v>
                </c:pt>
                <c:pt idx="27598">
                  <c:v>0.90800000000000003</c:v>
                </c:pt>
                <c:pt idx="27599">
                  <c:v>0.82</c:v>
                </c:pt>
                <c:pt idx="27600">
                  <c:v>0.88400000000000001</c:v>
                </c:pt>
                <c:pt idx="27601">
                  <c:v>0.90700000000000003</c:v>
                </c:pt>
                <c:pt idx="27602">
                  <c:v>0.90900000000000003</c:v>
                </c:pt>
                <c:pt idx="27603">
                  <c:v>0.82599999999999996</c:v>
                </c:pt>
                <c:pt idx="27604">
                  <c:v>0.70399999999999996</c:v>
                </c:pt>
                <c:pt idx="27605">
                  <c:v>0.91700000000000004</c:v>
                </c:pt>
                <c:pt idx="27606">
                  <c:v>0.91700000000000004</c:v>
                </c:pt>
                <c:pt idx="27607">
                  <c:v>0.9</c:v>
                </c:pt>
                <c:pt idx="27608">
                  <c:v>0.91500000000000004</c:v>
                </c:pt>
                <c:pt idx="27609">
                  <c:v>0.91</c:v>
                </c:pt>
                <c:pt idx="27610">
                  <c:v>0.91200000000000003</c:v>
                </c:pt>
                <c:pt idx="27611">
                  <c:v>0.88500000000000001</c:v>
                </c:pt>
                <c:pt idx="27612">
                  <c:v>0.91500000000000004</c:v>
                </c:pt>
                <c:pt idx="27613">
                  <c:v>0.89900000000000002</c:v>
                </c:pt>
                <c:pt idx="27614">
                  <c:v>0.81100000000000005</c:v>
                </c:pt>
                <c:pt idx="27615">
                  <c:v>0.90300000000000002</c:v>
                </c:pt>
                <c:pt idx="27616">
                  <c:v>0.9</c:v>
                </c:pt>
                <c:pt idx="27617">
                  <c:v>0.90500000000000003</c:v>
                </c:pt>
                <c:pt idx="27618">
                  <c:v>0.91900000000000004</c:v>
                </c:pt>
                <c:pt idx="27619">
                  <c:v>0.90500000000000003</c:v>
                </c:pt>
                <c:pt idx="27620">
                  <c:v>0.66400000000000003</c:v>
                </c:pt>
                <c:pt idx="27621">
                  <c:v>0.73499999999999999</c:v>
                </c:pt>
                <c:pt idx="27622">
                  <c:v>0.84499999999999997</c:v>
                </c:pt>
                <c:pt idx="27623">
                  <c:v>0.90700000000000003</c:v>
                </c:pt>
                <c:pt idx="27624">
                  <c:v>0.84599999999999997</c:v>
                </c:pt>
                <c:pt idx="27625">
                  <c:v>0.92500000000000004</c:v>
                </c:pt>
                <c:pt idx="27626">
                  <c:v>0.91600000000000004</c:v>
                </c:pt>
                <c:pt idx="27627">
                  <c:v>0.92500000000000004</c:v>
                </c:pt>
                <c:pt idx="27628">
                  <c:v>0.88</c:v>
                </c:pt>
                <c:pt idx="27629">
                  <c:v>0.92</c:v>
                </c:pt>
                <c:pt idx="27630">
                  <c:v>0.92500000000000004</c:v>
                </c:pt>
                <c:pt idx="27631">
                  <c:v>0.92800000000000005</c:v>
                </c:pt>
                <c:pt idx="27632">
                  <c:v>0.92300000000000004</c:v>
                </c:pt>
                <c:pt idx="27633">
                  <c:v>0.92200000000000004</c:v>
                </c:pt>
                <c:pt idx="27634">
                  <c:v>0.92500000000000004</c:v>
                </c:pt>
                <c:pt idx="27635">
                  <c:v>0.92900000000000005</c:v>
                </c:pt>
                <c:pt idx="27636">
                  <c:v>0.84299999999999997</c:v>
                </c:pt>
                <c:pt idx="27637">
                  <c:v>0.93500000000000005</c:v>
                </c:pt>
                <c:pt idx="27638">
                  <c:v>0.93700000000000006</c:v>
                </c:pt>
                <c:pt idx="27639">
                  <c:v>0.93500000000000005</c:v>
                </c:pt>
                <c:pt idx="27640">
                  <c:v>0.94799999999999995</c:v>
                </c:pt>
                <c:pt idx="27641">
                  <c:v>0.93400000000000005</c:v>
                </c:pt>
                <c:pt idx="27642">
                  <c:v>0.94299999999999995</c:v>
                </c:pt>
                <c:pt idx="27643">
                  <c:v>0.93600000000000005</c:v>
                </c:pt>
                <c:pt idx="27644">
                  <c:v>0.94</c:v>
                </c:pt>
                <c:pt idx="27645">
                  <c:v>0.92200000000000004</c:v>
                </c:pt>
                <c:pt idx="27646">
                  <c:v>0.90900000000000003</c:v>
                </c:pt>
                <c:pt idx="27647">
                  <c:v>0.94699999999999995</c:v>
                </c:pt>
                <c:pt idx="27648">
                  <c:v>0.93300000000000005</c:v>
                </c:pt>
                <c:pt idx="27649">
                  <c:v>0.95099999999999996</c:v>
                </c:pt>
                <c:pt idx="27650">
                  <c:v>0.94399999999999995</c:v>
                </c:pt>
                <c:pt idx="27651">
                  <c:v>0.95299999999999996</c:v>
                </c:pt>
                <c:pt idx="27652">
                  <c:v>0.85099999999999998</c:v>
                </c:pt>
                <c:pt idx="27653">
                  <c:v>0.95299999999999996</c:v>
                </c:pt>
                <c:pt idx="27654">
                  <c:v>0.89500000000000002</c:v>
                </c:pt>
                <c:pt idx="27655">
                  <c:v>0.95399999999999996</c:v>
                </c:pt>
                <c:pt idx="27656">
                  <c:v>0.95299999999999996</c:v>
                </c:pt>
                <c:pt idx="27657">
                  <c:v>0.94699999999999995</c:v>
                </c:pt>
                <c:pt idx="27658">
                  <c:v>0.95399999999999996</c:v>
                </c:pt>
                <c:pt idx="27659">
                  <c:v>0.85699999999999998</c:v>
                </c:pt>
                <c:pt idx="27660">
                  <c:v>0.94699999999999995</c:v>
                </c:pt>
                <c:pt idx="27661">
                  <c:v>0.95699999999999996</c:v>
                </c:pt>
                <c:pt idx="27662">
                  <c:v>0.872</c:v>
                </c:pt>
                <c:pt idx="27663">
                  <c:v>0.88100000000000001</c:v>
                </c:pt>
                <c:pt idx="27664">
                  <c:v>0.96</c:v>
                </c:pt>
                <c:pt idx="27665">
                  <c:v>0.91200000000000003</c:v>
                </c:pt>
                <c:pt idx="27666">
                  <c:v>0.95499999999999996</c:v>
                </c:pt>
                <c:pt idx="27667">
                  <c:v>0.91200000000000003</c:v>
                </c:pt>
                <c:pt idx="27668">
                  <c:v>0.71599999999999997</c:v>
                </c:pt>
                <c:pt idx="27669">
                  <c:v>0.84699999999999998</c:v>
                </c:pt>
                <c:pt idx="27670">
                  <c:v>0.95399999999999996</c:v>
                </c:pt>
                <c:pt idx="27671">
                  <c:v>0.95099999999999996</c:v>
                </c:pt>
                <c:pt idx="27672">
                  <c:v>0.94699999999999995</c:v>
                </c:pt>
                <c:pt idx="27673">
                  <c:v>0.96099999999999997</c:v>
                </c:pt>
                <c:pt idx="27674">
                  <c:v>0.95699999999999996</c:v>
                </c:pt>
                <c:pt idx="27675">
                  <c:v>0.96099999999999997</c:v>
                </c:pt>
                <c:pt idx="27676">
                  <c:v>0.93300000000000005</c:v>
                </c:pt>
                <c:pt idx="27677">
                  <c:v>0.96</c:v>
                </c:pt>
                <c:pt idx="27678">
                  <c:v>0.95699999999999996</c:v>
                </c:pt>
                <c:pt idx="27679">
                  <c:v>0.97799999999999998</c:v>
                </c:pt>
                <c:pt idx="27680">
                  <c:v>0.97</c:v>
                </c:pt>
                <c:pt idx="27681">
                  <c:v>0.97299999999999998</c:v>
                </c:pt>
                <c:pt idx="27682">
                  <c:v>0.97099999999999997</c:v>
                </c:pt>
                <c:pt idx="27683">
                  <c:v>0.95899999999999996</c:v>
                </c:pt>
                <c:pt idx="27684">
                  <c:v>0.97599999999999998</c:v>
                </c:pt>
                <c:pt idx="27685">
                  <c:v>0.88500000000000001</c:v>
                </c:pt>
                <c:pt idx="27686">
                  <c:v>0.98099999999999998</c:v>
                </c:pt>
                <c:pt idx="27687">
                  <c:v>0.97699999999999998</c:v>
                </c:pt>
                <c:pt idx="27688">
                  <c:v>0.98199999999999998</c:v>
                </c:pt>
                <c:pt idx="27689">
                  <c:v>0.98199999999999998</c:v>
                </c:pt>
                <c:pt idx="27690">
                  <c:v>0.98499999999999999</c:v>
                </c:pt>
                <c:pt idx="27691">
                  <c:v>0.97799999999999998</c:v>
                </c:pt>
                <c:pt idx="27692">
                  <c:v>0.89300000000000002</c:v>
                </c:pt>
                <c:pt idx="27693">
                  <c:v>0.89300000000000002</c:v>
                </c:pt>
                <c:pt idx="27694">
                  <c:v>0.98199999999999998</c:v>
                </c:pt>
                <c:pt idx="27695">
                  <c:v>0.98199999999999998</c:v>
                </c:pt>
                <c:pt idx="27696">
                  <c:v>0.96899999999999997</c:v>
                </c:pt>
                <c:pt idx="27697">
                  <c:v>0.96599999999999997</c:v>
                </c:pt>
                <c:pt idx="27698">
                  <c:v>0.99</c:v>
                </c:pt>
                <c:pt idx="27699">
                  <c:v>0.99099999999999999</c:v>
                </c:pt>
                <c:pt idx="27700">
                  <c:v>0.89700000000000002</c:v>
                </c:pt>
                <c:pt idx="27701">
                  <c:v>0.94899999999999995</c:v>
                </c:pt>
                <c:pt idx="27702">
                  <c:v>0.99</c:v>
                </c:pt>
                <c:pt idx="27703">
                  <c:v>0.95799999999999996</c:v>
                </c:pt>
                <c:pt idx="27704">
                  <c:v>0.97399999999999998</c:v>
                </c:pt>
                <c:pt idx="27705">
                  <c:v>0.97</c:v>
                </c:pt>
                <c:pt idx="27706">
                  <c:v>0.96599999999999997</c:v>
                </c:pt>
                <c:pt idx="27707">
                  <c:v>0.99</c:v>
                </c:pt>
                <c:pt idx="27708">
                  <c:v>0.97099999999999997</c:v>
                </c:pt>
                <c:pt idx="27709">
                  <c:v>0.9</c:v>
                </c:pt>
                <c:pt idx="27710">
                  <c:v>0.998</c:v>
                </c:pt>
                <c:pt idx="27711">
                  <c:v>0.98599999999999999</c:v>
                </c:pt>
                <c:pt idx="27712">
                  <c:v>0.995</c:v>
                </c:pt>
                <c:pt idx="27713">
                  <c:v>0.99099999999999999</c:v>
                </c:pt>
                <c:pt idx="27714">
                  <c:v>0.997</c:v>
                </c:pt>
                <c:pt idx="27715">
                  <c:v>0.99399999999999999</c:v>
                </c:pt>
                <c:pt idx="27716">
                  <c:v>0.99199999999999999</c:v>
                </c:pt>
                <c:pt idx="27717">
                  <c:v>0.999</c:v>
                </c:pt>
                <c:pt idx="27718">
                  <c:v>0.99399999999999999</c:v>
                </c:pt>
                <c:pt idx="27719">
                  <c:v>1.0089999999999999</c:v>
                </c:pt>
                <c:pt idx="27720">
                  <c:v>1.0049999999999999</c:v>
                </c:pt>
                <c:pt idx="27721">
                  <c:v>1.0049999999999999</c:v>
                </c:pt>
                <c:pt idx="27722">
                  <c:v>1.016</c:v>
                </c:pt>
                <c:pt idx="27723">
                  <c:v>0.96</c:v>
                </c:pt>
                <c:pt idx="27724">
                  <c:v>0.98</c:v>
                </c:pt>
                <c:pt idx="27725">
                  <c:v>0.96399999999999997</c:v>
                </c:pt>
                <c:pt idx="27726">
                  <c:v>0.96</c:v>
                </c:pt>
                <c:pt idx="27727">
                  <c:v>0.96299999999999997</c:v>
                </c:pt>
                <c:pt idx="27728">
                  <c:v>0.98899999999999999</c:v>
                </c:pt>
                <c:pt idx="27729">
                  <c:v>0.95399999999999996</c:v>
                </c:pt>
                <c:pt idx="27730">
                  <c:v>0.96</c:v>
                </c:pt>
                <c:pt idx="27731">
                  <c:v>0.96299999999999997</c:v>
                </c:pt>
                <c:pt idx="27732">
                  <c:v>0.96799999999999997</c:v>
                </c:pt>
                <c:pt idx="27733">
                  <c:v>0.96799999999999997</c:v>
                </c:pt>
                <c:pt idx="27734">
                  <c:v>0.95899999999999996</c:v>
                </c:pt>
                <c:pt idx="27735">
                  <c:v>0.96299999999999997</c:v>
                </c:pt>
                <c:pt idx="27736">
                  <c:v>1.0029999999999999</c:v>
                </c:pt>
                <c:pt idx="27737">
                  <c:v>0.96599999999999997</c:v>
                </c:pt>
                <c:pt idx="27738">
                  <c:v>1.002</c:v>
                </c:pt>
                <c:pt idx="27739">
                  <c:v>0.96099999999999997</c:v>
                </c:pt>
                <c:pt idx="27740">
                  <c:v>0.95399999999999996</c:v>
                </c:pt>
                <c:pt idx="27741">
                  <c:v>0.95199999999999996</c:v>
                </c:pt>
                <c:pt idx="27742">
                  <c:v>0.86299999999999999</c:v>
                </c:pt>
                <c:pt idx="27743">
                  <c:v>0.98899999999999999</c:v>
                </c:pt>
                <c:pt idx="27744">
                  <c:v>0.95199999999999996</c:v>
                </c:pt>
                <c:pt idx="27745">
                  <c:v>0.95699999999999996</c:v>
                </c:pt>
                <c:pt idx="27746">
                  <c:v>0.95199999999999996</c:v>
                </c:pt>
                <c:pt idx="27747">
                  <c:v>0.95799999999999996</c:v>
                </c:pt>
                <c:pt idx="27748">
                  <c:v>0.95899999999999996</c:v>
                </c:pt>
                <c:pt idx="27749">
                  <c:v>0.96199999999999997</c:v>
                </c:pt>
                <c:pt idx="27750">
                  <c:v>0.95899999999999996</c:v>
                </c:pt>
                <c:pt idx="27751">
                  <c:v>0.86299999999999999</c:v>
                </c:pt>
                <c:pt idx="27752">
                  <c:v>0.96099999999999997</c:v>
                </c:pt>
                <c:pt idx="27753">
                  <c:v>1.0049999999999999</c:v>
                </c:pt>
                <c:pt idx="27754">
                  <c:v>0.96499999999999997</c:v>
                </c:pt>
                <c:pt idx="27755">
                  <c:v>0.96</c:v>
                </c:pt>
                <c:pt idx="27756">
                  <c:v>1.0049999999999999</c:v>
                </c:pt>
                <c:pt idx="27757">
                  <c:v>0.96099999999999997</c:v>
                </c:pt>
                <c:pt idx="27758">
                  <c:v>0.96799999999999997</c:v>
                </c:pt>
                <c:pt idx="27759">
                  <c:v>0.96799999999999997</c:v>
                </c:pt>
                <c:pt idx="27760">
                  <c:v>0.96599999999999997</c:v>
                </c:pt>
                <c:pt idx="27761">
                  <c:v>0.96499999999999997</c:v>
                </c:pt>
                <c:pt idx="27762">
                  <c:v>0.97899999999999998</c:v>
                </c:pt>
                <c:pt idx="27763">
                  <c:v>0.96099999999999997</c:v>
                </c:pt>
                <c:pt idx="27764">
                  <c:v>0.98699999999999999</c:v>
                </c:pt>
                <c:pt idx="27765">
                  <c:v>0.98199999999999998</c:v>
                </c:pt>
                <c:pt idx="27766">
                  <c:v>0.96099999999999997</c:v>
                </c:pt>
                <c:pt idx="27767">
                  <c:v>0.96299999999999997</c:v>
                </c:pt>
                <c:pt idx="27768">
                  <c:v>1.0049999999999999</c:v>
                </c:pt>
                <c:pt idx="27769">
                  <c:v>0.95899999999999996</c:v>
                </c:pt>
                <c:pt idx="27770">
                  <c:v>0.95799999999999996</c:v>
                </c:pt>
                <c:pt idx="27771">
                  <c:v>1.01</c:v>
                </c:pt>
                <c:pt idx="27772">
                  <c:v>1.0069999999999999</c:v>
                </c:pt>
                <c:pt idx="27773">
                  <c:v>0.96599999999999997</c:v>
                </c:pt>
                <c:pt idx="27774">
                  <c:v>0.96299999999999997</c:v>
                </c:pt>
                <c:pt idx="27775">
                  <c:v>0.96699999999999997</c:v>
                </c:pt>
                <c:pt idx="27776">
                  <c:v>0.96499999999999997</c:v>
                </c:pt>
                <c:pt idx="27777">
                  <c:v>0.96799999999999997</c:v>
                </c:pt>
                <c:pt idx="27778">
                  <c:v>0.96299999999999997</c:v>
                </c:pt>
                <c:pt idx="27779">
                  <c:v>0.96799999999999997</c:v>
                </c:pt>
                <c:pt idx="27780">
                  <c:v>0.95799999999999996</c:v>
                </c:pt>
                <c:pt idx="27781">
                  <c:v>0.995</c:v>
                </c:pt>
                <c:pt idx="27782">
                  <c:v>0.97099999999999997</c:v>
                </c:pt>
                <c:pt idx="27783">
                  <c:v>0.97099999999999997</c:v>
                </c:pt>
                <c:pt idx="27784">
                  <c:v>1.0089999999999999</c:v>
                </c:pt>
                <c:pt idx="27785">
                  <c:v>0.97</c:v>
                </c:pt>
                <c:pt idx="27786">
                  <c:v>0.96399999999999997</c:v>
                </c:pt>
                <c:pt idx="27787">
                  <c:v>0.86499999999999999</c:v>
                </c:pt>
                <c:pt idx="27788">
                  <c:v>0.96299999999999997</c:v>
                </c:pt>
                <c:pt idx="27789">
                  <c:v>0.86499999999999999</c:v>
                </c:pt>
                <c:pt idx="27790">
                  <c:v>1.0109999999999999</c:v>
                </c:pt>
                <c:pt idx="27791">
                  <c:v>0.96799999999999997</c:v>
                </c:pt>
                <c:pt idx="27792">
                  <c:v>0.96499999999999997</c:v>
                </c:pt>
                <c:pt idx="27793">
                  <c:v>0.97199999999999998</c:v>
                </c:pt>
                <c:pt idx="27794">
                  <c:v>0.96899999999999997</c:v>
                </c:pt>
                <c:pt idx="27795">
                  <c:v>0.96899999999999997</c:v>
                </c:pt>
                <c:pt idx="27796">
                  <c:v>0.96899999999999997</c:v>
                </c:pt>
                <c:pt idx="27797">
                  <c:v>0.97199999999999998</c:v>
                </c:pt>
                <c:pt idx="27798">
                  <c:v>0.97199999999999998</c:v>
                </c:pt>
                <c:pt idx="27799">
                  <c:v>0.97399999999999998</c:v>
                </c:pt>
                <c:pt idx="27800">
                  <c:v>0.97499999999999998</c:v>
                </c:pt>
                <c:pt idx="27801">
                  <c:v>1.014</c:v>
                </c:pt>
                <c:pt idx="27802">
                  <c:v>0.96899999999999997</c:v>
                </c:pt>
                <c:pt idx="27803">
                  <c:v>0.97299999999999998</c:v>
                </c:pt>
                <c:pt idx="27804">
                  <c:v>0.97199999999999998</c:v>
                </c:pt>
                <c:pt idx="27805">
                  <c:v>0.753</c:v>
                </c:pt>
                <c:pt idx="27806">
                  <c:v>0.79500000000000004</c:v>
                </c:pt>
                <c:pt idx="27807">
                  <c:v>0.77800000000000002</c:v>
                </c:pt>
                <c:pt idx="27808">
                  <c:v>0.76800000000000002</c:v>
                </c:pt>
                <c:pt idx="27809">
                  <c:v>0.47399999999999998</c:v>
                </c:pt>
                <c:pt idx="27810">
                  <c:v>0.47399999999999998</c:v>
                </c:pt>
                <c:pt idx="27811">
                  <c:v>0.48299999999999998</c:v>
                </c:pt>
                <c:pt idx="27812">
                  <c:v>0.48299999999999998</c:v>
                </c:pt>
                <c:pt idx="27813">
                  <c:v>0.77</c:v>
                </c:pt>
                <c:pt idx="27814">
                  <c:v>0.77</c:v>
                </c:pt>
                <c:pt idx="27815">
                  <c:v>0.78</c:v>
                </c:pt>
                <c:pt idx="27816">
                  <c:v>0.47699999999999998</c:v>
                </c:pt>
                <c:pt idx="27817">
                  <c:v>0.47699999999999998</c:v>
                </c:pt>
                <c:pt idx="27818">
                  <c:v>0.48199999999999998</c:v>
                </c:pt>
                <c:pt idx="27819">
                  <c:v>0.76800000000000002</c:v>
                </c:pt>
                <c:pt idx="27820">
                  <c:v>0.48299999999999998</c:v>
                </c:pt>
                <c:pt idx="27821">
                  <c:v>0.48599999999999999</c:v>
                </c:pt>
                <c:pt idx="27822">
                  <c:v>0.48599999999999999</c:v>
                </c:pt>
                <c:pt idx="27823">
                  <c:v>0.49099999999999999</c:v>
                </c:pt>
                <c:pt idx="27824">
                  <c:v>0.49099999999999999</c:v>
                </c:pt>
                <c:pt idx="27825">
                  <c:v>0.495</c:v>
                </c:pt>
                <c:pt idx="27826">
                  <c:v>0.495</c:v>
                </c:pt>
                <c:pt idx="27827">
                  <c:v>0.76900000000000002</c:v>
                </c:pt>
                <c:pt idx="27828">
                  <c:v>0.77200000000000002</c:v>
                </c:pt>
                <c:pt idx="27829">
                  <c:v>0.78700000000000003</c:v>
                </c:pt>
                <c:pt idx="27830">
                  <c:v>0.78900000000000003</c:v>
                </c:pt>
                <c:pt idx="27831">
                  <c:v>0.5</c:v>
                </c:pt>
                <c:pt idx="27832">
                  <c:v>0.496</c:v>
                </c:pt>
                <c:pt idx="27833">
                  <c:v>0.496</c:v>
                </c:pt>
                <c:pt idx="27834">
                  <c:v>0.48599999999999999</c:v>
                </c:pt>
                <c:pt idx="27835">
                  <c:v>0.5</c:v>
                </c:pt>
                <c:pt idx="27836">
                  <c:v>0.48399999999999999</c:v>
                </c:pt>
                <c:pt idx="27837">
                  <c:v>0.48399999999999999</c:v>
                </c:pt>
                <c:pt idx="27838">
                  <c:v>0.48899999999999999</c:v>
                </c:pt>
                <c:pt idx="27839">
                  <c:v>0.48899999999999999</c:v>
                </c:pt>
                <c:pt idx="27840">
                  <c:v>0.49299999999999999</c:v>
                </c:pt>
                <c:pt idx="27841">
                  <c:v>0.495</c:v>
                </c:pt>
                <c:pt idx="27842">
                  <c:v>0.495</c:v>
                </c:pt>
                <c:pt idx="27843">
                  <c:v>0.504</c:v>
                </c:pt>
                <c:pt idx="27844">
                  <c:v>0.504</c:v>
                </c:pt>
                <c:pt idx="27845">
                  <c:v>0.77</c:v>
                </c:pt>
                <c:pt idx="27846">
                  <c:v>0.50900000000000001</c:v>
                </c:pt>
                <c:pt idx="27847">
                  <c:v>0.49399999999999999</c:v>
                </c:pt>
                <c:pt idx="27848">
                  <c:v>0.50600000000000001</c:v>
                </c:pt>
                <c:pt idx="27849">
                  <c:v>0.50600000000000001</c:v>
                </c:pt>
                <c:pt idx="27850">
                  <c:v>0.49299999999999999</c:v>
                </c:pt>
                <c:pt idx="27851">
                  <c:v>0.49299999999999999</c:v>
                </c:pt>
                <c:pt idx="27852">
                  <c:v>0.498</c:v>
                </c:pt>
                <c:pt idx="27853">
                  <c:v>0.498</c:v>
                </c:pt>
                <c:pt idx="27854">
                  <c:v>0.501</c:v>
                </c:pt>
                <c:pt idx="27855">
                  <c:v>0.501</c:v>
                </c:pt>
                <c:pt idx="27856">
                  <c:v>0.505</c:v>
                </c:pt>
                <c:pt idx="27857">
                  <c:v>0.503</c:v>
                </c:pt>
                <c:pt idx="27858">
                  <c:v>0.504</c:v>
                </c:pt>
                <c:pt idx="27859">
                  <c:v>0.504</c:v>
                </c:pt>
                <c:pt idx="27860">
                  <c:v>0.51300000000000001</c:v>
                </c:pt>
                <c:pt idx="27861">
                  <c:v>0.51300000000000001</c:v>
                </c:pt>
                <c:pt idx="27862">
                  <c:v>0.503</c:v>
                </c:pt>
                <c:pt idx="27863">
                  <c:v>0.77500000000000002</c:v>
                </c:pt>
                <c:pt idx="27864">
                  <c:v>0.499</c:v>
                </c:pt>
                <c:pt idx="27865">
                  <c:v>0.499</c:v>
                </c:pt>
                <c:pt idx="27866">
                  <c:v>0.51900000000000002</c:v>
                </c:pt>
                <c:pt idx="27867">
                  <c:v>0.51</c:v>
                </c:pt>
                <c:pt idx="27868">
                  <c:v>0.48699999999999999</c:v>
                </c:pt>
                <c:pt idx="27869">
                  <c:v>0.48699999999999999</c:v>
                </c:pt>
                <c:pt idx="27870">
                  <c:v>0.73499999999999999</c:v>
                </c:pt>
                <c:pt idx="27871">
                  <c:v>0.498</c:v>
                </c:pt>
                <c:pt idx="27872">
                  <c:v>0.498</c:v>
                </c:pt>
                <c:pt idx="27873">
                  <c:v>0.497</c:v>
                </c:pt>
                <c:pt idx="27874">
                  <c:v>0.50700000000000001</c:v>
                </c:pt>
                <c:pt idx="27875">
                  <c:v>0.50700000000000001</c:v>
                </c:pt>
                <c:pt idx="27876">
                  <c:v>0.503</c:v>
                </c:pt>
                <c:pt idx="27877">
                  <c:v>0.503</c:v>
                </c:pt>
                <c:pt idx="27878">
                  <c:v>0.51400000000000001</c:v>
                </c:pt>
                <c:pt idx="27879">
                  <c:v>0.51200000000000001</c:v>
                </c:pt>
                <c:pt idx="27880">
                  <c:v>0.51400000000000001</c:v>
                </c:pt>
                <c:pt idx="27881">
                  <c:v>0.51300000000000001</c:v>
                </c:pt>
                <c:pt idx="27882">
                  <c:v>0.51500000000000001</c:v>
                </c:pt>
                <c:pt idx="27883">
                  <c:v>0.51100000000000001</c:v>
                </c:pt>
                <c:pt idx="27884">
                  <c:v>0.51100000000000001</c:v>
                </c:pt>
                <c:pt idx="27885">
                  <c:v>0.52300000000000002</c:v>
                </c:pt>
                <c:pt idx="27886">
                  <c:v>0.52300000000000002</c:v>
                </c:pt>
                <c:pt idx="27887">
                  <c:v>0.51200000000000001</c:v>
                </c:pt>
                <c:pt idx="27888">
                  <c:v>0.77800000000000002</c:v>
                </c:pt>
                <c:pt idx="27889">
                  <c:v>0.79500000000000004</c:v>
                </c:pt>
                <c:pt idx="27890">
                  <c:v>0.78200000000000003</c:v>
                </c:pt>
                <c:pt idx="27891">
                  <c:v>0.497</c:v>
                </c:pt>
                <c:pt idx="27892">
                  <c:v>0.52800000000000002</c:v>
                </c:pt>
                <c:pt idx="27893">
                  <c:v>0.50900000000000001</c:v>
                </c:pt>
                <c:pt idx="27894">
                  <c:v>0.50900000000000001</c:v>
                </c:pt>
                <c:pt idx="27895">
                  <c:v>0.74399999999999999</c:v>
                </c:pt>
                <c:pt idx="27896">
                  <c:v>0.50900000000000001</c:v>
                </c:pt>
                <c:pt idx="27897">
                  <c:v>0.51300000000000001</c:v>
                </c:pt>
                <c:pt idx="27898">
                  <c:v>0.501</c:v>
                </c:pt>
                <c:pt idx="27899">
                  <c:v>0.501</c:v>
                </c:pt>
                <c:pt idx="27900">
                  <c:v>0.74099999999999999</c:v>
                </c:pt>
                <c:pt idx="27901">
                  <c:v>0.496</c:v>
                </c:pt>
                <c:pt idx="27902">
                  <c:v>0.496</c:v>
                </c:pt>
                <c:pt idx="27903">
                  <c:v>0.74399999999999999</c:v>
                </c:pt>
                <c:pt idx="27904">
                  <c:v>0.52</c:v>
                </c:pt>
                <c:pt idx="27905">
                  <c:v>0.50800000000000001</c:v>
                </c:pt>
                <c:pt idx="27906">
                  <c:v>0.50700000000000001</c:v>
                </c:pt>
                <c:pt idx="27907">
                  <c:v>0.78500000000000003</c:v>
                </c:pt>
                <c:pt idx="27908">
                  <c:v>0.50900000000000001</c:v>
                </c:pt>
                <c:pt idx="27909">
                  <c:v>0.50600000000000001</c:v>
                </c:pt>
                <c:pt idx="27910">
                  <c:v>0.504</c:v>
                </c:pt>
                <c:pt idx="27911">
                  <c:v>0.504</c:v>
                </c:pt>
                <c:pt idx="27912">
                  <c:v>0.51600000000000001</c:v>
                </c:pt>
                <c:pt idx="27913">
                  <c:v>0.51600000000000001</c:v>
                </c:pt>
                <c:pt idx="27914">
                  <c:v>0.50600000000000001</c:v>
                </c:pt>
                <c:pt idx="27915">
                  <c:v>0.52400000000000002</c:v>
                </c:pt>
                <c:pt idx="27916">
                  <c:v>0.52300000000000002</c:v>
                </c:pt>
                <c:pt idx="27917">
                  <c:v>0.78800000000000003</c:v>
                </c:pt>
                <c:pt idx="27918">
                  <c:v>0.71399999999999997</c:v>
                </c:pt>
                <c:pt idx="27919">
                  <c:v>0.51300000000000001</c:v>
                </c:pt>
                <c:pt idx="27920">
                  <c:v>0.51300000000000001</c:v>
                </c:pt>
                <c:pt idx="27921">
                  <c:v>0.50700000000000001</c:v>
                </c:pt>
                <c:pt idx="27922">
                  <c:v>0.50700000000000001</c:v>
                </c:pt>
                <c:pt idx="27923">
                  <c:v>0.53300000000000003</c:v>
                </c:pt>
                <c:pt idx="27924">
                  <c:v>0.53300000000000003</c:v>
                </c:pt>
                <c:pt idx="27925">
                  <c:v>0.52600000000000002</c:v>
                </c:pt>
                <c:pt idx="27926">
                  <c:v>0.52300000000000002</c:v>
                </c:pt>
                <c:pt idx="27927">
                  <c:v>0.77900000000000003</c:v>
                </c:pt>
                <c:pt idx="27928">
                  <c:v>0.52200000000000002</c:v>
                </c:pt>
                <c:pt idx="27929">
                  <c:v>0.50700000000000001</c:v>
                </c:pt>
                <c:pt idx="27930">
                  <c:v>0.53800000000000003</c:v>
                </c:pt>
                <c:pt idx="27931">
                  <c:v>0.73899999999999999</c:v>
                </c:pt>
                <c:pt idx="27932">
                  <c:v>0.51400000000000001</c:v>
                </c:pt>
                <c:pt idx="27933">
                  <c:v>0.52200000000000002</c:v>
                </c:pt>
                <c:pt idx="27934">
                  <c:v>0.52</c:v>
                </c:pt>
                <c:pt idx="27935">
                  <c:v>0.52</c:v>
                </c:pt>
                <c:pt idx="27936">
                  <c:v>0.501</c:v>
                </c:pt>
                <c:pt idx="27937">
                  <c:v>0.51</c:v>
                </c:pt>
                <c:pt idx="27938">
                  <c:v>0.51</c:v>
                </c:pt>
                <c:pt idx="27939">
                  <c:v>0.751</c:v>
                </c:pt>
                <c:pt idx="27940">
                  <c:v>0.51900000000000002</c:v>
                </c:pt>
                <c:pt idx="27941">
                  <c:v>0.505</c:v>
                </c:pt>
                <c:pt idx="27942">
                  <c:v>0.505</c:v>
                </c:pt>
                <c:pt idx="27943">
                  <c:v>0.52</c:v>
                </c:pt>
                <c:pt idx="27944">
                  <c:v>0.51700000000000002</c:v>
                </c:pt>
                <c:pt idx="27945">
                  <c:v>0.52</c:v>
                </c:pt>
                <c:pt idx="27946">
                  <c:v>0.51700000000000002</c:v>
                </c:pt>
                <c:pt idx="27947">
                  <c:v>0.50700000000000001</c:v>
                </c:pt>
                <c:pt idx="27948">
                  <c:v>0.50700000000000001</c:v>
                </c:pt>
                <c:pt idx="27949">
                  <c:v>0.53100000000000003</c:v>
                </c:pt>
                <c:pt idx="27950">
                  <c:v>0.52600000000000002</c:v>
                </c:pt>
                <c:pt idx="27951">
                  <c:v>0.52600000000000002</c:v>
                </c:pt>
                <c:pt idx="27952">
                  <c:v>0.51900000000000002</c:v>
                </c:pt>
                <c:pt idx="27953">
                  <c:v>0.51600000000000001</c:v>
                </c:pt>
                <c:pt idx="27954">
                  <c:v>0.51600000000000001</c:v>
                </c:pt>
                <c:pt idx="27955">
                  <c:v>0.51500000000000001</c:v>
                </c:pt>
                <c:pt idx="27956">
                  <c:v>0.51500000000000001</c:v>
                </c:pt>
                <c:pt idx="27957">
                  <c:v>0.77500000000000002</c:v>
                </c:pt>
                <c:pt idx="27958">
                  <c:v>0.51700000000000002</c:v>
                </c:pt>
                <c:pt idx="27959">
                  <c:v>0.51700000000000002</c:v>
                </c:pt>
                <c:pt idx="27960">
                  <c:v>0.54300000000000004</c:v>
                </c:pt>
                <c:pt idx="27961">
                  <c:v>0.54300000000000004</c:v>
                </c:pt>
                <c:pt idx="27962">
                  <c:v>0.53200000000000003</c:v>
                </c:pt>
                <c:pt idx="27963">
                  <c:v>0.53400000000000003</c:v>
                </c:pt>
                <c:pt idx="27964">
                  <c:v>0.8</c:v>
                </c:pt>
                <c:pt idx="27965">
                  <c:v>0.746</c:v>
                </c:pt>
                <c:pt idx="27966">
                  <c:v>0.51600000000000001</c:v>
                </c:pt>
                <c:pt idx="27967">
                  <c:v>0.51300000000000001</c:v>
                </c:pt>
                <c:pt idx="27968">
                  <c:v>0.51300000000000001</c:v>
                </c:pt>
                <c:pt idx="27969">
                  <c:v>0.54800000000000004</c:v>
                </c:pt>
                <c:pt idx="27970">
                  <c:v>0.51700000000000002</c:v>
                </c:pt>
                <c:pt idx="27971">
                  <c:v>0.51100000000000001</c:v>
                </c:pt>
                <c:pt idx="27972">
                  <c:v>0.53200000000000003</c:v>
                </c:pt>
                <c:pt idx="27973">
                  <c:v>0.51100000000000001</c:v>
                </c:pt>
                <c:pt idx="27974">
                  <c:v>0.51100000000000001</c:v>
                </c:pt>
                <c:pt idx="27975">
                  <c:v>0.52</c:v>
                </c:pt>
                <c:pt idx="27976">
                  <c:v>0.52</c:v>
                </c:pt>
                <c:pt idx="27977">
                  <c:v>0.499</c:v>
                </c:pt>
                <c:pt idx="27978">
                  <c:v>0.499</c:v>
                </c:pt>
                <c:pt idx="27979">
                  <c:v>0.52400000000000002</c:v>
                </c:pt>
                <c:pt idx="27980">
                  <c:v>0.53</c:v>
                </c:pt>
                <c:pt idx="27981">
                  <c:v>0.53</c:v>
                </c:pt>
                <c:pt idx="27982">
                  <c:v>0.51500000000000001</c:v>
                </c:pt>
                <c:pt idx="27983">
                  <c:v>0.51500000000000001</c:v>
                </c:pt>
                <c:pt idx="27984">
                  <c:v>0.50900000000000001</c:v>
                </c:pt>
                <c:pt idx="27985">
                  <c:v>0.52500000000000002</c:v>
                </c:pt>
                <c:pt idx="27986">
                  <c:v>0.54900000000000004</c:v>
                </c:pt>
                <c:pt idx="27987">
                  <c:v>0.52500000000000002</c:v>
                </c:pt>
                <c:pt idx="27988">
                  <c:v>0.52700000000000002</c:v>
                </c:pt>
                <c:pt idx="27989">
                  <c:v>0.52900000000000003</c:v>
                </c:pt>
                <c:pt idx="27990">
                  <c:v>0.52700000000000002</c:v>
                </c:pt>
                <c:pt idx="27991">
                  <c:v>0.53100000000000003</c:v>
                </c:pt>
                <c:pt idx="27992">
                  <c:v>0.53100000000000003</c:v>
                </c:pt>
                <c:pt idx="27993">
                  <c:v>0.52500000000000002</c:v>
                </c:pt>
                <c:pt idx="27994">
                  <c:v>0.53600000000000003</c:v>
                </c:pt>
                <c:pt idx="27995">
                  <c:v>0.53600000000000003</c:v>
                </c:pt>
                <c:pt idx="27996">
                  <c:v>0.51100000000000001</c:v>
                </c:pt>
                <c:pt idx="27997">
                  <c:v>0.74399999999999999</c:v>
                </c:pt>
                <c:pt idx="27998">
                  <c:v>0.52500000000000002</c:v>
                </c:pt>
                <c:pt idx="27999">
                  <c:v>0.51</c:v>
                </c:pt>
                <c:pt idx="28000">
                  <c:v>0.54400000000000004</c:v>
                </c:pt>
                <c:pt idx="28001">
                  <c:v>0.51700000000000002</c:v>
                </c:pt>
                <c:pt idx="28002">
                  <c:v>0.51700000000000002</c:v>
                </c:pt>
                <c:pt idx="28003">
                  <c:v>0.54300000000000004</c:v>
                </c:pt>
                <c:pt idx="28004">
                  <c:v>0.52700000000000002</c:v>
                </c:pt>
                <c:pt idx="28005">
                  <c:v>0.52700000000000002</c:v>
                </c:pt>
                <c:pt idx="28006">
                  <c:v>0.78400000000000003</c:v>
                </c:pt>
                <c:pt idx="28007">
                  <c:v>0.52700000000000002</c:v>
                </c:pt>
                <c:pt idx="28008">
                  <c:v>0.52500000000000002</c:v>
                </c:pt>
                <c:pt idx="28009">
                  <c:v>0.52500000000000002</c:v>
                </c:pt>
                <c:pt idx="28010">
                  <c:v>0.55300000000000005</c:v>
                </c:pt>
                <c:pt idx="28011">
                  <c:v>0.55300000000000005</c:v>
                </c:pt>
                <c:pt idx="28012">
                  <c:v>0.73499999999999999</c:v>
                </c:pt>
                <c:pt idx="28013">
                  <c:v>0.54200000000000004</c:v>
                </c:pt>
                <c:pt idx="28014">
                  <c:v>0.74399999999999999</c:v>
                </c:pt>
                <c:pt idx="28015">
                  <c:v>0.52800000000000002</c:v>
                </c:pt>
                <c:pt idx="28016">
                  <c:v>0.52800000000000002</c:v>
                </c:pt>
                <c:pt idx="28017">
                  <c:v>0.79200000000000004</c:v>
                </c:pt>
                <c:pt idx="28018">
                  <c:v>0.755</c:v>
                </c:pt>
                <c:pt idx="28019">
                  <c:v>0.52600000000000002</c:v>
                </c:pt>
                <c:pt idx="28020">
                  <c:v>0.51300000000000001</c:v>
                </c:pt>
                <c:pt idx="28021">
                  <c:v>0.51300000000000001</c:v>
                </c:pt>
                <c:pt idx="28022">
                  <c:v>0.55800000000000005</c:v>
                </c:pt>
                <c:pt idx="28023">
                  <c:v>0.52300000000000002</c:v>
                </c:pt>
                <c:pt idx="28024">
                  <c:v>0.52300000000000002</c:v>
                </c:pt>
                <c:pt idx="28025">
                  <c:v>0.749</c:v>
                </c:pt>
                <c:pt idx="28026">
                  <c:v>0.52100000000000002</c:v>
                </c:pt>
                <c:pt idx="28027">
                  <c:v>0.54200000000000004</c:v>
                </c:pt>
                <c:pt idx="28028">
                  <c:v>0.52</c:v>
                </c:pt>
                <c:pt idx="28029">
                  <c:v>0.78600000000000003</c:v>
                </c:pt>
                <c:pt idx="28030">
                  <c:v>0.52100000000000002</c:v>
                </c:pt>
                <c:pt idx="28031">
                  <c:v>0.52400000000000002</c:v>
                </c:pt>
                <c:pt idx="28032">
                  <c:v>0.52700000000000002</c:v>
                </c:pt>
                <c:pt idx="28033">
                  <c:v>0.50900000000000001</c:v>
                </c:pt>
                <c:pt idx="28034">
                  <c:v>0.50900000000000001</c:v>
                </c:pt>
                <c:pt idx="28035">
                  <c:v>0.53</c:v>
                </c:pt>
                <c:pt idx="28036">
                  <c:v>0.53</c:v>
                </c:pt>
                <c:pt idx="28037">
                  <c:v>0.74</c:v>
                </c:pt>
                <c:pt idx="28038">
                  <c:v>0.52400000000000002</c:v>
                </c:pt>
                <c:pt idx="28039">
                  <c:v>0.52500000000000002</c:v>
                </c:pt>
                <c:pt idx="28040">
                  <c:v>0.52500000000000002</c:v>
                </c:pt>
                <c:pt idx="28041">
                  <c:v>0.51900000000000002</c:v>
                </c:pt>
                <c:pt idx="28042">
                  <c:v>0.55800000000000005</c:v>
                </c:pt>
                <c:pt idx="28043">
                  <c:v>0.53700000000000003</c:v>
                </c:pt>
                <c:pt idx="28044">
                  <c:v>0.53700000000000003</c:v>
                </c:pt>
                <c:pt idx="28045">
                  <c:v>0.54100000000000004</c:v>
                </c:pt>
                <c:pt idx="28046">
                  <c:v>0.54100000000000004</c:v>
                </c:pt>
                <c:pt idx="28047">
                  <c:v>0.52200000000000002</c:v>
                </c:pt>
                <c:pt idx="28048">
                  <c:v>0.53600000000000003</c:v>
                </c:pt>
                <c:pt idx="28049">
                  <c:v>0.54</c:v>
                </c:pt>
                <c:pt idx="28050">
                  <c:v>0.53600000000000003</c:v>
                </c:pt>
                <c:pt idx="28051">
                  <c:v>0.52200000000000002</c:v>
                </c:pt>
                <c:pt idx="28052">
                  <c:v>0.53600000000000003</c:v>
                </c:pt>
                <c:pt idx="28053">
                  <c:v>0.54600000000000004</c:v>
                </c:pt>
                <c:pt idx="28054">
                  <c:v>0.54600000000000004</c:v>
                </c:pt>
                <c:pt idx="28055">
                  <c:v>0.51800000000000002</c:v>
                </c:pt>
                <c:pt idx="28056">
                  <c:v>0.51800000000000002</c:v>
                </c:pt>
                <c:pt idx="28057">
                  <c:v>0.54200000000000004</c:v>
                </c:pt>
                <c:pt idx="28058">
                  <c:v>0.52</c:v>
                </c:pt>
                <c:pt idx="28059">
                  <c:v>0.79200000000000004</c:v>
                </c:pt>
                <c:pt idx="28060">
                  <c:v>0.54200000000000004</c:v>
                </c:pt>
                <c:pt idx="28061">
                  <c:v>0.53500000000000003</c:v>
                </c:pt>
                <c:pt idx="28062">
                  <c:v>0.52</c:v>
                </c:pt>
                <c:pt idx="28063">
                  <c:v>0.753</c:v>
                </c:pt>
                <c:pt idx="28064">
                  <c:v>0.53700000000000003</c:v>
                </c:pt>
                <c:pt idx="28065">
                  <c:v>0.52700000000000002</c:v>
                </c:pt>
                <c:pt idx="28066">
                  <c:v>0.52700000000000002</c:v>
                </c:pt>
                <c:pt idx="28067">
                  <c:v>0.53700000000000003</c:v>
                </c:pt>
                <c:pt idx="28068">
                  <c:v>0.75</c:v>
                </c:pt>
                <c:pt idx="28069">
                  <c:v>0.54</c:v>
                </c:pt>
                <c:pt idx="28070">
                  <c:v>0.72299999999999998</c:v>
                </c:pt>
                <c:pt idx="28071">
                  <c:v>0.56299999999999994</c:v>
                </c:pt>
                <c:pt idx="28072">
                  <c:v>0.56299999999999994</c:v>
                </c:pt>
                <c:pt idx="28073">
                  <c:v>0.51900000000000002</c:v>
                </c:pt>
                <c:pt idx="28074">
                  <c:v>0.55200000000000005</c:v>
                </c:pt>
                <c:pt idx="28075">
                  <c:v>0.745</c:v>
                </c:pt>
                <c:pt idx="28076">
                  <c:v>0.53600000000000003</c:v>
                </c:pt>
                <c:pt idx="28077">
                  <c:v>0.53600000000000003</c:v>
                </c:pt>
                <c:pt idx="28078">
                  <c:v>0.79200000000000004</c:v>
                </c:pt>
                <c:pt idx="28079">
                  <c:v>0.53600000000000003</c:v>
                </c:pt>
                <c:pt idx="28080">
                  <c:v>0.52300000000000002</c:v>
                </c:pt>
                <c:pt idx="28081">
                  <c:v>0.52300000000000002</c:v>
                </c:pt>
                <c:pt idx="28082">
                  <c:v>0.58599999999999997</c:v>
                </c:pt>
                <c:pt idx="28083">
                  <c:v>0.58599999999999997</c:v>
                </c:pt>
                <c:pt idx="28084">
                  <c:v>0.53900000000000003</c:v>
                </c:pt>
                <c:pt idx="28085">
                  <c:v>0.53900000000000003</c:v>
                </c:pt>
                <c:pt idx="28086">
                  <c:v>0.56899999999999995</c:v>
                </c:pt>
                <c:pt idx="28087">
                  <c:v>0.751</c:v>
                </c:pt>
                <c:pt idx="28088">
                  <c:v>0.53</c:v>
                </c:pt>
                <c:pt idx="28089">
                  <c:v>0.55200000000000005</c:v>
                </c:pt>
                <c:pt idx="28090">
                  <c:v>0.52800000000000002</c:v>
                </c:pt>
                <c:pt idx="28091">
                  <c:v>0.53</c:v>
                </c:pt>
                <c:pt idx="28092">
                  <c:v>0.53400000000000003</c:v>
                </c:pt>
                <c:pt idx="28093">
                  <c:v>0.53400000000000003</c:v>
                </c:pt>
                <c:pt idx="28094">
                  <c:v>0.53100000000000003</c:v>
                </c:pt>
                <c:pt idx="28095">
                  <c:v>0.51800000000000002</c:v>
                </c:pt>
                <c:pt idx="28096">
                  <c:v>0.51800000000000002</c:v>
                </c:pt>
                <c:pt idx="28097">
                  <c:v>0.53300000000000003</c:v>
                </c:pt>
                <c:pt idx="28098">
                  <c:v>0.54</c:v>
                </c:pt>
                <c:pt idx="28099">
                  <c:v>0.54</c:v>
                </c:pt>
                <c:pt idx="28100">
                  <c:v>0.52900000000000003</c:v>
                </c:pt>
                <c:pt idx="28101">
                  <c:v>0.52900000000000003</c:v>
                </c:pt>
                <c:pt idx="28102">
                  <c:v>0.749</c:v>
                </c:pt>
                <c:pt idx="28103">
                  <c:v>0.52900000000000003</c:v>
                </c:pt>
                <c:pt idx="28104">
                  <c:v>0.53400000000000003</c:v>
                </c:pt>
                <c:pt idx="28105">
                  <c:v>0.53500000000000003</c:v>
                </c:pt>
                <c:pt idx="28106">
                  <c:v>0.53500000000000003</c:v>
                </c:pt>
                <c:pt idx="28107">
                  <c:v>0.56899999999999995</c:v>
                </c:pt>
                <c:pt idx="28108">
                  <c:v>0.53400000000000003</c:v>
                </c:pt>
                <c:pt idx="28109">
                  <c:v>0.52900000000000003</c:v>
                </c:pt>
                <c:pt idx="28110">
                  <c:v>0.54700000000000004</c:v>
                </c:pt>
                <c:pt idx="28111">
                  <c:v>0.53800000000000003</c:v>
                </c:pt>
                <c:pt idx="28112">
                  <c:v>0.54700000000000004</c:v>
                </c:pt>
                <c:pt idx="28113">
                  <c:v>0.78100000000000003</c:v>
                </c:pt>
                <c:pt idx="28114">
                  <c:v>0.74199999999999999</c:v>
                </c:pt>
                <c:pt idx="28115">
                  <c:v>0.54600000000000004</c:v>
                </c:pt>
                <c:pt idx="28116">
                  <c:v>0.54600000000000004</c:v>
                </c:pt>
                <c:pt idx="28117">
                  <c:v>0.55600000000000005</c:v>
                </c:pt>
                <c:pt idx="28118">
                  <c:v>0.55600000000000005</c:v>
                </c:pt>
                <c:pt idx="28119">
                  <c:v>0.55200000000000005</c:v>
                </c:pt>
                <c:pt idx="28120">
                  <c:v>0.55200000000000005</c:v>
                </c:pt>
                <c:pt idx="28121">
                  <c:v>0.53300000000000003</c:v>
                </c:pt>
                <c:pt idx="28122">
                  <c:v>0.58399999999999996</c:v>
                </c:pt>
                <c:pt idx="28123">
                  <c:v>0.52</c:v>
                </c:pt>
                <c:pt idx="28124">
                  <c:v>0.52</c:v>
                </c:pt>
                <c:pt idx="28125">
                  <c:v>0.53</c:v>
                </c:pt>
                <c:pt idx="28126">
                  <c:v>0.54500000000000004</c:v>
                </c:pt>
                <c:pt idx="28127">
                  <c:v>0.56399999999999995</c:v>
                </c:pt>
                <c:pt idx="28128">
                  <c:v>0.73899999999999999</c:v>
                </c:pt>
                <c:pt idx="28129">
                  <c:v>0.53</c:v>
                </c:pt>
                <c:pt idx="28130">
                  <c:v>0.55100000000000005</c:v>
                </c:pt>
                <c:pt idx="28131">
                  <c:v>0.54700000000000004</c:v>
                </c:pt>
                <c:pt idx="28132">
                  <c:v>0.53</c:v>
                </c:pt>
                <c:pt idx="28133">
                  <c:v>0.53300000000000003</c:v>
                </c:pt>
                <c:pt idx="28134">
                  <c:v>0.54700000000000004</c:v>
                </c:pt>
                <c:pt idx="28135">
                  <c:v>0.78900000000000003</c:v>
                </c:pt>
                <c:pt idx="28136">
                  <c:v>0.55300000000000005</c:v>
                </c:pt>
                <c:pt idx="28137">
                  <c:v>0.56399999999999995</c:v>
                </c:pt>
                <c:pt idx="28138">
                  <c:v>0.55300000000000005</c:v>
                </c:pt>
                <c:pt idx="28139">
                  <c:v>0.52900000000000003</c:v>
                </c:pt>
                <c:pt idx="28140">
                  <c:v>0.52900000000000003</c:v>
                </c:pt>
                <c:pt idx="28141">
                  <c:v>0.80400000000000005</c:v>
                </c:pt>
                <c:pt idx="28142">
                  <c:v>0.57199999999999995</c:v>
                </c:pt>
                <c:pt idx="28143">
                  <c:v>0.57199999999999995</c:v>
                </c:pt>
                <c:pt idx="28144">
                  <c:v>0.77200000000000002</c:v>
                </c:pt>
                <c:pt idx="28145">
                  <c:v>0.53800000000000003</c:v>
                </c:pt>
                <c:pt idx="28146">
                  <c:v>0.53800000000000003</c:v>
                </c:pt>
                <c:pt idx="28147">
                  <c:v>0.52900000000000003</c:v>
                </c:pt>
                <c:pt idx="28148">
                  <c:v>0.55100000000000005</c:v>
                </c:pt>
                <c:pt idx="28149">
                  <c:v>0.56100000000000005</c:v>
                </c:pt>
                <c:pt idx="28150">
                  <c:v>0.77400000000000002</c:v>
                </c:pt>
                <c:pt idx="28151">
                  <c:v>0.53200000000000003</c:v>
                </c:pt>
                <c:pt idx="28152">
                  <c:v>0.53200000000000003</c:v>
                </c:pt>
                <c:pt idx="28153">
                  <c:v>0.754</c:v>
                </c:pt>
                <c:pt idx="28154">
                  <c:v>0.54900000000000004</c:v>
                </c:pt>
                <c:pt idx="28155">
                  <c:v>0.77</c:v>
                </c:pt>
                <c:pt idx="28156">
                  <c:v>0.52400000000000002</c:v>
                </c:pt>
                <c:pt idx="28157">
                  <c:v>0.54700000000000004</c:v>
                </c:pt>
                <c:pt idx="28158">
                  <c:v>0.54700000000000004</c:v>
                </c:pt>
                <c:pt idx="28159">
                  <c:v>0.73899999999999999</c:v>
                </c:pt>
                <c:pt idx="28160">
                  <c:v>0.54600000000000004</c:v>
                </c:pt>
                <c:pt idx="28161">
                  <c:v>0.52700000000000002</c:v>
                </c:pt>
                <c:pt idx="28162">
                  <c:v>0.52700000000000002</c:v>
                </c:pt>
                <c:pt idx="28163">
                  <c:v>0.53300000000000003</c:v>
                </c:pt>
                <c:pt idx="28164">
                  <c:v>0.53300000000000003</c:v>
                </c:pt>
                <c:pt idx="28165">
                  <c:v>0.58799999999999997</c:v>
                </c:pt>
                <c:pt idx="28166">
                  <c:v>0.58799999999999997</c:v>
                </c:pt>
                <c:pt idx="28167">
                  <c:v>0.57699999999999996</c:v>
                </c:pt>
                <c:pt idx="28168">
                  <c:v>0.55000000000000004</c:v>
                </c:pt>
                <c:pt idx="28169">
                  <c:v>0.55000000000000004</c:v>
                </c:pt>
                <c:pt idx="28170">
                  <c:v>0.54100000000000004</c:v>
                </c:pt>
                <c:pt idx="28171">
                  <c:v>0.51200000000000001</c:v>
                </c:pt>
                <c:pt idx="28172">
                  <c:v>0.51200000000000001</c:v>
                </c:pt>
                <c:pt idx="28173">
                  <c:v>0.56200000000000006</c:v>
                </c:pt>
                <c:pt idx="28174">
                  <c:v>0.52400000000000002</c:v>
                </c:pt>
                <c:pt idx="28175">
                  <c:v>0.54</c:v>
                </c:pt>
                <c:pt idx="28176">
                  <c:v>0.54100000000000004</c:v>
                </c:pt>
                <c:pt idx="28177">
                  <c:v>0.52800000000000002</c:v>
                </c:pt>
                <c:pt idx="28178">
                  <c:v>0.52800000000000002</c:v>
                </c:pt>
                <c:pt idx="28179">
                  <c:v>0.55000000000000004</c:v>
                </c:pt>
                <c:pt idx="28180">
                  <c:v>0.55000000000000004</c:v>
                </c:pt>
                <c:pt idx="28181">
                  <c:v>0.53800000000000003</c:v>
                </c:pt>
                <c:pt idx="28182">
                  <c:v>0.53900000000000003</c:v>
                </c:pt>
                <c:pt idx="28183">
                  <c:v>0.54500000000000004</c:v>
                </c:pt>
                <c:pt idx="28184">
                  <c:v>0.54500000000000004</c:v>
                </c:pt>
                <c:pt idx="28185">
                  <c:v>0.54500000000000004</c:v>
                </c:pt>
                <c:pt idx="28186">
                  <c:v>0.54500000000000004</c:v>
                </c:pt>
                <c:pt idx="28187">
                  <c:v>0.57699999999999996</c:v>
                </c:pt>
                <c:pt idx="28188">
                  <c:v>0.54400000000000004</c:v>
                </c:pt>
                <c:pt idx="28189">
                  <c:v>0.55700000000000005</c:v>
                </c:pt>
                <c:pt idx="28190">
                  <c:v>0.53900000000000003</c:v>
                </c:pt>
                <c:pt idx="28191">
                  <c:v>0.75800000000000001</c:v>
                </c:pt>
                <c:pt idx="28192">
                  <c:v>0.54</c:v>
                </c:pt>
                <c:pt idx="28193">
                  <c:v>0.55700000000000005</c:v>
                </c:pt>
                <c:pt idx="28194">
                  <c:v>0.54</c:v>
                </c:pt>
                <c:pt idx="28195">
                  <c:v>0.75700000000000001</c:v>
                </c:pt>
                <c:pt idx="28196">
                  <c:v>0.75800000000000001</c:v>
                </c:pt>
                <c:pt idx="28197">
                  <c:v>0.54500000000000004</c:v>
                </c:pt>
                <c:pt idx="28198">
                  <c:v>0.52400000000000002</c:v>
                </c:pt>
                <c:pt idx="28199">
                  <c:v>0.54500000000000004</c:v>
                </c:pt>
                <c:pt idx="28200">
                  <c:v>0.52400000000000002</c:v>
                </c:pt>
                <c:pt idx="28201">
                  <c:v>0.79700000000000004</c:v>
                </c:pt>
                <c:pt idx="28202">
                  <c:v>0.55000000000000004</c:v>
                </c:pt>
                <c:pt idx="28203">
                  <c:v>0.55700000000000005</c:v>
                </c:pt>
                <c:pt idx="28204">
                  <c:v>0.56599999999999995</c:v>
                </c:pt>
                <c:pt idx="28205">
                  <c:v>0.56599999999999995</c:v>
                </c:pt>
                <c:pt idx="28206">
                  <c:v>0.63600000000000001</c:v>
                </c:pt>
                <c:pt idx="28207">
                  <c:v>0.54100000000000004</c:v>
                </c:pt>
                <c:pt idx="28208">
                  <c:v>0.55500000000000005</c:v>
                </c:pt>
                <c:pt idx="28209">
                  <c:v>0.54100000000000004</c:v>
                </c:pt>
                <c:pt idx="28210">
                  <c:v>0.75</c:v>
                </c:pt>
                <c:pt idx="28211">
                  <c:v>0.54400000000000004</c:v>
                </c:pt>
                <c:pt idx="28212">
                  <c:v>0.56399999999999995</c:v>
                </c:pt>
                <c:pt idx="28213">
                  <c:v>0.56399999999999995</c:v>
                </c:pt>
                <c:pt idx="28214">
                  <c:v>0.55700000000000005</c:v>
                </c:pt>
                <c:pt idx="28215">
                  <c:v>0.53100000000000003</c:v>
                </c:pt>
                <c:pt idx="28216">
                  <c:v>0.53100000000000003</c:v>
                </c:pt>
                <c:pt idx="28217">
                  <c:v>0.57599999999999996</c:v>
                </c:pt>
                <c:pt idx="28218">
                  <c:v>0.56299999999999994</c:v>
                </c:pt>
                <c:pt idx="28219">
                  <c:v>0.55800000000000005</c:v>
                </c:pt>
                <c:pt idx="28220">
                  <c:v>0.54100000000000004</c:v>
                </c:pt>
                <c:pt idx="28221">
                  <c:v>0.76600000000000001</c:v>
                </c:pt>
                <c:pt idx="28222">
                  <c:v>0.55900000000000005</c:v>
                </c:pt>
                <c:pt idx="28223">
                  <c:v>0.54400000000000004</c:v>
                </c:pt>
                <c:pt idx="28224">
                  <c:v>0.55800000000000005</c:v>
                </c:pt>
                <c:pt idx="28225">
                  <c:v>0.55900000000000005</c:v>
                </c:pt>
                <c:pt idx="28226">
                  <c:v>0.66100000000000003</c:v>
                </c:pt>
                <c:pt idx="28227">
                  <c:v>0.76200000000000001</c:v>
                </c:pt>
                <c:pt idx="28228">
                  <c:v>0.54</c:v>
                </c:pt>
                <c:pt idx="28229">
                  <c:v>0.58199999999999996</c:v>
                </c:pt>
                <c:pt idx="28230">
                  <c:v>0.54</c:v>
                </c:pt>
                <c:pt idx="28231">
                  <c:v>0.58199999999999996</c:v>
                </c:pt>
                <c:pt idx="28232">
                  <c:v>0.53900000000000003</c:v>
                </c:pt>
                <c:pt idx="28233">
                  <c:v>0.78100000000000003</c:v>
                </c:pt>
                <c:pt idx="28234">
                  <c:v>0.76900000000000002</c:v>
                </c:pt>
                <c:pt idx="28235">
                  <c:v>0.57099999999999995</c:v>
                </c:pt>
                <c:pt idx="28236">
                  <c:v>0.78500000000000003</c:v>
                </c:pt>
                <c:pt idx="28237">
                  <c:v>0.54900000000000004</c:v>
                </c:pt>
                <c:pt idx="28238">
                  <c:v>0.54900000000000004</c:v>
                </c:pt>
                <c:pt idx="28239">
                  <c:v>0.56299999999999994</c:v>
                </c:pt>
                <c:pt idx="28240">
                  <c:v>0.53400000000000003</c:v>
                </c:pt>
                <c:pt idx="28241">
                  <c:v>0.54300000000000004</c:v>
                </c:pt>
                <c:pt idx="28242">
                  <c:v>0.54300000000000004</c:v>
                </c:pt>
                <c:pt idx="28243">
                  <c:v>0.55600000000000005</c:v>
                </c:pt>
                <c:pt idx="28244">
                  <c:v>0.56000000000000005</c:v>
                </c:pt>
                <c:pt idx="28245">
                  <c:v>0.754</c:v>
                </c:pt>
                <c:pt idx="28246">
                  <c:v>0.53700000000000003</c:v>
                </c:pt>
                <c:pt idx="28247">
                  <c:v>0.53700000000000003</c:v>
                </c:pt>
                <c:pt idx="28248">
                  <c:v>0.58399999999999996</c:v>
                </c:pt>
                <c:pt idx="28249">
                  <c:v>0.55900000000000005</c:v>
                </c:pt>
                <c:pt idx="28250">
                  <c:v>0.55900000000000005</c:v>
                </c:pt>
                <c:pt idx="28251">
                  <c:v>0.53700000000000003</c:v>
                </c:pt>
                <c:pt idx="28252">
                  <c:v>0.753</c:v>
                </c:pt>
                <c:pt idx="28253">
                  <c:v>0.55100000000000005</c:v>
                </c:pt>
                <c:pt idx="28254">
                  <c:v>0.52200000000000002</c:v>
                </c:pt>
                <c:pt idx="28255">
                  <c:v>0.52200000000000002</c:v>
                </c:pt>
                <c:pt idx="28256">
                  <c:v>0.57099999999999995</c:v>
                </c:pt>
                <c:pt idx="28257">
                  <c:v>0.53500000000000003</c:v>
                </c:pt>
                <c:pt idx="28258">
                  <c:v>0.55100000000000005</c:v>
                </c:pt>
                <c:pt idx="28259">
                  <c:v>0.58299999999999996</c:v>
                </c:pt>
                <c:pt idx="28260">
                  <c:v>0.53800000000000003</c:v>
                </c:pt>
                <c:pt idx="28261">
                  <c:v>0.80500000000000005</c:v>
                </c:pt>
                <c:pt idx="28262">
                  <c:v>0.55200000000000005</c:v>
                </c:pt>
                <c:pt idx="28263">
                  <c:v>0.747</c:v>
                </c:pt>
                <c:pt idx="28264">
                  <c:v>0.53800000000000003</c:v>
                </c:pt>
                <c:pt idx="28265">
                  <c:v>0.53200000000000003</c:v>
                </c:pt>
                <c:pt idx="28266">
                  <c:v>0.53800000000000003</c:v>
                </c:pt>
                <c:pt idx="28267">
                  <c:v>0.53800000000000003</c:v>
                </c:pt>
                <c:pt idx="28268">
                  <c:v>0.56200000000000006</c:v>
                </c:pt>
                <c:pt idx="28269">
                  <c:v>0.56200000000000006</c:v>
                </c:pt>
                <c:pt idx="28270">
                  <c:v>0.56000000000000005</c:v>
                </c:pt>
                <c:pt idx="28271">
                  <c:v>0.56000000000000005</c:v>
                </c:pt>
                <c:pt idx="28272">
                  <c:v>0.54200000000000004</c:v>
                </c:pt>
                <c:pt idx="28273">
                  <c:v>0.74399999999999999</c:v>
                </c:pt>
                <c:pt idx="28274">
                  <c:v>0.58699999999999997</c:v>
                </c:pt>
                <c:pt idx="28275">
                  <c:v>0.55600000000000005</c:v>
                </c:pt>
                <c:pt idx="28276">
                  <c:v>0.55600000000000005</c:v>
                </c:pt>
                <c:pt idx="28277">
                  <c:v>0.56699999999999995</c:v>
                </c:pt>
                <c:pt idx="28278">
                  <c:v>0.79400000000000004</c:v>
                </c:pt>
                <c:pt idx="28279">
                  <c:v>0.55000000000000004</c:v>
                </c:pt>
                <c:pt idx="28280">
                  <c:v>0.56699999999999995</c:v>
                </c:pt>
                <c:pt idx="28281">
                  <c:v>0.55600000000000005</c:v>
                </c:pt>
                <c:pt idx="28282">
                  <c:v>0.55600000000000005</c:v>
                </c:pt>
                <c:pt idx="28283">
                  <c:v>0.55000000000000004</c:v>
                </c:pt>
                <c:pt idx="28284">
                  <c:v>0.53400000000000003</c:v>
                </c:pt>
                <c:pt idx="28285">
                  <c:v>0.53400000000000003</c:v>
                </c:pt>
                <c:pt idx="28286">
                  <c:v>0.55500000000000005</c:v>
                </c:pt>
                <c:pt idx="28287">
                  <c:v>0.76600000000000001</c:v>
                </c:pt>
                <c:pt idx="28288">
                  <c:v>0.80800000000000005</c:v>
                </c:pt>
                <c:pt idx="28289">
                  <c:v>0.76700000000000002</c:v>
                </c:pt>
                <c:pt idx="28290">
                  <c:v>0.55100000000000005</c:v>
                </c:pt>
                <c:pt idx="28291">
                  <c:v>0.55700000000000005</c:v>
                </c:pt>
                <c:pt idx="28292">
                  <c:v>0.55100000000000005</c:v>
                </c:pt>
                <c:pt idx="28293">
                  <c:v>0.56799999999999995</c:v>
                </c:pt>
                <c:pt idx="28294">
                  <c:v>0.57599999999999996</c:v>
                </c:pt>
                <c:pt idx="28295">
                  <c:v>0.57599999999999996</c:v>
                </c:pt>
                <c:pt idx="28296">
                  <c:v>0.55700000000000005</c:v>
                </c:pt>
                <c:pt idx="28297">
                  <c:v>0.58299999999999996</c:v>
                </c:pt>
                <c:pt idx="28298">
                  <c:v>0.56499999999999995</c:v>
                </c:pt>
                <c:pt idx="28299">
                  <c:v>0.55100000000000005</c:v>
                </c:pt>
                <c:pt idx="28300">
                  <c:v>0.53200000000000003</c:v>
                </c:pt>
                <c:pt idx="28301">
                  <c:v>0.53200000000000003</c:v>
                </c:pt>
                <c:pt idx="28302">
                  <c:v>0.76500000000000001</c:v>
                </c:pt>
                <c:pt idx="28303">
                  <c:v>0.58299999999999996</c:v>
                </c:pt>
                <c:pt idx="28304">
                  <c:v>0.55100000000000005</c:v>
                </c:pt>
                <c:pt idx="28305">
                  <c:v>0.76</c:v>
                </c:pt>
                <c:pt idx="28306">
                  <c:v>0.56100000000000005</c:v>
                </c:pt>
                <c:pt idx="28307">
                  <c:v>0.58799999999999997</c:v>
                </c:pt>
                <c:pt idx="28308">
                  <c:v>0.55500000000000005</c:v>
                </c:pt>
                <c:pt idx="28309">
                  <c:v>0.74299999999999999</c:v>
                </c:pt>
                <c:pt idx="28310">
                  <c:v>0.57599999999999996</c:v>
                </c:pt>
                <c:pt idx="28311">
                  <c:v>0.57599999999999996</c:v>
                </c:pt>
                <c:pt idx="28312">
                  <c:v>0.77700000000000002</c:v>
                </c:pt>
                <c:pt idx="28313">
                  <c:v>0.79900000000000004</c:v>
                </c:pt>
                <c:pt idx="28314">
                  <c:v>0.54200000000000004</c:v>
                </c:pt>
                <c:pt idx="28315">
                  <c:v>0.54200000000000004</c:v>
                </c:pt>
                <c:pt idx="28316">
                  <c:v>0.56999999999999995</c:v>
                </c:pt>
                <c:pt idx="28317">
                  <c:v>0.58899999999999997</c:v>
                </c:pt>
                <c:pt idx="28318">
                  <c:v>0.58899999999999997</c:v>
                </c:pt>
                <c:pt idx="28319">
                  <c:v>0.57499999999999996</c:v>
                </c:pt>
                <c:pt idx="28320">
                  <c:v>0.54900000000000004</c:v>
                </c:pt>
                <c:pt idx="28321">
                  <c:v>0.57699999999999996</c:v>
                </c:pt>
                <c:pt idx="28322">
                  <c:v>0.77900000000000003</c:v>
                </c:pt>
                <c:pt idx="28323">
                  <c:v>0.63300000000000001</c:v>
                </c:pt>
                <c:pt idx="28324">
                  <c:v>0.55200000000000005</c:v>
                </c:pt>
                <c:pt idx="28325">
                  <c:v>0.57699999999999996</c:v>
                </c:pt>
                <c:pt idx="28326">
                  <c:v>0.55500000000000005</c:v>
                </c:pt>
                <c:pt idx="28327">
                  <c:v>0.58099999999999996</c:v>
                </c:pt>
                <c:pt idx="28328">
                  <c:v>0.55100000000000005</c:v>
                </c:pt>
                <c:pt idx="28329">
                  <c:v>0.55100000000000005</c:v>
                </c:pt>
                <c:pt idx="28330">
                  <c:v>0.54400000000000004</c:v>
                </c:pt>
                <c:pt idx="28331">
                  <c:v>0.56499999999999995</c:v>
                </c:pt>
                <c:pt idx="28332">
                  <c:v>0.57499999999999996</c:v>
                </c:pt>
                <c:pt idx="28333">
                  <c:v>0.56100000000000005</c:v>
                </c:pt>
                <c:pt idx="28334">
                  <c:v>0.56100000000000005</c:v>
                </c:pt>
                <c:pt idx="28335">
                  <c:v>0.55300000000000005</c:v>
                </c:pt>
                <c:pt idx="28336">
                  <c:v>0.55300000000000005</c:v>
                </c:pt>
                <c:pt idx="28337">
                  <c:v>0.55400000000000005</c:v>
                </c:pt>
                <c:pt idx="28338">
                  <c:v>0.55400000000000005</c:v>
                </c:pt>
                <c:pt idx="28339">
                  <c:v>0.59099999999999997</c:v>
                </c:pt>
                <c:pt idx="28340">
                  <c:v>0.64100000000000001</c:v>
                </c:pt>
                <c:pt idx="28341">
                  <c:v>0.76800000000000002</c:v>
                </c:pt>
                <c:pt idx="28342">
                  <c:v>0.52800000000000002</c:v>
                </c:pt>
                <c:pt idx="28343">
                  <c:v>0.57199999999999995</c:v>
                </c:pt>
                <c:pt idx="28344">
                  <c:v>0.76400000000000001</c:v>
                </c:pt>
                <c:pt idx="28345">
                  <c:v>0.56100000000000005</c:v>
                </c:pt>
                <c:pt idx="28346">
                  <c:v>0.58099999999999996</c:v>
                </c:pt>
                <c:pt idx="28347">
                  <c:v>0.53200000000000003</c:v>
                </c:pt>
                <c:pt idx="28348">
                  <c:v>0.53200000000000003</c:v>
                </c:pt>
                <c:pt idx="28349">
                  <c:v>0.54500000000000004</c:v>
                </c:pt>
                <c:pt idx="28350">
                  <c:v>0.56000000000000005</c:v>
                </c:pt>
                <c:pt idx="28351">
                  <c:v>0.54800000000000004</c:v>
                </c:pt>
                <c:pt idx="28352">
                  <c:v>0.54800000000000004</c:v>
                </c:pt>
                <c:pt idx="28353">
                  <c:v>0.57099999999999995</c:v>
                </c:pt>
                <c:pt idx="28354">
                  <c:v>0.57099999999999995</c:v>
                </c:pt>
                <c:pt idx="28355">
                  <c:v>0.56299999999999994</c:v>
                </c:pt>
                <c:pt idx="28356">
                  <c:v>0.54800000000000004</c:v>
                </c:pt>
                <c:pt idx="28357">
                  <c:v>0.54900000000000004</c:v>
                </c:pt>
                <c:pt idx="28358">
                  <c:v>0.54900000000000004</c:v>
                </c:pt>
                <c:pt idx="28359">
                  <c:v>0.54300000000000004</c:v>
                </c:pt>
                <c:pt idx="28360">
                  <c:v>0.56899999999999995</c:v>
                </c:pt>
                <c:pt idx="28361">
                  <c:v>0.56899999999999995</c:v>
                </c:pt>
                <c:pt idx="28362">
                  <c:v>0.59599999999999997</c:v>
                </c:pt>
                <c:pt idx="28363">
                  <c:v>0.54400000000000004</c:v>
                </c:pt>
                <c:pt idx="28364">
                  <c:v>0.76200000000000001</c:v>
                </c:pt>
                <c:pt idx="28365">
                  <c:v>0.76100000000000001</c:v>
                </c:pt>
                <c:pt idx="28366">
                  <c:v>0.55900000000000005</c:v>
                </c:pt>
                <c:pt idx="28367">
                  <c:v>0.54900000000000004</c:v>
                </c:pt>
                <c:pt idx="28368">
                  <c:v>0.54400000000000004</c:v>
                </c:pt>
                <c:pt idx="28369">
                  <c:v>0.54900000000000004</c:v>
                </c:pt>
                <c:pt idx="28370">
                  <c:v>0.64</c:v>
                </c:pt>
                <c:pt idx="28371">
                  <c:v>0.755</c:v>
                </c:pt>
                <c:pt idx="28372">
                  <c:v>0.56699999999999995</c:v>
                </c:pt>
                <c:pt idx="28373">
                  <c:v>0.56699999999999995</c:v>
                </c:pt>
                <c:pt idx="28374">
                  <c:v>0.57699999999999996</c:v>
                </c:pt>
                <c:pt idx="28375">
                  <c:v>0.57699999999999996</c:v>
                </c:pt>
                <c:pt idx="28376">
                  <c:v>0.56000000000000005</c:v>
                </c:pt>
                <c:pt idx="28377">
                  <c:v>0.59399999999999997</c:v>
                </c:pt>
                <c:pt idx="28378">
                  <c:v>0.54400000000000004</c:v>
                </c:pt>
                <c:pt idx="28379">
                  <c:v>0.55300000000000005</c:v>
                </c:pt>
                <c:pt idx="28380">
                  <c:v>0.54400000000000004</c:v>
                </c:pt>
                <c:pt idx="28381">
                  <c:v>0.56699999999999995</c:v>
                </c:pt>
                <c:pt idx="28382">
                  <c:v>0.56699999999999995</c:v>
                </c:pt>
                <c:pt idx="28383">
                  <c:v>0.54700000000000004</c:v>
                </c:pt>
                <c:pt idx="28384">
                  <c:v>0.57999999999999996</c:v>
                </c:pt>
                <c:pt idx="28385">
                  <c:v>0.58599999999999997</c:v>
                </c:pt>
                <c:pt idx="28386">
                  <c:v>0.58599999999999997</c:v>
                </c:pt>
                <c:pt idx="28387">
                  <c:v>0.56100000000000005</c:v>
                </c:pt>
                <c:pt idx="28388">
                  <c:v>0.77400000000000002</c:v>
                </c:pt>
                <c:pt idx="28389">
                  <c:v>0.752</c:v>
                </c:pt>
                <c:pt idx="28390">
                  <c:v>0.59</c:v>
                </c:pt>
                <c:pt idx="28391">
                  <c:v>0.56699999999999995</c:v>
                </c:pt>
                <c:pt idx="28392">
                  <c:v>0.57399999999999995</c:v>
                </c:pt>
                <c:pt idx="28393">
                  <c:v>0.56200000000000006</c:v>
                </c:pt>
                <c:pt idx="28394">
                  <c:v>0.59</c:v>
                </c:pt>
                <c:pt idx="28395">
                  <c:v>0.53500000000000003</c:v>
                </c:pt>
                <c:pt idx="28396">
                  <c:v>0.53500000000000003</c:v>
                </c:pt>
                <c:pt idx="28397">
                  <c:v>0.56799999999999995</c:v>
                </c:pt>
                <c:pt idx="28398">
                  <c:v>0.56200000000000006</c:v>
                </c:pt>
                <c:pt idx="28399">
                  <c:v>0.56299999999999994</c:v>
                </c:pt>
                <c:pt idx="28400">
                  <c:v>0.79</c:v>
                </c:pt>
                <c:pt idx="28401">
                  <c:v>0.56799999999999995</c:v>
                </c:pt>
                <c:pt idx="28402">
                  <c:v>0.72399999999999998</c:v>
                </c:pt>
                <c:pt idx="28403">
                  <c:v>0.56299999999999994</c:v>
                </c:pt>
                <c:pt idx="28404">
                  <c:v>0.59899999999999998</c:v>
                </c:pt>
                <c:pt idx="28405">
                  <c:v>0.76700000000000002</c:v>
                </c:pt>
                <c:pt idx="28406">
                  <c:v>0.54300000000000004</c:v>
                </c:pt>
                <c:pt idx="28407">
                  <c:v>0.54300000000000004</c:v>
                </c:pt>
                <c:pt idx="28408">
                  <c:v>0.54800000000000004</c:v>
                </c:pt>
                <c:pt idx="28409">
                  <c:v>0.77100000000000002</c:v>
                </c:pt>
                <c:pt idx="28410">
                  <c:v>0.75900000000000001</c:v>
                </c:pt>
                <c:pt idx="28411">
                  <c:v>0.58099999999999996</c:v>
                </c:pt>
                <c:pt idx="28412">
                  <c:v>0.77400000000000002</c:v>
                </c:pt>
                <c:pt idx="28413">
                  <c:v>0.76200000000000001</c:v>
                </c:pt>
                <c:pt idx="28414">
                  <c:v>0.57399999999999995</c:v>
                </c:pt>
                <c:pt idx="28415">
                  <c:v>0.55900000000000005</c:v>
                </c:pt>
                <c:pt idx="28416">
                  <c:v>0.64200000000000002</c:v>
                </c:pt>
                <c:pt idx="28417">
                  <c:v>0.64200000000000002</c:v>
                </c:pt>
                <c:pt idx="28418">
                  <c:v>0.56699999999999995</c:v>
                </c:pt>
                <c:pt idx="28419">
                  <c:v>0.65200000000000002</c:v>
                </c:pt>
                <c:pt idx="28420">
                  <c:v>0.58799999999999997</c:v>
                </c:pt>
                <c:pt idx="28421">
                  <c:v>0.58799999999999997</c:v>
                </c:pt>
                <c:pt idx="28422">
                  <c:v>0.76900000000000002</c:v>
                </c:pt>
                <c:pt idx="28423">
                  <c:v>0.57199999999999995</c:v>
                </c:pt>
                <c:pt idx="28424">
                  <c:v>0.80900000000000005</c:v>
                </c:pt>
                <c:pt idx="28425">
                  <c:v>0.55300000000000005</c:v>
                </c:pt>
                <c:pt idx="28426">
                  <c:v>0.55300000000000005</c:v>
                </c:pt>
                <c:pt idx="28427">
                  <c:v>0.58199999999999996</c:v>
                </c:pt>
                <c:pt idx="28428">
                  <c:v>0.58799999999999997</c:v>
                </c:pt>
                <c:pt idx="28429">
                  <c:v>0.54700000000000004</c:v>
                </c:pt>
                <c:pt idx="28430">
                  <c:v>0.54600000000000004</c:v>
                </c:pt>
                <c:pt idx="28431">
                  <c:v>0.56399999999999995</c:v>
                </c:pt>
                <c:pt idx="28432">
                  <c:v>0.79100000000000004</c:v>
                </c:pt>
                <c:pt idx="28433">
                  <c:v>0.56699999999999995</c:v>
                </c:pt>
                <c:pt idx="28434">
                  <c:v>0.58399999999999996</c:v>
                </c:pt>
                <c:pt idx="28435">
                  <c:v>0.54100000000000004</c:v>
                </c:pt>
                <c:pt idx="28436">
                  <c:v>0.54100000000000004</c:v>
                </c:pt>
                <c:pt idx="28437">
                  <c:v>0.57499999999999996</c:v>
                </c:pt>
                <c:pt idx="28438">
                  <c:v>0.58399999999999996</c:v>
                </c:pt>
                <c:pt idx="28439">
                  <c:v>0.751</c:v>
                </c:pt>
                <c:pt idx="28440">
                  <c:v>0.56200000000000006</c:v>
                </c:pt>
                <c:pt idx="28441">
                  <c:v>0.56200000000000006</c:v>
                </c:pt>
                <c:pt idx="28442">
                  <c:v>0.52500000000000002</c:v>
                </c:pt>
                <c:pt idx="28443">
                  <c:v>0.52500000000000002</c:v>
                </c:pt>
                <c:pt idx="28444">
                  <c:v>0.748</c:v>
                </c:pt>
                <c:pt idx="28445">
                  <c:v>0.58699999999999997</c:v>
                </c:pt>
                <c:pt idx="28446">
                  <c:v>0.65600000000000003</c:v>
                </c:pt>
                <c:pt idx="28447">
                  <c:v>0.79900000000000004</c:v>
                </c:pt>
                <c:pt idx="28448">
                  <c:v>0.57299999999999995</c:v>
                </c:pt>
                <c:pt idx="28449">
                  <c:v>0.57299999999999995</c:v>
                </c:pt>
                <c:pt idx="28450">
                  <c:v>0.53800000000000003</c:v>
                </c:pt>
                <c:pt idx="28451">
                  <c:v>0.57099999999999995</c:v>
                </c:pt>
                <c:pt idx="28452">
                  <c:v>0.58799999999999997</c:v>
                </c:pt>
                <c:pt idx="28453">
                  <c:v>0.54200000000000004</c:v>
                </c:pt>
                <c:pt idx="28454">
                  <c:v>0.54200000000000004</c:v>
                </c:pt>
                <c:pt idx="28455">
                  <c:v>0.55600000000000005</c:v>
                </c:pt>
                <c:pt idx="28456">
                  <c:v>0.56999999999999995</c:v>
                </c:pt>
                <c:pt idx="28457">
                  <c:v>0.56499999999999995</c:v>
                </c:pt>
                <c:pt idx="28458">
                  <c:v>0.56599999999999995</c:v>
                </c:pt>
                <c:pt idx="28459">
                  <c:v>0.60299999999999998</c:v>
                </c:pt>
                <c:pt idx="28460">
                  <c:v>0.77800000000000002</c:v>
                </c:pt>
                <c:pt idx="28461">
                  <c:v>0.58499999999999996</c:v>
                </c:pt>
                <c:pt idx="28462">
                  <c:v>0.57399999999999995</c:v>
                </c:pt>
                <c:pt idx="28463">
                  <c:v>0.55900000000000005</c:v>
                </c:pt>
                <c:pt idx="28464">
                  <c:v>0.55900000000000005</c:v>
                </c:pt>
                <c:pt idx="28465">
                  <c:v>0.54600000000000004</c:v>
                </c:pt>
                <c:pt idx="28466">
                  <c:v>0.55300000000000005</c:v>
                </c:pt>
                <c:pt idx="28467">
                  <c:v>0.56000000000000005</c:v>
                </c:pt>
                <c:pt idx="28468">
                  <c:v>0.56000000000000005</c:v>
                </c:pt>
                <c:pt idx="28469">
                  <c:v>0.57899999999999996</c:v>
                </c:pt>
                <c:pt idx="28470">
                  <c:v>0.57899999999999996</c:v>
                </c:pt>
                <c:pt idx="28471">
                  <c:v>0.56799999999999995</c:v>
                </c:pt>
                <c:pt idx="28472">
                  <c:v>0.55300000000000005</c:v>
                </c:pt>
                <c:pt idx="28473">
                  <c:v>0.65400000000000003</c:v>
                </c:pt>
                <c:pt idx="28474">
                  <c:v>0.57799999999999996</c:v>
                </c:pt>
                <c:pt idx="28475">
                  <c:v>0.57799999999999996</c:v>
                </c:pt>
                <c:pt idx="28476">
                  <c:v>0.55900000000000005</c:v>
                </c:pt>
                <c:pt idx="28477">
                  <c:v>0.53700000000000003</c:v>
                </c:pt>
                <c:pt idx="28478">
                  <c:v>0.58699999999999997</c:v>
                </c:pt>
                <c:pt idx="28479">
                  <c:v>0.58299999999999996</c:v>
                </c:pt>
                <c:pt idx="28480">
                  <c:v>0.58299999999999996</c:v>
                </c:pt>
                <c:pt idx="28481">
                  <c:v>0.76400000000000001</c:v>
                </c:pt>
                <c:pt idx="28482">
                  <c:v>0.71699999999999997</c:v>
                </c:pt>
                <c:pt idx="28483">
                  <c:v>0.60799999999999998</c:v>
                </c:pt>
                <c:pt idx="28484">
                  <c:v>0.58599999999999997</c:v>
                </c:pt>
                <c:pt idx="28485">
                  <c:v>0.77200000000000002</c:v>
                </c:pt>
                <c:pt idx="28486">
                  <c:v>0.56000000000000005</c:v>
                </c:pt>
                <c:pt idx="28487">
                  <c:v>0.57199999999999995</c:v>
                </c:pt>
                <c:pt idx="28488">
                  <c:v>0.55500000000000005</c:v>
                </c:pt>
                <c:pt idx="28489">
                  <c:v>0.56000000000000005</c:v>
                </c:pt>
                <c:pt idx="28490">
                  <c:v>0.55500000000000005</c:v>
                </c:pt>
                <c:pt idx="28491">
                  <c:v>0.59799999999999998</c:v>
                </c:pt>
                <c:pt idx="28492">
                  <c:v>0.59799999999999998</c:v>
                </c:pt>
                <c:pt idx="28493">
                  <c:v>0.748</c:v>
                </c:pt>
                <c:pt idx="28494">
                  <c:v>0.55500000000000005</c:v>
                </c:pt>
                <c:pt idx="28495">
                  <c:v>0.58699999999999997</c:v>
                </c:pt>
                <c:pt idx="28496">
                  <c:v>0.58699999999999997</c:v>
                </c:pt>
                <c:pt idx="28497">
                  <c:v>0.55500000000000005</c:v>
                </c:pt>
                <c:pt idx="28498">
                  <c:v>0.60699999999999998</c:v>
                </c:pt>
                <c:pt idx="28499">
                  <c:v>0.76900000000000002</c:v>
                </c:pt>
                <c:pt idx="28500">
                  <c:v>0.59099999999999997</c:v>
                </c:pt>
                <c:pt idx="28501">
                  <c:v>0.57599999999999996</c:v>
                </c:pt>
                <c:pt idx="28502">
                  <c:v>0.57599999999999996</c:v>
                </c:pt>
                <c:pt idx="28503">
                  <c:v>0.64500000000000002</c:v>
                </c:pt>
                <c:pt idx="28504">
                  <c:v>0.76700000000000002</c:v>
                </c:pt>
                <c:pt idx="28505">
                  <c:v>0.58399999999999996</c:v>
                </c:pt>
                <c:pt idx="28506">
                  <c:v>0.56499999999999995</c:v>
                </c:pt>
                <c:pt idx="28507">
                  <c:v>0.64500000000000002</c:v>
                </c:pt>
                <c:pt idx="28508">
                  <c:v>0.57399999999999995</c:v>
                </c:pt>
                <c:pt idx="28509">
                  <c:v>0.57999999999999996</c:v>
                </c:pt>
                <c:pt idx="28510">
                  <c:v>0.57999999999999996</c:v>
                </c:pt>
                <c:pt idx="28511">
                  <c:v>0.55900000000000005</c:v>
                </c:pt>
                <c:pt idx="28512">
                  <c:v>0.76300000000000001</c:v>
                </c:pt>
                <c:pt idx="28513">
                  <c:v>0.57299999999999995</c:v>
                </c:pt>
                <c:pt idx="28514">
                  <c:v>0.66400000000000003</c:v>
                </c:pt>
                <c:pt idx="28515">
                  <c:v>0.72899999999999998</c:v>
                </c:pt>
                <c:pt idx="28516">
                  <c:v>0.78200000000000003</c:v>
                </c:pt>
                <c:pt idx="28517">
                  <c:v>0.57299999999999995</c:v>
                </c:pt>
                <c:pt idx="28518">
                  <c:v>0.64600000000000002</c:v>
                </c:pt>
                <c:pt idx="28519">
                  <c:v>0.80400000000000005</c:v>
                </c:pt>
                <c:pt idx="28520">
                  <c:v>0.57899999999999996</c:v>
                </c:pt>
                <c:pt idx="28521">
                  <c:v>0.76500000000000001</c:v>
                </c:pt>
                <c:pt idx="28522">
                  <c:v>0.63700000000000001</c:v>
                </c:pt>
                <c:pt idx="28523">
                  <c:v>0.78100000000000003</c:v>
                </c:pt>
                <c:pt idx="28524">
                  <c:v>0.58099999999999996</c:v>
                </c:pt>
                <c:pt idx="28525">
                  <c:v>0.54600000000000004</c:v>
                </c:pt>
                <c:pt idx="28526">
                  <c:v>0.54600000000000004</c:v>
                </c:pt>
                <c:pt idx="28527">
                  <c:v>0.58099999999999996</c:v>
                </c:pt>
                <c:pt idx="28528">
                  <c:v>0.82099999999999995</c:v>
                </c:pt>
                <c:pt idx="28529">
                  <c:v>0.55600000000000005</c:v>
                </c:pt>
                <c:pt idx="28530">
                  <c:v>0.57499999999999996</c:v>
                </c:pt>
                <c:pt idx="28531">
                  <c:v>0.80400000000000005</c:v>
                </c:pt>
                <c:pt idx="28532">
                  <c:v>0.78400000000000003</c:v>
                </c:pt>
                <c:pt idx="28533">
                  <c:v>0.57499999999999996</c:v>
                </c:pt>
                <c:pt idx="28534">
                  <c:v>0.73899999999999999</c:v>
                </c:pt>
                <c:pt idx="28535">
                  <c:v>0.56899999999999995</c:v>
                </c:pt>
                <c:pt idx="28536">
                  <c:v>0.55900000000000005</c:v>
                </c:pt>
                <c:pt idx="28537">
                  <c:v>0.55500000000000005</c:v>
                </c:pt>
                <c:pt idx="28538">
                  <c:v>0.55500000000000005</c:v>
                </c:pt>
                <c:pt idx="28539">
                  <c:v>0.78</c:v>
                </c:pt>
                <c:pt idx="28540">
                  <c:v>0.64600000000000002</c:v>
                </c:pt>
                <c:pt idx="28541">
                  <c:v>0.82199999999999995</c:v>
                </c:pt>
                <c:pt idx="28542">
                  <c:v>0.79800000000000004</c:v>
                </c:pt>
                <c:pt idx="28543">
                  <c:v>0.76900000000000002</c:v>
                </c:pt>
                <c:pt idx="28544">
                  <c:v>0.57899999999999996</c:v>
                </c:pt>
                <c:pt idx="28545">
                  <c:v>0.58599999999999997</c:v>
                </c:pt>
                <c:pt idx="28546">
                  <c:v>0.60099999999999998</c:v>
                </c:pt>
                <c:pt idx="28547">
                  <c:v>0.60099999999999998</c:v>
                </c:pt>
                <c:pt idx="28548">
                  <c:v>0.80700000000000005</c:v>
                </c:pt>
                <c:pt idx="28549">
                  <c:v>0.56499999999999995</c:v>
                </c:pt>
                <c:pt idx="28550">
                  <c:v>0.56499999999999995</c:v>
                </c:pt>
                <c:pt idx="28551">
                  <c:v>0.58499999999999996</c:v>
                </c:pt>
                <c:pt idx="28552">
                  <c:v>0.60199999999999998</c:v>
                </c:pt>
                <c:pt idx="28553">
                  <c:v>0.59499999999999997</c:v>
                </c:pt>
                <c:pt idx="28554">
                  <c:v>0.6</c:v>
                </c:pt>
                <c:pt idx="28555">
                  <c:v>0.55800000000000005</c:v>
                </c:pt>
                <c:pt idx="28556">
                  <c:v>0.55800000000000005</c:v>
                </c:pt>
                <c:pt idx="28557">
                  <c:v>0.57599999999999996</c:v>
                </c:pt>
                <c:pt idx="28558">
                  <c:v>0.77300000000000002</c:v>
                </c:pt>
                <c:pt idx="28559">
                  <c:v>0.57999999999999996</c:v>
                </c:pt>
                <c:pt idx="28560">
                  <c:v>0.55200000000000005</c:v>
                </c:pt>
                <c:pt idx="28561">
                  <c:v>0.55200000000000005</c:v>
                </c:pt>
                <c:pt idx="28562">
                  <c:v>0.53500000000000003</c:v>
                </c:pt>
                <c:pt idx="28563">
                  <c:v>0.53500000000000003</c:v>
                </c:pt>
                <c:pt idx="28564">
                  <c:v>0.76</c:v>
                </c:pt>
                <c:pt idx="28565">
                  <c:v>0.66600000000000004</c:v>
                </c:pt>
                <c:pt idx="28566">
                  <c:v>0.54900000000000004</c:v>
                </c:pt>
                <c:pt idx="28567">
                  <c:v>0.58099999999999996</c:v>
                </c:pt>
                <c:pt idx="28568">
                  <c:v>0.64400000000000002</c:v>
                </c:pt>
                <c:pt idx="28569">
                  <c:v>0.57499999999999996</c:v>
                </c:pt>
                <c:pt idx="28570">
                  <c:v>0.57499999999999996</c:v>
                </c:pt>
                <c:pt idx="28571">
                  <c:v>0.55200000000000005</c:v>
                </c:pt>
                <c:pt idx="28572">
                  <c:v>0.55200000000000005</c:v>
                </c:pt>
                <c:pt idx="28573">
                  <c:v>0.57999999999999996</c:v>
                </c:pt>
                <c:pt idx="28574">
                  <c:v>0.6</c:v>
                </c:pt>
                <c:pt idx="28575">
                  <c:v>0.56699999999999995</c:v>
                </c:pt>
                <c:pt idx="28576">
                  <c:v>0.76700000000000002</c:v>
                </c:pt>
                <c:pt idx="28577">
                  <c:v>0.55300000000000005</c:v>
                </c:pt>
                <c:pt idx="28578">
                  <c:v>0.79200000000000004</c:v>
                </c:pt>
                <c:pt idx="28579">
                  <c:v>0.76600000000000001</c:v>
                </c:pt>
                <c:pt idx="28580">
                  <c:v>0.58499999999999996</c:v>
                </c:pt>
                <c:pt idx="28581">
                  <c:v>0.58499999999999996</c:v>
                </c:pt>
                <c:pt idx="28582">
                  <c:v>0.621</c:v>
                </c:pt>
                <c:pt idx="28583">
                  <c:v>0.621</c:v>
                </c:pt>
                <c:pt idx="28584">
                  <c:v>0.58599999999999997</c:v>
                </c:pt>
                <c:pt idx="28585">
                  <c:v>0.56999999999999995</c:v>
                </c:pt>
                <c:pt idx="28586">
                  <c:v>0.56999999999999995</c:v>
                </c:pt>
                <c:pt idx="28587">
                  <c:v>0.56399999999999995</c:v>
                </c:pt>
                <c:pt idx="28588">
                  <c:v>0.58899999999999997</c:v>
                </c:pt>
                <c:pt idx="28589">
                  <c:v>0.58899999999999997</c:v>
                </c:pt>
                <c:pt idx="28590">
                  <c:v>0.57799999999999996</c:v>
                </c:pt>
                <c:pt idx="28591">
                  <c:v>0.57799999999999996</c:v>
                </c:pt>
                <c:pt idx="28592">
                  <c:v>0.57799999999999996</c:v>
                </c:pt>
                <c:pt idx="28593">
                  <c:v>0.61599999999999999</c:v>
                </c:pt>
                <c:pt idx="28594">
                  <c:v>0.59799999999999998</c:v>
                </c:pt>
                <c:pt idx="28595">
                  <c:v>0.59</c:v>
                </c:pt>
                <c:pt idx="28596">
                  <c:v>0.59</c:v>
                </c:pt>
                <c:pt idx="28597">
                  <c:v>0.57699999999999996</c:v>
                </c:pt>
                <c:pt idx="28598">
                  <c:v>0.54800000000000004</c:v>
                </c:pt>
                <c:pt idx="28599">
                  <c:v>0.79400000000000004</c:v>
                </c:pt>
                <c:pt idx="28600">
                  <c:v>0.72899999999999998</c:v>
                </c:pt>
                <c:pt idx="28601">
                  <c:v>0.57699999999999996</c:v>
                </c:pt>
                <c:pt idx="28602">
                  <c:v>0.57099999999999995</c:v>
                </c:pt>
                <c:pt idx="28603">
                  <c:v>0.57099999999999995</c:v>
                </c:pt>
                <c:pt idx="28604">
                  <c:v>0.55700000000000005</c:v>
                </c:pt>
                <c:pt idx="28605">
                  <c:v>0.58299999999999996</c:v>
                </c:pt>
                <c:pt idx="28606">
                  <c:v>0.63800000000000001</c:v>
                </c:pt>
                <c:pt idx="28607">
                  <c:v>0.63800000000000001</c:v>
                </c:pt>
                <c:pt idx="28608">
                  <c:v>0.56499999999999995</c:v>
                </c:pt>
                <c:pt idx="28609">
                  <c:v>0.57099999999999995</c:v>
                </c:pt>
                <c:pt idx="28610">
                  <c:v>0.61899999999999999</c:v>
                </c:pt>
                <c:pt idx="28611">
                  <c:v>0.80200000000000005</c:v>
                </c:pt>
                <c:pt idx="28612">
                  <c:v>0.56599999999999995</c:v>
                </c:pt>
                <c:pt idx="28613">
                  <c:v>0.76300000000000001</c:v>
                </c:pt>
                <c:pt idx="28614">
                  <c:v>0.59599999999999997</c:v>
                </c:pt>
                <c:pt idx="28615">
                  <c:v>0.59599999999999997</c:v>
                </c:pt>
                <c:pt idx="28616">
                  <c:v>0.57199999999999995</c:v>
                </c:pt>
                <c:pt idx="28617">
                  <c:v>0.56599999999999995</c:v>
                </c:pt>
                <c:pt idx="28618">
                  <c:v>0.75700000000000001</c:v>
                </c:pt>
                <c:pt idx="28619">
                  <c:v>0.57199999999999995</c:v>
                </c:pt>
                <c:pt idx="28620">
                  <c:v>0.56699999999999995</c:v>
                </c:pt>
                <c:pt idx="28621">
                  <c:v>0.77600000000000002</c:v>
                </c:pt>
                <c:pt idx="28622">
                  <c:v>0.66</c:v>
                </c:pt>
                <c:pt idx="28623">
                  <c:v>0.56699999999999995</c:v>
                </c:pt>
                <c:pt idx="28624">
                  <c:v>0.64700000000000002</c:v>
                </c:pt>
                <c:pt idx="28625">
                  <c:v>0.64700000000000002</c:v>
                </c:pt>
                <c:pt idx="28626">
                  <c:v>0.77900000000000003</c:v>
                </c:pt>
                <c:pt idx="28627">
                  <c:v>0.60299999999999998</c:v>
                </c:pt>
                <c:pt idx="28628">
                  <c:v>0.77700000000000002</c:v>
                </c:pt>
                <c:pt idx="28629">
                  <c:v>0.56000000000000005</c:v>
                </c:pt>
                <c:pt idx="28630">
                  <c:v>0.66</c:v>
                </c:pt>
                <c:pt idx="28631">
                  <c:v>0.58499999999999996</c:v>
                </c:pt>
                <c:pt idx="28632">
                  <c:v>0.77500000000000002</c:v>
                </c:pt>
                <c:pt idx="28633">
                  <c:v>0.77300000000000002</c:v>
                </c:pt>
                <c:pt idx="28634">
                  <c:v>0.54700000000000004</c:v>
                </c:pt>
                <c:pt idx="28635">
                  <c:v>0.54700000000000004</c:v>
                </c:pt>
                <c:pt idx="28636">
                  <c:v>0.62</c:v>
                </c:pt>
                <c:pt idx="28637">
                  <c:v>0.58499999999999996</c:v>
                </c:pt>
                <c:pt idx="28638">
                  <c:v>0.76200000000000001</c:v>
                </c:pt>
                <c:pt idx="28639">
                  <c:v>0.76700000000000002</c:v>
                </c:pt>
                <c:pt idx="28640">
                  <c:v>0.81200000000000006</c:v>
                </c:pt>
                <c:pt idx="28641">
                  <c:v>0.65600000000000003</c:v>
                </c:pt>
                <c:pt idx="28642">
                  <c:v>0.77500000000000002</c:v>
                </c:pt>
                <c:pt idx="28643">
                  <c:v>0.55200000000000005</c:v>
                </c:pt>
                <c:pt idx="28644">
                  <c:v>0.79500000000000004</c:v>
                </c:pt>
                <c:pt idx="28645">
                  <c:v>0.56999999999999995</c:v>
                </c:pt>
                <c:pt idx="28646">
                  <c:v>0.65600000000000003</c:v>
                </c:pt>
                <c:pt idx="28647">
                  <c:v>0.59199999999999997</c:v>
                </c:pt>
                <c:pt idx="28648">
                  <c:v>0.59199999999999997</c:v>
                </c:pt>
                <c:pt idx="28649">
                  <c:v>0.77400000000000002</c:v>
                </c:pt>
                <c:pt idx="28650">
                  <c:v>0.57799999999999996</c:v>
                </c:pt>
                <c:pt idx="28651">
                  <c:v>0.77800000000000002</c:v>
                </c:pt>
                <c:pt idx="28652">
                  <c:v>0.60599999999999998</c:v>
                </c:pt>
                <c:pt idx="28653">
                  <c:v>0.66400000000000003</c:v>
                </c:pt>
                <c:pt idx="28654">
                  <c:v>0.75600000000000001</c:v>
                </c:pt>
                <c:pt idx="28655">
                  <c:v>0.66900000000000004</c:v>
                </c:pt>
                <c:pt idx="28656">
                  <c:v>0.60499999999999998</c:v>
                </c:pt>
                <c:pt idx="28657">
                  <c:v>0.59199999999999997</c:v>
                </c:pt>
                <c:pt idx="28658">
                  <c:v>0.59299999999999997</c:v>
                </c:pt>
                <c:pt idx="28659">
                  <c:v>0.57899999999999996</c:v>
                </c:pt>
                <c:pt idx="28660">
                  <c:v>0.58599999999999997</c:v>
                </c:pt>
                <c:pt idx="28661">
                  <c:v>0.81399999999999995</c:v>
                </c:pt>
                <c:pt idx="28662">
                  <c:v>0.59299999999999997</c:v>
                </c:pt>
                <c:pt idx="28663">
                  <c:v>0.55700000000000005</c:v>
                </c:pt>
                <c:pt idx="28664">
                  <c:v>0.55700000000000005</c:v>
                </c:pt>
                <c:pt idx="28665">
                  <c:v>0.753</c:v>
                </c:pt>
                <c:pt idx="28666">
                  <c:v>0.81499999999999995</c:v>
                </c:pt>
                <c:pt idx="28667">
                  <c:v>0.66</c:v>
                </c:pt>
                <c:pt idx="28668">
                  <c:v>0.56799999999999995</c:v>
                </c:pt>
                <c:pt idx="28669">
                  <c:v>0.58799999999999997</c:v>
                </c:pt>
                <c:pt idx="28670">
                  <c:v>0.58799999999999997</c:v>
                </c:pt>
                <c:pt idx="28671">
                  <c:v>0.65400000000000003</c:v>
                </c:pt>
                <c:pt idx="28672">
                  <c:v>0.57099999999999995</c:v>
                </c:pt>
                <c:pt idx="28673">
                  <c:v>0.56599999999999995</c:v>
                </c:pt>
                <c:pt idx="28674">
                  <c:v>0.56599999999999995</c:v>
                </c:pt>
                <c:pt idx="28675">
                  <c:v>0.57499999999999996</c:v>
                </c:pt>
                <c:pt idx="28676">
                  <c:v>0.59099999999999997</c:v>
                </c:pt>
                <c:pt idx="28677">
                  <c:v>0.81499999999999995</c:v>
                </c:pt>
                <c:pt idx="28678">
                  <c:v>0.61299999999999999</c:v>
                </c:pt>
                <c:pt idx="28679">
                  <c:v>0.61299999999999999</c:v>
                </c:pt>
                <c:pt idx="28680">
                  <c:v>0.81399999999999995</c:v>
                </c:pt>
                <c:pt idx="28681">
                  <c:v>0.59899999999999998</c:v>
                </c:pt>
                <c:pt idx="28682">
                  <c:v>0.58299999999999996</c:v>
                </c:pt>
                <c:pt idx="28683">
                  <c:v>0.58299999999999996</c:v>
                </c:pt>
                <c:pt idx="28684">
                  <c:v>0.57699999999999996</c:v>
                </c:pt>
                <c:pt idx="28685">
                  <c:v>0.57699999999999996</c:v>
                </c:pt>
                <c:pt idx="28686">
                  <c:v>0.54500000000000004</c:v>
                </c:pt>
                <c:pt idx="28687">
                  <c:v>0.54500000000000004</c:v>
                </c:pt>
                <c:pt idx="28688">
                  <c:v>0.61199999999999999</c:v>
                </c:pt>
                <c:pt idx="28689">
                  <c:v>0.76900000000000002</c:v>
                </c:pt>
                <c:pt idx="28690">
                  <c:v>0.72199999999999998</c:v>
                </c:pt>
                <c:pt idx="28691">
                  <c:v>0.56000000000000005</c:v>
                </c:pt>
                <c:pt idx="28692">
                  <c:v>0.60699999999999998</c:v>
                </c:pt>
                <c:pt idx="28693">
                  <c:v>0.77900000000000003</c:v>
                </c:pt>
                <c:pt idx="28694">
                  <c:v>0.56999999999999995</c:v>
                </c:pt>
                <c:pt idx="28695">
                  <c:v>0.56999999999999995</c:v>
                </c:pt>
                <c:pt idx="28696">
                  <c:v>0.59</c:v>
                </c:pt>
                <c:pt idx="28697">
                  <c:v>0.65800000000000003</c:v>
                </c:pt>
                <c:pt idx="28698">
                  <c:v>0.58899999999999997</c:v>
                </c:pt>
                <c:pt idx="28699">
                  <c:v>0.56299999999999994</c:v>
                </c:pt>
                <c:pt idx="28700">
                  <c:v>0.56299999999999994</c:v>
                </c:pt>
                <c:pt idx="28701">
                  <c:v>0.78200000000000003</c:v>
                </c:pt>
                <c:pt idx="28702">
                  <c:v>0.56299999999999994</c:v>
                </c:pt>
                <c:pt idx="28703">
                  <c:v>0.56299999999999994</c:v>
                </c:pt>
                <c:pt idx="28704">
                  <c:v>0.59</c:v>
                </c:pt>
                <c:pt idx="28705">
                  <c:v>0.57799999999999996</c:v>
                </c:pt>
                <c:pt idx="28706">
                  <c:v>0.59199999999999997</c:v>
                </c:pt>
                <c:pt idx="28707">
                  <c:v>0.752</c:v>
                </c:pt>
                <c:pt idx="28708">
                  <c:v>0.60899999999999999</c:v>
                </c:pt>
                <c:pt idx="28709">
                  <c:v>0.56299999999999994</c:v>
                </c:pt>
                <c:pt idx="28710">
                  <c:v>0.59799999999999998</c:v>
                </c:pt>
                <c:pt idx="28711">
                  <c:v>0.58199999999999996</c:v>
                </c:pt>
                <c:pt idx="28712">
                  <c:v>0.58199999999999996</c:v>
                </c:pt>
                <c:pt idx="28713">
                  <c:v>0.61199999999999999</c:v>
                </c:pt>
                <c:pt idx="28714">
                  <c:v>0.77700000000000002</c:v>
                </c:pt>
                <c:pt idx="28715">
                  <c:v>0.58699999999999997</c:v>
                </c:pt>
                <c:pt idx="28716">
                  <c:v>0.58699999999999997</c:v>
                </c:pt>
                <c:pt idx="28717">
                  <c:v>0.57499999999999996</c:v>
                </c:pt>
                <c:pt idx="28718">
                  <c:v>0.56399999999999995</c:v>
                </c:pt>
                <c:pt idx="28719">
                  <c:v>0.80100000000000005</c:v>
                </c:pt>
                <c:pt idx="28720">
                  <c:v>0.80800000000000005</c:v>
                </c:pt>
                <c:pt idx="28721">
                  <c:v>0.56499999999999995</c:v>
                </c:pt>
                <c:pt idx="28722">
                  <c:v>0.56499999999999995</c:v>
                </c:pt>
                <c:pt idx="28723">
                  <c:v>0.57099999999999995</c:v>
                </c:pt>
                <c:pt idx="28724">
                  <c:v>0.55900000000000005</c:v>
                </c:pt>
                <c:pt idx="28725">
                  <c:v>0.59799999999999998</c:v>
                </c:pt>
                <c:pt idx="28726">
                  <c:v>0.59799999999999998</c:v>
                </c:pt>
                <c:pt idx="28727">
                  <c:v>0.63200000000000001</c:v>
                </c:pt>
                <c:pt idx="28728">
                  <c:v>0.63200000000000001</c:v>
                </c:pt>
                <c:pt idx="28729">
                  <c:v>0.57499999999999996</c:v>
                </c:pt>
                <c:pt idx="28730">
                  <c:v>0.60199999999999998</c:v>
                </c:pt>
                <c:pt idx="28731">
                  <c:v>0.60199999999999998</c:v>
                </c:pt>
                <c:pt idx="28732">
                  <c:v>0.55800000000000005</c:v>
                </c:pt>
                <c:pt idx="28733">
                  <c:v>0.57499999999999996</c:v>
                </c:pt>
                <c:pt idx="28734">
                  <c:v>0.59099999999999997</c:v>
                </c:pt>
                <c:pt idx="28735">
                  <c:v>0.59099999999999997</c:v>
                </c:pt>
                <c:pt idx="28736">
                  <c:v>0.753</c:v>
                </c:pt>
                <c:pt idx="28737">
                  <c:v>0.75600000000000001</c:v>
                </c:pt>
                <c:pt idx="28738">
                  <c:v>0.59499999999999997</c:v>
                </c:pt>
                <c:pt idx="28739">
                  <c:v>0.61099999999999999</c:v>
                </c:pt>
                <c:pt idx="28740">
                  <c:v>0.63</c:v>
                </c:pt>
                <c:pt idx="28741">
                  <c:v>0.57699999999999996</c:v>
                </c:pt>
                <c:pt idx="28742">
                  <c:v>0.58299999999999996</c:v>
                </c:pt>
                <c:pt idx="28743">
                  <c:v>0.58299999999999996</c:v>
                </c:pt>
                <c:pt idx="28744">
                  <c:v>0.75900000000000001</c:v>
                </c:pt>
                <c:pt idx="28745">
                  <c:v>0.753</c:v>
                </c:pt>
                <c:pt idx="28746">
                  <c:v>0.57699999999999996</c:v>
                </c:pt>
                <c:pt idx="28747">
                  <c:v>0.56899999999999995</c:v>
                </c:pt>
                <c:pt idx="28748">
                  <c:v>0.76</c:v>
                </c:pt>
                <c:pt idx="28749">
                  <c:v>0.58299999999999996</c:v>
                </c:pt>
                <c:pt idx="28750">
                  <c:v>0.63100000000000001</c:v>
                </c:pt>
                <c:pt idx="28751">
                  <c:v>0.61199999999999999</c:v>
                </c:pt>
                <c:pt idx="28752">
                  <c:v>0.57699999999999996</c:v>
                </c:pt>
                <c:pt idx="28753">
                  <c:v>0.58399999999999996</c:v>
                </c:pt>
                <c:pt idx="28754">
                  <c:v>0.57499999999999996</c:v>
                </c:pt>
                <c:pt idx="28755">
                  <c:v>0.755</c:v>
                </c:pt>
                <c:pt idx="28756">
                  <c:v>0.60899999999999999</c:v>
                </c:pt>
                <c:pt idx="28757">
                  <c:v>0.60899999999999999</c:v>
                </c:pt>
                <c:pt idx="28758">
                  <c:v>0.58399999999999996</c:v>
                </c:pt>
                <c:pt idx="28759">
                  <c:v>0.59699999999999998</c:v>
                </c:pt>
                <c:pt idx="28760">
                  <c:v>0.75600000000000001</c:v>
                </c:pt>
                <c:pt idx="28761">
                  <c:v>0.76800000000000002</c:v>
                </c:pt>
                <c:pt idx="28762">
                  <c:v>0.755</c:v>
                </c:pt>
                <c:pt idx="28763">
                  <c:v>0.76900000000000002</c:v>
                </c:pt>
                <c:pt idx="28764">
                  <c:v>0.59699999999999998</c:v>
                </c:pt>
                <c:pt idx="28765">
                  <c:v>0.57899999999999996</c:v>
                </c:pt>
                <c:pt idx="28766">
                  <c:v>0.77</c:v>
                </c:pt>
                <c:pt idx="28767">
                  <c:v>0.55000000000000004</c:v>
                </c:pt>
                <c:pt idx="28768">
                  <c:v>0.55000000000000004</c:v>
                </c:pt>
                <c:pt idx="28769">
                  <c:v>0.57899999999999996</c:v>
                </c:pt>
                <c:pt idx="28770">
                  <c:v>0.61299999999999999</c:v>
                </c:pt>
                <c:pt idx="28771">
                  <c:v>0.66400000000000003</c:v>
                </c:pt>
                <c:pt idx="28772">
                  <c:v>0.75600000000000001</c:v>
                </c:pt>
                <c:pt idx="28773">
                  <c:v>0.77100000000000002</c:v>
                </c:pt>
                <c:pt idx="28774">
                  <c:v>0.76200000000000001</c:v>
                </c:pt>
                <c:pt idx="28775">
                  <c:v>0.63300000000000001</c:v>
                </c:pt>
                <c:pt idx="28776">
                  <c:v>0.75</c:v>
                </c:pt>
                <c:pt idx="28777">
                  <c:v>0.55800000000000005</c:v>
                </c:pt>
                <c:pt idx="28778">
                  <c:v>0.55800000000000005</c:v>
                </c:pt>
                <c:pt idx="28779">
                  <c:v>0.61399999999999999</c:v>
                </c:pt>
                <c:pt idx="28780">
                  <c:v>0.58799999999999997</c:v>
                </c:pt>
                <c:pt idx="28781">
                  <c:v>0.58199999999999996</c:v>
                </c:pt>
                <c:pt idx="28782">
                  <c:v>0.61399999999999999</c:v>
                </c:pt>
                <c:pt idx="28783">
                  <c:v>0.64400000000000002</c:v>
                </c:pt>
                <c:pt idx="28784">
                  <c:v>0.77100000000000002</c:v>
                </c:pt>
                <c:pt idx="28785">
                  <c:v>0.60499999999999998</c:v>
                </c:pt>
                <c:pt idx="28786">
                  <c:v>0.60499999999999998</c:v>
                </c:pt>
                <c:pt idx="28787">
                  <c:v>0.56299999999999994</c:v>
                </c:pt>
                <c:pt idx="28788">
                  <c:v>0.747</c:v>
                </c:pt>
                <c:pt idx="28789">
                  <c:v>0.59</c:v>
                </c:pt>
                <c:pt idx="28790">
                  <c:v>0.59499999999999997</c:v>
                </c:pt>
                <c:pt idx="28791">
                  <c:v>0.748</c:v>
                </c:pt>
                <c:pt idx="28792">
                  <c:v>0.60599999999999998</c:v>
                </c:pt>
                <c:pt idx="28793">
                  <c:v>0.60399999999999998</c:v>
                </c:pt>
                <c:pt idx="28794">
                  <c:v>0.60599999999999998</c:v>
                </c:pt>
                <c:pt idx="28795">
                  <c:v>0.59899999999999998</c:v>
                </c:pt>
                <c:pt idx="28796">
                  <c:v>0.56899999999999995</c:v>
                </c:pt>
                <c:pt idx="28797">
                  <c:v>0.56899999999999995</c:v>
                </c:pt>
                <c:pt idx="28798">
                  <c:v>0.63100000000000001</c:v>
                </c:pt>
                <c:pt idx="28799">
                  <c:v>0.63100000000000001</c:v>
                </c:pt>
                <c:pt idx="28800">
                  <c:v>0.56200000000000006</c:v>
                </c:pt>
                <c:pt idx="28801">
                  <c:v>0.57399999999999995</c:v>
                </c:pt>
                <c:pt idx="28802">
                  <c:v>0.57999999999999996</c:v>
                </c:pt>
                <c:pt idx="28803">
                  <c:v>0.60099999999999998</c:v>
                </c:pt>
                <c:pt idx="28804">
                  <c:v>0.60099999999999998</c:v>
                </c:pt>
                <c:pt idx="28805">
                  <c:v>0.76</c:v>
                </c:pt>
                <c:pt idx="28806">
                  <c:v>0.66500000000000004</c:v>
                </c:pt>
                <c:pt idx="28807">
                  <c:v>0.58399999999999996</c:v>
                </c:pt>
                <c:pt idx="28808">
                  <c:v>0.55200000000000005</c:v>
                </c:pt>
                <c:pt idx="28809">
                  <c:v>0.75700000000000001</c:v>
                </c:pt>
                <c:pt idx="28810">
                  <c:v>0.57599999999999996</c:v>
                </c:pt>
                <c:pt idx="28811">
                  <c:v>0.57599999999999996</c:v>
                </c:pt>
                <c:pt idx="28812">
                  <c:v>0.60399999999999998</c:v>
                </c:pt>
                <c:pt idx="28813">
                  <c:v>0.57799999999999996</c:v>
                </c:pt>
                <c:pt idx="28814">
                  <c:v>0.57799999999999996</c:v>
                </c:pt>
                <c:pt idx="28815">
                  <c:v>0.754</c:v>
                </c:pt>
                <c:pt idx="28816">
                  <c:v>0.753</c:v>
                </c:pt>
                <c:pt idx="28817">
                  <c:v>0.753</c:v>
                </c:pt>
                <c:pt idx="28818">
                  <c:v>0.57099999999999995</c:v>
                </c:pt>
                <c:pt idx="28819">
                  <c:v>0.625</c:v>
                </c:pt>
                <c:pt idx="28820">
                  <c:v>0.625</c:v>
                </c:pt>
                <c:pt idx="28821">
                  <c:v>0.752</c:v>
                </c:pt>
                <c:pt idx="28822">
                  <c:v>0.56699999999999995</c:v>
                </c:pt>
                <c:pt idx="28823">
                  <c:v>0.626</c:v>
                </c:pt>
                <c:pt idx="28824">
                  <c:v>0.70799999999999996</c:v>
                </c:pt>
                <c:pt idx="28825">
                  <c:v>0.57399999999999995</c:v>
                </c:pt>
                <c:pt idx="28826">
                  <c:v>0.57399999999999995</c:v>
                </c:pt>
                <c:pt idx="28827">
                  <c:v>0.56699999999999995</c:v>
                </c:pt>
                <c:pt idx="28828">
                  <c:v>0.61199999999999999</c:v>
                </c:pt>
                <c:pt idx="28829">
                  <c:v>0.59</c:v>
                </c:pt>
                <c:pt idx="28830">
                  <c:v>0.59</c:v>
                </c:pt>
                <c:pt idx="28831">
                  <c:v>0.59</c:v>
                </c:pt>
                <c:pt idx="28832">
                  <c:v>0.626</c:v>
                </c:pt>
                <c:pt idx="28833">
                  <c:v>0.624</c:v>
                </c:pt>
                <c:pt idx="28834">
                  <c:v>0.753</c:v>
                </c:pt>
                <c:pt idx="28835">
                  <c:v>0.58199999999999996</c:v>
                </c:pt>
                <c:pt idx="28836">
                  <c:v>0.621</c:v>
                </c:pt>
                <c:pt idx="28837">
                  <c:v>0.58199999999999996</c:v>
                </c:pt>
                <c:pt idx="28838">
                  <c:v>0.61099999999999999</c:v>
                </c:pt>
                <c:pt idx="28839">
                  <c:v>0.59399999999999997</c:v>
                </c:pt>
                <c:pt idx="28840">
                  <c:v>0.59399999999999997</c:v>
                </c:pt>
                <c:pt idx="28841">
                  <c:v>0.60199999999999998</c:v>
                </c:pt>
                <c:pt idx="28842">
                  <c:v>0.60599999999999998</c:v>
                </c:pt>
                <c:pt idx="28843">
                  <c:v>0.58699999999999997</c:v>
                </c:pt>
                <c:pt idx="28844">
                  <c:v>0.55100000000000005</c:v>
                </c:pt>
                <c:pt idx="28845">
                  <c:v>0.57399999999999995</c:v>
                </c:pt>
                <c:pt idx="28846">
                  <c:v>0.58899999999999997</c:v>
                </c:pt>
                <c:pt idx="28847">
                  <c:v>0.61</c:v>
                </c:pt>
                <c:pt idx="28848">
                  <c:v>0.61</c:v>
                </c:pt>
                <c:pt idx="28849">
                  <c:v>0.624</c:v>
                </c:pt>
                <c:pt idx="28850">
                  <c:v>0.58899999999999997</c:v>
                </c:pt>
                <c:pt idx="28851">
                  <c:v>0.57599999999999996</c:v>
                </c:pt>
                <c:pt idx="28852">
                  <c:v>0.751</c:v>
                </c:pt>
                <c:pt idx="28853">
                  <c:v>0.6</c:v>
                </c:pt>
                <c:pt idx="28854">
                  <c:v>0.6</c:v>
                </c:pt>
                <c:pt idx="28855">
                  <c:v>0.61099999999999999</c:v>
                </c:pt>
                <c:pt idx="28856">
                  <c:v>0.61099999999999999</c:v>
                </c:pt>
                <c:pt idx="28857">
                  <c:v>0.60699999999999998</c:v>
                </c:pt>
                <c:pt idx="28858">
                  <c:v>0.754</c:v>
                </c:pt>
                <c:pt idx="28859">
                  <c:v>0.753</c:v>
                </c:pt>
                <c:pt idx="28860">
                  <c:v>0.57099999999999995</c:v>
                </c:pt>
                <c:pt idx="28861">
                  <c:v>0.755</c:v>
                </c:pt>
                <c:pt idx="28862">
                  <c:v>0.76700000000000002</c:v>
                </c:pt>
                <c:pt idx="28863">
                  <c:v>0.58899999999999997</c:v>
                </c:pt>
                <c:pt idx="28864">
                  <c:v>0.745</c:v>
                </c:pt>
                <c:pt idx="28865">
                  <c:v>0.58899999999999997</c:v>
                </c:pt>
                <c:pt idx="28866">
                  <c:v>0.60399999999999998</c:v>
                </c:pt>
                <c:pt idx="28867">
                  <c:v>0.76600000000000001</c:v>
                </c:pt>
                <c:pt idx="28868">
                  <c:v>0.60399999999999998</c:v>
                </c:pt>
                <c:pt idx="28869">
                  <c:v>0.75600000000000001</c:v>
                </c:pt>
                <c:pt idx="28870">
                  <c:v>0.76</c:v>
                </c:pt>
                <c:pt idx="28871">
                  <c:v>0.624</c:v>
                </c:pt>
                <c:pt idx="28872">
                  <c:v>0.76700000000000002</c:v>
                </c:pt>
                <c:pt idx="28873">
                  <c:v>0.76200000000000001</c:v>
                </c:pt>
                <c:pt idx="28874">
                  <c:v>0.59</c:v>
                </c:pt>
                <c:pt idx="28875">
                  <c:v>0.64300000000000002</c:v>
                </c:pt>
                <c:pt idx="28876">
                  <c:v>0.74299999999999999</c:v>
                </c:pt>
                <c:pt idx="28877">
                  <c:v>0.59599999999999997</c:v>
                </c:pt>
                <c:pt idx="28878">
                  <c:v>0.59599999999999997</c:v>
                </c:pt>
                <c:pt idx="28879">
                  <c:v>0.58899999999999997</c:v>
                </c:pt>
                <c:pt idx="28880">
                  <c:v>0.76300000000000001</c:v>
                </c:pt>
                <c:pt idx="28881">
                  <c:v>0.76300000000000001</c:v>
                </c:pt>
                <c:pt idx="28882">
                  <c:v>0.60899999999999999</c:v>
                </c:pt>
                <c:pt idx="28883">
                  <c:v>0.76300000000000001</c:v>
                </c:pt>
                <c:pt idx="28884">
                  <c:v>0.61799999999999999</c:v>
                </c:pt>
                <c:pt idx="28885">
                  <c:v>0.58199999999999996</c:v>
                </c:pt>
                <c:pt idx="28886">
                  <c:v>0.60899999999999999</c:v>
                </c:pt>
                <c:pt idx="28887">
                  <c:v>0.59499999999999997</c:v>
                </c:pt>
                <c:pt idx="28888">
                  <c:v>0.59699999999999998</c:v>
                </c:pt>
                <c:pt idx="28889">
                  <c:v>0.63400000000000001</c:v>
                </c:pt>
                <c:pt idx="28890">
                  <c:v>0.63400000000000001</c:v>
                </c:pt>
                <c:pt idx="28891">
                  <c:v>0.59</c:v>
                </c:pt>
                <c:pt idx="28892">
                  <c:v>0.59699999999999998</c:v>
                </c:pt>
                <c:pt idx="28893">
                  <c:v>0.76500000000000001</c:v>
                </c:pt>
                <c:pt idx="28894">
                  <c:v>0.622</c:v>
                </c:pt>
                <c:pt idx="28895">
                  <c:v>0.622</c:v>
                </c:pt>
                <c:pt idx="28896">
                  <c:v>0.76500000000000001</c:v>
                </c:pt>
                <c:pt idx="28897">
                  <c:v>0.59299999999999997</c:v>
                </c:pt>
                <c:pt idx="28898">
                  <c:v>0.56100000000000005</c:v>
                </c:pt>
                <c:pt idx="28899">
                  <c:v>0.56100000000000005</c:v>
                </c:pt>
                <c:pt idx="28900">
                  <c:v>0.56499999999999995</c:v>
                </c:pt>
                <c:pt idx="28901">
                  <c:v>0.59199999999999997</c:v>
                </c:pt>
                <c:pt idx="28902">
                  <c:v>0.59199999999999997</c:v>
                </c:pt>
                <c:pt idx="28903">
                  <c:v>0.59199999999999997</c:v>
                </c:pt>
                <c:pt idx="28904">
                  <c:v>0.75700000000000001</c:v>
                </c:pt>
                <c:pt idx="28905">
                  <c:v>0.77100000000000002</c:v>
                </c:pt>
                <c:pt idx="28906">
                  <c:v>0.64700000000000002</c:v>
                </c:pt>
                <c:pt idx="28907">
                  <c:v>0.68400000000000005</c:v>
                </c:pt>
                <c:pt idx="28908">
                  <c:v>0.77100000000000002</c:v>
                </c:pt>
                <c:pt idx="28909">
                  <c:v>0.59499999999999997</c:v>
                </c:pt>
                <c:pt idx="28910">
                  <c:v>0.56999999999999995</c:v>
                </c:pt>
                <c:pt idx="28911">
                  <c:v>0.56999999999999995</c:v>
                </c:pt>
                <c:pt idx="28912">
                  <c:v>0.61699999999999999</c:v>
                </c:pt>
                <c:pt idx="28913">
                  <c:v>0.61699999999999999</c:v>
                </c:pt>
                <c:pt idx="28914">
                  <c:v>0.75</c:v>
                </c:pt>
                <c:pt idx="28915">
                  <c:v>0.57499999999999996</c:v>
                </c:pt>
                <c:pt idx="28916">
                  <c:v>0.76400000000000001</c:v>
                </c:pt>
                <c:pt idx="28917">
                  <c:v>0.57699999999999996</c:v>
                </c:pt>
                <c:pt idx="28918">
                  <c:v>0.61799999999999999</c:v>
                </c:pt>
                <c:pt idx="28919">
                  <c:v>0.57699999999999996</c:v>
                </c:pt>
                <c:pt idx="28920">
                  <c:v>0.60299999999999998</c:v>
                </c:pt>
                <c:pt idx="28921">
                  <c:v>0.61699999999999999</c:v>
                </c:pt>
                <c:pt idx="28922">
                  <c:v>0.61799999999999999</c:v>
                </c:pt>
                <c:pt idx="28923">
                  <c:v>0.61199999999999999</c:v>
                </c:pt>
                <c:pt idx="28924">
                  <c:v>0.58099999999999996</c:v>
                </c:pt>
                <c:pt idx="28925">
                  <c:v>0.58099999999999996</c:v>
                </c:pt>
                <c:pt idx="28926">
                  <c:v>0.56299999999999994</c:v>
                </c:pt>
                <c:pt idx="28927">
                  <c:v>0.64400000000000002</c:v>
                </c:pt>
                <c:pt idx="28928">
                  <c:v>0.64400000000000002</c:v>
                </c:pt>
                <c:pt idx="28929">
                  <c:v>0.57399999999999995</c:v>
                </c:pt>
                <c:pt idx="28930">
                  <c:v>0.56699999999999995</c:v>
                </c:pt>
                <c:pt idx="28931">
                  <c:v>0.56699999999999995</c:v>
                </c:pt>
                <c:pt idx="28932">
                  <c:v>0.59299999999999997</c:v>
                </c:pt>
                <c:pt idx="28933">
                  <c:v>0.61399999999999999</c:v>
                </c:pt>
                <c:pt idx="28934">
                  <c:v>0.58199999999999996</c:v>
                </c:pt>
                <c:pt idx="28935">
                  <c:v>0.77</c:v>
                </c:pt>
                <c:pt idx="28936">
                  <c:v>0.76800000000000002</c:v>
                </c:pt>
                <c:pt idx="28937">
                  <c:v>0.61399999999999999</c:v>
                </c:pt>
                <c:pt idx="28938">
                  <c:v>0.57899999999999996</c:v>
                </c:pt>
                <c:pt idx="28939">
                  <c:v>0.71899999999999997</c:v>
                </c:pt>
                <c:pt idx="28940">
                  <c:v>0.61599999999999999</c:v>
                </c:pt>
                <c:pt idx="28941">
                  <c:v>0.59699999999999998</c:v>
                </c:pt>
                <c:pt idx="28942">
                  <c:v>0.58499999999999996</c:v>
                </c:pt>
                <c:pt idx="28943">
                  <c:v>0.58499999999999996</c:v>
                </c:pt>
                <c:pt idx="28944">
                  <c:v>0.57899999999999996</c:v>
                </c:pt>
                <c:pt idx="28945">
                  <c:v>0.76300000000000001</c:v>
                </c:pt>
                <c:pt idx="28946">
                  <c:v>0.753</c:v>
                </c:pt>
                <c:pt idx="28947">
                  <c:v>0.60199999999999998</c:v>
                </c:pt>
                <c:pt idx="28948">
                  <c:v>0.59099999999999997</c:v>
                </c:pt>
                <c:pt idx="28949">
                  <c:v>0.59099999999999997</c:v>
                </c:pt>
                <c:pt idx="28950">
                  <c:v>0.63300000000000001</c:v>
                </c:pt>
                <c:pt idx="28951">
                  <c:v>0.63300000000000001</c:v>
                </c:pt>
                <c:pt idx="28952">
                  <c:v>0.75900000000000001</c:v>
                </c:pt>
                <c:pt idx="28953">
                  <c:v>0.61899999999999999</c:v>
                </c:pt>
                <c:pt idx="28954">
                  <c:v>0.63400000000000001</c:v>
                </c:pt>
                <c:pt idx="28955">
                  <c:v>0.60599999999999998</c:v>
                </c:pt>
                <c:pt idx="28956">
                  <c:v>0.60599999999999998</c:v>
                </c:pt>
                <c:pt idx="28957">
                  <c:v>0.60199999999999998</c:v>
                </c:pt>
                <c:pt idx="28958">
                  <c:v>0.60199999999999998</c:v>
                </c:pt>
                <c:pt idx="28959">
                  <c:v>0.63400000000000001</c:v>
                </c:pt>
                <c:pt idx="28960">
                  <c:v>0.59899999999999998</c:v>
                </c:pt>
                <c:pt idx="28961">
                  <c:v>0.71399999999999997</c:v>
                </c:pt>
                <c:pt idx="28962">
                  <c:v>0.626</c:v>
                </c:pt>
                <c:pt idx="28963">
                  <c:v>0.63200000000000001</c:v>
                </c:pt>
                <c:pt idx="28964">
                  <c:v>0.57899999999999996</c:v>
                </c:pt>
                <c:pt idx="28965">
                  <c:v>0.58799999999999997</c:v>
                </c:pt>
                <c:pt idx="28966">
                  <c:v>0.58799999999999997</c:v>
                </c:pt>
                <c:pt idx="28967">
                  <c:v>0.59499999999999997</c:v>
                </c:pt>
                <c:pt idx="28968">
                  <c:v>0.59499999999999997</c:v>
                </c:pt>
                <c:pt idx="28969">
                  <c:v>0.63400000000000001</c:v>
                </c:pt>
                <c:pt idx="28970">
                  <c:v>0.58699999999999997</c:v>
                </c:pt>
                <c:pt idx="28971">
                  <c:v>0.58699999999999997</c:v>
                </c:pt>
                <c:pt idx="28972">
                  <c:v>0.61499999999999999</c:v>
                </c:pt>
                <c:pt idx="28973">
                  <c:v>0.76100000000000001</c:v>
                </c:pt>
                <c:pt idx="28974">
                  <c:v>0.75800000000000001</c:v>
                </c:pt>
                <c:pt idx="28975">
                  <c:v>0.61899999999999999</c:v>
                </c:pt>
                <c:pt idx="28976">
                  <c:v>0.76200000000000001</c:v>
                </c:pt>
                <c:pt idx="28977">
                  <c:v>0.63600000000000001</c:v>
                </c:pt>
                <c:pt idx="28978">
                  <c:v>0.59699999999999998</c:v>
                </c:pt>
                <c:pt idx="28979">
                  <c:v>0.76300000000000001</c:v>
                </c:pt>
                <c:pt idx="28980">
                  <c:v>0.63100000000000001</c:v>
                </c:pt>
                <c:pt idx="28981">
                  <c:v>0.76</c:v>
                </c:pt>
                <c:pt idx="28982">
                  <c:v>0.57299999999999995</c:v>
                </c:pt>
                <c:pt idx="28983">
                  <c:v>0.63700000000000001</c:v>
                </c:pt>
                <c:pt idx="28984">
                  <c:v>0.75800000000000001</c:v>
                </c:pt>
                <c:pt idx="28985">
                  <c:v>0.76100000000000001</c:v>
                </c:pt>
                <c:pt idx="28986">
                  <c:v>0.77100000000000002</c:v>
                </c:pt>
                <c:pt idx="28987">
                  <c:v>0.60099999999999998</c:v>
                </c:pt>
                <c:pt idx="28988">
                  <c:v>0.76400000000000001</c:v>
                </c:pt>
                <c:pt idx="28989">
                  <c:v>0.76</c:v>
                </c:pt>
                <c:pt idx="28990">
                  <c:v>0.76</c:v>
                </c:pt>
                <c:pt idx="28991">
                  <c:v>0.61299999999999999</c:v>
                </c:pt>
                <c:pt idx="28992">
                  <c:v>0.61299999999999999</c:v>
                </c:pt>
                <c:pt idx="28993">
                  <c:v>0.60099999999999998</c:v>
                </c:pt>
                <c:pt idx="28994">
                  <c:v>0.625</c:v>
                </c:pt>
                <c:pt idx="28995">
                  <c:v>0.625</c:v>
                </c:pt>
                <c:pt idx="28996">
                  <c:v>0.58199999999999996</c:v>
                </c:pt>
                <c:pt idx="28997">
                  <c:v>0.76200000000000001</c:v>
                </c:pt>
                <c:pt idx="28998">
                  <c:v>0.752</c:v>
                </c:pt>
                <c:pt idx="28999">
                  <c:v>0.66800000000000004</c:v>
                </c:pt>
                <c:pt idx="29000">
                  <c:v>0.59799999999999998</c:v>
                </c:pt>
                <c:pt idx="29001">
                  <c:v>0.77300000000000002</c:v>
                </c:pt>
                <c:pt idx="29002">
                  <c:v>0.752</c:v>
                </c:pt>
                <c:pt idx="29003">
                  <c:v>0.754</c:v>
                </c:pt>
                <c:pt idx="29004">
                  <c:v>0.61699999999999999</c:v>
                </c:pt>
                <c:pt idx="29005">
                  <c:v>0.59899999999999998</c:v>
                </c:pt>
                <c:pt idx="29006">
                  <c:v>0.77100000000000002</c:v>
                </c:pt>
                <c:pt idx="29007">
                  <c:v>0.61699999999999999</c:v>
                </c:pt>
                <c:pt idx="29008">
                  <c:v>0.77400000000000002</c:v>
                </c:pt>
                <c:pt idx="29009">
                  <c:v>0.63700000000000001</c:v>
                </c:pt>
                <c:pt idx="29010">
                  <c:v>0.59899999999999998</c:v>
                </c:pt>
                <c:pt idx="29011">
                  <c:v>0.77400000000000002</c:v>
                </c:pt>
                <c:pt idx="29012">
                  <c:v>0.60899999999999999</c:v>
                </c:pt>
                <c:pt idx="29013">
                  <c:v>0.60899999999999999</c:v>
                </c:pt>
                <c:pt idx="29014">
                  <c:v>0.76600000000000001</c:v>
                </c:pt>
                <c:pt idx="29015">
                  <c:v>0.629</c:v>
                </c:pt>
                <c:pt idx="29016">
                  <c:v>0.67500000000000004</c:v>
                </c:pt>
                <c:pt idx="29017">
                  <c:v>0.75900000000000001</c:v>
                </c:pt>
                <c:pt idx="29018">
                  <c:v>0.77500000000000002</c:v>
                </c:pt>
                <c:pt idx="29019">
                  <c:v>0.61</c:v>
                </c:pt>
                <c:pt idx="29020">
                  <c:v>0.60799999999999998</c:v>
                </c:pt>
                <c:pt idx="29021">
                  <c:v>0.67100000000000004</c:v>
                </c:pt>
                <c:pt idx="29022">
                  <c:v>0.59399999999999997</c:v>
                </c:pt>
                <c:pt idx="29023">
                  <c:v>0.61</c:v>
                </c:pt>
                <c:pt idx="29024">
                  <c:v>0.64700000000000002</c:v>
                </c:pt>
                <c:pt idx="29025">
                  <c:v>0.64700000000000002</c:v>
                </c:pt>
                <c:pt idx="29026">
                  <c:v>0.67100000000000004</c:v>
                </c:pt>
                <c:pt idx="29027">
                  <c:v>0.60299999999999998</c:v>
                </c:pt>
                <c:pt idx="29028">
                  <c:v>0.75700000000000001</c:v>
                </c:pt>
                <c:pt idx="29029">
                  <c:v>0.63500000000000001</c:v>
                </c:pt>
                <c:pt idx="29030">
                  <c:v>0.63500000000000001</c:v>
                </c:pt>
                <c:pt idx="29031">
                  <c:v>0.57299999999999995</c:v>
                </c:pt>
                <c:pt idx="29032">
                  <c:v>0.57299999999999995</c:v>
                </c:pt>
                <c:pt idx="29033">
                  <c:v>0.60499999999999998</c:v>
                </c:pt>
                <c:pt idx="29034">
                  <c:v>0.752</c:v>
                </c:pt>
                <c:pt idx="29035">
                  <c:v>0.60499999999999998</c:v>
                </c:pt>
                <c:pt idx="29036">
                  <c:v>0.64</c:v>
                </c:pt>
                <c:pt idx="29037">
                  <c:v>0.55800000000000005</c:v>
                </c:pt>
                <c:pt idx="29038">
                  <c:v>0.64</c:v>
                </c:pt>
                <c:pt idx="29039">
                  <c:v>0.75700000000000001</c:v>
                </c:pt>
                <c:pt idx="29040">
                  <c:v>0.55800000000000005</c:v>
                </c:pt>
                <c:pt idx="29041">
                  <c:v>0.66900000000000004</c:v>
                </c:pt>
                <c:pt idx="29042">
                  <c:v>0.76500000000000001</c:v>
                </c:pt>
                <c:pt idx="29043">
                  <c:v>0.60799999999999998</c:v>
                </c:pt>
                <c:pt idx="29044">
                  <c:v>0.629</c:v>
                </c:pt>
                <c:pt idx="29045">
                  <c:v>0.629</c:v>
                </c:pt>
                <c:pt idx="29046">
                  <c:v>0.75700000000000001</c:v>
                </c:pt>
                <c:pt idx="29047">
                  <c:v>0.58799999999999997</c:v>
                </c:pt>
                <c:pt idx="29048">
                  <c:v>0.63</c:v>
                </c:pt>
                <c:pt idx="29049">
                  <c:v>0.76100000000000001</c:v>
                </c:pt>
                <c:pt idx="29050">
                  <c:v>0.75700000000000001</c:v>
                </c:pt>
                <c:pt idx="29051">
                  <c:v>0.63</c:v>
                </c:pt>
                <c:pt idx="29052">
                  <c:v>0.628</c:v>
                </c:pt>
                <c:pt idx="29053">
                  <c:v>0.70699999999999996</c:v>
                </c:pt>
                <c:pt idx="29054">
                  <c:v>0.61699999999999999</c:v>
                </c:pt>
                <c:pt idx="29055">
                  <c:v>0.59399999999999997</c:v>
                </c:pt>
                <c:pt idx="29056">
                  <c:v>0.59299999999999997</c:v>
                </c:pt>
                <c:pt idx="29057">
                  <c:v>0.755</c:v>
                </c:pt>
                <c:pt idx="29058">
                  <c:v>0.59299999999999997</c:v>
                </c:pt>
                <c:pt idx="29059">
                  <c:v>0.59299999999999997</c:v>
                </c:pt>
                <c:pt idx="29060">
                  <c:v>0.625</c:v>
                </c:pt>
                <c:pt idx="29061">
                  <c:v>0.59199999999999997</c:v>
                </c:pt>
                <c:pt idx="29062">
                  <c:v>0.59699999999999998</c:v>
                </c:pt>
                <c:pt idx="29063">
                  <c:v>0.59699999999999998</c:v>
                </c:pt>
                <c:pt idx="29064">
                  <c:v>0.58599999999999997</c:v>
                </c:pt>
                <c:pt idx="29065">
                  <c:v>0.61399999999999999</c:v>
                </c:pt>
                <c:pt idx="29066">
                  <c:v>0.60599999999999998</c:v>
                </c:pt>
                <c:pt idx="29067">
                  <c:v>0.75800000000000001</c:v>
                </c:pt>
                <c:pt idx="29068">
                  <c:v>0.627</c:v>
                </c:pt>
                <c:pt idx="29069">
                  <c:v>0.59699999999999998</c:v>
                </c:pt>
                <c:pt idx="29070">
                  <c:v>0.628</c:v>
                </c:pt>
                <c:pt idx="29071">
                  <c:v>0.627</c:v>
                </c:pt>
                <c:pt idx="29072">
                  <c:v>0.59499999999999997</c:v>
                </c:pt>
                <c:pt idx="29073">
                  <c:v>0.59499999999999997</c:v>
                </c:pt>
                <c:pt idx="29074">
                  <c:v>0.61</c:v>
                </c:pt>
                <c:pt idx="29075">
                  <c:v>0.75</c:v>
                </c:pt>
                <c:pt idx="29076">
                  <c:v>0.77</c:v>
                </c:pt>
                <c:pt idx="29077">
                  <c:v>0.61099999999999999</c:v>
                </c:pt>
                <c:pt idx="29078">
                  <c:v>0.60799999999999998</c:v>
                </c:pt>
                <c:pt idx="29079">
                  <c:v>0.60799999999999998</c:v>
                </c:pt>
                <c:pt idx="29080">
                  <c:v>0.72</c:v>
                </c:pt>
                <c:pt idx="29081">
                  <c:v>0.60399999999999998</c:v>
                </c:pt>
                <c:pt idx="29082">
                  <c:v>0.60399999999999998</c:v>
                </c:pt>
                <c:pt idx="29083">
                  <c:v>0.747</c:v>
                </c:pt>
                <c:pt idx="29084">
                  <c:v>0.60899999999999999</c:v>
                </c:pt>
                <c:pt idx="29085">
                  <c:v>0.71499999999999997</c:v>
                </c:pt>
                <c:pt idx="29086">
                  <c:v>0.60899999999999999</c:v>
                </c:pt>
                <c:pt idx="29087">
                  <c:v>0.61499999999999999</c:v>
                </c:pt>
                <c:pt idx="29088">
                  <c:v>0.61499999999999999</c:v>
                </c:pt>
                <c:pt idx="29089">
                  <c:v>0.60799999999999998</c:v>
                </c:pt>
                <c:pt idx="29090">
                  <c:v>0.76</c:v>
                </c:pt>
                <c:pt idx="29091">
                  <c:v>0.75700000000000001</c:v>
                </c:pt>
                <c:pt idx="29092">
                  <c:v>0.76</c:v>
                </c:pt>
                <c:pt idx="29093">
                  <c:v>0.63900000000000001</c:v>
                </c:pt>
                <c:pt idx="29094">
                  <c:v>0.58799999999999997</c:v>
                </c:pt>
                <c:pt idx="29095">
                  <c:v>0.60799999999999998</c:v>
                </c:pt>
                <c:pt idx="29096">
                  <c:v>0.60799999999999998</c:v>
                </c:pt>
                <c:pt idx="29097">
                  <c:v>0.77100000000000002</c:v>
                </c:pt>
                <c:pt idx="29098">
                  <c:v>0.77200000000000002</c:v>
                </c:pt>
                <c:pt idx="29099">
                  <c:v>0.628</c:v>
                </c:pt>
                <c:pt idx="29100">
                  <c:v>0.64400000000000002</c:v>
                </c:pt>
                <c:pt idx="29101">
                  <c:v>0.76400000000000001</c:v>
                </c:pt>
                <c:pt idx="29102">
                  <c:v>0.76800000000000002</c:v>
                </c:pt>
                <c:pt idx="29103">
                  <c:v>0.76700000000000002</c:v>
                </c:pt>
                <c:pt idx="29104">
                  <c:v>0.61299999999999999</c:v>
                </c:pt>
                <c:pt idx="29105">
                  <c:v>0.63300000000000001</c:v>
                </c:pt>
                <c:pt idx="29106">
                  <c:v>0.76700000000000002</c:v>
                </c:pt>
                <c:pt idx="29107">
                  <c:v>0.60699999999999998</c:v>
                </c:pt>
                <c:pt idx="29108">
                  <c:v>0.59899999999999998</c:v>
                </c:pt>
                <c:pt idx="29109">
                  <c:v>0.61299999999999999</c:v>
                </c:pt>
                <c:pt idx="29110">
                  <c:v>0.64600000000000002</c:v>
                </c:pt>
                <c:pt idx="29111">
                  <c:v>0.77100000000000002</c:v>
                </c:pt>
                <c:pt idx="29112">
                  <c:v>0.76800000000000002</c:v>
                </c:pt>
                <c:pt idx="29113">
                  <c:v>0.64600000000000002</c:v>
                </c:pt>
                <c:pt idx="29114">
                  <c:v>0.58499999999999996</c:v>
                </c:pt>
                <c:pt idx="29115">
                  <c:v>0.68899999999999995</c:v>
                </c:pt>
                <c:pt idx="29116">
                  <c:v>0.76100000000000001</c:v>
                </c:pt>
                <c:pt idx="29117">
                  <c:v>0.76700000000000002</c:v>
                </c:pt>
                <c:pt idx="29118">
                  <c:v>0.76900000000000002</c:v>
                </c:pt>
                <c:pt idx="29119">
                  <c:v>0.76800000000000002</c:v>
                </c:pt>
                <c:pt idx="29120">
                  <c:v>0.72</c:v>
                </c:pt>
                <c:pt idx="29121">
                  <c:v>0.76900000000000002</c:v>
                </c:pt>
                <c:pt idx="29122">
                  <c:v>0.755</c:v>
                </c:pt>
                <c:pt idx="29123">
                  <c:v>0.63800000000000001</c:v>
                </c:pt>
                <c:pt idx="29124">
                  <c:v>0.63800000000000001</c:v>
                </c:pt>
                <c:pt idx="29125">
                  <c:v>0.59099999999999997</c:v>
                </c:pt>
                <c:pt idx="29126">
                  <c:v>0.626</c:v>
                </c:pt>
                <c:pt idx="29127">
                  <c:v>0.626</c:v>
                </c:pt>
                <c:pt idx="29128">
                  <c:v>0.72099999999999997</c:v>
                </c:pt>
                <c:pt idx="29129">
                  <c:v>0.59099999999999997</c:v>
                </c:pt>
                <c:pt idx="29130">
                  <c:v>0.76900000000000002</c:v>
                </c:pt>
                <c:pt idx="29131">
                  <c:v>0.63</c:v>
                </c:pt>
                <c:pt idx="29132">
                  <c:v>0.63100000000000001</c:v>
                </c:pt>
                <c:pt idx="29133">
                  <c:v>0.64700000000000002</c:v>
                </c:pt>
                <c:pt idx="29134">
                  <c:v>0.76900000000000002</c:v>
                </c:pt>
                <c:pt idx="29135">
                  <c:v>0.621</c:v>
                </c:pt>
                <c:pt idx="29136">
                  <c:v>0.621</c:v>
                </c:pt>
                <c:pt idx="29137">
                  <c:v>0.77600000000000002</c:v>
                </c:pt>
                <c:pt idx="29138">
                  <c:v>0.68899999999999995</c:v>
                </c:pt>
                <c:pt idx="29139">
                  <c:v>0.76800000000000002</c:v>
                </c:pt>
                <c:pt idx="29140">
                  <c:v>0.623</c:v>
                </c:pt>
                <c:pt idx="29141">
                  <c:v>0.621</c:v>
                </c:pt>
                <c:pt idx="29142">
                  <c:v>0.622</c:v>
                </c:pt>
                <c:pt idx="29143">
                  <c:v>0.72399999999999998</c:v>
                </c:pt>
                <c:pt idx="29144">
                  <c:v>0.57899999999999996</c:v>
                </c:pt>
                <c:pt idx="29145">
                  <c:v>0.76200000000000001</c:v>
                </c:pt>
                <c:pt idx="29146">
                  <c:v>0.60799999999999998</c:v>
                </c:pt>
                <c:pt idx="29147">
                  <c:v>0.58199999999999996</c:v>
                </c:pt>
                <c:pt idx="29148">
                  <c:v>0.61599999999999999</c:v>
                </c:pt>
                <c:pt idx="29149">
                  <c:v>0.58199999999999996</c:v>
                </c:pt>
                <c:pt idx="29150">
                  <c:v>0.64500000000000002</c:v>
                </c:pt>
                <c:pt idx="29151">
                  <c:v>0.64500000000000002</c:v>
                </c:pt>
                <c:pt idx="29152">
                  <c:v>0.61799999999999999</c:v>
                </c:pt>
                <c:pt idx="29153">
                  <c:v>0.64900000000000002</c:v>
                </c:pt>
                <c:pt idx="29154">
                  <c:v>0.65</c:v>
                </c:pt>
                <c:pt idx="29155">
                  <c:v>0.61799999999999999</c:v>
                </c:pt>
                <c:pt idx="29156">
                  <c:v>0.62</c:v>
                </c:pt>
                <c:pt idx="29157">
                  <c:v>0.58599999999999997</c:v>
                </c:pt>
                <c:pt idx="29158">
                  <c:v>0.71199999999999997</c:v>
                </c:pt>
                <c:pt idx="29159">
                  <c:v>0.71499999999999997</c:v>
                </c:pt>
                <c:pt idx="29160">
                  <c:v>0.75700000000000001</c:v>
                </c:pt>
                <c:pt idx="29161">
                  <c:v>0.71799999999999997</c:v>
                </c:pt>
                <c:pt idx="29162">
                  <c:v>0.71799999999999997</c:v>
                </c:pt>
                <c:pt idx="29163">
                  <c:v>0.77400000000000002</c:v>
                </c:pt>
                <c:pt idx="29164">
                  <c:v>0.68700000000000006</c:v>
                </c:pt>
                <c:pt idx="29165">
                  <c:v>0.752</c:v>
                </c:pt>
                <c:pt idx="29166">
                  <c:v>0.61699999999999999</c:v>
                </c:pt>
                <c:pt idx="29167">
                  <c:v>0.61699999999999999</c:v>
                </c:pt>
                <c:pt idx="29168">
                  <c:v>0.60599999999999998</c:v>
                </c:pt>
                <c:pt idx="29169">
                  <c:v>0.59499999999999997</c:v>
                </c:pt>
                <c:pt idx="29170">
                  <c:v>0.59499999999999997</c:v>
                </c:pt>
                <c:pt idx="29171">
                  <c:v>0.77200000000000002</c:v>
                </c:pt>
                <c:pt idx="29172">
                  <c:v>0.61799999999999999</c:v>
                </c:pt>
                <c:pt idx="29173">
                  <c:v>0.60099999999999998</c:v>
                </c:pt>
                <c:pt idx="29174">
                  <c:v>0.76300000000000001</c:v>
                </c:pt>
                <c:pt idx="29175">
                  <c:v>0.60899999999999999</c:v>
                </c:pt>
                <c:pt idx="29176">
                  <c:v>0.60899999999999999</c:v>
                </c:pt>
                <c:pt idx="29177">
                  <c:v>0.61799999999999999</c:v>
                </c:pt>
                <c:pt idx="29178">
                  <c:v>0.60399999999999998</c:v>
                </c:pt>
                <c:pt idx="29179">
                  <c:v>0.61699999999999999</c:v>
                </c:pt>
                <c:pt idx="29180">
                  <c:v>0.60599999999999998</c:v>
                </c:pt>
                <c:pt idx="29181">
                  <c:v>0.60599999999999998</c:v>
                </c:pt>
                <c:pt idx="29182">
                  <c:v>0.67500000000000004</c:v>
                </c:pt>
                <c:pt idx="29183">
                  <c:v>0.63</c:v>
                </c:pt>
                <c:pt idx="29184">
                  <c:v>0.58599999999999997</c:v>
                </c:pt>
                <c:pt idx="29185">
                  <c:v>0.58599999999999997</c:v>
                </c:pt>
                <c:pt idx="29186">
                  <c:v>0.63800000000000001</c:v>
                </c:pt>
                <c:pt idx="29187">
                  <c:v>0.76300000000000001</c:v>
                </c:pt>
                <c:pt idx="29188">
                  <c:v>0.61899999999999999</c:v>
                </c:pt>
                <c:pt idx="29189">
                  <c:v>0.69699999999999995</c:v>
                </c:pt>
                <c:pt idx="29190">
                  <c:v>0.58299999999999996</c:v>
                </c:pt>
                <c:pt idx="29191">
                  <c:v>0.76500000000000001</c:v>
                </c:pt>
                <c:pt idx="29192">
                  <c:v>0.75600000000000001</c:v>
                </c:pt>
                <c:pt idx="29193">
                  <c:v>0.61599999999999999</c:v>
                </c:pt>
                <c:pt idx="29194">
                  <c:v>0.64</c:v>
                </c:pt>
                <c:pt idx="29195">
                  <c:v>0.75600000000000001</c:v>
                </c:pt>
                <c:pt idx="29196">
                  <c:v>0.76600000000000001</c:v>
                </c:pt>
                <c:pt idx="29197">
                  <c:v>0.72899999999999998</c:v>
                </c:pt>
                <c:pt idx="29198">
                  <c:v>0.64100000000000001</c:v>
                </c:pt>
                <c:pt idx="29199">
                  <c:v>0.623</c:v>
                </c:pt>
                <c:pt idx="29200">
                  <c:v>0.76800000000000002</c:v>
                </c:pt>
                <c:pt idx="29201">
                  <c:v>0.76400000000000001</c:v>
                </c:pt>
                <c:pt idx="29202">
                  <c:v>0.76</c:v>
                </c:pt>
                <c:pt idx="29203">
                  <c:v>0.68200000000000005</c:v>
                </c:pt>
                <c:pt idx="29204">
                  <c:v>0.76300000000000001</c:v>
                </c:pt>
                <c:pt idx="29205">
                  <c:v>0.61699999999999999</c:v>
                </c:pt>
                <c:pt idx="29206">
                  <c:v>0.61699999999999999</c:v>
                </c:pt>
                <c:pt idx="29207">
                  <c:v>0.76400000000000001</c:v>
                </c:pt>
                <c:pt idx="29208">
                  <c:v>0.68200000000000005</c:v>
                </c:pt>
                <c:pt idx="29209">
                  <c:v>0.76800000000000002</c:v>
                </c:pt>
                <c:pt idx="29210">
                  <c:v>0.629</c:v>
                </c:pt>
                <c:pt idx="29211">
                  <c:v>0.629</c:v>
                </c:pt>
                <c:pt idx="29212">
                  <c:v>0.75800000000000001</c:v>
                </c:pt>
                <c:pt idx="29213">
                  <c:v>0.68200000000000005</c:v>
                </c:pt>
                <c:pt idx="29214">
                  <c:v>0.58499999999999996</c:v>
                </c:pt>
                <c:pt idx="29215">
                  <c:v>0.77700000000000002</c:v>
                </c:pt>
                <c:pt idx="29216">
                  <c:v>0.58499999999999996</c:v>
                </c:pt>
                <c:pt idx="29217">
                  <c:v>0.621</c:v>
                </c:pt>
                <c:pt idx="29218">
                  <c:v>0.76600000000000001</c:v>
                </c:pt>
                <c:pt idx="29219">
                  <c:v>0.622</c:v>
                </c:pt>
                <c:pt idx="29220">
                  <c:v>0.64900000000000002</c:v>
                </c:pt>
                <c:pt idx="29221">
                  <c:v>0.76500000000000001</c:v>
                </c:pt>
                <c:pt idx="29222">
                  <c:v>0.64200000000000002</c:v>
                </c:pt>
                <c:pt idx="29223">
                  <c:v>0.76100000000000001</c:v>
                </c:pt>
                <c:pt idx="29224">
                  <c:v>0.77900000000000003</c:v>
                </c:pt>
                <c:pt idx="29225">
                  <c:v>0.61599999999999999</c:v>
                </c:pt>
                <c:pt idx="29226">
                  <c:v>0.77100000000000002</c:v>
                </c:pt>
                <c:pt idx="29227">
                  <c:v>0.68</c:v>
                </c:pt>
                <c:pt idx="29228">
                  <c:v>0.64600000000000002</c:v>
                </c:pt>
                <c:pt idx="29229">
                  <c:v>0.61199999999999999</c:v>
                </c:pt>
                <c:pt idx="29230">
                  <c:v>0.77500000000000002</c:v>
                </c:pt>
                <c:pt idx="29231">
                  <c:v>0.75700000000000001</c:v>
                </c:pt>
                <c:pt idx="29232">
                  <c:v>0.67500000000000004</c:v>
                </c:pt>
                <c:pt idx="29233">
                  <c:v>0.71699999999999997</c:v>
                </c:pt>
                <c:pt idx="29234">
                  <c:v>0.76200000000000001</c:v>
                </c:pt>
                <c:pt idx="29235">
                  <c:v>0.61799999999999999</c:v>
                </c:pt>
                <c:pt idx="29236">
                  <c:v>0.77800000000000002</c:v>
                </c:pt>
                <c:pt idx="29237">
                  <c:v>0.78</c:v>
                </c:pt>
                <c:pt idx="29238">
                  <c:v>0.67500000000000004</c:v>
                </c:pt>
                <c:pt idx="29239">
                  <c:v>0.61799999999999999</c:v>
                </c:pt>
                <c:pt idx="29240">
                  <c:v>0.64800000000000002</c:v>
                </c:pt>
                <c:pt idx="29241">
                  <c:v>0.64800000000000002</c:v>
                </c:pt>
                <c:pt idx="29242">
                  <c:v>0.63900000000000001</c:v>
                </c:pt>
                <c:pt idx="29243">
                  <c:v>0.63900000000000001</c:v>
                </c:pt>
                <c:pt idx="29244">
                  <c:v>0.70499999999999996</c:v>
                </c:pt>
                <c:pt idx="29245">
                  <c:v>0.64400000000000002</c:v>
                </c:pt>
                <c:pt idx="29246">
                  <c:v>0.64500000000000002</c:v>
                </c:pt>
                <c:pt idx="29247">
                  <c:v>0.76300000000000001</c:v>
                </c:pt>
                <c:pt idx="29248">
                  <c:v>0.76800000000000002</c:v>
                </c:pt>
                <c:pt idx="29249">
                  <c:v>0.63300000000000001</c:v>
                </c:pt>
                <c:pt idx="29250">
                  <c:v>0.63300000000000001</c:v>
                </c:pt>
                <c:pt idx="29251">
                  <c:v>0.67500000000000004</c:v>
                </c:pt>
                <c:pt idx="29252">
                  <c:v>0.76200000000000001</c:v>
                </c:pt>
                <c:pt idx="29253">
                  <c:v>0.76500000000000001</c:v>
                </c:pt>
                <c:pt idx="29254">
                  <c:v>0.63500000000000001</c:v>
                </c:pt>
                <c:pt idx="29255">
                  <c:v>0.72599999999999998</c:v>
                </c:pt>
                <c:pt idx="29256">
                  <c:v>0.63300000000000001</c:v>
                </c:pt>
                <c:pt idx="29257">
                  <c:v>0.63400000000000001</c:v>
                </c:pt>
                <c:pt idx="29258">
                  <c:v>0.76600000000000001</c:v>
                </c:pt>
                <c:pt idx="29259">
                  <c:v>0.59199999999999997</c:v>
                </c:pt>
                <c:pt idx="29260">
                  <c:v>0.621</c:v>
                </c:pt>
                <c:pt idx="29261">
                  <c:v>0.59699999999999998</c:v>
                </c:pt>
                <c:pt idx="29262">
                  <c:v>0.629</c:v>
                </c:pt>
                <c:pt idx="29263">
                  <c:v>0.72799999999999998</c:v>
                </c:pt>
                <c:pt idx="29264">
                  <c:v>0.77700000000000002</c:v>
                </c:pt>
                <c:pt idx="29265">
                  <c:v>0.60099999999999998</c:v>
                </c:pt>
                <c:pt idx="29266">
                  <c:v>0.60099999999999998</c:v>
                </c:pt>
                <c:pt idx="29267">
                  <c:v>0.76</c:v>
                </c:pt>
                <c:pt idx="29268">
                  <c:v>0.59699999999999998</c:v>
                </c:pt>
                <c:pt idx="29269">
                  <c:v>0.59699999999999998</c:v>
                </c:pt>
                <c:pt idx="29270">
                  <c:v>0.62</c:v>
                </c:pt>
                <c:pt idx="29271">
                  <c:v>0.62</c:v>
                </c:pt>
                <c:pt idx="29272">
                  <c:v>0.61799999999999999</c:v>
                </c:pt>
                <c:pt idx="29273">
                  <c:v>0.68100000000000005</c:v>
                </c:pt>
                <c:pt idx="29274">
                  <c:v>0.63200000000000001</c:v>
                </c:pt>
                <c:pt idx="29275">
                  <c:v>0.63200000000000001</c:v>
                </c:pt>
                <c:pt idx="29276">
                  <c:v>0.68100000000000005</c:v>
                </c:pt>
                <c:pt idx="29277">
                  <c:v>0.63200000000000001</c:v>
                </c:pt>
                <c:pt idx="29278">
                  <c:v>0.58099999999999996</c:v>
                </c:pt>
                <c:pt idx="29279">
                  <c:v>0.58099999999999996</c:v>
                </c:pt>
                <c:pt idx="29280">
                  <c:v>0.74299999999999999</c:v>
                </c:pt>
                <c:pt idx="29281">
                  <c:v>0.59399999999999997</c:v>
                </c:pt>
                <c:pt idx="29282">
                  <c:v>0.60299999999999998</c:v>
                </c:pt>
                <c:pt idx="29283">
                  <c:v>0.60299999999999998</c:v>
                </c:pt>
                <c:pt idx="29284">
                  <c:v>0.72599999999999998</c:v>
                </c:pt>
                <c:pt idx="29285">
                  <c:v>0.60499999999999998</c:v>
                </c:pt>
                <c:pt idx="29286">
                  <c:v>0.7</c:v>
                </c:pt>
                <c:pt idx="29287">
                  <c:v>0.61399999999999999</c:v>
                </c:pt>
                <c:pt idx="29288">
                  <c:v>0.60599999999999998</c:v>
                </c:pt>
                <c:pt idx="29289">
                  <c:v>0.78100000000000003</c:v>
                </c:pt>
                <c:pt idx="29290">
                  <c:v>0.78100000000000003</c:v>
                </c:pt>
                <c:pt idx="29291">
                  <c:v>0.60599999999999998</c:v>
                </c:pt>
                <c:pt idx="29292">
                  <c:v>0.73</c:v>
                </c:pt>
                <c:pt idx="29293">
                  <c:v>0.78200000000000003</c:v>
                </c:pt>
                <c:pt idx="29294">
                  <c:v>0.78100000000000003</c:v>
                </c:pt>
                <c:pt idx="29295">
                  <c:v>0.62</c:v>
                </c:pt>
                <c:pt idx="29296">
                  <c:v>0.62</c:v>
                </c:pt>
                <c:pt idx="29297">
                  <c:v>0.78900000000000003</c:v>
                </c:pt>
                <c:pt idx="29298">
                  <c:v>0.77400000000000002</c:v>
                </c:pt>
                <c:pt idx="29299">
                  <c:v>0.78200000000000003</c:v>
                </c:pt>
                <c:pt idx="29300">
                  <c:v>0.64600000000000002</c:v>
                </c:pt>
                <c:pt idx="29301">
                  <c:v>0.73699999999999999</c:v>
                </c:pt>
                <c:pt idx="29302">
                  <c:v>0.63200000000000001</c:v>
                </c:pt>
                <c:pt idx="29303">
                  <c:v>0.59899999999999998</c:v>
                </c:pt>
                <c:pt idx="29304">
                  <c:v>0.77900000000000003</c:v>
                </c:pt>
                <c:pt idx="29305">
                  <c:v>0.63300000000000001</c:v>
                </c:pt>
                <c:pt idx="29306">
                  <c:v>0.79</c:v>
                </c:pt>
                <c:pt idx="29307">
                  <c:v>0.79400000000000004</c:v>
                </c:pt>
                <c:pt idx="29308">
                  <c:v>0.59799999999999998</c:v>
                </c:pt>
                <c:pt idx="29309">
                  <c:v>0.60499999999999998</c:v>
                </c:pt>
                <c:pt idx="29310">
                  <c:v>0.78500000000000003</c:v>
                </c:pt>
                <c:pt idx="29311">
                  <c:v>0.74299999999999999</c:v>
                </c:pt>
                <c:pt idx="29312">
                  <c:v>0.63500000000000001</c:v>
                </c:pt>
                <c:pt idx="29313">
                  <c:v>0.78600000000000003</c:v>
                </c:pt>
                <c:pt idx="29314">
                  <c:v>0.78100000000000003</c:v>
                </c:pt>
                <c:pt idx="29315">
                  <c:v>0.78300000000000003</c:v>
                </c:pt>
                <c:pt idx="29316">
                  <c:v>0.63600000000000001</c:v>
                </c:pt>
                <c:pt idx="29317">
                  <c:v>0.63700000000000001</c:v>
                </c:pt>
                <c:pt idx="29318">
                  <c:v>0.59399999999999997</c:v>
                </c:pt>
                <c:pt idx="29319">
                  <c:v>0.77800000000000002</c:v>
                </c:pt>
                <c:pt idx="29320">
                  <c:v>0.59399999999999997</c:v>
                </c:pt>
                <c:pt idx="29321">
                  <c:v>0.79500000000000004</c:v>
                </c:pt>
                <c:pt idx="29322">
                  <c:v>0.63100000000000001</c:v>
                </c:pt>
                <c:pt idx="29323">
                  <c:v>0.63100000000000001</c:v>
                </c:pt>
                <c:pt idx="29324">
                  <c:v>0.78100000000000003</c:v>
                </c:pt>
                <c:pt idx="29325">
                  <c:v>0.78500000000000003</c:v>
                </c:pt>
                <c:pt idx="29326">
                  <c:v>0.64400000000000002</c:v>
                </c:pt>
                <c:pt idx="29327">
                  <c:v>0.64400000000000002</c:v>
                </c:pt>
                <c:pt idx="29328">
                  <c:v>0.71899999999999997</c:v>
                </c:pt>
                <c:pt idx="29329">
                  <c:v>0.79700000000000004</c:v>
                </c:pt>
                <c:pt idx="29330">
                  <c:v>0.748</c:v>
                </c:pt>
                <c:pt idx="29331">
                  <c:v>0.625</c:v>
                </c:pt>
                <c:pt idx="29332">
                  <c:v>0.625</c:v>
                </c:pt>
                <c:pt idx="29333">
                  <c:v>0.79200000000000004</c:v>
                </c:pt>
                <c:pt idx="29334">
                  <c:v>0.78600000000000003</c:v>
                </c:pt>
                <c:pt idx="29335">
                  <c:v>0.63500000000000001</c:v>
                </c:pt>
                <c:pt idx="29336">
                  <c:v>0.63600000000000001</c:v>
                </c:pt>
                <c:pt idx="29337">
                  <c:v>0.63700000000000001</c:v>
                </c:pt>
                <c:pt idx="29338">
                  <c:v>0.63</c:v>
                </c:pt>
                <c:pt idx="29339">
                  <c:v>0.78600000000000003</c:v>
                </c:pt>
                <c:pt idx="29340">
                  <c:v>0.70899999999999996</c:v>
                </c:pt>
                <c:pt idx="29341">
                  <c:v>0.79300000000000004</c:v>
                </c:pt>
                <c:pt idx="29342">
                  <c:v>0.74299999999999999</c:v>
                </c:pt>
                <c:pt idx="29343">
                  <c:v>0.625</c:v>
                </c:pt>
                <c:pt idx="29344">
                  <c:v>0.66400000000000003</c:v>
                </c:pt>
                <c:pt idx="29345">
                  <c:v>0.79300000000000004</c:v>
                </c:pt>
                <c:pt idx="29346">
                  <c:v>0.73299999999999998</c:v>
                </c:pt>
                <c:pt idx="29347">
                  <c:v>0.71399999999999997</c:v>
                </c:pt>
                <c:pt idx="29348">
                  <c:v>0.74099999999999999</c:v>
                </c:pt>
                <c:pt idx="29349">
                  <c:v>0.745</c:v>
                </c:pt>
                <c:pt idx="29350">
                  <c:v>0.71499999999999997</c:v>
                </c:pt>
                <c:pt idx="29351">
                  <c:v>0.61099999999999999</c:v>
                </c:pt>
                <c:pt idx="29352">
                  <c:v>0.68799999999999994</c:v>
                </c:pt>
                <c:pt idx="29353">
                  <c:v>0.68799999999999994</c:v>
                </c:pt>
                <c:pt idx="29354">
                  <c:v>0.78800000000000003</c:v>
                </c:pt>
                <c:pt idx="29355">
                  <c:v>0.63700000000000001</c:v>
                </c:pt>
                <c:pt idx="29356">
                  <c:v>0.63700000000000001</c:v>
                </c:pt>
                <c:pt idx="29357">
                  <c:v>0.79100000000000004</c:v>
                </c:pt>
                <c:pt idx="29358">
                  <c:v>0.78700000000000003</c:v>
                </c:pt>
                <c:pt idx="29359">
                  <c:v>0.753</c:v>
                </c:pt>
                <c:pt idx="29360">
                  <c:v>0.64100000000000001</c:v>
                </c:pt>
                <c:pt idx="29361">
                  <c:v>0.64200000000000002</c:v>
                </c:pt>
                <c:pt idx="29362">
                  <c:v>0.60599999999999998</c:v>
                </c:pt>
                <c:pt idx="29363">
                  <c:v>0.60599999999999998</c:v>
                </c:pt>
                <c:pt idx="29364">
                  <c:v>0.71199999999999997</c:v>
                </c:pt>
                <c:pt idx="29365">
                  <c:v>0.60799999999999998</c:v>
                </c:pt>
                <c:pt idx="29366">
                  <c:v>0.60899999999999999</c:v>
                </c:pt>
                <c:pt idx="29367">
                  <c:v>0.60799999999999998</c:v>
                </c:pt>
                <c:pt idx="29368">
                  <c:v>0.79500000000000004</c:v>
                </c:pt>
                <c:pt idx="29369">
                  <c:v>0.60599999999999998</c:v>
                </c:pt>
                <c:pt idx="29370">
                  <c:v>0.59499999999999997</c:v>
                </c:pt>
                <c:pt idx="29371">
                  <c:v>0.59499999999999997</c:v>
                </c:pt>
                <c:pt idx="29372">
                  <c:v>0.79400000000000004</c:v>
                </c:pt>
                <c:pt idx="29373">
                  <c:v>0.8</c:v>
                </c:pt>
                <c:pt idx="29374">
                  <c:v>0.59</c:v>
                </c:pt>
                <c:pt idx="29375">
                  <c:v>0.81899999999999995</c:v>
                </c:pt>
                <c:pt idx="29376">
                  <c:v>0.81100000000000005</c:v>
                </c:pt>
                <c:pt idx="29377">
                  <c:v>0.64900000000000002</c:v>
                </c:pt>
                <c:pt idx="29378">
                  <c:v>0.64600000000000002</c:v>
                </c:pt>
                <c:pt idx="29379">
                  <c:v>0.63700000000000001</c:v>
                </c:pt>
                <c:pt idx="29380">
                  <c:v>0.60499999999999998</c:v>
                </c:pt>
                <c:pt idx="29381">
                  <c:v>0.72699999999999998</c:v>
                </c:pt>
                <c:pt idx="29382">
                  <c:v>0.67600000000000005</c:v>
                </c:pt>
                <c:pt idx="29383">
                  <c:v>0.65200000000000002</c:v>
                </c:pt>
                <c:pt idx="29384">
                  <c:v>0.67600000000000005</c:v>
                </c:pt>
                <c:pt idx="29385">
                  <c:v>0.79900000000000004</c:v>
                </c:pt>
                <c:pt idx="29386">
                  <c:v>0.65300000000000002</c:v>
                </c:pt>
                <c:pt idx="29387">
                  <c:v>0.80300000000000005</c:v>
                </c:pt>
                <c:pt idx="29388">
                  <c:v>0.79800000000000004</c:v>
                </c:pt>
                <c:pt idx="29389">
                  <c:v>0.66800000000000004</c:v>
                </c:pt>
                <c:pt idx="29390">
                  <c:v>0.80600000000000005</c:v>
                </c:pt>
                <c:pt idx="29391">
                  <c:v>0.66800000000000004</c:v>
                </c:pt>
                <c:pt idx="29392">
                  <c:v>0.77300000000000002</c:v>
                </c:pt>
                <c:pt idx="29393">
                  <c:v>0.628</c:v>
                </c:pt>
                <c:pt idx="29394">
                  <c:v>0.81699999999999995</c:v>
                </c:pt>
                <c:pt idx="29395">
                  <c:v>0.73499999999999999</c:v>
                </c:pt>
                <c:pt idx="29396">
                  <c:v>0.78700000000000003</c:v>
                </c:pt>
                <c:pt idx="29397">
                  <c:v>0.81200000000000006</c:v>
                </c:pt>
                <c:pt idx="29398">
                  <c:v>0.66800000000000004</c:v>
                </c:pt>
                <c:pt idx="29399">
                  <c:v>0.80300000000000005</c:v>
                </c:pt>
                <c:pt idx="29400">
                  <c:v>0.82099999999999995</c:v>
                </c:pt>
                <c:pt idx="29401">
                  <c:v>0.56799999999999995</c:v>
                </c:pt>
                <c:pt idx="29402">
                  <c:v>0.79600000000000004</c:v>
                </c:pt>
                <c:pt idx="29403">
                  <c:v>0.56799999999999995</c:v>
                </c:pt>
                <c:pt idx="29404">
                  <c:v>0.63400000000000001</c:v>
                </c:pt>
                <c:pt idx="29405">
                  <c:v>0.63400000000000001</c:v>
                </c:pt>
                <c:pt idx="29406">
                  <c:v>0.81100000000000005</c:v>
                </c:pt>
                <c:pt idx="29407">
                  <c:v>0.80900000000000005</c:v>
                </c:pt>
                <c:pt idx="29408">
                  <c:v>0.81</c:v>
                </c:pt>
                <c:pt idx="29409">
                  <c:v>0.73899999999999999</c:v>
                </c:pt>
                <c:pt idx="29410">
                  <c:v>0.64400000000000002</c:v>
                </c:pt>
                <c:pt idx="29411">
                  <c:v>0.60899999999999999</c:v>
                </c:pt>
                <c:pt idx="29412">
                  <c:v>0.65400000000000003</c:v>
                </c:pt>
                <c:pt idx="29413">
                  <c:v>0.81200000000000006</c:v>
                </c:pt>
                <c:pt idx="29414">
                  <c:v>0.64700000000000002</c:v>
                </c:pt>
                <c:pt idx="29415">
                  <c:v>0.82499999999999996</c:v>
                </c:pt>
                <c:pt idx="29416">
                  <c:v>0.74</c:v>
                </c:pt>
                <c:pt idx="29417">
                  <c:v>0.81100000000000005</c:v>
                </c:pt>
                <c:pt idx="29418">
                  <c:v>0.82199999999999995</c:v>
                </c:pt>
                <c:pt idx="29419">
                  <c:v>0.64700000000000002</c:v>
                </c:pt>
                <c:pt idx="29420">
                  <c:v>0.61199999999999999</c:v>
                </c:pt>
                <c:pt idx="29421">
                  <c:v>0.81499999999999995</c:v>
                </c:pt>
                <c:pt idx="29422">
                  <c:v>0.61299999999999999</c:v>
                </c:pt>
                <c:pt idx="29423">
                  <c:v>0.66</c:v>
                </c:pt>
                <c:pt idx="29424">
                  <c:v>0.82699999999999996</c:v>
                </c:pt>
                <c:pt idx="29425">
                  <c:v>0.746</c:v>
                </c:pt>
                <c:pt idx="29426">
                  <c:v>0.65400000000000003</c:v>
                </c:pt>
                <c:pt idx="29427">
                  <c:v>0.65400000000000003</c:v>
                </c:pt>
                <c:pt idx="29428">
                  <c:v>0.64200000000000002</c:v>
                </c:pt>
                <c:pt idx="29429">
                  <c:v>0.64200000000000002</c:v>
                </c:pt>
                <c:pt idx="29430">
                  <c:v>0.751</c:v>
                </c:pt>
                <c:pt idx="29431">
                  <c:v>0.77600000000000002</c:v>
                </c:pt>
                <c:pt idx="29432">
                  <c:v>0.73599999999999999</c:v>
                </c:pt>
                <c:pt idx="29433">
                  <c:v>0.622</c:v>
                </c:pt>
                <c:pt idx="29434">
                  <c:v>0.622</c:v>
                </c:pt>
                <c:pt idx="29435">
                  <c:v>0.65800000000000003</c:v>
                </c:pt>
                <c:pt idx="29436">
                  <c:v>0.65900000000000003</c:v>
                </c:pt>
                <c:pt idx="29437">
                  <c:v>0.77600000000000002</c:v>
                </c:pt>
                <c:pt idx="29438">
                  <c:v>0.66100000000000003</c:v>
                </c:pt>
                <c:pt idx="29439">
                  <c:v>0.624</c:v>
                </c:pt>
                <c:pt idx="29440">
                  <c:v>0.79200000000000004</c:v>
                </c:pt>
                <c:pt idx="29441">
                  <c:v>0.68899999999999995</c:v>
                </c:pt>
                <c:pt idx="29442">
                  <c:v>0.622</c:v>
                </c:pt>
                <c:pt idx="29443">
                  <c:v>0.624</c:v>
                </c:pt>
                <c:pt idx="29444">
                  <c:v>0.74399999999999999</c:v>
                </c:pt>
                <c:pt idx="29445">
                  <c:v>0.66500000000000004</c:v>
                </c:pt>
                <c:pt idx="29446">
                  <c:v>0.84699999999999998</c:v>
                </c:pt>
                <c:pt idx="29447">
                  <c:v>0.83899999999999997</c:v>
                </c:pt>
                <c:pt idx="29448">
                  <c:v>0.625</c:v>
                </c:pt>
                <c:pt idx="29449">
                  <c:v>0.61399999999999999</c:v>
                </c:pt>
                <c:pt idx="29450">
                  <c:v>0.61399999999999999</c:v>
                </c:pt>
                <c:pt idx="29451">
                  <c:v>0.77300000000000002</c:v>
                </c:pt>
                <c:pt idx="29452">
                  <c:v>0.60299999999999998</c:v>
                </c:pt>
                <c:pt idx="29453">
                  <c:v>0.82199999999999995</c:v>
                </c:pt>
                <c:pt idx="29454">
                  <c:v>0.66600000000000004</c:v>
                </c:pt>
                <c:pt idx="29455">
                  <c:v>0.82199999999999995</c:v>
                </c:pt>
                <c:pt idx="29456">
                  <c:v>0.66700000000000004</c:v>
                </c:pt>
                <c:pt idx="29457">
                  <c:v>0.83099999999999996</c:v>
                </c:pt>
                <c:pt idx="29458">
                  <c:v>0.79400000000000004</c:v>
                </c:pt>
                <c:pt idx="29459">
                  <c:v>0.83199999999999996</c:v>
                </c:pt>
                <c:pt idx="29460">
                  <c:v>0.59399999999999997</c:v>
                </c:pt>
                <c:pt idx="29461">
                  <c:v>0.57299999999999995</c:v>
                </c:pt>
                <c:pt idx="29462">
                  <c:v>0.59399999999999997</c:v>
                </c:pt>
                <c:pt idx="29463">
                  <c:v>0.77800000000000002</c:v>
                </c:pt>
                <c:pt idx="29464">
                  <c:v>0.59399999999999997</c:v>
                </c:pt>
                <c:pt idx="29465">
                  <c:v>0.68600000000000005</c:v>
                </c:pt>
                <c:pt idx="29466">
                  <c:v>0.82799999999999996</c:v>
                </c:pt>
                <c:pt idx="29467">
                  <c:v>0.61799999999999999</c:v>
                </c:pt>
                <c:pt idx="29468">
                  <c:v>0.83399999999999996</c:v>
                </c:pt>
                <c:pt idx="29469">
                  <c:v>0.79400000000000004</c:v>
                </c:pt>
                <c:pt idx="29470">
                  <c:v>0.83699999999999997</c:v>
                </c:pt>
                <c:pt idx="29471">
                  <c:v>0.624</c:v>
                </c:pt>
                <c:pt idx="29472">
                  <c:v>0.66300000000000003</c:v>
                </c:pt>
                <c:pt idx="29473">
                  <c:v>0.80600000000000005</c:v>
                </c:pt>
                <c:pt idx="29474">
                  <c:v>0.83699999999999997</c:v>
                </c:pt>
                <c:pt idx="29475">
                  <c:v>0.80500000000000005</c:v>
                </c:pt>
                <c:pt idx="29476">
                  <c:v>0.85</c:v>
                </c:pt>
                <c:pt idx="29477">
                  <c:v>0.84399999999999997</c:v>
                </c:pt>
                <c:pt idx="29478">
                  <c:v>0.84299999999999997</c:v>
                </c:pt>
                <c:pt idx="29479">
                  <c:v>0.83</c:v>
                </c:pt>
                <c:pt idx="29480">
                  <c:v>0.628</c:v>
                </c:pt>
                <c:pt idx="29481">
                  <c:v>0.629</c:v>
                </c:pt>
                <c:pt idx="29482">
                  <c:v>0.83399999999999996</c:v>
                </c:pt>
                <c:pt idx="29483">
                  <c:v>0.84699999999999998</c:v>
                </c:pt>
                <c:pt idx="29484">
                  <c:v>0.57199999999999995</c:v>
                </c:pt>
                <c:pt idx="29485">
                  <c:v>0.77300000000000002</c:v>
                </c:pt>
                <c:pt idx="29486">
                  <c:v>0.57199999999999995</c:v>
                </c:pt>
                <c:pt idx="29487">
                  <c:v>0.84899999999999998</c:v>
                </c:pt>
                <c:pt idx="29488">
                  <c:v>0.64900000000000002</c:v>
                </c:pt>
                <c:pt idx="29489">
                  <c:v>0.82799999999999996</c:v>
                </c:pt>
                <c:pt idx="29490">
                  <c:v>0.64200000000000002</c:v>
                </c:pt>
                <c:pt idx="29491">
                  <c:v>0.64200000000000002</c:v>
                </c:pt>
                <c:pt idx="29492">
                  <c:v>0.71099999999999997</c:v>
                </c:pt>
                <c:pt idx="29493">
                  <c:v>0.753</c:v>
                </c:pt>
                <c:pt idx="29494">
                  <c:v>0.77300000000000002</c:v>
                </c:pt>
                <c:pt idx="29495">
                  <c:v>0.83699999999999997</c:v>
                </c:pt>
                <c:pt idx="29496">
                  <c:v>0.66</c:v>
                </c:pt>
                <c:pt idx="29497">
                  <c:v>0.66</c:v>
                </c:pt>
                <c:pt idx="29498">
                  <c:v>0.75800000000000001</c:v>
                </c:pt>
                <c:pt idx="29499">
                  <c:v>0.86299999999999999</c:v>
                </c:pt>
                <c:pt idx="29500">
                  <c:v>0.79500000000000004</c:v>
                </c:pt>
                <c:pt idx="29501">
                  <c:v>0.76100000000000001</c:v>
                </c:pt>
                <c:pt idx="29502">
                  <c:v>0.79100000000000004</c:v>
                </c:pt>
                <c:pt idx="29503">
                  <c:v>0.84</c:v>
                </c:pt>
                <c:pt idx="29504">
                  <c:v>0.629</c:v>
                </c:pt>
                <c:pt idx="29505">
                  <c:v>0.624</c:v>
                </c:pt>
                <c:pt idx="29506">
                  <c:v>0.80900000000000005</c:v>
                </c:pt>
                <c:pt idx="29507">
                  <c:v>0.84099999999999997</c:v>
                </c:pt>
                <c:pt idx="29508">
                  <c:v>0.82699999999999996</c:v>
                </c:pt>
                <c:pt idx="29509">
                  <c:v>0.84499999999999997</c:v>
                </c:pt>
                <c:pt idx="29510">
                  <c:v>0.70299999999999996</c:v>
                </c:pt>
                <c:pt idx="29511">
                  <c:v>0.66</c:v>
                </c:pt>
                <c:pt idx="29512">
                  <c:v>0.70299999999999996</c:v>
                </c:pt>
                <c:pt idx="29513">
                  <c:v>0.82899999999999996</c:v>
                </c:pt>
                <c:pt idx="29514">
                  <c:v>0.67100000000000004</c:v>
                </c:pt>
                <c:pt idx="29515">
                  <c:v>0.67100000000000004</c:v>
                </c:pt>
                <c:pt idx="29516">
                  <c:v>0.629</c:v>
                </c:pt>
                <c:pt idx="29517">
                  <c:v>0.629</c:v>
                </c:pt>
                <c:pt idx="29518">
                  <c:v>0.85099999999999998</c:v>
                </c:pt>
                <c:pt idx="29519">
                  <c:v>0.63300000000000001</c:v>
                </c:pt>
                <c:pt idx="29520">
                  <c:v>0.63400000000000001</c:v>
                </c:pt>
                <c:pt idx="29521">
                  <c:v>0.59699999999999998</c:v>
                </c:pt>
                <c:pt idx="29522">
                  <c:v>0.59699999999999998</c:v>
                </c:pt>
                <c:pt idx="29523">
                  <c:v>0.59499999999999997</c:v>
                </c:pt>
                <c:pt idx="29524">
                  <c:v>0.72799999999999998</c:v>
                </c:pt>
                <c:pt idx="29525">
                  <c:v>0.70499999999999996</c:v>
                </c:pt>
                <c:pt idx="29526">
                  <c:v>0.86</c:v>
                </c:pt>
                <c:pt idx="29527">
                  <c:v>0.85599999999999998</c:v>
                </c:pt>
                <c:pt idx="29528">
                  <c:v>0.57299999999999995</c:v>
                </c:pt>
                <c:pt idx="29529">
                  <c:v>0.82099999999999995</c:v>
                </c:pt>
                <c:pt idx="29530">
                  <c:v>0.86899999999999999</c:v>
                </c:pt>
                <c:pt idx="29531">
                  <c:v>0.66800000000000004</c:v>
                </c:pt>
                <c:pt idx="29532">
                  <c:v>0.65</c:v>
                </c:pt>
                <c:pt idx="29533">
                  <c:v>0.84</c:v>
                </c:pt>
                <c:pt idx="29534">
                  <c:v>0.85099999999999998</c:v>
                </c:pt>
                <c:pt idx="29535">
                  <c:v>0.872</c:v>
                </c:pt>
                <c:pt idx="29536">
                  <c:v>0.64500000000000002</c:v>
                </c:pt>
                <c:pt idx="29537">
                  <c:v>0.85599999999999998</c:v>
                </c:pt>
                <c:pt idx="29538">
                  <c:v>0.86799999999999999</c:v>
                </c:pt>
                <c:pt idx="29539">
                  <c:v>0.70699999999999996</c:v>
                </c:pt>
                <c:pt idx="29540">
                  <c:v>0.76600000000000001</c:v>
                </c:pt>
                <c:pt idx="29541">
                  <c:v>0.70699999999999996</c:v>
                </c:pt>
                <c:pt idx="29542">
                  <c:v>0.64600000000000002</c:v>
                </c:pt>
                <c:pt idx="29543">
                  <c:v>0.69499999999999995</c:v>
                </c:pt>
                <c:pt idx="29544">
                  <c:v>0.86699999999999999</c:v>
                </c:pt>
                <c:pt idx="29545">
                  <c:v>0.80500000000000005</c:v>
                </c:pt>
                <c:pt idx="29546">
                  <c:v>0.86299999999999999</c:v>
                </c:pt>
                <c:pt idx="29547">
                  <c:v>0.69599999999999995</c:v>
                </c:pt>
                <c:pt idx="29548">
                  <c:v>0.84899999999999998</c:v>
                </c:pt>
                <c:pt idx="29549">
                  <c:v>0.87</c:v>
                </c:pt>
                <c:pt idx="29550">
                  <c:v>0.877</c:v>
                </c:pt>
                <c:pt idx="29551">
                  <c:v>0.69499999999999995</c:v>
                </c:pt>
                <c:pt idx="29552">
                  <c:v>0.875</c:v>
                </c:pt>
                <c:pt idx="29553">
                  <c:v>0.86699999999999999</c:v>
                </c:pt>
                <c:pt idx="29554">
                  <c:v>0.84299999999999997</c:v>
                </c:pt>
                <c:pt idx="29555">
                  <c:v>0.82899999999999996</c:v>
                </c:pt>
                <c:pt idx="29556">
                  <c:v>0.86899999999999999</c:v>
                </c:pt>
                <c:pt idx="29557">
                  <c:v>0.88100000000000001</c:v>
                </c:pt>
                <c:pt idx="29558">
                  <c:v>0.78500000000000003</c:v>
                </c:pt>
                <c:pt idx="29559">
                  <c:v>0.89100000000000001</c:v>
                </c:pt>
                <c:pt idx="29560">
                  <c:v>0.63500000000000001</c:v>
                </c:pt>
                <c:pt idx="29561">
                  <c:v>0.64600000000000002</c:v>
                </c:pt>
                <c:pt idx="29562">
                  <c:v>0.64600000000000002</c:v>
                </c:pt>
                <c:pt idx="29563">
                  <c:v>0.878</c:v>
                </c:pt>
                <c:pt idx="29564">
                  <c:v>0.63900000000000001</c:v>
                </c:pt>
                <c:pt idx="29565">
                  <c:v>0.88</c:v>
                </c:pt>
                <c:pt idx="29566">
                  <c:v>0.86199999999999999</c:v>
                </c:pt>
                <c:pt idx="29567">
                  <c:v>0.88600000000000001</c:v>
                </c:pt>
                <c:pt idx="29568">
                  <c:v>0.79700000000000004</c:v>
                </c:pt>
                <c:pt idx="29569">
                  <c:v>0.61399999999999999</c:v>
                </c:pt>
                <c:pt idx="29570">
                  <c:v>0.88100000000000001</c:v>
                </c:pt>
                <c:pt idx="29571">
                  <c:v>0.89600000000000002</c:v>
                </c:pt>
                <c:pt idx="29572">
                  <c:v>0.88800000000000001</c:v>
                </c:pt>
                <c:pt idx="29573">
                  <c:v>0.82599999999999996</c:v>
                </c:pt>
                <c:pt idx="29574">
                  <c:v>0.61499999999999999</c:v>
                </c:pt>
                <c:pt idx="29575">
                  <c:v>0.82399999999999995</c:v>
                </c:pt>
                <c:pt idx="29576">
                  <c:v>0.79800000000000004</c:v>
                </c:pt>
                <c:pt idx="29577">
                  <c:v>0.88500000000000001</c:v>
                </c:pt>
                <c:pt idx="29578">
                  <c:v>0.89800000000000002</c:v>
                </c:pt>
                <c:pt idx="29579">
                  <c:v>0.84399999999999997</c:v>
                </c:pt>
                <c:pt idx="29580">
                  <c:v>0.84499999999999997</c:v>
                </c:pt>
                <c:pt idx="29581">
                  <c:v>0.79500000000000004</c:v>
                </c:pt>
                <c:pt idx="29582">
                  <c:v>0.67900000000000005</c:v>
                </c:pt>
                <c:pt idx="29583">
                  <c:v>0.64600000000000002</c:v>
                </c:pt>
                <c:pt idx="29584">
                  <c:v>0.64600000000000002</c:v>
                </c:pt>
                <c:pt idx="29585">
                  <c:v>0.878</c:v>
                </c:pt>
                <c:pt idx="29586">
                  <c:v>0.78400000000000003</c:v>
                </c:pt>
                <c:pt idx="29587">
                  <c:v>0.86699999999999999</c:v>
                </c:pt>
                <c:pt idx="29588">
                  <c:v>0.63500000000000001</c:v>
                </c:pt>
                <c:pt idx="29589">
                  <c:v>0.63500000000000001</c:v>
                </c:pt>
                <c:pt idx="29590">
                  <c:v>0.78700000000000003</c:v>
                </c:pt>
                <c:pt idx="29591">
                  <c:v>0.65100000000000002</c:v>
                </c:pt>
                <c:pt idx="29592">
                  <c:v>0.65200000000000002</c:v>
                </c:pt>
                <c:pt idx="29593">
                  <c:v>0.72199999999999998</c:v>
                </c:pt>
                <c:pt idx="29594">
                  <c:v>0.91200000000000003</c:v>
                </c:pt>
                <c:pt idx="29595">
                  <c:v>0.79300000000000004</c:v>
                </c:pt>
                <c:pt idx="29596">
                  <c:v>0.88200000000000001</c:v>
                </c:pt>
                <c:pt idx="29597">
                  <c:v>0.82099999999999995</c:v>
                </c:pt>
                <c:pt idx="29598">
                  <c:v>0.69</c:v>
                </c:pt>
                <c:pt idx="29599">
                  <c:v>0.90700000000000003</c:v>
                </c:pt>
                <c:pt idx="29600">
                  <c:v>0.89300000000000002</c:v>
                </c:pt>
                <c:pt idx="29601">
                  <c:v>0.89800000000000002</c:v>
                </c:pt>
                <c:pt idx="29602">
                  <c:v>0.61099999999999999</c:v>
                </c:pt>
                <c:pt idx="29603">
                  <c:v>0.69099999999999995</c:v>
                </c:pt>
                <c:pt idx="29604">
                  <c:v>0.69099999999999995</c:v>
                </c:pt>
                <c:pt idx="29605">
                  <c:v>0.61099999999999999</c:v>
                </c:pt>
                <c:pt idx="29606">
                  <c:v>0.84699999999999998</c:v>
                </c:pt>
                <c:pt idx="29607">
                  <c:v>0.89600000000000002</c:v>
                </c:pt>
                <c:pt idx="29608">
                  <c:v>0.61</c:v>
                </c:pt>
                <c:pt idx="29609">
                  <c:v>0.58199999999999996</c:v>
                </c:pt>
                <c:pt idx="29610">
                  <c:v>0.88800000000000001</c:v>
                </c:pt>
                <c:pt idx="29611">
                  <c:v>0.89300000000000002</c:v>
                </c:pt>
                <c:pt idx="29612">
                  <c:v>0.79500000000000004</c:v>
                </c:pt>
                <c:pt idx="29613">
                  <c:v>0.82899999999999996</c:v>
                </c:pt>
                <c:pt idx="29614">
                  <c:v>0.71699999999999997</c:v>
                </c:pt>
                <c:pt idx="29615">
                  <c:v>0.90500000000000003</c:v>
                </c:pt>
                <c:pt idx="29616">
                  <c:v>0.89400000000000002</c:v>
                </c:pt>
                <c:pt idx="29617">
                  <c:v>0.90500000000000003</c:v>
                </c:pt>
                <c:pt idx="29618">
                  <c:v>0.88800000000000001</c:v>
                </c:pt>
                <c:pt idx="29619">
                  <c:v>0.90600000000000003</c:v>
                </c:pt>
                <c:pt idx="29620">
                  <c:v>0.90600000000000003</c:v>
                </c:pt>
                <c:pt idx="29621">
                  <c:v>0.86199999999999999</c:v>
                </c:pt>
                <c:pt idx="29622">
                  <c:v>0.65600000000000003</c:v>
                </c:pt>
                <c:pt idx="29623">
                  <c:v>0.90700000000000003</c:v>
                </c:pt>
                <c:pt idx="29624">
                  <c:v>0.91700000000000004</c:v>
                </c:pt>
                <c:pt idx="29625">
                  <c:v>0.90200000000000002</c:v>
                </c:pt>
                <c:pt idx="29626">
                  <c:v>0.90100000000000002</c:v>
                </c:pt>
                <c:pt idx="29627">
                  <c:v>0.91800000000000004</c:v>
                </c:pt>
                <c:pt idx="29628">
                  <c:v>0.86</c:v>
                </c:pt>
                <c:pt idx="29629">
                  <c:v>0.92100000000000004</c:v>
                </c:pt>
                <c:pt idx="29630">
                  <c:v>0.622</c:v>
                </c:pt>
                <c:pt idx="29631">
                  <c:v>0.623</c:v>
                </c:pt>
                <c:pt idx="29632">
                  <c:v>0.91400000000000003</c:v>
                </c:pt>
                <c:pt idx="29633">
                  <c:v>0.86399999999999999</c:v>
                </c:pt>
                <c:pt idx="29634">
                  <c:v>0.93</c:v>
                </c:pt>
                <c:pt idx="29635">
                  <c:v>0.91</c:v>
                </c:pt>
                <c:pt idx="29636">
                  <c:v>0.747</c:v>
                </c:pt>
                <c:pt idx="29637">
                  <c:v>0.92100000000000004</c:v>
                </c:pt>
                <c:pt idx="29638">
                  <c:v>0.86099999999999999</c:v>
                </c:pt>
                <c:pt idx="29639">
                  <c:v>0.86499999999999999</c:v>
                </c:pt>
                <c:pt idx="29640">
                  <c:v>0.91</c:v>
                </c:pt>
                <c:pt idx="29641">
                  <c:v>0.92200000000000004</c:v>
                </c:pt>
                <c:pt idx="29642">
                  <c:v>0.89100000000000001</c:v>
                </c:pt>
                <c:pt idx="29643">
                  <c:v>0.89</c:v>
                </c:pt>
                <c:pt idx="29644">
                  <c:v>0.89200000000000002</c:v>
                </c:pt>
                <c:pt idx="29645">
                  <c:v>0.66400000000000003</c:v>
                </c:pt>
                <c:pt idx="29646">
                  <c:v>0.93</c:v>
                </c:pt>
                <c:pt idx="29647">
                  <c:v>0.88400000000000001</c:v>
                </c:pt>
                <c:pt idx="29648">
                  <c:v>0.84</c:v>
                </c:pt>
                <c:pt idx="29649">
                  <c:v>0.93200000000000005</c:v>
                </c:pt>
                <c:pt idx="29650">
                  <c:v>0.65100000000000002</c:v>
                </c:pt>
                <c:pt idx="29651">
                  <c:v>0.65100000000000002</c:v>
                </c:pt>
                <c:pt idx="29652">
                  <c:v>0.88400000000000001</c:v>
                </c:pt>
                <c:pt idx="29653">
                  <c:v>0.82499999999999996</c:v>
                </c:pt>
                <c:pt idx="29654">
                  <c:v>0.626</c:v>
                </c:pt>
                <c:pt idx="29655">
                  <c:v>0.83199999999999996</c:v>
                </c:pt>
                <c:pt idx="29656">
                  <c:v>0.91600000000000004</c:v>
                </c:pt>
                <c:pt idx="29657">
                  <c:v>0.73499999999999999</c:v>
                </c:pt>
                <c:pt idx="29658">
                  <c:v>0.73599999999999999</c:v>
                </c:pt>
                <c:pt idx="29659">
                  <c:v>0.92100000000000004</c:v>
                </c:pt>
                <c:pt idx="29660">
                  <c:v>0.91800000000000004</c:v>
                </c:pt>
                <c:pt idx="29661">
                  <c:v>0.65400000000000003</c:v>
                </c:pt>
                <c:pt idx="29662">
                  <c:v>0.879</c:v>
                </c:pt>
                <c:pt idx="29663">
                  <c:v>0.91300000000000003</c:v>
                </c:pt>
                <c:pt idx="29664">
                  <c:v>0.627</c:v>
                </c:pt>
                <c:pt idx="29665">
                  <c:v>0.628</c:v>
                </c:pt>
                <c:pt idx="29666">
                  <c:v>0.90500000000000003</c:v>
                </c:pt>
                <c:pt idx="29667">
                  <c:v>0.90900000000000003</c:v>
                </c:pt>
                <c:pt idx="29668">
                  <c:v>0.876</c:v>
                </c:pt>
                <c:pt idx="29669">
                  <c:v>0.89600000000000002</c:v>
                </c:pt>
                <c:pt idx="29670">
                  <c:v>0.76800000000000002</c:v>
                </c:pt>
                <c:pt idx="29671">
                  <c:v>0.92100000000000004</c:v>
                </c:pt>
                <c:pt idx="29672">
                  <c:v>0.93</c:v>
                </c:pt>
                <c:pt idx="29673">
                  <c:v>0.73899999999999999</c:v>
                </c:pt>
                <c:pt idx="29674">
                  <c:v>0.92</c:v>
                </c:pt>
                <c:pt idx="29675">
                  <c:v>0.90800000000000003</c:v>
                </c:pt>
                <c:pt idx="29676">
                  <c:v>0.93799999999999994</c:v>
                </c:pt>
                <c:pt idx="29677">
                  <c:v>0.74</c:v>
                </c:pt>
                <c:pt idx="29678">
                  <c:v>0.80700000000000005</c:v>
                </c:pt>
                <c:pt idx="29679">
                  <c:v>0.74</c:v>
                </c:pt>
                <c:pt idx="29680">
                  <c:v>0.94499999999999995</c:v>
                </c:pt>
                <c:pt idx="29681">
                  <c:v>0.93799999999999994</c:v>
                </c:pt>
                <c:pt idx="29682">
                  <c:v>0.94099999999999995</c:v>
                </c:pt>
                <c:pt idx="29683">
                  <c:v>0.93500000000000005</c:v>
                </c:pt>
                <c:pt idx="29684">
                  <c:v>0.93100000000000005</c:v>
                </c:pt>
                <c:pt idx="29685">
                  <c:v>0.94099999999999995</c:v>
                </c:pt>
                <c:pt idx="29686">
                  <c:v>0.85699999999999998</c:v>
                </c:pt>
                <c:pt idx="29687">
                  <c:v>0.90200000000000002</c:v>
                </c:pt>
                <c:pt idx="29688">
                  <c:v>0.94899999999999995</c:v>
                </c:pt>
                <c:pt idx="29689">
                  <c:v>0.94499999999999995</c:v>
                </c:pt>
                <c:pt idx="29690">
                  <c:v>0.93400000000000005</c:v>
                </c:pt>
                <c:pt idx="29691">
                  <c:v>0.94299999999999995</c:v>
                </c:pt>
                <c:pt idx="29692">
                  <c:v>0.95899999999999996</c:v>
                </c:pt>
                <c:pt idx="29693">
                  <c:v>0.96299999999999997</c:v>
                </c:pt>
                <c:pt idx="29694">
                  <c:v>0.85299999999999998</c:v>
                </c:pt>
                <c:pt idx="29695">
                  <c:v>0.94699999999999995</c:v>
                </c:pt>
                <c:pt idx="29696">
                  <c:v>0.95399999999999996</c:v>
                </c:pt>
                <c:pt idx="29697">
                  <c:v>0.95199999999999996</c:v>
                </c:pt>
                <c:pt idx="29698">
                  <c:v>0.63300000000000001</c:v>
                </c:pt>
                <c:pt idx="29699">
                  <c:v>0.88700000000000001</c:v>
                </c:pt>
                <c:pt idx="29700">
                  <c:v>0.629</c:v>
                </c:pt>
                <c:pt idx="29701">
                  <c:v>0.95199999999999996</c:v>
                </c:pt>
                <c:pt idx="29702">
                  <c:v>0.629</c:v>
                </c:pt>
                <c:pt idx="29703">
                  <c:v>0.95499999999999996</c:v>
                </c:pt>
                <c:pt idx="29704">
                  <c:v>0.95299999999999996</c:v>
                </c:pt>
                <c:pt idx="29705">
                  <c:v>0.95</c:v>
                </c:pt>
                <c:pt idx="29706">
                  <c:v>0.92800000000000005</c:v>
                </c:pt>
                <c:pt idx="29707">
                  <c:v>0.95699999999999996</c:v>
                </c:pt>
                <c:pt idx="29708">
                  <c:v>0.97</c:v>
                </c:pt>
                <c:pt idx="29709">
                  <c:v>0.90100000000000002</c:v>
                </c:pt>
                <c:pt idx="29710">
                  <c:v>0.84099999999999997</c:v>
                </c:pt>
                <c:pt idx="29711">
                  <c:v>0.86699999999999999</c:v>
                </c:pt>
                <c:pt idx="29712">
                  <c:v>0.96199999999999997</c:v>
                </c:pt>
                <c:pt idx="29713">
                  <c:v>0.97199999999999998</c:v>
                </c:pt>
                <c:pt idx="29714">
                  <c:v>0.94699999999999995</c:v>
                </c:pt>
                <c:pt idx="29715">
                  <c:v>0.86799999999999999</c:v>
                </c:pt>
                <c:pt idx="29716">
                  <c:v>0.90900000000000003</c:v>
                </c:pt>
                <c:pt idx="29717">
                  <c:v>0.67100000000000004</c:v>
                </c:pt>
                <c:pt idx="29718">
                  <c:v>0.98</c:v>
                </c:pt>
                <c:pt idx="29719">
                  <c:v>0.75600000000000001</c:v>
                </c:pt>
                <c:pt idx="29720">
                  <c:v>0.95799999999999996</c:v>
                </c:pt>
                <c:pt idx="29721">
                  <c:v>0.86499999999999999</c:v>
                </c:pt>
                <c:pt idx="29722">
                  <c:v>0.96699999999999997</c:v>
                </c:pt>
                <c:pt idx="29723">
                  <c:v>0.97799999999999998</c:v>
                </c:pt>
                <c:pt idx="29724">
                  <c:v>0.71699999999999997</c:v>
                </c:pt>
                <c:pt idx="29725">
                  <c:v>0.96299999999999997</c:v>
                </c:pt>
                <c:pt idx="29726">
                  <c:v>0.96899999999999997</c:v>
                </c:pt>
                <c:pt idx="29727">
                  <c:v>0.96499999999999997</c:v>
                </c:pt>
                <c:pt idx="29728">
                  <c:v>0.71699999999999997</c:v>
                </c:pt>
                <c:pt idx="29729">
                  <c:v>0.96599999999999997</c:v>
                </c:pt>
                <c:pt idx="29730">
                  <c:v>0.71799999999999997</c:v>
                </c:pt>
                <c:pt idx="29731">
                  <c:v>0.96199999999999997</c:v>
                </c:pt>
                <c:pt idx="29732">
                  <c:v>0.96599999999999997</c:v>
                </c:pt>
                <c:pt idx="29733">
                  <c:v>0.97699999999999998</c:v>
                </c:pt>
                <c:pt idx="29734">
                  <c:v>0.88200000000000001</c:v>
                </c:pt>
                <c:pt idx="29735">
                  <c:v>0.97599999999999998</c:v>
                </c:pt>
                <c:pt idx="29736">
                  <c:v>0.84099999999999997</c:v>
                </c:pt>
                <c:pt idx="29737">
                  <c:v>0.95799999999999996</c:v>
                </c:pt>
                <c:pt idx="29738">
                  <c:v>0.92300000000000004</c:v>
                </c:pt>
                <c:pt idx="29739">
                  <c:v>0.97799999999999998</c:v>
                </c:pt>
                <c:pt idx="29740">
                  <c:v>0.98399999999999999</c:v>
                </c:pt>
                <c:pt idx="29741">
                  <c:v>0.98099999999999998</c:v>
                </c:pt>
                <c:pt idx="29742">
                  <c:v>0.98899999999999999</c:v>
                </c:pt>
                <c:pt idx="29743">
                  <c:v>0.97799999999999998</c:v>
                </c:pt>
                <c:pt idx="29744">
                  <c:v>0.98199999999999998</c:v>
                </c:pt>
                <c:pt idx="29745">
                  <c:v>0.96799999999999997</c:v>
                </c:pt>
                <c:pt idx="29746">
                  <c:v>0.99099999999999999</c:v>
                </c:pt>
                <c:pt idx="29747">
                  <c:v>0.91800000000000004</c:v>
                </c:pt>
                <c:pt idx="29748">
                  <c:v>0.98799999999999999</c:v>
                </c:pt>
                <c:pt idx="29749">
                  <c:v>1.004</c:v>
                </c:pt>
                <c:pt idx="29750">
                  <c:v>0.98</c:v>
                </c:pt>
                <c:pt idx="29751">
                  <c:v>0.98599999999999999</c:v>
                </c:pt>
                <c:pt idx="29752">
                  <c:v>1.0089999999999999</c:v>
                </c:pt>
                <c:pt idx="29753">
                  <c:v>0.92300000000000004</c:v>
                </c:pt>
                <c:pt idx="29754">
                  <c:v>0.95599999999999996</c:v>
                </c:pt>
                <c:pt idx="29755">
                  <c:v>0.95399999999999996</c:v>
                </c:pt>
                <c:pt idx="29756">
                  <c:v>1.002</c:v>
                </c:pt>
                <c:pt idx="29757">
                  <c:v>0.999</c:v>
                </c:pt>
                <c:pt idx="29758">
                  <c:v>1.004</c:v>
                </c:pt>
                <c:pt idx="29759">
                  <c:v>0.64200000000000002</c:v>
                </c:pt>
                <c:pt idx="29760">
                  <c:v>0.995</c:v>
                </c:pt>
                <c:pt idx="29761">
                  <c:v>0.90200000000000002</c:v>
                </c:pt>
                <c:pt idx="29762">
                  <c:v>1</c:v>
                </c:pt>
                <c:pt idx="29763">
                  <c:v>0.90700000000000003</c:v>
                </c:pt>
                <c:pt idx="29764">
                  <c:v>0.98</c:v>
                </c:pt>
                <c:pt idx="29765">
                  <c:v>0.98099999999999998</c:v>
                </c:pt>
                <c:pt idx="29766">
                  <c:v>0.93899999999999995</c:v>
                </c:pt>
                <c:pt idx="29767">
                  <c:v>1.01</c:v>
                </c:pt>
                <c:pt idx="29768">
                  <c:v>0.64700000000000002</c:v>
                </c:pt>
                <c:pt idx="29769">
                  <c:v>0.97</c:v>
                </c:pt>
                <c:pt idx="29770">
                  <c:v>0.99</c:v>
                </c:pt>
                <c:pt idx="29771">
                  <c:v>0.999</c:v>
                </c:pt>
                <c:pt idx="29772">
                  <c:v>0.98899999999999999</c:v>
                </c:pt>
                <c:pt idx="29773">
                  <c:v>0.81</c:v>
                </c:pt>
                <c:pt idx="29774">
                  <c:v>0.98799999999999999</c:v>
                </c:pt>
                <c:pt idx="29775">
                  <c:v>1.002</c:v>
                </c:pt>
                <c:pt idx="29776">
                  <c:v>1.0089999999999999</c:v>
                </c:pt>
                <c:pt idx="29777">
                  <c:v>0.77400000000000002</c:v>
                </c:pt>
                <c:pt idx="29778">
                  <c:v>0.98799999999999999</c:v>
                </c:pt>
                <c:pt idx="29779">
                  <c:v>1.01</c:v>
                </c:pt>
                <c:pt idx="29780">
                  <c:v>0.99099999999999999</c:v>
                </c:pt>
                <c:pt idx="29781">
                  <c:v>0.94899999999999995</c:v>
                </c:pt>
                <c:pt idx="29782">
                  <c:v>0.95399999999999996</c:v>
                </c:pt>
                <c:pt idx="29783">
                  <c:v>0.95499999999999996</c:v>
                </c:pt>
                <c:pt idx="29784">
                  <c:v>0.99299999999999999</c:v>
                </c:pt>
                <c:pt idx="29785">
                  <c:v>0.94899999999999995</c:v>
                </c:pt>
                <c:pt idx="29786">
                  <c:v>0.99</c:v>
                </c:pt>
                <c:pt idx="29787">
                  <c:v>0.95699999999999996</c:v>
                </c:pt>
                <c:pt idx="29788">
                  <c:v>1.002</c:v>
                </c:pt>
                <c:pt idx="29789">
                  <c:v>0.98299999999999998</c:v>
                </c:pt>
                <c:pt idx="29790">
                  <c:v>0.96899999999999997</c:v>
                </c:pt>
                <c:pt idx="29791">
                  <c:v>0.95199999999999996</c:v>
                </c:pt>
                <c:pt idx="29792">
                  <c:v>0.90800000000000003</c:v>
                </c:pt>
                <c:pt idx="29793">
                  <c:v>0.99399999999999999</c:v>
                </c:pt>
                <c:pt idx="29794">
                  <c:v>0.97799999999999998</c:v>
                </c:pt>
                <c:pt idx="29795">
                  <c:v>0.98199999999999998</c:v>
                </c:pt>
                <c:pt idx="29796">
                  <c:v>0.98299999999999998</c:v>
                </c:pt>
                <c:pt idx="29797">
                  <c:v>1.004</c:v>
                </c:pt>
                <c:pt idx="29798">
                  <c:v>0.95699999999999996</c:v>
                </c:pt>
                <c:pt idx="29799">
                  <c:v>0.96</c:v>
                </c:pt>
                <c:pt idx="29800">
                  <c:v>0.96</c:v>
                </c:pt>
                <c:pt idx="29801">
                  <c:v>0.94099999999999995</c:v>
                </c:pt>
                <c:pt idx="29802">
                  <c:v>0.95299999999999996</c:v>
                </c:pt>
                <c:pt idx="29803">
                  <c:v>0.96</c:v>
                </c:pt>
                <c:pt idx="29804">
                  <c:v>0.996</c:v>
                </c:pt>
                <c:pt idx="29805">
                  <c:v>0.95799999999999996</c:v>
                </c:pt>
                <c:pt idx="29806">
                  <c:v>0.998</c:v>
                </c:pt>
                <c:pt idx="29807">
                  <c:v>0.99199999999999999</c:v>
                </c:pt>
                <c:pt idx="29808">
                  <c:v>0.98</c:v>
                </c:pt>
                <c:pt idx="29809">
                  <c:v>0.96299999999999997</c:v>
                </c:pt>
                <c:pt idx="29810">
                  <c:v>0.96299999999999997</c:v>
                </c:pt>
                <c:pt idx="29811">
                  <c:v>0.86499999999999999</c:v>
                </c:pt>
                <c:pt idx="29812">
                  <c:v>0.96799999999999997</c:v>
                </c:pt>
                <c:pt idx="29813">
                  <c:v>0.86499999999999999</c:v>
                </c:pt>
                <c:pt idx="29814">
                  <c:v>0.95599999999999996</c:v>
                </c:pt>
                <c:pt idx="29815">
                  <c:v>0.96899999999999997</c:v>
                </c:pt>
                <c:pt idx="29816">
                  <c:v>0.997</c:v>
                </c:pt>
                <c:pt idx="29817">
                  <c:v>0.96799999999999997</c:v>
                </c:pt>
                <c:pt idx="29818">
                  <c:v>0.95899999999999996</c:v>
                </c:pt>
                <c:pt idx="29819">
                  <c:v>0.998</c:v>
                </c:pt>
                <c:pt idx="29820">
                  <c:v>1.004</c:v>
                </c:pt>
                <c:pt idx="29821">
                  <c:v>0.98799999999999999</c:v>
                </c:pt>
                <c:pt idx="29822">
                  <c:v>0.72799999999999998</c:v>
                </c:pt>
                <c:pt idx="29823">
                  <c:v>0.998</c:v>
                </c:pt>
                <c:pt idx="29824">
                  <c:v>0.99299999999999999</c:v>
                </c:pt>
                <c:pt idx="29825">
                  <c:v>0.95199999999999996</c:v>
                </c:pt>
                <c:pt idx="29826">
                  <c:v>1.006</c:v>
                </c:pt>
                <c:pt idx="29827">
                  <c:v>0.995</c:v>
                </c:pt>
                <c:pt idx="29828">
                  <c:v>0.98799999999999999</c:v>
                </c:pt>
                <c:pt idx="29829">
                  <c:v>1.004</c:v>
                </c:pt>
                <c:pt idx="29830">
                  <c:v>0.91400000000000003</c:v>
                </c:pt>
                <c:pt idx="29831">
                  <c:v>0.96099999999999997</c:v>
                </c:pt>
                <c:pt idx="29832">
                  <c:v>0.96</c:v>
                </c:pt>
                <c:pt idx="29833">
                  <c:v>0.96599999999999997</c:v>
                </c:pt>
                <c:pt idx="29834">
                  <c:v>1.0029999999999999</c:v>
                </c:pt>
                <c:pt idx="29835">
                  <c:v>0.85799999999999998</c:v>
                </c:pt>
                <c:pt idx="29836">
                  <c:v>0.98599999999999999</c:v>
                </c:pt>
                <c:pt idx="29837">
                  <c:v>0.96299999999999997</c:v>
                </c:pt>
                <c:pt idx="29838">
                  <c:v>0.98199999999999998</c:v>
                </c:pt>
                <c:pt idx="29839">
                  <c:v>0.96099999999999997</c:v>
                </c:pt>
                <c:pt idx="29840">
                  <c:v>0.96499999999999997</c:v>
                </c:pt>
                <c:pt idx="29841">
                  <c:v>0.96599999999999997</c:v>
                </c:pt>
                <c:pt idx="29842">
                  <c:v>0.97699999999999998</c:v>
                </c:pt>
                <c:pt idx="29843">
                  <c:v>1.008</c:v>
                </c:pt>
                <c:pt idx="29844">
                  <c:v>0.96199999999999997</c:v>
                </c:pt>
                <c:pt idx="29845">
                  <c:v>0.999</c:v>
                </c:pt>
                <c:pt idx="29846">
                  <c:v>0.999</c:v>
                </c:pt>
                <c:pt idx="29847">
                  <c:v>0.97899999999999998</c:v>
                </c:pt>
                <c:pt idx="29848">
                  <c:v>0.95299999999999996</c:v>
                </c:pt>
                <c:pt idx="29849">
                  <c:v>0.96799999999999997</c:v>
                </c:pt>
                <c:pt idx="29850">
                  <c:v>0.97099999999999997</c:v>
                </c:pt>
                <c:pt idx="29851">
                  <c:v>0.96899999999999997</c:v>
                </c:pt>
                <c:pt idx="29852">
                  <c:v>0.96599999999999997</c:v>
                </c:pt>
                <c:pt idx="29853">
                  <c:v>0.97</c:v>
                </c:pt>
                <c:pt idx="29854">
                  <c:v>0.96799999999999997</c:v>
                </c:pt>
                <c:pt idx="29855">
                  <c:v>0.96799999999999997</c:v>
                </c:pt>
                <c:pt idx="29856">
                  <c:v>0.96099999999999997</c:v>
                </c:pt>
                <c:pt idx="29857">
                  <c:v>0.99199999999999999</c:v>
                </c:pt>
                <c:pt idx="29858">
                  <c:v>0.96499999999999997</c:v>
                </c:pt>
                <c:pt idx="29859">
                  <c:v>0.98799999999999999</c:v>
                </c:pt>
                <c:pt idx="29860">
                  <c:v>0.97799999999999998</c:v>
                </c:pt>
                <c:pt idx="29861">
                  <c:v>0.96899999999999997</c:v>
                </c:pt>
                <c:pt idx="29862">
                  <c:v>0.96199999999999997</c:v>
                </c:pt>
                <c:pt idx="29863">
                  <c:v>0.95599999999999996</c:v>
                </c:pt>
                <c:pt idx="29864">
                  <c:v>0.996</c:v>
                </c:pt>
                <c:pt idx="29865">
                  <c:v>0.95599999999999996</c:v>
                </c:pt>
                <c:pt idx="29866">
                  <c:v>0.96099999999999997</c:v>
                </c:pt>
                <c:pt idx="29867">
                  <c:v>0.95699999999999996</c:v>
                </c:pt>
                <c:pt idx="29868">
                  <c:v>0.95699999999999996</c:v>
                </c:pt>
                <c:pt idx="29869">
                  <c:v>0.96099999999999997</c:v>
                </c:pt>
                <c:pt idx="29870">
                  <c:v>0.95799999999999996</c:v>
                </c:pt>
                <c:pt idx="29871">
                  <c:v>0.95299999999999996</c:v>
                </c:pt>
                <c:pt idx="29872">
                  <c:v>0.96099999999999997</c:v>
                </c:pt>
                <c:pt idx="29873">
                  <c:v>1</c:v>
                </c:pt>
                <c:pt idx="29874">
                  <c:v>0.97299999999999998</c:v>
                </c:pt>
                <c:pt idx="29875">
                  <c:v>0.998</c:v>
                </c:pt>
                <c:pt idx="29876">
                  <c:v>0.95699999999999996</c:v>
                </c:pt>
                <c:pt idx="29877">
                  <c:v>0.98899999999999999</c:v>
                </c:pt>
                <c:pt idx="29878">
                  <c:v>0.97599999999999998</c:v>
                </c:pt>
                <c:pt idx="29879">
                  <c:v>1.0009999999999999</c:v>
                </c:pt>
                <c:pt idx="29880">
                  <c:v>1.008</c:v>
                </c:pt>
                <c:pt idx="29881">
                  <c:v>0.98299999999999998</c:v>
                </c:pt>
                <c:pt idx="29882">
                  <c:v>0.91400000000000003</c:v>
                </c:pt>
                <c:pt idx="29883">
                  <c:v>0.99</c:v>
                </c:pt>
                <c:pt idx="29884">
                  <c:v>0.96199999999999997</c:v>
                </c:pt>
                <c:pt idx="29885">
                  <c:v>0.95799999999999996</c:v>
                </c:pt>
                <c:pt idx="29886">
                  <c:v>0.998</c:v>
                </c:pt>
                <c:pt idx="29887">
                  <c:v>0.96299999999999997</c:v>
                </c:pt>
                <c:pt idx="29888">
                  <c:v>0.96399999999999997</c:v>
                </c:pt>
                <c:pt idx="29889">
                  <c:v>0.96499999999999997</c:v>
                </c:pt>
                <c:pt idx="29890">
                  <c:v>0.86399999999999999</c:v>
                </c:pt>
                <c:pt idx="29891">
                  <c:v>1.0029999999999999</c:v>
                </c:pt>
                <c:pt idx="29892">
                  <c:v>1</c:v>
                </c:pt>
                <c:pt idx="29893">
                  <c:v>0.98499999999999999</c:v>
                </c:pt>
                <c:pt idx="29894">
                  <c:v>0.96199999999999997</c:v>
                </c:pt>
                <c:pt idx="29895">
                  <c:v>0.96599999999999997</c:v>
                </c:pt>
                <c:pt idx="29896">
                  <c:v>0.96</c:v>
                </c:pt>
                <c:pt idx="29897">
                  <c:v>0.86699999999999999</c:v>
                </c:pt>
                <c:pt idx="29898">
                  <c:v>1.0029999999999999</c:v>
                </c:pt>
                <c:pt idx="29899">
                  <c:v>0.97199999999999998</c:v>
                </c:pt>
                <c:pt idx="29900">
                  <c:v>0.86699999999999999</c:v>
                </c:pt>
                <c:pt idx="29901">
                  <c:v>1.004</c:v>
                </c:pt>
                <c:pt idx="29902">
                  <c:v>1.01</c:v>
                </c:pt>
                <c:pt idx="29903">
                  <c:v>0.97399999999999998</c:v>
                </c:pt>
                <c:pt idx="29904">
                  <c:v>0.96299999999999997</c:v>
                </c:pt>
                <c:pt idx="29905">
                  <c:v>0.995</c:v>
                </c:pt>
                <c:pt idx="29906">
                  <c:v>1.004</c:v>
                </c:pt>
                <c:pt idx="29907">
                  <c:v>0.999</c:v>
                </c:pt>
                <c:pt idx="29908">
                  <c:v>1.0049999999999999</c:v>
                </c:pt>
                <c:pt idx="29909">
                  <c:v>1.0109999999999999</c:v>
                </c:pt>
                <c:pt idx="29910">
                  <c:v>0.95699999999999996</c:v>
                </c:pt>
                <c:pt idx="29911">
                  <c:v>1.01</c:v>
                </c:pt>
                <c:pt idx="29912">
                  <c:v>0.996</c:v>
                </c:pt>
                <c:pt idx="29913">
                  <c:v>0.99199999999999999</c:v>
                </c:pt>
                <c:pt idx="29914">
                  <c:v>0.98199999999999998</c:v>
                </c:pt>
                <c:pt idx="29915">
                  <c:v>0.96599999999999997</c:v>
                </c:pt>
                <c:pt idx="29916">
                  <c:v>1.0129999999999999</c:v>
                </c:pt>
                <c:pt idx="29917">
                  <c:v>0.96199999999999997</c:v>
                </c:pt>
                <c:pt idx="29918">
                  <c:v>1.006</c:v>
                </c:pt>
                <c:pt idx="29919">
                  <c:v>0.98399999999999999</c:v>
                </c:pt>
                <c:pt idx="29920">
                  <c:v>1.006</c:v>
                </c:pt>
                <c:pt idx="29921">
                  <c:v>0.95799999999999996</c:v>
                </c:pt>
                <c:pt idx="29922">
                  <c:v>0.97499999999999998</c:v>
                </c:pt>
                <c:pt idx="29923">
                  <c:v>0.96799999999999997</c:v>
                </c:pt>
                <c:pt idx="29924">
                  <c:v>0.97299999999999998</c:v>
                </c:pt>
                <c:pt idx="29925">
                  <c:v>0.97399999999999998</c:v>
                </c:pt>
                <c:pt idx="29926">
                  <c:v>0.96299999999999997</c:v>
                </c:pt>
                <c:pt idx="29927">
                  <c:v>0.97</c:v>
                </c:pt>
                <c:pt idx="29928">
                  <c:v>0.97199999999999998</c:v>
                </c:pt>
                <c:pt idx="29929">
                  <c:v>0.998</c:v>
                </c:pt>
                <c:pt idx="29930">
                  <c:v>0.97099999999999997</c:v>
                </c:pt>
                <c:pt idx="29931">
                  <c:v>0.96</c:v>
                </c:pt>
                <c:pt idx="29932">
                  <c:v>0.96499999999999997</c:v>
                </c:pt>
                <c:pt idx="29933">
                  <c:v>0.96099999999999997</c:v>
                </c:pt>
                <c:pt idx="29934">
                  <c:v>0.96499999999999997</c:v>
                </c:pt>
                <c:pt idx="29935">
                  <c:v>0.96899999999999997</c:v>
                </c:pt>
                <c:pt idx="29936">
                  <c:v>0.96099999999999997</c:v>
                </c:pt>
                <c:pt idx="29937">
                  <c:v>0.96499999999999997</c:v>
                </c:pt>
                <c:pt idx="29938">
                  <c:v>0.96599999999999997</c:v>
                </c:pt>
                <c:pt idx="29939">
                  <c:v>1.006</c:v>
                </c:pt>
                <c:pt idx="29940">
                  <c:v>0.96199999999999997</c:v>
                </c:pt>
                <c:pt idx="29941">
                  <c:v>0.96099999999999997</c:v>
                </c:pt>
                <c:pt idx="29942">
                  <c:v>1.0049999999999999</c:v>
                </c:pt>
                <c:pt idx="29943">
                  <c:v>0.98699999999999999</c:v>
                </c:pt>
                <c:pt idx="29944">
                  <c:v>0.98199999999999998</c:v>
                </c:pt>
                <c:pt idx="29945">
                  <c:v>1.014</c:v>
                </c:pt>
                <c:pt idx="29946">
                  <c:v>0.96599999999999997</c:v>
                </c:pt>
                <c:pt idx="29947">
                  <c:v>0.96199999999999997</c:v>
                </c:pt>
                <c:pt idx="29948">
                  <c:v>0.96699999999999997</c:v>
                </c:pt>
                <c:pt idx="29949">
                  <c:v>0.86599999999999999</c:v>
                </c:pt>
                <c:pt idx="29950">
                  <c:v>1.0069999999999999</c:v>
                </c:pt>
                <c:pt idx="29951">
                  <c:v>1.0049999999999999</c:v>
                </c:pt>
                <c:pt idx="29952">
                  <c:v>1.016</c:v>
                </c:pt>
                <c:pt idx="29953">
                  <c:v>0.96799999999999997</c:v>
                </c:pt>
                <c:pt idx="29954">
                  <c:v>0.96899999999999997</c:v>
                </c:pt>
                <c:pt idx="29955">
                  <c:v>0.97</c:v>
                </c:pt>
                <c:pt idx="29956">
                  <c:v>0.96399999999999997</c:v>
                </c:pt>
                <c:pt idx="29957">
                  <c:v>1.0149999999999999</c:v>
                </c:pt>
                <c:pt idx="29958">
                  <c:v>0.97899999999999998</c:v>
                </c:pt>
                <c:pt idx="29959">
                  <c:v>0.96699999999999997</c:v>
                </c:pt>
                <c:pt idx="29960">
                  <c:v>1.0169999999999999</c:v>
                </c:pt>
                <c:pt idx="29961">
                  <c:v>1.0149999999999999</c:v>
                </c:pt>
                <c:pt idx="29962">
                  <c:v>0.96099999999999997</c:v>
                </c:pt>
                <c:pt idx="29963">
                  <c:v>0.997</c:v>
                </c:pt>
                <c:pt idx="29964">
                  <c:v>0.97</c:v>
                </c:pt>
                <c:pt idx="29965">
                  <c:v>0.98599999999999999</c:v>
                </c:pt>
                <c:pt idx="29966">
                  <c:v>0.96599999999999997</c:v>
                </c:pt>
                <c:pt idx="29967">
                  <c:v>1.018</c:v>
                </c:pt>
                <c:pt idx="29968">
                  <c:v>0.98899999999999999</c:v>
                </c:pt>
                <c:pt idx="29969">
                  <c:v>1.012</c:v>
                </c:pt>
                <c:pt idx="29970">
                  <c:v>0.97099999999999997</c:v>
                </c:pt>
                <c:pt idx="29971">
                  <c:v>0.96199999999999997</c:v>
                </c:pt>
                <c:pt idx="29972">
                  <c:v>0.96599999999999997</c:v>
                </c:pt>
                <c:pt idx="29973">
                  <c:v>0.97399999999999998</c:v>
                </c:pt>
                <c:pt idx="29974">
                  <c:v>0.97499999999999998</c:v>
                </c:pt>
                <c:pt idx="29975">
                  <c:v>0.97399999999999998</c:v>
                </c:pt>
                <c:pt idx="29976">
                  <c:v>0.96799999999999997</c:v>
                </c:pt>
                <c:pt idx="29977">
                  <c:v>0.97199999999999998</c:v>
                </c:pt>
                <c:pt idx="29978">
                  <c:v>0.94399999999999995</c:v>
                </c:pt>
                <c:pt idx="29979">
                  <c:v>0.874</c:v>
                </c:pt>
                <c:pt idx="29980">
                  <c:v>0.94899999999999995</c:v>
                </c:pt>
                <c:pt idx="29981">
                  <c:v>0.877</c:v>
                </c:pt>
                <c:pt idx="29982">
                  <c:v>0.81599999999999995</c:v>
                </c:pt>
                <c:pt idx="29983">
                  <c:v>0.88</c:v>
                </c:pt>
                <c:pt idx="29984">
                  <c:v>0.879</c:v>
                </c:pt>
                <c:pt idx="29985">
                  <c:v>0.88</c:v>
                </c:pt>
                <c:pt idx="29986">
                  <c:v>0.89700000000000002</c:v>
                </c:pt>
                <c:pt idx="29987">
                  <c:v>0.95399999999999996</c:v>
                </c:pt>
                <c:pt idx="29988">
                  <c:v>0.89900000000000002</c:v>
                </c:pt>
                <c:pt idx="29989">
                  <c:v>0.94799999999999995</c:v>
                </c:pt>
                <c:pt idx="29990">
                  <c:v>0.88300000000000001</c:v>
                </c:pt>
                <c:pt idx="29991">
                  <c:v>0.88400000000000001</c:v>
                </c:pt>
                <c:pt idx="29992">
                  <c:v>0.95199999999999996</c:v>
                </c:pt>
                <c:pt idx="29993">
                  <c:v>0.88100000000000001</c:v>
                </c:pt>
                <c:pt idx="29994">
                  <c:v>0.88200000000000001</c:v>
                </c:pt>
                <c:pt idx="29995">
                  <c:v>0.76900000000000002</c:v>
                </c:pt>
                <c:pt idx="29996">
                  <c:v>0.48499999999999999</c:v>
                </c:pt>
                <c:pt idx="29997">
                  <c:v>0.48499999999999999</c:v>
                </c:pt>
                <c:pt idx="29998">
                  <c:v>0.78200000000000003</c:v>
                </c:pt>
                <c:pt idx="29999">
                  <c:v>0.49399999999999999</c:v>
                </c:pt>
                <c:pt idx="30000">
                  <c:v>0.49399999999999999</c:v>
                </c:pt>
                <c:pt idx="30001">
                  <c:v>0.48799999999999999</c:v>
                </c:pt>
                <c:pt idx="30002">
                  <c:v>0.48799999999999999</c:v>
                </c:pt>
                <c:pt idx="30003">
                  <c:v>0.76500000000000001</c:v>
                </c:pt>
                <c:pt idx="30004">
                  <c:v>0.76800000000000002</c:v>
                </c:pt>
                <c:pt idx="30005">
                  <c:v>0.49199999999999999</c:v>
                </c:pt>
                <c:pt idx="30006">
                  <c:v>0.495</c:v>
                </c:pt>
                <c:pt idx="30007">
                  <c:v>0.497</c:v>
                </c:pt>
                <c:pt idx="30008">
                  <c:v>0.497</c:v>
                </c:pt>
                <c:pt idx="30009">
                  <c:v>0.501</c:v>
                </c:pt>
                <c:pt idx="30010">
                  <c:v>0.505</c:v>
                </c:pt>
                <c:pt idx="30011">
                  <c:v>0.77400000000000002</c:v>
                </c:pt>
                <c:pt idx="30012">
                  <c:v>0.50700000000000001</c:v>
                </c:pt>
                <c:pt idx="30013">
                  <c:v>0.50700000000000001</c:v>
                </c:pt>
                <c:pt idx="30014">
                  <c:v>0.77500000000000002</c:v>
                </c:pt>
                <c:pt idx="30015">
                  <c:v>0.498</c:v>
                </c:pt>
                <c:pt idx="30016">
                  <c:v>0.498</c:v>
                </c:pt>
                <c:pt idx="30017">
                  <c:v>0.78400000000000003</c:v>
                </c:pt>
                <c:pt idx="30018">
                  <c:v>0.498</c:v>
                </c:pt>
                <c:pt idx="30019">
                  <c:v>0.51100000000000001</c:v>
                </c:pt>
                <c:pt idx="30020">
                  <c:v>0.48299999999999998</c:v>
                </c:pt>
                <c:pt idx="30021">
                  <c:v>0.48299999999999998</c:v>
                </c:pt>
                <c:pt idx="30022">
                  <c:v>0.5</c:v>
                </c:pt>
                <c:pt idx="30023">
                  <c:v>0.5</c:v>
                </c:pt>
                <c:pt idx="30024">
                  <c:v>0.49199999999999999</c:v>
                </c:pt>
                <c:pt idx="30025">
                  <c:v>0.78</c:v>
                </c:pt>
                <c:pt idx="30026">
                  <c:v>0.51400000000000001</c:v>
                </c:pt>
                <c:pt idx="30027">
                  <c:v>0.50900000000000001</c:v>
                </c:pt>
                <c:pt idx="30028">
                  <c:v>0.50800000000000001</c:v>
                </c:pt>
                <c:pt idx="30029">
                  <c:v>0.51600000000000001</c:v>
                </c:pt>
                <c:pt idx="30030">
                  <c:v>0.51600000000000001</c:v>
                </c:pt>
                <c:pt idx="30031">
                  <c:v>0.50800000000000001</c:v>
                </c:pt>
                <c:pt idx="30032">
                  <c:v>0.50800000000000001</c:v>
                </c:pt>
                <c:pt idx="30033">
                  <c:v>0.50800000000000001</c:v>
                </c:pt>
                <c:pt idx="30034">
                  <c:v>0.52100000000000002</c:v>
                </c:pt>
                <c:pt idx="30035">
                  <c:v>0.49199999999999999</c:v>
                </c:pt>
                <c:pt idx="30036">
                  <c:v>0.49199999999999999</c:v>
                </c:pt>
                <c:pt idx="30037">
                  <c:v>0.49399999999999999</c:v>
                </c:pt>
                <c:pt idx="30038">
                  <c:v>0.49399999999999999</c:v>
                </c:pt>
                <c:pt idx="30039">
                  <c:v>0.51</c:v>
                </c:pt>
                <c:pt idx="30040">
                  <c:v>0.51</c:v>
                </c:pt>
                <c:pt idx="30041">
                  <c:v>0.50800000000000001</c:v>
                </c:pt>
                <c:pt idx="30042">
                  <c:v>0.501</c:v>
                </c:pt>
                <c:pt idx="30043">
                  <c:v>0.51900000000000002</c:v>
                </c:pt>
                <c:pt idx="30044">
                  <c:v>0.51900000000000002</c:v>
                </c:pt>
                <c:pt idx="30045">
                  <c:v>0.501</c:v>
                </c:pt>
                <c:pt idx="30046">
                  <c:v>0.501</c:v>
                </c:pt>
                <c:pt idx="30047">
                  <c:v>0.51400000000000001</c:v>
                </c:pt>
                <c:pt idx="30048">
                  <c:v>0.52700000000000002</c:v>
                </c:pt>
                <c:pt idx="30049">
                  <c:v>0.52700000000000002</c:v>
                </c:pt>
                <c:pt idx="30050">
                  <c:v>0.748</c:v>
                </c:pt>
                <c:pt idx="30051">
                  <c:v>0.48599999999999999</c:v>
                </c:pt>
                <c:pt idx="30052">
                  <c:v>0.48599999999999999</c:v>
                </c:pt>
                <c:pt idx="30053">
                  <c:v>0.503</c:v>
                </c:pt>
                <c:pt idx="30054">
                  <c:v>0.747</c:v>
                </c:pt>
                <c:pt idx="30055">
                  <c:v>0.49399999999999999</c:v>
                </c:pt>
                <c:pt idx="30056">
                  <c:v>0.49399999999999999</c:v>
                </c:pt>
                <c:pt idx="30057">
                  <c:v>0.495</c:v>
                </c:pt>
                <c:pt idx="30058">
                  <c:v>0.51200000000000001</c:v>
                </c:pt>
                <c:pt idx="30059">
                  <c:v>0.53100000000000003</c:v>
                </c:pt>
                <c:pt idx="30060">
                  <c:v>0.51200000000000001</c:v>
                </c:pt>
                <c:pt idx="30061">
                  <c:v>0.79</c:v>
                </c:pt>
                <c:pt idx="30062">
                  <c:v>0.503</c:v>
                </c:pt>
                <c:pt idx="30063">
                  <c:v>0.504</c:v>
                </c:pt>
                <c:pt idx="30064">
                  <c:v>0.52</c:v>
                </c:pt>
                <c:pt idx="30065">
                  <c:v>0.504</c:v>
                </c:pt>
                <c:pt idx="30066">
                  <c:v>0.52</c:v>
                </c:pt>
                <c:pt idx="30067">
                  <c:v>0.79400000000000004</c:v>
                </c:pt>
                <c:pt idx="30068">
                  <c:v>0.51900000000000002</c:v>
                </c:pt>
                <c:pt idx="30069">
                  <c:v>0.51100000000000001</c:v>
                </c:pt>
                <c:pt idx="30070">
                  <c:v>0.53</c:v>
                </c:pt>
                <c:pt idx="30071">
                  <c:v>0.52900000000000003</c:v>
                </c:pt>
                <c:pt idx="30072">
                  <c:v>0.51100000000000001</c:v>
                </c:pt>
                <c:pt idx="30073">
                  <c:v>0.52400000000000002</c:v>
                </c:pt>
                <c:pt idx="30074">
                  <c:v>0.51100000000000001</c:v>
                </c:pt>
                <c:pt idx="30075">
                  <c:v>0.51100000000000001</c:v>
                </c:pt>
                <c:pt idx="30076">
                  <c:v>0.53700000000000003</c:v>
                </c:pt>
                <c:pt idx="30077">
                  <c:v>0.53700000000000003</c:v>
                </c:pt>
                <c:pt idx="30078">
                  <c:v>0.51100000000000001</c:v>
                </c:pt>
                <c:pt idx="30079">
                  <c:v>0.77400000000000002</c:v>
                </c:pt>
                <c:pt idx="30080">
                  <c:v>0.51300000000000001</c:v>
                </c:pt>
                <c:pt idx="30081">
                  <c:v>0.51300000000000001</c:v>
                </c:pt>
                <c:pt idx="30082">
                  <c:v>0.495</c:v>
                </c:pt>
                <c:pt idx="30083">
                  <c:v>0.495</c:v>
                </c:pt>
                <c:pt idx="30084">
                  <c:v>0.497</c:v>
                </c:pt>
                <c:pt idx="30085">
                  <c:v>0.497</c:v>
                </c:pt>
                <c:pt idx="30086">
                  <c:v>0.51200000000000001</c:v>
                </c:pt>
                <c:pt idx="30087">
                  <c:v>0.51300000000000001</c:v>
                </c:pt>
                <c:pt idx="30088">
                  <c:v>0.52800000000000002</c:v>
                </c:pt>
                <c:pt idx="30089">
                  <c:v>0.505</c:v>
                </c:pt>
                <c:pt idx="30090">
                  <c:v>0.52300000000000002</c:v>
                </c:pt>
                <c:pt idx="30091">
                  <c:v>0.54200000000000004</c:v>
                </c:pt>
                <c:pt idx="30092">
                  <c:v>0.52200000000000002</c:v>
                </c:pt>
                <c:pt idx="30093">
                  <c:v>0.504</c:v>
                </c:pt>
                <c:pt idx="30094">
                  <c:v>0.504</c:v>
                </c:pt>
                <c:pt idx="30095">
                  <c:v>0.51800000000000002</c:v>
                </c:pt>
                <c:pt idx="30096">
                  <c:v>0.50600000000000001</c:v>
                </c:pt>
                <c:pt idx="30097">
                  <c:v>0.505</c:v>
                </c:pt>
                <c:pt idx="30098">
                  <c:v>0.53</c:v>
                </c:pt>
                <c:pt idx="30099">
                  <c:v>0.53</c:v>
                </c:pt>
                <c:pt idx="30100">
                  <c:v>0.51300000000000001</c:v>
                </c:pt>
                <c:pt idx="30101">
                  <c:v>0.52900000000000003</c:v>
                </c:pt>
                <c:pt idx="30102">
                  <c:v>0.54</c:v>
                </c:pt>
                <c:pt idx="30103">
                  <c:v>0.53900000000000003</c:v>
                </c:pt>
                <c:pt idx="30104">
                  <c:v>0.50600000000000001</c:v>
                </c:pt>
                <c:pt idx="30105">
                  <c:v>0.52100000000000002</c:v>
                </c:pt>
                <c:pt idx="30106">
                  <c:v>0.53500000000000003</c:v>
                </c:pt>
                <c:pt idx="30107">
                  <c:v>0.504</c:v>
                </c:pt>
                <c:pt idx="30108">
                  <c:v>0.54800000000000004</c:v>
                </c:pt>
                <c:pt idx="30109">
                  <c:v>0.54800000000000004</c:v>
                </c:pt>
                <c:pt idx="30110">
                  <c:v>0.52100000000000002</c:v>
                </c:pt>
                <c:pt idx="30111">
                  <c:v>0.52100000000000002</c:v>
                </c:pt>
                <c:pt idx="30112">
                  <c:v>0.497</c:v>
                </c:pt>
                <c:pt idx="30113">
                  <c:v>0.497</c:v>
                </c:pt>
                <c:pt idx="30114">
                  <c:v>0.52200000000000002</c:v>
                </c:pt>
                <c:pt idx="30115">
                  <c:v>0.504</c:v>
                </c:pt>
                <c:pt idx="30116">
                  <c:v>0.52300000000000002</c:v>
                </c:pt>
                <c:pt idx="30117">
                  <c:v>0.504</c:v>
                </c:pt>
                <c:pt idx="30118">
                  <c:v>0.52300000000000002</c:v>
                </c:pt>
                <c:pt idx="30119">
                  <c:v>0.52300000000000002</c:v>
                </c:pt>
                <c:pt idx="30120">
                  <c:v>0.52300000000000002</c:v>
                </c:pt>
                <c:pt idx="30121">
                  <c:v>0.50600000000000001</c:v>
                </c:pt>
                <c:pt idx="30122">
                  <c:v>0.78600000000000003</c:v>
                </c:pt>
                <c:pt idx="30123">
                  <c:v>0.50700000000000001</c:v>
                </c:pt>
                <c:pt idx="30124">
                  <c:v>0.50700000000000001</c:v>
                </c:pt>
                <c:pt idx="30125">
                  <c:v>0.53800000000000003</c:v>
                </c:pt>
                <c:pt idx="30126">
                  <c:v>0.52200000000000002</c:v>
                </c:pt>
                <c:pt idx="30127">
                  <c:v>0.53300000000000003</c:v>
                </c:pt>
                <c:pt idx="30128">
                  <c:v>0.52400000000000002</c:v>
                </c:pt>
                <c:pt idx="30129">
                  <c:v>0.55300000000000005</c:v>
                </c:pt>
                <c:pt idx="30130">
                  <c:v>0.53200000000000003</c:v>
                </c:pt>
                <c:pt idx="30131">
                  <c:v>0.749</c:v>
                </c:pt>
                <c:pt idx="30132">
                  <c:v>0.52800000000000002</c:v>
                </c:pt>
                <c:pt idx="30133">
                  <c:v>0.51500000000000001</c:v>
                </c:pt>
                <c:pt idx="30134">
                  <c:v>0.51500000000000001</c:v>
                </c:pt>
                <c:pt idx="30135">
                  <c:v>0.54100000000000004</c:v>
                </c:pt>
                <c:pt idx="30136">
                  <c:v>0.54100000000000004</c:v>
                </c:pt>
                <c:pt idx="30137">
                  <c:v>0.51400000000000001</c:v>
                </c:pt>
                <c:pt idx="30138">
                  <c:v>0.51400000000000001</c:v>
                </c:pt>
                <c:pt idx="30139">
                  <c:v>0.52300000000000002</c:v>
                </c:pt>
                <c:pt idx="30140">
                  <c:v>0.51100000000000001</c:v>
                </c:pt>
                <c:pt idx="30141">
                  <c:v>0.498</c:v>
                </c:pt>
                <c:pt idx="30142">
                  <c:v>0.498</c:v>
                </c:pt>
                <c:pt idx="30143">
                  <c:v>0.53100000000000003</c:v>
                </c:pt>
                <c:pt idx="30144">
                  <c:v>0.54500000000000004</c:v>
                </c:pt>
                <c:pt idx="30145">
                  <c:v>0.51400000000000001</c:v>
                </c:pt>
                <c:pt idx="30146">
                  <c:v>0.52600000000000002</c:v>
                </c:pt>
                <c:pt idx="30147">
                  <c:v>0.74399999999999999</c:v>
                </c:pt>
                <c:pt idx="30148">
                  <c:v>0.51700000000000002</c:v>
                </c:pt>
                <c:pt idx="30149">
                  <c:v>0.78300000000000003</c:v>
                </c:pt>
                <c:pt idx="30150">
                  <c:v>0.52500000000000002</c:v>
                </c:pt>
                <c:pt idx="30151">
                  <c:v>0.55900000000000005</c:v>
                </c:pt>
                <c:pt idx="30152">
                  <c:v>0.55900000000000005</c:v>
                </c:pt>
                <c:pt idx="30153">
                  <c:v>0.50800000000000001</c:v>
                </c:pt>
                <c:pt idx="30154">
                  <c:v>0.51700000000000002</c:v>
                </c:pt>
                <c:pt idx="30155">
                  <c:v>0.51800000000000002</c:v>
                </c:pt>
                <c:pt idx="30156">
                  <c:v>0.79400000000000004</c:v>
                </c:pt>
                <c:pt idx="30157">
                  <c:v>0.51400000000000001</c:v>
                </c:pt>
                <c:pt idx="30158">
                  <c:v>0.51400000000000001</c:v>
                </c:pt>
                <c:pt idx="30159">
                  <c:v>0.53400000000000003</c:v>
                </c:pt>
                <c:pt idx="30160">
                  <c:v>0.53400000000000003</c:v>
                </c:pt>
                <c:pt idx="30161">
                  <c:v>0.53200000000000003</c:v>
                </c:pt>
                <c:pt idx="30162">
                  <c:v>0.53200000000000003</c:v>
                </c:pt>
                <c:pt idx="30163">
                  <c:v>0.50700000000000001</c:v>
                </c:pt>
                <c:pt idx="30164">
                  <c:v>0.50700000000000001</c:v>
                </c:pt>
                <c:pt idx="30165">
                  <c:v>0.53300000000000003</c:v>
                </c:pt>
                <c:pt idx="30166">
                  <c:v>0.50900000000000001</c:v>
                </c:pt>
                <c:pt idx="30167">
                  <c:v>0.50800000000000001</c:v>
                </c:pt>
                <c:pt idx="30168">
                  <c:v>0.75700000000000001</c:v>
                </c:pt>
                <c:pt idx="30169">
                  <c:v>0.72499999999999998</c:v>
                </c:pt>
                <c:pt idx="30170">
                  <c:v>0.53400000000000003</c:v>
                </c:pt>
                <c:pt idx="30171">
                  <c:v>0.53400000000000003</c:v>
                </c:pt>
                <c:pt idx="30172">
                  <c:v>0.54900000000000004</c:v>
                </c:pt>
                <c:pt idx="30173">
                  <c:v>0.51700000000000002</c:v>
                </c:pt>
                <c:pt idx="30174">
                  <c:v>0.54400000000000004</c:v>
                </c:pt>
                <c:pt idx="30175">
                  <c:v>0.75600000000000001</c:v>
                </c:pt>
                <c:pt idx="30176">
                  <c:v>0.52400000000000002</c:v>
                </c:pt>
                <c:pt idx="30177">
                  <c:v>0.54300000000000004</c:v>
                </c:pt>
                <c:pt idx="30178">
                  <c:v>0.56299999999999994</c:v>
                </c:pt>
                <c:pt idx="30179">
                  <c:v>0.51700000000000002</c:v>
                </c:pt>
                <c:pt idx="30180">
                  <c:v>0.51700000000000002</c:v>
                </c:pt>
                <c:pt idx="30181">
                  <c:v>0.53800000000000003</c:v>
                </c:pt>
                <c:pt idx="30182">
                  <c:v>0.52500000000000002</c:v>
                </c:pt>
                <c:pt idx="30183">
                  <c:v>0.52500000000000002</c:v>
                </c:pt>
                <c:pt idx="30184">
                  <c:v>0.79</c:v>
                </c:pt>
                <c:pt idx="30185">
                  <c:v>0.55200000000000005</c:v>
                </c:pt>
                <c:pt idx="30186">
                  <c:v>0.55200000000000005</c:v>
                </c:pt>
                <c:pt idx="30187">
                  <c:v>0.51700000000000002</c:v>
                </c:pt>
                <c:pt idx="30188">
                  <c:v>0.51800000000000002</c:v>
                </c:pt>
                <c:pt idx="30189">
                  <c:v>0.56799999999999995</c:v>
                </c:pt>
                <c:pt idx="30190">
                  <c:v>0.52700000000000002</c:v>
                </c:pt>
                <c:pt idx="30191">
                  <c:v>0.52700000000000002</c:v>
                </c:pt>
                <c:pt idx="30192">
                  <c:v>0.79200000000000004</c:v>
                </c:pt>
                <c:pt idx="30193">
                  <c:v>0.52500000000000002</c:v>
                </c:pt>
                <c:pt idx="30194">
                  <c:v>0.52500000000000002</c:v>
                </c:pt>
                <c:pt idx="30195">
                  <c:v>0.56299999999999994</c:v>
                </c:pt>
                <c:pt idx="30196">
                  <c:v>0.56200000000000006</c:v>
                </c:pt>
                <c:pt idx="30197">
                  <c:v>0.79700000000000004</c:v>
                </c:pt>
                <c:pt idx="30198">
                  <c:v>0.50700000000000001</c:v>
                </c:pt>
                <c:pt idx="30199">
                  <c:v>0.50700000000000001</c:v>
                </c:pt>
                <c:pt idx="30200">
                  <c:v>0.52700000000000002</c:v>
                </c:pt>
                <c:pt idx="30201">
                  <c:v>0.52200000000000002</c:v>
                </c:pt>
                <c:pt idx="30202">
                  <c:v>0.52700000000000002</c:v>
                </c:pt>
                <c:pt idx="30203">
                  <c:v>0.78900000000000003</c:v>
                </c:pt>
                <c:pt idx="30204">
                  <c:v>0.54200000000000004</c:v>
                </c:pt>
                <c:pt idx="30205">
                  <c:v>0.55600000000000005</c:v>
                </c:pt>
                <c:pt idx="30206">
                  <c:v>0.753</c:v>
                </c:pt>
                <c:pt idx="30207">
                  <c:v>0.52400000000000002</c:v>
                </c:pt>
                <c:pt idx="30208">
                  <c:v>0.53700000000000003</c:v>
                </c:pt>
                <c:pt idx="30209">
                  <c:v>0.53600000000000003</c:v>
                </c:pt>
                <c:pt idx="30210">
                  <c:v>0.51500000000000001</c:v>
                </c:pt>
                <c:pt idx="30211">
                  <c:v>0.56999999999999995</c:v>
                </c:pt>
                <c:pt idx="30212">
                  <c:v>0.56999999999999995</c:v>
                </c:pt>
                <c:pt idx="30213">
                  <c:v>0.51</c:v>
                </c:pt>
                <c:pt idx="30214">
                  <c:v>0.51</c:v>
                </c:pt>
                <c:pt idx="30215">
                  <c:v>0.52600000000000002</c:v>
                </c:pt>
                <c:pt idx="30216">
                  <c:v>0.51800000000000002</c:v>
                </c:pt>
                <c:pt idx="30217">
                  <c:v>0.52400000000000002</c:v>
                </c:pt>
                <c:pt idx="30218">
                  <c:v>0.52400000000000002</c:v>
                </c:pt>
                <c:pt idx="30219">
                  <c:v>0.54400000000000004</c:v>
                </c:pt>
                <c:pt idx="30220">
                  <c:v>0.54400000000000004</c:v>
                </c:pt>
                <c:pt idx="30221">
                  <c:v>0.52800000000000002</c:v>
                </c:pt>
                <c:pt idx="30222">
                  <c:v>0.52800000000000002</c:v>
                </c:pt>
                <c:pt idx="30223">
                  <c:v>0.51900000000000002</c:v>
                </c:pt>
                <c:pt idx="30224">
                  <c:v>0.54300000000000004</c:v>
                </c:pt>
                <c:pt idx="30225">
                  <c:v>0.54300000000000004</c:v>
                </c:pt>
                <c:pt idx="30226">
                  <c:v>0.51800000000000002</c:v>
                </c:pt>
                <c:pt idx="30227">
                  <c:v>0.75800000000000001</c:v>
                </c:pt>
                <c:pt idx="30228">
                  <c:v>0.51700000000000002</c:v>
                </c:pt>
                <c:pt idx="30229">
                  <c:v>0.51700000000000002</c:v>
                </c:pt>
                <c:pt idx="30230">
                  <c:v>0.56100000000000005</c:v>
                </c:pt>
                <c:pt idx="30231">
                  <c:v>0.54400000000000004</c:v>
                </c:pt>
                <c:pt idx="30232">
                  <c:v>0.54500000000000004</c:v>
                </c:pt>
                <c:pt idx="30233">
                  <c:v>0.55500000000000005</c:v>
                </c:pt>
                <c:pt idx="30234">
                  <c:v>0.54500000000000004</c:v>
                </c:pt>
                <c:pt idx="30235">
                  <c:v>0.55400000000000005</c:v>
                </c:pt>
                <c:pt idx="30236">
                  <c:v>0.57399999999999995</c:v>
                </c:pt>
                <c:pt idx="30237">
                  <c:v>0.53400000000000003</c:v>
                </c:pt>
                <c:pt idx="30238">
                  <c:v>0.54900000000000004</c:v>
                </c:pt>
                <c:pt idx="30239">
                  <c:v>0.54400000000000004</c:v>
                </c:pt>
                <c:pt idx="30240">
                  <c:v>0.52700000000000002</c:v>
                </c:pt>
                <c:pt idx="30241">
                  <c:v>0.52700000000000002</c:v>
                </c:pt>
                <c:pt idx="30242">
                  <c:v>0.53500000000000003</c:v>
                </c:pt>
                <c:pt idx="30243">
                  <c:v>0.53600000000000003</c:v>
                </c:pt>
                <c:pt idx="30244">
                  <c:v>0.53500000000000003</c:v>
                </c:pt>
                <c:pt idx="30245">
                  <c:v>0.75900000000000001</c:v>
                </c:pt>
                <c:pt idx="30246">
                  <c:v>0.56299999999999994</c:v>
                </c:pt>
                <c:pt idx="30247">
                  <c:v>0.56299999999999994</c:v>
                </c:pt>
                <c:pt idx="30248">
                  <c:v>0.57799999999999996</c:v>
                </c:pt>
                <c:pt idx="30249">
                  <c:v>0.52700000000000002</c:v>
                </c:pt>
                <c:pt idx="30250">
                  <c:v>0.52800000000000002</c:v>
                </c:pt>
                <c:pt idx="30251">
                  <c:v>0.52</c:v>
                </c:pt>
                <c:pt idx="30252">
                  <c:v>0.53700000000000003</c:v>
                </c:pt>
                <c:pt idx="30253">
                  <c:v>0.53700000000000003</c:v>
                </c:pt>
                <c:pt idx="30254">
                  <c:v>0.52100000000000002</c:v>
                </c:pt>
                <c:pt idx="30255">
                  <c:v>0.52100000000000002</c:v>
                </c:pt>
                <c:pt idx="30256">
                  <c:v>0.80600000000000005</c:v>
                </c:pt>
                <c:pt idx="30257">
                  <c:v>0.53600000000000003</c:v>
                </c:pt>
                <c:pt idx="30258">
                  <c:v>0.53600000000000003</c:v>
                </c:pt>
                <c:pt idx="30259">
                  <c:v>0.51700000000000002</c:v>
                </c:pt>
                <c:pt idx="30260">
                  <c:v>0.51700000000000002</c:v>
                </c:pt>
                <c:pt idx="30261">
                  <c:v>0.53600000000000003</c:v>
                </c:pt>
                <c:pt idx="30262">
                  <c:v>0.55300000000000005</c:v>
                </c:pt>
                <c:pt idx="30263">
                  <c:v>0.51</c:v>
                </c:pt>
                <c:pt idx="30264">
                  <c:v>0.51</c:v>
                </c:pt>
                <c:pt idx="30265">
                  <c:v>0.56699999999999995</c:v>
                </c:pt>
                <c:pt idx="30266">
                  <c:v>0.53800000000000003</c:v>
                </c:pt>
                <c:pt idx="30267">
                  <c:v>0.53400000000000003</c:v>
                </c:pt>
                <c:pt idx="30268">
                  <c:v>0.54800000000000004</c:v>
                </c:pt>
                <c:pt idx="30269">
                  <c:v>0.53800000000000003</c:v>
                </c:pt>
                <c:pt idx="30270">
                  <c:v>0.54700000000000004</c:v>
                </c:pt>
                <c:pt idx="30271">
                  <c:v>0.53200000000000003</c:v>
                </c:pt>
                <c:pt idx="30272">
                  <c:v>0.66200000000000003</c:v>
                </c:pt>
                <c:pt idx="30273">
                  <c:v>0.58099999999999996</c:v>
                </c:pt>
                <c:pt idx="30274">
                  <c:v>0.58099999999999996</c:v>
                </c:pt>
                <c:pt idx="30275">
                  <c:v>0.52800000000000002</c:v>
                </c:pt>
                <c:pt idx="30276">
                  <c:v>0.54200000000000004</c:v>
                </c:pt>
                <c:pt idx="30277">
                  <c:v>0.52</c:v>
                </c:pt>
                <c:pt idx="30278">
                  <c:v>0.76200000000000001</c:v>
                </c:pt>
                <c:pt idx="30279">
                  <c:v>0.52600000000000002</c:v>
                </c:pt>
                <c:pt idx="30280">
                  <c:v>0.52100000000000002</c:v>
                </c:pt>
                <c:pt idx="30281">
                  <c:v>0.52100000000000002</c:v>
                </c:pt>
                <c:pt idx="30282">
                  <c:v>0.53700000000000003</c:v>
                </c:pt>
                <c:pt idx="30283">
                  <c:v>0.53400000000000003</c:v>
                </c:pt>
                <c:pt idx="30284">
                  <c:v>0.53400000000000003</c:v>
                </c:pt>
                <c:pt idx="30285">
                  <c:v>0.55500000000000005</c:v>
                </c:pt>
                <c:pt idx="30286">
                  <c:v>0.55500000000000005</c:v>
                </c:pt>
                <c:pt idx="30287">
                  <c:v>0.53800000000000003</c:v>
                </c:pt>
                <c:pt idx="30288">
                  <c:v>0.52900000000000003</c:v>
                </c:pt>
                <c:pt idx="30289">
                  <c:v>0.748</c:v>
                </c:pt>
                <c:pt idx="30290">
                  <c:v>0.52800000000000002</c:v>
                </c:pt>
                <c:pt idx="30291">
                  <c:v>0.57099999999999995</c:v>
                </c:pt>
                <c:pt idx="30292">
                  <c:v>0.53900000000000003</c:v>
                </c:pt>
                <c:pt idx="30293">
                  <c:v>0.53900000000000003</c:v>
                </c:pt>
                <c:pt idx="30294">
                  <c:v>0.52</c:v>
                </c:pt>
                <c:pt idx="30295">
                  <c:v>0.52100000000000002</c:v>
                </c:pt>
                <c:pt idx="30296">
                  <c:v>0.55500000000000005</c:v>
                </c:pt>
                <c:pt idx="30297">
                  <c:v>0.55500000000000005</c:v>
                </c:pt>
                <c:pt idx="30298">
                  <c:v>0.56599999999999995</c:v>
                </c:pt>
                <c:pt idx="30299">
                  <c:v>0.52700000000000002</c:v>
                </c:pt>
                <c:pt idx="30300">
                  <c:v>0.52700000000000002</c:v>
                </c:pt>
                <c:pt idx="30301">
                  <c:v>0.56599999999999995</c:v>
                </c:pt>
                <c:pt idx="30302">
                  <c:v>0.55600000000000005</c:v>
                </c:pt>
                <c:pt idx="30303">
                  <c:v>0.58399999999999996</c:v>
                </c:pt>
                <c:pt idx="30304">
                  <c:v>0.54500000000000004</c:v>
                </c:pt>
                <c:pt idx="30305">
                  <c:v>0.55700000000000005</c:v>
                </c:pt>
                <c:pt idx="30306">
                  <c:v>0.52900000000000003</c:v>
                </c:pt>
                <c:pt idx="30307">
                  <c:v>0.52900000000000003</c:v>
                </c:pt>
                <c:pt idx="30308">
                  <c:v>0.59799999999999998</c:v>
                </c:pt>
                <c:pt idx="30309">
                  <c:v>0.59799999999999998</c:v>
                </c:pt>
                <c:pt idx="30310">
                  <c:v>0.55700000000000005</c:v>
                </c:pt>
                <c:pt idx="30311">
                  <c:v>0.56000000000000005</c:v>
                </c:pt>
                <c:pt idx="30312">
                  <c:v>0.80200000000000005</c:v>
                </c:pt>
                <c:pt idx="30313">
                  <c:v>0.54600000000000004</c:v>
                </c:pt>
                <c:pt idx="30314">
                  <c:v>0.53800000000000003</c:v>
                </c:pt>
                <c:pt idx="30315">
                  <c:v>0.51100000000000001</c:v>
                </c:pt>
                <c:pt idx="30316">
                  <c:v>0.51100000000000001</c:v>
                </c:pt>
                <c:pt idx="30317">
                  <c:v>0.54</c:v>
                </c:pt>
                <c:pt idx="30318">
                  <c:v>0.57399999999999995</c:v>
                </c:pt>
                <c:pt idx="30319">
                  <c:v>0.57399999999999995</c:v>
                </c:pt>
                <c:pt idx="30320">
                  <c:v>0.55600000000000005</c:v>
                </c:pt>
                <c:pt idx="30321">
                  <c:v>0.76600000000000001</c:v>
                </c:pt>
                <c:pt idx="30322">
                  <c:v>0.754</c:v>
                </c:pt>
                <c:pt idx="30323">
                  <c:v>0.53800000000000003</c:v>
                </c:pt>
                <c:pt idx="30324">
                  <c:v>0.53800000000000003</c:v>
                </c:pt>
                <c:pt idx="30325">
                  <c:v>0.58899999999999997</c:v>
                </c:pt>
                <c:pt idx="30326">
                  <c:v>0.78600000000000003</c:v>
                </c:pt>
                <c:pt idx="30327">
                  <c:v>0.52700000000000002</c:v>
                </c:pt>
                <c:pt idx="30328">
                  <c:v>0.56399999999999995</c:v>
                </c:pt>
                <c:pt idx="30329">
                  <c:v>0.54800000000000004</c:v>
                </c:pt>
                <c:pt idx="30330">
                  <c:v>0.54800000000000004</c:v>
                </c:pt>
                <c:pt idx="30331">
                  <c:v>0.58399999999999996</c:v>
                </c:pt>
                <c:pt idx="30332">
                  <c:v>0.53800000000000003</c:v>
                </c:pt>
                <c:pt idx="30333">
                  <c:v>0.53900000000000003</c:v>
                </c:pt>
                <c:pt idx="30334">
                  <c:v>0.53100000000000003</c:v>
                </c:pt>
                <c:pt idx="30335">
                  <c:v>0.76200000000000001</c:v>
                </c:pt>
                <c:pt idx="30336">
                  <c:v>0.52700000000000002</c:v>
                </c:pt>
                <c:pt idx="30337">
                  <c:v>0.52700000000000002</c:v>
                </c:pt>
                <c:pt idx="30338">
                  <c:v>0.77</c:v>
                </c:pt>
                <c:pt idx="30339">
                  <c:v>0.53100000000000003</c:v>
                </c:pt>
                <c:pt idx="30340">
                  <c:v>0.53200000000000003</c:v>
                </c:pt>
                <c:pt idx="30341">
                  <c:v>0.56399999999999995</c:v>
                </c:pt>
                <c:pt idx="30342">
                  <c:v>0.52200000000000002</c:v>
                </c:pt>
                <c:pt idx="30343">
                  <c:v>0.54700000000000004</c:v>
                </c:pt>
                <c:pt idx="30344">
                  <c:v>0.54700000000000004</c:v>
                </c:pt>
                <c:pt idx="30345">
                  <c:v>0.52200000000000002</c:v>
                </c:pt>
                <c:pt idx="30346">
                  <c:v>0.57699999999999996</c:v>
                </c:pt>
                <c:pt idx="30347">
                  <c:v>0.55900000000000005</c:v>
                </c:pt>
                <c:pt idx="30348">
                  <c:v>0.54500000000000004</c:v>
                </c:pt>
                <c:pt idx="30349">
                  <c:v>0.76400000000000001</c:v>
                </c:pt>
                <c:pt idx="30350">
                  <c:v>0.54800000000000004</c:v>
                </c:pt>
                <c:pt idx="30351">
                  <c:v>0.55800000000000005</c:v>
                </c:pt>
                <c:pt idx="30352">
                  <c:v>0.63700000000000001</c:v>
                </c:pt>
                <c:pt idx="30353">
                  <c:v>0.52100000000000002</c:v>
                </c:pt>
                <c:pt idx="30354">
                  <c:v>0.52100000000000002</c:v>
                </c:pt>
                <c:pt idx="30355">
                  <c:v>0.59099999999999997</c:v>
                </c:pt>
                <c:pt idx="30356">
                  <c:v>0.59099999999999997</c:v>
                </c:pt>
                <c:pt idx="30357">
                  <c:v>0.54900000000000004</c:v>
                </c:pt>
                <c:pt idx="30358">
                  <c:v>0.54900000000000004</c:v>
                </c:pt>
                <c:pt idx="30359">
                  <c:v>0.55200000000000005</c:v>
                </c:pt>
                <c:pt idx="30360">
                  <c:v>0.53800000000000003</c:v>
                </c:pt>
                <c:pt idx="30361">
                  <c:v>0.54400000000000004</c:v>
                </c:pt>
                <c:pt idx="30362">
                  <c:v>0.79400000000000004</c:v>
                </c:pt>
                <c:pt idx="30363">
                  <c:v>0.54400000000000004</c:v>
                </c:pt>
                <c:pt idx="30364">
                  <c:v>0.54400000000000004</c:v>
                </c:pt>
                <c:pt idx="30365">
                  <c:v>0.56599999999999995</c:v>
                </c:pt>
                <c:pt idx="30366">
                  <c:v>0.56599999999999995</c:v>
                </c:pt>
                <c:pt idx="30367">
                  <c:v>0.53100000000000003</c:v>
                </c:pt>
                <c:pt idx="30368">
                  <c:v>0.53700000000000003</c:v>
                </c:pt>
                <c:pt idx="30369">
                  <c:v>0.54800000000000004</c:v>
                </c:pt>
                <c:pt idx="30370">
                  <c:v>0.53100000000000003</c:v>
                </c:pt>
                <c:pt idx="30371">
                  <c:v>0.53100000000000003</c:v>
                </c:pt>
                <c:pt idx="30372">
                  <c:v>0.53900000000000003</c:v>
                </c:pt>
                <c:pt idx="30373">
                  <c:v>0.53900000000000003</c:v>
                </c:pt>
                <c:pt idx="30374">
                  <c:v>0.76</c:v>
                </c:pt>
                <c:pt idx="30375">
                  <c:v>0.58199999999999996</c:v>
                </c:pt>
                <c:pt idx="30376">
                  <c:v>0.54900000000000004</c:v>
                </c:pt>
                <c:pt idx="30377">
                  <c:v>0.77</c:v>
                </c:pt>
                <c:pt idx="30378">
                  <c:v>0.57699999999999996</c:v>
                </c:pt>
                <c:pt idx="30379">
                  <c:v>0.57599999999999996</c:v>
                </c:pt>
                <c:pt idx="30380">
                  <c:v>0.81100000000000005</c:v>
                </c:pt>
                <c:pt idx="30381">
                  <c:v>0.59499999999999997</c:v>
                </c:pt>
                <c:pt idx="30382">
                  <c:v>0.55000000000000004</c:v>
                </c:pt>
                <c:pt idx="30383">
                  <c:v>0.55600000000000005</c:v>
                </c:pt>
                <c:pt idx="30384">
                  <c:v>0.55000000000000004</c:v>
                </c:pt>
                <c:pt idx="30385">
                  <c:v>0.53100000000000003</c:v>
                </c:pt>
                <c:pt idx="30386">
                  <c:v>0.53200000000000003</c:v>
                </c:pt>
                <c:pt idx="30387">
                  <c:v>0.56699999999999995</c:v>
                </c:pt>
                <c:pt idx="30388">
                  <c:v>0.56699999999999995</c:v>
                </c:pt>
                <c:pt idx="30389">
                  <c:v>0.63900000000000001</c:v>
                </c:pt>
                <c:pt idx="30390">
                  <c:v>0.63900000000000001</c:v>
                </c:pt>
                <c:pt idx="30391">
                  <c:v>0.53800000000000003</c:v>
                </c:pt>
                <c:pt idx="30392">
                  <c:v>0.53800000000000003</c:v>
                </c:pt>
                <c:pt idx="30393">
                  <c:v>0.56799999999999995</c:v>
                </c:pt>
                <c:pt idx="30394">
                  <c:v>0.56999999999999995</c:v>
                </c:pt>
                <c:pt idx="30395">
                  <c:v>0.53900000000000003</c:v>
                </c:pt>
                <c:pt idx="30396">
                  <c:v>0.53900000000000003</c:v>
                </c:pt>
                <c:pt idx="30397">
                  <c:v>0.55600000000000005</c:v>
                </c:pt>
                <c:pt idx="30398">
                  <c:v>0.55700000000000005</c:v>
                </c:pt>
                <c:pt idx="30399">
                  <c:v>0.52</c:v>
                </c:pt>
                <c:pt idx="30400">
                  <c:v>0.52</c:v>
                </c:pt>
                <c:pt idx="30401">
                  <c:v>0.54</c:v>
                </c:pt>
                <c:pt idx="30402">
                  <c:v>0.55100000000000005</c:v>
                </c:pt>
                <c:pt idx="30403">
                  <c:v>0.55600000000000005</c:v>
                </c:pt>
                <c:pt idx="30404">
                  <c:v>0.58399999999999996</c:v>
                </c:pt>
                <c:pt idx="30405">
                  <c:v>0.58399999999999996</c:v>
                </c:pt>
                <c:pt idx="30406">
                  <c:v>0.77500000000000002</c:v>
                </c:pt>
                <c:pt idx="30407">
                  <c:v>0.59899999999999998</c:v>
                </c:pt>
                <c:pt idx="30408">
                  <c:v>0.66100000000000003</c:v>
                </c:pt>
                <c:pt idx="30409">
                  <c:v>0.54100000000000004</c:v>
                </c:pt>
                <c:pt idx="30410">
                  <c:v>0.76600000000000001</c:v>
                </c:pt>
                <c:pt idx="30411">
                  <c:v>0.80300000000000005</c:v>
                </c:pt>
                <c:pt idx="30412">
                  <c:v>0.54900000000000004</c:v>
                </c:pt>
                <c:pt idx="30413">
                  <c:v>0.54100000000000004</c:v>
                </c:pt>
                <c:pt idx="30414">
                  <c:v>0.56799999999999995</c:v>
                </c:pt>
                <c:pt idx="30415">
                  <c:v>0.53800000000000003</c:v>
                </c:pt>
                <c:pt idx="30416">
                  <c:v>0.57499999999999996</c:v>
                </c:pt>
                <c:pt idx="30417">
                  <c:v>0.53600000000000003</c:v>
                </c:pt>
                <c:pt idx="30418">
                  <c:v>0.55000000000000004</c:v>
                </c:pt>
                <c:pt idx="30419">
                  <c:v>0.55000000000000004</c:v>
                </c:pt>
                <c:pt idx="30420">
                  <c:v>0.53100000000000003</c:v>
                </c:pt>
                <c:pt idx="30421">
                  <c:v>0.753</c:v>
                </c:pt>
                <c:pt idx="30422">
                  <c:v>0.76100000000000001</c:v>
                </c:pt>
                <c:pt idx="30423">
                  <c:v>0.53700000000000003</c:v>
                </c:pt>
                <c:pt idx="30424">
                  <c:v>0.52400000000000002</c:v>
                </c:pt>
                <c:pt idx="30425">
                  <c:v>0.53700000000000003</c:v>
                </c:pt>
                <c:pt idx="30426">
                  <c:v>0.52400000000000002</c:v>
                </c:pt>
                <c:pt idx="30427">
                  <c:v>0.54900000000000004</c:v>
                </c:pt>
                <c:pt idx="30428">
                  <c:v>0.55000000000000004</c:v>
                </c:pt>
                <c:pt idx="30429">
                  <c:v>0.57499999999999996</c:v>
                </c:pt>
                <c:pt idx="30430">
                  <c:v>0.54100000000000004</c:v>
                </c:pt>
                <c:pt idx="30431">
                  <c:v>0.53200000000000003</c:v>
                </c:pt>
                <c:pt idx="30432">
                  <c:v>0.80400000000000005</c:v>
                </c:pt>
                <c:pt idx="30433">
                  <c:v>0.53200000000000003</c:v>
                </c:pt>
                <c:pt idx="30434">
                  <c:v>0.58799999999999997</c:v>
                </c:pt>
                <c:pt idx="30435">
                  <c:v>0.56999999999999995</c:v>
                </c:pt>
                <c:pt idx="30436">
                  <c:v>0.55600000000000005</c:v>
                </c:pt>
                <c:pt idx="30437">
                  <c:v>0.56899999999999995</c:v>
                </c:pt>
                <c:pt idx="30438">
                  <c:v>0.54200000000000004</c:v>
                </c:pt>
                <c:pt idx="30439">
                  <c:v>0.65100000000000002</c:v>
                </c:pt>
                <c:pt idx="30440">
                  <c:v>0.54300000000000004</c:v>
                </c:pt>
                <c:pt idx="30441">
                  <c:v>0.55800000000000005</c:v>
                </c:pt>
                <c:pt idx="30442">
                  <c:v>0.55800000000000005</c:v>
                </c:pt>
                <c:pt idx="30443">
                  <c:v>0.60199999999999998</c:v>
                </c:pt>
                <c:pt idx="30444">
                  <c:v>0.60199999999999998</c:v>
                </c:pt>
                <c:pt idx="30445">
                  <c:v>0.55900000000000005</c:v>
                </c:pt>
                <c:pt idx="30446">
                  <c:v>0.54800000000000004</c:v>
                </c:pt>
                <c:pt idx="30447">
                  <c:v>0.80700000000000005</c:v>
                </c:pt>
                <c:pt idx="30448">
                  <c:v>0.53100000000000003</c:v>
                </c:pt>
                <c:pt idx="30449">
                  <c:v>0.53100000000000003</c:v>
                </c:pt>
                <c:pt idx="30450">
                  <c:v>0.56100000000000005</c:v>
                </c:pt>
                <c:pt idx="30451">
                  <c:v>0.55500000000000005</c:v>
                </c:pt>
                <c:pt idx="30452">
                  <c:v>0.55500000000000005</c:v>
                </c:pt>
                <c:pt idx="30453">
                  <c:v>0.56100000000000005</c:v>
                </c:pt>
                <c:pt idx="30454">
                  <c:v>0.58899999999999997</c:v>
                </c:pt>
                <c:pt idx="30455">
                  <c:v>0.57699999999999996</c:v>
                </c:pt>
                <c:pt idx="30456">
                  <c:v>0.57699999999999996</c:v>
                </c:pt>
                <c:pt idx="30457">
                  <c:v>0.75900000000000001</c:v>
                </c:pt>
                <c:pt idx="30458">
                  <c:v>0.79</c:v>
                </c:pt>
                <c:pt idx="30459">
                  <c:v>0.55500000000000005</c:v>
                </c:pt>
                <c:pt idx="30460">
                  <c:v>0.55000000000000004</c:v>
                </c:pt>
                <c:pt idx="30461">
                  <c:v>0.59299999999999997</c:v>
                </c:pt>
                <c:pt idx="30462">
                  <c:v>0.54900000000000004</c:v>
                </c:pt>
                <c:pt idx="30463">
                  <c:v>0.54100000000000004</c:v>
                </c:pt>
                <c:pt idx="30464">
                  <c:v>0.55900000000000005</c:v>
                </c:pt>
                <c:pt idx="30465">
                  <c:v>0.54800000000000004</c:v>
                </c:pt>
                <c:pt idx="30466">
                  <c:v>0.58799999999999997</c:v>
                </c:pt>
                <c:pt idx="30467">
                  <c:v>0.54200000000000004</c:v>
                </c:pt>
                <c:pt idx="30468">
                  <c:v>0.54200000000000004</c:v>
                </c:pt>
                <c:pt idx="30469">
                  <c:v>0.58699999999999997</c:v>
                </c:pt>
                <c:pt idx="30470">
                  <c:v>0.58399999999999996</c:v>
                </c:pt>
                <c:pt idx="30471">
                  <c:v>0.76700000000000002</c:v>
                </c:pt>
                <c:pt idx="30472">
                  <c:v>0.56699999999999995</c:v>
                </c:pt>
                <c:pt idx="30473">
                  <c:v>0.56100000000000005</c:v>
                </c:pt>
                <c:pt idx="30474">
                  <c:v>0.53100000000000003</c:v>
                </c:pt>
                <c:pt idx="30475">
                  <c:v>0.78200000000000003</c:v>
                </c:pt>
                <c:pt idx="30476">
                  <c:v>0.58099999999999996</c:v>
                </c:pt>
                <c:pt idx="30477">
                  <c:v>0.57899999999999996</c:v>
                </c:pt>
                <c:pt idx="30478">
                  <c:v>0.57899999999999996</c:v>
                </c:pt>
                <c:pt idx="30479">
                  <c:v>0.54200000000000004</c:v>
                </c:pt>
                <c:pt idx="30480">
                  <c:v>0.54300000000000004</c:v>
                </c:pt>
                <c:pt idx="30481">
                  <c:v>0.56799999999999995</c:v>
                </c:pt>
                <c:pt idx="30482">
                  <c:v>0.54900000000000004</c:v>
                </c:pt>
                <c:pt idx="30483">
                  <c:v>0.54900000000000004</c:v>
                </c:pt>
                <c:pt idx="30484">
                  <c:v>0.53</c:v>
                </c:pt>
                <c:pt idx="30485">
                  <c:v>0.53</c:v>
                </c:pt>
                <c:pt idx="30486">
                  <c:v>0.57999999999999996</c:v>
                </c:pt>
                <c:pt idx="30487">
                  <c:v>0.56200000000000006</c:v>
                </c:pt>
                <c:pt idx="30488">
                  <c:v>0.58199999999999996</c:v>
                </c:pt>
                <c:pt idx="30489">
                  <c:v>0.78600000000000003</c:v>
                </c:pt>
                <c:pt idx="30490">
                  <c:v>0.59499999999999997</c:v>
                </c:pt>
                <c:pt idx="30491">
                  <c:v>0.59499999999999997</c:v>
                </c:pt>
                <c:pt idx="30492">
                  <c:v>0.53500000000000003</c:v>
                </c:pt>
                <c:pt idx="30493">
                  <c:v>0.53600000000000003</c:v>
                </c:pt>
                <c:pt idx="30494">
                  <c:v>0.58199999999999996</c:v>
                </c:pt>
                <c:pt idx="30495">
                  <c:v>0.55100000000000005</c:v>
                </c:pt>
                <c:pt idx="30496">
                  <c:v>0.55100000000000005</c:v>
                </c:pt>
                <c:pt idx="30497">
                  <c:v>0.77500000000000002</c:v>
                </c:pt>
                <c:pt idx="30498">
                  <c:v>0.64100000000000001</c:v>
                </c:pt>
                <c:pt idx="30499">
                  <c:v>0.55100000000000005</c:v>
                </c:pt>
                <c:pt idx="30500">
                  <c:v>0.79900000000000004</c:v>
                </c:pt>
                <c:pt idx="30501">
                  <c:v>0.54900000000000004</c:v>
                </c:pt>
                <c:pt idx="30502">
                  <c:v>0.55300000000000005</c:v>
                </c:pt>
                <c:pt idx="30503">
                  <c:v>0.60599999999999998</c:v>
                </c:pt>
                <c:pt idx="30504">
                  <c:v>0.56999999999999995</c:v>
                </c:pt>
                <c:pt idx="30505">
                  <c:v>0.56999999999999995</c:v>
                </c:pt>
                <c:pt idx="30506">
                  <c:v>0.58699999999999997</c:v>
                </c:pt>
                <c:pt idx="30507">
                  <c:v>0.55300000000000005</c:v>
                </c:pt>
                <c:pt idx="30508">
                  <c:v>0.60499999999999998</c:v>
                </c:pt>
                <c:pt idx="30509">
                  <c:v>0.56000000000000005</c:v>
                </c:pt>
                <c:pt idx="30510">
                  <c:v>0.54100000000000004</c:v>
                </c:pt>
                <c:pt idx="30511">
                  <c:v>0.57999999999999996</c:v>
                </c:pt>
                <c:pt idx="30512">
                  <c:v>0.52400000000000002</c:v>
                </c:pt>
                <c:pt idx="30513">
                  <c:v>0.52400000000000002</c:v>
                </c:pt>
                <c:pt idx="30514">
                  <c:v>0.76500000000000001</c:v>
                </c:pt>
                <c:pt idx="30515">
                  <c:v>0.54700000000000004</c:v>
                </c:pt>
                <c:pt idx="30516">
                  <c:v>0.54800000000000004</c:v>
                </c:pt>
                <c:pt idx="30517">
                  <c:v>0.54800000000000004</c:v>
                </c:pt>
                <c:pt idx="30518">
                  <c:v>0.56100000000000005</c:v>
                </c:pt>
                <c:pt idx="30519">
                  <c:v>0.56100000000000005</c:v>
                </c:pt>
                <c:pt idx="30520">
                  <c:v>0.58599999999999997</c:v>
                </c:pt>
                <c:pt idx="30521">
                  <c:v>0.55100000000000005</c:v>
                </c:pt>
                <c:pt idx="30522">
                  <c:v>0.58099999999999996</c:v>
                </c:pt>
                <c:pt idx="30523">
                  <c:v>0.54300000000000004</c:v>
                </c:pt>
                <c:pt idx="30524">
                  <c:v>0.59799999999999998</c:v>
                </c:pt>
                <c:pt idx="30525">
                  <c:v>0.81599999999999995</c:v>
                </c:pt>
                <c:pt idx="30526">
                  <c:v>0.76600000000000001</c:v>
                </c:pt>
                <c:pt idx="30527">
                  <c:v>0.54200000000000004</c:v>
                </c:pt>
                <c:pt idx="30528">
                  <c:v>0.58099999999999996</c:v>
                </c:pt>
                <c:pt idx="30529">
                  <c:v>0.53500000000000003</c:v>
                </c:pt>
                <c:pt idx="30530">
                  <c:v>0.53500000000000003</c:v>
                </c:pt>
                <c:pt idx="30531">
                  <c:v>0.56699999999999995</c:v>
                </c:pt>
                <c:pt idx="30532">
                  <c:v>0.76800000000000002</c:v>
                </c:pt>
                <c:pt idx="30533">
                  <c:v>0.57999999999999996</c:v>
                </c:pt>
                <c:pt idx="30534">
                  <c:v>0.54100000000000004</c:v>
                </c:pt>
                <c:pt idx="30535">
                  <c:v>0.77600000000000002</c:v>
                </c:pt>
                <c:pt idx="30536">
                  <c:v>0.55300000000000005</c:v>
                </c:pt>
                <c:pt idx="30537">
                  <c:v>0.64300000000000002</c:v>
                </c:pt>
                <c:pt idx="30538">
                  <c:v>0.64300000000000002</c:v>
                </c:pt>
                <c:pt idx="30539">
                  <c:v>0.57399999999999995</c:v>
                </c:pt>
                <c:pt idx="30540">
                  <c:v>0.63600000000000001</c:v>
                </c:pt>
                <c:pt idx="30541">
                  <c:v>0.55900000000000005</c:v>
                </c:pt>
                <c:pt idx="30542">
                  <c:v>0.55400000000000005</c:v>
                </c:pt>
                <c:pt idx="30543">
                  <c:v>0.57099999999999995</c:v>
                </c:pt>
                <c:pt idx="30544">
                  <c:v>0.57099999999999995</c:v>
                </c:pt>
                <c:pt idx="30545">
                  <c:v>0.55400000000000005</c:v>
                </c:pt>
                <c:pt idx="30546">
                  <c:v>0.56599999999999995</c:v>
                </c:pt>
                <c:pt idx="30547">
                  <c:v>0.56599999999999995</c:v>
                </c:pt>
                <c:pt idx="30548">
                  <c:v>0.53500000000000003</c:v>
                </c:pt>
                <c:pt idx="30549">
                  <c:v>0.53600000000000003</c:v>
                </c:pt>
                <c:pt idx="30550">
                  <c:v>0.57199999999999995</c:v>
                </c:pt>
                <c:pt idx="30551">
                  <c:v>0.58799999999999997</c:v>
                </c:pt>
                <c:pt idx="30552">
                  <c:v>0.58799999999999997</c:v>
                </c:pt>
                <c:pt idx="30553">
                  <c:v>0.57299999999999995</c:v>
                </c:pt>
                <c:pt idx="30554">
                  <c:v>0.77100000000000002</c:v>
                </c:pt>
                <c:pt idx="30555">
                  <c:v>0.54200000000000004</c:v>
                </c:pt>
                <c:pt idx="30556">
                  <c:v>0.54200000000000004</c:v>
                </c:pt>
                <c:pt idx="30557">
                  <c:v>0.77600000000000002</c:v>
                </c:pt>
                <c:pt idx="30558">
                  <c:v>0.54300000000000004</c:v>
                </c:pt>
                <c:pt idx="30559">
                  <c:v>0.54300000000000004</c:v>
                </c:pt>
                <c:pt idx="30560">
                  <c:v>0.80800000000000005</c:v>
                </c:pt>
                <c:pt idx="30561">
                  <c:v>0.57299999999999995</c:v>
                </c:pt>
                <c:pt idx="30562">
                  <c:v>0.60199999999999998</c:v>
                </c:pt>
                <c:pt idx="30563">
                  <c:v>0.58099999999999996</c:v>
                </c:pt>
                <c:pt idx="30564">
                  <c:v>0.60299999999999998</c:v>
                </c:pt>
                <c:pt idx="30565">
                  <c:v>0.56100000000000005</c:v>
                </c:pt>
                <c:pt idx="30566">
                  <c:v>0.76800000000000002</c:v>
                </c:pt>
                <c:pt idx="30567">
                  <c:v>0.56000000000000005</c:v>
                </c:pt>
                <c:pt idx="30568">
                  <c:v>0.52400000000000002</c:v>
                </c:pt>
                <c:pt idx="30569">
                  <c:v>0.52400000000000002</c:v>
                </c:pt>
                <c:pt idx="30570">
                  <c:v>0.59899999999999998</c:v>
                </c:pt>
                <c:pt idx="30571">
                  <c:v>0.78</c:v>
                </c:pt>
                <c:pt idx="30572">
                  <c:v>0.56699999999999995</c:v>
                </c:pt>
                <c:pt idx="30573">
                  <c:v>0.59799999999999998</c:v>
                </c:pt>
                <c:pt idx="30574">
                  <c:v>0.57199999999999995</c:v>
                </c:pt>
                <c:pt idx="30575">
                  <c:v>0.65600000000000003</c:v>
                </c:pt>
                <c:pt idx="30576">
                  <c:v>0.55200000000000005</c:v>
                </c:pt>
                <c:pt idx="30577">
                  <c:v>0.75700000000000001</c:v>
                </c:pt>
                <c:pt idx="30578">
                  <c:v>0.76600000000000001</c:v>
                </c:pt>
                <c:pt idx="30579">
                  <c:v>0.57899999999999996</c:v>
                </c:pt>
                <c:pt idx="30580">
                  <c:v>0.56000000000000005</c:v>
                </c:pt>
                <c:pt idx="30581">
                  <c:v>0.66400000000000003</c:v>
                </c:pt>
                <c:pt idx="30582">
                  <c:v>0.54100000000000004</c:v>
                </c:pt>
                <c:pt idx="30583">
                  <c:v>0.55300000000000005</c:v>
                </c:pt>
                <c:pt idx="30584">
                  <c:v>0.55300000000000005</c:v>
                </c:pt>
                <c:pt idx="30585">
                  <c:v>0.54</c:v>
                </c:pt>
                <c:pt idx="30586">
                  <c:v>0.59199999999999997</c:v>
                </c:pt>
                <c:pt idx="30587">
                  <c:v>0.66900000000000004</c:v>
                </c:pt>
                <c:pt idx="30588">
                  <c:v>0.57799999999999996</c:v>
                </c:pt>
                <c:pt idx="30589">
                  <c:v>0.57299999999999995</c:v>
                </c:pt>
                <c:pt idx="30590">
                  <c:v>0.54100000000000004</c:v>
                </c:pt>
                <c:pt idx="30591">
                  <c:v>0.54100000000000004</c:v>
                </c:pt>
                <c:pt idx="30592">
                  <c:v>0.81499999999999995</c:v>
                </c:pt>
                <c:pt idx="30593">
                  <c:v>0.57399999999999995</c:v>
                </c:pt>
                <c:pt idx="30594">
                  <c:v>0.59199999999999997</c:v>
                </c:pt>
                <c:pt idx="30595">
                  <c:v>0.60599999999999998</c:v>
                </c:pt>
                <c:pt idx="30596">
                  <c:v>0.59199999999999997</c:v>
                </c:pt>
                <c:pt idx="30597">
                  <c:v>0.60599999999999998</c:v>
                </c:pt>
                <c:pt idx="30598">
                  <c:v>0.57999999999999996</c:v>
                </c:pt>
                <c:pt idx="30599">
                  <c:v>0.55300000000000005</c:v>
                </c:pt>
                <c:pt idx="30600">
                  <c:v>0.65500000000000003</c:v>
                </c:pt>
                <c:pt idx="30601">
                  <c:v>0.55400000000000005</c:v>
                </c:pt>
                <c:pt idx="30602">
                  <c:v>0.57399999999999995</c:v>
                </c:pt>
                <c:pt idx="30603">
                  <c:v>0.54500000000000004</c:v>
                </c:pt>
                <c:pt idx="30604">
                  <c:v>0.53500000000000003</c:v>
                </c:pt>
                <c:pt idx="30605">
                  <c:v>0.77400000000000002</c:v>
                </c:pt>
                <c:pt idx="30606">
                  <c:v>0.56100000000000005</c:v>
                </c:pt>
                <c:pt idx="30607">
                  <c:v>0.56100000000000005</c:v>
                </c:pt>
                <c:pt idx="30608">
                  <c:v>0.59299999999999997</c:v>
                </c:pt>
                <c:pt idx="30609">
                  <c:v>0.81100000000000005</c:v>
                </c:pt>
                <c:pt idx="30610">
                  <c:v>0.54600000000000004</c:v>
                </c:pt>
                <c:pt idx="30611">
                  <c:v>0.56200000000000006</c:v>
                </c:pt>
                <c:pt idx="30612">
                  <c:v>0.56200000000000006</c:v>
                </c:pt>
                <c:pt idx="30613">
                  <c:v>0.56000000000000005</c:v>
                </c:pt>
                <c:pt idx="30614">
                  <c:v>0.54600000000000004</c:v>
                </c:pt>
                <c:pt idx="30615">
                  <c:v>0.64700000000000002</c:v>
                </c:pt>
                <c:pt idx="30616">
                  <c:v>0.76300000000000001</c:v>
                </c:pt>
                <c:pt idx="30617">
                  <c:v>0.64600000000000002</c:v>
                </c:pt>
                <c:pt idx="30618">
                  <c:v>0.59899999999999998</c:v>
                </c:pt>
                <c:pt idx="30619">
                  <c:v>0.56299999999999994</c:v>
                </c:pt>
                <c:pt idx="30620">
                  <c:v>0.55200000000000005</c:v>
                </c:pt>
                <c:pt idx="30621">
                  <c:v>0.79500000000000004</c:v>
                </c:pt>
                <c:pt idx="30622">
                  <c:v>0.56399999999999995</c:v>
                </c:pt>
                <c:pt idx="30623">
                  <c:v>0.56399999999999995</c:v>
                </c:pt>
                <c:pt idx="30624">
                  <c:v>0.59299999999999997</c:v>
                </c:pt>
                <c:pt idx="30625">
                  <c:v>0.55800000000000005</c:v>
                </c:pt>
                <c:pt idx="30626">
                  <c:v>0.55800000000000005</c:v>
                </c:pt>
                <c:pt idx="30627">
                  <c:v>0.57199999999999995</c:v>
                </c:pt>
                <c:pt idx="30628">
                  <c:v>0.53500000000000003</c:v>
                </c:pt>
                <c:pt idx="30629">
                  <c:v>0.53500000000000003</c:v>
                </c:pt>
                <c:pt idx="30630">
                  <c:v>0.59599999999999997</c:v>
                </c:pt>
                <c:pt idx="30631">
                  <c:v>0.55300000000000005</c:v>
                </c:pt>
                <c:pt idx="30632">
                  <c:v>0.57099999999999995</c:v>
                </c:pt>
                <c:pt idx="30633">
                  <c:v>0.59199999999999997</c:v>
                </c:pt>
                <c:pt idx="30634">
                  <c:v>0.77100000000000002</c:v>
                </c:pt>
                <c:pt idx="30635">
                  <c:v>0.55300000000000005</c:v>
                </c:pt>
                <c:pt idx="30636">
                  <c:v>0.57299999999999995</c:v>
                </c:pt>
                <c:pt idx="30637">
                  <c:v>0.57299999999999995</c:v>
                </c:pt>
                <c:pt idx="30638">
                  <c:v>0.57899999999999996</c:v>
                </c:pt>
                <c:pt idx="30639">
                  <c:v>0.55900000000000005</c:v>
                </c:pt>
                <c:pt idx="30640">
                  <c:v>0.59099999999999997</c:v>
                </c:pt>
                <c:pt idx="30641">
                  <c:v>0.81100000000000005</c:v>
                </c:pt>
                <c:pt idx="30642">
                  <c:v>0.56299999999999994</c:v>
                </c:pt>
                <c:pt idx="30643">
                  <c:v>0.54500000000000004</c:v>
                </c:pt>
                <c:pt idx="30644">
                  <c:v>0.77600000000000002</c:v>
                </c:pt>
                <c:pt idx="30645">
                  <c:v>0.65800000000000003</c:v>
                </c:pt>
                <c:pt idx="30646">
                  <c:v>0.65800000000000003</c:v>
                </c:pt>
                <c:pt idx="30647">
                  <c:v>0.59399999999999997</c:v>
                </c:pt>
                <c:pt idx="30648">
                  <c:v>0.77800000000000002</c:v>
                </c:pt>
                <c:pt idx="30649">
                  <c:v>0.58399999999999996</c:v>
                </c:pt>
                <c:pt idx="30650">
                  <c:v>0.54600000000000004</c:v>
                </c:pt>
                <c:pt idx="30651">
                  <c:v>0.54600000000000004</c:v>
                </c:pt>
                <c:pt idx="30652">
                  <c:v>0.65200000000000002</c:v>
                </c:pt>
                <c:pt idx="30653">
                  <c:v>0.57299999999999995</c:v>
                </c:pt>
                <c:pt idx="30654">
                  <c:v>0.57399999999999995</c:v>
                </c:pt>
                <c:pt idx="30655">
                  <c:v>0.55200000000000005</c:v>
                </c:pt>
                <c:pt idx="30656">
                  <c:v>0.57099999999999995</c:v>
                </c:pt>
                <c:pt idx="30657">
                  <c:v>0.56499999999999995</c:v>
                </c:pt>
                <c:pt idx="30658">
                  <c:v>0.57799999999999996</c:v>
                </c:pt>
                <c:pt idx="30659">
                  <c:v>0.57799999999999996</c:v>
                </c:pt>
                <c:pt idx="30660">
                  <c:v>0.59899999999999998</c:v>
                </c:pt>
                <c:pt idx="30661">
                  <c:v>0.59899999999999998</c:v>
                </c:pt>
                <c:pt idx="30662">
                  <c:v>0.58299999999999996</c:v>
                </c:pt>
                <c:pt idx="30663">
                  <c:v>0.58299999999999996</c:v>
                </c:pt>
                <c:pt idx="30664">
                  <c:v>0.56599999999999995</c:v>
                </c:pt>
                <c:pt idx="30665">
                  <c:v>0.56599999999999995</c:v>
                </c:pt>
                <c:pt idx="30666">
                  <c:v>0.78600000000000003</c:v>
                </c:pt>
                <c:pt idx="30667">
                  <c:v>0.64500000000000002</c:v>
                </c:pt>
                <c:pt idx="30668">
                  <c:v>0.54600000000000004</c:v>
                </c:pt>
                <c:pt idx="30669">
                  <c:v>0.80300000000000005</c:v>
                </c:pt>
                <c:pt idx="30670">
                  <c:v>0.54600000000000004</c:v>
                </c:pt>
                <c:pt idx="30671">
                  <c:v>0.72499999999999998</c:v>
                </c:pt>
                <c:pt idx="30672">
                  <c:v>0.58399999999999996</c:v>
                </c:pt>
                <c:pt idx="30673">
                  <c:v>0.57199999999999995</c:v>
                </c:pt>
                <c:pt idx="30674">
                  <c:v>0.58599999999999997</c:v>
                </c:pt>
                <c:pt idx="30675">
                  <c:v>0.53400000000000003</c:v>
                </c:pt>
                <c:pt idx="30676">
                  <c:v>0.53400000000000003</c:v>
                </c:pt>
                <c:pt idx="30677">
                  <c:v>0.57099999999999995</c:v>
                </c:pt>
                <c:pt idx="30678">
                  <c:v>0.55400000000000005</c:v>
                </c:pt>
                <c:pt idx="30679">
                  <c:v>0.55400000000000005</c:v>
                </c:pt>
                <c:pt idx="30680">
                  <c:v>0.55300000000000005</c:v>
                </c:pt>
                <c:pt idx="30681">
                  <c:v>0.55300000000000005</c:v>
                </c:pt>
                <c:pt idx="30682">
                  <c:v>0.58499999999999996</c:v>
                </c:pt>
                <c:pt idx="30683">
                  <c:v>0.61399999999999999</c:v>
                </c:pt>
                <c:pt idx="30684">
                  <c:v>0.59299999999999997</c:v>
                </c:pt>
                <c:pt idx="30685">
                  <c:v>0.61</c:v>
                </c:pt>
                <c:pt idx="30686">
                  <c:v>0.79100000000000004</c:v>
                </c:pt>
                <c:pt idx="30687">
                  <c:v>0.60899999999999999</c:v>
                </c:pt>
                <c:pt idx="30688">
                  <c:v>0.59199999999999997</c:v>
                </c:pt>
                <c:pt idx="30689">
                  <c:v>0.752</c:v>
                </c:pt>
                <c:pt idx="30690">
                  <c:v>0.75</c:v>
                </c:pt>
                <c:pt idx="30691">
                  <c:v>0.59699999999999998</c:v>
                </c:pt>
                <c:pt idx="30692">
                  <c:v>0.59699999999999998</c:v>
                </c:pt>
                <c:pt idx="30693">
                  <c:v>0.55700000000000005</c:v>
                </c:pt>
                <c:pt idx="30694">
                  <c:v>0.59099999999999997</c:v>
                </c:pt>
                <c:pt idx="30695">
                  <c:v>0.55200000000000005</c:v>
                </c:pt>
                <c:pt idx="30696">
                  <c:v>0.58399999999999996</c:v>
                </c:pt>
                <c:pt idx="30697">
                  <c:v>0.57999999999999996</c:v>
                </c:pt>
                <c:pt idx="30698">
                  <c:v>0.75600000000000001</c:v>
                </c:pt>
                <c:pt idx="30699">
                  <c:v>0.56399999999999995</c:v>
                </c:pt>
                <c:pt idx="30700">
                  <c:v>0.58599999999999997</c:v>
                </c:pt>
                <c:pt idx="30701">
                  <c:v>0.58899999999999997</c:v>
                </c:pt>
                <c:pt idx="30702">
                  <c:v>0.57199999999999995</c:v>
                </c:pt>
                <c:pt idx="30703">
                  <c:v>0.55100000000000005</c:v>
                </c:pt>
                <c:pt idx="30704">
                  <c:v>0.55100000000000005</c:v>
                </c:pt>
                <c:pt idx="30705">
                  <c:v>0.56499999999999995</c:v>
                </c:pt>
                <c:pt idx="30706">
                  <c:v>0.56499999999999995</c:v>
                </c:pt>
                <c:pt idx="30707">
                  <c:v>0.55100000000000005</c:v>
                </c:pt>
                <c:pt idx="30708">
                  <c:v>0.57699999999999996</c:v>
                </c:pt>
                <c:pt idx="30709">
                  <c:v>0.57699999999999996</c:v>
                </c:pt>
                <c:pt idx="30710">
                  <c:v>0.59199999999999997</c:v>
                </c:pt>
                <c:pt idx="30711">
                  <c:v>0.58499999999999996</c:v>
                </c:pt>
                <c:pt idx="30712">
                  <c:v>0.54600000000000004</c:v>
                </c:pt>
                <c:pt idx="30713">
                  <c:v>0.753</c:v>
                </c:pt>
                <c:pt idx="30714">
                  <c:v>0.75600000000000001</c:v>
                </c:pt>
                <c:pt idx="30715">
                  <c:v>0.53800000000000003</c:v>
                </c:pt>
                <c:pt idx="30716">
                  <c:v>0.53800000000000003</c:v>
                </c:pt>
                <c:pt idx="30717">
                  <c:v>0.60499999999999998</c:v>
                </c:pt>
                <c:pt idx="30718">
                  <c:v>0.60499999999999998</c:v>
                </c:pt>
                <c:pt idx="30719">
                  <c:v>0.57099999999999995</c:v>
                </c:pt>
                <c:pt idx="30720">
                  <c:v>0.56499999999999995</c:v>
                </c:pt>
                <c:pt idx="30721">
                  <c:v>0.58699999999999997</c:v>
                </c:pt>
                <c:pt idx="30722">
                  <c:v>0.56599999999999995</c:v>
                </c:pt>
                <c:pt idx="30723">
                  <c:v>0.76200000000000001</c:v>
                </c:pt>
                <c:pt idx="30724">
                  <c:v>0.55600000000000005</c:v>
                </c:pt>
                <c:pt idx="30725">
                  <c:v>0.58699999999999997</c:v>
                </c:pt>
                <c:pt idx="30726">
                  <c:v>0.57299999999999995</c:v>
                </c:pt>
                <c:pt idx="30727">
                  <c:v>0.57299999999999995</c:v>
                </c:pt>
                <c:pt idx="30728">
                  <c:v>0.60699999999999998</c:v>
                </c:pt>
                <c:pt idx="30729">
                  <c:v>0.60599999999999998</c:v>
                </c:pt>
                <c:pt idx="30730">
                  <c:v>0.75800000000000001</c:v>
                </c:pt>
                <c:pt idx="30731">
                  <c:v>0.60599999999999998</c:v>
                </c:pt>
                <c:pt idx="30732">
                  <c:v>0.54500000000000004</c:v>
                </c:pt>
                <c:pt idx="30733">
                  <c:v>0.56299999999999994</c:v>
                </c:pt>
                <c:pt idx="30734">
                  <c:v>0.63400000000000001</c:v>
                </c:pt>
                <c:pt idx="30735">
                  <c:v>0.755</c:v>
                </c:pt>
                <c:pt idx="30736">
                  <c:v>0.75700000000000001</c:v>
                </c:pt>
                <c:pt idx="30737">
                  <c:v>0.57399999999999995</c:v>
                </c:pt>
                <c:pt idx="30738">
                  <c:v>0.57399999999999995</c:v>
                </c:pt>
                <c:pt idx="30739">
                  <c:v>0.55700000000000005</c:v>
                </c:pt>
                <c:pt idx="30740">
                  <c:v>0.68799999999999994</c:v>
                </c:pt>
                <c:pt idx="30741">
                  <c:v>0.55800000000000005</c:v>
                </c:pt>
                <c:pt idx="30742">
                  <c:v>0.76300000000000001</c:v>
                </c:pt>
                <c:pt idx="30743">
                  <c:v>0.56999999999999995</c:v>
                </c:pt>
                <c:pt idx="30744">
                  <c:v>0.56999999999999995</c:v>
                </c:pt>
                <c:pt idx="30745">
                  <c:v>0.57499999999999996</c:v>
                </c:pt>
                <c:pt idx="30746">
                  <c:v>0.60699999999999998</c:v>
                </c:pt>
                <c:pt idx="30747">
                  <c:v>0.57699999999999996</c:v>
                </c:pt>
                <c:pt idx="30748">
                  <c:v>0.76200000000000001</c:v>
                </c:pt>
                <c:pt idx="30749">
                  <c:v>0.57699999999999996</c:v>
                </c:pt>
                <c:pt idx="30750">
                  <c:v>0.60599999999999998</c:v>
                </c:pt>
                <c:pt idx="30751">
                  <c:v>0.58599999999999997</c:v>
                </c:pt>
                <c:pt idx="30752">
                  <c:v>0.60299999999999998</c:v>
                </c:pt>
                <c:pt idx="30753">
                  <c:v>0.56399999999999995</c:v>
                </c:pt>
                <c:pt idx="30754">
                  <c:v>0.58499999999999996</c:v>
                </c:pt>
                <c:pt idx="30755">
                  <c:v>0.747</c:v>
                </c:pt>
                <c:pt idx="30756">
                  <c:v>0.76500000000000001</c:v>
                </c:pt>
                <c:pt idx="30757">
                  <c:v>0.54600000000000004</c:v>
                </c:pt>
                <c:pt idx="30758">
                  <c:v>0.54600000000000004</c:v>
                </c:pt>
                <c:pt idx="30759">
                  <c:v>0.60199999999999998</c:v>
                </c:pt>
                <c:pt idx="30760">
                  <c:v>0.56399999999999995</c:v>
                </c:pt>
                <c:pt idx="30761">
                  <c:v>0.59099999999999997</c:v>
                </c:pt>
                <c:pt idx="30762">
                  <c:v>0.753</c:v>
                </c:pt>
                <c:pt idx="30763">
                  <c:v>0.75800000000000001</c:v>
                </c:pt>
                <c:pt idx="30764">
                  <c:v>0.59499999999999997</c:v>
                </c:pt>
                <c:pt idx="30765">
                  <c:v>0.75700000000000001</c:v>
                </c:pt>
                <c:pt idx="30766">
                  <c:v>0.57499999999999996</c:v>
                </c:pt>
                <c:pt idx="30767">
                  <c:v>0.58599999999999997</c:v>
                </c:pt>
                <c:pt idx="30768">
                  <c:v>0.58599999999999997</c:v>
                </c:pt>
                <c:pt idx="30769">
                  <c:v>0.57099999999999995</c:v>
                </c:pt>
                <c:pt idx="30770">
                  <c:v>0.58199999999999996</c:v>
                </c:pt>
                <c:pt idx="30771">
                  <c:v>0.76700000000000002</c:v>
                </c:pt>
                <c:pt idx="30772">
                  <c:v>0.55600000000000005</c:v>
                </c:pt>
                <c:pt idx="30773">
                  <c:v>0.58899999999999997</c:v>
                </c:pt>
                <c:pt idx="30774">
                  <c:v>0.58899999999999997</c:v>
                </c:pt>
                <c:pt idx="30775">
                  <c:v>0.60699999999999998</c:v>
                </c:pt>
                <c:pt idx="30776">
                  <c:v>0.59199999999999997</c:v>
                </c:pt>
                <c:pt idx="30777">
                  <c:v>0.59199999999999997</c:v>
                </c:pt>
                <c:pt idx="30778">
                  <c:v>0.626</c:v>
                </c:pt>
                <c:pt idx="30779">
                  <c:v>0.626</c:v>
                </c:pt>
                <c:pt idx="30780">
                  <c:v>0.55700000000000005</c:v>
                </c:pt>
                <c:pt idx="30781">
                  <c:v>0.55700000000000005</c:v>
                </c:pt>
                <c:pt idx="30782">
                  <c:v>0.56399999999999995</c:v>
                </c:pt>
                <c:pt idx="30783">
                  <c:v>0.75900000000000001</c:v>
                </c:pt>
                <c:pt idx="30784">
                  <c:v>0.58599999999999997</c:v>
                </c:pt>
                <c:pt idx="30785">
                  <c:v>0.57699999999999996</c:v>
                </c:pt>
                <c:pt idx="30786">
                  <c:v>0.70599999999999996</c:v>
                </c:pt>
                <c:pt idx="30787">
                  <c:v>0.58399999999999996</c:v>
                </c:pt>
                <c:pt idx="30788">
                  <c:v>0.54400000000000004</c:v>
                </c:pt>
                <c:pt idx="30789">
                  <c:v>0.54400000000000004</c:v>
                </c:pt>
                <c:pt idx="30790">
                  <c:v>0.753</c:v>
                </c:pt>
                <c:pt idx="30791">
                  <c:v>0.59599999999999997</c:v>
                </c:pt>
                <c:pt idx="30792">
                  <c:v>0.59599999999999997</c:v>
                </c:pt>
                <c:pt idx="30793">
                  <c:v>0.58299999999999996</c:v>
                </c:pt>
                <c:pt idx="30794">
                  <c:v>0.57799999999999996</c:v>
                </c:pt>
                <c:pt idx="30795">
                  <c:v>0.58099999999999996</c:v>
                </c:pt>
                <c:pt idx="30796">
                  <c:v>0.57799999999999996</c:v>
                </c:pt>
                <c:pt idx="30797">
                  <c:v>0.754</c:v>
                </c:pt>
                <c:pt idx="30798">
                  <c:v>0.55700000000000005</c:v>
                </c:pt>
                <c:pt idx="30799">
                  <c:v>0.57999999999999996</c:v>
                </c:pt>
                <c:pt idx="30800">
                  <c:v>0.59699999999999998</c:v>
                </c:pt>
                <c:pt idx="30801">
                  <c:v>0.55800000000000005</c:v>
                </c:pt>
                <c:pt idx="30802">
                  <c:v>0.59799999999999998</c:v>
                </c:pt>
                <c:pt idx="30803">
                  <c:v>0.67400000000000004</c:v>
                </c:pt>
                <c:pt idx="30804">
                  <c:v>0.59799999999999998</c:v>
                </c:pt>
                <c:pt idx="30805">
                  <c:v>0.626</c:v>
                </c:pt>
                <c:pt idx="30806">
                  <c:v>0.56599999999999995</c:v>
                </c:pt>
                <c:pt idx="30807">
                  <c:v>0.56599999999999995</c:v>
                </c:pt>
                <c:pt idx="30808">
                  <c:v>0.76200000000000001</c:v>
                </c:pt>
                <c:pt idx="30809">
                  <c:v>0.56499999999999995</c:v>
                </c:pt>
                <c:pt idx="30810">
                  <c:v>0.56499999999999995</c:v>
                </c:pt>
                <c:pt idx="30811">
                  <c:v>0.60399999999999998</c:v>
                </c:pt>
                <c:pt idx="30812">
                  <c:v>0.60399999999999998</c:v>
                </c:pt>
                <c:pt idx="30813">
                  <c:v>0.55000000000000004</c:v>
                </c:pt>
                <c:pt idx="30814">
                  <c:v>0.60599999999999998</c:v>
                </c:pt>
                <c:pt idx="30815">
                  <c:v>0.60199999999999998</c:v>
                </c:pt>
                <c:pt idx="30816">
                  <c:v>0.56299999999999994</c:v>
                </c:pt>
                <c:pt idx="30817">
                  <c:v>0.56699999999999995</c:v>
                </c:pt>
                <c:pt idx="30818">
                  <c:v>0.75700000000000001</c:v>
                </c:pt>
                <c:pt idx="30819">
                  <c:v>0.56799999999999995</c:v>
                </c:pt>
                <c:pt idx="30820">
                  <c:v>0.56200000000000006</c:v>
                </c:pt>
                <c:pt idx="30821">
                  <c:v>0.6</c:v>
                </c:pt>
                <c:pt idx="30822">
                  <c:v>0.59699999999999998</c:v>
                </c:pt>
                <c:pt idx="30823">
                  <c:v>0.56200000000000006</c:v>
                </c:pt>
                <c:pt idx="30824">
                  <c:v>0.56200000000000006</c:v>
                </c:pt>
                <c:pt idx="30825">
                  <c:v>0.76500000000000001</c:v>
                </c:pt>
                <c:pt idx="30826">
                  <c:v>0.57599999999999996</c:v>
                </c:pt>
                <c:pt idx="30827">
                  <c:v>0.748</c:v>
                </c:pt>
                <c:pt idx="30828">
                  <c:v>0.59199999999999997</c:v>
                </c:pt>
                <c:pt idx="30829">
                  <c:v>0.60399999999999998</c:v>
                </c:pt>
                <c:pt idx="30830">
                  <c:v>0.58699999999999997</c:v>
                </c:pt>
                <c:pt idx="30831">
                  <c:v>0.58699999999999997</c:v>
                </c:pt>
                <c:pt idx="30832">
                  <c:v>0.60299999999999998</c:v>
                </c:pt>
                <c:pt idx="30833">
                  <c:v>0.754</c:v>
                </c:pt>
                <c:pt idx="30834">
                  <c:v>0.53800000000000003</c:v>
                </c:pt>
                <c:pt idx="30835">
                  <c:v>0.53800000000000003</c:v>
                </c:pt>
                <c:pt idx="30836">
                  <c:v>0.58499999999999996</c:v>
                </c:pt>
                <c:pt idx="30837">
                  <c:v>0.55600000000000005</c:v>
                </c:pt>
                <c:pt idx="30838">
                  <c:v>0.629</c:v>
                </c:pt>
                <c:pt idx="30839">
                  <c:v>0.76800000000000002</c:v>
                </c:pt>
                <c:pt idx="30840">
                  <c:v>0.57699999999999996</c:v>
                </c:pt>
                <c:pt idx="30841">
                  <c:v>0.57699999999999996</c:v>
                </c:pt>
                <c:pt idx="30842">
                  <c:v>0.56299999999999994</c:v>
                </c:pt>
                <c:pt idx="30843">
                  <c:v>0.58299999999999996</c:v>
                </c:pt>
                <c:pt idx="30844">
                  <c:v>0.76200000000000001</c:v>
                </c:pt>
                <c:pt idx="30845">
                  <c:v>0.59699999999999998</c:v>
                </c:pt>
                <c:pt idx="30846">
                  <c:v>0.59699999999999998</c:v>
                </c:pt>
                <c:pt idx="30847">
                  <c:v>0.59799999999999998</c:v>
                </c:pt>
                <c:pt idx="30848">
                  <c:v>0.76500000000000001</c:v>
                </c:pt>
                <c:pt idx="30849">
                  <c:v>0.60199999999999998</c:v>
                </c:pt>
                <c:pt idx="30850">
                  <c:v>0.60199999999999998</c:v>
                </c:pt>
                <c:pt idx="30851">
                  <c:v>0.58399999999999996</c:v>
                </c:pt>
                <c:pt idx="30852">
                  <c:v>0.76100000000000001</c:v>
                </c:pt>
                <c:pt idx="30853">
                  <c:v>0.57399999999999995</c:v>
                </c:pt>
                <c:pt idx="30854">
                  <c:v>0.61799999999999999</c:v>
                </c:pt>
                <c:pt idx="30855">
                  <c:v>0.61799999999999999</c:v>
                </c:pt>
                <c:pt idx="30856">
                  <c:v>0.54900000000000004</c:v>
                </c:pt>
                <c:pt idx="30857">
                  <c:v>0.54900000000000004</c:v>
                </c:pt>
                <c:pt idx="30858">
                  <c:v>0.57699999999999996</c:v>
                </c:pt>
                <c:pt idx="30859">
                  <c:v>0.69299999999999995</c:v>
                </c:pt>
                <c:pt idx="30860">
                  <c:v>0.59899999999999998</c:v>
                </c:pt>
                <c:pt idx="30861">
                  <c:v>0.57799999999999996</c:v>
                </c:pt>
                <c:pt idx="30862">
                  <c:v>0.754</c:v>
                </c:pt>
                <c:pt idx="30863">
                  <c:v>0.58499999999999996</c:v>
                </c:pt>
                <c:pt idx="30864">
                  <c:v>0.58499999999999996</c:v>
                </c:pt>
                <c:pt idx="30865">
                  <c:v>0.56799999999999995</c:v>
                </c:pt>
                <c:pt idx="30866">
                  <c:v>0.58099999999999996</c:v>
                </c:pt>
                <c:pt idx="30867">
                  <c:v>0.58099999999999996</c:v>
                </c:pt>
                <c:pt idx="30868">
                  <c:v>0.61899999999999999</c:v>
                </c:pt>
                <c:pt idx="30869">
                  <c:v>0.61899999999999999</c:v>
                </c:pt>
                <c:pt idx="30870">
                  <c:v>0.754</c:v>
                </c:pt>
                <c:pt idx="30871">
                  <c:v>0.77600000000000002</c:v>
                </c:pt>
                <c:pt idx="30872">
                  <c:v>0.57799999999999996</c:v>
                </c:pt>
                <c:pt idx="30873">
                  <c:v>0.55600000000000005</c:v>
                </c:pt>
                <c:pt idx="30874">
                  <c:v>0.58699999999999997</c:v>
                </c:pt>
                <c:pt idx="30875">
                  <c:v>0.58699999999999997</c:v>
                </c:pt>
                <c:pt idx="30876">
                  <c:v>0.628</c:v>
                </c:pt>
                <c:pt idx="30877">
                  <c:v>0.56899999999999995</c:v>
                </c:pt>
                <c:pt idx="30878">
                  <c:v>0.59599999999999997</c:v>
                </c:pt>
                <c:pt idx="30879">
                  <c:v>0.59599999999999997</c:v>
                </c:pt>
                <c:pt idx="30880">
                  <c:v>0.56999999999999995</c:v>
                </c:pt>
                <c:pt idx="30881">
                  <c:v>0.76700000000000002</c:v>
                </c:pt>
                <c:pt idx="30882">
                  <c:v>0.58799999999999997</c:v>
                </c:pt>
                <c:pt idx="30883">
                  <c:v>0.57599999999999996</c:v>
                </c:pt>
                <c:pt idx="30884">
                  <c:v>0.77600000000000002</c:v>
                </c:pt>
                <c:pt idx="30885">
                  <c:v>0.59499999999999997</c:v>
                </c:pt>
                <c:pt idx="30886">
                  <c:v>0.58899999999999997</c:v>
                </c:pt>
                <c:pt idx="30887">
                  <c:v>0.60399999999999998</c:v>
                </c:pt>
                <c:pt idx="30888">
                  <c:v>0.75600000000000001</c:v>
                </c:pt>
                <c:pt idx="30889">
                  <c:v>0.57499999999999996</c:v>
                </c:pt>
                <c:pt idx="30890">
                  <c:v>0.54900000000000004</c:v>
                </c:pt>
                <c:pt idx="30891">
                  <c:v>0.77300000000000002</c:v>
                </c:pt>
                <c:pt idx="30892">
                  <c:v>0.77200000000000002</c:v>
                </c:pt>
                <c:pt idx="30893">
                  <c:v>0.58899999999999997</c:v>
                </c:pt>
                <c:pt idx="30894">
                  <c:v>0.61799999999999999</c:v>
                </c:pt>
                <c:pt idx="30895">
                  <c:v>0.76</c:v>
                </c:pt>
                <c:pt idx="30896">
                  <c:v>0.59699999999999998</c:v>
                </c:pt>
                <c:pt idx="30897">
                  <c:v>0.55700000000000005</c:v>
                </c:pt>
                <c:pt idx="30898">
                  <c:v>0.55700000000000005</c:v>
                </c:pt>
                <c:pt idx="30899">
                  <c:v>0.57299999999999995</c:v>
                </c:pt>
                <c:pt idx="30900">
                  <c:v>0.76700000000000002</c:v>
                </c:pt>
                <c:pt idx="30901">
                  <c:v>0.77700000000000002</c:v>
                </c:pt>
                <c:pt idx="30902">
                  <c:v>0.59399999999999997</c:v>
                </c:pt>
                <c:pt idx="30903">
                  <c:v>0.60099999999999998</c:v>
                </c:pt>
                <c:pt idx="30904">
                  <c:v>0.60099999999999998</c:v>
                </c:pt>
                <c:pt idx="30905">
                  <c:v>0.76700000000000002</c:v>
                </c:pt>
                <c:pt idx="30906">
                  <c:v>0.58799999999999997</c:v>
                </c:pt>
                <c:pt idx="30907">
                  <c:v>0.755</c:v>
                </c:pt>
                <c:pt idx="30908">
                  <c:v>0.55600000000000005</c:v>
                </c:pt>
                <c:pt idx="30909">
                  <c:v>0.57699999999999996</c:v>
                </c:pt>
                <c:pt idx="30910">
                  <c:v>0.57699999999999996</c:v>
                </c:pt>
                <c:pt idx="30911">
                  <c:v>0.59799999999999998</c:v>
                </c:pt>
                <c:pt idx="30912">
                  <c:v>0.59799999999999998</c:v>
                </c:pt>
                <c:pt idx="30913">
                  <c:v>0.56799999999999995</c:v>
                </c:pt>
                <c:pt idx="30914">
                  <c:v>0.58399999999999996</c:v>
                </c:pt>
                <c:pt idx="30915">
                  <c:v>0.76</c:v>
                </c:pt>
                <c:pt idx="30916">
                  <c:v>0.59499999999999997</c:v>
                </c:pt>
                <c:pt idx="30917">
                  <c:v>0.62</c:v>
                </c:pt>
                <c:pt idx="30918">
                  <c:v>0.63200000000000001</c:v>
                </c:pt>
                <c:pt idx="30919">
                  <c:v>0.63200000000000001</c:v>
                </c:pt>
                <c:pt idx="30920">
                  <c:v>0.59799999999999998</c:v>
                </c:pt>
                <c:pt idx="30921">
                  <c:v>0.59599999999999997</c:v>
                </c:pt>
                <c:pt idx="30922">
                  <c:v>0.56899999999999995</c:v>
                </c:pt>
                <c:pt idx="30923">
                  <c:v>0.56899999999999995</c:v>
                </c:pt>
                <c:pt idx="30924">
                  <c:v>0.57599999999999996</c:v>
                </c:pt>
                <c:pt idx="30925">
                  <c:v>0.59499999999999997</c:v>
                </c:pt>
                <c:pt idx="30926">
                  <c:v>0.76300000000000001</c:v>
                </c:pt>
                <c:pt idx="30927">
                  <c:v>0.59099999999999997</c:v>
                </c:pt>
                <c:pt idx="30928">
                  <c:v>0.753</c:v>
                </c:pt>
                <c:pt idx="30929">
                  <c:v>0.76100000000000001</c:v>
                </c:pt>
                <c:pt idx="30930">
                  <c:v>0.59</c:v>
                </c:pt>
                <c:pt idx="30931">
                  <c:v>0.76400000000000001</c:v>
                </c:pt>
                <c:pt idx="30932">
                  <c:v>0.58899999999999997</c:v>
                </c:pt>
                <c:pt idx="30933">
                  <c:v>0.75700000000000001</c:v>
                </c:pt>
                <c:pt idx="30934">
                  <c:v>0.75900000000000001</c:v>
                </c:pt>
                <c:pt idx="30935">
                  <c:v>0.69299999999999995</c:v>
                </c:pt>
                <c:pt idx="30936">
                  <c:v>0.60899999999999999</c:v>
                </c:pt>
                <c:pt idx="30937">
                  <c:v>0.60899999999999999</c:v>
                </c:pt>
                <c:pt idx="30938">
                  <c:v>0.76</c:v>
                </c:pt>
                <c:pt idx="30939">
                  <c:v>0.59</c:v>
                </c:pt>
                <c:pt idx="30940">
                  <c:v>0.59099999999999997</c:v>
                </c:pt>
                <c:pt idx="30941">
                  <c:v>0.61199999999999999</c:v>
                </c:pt>
                <c:pt idx="30942">
                  <c:v>0.59099999999999997</c:v>
                </c:pt>
                <c:pt idx="30943">
                  <c:v>0.57499999999999996</c:v>
                </c:pt>
                <c:pt idx="30944">
                  <c:v>0.61</c:v>
                </c:pt>
                <c:pt idx="30945">
                  <c:v>0.56799999999999995</c:v>
                </c:pt>
                <c:pt idx="30946">
                  <c:v>0.56899999999999995</c:v>
                </c:pt>
                <c:pt idx="30947">
                  <c:v>0.76600000000000001</c:v>
                </c:pt>
                <c:pt idx="30948">
                  <c:v>0.76</c:v>
                </c:pt>
                <c:pt idx="30949">
                  <c:v>0.61099999999999999</c:v>
                </c:pt>
                <c:pt idx="30950">
                  <c:v>0.63300000000000001</c:v>
                </c:pt>
                <c:pt idx="30951">
                  <c:v>0.57699999999999996</c:v>
                </c:pt>
                <c:pt idx="30952">
                  <c:v>0.57699999999999996</c:v>
                </c:pt>
                <c:pt idx="30953">
                  <c:v>0.58899999999999997</c:v>
                </c:pt>
                <c:pt idx="30954">
                  <c:v>0.59399999999999997</c:v>
                </c:pt>
                <c:pt idx="30955">
                  <c:v>0.61899999999999999</c:v>
                </c:pt>
                <c:pt idx="30956">
                  <c:v>0.56100000000000005</c:v>
                </c:pt>
                <c:pt idx="30957">
                  <c:v>0.751</c:v>
                </c:pt>
                <c:pt idx="30958">
                  <c:v>0.76800000000000002</c:v>
                </c:pt>
                <c:pt idx="30959">
                  <c:v>0.57899999999999996</c:v>
                </c:pt>
                <c:pt idx="30960">
                  <c:v>0.75700000000000001</c:v>
                </c:pt>
                <c:pt idx="30961">
                  <c:v>0.57299999999999995</c:v>
                </c:pt>
                <c:pt idx="30962">
                  <c:v>0.57299999999999995</c:v>
                </c:pt>
                <c:pt idx="30963">
                  <c:v>0.57999999999999996</c:v>
                </c:pt>
                <c:pt idx="30964">
                  <c:v>0.59299999999999997</c:v>
                </c:pt>
                <c:pt idx="30965">
                  <c:v>0.61</c:v>
                </c:pt>
                <c:pt idx="30966">
                  <c:v>0.76600000000000001</c:v>
                </c:pt>
                <c:pt idx="30967">
                  <c:v>0.59199999999999997</c:v>
                </c:pt>
                <c:pt idx="30968">
                  <c:v>0.76100000000000001</c:v>
                </c:pt>
                <c:pt idx="30969">
                  <c:v>0.76100000000000001</c:v>
                </c:pt>
                <c:pt idx="30970">
                  <c:v>0.58899999999999997</c:v>
                </c:pt>
                <c:pt idx="30971">
                  <c:v>0.62</c:v>
                </c:pt>
                <c:pt idx="30972">
                  <c:v>0.62</c:v>
                </c:pt>
                <c:pt idx="30973">
                  <c:v>0.76900000000000002</c:v>
                </c:pt>
                <c:pt idx="30974">
                  <c:v>0.59499999999999997</c:v>
                </c:pt>
                <c:pt idx="30975">
                  <c:v>0.60499999999999998</c:v>
                </c:pt>
                <c:pt idx="30976">
                  <c:v>0.76600000000000001</c:v>
                </c:pt>
                <c:pt idx="30977">
                  <c:v>0.76700000000000002</c:v>
                </c:pt>
                <c:pt idx="30978">
                  <c:v>0.54900000000000004</c:v>
                </c:pt>
                <c:pt idx="30979">
                  <c:v>0.54900000000000004</c:v>
                </c:pt>
                <c:pt idx="30980">
                  <c:v>0.59799999999999998</c:v>
                </c:pt>
                <c:pt idx="30981">
                  <c:v>0.57899999999999996</c:v>
                </c:pt>
                <c:pt idx="30982">
                  <c:v>0.57899999999999996</c:v>
                </c:pt>
                <c:pt idx="30983">
                  <c:v>0.61399999999999999</c:v>
                </c:pt>
                <c:pt idx="30984">
                  <c:v>0.66700000000000004</c:v>
                </c:pt>
                <c:pt idx="30985">
                  <c:v>0.76200000000000001</c:v>
                </c:pt>
                <c:pt idx="30986">
                  <c:v>0.58599999999999997</c:v>
                </c:pt>
                <c:pt idx="30987">
                  <c:v>0.59</c:v>
                </c:pt>
                <c:pt idx="30988">
                  <c:v>0.59</c:v>
                </c:pt>
                <c:pt idx="30989">
                  <c:v>0.57499999999999996</c:v>
                </c:pt>
                <c:pt idx="30990">
                  <c:v>0.75700000000000001</c:v>
                </c:pt>
                <c:pt idx="30991">
                  <c:v>0.76500000000000001</c:v>
                </c:pt>
                <c:pt idx="30992">
                  <c:v>0.59299999999999997</c:v>
                </c:pt>
                <c:pt idx="30993">
                  <c:v>0.59299999999999997</c:v>
                </c:pt>
                <c:pt idx="30994">
                  <c:v>0.77</c:v>
                </c:pt>
                <c:pt idx="30995">
                  <c:v>0.77100000000000002</c:v>
                </c:pt>
                <c:pt idx="30996">
                  <c:v>0.61099999999999999</c:v>
                </c:pt>
                <c:pt idx="30997">
                  <c:v>0.58899999999999997</c:v>
                </c:pt>
                <c:pt idx="30998">
                  <c:v>0.63</c:v>
                </c:pt>
                <c:pt idx="30999">
                  <c:v>0.63</c:v>
                </c:pt>
                <c:pt idx="31000">
                  <c:v>0.75800000000000001</c:v>
                </c:pt>
                <c:pt idx="31001">
                  <c:v>0.58899999999999997</c:v>
                </c:pt>
                <c:pt idx="31002">
                  <c:v>0.63200000000000001</c:v>
                </c:pt>
                <c:pt idx="31003">
                  <c:v>0.56100000000000005</c:v>
                </c:pt>
                <c:pt idx="31004">
                  <c:v>0.56100000000000005</c:v>
                </c:pt>
                <c:pt idx="31005">
                  <c:v>0.59</c:v>
                </c:pt>
                <c:pt idx="31006">
                  <c:v>0.57999999999999996</c:v>
                </c:pt>
                <c:pt idx="31007">
                  <c:v>0.59799999999999998</c:v>
                </c:pt>
                <c:pt idx="31008">
                  <c:v>0.59799999999999998</c:v>
                </c:pt>
                <c:pt idx="31009">
                  <c:v>0.67800000000000005</c:v>
                </c:pt>
                <c:pt idx="31010">
                  <c:v>0.63200000000000001</c:v>
                </c:pt>
                <c:pt idx="31011">
                  <c:v>0.63100000000000001</c:v>
                </c:pt>
                <c:pt idx="31012">
                  <c:v>0.58099999999999996</c:v>
                </c:pt>
                <c:pt idx="31013">
                  <c:v>0.57999999999999996</c:v>
                </c:pt>
                <c:pt idx="31014">
                  <c:v>0.58799999999999997</c:v>
                </c:pt>
                <c:pt idx="31015">
                  <c:v>0.61599999999999999</c:v>
                </c:pt>
                <c:pt idx="31016">
                  <c:v>0.6</c:v>
                </c:pt>
                <c:pt idx="31017">
                  <c:v>0.6</c:v>
                </c:pt>
                <c:pt idx="31018">
                  <c:v>0.56799999999999995</c:v>
                </c:pt>
                <c:pt idx="31019">
                  <c:v>0.76800000000000002</c:v>
                </c:pt>
                <c:pt idx="31020">
                  <c:v>0.77</c:v>
                </c:pt>
                <c:pt idx="31021">
                  <c:v>0.58699999999999997</c:v>
                </c:pt>
                <c:pt idx="31022">
                  <c:v>0.61299999999999999</c:v>
                </c:pt>
                <c:pt idx="31023">
                  <c:v>0.75900000000000001</c:v>
                </c:pt>
                <c:pt idx="31024">
                  <c:v>0.58199999999999996</c:v>
                </c:pt>
                <c:pt idx="31025">
                  <c:v>0.60099999999999998</c:v>
                </c:pt>
                <c:pt idx="31026">
                  <c:v>0.77200000000000002</c:v>
                </c:pt>
                <c:pt idx="31027">
                  <c:v>0.58199999999999996</c:v>
                </c:pt>
                <c:pt idx="31028">
                  <c:v>0.60199999999999998</c:v>
                </c:pt>
                <c:pt idx="31029">
                  <c:v>0.55900000000000005</c:v>
                </c:pt>
                <c:pt idx="31030">
                  <c:v>0.60199999999999998</c:v>
                </c:pt>
                <c:pt idx="31031">
                  <c:v>0.56100000000000005</c:v>
                </c:pt>
                <c:pt idx="31032">
                  <c:v>0.63</c:v>
                </c:pt>
                <c:pt idx="31033">
                  <c:v>0.60599999999999998</c:v>
                </c:pt>
                <c:pt idx="31034">
                  <c:v>0.75800000000000001</c:v>
                </c:pt>
                <c:pt idx="31035">
                  <c:v>0.59</c:v>
                </c:pt>
                <c:pt idx="31036">
                  <c:v>0.59</c:v>
                </c:pt>
                <c:pt idx="31037">
                  <c:v>0.76200000000000001</c:v>
                </c:pt>
                <c:pt idx="31038">
                  <c:v>0.76600000000000001</c:v>
                </c:pt>
                <c:pt idx="31039">
                  <c:v>0.61</c:v>
                </c:pt>
                <c:pt idx="31040">
                  <c:v>0.56799999999999995</c:v>
                </c:pt>
                <c:pt idx="31041">
                  <c:v>0.56799999999999995</c:v>
                </c:pt>
                <c:pt idx="31042">
                  <c:v>0.75900000000000001</c:v>
                </c:pt>
                <c:pt idx="31043">
                  <c:v>0.56699999999999995</c:v>
                </c:pt>
                <c:pt idx="31044">
                  <c:v>0.75900000000000001</c:v>
                </c:pt>
                <c:pt idx="31045">
                  <c:v>0.60099999999999998</c:v>
                </c:pt>
                <c:pt idx="31046">
                  <c:v>0.56499999999999995</c:v>
                </c:pt>
                <c:pt idx="31047">
                  <c:v>0.56499999999999995</c:v>
                </c:pt>
                <c:pt idx="31048">
                  <c:v>0.60799999999999998</c:v>
                </c:pt>
                <c:pt idx="31049">
                  <c:v>0.61099999999999999</c:v>
                </c:pt>
                <c:pt idx="31050">
                  <c:v>0.61099999999999999</c:v>
                </c:pt>
                <c:pt idx="31051">
                  <c:v>0.57999999999999996</c:v>
                </c:pt>
                <c:pt idx="31052">
                  <c:v>0.60699999999999998</c:v>
                </c:pt>
                <c:pt idx="31053">
                  <c:v>0.76900000000000002</c:v>
                </c:pt>
                <c:pt idx="31054">
                  <c:v>0.60099999999999998</c:v>
                </c:pt>
                <c:pt idx="31055">
                  <c:v>0.59599999999999997</c:v>
                </c:pt>
                <c:pt idx="31056">
                  <c:v>0.6</c:v>
                </c:pt>
                <c:pt idx="31057">
                  <c:v>0.627</c:v>
                </c:pt>
                <c:pt idx="31058">
                  <c:v>0.61899999999999999</c:v>
                </c:pt>
                <c:pt idx="31059">
                  <c:v>0.61899999999999999</c:v>
                </c:pt>
                <c:pt idx="31060">
                  <c:v>0.75800000000000001</c:v>
                </c:pt>
                <c:pt idx="31061">
                  <c:v>0.76300000000000001</c:v>
                </c:pt>
                <c:pt idx="31062">
                  <c:v>0.58899999999999997</c:v>
                </c:pt>
                <c:pt idx="31063">
                  <c:v>0.58099999999999996</c:v>
                </c:pt>
                <c:pt idx="31064">
                  <c:v>0.58099999999999996</c:v>
                </c:pt>
                <c:pt idx="31065">
                  <c:v>0.76600000000000001</c:v>
                </c:pt>
                <c:pt idx="31066">
                  <c:v>0.56699999999999995</c:v>
                </c:pt>
                <c:pt idx="31067">
                  <c:v>0.58499999999999996</c:v>
                </c:pt>
                <c:pt idx="31068">
                  <c:v>0.58599999999999997</c:v>
                </c:pt>
                <c:pt idx="31069">
                  <c:v>0.76900000000000002</c:v>
                </c:pt>
                <c:pt idx="31070">
                  <c:v>0.60199999999999998</c:v>
                </c:pt>
                <c:pt idx="31071">
                  <c:v>0.76500000000000001</c:v>
                </c:pt>
                <c:pt idx="31072">
                  <c:v>0.76100000000000001</c:v>
                </c:pt>
                <c:pt idx="31073">
                  <c:v>0.622</c:v>
                </c:pt>
                <c:pt idx="31074">
                  <c:v>0.622</c:v>
                </c:pt>
                <c:pt idx="31075">
                  <c:v>0.57899999999999996</c:v>
                </c:pt>
                <c:pt idx="31076">
                  <c:v>0.59899999999999998</c:v>
                </c:pt>
                <c:pt idx="31077">
                  <c:v>0.625</c:v>
                </c:pt>
                <c:pt idx="31078">
                  <c:v>0.76500000000000001</c:v>
                </c:pt>
                <c:pt idx="31079">
                  <c:v>0.60299999999999998</c:v>
                </c:pt>
                <c:pt idx="31080">
                  <c:v>0.623</c:v>
                </c:pt>
                <c:pt idx="31081">
                  <c:v>0.58299999999999996</c:v>
                </c:pt>
                <c:pt idx="31082">
                  <c:v>0.75800000000000001</c:v>
                </c:pt>
                <c:pt idx="31083">
                  <c:v>0.76100000000000001</c:v>
                </c:pt>
                <c:pt idx="31084">
                  <c:v>0.58099999999999996</c:v>
                </c:pt>
                <c:pt idx="31085">
                  <c:v>0.60699999999999998</c:v>
                </c:pt>
                <c:pt idx="31086">
                  <c:v>0.58199999999999996</c:v>
                </c:pt>
                <c:pt idx="31087">
                  <c:v>0.60399999999999998</c:v>
                </c:pt>
                <c:pt idx="31088">
                  <c:v>0.624</c:v>
                </c:pt>
                <c:pt idx="31089">
                  <c:v>0.58499999999999996</c:v>
                </c:pt>
                <c:pt idx="31090">
                  <c:v>0.58499999999999996</c:v>
                </c:pt>
                <c:pt idx="31091">
                  <c:v>0.58199999999999996</c:v>
                </c:pt>
                <c:pt idx="31092">
                  <c:v>0.59099999999999997</c:v>
                </c:pt>
                <c:pt idx="31093">
                  <c:v>0.59099999999999997</c:v>
                </c:pt>
                <c:pt idx="31094">
                  <c:v>0.75800000000000001</c:v>
                </c:pt>
                <c:pt idx="31095">
                  <c:v>0.72299999999999998</c:v>
                </c:pt>
                <c:pt idx="31096">
                  <c:v>0.58899999999999997</c:v>
                </c:pt>
                <c:pt idx="31097">
                  <c:v>0.58899999999999997</c:v>
                </c:pt>
                <c:pt idx="31098">
                  <c:v>0.58699999999999997</c:v>
                </c:pt>
                <c:pt idx="31099">
                  <c:v>0.627</c:v>
                </c:pt>
                <c:pt idx="31100">
                  <c:v>0.57299999999999995</c:v>
                </c:pt>
                <c:pt idx="31101">
                  <c:v>0.58699999999999997</c:v>
                </c:pt>
                <c:pt idx="31102">
                  <c:v>0.77100000000000002</c:v>
                </c:pt>
                <c:pt idx="31103">
                  <c:v>0.623</c:v>
                </c:pt>
                <c:pt idx="31104">
                  <c:v>0.78</c:v>
                </c:pt>
                <c:pt idx="31105">
                  <c:v>0.60799999999999998</c:v>
                </c:pt>
                <c:pt idx="31106">
                  <c:v>0.77700000000000002</c:v>
                </c:pt>
                <c:pt idx="31107">
                  <c:v>0.77100000000000002</c:v>
                </c:pt>
                <c:pt idx="31108">
                  <c:v>0.76400000000000001</c:v>
                </c:pt>
                <c:pt idx="31109">
                  <c:v>0.60099999999999998</c:v>
                </c:pt>
                <c:pt idx="31110">
                  <c:v>0.77600000000000002</c:v>
                </c:pt>
                <c:pt idx="31111">
                  <c:v>0.59799999999999998</c:v>
                </c:pt>
                <c:pt idx="31112">
                  <c:v>0.628</c:v>
                </c:pt>
                <c:pt idx="31113">
                  <c:v>0.628</c:v>
                </c:pt>
                <c:pt idx="31114">
                  <c:v>0.56100000000000005</c:v>
                </c:pt>
                <c:pt idx="31115">
                  <c:v>0.56100000000000005</c:v>
                </c:pt>
                <c:pt idx="31116">
                  <c:v>0.61799999999999999</c:v>
                </c:pt>
                <c:pt idx="31117">
                  <c:v>0.61099999999999999</c:v>
                </c:pt>
                <c:pt idx="31118">
                  <c:v>0.60499999999999998</c:v>
                </c:pt>
                <c:pt idx="31119">
                  <c:v>0.60499999999999998</c:v>
                </c:pt>
                <c:pt idx="31120">
                  <c:v>0.78100000000000003</c:v>
                </c:pt>
                <c:pt idx="31121">
                  <c:v>0.76700000000000002</c:v>
                </c:pt>
                <c:pt idx="31122">
                  <c:v>0.76500000000000001</c:v>
                </c:pt>
                <c:pt idx="31123">
                  <c:v>0.60199999999999998</c:v>
                </c:pt>
                <c:pt idx="31124">
                  <c:v>0.60199999999999998</c:v>
                </c:pt>
                <c:pt idx="31125">
                  <c:v>0.75900000000000001</c:v>
                </c:pt>
                <c:pt idx="31126">
                  <c:v>0.59399999999999997</c:v>
                </c:pt>
                <c:pt idx="31127">
                  <c:v>0.69699999999999995</c:v>
                </c:pt>
                <c:pt idx="31128">
                  <c:v>0.58799999999999997</c:v>
                </c:pt>
                <c:pt idx="31129">
                  <c:v>0.59399999999999997</c:v>
                </c:pt>
                <c:pt idx="31130">
                  <c:v>0.61699999999999999</c:v>
                </c:pt>
                <c:pt idx="31131">
                  <c:v>0.61699999999999999</c:v>
                </c:pt>
                <c:pt idx="31132">
                  <c:v>0.623</c:v>
                </c:pt>
                <c:pt idx="31133">
                  <c:v>0.76400000000000001</c:v>
                </c:pt>
                <c:pt idx="31134">
                  <c:v>0.6</c:v>
                </c:pt>
                <c:pt idx="31135">
                  <c:v>0.60399999999999998</c:v>
                </c:pt>
                <c:pt idx="31136">
                  <c:v>0.76400000000000001</c:v>
                </c:pt>
                <c:pt idx="31137">
                  <c:v>0.61899999999999999</c:v>
                </c:pt>
                <c:pt idx="31138">
                  <c:v>0.59899999999999998</c:v>
                </c:pt>
                <c:pt idx="31139">
                  <c:v>0.60199999999999998</c:v>
                </c:pt>
                <c:pt idx="31140">
                  <c:v>0.60299999999999998</c:v>
                </c:pt>
                <c:pt idx="31141">
                  <c:v>0.61899999999999999</c:v>
                </c:pt>
                <c:pt idx="31142">
                  <c:v>0.61</c:v>
                </c:pt>
                <c:pt idx="31143">
                  <c:v>0.61</c:v>
                </c:pt>
                <c:pt idx="31144">
                  <c:v>0.625</c:v>
                </c:pt>
                <c:pt idx="31145">
                  <c:v>0.61799999999999999</c:v>
                </c:pt>
                <c:pt idx="31146">
                  <c:v>0.76100000000000001</c:v>
                </c:pt>
                <c:pt idx="31147">
                  <c:v>0.625</c:v>
                </c:pt>
                <c:pt idx="31148">
                  <c:v>0.59299999999999997</c:v>
                </c:pt>
                <c:pt idx="31149">
                  <c:v>0.59299999999999997</c:v>
                </c:pt>
                <c:pt idx="31150">
                  <c:v>0.76300000000000001</c:v>
                </c:pt>
                <c:pt idx="31151">
                  <c:v>0.61299999999999999</c:v>
                </c:pt>
                <c:pt idx="31152">
                  <c:v>0.61299999999999999</c:v>
                </c:pt>
                <c:pt idx="31153">
                  <c:v>0.57999999999999996</c:v>
                </c:pt>
                <c:pt idx="31154">
                  <c:v>0.76900000000000002</c:v>
                </c:pt>
                <c:pt idx="31155">
                  <c:v>0.755</c:v>
                </c:pt>
                <c:pt idx="31156">
                  <c:v>0.75700000000000001</c:v>
                </c:pt>
                <c:pt idx="31157">
                  <c:v>0.57799999999999996</c:v>
                </c:pt>
                <c:pt idx="31158">
                  <c:v>0.58499999999999996</c:v>
                </c:pt>
                <c:pt idx="31159">
                  <c:v>0.58499999999999996</c:v>
                </c:pt>
                <c:pt idx="31160">
                  <c:v>0.61399999999999999</c:v>
                </c:pt>
                <c:pt idx="31161">
                  <c:v>0.61599999999999999</c:v>
                </c:pt>
                <c:pt idx="31162">
                  <c:v>0.76100000000000001</c:v>
                </c:pt>
                <c:pt idx="31163">
                  <c:v>0.59399999999999997</c:v>
                </c:pt>
                <c:pt idx="31164">
                  <c:v>0.76400000000000001</c:v>
                </c:pt>
                <c:pt idx="31165">
                  <c:v>0.59499999999999997</c:v>
                </c:pt>
                <c:pt idx="31166">
                  <c:v>0.61599999999999999</c:v>
                </c:pt>
                <c:pt idx="31167">
                  <c:v>0.61699999999999999</c:v>
                </c:pt>
                <c:pt idx="31168">
                  <c:v>0.57199999999999995</c:v>
                </c:pt>
                <c:pt idx="31169">
                  <c:v>0.77100000000000002</c:v>
                </c:pt>
                <c:pt idx="31170">
                  <c:v>0.76600000000000001</c:v>
                </c:pt>
                <c:pt idx="31171">
                  <c:v>0.77200000000000002</c:v>
                </c:pt>
                <c:pt idx="31172">
                  <c:v>0.77</c:v>
                </c:pt>
                <c:pt idx="31173">
                  <c:v>0.623</c:v>
                </c:pt>
                <c:pt idx="31174">
                  <c:v>0.58099999999999996</c:v>
                </c:pt>
                <c:pt idx="31175">
                  <c:v>0.58099999999999996</c:v>
                </c:pt>
                <c:pt idx="31176">
                  <c:v>0.57899999999999996</c:v>
                </c:pt>
                <c:pt idx="31177">
                  <c:v>0.61399999999999999</c:v>
                </c:pt>
                <c:pt idx="31178">
                  <c:v>0.57899999999999996</c:v>
                </c:pt>
                <c:pt idx="31179">
                  <c:v>0.77100000000000002</c:v>
                </c:pt>
                <c:pt idx="31180">
                  <c:v>0.76400000000000001</c:v>
                </c:pt>
                <c:pt idx="31181">
                  <c:v>0.59299999999999997</c:v>
                </c:pt>
                <c:pt idx="31182">
                  <c:v>0.624</c:v>
                </c:pt>
                <c:pt idx="31183">
                  <c:v>0.624</c:v>
                </c:pt>
                <c:pt idx="31184">
                  <c:v>0.59899999999999998</c:v>
                </c:pt>
                <c:pt idx="31185">
                  <c:v>0.60899999999999999</c:v>
                </c:pt>
                <c:pt idx="31186">
                  <c:v>0.77600000000000002</c:v>
                </c:pt>
                <c:pt idx="31187">
                  <c:v>0.67200000000000004</c:v>
                </c:pt>
                <c:pt idx="31188">
                  <c:v>0.76400000000000001</c:v>
                </c:pt>
                <c:pt idx="31189">
                  <c:v>0.77300000000000002</c:v>
                </c:pt>
                <c:pt idx="31190">
                  <c:v>0.627</c:v>
                </c:pt>
                <c:pt idx="31191">
                  <c:v>0.627</c:v>
                </c:pt>
                <c:pt idx="31192">
                  <c:v>0.624</c:v>
                </c:pt>
                <c:pt idx="31193">
                  <c:v>0.60499999999999998</c:v>
                </c:pt>
                <c:pt idx="31194">
                  <c:v>0.625</c:v>
                </c:pt>
                <c:pt idx="31195">
                  <c:v>0.68200000000000005</c:v>
                </c:pt>
                <c:pt idx="31196">
                  <c:v>0.77100000000000002</c:v>
                </c:pt>
                <c:pt idx="31197">
                  <c:v>0.60199999999999998</c:v>
                </c:pt>
                <c:pt idx="31198">
                  <c:v>0.59399999999999997</c:v>
                </c:pt>
                <c:pt idx="31199">
                  <c:v>0.59399999999999997</c:v>
                </c:pt>
                <c:pt idx="31200">
                  <c:v>0.58299999999999996</c:v>
                </c:pt>
                <c:pt idx="31201">
                  <c:v>0.77600000000000002</c:v>
                </c:pt>
                <c:pt idx="31202">
                  <c:v>0.76800000000000002</c:v>
                </c:pt>
                <c:pt idx="31203">
                  <c:v>0.59699999999999998</c:v>
                </c:pt>
                <c:pt idx="31204">
                  <c:v>0.63400000000000001</c:v>
                </c:pt>
                <c:pt idx="31205">
                  <c:v>0.59699999999999998</c:v>
                </c:pt>
                <c:pt idx="31206">
                  <c:v>0.63400000000000001</c:v>
                </c:pt>
                <c:pt idx="31207">
                  <c:v>0.58299999999999996</c:v>
                </c:pt>
                <c:pt idx="31208">
                  <c:v>0.76700000000000002</c:v>
                </c:pt>
                <c:pt idx="31209">
                  <c:v>0.57899999999999996</c:v>
                </c:pt>
                <c:pt idx="31210">
                  <c:v>0.61499999999999999</c:v>
                </c:pt>
                <c:pt idx="31211">
                  <c:v>0.63700000000000001</c:v>
                </c:pt>
                <c:pt idx="31212">
                  <c:v>0.67500000000000004</c:v>
                </c:pt>
                <c:pt idx="31213">
                  <c:v>0.77900000000000003</c:v>
                </c:pt>
                <c:pt idx="31214">
                  <c:v>0.77900000000000003</c:v>
                </c:pt>
                <c:pt idx="31215">
                  <c:v>0.63500000000000001</c:v>
                </c:pt>
                <c:pt idx="31216">
                  <c:v>0.78</c:v>
                </c:pt>
                <c:pt idx="31217">
                  <c:v>0.68600000000000005</c:v>
                </c:pt>
                <c:pt idx="31218">
                  <c:v>0.63700000000000001</c:v>
                </c:pt>
                <c:pt idx="31219">
                  <c:v>0.61599999999999999</c:v>
                </c:pt>
                <c:pt idx="31220">
                  <c:v>0.59299999999999997</c:v>
                </c:pt>
                <c:pt idx="31221">
                  <c:v>0.67400000000000004</c:v>
                </c:pt>
                <c:pt idx="31222">
                  <c:v>0.59399999999999997</c:v>
                </c:pt>
                <c:pt idx="31223">
                  <c:v>0.61699999999999999</c:v>
                </c:pt>
                <c:pt idx="31224">
                  <c:v>0.77700000000000002</c:v>
                </c:pt>
                <c:pt idx="31225">
                  <c:v>0.60199999999999998</c:v>
                </c:pt>
                <c:pt idx="31226">
                  <c:v>0.60199999999999998</c:v>
                </c:pt>
                <c:pt idx="31227">
                  <c:v>0.62</c:v>
                </c:pt>
                <c:pt idx="31228">
                  <c:v>0.60599999999999998</c:v>
                </c:pt>
                <c:pt idx="31229">
                  <c:v>0.60499999999999998</c:v>
                </c:pt>
                <c:pt idx="31230">
                  <c:v>0.77</c:v>
                </c:pt>
                <c:pt idx="31231">
                  <c:v>0.77800000000000002</c:v>
                </c:pt>
                <c:pt idx="31232">
                  <c:v>0.57199999999999995</c:v>
                </c:pt>
                <c:pt idx="31233">
                  <c:v>0.63600000000000001</c:v>
                </c:pt>
                <c:pt idx="31234">
                  <c:v>0.59199999999999997</c:v>
                </c:pt>
                <c:pt idx="31235">
                  <c:v>0.78400000000000003</c:v>
                </c:pt>
                <c:pt idx="31236">
                  <c:v>0.57699999999999996</c:v>
                </c:pt>
                <c:pt idx="31237">
                  <c:v>0.57699999999999996</c:v>
                </c:pt>
                <c:pt idx="31238">
                  <c:v>0.77100000000000002</c:v>
                </c:pt>
                <c:pt idx="31239">
                  <c:v>0.77</c:v>
                </c:pt>
                <c:pt idx="31240">
                  <c:v>0.61399999999999999</c:v>
                </c:pt>
                <c:pt idx="31241">
                  <c:v>0.79100000000000004</c:v>
                </c:pt>
                <c:pt idx="31242">
                  <c:v>0.60499999999999998</c:v>
                </c:pt>
                <c:pt idx="31243">
                  <c:v>0.624</c:v>
                </c:pt>
                <c:pt idx="31244">
                  <c:v>0.60499999999999998</c:v>
                </c:pt>
                <c:pt idx="31245">
                  <c:v>0.63500000000000001</c:v>
                </c:pt>
                <c:pt idx="31246">
                  <c:v>0.59499999999999997</c:v>
                </c:pt>
                <c:pt idx="31247">
                  <c:v>0.59399999999999997</c:v>
                </c:pt>
                <c:pt idx="31248">
                  <c:v>0.59299999999999997</c:v>
                </c:pt>
                <c:pt idx="31249">
                  <c:v>0.78700000000000003</c:v>
                </c:pt>
                <c:pt idx="31250">
                  <c:v>0.61599999999999999</c:v>
                </c:pt>
                <c:pt idx="31251">
                  <c:v>0.61599999999999999</c:v>
                </c:pt>
                <c:pt idx="31252">
                  <c:v>0.60799999999999998</c:v>
                </c:pt>
                <c:pt idx="31253">
                  <c:v>0.60799999999999998</c:v>
                </c:pt>
                <c:pt idx="31254">
                  <c:v>0.77900000000000003</c:v>
                </c:pt>
                <c:pt idx="31255">
                  <c:v>0.6</c:v>
                </c:pt>
                <c:pt idx="31256">
                  <c:v>0.77600000000000002</c:v>
                </c:pt>
                <c:pt idx="31257">
                  <c:v>0.61099999999999999</c:v>
                </c:pt>
                <c:pt idx="31258">
                  <c:v>0.61599999999999999</c:v>
                </c:pt>
                <c:pt idx="31259">
                  <c:v>0.61499999999999999</c:v>
                </c:pt>
                <c:pt idx="31260">
                  <c:v>0.61199999999999999</c:v>
                </c:pt>
                <c:pt idx="31261">
                  <c:v>0.78500000000000003</c:v>
                </c:pt>
                <c:pt idx="31262">
                  <c:v>0.61599999999999999</c:v>
                </c:pt>
                <c:pt idx="31263">
                  <c:v>0.626</c:v>
                </c:pt>
                <c:pt idx="31264">
                  <c:v>0.626</c:v>
                </c:pt>
                <c:pt idx="31265">
                  <c:v>0.58799999999999997</c:v>
                </c:pt>
                <c:pt idx="31266">
                  <c:v>0.61099999999999999</c:v>
                </c:pt>
                <c:pt idx="31267">
                  <c:v>0.58499999999999996</c:v>
                </c:pt>
                <c:pt idx="31268">
                  <c:v>0.58499999999999996</c:v>
                </c:pt>
                <c:pt idx="31269">
                  <c:v>0.61799999999999999</c:v>
                </c:pt>
                <c:pt idx="31270">
                  <c:v>0.78</c:v>
                </c:pt>
                <c:pt idx="31271">
                  <c:v>0.78200000000000003</c:v>
                </c:pt>
                <c:pt idx="31272">
                  <c:v>0.626</c:v>
                </c:pt>
                <c:pt idx="31273">
                  <c:v>0.626</c:v>
                </c:pt>
                <c:pt idx="31274">
                  <c:v>0.61899999999999999</c:v>
                </c:pt>
                <c:pt idx="31275">
                  <c:v>0.79300000000000004</c:v>
                </c:pt>
                <c:pt idx="31276">
                  <c:v>0.60599999999999998</c:v>
                </c:pt>
                <c:pt idx="31277">
                  <c:v>0.78500000000000003</c:v>
                </c:pt>
                <c:pt idx="31278">
                  <c:v>0.59</c:v>
                </c:pt>
                <c:pt idx="31279">
                  <c:v>0.59299999999999997</c:v>
                </c:pt>
                <c:pt idx="31280">
                  <c:v>0.79600000000000004</c:v>
                </c:pt>
                <c:pt idx="31281">
                  <c:v>0.78900000000000003</c:v>
                </c:pt>
                <c:pt idx="31282">
                  <c:v>0.78600000000000003</c:v>
                </c:pt>
                <c:pt idx="31283">
                  <c:v>0.629</c:v>
                </c:pt>
                <c:pt idx="31284">
                  <c:v>0.627</c:v>
                </c:pt>
                <c:pt idx="31285">
                  <c:v>0.79400000000000004</c:v>
                </c:pt>
                <c:pt idx="31286">
                  <c:v>0.78</c:v>
                </c:pt>
                <c:pt idx="31287">
                  <c:v>0.60699999999999998</c:v>
                </c:pt>
                <c:pt idx="31288">
                  <c:v>0.629</c:v>
                </c:pt>
                <c:pt idx="31289">
                  <c:v>0.61099999999999999</c:v>
                </c:pt>
                <c:pt idx="31290">
                  <c:v>0.60799999999999998</c:v>
                </c:pt>
                <c:pt idx="31291">
                  <c:v>0.78800000000000003</c:v>
                </c:pt>
                <c:pt idx="31292">
                  <c:v>0.59099999999999997</c:v>
                </c:pt>
                <c:pt idx="31293">
                  <c:v>0.79800000000000004</c:v>
                </c:pt>
                <c:pt idx="31294">
                  <c:v>0.79500000000000004</c:v>
                </c:pt>
                <c:pt idx="31295">
                  <c:v>0.78700000000000003</c:v>
                </c:pt>
                <c:pt idx="31296">
                  <c:v>0.59099999999999997</c:v>
                </c:pt>
                <c:pt idx="31297">
                  <c:v>0.755</c:v>
                </c:pt>
                <c:pt idx="31298">
                  <c:v>0.59299999999999997</c:v>
                </c:pt>
                <c:pt idx="31299">
                  <c:v>0.59299999999999997</c:v>
                </c:pt>
                <c:pt idx="31300">
                  <c:v>0.61699999999999999</c:v>
                </c:pt>
                <c:pt idx="31301">
                  <c:v>0.79600000000000004</c:v>
                </c:pt>
                <c:pt idx="31302">
                  <c:v>0.80100000000000005</c:v>
                </c:pt>
                <c:pt idx="31303">
                  <c:v>0.628</c:v>
                </c:pt>
                <c:pt idx="31304">
                  <c:v>0.80200000000000005</c:v>
                </c:pt>
                <c:pt idx="31305">
                  <c:v>0.61199999999999999</c:v>
                </c:pt>
                <c:pt idx="31306">
                  <c:v>0.80300000000000005</c:v>
                </c:pt>
                <c:pt idx="31307">
                  <c:v>0.78500000000000003</c:v>
                </c:pt>
                <c:pt idx="31308">
                  <c:v>0.79600000000000004</c:v>
                </c:pt>
                <c:pt idx="31309">
                  <c:v>0.71899999999999997</c:v>
                </c:pt>
                <c:pt idx="31310">
                  <c:v>0.752</c:v>
                </c:pt>
                <c:pt idx="31311">
                  <c:v>0.60499999999999998</c:v>
                </c:pt>
                <c:pt idx="31312">
                  <c:v>0.80700000000000005</c:v>
                </c:pt>
                <c:pt idx="31313">
                  <c:v>0.62</c:v>
                </c:pt>
                <c:pt idx="31314">
                  <c:v>0.62</c:v>
                </c:pt>
                <c:pt idx="31315">
                  <c:v>0.59799999999999998</c:v>
                </c:pt>
                <c:pt idx="31316">
                  <c:v>0.80600000000000005</c:v>
                </c:pt>
                <c:pt idx="31317">
                  <c:v>0.78800000000000003</c:v>
                </c:pt>
                <c:pt idx="31318">
                  <c:v>0.59099999999999997</c:v>
                </c:pt>
                <c:pt idx="31319">
                  <c:v>0.59099999999999997</c:v>
                </c:pt>
                <c:pt idx="31320">
                  <c:v>0.59799999999999998</c:v>
                </c:pt>
                <c:pt idx="31321">
                  <c:v>0.626</c:v>
                </c:pt>
                <c:pt idx="31322">
                  <c:v>0.61899999999999999</c:v>
                </c:pt>
                <c:pt idx="31323">
                  <c:v>0.79100000000000004</c:v>
                </c:pt>
                <c:pt idx="31324">
                  <c:v>0.70099999999999996</c:v>
                </c:pt>
                <c:pt idx="31325">
                  <c:v>0.79900000000000004</c:v>
                </c:pt>
                <c:pt idx="31326">
                  <c:v>0.62</c:v>
                </c:pt>
                <c:pt idx="31327">
                  <c:v>0.61499999999999999</c:v>
                </c:pt>
                <c:pt idx="31328">
                  <c:v>0.60599999999999998</c:v>
                </c:pt>
                <c:pt idx="31329">
                  <c:v>0.60599999999999998</c:v>
                </c:pt>
                <c:pt idx="31330">
                  <c:v>0.60799999999999998</c:v>
                </c:pt>
                <c:pt idx="31331">
                  <c:v>0.60799999999999998</c:v>
                </c:pt>
                <c:pt idx="31332">
                  <c:v>0.78600000000000003</c:v>
                </c:pt>
                <c:pt idx="31333">
                  <c:v>0.78800000000000003</c:v>
                </c:pt>
                <c:pt idx="31334">
                  <c:v>0.63500000000000001</c:v>
                </c:pt>
                <c:pt idx="31335">
                  <c:v>0.61099999999999999</c:v>
                </c:pt>
                <c:pt idx="31336">
                  <c:v>0.58799999999999997</c:v>
                </c:pt>
                <c:pt idx="31337">
                  <c:v>0.79100000000000004</c:v>
                </c:pt>
                <c:pt idx="31338">
                  <c:v>0.61099999999999999</c:v>
                </c:pt>
                <c:pt idx="31339">
                  <c:v>0.73299999999999998</c:v>
                </c:pt>
                <c:pt idx="31340">
                  <c:v>0.61</c:v>
                </c:pt>
                <c:pt idx="31341">
                  <c:v>0.60599999999999998</c:v>
                </c:pt>
                <c:pt idx="31342">
                  <c:v>0.63700000000000001</c:v>
                </c:pt>
                <c:pt idx="31343">
                  <c:v>0.60699999999999998</c:v>
                </c:pt>
                <c:pt idx="31344">
                  <c:v>0.73</c:v>
                </c:pt>
                <c:pt idx="31345">
                  <c:v>0.79100000000000004</c:v>
                </c:pt>
                <c:pt idx="31346">
                  <c:v>0.63800000000000001</c:v>
                </c:pt>
                <c:pt idx="31347">
                  <c:v>0.61499999999999999</c:v>
                </c:pt>
                <c:pt idx="31348">
                  <c:v>0.61499999999999999</c:v>
                </c:pt>
                <c:pt idx="31349">
                  <c:v>0.56100000000000005</c:v>
                </c:pt>
                <c:pt idx="31350">
                  <c:v>0.61799999999999999</c:v>
                </c:pt>
                <c:pt idx="31351">
                  <c:v>0.66</c:v>
                </c:pt>
                <c:pt idx="31352">
                  <c:v>0.56399999999999995</c:v>
                </c:pt>
                <c:pt idx="31353">
                  <c:v>0.56399999999999995</c:v>
                </c:pt>
                <c:pt idx="31354">
                  <c:v>0.80300000000000005</c:v>
                </c:pt>
                <c:pt idx="31355">
                  <c:v>0.80800000000000005</c:v>
                </c:pt>
                <c:pt idx="31356">
                  <c:v>0.58399999999999996</c:v>
                </c:pt>
                <c:pt idx="31357">
                  <c:v>0.79100000000000004</c:v>
                </c:pt>
                <c:pt idx="31358">
                  <c:v>0.61</c:v>
                </c:pt>
                <c:pt idx="31359">
                  <c:v>0.81100000000000005</c:v>
                </c:pt>
                <c:pt idx="31360">
                  <c:v>0.80500000000000005</c:v>
                </c:pt>
                <c:pt idx="31361">
                  <c:v>0.81200000000000006</c:v>
                </c:pt>
                <c:pt idx="31362">
                  <c:v>0.81799999999999995</c:v>
                </c:pt>
                <c:pt idx="31363">
                  <c:v>0.80100000000000005</c:v>
                </c:pt>
                <c:pt idx="31364">
                  <c:v>0.79800000000000004</c:v>
                </c:pt>
                <c:pt idx="31365">
                  <c:v>0.65600000000000003</c:v>
                </c:pt>
                <c:pt idx="31366">
                  <c:v>0.63500000000000001</c:v>
                </c:pt>
                <c:pt idx="31367">
                  <c:v>0.56299999999999994</c:v>
                </c:pt>
                <c:pt idx="31368">
                  <c:v>0.58399999999999996</c:v>
                </c:pt>
                <c:pt idx="31369">
                  <c:v>0.58399999999999996</c:v>
                </c:pt>
                <c:pt idx="31370">
                  <c:v>0.56200000000000006</c:v>
                </c:pt>
                <c:pt idx="31371">
                  <c:v>0.81799999999999995</c:v>
                </c:pt>
                <c:pt idx="31372">
                  <c:v>0.82199999999999995</c:v>
                </c:pt>
                <c:pt idx="31373">
                  <c:v>0.64700000000000002</c:v>
                </c:pt>
                <c:pt idx="31374">
                  <c:v>0.63200000000000001</c:v>
                </c:pt>
                <c:pt idx="31375">
                  <c:v>0.82699999999999996</c:v>
                </c:pt>
                <c:pt idx="31376">
                  <c:v>0.80400000000000005</c:v>
                </c:pt>
                <c:pt idx="31377">
                  <c:v>0.77700000000000002</c:v>
                </c:pt>
                <c:pt idx="31378">
                  <c:v>0.63800000000000001</c:v>
                </c:pt>
                <c:pt idx="31379">
                  <c:v>0.63800000000000001</c:v>
                </c:pt>
                <c:pt idx="31380">
                  <c:v>0.83399999999999996</c:v>
                </c:pt>
                <c:pt idx="31381">
                  <c:v>0.77700000000000002</c:v>
                </c:pt>
                <c:pt idx="31382">
                  <c:v>0.67700000000000005</c:v>
                </c:pt>
                <c:pt idx="31383">
                  <c:v>0.61399999999999999</c:v>
                </c:pt>
                <c:pt idx="31384">
                  <c:v>0.60199999999999998</c:v>
                </c:pt>
                <c:pt idx="31385">
                  <c:v>0.59799999999999998</c:v>
                </c:pt>
                <c:pt idx="31386">
                  <c:v>0.83599999999999997</c:v>
                </c:pt>
                <c:pt idx="31387">
                  <c:v>0.67700000000000005</c:v>
                </c:pt>
                <c:pt idx="31388">
                  <c:v>0.63700000000000001</c:v>
                </c:pt>
                <c:pt idx="31389">
                  <c:v>0.751</c:v>
                </c:pt>
                <c:pt idx="31390">
                  <c:v>0.63800000000000001</c:v>
                </c:pt>
                <c:pt idx="31391">
                  <c:v>0.621</c:v>
                </c:pt>
                <c:pt idx="31392">
                  <c:v>0.621</c:v>
                </c:pt>
                <c:pt idx="31393">
                  <c:v>0.78400000000000003</c:v>
                </c:pt>
                <c:pt idx="31394">
                  <c:v>0.67700000000000005</c:v>
                </c:pt>
                <c:pt idx="31395">
                  <c:v>0.80800000000000005</c:v>
                </c:pt>
                <c:pt idx="31396">
                  <c:v>0.74399999999999999</c:v>
                </c:pt>
                <c:pt idx="31397">
                  <c:v>0.627</c:v>
                </c:pt>
                <c:pt idx="31398">
                  <c:v>0.627</c:v>
                </c:pt>
                <c:pt idx="31399">
                  <c:v>0.74299999999999999</c:v>
                </c:pt>
                <c:pt idx="31400">
                  <c:v>0.6</c:v>
                </c:pt>
                <c:pt idx="31401">
                  <c:v>0.6</c:v>
                </c:pt>
                <c:pt idx="31402">
                  <c:v>0.6</c:v>
                </c:pt>
                <c:pt idx="31403">
                  <c:v>0.60099999999999998</c:v>
                </c:pt>
                <c:pt idx="31404">
                  <c:v>0.624</c:v>
                </c:pt>
                <c:pt idx="31405">
                  <c:v>0.60599999999999998</c:v>
                </c:pt>
                <c:pt idx="31406">
                  <c:v>0.63100000000000001</c:v>
                </c:pt>
                <c:pt idx="31407">
                  <c:v>0.74199999999999999</c:v>
                </c:pt>
                <c:pt idx="31408">
                  <c:v>0.746</c:v>
                </c:pt>
                <c:pt idx="31409">
                  <c:v>0.65400000000000003</c:v>
                </c:pt>
                <c:pt idx="31410">
                  <c:v>0.80600000000000005</c:v>
                </c:pt>
                <c:pt idx="31411">
                  <c:v>0.629</c:v>
                </c:pt>
                <c:pt idx="31412">
                  <c:v>0.81</c:v>
                </c:pt>
                <c:pt idx="31413">
                  <c:v>0.83399999999999996</c:v>
                </c:pt>
                <c:pt idx="31414">
                  <c:v>0.63100000000000001</c:v>
                </c:pt>
                <c:pt idx="31415">
                  <c:v>0.67700000000000005</c:v>
                </c:pt>
                <c:pt idx="31416">
                  <c:v>0.65400000000000003</c:v>
                </c:pt>
                <c:pt idx="31417">
                  <c:v>0.625</c:v>
                </c:pt>
                <c:pt idx="31418">
                  <c:v>0.754</c:v>
                </c:pt>
                <c:pt idx="31419">
                  <c:v>0.82</c:v>
                </c:pt>
                <c:pt idx="31420">
                  <c:v>0.626</c:v>
                </c:pt>
                <c:pt idx="31421">
                  <c:v>0.81499999999999995</c:v>
                </c:pt>
                <c:pt idx="31422">
                  <c:v>0.81699999999999995</c:v>
                </c:pt>
                <c:pt idx="31423">
                  <c:v>0.82899999999999996</c:v>
                </c:pt>
                <c:pt idx="31424">
                  <c:v>0.60599999999999998</c:v>
                </c:pt>
                <c:pt idx="31425">
                  <c:v>0.60599999999999998</c:v>
                </c:pt>
                <c:pt idx="31426">
                  <c:v>0.60499999999999998</c:v>
                </c:pt>
                <c:pt idx="31427">
                  <c:v>0.59799999999999998</c:v>
                </c:pt>
                <c:pt idx="31428">
                  <c:v>0.629</c:v>
                </c:pt>
                <c:pt idx="31429">
                  <c:v>0.79700000000000004</c:v>
                </c:pt>
                <c:pt idx="31430">
                  <c:v>0.82</c:v>
                </c:pt>
                <c:pt idx="31431">
                  <c:v>0.83099999999999996</c:v>
                </c:pt>
                <c:pt idx="31432">
                  <c:v>0.82799999999999996</c:v>
                </c:pt>
                <c:pt idx="31433">
                  <c:v>0.56000000000000005</c:v>
                </c:pt>
                <c:pt idx="31434">
                  <c:v>0.56000000000000005</c:v>
                </c:pt>
                <c:pt idx="31435">
                  <c:v>0.82899999999999996</c:v>
                </c:pt>
                <c:pt idx="31436">
                  <c:v>0.83299999999999996</c:v>
                </c:pt>
                <c:pt idx="31437">
                  <c:v>0.623</c:v>
                </c:pt>
                <c:pt idx="31438">
                  <c:v>0.60199999999999998</c:v>
                </c:pt>
                <c:pt idx="31439">
                  <c:v>0.60199999999999998</c:v>
                </c:pt>
                <c:pt idx="31440">
                  <c:v>0.84099999999999997</c:v>
                </c:pt>
                <c:pt idx="31441">
                  <c:v>0.6</c:v>
                </c:pt>
                <c:pt idx="31442">
                  <c:v>0.57799999999999996</c:v>
                </c:pt>
                <c:pt idx="31443">
                  <c:v>0.60099999999999998</c:v>
                </c:pt>
                <c:pt idx="31444">
                  <c:v>0.65100000000000002</c:v>
                </c:pt>
                <c:pt idx="31445">
                  <c:v>0.82799999999999996</c:v>
                </c:pt>
                <c:pt idx="31446">
                  <c:v>0.57699999999999996</c:v>
                </c:pt>
                <c:pt idx="31447">
                  <c:v>0.57699999999999996</c:v>
                </c:pt>
                <c:pt idx="31448">
                  <c:v>0.80100000000000005</c:v>
                </c:pt>
                <c:pt idx="31449">
                  <c:v>0.63600000000000001</c:v>
                </c:pt>
                <c:pt idx="31450">
                  <c:v>0.76800000000000002</c:v>
                </c:pt>
                <c:pt idx="31451">
                  <c:v>0.59699999999999998</c:v>
                </c:pt>
                <c:pt idx="31452">
                  <c:v>0.59699999999999998</c:v>
                </c:pt>
                <c:pt idx="31453">
                  <c:v>0.626</c:v>
                </c:pt>
                <c:pt idx="31454">
                  <c:v>0.626</c:v>
                </c:pt>
                <c:pt idx="31455">
                  <c:v>0.60099999999999998</c:v>
                </c:pt>
                <c:pt idx="31456">
                  <c:v>0.60799999999999998</c:v>
                </c:pt>
                <c:pt idx="31457">
                  <c:v>0.85</c:v>
                </c:pt>
                <c:pt idx="31458">
                  <c:v>0.83899999999999997</c:v>
                </c:pt>
                <c:pt idx="31459">
                  <c:v>0.60099999999999998</c:v>
                </c:pt>
                <c:pt idx="31460">
                  <c:v>0.60399999999999998</c:v>
                </c:pt>
                <c:pt idx="31461">
                  <c:v>0.752</c:v>
                </c:pt>
                <c:pt idx="31462">
                  <c:v>0.60099999999999998</c:v>
                </c:pt>
                <c:pt idx="31463">
                  <c:v>0.63600000000000001</c:v>
                </c:pt>
                <c:pt idx="31464">
                  <c:v>0.63600000000000001</c:v>
                </c:pt>
                <c:pt idx="31465">
                  <c:v>0.624</c:v>
                </c:pt>
                <c:pt idx="31466">
                  <c:v>0.84499999999999997</c:v>
                </c:pt>
                <c:pt idx="31467">
                  <c:v>0.626</c:v>
                </c:pt>
                <c:pt idx="31468">
                  <c:v>0.61</c:v>
                </c:pt>
                <c:pt idx="31469">
                  <c:v>0.84</c:v>
                </c:pt>
                <c:pt idx="31470">
                  <c:v>0.61099999999999999</c:v>
                </c:pt>
                <c:pt idx="31471">
                  <c:v>0.63800000000000001</c:v>
                </c:pt>
                <c:pt idx="31472">
                  <c:v>0.63800000000000001</c:v>
                </c:pt>
                <c:pt idx="31473">
                  <c:v>0.85799999999999998</c:v>
                </c:pt>
                <c:pt idx="31474">
                  <c:v>0.63800000000000001</c:v>
                </c:pt>
                <c:pt idx="31475">
                  <c:v>0.84399999999999997</c:v>
                </c:pt>
                <c:pt idx="31476">
                  <c:v>0.85199999999999998</c:v>
                </c:pt>
                <c:pt idx="31477">
                  <c:v>0.6</c:v>
                </c:pt>
                <c:pt idx="31478">
                  <c:v>0.84</c:v>
                </c:pt>
                <c:pt idx="31479">
                  <c:v>0.84499999999999997</c:v>
                </c:pt>
                <c:pt idx="31480">
                  <c:v>0.7</c:v>
                </c:pt>
                <c:pt idx="31481">
                  <c:v>0.57099999999999995</c:v>
                </c:pt>
                <c:pt idx="31482">
                  <c:v>0.85099999999999998</c:v>
                </c:pt>
                <c:pt idx="31483">
                  <c:v>0.85199999999999998</c:v>
                </c:pt>
                <c:pt idx="31484">
                  <c:v>0.57099999999999995</c:v>
                </c:pt>
                <c:pt idx="31485">
                  <c:v>0.84099999999999997</c:v>
                </c:pt>
                <c:pt idx="31486">
                  <c:v>0.83299999999999996</c:v>
                </c:pt>
                <c:pt idx="31487">
                  <c:v>0.60799999999999998</c:v>
                </c:pt>
                <c:pt idx="31488">
                  <c:v>0.85399999999999998</c:v>
                </c:pt>
                <c:pt idx="31489">
                  <c:v>0.86899999999999999</c:v>
                </c:pt>
                <c:pt idx="31490">
                  <c:v>0.83399999999999996</c:v>
                </c:pt>
                <c:pt idx="31491">
                  <c:v>0.64500000000000002</c:v>
                </c:pt>
                <c:pt idx="31492">
                  <c:v>0.83899999999999997</c:v>
                </c:pt>
                <c:pt idx="31493">
                  <c:v>0.85699999999999998</c:v>
                </c:pt>
                <c:pt idx="31494">
                  <c:v>0.61499999999999999</c:v>
                </c:pt>
                <c:pt idx="31495">
                  <c:v>0.61399999999999999</c:v>
                </c:pt>
                <c:pt idx="31496">
                  <c:v>0.873</c:v>
                </c:pt>
                <c:pt idx="31497">
                  <c:v>0.81399999999999995</c:v>
                </c:pt>
                <c:pt idx="31498">
                  <c:v>0.82599999999999996</c:v>
                </c:pt>
                <c:pt idx="31499">
                  <c:v>0.77900000000000003</c:v>
                </c:pt>
                <c:pt idx="31500">
                  <c:v>0.80200000000000005</c:v>
                </c:pt>
                <c:pt idx="31501">
                  <c:v>0.85499999999999998</c:v>
                </c:pt>
                <c:pt idx="31502">
                  <c:v>0.84199999999999997</c:v>
                </c:pt>
                <c:pt idx="31503">
                  <c:v>0.61099999999999999</c:v>
                </c:pt>
                <c:pt idx="31504">
                  <c:v>0.61099999999999999</c:v>
                </c:pt>
                <c:pt idx="31505">
                  <c:v>0.57499999999999996</c:v>
                </c:pt>
                <c:pt idx="31506">
                  <c:v>0.57499999999999996</c:v>
                </c:pt>
                <c:pt idx="31507">
                  <c:v>0.68700000000000006</c:v>
                </c:pt>
                <c:pt idx="31508">
                  <c:v>0.63800000000000001</c:v>
                </c:pt>
                <c:pt idx="31509">
                  <c:v>0.60899999999999999</c:v>
                </c:pt>
                <c:pt idx="31510">
                  <c:v>0.61099999999999999</c:v>
                </c:pt>
                <c:pt idx="31511">
                  <c:v>0.60299999999999998</c:v>
                </c:pt>
                <c:pt idx="31512">
                  <c:v>0.60299999999999998</c:v>
                </c:pt>
                <c:pt idx="31513">
                  <c:v>0.72499999999999998</c:v>
                </c:pt>
                <c:pt idx="31514">
                  <c:v>0.85399999999999998</c:v>
                </c:pt>
                <c:pt idx="31515">
                  <c:v>0.59899999999999998</c:v>
                </c:pt>
                <c:pt idx="31516">
                  <c:v>0.59899999999999998</c:v>
                </c:pt>
                <c:pt idx="31517">
                  <c:v>0.76500000000000001</c:v>
                </c:pt>
                <c:pt idx="31518">
                  <c:v>0.69099999999999995</c:v>
                </c:pt>
                <c:pt idx="31519">
                  <c:v>0.76600000000000001</c:v>
                </c:pt>
                <c:pt idx="31520">
                  <c:v>0.60299999999999998</c:v>
                </c:pt>
                <c:pt idx="31521">
                  <c:v>0.69199999999999995</c:v>
                </c:pt>
                <c:pt idx="31522">
                  <c:v>0.625</c:v>
                </c:pt>
                <c:pt idx="31523">
                  <c:v>0.621</c:v>
                </c:pt>
                <c:pt idx="31524">
                  <c:v>0.60299999999999998</c:v>
                </c:pt>
                <c:pt idx="31525">
                  <c:v>0.60099999999999998</c:v>
                </c:pt>
                <c:pt idx="31526">
                  <c:v>0.84499999999999997</c:v>
                </c:pt>
                <c:pt idx="31527">
                  <c:v>0.84399999999999997</c:v>
                </c:pt>
                <c:pt idx="31528">
                  <c:v>0.57299999999999995</c:v>
                </c:pt>
                <c:pt idx="31529">
                  <c:v>0.76600000000000001</c:v>
                </c:pt>
                <c:pt idx="31530">
                  <c:v>0.628</c:v>
                </c:pt>
                <c:pt idx="31531">
                  <c:v>0.76800000000000002</c:v>
                </c:pt>
                <c:pt idx="31532">
                  <c:v>0.629</c:v>
                </c:pt>
                <c:pt idx="31533">
                  <c:v>0.85699999999999998</c:v>
                </c:pt>
                <c:pt idx="31534">
                  <c:v>0.86699999999999999</c:v>
                </c:pt>
                <c:pt idx="31535">
                  <c:v>0.624</c:v>
                </c:pt>
                <c:pt idx="31536">
                  <c:v>0.624</c:v>
                </c:pt>
                <c:pt idx="31537">
                  <c:v>0.68600000000000005</c:v>
                </c:pt>
                <c:pt idx="31538">
                  <c:v>0.60199999999999998</c:v>
                </c:pt>
                <c:pt idx="31539">
                  <c:v>0.85599999999999998</c:v>
                </c:pt>
                <c:pt idx="31540">
                  <c:v>0.88500000000000001</c:v>
                </c:pt>
                <c:pt idx="31541">
                  <c:v>0.874</c:v>
                </c:pt>
                <c:pt idx="31542">
                  <c:v>0.874</c:v>
                </c:pt>
                <c:pt idx="31543">
                  <c:v>0.879</c:v>
                </c:pt>
                <c:pt idx="31544">
                  <c:v>0.88500000000000001</c:v>
                </c:pt>
                <c:pt idx="31545">
                  <c:v>0.876</c:v>
                </c:pt>
                <c:pt idx="31546">
                  <c:v>0.872</c:v>
                </c:pt>
                <c:pt idx="31547">
                  <c:v>0.55700000000000005</c:v>
                </c:pt>
                <c:pt idx="31548">
                  <c:v>0.82299999999999995</c:v>
                </c:pt>
                <c:pt idx="31549">
                  <c:v>0.85899999999999999</c:v>
                </c:pt>
                <c:pt idx="31550">
                  <c:v>0.55700000000000005</c:v>
                </c:pt>
                <c:pt idx="31551">
                  <c:v>0.625</c:v>
                </c:pt>
                <c:pt idx="31552">
                  <c:v>0.82599999999999996</c:v>
                </c:pt>
                <c:pt idx="31553">
                  <c:v>0.67900000000000005</c:v>
                </c:pt>
                <c:pt idx="31554">
                  <c:v>0.69199999999999995</c:v>
                </c:pt>
                <c:pt idx="31555">
                  <c:v>0.69299999999999995</c:v>
                </c:pt>
                <c:pt idx="31556">
                  <c:v>0.83299999999999996</c:v>
                </c:pt>
                <c:pt idx="31557">
                  <c:v>0.88700000000000001</c:v>
                </c:pt>
                <c:pt idx="31558">
                  <c:v>0.89400000000000002</c:v>
                </c:pt>
                <c:pt idx="31559">
                  <c:v>0.624</c:v>
                </c:pt>
                <c:pt idx="31560">
                  <c:v>0.83099999999999996</c:v>
                </c:pt>
                <c:pt idx="31561">
                  <c:v>0.66400000000000003</c:v>
                </c:pt>
                <c:pt idx="31562">
                  <c:v>0.70599999999999996</c:v>
                </c:pt>
                <c:pt idx="31563">
                  <c:v>0.628</c:v>
                </c:pt>
                <c:pt idx="31564">
                  <c:v>0.628</c:v>
                </c:pt>
                <c:pt idx="31565">
                  <c:v>0.70699999999999996</c:v>
                </c:pt>
                <c:pt idx="31566">
                  <c:v>0.89700000000000002</c:v>
                </c:pt>
                <c:pt idx="31567">
                  <c:v>0.90300000000000002</c:v>
                </c:pt>
                <c:pt idx="31568">
                  <c:v>0.86199999999999999</c:v>
                </c:pt>
                <c:pt idx="31569">
                  <c:v>0.60299999999999998</c:v>
                </c:pt>
                <c:pt idx="31570">
                  <c:v>0.70599999999999996</c:v>
                </c:pt>
                <c:pt idx="31571">
                  <c:v>0.622</c:v>
                </c:pt>
                <c:pt idx="31572">
                  <c:v>0.88</c:v>
                </c:pt>
                <c:pt idx="31573">
                  <c:v>0.86899999999999999</c:v>
                </c:pt>
                <c:pt idx="31574">
                  <c:v>0.61499999999999999</c:v>
                </c:pt>
                <c:pt idx="31575">
                  <c:v>0.61499999999999999</c:v>
                </c:pt>
                <c:pt idx="31576">
                  <c:v>0.90500000000000003</c:v>
                </c:pt>
                <c:pt idx="31577">
                  <c:v>0.627</c:v>
                </c:pt>
                <c:pt idx="31578">
                  <c:v>0.628</c:v>
                </c:pt>
                <c:pt idx="31579">
                  <c:v>0.60699999999999998</c:v>
                </c:pt>
                <c:pt idx="31580">
                  <c:v>0.81699999999999995</c:v>
                </c:pt>
                <c:pt idx="31581">
                  <c:v>0.78500000000000003</c:v>
                </c:pt>
                <c:pt idx="31582">
                  <c:v>0.61099999999999999</c:v>
                </c:pt>
                <c:pt idx="31583">
                  <c:v>0.61099999999999999</c:v>
                </c:pt>
                <c:pt idx="31584">
                  <c:v>0.62</c:v>
                </c:pt>
                <c:pt idx="31585">
                  <c:v>0.60699999999999998</c:v>
                </c:pt>
                <c:pt idx="31586">
                  <c:v>0.67500000000000004</c:v>
                </c:pt>
                <c:pt idx="31587">
                  <c:v>0.61699999999999999</c:v>
                </c:pt>
                <c:pt idx="31588">
                  <c:v>0.62</c:v>
                </c:pt>
                <c:pt idx="31589">
                  <c:v>0.67500000000000004</c:v>
                </c:pt>
                <c:pt idx="31590">
                  <c:v>0.88200000000000001</c:v>
                </c:pt>
                <c:pt idx="31591">
                  <c:v>0.80400000000000005</c:v>
                </c:pt>
                <c:pt idx="31592">
                  <c:v>0.79300000000000004</c:v>
                </c:pt>
                <c:pt idx="31593">
                  <c:v>0.61</c:v>
                </c:pt>
                <c:pt idx="31594">
                  <c:v>0.88700000000000001</c:v>
                </c:pt>
                <c:pt idx="31595">
                  <c:v>0.88900000000000001</c:v>
                </c:pt>
                <c:pt idx="31596">
                  <c:v>0.89</c:v>
                </c:pt>
                <c:pt idx="31597">
                  <c:v>0.81899999999999995</c:v>
                </c:pt>
                <c:pt idx="31598">
                  <c:v>0.89400000000000002</c:v>
                </c:pt>
                <c:pt idx="31599">
                  <c:v>0.89</c:v>
                </c:pt>
                <c:pt idx="31600">
                  <c:v>0.60099999999999998</c:v>
                </c:pt>
                <c:pt idx="31601">
                  <c:v>0.58899999999999997</c:v>
                </c:pt>
                <c:pt idx="31602">
                  <c:v>0.84099999999999997</c:v>
                </c:pt>
                <c:pt idx="31603">
                  <c:v>0.89600000000000002</c:v>
                </c:pt>
                <c:pt idx="31604">
                  <c:v>0.89700000000000002</c:v>
                </c:pt>
                <c:pt idx="31605">
                  <c:v>0.89500000000000002</c:v>
                </c:pt>
                <c:pt idx="31606">
                  <c:v>0.88400000000000001</c:v>
                </c:pt>
                <c:pt idx="31607">
                  <c:v>0.626</c:v>
                </c:pt>
                <c:pt idx="31608">
                  <c:v>0.89</c:v>
                </c:pt>
                <c:pt idx="31609">
                  <c:v>0.71099999999999997</c:v>
                </c:pt>
                <c:pt idx="31610">
                  <c:v>0.89900000000000002</c:v>
                </c:pt>
                <c:pt idx="31611">
                  <c:v>0.60799999999999998</c:v>
                </c:pt>
                <c:pt idx="31612">
                  <c:v>0.60799999999999998</c:v>
                </c:pt>
                <c:pt idx="31613">
                  <c:v>0.60499999999999998</c:v>
                </c:pt>
                <c:pt idx="31614">
                  <c:v>0.90700000000000003</c:v>
                </c:pt>
                <c:pt idx="31615">
                  <c:v>0.81499999999999995</c:v>
                </c:pt>
                <c:pt idx="31616">
                  <c:v>0.60599999999999998</c:v>
                </c:pt>
                <c:pt idx="31617">
                  <c:v>0.64200000000000002</c:v>
                </c:pt>
                <c:pt idx="31618">
                  <c:v>0.90100000000000002</c:v>
                </c:pt>
                <c:pt idx="31619">
                  <c:v>0.59</c:v>
                </c:pt>
                <c:pt idx="31620">
                  <c:v>0.61899999999999999</c:v>
                </c:pt>
                <c:pt idx="31621">
                  <c:v>0.63600000000000001</c:v>
                </c:pt>
                <c:pt idx="31622">
                  <c:v>0.63600000000000001</c:v>
                </c:pt>
                <c:pt idx="31623">
                  <c:v>0.61899999999999999</c:v>
                </c:pt>
                <c:pt idx="31624">
                  <c:v>0.59699999999999998</c:v>
                </c:pt>
                <c:pt idx="31625">
                  <c:v>0.64800000000000002</c:v>
                </c:pt>
                <c:pt idx="31626">
                  <c:v>0.61799999999999999</c:v>
                </c:pt>
                <c:pt idx="31627">
                  <c:v>0.90800000000000003</c:v>
                </c:pt>
                <c:pt idx="31628">
                  <c:v>0.90700000000000003</c:v>
                </c:pt>
                <c:pt idx="31629">
                  <c:v>0.91400000000000003</c:v>
                </c:pt>
                <c:pt idx="31630">
                  <c:v>0.92200000000000004</c:v>
                </c:pt>
                <c:pt idx="31631">
                  <c:v>0.6</c:v>
                </c:pt>
                <c:pt idx="31632">
                  <c:v>0.60099999999999998</c:v>
                </c:pt>
                <c:pt idx="31633">
                  <c:v>0.91100000000000003</c:v>
                </c:pt>
                <c:pt idx="31634">
                  <c:v>0.92600000000000005</c:v>
                </c:pt>
                <c:pt idx="31635">
                  <c:v>0.628</c:v>
                </c:pt>
                <c:pt idx="31636">
                  <c:v>0.628</c:v>
                </c:pt>
                <c:pt idx="31637">
                  <c:v>0.89100000000000001</c:v>
                </c:pt>
                <c:pt idx="31638">
                  <c:v>0.93100000000000005</c:v>
                </c:pt>
                <c:pt idx="31639">
                  <c:v>0.57999999999999996</c:v>
                </c:pt>
                <c:pt idx="31640">
                  <c:v>0.92</c:v>
                </c:pt>
                <c:pt idx="31641">
                  <c:v>0.93600000000000005</c:v>
                </c:pt>
                <c:pt idx="31642">
                  <c:v>0.91500000000000004</c:v>
                </c:pt>
                <c:pt idx="31643">
                  <c:v>0.88900000000000001</c:v>
                </c:pt>
                <c:pt idx="31644">
                  <c:v>0.57999999999999996</c:v>
                </c:pt>
                <c:pt idx="31645">
                  <c:v>0.73199999999999998</c:v>
                </c:pt>
                <c:pt idx="31646">
                  <c:v>0.92100000000000004</c:v>
                </c:pt>
                <c:pt idx="31647">
                  <c:v>0.92100000000000004</c:v>
                </c:pt>
                <c:pt idx="31648">
                  <c:v>0.92400000000000004</c:v>
                </c:pt>
                <c:pt idx="31649">
                  <c:v>0.92100000000000004</c:v>
                </c:pt>
                <c:pt idx="31650">
                  <c:v>0.92500000000000004</c:v>
                </c:pt>
                <c:pt idx="31651">
                  <c:v>0.59699999999999998</c:v>
                </c:pt>
                <c:pt idx="31652">
                  <c:v>0.82399999999999995</c:v>
                </c:pt>
                <c:pt idx="31653">
                  <c:v>0.89900000000000002</c:v>
                </c:pt>
                <c:pt idx="31654">
                  <c:v>0.92900000000000005</c:v>
                </c:pt>
                <c:pt idx="31655">
                  <c:v>0.86699999999999999</c:v>
                </c:pt>
                <c:pt idx="31656">
                  <c:v>0.94399999999999995</c:v>
                </c:pt>
                <c:pt idx="31657">
                  <c:v>0.92900000000000005</c:v>
                </c:pt>
                <c:pt idx="31658">
                  <c:v>0.62</c:v>
                </c:pt>
                <c:pt idx="31659">
                  <c:v>0.63800000000000001</c:v>
                </c:pt>
                <c:pt idx="31660">
                  <c:v>0.94699999999999995</c:v>
                </c:pt>
                <c:pt idx="31661">
                  <c:v>0.90400000000000003</c:v>
                </c:pt>
                <c:pt idx="31662">
                  <c:v>0.6</c:v>
                </c:pt>
                <c:pt idx="31663">
                  <c:v>0.6</c:v>
                </c:pt>
                <c:pt idx="31664">
                  <c:v>0.92300000000000004</c:v>
                </c:pt>
                <c:pt idx="31665">
                  <c:v>0.76300000000000001</c:v>
                </c:pt>
                <c:pt idx="31666">
                  <c:v>0.94099999999999995</c:v>
                </c:pt>
                <c:pt idx="31667">
                  <c:v>0.59799999999999998</c:v>
                </c:pt>
                <c:pt idx="31668">
                  <c:v>0.65</c:v>
                </c:pt>
                <c:pt idx="31669">
                  <c:v>0.91600000000000004</c:v>
                </c:pt>
                <c:pt idx="31670">
                  <c:v>0.6</c:v>
                </c:pt>
                <c:pt idx="31671">
                  <c:v>0.72</c:v>
                </c:pt>
                <c:pt idx="31672">
                  <c:v>0.59399999999999997</c:v>
                </c:pt>
                <c:pt idx="31673">
                  <c:v>0.60699999999999998</c:v>
                </c:pt>
                <c:pt idx="31674">
                  <c:v>0.60699999999999998</c:v>
                </c:pt>
                <c:pt idx="31675">
                  <c:v>0.72099999999999997</c:v>
                </c:pt>
                <c:pt idx="31676">
                  <c:v>0.59199999999999997</c:v>
                </c:pt>
                <c:pt idx="31677">
                  <c:v>0.59399999999999997</c:v>
                </c:pt>
                <c:pt idx="31678">
                  <c:v>0.871</c:v>
                </c:pt>
                <c:pt idx="31679">
                  <c:v>0.94199999999999995</c:v>
                </c:pt>
                <c:pt idx="31680">
                  <c:v>0.95099999999999996</c:v>
                </c:pt>
                <c:pt idx="31681">
                  <c:v>0.83499999999999996</c:v>
                </c:pt>
                <c:pt idx="31682">
                  <c:v>0.83899999999999997</c:v>
                </c:pt>
                <c:pt idx="31683">
                  <c:v>0.93200000000000005</c:v>
                </c:pt>
                <c:pt idx="31684">
                  <c:v>0.61399999999999999</c:v>
                </c:pt>
                <c:pt idx="31685">
                  <c:v>0.91600000000000004</c:v>
                </c:pt>
                <c:pt idx="31686">
                  <c:v>0.63</c:v>
                </c:pt>
                <c:pt idx="31687">
                  <c:v>0.90500000000000003</c:v>
                </c:pt>
                <c:pt idx="31688">
                  <c:v>0.56399999999999995</c:v>
                </c:pt>
                <c:pt idx="31689">
                  <c:v>0.61499999999999999</c:v>
                </c:pt>
                <c:pt idx="31690">
                  <c:v>0.84399999999999997</c:v>
                </c:pt>
                <c:pt idx="31691">
                  <c:v>0.93500000000000005</c:v>
                </c:pt>
                <c:pt idx="31692">
                  <c:v>0.63400000000000001</c:v>
                </c:pt>
                <c:pt idx="31693">
                  <c:v>0.63400000000000001</c:v>
                </c:pt>
                <c:pt idx="31694">
                  <c:v>0.94899999999999995</c:v>
                </c:pt>
                <c:pt idx="31695">
                  <c:v>0.89700000000000002</c:v>
                </c:pt>
                <c:pt idx="31696">
                  <c:v>0.94399999999999995</c:v>
                </c:pt>
                <c:pt idx="31697">
                  <c:v>0.73799999999999999</c:v>
                </c:pt>
                <c:pt idx="31698">
                  <c:v>0.875</c:v>
                </c:pt>
                <c:pt idx="31699">
                  <c:v>0.95499999999999996</c:v>
                </c:pt>
                <c:pt idx="31700">
                  <c:v>0.77</c:v>
                </c:pt>
                <c:pt idx="31701">
                  <c:v>0.94299999999999995</c:v>
                </c:pt>
                <c:pt idx="31702">
                  <c:v>0.94299999999999995</c:v>
                </c:pt>
                <c:pt idx="31703">
                  <c:v>0.70499999999999996</c:v>
                </c:pt>
                <c:pt idx="31704">
                  <c:v>0.96399999999999997</c:v>
                </c:pt>
                <c:pt idx="31705">
                  <c:v>0.92</c:v>
                </c:pt>
                <c:pt idx="31706">
                  <c:v>0.72</c:v>
                </c:pt>
                <c:pt idx="31707">
                  <c:v>0.72099999999999997</c:v>
                </c:pt>
                <c:pt idx="31708">
                  <c:v>0.96399999999999997</c:v>
                </c:pt>
                <c:pt idx="31709">
                  <c:v>0.93</c:v>
                </c:pt>
                <c:pt idx="31710">
                  <c:v>0.73699999999999999</c:v>
                </c:pt>
                <c:pt idx="31711">
                  <c:v>0.61399999999999999</c:v>
                </c:pt>
                <c:pt idx="31712">
                  <c:v>0.96</c:v>
                </c:pt>
                <c:pt idx="31713">
                  <c:v>0.73799999999999999</c:v>
                </c:pt>
                <c:pt idx="31714">
                  <c:v>0.61399999999999999</c:v>
                </c:pt>
                <c:pt idx="31715">
                  <c:v>0.61399999999999999</c:v>
                </c:pt>
                <c:pt idx="31716">
                  <c:v>0.96</c:v>
                </c:pt>
                <c:pt idx="31717">
                  <c:v>0.73699999999999999</c:v>
                </c:pt>
                <c:pt idx="31718">
                  <c:v>0.65400000000000003</c:v>
                </c:pt>
                <c:pt idx="31719">
                  <c:v>0.95599999999999996</c:v>
                </c:pt>
                <c:pt idx="31720">
                  <c:v>0.94799999999999995</c:v>
                </c:pt>
                <c:pt idx="31721">
                  <c:v>0.61199999999999999</c:v>
                </c:pt>
                <c:pt idx="31722">
                  <c:v>0.624</c:v>
                </c:pt>
                <c:pt idx="31723">
                  <c:v>0.97599999999999998</c:v>
                </c:pt>
                <c:pt idx="31724">
                  <c:v>0.61399999999999999</c:v>
                </c:pt>
                <c:pt idx="31725">
                  <c:v>0.625</c:v>
                </c:pt>
                <c:pt idx="31726">
                  <c:v>0.95299999999999996</c:v>
                </c:pt>
                <c:pt idx="31727">
                  <c:v>0.82699999999999996</c:v>
                </c:pt>
                <c:pt idx="31728">
                  <c:v>0.88600000000000001</c:v>
                </c:pt>
                <c:pt idx="31729">
                  <c:v>0.59899999999999998</c:v>
                </c:pt>
                <c:pt idx="31730">
                  <c:v>0.59899999999999998</c:v>
                </c:pt>
                <c:pt idx="31731">
                  <c:v>0.96299999999999997</c:v>
                </c:pt>
                <c:pt idx="31732">
                  <c:v>0.86199999999999999</c:v>
                </c:pt>
                <c:pt idx="31733">
                  <c:v>0.96399999999999997</c:v>
                </c:pt>
                <c:pt idx="31734">
                  <c:v>0.86399999999999999</c:v>
                </c:pt>
                <c:pt idx="31735">
                  <c:v>0.96599999999999997</c:v>
                </c:pt>
                <c:pt idx="31736">
                  <c:v>0.874</c:v>
                </c:pt>
                <c:pt idx="31737">
                  <c:v>0.89100000000000001</c:v>
                </c:pt>
                <c:pt idx="31738">
                  <c:v>0.97</c:v>
                </c:pt>
                <c:pt idx="31739">
                  <c:v>0.93700000000000006</c:v>
                </c:pt>
                <c:pt idx="31740">
                  <c:v>0.877</c:v>
                </c:pt>
                <c:pt idx="31741">
                  <c:v>0.96399999999999997</c:v>
                </c:pt>
                <c:pt idx="31742">
                  <c:v>0.89900000000000002</c:v>
                </c:pt>
                <c:pt idx="31743">
                  <c:v>0.96499999999999997</c:v>
                </c:pt>
                <c:pt idx="31744">
                  <c:v>0.95799999999999996</c:v>
                </c:pt>
                <c:pt idx="31745">
                  <c:v>0.95099999999999996</c:v>
                </c:pt>
                <c:pt idx="31746">
                  <c:v>0.96499999999999997</c:v>
                </c:pt>
                <c:pt idx="31747">
                  <c:v>0.96899999999999997</c:v>
                </c:pt>
                <c:pt idx="31748">
                  <c:v>0.63</c:v>
                </c:pt>
                <c:pt idx="31749">
                  <c:v>0.74199999999999999</c:v>
                </c:pt>
                <c:pt idx="31750">
                  <c:v>0.96899999999999997</c:v>
                </c:pt>
                <c:pt idx="31751">
                  <c:v>0.97399999999999998</c:v>
                </c:pt>
                <c:pt idx="31752">
                  <c:v>0.86299999999999999</c:v>
                </c:pt>
                <c:pt idx="31753">
                  <c:v>0.96599999999999997</c:v>
                </c:pt>
                <c:pt idx="31754">
                  <c:v>0.622</c:v>
                </c:pt>
                <c:pt idx="31755">
                  <c:v>0.95599999999999996</c:v>
                </c:pt>
                <c:pt idx="31756">
                  <c:v>0.623</c:v>
                </c:pt>
                <c:pt idx="31757">
                  <c:v>0.63900000000000001</c:v>
                </c:pt>
                <c:pt idx="31758">
                  <c:v>0.98199999999999998</c:v>
                </c:pt>
                <c:pt idx="31759">
                  <c:v>0.629</c:v>
                </c:pt>
                <c:pt idx="31760">
                  <c:v>0.97599999999999998</c:v>
                </c:pt>
                <c:pt idx="31761">
                  <c:v>0.97299999999999998</c:v>
                </c:pt>
                <c:pt idx="31762">
                  <c:v>0.63900000000000001</c:v>
                </c:pt>
                <c:pt idx="31763">
                  <c:v>0.60399999999999998</c:v>
                </c:pt>
                <c:pt idx="31764">
                  <c:v>0.63700000000000001</c:v>
                </c:pt>
                <c:pt idx="31765">
                  <c:v>0.94299999999999995</c:v>
                </c:pt>
                <c:pt idx="31766">
                  <c:v>0.98599999999999999</c:v>
                </c:pt>
                <c:pt idx="31767">
                  <c:v>0.98399999999999999</c:v>
                </c:pt>
                <c:pt idx="31768">
                  <c:v>0.98899999999999999</c:v>
                </c:pt>
                <c:pt idx="31769">
                  <c:v>0.97699999999999998</c:v>
                </c:pt>
                <c:pt idx="31770">
                  <c:v>0.94699999999999995</c:v>
                </c:pt>
                <c:pt idx="31771">
                  <c:v>0.95199999999999996</c:v>
                </c:pt>
                <c:pt idx="31772">
                  <c:v>0.59299999999999997</c:v>
                </c:pt>
                <c:pt idx="31773">
                  <c:v>0.66100000000000003</c:v>
                </c:pt>
                <c:pt idx="31774">
                  <c:v>0.98099999999999998</c:v>
                </c:pt>
                <c:pt idx="31775">
                  <c:v>0.59399999999999997</c:v>
                </c:pt>
                <c:pt idx="31776">
                  <c:v>0.94399999999999995</c:v>
                </c:pt>
                <c:pt idx="31777">
                  <c:v>0.998</c:v>
                </c:pt>
                <c:pt idx="31778">
                  <c:v>0.96</c:v>
                </c:pt>
                <c:pt idx="31779">
                  <c:v>0.61199999999999999</c:v>
                </c:pt>
                <c:pt idx="31780">
                  <c:v>0.61199999999999999</c:v>
                </c:pt>
                <c:pt idx="31781">
                  <c:v>1.006</c:v>
                </c:pt>
                <c:pt idx="31782">
                  <c:v>1.0049999999999999</c:v>
                </c:pt>
                <c:pt idx="31783">
                  <c:v>0.99399999999999999</c:v>
                </c:pt>
                <c:pt idx="31784">
                  <c:v>1.0129999999999999</c:v>
                </c:pt>
                <c:pt idx="31785">
                  <c:v>0.76800000000000002</c:v>
                </c:pt>
                <c:pt idx="31786">
                  <c:v>0.92300000000000004</c:v>
                </c:pt>
                <c:pt idx="31787">
                  <c:v>0.99299999999999999</c:v>
                </c:pt>
                <c:pt idx="31788">
                  <c:v>0.79100000000000004</c:v>
                </c:pt>
                <c:pt idx="31789">
                  <c:v>0.99399999999999999</c:v>
                </c:pt>
                <c:pt idx="31790">
                  <c:v>0.99299999999999999</c:v>
                </c:pt>
                <c:pt idx="31791">
                  <c:v>0.998</c:v>
                </c:pt>
                <c:pt idx="31792">
                  <c:v>0.98799999999999999</c:v>
                </c:pt>
                <c:pt idx="31793">
                  <c:v>0.874</c:v>
                </c:pt>
                <c:pt idx="31794">
                  <c:v>0.998</c:v>
                </c:pt>
                <c:pt idx="31795">
                  <c:v>1.008</c:v>
                </c:pt>
                <c:pt idx="31796">
                  <c:v>1.022</c:v>
                </c:pt>
                <c:pt idx="31797">
                  <c:v>0.63900000000000001</c:v>
                </c:pt>
                <c:pt idx="31798">
                  <c:v>1.008</c:v>
                </c:pt>
                <c:pt idx="31799">
                  <c:v>1.0229999999999999</c:v>
                </c:pt>
                <c:pt idx="31800">
                  <c:v>0.80300000000000005</c:v>
                </c:pt>
                <c:pt idx="31801">
                  <c:v>0.99399999999999999</c:v>
                </c:pt>
                <c:pt idx="31802">
                  <c:v>0.63200000000000001</c:v>
                </c:pt>
                <c:pt idx="31803">
                  <c:v>1.018</c:v>
                </c:pt>
                <c:pt idx="31804">
                  <c:v>1.008</c:v>
                </c:pt>
                <c:pt idx="31805">
                  <c:v>0.97099999999999997</c:v>
                </c:pt>
                <c:pt idx="31806">
                  <c:v>0.58899999999999997</c:v>
                </c:pt>
                <c:pt idx="31807">
                  <c:v>0.97699999999999998</c:v>
                </c:pt>
                <c:pt idx="31808">
                  <c:v>0.75</c:v>
                </c:pt>
                <c:pt idx="31809">
                  <c:v>0.59</c:v>
                </c:pt>
                <c:pt idx="31810">
                  <c:v>0.751</c:v>
                </c:pt>
                <c:pt idx="31811">
                  <c:v>1.008</c:v>
                </c:pt>
                <c:pt idx="31812">
                  <c:v>1.014</c:v>
                </c:pt>
                <c:pt idx="31813">
                  <c:v>0.95199999999999996</c:v>
                </c:pt>
                <c:pt idx="31814">
                  <c:v>0.90700000000000003</c:v>
                </c:pt>
                <c:pt idx="31815">
                  <c:v>0.93400000000000005</c:v>
                </c:pt>
                <c:pt idx="31816">
                  <c:v>0.998</c:v>
                </c:pt>
                <c:pt idx="31817">
                  <c:v>0.99299999999999999</c:v>
                </c:pt>
                <c:pt idx="31818">
                  <c:v>0.95699999999999996</c:v>
                </c:pt>
                <c:pt idx="31819">
                  <c:v>0.97499999999999998</c:v>
                </c:pt>
                <c:pt idx="31820">
                  <c:v>0.85399999999999998</c:v>
                </c:pt>
                <c:pt idx="31821">
                  <c:v>0.85499999999999998</c:v>
                </c:pt>
                <c:pt idx="31822">
                  <c:v>1.006</c:v>
                </c:pt>
                <c:pt idx="31823">
                  <c:v>1.0049999999999999</c:v>
                </c:pt>
                <c:pt idx="31824">
                  <c:v>0.96699999999999997</c:v>
                </c:pt>
                <c:pt idx="31825">
                  <c:v>0.94399999999999995</c:v>
                </c:pt>
                <c:pt idx="31826">
                  <c:v>0.92600000000000005</c:v>
                </c:pt>
                <c:pt idx="31827">
                  <c:v>1.002</c:v>
                </c:pt>
                <c:pt idx="31828">
                  <c:v>0.996</c:v>
                </c:pt>
                <c:pt idx="31829">
                  <c:v>0.997</c:v>
                </c:pt>
                <c:pt idx="31830">
                  <c:v>0.95499999999999996</c:v>
                </c:pt>
                <c:pt idx="31831">
                  <c:v>0.97599999999999998</c:v>
                </c:pt>
                <c:pt idx="31832">
                  <c:v>0.999</c:v>
                </c:pt>
                <c:pt idx="31833">
                  <c:v>0.76600000000000001</c:v>
                </c:pt>
                <c:pt idx="31834">
                  <c:v>0.80600000000000005</c:v>
                </c:pt>
                <c:pt idx="31835">
                  <c:v>0.97899999999999998</c:v>
                </c:pt>
                <c:pt idx="31836">
                  <c:v>0.96299999999999997</c:v>
                </c:pt>
                <c:pt idx="31837">
                  <c:v>0.97899999999999998</c:v>
                </c:pt>
                <c:pt idx="31838">
                  <c:v>0.96599999999999997</c:v>
                </c:pt>
                <c:pt idx="31839">
                  <c:v>0.98299999999999998</c:v>
                </c:pt>
                <c:pt idx="31840">
                  <c:v>0.94599999999999995</c:v>
                </c:pt>
                <c:pt idx="31841">
                  <c:v>0.94799999999999995</c:v>
                </c:pt>
                <c:pt idx="31842">
                  <c:v>0.73699999999999999</c:v>
                </c:pt>
                <c:pt idx="31843">
                  <c:v>0.98799999999999999</c:v>
                </c:pt>
                <c:pt idx="31844">
                  <c:v>0.73799999999999999</c:v>
                </c:pt>
                <c:pt idx="31845">
                  <c:v>0.96499999999999997</c:v>
                </c:pt>
                <c:pt idx="31846">
                  <c:v>0.99</c:v>
                </c:pt>
                <c:pt idx="31847">
                  <c:v>0.6</c:v>
                </c:pt>
                <c:pt idx="31848">
                  <c:v>0.95</c:v>
                </c:pt>
                <c:pt idx="31849">
                  <c:v>0.96</c:v>
                </c:pt>
                <c:pt idx="31850">
                  <c:v>0.96099999999999997</c:v>
                </c:pt>
                <c:pt idx="31851">
                  <c:v>0.95899999999999996</c:v>
                </c:pt>
                <c:pt idx="31852">
                  <c:v>0.63700000000000001</c:v>
                </c:pt>
                <c:pt idx="31853">
                  <c:v>0.63400000000000001</c:v>
                </c:pt>
                <c:pt idx="31854">
                  <c:v>0.97199999999999998</c:v>
                </c:pt>
                <c:pt idx="31855">
                  <c:v>0.63500000000000001</c:v>
                </c:pt>
                <c:pt idx="31856">
                  <c:v>0.97199999999999998</c:v>
                </c:pt>
                <c:pt idx="31857">
                  <c:v>0.99399999999999999</c:v>
                </c:pt>
                <c:pt idx="31858">
                  <c:v>0.85</c:v>
                </c:pt>
                <c:pt idx="31859">
                  <c:v>0.96</c:v>
                </c:pt>
                <c:pt idx="31860">
                  <c:v>0.97</c:v>
                </c:pt>
                <c:pt idx="31861">
                  <c:v>0.97899999999999998</c:v>
                </c:pt>
                <c:pt idx="31862">
                  <c:v>0.89800000000000002</c:v>
                </c:pt>
                <c:pt idx="31863">
                  <c:v>0.99099999999999999</c:v>
                </c:pt>
                <c:pt idx="31864">
                  <c:v>0.95799999999999996</c:v>
                </c:pt>
                <c:pt idx="31865">
                  <c:v>0.995</c:v>
                </c:pt>
                <c:pt idx="31866">
                  <c:v>0.95299999999999996</c:v>
                </c:pt>
                <c:pt idx="31867">
                  <c:v>0.96099999999999997</c:v>
                </c:pt>
                <c:pt idx="31868">
                  <c:v>0.99399999999999999</c:v>
                </c:pt>
                <c:pt idx="31869">
                  <c:v>0.998</c:v>
                </c:pt>
                <c:pt idx="31870">
                  <c:v>0.85799999999999998</c:v>
                </c:pt>
                <c:pt idx="31871">
                  <c:v>0.86</c:v>
                </c:pt>
                <c:pt idx="31872">
                  <c:v>0.98199999999999998</c:v>
                </c:pt>
                <c:pt idx="31873">
                  <c:v>0.99299999999999999</c:v>
                </c:pt>
                <c:pt idx="31874">
                  <c:v>0.752</c:v>
                </c:pt>
                <c:pt idx="31875">
                  <c:v>0.88100000000000001</c:v>
                </c:pt>
                <c:pt idx="31876">
                  <c:v>0.95</c:v>
                </c:pt>
                <c:pt idx="31877">
                  <c:v>0.63500000000000001</c:v>
                </c:pt>
                <c:pt idx="31878">
                  <c:v>0.99299999999999999</c:v>
                </c:pt>
                <c:pt idx="31879">
                  <c:v>0.96799999999999997</c:v>
                </c:pt>
                <c:pt idx="31880">
                  <c:v>0.627</c:v>
                </c:pt>
                <c:pt idx="31881">
                  <c:v>0.628</c:v>
                </c:pt>
                <c:pt idx="31882">
                  <c:v>0.96399999999999997</c:v>
                </c:pt>
                <c:pt idx="31883">
                  <c:v>0.96099999999999997</c:v>
                </c:pt>
                <c:pt idx="31884">
                  <c:v>0.98899999999999999</c:v>
                </c:pt>
                <c:pt idx="31885">
                  <c:v>0.96099999999999997</c:v>
                </c:pt>
                <c:pt idx="31886">
                  <c:v>0.95599999999999996</c:v>
                </c:pt>
                <c:pt idx="31887">
                  <c:v>0.998</c:v>
                </c:pt>
                <c:pt idx="31888">
                  <c:v>0.95099999999999996</c:v>
                </c:pt>
                <c:pt idx="31889">
                  <c:v>0.95299999999999996</c:v>
                </c:pt>
                <c:pt idx="31890">
                  <c:v>0.95699999999999996</c:v>
                </c:pt>
                <c:pt idx="31891">
                  <c:v>0.98699999999999999</c:v>
                </c:pt>
                <c:pt idx="31892">
                  <c:v>1.004</c:v>
                </c:pt>
                <c:pt idx="31893">
                  <c:v>0.96199999999999997</c:v>
                </c:pt>
                <c:pt idx="31894">
                  <c:v>0.96599999999999997</c:v>
                </c:pt>
                <c:pt idx="31895">
                  <c:v>0.96</c:v>
                </c:pt>
                <c:pt idx="31896">
                  <c:v>0.95399999999999996</c:v>
                </c:pt>
                <c:pt idx="31897">
                  <c:v>0.99399999999999999</c:v>
                </c:pt>
                <c:pt idx="31898">
                  <c:v>0.999</c:v>
                </c:pt>
                <c:pt idx="31899">
                  <c:v>1.0129999999999999</c:v>
                </c:pt>
                <c:pt idx="31900">
                  <c:v>1.012</c:v>
                </c:pt>
                <c:pt idx="31901">
                  <c:v>0.97499999999999998</c:v>
                </c:pt>
                <c:pt idx="31902">
                  <c:v>0.97799999999999998</c:v>
                </c:pt>
                <c:pt idx="31903">
                  <c:v>0.95799999999999996</c:v>
                </c:pt>
                <c:pt idx="31904">
                  <c:v>0.95799999999999996</c:v>
                </c:pt>
                <c:pt idx="31905">
                  <c:v>1</c:v>
                </c:pt>
                <c:pt idx="31906">
                  <c:v>0.80500000000000005</c:v>
                </c:pt>
                <c:pt idx="31907">
                  <c:v>0.95699999999999996</c:v>
                </c:pt>
                <c:pt idx="31908">
                  <c:v>0.88100000000000001</c:v>
                </c:pt>
                <c:pt idx="31909">
                  <c:v>0.96099999999999997</c:v>
                </c:pt>
                <c:pt idx="31910">
                  <c:v>0.98099999999999998</c:v>
                </c:pt>
                <c:pt idx="31911">
                  <c:v>0.64</c:v>
                </c:pt>
                <c:pt idx="31912">
                  <c:v>1.004</c:v>
                </c:pt>
                <c:pt idx="31913">
                  <c:v>0.96699999999999997</c:v>
                </c:pt>
                <c:pt idx="31914">
                  <c:v>0.99099999999999999</c:v>
                </c:pt>
                <c:pt idx="31915">
                  <c:v>0.98</c:v>
                </c:pt>
                <c:pt idx="31916">
                  <c:v>0.96299999999999997</c:v>
                </c:pt>
                <c:pt idx="31917">
                  <c:v>0.99399999999999999</c:v>
                </c:pt>
                <c:pt idx="31918">
                  <c:v>0.96399999999999997</c:v>
                </c:pt>
                <c:pt idx="31919">
                  <c:v>0.61499999999999999</c:v>
                </c:pt>
                <c:pt idx="31920">
                  <c:v>0.95299999999999996</c:v>
                </c:pt>
                <c:pt idx="31921">
                  <c:v>1.0049999999999999</c:v>
                </c:pt>
                <c:pt idx="31922">
                  <c:v>1.01</c:v>
                </c:pt>
                <c:pt idx="31923">
                  <c:v>0.96599999999999997</c:v>
                </c:pt>
                <c:pt idx="31924">
                  <c:v>0.97599999999999998</c:v>
                </c:pt>
                <c:pt idx="31925">
                  <c:v>1.004</c:v>
                </c:pt>
                <c:pt idx="31926">
                  <c:v>0.999</c:v>
                </c:pt>
                <c:pt idx="31927">
                  <c:v>0.997</c:v>
                </c:pt>
                <c:pt idx="31928">
                  <c:v>1.0109999999999999</c:v>
                </c:pt>
                <c:pt idx="31929">
                  <c:v>0.96199999999999997</c:v>
                </c:pt>
                <c:pt idx="31930">
                  <c:v>1.01</c:v>
                </c:pt>
                <c:pt idx="31931">
                  <c:v>0.85699999999999998</c:v>
                </c:pt>
                <c:pt idx="31932">
                  <c:v>0.95099999999999996</c:v>
                </c:pt>
                <c:pt idx="31933">
                  <c:v>1.008</c:v>
                </c:pt>
                <c:pt idx="31934">
                  <c:v>1.002</c:v>
                </c:pt>
                <c:pt idx="31935">
                  <c:v>1.002</c:v>
                </c:pt>
                <c:pt idx="31936">
                  <c:v>0.96699999999999997</c:v>
                </c:pt>
                <c:pt idx="31937">
                  <c:v>0.95799999999999996</c:v>
                </c:pt>
                <c:pt idx="31938">
                  <c:v>1.004</c:v>
                </c:pt>
                <c:pt idx="31939">
                  <c:v>0.81200000000000006</c:v>
                </c:pt>
                <c:pt idx="31940">
                  <c:v>0.98399999999999999</c:v>
                </c:pt>
                <c:pt idx="31941">
                  <c:v>0.77100000000000002</c:v>
                </c:pt>
                <c:pt idx="31942">
                  <c:v>0.98499999999999999</c:v>
                </c:pt>
                <c:pt idx="31943">
                  <c:v>0.97099999999999997</c:v>
                </c:pt>
                <c:pt idx="31944">
                  <c:v>0.97399999999999998</c:v>
                </c:pt>
                <c:pt idx="31945">
                  <c:v>1.006</c:v>
                </c:pt>
                <c:pt idx="31946">
                  <c:v>0.95099999999999996</c:v>
                </c:pt>
                <c:pt idx="31947">
                  <c:v>0.95099999999999996</c:v>
                </c:pt>
                <c:pt idx="31948">
                  <c:v>0.96199999999999997</c:v>
                </c:pt>
                <c:pt idx="31949">
                  <c:v>0.95799999999999996</c:v>
                </c:pt>
                <c:pt idx="31950">
                  <c:v>0.98199999999999998</c:v>
                </c:pt>
                <c:pt idx="31951">
                  <c:v>1.002</c:v>
                </c:pt>
                <c:pt idx="31952">
                  <c:v>0.97599999999999998</c:v>
                </c:pt>
                <c:pt idx="31953">
                  <c:v>0.96299999999999997</c:v>
                </c:pt>
                <c:pt idx="31954">
                  <c:v>0.96299999999999997</c:v>
                </c:pt>
                <c:pt idx="31955">
                  <c:v>0.97599999999999998</c:v>
                </c:pt>
                <c:pt idx="31956">
                  <c:v>0.98699999999999999</c:v>
                </c:pt>
                <c:pt idx="31957">
                  <c:v>0.98599999999999999</c:v>
                </c:pt>
                <c:pt idx="31958">
                  <c:v>1.0029999999999999</c:v>
                </c:pt>
                <c:pt idx="31959">
                  <c:v>1.002</c:v>
                </c:pt>
                <c:pt idx="31960">
                  <c:v>0.96099999999999997</c:v>
                </c:pt>
                <c:pt idx="31961">
                  <c:v>0.90400000000000003</c:v>
                </c:pt>
                <c:pt idx="31962">
                  <c:v>0.96399999999999997</c:v>
                </c:pt>
                <c:pt idx="31963">
                  <c:v>0.998</c:v>
                </c:pt>
                <c:pt idx="31964">
                  <c:v>0.97499999999999998</c:v>
                </c:pt>
                <c:pt idx="31965">
                  <c:v>0.86</c:v>
                </c:pt>
                <c:pt idx="31966">
                  <c:v>0.96</c:v>
                </c:pt>
                <c:pt idx="31967">
                  <c:v>0.86299999999999999</c:v>
                </c:pt>
                <c:pt idx="31968">
                  <c:v>0.99</c:v>
                </c:pt>
                <c:pt idx="31969">
                  <c:v>0.995</c:v>
                </c:pt>
                <c:pt idx="31970">
                  <c:v>1.006</c:v>
                </c:pt>
                <c:pt idx="31971">
                  <c:v>0.95399999999999996</c:v>
                </c:pt>
                <c:pt idx="31972">
                  <c:v>0.995</c:v>
                </c:pt>
                <c:pt idx="31973">
                  <c:v>0.63700000000000001</c:v>
                </c:pt>
                <c:pt idx="31974">
                  <c:v>0.96499999999999997</c:v>
                </c:pt>
                <c:pt idx="31975">
                  <c:v>1</c:v>
                </c:pt>
                <c:pt idx="31976">
                  <c:v>0.99399999999999999</c:v>
                </c:pt>
                <c:pt idx="31977">
                  <c:v>0.96499999999999997</c:v>
                </c:pt>
                <c:pt idx="31978">
                  <c:v>0.94799999999999995</c:v>
                </c:pt>
                <c:pt idx="31979">
                  <c:v>0.96899999999999997</c:v>
                </c:pt>
                <c:pt idx="31980">
                  <c:v>1.0009999999999999</c:v>
                </c:pt>
                <c:pt idx="31981">
                  <c:v>0.99399999999999999</c:v>
                </c:pt>
                <c:pt idx="31982">
                  <c:v>0.98599999999999999</c:v>
                </c:pt>
                <c:pt idx="31983">
                  <c:v>0.95699999999999996</c:v>
                </c:pt>
                <c:pt idx="31984">
                  <c:v>0.96199999999999997</c:v>
                </c:pt>
                <c:pt idx="31985">
                  <c:v>1.0029999999999999</c:v>
                </c:pt>
                <c:pt idx="31986">
                  <c:v>0.95499999999999996</c:v>
                </c:pt>
                <c:pt idx="31987">
                  <c:v>0.99399999999999999</c:v>
                </c:pt>
                <c:pt idx="31988">
                  <c:v>1.0009999999999999</c:v>
                </c:pt>
                <c:pt idx="31989">
                  <c:v>0.96599999999999997</c:v>
                </c:pt>
                <c:pt idx="31990">
                  <c:v>0.98099999999999998</c:v>
                </c:pt>
                <c:pt idx="31991">
                  <c:v>1.012</c:v>
                </c:pt>
                <c:pt idx="31992">
                  <c:v>1.0089999999999999</c:v>
                </c:pt>
                <c:pt idx="31993">
                  <c:v>1.0029999999999999</c:v>
                </c:pt>
                <c:pt idx="31994">
                  <c:v>0.95899999999999996</c:v>
                </c:pt>
                <c:pt idx="31995">
                  <c:v>0.97899999999999998</c:v>
                </c:pt>
                <c:pt idx="31996">
                  <c:v>1.0169999999999999</c:v>
                </c:pt>
                <c:pt idx="31997">
                  <c:v>1.0189999999999999</c:v>
                </c:pt>
                <c:pt idx="31998">
                  <c:v>1.006</c:v>
                </c:pt>
                <c:pt idx="31999">
                  <c:v>0.96099999999999997</c:v>
                </c:pt>
                <c:pt idx="32000">
                  <c:v>0.88700000000000001</c:v>
                </c:pt>
                <c:pt idx="32001">
                  <c:v>0.81</c:v>
                </c:pt>
                <c:pt idx="32002">
                  <c:v>0.96399999999999997</c:v>
                </c:pt>
                <c:pt idx="32003">
                  <c:v>0.96099999999999997</c:v>
                </c:pt>
                <c:pt idx="32004">
                  <c:v>1.006</c:v>
                </c:pt>
                <c:pt idx="32005">
                  <c:v>0.98699999999999999</c:v>
                </c:pt>
                <c:pt idx="32006">
                  <c:v>1.0089999999999999</c:v>
                </c:pt>
                <c:pt idx="32007">
                  <c:v>0.96699999999999997</c:v>
                </c:pt>
                <c:pt idx="32008">
                  <c:v>0.96499999999999997</c:v>
                </c:pt>
                <c:pt idx="32009">
                  <c:v>0.97799999999999998</c:v>
                </c:pt>
                <c:pt idx="32010">
                  <c:v>1</c:v>
                </c:pt>
                <c:pt idx="32011">
                  <c:v>1.01</c:v>
                </c:pt>
                <c:pt idx="32012">
                  <c:v>0.96899999999999997</c:v>
                </c:pt>
                <c:pt idx="32013">
                  <c:v>1.0149999999999999</c:v>
                </c:pt>
                <c:pt idx="32014">
                  <c:v>0.96699999999999997</c:v>
                </c:pt>
                <c:pt idx="32015">
                  <c:v>0.97399999999999998</c:v>
                </c:pt>
                <c:pt idx="32016">
                  <c:v>0.95699999999999996</c:v>
                </c:pt>
                <c:pt idx="32017">
                  <c:v>1.0089999999999999</c:v>
                </c:pt>
                <c:pt idx="32018">
                  <c:v>1.0049999999999999</c:v>
                </c:pt>
                <c:pt idx="32019">
                  <c:v>0.98799999999999999</c:v>
                </c:pt>
                <c:pt idx="32020">
                  <c:v>1.002</c:v>
                </c:pt>
                <c:pt idx="32021">
                  <c:v>0.98299999999999998</c:v>
                </c:pt>
                <c:pt idx="32022">
                  <c:v>1.0169999999999999</c:v>
                </c:pt>
                <c:pt idx="32023">
                  <c:v>1.016</c:v>
                </c:pt>
                <c:pt idx="32024">
                  <c:v>0.96599999999999997</c:v>
                </c:pt>
                <c:pt idx="32025">
                  <c:v>1.014</c:v>
                </c:pt>
                <c:pt idx="32026">
                  <c:v>0.95699999999999996</c:v>
                </c:pt>
                <c:pt idx="32027">
                  <c:v>0.97099999999999997</c:v>
                </c:pt>
                <c:pt idx="32028">
                  <c:v>0.997</c:v>
                </c:pt>
                <c:pt idx="32029">
                  <c:v>1.0069999999999999</c:v>
                </c:pt>
                <c:pt idx="32030">
                  <c:v>1</c:v>
                </c:pt>
                <c:pt idx="32031">
                  <c:v>1.008</c:v>
                </c:pt>
                <c:pt idx="32032">
                  <c:v>1.0089999999999999</c:v>
                </c:pt>
                <c:pt idx="32033">
                  <c:v>0.97699999999999998</c:v>
                </c:pt>
                <c:pt idx="32034">
                  <c:v>0.96199999999999997</c:v>
                </c:pt>
                <c:pt idx="32035">
                  <c:v>0.98899999999999999</c:v>
                </c:pt>
                <c:pt idx="32036">
                  <c:v>0.97599999999999998</c:v>
                </c:pt>
                <c:pt idx="32037">
                  <c:v>1.012</c:v>
                </c:pt>
                <c:pt idx="32038">
                  <c:v>0.96499999999999997</c:v>
                </c:pt>
                <c:pt idx="32039">
                  <c:v>0.95699999999999996</c:v>
                </c:pt>
                <c:pt idx="32040">
                  <c:v>0.95499999999999996</c:v>
                </c:pt>
                <c:pt idx="32041">
                  <c:v>0.95599999999999996</c:v>
                </c:pt>
                <c:pt idx="32042">
                  <c:v>0.98899999999999999</c:v>
                </c:pt>
                <c:pt idx="32043">
                  <c:v>1.0089999999999999</c:v>
                </c:pt>
                <c:pt idx="32044">
                  <c:v>0.96299999999999997</c:v>
                </c:pt>
                <c:pt idx="32045">
                  <c:v>0.98099999999999998</c:v>
                </c:pt>
                <c:pt idx="32046">
                  <c:v>0.98</c:v>
                </c:pt>
                <c:pt idx="32047">
                  <c:v>0.96899999999999997</c:v>
                </c:pt>
                <c:pt idx="32048">
                  <c:v>0.96599999999999997</c:v>
                </c:pt>
                <c:pt idx="32049">
                  <c:v>1.01</c:v>
                </c:pt>
                <c:pt idx="32050">
                  <c:v>0.96399999999999997</c:v>
                </c:pt>
                <c:pt idx="32051">
                  <c:v>0.96699999999999997</c:v>
                </c:pt>
                <c:pt idx="32052">
                  <c:v>0.97899999999999998</c:v>
                </c:pt>
                <c:pt idx="32053">
                  <c:v>0.91</c:v>
                </c:pt>
                <c:pt idx="32054">
                  <c:v>0.96499999999999997</c:v>
                </c:pt>
                <c:pt idx="32055">
                  <c:v>0.96199999999999997</c:v>
                </c:pt>
                <c:pt idx="32056">
                  <c:v>0.998</c:v>
                </c:pt>
                <c:pt idx="32057">
                  <c:v>1.0009999999999999</c:v>
                </c:pt>
                <c:pt idx="32058">
                  <c:v>0.95799999999999996</c:v>
                </c:pt>
                <c:pt idx="32059">
                  <c:v>0.98799999999999999</c:v>
                </c:pt>
                <c:pt idx="32060">
                  <c:v>1.0109999999999999</c:v>
                </c:pt>
                <c:pt idx="32061">
                  <c:v>0.96499999999999997</c:v>
                </c:pt>
                <c:pt idx="32062">
                  <c:v>0.97</c:v>
                </c:pt>
                <c:pt idx="32063">
                  <c:v>1.002</c:v>
                </c:pt>
                <c:pt idx="32064">
                  <c:v>1.002</c:v>
                </c:pt>
                <c:pt idx="32065">
                  <c:v>0.96499999999999997</c:v>
                </c:pt>
                <c:pt idx="32066">
                  <c:v>0.95199999999999996</c:v>
                </c:pt>
                <c:pt idx="32067">
                  <c:v>0.96599999999999997</c:v>
                </c:pt>
                <c:pt idx="32068">
                  <c:v>1.0069999999999999</c:v>
                </c:pt>
                <c:pt idx="32069">
                  <c:v>0.998</c:v>
                </c:pt>
                <c:pt idx="32070">
                  <c:v>1.006</c:v>
                </c:pt>
                <c:pt idx="32071">
                  <c:v>0.99199999999999999</c:v>
                </c:pt>
                <c:pt idx="32072">
                  <c:v>0.97</c:v>
                </c:pt>
                <c:pt idx="32073">
                  <c:v>0.98699999999999999</c:v>
                </c:pt>
                <c:pt idx="32074">
                  <c:v>0.98199999999999998</c:v>
                </c:pt>
                <c:pt idx="32075">
                  <c:v>1.008</c:v>
                </c:pt>
                <c:pt idx="32076">
                  <c:v>0.96299999999999997</c:v>
                </c:pt>
                <c:pt idx="32077">
                  <c:v>1.0109999999999999</c:v>
                </c:pt>
                <c:pt idx="32078">
                  <c:v>1.014</c:v>
                </c:pt>
                <c:pt idx="32079">
                  <c:v>1.022</c:v>
                </c:pt>
                <c:pt idx="32080">
                  <c:v>1.0169999999999999</c:v>
                </c:pt>
                <c:pt idx="32081">
                  <c:v>1.024</c:v>
                </c:pt>
                <c:pt idx="32082">
                  <c:v>0.96499999999999997</c:v>
                </c:pt>
                <c:pt idx="32083">
                  <c:v>0.96799999999999997</c:v>
                </c:pt>
                <c:pt idx="32084">
                  <c:v>1.01</c:v>
                </c:pt>
                <c:pt idx="32085">
                  <c:v>1.0149999999999999</c:v>
                </c:pt>
                <c:pt idx="32086">
                  <c:v>0.99399999999999999</c:v>
                </c:pt>
                <c:pt idx="32087">
                  <c:v>0.96499999999999997</c:v>
                </c:pt>
                <c:pt idx="32088">
                  <c:v>0.96299999999999997</c:v>
                </c:pt>
                <c:pt idx="32089">
                  <c:v>1.016</c:v>
                </c:pt>
                <c:pt idx="32090">
                  <c:v>0.98399999999999999</c:v>
                </c:pt>
                <c:pt idx="32091">
                  <c:v>1.0209999999999999</c:v>
                </c:pt>
                <c:pt idx="32092">
                  <c:v>1.0049999999999999</c:v>
                </c:pt>
                <c:pt idx="32093">
                  <c:v>1.004</c:v>
                </c:pt>
                <c:pt idx="32094">
                  <c:v>0.96799999999999997</c:v>
                </c:pt>
                <c:pt idx="32095">
                  <c:v>1.0149999999999999</c:v>
                </c:pt>
                <c:pt idx="32096">
                  <c:v>1.0109999999999999</c:v>
                </c:pt>
                <c:pt idx="32097">
                  <c:v>0.96099999999999997</c:v>
                </c:pt>
                <c:pt idx="32098">
                  <c:v>0.97199999999999998</c:v>
                </c:pt>
                <c:pt idx="32099">
                  <c:v>0.97</c:v>
                </c:pt>
                <c:pt idx="32100">
                  <c:v>1.022</c:v>
                </c:pt>
                <c:pt idx="32101">
                  <c:v>1.006</c:v>
                </c:pt>
                <c:pt idx="32102">
                  <c:v>1.0209999999999999</c:v>
                </c:pt>
                <c:pt idx="32103">
                  <c:v>0.92200000000000004</c:v>
                </c:pt>
                <c:pt idx="32104">
                  <c:v>0.94599999999999995</c:v>
                </c:pt>
                <c:pt idx="32105">
                  <c:v>0.93600000000000005</c:v>
                </c:pt>
                <c:pt idx="32106">
                  <c:v>0.94499999999999995</c:v>
                </c:pt>
                <c:pt idx="32107">
                  <c:v>0.93899999999999995</c:v>
                </c:pt>
                <c:pt idx="32108">
                  <c:v>0.92400000000000004</c:v>
                </c:pt>
                <c:pt idx="32109">
                  <c:v>0.94799999999999995</c:v>
                </c:pt>
                <c:pt idx="32110">
                  <c:v>0.86899999999999999</c:v>
                </c:pt>
                <c:pt idx="32111">
                  <c:v>0.871</c:v>
                </c:pt>
                <c:pt idx="32112">
                  <c:v>0.87</c:v>
                </c:pt>
                <c:pt idx="32113">
                  <c:v>0.94699999999999995</c:v>
                </c:pt>
                <c:pt idx="32114">
                  <c:v>0.88900000000000001</c:v>
                </c:pt>
                <c:pt idx="32115">
                  <c:v>0.88900000000000001</c:v>
                </c:pt>
                <c:pt idx="32116">
                  <c:v>0.874</c:v>
                </c:pt>
                <c:pt idx="32117">
                  <c:v>0.876</c:v>
                </c:pt>
                <c:pt idx="32118">
                  <c:v>0.871</c:v>
                </c:pt>
                <c:pt idx="32119">
                  <c:v>0.879</c:v>
                </c:pt>
                <c:pt idx="32120">
                  <c:v>0.876</c:v>
                </c:pt>
                <c:pt idx="32121">
                  <c:v>0.875</c:v>
                </c:pt>
                <c:pt idx="32122">
                  <c:v>0.872</c:v>
                </c:pt>
                <c:pt idx="32123">
                  <c:v>0.876</c:v>
                </c:pt>
                <c:pt idx="32124">
                  <c:v>0.88</c:v>
                </c:pt>
                <c:pt idx="32125">
                  <c:v>0.93799999999999994</c:v>
                </c:pt>
                <c:pt idx="32126">
                  <c:v>0.94</c:v>
                </c:pt>
                <c:pt idx="32127">
                  <c:v>0.94699999999999995</c:v>
                </c:pt>
                <c:pt idx="32128">
                  <c:v>0.876</c:v>
                </c:pt>
                <c:pt idx="32129">
                  <c:v>0.93200000000000005</c:v>
                </c:pt>
                <c:pt idx="32130">
                  <c:v>0.873</c:v>
                </c:pt>
                <c:pt idx="32131">
                  <c:v>0.94399999999999995</c:v>
                </c:pt>
                <c:pt idx="32132">
                  <c:v>0.88</c:v>
                </c:pt>
                <c:pt idx="32133">
                  <c:v>0.93300000000000005</c:v>
                </c:pt>
                <c:pt idx="32134">
                  <c:v>0.86399999999999999</c:v>
                </c:pt>
                <c:pt idx="32135">
                  <c:v>0.94199999999999995</c:v>
                </c:pt>
                <c:pt idx="32136">
                  <c:v>0.94399999999999995</c:v>
                </c:pt>
                <c:pt idx="32137">
                  <c:v>0.874</c:v>
                </c:pt>
                <c:pt idx="32138">
                  <c:v>0.94399999999999995</c:v>
                </c:pt>
                <c:pt idx="32139">
                  <c:v>0.95599999999999996</c:v>
                </c:pt>
                <c:pt idx="32140">
                  <c:v>0.95699999999999996</c:v>
                </c:pt>
                <c:pt idx="32141">
                  <c:v>0.94899999999999995</c:v>
                </c:pt>
                <c:pt idx="32142">
                  <c:v>0.95199999999999996</c:v>
                </c:pt>
                <c:pt idx="32143">
                  <c:v>0.875</c:v>
                </c:pt>
                <c:pt idx="32144">
                  <c:v>0.94599999999999995</c:v>
                </c:pt>
                <c:pt idx="32145">
                  <c:v>0.878</c:v>
                </c:pt>
                <c:pt idx="32146">
                  <c:v>0.871</c:v>
                </c:pt>
                <c:pt idx="32147">
                  <c:v>0.95599999999999996</c:v>
                </c:pt>
                <c:pt idx="32148">
                  <c:v>0.94199999999999995</c:v>
                </c:pt>
                <c:pt idx="32149">
                  <c:v>0.872</c:v>
                </c:pt>
                <c:pt idx="32150">
                  <c:v>0.95799999999999996</c:v>
                </c:pt>
                <c:pt idx="32151">
                  <c:v>0.95699999999999996</c:v>
                </c:pt>
                <c:pt idx="32152">
                  <c:v>0.94299999999999995</c:v>
                </c:pt>
                <c:pt idx="32153">
                  <c:v>0.92700000000000005</c:v>
                </c:pt>
                <c:pt idx="32154">
                  <c:v>0.95</c:v>
                </c:pt>
                <c:pt idx="32155">
                  <c:v>0.94899999999999995</c:v>
                </c:pt>
                <c:pt idx="32156">
                  <c:v>0.94099999999999995</c:v>
                </c:pt>
                <c:pt idx="32157">
                  <c:v>0.95199999999999996</c:v>
                </c:pt>
                <c:pt idx="32158">
                  <c:v>0.871</c:v>
                </c:pt>
                <c:pt idx="32159">
                  <c:v>0.873</c:v>
                </c:pt>
                <c:pt idx="32160">
                  <c:v>0.872</c:v>
                </c:pt>
                <c:pt idx="32161">
                  <c:v>0.873</c:v>
                </c:pt>
                <c:pt idx="32162">
                  <c:v>0.879</c:v>
                </c:pt>
                <c:pt idx="32163">
                  <c:v>0.877</c:v>
                </c:pt>
                <c:pt idx="32164">
                  <c:v>0.879</c:v>
                </c:pt>
                <c:pt idx="32165">
                  <c:v>0.88200000000000001</c:v>
                </c:pt>
                <c:pt idx="32166">
                  <c:v>0.874</c:v>
                </c:pt>
                <c:pt idx="32167">
                  <c:v>0.94399999999999995</c:v>
                </c:pt>
                <c:pt idx="32168">
                  <c:v>0.876</c:v>
                </c:pt>
                <c:pt idx="32169">
                  <c:v>0.86599999999999999</c:v>
                </c:pt>
                <c:pt idx="32170">
                  <c:v>0.94599999999999995</c:v>
                </c:pt>
                <c:pt idx="32171">
                  <c:v>0.877</c:v>
                </c:pt>
                <c:pt idx="32172">
                  <c:v>0.95199999999999996</c:v>
                </c:pt>
                <c:pt idx="32173">
                  <c:v>0.95499999999999996</c:v>
                </c:pt>
                <c:pt idx="32174">
                  <c:v>0.88100000000000001</c:v>
                </c:pt>
                <c:pt idx="32175">
                  <c:v>0.874</c:v>
                </c:pt>
                <c:pt idx="32176">
                  <c:v>0.95399999999999996</c:v>
                </c:pt>
                <c:pt idx="32177">
                  <c:v>0.95299999999999996</c:v>
                </c:pt>
                <c:pt idx="32178">
                  <c:v>0.94499999999999995</c:v>
                </c:pt>
                <c:pt idx="32179">
                  <c:v>0.95599999999999996</c:v>
                </c:pt>
                <c:pt idx="32180">
                  <c:v>0.88100000000000001</c:v>
                </c:pt>
                <c:pt idx="32181">
                  <c:v>0.88500000000000001</c:v>
                </c:pt>
                <c:pt idx="32182">
                  <c:v>0.94899999999999995</c:v>
                </c:pt>
                <c:pt idx="32183">
                  <c:v>0.95499999999999996</c:v>
                </c:pt>
                <c:pt idx="32184">
                  <c:v>0.95799999999999996</c:v>
                </c:pt>
                <c:pt idx="32185">
                  <c:v>0.75800000000000001</c:v>
                </c:pt>
                <c:pt idx="32186">
                  <c:v>0.5</c:v>
                </c:pt>
                <c:pt idx="32187">
                  <c:v>0.5</c:v>
                </c:pt>
                <c:pt idx="32188">
                  <c:v>0.51100000000000001</c:v>
                </c:pt>
                <c:pt idx="32189">
                  <c:v>0.51100000000000001</c:v>
                </c:pt>
                <c:pt idx="32190">
                  <c:v>0.503</c:v>
                </c:pt>
                <c:pt idx="32191">
                  <c:v>0.503</c:v>
                </c:pt>
                <c:pt idx="32192">
                  <c:v>0.50800000000000001</c:v>
                </c:pt>
                <c:pt idx="32193">
                  <c:v>0.51200000000000001</c:v>
                </c:pt>
                <c:pt idx="32194">
                  <c:v>0.51400000000000001</c:v>
                </c:pt>
                <c:pt idx="32195">
                  <c:v>0.51400000000000001</c:v>
                </c:pt>
                <c:pt idx="32196">
                  <c:v>0.78500000000000003</c:v>
                </c:pt>
                <c:pt idx="32197">
                  <c:v>0.51900000000000002</c:v>
                </c:pt>
                <c:pt idx="32198">
                  <c:v>0.52300000000000002</c:v>
                </c:pt>
                <c:pt idx="32199">
                  <c:v>0.5</c:v>
                </c:pt>
                <c:pt idx="32200">
                  <c:v>0.5</c:v>
                </c:pt>
                <c:pt idx="32201">
                  <c:v>0.52500000000000002</c:v>
                </c:pt>
                <c:pt idx="32202">
                  <c:v>0.52500000000000002</c:v>
                </c:pt>
                <c:pt idx="32203">
                  <c:v>0.76600000000000001</c:v>
                </c:pt>
                <c:pt idx="32204">
                  <c:v>0.48</c:v>
                </c:pt>
                <c:pt idx="32205">
                  <c:v>0.48</c:v>
                </c:pt>
                <c:pt idx="32206">
                  <c:v>0.51600000000000001</c:v>
                </c:pt>
                <c:pt idx="32207">
                  <c:v>0.76600000000000001</c:v>
                </c:pt>
                <c:pt idx="32208">
                  <c:v>0.51700000000000002</c:v>
                </c:pt>
                <c:pt idx="32209">
                  <c:v>0.51700000000000002</c:v>
                </c:pt>
                <c:pt idx="32210">
                  <c:v>0.53</c:v>
                </c:pt>
                <c:pt idx="32211">
                  <c:v>0.48899999999999999</c:v>
                </c:pt>
                <c:pt idx="32212">
                  <c:v>0.52800000000000002</c:v>
                </c:pt>
                <c:pt idx="32213">
                  <c:v>0.53400000000000003</c:v>
                </c:pt>
                <c:pt idx="32214">
                  <c:v>0.52800000000000002</c:v>
                </c:pt>
                <c:pt idx="32215">
                  <c:v>0.53600000000000003</c:v>
                </c:pt>
                <c:pt idx="32216">
                  <c:v>0.53600000000000003</c:v>
                </c:pt>
                <c:pt idx="32217">
                  <c:v>0.51</c:v>
                </c:pt>
                <c:pt idx="32218">
                  <c:v>0.51</c:v>
                </c:pt>
                <c:pt idx="32219">
                  <c:v>0.48599999999999999</c:v>
                </c:pt>
                <c:pt idx="32220">
                  <c:v>0.48599999999999999</c:v>
                </c:pt>
                <c:pt idx="32221">
                  <c:v>0.48899999999999999</c:v>
                </c:pt>
                <c:pt idx="32222">
                  <c:v>0.48899999999999999</c:v>
                </c:pt>
                <c:pt idx="32223">
                  <c:v>0.52700000000000002</c:v>
                </c:pt>
                <c:pt idx="32224">
                  <c:v>0.51100000000000001</c:v>
                </c:pt>
                <c:pt idx="32225">
                  <c:v>0.52800000000000002</c:v>
                </c:pt>
                <c:pt idx="32226">
                  <c:v>0.52800000000000002</c:v>
                </c:pt>
                <c:pt idx="32227">
                  <c:v>0.54100000000000004</c:v>
                </c:pt>
                <c:pt idx="32228">
                  <c:v>0.498</c:v>
                </c:pt>
                <c:pt idx="32229">
                  <c:v>0.503</c:v>
                </c:pt>
                <c:pt idx="32230">
                  <c:v>0.503</c:v>
                </c:pt>
                <c:pt idx="32231">
                  <c:v>0.749</c:v>
                </c:pt>
                <c:pt idx="32232">
                  <c:v>0.54</c:v>
                </c:pt>
                <c:pt idx="32233">
                  <c:v>0.53900000000000003</c:v>
                </c:pt>
                <c:pt idx="32234">
                  <c:v>0.48299999999999998</c:v>
                </c:pt>
                <c:pt idx="32235">
                  <c:v>0.48299999999999998</c:v>
                </c:pt>
                <c:pt idx="32236">
                  <c:v>0.49399999999999999</c:v>
                </c:pt>
                <c:pt idx="32237">
                  <c:v>0.53300000000000003</c:v>
                </c:pt>
                <c:pt idx="32238">
                  <c:v>0.48299999999999998</c:v>
                </c:pt>
                <c:pt idx="32239">
                  <c:v>0.48299999999999998</c:v>
                </c:pt>
                <c:pt idx="32240">
                  <c:v>0.54700000000000004</c:v>
                </c:pt>
                <c:pt idx="32241">
                  <c:v>0.54700000000000004</c:v>
                </c:pt>
                <c:pt idx="32242">
                  <c:v>0.49199999999999999</c:v>
                </c:pt>
                <c:pt idx="32243">
                  <c:v>0.78300000000000003</c:v>
                </c:pt>
                <c:pt idx="32244">
                  <c:v>0.75600000000000001</c:v>
                </c:pt>
                <c:pt idx="32245">
                  <c:v>0.49099999999999999</c:v>
                </c:pt>
                <c:pt idx="32246">
                  <c:v>0.53200000000000003</c:v>
                </c:pt>
                <c:pt idx="32247">
                  <c:v>0.53100000000000003</c:v>
                </c:pt>
                <c:pt idx="32248">
                  <c:v>0.495</c:v>
                </c:pt>
                <c:pt idx="32249">
                  <c:v>0.495</c:v>
                </c:pt>
                <c:pt idx="32250">
                  <c:v>0.52100000000000002</c:v>
                </c:pt>
                <c:pt idx="32251">
                  <c:v>0.53900000000000003</c:v>
                </c:pt>
                <c:pt idx="32252">
                  <c:v>0.53900000000000003</c:v>
                </c:pt>
                <c:pt idx="32253">
                  <c:v>0.55200000000000005</c:v>
                </c:pt>
                <c:pt idx="32254">
                  <c:v>0.50700000000000001</c:v>
                </c:pt>
                <c:pt idx="32255">
                  <c:v>0.51400000000000001</c:v>
                </c:pt>
                <c:pt idx="32256">
                  <c:v>0.51400000000000001</c:v>
                </c:pt>
                <c:pt idx="32257">
                  <c:v>0.78100000000000003</c:v>
                </c:pt>
                <c:pt idx="32258">
                  <c:v>0.51400000000000001</c:v>
                </c:pt>
                <c:pt idx="32259">
                  <c:v>0.48899999999999999</c:v>
                </c:pt>
                <c:pt idx="32260">
                  <c:v>0.48899999999999999</c:v>
                </c:pt>
                <c:pt idx="32261">
                  <c:v>0.53</c:v>
                </c:pt>
                <c:pt idx="32262">
                  <c:v>0.55100000000000005</c:v>
                </c:pt>
                <c:pt idx="32263">
                  <c:v>0.49199999999999999</c:v>
                </c:pt>
                <c:pt idx="32264">
                  <c:v>0.49199999999999999</c:v>
                </c:pt>
                <c:pt idx="32265">
                  <c:v>0.55100000000000005</c:v>
                </c:pt>
                <c:pt idx="32266">
                  <c:v>0.53200000000000003</c:v>
                </c:pt>
                <c:pt idx="32267">
                  <c:v>0.53200000000000003</c:v>
                </c:pt>
                <c:pt idx="32268">
                  <c:v>0.54500000000000004</c:v>
                </c:pt>
                <c:pt idx="32269">
                  <c:v>0.51400000000000001</c:v>
                </c:pt>
                <c:pt idx="32270">
                  <c:v>0.503</c:v>
                </c:pt>
                <c:pt idx="32271">
                  <c:v>0.49199999999999999</c:v>
                </c:pt>
                <c:pt idx="32272">
                  <c:v>0.49199999999999999</c:v>
                </c:pt>
                <c:pt idx="32273">
                  <c:v>0.55900000000000005</c:v>
                </c:pt>
                <c:pt idx="32274">
                  <c:v>0.55900000000000005</c:v>
                </c:pt>
                <c:pt idx="32275">
                  <c:v>0.501</c:v>
                </c:pt>
                <c:pt idx="32276">
                  <c:v>0.502</c:v>
                </c:pt>
                <c:pt idx="32277">
                  <c:v>0.54300000000000004</c:v>
                </c:pt>
                <c:pt idx="32278">
                  <c:v>0.501</c:v>
                </c:pt>
                <c:pt idx="32279">
                  <c:v>0.54300000000000004</c:v>
                </c:pt>
                <c:pt idx="32280">
                  <c:v>0.54900000000000004</c:v>
                </c:pt>
                <c:pt idx="32281">
                  <c:v>0.5</c:v>
                </c:pt>
                <c:pt idx="32282">
                  <c:v>0.53700000000000003</c:v>
                </c:pt>
                <c:pt idx="32283">
                  <c:v>0.497</c:v>
                </c:pt>
                <c:pt idx="32284">
                  <c:v>0.55100000000000005</c:v>
                </c:pt>
                <c:pt idx="32285">
                  <c:v>0.55100000000000005</c:v>
                </c:pt>
                <c:pt idx="32286">
                  <c:v>0.56499999999999995</c:v>
                </c:pt>
                <c:pt idx="32287">
                  <c:v>0.48599999999999999</c:v>
                </c:pt>
                <c:pt idx="32288">
                  <c:v>0.48599999999999999</c:v>
                </c:pt>
                <c:pt idx="32289">
                  <c:v>0.53200000000000003</c:v>
                </c:pt>
                <c:pt idx="32290">
                  <c:v>0.503</c:v>
                </c:pt>
                <c:pt idx="32291">
                  <c:v>0.54100000000000004</c:v>
                </c:pt>
                <c:pt idx="32292">
                  <c:v>0.52500000000000002</c:v>
                </c:pt>
                <c:pt idx="32293">
                  <c:v>0.52500000000000002</c:v>
                </c:pt>
                <c:pt idx="32294">
                  <c:v>0.56299999999999994</c:v>
                </c:pt>
                <c:pt idx="32295">
                  <c:v>0.52400000000000002</c:v>
                </c:pt>
                <c:pt idx="32296">
                  <c:v>0.501</c:v>
                </c:pt>
                <c:pt idx="32297">
                  <c:v>0.501</c:v>
                </c:pt>
                <c:pt idx="32298">
                  <c:v>0.56299999999999994</c:v>
                </c:pt>
                <c:pt idx="32299">
                  <c:v>0.49399999999999999</c:v>
                </c:pt>
                <c:pt idx="32300">
                  <c:v>0.498</c:v>
                </c:pt>
                <c:pt idx="32301">
                  <c:v>0.498</c:v>
                </c:pt>
                <c:pt idx="32302">
                  <c:v>0.52600000000000002</c:v>
                </c:pt>
                <c:pt idx="32303">
                  <c:v>0.52600000000000002</c:v>
                </c:pt>
                <c:pt idx="32304">
                  <c:v>0.55600000000000005</c:v>
                </c:pt>
                <c:pt idx="32305">
                  <c:v>0.54300000000000004</c:v>
                </c:pt>
                <c:pt idx="32306">
                  <c:v>0.54300000000000004</c:v>
                </c:pt>
                <c:pt idx="32307">
                  <c:v>0.78100000000000003</c:v>
                </c:pt>
                <c:pt idx="32308">
                  <c:v>0.52500000000000002</c:v>
                </c:pt>
                <c:pt idx="32309">
                  <c:v>0.57199999999999995</c:v>
                </c:pt>
                <c:pt idx="32310">
                  <c:v>0.57199999999999995</c:v>
                </c:pt>
                <c:pt idx="32311">
                  <c:v>0.51300000000000001</c:v>
                </c:pt>
                <c:pt idx="32312">
                  <c:v>0.78500000000000003</c:v>
                </c:pt>
                <c:pt idx="32313">
                  <c:v>0.51700000000000002</c:v>
                </c:pt>
                <c:pt idx="32314">
                  <c:v>0.51700000000000002</c:v>
                </c:pt>
                <c:pt idx="32315">
                  <c:v>0.55500000000000005</c:v>
                </c:pt>
                <c:pt idx="32316">
                  <c:v>0.51200000000000001</c:v>
                </c:pt>
                <c:pt idx="32317">
                  <c:v>0.51100000000000001</c:v>
                </c:pt>
                <c:pt idx="32318">
                  <c:v>0.55400000000000005</c:v>
                </c:pt>
                <c:pt idx="32319">
                  <c:v>0.502</c:v>
                </c:pt>
                <c:pt idx="32320">
                  <c:v>0.56100000000000005</c:v>
                </c:pt>
                <c:pt idx="32321">
                  <c:v>0.79300000000000004</c:v>
                </c:pt>
                <c:pt idx="32322">
                  <c:v>0.54800000000000004</c:v>
                </c:pt>
                <c:pt idx="32323">
                  <c:v>0.495</c:v>
                </c:pt>
                <c:pt idx="32324">
                  <c:v>0.495</c:v>
                </c:pt>
                <c:pt idx="32325">
                  <c:v>0.51</c:v>
                </c:pt>
                <c:pt idx="32326">
                  <c:v>0.79800000000000004</c:v>
                </c:pt>
                <c:pt idx="32327">
                  <c:v>0.56299999999999994</c:v>
                </c:pt>
                <c:pt idx="32328">
                  <c:v>0.56299999999999994</c:v>
                </c:pt>
                <c:pt idx="32329">
                  <c:v>0.57699999999999996</c:v>
                </c:pt>
                <c:pt idx="32330">
                  <c:v>0.50700000000000001</c:v>
                </c:pt>
                <c:pt idx="32331">
                  <c:v>0.51300000000000001</c:v>
                </c:pt>
                <c:pt idx="32332">
                  <c:v>0.504</c:v>
                </c:pt>
                <c:pt idx="32333">
                  <c:v>0.50700000000000001</c:v>
                </c:pt>
                <c:pt idx="32334">
                  <c:v>0.496</c:v>
                </c:pt>
                <c:pt idx="32335">
                  <c:v>0.496</c:v>
                </c:pt>
                <c:pt idx="32336">
                  <c:v>0.50800000000000001</c:v>
                </c:pt>
                <c:pt idx="32337">
                  <c:v>0.54700000000000004</c:v>
                </c:pt>
                <c:pt idx="32338">
                  <c:v>0.54600000000000004</c:v>
                </c:pt>
                <c:pt idx="32339">
                  <c:v>0.55300000000000005</c:v>
                </c:pt>
                <c:pt idx="32340">
                  <c:v>0.505</c:v>
                </c:pt>
                <c:pt idx="32341">
                  <c:v>0.504</c:v>
                </c:pt>
                <c:pt idx="32342">
                  <c:v>0.51100000000000001</c:v>
                </c:pt>
                <c:pt idx="32343">
                  <c:v>0.51100000000000001</c:v>
                </c:pt>
                <c:pt idx="32344">
                  <c:v>0.78100000000000003</c:v>
                </c:pt>
                <c:pt idx="32345">
                  <c:v>0.53600000000000003</c:v>
                </c:pt>
                <c:pt idx="32346">
                  <c:v>0.53600000000000003</c:v>
                </c:pt>
                <c:pt idx="32347">
                  <c:v>0.53500000000000003</c:v>
                </c:pt>
                <c:pt idx="32348">
                  <c:v>0.503</c:v>
                </c:pt>
                <c:pt idx="32349">
                  <c:v>0.56799999999999995</c:v>
                </c:pt>
                <c:pt idx="32350">
                  <c:v>0.50800000000000001</c:v>
                </c:pt>
                <c:pt idx="32351">
                  <c:v>0.50800000000000001</c:v>
                </c:pt>
                <c:pt idx="32352">
                  <c:v>0.53700000000000003</c:v>
                </c:pt>
                <c:pt idx="32353">
                  <c:v>0.55500000000000005</c:v>
                </c:pt>
                <c:pt idx="32354">
                  <c:v>0.55500000000000005</c:v>
                </c:pt>
                <c:pt idx="32355">
                  <c:v>0.53700000000000003</c:v>
                </c:pt>
                <c:pt idx="32356">
                  <c:v>0.504</c:v>
                </c:pt>
                <c:pt idx="32357">
                  <c:v>0.505</c:v>
                </c:pt>
                <c:pt idx="32358">
                  <c:v>0.52</c:v>
                </c:pt>
                <c:pt idx="32359">
                  <c:v>0.58399999999999996</c:v>
                </c:pt>
                <c:pt idx="32360">
                  <c:v>0.58399999999999996</c:v>
                </c:pt>
                <c:pt idx="32361">
                  <c:v>0.56699999999999995</c:v>
                </c:pt>
                <c:pt idx="32362">
                  <c:v>0.52200000000000002</c:v>
                </c:pt>
                <c:pt idx="32363">
                  <c:v>0.56599999999999995</c:v>
                </c:pt>
                <c:pt idx="32364">
                  <c:v>0.57399999999999995</c:v>
                </c:pt>
                <c:pt idx="32365">
                  <c:v>0.52100000000000002</c:v>
                </c:pt>
                <c:pt idx="32366">
                  <c:v>0.52800000000000002</c:v>
                </c:pt>
                <c:pt idx="32367">
                  <c:v>0.52800000000000002</c:v>
                </c:pt>
                <c:pt idx="32368">
                  <c:v>0.56000000000000005</c:v>
                </c:pt>
                <c:pt idx="32369">
                  <c:v>0.505</c:v>
                </c:pt>
                <c:pt idx="32370">
                  <c:v>0.505</c:v>
                </c:pt>
                <c:pt idx="32371">
                  <c:v>0.54700000000000004</c:v>
                </c:pt>
                <c:pt idx="32372">
                  <c:v>0.54700000000000004</c:v>
                </c:pt>
                <c:pt idx="32373">
                  <c:v>0.51200000000000001</c:v>
                </c:pt>
                <c:pt idx="32374">
                  <c:v>0.504</c:v>
                </c:pt>
                <c:pt idx="32375">
                  <c:v>0.52900000000000003</c:v>
                </c:pt>
                <c:pt idx="32376">
                  <c:v>0.502</c:v>
                </c:pt>
                <c:pt idx="32377">
                  <c:v>0.502</c:v>
                </c:pt>
                <c:pt idx="32378">
                  <c:v>0.52900000000000003</c:v>
                </c:pt>
                <c:pt idx="32379">
                  <c:v>0.58899999999999997</c:v>
                </c:pt>
                <c:pt idx="32380">
                  <c:v>0.57499999999999996</c:v>
                </c:pt>
                <c:pt idx="32381">
                  <c:v>0.57499999999999996</c:v>
                </c:pt>
                <c:pt idx="32382">
                  <c:v>0.52800000000000002</c:v>
                </c:pt>
                <c:pt idx="32383">
                  <c:v>0.52400000000000002</c:v>
                </c:pt>
                <c:pt idx="32384">
                  <c:v>0.51400000000000001</c:v>
                </c:pt>
                <c:pt idx="32385">
                  <c:v>0.55900000000000005</c:v>
                </c:pt>
                <c:pt idx="32386">
                  <c:v>0.505</c:v>
                </c:pt>
                <c:pt idx="32387">
                  <c:v>0.505</c:v>
                </c:pt>
                <c:pt idx="32388">
                  <c:v>0.55800000000000005</c:v>
                </c:pt>
                <c:pt idx="32389">
                  <c:v>0.51700000000000002</c:v>
                </c:pt>
                <c:pt idx="32390">
                  <c:v>0.51800000000000002</c:v>
                </c:pt>
                <c:pt idx="32391">
                  <c:v>0.56499999999999995</c:v>
                </c:pt>
                <c:pt idx="32392">
                  <c:v>0.51500000000000001</c:v>
                </c:pt>
                <c:pt idx="32393">
                  <c:v>0.58899999999999997</c:v>
                </c:pt>
                <c:pt idx="32394">
                  <c:v>0.59399999999999997</c:v>
                </c:pt>
                <c:pt idx="32395">
                  <c:v>0.52100000000000002</c:v>
                </c:pt>
                <c:pt idx="32396">
                  <c:v>0.52100000000000002</c:v>
                </c:pt>
                <c:pt idx="32397">
                  <c:v>0.51400000000000001</c:v>
                </c:pt>
                <c:pt idx="32398">
                  <c:v>0.58799999999999997</c:v>
                </c:pt>
                <c:pt idx="32399">
                  <c:v>0.54700000000000004</c:v>
                </c:pt>
                <c:pt idx="32400">
                  <c:v>0.54700000000000004</c:v>
                </c:pt>
                <c:pt idx="32401">
                  <c:v>0.58099999999999996</c:v>
                </c:pt>
                <c:pt idx="32402">
                  <c:v>0.76300000000000001</c:v>
                </c:pt>
                <c:pt idx="32403">
                  <c:v>0.56699999999999995</c:v>
                </c:pt>
                <c:pt idx="32404">
                  <c:v>0.56699999999999995</c:v>
                </c:pt>
                <c:pt idx="32405">
                  <c:v>0.54700000000000004</c:v>
                </c:pt>
                <c:pt idx="32406">
                  <c:v>0.75600000000000001</c:v>
                </c:pt>
                <c:pt idx="32407">
                  <c:v>0.54800000000000004</c:v>
                </c:pt>
                <c:pt idx="32408">
                  <c:v>0.54900000000000004</c:v>
                </c:pt>
                <c:pt idx="32409">
                  <c:v>0.51800000000000002</c:v>
                </c:pt>
                <c:pt idx="32410">
                  <c:v>0.51800000000000002</c:v>
                </c:pt>
                <c:pt idx="32411">
                  <c:v>0.53100000000000003</c:v>
                </c:pt>
                <c:pt idx="32412">
                  <c:v>0.51</c:v>
                </c:pt>
                <c:pt idx="32413">
                  <c:v>0.59599999999999997</c:v>
                </c:pt>
                <c:pt idx="32414">
                  <c:v>0.59599999999999997</c:v>
                </c:pt>
                <c:pt idx="32415">
                  <c:v>0.54700000000000004</c:v>
                </c:pt>
                <c:pt idx="32416">
                  <c:v>0.51100000000000001</c:v>
                </c:pt>
                <c:pt idx="32417">
                  <c:v>0.51300000000000001</c:v>
                </c:pt>
                <c:pt idx="32418">
                  <c:v>0.51400000000000001</c:v>
                </c:pt>
                <c:pt idx="32419">
                  <c:v>0.51100000000000001</c:v>
                </c:pt>
                <c:pt idx="32420">
                  <c:v>0.55700000000000005</c:v>
                </c:pt>
                <c:pt idx="32421">
                  <c:v>0.499</c:v>
                </c:pt>
                <c:pt idx="32422">
                  <c:v>0.499</c:v>
                </c:pt>
                <c:pt idx="32423">
                  <c:v>0.57999999999999996</c:v>
                </c:pt>
                <c:pt idx="32424">
                  <c:v>0.53200000000000003</c:v>
                </c:pt>
                <c:pt idx="32425">
                  <c:v>0.57899999999999996</c:v>
                </c:pt>
                <c:pt idx="32426">
                  <c:v>0.58599999999999997</c:v>
                </c:pt>
                <c:pt idx="32427">
                  <c:v>0.53100000000000003</c:v>
                </c:pt>
                <c:pt idx="32428">
                  <c:v>0.51400000000000001</c:v>
                </c:pt>
                <c:pt idx="32429">
                  <c:v>0.51400000000000001</c:v>
                </c:pt>
                <c:pt idx="32430">
                  <c:v>0.57199999999999995</c:v>
                </c:pt>
                <c:pt idx="32431">
                  <c:v>0.53900000000000003</c:v>
                </c:pt>
                <c:pt idx="32432">
                  <c:v>0.53900000000000003</c:v>
                </c:pt>
                <c:pt idx="32433">
                  <c:v>0.55800000000000005</c:v>
                </c:pt>
                <c:pt idx="32434">
                  <c:v>0.55800000000000005</c:v>
                </c:pt>
                <c:pt idx="32435">
                  <c:v>0.53900000000000003</c:v>
                </c:pt>
                <c:pt idx="32436">
                  <c:v>0.80300000000000005</c:v>
                </c:pt>
                <c:pt idx="32437">
                  <c:v>0.80800000000000005</c:v>
                </c:pt>
                <c:pt idx="32438">
                  <c:v>0.50700000000000001</c:v>
                </c:pt>
                <c:pt idx="32439">
                  <c:v>0.54</c:v>
                </c:pt>
                <c:pt idx="32440">
                  <c:v>0.52200000000000002</c:v>
                </c:pt>
                <c:pt idx="32441">
                  <c:v>0.51300000000000001</c:v>
                </c:pt>
                <c:pt idx="32442">
                  <c:v>0.54100000000000004</c:v>
                </c:pt>
                <c:pt idx="32443">
                  <c:v>0.51100000000000001</c:v>
                </c:pt>
                <c:pt idx="32444">
                  <c:v>0.51100000000000001</c:v>
                </c:pt>
                <c:pt idx="32445">
                  <c:v>0.6</c:v>
                </c:pt>
                <c:pt idx="32446">
                  <c:v>0.58799999999999997</c:v>
                </c:pt>
                <c:pt idx="32447">
                  <c:v>0.58799999999999997</c:v>
                </c:pt>
                <c:pt idx="32448">
                  <c:v>0.53400000000000003</c:v>
                </c:pt>
                <c:pt idx="32449">
                  <c:v>0.76900000000000002</c:v>
                </c:pt>
                <c:pt idx="32450">
                  <c:v>0.52400000000000002</c:v>
                </c:pt>
                <c:pt idx="32451">
                  <c:v>0.53900000000000003</c:v>
                </c:pt>
                <c:pt idx="32452">
                  <c:v>0.50700000000000001</c:v>
                </c:pt>
                <c:pt idx="32453">
                  <c:v>0.50800000000000001</c:v>
                </c:pt>
                <c:pt idx="32454">
                  <c:v>0.57099999999999995</c:v>
                </c:pt>
                <c:pt idx="32455">
                  <c:v>0.56999999999999995</c:v>
                </c:pt>
                <c:pt idx="32456">
                  <c:v>0.57799999999999996</c:v>
                </c:pt>
                <c:pt idx="32457">
                  <c:v>0.52700000000000002</c:v>
                </c:pt>
                <c:pt idx="32458">
                  <c:v>0.56399999999999995</c:v>
                </c:pt>
                <c:pt idx="32459">
                  <c:v>0.60599999999999998</c:v>
                </c:pt>
                <c:pt idx="32460">
                  <c:v>0.52500000000000002</c:v>
                </c:pt>
                <c:pt idx="32461">
                  <c:v>0.53100000000000003</c:v>
                </c:pt>
                <c:pt idx="32462">
                  <c:v>0.53100000000000003</c:v>
                </c:pt>
                <c:pt idx="32463">
                  <c:v>0.51500000000000001</c:v>
                </c:pt>
                <c:pt idx="32464">
                  <c:v>0.51500000000000001</c:v>
                </c:pt>
                <c:pt idx="32465">
                  <c:v>0.76300000000000001</c:v>
                </c:pt>
                <c:pt idx="32466">
                  <c:v>0.52400000000000002</c:v>
                </c:pt>
                <c:pt idx="32467">
                  <c:v>0.52800000000000002</c:v>
                </c:pt>
                <c:pt idx="32468">
                  <c:v>0.53200000000000003</c:v>
                </c:pt>
                <c:pt idx="32469">
                  <c:v>0.53200000000000003</c:v>
                </c:pt>
                <c:pt idx="32470">
                  <c:v>0.52800000000000002</c:v>
                </c:pt>
                <c:pt idx="32471">
                  <c:v>0.78100000000000003</c:v>
                </c:pt>
                <c:pt idx="32472">
                  <c:v>0.50800000000000001</c:v>
                </c:pt>
                <c:pt idx="32473">
                  <c:v>0.50800000000000001</c:v>
                </c:pt>
                <c:pt idx="32474">
                  <c:v>0.59199999999999997</c:v>
                </c:pt>
                <c:pt idx="32475">
                  <c:v>0.76600000000000001</c:v>
                </c:pt>
                <c:pt idx="32476">
                  <c:v>0.57899999999999996</c:v>
                </c:pt>
                <c:pt idx="32477">
                  <c:v>0.57899999999999996</c:v>
                </c:pt>
                <c:pt idx="32478">
                  <c:v>0.55900000000000005</c:v>
                </c:pt>
                <c:pt idx="32479">
                  <c:v>0.55900000000000005</c:v>
                </c:pt>
                <c:pt idx="32480">
                  <c:v>0.76300000000000001</c:v>
                </c:pt>
                <c:pt idx="32481">
                  <c:v>0.55900000000000005</c:v>
                </c:pt>
                <c:pt idx="32482">
                  <c:v>0.52300000000000002</c:v>
                </c:pt>
                <c:pt idx="32483">
                  <c:v>0.56000000000000005</c:v>
                </c:pt>
                <c:pt idx="32484">
                  <c:v>0.54100000000000004</c:v>
                </c:pt>
                <c:pt idx="32485">
                  <c:v>0.56100000000000005</c:v>
                </c:pt>
                <c:pt idx="32486">
                  <c:v>0.60799999999999998</c:v>
                </c:pt>
                <c:pt idx="32487">
                  <c:v>0.60799999999999998</c:v>
                </c:pt>
                <c:pt idx="32488">
                  <c:v>0.81499999999999995</c:v>
                </c:pt>
                <c:pt idx="32489">
                  <c:v>0.52800000000000002</c:v>
                </c:pt>
                <c:pt idx="32490">
                  <c:v>0.52800000000000002</c:v>
                </c:pt>
                <c:pt idx="32491">
                  <c:v>0.52700000000000002</c:v>
                </c:pt>
                <c:pt idx="32492">
                  <c:v>0.56299999999999994</c:v>
                </c:pt>
                <c:pt idx="32493">
                  <c:v>0.52</c:v>
                </c:pt>
                <c:pt idx="32494">
                  <c:v>0.56899999999999995</c:v>
                </c:pt>
                <c:pt idx="32495">
                  <c:v>0.59299999999999997</c:v>
                </c:pt>
                <c:pt idx="32496">
                  <c:v>0.55900000000000005</c:v>
                </c:pt>
                <c:pt idx="32497">
                  <c:v>0.59199999999999997</c:v>
                </c:pt>
                <c:pt idx="32498">
                  <c:v>0.59799999999999998</c:v>
                </c:pt>
                <c:pt idx="32499">
                  <c:v>0.76700000000000002</c:v>
                </c:pt>
                <c:pt idx="32500">
                  <c:v>0.52300000000000002</c:v>
                </c:pt>
                <c:pt idx="32501">
                  <c:v>0.52100000000000002</c:v>
                </c:pt>
                <c:pt idx="32502">
                  <c:v>0.52500000000000002</c:v>
                </c:pt>
                <c:pt idx="32503">
                  <c:v>0.52100000000000002</c:v>
                </c:pt>
                <c:pt idx="32504">
                  <c:v>0.50900000000000001</c:v>
                </c:pt>
                <c:pt idx="32505">
                  <c:v>0.50900000000000001</c:v>
                </c:pt>
                <c:pt idx="32506">
                  <c:v>0.51800000000000002</c:v>
                </c:pt>
                <c:pt idx="32507">
                  <c:v>0.51700000000000002</c:v>
                </c:pt>
                <c:pt idx="32508">
                  <c:v>0.52400000000000002</c:v>
                </c:pt>
                <c:pt idx="32509">
                  <c:v>0.52400000000000002</c:v>
                </c:pt>
                <c:pt idx="32510">
                  <c:v>0.58399999999999996</c:v>
                </c:pt>
                <c:pt idx="32511">
                  <c:v>0.56999999999999995</c:v>
                </c:pt>
                <c:pt idx="32512">
                  <c:v>0.56999999999999995</c:v>
                </c:pt>
                <c:pt idx="32513">
                  <c:v>0.76100000000000001</c:v>
                </c:pt>
                <c:pt idx="32514">
                  <c:v>0.76800000000000002</c:v>
                </c:pt>
                <c:pt idx="32515">
                  <c:v>0.55100000000000005</c:v>
                </c:pt>
                <c:pt idx="32516">
                  <c:v>0.55100000000000005</c:v>
                </c:pt>
                <c:pt idx="32517">
                  <c:v>0.55100000000000005</c:v>
                </c:pt>
                <c:pt idx="32518">
                  <c:v>0.61199999999999999</c:v>
                </c:pt>
                <c:pt idx="32519">
                  <c:v>0.6</c:v>
                </c:pt>
                <c:pt idx="32520">
                  <c:v>0.6</c:v>
                </c:pt>
                <c:pt idx="32521">
                  <c:v>0.51700000000000002</c:v>
                </c:pt>
                <c:pt idx="32522">
                  <c:v>0.55200000000000005</c:v>
                </c:pt>
                <c:pt idx="32523">
                  <c:v>0.54500000000000004</c:v>
                </c:pt>
                <c:pt idx="32524">
                  <c:v>0.55200000000000005</c:v>
                </c:pt>
                <c:pt idx="32525">
                  <c:v>0.52400000000000002</c:v>
                </c:pt>
                <c:pt idx="32526">
                  <c:v>0.53300000000000003</c:v>
                </c:pt>
                <c:pt idx="32527">
                  <c:v>0.56000000000000005</c:v>
                </c:pt>
                <c:pt idx="32528">
                  <c:v>0.52100000000000002</c:v>
                </c:pt>
                <c:pt idx="32529">
                  <c:v>0.52100000000000002</c:v>
                </c:pt>
                <c:pt idx="32530">
                  <c:v>0.53400000000000003</c:v>
                </c:pt>
                <c:pt idx="32531">
                  <c:v>0.58399999999999996</c:v>
                </c:pt>
                <c:pt idx="32532">
                  <c:v>0.628</c:v>
                </c:pt>
                <c:pt idx="32533">
                  <c:v>0.628</c:v>
                </c:pt>
                <c:pt idx="32534">
                  <c:v>0.55100000000000005</c:v>
                </c:pt>
                <c:pt idx="32535">
                  <c:v>0.58299999999999996</c:v>
                </c:pt>
                <c:pt idx="32536">
                  <c:v>0.59</c:v>
                </c:pt>
                <c:pt idx="32537">
                  <c:v>0.51700000000000002</c:v>
                </c:pt>
                <c:pt idx="32538">
                  <c:v>0.51800000000000002</c:v>
                </c:pt>
                <c:pt idx="32539">
                  <c:v>0.57499999999999996</c:v>
                </c:pt>
                <c:pt idx="32540">
                  <c:v>0.61799999999999999</c:v>
                </c:pt>
                <c:pt idx="32541">
                  <c:v>0.61299999999999999</c:v>
                </c:pt>
                <c:pt idx="32542">
                  <c:v>0.54100000000000004</c:v>
                </c:pt>
                <c:pt idx="32543">
                  <c:v>0.54100000000000004</c:v>
                </c:pt>
                <c:pt idx="32544">
                  <c:v>0.53500000000000003</c:v>
                </c:pt>
                <c:pt idx="32545">
                  <c:v>0.53400000000000003</c:v>
                </c:pt>
                <c:pt idx="32546">
                  <c:v>0.77400000000000002</c:v>
                </c:pt>
                <c:pt idx="32547">
                  <c:v>0.53800000000000003</c:v>
                </c:pt>
                <c:pt idx="32548">
                  <c:v>0.52500000000000002</c:v>
                </c:pt>
                <c:pt idx="32549">
                  <c:v>0.52500000000000002</c:v>
                </c:pt>
                <c:pt idx="32550">
                  <c:v>0.54300000000000004</c:v>
                </c:pt>
                <c:pt idx="32551">
                  <c:v>0.54300000000000004</c:v>
                </c:pt>
                <c:pt idx="32552">
                  <c:v>0.51800000000000002</c:v>
                </c:pt>
                <c:pt idx="32553">
                  <c:v>0.51800000000000002</c:v>
                </c:pt>
                <c:pt idx="32554">
                  <c:v>0.53900000000000003</c:v>
                </c:pt>
                <c:pt idx="32555">
                  <c:v>0.53900000000000003</c:v>
                </c:pt>
                <c:pt idx="32556">
                  <c:v>0.54300000000000004</c:v>
                </c:pt>
                <c:pt idx="32557">
                  <c:v>0.60399999999999998</c:v>
                </c:pt>
                <c:pt idx="32558">
                  <c:v>0.76400000000000001</c:v>
                </c:pt>
                <c:pt idx="32559">
                  <c:v>0.59199999999999997</c:v>
                </c:pt>
                <c:pt idx="32560">
                  <c:v>0.59199999999999997</c:v>
                </c:pt>
                <c:pt idx="32561">
                  <c:v>0.54400000000000004</c:v>
                </c:pt>
                <c:pt idx="32562">
                  <c:v>0.54400000000000004</c:v>
                </c:pt>
                <c:pt idx="32563">
                  <c:v>0.52600000000000002</c:v>
                </c:pt>
                <c:pt idx="32564">
                  <c:v>0.51500000000000001</c:v>
                </c:pt>
                <c:pt idx="32565">
                  <c:v>0.51500000000000001</c:v>
                </c:pt>
                <c:pt idx="32566">
                  <c:v>0.57199999999999995</c:v>
                </c:pt>
                <c:pt idx="32567">
                  <c:v>0.57199999999999995</c:v>
                </c:pt>
                <c:pt idx="32568">
                  <c:v>0.55200000000000005</c:v>
                </c:pt>
                <c:pt idx="32569">
                  <c:v>0.62</c:v>
                </c:pt>
                <c:pt idx="32570">
                  <c:v>0.62</c:v>
                </c:pt>
                <c:pt idx="32571">
                  <c:v>0.57199999999999995</c:v>
                </c:pt>
                <c:pt idx="32572">
                  <c:v>0.53800000000000003</c:v>
                </c:pt>
                <c:pt idx="32573">
                  <c:v>0.53400000000000003</c:v>
                </c:pt>
                <c:pt idx="32574">
                  <c:v>0.57499999999999996</c:v>
                </c:pt>
                <c:pt idx="32575">
                  <c:v>0.52700000000000002</c:v>
                </c:pt>
                <c:pt idx="32576">
                  <c:v>0.58099999999999996</c:v>
                </c:pt>
                <c:pt idx="32577">
                  <c:v>0.76700000000000002</c:v>
                </c:pt>
                <c:pt idx="32578">
                  <c:v>0.53900000000000003</c:v>
                </c:pt>
                <c:pt idx="32579">
                  <c:v>0.53900000000000003</c:v>
                </c:pt>
                <c:pt idx="32580">
                  <c:v>0.60499999999999998</c:v>
                </c:pt>
                <c:pt idx="32581">
                  <c:v>0.79900000000000004</c:v>
                </c:pt>
                <c:pt idx="32582">
                  <c:v>0.61</c:v>
                </c:pt>
                <c:pt idx="32583">
                  <c:v>0.60399999999999998</c:v>
                </c:pt>
                <c:pt idx="32584">
                  <c:v>0.55300000000000005</c:v>
                </c:pt>
                <c:pt idx="32585">
                  <c:v>0.55200000000000005</c:v>
                </c:pt>
                <c:pt idx="32586">
                  <c:v>0.65400000000000003</c:v>
                </c:pt>
                <c:pt idx="32587">
                  <c:v>0.53</c:v>
                </c:pt>
                <c:pt idx="32588">
                  <c:v>0.76400000000000001</c:v>
                </c:pt>
                <c:pt idx="32589">
                  <c:v>0.52900000000000003</c:v>
                </c:pt>
                <c:pt idx="32590">
                  <c:v>0.57199999999999995</c:v>
                </c:pt>
                <c:pt idx="32591">
                  <c:v>0.52700000000000002</c:v>
                </c:pt>
                <c:pt idx="32592">
                  <c:v>0.53400000000000003</c:v>
                </c:pt>
                <c:pt idx="32593">
                  <c:v>0.53400000000000003</c:v>
                </c:pt>
                <c:pt idx="32594">
                  <c:v>0.59599999999999997</c:v>
                </c:pt>
                <c:pt idx="32595">
                  <c:v>0.53400000000000003</c:v>
                </c:pt>
                <c:pt idx="32596">
                  <c:v>0.53500000000000003</c:v>
                </c:pt>
                <c:pt idx="32597">
                  <c:v>0.53100000000000003</c:v>
                </c:pt>
                <c:pt idx="32598">
                  <c:v>0.53200000000000003</c:v>
                </c:pt>
                <c:pt idx="32599">
                  <c:v>0.51800000000000002</c:v>
                </c:pt>
                <c:pt idx="32600">
                  <c:v>0.51800000000000002</c:v>
                </c:pt>
                <c:pt idx="32601">
                  <c:v>0.78600000000000003</c:v>
                </c:pt>
                <c:pt idx="32602">
                  <c:v>0.623</c:v>
                </c:pt>
                <c:pt idx="32603">
                  <c:v>0.56299999999999994</c:v>
                </c:pt>
                <c:pt idx="32604">
                  <c:v>0.56299999999999994</c:v>
                </c:pt>
                <c:pt idx="32605">
                  <c:v>0.61199999999999999</c:v>
                </c:pt>
                <c:pt idx="32606">
                  <c:v>0.61199999999999999</c:v>
                </c:pt>
                <c:pt idx="32607">
                  <c:v>0.55600000000000005</c:v>
                </c:pt>
                <c:pt idx="32608">
                  <c:v>0.56299999999999994</c:v>
                </c:pt>
                <c:pt idx="32609">
                  <c:v>0.57099999999999995</c:v>
                </c:pt>
                <c:pt idx="32610">
                  <c:v>0.76900000000000002</c:v>
                </c:pt>
                <c:pt idx="32611">
                  <c:v>0.56399999999999995</c:v>
                </c:pt>
                <c:pt idx="32612">
                  <c:v>0.52700000000000002</c:v>
                </c:pt>
                <c:pt idx="32613">
                  <c:v>0.54400000000000004</c:v>
                </c:pt>
                <c:pt idx="32614">
                  <c:v>0.56399999999999995</c:v>
                </c:pt>
                <c:pt idx="32615">
                  <c:v>0.53400000000000003</c:v>
                </c:pt>
                <c:pt idx="32616">
                  <c:v>0.54400000000000004</c:v>
                </c:pt>
                <c:pt idx="32617">
                  <c:v>0.59699999999999998</c:v>
                </c:pt>
                <c:pt idx="32618">
                  <c:v>0.53200000000000003</c:v>
                </c:pt>
                <c:pt idx="32619">
                  <c:v>0.53200000000000003</c:v>
                </c:pt>
                <c:pt idx="32620">
                  <c:v>0.65600000000000003</c:v>
                </c:pt>
                <c:pt idx="32621">
                  <c:v>0.65600000000000003</c:v>
                </c:pt>
                <c:pt idx="32622">
                  <c:v>0.59599999999999997</c:v>
                </c:pt>
                <c:pt idx="32623">
                  <c:v>0.53100000000000003</c:v>
                </c:pt>
                <c:pt idx="32624">
                  <c:v>0.60199999999999998</c:v>
                </c:pt>
                <c:pt idx="32625">
                  <c:v>0.63</c:v>
                </c:pt>
                <c:pt idx="32626">
                  <c:v>0.55200000000000005</c:v>
                </c:pt>
                <c:pt idx="32627">
                  <c:v>0.55200000000000005</c:v>
                </c:pt>
                <c:pt idx="32628">
                  <c:v>0.56299999999999994</c:v>
                </c:pt>
                <c:pt idx="32629">
                  <c:v>0.54600000000000004</c:v>
                </c:pt>
                <c:pt idx="32630">
                  <c:v>0.80600000000000005</c:v>
                </c:pt>
                <c:pt idx="32631">
                  <c:v>0.54500000000000004</c:v>
                </c:pt>
                <c:pt idx="32632">
                  <c:v>0.76500000000000001</c:v>
                </c:pt>
                <c:pt idx="32633">
                  <c:v>0.52400000000000002</c:v>
                </c:pt>
                <c:pt idx="32634">
                  <c:v>0.52700000000000002</c:v>
                </c:pt>
                <c:pt idx="32635">
                  <c:v>0.52500000000000002</c:v>
                </c:pt>
                <c:pt idx="32636">
                  <c:v>0.52800000000000002</c:v>
                </c:pt>
                <c:pt idx="32637">
                  <c:v>0.51200000000000001</c:v>
                </c:pt>
                <c:pt idx="32638">
                  <c:v>0.51200000000000001</c:v>
                </c:pt>
                <c:pt idx="32639">
                  <c:v>0.52800000000000002</c:v>
                </c:pt>
                <c:pt idx="32640">
                  <c:v>0.52800000000000002</c:v>
                </c:pt>
                <c:pt idx="32641">
                  <c:v>0.59299999999999997</c:v>
                </c:pt>
                <c:pt idx="32642">
                  <c:v>0.61599999999999999</c:v>
                </c:pt>
                <c:pt idx="32643">
                  <c:v>0.54900000000000004</c:v>
                </c:pt>
                <c:pt idx="32644">
                  <c:v>0.53600000000000003</c:v>
                </c:pt>
                <c:pt idx="32645">
                  <c:v>0.53600000000000003</c:v>
                </c:pt>
                <c:pt idx="32646">
                  <c:v>0.60399999999999998</c:v>
                </c:pt>
                <c:pt idx="32647">
                  <c:v>0.60399999999999998</c:v>
                </c:pt>
                <c:pt idx="32648">
                  <c:v>0.77200000000000002</c:v>
                </c:pt>
                <c:pt idx="32649">
                  <c:v>0.55400000000000005</c:v>
                </c:pt>
                <c:pt idx="32650">
                  <c:v>0.55400000000000005</c:v>
                </c:pt>
                <c:pt idx="32651">
                  <c:v>0.55400000000000005</c:v>
                </c:pt>
                <c:pt idx="32652">
                  <c:v>0.55600000000000005</c:v>
                </c:pt>
                <c:pt idx="32653">
                  <c:v>0.55600000000000005</c:v>
                </c:pt>
                <c:pt idx="32654">
                  <c:v>0.81599999999999995</c:v>
                </c:pt>
                <c:pt idx="32655">
                  <c:v>0.56299999999999994</c:v>
                </c:pt>
                <c:pt idx="32656">
                  <c:v>0.77</c:v>
                </c:pt>
                <c:pt idx="32657">
                  <c:v>0.63200000000000001</c:v>
                </c:pt>
                <c:pt idx="32658">
                  <c:v>0.63200000000000001</c:v>
                </c:pt>
                <c:pt idx="32659">
                  <c:v>0.54900000000000004</c:v>
                </c:pt>
                <c:pt idx="32660">
                  <c:v>0.58699999999999997</c:v>
                </c:pt>
                <c:pt idx="32661">
                  <c:v>0.53600000000000003</c:v>
                </c:pt>
                <c:pt idx="32662">
                  <c:v>0.52500000000000002</c:v>
                </c:pt>
                <c:pt idx="32663">
                  <c:v>0.52500000000000002</c:v>
                </c:pt>
                <c:pt idx="32664">
                  <c:v>0.53700000000000003</c:v>
                </c:pt>
                <c:pt idx="32665">
                  <c:v>0.58399999999999996</c:v>
                </c:pt>
                <c:pt idx="32666">
                  <c:v>0.58399999999999996</c:v>
                </c:pt>
                <c:pt idx="32667">
                  <c:v>0.52700000000000002</c:v>
                </c:pt>
                <c:pt idx="32668">
                  <c:v>0.59399999999999997</c:v>
                </c:pt>
                <c:pt idx="32669">
                  <c:v>0.58399999999999996</c:v>
                </c:pt>
                <c:pt idx="32670">
                  <c:v>0.77700000000000002</c:v>
                </c:pt>
                <c:pt idx="32671">
                  <c:v>0.61699999999999999</c:v>
                </c:pt>
                <c:pt idx="32672">
                  <c:v>0.54500000000000004</c:v>
                </c:pt>
                <c:pt idx="32673">
                  <c:v>0.58599999999999997</c:v>
                </c:pt>
                <c:pt idx="32674">
                  <c:v>0.55500000000000005</c:v>
                </c:pt>
                <c:pt idx="32675">
                  <c:v>0.622</c:v>
                </c:pt>
                <c:pt idx="32676">
                  <c:v>0.61599999999999999</c:v>
                </c:pt>
                <c:pt idx="32677">
                  <c:v>0.81200000000000006</c:v>
                </c:pt>
                <c:pt idx="32678">
                  <c:v>0.58599999999999997</c:v>
                </c:pt>
                <c:pt idx="32679">
                  <c:v>0.66600000000000004</c:v>
                </c:pt>
                <c:pt idx="32680">
                  <c:v>0.53900000000000003</c:v>
                </c:pt>
                <c:pt idx="32681">
                  <c:v>0.79900000000000004</c:v>
                </c:pt>
                <c:pt idx="32682">
                  <c:v>0.52100000000000002</c:v>
                </c:pt>
                <c:pt idx="32683">
                  <c:v>0.52200000000000002</c:v>
                </c:pt>
                <c:pt idx="32684">
                  <c:v>0.55100000000000005</c:v>
                </c:pt>
                <c:pt idx="32685">
                  <c:v>0.55100000000000005</c:v>
                </c:pt>
                <c:pt idx="32686">
                  <c:v>0.53800000000000003</c:v>
                </c:pt>
                <c:pt idx="32687">
                  <c:v>0.54500000000000004</c:v>
                </c:pt>
                <c:pt idx="32688">
                  <c:v>0.54500000000000004</c:v>
                </c:pt>
                <c:pt idx="32689">
                  <c:v>0.60799999999999998</c:v>
                </c:pt>
                <c:pt idx="32690">
                  <c:v>0.59499999999999997</c:v>
                </c:pt>
                <c:pt idx="32691">
                  <c:v>0.59499999999999997</c:v>
                </c:pt>
                <c:pt idx="32692">
                  <c:v>0.54100000000000004</c:v>
                </c:pt>
                <c:pt idx="32693">
                  <c:v>0.58399999999999996</c:v>
                </c:pt>
                <c:pt idx="32694">
                  <c:v>0.54700000000000004</c:v>
                </c:pt>
                <c:pt idx="32695">
                  <c:v>0.54700000000000004</c:v>
                </c:pt>
                <c:pt idx="32696">
                  <c:v>0.82</c:v>
                </c:pt>
                <c:pt idx="32697">
                  <c:v>0.52100000000000002</c:v>
                </c:pt>
                <c:pt idx="32698">
                  <c:v>0.52100000000000002</c:v>
                </c:pt>
                <c:pt idx="32699">
                  <c:v>0.54200000000000004</c:v>
                </c:pt>
                <c:pt idx="32700">
                  <c:v>0.52800000000000002</c:v>
                </c:pt>
                <c:pt idx="32701">
                  <c:v>0.52800000000000002</c:v>
                </c:pt>
                <c:pt idx="32702">
                  <c:v>0.54300000000000004</c:v>
                </c:pt>
                <c:pt idx="32703">
                  <c:v>0.65200000000000002</c:v>
                </c:pt>
                <c:pt idx="32704">
                  <c:v>0.624</c:v>
                </c:pt>
                <c:pt idx="32705">
                  <c:v>0.624</c:v>
                </c:pt>
                <c:pt idx="32706">
                  <c:v>0.56799999999999995</c:v>
                </c:pt>
                <c:pt idx="32707">
                  <c:v>0.56899999999999995</c:v>
                </c:pt>
                <c:pt idx="32708">
                  <c:v>0.58299999999999996</c:v>
                </c:pt>
                <c:pt idx="32709">
                  <c:v>0.57499999999999996</c:v>
                </c:pt>
                <c:pt idx="32710">
                  <c:v>0.57499999999999996</c:v>
                </c:pt>
                <c:pt idx="32711">
                  <c:v>0.52900000000000003</c:v>
                </c:pt>
                <c:pt idx="32712">
                  <c:v>0.755</c:v>
                </c:pt>
                <c:pt idx="32713">
                  <c:v>0.55500000000000005</c:v>
                </c:pt>
                <c:pt idx="32714">
                  <c:v>0.751</c:v>
                </c:pt>
                <c:pt idx="32715">
                  <c:v>0.57499999999999996</c:v>
                </c:pt>
                <c:pt idx="32716">
                  <c:v>0.60899999999999999</c:v>
                </c:pt>
                <c:pt idx="32717">
                  <c:v>0.57699999999999996</c:v>
                </c:pt>
                <c:pt idx="32718">
                  <c:v>0.60799999999999998</c:v>
                </c:pt>
                <c:pt idx="32719">
                  <c:v>0.53700000000000003</c:v>
                </c:pt>
                <c:pt idx="32720">
                  <c:v>0.54100000000000004</c:v>
                </c:pt>
                <c:pt idx="32721">
                  <c:v>0.57699999999999996</c:v>
                </c:pt>
                <c:pt idx="32722">
                  <c:v>0.61399999999999999</c:v>
                </c:pt>
                <c:pt idx="32723">
                  <c:v>0.751</c:v>
                </c:pt>
                <c:pt idx="32724">
                  <c:v>0.6</c:v>
                </c:pt>
                <c:pt idx="32725">
                  <c:v>0.54500000000000004</c:v>
                </c:pt>
                <c:pt idx="32726">
                  <c:v>0.61699999999999999</c:v>
                </c:pt>
                <c:pt idx="32727">
                  <c:v>0.63700000000000001</c:v>
                </c:pt>
                <c:pt idx="32728">
                  <c:v>0.56299999999999994</c:v>
                </c:pt>
                <c:pt idx="32729">
                  <c:v>0.56299999999999994</c:v>
                </c:pt>
                <c:pt idx="32730">
                  <c:v>0.76100000000000001</c:v>
                </c:pt>
                <c:pt idx="32731">
                  <c:v>0.63600000000000001</c:v>
                </c:pt>
                <c:pt idx="32732">
                  <c:v>0.55500000000000005</c:v>
                </c:pt>
                <c:pt idx="32733">
                  <c:v>0.55700000000000005</c:v>
                </c:pt>
                <c:pt idx="32734">
                  <c:v>0.54300000000000004</c:v>
                </c:pt>
                <c:pt idx="32735">
                  <c:v>0.54300000000000004</c:v>
                </c:pt>
                <c:pt idx="32736">
                  <c:v>0.76300000000000001</c:v>
                </c:pt>
                <c:pt idx="32737">
                  <c:v>0.55500000000000005</c:v>
                </c:pt>
                <c:pt idx="32738">
                  <c:v>0.56399999999999995</c:v>
                </c:pt>
                <c:pt idx="32739">
                  <c:v>0.53400000000000003</c:v>
                </c:pt>
                <c:pt idx="32740">
                  <c:v>0.57499999999999996</c:v>
                </c:pt>
                <c:pt idx="32741">
                  <c:v>0.76</c:v>
                </c:pt>
                <c:pt idx="32742">
                  <c:v>0.53100000000000003</c:v>
                </c:pt>
                <c:pt idx="32743">
                  <c:v>0.751</c:v>
                </c:pt>
                <c:pt idx="32744">
                  <c:v>0.53800000000000003</c:v>
                </c:pt>
                <c:pt idx="32745">
                  <c:v>0.53800000000000003</c:v>
                </c:pt>
                <c:pt idx="32746">
                  <c:v>0.53500000000000003</c:v>
                </c:pt>
                <c:pt idx="32747">
                  <c:v>0.53700000000000003</c:v>
                </c:pt>
                <c:pt idx="32748">
                  <c:v>0.53900000000000003</c:v>
                </c:pt>
                <c:pt idx="32749">
                  <c:v>0.60899999999999999</c:v>
                </c:pt>
                <c:pt idx="32750">
                  <c:v>0.53600000000000003</c:v>
                </c:pt>
                <c:pt idx="32751">
                  <c:v>0.61599999999999999</c:v>
                </c:pt>
                <c:pt idx="32752">
                  <c:v>0.61599999999999999</c:v>
                </c:pt>
                <c:pt idx="32753">
                  <c:v>0.52200000000000002</c:v>
                </c:pt>
                <c:pt idx="32754">
                  <c:v>0.52200000000000002</c:v>
                </c:pt>
                <c:pt idx="32755">
                  <c:v>0.60699999999999998</c:v>
                </c:pt>
                <c:pt idx="32756">
                  <c:v>0.75600000000000001</c:v>
                </c:pt>
                <c:pt idx="32757">
                  <c:v>0.56100000000000005</c:v>
                </c:pt>
                <c:pt idx="32758">
                  <c:v>0.76300000000000001</c:v>
                </c:pt>
                <c:pt idx="32759">
                  <c:v>0.54700000000000004</c:v>
                </c:pt>
                <c:pt idx="32760">
                  <c:v>0.54700000000000004</c:v>
                </c:pt>
                <c:pt idx="32761">
                  <c:v>0.56599999999999995</c:v>
                </c:pt>
                <c:pt idx="32762">
                  <c:v>0.56599999999999995</c:v>
                </c:pt>
                <c:pt idx="32763">
                  <c:v>0.59699999999999998</c:v>
                </c:pt>
                <c:pt idx="32764">
                  <c:v>0.56100000000000005</c:v>
                </c:pt>
                <c:pt idx="32765">
                  <c:v>0.56599999999999995</c:v>
                </c:pt>
                <c:pt idx="32766">
                  <c:v>0.56200000000000006</c:v>
                </c:pt>
                <c:pt idx="32767">
                  <c:v>0.57499999999999996</c:v>
                </c:pt>
                <c:pt idx="32768">
                  <c:v>0.60199999999999998</c:v>
                </c:pt>
                <c:pt idx="32769">
                  <c:v>0.60199999999999998</c:v>
                </c:pt>
                <c:pt idx="32770">
                  <c:v>0.56000000000000005</c:v>
                </c:pt>
                <c:pt idx="32771">
                  <c:v>0.56799999999999995</c:v>
                </c:pt>
                <c:pt idx="32772">
                  <c:v>0.54800000000000004</c:v>
                </c:pt>
                <c:pt idx="32773">
                  <c:v>0.56799999999999995</c:v>
                </c:pt>
                <c:pt idx="32774">
                  <c:v>0.53</c:v>
                </c:pt>
                <c:pt idx="32775">
                  <c:v>0.60599999999999998</c:v>
                </c:pt>
                <c:pt idx="32776">
                  <c:v>0.75700000000000001</c:v>
                </c:pt>
                <c:pt idx="32777">
                  <c:v>0.629</c:v>
                </c:pt>
                <c:pt idx="32778">
                  <c:v>0.751</c:v>
                </c:pt>
                <c:pt idx="32779">
                  <c:v>0.63400000000000001</c:v>
                </c:pt>
                <c:pt idx="32780">
                  <c:v>0.628</c:v>
                </c:pt>
                <c:pt idx="32781">
                  <c:v>0.59699999999999998</c:v>
                </c:pt>
                <c:pt idx="32782">
                  <c:v>0.59699999999999998</c:v>
                </c:pt>
                <c:pt idx="32783">
                  <c:v>0.54700000000000004</c:v>
                </c:pt>
                <c:pt idx="32784">
                  <c:v>0.53500000000000003</c:v>
                </c:pt>
                <c:pt idx="32785">
                  <c:v>0.53500000000000003</c:v>
                </c:pt>
                <c:pt idx="32786">
                  <c:v>0.57499999999999996</c:v>
                </c:pt>
                <c:pt idx="32787">
                  <c:v>0.53800000000000003</c:v>
                </c:pt>
                <c:pt idx="32788">
                  <c:v>0.59699999999999998</c:v>
                </c:pt>
                <c:pt idx="32789">
                  <c:v>0.56699999999999995</c:v>
                </c:pt>
                <c:pt idx="32790">
                  <c:v>0.55000000000000004</c:v>
                </c:pt>
                <c:pt idx="32791">
                  <c:v>0.55600000000000005</c:v>
                </c:pt>
                <c:pt idx="32792">
                  <c:v>0.55600000000000005</c:v>
                </c:pt>
                <c:pt idx="32793">
                  <c:v>0.55600000000000005</c:v>
                </c:pt>
                <c:pt idx="32794">
                  <c:v>0.54800000000000004</c:v>
                </c:pt>
                <c:pt idx="32795">
                  <c:v>0.62</c:v>
                </c:pt>
                <c:pt idx="32796">
                  <c:v>0.53100000000000003</c:v>
                </c:pt>
                <c:pt idx="32797">
                  <c:v>0.53200000000000003</c:v>
                </c:pt>
                <c:pt idx="32798">
                  <c:v>0.56200000000000006</c:v>
                </c:pt>
                <c:pt idx="32799">
                  <c:v>0.56200000000000006</c:v>
                </c:pt>
                <c:pt idx="32800">
                  <c:v>0.53100000000000003</c:v>
                </c:pt>
                <c:pt idx="32801">
                  <c:v>0.53100000000000003</c:v>
                </c:pt>
                <c:pt idx="32802">
                  <c:v>0.59699999999999998</c:v>
                </c:pt>
                <c:pt idx="32803">
                  <c:v>0.55300000000000005</c:v>
                </c:pt>
                <c:pt idx="32804">
                  <c:v>0.55800000000000005</c:v>
                </c:pt>
                <c:pt idx="32805">
                  <c:v>0.55800000000000005</c:v>
                </c:pt>
                <c:pt idx="32806">
                  <c:v>0.59499999999999997</c:v>
                </c:pt>
                <c:pt idx="32807">
                  <c:v>0.55600000000000005</c:v>
                </c:pt>
                <c:pt idx="32808">
                  <c:v>0.55800000000000005</c:v>
                </c:pt>
                <c:pt idx="32809">
                  <c:v>0.53900000000000003</c:v>
                </c:pt>
                <c:pt idx="32810">
                  <c:v>0.53900000000000003</c:v>
                </c:pt>
                <c:pt idx="32811">
                  <c:v>0.55300000000000005</c:v>
                </c:pt>
                <c:pt idx="32812">
                  <c:v>0.61699999999999999</c:v>
                </c:pt>
                <c:pt idx="32813">
                  <c:v>0.61699999999999999</c:v>
                </c:pt>
                <c:pt idx="32814">
                  <c:v>0.57999999999999996</c:v>
                </c:pt>
                <c:pt idx="32815">
                  <c:v>0.55400000000000005</c:v>
                </c:pt>
                <c:pt idx="32816">
                  <c:v>0.59399999999999997</c:v>
                </c:pt>
                <c:pt idx="32817">
                  <c:v>0.56000000000000005</c:v>
                </c:pt>
                <c:pt idx="32818">
                  <c:v>0.76600000000000001</c:v>
                </c:pt>
                <c:pt idx="32819">
                  <c:v>0.76400000000000001</c:v>
                </c:pt>
                <c:pt idx="32820">
                  <c:v>0.56699999999999995</c:v>
                </c:pt>
                <c:pt idx="32821">
                  <c:v>0.76100000000000001</c:v>
                </c:pt>
                <c:pt idx="32822">
                  <c:v>0.58099999999999996</c:v>
                </c:pt>
                <c:pt idx="32823">
                  <c:v>0.621</c:v>
                </c:pt>
                <c:pt idx="32824">
                  <c:v>0.58799999999999997</c:v>
                </c:pt>
                <c:pt idx="32825">
                  <c:v>0.58799999999999997</c:v>
                </c:pt>
                <c:pt idx="32826">
                  <c:v>0.62</c:v>
                </c:pt>
                <c:pt idx="32827">
                  <c:v>0.75700000000000001</c:v>
                </c:pt>
                <c:pt idx="32828">
                  <c:v>0.55200000000000005</c:v>
                </c:pt>
                <c:pt idx="32829">
                  <c:v>0.626</c:v>
                </c:pt>
                <c:pt idx="32830">
                  <c:v>0.52900000000000003</c:v>
                </c:pt>
                <c:pt idx="32831">
                  <c:v>0.52900000000000003</c:v>
                </c:pt>
                <c:pt idx="32832">
                  <c:v>0.54</c:v>
                </c:pt>
                <c:pt idx="32833">
                  <c:v>0.75</c:v>
                </c:pt>
                <c:pt idx="32834">
                  <c:v>0.58799999999999997</c:v>
                </c:pt>
                <c:pt idx="32835">
                  <c:v>0.61199999999999999</c:v>
                </c:pt>
                <c:pt idx="32836">
                  <c:v>0.59499999999999997</c:v>
                </c:pt>
                <c:pt idx="32837">
                  <c:v>0.57499999999999996</c:v>
                </c:pt>
                <c:pt idx="32838">
                  <c:v>0.57499999999999996</c:v>
                </c:pt>
                <c:pt idx="32839">
                  <c:v>0.60699999999999998</c:v>
                </c:pt>
                <c:pt idx="32840">
                  <c:v>0.59</c:v>
                </c:pt>
                <c:pt idx="32841">
                  <c:v>0.77</c:v>
                </c:pt>
                <c:pt idx="32842">
                  <c:v>0.60599999999999998</c:v>
                </c:pt>
                <c:pt idx="32843">
                  <c:v>0.59</c:v>
                </c:pt>
                <c:pt idx="32844">
                  <c:v>0.56799999999999995</c:v>
                </c:pt>
                <c:pt idx="32845">
                  <c:v>0.54800000000000004</c:v>
                </c:pt>
                <c:pt idx="32846">
                  <c:v>0.76200000000000001</c:v>
                </c:pt>
                <c:pt idx="32847">
                  <c:v>0.53100000000000003</c:v>
                </c:pt>
                <c:pt idx="32848">
                  <c:v>0.56699999999999995</c:v>
                </c:pt>
                <c:pt idx="32849">
                  <c:v>0.55700000000000005</c:v>
                </c:pt>
                <c:pt idx="32850">
                  <c:v>0.54100000000000004</c:v>
                </c:pt>
                <c:pt idx="32851">
                  <c:v>0.54800000000000004</c:v>
                </c:pt>
                <c:pt idx="32852">
                  <c:v>0.54800000000000004</c:v>
                </c:pt>
                <c:pt idx="32853">
                  <c:v>0.55400000000000005</c:v>
                </c:pt>
                <c:pt idx="32854">
                  <c:v>0.55400000000000005</c:v>
                </c:pt>
                <c:pt idx="32855">
                  <c:v>0.56699999999999995</c:v>
                </c:pt>
                <c:pt idx="32856">
                  <c:v>0.57499999999999996</c:v>
                </c:pt>
                <c:pt idx="32857">
                  <c:v>0.58099999999999996</c:v>
                </c:pt>
                <c:pt idx="32858">
                  <c:v>0.58799999999999997</c:v>
                </c:pt>
                <c:pt idx="32859">
                  <c:v>0.54500000000000004</c:v>
                </c:pt>
                <c:pt idx="32860">
                  <c:v>0.628</c:v>
                </c:pt>
                <c:pt idx="32861">
                  <c:v>0.628</c:v>
                </c:pt>
                <c:pt idx="32862">
                  <c:v>0.754</c:v>
                </c:pt>
                <c:pt idx="32863">
                  <c:v>0.54900000000000004</c:v>
                </c:pt>
                <c:pt idx="32864">
                  <c:v>0.54600000000000004</c:v>
                </c:pt>
                <c:pt idx="32865">
                  <c:v>0.55000000000000004</c:v>
                </c:pt>
                <c:pt idx="32866">
                  <c:v>0.755</c:v>
                </c:pt>
                <c:pt idx="32867">
                  <c:v>0.54600000000000004</c:v>
                </c:pt>
                <c:pt idx="32868">
                  <c:v>0.75800000000000001</c:v>
                </c:pt>
                <c:pt idx="32869">
                  <c:v>0.755</c:v>
                </c:pt>
                <c:pt idx="32870">
                  <c:v>0.53200000000000003</c:v>
                </c:pt>
                <c:pt idx="32871">
                  <c:v>0.53200000000000003</c:v>
                </c:pt>
                <c:pt idx="32872">
                  <c:v>0.57899999999999996</c:v>
                </c:pt>
                <c:pt idx="32873">
                  <c:v>0.62</c:v>
                </c:pt>
                <c:pt idx="32874">
                  <c:v>0.755</c:v>
                </c:pt>
                <c:pt idx="32875">
                  <c:v>0.58599999999999997</c:v>
                </c:pt>
                <c:pt idx="32876">
                  <c:v>0.55800000000000005</c:v>
                </c:pt>
                <c:pt idx="32877">
                  <c:v>0.55800000000000005</c:v>
                </c:pt>
                <c:pt idx="32878">
                  <c:v>0.57199999999999995</c:v>
                </c:pt>
                <c:pt idx="32879">
                  <c:v>0.59699999999999998</c:v>
                </c:pt>
                <c:pt idx="32880">
                  <c:v>0.59699999999999998</c:v>
                </c:pt>
                <c:pt idx="32881">
                  <c:v>0.57099999999999995</c:v>
                </c:pt>
                <c:pt idx="32882">
                  <c:v>0.57899999999999996</c:v>
                </c:pt>
                <c:pt idx="32883">
                  <c:v>0.57899999999999996</c:v>
                </c:pt>
                <c:pt idx="32884">
                  <c:v>0.75600000000000001</c:v>
                </c:pt>
                <c:pt idx="32885">
                  <c:v>0.55900000000000005</c:v>
                </c:pt>
                <c:pt idx="32886">
                  <c:v>0.57899999999999996</c:v>
                </c:pt>
                <c:pt idx="32887">
                  <c:v>0.61799999999999999</c:v>
                </c:pt>
                <c:pt idx="32888">
                  <c:v>0.77500000000000002</c:v>
                </c:pt>
                <c:pt idx="32889">
                  <c:v>0.59399999999999997</c:v>
                </c:pt>
                <c:pt idx="32890">
                  <c:v>0.59399999999999997</c:v>
                </c:pt>
                <c:pt idx="32891">
                  <c:v>0.76700000000000002</c:v>
                </c:pt>
                <c:pt idx="32892">
                  <c:v>0.622</c:v>
                </c:pt>
                <c:pt idx="32893">
                  <c:v>0.58099999999999996</c:v>
                </c:pt>
                <c:pt idx="32894">
                  <c:v>0.60399999999999998</c:v>
                </c:pt>
                <c:pt idx="32895">
                  <c:v>0.621</c:v>
                </c:pt>
                <c:pt idx="32896">
                  <c:v>0.58099999999999996</c:v>
                </c:pt>
                <c:pt idx="32897">
                  <c:v>0.54100000000000004</c:v>
                </c:pt>
                <c:pt idx="32898">
                  <c:v>0.76</c:v>
                </c:pt>
                <c:pt idx="32899">
                  <c:v>0.755</c:v>
                </c:pt>
                <c:pt idx="32900">
                  <c:v>0.56699999999999995</c:v>
                </c:pt>
                <c:pt idx="32901">
                  <c:v>0.56699999999999995</c:v>
                </c:pt>
                <c:pt idx="32902">
                  <c:v>0.56000000000000005</c:v>
                </c:pt>
                <c:pt idx="32903">
                  <c:v>0.61099999999999999</c:v>
                </c:pt>
                <c:pt idx="32904">
                  <c:v>0.61099999999999999</c:v>
                </c:pt>
                <c:pt idx="32905">
                  <c:v>0.55900000000000005</c:v>
                </c:pt>
                <c:pt idx="32906">
                  <c:v>0.59399999999999997</c:v>
                </c:pt>
                <c:pt idx="32907">
                  <c:v>0.54600000000000004</c:v>
                </c:pt>
                <c:pt idx="32908">
                  <c:v>0.54600000000000004</c:v>
                </c:pt>
                <c:pt idx="32909">
                  <c:v>0.55900000000000005</c:v>
                </c:pt>
                <c:pt idx="32910">
                  <c:v>0.76500000000000001</c:v>
                </c:pt>
                <c:pt idx="32911">
                  <c:v>0.54900000000000004</c:v>
                </c:pt>
                <c:pt idx="32912">
                  <c:v>0.61199999999999999</c:v>
                </c:pt>
                <c:pt idx="32913">
                  <c:v>0.61099999999999999</c:v>
                </c:pt>
                <c:pt idx="32914">
                  <c:v>0.57899999999999996</c:v>
                </c:pt>
                <c:pt idx="32915">
                  <c:v>0.56699999999999995</c:v>
                </c:pt>
                <c:pt idx="32916">
                  <c:v>0.76100000000000001</c:v>
                </c:pt>
                <c:pt idx="32917">
                  <c:v>0.54100000000000004</c:v>
                </c:pt>
                <c:pt idx="32918">
                  <c:v>0.54100000000000004</c:v>
                </c:pt>
                <c:pt idx="32919">
                  <c:v>0.53800000000000003</c:v>
                </c:pt>
                <c:pt idx="32920">
                  <c:v>0.76500000000000001</c:v>
                </c:pt>
                <c:pt idx="32921">
                  <c:v>0.76400000000000001</c:v>
                </c:pt>
                <c:pt idx="32922">
                  <c:v>0.54100000000000004</c:v>
                </c:pt>
                <c:pt idx="32923">
                  <c:v>0.54200000000000004</c:v>
                </c:pt>
                <c:pt idx="32924">
                  <c:v>0.67700000000000005</c:v>
                </c:pt>
                <c:pt idx="32925">
                  <c:v>0.57399999999999995</c:v>
                </c:pt>
                <c:pt idx="32926">
                  <c:v>0.57399999999999995</c:v>
                </c:pt>
                <c:pt idx="32927">
                  <c:v>0.61099999999999999</c:v>
                </c:pt>
                <c:pt idx="32928">
                  <c:v>0.59099999999999997</c:v>
                </c:pt>
                <c:pt idx="32929">
                  <c:v>0.59099999999999997</c:v>
                </c:pt>
                <c:pt idx="32930">
                  <c:v>0.59199999999999997</c:v>
                </c:pt>
                <c:pt idx="32931">
                  <c:v>0.52500000000000002</c:v>
                </c:pt>
                <c:pt idx="32932">
                  <c:v>0.52500000000000002</c:v>
                </c:pt>
                <c:pt idx="32933">
                  <c:v>0.56399999999999995</c:v>
                </c:pt>
                <c:pt idx="32934">
                  <c:v>0.56999999999999995</c:v>
                </c:pt>
                <c:pt idx="32935">
                  <c:v>0.56999999999999995</c:v>
                </c:pt>
                <c:pt idx="32936">
                  <c:v>0.58299999999999996</c:v>
                </c:pt>
                <c:pt idx="32937">
                  <c:v>0.76100000000000001</c:v>
                </c:pt>
                <c:pt idx="32938">
                  <c:v>0.56999999999999995</c:v>
                </c:pt>
                <c:pt idx="32939">
                  <c:v>0.55000000000000004</c:v>
                </c:pt>
                <c:pt idx="32940">
                  <c:v>0.55000000000000004</c:v>
                </c:pt>
                <c:pt idx="32941">
                  <c:v>0.56499999999999995</c:v>
                </c:pt>
                <c:pt idx="32942">
                  <c:v>0.77600000000000002</c:v>
                </c:pt>
                <c:pt idx="32943">
                  <c:v>0.57799999999999996</c:v>
                </c:pt>
                <c:pt idx="32944">
                  <c:v>0.755</c:v>
                </c:pt>
                <c:pt idx="32945">
                  <c:v>0.56599999999999995</c:v>
                </c:pt>
                <c:pt idx="32946">
                  <c:v>0.63300000000000001</c:v>
                </c:pt>
                <c:pt idx="32947">
                  <c:v>0.71399999999999997</c:v>
                </c:pt>
                <c:pt idx="32948">
                  <c:v>0.57199999999999995</c:v>
                </c:pt>
                <c:pt idx="32949">
                  <c:v>0.63400000000000001</c:v>
                </c:pt>
                <c:pt idx="32950">
                  <c:v>0.63300000000000001</c:v>
                </c:pt>
                <c:pt idx="32951">
                  <c:v>0.61899999999999999</c:v>
                </c:pt>
                <c:pt idx="32952">
                  <c:v>0.56399999999999995</c:v>
                </c:pt>
                <c:pt idx="32953">
                  <c:v>0.68500000000000005</c:v>
                </c:pt>
                <c:pt idx="32954">
                  <c:v>0.61199999999999999</c:v>
                </c:pt>
                <c:pt idx="32955">
                  <c:v>0.58699999999999997</c:v>
                </c:pt>
                <c:pt idx="32956">
                  <c:v>0.58699999999999997</c:v>
                </c:pt>
                <c:pt idx="32957">
                  <c:v>0.6</c:v>
                </c:pt>
                <c:pt idx="32958">
                  <c:v>0.59299999999999997</c:v>
                </c:pt>
                <c:pt idx="32959">
                  <c:v>0.60099999999999998</c:v>
                </c:pt>
                <c:pt idx="32960">
                  <c:v>0.60099999999999998</c:v>
                </c:pt>
                <c:pt idx="32961">
                  <c:v>0.76100000000000001</c:v>
                </c:pt>
                <c:pt idx="32962">
                  <c:v>0.6</c:v>
                </c:pt>
                <c:pt idx="32963">
                  <c:v>0.57999999999999996</c:v>
                </c:pt>
                <c:pt idx="32964">
                  <c:v>0.57899999999999996</c:v>
                </c:pt>
                <c:pt idx="32965">
                  <c:v>0.53900000000000003</c:v>
                </c:pt>
                <c:pt idx="32966">
                  <c:v>0.53900000000000003</c:v>
                </c:pt>
                <c:pt idx="32967">
                  <c:v>0.55100000000000005</c:v>
                </c:pt>
                <c:pt idx="32968">
                  <c:v>0.60099999999999998</c:v>
                </c:pt>
                <c:pt idx="32969">
                  <c:v>0.60299999999999998</c:v>
                </c:pt>
                <c:pt idx="32970">
                  <c:v>0.55200000000000005</c:v>
                </c:pt>
                <c:pt idx="32971">
                  <c:v>0.60299999999999998</c:v>
                </c:pt>
                <c:pt idx="32972">
                  <c:v>0.55900000000000005</c:v>
                </c:pt>
                <c:pt idx="32973">
                  <c:v>0.55900000000000005</c:v>
                </c:pt>
                <c:pt idx="32974">
                  <c:v>0.56000000000000005</c:v>
                </c:pt>
                <c:pt idx="32975">
                  <c:v>0.54200000000000004</c:v>
                </c:pt>
                <c:pt idx="32976">
                  <c:v>0.72799999999999998</c:v>
                </c:pt>
                <c:pt idx="32977">
                  <c:v>0.59799999999999998</c:v>
                </c:pt>
                <c:pt idx="32978">
                  <c:v>0.56899999999999995</c:v>
                </c:pt>
                <c:pt idx="32979">
                  <c:v>0.63200000000000001</c:v>
                </c:pt>
                <c:pt idx="32980">
                  <c:v>0.63200000000000001</c:v>
                </c:pt>
                <c:pt idx="32981">
                  <c:v>0.53400000000000003</c:v>
                </c:pt>
                <c:pt idx="32982">
                  <c:v>0.60099999999999998</c:v>
                </c:pt>
                <c:pt idx="32983">
                  <c:v>0.60099999999999998</c:v>
                </c:pt>
                <c:pt idx="32984">
                  <c:v>0.56599999999999995</c:v>
                </c:pt>
                <c:pt idx="32985">
                  <c:v>0.56599999999999995</c:v>
                </c:pt>
                <c:pt idx="32986">
                  <c:v>0.57899999999999996</c:v>
                </c:pt>
                <c:pt idx="32987">
                  <c:v>0.60099999999999998</c:v>
                </c:pt>
                <c:pt idx="32988">
                  <c:v>0.58699999999999997</c:v>
                </c:pt>
                <c:pt idx="32989">
                  <c:v>0.55600000000000005</c:v>
                </c:pt>
                <c:pt idx="32990">
                  <c:v>0.76300000000000001</c:v>
                </c:pt>
                <c:pt idx="32991">
                  <c:v>0.76800000000000002</c:v>
                </c:pt>
                <c:pt idx="32992">
                  <c:v>0.76500000000000001</c:v>
                </c:pt>
                <c:pt idx="32993">
                  <c:v>0.56000000000000005</c:v>
                </c:pt>
                <c:pt idx="32994">
                  <c:v>0.76400000000000001</c:v>
                </c:pt>
                <c:pt idx="32995">
                  <c:v>0.69799999999999995</c:v>
                </c:pt>
                <c:pt idx="32996">
                  <c:v>0.56100000000000005</c:v>
                </c:pt>
                <c:pt idx="32997">
                  <c:v>0.55700000000000005</c:v>
                </c:pt>
                <c:pt idx="32998">
                  <c:v>0.55800000000000005</c:v>
                </c:pt>
                <c:pt idx="32999">
                  <c:v>0.59799999999999998</c:v>
                </c:pt>
                <c:pt idx="33000">
                  <c:v>0.58399999999999996</c:v>
                </c:pt>
                <c:pt idx="33001">
                  <c:v>0.54300000000000004</c:v>
                </c:pt>
                <c:pt idx="33002">
                  <c:v>0.54300000000000004</c:v>
                </c:pt>
                <c:pt idx="33003">
                  <c:v>0.63200000000000001</c:v>
                </c:pt>
                <c:pt idx="33004">
                  <c:v>0.754</c:v>
                </c:pt>
                <c:pt idx="33005">
                  <c:v>0.56999999999999995</c:v>
                </c:pt>
                <c:pt idx="33006">
                  <c:v>0.63</c:v>
                </c:pt>
                <c:pt idx="33007">
                  <c:v>0.58299999999999996</c:v>
                </c:pt>
                <c:pt idx="33008">
                  <c:v>0.58299999999999996</c:v>
                </c:pt>
                <c:pt idx="33009">
                  <c:v>0.56899999999999995</c:v>
                </c:pt>
                <c:pt idx="33010">
                  <c:v>0.56899999999999995</c:v>
                </c:pt>
                <c:pt idx="33011">
                  <c:v>0.77100000000000002</c:v>
                </c:pt>
                <c:pt idx="33012">
                  <c:v>0.59499999999999997</c:v>
                </c:pt>
                <c:pt idx="33013">
                  <c:v>0.58399999999999996</c:v>
                </c:pt>
                <c:pt idx="33014">
                  <c:v>0.59199999999999997</c:v>
                </c:pt>
                <c:pt idx="33015">
                  <c:v>0.59199999999999997</c:v>
                </c:pt>
                <c:pt idx="33016">
                  <c:v>0.59899999999999998</c:v>
                </c:pt>
                <c:pt idx="33017">
                  <c:v>0.59499999999999997</c:v>
                </c:pt>
                <c:pt idx="33018">
                  <c:v>0.59199999999999997</c:v>
                </c:pt>
                <c:pt idx="33019">
                  <c:v>0.6</c:v>
                </c:pt>
                <c:pt idx="33020">
                  <c:v>0.58499999999999996</c:v>
                </c:pt>
                <c:pt idx="33021">
                  <c:v>0.76900000000000002</c:v>
                </c:pt>
                <c:pt idx="33022">
                  <c:v>0.55600000000000005</c:v>
                </c:pt>
                <c:pt idx="33023">
                  <c:v>0.59799999999999998</c:v>
                </c:pt>
                <c:pt idx="33024">
                  <c:v>0.59399999999999997</c:v>
                </c:pt>
                <c:pt idx="33025">
                  <c:v>0.57899999999999996</c:v>
                </c:pt>
                <c:pt idx="33026">
                  <c:v>0.57899999999999996</c:v>
                </c:pt>
                <c:pt idx="33027">
                  <c:v>0.57199999999999995</c:v>
                </c:pt>
                <c:pt idx="33028">
                  <c:v>0.59399999999999997</c:v>
                </c:pt>
                <c:pt idx="33029">
                  <c:v>0.58499999999999996</c:v>
                </c:pt>
                <c:pt idx="33030">
                  <c:v>0.56999999999999995</c:v>
                </c:pt>
                <c:pt idx="33031">
                  <c:v>0.77400000000000002</c:v>
                </c:pt>
                <c:pt idx="33032">
                  <c:v>0.55200000000000005</c:v>
                </c:pt>
                <c:pt idx="33033">
                  <c:v>0.76600000000000001</c:v>
                </c:pt>
                <c:pt idx="33034">
                  <c:v>0.76</c:v>
                </c:pt>
                <c:pt idx="33035">
                  <c:v>0.60799999999999998</c:v>
                </c:pt>
                <c:pt idx="33036">
                  <c:v>0.62</c:v>
                </c:pt>
                <c:pt idx="33037">
                  <c:v>0.62</c:v>
                </c:pt>
                <c:pt idx="33038">
                  <c:v>0.624</c:v>
                </c:pt>
                <c:pt idx="33039">
                  <c:v>0.624</c:v>
                </c:pt>
                <c:pt idx="33040">
                  <c:v>0.55800000000000005</c:v>
                </c:pt>
                <c:pt idx="33041">
                  <c:v>0.55800000000000005</c:v>
                </c:pt>
                <c:pt idx="33042">
                  <c:v>0.76700000000000002</c:v>
                </c:pt>
                <c:pt idx="33043">
                  <c:v>0.75900000000000001</c:v>
                </c:pt>
                <c:pt idx="33044">
                  <c:v>0.57099999999999995</c:v>
                </c:pt>
                <c:pt idx="33045">
                  <c:v>0.56100000000000005</c:v>
                </c:pt>
                <c:pt idx="33046">
                  <c:v>0.59199999999999997</c:v>
                </c:pt>
                <c:pt idx="33047">
                  <c:v>0.624</c:v>
                </c:pt>
                <c:pt idx="33048">
                  <c:v>0.57899999999999996</c:v>
                </c:pt>
                <c:pt idx="33049">
                  <c:v>0.69699999999999995</c:v>
                </c:pt>
                <c:pt idx="33050">
                  <c:v>0.75800000000000001</c:v>
                </c:pt>
                <c:pt idx="33051">
                  <c:v>0.75900000000000001</c:v>
                </c:pt>
                <c:pt idx="33052">
                  <c:v>0.60499999999999998</c:v>
                </c:pt>
                <c:pt idx="33053">
                  <c:v>0.54900000000000004</c:v>
                </c:pt>
                <c:pt idx="33054">
                  <c:v>0.6</c:v>
                </c:pt>
                <c:pt idx="33055">
                  <c:v>0.6</c:v>
                </c:pt>
                <c:pt idx="33056">
                  <c:v>0.76</c:v>
                </c:pt>
                <c:pt idx="33057">
                  <c:v>0.55200000000000005</c:v>
                </c:pt>
                <c:pt idx="33058">
                  <c:v>0.55300000000000005</c:v>
                </c:pt>
                <c:pt idx="33059">
                  <c:v>0.58199999999999996</c:v>
                </c:pt>
                <c:pt idx="33060">
                  <c:v>0.624</c:v>
                </c:pt>
                <c:pt idx="33061">
                  <c:v>0.58599999999999997</c:v>
                </c:pt>
                <c:pt idx="33062">
                  <c:v>0.58599999999999997</c:v>
                </c:pt>
                <c:pt idx="33063">
                  <c:v>0.60199999999999998</c:v>
                </c:pt>
                <c:pt idx="33064">
                  <c:v>0.77100000000000002</c:v>
                </c:pt>
                <c:pt idx="33065">
                  <c:v>0.76600000000000001</c:v>
                </c:pt>
                <c:pt idx="33066">
                  <c:v>0.53600000000000003</c:v>
                </c:pt>
                <c:pt idx="33067">
                  <c:v>0.53600000000000003</c:v>
                </c:pt>
                <c:pt idx="33068">
                  <c:v>0.59</c:v>
                </c:pt>
                <c:pt idx="33069">
                  <c:v>0.60599999999999998</c:v>
                </c:pt>
                <c:pt idx="33070">
                  <c:v>0.57599999999999996</c:v>
                </c:pt>
                <c:pt idx="33071">
                  <c:v>0.754</c:v>
                </c:pt>
                <c:pt idx="33072">
                  <c:v>0.57999999999999996</c:v>
                </c:pt>
                <c:pt idx="33073">
                  <c:v>0.60499999999999998</c:v>
                </c:pt>
                <c:pt idx="33074">
                  <c:v>0.77300000000000002</c:v>
                </c:pt>
                <c:pt idx="33075">
                  <c:v>0.59299999999999997</c:v>
                </c:pt>
                <c:pt idx="33076">
                  <c:v>0.57499999999999996</c:v>
                </c:pt>
                <c:pt idx="33077">
                  <c:v>0.56100000000000005</c:v>
                </c:pt>
                <c:pt idx="33078">
                  <c:v>0.56100000000000005</c:v>
                </c:pt>
                <c:pt idx="33079">
                  <c:v>0.58299999999999996</c:v>
                </c:pt>
                <c:pt idx="33080">
                  <c:v>0.75900000000000001</c:v>
                </c:pt>
                <c:pt idx="33081">
                  <c:v>0.57699999999999996</c:v>
                </c:pt>
                <c:pt idx="33082">
                  <c:v>0.58099999999999996</c:v>
                </c:pt>
                <c:pt idx="33083">
                  <c:v>0.59799999999999998</c:v>
                </c:pt>
                <c:pt idx="33084">
                  <c:v>0.59799999999999998</c:v>
                </c:pt>
                <c:pt idx="33085">
                  <c:v>0.58399999999999996</c:v>
                </c:pt>
                <c:pt idx="33086">
                  <c:v>0.69199999999999995</c:v>
                </c:pt>
                <c:pt idx="33087">
                  <c:v>0.57799999999999996</c:v>
                </c:pt>
                <c:pt idx="33088">
                  <c:v>0.60699999999999998</c:v>
                </c:pt>
                <c:pt idx="33089">
                  <c:v>0.69099999999999995</c:v>
                </c:pt>
                <c:pt idx="33090">
                  <c:v>0.77200000000000002</c:v>
                </c:pt>
                <c:pt idx="33091">
                  <c:v>0.59199999999999997</c:v>
                </c:pt>
                <c:pt idx="33092">
                  <c:v>0.59</c:v>
                </c:pt>
                <c:pt idx="33093">
                  <c:v>0.76500000000000001</c:v>
                </c:pt>
                <c:pt idx="33094">
                  <c:v>0.61499999999999999</c:v>
                </c:pt>
                <c:pt idx="33095">
                  <c:v>0.61499999999999999</c:v>
                </c:pt>
                <c:pt idx="33096">
                  <c:v>0.60499999999999998</c:v>
                </c:pt>
                <c:pt idx="33097">
                  <c:v>0.56999999999999995</c:v>
                </c:pt>
                <c:pt idx="33098">
                  <c:v>0.56999999999999995</c:v>
                </c:pt>
                <c:pt idx="33099">
                  <c:v>0.77100000000000002</c:v>
                </c:pt>
                <c:pt idx="33100">
                  <c:v>0.76500000000000001</c:v>
                </c:pt>
                <c:pt idx="33101">
                  <c:v>0.76200000000000001</c:v>
                </c:pt>
                <c:pt idx="33102">
                  <c:v>0.61499999999999999</c:v>
                </c:pt>
                <c:pt idx="33103">
                  <c:v>0.55000000000000004</c:v>
                </c:pt>
                <c:pt idx="33104">
                  <c:v>0.55000000000000004</c:v>
                </c:pt>
                <c:pt idx="33105">
                  <c:v>0.61599999999999999</c:v>
                </c:pt>
                <c:pt idx="33106">
                  <c:v>0.68200000000000005</c:v>
                </c:pt>
                <c:pt idx="33107">
                  <c:v>0.56299999999999994</c:v>
                </c:pt>
                <c:pt idx="33108">
                  <c:v>0.61699999999999999</c:v>
                </c:pt>
                <c:pt idx="33109">
                  <c:v>0.76900000000000002</c:v>
                </c:pt>
                <c:pt idx="33110">
                  <c:v>0.57099999999999995</c:v>
                </c:pt>
                <c:pt idx="33111">
                  <c:v>0.55300000000000005</c:v>
                </c:pt>
                <c:pt idx="33112">
                  <c:v>0.59299999999999997</c:v>
                </c:pt>
                <c:pt idx="33113">
                  <c:v>0.59299999999999997</c:v>
                </c:pt>
                <c:pt idx="33114">
                  <c:v>0.76500000000000001</c:v>
                </c:pt>
                <c:pt idx="33115">
                  <c:v>0.58099999999999996</c:v>
                </c:pt>
                <c:pt idx="33116">
                  <c:v>0.621</c:v>
                </c:pt>
                <c:pt idx="33117">
                  <c:v>0.621</c:v>
                </c:pt>
                <c:pt idx="33118">
                  <c:v>0.54500000000000004</c:v>
                </c:pt>
                <c:pt idx="33119">
                  <c:v>0.75900000000000001</c:v>
                </c:pt>
                <c:pt idx="33120">
                  <c:v>0.61499999999999999</c:v>
                </c:pt>
                <c:pt idx="33121">
                  <c:v>0.57799999999999996</c:v>
                </c:pt>
                <c:pt idx="33122">
                  <c:v>0.57799999999999996</c:v>
                </c:pt>
                <c:pt idx="33123">
                  <c:v>0.72</c:v>
                </c:pt>
                <c:pt idx="33124">
                  <c:v>0.6</c:v>
                </c:pt>
                <c:pt idx="33125">
                  <c:v>0.59199999999999997</c:v>
                </c:pt>
                <c:pt idx="33126">
                  <c:v>0.56999999999999995</c:v>
                </c:pt>
                <c:pt idx="33127">
                  <c:v>0.56799999999999995</c:v>
                </c:pt>
                <c:pt idx="33128">
                  <c:v>0.59599999999999997</c:v>
                </c:pt>
                <c:pt idx="33129">
                  <c:v>0.58199999999999996</c:v>
                </c:pt>
                <c:pt idx="33130">
                  <c:v>0.57199999999999995</c:v>
                </c:pt>
                <c:pt idx="33131">
                  <c:v>0.753</c:v>
                </c:pt>
                <c:pt idx="33132">
                  <c:v>0.60299999999999998</c:v>
                </c:pt>
                <c:pt idx="33133">
                  <c:v>0.57299999999999995</c:v>
                </c:pt>
                <c:pt idx="33134">
                  <c:v>0.56899999999999995</c:v>
                </c:pt>
                <c:pt idx="33135">
                  <c:v>0.60399999999999998</c:v>
                </c:pt>
                <c:pt idx="33136">
                  <c:v>0.56999999999999995</c:v>
                </c:pt>
                <c:pt idx="33137">
                  <c:v>0.55400000000000005</c:v>
                </c:pt>
                <c:pt idx="33138">
                  <c:v>0.55400000000000005</c:v>
                </c:pt>
                <c:pt idx="33139">
                  <c:v>0.69</c:v>
                </c:pt>
                <c:pt idx="33140">
                  <c:v>0.621</c:v>
                </c:pt>
                <c:pt idx="33141">
                  <c:v>0.60399999999999998</c:v>
                </c:pt>
                <c:pt idx="33142">
                  <c:v>0.60699999999999998</c:v>
                </c:pt>
                <c:pt idx="33143">
                  <c:v>0.60699999999999998</c:v>
                </c:pt>
                <c:pt idx="33144">
                  <c:v>0.57199999999999995</c:v>
                </c:pt>
                <c:pt idx="33145">
                  <c:v>0.56699999999999995</c:v>
                </c:pt>
                <c:pt idx="33146">
                  <c:v>0.76700000000000002</c:v>
                </c:pt>
                <c:pt idx="33147">
                  <c:v>0.58099999999999996</c:v>
                </c:pt>
                <c:pt idx="33148">
                  <c:v>0.58099999999999996</c:v>
                </c:pt>
                <c:pt idx="33149">
                  <c:v>0.57099999999999995</c:v>
                </c:pt>
                <c:pt idx="33150">
                  <c:v>0.76800000000000002</c:v>
                </c:pt>
                <c:pt idx="33151">
                  <c:v>0.60499999999999998</c:v>
                </c:pt>
                <c:pt idx="33152">
                  <c:v>0.60499999999999998</c:v>
                </c:pt>
                <c:pt idx="33153">
                  <c:v>0.59</c:v>
                </c:pt>
                <c:pt idx="33154">
                  <c:v>0.59</c:v>
                </c:pt>
                <c:pt idx="33155">
                  <c:v>0.59699999999999998</c:v>
                </c:pt>
                <c:pt idx="33156">
                  <c:v>0.58399999999999996</c:v>
                </c:pt>
                <c:pt idx="33157">
                  <c:v>0.60199999999999998</c:v>
                </c:pt>
                <c:pt idx="33158">
                  <c:v>0.58199999999999996</c:v>
                </c:pt>
                <c:pt idx="33159">
                  <c:v>0.76900000000000002</c:v>
                </c:pt>
                <c:pt idx="33160">
                  <c:v>0.60499999999999998</c:v>
                </c:pt>
                <c:pt idx="33161">
                  <c:v>0.76400000000000001</c:v>
                </c:pt>
                <c:pt idx="33162">
                  <c:v>0.60699999999999998</c:v>
                </c:pt>
                <c:pt idx="33163">
                  <c:v>0.76800000000000002</c:v>
                </c:pt>
                <c:pt idx="33164">
                  <c:v>0.60699999999999998</c:v>
                </c:pt>
                <c:pt idx="33165">
                  <c:v>0.55500000000000005</c:v>
                </c:pt>
                <c:pt idx="33166">
                  <c:v>0.58699999999999997</c:v>
                </c:pt>
                <c:pt idx="33167">
                  <c:v>0.58699999999999997</c:v>
                </c:pt>
                <c:pt idx="33168">
                  <c:v>0.56299999999999994</c:v>
                </c:pt>
                <c:pt idx="33169">
                  <c:v>0.56299999999999994</c:v>
                </c:pt>
                <c:pt idx="33170">
                  <c:v>0.56299999999999994</c:v>
                </c:pt>
                <c:pt idx="33171">
                  <c:v>0.76800000000000002</c:v>
                </c:pt>
                <c:pt idx="33172">
                  <c:v>0.76200000000000001</c:v>
                </c:pt>
                <c:pt idx="33173">
                  <c:v>0.745</c:v>
                </c:pt>
                <c:pt idx="33174">
                  <c:v>0.63900000000000001</c:v>
                </c:pt>
                <c:pt idx="33175">
                  <c:v>0.63900000000000001</c:v>
                </c:pt>
                <c:pt idx="33176">
                  <c:v>0.59199999999999997</c:v>
                </c:pt>
                <c:pt idx="33177">
                  <c:v>0.77300000000000002</c:v>
                </c:pt>
                <c:pt idx="33178">
                  <c:v>0.70899999999999996</c:v>
                </c:pt>
                <c:pt idx="33179">
                  <c:v>0.64100000000000001</c:v>
                </c:pt>
                <c:pt idx="33180">
                  <c:v>0.60499999999999998</c:v>
                </c:pt>
                <c:pt idx="33181">
                  <c:v>0.56899999999999995</c:v>
                </c:pt>
                <c:pt idx="33182">
                  <c:v>0.56899999999999995</c:v>
                </c:pt>
                <c:pt idx="33183">
                  <c:v>0.78400000000000003</c:v>
                </c:pt>
                <c:pt idx="33184">
                  <c:v>0.63900000000000001</c:v>
                </c:pt>
                <c:pt idx="33185">
                  <c:v>0.57299999999999995</c:v>
                </c:pt>
                <c:pt idx="33186">
                  <c:v>0.61699999999999999</c:v>
                </c:pt>
                <c:pt idx="33187">
                  <c:v>0.64100000000000001</c:v>
                </c:pt>
                <c:pt idx="33188">
                  <c:v>0.58299999999999996</c:v>
                </c:pt>
                <c:pt idx="33189">
                  <c:v>0.59199999999999997</c:v>
                </c:pt>
                <c:pt idx="33190">
                  <c:v>0.76500000000000001</c:v>
                </c:pt>
                <c:pt idx="33191">
                  <c:v>0.59599999999999997</c:v>
                </c:pt>
                <c:pt idx="33192">
                  <c:v>0.78400000000000003</c:v>
                </c:pt>
                <c:pt idx="33193">
                  <c:v>0.77200000000000002</c:v>
                </c:pt>
                <c:pt idx="33194">
                  <c:v>0.58499999999999996</c:v>
                </c:pt>
                <c:pt idx="33195">
                  <c:v>0.56000000000000005</c:v>
                </c:pt>
                <c:pt idx="33196">
                  <c:v>0.56399999999999995</c:v>
                </c:pt>
                <c:pt idx="33197">
                  <c:v>0.78100000000000003</c:v>
                </c:pt>
                <c:pt idx="33198">
                  <c:v>0.56499999999999995</c:v>
                </c:pt>
                <c:pt idx="33199">
                  <c:v>0.59699999999999998</c:v>
                </c:pt>
                <c:pt idx="33200">
                  <c:v>0.64</c:v>
                </c:pt>
                <c:pt idx="33201">
                  <c:v>0.59699999999999998</c:v>
                </c:pt>
                <c:pt idx="33202">
                  <c:v>0.60399999999999998</c:v>
                </c:pt>
                <c:pt idx="33203">
                  <c:v>0.78200000000000003</c:v>
                </c:pt>
                <c:pt idx="33204">
                  <c:v>0.58899999999999997</c:v>
                </c:pt>
                <c:pt idx="33205">
                  <c:v>0.58699999999999997</c:v>
                </c:pt>
                <c:pt idx="33206">
                  <c:v>0.6</c:v>
                </c:pt>
                <c:pt idx="33207">
                  <c:v>0.6</c:v>
                </c:pt>
                <c:pt idx="33208">
                  <c:v>0.54600000000000004</c:v>
                </c:pt>
                <c:pt idx="33209">
                  <c:v>0.54600000000000004</c:v>
                </c:pt>
                <c:pt idx="33210">
                  <c:v>0.77900000000000003</c:v>
                </c:pt>
                <c:pt idx="33211">
                  <c:v>0.57099999999999995</c:v>
                </c:pt>
                <c:pt idx="33212">
                  <c:v>0.57099999999999995</c:v>
                </c:pt>
                <c:pt idx="33213">
                  <c:v>0.59599999999999997</c:v>
                </c:pt>
                <c:pt idx="33214">
                  <c:v>0.59599999999999997</c:v>
                </c:pt>
                <c:pt idx="33215">
                  <c:v>0.58799999999999997</c:v>
                </c:pt>
                <c:pt idx="33216">
                  <c:v>0.77100000000000002</c:v>
                </c:pt>
                <c:pt idx="33217">
                  <c:v>0.58799999999999997</c:v>
                </c:pt>
                <c:pt idx="33218">
                  <c:v>0.78200000000000003</c:v>
                </c:pt>
                <c:pt idx="33219">
                  <c:v>0.57299999999999995</c:v>
                </c:pt>
                <c:pt idx="33220">
                  <c:v>0.57299999999999995</c:v>
                </c:pt>
                <c:pt idx="33221">
                  <c:v>0.58599999999999997</c:v>
                </c:pt>
                <c:pt idx="33222">
                  <c:v>0.58499999999999996</c:v>
                </c:pt>
                <c:pt idx="33223">
                  <c:v>0.58899999999999997</c:v>
                </c:pt>
                <c:pt idx="33224">
                  <c:v>0.59</c:v>
                </c:pt>
                <c:pt idx="33225">
                  <c:v>0.78300000000000003</c:v>
                </c:pt>
                <c:pt idx="33226">
                  <c:v>0.60399999999999998</c:v>
                </c:pt>
                <c:pt idx="33227">
                  <c:v>0.60399999999999998</c:v>
                </c:pt>
                <c:pt idx="33228">
                  <c:v>0.77400000000000002</c:v>
                </c:pt>
                <c:pt idx="33229">
                  <c:v>0.58199999999999996</c:v>
                </c:pt>
                <c:pt idx="33230">
                  <c:v>0.58199999999999996</c:v>
                </c:pt>
                <c:pt idx="33231">
                  <c:v>0.77200000000000002</c:v>
                </c:pt>
                <c:pt idx="33232">
                  <c:v>0.77100000000000002</c:v>
                </c:pt>
                <c:pt idx="33233">
                  <c:v>0.79</c:v>
                </c:pt>
                <c:pt idx="33234">
                  <c:v>0.71599999999999997</c:v>
                </c:pt>
                <c:pt idx="33235">
                  <c:v>0.79800000000000004</c:v>
                </c:pt>
                <c:pt idx="33236">
                  <c:v>0.63100000000000001</c:v>
                </c:pt>
                <c:pt idx="33237">
                  <c:v>0.63100000000000001</c:v>
                </c:pt>
                <c:pt idx="33238">
                  <c:v>0.78700000000000003</c:v>
                </c:pt>
                <c:pt idx="33239">
                  <c:v>0.77500000000000002</c:v>
                </c:pt>
                <c:pt idx="33240">
                  <c:v>0.59699999999999998</c:v>
                </c:pt>
                <c:pt idx="33241">
                  <c:v>0.8</c:v>
                </c:pt>
                <c:pt idx="33242">
                  <c:v>0.63300000000000001</c:v>
                </c:pt>
                <c:pt idx="33243">
                  <c:v>0.78900000000000003</c:v>
                </c:pt>
                <c:pt idx="33244">
                  <c:v>0.63100000000000001</c:v>
                </c:pt>
                <c:pt idx="33245">
                  <c:v>0.63400000000000001</c:v>
                </c:pt>
                <c:pt idx="33246">
                  <c:v>0.57499999999999996</c:v>
                </c:pt>
                <c:pt idx="33247">
                  <c:v>0.78700000000000003</c:v>
                </c:pt>
                <c:pt idx="33248">
                  <c:v>0.58299999999999996</c:v>
                </c:pt>
                <c:pt idx="33249">
                  <c:v>0.77400000000000002</c:v>
                </c:pt>
                <c:pt idx="33250">
                  <c:v>0.56499999999999995</c:v>
                </c:pt>
                <c:pt idx="33251">
                  <c:v>0.77500000000000002</c:v>
                </c:pt>
                <c:pt idx="33252">
                  <c:v>0.59099999999999997</c:v>
                </c:pt>
                <c:pt idx="33253">
                  <c:v>0.59299999999999997</c:v>
                </c:pt>
                <c:pt idx="33254">
                  <c:v>0.58699999999999997</c:v>
                </c:pt>
                <c:pt idx="33255">
                  <c:v>0.79400000000000004</c:v>
                </c:pt>
                <c:pt idx="33256">
                  <c:v>0.60799999999999998</c:v>
                </c:pt>
                <c:pt idx="33257">
                  <c:v>0.55600000000000005</c:v>
                </c:pt>
                <c:pt idx="33258">
                  <c:v>0.59099999999999997</c:v>
                </c:pt>
                <c:pt idx="33259">
                  <c:v>0.63200000000000001</c:v>
                </c:pt>
                <c:pt idx="33260">
                  <c:v>0.77800000000000002</c:v>
                </c:pt>
                <c:pt idx="33261">
                  <c:v>0.79700000000000004</c:v>
                </c:pt>
                <c:pt idx="33262">
                  <c:v>0.59699999999999998</c:v>
                </c:pt>
                <c:pt idx="33263">
                  <c:v>0.59399999999999997</c:v>
                </c:pt>
                <c:pt idx="33264">
                  <c:v>0.59</c:v>
                </c:pt>
                <c:pt idx="33265">
                  <c:v>0.59</c:v>
                </c:pt>
                <c:pt idx="33266">
                  <c:v>0.59299999999999997</c:v>
                </c:pt>
                <c:pt idx="33267">
                  <c:v>0.60699999999999998</c:v>
                </c:pt>
                <c:pt idx="33268">
                  <c:v>0.80500000000000005</c:v>
                </c:pt>
                <c:pt idx="33269">
                  <c:v>0.78600000000000003</c:v>
                </c:pt>
                <c:pt idx="33270">
                  <c:v>0.76400000000000001</c:v>
                </c:pt>
                <c:pt idx="33271">
                  <c:v>0.71399999999999997</c:v>
                </c:pt>
                <c:pt idx="33272">
                  <c:v>0.57999999999999996</c:v>
                </c:pt>
                <c:pt idx="33273">
                  <c:v>0.71399999999999997</c:v>
                </c:pt>
                <c:pt idx="33274">
                  <c:v>0.80600000000000005</c:v>
                </c:pt>
                <c:pt idx="33275">
                  <c:v>0.58399999999999996</c:v>
                </c:pt>
                <c:pt idx="33276">
                  <c:v>0.58499999999999996</c:v>
                </c:pt>
                <c:pt idx="33277">
                  <c:v>0.59</c:v>
                </c:pt>
                <c:pt idx="33278">
                  <c:v>0.58099999999999996</c:v>
                </c:pt>
                <c:pt idx="33279">
                  <c:v>0.79200000000000004</c:v>
                </c:pt>
                <c:pt idx="33280">
                  <c:v>0.59</c:v>
                </c:pt>
                <c:pt idx="33281">
                  <c:v>0.61599999999999999</c:v>
                </c:pt>
                <c:pt idx="33282">
                  <c:v>0.56499999999999995</c:v>
                </c:pt>
                <c:pt idx="33283">
                  <c:v>0.56499999999999995</c:v>
                </c:pt>
                <c:pt idx="33284">
                  <c:v>0.58499999999999996</c:v>
                </c:pt>
                <c:pt idx="33285">
                  <c:v>0.58499999999999996</c:v>
                </c:pt>
                <c:pt idx="33286">
                  <c:v>0.58199999999999996</c:v>
                </c:pt>
                <c:pt idx="33287">
                  <c:v>0.79300000000000004</c:v>
                </c:pt>
                <c:pt idx="33288">
                  <c:v>0.59599999999999997</c:v>
                </c:pt>
                <c:pt idx="33289">
                  <c:v>0.7</c:v>
                </c:pt>
                <c:pt idx="33290">
                  <c:v>0.59399999999999997</c:v>
                </c:pt>
                <c:pt idx="33291">
                  <c:v>0.60199999999999998</c:v>
                </c:pt>
                <c:pt idx="33292">
                  <c:v>0.60199999999999998</c:v>
                </c:pt>
                <c:pt idx="33293">
                  <c:v>0.80400000000000005</c:v>
                </c:pt>
                <c:pt idx="33294">
                  <c:v>0.59399999999999997</c:v>
                </c:pt>
                <c:pt idx="33295">
                  <c:v>0.59399999999999997</c:v>
                </c:pt>
                <c:pt idx="33296">
                  <c:v>0.61899999999999999</c:v>
                </c:pt>
                <c:pt idx="33297">
                  <c:v>0.61899999999999999</c:v>
                </c:pt>
                <c:pt idx="33298">
                  <c:v>0.79300000000000004</c:v>
                </c:pt>
                <c:pt idx="33299">
                  <c:v>0.61499999999999999</c:v>
                </c:pt>
                <c:pt idx="33300">
                  <c:v>0.61899999999999999</c:v>
                </c:pt>
                <c:pt idx="33301">
                  <c:v>0.79400000000000004</c:v>
                </c:pt>
                <c:pt idx="33302">
                  <c:v>0.621</c:v>
                </c:pt>
                <c:pt idx="33303">
                  <c:v>0.79100000000000004</c:v>
                </c:pt>
                <c:pt idx="33304">
                  <c:v>0.79500000000000004</c:v>
                </c:pt>
                <c:pt idx="33305">
                  <c:v>0.61599999999999999</c:v>
                </c:pt>
                <c:pt idx="33306">
                  <c:v>0.79800000000000004</c:v>
                </c:pt>
                <c:pt idx="33307">
                  <c:v>0.622</c:v>
                </c:pt>
                <c:pt idx="33308">
                  <c:v>0.61799999999999999</c:v>
                </c:pt>
                <c:pt idx="33309">
                  <c:v>0.56599999999999995</c:v>
                </c:pt>
                <c:pt idx="33310">
                  <c:v>0.79500000000000004</c:v>
                </c:pt>
                <c:pt idx="33311">
                  <c:v>0.57499999999999996</c:v>
                </c:pt>
                <c:pt idx="33312">
                  <c:v>0.74099999999999999</c:v>
                </c:pt>
                <c:pt idx="33313">
                  <c:v>0.79800000000000004</c:v>
                </c:pt>
                <c:pt idx="33314">
                  <c:v>0.58399999999999996</c:v>
                </c:pt>
                <c:pt idx="33315">
                  <c:v>0.79600000000000004</c:v>
                </c:pt>
                <c:pt idx="33316">
                  <c:v>0.61399999999999999</c:v>
                </c:pt>
                <c:pt idx="33317">
                  <c:v>0.61399999999999999</c:v>
                </c:pt>
                <c:pt idx="33318">
                  <c:v>0.55700000000000005</c:v>
                </c:pt>
                <c:pt idx="33319">
                  <c:v>0.61699999999999999</c:v>
                </c:pt>
                <c:pt idx="33320">
                  <c:v>0.62</c:v>
                </c:pt>
                <c:pt idx="33321">
                  <c:v>0.61699999999999999</c:v>
                </c:pt>
                <c:pt idx="33322">
                  <c:v>0.61299999999999999</c:v>
                </c:pt>
                <c:pt idx="33323">
                  <c:v>0.58099999999999996</c:v>
                </c:pt>
                <c:pt idx="33324">
                  <c:v>0.58099999999999996</c:v>
                </c:pt>
                <c:pt idx="33325">
                  <c:v>0.58499999999999996</c:v>
                </c:pt>
                <c:pt idx="33326">
                  <c:v>0.55400000000000005</c:v>
                </c:pt>
                <c:pt idx="33327">
                  <c:v>0.60899999999999999</c:v>
                </c:pt>
                <c:pt idx="33328">
                  <c:v>0.58899999999999997</c:v>
                </c:pt>
                <c:pt idx="33329">
                  <c:v>0.59599999999999997</c:v>
                </c:pt>
                <c:pt idx="33330">
                  <c:v>0.80700000000000005</c:v>
                </c:pt>
                <c:pt idx="33331">
                  <c:v>0.58899999999999997</c:v>
                </c:pt>
                <c:pt idx="33332">
                  <c:v>0.80200000000000005</c:v>
                </c:pt>
                <c:pt idx="33333">
                  <c:v>0.6</c:v>
                </c:pt>
                <c:pt idx="33334">
                  <c:v>0.77700000000000002</c:v>
                </c:pt>
                <c:pt idx="33335">
                  <c:v>0.57499999999999996</c:v>
                </c:pt>
                <c:pt idx="33336">
                  <c:v>0.56399999999999995</c:v>
                </c:pt>
                <c:pt idx="33337">
                  <c:v>0.56399999999999995</c:v>
                </c:pt>
                <c:pt idx="33338">
                  <c:v>0.58199999999999996</c:v>
                </c:pt>
                <c:pt idx="33339">
                  <c:v>0.57699999999999996</c:v>
                </c:pt>
                <c:pt idx="33340">
                  <c:v>0.73199999999999998</c:v>
                </c:pt>
                <c:pt idx="33341">
                  <c:v>0.61599999999999999</c:v>
                </c:pt>
                <c:pt idx="33342">
                  <c:v>0.80700000000000005</c:v>
                </c:pt>
                <c:pt idx="33343">
                  <c:v>0.55600000000000005</c:v>
                </c:pt>
                <c:pt idx="33344">
                  <c:v>0.61899999999999999</c:v>
                </c:pt>
                <c:pt idx="33345">
                  <c:v>0.61899999999999999</c:v>
                </c:pt>
                <c:pt idx="33346">
                  <c:v>0.80500000000000005</c:v>
                </c:pt>
                <c:pt idx="33347">
                  <c:v>0.55200000000000005</c:v>
                </c:pt>
                <c:pt idx="33348">
                  <c:v>0.61</c:v>
                </c:pt>
                <c:pt idx="33349">
                  <c:v>0.59399999999999997</c:v>
                </c:pt>
                <c:pt idx="33350">
                  <c:v>0.59399999999999997</c:v>
                </c:pt>
                <c:pt idx="33351">
                  <c:v>0.81599999999999995</c:v>
                </c:pt>
                <c:pt idx="33352">
                  <c:v>0.60399999999999998</c:v>
                </c:pt>
                <c:pt idx="33353">
                  <c:v>0.61199999999999999</c:v>
                </c:pt>
                <c:pt idx="33354">
                  <c:v>0.81200000000000006</c:v>
                </c:pt>
                <c:pt idx="33355">
                  <c:v>0.58499999999999996</c:v>
                </c:pt>
                <c:pt idx="33356">
                  <c:v>0.58499999999999996</c:v>
                </c:pt>
                <c:pt idx="33357">
                  <c:v>0.60899999999999999</c:v>
                </c:pt>
                <c:pt idx="33358">
                  <c:v>0.83099999999999996</c:v>
                </c:pt>
                <c:pt idx="33359">
                  <c:v>0.82199999999999995</c:v>
                </c:pt>
                <c:pt idx="33360">
                  <c:v>0.751</c:v>
                </c:pt>
                <c:pt idx="33361">
                  <c:v>0.60599999999999998</c:v>
                </c:pt>
                <c:pt idx="33362">
                  <c:v>0.80600000000000005</c:v>
                </c:pt>
                <c:pt idx="33363">
                  <c:v>0.73499999999999999</c:v>
                </c:pt>
                <c:pt idx="33364">
                  <c:v>0.59599999999999997</c:v>
                </c:pt>
                <c:pt idx="33365">
                  <c:v>0.59599999999999997</c:v>
                </c:pt>
                <c:pt idx="33366">
                  <c:v>0.60699999999999998</c:v>
                </c:pt>
                <c:pt idx="33367">
                  <c:v>0.82099999999999995</c:v>
                </c:pt>
                <c:pt idx="33368">
                  <c:v>0.81399999999999995</c:v>
                </c:pt>
                <c:pt idx="33369">
                  <c:v>0.80800000000000005</c:v>
                </c:pt>
                <c:pt idx="33370">
                  <c:v>0.63300000000000001</c:v>
                </c:pt>
                <c:pt idx="33371">
                  <c:v>0.63300000000000001</c:v>
                </c:pt>
                <c:pt idx="33372">
                  <c:v>0.57899999999999996</c:v>
                </c:pt>
                <c:pt idx="33373">
                  <c:v>0.63500000000000001</c:v>
                </c:pt>
                <c:pt idx="33374">
                  <c:v>0.80200000000000005</c:v>
                </c:pt>
                <c:pt idx="33375">
                  <c:v>0.63300000000000001</c:v>
                </c:pt>
                <c:pt idx="33376">
                  <c:v>0.63600000000000001</c:v>
                </c:pt>
                <c:pt idx="33377">
                  <c:v>0.57299999999999995</c:v>
                </c:pt>
                <c:pt idx="33378">
                  <c:v>0.57299999999999995</c:v>
                </c:pt>
                <c:pt idx="33379">
                  <c:v>0.57799999999999996</c:v>
                </c:pt>
                <c:pt idx="33380">
                  <c:v>0.58199999999999996</c:v>
                </c:pt>
                <c:pt idx="33381">
                  <c:v>0.60199999999999998</c:v>
                </c:pt>
                <c:pt idx="33382">
                  <c:v>0.59799999999999998</c:v>
                </c:pt>
                <c:pt idx="33383">
                  <c:v>0.58699999999999997</c:v>
                </c:pt>
                <c:pt idx="33384">
                  <c:v>0.57799999999999996</c:v>
                </c:pt>
                <c:pt idx="33385">
                  <c:v>0.74199999999999999</c:v>
                </c:pt>
                <c:pt idx="33386">
                  <c:v>0.57699999999999996</c:v>
                </c:pt>
                <c:pt idx="33387">
                  <c:v>0.56899999999999995</c:v>
                </c:pt>
                <c:pt idx="33388">
                  <c:v>0.84399999999999997</c:v>
                </c:pt>
                <c:pt idx="33389">
                  <c:v>0.61099999999999999</c:v>
                </c:pt>
                <c:pt idx="33390">
                  <c:v>0.63400000000000001</c:v>
                </c:pt>
                <c:pt idx="33391">
                  <c:v>0.57499999999999996</c:v>
                </c:pt>
                <c:pt idx="33392">
                  <c:v>0.83099999999999996</c:v>
                </c:pt>
                <c:pt idx="33393">
                  <c:v>0.60699999999999998</c:v>
                </c:pt>
                <c:pt idx="33394">
                  <c:v>0.60699999999999998</c:v>
                </c:pt>
                <c:pt idx="33395">
                  <c:v>0.82299999999999995</c:v>
                </c:pt>
                <c:pt idx="33396">
                  <c:v>0.58499999999999996</c:v>
                </c:pt>
                <c:pt idx="33397">
                  <c:v>0.59099999999999997</c:v>
                </c:pt>
                <c:pt idx="33398">
                  <c:v>0.81100000000000005</c:v>
                </c:pt>
                <c:pt idx="33399">
                  <c:v>0.55200000000000005</c:v>
                </c:pt>
                <c:pt idx="33400">
                  <c:v>0.55200000000000005</c:v>
                </c:pt>
                <c:pt idx="33401">
                  <c:v>0.58399999999999996</c:v>
                </c:pt>
                <c:pt idx="33402">
                  <c:v>0.74299999999999999</c:v>
                </c:pt>
                <c:pt idx="33403">
                  <c:v>0.629</c:v>
                </c:pt>
                <c:pt idx="33404">
                  <c:v>0.59199999999999997</c:v>
                </c:pt>
                <c:pt idx="33405">
                  <c:v>0.70299999999999996</c:v>
                </c:pt>
                <c:pt idx="33406">
                  <c:v>0.57099999999999995</c:v>
                </c:pt>
                <c:pt idx="33407">
                  <c:v>0.59799999999999998</c:v>
                </c:pt>
                <c:pt idx="33408">
                  <c:v>0.56899999999999995</c:v>
                </c:pt>
                <c:pt idx="33409">
                  <c:v>0.82499999999999996</c:v>
                </c:pt>
                <c:pt idx="33410">
                  <c:v>0.6</c:v>
                </c:pt>
                <c:pt idx="33411">
                  <c:v>0.83399999999999996</c:v>
                </c:pt>
                <c:pt idx="33412">
                  <c:v>0.69299999999999995</c:v>
                </c:pt>
                <c:pt idx="33413">
                  <c:v>0.75900000000000001</c:v>
                </c:pt>
                <c:pt idx="33414">
                  <c:v>0.59299999999999997</c:v>
                </c:pt>
                <c:pt idx="33415">
                  <c:v>0.57699999999999996</c:v>
                </c:pt>
                <c:pt idx="33416">
                  <c:v>0.57699999999999996</c:v>
                </c:pt>
                <c:pt idx="33417">
                  <c:v>0.74399999999999999</c:v>
                </c:pt>
                <c:pt idx="33418">
                  <c:v>0.59399999999999997</c:v>
                </c:pt>
                <c:pt idx="33419">
                  <c:v>0.83299999999999996</c:v>
                </c:pt>
                <c:pt idx="33420">
                  <c:v>0.83699999999999997</c:v>
                </c:pt>
                <c:pt idx="33421">
                  <c:v>0.82099999999999995</c:v>
                </c:pt>
                <c:pt idx="33422">
                  <c:v>0.82399999999999995</c:v>
                </c:pt>
                <c:pt idx="33423">
                  <c:v>0.61299999999999999</c:v>
                </c:pt>
                <c:pt idx="33424">
                  <c:v>0.61299999999999999</c:v>
                </c:pt>
                <c:pt idx="33425">
                  <c:v>0.64300000000000002</c:v>
                </c:pt>
                <c:pt idx="33426">
                  <c:v>0.64300000000000002</c:v>
                </c:pt>
                <c:pt idx="33427">
                  <c:v>0.84899999999999998</c:v>
                </c:pt>
                <c:pt idx="33428">
                  <c:v>0.58599999999999997</c:v>
                </c:pt>
                <c:pt idx="33429">
                  <c:v>0.84799999999999998</c:v>
                </c:pt>
                <c:pt idx="33430">
                  <c:v>0.83599999999999997</c:v>
                </c:pt>
                <c:pt idx="33431">
                  <c:v>0.64600000000000002</c:v>
                </c:pt>
                <c:pt idx="33432">
                  <c:v>0.64300000000000002</c:v>
                </c:pt>
                <c:pt idx="33433">
                  <c:v>0.76300000000000001</c:v>
                </c:pt>
                <c:pt idx="33434">
                  <c:v>0.64600000000000002</c:v>
                </c:pt>
                <c:pt idx="33435">
                  <c:v>0.58799999999999997</c:v>
                </c:pt>
                <c:pt idx="33436">
                  <c:v>0.58099999999999996</c:v>
                </c:pt>
                <c:pt idx="33437">
                  <c:v>0.83499999999999996</c:v>
                </c:pt>
                <c:pt idx="33438">
                  <c:v>0.59</c:v>
                </c:pt>
                <c:pt idx="33439">
                  <c:v>0.58699999999999997</c:v>
                </c:pt>
                <c:pt idx="33440">
                  <c:v>0.754</c:v>
                </c:pt>
                <c:pt idx="33441">
                  <c:v>0.753</c:v>
                </c:pt>
                <c:pt idx="33442">
                  <c:v>0.85</c:v>
                </c:pt>
                <c:pt idx="33443">
                  <c:v>0.56799999999999995</c:v>
                </c:pt>
                <c:pt idx="33444">
                  <c:v>0.60399999999999998</c:v>
                </c:pt>
                <c:pt idx="33445">
                  <c:v>0.60399999999999998</c:v>
                </c:pt>
                <c:pt idx="33446">
                  <c:v>0.7</c:v>
                </c:pt>
                <c:pt idx="33447">
                  <c:v>0.60699999999999998</c:v>
                </c:pt>
                <c:pt idx="33448">
                  <c:v>0.7</c:v>
                </c:pt>
                <c:pt idx="33449">
                  <c:v>0.64400000000000002</c:v>
                </c:pt>
                <c:pt idx="33450">
                  <c:v>0.56799999999999995</c:v>
                </c:pt>
                <c:pt idx="33451">
                  <c:v>0.61199999999999999</c:v>
                </c:pt>
                <c:pt idx="33452">
                  <c:v>0.83699999999999997</c:v>
                </c:pt>
                <c:pt idx="33453">
                  <c:v>0.60699999999999998</c:v>
                </c:pt>
                <c:pt idx="33454">
                  <c:v>0.86</c:v>
                </c:pt>
                <c:pt idx="33455">
                  <c:v>0.60599999999999998</c:v>
                </c:pt>
                <c:pt idx="33456">
                  <c:v>0.59399999999999997</c:v>
                </c:pt>
                <c:pt idx="33457">
                  <c:v>0.59399999999999997</c:v>
                </c:pt>
                <c:pt idx="33458">
                  <c:v>0.59699999999999998</c:v>
                </c:pt>
                <c:pt idx="33459">
                  <c:v>0.57999999999999996</c:v>
                </c:pt>
                <c:pt idx="33460">
                  <c:v>0.83599999999999997</c:v>
                </c:pt>
                <c:pt idx="33461">
                  <c:v>0.61599999999999999</c:v>
                </c:pt>
                <c:pt idx="33462">
                  <c:v>0.87</c:v>
                </c:pt>
                <c:pt idx="33463">
                  <c:v>0.82199999999999995</c:v>
                </c:pt>
                <c:pt idx="33464">
                  <c:v>0.85399999999999998</c:v>
                </c:pt>
                <c:pt idx="33465">
                  <c:v>0.57099999999999995</c:v>
                </c:pt>
                <c:pt idx="33466">
                  <c:v>0.58699999999999997</c:v>
                </c:pt>
                <c:pt idx="33467">
                  <c:v>0.57099999999999995</c:v>
                </c:pt>
                <c:pt idx="33468">
                  <c:v>0.58899999999999997</c:v>
                </c:pt>
                <c:pt idx="33469">
                  <c:v>0.60599999999999998</c:v>
                </c:pt>
                <c:pt idx="33470">
                  <c:v>0.56899999999999995</c:v>
                </c:pt>
                <c:pt idx="33471">
                  <c:v>0.56899999999999995</c:v>
                </c:pt>
                <c:pt idx="33472">
                  <c:v>0.85299999999999998</c:v>
                </c:pt>
                <c:pt idx="33473">
                  <c:v>0.56899999999999995</c:v>
                </c:pt>
                <c:pt idx="33474">
                  <c:v>0.56899999999999995</c:v>
                </c:pt>
                <c:pt idx="33475">
                  <c:v>0.59</c:v>
                </c:pt>
                <c:pt idx="33476">
                  <c:v>0.59</c:v>
                </c:pt>
                <c:pt idx="33477">
                  <c:v>0.58099999999999996</c:v>
                </c:pt>
                <c:pt idx="33478">
                  <c:v>0.873</c:v>
                </c:pt>
                <c:pt idx="33479">
                  <c:v>0.85199999999999998</c:v>
                </c:pt>
                <c:pt idx="33480">
                  <c:v>0.58299999999999996</c:v>
                </c:pt>
                <c:pt idx="33481">
                  <c:v>0.84399999999999997</c:v>
                </c:pt>
                <c:pt idx="33482">
                  <c:v>0.85199999999999998</c:v>
                </c:pt>
                <c:pt idx="33483">
                  <c:v>0.60399999999999998</c:v>
                </c:pt>
                <c:pt idx="33484">
                  <c:v>0.6</c:v>
                </c:pt>
                <c:pt idx="33485">
                  <c:v>0.6</c:v>
                </c:pt>
                <c:pt idx="33486">
                  <c:v>0.628</c:v>
                </c:pt>
                <c:pt idx="33487">
                  <c:v>0.85599999999999998</c:v>
                </c:pt>
                <c:pt idx="33488">
                  <c:v>0.86099999999999999</c:v>
                </c:pt>
                <c:pt idx="33489">
                  <c:v>0.84299999999999997</c:v>
                </c:pt>
                <c:pt idx="33490">
                  <c:v>0.60599999999999998</c:v>
                </c:pt>
                <c:pt idx="33491">
                  <c:v>0.86</c:v>
                </c:pt>
                <c:pt idx="33492">
                  <c:v>0.60699999999999998</c:v>
                </c:pt>
                <c:pt idx="33493">
                  <c:v>0.86099999999999999</c:v>
                </c:pt>
                <c:pt idx="33494">
                  <c:v>0.85599999999999998</c:v>
                </c:pt>
                <c:pt idx="33495">
                  <c:v>0.86699999999999999</c:v>
                </c:pt>
                <c:pt idx="33496">
                  <c:v>0.61</c:v>
                </c:pt>
                <c:pt idx="33497">
                  <c:v>0.61</c:v>
                </c:pt>
                <c:pt idx="33498">
                  <c:v>0.60499999999999998</c:v>
                </c:pt>
                <c:pt idx="33499">
                  <c:v>0.57199999999999995</c:v>
                </c:pt>
                <c:pt idx="33500">
                  <c:v>0.61299999999999999</c:v>
                </c:pt>
                <c:pt idx="33501">
                  <c:v>0.60499999999999998</c:v>
                </c:pt>
                <c:pt idx="33502">
                  <c:v>0.60499999999999998</c:v>
                </c:pt>
                <c:pt idx="33503">
                  <c:v>0.60599999999999998</c:v>
                </c:pt>
                <c:pt idx="33504">
                  <c:v>0.61399999999999999</c:v>
                </c:pt>
                <c:pt idx="33505">
                  <c:v>0.55400000000000005</c:v>
                </c:pt>
                <c:pt idx="33506">
                  <c:v>0.872</c:v>
                </c:pt>
                <c:pt idx="33507">
                  <c:v>0.59699999999999998</c:v>
                </c:pt>
                <c:pt idx="33508">
                  <c:v>0.60099999999999998</c:v>
                </c:pt>
                <c:pt idx="33509">
                  <c:v>0.58899999999999997</c:v>
                </c:pt>
                <c:pt idx="33510">
                  <c:v>0.879</c:v>
                </c:pt>
                <c:pt idx="33511">
                  <c:v>0.60299999999999998</c:v>
                </c:pt>
                <c:pt idx="33512">
                  <c:v>0.86299999999999999</c:v>
                </c:pt>
                <c:pt idx="33513">
                  <c:v>0.57299999999999995</c:v>
                </c:pt>
                <c:pt idx="33514">
                  <c:v>0.57299999999999995</c:v>
                </c:pt>
                <c:pt idx="33515">
                  <c:v>0.61199999999999999</c:v>
                </c:pt>
                <c:pt idx="33516">
                  <c:v>0.63500000000000001</c:v>
                </c:pt>
                <c:pt idx="33517">
                  <c:v>0.79100000000000004</c:v>
                </c:pt>
                <c:pt idx="33518">
                  <c:v>0.55600000000000005</c:v>
                </c:pt>
                <c:pt idx="33519">
                  <c:v>0.83399999999999996</c:v>
                </c:pt>
                <c:pt idx="33520">
                  <c:v>0.60099999999999998</c:v>
                </c:pt>
                <c:pt idx="33521">
                  <c:v>0.53800000000000003</c:v>
                </c:pt>
                <c:pt idx="33522">
                  <c:v>0.60799999999999998</c:v>
                </c:pt>
                <c:pt idx="33523">
                  <c:v>0.60799999999999998</c:v>
                </c:pt>
                <c:pt idx="33524">
                  <c:v>0.873</c:v>
                </c:pt>
                <c:pt idx="33525">
                  <c:v>0.81599999999999995</c:v>
                </c:pt>
                <c:pt idx="33526">
                  <c:v>0.58599999999999997</c:v>
                </c:pt>
                <c:pt idx="33527">
                  <c:v>0.58599999999999997</c:v>
                </c:pt>
                <c:pt idx="33528">
                  <c:v>0.60099999999999998</c:v>
                </c:pt>
                <c:pt idx="33529">
                  <c:v>0.61099999999999999</c:v>
                </c:pt>
                <c:pt idx="33530">
                  <c:v>0.59799999999999998</c:v>
                </c:pt>
                <c:pt idx="33531">
                  <c:v>0.875</c:v>
                </c:pt>
                <c:pt idx="33532">
                  <c:v>0.6</c:v>
                </c:pt>
                <c:pt idx="33533">
                  <c:v>0.88800000000000001</c:v>
                </c:pt>
                <c:pt idx="33534">
                  <c:v>0.877</c:v>
                </c:pt>
                <c:pt idx="33535">
                  <c:v>0.58899999999999997</c:v>
                </c:pt>
                <c:pt idx="33536">
                  <c:v>0.58899999999999997</c:v>
                </c:pt>
                <c:pt idx="33537">
                  <c:v>0.61399999999999999</c:v>
                </c:pt>
                <c:pt idx="33538">
                  <c:v>0.89700000000000002</c:v>
                </c:pt>
                <c:pt idx="33539">
                  <c:v>0.874</c:v>
                </c:pt>
                <c:pt idx="33540">
                  <c:v>0.876</c:v>
                </c:pt>
                <c:pt idx="33541">
                  <c:v>0.61499999999999999</c:v>
                </c:pt>
                <c:pt idx="33542">
                  <c:v>0.88500000000000001</c:v>
                </c:pt>
                <c:pt idx="33543">
                  <c:v>0.90200000000000002</c:v>
                </c:pt>
                <c:pt idx="33544">
                  <c:v>0.876</c:v>
                </c:pt>
                <c:pt idx="33545">
                  <c:v>0.77400000000000002</c:v>
                </c:pt>
                <c:pt idx="33546">
                  <c:v>0.88800000000000001</c:v>
                </c:pt>
                <c:pt idx="33547">
                  <c:v>0.58399999999999996</c:v>
                </c:pt>
                <c:pt idx="33548">
                  <c:v>0.58399999999999996</c:v>
                </c:pt>
                <c:pt idx="33549">
                  <c:v>0.622</c:v>
                </c:pt>
                <c:pt idx="33550">
                  <c:v>0.622</c:v>
                </c:pt>
                <c:pt idx="33551">
                  <c:v>0.68600000000000005</c:v>
                </c:pt>
                <c:pt idx="33552">
                  <c:v>0.89500000000000002</c:v>
                </c:pt>
                <c:pt idx="33553">
                  <c:v>0.86799999999999999</c:v>
                </c:pt>
                <c:pt idx="33554">
                  <c:v>0.876</c:v>
                </c:pt>
                <c:pt idx="33555">
                  <c:v>0.625</c:v>
                </c:pt>
                <c:pt idx="33556">
                  <c:v>0.59299999999999997</c:v>
                </c:pt>
                <c:pt idx="33557">
                  <c:v>0.623</c:v>
                </c:pt>
                <c:pt idx="33558">
                  <c:v>0.626</c:v>
                </c:pt>
                <c:pt idx="33559">
                  <c:v>0.59599999999999997</c:v>
                </c:pt>
                <c:pt idx="33560">
                  <c:v>0.86099999999999999</c:v>
                </c:pt>
                <c:pt idx="33561">
                  <c:v>0.89300000000000002</c:v>
                </c:pt>
                <c:pt idx="33562">
                  <c:v>0.59699999999999998</c:v>
                </c:pt>
                <c:pt idx="33563">
                  <c:v>0.89200000000000002</c:v>
                </c:pt>
                <c:pt idx="33564">
                  <c:v>0.60399999999999998</c:v>
                </c:pt>
                <c:pt idx="33565">
                  <c:v>0.78600000000000003</c:v>
                </c:pt>
                <c:pt idx="33566">
                  <c:v>0.58599999999999997</c:v>
                </c:pt>
                <c:pt idx="33567">
                  <c:v>0.59099999999999997</c:v>
                </c:pt>
                <c:pt idx="33568">
                  <c:v>0.79</c:v>
                </c:pt>
                <c:pt idx="33569">
                  <c:v>0.91200000000000003</c:v>
                </c:pt>
                <c:pt idx="33570">
                  <c:v>0.72699999999999998</c:v>
                </c:pt>
                <c:pt idx="33571">
                  <c:v>0.624</c:v>
                </c:pt>
                <c:pt idx="33572">
                  <c:v>0.89600000000000002</c:v>
                </c:pt>
                <c:pt idx="33573">
                  <c:v>0.91400000000000003</c:v>
                </c:pt>
                <c:pt idx="33574">
                  <c:v>0.72799999999999998</c:v>
                </c:pt>
                <c:pt idx="33575">
                  <c:v>0.71599999999999997</c:v>
                </c:pt>
                <c:pt idx="33576">
                  <c:v>0.59899999999999998</c:v>
                </c:pt>
                <c:pt idx="33577">
                  <c:v>0.58799999999999997</c:v>
                </c:pt>
                <c:pt idx="33578">
                  <c:v>0.59799999999999998</c:v>
                </c:pt>
                <c:pt idx="33579">
                  <c:v>0.61899999999999999</c:v>
                </c:pt>
                <c:pt idx="33580">
                  <c:v>0.61499999999999999</c:v>
                </c:pt>
                <c:pt idx="33581">
                  <c:v>0.61499999999999999</c:v>
                </c:pt>
                <c:pt idx="33582">
                  <c:v>0.89400000000000002</c:v>
                </c:pt>
                <c:pt idx="33583">
                  <c:v>0.53800000000000003</c:v>
                </c:pt>
                <c:pt idx="33584">
                  <c:v>0.53800000000000003</c:v>
                </c:pt>
                <c:pt idx="33585">
                  <c:v>0.55500000000000005</c:v>
                </c:pt>
                <c:pt idx="33586">
                  <c:v>0.88500000000000001</c:v>
                </c:pt>
                <c:pt idx="33587">
                  <c:v>0.89200000000000002</c:v>
                </c:pt>
                <c:pt idx="33588">
                  <c:v>0.61899999999999999</c:v>
                </c:pt>
                <c:pt idx="33589">
                  <c:v>0.55400000000000005</c:v>
                </c:pt>
                <c:pt idx="33590">
                  <c:v>0.60399999999999998</c:v>
                </c:pt>
                <c:pt idx="33591">
                  <c:v>0.72599999999999998</c:v>
                </c:pt>
                <c:pt idx="33592">
                  <c:v>0.60699999999999998</c:v>
                </c:pt>
                <c:pt idx="33593">
                  <c:v>0.879</c:v>
                </c:pt>
                <c:pt idx="33594">
                  <c:v>0.89800000000000002</c:v>
                </c:pt>
                <c:pt idx="33595">
                  <c:v>0.88800000000000001</c:v>
                </c:pt>
                <c:pt idx="33596">
                  <c:v>0.82699999999999996</c:v>
                </c:pt>
                <c:pt idx="33597">
                  <c:v>0.90200000000000002</c:v>
                </c:pt>
                <c:pt idx="33598">
                  <c:v>0.79900000000000004</c:v>
                </c:pt>
                <c:pt idx="33599">
                  <c:v>0.63900000000000001</c:v>
                </c:pt>
                <c:pt idx="33600">
                  <c:v>0.63900000000000001</c:v>
                </c:pt>
                <c:pt idx="33601">
                  <c:v>0.59699999999999998</c:v>
                </c:pt>
                <c:pt idx="33602">
                  <c:v>0.59699999999999998</c:v>
                </c:pt>
                <c:pt idx="33603">
                  <c:v>0.85599999999999998</c:v>
                </c:pt>
                <c:pt idx="33604">
                  <c:v>0.89900000000000002</c:v>
                </c:pt>
                <c:pt idx="33605">
                  <c:v>0.79400000000000004</c:v>
                </c:pt>
                <c:pt idx="33606">
                  <c:v>0.58199999999999996</c:v>
                </c:pt>
                <c:pt idx="33607">
                  <c:v>0.89200000000000002</c:v>
                </c:pt>
                <c:pt idx="33608">
                  <c:v>0.59199999999999997</c:v>
                </c:pt>
                <c:pt idx="33609">
                  <c:v>0.6</c:v>
                </c:pt>
                <c:pt idx="33610">
                  <c:v>0.6</c:v>
                </c:pt>
                <c:pt idx="33611">
                  <c:v>0.91600000000000004</c:v>
                </c:pt>
                <c:pt idx="33612">
                  <c:v>0.64</c:v>
                </c:pt>
                <c:pt idx="33613">
                  <c:v>0.57399999999999995</c:v>
                </c:pt>
                <c:pt idx="33614">
                  <c:v>0.88800000000000001</c:v>
                </c:pt>
                <c:pt idx="33615">
                  <c:v>0.91200000000000003</c:v>
                </c:pt>
                <c:pt idx="33616">
                  <c:v>0.91700000000000004</c:v>
                </c:pt>
                <c:pt idx="33617">
                  <c:v>0.874</c:v>
                </c:pt>
                <c:pt idx="33618">
                  <c:v>0.57599999999999996</c:v>
                </c:pt>
                <c:pt idx="33619">
                  <c:v>0.91200000000000003</c:v>
                </c:pt>
                <c:pt idx="33620">
                  <c:v>0.90600000000000003</c:v>
                </c:pt>
                <c:pt idx="33621">
                  <c:v>0.59499999999999997</c:v>
                </c:pt>
                <c:pt idx="33622">
                  <c:v>0.90400000000000003</c:v>
                </c:pt>
                <c:pt idx="33623">
                  <c:v>0.57699999999999996</c:v>
                </c:pt>
                <c:pt idx="33624">
                  <c:v>0.82099999999999995</c:v>
                </c:pt>
                <c:pt idx="33625">
                  <c:v>0.623</c:v>
                </c:pt>
                <c:pt idx="33626">
                  <c:v>0.623</c:v>
                </c:pt>
                <c:pt idx="33627">
                  <c:v>0.626</c:v>
                </c:pt>
                <c:pt idx="33628">
                  <c:v>0.91700000000000004</c:v>
                </c:pt>
                <c:pt idx="33629">
                  <c:v>0.627</c:v>
                </c:pt>
                <c:pt idx="33630">
                  <c:v>0.89900000000000002</c:v>
                </c:pt>
                <c:pt idx="33631">
                  <c:v>0.626</c:v>
                </c:pt>
                <c:pt idx="33632">
                  <c:v>0.91800000000000004</c:v>
                </c:pt>
                <c:pt idx="33633">
                  <c:v>0.60399999999999998</c:v>
                </c:pt>
                <c:pt idx="33634">
                  <c:v>0.92600000000000005</c:v>
                </c:pt>
                <c:pt idx="33635">
                  <c:v>0.56699999999999995</c:v>
                </c:pt>
                <c:pt idx="33636">
                  <c:v>0.93799999999999994</c:v>
                </c:pt>
                <c:pt idx="33637">
                  <c:v>0.58199999999999996</c:v>
                </c:pt>
                <c:pt idx="33638">
                  <c:v>0.625</c:v>
                </c:pt>
                <c:pt idx="33639">
                  <c:v>0.60199999999999998</c:v>
                </c:pt>
                <c:pt idx="33640">
                  <c:v>0.58099999999999996</c:v>
                </c:pt>
                <c:pt idx="33641">
                  <c:v>0.93799999999999994</c:v>
                </c:pt>
                <c:pt idx="33642">
                  <c:v>0.625</c:v>
                </c:pt>
                <c:pt idx="33643">
                  <c:v>0.88100000000000001</c:v>
                </c:pt>
                <c:pt idx="33644">
                  <c:v>0.89900000000000002</c:v>
                </c:pt>
                <c:pt idx="33645">
                  <c:v>0.60599999999999998</c:v>
                </c:pt>
                <c:pt idx="33646">
                  <c:v>0.55400000000000005</c:v>
                </c:pt>
                <c:pt idx="33647">
                  <c:v>0.55400000000000005</c:v>
                </c:pt>
                <c:pt idx="33648">
                  <c:v>0.88300000000000001</c:v>
                </c:pt>
                <c:pt idx="33649">
                  <c:v>0.92400000000000004</c:v>
                </c:pt>
                <c:pt idx="33650">
                  <c:v>0.83299999999999996</c:v>
                </c:pt>
                <c:pt idx="33651">
                  <c:v>0.92100000000000004</c:v>
                </c:pt>
                <c:pt idx="33652">
                  <c:v>0.57699999999999996</c:v>
                </c:pt>
                <c:pt idx="33653">
                  <c:v>0.57699999999999996</c:v>
                </c:pt>
                <c:pt idx="33654">
                  <c:v>0.91100000000000003</c:v>
                </c:pt>
                <c:pt idx="33655">
                  <c:v>0.92</c:v>
                </c:pt>
                <c:pt idx="33656">
                  <c:v>0.58899999999999997</c:v>
                </c:pt>
                <c:pt idx="33657">
                  <c:v>0.56799999999999995</c:v>
                </c:pt>
                <c:pt idx="33658">
                  <c:v>0.93300000000000005</c:v>
                </c:pt>
                <c:pt idx="33659">
                  <c:v>0.60699999999999998</c:v>
                </c:pt>
                <c:pt idx="33660">
                  <c:v>0.56999999999999995</c:v>
                </c:pt>
                <c:pt idx="33661">
                  <c:v>0.92</c:v>
                </c:pt>
                <c:pt idx="33662">
                  <c:v>0.94799999999999995</c:v>
                </c:pt>
                <c:pt idx="33663">
                  <c:v>0.93</c:v>
                </c:pt>
                <c:pt idx="33664">
                  <c:v>0.60599999999999998</c:v>
                </c:pt>
                <c:pt idx="33665">
                  <c:v>0.60599999999999998</c:v>
                </c:pt>
                <c:pt idx="33666">
                  <c:v>0.74299999999999999</c:v>
                </c:pt>
                <c:pt idx="33667">
                  <c:v>0.59099999999999997</c:v>
                </c:pt>
                <c:pt idx="33668">
                  <c:v>0.91600000000000004</c:v>
                </c:pt>
                <c:pt idx="33669">
                  <c:v>0.91800000000000004</c:v>
                </c:pt>
                <c:pt idx="33670">
                  <c:v>0.59299999999999997</c:v>
                </c:pt>
                <c:pt idx="33671">
                  <c:v>0.59399999999999997</c:v>
                </c:pt>
                <c:pt idx="33672">
                  <c:v>0.59399999999999997</c:v>
                </c:pt>
                <c:pt idx="33673">
                  <c:v>0.60599999999999998</c:v>
                </c:pt>
                <c:pt idx="33674">
                  <c:v>0.60599999999999998</c:v>
                </c:pt>
                <c:pt idx="33675">
                  <c:v>0.93799999999999994</c:v>
                </c:pt>
                <c:pt idx="33676">
                  <c:v>0.92700000000000005</c:v>
                </c:pt>
                <c:pt idx="33677">
                  <c:v>0.94</c:v>
                </c:pt>
                <c:pt idx="33678">
                  <c:v>0.92</c:v>
                </c:pt>
                <c:pt idx="33679">
                  <c:v>0.92300000000000004</c:v>
                </c:pt>
                <c:pt idx="33680">
                  <c:v>0.61</c:v>
                </c:pt>
                <c:pt idx="33681">
                  <c:v>0.625</c:v>
                </c:pt>
                <c:pt idx="33682">
                  <c:v>0.94499999999999995</c:v>
                </c:pt>
                <c:pt idx="33683">
                  <c:v>0.59699999999999998</c:v>
                </c:pt>
                <c:pt idx="33684">
                  <c:v>0.61</c:v>
                </c:pt>
                <c:pt idx="33685">
                  <c:v>0.56599999999999995</c:v>
                </c:pt>
                <c:pt idx="33686">
                  <c:v>0.86499999999999999</c:v>
                </c:pt>
                <c:pt idx="33687">
                  <c:v>0.94099999999999995</c:v>
                </c:pt>
                <c:pt idx="33688">
                  <c:v>0.629</c:v>
                </c:pt>
                <c:pt idx="33689">
                  <c:v>0.63</c:v>
                </c:pt>
                <c:pt idx="33690">
                  <c:v>0.58099999999999996</c:v>
                </c:pt>
                <c:pt idx="33691">
                  <c:v>0.60799999999999998</c:v>
                </c:pt>
                <c:pt idx="33692">
                  <c:v>0.94499999999999995</c:v>
                </c:pt>
                <c:pt idx="33693">
                  <c:v>0.60799999999999998</c:v>
                </c:pt>
                <c:pt idx="33694">
                  <c:v>0.92900000000000005</c:v>
                </c:pt>
                <c:pt idx="33695">
                  <c:v>0.93899999999999995</c:v>
                </c:pt>
                <c:pt idx="33696">
                  <c:v>0.56000000000000005</c:v>
                </c:pt>
                <c:pt idx="33697">
                  <c:v>0.59299999999999997</c:v>
                </c:pt>
                <c:pt idx="33698">
                  <c:v>0.52600000000000002</c:v>
                </c:pt>
                <c:pt idx="33699">
                  <c:v>0.77800000000000002</c:v>
                </c:pt>
                <c:pt idx="33700">
                  <c:v>0.61899999999999999</c:v>
                </c:pt>
                <c:pt idx="33701">
                  <c:v>0.622</c:v>
                </c:pt>
                <c:pt idx="33702">
                  <c:v>0.59299999999999997</c:v>
                </c:pt>
                <c:pt idx="33703">
                  <c:v>0.59299999999999997</c:v>
                </c:pt>
                <c:pt idx="33704">
                  <c:v>0.95399999999999996</c:v>
                </c:pt>
                <c:pt idx="33705">
                  <c:v>0.89400000000000002</c:v>
                </c:pt>
                <c:pt idx="33706">
                  <c:v>0.95699999999999996</c:v>
                </c:pt>
                <c:pt idx="33707">
                  <c:v>0.86599999999999999</c:v>
                </c:pt>
                <c:pt idx="33708">
                  <c:v>0.59099999999999997</c:v>
                </c:pt>
                <c:pt idx="33709">
                  <c:v>0.58199999999999996</c:v>
                </c:pt>
                <c:pt idx="33710">
                  <c:v>0.58399999999999996</c:v>
                </c:pt>
                <c:pt idx="33711">
                  <c:v>0.94199999999999995</c:v>
                </c:pt>
                <c:pt idx="33712">
                  <c:v>0.94499999999999995</c:v>
                </c:pt>
                <c:pt idx="33713">
                  <c:v>0.95299999999999996</c:v>
                </c:pt>
                <c:pt idx="33714">
                  <c:v>0.96699999999999997</c:v>
                </c:pt>
                <c:pt idx="33715">
                  <c:v>0.94199999999999995</c:v>
                </c:pt>
                <c:pt idx="33716">
                  <c:v>0.60699999999999998</c:v>
                </c:pt>
                <c:pt idx="33717">
                  <c:v>0.60699999999999998</c:v>
                </c:pt>
                <c:pt idx="33718">
                  <c:v>0.91100000000000003</c:v>
                </c:pt>
                <c:pt idx="33719">
                  <c:v>0.95699999999999996</c:v>
                </c:pt>
                <c:pt idx="33720">
                  <c:v>0.91600000000000004</c:v>
                </c:pt>
                <c:pt idx="33721">
                  <c:v>0.95599999999999996</c:v>
                </c:pt>
                <c:pt idx="33722">
                  <c:v>0.96199999999999997</c:v>
                </c:pt>
                <c:pt idx="33723">
                  <c:v>0.95499999999999996</c:v>
                </c:pt>
                <c:pt idx="33724">
                  <c:v>0.624</c:v>
                </c:pt>
                <c:pt idx="33725">
                  <c:v>0.84299999999999997</c:v>
                </c:pt>
                <c:pt idx="33726">
                  <c:v>0.56899999999999995</c:v>
                </c:pt>
                <c:pt idx="33727">
                  <c:v>0.56899999999999995</c:v>
                </c:pt>
                <c:pt idx="33728">
                  <c:v>0.625</c:v>
                </c:pt>
                <c:pt idx="33729">
                  <c:v>0.61</c:v>
                </c:pt>
                <c:pt idx="33730">
                  <c:v>0.71199999999999997</c:v>
                </c:pt>
                <c:pt idx="33731">
                  <c:v>0.60799999999999998</c:v>
                </c:pt>
                <c:pt idx="33732">
                  <c:v>0.60699999999999998</c:v>
                </c:pt>
                <c:pt idx="33733">
                  <c:v>0.93200000000000005</c:v>
                </c:pt>
                <c:pt idx="33734">
                  <c:v>0.61099999999999999</c:v>
                </c:pt>
                <c:pt idx="33735">
                  <c:v>0.61099999999999999</c:v>
                </c:pt>
                <c:pt idx="33736">
                  <c:v>0.94699999999999995</c:v>
                </c:pt>
                <c:pt idx="33737">
                  <c:v>0.96399999999999997</c:v>
                </c:pt>
                <c:pt idx="33738">
                  <c:v>0.61199999999999999</c:v>
                </c:pt>
                <c:pt idx="33739">
                  <c:v>0.92200000000000004</c:v>
                </c:pt>
                <c:pt idx="33740">
                  <c:v>0.95899999999999996</c:v>
                </c:pt>
                <c:pt idx="33741">
                  <c:v>0.96299999999999997</c:v>
                </c:pt>
                <c:pt idx="33742">
                  <c:v>0.56999999999999995</c:v>
                </c:pt>
                <c:pt idx="33743">
                  <c:v>0.76200000000000001</c:v>
                </c:pt>
                <c:pt idx="33744">
                  <c:v>0.98699999999999999</c:v>
                </c:pt>
                <c:pt idx="33745">
                  <c:v>0.76300000000000001</c:v>
                </c:pt>
                <c:pt idx="33746">
                  <c:v>0.748</c:v>
                </c:pt>
                <c:pt idx="33747">
                  <c:v>0.61499999999999999</c:v>
                </c:pt>
                <c:pt idx="33748">
                  <c:v>0.96099999999999997</c:v>
                </c:pt>
                <c:pt idx="33749">
                  <c:v>0.61399999999999999</c:v>
                </c:pt>
                <c:pt idx="33750">
                  <c:v>0.98699999999999999</c:v>
                </c:pt>
                <c:pt idx="33751">
                  <c:v>0.60099999999999998</c:v>
                </c:pt>
                <c:pt idx="33752">
                  <c:v>0.60799999999999998</c:v>
                </c:pt>
                <c:pt idx="33753">
                  <c:v>0.60799999999999998</c:v>
                </c:pt>
                <c:pt idx="33754">
                  <c:v>0.90200000000000002</c:v>
                </c:pt>
                <c:pt idx="33755">
                  <c:v>0.628</c:v>
                </c:pt>
                <c:pt idx="33756">
                  <c:v>0.95099999999999996</c:v>
                </c:pt>
                <c:pt idx="33757">
                  <c:v>0.60399999999999998</c:v>
                </c:pt>
                <c:pt idx="33758">
                  <c:v>0.97699999999999998</c:v>
                </c:pt>
                <c:pt idx="33759">
                  <c:v>0.97099999999999997</c:v>
                </c:pt>
                <c:pt idx="33760">
                  <c:v>0.61199999999999999</c:v>
                </c:pt>
                <c:pt idx="33761">
                  <c:v>0.93</c:v>
                </c:pt>
                <c:pt idx="33762">
                  <c:v>0.91500000000000004</c:v>
                </c:pt>
                <c:pt idx="33763">
                  <c:v>0.97699999999999998</c:v>
                </c:pt>
                <c:pt idx="33764">
                  <c:v>0.89900000000000002</c:v>
                </c:pt>
                <c:pt idx="33765">
                  <c:v>0.84199999999999997</c:v>
                </c:pt>
                <c:pt idx="33766">
                  <c:v>0.95699999999999996</c:v>
                </c:pt>
                <c:pt idx="33767">
                  <c:v>0.95599999999999996</c:v>
                </c:pt>
                <c:pt idx="33768">
                  <c:v>0.61199999999999999</c:v>
                </c:pt>
                <c:pt idx="33769">
                  <c:v>0.61199999999999999</c:v>
                </c:pt>
                <c:pt idx="33770">
                  <c:v>0.97</c:v>
                </c:pt>
                <c:pt idx="33771">
                  <c:v>0.98</c:v>
                </c:pt>
                <c:pt idx="33772">
                  <c:v>0.98799999999999999</c:v>
                </c:pt>
                <c:pt idx="33773">
                  <c:v>0.59299999999999997</c:v>
                </c:pt>
                <c:pt idx="33774">
                  <c:v>0.56000000000000005</c:v>
                </c:pt>
                <c:pt idx="33775">
                  <c:v>0.60599999999999998</c:v>
                </c:pt>
                <c:pt idx="33776">
                  <c:v>0.64500000000000002</c:v>
                </c:pt>
                <c:pt idx="33777">
                  <c:v>0.58399999999999996</c:v>
                </c:pt>
                <c:pt idx="33778">
                  <c:v>0.58399999999999996</c:v>
                </c:pt>
                <c:pt idx="33779">
                  <c:v>0.98799999999999999</c:v>
                </c:pt>
                <c:pt idx="33780">
                  <c:v>0.98399999999999999</c:v>
                </c:pt>
                <c:pt idx="33781">
                  <c:v>0.86599999999999999</c:v>
                </c:pt>
                <c:pt idx="33782">
                  <c:v>0.95599999999999996</c:v>
                </c:pt>
                <c:pt idx="33783">
                  <c:v>0.56200000000000006</c:v>
                </c:pt>
                <c:pt idx="33784">
                  <c:v>0.95899999999999996</c:v>
                </c:pt>
                <c:pt idx="33785">
                  <c:v>0.56399999999999995</c:v>
                </c:pt>
                <c:pt idx="33786">
                  <c:v>0.98699999999999999</c:v>
                </c:pt>
                <c:pt idx="33787">
                  <c:v>0.89100000000000001</c:v>
                </c:pt>
                <c:pt idx="33788">
                  <c:v>0.88900000000000001</c:v>
                </c:pt>
                <c:pt idx="33789">
                  <c:v>0.60899999999999999</c:v>
                </c:pt>
                <c:pt idx="33790">
                  <c:v>0.64700000000000002</c:v>
                </c:pt>
                <c:pt idx="33791">
                  <c:v>0.97499999999999998</c:v>
                </c:pt>
                <c:pt idx="33792">
                  <c:v>0.64800000000000002</c:v>
                </c:pt>
                <c:pt idx="33793">
                  <c:v>0.64600000000000002</c:v>
                </c:pt>
                <c:pt idx="33794">
                  <c:v>0.89200000000000002</c:v>
                </c:pt>
                <c:pt idx="33795">
                  <c:v>0.99399999999999999</c:v>
                </c:pt>
                <c:pt idx="33796">
                  <c:v>0.55200000000000005</c:v>
                </c:pt>
                <c:pt idx="33797">
                  <c:v>0.59299999999999997</c:v>
                </c:pt>
                <c:pt idx="33798">
                  <c:v>0.99099999999999999</c:v>
                </c:pt>
                <c:pt idx="33799">
                  <c:v>0.59199999999999997</c:v>
                </c:pt>
                <c:pt idx="33800">
                  <c:v>0.98499999999999999</c:v>
                </c:pt>
                <c:pt idx="33801">
                  <c:v>1.0089999999999999</c:v>
                </c:pt>
                <c:pt idx="33802">
                  <c:v>0.61899999999999999</c:v>
                </c:pt>
                <c:pt idx="33803">
                  <c:v>1.008</c:v>
                </c:pt>
                <c:pt idx="33804">
                  <c:v>0.998</c:v>
                </c:pt>
                <c:pt idx="33805">
                  <c:v>0.94299999999999995</c:v>
                </c:pt>
                <c:pt idx="33806">
                  <c:v>0.60899999999999999</c:v>
                </c:pt>
                <c:pt idx="33807">
                  <c:v>0.88300000000000001</c:v>
                </c:pt>
                <c:pt idx="33808">
                  <c:v>0.96499999999999997</c:v>
                </c:pt>
                <c:pt idx="33809">
                  <c:v>0.59399999999999997</c:v>
                </c:pt>
                <c:pt idx="33810">
                  <c:v>0.56299999999999994</c:v>
                </c:pt>
                <c:pt idx="33811">
                  <c:v>0.56299999999999994</c:v>
                </c:pt>
                <c:pt idx="33812">
                  <c:v>0.98699999999999999</c:v>
                </c:pt>
                <c:pt idx="33813">
                  <c:v>1.008</c:v>
                </c:pt>
                <c:pt idx="33814">
                  <c:v>0.998</c:v>
                </c:pt>
                <c:pt idx="33815">
                  <c:v>0.55300000000000005</c:v>
                </c:pt>
                <c:pt idx="33816">
                  <c:v>0.624</c:v>
                </c:pt>
                <c:pt idx="33817">
                  <c:v>0.55500000000000005</c:v>
                </c:pt>
                <c:pt idx="33818">
                  <c:v>0.98399999999999999</c:v>
                </c:pt>
                <c:pt idx="33819">
                  <c:v>1.01</c:v>
                </c:pt>
                <c:pt idx="33820">
                  <c:v>0.98899999999999999</c:v>
                </c:pt>
                <c:pt idx="33821">
                  <c:v>1.024</c:v>
                </c:pt>
                <c:pt idx="33822">
                  <c:v>0.57399999999999995</c:v>
                </c:pt>
                <c:pt idx="33823">
                  <c:v>0.99099999999999999</c:v>
                </c:pt>
                <c:pt idx="33824">
                  <c:v>0.77600000000000002</c:v>
                </c:pt>
                <c:pt idx="33825">
                  <c:v>0.59899999999999998</c:v>
                </c:pt>
                <c:pt idx="33826">
                  <c:v>0.59899999999999998</c:v>
                </c:pt>
                <c:pt idx="33827">
                  <c:v>0.57699999999999996</c:v>
                </c:pt>
                <c:pt idx="33828">
                  <c:v>0.93500000000000005</c:v>
                </c:pt>
                <c:pt idx="33829">
                  <c:v>0.95599999999999996</c:v>
                </c:pt>
                <c:pt idx="33830">
                  <c:v>0.95799999999999996</c:v>
                </c:pt>
                <c:pt idx="33831">
                  <c:v>0.61799999999999999</c:v>
                </c:pt>
                <c:pt idx="33832">
                  <c:v>0.60199999999999998</c:v>
                </c:pt>
                <c:pt idx="33833">
                  <c:v>0.60199999999999998</c:v>
                </c:pt>
                <c:pt idx="33834">
                  <c:v>0.6</c:v>
                </c:pt>
                <c:pt idx="33835">
                  <c:v>0.98199999999999998</c:v>
                </c:pt>
                <c:pt idx="33836">
                  <c:v>0.97599999999999998</c:v>
                </c:pt>
                <c:pt idx="33837">
                  <c:v>0.61899999999999999</c:v>
                </c:pt>
                <c:pt idx="33838">
                  <c:v>0.81299999999999994</c:v>
                </c:pt>
                <c:pt idx="33839">
                  <c:v>0.95099999999999996</c:v>
                </c:pt>
                <c:pt idx="33840">
                  <c:v>0.94399999999999995</c:v>
                </c:pt>
                <c:pt idx="33841">
                  <c:v>0.56699999999999995</c:v>
                </c:pt>
                <c:pt idx="33842">
                  <c:v>0.64400000000000002</c:v>
                </c:pt>
                <c:pt idx="33843">
                  <c:v>0.87</c:v>
                </c:pt>
                <c:pt idx="33844">
                  <c:v>0.64500000000000002</c:v>
                </c:pt>
                <c:pt idx="33845">
                  <c:v>0.998</c:v>
                </c:pt>
                <c:pt idx="33846">
                  <c:v>0.81299999999999994</c:v>
                </c:pt>
                <c:pt idx="33847">
                  <c:v>0.97499999999999998</c:v>
                </c:pt>
                <c:pt idx="33848">
                  <c:v>1.002</c:v>
                </c:pt>
                <c:pt idx="33849">
                  <c:v>0.95199999999999996</c:v>
                </c:pt>
                <c:pt idx="33850">
                  <c:v>0.57499999999999996</c:v>
                </c:pt>
                <c:pt idx="33851">
                  <c:v>0.57499999999999996</c:v>
                </c:pt>
                <c:pt idx="33852">
                  <c:v>0.95699999999999996</c:v>
                </c:pt>
                <c:pt idx="33853">
                  <c:v>0.99</c:v>
                </c:pt>
                <c:pt idx="33854">
                  <c:v>0.996</c:v>
                </c:pt>
                <c:pt idx="33855">
                  <c:v>0.60499999999999998</c:v>
                </c:pt>
                <c:pt idx="33856">
                  <c:v>0.97499999999999998</c:v>
                </c:pt>
                <c:pt idx="33857">
                  <c:v>0.99199999999999999</c:v>
                </c:pt>
                <c:pt idx="33858">
                  <c:v>0.58399999999999996</c:v>
                </c:pt>
                <c:pt idx="33859">
                  <c:v>0.56499999999999995</c:v>
                </c:pt>
                <c:pt idx="33860">
                  <c:v>0.94899999999999995</c:v>
                </c:pt>
                <c:pt idx="33861">
                  <c:v>0.56699999999999995</c:v>
                </c:pt>
                <c:pt idx="33862">
                  <c:v>0.64200000000000002</c:v>
                </c:pt>
                <c:pt idx="33863">
                  <c:v>0.94399999999999995</c:v>
                </c:pt>
                <c:pt idx="33864">
                  <c:v>0.98299999999999998</c:v>
                </c:pt>
                <c:pt idx="33865">
                  <c:v>0.96</c:v>
                </c:pt>
                <c:pt idx="33866">
                  <c:v>0.98</c:v>
                </c:pt>
                <c:pt idx="33867">
                  <c:v>0.98499999999999999</c:v>
                </c:pt>
                <c:pt idx="33868">
                  <c:v>0.95599999999999996</c:v>
                </c:pt>
                <c:pt idx="33869">
                  <c:v>0.90100000000000002</c:v>
                </c:pt>
                <c:pt idx="33870">
                  <c:v>0.98</c:v>
                </c:pt>
                <c:pt idx="33871">
                  <c:v>0.95799999999999996</c:v>
                </c:pt>
                <c:pt idx="33872">
                  <c:v>0.93600000000000005</c:v>
                </c:pt>
                <c:pt idx="33873">
                  <c:v>0.63300000000000001</c:v>
                </c:pt>
                <c:pt idx="33874">
                  <c:v>0.96599999999999997</c:v>
                </c:pt>
                <c:pt idx="33875">
                  <c:v>0.98899999999999999</c:v>
                </c:pt>
                <c:pt idx="33876">
                  <c:v>0.63500000000000001</c:v>
                </c:pt>
                <c:pt idx="33877">
                  <c:v>0.72199999999999998</c:v>
                </c:pt>
                <c:pt idx="33878">
                  <c:v>0.55800000000000005</c:v>
                </c:pt>
                <c:pt idx="33879">
                  <c:v>0.55800000000000005</c:v>
                </c:pt>
                <c:pt idx="33880">
                  <c:v>0.78100000000000003</c:v>
                </c:pt>
                <c:pt idx="33881">
                  <c:v>0.96799999999999997</c:v>
                </c:pt>
                <c:pt idx="33882">
                  <c:v>0.61699999999999999</c:v>
                </c:pt>
                <c:pt idx="33883">
                  <c:v>0.93600000000000005</c:v>
                </c:pt>
                <c:pt idx="33884">
                  <c:v>0.61799999999999999</c:v>
                </c:pt>
                <c:pt idx="33885">
                  <c:v>0.78200000000000003</c:v>
                </c:pt>
                <c:pt idx="33886">
                  <c:v>0.93300000000000005</c:v>
                </c:pt>
                <c:pt idx="33887">
                  <c:v>0.96299999999999997</c:v>
                </c:pt>
                <c:pt idx="33888">
                  <c:v>0.78300000000000003</c:v>
                </c:pt>
                <c:pt idx="33889">
                  <c:v>0.76</c:v>
                </c:pt>
                <c:pt idx="33890">
                  <c:v>0.998</c:v>
                </c:pt>
                <c:pt idx="33891">
                  <c:v>0.94599999999999995</c:v>
                </c:pt>
                <c:pt idx="33892">
                  <c:v>1.002</c:v>
                </c:pt>
                <c:pt idx="33893">
                  <c:v>0.96899999999999997</c:v>
                </c:pt>
                <c:pt idx="33894">
                  <c:v>0.97199999999999998</c:v>
                </c:pt>
                <c:pt idx="33895">
                  <c:v>0.97</c:v>
                </c:pt>
                <c:pt idx="33896">
                  <c:v>0.93100000000000005</c:v>
                </c:pt>
                <c:pt idx="33897">
                  <c:v>1.0029999999999999</c:v>
                </c:pt>
                <c:pt idx="33898">
                  <c:v>0.58399999999999996</c:v>
                </c:pt>
                <c:pt idx="33899">
                  <c:v>0.99099999999999999</c:v>
                </c:pt>
                <c:pt idx="33900">
                  <c:v>0.996</c:v>
                </c:pt>
                <c:pt idx="33901">
                  <c:v>0.97699999999999998</c:v>
                </c:pt>
                <c:pt idx="33902">
                  <c:v>0.61799999999999999</c:v>
                </c:pt>
                <c:pt idx="33903">
                  <c:v>0.95499999999999996</c:v>
                </c:pt>
                <c:pt idx="33904">
                  <c:v>0.61499999999999999</c:v>
                </c:pt>
                <c:pt idx="33905">
                  <c:v>1.004</c:v>
                </c:pt>
                <c:pt idx="33906">
                  <c:v>0.85299999999999998</c:v>
                </c:pt>
                <c:pt idx="33907">
                  <c:v>0.59099999999999997</c:v>
                </c:pt>
                <c:pt idx="33908">
                  <c:v>0.80900000000000005</c:v>
                </c:pt>
                <c:pt idx="33909">
                  <c:v>0.97</c:v>
                </c:pt>
                <c:pt idx="33910">
                  <c:v>0.60799999999999998</c:v>
                </c:pt>
                <c:pt idx="33911">
                  <c:v>0.65100000000000002</c:v>
                </c:pt>
                <c:pt idx="33912">
                  <c:v>0.93</c:v>
                </c:pt>
                <c:pt idx="33913">
                  <c:v>0.93899999999999995</c:v>
                </c:pt>
                <c:pt idx="33914">
                  <c:v>0.997</c:v>
                </c:pt>
                <c:pt idx="33915">
                  <c:v>0.55600000000000005</c:v>
                </c:pt>
                <c:pt idx="33916">
                  <c:v>0.56499999999999995</c:v>
                </c:pt>
                <c:pt idx="33917">
                  <c:v>0.56499999999999995</c:v>
                </c:pt>
                <c:pt idx="33918">
                  <c:v>0.85199999999999998</c:v>
                </c:pt>
                <c:pt idx="33919">
                  <c:v>0.55700000000000005</c:v>
                </c:pt>
                <c:pt idx="33920">
                  <c:v>0.96699999999999997</c:v>
                </c:pt>
                <c:pt idx="33921">
                  <c:v>0.65100000000000002</c:v>
                </c:pt>
                <c:pt idx="33922">
                  <c:v>0.61</c:v>
                </c:pt>
                <c:pt idx="33923">
                  <c:v>0.64900000000000002</c:v>
                </c:pt>
                <c:pt idx="33924">
                  <c:v>0.65100000000000002</c:v>
                </c:pt>
                <c:pt idx="33925">
                  <c:v>0.94399999999999995</c:v>
                </c:pt>
                <c:pt idx="33926">
                  <c:v>0.995</c:v>
                </c:pt>
                <c:pt idx="33927">
                  <c:v>0.98399999999999999</c:v>
                </c:pt>
                <c:pt idx="33928">
                  <c:v>0.91100000000000003</c:v>
                </c:pt>
                <c:pt idx="33929">
                  <c:v>0.98199999999999998</c:v>
                </c:pt>
                <c:pt idx="33930">
                  <c:v>0.95499999999999996</c:v>
                </c:pt>
                <c:pt idx="33931">
                  <c:v>0.95499999999999996</c:v>
                </c:pt>
                <c:pt idx="33932">
                  <c:v>0.88800000000000001</c:v>
                </c:pt>
                <c:pt idx="33933">
                  <c:v>1.0029999999999999</c:v>
                </c:pt>
                <c:pt idx="33934">
                  <c:v>0.95099999999999996</c:v>
                </c:pt>
                <c:pt idx="33935">
                  <c:v>0.96399999999999997</c:v>
                </c:pt>
                <c:pt idx="33936">
                  <c:v>0.96199999999999997</c:v>
                </c:pt>
                <c:pt idx="33937">
                  <c:v>0.99199999999999999</c:v>
                </c:pt>
                <c:pt idx="33938">
                  <c:v>0.96099999999999997</c:v>
                </c:pt>
                <c:pt idx="33939">
                  <c:v>0.99</c:v>
                </c:pt>
                <c:pt idx="33940">
                  <c:v>0.98899999999999999</c:v>
                </c:pt>
                <c:pt idx="33941">
                  <c:v>0.57899999999999996</c:v>
                </c:pt>
                <c:pt idx="33942">
                  <c:v>0.96899999999999997</c:v>
                </c:pt>
                <c:pt idx="33943">
                  <c:v>0.54600000000000004</c:v>
                </c:pt>
                <c:pt idx="33944">
                  <c:v>0.622</c:v>
                </c:pt>
                <c:pt idx="33945">
                  <c:v>0.54700000000000004</c:v>
                </c:pt>
                <c:pt idx="33946">
                  <c:v>0.77700000000000002</c:v>
                </c:pt>
                <c:pt idx="33947">
                  <c:v>0.93799999999999994</c:v>
                </c:pt>
                <c:pt idx="33948">
                  <c:v>0.97299999999999998</c:v>
                </c:pt>
                <c:pt idx="33949">
                  <c:v>0.94</c:v>
                </c:pt>
                <c:pt idx="33950">
                  <c:v>0.78200000000000003</c:v>
                </c:pt>
                <c:pt idx="33951">
                  <c:v>0.95899999999999996</c:v>
                </c:pt>
                <c:pt idx="33952">
                  <c:v>0.96199999999999997</c:v>
                </c:pt>
                <c:pt idx="33953">
                  <c:v>0.94399999999999995</c:v>
                </c:pt>
                <c:pt idx="33954">
                  <c:v>0.93300000000000005</c:v>
                </c:pt>
                <c:pt idx="33955">
                  <c:v>0.93700000000000006</c:v>
                </c:pt>
                <c:pt idx="33956">
                  <c:v>0.96099999999999997</c:v>
                </c:pt>
                <c:pt idx="33957">
                  <c:v>1.0029999999999999</c:v>
                </c:pt>
                <c:pt idx="33958">
                  <c:v>0.97099999999999997</c:v>
                </c:pt>
                <c:pt idx="33959">
                  <c:v>0.95499999999999996</c:v>
                </c:pt>
                <c:pt idx="33960">
                  <c:v>0.98099999999999998</c:v>
                </c:pt>
                <c:pt idx="33961">
                  <c:v>0.98799999999999999</c:v>
                </c:pt>
                <c:pt idx="33962">
                  <c:v>0.98899999999999999</c:v>
                </c:pt>
                <c:pt idx="33963">
                  <c:v>0.82</c:v>
                </c:pt>
                <c:pt idx="33964">
                  <c:v>0.93799999999999994</c:v>
                </c:pt>
                <c:pt idx="33965">
                  <c:v>0.64800000000000002</c:v>
                </c:pt>
                <c:pt idx="33966">
                  <c:v>0.64900000000000002</c:v>
                </c:pt>
                <c:pt idx="33967">
                  <c:v>0.872</c:v>
                </c:pt>
                <c:pt idx="33968">
                  <c:v>0.95599999999999996</c:v>
                </c:pt>
                <c:pt idx="33969">
                  <c:v>0.995</c:v>
                </c:pt>
                <c:pt idx="33970">
                  <c:v>0.96199999999999997</c:v>
                </c:pt>
                <c:pt idx="33971">
                  <c:v>0.81899999999999995</c:v>
                </c:pt>
                <c:pt idx="33972">
                  <c:v>0.99399999999999999</c:v>
                </c:pt>
                <c:pt idx="33973">
                  <c:v>0.98</c:v>
                </c:pt>
                <c:pt idx="33974">
                  <c:v>1.0089999999999999</c:v>
                </c:pt>
                <c:pt idx="33975">
                  <c:v>0.997</c:v>
                </c:pt>
                <c:pt idx="33976">
                  <c:v>0.98099999999999998</c:v>
                </c:pt>
                <c:pt idx="33977">
                  <c:v>0.95299999999999996</c:v>
                </c:pt>
                <c:pt idx="33978">
                  <c:v>0.96099999999999997</c:v>
                </c:pt>
                <c:pt idx="33979">
                  <c:v>0.95299999999999996</c:v>
                </c:pt>
                <c:pt idx="33980">
                  <c:v>1.006</c:v>
                </c:pt>
                <c:pt idx="33981">
                  <c:v>1.0029999999999999</c:v>
                </c:pt>
                <c:pt idx="33982">
                  <c:v>0.99299999999999999</c:v>
                </c:pt>
                <c:pt idx="33983">
                  <c:v>0.58599999999999997</c:v>
                </c:pt>
                <c:pt idx="33984">
                  <c:v>0.58199999999999996</c:v>
                </c:pt>
                <c:pt idx="33985">
                  <c:v>0.96599999999999997</c:v>
                </c:pt>
                <c:pt idx="33986">
                  <c:v>0.98799999999999999</c:v>
                </c:pt>
                <c:pt idx="33987">
                  <c:v>0.64600000000000002</c:v>
                </c:pt>
                <c:pt idx="33988">
                  <c:v>0.96199999999999997</c:v>
                </c:pt>
                <c:pt idx="33989">
                  <c:v>0.99</c:v>
                </c:pt>
                <c:pt idx="33990">
                  <c:v>0.95299999999999996</c:v>
                </c:pt>
                <c:pt idx="33991">
                  <c:v>0.98399999999999999</c:v>
                </c:pt>
                <c:pt idx="33992">
                  <c:v>0.63700000000000001</c:v>
                </c:pt>
                <c:pt idx="33993">
                  <c:v>0.90800000000000003</c:v>
                </c:pt>
                <c:pt idx="33994">
                  <c:v>0.93899999999999995</c:v>
                </c:pt>
                <c:pt idx="33995">
                  <c:v>0.63800000000000001</c:v>
                </c:pt>
                <c:pt idx="33996">
                  <c:v>0.97</c:v>
                </c:pt>
                <c:pt idx="33997">
                  <c:v>1.002</c:v>
                </c:pt>
                <c:pt idx="33998">
                  <c:v>0.97499999999999998</c:v>
                </c:pt>
                <c:pt idx="33999">
                  <c:v>0.78700000000000003</c:v>
                </c:pt>
                <c:pt idx="34000">
                  <c:v>0.62</c:v>
                </c:pt>
                <c:pt idx="34001">
                  <c:v>0.96299999999999997</c:v>
                </c:pt>
                <c:pt idx="34002">
                  <c:v>0.95299999999999996</c:v>
                </c:pt>
                <c:pt idx="34003">
                  <c:v>0.62</c:v>
                </c:pt>
                <c:pt idx="34004">
                  <c:v>0.93899999999999995</c:v>
                </c:pt>
                <c:pt idx="34005">
                  <c:v>0.92100000000000004</c:v>
                </c:pt>
                <c:pt idx="34006">
                  <c:v>0.96899999999999997</c:v>
                </c:pt>
                <c:pt idx="34007">
                  <c:v>1.008</c:v>
                </c:pt>
                <c:pt idx="34008">
                  <c:v>0.93600000000000005</c:v>
                </c:pt>
                <c:pt idx="34009">
                  <c:v>1</c:v>
                </c:pt>
                <c:pt idx="34010">
                  <c:v>0.93500000000000005</c:v>
                </c:pt>
                <c:pt idx="34011">
                  <c:v>0.97599999999999998</c:v>
                </c:pt>
                <c:pt idx="34012">
                  <c:v>1.0089999999999999</c:v>
                </c:pt>
                <c:pt idx="34013">
                  <c:v>1.006</c:v>
                </c:pt>
                <c:pt idx="34014">
                  <c:v>0.97</c:v>
                </c:pt>
                <c:pt idx="34015">
                  <c:v>0.97399999999999998</c:v>
                </c:pt>
                <c:pt idx="34016">
                  <c:v>0.95799999999999996</c:v>
                </c:pt>
                <c:pt idx="34017">
                  <c:v>1.0029999999999999</c:v>
                </c:pt>
                <c:pt idx="34018">
                  <c:v>0.997</c:v>
                </c:pt>
                <c:pt idx="34019">
                  <c:v>0.98399999999999999</c:v>
                </c:pt>
                <c:pt idx="34020">
                  <c:v>0.92900000000000005</c:v>
                </c:pt>
                <c:pt idx="34021">
                  <c:v>1.0069999999999999</c:v>
                </c:pt>
                <c:pt idx="34022">
                  <c:v>1.01</c:v>
                </c:pt>
                <c:pt idx="34023">
                  <c:v>0.98299999999999998</c:v>
                </c:pt>
                <c:pt idx="34024">
                  <c:v>0.97699999999999998</c:v>
                </c:pt>
                <c:pt idx="34025">
                  <c:v>1.0089999999999999</c:v>
                </c:pt>
                <c:pt idx="34026">
                  <c:v>0.98</c:v>
                </c:pt>
                <c:pt idx="34027">
                  <c:v>0.85699999999999998</c:v>
                </c:pt>
                <c:pt idx="34028">
                  <c:v>0.61699999999999999</c:v>
                </c:pt>
                <c:pt idx="34029">
                  <c:v>0.59299999999999997</c:v>
                </c:pt>
                <c:pt idx="34030">
                  <c:v>0.99199999999999999</c:v>
                </c:pt>
                <c:pt idx="34031">
                  <c:v>0.61</c:v>
                </c:pt>
                <c:pt idx="34032">
                  <c:v>0.99</c:v>
                </c:pt>
                <c:pt idx="34033">
                  <c:v>0.65500000000000003</c:v>
                </c:pt>
                <c:pt idx="34034">
                  <c:v>1.004</c:v>
                </c:pt>
                <c:pt idx="34035">
                  <c:v>0.81599999999999995</c:v>
                </c:pt>
                <c:pt idx="34036">
                  <c:v>0.97599999999999998</c:v>
                </c:pt>
                <c:pt idx="34037">
                  <c:v>0.85399999999999998</c:v>
                </c:pt>
                <c:pt idx="34038">
                  <c:v>1</c:v>
                </c:pt>
                <c:pt idx="34039">
                  <c:v>0.94099999999999995</c:v>
                </c:pt>
                <c:pt idx="34040">
                  <c:v>0.95899999999999996</c:v>
                </c:pt>
                <c:pt idx="34041">
                  <c:v>0.93200000000000005</c:v>
                </c:pt>
                <c:pt idx="34042">
                  <c:v>1.0089999999999999</c:v>
                </c:pt>
                <c:pt idx="34043">
                  <c:v>1.014</c:v>
                </c:pt>
                <c:pt idx="34044">
                  <c:v>0.97</c:v>
                </c:pt>
                <c:pt idx="34045">
                  <c:v>1.006</c:v>
                </c:pt>
                <c:pt idx="34046">
                  <c:v>0.998</c:v>
                </c:pt>
                <c:pt idx="34047">
                  <c:v>0.98899999999999999</c:v>
                </c:pt>
                <c:pt idx="34048">
                  <c:v>0.96</c:v>
                </c:pt>
                <c:pt idx="34049">
                  <c:v>0.95399999999999996</c:v>
                </c:pt>
                <c:pt idx="34050">
                  <c:v>0.98599999999999999</c:v>
                </c:pt>
                <c:pt idx="34051">
                  <c:v>0.98399999999999999</c:v>
                </c:pt>
                <c:pt idx="34052">
                  <c:v>0.89400000000000002</c:v>
                </c:pt>
                <c:pt idx="34053">
                  <c:v>0.996</c:v>
                </c:pt>
                <c:pt idx="34054">
                  <c:v>0.97199999999999998</c:v>
                </c:pt>
                <c:pt idx="34055">
                  <c:v>1</c:v>
                </c:pt>
                <c:pt idx="34056">
                  <c:v>0.96899999999999997</c:v>
                </c:pt>
                <c:pt idx="34057">
                  <c:v>0.96399999999999997</c:v>
                </c:pt>
                <c:pt idx="34058">
                  <c:v>0.997</c:v>
                </c:pt>
                <c:pt idx="34059">
                  <c:v>0.97099999999999997</c:v>
                </c:pt>
                <c:pt idx="34060">
                  <c:v>1.0069999999999999</c:v>
                </c:pt>
                <c:pt idx="34061">
                  <c:v>0.625</c:v>
                </c:pt>
                <c:pt idx="34062">
                  <c:v>0.57999999999999996</c:v>
                </c:pt>
                <c:pt idx="34063">
                  <c:v>0.96299999999999997</c:v>
                </c:pt>
                <c:pt idx="34064">
                  <c:v>0.94199999999999995</c:v>
                </c:pt>
                <c:pt idx="34065">
                  <c:v>0.95099999999999996</c:v>
                </c:pt>
                <c:pt idx="34066">
                  <c:v>0.97599999999999998</c:v>
                </c:pt>
                <c:pt idx="34067">
                  <c:v>0.94399999999999995</c:v>
                </c:pt>
                <c:pt idx="34068">
                  <c:v>0.78200000000000003</c:v>
                </c:pt>
                <c:pt idx="34069">
                  <c:v>0.96</c:v>
                </c:pt>
                <c:pt idx="34070">
                  <c:v>0.96</c:v>
                </c:pt>
                <c:pt idx="34071">
                  <c:v>0.97599999999999998</c:v>
                </c:pt>
                <c:pt idx="34072">
                  <c:v>0.93500000000000005</c:v>
                </c:pt>
                <c:pt idx="34073">
                  <c:v>0.98599999999999999</c:v>
                </c:pt>
                <c:pt idx="34074">
                  <c:v>0.82699999999999996</c:v>
                </c:pt>
                <c:pt idx="34075">
                  <c:v>0.99299999999999999</c:v>
                </c:pt>
                <c:pt idx="34076">
                  <c:v>0.98</c:v>
                </c:pt>
                <c:pt idx="34077">
                  <c:v>0.98299999999999998</c:v>
                </c:pt>
                <c:pt idx="34078">
                  <c:v>0.94099999999999995</c:v>
                </c:pt>
                <c:pt idx="34079">
                  <c:v>0.96599999999999997</c:v>
                </c:pt>
                <c:pt idx="34080">
                  <c:v>0.95599999999999996</c:v>
                </c:pt>
                <c:pt idx="34081">
                  <c:v>1.0009999999999999</c:v>
                </c:pt>
                <c:pt idx="34082">
                  <c:v>1.014</c:v>
                </c:pt>
                <c:pt idx="34083">
                  <c:v>0.98</c:v>
                </c:pt>
                <c:pt idx="34084">
                  <c:v>0.98499999999999999</c:v>
                </c:pt>
                <c:pt idx="34085">
                  <c:v>0.96599999999999997</c:v>
                </c:pt>
                <c:pt idx="34086">
                  <c:v>0.98299999999999998</c:v>
                </c:pt>
                <c:pt idx="34087">
                  <c:v>0.95799999999999996</c:v>
                </c:pt>
                <c:pt idx="34088">
                  <c:v>0.98199999999999998</c:v>
                </c:pt>
                <c:pt idx="34089">
                  <c:v>1.01</c:v>
                </c:pt>
                <c:pt idx="34090">
                  <c:v>1.0129999999999999</c:v>
                </c:pt>
                <c:pt idx="34091">
                  <c:v>0.96399999999999997</c:v>
                </c:pt>
                <c:pt idx="34092">
                  <c:v>0.97</c:v>
                </c:pt>
                <c:pt idx="34093">
                  <c:v>0.96699999999999997</c:v>
                </c:pt>
                <c:pt idx="34094">
                  <c:v>0.99199999999999999</c:v>
                </c:pt>
                <c:pt idx="34095">
                  <c:v>0.97699999999999998</c:v>
                </c:pt>
                <c:pt idx="34096">
                  <c:v>0.95699999999999996</c:v>
                </c:pt>
                <c:pt idx="34097">
                  <c:v>1.008</c:v>
                </c:pt>
                <c:pt idx="34098">
                  <c:v>0.64900000000000002</c:v>
                </c:pt>
                <c:pt idx="34099">
                  <c:v>0.98899999999999999</c:v>
                </c:pt>
                <c:pt idx="34100">
                  <c:v>0.94199999999999995</c:v>
                </c:pt>
                <c:pt idx="34101">
                  <c:v>0.97099999999999997</c:v>
                </c:pt>
                <c:pt idx="34102">
                  <c:v>0.96099999999999997</c:v>
                </c:pt>
                <c:pt idx="34103">
                  <c:v>0.96899999999999997</c:v>
                </c:pt>
                <c:pt idx="34104">
                  <c:v>0.97499999999999998</c:v>
                </c:pt>
                <c:pt idx="34105">
                  <c:v>0.98099999999999998</c:v>
                </c:pt>
                <c:pt idx="34106">
                  <c:v>0.79300000000000004</c:v>
                </c:pt>
                <c:pt idx="34107">
                  <c:v>0.98699999999999999</c:v>
                </c:pt>
                <c:pt idx="34108">
                  <c:v>1.0109999999999999</c:v>
                </c:pt>
                <c:pt idx="34109">
                  <c:v>1.014</c:v>
                </c:pt>
                <c:pt idx="34110">
                  <c:v>0.97899999999999998</c:v>
                </c:pt>
                <c:pt idx="34111">
                  <c:v>0.92800000000000005</c:v>
                </c:pt>
                <c:pt idx="34112">
                  <c:v>0.97399999999999998</c:v>
                </c:pt>
                <c:pt idx="34113">
                  <c:v>0.94199999999999995</c:v>
                </c:pt>
                <c:pt idx="34114">
                  <c:v>1.0149999999999999</c:v>
                </c:pt>
                <c:pt idx="34115">
                  <c:v>1.012</c:v>
                </c:pt>
                <c:pt idx="34116">
                  <c:v>0.98</c:v>
                </c:pt>
                <c:pt idx="34117">
                  <c:v>0.93899999999999995</c:v>
                </c:pt>
                <c:pt idx="34118">
                  <c:v>0.98</c:v>
                </c:pt>
                <c:pt idx="34119">
                  <c:v>1.01</c:v>
                </c:pt>
                <c:pt idx="34120">
                  <c:v>1.004</c:v>
                </c:pt>
                <c:pt idx="34121">
                  <c:v>0.97799999999999998</c:v>
                </c:pt>
                <c:pt idx="34122">
                  <c:v>1.016</c:v>
                </c:pt>
                <c:pt idx="34123">
                  <c:v>1.0129999999999999</c:v>
                </c:pt>
                <c:pt idx="34124">
                  <c:v>0.93600000000000005</c:v>
                </c:pt>
                <c:pt idx="34125">
                  <c:v>0.98899999999999999</c:v>
                </c:pt>
                <c:pt idx="34126">
                  <c:v>1.0149999999999999</c:v>
                </c:pt>
                <c:pt idx="34127">
                  <c:v>0.98899999999999999</c:v>
                </c:pt>
                <c:pt idx="34128">
                  <c:v>0.98199999999999998</c:v>
                </c:pt>
                <c:pt idx="34129">
                  <c:v>0.98499999999999999</c:v>
                </c:pt>
                <c:pt idx="34130">
                  <c:v>0.99</c:v>
                </c:pt>
                <c:pt idx="34131">
                  <c:v>0.61899999999999999</c:v>
                </c:pt>
                <c:pt idx="34132">
                  <c:v>1.0089999999999999</c:v>
                </c:pt>
                <c:pt idx="34133">
                  <c:v>0.99399999999999999</c:v>
                </c:pt>
                <c:pt idx="34134">
                  <c:v>0.96899999999999997</c:v>
                </c:pt>
                <c:pt idx="34135">
                  <c:v>1.0129999999999999</c:v>
                </c:pt>
                <c:pt idx="34136">
                  <c:v>0.94299999999999995</c:v>
                </c:pt>
                <c:pt idx="34137">
                  <c:v>0.98199999999999998</c:v>
                </c:pt>
                <c:pt idx="34138">
                  <c:v>0.82099999999999995</c:v>
                </c:pt>
                <c:pt idx="34139">
                  <c:v>1.02</c:v>
                </c:pt>
                <c:pt idx="34140">
                  <c:v>0.97399999999999998</c:v>
                </c:pt>
                <c:pt idx="34141">
                  <c:v>1.006</c:v>
                </c:pt>
                <c:pt idx="34142">
                  <c:v>0.97</c:v>
                </c:pt>
                <c:pt idx="34143">
                  <c:v>0.97599999999999998</c:v>
                </c:pt>
                <c:pt idx="34144">
                  <c:v>0.99199999999999999</c:v>
                </c:pt>
                <c:pt idx="34145">
                  <c:v>0.99</c:v>
                </c:pt>
                <c:pt idx="34146">
                  <c:v>1.0069999999999999</c:v>
                </c:pt>
                <c:pt idx="34147">
                  <c:v>0.96699999999999997</c:v>
                </c:pt>
                <c:pt idx="34148">
                  <c:v>1.004</c:v>
                </c:pt>
                <c:pt idx="34149">
                  <c:v>0.97599999999999998</c:v>
                </c:pt>
                <c:pt idx="34150">
                  <c:v>0.97399999999999998</c:v>
                </c:pt>
                <c:pt idx="34151">
                  <c:v>1.0049999999999999</c:v>
                </c:pt>
                <c:pt idx="34152">
                  <c:v>0.97799999999999998</c:v>
                </c:pt>
                <c:pt idx="34153">
                  <c:v>0.98</c:v>
                </c:pt>
                <c:pt idx="34154">
                  <c:v>0.96499999999999997</c:v>
                </c:pt>
                <c:pt idx="34155">
                  <c:v>0.98</c:v>
                </c:pt>
                <c:pt idx="34156">
                  <c:v>0.94399999999999995</c:v>
                </c:pt>
                <c:pt idx="34157">
                  <c:v>0.95499999999999996</c:v>
                </c:pt>
                <c:pt idx="34158">
                  <c:v>0.99099999999999999</c:v>
                </c:pt>
                <c:pt idx="34159">
                  <c:v>0.94699999999999995</c:v>
                </c:pt>
                <c:pt idx="34160">
                  <c:v>0.91600000000000004</c:v>
                </c:pt>
                <c:pt idx="34161">
                  <c:v>0.622</c:v>
                </c:pt>
                <c:pt idx="34162">
                  <c:v>0.93300000000000005</c:v>
                </c:pt>
                <c:pt idx="34163">
                  <c:v>0.92100000000000004</c:v>
                </c:pt>
                <c:pt idx="34164">
                  <c:v>0.92400000000000004</c:v>
                </c:pt>
                <c:pt idx="34165">
                  <c:v>0.95199999999999996</c:v>
                </c:pt>
                <c:pt idx="34166">
                  <c:v>0.88100000000000001</c:v>
                </c:pt>
                <c:pt idx="34167">
                  <c:v>0.90400000000000003</c:v>
                </c:pt>
                <c:pt idx="34168">
                  <c:v>0.65900000000000003</c:v>
                </c:pt>
                <c:pt idx="34169">
                  <c:v>0.93100000000000005</c:v>
                </c:pt>
                <c:pt idx="34170">
                  <c:v>0.93</c:v>
                </c:pt>
                <c:pt idx="34171">
                  <c:v>0.92900000000000005</c:v>
                </c:pt>
                <c:pt idx="34172">
                  <c:v>0.875</c:v>
                </c:pt>
                <c:pt idx="34173">
                  <c:v>0.84399999999999997</c:v>
                </c:pt>
                <c:pt idx="34174">
                  <c:v>0.92100000000000004</c:v>
                </c:pt>
                <c:pt idx="34175">
                  <c:v>0.93600000000000005</c:v>
                </c:pt>
                <c:pt idx="34176">
                  <c:v>0.95</c:v>
                </c:pt>
                <c:pt idx="34177">
                  <c:v>0.93899999999999995</c:v>
                </c:pt>
                <c:pt idx="34178">
                  <c:v>0.84799999999999998</c:v>
                </c:pt>
                <c:pt idx="34179">
                  <c:v>0.877</c:v>
                </c:pt>
                <c:pt idx="34180">
                  <c:v>0.92200000000000004</c:v>
                </c:pt>
                <c:pt idx="34181">
                  <c:v>0.91800000000000004</c:v>
                </c:pt>
                <c:pt idx="34182">
                  <c:v>0.92100000000000004</c:v>
                </c:pt>
                <c:pt idx="34183">
                  <c:v>0.871</c:v>
                </c:pt>
                <c:pt idx="34184">
                  <c:v>0.92100000000000004</c:v>
                </c:pt>
                <c:pt idx="34185">
                  <c:v>0.91900000000000004</c:v>
                </c:pt>
                <c:pt idx="34186">
                  <c:v>0.91800000000000004</c:v>
                </c:pt>
                <c:pt idx="34187">
                  <c:v>0.876</c:v>
                </c:pt>
                <c:pt idx="34188">
                  <c:v>0.94299999999999995</c:v>
                </c:pt>
                <c:pt idx="34189">
                  <c:v>0.94699999999999995</c:v>
                </c:pt>
                <c:pt idx="34190">
                  <c:v>0.95</c:v>
                </c:pt>
                <c:pt idx="34191">
                  <c:v>0.94599999999999995</c:v>
                </c:pt>
                <c:pt idx="34192">
                  <c:v>0.92800000000000005</c:v>
                </c:pt>
                <c:pt idx="34193">
                  <c:v>0.92200000000000004</c:v>
                </c:pt>
                <c:pt idx="34194">
                  <c:v>0.93100000000000005</c:v>
                </c:pt>
                <c:pt idx="34195">
                  <c:v>0.879</c:v>
                </c:pt>
                <c:pt idx="34196">
                  <c:v>0.94399999999999995</c:v>
                </c:pt>
                <c:pt idx="34197">
                  <c:v>0.92500000000000004</c:v>
                </c:pt>
                <c:pt idx="34198">
                  <c:v>0.92</c:v>
                </c:pt>
                <c:pt idx="34199">
                  <c:v>0.94899999999999995</c:v>
                </c:pt>
                <c:pt idx="34200">
                  <c:v>0.93300000000000005</c:v>
                </c:pt>
                <c:pt idx="34201">
                  <c:v>0.93300000000000005</c:v>
                </c:pt>
                <c:pt idx="34202">
                  <c:v>0.94899999999999995</c:v>
                </c:pt>
                <c:pt idx="34203">
                  <c:v>0.91600000000000004</c:v>
                </c:pt>
                <c:pt idx="34204">
                  <c:v>0.92200000000000004</c:v>
                </c:pt>
                <c:pt idx="34205">
                  <c:v>0.90200000000000002</c:v>
                </c:pt>
                <c:pt idx="34206">
                  <c:v>0.95199999999999996</c:v>
                </c:pt>
                <c:pt idx="34207">
                  <c:v>0.94899999999999995</c:v>
                </c:pt>
                <c:pt idx="34208">
                  <c:v>0.94199999999999995</c:v>
                </c:pt>
                <c:pt idx="34209">
                  <c:v>0.91900000000000004</c:v>
                </c:pt>
                <c:pt idx="34210">
                  <c:v>0.94799999999999995</c:v>
                </c:pt>
                <c:pt idx="34211">
                  <c:v>0.94299999999999995</c:v>
                </c:pt>
                <c:pt idx="34212">
                  <c:v>0.85199999999999998</c:v>
                </c:pt>
                <c:pt idx="34213">
                  <c:v>0.84899999999999998</c:v>
                </c:pt>
                <c:pt idx="34214">
                  <c:v>0.94099999999999995</c:v>
                </c:pt>
                <c:pt idx="34215">
                  <c:v>0.95299999999999996</c:v>
                </c:pt>
                <c:pt idx="34216">
                  <c:v>0.95</c:v>
                </c:pt>
                <c:pt idx="34217">
                  <c:v>0.94399999999999995</c:v>
                </c:pt>
                <c:pt idx="34218">
                  <c:v>0.91100000000000003</c:v>
                </c:pt>
                <c:pt idx="34219">
                  <c:v>0.95199999999999996</c:v>
                </c:pt>
                <c:pt idx="34220">
                  <c:v>0.92800000000000005</c:v>
                </c:pt>
                <c:pt idx="34221">
                  <c:v>0.92600000000000005</c:v>
                </c:pt>
                <c:pt idx="34222">
                  <c:v>0.91900000000000004</c:v>
                </c:pt>
                <c:pt idx="34223">
                  <c:v>0.92800000000000005</c:v>
                </c:pt>
                <c:pt idx="34224">
                  <c:v>0.94799999999999995</c:v>
                </c:pt>
                <c:pt idx="34225">
                  <c:v>0.94499999999999995</c:v>
                </c:pt>
                <c:pt idx="34226">
                  <c:v>0.94199999999999995</c:v>
                </c:pt>
                <c:pt idx="34227">
                  <c:v>0.93</c:v>
                </c:pt>
                <c:pt idx="34228">
                  <c:v>0.91300000000000003</c:v>
                </c:pt>
                <c:pt idx="34229">
                  <c:v>0.92</c:v>
                </c:pt>
                <c:pt idx="34230">
                  <c:v>0.65300000000000002</c:v>
                </c:pt>
                <c:pt idx="34231">
                  <c:v>0.95499999999999996</c:v>
                </c:pt>
                <c:pt idx="34232">
                  <c:v>0.94499999999999995</c:v>
                </c:pt>
                <c:pt idx="34233">
                  <c:v>0.91</c:v>
                </c:pt>
                <c:pt idx="34234">
                  <c:v>0.88500000000000001</c:v>
                </c:pt>
                <c:pt idx="34235">
                  <c:v>0.92100000000000004</c:v>
                </c:pt>
                <c:pt idx="34236">
                  <c:v>0.94699999999999995</c:v>
                </c:pt>
                <c:pt idx="34237">
                  <c:v>0.92800000000000005</c:v>
                </c:pt>
                <c:pt idx="34238">
                  <c:v>0.92500000000000004</c:v>
                </c:pt>
                <c:pt idx="34239">
                  <c:v>0.91</c:v>
                </c:pt>
                <c:pt idx="34240">
                  <c:v>0.88300000000000001</c:v>
                </c:pt>
                <c:pt idx="34241">
                  <c:v>0.88500000000000001</c:v>
                </c:pt>
                <c:pt idx="34242">
                  <c:v>0.95099999999999996</c:v>
                </c:pt>
                <c:pt idx="34243">
                  <c:v>0.95199999999999996</c:v>
                </c:pt>
                <c:pt idx="34244">
                  <c:v>0.95199999999999996</c:v>
                </c:pt>
                <c:pt idx="34245">
                  <c:v>0.85399999999999998</c:v>
                </c:pt>
                <c:pt idx="34246">
                  <c:v>0.92800000000000005</c:v>
                </c:pt>
                <c:pt idx="34247">
                  <c:v>0.92800000000000005</c:v>
                </c:pt>
                <c:pt idx="34248">
                  <c:v>0.85699999999999998</c:v>
                </c:pt>
                <c:pt idx="34249">
                  <c:v>0.94</c:v>
                </c:pt>
                <c:pt idx="34250">
                  <c:v>0.88400000000000001</c:v>
                </c:pt>
                <c:pt idx="34251">
                  <c:v>0.92700000000000005</c:v>
                </c:pt>
                <c:pt idx="34252">
                  <c:v>0.92</c:v>
                </c:pt>
                <c:pt idx="34253">
                  <c:v>0.878</c:v>
                </c:pt>
                <c:pt idx="34254">
                  <c:v>0.92600000000000005</c:v>
                </c:pt>
                <c:pt idx="34255">
                  <c:v>0.92500000000000004</c:v>
                </c:pt>
                <c:pt idx="34256">
                  <c:v>0.90800000000000003</c:v>
                </c:pt>
                <c:pt idx="34257">
                  <c:v>0.93300000000000005</c:v>
                </c:pt>
                <c:pt idx="34258">
                  <c:v>0.94199999999999995</c:v>
                </c:pt>
                <c:pt idx="34259">
                  <c:v>0.88</c:v>
                </c:pt>
                <c:pt idx="34260">
                  <c:v>0.878</c:v>
                </c:pt>
                <c:pt idx="34261">
                  <c:v>0.94299999999999995</c:v>
                </c:pt>
                <c:pt idx="34262">
                  <c:v>0.878</c:v>
                </c:pt>
                <c:pt idx="34263">
                  <c:v>0.92500000000000004</c:v>
                </c:pt>
                <c:pt idx="34264">
                  <c:v>0.92200000000000004</c:v>
                </c:pt>
                <c:pt idx="34265">
                  <c:v>0.92400000000000004</c:v>
                </c:pt>
                <c:pt idx="34266">
                  <c:v>0.879</c:v>
                </c:pt>
                <c:pt idx="34267">
                  <c:v>0.92500000000000004</c:v>
                </c:pt>
                <c:pt idx="34268">
                  <c:v>0.95</c:v>
                </c:pt>
                <c:pt idx="34269">
                  <c:v>0.92400000000000004</c:v>
                </c:pt>
                <c:pt idx="34270">
                  <c:v>0.95</c:v>
                </c:pt>
                <c:pt idx="34271">
                  <c:v>0.95299999999999996</c:v>
                </c:pt>
                <c:pt idx="34272">
                  <c:v>0.95</c:v>
                </c:pt>
                <c:pt idx="34273">
                  <c:v>0.93100000000000005</c:v>
                </c:pt>
                <c:pt idx="34274">
                  <c:v>0.92600000000000005</c:v>
                </c:pt>
                <c:pt idx="34275">
                  <c:v>0.88100000000000001</c:v>
                </c:pt>
                <c:pt idx="34276">
                  <c:v>0.95499999999999996</c:v>
                </c:pt>
                <c:pt idx="34277">
                  <c:v>0.93400000000000005</c:v>
                </c:pt>
                <c:pt idx="34278">
                  <c:v>0.95299999999999996</c:v>
                </c:pt>
                <c:pt idx="34279">
                  <c:v>0.92400000000000004</c:v>
                </c:pt>
                <c:pt idx="34280">
                  <c:v>0.92900000000000005</c:v>
                </c:pt>
                <c:pt idx="34281">
                  <c:v>0.86099999999999999</c:v>
                </c:pt>
                <c:pt idx="34282">
                  <c:v>0.95599999999999996</c:v>
                </c:pt>
                <c:pt idx="34283">
                  <c:v>0.95399999999999996</c:v>
                </c:pt>
                <c:pt idx="34284">
                  <c:v>0.93799999999999994</c:v>
                </c:pt>
                <c:pt idx="34285">
                  <c:v>0.92</c:v>
                </c:pt>
                <c:pt idx="34286">
                  <c:v>0.95199999999999996</c:v>
                </c:pt>
                <c:pt idx="34287">
                  <c:v>0.94699999999999995</c:v>
                </c:pt>
                <c:pt idx="34288">
                  <c:v>0.92200000000000004</c:v>
                </c:pt>
                <c:pt idx="34289">
                  <c:v>0.92500000000000004</c:v>
                </c:pt>
                <c:pt idx="34290">
                  <c:v>0.95699999999999996</c:v>
                </c:pt>
                <c:pt idx="34291">
                  <c:v>0.95499999999999996</c:v>
                </c:pt>
                <c:pt idx="34292">
                  <c:v>0.85399999999999998</c:v>
                </c:pt>
                <c:pt idx="34293">
                  <c:v>0.85099999999999998</c:v>
                </c:pt>
                <c:pt idx="34294">
                  <c:v>0.94699999999999995</c:v>
                </c:pt>
                <c:pt idx="34295">
                  <c:v>0.95</c:v>
                </c:pt>
                <c:pt idx="34296">
                  <c:v>0.93200000000000005</c:v>
                </c:pt>
                <c:pt idx="34297">
                  <c:v>0.92900000000000005</c:v>
                </c:pt>
                <c:pt idx="34298">
                  <c:v>0.92100000000000004</c:v>
                </c:pt>
                <c:pt idx="34299">
                  <c:v>0.93100000000000005</c:v>
                </c:pt>
                <c:pt idx="34300">
                  <c:v>0.91700000000000004</c:v>
                </c:pt>
                <c:pt idx="34301">
                  <c:v>0.95</c:v>
                </c:pt>
                <c:pt idx="34302">
                  <c:v>0.92500000000000004</c:v>
                </c:pt>
                <c:pt idx="34303">
                  <c:v>0.93</c:v>
                </c:pt>
                <c:pt idx="34304">
                  <c:v>0.92400000000000004</c:v>
                </c:pt>
                <c:pt idx="34305">
                  <c:v>0.93</c:v>
                </c:pt>
                <c:pt idx="34306">
                  <c:v>0.88500000000000001</c:v>
                </c:pt>
                <c:pt idx="34307">
                  <c:v>0.873</c:v>
                </c:pt>
                <c:pt idx="34308">
                  <c:v>0.92800000000000005</c:v>
                </c:pt>
                <c:pt idx="34309">
                  <c:v>0.93200000000000005</c:v>
                </c:pt>
                <c:pt idx="34310">
                  <c:v>0.88700000000000001</c:v>
                </c:pt>
                <c:pt idx="34311">
                  <c:v>0.91500000000000004</c:v>
                </c:pt>
                <c:pt idx="34312">
                  <c:v>0.95699999999999996</c:v>
                </c:pt>
                <c:pt idx="34313">
                  <c:v>0.95699999999999996</c:v>
                </c:pt>
                <c:pt idx="34314">
                  <c:v>0.93100000000000005</c:v>
                </c:pt>
                <c:pt idx="34315">
                  <c:v>0.93100000000000005</c:v>
                </c:pt>
                <c:pt idx="34316">
                  <c:v>0.88</c:v>
                </c:pt>
                <c:pt idx="34317">
                  <c:v>0.92800000000000005</c:v>
                </c:pt>
                <c:pt idx="34318">
                  <c:v>0.92500000000000004</c:v>
                </c:pt>
                <c:pt idx="34319">
                  <c:v>0.88300000000000001</c:v>
                </c:pt>
                <c:pt idx="34320">
                  <c:v>0.93600000000000005</c:v>
                </c:pt>
                <c:pt idx="34321">
                  <c:v>0.88100000000000001</c:v>
                </c:pt>
                <c:pt idx="34322">
                  <c:v>0.91100000000000003</c:v>
                </c:pt>
                <c:pt idx="34323">
                  <c:v>0.92500000000000004</c:v>
                </c:pt>
                <c:pt idx="34324">
                  <c:v>0.88</c:v>
                </c:pt>
                <c:pt idx="34325">
                  <c:v>0.93899999999999995</c:v>
                </c:pt>
                <c:pt idx="34326">
                  <c:v>0.92800000000000005</c:v>
                </c:pt>
                <c:pt idx="34327">
                  <c:v>0.88100000000000001</c:v>
                </c:pt>
                <c:pt idx="34328">
                  <c:v>0.92700000000000005</c:v>
                </c:pt>
                <c:pt idx="34329">
                  <c:v>0.92600000000000005</c:v>
                </c:pt>
                <c:pt idx="34330">
                  <c:v>0.92900000000000005</c:v>
                </c:pt>
                <c:pt idx="34331">
                  <c:v>0.95299999999999996</c:v>
                </c:pt>
                <c:pt idx="34332">
                  <c:v>0.95599999999999996</c:v>
                </c:pt>
                <c:pt idx="34333">
                  <c:v>0.92900000000000005</c:v>
                </c:pt>
                <c:pt idx="34334">
                  <c:v>0.93400000000000005</c:v>
                </c:pt>
                <c:pt idx="34335">
                  <c:v>0.93700000000000006</c:v>
                </c:pt>
                <c:pt idx="34336">
                  <c:v>0.92800000000000005</c:v>
                </c:pt>
                <c:pt idx="34337">
                  <c:v>0.96</c:v>
                </c:pt>
                <c:pt idx="34338">
                  <c:v>0.86399999999999999</c:v>
                </c:pt>
                <c:pt idx="34339">
                  <c:v>0.92400000000000004</c:v>
                </c:pt>
                <c:pt idx="34340">
                  <c:v>0.94299999999999995</c:v>
                </c:pt>
                <c:pt idx="34341">
                  <c:v>0.92600000000000005</c:v>
                </c:pt>
                <c:pt idx="34342">
                  <c:v>0.96099999999999997</c:v>
                </c:pt>
                <c:pt idx="34343">
                  <c:v>0.95799999999999996</c:v>
                </c:pt>
                <c:pt idx="34344">
                  <c:v>0.95199999999999996</c:v>
                </c:pt>
                <c:pt idx="34345">
                  <c:v>0.93600000000000005</c:v>
                </c:pt>
                <c:pt idx="34346">
                  <c:v>0.93300000000000005</c:v>
                </c:pt>
                <c:pt idx="34347">
                  <c:v>0.93500000000000005</c:v>
                </c:pt>
                <c:pt idx="34348">
                  <c:v>0.92</c:v>
                </c:pt>
                <c:pt idx="34349">
                  <c:v>0.92900000000000005</c:v>
                </c:pt>
                <c:pt idx="34350">
                  <c:v>0.93200000000000005</c:v>
                </c:pt>
                <c:pt idx="34351">
                  <c:v>0.92800000000000005</c:v>
                </c:pt>
                <c:pt idx="34352">
                  <c:v>0.93200000000000005</c:v>
                </c:pt>
                <c:pt idx="34353">
                  <c:v>0.876</c:v>
                </c:pt>
                <c:pt idx="34354">
                  <c:v>0.93100000000000005</c:v>
                </c:pt>
                <c:pt idx="34355">
                  <c:v>0.93500000000000005</c:v>
                </c:pt>
                <c:pt idx="34356">
                  <c:v>0.96099999999999997</c:v>
                </c:pt>
                <c:pt idx="34357">
                  <c:v>0.93300000000000005</c:v>
                </c:pt>
                <c:pt idx="34358">
                  <c:v>0.95899999999999996</c:v>
                </c:pt>
                <c:pt idx="34359">
                  <c:v>0.94</c:v>
                </c:pt>
                <c:pt idx="34360">
                  <c:v>0.95399999999999996</c:v>
                </c:pt>
                <c:pt idx="34361">
                  <c:v>0.95499999999999996</c:v>
                </c:pt>
                <c:pt idx="34362">
                  <c:v>0.95799999999999996</c:v>
                </c:pt>
                <c:pt idx="34363">
                  <c:v>0.96699999999999997</c:v>
                </c:pt>
                <c:pt idx="34364">
                  <c:v>0.96899999999999997</c:v>
                </c:pt>
                <c:pt idx="34365">
                  <c:v>0.82699999999999996</c:v>
                </c:pt>
                <c:pt idx="34366">
                  <c:v>0.96399999999999997</c:v>
                </c:pt>
                <c:pt idx="34367">
                  <c:v>0.81399999999999995</c:v>
                </c:pt>
                <c:pt idx="34368">
                  <c:v>0.96099999999999997</c:v>
                </c:pt>
                <c:pt idx="34369">
                  <c:v>0.96399999999999997</c:v>
                </c:pt>
                <c:pt idx="34370">
                  <c:v>0.96499999999999997</c:v>
                </c:pt>
                <c:pt idx="34371">
                  <c:v>0.96899999999999997</c:v>
                </c:pt>
                <c:pt idx="34372">
                  <c:v>0.95699999999999996</c:v>
                </c:pt>
                <c:pt idx="34373">
                  <c:v>0.95799999999999996</c:v>
                </c:pt>
                <c:pt idx="34374">
                  <c:v>0.96199999999999997</c:v>
                </c:pt>
                <c:pt idx="34375">
                  <c:v>0.50700000000000001</c:v>
                </c:pt>
                <c:pt idx="34376">
                  <c:v>0.50700000000000001</c:v>
                </c:pt>
                <c:pt idx="34377">
                  <c:v>0.51800000000000002</c:v>
                </c:pt>
                <c:pt idx="34378">
                  <c:v>0.51800000000000002</c:v>
                </c:pt>
                <c:pt idx="34379">
                  <c:v>0.51</c:v>
                </c:pt>
                <c:pt idx="34380">
                  <c:v>0.51</c:v>
                </c:pt>
                <c:pt idx="34381">
                  <c:v>0.77300000000000002</c:v>
                </c:pt>
                <c:pt idx="34382">
                  <c:v>0.51400000000000001</c:v>
                </c:pt>
                <c:pt idx="34383">
                  <c:v>0.52</c:v>
                </c:pt>
                <c:pt idx="34384">
                  <c:v>0.52100000000000002</c:v>
                </c:pt>
                <c:pt idx="34385">
                  <c:v>0.52100000000000002</c:v>
                </c:pt>
                <c:pt idx="34386">
                  <c:v>0.52500000000000002</c:v>
                </c:pt>
                <c:pt idx="34387">
                  <c:v>0.53100000000000003</c:v>
                </c:pt>
                <c:pt idx="34388">
                  <c:v>0.495</c:v>
                </c:pt>
                <c:pt idx="34389">
                  <c:v>0.495</c:v>
                </c:pt>
                <c:pt idx="34390">
                  <c:v>0.47799999999999998</c:v>
                </c:pt>
                <c:pt idx="34391">
                  <c:v>0.47799999999999998</c:v>
                </c:pt>
                <c:pt idx="34392">
                  <c:v>0.53300000000000003</c:v>
                </c:pt>
                <c:pt idx="34393">
                  <c:v>0.53300000000000003</c:v>
                </c:pt>
                <c:pt idx="34394">
                  <c:v>0.52300000000000002</c:v>
                </c:pt>
                <c:pt idx="34395">
                  <c:v>0.52500000000000002</c:v>
                </c:pt>
                <c:pt idx="34396">
                  <c:v>0.52500000000000002</c:v>
                </c:pt>
                <c:pt idx="34397">
                  <c:v>0.48599999999999999</c:v>
                </c:pt>
                <c:pt idx="34398">
                  <c:v>0.53700000000000003</c:v>
                </c:pt>
                <c:pt idx="34399">
                  <c:v>0.53700000000000003</c:v>
                </c:pt>
                <c:pt idx="34400">
                  <c:v>0.53600000000000003</c:v>
                </c:pt>
                <c:pt idx="34401">
                  <c:v>0.54300000000000004</c:v>
                </c:pt>
                <c:pt idx="34402">
                  <c:v>0.47699999999999998</c:v>
                </c:pt>
                <c:pt idx="34403">
                  <c:v>0.47699999999999998</c:v>
                </c:pt>
                <c:pt idx="34404">
                  <c:v>0.505</c:v>
                </c:pt>
                <c:pt idx="34405">
                  <c:v>0.505</c:v>
                </c:pt>
                <c:pt idx="34406">
                  <c:v>0.48699999999999999</c:v>
                </c:pt>
                <c:pt idx="34407">
                  <c:v>0.48699999999999999</c:v>
                </c:pt>
                <c:pt idx="34408">
                  <c:v>0.54500000000000004</c:v>
                </c:pt>
                <c:pt idx="34409">
                  <c:v>0.54500000000000004</c:v>
                </c:pt>
                <c:pt idx="34410">
                  <c:v>0.505</c:v>
                </c:pt>
                <c:pt idx="34411">
                  <c:v>0.53500000000000003</c:v>
                </c:pt>
                <c:pt idx="34412">
                  <c:v>0.498</c:v>
                </c:pt>
                <c:pt idx="34413">
                  <c:v>0.498</c:v>
                </c:pt>
                <c:pt idx="34414">
                  <c:v>0.78500000000000003</c:v>
                </c:pt>
                <c:pt idx="34415">
                  <c:v>0.495</c:v>
                </c:pt>
                <c:pt idx="34416">
                  <c:v>0.53600000000000003</c:v>
                </c:pt>
                <c:pt idx="34417">
                  <c:v>0.53600000000000003</c:v>
                </c:pt>
                <c:pt idx="34418">
                  <c:v>0.48099999999999998</c:v>
                </c:pt>
                <c:pt idx="34419">
                  <c:v>0.48099999999999998</c:v>
                </c:pt>
                <c:pt idx="34420">
                  <c:v>0.47399999999999998</c:v>
                </c:pt>
                <c:pt idx="34421">
                  <c:v>0.47399999999999998</c:v>
                </c:pt>
                <c:pt idx="34422">
                  <c:v>0.54800000000000004</c:v>
                </c:pt>
                <c:pt idx="34423">
                  <c:v>0.48499999999999999</c:v>
                </c:pt>
                <c:pt idx="34424">
                  <c:v>0.54900000000000004</c:v>
                </c:pt>
                <c:pt idx="34425">
                  <c:v>0.54800000000000004</c:v>
                </c:pt>
                <c:pt idx="34426">
                  <c:v>0.48899999999999999</c:v>
                </c:pt>
                <c:pt idx="34427">
                  <c:v>0.54</c:v>
                </c:pt>
                <c:pt idx="34428">
                  <c:v>0.753</c:v>
                </c:pt>
                <c:pt idx="34429">
                  <c:v>0.48199999999999998</c:v>
                </c:pt>
                <c:pt idx="34430">
                  <c:v>0.48599999999999999</c:v>
                </c:pt>
                <c:pt idx="34431">
                  <c:v>0.48599999999999999</c:v>
                </c:pt>
                <c:pt idx="34432">
                  <c:v>0.77900000000000003</c:v>
                </c:pt>
                <c:pt idx="34433">
                  <c:v>0.54100000000000004</c:v>
                </c:pt>
                <c:pt idx="34434">
                  <c:v>0.54</c:v>
                </c:pt>
                <c:pt idx="34435">
                  <c:v>0.55700000000000005</c:v>
                </c:pt>
                <c:pt idx="34436">
                  <c:v>0.55700000000000005</c:v>
                </c:pt>
                <c:pt idx="34437">
                  <c:v>0.51600000000000001</c:v>
                </c:pt>
                <c:pt idx="34438">
                  <c:v>0.48</c:v>
                </c:pt>
                <c:pt idx="34439">
                  <c:v>0.48</c:v>
                </c:pt>
                <c:pt idx="34440">
                  <c:v>0.50900000000000001</c:v>
                </c:pt>
                <c:pt idx="34441">
                  <c:v>0.50900000000000001</c:v>
                </c:pt>
                <c:pt idx="34442">
                  <c:v>0.50600000000000001</c:v>
                </c:pt>
                <c:pt idx="34443">
                  <c:v>0.505</c:v>
                </c:pt>
                <c:pt idx="34444">
                  <c:v>0.54800000000000004</c:v>
                </c:pt>
                <c:pt idx="34445">
                  <c:v>0.54800000000000004</c:v>
                </c:pt>
                <c:pt idx="34446">
                  <c:v>0.49</c:v>
                </c:pt>
                <c:pt idx="34447">
                  <c:v>0.49</c:v>
                </c:pt>
                <c:pt idx="34448">
                  <c:v>0.53800000000000003</c:v>
                </c:pt>
                <c:pt idx="34449">
                  <c:v>0.56100000000000005</c:v>
                </c:pt>
                <c:pt idx="34450">
                  <c:v>0.50900000000000001</c:v>
                </c:pt>
                <c:pt idx="34451">
                  <c:v>0.48299999999999998</c:v>
                </c:pt>
                <c:pt idx="34452">
                  <c:v>0.48299999999999998</c:v>
                </c:pt>
                <c:pt idx="34453">
                  <c:v>0.49399999999999999</c:v>
                </c:pt>
                <c:pt idx="34454">
                  <c:v>0.54</c:v>
                </c:pt>
                <c:pt idx="34455">
                  <c:v>0.54</c:v>
                </c:pt>
                <c:pt idx="34456">
                  <c:v>0.56100000000000005</c:v>
                </c:pt>
                <c:pt idx="34457">
                  <c:v>0.56000000000000005</c:v>
                </c:pt>
                <c:pt idx="34458">
                  <c:v>0.498</c:v>
                </c:pt>
                <c:pt idx="34459">
                  <c:v>0.55200000000000005</c:v>
                </c:pt>
                <c:pt idx="34460">
                  <c:v>0.5</c:v>
                </c:pt>
                <c:pt idx="34461">
                  <c:v>0.499</c:v>
                </c:pt>
                <c:pt idx="34462">
                  <c:v>0.49099999999999999</c:v>
                </c:pt>
                <c:pt idx="34463">
                  <c:v>0.47699999999999998</c:v>
                </c:pt>
                <c:pt idx="34464">
                  <c:v>0.47699999999999998</c:v>
                </c:pt>
                <c:pt idx="34465">
                  <c:v>0.48799999999999999</c:v>
                </c:pt>
                <c:pt idx="34466">
                  <c:v>0.55300000000000005</c:v>
                </c:pt>
                <c:pt idx="34467">
                  <c:v>0.55200000000000005</c:v>
                </c:pt>
                <c:pt idx="34468">
                  <c:v>0.751</c:v>
                </c:pt>
                <c:pt idx="34469">
                  <c:v>0.56999999999999995</c:v>
                </c:pt>
                <c:pt idx="34470">
                  <c:v>0.56999999999999995</c:v>
                </c:pt>
                <c:pt idx="34471">
                  <c:v>0.499</c:v>
                </c:pt>
                <c:pt idx="34472">
                  <c:v>0.54400000000000004</c:v>
                </c:pt>
                <c:pt idx="34473">
                  <c:v>0.55800000000000005</c:v>
                </c:pt>
                <c:pt idx="34474">
                  <c:v>0.52600000000000002</c:v>
                </c:pt>
                <c:pt idx="34475">
                  <c:v>0.48499999999999999</c:v>
                </c:pt>
                <c:pt idx="34476">
                  <c:v>0.48899999999999999</c:v>
                </c:pt>
                <c:pt idx="34477">
                  <c:v>0.48899999999999999</c:v>
                </c:pt>
                <c:pt idx="34478">
                  <c:v>0.56000000000000005</c:v>
                </c:pt>
                <c:pt idx="34479">
                  <c:v>0.56000000000000005</c:v>
                </c:pt>
                <c:pt idx="34480">
                  <c:v>0.51900000000000002</c:v>
                </c:pt>
                <c:pt idx="34481">
                  <c:v>0.51900000000000002</c:v>
                </c:pt>
                <c:pt idx="34482">
                  <c:v>0.499</c:v>
                </c:pt>
                <c:pt idx="34483">
                  <c:v>0.499</c:v>
                </c:pt>
                <c:pt idx="34484">
                  <c:v>0.51700000000000002</c:v>
                </c:pt>
                <c:pt idx="34485">
                  <c:v>0.52100000000000002</c:v>
                </c:pt>
                <c:pt idx="34486">
                  <c:v>0.55000000000000004</c:v>
                </c:pt>
                <c:pt idx="34487">
                  <c:v>0.52100000000000002</c:v>
                </c:pt>
                <c:pt idx="34488">
                  <c:v>0.57399999999999995</c:v>
                </c:pt>
                <c:pt idx="34489">
                  <c:v>0.51900000000000002</c:v>
                </c:pt>
                <c:pt idx="34490">
                  <c:v>0.75700000000000001</c:v>
                </c:pt>
                <c:pt idx="34491">
                  <c:v>0.55200000000000005</c:v>
                </c:pt>
                <c:pt idx="34492">
                  <c:v>0.55200000000000005</c:v>
                </c:pt>
                <c:pt idx="34493">
                  <c:v>0.51200000000000001</c:v>
                </c:pt>
                <c:pt idx="34494">
                  <c:v>0.51200000000000001</c:v>
                </c:pt>
                <c:pt idx="34495">
                  <c:v>0.57499999999999996</c:v>
                </c:pt>
                <c:pt idx="34496">
                  <c:v>0.49099999999999999</c:v>
                </c:pt>
                <c:pt idx="34497">
                  <c:v>0.57299999999999995</c:v>
                </c:pt>
                <c:pt idx="34498">
                  <c:v>0.504</c:v>
                </c:pt>
                <c:pt idx="34499">
                  <c:v>0.49299999999999999</c:v>
                </c:pt>
                <c:pt idx="34500">
                  <c:v>0.49299999999999999</c:v>
                </c:pt>
                <c:pt idx="34501">
                  <c:v>0.56399999999999995</c:v>
                </c:pt>
                <c:pt idx="34502">
                  <c:v>0.65</c:v>
                </c:pt>
                <c:pt idx="34503">
                  <c:v>0.50900000000000001</c:v>
                </c:pt>
                <c:pt idx="34504">
                  <c:v>0.50800000000000001</c:v>
                </c:pt>
                <c:pt idx="34505">
                  <c:v>0.5</c:v>
                </c:pt>
                <c:pt idx="34506">
                  <c:v>0.56499999999999995</c:v>
                </c:pt>
                <c:pt idx="34507">
                  <c:v>0.48599999999999999</c:v>
                </c:pt>
                <c:pt idx="34508">
                  <c:v>0.48599999999999999</c:v>
                </c:pt>
                <c:pt idx="34509">
                  <c:v>0.56399999999999995</c:v>
                </c:pt>
                <c:pt idx="34510">
                  <c:v>0.497</c:v>
                </c:pt>
                <c:pt idx="34511">
                  <c:v>0.58299999999999996</c:v>
                </c:pt>
                <c:pt idx="34512">
                  <c:v>0.58299999999999996</c:v>
                </c:pt>
                <c:pt idx="34513">
                  <c:v>0.50900000000000001</c:v>
                </c:pt>
                <c:pt idx="34514">
                  <c:v>0.55600000000000005</c:v>
                </c:pt>
                <c:pt idx="34515">
                  <c:v>0.498</c:v>
                </c:pt>
                <c:pt idx="34516">
                  <c:v>0.499</c:v>
                </c:pt>
                <c:pt idx="34517">
                  <c:v>0.502</c:v>
                </c:pt>
                <c:pt idx="34518">
                  <c:v>0.57099999999999995</c:v>
                </c:pt>
                <c:pt idx="34519">
                  <c:v>0.503</c:v>
                </c:pt>
                <c:pt idx="34520">
                  <c:v>0.502</c:v>
                </c:pt>
                <c:pt idx="34521">
                  <c:v>0.76700000000000002</c:v>
                </c:pt>
                <c:pt idx="34522">
                  <c:v>0.49399999999999999</c:v>
                </c:pt>
                <c:pt idx="34523">
                  <c:v>0.55600000000000005</c:v>
                </c:pt>
                <c:pt idx="34524">
                  <c:v>0.57299999999999995</c:v>
                </c:pt>
                <c:pt idx="34525">
                  <c:v>0.57299999999999995</c:v>
                </c:pt>
                <c:pt idx="34526">
                  <c:v>0.55500000000000005</c:v>
                </c:pt>
                <c:pt idx="34527">
                  <c:v>0.50900000000000001</c:v>
                </c:pt>
                <c:pt idx="34528">
                  <c:v>0.50900000000000001</c:v>
                </c:pt>
                <c:pt idx="34529">
                  <c:v>0.498</c:v>
                </c:pt>
                <c:pt idx="34530">
                  <c:v>0.498</c:v>
                </c:pt>
                <c:pt idx="34531">
                  <c:v>0.53</c:v>
                </c:pt>
                <c:pt idx="34532">
                  <c:v>0.53</c:v>
                </c:pt>
                <c:pt idx="34533">
                  <c:v>0.52800000000000002</c:v>
                </c:pt>
                <c:pt idx="34534">
                  <c:v>0.56200000000000006</c:v>
                </c:pt>
                <c:pt idx="34535">
                  <c:v>0.58699999999999997</c:v>
                </c:pt>
                <c:pt idx="34536">
                  <c:v>0.53200000000000003</c:v>
                </c:pt>
                <c:pt idx="34537">
                  <c:v>0.49399999999999999</c:v>
                </c:pt>
                <c:pt idx="34538">
                  <c:v>0.495</c:v>
                </c:pt>
                <c:pt idx="34539">
                  <c:v>0.53100000000000003</c:v>
                </c:pt>
                <c:pt idx="34540">
                  <c:v>0.56399999999999995</c:v>
                </c:pt>
                <c:pt idx="34541">
                  <c:v>0.56399999999999995</c:v>
                </c:pt>
                <c:pt idx="34542">
                  <c:v>0.51800000000000002</c:v>
                </c:pt>
                <c:pt idx="34543">
                  <c:v>0.49199999999999999</c:v>
                </c:pt>
                <c:pt idx="34544">
                  <c:v>0.49199999999999999</c:v>
                </c:pt>
                <c:pt idx="34545">
                  <c:v>0.49199999999999999</c:v>
                </c:pt>
                <c:pt idx="34546">
                  <c:v>0.52300000000000002</c:v>
                </c:pt>
                <c:pt idx="34547">
                  <c:v>0.52300000000000002</c:v>
                </c:pt>
                <c:pt idx="34548">
                  <c:v>0.5</c:v>
                </c:pt>
                <c:pt idx="34549">
                  <c:v>0.502</c:v>
                </c:pt>
                <c:pt idx="34550">
                  <c:v>0.502</c:v>
                </c:pt>
                <c:pt idx="34551">
                  <c:v>0.57699999999999996</c:v>
                </c:pt>
                <c:pt idx="34552">
                  <c:v>0.52400000000000002</c:v>
                </c:pt>
                <c:pt idx="34553">
                  <c:v>0.51900000000000002</c:v>
                </c:pt>
                <c:pt idx="34554">
                  <c:v>0.51800000000000002</c:v>
                </c:pt>
                <c:pt idx="34555">
                  <c:v>0.52400000000000002</c:v>
                </c:pt>
                <c:pt idx="34556">
                  <c:v>0.55500000000000005</c:v>
                </c:pt>
                <c:pt idx="34557">
                  <c:v>0.55500000000000005</c:v>
                </c:pt>
                <c:pt idx="34558">
                  <c:v>0.52300000000000002</c:v>
                </c:pt>
                <c:pt idx="34559">
                  <c:v>0.57799999999999996</c:v>
                </c:pt>
                <c:pt idx="34560">
                  <c:v>0.57699999999999996</c:v>
                </c:pt>
                <c:pt idx="34561">
                  <c:v>0.59599999999999997</c:v>
                </c:pt>
                <c:pt idx="34562">
                  <c:v>0.59599999999999997</c:v>
                </c:pt>
                <c:pt idx="34563">
                  <c:v>0.51900000000000002</c:v>
                </c:pt>
                <c:pt idx="34564">
                  <c:v>0.56799999999999995</c:v>
                </c:pt>
                <c:pt idx="34565">
                  <c:v>0.495</c:v>
                </c:pt>
                <c:pt idx="34566">
                  <c:v>0.495</c:v>
                </c:pt>
                <c:pt idx="34567">
                  <c:v>0.51100000000000001</c:v>
                </c:pt>
                <c:pt idx="34568">
                  <c:v>0.58499999999999996</c:v>
                </c:pt>
                <c:pt idx="34569">
                  <c:v>0.50800000000000001</c:v>
                </c:pt>
                <c:pt idx="34570">
                  <c:v>0.50800000000000001</c:v>
                </c:pt>
                <c:pt idx="34571">
                  <c:v>0.51200000000000001</c:v>
                </c:pt>
                <c:pt idx="34572">
                  <c:v>0.51200000000000001</c:v>
                </c:pt>
                <c:pt idx="34573">
                  <c:v>0.56899999999999995</c:v>
                </c:pt>
                <c:pt idx="34574">
                  <c:v>0.51900000000000002</c:v>
                </c:pt>
                <c:pt idx="34575">
                  <c:v>0.51900000000000002</c:v>
                </c:pt>
                <c:pt idx="34576">
                  <c:v>0.56799999999999995</c:v>
                </c:pt>
                <c:pt idx="34577">
                  <c:v>0.58699999999999997</c:v>
                </c:pt>
                <c:pt idx="34578">
                  <c:v>0.58699999999999997</c:v>
                </c:pt>
                <c:pt idx="34579">
                  <c:v>0.76600000000000001</c:v>
                </c:pt>
                <c:pt idx="34580">
                  <c:v>0.501</c:v>
                </c:pt>
                <c:pt idx="34581">
                  <c:v>0.57499999999999996</c:v>
                </c:pt>
                <c:pt idx="34582">
                  <c:v>0.50800000000000001</c:v>
                </c:pt>
                <c:pt idx="34583">
                  <c:v>0.50800000000000001</c:v>
                </c:pt>
                <c:pt idx="34584">
                  <c:v>0.48899999999999999</c:v>
                </c:pt>
                <c:pt idx="34585">
                  <c:v>0.48899999999999999</c:v>
                </c:pt>
                <c:pt idx="34586">
                  <c:v>0.54100000000000004</c:v>
                </c:pt>
                <c:pt idx="34587">
                  <c:v>0.54100000000000004</c:v>
                </c:pt>
                <c:pt idx="34588">
                  <c:v>0.59899999999999998</c:v>
                </c:pt>
                <c:pt idx="34589">
                  <c:v>0.502</c:v>
                </c:pt>
                <c:pt idx="34590">
                  <c:v>0.53900000000000003</c:v>
                </c:pt>
                <c:pt idx="34591">
                  <c:v>0.502</c:v>
                </c:pt>
                <c:pt idx="34592">
                  <c:v>0.77100000000000002</c:v>
                </c:pt>
                <c:pt idx="34593">
                  <c:v>0.54300000000000004</c:v>
                </c:pt>
                <c:pt idx="34594">
                  <c:v>0.504</c:v>
                </c:pt>
                <c:pt idx="34595">
                  <c:v>0.54300000000000004</c:v>
                </c:pt>
                <c:pt idx="34596">
                  <c:v>0.504</c:v>
                </c:pt>
                <c:pt idx="34597">
                  <c:v>0.77100000000000002</c:v>
                </c:pt>
                <c:pt idx="34598">
                  <c:v>0.57699999999999996</c:v>
                </c:pt>
                <c:pt idx="34599">
                  <c:v>0.57699999999999996</c:v>
                </c:pt>
                <c:pt idx="34600">
                  <c:v>0.60099999999999998</c:v>
                </c:pt>
                <c:pt idx="34601">
                  <c:v>0.6</c:v>
                </c:pt>
                <c:pt idx="34602">
                  <c:v>0.52800000000000002</c:v>
                </c:pt>
                <c:pt idx="34603">
                  <c:v>0.54100000000000004</c:v>
                </c:pt>
                <c:pt idx="34604">
                  <c:v>0.497</c:v>
                </c:pt>
                <c:pt idx="34605">
                  <c:v>0.60599999999999998</c:v>
                </c:pt>
                <c:pt idx="34606">
                  <c:v>0.51200000000000001</c:v>
                </c:pt>
                <c:pt idx="34607">
                  <c:v>0.51200000000000001</c:v>
                </c:pt>
                <c:pt idx="34608">
                  <c:v>0.77600000000000002</c:v>
                </c:pt>
                <c:pt idx="34609">
                  <c:v>0.59</c:v>
                </c:pt>
                <c:pt idx="34610">
                  <c:v>0.501</c:v>
                </c:pt>
                <c:pt idx="34611">
                  <c:v>0.56599999999999995</c:v>
                </c:pt>
                <c:pt idx="34612">
                  <c:v>0.502</c:v>
                </c:pt>
                <c:pt idx="34613">
                  <c:v>0.502</c:v>
                </c:pt>
                <c:pt idx="34614">
                  <c:v>0.53400000000000003</c:v>
                </c:pt>
                <c:pt idx="34615">
                  <c:v>0.53400000000000003</c:v>
                </c:pt>
                <c:pt idx="34616">
                  <c:v>0.53100000000000003</c:v>
                </c:pt>
                <c:pt idx="34617">
                  <c:v>0.52900000000000003</c:v>
                </c:pt>
                <c:pt idx="34618">
                  <c:v>0.52800000000000002</c:v>
                </c:pt>
                <c:pt idx="34619">
                  <c:v>0.51</c:v>
                </c:pt>
                <c:pt idx="34620">
                  <c:v>0.53500000000000003</c:v>
                </c:pt>
                <c:pt idx="34621">
                  <c:v>0.53500000000000003</c:v>
                </c:pt>
                <c:pt idx="34622">
                  <c:v>0.56799999999999995</c:v>
                </c:pt>
                <c:pt idx="34623">
                  <c:v>0.56799999999999995</c:v>
                </c:pt>
                <c:pt idx="34624">
                  <c:v>0.498</c:v>
                </c:pt>
                <c:pt idx="34625">
                  <c:v>0.498</c:v>
                </c:pt>
                <c:pt idx="34626">
                  <c:v>0.59199999999999997</c:v>
                </c:pt>
                <c:pt idx="34627">
                  <c:v>0.59099999999999997</c:v>
                </c:pt>
                <c:pt idx="34628">
                  <c:v>0.81200000000000006</c:v>
                </c:pt>
                <c:pt idx="34629">
                  <c:v>0.53300000000000003</c:v>
                </c:pt>
                <c:pt idx="34630">
                  <c:v>0.60899999999999999</c:v>
                </c:pt>
                <c:pt idx="34631">
                  <c:v>0.60899999999999999</c:v>
                </c:pt>
                <c:pt idx="34632">
                  <c:v>0.53</c:v>
                </c:pt>
                <c:pt idx="34633">
                  <c:v>0.58099999999999996</c:v>
                </c:pt>
                <c:pt idx="34634">
                  <c:v>0.52100000000000002</c:v>
                </c:pt>
                <c:pt idx="34635">
                  <c:v>0.59799999999999998</c:v>
                </c:pt>
                <c:pt idx="34636">
                  <c:v>0.52600000000000002</c:v>
                </c:pt>
                <c:pt idx="34637">
                  <c:v>0.52600000000000002</c:v>
                </c:pt>
                <c:pt idx="34638">
                  <c:v>0.504</c:v>
                </c:pt>
                <c:pt idx="34639">
                  <c:v>0.504</c:v>
                </c:pt>
                <c:pt idx="34640">
                  <c:v>0.50600000000000001</c:v>
                </c:pt>
                <c:pt idx="34641">
                  <c:v>0.50600000000000001</c:v>
                </c:pt>
                <c:pt idx="34642">
                  <c:v>0.51700000000000002</c:v>
                </c:pt>
                <c:pt idx="34643">
                  <c:v>0.52200000000000002</c:v>
                </c:pt>
                <c:pt idx="34644">
                  <c:v>0.51800000000000002</c:v>
                </c:pt>
                <c:pt idx="34645">
                  <c:v>0.52100000000000002</c:v>
                </c:pt>
                <c:pt idx="34646">
                  <c:v>0.51800000000000002</c:v>
                </c:pt>
                <c:pt idx="34647">
                  <c:v>0.52900000000000003</c:v>
                </c:pt>
                <c:pt idx="34648">
                  <c:v>0.52900000000000003</c:v>
                </c:pt>
                <c:pt idx="34649">
                  <c:v>0.58199999999999996</c:v>
                </c:pt>
                <c:pt idx="34650">
                  <c:v>0.58099999999999996</c:v>
                </c:pt>
                <c:pt idx="34651">
                  <c:v>0.6</c:v>
                </c:pt>
                <c:pt idx="34652">
                  <c:v>0.6</c:v>
                </c:pt>
                <c:pt idx="34653">
                  <c:v>0.57199999999999995</c:v>
                </c:pt>
                <c:pt idx="34654">
                  <c:v>0.58799999999999997</c:v>
                </c:pt>
                <c:pt idx="34655">
                  <c:v>0.51300000000000001</c:v>
                </c:pt>
                <c:pt idx="34656">
                  <c:v>0.61099999999999999</c:v>
                </c:pt>
                <c:pt idx="34657">
                  <c:v>0.52300000000000002</c:v>
                </c:pt>
                <c:pt idx="34658">
                  <c:v>0.51</c:v>
                </c:pt>
                <c:pt idx="34659">
                  <c:v>0.498</c:v>
                </c:pt>
                <c:pt idx="34660">
                  <c:v>0.498</c:v>
                </c:pt>
                <c:pt idx="34661">
                  <c:v>0.51800000000000002</c:v>
                </c:pt>
                <c:pt idx="34662">
                  <c:v>0.51800000000000002</c:v>
                </c:pt>
                <c:pt idx="34663">
                  <c:v>0.55300000000000005</c:v>
                </c:pt>
                <c:pt idx="34664">
                  <c:v>0.55300000000000005</c:v>
                </c:pt>
                <c:pt idx="34665">
                  <c:v>0.51100000000000001</c:v>
                </c:pt>
                <c:pt idx="34666">
                  <c:v>0.55100000000000005</c:v>
                </c:pt>
                <c:pt idx="34667">
                  <c:v>0.51200000000000001</c:v>
                </c:pt>
                <c:pt idx="34668">
                  <c:v>0.55500000000000005</c:v>
                </c:pt>
                <c:pt idx="34669">
                  <c:v>0.51600000000000001</c:v>
                </c:pt>
                <c:pt idx="34670">
                  <c:v>0.51500000000000001</c:v>
                </c:pt>
                <c:pt idx="34671">
                  <c:v>0.59</c:v>
                </c:pt>
                <c:pt idx="34672">
                  <c:v>0.59</c:v>
                </c:pt>
                <c:pt idx="34673">
                  <c:v>0.51300000000000001</c:v>
                </c:pt>
                <c:pt idx="34674">
                  <c:v>0.55500000000000005</c:v>
                </c:pt>
                <c:pt idx="34675">
                  <c:v>0.57299999999999995</c:v>
                </c:pt>
                <c:pt idx="34676">
                  <c:v>0.51400000000000001</c:v>
                </c:pt>
                <c:pt idx="34677">
                  <c:v>0.53800000000000003</c:v>
                </c:pt>
                <c:pt idx="34678">
                  <c:v>0.52200000000000002</c:v>
                </c:pt>
                <c:pt idx="34679">
                  <c:v>0.52200000000000002</c:v>
                </c:pt>
                <c:pt idx="34680">
                  <c:v>0.61899999999999999</c:v>
                </c:pt>
                <c:pt idx="34681">
                  <c:v>0.55300000000000005</c:v>
                </c:pt>
                <c:pt idx="34682">
                  <c:v>0.60299999999999998</c:v>
                </c:pt>
                <c:pt idx="34683">
                  <c:v>0.57899999999999996</c:v>
                </c:pt>
                <c:pt idx="34684">
                  <c:v>0.50600000000000001</c:v>
                </c:pt>
                <c:pt idx="34685">
                  <c:v>0.51100000000000001</c:v>
                </c:pt>
                <c:pt idx="34686">
                  <c:v>0.54500000000000004</c:v>
                </c:pt>
                <c:pt idx="34687">
                  <c:v>0.54500000000000004</c:v>
                </c:pt>
                <c:pt idx="34688">
                  <c:v>0.51100000000000001</c:v>
                </c:pt>
                <c:pt idx="34689">
                  <c:v>0.51100000000000001</c:v>
                </c:pt>
                <c:pt idx="34690">
                  <c:v>0.54200000000000004</c:v>
                </c:pt>
                <c:pt idx="34691">
                  <c:v>0.52</c:v>
                </c:pt>
                <c:pt idx="34692">
                  <c:v>0.57999999999999996</c:v>
                </c:pt>
                <c:pt idx="34693">
                  <c:v>0.57999999999999996</c:v>
                </c:pt>
                <c:pt idx="34694">
                  <c:v>0.54700000000000004</c:v>
                </c:pt>
                <c:pt idx="34695">
                  <c:v>0.54600000000000004</c:v>
                </c:pt>
                <c:pt idx="34696">
                  <c:v>0.60499999999999998</c:v>
                </c:pt>
                <c:pt idx="34697">
                  <c:v>0.60399999999999998</c:v>
                </c:pt>
                <c:pt idx="34698">
                  <c:v>0.50700000000000001</c:v>
                </c:pt>
                <c:pt idx="34699">
                  <c:v>0.50800000000000001</c:v>
                </c:pt>
                <c:pt idx="34700">
                  <c:v>0.54</c:v>
                </c:pt>
                <c:pt idx="34701">
                  <c:v>0.621</c:v>
                </c:pt>
                <c:pt idx="34702">
                  <c:v>0.621</c:v>
                </c:pt>
                <c:pt idx="34703">
                  <c:v>0.59399999999999997</c:v>
                </c:pt>
                <c:pt idx="34704">
                  <c:v>0.53100000000000003</c:v>
                </c:pt>
                <c:pt idx="34705">
                  <c:v>0.61</c:v>
                </c:pt>
                <c:pt idx="34706">
                  <c:v>0.54500000000000004</c:v>
                </c:pt>
                <c:pt idx="34707">
                  <c:v>0.76800000000000002</c:v>
                </c:pt>
                <c:pt idx="34708">
                  <c:v>0.76900000000000002</c:v>
                </c:pt>
                <c:pt idx="34709">
                  <c:v>0.51500000000000001</c:v>
                </c:pt>
                <c:pt idx="34710">
                  <c:v>0.51500000000000001</c:v>
                </c:pt>
                <c:pt idx="34711">
                  <c:v>0.53700000000000003</c:v>
                </c:pt>
                <c:pt idx="34712">
                  <c:v>0.53700000000000003</c:v>
                </c:pt>
                <c:pt idx="34713">
                  <c:v>0.51400000000000001</c:v>
                </c:pt>
                <c:pt idx="34714">
                  <c:v>0.51400000000000001</c:v>
                </c:pt>
                <c:pt idx="34715">
                  <c:v>0.505</c:v>
                </c:pt>
                <c:pt idx="34716">
                  <c:v>0.505</c:v>
                </c:pt>
                <c:pt idx="34717">
                  <c:v>0.53500000000000003</c:v>
                </c:pt>
                <c:pt idx="34718">
                  <c:v>0.53300000000000003</c:v>
                </c:pt>
                <c:pt idx="34719">
                  <c:v>0.53200000000000003</c:v>
                </c:pt>
                <c:pt idx="34720">
                  <c:v>0.52700000000000002</c:v>
                </c:pt>
                <c:pt idx="34721">
                  <c:v>0.51400000000000001</c:v>
                </c:pt>
                <c:pt idx="34722">
                  <c:v>0.53900000000000003</c:v>
                </c:pt>
                <c:pt idx="34723">
                  <c:v>0.55700000000000005</c:v>
                </c:pt>
                <c:pt idx="34724">
                  <c:v>0.53900000000000003</c:v>
                </c:pt>
                <c:pt idx="34725">
                  <c:v>0.53900000000000003</c:v>
                </c:pt>
                <c:pt idx="34726">
                  <c:v>0.53900000000000003</c:v>
                </c:pt>
                <c:pt idx="34727">
                  <c:v>0.52800000000000002</c:v>
                </c:pt>
                <c:pt idx="34728">
                  <c:v>0.59599999999999997</c:v>
                </c:pt>
                <c:pt idx="34729">
                  <c:v>0.52900000000000003</c:v>
                </c:pt>
                <c:pt idx="34730">
                  <c:v>0.59399999999999997</c:v>
                </c:pt>
                <c:pt idx="34731">
                  <c:v>0.61199999999999999</c:v>
                </c:pt>
                <c:pt idx="34732">
                  <c:v>0.61199999999999999</c:v>
                </c:pt>
                <c:pt idx="34733">
                  <c:v>0.58399999999999996</c:v>
                </c:pt>
                <c:pt idx="34734">
                  <c:v>0.80800000000000005</c:v>
                </c:pt>
                <c:pt idx="34735">
                  <c:v>0.60199999999999998</c:v>
                </c:pt>
                <c:pt idx="34736">
                  <c:v>0.81699999999999995</c:v>
                </c:pt>
                <c:pt idx="34737">
                  <c:v>0.623</c:v>
                </c:pt>
                <c:pt idx="34738">
                  <c:v>0.52400000000000002</c:v>
                </c:pt>
                <c:pt idx="34739">
                  <c:v>0.53300000000000003</c:v>
                </c:pt>
                <c:pt idx="34740">
                  <c:v>0.52300000000000002</c:v>
                </c:pt>
                <c:pt idx="34741">
                  <c:v>0.50800000000000001</c:v>
                </c:pt>
                <c:pt idx="34742">
                  <c:v>0.50800000000000001</c:v>
                </c:pt>
                <c:pt idx="34743">
                  <c:v>0.52</c:v>
                </c:pt>
                <c:pt idx="34744">
                  <c:v>0.52800000000000002</c:v>
                </c:pt>
                <c:pt idx="34745">
                  <c:v>0.52800000000000002</c:v>
                </c:pt>
                <c:pt idx="34746">
                  <c:v>0.56499999999999995</c:v>
                </c:pt>
                <c:pt idx="34747">
                  <c:v>0.56499999999999995</c:v>
                </c:pt>
                <c:pt idx="34748">
                  <c:v>0.52600000000000002</c:v>
                </c:pt>
                <c:pt idx="34749">
                  <c:v>0.52500000000000002</c:v>
                </c:pt>
                <c:pt idx="34750">
                  <c:v>0.58599999999999997</c:v>
                </c:pt>
                <c:pt idx="34751">
                  <c:v>0.60399999999999998</c:v>
                </c:pt>
                <c:pt idx="34752">
                  <c:v>0.60399999999999998</c:v>
                </c:pt>
                <c:pt idx="34753">
                  <c:v>0.52100000000000002</c:v>
                </c:pt>
                <c:pt idx="34754">
                  <c:v>0.56299999999999994</c:v>
                </c:pt>
                <c:pt idx="34755">
                  <c:v>0.627</c:v>
                </c:pt>
                <c:pt idx="34756">
                  <c:v>0.52200000000000002</c:v>
                </c:pt>
                <c:pt idx="34757">
                  <c:v>0.77500000000000002</c:v>
                </c:pt>
                <c:pt idx="34758">
                  <c:v>0.54900000000000004</c:v>
                </c:pt>
                <c:pt idx="34759">
                  <c:v>0.52300000000000002</c:v>
                </c:pt>
                <c:pt idx="34760">
                  <c:v>0.52400000000000002</c:v>
                </c:pt>
                <c:pt idx="34761">
                  <c:v>0.53200000000000003</c:v>
                </c:pt>
                <c:pt idx="34762">
                  <c:v>0.53200000000000003</c:v>
                </c:pt>
                <c:pt idx="34763">
                  <c:v>0.63100000000000001</c:v>
                </c:pt>
                <c:pt idx="34764">
                  <c:v>0.64700000000000002</c:v>
                </c:pt>
                <c:pt idx="34765">
                  <c:v>0.64700000000000002</c:v>
                </c:pt>
                <c:pt idx="34766">
                  <c:v>0.61499999999999999</c:v>
                </c:pt>
                <c:pt idx="34767">
                  <c:v>0.59199999999999997</c:v>
                </c:pt>
                <c:pt idx="34768">
                  <c:v>0.55100000000000005</c:v>
                </c:pt>
                <c:pt idx="34769">
                  <c:v>0.56499999999999995</c:v>
                </c:pt>
                <c:pt idx="34770">
                  <c:v>0.55000000000000004</c:v>
                </c:pt>
                <c:pt idx="34771">
                  <c:v>0.51600000000000001</c:v>
                </c:pt>
                <c:pt idx="34772">
                  <c:v>0.52600000000000002</c:v>
                </c:pt>
                <c:pt idx="34773">
                  <c:v>0.52100000000000002</c:v>
                </c:pt>
                <c:pt idx="34774">
                  <c:v>0.55700000000000005</c:v>
                </c:pt>
                <c:pt idx="34775">
                  <c:v>0.55700000000000005</c:v>
                </c:pt>
                <c:pt idx="34776">
                  <c:v>0.77500000000000002</c:v>
                </c:pt>
                <c:pt idx="34777">
                  <c:v>0.52100000000000002</c:v>
                </c:pt>
                <c:pt idx="34778">
                  <c:v>0.52100000000000002</c:v>
                </c:pt>
                <c:pt idx="34779">
                  <c:v>0.502</c:v>
                </c:pt>
                <c:pt idx="34780">
                  <c:v>0.502</c:v>
                </c:pt>
                <c:pt idx="34781">
                  <c:v>0.55400000000000005</c:v>
                </c:pt>
                <c:pt idx="34782">
                  <c:v>0.81799999999999995</c:v>
                </c:pt>
                <c:pt idx="34783">
                  <c:v>0.51500000000000001</c:v>
                </c:pt>
                <c:pt idx="34784">
                  <c:v>0.61799999999999999</c:v>
                </c:pt>
                <c:pt idx="34785">
                  <c:v>0.51500000000000001</c:v>
                </c:pt>
                <c:pt idx="34786">
                  <c:v>0.61699999999999999</c:v>
                </c:pt>
                <c:pt idx="34787">
                  <c:v>0.53100000000000003</c:v>
                </c:pt>
                <c:pt idx="34788">
                  <c:v>0.55900000000000005</c:v>
                </c:pt>
                <c:pt idx="34789">
                  <c:v>0.55100000000000005</c:v>
                </c:pt>
                <c:pt idx="34790">
                  <c:v>0.55900000000000005</c:v>
                </c:pt>
                <c:pt idx="34791">
                  <c:v>0.76</c:v>
                </c:pt>
                <c:pt idx="34792">
                  <c:v>0.77</c:v>
                </c:pt>
                <c:pt idx="34793">
                  <c:v>0.60599999999999998</c:v>
                </c:pt>
                <c:pt idx="34794">
                  <c:v>0.63400000000000001</c:v>
                </c:pt>
                <c:pt idx="34795">
                  <c:v>0.63400000000000001</c:v>
                </c:pt>
                <c:pt idx="34796">
                  <c:v>0.51700000000000002</c:v>
                </c:pt>
                <c:pt idx="34797">
                  <c:v>0.51700000000000002</c:v>
                </c:pt>
                <c:pt idx="34798">
                  <c:v>0.54200000000000004</c:v>
                </c:pt>
                <c:pt idx="34799">
                  <c:v>0.623</c:v>
                </c:pt>
                <c:pt idx="34800">
                  <c:v>0.76400000000000001</c:v>
                </c:pt>
                <c:pt idx="34801">
                  <c:v>0.52500000000000002</c:v>
                </c:pt>
                <c:pt idx="34802">
                  <c:v>0.52500000000000002</c:v>
                </c:pt>
                <c:pt idx="34803">
                  <c:v>0.55700000000000005</c:v>
                </c:pt>
                <c:pt idx="34804">
                  <c:v>0.76600000000000001</c:v>
                </c:pt>
                <c:pt idx="34805">
                  <c:v>0.54300000000000004</c:v>
                </c:pt>
                <c:pt idx="34806">
                  <c:v>0.54200000000000004</c:v>
                </c:pt>
                <c:pt idx="34807">
                  <c:v>0.54900000000000004</c:v>
                </c:pt>
                <c:pt idx="34808">
                  <c:v>0.54900000000000004</c:v>
                </c:pt>
                <c:pt idx="34809">
                  <c:v>0.52400000000000002</c:v>
                </c:pt>
                <c:pt idx="34810">
                  <c:v>0.52400000000000002</c:v>
                </c:pt>
                <c:pt idx="34811">
                  <c:v>0.56799999999999995</c:v>
                </c:pt>
                <c:pt idx="34812">
                  <c:v>0.54600000000000004</c:v>
                </c:pt>
                <c:pt idx="34813">
                  <c:v>0.55000000000000004</c:v>
                </c:pt>
                <c:pt idx="34814">
                  <c:v>0.55000000000000004</c:v>
                </c:pt>
                <c:pt idx="34815">
                  <c:v>0.51500000000000001</c:v>
                </c:pt>
                <c:pt idx="34816">
                  <c:v>0.51500000000000001</c:v>
                </c:pt>
                <c:pt idx="34817">
                  <c:v>0.60899999999999999</c:v>
                </c:pt>
                <c:pt idx="34818">
                  <c:v>0.51400000000000001</c:v>
                </c:pt>
                <c:pt idx="34819">
                  <c:v>0.60799999999999998</c:v>
                </c:pt>
                <c:pt idx="34820">
                  <c:v>0.53800000000000003</c:v>
                </c:pt>
                <c:pt idx="34821">
                  <c:v>0.55000000000000004</c:v>
                </c:pt>
                <c:pt idx="34822">
                  <c:v>0.625</c:v>
                </c:pt>
                <c:pt idx="34823">
                  <c:v>0.625</c:v>
                </c:pt>
                <c:pt idx="34824">
                  <c:v>0.52400000000000002</c:v>
                </c:pt>
                <c:pt idx="34825">
                  <c:v>0.55000000000000004</c:v>
                </c:pt>
                <c:pt idx="34826">
                  <c:v>0.625</c:v>
                </c:pt>
                <c:pt idx="34827">
                  <c:v>0.61399999999999999</c:v>
                </c:pt>
                <c:pt idx="34828">
                  <c:v>0.51</c:v>
                </c:pt>
                <c:pt idx="34829">
                  <c:v>0.51100000000000001</c:v>
                </c:pt>
                <c:pt idx="34830">
                  <c:v>0.75700000000000001</c:v>
                </c:pt>
                <c:pt idx="34831">
                  <c:v>0.75600000000000001</c:v>
                </c:pt>
                <c:pt idx="34832">
                  <c:v>0.53500000000000003</c:v>
                </c:pt>
                <c:pt idx="34833">
                  <c:v>0.61599999999999999</c:v>
                </c:pt>
                <c:pt idx="34834">
                  <c:v>0.54400000000000004</c:v>
                </c:pt>
                <c:pt idx="34835">
                  <c:v>0.54800000000000004</c:v>
                </c:pt>
                <c:pt idx="34836">
                  <c:v>0.58699999999999997</c:v>
                </c:pt>
                <c:pt idx="34837">
                  <c:v>0.51900000000000002</c:v>
                </c:pt>
                <c:pt idx="34838">
                  <c:v>0.51900000000000002</c:v>
                </c:pt>
                <c:pt idx="34839">
                  <c:v>0.54100000000000004</c:v>
                </c:pt>
                <c:pt idx="34840">
                  <c:v>0.54100000000000004</c:v>
                </c:pt>
                <c:pt idx="34841">
                  <c:v>0.53300000000000003</c:v>
                </c:pt>
                <c:pt idx="34842">
                  <c:v>0.53600000000000003</c:v>
                </c:pt>
                <c:pt idx="34843">
                  <c:v>0.53500000000000003</c:v>
                </c:pt>
                <c:pt idx="34844">
                  <c:v>0.59899999999999998</c:v>
                </c:pt>
                <c:pt idx="34845">
                  <c:v>0.51700000000000002</c:v>
                </c:pt>
                <c:pt idx="34846">
                  <c:v>0.51700000000000002</c:v>
                </c:pt>
                <c:pt idx="34847">
                  <c:v>0.61599999999999999</c:v>
                </c:pt>
                <c:pt idx="34848">
                  <c:v>0.61599999999999999</c:v>
                </c:pt>
                <c:pt idx="34849">
                  <c:v>0.53</c:v>
                </c:pt>
                <c:pt idx="34850">
                  <c:v>0.56000000000000005</c:v>
                </c:pt>
                <c:pt idx="34851">
                  <c:v>0.53900000000000003</c:v>
                </c:pt>
                <c:pt idx="34852">
                  <c:v>0.53900000000000003</c:v>
                </c:pt>
                <c:pt idx="34853">
                  <c:v>0.57799999999999996</c:v>
                </c:pt>
                <c:pt idx="34854">
                  <c:v>0.57799999999999996</c:v>
                </c:pt>
                <c:pt idx="34855">
                  <c:v>0.51700000000000002</c:v>
                </c:pt>
                <c:pt idx="34856">
                  <c:v>0.54200000000000004</c:v>
                </c:pt>
                <c:pt idx="34857">
                  <c:v>0.54200000000000004</c:v>
                </c:pt>
                <c:pt idx="34858">
                  <c:v>0.57499999999999996</c:v>
                </c:pt>
                <c:pt idx="34859">
                  <c:v>0.53200000000000003</c:v>
                </c:pt>
                <c:pt idx="34860">
                  <c:v>0.64400000000000002</c:v>
                </c:pt>
                <c:pt idx="34861">
                  <c:v>0.53200000000000003</c:v>
                </c:pt>
                <c:pt idx="34862">
                  <c:v>0.57999999999999996</c:v>
                </c:pt>
                <c:pt idx="34863">
                  <c:v>0.627</c:v>
                </c:pt>
                <c:pt idx="34864">
                  <c:v>0.61</c:v>
                </c:pt>
                <c:pt idx="34865">
                  <c:v>0.61</c:v>
                </c:pt>
                <c:pt idx="34866">
                  <c:v>0.60599999999999998</c:v>
                </c:pt>
                <c:pt idx="34867">
                  <c:v>0.57999999999999996</c:v>
                </c:pt>
                <c:pt idx="34868">
                  <c:v>0.76600000000000001</c:v>
                </c:pt>
                <c:pt idx="34869">
                  <c:v>0.57799999999999996</c:v>
                </c:pt>
                <c:pt idx="34870">
                  <c:v>0.53700000000000003</c:v>
                </c:pt>
                <c:pt idx="34871">
                  <c:v>0.60699999999999998</c:v>
                </c:pt>
                <c:pt idx="34872">
                  <c:v>0.60699999999999998</c:v>
                </c:pt>
                <c:pt idx="34873">
                  <c:v>0.52600000000000002</c:v>
                </c:pt>
                <c:pt idx="34874">
                  <c:v>0.76300000000000001</c:v>
                </c:pt>
                <c:pt idx="34875">
                  <c:v>0.63100000000000001</c:v>
                </c:pt>
                <c:pt idx="34876">
                  <c:v>0.63</c:v>
                </c:pt>
                <c:pt idx="34877">
                  <c:v>0.52300000000000002</c:v>
                </c:pt>
                <c:pt idx="34878">
                  <c:v>0.53100000000000003</c:v>
                </c:pt>
                <c:pt idx="34879">
                  <c:v>0.56899999999999995</c:v>
                </c:pt>
                <c:pt idx="34880">
                  <c:v>0.56899999999999995</c:v>
                </c:pt>
                <c:pt idx="34881">
                  <c:v>0.52800000000000002</c:v>
                </c:pt>
                <c:pt idx="34882">
                  <c:v>0.53200000000000003</c:v>
                </c:pt>
                <c:pt idx="34883">
                  <c:v>0.53200000000000003</c:v>
                </c:pt>
                <c:pt idx="34884">
                  <c:v>0.51100000000000001</c:v>
                </c:pt>
                <c:pt idx="34885">
                  <c:v>0.51100000000000001</c:v>
                </c:pt>
                <c:pt idx="34886">
                  <c:v>0.56299999999999994</c:v>
                </c:pt>
                <c:pt idx="34887">
                  <c:v>0.56599999999999995</c:v>
                </c:pt>
                <c:pt idx="34888">
                  <c:v>0.746</c:v>
                </c:pt>
                <c:pt idx="34889">
                  <c:v>0.75700000000000001</c:v>
                </c:pt>
                <c:pt idx="34890">
                  <c:v>0.61899999999999999</c:v>
                </c:pt>
                <c:pt idx="34891">
                  <c:v>0.52500000000000002</c:v>
                </c:pt>
                <c:pt idx="34892">
                  <c:v>0.626</c:v>
                </c:pt>
                <c:pt idx="34893">
                  <c:v>0.626</c:v>
                </c:pt>
                <c:pt idx="34894">
                  <c:v>0.55700000000000005</c:v>
                </c:pt>
                <c:pt idx="34895">
                  <c:v>0.52500000000000002</c:v>
                </c:pt>
                <c:pt idx="34896">
                  <c:v>0.55300000000000005</c:v>
                </c:pt>
                <c:pt idx="34897">
                  <c:v>0.63500000000000001</c:v>
                </c:pt>
                <c:pt idx="34898">
                  <c:v>0.57099999999999995</c:v>
                </c:pt>
                <c:pt idx="34899">
                  <c:v>0.57099999999999995</c:v>
                </c:pt>
                <c:pt idx="34900">
                  <c:v>0.54200000000000004</c:v>
                </c:pt>
                <c:pt idx="34901">
                  <c:v>0.52700000000000002</c:v>
                </c:pt>
                <c:pt idx="34902">
                  <c:v>0.53600000000000003</c:v>
                </c:pt>
                <c:pt idx="34903">
                  <c:v>0.53600000000000003</c:v>
                </c:pt>
                <c:pt idx="34904">
                  <c:v>0.52800000000000002</c:v>
                </c:pt>
                <c:pt idx="34905">
                  <c:v>0.55400000000000005</c:v>
                </c:pt>
                <c:pt idx="34906">
                  <c:v>0.55300000000000005</c:v>
                </c:pt>
                <c:pt idx="34907">
                  <c:v>0.56899999999999995</c:v>
                </c:pt>
                <c:pt idx="34908">
                  <c:v>0.76100000000000001</c:v>
                </c:pt>
                <c:pt idx="34909">
                  <c:v>0.56100000000000005</c:v>
                </c:pt>
                <c:pt idx="34910">
                  <c:v>0.56100000000000005</c:v>
                </c:pt>
                <c:pt idx="34911">
                  <c:v>0.57999999999999996</c:v>
                </c:pt>
                <c:pt idx="34912">
                  <c:v>0.76300000000000001</c:v>
                </c:pt>
                <c:pt idx="34913">
                  <c:v>0.55100000000000005</c:v>
                </c:pt>
                <c:pt idx="34914">
                  <c:v>0.51900000000000002</c:v>
                </c:pt>
                <c:pt idx="34915">
                  <c:v>0.622</c:v>
                </c:pt>
                <c:pt idx="34916">
                  <c:v>0.621</c:v>
                </c:pt>
                <c:pt idx="34917">
                  <c:v>0.53500000000000003</c:v>
                </c:pt>
                <c:pt idx="34918">
                  <c:v>0.53500000000000003</c:v>
                </c:pt>
                <c:pt idx="34919">
                  <c:v>0.56000000000000005</c:v>
                </c:pt>
                <c:pt idx="34920">
                  <c:v>0.56000000000000005</c:v>
                </c:pt>
                <c:pt idx="34921">
                  <c:v>0.61</c:v>
                </c:pt>
                <c:pt idx="34922">
                  <c:v>0.63800000000000001</c:v>
                </c:pt>
                <c:pt idx="34923">
                  <c:v>0.63800000000000001</c:v>
                </c:pt>
                <c:pt idx="34924">
                  <c:v>0.55800000000000005</c:v>
                </c:pt>
                <c:pt idx="34925">
                  <c:v>0.52500000000000002</c:v>
                </c:pt>
                <c:pt idx="34926">
                  <c:v>0.52500000000000002</c:v>
                </c:pt>
                <c:pt idx="34927">
                  <c:v>0.67100000000000004</c:v>
                </c:pt>
                <c:pt idx="34928">
                  <c:v>0.52400000000000002</c:v>
                </c:pt>
                <c:pt idx="34929">
                  <c:v>0.54900000000000004</c:v>
                </c:pt>
                <c:pt idx="34930">
                  <c:v>0.56200000000000006</c:v>
                </c:pt>
                <c:pt idx="34931">
                  <c:v>0.627</c:v>
                </c:pt>
                <c:pt idx="34932">
                  <c:v>0.56200000000000006</c:v>
                </c:pt>
                <c:pt idx="34933">
                  <c:v>0.53400000000000003</c:v>
                </c:pt>
                <c:pt idx="34934">
                  <c:v>0.55000000000000004</c:v>
                </c:pt>
                <c:pt idx="34935">
                  <c:v>0.55500000000000005</c:v>
                </c:pt>
                <c:pt idx="34936">
                  <c:v>0.54500000000000004</c:v>
                </c:pt>
                <c:pt idx="34937">
                  <c:v>0.59</c:v>
                </c:pt>
                <c:pt idx="34938">
                  <c:v>0.55100000000000005</c:v>
                </c:pt>
                <c:pt idx="34939">
                  <c:v>0.77300000000000002</c:v>
                </c:pt>
                <c:pt idx="34940">
                  <c:v>0.52</c:v>
                </c:pt>
                <c:pt idx="34941">
                  <c:v>0.52100000000000002</c:v>
                </c:pt>
                <c:pt idx="34942">
                  <c:v>0.52900000000000003</c:v>
                </c:pt>
                <c:pt idx="34943">
                  <c:v>0.52900000000000003</c:v>
                </c:pt>
                <c:pt idx="34944">
                  <c:v>0.56000000000000005</c:v>
                </c:pt>
                <c:pt idx="34945">
                  <c:v>0.76400000000000001</c:v>
                </c:pt>
                <c:pt idx="34946">
                  <c:v>0.54700000000000004</c:v>
                </c:pt>
                <c:pt idx="34947">
                  <c:v>0.6</c:v>
                </c:pt>
                <c:pt idx="34948">
                  <c:v>0.54600000000000004</c:v>
                </c:pt>
                <c:pt idx="34949">
                  <c:v>0.55200000000000005</c:v>
                </c:pt>
                <c:pt idx="34950">
                  <c:v>0.55200000000000005</c:v>
                </c:pt>
                <c:pt idx="34951">
                  <c:v>0.629</c:v>
                </c:pt>
                <c:pt idx="34952">
                  <c:v>0.629</c:v>
                </c:pt>
                <c:pt idx="34953">
                  <c:v>0.63200000000000001</c:v>
                </c:pt>
                <c:pt idx="34954">
                  <c:v>0.54400000000000004</c:v>
                </c:pt>
                <c:pt idx="34955">
                  <c:v>0.63100000000000001</c:v>
                </c:pt>
                <c:pt idx="34956">
                  <c:v>0.57199999999999995</c:v>
                </c:pt>
                <c:pt idx="34957">
                  <c:v>0.55300000000000005</c:v>
                </c:pt>
                <c:pt idx="34958">
                  <c:v>0.55300000000000005</c:v>
                </c:pt>
                <c:pt idx="34959">
                  <c:v>0.52700000000000002</c:v>
                </c:pt>
                <c:pt idx="34960">
                  <c:v>0.52700000000000002</c:v>
                </c:pt>
                <c:pt idx="34961">
                  <c:v>0.51800000000000002</c:v>
                </c:pt>
                <c:pt idx="34962">
                  <c:v>0.51800000000000002</c:v>
                </c:pt>
                <c:pt idx="34963">
                  <c:v>0.61099999999999999</c:v>
                </c:pt>
                <c:pt idx="34964">
                  <c:v>0.54100000000000004</c:v>
                </c:pt>
                <c:pt idx="34965">
                  <c:v>0.76</c:v>
                </c:pt>
                <c:pt idx="34966">
                  <c:v>0.55400000000000005</c:v>
                </c:pt>
                <c:pt idx="34967">
                  <c:v>0.59099999999999997</c:v>
                </c:pt>
                <c:pt idx="34968">
                  <c:v>0.59099999999999997</c:v>
                </c:pt>
                <c:pt idx="34969">
                  <c:v>0.60099999999999998</c:v>
                </c:pt>
                <c:pt idx="34970">
                  <c:v>0.55000000000000004</c:v>
                </c:pt>
                <c:pt idx="34971">
                  <c:v>0.55000000000000004</c:v>
                </c:pt>
                <c:pt idx="34972">
                  <c:v>0.61799999999999999</c:v>
                </c:pt>
                <c:pt idx="34973">
                  <c:v>0.58799999999999997</c:v>
                </c:pt>
                <c:pt idx="34974">
                  <c:v>0.51800000000000002</c:v>
                </c:pt>
                <c:pt idx="34975">
                  <c:v>0.54300000000000004</c:v>
                </c:pt>
                <c:pt idx="34976">
                  <c:v>0.52700000000000002</c:v>
                </c:pt>
                <c:pt idx="34977">
                  <c:v>0.76200000000000001</c:v>
                </c:pt>
                <c:pt idx="34978">
                  <c:v>0.54300000000000004</c:v>
                </c:pt>
                <c:pt idx="34979">
                  <c:v>0.57199999999999995</c:v>
                </c:pt>
                <c:pt idx="34980">
                  <c:v>0.54500000000000004</c:v>
                </c:pt>
                <c:pt idx="34981">
                  <c:v>0.54600000000000004</c:v>
                </c:pt>
                <c:pt idx="34982">
                  <c:v>0.76</c:v>
                </c:pt>
                <c:pt idx="34983">
                  <c:v>0.57599999999999996</c:v>
                </c:pt>
                <c:pt idx="34984">
                  <c:v>0.76900000000000002</c:v>
                </c:pt>
                <c:pt idx="34985">
                  <c:v>0.54800000000000004</c:v>
                </c:pt>
                <c:pt idx="34986">
                  <c:v>0.59</c:v>
                </c:pt>
                <c:pt idx="34987">
                  <c:v>0.64400000000000002</c:v>
                </c:pt>
                <c:pt idx="34988">
                  <c:v>0.64200000000000002</c:v>
                </c:pt>
                <c:pt idx="34989">
                  <c:v>0.53600000000000003</c:v>
                </c:pt>
                <c:pt idx="34990">
                  <c:v>0.53900000000000003</c:v>
                </c:pt>
                <c:pt idx="34991">
                  <c:v>0.57499999999999996</c:v>
                </c:pt>
                <c:pt idx="34992">
                  <c:v>0.62</c:v>
                </c:pt>
                <c:pt idx="34993">
                  <c:v>0.75600000000000001</c:v>
                </c:pt>
                <c:pt idx="34994">
                  <c:v>0.76900000000000002</c:v>
                </c:pt>
                <c:pt idx="34995">
                  <c:v>0.59899999999999998</c:v>
                </c:pt>
                <c:pt idx="34996">
                  <c:v>0.59899999999999998</c:v>
                </c:pt>
                <c:pt idx="34997">
                  <c:v>0.56399999999999995</c:v>
                </c:pt>
                <c:pt idx="34998">
                  <c:v>0.628</c:v>
                </c:pt>
                <c:pt idx="34999">
                  <c:v>0.53400000000000003</c:v>
                </c:pt>
                <c:pt idx="35000">
                  <c:v>0.58199999999999996</c:v>
                </c:pt>
                <c:pt idx="35001">
                  <c:v>0.58199999999999996</c:v>
                </c:pt>
                <c:pt idx="35002">
                  <c:v>0.54200000000000004</c:v>
                </c:pt>
                <c:pt idx="35003">
                  <c:v>0.52100000000000002</c:v>
                </c:pt>
                <c:pt idx="35004">
                  <c:v>0.52100000000000002</c:v>
                </c:pt>
                <c:pt idx="35005">
                  <c:v>0.54300000000000004</c:v>
                </c:pt>
                <c:pt idx="35006">
                  <c:v>0.54300000000000004</c:v>
                </c:pt>
                <c:pt idx="35007">
                  <c:v>0.57899999999999996</c:v>
                </c:pt>
                <c:pt idx="35008">
                  <c:v>0.54600000000000004</c:v>
                </c:pt>
                <c:pt idx="35009">
                  <c:v>0.54600000000000004</c:v>
                </c:pt>
                <c:pt idx="35010">
                  <c:v>0.76400000000000001</c:v>
                </c:pt>
                <c:pt idx="35011">
                  <c:v>0.53500000000000003</c:v>
                </c:pt>
                <c:pt idx="35012">
                  <c:v>0.56799999999999995</c:v>
                </c:pt>
                <c:pt idx="35013">
                  <c:v>0.58399999999999996</c:v>
                </c:pt>
                <c:pt idx="35014">
                  <c:v>0.53600000000000003</c:v>
                </c:pt>
                <c:pt idx="35015">
                  <c:v>0.58399999999999996</c:v>
                </c:pt>
                <c:pt idx="35016">
                  <c:v>0.55300000000000005</c:v>
                </c:pt>
                <c:pt idx="35017">
                  <c:v>0.53700000000000003</c:v>
                </c:pt>
                <c:pt idx="35018">
                  <c:v>0.56599999999999995</c:v>
                </c:pt>
                <c:pt idx="35019">
                  <c:v>0.53800000000000003</c:v>
                </c:pt>
                <c:pt idx="35020">
                  <c:v>0.56399999999999995</c:v>
                </c:pt>
                <c:pt idx="35021">
                  <c:v>0.76600000000000001</c:v>
                </c:pt>
                <c:pt idx="35022">
                  <c:v>0.57299999999999995</c:v>
                </c:pt>
                <c:pt idx="35023">
                  <c:v>0.57299999999999995</c:v>
                </c:pt>
                <c:pt idx="35024">
                  <c:v>0.59199999999999997</c:v>
                </c:pt>
                <c:pt idx="35025">
                  <c:v>0.58199999999999996</c:v>
                </c:pt>
                <c:pt idx="35026">
                  <c:v>0.63500000000000001</c:v>
                </c:pt>
                <c:pt idx="35027">
                  <c:v>0.63400000000000001</c:v>
                </c:pt>
                <c:pt idx="35028">
                  <c:v>0.76100000000000001</c:v>
                </c:pt>
                <c:pt idx="35029">
                  <c:v>0.75</c:v>
                </c:pt>
                <c:pt idx="35030">
                  <c:v>0.623</c:v>
                </c:pt>
                <c:pt idx="35031">
                  <c:v>0.61</c:v>
                </c:pt>
                <c:pt idx="35032">
                  <c:v>0.61</c:v>
                </c:pt>
                <c:pt idx="35033">
                  <c:v>0.52900000000000003</c:v>
                </c:pt>
                <c:pt idx="35034">
                  <c:v>0.56299999999999994</c:v>
                </c:pt>
                <c:pt idx="35035">
                  <c:v>0.54500000000000004</c:v>
                </c:pt>
                <c:pt idx="35036">
                  <c:v>0.54500000000000004</c:v>
                </c:pt>
                <c:pt idx="35037">
                  <c:v>0.57299999999999995</c:v>
                </c:pt>
                <c:pt idx="35038">
                  <c:v>0.57299999999999995</c:v>
                </c:pt>
                <c:pt idx="35039">
                  <c:v>0.64</c:v>
                </c:pt>
                <c:pt idx="35040">
                  <c:v>0.56999999999999995</c:v>
                </c:pt>
                <c:pt idx="35041">
                  <c:v>0.53500000000000003</c:v>
                </c:pt>
                <c:pt idx="35042">
                  <c:v>0.53500000000000003</c:v>
                </c:pt>
                <c:pt idx="35043">
                  <c:v>0.56699999999999995</c:v>
                </c:pt>
                <c:pt idx="35044">
                  <c:v>0.55600000000000005</c:v>
                </c:pt>
                <c:pt idx="35045">
                  <c:v>0.60099999999999998</c:v>
                </c:pt>
                <c:pt idx="35046">
                  <c:v>0.53500000000000003</c:v>
                </c:pt>
                <c:pt idx="35047">
                  <c:v>0.52800000000000002</c:v>
                </c:pt>
                <c:pt idx="35048">
                  <c:v>0.57499999999999996</c:v>
                </c:pt>
                <c:pt idx="35049">
                  <c:v>0.51500000000000001</c:v>
                </c:pt>
                <c:pt idx="35050">
                  <c:v>0.51500000000000001</c:v>
                </c:pt>
                <c:pt idx="35051">
                  <c:v>0.56000000000000005</c:v>
                </c:pt>
                <c:pt idx="35052">
                  <c:v>0.57499999999999996</c:v>
                </c:pt>
                <c:pt idx="35053">
                  <c:v>0.76600000000000001</c:v>
                </c:pt>
                <c:pt idx="35054">
                  <c:v>0.54500000000000004</c:v>
                </c:pt>
                <c:pt idx="35055">
                  <c:v>0.53900000000000003</c:v>
                </c:pt>
                <c:pt idx="35056">
                  <c:v>0.53900000000000003</c:v>
                </c:pt>
                <c:pt idx="35057">
                  <c:v>0.76600000000000001</c:v>
                </c:pt>
                <c:pt idx="35058">
                  <c:v>0.53</c:v>
                </c:pt>
                <c:pt idx="35059">
                  <c:v>0.53100000000000003</c:v>
                </c:pt>
                <c:pt idx="35060">
                  <c:v>0.76700000000000002</c:v>
                </c:pt>
                <c:pt idx="35061">
                  <c:v>0.76200000000000001</c:v>
                </c:pt>
                <c:pt idx="35062">
                  <c:v>0.77400000000000002</c:v>
                </c:pt>
                <c:pt idx="35063">
                  <c:v>0.75900000000000001</c:v>
                </c:pt>
                <c:pt idx="35064">
                  <c:v>0.55800000000000005</c:v>
                </c:pt>
                <c:pt idx="35065">
                  <c:v>0.55600000000000005</c:v>
                </c:pt>
                <c:pt idx="35066">
                  <c:v>0.57299999999999995</c:v>
                </c:pt>
                <c:pt idx="35067">
                  <c:v>0.60399999999999998</c:v>
                </c:pt>
                <c:pt idx="35068">
                  <c:v>0.63</c:v>
                </c:pt>
                <c:pt idx="35069">
                  <c:v>0.63</c:v>
                </c:pt>
                <c:pt idx="35070">
                  <c:v>0.60299999999999998</c:v>
                </c:pt>
                <c:pt idx="35071">
                  <c:v>0.58299999999999996</c:v>
                </c:pt>
                <c:pt idx="35072">
                  <c:v>0.61299999999999999</c:v>
                </c:pt>
                <c:pt idx="35073">
                  <c:v>0.56499999999999995</c:v>
                </c:pt>
                <c:pt idx="35074">
                  <c:v>0.56499999999999995</c:v>
                </c:pt>
                <c:pt idx="35075">
                  <c:v>0.56399999999999995</c:v>
                </c:pt>
                <c:pt idx="35076">
                  <c:v>0.56399999999999995</c:v>
                </c:pt>
                <c:pt idx="35077">
                  <c:v>0.67500000000000004</c:v>
                </c:pt>
                <c:pt idx="35078">
                  <c:v>0.55500000000000005</c:v>
                </c:pt>
                <c:pt idx="35079">
                  <c:v>0.56100000000000005</c:v>
                </c:pt>
                <c:pt idx="35080">
                  <c:v>0.59399999999999997</c:v>
                </c:pt>
                <c:pt idx="35081">
                  <c:v>0.63100000000000001</c:v>
                </c:pt>
                <c:pt idx="35082">
                  <c:v>0.53800000000000003</c:v>
                </c:pt>
                <c:pt idx="35083">
                  <c:v>0.53800000000000003</c:v>
                </c:pt>
                <c:pt idx="35084">
                  <c:v>0.52800000000000002</c:v>
                </c:pt>
                <c:pt idx="35085">
                  <c:v>0.52800000000000002</c:v>
                </c:pt>
                <c:pt idx="35086">
                  <c:v>0.56599999999999995</c:v>
                </c:pt>
                <c:pt idx="35087">
                  <c:v>0.55200000000000005</c:v>
                </c:pt>
                <c:pt idx="35088">
                  <c:v>0.75900000000000001</c:v>
                </c:pt>
                <c:pt idx="35089">
                  <c:v>0.59199999999999997</c:v>
                </c:pt>
                <c:pt idx="35090">
                  <c:v>0.60399999999999998</c:v>
                </c:pt>
                <c:pt idx="35091">
                  <c:v>0.59199999999999997</c:v>
                </c:pt>
                <c:pt idx="35092">
                  <c:v>0.60399999999999998</c:v>
                </c:pt>
                <c:pt idx="35093">
                  <c:v>0.56200000000000006</c:v>
                </c:pt>
                <c:pt idx="35094">
                  <c:v>0.56200000000000006</c:v>
                </c:pt>
                <c:pt idx="35095">
                  <c:v>0.60099999999999998</c:v>
                </c:pt>
                <c:pt idx="35096">
                  <c:v>0.52800000000000002</c:v>
                </c:pt>
                <c:pt idx="35097">
                  <c:v>0.55400000000000005</c:v>
                </c:pt>
                <c:pt idx="35098">
                  <c:v>0.60599999999999998</c:v>
                </c:pt>
                <c:pt idx="35099">
                  <c:v>0.58099999999999996</c:v>
                </c:pt>
                <c:pt idx="35100">
                  <c:v>0.53800000000000003</c:v>
                </c:pt>
                <c:pt idx="35101">
                  <c:v>0.55400000000000005</c:v>
                </c:pt>
                <c:pt idx="35102">
                  <c:v>0.76800000000000002</c:v>
                </c:pt>
                <c:pt idx="35103">
                  <c:v>0.55900000000000005</c:v>
                </c:pt>
                <c:pt idx="35104">
                  <c:v>0.52400000000000002</c:v>
                </c:pt>
                <c:pt idx="35105">
                  <c:v>0.61499999999999999</c:v>
                </c:pt>
                <c:pt idx="35106">
                  <c:v>0.61399999999999999</c:v>
                </c:pt>
                <c:pt idx="35107">
                  <c:v>0.60299999999999998</c:v>
                </c:pt>
                <c:pt idx="35108">
                  <c:v>0.58699999999999997</c:v>
                </c:pt>
                <c:pt idx="35109">
                  <c:v>0.54900000000000004</c:v>
                </c:pt>
                <c:pt idx="35110">
                  <c:v>0.76300000000000001</c:v>
                </c:pt>
                <c:pt idx="35111">
                  <c:v>0.58699999999999997</c:v>
                </c:pt>
                <c:pt idx="35112">
                  <c:v>0.57499999999999996</c:v>
                </c:pt>
                <c:pt idx="35113">
                  <c:v>0.59899999999999998</c:v>
                </c:pt>
                <c:pt idx="35114">
                  <c:v>0.67700000000000005</c:v>
                </c:pt>
                <c:pt idx="35115">
                  <c:v>0.67700000000000005</c:v>
                </c:pt>
                <c:pt idx="35116">
                  <c:v>0.54700000000000004</c:v>
                </c:pt>
                <c:pt idx="35117">
                  <c:v>0.55700000000000005</c:v>
                </c:pt>
                <c:pt idx="35118">
                  <c:v>0.55700000000000005</c:v>
                </c:pt>
                <c:pt idx="35119">
                  <c:v>0.59499999999999997</c:v>
                </c:pt>
                <c:pt idx="35120">
                  <c:v>0.59499999999999997</c:v>
                </c:pt>
                <c:pt idx="35121">
                  <c:v>0.54500000000000004</c:v>
                </c:pt>
                <c:pt idx="35122">
                  <c:v>0.55300000000000005</c:v>
                </c:pt>
                <c:pt idx="35123">
                  <c:v>0.53100000000000003</c:v>
                </c:pt>
                <c:pt idx="35124">
                  <c:v>0.53100000000000003</c:v>
                </c:pt>
                <c:pt idx="35125">
                  <c:v>0.59199999999999997</c:v>
                </c:pt>
                <c:pt idx="35126">
                  <c:v>0.55400000000000005</c:v>
                </c:pt>
                <c:pt idx="35127">
                  <c:v>0.55400000000000005</c:v>
                </c:pt>
                <c:pt idx="35128">
                  <c:v>0.57699999999999996</c:v>
                </c:pt>
                <c:pt idx="35129">
                  <c:v>0.59699999999999998</c:v>
                </c:pt>
                <c:pt idx="35130">
                  <c:v>0.54600000000000004</c:v>
                </c:pt>
                <c:pt idx="35131">
                  <c:v>0.57599999999999996</c:v>
                </c:pt>
                <c:pt idx="35132">
                  <c:v>0.57999999999999996</c:v>
                </c:pt>
                <c:pt idx="35133">
                  <c:v>0.54700000000000004</c:v>
                </c:pt>
                <c:pt idx="35134">
                  <c:v>0.59699999999999998</c:v>
                </c:pt>
                <c:pt idx="35135">
                  <c:v>0.58399999999999996</c:v>
                </c:pt>
                <c:pt idx="35136">
                  <c:v>0.58399999999999996</c:v>
                </c:pt>
                <c:pt idx="35137">
                  <c:v>0.76800000000000002</c:v>
                </c:pt>
                <c:pt idx="35138">
                  <c:v>0.54800000000000004</c:v>
                </c:pt>
                <c:pt idx="35139">
                  <c:v>0.56499999999999995</c:v>
                </c:pt>
                <c:pt idx="35140">
                  <c:v>0.56499999999999995</c:v>
                </c:pt>
                <c:pt idx="35141">
                  <c:v>0.54900000000000004</c:v>
                </c:pt>
                <c:pt idx="35142">
                  <c:v>0.63600000000000001</c:v>
                </c:pt>
                <c:pt idx="35143">
                  <c:v>0.63500000000000001</c:v>
                </c:pt>
                <c:pt idx="35144">
                  <c:v>0.60399999999999998</c:v>
                </c:pt>
                <c:pt idx="35145">
                  <c:v>0.55100000000000005</c:v>
                </c:pt>
                <c:pt idx="35146">
                  <c:v>0.77400000000000002</c:v>
                </c:pt>
                <c:pt idx="35147">
                  <c:v>0.76200000000000001</c:v>
                </c:pt>
                <c:pt idx="35148">
                  <c:v>0.77400000000000002</c:v>
                </c:pt>
                <c:pt idx="35149">
                  <c:v>0.59399999999999997</c:v>
                </c:pt>
                <c:pt idx="35150">
                  <c:v>0.77200000000000002</c:v>
                </c:pt>
                <c:pt idx="35151">
                  <c:v>0.59799999999999998</c:v>
                </c:pt>
                <c:pt idx="35152">
                  <c:v>0.59799999999999998</c:v>
                </c:pt>
                <c:pt idx="35153">
                  <c:v>0.60799999999999998</c:v>
                </c:pt>
                <c:pt idx="35154">
                  <c:v>0.61199999999999999</c:v>
                </c:pt>
                <c:pt idx="35155">
                  <c:v>0.54</c:v>
                </c:pt>
                <c:pt idx="35156">
                  <c:v>0.57399999999999995</c:v>
                </c:pt>
                <c:pt idx="35157">
                  <c:v>0.57899999999999996</c:v>
                </c:pt>
                <c:pt idx="35158">
                  <c:v>0.55600000000000005</c:v>
                </c:pt>
                <c:pt idx="35159">
                  <c:v>0.55600000000000005</c:v>
                </c:pt>
                <c:pt idx="35160">
                  <c:v>0.56699999999999995</c:v>
                </c:pt>
                <c:pt idx="35161">
                  <c:v>0.69599999999999995</c:v>
                </c:pt>
                <c:pt idx="35162">
                  <c:v>0.58599999999999997</c:v>
                </c:pt>
                <c:pt idx="35163">
                  <c:v>0.58599999999999997</c:v>
                </c:pt>
                <c:pt idx="35164">
                  <c:v>0.58299999999999996</c:v>
                </c:pt>
                <c:pt idx="35165">
                  <c:v>0.54600000000000004</c:v>
                </c:pt>
                <c:pt idx="35166">
                  <c:v>0.54600000000000004</c:v>
                </c:pt>
                <c:pt idx="35167">
                  <c:v>0.77200000000000002</c:v>
                </c:pt>
                <c:pt idx="35168">
                  <c:v>0.58799999999999997</c:v>
                </c:pt>
                <c:pt idx="35169">
                  <c:v>0.52400000000000002</c:v>
                </c:pt>
                <c:pt idx="35170">
                  <c:v>0.52400000000000002</c:v>
                </c:pt>
                <c:pt idx="35171">
                  <c:v>0.77900000000000003</c:v>
                </c:pt>
                <c:pt idx="35172">
                  <c:v>0.54600000000000004</c:v>
                </c:pt>
                <c:pt idx="35173">
                  <c:v>0.53900000000000003</c:v>
                </c:pt>
                <c:pt idx="35174">
                  <c:v>0.57199999999999995</c:v>
                </c:pt>
                <c:pt idx="35175">
                  <c:v>0.58799999999999997</c:v>
                </c:pt>
                <c:pt idx="35176">
                  <c:v>0.628</c:v>
                </c:pt>
                <c:pt idx="35177">
                  <c:v>0.628</c:v>
                </c:pt>
                <c:pt idx="35178">
                  <c:v>0.56899999999999995</c:v>
                </c:pt>
                <c:pt idx="35179">
                  <c:v>0.57299999999999995</c:v>
                </c:pt>
                <c:pt idx="35180">
                  <c:v>0.77200000000000002</c:v>
                </c:pt>
                <c:pt idx="35181">
                  <c:v>0.56799999999999995</c:v>
                </c:pt>
                <c:pt idx="35182">
                  <c:v>0.55700000000000005</c:v>
                </c:pt>
                <c:pt idx="35183">
                  <c:v>0.78200000000000003</c:v>
                </c:pt>
                <c:pt idx="35184">
                  <c:v>0.54100000000000004</c:v>
                </c:pt>
                <c:pt idx="35185">
                  <c:v>0.76100000000000001</c:v>
                </c:pt>
                <c:pt idx="35186">
                  <c:v>0.78</c:v>
                </c:pt>
                <c:pt idx="35187">
                  <c:v>0.54200000000000004</c:v>
                </c:pt>
                <c:pt idx="35188">
                  <c:v>0.68899999999999995</c:v>
                </c:pt>
                <c:pt idx="35189">
                  <c:v>0.68799999999999994</c:v>
                </c:pt>
                <c:pt idx="35190">
                  <c:v>0.59499999999999997</c:v>
                </c:pt>
                <c:pt idx="35191">
                  <c:v>0.59499999999999997</c:v>
                </c:pt>
                <c:pt idx="35192">
                  <c:v>0.57799999999999996</c:v>
                </c:pt>
                <c:pt idx="35193">
                  <c:v>0.78</c:v>
                </c:pt>
                <c:pt idx="35194">
                  <c:v>0.77400000000000002</c:v>
                </c:pt>
                <c:pt idx="35195">
                  <c:v>0.57599999999999996</c:v>
                </c:pt>
                <c:pt idx="35196">
                  <c:v>0.57599999999999996</c:v>
                </c:pt>
                <c:pt idx="35197">
                  <c:v>0.58499999999999996</c:v>
                </c:pt>
                <c:pt idx="35198">
                  <c:v>0.70499999999999996</c:v>
                </c:pt>
                <c:pt idx="35199">
                  <c:v>0.629</c:v>
                </c:pt>
                <c:pt idx="35200">
                  <c:v>0.60699999999999998</c:v>
                </c:pt>
                <c:pt idx="35201">
                  <c:v>0.63200000000000001</c:v>
                </c:pt>
                <c:pt idx="35202">
                  <c:v>0.56599999999999995</c:v>
                </c:pt>
                <c:pt idx="35203">
                  <c:v>0.79</c:v>
                </c:pt>
                <c:pt idx="35204">
                  <c:v>0.57999999999999996</c:v>
                </c:pt>
                <c:pt idx="35205">
                  <c:v>0.57899999999999996</c:v>
                </c:pt>
                <c:pt idx="35206">
                  <c:v>0.56499999999999995</c:v>
                </c:pt>
                <c:pt idx="35207">
                  <c:v>0.56499999999999995</c:v>
                </c:pt>
                <c:pt idx="35208">
                  <c:v>0.57399999999999995</c:v>
                </c:pt>
                <c:pt idx="35209">
                  <c:v>0.77500000000000002</c:v>
                </c:pt>
                <c:pt idx="35210">
                  <c:v>0.54900000000000004</c:v>
                </c:pt>
                <c:pt idx="35211">
                  <c:v>0.54900000000000004</c:v>
                </c:pt>
                <c:pt idx="35212">
                  <c:v>0.79</c:v>
                </c:pt>
                <c:pt idx="35213">
                  <c:v>0.53900000000000003</c:v>
                </c:pt>
                <c:pt idx="35214">
                  <c:v>0.53900000000000003</c:v>
                </c:pt>
                <c:pt idx="35215">
                  <c:v>0.57899999999999996</c:v>
                </c:pt>
                <c:pt idx="35216">
                  <c:v>0.748</c:v>
                </c:pt>
                <c:pt idx="35217">
                  <c:v>0.56399999999999995</c:v>
                </c:pt>
                <c:pt idx="35218">
                  <c:v>0.77</c:v>
                </c:pt>
                <c:pt idx="35219">
                  <c:v>0.77700000000000002</c:v>
                </c:pt>
                <c:pt idx="35220">
                  <c:v>0.62</c:v>
                </c:pt>
                <c:pt idx="35221">
                  <c:v>0.62</c:v>
                </c:pt>
                <c:pt idx="35222">
                  <c:v>0.56999999999999995</c:v>
                </c:pt>
                <c:pt idx="35223">
                  <c:v>0.57299999999999995</c:v>
                </c:pt>
                <c:pt idx="35224">
                  <c:v>0.57299999999999995</c:v>
                </c:pt>
                <c:pt idx="35225">
                  <c:v>0.61699999999999999</c:v>
                </c:pt>
                <c:pt idx="35226">
                  <c:v>0.53800000000000003</c:v>
                </c:pt>
                <c:pt idx="35227">
                  <c:v>0.56499999999999995</c:v>
                </c:pt>
                <c:pt idx="35228">
                  <c:v>0.61399999999999999</c:v>
                </c:pt>
                <c:pt idx="35229">
                  <c:v>0.61399999999999999</c:v>
                </c:pt>
                <c:pt idx="35230">
                  <c:v>0.57999999999999996</c:v>
                </c:pt>
                <c:pt idx="35231">
                  <c:v>0.56599999999999995</c:v>
                </c:pt>
                <c:pt idx="35232">
                  <c:v>0.54900000000000004</c:v>
                </c:pt>
                <c:pt idx="35233">
                  <c:v>0.56699999999999995</c:v>
                </c:pt>
                <c:pt idx="35234">
                  <c:v>0.60599999999999998</c:v>
                </c:pt>
                <c:pt idx="35235">
                  <c:v>0.60599999999999998</c:v>
                </c:pt>
                <c:pt idx="35236">
                  <c:v>0.78300000000000003</c:v>
                </c:pt>
                <c:pt idx="35237">
                  <c:v>0.53400000000000003</c:v>
                </c:pt>
                <c:pt idx="35238">
                  <c:v>0.78400000000000003</c:v>
                </c:pt>
                <c:pt idx="35239">
                  <c:v>0.59899999999999998</c:v>
                </c:pt>
                <c:pt idx="35240">
                  <c:v>0.59799999999999998</c:v>
                </c:pt>
                <c:pt idx="35241">
                  <c:v>0.58699999999999997</c:v>
                </c:pt>
                <c:pt idx="35242">
                  <c:v>0.69399999999999995</c:v>
                </c:pt>
                <c:pt idx="35243">
                  <c:v>0.621</c:v>
                </c:pt>
                <c:pt idx="35244">
                  <c:v>0.78600000000000003</c:v>
                </c:pt>
                <c:pt idx="35245">
                  <c:v>0.56799999999999995</c:v>
                </c:pt>
                <c:pt idx="35246">
                  <c:v>0.56799999999999995</c:v>
                </c:pt>
                <c:pt idx="35247">
                  <c:v>0.76400000000000001</c:v>
                </c:pt>
                <c:pt idx="35248">
                  <c:v>0.57399999999999995</c:v>
                </c:pt>
                <c:pt idx="35249">
                  <c:v>0.55800000000000005</c:v>
                </c:pt>
                <c:pt idx="35250">
                  <c:v>0.74299999999999999</c:v>
                </c:pt>
                <c:pt idx="35251">
                  <c:v>0.78800000000000003</c:v>
                </c:pt>
                <c:pt idx="35252">
                  <c:v>0.58899999999999997</c:v>
                </c:pt>
                <c:pt idx="35253">
                  <c:v>0.58799999999999997</c:v>
                </c:pt>
                <c:pt idx="35254">
                  <c:v>0.60899999999999999</c:v>
                </c:pt>
                <c:pt idx="35255">
                  <c:v>0.60899999999999999</c:v>
                </c:pt>
                <c:pt idx="35256">
                  <c:v>0.54100000000000004</c:v>
                </c:pt>
                <c:pt idx="35257">
                  <c:v>0.54100000000000004</c:v>
                </c:pt>
                <c:pt idx="35258">
                  <c:v>0.55600000000000005</c:v>
                </c:pt>
                <c:pt idx="35259">
                  <c:v>0.56499999999999995</c:v>
                </c:pt>
                <c:pt idx="35260">
                  <c:v>0.57899999999999996</c:v>
                </c:pt>
                <c:pt idx="35261">
                  <c:v>0.57899999999999996</c:v>
                </c:pt>
                <c:pt idx="35262">
                  <c:v>0.80500000000000005</c:v>
                </c:pt>
                <c:pt idx="35263">
                  <c:v>0.60599999999999998</c:v>
                </c:pt>
                <c:pt idx="35264">
                  <c:v>0.56499999999999995</c:v>
                </c:pt>
                <c:pt idx="35265">
                  <c:v>0.56499999999999995</c:v>
                </c:pt>
                <c:pt idx="35266">
                  <c:v>0.58899999999999997</c:v>
                </c:pt>
                <c:pt idx="35267">
                  <c:v>0.61199999999999999</c:v>
                </c:pt>
                <c:pt idx="35268">
                  <c:v>0.55700000000000005</c:v>
                </c:pt>
                <c:pt idx="35269">
                  <c:v>0.61199999999999999</c:v>
                </c:pt>
                <c:pt idx="35270">
                  <c:v>0.59499999999999997</c:v>
                </c:pt>
                <c:pt idx="35271">
                  <c:v>0.60099999999999998</c:v>
                </c:pt>
                <c:pt idx="35272">
                  <c:v>0.55800000000000005</c:v>
                </c:pt>
                <c:pt idx="35273">
                  <c:v>0.59899999999999998</c:v>
                </c:pt>
                <c:pt idx="35274">
                  <c:v>0.54100000000000004</c:v>
                </c:pt>
                <c:pt idx="35275">
                  <c:v>0.78</c:v>
                </c:pt>
                <c:pt idx="35276">
                  <c:v>0.57499999999999996</c:v>
                </c:pt>
                <c:pt idx="35277">
                  <c:v>0.55900000000000005</c:v>
                </c:pt>
                <c:pt idx="35278">
                  <c:v>0.56200000000000006</c:v>
                </c:pt>
                <c:pt idx="35279">
                  <c:v>0.56000000000000005</c:v>
                </c:pt>
                <c:pt idx="35280">
                  <c:v>0.57599999999999996</c:v>
                </c:pt>
                <c:pt idx="35281">
                  <c:v>0.65800000000000003</c:v>
                </c:pt>
                <c:pt idx="35282">
                  <c:v>0.65800000000000003</c:v>
                </c:pt>
                <c:pt idx="35283">
                  <c:v>0.74299999999999999</c:v>
                </c:pt>
                <c:pt idx="35284">
                  <c:v>0.58599999999999997</c:v>
                </c:pt>
                <c:pt idx="35285">
                  <c:v>0.61</c:v>
                </c:pt>
                <c:pt idx="35286">
                  <c:v>0.59099999999999997</c:v>
                </c:pt>
                <c:pt idx="35287">
                  <c:v>0.57899999999999996</c:v>
                </c:pt>
                <c:pt idx="35288">
                  <c:v>0.69299999999999995</c:v>
                </c:pt>
                <c:pt idx="35289">
                  <c:v>0.59099999999999997</c:v>
                </c:pt>
                <c:pt idx="35290">
                  <c:v>0.55100000000000005</c:v>
                </c:pt>
                <c:pt idx="35291">
                  <c:v>0.58899999999999997</c:v>
                </c:pt>
                <c:pt idx="35292">
                  <c:v>0.56799999999999995</c:v>
                </c:pt>
                <c:pt idx="35293">
                  <c:v>0.56799999999999995</c:v>
                </c:pt>
                <c:pt idx="35294">
                  <c:v>0.56000000000000005</c:v>
                </c:pt>
                <c:pt idx="35295">
                  <c:v>0.56000000000000005</c:v>
                </c:pt>
                <c:pt idx="35296">
                  <c:v>0.59899999999999998</c:v>
                </c:pt>
                <c:pt idx="35297">
                  <c:v>0.59899999999999998</c:v>
                </c:pt>
                <c:pt idx="35298">
                  <c:v>0.59599999999999997</c:v>
                </c:pt>
                <c:pt idx="35299">
                  <c:v>0.58099999999999996</c:v>
                </c:pt>
                <c:pt idx="35300">
                  <c:v>0.60099999999999998</c:v>
                </c:pt>
                <c:pt idx="35301">
                  <c:v>0.53400000000000003</c:v>
                </c:pt>
                <c:pt idx="35302">
                  <c:v>0.53400000000000003</c:v>
                </c:pt>
                <c:pt idx="35303">
                  <c:v>0.55700000000000005</c:v>
                </c:pt>
                <c:pt idx="35304">
                  <c:v>0.55700000000000005</c:v>
                </c:pt>
                <c:pt idx="35305">
                  <c:v>0.57999999999999996</c:v>
                </c:pt>
                <c:pt idx="35306">
                  <c:v>0.55700000000000005</c:v>
                </c:pt>
                <c:pt idx="35307">
                  <c:v>0.54900000000000004</c:v>
                </c:pt>
                <c:pt idx="35308">
                  <c:v>0.60099999999999998</c:v>
                </c:pt>
                <c:pt idx="35309">
                  <c:v>0.58499999999999996</c:v>
                </c:pt>
                <c:pt idx="35310">
                  <c:v>0.79900000000000004</c:v>
                </c:pt>
                <c:pt idx="35311">
                  <c:v>0.8</c:v>
                </c:pt>
                <c:pt idx="35312">
                  <c:v>0.60099999999999998</c:v>
                </c:pt>
                <c:pt idx="35313">
                  <c:v>0.60099999999999998</c:v>
                </c:pt>
                <c:pt idx="35314">
                  <c:v>0.69299999999999995</c:v>
                </c:pt>
                <c:pt idx="35315">
                  <c:v>0.80400000000000005</c:v>
                </c:pt>
                <c:pt idx="35316">
                  <c:v>0.59799999999999998</c:v>
                </c:pt>
                <c:pt idx="35317">
                  <c:v>0.59799999999999998</c:v>
                </c:pt>
                <c:pt idx="35318">
                  <c:v>0.69299999999999995</c:v>
                </c:pt>
                <c:pt idx="35319">
                  <c:v>0.54500000000000004</c:v>
                </c:pt>
                <c:pt idx="35320">
                  <c:v>0.58799999999999997</c:v>
                </c:pt>
                <c:pt idx="35321">
                  <c:v>0.58799999999999997</c:v>
                </c:pt>
                <c:pt idx="35322">
                  <c:v>0.57999999999999996</c:v>
                </c:pt>
                <c:pt idx="35323">
                  <c:v>0.57999999999999996</c:v>
                </c:pt>
                <c:pt idx="35324">
                  <c:v>0.73399999999999999</c:v>
                </c:pt>
                <c:pt idx="35325">
                  <c:v>0.79500000000000004</c:v>
                </c:pt>
                <c:pt idx="35326">
                  <c:v>0.81799999999999995</c:v>
                </c:pt>
                <c:pt idx="35327">
                  <c:v>0.55200000000000005</c:v>
                </c:pt>
                <c:pt idx="35328">
                  <c:v>0.56799999999999995</c:v>
                </c:pt>
                <c:pt idx="35329">
                  <c:v>0.55300000000000005</c:v>
                </c:pt>
                <c:pt idx="35330">
                  <c:v>0.73499999999999999</c:v>
                </c:pt>
                <c:pt idx="35331">
                  <c:v>0.81699999999999995</c:v>
                </c:pt>
                <c:pt idx="35332">
                  <c:v>0.59699999999999998</c:v>
                </c:pt>
                <c:pt idx="35333">
                  <c:v>0.68300000000000005</c:v>
                </c:pt>
                <c:pt idx="35334">
                  <c:v>0.59799999999999998</c:v>
                </c:pt>
                <c:pt idx="35335">
                  <c:v>0.54700000000000004</c:v>
                </c:pt>
                <c:pt idx="35336">
                  <c:v>0.60099999999999998</c:v>
                </c:pt>
                <c:pt idx="35337">
                  <c:v>0.748</c:v>
                </c:pt>
                <c:pt idx="35338">
                  <c:v>0.54600000000000004</c:v>
                </c:pt>
                <c:pt idx="35339">
                  <c:v>0.68</c:v>
                </c:pt>
                <c:pt idx="35340">
                  <c:v>0.58899999999999997</c:v>
                </c:pt>
                <c:pt idx="35341">
                  <c:v>0.58899999999999997</c:v>
                </c:pt>
                <c:pt idx="35342">
                  <c:v>0.57899999999999996</c:v>
                </c:pt>
                <c:pt idx="35343">
                  <c:v>0.80700000000000005</c:v>
                </c:pt>
                <c:pt idx="35344">
                  <c:v>0.81699999999999995</c:v>
                </c:pt>
                <c:pt idx="35345">
                  <c:v>0.58199999999999996</c:v>
                </c:pt>
                <c:pt idx="35346">
                  <c:v>0.56000000000000005</c:v>
                </c:pt>
                <c:pt idx="35347">
                  <c:v>0.56000000000000005</c:v>
                </c:pt>
                <c:pt idx="35348">
                  <c:v>0.81899999999999995</c:v>
                </c:pt>
                <c:pt idx="35349">
                  <c:v>0.57699999999999996</c:v>
                </c:pt>
                <c:pt idx="35350">
                  <c:v>0.57699999999999996</c:v>
                </c:pt>
                <c:pt idx="35351">
                  <c:v>0.622</c:v>
                </c:pt>
                <c:pt idx="35352">
                  <c:v>0.622</c:v>
                </c:pt>
                <c:pt idx="35353">
                  <c:v>0.57499999999999996</c:v>
                </c:pt>
                <c:pt idx="35354">
                  <c:v>0.85499999999999998</c:v>
                </c:pt>
                <c:pt idx="35355">
                  <c:v>0.67500000000000004</c:v>
                </c:pt>
                <c:pt idx="35356">
                  <c:v>0.67400000000000004</c:v>
                </c:pt>
                <c:pt idx="35357">
                  <c:v>0.754</c:v>
                </c:pt>
                <c:pt idx="35358">
                  <c:v>0.58799999999999997</c:v>
                </c:pt>
                <c:pt idx="35359">
                  <c:v>0.58799999999999997</c:v>
                </c:pt>
                <c:pt idx="35360">
                  <c:v>0.625</c:v>
                </c:pt>
                <c:pt idx="35361">
                  <c:v>0.59299999999999997</c:v>
                </c:pt>
                <c:pt idx="35362">
                  <c:v>0.61799999999999999</c:v>
                </c:pt>
                <c:pt idx="35363">
                  <c:v>0.54900000000000004</c:v>
                </c:pt>
                <c:pt idx="35364">
                  <c:v>0.57699999999999996</c:v>
                </c:pt>
                <c:pt idx="35365">
                  <c:v>0.625</c:v>
                </c:pt>
                <c:pt idx="35366">
                  <c:v>0.56599999999999995</c:v>
                </c:pt>
                <c:pt idx="35367">
                  <c:v>0.59399999999999997</c:v>
                </c:pt>
                <c:pt idx="35368">
                  <c:v>0.81699999999999995</c:v>
                </c:pt>
                <c:pt idx="35369">
                  <c:v>0.57799999999999996</c:v>
                </c:pt>
                <c:pt idx="35370">
                  <c:v>0.56000000000000005</c:v>
                </c:pt>
                <c:pt idx="35371">
                  <c:v>0.56299999999999994</c:v>
                </c:pt>
                <c:pt idx="35372">
                  <c:v>0.69499999999999995</c:v>
                </c:pt>
                <c:pt idx="35373">
                  <c:v>0.54400000000000004</c:v>
                </c:pt>
                <c:pt idx="35374">
                  <c:v>0.81499999999999995</c:v>
                </c:pt>
                <c:pt idx="35375">
                  <c:v>0.81799999999999995</c:v>
                </c:pt>
                <c:pt idx="35376">
                  <c:v>0.82399999999999995</c:v>
                </c:pt>
                <c:pt idx="35377">
                  <c:v>0.57999999999999996</c:v>
                </c:pt>
                <c:pt idx="35378">
                  <c:v>0.57999999999999996</c:v>
                </c:pt>
                <c:pt idx="35379">
                  <c:v>0.81</c:v>
                </c:pt>
                <c:pt idx="35380">
                  <c:v>0.622</c:v>
                </c:pt>
                <c:pt idx="35381">
                  <c:v>0.83499999999999996</c:v>
                </c:pt>
                <c:pt idx="35382">
                  <c:v>0.79800000000000004</c:v>
                </c:pt>
                <c:pt idx="35383">
                  <c:v>0.81100000000000005</c:v>
                </c:pt>
                <c:pt idx="35384">
                  <c:v>0.74399999999999999</c:v>
                </c:pt>
                <c:pt idx="35385">
                  <c:v>0.56399999999999995</c:v>
                </c:pt>
                <c:pt idx="35386">
                  <c:v>0.82099999999999995</c:v>
                </c:pt>
                <c:pt idx="35387">
                  <c:v>0.59199999999999997</c:v>
                </c:pt>
                <c:pt idx="35388">
                  <c:v>0.59199999999999997</c:v>
                </c:pt>
                <c:pt idx="35389">
                  <c:v>0.56299999999999994</c:v>
                </c:pt>
                <c:pt idx="35390">
                  <c:v>0.56100000000000005</c:v>
                </c:pt>
                <c:pt idx="35391">
                  <c:v>0.56999999999999995</c:v>
                </c:pt>
                <c:pt idx="35392">
                  <c:v>0.54600000000000004</c:v>
                </c:pt>
                <c:pt idx="35393">
                  <c:v>0.54600000000000004</c:v>
                </c:pt>
                <c:pt idx="35394">
                  <c:v>0.58399999999999996</c:v>
                </c:pt>
                <c:pt idx="35395">
                  <c:v>0.63100000000000001</c:v>
                </c:pt>
                <c:pt idx="35396">
                  <c:v>0.63100000000000001</c:v>
                </c:pt>
                <c:pt idx="35397">
                  <c:v>0.55200000000000005</c:v>
                </c:pt>
                <c:pt idx="35398">
                  <c:v>0.55200000000000005</c:v>
                </c:pt>
                <c:pt idx="35399">
                  <c:v>0.59299999999999997</c:v>
                </c:pt>
                <c:pt idx="35400">
                  <c:v>0.57599999999999996</c:v>
                </c:pt>
                <c:pt idx="35401">
                  <c:v>0.56699999999999995</c:v>
                </c:pt>
                <c:pt idx="35402">
                  <c:v>0.59199999999999997</c:v>
                </c:pt>
                <c:pt idx="35403">
                  <c:v>0.628</c:v>
                </c:pt>
                <c:pt idx="35404">
                  <c:v>0.57999999999999996</c:v>
                </c:pt>
                <c:pt idx="35405">
                  <c:v>0.63500000000000001</c:v>
                </c:pt>
                <c:pt idx="35406">
                  <c:v>0.57699999999999996</c:v>
                </c:pt>
                <c:pt idx="35407">
                  <c:v>0.57699999999999996</c:v>
                </c:pt>
                <c:pt idx="35408">
                  <c:v>0.63500000000000001</c:v>
                </c:pt>
                <c:pt idx="35409">
                  <c:v>0.56899999999999995</c:v>
                </c:pt>
                <c:pt idx="35410">
                  <c:v>0.56599999999999995</c:v>
                </c:pt>
                <c:pt idx="35411">
                  <c:v>0.56899999999999995</c:v>
                </c:pt>
                <c:pt idx="35412">
                  <c:v>0.748</c:v>
                </c:pt>
                <c:pt idx="35413">
                  <c:v>0.57099999999999995</c:v>
                </c:pt>
                <c:pt idx="35414">
                  <c:v>0.55200000000000005</c:v>
                </c:pt>
                <c:pt idx="35415">
                  <c:v>0.67800000000000005</c:v>
                </c:pt>
                <c:pt idx="35416">
                  <c:v>0.54200000000000004</c:v>
                </c:pt>
                <c:pt idx="35417">
                  <c:v>0.57199999999999995</c:v>
                </c:pt>
                <c:pt idx="35418">
                  <c:v>0.59299999999999997</c:v>
                </c:pt>
                <c:pt idx="35419">
                  <c:v>0.60299999999999998</c:v>
                </c:pt>
                <c:pt idx="35420">
                  <c:v>0.57999999999999996</c:v>
                </c:pt>
                <c:pt idx="35421">
                  <c:v>0.77900000000000003</c:v>
                </c:pt>
                <c:pt idx="35422">
                  <c:v>0.78800000000000003</c:v>
                </c:pt>
                <c:pt idx="35423">
                  <c:v>0.83899999999999997</c:v>
                </c:pt>
                <c:pt idx="35424">
                  <c:v>0.63200000000000001</c:v>
                </c:pt>
                <c:pt idx="35425">
                  <c:v>0.84399999999999997</c:v>
                </c:pt>
                <c:pt idx="35426">
                  <c:v>0.81399999999999995</c:v>
                </c:pt>
                <c:pt idx="35427">
                  <c:v>0.82099999999999995</c:v>
                </c:pt>
                <c:pt idx="35428">
                  <c:v>0.83599999999999997</c:v>
                </c:pt>
                <c:pt idx="35429">
                  <c:v>0.56200000000000006</c:v>
                </c:pt>
                <c:pt idx="35430">
                  <c:v>0.55900000000000005</c:v>
                </c:pt>
                <c:pt idx="35431">
                  <c:v>0.57999999999999996</c:v>
                </c:pt>
                <c:pt idx="35432">
                  <c:v>0.57999999999999996</c:v>
                </c:pt>
                <c:pt idx="35433">
                  <c:v>0.58199999999999996</c:v>
                </c:pt>
                <c:pt idx="35434">
                  <c:v>0.58099999999999996</c:v>
                </c:pt>
                <c:pt idx="35435">
                  <c:v>0.61599999999999999</c:v>
                </c:pt>
                <c:pt idx="35436">
                  <c:v>0.61599999999999999</c:v>
                </c:pt>
                <c:pt idx="35437">
                  <c:v>0.753</c:v>
                </c:pt>
                <c:pt idx="35438">
                  <c:v>0.58699999999999997</c:v>
                </c:pt>
                <c:pt idx="35439">
                  <c:v>0.58499999999999996</c:v>
                </c:pt>
                <c:pt idx="35440">
                  <c:v>0.61199999999999999</c:v>
                </c:pt>
                <c:pt idx="35441">
                  <c:v>0.56299999999999994</c:v>
                </c:pt>
                <c:pt idx="35442">
                  <c:v>0.56299999999999994</c:v>
                </c:pt>
                <c:pt idx="35443">
                  <c:v>0.56999999999999995</c:v>
                </c:pt>
                <c:pt idx="35444">
                  <c:v>0.877</c:v>
                </c:pt>
                <c:pt idx="35445">
                  <c:v>0.62</c:v>
                </c:pt>
                <c:pt idx="35446">
                  <c:v>0.87</c:v>
                </c:pt>
                <c:pt idx="35447">
                  <c:v>0.85099999999999998</c:v>
                </c:pt>
                <c:pt idx="35448">
                  <c:v>0.56899999999999995</c:v>
                </c:pt>
                <c:pt idx="35449">
                  <c:v>0.56899999999999995</c:v>
                </c:pt>
                <c:pt idx="35450">
                  <c:v>0.62</c:v>
                </c:pt>
                <c:pt idx="35451">
                  <c:v>0.56799999999999995</c:v>
                </c:pt>
                <c:pt idx="35452">
                  <c:v>0.85599999999999998</c:v>
                </c:pt>
                <c:pt idx="35453">
                  <c:v>0.58299999999999996</c:v>
                </c:pt>
                <c:pt idx="35454">
                  <c:v>0.56899999999999995</c:v>
                </c:pt>
                <c:pt idx="35455">
                  <c:v>0.56899999999999995</c:v>
                </c:pt>
                <c:pt idx="35456">
                  <c:v>0.83</c:v>
                </c:pt>
                <c:pt idx="35457">
                  <c:v>0.59</c:v>
                </c:pt>
                <c:pt idx="35458">
                  <c:v>0.72699999999999998</c:v>
                </c:pt>
                <c:pt idx="35459">
                  <c:v>0.83099999999999996</c:v>
                </c:pt>
                <c:pt idx="35460">
                  <c:v>0.58599999999999997</c:v>
                </c:pt>
                <c:pt idx="35461">
                  <c:v>0.56299999999999994</c:v>
                </c:pt>
                <c:pt idx="35462">
                  <c:v>0.56399999999999995</c:v>
                </c:pt>
                <c:pt idx="35463">
                  <c:v>0.58699999999999997</c:v>
                </c:pt>
                <c:pt idx="35464">
                  <c:v>0.57999999999999996</c:v>
                </c:pt>
                <c:pt idx="35465">
                  <c:v>0.57299999999999995</c:v>
                </c:pt>
                <c:pt idx="35466">
                  <c:v>0.56399999999999995</c:v>
                </c:pt>
                <c:pt idx="35467">
                  <c:v>0.61699999999999999</c:v>
                </c:pt>
                <c:pt idx="35468">
                  <c:v>0.83599999999999997</c:v>
                </c:pt>
                <c:pt idx="35469">
                  <c:v>0.60299999999999998</c:v>
                </c:pt>
                <c:pt idx="35470">
                  <c:v>0.59499999999999997</c:v>
                </c:pt>
                <c:pt idx="35471">
                  <c:v>0.88700000000000001</c:v>
                </c:pt>
                <c:pt idx="35472">
                  <c:v>0.57599999999999996</c:v>
                </c:pt>
                <c:pt idx="35473">
                  <c:v>0.85699999999999998</c:v>
                </c:pt>
                <c:pt idx="35474">
                  <c:v>0.86099999999999999</c:v>
                </c:pt>
                <c:pt idx="35475">
                  <c:v>0.59899999999999998</c:v>
                </c:pt>
                <c:pt idx="35476">
                  <c:v>0.88900000000000001</c:v>
                </c:pt>
                <c:pt idx="35477">
                  <c:v>0.72699999999999998</c:v>
                </c:pt>
                <c:pt idx="35478">
                  <c:v>0.57099999999999995</c:v>
                </c:pt>
                <c:pt idx="35479">
                  <c:v>0.57099999999999995</c:v>
                </c:pt>
                <c:pt idx="35480">
                  <c:v>0.72599999999999998</c:v>
                </c:pt>
                <c:pt idx="35481">
                  <c:v>0.84</c:v>
                </c:pt>
                <c:pt idx="35482">
                  <c:v>0.56499999999999995</c:v>
                </c:pt>
                <c:pt idx="35483">
                  <c:v>0.56100000000000005</c:v>
                </c:pt>
                <c:pt idx="35484">
                  <c:v>0.56100000000000005</c:v>
                </c:pt>
                <c:pt idx="35485">
                  <c:v>0.59299999999999997</c:v>
                </c:pt>
                <c:pt idx="35486">
                  <c:v>0.59299999999999997</c:v>
                </c:pt>
                <c:pt idx="35487">
                  <c:v>0.71199999999999997</c:v>
                </c:pt>
                <c:pt idx="35488">
                  <c:v>0.86599999999999999</c:v>
                </c:pt>
                <c:pt idx="35489">
                  <c:v>0.59099999999999997</c:v>
                </c:pt>
                <c:pt idx="35490">
                  <c:v>0.53200000000000003</c:v>
                </c:pt>
                <c:pt idx="35491">
                  <c:v>0.59699999999999998</c:v>
                </c:pt>
                <c:pt idx="35492">
                  <c:v>0.58099999999999996</c:v>
                </c:pt>
                <c:pt idx="35493">
                  <c:v>0.58099999999999996</c:v>
                </c:pt>
                <c:pt idx="35494">
                  <c:v>0.59099999999999997</c:v>
                </c:pt>
                <c:pt idx="35495">
                  <c:v>0.58599999999999997</c:v>
                </c:pt>
                <c:pt idx="35496">
                  <c:v>0.58599999999999997</c:v>
                </c:pt>
                <c:pt idx="35497">
                  <c:v>0.56100000000000005</c:v>
                </c:pt>
                <c:pt idx="35498">
                  <c:v>0.59699999999999998</c:v>
                </c:pt>
                <c:pt idx="35499">
                  <c:v>0.59399999999999997</c:v>
                </c:pt>
                <c:pt idx="35500">
                  <c:v>0.57699999999999996</c:v>
                </c:pt>
                <c:pt idx="35501">
                  <c:v>0.57899999999999996</c:v>
                </c:pt>
                <c:pt idx="35502">
                  <c:v>0.59399999999999997</c:v>
                </c:pt>
                <c:pt idx="35503">
                  <c:v>0.77500000000000002</c:v>
                </c:pt>
                <c:pt idx="35504">
                  <c:v>0.83899999999999997</c:v>
                </c:pt>
                <c:pt idx="35505">
                  <c:v>0.88300000000000001</c:v>
                </c:pt>
                <c:pt idx="35506">
                  <c:v>0.82499999999999996</c:v>
                </c:pt>
                <c:pt idx="35507">
                  <c:v>0.88100000000000001</c:v>
                </c:pt>
                <c:pt idx="35508">
                  <c:v>0.85899999999999999</c:v>
                </c:pt>
                <c:pt idx="35509">
                  <c:v>0.57199999999999995</c:v>
                </c:pt>
                <c:pt idx="35510">
                  <c:v>0.84899999999999998</c:v>
                </c:pt>
                <c:pt idx="35511">
                  <c:v>0.879</c:v>
                </c:pt>
                <c:pt idx="35512">
                  <c:v>0.53400000000000003</c:v>
                </c:pt>
                <c:pt idx="35513">
                  <c:v>0.53300000000000003</c:v>
                </c:pt>
                <c:pt idx="35514">
                  <c:v>0.59399999999999997</c:v>
                </c:pt>
                <c:pt idx="35515">
                  <c:v>0.57499999999999996</c:v>
                </c:pt>
                <c:pt idx="35516">
                  <c:v>0.57499999999999996</c:v>
                </c:pt>
                <c:pt idx="35517">
                  <c:v>0.878</c:v>
                </c:pt>
                <c:pt idx="35518">
                  <c:v>0.85099999999999998</c:v>
                </c:pt>
                <c:pt idx="35519">
                  <c:v>0.81200000000000006</c:v>
                </c:pt>
                <c:pt idx="35520">
                  <c:v>0.88100000000000001</c:v>
                </c:pt>
                <c:pt idx="35521">
                  <c:v>0.56200000000000006</c:v>
                </c:pt>
                <c:pt idx="35522">
                  <c:v>0.56200000000000006</c:v>
                </c:pt>
                <c:pt idx="35523">
                  <c:v>0.58299999999999996</c:v>
                </c:pt>
                <c:pt idx="35524">
                  <c:v>0.7</c:v>
                </c:pt>
                <c:pt idx="35525">
                  <c:v>0.7</c:v>
                </c:pt>
                <c:pt idx="35526">
                  <c:v>0.58599999999999997</c:v>
                </c:pt>
                <c:pt idx="35527">
                  <c:v>0.61</c:v>
                </c:pt>
                <c:pt idx="35528">
                  <c:v>0.56399999999999995</c:v>
                </c:pt>
                <c:pt idx="35529">
                  <c:v>0.56399999999999995</c:v>
                </c:pt>
                <c:pt idx="35530">
                  <c:v>0.61</c:v>
                </c:pt>
                <c:pt idx="35531">
                  <c:v>0.61</c:v>
                </c:pt>
                <c:pt idx="35532">
                  <c:v>0.89400000000000002</c:v>
                </c:pt>
                <c:pt idx="35533">
                  <c:v>0.59199999999999997</c:v>
                </c:pt>
                <c:pt idx="35534">
                  <c:v>0.57899999999999996</c:v>
                </c:pt>
                <c:pt idx="35535">
                  <c:v>0.61399999999999999</c:v>
                </c:pt>
                <c:pt idx="35536">
                  <c:v>0.60699999999999998</c:v>
                </c:pt>
                <c:pt idx="35537">
                  <c:v>0.87</c:v>
                </c:pt>
                <c:pt idx="35538">
                  <c:v>0.78200000000000003</c:v>
                </c:pt>
                <c:pt idx="35539">
                  <c:v>0.92500000000000004</c:v>
                </c:pt>
                <c:pt idx="35540">
                  <c:v>0.59299999999999997</c:v>
                </c:pt>
                <c:pt idx="35541">
                  <c:v>0.59299999999999997</c:v>
                </c:pt>
                <c:pt idx="35542">
                  <c:v>0.61399999999999999</c:v>
                </c:pt>
                <c:pt idx="35543">
                  <c:v>0.89700000000000002</c:v>
                </c:pt>
                <c:pt idx="35544">
                  <c:v>0.58099999999999996</c:v>
                </c:pt>
                <c:pt idx="35545">
                  <c:v>0.81599999999999995</c:v>
                </c:pt>
                <c:pt idx="35546">
                  <c:v>0.57799999999999996</c:v>
                </c:pt>
                <c:pt idx="35547">
                  <c:v>0.89</c:v>
                </c:pt>
                <c:pt idx="35548">
                  <c:v>0.54800000000000004</c:v>
                </c:pt>
                <c:pt idx="35549">
                  <c:v>0.57599999999999996</c:v>
                </c:pt>
                <c:pt idx="35550">
                  <c:v>0.58099999999999996</c:v>
                </c:pt>
                <c:pt idx="35551">
                  <c:v>0.88</c:v>
                </c:pt>
                <c:pt idx="35552">
                  <c:v>0.88700000000000001</c:v>
                </c:pt>
                <c:pt idx="35553">
                  <c:v>0.58399999999999996</c:v>
                </c:pt>
                <c:pt idx="35554">
                  <c:v>0.79600000000000004</c:v>
                </c:pt>
                <c:pt idx="35555">
                  <c:v>0.58599999999999997</c:v>
                </c:pt>
                <c:pt idx="35556">
                  <c:v>0.55300000000000005</c:v>
                </c:pt>
                <c:pt idx="35557">
                  <c:v>0.88600000000000001</c:v>
                </c:pt>
                <c:pt idx="35558">
                  <c:v>0.88800000000000001</c:v>
                </c:pt>
                <c:pt idx="35559">
                  <c:v>0.59199999999999997</c:v>
                </c:pt>
                <c:pt idx="35560">
                  <c:v>0.61099999999999999</c:v>
                </c:pt>
                <c:pt idx="35561">
                  <c:v>0.83299999999999996</c:v>
                </c:pt>
                <c:pt idx="35562">
                  <c:v>0.878</c:v>
                </c:pt>
                <c:pt idx="35563">
                  <c:v>0.877</c:v>
                </c:pt>
                <c:pt idx="35564">
                  <c:v>0.55000000000000004</c:v>
                </c:pt>
                <c:pt idx="35565">
                  <c:v>0.54900000000000004</c:v>
                </c:pt>
                <c:pt idx="35566">
                  <c:v>0.60799999999999998</c:v>
                </c:pt>
                <c:pt idx="35567">
                  <c:v>0.879</c:v>
                </c:pt>
                <c:pt idx="35568">
                  <c:v>0.60699999999999998</c:v>
                </c:pt>
                <c:pt idx="35569">
                  <c:v>0.53300000000000003</c:v>
                </c:pt>
                <c:pt idx="35570">
                  <c:v>0.53300000000000003</c:v>
                </c:pt>
                <c:pt idx="35571">
                  <c:v>0.57099999999999995</c:v>
                </c:pt>
                <c:pt idx="35572">
                  <c:v>0.57299999999999995</c:v>
                </c:pt>
                <c:pt idx="35573">
                  <c:v>0.57799999999999996</c:v>
                </c:pt>
                <c:pt idx="35574">
                  <c:v>0.57799999999999996</c:v>
                </c:pt>
                <c:pt idx="35575">
                  <c:v>0.59799999999999998</c:v>
                </c:pt>
                <c:pt idx="35576">
                  <c:v>0.628</c:v>
                </c:pt>
                <c:pt idx="35577">
                  <c:v>0.628</c:v>
                </c:pt>
                <c:pt idx="35578">
                  <c:v>0.92400000000000004</c:v>
                </c:pt>
                <c:pt idx="35579">
                  <c:v>0.80800000000000005</c:v>
                </c:pt>
                <c:pt idx="35580">
                  <c:v>0.624</c:v>
                </c:pt>
                <c:pt idx="35581">
                  <c:v>0.90900000000000003</c:v>
                </c:pt>
                <c:pt idx="35582">
                  <c:v>0.63200000000000001</c:v>
                </c:pt>
                <c:pt idx="35583">
                  <c:v>0.55600000000000005</c:v>
                </c:pt>
                <c:pt idx="35584">
                  <c:v>0.55600000000000005</c:v>
                </c:pt>
                <c:pt idx="35585">
                  <c:v>0.83399999999999996</c:v>
                </c:pt>
                <c:pt idx="35586">
                  <c:v>0.63200000000000001</c:v>
                </c:pt>
                <c:pt idx="35587">
                  <c:v>0.90500000000000003</c:v>
                </c:pt>
                <c:pt idx="35588">
                  <c:v>0.58099999999999996</c:v>
                </c:pt>
                <c:pt idx="35589">
                  <c:v>0.58099999999999996</c:v>
                </c:pt>
                <c:pt idx="35590">
                  <c:v>0.57999999999999996</c:v>
                </c:pt>
                <c:pt idx="35591">
                  <c:v>0.55300000000000005</c:v>
                </c:pt>
                <c:pt idx="35592">
                  <c:v>0.60199999999999998</c:v>
                </c:pt>
                <c:pt idx="35593">
                  <c:v>0.60099999999999998</c:v>
                </c:pt>
                <c:pt idx="35594">
                  <c:v>0.91500000000000004</c:v>
                </c:pt>
                <c:pt idx="35595">
                  <c:v>0.91200000000000003</c:v>
                </c:pt>
                <c:pt idx="35596">
                  <c:v>0.57399999999999995</c:v>
                </c:pt>
                <c:pt idx="35597">
                  <c:v>0.55600000000000005</c:v>
                </c:pt>
                <c:pt idx="35598">
                  <c:v>0.57499999999999996</c:v>
                </c:pt>
                <c:pt idx="35599">
                  <c:v>0.91100000000000003</c:v>
                </c:pt>
                <c:pt idx="35600">
                  <c:v>0.55700000000000005</c:v>
                </c:pt>
                <c:pt idx="35601">
                  <c:v>0.89400000000000002</c:v>
                </c:pt>
                <c:pt idx="35602">
                  <c:v>0.59899999999999998</c:v>
                </c:pt>
                <c:pt idx="35603">
                  <c:v>0.629</c:v>
                </c:pt>
                <c:pt idx="35604">
                  <c:v>0.59599999999999997</c:v>
                </c:pt>
                <c:pt idx="35605">
                  <c:v>0.91500000000000004</c:v>
                </c:pt>
                <c:pt idx="35606">
                  <c:v>0.89600000000000002</c:v>
                </c:pt>
                <c:pt idx="35607">
                  <c:v>0.84499999999999997</c:v>
                </c:pt>
                <c:pt idx="35608">
                  <c:v>0.71399999999999997</c:v>
                </c:pt>
                <c:pt idx="35609">
                  <c:v>0.871</c:v>
                </c:pt>
                <c:pt idx="35610">
                  <c:v>0.91700000000000004</c:v>
                </c:pt>
                <c:pt idx="35611">
                  <c:v>0.59</c:v>
                </c:pt>
                <c:pt idx="35612">
                  <c:v>0.88100000000000001</c:v>
                </c:pt>
                <c:pt idx="35613">
                  <c:v>0.54600000000000004</c:v>
                </c:pt>
                <c:pt idx="35614">
                  <c:v>0.76200000000000001</c:v>
                </c:pt>
                <c:pt idx="35615">
                  <c:v>0.61899999999999999</c:v>
                </c:pt>
                <c:pt idx="35616">
                  <c:v>0.58399999999999996</c:v>
                </c:pt>
                <c:pt idx="35617">
                  <c:v>0.58399999999999996</c:v>
                </c:pt>
                <c:pt idx="35618">
                  <c:v>0.92400000000000004</c:v>
                </c:pt>
                <c:pt idx="35619">
                  <c:v>0.57899999999999996</c:v>
                </c:pt>
                <c:pt idx="35620">
                  <c:v>0.94699999999999995</c:v>
                </c:pt>
                <c:pt idx="35621">
                  <c:v>0.88300000000000001</c:v>
                </c:pt>
                <c:pt idx="35622">
                  <c:v>0.54900000000000004</c:v>
                </c:pt>
                <c:pt idx="35623">
                  <c:v>0.54900000000000004</c:v>
                </c:pt>
                <c:pt idx="35624">
                  <c:v>0.93700000000000006</c:v>
                </c:pt>
                <c:pt idx="35625">
                  <c:v>0.92400000000000004</c:v>
                </c:pt>
                <c:pt idx="35626">
                  <c:v>0.621</c:v>
                </c:pt>
                <c:pt idx="35627">
                  <c:v>0.621</c:v>
                </c:pt>
                <c:pt idx="35628">
                  <c:v>0.56799999999999995</c:v>
                </c:pt>
                <c:pt idx="35629">
                  <c:v>0.625</c:v>
                </c:pt>
                <c:pt idx="35630">
                  <c:v>0.61599999999999999</c:v>
                </c:pt>
                <c:pt idx="35631">
                  <c:v>0.625</c:v>
                </c:pt>
                <c:pt idx="35632">
                  <c:v>0.55600000000000005</c:v>
                </c:pt>
                <c:pt idx="35633">
                  <c:v>0.55600000000000005</c:v>
                </c:pt>
                <c:pt idx="35634">
                  <c:v>0.57199999999999995</c:v>
                </c:pt>
                <c:pt idx="35635">
                  <c:v>0.54800000000000004</c:v>
                </c:pt>
                <c:pt idx="35636">
                  <c:v>0.57099999999999995</c:v>
                </c:pt>
                <c:pt idx="35637">
                  <c:v>0.89</c:v>
                </c:pt>
                <c:pt idx="35638">
                  <c:v>0.54900000000000004</c:v>
                </c:pt>
                <c:pt idx="35639">
                  <c:v>0.58299999999999996</c:v>
                </c:pt>
                <c:pt idx="35640">
                  <c:v>0.90300000000000002</c:v>
                </c:pt>
                <c:pt idx="35641">
                  <c:v>0.57199999999999995</c:v>
                </c:pt>
                <c:pt idx="35642">
                  <c:v>0.57199999999999995</c:v>
                </c:pt>
                <c:pt idx="35643">
                  <c:v>0.58399999999999996</c:v>
                </c:pt>
                <c:pt idx="35644">
                  <c:v>0.92600000000000005</c:v>
                </c:pt>
                <c:pt idx="35645">
                  <c:v>0.92500000000000004</c:v>
                </c:pt>
                <c:pt idx="35646">
                  <c:v>0.622</c:v>
                </c:pt>
                <c:pt idx="35647">
                  <c:v>0.76200000000000001</c:v>
                </c:pt>
                <c:pt idx="35648">
                  <c:v>0.89700000000000002</c:v>
                </c:pt>
                <c:pt idx="35649">
                  <c:v>0.76100000000000001</c:v>
                </c:pt>
                <c:pt idx="35650">
                  <c:v>0.59799999999999998</c:v>
                </c:pt>
                <c:pt idx="35651">
                  <c:v>0.56000000000000005</c:v>
                </c:pt>
                <c:pt idx="35652">
                  <c:v>0.96</c:v>
                </c:pt>
                <c:pt idx="35653">
                  <c:v>0.57499999999999996</c:v>
                </c:pt>
                <c:pt idx="35654">
                  <c:v>0.57499999999999996</c:v>
                </c:pt>
                <c:pt idx="35655">
                  <c:v>0.59199999999999997</c:v>
                </c:pt>
                <c:pt idx="35656">
                  <c:v>0.59199999999999997</c:v>
                </c:pt>
                <c:pt idx="35657">
                  <c:v>0.56499999999999995</c:v>
                </c:pt>
                <c:pt idx="35658">
                  <c:v>0.93200000000000005</c:v>
                </c:pt>
                <c:pt idx="35659">
                  <c:v>0.52100000000000002</c:v>
                </c:pt>
                <c:pt idx="35660">
                  <c:v>0.94499999999999995</c:v>
                </c:pt>
                <c:pt idx="35661">
                  <c:v>0.59199999999999997</c:v>
                </c:pt>
                <c:pt idx="35662">
                  <c:v>0.58399999999999996</c:v>
                </c:pt>
                <c:pt idx="35663">
                  <c:v>0.59599999999999997</c:v>
                </c:pt>
                <c:pt idx="35664">
                  <c:v>0.59199999999999997</c:v>
                </c:pt>
                <c:pt idx="35665">
                  <c:v>0.91100000000000003</c:v>
                </c:pt>
                <c:pt idx="35666">
                  <c:v>0.59599999999999997</c:v>
                </c:pt>
                <c:pt idx="35667">
                  <c:v>0.56599999999999995</c:v>
                </c:pt>
                <c:pt idx="35668">
                  <c:v>0.56599999999999995</c:v>
                </c:pt>
                <c:pt idx="35669">
                  <c:v>0.91700000000000004</c:v>
                </c:pt>
                <c:pt idx="35670">
                  <c:v>0.57099999999999995</c:v>
                </c:pt>
                <c:pt idx="35671">
                  <c:v>0.57099999999999995</c:v>
                </c:pt>
                <c:pt idx="35672">
                  <c:v>0.58599999999999997</c:v>
                </c:pt>
                <c:pt idx="35673">
                  <c:v>0.94</c:v>
                </c:pt>
                <c:pt idx="35674">
                  <c:v>0.84499999999999997</c:v>
                </c:pt>
                <c:pt idx="35675">
                  <c:v>0.95</c:v>
                </c:pt>
                <c:pt idx="35676">
                  <c:v>0.61</c:v>
                </c:pt>
                <c:pt idx="35677">
                  <c:v>0.56100000000000005</c:v>
                </c:pt>
                <c:pt idx="35678">
                  <c:v>0.58699999999999997</c:v>
                </c:pt>
                <c:pt idx="35679">
                  <c:v>0.94799999999999995</c:v>
                </c:pt>
                <c:pt idx="35680">
                  <c:v>0.95199999999999996</c:v>
                </c:pt>
                <c:pt idx="35681">
                  <c:v>0.56299999999999994</c:v>
                </c:pt>
                <c:pt idx="35682">
                  <c:v>0.88100000000000001</c:v>
                </c:pt>
                <c:pt idx="35683">
                  <c:v>0.57599999999999996</c:v>
                </c:pt>
                <c:pt idx="35684">
                  <c:v>0.92700000000000005</c:v>
                </c:pt>
                <c:pt idx="35685">
                  <c:v>0.52300000000000002</c:v>
                </c:pt>
                <c:pt idx="35686">
                  <c:v>0.52200000000000002</c:v>
                </c:pt>
                <c:pt idx="35687">
                  <c:v>0.59299999999999997</c:v>
                </c:pt>
                <c:pt idx="35688">
                  <c:v>0.9</c:v>
                </c:pt>
                <c:pt idx="35689">
                  <c:v>0.56200000000000006</c:v>
                </c:pt>
                <c:pt idx="35690">
                  <c:v>0.72799999999999998</c:v>
                </c:pt>
                <c:pt idx="35691">
                  <c:v>0.92400000000000004</c:v>
                </c:pt>
                <c:pt idx="35692">
                  <c:v>0.58399999999999996</c:v>
                </c:pt>
                <c:pt idx="35693">
                  <c:v>0.58399999999999996</c:v>
                </c:pt>
                <c:pt idx="35694">
                  <c:v>0.72699999999999998</c:v>
                </c:pt>
                <c:pt idx="35695">
                  <c:v>0.85</c:v>
                </c:pt>
                <c:pt idx="35696">
                  <c:v>0.88200000000000001</c:v>
                </c:pt>
                <c:pt idx="35697">
                  <c:v>0.96299999999999997</c:v>
                </c:pt>
                <c:pt idx="35698">
                  <c:v>0.60399999999999998</c:v>
                </c:pt>
                <c:pt idx="35699">
                  <c:v>0.57499999999999996</c:v>
                </c:pt>
                <c:pt idx="35700">
                  <c:v>0.54800000000000004</c:v>
                </c:pt>
                <c:pt idx="35701">
                  <c:v>0.54800000000000004</c:v>
                </c:pt>
                <c:pt idx="35702">
                  <c:v>0.59499999999999997</c:v>
                </c:pt>
                <c:pt idx="35703">
                  <c:v>0.59499999999999997</c:v>
                </c:pt>
                <c:pt idx="35704">
                  <c:v>0.86099999999999999</c:v>
                </c:pt>
                <c:pt idx="35705">
                  <c:v>0.59099999999999997</c:v>
                </c:pt>
                <c:pt idx="35706">
                  <c:v>0.59899999999999998</c:v>
                </c:pt>
                <c:pt idx="35707">
                  <c:v>0.96</c:v>
                </c:pt>
                <c:pt idx="35708">
                  <c:v>0.95399999999999996</c:v>
                </c:pt>
                <c:pt idx="35709">
                  <c:v>0.59899999999999998</c:v>
                </c:pt>
                <c:pt idx="35710">
                  <c:v>0.58599999999999997</c:v>
                </c:pt>
                <c:pt idx="35711">
                  <c:v>0.58599999999999997</c:v>
                </c:pt>
                <c:pt idx="35712">
                  <c:v>0.59799999999999998</c:v>
                </c:pt>
                <c:pt idx="35713">
                  <c:v>0.998</c:v>
                </c:pt>
                <c:pt idx="35714">
                  <c:v>0.96599999999999997</c:v>
                </c:pt>
                <c:pt idx="35715">
                  <c:v>0.94399999999999995</c:v>
                </c:pt>
                <c:pt idx="35716">
                  <c:v>0.98499999999999999</c:v>
                </c:pt>
                <c:pt idx="35717">
                  <c:v>0.58699999999999997</c:v>
                </c:pt>
                <c:pt idx="35718">
                  <c:v>0.96299999999999997</c:v>
                </c:pt>
                <c:pt idx="35719">
                  <c:v>0.56200000000000006</c:v>
                </c:pt>
                <c:pt idx="35720">
                  <c:v>0.88900000000000001</c:v>
                </c:pt>
                <c:pt idx="35721">
                  <c:v>0.57599999999999996</c:v>
                </c:pt>
                <c:pt idx="35722">
                  <c:v>0.59099999999999997</c:v>
                </c:pt>
                <c:pt idx="35723">
                  <c:v>0.57799999999999996</c:v>
                </c:pt>
                <c:pt idx="35724">
                  <c:v>0.59199999999999997</c:v>
                </c:pt>
                <c:pt idx="35725">
                  <c:v>0.59499999999999997</c:v>
                </c:pt>
                <c:pt idx="35726">
                  <c:v>0.95299999999999996</c:v>
                </c:pt>
                <c:pt idx="35727">
                  <c:v>0.57699999999999996</c:v>
                </c:pt>
                <c:pt idx="35728">
                  <c:v>0.95299999999999996</c:v>
                </c:pt>
                <c:pt idx="35729">
                  <c:v>0.95499999999999996</c:v>
                </c:pt>
                <c:pt idx="35730">
                  <c:v>0.873</c:v>
                </c:pt>
                <c:pt idx="35731">
                  <c:v>0.53600000000000003</c:v>
                </c:pt>
                <c:pt idx="35732">
                  <c:v>0.629</c:v>
                </c:pt>
                <c:pt idx="35733">
                  <c:v>0.53500000000000003</c:v>
                </c:pt>
                <c:pt idx="35734">
                  <c:v>0.94</c:v>
                </c:pt>
                <c:pt idx="35735">
                  <c:v>0.88100000000000001</c:v>
                </c:pt>
                <c:pt idx="35736">
                  <c:v>0.97499999999999998</c:v>
                </c:pt>
                <c:pt idx="35737">
                  <c:v>0.52200000000000002</c:v>
                </c:pt>
                <c:pt idx="35738">
                  <c:v>0.52200000000000002</c:v>
                </c:pt>
                <c:pt idx="35739">
                  <c:v>0.88900000000000001</c:v>
                </c:pt>
                <c:pt idx="35740">
                  <c:v>0.95</c:v>
                </c:pt>
                <c:pt idx="35741">
                  <c:v>0.58099999999999996</c:v>
                </c:pt>
                <c:pt idx="35742">
                  <c:v>0.61099999999999999</c:v>
                </c:pt>
                <c:pt idx="35743">
                  <c:v>0.61099999999999999</c:v>
                </c:pt>
                <c:pt idx="35744">
                  <c:v>0.95</c:v>
                </c:pt>
                <c:pt idx="35745">
                  <c:v>0.56100000000000005</c:v>
                </c:pt>
                <c:pt idx="35746">
                  <c:v>0.56100000000000005</c:v>
                </c:pt>
                <c:pt idx="35747">
                  <c:v>0.876</c:v>
                </c:pt>
                <c:pt idx="35748">
                  <c:v>0.60699999999999998</c:v>
                </c:pt>
                <c:pt idx="35749">
                  <c:v>0.98199999999999998</c:v>
                </c:pt>
                <c:pt idx="35750">
                  <c:v>0.97199999999999998</c:v>
                </c:pt>
                <c:pt idx="35751">
                  <c:v>1</c:v>
                </c:pt>
                <c:pt idx="35752">
                  <c:v>0.61699999999999999</c:v>
                </c:pt>
                <c:pt idx="35753">
                  <c:v>0.748</c:v>
                </c:pt>
                <c:pt idx="35754">
                  <c:v>0.61599999999999999</c:v>
                </c:pt>
                <c:pt idx="35755">
                  <c:v>0.54100000000000004</c:v>
                </c:pt>
                <c:pt idx="35756">
                  <c:v>0.94599999999999995</c:v>
                </c:pt>
                <c:pt idx="35757">
                  <c:v>0.98799999999999999</c:v>
                </c:pt>
                <c:pt idx="35758">
                  <c:v>0.749</c:v>
                </c:pt>
                <c:pt idx="35759">
                  <c:v>0.74399999999999999</c:v>
                </c:pt>
                <c:pt idx="35760">
                  <c:v>0.58499999999999996</c:v>
                </c:pt>
                <c:pt idx="35761">
                  <c:v>0.59099999999999997</c:v>
                </c:pt>
                <c:pt idx="35762">
                  <c:v>0.59099999999999997</c:v>
                </c:pt>
                <c:pt idx="35763">
                  <c:v>0.58399999999999996</c:v>
                </c:pt>
                <c:pt idx="35764">
                  <c:v>0.54400000000000004</c:v>
                </c:pt>
                <c:pt idx="35765">
                  <c:v>0.97899999999999998</c:v>
                </c:pt>
                <c:pt idx="35766">
                  <c:v>0.58499999999999996</c:v>
                </c:pt>
                <c:pt idx="35767">
                  <c:v>0.54400000000000004</c:v>
                </c:pt>
                <c:pt idx="35768">
                  <c:v>0.59199999999999997</c:v>
                </c:pt>
                <c:pt idx="35769">
                  <c:v>0.58099999999999996</c:v>
                </c:pt>
                <c:pt idx="35770">
                  <c:v>0.746</c:v>
                </c:pt>
                <c:pt idx="35771">
                  <c:v>0.96299999999999997</c:v>
                </c:pt>
                <c:pt idx="35772">
                  <c:v>0.99</c:v>
                </c:pt>
                <c:pt idx="35773">
                  <c:v>0.96099999999999997</c:v>
                </c:pt>
                <c:pt idx="35774">
                  <c:v>0.92900000000000005</c:v>
                </c:pt>
                <c:pt idx="35775">
                  <c:v>0.53300000000000003</c:v>
                </c:pt>
                <c:pt idx="35776">
                  <c:v>0.60299999999999998</c:v>
                </c:pt>
                <c:pt idx="35777">
                  <c:v>0.94</c:v>
                </c:pt>
                <c:pt idx="35778">
                  <c:v>0.98899999999999999</c:v>
                </c:pt>
                <c:pt idx="35779">
                  <c:v>1.02</c:v>
                </c:pt>
                <c:pt idx="35780">
                  <c:v>0.97599999999999998</c:v>
                </c:pt>
                <c:pt idx="35781">
                  <c:v>0.53500000000000003</c:v>
                </c:pt>
                <c:pt idx="35782">
                  <c:v>0.53500000000000003</c:v>
                </c:pt>
                <c:pt idx="35783">
                  <c:v>0.57599999999999996</c:v>
                </c:pt>
                <c:pt idx="35784">
                  <c:v>0.57599999999999996</c:v>
                </c:pt>
                <c:pt idx="35785">
                  <c:v>0.99399999999999999</c:v>
                </c:pt>
                <c:pt idx="35786">
                  <c:v>0.97699999999999998</c:v>
                </c:pt>
                <c:pt idx="35787">
                  <c:v>0.63900000000000001</c:v>
                </c:pt>
                <c:pt idx="35788">
                  <c:v>0.63900000000000001</c:v>
                </c:pt>
                <c:pt idx="35789">
                  <c:v>0.64400000000000002</c:v>
                </c:pt>
                <c:pt idx="35790">
                  <c:v>1.0049999999999999</c:v>
                </c:pt>
                <c:pt idx="35791">
                  <c:v>0.56100000000000005</c:v>
                </c:pt>
                <c:pt idx="35792">
                  <c:v>0.99199999999999999</c:v>
                </c:pt>
                <c:pt idx="35793">
                  <c:v>0.55100000000000005</c:v>
                </c:pt>
                <c:pt idx="35794">
                  <c:v>0.63500000000000001</c:v>
                </c:pt>
                <c:pt idx="35795">
                  <c:v>0.79500000000000004</c:v>
                </c:pt>
                <c:pt idx="35796">
                  <c:v>0.97399999999999998</c:v>
                </c:pt>
                <c:pt idx="35797">
                  <c:v>0.64400000000000002</c:v>
                </c:pt>
                <c:pt idx="35798">
                  <c:v>0.999</c:v>
                </c:pt>
                <c:pt idx="35799">
                  <c:v>1.0149999999999999</c:v>
                </c:pt>
                <c:pt idx="35800">
                  <c:v>1.012</c:v>
                </c:pt>
                <c:pt idx="35801">
                  <c:v>0.54300000000000004</c:v>
                </c:pt>
                <c:pt idx="35802">
                  <c:v>0.54300000000000004</c:v>
                </c:pt>
                <c:pt idx="35803">
                  <c:v>0.59399999999999997</c:v>
                </c:pt>
                <c:pt idx="35804">
                  <c:v>0.55300000000000005</c:v>
                </c:pt>
                <c:pt idx="35805">
                  <c:v>0.58099999999999996</c:v>
                </c:pt>
                <c:pt idx="35806">
                  <c:v>0.53400000000000003</c:v>
                </c:pt>
                <c:pt idx="35807">
                  <c:v>0.55400000000000005</c:v>
                </c:pt>
                <c:pt idx="35808">
                  <c:v>0.53600000000000003</c:v>
                </c:pt>
                <c:pt idx="35809">
                  <c:v>0.95</c:v>
                </c:pt>
                <c:pt idx="35810">
                  <c:v>1.0049999999999999</c:v>
                </c:pt>
                <c:pt idx="35811">
                  <c:v>0.57599999999999996</c:v>
                </c:pt>
                <c:pt idx="35812">
                  <c:v>0.97699999999999998</c:v>
                </c:pt>
                <c:pt idx="35813">
                  <c:v>0.91200000000000003</c:v>
                </c:pt>
                <c:pt idx="35814">
                  <c:v>0.58699999999999997</c:v>
                </c:pt>
                <c:pt idx="35815">
                  <c:v>0.64100000000000001</c:v>
                </c:pt>
                <c:pt idx="35816">
                  <c:v>0.59</c:v>
                </c:pt>
                <c:pt idx="35817">
                  <c:v>0.95199999999999996</c:v>
                </c:pt>
                <c:pt idx="35818">
                  <c:v>0.94899999999999995</c:v>
                </c:pt>
                <c:pt idx="35819">
                  <c:v>0.54300000000000004</c:v>
                </c:pt>
                <c:pt idx="35820">
                  <c:v>0.57699999999999996</c:v>
                </c:pt>
                <c:pt idx="35821">
                  <c:v>0.57699999999999996</c:v>
                </c:pt>
                <c:pt idx="35822">
                  <c:v>0.97199999999999998</c:v>
                </c:pt>
                <c:pt idx="35823">
                  <c:v>0.94099999999999995</c:v>
                </c:pt>
                <c:pt idx="35824">
                  <c:v>0.59399999999999997</c:v>
                </c:pt>
                <c:pt idx="35825">
                  <c:v>0.59399999999999997</c:v>
                </c:pt>
                <c:pt idx="35826">
                  <c:v>0.97899999999999998</c:v>
                </c:pt>
                <c:pt idx="35827">
                  <c:v>0.95199999999999996</c:v>
                </c:pt>
                <c:pt idx="35828">
                  <c:v>0.995</c:v>
                </c:pt>
                <c:pt idx="35829">
                  <c:v>0.96899999999999997</c:v>
                </c:pt>
                <c:pt idx="35830">
                  <c:v>0.59799999999999998</c:v>
                </c:pt>
                <c:pt idx="35831">
                  <c:v>0.59399999999999997</c:v>
                </c:pt>
                <c:pt idx="35832">
                  <c:v>0.56499999999999995</c:v>
                </c:pt>
                <c:pt idx="35833">
                  <c:v>0.59799999999999998</c:v>
                </c:pt>
                <c:pt idx="35834">
                  <c:v>0.94599999999999995</c:v>
                </c:pt>
                <c:pt idx="35835">
                  <c:v>0.98</c:v>
                </c:pt>
                <c:pt idx="35836">
                  <c:v>0.57499999999999996</c:v>
                </c:pt>
                <c:pt idx="35837">
                  <c:v>0.99399999999999999</c:v>
                </c:pt>
                <c:pt idx="35838">
                  <c:v>0.84699999999999998</c:v>
                </c:pt>
                <c:pt idx="35839">
                  <c:v>0.55200000000000005</c:v>
                </c:pt>
                <c:pt idx="35840">
                  <c:v>0.55200000000000005</c:v>
                </c:pt>
                <c:pt idx="35841">
                  <c:v>0.621</c:v>
                </c:pt>
                <c:pt idx="35842">
                  <c:v>0.91400000000000003</c:v>
                </c:pt>
                <c:pt idx="35843">
                  <c:v>0.54400000000000004</c:v>
                </c:pt>
                <c:pt idx="35844">
                  <c:v>0.96299999999999997</c:v>
                </c:pt>
                <c:pt idx="35845">
                  <c:v>0.82399999999999995</c:v>
                </c:pt>
                <c:pt idx="35846">
                  <c:v>0.99</c:v>
                </c:pt>
                <c:pt idx="35847">
                  <c:v>0.54500000000000004</c:v>
                </c:pt>
                <c:pt idx="35848">
                  <c:v>0.53200000000000003</c:v>
                </c:pt>
                <c:pt idx="35849">
                  <c:v>0.76400000000000001</c:v>
                </c:pt>
                <c:pt idx="35850">
                  <c:v>0.625</c:v>
                </c:pt>
                <c:pt idx="35851">
                  <c:v>0.84599999999999997</c:v>
                </c:pt>
                <c:pt idx="35852">
                  <c:v>1</c:v>
                </c:pt>
                <c:pt idx="35853">
                  <c:v>0.53100000000000003</c:v>
                </c:pt>
                <c:pt idx="35854">
                  <c:v>0.59399999999999997</c:v>
                </c:pt>
                <c:pt idx="35855">
                  <c:v>0.92800000000000005</c:v>
                </c:pt>
                <c:pt idx="35856">
                  <c:v>0.625</c:v>
                </c:pt>
                <c:pt idx="35857">
                  <c:v>0.92700000000000005</c:v>
                </c:pt>
                <c:pt idx="35858">
                  <c:v>0.55500000000000005</c:v>
                </c:pt>
                <c:pt idx="35859">
                  <c:v>0.85</c:v>
                </c:pt>
                <c:pt idx="35860">
                  <c:v>0.94799999999999995</c:v>
                </c:pt>
                <c:pt idx="35861">
                  <c:v>0.94699999999999995</c:v>
                </c:pt>
                <c:pt idx="35862">
                  <c:v>0.93899999999999995</c:v>
                </c:pt>
                <c:pt idx="35863">
                  <c:v>0.98199999999999998</c:v>
                </c:pt>
                <c:pt idx="35864">
                  <c:v>0.92300000000000004</c:v>
                </c:pt>
                <c:pt idx="35865">
                  <c:v>0.94799999999999995</c:v>
                </c:pt>
                <c:pt idx="35866">
                  <c:v>0.61099999999999999</c:v>
                </c:pt>
                <c:pt idx="35867">
                  <c:v>0.57799999999999996</c:v>
                </c:pt>
                <c:pt idx="35868">
                  <c:v>0.57799999999999996</c:v>
                </c:pt>
                <c:pt idx="35869">
                  <c:v>0.871</c:v>
                </c:pt>
                <c:pt idx="35870">
                  <c:v>0.96899999999999997</c:v>
                </c:pt>
                <c:pt idx="35871">
                  <c:v>0.53800000000000003</c:v>
                </c:pt>
                <c:pt idx="35872">
                  <c:v>0.53800000000000003</c:v>
                </c:pt>
                <c:pt idx="35873">
                  <c:v>0.57499999999999996</c:v>
                </c:pt>
                <c:pt idx="35874">
                  <c:v>0.58199999999999996</c:v>
                </c:pt>
                <c:pt idx="35875">
                  <c:v>0.58199999999999996</c:v>
                </c:pt>
                <c:pt idx="35876">
                  <c:v>0.94599999999999995</c:v>
                </c:pt>
                <c:pt idx="35877">
                  <c:v>0.97799999999999998</c:v>
                </c:pt>
                <c:pt idx="35878">
                  <c:v>0.95699999999999996</c:v>
                </c:pt>
                <c:pt idx="35879">
                  <c:v>0.56699999999999995</c:v>
                </c:pt>
                <c:pt idx="35880">
                  <c:v>0.56699999999999995</c:v>
                </c:pt>
                <c:pt idx="35881">
                  <c:v>0.96499999999999997</c:v>
                </c:pt>
                <c:pt idx="35882">
                  <c:v>0.58699999999999997</c:v>
                </c:pt>
                <c:pt idx="35883">
                  <c:v>0.85099999999999998</c:v>
                </c:pt>
                <c:pt idx="35884">
                  <c:v>0.98099999999999998</c:v>
                </c:pt>
                <c:pt idx="35885">
                  <c:v>0.79300000000000004</c:v>
                </c:pt>
                <c:pt idx="35886">
                  <c:v>0.61499999999999999</c:v>
                </c:pt>
                <c:pt idx="35887">
                  <c:v>0.55000000000000004</c:v>
                </c:pt>
                <c:pt idx="35888">
                  <c:v>0.58899999999999997</c:v>
                </c:pt>
                <c:pt idx="35889">
                  <c:v>0.59099999999999997</c:v>
                </c:pt>
                <c:pt idx="35890">
                  <c:v>0.61599999999999999</c:v>
                </c:pt>
                <c:pt idx="35891">
                  <c:v>0.95499999999999996</c:v>
                </c:pt>
                <c:pt idx="35892">
                  <c:v>0.94599999999999995</c:v>
                </c:pt>
                <c:pt idx="35893">
                  <c:v>0.59199999999999997</c:v>
                </c:pt>
                <c:pt idx="35894">
                  <c:v>0.96599999999999997</c:v>
                </c:pt>
                <c:pt idx="35895">
                  <c:v>0.55700000000000005</c:v>
                </c:pt>
                <c:pt idx="35896">
                  <c:v>0.97699999999999998</c:v>
                </c:pt>
                <c:pt idx="35897">
                  <c:v>0.98299999999999998</c:v>
                </c:pt>
                <c:pt idx="35898">
                  <c:v>0.63600000000000001</c:v>
                </c:pt>
                <c:pt idx="35899">
                  <c:v>0.94599999999999995</c:v>
                </c:pt>
                <c:pt idx="35900">
                  <c:v>0.96499999999999997</c:v>
                </c:pt>
                <c:pt idx="35901">
                  <c:v>0.99399999999999999</c:v>
                </c:pt>
                <c:pt idx="35902">
                  <c:v>0.57899999999999996</c:v>
                </c:pt>
                <c:pt idx="35903">
                  <c:v>0.95799999999999996</c:v>
                </c:pt>
                <c:pt idx="35904">
                  <c:v>0.92600000000000005</c:v>
                </c:pt>
                <c:pt idx="35905">
                  <c:v>0.89900000000000002</c:v>
                </c:pt>
                <c:pt idx="35906">
                  <c:v>0.92500000000000004</c:v>
                </c:pt>
                <c:pt idx="35907">
                  <c:v>0.91700000000000004</c:v>
                </c:pt>
                <c:pt idx="35908">
                  <c:v>0.54400000000000004</c:v>
                </c:pt>
                <c:pt idx="35909">
                  <c:v>0.54400000000000004</c:v>
                </c:pt>
                <c:pt idx="35910">
                  <c:v>0.95499999999999996</c:v>
                </c:pt>
                <c:pt idx="35911">
                  <c:v>0.97399999999999998</c:v>
                </c:pt>
                <c:pt idx="35912">
                  <c:v>0.62</c:v>
                </c:pt>
                <c:pt idx="35913">
                  <c:v>0.75600000000000001</c:v>
                </c:pt>
                <c:pt idx="35914">
                  <c:v>0.61899999999999999</c:v>
                </c:pt>
                <c:pt idx="35915">
                  <c:v>0.58599999999999997</c:v>
                </c:pt>
                <c:pt idx="35916">
                  <c:v>0.95599999999999996</c:v>
                </c:pt>
                <c:pt idx="35917">
                  <c:v>0.54</c:v>
                </c:pt>
                <c:pt idx="35918">
                  <c:v>0.95899999999999996</c:v>
                </c:pt>
                <c:pt idx="35919">
                  <c:v>0.751</c:v>
                </c:pt>
                <c:pt idx="35920">
                  <c:v>0.75600000000000001</c:v>
                </c:pt>
                <c:pt idx="35921">
                  <c:v>0.95399999999999996</c:v>
                </c:pt>
                <c:pt idx="35922">
                  <c:v>0.96199999999999997</c:v>
                </c:pt>
                <c:pt idx="35923">
                  <c:v>0.98099999999999998</c:v>
                </c:pt>
                <c:pt idx="35924">
                  <c:v>0.94699999999999995</c:v>
                </c:pt>
                <c:pt idx="35925">
                  <c:v>0.58899999999999997</c:v>
                </c:pt>
                <c:pt idx="35926">
                  <c:v>0.58899999999999997</c:v>
                </c:pt>
                <c:pt idx="35927">
                  <c:v>0.54400000000000004</c:v>
                </c:pt>
                <c:pt idx="35928">
                  <c:v>0.58199999999999996</c:v>
                </c:pt>
                <c:pt idx="35929">
                  <c:v>0.58299999999999996</c:v>
                </c:pt>
                <c:pt idx="35930">
                  <c:v>0.54400000000000004</c:v>
                </c:pt>
                <c:pt idx="35931">
                  <c:v>0.58799999999999997</c:v>
                </c:pt>
                <c:pt idx="35932">
                  <c:v>0.95699999999999996</c:v>
                </c:pt>
                <c:pt idx="35933">
                  <c:v>0.57099999999999995</c:v>
                </c:pt>
                <c:pt idx="35934">
                  <c:v>0.97199999999999998</c:v>
                </c:pt>
                <c:pt idx="35935">
                  <c:v>0.629</c:v>
                </c:pt>
                <c:pt idx="35936">
                  <c:v>0.97499999999999998</c:v>
                </c:pt>
                <c:pt idx="35937">
                  <c:v>0.874</c:v>
                </c:pt>
                <c:pt idx="35938">
                  <c:v>0.96699999999999997</c:v>
                </c:pt>
                <c:pt idx="35939">
                  <c:v>0.96799999999999997</c:v>
                </c:pt>
                <c:pt idx="35940">
                  <c:v>0.94799999999999995</c:v>
                </c:pt>
                <c:pt idx="35941">
                  <c:v>0.53</c:v>
                </c:pt>
                <c:pt idx="35942">
                  <c:v>0.95399999999999996</c:v>
                </c:pt>
                <c:pt idx="35943">
                  <c:v>0.97599999999999998</c:v>
                </c:pt>
                <c:pt idx="35944">
                  <c:v>0.60199999999999998</c:v>
                </c:pt>
                <c:pt idx="35945">
                  <c:v>0.995</c:v>
                </c:pt>
                <c:pt idx="35946">
                  <c:v>0.96</c:v>
                </c:pt>
                <c:pt idx="35947">
                  <c:v>0.97499999999999998</c:v>
                </c:pt>
                <c:pt idx="35948">
                  <c:v>1.0009999999999999</c:v>
                </c:pt>
                <c:pt idx="35949">
                  <c:v>0.64600000000000002</c:v>
                </c:pt>
                <c:pt idx="35950">
                  <c:v>0.63400000000000001</c:v>
                </c:pt>
                <c:pt idx="35951">
                  <c:v>0.56200000000000006</c:v>
                </c:pt>
                <c:pt idx="35952">
                  <c:v>0.56200000000000006</c:v>
                </c:pt>
                <c:pt idx="35953">
                  <c:v>0.64600000000000002</c:v>
                </c:pt>
                <c:pt idx="35954">
                  <c:v>1.0049999999999999</c:v>
                </c:pt>
                <c:pt idx="35955">
                  <c:v>0.96099999999999997</c:v>
                </c:pt>
                <c:pt idx="35956">
                  <c:v>0.95</c:v>
                </c:pt>
                <c:pt idx="35957">
                  <c:v>0.80400000000000005</c:v>
                </c:pt>
                <c:pt idx="35958">
                  <c:v>0.59099999999999997</c:v>
                </c:pt>
                <c:pt idx="35959">
                  <c:v>0.57499999999999996</c:v>
                </c:pt>
                <c:pt idx="35960">
                  <c:v>0.99099999999999999</c:v>
                </c:pt>
                <c:pt idx="35961">
                  <c:v>0.55100000000000005</c:v>
                </c:pt>
                <c:pt idx="35962">
                  <c:v>0.53500000000000003</c:v>
                </c:pt>
                <c:pt idx="35963">
                  <c:v>0.54100000000000004</c:v>
                </c:pt>
                <c:pt idx="35964">
                  <c:v>0.54100000000000004</c:v>
                </c:pt>
                <c:pt idx="35965">
                  <c:v>0.95699999999999996</c:v>
                </c:pt>
                <c:pt idx="35966">
                  <c:v>0.97099999999999997</c:v>
                </c:pt>
                <c:pt idx="35967">
                  <c:v>0.53500000000000003</c:v>
                </c:pt>
                <c:pt idx="35968">
                  <c:v>0.53200000000000003</c:v>
                </c:pt>
                <c:pt idx="35969">
                  <c:v>0.93799999999999994</c:v>
                </c:pt>
                <c:pt idx="35970">
                  <c:v>0.92300000000000004</c:v>
                </c:pt>
                <c:pt idx="35971">
                  <c:v>0.53200000000000003</c:v>
                </c:pt>
                <c:pt idx="35972">
                  <c:v>0.96399999999999997</c:v>
                </c:pt>
                <c:pt idx="35973">
                  <c:v>0.92600000000000005</c:v>
                </c:pt>
                <c:pt idx="35974">
                  <c:v>0.94599999999999995</c:v>
                </c:pt>
                <c:pt idx="35975">
                  <c:v>1.0009999999999999</c:v>
                </c:pt>
                <c:pt idx="35976">
                  <c:v>0.59399999999999997</c:v>
                </c:pt>
                <c:pt idx="35977">
                  <c:v>0.82299999999999995</c:v>
                </c:pt>
                <c:pt idx="35978">
                  <c:v>0.98499999999999999</c:v>
                </c:pt>
                <c:pt idx="35979">
                  <c:v>0.95599999999999996</c:v>
                </c:pt>
                <c:pt idx="35980">
                  <c:v>0.98599999999999999</c:v>
                </c:pt>
                <c:pt idx="35981">
                  <c:v>0.57899999999999996</c:v>
                </c:pt>
                <c:pt idx="35982">
                  <c:v>0.57899999999999996</c:v>
                </c:pt>
                <c:pt idx="35983">
                  <c:v>0.6</c:v>
                </c:pt>
                <c:pt idx="35984">
                  <c:v>0.59599999999999997</c:v>
                </c:pt>
                <c:pt idx="35985">
                  <c:v>0.97599999999999998</c:v>
                </c:pt>
                <c:pt idx="35986">
                  <c:v>1.0049999999999999</c:v>
                </c:pt>
                <c:pt idx="35987">
                  <c:v>0.97299999999999998</c:v>
                </c:pt>
                <c:pt idx="35988">
                  <c:v>0.6</c:v>
                </c:pt>
                <c:pt idx="35989">
                  <c:v>0.97399999999999998</c:v>
                </c:pt>
                <c:pt idx="35990">
                  <c:v>0.56599999999999995</c:v>
                </c:pt>
                <c:pt idx="35991">
                  <c:v>1.0009999999999999</c:v>
                </c:pt>
                <c:pt idx="35992">
                  <c:v>0.85199999999999998</c:v>
                </c:pt>
                <c:pt idx="35993">
                  <c:v>0.53500000000000003</c:v>
                </c:pt>
                <c:pt idx="35994">
                  <c:v>0.53500000000000003</c:v>
                </c:pt>
                <c:pt idx="35995">
                  <c:v>0.95</c:v>
                </c:pt>
                <c:pt idx="35996">
                  <c:v>0.83199999999999996</c:v>
                </c:pt>
                <c:pt idx="35997">
                  <c:v>0.55300000000000005</c:v>
                </c:pt>
                <c:pt idx="35998">
                  <c:v>0.52900000000000003</c:v>
                </c:pt>
                <c:pt idx="35999">
                  <c:v>0.629</c:v>
                </c:pt>
                <c:pt idx="36000">
                  <c:v>0.98799999999999999</c:v>
                </c:pt>
                <c:pt idx="36001">
                  <c:v>0.998</c:v>
                </c:pt>
                <c:pt idx="36002">
                  <c:v>0.53</c:v>
                </c:pt>
                <c:pt idx="36003">
                  <c:v>0.76800000000000002</c:v>
                </c:pt>
                <c:pt idx="36004">
                  <c:v>0.95199999999999996</c:v>
                </c:pt>
                <c:pt idx="36005">
                  <c:v>0.63</c:v>
                </c:pt>
                <c:pt idx="36006">
                  <c:v>0.96699999999999997</c:v>
                </c:pt>
                <c:pt idx="36007">
                  <c:v>0.97399999999999998</c:v>
                </c:pt>
                <c:pt idx="36008">
                  <c:v>0.91700000000000004</c:v>
                </c:pt>
                <c:pt idx="36009">
                  <c:v>0.93700000000000006</c:v>
                </c:pt>
                <c:pt idx="36010">
                  <c:v>0.54600000000000004</c:v>
                </c:pt>
                <c:pt idx="36011">
                  <c:v>0.79</c:v>
                </c:pt>
                <c:pt idx="36012">
                  <c:v>0.85199999999999998</c:v>
                </c:pt>
                <c:pt idx="36013">
                  <c:v>0.95599999999999996</c:v>
                </c:pt>
                <c:pt idx="36014">
                  <c:v>0.92500000000000004</c:v>
                </c:pt>
                <c:pt idx="36015">
                  <c:v>0.873</c:v>
                </c:pt>
                <c:pt idx="36016">
                  <c:v>0.53100000000000003</c:v>
                </c:pt>
                <c:pt idx="36017">
                  <c:v>0.53100000000000003</c:v>
                </c:pt>
                <c:pt idx="36018">
                  <c:v>0.95799999999999996</c:v>
                </c:pt>
                <c:pt idx="36019">
                  <c:v>0.95099999999999996</c:v>
                </c:pt>
                <c:pt idx="36020">
                  <c:v>0.98699999999999999</c:v>
                </c:pt>
                <c:pt idx="36021">
                  <c:v>0.96</c:v>
                </c:pt>
                <c:pt idx="36022">
                  <c:v>0.95599999999999996</c:v>
                </c:pt>
                <c:pt idx="36023">
                  <c:v>0.95099999999999996</c:v>
                </c:pt>
                <c:pt idx="36024">
                  <c:v>0.624</c:v>
                </c:pt>
                <c:pt idx="36025">
                  <c:v>0.8</c:v>
                </c:pt>
                <c:pt idx="36026">
                  <c:v>0.97</c:v>
                </c:pt>
                <c:pt idx="36027">
                  <c:v>0.98699999999999999</c:v>
                </c:pt>
                <c:pt idx="36028">
                  <c:v>0.95</c:v>
                </c:pt>
                <c:pt idx="36029">
                  <c:v>0.61899999999999999</c:v>
                </c:pt>
                <c:pt idx="36030">
                  <c:v>0.59399999999999997</c:v>
                </c:pt>
                <c:pt idx="36031">
                  <c:v>0.62</c:v>
                </c:pt>
                <c:pt idx="36032">
                  <c:v>0.59399999999999997</c:v>
                </c:pt>
                <c:pt idx="36033">
                  <c:v>0.57099999999999995</c:v>
                </c:pt>
                <c:pt idx="36034">
                  <c:v>0.53800000000000003</c:v>
                </c:pt>
                <c:pt idx="36035">
                  <c:v>0.97799999999999998</c:v>
                </c:pt>
                <c:pt idx="36036">
                  <c:v>0.98099999999999998</c:v>
                </c:pt>
                <c:pt idx="36037">
                  <c:v>0.95899999999999996</c:v>
                </c:pt>
                <c:pt idx="36038">
                  <c:v>0.63800000000000001</c:v>
                </c:pt>
                <c:pt idx="36039">
                  <c:v>0.99099999999999999</c:v>
                </c:pt>
                <c:pt idx="36040">
                  <c:v>0.97</c:v>
                </c:pt>
                <c:pt idx="36041">
                  <c:v>0.66500000000000004</c:v>
                </c:pt>
                <c:pt idx="36042">
                  <c:v>0.97</c:v>
                </c:pt>
                <c:pt idx="36043">
                  <c:v>0.96099999999999997</c:v>
                </c:pt>
                <c:pt idx="36044">
                  <c:v>0.95799999999999996</c:v>
                </c:pt>
                <c:pt idx="36045">
                  <c:v>0.95499999999999996</c:v>
                </c:pt>
                <c:pt idx="36046">
                  <c:v>0.81799999999999995</c:v>
                </c:pt>
                <c:pt idx="36047">
                  <c:v>0.92700000000000005</c:v>
                </c:pt>
                <c:pt idx="36048">
                  <c:v>0.76100000000000001</c:v>
                </c:pt>
                <c:pt idx="36049">
                  <c:v>0.53</c:v>
                </c:pt>
                <c:pt idx="36050">
                  <c:v>0.53</c:v>
                </c:pt>
                <c:pt idx="36051">
                  <c:v>0.75600000000000001</c:v>
                </c:pt>
                <c:pt idx="36052">
                  <c:v>0.95899999999999996</c:v>
                </c:pt>
                <c:pt idx="36053">
                  <c:v>0.76100000000000001</c:v>
                </c:pt>
                <c:pt idx="36054">
                  <c:v>0.97799999999999998</c:v>
                </c:pt>
                <c:pt idx="36055">
                  <c:v>0.96299999999999997</c:v>
                </c:pt>
                <c:pt idx="36056">
                  <c:v>0.92600000000000005</c:v>
                </c:pt>
                <c:pt idx="36057">
                  <c:v>0.95099999999999996</c:v>
                </c:pt>
                <c:pt idx="36058">
                  <c:v>0.96699999999999997</c:v>
                </c:pt>
                <c:pt idx="36059">
                  <c:v>0.58799999999999997</c:v>
                </c:pt>
                <c:pt idx="36060">
                  <c:v>0.54500000000000004</c:v>
                </c:pt>
                <c:pt idx="36061">
                  <c:v>0.58399999999999996</c:v>
                </c:pt>
                <c:pt idx="36062">
                  <c:v>0.54600000000000004</c:v>
                </c:pt>
                <c:pt idx="36063">
                  <c:v>0.58499999999999996</c:v>
                </c:pt>
                <c:pt idx="36064">
                  <c:v>0.95199999999999996</c:v>
                </c:pt>
                <c:pt idx="36065">
                  <c:v>0.98199999999999998</c:v>
                </c:pt>
                <c:pt idx="36066">
                  <c:v>0.95799999999999996</c:v>
                </c:pt>
                <c:pt idx="36067">
                  <c:v>1.004</c:v>
                </c:pt>
                <c:pt idx="36068">
                  <c:v>1.01</c:v>
                </c:pt>
                <c:pt idx="36069">
                  <c:v>1.006</c:v>
                </c:pt>
                <c:pt idx="36070">
                  <c:v>0.97599999999999998</c:v>
                </c:pt>
                <c:pt idx="36071">
                  <c:v>0.63300000000000001</c:v>
                </c:pt>
                <c:pt idx="36072">
                  <c:v>0.97899999999999998</c:v>
                </c:pt>
                <c:pt idx="36073">
                  <c:v>0.876</c:v>
                </c:pt>
                <c:pt idx="36074">
                  <c:v>0.98099999999999998</c:v>
                </c:pt>
                <c:pt idx="36075">
                  <c:v>0.97499999999999998</c:v>
                </c:pt>
                <c:pt idx="36076">
                  <c:v>0.92200000000000004</c:v>
                </c:pt>
                <c:pt idx="36077">
                  <c:v>0.97199999999999998</c:v>
                </c:pt>
                <c:pt idx="36078">
                  <c:v>0.96799999999999997</c:v>
                </c:pt>
                <c:pt idx="36079">
                  <c:v>1.0009999999999999</c:v>
                </c:pt>
                <c:pt idx="36080">
                  <c:v>0.96099999999999997</c:v>
                </c:pt>
                <c:pt idx="36081">
                  <c:v>0.60299999999999998</c:v>
                </c:pt>
                <c:pt idx="36082">
                  <c:v>0.95399999999999996</c:v>
                </c:pt>
                <c:pt idx="36083">
                  <c:v>0.64900000000000002</c:v>
                </c:pt>
                <c:pt idx="36084">
                  <c:v>0.63700000000000001</c:v>
                </c:pt>
                <c:pt idx="36085">
                  <c:v>0.96699999999999997</c:v>
                </c:pt>
                <c:pt idx="36086">
                  <c:v>0.64900000000000002</c:v>
                </c:pt>
                <c:pt idx="36087">
                  <c:v>0.97899999999999998</c:v>
                </c:pt>
                <c:pt idx="36088">
                  <c:v>1.01</c:v>
                </c:pt>
                <c:pt idx="36089">
                  <c:v>0.78500000000000003</c:v>
                </c:pt>
                <c:pt idx="36090">
                  <c:v>1.0129999999999999</c:v>
                </c:pt>
                <c:pt idx="36091">
                  <c:v>0.96699999999999997</c:v>
                </c:pt>
                <c:pt idx="36092">
                  <c:v>0.95</c:v>
                </c:pt>
                <c:pt idx="36093">
                  <c:v>0.80800000000000005</c:v>
                </c:pt>
                <c:pt idx="36094">
                  <c:v>0.97399999999999998</c:v>
                </c:pt>
                <c:pt idx="36095">
                  <c:v>0.94299999999999995</c:v>
                </c:pt>
                <c:pt idx="36096">
                  <c:v>0.97299999999999998</c:v>
                </c:pt>
                <c:pt idx="36097">
                  <c:v>0.97899999999999998</c:v>
                </c:pt>
                <c:pt idx="36098">
                  <c:v>0.53400000000000003</c:v>
                </c:pt>
                <c:pt idx="36099">
                  <c:v>0.54100000000000004</c:v>
                </c:pt>
                <c:pt idx="36100">
                  <c:v>0.53400000000000003</c:v>
                </c:pt>
                <c:pt idx="36101">
                  <c:v>0.97399999999999998</c:v>
                </c:pt>
                <c:pt idx="36102">
                  <c:v>0.97099999999999997</c:v>
                </c:pt>
                <c:pt idx="36103">
                  <c:v>1.0049999999999999</c:v>
                </c:pt>
                <c:pt idx="36104">
                  <c:v>1.01</c:v>
                </c:pt>
                <c:pt idx="36105">
                  <c:v>0.59699999999999998</c:v>
                </c:pt>
                <c:pt idx="36106">
                  <c:v>1.006</c:v>
                </c:pt>
                <c:pt idx="36107">
                  <c:v>0.83</c:v>
                </c:pt>
                <c:pt idx="36108">
                  <c:v>0.99199999999999999</c:v>
                </c:pt>
                <c:pt idx="36109">
                  <c:v>0.96199999999999997</c:v>
                </c:pt>
                <c:pt idx="36110">
                  <c:v>0.98</c:v>
                </c:pt>
                <c:pt idx="36111">
                  <c:v>1.0069999999999999</c:v>
                </c:pt>
                <c:pt idx="36112">
                  <c:v>0.97799999999999998</c:v>
                </c:pt>
                <c:pt idx="36113">
                  <c:v>0.95599999999999996</c:v>
                </c:pt>
                <c:pt idx="36114">
                  <c:v>0.74199999999999999</c:v>
                </c:pt>
                <c:pt idx="36115">
                  <c:v>0.84</c:v>
                </c:pt>
                <c:pt idx="36116">
                  <c:v>0.63300000000000001</c:v>
                </c:pt>
                <c:pt idx="36117">
                  <c:v>0.95399999999999996</c:v>
                </c:pt>
                <c:pt idx="36118">
                  <c:v>1.006</c:v>
                </c:pt>
                <c:pt idx="36119">
                  <c:v>0.63400000000000001</c:v>
                </c:pt>
                <c:pt idx="36120">
                  <c:v>0.77200000000000002</c:v>
                </c:pt>
                <c:pt idx="36121">
                  <c:v>0.53800000000000003</c:v>
                </c:pt>
                <c:pt idx="36122">
                  <c:v>0.97599999999999998</c:v>
                </c:pt>
                <c:pt idx="36123">
                  <c:v>0.94599999999999995</c:v>
                </c:pt>
                <c:pt idx="36124">
                  <c:v>0.93200000000000005</c:v>
                </c:pt>
                <c:pt idx="36125">
                  <c:v>0.97099999999999997</c:v>
                </c:pt>
                <c:pt idx="36126">
                  <c:v>0.54700000000000004</c:v>
                </c:pt>
                <c:pt idx="36127">
                  <c:v>0.96099999999999997</c:v>
                </c:pt>
                <c:pt idx="36128">
                  <c:v>0.91900000000000004</c:v>
                </c:pt>
                <c:pt idx="36129">
                  <c:v>0.79700000000000004</c:v>
                </c:pt>
                <c:pt idx="36130">
                  <c:v>0.95599999999999996</c:v>
                </c:pt>
                <c:pt idx="36131">
                  <c:v>0.95399999999999996</c:v>
                </c:pt>
                <c:pt idx="36132">
                  <c:v>0.91700000000000004</c:v>
                </c:pt>
                <c:pt idx="36133">
                  <c:v>0.995</c:v>
                </c:pt>
                <c:pt idx="36134">
                  <c:v>0.96299999999999997</c:v>
                </c:pt>
                <c:pt idx="36135">
                  <c:v>0.95799999999999996</c:v>
                </c:pt>
                <c:pt idx="36136">
                  <c:v>0.95599999999999996</c:v>
                </c:pt>
                <c:pt idx="36137">
                  <c:v>0.80600000000000005</c:v>
                </c:pt>
                <c:pt idx="36138">
                  <c:v>1.0069999999999999</c:v>
                </c:pt>
                <c:pt idx="36139">
                  <c:v>0.96099999999999997</c:v>
                </c:pt>
                <c:pt idx="36140">
                  <c:v>0.627</c:v>
                </c:pt>
                <c:pt idx="36141">
                  <c:v>0.59599999999999997</c:v>
                </c:pt>
                <c:pt idx="36142">
                  <c:v>1.0029999999999999</c:v>
                </c:pt>
                <c:pt idx="36143">
                  <c:v>0.622</c:v>
                </c:pt>
                <c:pt idx="36144">
                  <c:v>0.99299999999999999</c:v>
                </c:pt>
                <c:pt idx="36145">
                  <c:v>0.59699999999999998</c:v>
                </c:pt>
                <c:pt idx="36146">
                  <c:v>0.623</c:v>
                </c:pt>
                <c:pt idx="36147">
                  <c:v>0.96199999999999997</c:v>
                </c:pt>
                <c:pt idx="36148">
                  <c:v>0.96299999999999997</c:v>
                </c:pt>
                <c:pt idx="36149">
                  <c:v>0.95799999999999996</c:v>
                </c:pt>
                <c:pt idx="36150">
                  <c:v>0.98199999999999998</c:v>
                </c:pt>
                <c:pt idx="36151">
                  <c:v>0.98</c:v>
                </c:pt>
                <c:pt idx="36152">
                  <c:v>0.98499999999999999</c:v>
                </c:pt>
                <c:pt idx="36153">
                  <c:v>0.96499999999999997</c:v>
                </c:pt>
                <c:pt idx="36154">
                  <c:v>0.67</c:v>
                </c:pt>
                <c:pt idx="36155">
                  <c:v>0.997</c:v>
                </c:pt>
                <c:pt idx="36156">
                  <c:v>0.97499999999999998</c:v>
                </c:pt>
                <c:pt idx="36157">
                  <c:v>0.996</c:v>
                </c:pt>
                <c:pt idx="36158">
                  <c:v>0.97299999999999998</c:v>
                </c:pt>
                <c:pt idx="36159">
                  <c:v>0.97499999999999998</c:v>
                </c:pt>
                <c:pt idx="36160">
                  <c:v>0.96299999999999997</c:v>
                </c:pt>
                <c:pt idx="36161">
                  <c:v>0.92900000000000005</c:v>
                </c:pt>
                <c:pt idx="36162">
                  <c:v>0.96599999999999997</c:v>
                </c:pt>
                <c:pt idx="36163">
                  <c:v>0.96199999999999997</c:v>
                </c:pt>
                <c:pt idx="36164">
                  <c:v>0.82499999999999996</c:v>
                </c:pt>
                <c:pt idx="36165">
                  <c:v>0.95599999999999996</c:v>
                </c:pt>
                <c:pt idx="36166">
                  <c:v>0.98699999999999999</c:v>
                </c:pt>
                <c:pt idx="36167">
                  <c:v>0.98099999999999998</c:v>
                </c:pt>
                <c:pt idx="36168">
                  <c:v>0.97099999999999997</c:v>
                </c:pt>
                <c:pt idx="36169">
                  <c:v>0.996</c:v>
                </c:pt>
                <c:pt idx="36170">
                  <c:v>1.01</c:v>
                </c:pt>
                <c:pt idx="36171">
                  <c:v>0.93</c:v>
                </c:pt>
                <c:pt idx="36172">
                  <c:v>0.93500000000000005</c:v>
                </c:pt>
                <c:pt idx="36173">
                  <c:v>0.58599999999999997</c:v>
                </c:pt>
                <c:pt idx="36174">
                  <c:v>0.59</c:v>
                </c:pt>
                <c:pt idx="36175">
                  <c:v>0.58699999999999997</c:v>
                </c:pt>
                <c:pt idx="36176">
                  <c:v>1.016</c:v>
                </c:pt>
                <c:pt idx="36177">
                  <c:v>0.96399999999999997</c:v>
                </c:pt>
                <c:pt idx="36178">
                  <c:v>1.0109999999999999</c:v>
                </c:pt>
                <c:pt idx="36179">
                  <c:v>0.96399999999999997</c:v>
                </c:pt>
                <c:pt idx="36180">
                  <c:v>0.95799999999999996</c:v>
                </c:pt>
                <c:pt idx="36181">
                  <c:v>1.016</c:v>
                </c:pt>
                <c:pt idx="36182">
                  <c:v>0.98499999999999999</c:v>
                </c:pt>
                <c:pt idx="36183">
                  <c:v>0.98099999999999998</c:v>
                </c:pt>
                <c:pt idx="36184">
                  <c:v>0.91500000000000004</c:v>
                </c:pt>
                <c:pt idx="36185">
                  <c:v>0.63600000000000001</c:v>
                </c:pt>
                <c:pt idx="36186">
                  <c:v>0.98399999999999999</c:v>
                </c:pt>
                <c:pt idx="36187">
                  <c:v>1.0049999999999999</c:v>
                </c:pt>
                <c:pt idx="36188">
                  <c:v>0.98099999999999998</c:v>
                </c:pt>
                <c:pt idx="36189">
                  <c:v>0.878</c:v>
                </c:pt>
                <c:pt idx="36190">
                  <c:v>0.95399999999999996</c:v>
                </c:pt>
                <c:pt idx="36191">
                  <c:v>0.97599999999999998</c:v>
                </c:pt>
                <c:pt idx="36192">
                  <c:v>0.95899999999999996</c:v>
                </c:pt>
                <c:pt idx="36193">
                  <c:v>1.018</c:v>
                </c:pt>
                <c:pt idx="36194">
                  <c:v>0.97199999999999998</c:v>
                </c:pt>
                <c:pt idx="36195">
                  <c:v>1.0029999999999999</c:v>
                </c:pt>
                <c:pt idx="36196">
                  <c:v>0.98199999999999998</c:v>
                </c:pt>
                <c:pt idx="36197">
                  <c:v>0.97199999999999998</c:v>
                </c:pt>
                <c:pt idx="36198">
                  <c:v>0.94699999999999995</c:v>
                </c:pt>
                <c:pt idx="36199">
                  <c:v>0.89700000000000002</c:v>
                </c:pt>
                <c:pt idx="36200">
                  <c:v>0.79100000000000004</c:v>
                </c:pt>
                <c:pt idx="36201">
                  <c:v>0.81200000000000006</c:v>
                </c:pt>
                <c:pt idx="36202">
                  <c:v>0.97799999999999998</c:v>
                </c:pt>
                <c:pt idx="36203">
                  <c:v>0.97199999999999998</c:v>
                </c:pt>
                <c:pt idx="36204">
                  <c:v>0.54300000000000004</c:v>
                </c:pt>
                <c:pt idx="36205">
                  <c:v>1.012</c:v>
                </c:pt>
                <c:pt idx="36206">
                  <c:v>0.98299999999999998</c:v>
                </c:pt>
                <c:pt idx="36207">
                  <c:v>0.97699999999999998</c:v>
                </c:pt>
                <c:pt idx="36208">
                  <c:v>0.97799999999999998</c:v>
                </c:pt>
                <c:pt idx="36209">
                  <c:v>1.0129999999999999</c:v>
                </c:pt>
                <c:pt idx="36210">
                  <c:v>1.006</c:v>
                </c:pt>
                <c:pt idx="36211">
                  <c:v>0.96</c:v>
                </c:pt>
                <c:pt idx="36212">
                  <c:v>0.59899999999999998</c:v>
                </c:pt>
                <c:pt idx="36213">
                  <c:v>0.93899999999999995</c:v>
                </c:pt>
                <c:pt idx="36214">
                  <c:v>0.93300000000000005</c:v>
                </c:pt>
                <c:pt idx="36215">
                  <c:v>0.94199999999999995</c:v>
                </c:pt>
                <c:pt idx="36216">
                  <c:v>0.91800000000000004</c:v>
                </c:pt>
                <c:pt idx="36217">
                  <c:v>0.86799999999999999</c:v>
                </c:pt>
                <c:pt idx="36218">
                  <c:v>0.92200000000000004</c:v>
                </c:pt>
                <c:pt idx="36219">
                  <c:v>0.94299999999999995</c:v>
                </c:pt>
                <c:pt idx="36220">
                  <c:v>0.94499999999999995</c:v>
                </c:pt>
                <c:pt idx="36221">
                  <c:v>0.92600000000000005</c:v>
                </c:pt>
                <c:pt idx="36222">
                  <c:v>0.94599999999999995</c:v>
                </c:pt>
                <c:pt idx="36223">
                  <c:v>0.90300000000000002</c:v>
                </c:pt>
                <c:pt idx="36224">
                  <c:v>0.88900000000000001</c:v>
                </c:pt>
                <c:pt idx="36225">
                  <c:v>0.67300000000000004</c:v>
                </c:pt>
                <c:pt idx="36226">
                  <c:v>0.88700000000000001</c:v>
                </c:pt>
                <c:pt idx="36227">
                  <c:v>0.91400000000000003</c:v>
                </c:pt>
                <c:pt idx="36228">
                  <c:v>0.87</c:v>
                </c:pt>
                <c:pt idx="36229">
                  <c:v>0.59099999999999997</c:v>
                </c:pt>
                <c:pt idx="36230">
                  <c:v>0.94499999999999995</c:v>
                </c:pt>
                <c:pt idx="36231">
                  <c:v>0.89100000000000001</c:v>
                </c:pt>
                <c:pt idx="36232">
                  <c:v>0.93500000000000005</c:v>
                </c:pt>
                <c:pt idx="36233">
                  <c:v>0.94399999999999995</c:v>
                </c:pt>
                <c:pt idx="36234">
                  <c:v>0.86799999999999999</c:v>
                </c:pt>
                <c:pt idx="36235">
                  <c:v>0.95299999999999996</c:v>
                </c:pt>
                <c:pt idx="36236">
                  <c:v>0.92200000000000004</c:v>
                </c:pt>
                <c:pt idx="36237">
                  <c:v>0.93799999999999994</c:v>
                </c:pt>
                <c:pt idx="36238">
                  <c:v>0.84099999999999997</c:v>
                </c:pt>
                <c:pt idx="36239">
                  <c:v>0.91200000000000003</c:v>
                </c:pt>
                <c:pt idx="36240">
                  <c:v>0.90800000000000003</c:v>
                </c:pt>
                <c:pt idx="36241">
                  <c:v>0.63600000000000001</c:v>
                </c:pt>
                <c:pt idx="36242">
                  <c:v>0.82699999999999996</c:v>
                </c:pt>
                <c:pt idx="36243">
                  <c:v>0.87</c:v>
                </c:pt>
                <c:pt idx="36244">
                  <c:v>0.95199999999999996</c:v>
                </c:pt>
                <c:pt idx="36245">
                  <c:v>0.93600000000000005</c:v>
                </c:pt>
                <c:pt idx="36246">
                  <c:v>0.86699999999999999</c:v>
                </c:pt>
                <c:pt idx="36247">
                  <c:v>0.86899999999999999</c:v>
                </c:pt>
                <c:pt idx="36248">
                  <c:v>0.94099999999999995</c:v>
                </c:pt>
                <c:pt idx="36249">
                  <c:v>0.872</c:v>
                </c:pt>
                <c:pt idx="36250">
                  <c:v>0.92300000000000004</c:v>
                </c:pt>
                <c:pt idx="36251">
                  <c:v>0.93500000000000005</c:v>
                </c:pt>
                <c:pt idx="36252">
                  <c:v>0.86799999999999999</c:v>
                </c:pt>
                <c:pt idx="36253">
                  <c:v>0.90300000000000002</c:v>
                </c:pt>
                <c:pt idx="36254">
                  <c:v>0.88700000000000001</c:v>
                </c:pt>
                <c:pt idx="36255">
                  <c:v>0.55400000000000005</c:v>
                </c:pt>
                <c:pt idx="36256">
                  <c:v>0.94799999999999995</c:v>
                </c:pt>
                <c:pt idx="36257">
                  <c:v>0.874</c:v>
                </c:pt>
                <c:pt idx="36258">
                  <c:v>0.91700000000000004</c:v>
                </c:pt>
                <c:pt idx="36259">
                  <c:v>0.91800000000000004</c:v>
                </c:pt>
                <c:pt idx="36260">
                  <c:v>0.872</c:v>
                </c:pt>
                <c:pt idx="36261">
                  <c:v>0.92</c:v>
                </c:pt>
                <c:pt idx="36262">
                  <c:v>0.59099999999999997</c:v>
                </c:pt>
                <c:pt idx="36263">
                  <c:v>0.91300000000000003</c:v>
                </c:pt>
                <c:pt idx="36264">
                  <c:v>0.92700000000000005</c:v>
                </c:pt>
                <c:pt idx="36265">
                  <c:v>0.93500000000000005</c:v>
                </c:pt>
                <c:pt idx="36266">
                  <c:v>0.91200000000000003</c:v>
                </c:pt>
                <c:pt idx="36267">
                  <c:v>0.872</c:v>
                </c:pt>
                <c:pt idx="36268">
                  <c:v>0.94</c:v>
                </c:pt>
                <c:pt idx="36269">
                  <c:v>0.86799999999999999</c:v>
                </c:pt>
                <c:pt idx="36270">
                  <c:v>0.90600000000000003</c:v>
                </c:pt>
                <c:pt idx="36271">
                  <c:v>0.873</c:v>
                </c:pt>
                <c:pt idx="36272">
                  <c:v>0.92600000000000005</c:v>
                </c:pt>
                <c:pt idx="36273">
                  <c:v>0.93500000000000005</c:v>
                </c:pt>
                <c:pt idx="36274">
                  <c:v>0.90900000000000003</c:v>
                </c:pt>
                <c:pt idx="36275">
                  <c:v>0.93400000000000005</c:v>
                </c:pt>
                <c:pt idx="36276">
                  <c:v>0.90600000000000003</c:v>
                </c:pt>
                <c:pt idx="36277">
                  <c:v>0.95299999999999996</c:v>
                </c:pt>
                <c:pt idx="36278">
                  <c:v>0.83799999999999997</c:v>
                </c:pt>
                <c:pt idx="36279">
                  <c:v>0.91100000000000003</c:v>
                </c:pt>
                <c:pt idx="36280">
                  <c:v>0.52300000000000002</c:v>
                </c:pt>
                <c:pt idx="36281">
                  <c:v>0.93799999999999994</c:v>
                </c:pt>
                <c:pt idx="36282">
                  <c:v>0.89600000000000002</c:v>
                </c:pt>
                <c:pt idx="36283">
                  <c:v>0.94899999999999995</c:v>
                </c:pt>
                <c:pt idx="36284">
                  <c:v>0.86799999999999999</c:v>
                </c:pt>
                <c:pt idx="36285">
                  <c:v>0.94199999999999995</c:v>
                </c:pt>
                <c:pt idx="36286">
                  <c:v>0.95399999999999996</c:v>
                </c:pt>
                <c:pt idx="36287">
                  <c:v>0.89</c:v>
                </c:pt>
                <c:pt idx="36288">
                  <c:v>0.91700000000000004</c:v>
                </c:pt>
                <c:pt idx="36289">
                  <c:v>0.92600000000000005</c:v>
                </c:pt>
                <c:pt idx="36290">
                  <c:v>0.95</c:v>
                </c:pt>
                <c:pt idx="36291">
                  <c:v>0.94099999999999995</c:v>
                </c:pt>
                <c:pt idx="36292">
                  <c:v>0.95299999999999996</c:v>
                </c:pt>
                <c:pt idx="36293">
                  <c:v>0.91300000000000003</c:v>
                </c:pt>
                <c:pt idx="36294">
                  <c:v>0.90100000000000002</c:v>
                </c:pt>
                <c:pt idx="36295">
                  <c:v>0.94199999999999995</c:v>
                </c:pt>
                <c:pt idx="36296">
                  <c:v>0.88300000000000001</c:v>
                </c:pt>
                <c:pt idx="36297">
                  <c:v>0.876</c:v>
                </c:pt>
                <c:pt idx="36298">
                  <c:v>0.91700000000000004</c:v>
                </c:pt>
                <c:pt idx="36299">
                  <c:v>0.90700000000000003</c:v>
                </c:pt>
                <c:pt idx="36300">
                  <c:v>0.92300000000000004</c:v>
                </c:pt>
                <c:pt idx="36301">
                  <c:v>0.94699999999999995</c:v>
                </c:pt>
                <c:pt idx="36302">
                  <c:v>0.63</c:v>
                </c:pt>
                <c:pt idx="36303">
                  <c:v>0.86899999999999999</c:v>
                </c:pt>
                <c:pt idx="36304">
                  <c:v>0.878</c:v>
                </c:pt>
                <c:pt idx="36305">
                  <c:v>0.94799999999999995</c:v>
                </c:pt>
                <c:pt idx="36306">
                  <c:v>0.88700000000000001</c:v>
                </c:pt>
                <c:pt idx="36307">
                  <c:v>0.95</c:v>
                </c:pt>
                <c:pt idx="36308">
                  <c:v>0.94399999999999995</c:v>
                </c:pt>
                <c:pt idx="36309">
                  <c:v>0.94799999999999995</c:v>
                </c:pt>
                <c:pt idx="36310">
                  <c:v>0.94499999999999995</c:v>
                </c:pt>
                <c:pt idx="36311">
                  <c:v>0.93899999999999995</c:v>
                </c:pt>
                <c:pt idx="36312">
                  <c:v>0.91700000000000004</c:v>
                </c:pt>
                <c:pt idx="36313">
                  <c:v>0.91200000000000003</c:v>
                </c:pt>
                <c:pt idx="36314">
                  <c:v>0.94699999999999995</c:v>
                </c:pt>
                <c:pt idx="36315">
                  <c:v>0.92700000000000005</c:v>
                </c:pt>
                <c:pt idx="36316">
                  <c:v>0.94799999999999995</c:v>
                </c:pt>
                <c:pt idx="36317">
                  <c:v>0.94899999999999995</c:v>
                </c:pt>
                <c:pt idx="36318">
                  <c:v>0.92200000000000004</c:v>
                </c:pt>
                <c:pt idx="36319">
                  <c:v>0.95099999999999996</c:v>
                </c:pt>
                <c:pt idx="36320">
                  <c:v>0.92600000000000005</c:v>
                </c:pt>
                <c:pt idx="36321">
                  <c:v>0.95099999999999996</c:v>
                </c:pt>
                <c:pt idx="36322">
                  <c:v>0.89200000000000002</c:v>
                </c:pt>
                <c:pt idx="36323">
                  <c:v>0.89</c:v>
                </c:pt>
                <c:pt idx="36324">
                  <c:v>0.90800000000000003</c:v>
                </c:pt>
                <c:pt idx="36325">
                  <c:v>0.91800000000000004</c:v>
                </c:pt>
                <c:pt idx="36326">
                  <c:v>0.92600000000000005</c:v>
                </c:pt>
                <c:pt idx="36327">
                  <c:v>0.95</c:v>
                </c:pt>
                <c:pt idx="36328">
                  <c:v>0.59299999999999997</c:v>
                </c:pt>
                <c:pt idx="36329">
                  <c:v>0.94199999999999995</c:v>
                </c:pt>
                <c:pt idx="36330">
                  <c:v>0.94799999999999995</c:v>
                </c:pt>
                <c:pt idx="36331">
                  <c:v>0.89500000000000002</c:v>
                </c:pt>
                <c:pt idx="36332">
                  <c:v>0.94499999999999995</c:v>
                </c:pt>
                <c:pt idx="36333">
                  <c:v>0.95799999999999996</c:v>
                </c:pt>
                <c:pt idx="36334">
                  <c:v>0.92900000000000005</c:v>
                </c:pt>
                <c:pt idx="36335">
                  <c:v>0.84199999999999997</c:v>
                </c:pt>
                <c:pt idx="36336">
                  <c:v>0.64</c:v>
                </c:pt>
                <c:pt idx="36337">
                  <c:v>0.92900000000000005</c:v>
                </c:pt>
                <c:pt idx="36338">
                  <c:v>0.95799999999999996</c:v>
                </c:pt>
                <c:pt idx="36339">
                  <c:v>0.94199999999999995</c:v>
                </c:pt>
                <c:pt idx="36340">
                  <c:v>0.91200000000000003</c:v>
                </c:pt>
                <c:pt idx="36341">
                  <c:v>0.93100000000000005</c:v>
                </c:pt>
                <c:pt idx="36342">
                  <c:v>0.96</c:v>
                </c:pt>
                <c:pt idx="36343">
                  <c:v>0.92700000000000005</c:v>
                </c:pt>
                <c:pt idx="36344">
                  <c:v>0.88800000000000001</c:v>
                </c:pt>
                <c:pt idx="36345">
                  <c:v>0.93400000000000005</c:v>
                </c:pt>
                <c:pt idx="36346">
                  <c:v>0.94</c:v>
                </c:pt>
                <c:pt idx="36347">
                  <c:v>0.92700000000000005</c:v>
                </c:pt>
                <c:pt idx="36348">
                  <c:v>0.95399999999999996</c:v>
                </c:pt>
                <c:pt idx="36349">
                  <c:v>0.90700000000000003</c:v>
                </c:pt>
                <c:pt idx="36350">
                  <c:v>0.89</c:v>
                </c:pt>
                <c:pt idx="36351">
                  <c:v>0.93100000000000005</c:v>
                </c:pt>
                <c:pt idx="36352">
                  <c:v>0.876</c:v>
                </c:pt>
                <c:pt idx="36353">
                  <c:v>0.95299999999999996</c:v>
                </c:pt>
                <c:pt idx="36354">
                  <c:v>0.93</c:v>
                </c:pt>
                <c:pt idx="36355">
                  <c:v>0.91100000000000003</c:v>
                </c:pt>
                <c:pt idx="36356">
                  <c:v>0.91900000000000004</c:v>
                </c:pt>
                <c:pt idx="36357">
                  <c:v>0.93200000000000005</c:v>
                </c:pt>
                <c:pt idx="36358">
                  <c:v>0.91700000000000004</c:v>
                </c:pt>
                <c:pt idx="36359">
                  <c:v>0.92300000000000004</c:v>
                </c:pt>
                <c:pt idx="36360">
                  <c:v>0.88700000000000001</c:v>
                </c:pt>
                <c:pt idx="36361">
                  <c:v>0.93700000000000006</c:v>
                </c:pt>
                <c:pt idx="36362">
                  <c:v>0.93799999999999994</c:v>
                </c:pt>
                <c:pt idx="36363">
                  <c:v>0.874</c:v>
                </c:pt>
                <c:pt idx="36364">
                  <c:v>0.94499999999999995</c:v>
                </c:pt>
                <c:pt idx="36365">
                  <c:v>0.93600000000000005</c:v>
                </c:pt>
                <c:pt idx="36366">
                  <c:v>0.93200000000000005</c:v>
                </c:pt>
                <c:pt idx="36367">
                  <c:v>0.93100000000000005</c:v>
                </c:pt>
                <c:pt idx="36368">
                  <c:v>0.90900000000000003</c:v>
                </c:pt>
                <c:pt idx="36369">
                  <c:v>0.94</c:v>
                </c:pt>
                <c:pt idx="36370">
                  <c:v>0.88400000000000001</c:v>
                </c:pt>
                <c:pt idx="36371">
                  <c:v>0.91300000000000003</c:v>
                </c:pt>
                <c:pt idx="36372">
                  <c:v>0.877</c:v>
                </c:pt>
                <c:pt idx="36373">
                  <c:v>0.95599999999999996</c:v>
                </c:pt>
                <c:pt idx="36374">
                  <c:v>0.91100000000000003</c:v>
                </c:pt>
                <c:pt idx="36375">
                  <c:v>0.89900000000000002</c:v>
                </c:pt>
                <c:pt idx="36376">
                  <c:v>0.94499999999999995</c:v>
                </c:pt>
                <c:pt idx="36377">
                  <c:v>0.94599999999999995</c:v>
                </c:pt>
                <c:pt idx="36378">
                  <c:v>0.84</c:v>
                </c:pt>
                <c:pt idx="36379">
                  <c:v>0.91700000000000004</c:v>
                </c:pt>
                <c:pt idx="36380">
                  <c:v>0.93200000000000005</c:v>
                </c:pt>
                <c:pt idx="36381">
                  <c:v>0.95399999999999996</c:v>
                </c:pt>
                <c:pt idx="36382">
                  <c:v>0.89600000000000002</c:v>
                </c:pt>
                <c:pt idx="36383">
                  <c:v>0.91500000000000004</c:v>
                </c:pt>
                <c:pt idx="36384">
                  <c:v>0.95799999999999996</c:v>
                </c:pt>
                <c:pt idx="36385">
                  <c:v>0.92100000000000004</c:v>
                </c:pt>
                <c:pt idx="36386">
                  <c:v>0.93100000000000005</c:v>
                </c:pt>
                <c:pt idx="36387">
                  <c:v>0.95299999999999996</c:v>
                </c:pt>
                <c:pt idx="36388">
                  <c:v>0.92400000000000004</c:v>
                </c:pt>
                <c:pt idx="36389">
                  <c:v>0.94599999999999995</c:v>
                </c:pt>
                <c:pt idx="36390">
                  <c:v>0.91700000000000004</c:v>
                </c:pt>
                <c:pt idx="36391">
                  <c:v>0.88200000000000001</c:v>
                </c:pt>
                <c:pt idx="36392">
                  <c:v>0.90500000000000003</c:v>
                </c:pt>
                <c:pt idx="36393">
                  <c:v>0.94499999999999995</c:v>
                </c:pt>
                <c:pt idx="36394">
                  <c:v>0.95099999999999996</c:v>
                </c:pt>
                <c:pt idx="36395">
                  <c:v>0.92800000000000005</c:v>
                </c:pt>
                <c:pt idx="36396">
                  <c:v>0.93</c:v>
                </c:pt>
                <c:pt idx="36397">
                  <c:v>0.88100000000000001</c:v>
                </c:pt>
                <c:pt idx="36398">
                  <c:v>0.93500000000000005</c:v>
                </c:pt>
                <c:pt idx="36399">
                  <c:v>0.95199999999999996</c:v>
                </c:pt>
                <c:pt idx="36400">
                  <c:v>0.91100000000000003</c:v>
                </c:pt>
                <c:pt idx="36401">
                  <c:v>0.95399999999999996</c:v>
                </c:pt>
                <c:pt idx="36402">
                  <c:v>0.63300000000000001</c:v>
                </c:pt>
                <c:pt idx="36403">
                  <c:v>0.94899999999999995</c:v>
                </c:pt>
                <c:pt idx="36404">
                  <c:v>0.94399999999999995</c:v>
                </c:pt>
                <c:pt idx="36405">
                  <c:v>0.94899999999999995</c:v>
                </c:pt>
                <c:pt idx="36406">
                  <c:v>0.95399999999999996</c:v>
                </c:pt>
                <c:pt idx="36407">
                  <c:v>0.95099999999999996</c:v>
                </c:pt>
                <c:pt idx="36408">
                  <c:v>0.95199999999999996</c:v>
                </c:pt>
                <c:pt idx="36409">
                  <c:v>0.95499999999999996</c:v>
                </c:pt>
                <c:pt idx="36410">
                  <c:v>0.92</c:v>
                </c:pt>
                <c:pt idx="36411">
                  <c:v>0.93300000000000005</c:v>
                </c:pt>
                <c:pt idx="36412">
                  <c:v>0.91500000000000004</c:v>
                </c:pt>
                <c:pt idx="36413">
                  <c:v>0.92500000000000004</c:v>
                </c:pt>
                <c:pt idx="36414">
                  <c:v>0.95299999999999996</c:v>
                </c:pt>
                <c:pt idx="36415">
                  <c:v>0.95599999999999996</c:v>
                </c:pt>
                <c:pt idx="36416">
                  <c:v>0.90200000000000002</c:v>
                </c:pt>
                <c:pt idx="36417">
                  <c:v>0.91300000000000003</c:v>
                </c:pt>
                <c:pt idx="36418">
                  <c:v>0.92100000000000004</c:v>
                </c:pt>
                <c:pt idx="36419">
                  <c:v>0.94799999999999995</c:v>
                </c:pt>
                <c:pt idx="36420">
                  <c:v>0.95099999999999996</c:v>
                </c:pt>
                <c:pt idx="36421">
                  <c:v>0.95399999999999996</c:v>
                </c:pt>
                <c:pt idx="36422">
                  <c:v>0.879</c:v>
                </c:pt>
                <c:pt idx="36423">
                  <c:v>0.90900000000000003</c:v>
                </c:pt>
                <c:pt idx="36424">
                  <c:v>0.89800000000000002</c:v>
                </c:pt>
                <c:pt idx="36425">
                  <c:v>0.96099999999999997</c:v>
                </c:pt>
                <c:pt idx="36426">
                  <c:v>0.93500000000000005</c:v>
                </c:pt>
                <c:pt idx="36427">
                  <c:v>0.94899999999999995</c:v>
                </c:pt>
                <c:pt idx="36428">
                  <c:v>0.93500000000000005</c:v>
                </c:pt>
                <c:pt idx="36429">
                  <c:v>0.93700000000000006</c:v>
                </c:pt>
                <c:pt idx="36430">
                  <c:v>0.91500000000000004</c:v>
                </c:pt>
                <c:pt idx="36431">
                  <c:v>0.92</c:v>
                </c:pt>
                <c:pt idx="36432">
                  <c:v>0.89</c:v>
                </c:pt>
                <c:pt idx="36433">
                  <c:v>0.93799999999999994</c:v>
                </c:pt>
                <c:pt idx="36434">
                  <c:v>0.91</c:v>
                </c:pt>
                <c:pt idx="36435">
                  <c:v>0.96</c:v>
                </c:pt>
                <c:pt idx="36436">
                  <c:v>0.93200000000000005</c:v>
                </c:pt>
                <c:pt idx="36437">
                  <c:v>0.89300000000000002</c:v>
                </c:pt>
                <c:pt idx="36438">
                  <c:v>0.94599999999999995</c:v>
                </c:pt>
                <c:pt idx="36439">
                  <c:v>0.93600000000000005</c:v>
                </c:pt>
                <c:pt idx="36440">
                  <c:v>0.91900000000000004</c:v>
                </c:pt>
                <c:pt idx="36441">
                  <c:v>0.93600000000000005</c:v>
                </c:pt>
                <c:pt idx="36442">
                  <c:v>0.91500000000000004</c:v>
                </c:pt>
                <c:pt idx="36443">
                  <c:v>0.92100000000000004</c:v>
                </c:pt>
                <c:pt idx="36444">
                  <c:v>0.92</c:v>
                </c:pt>
                <c:pt idx="36445">
                  <c:v>0.92500000000000004</c:v>
                </c:pt>
                <c:pt idx="36446">
                  <c:v>0.89200000000000002</c:v>
                </c:pt>
                <c:pt idx="36447">
                  <c:v>0.94199999999999995</c:v>
                </c:pt>
                <c:pt idx="36448">
                  <c:v>0.94199999999999995</c:v>
                </c:pt>
                <c:pt idx="36449">
                  <c:v>0.93500000000000005</c:v>
                </c:pt>
                <c:pt idx="36450">
                  <c:v>0.88600000000000001</c:v>
                </c:pt>
                <c:pt idx="36451">
                  <c:v>0.88</c:v>
                </c:pt>
                <c:pt idx="36452">
                  <c:v>0.94399999999999995</c:v>
                </c:pt>
                <c:pt idx="36453">
                  <c:v>0.95</c:v>
                </c:pt>
                <c:pt idx="36454">
                  <c:v>0.93700000000000006</c:v>
                </c:pt>
                <c:pt idx="36455">
                  <c:v>0.91500000000000004</c:v>
                </c:pt>
                <c:pt idx="36456">
                  <c:v>0.90200000000000002</c:v>
                </c:pt>
                <c:pt idx="36457">
                  <c:v>0.877</c:v>
                </c:pt>
                <c:pt idx="36458">
                  <c:v>0.94399999999999995</c:v>
                </c:pt>
                <c:pt idx="36459">
                  <c:v>0.95399999999999996</c:v>
                </c:pt>
                <c:pt idx="36460">
                  <c:v>0.93600000000000005</c:v>
                </c:pt>
                <c:pt idx="36461">
                  <c:v>0.95699999999999996</c:v>
                </c:pt>
                <c:pt idx="36462">
                  <c:v>0.95599999999999996</c:v>
                </c:pt>
                <c:pt idx="36463">
                  <c:v>0.92300000000000004</c:v>
                </c:pt>
                <c:pt idx="36464">
                  <c:v>0.92200000000000004</c:v>
                </c:pt>
                <c:pt idx="36465">
                  <c:v>0.96199999999999997</c:v>
                </c:pt>
                <c:pt idx="36466">
                  <c:v>0.95</c:v>
                </c:pt>
                <c:pt idx="36467">
                  <c:v>0.93600000000000005</c:v>
                </c:pt>
                <c:pt idx="36468">
                  <c:v>0.92700000000000005</c:v>
                </c:pt>
                <c:pt idx="36469">
                  <c:v>0.90900000000000003</c:v>
                </c:pt>
                <c:pt idx="36470">
                  <c:v>0.95599999999999996</c:v>
                </c:pt>
                <c:pt idx="36471">
                  <c:v>0.92100000000000004</c:v>
                </c:pt>
                <c:pt idx="36472">
                  <c:v>0.88300000000000001</c:v>
                </c:pt>
                <c:pt idx="36473">
                  <c:v>0.93200000000000005</c:v>
                </c:pt>
                <c:pt idx="36474">
                  <c:v>0.90500000000000003</c:v>
                </c:pt>
                <c:pt idx="36475">
                  <c:v>0.95899999999999996</c:v>
                </c:pt>
                <c:pt idx="36476">
                  <c:v>0.95299999999999996</c:v>
                </c:pt>
                <c:pt idx="36477">
                  <c:v>0.93600000000000005</c:v>
                </c:pt>
                <c:pt idx="36478">
                  <c:v>0.94799999999999995</c:v>
                </c:pt>
                <c:pt idx="36479">
                  <c:v>0.95399999999999996</c:v>
                </c:pt>
                <c:pt idx="36480">
                  <c:v>0.94</c:v>
                </c:pt>
                <c:pt idx="36481">
                  <c:v>0.91400000000000003</c:v>
                </c:pt>
                <c:pt idx="36482">
                  <c:v>0.95799999999999996</c:v>
                </c:pt>
                <c:pt idx="36483">
                  <c:v>0.95699999999999996</c:v>
                </c:pt>
                <c:pt idx="36484">
                  <c:v>0.95899999999999996</c:v>
                </c:pt>
                <c:pt idx="36485">
                  <c:v>0.95499999999999996</c:v>
                </c:pt>
                <c:pt idx="36486">
                  <c:v>0.95299999999999996</c:v>
                </c:pt>
                <c:pt idx="36487">
                  <c:v>0.81499999999999995</c:v>
                </c:pt>
                <c:pt idx="36488">
                  <c:v>0.95299999999999996</c:v>
                </c:pt>
                <c:pt idx="36489">
                  <c:v>0.94799999999999995</c:v>
                </c:pt>
                <c:pt idx="36490">
                  <c:v>0.92900000000000005</c:v>
                </c:pt>
                <c:pt idx="36491">
                  <c:v>0.97699999999999998</c:v>
                </c:pt>
                <c:pt idx="36492">
                  <c:v>0.94099999999999995</c:v>
                </c:pt>
                <c:pt idx="36493">
                  <c:v>0.75</c:v>
                </c:pt>
                <c:pt idx="36494">
                  <c:v>0.94799999999999995</c:v>
                </c:pt>
                <c:pt idx="36495">
                  <c:v>0.93799999999999994</c:v>
                </c:pt>
                <c:pt idx="36496">
                  <c:v>0.80200000000000005</c:v>
                </c:pt>
                <c:pt idx="36497">
                  <c:v>0.8</c:v>
                </c:pt>
                <c:pt idx="36498">
                  <c:v>0.94599999999999995</c:v>
                </c:pt>
                <c:pt idx="36499">
                  <c:v>0.94399999999999995</c:v>
                </c:pt>
                <c:pt idx="36500">
                  <c:v>0.95</c:v>
                </c:pt>
                <c:pt idx="36501">
                  <c:v>0.95</c:v>
                </c:pt>
                <c:pt idx="36502">
                  <c:v>0.92300000000000004</c:v>
                </c:pt>
                <c:pt idx="36503">
                  <c:v>0.872</c:v>
                </c:pt>
                <c:pt idx="36504">
                  <c:v>0.85199999999999998</c:v>
                </c:pt>
                <c:pt idx="36505">
                  <c:v>0.94699999999999995</c:v>
                </c:pt>
                <c:pt idx="36506">
                  <c:v>0.92200000000000004</c:v>
                </c:pt>
                <c:pt idx="36507">
                  <c:v>0.81</c:v>
                </c:pt>
                <c:pt idx="36508">
                  <c:v>0.90100000000000002</c:v>
                </c:pt>
                <c:pt idx="36509">
                  <c:v>0.8</c:v>
                </c:pt>
                <c:pt idx="36510">
                  <c:v>0.97</c:v>
                </c:pt>
                <c:pt idx="36511">
                  <c:v>0.92</c:v>
                </c:pt>
                <c:pt idx="36512">
                  <c:v>0.84</c:v>
                </c:pt>
                <c:pt idx="36513">
                  <c:v>0.94299999999999995</c:v>
                </c:pt>
                <c:pt idx="36514">
                  <c:v>0.86499999999999999</c:v>
                </c:pt>
                <c:pt idx="36515">
                  <c:v>0.83799999999999997</c:v>
                </c:pt>
                <c:pt idx="36516">
                  <c:v>0.94299999999999995</c:v>
                </c:pt>
                <c:pt idx="36517">
                  <c:v>0.81100000000000005</c:v>
                </c:pt>
                <c:pt idx="36518">
                  <c:v>0.99</c:v>
                </c:pt>
                <c:pt idx="36519">
                  <c:v>0.92300000000000004</c:v>
                </c:pt>
                <c:pt idx="36520">
                  <c:v>0.92200000000000004</c:v>
                </c:pt>
                <c:pt idx="36521">
                  <c:v>0.99</c:v>
                </c:pt>
                <c:pt idx="36522">
                  <c:v>0.99199999999999999</c:v>
                </c:pt>
                <c:pt idx="36523">
                  <c:v>0.95099999999999996</c:v>
                </c:pt>
                <c:pt idx="36524">
                  <c:v>0.92200000000000004</c:v>
                </c:pt>
                <c:pt idx="36525">
                  <c:v>0.997</c:v>
                </c:pt>
                <c:pt idx="36526">
                  <c:v>0.78900000000000003</c:v>
                </c:pt>
                <c:pt idx="36527">
                  <c:v>0.95499999999999996</c:v>
                </c:pt>
                <c:pt idx="36528">
                  <c:v>0.93700000000000006</c:v>
                </c:pt>
                <c:pt idx="36529">
                  <c:v>0.99199999999999999</c:v>
                </c:pt>
                <c:pt idx="36530">
                  <c:v>0.91800000000000004</c:v>
                </c:pt>
                <c:pt idx="36531">
                  <c:v>0.93700000000000006</c:v>
                </c:pt>
                <c:pt idx="36532">
                  <c:v>0.8</c:v>
                </c:pt>
                <c:pt idx="36533">
                  <c:v>0.99199999999999999</c:v>
                </c:pt>
                <c:pt idx="36534">
                  <c:v>0.99</c:v>
                </c:pt>
                <c:pt idx="36535">
                  <c:v>0.81899999999999995</c:v>
                </c:pt>
                <c:pt idx="36536">
                  <c:v>0.81499999999999995</c:v>
                </c:pt>
                <c:pt idx="36537">
                  <c:v>0.81799999999999995</c:v>
                </c:pt>
                <c:pt idx="36538">
                  <c:v>0.93300000000000005</c:v>
                </c:pt>
                <c:pt idx="36539">
                  <c:v>0.94499999999999995</c:v>
                </c:pt>
                <c:pt idx="36540">
                  <c:v>0.95</c:v>
                </c:pt>
                <c:pt idx="36541">
                  <c:v>0.94199999999999995</c:v>
                </c:pt>
                <c:pt idx="36542">
                  <c:v>0.80400000000000005</c:v>
                </c:pt>
                <c:pt idx="36543">
                  <c:v>0.94899999999999995</c:v>
                </c:pt>
                <c:pt idx="36544">
                  <c:v>0.95299999999999996</c:v>
                </c:pt>
                <c:pt idx="36545">
                  <c:v>0.94799999999999995</c:v>
                </c:pt>
                <c:pt idx="36546">
                  <c:v>0.95299999999999996</c:v>
                </c:pt>
                <c:pt idx="36547">
                  <c:v>0.94899999999999995</c:v>
                </c:pt>
                <c:pt idx="36548">
                  <c:v>0.81299999999999994</c:v>
                </c:pt>
                <c:pt idx="36549">
                  <c:v>0.90500000000000003</c:v>
                </c:pt>
                <c:pt idx="36550">
                  <c:v>0.94599999999999995</c:v>
                </c:pt>
                <c:pt idx="36551">
                  <c:v>0.81399999999999995</c:v>
                </c:pt>
                <c:pt idx="36552">
                  <c:v>0.92700000000000005</c:v>
                </c:pt>
                <c:pt idx="36553">
                  <c:v>0.95399999999999996</c:v>
                </c:pt>
                <c:pt idx="36554">
                  <c:v>0.95799999999999996</c:v>
                </c:pt>
                <c:pt idx="36555">
                  <c:v>0.94</c:v>
                </c:pt>
                <c:pt idx="36556">
                  <c:v>0.80300000000000005</c:v>
                </c:pt>
                <c:pt idx="36557">
                  <c:v>0.82199999999999995</c:v>
                </c:pt>
                <c:pt idx="36558">
                  <c:v>0.81699999999999995</c:v>
                </c:pt>
                <c:pt idx="36559">
                  <c:v>0.82</c:v>
                </c:pt>
                <c:pt idx="36560">
                  <c:v>0.95</c:v>
                </c:pt>
                <c:pt idx="36561">
                  <c:v>0.95599999999999996</c:v>
                </c:pt>
                <c:pt idx="36562">
                  <c:v>0.81499999999999995</c:v>
                </c:pt>
                <c:pt idx="36563">
                  <c:v>0.81599999999999995</c:v>
                </c:pt>
                <c:pt idx="36564">
                  <c:v>0.92900000000000005</c:v>
                </c:pt>
                <c:pt idx="36565">
                  <c:v>0.50800000000000001</c:v>
                </c:pt>
                <c:pt idx="36566">
                  <c:v>0.50800000000000001</c:v>
                </c:pt>
                <c:pt idx="36567">
                  <c:v>0.51900000000000002</c:v>
                </c:pt>
                <c:pt idx="36568">
                  <c:v>0.51900000000000002</c:v>
                </c:pt>
                <c:pt idx="36569">
                  <c:v>0.51100000000000001</c:v>
                </c:pt>
                <c:pt idx="36570">
                  <c:v>0.51100000000000001</c:v>
                </c:pt>
                <c:pt idx="36571">
                  <c:v>0.51600000000000001</c:v>
                </c:pt>
                <c:pt idx="36572">
                  <c:v>0.52100000000000002</c:v>
                </c:pt>
                <c:pt idx="36573">
                  <c:v>0.52300000000000002</c:v>
                </c:pt>
                <c:pt idx="36574">
                  <c:v>0.52300000000000002</c:v>
                </c:pt>
                <c:pt idx="36575">
                  <c:v>0.52700000000000002</c:v>
                </c:pt>
                <c:pt idx="36576">
                  <c:v>0.496</c:v>
                </c:pt>
                <c:pt idx="36577">
                  <c:v>0.496</c:v>
                </c:pt>
                <c:pt idx="36578">
                  <c:v>0.47899999999999998</c:v>
                </c:pt>
                <c:pt idx="36579">
                  <c:v>0.47899999999999998</c:v>
                </c:pt>
                <c:pt idx="36580">
                  <c:v>0.53200000000000003</c:v>
                </c:pt>
                <c:pt idx="36581">
                  <c:v>0.77400000000000002</c:v>
                </c:pt>
                <c:pt idx="36582">
                  <c:v>0.53400000000000003</c:v>
                </c:pt>
                <c:pt idx="36583">
                  <c:v>0.53400000000000003</c:v>
                </c:pt>
                <c:pt idx="36584">
                  <c:v>0.52400000000000002</c:v>
                </c:pt>
                <c:pt idx="36585">
                  <c:v>0.48699999999999999</c:v>
                </c:pt>
                <c:pt idx="36586">
                  <c:v>0.52600000000000002</c:v>
                </c:pt>
                <c:pt idx="36587">
                  <c:v>0.52600000000000002</c:v>
                </c:pt>
                <c:pt idx="36588">
                  <c:v>0.47799999999999998</c:v>
                </c:pt>
                <c:pt idx="36589">
                  <c:v>0.47799999999999998</c:v>
                </c:pt>
                <c:pt idx="36590">
                  <c:v>0.53800000000000003</c:v>
                </c:pt>
                <c:pt idx="36591">
                  <c:v>0.53800000000000003</c:v>
                </c:pt>
                <c:pt idx="36592">
                  <c:v>0.53700000000000003</c:v>
                </c:pt>
                <c:pt idx="36593">
                  <c:v>0.50600000000000001</c:v>
                </c:pt>
                <c:pt idx="36594">
                  <c:v>0.50600000000000001</c:v>
                </c:pt>
                <c:pt idx="36595">
                  <c:v>0.48799999999999999</c:v>
                </c:pt>
                <c:pt idx="36596">
                  <c:v>0.48799999999999999</c:v>
                </c:pt>
                <c:pt idx="36597">
                  <c:v>0.54400000000000004</c:v>
                </c:pt>
                <c:pt idx="36598">
                  <c:v>0.50600000000000001</c:v>
                </c:pt>
                <c:pt idx="36599">
                  <c:v>0.499</c:v>
                </c:pt>
                <c:pt idx="36600">
                  <c:v>0.499</c:v>
                </c:pt>
                <c:pt idx="36601">
                  <c:v>0.54600000000000004</c:v>
                </c:pt>
                <c:pt idx="36602">
                  <c:v>0.54600000000000004</c:v>
                </c:pt>
                <c:pt idx="36603">
                  <c:v>0.53600000000000003</c:v>
                </c:pt>
                <c:pt idx="36604">
                  <c:v>0.48199999999999998</c:v>
                </c:pt>
                <c:pt idx="36605">
                  <c:v>0.48199999999999998</c:v>
                </c:pt>
                <c:pt idx="36606">
                  <c:v>0.47499999999999998</c:v>
                </c:pt>
                <c:pt idx="36607">
                  <c:v>0.47499999999999998</c:v>
                </c:pt>
                <c:pt idx="36608">
                  <c:v>0.497</c:v>
                </c:pt>
                <c:pt idx="36609">
                  <c:v>0.53800000000000003</c:v>
                </c:pt>
                <c:pt idx="36610">
                  <c:v>0.53800000000000003</c:v>
                </c:pt>
                <c:pt idx="36611">
                  <c:v>0.48599999999999999</c:v>
                </c:pt>
                <c:pt idx="36612">
                  <c:v>0.49</c:v>
                </c:pt>
                <c:pt idx="36613">
                  <c:v>0.55000000000000004</c:v>
                </c:pt>
                <c:pt idx="36614">
                  <c:v>0.48299999999999998</c:v>
                </c:pt>
                <c:pt idx="36615">
                  <c:v>0.48699999999999999</c:v>
                </c:pt>
                <c:pt idx="36616">
                  <c:v>0.48699999999999999</c:v>
                </c:pt>
                <c:pt idx="36617">
                  <c:v>0.55100000000000005</c:v>
                </c:pt>
                <c:pt idx="36618">
                  <c:v>0.55000000000000004</c:v>
                </c:pt>
                <c:pt idx="36619">
                  <c:v>0.54200000000000004</c:v>
                </c:pt>
                <c:pt idx="36620">
                  <c:v>0.48099999999999998</c:v>
                </c:pt>
                <c:pt idx="36621">
                  <c:v>0.48099999999999998</c:v>
                </c:pt>
                <c:pt idx="36622">
                  <c:v>0.54200000000000004</c:v>
                </c:pt>
                <c:pt idx="36623">
                  <c:v>0.54100000000000004</c:v>
                </c:pt>
                <c:pt idx="36624">
                  <c:v>0.51700000000000002</c:v>
                </c:pt>
                <c:pt idx="36625">
                  <c:v>0.51</c:v>
                </c:pt>
                <c:pt idx="36626">
                  <c:v>0.51</c:v>
                </c:pt>
                <c:pt idx="36627">
                  <c:v>0.50800000000000001</c:v>
                </c:pt>
                <c:pt idx="36628">
                  <c:v>0.55900000000000005</c:v>
                </c:pt>
                <c:pt idx="36629">
                  <c:v>0.55900000000000005</c:v>
                </c:pt>
                <c:pt idx="36630">
                  <c:v>0.49099999999999999</c:v>
                </c:pt>
                <c:pt idx="36631">
                  <c:v>0.49099999999999999</c:v>
                </c:pt>
                <c:pt idx="36632">
                  <c:v>0.50600000000000001</c:v>
                </c:pt>
                <c:pt idx="36633">
                  <c:v>0.51</c:v>
                </c:pt>
                <c:pt idx="36634">
                  <c:v>0.48399999999999999</c:v>
                </c:pt>
                <c:pt idx="36635">
                  <c:v>0.48399999999999999</c:v>
                </c:pt>
                <c:pt idx="36636">
                  <c:v>0.55000000000000004</c:v>
                </c:pt>
                <c:pt idx="36637">
                  <c:v>0.55000000000000004</c:v>
                </c:pt>
                <c:pt idx="36638">
                  <c:v>0.54</c:v>
                </c:pt>
                <c:pt idx="36639">
                  <c:v>0.495</c:v>
                </c:pt>
                <c:pt idx="36640">
                  <c:v>0.54100000000000004</c:v>
                </c:pt>
                <c:pt idx="36641">
                  <c:v>0.54100000000000004</c:v>
                </c:pt>
                <c:pt idx="36642">
                  <c:v>0.5</c:v>
                </c:pt>
                <c:pt idx="36643">
                  <c:v>0.47799999999999998</c:v>
                </c:pt>
                <c:pt idx="36644">
                  <c:v>0.47799999999999998</c:v>
                </c:pt>
                <c:pt idx="36645">
                  <c:v>0.56299999999999994</c:v>
                </c:pt>
                <c:pt idx="36646">
                  <c:v>0.501</c:v>
                </c:pt>
                <c:pt idx="36647">
                  <c:v>0.48899999999999999</c:v>
                </c:pt>
                <c:pt idx="36648">
                  <c:v>0.5</c:v>
                </c:pt>
                <c:pt idx="36649">
                  <c:v>0.49199999999999999</c:v>
                </c:pt>
                <c:pt idx="36650">
                  <c:v>0.56399999999999995</c:v>
                </c:pt>
                <c:pt idx="36651">
                  <c:v>0.56200000000000006</c:v>
                </c:pt>
                <c:pt idx="36652">
                  <c:v>0.5</c:v>
                </c:pt>
                <c:pt idx="36653">
                  <c:v>0.55400000000000005</c:v>
                </c:pt>
                <c:pt idx="36654">
                  <c:v>0.76500000000000001</c:v>
                </c:pt>
                <c:pt idx="36655">
                  <c:v>0.55400000000000005</c:v>
                </c:pt>
                <c:pt idx="36656">
                  <c:v>0.48599999999999999</c:v>
                </c:pt>
                <c:pt idx="36657">
                  <c:v>0.55300000000000005</c:v>
                </c:pt>
                <c:pt idx="36658">
                  <c:v>0.49</c:v>
                </c:pt>
                <c:pt idx="36659">
                  <c:v>0.49</c:v>
                </c:pt>
                <c:pt idx="36660">
                  <c:v>0.54600000000000004</c:v>
                </c:pt>
                <c:pt idx="36661">
                  <c:v>0.56100000000000005</c:v>
                </c:pt>
                <c:pt idx="36662">
                  <c:v>0.52800000000000002</c:v>
                </c:pt>
                <c:pt idx="36663">
                  <c:v>0.5</c:v>
                </c:pt>
                <c:pt idx="36664">
                  <c:v>0.5</c:v>
                </c:pt>
                <c:pt idx="36665">
                  <c:v>0.57199999999999995</c:v>
                </c:pt>
                <c:pt idx="36666">
                  <c:v>0.57199999999999995</c:v>
                </c:pt>
                <c:pt idx="36667">
                  <c:v>0.52</c:v>
                </c:pt>
                <c:pt idx="36668">
                  <c:v>0.52</c:v>
                </c:pt>
                <c:pt idx="36669">
                  <c:v>0.51800000000000002</c:v>
                </c:pt>
                <c:pt idx="36670">
                  <c:v>0.52200000000000002</c:v>
                </c:pt>
                <c:pt idx="36671">
                  <c:v>0.52200000000000002</c:v>
                </c:pt>
                <c:pt idx="36672">
                  <c:v>0.80600000000000005</c:v>
                </c:pt>
                <c:pt idx="36673">
                  <c:v>0.56200000000000006</c:v>
                </c:pt>
                <c:pt idx="36674">
                  <c:v>0.56200000000000006</c:v>
                </c:pt>
                <c:pt idx="36675">
                  <c:v>0.49199999999999999</c:v>
                </c:pt>
                <c:pt idx="36676">
                  <c:v>0.52</c:v>
                </c:pt>
                <c:pt idx="36677">
                  <c:v>0.55200000000000005</c:v>
                </c:pt>
                <c:pt idx="36678">
                  <c:v>0.51300000000000001</c:v>
                </c:pt>
                <c:pt idx="36679">
                  <c:v>0.51300000000000001</c:v>
                </c:pt>
                <c:pt idx="36680">
                  <c:v>0.49399999999999999</c:v>
                </c:pt>
                <c:pt idx="36681">
                  <c:v>0.49399999999999999</c:v>
                </c:pt>
                <c:pt idx="36682">
                  <c:v>0.505</c:v>
                </c:pt>
                <c:pt idx="36683">
                  <c:v>0.55400000000000005</c:v>
                </c:pt>
                <c:pt idx="36684">
                  <c:v>0.55400000000000005</c:v>
                </c:pt>
                <c:pt idx="36685">
                  <c:v>0.76100000000000001</c:v>
                </c:pt>
                <c:pt idx="36686">
                  <c:v>0.57599999999999996</c:v>
                </c:pt>
                <c:pt idx="36687">
                  <c:v>0.48699999999999999</c:v>
                </c:pt>
                <c:pt idx="36688">
                  <c:v>0.48699999999999999</c:v>
                </c:pt>
                <c:pt idx="36689">
                  <c:v>0.51100000000000001</c:v>
                </c:pt>
                <c:pt idx="36690">
                  <c:v>0.51</c:v>
                </c:pt>
                <c:pt idx="36691">
                  <c:v>0.57699999999999996</c:v>
                </c:pt>
                <c:pt idx="36692">
                  <c:v>0.498</c:v>
                </c:pt>
                <c:pt idx="36693">
                  <c:v>0.57599999999999996</c:v>
                </c:pt>
                <c:pt idx="36694">
                  <c:v>0.501</c:v>
                </c:pt>
                <c:pt idx="36695">
                  <c:v>0.499</c:v>
                </c:pt>
                <c:pt idx="36696">
                  <c:v>0.51</c:v>
                </c:pt>
                <c:pt idx="36697">
                  <c:v>0.5</c:v>
                </c:pt>
                <c:pt idx="36698">
                  <c:v>0.56699999999999995</c:v>
                </c:pt>
                <c:pt idx="36699">
                  <c:v>0.503</c:v>
                </c:pt>
                <c:pt idx="36700">
                  <c:v>0.504</c:v>
                </c:pt>
                <c:pt idx="36701">
                  <c:v>0.56699999999999995</c:v>
                </c:pt>
                <c:pt idx="36702">
                  <c:v>0.503</c:v>
                </c:pt>
                <c:pt idx="36703">
                  <c:v>0.56599999999999995</c:v>
                </c:pt>
                <c:pt idx="36704">
                  <c:v>0.55800000000000005</c:v>
                </c:pt>
                <c:pt idx="36705">
                  <c:v>0.495</c:v>
                </c:pt>
                <c:pt idx="36706">
                  <c:v>0.499</c:v>
                </c:pt>
                <c:pt idx="36707">
                  <c:v>0.499</c:v>
                </c:pt>
                <c:pt idx="36708">
                  <c:v>0.51</c:v>
                </c:pt>
                <c:pt idx="36709">
                  <c:v>0.51</c:v>
                </c:pt>
                <c:pt idx="36710">
                  <c:v>0.57399999999999995</c:v>
                </c:pt>
                <c:pt idx="36711">
                  <c:v>0.58499999999999996</c:v>
                </c:pt>
                <c:pt idx="36712">
                  <c:v>0.58499999999999996</c:v>
                </c:pt>
                <c:pt idx="36713">
                  <c:v>0.55800000000000005</c:v>
                </c:pt>
                <c:pt idx="36714">
                  <c:v>0.495</c:v>
                </c:pt>
                <c:pt idx="36715">
                  <c:v>0.55700000000000005</c:v>
                </c:pt>
                <c:pt idx="36716">
                  <c:v>0.496</c:v>
                </c:pt>
                <c:pt idx="36717">
                  <c:v>0.53200000000000003</c:v>
                </c:pt>
                <c:pt idx="36718">
                  <c:v>0.53200000000000003</c:v>
                </c:pt>
                <c:pt idx="36719">
                  <c:v>0.52900000000000003</c:v>
                </c:pt>
                <c:pt idx="36720">
                  <c:v>0.53300000000000003</c:v>
                </c:pt>
                <c:pt idx="36721">
                  <c:v>0.49299999999999999</c:v>
                </c:pt>
                <c:pt idx="36722">
                  <c:v>0.49299999999999999</c:v>
                </c:pt>
                <c:pt idx="36723">
                  <c:v>0.49299999999999999</c:v>
                </c:pt>
                <c:pt idx="36724">
                  <c:v>0.53300000000000003</c:v>
                </c:pt>
                <c:pt idx="36725">
                  <c:v>0.80100000000000005</c:v>
                </c:pt>
                <c:pt idx="36726">
                  <c:v>0.57599999999999996</c:v>
                </c:pt>
                <c:pt idx="36727">
                  <c:v>0.57599999999999996</c:v>
                </c:pt>
                <c:pt idx="36728">
                  <c:v>0.56399999999999995</c:v>
                </c:pt>
                <c:pt idx="36729">
                  <c:v>0.502</c:v>
                </c:pt>
                <c:pt idx="36730">
                  <c:v>0.52400000000000002</c:v>
                </c:pt>
                <c:pt idx="36731">
                  <c:v>0.52400000000000002</c:v>
                </c:pt>
                <c:pt idx="36732">
                  <c:v>0.504</c:v>
                </c:pt>
                <c:pt idx="36733">
                  <c:v>0.504</c:v>
                </c:pt>
                <c:pt idx="36734">
                  <c:v>0.52600000000000002</c:v>
                </c:pt>
                <c:pt idx="36735">
                  <c:v>0.51900000000000002</c:v>
                </c:pt>
                <c:pt idx="36736">
                  <c:v>0.56599999999999995</c:v>
                </c:pt>
                <c:pt idx="36737">
                  <c:v>0.56599999999999995</c:v>
                </c:pt>
                <c:pt idx="36738">
                  <c:v>0.52500000000000002</c:v>
                </c:pt>
                <c:pt idx="36739">
                  <c:v>0.58899999999999997</c:v>
                </c:pt>
                <c:pt idx="36740">
                  <c:v>0.52100000000000002</c:v>
                </c:pt>
                <c:pt idx="36741">
                  <c:v>0.52400000000000002</c:v>
                </c:pt>
                <c:pt idx="36742">
                  <c:v>0.52</c:v>
                </c:pt>
                <c:pt idx="36743">
                  <c:v>0.496</c:v>
                </c:pt>
                <c:pt idx="36744">
                  <c:v>0.496</c:v>
                </c:pt>
                <c:pt idx="36745">
                  <c:v>0.55700000000000005</c:v>
                </c:pt>
                <c:pt idx="36746">
                  <c:v>0.55700000000000005</c:v>
                </c:pt>
                <c:pt idx="36747">
                  <c:v>0.52100000000000002</c:v>
                </c:pt>
                <c:pt idx="36748">
                  <c:v>0.57999999999999996</c:v>
                </c:pt>
                <c:pt idx="36749">
                  <c:v>0.51300000000000001</c:v>
                </c:pt>
                <c:pt idx="36750">
                  <c:v>0.50900000000000001</c:v>
                </c:pt>
                <c:pt idx="36751">
                  <c:v>0.80700000000000005</c:v>
                </c:pt>
                <c:pt idx="36752">
                  <c:v>0.51</c:v>
                </c:pt>
                <c:pt idx="36753">
                  <c:v>0.51400000000000001</c:v>
                </c:pt>
                <c:pt idx="36754">
                  <c:v>0.51300000000000001</c:v>
                </c:pt>
                <c:pt idx="36755">
                  <c:v>0.58099999999999996</c:v>
                </c:pt>
                <c:pt idx="36756">
                  <c:v>0.57999999999999996</c:v>
                </c:pt>
                <c:pt idx="36757">
                  <c:v>0.49</c:v>
                </c:pt>
                <c:pt idx="36758">
                  <c:v>0.49</c:v>
                </c:pt>
                <c:pt idx="36759">
                  <c:v>0.56999999999999995</c:v>
                </c:pt>
                <c:pt idx="36760">
                  <c:v>0.502</c:v>
                </c:pt>
                <c:pt idx="36761">
                  <c:v>0.503</c:v>
                </c:pt>
                <c:pt idx="36762">
                  <c:v>0.52</c:v>
                </c:pt>
                <c:pt idx="36763">
                  <c:v>0.52</c:v>
                </c:pt>
                <c:pt idx="36764">
                  <c:v>0.503</c:v>
                </c:pt>
                <c:pt idx="36765">
                  <c:v>0.50900000000000001</c:v>
                </c:pt>
                <c:pt idx="36766">
                  <c:v>0.50900000000000001</c:v>
                </c:pt>
                <c:pt idx="36767">
                  <c:v>0.58699999999999997</c:v>
                </c:pt>
                <c:pt idx="36768">
                  <c:v>0.59899999999999998</c:v>
                </c:pt>
                <c:pt idx="36769">
                  <c:v>0.59899999999999998</c:v>
                </c:pt>
                <c:pt idx="36770">
                  <c:v>0.57099999999999995</c:v>
                </c:pt>
                <c:pt idx="36771">
                  <c:v>0.56999999999999995</c:v>
                </c:pt>
                <c:pt idx="36772">
                  <c:v>0.505</c:v>
                </c:pt>
                <c:pt idx="36773">
                  <c:v>0.50600000000000001</c:v>
                </c:pt>
                <c:pt idx="36774">
                  <c:v>0.54300000000000004</c:v>
                </c:pt>
                <c:pt idx="36775">
                  <c:v>0.54300000000000004</c:v>
                </c:pt>
                <c:pt idx="36776">
                  <c:v>0.54100000000000004</c:v>
                </c:pt>
                <c:pt idx="36777">
                  <c:v>0.498</c:v>
                </c:pt>
                <c:pt idx="36778">
                  <c:v>0.65700000000000003</c:v>
                </c:pt>
                <c:pt idx="36779">
                  <c:v>0.54500000000000004</c:v>
                </c:pt>
                <c:pt idx="36780">
                  <c:v>0.58899999999999997</c:v>
                </c:pt>
                <c:pt idx="36781">
                  <c:v>0.58899999999999997</c:v>
                </c:pt>
                <c:pt idx="36782">
                  <c:v>0.57699999999999996</c:v>
                </c:pt>
                <c:pt idx="36783">
                  <c:v>0.502</c:v>
                </c:pt>
                <c:pt idx="36784">
                  <c:v>0.54500000000000004</c:v>
                </c:pt>
                <c:pt idx="36785">
                  <c:v>0.503</c:v>
                </c:pt>
                <c:pt idx="36786">
                  <c:v>0.503</c:v>
                </c:pt>
                <c:pt idx="36787">
                  <c:v>0.51300000000000001</c:v>
                </c:pt>
                <c:pt idx="36788">
                  <c:v>0.51300000000000001</c:v>
                </c:pt>
                <c:pt idx="36789">
                  <c:v>0.54300000000000004</c:v>
                </c:pt>
                <c:pt idx="36790">
                  <c:v>0.53500000000000003</c:v>
                </c:pt>
                <c:pt idx="36791">
                  <c:v>0.53500000000000003</c:v>
                </c:pt>
                <c:pt idx="36792">
                  <c:v>0.51200000000000001</c:v>
                </c:pt>
                <c:pt idx="36793">
                  <c:v>0.499</c:v>
                </c:pt>
                <c:pt idx="36794">
                  <c:v>0.499</c:v>
                </c:pt>
                <c:pt idx="36795">
                  <c:v>0.53300000000000003</c:v>
                </c:pt>
                <c:pt idx="36796">
                  <c:v>0.53</c:v>
                </c:pt>
                <c:pt idx="36797">
                  <c:v>0.57899999999999996</c:v>
                </c:pt>
                <c:pt idx="36798">
                  <c:v>0.57899999999999996</c:v>
                </c:pt>
                <c:pt idx="36799">
                  <c:v>0.53700000000000003</c:v>
                </c:pt>
                <c:pt idx="36800">
                  <c:v>0.53700000000000003</c:v>
                </c:pt>
                <c:pt idx="36801">
                  <c:v>0.56799999999999995</c:v>
                </c:pt>
                <c:pt idx="36802">
                  <c:v>0.60199999999999998</c:v>
                </c:pt>
                <c:pt idx="36803">
                  <c:v>0.53100000000000003</c:v>
                </c:pt>
                <c:pt idx="36804">
                  <c:v>0.53</c:v>
                </c:pt>
                <c:pt idx="36805">
                  <c:v>0.52700000000000002</c:v>
                </c:pt>
                <c:pt idx="36806">
                  <c:v>0.52700000000000002</c:v>
                </c:pt>
                <c:pt idx="36807">
                  <c:v>0.53500000000000003</c:v>
                </c:pt>
                <c:pt idx="36808">
                  <c:v>0.56999999999999995</c:v>
                </c:pt>
                <c:pt idx="36809">
                  <c:v>0.56999999999999995</c:v>
                </c:pt>
                <c:pt idx="36810">
                  <c:v>0.50700000000000001</c:v>
                </c:pt>
                <c:pt idx="36811">
                  <c:v>0.50700000000000001</c:v>
                </c:pt>
                <c:pt idx="36812">
                  <c:v>0.60399999999999998</c:v>
                </c:pt>
                <c:pt idx="36813">
                  <c:v>0.77600000000000002</c:v>
                </c:pt>
                <c:pt idx="36814">
                  <c:v>0.60299999999999998</c:v>
                </c:pt>
                <c:pt idx="36815">
                  <c:v>0.50600000000000001</c:v>
                </c:pt>
                <c:pt idx="36816">
                  <c:v>0.50600000000000001</c:v>
                </c:pt>
                <c:pt idx="36817">
                  <c:v>0.53100000000000003</c:v>
                </c:pt>
                <c:pt idx="36818">
                  <c:v>0.52300000000000002</c:v>
                </c:pt>
                <c:pt idx="36819">
                  <c:v>0.59299999999999997</c:v>
                </c:pt>
                <c:pt idx="36820">
                  <c:v>0.51800000000000002</c:v>
                </c:pt>
                <c:pt idx="36821">
                  <c:v>0.61</c:v>
                </c:pt>
                <c:pt idx="36822">
                  <c:v>0.51900000000000002</c:v>
                </c:pt>
                <c:pt idx="36823">
                  <c:v>0.52</c:v>
                </c:pt>
                <c:pt idx="36824">
                  <c:v>0.52400000000000002</c:v>
                </c:pt>
                <c:pt idx="36825">
                  <c:v>0.52300000000000002</c:v>
                </c:pt>
                <c:pt idx="36826">
                  <c:v>0.59499999999999997</c:v>
                </c:pt>
                <c:pt idx="36827">
                  <c:v>0.59299999999999997</c:v>
                </c:pt>
                <c:pt idx="36828">
                  <c:v>0.58399999999999996</c:v>
                </c:pt>
                <c:pt idx="36829">
                  <c:v>0.5</c:v>
                </c:pt>
                <c:pt idx="36830">
                  <c:v>0.5</c:v>
                </c:pt>
                <c:pt idx="36831">
                  <c:v>0.53</c:v>
                </c:pt>
                <c:pt idx="36832">
                  <c:v>0.53</c:v>
                </c:pt>
                <c:pt idx="36833">
                  <c:v>0.51100000000000001</c:v>
                </c:pt>
                <c:pt idx="36834">
                  <c:v>0.52400000000000002</c:v>
                </c:pt>
                <c:pt idx="36835">
                  <c:v>0.51400000000000001</c:v>
                </c:pt>
                <c:pt idx="36836">
                  <c:v>0.60099999999999998</c:v>
                </c:pt>
                <c:pt idx="36837">
                  <c:v>0.51200000000000001</c:v>
                </c:pt>
                <c:pt idx="36838">
                  <c:v>0.61199999999999999</c:v>
                </c:pt>
                <c:pt idx="36839">
                  <c:v>0.61199999999999999</c:v>
                </c:pt>
                <c:pt idx="36840">
                  <c:v>0.51300000000000001</c:v>
                </c:pt>
                <c:pt idx="36841">
                  <c:v>0.58399999999999996</c:v>
                </c:pt>
                <c:pt idx="36842">
                  <c:v>0.58299999999999996</c:v>
                </c:pt>
                <c:pt idx="36843">
                  <c:v>0.57399999999999995</c:v>
                </c:pt>
                <c:pt idx="36844">
                  <c:v>0.52</c:v>
                </c:pt>
                <c:pt idx="36845">
                  <c:v>0.52</c:v>
                </c:pt>
                <c:pt idx="36846">
                  <c:v>0.51700000000000002</c:v>
                </c:pt>
                <c:pt idx="36847">
                  <c:v>0.51600000000000001</c:v>
                </c:pt>
                <c:pt idx="36848">
                  <c:v>0.51500000000000001</c:v>
                </c:pt>
                <c:pt idx="36849">
                  <c:v>0.51600000000000001</c:v>
                </c:pt>
                <c:pt idx="36850">
                  <c:v>0.55500000000000005</c:v>
                </c:pt>
                <c:pt idx="36851">
                  <c:v>0.55500000000000005</c:v>
                </c:pt>
                <c:pt idx="36852">
                  <c:v>0.55300000000000005</c:v>
                </c:pt>
                <c:pt idx="36853">
                  <c:v>0.60299999999999998</c:v>
                </c:pt>
                <c:pt idx="36854">
                  <c:v>0.60299999999999998</c:v>
                </c:pt>
                <c:pt idx="36855">
                  <c:v>0.59099999999999997</c:v>
                </c:pt>
                <c:pt idx="36856">
                  <c:v>0.50700000000000001</c:v>
                </c:pt>
                <c:pt idx="36857">
                  <c:v>0.57499999999999996</c:v>
                </c:pt>
                <c:pt idx="36858">
                  <c:v>0.52300000000000002</c:v>
                </c:pt>
                <c:pt idx="36859">
                  <c:v>0.52300000000000002</c:v>
                </c:pt>
                <c:pt idx="36860">
                  <c:v>0.55700000000000005</c:v>
                </c:pt>
                <c:pt idx="36861">
                  <c:v>0.51200000000000001</c:v>
                </c:pt>
                <c:pt idx="36862">
                  <c:v>0.55700000000000005</c:v>
                </c:pt>
                <c:pt idx="36863">
                  <c:v>0.51300000000000001</c:v>
                </c:pt>
                <c:pt idx="36864">
                  <c:v>0.51300000000000001</c:v>
                </c:pt>
                <c:pt idx="36865">
                  <c:v>0.54</c:v>
                </c:pt>
                <c:pt idx="36866">
                  <c:v>0.55500000000000005</c:v>
                </c:pt>
                <c:pt idx="36867">
                  <c:v>0.59299999999999997</c:v>
                </c:pt>
                <c:pt idx="36868">
                  <c:v>0.59299999999999997</c:v>
                </c:pt>
                <c:pt idx="36869">
                  <c:v>0.50800000000000001</c:v>
                </c:pt>
                <c:pt idx="36870">
                  <c:v>0.54700000000000004</c:v>
                </c:pt>
                <c:pt idx="36871">
                  <c:v>0.54700000000000004</c:v>
                </c:pt>
                <c:pt idx="36872">
                  <c:v>0.50900000000000001</c:v>
                </c:pt>
                <c:pt idx="36873">
                  <c:v>0.52200000000000002</c:v>
                </c:pt>
                <c:pt idx="36874">
                  <c:v>0.54400000000000004</c:v>
                </c:pt>
                <c:pt idx="36875">
                  <c:v>0.58099999999999996</c:v>
                </c:pt>
                <c:pt idx="36876">
                  <c:v>0.61399999999999999</c:v>
                </c:pt>
                <c:pt idx="36877">
                  <c:v>0.54900000000000004</c:v>
                </c:pt>
                <c:pt idx="36878">
                  <c:v>0.54800000000000004</c:v>
                </c:pt>
                <c:pt idx="36879">
                  <c:v>0.50600000000000001</c:v>
                </c:pt>
                <c:pt idx="36880">
                  <c:v>0.50600000000000001</c:v>
                </c:pt>
                <c:pt idx="36881">
                  <c:v>0.77500000000000002</c:v>
                </c:pt>
                <c:pt idx="36882">
                  <c:v>0.51700000000000002</c:v>
                </c:pt>
                <c:pt idx="36883">
                  <c:v>0.51700000000000002</c:v>
                </c:pt>
                <c:pt idx="36884">
                  <c:v>0.58299999999999996</c:v>
                </c:pt>
                <c:pt idx="36885">
                  <c:v>0.58299999999999996</c:v>
                </c:pt>
                <c:pt idx="36886">
                  <c:v>0.54700000000000004</c:v>
                </c:pt>
                <c:pt idx="36887">
                  <c:v>0.53900000000000003</c:v>
                </c:pt>
                <c:pt idx="36888">
                  <c:v>0.53900000000000003</c:v>
                </c:pt>
                <c:pt idx="36889">
                  <c:v>0.54200000000000004</c:v>
                </c:pt>
                <c:pt idx="36890">
                  <c:v>0.53600000000000003</c:v>
                </c:pt>
                <c:pt idx="36891">
                  <c:v>0.53300000000000003</c:v>
                </c:pt>
                <c:pt idx="36892">
                  <c:v>0.51600000000000001</c:v>
                </c:pt>
                <c:pt idx="36893">
                  <c:v>0.51600000000000001</c:v>
                </c:pt>
                <c:pt idx="36894">
                  <c:v>0.60599999999999998</c:v>
                </c:pt>
                <c:pt idx="36895">
                  <c:v>0.51500000000000001</c:v>
                </c:pt>
                <c:pt idx="36896">
                  <c:v>0.76200000000000001</c:v>
                </c:pt>
                <c:pt idx="36897">
                  <c:v>0.54</c:v>
                </c:pt>
                <c:pt idx="36898">
                  <c:v>0.54</c:v>
                </c:pt>
                <c:pt idx="36899">
                  <c:v>0.622</c:v>
                </c:pt>
                <c:pt idx="36900">
                  <c:v>0.53400000000000003</c:v>
                </c:pt>
                <c:pt idx="36901">
                  <c:v>0.52900000000000003</c:v>
                </c:pt>
                <c:pt idx="36902">
                  <c:v>0.76400000000000001</c:v>
                </c:pt>
                <c:pt idx="36903">
                  <c:v>0.53300000000000003</c:v>
                </c:pt>
                <c:pt idx="36904">
                  <c:v>0.60799999999999998</c:v>
                </c:pt>
                <c:pt idx="36905">
                  <c:v>0.60699999999999998</c:v>
                </c:pt>
                <c:pt idx="36906">
                  <c:v>0.53</c:v>
                </c:pt>
                <c:pt idx="36907">
                  <c:v>0.59699999999999998</c:v>
                </c:pt>
                <c:pt idx="36908">
                  <c:v>0.53100000000000003</c:v>
                </c:pt>
                <c:pt idx="36909">
                  <c:v>0.76800000000000002</c:v>
                </c:pt>
                <c:pt idx="36910">
                  <c:v>0.54100000000000004</c:v>
                </c:pt>
                <c:pt idx="36911">
                  <c:v>0.54100000000000004</c:v>
                </c:pt>
                <c:pt idx="36912">
                  <c:v>0.50900000000000001</c:v>
                </c:pt>
                <c:pt idx="36913">
                  <c:v>0.50900000000000001</c:v>
                </c:pt>
                <c:pt idx="36914">
                  <c:v>0.52600000000000002</c:v>
                </c:pt>
                <c:pt idx="36915">
                  <c:v>0.53500000000000003</c:v>
                </c:pt>
                <c:pt idx="36916">
                  <c:v>0.61299999999999999</c:v>
                </c:pt>
                <c:pt idx="36917">
                  <c:v>0.52200000000000002</c:v>
                </c:pt>
                <c:pt idx="36918">
                  <c:v>0.624</c:v>
                </c:pt>
                <c:pt idx="36919">
                  <c:v>0.624</c:v>
                </c:pt>
                <c:pt idx="36920">
                  <c:v>0.59899999999999998</c:v>
                </c:pt>
                <c:pt idx="36921">
                  <c:v>0.52400000000000002</c:v>
                </c:pt>
                <c:pt idx="36922">
                  <c:v>0.58699999999999997</c:v>
                </c:pt>
                <c:pt idx="36923">
                  <c:v>0.59699999999999998</c:v>
                </c:pt>
                <c:pt idx="36924">
                  <c:v>0.76500000000000001</c:v>
                </c:pt>
                <c:pt idx="36925">
                  <c:v>0.55900000000000005</c:v>
                </c:pt>
                <c:pt idx="36926">
                  <c:v>0.52700000000000002</c:v>
                </c:pt>
                <c:pt idx="36927">
                  <c:v>0.52300000000000002</c:v>
                </c:pt>
                <c:pt idx="36928">
                  <c:v>0.52600000000000002</c:v>
                </c:pt>
                <c:pt idx="36929">
                  <c:v>0.52300000000000002</c:v>
                </c:pt>
                <c:pt idx="36930">
                  <c:v>0.53</c:v>
                </c:pt>
                <c:pt idx="36931">
                  <c:v>0.53</c:v>
                </c:pt>
                <c:pt idx="36932">
                  <c:v>0.52500000000000002</c:v>
                </c:pt>
                <c:pt idx="36933">
                  <c:v>0.52600000000000002</c:v>
                </c:pt>
                <c:pt idx="36934">
                  <c:v>0.60499999999999998</c:v>
                </c:pt>
                <c:pt idx="36935">
                  <c:v>0.503</c:v>
                </c:pt>
                <c:pt idx="36936">
                  <c:v>0.503</c:v>
                </c:pt>
                <c:pt idx="36937">
                  <c:v>0.61599999999999999</c:v>
                </c:pt>
                <c:pt idx="36938">
                  <c:v>0.61599999999999999</c:v>
                </c:pt>
                <c:pt idx="36939">
                  <c:v>0.53400000000000003</c:v>
                </c:pt>
                <c:pt idx="36940">
                  <c:v>0.53400000000000003</c:v>
                </c:pt>
                <c:pt idx="36941">
                  <c:v>0.58799999999999997</c:v>
                </c:pt>
                <c:pt idx="36942">
                  <c:v>0.56799999999999995</c:v>
                </c:pt>
                <c:pt idx="36943">
                  <c:v>0.56799999999999995</c:v>
                </c:pt>
                <c:pt idx="36944">
                  <c:v>0.56499999999999995</c:v>
                </c:pt>
                <c:pt idx="36945">
                  <c:v>0.51700000000000002</c:v>
                </c:pt>
                <c:pt idx="36946">
                  <c:v>0.52800000000000002</c:v>
                </c:pt>
                <c:pt idx="36947">
                  <c:v>0.51600000000000001</c:v>
                </c:pt>
                <c:pt idx="36948">
                  <c:v>0.51600000000000001</c:v>
                </c:pt>
                <c:pt idx="36949">
                  <c:v>0.52200000000000002</c:v>
                </c:pt>
                <c:pt idx="36950">
                  <c:v>0.52300000000000002</c:v>
                </c:pt>
                <c:pt idx="36951">
                  <c:v>0.52300000000000002</c:v>
                </c:pt>
                <c:pt idx="36952">
                  <c:v>0.55200000000000005</c:v>
                </c:pt>
                <c:pt idx="36953">
                  <c:v>0.60699999999999998</c:v>
                </c:pt>
                <c:pt idx="36954">
                  <c:v>0.60699999999999998</c:v>
                </c:pt>
                <c:pt idx="36955">
                  <c:v>0.56799999999999995</c:v>
                </c:pt>
                <c:pt idx="36956">
                  <c:v>0.59499999999999997</c:v>
                </c:pt>
                <c:pt idx="36957">
                  <c:v>0.51800000000000002</c:v>
                </c:pt>
                <c:pt idx="36958">
                  <c:v>0.51900000000000002</c:v>
                </c:pt>
                <c:pt idx="36959">
                  <c:v>0.55900000000000005</c:v>
                </c:pt>
                <c:pt idx="36960">
                  <c:v>0.55900000000000005</c:v>
                </c:pt>
                <c:pt idx="36961">
                  <c:v>0.627</c:v>
                </c:pt>
                <c:pt idx="36962">
                  <c:v>0.55300000000000005</c:v>
                </c:pt>
                <c:pt idx="36963">
                  <c:v>0.55600000000000005</c:v>
                </c:pt>
                <c:pt idx="36964">
                  <c:v>0.55200000000000005</c:v>
                </c:pt>
                <c:pt idx="36965">
                  <c:v>0.53300000000000003</c:v>
                </c:pt>
                <c:pt idx="36966">
                  <c:v>0.56100000000000005</c:v>
                </c:pt>
                <c:pt idx="36967">
                  <c:v>0.52700000000000002</c:v>
                </c:pt>
                <c:pt idx="36968">
                  <c:v>0.52700000000000002</c:v>
                </c:pt>
                <c:pt idx="36969">
                  <c:v>0.56100000000000005</c:v>
                </c:pt>
                <c:pt idx="36970">
                  <c:v>0.63100000000000001</c:v>
                </c:pt>
                <c:pt idx="36971">
                  <c:v>0.51600000000000001</c:v>
                </c:pt>
                <c:pt idx="36972">
                  <c:v>0.51600000000000001</c:v>
                </c:pt>
                <c:pt idx="36973">
                  <c:v>0.55400000000000005</c:v>
                </c:pt>
                <c:pt idx="36974">
                  <c:v>0.51500000000000001</c:v>
                </c:pt>
                <c:pt idx="36975">
                  <c:v>0.54400000000000004</c:v>
                </c:pt>
                <c:pt idx="36976">
                  <c:v>0.61799999999999999</c:v>
                </c:pt>
                <c:pt idx="36977">
                  <c:v>0.55900000000000005</c:v>
                </c:pt>
                <c:pt idx="36978">
                  <c:v>0.55000000000000004</c:v>
                </c:pt>
                <c:pt idx="36979">
                  <c:v>0.55000000000000004</c:v>
                </c:pt>
                <c:pt idx="36980">
                  <c:v>0.54800000000000004</c:v>
                </c:pt>
                <c:pt idx="36981">
                  <c:v>0.52600000000000002</c:v>
                </c:pt>
                <c:pt idx="36982">
                  <c:v>0.52600000000000002</c:v>
                </c:pt>
                <c:pt idx="36983">
                  <c:v>0.51200000000000001</c:v>
                </c:pt>
                <c:pt idx="36984">
                  <c:v>0.51200000000000001</c:v>
                </c:pt>
                <c:pt idx="36985">
                  <c:v>0.52500000000000002</c:v>
                </c:pt>
                <c:pt idx="36986">
                  <c:v>0.63500000000000001</c:v>
                </c:pt>
                <c:pt idx="36987">
                  <c:v>0.55200000000000005</c:v>
                </c:pt>
                <c:pt idx="36988">
                  <c:v>0.54500000000000004</c:v>
                </c:pt>
                <c:pt idx="36989">
                  <c:v>0.54400000000000004</c:v>
                </c:pt>
                <c:pt idx="36990">
                  <c:v>0.55200000000000005</c:v>
                </c:pt>
                <c:pt idx="36991">
                  <c:v>0.622</c:v>
                </c:pt>
                <c:pt idx="36992">
                  <c:v>0.62</c:v>
                </c:pt>
                <c:pt idx="36993">
                  <c:v>0.626</c:v>
                </c:pt>
                <c:pt idx="36994">
                  <c:v>0.626</c:v>
                </c:pt>
                <c:pt idx="36995">
                  <c:v>0.61</c:v>
                </c:pt>
                <c:pt idx="36996">
                  <c:v>0.54</c:v>
                </c:pt>
                <c:pt idx="36997">
                  <c:v>0.52</c:v>
                </c:pt>
                <c:pt idx="36998">
                  <c:v>0.52</c:v>
                </c:pt>
                <c:pt idx="36999">
                  <c:v>0.54200000000000004</c:v>
                </c:pt>
                <c:pt idx="37000">
                  <c:v>0.54200000000000004</c:v>
                </c:pt>
                <c:pt idx="37001">
                  <c:v>0.55000000000000004</c:v>
                </c:pt>
                <c:pt idx="37002">
                  <c:v>0.55200000000000005</c:v>
                </c:pt>
                <c:pt idx="37003">
                  <c:v>0.55200000000000005</c:v>
                </c:pt>
                <c:pt idx="37004">
                  <c:v>0.53600000000000003</c:v>
                </c:pt>
                <c:pt idx="37005">
                  <c:v>0.54600000000000004</c:v>
                </c:pt>
                <c:pt idx="37006">
                  <c:v>0.626</c:v>
                </c:pt>
                <c:pt idx="37007">
                  <c:v>0.51800000000000002</c:v>
                </c:pt>
                <c:pt idx="37008">
                  <c:v>0.51900000000000002</c:v>
                </c:pt>
                <c:pt idx="37009">
                  <c:v>0.51900000000000002</c:v>
                </c:pt>
                <c:pt idx="37010">
                  <c:v>0.61199999999999999</c:v>
                </c:pt>
                <c:pt idx="37011">
                  <c:v>0.63700000000000001</c:v>
                </c:pt>
                <c:pt idx="37012">
                  <c:v>0.63700000000000001</c:v>
                </c:pt>
                <c:pt idx="37013">
                  <c:v>0.61099999999999999</c:v>
                </c:pt>
                <c:pt idx="37014">
                  <c:v>0.57099999999999995</c:v>
                </c:pt>
                <c:pt idx="37015">
                  <c:v>0.53800000000000003</c:v>
                </c:pt>
                <c:pt idx="37016">
                  <c:v>0.53700000000000003</c:v>
                </c:pt>
                <c:pt idx="37017">
                  <c:v>0.53200000000000003</c:v>
                </c:pt>
                <c:pt idx="37018">
                  <c:v>0.53500000000000003</c:v>
                </c:pt>
                <c:pt idx="37019">
                  <c:v>0.53300000000000003</c:v>
                </c:pt>
                <c:pt idx="37020">
                  <c:v>0.75900000000000001</c:v>
                </c:pt>
                <c:pt idx="37021">
                  <c:v>0.53400000000000003</c:v>
                </c:pt>
                <c:pt idx="37022">
                  <c:v>0.54100000000000004</c:v>
                </c:pt>
                <c:pt idx="37023">
                  <c:v>0.54100000000000004</c:v>
                </c:pt>
                <c:pt idx="37024">
                  <c:v>0.75900000000000001</c:v>
                </c:pt>
                <c:pt idx="37025">
                  <c:v>0.76200000000000001</c:v>
                </c:pt>
                <c:pt idx="37026">
                  <c:v>0.61799999999999999</c:v>
                </c:pt>
                <c:pt idx="37027">
                  <c:v>0.629</c:v>
                </c:pt>
                <c:pt idx="37028">
                  <c:v>0.629</c:v>
                </c:pt>
                <c:pt idx="37029">
                  <c:v>0.54400000000000004</c:v>
                </c:pt>
                <c:pt idx="37030">
                  <c:v>0.54400000000000004</c:v>
                </c:pt>
                <c:pt idx="37031">
                  <c:v>0.60199999999999998</c:v>
                </c:pt>
                <c:pt idx="37032">
                  <c:v>0.58899999999999997</c:v>
                </c:pt>
                <c:pt idx="37033">
                  <c:v>0.51300000000000001</c:v>
                </c:pt>
                <c:pt idx="37034">
                  <c:v>0.51300000000000001</c:v>
                </c:pt>
                <c:pt idx="37035">
                  <c:v>0.53800000000000003</c:v>
                </c:pt>
                <c:pt idx="37036">
                  <c:v>0.58099999999999996</c:v>
                </c:pt>
                <c:pt idx="37037">
                  <c:v>0.58099999999999996</c:v>
                </c:pt>
                <c:pt idx="37038">
                  <c:v>0.52500000000000002</c:v>
                </c:pt>
                <c:pt idx="37039">
                  <c:v>0.57799999999999996</c:v>
                </c:pt>
                <c:pt idx="37040">
                  <c:v>0.52800000000000002</c:v>
                </c:pt>
                <c:pt idx="37041">
                  <c:v>0.56299999999999994</c:v>
                </c:pt>
                <c:pt idx="37042">
                  <c:v>0.53</c:v>
                </c:pt>
                <c:pt idx="37043">
                  <c:v>0.58299999999999996</c:v>
                </c:pt>
                <c:pt idx="37044">
                  <c:v>0.52600000000000002</c:v>
                </c:pt>
                <c:pt idx="37045">
                  <c:v>0.52700000000000002</c:v>
                </c:pt>
                <c:pt idx="37046">
                  <c:v>0.58299999999999996</c:v>
                </c:pt>
                <c:pt idx="37047">
                  <c:v>0.76800000000000002</c:v>
                </c:pt>
                <c:pt idx="37048">
                  <c:v>0.53300000000000003</c:v>
                </c:pt>
                <c:pt idx="37049">
                  <c:v>0.62</c:v>
                </c:pt>
                <c:pt idx="37050">
                  <c:v>0.62</c:v>
                </c:pt>
                <c:pt idx="37051">
                  <c:v>0.53400000000000003</c:v>
                </c:pt>
                <c:pt idx="37052">
                  <c:v>0.53400000000000003</c:v>
                </c:pt>
                <c:pt idx="37053">
                  <c:v>0.60899999999999999</c:v>
                </c:pt>
                <c:pt idx="37054">
                  <c:v>0.6</c:v>
                </c:pt>
                <c:pt idx="37055">
                  <c:v>0.57999999999999996</c:v>
                </c:pt>
                <c:pt idx="37056">
                  <c:v>0.61</c:v>
                </c:pt>
                <c:pt idx="37057">
                  <c:v>0.52800000000000002</c:v>
                </c:pt>
                <c:pt idx="37058">
                  <c:v>0.52900000000000003</c:v>
                </c:pt>
                <c:pt idx="37059">
                  <c:v>0.57099999999999995</c:v>
                </c:pt>
                <c:pt idx="37060">
                  <c:v>0.57099999999999995</c:v>
                </c:pt>
                <c:pt idx="37061">
                  <c:v>0.53700000000000003</c:v>
                </c:pt>
                <c:pt idx="37062">
                  <c:v>0.53700000000000003</c:v>
                </c:pt>
                <c:pt idx="37063">
                  <c:v>0.56899999999999995</c:v>
                </c:pt>
                <c:pt idx="37064">
                  <c:v>0.54400000000000004</c:v>
                </c:pt>
                <c:pt idx="37065">
                  <c:v>0.76500000000000001</c:v>
                </c:pt>
                <c:pt idx="37066">
                  <c:v>0.52100000000000002</c:v>
                </c:pt>
                <c:pt idx="37067">
                  <c:v>0.57399999999999995</c:v>
                </c:pt>
                <c:pt idx="37068">
                  <c:v>0.61</c:v>
                </c:pt>
                <c:pt idx="37069">
                  <c:v>0.61</c:v>
                </c:pt>
                <c:pt idx="37070">
                  <c:v>0.56499999999999995</c:v>
                </c:pt>
                <c:pt idx="37071">
                  <c:v>0.57299999999999995</c:v>
                </c:pt>
                <c:pt idx="37072">
                  <c:v>0.55500000000000005</c:v>
                </c:pt>
                <c:pt idx="37073">
                  <c:v>0.62</c:v>
                </c:pt>
                <c:pt idx="37074">
                  <c:v>0.52600000000000002</c:v>
                </c:pt>
                <c:pt idx="37075">
                  <c:v>0.52600000000000002</c:v>
                </c:pt>
                <c:pt idx="37076">
                  <c:v>0.55900000000000005</c:v>
                </c:pt>
                <c:pt idx="37077">
                  <c:v>0.52600000000000002</c:v>
                </c:pt>
                <c:pt idx="37078">
                  <c:v>0.57099999999999995</c:v>
                </c:pt>
                <c:pt idx="37079">
                  <c:v>0.627</c:v>
                </c:pt>
                <c:pt idx="37080">
                  <c:v>0.56299999999999994</c:v>
                </c:pt>
                <c:pt idx="37081">
                  <c:v>0.56299999999999994</c:v>
                </c:pt>
                <c:pt idx="37082">
                  <c:v>0.53700000000000003</c:v>
                </c:pt>
                <c:pt idx="37083">
                  <c:v>0.53700000000000003</c:v>
                </c:pt>
                <c:pt idx="37084">
                  <c:v>0.55700000000000005</c:v>
                </c:pt>
                <c:pt idx="37085">
                  <c:v>0.56000000000000005</c:v>
                </c:pt>
                <c:pt idx="37086">
                  <c:v>0.55500000000000005</c:v>
                </c:pt>
                <c:pt idx="37087">
                  <c:v>0.52200000000000002</c:v>
                </c:pt>
                <c:pt idx="37088">
                  <c:v>0.52200000000000002</c:v>
                </c:pt>
                <c:pt idx="37089">
                  <c:v>0.53600000000000003</c:v>
                </c:pt>
                <c:pt idx="37090">
                  <c:v>0.63500000000000001</c:v>
                </c:pt>
                <c:pt idx="37091">
                  <c:v>0.77</c:v>
                </c:pt>
                <c:pt idx="37092">
                  <c:v>0.63300000000000001</c:v>
                </c:pt>
                <c:pt idx="37093">
                  <c:v>0.76700000000000002</c:v>
                </c:pt>
                <c:pt idx="37094">
                  <c:v>0.56499999999999995</c:v>
                </c:pt>
                <c:pt idx="37095">
                  <c:v>0.622</c:v>
                </c:pt>
                <c:pt idx="37096">
                  <c:v>0.56399999999999995</c:v>
                </c:pt>
                <c:pt idx="37097">
                  <c:v>0.59599999999999997</c:v>
                </c:pt>
                <c:pt idx="37098">
                  <c:v>0.59599999999999997</c:v>
                </c:pt>
                <c:pt idx="37099">
                  <c:v>0.53</c:v>
                </c:pt>
                <c:pt idx="37100">
                  <c:v>0.53</c:v>
                </c:pt>
                <c:pt idx="37101">
                  <c:v>0.55400000000000005</c:v>
                </c:pt>
                <c:pt idx="37102">
                  <c:v>0.56399999999999995</c:v>
                </c:pt>
                <c:pt idx="37103">
                  <c:v>0.56399999999999995</c:v>
                </c:pt>
                <c:pt idx="37104">
                  <c:v>0.51900000000000002</c:v>
                </c:pt>
                <c:pt idx="37105">
                  <c:v>0.51900000000000002</c:v>
                </c:pt>
                <c:pt idx="37106">
                  <c:v>0.55100000000000005</c:v>
                </c:pt>
                <c:pt idx="37107">
                  <c:v>0.54700000000000004</c:v>
                </c:pt>
                <c:pt idx="37108">
                  <c:v>0.76500000000000001</c:v>
                </c:pt>
                <c:pt idx="37109">
                  <c:v>0.55700000000000005</c:v>
                </c:pt>
                <c:pt idx="37110">
                  <c:v>0.55300000000000005</c:v>
                </c:pt>
                <c:pt idx="37111">
                  <c:v>0.56200000000000006</c:v>
                </c:pt>
                <c:pt idx="37112">
                  <c:v>0.55400000000000005</c:v>
                </c:pt>
                <c:pt idx="37113">
                  <c:v>0.55400000000000005</c:v>
                </c:pt>
                <c:pt idx="37114">
                  <c:v>0.63900000000000001</c:v>
                </c:pt>
                <c:pt idx="37115">
                  <c:v>0.55300000000000005</c:v>
                </c:pt>
                <c:pt idx="37116">
                  <c:v>0.51900000000000002</c:v>
                </c:pt>
                <c:pt idx="37117">
                  <c:v>0.626</c:v>
                </c:pt>
                <c:pt idx="37118">
                  <c:v>0.61299999999999999</c:v>
                </c:pt>
                <c:pt idx="37119">
                  <c:v>0.624</c:v>
                </c:pt>
                <c:pt idx="37120">
                  <c:v>0.60899999999999999</c:v>
                </c:pt>
                <c:pt idx="37121">
                  <c:v>0.60899999999999999</c:v>
                </c:pt>
                <c:pt idx="37122">
                  <c:v>0.52900000000000003</c:v>
                </c:pt>
                <c:pt idx="37123">
                  <c:v>0.52900000000000003</c:v>
                </c:pt>
                <c:pt idx="37124">
                  <c:v>0.77300000000000002</c:v>
                </c:pt>
                <c:pt idx="37125">
                  <c:v>0.77700000000000002</c:v>
                </c:pt>
                <c:pt idx="37126">
                  <c:v>0.58299999999999996</c:v>
                </c:pt>
                <c:pt idx="37127">
                  <c:v>0.54900000000000004</c:v>
                </c:pt>
                <c:pt idx="37128">
                  <c:v>0.52900000000000003</c:v>
                </c:pt>
                <c:pt idx="37129">
                  <c:v>0.55600000000000005</c:v>
                </c:pt>
                <c:pt idx="37130">
                  <c:v>0.54800000000000004</c:v>
                </c:pt>
                <c:pt idx="37131">
                  <c:v>0.54600000000000004</c:v>
                </c:pt>
                <c:pt idx="37132">
                  <c:v>0.54300000000000004</c:v>
                </c:pt>
                <c:pt idx="37133">
                  <c:v>0.77</c:v>
                </c:pt>
                <c:pt idx="37134">
                  <c:v>0.54500000000000004</c:v>
                </c:pt>
                <c:pt idx="37135">
                  <c:v>0.63</c:v>
                </c:pt>
                <c:pt idx="37136">
                  <c:v>0.55600000000000005</c:v>
                </c:pt>
                <c:pt idx="37137">
                  <c:v>0.55600000000000005</c:v>
                </c:pt>
                <c:pt idx="37138">
                  <c:v>0.54500000000000004</c:v>
                </c:pt>
                <c:pt idx="37139">
                  <c:v>0.63100000000000001</c:v>
                </c:pt>
                <c:pt idx="37140">
                  <c:v>0.63100000000000001</c:v>
                </c:pt>
                <c:pt idx="37141">
                  <c:v>0.55200000000000005</c:v>
                </c:pt>
                <c:pt idx="37142">
                  <c:v>0.55200000000000005</c:v>
                </c:pt>
                <c:pt idx="37143">
                  <c:v>0.54900000000000004</c:v>
                </c:pt>
                <c:pt idx="37144">
                  <c:v>0.54700000000000004</c:v>
                </c:pt>
                <c:pt idx="37145">
                  <c:v>0.54800000000000004</c:v>
                </c:pt>
                <c:pt idx="37146">
                  <c:v>0.52200000000000002</c:v>
                </c:pt>
                <c:pt idx="37147">
                  <c:v>0.52200000000000002</c:v>
                </c:pt>
                <c:pt idx="37148">
                  <c:v>0.60299999999999998</c:v>
                </c:pt>
                <c:pt idx="37149">
                  <c:v>0.57499999999999996</c:v>
                </c:pt>
                <c:pt idx="37150">
                  <c:v>0.54</c:v>
                </c:pt>
                <c:pt idx="37151">
                  <c:v>0.76300000000000001</c:v>
                </c:pt>
                <c:pt idx="37152">
                  <c:v>0.59399999999999997</c:v>
                </c:pt>
                <c:pt idx="37153">
                  <c:v>0.59399999999999997</c:v>
                </c:pt>
                <c:pt idx="37154">
                  <c:v>0.76300000000000001</c:v>
                </c:pt>
                <c:pt idx="37155">
                  <c:v>0.53600000000000003</c:v>
                </c:pt>
                <c:pt idx="37156">
                  <c:v>0.53800000000000003</c:v>
                </c:pt>
                <c:pt idx="37157">
                  <c:v>0.59099999999999997</c:v>
                </c:pt>
                <c:pt idx="37158">
                  <c:v>0.63200000000000001</c:v>
                </c:pt>
                <c:pt idx="37159">
                  <c:v>0.63200000000000001</c:v>
                </c:pt>
                <c:pt idx="37160">
                  <c:v>0.53700000000000003</c:v>
                </c:pt>
                <c:pt idx="37161">
                  <c:v>0.622</c:v>
                </c:pt>
                <c:pt idx="37162">
                  <c:v>0.53700000000000003</c:v>
                </c:pt>
                <c:pt idx="37163">
                  <c:v>0.54400000000000004</c:v>
                </c:pt>
                <c:pt idx="37164">
                  <c:v>0.59399999999999997</c:v>
                </c:pt>
                <c:pt idx="37165">
                  <c:v>0.57499999999999996</c:v>
                </c:pt>
                <c:pt idx="37166">
                  <c:v>0.54500000000000004</c:v>
                </c:pt>
                <c:pt idx="37167">
                  <c:v>0.54500000000000004</c:v>
                </c:pt>
                <c:pt idx="37168">
                  <c:v>0.67600000000000005</c:v>
                </c:pt>
                <c:pt idx="37169">
                  <c:v>0.54800000000000004</c:v>
                </c:pt>
                <c:pt idx="37170">
                  <c:v>0.54800000000000004</c:v>
                </c:pt>
                <c:pt idx="37171">
                  <c:v>0.59299999999999997</c:v>
                </c:pt>
                <c:pt idx="37172">
                  <c:v>0.53900000000000003</c:v>
                </c:pt>
                <c:pt idx="37173">
                  <c:v>0.54</c:v>
                </c:pt>
                <c:pt idx="37174">
                  <c:v>0.61499999999999999</c:v>
                </c:pt>
                <c:pt idx="37175">
                  <c:v>0.58399999999999996</c:v>
                </c:pt>
                <c:pt idx="37176">
                  <c:v>0.58399999999999996</c:v>
                </c:pt>
                <c:pt idx="37177">
                  <c:v>0.61399999999999999</c:v>
                </c:pt>
                <c:pt idx="37178">
                  <c:v>0.51600000000000001</c:v>
                </c:pt>
                <c:pt idx="37179">
                  <c:v>0.51600000000000001</c:v>
                </c:pt>
                <c:pt idx="37180">
                  <c:v>0.57799999999999996</c:v>
                </c:pt>
                <c:pt idx="37181">
                  <c:v>0.58199999999999996</c:v>
                </c:pt>
                <c:pt idx="37182">
                  <c:v>0.56599999999999995</c:v>
                </c:pt>
                <c:pt idx="37183">
                  <c:v>0.55500000000000005</c:v>
                </c:pt>
                <c:pt idx="37184">
                  <c:v>0.53100000000000003</c:v>
                </c:pt>
                <c:pt idx="37185">
                  <c:v>0.58599999999999997</c:v>
                </c:pt>
                <c:pt idx="37186">
                  <c:v>0.58699999999999997</c:v>
                </c:pt>
                <c:pt idx="37187">
                  <c:v>0.77400000000000002</c:v>
                </c:pt>
                <c:pt idx="37188">
                  <c:v>0.53</c:v>
                </c:pt>
                <c:pt idx="37189">
                  <c:v>0.58599999999999997</c:v>
                </c:pt>
                <c:pt idx="37190">
                  <c:v>0.753</c:v>
                </c:pt>
                <c:pt idx="37191">
                  <c:v>0.53700000000000003</c:v>
                </c:pt>
                <c:pt idx="37192">
                  <c:v>0.53700000000000003</c:v>
                </c:pt>
                <c:pt idx="37193">
                  <c:v>0.59899999999999998</c:v>
                </c:pt>
                <c:pt idx="37194">
                  <c:v>0.57099999999999995</c:v>
                </c:pt>
                <c:pt idx="37195">
                  <c:v>0.53700000000000003</c:v>
                </c:pt>
                <c:pt idx="37196">
                  <c:v>0.56399999999999995</c:v>
                </c:pt>
                <c:pt idx="37197">
                  <c:v>0.56799999999999995</c:v>
                </c:pt>
                <c:pt idx="37198">
                  <c:v>0.76700000000000002</c:v>
                </c:pt>
                <c:pt idx="37199">
                  <c:v>0.56699999999999995</c:v>
                </c:pt>
                <c:pt idx="37200">
                  <c:v>0.58399999999999996</c:v>
                </c:pt>
                <c:pt idx="37201">
                  <c:v>0.63700000000000001</c:v>
                </c:pt>
                <c:pt idx="37202">
                  <c:v>0.57499999999999996</c:v>
                </c:pt>
                <c:pt idx="37203">
                  <c:v>0.57499999999999996</c:v>
                </c:pt>
                <c:pt idx="37204">
                  <c:v>0.54800000000000004</c:v>
                </c:pt>
                <c:pt idx="37205">
                  <c:v>0.54800000000000004</c:v>
                </c:pt>
                <c:pt idx="37206">
                  <c:v>0.63500000000000001</c:v>
                </c:pt>
                <c:pt idx="37207">
                  <c:v>0.53200000000000003</c:v>
                </c:pt>
                <c:pt idx="37208">
                  <c:v>0.57299999999999995</c:v>
                </c:pt>
                <c:pt idx="37209">
                  <c:v>0.53300000000000003</c:v>
                </c:pt>
                <c:pt idx="37210">
                  <c:v>0.60499999999999998</c:v>
                </c:pt>
                <c:pt idx="37211">
                  <c:v>0.54100000000000004</c:v>
                </c:pt>
                <c:pt idx="37212">
                  <c:v>0.54100000000000004</c:v>
                </c:pt>
                <c:pt idx="37213">
                  <c:v>0.57499999999999996</c:v>
                </c:pt>
                <c:pt idx="37214">
                  <c:v>0.57499999999999996</c:v>
                </c:pt>
                <c:pt idx="37215">
                  <c:v>0.54700000000000004</c:v>
                </c:pt>
                <c:pt idx="37216">
                  <c:v>0.57699999999999996</c:v>
                </c:pt>
                <c:pt idx="37217">
                  <c:v>0.57699999999999996</c:v>
                </c:pt>
                <c:pt idx="37218">
                  <c:v>0.77500000000000002</c:v>
                </c:pt>
                <c:pt idx="37219">
                  <c:v>0.55800000000000005</c:v>
                </c:pt>
                <c:pt idx="37220">
                  <c:v>0.56899999999999995</c:v>
                </c:pt>
                <c:pt idx="37221">
                  <c:v>0.56499999999999995</c:v>
                </c:pt>
                <c:pt idx="37222">
                  <c:v>0.77200000000000002</c:v>
                </c:pt>
                <c:pt idx="37223">
                  <c:v>0.61199999999999999</c:v>
                </c:pt>
                <c:pt idx="37224">
                  <c:v>0.53</c:v>
                </c:pt>
                <c:pt idx="37225">
                  <c:v>0.53</c:v>
                </c:pt>
                <c:pt idx="37226">
                  <c:v>0.56299999999999994</c:v>
                </c:pt>
                <c:pt idx="37227">
                  <c:v>0.57499999999999996</c:v>
                </c:pt>
                <c:pt idx="37228">
                  <c:v>0.625</c:v>
                </c:pt>
                <c:pt idx="37229">
                  <c:v>0.63900000000000001</c:v>
                </c:pt>
                <c:pt idx="37230">
                  <c:v>0.56599999999999995</c:v>
                </c:pt>
                <c:pt idx="37231">
                  <c:v>0.56599999999999995</c:v>
                </c:pt>
                <c:pt idx="37232">
                  <c:v>0.63700000000000001</c:v>
                </c:pt>
                <c:pt idx="37233">
                  <c:v>0.52900000000000003</c:v>
                </c:pt>
                <c:pt idx="37234">
                  <c:v>0.57799999999999996</c:v>
                </c:pt>
                <c:pt idx="37235">
                  <c:v>0.56000000000000005</c:v>
                </c:pt>
                <c:pt idx="37236">
                  <c:v>0.56299999999999994</c:v>
                </c:pt>
                <c:pt idx="37237">
                  <c:v>0.59799999999999998</c:v>
                </c:pt>
                <c:pt idx="37238">
                  <c:v>0.59799999999999998</c:v>
                </c:pt>
                <c:pt idx="37239">
                  <c:v>0.55900000000000005</c:v>
                </c:pt>
                <c:pt idx="37240">
                  <c:v>0.52500000000000002</c:v>
                </c:pt>
                <c:pt idx="37241">
                  <c:v>0.54</c:v>
                </c:pt>
                <c:pt idx="37242">
                  <c:v>0.54</c:v>
                </c:pt>
                <c:pt idx="37243">
                  <c:v>0.56799999999999995</c:v>
                </c:pt>
                <c:pt idx="37244">
                  <c:v>0.54</c:v>
                </c:pt>
                <c:pt idx="37245">
                  <c:v>0.77400000000000002</c:v>
                </c:pt>
                <c:pt idx="37246">
                  <c:v>0.56699999999999995</c:v>
                </c:pt>
                <c:pt idx="37247">
                  <c:v>0.56699999999999995</c:v>
                </c:pt>
                <c:pt idx="37248">
                  <c:v>0.55700000000000005</c:v>
                </c:pt>
                <c:pt idx="37249">
                  <c:v>0.63300000000000001</c:v>
                </c:pt>
                <c:pt idx="37250">
                  <c:v>0.55500000000000005</c:v>
                </c:pt>
                <c:pt idx="37251">
                  <c:v>0.59499999999999997</c:v>
                </c:pt>
                <c:pt idx="37252">
                  <c:v>0.59499999999999997</c:v>
                </c:pt>
                <c:pt idx="37253">
                  <c:v>0.55600000000000005</c:v>
                </c:pt>
                <c:pt idx="37254">
                  <c:v>0.56100000000000005</c:v>
                </c:pt>
                <c:pt idx="37255">
                  <c:v>0.55700000000000005</c:v>
                </c:pt>
                <c:pt idx="37256">
                  <c:v>0.56399999999999995</c:v>
                </c:pt>
                <c:pt idx="37257">
                  <c:v>0.56399999999999995</c:v>
                </c:pt>
                <c:pt idx="37258">
                  <c:v>0.78300000000000003</c:v>
                </c:pt>
                <c:pt idx="37259">
                  <c:v>0.58599999999999997</c:v>
                </c:pt>
                <c:pt idx="37260">
                  <c:v>0.55100000000000005</c:v>
                </c:pt>
                <c:pt idx="37261">
                  <c:v>0.79100000000000004</c:v>
                </c:pt>
                <c:pt idx="37262">
                  <c:v>0.53300000000000003</c:v>
                </c:pt>
                <c:pt idx="37263">
                  <c:v>0.53300000000000003</c:v>
                </c:pt>
                <c:pt idx="37264">
                  <c:v>0.62</c:v>
                </c:pt>
                <c:pt idx="37265">
                  <c:v>0.79100000000000004</c:v>
                </c:pt>
                <c:pt idx="37266">
                  <c:v>0.61399999999999999</c:v>
                </c:pt>
                <c:pt idx="37267">
                  <c:v>0.61399999999999999</c:v>
                </c:pt>
                <c:pt idx="37268">
                  <c:v>0.63400000000000001</c:v>
                </c:pt>
                <c:pt idx="37269">
                  <c:v>0.60899999999999999</c:v>
                </c:pt>
                <c:pt idx="37270">
                  <c:v>0.60899999999999999</c:v>
                </c:pt>
                <c:pt idx="37271">
                  <c:v>0.54700000000000004</c:v>
                </c:pt>
                <c:pt idx="37272">
                  <c:v>0.54900000000000004</c:v>
                </c:pt>
                <c:pt idx="37273">
                  <c:v>0.60599999999999998</c:v>
                </c:pt>
                <c:pt idx="37274">
                  <c:v>0.61499999999999999</c:v>
                </c:pt>
                <c:pt idx="37275">
                  <c:v>0.61199999999999999</c:v>
                </c:pt>
                <c:pt idx="37276">
                  <c:v>0.54800000000000004</c:v>
                </c:pt>
                <c:pt idx="37277">
                  <c:v>0.55900000000000005</c:v>
                </c:pt>
                <c:pt idx="37278">
                  <c:v>0.55900000000000005</c:v>
                </c:pt>
                <c:pt idx="37279">
                  <c:v>0.54900000000000004</c:v>
                </c:pt>
                <c:pt idx="37280">
                  <c:v>0.55600000000000005</c:v>
                </c:pt>
                <c:pt idx="37281">
                  <c:v>0.57899999999999996</c:v>
                </c:pt>
                <c:pt idx="37282">
                  <c:v>0.57899999999999996</c:v>
                </c:pt>
                <c:pt idx="37283">
                  <c:v>0.55600000000000005</c:v>
                </c:pt>
                <c:pt idx="37284">
                  <c:v>0.55600000000000005</c:v>
                </c:pt>
                <c:pt idx="37285">
                  <c:v>0.77800000000000002</c:v>
                </c:pt>
                <c:pt idx="37286">
                  <c:v>0.79400000000000004</c:v>
                </c:pt>
                <c:pt idx="37287">
                  <c:v>0.55300000000000005</c:v>
                </c:pt>
                <c:pt idx="37288">
                  <c:v>0.61299999999999999</c:v>
                </c:pt>
                <c:pt idx="37289">
                  <c:v>0.61299999999999999</c:v>
                </c:pt>
                <c:pt idx="37290">
                  <c:v>0.59</c:v>
                </c:pt>
                <c:pt idx="37291">
                  <c:v>0.61</c:v>
                </c:pt>
                <c:pt idx="37292">
                  <c:v>0.57799999999999996</c:v>
                </c:pt>
                <c:pt idx="37293">
                  <c:v>0.55000000000000004</c:v>
                </c:pt>
                <c:pt idx="37294">
                  <c:v>0.55100000000000005</c:v>
                </c:pt>
                <c:pt idx="37295">
                  <c:v>0.60299999999999998</c:v>
                </c:pt>
                <c:pt idx="37296">
                  <c:v>0.52600000000000002</c:v>
                </c:pt>
                <c:pt idx="37297">
                  <c:v>0.52600000000000002</c:v>
                </c:pt>
                <c:pt idx="37298">
                  <c:v>0.59699999999999998</c:v>
                </c:pt>
                <c:pt idx="37299">
                  <c:v>0.59699999999999998</c:v>
                </c:pt>
                <c:pt idx="37300">
                  <c:v>0.72799999999999998</c:v>
                </c:pt>
                <c:pt idx="37301">
                  <c:v>0.59499999999999997</c:v>
                </c:pt>
                <c:pt idx="37302">
                  <c:v>0.78700000000000003</c:v>
                </c:pt>
                <c:pt idx="37303">
                  <c:v>0.54200000000000004</c:v>
                </c:pt>
                <c:pt idx="37304">
                  <c:v>0.56699999999999995</c:v>
                </c:pt>
                <c:pt idx="37305">
                  <c:v>0.6</c:v>
                </c:pt>
                <c:pt idx="37306">
                  <c:v>0.66200000000000003</c:v>
                </c:pt>
                <c:pt idx="37307">
                  <c:v>0.6</c:v>
                </c:pt>
                <c:pt idx="37308">
                  <c:v>0.80800000000000005</c:v>
                </c:pt>
                <c:pt idx="37309">
                  <c:v>0.54</c:v>
                </c:pt>
                <c:pt idx="37310">
                  <c:v>0.56499999999999995</c:v>
                </c:pt>
                <c:pt idx="37311">
                  <c:v>0.57999999999999996</c:v>
                </c:pt>
                <c:pt idx="37312">
                  <c:v>0.57899999999999996</c:v>
                </c:pt>
                <c:pt idx="37313">
                  <c:v>0.79600000000000004</c:v>
                </c:pt>
                <c:pt idx="37314">
                  <c:v>0.54800000000000004</c:v>
                </c:pt>
                <c:pt idx="37315">
                  <c:v>0.54800000000000004</c:v>
                </c:pt>
                <c:pt idx="37316">
                  <c:v>0.58499999999999996</c:v>
                </c:pt>
                <c:pt idx="37317">
                  <c:v>0.60299999999999998</c:v>
                </c:pt>
                <c:pt idx="37318">
                  <c:v>0.54800000000000004</c:v>
                </c:pt>
                <c:pt idx="37319">
                  <c:v>0.60199999999999998</c:v>
                </c:pt>
                <c:pt idx="37320">
                  <c:v>0.56699999999999995</c:v>
                </c:pt>
                <c:pt idx="37321">
                  <c:v>0.59699999999999998</c:v>
                </c:pt>
                <c:pt idx="37322">
                  <c:v>0.58699999999999997</c:v>
                </c:pt>
                <c:pt idx="37323">
                  <c:v>0.58699999999999997</c:v>
                </c:pt>
                <c:pt idx="37324">
                  <c:v>0.55900000000000005</c:v>
                </c:pt>
                <c:pt idx="37325">
                  <c:v>0.55900000000000005</c:v>
                </c:pt>
                <c:pt idx="37326">
                  <c:v>0.58799999999999997</c:v>
                </c:pt>
                <c:pt idx="37327">
                  <c:v>0.58799999999999997</c:v>
                </c:pt>
                <c:pt idx="37328">
                  <c:v>0.54300000000000004</c:v>
                </c:pt>
                <c:pt idx="37329">
                  <c:v>0.80300000000000005</c:v>
                </c:pt>
                <c:pt idx="37330">
                  <c:v>0.54400000000000004</c:v>
                </c:pt>
                <c:pt idx="37331">
                  <c:v>0.58499999999999996</c:v>
                </c:pt>
                <c:pt idx="37332">
                  <c:v>0.56999999999999995</c:v>
                </c:pt>
                <c:pt idx="37333">
                  <c:v>0.58099999999999996</c:v>
                </c:pt>
                <c:pt idx="37334">
                  <c:v>0.80500000000000005</c:v>
                </c:pt>
                <c:pt idx="37335">
                  <c:v>0.59</c:v>
                </c:pt>
                <c:pt idx="37336">
                  <c:v>0.55900000000000005</c:v>
                </c:pt>
                <c:pt idx="37337">
                  <c:v>0.59</c:v>
                </c:pt>
                <c:pt idx="37338">
                  <c:v>0.59</c:v>
                </c:pt>
                <c:pt idx="37339">
                  <c:v>0.57799999999999996</c:v>
                </c:pt>
                <c:pt idx="37340">
                  <c:v>0.58799999999999997</c:v>
                </c:pt>
                <c:pt idx="37341">
                  <c:v>0.623</c:v>
                </c:pt>
                <c:pt idx="37342">
                  <c:v>0.54400000000000004</c:v>
                </c:pt>
                <c:pt idx="37343">
                  <c:v>0.622</c:v>
                </c:pt>
                <c:pt idx="37344">
                  <c:v>0.54</c:v>
                </c:pt>
                <c:pt idx="37345">
                  <c:v>0.54</c:v>
                </c:pt>
                <c:pt idx="37346">
                  <c:v>0.57499999999999996</c:v>
                </c:pt>
                <c:pt idx="37347">
                  <c:v>0.57199999999999995</c:v>
                </c:pt>
                <c:pt idx="37348">
                  <c:v>0.57099999999999995</c:v>
                </c:pt>
                <c:pt idx="37349">
                  <c:v>0.66800000000000004</c:v>
                </c:pt>
                <c:pt idx="37350">
                  <c:v>0.66800000000000004</c:v>
                </c:pt>
                <c:pt idx="37351">
                  <c:v>0.58799999999999997</c:v>
                </c:pt>
                <c:pt idx="37352">
                  <c:v>0.57699999999999996</c:v>
                </c:pt>
                <c:pt idx="37353">
                  <c:v>0.81899999999999995</c:v>
                </c:pt>
                <c:pt idx="37354">
                  <c:v>0.54</c:v>
                </c:pt>
                <c:pt idx="37355">
                  <c:v>0.57599999999999996</c:v>
                </c:pt>
                <c:pt idx="37356">
                  <c:v>0.68100000000000005</c:v>
                </c:pt>
                <c:pt idx="37357">
                  <c:v>0.53500000000000003</c:v>
                </c:pt>
                <c:pt idx="37358">
                  <c:v>0.55100000000000005</c:v>
                </c:pt>
                <c:pt idx="37359">
                  <c:v>0.55100000000000005</c:v>
                </c:pt>
                <c:pt idx="37360">
                  <c:v>0.58099999999999996</c:v>
                </c:pt>
                <c:pt idx="37361">
                  <c:v>0.57899999999999996</c:v>
                </c:pt>
                <c:pt idx="37362">
                  <c:v>0.57899999999999996</c:v>
                </c:pt>
                <c:pt idx="37363">
                  <c:v>0.55100000000000005</c:v>
                </c:pt>
                <c:pt idx="37364">
                  <c:v>0.60099999999999998</c:v>
                </c:pt>
                <c:pt idx="37365">
                  <c:v>0.60099999999999998</c:v>
                </c:pt>
                <c:pt idx="37366">
                  <c:v>0.81</c:v>
                </c:pt>
                <c:pt idx="37367">
                  <c:v>0.58399999999999996</c:v>
                </c:pt>
                <c:pt idx="37368">
                  <c:v>0.58399999999999996</c:v>
                </c:pt>
                <c:pt idx="37369">
                  <c:v>0.56899999999999995</c:v>
                </c:pt>
                <c:pt idx="37370">
                  <c:v>0.75900000000000001</c:v>
                </c:pt>
                <c:pt idx="37371">
                  <c:v>0.57299999999999995</c:v>
                </c:pt>
                <c:pt idx="37372">
                  <c:v>0.81699999999999995</c:v>
                </c:pt>
                <c:pt idx="37373">
                  <c:v>0.56599999999999995</c:v>
                </c:pt>
                <c:pt idx="37374">
                  <c:v>0.621</c:v>
                </c:pt>
                <c:pt idx="37375">
                  <c:v>0.621</c:v>
                </c:pt>
                <c:pt idx="37376">
                  <c:v>0.74199999999999999</c:v>
                </c:pt>
                <c:pt idx="37377">
                  <c:v>0.74099999999999999</c:v>
                </c:pt>
                <c:pt idx="37378">
                  <c:v>0.56200000000000006</c:v>
                </c:pt>
                <c:pt idx="37379">
                  <c:v>0.56799999999999995</c:v>
                </c:pt>
                <c:pt idx="37380">
                  <c:v>0.56799999999999995</c:v>
                </c:pt>
                <c:pt idx="37381">
                  <c:v>0.57599999999999996</c:v>
                </c:pt>
                <c:pt idx="37382">
                  <c:v>0.57599999999999996</c:v>
                </c:pt>
                <c:pt idx="37383">
                  <c:v>0.56999999999999995</c:v>
                </c:pt>
                <c:pt idx="37384">
                  <c:v>0.54300000000000004</c:v>
                </c:pt>
                <c:pt idx="37385">
                  <c:v>0.54300000000000004</c:v>
                </c:pt>
                <c:pt idx="37386">
                  <c:v>0.57999999999999996</c:v>
                </c:pt>
                <c:pt idx="37387">
                  <c:v>0.57999999999999996</c:v>
                </c:pt>
                <c:pt idx="37388">
                  <c:v>0.621</c:v>
                </c:pt>
                <c:pt idx="37389">
                  <c:v>0.622</c:v>
                </c:pt>
                <c:pt idx="37390">
                  <c:v>0.54300000000000004</c:v>
                </c:pt>
                <c:pt idx="37391">
                  <c:v>0.56399999999999995</c:v>
                </c:pt>
                <c:pt idx="37392">
                  <c:v>0.56299999999999994</c:v>
                </c:pt>
                <c:pt idx="37393">
                  <c:v>0.69599999999999995</c:v>
                </c:pt>
                <c:pt idx="37394">
                  <c:v>0.57099999999999995</c:v>
                </c:pt>
                <c:pt idx="37395">
                  <c:v>0.57099999999999995</c:v>
                </c:pt>
                <c:pt idx="37396">
                  <c:v>0.63200000000000001</c:v>
                </c:pt>
                <c:pt idx="37397">
                  <c:v>0.63200000000000001</c:v>
                </c:pt>
                <c:pt idx="37398">
                  <c:v>0.745</c:v>
                </c:pt>
                <c:pt idx="37399">
                  <c:v>0.82799999999999996</c:v>
                </c:pt>
                <c:pt idx="37400">
                  <c:v>0.56100000000000005</c:v>
                </c:pt>
                <c:pt idx="37401">
                  <c:v>0.55800000000000005</c:v>
                </c:pt>
                <c:pt idx="37402">
                  <c:v>0.628</c:v>
                </c:pt>
                <c:pt idx="37403">
                  <c:v>0.54600000000000004</c:v>
                </c:pt>
                <c:pt idx="37404">
                  <c:v>0.54600000000000004</c:v>
                </c:pt>
                <c:pt idx="37405">
                  <c:v>0.56000000000000005</c:v>
                </c:pt>
                <c:pt idx="37406">
                  <c:v>0.56000000000000005</c:v>
                </c:pt>
                <c:pt idx="37407">
                  <c:v>0.56399999999999995</c:v>
                </c:pt>
                <c:pt idx="37408">
                  <c:v>0.56699999999999995</c:v>
                </c:pt>
                <c:pt idx="37409">
                  <c:v>0.60199999999999998</c:v>
                </c:pt>
                <c:pt idx="37410">
                  <c:v>0.68500000000000005</c:v>
                </c:pt>
                <c:pt idx="37411">
                  <c:v>0.68400000000000005</c:v>
                </c:pt>
                <c:pt idx="37412">
                  <c:v>0.57999999999999996</c:v>
                </c:pt>
                <c:pt idx="37413">
                  <c:v>0.56799999999999995</c:v>
                </c:pt>
                <c:pt idx="37414">
                  <c:v>0.56799999999999995</c:v>
                </c:pt>
                <c:pt idx="37415">
                  <c:v>0.59699999999999998</c:v>
                </c:pt>
                <c:pt idx="37416">
                  <c:v>0.59699999999999998</c:v>
                </c:pt>
                <c:pt idx="37417">
                  <c:v>0.56399999999999995</c:v>
                </c:pt>
                <c:pt idx="37418">
                  <c:v>0.60299999999999998</c:v>
                </c:pt>
                <c:pt idx="37419">
                  <c:v>0.63200000000000001</c:v>
                </c:pt>
                <c:pt idx="37420">
                  <c:v>0.56200000000000006</c:v>
                </c:pt>
                <c:pt idx="37421">
                  <c:v>0.56299999999999994</c:v>
                </c:pt>
                <c:pt idx="37422">
                  <c:v>0.85299999999999998</c:v>
                </c:pt>
                <c:pt idx="37423">
                  <c:v>0.53600000000000003</c:v>
                </c:pt>
                <c:pt idx="37424">
                  <c:v>0.53600000000000003</c:v>
                </c:pt>
                <c:pt idx="37425">
                  <c:v>0.61699999999999999</c:v>
                </c:pt>
                <c:pt idx="37426">
                  <c:v>0.61699999999999999</c:v>
                </c:pt>
                <c:pt idx="37427">
                  <c:v>0.70599999999999996</c:v>
                </c:pt>
                <c:pt idx="37428">
                  <c:v>0.58199999999999996</c:v>
                </c:pt>
                <c:pt idx="37429">
                  <c:v>0.61399999999999999</c:v>
                </c:pt>
                <c:pt idx="37430">
                  <c:v>0.58099999999999996</c:v>
                </c:pt>
                <c:pt idx="37431">
                  <c:v>0.751</c:v>
                </c:pt>
                <c:pt idx="37432">
                  <c:v>0.55300000000000005</c:v>
                </c:pt>
                <c:pt idx="37433">
                  <c:v>0.621</c:v>
                </c:pt>
                <c:pt idx="37434">
                  <c:v>0.57999999999999996</c:v>
                </c:pt>
                <c:pt idx="37435">
                  <c:v>0.621</c:v>
                </c:pt>
                <c:pt idx="37436">
                  <c:v>0.55700000000000005</c:v>
                </c:pt>
                <c:pt idx="37437">
                  <c:v>0.55100000000000005</c:v>
                </c:pt>
                <c:pt idx="37438">
                  <c:v>0.56200000000000006</c:v>
                </c:pt>
                <c:pt idx="37439">
                  <c:v>0.56200000000000006</c:v>
                </c:pt>
                <c:pt idx="37440">
                  <c:v>0.59899999999999998</c:v>
                </c:pt>
                <c:pt idx="37441">
                  <c:v>0.59899999999999998</c:v>
                </c:pt>
                <c:pt idx="37442">
                  <c:v>0.58699999999999997</c:v>
                </c:pt>
                <c:pt idx="37443">
                  <c:v>0.56299999999999994</c:v>
                </c:pt>
                <c:pt idx="37444">
                  <c:v>0.56299999999999994</c:v>
                </c:pt>
                <c:pt idx="37445">
                  <c:v>0.56000000000000005</c:v>
                </c:pt>
                <c:pt idx="37446">
                  <c:v>0.56000000000000005</c:v>
                </c:pt>
                <c:pt idx="37447">
                  <c:v>0.58299999999999996</c:v>
                </c:pt>
                <c:pt idx="37448">
                  <c:v>0.55900000000000005</c:v>
                </c:pt>
                <c:pt idx="37449">
                  <c:v>0.84799999999999998</c:v>
                </c:pt>
                <c:pt idx="37450">
                  <c:v>0.58199999999999996</c:v>
                </c:pt>
                <c:pt idx="37451">
                  <c:v>0.61799999999999999</c:v>
                </c:pt>
                <c:pt idx="37452">
                  <c:v>0.59399999999999997</c:v>
                </c:pt>
                <c:pt idx="37453">
                  <c:v>0.56999999999999995</c:v>
                </c:pt>
                <c:pt idx="37454">
                  <c:v>0.56999999999999995</c:v>
                </c:pt>
                <c:pt idx="37455">
                  <c:v>0.83899999999999997</c:v>
                </c:pt>
                <c:pt idx="37456">
                  <c:v>0.55400000000000005</c:v>
                </c:pt>
                <c:pt idx="37457">
                  <c:v>0.60099999999999998</c:v>
                </c:pt>
                <c:pt idx="37458">
                  <c:v>0.60099999999999998</c:v>
                </c:pt>
                <c:pt idx="37459">
                  <c:v>0.55500000000000005</c:v>
                </c:pt>
                <c:pt idx="37460">
                  <c:v>0.85299999999999998</c:v>
                </c:pt>
                <c:pt idx="37461">
                  <c:v>0.59799999999999998</c:v>
                </c:pt>
                <c:pt idx="37462">
                  <c:v>0.84699999999999998</c:v>
                </c:pt>
                <c:pt idx="37463">
                  <c:v>0.68799999999999994</c:v>
                </c:pt>
                <c:pt idx="37464">
                  <c:v>0.60399999999999998</c:v>
                </c:pt>
                <c:pt idx="37465">
                  <c:v>0.60399999999999998</c:v>
                </c:pt>
                <c:pt idx="37466">
                  <c:v>0.79300000000000004</c:v>
                </c:pt>
                <c:pt idx="37467">
                  <c:v>0.55200000000000005</c:v>
                </c:pt>
                <c:pt idx="37468">
                  <c:v>0.57099999999999995</c:v>
                </c:pt>
                <c:pt idx="37469">
                  <c:v>0.57399999999999995</c:v>
                </c:pt>
                <c:pt idx="37470">
                  <c:v>0.59199999999999997</c:v>
                </c:pt>
                <c:pt idx="37471">
                  <c:v>0.58399999999999996</c:v>
                </c:pt>
                <c:pt idx="37472">
                  <c:v>0.58199999999999996</c:v>
                </c:pt>
                <c:pt idx="37473">
                  <c:v>0.59</c:v>
                </c:pt>
                <c:pt idx="37474">
                  <c:v>0.57499999999999996</c:v>
                </c:pt>
                <c:pt idx="37475">
                  <c:v>0.86199999999999999</c:v>
                </c:pt>
                <c:pt idx="37476">
                  <c:v>0.82799999999999996</c:v>
                </c:pt>
                <c:pt idx="37477">
                  <c:v>0.59099999999999997</c:v>
                </c:pt>
                <c:pt idx="37478">
                  <c:v>0.86699999999999999</c:v>
                </c:pt>
                <c:pt idx="37479">
                  <c:v>0.60099999999999998</c:v>
                </c:pt>
                <c:pt idx="37480">
                  <c:v>0.59199999999999997</c:v>
                </c:pt>
                <c:pt idx="37481">
                  <c:v>0.59199999999999997</c:v>
                </c:pt>
                <c:pt idx="37482">
                  <c:v>0.58099999999999996</c:v>
                </c:pt>
                <c:pt idx="37483">
                  <c:v>0.58099999999999996</c:v>
                </c:pt>
                <c:pt idx="37484">
                  <c:v>0.55100000000000005</c:v>
                </c:pt>
                <c:pt idx="37485">
                  <c:v>0.86799999999999999</c:v>
                </c:pt>
                <c:pt idx="37486">
                  <c:v>0.54600000000000004</c:v>
                </c:pt>
                <c:pt idx="37487">
                  <c:v>0.58599999999999997</c:v>
                </c:pt>
                <c:pt idx="37488">
                  <c:v>0.58599999999999997</c:v>
                </c:pt>
                <c:pt idx="37489">
                  <c:v>0.59599999999999997</c:v>
                </c:pt>
                <c:pt idx="37490">
                  <c:v>0.56299999999999994</c:v>
                </c:pt>
                <c:pt idx="37491">
                  <c:v>0.56299999999999994</c:v>
                </c:pt>
                <c:pt idx="37492">
                  <c:v>0.86899999999999999</c:v>
                </c:pt>
                <c:pt idx="37493">
                  <c:v>0.79800000000000004</c:v>
                </c:pt>
                <c:pt idx="37494">
                  <c:v>0.871</c:v>
                </c:pt>
                <c:pt idx="37495">
                  <c:v>0.58499999999999996</c:v>
                </c:pt>
                <c:pt idx="37496">
                  <c:v>0.69199999999999995</c:v>
                </c:pt>
                <c:pt idx="37497">
                  <c:v>0.69199999999999995</c:v>
                </c:pt>
                <c:pt idx="37498">
                  <c:v>0.60599999999999998</c:v>
                </c:pt>
                <c:pt idx="37499">
                  <c:v>0.88100000000000001</c:v>
                </c:pt>
                <c:pt idx="37500">
                  <c:v>0.56299999999999994</c:v>
                </c:pt>
                <c:pt idx="37501">
                  <c:v>0.81200000000000006</c:v>
                </c:pt>
                <c:pt idx="37502">
                  <c:v>0.58399999999999996</c:v>
                </c:pt>
                <c:pt idx="37503">
                  <c:v>0.53100000000000003</c:v>
                </c:pt>
                <c:pt idx="37504">
                  <c:v>0.84499999999999997</c:v>
                </c:pt>
                <c:pt idx="37505">
                  <c:v>0.70099999999999996</c:v>
                </c:pt>
                <c:pt idx="37506">
                  <c:v>0.57799999999999996</c:v>
                </c:pt>
                <c:pt idx="37507">
                  <c:v>0.89900000000000002</c:v>
                </c:pt>
                <c:pt idx="37508">
                  <c:v>0.59299999999999997</c:v>
                </c:pt>
                <c:pt idx="37509">
                  <c:v>0.59299999999999997</c:v>
                </c:pt>
                <c:pt idx="37510">
                  <c:v>0.57999999999999996</c:v>
                </c:pt>
                <c:pt idx="37511">
                  <c:v>0.58099999999999996</c:v>
                </c:pt>
                <c:pt idx="37512">
                  <c:v>0.59</c:v>
                </c:pt>
                <c:pt idx="37513">
                  <c:v>0.874</c:v>
                </c:pt>
                <c:pt idx="37514">
                  <c:v>0.53300000000000003</c:v>
                </c:pt>
                <c:pt idx="37515">
                  <c:v>0.59399999999999997</c:v>
                </c:pt>
                <c:pt idx="37516">
                  <c:v>0.59699999999999998</c:v>
                </c:pt>
                <c:pt idx="37517">
                  <c:v>0.59399999999999997</c:v>
                </c:pt>
                <c:pt idx="37518">
                  <c:v>0.59699999999999998</c:v>
                </c:pt>
                <c:pt idx="37519">
                  <c:v>0.53200000000000003</c:v>
                </c:pt>
                <c:pt idx="37520">
                  <c:v>0.54400000000000004</c:v>
                </c:pt>
                <c:pt idx="37521">
                  <c:v>0.745</c:v>
                </c:pt>
                <c:pt idx="37522">
                  <c:v>0.89100000000000001</c:v>
                </c:pt>
                <c:pt idx="37523">
                  <c:v>0.58299999999999996</c:v>
                </c:pt>
                <c:pt idx="37524">
                  <c:v>0.58299999999999996</c:v>
                </c:pt>
                <c:pt idx="37525">
                  <c:v>0.55500000000000005</c:v>
                </c:pt>
                <c:pt idx="37526">
                  <c:v>0.55500000000000005</c:v>
                </c:pt>
                <c:pt idx="37527">
                  <c:v>0.59299999999999997</c:v>
                </c:pt>
                <c:pt idx="37528">
                  <c:v>0.79</c:v>
                </c:pt>
                <c:pt idx="37529">
                  <c:v>0.78</c:v>
                </c:pt>
                <c:pt idx="37530">
                  <c:v>0.55400000000000005</c:v>
                </c:pt>
                <c:pt idx="37531">
                  <c:v>0.57199999999999995</c:v>
                </c:pt>
                <c:pt idx="37532">
                  <c:v>0.61099999999999999</c:v>
                </c:pt>
                <c:pt idx="37533">
                  <c:v>0.61099999999999999</c:v>
                </c:pt>
                <c:pt idx="37534">
                  <c:v>0.56999999999999995</c:v>
                </c:pt>
                <c:pt idx="37535">
                  <c:v>0.57999999999999996</c:v>
                </c:pt>
                <c:pt idx="37536">
                  <c:v>0.82399999999999995</c:v>
                </c:pt>
                <c:pt idx="37537">
                  <c:v>0.60699999999999998</c:v>
                </c:pt>
                <c:pt idx="37538">
                  <c:v>0.74199999999999999</c:v>
                </c:pt>
                <c:pt idx="37539">
                  <c:v>0.61499999999999999</c:v>
                </c:pt>
                <c:pt idx="37540">
                  <c:v>0.74099999999999999</c:v>
                </c:pt>
                <c:pt idx="37541">
                  <c:v>0.54700000000000004</c:v>
                </c:pt>
                <c:pt idx="37542">
                  <c:v>0.61499999999999999</c:v>
                </c:pt>
                <c:pt idx="37543">
                  <c:v>0.57099999999999995</c:v>
                </c:pt>
                <c:pt idx="37544">
                  <c:v>0.871</c:v>
                </c:pt>
                <c:pt idx="37545">
                  <c:v>0.57299999999999995</c:v>
                </c:pt>
                <c:pt idx="37546">
                  <c:v>0.57299999999999995</c:v>
                </c:pt>
                <c:pt idx="37547">
                  <c:v>0.57199999999999995</c:v>
                </c:pt>
                <c:pt idx="37548">
                  <c:v>0.72599999999999998</c:v>
                </c:pt>
                <c:pt idx="37549">
                  <c:v>0.57899999999999996</c:v>
                </c:pt>
                <c:pt idx="37550">
                  <c:v>0.91</c:v>
                </c:pt>
                <c:pt idx="37551">
                  <c:v>0.57999999999999996</c:v>
                </c:pt>
                <c:pt idx="37552">
                  <c:v>0.57999999999999996</c:v>
                </c:pt>
                <c:pt idx="37553">
                  <c:v>0.89400000000000002</c:v>
                </c:pt>
                <c:pt idx="37554">
                  <c:v>0.57899999999999996</c:v>
                </c:pt>
                <c:pt idx="37555">
                  <c:v>0.57899999999999996</c:v>
                </c:pt>
                <c:pt idx="37556">
                  <c:v>0.57599999999999996</c:v>
                </c:pt>
                <c:pt idx="37557">
                  <c:v>0.61199999999999999</c:v>
                </c:pt>
                <c:pt idx="37558">
                  <c:v>0.57299999999999995</c:v>
                </c:pt>
                <c:pt idx="37559">
                  <c:v>0.54900000000000004</c:v>
                </c:pt>
                <c:pt idx="37560">
                  <c:v>0.54800000000000004</c:v>
                </c:pt>
                <c:pt idx="37561">
                  <c:v>0.57399999999999995</c:v>
                </c:pt>
                <c:pt idx="37562">
                  <c:v>0.63100000000000001</c:v>
                </c:pt>
                <c:pt idx="37563">
                  <c:v>0.63100000000000001</c:v>
                </c:pt>
                <c:pt idx="37564">
                  <c:v>0.627</c:v>
                </c:pt>
                <c:pt idx="37565">
                  <c:v>0.71099999999999997</c:v>
                </c:pt>
                <c:pt idx="37566">
                  <c:v>0.56399999999999995</c:v>
                </c:pt>
                <c:pt idx="37567">
                  <c:v>0.71</c:v>
                </c:pt>
                <c:pt idx="37568">
                  <c:v>0.63500000000000001</c:v>
                </c:pt>
                <c:pt idx="37569">
                  <c:v>0.53200000000000003</c:v>
                </c:pt>
                <c:pt idx="37570">
                  <c:v>0.53200000000000003</c:v>
                </c:pt>
                <c:pt idx="37571">
                  <c:v>0.62</c:v>
                </c:pt>
                <c:pt idx="37572">
                  <c:v>0.63400000000000001</c:v>
                </c:pt>
                <c:pt idx="37573">
                  <c:v>0.59899999999999998</c:v>
                </c:pt>
                <c:pt idx="37574">
                  <c:v>0.57099999999999995</c:v>
                </c:pt>
                <c:pt idx="37575">
                  <c:v>0.56599999999999995</c:v>
                </c:pt>
                <c:pt idx="37576">
                  <c:v>0.59699999999999998</c:v>
                </c:pt>
                <c:pt idx="37577">
                  <c:v>0.89800000000000002</c:v>
                </c:pt>
                <c:pt idx="37578">
                  <c:v>0.57099999999999995</c:v>
                </c:pt>
                <c:pt idx="37579">
                  <c:v>0.57099999999999995</c:v>
                </c:pt>
                <c:pt idx="37580">
                  <c:v>0.55200000000000005</c:v>
                </c:pt>
                <c:pt idx="37581">
                  <c:v>0.57099999999999995</c:v>
                </c:pt>
                <c:pt idx="37582">
                  <c:v>0.80700000000000005</c:v>
                </c:pt>
                <c:pt idx="37583">
                  <c:v>0.63100000000000001</c:v>
                </c:pt>
                <c:pt idx="37584">
                  <c:v>0.74</c:v>
                </c:pt>
                <c:pt idx="37585">
                  <c:v>0.58499999999999996</c:v>
                </c:pt>
                <c:pt idx="37586">
                  <c:v>0.58499999999999996</c:v>
                </c:pt>
                <c:pt idx="37587">
                  <c:v>0.56499999999999995</c:v>
                </c:pt>
                <c:pt idx="37588">
                  <c:v>0.625</c:v>
                </c:pt>
                <c:pt idx="37589">
                  <c:v>0.625</c:v>
                </c:pt>
                <c:pt idx="37590">
                  <c:v>0.56599999999999995</c:v>
                </c:pt>
                <c:pt idx="37591">
                  <c:v>0.92</c:v>
                </c:pt>
                <c:pt idx="37592">
                  <c:v>0.92100000000000004</c:v>
                </c:pt>
                <c:pt idx="37593">
                  <c:v>0.60399999999999998</c:v>
                </c:pt>
                <c:pt idx="37594">
                  <c:v>0.59899999999999998</c:v>
                </c:pt>
                <c:pt idx="37595">
                  <c:v>0.56799999999999995</c:v>
                </c:pt>
                <c:pt idx="37596">
                  <c:v>0.621</c:v>
                </c:pt>
                <c:pt idx="37597">
                  <c:v>0.56699999999999995</c:v>
                </c:pt>
                <c:pt idx="37598">
                  <c:v>0.61499999999999999</c:v>
                </c:pt>
                <c:pt idx="37599">
                  <c:v>0.83799999999999997</c:v>
                </c:pt>
                <c:pt idx="37600">
                  <c:v>0.61499999999999999</c:v>
                </c:pt>
                <c:pt idx="37601">
                  <c:v>0.629</c:v>
                </c:pt>
                <c:pt idx="37602">
                  <c:v>0.629</c:v>
                </c:pt>
                <c:pt idx="37603">
                  <c:v>0.91</c:v>
                </c:pt>
                <c:pt idx="37604">
                  <c:v>0.91200000000000003</c:v>
                </c:pt>
                <c:pt idx="37605">
                  <c:v>0.90100000000000002</c:v>
                </c:pt>
                <c:pt idx="37606">
                  <c:v>0.58399999999999996</c:v>
                </c:pt>
                <c:pt idx="37607">
                  <c:v>0.54500000000000004</c:v>
                </c:pt>
                <c:pt idx="37608">
                  <c:v>0.54800000000000004</c:v>
                </c:pt>
                <c:pt idx="37609">
                  <c:v>0.54800000000000004</c:v>
                </c:pt>
                <c:pt idx="37610">
                  <c:v>0.91600000000000004</c:v>
                </c:pt>
                <c:pt idx="37611">
                  <c:v>0.56899999999999995</c:v>
                </c:pt>
                <c:pt idx="37612">
                  <c:v>0.56299999999999994</c:v>
                </c:pt>
                <c:pt idx="37613">
                  <c:v>0.56299999999999994</c:v>
                </c:pt>
                <c:pt idx="37614">
                  <c:v>0.626</c:v>
                </c:pt>
                <c:pt idx="37615">
                  <c:v>0.71399999999999997</c:v>
                </c:pt>
                <c:pt idx="37616">
                  <c:v>0.57099999999999995</c:v>
                </c:pt>
                <c:pt idx="37617">
                  <c:v>0.56299999999999994</c:v>
                </c:pt>
                <c:pt idx="37618">
                  <c:v>0.57199999999999995</c:v>
                </c:pt>
                <c:pt idx="37619">
                  <c:v>0.60199999999999998</c:v>
                </c:pt>
                <c:pt idx="37620">
                  <c:v>0.59799999999999998</c:v>
                </c:pt>
                <c:pt idx="37621">
                  <c:v>0.91100000000000003</c:v>
                </c:pt>
                <c:pt idx="37622">
                  <c:v>0.58399999999999996</c:v>
                </c:pt>
                <c:pt idx="37623">
                  <c:v>0.57399999999999995</c:v>
                </c:pt>
                <c:pt idx="37624">
                  <c:v>0.57399999999999995</c:v>
                </c:pt>
                <c:pt idx="37625">
                  <c:v>0.58299999999999996</c:v>
                </c:pt>
                <c:pt idx="37626">
                  <c:v>0.83</c:v>
                </c:pt>
                <c:pt idx="37627">
                  <c:v>0.55500000000000005</c:v>
                </c:pt>
                <c:pt idx="37628">
                  <c:v>0.55500000000000005</c:v>
                </c:pt>
                <c:pt idx="37629">
                  <c:v>0.92300000000000004</c:v>
                </c:pt>
                <c:pt idx="37630">
                  <c:v>0.88200000000000001</c:v>
                </c:pt>
                <c:pt idx="37631">
                  <c:v>0.91900000000000004</c:v>
                </c:pt>
                <c:pt idx="37632">
                  <c:v>0.93200000000000005</c:v>
                </c:pt>
                <c:pt idx="37633">
                  <c:v>0.83299999999999996</c:v>
                </c:pt>
                <c:pt idx="37634">
                  <c:v>0.96599999999999997</c:v>
                </c:pt>
                <c:pt idx="37635">
                  <c:v>0.58399999999999996</c:v>
                </c:pt>
                <c:pt idx="37636">
                  <c:v>0.57399999999999995</c:v>
                </c:pt>
                <c:pt idx="37637">
                  <c:v>0.86199999999999999</c:v>
                </c:pt>
                <c:pt idx="37638">
                  <c:v>0.56100000000000005</c:v>
                </c:pt>
                <c:pt idx="37639">
                  <c:v>0.58599999999999997</c:v>
                </c:pt>
                <c:pt idx="37640">
                  <c:v>0.58799999999999997</c:v>
                </c:pt>
                <c:pt idx="37641">
                  <c:v>0.61099999999999999</c:v>
                </c:pt>
                <c:pt idx="37642">
                  <c:v>0.57699999999999996</c:v>
                </c:pt>
                <c:pt idx="37643">
                  <c:v>0.94499999999999995</c:v>
                </c:pt>
                <c:pt idx="37644">
                  <c:v>0.58799999999999997</c:v>
                </c:pt>
                <c:pt idx="37645">
                  <c:v>0.86</c:v>
                </c:pt>
                <c:pt idx="37646">
                  <c:v>0.56699999999999995</c:v>
                </c:pt>
                <c:pt idx="37647">
                  <c:v>0.56699999999999995</c:v>
                </c:pt>
                <c:pt idx="37648">
                  <c:v>0.92700000000000005</c:v>
                </c:pt>
                <c:pt idx="37649">
                  <c:v>0.58899999999999997</c:v>
                </c:pt>
                <c:pt idx="37650">
                  <c:v>0.57099999999999995</c:v>
                </c:pt>
                <c:pt idx="37651">
                  <c:v>0.57099999999999995</c:v>
                </c:pt>
                <c:pt idx="37652">
                  <c:v>0.94399999999999995</c:v>
                </c:pt>
                <c:pt idx="37653">
                  <c:v>0.745</c:v>
                </c:pt>
                <c:pt idx="37654">
                  <c:v>0.56200000000000006</c:v>
                </c:pt>
                <c:pt idx="37655">
                  <c:v>0.55500000000000005</c:v>
                </c:pt>
                <c:pt idx="37656">
                  <c:v>0.92900000000000005</c:v>
                </c:pt>
                <c:pt idx="37657">
                  <c:v>0.94599999999999995</c:v>
                </c:pt>
                <c:pt idx="37658">
                  <c:v>0.56599999999999995</c:v>
                </c:pt>
                <c:pt idx="37659">
                  <c:v>0.56599999999999995</c:v>
                </c:pt>
                <c:pt idx="37660">
                  <c:v>0.56399999999999995</c:v>
                </c:pt>
                <c:pt idx="37661">
                  <c:v>0.625</c:v>
                </c:pt>
                <c:pt idx="37662">
                  <c:v>0.58899999999999997</c:v>
                </c:pt>
                <c:pt idx="37663">
                  <c:v>0.87</c:v>
                </c:pt>
                <c:pt idx="37664">
                  <c:v>0.56899999999999995</c:v>
                </c:pt>
                <c:pt idx="37665">
                  <c:v>0.52100000000000002</c:v>
                </c:pt>
                <c:pt idx="37666">
                  <c:v>0.57699999999999996</c:v>
                </c:pt>
                <c:pt idx="37667">
                  <c:v>0.59399999999999997</c:v>
                </c:pt>
                <c:pt idx="37668">
                  <c:v>0.59399999999999997</c:v>
                </c:pt>
                <c:pt idx="37669">
                  <c:v>0.58199999999999996</c:v>
                </c:pt>
                <c:pt idx="37670">
                  <c:v>0.94199999999999995</c:v>
                </c:pt>
                <c:pt idx="37671">
                  <c:v>0.89800000000000002</c:v>
                </c:pt>
                <c:pt idx="37672">
                  <c:v>0.78200000000000003</c:v>
                </c:pt>
                <c:pt idx="37673">
                  <c:v>0.90700000000000003</c:v>
                </c:pt>
                <c:pt idx="37674">
                  <c:v>0.59399999999999997</c:v>
                </c:pt>
                <c:pt idx="37675">
                  <c:v>0.59799999999999998</c:v>
                </c:pt>
                <c:pt idx="37676">
                  <c:v>0.59799999999999998</c:v>
                </c:pt>
                <c:pt idx="37677">
                  <c:v>0.58399999999999996</c:v>
                </c:pt>
                <c:pt idx="37678">
                  <c:v>0.85399999999999998</c:v>
                </c:pt>
                <c:pt idx="37679">
                  <c:v>0.58399999999999996</c:v>
                </c:pt>
                <c:pt idx="37680">
                  <c:v>0.59899999999999998</c:v>
                </c:pt>
                <c:pt idx="37681">
                  <c:v>0.52300000000000002</c:v>
                </c:pt>
                <c:pt idx="37682">
                  <c:v>0.52200000000000002</c:v>
                </c:pt>
                <c:pt idx="37683">
                  <c:v>0.54800000000000004</c:v>
                </c:pt>
                <c:pt idx="37684">
                  <c:v>0.54800000000000004</c:v>
                </c:pt>
                <c:pt idx="37685">
                  <c:v>0.58799999999999997</c:v>
                </c:pt>
                <c:pt idx="37686">
                  <c:v>0.58799999999999997</c:v>
                </c:pt>
                <c:pt idx="37687">
                  <c:v>0.57799999999999996</c:v>
                </c:pt>
                <c:pt idx="37688">
                  <c:v>0.59499999999999997</c:v>
                </c:pt>
                <c:pt idx="37689">
                  <c:v>0.57999999999999996</c:v>
                </c:pt>
                <c:pt idx="37690">
                  <c:v>0.95</c:v>
                </c:pt>
                <c:pt idx="37691">
                  <c:v>0.77800000000000002</c:v>
                </c:pt>
                <c:pt idx="37692">
                  <c:v>0.91800000000000004</c:v>
                </c:pt>
                <c:pt idx="37693">
                  <c:v>0.55800000000000005</c:v>
                </c:pt>
                <c:pt idx="37694">
                  <c:v>0.55800000000000005</c:v>
                </c:pt>
                <c:pt idx="37695">
                  <c:v>0.58899999999999997</c:v>
                </c:pt>
                <c:pt idx="37696">
                  <c:v>0.58899999999999997</c:v>
                </c:pt>
                <c:pt idx="37697">
                  <c:v>0.77700000000000002</c:v>
                </c:pt>
                <c:pt idx="37698">
                  <c:v>0.75700000000000001</c:v>
                </c:pt>
                <c:pt idx="37699">
                  <c:v>0.59699999999999998</c:v>
                </c:pt>
                <c:pt idx="37700">
                  <c:v>0.59699999999999998</c:v>
                </c:pt>
                <c:pt idx="37701">
                  <c:v>0.95599999999999996</c:v>
                </c:pt>
                <c:pt idx="37702">
                  <c:v>0.59299999999999997</c:v>
                </c:pt>
                <c:pt idx="37703">
                  <c:v>0.57599999999999996</c:v>
                </c:pt>
                <c:pt idx="37704">
                  <c:v>0.96299999999999997</c:v>
                </c:pt>
                <c:pt idx="37705">
                  <c:v>0.53400000000000003</c:v>
                </c:pt>
                <c:pt idx="37706">
                  <c:v>0.86599999999999999</c:v>
                </c:pt>
                <c:pt idx="37707">
                  <c:v>0.60099999999999998</c:v>
                </c:pt>
                <c:pt idx="37708">
                  <c:v>0.56299999999999994</c:v>
                </c:pt>
                <c:pt idx="37709">
                  <c:v>0.60099999999999998</c:v>
                </c:pt>
                <c:pt idx="37710">
                  <c:v>0.89300000000000002</c:v>
                </c:pt>
                <c:pt idx="37711">
                  <c:v>0.57699999999999996</c:v>
                </c:pt>
                <c:pt idx="37712">
                  <c:v>0.99399999999999999</c:v>
                </c:pt>
                <c:pt idx="37713">
                  <c:v>0.92500000000000004</c:v>
                </c:pt>
                <c:pt idx="37714">
                  <c:v>0.97</c:v>
                </c:pt>
                <c:pt idx="37715">
                  <c:v>0.98</c:v>
                </c:pt>
                <c:pt idx="37716">
                  <c:v>0.58799999999999997</c:v>
                </c:pt>
                <c:pt idx="37717">
                  <c:v>0.58299999999999996</c:v>
                </c:pt>
                <c:pt idx="37718">
                  <c:v>0.58299999999999996</c:v>
                </c:pt>
                <c:pt idx="37719">
                  <c:v>0.58299999999999996</c:v>
                </c:pt>
                <c:pt idx="37720">
                  <c:v>0.59699999999999998</c:v>
                </c:pt>
                <c:pt idx="37721">
                  <c:v>0.53500000000000003</c:v>
                </c:pt>
                <c:pt idx="37722">
                  <c:v>0.63800000000000001</c:v>
                </c:pt>
                <c:pt idx="37723">
                  <c:v>0.53400000000000003</c:v>
                </c:pt>
                <c:pt idx="37724">
                  <c:v>0.56299999999999994</c:v>
                </c:pt>
                <c:pt idx="37725">
                  <c:v>0.56299999999999994</c:v>
                </c:pt>
                <c:pt idx="37726">
                  <c:v>0.74</c:v>
                </c:pt>
                <c:pt idx="37727">
                  <c:v>0.73899999999999999</c:v>
                </c:pt>
                <c:pt idx="37728">
                  <c:v>0.57699999999999996</c:v>
                </c:pt>
                <c:pt idx="37729">
                  <c:v>0.57799999999999996</c:v>
                </c:pt>
                <c:pt idx="37730">
                  <c:v>0.61499999999999999</c:v>
                </c:pt>
                <c:pt idx="37731">
                  <c:v>0.61499999999999999</c:v>
                </c:pt>
                <c:pt idx="37732">
                  <c:v>0.97399999999999998</c:v>
                </c:pt>
                <c:pt idx="37733">
                  <c:v>0.61099999999999999</c:v>
                </c:pt>
                <c:pt idx="37734">
                  <c:v>0.90200000000000002</c:v>
                </c:pt>
                <c:pt idx="37735">
                  <c:v>0.61899999999999999</c:v>
                </c:pt>
                <c:pt idx="37736">
                  <c:v>0.96199999999999997</c:v>
                </c:pt>
                <c:pt idx="37737">
                  <c:v>0.52200000000000002</c:v>
                </c:pt>
                <c:pt idx="37738">
                  <c:v>0.52200000000000002</c:v>
                </c:pt>
                <c:pt idx="37739">
                  <c:v>0.874</c:v>
                </c:pt>
                <c:pt idx="37740">
                  <c:v>0.61899999999999999</c:v>
                </c:pt>
                <c:pt idx="37741">
                  <c:v>0.92400000000000004</c:v>
                </c:pt>
                <c:pt idx="37742">
                  <c:v>0.58199999999999996</c:v>
                </c:pt>
                <c:pt idx="37743">
                  <c:v>0.59399999999999997</c:v>
                </c:pt>
                <c:pt idx="37744">
                  <c:v>0.96499999999999997</c:v>
                </c:pt>
                <c:pt idx="37745">
                  <c:v>0.54100000000000004</c:v>
                </c:pt>
                <c:pt idx="37746">
                  <c:v>0.58099999999999996</c:v>
                </c:pt>
                <c:pt idx="37747">
                  <c:v>0.61599999999999999</c:v>
                </c:pt>
                <c:pt idx="37748">
                  <c:v>0.63200000000000001</c:v>
                </c:pt>
                <c:pt idx="37749">
                  <c:v>0.63100000000000001</c:v>
                </c:pt>
                <c:pt idx="37750">
                  <c:v>1.0069999999999999</c:v>
                </c:pt>
                <c:pt idx="37751">
                  <c:v>0.54300000000000004</c:v>
                </c:pt>
                <c:pt idx="37752">
                  <c:v>0.97899999999999998</c:v>
                </c:pt>
                <c:pt idx="37753">
                  <c:v>0.57499999999999996</c:v>
                </c:pt>
                <c:pt idx="37754">
                  <c:v>1.0069999999999999</c:v>
                </c:pt>
                <c:pt idx="37755">
                  <c:v>0.99099999999999999</c:v>
                </c:pt>
                <c:pt idx="37756">
                  <c:v>0.61899999999999999</c:v>
                </c:pt>
                <c:pt idx="37757">
                  <c:v>0.54400000000000004</c:v>
                </c:pt>
                <c:pt idx="37758">
                  <c:v>0.628</c:v>
                </c:pt>
                <c:pt idx="37759">
                  <c:v>0.96299999999999997</c:v>
                </c:pt>
                <c:pt idx="37760">
                  <c:v>0.57799999999999996</c:v>
                </c:pt>
                <c:pt idx="37761">
                  <c:v>0.57799999999999996</c:v>
                </c:pt>
                <c:pt idx="37762">
                  <c:v>0.98899999999999999</c:v>
                </c:pt>
                <c:pt idx="37763">
                  <c:v>0.98699999999999999</c:v>
                </c:pt>
                <c:pt idx="37764">
                  <c:v>0.98</c:v>
                </c:pt>
                <c:pt idx="37765">
                  <c:v>0.58799999999999997</c:v>
                </c:pt>
                <c:pt idx="37766">
                  <c:v>0.53300000000000003</c:v>
                </c:pt>
                <c:pt idx="37767">
                  <c:v>0.624</c:v>
                </c:pt>
                <c:pt idx="37768">
                  <c:v>0.622</c:v>
                </c:pt>
                <c:pt idx="37769">
                  <c:v>0.53400000000000003</c:v>
                </c:pt>
                <c:pt idx="37770">
                  <c:v>0.53400000000000003</c:v>
                </c:pt>
                <c:pt idx="37771">
                  <c:v>0.98499999999999999</c:v>
                </c:pt>
                <c:pt idx="37772">
                  <c:v>0.55200000000000005</c:v>
                </c:pt>
                <c:pt idx="37773">
                  <c:v>0.998</c:v>
                </c:pt>
                <c:pt idx="37774">
                  <c:v>0.98199999999999998</c:v>
                </c:pt>
                <c:pt idx="37775">
                  <c:v>0.90500000000000003</c:v>
                </c:pt>
                <c:pt idx="37776">
                  <c:v>0.55500000000000005</c:v>
                </c:pt>
                <c:pt idx="37777">
                  <c:v>0.97499999999999998</c:v>
                </c:pt>
                <c:pt idx="37778">
                  <c:v>0.55500000000000005</c:v>
                </c:pt>
                <c:pt idx="37779">
                  <c:v>1.0009999999999999</c:v>
                </c:pt>
                <c:pt idx="37780">
                  <c:v>0.6</c:v>
                </c:pt>
                <c:pt idx="37781">
                  <c:v>0.60799999999999998</c:v>
                </c:pt>
                <c:pt idx="37782">
                  <c:v>0.53500000000000003</c:v>
                </c:pt>
                <c:pt idx="37783">
                  <c:v>0.54300000000000004</c:v>
                </c:pt>
                <c:pt idx="37784">
                  <c:v>0.54300000000000004</c:v>
                </c:pt>
                <c:pt idx="37785">
                  <c:v>0.90400000000000003</c:v>
                </c:pt>
                <c:pt idx="37786">
                  <c:v>0.59499999999999997</c:v>
                </c:pt>
                <c:pt idx="37787">
                  <c:v>0.57799999999999996</c:v>
                </c:pt>
                <c:pt idx="37788">
                  <c:v>0.57799999999999996</c:v>
                </c:pt>
                <c:pt idx="37789">
                  <c:v>0.98499999999999999</c:v>
                </c:pt>
                <c:pt idx="37790">
                  <c:v>0.53600000000000003</c:v>
                </c:pt>
                <c:pt idx="37791">
                  <c:v>1.0009999999999999</c:v>
                </c:pt>
                <c:pt idx="37792">
                  <c:v>0.751</c:v>
                </c:pt>
                <c:pt idx="37793">
                  <c:v>0.98599999999999999</c:v>
                </c:pt>
                <c:pt idx="37794">
                  <c:v>0.98399999999999999</c:v>
                </c:pt>
                <c:pt idx="37795">
                  <c:v>1.0089999999999999</c:v>
                </c:pt>
                <c:pt idx="37796">
                  <c:v>1.038</c:v>
                </c:pt>
                <c:pt idx="37797">
                  <c:v>0.90600000000000003</c:v>
                </c:pt>
                <c:pt idx="37798">
                  <c:v>0.57799999999999996</c:v>
                </c:pt>
                <c:pt idx="37799">
                  <c:v>0.54400000000000004</c:v>
                </c:pt>
                <c:pt idx="37800">
                  <c:v>0.873</c:v>
                </c:pt>
                <c:pt idx="37801">
                  <c:v>0.96799999999999997</c:v>
                </c:pt>
                <c:pt idx="37802">
                  <c:v>0.63900000000000001</c:v>
                </c:pt>
                <c:pt idx="37803">
                  <c:v>0.63900000000000001</c:v>
                </c:pt>
                <c:pt idx="37804">
                  <c:v>0.56799999999999995</c:v>
                </c:pt>
                <c:pt idx="37805">
                  <c:v>0.64400000000000002</c:v>
                </c:pt>
                <c:pt idx="37806">
                  <c:v>0.59399999999999997</c:v>
                </c:pt>
                <c:pt idx="37807">
                  <c:v>0.63200000000000001</c:v>
                </c:pt>
                <c:pt idx="37808">
                  <c:v>0.57699999999999996</c:v>
                </c:pt>
                <c:pt idx="37809">
                  <c:v>0.64400000000000002</c:v>
                </c:pt>
                <c:pt idx="37810">
                  <c:v>0.57099999999999995</c:v>
                </c:pt>
                <c:pt idx="37811">
                  <c:v>0.55200000000000005</c:v>
                </c:pt>
                <c:pt idx="37812">
                  <c:v>0.55200000000000005</c:v>
                </c:pt>
                <c:pt idx="37813">
                  <c:v>0.57099999999999995</c:v>
                </c:pt>
                <c:pt idx="37814">
                  <c:v>0.57599999999999996</c:v>
                </c:pt>
                <c:pt idx="37815">
                  <c:v>0.95799999999999996</c:v>
                </c:pt>
                <c:pt idx="37816">
                  <c:v>0.55400000000000005</c:v>
                </c:pt>
                <c:pt idx="37817">
                  <c:v>0.55400000000000005</c:v>
                </c:pt>
                <c:pt idx="37818">
                  <c:v>0.95799999999999996</c:v>
                </c:pt>
                <c:pt idx="37819">
                  <c:v>0.81399999999999995</c:v>
                </c:pt>
                <c:pt idx="37820">
                  <c:v>0.93400000000000005</c:v>
                </c:pt>
                <c:pt idx="37821">
                  <c:v>0.54500000000000004</c:v>
                </c:pt>
                <c:pt idx="37822">
                  <c:v>0.94699999999999995</c:v>
                </c:pt>
                <c:pt idx="37823">
                  <c:v>0.63900000000000001</c:v>
                </c:pt>
                <c:pt idx="37824">
                  <c:v>0.54600000000000004</c:v>
                </c:pt>
                <c:pt idx="37825">
                  <c:v>0.93500000000000005</c:v>
                </c:pt>
                <c:pt idx="37826">
                  <c:v>0.53100000000000003</c:v>
                </c:pt>
                <c:pt idx="37827">
                  <c:v>0.85</c:v>
                </c:pt>
                <c:pt idx="37828">
                  <c:v>0.84599999999999997</c:v>
                </c:pt>
                <c:pt idx="37829">
                  <c:v>0.56799999999999995</c:v>
                </c:pt>
                <c:pt idx="37830">
                  <c:v>0.872</c:v>
                </c:pt>
                <c:pt idx="37831">
                  <c:v>0.59599999999999997</c:v>
                </c:pt>
                <c:pt idx="37832">
                  <c:v>0.59599999999999997</c:v>
                </c:pt>
                <c:pt idx="37833">
                  <c:v>0.56000000000000005</c:v>
                </c:pt>
                <c:pt idx="37834">
                  <c:v>0.59699999999999998</c:v>
                </c:pt>
                <c:pt idx="37835">
                  <c:v>0.60099999999999998</c:v>
                </c:pt>
                <c:pt idx="37836">
                  <c:v>0.96599999999999997</c:v>
                </c:pt>
                <c:pt idx="37837">
                  <c:v>0.6</c:v>
                </c:pt>
                <c:pt idx="37838">
                  <c:v>0.97699999999999998</c:v>
                </c:pt>
                <c:pt idx="37839">
                  <c:v>0.95699999999999996</c:v>
                </c:pt>
                <c:pt idx="37840">
                  <c:v>0.99</c:v>
                </c:pt>
                <c:pt idx="37841">
                  <c:v>0.96799999999999997</c:v>
                </c:pt>
                <c:pt idx="37842">
                  <c:v>0.96</c:v>
                </c:pt>
                <c:pt idx="37843">
                  <c:v>0.55500000000000005</c:v>
                </c:pt>
                <c:pt idx="37844">
                  <c:v>0.97499999999999998</c:v>
                </c:pt>
                <c:pt idx="37845">
                  <c:v>0.53300000000000003</c:v>
                </c:pt>
                <c:pt idx="37846">
                  <c:v>0.53300000000000003</c:v>
                </c:pt>
                <c:pt idx="37847">
                  <c:v>0.80400000000000005</c:v>
                </c:pt>
                <c:pt idx="37848">
                  <c:v>0.80200000000000005</c:v>
                </c:pt>
                <c:pt idx="37849">
                  <c:v>0.95899999999999996</c:v>
                </c:pt>
                <c:pt idx="37850">
                  <c:v>0.621</c:v>
                </c:pt>
                <c:pt idx="37851">
                  <c:v>0.95</c:v>
                </c:pt>
                <c:pt idx="37852">
                  <c:v>0.56899999999999995</c:v>
                </c:pt>
                <c:pt idx="37853">
                  <c:v>0.56899999999999995</c:v>
                </c:pt>
                <c:pt idx="37854">
                  <c:v>0.95899999999999996</c:v>
                </c:pt>
                <c:pt idx="37855">
                  <c:v>0.95499999999999996</c:v>
                </c:pt>
                <c:pt idx="37856">
                  <c:v>0.59199999999999997</c:v>
                </c:pt>
                <c:pt idx="37857">
                  <c:v>0.85099999999999998</c:v>
                </c:pt>
                <c:pt idx="37858">
                  <c:v>0.59699999999999998</c:v>
                </c:pt>
                <c:pt idx="37859">
                  <c:v>0.53900000000000003</c:v>
                </c:pt>
                <c:pt idx="37860">
                  <c:v>0.53900000000000003</c:v>
                </c:pt>
                <c:pt idx="37861">
                  <c:v>0.56100000000000005</c:v>
                </c:pt>
                <c:pt idx="37862">
                  <c:v>0.56200000000000006</c:v>
                </c:pt>
                <c:pt idx="37863">
                  <c:v>0.59199999999999997</c:v>
                </c:pt>
                <c:pt idx="37864">
                  <c:v>0.59199999999999997</c:v>
                </c:pt>
                <c:pt idx="37865">
                  <c:v>0.58099999999999996</c:v>
                </c:pt>
                <c:pt idx="37866">
                  <c:v>0.58099999999999996</c:v>
                </c:pt>
                <c:pt idx="37867">
                  <c:v>0.96299999999999997</c:v>
                </c:pt>
                <c:pt idx="37868">
                  <c:v>0.57799999999999996</c:v>
                </c:pt>
                <c:pt idx="37869">
                  <c:v>0.58499999999999996</c:v>
                </c:pt>
                <c:pt idx="37870">
                  <c:v>0.58499999999999996</c:v>
                </c:pt>
                <c:pt idx="37871">
                  <c:v>0.61199999999999999</c:v>
                </c:pt>
                <c:pt idx="37872">
                  <c:v>0.55000000000000004</c:v>
                </c:pt>
                <c:pt idx="37873">
                  <c:v>0.97699999999999998</c:v>
                </c:pt>
                <c:pt idx="37874">
                  <c:v>0.55900000000000005</c:v>
                </c:pt>
                <c:pt idx="37875">
                  <c:v>0.874</c:v>
                </c:pt>
                <c:pt idx="37876">
                  <c:v>0.95299999999999996</c:v>
                </c:pt>
                <c:pt idx="37877">
                  <c:v>0.996</c:v>
                </c:pt>
                <c:pt idx="37878">
                  <c:v>0.748</c:v>
                </c:pt>
                <c:pt idx="37879">
                  <c:v>0.95499999999999996</c:v>
                </c:pt>
                <c:pt idx="37880">
                  <c:v>0.747</c:v>
                </c:pt>
                <c:pt idx="37881">
                  <c:v>0.58799999999999997</c:v>
                </c:pt>
                <c:pt idx="37882">
                  <c:v>0.95399999999999996</c:v>
                </c:pt>
                <c:pt idx="37883">
                  <c:v>0.52700000000000002</c:v>
                </c:pt>
                <c:pt idx="37884">
                  <c:v>0.95899999999999996</c:v>
                </c:pt>
                <c:pt idx="37885">
                  <c:v>0.58099999999999996</c:v>
                </c:pt>
                <c:pt idx="37886">
                  <c:v>0.52600000000000002</c:v>
                </c:pt>
                <c:pt idx="37887">
                  <c:v>0.59199999999999997</c:v>
                </c:pt>
                <c:pt idx="37888">
                  <c:v>0.59299999999999997</c:v>
                </c:pt>
                <c:pt idx="37889">
                  <c:v>0.59299999999999997</c:v>
                </c:pt>
                <c:pt idx="37890">
                  <c:v>0.58699999999999997</c:v>
                </c:pt>
                <c:pt idx="37891">
                  <c:v>0.54400000000000004</c:v>
                </c:pt>
                <c:pt idx="37892">
                  <c:v>0.54400000000000004</c:v>
                </c:pt>
                <c:pt idx="37893">
                  <c:v>0.92500000000000004</c:v>
                </c:pt>
                <c:pt idx="37894">
                  <c:v>0.59199999999999997</c:v>
                </c:pt>
                <c:pt idx="37895">
                  <c:v>0.58899999999999997</c:v>
                </c:pt>
                <c:pt idx="37896">
                  <c:v>0.93100000000000005</c:v>
                </c:pt>
                <c:pt idx="37897">
                  <c:v>0.53200000000000003</c:v>
                </c:pt>
                <c:pt idx="37898">
                  <c:v>0.53200000000000003</c:v>
                </c:pt>
                <c:pt idx="37899">
                  <c:v>0.93799999999999994</c:v>
                </c:pt>
                <c:pt idx="37900">
                  <c:v>0.94699999999999995</c:v>
                </c:pt>
                <c:pt idx="37901">
                  <c:v>0.58099999999999996</c:v>
                </c:pt>
                <c:pt idx="37902">
                  <c:v>0.98399999999999999</c:v>
                </c:pt>
                <c:pt idx="37903">
                  <c:v>0.57399999999999995</c:v>
                </c:pt>
                <c:pt idx="37904">
                  <c:v>0.97099999999999997</c:v>
                </c:pt>
                <c:pt idx="37905">
                  <c:v>0.95399999999999996</c:v>
                </c:pt>
                <c:pt idx="37906">
                  <c:v>0.54200000000000004</c:v>
                </c:pt>
                <c:pt idx="37907">
                  <c:v>0.95299999999999996</c:v>
                </c:pt>
                <c:pt idx="37908">
                  <c:v>0.56499999999999995</c:v>
                </c:pt>
                <c:pt idx="37909">
                  <c:v>0.64100000000000001</c:v>
                </c:pt>
                <c:pt idx="37910">
                  <c:v>0.54600000000000004</c:v>
                </c:pt>
                <c:pt idx="37911">
                  <c:v>1</c:v>
                </c:pt>
                <c:pt idx="37912">
                  <c:v>0.54600000000000004</c:v>
                </c:pt>
                <c:pt idx="37913">
                  <c:v>0.97299999999999998</c:v>
                </c:pt>
                <c:pt idx="37914">
                  <c:v>0.58399999999999996</c:v>
                </c:pt>
                <c:pt idx="37915">
                  <c:v>0.99399999999999999</c:v>
                </c:pt>
                <c:pt idx="37916">
                  <c:v>0.56200000000000006</c:v>
                </c:pt>
                <c:pt idx="37917">
                  <c:v>0.56200000000000006</c:v>
                </c:pt>
                <c:pt idx="37918">
                  <c:v>0.59</c:v>
                </c:pt>
                <c:pt idx="37919">
                  <c:v>0.59</c:v>
                </c:pt>
                <c:pt idx="37920">
                  <c:v>0.57799999999999996</c:v>
                </c:pt>
                <c:pt idx="37921">
                  <c:v>0.58399999999999996</c:v>
                </c:pt>
                <c:pt idx="37922">
                  <c:v>0.95599999999999996</c:v>
                </c:pt>
                <c:pt idx="37923">
                  <c:v>0.94399999999999995</c:v>
                </c:pt>
                <c:pt idx="37924">
                  <c:v>0.92700000000000005</c:v>
                </c:pt>
                <c:pt idx="37925">
                  <c:v>0.625</c:v>
                </c:pt>
                <c:pt idx="37926">
                  <c:v>0.624</c:v>
                </c:pt>
                <c:pt idx="37927">
                  <c:v>0.53100000000000003</c:v>
                </c:pt>
                <c:pt idx="37928">
                  <c:v>0.93799999999999994</c:v>
                </c:pt>
                <c:pt idx="37929">
                  <c:v>0.58899999999999997</c:v>
                </c:pt>
                <c:pt idx="37930">
                  <c:v>0.95499999999999996</c:v>
                </c:pt>
                <c:pt idx="37931">
                  <c:v>0.52600000000000002</c:v>
                </c:pt>
                <c:pt idx="37932">
                  <c:v>0.52600000000000002</c:v>
                </c:pt>
                <c:pt idx="37933">
                  <c:v>0.53300000000000003</c:v>
                </c:pt>
                <c:pt idx="37934">
                  <c:v>0.75800000000000001</c:v>
                </c:pt>
                <c:pt idx="37935">
                  <c:v>0.752</c:v>
                </c:pt>
                <c:pt idx="37936">
                  <c:v>0.75700000000000001</c:v>
                </c:pt>
                <c:pt idx="37937">
                  <c:v>1.004</c:v>
                </c:pt>
                <c:pt idx="37938">
                  <c:v>0.98299999999999998</c:v>
                </c:pt>
                <c:pt idx="37939">
                  <c:v>0.53500000000000003</c:v>
                </c:pt>
                <c:pt idx="37940">
                  <c:v>0.91300000000000003</c:v>
                </c:pt>
                <c:pt idx="37941">
                  <c:v>0.53600000000000003</c:v>
                </c:pt>
                <c:pt idx="37942">
                  <c:v>0.55200000000000005</c:v>
                </c:pt>
                <c:pt idx="37943">
                  <c:v>0.93700000000000006</c:v>
                </c:pt>
                <c:pt idx="37944">
                  <c:v>0.92</c:v>
                </c:pt>
                <c:pt idx="37945">
                  <c:v>0.85299999999999998</c:v>
                </c:pt>
                <c:pt idx="37946">
                  <c:v>0.54400000000000004</c:v>
                </c:pt>
                <c:pt idx="37947">
                  <c:v>0.54400000000000004</c:v>
                </c:pt>
                <c:pt idx="37948">
                  <c:v>0.60599999999999998</c:v>
                </c:pt>
                <c:pt idx="37949">
                  <c:v>0.53300000000000003</c:v>
                </c:pt>
                <c:pt idx="37950">
                  <c:v>0.752</c:v>
                </c:pt>
                <c:pt idx="37951">
                  <c:v>0.90400000000000003</c:v>
                </c:pt>
                <c:pt idx="37952">
                  <c:v>0.95399999999999996</c:v>
                </c:pt>
                <c:pt idx="37953">
                  <c:v>0.53400000000000003</c:v>
                </c:pt>
                <c:pt idx="37954">
                  <c:v>0.98699999999999999</c:v>
                </c:pt>
                <c:pt idx="37955">
                  <c:v>0.98599999999999999</c:v>
                </c:pt>
                <c:pt idx="37956">
                  <c:v>0.97299999999999998</c:v>
                </c:pt>
                <c:pt idx="37957">
                  <c:v>0.64400000000000002</c:v>
                </c:pt>
                <c:pt idx="37958">
                  <c:v>0.64400000000000002</c:v>
                </c:pt>
                <c:pt idx="37959">
                  <c:v>0.52800000000000002</c:v>
                </c:pt>
                <c:pt idx="37960">
                  <c:v>0.64900000000000002</c:v>
                </c:pt>
                <c:pt idx="37961">
                  <c:v>0.63700000000000001</c:v>
                </c:pt>
                <c:pt idx="37962">
                  <c:v>0.59499999999999997</c:v>
                </c:pt>
                <c:pt idx="37963">
                  <c:v>0.57899999999999996</c:v>
                </c:pt>
                <c:pt idx="37964">
                  <c:v>0.97199999999999998</c:v>
                </c:pt>
                <c:pt idx="37965">
                  <c:v>0.875</c:v>
                </c:pt>
                <c:pt idx="37966">
                  <c:v>0.98699999999999999</c:v>
                </c:pt>
                <c:pt idx="37967">
                  <c:v>0.98699999999999999</c:v>
                </c:pt>
                <c:pt idx="37968">
                  <c:v>0.64900000000000002</c:v>
                </c:pt>
                <c:pt idx="37969">
                  <c:v>0.95</c:v>
                </c:pt>
                <c:pt idx="37970">
                  <c:v>0.85199999999999998</c:v>
                </c:pt>
                <c:pt idx="37971">
                  <c:v>0.59499999999999997</c:v>
                </c:pt>
                <c:pt idx="37972">
                  <c:v>0.84699999999999998</c:v>
                </c:pt>
                <c:pt idx="37973">
                  <c:v>0.96099999999999997</c:v>
                </c:pt>
                <c:pt idx="37974">
                  <c:v>0.96099999999999997</c:v>
                </c:pt>
                <c:pt idx="37975">
                  <c:v>0.53400000000000003</c:v>
                </c:pt>
                <c:pt idx="37976">
                  <c:v>0.53400000000000003</c:v>
                </c:pt>
                <c:pt idx="37977">
                  <c:v>0.64400000000000002</c:v>
                </c:pt>
                <c:pt idx="37978">
                  <c:v>0.55500000000000005</c:v>
                </c:pt>
                <c:pt idx="37979">
                  <c:v>0.58199999999999996</c:v>
                </c:pt>
                <c:pt idx="37980">
                  <c:v>0.58199999999999996</c:v>
                </c:pt>
                <c:pt idx="37981">
                  <c:v>0.52900000000000003</c:v>
                </c:pt>
                <c:pt idx="37982">
                  <c:v>0.53</c:v>
                </c:pt>
                <c:pt idx="37983">
                  <c:v>0.97099999999999997</c:v>
                </c:pt>
                <c:pt idx="37984">
                  <c:v>0.59899999999999998</c:v>
                </c:pt>
                <c:pt idx="37985">
                  <c:v>0.59899999999999998</c:v>
                </c:pt>
                <c:pt idx="37986">
                  <c:v>0.93700000000000006</c:v>
                </c:pt>
                <c:pt idx="37987">
                  <c:v>0.93799999999999994</c:v>
                </c:pt>
                <c:pt idx="37988">
                  <c:v>0.59899999999999998</c:v>
                </c:pt>
                <c:pt idx="37989">
                  <c:v>0.56999999999999995</c:v>
                </c:pt>
                <c:pt idx="37990">
                  <c:v>0.80900000000000005</c:v>
                </c:pt>
                <c:pt idx="37991">
                  <c:v>0.60299999999999998</c:v>
                </c:pt>
                <c:pt idx="37992">
                  <c:v>0.874</c:v>
                </c:pt>
                <c:pt idx="37993">
                  <c:v>0.60299999999999998</c:v>
                </c:pt>
                <c:pt idx="37994">
                  <c:v>0.95799999999999996</c:v>
                </c:pt>
                <c:pt idx="37995">
                  <c:v>0.94899999999999995</c:v>
                </c:pt>
                <c:pt idx="37996">
                  <c:v>0.85299999999999998</c:v>
                </c:pt>
                <c:pt idx="37997">
                  <c:v>0.96399999999999997</c:v>
                </c:pt>
                <c:pt idx="37998">
                  <c:v>0.97299999999999998</c:v>
                </c:pt>
                <c:pt idx="37999">
                  <c:v>0.98199999999999998</c:v>
                </c:pt>
                <c:pt idx="38000">
                  <c:v>0.53500000000000003</c:v>
                </c:pt>
                <c:pt idx="38001">
                  <c:v>0.53500000000000003</c:v>
                </c:pt>
                <c:pt idx="38002">
                  <c:v>0.96599999999999997</c:v>
                </c:pt>
                <c:pt idx="38003">
                  <c:v>0.54800000000000004</c:v>
                </c:pt>
                <c:pt idx="38004">
                  <c:v>0.97399999999999998</c:v>
                </c:pt>
                <c:pt idx="38005">
                  <c:v>0.97899999999999998</c:v>
                </c:pt>
                <c:pt idx="38006">
                  <c:v>0.95399999999999996</c:v>
                </c:pt>
                <c:pt idx="38007">
                  <c:v>0.96299999999999997</c:v>
                </c:pt>
                <c:pt idx="38008">
                  <c:v>0.626</c:v>
                </c:pt>
                <c:pt idx="38009">
                  <c:v>0.59899999999999998</c:v>
                </c:pt>
                <c:pt idx="38010">
                  <c:v>0.55300000000000005</c:v>
                </c:pt>
                <c:pt idx="38011">
                  <c:v>0.55300000000000005</c:v>
                </c:pt>
                <c:pt idx="38012">
                  <c:v>0.63</c:v>
                </c:pt>
                <c:pt idx="38013">
                  <c:v>0.56299999999999994</c:v>
                </c:pt>
                <c:pt idx="38014">
                  <c:v>0.56299999999999994</c:v>
                </c:pt>
                <c:pt idx="38015">
                  <c:v>0.92500000000000004</c:v>
                </c:pt>
                <c:pt idx="38016">
                  <c:v>0.53100000000000003</c:v>
                </c:pt>
                <c:pt idx="38017">
                  <c:v>0.53100000000000003</c:v>
                </c:pt>
                <c:pt idx="38018">
                  <c:v>0.57099999999999995</c:v>
                </c:pt>
                <c:pt idx="38019">
                  <c:v>0.63100000000000001</c:v>
                </c:pt>
                <c:pt idx="38020">
                  <c:v>0.55900000000000005</c:v>
                </c:pt>
                <c:pt idx="38021">
                  <c:v>0.95699999999999996</c:v>
                </c:pt>
                <c:pt idx="38022">
                  <c:v>0.56699999999999995</c:v>
                </c:pt>
                <c:pt idx="38023">
                  <c:v>0.995</c:v>
                </c:pt>
                <c:pt idx="38024">
                  <c:v>0.97</c:v>
                </c:pt>
                <c:pt idx="38025">
                  <c:v>0.98799999999999999</c:v>
                </c:pt>
                <c:pt idx="38026">
                  <c:v>0.56699999999999995</c:v>
                </c:pt>
                <c:pt idx="38027">
                  <c:v>0.98199999999999998</c:v>
                </c:pt>
                <c:pt idx="38028">
                  <c:v>0.98499999999999999</c:v>
                </c:pt>
                <c:pt idx="38029">
                  <c:v>0.61699999999999999</c:v>
                </c:pt>
                <c:pt idx="38030">
                  <c:v>1.002</c:v>
                </c:pt>
                <c:pt idx="38031">
                  <c:v>0.53800000000000003</c:v>
                </c:pt>
                <c:pt idx="38032">
                  <c:v>0.77300000000000002</c:v>
                </c:pt>
                <c:pt idx="38033">
                  <c:v>0.98</c:v>
                </c:pt>
                <c:pt idx="38034">
                  <c:v>0.53800000000000003</c:v>
                </c:pt>
                <c:pt idx="38035">
                  <c:v>0.59199999999999997</c:v>
                </c:pt>
                <c:pt idx="38036">
                  <c:v>1.012</c:v>
                </c:pt>
                <c:pt idx="38037">
                  <c:v>0.96499999999999997</c:v>
                </c:pt>
                <c:pt idx="38038">
                  <c:v>1.004</c:v>
                </c:pt>
                <c:pt idx="38039">
                  <c:v>0.95699999999999996</c:v>
                </c:pt>
                <c:pt idx="38040">
                  <c:v>0.83399999999999996</c:v>
                </c:pt>
                <c:pt idx="38041">
                  <c:v>0.59599999999999997</c:v>
                </c:pt>
                <c:pt idx="38042">
                  <c:v>0.96099999999999997</c:v>
                </c:pt>
                <c:pt idx="38043">
                  <c:v>0.97399999999999998</c:v>
                </c:pt>
                <c:pt idx="38044">
                  <c:v>0.95099999999999996</c:v>
                </c:pt>
                <c:pt idx="38045">
                  <c:v>0.59699999999999998</c:v>
                </c:pt>
                <c:pt idx="38046">
                  <c:v>0.62</c:v>
                </c:pt>
                <c:pt idx="38047">
                  <c:v>0.52900000000000003</c:v>
                </c:pt>
                <c:pt idx="38048">
                  <c:v>0.52900000000000003</c:v>
                </c:pt>
                <c:pt idx="38049">
                  <c:v>0.621</c:v>
                </c:pt>
                <c:pt idx="38050">
                  <c:v>0.58899999999999997</c:v>
                </c:pt>
                <c:pt idx="38051">
                  <c:v>0.94</c:v>
                </c:pt>
                <c:pt idx="38052">
                  <c:v>0.99199999999999999</c:v>
                </c:pt>
                <c:pt idx="38053">
                  <c:v>0.93899999999999995</c:v>
                </c:pt>
                <c:pt idx="38054">
                  <c:v>0.58399999999999996</c:v>
                </c:pt>
                <c:pt idx="38055">
                  <c:v>0.99299999999999999</c:v>
                </c:pt>
                <c:pt idx="38056">
                  <c:v>0.55600000000000005</c:v>
                </c:pt>
                <c:pt idx="38057">
                  <c:v>1.004</c:v>
                </c:pt>
                <c:pt idx="38058">
                  <c:v>0.95899999999999996</c:v>
                </c:pt>
                <c:pt idx="38059">
                  <c:v>0.54400000000000004</c:v>
                </c:pt>
                <c:pt idx="38060">
                  <c:v>0.96</c:v>
                </c:pt>
                <c:pt idx="38061">
                  <c:v>0.80200000000000005</c:v>
                </c:pt>
                <c:pt idx="38062">
                  <c:v>0.94899999999999995</c:v>
                </c:pt>
                <c:pt idx="38063">
                  <c:v>1.0069999999999999</c:v>
                </c:pt>
                <c:pt idx="38064">
                  <c:v>0.97499999999999998</c:v>
                </c:pt>
                <c:pt idx="38065">
                  <c:v>0.54800000000000004</c:v>
                </c:pt>
                <c:pt idx="38066">
                  <c:v>0.64300000000000002</c:v>
                </c:pt>
                <c:pt idx="38067">
                  <c:v>0.95099999999999996</c:v>
                </c:pt>
                <c:pt idx="38068">
                  <c:v>0.96099999999999997</c:v>
                </c:pt>
                <c:pt idx="38069">
                  <c:v>0.54800000000000004</c:v>
                </c:pt>
                <c:pt idx="38070">
                  <c:v>0.59099999999999997</c:v>
                </c:pt>
                <c:pt idx="38071">
                  <c:v>0.97899999999999998</c:v>
                </c:pt>
                <c:pt idx="38072">
                  <c:v>0.95799999999999996</c:v>
                </c:pt>
                <c:pt idx="38073">
                  <c:v>0.58699999999999997</c:v>
                </c:pt>
                <c:pt idx="38074">
                  <c:v>0.97799999999999998</c:v>
                </c:pt>
                <c:pt idx="38075">
                  <c:v>0.59399999999999997</c:v>
                </c:pt>
                <c:pt idx="38076">
                  <c:v>0.59399999999999997</c:v>
                </c:pt>
                <c:pt idx="38077">
                  <c:v>1.002</c:v>
                </c:pt>
                <c:pt idx="38078">
                  <c:v>0.58799999999999997</c:v>
                </c:pt>
                <c:pt idx="38079">
                  <c:v>0.54800000000000004</c:v>
                </c:pt>
                <c:pt idx="38080">
                  <c:v>0.54800000000000004</c:v>
                </c:pt>
                <c:pt idx="38081">
                  <c:v>1.008</c:v>
                </c:pt>
                <c:pt idx="38082">
                  <c:v>0.627</c:v>
                </c:pt>
                <c:pt idx="38083">
                  <c:v>0.625</c:v>
                </c:pt>
                <c:pt idx="38084">
                  <c:v>0.99199999999999999</c:v>
                </c:pt>
                <c:pt idx="38085">
                  <c:v>0.53300000000000003</c:v>
                </c:pt>
                <c:pt idx="38086">
                  <c:v>0.92900000000000005</c:v>
                </c:pt>
                <c:pt idx="38087">
                  <c:v>0.76400000000000001</c:v>
                </c:pt>
                <c:pt idx="38088">
                  <c:v>0.75900000000000001</c:v>
                </c:pt>
                <c:pt idx="38089">
                  <c:v>0.94099999999999995</c:v>
                </c:pt>
                <c:pt idx="38090">
                  <c:v>0.76400000000000001</c:v>
                </c:pt>
                <c:pt idx="38091">
                  <c:v>0.99099999999999999</c:v>
                </c:pt>
                <c:pt idx="38092">
                  <c:v>0.52100000000000002</c:v>
                </c:pt>
                <c:pt idx="38093">
                  <c:v>0.95499999999999996</c:v>
                </c:pt>
                <c:pt idx="38094">
                  <c:v>0.52200000000000002</c:v>
                </c:pt>
                <c:pt idx="38095">
                  <c:v>0.63400000000000001</c:v>
                </c:pt>
                <c:pt idx="38096">
                  <c:v>0.97699999999999998</c:v>
                </c:pt>
                <c:pt idx="38097">
                  <c:v>0.85399999999999998</c:v>
                </c:pt>
                <c:pt idx="38098">
                  <c:v>0.54300000000000004</c:v>
                </c:pt>
                <c:pt idx="38099">
                  <c:v>0.54500000000000004</c:v>
                </c:pt>
                <c:pt idx="38100">
                  <c:v>0.54500000000000004</c:v>
                </c:pt>
                <c:pt idx="38101">
                  <c:v>0.53500000000000003</c:v>
                </c:pt>
                <c:pt idx="38102">
                  <c:v>0.60799999999999998</c:v>
                </c:pt>
                <c:pt idx="38103">
                  <c:v>0.96</c:v>
                </c:pt>
                <c:pt idx="38104">
                  <c:v>0.91100000000000003</c:v>
                </c:pt>
                <c:pt idx="38105">
                  <c:v>0.53500000000000003</c:v>
                </c:pt>
                <c:pt idx="38106">
                  <c:v>0.93799999999999994</c:v>
                </c:pt>
                <c:pt idx="38107">
                  <c:v>0.95299999999999996</c:v>
                </c:pt>
                <c:pt idx="38108">
                  <c:v>0.92900000000000005</c:v>
                </c:pt>
                <c:pt idx="38109">
                  <c:v>0.85299999999999998</c:v>
                </c:pt>
                <c:pt idx="38110">
                  <c:v>0.84699999999999998</c:v>
                </c:pt>
                <c:pt idx="38111">
                  <c:v>0.64</c:v>
                </c:pt>
                <c:pt idx="38112">
                  <c:v>0.97399999999999998</c:v>
                </c:pt>
                <c:pt idx="38113">
                  <c:v>0.99199999999999999</c:v>
                </c:pt>
                <c:pt idx="38114">
                  <c:v>0.996</c:v>
                </c:pt>
                <c:pt idx="38115">
                  <c:v>0.65300000000000002</c:v>
                </c:pt>
                <c:pt idx="38116">
                  <c:v>0.59699999999999998</c:v>
                </c:pt>
                <c:pt idx="38117">
                  <c:v>0.57999999999999996</c:v>
                </c:pt>
                <c:pt idx="38118">
                  <c:v>0.65300000000000002</c:v>
                </c:pt>
                <c:pt idx="38119">
                  <c:v>0.97799999999999998</c:v>
                </c:pt>
                <c:pt idx="38120">
                  <c:v>0.95399999999999996</c:v>
                </c:pt>
                <c:pt idx="38121">
                  <c:v>0.878</c:v>
                </c:pt>
                <c:pt idx="38122">
                  <c:v>0.99099999999999999</c:v>
                </c:pt>
                <c:pt idx="38123">
                  <c:v>0.98</c:v>
                </c:pt>
                <c:pt idx="38124">
                  <c:v>1.0029999999999999</c:v>
                </c:pt>
                <c:pt idx="38125">
                  <c:v>0.59899999999999998</c:v>
                </c:pt>
                <c:pt idx="38126">
                  <c:v>0.96299999999999997</c:v>
                </c:pt>
                <c:pt idx="38127">
                  <c:v>0.52100000000000002</c:v>
                </c:pt>
                <c:pt idx="38128">
                  <c:v>0.52100000000000002</c:v>
                </c:pt>
                <c:pt idx="38129">
                  <c:v>0.96</c:v>
                </c:pt>
                <c:pt idx="38130">
                  <c:v>0.85399999999999998</c:v>
                </c:pt>
                <c:pt idx="38131">
                  <c:v>0.95299999999999996</c:v>
                </c:pt>
                <c:pt idx="38132">
                  <c:v>0.58399999999999996</c:v>
                </c:pt>
                <c:pt idx="38133">
                  <c:v>0.58399999999999996</c:v>
                </c:pt>
                <c:pt idx="38134">
                  <c:v>0.51700000000000002</c:v>
                </c:pt>
                <c:pt idx="38135">
                  <c:v>0.97</c:v>
                </c:pt>
                <c:pt idx="38136">
                  <c:v>0.53700000000000003</c:v>
                </c:pt>
                <c:pt idx="38137">
                  <c:v>0.51700000000000002</c:v>
                </c:pt>
                <c:pt idx="38138">
                  <c:v>0.97599999999999998</c:v>
                </c:pt>
                <c:pt idx="38139">
                  <c:v>0.60099999999999998</c:v>
                </c:pt>
                <c:pt idx="38140">
                  <c:v>0.60599999999999998</c:v>
                </c:pt>
                <c:pt idx="38141">
                  <c:v>0.995</c:v>
                </c:pt>
                <c:pt idx="38142">
                  <c:v>0.94</c:v>
                </c:pt>
                <c:pt idx="38143">
                  <c:v>0.60499999999999998</c:v>
                </c:pt>
                <c:pt idx="38144">
                  <c:v>0.57099999999999995</c:v>
                </c:pt>
                <c:pt idx="38145">
                  <c:v>0.81399999999999995</c:v>
                </c:pt>
                <c:pt idx="38146">
                  <c:v>0.96799999999999997</c:v>
                </c:pt>
                <c:pt idx="38147">
                  <c:v>0.94</c:v>
                </c:pt>
                <c:pt idx="38148">
                  <c:v>0.98</c:v>
                </c:pt>
                <c:pt idx="38149">
                  <c:v>0.98699999999999999</c:v>
                </c:pt>
                <c:pt idx="38150">
                  <c:v>0.98499999999999999</c:v>
                </c:pt>
                <c:pt idx="38151">
                  <c:v>0.96099999999999997</c:v>
                </c:pt>
                <c:pt idx="38152">
                  <c:v>0.95899999999999996</c:v>
                </c:pt>
                <c:pt idx="38153">
                  <c:v>0.96099999999999997</c:v>
                </c:pt>
                <c:pt idx="38154">
                  <c:v>0.55000000000000004</c:v>
                </c:pt>
                <c:pt idx="38155">
                  <c:v>0.96699999999999997</c:v>
                </c:pt>
                <c:pt idx="38156">
                  <c:v>0.97299999999999998</c:v>
                </c:pt>
                <c:pt idx="38157">
                  <c:v>0.96699999999999997</c:v>
                </c:pt>
                <c:pt idx="38158">
                  <c:v>0.98299999999999998</c:v>
                </c:pt>
                <c:pt idx="38159">
                  <c:v>0.97899999999999998</c:v>
                </c:pt>
                <c:pt idx="38160">
                  <c:v>0.93400000000000005</c:v>
                </c:pt>
                <c:pt idx="38161">
                  <c:v>0.63500000000000001</c:v>
                </c:pt>
                <c:pt idx="38162">
                  <c:v>0.83199999999999996</c:v>
                </c:pt>
                <c:pt idx="38163">
                  <c:v>0.63600000000000001</c:v>
                </c:pt>
                <c:pt idx="38164">
                  <c:v>0.95</c:v>
                </c:pt>
                <c:pt idx="38165">
                  <c:v>0.53400000000000003</c:v>
                </c:pt>
                <c:pt idx="38166">
                  <c:v>0.53400000000000003</c:v>
                </c:pt>
                <c:pt idx="38167">
                  <c:v>0.55600000000000005</c:v>
                </c:pt>
                <c:pt idx="38168">
                  <c:v>0.98699999999999999</c:v>
                </c:pt>
                <c:pt idx="38169">
                  <c:v>0.97699999999999998</c:v>
                </c:pt>
                <c:pt idx="38170">
                  <c:v>1.0089999999999999</c:v>
                </c:pt>
                <c:pt idx="38171">
                  <c:v>0.99</c:v>
                </c:pt>
                <c:pt idx="38172">
                  <c:v>0.96099999999999997</c:v>
                </c:pt>
                <c:pt idx="38173">
                  <c:v>1.008</c:v>
                </c:pt>
                <c:pt idx="38174">
                  <c:v>0.95499999999999996</c:v>
                </c:pt>
                <c:pt idx="38175">
                  <c:v>1.004</c:v>
                </c:pt>
                <c:pt idx="38176">
                  <c:v>0.77700000000000002</c:v>
                </c:pt>
                <c:pt idx="38177">
                  <c:v>1.018</c:v>
                </c:pt>
                <c:pt idx="38178">
                  <c:v>0.52400000000000002</c:v>
                </c:pt>
                <c:pt idx="38179">
                  <c:v>0.84199999999999997</c:v>
                </c:pt>
                <c:pt idx="38180">
                  <c:v>0.879</c:v>
                </c:pt>
                <c:pt idx="38181">
                  <c:v>0.98499999999999999</c:v>
                </c:pt>
                <c:pt idx="38182">
                  <c:v>0.95699999999999996</c:v>
                </c:pt>
                <c:pt idx="38183">
                  <c:v>0.97</c:v>
                </c:pt>
                <c:pt idx="38184">
                  <c:v>0.59899999999999998</c:v>
                </c:pt>
                <c:pt idx="38185">
                  <c:v>0.63</c:v>
                </c:pt>
                <c:pt idx="38186">
                  <c:v>0.59899999999999998</c:v>
                </c:pt>
                <c:pt idx="38187">
                  <c:v>0.79900000000000004</c:v>
                </c:pt>
                <c:pt idx="38188">
                  <c:v>0.96799999999999997</c:v>
                </c:pt>
                <c:pt idx="38189">
                  <c:v>0.998</c:v>
                </c:pt>
                <c:pt idx="38190">
                  <c:v>0.624</c:v>
                </c:pt>
                <c:pt idx="38191">
                  <c:v>1.0089999999999999</c:v>
                </c:pt>
                <c:pt idx="38192">
                  <c:v>0.96299999999999997</c:v>
                </c:pt>
                <c:pt idx="38193">
                  <c:v>0.625</c:v>
                </c:pt>
                <c:pt idx="38194">
                  <c:v>0.51600000000000001</c:v>
                </c:pt>
                <c:pt idx="38195">
                  <c:v>0.51600000000000001</c:v>
                </c:pt>
                <c:pt idx="38196">
                  <c:v>0.95299999999999996</c:v>
                </c:pt>
                <c:pt idx="38197">
                  <c:v>0.999</c:v>
                </c:pt>
                <c:pt idx="38198">
                  <c:v>0.94899999999999995</c:v>
                </c:pt>
                <c:pt idx="38199">
                  <c:v>0.98699999999999999</c:v>
                </c:pt>
                <c:pt idx="38200">
                  <c:v>0.94099999999999995</c:v>
                </c:pt>
                <c:pt idx="38201">
                  <c:v>0.80900000000000005</c:v>
                </c:pt>
                <c:pt idx="38202">
                  <c:v>1.0129999999999999</c:v>
                </c:pt>
                <c:pt idx="38203">
                  <c:v>1.0129999999999999</c:v>
                </c:pt>
                <c:pt idx="38204">
                  <c:v>0.96299999999999997</c:v>
                </c:pt>
                <c:pt idx="38205">
                  <c:v>0.54900000000000004</c:v>
                </c:pt>
                <c:pt idx="38206">
                  <c:v>0.64600000000000002</c:v>
                </c:pt>
                <c:pt idx="38207">
                  <c:v>0.55000000000000004</c:v>
                </c:pt>
                <c:pt idx="38208">
                  <c:v>0.67200000000000004</c:v>
                </c:pt>
                <c:pt idx="38209">
                  <c:v>0.998</c:v>
                </c:pt>
                <c:pt idx="38210">
                  <c:v>0.98</c:v>
                </c:pt>
                <c:pt idx="38211">
                  <c:v>0.59299999999999997</c:v>
                </c:pt>
                <c:pt idx="38212">
                  <c:v>0.96799999999999997</c:v>
                </c:pt>
                <c:pt idx="38213">
                  <c:v>0.58899999999999997</c:v>
                </c:pt>
                <c:pt idx="38214">
                  <c:v>0.98299999999999998</c:v>
                </c:pt>
                <c:pt idx="38215">
                  <c:v>1.0089999999999999</c:v>
                </c:pt>
                <c:pt idx="38216">
                  <c:v>0.98199999999999998</c:v>
                </c:pt>
                <c:pt idx="38217">
                  <c:v>0.59</c:v>
                </c:pt>
                <c:pt idx="38218">
                  <c:v>0.98099999999999998</c:v>
                </c:pt>
                <c:pt idx="38219">
                  <c:v>0.77</c:v>
                </c:pt>
                <c:pt idx="38220">
                  <c:v>0.76400000000000001</c:v>
                </c:pt>
                <c:pt idx="38221">
                  <c:v>0.95899999999999996</c:v>
                </c:pt>
                <c:pt idx="38222">
                  <c:v>0.76900000000000002</c:v>
                </c:pt>
                <c:pt idx="38223">
                  <c:v>0.999</c:v>
                </c:pt>
                <c:pt idx="38224">
                  <c:v>0.93100000000000005</c:v>
                </c:pt>
                <c:pt idx="38225">
                  <c:v>0.85399999999999998</c:v>
                </c:pt>
                <c:pt idx="38226">
                  <c:v>0.82699999999999996</c:v>
                </c:pt>
                <c:pt idx="38227">
                  <c:v>0.63900000000000001</c:v>
                </c:pt>
                <c:pt idx="38228">
                  <c:v>0.53700000000000003</c:v>
                </c:pt>
                <c:pt idx="38229">
                  <c:v>0.96499999999999997</c:v>
                </c:pt>
                <c:pt idx="38230">
                  <c:v>0.60899999999999999</c:v>
                </c:pt>
                <c:pt idx="38231">
                  <c:v>0.53700000000000003</c:v>
                </c:pt>
                <c:pt idx="38232">
                  <c:v>0.54400000000000004</c:v>
                </c:pt>
                <c:pt idx="38233">
                  <c:v>0.95799999999999996</c:v>
                </c:pt>
                <c:pt idx="38234">
                  <c:v>0.64300000000000002</c:v>
                </c:pt>
                <c:pt idx="38235">
                  <c:v>0.65600000000000003</c:v>
                </c:pt>
                <c:pt idx="38236">
                  <c:v>0.94</c:v>
                </c:pt>
                <c:pt idx="38237">
                  <c:v>0.65600000000000003</c:v>
                </c:pt>
                <c:pt idx="38238">
                  <c:v>0.93799999999999994</c:v>
                </c:pt>
                <c:pt idx="38239">
                  <c:v>0.998</c:v>
                </c:pt>
                <c:pt idx="38240">
                  <c:v>0.97899999999999998</c:v>
                </c:pt>
                <c:pt idx="38241">
                  <c:v>1.004</c:v>
                </c:pt>
                <c:pt idx="38242">
                  <c:v>0.96299999999999997</c:v>
                </c:pt>
                <c:pt idx="38243">
                  <c:v>0.85499999999999998</c:v>
                </c:pt>
                <c:pt idx="38244">
                  <c:v>0.98299999999999998</c:v>
                </c:pt>
                <c:pt idx="38245">
                  <c:v>0.86499999999999999</c:v>
                </c:pt>
                <c:pt idx="38246">
                  <c:v>0.92500000000000004</c:v>
                </c:pt>
                <c:pt idx="38247">
                  <c:v>0.82699999999999996</c:v>
                </c:pt>
                <c:pt idx="38248">
                  <c:v>0.92700000000000005</c:v>
                </c:pt>
                <c:pt idx="38249">
                  <c:v>0.873</c:v>
                </c:pt>
                <c:pt idx="38250">
                  <c:v>0.873</c:v>
                </c:pt>
                <c:pt idx="38251">
                  <c:v>0.53200000000000003</c:v>
                </c:pt>
                <c:pt idx="38252">
                  <c:v>0.91400000000000003</c:v>
                </c:pt>
                <c:pt idx="38253">
                  <c:v>0.63</c:v>
                </c:pt>
                <c:pt idx="38254">
                  <c:v>0.90100000000000002</c:v>
                </c:pt>
                <c:pt idx="38255">
                  <c:v>0.91400000000000003</c:v>
                </c:pt>
                <c:pt idx="38256">
                  <c:v>0.872</c:v>
                </c:pt>
                <c:pt idx="38257">
                  <c:v>0.87</c:v>
                </c:pt>
                <c:pt idx="38258">
                  <c:v>0.92800000000000005</c:v>
                </c:pt>
                <c:pt idx="38259">
                  <c:v>0.52400000000000002</c:v>
                </c:pt>
                <c:pt idx="38260">
                  <c:v>0.878</c:v>
                </c:pt>
                <c:pt idx="38261">
                  <c:v>0.64600000000000002</c:v>
                </c:pt>
                <c:pt idx="38262">
                  <c:v>0.84799999999999998</c:v>
                </c:pt>
                <c:pt idx="38263">
                  <c:v>0.86699999999999999</c:v>
                </c:pt>
                <c:pt idx="38264">
                  <c:v>0.92600000000000005</c:v>
                </c:pt>
                <c:pt idx="38265">
                  <c:v>0.872</c:v>
                </c:pt>
                <c:pt idx="38266">
                  <c:v>0.878</c:v>
                </c:pt>
                <c:pt idx="38267">
                  <c:v>0.92300000000000004</c:v>
                </c:pt>
                <c:pt idx="38268">
                  <c:v>0.877</c:v>
                </c:pt>
                <c:pt idx="38269">
                  <c:v>0.94799999999999995</c:v>
                </c:pt>
                <c:pt idx="38270">
                  <c:v>0.92500000000000004</c:v>
                </c:pt>
                <c:pt idx="38271">
                  <c:v>0.55300000000000005</c:v>
                </c:pt>
                <c:pt idx="38272">
                  <c:v>0.94499999999999995</c:v>
                </c:pt>
                <c:pt idx="38273">
                  <c:v>0.95199999999999996</c:v>
                </c:pt>
                <c:pt idx="38274">
                  <c:v>0.89100000000000001</c:v>
                </c:pt>
                <c:pt idx="38275">
                  <c:v>0.94599999999999995</c:v>
                </c:pt>
                <c:pt idx="38276">
                  <c:v>0.56200000000000006</c:v>
                </c:pt>
                <c:pt idx="38277">
                  <c:v>0.872</c:v>
                </c:pt>
                <c:pt idx="38278">
                  <c:v>0.91800000000000004</c:v>
                </c:pt>
                <c:pt idx="38279">
                  <c:v>0.92100000000000004</c:v>
                </c:pt>
                <c:pt idx="38280">
                  <c:v>0.91300000000000003</c:v>
                </c:pt>
                <c:pt idx="38281">
                  <c:v>0.59399999999999997</c:v>
                </c:pt>
                <c:pt idx="38282">
                  <c:v>0.56299999999999994</c:v>
                </c:pt>
                <c:pt idx="38283">
                  <c:v>0.66600000000000004</c:v>
                </c:pt>
                <c:pt idx="38284">
                  <c:v>0.86499999999999999</c:v>
                </c:pt>
                <c:pt idx="38285">
                  <c:v>0.92500000000000004</c:v>
                </c:pt>
                <c:pt idx="38286">
                  <c:v>0.89900000000000002</c:v>
                </c:pt>
                <c:pt idx="38287">
                  <c:v>0.94499999999999995</c:v>
                </c:pt>
                <c:pt idx="38288">
                  <c:v>0.94899999999999995</c:v>
                </c:pt>
                <c:pt idx="38289">
                  <c:v>0.92500000000000004</c:v>
                </c:pt>
                <c:pt idx="38290">
                  <c:v>0.86899999999999999</c:v>
                </c:pt>
                <c:pt idx="38291">
                  <c:v>0.95399999999999996</c:v>
                </c:pt>
                <c:pt idx="38292">
                  <c:v>0.95399999999999996</c:v>
                </c:pt>
                <c:pt idx="38293">
                  <c:v>0.67700000000000005</c:v>
                </c:pt>
                <c:pt idx="38294">
                  <c:v>0.873</c:v>
                </c:pt>
                <c:pt idx="38295">
                  <c:v>0.61399999999999999</c:v>
                </c:pt>
                <c:pt idx="38296">
                  <c:v>0.86599999999999999</c:v>
                </c:pt>
                <c:pt idx="38297">
                  <c:v>0.53100000000000003</c:v>
                </c:pt>
                <c:pt idx="38298">
                  <c:v>0.88200000000000001</c:v>
                </c:pt>
                <c:pt idx="38299">
                  <c:v>0.82799999999999996</c:v>
                </c:pt>
                <c:pt idx="38300">
                  <c:v>0.92400000000000004</c:v>
                </c:pt>
                <c:pt idx="38301">
                  <c:v>0.53100000000000003</c:v>
                </c:pt>
                <c:pt idx="38302">
                  <c:v>0.91900000000000004</c:v>
                </c:pt>
                <c:pt idx="38303">
                  <c:v>0.63900000000000001</c:v>
                </c:pt>
                <c:pt idx="38304">
                  <c:v>0.94899999999999995</c:v>
                </c:pt>
                <c:pt idx="38305">
                  <c:v>0.88900000000000001</c:v>
                </c:pt>
                <c:pt idx="38306">
                  <c:v>0.95099999999999996</c:v>
                </c:pt>
                <c:pt idx="38307">
                  <c:v>0.55200000000000005</c:v>
                </c:pt>
                <c:pt idx="38308">
                  <c:v>0.55700000000000005</c:v>
                </c:pt>
                <c:pt idx="38309">
                  <c:v>0.93899999999999995</c:v>
                </c:pt>
                <c:pt idx="38310">
                  <c:v>0.90800000000000003</c:v>
                </c:pt>
                <c:pt idx="38311">
                  <c:v>0.55300000000000005</c:v>
                </c:pt>
                <c:pt idx="38312">
                  <c:v>0.94899999999999995</c:v>
                </c:pt>
                <c:pt idx="38313">
                  <c:v>0.64700000000000002</c:v>
                </c:pt>
                <c:pt idx="38314">
                  <c:v>0.92500000000000004</c:v>
                </c:pt>
                <c:pt idx="38315">
                  <c:v>0.95199999999999996</c:v>
                </c:pt>
                <c:pt idx="38316">
                  <c:v>0.9</c:v>
                </c:pt>
                <c:pt idx="38317">
                  <c:v>0.89600000000000002</c:v>
                </c:pt>
                <c:pt idx="38318">
                  <c:v>0.59399999999999997</c:v>
                </c:pt>
                <c:pt idx="38319">
                  <c:v>0.87</c:v>
                </c:pt>
                <c:pt idx="38320">
                  <c:v>0.52200000000000002</c:v>
                </c:pt>
                <c:pt idx="38321">
                  <c:v>0.92100000000000004</c:v>
                </c:pt>
                <c:pt idx="38322">
                  <c:v>0.94799999999999995</c:v>
                </c:pt>
                <c:pt idx="38323">
                  <c:v>0.91700000000000004</c:v>
                </c:pt>
                <c:pt idx="38324">
                  <c:v>0.89200000000000002</c:v>
                </c:pt>
                <c:pt idx="38325">
                  <c:v>0.89100000000000001</c:v>
                </c:pt>
                <c:pt idx="38326">
                  <c:v>0.52300000000000002</c:v>
                </c:pt>
                <c:pt idx="38327">
                  <c:v>0.52600000000000002</c:v>
                </c:pt>
                <c:pt idx="38328">
                  <c:v>0.94</c:v>
                </c:pt>
                <c:pt idx="38329">
                  <c:v>0.94099999999999995</c:v>
                </c:pt>
                <c:pt idx="38330">
                  <c:v>0.95699999999999996</c:v>
                </c:pt>
                <c:pt idx="38331">
                  <c:v>0.85299999999999998</c:v>
                </c:pt>
                <c:pt idx="38332">
                  <c:v>0.87</c:v>
                </c:pt>
                <c:pt idx="38333">
                  <c:v>0.56499999999999995</c:v>
                </c:pt>
                <c:pt idx="38334">
                  <c:v>0.83899999999999997</c:v>
                </c:pt>
                <c:pt idx="38335">
                  <c:v>0.91400000000000003</c:v>
                </c:pt>
                <c:pt idx="38336">
                  <c:v>0.66200000000000003</c:v>
                </c:pt>
                <c:pt idx="38337">
                  <c:v>0.871</c:v>
                </c:pt>
                <c:pt idx="38338">
                  <c:v>0.877</c:v>
                </c:pt>
                <c:pt idx="38339">
                  <c:v>0.86799999999999999</c:v>
                </c:pt>
                <c:pt idx="38340">
                  <c:v>0.94399999999999995</c:v>
                </c:pt>
                <c:pt idx="38341">
                  <c:v>0.54700000000000004</c:v>
                </c:pt>
                <c:pt idx="38342">
                  <c:v>0.92600000000000005</c:v>
                </c:pt>
                <c:pt idx="38343">
                  <c:v>0.90800000000000003</c:v>
                </c:pt>
                <c:pt idx="38344">
                  <c:v>0.94199999999999995</c:v>
                </c:pt>
                <c:pt idx="38345">
                  <c:v>0.94099999999999995</c:v>
                </c:pt>
                <c:pt idx="38346">
                  <c:v>0.92100000000000004</c:v>
                </c:pt>
                <c:pt idx="38347">
                  <c:v>0.91400000000000003</c:v>
                </c:pt>
                <c:pt idx="38348">
                  <c:v>0.875</c:v>
                </c:pt>
                <c:pt idx="38349">
                  <c:v>0.92700000000000005</c:v>
                </c:pt>
                <c:pt idx="38350">
                  <c:v>0.92</c:v>
                </c:pt>
                <c:pt idx="38351">
                  <c:v>0.874</c:v>
                </c:pt>
                <c:pt idx="38352">
                  <c:v>0.93</c:v>
                </c:pt>
                <c:pt idx="38353">
                  <c:v>0.872</c:v>
                </c:pt>
                <c:pt idx="38354">
                  <c:v>0.53300000000000003</c:v>
                </c:pt>
                <c:pt idx="38355">
                  <c:v>0.93300000000000005</c:v>
                </c:pt>
                <c:pt idx="38356">
                  <c:v>0.89500000000000002</c:v>
                </c:pt>
                <c:pt idx="38357">
                  <c:v>0.91700000000000004</c:v>
                </c:pt>
                <c:pt idx="38358">
                  <c:v>0.63400000000000001</c:v>
                </c:pt>
                <c:pt idx="38359">
                  <c:v>0.94299999999999995</c:v>
                </c:pt>
                <c:pt idx="38360">
                  <c:v>0.91800000000000004</c:v>
                </c:pt>
                <c:pt idx="38361">
                  <c:v>0.86899999999999999</c:v>
                </c:pt>
                <c:pt idx="38362">
                  <c:v>0.88</c:v>
                </c:pt>
                <c:pt idx="38363">
                  <c:v>0.94099999999999995</c:v>
                </c:pt>
                <c:pt idx="38364">
                  <c:v>0.94899999999999995</c:v>
                </c:pt>
                <c:pt idx="38365">
                  <c:v>0.64800000000000002</c:v>
                </c:pt>
                <c:pt idx="38366">
                  <c:v>0.875</c:v>
                </c:pt>
                <c:pt idx="38367">
                  <c:v>0.876</c:v>
                </c:pt>
                <c:pt idx="38368">
                  <c:v>0.84899999999999998</c:v>
                </c:pt>
                <c:pt idx="38369">
                  <c:v>0.88</c:v>
                </c:pt>
                <c:pt idx="38370">
                  <c:v>0.88</c:v>
                </c:pt>
                <c:pt idx="38371">
                  <c:v>0.93200000000000005</c:v>
                </c:pt>
                <c:pt idx="38372">
                  <c:v>0.88</c:v>
                </c:pt>
                <c:pt idx="38373">
                  <c:v>0.92600000000000005</c:v>
                </c:pt>
                <c:pt idx="38374">
                  <c:v>0.95399999999999996</c:v>
                </c:pt>
                <c:pt idx="38375">
                  <c:v>0.95699999999999996</c:v>
                </c:pt>
                <c:pt idx="38376">
                  <c:v>0.92900000000000005</c:v>
                </c:pt>
                <c:pt idx="38377">
                  <c:v>0.85</c:v>
                </c:pt>
                <c:pt idx="38378">
                  <c:v>0.95699999999999996</c:v>
                </c:pt>
                <c:pt idx="38379">
                  <c:v>0.95</c:v>
                </c:pt>
                <c:pt idx="38380">
                  <c:v>0.92400000000000004</c:v>
                </c:pt>
                <c:pt idx="38381">
                  <c:v>0.89400000000000002</c:v>
                </c:pt>
                <c:pt idx="38382">
                  <c:v>0.90200000000000002</c:v>
                </c:pt>
                <c:pt idx="38383">
                  <c:v>0.872</c:v>
                </c:pt>
                <c:pt idx="38384">
                  <c:v>0.92200000000000004</c:v>
                </c:pt>
                <c:pt idx="38385">
                  <c:v>0.876</c:v>
                </c:pt>
                <c:pt idx="38386">
                  <c:v>0.59699999999999998</c:v>
                </c:pt>
                <c:pt idx="38387">
                  <c:v>0.94899999999999995</c:v>
                </c:pt>
                <c:pt idx="38388">
                  <c:v>0.86899999999999999</c:v>
                </c:pt>
                <c:pt idx="38389">
                  <c:v>0.94799999999999995</c:v>
                </c:pt>
                <c:pt idx="38390">
                  <c:v>0.91800000000000004</c:v>
                </c:pt>
                <c:pt idx="38391">
                  <c:v>0.95499999999999996</c:v>
                </c:pt>
                <c:pt idx="38392">
                  <c:v>0.68</c:v>
                </c:pt>
                <c:pt idx="38393">
                  <c:v>0.92700000000000005</c:v>
                </c:pt>
                <c:pt idx="38394">
                  <c:v>0.95799999999999996</c:v>
                </c:pt>
                <c:pt idx="38395">
                  <c:v>0.95399999999999996</c:v>
                </c:pt>
                <c:pt idx="38396">
                  <c:v>0.87</c:v>
                </c:pt>
                <c:pt idx="38397">
                  <c:v>0.88600000000000001</c:v>
                </c:pt>
                <c:pt idx="38398">
                  <c:v>0.82899999999999996</c:v>
                </c:pt>
                <c:pt idx="38399">
                  <c:v>0.95499999999999996</c:v>
                </c:pt>
                <c:pt idx="38400">
                  <c:v>0.95599999999999996</c:v>
                </c:pt>
                <c:pt idx="38401">
                  <c:v>0.92900000000000005</c:v>
                </c:pt>
                <c:pt idx="38402">
                  <c:v>0.95099999999999996</c:v>
                </c:pt>
                <c:pt idx="38403">
                  <c:v>0.64300000000000002</c:v>
                </c:pt>
                <c:pt idx="38404">
                  <c:v>0.92700000000000005</c:v>
                </c:pt>
                <c:pt idx="38405">
                  <c:v>0.94499999999999995</c:v>
                </c:pt>
                <c:pt idx="38406">
                  <c:v>0.95</c:v>
                </c:pt>
                <c:pt idx="38407">
                  <c:v>0.92200000000000004</c:v>
                </c:pt>
                <c:pt idx="38408">
                  <c:v>0.93400000000000005</c:v>
                </c:pt>
                <c:pt idx="38409">
                  <c:v>0.89300000000000002</c:v>
                </c:pt>
                <c:pt idx="38410">
                  <c:v>0.55900000000000005</c:v>
                </c:pt>
                <c:pt idx="38411">
                  <c:v>0.93799999999999994</c:v>
                </c:pt>
                <c:pt idx="38412">
                  <c:v>0.91400000000000003</c:v>
                </c:pt>
                <c:pt idx="38413">
                  <c:v>0.95499999999999996</c:v>
                </c:pt>
                <c:pt idx="38414">
                  <c:v>0.95699999999999996</c:v>
                </c:pt>
                <c:pt idx="38415">
                  <c:v>0.95499999999999996</c:v>
                </c:pt>
                <c:pt idx="38416">
                  <c:v>0.93200000000000005</c:v>
                </c:pt>
                <c:pt idx="38417">
                  <c:v>0.92700000000000005</c:v>
                </c:pt>
                <c:pt idx="38418">
                  <c:v>0.871</c:v>
                </c:pt>
                <c:pt idx="38419">
                  <c:v>0.873</c:v>
                </c:pt>
                <c:pt idx="38420">
                  <c:v>0.94599999999999995</c:v>
                </c:pt>
                <c:pt idx="38421">
                  <c:v>0.95</c:v>
                </c:pt>
                <c:pt idx="38422">
                  <c:v>0.90400000000000003</c:v>
                </c:pt>
                <c:pt idx="38423">
                  <c:v>0.59599999999999997</c:v>
                </c:pt>
                <c:pt idx="38424">
                  <c:v>0.95399999999999996</c:v>
                </c:pt>
                <c:pt idx="38425">
                  <c:v>0.89400000000000002</c:v>
                </c:pt>
                <c:pt idx="38426">
                  <c:v>0.89400000000000002</c:v>
                </c:pt>
                <c:pt idx="38427">
                  <c:v>0.93500000000000005</c:v>
                </c:pt>
                <c:pt idx="38428">
                  <c:v>0.96399999999999997</c:v>
                </c:pt>
                <c:pt idx="38429">
                  <c:v>0.95699999999999996</c:v>
                </c:pt>
                <c:pt idx="38430">
                  <c:v>0.92100000000000004</c:v>
                </c:pt>
                <c:pt idx="38431">
                  <c:v>0.92500000000000004</c:v>
                </c:pt>
                <c:pt idx="38432">
                  <c:v>0.94699999999999995</c:v>
                </c:pt>
                <c:pt idx="38433">
                  <c:v>0.96399999999999997</c:v>
                </c:pt>
                <c:pt idx="38434">
                  <c:v>0.52700000000000002</c:v>
                </c:pt>
                <c:pt idx="38435">
                  <c:v>0.94699999999999995</c:v>
                </c:pt>
                <c:pt idx="38436">
                  <c:v>0.873</c:v>
                </c:pt>
                <c:pt idx="38437">
                  <c:v>0.873</c:v>
                </c:pt>
                <c:pt idx="38438">
                  <c:v>0.85399999999999998</c:v>
                </c:pt>
                <c:pt idx="38439">
                  <c:v>0.96</c:v>
                </c:pt>
                <c:pt idx="38440">
                  <c:v>0.94799999999999995</c:v>
                </c:pt>
                <c:pt idx="38441">
                  <c:v>0.88100000000000001</c:v>
                </c:pt>
                <c:pt idx="38442">
                  <c:v>0.84</c:v>
                </c:pt>
                <c:pt idx="38443">
                  <c:v>0.877</c:v>
                </c:pt>
                <c:pt idx="38444">
                  <c:v>0.873</c:v>
                </c:pt>
                <c:pt idx="38445">
                  <c:v>0.94</c:v>
                </c:pt>
                <c:pt idx="38446">
                  <c:v>0.93</c:v>
                </c:pt>
                <c:pt idx="38447">
                  <c:v>0.91200000000000003</c:v>
                </c:pt>
                <c:pt idx="38448">
                  <c:v>0.95299999999999996</c:v>
                </c:pt>
                <c:pt idx="38449">
                  <c:v>0.876</c:v>
                </c:pt>
                <c:pt idx="38450">
                  <c:v>0.89300000000000002</c:v>
                </c:pt>
                <c:pt idx="38451">
                  <c:v>0.92500000000000004</c:v>
                </c:pt>
                <c:pt idx="38452">
                  <c:v>0.94599999999999995</c:v>
                </c:pt>
                <c:pt idx="38453">
                  <c:v>0.92400000000000004</c:v>
                </c:pt>
                <c:pt idx="38454">
                  <c:v>0.94499999999999995</c:v>
                </c:pt>
                <c:pt idx="38455">
                  <c:v>0.93</c:v>
                </c:pt>
                <c:pt idx="38456">
                  <c:v>0.93300000000000005</c:v>
                </c:pt>
                <c:pt idx="38457">
                  <c:v>0.92200000000000004</c:v>
                </c:pt>
                <c:pt idx="38458">
                  <c:v>0.93899999999999995</c:v>
                </c:pt>
                <c:pt idx="38459">
                  <c:v>0.871</c:v>
                </c:pt>
                <c:pt idx="38460">
                  <c:v>0.90100000000000002</c:v>
                </c:pt>
                <c:pt idx="38461">
                  <c:v>0.877</c:v>
                </c:pt>
                <c:pt idx="38462">
                  <c:v>0.95</c:v>
                </c:pt>
                <c:pt idx="38463">
                  <c:v>0.88200000000000001</c:v>
                </c:pt>
                <c:pt idx="38464">
                  <c:v>0.91900000000000004</c:v>
                </c:pt>
                <c:pt idx="38465">
                  <c:v>0.92200000000000004</c:v>
                </c:pt>
                <c:pt idx="38466">
                  <c:v>0.63700000000000001</c:v>
                </c:pt>
                <c:pt idx="38467">
                  <c:v>0.94699999999999995</c:v>
                </c:pt>
                <c:pt idx="38468">
                  <c:v>0.92</c:v>
                </c:pt>
                <c:pt idx="38469">
                  <c:v>0.879</c:v>
                </c:pt>
                <c:pt idx="38470">
                  <c:v>0.88200000000000001</c:v>
                </c:pt>
                <c:pt idx="38471">
                  <c:v>0.88600000000000001</c:v>
                </c:pt>
                <c:pt idx="38472">
                  <c:v>0.93799999999999994</c:v>
                </c:pt>
                <c:pt idx="38473">
                  <c:v>0.877</c:v>
                </c:pt>
                <c:pt idx="38474">
                  <c:v>0.96099999999999997</c:v>
                </c:pt>
                <c:pt idx="38475">
                  <c:v>0.93</c:v>
                </c:pt>
                <c:pt idx="38476">
                  <c:v>0.96</c:v>
                </c:pt>
                <c:pt idx="38477">
                  <c:v>0.96199999999999997</c:v>
                </c:pt>
                <c:pt idx="38478">
                  <c:v>0.95399999999999996</c:v>
                </c:pt>
                <c:pt idx="38479">
                  <c:v>0.90600000000000003</c:v>
                </c:pt>
                <c:pt idx="38480">
                  <c:v>0.85099999999999998</c:v>
                </c:pt>
                <c:pt idx="38481">
                  <c:v>0.91300000000000003</c:v>
                </c:pt>
                <c:pt idx="38482">
                  <c:v>0.95299999999999996</c:v>
                </c:pt>
                <c:pt idx="38483">
                  <c:v>0.93600000000000005</c:v>
                </c:pt>
                <c:pt idx="38484">
                  <c:v>0.92600000000000005</c:v>
                </c:pt>
                <c:pt idx="38485">
                  <c:v>0.95299999999999996</c:v>
                </c:pt>
                <c:pt idx="38486">
                  <c:v>0.59899999999999998</c:v>
                </c:pt>
                <c:pt idx="38487">
                  <c:v>0.96199999999999997</c:v>
                </c:pt>
                <c:pt idx="38488">
                  <c:v>0.92</c:v>
                </c:pt>
                <c:pt idx="38489">
                  <c:v>0.872</c:v>
                </c:pt>
                <c:pt idx="38490">
                  <c:v>0.96099999999999997</c:v>
                </c:pt>
                <c:pt idx="38491">
                  <c:v>0.96099999999999997</c:v>
                </c:pt>
                <c:pt idx="38492">
                  <c:v>0.93799999999999994</c:v>
                </c:pt>
                <c:pt idx="38493">
                  <c:v>0.93</c:v>
                </c:pt>
                <c:pt idx="38494">
                  <c:v>0.95599999999999996</c:v>
                </c:pt>
                <c:pt idx="38495">
                  <c:v>0.95899999999999996</c:v>
                </c:pt>
                <c:pt idx="38496">
                  <c:v>0.88900000000000001</c:v>
                </c:pt>
                <c:pt idx="38497">
                  <c:v>0.96</c:v>
                </c:pt>
                <c:pt idx="38498">
                  <c:v>0.96099999999999997</c:v>
                </c:pt>
                <c:pt idx="38499">
                  <c:v>0.95599999999999996</c:v>
                </c:pt>
                <c:pt idx="38500">
                  <c:v>0.96099999999999997</c:v>
                </c:pt>
                <c:pt idx="38501">
                  <c:v>0.95</c:v>
                </c:pt>
                <c:pt idx="38502">
                  <c:v>0.95499999999999996</c:v>
                </c:pt>
                <c:pt idx="38503">
                  <c:v>0.93400000000000005</c:v>
                </c:pt>
                <c:pt idx="38504">
                  <c:v>0.64600000000000002</c:v>
                </c:pt>
                <c:pt idx="38505">
                  <c:v>0.93700000000000006</c:v>
                </c:pt>
                <c:pt idx="38506">
                  <c:v>0.89100000000000001</c:v>
                </c:pt>
                <c:pt idx="38507">
                  <c:v>0.93899999999999995</c:v>
                </c:pt>
                <c:pt idx="38508">
                  <c:v>0.89600000000000002</c:v>
                </c:pt>
                <c:pt idx="38509">
                  <c:v>0.93</c:v>
                </c:pt>
                <c:pt idx="38510">
                  <c:v>0.96</c:v>
                </c:pt>
                <c:pt idx="38511">
                  <c:v>0.92500000000000004</c:v>
                </c:pt>
                <c:pt idx="38512">
                  <c:v>0.873</c:v>
                </c:pt>
                <c:pt idx="38513">
                  <c:v>0.96199999999999997</c:v>
                </c:pt>
                <c:pt idx="38514">
                  <c:v>0.96</c:v>
                </c:pt>
                <c:pt idx="38515">
                  <c:v>0.92</c:v>
                </c:pt>
                <c:pt idx="38516">
                  <c:v>0.93899999999999995</c:v>
                </c:pt>
                <c:pt idx="38517">
                  <c:v>0.93</c:v>
                </c:pt>
                <c:pt idx="38518">
                  <c:v>0.95399999999999996</c:v>
                </c:pt>
                <c:pt idx="38519">
                  <c:v>0.94</c:v>
                </c:pt>
                <c:pt idx="38520">
                  <c:v>0.95799999999999996</c:v>
                </c:pt>
                <c:pt idx="38521">
                  <c:v>0.94099999999999995</c:v>
                </c:pt>
                <c:pt idx="38522">
                  <c:v>0.90700000000000003</c:v>
                </c:pt>
                <c:pt idx="38523">
                  <c:v>0.95799999999999996</c:v>
                </c:pt>
                <c:pt idx="38524">
                  <c:v>0.97099999999999997</c:v>
                </c:pt>
                <c:pt idx="38525">
                  <c:v>0.96099999999999997</c:v>
                </c:pt>
                <c:pt idx="38526">
                  <c:v>0.95399999999999996</c:v>
                </c:pt>
                <c:pt idx="38527">
                  <c:v>0.89600000000000002</c:v>
                </c:pt>
                <c:pt idx="38528">
                  <c:v>0.89700000000000002</c:v>
                </c:pt>
                <c:pt idx="38529">
                  <c:v>0.93899999999999995</c:v>
                </c:pt>
                <c:pt idx="38530">
                  <c:v>0.97099999999999997</c:v>
                </c:pt>
                <c:pt idx="38531">
                  <c:v>0.96799999999999997</c:v>
                </c:pt>
                <c:pt idx="38532">
                  <c:v>0.92400000000000004</c:v>
                </c:pt>
                <c:pt idx="38533">
                  <c:v>0.93799999999999994</c:v>
                </c:pt>
                <c:pt idx="38534">
                  <c:v>0.96599999999999997</c:v>
                </c:pt>
                <c:pt idx="38535">
                  <c:v>0.95299999999999996</c:v>
                </c:pt>
                <c:pt idx="38536">
                  <c:v>0.94599999999999995</c:v>
                </c:pt>
                <c:pt idx="38537">
                  <c:v>0.85499999999999998</c:v>
                </c:pt>
                <c:pt idx="38538">
                  <c:v>0.94199999999999995</c:v>
                </c:pt>
                <c:pt idx="38539">
                  <c:v>0.89700000000000002</c:v>
                </c:pt>
                <c:pt idx="38540">
                  <c:v>0.94199999999999995</c:v>
                </c:pt>
                <c:pt idx="38541">
                  <c:v>0.96499999999999997</c:v>
                </c:pt>
                <c:pt idx="38542">
                  <c:v>0.92300000000000004</c:v>
                </c:pt>
                <c:pt idx="38543">
                  <c:v>0.94399999999999995</c:v>
                </c:pt>
                <c:pt idx="38544">
                  <c:v>0.89400000000000002</c:v>
                </c:pt>
                <c:pt idx="38545">
                  <c:v>0.94799999999999995</c:v>
                </c:pt>
                <c:pt idx="38546">
                  <c:v>0.91500000000000004</c:v>
                </c:pt>
                <c:pt idx="38547">
                  <c:v>0.92900000000000005</c:v>
                </c:pt>
                <c:pt idx="38548">
                  <c:v>0.89600000000000002</c:v>
                </c:pt>
                <c:pt idx="38549">
                  <c:v>0.95</c:v>
                </c:pt>
                <c:pt idx="38550">
                  <c:v>0.95</c:v>
                </c:pt>
                <c:pt idx="38551">
                  <c:v>0.95799999999999996</c:v>
                </c:pt>
                <c:pt idx="38552">
                  <c:v>0.96199999999999997</c:v>
                </c:pt>
                <c:pt idx="38553">
                  <c:v>0.92500000000000004</c:v>
                </c:pt>
                <c:pt idx="38554">
                  <c:v>0.92600000000000005</c:v>
                </c:pt>
                <c:pt idx="38555">
                  <c:v>0.96499999999999997</c:v>
                </c:pt>
                <c:pt idx="38556">
                  <c:v>0.81799999999999995</c:v>
                </c:pt>
                <c:pt idx="38557">
                  <c:v>0.77100000000000002</c:v>
                </c:pt>
                <c:pt idx="38558">
                  <c:v>0.84099999999999997</c:v>
                </c:pt>
                <c:pt idx="38559">
                  <c:v>0.79</c:v>
                </c:pt>
                <c:pt idx="38560">
                  <c:v>0.94699999999999995</c:v>
                </c:pt>
                <c:pt idx="38561">
                  <c:v>0.95</c:v>
                </c:pt>
                <c:pt idx="38562">
                  <c:v>0.98399999999999999</c:v>
                </c:pt>
                <c:pt idx="38563">
                  <c:v>0.78900000000000003</c:v>
                </c:pt>
                <c:pt idx="38564">
                  <c:v>0.84199999999999997</c:v>
                </c:pt>
                <c:pt idx="38565">
                  <c:v>0.55900000000000005</c:v>
                </c:pt>
                <c:pt idx="38566">
                  <c:v>0.75700000000000001</c:v>
                </c:pt>
                <c:pt idx="38567">
                  <c:v>0.92700000000000005</c:v>
                </c:pt>
                <c:pt idx="38568">
                  <c:v>0.95599999999999996</c:v>
                </c:pt>
                <c:pt idx="38569">
                  <c:v>0.997</c:v>
                </c:pt>
                <c:pt idx="38570">
                  <c:v>0.92500000000000004</c:v>
                </c:pt>
                <c:pt idx="38571">
                  <c:v>0.84299999999999997</c:v>
                </c:pt>
                <c:pt idx="38572">
                  <c:v>0.85099999999999998</c:v>
                </c:pt>
                <c:pt idx="38573">
                  <c:v>0.95799999999999996</c:v>
                </c:pt>
                <c:pt idx="38574">
                  <c:v>0.997</c:v>
                </c:pt>
                <c:pt idx="38575">
                  <c:v>0.87</c:v>
                </c:pt>
                <c:pt idx="38576">
                  <c:v>0.80200000000000005</c:v>
                </c:pt>
                <c:pt idx="38577">
                  <c:v>0.96199999999999997</c:v>
                </c:pt>
                <c:pt idx="38578">
                  <c:v>0.98699999999999999</c:v>
                </c:pt>
                <c:pt idx="38579">
                  <c:v>0.999</c:v>
                </c:pt>
                <c:pt idx="38580">
                  <c:v>0.81499999999999995</c:v>
                </c:pt>
                <c:pt idx="38581">
                  <c:v>0.80600000000000005</c:v>
                </c:pt>
                <c:pt idx="38582">
                  <c:v>0.94099999999999995</c:v>
                </c:pt>
                <c:pt idx="38583">
                  <c:v>0.92200000000000004</c:v>
                </c:pt>
                <c:pt idx="38584">
                  <c:v>0.98699999999999999</c:v>
                </c:pt>
                <c:pt idx="38585">
                  <c:v>0.80900000000000005</c:v>
                </c:pt>
                <c:pt idx="38586">
                  <c:v>0.997</c:v>
                </c:pt>
                <c:pt idx="38587">
                  <c:v>0.96</c:v>
                </c:pt>
                <c:pt idx="38588">
                  <c:v>0.99099999999999999</c:v>
                </c:pt>
                <c:pt idx="38589">
                  <c:v>0.82299999999999995</c:v>
                </c:pt>
                <c:pt idx="38590">
                  <c:v>0.80500000000000005</c:v>
                </c:pt>
                <c:pt idx="38591">
                  <c:v>0.95399999999999996</c:v>
                </c:pt>
                <c:pt idx="38592">
                  <c:v>0.995</c:v>
                </c:pt>
                <c:pt idx="38593">
                  <c:v>0.996</c:v>
                </c:pt>
                <c:pt idx="38594">
                  <c:v>0.99099999999999999</c:v>
                </c:pt>
                <c:pt idx="38595">
                  <c:v>0.82099999999999995</c:v>
                </c:pt>
                <c:pt idx="38596">
                  <c:v>0.98099999999999998</c:v>
                </c:pt>
                <c:pt idx="38597">
                  <c:v>0.99</c:v>
                </c:pt>
                <c:pt idx="38598">
                  <c:v>0.82299999999999995</c:v>
                </c:pt>
                <c:pt idx="38599">
                  <c:v>0.85099999999999998</c:v>
                </c:pt>
                <c:pt idx="38600">
                  <c:v>0.755</c:v>
                </c:pt>
                <c:pt idx="38601">
                  <c:v>0.96199999999999997</c:v>
                </c:pt>
                <c:pt idx="38602">
                  <c:v>0.995</c:v>
                </c:pt>
                <c:pt idx="38603">
                  <c:v>0.996</c:v>
                </c:pt>
                <c:pt idx="38604">
                  <c:v>0.995</c:v>
                </c:pt>
                <c:pt idx="38605">
                  <c:v>0.95899999999999996</c:v>
                </c:pt>
                <c:pt idx="38606">
                  <c:v>0.96399999999999997</c:v>
                </c:pt>
                <c:pt idx="38607">
                  <c:v>0.93799999999999994</c:v>
                </c:pt>
                <c:pt idx="38608">
                  <c:v>0.94899999999999995</c:v>
                </c:pt>
                <c:pt idx="38609">
                  <c:v>0.98299999999999998</c:v>
                </c:pt>
                <c:pt idx="38610">
                  <c:v>0.80700000000000005</c:v>
                </c:pt>
                <c:pt idx="38611">
                  <c:v>0.95899999999999996</c:v>
                </c:pt>
                <c:pt idx="38612">
                  <c:v>0.80600000000000005</c:v>
                </c:pt>
                <c:pt idx="38613">
                  <c:v>0.94599999999999995</c:v>
                </c:pt>
                <c:pt idx="38614">
                  <c:v>0.80800000000000005</c:v>
                </c:pt>
                <c:pt idx="38615">
                  <c:v>0.996</c:v>
                </c:pt>
                <c:pt idx="38616">
                  <c:v>0.98499999999999999</c:v>
                </c:pt>
                <c:pt idx="38617">
                  <c:v>0.995</c:v>
                </c:pt>
                <c:pt idx="38618">
                  <c:v>0.93600000000000005</c:v>
                </c:pt>
                <c:pt idx="38619">
                  <c:v>1.0049999999999999</c:v>
                </c:pt>
                <c:pt idx="38620">
                  <c:v>0.95399999999999996</c:v>
                </c:pt>
                <c:pt idx="38621">
                  <c:v>0.95899999999999996</c:v>
                </c:pt>
                <c:pt idx="38622">
                  <c:v>0.80500000000000005</c:v>
                </c:pt>
                <c:pt idx="38623">
                  <c:v>0.93200000000000005</c:v>
                </c:pt>
                <c:pt idx="38624">
                  <c:v>0.76600000000000001</c:v>
                </c:pt>
                <c:pt idx="38625">
                  <c:v>0.80800000000000005</c:v>
                </c:pt>
                <c:pt idx="38626">
                  <c:v>0.81699999999999995</c:v>
                </c:pt>
                <c:pt idx="38627">
                  <c:v>0.95399999999999996</c:v>
                </c:pt>
                <c:pt idx="38628">
                  <c:v>0.93</c:v>
                </c:pt>
                <c:pt idx="38629">
                  <c:v>0.91</c:v>
                </c:pt>
                <c:pt idx="38630">
                  <c:v>0.85299999999999998</c:v>
                </c:pt>
                <c:pt idx="38631">
                  <c:v>0.81299999999999994</c:v>
                </c:pt>
                <c:pt idx="38632">
                  <c:v>0.95699999999999996</c:v>
                </c:pt>
                <c:pt idx="38633">
                  <c:v>0.879</c:v>
                </c:pt>
                <c:pt idx="38634">
                  <c:v>0.95699999999999996</c:v>
                </c:pt>
                <c:pt idx="38635">
                  <c:v>0.85599999999999998</c:v>
                </c:pt>
                <c:pt idx="38636">
                  <c:v>0.97899999999999998</c:v>
                </c:pt>
                <c:pt idx="38637">
                  <c:v>0.92900000000000005</c:v>
                </c:pt>
                <c:pt idx="38638">
                  <c:v>0.96299999999999997</c:v>
                </c:pt>
                <c:pt idx="38639">
                  <c:v>0.81899999999999995</c:v>
                </c:pt>
                <c:pt idx="38640">
                  <c:v>0.81399999999999995</c:v>
                </c:pt>
                <c:pt idx="38641">
                  <c:v>0.96699999999999997</c:v>
                </c:pt>
                <c:pt idx="38642">
                  <c:v>0.93100000000000005</c:v>
                </c:pt>
                <c:pt idx="38643">
                  <c:v>0.95199999999999996</c:v>
                </c:pt>
                <c:pt idx="38644">
                  <c:v>0.79500000000000004</c:v>
                </c:pt>
                <c:pt idx="38645">
                  <c:v>0.98799999999999999</c:v>
                </c:pt>
                <c:pt idx="38646">
                  <c:v>0.93</c:v>
                </c:pt>
                <c:pt idx="38647">
                  <c:v>0.84499999999999997</c:v>
                </c:pt>
                <c:pt idx="38648">
                  <c:v>0.85299999999999998</c:v>
                </c:pt>
                <c:pt idx="38649">
                  <c:v>0.93</c:v>
                </c:pt>
                <c:pt idx="38650">
                  <c:v>0.872</c:v>
                </c:pt>
                <c:pt idx="38651">
                  <c:v>0.84499999999999997</c:v>
                </c:pt>
                <c:pt idx="38652">
                  <c:v>0.96099999999999997</c:v>
                </c:pt>
                <c:pt idx="38653">
                  <c:v>1.0009999999999999</c:v>
                </c:pt>
                <c:pt idx="38654">
                  <c:v>0.996</c:v>
                </c:pt>
                <c:pt idx="38655">
                  <c:v>0.96499999999999997</c:v>
                </c:pt>
                <c:pt idx="38656">
                  <c:v>1.0029999999999999</c:v>
                </c:pt>
                <c:pt idx="38657">
                  <c:v>0.80700000000000005</c:v>
                </c:pt>
                <c:pt idx="38658">
                  <c:v>0.99199999999999999</c:v>
                </c:pt>
                <c:pt idx="38659">
                  <c:v>0.94499999999999995</c:v>
                </c:pt>
                <c:pt idx="38660">
                  <c:v>0.998</c:v>
                </c:pt>
                <c:pt idx="38661">
                  <c:v>0.92600000000000005</c:v>
                </c:pt>
                <c:pt idx="38662">
                  <c:v>0.81100000000000005</c:v>
                </c:pt>
                <c:pt idx="38663">
                  <c:v>0.995</c:v>
                </c:pt>
                <c:pt idx="38664">
                  <c:v>0.96399999999999997</c:v>
                </c:pt>
                <c:pt idx="38665">
                  <c:v>0.94799999999999995</c:v>
                </c:pt>
                <c:pt idx="38666">
                  <c:v>0.82699999999999996</c:v>
                </c:pt>
                <c:pt idx="38667">
                  <c:v>0.999</c:v>
                </c:pt>
                <c:pt idx="38668">
                  <c:v>0.995</c:v>
                </c:pt>
                <c:pt idx="38669">
                  <c:v>0.98599999999999999</c:v>
                </c:pt>
                <c:pt idx="38670">
                  <c:v>0.99399999999999999</c:v>
                </c:pt>
                <c:pt idx="38671">
                  <c:v>0.82299999999999995</c:v>
                </c:pt>
                <c:pt idx="38672">
                  <c:v>0.95699999999999996</c:v>
                </c:pt>
                <c:pt idx="38673">
                  <c:v>0.85199999999999998</c:v>
                </c:pt>
                <c:pt idx="38674">
                  <c:v>0.82599999999999996</c:v>
                </c:pt>
                <c:pt idx="38675">
                  <c:v>0.999</c:v>
                </c:pt>
                <c:pt idx="38676">
                  <c:v>0.96499999999999997</c:v>
                </c:pt>
                <c:pt idx="38677">
                  <c:v>1</c:v>
                </c:pt>
                <c:pt idx="38678">
                  <c:v>0.75800000000000001</c:v>
                </c:pt>
                <c:pt idx="38679">
                  <c:v>0.94199999999999995</c:v>
                </c:pt>
                <c:pt idx="38680">
                  <c:v>0.98899999999999999</c:v>
                </c:pt>
                <c:pt idx="38681">
                  <c:v>0.96</c:v>
                </c:pt>
                <c:pt idx="38682">
                  <c:v>0.96499999999999997</c:v>
                </c:pt>
                <c:pt idx="38683">
                  <c:v>0.95399999999999996</c:v>
                </c:pt>
                <c:pt idx="38684">
                  <c:v>0.81200000000000006</c:v>
                </c:pt>
                <c:pt idx="38685">
                  <c:v>0.81100000000000005</c:v>
                </c:pt>
                <c:pt idx="38686">
                  <c:v>0.95</c:v>
                </c:pt>
                <c:pt idx="38687">
                  <c:v>0.96</c:v>
                </c:pt>
                <c:pt idx="38688">
                  <c:v>0.95899999999999996</c:v>
                </c:pt>
                <c:pt idx="38689">
                  <c:v>0.95699999999999996</c:v>
                </c:pt>
                <c:pt idx="38690">
                  <c:v>0.93500000000000005</c:v>
                </c:pt>
                <c:pt idx="38691">
                  <c:v>0.96299999999999997</c:v>
                </c:pt>
                <c:pt idx="38692">
                  <c:v>0.96299999999999997</c:v>
                </c:pt>
                <c:pt idx="38693">
                  <c:v>0.82099999999999995</c:v>
                </c:pt>
                <c:pt idx="38694">
                  <c:v>0.93300000000000005</c:v>
                </c:pt>
                <c:pt idx="38695">
                  <c:v>0.81100000000000005</c:v>
                </c:pt>
                <c:pt idx="38696">
                  <c:v>0.91300000000000003</c:v>
                </c:pt>
                <c:pt idx="38697">
                  <c:v>0.96</c:v>
                </c:pt>
                <c:pt idx="38698">
                  <c:v>0.88100000000000001</c:v>
                </c:pt>
                <c:pt idx="38699">
                  <c:v>0.93200000000000005</c:v>
                </c:pt>
                <c:pt idx="38700">
                  <c:v>0.85799999999999998</c:v>
                </c:pt>
                <c:pt idx="38701">
                  <c:v>0.98199999999999998</c:v>
                </c:pt>
                <c:pt idx="38702">
                  <c:v>0.82199999999999995</c:v>
                </c:pt>
                <c:pt idx="38703">
                  <c:v>0.95599999999999996</c:v>
                </c:pt>
                <c:pt idx="38704">
                  <c:v>0.95599999999999996</c:v>
                </c:pt>
                <c:pt idx="38705">
                  <c:v>0.93500000000000005</c:v>
                </c:pt>
                <c:pt idx="38706">
                  <c:v>0.93300000000000005</c:v>
                </c:pt>
                <c:pt idx="38707">
                  <c:v>0.79900000000000004</c:v>
                </c:pt>
                <c:pt idx="38708">
                  <c:v>0.84699999999999998</c:v>
                </c:pt>
                <c:pt idx="38709">
                  <c:v>0.93400000000000005</c:v>
                </c:pt>
                <c:pt idx="38710">
                  <c:v>0.874</c:v>
                </c:pt>
                <c:pt idx="38711">
                  <c:v>0.84799999999999998</c:v>
                </c:pt>
                <c:pt idx="38712">
                  <c:v>0.997</c:v>
                </c:pt>
                <c:pt idx="38713">
                  <c:v>0.96399999999999997</c:v>
                </c:pt>
                <c:pt idx="38714">
                  <c:v>1.0029999999999999</c:v>
                </c:pt>
                <c:pt idx="38715">
                  <c:v>0.96799999999999997</c:v>
                </c:pt>
                <c:pt idx="38716">
                  <c:v>1</c:v>
                </c:pt>
                <c:pt idx="38717">
                  <c:v>1.0049999999999999</c:v>
                </c:pt>
                <c:pt idx="38718">
                  <c:v>0.94899999999999995</c:v>
                </c:pt>
                <c:pt idx="38719">
                  <c:v>0.93</c:v>
                </c:pt>
                <c:pt idx="38720">
                  <c:v>0.81100000000000005</c:v>
                </c:pt>
                <c:pt idx="38721">
                  <c:v>1.002</c:v>
                </c:pt>
                <c:pt idx="38722">
                  <c:v>0.95</c:v>
                </c:pt>
                <c:pt idx="38723">
                  <c:v>0.83</c:v>
                </c:pt>
                <c:pt idx="38724">
                  <c:v>0.82599999999999996</c:v>
                </c:pt>
                <c:pt idx="38725">
                  <c:v>1.002</c:v>
                </c:pt>
                <c:pt idx="38726">
                  <c:v>1.0029999999999999</c:v>
                </c:pt>
                <c:pt idx="38727">
                  <c:v>0.82899999999999996</c:v>
                </c:pt>
                <c:pt idx="38728">
                  <c:v>0.94499999999999995</c:v>
                </c:pt>
                <c:pt idx="38729">
                  <c:v>0.95799999999999996</c:v>
                </c:pt>
                <c:pt idx="38730">
                  <c:v>0.81399999999999995</c:v>
                </c:pt>
                <c:pt idx="38731">
                  <c:v>0.96299999999999997</c:v>
                </c:pt>
                <c:pt idx="38732">
                  <c:v>0.95399999999999996</c:v>
                </c:pt>
                <c:pt idx="38733">
                  <c:v>0.96099999999999997</c:v>
                </c:pt>
                <c:pt idx="38734">
                  <c:v>0.96</c:v>
                </c:pt>
                <c:pt idx="38735">
                  <c:v>0.96599999999999997</c:v>
                </c:pt>
                <c:pt idx="38736">
                  <c:v>0.96599999999999997</c:v>
                </c:pt>
                <c:pt idx="38737">
                  <c:v>0.82299999999999995</c:v>
                </c:pt>
                <c:pt idx="38738">
                  <c:v>0.96199999999999997</c:v>
                </c:pt>
                <c:pt idx="38739">
                  <c:v>0.91700000000000004</c:v>
                </c:pt>
                <c:pt idx="38740">
                  <c:v>0.90700000000000003</c:v>
                </c:pt>
                <c:pt idx="38741">
                  <c:v>0.77100000000000002</c:v>
                </c:pt>
                <c:pt idx="38742">
                  <c:v>0.89500000000000002</c:v>
                </c:pt>
                <c:pt idx="38743">
                  <c:v>0.91600000000000004</c:v>
                </c:pt>
                <c:pt idx="38744">
                  <c:v>0.92</c:v>
                </c:pt>
                <c:pt idx="38745">
                  <c:v>0.76300000000000001</c:v>
                </c:pt>
                <c:pt idx="38746">
                  <c:v>0.90100000000000002</c:v>
                </c:pt>
                <c:pt idx="38747">
                  <c:v>0.78</c:v>
                </c:pt>
                <c:pt idx="38748">
                  <c:v>0.77500000000000002</c:v>
                </c:pt>
                <c:pt idx="38749">
                  <c:v>0.77800000000000002</c:v>
                </c:pt>
                <c:pt idx="38750">
                  <c:v>0.91200000000000003</c:v>
                </c:pt>
                <c:pt idx="38751">
                  <c:v>0.91800000000000004</c:v>
                </c:pt>
                <c:pt idx="38752">
                  <c:v>0.77300000000000002</c:v>
                </c:pt>
                <c:pt idx="38753">
                  <c:v>0.77300000000000002</c:v>
                </c:pt>
                <c:pt idx="38754">
                  <c:v>0.89700000000000002</c:v>
                </c:pt>
                <c:pt idx="38755">
                  <c:v>0.51</c:v>
                </c:pt>
                <c:pt idx="38756">
                  <c:v>0.51</c:v>
                </c:pt>
                <c:pt idx="38757">
                  <c:v>0.52100000000000002</c:v>
                </c:pt>
                <c:pt idx="38758">
                  <c:v>0.52100000000000002</c:v>
                </c:pt>
                <c:pt idx="38759">
                  <c:v>0.51300000000000001</c:v>
                </c:pt>
                <c:pt idx="38760">
                  <c:v>0.51300000000000001</c:v>
                </c:pt>
                <c:pt idx="38761">
                  <c:v>0.51800000000000002</c:v>
                </c:pt>
                <c:pt idx="38762">
                  <c:v>0.52200000000000002</c:v>
                </c:pt>
                <c:pt idx="38763">
                  <c:v>0.52400000000000002</c:v>
                </c:pt>
                <c:pt idx="38764">
                  <c:v>0.52400000000000002</c:v>
                </c:pt>
                <c:pt idx="38765">
                  <c:v>0.49099999999999999</c:v>
                </c:pt>
                <c:pt idx="38766">
                  <c:v>0.49099999999999999</c:v>
                </c:pt>
                <c:pt idx="38767">
                  <c:v>0.53</c:v>
                </c:pt>
                <c:pt idx="38768">
                  <c:v>0.48</c:v>
                </c:pt>
                <c:pt idx="38769">
                  <c:v>0.48</c:v>
                </c:pt>
                <c:pt idx="38770">
                  <c:v>0.53400000000000003</c:v>
                </c:pt>
                <c:pt idx="38771">
                  <c:v>0.52600000000000002</c:v>
                </c:pt>
                <c:pt idx="38772">
                  <c:v>0.53600000000000003</c:v>
                </c:pt>
                <c:pt idx="38773">
                  <c:v>0.53600000000000003</c:v>
                </c:pt>
                <c:pt idx="38774">
                  <c:v>0.48899999999999999</c:v>
                </c:pt>
                <c:pt idx="38775">
                  <c:v>0.52800000000000002</c:v>
                </c:pt>
                <c:pt idx="38776">
                  <c:v>0.52800000000000002</c:v>
                </c:pt>
                <c:pt idx="38777">
                  <c:v>0.47299999999999998</c:v>
                </c:pt>
                <c:pt idx="38778">
                  <c:v>0.47299999999999998</c:v>
                </c:pt>
                <c:pt idx="38779">
                  <c:v>0.501</c:v>
                </c:pt>
                <c:pt idx="38780">
                  <c:v>0.501</c:v>
                </c:pt>
                <c:pt idx="38781">
                  <c:v>0.54200000000000004</c:v>
                </c:pt>
                <c:pt idx="38782">
                  <c:v>0.49</c:v>
                </c:pt>
                <c:pt idx="38783">
                  <c:v>0.49</c:v>
                </c:pt>
                <c:pt idx="38784">
                  <c:v>0.53900000000000003</c:v>
                </c:pt>
                <c:pt idx="38785">
                  <c:v>0.53900000000000003</c:v>
                </c:pt>
                <c:pt idx="38786">
                  <c:v>0.49399999999999999</c:v>
                </c:pt>
                <c:pt idx="38787">
                  <c:v>0.49399999999999999</c:v>
                </c:pt>
                <c:pt idx="38788">
                  <c:v>0.501</c:v>
                </c:pt>
                <c:pt idx="38789">
                  <c:v>0.48299999999999998</c:v>
                </c:pt>
                <c:pt idx="38790">
                  <c:v>0.48299999999999998</c:v>
                </c:pt>
                <c:pt idx="38791">
                  <c:v>0.54600000000000004</c:v>
                </c:pt>
                <c:pt idx="38792">
                  <c:v>0.47099999999999997</c:v>
                </c:pt>
                <c:pt idx="38793">
                  <c:v>0.47099999999999997</c:v>
                </c:pt>
                <c:pt idx="38794">
                  <c:v>0.53700000000000003</c:v>
                </c:pt>
                <c:pt idx="38795">
                  <c:v>0.499</c:v>
                </c:pt>
                <c:pt idx="38796">
                  <c:v>0.54900000000000004</c:v>
                </c:pt>
                <c:pt idx="38797">
                  <c:v>0.54900000000000004</c:v>
                </c:pt>
                <c:pt idx="38798">
                  <c:v>0.48099999999999998</c:v>
                </c:pt>
                <c:pt idx="38799">
                  <c:v>0.54</c:v>
                </c:pt>
                <c:pt idx="38800">
                  <c:v>0.54</c:v>
                </c:pt>
                <c:pt idx="38801">
                  <c:v>0.49199999999999999</c:v>
                </c:pt>
                <c:pt idx="38802">
                  <c:v>0.47899999999999998</c:v>
                </c:pt>
                <c:pt idx="38803">
                  <c:v>0.48199999999999998</c:v>
                </c:pt>
                <c:pt idx="38804">
                  <c:v>0.48199999999999998</c:v>
                </c:pt>
                <c:pt idx="38805">
                  <c:v>0.78400000000000003</c:v>
                </c:pt>
                <c:pt idx="38806">
                  <c:v>0.47599999999999998</c:v>
                </c:pt>
                <c:pt idx="38807">
                  <c:v>0.47599999999999998</c:v>
                </c:pt>
                <c:pt idx="38808">
                  <c:v>0.55400000000000005</c:v>
                </c:pt>
                <c:pt idx="38809">
                  <c:v>0.55200000000000005</c:v>
                </c:pt>
                <c:pt idx="38810">
                  <c:v>0.55100000000000005</c:v>
                </c:pt>
                <c:pt idx="38811">
                  <c:v>0.54500000000000004</c:v>
                </c:pt>
                <c:pt idx="38812">
                  <c:v>0.54300000000000004</c:v>
                </c:pt>
                <c:pt idx="38813">
                  <c:v>0.504</c:v>
                </c:pt>
                <c:pt idx="38814">
                  <c:v>0.504</c:v>
                </c:pt>
                <c:pt idx="38815">
                  <c:v>0.54300000000000004</c:v>
                </c:pt>
                <c:pt idx="38816">
                  <c:v>0.502</c:v>
                </c:pt>
                <c:pt idx="38817">
                  <c:v>0.49299999999999999</c:v>
                </c:pt>
                <c:pt idx="38818">
                  <c:v>0.49299999999999999</c:v>
                </c:pt>
                <c:pt idx="38819">
                  <c:v>0.51100000000000001</c:v>
                </c:pt>
                <c:pt idx="38820">
                  <c:v>0.48</c:v>
                </c:pt>
                <c:pt idx="38821">
                  <c:v>0.48</c:v>
                </c:pt>
                <c:pt idx="38822">
                  <c:v>0.504</c:v>
                </c:pt>
                <c:pt idx="38823">
                  <c:v>0.50800000000000001</c:v>
                </c:pt>
                <c:pt idx="38824">
                  <c:v>0.56200000000000006</c:v>
                </c:pt>
                <c:pt idx="38825">
                  <c:v>0.56200000000000006</c:v>
                </c:pt>
                <c:pt idx="38826">
                  <c:v>0.49</c:v>
                </c:pt>
                <c:pt idx="38827">
                  <c:v>0.47399999999999998</c:v>
                </c:pt>
                <c:pt idx="38828">
                  <c:v>0.47399999999999998</c:v>
                </c:pt>
                <c:pt idx="38829">
                  <c:v>0.54100000000000004</c:v>
                </c:pt>
                <c:pt idx="38830">
                  <c:v>0.55200000000000005</c:v>
                </c:pt>
                <c:pt idx="38831">
                  <c:v>0.55200000000000005</c:v>
                </c:pt>
                <c:pt idx="38832">
                  <c:v>0.502</c:v>
                </c:pt>
                <c:pt idx="38833">
                  <c:v>0.48399999999999999</c:v>
                </c:pt>
                <c:pt idx="38834">
                  <c:v>0.54300000000000004</c:v>
                </c:pt>
                <c:pt idx="38835">
                  <c:v>0.54300000000000004</c:v>
                </c:pt>
                <c:pt idx="38836">
                  <c:v>0.503</c:v>
                </c:pt>
                <c:pt idx="38837">
                  <c:v>0.48799999999999999</c:v>
                </c:pt>
                <c:pt idx="38838">
                  <c:v>0.502</c:v>
                </c:pt>
                <c:pt idx="38839">
                  <c:v>0.502</c:v>
                </c:pt>
                <c:pt idx="38840">
                  <c:v>0.48199999999999998</c:v>
                </c:pt>
                <c:pt idx="38841">
                  <c:v>0.48499999999999999</c:v>
                </c:pt>
                <c:pt idx="38842">
                  <c:v>0.48499999999999999</c:v>
                </c:pt>
                <c:pt idx="38843">
                  <c:v>0.56699999999999995</c:v>
                </c:pt>
                <c:pt idx="38844">
                  <c:v>0.56499999999999995</c:v>
                </c:pt>
                <c:pt idx="38845">
                  <c:v>0.56399999999999995</c:v>
                </c:pt>
                <c:pt idx="38846">
                  <c:v>0.55800000000000005</c:v>
                </c:pt>
                <c:pt idx="38847">
                  <c:v>0.55600000000000005</c:v>
                </c:pt>
                <c:pt idx="38848">
                  <c:v>0.55500000000000005</c:v>
                </c:pt>
                <c:pt idx="38849">
                  <c:v>0.54900000000000004</c:v>
                </c:pt>
                <c:pt idx="38850">
                  <c:v>0.502</c:v>
                </c:pt>
                <c:pt idx="38851">
                  <c:v>0.502</c:v>
                </c:pt>
                <c:pt idx="38852">
                  <c:v>0.51500000000000001</c:v>
                </c:pt>
                <c:pt idx="38853">
                  <c:v>0.51500000000000001</c:v>
                </c:pt>
                <c:pt idx="38854">
                  <c:v>0.51300000000000001</c:v>
                </c:pt>
                <c:pt idx="38855">
                  <c:v>0.52200000000000002</c:v>
                </c:pt>
                <c:pt idx="38856">
                  <c:v>0.51600000000000001</c:v>
                </c:pt>
                <c:pt idx="38857">
                  <c:v>0.48599999999999999</c:v>
                </c:pt>
                <c:pt idx="38858">
                  <c:v>0.51600000000000001</c:v>
                </c:pt>
                <c:pt idx="38859">
                  <c:v>0.50800000000000001</c:v>
                </c:pt>
                <c:pt idx="38860">
                  <c:v>0.50800000000000001</c:v>
                </c:pt>
                <c:pt idx="38861">
                  <c:v>0.56299999999999994</c:v>
                </c:pt>
                <c:pt idx="38862">
                  <c:v>0.51500000000000001</c:v>
                </c:pt>
                <c:pt idx="38863">
                  <c:v>0.496</c:v>
                </c:pt>
                <c:pt idx="38864">
                  <c:v>0.496</c:v>
                </c:pt>
                <c:pt idx="38865">
                  <c:v>0.57499999999999996</c:v>
                </c:pt>
                <c:pt idx="38866">
                  <c:v>0.57499999999999996</c:v>
                </c:pt>
                <c:pt idx="38867">
                  <c:v>0.55300000000000005</c:v>
                </c:pt>
                <c:pt idx="38868">
                  <c:v>0.48299999999999998</c:v>
                </c:pt>
                <c:pt idx="38869">
                  <c:v>0.48299999999999998</c:v>
                </c:pt>
                <c:pt idx="38870">
                  <c:v>0.5</c:v>
                </c:pt>
                <c:pt idx="38871">
                  <c:v>0.56499999999999995</c:v>
                </c:pt>
                <c:pt idx="38872">
                  <c:v>0.56499999999999995</c:v>
                </c:pt>
                <c:pt idx="38873">
                  <c:v>0.55600000000000005</c:v>
                </c:pt>
                <c:pt idx="38874">
                  <c:v>0.55600000000000005</c:v>
                </c:pt>
                <c:pt idx="38875">
                  <c:v>0.49299999999999999</c:v>
                </c:pt>
                <c:pt idx="38876">
                  <c:v>0.51300000000000001</c:v>
                </c:pt>
                <c:pt idx="38877">
                  <c:v>0.51200000000000001</c:v>
                </c:pt>
                <c:pt idx="38878">
                  <c:v>0.49399999999999999</c:v>
                </c:pt>
                <c:pt idx="38879">
                  <c:v>0.495</c:v>
                </c:pt>
                <c:pt idx="38880">
                  <c:v>0.498</c:v>
                </c:pt>
                <c:pt idx="38881">
                  <c:v>0.51200000000000001</c:v>
                </c:pt>
                <c:pt idx="38882">
                  <c:v>0.505</c:v>
                </c:pt>
                <c:pt idx="38883">
                  <c:v>0.50600000000000001</c:v>
                </c:pt>
                <c:pt idx="38884">
                  <c:v>0.505</c:v>
                </c:pt>
                <c:pt idx="38885">
                  <c:v>0.49099999999999999</c:v>
                </c:pt>
                <c:pt idx="38886">
                  <c:v>0.58099999999999996</c:v>
                </c:pt>
                <c:pt idx="38887">
                  <c:v>0.49399999999999999</c:v>
                </c:pt>
                <c:pt idx="38888">
                  <c:v>0.49399999999999999</c:v>
                </c:pt>
                <c:pt idx="38889">
                  <c:v>0.57899999999999996</c:v>
                </c:pt>
                <c:pt idx="38890">
                  <c:v>0.57799999999999996</c:v>
                </c:pt>
                <c:pt idx="38891">
                  <c:v>0.57099999999999995</c:v>
                </c:pt>
                <c:pt idx="38892">
                  <c:v>0.49199999999999999</c:v>
                </c:pt>
                <c:pt idx="38893">
                  <c:v>0.49299999999999999</c:v>
                </c:pt>
                <c:pt idx="38894">
                  <c:v>0.56899999999999995</c:v>
                </c:pt>
                <c:pt idx="38895">
                  <c:v>0.56799999999999995</c:v>
                </c:pt>
                <c:pt idx="38896">
                  <c:v>0.51200000000000001</c:v>
                </c:pt>
                <c:pt idx="38897">
                  <c:v>0.51200000000000001</c:v>
                </c:pt>
                <c:pt idx="38898">
                  <c:v>0.48799999999999999</c:v>
                </c:pt>
                <c:pt idx="38899">
                  <c:v>0.48799999999999999</c:v>
                </c:pt>
                <c:pt idx="38900">
                  <c:v>0.48799999999999999</c:v>
                </c:pt>
                <c:pt idx="38901">
                  <c:v>0.56100000000000005</c:v>
                </c:pt>
                <c:pt idx="38902">
                  <c:v>0.52600000000000002</c:v>
                </c:pt>
                <c:pt idx="38903">
                  <c:v>0.52600000000000002</c:v>
                </c:pt>
                <c:pt idx="38904">
                  <c:v>0.52400000000000002</c:v>
                </c:pt>
                <c:pt idx="38905">
                  <c:v>0.56000000000000005</c:v>
                </c:pt>
                <c:pt idx="38906">
                  <c:v>0.55900000000000005</c:v>
                </c:pt>
                <c:pt idx="38907">
                  <c:v>0.52700000000000002</c:v>
                </c:pt>
                <c:pt idx="38908">
                  <c:v>0.496</c:v>
                </c:pt>
                <c:pt idx="38909">
                  <c:v>0.52700000000000002</c:v>
                </c:pt>
                <c:pt idx="38910">
                  <c:v>0.57599999999999996</c:v>
                </c:pt>
                <c:pt idx="38911">
                  <c:v>0.50600000000000001</c:v>
                </c:pt>
                <c:pt idx="38912">
                  <c:v>0.50600000000000001</c:v>
                </c:pt>
                <c:pt idx="38913">
                  <c:v>0.51800000000000002</c:v>
                </c:pt>
                <c:pt idx="38914">
                  <c:v>0.51800000000000002</c:v>
                </c:pt>
                <c:pt idx="38915">
                  <c:v>0.77300000000000002</c:v>
                </c:pt>
                <c:pt idx="38916">
                  <c:v>0.52</c:v>
                </c:pt>
                <c:pt idx="38917">
                  <c:v>0.58899999999999997</c:v>
                </c:pt>
                <c:pt idx="38918">
                  <c:v>0.58899999999999997</c:v>
                </c:pt>
                <c:pt idx="38919">
                  <c:v>0.52</c:v>
                </c:pt>
                <c:pt idx="38920">
                  <c:v>0.56599999999999995</c:v>
                </c:pt>
                <c:pt idx="38921">
                  <c:v>0.57899999999999996</c:v>
                </c:pt>
                <c:pt idx="38922">
                  <c:v>0.57899999999999996</c:v>
                </c:pt>
                <c:pt idx="38923">
                  <c:v>0.51800000000000002</c:v>
                </c:pt>
                <c:pt idx="38924">
                  <c:v>0.49199999999999999</c:v>
                </c:pt>
                <c:pt idx="38925">
                  <c:v>0.49199999999999999</c:v>
                </c:pt>
                <c:pt idx="38926">
                  <c:v>0.52200000000000002</c:v>
                </c:pt>
                <c:pt idx="38927">
                  <c:v>0.56899999999999995</c:v>
                </c:pt>
                <c:pt idx="38928">
                  <c:v>0.56899999999999995</c:v>
                </c:pt>
                <c:pt idx="38929">
                  <c:v>0.52300000000000002</c:v>
                </c:pt>
                <c:pt idx="38930">
                  <c:v>0.52200000000000002</c:v>
                </c:pt>
                <c:pt idx="38931">
                  <c:v>0.56000000000000005</c:v>
                </c:pt>
                <c:pt idx="38932">
                  <c:v>0.56000000000000005</c:v>
                </c:pt>
                <c:pt idx="38933">
                  <c:v>0.81</c:v>
                </c:pt>
                <c:pt idx="38934">
                  <c:v>0.48599999999999999</c:v>
                </c:pt>
                <c:pt idx="38935">
                  <c:v>0.48599999999999999</c:v>
                </c:pt>
                <c:pt idx="38936">
                  <c:v>0.52200000000000002</c:v>
                </c:pt>
                <c:pt idx="38937">
                  <c:v>0.51500000000000001</c:v>
                </c:pt>
                <c:pt idx="38938">
                  <c:v>0.504</c:v>
                </c:pt>
                <c:pt idx="38939">
                  <c:v>0.504</c:v>
                </c:pt>
                <c:pt idx="38940">
                  <c:v>0.496</c:v>
                </c:pt>
                <c:pt idx="38941">
                  <c:v>0.51600000000000001</c:v>
                </c:pt>
                <c:pt idx="38942">
                  <c:v>0.51500000000000001</c:v>
                </c:pt>
                <c:pt idx="38943">
                  <c:v>0.498</c:v>
                </c:pt>
                <c:pt idx="38944">
                  <c:v>0.59399999999999997</c:v>
                </c:pt>
                <c:pt idx="38945">
                  <c:v>0.498</c:v>
                </c:pt>
                <c:pt idx="38946">
                  <c:v>0.504</c:v>
                </c:pt>
                <c:pt idx="38947">
                  <c:v>0.504</c:v>
                </c:pt>
                <c:pt idx="38948">
                  <c:v>0.58499999999999996</c:v>
                </c:pt>
                <c:pt idx="38949">
                  <c:v>0.52200000000000002</c:v>
                </c:pt>
                <c:pt idx="38950">
                  <c:v>0.52200000000000002</c:v>
                </c:pt>
                <c:pt idx="38951">
                  <c:v>0.58299999999999996</c:v>
                </c:pt>
                <c:pt idx="38952">
                  <c:v>0.58199999999999996</c:v>
                </c:pt>
                <c:pt idx="38953">
                  <c:v>0.76900000000000002</c:v>
                </c:pt>
                <c:pt idx="38954">
                  <c:v>0.502</c:v>
                </c:pt>
                <c:pt idx="38955">
                  <c:v>0.502</c:v>
                </c:pt>
                <c:pt idx="38956">
                  <c:v>0.57499999999999996</c:v>
                </c:pt>
                <c:pt idx="38957">
                  <c:v>0.49399999999999999</c:v>
                </c:pt>
                <c:pt idx="38958">
                  <c:v>0.497</c:v>
                </c:pt>
                <c:pt idx="38959">
                  <c:v>0.497</c:v>
                </c:pt>
                <c:pt idx="38960">
                  <c:v>0.497</c:v>
                </c:pt>
                <c:pt idx="38961">
                  <c:v>0.57299999999999995</c:v>
                </c:pt>
                <c:pt idx="38962">
                  <c:v>0.57199999999999995</c:v>
                </c:pt>
                <c:pt idx="38963">
                  <c:v>0.53700000000000003</c:v>
                </c:pt>
                <c:pt idx="38964">
                  <c:v>0.53700000000000003</c:v>
                </c:pt>
                <c:pt idx="38965">
                  <c:v>0.53500000000000003</c:v>
                </c:pt>
                <c:pt idx="38966">
                  <c:v>0.495</c:v>
                </c:pt>
                <c:pt idx="38967">
                  <c:v>0.496</c:v>
                </c:pt>
                <c:pt idx="38968">
                  <c:v>0.51600000000000001</c:v>
                </c:pt>
                <c:pt idx="38969">
                  <c:v>0.51600000000000001</c:v>
                </c:pt>
                <c:pt idx="38970">
                  <c:v>0.59</c:v>
                </c:pt>
                <c:pt idx="38971">
                  <c:v>0.53900000000000003</c:v>
                </c:pt>
                <c:pt idx="38972">
                  <c:v>0.53900000000000003</c:v>
                </c:pt>
                <c:pt idx="38973">
                  <c:v>0.505</c:v>
                </c:pt>
                <c:pt idx="38974">
                  <c:v>0.52900000000000003</c:v>
                </c:pt>
                <c:pt idx="38975">
                  <c:v>0.52900000000000003</c:v>
                </c:pt>
                <c:pt idx="38976">
                  <c:v>0.52700000000000002</c:v>
                </c:pt>
                <c:pt idx="38977">
                  <c:v>0.60299999999999998</c:v>
                </c:pt>
                <c:pt idx="38978">
                  <c:v>0.60299999999999998</c:v>
                </c:pt>
                <c:pt idx="38979">
                  <c:v>0.53700000000000003</c:v>
                </c:pt>
                <c:pt idx="38980">
                  <c:v>0.57999999999999996</c:v>
                </c:pt>
                <c:pt idx="38981">
                  <c:v>0.53100000000000003</c:v>
                </c:pt>
                <c:pt idx="38982">
                  <c:v>0.53100000000000003</c:v>
                </c:pt>
                <c:pt idx="38983">
                  <c:v>0.52200000000000002</c:v>
                </c:pt>
                <c:pt idx="38984">
                  <c:v>0.52200000000000002</c:v>
                </c:pt>
                <c:pt idx="38985">
                  <c:v>0.59299999999999997</c:v>
                </c:pt>
                <c:pt idx="38986">
                  <c:v>0.59299999999999997</c:v>
                </c:pt>
                <c:pt idx="38987">
                  <c:v>0.50900000000000001</c:v>
                </c:pt>
                <c:pt idx="38988">
                  <c:v>0.50900000000000001</c:v>
                </c:pt>
                <c:pt idx="38989">
                  <c:v>0.53300000000000003</c:v>
                </c:pt>
                <c:pt idx="38990">
                  <c:v>0.502</c:v>
                </c:pt>
                <c:pt idx="38991">
                  <c:v>0.502</c:v>
                </c:pt>
                <c:pt idx="38992">
                  <c:v>0.79900000000000004</c:v>
                </c:pt>
                <c:pt idx="38993">
                  <c:v>0.52900000000000003</c:v>
                </c:pt>
                <c:pt idx="38994">
                  <c:v>0.56999999999999995</c:v>
                </c:pt>
                <c:pt idx="38995">
                  <c:v>0.58199999999999996</c:v>
                </c:pt>
                <c:pt idx="38996">
                  <c:v>0.58199999999999996</c:v>
                </c:pt>
                <c:pt idx="38997">
                  <c:v>0.53400000000000003</c:v>
                </c:pt>
                <c:pt idx="38998">
                  <c:v>0.53300000000000003</c:v>
                </c:pt>
                <c:pt idx="38999">
                  <c:v>0.57199999999999995</c:v>
                </c:pt>
                <c:pt idx="39000">
                  <c:v>0.57199999999999995</c:v>
                </c:pt>
                <c:pt idx="39001">
                  <c:v>0.53300000000000003</c:v>
                </c:pt>
                <c:pt idx="39002">
                  <c:v>0.52500000000000002</c:v>
                </c:pt>
                <c:pt idx="39003">
                  <c:v>0.51300000000000001</c:v>
                </c:pt>
                <c:pt idx="39004">
                  <c:v>0.495</c:v>
                </c:pt>
                <c:pt idx="39005">
                  <c:v>0.495</c:v>
                </c:pt>
                <c:pt idx="39006">
                  <c:v>0.51400000000000001</c:v>
                </c:pt>
                <c:pt idx="39007">
                  <c:v>0.51500000000000001</c:v>
                </c:pt>
                <c:pt idx="39008">
                  <c:v>0.52700000000000002</c:v>
                </c:pt>
                <c:pt idx="39009">
                  <c:v>0.52600000000000002</c:v>
                </c:pt>
                <c:pt idx="39010">
                  <c:v>0.50600000000000001</c:v>
                </c:pt>
                <c:pt idx="39011">
                  <c:v>0.60699999999999998</c:v>
                </c:pt>
                <c:pt idx="39012">
                  <c:v>0.50700000000000001</c:v>
                </c:pt>
                <c:pt idx="39013">
                  <c:v>0.52600000000000002</c:v>
                </c:pt>
                <c:pt idx="39014">
                  <c:v>0.60699999999999998</c:v>
                </c:pt>
                <c:pt idx="39015">
                  <c:v>0.60599999999999998</c:v>
                </c:pt>
                <c:pt idx="39016">
                  <c:v>0.50800000000000001</c:v>
                </c:pt>
                <c:pt idx="39017">
                  <c:v>0.51</c:v>
                </c:pt>
                <c:pt idx="39018">
                  <c:v>0.59799999999999998</c:v>
                </c:pt>
                <c:pt idx="39019">
                  <c:v>0.52</c:v>
                </c:pt>
                <c:pt idx="39020">
                  <c:v>0.51400000000000001</c:v>
                </c:pt>
                <c:pt idx="39021">
                  <c:v>0.51400000000000001</c:v>
                </c:pt>
                <c:pt idx="39022">
                  <c:v>0.51900000000000002</c:v>
                </c:pt>
                <c:pt idx="39023">
                  <c:v>0.53300000000000003</c:v>
                </c:pt>
                <c:pt idx="39024">
                  <c:v>0.53300000000000003</c:v>
                </c:pt>
                <c:pt idx="39025">
                  <c:v>0.59699999999999998</c:v>
                </c:pt>
                <c:pt idx="39026">
                  <c:v>0.59599999999999997</c:v>
                </c:pt>
                <c:pt idx="39027">
                  <c:v>0.75600000000000001</c:v>
                </c:pt>
                <c:pt idx="39028">
                  <c:v>0.58799999999999997</c:v>
                </c:pt>
                <c:pt idx="39029">
                  <c:v>0.51100000000000001</c:v>
                </c:pt>
                <c:pt idx="39030">
                  <c:v>0.51200000000000001</c:v>
                </c:pt>
                <c:pt idx="39031">
                  <c:v>0.504</c:v>
                </c:pt>
                <c:pt idx="39032">
                  <c:v>0.61299999999999999</c:v>
                </c:pt>
                <c:pt idx="39033">
                  <c:v>0.50700000000000001</c:v>
                </c:pt>
                <c:pt idx="39034">
                  <c:v>0.57799999999999996</c:v>
                </c:pt>
                <c:pt idx="39035">
                  <c:v>0.50700000000000001</c:v>
                </c:pt>
                <c:pt idx="39036">
                  <c:v>0.50700000000000001</c:v>
                </c:pt>
                <c:pt idx="39037">
                  <c:v>0.58599999999999997</c:v>
                </c:pt>
                <c:pt idx="39038">
                  <c:v>0.58599999999999997</c:v>
                </c:pt>
                <c:pt idx="39039">
                  <c:v>0.52600000000000002</c:v>
                </c:pt>
                <c:pt idx="39040">
                  <c:v>0.52600000000000002</c:v>
                </c:pt>
                <c:pt idx="39041">
                  <c:v>0.54900000000000004</c:v>
                </c:pt>
                <c:pt idx="39042">
                  <c:v>0.54900000000000004</c:v>
                </c:pt>
                <c:pt idx="39043">
                  <c:v>0.54700000000000004</c:v>
                </c:pt>
                <c:pt idx="39044">
                  <c:v>0.60399999999999998</c:v>
                </c:pt>
                <c:pt idx="39045">
                  <c:v>0.505</c:v>
                </c:pt>
                <c:pt idx="39046">
                  <c:v>0.505</c:v>
                </c:pt>
                <c:pt idx="39047">
                  <c:v>0.57599999999999996</c:v>
                </c:pt>
                <c:pt idx="39048">
                  <c:v>0.55100000000000005</c:v>
                </c:pt>
                <c:pt idx="39049">
                  <c:v>0.501</c:v>
                </c:pt>
                <c:pt idx="39050">
                  <c:v>0.501</c:v>
                </c:pt>
                <c:pt idx="39051">
                  <c:v>0.55100000000000005</c:v>
                </c:pt>
                <c:pt idx="39052">
                  <c:v>0.51500000000000001</c:v>
                </c:pt>
                <c:pt idx="39053">
                  <c:v>0.54100000000000004</c:v>
                </c:pt>
                <c:pt idx="39054">
                  <c:v>0.54100000000000004</c:v>
                </c:pt>
                <c:pt idx="39055">
                  <c:v>0.61599999999999999</c:v>
                </c:pt>
                <c:pt idx="39056">
                  <c:v>0.61599999999999999</c:v>
                </c:pt>
                <c:pt idx="39057">
                  <c:v>0.53800000000000003</c:v>
                </c:pt>
                <c:pt idx="39058">
                  <c:v>0.59399999999999997</c:v>
                </c:pt>
                <c:pt idx="39059">
                  <c:v>0.54900000000000004</c:v>
                </c:pt>
                <c:pt idx="39060">
                  <c:v>0.51900000000000002</c:v>
                </c:pt>
                <c:pt idx="39061">
                  <c:v>0.51900000000000002</c:v>
                </c:pt>
                <c:pt idx="39062">
                  <c:v>0.54200000000000004</c:v>
                </c:pt>
                <c:pt idx="39063">
                  <c:v>0.54200000000000004</c:v>
                </c:pt>
                <c:pt idx="39064">
                  <c:v>0.54400000000000004</c:v>
                </c:pt>
                <c:pt idx="39065">
                  <c:v>0.60599999999999998</c:v>
                </c:pt>
                <c:pt idx="39066">
                  <c:v>0.60599999999999998</c:v>
                </c:pt>
                <c:pt idx="39067">
                  <c:v>0.50900000000000001</c:v>
                </c:pt>
                <c:pt idx="39068">
                  <c:v>0.53300000000000003</c:v>
                </c:pt>
                <c:pt idx="39069">
                  <c:v>0.53300000000000003</c:v>
                </c:pt>
                <c:pt idx="39070">
                  <c:v>0.53100000000000003</c:v>
                </c:pt>
                <c:pt idx="39071">
                  <c:v>0.58299999999999996</c:v>
                </c:pt>
                <c:pt idx="39072">
                  <c:v>0.51100000000000001</c:v>
                </c:pt>
                <c:pt idx="39073">
                  <c:v>0.51100000000000001</c:v>
                </c:pt>
                <c:pt idx="39074">
                  <c:v>0.54</c:v>
                </c:pt>
                <c:pt idx="39075">
                  <c:v>0.59599999999999997</c:v>
                </c:pt>
                <c:pt idx="39076">
                  <c:v>0.59599999999999997</c:v>
                </c:pt>
                <c:pt idx="39077">
                  <c:v>0.53400000000000003</c:v>
                </c:pt>
                <c:pt idx="39078">
                  <c:v>0.53400000000000003</c:v>
                </c:pt>
                <c:pt idx="39079">
                  <c:v>0.54500000000000004</c:v>
                </c:pt>
                <c:pt idx="39080">
                  <c:v>0.53600000000000003</c:v>
                </c:pt>
                <c:pt idx="39081">
                  <c:v>0.58599999999999997</c:v>
                </c:pt>
                <c:pt idx="39082">
                  <c:v>0.58599999999999997</c:v>
                </c:pt>
                <c:pt idx="39083">
                  <c:v>0.52300000000000002</c:v>
                </c:pt>
                <c:pt idx="39084">
                  <c:v>0.505</c:v>
                </c:pt>
                <c:pt idx="39085">
                  <c:v>0.505</c:v>
                </c:pt>
                <c:pt idx="39086">
                  <c:v>0.76500000000000001</c:v>
                </c:pt>
                <c:pt idx="39087">
                  <c:v>0.53700000000000003</c:v>
                </c:pt>
                <c:pt idx="39088">
                  <c:v>0.53600000000000003</c:v>
                </c:pt>
                <c:pt idx="39089">
                  <c:v>0.52500000000000002</c:v>
                </c:pt>
                <c:pt idx="39090">
                  <c:v>0.52500000000000002</c:v>
                </c:pt>
                <c:pt idx="39091">
                  <c:v>0.62</c:v>
                </c:pt>
                <c:pt idx="39092">
                  <c:v>0.52900000000000003</c:v>
                </c:pt>
                <c:pt idx="39093">
                  <c:v>0.53700000000000003</c:v>
                </c:pt>
                <c:pt idx="39094">
                  <c:v>0.51600000000000001</c:v>
                </c:pt>
                <c:pt idx="39095">
                  <c:v>0.499</c:v>
                </c:pt>
                <c:pt idx="39096">
                  <c:v>0.499</c:v>
                </c:pt>
                <c:pt idx="39097">
                  <c:v>0.51700000000000002</c:v>
                </c:pt>
                <c:pt idx="39098">
                  <c:v>0.61099999999999999</c:v>
                </c:pt>
                <c:pt idx="39099">
                  <c:v>0.51800000000000002</c:v>
                </c:pt>
                <c:pt idx="39100">
                  <c:v>0.52100000000000002</c:v>
                </c:pt>
                <c:pt idx="39101">
                  <c:v>0.53</c:v>
                </c:pt>
                <c:pt idx="39102">
                  <c:v>0.54400000000000004</c:v>
                </c:pt>
                <c:pt idx="39103">
                  <c:v>0.54400000000000004</c:v>
                </c:pt>
                <c:pt idx="39104">
                  <c:v>0.52900000000000003</c:v>
                </c:pt>
                <c:pt idx="39105">
                  <c:v>0.61099999999999999</c:v>
                </c:pt>
                <c:pt idx="39106">
                  <c:v>0.61</c:v>
                </c:pt>
                <c:pt idx="39107">
                  <c:v>0.60199999999999998</c:v>
                </c:pt>
                <c:pt idx="39108">
                  <c:v>0.52400000000000002</c:v>
                </c:pt>
                <c:pt idx="39109">
                  <c:v>0.52400000000000002</c:v>
                </c:pt>
                <c:pt idx="39110">
                  <c:v>0.51100000000000001</c:v>
                </c:pt>
                <c:pt idx="39111">
                  <c:v>0.51100000000000001</c:v>
                </c:pt>
                <c:pt idx="39112">
                  <c:v>0.626</c:v>
                </c:pt>
                <c:pt idx="39113">
                  <c:v>0.76500000000000001</c:v>
                </c:pt>
                <c:pt idx="39114">
                  <c:v>0.52200000000000002</c:v>
                </c:pt>
                <c:pt idx="39115">
                  <c:v>0.53</c:v>
                </c:pt>
                <c:pt idx="39116">
                  <c:v>0.52200000000000002</c:v>
                </c:pt>
                <c:pt idx="39117">
                  <c:v>0.51400000000000001</c:v>
                </c:pt>
                <c:pt idx="39118">
                  <c:v>0.59199999999999997</c:v>
                </c:pt>
                <c:pt idx="39119">
                  <c:v>0.60099999999999998</c:v>
                </c:pt>
                <c:pt idx="39120">
                  <c:v>0.6</c:v>
                </c:pt>
                <c:pt idx="39121">
                  <c:v>0.51700000000000002</c:v>
                </c:pt>
                <c:pt idx="39122">
                  <c:v>0.53600000000000003</c:v>
                </c:pt>
                <c:pt idx="39123">
                  <c:v>0.51700000000000002</c:v>
                </c:pt>
                <c:pt idx="39124">
                  <c:v>0.53600000000000003</c:v>
                </c:pt>
                <c:pt idx="39125">
                  <c:v>0.51700000000000002</c:v>
                </c:pt>
                <c:pt idx="39126">
                  <c:v>0.61699999999999999</c:v>
                </c:pt>
                <c:pt idx="39127">
                  <c:v>0.56299999999999994</c:v>
                </c:pt>
                <c:pt idx="39128">
                  <c:v>0.59</c:v>
                </c:pt>
                <c:pt idx="39129">
                  <c:v>0.56100000000000005</c:v>
                </c:pt>
                <c:pt idx="39130">
                  <c:v>0.56100000000000005</c:v>
                </c:pt>
                <c:pt idx="39131">
                  <c:v>0.51500000000000001</c:v>
                </c:pt>
                <c:pt idx="39132">
                  <c:v>0.55900000000000005</c:v>
                </c:pt>
                <c:pt idx="39133">
                  <c:v>0.51500000000000001</c:v>
                </c:pt>
                <c:pt idx="39134">
                  <c:v>0.51</c:v>
                </c:pt>
                <c:pt idx="39135">
                  <c:v>0.51</c:v>
                </c:pt>
                <c:pt idx="39136">
                  <c:v>0.629</c:v>
                </c:pt>
                <c:pt idx="39137">
                  <c:v>0.629</c:v>
                </c:pt>
                <c:pt idx="39138">
                  <c:v>0.60699999999999998</c:v>
                </c:pt>
                <c:pt idx="39139">
                  <c:v>0.51</c:v>
                </c:pt>
                <c:pt idx="39140">
                  <c:v>0.52600000000000002</c:v>
                </c:pt>
                <c:pt idx="39141">
                  <c:v>0.55300000000000005</c:v>
                </c:pt>
                <c:pt idx="39142">
                  <c:v>0.55300000000000005</c:v>
                </c:pt>
                <c:pt idx="39143">
                  <c:v>0.52900000000000003</c:v>
                </c:pt>
                <c:pt idx="39144">
                  <c:v>0.52900000000000003</c:v>
                </c:pt>
                <c:pt idx="39145">
                  <c:v>0.55000000000000004</c:v>
                </c:pt>
                <c:pt idx="39146">
                  <c:v>0.55500000000000005</c:v>
                </c:pt>
                <c:pt idx="39147">
                  <c:v>0.56100000000000005</c:v>
                </c:pt>
                <c:pt idx="39148">
                  <c:v>0.50800000000000001</c:v>
                </c:pt>
                <c:pt idx="39149">
                  <c:v>0.62</c:v>
                </c:pt>
                <c:pt idx="39150">
                  <c:v>0.62</c:v>
                </c:pt>
                <c:pt idx="39151">
                  <c:v>0.50900000000000001</c:v>
                </c:pt>
                <c:pt idx="39152">
                  <c:v>0.55400000000000005</c:v>
                </c:pt>
                <c:pt idx="39153">
                  <c:v>0.55400000000000005</c:v>
                </c:pt>
                <c:pt idx="39154">
                  <c:v>0.59699999999999998</c:v>
                </c:pt>
                <c:pt idx="39155">
                  <c:v>0.54400000000000004</c:v>
                </c:pt>
                <c:pt idx="39156">
                  <c:v>0.54400000000000004</c:v>
                </c:pt>
                <c:pt idx="39157">
                  <c:v>0.51900000000000002</c:v>
                </c:pt>
                <c:pt idx="39158">
                  <c:v>0.54200000000000004</c:v>
                </c:pt>
                <c:pt idx="39159">
                  <c:v>0.55700000000000005</c:v>
                </c:pt>
                <c:pt idx="39160">
                  <c:v>0.55600000000000005</c:v>
                </c:pt>
                <c:pt idx="39161">
                  <c:v>0.61</c:v>
                </c:pt>
                <c:pt idx="39162">
                  <c:v>0.61</c:v>
                </c:pt>
                <c:pt idx="39163">
                  <c:v>0.52200000000000002</c:v>
                </c:pt>
                <c:pt idx="39164">
                  <c:v>0.52200000000000002</c:v>
                </c:pt>
                <c:pt idx="39165">
                  <c:v>0.55200000000000005</c:v>
                </c:pt>
                <c:pt idx="39166">
                  <c:v>0.54600000000000004</c:v>
                </c:pt>
                <c:pt idx="39167">
                  <c:v>0.55600000000000005</c:v>
                </c:pt>
                <c:pt idx="39168">
                  <c:v>0.54700000000000004</c:v>
                </c:pt>
                <c:pt idx="39169">
                  <c:v>0.52200000000000002</c:v>
                </c:pt>
                <c:pt idx="39170">
                  <c:v>0.52200000000000002</c:v>
                </c:pt>
                <c:pt idx="39171">
                  <c:v>0.54600000000000004</c:v>
                </c:pt>
                <c:pt idx="39172">
                  <c:v>0.53600000000000003</c:v>
                </c:pt>
                <c:pt idx="39173">
                  <c:v>0.53600000000000003</c:v>
                </c:pt>
                <c:pt idx="39174">
                  <c:v>0.51200000000000001</c:v>
                </c:pt>
                <c:pt idx="39175">
                  <c:v>0.54400000000000004</c:v>
                </c:pt>
                <c:pt idx="39176">
                  <c:v>0.54900000000000004</c:v>
                </c:pt>
                <c:pt idx="39177">
                  <c:v>0.54800000000000004</c:v>
                </c:pt>
                <c:pt idx="39178">
                  <c:v>0.51500000000000001</c:v>
                </c:pt>
                <c:pt idx="39179">
                  <c:v>0.51500000000000001</c:v>
                </c:pt>
                <c:pt idx="39180">
                  <c:v>0.53400000000000003</c:v>
                </c:pt>
                <c:pt idx="39181">
                  <c:v>0.53900000000000003</c:v>
                </c:pt>
                <c:pt idx="39182">
                  <c:v>0.623</c:v>
                </c:pt>
                <c:pt idx="39183">
                  <c:v>0.54800000000000004</c:v>
                </c:pt>
                <c:pt idx="39184">
                  <c:v>0.63300000000000001</c:v>
                </c:pt>
                <c:pt idx="39185">
                  <c:v>0.624</c:v>
                </c:pt>
                <c:pt idx="39186">
                  <c:v>0.52700000000000002</c:v>
                </c:pt>
                <c:pt idx="39187">
                  <c:v>0.76300000000000001</c:v>
                </c:pt>
                <c:pt idx="39188">
                  <c:v>0.55600000000000005</c:v>
                </c:pt>
                <c:pt idx="39189">
                  <c:v>0.55600000000000005</c:v>
                </c:pt>
                <c:pt idx="39190">
                  <c:v>0.54100000000000004</c:v>
                </c:pt>
                <c:pt idx="39191">
                  <c:v>0.54</c:v>
                </c:pt>
                <c:pt idx="39192">
                  <c:v>0.50800000000000001</c:v>
                </c:pt>
                <c:pt idx="39193">
                  <c:v>0.50800000000000001</c:v>
                </c:pt>
                <c:pt idx="39194">
                  <c:v>0.52800000000000002</c:v>
                </c:pt>
                <c:pt idx="39195">
                  <c:v>0.52800000000000002</c:v>
                </c:pt>
                <c:pt idx="39196">
                  <c:v>0.53100000000000003</c:v>
                </c:pt>
                <c:pt idx="39197">
                  <c:v>0.76900000000000002</c:v>
                </c:pt>
                <c:pt idx="39198">
                  <c:v>0.624</c:v>
                </c:pt>
                <c:pt idx="39199">
                  <c:v>0.623</c:v>
                </c:pt>
                <c:pt idx="39200">
                  <c:v>0.61499999999999999</c:v>
                </c:pt>
                <c:pt idx="39201">
                  <c:v>0.51900000000000002</c:v>
                </c:pt>
                <c:pt idx="39202">
                  <c:v>0.53500000000000003</c:v>
                </c:pt>
                <c:pt idx="39203">
                  <c:v>0.53500000000000003</c:v>
                </c:pt>
                <c:pt idx="39204">
                  <c:v>0.54</c:v>
                </c:pt>
                <c:pt idx="39205">
                  <c:v>0.63900000000000001</c:v>
                </c:pt>
                <c:pt idx="39206">
                  <c:v>0.52100000000000002</c:v>
                </c:pt>
                <c:pt idx="39207">
                  <c:v>0.61499999999999999</c:v>
                </c:pt>
                <c:pt idx="39208">
                  <c:v>0.52100000000000002</c:v>
                </c:pt>
                <c:pt idx="39209">
                  <c:v>0.61399999999999999</c:v>
                </c:pt>
                <c:pt idx="39210">
                  <c:v>0.53300000000000003</c:v>
                </c:pt>
                <c:pt idx="39211">
                  <c:v>0.52400000000000002</c:v>
                </c:pt>
                <c:pt idx="39212">
                  <c:v>0.54800000000000004</c:v>
                </c:pt>
                <c:pt idx="39213">
                  <c:v>0.54800000000000004</c:v>
                </c:pt>
                <c:pt idx="39214">
                  <c:v>0.76800000000000002</c:v>
                </c:pt>
                <c:pt idx="39215">
                  <c:v>0.57499999999999996</c:v>
                </c:pt>
                <c:pt idx="39216">
                  <c:v>0.52800000000000002</c:v>
                </c:pt>
                <c:pt idx="39217">
                  <c:v>0.76800000000000002</c:v>
                </c:pt>
                <c:pt idx="39218">
                  <c:v>0.63</c:v>
                </c:pt>
                <c:pt idx="39219">
                  <c:v>0.52700000000000002</c:v>
                </c:pt>
                <c:pt idx="39220">
                  <c:v>0.52700000000000002</c:v>
                </c:pt>
                <c:pt idx="39221">
                  <c:v>0.77500000000000002</c:v>
                </c:pt>
                <c:pt idx="39222">
                  <c:v>0.60399999999999998</c:v>
                </c:pt>
                <c:pt idx="39223">
                  <c:v>0.61</c:v>
                </c:pt>
                <c:pt idx="39224">
                  <c:v>0.61</c:v>
                </c:pt>
                <c:pt idx="39225">
                  <c:v>0.52500000000000002</c:v>
                </c:pt>
                <c:pt idx="39226">
                  <c:v>0.57399999999999995</c:v>
                </c:pt>
                <c:pt idx="39227">
                  <c:v>0.57399999999999995</c:v>
                </c:pt>
                <c:pt idx="39228">
                  <c:v>0.52600000000000002</c:v>
                </c:pt>
                <c:pt idx="39229">
                  <c:v>0.51700000000000002</c:v>
                </c:pt>
                <c:pt idx="39230">
                  <c:v>0.57099999999999995</c:v>
                </c:pt>
                <c:pt idx="39231">
                  <c:v>0.58299999999999996</c:v>
                </c:pt>
                <c:pt idx="39232">
                  <c:v>0.63200000000000001</c:v>
                </c:pt>
                <c:pt idx="39233">
                  <c:v>0.63200000000000001</c:v>
                </c:pt>
                <c:pt idx="39234">
                  <c:v>0.621</c:v>
                </c:pt>
                <c:pt idx="39235">
                  <c:v>0.57599999999999996</c:v>
                </c:pt>
                <c:pt idx="39236">
                  <c:v>0.54</c:v>
                </c:pt>
                <c:pt idx="39237">
                  <c:v>0.54</c:v>
                </c:pt>
                <c:pt idx="39238">
                  <c:v>0.52</c:v>
                </c:pt>
                <c:pt idx="39239">
                  <c:v>0.52</c:v>
                </c:pt>
                <c:pt idx="39240">
                  <c:v>0.57599999999999996</c:v>
                </c:pt>
                <c:pt idx="39241">
                  <c:v>0.56699999999999995</c:v>
                </c:pt>
                <c:pt idx="39242">
                  <c:v>0.52</c:v>
                </c:pt>
                <c:pt idx="39243">
                  <c:v>0.53700000000000003</c:v>
                </c:pt>
                <c:pt idx="39244">
                  <c:v>0.56499999999999995</c:v>
                </c:pt>
                <c:pt idx="39245">
                  <c:v>0.56499999999999995</c:v>
                </c:pt>
                <c:pt idx="39246">
                  <c:v>0.56200000000000006</c:v>
                </c:pt>
                <c:pt idx="39247">
                  <c:v>0.63300000000000001</c:v>
                </c:pt>
                <c:pt idx="39248">
                  <c:v>0.63300000000000001</c:v>
                </c:pt>
                <c:pt idx="39249">
                  <c:v>0.51800000000000002</c:v>
                </c:pt>
                <c:pt idx="39250">
                  <c:v>0.57299999999999995</c:v>
                </c:pt>
                <c:pt idx="39251">
                  <c:v>0.51900000000000002</c:v>
                </c:pt>
                <c:pt idx="39252">
                  <c:v>0.61099999999999999</c:v>
                </c:pt>
                <c:pt idx="39253">
                  <c:v>0.56699999999999995</c:v>
                </c:pt>
                <c:pt idx="39254">
                  <c:v>0.56699999999999995</c:v>
                </c:pt>
                <c:pt idx="39255">
                  <c:v>0.51400000000000001</c:v>
                </c:pt>
                <c:pt idx="39256">
                  <c:v>0.51400000000000001</c:v>
                </c:pt>
                <c:pt idx="39257">
                  <c:v>0.624</c:v>
                </c:pt>
                <c:pt idx="39258">
                  <c:v>0.624</c:v>
                </c:pt>
                <c:pt idx="39259">
                  <c:v>0.55600000000000005</c:v>
                </c:pt>
                <c:pt idx="39260">
                  <c:v>0.55600000000000005</c:v>
                </c:pt>
                <c:pt idx="39261">
                  <c:v>0.52900000000000003</c:v>
                </c:pt>
                <c:pt idx="39262">
                  <c:v>0.55400000000000005</c:v>
                </c:pt>
                <c:pt idx="39263">
                  <c:v>0.53300000000000003</c:v>
                </c:pt>
                <c:pt idx="39264">
                  <c:v>0.53300000000000003</c:v>
                </c:pt>
                <c:pt idx="39265">
                  <c:v>0.55900000000000005</c:v>
                </c:pt>
                <c:pt idx="39266">
                  <c:v>0.56799999999999995</c:v>
                </c:pt>
                <c:pt idx="39267">
                  <c:v>0.53200000000000003</c:v>
                </c:pt>
                <c:pt idx="39268">
                  <c:v>0.53200000000000003</c:v>
                </c:pt>
                <c:pt idx="39269">
                  <c:v>0.51400000000000001</c:v>
                </c:pt>
                <c:pt idx="39270">
                  <c:v>0.56499999999999995</c:v>
                </c:pt>
                <c:pt idx="39271">
                  <c:v>0.55800000000000005</c:v>
                </c:pt>
                <c:pt idx="39272">
                  <c:v>0.61399999999999999</c:v>
                </c:pt>
                <c:pt idx="39273">
                  <c:v>0.61399999999999999</c:v>
                </c:pt>
                <c:pt idx="39274">
                  <c:v>0.55300000000000005</c:v>
                </c:pt>
                <c:pt idx="39275">
                  <c:v>0.55800000000000005</c:v>
                </c:pt>
                <c:pt idx="39276">
                  <c:v>0.54800000000000004</c:v>
                </c:pt>
                <c:pt idx="39277">
                  <c:v>0.54800000000000004</c:v>
                </c:pt>
                <c:pt idx="39278">
                  <c:v>0.56000000000000005</c:v>
                </c:pt>
                <c:pt idx="39279">
                  <c:v>0.55900000000000005</c:v>
                </c:pt>
                <c:pt idx="39280">
                  <c:v>0.52200000000000002</c:v>
                </c:pt>
                <c:pt idx="39281">
                  <c:v>0.55600000000000005</c:v>
                </c:pt>
                <c:pt idx="39282">
                  <c:v>0.54900000000000004</c:v>
                </c:pt>
                <c:pt idx="39283">
                  <c:v>0.52500000000000002</c:v>
                </c:pt>
                <c:pt idx="39284">
                  <c:v>0.52500000000000002</c:v>
                </c:pt>
                <c:pt idx="39285">
                  <c:v>0.55000000000000004</c:v>
                </c:pt>
                <c:pt idx="39286">
                  <c:v>0.54500000000000004</c:v>
                </c:pt>
                <c:pt idx="39287">
                  <c:v>0.58799999999999997</c:v>
                </c:pt>
                <c:pt idx="39288">
                  <c:v>0.56000000000000005</c:v>
                </c:pt>
                <c:pt idx="39289">
                  <c:v>0.55000000000000004</c:v>
                </c:pt>
                <c:pt idx="39290">
                  <c:v>0.54700000000000004</c:v>
                </c:pt>
                <c:pt idx="39291">
                  <c:v>0.54700000000000004</c:v>
                </c:pt>
                <c:pt idx="39292">
                  <c:v>0.60699999999999998</c:v>
                </c:pt>
                <c:pt idx="39293">
                  <c:v>0.56699999999999995</c:v>
                </c:pt>
                <c:pt idx="39294">
                  <c:v>0.56699999999999995</c:v>
                </c:pt>
                <c:pt idx="39295">
                  <c:v>0.55200000000000005</c:v>
                </c:pt>
                <c:pt idx="39296">
                  <c:v>0.55100000000000005</c:v>
                </c:pt>
                <c:pt idx="39297">
                  <c:v>0.60099999999999998</c:v>
                </c:pt>
                <c:pt idx="39298">
                  <c:v>0.53700000000000003</c:v>
                </c:pt>
                <c:pt idx="39299">
                  <c:v>0.51800000000000002</c:v>
                </c:pt>
                <c:pt idx="39300">
                  <c:v>0.51800000000000002</c:v>
                </c:pt>
                <c:pt idx="39301">
                  <c:v>0.63800000000000001</c:v>
                </c:pt>
                <c:pt idx="39302">
                  <c:v>0.63700000000000001</c:v>
                </c:pt>
                <c:pt idx="39303">
                  <c:v>0.628</c:v>
                </c:pt>
                <c:pt idx="39304">
                  <c:v>0.53900000000000003</c:v>
                </c:pt>
                <c:pt idx="39305">
                  <c:v>0.54200000000000004</c:v>
                </c:pt>
                <c:pt idx="39306">
                  <c:v>0.53900000000000003</c:v>
                </c:pt>
                <c:pt idx="39307">
                  <c:v>0.55200000000000005</c:v>
                </c:pt>
                <c:pt idx="39308">
                  <c:v>0.61399999999999999</c:v>
                </c:pt>
                <c:pt idx="39309">
                  <c:v>0.61899999999999999</c:v>
                </c:pt>
                <c:pt idx="39310">
                  <c:v>0.53</c:v>
                </c:pt>
                <c:pt idx="39311">
                  <c:v>0.54600000000000004</c:v>
                </c:pt>
                <c:pt idx="39312">
                  <c:v>0.54600000000000004</c:v>
                </c:pt>
                <c:pt idx="39313">
                  <c:v>0.54300000000000004</c:v>
                </c:pt>
                <c:pt idx="39314">
                  <c:v>0.628</c:v>
                </c:pt>
                <c:pt idx="39315">
                  <c:v>0.627</c:v>
                </c:pt>
                <c:pt idx="39316">
                  <c:v>0.55900000000000005</c:v>
                </c:pt>
                <c:pt idx="39317">
                  <c:v>0.55900000000000005</c:v>
                </c:pt>
                <c:pt idx="39318">
                  <c:v>0.53100000000000003</c:v>
                </c:pt>
                <c:pt idx="39319">
                  <c:v>0.54300000000000004</c:v>
                </c:pt>
                <c:pt idx="39320">
                  <c:v>0.53200000000000003</c:v>
                </c:pt>
                <c:pt idx="39321">
                  <c:v>0.54400000000000004</c:v>
                </c:pt>
                <c:pt idx="39322">
                  <c:v>0.51200000000000001</c:v>
                </c:pt>
                <c:pt idx="39323">
                  <c:v>0.51200000000000001</c:v>
                </c:pt>
                <c:pt idx="39324">
                  <c:v>0.78600000000000003</c:v>
                </c:pt>
                <c:pt idx="39325">
                  <c:v>0.53500000000000003</c:v>
                </c:pt>
                <c:pt idx="39326">
                  <c:v>0.58699999999999997</c:v>
                </c:pt>
                <c:pt idx="39327">
                  <c:v>0.63600000000000001</c:v>
                </c:pt>
                <c:pt idx="39328">
                  <c:v>0.53800000000000003</c:v>
                </c:pt>
                <c:pt idx="39329">
                  <c:v>0.60699999999999998</c:v>
                </c:pt>
                <c:pt idx="39330">
                  <c:v>0.60699999999999998</c:v>
                </c:pt>
                <c:pt idx="39331">
                  <c:v>0.53800000000000003</c:v>
                </c:pt>
                <c:pt idx="39332">
                  <c:v>0.53800000000000003</c:v>
                </c:pt>
                <c:pt idx="39333">
                  <c:v>0.77200000000000002</c:v>
                </c:pt>
                <c:pt idx="39334">
                  <c:v>0.52400000000000002</c:v>
                </c:pt>
                <c:pt idx="39335">
                  <c:v>0.53600000000000003</c:v>
                </c:pt>
                <c:pt idx="39336">
                  <c:v>0.55100000000000005</c:v>
                </c:pt>
                <c:pt idx="39337">
                  <c:v>0.55100000000000005</c:v>
                </c:pt>
                <c:pt idx="39338">
                  <c:v>0.63400000000000001</c:v>
                </c:pt>
                <c:pt idx="39339">
                  <c:v>0.53600000000000003</c:v>
                </c:pt>
                <c:pt idx="39340">
                  <c:v>0.52700000000000002</c:v>
                </c:pt>
                <c:pt idx="39341">
                  <c:v>0.59899999999999998</c:v>
                </c:pt>
                <c:pt idx="39342">
                  <c:v>0.59899999999999998</c:v>
                </c:pt>
                <c:pt idx="39343">
                  <c:v>0.58699999999999997</c:v>
                </c:pt>
                <c:pt idx="39344">
                  <c:v>0.58699999999999997</c:v>
                </c:pt>
                <c:pt idx="39345">
                  <c:v>0.58399999999999996</c:v>
                </c:pt>
                <c:pt idx="39346">
                  <c:v>0.59699999999999998</c:v>
                </c:pt>
                <c:pt idx="39347">
                  <c:v>0.57899999999999996</c:v>
                </c:pt>
                <c:pt idx="39348">
                  <c:v>0.77700000000000002</c:v>
                </c:pt>
                <c:pt idx="39349">
                  <c:v>0.53100000000000003</c:v>
                </c:pt>
                <c:pt idx="39350">
                  <c:v>0.53100000000000003</c:v>
                </c:pt>
                <c:pt idx="39351">
                  <c:v>0.53100000000000003</c:v>
                </c:pt>
                <c:pt idx="39352">
                  <c:v>0.61699999999999999</c:v>
                </c:pt>
                <c:pt idx="39353">
                  <c:v>0.61699999999999999</c:v>
                </c:pt>
                <c:pt idx="39354">
                  <c:v>0.54800000000000004</c:v>
                </c:pt>
                <c:pt idx="39355">
                  <c:v>0.625</c:v>
                </c:pt>
                <c:pt idx="39356">
                  <c:v>0.57699999999999996</c:v>
                </c:pt>
                <c:pt idx="39357">
                  <c:v>0.57699999999999996</c:v>
                </c:pt>
                <c:pt idx="39358">
                  <c:v>0.57499999999999996</c:v>
                </c:pt>
                <c:pt idx="39359">
                  <c:v>0.57999999999999996</c:v>
                </c:pt>
                <c:pt idx="39360">
                  <c:v>0.52800000000000002</c:v>
                </c:pt>
                <c:pt idx="39361">
                  <c:v>0.79100000000000004</c:v>
                </c:pt>
                <c:pt idx="39362">
                  <c:v>0.52900000000000003</c:v>
                </c:pt>
                <c:pt idx="39363">
                  <c:v>0.58699999999999997</c:v>
                </c:pt>
                <c:pt idx="39364">
                  <c:v>0.57999999999999996</c:v>
                </c:pt>
                <c:pt idx="39365">
                  <c:v>0.63700000000000001</c:v>
                </c:pt>
                <c:pt idx="39366">
                  <c:v>0.63700000000000001</c:v>
                </c:pt>
                <c:pt idx="39367">
                  <c:v>0.57899999999999996</c:v>
                </c:pt>
                <c:pt idx="39368">
                  <c:v>0.54300000000000004</c:v>
                </c:pt>
                <c:pt idx="39369">
                  <c:v>0.54300000000000004</c:v>
                </c:pt>
                <c:pt idx="39370">
                  <c:v>0.56999999999999995</c:v>
                </c:pt>
                <c:pt idx="39371">
                  <c:v>0.58099999999999996</c:v>
                </c:pt>
                <c:pt idx="39372">
                  <c:v>0.52400000000000002</c:v>
                </c:pt>
                <c:pt idx="39373">
                  <c:v>0.52400000000000002</c:v>
                </c:pt>
                <c:pt idx="39374">
                  <c:v>0.56799999999999995</c:v>
                </c:pt>
                <c:pt idx="39375">
                  <c:v>0.56799999999999995</c:v>
                </c:pt>
                <c:pt idx="39376">
                  <c:v>0.56599999999999995</c:v>
                </c:pt>
                <c:pt idx="39377">
                  <c:v>0.54</c:v>
                </c:pt>
                <c:pt idx="39378">
                  <c:v>0.54300000000000004</c:v>
                </c:pt>
                <c:pt idx="39379">
                  <c:v>0.54300000000000004</c:v>
                </c:pt>
                <c:pt idx="39380">
                  <c:v>0.52400000000000002</c:v>
                </c:pt>
                <c:pt idx="39381">
                  <c:v>0.57699999999999996</c:v>
                </c:pt>
                <c:pt idx="39382">
                  <c:v>0.57099999999999995</c:v>
                </c:pt>
                <c:pt idx="39383">
                  <c:v>0.52100000000000002</c:v>
                </c:pt>
                <c:pt idx="39384">
                  <c:v>0.57199999999999995</c:v>
                </c:pt>
                <c:pt idx="39385">
                  <c:v>0.56499999999999995</c:v>
                </c:pt>
                <c:pt idx="39386">
                  <c:v>0.57099999999999995</c:v>
                </c:pt>
                <c:pt idx="39387">
                  <c:v>0.56999999999999995</c:v>
                </c:pt>
                <c:pt idx="39388">
                  <c:v>0.74099999999999999</c:v>
                </c:pt>
                <c:pt idx="39389">
                  <c:v>0.55900000000000005</c:v>
                </c:pt>
                <c:pt idx="39390">
                  <c:v>0.55900000000000005</c:v>
                </c:pt>
                <c:pt idx="39391">
                  <c:v>0.55700000000000005</c:v>
                </c:pt>
                <c:pt idx="39392">
                  <c:v>0.56200000000000006</c:v>
                </c:pt>
                <c:pt idx="39393">
                  <c:v>0.81699999999999995</c:v>
                </c:pt>
                <c:pt idx="39394">
                  <c:v>0.53300000000000003</c:v>
                </c:pt>
                <c:pt idx="39395">
                  <c:v>0.58199999999999996</c:v>
                </c:pt>
                <c:pt idx="39396">
                  <c:v>0.56799999999999995</c:v>
                </c:pt>
                <c:pt idx="39397">
                  <c:v>0.57199999999999995</c:v>
                </c:pt>
                <c:pt idx="39398">
                  <c:v>0.81100000000000005</c:v>
                </c:pt>
                <c:pt idx="39399">
                  <c:v>0.53600000000000003</c:v>
                </c:pt>
                <c:pt idx="39400">
                  <c:v>0.53600000000000003</c:v>
                </c:pt>
                <c:pt idx="39401">
                  <c:v>0.56200000000000006</c:v>
                </c:pt>
                <c:pt idx="39402">
                  <c:v>0.55600000000000005</c:v>
                </c:pt>
                <c:pt idx="39403">
                  <c:v>0.60699999999999998</c:v>
                </c:pt>
                <c:pt idx="39404">
                  <c:v>0.60599999999999998</c:v>
                </c:pt>
                <c:pt idx="39405">
                  <c:v>0.57899999999999996</c:v>
                </c:pt>
                <c:pt idx="39406">
                  <c:v>0.57899999999999996</c:v>
                </c:pt>
                <c:pt idx="39407">
                  <c:v>0.56100000000000005</c:v>
                </c:pt>
                <c:pt idx="39408">
                  <c:v>0.57399999999999995</c:v>
                </c:pt>
                <c:pt idx="39409">
                  <c:v>0.56399999999999995</c:v>
                </c:pt>
                <c:pt idx="39410">
                  <c:v>0.56299999999999994</c:v>
                </c:pt>
                <c:pt idx="39411">
                  <c:v>0.66900000000000004</c:v>
                </c:pt>
                <c:pt idx="39412">
                  <c:v>0.54600000000000004</c:v>
                </c:pt>
                <c:pt idx="39413">
                  <c:v>0.628</c:v>
                </c:pt>
                <c:pt idx="39414">
                  <c:v>0.59099999999999997</c:v>
                </c:pt>
                <c:pt idx="39415">
                  <c:v>0.627</c:v>
                </c:pt>
                <c:pt idx="39416">
                  <c:v>0.54900000000000004</c:v>
                </c:pt>
                <c:pt idx="39417">
                  <c:v>0.52800000000000002</c:v>
                </c:pt>
                <c:pt idx="39418">
                  <c:v>0.52800000000000002</c:v>
                </c:pt>
                <c:pt idx="39419">
                  <c:v>0.56299999999999994</c:v>
                </c:pt>
                <c:pt idx="39420">
                  <c:v>0.55000000000000004</c:v>
                </c:pt>
                <c:pt idx="39421">
                  <c:v>0.82699999999999996</c:v>
                </c:pt>
                <c:pt idx="39422">
                  <c:v>0.55300000000000005</c:v>
                </c:pt>
                <c:pt idx="39423">
                  <c:v>0.59299999999999997</c:v>
                </c:pt>
                <c:pt idx="39424">
                  <c:v>0.55100000000000005</c:v>
                </c:pt>
                <c:pt idx="39425">
                  <c:v>0.61299999999999999</c:v>
                </c:pt>
                <c:pt idx="39426">
                  <c:v>0.57099999999999995</c:v>
                </c:pt>
                <c:pt idx="39427">
                  <c:v>0.57099999999999995</c:v>
                </c:pt>
                <c:pt idx="39428">
                  <c:v>0.55400000000000005</c:v>
                </c:pt>
                <c:pt idx="39429">
                  <c:v>0.74099999999999999</c:v>
                </c:pt>
                <c:pt idx="39430">
                  <c:v>0.64700000000000002</c:v>
                </c:pt>
                <c:pt idx="39431">
                  <c:v>0.64500000000000002</c:v>
                </c:pt>
                <c:pt idx="39432">
                  <c:v>0.54100000000000004</c:v>
                </c:pt>
                <c:pt idx="39433">
                  <c:v>0.55700000000000005</c:v>
                </c:pt>
                <c:pt idx="39434">
                  <c:v>0.55700000000000005</c:v>
                </c:pt>
                <c:pt idx="39435">
                  <c:v>0.56399999999999995</c:v>
                </c:pt>
                <c:pt idx="39436">
                  <c:v>0.54200000000000004</c:v>
                </c:pt>
                <c:pt idx="39437">
                  <c:v>0.60499999999999998</c:v>
                </c:pt>
                <c:pt idx="39438">
                  <c:v>0.52100000000000002</c:v>
                </c:pt>
                <c:pt idx="39439">
                  <c:v>0.52100000000000002</c:v>
                </c:pt>
                <c:pt idx="39440">
                  <c:v>0.54300000000000004</c:v>
                </c:pt>
                <c:pt idx="39441">
                  <c:v>0.75900000000000001</c:v>
                </c:pt>
                <c:pt idx="39442">
                  <c:v>0.54600000000000004</c:v>
                </c:pt>
                <c:pt idx="39443">
                  <c:v>0.55500000000000005</c:v>
                </c:pt>
                <c:pt idx="39444">
                  <c:v>0.55000000000000004</c:v>
                </c:pt>
                <c:pt idx="39445">
                  <c:v>0.54900000000000004</c:v>
                </c:pt>
                <c:pt idx="39446">
                  <c:v>0.54900000000000004</c:v>
                </c:pt>
                <c:pt idx="39447">
                  <c:v>0.56299999999999994</c:v>
                </c:pt>
                <c:pt idx="39448">
                  <c:v>0.56299999999999994</c:v>
                </c:pt>
                <c:pt idx="39449">
                  <c:v>0.626</c:v>
                </c:pt>
                <c:pt idx="39450">
                  <c:v>0.53500000000000003</c:v>
                </c:pt>
                <c:pt idx="39451">
                  <c:v>0.59399999999999997</c:v>
                </c:pt>
                <c:pt idx="39452">
                  <c:v>0.59399999999999997</c:v>
                </c:pt>
                <c:pt idx="39453">
                  <c:v>0.58199999999999996</c:v>
                </c:pt>
                <c:pt idx="39454">
                  <c:v>0.745</c:v>
                </c:pt>
                <c:pt idx="39455">
                  <c:v>0.54700000000000004</c:v>
                </c:pt>
                <c:pt idx="39456">
                  <c:v>0.54700000000000004</c:v>
                </c:pt>
                <c:pt idx="39457">
                  <c:v>0.53800000000000003</c:v>
                </c:pt>
                <c:pt idx="39458">
                  <c:v>0.60499999999999998</c:v>
                </c:pt>
                <c:pt idx="39459">
                  <c:v>0.60499999999999998</c:v>
                </c:pt>
                <c:pt idx="39460">
                  <c:v>0.60099999999999998</c:v>
                </c:pt>
                <c:pt idx="39461">
                  <c:v>0.61799999999999999</c:v>
                </c:pt>
                <c:pt idx="39462">
                  <c:v>0.747</c:v>
                </c:pt>
                <c:pt idx="39463">
                  <c:v>0.60799999999999998</c:v>
                </c:pt>
                <c:pt idx="39464">
                  <c:v>0.58499999999999996</c:v>
                </c:pt>
                <c:pt idx="39465">
                  <c:v>0.58499999999999996</c:v>
                </c:pt>
                <c:pt idx="39466">
                  <c:v>0.54200000000000004</c:v>
                </c:pt>
                <c:pt idx="39467">
                  <c:v>0.54200000000000004</c:v>
                </c:pt>
                <c:pt idx="39468">
                  <c:v>0.64500000000000002</c:v>
                </c:pt>
                <c:pt idx="39469">
                  <c:v>0.749</c:v>
                </c:pt>
                <c:pt idx="39470">
                  <c:v>0.54200000000000004</c:v>
                </c:pt>
                <c:pt idx="39471">
                  <c:v>0.56000000000000005</c:v>
                </c:pt>
                <c:pt idx="39472">
                  <c:v>0.59</c:v>
                </c:pt>
                <c:pt idx="39473">
                  <c:v>0.59</c:v>
                </c:pt>
                <c:pt idx="39474">
                  <c:v>0.58799999999999997</c:v>
                </c:pt>
                <c:pt idx="39475">
                  <c:v>0.53900000000000003</c:v>
                </c:pt>
                <c:pt idx="39476">
                  <c:v>0.60299999999999998</c:v>
                </c:pt>
                <c:pt idx="39477">
                  <c:v>0.60299999999999998</c:v>
                </c:pt>
                <c:pt idx="39478">
                  <c:v>0.86</c:v>
                </c:pt>
                <c:pt idx="39479">
                  <c:v>0.58199999999999996</c:v>
                </c:pt>
                <c:pt idx="39480">
                  <c:v>0.54</c:v>
                </c:pt>
                <c:pt idx="39481">
                  <c:v>0.59299999999999997</c:v>
                </c:pt>
                <c:pt idx="39482">
                  <c:v>0.60499999999999998</c:v>
                </c:pt>
                <c:pt idx="39483">
                  <c:v>0.59299999999999997</c:v>
                </c:pt>
                <c:pt idx="39484">
                  <c:v>0.59299999999999997</c:v>
                </c:pt>
                <c:pt idx="39485">
                  <c:v>0.53400000000000003</c:v>
                </c:pt>
                <c:pt idx="39486">
                  <c:v>0.53400000000000003</c:v>
                </c:pt>
                <c:pt idx="39487">
                  <c:v>0.56499999999999995</c:v>
                </c:pt>
                <c:pt idx="39488">
                  <c:v>0.56499999999999995</c:v>
                </c:pt>
                <c:pt idx="39489">
                  <c:v>0.84799999999999998</c:v>
                </c:pt>
                <c:pt idx="39490">
                  <c:v>0.55400000000000005</c:v>
                </c:pt>
                <c:pt idx="39491">
                  <c:v>0.58099999999999996</c:v>
                </c:pt>
                <c:pt idx="39492">
                  <c:v>0.55400000000000005</c:v>
                </c:pt>
                <c:pt idx="39493">
                  <c:v>0.58099999999999996</c:v>
                </c:pt>
                <c:pt idx="39494">
                  <c:v>0.85499999999999998</c:v>
                </c:pt>
                <c:pt idx="39495">
                  <c:v>0.57899999999999996</c:v>
                </c:pt>
                <c:pt idx="39496">
                  <c:v>0.58399999999999996</c:v>
                </c:pt>
                <c:pt idx="39497">
                  <c:v>0.58299999999999996</c:v>
                </c:pt>
                <c:pt idx="39498">
                  <c:v>0.55200000000000005</c:v>
                </c:pt>
                <c:pt idx="39499">
                  <c:v>0.53400000000000003</c:v>
                </c:pt>
                <c:pt idx="39500">
                  <c:v>0.59</c:v>
                </c:pt>
                <c:pt idx="39501">
                  <c:v>0.53200000000000003</c:v>
                </c:pt>
                <c:pt idx="39502">
                  <c:v>0.58299999999999996</c:v>
                </c:pt>
                <c:pt idx="39503">
                  <c:v>0.86299999999999999</c:v>
                </c:pt>
                <c:pt idx="39504">
                  <c:v>0.57899999999999996</c:v>
                </c:pt>
                <c:pt idx="39505">
                  <c:v>0.58299999999999996</c:v>
                </c:pt>
                <c:pt idx="39506">
                  <c:v>0.57399999999999995</c:v>
                </c:pt>
                <c:pt idx="39507">
                  <c:v>0.61199999999999999</c:v>
                </c:pt>
                <c:pt idx="39508">
                  <c:v>0.58499999999999996</c:v>
                </c:pt>
                <c:pt idx="39509">
                  <c:v>0.56999999999999995</c:v>
                </c:pt>
                <c:pt idx="39510">
                  <c:v>0.54400000000000004</c:v>
                </c:pt>
                <c:pt idx="39511">
                  <c:v>0.58299999999999996</c:v>
                </c:pt>
                <c:pt idx="39512">
                  <c:v>0.58299999999999996</c:v>
                </c:pt>
                <c:pt idx="39513">
                  <c:v>0.58099999999999996</c:v>
                </c:pt>
                <c:pt idx="39514">
                  <c:v>0.60599999999999998</c:v>
                </c:pt>
                <c:pt idx="39515">
                  <c:v>0.54700000000000004</c:v>
                </c:pt>
                <c:pt idx="39516">
                  <c:v>0.54700000000000004</c:v>
                </c:pt>
                <c:pt idx="39517">
                  <c:v>0.60499999999999998</c:v>
                </c:pt>
                <c:pt idx="39518">
                  <c:v>0.57399999999999995</c:v>
                </c:pt>
                <c:pt idx="39519">
                  <c:v>0.57599999999999996</c:v>
                </c:pt>
                <c:pt idx="39520">
                  <c:v>0.57499999999999996</c:v>
                </c:pt>
                <c:pt idx="39521">
                  <c:v>0.59399999999999997</c:v>
                </c:pt>
                <c:pt idx="39522">
                  <c:v>0.56799999999999995</c:v>
                </c:pt>
                <c:pt idx="39523">
                  <c:v>0.57499999999999996</c:v>
                </c:pt>
                <c:pt idx="39524">
                  <c:v>0.56999999999999995</c:v>
                </c:pt>
                <c:pt idx="39525">
                  <c:v>0.57799999999999996</c:v>
                </c:pt>
                <c:pt idx="39526">
                  <c:v>0.57199999999999995</c:v>
                </c:pt>
                <c:pt idx="39527">
                  <c:v>0.59599999999999997</c:v>
                </c:pt>
                <c:pt idx="39528">
                  <c:v>0.59499999999999997</c:v>
                </c:pt>
                <c:pt idx="39529">
                  <c:v>0.53600000000000003</c:v>
                </c:pt>
                <c:pt idx="39530">
                  <c:v>0.57599999999999996</c:v>
                </c:pt>
                <c:pt idx="39531">
                  <c:v>0.56000000000000005</c:v>
                </c:pt>
                <c:pt idx="39532">
                  <c:v>0.53900000000000003</c:v>
                </c:pt>
                <c:pt idx="39533">
                  <c:v>0.53900000000000003</c:v>
                </c:pt>
                <c:pt idx="39534">
                  <c:v>0.69599999999999995</c:v>
                </c:pt>
                <c:pt idx="39535">
                  <c:v>0.58299999999999996</c:v>
                </c:pt>
                <c:pt idx="39536">
                  <c:v>0.58299999999999996</c:v>
                </c:pt>
                <c:pt idx="39537">
                  <c:v>0.57499999999999996</c:v>
                </c:pt>
                <c:pt idx="39538">
                  <c:v>0.56499999999999995</c:v>
                </c:pt>
                <c:pt idx="39539">
                  <c:v>0.56200000000000006</c:v>
                </c:pt>
                <c:pt idx="39540">
                  <c:v>0.76400000000000001</c:v>
                </c:pt>
                <c:pt idx="39541">
                  <c:v>0.56200000000000006</c:v>
                </c:pt>
                <c:pt idx="39542">
                  <c:v>0.61399999999999999</c:v>
                </c:pt>
                <c:pt idx="39543">
                  <c:v>0.61299999999999999</c:v>
                </c:pt>
                <c:pt idx="39544">
                  <c:v>0.53300000000000003</c:v>
                </c:pt>
                <c:pt idx="39545">
                  <c:v>0.55200000000000005</c:v>
                </c:pt>
                <c:pt idx="39546">
                  <c:v>0.60199999999999998</c:v>
                </c:pt>
                <c:pt idx="39547">
                  <c:v>0.77800000000000002</c:v>
                </c:pt>
                <c:pt idx="39548">
                  <c:v>0.56899999999999995</c:v>
                </c:pt>
                <c:pt idx="39549">
                  <c:v>0.56899999999999995</c:v>
                </c:pt>
                <c:pt idx="39550">
                  <c:v>0.89800000000000002</c:v>
                </c:pt>
                <c:pt idx="39551">
                  <c:v>0.56599999999999995</c:v>
                </c:pt>
                <c:pt idx="39552">
                  <c:v>0.55400000000000005</c:v>
                </c:pt>
                <c:pt idx="39553">
                  <c:v>0.88300000000000001</c:v>
                </c:pt>
                <c:pt idx="39554">
                  <c:v>0.53100000000000003</c:v>
                </c:pt>
                <c:pt idx="39555">
                  <c:v>0.53100000000000003</c:v>
                </c:pt>
                <c:pt idx="39556">
                  <c:v>0.56699999999999995</c:v>
                </c:pt>
                <c:pt idx="39557">
                  <c:v>0.55700000000000005</c:v>
                </c:pt>
                <c:pt idx="39558">
                  <c:v>0.55400000000000005</c:v>
                </c:pt>
                <c:pt idx="39559">
                  <c:v>0.57499999999999996</c:v>
                </c:pt>
                <c:pt idx="39560">
                  <c:v>0.57499999999999996</c:v>
                </c:pt>
                <c:pt idx="39561">
                  <c:v>0.57999999999999996</c:v>
                </c:pt>
                <c:pt idx="39562">
                  <c:v>0.59699999999999998</c:v>
                </c:pt>
                <c:pt idx="39563">
                  <c:v>0.59699999999999998</c:v>
                </c:pt>
                <c:pt idx="39564">
                  <c:v>0.59399999999999997</c:v>
                </c:pt>
                <c:pt idx="39565">
                  <c:v>0.56100000000000005</c:v>
                </c:pt>
                <c:pt idx="39566">
                  <c:v>0.54800000000000004</c:v>
                </c:pt>
                <c:pt idx="39567">
                  <c:v>0.70299999999999996</c:v>
                </c:pt>
                <c:pt idx="39568">
                  <c:v>0.70299999999999996</c:v>
                </c:pt>
                <c:pt idx="39569">
                  <c:v>0.56100000000000005</c:v>
                </c:pt>
                <c:pt idx="39570">
                  <c:v>0.56100000000000005</c:v>
                </c:pt>
                <c:pt idx="39571">
                  <c:v>0.54600000000000004</c:v>
                </c:pt>
                <c:pt idx="39572">
                  <c:v>0.55800000000000005</c:v>
                </c:pt>
                <c:pt idx="39573">
                  <c:v>0.55900000000000005</c:v>
                </c:pt>
                <c:pt idx="39574">
                  <c:v>0.54900000000000004</c:v>
                </c:pt>
                <c:pt idx="39575">
                  <c:v>0.82099999999999995</c:v>
                </c:pt>
                <c:pt idx="39576">
                  <c:v>0.89900000000000002</c:v>
                </c:pt>
                <c:pt idx="39577">
                  <c:v>0.60899999999999999</c:v>
                </c:pt>
                <c:pt idx="39578">
                  <c:v>0.60899999999999999</c:v>
                </c:pt>
                <c:pt idx="39579">
                  <c:v>0.61699999999999999</c:v>
                </c:pt>
                <c:pt idx="39580">
                  <c:v>0.61699999999999999</c:v>
                </c:pt>
                <c:pt idx="39581">
                  <c:v>0.55000000000000004</c:v>
                </c:pt>
                <c:pt idx="39582">
                  <c:v>0.54900000000000004</c:v>
                </c:pt>
                <c:pt idx="39583">
                  <c:v>0.59699999999999998</c:v>
                </c:pt>
                <c:pt idx="39584">
                  <c:v>0.61399999999999999</c:v>
                </c:pt>
                <c:pt idx="39585">
                  <c:v>0.61199999999999999</c:v>
                </c:pt>
                <c:pt idx="39586">
                  <c:v>0.56599999999999995</c:v>
                </c:pt>
                <c:pt idx="39587">
                  <c:v>0.56599999999999995</c:v>
                </c:pt>
                <c:pt idx="39588">
                  <c:v>0.55300000000000005</c:v>
                </c:pt>
                <c:pt idx="39589">
                  <c:v>0.55300000000000005</c:v>
                </c:pt>
                <c:pt idx="39590">
                  <c:v>0.55300000000000005</c:v>
                </c:pt>
                <c:pt idx="39591">
                  <c:v>0.91300000000000003</c:v>
                </c:pt>
                <c:pt idx="39592">
                  <c:v>0.56699999999999995</c:v>
                </c:pt>
                <c:pt idx="39593">
                  <c:v>0.60099999999999998</c:v>
                </c:pt>
                <c:pt idx="39594">
                  <c:v>0.57899999999999996</c:v>
                </c:pt>
                <c:pt idx="39595">
                  <c:v>0.57899999999999996</c:v>
                </c:pt>
                <c:pt idx="39596">
                  <c:v>0.89900000000000002</c:v>
                </c:pt>
                <c:pt idx="39597">
                  <c:v>0.57199999999999995</c:v>
                </c:pt>
                <c:pt idx="39598">
                  <c:v>0.55000000000000004</c:v>
                </c:pt>
                <c:pt idx="39599">
                  <c:v>0.80300000000000005</c:v>
                </c:pt>
                <c:pt idx="39600">
                  <c:v>0.61099999999999999</c:v>
                </c:pt>
                <c:pt idx="39601">
                  <c:v>0.61099999999999999</c:v>
                </c:pt>
                <c:pt idx="39602">
                  <c:v>0.60799999999999998</c:v>
                </c:pt>
                <c:pt idx="39603">
                  <c:v>0.55100000000000005</c:v>
                </c:pt>
                <c:pt idx="39604">
                  <c:v>0.53400000000000003</c:v>
                </c:pt>
                <c:pt idx="39605">
                  <c:v>0.53400000000000003</c:v>
                </c:pt>
                <c:pt idx="39606">
                  <c:v>0.61699999999999999</c:v>
                </c:pt>
                <c:pt idx="39607">
                  <c:v>0.81100000000000005</c:v>
                </c:pt>
                <c:pt idx="39608">
                  <c:v>0.61499999999999999</c:v>
                </c:pt>
                <c:pt idx="39609">
                  <c:v>0.54</c:v>
                </c:pt>
                <c:pt idx="39610">
                  <c:v>0.61499999999999999</c:v>
                </c:pt>
                <c:pt idx="39611">
                  <c:v>0.92300000000000004</c:v>
                </c:pt>
                <c:pt idx="39612">
                  <c:v>0.58699999999999997</c:v>
                </c:pt>
                <c:pt idx="39613">
                  <c:v>0.58699999999999997</c:v>
                </c:pt>
                <c:pt idx="39614">
                  <c:v>0.56899999999999995</c:v>
                </c:pt>
                <c:pt idx="39615">
                  <c:v>0.56799999999999995</c:v>
                </c:pt>
                <c:pt idx="39616">
                  <c:v>0.56599999999999995</c:v>
                </c:pt>
                <c:pt idx="39617">
                  <c:v>0.56599999999999995</c:v>
                </c:pt>
                <c:pt idx="39618">
                  <c:v>0.90600000000000003</c:v>
                </c:pt>
                <c:pt idx="39619">
                  <c:v>0.59399999999999997</c:v>
                </c:pt>
                <c:pt idx="39620">
                  <c:v>0.59399999999999997</c:v>
                </c:pt>
                <c:pt idx="39621">
                  <c:v>0.59099999999999997</c:v>
                </c:pt>
                <c:pt idx="39622">
                  <c:v>0.56299999999999994</c:v>
                </c:pt>
                <c:pt idx="39623">
                  <c:v>0.58599999999999997</c:v>
                </c:pt>
                <c:pt idx="39624">
                  <c:v>0.54500000000000004</c:v>
                </c:pt>
                <c:pt idx="39625">
                  <c:v>0.61199999999999999</c:v>
                </c:pt>
                <c:pt idx="39626">
                  <c:v>0.91800000000000004</c:v>
                </c:pt>
                <c:pt idx="39627">
                  <c:v>0.54200000000000004</c:v>
                </c:pt>
                <c:pt idx="39628">
                  <c:v>0.59699999999999998</c:v>
                </c:pt>
                <c:pt idx="39629">
                  <c:v>0.59699999999999998</c:v>
                </c:pt>
                <c:pt idx="39630">
                  <c:v>0.74199999999999999</c:v>
                </c:pt>
                <c:pt idx="39631">
                  <c:v>0.53600000000000003</c:v>
                </c:pt>
                <c:pt idx="39632">
                  <c:v>0.55600000000000005</c:v>
                </c:pt>
                <c:pt idx="39633">
                  <c:v>0.59699999999999998</c:v>
                </c:pt>
                <c:pt idx="39634">
                  <c:v>0.92700000000000005</c:v>
                </c:pt>
                <c:pt idx="39635">
                  <c:v>0.54800000000000004</c:v>
                </c:pt>
                <c:pt idx="39636">
                  <c:v>0.54800000000000004</c:v>
                </c:pt>
                <c:pt idx="39637">
                  <c:v>0.58499999999999996</c:v>
                </c:pt>
                <c:pt idx="39638">
                  <c:v>0.58499999999999996</c:v>
                </c:pt>
                <c:pt idx="39639">
                  <c:v>0.72099999999999997</c:v>
                </c:pt>
                <c:pt idx="39640">
                  <c:v>0.58799999999999997</c:v>
                </c:pt>
                <c:pt idx="39641">
                  <c:v>0.72099999999999997</c:v>
                </c:pt>
                <c:pt idx="39642">
                  <c:v>0.58699999999999997</c:v>
                </c:pt>
                <c:pt idx="39643">
                  <c:v>0.63100000000000001</c:v>
                </c:pt>
                <c:pt idx="39644">
                  <c:v>0.59399999999999997</c:v>
                </c:pt>
                <c:pt idx="39645">
                  <c:v>0.55500000000000005</c:v>
                </c:pt>
                <c:pt idx="39646">
                  <c:v>0.55800000000000005</c:v>
                </c:pt>
                <c:pt idx="39647">
                  <c:v>0.55800000000000005</c:v>
                </c:pt>
                <c:pt idx="39648">
                  <c:v>0.57499999999999996</c:v>
                </c:pt>
                <c:pt idx="39649">
                  <c:v>0.53800000000000003</c:v>
                </c:pt>
                <c:pt idx="39650">
                  <c:v>0.55200000000000005</c:v>
                </c:pt>
                <c:pt idx="39651">
                  <c:v>0.60799999999999998</c:v>
                </c:pt>
                <c:pt idx="39652">
                  <c:v>0.622</c:v>
                </c:pt>
                <c:pt idx="39653">
                  <c:v>0.622</c:v>
                </c:pt>
                <c:pt idx="39654">
                  <c:v>0.58799999999999997</c:v>
                </c:pt>
                <c:pt idx="39655">
                  <c:v>0.56799999999999995</c:v>
                </c:pt>
                <c:pt idx="39656">
                  <c:v>0.56799999999999995</c:v>
                </c:pt>
                <c:pt idx="39657">
                  <c:v>0.753</c:v>
                </c:pt>
                <c:pt idx="39658">
                  <c:v>0.54700000000000004</c:v>
                </c:pt>
                <c:pt idx="39659">
                  <c:v>0.57899999999999996</c:v>
                </c:pt>
                <c:pt idx="39660">
                  <c:v>0.55000000000000004</c:v>
                </c:pt>
                <c:pt idx="39661">
                  <c:v>0.55000000000000004</c:v>
                </c:pt>
                <c:pt idx="39662">
                  <c:v>0.93400000000000005</c:v>
                </c:pt>
                <c:pt idx="39663">
                  <c:v>0.57099999999999995</c:v>
                </c:pt>
                <c:pt idx="39664">
                  <c:v>0.55800000000000005</c:v>
                </c:pt>
                <c:pt idx="39665">
                  <c:v>0.55800000000000005</c:v>
                </c:pt>
                <c:pt idx="39666">
                  <c:v>0.93</c:v>
                </c:pt>
                <c:pt idx="39667">
                  <c:v>0.58899999999999997</c:v>
                </c:pt>
                <c:pt idx="39668">
                  <c:v>0.58899999999999997</c:v>
                </c:pt>
                <c:pt idx="39669">
                  <c:v>0.56999999999999995</c:v>
                </c:pt>
                <c:pt idx="39670">
                  <c:v>0.58899999999999997</c:v>
                </c:pt>
                <c:pt idx="39671">
                  <c:v>0.57299999999999995</c:v>
                </c:pt>
                <c:pt idx="39672">
                  <c:v>0.57399999999999995</c:v>
                </c:pt>
                <c:pt idx="39673">
                  <c:v>0.871</c:v>
                </c:pt>
                <c:pt idx="39674">
                  <c:v>0.72399999999999998</c:v>
                </c:pt>
                <c:pt idx="39675">
                  <c:v>0.82199999999999995</c:v>
                </c:pt>
                <c:pt idx="39676">
                  <c:v>0.56299999999999994</c:v>
                </c:pt>
                <c:pt idx="39677">
                  <c:v>0.84899999999999998</c:v>
                </c:pt>
                <c:pt idx="39678">
                  <c:v>0.57599999999999996</c:v>
                </c:pt>
                <c:pt idx="39679">
                  <c:v>0.57599999999999996</c:v>
                </c:pt>
                <c:pt idx="39680">
                  <c:v>0.58699999999999997</c:v>
                </c:pt>
                <c:pt idx="39681">
                  <c:v>0.58699999999999997</c:v>
                </c:pt>
                <c:pt idx="39682">
                  <c:v>0.56499999999999995</c:v>
                </c:pt>
                <c:pt idx="39683">
                  <c:v>0.56799999999999995</c:v>
                </c:pt>
                <c:pt idx="39684">
                  <c:v>0.84499999999999997</c:v>
                </c:pt>
                <c:pt idx="39685">
                  <c:v>0.56599999999999995</c:v>
                </c:pt>
                <c:pt idx="39686">
                  <c:v>0.52200000000000002</c:v>
                </c:pt>
                <c:pt idx="39687">
                  <c:v>0.61799999999999999</c:v>
                </c:pt>
                <c:pt idx="39688">
                  <c:v>0.95099999999999996</c:v>
                </c:pt>
                <c:pt idx="39689">
                  <c:v>0.61399999999999999</c:v>
                </c:pt>
                <c:pt idx="39690">
                  <c:v>0.58799999999999997</c:v>
                </c:pt>
                <c:pt idx="39691">
                  <c:v>0.58799999999999997</c:v>
                </c:pt>
                <c:pt idx="39692">
                  <c:v>0.96199999999999997</c:v>
                </c:pt>
                <c:pt idx="39693">
                  <c:v>0.57299999999999995</c:v>
                </c:pt>
                <c:pt idx="39694">
                  <c:v>0.85899999999999999</c:v>
                </c:pt>
                <c:pt idx="39695">
                  <c:v>0.57199999999999995</c:v>
                </c:pt>
                <c:pt idx="39696">
                  <c:v>0.57199999999999995</c:v>
                </c:pt>
                <c:pt idx="39697">
                  <c:v>0.52400000000000002</c:v>
                </c:pt>
                <c:pt idx="39698">
                  <c:v>0.52300000000000002</c:v>
                </c:pt>
                <c:pt idx="39699">
                  <c:v>0.56899999999999995</c:v>
                </c:pt>
                <c:pt idx="39700">
                  <c:v>0.73</c:v>
                </c:pt>
                <c:pt idx="39701">
                  <c:v>0.73</c:v>
                </c:pt>
                <c:pt idx="39702">
                  <c:v>0.56999999999999995</c:v>
                </c:pt>
                <c:pt idx="39703">
                  <c:v>0.56000000000000005</c:v>
                </c:pt>
                <c:pt idx="39704">
                  <c:v>0.58899999999999997</c:v>
                </c:pt>
                <c:pt idx="39705">
                  <c:v>0.58299999999999996</c:v>
                </c:pt>
                <c:pt idx="39706">
                  <c:v>0.58299999999999996</c:v>
                </c:pt>
                <c:pt idx="39707">
                  <c:v>0.58899999999999997</c:v>
                </c:pt>
                <c:pt idx="39708">
                  <c:v>0.57899999999999996</c:v>
                </c:pt>
                <c:pt idx="39709">
                  <c:v>0.53400000000000003</c:v>
                </c:pt>
                <c:pt idx="39710">
                  <c:v>0.56599999999999995</c:v>
                </c:pt>
                <c:pt idx="39711">
                  <c:v>0.58599999999999997</c:v>
                </c:pt>
                <c:pt idx="39712">
                  <c:v>0.95299999999999996</c:v>
                </c:pt>
                <c:pt idx="39713">
                  <c:v>0.55300000000000005</c:v>
                </c:pt>
                <c:pt idx="39714">
                  <c:v>0.55300000000000005</c:v>
                </c:pt>
                <c:pt idx="39715">
                  <c:v>0.58599999999999997</c:v>
                </c:pt>
                <c:pt idx="39716">
                  <c:v>0.625</c:v>
                </c:pt>
                <c:pt idx="39717">
                  <c:v>0.625</c:v>
                </c:pt>
                <c:pt idx="39718">
                  <c:v>0.56399999999999995</c:v>
                </c:pt>
                <c:pt idx="39719">
                  <c:v>0.56399999999999995</c:v>
                </c:pt>
                <c:pt idx="39720">
                  <c:v>0.91700000000000004</c:v>
                </c:pt>
                <c:pt idx="39721">
                  <c:v>0.56499999999999995</c:v>
                </c:pt>
                <c:pt idx="39722">
                  <c:v>0.56200000000000006</c:v>
                </c:pt>
                <c:pt idx="39723">
                  <c:v>0.57999999999999996</c:v>
                </c:pt>
                <c:pt idx="39724">
                  <c:v>0.56200000000000006</c:v>
                </c:pt>
                <c:pt idx="39725">
                  <c:v>0.60199999999999998</c:v>
                </c:pt>
                <c:pt idx="39726">
                  <c:v>0.60199999999999998</c:v>
                </c:pt>
                <c:pt idx="39727">
                  <c:v>0.53600000000000003</c:v>
                </c:pt>
                <c:pt idx="39728">
                  <c:v>0.59799999999999998</c:v>
                </c:pt>
                <c:pt idx="39729">
                  <c:v>0.53500000000000003</c:v>
                </c:pt>
                <c:pt idx="39730">
                  <c:v>0.58299999999999996</c:v>
                </c:pt>
                <c:pt idx="39731">
                  <c:v>0.96599999999999997</c:v>
                </c:pt>
                <c:pt idx="39732">
                  <c:v>0.58799999999999997</c:v>
                </c:pt>
                <c:pt idx="39733">
                  <c:v>0.58799999999999997</c:v>
                </c:pt>
                <c:pt idx="39734">
                  <c:v>0.95499999999999996</c:v>
                </c:pt>
                <c:pt idx="39735">
                  <c:v>0.60599999999999998</c:v>
                </c:pt>
                <c:pt idx="39736">
                  <c:v>0.88800000000000001</c:v>
                </c:pt>
                <c:pt idx="39737">
                  <c:v>0.87</c:v>
                </c:pt>
                <c:pt idx="39738">
                  <c:v>0.52800000000000002</c:v>
                </c:pt>
                <c:pt idx="39739">
                  <c:v>0.60599999999999998</c:v>
                </c:pt>
                <c:pt idx="39740">
                  <c:v>0.55300000000000005</c:v>
                </c:pt>
                <c:pt idx="39741">
                  <c:v>0.55600000000000005</c:v>
                </c:pt>
                <c:pt idx="39742">
                  <c:v>0.55600000000000005</c:v>
                </c:pt>
                <c:pt idx="39743">
                  <c:v>0.56999999999999995</c:v>
                </c:pt>
                <c:pt idx="39744">
                  <c:v>0.56999999999999995</c:v>
                </c:pt>
                <c:pt idx="39745">
                  <c:v>0.99</c:v>
                </c:pt>
                <c:pt idx="39746">
                  <c:v>0.58399999999999996</c:v>
                </c:pt>
                <c:pt idx="39747">
                  <c:v>0.61899999999999999</c:v>
                </c:pt>
                <c:pt idx="39748">
                  <c:v>0.61899999999999999</c:v>
                </c:pt>
                <c:pt idx="39749">
                  <c:v>0.61499999999999999</c:v>
                </c:pt>
                <c:pt idx="39750">
                  <c:v>0.80400000000000005</c:v>
                </c:pt>
                <c:pt idx="39751">
                  <c:v>0.55700000000000005</c:v>
                </c:pt>
                <c:pt idx="39752">
                  <c:v>0.57499999999999996</c:v>
                </c:pt>
                <c:pt idx="39753">
                  <c:v>0.60199999999999998</c:v>
                </c:pt>
                <c:pt idx="39754">
                  <c:v>0.97699999999999998</c:v>
                </c:pt>
                <c:pt idx="39755">
                  <c:v>0.52300000000000002</c:v>
                </c:pt>
                <c:pt idx="39756">
                  <c:v>0.52300000000000002</c:v>
                </c:pt>
                <c:pt idx="39757">
                  <c:v>0.93700000000000006</c:v>
                </c:pt>
                <c:pt idx="39758">
                  <c:v>0.623</c:v>
                </c:pt>
                <c:pt idx="39759">
                  <c:v>0.52400000000000002</c:v>
                </c:pt>
                <c:pt idx="39760">
                  <c:v>0.52900000000000003</c:v>
                </c:pt>
                <c:pt idx="39761">
                  <c:v>0.623</c:v>
                </c:pt>
                <c:pt idx="39762">
                  <c:v>0.98499999999999999</c:v>
                </c:pt>
                <c:pt idx="39763">
                  <c:v>0.55400000000000005</c:v>
                </c:pt>
                <c:pt idx="39764">
                  <c:v>0.55300000000000005</c:v>
                </c:pt>
                <c:pt idx="39765">
                  <c:v>0.79300000000000004</c:v>
                </c:pt>
                <c:pt idx="39766">
                  <c:v>0.79200000000000004</c:v>
                </c:pt>
                <c:pt idx="39767">
                  <c:v>0.77500000000000002</c:v>
                </c:pt>
                <c:pt idx="39768">
                  <c:v>0.91200000000000003</c:v>
                </c:pt>
                <c:pt idx="39769">
                  <c:v>0.59499999999999997</c:v>
                </c:pt>
                <c:pt idx="39770">
                  <c:v>0.99199999999999999</c:v>
                </c:pt>
                <c:pt idx="39771">
                  <c:v>0.98899999999999999</c:v>
                </c:pt>
                <c:pt idx="39772">
                  <c:v>0.56899999999999995</c:v>
                </c:pt>
                <c:pt idx="39773">
                  <c:v>0.56899999999999995</c:v>
                </c:pt>
                <c:pt idx="39774">
                  <c:v>0.61899999999999999</c:v>
                </c:pt>
                <c:pt idx="39775">
                  <c:v>0.56699999999999995</c:v>
                </c:pt>
                <c:pt idx="39776">
                  <c:v>0.65</c:v>
                </c:pt>
                <c:pt idx="39777">
                  <c:v>0.99199999999999999</c:v>
                </c:pt>
                <c:pt idx="39778">
                  <c:v>0.75</c:v>
                </c:pt>
                <c:pt idx="39779">
                  <c:v>0.749</c:v>
                </c:pt>
                <c:pt idx="39780">
                  <c:v>0.54100000000000004</c:v>
                </c:pt>
                <c:pt idx="39781">
                  <c:v>0.54900000000000004</c:v>
                </c:pt>
                <c:pt idx="39782">
                  <c:v>0.52500000000000002</c:v>
                </c:pt>
                <c:pt idx="39783">
                  <c:v>0.60099999999999998</c:v>
                </c:pt>
                <c:pt idx="39784">
                  <c:v>0.99399999999999999</c:v>
                </c:pt>
                <c:pt idx="39785">
                  <c:v>0.54300000000000004</c:v>
                </c:pt>
                <c:pt idx="39786">
                  <c:v>0.53500000000000003</c:v>
                </c:pt>
                <c:pt idx="39787">
                  <c:v>0.53500000000000003</c:v>
                </c:pt>
                <c:pt idx="39788">
                  <c:v>0.54400000000000004</c:v>
                </c:pt>
                <c:pt idx="39789">
                  <c:v>0.622</c:v>
                </c:pt>
                <c:pt idx="39790">
                  <c:v>0.63900000000000001</c:v>
                </c:pt>
                <c:pt idx="39791">
                  <c:v>0.63800000000000001</c:v>
                </c:pt>
                <c:pt idx="39792">
                  <c:v>1.022</c:v>
                </c:pt>
                <c:pt idx="39793">
                  <c:v>0.625</c:v>
                </c:pt>
                <c:pt idx="39794">
                  <c:v>0.56100000000000005</c:v>
                </c:pt>
                <c:pt idx="39795">
                  <c:v>0.56100000000000005</c:v>
                </c:pt>
                <c:pt idx="39796">
                  <c:v>0.56000000000000005</c:v>
                </c:pt>
                <c:pt idx="39797">
                  <c:v>1.0009999999999999</c:v>
                </c:pt>
                <c:pt idx="39798">
                  <c:v>0.92500000000000004</c:v>
                </c:pt>
                <c:pt idx="39799">
                  <c:v>0.53</c:v>
                </c:pt>
                <c:pt idx="39800">
                  <c:v>0.53</c:v>
                </c:pt>
                <c:pt idx="39801">
                  <c:v>0.53700000000000003</c:v>
                </c:pt>
                <c:pt idx="39802">
                  <c:v>0.56299999999999994</c:v>
                </c:pt>
                <c:pt idx="39803">
                  <c:v>0.78800000000000003</c:v>
                </c:pt>
                <c:pt idx="39804">
                  <c:v>0.56299999999999994</c:v>
                </c:pt>
                <c:pt idx="39805">
                  <c:v>0.999</c:v>
                </c:pt>
                <c:pt idx="39806">
                  <c:v>0.59199999999999997</c:v>
                </c:pt>
                <c:pt idx="39807">
                  <c:v>0.59099999999999997</c:v>
                </c:pt>
                <c:pt idx="39808">
                  <c:v>0.59099999999999997</c:v>
                </c:pt>
                <c:pt idx="39809">
                  <c:v>0.55300000000000005</c:v>
                </c:pt>
                <c:pt idx="39810">
                  <c:v>0.55300000000000005</c:v>
                </c:pt>
                <c:pt idx="39811">
                  <c:v>0.57499999999999996</c:v>
                </c:pt>
                <c:pt idx="39812">
                  <c:v>0.83499999999999996</c:v>
                </c:pt>
                <c:pt idx="39813">
                  <c:v>0.54200000000000004</c:v>
                </c:pt>
                <c:pt idx="39814">
                  <c:v>0.54200000000000004</c:v>
                </c:pt>
                <c:pt idx="39815">
                  <c:v>0.53800000000000003</c:v>
                </c:pt>
                <c:pt idx="39816">
                  <c:v>0.59499999999999997</c:v>
                </c:pt>
                <c:pt idx="39817">
                  <c:v>0.55300000000000005</c:v>
                </c:pt>
                <c:pt idx="39818">
                  <c:v>0.55300000000000005</c:v>
                </c:pt>
                <c:pt idx="39819">
                  <c:v>0.53900000000000003</c:v>
                </c:pt>
                <c:pt idx="39820">
                  <c:v>0.74199999999999999</c:v>
                </c:pt>
                <c:pt idx="39821">
                  <c:v>0.55400000000000005</c:v>
                </c:pt>
                <c:pt idx="39822">
                  <c:v>0.57699999999999996</c:v>
                </c:pt>
                <c:pt idx="39823">
                  <c:v>0.85099999999999998</c:v>
                </c:pt>
                <c:pt idx="39824">
                  <c:v>0.95799999999999996</c:v>
                </c:pt>
                <c:pt idx="39825">
                  <c:v>0.92700000000000005</c:v>
                </c:pt>
                <c:pt idx="39826">
                  <c:v>0.57699999999999996</c:v>
                </c:pt>
                <c:pt idx="39827">
                  <c:v>0.873</c:v>
                </c:pt>
                <c:pt idx="39828">
                  <c:v>0.84699999999999998</c:v>
                </c:pt>
                <c:pt idx="39829">
                  <c:v>0.96899999999999997</c:v>
                </c:pt>
                <c:pt idx="39830">
                  <c:v>0.59799999999999998</c:v>
                </c:pt>
                <c:pt idx="39831">
                  <c:v>0.59799999999999998</c:v>
                </c:pt>
                <c:pt idx="39832">
                  <c:v>0.57999999999999996</c:v>
                </c:pt>
                <c:pt idx="39833">
                  <c:v>0.95399999999999996</c:v>
                </c:pt>
                <c:pt idx="39834">
                  <c:v>0.55900000000000005</c:v>
                </c:pt>
                <c:pt idx="39835">
                  <c:v>0.55900000000000005</c:v>
                </c:pt>
                <c:pt idx="39836">
                  <c:v>0.626</c:v>
                </c:pt>
                <c:pt idx="39837">
                  <c:v>0.55500000000000005</c:v>
                </c:pt>
                <c:pt idx="39838">
                  <c:v>0.55600000000000005</c:v>
                </c:pt>
                <c:pt idx="39839">
                  <c:v>0.57199999999999995</c:v>
                </c:pt>
                <c:pt idx="39840">
                  <c:v>0.53300000000000003</c:v>
                </c:pt>
                <c:pt idx="39841">
                  <c:v>0.98499999999999999</c:v>
                </c:pt>
                <c:pt idx="39842">
                  <c:v>0.57099999999999995</c:v>
                </c:pt>
                <c:pt idx="39843">
                  <c:v>0.624</c:v>
                </c:pt>
                <c:pt idx="39844">
                  <c:v>0.59099999999999997</c:v>
                </c:pt>
                <c:pt idx="39845">
                  <c:v>0.59099999999999997</c:v>
                </c:pt>
                <c:pt idx="39846">
                  <c:v>0.56299999999999994</c:v>
                </c:pt>
                <c:pt idx="39847">
                  <c:v>0.97599999999999998</c:v>
                </c:pt>
                <c:pt idx="39848">
                  <c:v>0.59399999999999997</c:v>
                </c:pt>
                <c:pt idx="39849">
                  <c:v>0.53100000000000003</c:v>
                </c:pt>
                <c:pt idx="39850">
                  <c:v>0.53100000000000003</c:v>
                </c:pt>
                <c:pt idx="39851">
                  <c:v>0.99199999999999999</c:v>
                </c:pt>
                <c:pt idx="39852">
                  <c:v>0.59399999999999997</c:v>
                </c:pt>
                <c:pt idx="39853">
                  <c:v>0.57599999999999996</c:v>
                </c:pt>
                <c:pt idx="39854">
                  <c:v>0.57599999999999996</c:v>
                </c:pt>
                <c:pt idx="39855">
                  <c:v>0.53500000000000003</c:v>
                </c:pt>
                <c:pt idx="39856">
                  <c:v>0.53500000000000003</c:v>
                </c:pt>
                <c:pt idx="39857">
                  <c:v>0.57599999999999996</c:v>
                </c:pt>
                <c:pt idx="39858">
                  <c:v>0.96699999999999997</c:v>
                </c:pt>
                <c:pt idx="39859">
                  <c:v>0.57299999999999995</c:v>
                </c:pt>
                <c:pt idx="39860">
                  <c:v>0.95399999999999996</c:v>
                </c:pt>
                <c:pt idx="39861">
                  <c:v>0.57399999999999995</c:v>
                </c:pt>
                <c:pt idx="39862">
                  <c:v>0.98699999999999999</c:v>
                </c:pt>
                <c:pt idx="39863">
                  <c:v>0.54500000000000004</c:v>
                </c:pt>
                <c:pt idx="39864">
                  <c:v>0.56899999999999995</c:v>
                </c:pt>
                <c:pt idx="39865">
                  <c:v>0.56899999999999995</c:v>
                </c:pt>
                <c:pt idx="39866">
                  <c:v>0.56599999999999995</c:v>
                </c:pt>
                <c:pt idx="39867">
                  <c:v>0.59</c:v>
                </c:pt>
                <c:pt idx="39868">
                  <c:v>0.52600000000000002</c:v>
                </c:pt>
                <c:pt idx="39869">
                  <c:v>0.57299999999999995</c:v>
                </c:pt>
                <c:pt idx="39870">
                  <c:v>0.57199999999999995</c:v>
                </c:pt>
                <c:pt idx="39871">
                  <c:v>0.55000000000000004</c:v>
                </c:pt>
                <c:pt idx="39872">
                  <c:v>0.94599999999999995</c:v>
                </c:pt>
                <c:pt idx="39873">
                  <c:v>0.91600000000000004</c:v>
                </c:pt>
                <c:pt idx="39874">
                  <c:v>0.98399999999999999</c:v>
                </c:pt>
                <c:pt idx="39875">
                  <c:v>0.53600000000000003</c:v>
                </c:pt>
                <c:pt idx="39876">
                  <c:v>0.53600000000000003</c:v>
                </c:pt>
                <c:pt idx="39877">
                  <c:v>0.84699999999999998</c:v>
                </c:pt>
                <c:pt idx="39878">
                  <c:v>0.59699999999999998</c:v>
                </c:pt>
                <c:pt idx="39879">
                  <c:v>0.59699999999999998</c:v>
                </c:pt>
                <c:pt idx="39880">
                  <c:v>0.58099999999999996</c:v>
                </c:pt>
                <c:pt idx="39881">
                  <c:v>0.58099999999999996</c:v>
                </c:pt>
                <c:pt idx="39882">
                  <c:v>0.57799999999999996</c:v>
                </c:pt>
                <c:pt idx="39883">
                  <c:v>0.52800000000000002</c:v>
                </c:pt>
                <c:pt idx="39884">
                  <c:v>0.52700000000000002</c:v>
                </c:pt>
                <c:pt idx="39885">
                  <c:v>0.56799999999999995</c:v>
                </c:pt>
                <c:pt idx="39886">
                  <c:v>0.56899999999999995</c:v>
                </c:pt>
                <c:pt idx="39887">
                  <c:v>0.56200000000000006</c:v>
                </c:pt>
                <c:pt idx="39888">
                  <c:v>0.96099999999999997</c:v>
                </c:pt>
                <c:pt idx="39889">
                  <c:v>0.58499999999999996</c:v>
                </c:pt>
                <c:pt idx="39890">
                  <c:v>0.82199999999999995</c:v>
                </c:pt>
                <c:pt idx="39891">
                  <c:v>0.55200000000000005</c:v>
                </c:pt>
                <c:pt idx="39892">
                  <c:v>0.58499999999999996</c:v>
                </c:pt>
                <c:pt idx="39893">
                  <c:v>0.96299999999999997</c:v>
                </c:pt>
                <c:pt idx="39894">
                  <c:v>0.873</c:v>
                </c:pt>
                <c:pt idx="39895">
                  <c:v>0.94799999999999995</c:v>
                </c:pt>
                <c:pt idx="39896">
                  <c:v>0.95399999999999996</c:v>
                </c:pt>
                <c:pt idx="39897">
                  <c:v>0.59499999999999997</c:v>
                </c:pt>
                <c:pt idx="39898">
                  <c:v>0.78600000000000003</c:v>
                </c:pt>
                <c:pt idx="39899">
                  <c:v>0.55500000000000005</c:v>
                </c:pt>
                <c:pt idx="39900">
                  <c:v>0.55500000000000005</c:v>
                </c:pt>
                <c:pt idx="39901">
                  <c:v>0.80800000000000005</c:v>
                </c:pt>
                <c:pt idx="39902">
                  <c:v>0.80700000000000005</c:v>
                </c:pt>
                <c:pt idx="39903">
                  <c:v>0.56599999999999995</c:v>
                </c:pt>
                <c:pt idx="39904">
                  <c:v>0.58099999999999996</c:v>
                </c:pt>
                <c:pt idx="39905">
                  <c:v>1</c:v>
                </c:pt>
                <c:pt idx="39906">
                  <c:v>0.53400000000000003</c:v>
                </c:pt>
                <c:pt idx="39907">
                  <c:v>0.53400000000000003</c:v>
                </c:pt>
                <c:pt idx="39908">
                  <c:v>0.57799999999999996</c:v>
                </c:pt>
                <c:pt idx="39909">
                  <c:v>0.84899999999999998</c:v>
                </c:pt>
                <c:pt idx="39910">
                  <c:v>0.94699999999999995</c:v>
                </c:pt>
                <c:pt idx="39911">
                  <c:v>0.53300000000000003</c:v>
                </c:pt>
                <c:pt idx="39912">
                  <c:v>0.54600000000000004</c:v>
                </c:pt>
                <c:pt idx="39913">
                  <c:v>0.96899999999999997</c:v>
                </c:pt>
                <c:pt idx="39914">
                  <c:v>0.84899999999999998</c:v>
                </c:pt>
                <c:pt idx="39915">
                  <c:v>0.93500000000000005</c:v>
                </c:pt>
                <c:pt idx="39916">
                  <c:v>0.65200000000000002</c:v>
                </c:pt>
                <c:pt idx="39917">
                  <c:v>0.53600000000000003</c:v>
                </c:pt>
                <c:pt idx="39918">
                  <c:v>0.95</c:v>
                </c:pt>
                <c:pt idx="39919">
                  <c:v>0.53600000000000003</c:v>
                </c:pt>
                <c:pt idx="39920">
                  <c:v>0.752</c:v>
                </c:pt>
                <c:pt idx="39921">
                  <c:v>0.751</c:v>
                </c:pt>
                <c:pt idx="39922">
                  <c:v>0.875</c:v>
                </c:pt>
                <c:pt idx="39923">
                  <c:v>0.95499999999999996</c:v>
                </c:pt>
                <c:pt idx="39924">
                  <c:v>0.57299999999999995</c:v>
                </c:pt>
                <c:pt idx="39925">
                  <c:v>0.57299999999999995</c:v>
                </c:pt>
                <c:pt idx="39926">
                  <c:v>0.56999999999999995</c:v>
                </c:pt>
                <c:pt idx="39927">
                  <c:v>0.95499999999999996</c:v>
                </c:pt>
                <c:pt idx="39928">
                  <c:v>0.52500000000000002</c:v>
                </c:pt>
                <c:pt idx="39929">
                  <c:v>0.95599999999999996</c:v>
                </c:pt>
                <c:pt idx="39930">
                  <c:v>0.52900000000000003</c:v>
                </c:pt>
                <c:pt idx="39931">
                  <c:v>0.58699999999999997</c:v>
                </c:pt>
                <c:pt idx="39932">
                  <c:v>0.52700000000000002</c:v>
                </c:pt>
                <c:pt idx="39933">
                  <c:v>0.52700000000000002</c:v>
                </c:pt>
                <c:pt idx="39934">
                  <c:v>0.52700000000000002</c:v>
                </c:pt>
                <c:pt idx="39935">
                  <c:v>0.63900000000000001</c:v>
                </c:pt>
                <c:pt idx="39936">
                  <c:v>0.63900000000000001</c:v>
                </c:pt>
                <c:pt idx="39937">
                  <c:v>0.52700000000000002</c:v>
                </c:pt>
                <c:pt idx="39938">
                  <c:v>0.97899999999999998</c:v>
                </c:pt>
                <c:pt idx="39939">
                  <c:v>0.626</c:v>
                </c:pt>
                <c:pt idx="39940">
                  <c:v>0.95</c:v>
                </c:pt>
                <c:pt idx="39941">
                  <c:v>0.96199999999999997</c:v>
                </c:pt>
                <c:pt idx="39942">
                  <c:v>0.54400000000000004</c:v>
                </c:pt>
                <c:pt idx="39943">
                  <c:v>0.53100000000000003</c:v>
                </c:pt>
                <c:pt idx="39944">
                  <c:v>0.92200000000000004</c:v>
                </c:pt>
                <c:pt idx="39945">
                  <c:v>0.53400000000000003</c:v>
                </c:pt>
                <c:pt idx="39946">
                  <c:v>0.53400000000000003</c:v>
                </c:pt>
                <c:pt idx="39947">
                  <c:v>0.53100000000000003</c:v>
                </c:pt>
                <c:pt idx="39948">
                  <c:v>0.874</c:v>
                </c:pt>
                <c:pt idx="39949">
                  <c:v>0.52200000000000002</c:v>
                </c:pt>
                <c:pt idx="39950">
                  <c:v>0.54600000000000004</c:v>
                </c:pt>
                <c:pt idx="39951">
                  <c:v>0.83499999999999996</c:v>
                </c:pt>
                <c:pt idx="39952">
                  <c:v>0.54600000000000004</c:v>
                </c:pt>
                <c:pt idx="39953">
                  <c:v>0.63</c:v>
                </c:pt>
                <c:pt idx="39954">
                  <c:v>0.629</c:v>
                </c:pt>
                <c:pt idx="39955">
                  <c:v>0.85299999999999998</c:v>
                </c:pt>
                <c:pt idx="39956">
                  <c:v>0.94799999999999995</c:v>
                </c:pt>
                <c:pt idx="39957">
                  <c:v>1.0029999999999999</c:v>
                </c:pt>
                <c:pt idx="39958">
                  <c:v>0.53800000000000003</c:v>
                </c:pt>
                <c:pt idx="39959">
                  <c:v>0.53800000000000003</c:v>
                </c:pt>
                <c:pt idx="39960">
                  <c:v>0.99099999999999999</c:v>
                </c:pt>
                <c:pt idx="39961">
                  <c:v>0.94799999999999995</c:v>
                </c:pt>
                <c:pt idx="39962">
                  <c:v>0.54400000000000004</c:v>
                </c:pt>
                <c:pt idx="39963">
                  <c:v>0.59699999999999998</c:v>
                </c:pt>
                <c:pt idx="39964">
                  <c:v>0.61</c:v>
                </c:pt>
                <c:pt idx="39965">
                  <c:v>0.52600000000000002</c:v>
                </c:pt>
                <c:pt idx="39966">
                  <c:v>0.52600000000000002</c:v>
                </c:pt>
                <c:pt idx="39967">
                  <c:v>0.52300000000000002</c:v>
                </c:pt>
                <c:pt idx="39968">
                  <c:v>0.95699999999999996</c:v>
                </c:pt>
                <c:pt idx="39969">
                  <c:v>0.52400000000000002</c:v>
                </c:pt>
                <c:pt idx="39970">
                  <c:v>0.54100000000000004</c:v>
                </c:pt>
                <c:pt idx="39971">
                  <c:v>0.96399999999999997</c:v>
                </c:pt>
                <c:pt idx="39972">
                  <c:v>0.85299999999999998</c:v>
                </c:pt>
                <c:pt idx="39973">
                  <c:v>0.97699999999999998</c:v>
                </c:pt>
                <c:pt idx="39974">
                  <c:v>0.65700000000000003</c:v>
                </c:pt>
                <c:pt idx="39975">
                  <c:v>0.63</c:v>
                </c:pt>
                <c:pt idx="39976">
                  <c:v>0.63</c:v>
                </c:pt>
                <c:pt idx="39977">
                  <c:v>0.60099999999999998</c:v>
                </c:pt>
                <c:pt idx="39978">
                  <c:v>0.6</c:v>
                </c:pt>
                <c:pt idx="39979">
                  <c:v>0.63</c:v>
                </c:pt>
                <c:pt idx="39980">
                  <c:v>0.876</c:v>
                </c:pt>
                <c:pt idx="39981">
                  <c:v>0.63400000000000001</c:v>
                </c:pt>
                <c:pt idx="39982">
                  <c:v>0.63400000000000001</c:v>
                </c:pt>
                <c:pt idx="39983">
                  <c:v>0.54500000000000004</c:v>
                </c:pt>
                <c:pt idx="39984">
                  <c:v>0.54500000000000004</c:v>
                </c:pt>
                <c:pt idx="39985">
                  <c:v>0.56200000000000006</c:v>
                </c:pt>
                <c:pt idx="39986">
                  <c:v>0.95799999999999996</c:v>
                </c:pt>
                <c:pt idx="39987">
                  <c:v>0.53500000000000003</c:v>
                </c:pt>
                <c:pt idx="39988">
                  <c:v>0.54200000000000004</c:v>
                </c:pt>
                <c:pt idx="39989">
                  <c:v>0.99299999999999999</c:v>
                </c:pt>
                <c:pt idx="39990">
                  <c:v>0.93700000000000006</c:v>
                </c:pt>
                <c:pt idx="39991">
                  <c:v>0.54300000000000004</c:v>
                </c:pt>
                <c:pt idx="39992">
                  <c:v>0.91300000000000003</c:v>
                </c:pt>
                <c:pt idx="39993">
                  <c:v>0.57299999999999995</c:v>
                </c:pt>
                <c:pt idx="39994">
                  <c:v>0.53800000000000003</c:v>
                </c:pt>
                <c:pt idx="39995">
                  <c:v>0.59399999999999997</c:v>
                </c:pt>
                <c:pt idx="39996">
                  <c:v>0.59399999999999997</c:v>
                </c:pt>
                <c:pt idx="39997">
                  <c:v>0.63</c:v>
                </c:pt>
                <c:pt idx="39998">
                  <c:v>0.56399999999999995</c:v>
                </c:pt>
                <c:pt idx="39999">
                  <c:v>0.59799999999999998</c:v>
                </c:pt>
                <c:pt idx="40000">
                  <c:v>0.59799999999999998</c:v>
                </c:pt>
                <c:pt idx="40001">
                  <c:v>1</c:v>
                </c:pt>
                <c:pt idx="40002">
                  <c:v>0.53700000000000003</c:v>
                </c:pt>
                <c:pt idx="40003">
                  <c:v>0.53700000000000003</c:v>
                </c:pt>
                <c:pt idx="40004">
                  <c:v>0.52900000000000003</c:v>
                </c:pt>
                <c:pt idx="40005">
                  <c:v>0.52900000000000003</c:v>
                </c:pt>
                <c:pt idx="40006">
                  <c:v>0.92400000000000004</c:v>
                </c:pt>
                <c:pt idx="40007">
                  <c:v>0.97599999999999998</c:v>
                </c:pt>
                <c:pt idx="40008">
                  <c:v>0.95</c:v>
                </c:pt>
                <c:pt idx="40009">
                  <c:v>0.92200000000000004</c:v>
                </c:pt>
                <c:pt idx="40010">
                  <c:v>0.97799999999999998</c:v>
                </c:pt>
                <c:pt idx="40011">
                  <c:v>0.55200000000000005</c:v>
                </c:pt>
                <c:pt idx="40012">
                  <c:v>0.55200000000000005</c:v>
                </c:pt>
                <c:pt idx="40013">
                  <c:v>0.97699999999999998</c:v>
                </c:pt>
                <c:pt idx="40014">
                  <c:v>0.84799999999999998</c:v>
                </c:pt>
                <c:pt idx="40015">
                  <c:v>0.55000000000000004</c:v>
                </c:pt>
                <c:pt idx="40016">
                  <c:v>0.57999999999999996</c:v>
                </c:pt>
                <c:pt idx="40017">
                  <c:v>0.59399999999999997</c:v>
                </c:pt>
                <c:pt idx="40018">
                  <c:v>0.52800000000000002</c:v>
                </c:pt>
                <c:pt idx="40019">
                  <c:v>0.98899999999999999</c:v>
                </c:pt>
                <c:pt idx="40020">
                  <c:v>0.55600000000000005</c:v>
                </c:pt>
                <c:pt idx="40021">
                  <c:v>0.61799999999999999</c:v>
                </c:pt>
                <c:pt idx="40022">
                  <c:v>0.55600000000000005</c:v>
                </c:pt>
                <c:pt idx="40023">
                  <c:v>0.96599999999999997</c:v>
                </c:pt>
                <c:pt idx="40024">
                  <c:v>0.82699999999999996</c:v>
                </c:pt>
                <c:pt idx="40025">
                  <c:v>0.53800000000000003</c:v>
                </c:pt>
                <c:pt idx="40026">
                  <c:v>0.59899999999999998</c:v>
                </c:pt>
                <c:pt idx="40027">
                  <c:v>0.59899999999999998</c:v>
                </c:pt>
                <c:pt idx="40028">
                  <c:v>0.95</c:v>
                </c:pt>
                <c:pt idx="40029">
                  <c:v>0.55800000000000005</c:v>
                </c:pt>
                <c:pt idx="40030">
                  <c:v>0.55800000000000005</c:v>
                </c:pt>
                <c:pt idx="40031">
                  <c:v>0.99299999999999999</c:v>
                </c:pt>
                <c:pt idx="40032">
                  <c:v>0.55500000000000005</c:v>
                </c:pt>
                <c:pt idx="40033">
                  <c:v>0.52300000000000002</c:v>
                </c:pt>
                <c:pt idx="40034">
                  <c:v>0.52300000000000002</c:v>
                </c:pt>
                <c:pt idx="40035">
                  <c:v>0.52400000000000002</c:v>
                </c:pt>
                <c:pt idx="40036">
                  <c:v>0.52300000000000002</c:v>
                </c:pt>
                <c:pt idx="40037">
                  <c:v>0.95799999999999996</c:v>
                </c:pt>
                <c:pt idx="40038">
                  <c:v>0.55200000000000005</c:v>
                </c:pt>
                <c:pt idx="40039">
                  <c:v>0.97</c:v>
                </c:pt>
                <c:pt idx="40040">
                  <c:v>0.97299999999999998</c:v>
                </c:pt>
                <c:pt idx="40041">
                  <c:v>0.54700000000000004</c:v>
                </c:pt>
                <c:pt idx="40042">
                  <c:v>0.61099999999999999</c:v>
                </c:pt>
                <c:pt idx="40043">
                  <c:v>0.93899999999999995</c:v>
                </c:pt>
                <c:pt idx="40044">
                  <c:v>0.57199999999999995</c:v>
                </c:pt>
                <c:pt idx="40045">
                  <c:v>0.55600000000000005</c:v>
                </c:pt>
                <c:pt idx="40046">
                  <c:v>0.95899999999999996</c:v>
                </c:pt>
                <c:pt idx="40047">
                  <c:v>1.006</c:v>
                </c:pt>
                <c:pt idx="40048">
                  <c:v>0.81299999999999994</c:v>
                </c:pt>
                <c:pt idx="40049">
                  <c:v>0.81200000000000006</c:v>
                </c:pt>
                <c:pt idx="40050">
                  <c:v>0.96899999999999997</c:v>
                </c:pt>
                <c:pt idx="40051">
                  <c:v>0.95799999999999996</c:v>
                </c:pt>
                <c:pt idx="40052">
                  <c:v>0.56000000000000005</c:v>
                </c:pt>
                <c:pt idx="40053">
                  <c:v>0.93200000000000005</c:v>
                </c:pt>
                <c:pt idx="40054">
                  <c:v>0.56000000000000005</c:v>
                </c:pt>
                <c:pt idx="40055">
                  <c:v>0.55000000000000004</c:v>
                </c:pt>
                <c:pt idx="40056">
                  <c:v>0.54200000000000004</c:v>
                </c:pt>
                <c:pt idx="40057">
                  <c:v>0.54200000000000004</c:v>
                </c:pt>
                <c:pt idx="40058">
                  <c:v>0.53600000000000003</c:v>
                </c:pt>
                <c:pt idx="40059">
                  <c:v>0.53600000000000003</c:v>
                </c:pt>
                <c:pt idx="40060">
                  <c:v>0.95399999999999996</c:v>
                </c:pt>
                <c:pt idx="40061">
                  <c:v>0.56499999999999995</c:v>
                </c:pt>
                <c:pt idx="40062">
                  <c:v>0.85099999999999998</c:v>
                </c:pt>
                <c:pt idx="40063">
                  <c:v>0.75600000000000001</c:v>
                </c:pt>
                <c:pt idx="40064">
                  <c:v>0.53600000000000003</c:v>
                </c:pt>
                <c:pt idx="40065">
                  <c:v>0.755</c:v>
                </c:pt>
                <c:pt idx="40066">
                  <c:v>0.55000000000000004</c:v>
                </c:pt>
                <c:pt idx="40067">
                  <c:v>0.97799999999999998</c:v>
                </c:pt>
                <c:pt idx="40068">
                  <c:v>0.53900000000000003</c:v>
                </c:pt>
                <c:pt idx="40069">
                  <c:v>0.97599999999999998</c:v>
                </c:pt>
                <c:pt idx="40070">
                  <c:v>0.53900000000000003</c:v>
                </c:pt>
                <c:pt idx="40071">
                  <c:v>0.93799999999999994</c:v>
                </c:pt>
                <c:pt idx="40072">
                  <c:v>0.95399999999999996</c:v>
                </c:pt>
                <c:pt idx="40073">
                  <c:v>0.877</c:v>
                </c:pt>
                <c:pt idx="40074">
                  <c:v>0.97199999999999998</c:v>
                </c:pt>
                <c:pt idx="40075">
                  <c:v>1.002</c:v>
                </c:pt>
                <c:pt idx="40076">
                  <c:v>0.95799999999999996</c:v>
                </c:pt>
                <c:pt idx="40077">
                  <c:v>0.96299999999999997</c:v>
                </c:pt>
                <c:pt idx="40078">
                  <c:v>0.95899999999999996</c:v>
                </c:pt>
                <c:pt idx="40079">
                  <c:v>0.51600000000000001</c:v>
                </c:pt>
                <c:pt idx="40080">
                  <c:v>0.55300000000000005</c:v>
                </c:pt>
                <c:pt idx="40081">
                  <c:v>0.55700000000000005</c:v>
                </c:pt>
                <c:pt idx="40082">
                  <c:v>0.55700000000000005</c:v>
                </c:pt>
                <c:pt idx="40083">
                  <c:v>0.55400000000000005</c:v>
                </c:pt>
                <c:pt idx="40084">
                  <c:v>0.53100000000000003</c:v>
                </c:pt>
                <c:pt idx="40085">
                  <c:v>0.95299999999999996</c:v>
                </c:pt>
                <c:pt idx="40086">
                  <c:v>0.52300000000000002</c:v>
                </c:pt>
                <c:pt idx="40087">
                  <c:v>0.52300000000000002</c:v>
                </c:pt>
                <c:pt idx="40088">
                  <c:v>0.51800000000000002</c:v>
                </c:pt>
                <c:pt idx="40089">
                  <c:v>0.51800000000000002</c:v>
                </c:pt>
                <c:pt idx="40090">
                  <c:v>0.96</c:v>
                </c:pt>
                <c:pt idx="40091">
                  <c:v>1</c:v>
                </c:pt>
                <c:pt idx="40092">
                  <c:v>0.64800000000000002</c:v>
                </c:pt>
                <c:pt idx="40093">
                  <c:v>0.85399999999999998</c:v>
                </c:pt>
                <c:pt idx="40094">
                  <c:v>0.53500000000000003</c:v>
                </c:pt>
                <c:pt idx="40095">
                  <c:v>0.95899999999999996</c:v>
                </c:pt>
                <c:pt idx="40096">
                  <c:v>0.96</c:v>
                </c:pt>
                <c:pt idx="40097">
                  <c:v>0.53700000000000003</c:v>
                </c:pt>
                <c:pt idx="40098">
                  <c:v>0.53700000000000003</c:v>
                </c:pt>
                <c:pt idx="40099">
                  <c:v>0.53300000000000003</c:v>
                </c:pt>
                <c:pt idx="40100">
                  <c:v>0.98199999999999998</c:v>
                </c:pt>
                <c:pt idx="40101">
                  <c:v>0.97</c:v>
                </c:pt>
                <c:pt idx="40102">
                  <c:v>0.93100000000000005</c:v>
                </c:pt>
                <c:pt idx="40103">
                  <c:v>0.53300000000000003</c:v>
                </c:pt>
                <c:pt idx="40104">
                  <c:v>0.51300000000000001</c:v>
                </c:pt>
                <c:pt idx="40105">
                  <c:v>0.84799999999999998</c:v>
                </c:pt>
                <c:pt idx="40106">
                  <c:v>0.876</c:v>
                </c:pt>
                <c:pt idx="40107">
                  <c:v>0.63300000000000001</c:v>
                </c:pt>
                <c:pt idx="40108">
                  <c:v>0.63200000000000001</c:v>
                </c:pt>
                <c:pt idx="40109">
                  <c:v>0.96</c:v>
                </c:pt>
                <c:pt idx="40110">
                  <c:v>1.008</c:v>
                </c:pt>
                <c:pt idx="40111">
                  <c:v>0.997</c:v>
                </c:pt>
                <c:pt idx="40112">
                  <c:v>0.66300000000000003</c:v>
                </c:pt>
                <c:pt idx="40113">
                  <c:v>0.66800000000000004</c:v>
                </c:pt>
                <c:pt idx="40114">
                  <c:v>0.85499999999999998</c:v>
                </c:pt>
                <c:pt idx="40115">
                  <c:v>0.66800000000000004</c:v>
                </c:pt>
                <c:pt idx="40116">
                  <c:v>0.96</c:v>
                </c:pt>
                <c:pt idx="40117">
                  <c:v>0.51600000000000001</c:v>
                </c:pt>
                <c:pt idx="40118">
                  <c:v>0.51600000000000001</c:v>
                </c:pt>
                <c:pt idx="40119">
                  <c:v>0.61299999999999999</c:v>
                </c:pt>
                <c:pt idx="40120">
                  <c:v>0.52900000000000003</c:v>
                </c:pt>
                <c:pt idx="40121">
                  <c:v>0.95599999999999996</c:v>
                </c:pt>
                <c:pt idx="40122">
                  <c:v>0.51500000000000001</c:v>
                </c:pt>
                <c:pt idx="40123">
                  <c:v>0.51500000000000001</c:v>
                </c:pt>
                <c:pt idx="40124">
                  <c:v>0.96899999999999997</c:v>
                </c:pt>
                <c:pt idx="40125">
                  <c:v>0.96099999999999997</c:v>
                </c:pt>
                <c:pt idx="40126">
                  <c:v>0.98399999999999999</c:v>
                </c:pt>
                <c:pt idx="40127">
                  <c:v>0.66300000000000003</c:v>
                </c:pt>
                <c:pt idx="40128">
                  <c:v>0.63400000000000001</c:v>
                </c:pt>
                <c:pt idx="40129">
                  <c:v>0.63400000000000001</c:v>
                </c:pt>
                <c:pt idx="40130">
                  <c:v>0.56200000000000006</c:v>
                </c:pt>
                <c:pt idx="40131">
                  <c:v>0.60199999999999998</c:v>
                </c:pt>
                <c:pt idx="40132">
                  <c:v>0.63400000000000001</c:v>
                </c:pt>
                <c:pt idx="40133">
                  <c:v>0.60099999999999998</c:v>
                </c:pt>
                <c:pt idx="40134">
                  <c:v>0.97199999999999998</c:v>
                </c:pt>
                <c:pt idx="40135">
                  <c:v>0.63900000000000001</c:v>
                </c:pt>
                <c:pt idx="40136">
                  <c:v>0.63900000000000001</c:v>
                </c:pt>
                <c:pt idx="40137">
                  <c:v>0.878</c:v>
                </c:pt>
                <c:pt idx="40138">
                  <c:v>0.55000000000000004</c:v>
                </c:pt>
                <c:pt idx="40139">
                  <c:v>0.55000000000000004</c:v>
                </c:pt>
                <c:pt idx="40140">
                  <c:v>0.53200000000000003</c:v>
                </c:pt>
                <c:pt idx="40141">
                  <c:v>0.53200000000000003</c:v>
                </c:pt>
                <c:pt idx="40142">
                  <c:v>0.92600000000000005</c:v>
                </c:pt>
                <c:pt idx="40143">
                  <c:v>1</c:v>
                </c:pt>
                <c:pt idx="40144">
                  <c:v>0.59699999999999998</c:v>
                </c:pt>
                <c:pt idx="40145">
                  <c:v>0.59699999999999998</c:v>
                </c:pt>
                <c:pt idx="40146">
                  <c:v>0.54800000000000004</c:v>
                </c:pt>
                <c:pt idx="40147">
                  <c:v>0.56599999999999995</c:v>
                </c:pt>
                <c:pt idx="40148">
                  <c:v>0.63400000000000001</c:v>
                </c:pt>
                <c:pt idx="40149">
                  <c:v>0.93899999999999995</c:v>
                </c:pt>
                <c:pt idx="40150">
                  <c:v>0.60099999999999998</c:v>
                </c:pt>
                <c:pt idx="40151">
                  <c:v>0.57499999999999996</c:v>
                </c:pt>
                <c:pt idx="40152">
                  <c:v>0.54</c:v>
                </c:pt>
                <c:pt idx="40153">
                  <c:v>0.92800000000000005</c:v>
                </c:pt>
                <c:pt idx="40154">
                  <c:v>0.95399999999999996</c:v>
                </c:pt>
                <c:pt idx="40155">
                  <c:v>0.60099999999999998</c:v>
                </c:pt>
                <c:pt idx="40156">
                  <c:v>0.92200000000000004</c:v>
                </c:pt>
                <c:pt idx="40157">
                  <c:v>0.53900000000000003</c:v>
                </c:pt>
                <c:pt idx="40158">
                  <c:v>0.53900000000000003</c:v>
                </c:pt>
                <c:pt idx="40159">
                  <c:v>0.91600000000000004</c:v>
                </c:pt>
                <c:pt idx="40160">
                  <c:v>1.008</c:v>
                </c:pt>
                <c:pt idx="40161">
                  <c:v>0.98399999999999999</c:v>
                </c:pt>
                <c:pt idx="40162">
                  <c:v>0.53100000000000003</c:v>
                </c:pt>
                <c:pt idx="40163">
                  <c:v>0.53100000000000003</c:v>
                </c:pt>
                <c:pt idx="40164">
                  <c:v>0.54100000000000004</c:v>
                </c:pt>
                <c:pt idx="40165">
                  <c:v>0.54100000000000004</c:v>
                </c:pt>
                <c:pt idx="40166">
                  <c:v>0.97</c:v>
                </c:pt>
                <c:pt idx="40167">
                  <c:v>0.54100000000000004</c:v>
                </c:pt>
                <c:pt idx="40168">
                  <c:v>0.59699999999999998</c:v>
                </c:pt>
                <c:pt idx="40169">
                  <c:v>0.54500000000000004</c:v>
                </c:pt>
                <c:pt idx="40170">
                  <c:v>0.95199999999999996</c:v>
                </c:pt>
                <c:pt idx="40171">
                  <c:v>0.92700000000000005</c:v>
                </c:pt>
                <c:pt idx="40172">
                  <c:v>0.98099999999999998</c:v>
                </c:pt>
                <c:pt idx="40173">
                  <c:v>0.96199999999999997</c:v>
                </c:pt>
                <c:pt idx="40174">
                  <c:v>0.54500000000000004</c:v>
                </c:pt>
                <c:pt idx="40175">
                  <c:v>0.51900000000000002</c:v>
                </c:pt>
                <c:pt idx="40176">
                  <c:v>0.99099999999999999</c:v>
                </c:pt>
                <c:pt idx="40177">
                  <c:v>0.56699999999999995</c:v>
                </c:pt>
                <c:pt idx="40178">
                  <c:v>0.624</c:v>
                </c:pt>
                <c:pt idx="40179">
                  <c:v>0.628</c:v>
                </c:pt>
                <c:pt idx="40180">
                  <c:v>1.0109999999999999</c:v>
                </c:pt>
                <c:pt idx="40181">
                  <c:v>0.53</c:v>
                </c:pt>
                <c:pt idx="40182">
                  <c:v>0.628</c:v>
                </c:pt>
                <c:pt idx="40183">
                  <c:v>0.96099999999999997</c:v>
                </c:pt>
                <c:pt idx="40184">
                  <c:v>1.002</c:v>
                </c:pt>
                <c:pt idx="40185">
                  <c:v>0.51400000000000001</c:v>
                </c:pt>
                <c:pt idx="40186">
                  <c:v>0.51400000000000001</c:v>
                </c:pt>
                <c:pt idx="40187">
                  <c:v>0.81899999999999995</c:v>
                </c:pt>
                <c:pt idx="40188">
                  <c:v>0.97399999999999998</c:v>
                </c:pt>
                <c:pt idx="40189">
                  <c:v>0.55900000000000005</c:v>
                </c:pt>
                <c:pt idx="40190">
                  <c:v>0.53500000000000003</c:v>
                </c:pt>
                <c:pt idx="40191">
                  <c:v>0.61699999999999999</c:v>
                </c:pt>
                <c:pt idx="40192">
                  <c:v>0.96499999999999997</c:v>
                </c:pt>
                <c:pt idx="40193">
                  <c:v>0.56299999999999994</c:v>
                </c:pt>
                <c:pt idx="40194">
                  <c:v>0.98899999999999999</c:v>
                </c:pt>
                <c:pt idx="40195">
                  <c:v>0.98699999999999999</c:v>
                </c:pt>
                <c:pt idx="40196">
                  <c:v>0.94099999999999995</c:v>
                </c:pt>
                <c:pt idx="40197">
                  <c:v>0.97499999999999998</c:v>
                </c:pt>
                <c:pt idx="40198">
                  <c:v>0.96099999999999997</c:v>
                </c:pt>
                <c:pt idx="40199">
                  <c:v>0.56399999999999995</c:v>
                </c:pt>
                <c:pt idx="40200">
                  <c:v>0.97199999999999998</c:v>
                </c:pt>
                <c:pt idx="40201">
                  <c:v>0.85199999999999998</c:v>
                </c:pt>
                <c:pt idx="40202">
                  <c:v>0.62</c:v>
                </c:pt>
                <c:pt idx="40203">
                  <c:v>0.53</c:v>
                </c:pt>
                <c:pt idx="40204">
                  <c:v>0.53</c:v>
                </c:pt>
                <c:pt idx="40205">
                  <c:v>0.53800000000000003</c:v>
                </c:pt>
                <c:pt idx="40206">
                  <c:v>0.96099999999999997</c:v>
                </c:pt>
                <c:pt idx="40207">
                  <c:v>0.621</c:v>
                </c:pt>
                <c:pt idx="40208">
                  <c:v>0.55300000000000005</c:v>
                </c:pt>
                <c:pt idx="40209">
                  <c:v>0.9</c:v>
                </c:pt>
                <c:pt idx="40210">
                  <c:v>0.54100000000000004</c:v>
                </c:pt>
                <c:pt idx="40211">
                  <c:v>0.78200000000000003</c:v>
                </c:pt>
                <c:pt idx="40212">
                  <c:v>0.98699999999999999</c:v>
                </c:pt>
                <c:pt idx="40213">
                  <c:v>0.54100000000000004</c:v>
                </c:pt>
                <c:pt idx="40214">
                  <c:v>0.98199999999999998</c:v>
                </c:pt>
                <c:pt idx="40215">
                  <c:v>0.95599999999999996</c:v>
                </c:pt>
                <c:pt idx="40216">
                  <c:v>0.95599999999999996</c:v>
                </c:pt>
                <c:pt idx="40217">
                  <c:v>0.96099999999999997</c:v>
                </c:pt>
                <c:pt idx="40218">
                  <c:v>0.96099999999999997</c:v>
                </c:pt>
                <c:pt idx="40219">
                  <c:v>0.879</c:v>
                </c:pt>
                <c:pt idx="40220">
                  <c:v>0.56200000000000006</c:v>
                </c:pt>
                <c:pt idx="40221">
                  <c:v>0.94099999999999995</c:v>
                </c:pt>
                <c:pt idx="40222">
                  <c:v>0.97699999999999998</c:v>
                </c:pt>
                <c:pt idx="40223">
                  <c:v>0.83299999999999996</c:v>
                </c:pt>
                <c:pt idx="40224">
                  <c:v>0.55600000000000005</c:v>
                </c:pt>
                <c:pt idx="40225">
                  <c:v>0.97</c:v>
                </c:pt>
                <c:pt idx="40226">
                  <c:v>0.56000000000000005</c:v>
                </c:pt>
                <c:pt idx="40227">
                  <c:v>0.56000000000000005</c:v>
                </c:pt>
                <c:pt idx="40228">
                  <c:v>0.85499999999999998</c:v>
                </c:pt>
                <c:pt idx="40229">
                  <c:v>0.55600000000000005</c:v>
                </c:pt>
                <c:pt idx="40230">
                  <c:v>0.53300000000000003</c:v>
                </c:pt>
                <c:pt idx="40231">
                  <c:v>0.52</c:v>
                </c:pt>
                <c:pt idx="40232">
                  <c:v>0.95599999999999996</c:v>
                </c:pt>
                <c:pt idx="40233">
                  <c:v>0.52</c:v>
                </c:pt>
                <c:pt idx="40234">
                  <c:v>0.96399999999999997</c:v>
                </c:pt>
                <c:pt idx="40235">
                  <c:v>1.0049999999999999</c:v>
                </c:pt>
                <c:pt idx="40236">
                  <c:v>0.84899999999999998</c:v>
                </c:pt>
                <c:pt idx="40237">
                  <c:v>0.65100000000000002</c:v>
                </c:pt>
                <c:pt idx="40238">
                  <c:v>0.96299999999999997</c:v>
                </c:pt>
                <c:pt idx="40239">
                  <c:v>0.8</c:v>
                </c:pt>
                <c:pt idx="40240">
                  <c:v>0.96299999999999997</c:v>
                </c:pt>
                <c:pt idx="40241">
                  <c:v>0.98699999999999999</c:v>
                </c:pt>
                <c:pt idx="40242">
                  <c:v>0.53800000000000003</c:v>
                </c:pt>
                <c:pt idx="40243">
                  <c:v>0.53800000000000003</c:v>
                </c:pt>
                <c:pt idx="40244">
                  <c:v>0.53600000000000003</c:v>
                </c:pt>
                <c:pt idx="40245">
                  <c:v>0.53500000000000003</c:v>
                </c:pt>
                <c:pt idx="40246">
                  <c:v>1.0029999999999999</c:v>
                </c:pt>
                <c:pt idx="40247">
                  <c:v>0.85599999999999998</c:v>
                </c:pt>
                <c:pt idx="40248">
                  <c:v>0.63500000000000001</c:v>
                </c:pt>
                <c:pt idx="40249">
                  <c:v>0.63300000000000001</c:v>
                </c:pt>
                <c:pt idx="40250">
                  <c:v>0.98499999999999999</c:v>
                </c:pt>
                <c:pt idx="40251">
                  <c:v>0.53500000000000003</c:v>
                </c:pt>
                <c:pt idx="40252">
                  <c:v>0.93899999999999995</c:v>
                </c:pt>
                <c:pt idx="40253">
                  <c:v>1.0129999999999999</c:v>
                </c:pt>
                <c:pt idx="40254">
                  <c:v>0.97699999999999998</c:v>
                </c:pt>
                <c:pt idx="40255">
                  <c:v>0.96399999999999997</c:v>
                </c:pt>
                <c:pt idx="40256">
                  <c:v>0.98899999999999999</c:v>
                </c:pt>
                <c:pt idx="40257">
                  <c:v>1.0029999999999999</c:v>
                </c:pt>
                <c:pt idx="40258">
                  <c:v>0.877</c:v>
                </c:pt>
                <c:pt idx="40259">
                  <c:v>0.98299999999999998</c:v>
                </c:pt>
                <c:pt idx="40260">
                  <c:v>0.63100000000000001</c:v>
                </c:pt>
                <c:pt idx="40261">
                  <c:v>0.66800000000000004</c:v>
                </c:pt>
                <c:pt idx="40262">
                  <c:v>0.67300000000000004</c:v>
                </c:pt>
                <c:pt idx="40263">
                  <c:v>1.012</c:v>
                </c:pt>
                <c:pt idx="40264">
                  <c:v>0.67300000000000004</c:v>
                </c:pt>
                <c:pt idx="40265">
                  <c:v>1.0129999999999999</c:v>
                </c:pt>
                <c:pt idx="40266">
                  <c:v>0.52200000000000002</c:v>
                </c:pt>
                <c:pt idx="40267">
                  <c:v>0.52200000000000002</c:v>
                </c:pt>
                <c:pt idx="40268">
                  <c:v>0.54</c:v>
                </c:pt>
                <c:pt idx="40269">
                  <c:v>0.52</c:v>
                </c:pt>
                <c:pt idx="40270">
                  <c:v>0.92600000000000005</c:v>
                </c:pt>
                <c:pt idx="40271">
                  <c:v>0.52</c:v>
                </c:pt>
                <c:pt idx="40272">
                  <c:v>0.871</c:v>
                </c:pt>
                <c:pt idx="40273">
                  <c:v>0.52100000000000002</c:v>
                </c:pt>
                <c:pt idx="40274">
                  <c:v>0.56100000000000005</c:v>
                </c:pt>
                <c:pt idx="40275">
                  <c:v>0.53200000000000003</c:v>
                </c:pt>
                <c:pt idx="40276">
                  <c:v>0.53200000000000003</c:v>
                </c:pt>
                <c:pt idx="40277">
                  <c:v>0.88100000000000001</c:v>
                </c:pt>
                <c:pt idx="40278">
                  <c:v>0.92900000000000005</c:v>
                </c:pt>
                <c:pt idx="40279">
                  <c:v>0.56499999999999995</c:v>
                </c:pt>
                <c:pt idx="40280">
                  <c:v>0.93</c:v>
                </c:pt>
                <c:pt idx="40281">
                  <c:v>0.93700000000000006</c:v>
                </c:pt>
                <c:pt idx="40282">
                  <c:v>0.56599999999999995</c:v>
                </c:pt>
                <c:pt idx="40283">
                  <c:v>0.88800000000000001</c:v>
                </c:pt>
                <c:pt idx="40284">
                  <c:v>0.89500000000000002</c:v>
                </c:pt>
                <c:pt idx="40285">
                  <c:v>0.56499999999999995</c:v>
                </c:pt>
                <c:pt idx="40286">
                  <c:v>0.91</c:v>
                </c:pt>
                <c:pt idx="40287">
                  <c:v>0.86499999999999999</c:v>
                </c:pt>
                <c:pt idx="40288">
                  <c:v>0.94399999999999995</c:v>
                </c:pt>
                <c:pt idx="40289">
                  <c:v>0.94</c:v>
                </c:pt>
                <c:pt idx="40290">
                  <c:v>0.55400000000000005</c:v>
                </c:pt>
                <c:pt idx="40291">
                  <c:v>0.55400000000000005</c:v>
                </c:pt>
                <c:pt idx="40292">
                  <c:v>0.56899999999999995</c:v>
                </c:pt>
                <c:pt idx="40293">
                  <c:v>0.53200000000000003</c:v>
                </c:pt>
                <c:pt idx="40294">
                  <c:v>0.88300000000000001</c:v>
                </c:pt>
                <c:pt idx="40295">
                  <c:v>0.84699999999999998</c:v>
                </c:pt>
                <c:pt idx="40296">
                  <c:v>0.53200000000000003</c:v>
                </c:pt>
                <c:pt idx="40297">
                  <c:v>0.51500000000000001</c:v>
                </c:pt>
                <c:pt idx="40298">
                  <c:v>0.54400000000000004</c:v>
                </c:pt>
                <c:pt idx="40299">
                  <c:v>0.53300000000000003</c:v>
                </c:pt>
                <c:pt idx="40300">
                  <c:v>0.873</c:v>
                </c:pt>
                <c:pt idx="40301">
                  <c:v>0.95799999999999996</c:v>
                </c:pt>
                <c:pt idx="40302">
                  <c:v>0.94599999999999995</c:v>
                </c:pt>
                <c:pt idx="40303">
                  <c:v>0.89100000000000001</c:v>
                </c:pt>
                <c:pt idx="40304">
                  <c:v>0.89900000000000002</c:v>
                </c:pt>
                <c:pt idx="40305">
                  <c:v>0.93400000000000005</c:v>
                </c:pt>
                <c:pt idx="40306">
                  <c:v>0.94799999999999995</c:v>
                </c:pt>
                <c:pt idx="40307">
                  <c:v>0.53500000000000003</c:v>
                </c:pt>
                <c:pt idx="40308">
                  <c:v>0.53500000000000003</c:v>
                </c:pt>
                <c:pt idx="40309">
                  <c:v>0.871</c:v>
                </c:pt>
                <c:pt idx="40310">
                  <c:v>0.89</c:v>
                </c:pt>
                <c:pt idx="40311">
                  <c:v>0.89100000000000001</c:v>
                </c:pt>
                <c:pt idx="40312">
                  <c:v>0.52400000000000002</c:v>
                </c:pt>
                <c:pt idx="40313">
                  <c:v>0.92500000000000004</c:v>
                </c:pt>
                <c:pt idx="40314">
                  <c:v>0.83499999999999996</c:v>
                </c:pt>
                <c:pt idx="40315">
                  <c:v>0.55700000000000005</c:v>
                </c:pt>
                <c:pt idx="40316">
                  <c:v>0.55800000000000005</c:v>
                </c:pt>
                <c:pt idx="40317">
                  <c:v>0.86899999999999999</c:v>
                </c:pt>
                <c:pt idx="40318">
                  <c:v>0.872</c:v>
                </c:pt>
                <c:pt idx="40319">
                  <c:v>0.94199999999999995</c:v>
                </c:pt>
                <c:pt idx="40320">
                  <c:v>0.65100000000000002</c:v>
                </c:pt>
                <c:pt idx="40321">
                  <c:v>0.51900000000000002</c:v>
                </c:pt>
                <c:pt idx="40322">
                  <c:v>0.51900000000000002</c:v>
                </c:pt>
                <c:pt idx="40323">
                  <c:v>0.91300000000000003</c:v>
                </c:pt>
                <c:pt idx="40324">
                  <c:v>0.878</c:v>
                </c:pt>
                <c:pt idx="40325">
                  <c:v>0.93500000000000005</c:v>
                </c:pt>
                <c:pt idx="40326">
                  <c:v>0.56699999999999995</c:v>
                </c:pt>
                <c:pt idx="40327">
                  <c:v>0.92300000000000004</c:v>
                </c:pt>
                <c:pt idx="40328">
                  <c:v>0.56799999999999995</c:v>
                </c:pt>
                <c:pt idx="40329">
                  <c:v>0.94499999999999995</c:v>
                </c:pt>
                <c:pt idx="40330">
                  <c:v>0.88600000000000001</c:v>
                </c:pt>
                <c:pt idx="40331">
                  <c:v>0.88800000000000001</c:v>
                </c:pt>
                <c:pt idx="40332">
                  <c:v>0.91100000000000003</c:v>
                </c:pt>
                <c:pt idx="40333">
                  <c:v>0.65500000000000003</c:v>
                </c:pt>
                <c:pt idx="40334">
                  <c:v>0.84699999999999998</c:v>
                </c:pt>
                <c:pt idx="40335">
                  <c:v>0.8</c:v>
                </c:pt>
                <c:pt idx="40336">
                  <c:v>0.88800000000000001</c:v>
                </c:pt>
                <c:pt idx="40337">
                  <c:v>0.55300000000000005</c:v>
                </c:pt>
                <c:pt idx="40338">
                  <c:v>0.91</c:v>
                </c:pt>
                <c:pt idx="40339">
                  <c:v>0.86599999999999999</c:v>
                </c:pt>
                <c:pt idx="40340">
                  <c:v>0.55000000000000004</c:v>
                </c:pt>
                <c:pt idx="40341">
                  <c:v>0.88200000000000001</c:v>
                </c:pt>
                <c:pt idx="40342">
                  <c:v>0.93400000000000005</c:v>
                </c:pt>
                <c:pt idx="40343">
                  <c:v>0.55100000000000005</c:v>
                </c:pt>
                <c:pt idx="40344">
                  <c:v>0.54500000000000004</c:v>
                </c:pt>
                <c:pt idx="40345">
                  <c:v>0.62</c:v>
                </c:pt>
                <c:pt idx="40346">
                  <c:v>0.54500000000000004</c:v>
                </c:pt>
                <c:pt idx="40347">
                  <c:v>0.92900000000000005</c:v>
                </c:pt>
                <c:pt idx="40348">
                  <c:v>0.80400000000000005</c:v>
                </c:pt>
                <c:pt idx="40349">
                  <c:v>0.94</c:v>
                </c:pt>
                <c:pt idx="40350">
                  <c:v>0.95899999999999996</c:v>
                </c:pt>
                <c:pt idx="40351">
                  <c:v>0.91800000000000004</c:v>
                </c:pt>
                <c:pt idx="40352">
                  <c:v>0.61299999999999999</c:v>
                </c:pt>
                <c:pt idx="40353">
                  <c:v>0.86899999999999999</c:v>
                </c:pt>
                <c:pt idx="40354">
                  <c:v>0.86699999999999999</c:v>
                </c:pt>
                <c:pt idx="40355">
                  <c:v>0.66900000000000004</c:v>
                </c:pt>
                <c:pt idx="40356">
                  <c:v>0.79600000000000004</c:v>
                </c:pt>
                <c:pt idx="40357">
                  <c:v>0.86499999999999999</c:v>
                </c:pt>
                <c:pt idx="40358">
                  <c:v>0.93200000000000005</c:v>
                </c:pt>
                <c:pt idx="40359">
                  <c:v>0.82799999999999996</c:v>
                </c:pt>
                <c:pt idx="40360">
                  <c:v>0.872</c:v>
                </c:pt>
                <c:pt idx="40361">
                  <c:v>0.55900000000000005</c:v>
                </c:pt>
                <c:pt idx="40362">
                  <c:v>0.56499999999999995</c:v>
                </c:pt>
                <c:pt idx="40363">
                  <c:v>0.94199999999999995</c:v>
                </c:pt>
                <c:pt idx="40364">
                  <c:v>0.91600000000000004</c:v>
                </c:pt>
                <c:pt idx="40365">
                  <c:v>0.85</c:v>
                </c:pt>
                <c:pt idx="40366">
                  <c:v>0.56000000000000005</c:v>
                </c:pt>
                <c:pt idx="40367">
                  <c:v>0.874</c:v>
                </c:pt>
                <c:pt idx="40368">
                  <c:v>0.94199999999999995</c:v>
                </c:pt>
                <c:pt idx="40369">
                  <c:v>0.80500000000000005</c:v>
                </c:pt>
                <c:pt idx="40370">
                  <c:v>0.64</c:v>
                </c:pt>
                <c:pt idx="40371">
                  <c:v>0.58199999999999996</c:v>
                </c:pt>
                <c:pt idx="40372">
                  <c:v>0.874</c:v>
                </c:pt>
                <c:pt idx="40373">
                  <c:v>0.874</c:v>
                </c:pt>
                <c:pt idx="40374">
                  <c:v>0.873</c:v>
                </c:pt>
                <c:pt idx="40375">
                  <c:v>0.57099999999999995</c:v>
                </c:pt>
                <c:pt idx="40376">
                  <c:v>0.872</c:v>
                </c:pt>
                <c:pt idx="40377">
                  <c:v>0.92</c:v>
                </c:pt>
                <c:pt idx="40378">
                  <c:v>0.53900000000000003</c:v>
                </c:pt>
                <c:pt idx="40379">
                  <c:v>0.95</c:v>
                </c:pt>
                <c:pt idx="40380">
                  <c:v>0.94899999999999995</c:v>
                </c:pt>
                <c:pt idx="40381">
                  <c:v>0.94099999999999995</c:v>
                </c:pt>
                <c:pt idx="40382">
                  <c:v>0.53900000000000003</c:v>
                </c:pt>
                <c:pt idx="40383">
                  <c:v>0.93700000000000006</c:v>
                </c:pt>
                <c:pt idx="40384">
                  <c:v>0.54100000000000004</c:v>
                </c:pt>
                <c:pt idx="40385">
                  <c:v>0.89300000000000002</c:v>
                </c:pt>
                <c:pt idx="40386">
                  <c:v>0.91600000000000004</c:v>
                </c:pt>
                <c:pt idx="40387">
                  <c:v>0.58899999999999997</c:v>
                </c:pt>
                <c:pt idx="40388">
                  <c:v>0.59399999999999997</c:v>
                </c:pt>
                <c:pt idx="40389">
                  <c:v>0.92300000000000004</c:v>
                </c:pt>
                <c:pt idx="40390">
                  <c:v>0.94899999999999995</c:v>
                </c:pt>
                <c:pt idx="40391">
                  <c:v>0.55900000000000005</c:v>
                </c:pt>
                <c:pt idx="40392">
                  <c:v>0.874</c:v>
                </c:pt>
                <c:pt idx="40393">
                  <c:v>0.59399999999999997</c:v>
                </c:pt>
                <c:pt idx="40394">
                  <c:v>0.91800000000000004</c:v>
                </c:pt>
                <c:pt idx="40395">
                  <c:v>0.94199999999999995</c:v>
                </c:pt>
                <c:pt idx="40396">
                  <c:v>0.93300000000000005</c:v>
                </c:pt>
                <c:pt idx="40397">
                  <c:v>0.54100000000000004</c:v>
                </c:pt>
                <c:pt idx="40398">
                  <c:v>0.86699999999999999</c:v>
                </c:pt>
                <c:pt idx="40399">
                  <c:v>0.56200000000000006</c:v>
                </c:pt>
                <c:pt idx="40400">
                  <c:v>0.94899999999999995</c:v>
                </c:pt>
                <c:pt idx="40401">
                  <c:v>0.91800000000000004</c:v>
                </c:pt>
                <c:pt idx="40402">
                  <c:v>0.871</c:v>
                </c:pt>
                <c:pt idx="40403">
                  <c:v>0.56699999999999995</c:v>
                </c:pt>
                <c:pt idx="40404">
                  <c:v>0.88500000000000001</c:v>
                </c:pt>
                <c:pt idx="40405">
                  <c:v>0.56599999999999995</c:v>
                </c:pt>
                <c:pt idx="40406">
                  <c:v>0.52300000000000002</c:v>
                </c:pt>
                <c:pt idx="40407">
                  <c:v>0.56899999999999995</c:v>
                </c:pt>
                <c:pt idx="40408">
                  <c:v>0.93600000000000005</c:v>
                </c:pt>
                <c:pt idx="40409">
                  <c:v>0.94599999999999995</c:v>
                </c:pt>
                <c:pt idx="40410">
                  <c:v>0.89900000000000002</c:v>
                </c:pt>
                <c:pt idx="40411">
                  <c:v>0.88700000000000001</c:v>
                </c:pt>
                <c:pt idx="40412">
                  <c:v>0.65400000000000003</c:v>
                </c:pt>
                <c:pt idx="40413">
                  <c:v>0.876</c:v>
                </c:pt>
                <c:pt idx="40414">
                  <c:v>0.82899999999999996</c:v>
                </c:pt>
                <c:pt idx="40415">
                  <c:v>0.91400000000000003</c:v>
                </c:pt>
                <c:pt idx="40416">
                  <c:v>0.95199999999999996</c:v>
                </c:pt>
                <c:pt idx="40417">
                  <c:v>0.93899999999999995</c:v>
                </c:pt>
                <c:pt idx="40418">
                  <c:v>0.84699999999999998</c:v>
                </c:pt>
                <c:pt idx="40419">
                  <c:v>0.54600000000000004</c:v>
                </c:pt>
                <c:pt idx="40420">
                  <c:v>0.96599999999999997</c:v>
                </c:pt>
                <c:pt idx="40421">
                  <c:v>0.95199999999999996</c:v>
                </c:pt>
                <c:pt idx="40422">
                  <c:v>0.61099999999999999</c:v>
                </c:pt>
                <c:pt idx="40423">
                  <c:v>0.90800000000000003</c:v>
                </c:pt>
                <c:pt idx="40424">
                  <c:v>0.875</c:v>
                </c:pt>
                <c:pt idx="40425">
                  <c:v>0.89300000000000002</c:v>
                </c:pt>
                <c:pt idx="40426">
                  <c:v>0.89400000000000002</c:v>
                </c:pt>
                <c:pt idx="40427">
                  <c:v>0.872</c:v>
                </c:pt>
                <c:pt idx="40428">
                  <c:v>0.56000000000000005</c:v>
                </c:pt>
                <c:pt idx="40429">
                  <c:v>0.56000000000000005</c:v>
                </c:pt>
                <c:pt idx="40430">
                  <c:v>0.83699999999999997</c:v>
                </c:pt>
                <c:pt idx="40431">
                  <c:v>0.876</c:v>
                </c:pt>
                <c:pt idx="40432">
                  <c:v>0.57899999999999996</c:v>
                </c:pt>
                <c:pt idx="40433">
                  <c:v>0.65400000000000003</c:v>
                </c:pt>
                <c:pt idx="40434">
                  <c:v>0.91800000000000004</c:v>
                </c:pt>
                <c:pt idx="40435">
                  <c:v>0.94899999999999995</c:v>
                </c:pt>
                <c:pt idx="40436">
                  <c:v>0.88300000000000001</c:v>
                </c:pt>
                <c:pt idx="40437">
                  <c:v>0.56899999999999995</c:v>
                </c:pt>
                <c:pt idx="40438">
                  <c:v>0.89200000000000002</c:v>
                </c:pt>
                <c:pt idx="40439">
                  <c:v>0.56999999999999995</c:v>
                </c:pt>
                <c:pt idx="40440">
                  <c:v>0.92400000000000004</c:v>
                </c:pt>
                <c:pt idx="40441">
                  <c:v>0.92800000000000005</c:v>
                </c:pt>
                <c:pt idx="40442">
                  <c:v>0.89</c:v>
                </c:pt>
                <c:pt idx="40443">
                  <c:v>0.66100000000000003</c:v>
                </c:pt>
                <c:pt idx="40444">
                  <c:v>0.89200000000000002</c:v>
                </c:pt>
                <c:pt idx="40445">
                  <c:v>0.80400000000000005</c:v>
                </c:pt>
                <c:pt idx="40446">
                  <c:v>0.91400000000000003</c:v>
                </c:pt>
                <c:pt idx="40447">
                  <c:v>0.91400000000000003</c:v>
                </c:pt>
                <c:pt idx="40448">
                  <c:v>0.93600000000000005</c:v>
                </c:pt>
                <c:pt idx="40449">
                  <c:v>0.55200000000000005</c:v>
                </c:pt>
                <c:pt idx="40450">
                  <c:v>0.84799999999999998</c:v>
                </c:pt>
                <c:pt idx="40451">
                  <c:v>0.87</c:v>
                </c:pt>
                <c:pt idx="40452">
                  <c:v>0.55500000000000005</c:v>
                </c:pt>
                <c:pt idx="40453">
                  <c:v>0.94099999999999995</c:v>
                </c:pt>
                <c:pt idx="40454">
                  <c:v>0.55200000000000005</c:v>
                </c:pt>
                <c:pt idx="40455">
                  <c:v>0.873</c:v>
                </c:pt>
                <c:pt idx="40456">
                  <c:v>0.622</c:v>
                </c:pt>
                <c:pt idx="40457">
                  <c:v>0.871</c:v>
                </c:pt>
                <c:pt idx="40458">
                  <c:v>0.92200000000000004</c:v>
                </c:pt>
                <c:pt idx="40459">
                  <c:v>0.872</c:v>
                </c:pt>
                <c:pt idx="40460">
                  <c:v>0.96399999999999997</c:v>
                </c:pt>
                <c:pt idx="40461">
                  <c:v>0.67300000000000004</c:v>
                </c:pt>
                <c:pt idx="40462">
                  <c:v>0.61699999999999999</c:v>
                </c:pt>
                <c:pt idx="40463">
                  <c:v>0.92600000000000005</c:v>
                </c:pt>
                <c:pt idx="40464">
                  <c:v>0.80500000000000005</c:v>
                </c:pt>
                <c:pt idx="40465">
                  <c:v>0.93600000000000005</c:v>
                </c:pt>
                <c:pt idx="40466">
                  <c:v>0.877</c:v>
                </c:pt>
                <c:pt idx="40467">
                  <c:v>0.93799999999999994</c:v>
                </c:pt>
                <c:pt idx="40468">
                  <c:v>0.95799999999999996</c:v>
                </c:pt>
                <c:pt idx="40469">
                  <c:v>0.86499999999999999</c:v>
                </c:pt>
                <c:pt idx="40470">
                  <c:v>0.82899999999999996</c:v>
                </c:pt>
                <c:pt idx="40471">
                  <c:v>0.56100000000000005</c:v>
                </c:pt>
                <c:pt idx="40472">
                  <c:v>0.876</c:v>
                </c:pt>
                <c:pt idx="40473">
                  <c:v>0.94599999999999995</c:v>
                </c:pt>
                <c:pt idx="40474">
                  <c:v>0.56100000000000005</c:v>
                </c:pt>
                <c:pt idx="40475">
                  <c:v>0.94899999999999995</c:v>
                </c:pt>
                <c:pt idx="40476">
                  <c:v>0.91300000000000003</c:v>
                </c:pt>
                <c:pt idx="40477">
                  <c:v>0.56699999999999995</c:v>
                </c:pt>
                <c:pt idx="40478">
                  <c:v>0.874</c:v>
                </c:pt>
                <c:pt idx="40479">
                  <c:v>0.92100000000000004</c:v>
                </c:pt>
                <c:pt idx="40480">
                  <c:v>0.64300000000000002</c:v>
                </c:pt>
                <c:pt idx="40481">
                  <c:v>0.95299999999999996</c:v>
                </c:pt>
                <c:pt idx="40482">
                  <c:v>0.877</c:v>
                </c:pt>
                <c:pt idx="40483">
                  <c:v>0.876</c:v>
                </c:pt>
                <c:pt idx="40484">
                  <c:v>0.96099999999999997</c:v>
                </c:pt>
                <c:pt idx="40485">
                  <c:v>0.58599999999999997</c:v>
                </c:pt>
                <c:pt idx="40486">
                  <c:v>0.871</c:v>
                </c:pt>
                <c:pt idx="40487">
                  <c:v>0.877</c:v>
                </c:pt>
                <c:pt idx="40488">
                  <c:v>0.95399999999999996</c:v>
                </c:pt>
                <c:pt idx="40489">
                  <c:v>0.94499999999999995</c:v>
                </c:pt>
                <c:pt idx="40490">
                  <c:v>0.92300000000000004</c:v>
                </c:pt>
                <c:pt idx="40491">
                  <c:v>0.89600000000000002</c:v>
                </c:pt>
                <c:pt idx="40492">
                  <c:v>0.92300000000000004</c:v>
                </c:pt>
                <c:pt idx="40493">
                  <c:v>0.95299999999999996</c:v>
                </c:pt>
                <c:pt idx="40494">
                  <c:v>0.86899999999999999</c:v>
                </c:pt>
                <c:pt idx="40495">
                  <c:v>0.54300000000000004</c:v>
                </c:pt>
                <c:pt idx="40496">
                  <c:v>0.95299999999999996</c:v>
                </c:pt>
                <c:pt idx="40497">
                  <c:v>0.56100000000000005</c:v>
                </c:pt>
                <c:pt idx="40498">
                  <c:v>0.93</c:v>
                </c:pt>
                <c:pt idx="40499">
                  <c:v>0.874</c:v>
                </c:pt>
                <c:pt idx="40500">
                  <c:v>0.873</c:v>
                </c:pt>
                <c:pt idx="40501">
                  <c:v>0.95</c:v>
                </c:pt>
                <c:pt idx="40502">
                  <c:v>0.92800000000000005</c:v>
                </c:pt>
                <c:pt idx="40503">
                  <c:v>0.93899999999999995</c:v>
                </c:pt>
                <c:pt idx="40504">
                  <c:v>0.92100000000000004</c:v>
                </c:pt>
                <c:pt idx="40505">
                  <c:v>0.89</c:v>
                </c:pt>
                <c:pt idx="40506">
                  <c:v>0.878</c:v>
                </c:pt>
                <c:pt idx="40507">
                  <c:v>0.95899999999999996</c:v>
                </c:pt>
                <c:pt idx="40508">
                  <c:v>0.88800000000000001</c:v>
                </c:pt>
                <c:pt idx="40509">
                  <c:v>0.95499999999999996</c:v>
                </c:pt>
                <c:pt idx="40510">
                  <c:v>0.95099999999999996</c:v>
                </c:pt>
                <c:pt idx="40511">
                  <c:v>0.56999999999999995</c:v>
                </c:pt>
                <c:pt idx="40512">
                  <c:v>0.89500000000000002</c:v>
                </c:pt>
                <c:pt idx="40513">
                  <c:v>0.90300000000000002</c:v>
                </c:pt>
                <c:pt idx="40514">
                  <c:v>0.94299999999999995</c:v>
                </c:pt>
                <c:pt idx="40515">
                  <c:v>0.65900000000000003</c:v>
                </c:pt>
                <c:pt idx="40516">
                  <c:v>0.83</c:v>
                </c:pt>
                <c:pt idx="40517">
                  <c:v>0.91800000000000004</c:v>
                </c:pt>
                <c:pt idx="40518">
                  <c:v>0.92500000000000004</c:v>
                </c:pt>
                <c:pt idx="40519">
                  <c:v>0.97299999999999998</c:v>
                </c:pt>
                <c:pt idx="40520">
                  <c:v>0.97099999999999997</c:v>
                </c:pt>
                <c:pt idx="40521">
                  <c:v>0.95799999999999996</c:v>
                </c:pt>
                <c:pt idx="40522">
                  <c:v>0.875</c:v>
                </c:pt>
                <c:pt idx="40523">
                  <c:v>0.92900000000000005</c:v>
                </c:pt>
                <c:pt idx="40524">
                  <c:v>0.61399999999999999</c:v>
                </c:pt>
                <c:pt idx="40525">
                  <c:v>0.91600000000000004</c:v>
                </c:pt>
                <c:pt idx="40526">
                  <c:v>0.89600000000000002</c:v>
                </c:pt>
                <c:pt idx="40527">
                  <c:v>0.89700000000000002</c:v>
                </c:pt>
                <c:pt idx="40528">
                  <c:v>0.92800000000000005</c:v>
                </c:pt>
                <c:pt idx="40529">
                  <c:v>0.876</c:v>
                </c:pt>
                <c:pt idx="40530">
                  <c:v>0.89500000000000002</c:v>
                </c:pt>
                <c:pt idx="40531">
                  <c:v>0.95</c:v>
                </c:pt>
                <c:pt idx="40532">
                  <c:v>0.83799999999999997</c:v>
                </c:pt>
                <c:pt idx="40533">
                  <c:v>0.94</c:v>
                </c:pt>
                <c:pt idx="40534">
                  <c:v>0.92200000000000004</c:v>
                </c:pt>
                <c:pt idx="40535">
                  <c:v>0.65600000000000003</c:v>
                </c:pt>
                <c:pt idx="40536">
                  <c:v>0.93300000000000005</c:v>
                </c:pt>
                <c:pt idx="40537">
                  <c:v>0.58099999999999996</c:v>
                </c:pt>
                <c:pt idx="40538">
                  <c:v>0.95299999999999996</c:v>
                </c:pt>
                <c:pt idx="40539">
                  <c:v>0.95599999999999996</c:v>
                </c:pt>
                <c:pt idx="40540">
                  <c:v>0.88700000000000001</c:v>
                </c:pt>
                <c:pt idx="40541">
                  <c:v>0.68400000000000005</c:v>
                </c:pt>
                <c:pt idx="40542">
                  <c:v>0.93600000000000005</c:v>
                </c:pt>
                <c:pt idx="40543">
                  <c:v>0.873</c:v>
                </c:pt>
                <c:pt idx="40544">
                  <c:v>0.94099999999999995</c:v>
                </c:pt>
                <c:pt idx="40545">
                  <c:v>0.92600000000000005</c:v>
                </c:pt>
                <c:pt idx="40546">
                  <c:v>0.93100000000000005</c:v>
                </c:pt>
                <c:pt idx="40547">
                  <c:v>0.875</c:v>
                </c:pt>
                <c:pt idx="40548">
                  <c:v>0.89400000000000002</c:v>
                </c:pt>
                <c:pt idx="40549">
                  <c:v>0.91800000000000004</c:v>
                </c:pt>
                <c:pt idx="40550">
                  <c:v>0.94699999999999995</c:v>
                </c:pt>
                <c:pt idx="40551">
                  <c:v>0.879</c:v>
                </c:pt>
                <c:pt idx="40552">
                  <c:v>0.91700000000000004</c:v>
                </c:pt>
                <c:pt idx="40553">
                  <c:v>0.55600000000000005</c:v>
                </c:pt>
                <c:pt idx="40554">
                  <c:v>0.95299999999999996</c:v>
                </c:pt>
                <c:pt idx="40555">
                  <c:v>0.67700000000000005</c:v>
                </c:pt>
                <c:pt idx="40556">
                  <c:v>0.873</c:v>
                </c:pt>
                <c:pt idx="40557">
                  <c:v>0.94</c:v>
                </c:pt>
                <c:pt idx="40558">
                  <c:v>0.875</c:v>
                </c:pt>
                <c:pt idx="40559">
                  <c:v>0.92500000000000004</c:v>
                </c:pt>
                <c:pt idx="40560">
                  <c:v>0.621</c:v>
                </c:pt>
                <c:pt idx="40561">
                  <c:v>0.96899999999999997</c:v>
                </c:pt>
                <c:pt idx="40562">
                  <c:v>0.92900000000000005</c:v>
                </c:pt>
                <c:pt idx="40563">
                  <c:v>0.95599999999999996</c:v>
                </c:pt>
                <c:pt idx="40564">
                  <c:v>0.879</c:v>
                </c:pt>
                <c:pt idx="40565">
                  <c:v>0.95</c:v>
                </c:pt>
                <c:pt idx="40566">
                  <c:v>0.96399999999999997</c:v>
                </c:pt>
                <c:pt idx="40567">
                  <c:v>0.86599999999999999</c:v>
                </c:pt>
                <c:pt idx="40568">
                  <c:v>0.879</c:v>
                </c:pt>
                <c:pt idx="40569">
                  <c:v>0.873</c:v>
                </c:pt>
                <c:pt idx="40570">
                  <c:v>0.95499999999999996</c:v>
                </c:pt>
                <c:pt idx="40571">
                  <c:v>0.96699999999999997</c:v>
                </c:pt>
                <c:pt idx="40572">
                  <c:v>0.879</c:v>
                </c:pt>
                <c:pt idx="40573">
                  <c:v>0.96499999999999997</c:v>
                </c:pt>
                <c:pt idx="40574">
                  <c:v>0.878</c:v>
                </c:pt>
                <c:pt idx="40575">
                  <c:v>0.92500000000000004</c:v>
                </c:pt>
                <c:pt idx="40576">
                  <c:v>0.56799999999999995</c:v>
                </c:pt>
                <c:pt idx="40577">
                  <c:v>0.58799999999999997</c:v>
                </c:pt>
                <c:pt idx="40578">
                  <c:v>0.93100000000000005</c:v>
                </c:pt>
                <c:pt idx="40579">
                  <c:v>0.95299999999999996</c:v>
                </c:pt>
                <c:pt idx="40580">
                  <c:v>0.85199999999999998</c:v>
                </c:pt>
                <c:pt idx="40581">
                  <c:v>0.95699999999999996</c:v>
                </c:pt>
                <c:pt idx="40582">
                  <c:v>0.94899999999999995</c:v>
                </c:pt>
                <c:pt idx="40583">
                  <c:v>0.94799999999999995</c:v>
                </c:pt>
                <c:pt idx="40584">
                  <c:v>0.876</c:v>
                </c:pt>
                <c:pt idx="40585">
                  <c:v>0.92500000000000004</c:v>
                </c:pt>
                <c:pt idx="40586">
                  <c:v>0.88</c:v>
                </c:pt>
                <c:pt idx="40587">
                  <c:v>0.89300000000000002</c:v>
                </c:pt>
                <c:pt idx="40588">
                  <c:v>0.95699999999999996</c:v>
                </c:pt>
                <c:pt idx="40589">
                  <c:v>0.89800000000000002</c:v>
                </c:pt>
                <c:pt idx="40590">
                  <c:v>0.93100000000000005</c:v>
                </c:pt>
                <c:pt idx="40591">
                  <c:v>0.94299999999999995</c:v>
                </c:pt>
                <c:pt idx="40592">
                  <c:v>0.95499999999999996</c:v>
                </c:pt>
                <c:pt idx="40593">
                  <c:v>0.95099999999999996</c:v>
                </c:pt>
                <c:pt idx="40594">
                  <c:v>0.94499999999999995</c:v>
                </c:pt>
                <c:pt idx="40595">
                  <c:v>0.95</c:v>
                </c:pt>
                <c:pt idx="40596">
                  <c:v>0.95599999999999996</c:v>
                </c:pt>
                <c:pt idx="40597">
                  <c:v>0.94799999999999995</c:v>
                </c:pt>
                <c:pt idx="40598">
                  <c:v>0.93600000000000005</c:v>
                </c:pt>
                <c:pt idx="40599">
                  <c:v>0.96399999999999997</c:v>
                </c:pt>
                <c:pt idx="40600">
                  <c:v>0.92400000000000004</c:v>
                </c:pt>
                <c:pt idx="40601">
                  <c:v>0.93</c:v>
                </c:pt>
                <c:pt idx="40602">
                  <c:v>0.97899999999999998</c:v>
                </c:pt>
                <c:pt idx="40603">
                  <c:v>0.98099999999999998</c:v>
                </c:pt>
                <c:pt idx="40604">
                  <c:v>0.97899999999999998</c:v>
                </c:pt>
                <c:pt idx="40605">
                  <c:v>0.84899999999999998</c:v>
                </c:pt>
                <c:pt idx="40606">
                  <c:v>0.94899999999999995</c:v>
                </c:pt>
                <c:pt idx="40607">
                  <c:v>0.83899999999999997</c:v>
                </c:pt>
                <c:pt idx="40608">
                  <c:v>0.82599999999999996</c:v>
                </c:pt>
                <c:pt idx="40609">
                  <c:v>0.83099999999999996</c:v>
                </c:pt>
                <c:pt idx="40610">
                  <c:v>0.85499999999999998</c:v>
                </c:pt>
                <c:pt idx="40611">
                  <c:v>0.80700000000000005</c:v>
                </c:pt>
                <c:pt idx="40612">
                  <c:v>0.93</c:v>
                </c:pt>
                <c:pt idx="40613">
                  <c:v>0.83699999999999997</c:v>
                </c:pt>
                <c:pt idx="40614">
                  <c:v>0.76500000000000001</c:v>
                </c:pt>
                <c:pt idx="40615">
                  <c:v>0.84</c:v>
                </c:pt>
                <c:pt idx="40616">
                  <c:v>0.80900000000000005</c:v>
                </c:pt>
                <c:pt idx="40617">
                  <c:v>0.81299999999999994</c:v>
                </c:pt>
                <c:pt idx="40618">
                  <c:v>0.83599999999999997</c:v>
                </c:pt>
                <c:pt idx="40619">
                  <c:v>0.94699999999999995</c:v>
                </c:pt>
                <c:pt idx="40620">
                  <c:v>0.95399999999999996</c:v>
                </c:pt>
                <c:pt idx="40621">
                  <c:v>0.83199999999999996</c:v>
                </c:pt>
                <c:pt idx="40622">
                  <c:v>0.996</c:v>
                </c:pt>
                <c:pt idx="40623">
                  <c:v>0.999</c:v>
                </c:pt>
                <c:pt idx="40624">
                  <c:v>1.004</c:v>
                </c:pt>
                <c:pt idx="40625">
                  <c:v>0.54</c:v>
                </c:pt>
                <c:pt idx="40626">
                  <c:v>0.85899999999999999</c:v>
                </c:pt>
                <c:pt idx="40627">
                  <c:v>0.85499999999999998</c:v>
                </c:pt>
                <c:pt idx="40628">
                  <c:v>0.81200000000000006</c:v>
                </c:pt>
                <c:pt idx="40629">
                  <c:v>0.98399999999999999</c:v>
                </c:pt>
                <c:pt idx="40630">
                  <c:v>0.79500000000000004</c:v>
                </c:pt>
                <c:pt idx="40631">
                  <c:v>0.85499999999999998</c:v>
                </c:pt>
                <c:pt idx="40632">
                  <c:v>0.78700000000000003</c:v>
                </c:pt>
                <c:pt idx="40633">
                  <c:v>0.96099999999999997</c:v>
                </c:pt>
                <c:pt idx="40634">
                  <c:v>0.75</c:v>
                </c:pt>
                <c:pt idx="40635">
                  <c:v>0.80800000000000005</c:v>
                </c:pt>
                <c:pt idx="40636">
                  <c:v>0.83199999999999996</c:v>
                </c:pt>
                <c:pt idx="40637">
                  <c:v>0.80400000000000005</c:v>
                </c:pt>
                <c:pt idx="40638">
                  <c:v>0.96899999999999997</c:v>
                </c:pt>
                <c:pt idx="40639">
                  <c:v>0.81100000000000005</c:v>
                </c:pt>
                <c:pt idx="40640">
                  <c:v>0.95</c:v>
                </c:pt>
                <c:pt idx="40641">
                  <c:v>0.96399999999999997</c:v>
                </c:pt>
                <c:pt idx="40642">
                  <c:v>0.84799999999999998</c:v>
                </c:pt>
                <c:pt idx="40643">
                  <c:v>0.60299999999999998</c:v>
                </c:pt>
                <c:pt idx="40644">
                  <c:v>0.98699999999999999</c:v>
                </c:pt>
                <c:pt idx="40645">
                  <c:v>0.79600000000000004</c:v>
                </c:pt>
                <c:pt idx="40646">
                  <c:v>0.54700000000000004</c:v>
                </c:pt>
                <c:pt idx="40647">
                  <c:v>0.83799999999999997</c:v>
                </c:pt>
                <c:pt idx="40648">
                  <c:v>0.95799999999999996</c:v>
                </c:pt>
                <c:pt idx="40649">
                  <c:v>0.92200000000000004</c:v>
                </c:pt>
                <c:pt idx="40650">
                  <c:v>0.96299999999999997</c:v>
                </c:pt>
                <c:pt idx="40651">
                  <c:v>0.85499999999999998</c:v>
                </c:pt>
                <c:pt idx="40652">
                  <c:v>0.85599999999999998</c:v>
                </c:pt>
                <c:pt idx="40653">
                  <c:v>0.83299999999999996</c:v>
                </c:pt>
                <c:pt idx="40654">
                  <c:v>0.94499999999999995</c:v>
                </c:pt>
                <c:pt idx="40655">
                  <c:v>0.81200000000000006</c:v>
                </c:pt>
                <c:pt idx="40656">
                  <c:v>0.83099999999999996</c:v>
                </c:pt>
                <c:pt idx="40657">
                  <c:v>0.99099999999999999</c:v>
                </c:pt>
                <c:pt idx="40658">
                  <c:v>0.83899999999999997</c:v>
                </c:pt>
                <c:pt idx="40659">
                  <c:v>0.94899999999999995</c:v>
                </c:pt>
                <c:pt idx="40660">
                  <c:v>0.95299999999999996</c:v>
                </c:pt>
                <c:pt idx="40661">
                  <c:v>0.54600000000000004</c:v>
                </c:pt>
                <c:pt idx="40662">
                  <c:v>0.83099999999999996</c:v>
                </c:pt>
                <c:pt idx="40663">
                  <c:v>0.83799999999999997</c:v>
                </c:pt>
                <c:pt idx="40664">
                  <c:v>0.83</c:v>
                </c:pt>
                <c:pt idx="40665">
                  <c:v>0.98299999999999998</c:v>
                </c:pt>
                <c:pt idx="40666">
                  <c:v>0.80700000000000005</c:v>
                </c:pt>
                <c:pt idx="40667">
                  <c:v>0.80800000000000005</c:v>
                </c:pt>
                <c:pt idx="40668">
                  <c:v>1.0009999999999999</c:v>
                </c:pt>
                <c:pt idx="40669">
                  <c:v>0.83799999999999997</c:v>
                </c:pt>
                <c:pt idx="40670">
                  <c:v>1.002</c:v>
                </c:pt>
                <c:pt idx="40671">
                  <c:v>0.79300000000000004</c:v>
                </c:pt>
                <c:pt idx="40672">
                  <c:v>0.81799999999999995</c:v>
                </c:pt>
                <c:pt idx="40673">
                  <c:v>1.004</c:v>
                </c:pt>
                <c:pt idx="40674">
                  <c:v>0.83899999999999997</c:v>
                </c:pt>
                <c:pt idx="40675">
                  <c:v>0.99</c:v>
                </c:pt>
                <c:pt idx="40676">
                  <c:v>0.95499999999999996</c:v>
                </c:pt>
                <c:pt idx="40677">
                  <c:v>0.98299999999999998</c:v>
                </c:pt>
                <c:pt idx="40678">
                  <c:v>0.97699999999999998</c:v>
                </c:pt>
                <c:pt idx="40679">
                  <c:v>0.81499999999999995</c:v>
                </c:pt>
                <c:pt idx="40680">
                  <c:v>0.94499999999999995</c:v>
                </c:pt>
                <c:pt idx="40681">
                  <c:v>0.79100000000000004</c:v>
                </c:pt>
                <c:pt idx="40682">
                  <c:v>0.81799999999999995</c:v>
                </c:pt>
                <c:pt idx="40683">
                  <c:v>0.81100000000000005</c:v>
                </c:pt>
                <c:pt idx="40684">
                  <c:v>0.99</c:v>
                </c:pt>
                <c:pt idx="40685">
                  <c:v>0.98099999999999998</c:v>
                </c:pt>
                <c:pt idx="40686">
                  <c:v>0.99</c:v>
                </c:pt>
                <c:pt idx="40687">
                  <c:v>0.95699999999999996</c:v>
                </c:pt>
                <c:pt idx="40688">
                  <c:v>0.98499999999999999</c:v>
                </c:pt>
                <c:pt idx="40689">
                  <c:v>0.79900000000000004</c:v>
                </c:pt>
                <c:pt idx="40690">
                  <c:v>0.97099999999999997</c:v>
                </c:pt>
                <c:pt idx="40691">
                  <c:v>0.97399999999999998</c:v>
                </c:pt>
                <c:pt idx="40692">
                  <c:v>0.98</c:v>
                </c:pt>
                <c:pt idx="40693">
                  <c:v>0.97899999999999998</c:v>
                </c:pt>
                <c:pt idx="40694">
                  <c:v>0.79900000000000004</c:v>
                </c:pt>
                <c:pt idx="40695">
                  <c:v>1.0009999999999999</c:v>
                </c:pt>
                <c:pt idx="40696">
                  <c:v>0.97699999999999998</c:v>
                </c:pt>
                <c:pt idx="40697">
                  <c:v>0.92400000000000004</c:v>
                </c:pt>
                <c:pt idx="40698">
                  <c:v>0.98399999999999999</c:v>
                </c:pt>
                <c:pt idx="40699">
                  <c:v>0.83199999999999996</c:v>
                </c:pt>
                <c:pt idx="40700">
                  <c:v>0.80100000000000005</c:v>
                </c:pt>
                <c:pt idx="40701">
                  <c:v>0.98599999999999999</c:v>
                </c:pt>
                <c:pt idx="40702">
                  <c:v>0.98399999999999999</c:v>
                </c:pt>
                <c:pt idx="40703">
                  <c:v>0.85199999999999998</c:v>
                </c:pt>
                <c:pt idx="40704">
                  <c:v>0.95699999999999996</c:v>
                </c:pt>
                <c:pt idx="40705">
                  <c:v>0.84399999999999997</c:v>
                </c:pt>
                <c:pt idx="40706">
                  <c:v>0.96399999999999997</c:v>
                </c:pt>
                <c:pt idx="40707">
                  <c:v>0.83199999999999996</c:v>
                </c:pt>
                <c:pt idx="40708">
                  <c:v>0.95199999999999996</c:v>
                </c:pt>
                <c:pt idx="40709">
                  <c:v>0.85399999999999998</c:v>
                </c:pt>
                <c:pt idx="40710">
                  <c:v>0.85799999999999998</c:v>
                </c:pt>
                <c:pt idx="40711">
                  <c:v>0.84299999999999997</c:v>
                </c:pt>
                <c:pt idx="40712">
                  <c:v>0.60799999999999998</c:v>
                </c:pt>
                <c:pt idx="40713">
                  <c:v>0.80900000000000005</c:v>
                </c:pt>
                <c:pt idx="40714">
                  <c:v>0.84499999999999997</c:v>
                </c:pt>
                <c:pt idx="40715">
                  <c:v>0.93400000000000005</c:v>
                </c:pt>
                <c:pt idx="40716">
                  <c:v>0.83299999999999996</c:v>
                </c:pt>
                <c:pt idx="40717">
                  <c:v>0.84299999999999997</c:v>
                </c:pt>
                <c:pt idx="40718">
                  <c:v>0.81699999999999995</c:v>
                </c:pt>
                <c:pt idx="40719">
                  <c:v>0.80200000000000005</c:v>
                </c:pt>
                <c:pt idx="40720">
                  <c:v>0.79600000000000004</c:v>
                </c:pt>
                <c:pt idx="40721">
                  <c:v>0.81399999999999995</c:v>
                </c:pt>
                <c:pt idx="40722">
                  <c:v>0.8</c:v>
                </c:pt>
                <c:pt idx="40723">
                  <c:v>0.81399999999999995</c:v>
                </c:pt>
                <c:pt idx="40724">
                  <c:v>0.95099999999999996</c:v>
                </c:pt>
                <c:pt idx="40725">
                  <c:v>1</c:v>
                </c:pt>
                <c:pt idx="40726">
                  <c:v>1.002</c:v>
                </c:pt>
                <c:pt idx="40727">
                  <c:v>0.83799999999999997</c:v>
                </c:pt>
                <c:pt idx="40728">
                  <c:v>1.008</c:v>
                </c:pt>
                <c:pt idx="40729">
                  <c:v>0.80100000000000005</c:v>
                </c:pt>
                <c:pt idx="40730">
                  <c:v>0.79800000000000004</c:v>
                </c:pt>
                <c:pt idx="40731">
                  <c:v>0.81599999999999995</c:v>
                </c:pt>
                <c:pt idx="40732">
                  <c:v>0.54100000000000004</c:v>
                </c:pt>
                <c:pt idx="40733">
                  <c:v>0.85699999999999998</c:v>
                </c:pt>
                <c:pt idx="40734">
                  <c:v>0.85699999999999998</c:v>
                </c:pt>
                <c:pt idx="40735">
                  <c:v>0.754</c:v>
                </c:pt>
                <c:pt idx="40736">
                  <c:v>0.96099999999999997</c:v>
                </c:pt>
                <c:pt idx="40737">
                  <c:v>0.79200000000000004</c:v>
                </c:pt>
                <c:pt idx="40738">
                  <c:v>0.81200000000000006</c:v>
                </c:pt>
                <c:pt idx="40739">
                  <c:v>0.80900000000000005</c:v>
                </c:pt>
                <c:pt idx="40740">
                  <c:v>0.81399999999999995</c:v>
                </c:pt>
                <c:pt idx="40741">
                  <c:v>0.81799999999999995</c:v>
                </c:pt>
                <c:pt idx="40742">
                  <c:v>0.95399999999999996</c:v>
                </c:pt>
                <c:pt idx="40743">
                  <c:v>0.60599999999999998</c:v>
                </c:pt>
                <c:pt idx="40744">
                  <c:v>0.98699999999999999</c:v>
                </c:pt>
                <c:pt idx="40745">
                  <c:v>0.78500000000000003</c:v>
                </c:pt>
                <c:pt idx="40746">
                  <c:v>0.99099999999999999</c:v>
                </c:pt>
                <c:pt idx="40747">
                  <c:v>0.96</c:v>
                </c:pt>
                <c:pt idx="40748">
                  <c:v>0.92700000000000005</c:v>
                </c:pt>
                <c:pt idx="40749">
                  <c:v>0.96499999999999997</c:v>
                </c:pt>
                <c:pt idx="40750">
                  <c:v>0.85799999999999998</c:v>
                </c:pt>
                <c:pt idx="40751">
                  <c:v>0.85499999999999998</c:v>
                </c:pt>
                <c:pt idx="40752">
                  <c:v>0.81399999999999995</c:v>
                </c:pt>
                <c:pt idx="40753">
                  <c:v>0.94899999999999995</c:v>
                </c:pt>
                <c:pt idx="40754">
                  <c:v>0.85799999999999998</c:v>
                </c:pt>
                <c:pt idx="40755">
                  <c:v>0.79700000000000004</c:v>
                </c:pt>
                <c:pt idx="40756">
                  <c:v>0.81599999999999995</c:v>
                </c:pt>
                <c:pt idx="40757">
                  <c:v>0.996</c:v>
                </c:pt>
                <c:pt idx="40758">
                  <c:v>0.80300000000000005</c:v>
                </c:pt>
                <c:pt idx="40759">
                  <c:v>0.83899999999999997</c:v>
                </c:pt>
                <c:pt idx="40760">
                  <c:v>0.95599999999999996</c:v>
                </c:pt>
                <c:pt idx="40761">
                  <c:v>0.95099999999999996</c:v>
                </c:pt>
                <c:pt idx="40762">
                  <c:v>0.83199999999999996</c:v>
                </c:pt>
                <c:pt idx="40763">
                  <c:v>0.96099999999999997</c:v>
                </c:pt>
                <c:pt idx="40764">
                  <c:v>0.81100000000000005</c:v>
                </c:pt>
                <c:pt idx="40765">
                  <c:v>0.81</c:v>
                </c:pt>
                <c:pt idx="40766">
                  <c:v>1.0049999999999999</c:v>
                </c:pt>
                <c:pt idx="40767">
                  <c:v>0.84</c:v>
                </c:pt>
                <c:pt idx="40768">
                  <c:v>0.98799999999999999</c:v>
                </c:pt>
                <c:pt idx="40769">
                  <c:v>1.0049999999999999</c:v>
                </c:pt>
                <c:pt idx="40770">
                  <c:v>0.79800000000000004</c:v>
                </c:pt>
                <c:pt idx="40771">
                  <c:v>0.82199999999999995</c:v>
                </c:pt>
                <c:pt idx="40772">
                  <c:v>0.99199999999999999</c:v>
                </c:pt>
                <c:pt idx="40773">
                  <c:v>0.60699999999999998</c:v>
                </c:pt>
                <c:pt idx="40774">
                  <c:v>0.98699999999999999</c:v>
                </c:pt>
                <c:pt idx="40775">
                  <c:v>1.008</c:v>
                </c:pt>
                <c:pt idx="40776">
                  <c:v>0.85599999999999998</c:v>
                </c:pt>
                <c:pt idx="40777">
                  <c:v>0.98199999999999998</c:v>
                </c:pt>
                <c:pt idx="40778">
                  <c:v>0.81799999999999995</c:v>
                </c:pt>
                <c:pt idx="40779">
                  <c:v>0.95899999999999996</c:v>
                </c:pt>
                <c:pt idx="40780">
                  <c:v>0.99199999999999999</c:v>
                </c:pt>
                <c:pt idx="40781">
                  <c:v>0.82099999999999995</c:v>
                </c:pt>
                <c:pt idx="40782">
                  <c:v>0.98499999999999999</c:v>
                </c:pt>
                <c:pt idx="40783">
                  <c:v>0.94799999999999995</c:v>
                </c:pt>
                <c:pt idx="40784">
                  <c:v>0.81100000000000005</c:v>
                </c:pt>
                <c:pt idx="40785">
                  <c:v>0.99</c:v>
                </c:pt>
                <c:pt idx="40786">
                  <c:v>0.98</c:v>
                </c:pt>
                <c:pt idx="40787">
                  <c:v>0.98499999999999999</c:v>
                </c:pt>
                <c:pt idx="40788">
                  <c:v>0.98399999999999999</c:v>
                </c:pt>
                <c:pt idx="40789">
                  <c:v>0.97499999999999998</c:v>
                </c:pt>
                <c:pt idx="40790">
                  <c:v>0.80500000000000005</c:v>
                </c:pt>
                <c:pt idx="40791">
                  <c:v>1.004</c:v>
                </c:pt>
                <c:pt idx="40792">
                  <c:v>0.98899999999999999</c:v>
                </c:pt>
                <c:pt idx="40793">
                  <c:v>0.80300000000000005</c:v>
                </c:pt>
                <c:pt idx="40794">
                  <c:v>0.99</c:v>
                </c:pt>
                <c:pt idx="40795">
                  <c:v>0.80500000000000005</c:v>
                </c:pt>
                <c:pt idx="40796">
                  <c:v>0.98899999999999999</c:v>
                </c:pt>
                <c:pt idx="40797">
                  <c:v>0.92900000000000005</c:v>
                </c:pt>
                <c:pt idx="40798">
                  <c:v>0.84899999999999998</c:v>
                </c:pt>
                <c:pt idx="40799">
                  <c:v>0.80600000000000005</c:v>
                </c:pt>
                <c:pt idx="40800">
                  <c:v>0.81100000000000005</c:v>
                </c:pt>
                <c:pt idx="40801">
                  <c:v>0.85599999999999998</c:v>
                </c:pt>
                <c:pt idx="40802">
                  <c:v>0.95499999999999996</c:v>
                </c:pt>
                <c:pt idx="40803">
                  <c:v>0.95899999999999996</c:v>
                </c:pt>
                <c:pt idx="40804">
                  <c:v>0.96599999999999997</c:v>
                </c:pt>
                <c:pt idx="40805">
                  <c:v>0.85</c:v>
                </c:pt>
                <c:pt idx="40806">
                  <c:v>0.61099999999999999</c:v>
                </c:pt>
                <c:pt idx="40807">
                  <c:v>0.93799999999999994</c:v>
                </c:pt>
                <c:pt idx="40808">
                  <c:v>0.80700000000000005</c:v>
                </c:pt>
                <c:pt idx="40809">
                  <c:v>0.80400000000000005</c:v>
                </c:pt>
                <c:pt idx="40810">
                  <c:v>1.0049999999999999</c:v>
                </c:pt>
                <c:pt idx="40811">
                  <c:v>0.81699999999999995</c:v>
                </c:pt>
                <c:pt idx="40812">
                  <c:v>1.0029999999999999</c:v>
                </c:pt>
                <c:pt idx="40813">
                  <c:v>0.81799999999999995</c:v>
                </c:pt>
                <c:pt idx="40814">
                  <c:v>0.95399999999999996</c:v>
                </c:pt>
                <c:pt idx="40815">
                  <c:v>0.84399999999999997</c:v>
                </c:pt>
                <c:pt idx="40816">
                  <c:v>0.96099999999999997</c:v>
                </c:pt>
                <c:pt idx="40817">
                  <c:v>0.80700000000000005</c:v>
                </c:pt>
                <c:pt idx="40818">
                  <c:v>1.0109999999999999</c:v>
                </c:pt>
                <c:pt idx="40819">
                  <c:v>0.81799999999999995</c:v>
                </c:pt>
                <c:pt idx="40820">
                  <c:v>0.80100000000000005</c:v>
                </c:pt>
                <c:pt idx="40821">
                  <c:v>0.80500000000000005</c:v>
                </c:pt>
                <c:pt idx="40822">
                  <c:v>0.81699999999999995</c:v>
                </c:pt>
                <c:pt idx="40823">
                  <c:v>0.95499999999999996</c:v>
                </c:pt>
                <c:pt idx="40824">
                  <c:v>0.81499999999999995</c:v>
                </c:pt>
                <c:pt idx="40825">
                  <c:v>0.79700000000000004</c:v>
                </c:pt>
                <c:pt idx="40826">
                  <c:v>0.95699999999999996</c:v>
                </c:pt>
                <c:pt idx="40827">
                  <c:v>0.82199999999999995</c:v>
                </c:pt>
                <c:pt idx="40828">
                  <c:v>0.99399999999999999</c:v>
                </c:pt>
                <c:pt idx="40829">
                  <c:v>0.93100000000000005</c:v>
                </c:pt>
                <c:pt idx="40830">
                  <c:v>0.96199999999999997</c:v>
                </c:pt>
                <c:pt idx="40831">
                  <c:v>0.85699999999999998</c:v>
                </c:pt>
                <c:pt idx="40832">
                  <c:v>0.86</c:v>
                </c:pt>
                <c:pt idx="40833">
                  <c:v>0.96599999999999997</c:v>
                </c:pt>
                <c:pt idx="40834">
                  <c:v>0.81599999999999995</c:v>
                </c:pt>
                <c:pt idx="40835">
                  <c:v>0.86099999999999999</c:v>
                </c:pt>
                <c:pt idx="40836">
                  <c:v>0.81899999999999995</c:v>
                </c:pt>
                <c:pt idx="40837">
                  <c:v>1</c:v>
                </c:pt>
                <c:pt idx="40838">
                  <c:v>0.80200000000000005</c:v>
                </c:pt>
                <c:pt idx="40839">
                  <c:v>0.80800000000000005</c:v>
                </c:pt>
                <c:pt idx="40840">
                  <c:v>0.95899999999999996</c:v>
                </c:pt>
                <c:pt idx="40841">
                  <c:v>0.81399999999999995</c:v>
                </c:pt>
                <c:pt idx="40842">
                  <c:v>0.96399999999999997</c:v>
                </c:pt>
                <c:pt idx="40843">
                  <c:v>0.81299999999999994</c:v>
                </c:pt>
                <c:pt idx="40844">
                  <c:v>0.99</c:v>
                </c:pt>
                <c:pt idx="40845">
                  <c:v>1.008</c:v>
                </c:pt>
                <c:pt idx="40846">
                  <c:v>0.99299999999999999</c:v>
                </c:pt>
                <c:pt idx="40847">
                  <c:v>0.99099999999999999</c:v>
                </c:pt>
                <c:pt idx="40848">
                  <c:v>0.85799999999999998</c:v>
                </c:pt>
                <c:pt idx="40849">
                  <c:v>0.98599999999999999</c:v>
                </c:pt>
                <c:pt idx="40850">
                  <c:v>0.99099999999999999</c:v>
                </c:pt>
                <c:pt idx="40851">
                  <c:v>0.82499999999999996</c:v>
                </c:pt>
                <c:pt idx="40852">
                  <c:v>1.01</c:v>
                </c:pt>
                <c:pt idx="40853">
                  <c:v>0.60899999999999999</c:v>
                </c:pt>
                <c:pt idx="40854">
                  <c:v>0.99399999999999999</c:v>
                </c:pt>
                <c:pt idx="40855">
                  <c:v>0.82</c:v>
                </c:pt>
                <c:pt idx="40856">
                  <c:v>0.99</c:v>
                </c:pt>
                <c:pt idx="40857">
                  <c:v>0.96299999999999997</c:v>
                </c:pt>
                <c:pt idx="40858">
                  <c:v>0.94399999999999995</c:v>
                </c:pt>
                <c:pt idx="40859">
                  <c:v>0.82399999999999995</c:v>
                </c:pt>
                <c:pt idx="40860">
                  <c:v>0.99299999999999999</c:v>
                </c:pt>
                <c:pt idx="40861">
                  <c:v>0.98399999999999999</c:v>
                </c:pt>
                <c:pt idx="40862">
                  <c:v>0.98899999999999999</c:v>
                </c:pt>
                <c:pt idx="40863">
                  <c:v>0.98899999999999999</c:v>
                </c:pt>
                <c:pt idx="40864">
                  <c:v>0.95199999999999996</c:v>
                </c:pt>
                <c:pt idx="40865">
                  <c:v>0.97799999999999998</c:v>
                </c:pt>
                <c:pt idx="40866">
                  <c:v>0.81</c:v>
                </c:pt>
                <c:pt idx="40867">
                  <c:v>0.99299999999999999</c:v>
                </c:pt>
                <c:pt idx="40868">
                  <c:v>0.99399999999999999</c:v>
                </c:pt>
                <c:pt idx="40869">
                  <c:v>0.80800000000000005</c:v>
                </c:pt>
                <c:pt idx="40870">
                  <c:v>0.85299999999999998</c:v>
                </c:pt>
                <c:pt idx="40871">
                  <c:v>0.80700000000000005</c:v>
                </c:pt>
                <c:pt idx="40872">
                  <c:v>0.93400000000000005</c:v>
                </c:pt>
                <c:pt idx="40873">
                  <c:v>0.85799999999999998</c:v>
                </c:pt>
                <c:pt idx="40874">
                  <c:v>0.76200000000000001</c:v>
                </c:pt>
                <c:pt idx="40875">
                  <c:v>0.91</c:v>
                </c:pt>
                <c:pt idx="40876">
                  <c:v>0.91700000000000004</c:v>
                </c:pt>
                <c:pt idx="40877">
                  <c:v>0.91</c:v>
                </c:pt>
                <c:pt idx="40878">
                  <c:v>0.76700000000000002</c:v>
                </c:pt>
                <c:pt idx="40879">
                  <c:v>0.755</c:v>
                </c:pt>
                <c:pt idx="40880">
                  <c:v>0.77100000000000002</c:v>
                </c:pt>
                <c:pt idx="40881">
                  <c:v>0.90800000000000003</c:v>
                </c:pt>
                <c:pt idx="40882">
                  <c:v>0.90800000000000003</c:v>
                </c:pt>
                <c:pt idx="40883">
                  <c:v>0.76900000000000002</c:v>
                </c:pt>
                <c:pt idx="40884">
                  <c:v>0.91500000000000004</c:v>
                </c:pt>
                <c:pt idx="40885">
                  <c:v>0.753</c:v>
                </c:pt>
                <c:pt idx="40886">
                  <c:v>0.91200000000000003</c:v>
                </c:pt>
                <c:pt idx="40887">
                  <c:v>0.76700000000000002</c:v>
                </c:pt>
                <c:pt idx="40888">
                  <c:v>0.90700000000000003</c:v>
                </c:pt>
                <c:pt idx="40889">
                  <c:v>0.76600000000000001</c:v>
                </c:pt>
                <c:pt idx="40890">
                  <c:v>0.751</c:v>
                </c:pt>
                <c:pt idx="40891">
                  <c:v>0.94599999999999995</c:v>
                </c:pt>
                <c:pt idx="40892">
                  <c:v>0.77300000000000002</c:v>
                </c:pt>
                <c:pt idx="40893">
                  <c:v>0.89100000000000001</c:v>
                </c:pt>
                <c:pt idx="40894">
                  <c:v>0.76700000000000002</c:v>
                </c:pt>
                <c:pt idx="40895">
                  <c:v>0.81299999999999994</c:v>
                </c:pt>
                <c:pt idx="40896">
                  <c:v>0.90400000000000003</c:v>
                </c:pt>
                <c:pt idx="40897">
                  <c:v>0.77</c:v>
                </c:pt>
                <c:pt idx="40898">
                  <c:v>0.81299999999999994</c:v>
                </c:pt>
                <c:pt idx="40899">
                  <c:v>0.75700000000000001</c:v>
                </c:pt>
                <c:pt idx="40900">
                  <c:v>0.91100000000000003</c:v>
                </c:pt>
                <c:pt idx="40901">
                  <c:v>0.94399999999999995</c:v>
                </c:pt>
                <c:pt idx="40902">
                  <c:v>0.76500000000000001</c:v>
                </c:pt>
                <c:pt idx="40903">
                  <c:v>0.76400000000000001</c:v>
                </c:pt>
                <c:pt idx="40904">
                  <c:v>0.91600000000000004</c:v>
                </c:pt>
                <c:pt idx="40905">
                  <c:v>0.94799999999999995</c:v>
                </c:pt>
                <c:pt idx="40906">
                  <c:v>0.94499999999999995</c:v>
                </c:pt>
                <c:pt idx="40907">
                  <c:v>0.94499999999999995</c:v>
                </c:pt>
                <c:pt idx="40908">
                  <c:v>0.95799999999999996</c:v>
                </c:pt>
                <c:pt idx="40909">
                  <c:v>0.77500000000000002</c:v>
                </c:pt>
                <c:pt idx="40910">
                  <c:v>0.94799999999999995</c:v>
                </c:pt>
                <c:pt idx="40911">
                  <c:v>0.96</c:v>
                </c:pt>
                <c:pt idx="40912">
                  <c:v>0.77</c:v>
                </c:pt>
                <c:pt idx="40913">
                  <c:v>0.94799999999999995</c:v>
                </c:pt>
                <c:pt idx="40914">
                  <c:v>0.89700000000000002</c:v>
                </c:pt>
                <c:pt idx="40915">
                  <c:v>0.77400000000000002</c:v>
                </c:pt>
                <c:pt idx="40916">
                  <c:v>0.94699999999999995</c:v>
                </c:pt>
                <c:pt idx="40917">
                  <c:v>0.94799999999999995</c:v>
                </c:pt>
                <c:pt idx="40918">
                  <c:v>0.76100000000000001</c:v>
                </c:pt>
                <c:pt idx="40919">
                  <c:v>0.75800000000000001</c:v>
                </c:pt>
                <c:pt idx="40920">
                  <c:v>0.89400000000000002</c:v>
                </c:pt>
                <c:pt idx="40921">
                  <c:v>0.76400000000000001</c:v>
                </c:pt>
                <c:pt idx="40922">
                  <c:v>0.91200000000000003</c:v>
                </c:pt>
                <c:pt idx="40923">
                  <c:v>0.91</c:v>
                </c:pt>
                <c:pt idx="40924">
                  <c:v>0.77300000000000002</c:v>
                </c:pt>
                <c:pt idx="40925">
                  <c:v>0.91</c:v>
                </c:pt>
                <c:pt idx="40926">
                  <c:v>0.91700000000000004</c:v>
                </c:pt>
                <c:pt idx="40927">
                  <c:v>0.755</c:v>
                </c:pt>
                <c:pt idx="40928">
                  <c:v>0.91400000000000003</c:v>
                </c:pt>
                <c:pt idx="40929">
                  <c:v>0.90900000000000003</c:v>
                </c:pt>
                <c:pt idx="40930">
                  <c:v>0.76800000000000002</c:v>
                </c:pt>
                <c:pt idx="40931">
                  <c:v>0.77500000000000002</c:v>
                </c:pt>
                <c:pt idx="40932">
                  <c:v>0.90600000000000003</c:v>
                </c:pt>
                <c:pt idx="40933">
                  <c:v>0.75900000000000001</c:v>
                </c:pt>
                <c:pt idx="40934">
                  <c:v>0.91300000000000003</c:v>
                </c:pt>
                <c:pt idx="40935">
                  <c:v>0.91800000000000004</c:v>
                </c:pt>
                <c:pt idx="40936">
                  <c:v>0.77700000000000002</c:v>
                </c:pt>
                <c:pt idx="40937">
                  <c:v>0.77100000000000002</c:v>
                </c:pt>
                <c:pt idx="40938">
                  <c:v>0.89900000000000002</c:v>
                </c:pt>
                <c:pt idx="40939">
                  <c:v>0.77600000000000002</c:v>
                </c:pt>
                <c:pt idx="40940">
                  <c:v>0.91200000000000003</c:v>
                </c:pt>
                <c:pt idx="40941">
                  <c:v>0.77400000000000002</c:v>
                </c:pt>
                <c:pt idx="40942">
                  <c:v>0.92</c:v>
                </c:pt>
                <c:pt idx="40943">
                  <c:v>0.76900000000000002</c:v>
                </c:pt>
                <c:pt idx="40944">
                  <c:v>0.77600000000000002</c:v>
                </c:pt>
                <c:pt idx="40945">
                  <c:v>0.50700000000000001</c:v>
                </c:pt>
                <c:pt idx="40946">
                  <c:v>0.50700000000000001</c:v>
                </c:pt>
                <c:pt idx="40947">
                  <c:v>0.51900000000000002</c:v>
                </c:pt>
                <c:pt idx="40948">
                  <c:v>0.51900000000000002</c:v>
                </c:pt>
                <c:pt idx="40949">
                  <c:v>0.51</c:v>
                </c:pt>
                <c:pt idx="40950">
                  <c:v>0.51</c:v>
                </c:pt>
                <c:pt idx="40951">
                  <c:v>0.51700000000000002</c:v>
                </c:pt>
                <c:pt idx="40952">
                  <c:v>0.51900000000000002</c:v>
                </c:pt>
                <c:pt idx="40953">
                  <c:v>0.52200000000000002</c:v>
                </c:pt>
                <c:pt idx="40954">
                  <c:v>0.52200000000000002</c:v>
                </c:pt>
                <c:pt idx="40955">
                  <c:v>0.48599999999999999</c:v>
                </c:pt>
                <c:pt idx="40956">
                  <c:v>0.48599999999999999</c:v>
                </c:pt>
                <c:pt idx="40957">
                  <c:v>0.48299999999999998</c:v>
                </c:pt>
                <c:pt idx="40958">
                  <c:v>0.48299999999999998</c:v>
                </c:pt>
                <c:pt idx="40959">
                  <c:v>0.52900000000000003</c:v>
                </c:pt>
                <c:pt idx="40960">
                  <c:v>0.53100000000000003</c:v>
                </c:pt>
                <c:pt idx="40961">
                  <c:v>0.52200000000000002</c:v>
                </c:pt>
                <c:pt idx="40962">
                  <c:v>0.49199999999999999</c:v>
                </c:pt>
                <c:pt idx="40963">
                  <c:v>0.53400000000000003</c:v>
                </c:pt>
                <c:pt idx="40964">
                  <c:v>0.53400000000000003</c:v>
                </c:pt>
                <c:pt idx="40965">
                  <c:v>0.52500000000000002</c:v>
                </c:pt>
                <c:pt idx="40966">
                  <c:v>0.52500000000000002</c:v>
                </c:pt>
                <c:pt idx="40967">
                  <c:v>0.47</c:v>
                </c:pt>
                <c:pt idx="40968">
                  <c:v>0.47</c:v>
                </c:pt>
                <c:pt idx="40969">
                  <c:v>0.496</c:v>
                </c:pt>
                <c:pt idx="40970">
                  <c:v>0.496</c:v>
                </c:pt>
                <c:pt idx="40971">
                  <c:v>0.49299999999999999</c:v>
                </c:pt>
                <c:pt idx="40972">
                  <c:v>0.49299999999999999</c:v>
                </c:pt>
                <c:pt idx="40973">
                  <c:v>0.48899999999999999</c:v>
                </c:pt>
                <c:pt idx="40974">
                  <c:v>0.48899999999999999</c:v>
                </c:pt>
                <c:pt idx="40975">
                  <c:v>0.53600000000000003</c:v>
                </c:pt>
                <c:pt idx="40976">
                  <c:v>0.53600000000000003</c:v>
                </c:pt>
                <c:pt idx="40977">
                  <c:v>0.48599999999999999</c:v>
                </c:pt>
                <c:pt idx="40978">
                  <c:v>0.48599999999999999</c:v>
                </c:pt>
                <c:pt idx="40979">
                  <c:v>0.496</c:v>
                </c:pt>
                <c:pt idx="40980">
                  <c:v>0.54</c:v>
                </c:pt>
                <c:pt idx="40981">
                  <c:v>0.47</c:v>
                </c:pt>
                <c:pt idx="40982">
                  <c:v>0.47</c:v>
                </c:pt>
                <c:pt idx="40983">
                  <c:v>0.54300000000000004</c:v>
                </c:pt>
                <c:pt idx="40984">
                  <c:v>0.47899999999999998</c:v>
                </c:pt>
                <c:pt idx="40985">
                  <c:v>0.53400000000000003</c:v>
                </c:pt>
                <c:pt idx="40986">
                  <c:v>0.502</c:v>
                </c:pt>
                <c:pt idx="40987">
                  <c:v>0.54600000000000004</c:v>
                </c:pt>
                <c:pt idx="40988">
                  <c:v>0.54600000000000004</c:v>
                </c:pt>
                <c:pt idx="40989">
                  <c:v>0.495</c:v>
                </c:pt>
                <c:pt idx="40990">
                  <c:v>0.53700000000000003</c:v>
                </c:pt>
                <c:pt idx="40991">
                  <c:v>0.53700000000000003</c:v>
                </c:pt>
                <c:pt idx="40992">
                  <c:v>0.47899999999999998</c:v>
                </c:pt>
                <c:pt idx="40993">
                  <c:v>0.47899999999999998</c:v>
                </c:pt>
                <c:pt idx="40994">
                  <c:v>0.47899999999999998</c:v>
                </c:pt>
                <c:pt idx="40995">
                  <c:v>0.47299999999999998</c:v>
                </c:pt>
                <c:pt idx="40996">
                  <c:v>0.47299999999999998</c:v>
                </c:pt>
                <c:pt idx="40997">
                  <c:v>0.499</c:v>
                </c:pt>
                <c:pt idx="40998">
                  <c:v>0.499</c:v>
                </c:pt>
                <c:pt idx="40999">
                  <c:v>0.497</c:v>
                </c:pt>
                <c:pt idx="41000">
                  <c:v>0.54800000000000004</c:v>
                </c:pt>
                <c:pt idx="41001">
                  <c:v>0.496</c:v>
                </c:pt>
                <c:pt idx="41002">
                  <c:v>0.496</c:v>
                </c:pt>
                <c:pt idx="41003">
                  <c:v>0.54800000000000004</c:v>
                </c:pt>
                <c:pt idx="41004">
                  <c:v>0.55300000000000005</c:v>
                </c:pt>
                <c:pt idx="41005">
                  <c:v>0.53900000000000003</c:v>
                </c:pt>
                <c:pt idx="41006">
                  <c:v>0.54400000000000004</c:v>
                </c:pt>
                <c:pt idx="41007">
                  <c:v>0.53900000000000003</c:v>
                </c:pt>
                <c:pt idx="41008">
                  <c:v>0.50600000000000001</c:v>
                </c:pt>
                <c:pt idx="41009">
                  <c:v>0.47899999999999998</c:v>
                </c:pt>
                <c:pt idx="41010">
                  <c:v>0.47899999999999998</c:v>
                </c:pt>
                <c:pt idx="41011">
                  <c:v>0.499</c:v>
                </c:pt>
                <c:pt idx="41012">
                  <c:v>0.47299999999999998</c:v>
                </c:pt>
                <c:pt idx="41013">
                  <c:v>0.47299999999999998</c:v>
                </c:pt>
                <c:pt idx="41014">
                  <c:v>0.48799999999999999</c:v>
                </c:pt>
                <c:pt idx="41015">
                  <c:v>0.51200000000000001</c:v>
                </c:pt>
                <c:pt idx="41016">
                  <c:v>0.53800000000000003</c:v>
                </c:pt>
                <c:pt idx="41017">
                  <c:v>0.48199999999999998</c:v>
                </c:pt>
                <c:pt idx="41018">
                  <c:v>0.505</c:v>
                </c:pt>
                <c:pt idx="41019">
                  <c:v>0.55900000000000005</c:v>
                </c:pt>
                <c:pt idx="41020">
                  <c:v>0.55900000000000005</c:v>
                </c:pt>
                <c:pt idx="41021">
                  <c:v>0.55000000000000004</c:v>
                </c:pt>
                <c:pt idx="41022">
                  <c:v>0.55000000000000004</c:v>
                </c:pt>
                <c:pt idx="41023">
                  <c:v>0.54100000000000004</c:v>
                </c:pt>
                <c:pt idx="41024">
                  <c:v>0.54100000000000004</c:v>
                </c:pt>
                <c:pt idx="41025">
                  <c:v>0.48799999999999999</c:v>
                </c:pt>
                <c:pt idx="41026">
                  <c:v>0.50700000000000001</c:v>
                </c:pt>
                <c:pt idx="41027">
                  <c:v>0.50600000000000001</c:v>
                </c:pt>
                <c:pt idx="41028">
                  <c:v>0.504</c:v>
                </c:pt>
                <c:pt idx="41029">
                  <c:v>0.48199999999999998</c:v>
                </c:pt>
                <c:pt idx="41030">
                  <c:v>0.48199999999999998</c:v>
                </c:pt>
                <c:pt idx="41031">
                  <c:v>0.48199999999999998</c:v>
                </c:pt>
                <c:pt idx="41032">
                  <c:v>0.48299999999999998</c:v>
                </c:pt>
                <c:pt idx="41033">
                  <c:v>0.50600000000000001</c:v>
                </c:pt>
                <c:pt idx="41034">
                  <c:v>0.50600000000000001</c:v>
                </c:pt>
                <c:pt idx="41035">
                  <c:v>0.50900000000000001</c:v>
                </c:pt>
                <c:pt idx="41036">
                  <c:v>0.50900000000000001</c:v>
                </c:pt>
                <c:pt idx="41037">
                  <c:v>0.50800000000000001</c:v>
                </c:pt>
                <c:pt idx="41038">
                  <c:v>0.56200000000000006</c:v>
                </c:pt>
                <c:pt idx="41039">
                  <c:v>0.56100000000000005</c:v>
                </c:pt>
                <c:pt idx="41040">
                  <c:v>0.56599999999999995</c:v>
                </c:pt>
                <c:pt idx="41041">
                  <c:v>0.502</c:v>
                </c:pt>
                <c:pt idx="41042">
                  <c:v>0.502</c:v>
                </c:pt>
                <c:pt idx="41043">
                  <c:v>0.55700000000000005</c:v>
                </c:pt>
                <c:pt idx="41044">
                  <c:v>0.55200000000000005</c:v>
                </c:pt>
                <c:pt idx="41045">
                  <c:v>0.55200000000000005</c:v>
                </c:pt>
                <c:pt idx="41046">
                  <c:v>0.51100000000000001</c:v>
                </c:pt>
                <c:pt idx="41047">
                  <c:v>0.54800000000000004</c:v>
                </c:pt>
                <c:pt idx="41048">
                  <c:v>0.51100000000000001</c:v>
                </c:pt>
                <c:pt idx="41049">
                  <c:v>0.51700000000000002</c:v>
                </c:pt>
                <c:pt idx="41050">
                  <c:v>0.499</c:v>
                </c:pt>
                <c:pt idx="41051">
                  <c:v>0.499</c:v>
                </c:pt>
                <c:pt idx="41052">
                  <c:v>0.50900000000000001</c:v>
                </c:pt>
                <c:pt idx="41053">
                  <c:v>0.76500000000000001</c:v>
                </c:pt>
                <c:pt idx="41054">
                  <c:v>0.48199999999999998</c:v>
                </c:pt>
                <c:pt idx="41055">
                  <c:v>0.48199999999999998</c:v>
                </c:pt>
                <c:pt idx="41056">
                  <c:v>0.55900000000000005</c:v>
                </c:pt>
                <c:pt idx="41057">
                  <c:v>0.498</c:v>
                </c:pt>
                <c:pt idx="41058">
                  <c:v>0.55000000000000004</c:v>
                </c:pt>
                <c:pt idx="41059">
                  <c:v>0.49099999999999999</c:v>
                </c:pt>
                <c:pt idx="41060">
                  <c:v>0.49199999999999999</c:v>
                </c:pt>
                <c:pt idx="41061">
                  <c:v>0.49199999999999999</c:v>
                </c:pt>
                <c:pt idx="41062">
                  <c:v>0.57199999999999995</c:v>
                </c:pt>
                <c:pt idx="41063">
                  <c:v>0.57199999999999995</c:v>
                </c:pt>
                <c:pt idx="41064">
                  <c:v>0.56299999999999994</c:v>
                </c:pt>
                <c:pt idx="41065">
                  <c:v>0.56299999999999994</c:v>
                </c:pt>
                <c:pt idx="41066">
                  <c:v>0.55300000000000005</c:v>
                </c:pt>
                <c:pt idx="41067">
                  <c:v>0.55300000000000005</c:v>
                </c:pt>
                <c:pt idx="41068">
                  <c:v>0.51700000000000002</c:v>
                </c:pt>
                <c:pt idx="41069">
                  <c:v>0.51600000000000001</c:v>
                </c:pt>
                <c:pt idx="41070">
                  <c:v>0.50900000000000001</c:v>
                </c:pt>
                <c:pt idx="41071">
                  <c:v>0.51500000000000001</c:v>
                </c:pt>
                <c:pt idx="41072">
                  <c:v>0.497</c:v>
                </c:pt>
                <c:pt idx="41073">
                  <c:v>0.49099999999999999</c:v>
                </c:pt>
                <c:pt idx="41074">
                  <c:v>0.51</c:v>
                </c:pt>
                <c:pt idx="41075">
                  <c:v>0.50900000000000001</c:v>
                </c:pt>
                <c:pt idx="41076">
                  <c:v>0.49099999999999999</c:v>
                </c:pt>
                <c:pt idx="41077">
                  <c:v>0.49099999999999999</c:v>
                </c:pt>
                <c:pt idx="41078">
                  <c:v>0.48499999999999999</c:v>
                </c:pt>
                <c:pt idx="41079">
                  <c:v>0.48499999999999999</c:v>
                </c:pt>
                <c:pt idx="41080">
                  <c:v>0.48599999999999999</c:v>
                </c:pt>
                <c:pt idx="41081">
                  <c:v>0.49199999999999999</c:v>
                </c:pt>
                <c:pt idx="41082">
                  <c:v>0.49199999999999999</c:v>
                </c:pt>
                <c:pt idx="41083">
                  <c:v>0.51600000000000001</c:v>
                </c:pt>
                <c:pt idx="41084">
                  <c:v>0.51600000000000001</c:v>
                </c:pt>
                <c:pt idx="41085">
                  <c:v>0.57499999999999996</c:v>
                </c:pt>
                <c:pt idx="41086">
                  <c:v>0.57499999999999996</c:v>
                </c:pt>
                <c:pt idx="41087">
                  <c:v>0.49199999999999999</c:v>
                </c:pt>
                <c:pt idx="41088">
                  <c:v>0.57999999999999996</c:v>
                </c:pt>
                <c:pt idx="41089">
                  <c:v>0.52</c:v>
                </c:pt>
                <c:pt idx="41090">
                  <c:v>0.52</c:v>
                </c:pt>
                <c:pt idx="41091">
                  <c:v>0.51800000000000002</c:v>
                </c:pt>
                <c:pt idx="41092">
                  <c:v>0.56999999999999995</c:v>
                </c:pt>
                <c:pt idx="41093">
                  <c:v>0.56499999999999995</c:v>
                </c:pt>
                <c:pt idx="41094">
                  <c:v>0.56499999999999995</c:v>
                </c:pt>
                <c:pt idx="41095">
                  <c:v>0.56000000000000005</c:v>
                </c:pt>
                <c:pt idx="41096">
                  <c:v>0.51300000000000001</c:v>
                </c:pt>
                <c:pt idx="41097">
                  <c:v>0.51300000000000001</c:v>
                </c:pt>
                <c:pt idx="41098">
                  <c:v>0.50900000000000001</c:v>
                </c:pt>
                <c:pt idx="41099">
                  <c:v>0.50900000000000001</c:v>
                </c:pt>
                <c:pt idx="41100">
                  <c:v>0.55600000000000005</c:v>
                </c:pt>
                <c:pt idx="41101">
                  <c:v>0.55500000000000005</c:v>
                </c:pt>
                <c:pt idx="41102">
                  <c:v>0.52200000000000002</c:v>
                </c:pt>
                <c:pt idx="41103">
                  <c:v>0.52200000000000002</c:v>
                </c:pt>
                <c:pt idx="41104">
                  <c:v>0.51400000000000001</c:v>
                </c:pt>
                <c:pt idx="41105">
                  <c:v>0.51400000000000001</c:v>
                </c:pt>
                <c:pt idx="41106">
                  <c:v>0.49099999999999999</c:v>
                </c:pt>
                <c:pt idx="41107">
                  <c:v>0.49099999999999999</c:v>
                </c:pt>
                <c:pt idx="41108">
                  <c:v>0.51300000000000001</c:v>
                </c:pt>
                <c:pt idx="41109">
                  <c:v>0.57299999999999995</c:v>
                </c:pt>
                <c:pt idx="41110">
                  <c:v>0.48499999999999999</c:v>
                </c:pt>
                <c:pt idx="41111">
                  <c:v>0.48499999999999999</c:v>
                </c:pt>
                <c:pt idx="41112">
                  <c:v>0.56299999999999994</c:v>
                </c:pt>
                <c:pt idx="41113">
                  <c:v>0.52600000000000002</c:v>
                </c:pt>
                <c:pt idx="41114">
                  <c:v>0.58599999999999997</c:v>
                </c:pt>
                <c:pt idx="41115">
                  <c:v>0.58599999999999997</c:v>
                </c:pt>
                <c:pt idx="41116">
                  <c:v>0.502</c:v>
                </c:pt>
                <c:pt idx="41117">
                  <c:v>0.57599999999999996</c:v>
                </c:pt>
                <c:pt idx="41118">
                  <c:v>0.57599999999999996</c:v>
                </c:pt>
                <c:pt idx="41119">
                  <c:v>0.502</c:v>
                </c:pt>
                <c:pt idx="41120">
                  <c:v>0.52800000000000002</c:v>
                </c:pt>
                <c:pt idx="41121">
                  <c:v>0.56599999999999995</c:v>
                </c:pt>
                <c:pt idx="41122">
                  <c:v>0.56599999999999995</c:v>
                </c:pt>
                <c:pt idx="41123">
                  <c:v>0.52700000000000002</c:v>
                </c:pt>
                <c:pt idx="41124">
                  <c:v>0.49399999999999999</c:v>
                </c:pt>
                <c:pt idx="41125">
                  <c:v>0.51900000000000002</c:v>
                </c:pt>
                <c:pt idx="41126">
                  <c:v>0.52500000000000002</c:v>
                </c:pt>
                <c:pt idx="41127">
                  <c:v>0.55700000000000005</c:v>
                </c:pt>
                <c:pt idx="41128">
                  <c:v>0.55700000000000005</c:v>
                </c:pt>
                <c:pt idx="41129">
                  <c:v>0.495</c:v>
                </c:pt>
                <c:pt idx="41130">
                  <c:v>0.495</c:v>
                </c:pt>
                <c:pt idx="41131">
                  <c:v>0.52</c:v>
                </c:pt>
                <c:pt idx="41132">
                  <c:v>0.52</c:v>
                </c:pt>
                <c:pt idx="41133">
                  <c:v>0.501</c:v>
                </c:pt>
                <c:pt idx="41134">
                  <c:v>0.501</c:v>
                </c:pt>
                <c:pt idx="41135">
                  <c:v>0.49399999999999999</c:v>
                </c:pt>
                <c:pt idx="41136">
                  <c:v>0.495</c:v>
                </c:pt>
                <c:pt idx="41137">
                  <c:v>0.495</c:v>
                </c:pt>
                <c:pt idx="41138">
                  <c:v>0.495</c:v>
                </c:pt>
                <c:pt idx="41139">
                  <c:v>0.501</c:v>
                </c:pt>
                <c:pt idx="41140">
                  <c:v>0.502</c:v>
                </c:pt>
                <c:pt idx="41141">
                  <c:v>0.52600000000000002</c:v>
                </c:pt>
                <c:pt idx="41142">
                  <c:v>0.52600000000000002</c:v>
                </c:pt>
                <c:pt idx="41143">
                  <c:v>0.495</c:v>
                </c:pt>
                <c:pt idx="41144">
                  <c:v>0.495</c:v>
                </c:pt>
                <c:pt idx="41145">
                  <c:v>0.59399999999999997</c:v>
                </c:pt>
                <c:pt idx="41146">
                  <c:v>0.58399999999999996</c:v>
                </c:pt>
                <c:pt idx="41147">
                  <c:v>0.57899999999999996</c:v>
                </c:pt>
                <c:pt idx="41148">
                  <c:v>0.57799999999999996</c:v>
                </c:pt>
                <c:pt idx="41149">
                  <c:v>0.57399999999999995</c:v>
                </c:pt>
                <c:pt idx="41150">
                  <c:v>0.502</c:v>
                </c:pt>
                <c:pt idx="41151">
                  <c:v>0.51900000000000002</c:v>
                </c:pt>
                <c:pt idx="41152">
                  <c:v>0.51900000000000002</c:v>
                </c:pt>
                <c:pt idx="41153">
                  <c:v>0.53100000000000003</c:v>
                </c:pt>
                <c:pt idx="41154">
                  <c:v>0.53100000000000003</c:v>
                </c:pt>
                <c:pt idx="41155">
                  <c:v>0.52900000000000003</c:v>
                </c:pt>
                <c:pt idx="41156">
                  <c:v>0.56899999999999995</c:v>
                </c:pt>
                <c:pt idx="41157">
                  <c:v>0.56799999999999995</c:v>
                </c:pt>
                <c:pt idx="41158">
                  <c:v>0.52300000000000002</c:v>
                </c:pt>
                <c:pt idx="41159">
                  <c:v>0.52300000000000002</c:v>
                </c:pt>
                <c:pt idx="41160">
                  <c:v>0.52100000000000002</c:v>
                </c:pt>
                <c:pt idx="41161">
                  <c:v>0.53300000000000003</c:v>
                </c:pt>
                <c:pt idx="41162">
                  <c:v>0.53300000000000003</c:v>
                </c:pt>
                <c:pt idx="41163">
                  <c:v>0.51600000000000001</c:v>
                </c:pt>
                <c:pt idx="41164">
                  <c:v>0.51600000000000001</c:v>
                </c:pt>
                <c:pt idx="41165">
                  <c:v>0.52500000000000002</c:v>
                </c:pt>
                <c:pt idx="41166">
                  <c:v>0.51200000000000001</c:v>
                </c:pt>
                <c:pt idx="41167">
                  <c:v>0.51200000000000001</c:v>
                </c:pt>
                <c:pt idx="41168">
                  <c:v>0.52500000000000002</c:v>
                </c:pt>
                <c:pt idx="41169">
                  <c:v>0.53100000000000003</c:v>
                </c:pt>
                <c:pt idx="41170">
                  <c:v>0.501</c:v>
                </c:pt>
                <c:pt idx="41171">
                  <c:v>0.501</c:v>
                </c:pt>
                <c:pt idx="41172">
                  <c:v>0.52300000000000002</c:v>
                </c:pt>
                <c:pt idx="41173">
                  <c:v>0.58599999999999997</c:v>
                </c:pt>
                <c:pt idx="41174">
                  <c:v>0.57599999999999996</c:v>
                </c:pt>
                <c:pt idx="41175">
                  <c:v>0.49399999999999999</c:v>
                </c:pt>
                <c:pt idx="41176">
                  <c:v>0.49399999999999999</c:v>
                </c:pt>
                <c:pt idx="41177">
                  <c:v>0.53700000000000003</c:v>
                </c:pt>
                <c:pt idx="41178">
                  <c:v>0.56599999999999995</c:v>
                </c:pt>
                <c:pt idx="41179">
                  <c:v>0.6</c:v>
                </c:pt>
                <c:pt idx="41180">
                  <c:v>0.6</c:v>
                </c:pt>
                <c:pt idx="41181">
                  <c:v>0.51100000000000001</c:v>
                </c:pt>
                <c:pt idx="41182">
                  <c:v>0.53900000000000003</c:v>
                </c:pt>
                <c:pt idx="41183">
                  <c:v>0.53800000000000003</c:v>
                </c:pt>
                <c:pt idx="41184">
                  <c:v>0.59</c:v>
                </c:pt>
                <c:pt idx="41185">
                  <c:v>0.59</c:v>
                </c:pt>
                <c:pt idx="41186">
                  <c:v>0.53</c:v>
                </c:pt>
                <c:pt idx="41187">
                  <c:v>0.53700000000000003</c:v>
                </c:pt>
                <c:pt idx="41188">
                  <c:v>0.57999999999999996</c:v>
                </c:pt>
                <c:pt idx="41189">
                  <c:v>0.57999999999999996</c:v>
                </c:pt>
                <c:pt idx="41190">
                  <c:v>0.51200000000000001</c:v>
                </c:pt>
                <c:pt idx="41191">
                  <c:v>0.51200000000000001</c:v>
                </c:pt>
                <c:pt idx="41192">
                  <c:v>0.56999999999999995</c:v>
                </c:pt>
                <c:pt idx="41193">
                  <c:v>0.56999999999999995</c:v>
                </c:pt>
                <c:pt idx="41194">
                  <c:v>0.504</c:v>
                </c:pt>
                <c:pt idx="41195">
                  <c:v>0.76600000000000001</c:v>
                </c:pt>
                <c:pt idx="41196">
                  <c:v>0.505</c:v>
                </c:pt>
                <c:pt idx="41197">
                  <c:v>0.53100000000000003</c:v>
                </c:pt>
                <c:pt idx="41198">
                  <c:v>0.505</c:v>
                </c:pt>
                <c:pt idx="41199">
                  <c:v>0.53</c:v>
                </c:pt>
                <c:pt idx="41200">
                  <c:v>0.52900000000000003</c:v>
                </c:pt>
                <c:pt idx="41201">
                  <c:v>0.51</c:v>
                </c:pt>
                <c:pt idx="41202">
                  <c:v>0.52400000000000002</c:v>
                </c:pt>
                <c:pt idx="41203">
                  <c:v>0.75900000000000001</c:v>
                </c:pt>
                <c:pt idx="41204">
                  <c:v>0.52300000000000002</c:v>
                </c:pt>
                <c:pt idx="41205">
                  <c:v>0.51100000000000001</c:v>
                </c:pt>
                <c:pt idx="41206">
                  <c:v>0.51100000000000001</c:v>
                </c:pt>
                <c:pt idx="41207">
                  <c:v>0.503</c:v>
                </c:pt>
                <c:pt idx="41208">
                  <c:v>0.51100000000000001</c:v>
                </c:pt>
                <c:pt idx="41209">
                  <c:v>0.505</c:v>
                </c:pt>
                <c:pt idx="41210">
                  <c:v>0.504</c:v>
                </c:pt>
                <c:pt idx="41211">
                  <c:v>0.504</c:v>
                </c:pt>
                <c:pt idx="41212">
                  <c:v>0.51200000000000001</c:v>
                </c:pt>
                <c:pt idx="41213">
                  <c:v>0.53800000000000003</c:v>
                </c:pt>
                <c:pt idx="41214">
                  <c:v>0.53800000000000003</c:v>
                </c:pt>
                <c:pt idx="41215">
                  <c:v>0.498</c:v>
                </c:pt>
                <c:pt idx="41216">
                  <c:v>0.498</c:v>
                </c:pt>
                <c:pt idx="41217">
                  <c:v>0.505</c:v>
                </c:pt>
                <c:pt idx="41218">
                  <c:v>0.505</c:v>
                </c:pt>
                <c:pt idx="41219">
                  <c:v>0.60299999999999998</c:v>
                </c:pt>
                <c:pt idx="41220">
                  <c:v>0.60299999999999998</c:v>
                </c:pt>
                <c:pt idx="41221">
                  <c:v>0.60599999999999998</c:v>
                </c:pt>
                <c:pt idx="41222">
                  <c:v>0.59699999999999998</c:v>
                </c:pt>
                <c:pt idx="41223">
                  <c:v>0.53</c:v>
                </c:pt>
                <c:pt idx="41224">
                  <c:v>0.53</c:v>
                </c:pt>
                <c:pt idx="41225">
                  <c:v>0.59299999999999997</c:v>
                </c:pt>
                <c:pt idx="41226">
                  <c:v>0.59199999999999997</c:v>
                </c:pt>
                <c:pt idx="41227">
                  <c:v>0.58699999999999997</c:v>
                </c:pt>
                <c:pt idx="41228">
                  <c:v>0.57699999999999996</c:v>
                </c:pt>
                <c:pt idx="41229">
                  <c:v>0.58299999999999996</c:v>
                </c:pt>
                <c:pt idx="41230">
                  <c:v>0.58199999999999996</c:v>
                </c:pt>
                <c:pt idx="41231">
                  <c:v>0.51200000000000001</c:v>
                </c:pt>
                <c:pt idx="41232">
                  <c:v>0.54100000000000004</c:v>
                </c:pt>
                <c:pt idx="41233">
                  <c:v>0.54300000000000004</c:v>
                </c:pt>
                <c:pt idx="41234">
                  <c:v>0.54300000000000004</c:v>
                </c:pt>
                <c:pt idx="41235">
                  <c:v>0.57199999999999995</c:v>
                </c:pt>
                <c:pt idx="41236">
                  <c:v>0.53500000000000003</c:v>
                </c:pt>
                <c:pt idx="41237">
                  <c:v>0.53500000000000003</c:v>
                </c:pt>
                <c:pt idx="41238">
                  <c:v>0.53300000000000003</c:v>
                </c:pt>
                <c:pt idx="41239">
                  <c:v>0.54500000000000004</c:v>
                </c:pt>
                <c:pt idx="41240">
                  <c:v>0.52300000000000002</c:v>
                </c:pt>
                <c:pt idx="41241">
                  <c:v>0.52300000000000002</c:v>
                </c:pt>
                <c:pt idx="41242">
                  <c:v>0.54500000000000004</c:v>
                </c:pt>
                <c:pt idx="41243">
                  <c:v>0.505</c:v>
                </c:pt>
                <c:pt idx="41244">
                  <c:v>0.52700000000000002</c:v>
                </c:pt>
                <c:pt idx="41245">
                  <c:v>0.52700000000000002</c:v>
                </c:pt>
                <c:pt idx="41246">
                  <c:v>0.52500000000000002</c:v>
                </c:pt>
                <c:pt idx="41247">
                  <c:v>0.53600000000000003</c:v>
                </c:pt>
                <c:pt idx="41248">
                  <c:v>0.53600000000000003</c:v>
                </c:pt>
                <c:pt idx="41249">
                  <c:v>0.60899999999999999</c:v>
                </c:pt>
                <c:pt idx="41250">
                  <c:v>0.76</c:v>
                </c:pt>
                <c:pt idx="41251">
                  <c:v>0.54300000000000004</c:v>
                </c:pt>
                <c:pt idx="41252">
                  <c:v>0.52800000000000002</c:v>
                </c:pt>
                <c:pt idx="41253">
                  <c:v>0.51100000000000001</c:v>
                </c:pt>
                <c:pt idx="41254">
                  <c:v>0.51100000000000001</c:v>
                </c:pt>
                <c:pt idx="41255">
                  <c:v>0.52800000000000002</c:v>
                </c:pt>
                <c:pt idx="41256">
                  <c:v>0.6</c:v>
                </c:pt>
                <c:pt idx="41257">
                  <c:v>0.53400000000000003</c:v>
                </c:pt>
                <c:pt idx="41258">
                  <c:v>0.59</c:v>
                </c:pt>
                <c:pt idx="41259">
                  <c:v>0.54900000000000004</c:v>
                </c:pt>
                <c:pt idx="41260">
                  <c:v>0.504</c:v>
                </c:pt>
                <c:pt idx="41261">
                  <c:v>0.504</c:v>
                </c:pt>
                <c:pt idx="41262">
                  <c:v>0.57999999999999996</c:v>
                </c:pt>
                <c:pt idx="41263">
                  <c:v>0.76700000000000002</c:v>
                </c:pt>
                <c:pt idx="41264">
                  <c:v>0.61299999999999999</c:v>
                </c:pt>
                <c:pt idx="41265">
                  <c:v>0.61299999999999999</c:v>
                </c:pt>
                <c:pt idx="41266">
                  <c:v>0.54100000000000004</c:v>
                </c:pt>
                <c:pt idx="41267">
                  <c:v>0.54800000000000004</c:v>
                </c:pt>
                <c:pt idx="41268">
                  <c:v>0.60399999999999998</c:v>
                </c:pt>
                <c:pt idx="41269">
                  <c:v>0.60399999999999998</c:v>
                </c:pt>
                <c:pt idx="41270">
                  <c:v>0.52100000000000002</c:v>
                </c:pt>
                <c:pt idx="41271">
                  <c:v>0.498</c:v>
                </c:pt>
                <c:pt idx="41272">
                  <c:v>0.498</c:v>
                </c:pt>
                <c:pt idx="41273">
                  <c:v>0.59399999999999997</c:v>
                </c:pt>
                <c:pt idx="41274">
                  <c:v>0.59399999999999997</c:v>
                </c:pt>
                <c:pt idx="41275">
                  <c:v>0.58299999999999996</c:v>
                </c:pt>
                <c:pt idx="41276">
                  <c:v>0.58299999999999996</c:v>
                </c:pt>
                <c:pt idx="41277">
                  <c:v>0.52300000000000002</c:v>
                </c:pt>
                <c:pt idx="41278">
                  <c:v>0.52300000000000002</c:v>
                </c:pt>
                <c:pt idx="41279">
                  <c:v>0.51400000000000001</c:v>
                </c:pt>
                <c:pt idx="41280">
                  <c:v>0.54200000000000004</c:v>
                </c:pt>
                <c:pt idx="41281">
                  <c:v>0.54100000000000004</c:v>
                </c:pt>
                <c:pt idx="41282">
                  <c:v>0.53300000000000003</c:v>
                </c:pt>
                <c:pt idx="41283">
                  <c:v>0.51500000000000001</c:v>
                </c:pt>
                <c:pt idx="41284">
                  <c:v>0.54</c:v>
                </c:pt>
                <c:pt idx="41285">
                  <c:v>0.51500000000000001</c:v>
                </c:pt>
                <c:pt idx="41286">
                  <c:v>0.53500000000000003</c:v>
                </c:pt>
                <c:pt idx="41287">
                  <c:v>0.53400000000000003</c:v>
                </c:pt>
                <c:pt idx="41288">
                  <c:v>0.50800000000000001</c:v>
                </c:pt>
                <c:pt idx="41289">
                  <c:v>0.52100000000000002</c:v>
                </c:pt>
                <c:pt idx="41290">
                  <c:v>0.50800000000000001</c:v>
                </c:pt>
                <c:pt idx="41291">
                  <c:v>0.52100000000000002</c:v>
                </c:pt>
                <c:pt idx="41292">
                  <c:v>0.52100000000000002</c:v>
                </c:pt>
                <c:pt idx="41293">
                  <c:v>0.53300000000000003</c:v>
                </c:pt>
                <c:pt idx="41294">
                  <c:v>0.51300000000000001</c:v>
                </c:pt>
                <c:pt idx="41295">
                  <c:v>0.54900000000000004</c:v>
                </c:pt>
                <c:pt idx="41296">
                  <c:v>0.54900000000000004</c:v>
                </c:pt>
                <c:pt idx="41297">
                  <c:v>0.52200000000000002</c:v>
                </c:pt>
                <c:pt idx="41298">
                  <c:v>0.51500000000000001</c:v>
                </c:pt>
                <c:pt idx="41299">
                  <c:v>0.52200000000000002</c:v>
                </c:pt>
                <c:pt idx="41300">
                  <c:v>0.51400000000000001</c:v>
                </c:pt>
                <c:pt idx="41301">
                  <c:v>0.51400000000000001</c:v>
                </c:pt>
                <c:pt idx="41302">
                  <c:v>0.76100000000000001</c:v>
                </c:pt>
                <c:pt idx="41303">
                  <c:v>0.50700000000000001</c:v>
                </c:pt>
                <c:pt idx="41304">
                  <c:v>0.50700000000000001</c:v>
                </c:pt>
                <c:pt idx="41305">
                  <c:v>0.51400000000000001</c:v>
                </c:pt>
                <c:pt idx="41306">
                  <c:v>0.61899999999999999</c:v>
                </c:pt>
                <c:pt idx="41307">
                  <c:v>0.51500000000000001</c:v>
                </c:pt>
                <c:pt idx="41308">
                  <c:v>0.54100000000000004</c:v>
                </c:pt>
                <c:pt idx="41309">
                  <c:v>0.54100000000000004</c:v>
                </c:pt>
                <c:pt idx="41310">
                  <c:v>0.61</c:v>
                </c:pt>
                <c:pt idx="41311">
                  <c:v>0.50800000000000001</c:v>
                </c:pt>
                <c:pt idx="41312">
                  <c:v>0.60699999999999998</c:v>
                </c:pt>
                <c:pt idx="41313">
                  <c:v>0.60099999999999998</c:v>
                </c:pt>
                <c:pt idx="41314">
                  <c:v>0.60599999999999998</c:v>
                </c:pt>
                <c:pt idx="41315">
                  <c:v>0.59099999999999997</c:v>
                </c:pt>
                <c:pt idx="41316">
                  <c:v>0.59699999999999998</c:v>
                </c:pt>
                <c:pt idx="41317">
                  <c:v>0.59599999999999997</c:v>
                </c:pt>
                <c:pt idx="41318">
                  <c:v>0.50800000000000001</c:v>
                </c:pt>
                <c:pt idx="41319">
                  <c:v>0.50800000000000001</c:v>
                </c:pt>
                <c:pt idx="41320">
                  <c:v>0.58599999999999997</c:v>
                </c:pt>
                <c:pt idx="41321">
                  <c:v>0.52300000000000002</c:v>
                </c:pt>
                <c:pt idx="41322">
                  <c:v>0.55300000000000005</c:v>
                </c:pt>
                <c:pt idx="41323">
                  <c:v>0.55500000000000005</c:v>
                </c:pt>
                <c:pt idx="41324">
                  <c:v>0.55500000000000005</c:v>
                </c:pt>
                <c:pt idx="41325">
                  <c:v>0.53300000000000003</c:v>
                </c:pt>
                <c:pt idx="41326">
                  <c:v>0.53300000000000003</c:v>
                </c:pt>
                <c:pt idx="41327">
                  <c:v>0.54600000000000004</c:v>
                </c:pt>
                <c:pt idx="41328">
                  <c:v>0.54600000000000004</c:v>
                </c:pt>
                <c:pt idx="41329">
                  <c:v>0.54400000000000004</c:v>
                </c:pt>
                <c:pt idx="41330">
                  <c:v>0.51500000000000001</c:v>
                </c:pt>
                <c:pt idx="41331">
                  <c:v>0.622</c:v>
                </c:pt>
                <c:pt idx="41332">
                  <c:v>0.56899999999999995</c:v>
                </c:pt>
                <c:pt idx="41333">
                  <c:v>0.53800000000000003</c:v>
                </c:pt>
                <c:pt idx="41334">
                  <c:v>0.53800000000000003</c:v>
                </c:pt>
                <c:pt idx="41335">
                  <c:v>0.53600000000000003</c:v>
                </c:pt>
                <c:pt idx="41336">
                  <c:v>0.54800000000000004</c:v>
                </c:pt>
                <c:pt idx="41337">
                  <c:v>0.54800000000000004</c:v>
                </c:pt>
                <c:pt idx="41338">
                  <c:v>0.52600000000000002</c:v>
                </c:pt>
                <c:pt idx="41339">
                  <c:v>0.52600000000000002</c:v>
                </c:pt>
                <c:pt idx="41340">
                  <c:v>0.55500000000000005</c:v>
                </c:pt>
                <c:pt idx="41341">
                  <c:v>0.61299999999999999</c:v>
                </c:pt>
                <c:pt idx="41342">
                  <c:v>0.50900000000000001</c:v>
                </c:pt>
                <c:pt idx="41343">
                  <c:v>0.53</c:v>
                </c:pt>
                <c:pt idx="41344">
                  <c:v>0.53</c:v>
                </c:pt>
                <c:pt idx="41345">
                  <c:v>0.52100000000000002</c:v>
                </c:pt>
                <c:pt idx="41346">
                  <c:v>0.52100000000000002</c:v>
                </c:pt>
                <c:pt idx="41347">
                  <c:v>0.54</c:v>
                </c:pt>
                <c:pt idx="41348">
                  <c:v>0.54</c:v>
                </c:pt>
                <c:pt idx="41349">
                  <c:v>0.56100000000000005</c:v>
                </c:pt>
                <c:pt idx="41350">
                  <c:v>0.60399999999999998</c:v>
                </c:pt>
                <c:pt idx="41351">
                  <c:v>0.54600000000000004</c:v>
                </c:pt>
                <c:pt idx="41352">
                  <c:v>0.59399999999999997</c:v>
                </c:pt>
                <c:pt idx="41353">
                  <c:v>0.51400000000000001</c:v>
                </c:pt>
                <c:pt idx="41354">
                  <c:v>0.51400000000000001</c:v>
                </c:pt>
                <c:pt idx="41355">
                  <c:v>0.53800000000000003</c:v>
                </c:pt>
                <c:pt idx="41356">
                  <c:v>0.56200000000000006</c:v>
                </c:pt>
                <c:pt idx="41357">
                  <c:v>0.56200000000000006</c:v>
                </c:pt>
                <c:pt idx="41358">
                  <c:v>0.55200000000000005</c:v>
                </c:pt>
                <c:pt idx="41359">
                  <c:v>0.56000000000000005</c:v>
                </c:pt>
                <c:pt idx="41360">
                  <c:v>0.626</c:v>
                </c:pt>
                <c:pt idx="41361">
                  <c:v>0.626</c:v>
                </c:pt>
                <c:pt idx="41362">
                  <c:v>0.61699999999999999</c:v>
                </c:pt>
                <c:pt idx="41363">
                  <c:v>0.61699999999999999</c:v>
                </c:pt>
                <c:pt idx="41364">
                  <c:v>0.60799999999999998</c:v>
                </c:pt>
                <c:pt idx="41365">
                  <c:v>0.60799999999999998</c:v>
                </c:pt>
                <c:pt idx="41366">
                  <c:v>0.50700000000000001</c:v>
                </c:pt>
                <c:pt idx="41367">
                  <c:v>0.50700000000000001</c:v>
                </c:pt>
                <c:pt idx="41368">
                  <c:v>0.53200000000000003</c:v>
                </c:pt>
                <c:pt idx="41369">
                  <c:v>0.55400000000000005</c:v>
                </c:pt>
                <c:pt idx="41370">
                  <c:v>0.55300000000000005</c:v>
                </c:pt>
                <c:pt idx="41371">
                  <c:v>0.54400000000000004</c:v>
                </c:pt>
                <c:pt idx="41372">
                  <c:v>0.52400000000000002</c:v>
                </c:pt>
                <c:pt idx="41373">
                  <c:v>0.55200000000000005</c:v>
                </c:pt>
                <c:pt idx="41374">
                  <c:v>0.52600000000000002</c:v>
                </c:pt>
                <c:pt idx="41375">
                  <c:v>0.52600000000000002</c:v>
                </c:pt>
                <c:pt idx="41376">
                  <c:v>0.54600000000000004</c:v>
                </c:pt>
                <c:pt idx="41377">
                  <c:v>0.54500000000000004</c:v>
                </c:pt>
                <c:pt idx="41378">
                  <c:v>0.51700000000000002</c:v>
                </c:pt>
                <c:pt idx="41379">
                  <c:v>0.53100000000000003</c:v>
                </c:pt>
                <c:pt idx="41380">
                  <c:v>0.51800000000000002</c:v>
                </c:pt>
                <c:pt idx="41381">
                  <c:v>0.51900000000000002</c:v>
                </c:pt>
                <c:pt idx="41382">
                  <c:v>0.54400000000000004</c:v>
                </c:pt>
                <c:pt idx="41383">
                  <c:v>0.56100000000000005</c:v>
                </c:pt>
                <c:pt idx="41384">
                  <c:v>0.56100000000000005</c:v>
                </c:pt>
                <c:pt idx="41385">
                  <c:v>0.53700000000000003</c:v>
                </c:pt>
                <c:pt idx="41386">
                  <c:v>0.53200000000000003</c:v>
                </c:pt>
                <c:pt idx="41387">
                  <c:v>0.53200000000000003</c:v>
                </c:pt>
                <c:pt idx="41388">
                  <c:v>0.52400000000000002</c:v>
                </c:pt>
                <c:pt idx="41389">
                  <c:v>0.77500000000000002</c:v>
                </c:pt>
                <c:pt idx="41390">
                  <c:v>0.52600000000000002</c:v>
                </c:pt>
                <c:pt idx="41391">
                  <c:v>0.52500000000000002</c:v>
                </c:pt>
                <c:pt idx="41392">
                  <c:v>0.52500000000000002</c:v>
                </c:pt>
                <c:pt idx="41393">
                  <c:v>0.51700000000000002</c:v>
                </c:pt>
                <c:pt idx="41394">
                  <c:v>0.55300000000000005</c:v>
                </c:pt>
                <c:pt idx="41395">
                  <c:v>0.55300000000000005</c:v>
                </c:pt>
                <c:pt idx="41396">
                  <c:v>0.60499999999999998</c:v>
                </c:pt>
                <c:pt idx="41397">
                  <c:v>0.63</c:v>
                </c:pt>
                <c:pt idx="41398">
                  <c:v>0.623</c:v>
                </c:pt>
                <c:pt idx="41399">
                  <c:v>0.52500000000000002</c:v>
                </c:pt>
                <c:pt idx="41400">
                  <c:v>0.51700000000000002</c:v>
                </c:pt>
                <c:pt idx="41401">
                  <c:v>0.51700000000000002</c:v>
                </c:pt>
                <c:pt idx="41402">
                  <c:v>0.52500000000000002</c:v>
                </c:pt>
                <c:pt idx="41403">
                  <c:v>0.61399999999999999</c:v>
                </c:pt>
                <c:pt idx="41404">
                  <c:v>0.62</c:v>
                </c:pt>
                <c:pt idx="41405">
                  <c:v>0.62</c:v>
                </c:pt>
                <c:pt idx="41406">
                  <c:v>0.51900000000000002</c:v>
                </c:pt>
                <c:pt idx="41407">
                  <c:v>0.61099999999999999</c:v>
                </c:pt>
                <c:pt idx="41408">
                  <c:v>0.61</c:v>
                </c:pt>
                <c:pt idx="41409">
                  <c:v>0.51100000000000001</c:v>
                </c:pt>
                <c:pt idx="41410">
                  <c:v>0.51100000000000001</c:v>
                </c:pt>
                <c:pt idx="41411">
                  <c:v>0.51800000000000002</c:v>
                </c:pt>
                <c:pt idx="41412">
                  <c:v>0.54400000000000004</c:v>
                </c:pt>
                <c:pt idx="41413">
                  <c:v>0.54400000000000004</c:v>
                </c:pt>
                <c:pt idx="41414">
                  <c:v>0.51800000000000002</c:v>
                </c:pt>
                <c:pt idx="41415">
                  <c:v>0.6</c:v>
                </c:pt>
                <c:pt idx="41416">
                  <c:v>0.53400000000000003</c:v>
                </c:pt>
                <c:pt idx="41417">
                  <c:v>0.51200000000000001</c:v>
                </c:pt>
                <c:pt idx="41418">
                  <c:v>0.56499999999999995</c:v>
                </c:pt>
                <c:pt idx="41419">
                  <c:v>0.56699999999999995</c:v>
                </c:pt>
                <c:pt idx="41420">
                  <c:v>0.56699999999999995</c:v>
                </c:pt>
                <c:pt idx="41421">
                  <c:v>0.58199999999999996</c:v>
                </c:pt>
                <c:pt idx="41422">
                  <c:v>0.56899999999999995</c:v>
                </c:pt>
                <c:pt idx="41423">
                  <c:v>0.63100000000000001</c:v>
                </c:pt>
                <c:pt idx="41424">
                  <c:v>0.55600000000000005</c:v>
                </c:pt>
                <c:pt idx="41425">
                  <c:v>0.55800000000000005</c:v>
                </c:pt>
                <c:pt idx="41426">
                  <c:v>0.55800000000000005</c:v>
                </c:pt>
                <c:pt idx="41427">
                  <c:v>0.78</c:v>
                </c:pt>
                <c:pt idx="41428">
                  <c:v>0.56899999999999995</c:v>
                </c:pt>
                <c:pt idx="41429">
                  <c:v>0.53700000000000003</c:v>
                </c:pt>
                <c:pt idx="41430">
                  <c:v>0.53700000000000003</c:v>
                </c:pt>
                <c:pt idx="41431">
                  <c:v>0.52600000000000002</c:v>
                </c:pt>
                <c:pt idx="41432">
                  <c:v>0.57599999999999996</c:v>
                </c:pt>
                <c:pt idx="41433">
                  <c:v>0.55000000000000004</c:v>
                </c:pt>
                <c:pt idx="41434">
                  <c:v>0.55000000000000004</c:v>
                </c:pt>
                <c:pt idx="41435">
                  <c:v>0.54800000000000004</c:v>
                </c:pt>
                <c:pt idx="41436">
                  <c:v>0.629</c:v>
                </c:pt>
                <c:pt idx="41437">
                  <c:v>0.56000000000000005</c:v>
                </c:pt>
                <c:pt idx="41438">
                  <c:v>0.56000000000000005</c:v>
                </c:pt>
                <c:pt idx="41439">
                  <c:v>0.56699999999999995</c:v>
                </c:pt>
                <c:pt idx="41440">
                  <c:v>0.57299999999999995</c:v>
                </c:pt>
                <c:pt idx="41441">
                  <c:v>0.53200000000000003</c:v>
                </c:pt>
                <c:pt idx="41442">
                  <c:v>0.53200000000000003</c:v>
                </c:pt>
                <c:pt idx="41443">
                  <c:v>0.51900000000000002</c:v>
                </c:pt>
                <c:pt idx="41444">
                  <c:v>0.54100000000000004</c:v>
                </c:pt>
                <c:pt idx="41445">
                  <c:v>0.54100000000000004</c:v>
                </c:pt>
                <c:pt idx="41446">
                  <c:v>0.61699999999999999</c:v>
                </c:pt>
                <c:pt idx="41447">
                  <c:v>0.55200000000000005</c:v>
                </c:pt>
                <c:pt idx="41448">
                  <c:v>0.55200000000000005</c:v>
                </c:pt>
                <c:pt idx="41449">
                  <c:v>0.55800000000000005</c:v>
                </c:pt>
                <c:pt idx="41450">
                  <c:v>0.60799999999999998</c:v>
                </c:pt>
                <c:pt idx="41451">
                  <c:v>0.54300000000000004</c:v>
                </c:pt>
                <c:pt idx="41452">
                  <c:v>0.56399999999999995</c:v>
                </c:pt>
                <c:pt idx="41453">
                  <c:v>0.52400000000000002</c:v>
                </c:pt>
                <c:pt idx="41454">
                  <c:v>0.52400000000000002</c:v>
                </c:pt>
                <c:pt idx="41455">
                  <c:v>0.57299999999999995</c:v>
                </c:pt>
                <c:pt idx="41456">
                  <c:v>0.59599999999999997</c:v>
                </c:pt>
                <c:pt idx="41457">
                  <c:v>0.59599999999999997</c:v>
                </c:pt>
                <c:pt idx="41458">
                  <c:v>0.55000000000000004</c:v>
                </c:pt>
                <c:pt idx="41459">
                  <c:v>0.61499999999999999</c:v>
                </c:pt>
                <c:pt idx="41460">
                  <c:v>0.61499999999999999</c:v>
                </c:pt>
                <c:pt idx="41461">
                  <c:v>0.55100000000000005</c:v>
                </c:pt>
                <c:pt idx="41462">
                  <c:v>0.63200000000000001</c:v>
                </c:pt>
                <c:pt idx="41463">
                  <c:v>0.63200000000000001</c:v>
                </c:pt>
                <c:pt idx="41464">
                  <c:v>0.621</c:v>
                </c:pt>
                <c:pt idx="41465">
                  <c:v>0.621</c:v>
                </c:pt>
                <c:pt idx="41466">
                  <c:v>0.61199999999999999</c:v>
                </c:pt>
                <c:pt idx="41467">
                  <c:v>0.61199999999999999</c:v>
                </c:pt>
                <c:pt idx="41468">
                  <c:v>0.56599999999999995</c:v>
                </c:pt>
                <c:pt idx="41469">
                  <c:v>0.56499999999999995</c:v>
                </c:pt>
                <c:pt idx="41470">
                  <c:v>0.55600000000000005</c:v>
                </c:pt>
                <c:pt idx="41471">
                  <c:v>0.51700000000000002</c:v>
                </c:pt>
                <c:pt idx="41472">
                  <c:v>0.51700000000000002</c:v>
                </c:pt>
                <c:pt idx="41473">
                  <c:v>0.54300000000000004</c:v>
                </c:pt>
                <c:pt idx="41474">
                  <c:v>0.56399999999999995</c:v>
                </c:pt>
                <c:pt idx="41475">
                  <c:v>0.54500000000000004</c:v>
                </c:pt>
                <c:pt idx="41476">
                  <c:v>0.54500000000000004</c:v>
                </c:pt>
                <c:pt idx="41477">
                  <c:v>0.53500000000000003</c:v>
                </c:pt>
                <c:pt idx="41478">
                  <c:v>0.55700000000000005</c:v>
                </c:pt>
                <c:pt idx="41479">
                  <c:v>0.55700000000000005</c:v>
                </c:pt>
                <c:pt idx="41480">
                  <c:v>0.55000000000000004</c:v>
                </c:pt>
                <c:pt idx="41481">
                  <c:v>0.51100000000000001</c:v>
                </c:pt>
                <c:pt idx="41482">
                  <c:v>0.51100000000000001</c:v>
                </c:pt>
                <c:pt idx="41483">
                  <c:v>0.53700000000000003</c:v>
                </c:pt>
                <c:pt idx="41484">
                  <c:v>0.53700000000000003</c:v>
                </c:pt>
                <c:pt idx="41485">
                  <c:v>0.52700000000000002</c:v>
                </c:pt>
                <c:pt idx="41486">
                  <c:v>0.55500000000000005</c:v>
                </c:pt>
                <c:pt idx="41487">
                  <c:v>0.54200000000000004</c:v>
                </c:pt>
                <c:pt idx="41488">
                  <c:v>0.52900000000000003</c:v>
                </c:pt>
                <c:pt idx="41489">
                  <c:v>0.57299999999999995</c:v>
                </c:pt>
                <c:pt idx="41490">
                  <c:v>0.57299999999999995</c:v>
                </c:pt>
                <c:pt idx="41491">
                  <c:v>0.54800000000000004</c:v>
                </c:pt>
                <c:pt idx="41492">
                  <c:v>0.52900000000000003</c:v>
                </c:pt>
                <c:pt idx="41493">
                  <c:v>0.54300000000000004</c:v>
                </c:pt>
                <c:pt idx="41494">
                  <c:v>0.54300000000000004</c:v>
                </c:pt>
                <c:pt idx="41495">
                  <c:v>0.52200000000000002</c:v>
                </c:pt>
                <c:pt idx="41496">
                  <c:v>0.53400000000000003</c:v>
                </c:pt>
                <c:pt idx="41497">
                  <c:v>0.54400000000000004</c:v>
                </c:pt>
                <c:pt idx="41498">
                  <c:v>0.73799999999999999</c:v>
                </c:pt>
                <c:pt idx="41499">
                  <c:v>0.54400000000000004</c:v>
                </c:pt>
                <c:pt idx="41500">
                  <c:v>0.56499999999999995</c:v>
                </c:pt>
                <c:pt idx="41501">
                  <c:v>0.56499999999999995</c:v>
                </c:pt>
                <c:pt idx="41502">
                  <c:v>0.53700000000000003</c:v>
                </c:pt>
                <c:pt idx="41503">
                  <c:v>0.53500000000000003</c:v>
                </c:pt>
                <c:pt idx="41504">
                  <c:v>0.53500000000000003</c:v>
                </c:pt>
                <c:pt idx="41505">
                  <c:v>0.57099999999999995</c:v>
                </c:pt>
                <c:pt idx="41506">
                  <c:v>0.52700000000000002</c:v>
                </c:pt>
                <c:pt idx="41507">
                  <c:v>0.59099999999999997</c:v>
                </c:pt>
                <c:pt idx="41508">
                  <c:v>0.755</c:v>
                </c:pt>
                <c:pt idx="41509">
                  <c:v>0.61099999999999999</c:v>
                </c:pt>
                <c:pt idx="41510">
                  <c:v>0.64</c:v>
                </c:pt>
                <c:pt idx="41511">
                  <c:v>0.64</c:v>
                </c:pt>
                <c:pt idx="41512">
                  <c:v>0.53600000000000003</c:v>
                </c:pt>
                <c:pt idx="41513">
                  <c:v>0.61799999999999999</c:v>
                </c:pt>
                <c:pt idx="41514">
                  <c:v>0.53600000000000003</c:v>
                </c:pt>
                <c:pt idx="41515">
                  <c:v>0.52800000000000002</c:v>
                </c:pt>
                <c:pt idx="41516">
                  <c:v>0.52800000000000002</c:v>
                </c:pt>
                <c:pt idx="41517">
                  <c:v>0.624</c:v>
                </c:pt>
                <c:pt idx="41518">
                  <c:v>0.82299999999999995</c:v>
                </c:pt>
                <c:pt idx="41519">
                  <c:v>0.624</c:v>
                </c:pt>
                <c:pt idx="41520">
                  <c:v>0.52900000000000003</c:v>
                </c:pt>
                <c:pt idx="41521">
                  <c:v>0.55600000000000005</c:v>
                </c:pt>
                <c:pt idx="41522">
                  <c:v>0.55600000000000005</c:v>
                </c:pt>
                <c:pt idx="41523">
                  <c:v>0.52100000000000002</c:v>
                </c:pt>
                <c:pt idx="41524">
                  <c:v>0.52100000000000002</c:v>
                </c:pt>
                <c:pt idx="41525">
                  <c:v>0.52800000000000002</c:v>
                </c:pt>
                <c:pt idx="41526">
                  <c:v>0.52900000000000003</c:v>
                </c:pt>
                <c:pt idx="41527">
                  <c:v>0.58799999999999997</c:v>
                </c:pt>
                <c:pt idx="41528">
                  <c:v>0.58799999999999997</c:v>
                </c:pt>
                <c:pt idx="41529">
                  <c:v>0.52200000000000002</c:v>
                </c:pt>
                <c:pt idx="41530">
                  <c:v>0.54500000000000004</c:v>
                </c:pt>
                <c:pt idx="41531">
                  <c:v>0.57799999999999996</c:v>
                </c:pt>
                <c:pt idx="41532">
                  <c:v>0.57999999999999996</c:v>
                </c:pt>
                <c:pt idx="41533">
                  <c:v>0.57999999999999996</c:v>
                </c:pt>
                <c:pt idx="41534">
                  <c:v>0.54800000000000004</c:v>
                </c:pt>
                <c:pt idx="41535">
                  <c:v>0.54800000000000004</c:v>
                </c:pt>
                <c:pt idx="41536">
                  <c:v>0.6</c:v>
                </c:pt>
                <c:pt idx="41537">
                  <c:v>0.52100000000000002</c:v>
                </c:pt>
                <c:pt idx="41538">
                  <c:v>0.745</c:v>
                </c:pt>
                <c:pt idx="41539">
                  <c:v>0.76300000000000001</c:v>
                </c:pt>
                <c:pt idx="41540">
                  <c:v>0.56899999999999995</c:v>
                </c:pt>
                <c:pt idx="41541">
                  <c:v>0.57099999999999995</c:v>
                </c:pt>
                <c:pt idx="41542">
                  <c:v>0.57099999999999995</c:v>
                </c:pt>
                <c:pt idx="41543">
                  <c:v>0.621</c:v>
                </c:pt>
                <c:pt idx="41544">
                  <c:v>0.53700000000000003</c:v>
                </c:pt>
                <c:pt idx="41545">
                  <c:v>0.59199999999999997</c:v>
                </c:pt>
                <c:pt idx="41546">
                  <c:v>0.58499999999999996</c:v>
                </c:pt>
                <c:pt idx="41547">
                  <c:v>0.57299999999999995</c:v>
                </c:pt>
                <c:pt idx="41548">
                  <c:v>0.56000000000000005</c:v>
                </c:pt>
                <c:pt idx="41549">
                  <c:v>0.56200000000000006</c:v>
                </c:pt>
                <c:pt idx="41550">
                  <c:v>0.56200000000000006</c:v>
                </c:pt>
                <c:pt idx="41551">
                  <c:v>0.57299999999999995</c:v>
                </c:pt>
                <c:pt idx="41552">
                  <c:v>0.63800000000000001</c:v>
                </c:pt>
                <c:pt idx="41553">
                  <c:v>0.54300000000000004</c:v>
                </c:pt>
                <c:pt idx="41554">
                  <c:v>0.54300000000000004</c:v>
                </c:pt>
                <c:pt idx="41555">
                  <c:v>0.57999999999999996</c:v>
                </c:pt>
                <c:pt idx="41556">
                  <c:v>0.52900000000000003</c:v>
                </c:pt>
                <c:pt idx="41557">
                  <c:v>0.55300000000000005</c:v>
                </c:pt>
                <c:pt idx="41558">
                  <c:v>0.55300000000000005</c:v>
                </c:pt>
                <c:pt idx="41559">
                  <c:v>0.55100000000000005</c:v>
                </c:pt>
                <c:pt idx="41560">
                  <c:v>0.56399999999999995</c:v>
                </c:pt>
                <c:pt idx="41561">
                  <c:v>0.622</c:v>
                </c:pt>
                <c:pt idx="41562">
                  <c:v>0.56399999999999995</c:v>
                </c:pt>
                <c:pt idx="41563">
                  <c:v>0.58599999999999997</c:v>
                </c:pt>
                <c:pt idx="41564">
                  <c:v>0.57599999999999996</c:v>
                </c:pt>
                <c:pt idx="41565">
                  <c:v>0.57099999999999995</c:v>
                </c:pt>
                <c:pt idx="41566">
                  <c:v>0.58599999999999997</c:v>
                </c:pt>
                <c:pt idx="41567">
                  <c:v>0.55500000000000005</c:v>
                </c:pt>
                <c:pt idx="41568">
                  <c:v>0.59199999999999997</c:v>
                </c:pt>
                <c:pt idx="41569">
                  <c:v>0.59199999999999997</c:v>
                </c:pt>
                <c:pt idx="41570">
                  <c:v>0.53500000000000003</c:v>
                </c:pt>
                <c:pt idx="41571">
                  <c:v>0.53500000000000003</c:v>
                </c:pt>
                <c:pt idx="41572">
                  <c:v>0.58299999999999996</c:v>
                </c:pt>
                <c:pt idx="41573">
                  <c:v>0.58299999999999996</c:v>
                </c:pt>
                <c:pt idx="41574">
                  <c:v>0.56200000000000006</c:v>
                </c:pt>
                <c:pt idx="41575">
                  <c:v>0.60199999999999998</c:v>
                </c:pt>
                <c:pt idx="41576">
                  <c:v>0.60199999999999998</c:v>
                </c:pt>
                <c:pt idx="41577">
                  <c:v>0.621</c:v>
                </c:pt>
                <c:pt idx="41578">
                  <c:v>0.621</c:v>
                </c:pt>
                <c:pt idx="41579">
                  <c:v>0.56200000000000006</c:v>
                </c:pt>
                <c:pt idx="41580">
                  <c:v>0.57799999999999996</c:v>
                </c:pt>
                <c:pt idx="41581">
                  <c:v>0.57699999999999996</c:v>
                </c:pt>
                <c:pt idx="41582">
                  <c:v>0.56799999999999995</c:v>
                </c:pt>
                <c:pt idx="41583">
                  <c:v>0.57699999999999996</c:v>
                </c:pt>
                <c:pt idx="41584">
                  <c:v>0.52700000000000002</c:v>
                </c:pt>
                <c:pt idx="41585">
                  <c:v>0.52700000000000002</c:v>
                </c:pt>
                <c:pt idx="41586">
                  <c:v>0.55400000000000005</c:v>
                </c:pt>
                <c:pt idx="41587">
                  <c:v>0.56999999999999995</c:v>
                </c:pt>
                <c:pt idx="41588">
                  <c:v>0.56899999999999995</c:v>
                </c:pt>
                <c:pt idx="41589">
                  <c:v>0.54600000000000004</c:v>
                </c:pt>
                <c:pt idx="41590">
                  <c:v>0.52</c:v>
                </c:pt>
                <c:pt idx="41591">
                  <c:v>0.52</c:v>
                </c:pt>
                <c:pt idx="41592">
                  <c:v>0.56200000000000006</c:v>
                </c:pt>
                <c:pt idx="41593">
                  <c:v>0.54800000000000004</c:v>
                </c:pt>
                <c:pt idx="41594">
                  <c:v>0.56799999999999995</c:v>
                </c:pt>
                <c:pt idx="41595">
                  <c:v>0.54800000000000004</c:v>
                </c:pt>
                <c:pt idx="41596">
                  <c:v>0.58499999999999996</c:v>
                </c:pt>
                <c:pt idx="41597">
                  <c:v>0.58499999999999996</c:v>
                </c:pt>
                <c:pt idx="41598">
                  <c:v>0.53800000000000003</c:v>
                </c:pt>
                <c:pt idx="41599">
                  <c:v>0.56000000000000005</c:v>
                </c:pt>
                <c:pt idx="41600">
                  <c:v>0.55300000000000005</c:v>
                </c:pt>
                <c:pt idx="41601">
                  <c:v>0.54</c:v>
                </c:pt>
                <c:pt idx="41602">
                  <c:v>0.54</c:v>
                </c:pt>
                <c:pt idx="41603">
                  <c:v>0.88400000000000001</c:v>
                </c:pt>
                <c:pt idx="41604">
                  <c:v>0.55900000000000005</c:v>
                </c:pt>
                <c:pt idx="41605">
                  <c:v>0.55400000000000005</c:v>
                </c:pt>
                <c:pt idx="41606">
                  <c:v>0.55400000000000005</c:v>
                </c:pt>
                <c:pt idx="41607">
                  <c:v>0.53200000000000003</c:v>
                </c:pt>
                <c:pt idx="41608">
                  <c:v>0.54600000000000004</c:v>
                </c:pt>
                <c:pt idx="41609">
                  <c:v>0.57699999999999996</c:v>
                </c:pt>
                <c:pt idx="41610">
                  <c:v>0.57699999999999996</c:v>
                </c:pt>
                <c:pt idx="41611">
                  <c:v>0.59799999999999998</c:v>
                </c:pt>
                <c:pt idx="41612">
                  <c:v>0.59099999999999997</c:v>
                </c:pt>
                <c:pt idx="41613">
                  <c:v>0.59099999999999997</c:v>
                </c:pt>
                <c:pt idx="41614">
                  <c:v>0.55700000000000005</c:v>
                </c:pt>
                <c:pt idx="41615">
                  <c:v>0.54800000000000004</c:v>
                </c:pt>
                <c:pt idx="41616">
                  <c:v>0.54600000000000004</c:v>
                </c:pt>
                <c:pt idx="41617">
                  <c:v>0.54600000000000004</c:v>
                </c:pt>
                <c:pt idx="41618">
                  <c:v>0.57399999999999995</c:v>
                </c:pt>
                <c:pt idx="41619">
                  <c:v>0.53800000000000003</c:v>
                </c:pt>
                <c:pt idx="41620">
                  <c:v>0.61</c:v>
                </c:pt>
                <c:pt idx="41621">
                  <c:v>0.60899999999999999</c:v>
                </c:pt>
                <c:pt idx="41622">
                  <c:v>0.59399999999999997</c:v>
                </c:pt>
                <c:pt idx="41623">
                  <c:v>0.54700000000000004</c:v>
                </c:pt>
                <c:pt idx="41624">
                  <c:v>0.56799999999999995</c:v>
                </c:pt>
                <c:pt idx="41625">
                  <c:v>0.56799999999999995</c:v>
                </c:pt>
                <c:pt idx="41626">
                  <c:v>0.53700000000000003</c:v>
                </c:pt>
                <c:pt idx="41627">
                  <c:v>0.63</c:v>
                </c:pt>
                <c:pt idx="41628">
                  <c:v>0.54700000000000004</c:v>
                </c:pt>
                <c:pt idx="41629">
                  <c:v>0.629</c:v>
                </c:pt>
                <c:pt idx="41630">
                  <c:v>0.53900000000000003</c:v>
                </c:pt>
                <c:pt idx="41631">
                  <c:v>0.53900000000000003</c:v>
                </c:pt>
                <c:pt idx="41632">
                  <c:v>0.54</c:v>
                </c:pt>
                <c:pt idx="41633">
                  <c:v>0.88100000000000001</c:v>
                </c:pt>
                <c:pt idx="41634">
                  <c:v>0.53900000000000003</c:v>
                </c:pt>
                <c:pt idx="41635">
                  <c:v>0.623</c:v>
                </c:pt>
                <c:pt idx="41636">
                  <c:v>0.53100000000000003</c:v>
                </c:pt>
                <c:pt idx="41637">
                  <c:v>0.53100000000000003</c:v>
                </c:pt>
                <c:pt idx="41638">
                  <c:v>0.54</c:v>
                </c:pt>
                <c:pt idx="41639">
                  <c:v>0.55300000000000005</c:v>
                </c:pt>
                <c:pt idx="41640">
                  <c:v>0.60199999999999998</c:v>
                </c:pt>
                <c:pt idx="41641">
                  <c:v>0.53300000000000003</c:v>
                </c:pt>
                <c:pt idx="41642">
                  <c:v>0.55600000000000005</c:v>
                </c:pt>
                <c:pt idx="41643">
                  <c:v>0.59499999999999997</c:v>
                </c:pt>
                <c:pt idx="41644">
                  <c:v>0.59799999999999998</c:v>
                </c:pt>
                <c:pt idx="41645">
                  <c:v>0.59799999999999998</c:v>
                </c:pt>
                <c:pt idx="41646">
                  <c:v>0.53100000000000003</c:v>
                </c:pt>
                <c:pt idx="41647">
                  <c:v>0.58899999999999997</c:v>
                </c:pt>
                <c:pt idx="41648">
                  <c:v>0.57099999999999995</c:v>
                </c:pt>
                <c:pt idx="41649">
                  <c:v>0.60099999999999998</c:v>
                </c:pt>
                <c:pt idx="41650">
                  <c:v>0.58099999999999996</c:v>
                </c:pt>
                <c:pt idx="41651">
                  <c:v>0.58299999999999996</c:v>
                </c:pt>
                <c:pt idx="41652">
                  <c:v>0.58299999999999996</c:v>
                </c:pt>
                <c:pt idx="41653">
                  <c:v>0.79900000000000004</c:v>
                </c:pt>
                <c:pt idx="41654">
                  <c:v>0.60399999999999998</c:v>
                </c:pt>
                <c:pt idx="41655">
                  <c:v>0.54800000000000004</c:v>
                </c:pt>
                <c:pt idx="41656">
                  <c:v>0.60699999999999998</c:v>
                </c:pt>
                <c:pt idx="41657">
                  <c:v>0.58599999999999997</c:v>
                </c:pt>
                <c:pt idx="41658">
                  <c:v>0.89700000000000002</c:v>
                </c:pt>
                <c:pt idx="41659">
                  <c:v>0.57199999999999995</c:v>
                </c:pt>
                <c:pt idx="41660">
                  <c:v>0.57399999999999995</c:v>
                </c:pt>
                <c:pt idx="41661">
                  <c:v>0.57399999999999995</c:v>
                </c:pt>
                <c:pt idx="41662">
                  <c:v>0.58599999999999997</c:v>
                </c:pt>
                <c:pt idx="41663">
                  <c:v>0.55400000000000005</c:v>
                </c:pt>
                <c:pt idx="41664">
                  <c:v>0.55400000000000005</c:v>
                </c:pt>
                <c:pt idx="41665">
                  <c:v>0.59799999999999998</c:v>
                </c:pt>
                <c:pt idx="41666">
                  <c:v>0.627</c:v>
                </c:pt>
                <c:pt idx="41667">
                  <c:v>0.58899999999999997</c:v>
                </c:pt>
                <c:pt idx="41668">
                  <c:v>0.54</c:v>
                </c:pt>
                <c:pt idx="41669">
                  <c:v>0.56299999999999994</c:v>
                </c:pt>
                <c:pt idx="41670">
                  <c:v>0.57699999999999996</c:v>
                </c:pt>
                <c:pt idx="41671">
                  <c:v>0.59899999999999998</c:v>
                </c:pt>
                <c:pt idx="41672">
                  <c:v>0.57599999999999996</c:v>
                </c:pt>
                <c:pt idx="41673">
                  <c:v>0.58299999999999996</c:v>
                </c:pt>
                <c:pt idx="41674">
                  <c:v>0.92300000000000004</c:v>
                </c:pt>
                <c:pt idx="41675">
                  <c:v>0.56799999999999995</c:v>
                </c:pt>
                <c:pt idx="41676">
                  <c:v>0.60699999999999998</c:v>
                </c:pt>
                <c:pt idx="41677">
                  <c:v>0.60699999999999998</c:v>
                </c:pt>
                <c:pt idx="41678">
                  <c:v>0.54600000000000004</c:v>
                </c:pt>
                <c:pt idx="41679">
                  <c:v>0.54600000000000004</c:v>
                </c:pt>
                <c:pt idx="41680">
                  <c:v>0.53200000000000003</c:v>
                </c:pt>
                <c:pt idx="41681">
                  <c:v>0.59099999999999997</c:v>
                </c:pt>
                <c:pt idx="41682">
                  <c:v>0.58099999999999996</c:v>
                </c:pt>
                <c:pt idx="41683">
                  <c:v>0.58099999999999996</c:v>
                </c:pt>
                <c:pt idx="41684">
                  <c:v>0.59</c:v>
                </c:pt>
                <c:pt idx="41685">
                  <c:v>0.57999999999999996</c:v>
                </c:pt>
                <c:pt idx="41686">
                  <c:v>0.57399999999999995</c:v>
                </c:pt>
                <c:pt idx="41687">
                  <c:v>0.92600000000000005</c:v>
                </c:pt>
                <c:pt idx="41688">
                  <c:v>0.58499999999999996</c:v>
                </c:pt>
                <c:pt idx="41689">
                  <c:v>0.58499999999999996</c:v>
                </c:pt>
                <c:pt idx="41690">
                  <c:v>0.56799999999999995</c:v>
                </c:pt>
                <c:pt idx="41691">
                  <c:v>0.85</c:v>
                </c:pt>
                <c:pt idx="41692">
                  <c:v>0.58899999999999997</c:v>
                </c:pt>
                <c:pt idx="41693">
                  <c:v>0.55400000000000005</c:v>
                </c:pt>
                <c:pt idx="41694">
                  <c:v>0.55400000000000005</c:v>
                </c:pt>
                <c:pt idx="41695">
                  <c:v>0.53800000000000003</c:v>
                </c:pt>
                <c:pt idx="41696">
                  <c:v>0.53800000000000003</c:v>
                </c:pt>
                <c:pt idx="41697">
                  <c:v>0.58199999999999996</c:v>
                </c:pt>
                <c:pt idx="41698">
                  <c:v>0.58099999999999996</c:v>
                </c:pt>
                <c:pt idx="41699">
                  <c:v>0.56499999999999995</c:v>
                </c:pt>
                <c:pt idx="41700">
                  <c:v>0.56799999999999995</c:v>
                </c:pt>
                <c:pt idx="41701">
                  <c:v>0.57999999999999996</c:v>
                </c:pt>
                <c:pt idx="41702">
                  <c:v>0.55700000000000005</c:v>
                </c:pt>
                <c:pt idx="41703">
                  <c:v>0.53100000000000003</c:v>
                </c:pt>
                <c:pt idx="41704">
                  <c:v>0.53100000000000003</c:v>
                </c:pt>
                <c:pt idx="41705">
                  <c:v>0.56799999999999995</c:v>
                </c:pt>
                <c:pt idx="41706">
                  <c:v>0.57099999999999995</c:v>
                </c:pt>
                <c:pt idx="41707">
                  <c:v>0.57099999999999995</c:v>
                </c:pt>
                <c:pt idx="41708">
                  <c:v>0.55900000000000005</c:v>
                </c:pt>
                <c:pt idx="41709">
                  <c:v>0.94299999999999995</c:v>
                </c:pt>
                <c:pt idx="41710">
                  <c:v>0.55900000000000005</c:v>
                </c:pt>
                <c:pt idx="41711">
                  <c:v>0.54900000000000004</c:v>
                </c:pt>
                <c:pt idx="41712">
                  <c:v>0.56499999999999995</c:v>
                </c:pt>
                <c:pt idx="41713">
                  <c:v>0.55100000000000005</c:v>
                </c:pt>
                <c:pt idx="41714">
                  <c:v>0.55100000000000005</c:v>
                </c:pt>
                <c:pt idx="41715">
                  <c:v>0.57099999999999995</c:v>
                </c:pt>
                <c:pt idx="41716">
                  <c:v>0.58899999999999997</c:v>
                </c:pt>
                <c:pt idx="41717">
                  <c:v>0.58899999999999997</c:v>
                </c:pt>
                <c:pt idx="41718">
                  <c:v>0.55700000000000005</c:v>
                </c:pt>
                <c:pt idx="41719">
                  <c:v>0.54300000000000004</c:v>
                </c:pt>
                <c:pt idx="41720">
                  <c:v>0.56599999999999995</c:v>
                </c:pt>
                <c:pt idx="41721">
                  <c:v>0.56599999999999995</c:v>
                </c:pt>
                <c:pt idx="41722">
                  <c:v>0.63600000000000001</c:v>
                </c:pt>
                <c:pt idx="41723">
                  <c:v>0.61799999999999999</c:v>
                </c:pt>
                <c:pt idx="41724">
                  <c:v>0.61799999999999999</c:v>
                </c:pt>
                <c:pt idx="41725">
                  <c:v>0.84399999999999997</c:v>
                </c:pt>
                <c:pt idx="41726">
                  <c:v>0.61199999999999999</c:v>
                </c:pt>
                <c:pt idx="41727">
                  <c:v>0.56599999999999995</c:v>
                </c:pt>
                <c:pt idx="41728">
                  <c:v>0.54400000000000004</c:v>
                </c:pt>
                <c:pt idx="41729">
                  <c:v>0.59</c:v>
                </c:pt>
                <c:pt idx="41730">
                  <c:v>0.59</c:v>
                </c:pt>
                <c:pt idx="41731">
                  <c:v>0.56000000000000005</c:v>
                </c:pt>
                <c:pt idx="41732">
                  <c:v>0.55700000000000005</c:v>
                </c:pt>
                <c:pt idx="41733">
                  <c:v>0.57999999999999996</c:v>
                </c:pt>
                <c:pt idx="41734">
                  <c:v>0.57999999999999996</c:v>
                </c:pt>
                <c:pt idx="41735">
                  <c:v>0.55800000000000005</c:v>
                </c:pt>
                <c:pt idx="41736">
                  <c:v>0.55800000000000005</c:v>
                </c:pt>
                <c:pt idx="41737">
                  <c:v>0.54900000000000004</c:v>
                </c:pt>
                <c:pt idx="41738">
                  <c:v>0.59499999999999997</c:v>
                </c:pt>
                <c:pt idx="41739">
                  <c:v>0.59299999999999997</c:v>
                </c:pt>
                <c:pt idx="41740">
                  <c:v>0.59199999999999997</c:v>
                </c:pt>
                <c:pt idx="41741">
                  <c:v>0.55800000000000005</c:v>
                </c:pt>
                <c:pt idx="41742">
                  <c:v>0.55900000000000005</c:v>
                </c:pt>
                <c:pt idx="41743">
                  <c:v>0.55000000000000004</c:v>
                </c:pt>
                <c:pt idx="41744">
                  <c:v>0.55000000000000004</c:v>
                </c:pt>
                <c:pt idx="41745">
                  <c:v>0.55200000000000005</c:v>
                </c:pt>
                <c:pt idx="41746">
                  <c:v>0.877</c:v>
                </c:pt>
                <c:pt idx="41747">
                  <c:v>0.52700000000000002</c:v>
                </c:pt>
                <c:pt idx="41748">
                  <c:v>0.57099999999999995</c:v>
                </c:pt>
                <c:pt idx="41749">
                  <c:v>0.57099999999999995</c:v>
                </c:pt>
                <c:pt idx="41750">
                  <c:v>0.55000000000000004</c:v>
                </c:pt>
                <c:pt idx="41751">
                  <c:v>0.95599999999999996</c:v>
                </c:pt>
                <c:pt idx="41752">
                  <c:v>0.55100000000000005</c:v>
                </c:pt>
                <c:pt idx="41753">
                  <c:v>0.95399999999999996</c:v>
                </c:pt>
                <c:pt idx="41754">
                  <c:v>0.64600000000000002</c:v>
                </c:pt>
                <c:pt idx="41755">
                  <c:v>0.56899999999999995</c:v>
                </c:pt>
                <c:pt idx="41756">
                  <c:v>0.56899999999999995</c:v>
                </c:pt>
                <c:pt idx="41757">
                  <c:v>0.54400000000000004</c:v>
                </c:pt>
                <c:pt idx="41758">
                  <c:v>0.53700000000000003</c:v>
                </c:pt>
                <c:pt idx="41759">
                  <c:v>0.61799999999999999</c:v>
                </c:pt>
                <c:pt idx="41760">
                  <c:v>0.54200000000000004</c:v>
                </c:pt>
                <c:pt idx="41761">
                  <c:v>0.56799999999999995</c:v>
                </c:pt>
                <c:pt idx="41762">
                  <c:v>0.58599999999999997</c:v>
                </c:pt>
                <c:pt idx="41763">
                  <c:v>0.55200000000000005</c:v>
                </c:pt>
                <c:pt idx="41764">
                  <c:v>0.84799999999999998</c:v>
                </c:pt>
                <c:pt idx="41765">
                  <c:v>0.58899999999999997</c:v>
                </c:pt>
                <c:pt idx="41766">
                  <c:v>0.58899999999999997</c:v>
                </c:pt>
                <c:pt idx="41767">
                  <c:v>0.96599999999999997</c:v>
                </c:pt>
                <c:pt idx="41768">
                  <c:v>0.97299999999999998</c:v>
                </c:pt>
                <c:pt idx="41769">
                  <c:v>0.97</c:v>
                </c:pt>
                <c:pt idx="41770">
                  <c:v>0.58899999999999997</c:v>
                </c:pt>
                <c:pt idx="41771">
                  <c:v>0.86699999999999999</c:v>
                </c:pt>
                <c:pt idx="41772">
                  <c:v>0.60099999999999998</c:v>
                </c:pt>
                <c:pt idx="41773">
                  <c:v>0.60399999999999998</c:v>
                </c:pt>
                <c:pt idx="41774">
                  <c:v>0.60399999999999998</c:v>
                </c:pt>
                <c:pt idx="41775">
                  <c:v>0.56799999999999995</c:v>
                </c:pt>
                <c:pt idx="41776">
                  <c:v>0.55900000000000005</c:v>
                </c:pt>
                <c:pt idx="41777">
                  <c:v>0.53800000000000003</c:v>
                </c:pt>
                <c:pt idx="41778">
                  <c:v>0.53900000000000003</c:v>
                </c:pt>
                <c:pt idx="41779">
                  <c:v>0.55600000000000005</c:v>
                </c:pt>
                <c:pt idx="41780">
                  <c:v>0.53600000000000003</c:v>
                </c:pt>
                <c:pt idx="41781">
                  <c:v>0.60799999999999998</c:v>
                </c:pt>
                <c:pt idx="41782">
                  <c:v>0.59</c:v>
                </c:pt>
                <c:pt idx="41783">
                  <c:v>0.58499999999999996</c:v>
                </c:pt>
                <c:pt idx="41784">
                  <c:v>0.58699999999999997</c:v>
                </c:pt>
                <c:pt idx="41785">
                  <c:v>0.58699999999999997</c:v>
                </c:pt>
                <c:pt idx="41786">
                  <c:v>0.56499999999999995</c:v>
                </c:pt>
                <c:pt idx="41787">
                  <c:v>0.56499999999999995</c:v>
                </c:pt>
                <c:pt idx="41788">
                  <c:v>0.59</c:v>
                </c:pt>
                <c:pt idx="41789">
                  <c:v>0.60799999999999998</c:v>
                </c:pt>
                <c:pt idx="41790">
                  <c:v>0.58899999999999997</c:v>
                </c:pt>
                <c:pt idx="41791">
                  <c:v>0.59</c:v>
                </c:pt>
                <c:pt idx="41792">
                  <c:v>0.55100000000000005</c:v>
                </c:pt>
                <c:pt idx="41793">
                  <c:v>0.57799999999999996</c:v>
                </c:pt>
                <c:pt idx="41794">
                  <c:v>0.57799999999999996</c:v>
                </c:pt>
                <c:pt idx="41795">
                  <c:v>0.58899999999999997</c:v>
                </c:pt>
                <c:pt idx="41796">
                  <c:v>0.55800000000000005</c:v>
                </c:pt>
                <c:pt idx="41797">
                  <c:v>0.73499999999999999</c:v>
                </c:pt>
                <c:pt idx="41798">
                  <c:v>0.73499999999999999</c:v>
                </c:pt>
                <c:pt idx="41799">
                  <c:v>0.55700000000000005</c:v>
                </c:pt>
                <c:pt idx="41800">
                  <c:v>0.60399999999999998</c:v>
                </c:pt>
                <c:pt idx="41801">
                  <c:v>0.57699999999999996</c:v>
                </c:pt>
                <c:pt idx="41802">
                  <c:v>0.622</c:v>
                </c:pt>
                <c:pt idx="41803">
                  <c:v>0.622</c:v>
                </c:pt>
                <c:pt idx="41804">
                  <c:v>0.52200000000000002</c:v>
                </c:pt>
                <c:pt idx="41805">
                  <c:v>0.55700000000000005</c:v>
                </c:pt>
                <c:pt idx="41806">
                  <c:v>0.55700000000000005</c:v>
                </c:pt>
                <c:pt idx="41807">
                  <c:v>0.58899999999999997</c:v>
                </c:pt>
                <c:pt idx="41808">
                  <c:v>0.58899999999999997</c:v>
                </c:pt>
                <c:pt idx="41809">
                  <c:v>0.54400000000000004</c:v>
                </c:pt>
                <c:pt idx="41810">
                  <c:v>0.60499999999999998</c:v>
                </c:pt>
                <c:pt idx="41811">
                  <c:v>0.56699999999999995</c:v>
                </c:pt>
                <c:pt idx="41812">
                  <c:v>0.56699999999999995</c:v>
                </c:pt>
                <c:pt idx="41813">
                  <c:v>0.58699999999999997</c:v>
                </c:pt>
                <c:pt idx="41814">
                  <c:v>0.52700000000000002</c:v>
                </c:pt>
                <c:pt idx="41815">
                  <c:v>0.52700000000000002</c:v>
                </c:pt>
                <c:pt idx="41816">
                  <c:v>0.53400000000000003</c:v>
                </c:pt>
                <c:pt idx="41817">
                  <c:v>0.57899999999999996</c:v>
                </c:pt>
                <c:pt idx="41818">
                  <c:v>0.57799999999999996</c:v>
                </c:pt>
                <c:pt idx="41819">
                  <c:v>0.54900000000000004</c:v>
                </c:pt>
                <c:pt idx="41820">
                  <c:v>0.54900000000000004</c:v>
                </c:pt>
                <c:pt idx="41821">
                  <c:v>0.52100000000000002</c:v>
                </c:pt>
                <c:pt idx="41822">
                  <c:v>0.55500000000000005</c:v>
                </c:pt>
                <c:pt idx="41823">
                  <c:v>0.59299999999999997</c:v>
                </c:pt>
                <c:pt idx="41824">
                  <c:v>0.53700000000000003</c:v>
                </c:pt>
                <c:pt idx="41825">
                  <c:v>0.53700000000000003</c:v>
                </c:pt>
                <c:pt idx="41826">
                  <c:v>0.56899999999999995</c:v>
                </c:pt>
                <c:pt idx="41827">
                  <c:v>0.53400000000000003</c:v>
                </c:pt>
                <c:pt idx="41828">
                  <c:v>1.006</c:v>
                </c:pt>
                <c:pt idx="41829">
                  <c:v>0.57099999999999995</c:v>
                </c:pt>
                <c:pt idx="41830">
                  <c:v>0.57099999999999995</c:v>
                </c:pt>
                <c:pt idx="41831">
                  <c:v>0.56100000000000005</c:v>
                </c:pt>
                <c:pt idx="41832">
                  <c:v>0.55600000000000005</c:v>
                </c:pt>
                <c:pt idx="41833">
                  <c:v>0.55600000000000005</c:v>
                </c:pt>
                <c:pt idx="41834">
                  <c:v>0.55400000000000005</c:v>
                </c:pt>
                <c:pt idx="41835">
                  <c:v>0.56299999999999994</c:v>
                </c:pt>
                <c:pt idx="41836">
                  <c:v>0.53500000000000003</c:v>
                </c:pt>
                <c:pt idx="41837">
                  <c:v>0.53500000000000003</c:v>
                </c:pt>
                <c:pt idx="41838">
                  <c:v>0.56299999999999994</c:v>
                </c:pt>
                <c:pt idx="41839">
                  <c:v>1.0069999999999999</c:v>
                </c:pt>
                <c:pt idx="41840">
                  <c:v>0.78200000000000003</c:v>
                </c:pt>
                <c:pt idx="41841">
                  <c:v>0.56799999999999995</c:v>
                </c:pt>
                <c:pt idx="41842">
                  <c:v>0.745</c:v>
                </c:pt>
                <c:pt idx="41843">
                  <c:v>0.74399999999999999</c:v>
                </c:pt>
                <c:pt idx="41844">
                  <c:v>0.65</c:v>
                </c:pt>
                <c:pt idx="41845">
                  <c:v>0.84199999999999997</c:v>
                </c:pt>
                <c:pt idx="41846">
                  <c:v>0.55400000000000005</c:v>
                </c:pt>
                <c:pt idx="41847">
                  <c:v>0.55400000000000005</c:v>
                </c:pt>
                <c:pt idx="41848">
                  <c:v>0.62</c:v>
                </c:pt>
                <c:pt idx="41849">
                  <c:v>0.84799999999999998</c:v>
                </c:pt>
                <c:pt idx="41850">
                  <c:v>0.57699999999999996</c:v>
                </c:pt>
                <c:pt idx="41851">
                  <c:v>0.57699999999999996</c:v>
                </c:pt>
                <c:pt idx="41852">
                  <c:v>0.55100000000000005</c:v>
                </c:pt>
                <c:pt idx="41853">
                  <c:v>0.628</c:v>
                </c:pt>
                <c:pt idx="41854">
                  <c:v>0.628</c:v>
                </c:pt>
                <c:pt idx="41855">
                  <c:v>0.57099999999999995</c:v>
                </c:pt>
                <c:pt idx="41856">
                  <c:v>0.95099999999999996</c:v>
                </c:pt>
                <c:pt idx="41857">
                  <c:v>0.59099999999999997</c:v>
                </c:pt>
                <c:pt idx="41858">
                  <c:v>0.56000000000000005</c:v>
                </c:pt>
                <c:pt idx="41859">
                  <c:v>0.59</c:v>
                </c:pt>
                <c:pt idx="41860">
                  <c:v>0.56899999999999995</c:v>
                </c:pt>
                <c:pt idx="41861">
                  <c:v>0.56899999999999995</c:v>
                </c:pt>
                <c:pt idx="41862">
                  <c:v>0.56999999999999995</c:v>
                </c:pt>
                <c:pt idx="41863">
                  <c:v>0.56999999999999995</c:v>
                </c:pt>
                <c:pt idx="41864">
                  <c:v>0.95499999999999996</c:v>
                </c:pt>
                <c:pt idx="41865">
                  <c:v>0.60099999999999998</c:v>
                </c:pt>
                <c:pt idx="41866">
                  <c:v>0.56100000000000005</c:v>
                </c:pt>
                <c:pt idx="41867">
                  <c:v>0.56100000000000005</c:v>
                </c:pt>
                <c:pt idx="41868">
                  <c:v>0.56299999999999994</c:v>
                </c:pt>
                <c:pt idx="41869">
                  <c:v>0.94499999999999995</c:v>
                </c:pt>
                <c:pt idx="41870">
                  <c:v>0.56200000000000006</c:v>
                </c:pt>
                <c:pt idx="41871">
                  <c:v>0.98799999999999999</c:v>
                </c:pt>
                <c:pt idx="41872">
                  <c:v>0.78300000000000003</c:v>
                </c:pt>
                <c:pt idx="41873">
                  <c:v>0.56200000000000006</c:v>
                </c:pt>
                <c:pt idx="41874">
                  <c:v>0.55300000000000005</c:v>
                </c:pt>
                <c:pt idx="41875">
                  <c:v>0.55300000000000005</c:v>
                </c:pt>
                <c:pt idx="41876">
                  <c:v>0.54</c:v>
                </c:pt>
                <c:pt idx="41877">
                  <c:v>0.65800000000000003</c:v>
                </c:pt>
                <c:pt idx="41878">
                  <c:v>0.55400000000000005</c:v>
                </c:pt>
                <c:pt idx="41879">
                  <c:v>0.55400000000000005</c:v>
                </c:pt>
                <c:pt idx="41880">
                  <c:v>0.872</c:v>
                </c:pt>
                <c:pt idx="41881">
                  <c:v>0.55500000000000005</c:v>
                </c:pt>
                <c:pt idx="41882">
                  <c:v>0.95</c:v>
                </c:pt>
                <c:pt idx="41883">
                  <c:v>0.53400000000000003</c:v>
                </c:pt>
                <c:pt idx="41884">
                  <c:v>0.53400000000000003</c:v>
                </c:pt>
                <c:pt idx="41885">
                  <c:v>0.55600000000000005</c:v>
                </c:pt>
                <c:pt idx="41886">
                  <c:v>0.6</c:v>
                </c:pt>
                <c:pt idx="41887">
                  <c:v>0.624</c:v>
                </c:pt>
                <c:pt idx="41888">
                  <c:v>0.54800000000000004</c:v>
                </c:pt>
                <c:pt idx="41889">
                  <c:v>0.55700000000000005</c:v>
                </c:pt>
                <c:pt idx="41890">
                  <c:v>0.55700000000000005</c:v>
                </c:pt>
                <c:pt idx="41891">
                  <c:v>0.996</c:v>
                </c:pt>
                <c:pt idx="41892">
                  <c:v>0.95199999999999996</c:v>
                </c:pt>
                <c:pt idx="41893">
                  <c:v>0.53900000000000003</c:v>
                </c:pt>
                <c:pt idx="41894">
                  <c:v>0.54300000000000004</c:v>
                </c:pt>
                <c:pt idx="41895">
                  <c:v>0.84799999999999998</c:v>
                </c:pt>
                <c:pt idx="41896">
                  <c:v>0.56100000000000005</c:v>
                </c:pt>
                <c:pt idx="41897">
                  <c:v>0.52900000000000003</c:v>
                </c:pt>
                <c:pt idx="41898">
                  <c:v>0.56000000000000005</c:v>
                </c:pt>
                <c:pt idx="41899">
                  <c:v>0.56799999999999995</c:v>
                </c:pt>
                <c:pt idx="41900">
                  <c:v>0.56999999999999995</c:v>
                </c:pt>
                <c:pt idx="41901">
                  <c:v>0.56999999999999995</c:v>
                </c:pt>
                <c:pt idx="41902">
                  <c:v>0.58699999999999997</c:v>
                </c:pt>
                <c:pt idx="41903">
                  <c:v>0.55500000000000005</c:v>
                </c:pt>
                <c:pt idx="41904">
                  <c:v>0.55400000000000005</c:v>
                </c:pt>
                <c:pt idx="41905">
                  <c:v>0.94799999999999995</c:v>
                </c:pt>
                <c:pt idx="41906">
                  <c:v>0.57099999999999995</c:v>
                </c:pt>
                <c:pt idx="41907">
                  <c:v>0.54700000000000004</c:v>
                </c:pt>
                <c:pt idx="41908">
                  <c:v>0.57399999999999995</c:v>
                </c:pt>
                <c:pt idx="41909">
                  <c:v>0.55200000000000005</c:v>
                </c:pt>
                <c:pt idx="41910">
                  <c:v>0.55200000000000005</c:v>
                </c:pt>
                <c:pt idx="41911">
                  <c:v>0.58499999999999996</c:v>
                </c:pt>
                <c:pt idx="41912">
                  <c:v>0.58799999999999997</c:v>
                </c:pt>
                <c:pt idx="41913">
                  <c:v>0.58799999999999997</c:v>
                </c:pt>
                <c:pt idx="41914">
                  <c:v>0.57399999999999995</c:v>
                </c:pt>
                <c:pt idx="41915">
                  <c:v>0.55700000000000005</c:v>
                </c:pt>
                <c:pt idx="41916">
                  <c:v>0.53</c:v>
                </c:pt>
                <c:pt idx="41917">
                  <c:v>0.53100000000000003</c:v>
                </c:pt>
                <c:pt idx="41918">
                  <c:v>0.54100000000000004</c:v>
                </c:pt>
                <c:pt idx="41919">
                  <c:v>0.59199999999999997</c:v>
                </c:pt>
                <c:pt idx="41920">
                  <c:v>0.56299999999999994</c:v>
                </c:pt>
                <c:pt idx="41921">
                  <c:v>0.58799999999999997</c:v>
                </c:pt>
                <c:pt idx="41922">
                  <c:v>0.59199999999999997</c:v>
                </c:pt>
                <c:pt idx="41923">
                  <c:v>0.74099999999999999</c:v>
                </c:pt>
                <c:pt idx="41924">
                  <c:v>0.74099999999999999</c:v>
                </c:pt>
                <c:pt idx="41925">
                  <c:v>0.56999999999999995</c:v>
                </c:pt>
                <c:pt idx="41926">
                  <c:v>0.56899999999999995</c:v>
                </c:pt>
                <c:pt idx="41927">
                  <c:v>0.624</c:v>
                </c:pt>
                <c:pt idx="41928">
                  <c:v>0.624</c:v>
                </c:pt>
                <c:pt idx="41929">
                  <c:v>0.56899999999999995</c:v>
                </c:pt>
                <c:pt idx="41930">
                  <c:v>0.56899999999999995</c:v>
                </c:pt>
                <c:pt idx="41931">
                  <c:v>0.54800000000000004</c:v>
                </c:pt>
                <c:pt idx="41932">
                  <c:v>0.58499999999999996</c:v>
                </c:pt>
                <c:pt idx="41933">
                  <c:v>0.58499999999999996</c:v>
                </c:pt>
                <c:pt idx="41934">
                  <c:v>0.54300000000000004</c:v>
                </c:pt>
                <c:pt idx="41935">
                  <c:v>0.54200000000000004</c:v>
                </c:pt>
                <c:pt idx="41936">
                  <c:v>0.58799999999999997</c:v>
                </c:pt>
                <c:pt idx="41937">
                  <c:v>0.53</c:v>
                </c:pt>
                <c:pt idx="41938">
                  <c:v>0.56100000000000005</c:v>
                </c:pt>
                <c:pt idx="41939">
                  <c:v>0.56100000000000005</c:v>
                </c:pt>
                <c:pt idx="41940">
                  <c:v>0.95499999999999996</c:v>
                </c:pt>
                <c:pt idx="41941">
                  <c:v>0.53800000000000003</c:v>
                </c:pt>
                <c:pt idx="41942">
                  <c:v>0.53800000000000003</c:v>
                </c:pt>
                <c:pt idx="41943">
                  <c:v>0.59</c:v>
                </c:pt>
                <c:pt idx="41944">
                  <c:v>0.54400000000000004</c:v>
                </c:pt>
                <c:pt idx="41945">
                  <c:v>0.94799999999999995</c:v>
                </c:pt>
                <c:pt idx="41946">
                  <c:v>0.52</c:v>
                </c:pt>
                <c:pt idx="41947">
                  <c:v>0.52300000000000002</c:v>
                </c:pt>
                <c:pt idx="41948">
                  <c:v>0.52300000000000002</c:v>
                </c:pt>
                <c:pt idx="41949">
                  <c:v>0.55300000000000005</c:v>
                </c:pt>
                <c:pt idx="41950">
                  <c:v>0.55300000000000005</c:v>
                </c:pt>
                <c:pt idx="41951">
                  <c:v>0.52800000000000002</c:v>
                </c:pt>
                <c:pt idx="41952">
                  <c:v>0.54</c:v>
                </c:pt>
                <c:pt idx="41953">
                  <c:v>0.52900000000000003</c:v>
                </c:pt>
                <c:pt idx="41954">
                  <c:v>0.52900000000000003</c:v>
                </c:pt>
                <c:pt idx="41955">
                  <c:v>0.54200000000000004</c:v>
                </c:pt>
                <c:pt idx="41956">
                  <c:v>0.59699999999999998</c:v>
                </c:pt>
                <c:pt idx="41957">
                  <c:v>0.876</c:v>
                </c:pt>
                <c:pt idx="41958">
                  <c:v>0.54200000000000004</c:v>
                </c:pt>
                <c:pt idx="41959">
                  <c:v>0.55800000000000005</c:v>
                </c:pt>
                <c:pt idx="41960">
                  <c:v>0.95299999999999996</c:v>
                </c:pt>
                <c:pt idx="41961">
                  <c:v>0.97299999999999998</c:v>
                </c:pt>
                <c:pt idx="41962">
                  <c:v>0.51900000000000002</c:v>
                </c:pt>
                <c:pt idx="41963">
                  <c:v>0.85299999999999998</c:v>
                </c:pt>
                <c:pt idx="41964">
                  <c:v>0.91500000000000004</c:v>
                </c:pt>
                <c:pt idx="41965">
                  <c:v>0.56000000000000005</c:v>
                </c:pt>
                <c:pt idx="41966">
                  <c:v>0.53100000000000003</c:v>
                </c:pt>
                <c:pt idx="41967">
                  <c:v>0.53100000000000003</c:v>
                </c:pt>
                <c:pt idx="41968">
                  <c:v>0.95599999999999996</c:v>
                </c:pt>
                <c:pt idx="41969">
                  <c:v>0.82199999999999995</c:v>
                </c:pt>
                <c:pt idx="41970">
                  <c:v>0.56000000000000005</c:v>
                </c:pt>
                <c:pt idx="41971">
                  <c:v>0.78700000000000003</c:v>
                </c:pt>
                <c:pt idx="41972">
                  <c:v>0.79500000000000004</c:v>
                </c:pt>
                <c:pt idx="41973">
                  <c:v>0.79500000000000004</c:v>
                </c:pt>
                <c:pt idx="41974">
                  <c:v>0.99399999999999999</c:v>
                </c:pt>
                <c:pt idx="41975">
                  <c:v>0.54100000000000004</c:v>
                </c:pt>
                <c:pt idx="41976">
                  <c:v>0.54100000000000004</c:v>
                </c:pt>
                <c:pt idx="41977">
                  <c:v>0.65300000000000002</c:v>
                </c:pt>
                <c:pt idx="41978">
                  <c:v>0.84199999999999997</c:v>
                </c:pt>
                <c:pt idx="41979">
                  <c:v>0.53900000000000003</c:v>
                </c:pt>
                <c:pt idx="41980">
                  <c:v>0.621</c:v>
                </c:pt>
                <c:pt idx="41981">
                  <c:v>0.749</c:v>
                </c:pt>
                <c:pt idx="41982">
                  <c:v>0.749</c:v>
                </c:pt>
                <c:pt idx="41983">
                  <c:v>0.84899999999999998</c:v>
                </c:pt>
                <c:pt idx="41984">
                  <c:v>0.52100000000000002</c:v>
                </c:pt>
                <c:pt idx="41985">
                  <c:v>0.52100000000000002</c:v>
                </c:pt>
                <c:pt idx="41986">
                  <c:v>0.52100000000000002</c:v>
                </c:pt>
                <c:pt idx="41987">
                  <c:v>0.95599999999999996</c:v>
                </c:pt>
                <c:pt idx="41988">
                  <c:v>0.52100000000000002</c:v>
                </c:pt>
                <c:pt idx="41989">
                  <c:v>0.63100000000000001</c:v>
                </c:pt>
                <c:pt idx="41990">
                  <c:v>0.63100000000000001</c:v>
                </c:pt>
                <c:pt idx="41991">
                  <c:v>0.55800000000000005</c:v>
                </c:pt>
                <c:pt idx="41992">
                  <c:v>0.55700000000000005</c:v>
                </c:pt>
                <c:pt idx="41993">
                  <c:v>0.54</c:v>
                </c:pt>
                <c:pt idx="41994">
                  <c:v>0.54</c:v>
                </c:pt>
                <c:pt idx="41995">
                  <c:v>0.59099999999999997</c:v>
                </c:pt>
                <c:pt idx="41996">
                  <c:v>0.59099999999999997</c:v>
                </c:pt>
                <c:pt idx="41997">
                  <c:v>0.63300000000000001</c:v>
                </c:pt>
                <c:pt idx="41998">
                  <c:v>0.54</c:v>
                </c:pt>
                <c:pt idx="41999">
                  <c:v>0.54100000000000004</c:v>
                </c:pt>
                <c:pt idx="42000">
                  <c:v>0.98299999999999998</c:v>
                </c:pt>
                <c:pt idx="42001">
                  <c:v>0.55800000000000005</c:v>
                </c:pt>
                <c:pt idx="42002">
                  <c:v>0.55800000000000005</c:v>
                </c:pt>
                <c:pt idx="42003">
                  <c:v>0.93600000000000005</c:v>
                </c:pt>
                <c:pt idx="42004">
                  <c:v>0.94899999999999995</c:v>
                </c:pt>
                <c:pt idx="42005">
                  <c:v>0.57499999999999996</c:v>
                </c:pt>
                <c:pt idx="42006">
                  <c:v>0.99399999999999999</c:v>
                </c:pt>
                <c:pt idx="42007">
                  <c:v>0.55900000000000005</c:v>
                </c:pt>
                <c:pt idx="42008">
                  <c:v>0.60399999999999998</c:v>
                </c:pt>
                <c:pt idx="42009">
                  <c:v>0.55900000000000005</c:v>
                </c:pt>
                <c:pt idx="42010">
                  <c:v>0.78900000000000003</c:v>
                </c:pt>
                <c:pt idx="42011">
                  <c:v>0.66200000000000003</c:v>
                </c:pt>
                <c:pt idx="42012">
                  <c:v>0.56699999999999995</c:v>
                </c:pt>
                <c:pt idx="42013">
                  <c:v>0.60699999999999998</c:v>
                </c:pt>
                <c:pt idx="42014">
                  <c:v>0.60699999999999998</c:v>
                </c:pt>
                <c:pt idx="42015">
                  <c:v>0.52800000000000002</c:v>
                </c:pt>
                <c:pt idx="42016">
                  <c:v>0.52800000000000002</c:v>
                </c:pt>
                <c:pt idx="42017">
                  <c:v>1.002</c:v>
                </c:pt>
                <c:pt idx="42018">
                  <c:v>0.54200000000000004</c:v>
                </c:pt>
                <c:pt idx="42019">
                  <c:v>0.95699999999999996</c:v>
                </c:pt>
                <c:pt idx="42020">
                  <c:v>0.52300000000000002</c:v>
                </c:pt>
                <c:pt idx="42021">
                  <c:v>0.55800000000000005</c:v>
                </c:pt>
                <c:pt idx="42022">
                  <c:v>0.55800000000000005</c:v>
                </c:pt>
                <c:pt idx="42023">
                  <c:v>0.55800000000000005</c:v>
                </c:pt>
                <c:pt idx="42024">
                  <c:v>0.57799999999999996</c:v>
                </c:pt>
                <c:pt idx="42025">
                  <c:v>0.84899999999999998</c:v>
                </c:pt>
                <c:pt idx="42026">
                  <c:v>0.627</c:v>
                </c:pt>
                <c:pt idx="42027">
                  <c:v>0.56200000000000006</c:v>
                </c:pt>
                <c:pt idx="42028">
                  <c:v>0.56100000000000005</c:v>
                </c:pt>
                <c:pt idx="42029">
                  <c:v>0.95099999999999996</c:v>
                </c:pt>
                <c:pt idx="42030">
                  <c:v>0.53</c:v>
                </c:pt>
                <c:pt idx="42031">
                  <c:v>0.54300000000000004</c:v>
                </c:pt>
                <c:pt idx="42032">
                  <c:v>0.54300000000000004</c:v>
                </c:pt>
                <c:pt idx="42033">
                  <c:v>0.60499999999999998</c:v>
                </c:pt>
                <c:pt idx="42034">
                  <c:v>0.54200000000000004</c:v>
                </c:pt>
                <c:pt idx="42035">
                  <c:v>0.54100000000000004</c:v>
                </c:pt>
                <c:pt idx="42036">
                  <c:v>0.54400000000000004</c:v>
                </c:pt>
                <c:pt idx="42037">
                  <c:v>0.52</c:v>
                </c:pt>
                <c:pt idx="42038">
                  <c:v>0.52</c:v>
                </c:pt>
                <c:pt idx="42039">
                  <c:v>0.54600000000000004</c:v>
                </c:pt>
                <c:pt idx="42040">
                  <c:v>0.52400000000000002</c:v>
                </c:pt>
                <c:pt idx="42041">
                  <c:v>0.95799999999999996</c:v>
                </c:pt>
                <c:pt idx="42042">
                  <c:v>0.54600000000000004</c:v>
                </c:pt>
                <c:pt idx="42043">
                  <c:v>0.54900000000000004</c:v>
                </c:pt>
                <c:pt idx="42044">
                  <c:v>0.55100000000000005</c:v>
                </c:pt>
                <c:pt idx="42045">
                  <c:v>0.55100000000000005</c:v>
                </c:pt>
                <c:pt idx="42046">
                  <c:v>0.95499999999999996</c:v>
                </c:pt>
                <c:pt idx="42047">
                  <c:v>0.55800000000000005</c:v>
                </c:pt>
                <c:pt idx="42048">
                  <c:v>0.95399999999999996</c:v>
                </c:pt>
                <c:pt idx="42049">
                  <c:v>0.54</c:v>
                </c:pt>
                <c:pt idx="42050">
                  <c:v>0.55400000000000005</c:v>
                </c:pt>
                <c:pt idx="42051">
                  <c:v>0.56000000000000005</c:v>
                </c:pt>
                <c:pt idx="42052">
                  <c:v>0.56599999999999995</c:v>
                </c:pt>
                <c:pt idx="42053">
                  <c:v>0.55400000000000005</c:v>
                </c:pt>
                <c:pt idx="42054">
                  <c:v>0.877</c:v>
                </c:pt>
                <c:pt idx="42055">
                  <c:v>0.54300000000000004</c:v>
                </c:pt>
                <c:pt idx="42056">
                  <c:v>0.53900000000000003</c:v>
                </c:pt>
                <c:pt idx="42057">
                  <c:v>0.53900000000000003</c:v>
                </c:pt>
                <c:pt idx="42058">
                  <c:v>0.52600000000000002</c:v>
                </c:pt>
                <c:pt idx="42059">
                  <c:v>0.52500000000000002</c:v>
                </c:pt>
                <c:pt idx="42060">
                  <c:v>1.0049999999999999</c:v>
                </c:pt>
                <c:pt idx="42061">
                  <c:v>0.56599999999999995</c:v>
                </c:pt>
                <c:pt idx="42062">
                  <c:v>0.55100000000000005</c:v>
                </c:pt>
                <c:pt idx="42063">
                  <c:v>0.60499999999999998</c:v>
                </c:pt>
                <c:pt idx="42064">
                  <c:v>0.60499999999999998</c:v>
                </c:pt>
                <c:pt idx="42065">
                  <c:v>0.55200000000000005</c:v>
                </c:pt>
                <c:pt idx="42066">
                  <c:v>0.55300000000000005</c:v>
                </c:pt>
                <c:pt idx="42067">
                  <c:v>0.55800000000000005</c:v>
                </c:pt>
                <c:pt idx="42068">
                  <c:v>0.55800000000000005</c:v>
                </c:pt>
                <c:pt idx="42069">
                  <c:v>0.98199999999999998</c:v>
                </c:pt>
                <c:pt idx="42070">
                  <c:v>0.97199999999999998</c:v>
                </c:pt>
                <c:pt idx="42071">
                  <c:v>0.95099999999999996</c:v>
                </c:pt>
                <c:pt idx="42072">
                  <c:v>0.53400000000000003</c:v>
                </c:pt>
                <c:pt idx="42073">
                  <c:v>0.53700000000000003</c:v>
                </c:pt>
                <c:pt idx="42074">
                  <c:v>0.54</c:v>
                </c:pt>
                <c:pt idx="42075">
                  <c:v>0.54</c:v>
                </c:pt>
                <c:pt idx="42076">
                  <c:v>0.53700000000000003</c:v>
                </c:pt>
                <c:pt idx="42077">
                  <c:v>0.98699999999999999</c:v>
                </c:pt>
                <c:pt idx="42078">
                  <c:v>0.54900000000000004</c:v>
                </c:pt>
                <c:pt idx="42079">
                  <c:v>0.57399999999999995</c:v>
                </c:pt>
                <c:pt idx="42080">
                  <c:v>0.875</c:v>
                </c:pt>
                <c:pt idx="42081">
                  <c:v>0.51400000000000001</c:v>
                </c:pt>
                <c:pt idx="42082">
                  <c:v>0.93600000000000005</c:v>
                </c:pt>
                <c:pt idx="42083">
                  <c:v>0.97</c:v>
                </c:pt>
                <c:pt idx="42084">
                  <c:v>0.51600000000000001</c:v>
                </c:pt>
                <c:pt idx="42085">
                  <c:v>0.98399999999999999</c:v>
                </c:pt>
                <c:pt idx="42086">
                  <c:v>0.96799999999999997</c:v>
                </c:pt>
                <c:pt idx="42087">
                  <c:v>0.51600000000000001</c:v>
                </c:pt>
                <c:pt idx="42088">
                  <c:v>0.96199999999999997</c:v>
                </c:pt>
                <c:pt idx="42089">
                  <c:v>0.52800000000000002</c:v>
                </c:pt>
                <c:pt idx="42090">
                  <c:v>0.53100000000000003</c:v>
                </c:pt>
                <c:pt idx="42091">
                  <c:v>0.92200000000000004</c:v>
                </c:pt>
                <c:pt idx="42092">
                  <c:v>0.85499999999999998</c:v>
                </c:pt>
                <c:pt idx="42093">
                  <c:v>0.52400000000000002</c:v>
                </c:pt>
                <c:pt idx="42094">
                  <c:v>0.52400000000000002</c:v>
                </c:pt>
                <c:pt idx="42095">
                  <c:v>0.96</c:v>
                </c:pt>
                <c:pt idx="42096">
                  <c:v>0.82699999999999996</c:v>
                </c:pt>
                <c:pt idx="42097">
                  <c:v>0.53</c:v>
                </c:pt>
                <c:pt idx="42098">
                  <c:v>0.79100000000000004</c:v>
                </c:pt>
                <c:pt idx="42099">
                  <c:v>0.53</c:v>
                </c:pt>
                <c:pt idx="42100">
                  <c:v>0.65500000000000003</c:v>
                </c:pt>
                <c:pt idx="42101">
                  <c:v>0.878</c:v>
                </c:pt>
                <c:pt idx="42102">
                  <c:v>0.80100000000000005</c:v>
                </c:pt>
                <c:pt idx="42103">
                  <c:v>0.8</c:v>
                </c:pt>
                <c:pt idx="42104">
                  <c:v>0.84099999999999997</c:v>
                </c:pt>
                <c:pt idx="42105">
                  <c:v>0.51200000000000001</c:v>
                </c:pt>
                <c:pt idx="42106">
                  <c:v>0.98</c:v>
                </c:pt>
                <c:pt idx="42107">
                  <c:v>0.85</c:v>
                </c:pt>
                <c:pt idx="42108">
                  <c:v>0.53500000000000003</c:v>
                </c:pt>
                <c:pt idx="42109">
                  <c:v>0.53500000000000003</c:v>
                </c:pt>
                <c:pt idx="42110">
                  <c:v>0.53300000000000003</c:v>
                </c:pt>
                <c:pt idx="42111">
                  <c:v>0.753</c:v>
                </c:pt>
                <c:pt idx="42112">
                  <c:v>0.753</c:v>
                </c:pt>
                <c:pt idx="42113">
                  <c:v>0.53300000000000003</c:v>
                </c:pt>
                <c:pt idx="42114">
                  <c:v>0.99399999999999999</c:v>
                </c:pt>
                <c:pt idx="42115">
                  <c:v>0.52600000000000002</c:v>
                </c:pt>
                <c:pt idx="42116">
                  <c:v>0.52600000000000002</c:v>
                </c:pt>
                <c:pt idx="42117">
                  <c:v>0.63300000000000001</c:v>
                </c:pt>
                <c:pt idx="42118">
                  <c:v>0.63200000000000001</c:v>
                </c:pt>
                <c:pt idx="42119">
                  <c:v>1.002</c:v>
                </c:pt>
                <c:pt idx="42120">
                  <c:v>0.52700000000000002</c:v>
                </c:pt>
                <c:pt idx="42121">
                  <c:v>0.52500000000000002</c:v>
                </c:pt>
                <c:pt idx="42122">
                  <c:v>0.51500000000000001</c:v>
                </c:pt>
                <c:pt idx="42123">
                  <c:v>0.51500000000000001</c:v>
                </c:pt>
                <c:pt idx="42124">
                  <c:v>0.51400000000000001</c:v>
                </c:pt>
                <c:pt idx="42125">
                  <c:v>0.51400000000000001</c:v>
                </c:pt>
                <c:pt idx="42126">
                  <c:v>0.95299999999999996</c:v>
                </c:pt>
                <c:pt idx="42127">
                  <c:v>0.63600000000000001</c:v>
                </c:pt>
                <c:pt idx="42128">
                  <c:v>0.52800000000000002</c:v>
                </c:pt>
                <c:pt idx="42129">
                  <c:v>0.52800000000000002</c:v>
                </c:pt>
                <c:pt idx="42130">
                  <c:v>0.95199999999999996</c:v>
                </c:pt>
                <c:pt idx="42131">
                  <c:v>0.54500000000000004</c:v>
                </c:pt>
                <c:pt idx="42132">
                  <c:v>0.999</c:v>
                </c:pt>
                <c:pt idx="42133">
                  <c:v>0.52800000000000002</c:v>
                </c:pt>
                <c:pt idx="42134">
                  <c:v>0.52900000000000003</c:v>
                </c:pt>
                <c:pt idx="42135">
                  <c:v>0.99199999999999999</c:v>
                </c:pt>
                <c:pt idx="42136">
                  <c:v>0.97399999999999998</c:v>
                </c:pt>
                <c:pt idx="42137">
                  <c:v>0.64</c:v>
                </c:pt>
                <c:pt idx="42138">
                  <c:v>0.64</c:v>
                </c:pt>
                <c:pt idx="42139">
                  <c:v>0.96099999999999997</c:v>
                </c:pt>
                <c:pt idx="42140">
                  <c:v>0.60599999999999998</c:v>
                </c:pt>
                <c:pt idx="42141">
                  <c:v>1.0069999999999999</c:v>
                </c:pt>
                <c:pt idx="42142">
                  <c:v>0.61799999999999999</c:v>
                </c:pt>
                <c:pt idx="42143">
                  <c:v>0.96099999999999997</c:v>
                </c:pt>
                <c:pt idx="42144">
                  <c:v>0.56399999999999995</c:v>
                </c:pt>
                <c:pt idx="42145">
                  <c:v>0.84899999999999998</c:v>
                </c:pt>
                <c:pt idx="42146">
                  <c:v>0.53800000000000003</c:v>
                </c:pt>
                <c:pt idx="42147">
                  <c:v>0.61099999999999999</c:v>
                </c:pt>
                <c:pt idx="42148">
                  <c:v>0.61</c:v>
                </c:pt>
                <c:pt idx="42149">
                  <c:v>0.61</c:v>
                </c:pt>
                <c:pt idx="42150">
                  <c:v>0.61499999999999999</c:v>
                </c:pt>
                <c:pt idx="42151">
                  <c:v>0.60899999999999999</c:v>
                </c:pt>
                <c:pt idx="42152">
                  <c:v>0.61</c:v>
                </c:pt>
                <c:pt idx="42153">
                  <c:v>0.95199999999999996</c:v>
                </c:pt>
                <c:pt idx="42154">
                  <c:v>0.54400000000000004</c:v>
                </c:pt>
                <c:pt idx="42155">
                  <c:v>0.90100000000000002</c:v>
                </c:pt>
                <c:pt idx="42156">
                  <c:v>0.61399999999999999</c:v>
                </c:pt>
                <c:pt idx="42157">
                  <c:v>0.98599999999999999</c:v>
                </c:pt>
                <c:pt idx="42158">
                  <c:v>0.94599999999999995</c:v>
                </c:pt>
                <c:pt idx="42159">
                  <c:v>0.65400000000000003</c:v>
                </c:pt>
                <c:pt idx="42160">
                  <c:v>0.56100000000000005</c:v>
                </c:pt>
                <c:pt idx="42161">
                  <c:v>0.56100000000000005</c:v>
                </c:pt>
                <c:pt idx="42162">
                  <c:v>0.56100000000000005</c:v>
                </c:pt>
                <c:pt idx="42163">
                  <c:v>0.53100000000000003</c:v>
                </c:pt>
                <c:pt idx="42164">
                  <c:v>0.53100000000000003</c:v>
                </c:pt>
                <c:pt idx="42165">
                  <c:v>0.56999999999999995</c:v>
                </c:pt>
                <c:pt idx="42166">
                  <c:v>0.51700000000000002</c:v>
                </c:pt>
                <c:pt idx="42167">
                  <c:v>0.56499999999999995</c:v>
                </c:pt>
                <c:pt idx="42168">
                  <c:v>0.57899999999999996</c:v>
                </c:pt>
                <c:pt idx="42169">
                  <c:v>0.56499999999999995</c:v>
                </c:pt>
                <c:pt idx="42170">
                  <c:v>0.95399999999999996</c:v>
                </c:pt>
                <c:pt idx="42171">
                  <c:v>0.52600000000000002</c:v>
                </c:pt>
                <c:pt idx="42172">
                  <c:v>0.53800000000000003</c:v>
                </c:pt>
                <c:pt idx="42173">
                  <c:v>0.53800000000000003</c:v>
                </c:pt>
                <c:pt idx="42174">
                  <c:v>0.61</c:v>
                </c:pt>
                <c:pt idx="42175">
                  <c:v>0.96599999999999997</c:v>
                </c:pt>
                <c:pt idx="42176">
                  <c:v>0.95299999999999996</c:v>
                </c:pt>
                <c:pt idx="42177">
                  <c:v>0.54300000000000004</c:v>
                </c:pt>
                <c:pt idx="42178">
                  <c:v>0.54600000000000004</c:v>
                </c:pt>
                <c:pt idx="42179">
                  <c:v>0.875</c:v>
                </c:pt>
                <c:pt idx="42180">
                  <c:v>0.54100000000000004</c:v>
                </c:pt>
                <c:pt idx="42181">
                  <c:v>0.98299999999999998</c:v>
                </c:pt>
                <c:pt idx="42182">
                  <c:v>0.53600000000000003</c:v>
                </c:pt>
                <c:pt idx="42183">
                  <c:v>0.53</c:v>
                </c:pt>
                <c:pt idx="42184">
                  <c:v>0.53800000000000003</c:v>
                </c:pt>
                <c:pt idx="42185">
                  <c:v>0.53800000000000003</c:v>
                </c:pt>
                <c:pt idx="42186">
                  <c:v>0.54100000000000004</c:v>
                </c:pt>
                <c:pt idx="42187">
                  <c:v>0.51300000000000001</c:v>
                </c:pt>
                <c:pt idx="42188">
                  <c:v>0.51300000000000001</c:v>
                </c:pt>
                <c:pt idx="42189">
                  <c:v>0.56100000000000005</c:v>
                </c:pt>
                <c:pt idx="42190">
                  <c:v>0.95799999999999996</c:v>
                </c:pt>
                <c:pt idx="42191">
                  <c:v>0.95699999999999996</c:v>
                </c:pt>
                <c:pt idx="42192">
                  <c:v>0.95699999999999996</c:v>
                </c:pt>
                <c:pt idx="42193">
                  <c:v>0.53100000000000003</c:v>
                </c:pt>
                <c:pt idx="42194">
                  <c:v>0.54600000000000004</c:v>
                </c:pt>
                <c:pt idx="42195">
                  <c:v>0.53800000000000003</c:v>
                </c:pt>
                <c:pt idx="42196">
                  <c:v>0.52800000000000002</c:v>
                </c:pt>
                <c:pt idx="42197">
                  <c:v>0.52800000000000002</c:v>
                </c:pt>
                <c:pt idx="42198">
                  <c:v>0.879</c:v>
                </c:pt>
                <c:pt idx="42199">
                  <c:v>0.60299999999999998</c:v>
                </c:pt>
                <c:pt idx="42200">
                  <c:v>0.52700000000000002</c:v>
                </c:pt>
                <c:pt idx="42201">
                  <c:v>0.52700000000000002</c:v>
                </c:pt>
                <c:pt idx="42202">
                  <c:v>1.004</c:v>
                </c:pt>
                <c:pt idx="42203">
                  <c:v>0.99399999999999999</c:v>
                </c:pt>
                <c:pt idx="42204">
                  <c:v>0.95399999999999996</c:v>
                </c:pt>
                <c:pt idx="42205">
                  <c:v>0.60699999999999998</c:v>
                </c:pt>
                <c:pt idx="42206">
                  <c:v>0.60699999999999998</c:v>
                </c:pt>
                <c:pt idx="42207">
                  <c:v>0.55700000000000005</c:v>
                </c:pt>
                <c:pt idx="42208">
                  <c:v>0.92200000000000004</c:v>
                </c:pt>
                <c:pt idx="42209">
                  <c:v>0.53700000000000003</c:v>
                </c:pt>
                <c:pt idx="42210">
                  <c:v>0.95199999999999996</c:v>
                </c:pt>
                <c:pt idx="42211">
                  <c:v>0.98</c:v>
                </c:pt>
                <c:pt idx="42212">
                  <c:v>0.56000000000000005</c:v>
                </c:pt>
                <c:pt idx="42213">
                  <c:v>0.56100000000000005</c:v>
                </c:pt>
                <c:pt idx="42214">
                  <c:v>0.59899999999999998</c:v>
                </c:pt>
                <c:pt idx="42215">
                  <c:v>0.53600000000000003</c:v>
                </c:pt>
                <c:pt idx="42216">
                  <c:v>0.54</c:v>
                </c:pt>
                <c:pt idx="42217">
                  <c:v>0.995</c:v>
                </c:pt>
                <c:pt idx="42218">
                  <c:v>0.54200000000000004</c:v>
                </c:pt>
                <c:pt idx="42219">
                  <c:v>0.54200000000000004</c:v>
                </c:pt>
                <c:pt idx="42220">
                  <c:v>0.54</c:v>
                </c:pt>
                <c:pt idx="42221">
                  <c:v>0.92900000000000005</c:v>
                </c:pt>
                <c:pt idx="42222">
                  <c:v>0.85599999999999998</c:v>
                </c:pt>
                <c:pt idx="42223">
                  <c:v>0.55300000000000005</c:v>
                </c:pt>
                <c:pt idx="42224">
                  <c:v>0.51600000000000001</c:v>
                </c:pt>
                <c:pt idx="42225">
                  <c:v>0.83199999999999996</c:v>
                </c:pt>
                <c:pt idx="42226">
                  <c:v>0.96299999999999997</c:v>
                </c:pt>
                <c:pt idx="42227">
                  <c:v>0.876</c:v>
                </c:pt>
                <c:pt idx="42228">
                  <c:v>0.97499999999999998</c:v>
                </c:pt>
                <c:pt idx="42229">
                  <c:v>0.51800000000000002</c:v>
                </c:pt>
                <c:pt idx="42230">
                  <c:v>0.97699999999999998</c:v>
                </c:pt>
                <c:pt idx="42231">
                  <c:v>0.51800000000000002</c:v>
                </c:pt>
                <c:pt idx="42232">
                  <c:v>0.84</c:v>
                </c:pt>
                <c:pt idx="42233">
                  <c:v>0.53300000000000003</c:v>
                </c:pt>
                <c:pt idx="42234">
                  <c:v>0.80500000000000005</c:v>
                </c:pt>
                <c:pt idx="42235">
                  <c:v>0.80500000000000005</c:v>
                </c:pt>
                <c:pt idx="42236">
                  <c:v>0.52700000000000002</c:v>
                </c:pt>
                <c:pt idx="42237">
                  <c:v>0.52700000000000002</c:v>
                </c:pt>
                <c:pt idx="42238">
                  <c:v>0.96</c:v>
                </c:pt>
                <c:pt idx="42239">
                  <c:v>0.55600000000000005</c:v>
                </c:pt>
                <c:pt idx="42240">
                  <c:v>0.55800000000000005</c:v>
                </c:pt>
                <c:pt idx="42241">
                  <c:v>0.55800000000000005</c:v>
                </c:pt>
                <c:pt idx="42242">
                  <c:v>0.96299999999999997</c:v>
                </c:pt>
                <c:pt idx="42243">
                  <c:v>0.94399999999999995</c:v>
                </c:pt>
                <c:pt idx="42244">
                  <c:v>0.55600000000000005</c:v>
                </c:pt>
                <c:pt idx="42245">
                  <c:v>0.75700000000000001</c:v>
                </c:pt>
                <c:pt idx="42246">
                  <c:v>0.75600000000000001</c:v>
                </c:pt>
                <c:pt idx="42247">
                  <c:v>0.88</c:v>
                </c:pt>
                <c:pt idx="42248">
                  <c:v>0.51400000000000001</c:v>
                </c:pt>
                <c:pt idx="42249">
                  <c:v>0.98599999999999999</c:v>
                </c:pt>
                <c:pt idx="42250">
                  <c:v>0.53600000000000003</c:v>
                </c:pt>
                <c:pt idx="42251">
                  <c:v>0.53700000000000003</c:v>
                </c:pt>
                <c:pt idx="42252">
                  <c:v>0.53700000000000003</c:v>
                </c:pt>
                <c:pt idx="42253">
                  <c:v>0.53500000000000003</c:v>
                </c:pt>
                <c:pt idx="42254">
                  <c:v>0.93300000000000005</c:v>
                </c:pt>
                <c:pt idx="42255">
                  <c:v>0.53500000000000003</c:v>
                </c:pt>
                <c:pt idx="42256">
                  <c:v>0.996</c:v>
                </c:pt>
                <c:pt idx="42257">
                  <c:v>0.97599999999999998</c:v>
                </c:pt>
                <c:pt idx="42258">
                  <c:v>0.95599999999999996</c:v>
                </c:pt>
                <c:pt idx="42259">
                  <c:v>1.01</c:v>
                </c:pt>
                <c:pt idx="42260">
                  <c:v>0.51700000000000002</c:v>
                </c:pt>
                <c:pt idx="42261">
                  <c:v>0.51700000000000002</c:v>
                </c:pt>
                <c:pt idx="42262">
                  <c:v>1.004</c:v>
                </c:pt>
                <c:pt idx="42263">
                  <c:v>0.51700000000000002</c:v>
                </c:pt>
                <c:pt idx="42264">
                  <c:v>0.51600000000000001</c:v>
                </c:pt>
                <c:pt idx="42265">
                  <c:v>0.98399999999999999</c:v>
                </c:pt>
                <c:pt idx="42266">
                  <c:v>0.51600000000000001</c:v>
                </c:pt>
                <c:pt idx="42267">
                  <c:v>0.98599999999999999</c:v>
                </c:pt>
                <c:pt idx="42268">
                  <c:v>0.98099999999999998</c:v>
                </c:pt>
                <c:pt idx="42269">
                  <c:v>0.92700000000000005</c:v>
                </c:pt>
                <c:pt idx="42270">
                  <c:v>0.58499999999999996</c:v>
                </c:pt>
                <c:pt idx="42271">
                  <c:v>0.51200000000000001</c:v>
                </c:pt>
                <c:pt idx="42272">
                  <c:v>0.51200000000000001</c:v>
                </c:pt>
                <c:pt idx="42273">
                  <c:v>0.94499999999999995</c:v>
                </c:pt>
                <c:pt idx="42274">
                  <c:v>0.872</c:v>
                </c:pt>
                <c:pt idx="42275">
                  <c:v>0.53</c:v>
                </c:pt>
                <c:pt idx="42276">
                  <c:v>0.56299999999999994</c:v>
                </c:pt>
                <c:pt idx="42277">
                  <c:v>0.878</c:v>
                </c:pt>
                <c:pt idx="42278">
                  <c:v>0.56399999999999995</c:v>
                </c:pt>
                <c:pt idx="42279">
                  <c:v>0.79700000000000004</c:v>
                </c:pt>
                <c:pt idx="42280">
                  <c:v>0.94</c:v>
                </c:pt>
                <c:pt idx="42281">
                  <c:v>0.93400000000000005</c:v>
                </c:pt>
                <c:pt idx="42282">
                  <c:v>0.56299999999999994</c:v>
                </c:pt>
                <c:pt idx="42283">
                  <c:v>0.88600000000000001</c:v>
                </c:pt>
                <c:pt idx="42284">
                  <c:v>0.57999999999999996</c:v>
                </c:pt>
                <c:pt idx="42285">
                  <c:v>0.93400000000000005</c:v>
                </c:pt>
                <c:pt idx="42286">
                  <c:v>0.86</c:v>
                </c:pt>
                <c:pt idx="42287">
                  <c:v>0.58499999999999996</c:v>
                </c:pt>
                <c:pt idx="42288">
                  <c:v>0.85499999999999998</c:v>
                </c:pt>
                <c:pt idx="42289">
                  <c:v>0.84399999999999997</c:v>
                </c:pt>
                <c:pt idx="42290">
                  <c:v>0.54600000000000004</c:v>
                </c:pt>
                <c:pt idx="42291">
                  <c:v>0.58399999999999996</c:v>
                </c:pt>
                <c:pt idx="42292">
                  <c:v>0.871</c:v>
                </c:pt>
                <c:pt idx="42293">
                  <c:v>0.55400000000000005</c:v>
                </c:pt>
                <c:pt idx="42294">
                  <c:v>0.55400000000000005</c:v>
                </c:pt>
                <c:pt idx="42295">
                  <c:v>0.54300000000000004</c:v>
                </c:pt>
                <c:pt idx="42296">
                  <c:v>0.54300000000000004</c:v>
                </c:pt>
                <c:pt idx="42297">
                  <c:v>0.54300000000000004</c:v>
                </c:pt>
                <c:pt idx="42298">
                  <c:v>0.54900000000000004</c:v>
                </c:pt>
                <c:pt idx="42299">
                  <c:v>0.54600000000000004</c:v>
                </c:pt>
                <c:pt idx="42300">
                  <c:v>0.54200000000000004</c:v>
                </c:pt>
                <c:pt idx="42301">
                  <c:v>0.53700000000000003</c:v>
                </c:pt>
                <c:pt idx="42302">
                  <c:v>0.53800000000000003</c:v>
                </c:pt>
                <c:pt idx="42303">
                  <c:v>0.91600000000000004</c:v>
                </c:pt>
                <c:pt idx="42304">
                  <c:v>0.54600000000000004</c:v>
                </c:pt>
                <c:pt idx="42305">
                  <c:v>0.56499999999999995</c:v>
                </c:pt>
                <c:pt idx="42306">
                  <c:v>0.56499999999999995</c:v>
                </c:pt>
                <c:pt idx="42307">
                  <c:v>0.56499999999999995</c:v>
                </c:pt>
                <c:pt idx="42308">
                  <c:v>0.57999999999999996</c:v>
                </c:pt>
                <c:pt idx="42309">
                  <c:v>0.88200000000000001</c:v>
                </c:pt>
                <c:pt idx="42310">
                  <c:v>0.94399999999999995</c:v>
                </c:pt>
                <c:pt idx="42311">
                  <c:v>0.92100000000000004</c:v>
                </c:pt>
                <c:pt idx="42312">
                  <c:v>0.56899999999999995</c:v>
                </c:pt>
                <c:pt idx="42313">
                  <c:v>0.56899999999999995</c:v>
                </c:pt>
                <c:pt idx="42314">
                  <c:v>0.53100000000000003</c:v>
                </c:pt>
                <c:pt idx="42315">
                  <c:v>0.52200000000000002</c:v>
                </c:pt>
                <c:pt idx="42316">
                  <c:v>0.53500000000000003</c:v>
                </c:pt>
                <c:pt idx="42317">
                  <c:v>0.53500000000000003</c:v>
                </c:pt>
                <c:pt idx="42318">
                  <c:v>0.54100000000000004</c:v>
                </c:pt>
                <c:pt idx="42319">
                  <c:v>0.54100000000000004</c:v>
                </c:pt>
                <c:pt idx="42320">
                  <c:v>0.85499999999999998</c:v>
                </c:pt>
                <c:pt idx="42321">
                  <c:v>0.51700000000000002</c:v>
                </c:pt>
                <c:pt idx="42322">
                  <c:v>0.54300000000000004</c:v>
                </c:pt>
                <c:pt idx="42323">
                  <c:v>0.86099999999999999</c:v>
                </c:pt>
                <c:pt idx="42324">
                  <c:v>0.54600000000000004</c:v>
                </c:pt>
                <c:pt idx="42325">
                  <c:v>0.54900000000000004</c:v>
                </c:pt>
                <c:pt idx="42326">
                  <c:v>0.54500000000000004</c:v>
                </c:pt>
                <c:pt idx="42327">
                  <c:v>0.54500000000000004</c:v>
                </c:pt>
                <c:pt idx="42328">
                  <c:v>0.93799999999999994</c:v>
                </c:pt>
                <c:pt idx="42329">
                  <c:v>0.56499999999999995</c:v>
                </c:pt>
                <c:pt idx="42330">
                  <c:v>0.51400000000000001</c:v>
                </c:pt>
                <c:pt idx="42331">
                  <c:v>0.86699999999999999</c:v>
                </c:pt>
                <c:pt idx="42332">
                  <c:v>0.93300000000000005</c:v>
                </c:pt>
                <c:pt idx="42333">
                  <c:v>0.86599999999999999</c:v>
                </c:pt>
                <c:pt idx="42334">
                  <c:v>0.51800000000000002</c:v>
                </c:pt>
                <c:pt idx="42335">
                  <c:v>0.51800000000000002</c:v>
                </c:pt>
                <c:pt idx="42336">
                  <c:v>0.88800000000000001</c:v>
                </c:pt>
                <c:pt idx="42337">
                  <c:v>0.53500000000000003</c:v>
                </c:pt>
                <c:pt idx="42338">
                  <c:v>0.86499999999999999</c:v>
                </c:pt>
                <c:pt idx="42339">
                  <c:v>0.93100000000000005</c:v>
                </c:pt>
                <c:pt idx="42340">
                  <c:v>0.94399999999999995</c:v>
                </c:pt>
                <c:pt idx="42341">
                  <c:v>0.94299999999999995</c:v>
                </c:pt>
                <c:pt idx="42342">
                  <c:v>0.53800000000000003</c:v>
                </c:pt>
                <c:pt idx="42343">
                  <c:v>0.94199999999999995</c:v>
                </c:pt>
                <c:pt idx="42344">
                  <c:v>0.82799999999999996</c:v>
                </c:pt>
                <c:pt idx="42345">
                  <c:v>0.93400000000000005</c:v>
                </c:pt>
                <c:pt idx="42346">
                  <c:v>0.54100000000000004</c:v>
                </c:pt>
                <c:pt idx="42347">
                  <c:v>0.51200000000000001</c:v>
                </c:pt>
                <c:pt idx="42348">
                  <c:v>0.51200000000000001</c:v>
                </c:pt>
                <c:pt idx="42349">
                  <c:v>0.54100000000000004</c:v>
                </c:pt>
                <c:pt idx="42350">
                  <c:v>0.56200000000000006</c:v>
                </c:pt>
                <c:pt idx="42351">
                  <c:v>0.92300000000000004</c:v>
                </c:pt>
                <c:pt idx="42352">
                  <c:v>0.56599999999999995</c:v>
                </c:pt>
                <c:pt idx="42353">
                  <c:v>0.91400000000000003</c:v>
                </c:pt>
                <c:pt idx="42354">
                  <c:v>0.90200000000000002</c:v>
                </c:pt>
                <c:pt idx="42355">
                  <c:v>0.80500000000000005</c:v>
                </c:pt>
                <c:pt idx="42356">
                  <c:v>0.56599999999999995</c:v>
                </c:pt>
                <c:pt idx="42357">
                  <c:v>0.53400000000000003</c:v>
                </c:pt>
                <c:pt idx="42358">
                  <c:v>0.89900000000000002</c:v>
                </c:pt>
                <c:pt idx="42359">
                  <c:v>0.89400000000000002</c:v>
                </c:pt>
                <c:pt idx="42360">
                  <c:v>0.54</c:v>
                </c:pt>
                <c:pt idx="42361">
                  <c:v>0.872</c:v>
                </c:pt>
                <c:pt idx="42362">
                  <c:v>0.873</c:v>
                </c:pt>
                <c:pt idx="42363">
                  <c:v>0.93600000000000005</c:v>
                </c:pt>
                <c:pt idx="42364">
                  <c:v>0.54400000000000004</c:v>
                </c:pt>
                <c:pt idx="42365">
                  <c:v>0.89900000000000002</c:v>
                </c:pt>
                <c:pt idx="42366">
                  <c:v>0.54400000000000004</c:v>
                </c:pt>
                <c:pt idx="42367">
                  <c:v>0.79900000000000004</c:v>
                </c:pt>
                <c:pt idx="42368">
                  <c:v>0.55700000000000005</c:v>
                </c:pt>
                <c:pt idx="42369">
                  <c:v>0.86899999999999999</c:v>
                </c:pt>
                <c:pt idx="42370">
                  <c:v>0.95099999999999996</c:v>
                </c:pt>
                <c:pt idx="42371">
                  <c:v>0.53700000000000003</c:v>
                </c:pt>
                <c:pt idx="42372">
                  <c:v>0.52300000000000002</c:v>
                </c:pt>
                <c:pt idx="42373">
                  <c:v>0.872</c:v>
                </c:pt>
                <c:pt idx="42374">
                  <c:v>0.82399999999999995</c:v>
                </c:pt>
                <c:pt idx="42375">
                  <c:v>0.88600000000000001</c:v>
                </c:pt>
                <c:pt idx="42376">
                  <c:v>0.53800000000000003</c:v>
                </c:pt>
                <c:pt idx="42377">
                  <c:v>0.52300000000000002</c:v>
                </c:pt>
                <c:pt idx="42378">
                  <c:v>0.53700000000000003</c:v>
                </c:pt>
                <c:pt idx="42379">
                  <c:v>0.65900000000000003</c:v>
                </c:pt>
                <c:pt idx="42380">
                  <c:v>0.56100000000000005</c:v>
                </c:pt>
                <c:pt idx="42381">
                  <c:v>0.56000000000000005</c:v>
                </c:pt>
                <c:pt idx="42382">
                  <c:v>0.56200000000000006</c:v>
                </c:pt>
                <c:pt idx="42383">
                  <c:v>0.56200000000000006</c:v>
                </c:pt>
                <c:pt idx="42384">
                  <c:v>0.84</c:v>
                </c:pt>
                <c:pt idx="42385">
                  <c:v>0.56100000000000005</c:v>
                </c:pt>
                <c:pt idx="42386">
                  <c:v>0.85199999999999998</c:v>
                </c:pt>
                <c:pt idx="42387">
                  <c:v>0.89900000000000002</c:v>
                </c:pt>
                <c:pt idx="42388">
                  <c:v>0.86699999999999999</c:v>
                </c:pt>
                <c:pt idx="42389">
                  <c:v>0.82899999999999996</c:v>
                </c:pt>
                <c:pt idx="42390">
                  <c:v>0.54100000000000004</c:v>
                </c:pt>
                <c:pt idx="42391">
                  <c:v>0.54100000000000004</c:v>
                </c:pt>
                <c:pt idx="42392">
                  <c:v>0.94</c:v>
                </c:pt>
                <c:pt idx="42393">
                  <c:v>0.53900000000000003</c:v>
                </c:pt>
                <c:pt idx="42394">
                  <c:v>0.54</c:v>
                </c:pt>
                <c:pt idx="42395">
                  <c:v>0.53900000000000003</c:v>
                </c:pt>
                <c:pt idx="42396">
                  <c:v>0.627</c:v>
                </c:pt>
                <c:pt idx="42397">
                  <c:v>0.92900000000000005</c:v>
                </c:pt>
                <c:pt idx="42398">
                  <c:v>0.84199999999999997</c:v>
                </c:pt>
                <c:pt idx="42399">
                  <c:v>0.91500000000000004</c:v>
                </c:pt>
                <c:pt idx="42400">
                  <c:v>0.68200000000000005</c:v>
                </c:pt>
                <c:pt idx="42401">
                  <c:v>0.94899999999999995</c:v>
                </c:pt>
                <c:pt idx="42402">
                  <c:v>0.52200000000000002</c:v>
                </c:pt>
                <c:pt idx="42403">
                  <c:v>0.52200000000000002</c:v>
                </c:pt>
                <c:pt idx="42404">
                  <c:v>0.875</c:v>
                </c:pt>
                <c:pt idx="42405">
                  <c:v>0.95</c:v>
                </c:pt>
                <c:pt idx="42406">
                  <c:v>0.52100000000000002</c:v>
                </c:pt>
                <c:pt idx="42407">
                  <c:v>0.52100000000000002</c:v>
                </c:pt>
                <c:pt idx="42408">
                  <c:v>0.89300000000000002</c:v>
                </c:pt>
                <c:pt idx="42409">
                  <c:v>0.52200000000000002</c:v>
                </c:pt>
                <c:pt idx="42410">
                  <c:v>0.65300000000000002</c:v>
                </c:pt>
                <c:pt idx="42411">
                  <c:v>0.92500000000000004</c:v>
                </c:pt>
                <c:pt idx="42412">
                  <c:v>0.93300000000000005</c:v>
                </c:pt>
                <c:pt idx="42413">
                  <c:v>0.92800000000000005</c:v>
                </c:pt>
                <c:pt idx="42414">
                  <c:v>0.58699999999999997</c:v>
                </c:pt>
                <c:pt idx="42415">
                  <c:v>0.86099999999999999</c:v>
                </c:pt>
                <c:pt idx="42416">
                  <c:v>0.54200000000000004</c:v>
                </c:pt>
                <c:pt idx="42417">
                  <c:v>0.61599999999999999</c:v>
                </c:pt>
                <c:pt idx="42418">
                  <c:v>0.91100000000000003</c:v>
                </c:pt>
                <c:pt idx="42419">
                  <c:v>0.56399999999999995</c:v>
                </c:pt>
                <c:pt idx="42420">
                  <c:v>0.56499999999999995</c:v>
                </c:pt>
                <c:pt idx="42421">
                  <c:v>0.873</c:v>
                </c:pt>
                <c:pt idx="42422">
                  <c:v>0.88200000000000001</c:v>
                </c:pt>
                <c:pt idx="42423">
                  <c:v>0.58399999999999996</c:v>
                </c:pt>
                <c:pt idx="42424">
                  <c:v>0.51700000000000002</c:v>
                </c:pt>
                <c:pt idx="42425">
                  <c:v>0.58799999999999997</c:v>
                </c:pt>
                <c:pt idx="42426">
                  <c:v>0.874</c:v>
                </c:pt>
                <c:pt idx="42427">
                  <c:v>0.94799999999999995</c:v>
                </c:pt>
                <c:pt idx="42428">
                  <c:v>0.56599999999999995</c:v>
                </c:pt>
                <c:pt idx="42429">
                  <c:v>0.93899999999999995</c:v>
                </c:pt>
                <c:pt idx="42430">
                  <c:v>0.89</c:v>
                </c:pt>
                <c:pt idx="42431">
                  <c:v>0.58799999999999997</c:v>
                </c:pt>
                <c:pt idx="42432">
                  <c:v>0.94099999999999995</c:v>
                </c:pt>
                <c:pt idx="42433">
                  <c:v>0.54400000000000004</c:v>
                </c:pt>
                <c:pt idx="42434">
                  <c:v>0.54700000000000004</c:v>
                </c:pt>
                <c:pt idx="42435">
                  <c:v>0.53800000000000003</c:v>
                </c:pt>
                <c:pt idx="42436">
                  <c:v>0.54800000000000004</c:v>
                </c:pt>
                <c:pt idx="42437">
                  <c:v>0.53900000000000003</c:v>
                </c:pt>
                <c:pt idx="42438">
                  <c:v>0.85699999999999998</c:v>
                </c:pt>
                <c:pt idx="42439">
                  <c:v>0.55600000000000005</c:v>
                </c:pt>
                <c:pt idx="42440">
                  <c:v>0.55600000000000005</c:v>
                </c:pt>
                <c:pt idx="42441">
                  <c:v>0.54800000000000004</c:v>
                </c:pt>
                <c:pt idx="42442">
                  <c:v>0.56599999999999995</c:v>
                </c:pt>
                <c:pt idx="42443">
                  <c:v>0.54400000000000004</c:v>
                </c:pt>
                <c:pt idx="42444">
                  <c:v>0.56999999999999995</c:v>
                </c:pt>
                <c:pt idx="42445">
                  <c:v>0.92200000000000004</c:v>
                </c:pt>
                <c:pt idx="42446">
                  <c:v>0.88900000000000001</c:v>
                </c:pt>
                <c:pt idx="42447">
                  <c:v>0.56999999999999995</c:v>
                </c:pt>
                <c:pt idx="42448">
                  <c:v>0.92300000000000004</c:v>
                </c:pt>
                <c:pt idx="42449">
                  <c:v>0.52400000000000002</c:v>
                </c:pt>
                <c:pt idx="42450">
                  <c:v>0.86299999999999999</c:v>
                </c:pt>
                <c:pt idx="42451">
                  <c:v>0.53700000000000003</c:v>
                </c:pt>
                <c:pt idx="42452">
                  <c:v>0.53700000000000003</c:v>
                </c:pt>
                <c:pt idx="42453">
                  <c:v>0.51900000000000002</c:v>
                </c:pt>
                <c:pt idx="42454">
                  <c:v>0.85699999999999998</c:v>
                </c:pt>
                <c:pt idx="42455">
                  <c:v>0.86699999999999999</c:v>
                </c:pt>
                <c:pt idx="42456">
                  <c:v>0.93799999999999994</c:v>
                </c:pt>
                <c:pt idx="42457">
                  <c:v>0.86899999999999999</c:v>
                </c:pt>
                <c:pt idx="42458">
                  <c:v>0.86799999999999999</c:v>
                </c:pt>
                <c:pt idx="42459">
                  <c:v>0.94499999999999995</c:v>
                </c:pt>
                <c:pt idx="42460">
                  <c:v>0.92300000000000004</c:v>
                </c:pt>
                <c:pt idx="42461">
                  <c:v>0.89100000000000001</c:v>
                </c:pt>
                <c:pt idx="42462">
                  <c:v>0.86799999999999999</c:v>
                </c:pt>
                <c:pt idx="42463">
                  <c:v>0.52100000000000002</c:v>
                </c:pt>
                <c:pt idx="42464">
                  <c:v>0.52100000000000002</c:v>
                </c:pt>
                <c:pt idx="42465">
                  <c:v>0.94799999999999995</c:v>
                </c:pt>
                <c:pt idx="42466">
                  <c:v>0.94</c:v>
                </c:pt>
                <c:pt idx="42467">
                  <c:v>0.94599999999999995</c:v>
                </c:pt>
                <c:pt idx="42468">
                  <c:v>0.93899999999999995</c:v>
                </c:pt>
                <c:pt idx="42469">
                  <c:v>0.93100000000000005</c:v>
                </c:pt>
                <c:pt idx="42470">
                  <c:v>0.92300000000000004</c:v>
                </c:pt>
                <c:pt idx="42471">
                  <c:v>0.93799999999999994</c:v>
                </c:pt>
                <c:pt idx="42472">
                  <c:v>0.54400000000000004</c:v>
                </c:pt>
                <c:pt idx="42473">
                  <c:v>0.80600000000000005</c:v>
                </c:pt>
                <c:pt idx="42474">
                  <c:v>0.82899999999999996</c:v>
                </c:pt>
                <c:pt idx="42475">
                  <c:v>0.54400000000000004</c:v>
                </c:pt>
                <c:pt idx="42476">
                  <c:v>0.874</c:v>
                </c:pt>
                <c:pt idx="42477">
                  <c:v>0.94699999999999995</c:v>
                </c:pt>
                <c:pt idx="42478">
                  <c:v>0.94399999999999995</c:v>
                </c:pt>
                <c:pt idx="42479">
                  <c:v>0.92900000000000005</c:v>
                </c:pt>
                <c:pt idx="42480">
                  <c:v>0.876</c:v>
                </c:pt>
                <c:pt idx="42481">
                  <c:v>0.95099999999999996</c:v>
                </c:pt>
                <c:pt idx="42482">
                  <c:v>0.56799999999999995</c:v>
                </c:pt>
                <c:pt idx="42483">
                  <c:v>0.94299999999999995</c:v>
                </c:pt>
                <c:pt idx="42484">
                  <c:v>0.56799999999999995</c:v>
                </c:pt>
                <c:pt idx="42485">
                  <c:v>0.90400000000000003</c:v>
                </c:pt>
                <c:pt idx="42486">
                  <c:v>0.79900000000000004</c:v>
                </c:pt>
                <c:pt idx="42487">
                  <c:v>0.87</c:v>
                </c:pt>
                <c:pt idx="42488">
                  <c:v>0.91800000000000004</c:v>
                </c:pt>
                <c:pt idx="42489">
                  <c:v>0.89600000000000002</c:v>
                </c:pt>
                <c:pt idx="42490">
                  <c:v>0.94199999999999995</c:v>
                </c:pt>
                <c:pt idx="42491">
                  <c:v>0.54500000000000004</c:v>
                </c:pt>
                <c:pt idx="42492">
                  <c:v>0.90700000000000003</c:v>
                </c:pt>
                <c:pt idx="42493">
                  <c:v>0.95099999999999996</c:v>
                </c:pt>
                <c:pt idx="42494">
                  <c:v>0.90400000000000003</c:v>
                </c:pt>
                <c:pt idx="42495">
                  <c:v>0.54500000000000004</c:v>
                </c:pt>
                <c:pt idx="42496">
                  <c:v>0.94899999999999995</c:v>
                </c:pt>
                <c:pt idx="42497">
                  <c:v>0.95899999999999996</c:v>
                </c:pt>
                <c:pt idx="42498">
                  <c:v>0.55400000000000005</c:v>
                </c:pt>
                <c:pt idx="42499">
                  <c:v>0.54</c:v>
                </c:pt>
                <c:pt idx="42500">
                  <c:v>0.88900000000000001</c:v>
                </c:pt>
                <c:pt idx="42501">
                  <c:v>0.54</c:v>
                </c:pt>
                <c:pt idx="42502">
                  <c:v>0.82499999999999996</c:v>
                </c:pt>
                <c:pt idx="42503">
                  <c:v>0.89500000000000002</c:v>
                </c:pt>
                <c:pt idx="42504">
                  <c:v>0.86899999999999999</c:v>
                </c:pt>
                <c:pt idx="42505">
                  <c:v>0.66100000000000003</c:v>
                </c:pt>
                <c:pt idx="42506">
                  <c:v>0.94399999999999995</c:v>
                </c:pt>
                <c:pt idx="42507">
                  <c:v>0.56200000000000006</c:v>
                </c:pt>
                <c:pt idx="42508">
                  <c:v>0.94099999999999995</c:v>
                </c:pt>
                <c:pt idx="42509">
                  <c:v>0.56299999999999994</c:v>
                </c:pt>
                <c:pt idx="42510">
                  <c:v>0.64800000000000002</c:v>
                </c:pt>
                <c:pt idx="42511">
                  <c:v>0.56200000000000006</c:v>
                </c:pt>
                <c:pt idx="42512">
                  <c:v>0.85199999999999998</c:v>
                </c:pt>
                <c:pt idx="42513">
                  <c:v>0.95299999999999996</c:v>
                </c:pt>
                <c:pt idx="42514">
                  <c:v>0.878</c:v>
                </c:pt>
                <c:pt idx="42515">
                  <c:v>0.90400000000000003</c:v>
                </c:pt>
                <c:pt idx="42516">
                  <c:v>0.92600000000000005</c:v>
                </c:pt>
                <c:pt idx="42517">
                  <c:v>0.54100000000000004</c:v>
                </c:pt>
                <c:pt idx="42518">
                  <c:v>0.61199999999999999</c:v>
                </c:pt>
                <c:pt idx="42519">
                  <c:v>0.54100000000000004</c:v>
                </c:pt>
                <c:pt idx="42520">
                  <c:v>0.629</c:v>
                </c:pt>
                <c:pt idx="42521">
                  <c:v>0.54200000000000004</c:v>
                </c:pt>
                <c:pt idx="42522">
                  <c:v>0.68799999999999994</c:v>
                </c:pt>
                <c:pt idx="42523">
                  <c:v>0.91900000000000004</c:v>
                </c:pt>
                <c:pt idx="42524">
                  <c:v>0.93100000000000005</c:v>
                </c:pt>
                <c:pt idx="42525">
                  <c:v>0.84299999999999997</c:v>
                </c:pt>
                <c:pt idx="42526">
                  <c:v>0.58199999999999996</c:v>
                </c:pt>
                <c:pt idx="42527">
                  <c:v>0.65900000000000003</c:v>
                </c:pt>
                <c:pt idx="42528">
                  <c:v>0.95599999999999996</c:v>
                </c:pt>
                <c:pt idx="42529">
                  <c:v>0.874</c:v>
                </c:pt>
                <c:pt idx="42530">
                  <c:v>0.89600000000000002</c:v>
                </c:pt>
                <c:pt idx="42531">
                  <c:v>0.94799999999999995</c:v>
                </c:pt>
                <c:pt idx="42532">
                  <c:v>0.89700000000000002</c:v>
                </c:pt>
                <c:pt idx="42533">
                  <c:v>0.62</c:v>
                </c:pt>
                <c:pt idx="42534">
                  <c:v>0.52400000000000002</c:v>
                </c:pt>
                <c:pt idx="42535">
                  <c:v>0.877</c:v>
                </c:pt>
                <c:pt idx="42536">
                  <c:v>0.94</c:v>
                </c:pt>
                <c:pt idx="42537">
                  <c:v>0.92800000000000005</c:v>
                </c:pt>
                <c:pt idx="42538">
                  <c:v>0.58799999999999997</c:v>
                </c:pt>
                <c:pt idx="42539">
                  <c:v>0.54500000000000004</c:v>
                </c:pt>
                <c:pt idx="42540">
                  <c:v>0.91500000000000004</c:v>
                </c:pt>
                <c:pt idx="42541">
                  <c:v>0.95199999999999996</c:v>
                </c:pt>
                <c:pt idx="42542">
                  <c:v>0.58599999999999997</c:v>
                </c:pt>
                <c:pt idx="42543">
                  <c:v>0.88600000000000001</c:v>
                </c:pt>
                <c:pt idx="42544">
                  <c:v>0.91900000000000004</c:v>
                </c:pt>
                <c:pt idx="42545">
                  <c:v>0.59099999999999997</c:v>
                </c:pt>
                <c:pt idx="42546">
                  <c:v>0.59</c:v>
                </c:pt>
                <c:pt idx="42547">
                  <c:v>0.95299999999999996</c:v>
                </c:pt>
                <c:pt idx="42548">
                  <c:v>0.54500000000000004</c:v>
                </c:pt>
                <c:pt idx="42549">
                  <c:v>0.56799999999999995</c:v>
                </c:pt>
                <c:pt idx="42550">
                  <c:v>0.94099999999999995</c:v>
                </c:pt>
                <c:pt idx="42551">
                  <c:v>0.95599999999999996</c:v>
                </c:pt>
                <c:pt idx="42552">
                  <c:v>0.89400000000000002</c:v>
                </c:pt>
                <c:pt idx="42553">
                  <c:v>0.54900000000000004</c:v>
                </c:pt>
                <c:pt idx="42554">
                  <c:v>0.94699999999999995</c:v>
                </c:pt>
                <c:pt idx="42555">
                  <c:v>0.94899999999999995</c:v>
                </c:pt>
                <c:pt idx="42556">
                  <c:v>0.89500000000000002</c:v>
                </c:pt>
                <c:pt idx="42557">
                  <c:v>0.54800000000000004</c:v>
                </c:pt>
                <c:pt idx="42558">
                  <c:v>0.54900000000000004</c:v>
                </c:pt>
                <c:pt idx="42559">
                  <c:v>0.95199999999999996</c:v>
                </c:pt>
                <c:pt idx="42560">
                  <c:v>0.54500000000000004</c:v>
                </c:pt>
                <c:pt idx="42561">
                  <c:v>0.95199999999999996</c:v>
                </c:pt>
                <c:pt idx="42562">
                  <c:v>0.85699999999999998</c:v>
                </c:pt>
                <c:pt idx="42563">
                  <c:v>0.86899999999999999</c:v>
                </c:pt>
                <c:pt idx="42564">
                  <c:v>0.86299999999999999</c:v>
                </c:pt>
                <c:pt idx="42565">
                  <c:v>0.92700000000000005</c:v>
                </c:pt>
                <c:pt idx="42566">
                  <c:v>0.89700000000000002</c:v>
                </c:pt>
                <c:pt idx="42567">
                  <c:v>0.92400000000000004</c:v>
                </c:pt>
                <c:pt idx="42568">
                  <c:v>0.871</c:v>
                </c:pt>
                <c:pt idx="42569">
                  <c:v>0.94199999999999995</c:v>
                </c:pt>
                <c:pt idx="42570">
                  <c:v>0.871</c:v>
                </c:pt>
                <c:pt idx="42571">
                  <c:v>0.89400000000000002</c:v>
                </c:pt>
                <c:pt idx="42572">
                  <c:v>0.85899999999999999</c:v>
                </c:pt>
                <c:pt idx="42573">
                  <c:v>0.80600000000000005</c:v>
                </c:pt>
                <c:pt idx="42574">
                  <c:v>0.64900000000000002</c:v>
                </c:pt>
                <c:pt idx="42575">
                  <c:v>0.92400000000000004</c:v>
                </c:pt>
                <c:pt idx="42576">
                  <c:v>0.93700000000000006</c:v>
                </c:pt>
                <c:pt idx="42577">
                  <c:v>0.95199999999999996</c:v>
                </c:pt>
                <c:pt idx="42578">
                  <c:v>0.875</c:v>
                </c:pt>
                <c:pt idx="42579">
                  <c:v>0.95</c:v>
                </c:pt>
                <c:pt idx="42580">
                  <c:v>0.95099999999999996</c:v>
                </c:pt>
                <c:pt idx="42581">
                  <c:v>0.879</c:v>
                </c:pt>
                <c:pt idx="42582">
                  <c:v>0.95</c:v>
                </c:pt>
                <c:pt idx="42583">
                  <c:v>0.94299999999999995</c:v>
                </c:pt>
                <c:pt idx="42584">
                  <c:v>0.95499999999999996</c:v>
                </c:pt>
                <c:pt idx="42585">
                  <c:v>0.94799999999999995</c:v>
                </c:pt>
                <c:pt idx="42586">
                  <c:v>0.54600000000000004</c:v>
                </c:pt>
                <c:pt idx="42587">
                  <c:v>0.95</c:v>
                </c:pt>
                <c:pt idx="42588">
                  <c:v>0.79800000000000004</c:v>
                </c:pt>
                <c:pt idx="42589">
                  <c:v>0.54600000000000004</c:v>
                </c:pt>
                <c:pt idx="42590">
                  <c:v>0.93600000000000005</c:v>
                </c:pt>
                <c:pt idx="42591">
                  <c:v>0.94</c:v>
                </c:pt>
                <c:pt idx="42592">
                  <c:v>0.83</c:v>
                </c:pt>
                <c:pt idx="42593">
                  <c:v>0.92600000000000005</c:v>
                </c:pt>
                <c:pt idx="42594">
                  <c:v>0.61199999999999999</c:v>
                </c:pt>
                <c:pt idx="42595">
                  <c:v>0.871</c:v>
                </c:pt>
                <c:pt idx="42596">
                  <c:v>0.94499999999999995</c:v>
                </c:pt>
                <c:pt idx="42597">
                  <c:v>0.876</c:v>
                </c:pt>
                <c:pt idx="42598">
                  <c:v>0.95399999999999996</c:v>
                </c:pt>
                <c:pt idx="42599">
                  <c:v>0.56999999999999995</c:v>
                </c:pt>
                <c:pt idx="42600">
                  <c:v>0.95299999999999996</c:v>
                </c:pt>
                <c:pt idx="42601">
                  <c:v>0.56999999999999995</c:v>
                </c:pt>
                <c:pt idx="42602">
                  <c:v>0.94699999999999995</c:v>
                </c:pt>
                <c:pt idx="42603">
                  <c:v>0.90800000000000003</c:v>
                </c:pt>
                <c:pt idx="42604">
                  <c:v>0.57999999999999996</c:v>
                </c:pt>
                <c:pt idx="42605">
                  <c:v>0.89900000000000002</c:v>
                </c:pt>
                <c:pt idx="42606">
                  <c:v>0.92200000000000004</c:v>
                </c:pt>
                <c:pt idx="42607">
                  <c:v>0.89500000000000002</c:v>
                </c:pt>
                <c:pt idx="42608">
                  <c:v>0.96699999999999997</c:v>
                </c:pt>
                <c:pt idx="42609">
                  <c:v>0.91500000000000004</c:v>
                </c:pt>
                <c:pt idx="42610">
                  <c:v>0.871</c:v>
                </c:pt>
                <c:pt idx="42611">
                  <c:v>0.94799999999999995</c:v>
                </c:pt>
                <c:pt idx="42612">
                  <c:v>0.54100000000000004</c:v>
                </c:pt>
                <c:pt idx="42613">
                  <c:v>0.94499999999999995</c:v>
                </c:pt>
                <c:pt idx="42614">
                  <c:v>0.89200000000000002</c:v>
                </c:pt>
                <c:pt idx="42615">
                  <c:v>0.55600000000000005</c:v>
                </c:pt>
                <c:pt idx="42616">
                  <c:v>0.54100000000000004</c:v>
                </c:pt>
                <c:pt idx="42617">
                  <c:v>0.68200000000000005</c:v>
                </c:pt>
                <c:pt idx="42618">
                  <c:v>0.95699999999999996</c:v>
                </c:pt>
                <c:pt idx="42619">
                  <c:v>0.88</c:v>
                </c:pt>
                <c:pt idx="42620">
                  <c:v>0.66400000000000003</c:v>
                </c:pt>
                <c:pt idx="42621">
                  <c:v>0.56299999999999994</c:v>
                </c:pt>
                <c:pt idx="42622">
                  <c:v>0.65400000000000003</c:v>
                </c:pt>
                <c:pt idx="42623">
                  <c:v>0.56399999999999995</c:v>
                </c:pt>
                <c:pt idx="42624">
                  <c:v>0.56499999999999995</c:v>
                </c:pt>
                <c:pt idx="42625">
                  <c:v>0.85299999999999998</c:v>
                </c:pt>
                <c:pt idx="42626">
                  <c:v>0.90800000000000003</c:v>
                </c:pt>
                <c:pt idx="42627">
                  <c:v>0.83099999999999996</c:v>
                </c:pt>
                <c:pt idx="42628">
                  <c:v>0.61699999999999999</c:v>
                </c:pt>
                <c:pt idx="42629">
                  <c:v>0.63100000000000001</c:v>
                </c:pt>
                <c:pt idx="42630">
                  <c:v>0.879</c:v>
                </c:pt>
                <c:pt idx="42631">
                  <c:v>0.92400000000000004</c:v>
                </c:pt>
                <c:pt idx="42632">
                  <c:v>0.95099999999999996</c:v>
                </c:pt>
                <c:pt idx="42633">
                  <c:v>0.54400000000000004</c:v>
                </c:pt>
                <c:pt idx="42634">
                  <c:v>0.66300000000000003</c:v>
                </c:pt>
                <c:pt idx="42635">
                  <c:v>0.58499999999999996</c:v>
                </c:pt>
                <c:pt idx="42636">
                  <c:v>0.96299999999999997</c:v>
                </c:pt>
                <c:pt idx="42637">
                  <c:v>0.623</c:v>
                </c:pt>
                <c:pt idx="42638">
                  <c:v>0.89900000000000002</c:v>
                </c:pt>
                <c:pt idx="42639">
                  <c:v>0.84399999999999997</c:v>
                </c:pt>
                <c:pt idx="42640">
                  <c:v>0.94599999999999995</c:v>
                </c:pt>
                <c:pt idx="42641">
                  <c:v>0.89900000000000002</c:v>
                </c:pt>
                <c:pt idx="42642">
                  <c:v>0.92800000000000005</c:v>
                </c:pt>
                <c:pt idx="42643">
                  <c:v>0.93400000000000005</c:v>
                </c:pt>
                <c:pt idx="42644">
                  <c:v>0.54600000000000004</c:v>
                </c:pt>
                <c:pt idx="42645">
                  <c:v>0.95899999999999996</c:v>
                </c:pt>
                <c:pt idx="42646">
                  <c:v>0.91900000000000004</c:v>
                </c:pt>
                <c:pt idx="42647">
                  <c:v>0.84799999999999998</c:v>
                </c:pt>
                <c:pt idx="42648">
                  <c:v>0.98599999999999999</c:v>
                </c:pt>
                <c:pt idx="42649">
                  <c:v>0.55500000000000005</c:v>
                </c:pt>
                <c:pt idx="42650">
                  <c:v>0.95299999999999996</c:v>
                </c:pt>
                <c:pt idx="42651">
                  <c:v>0.92700000000000005</c:v>
                </c:pt>
                <c:pt idx="42652">
                  <c:v>0.85399999999999998</c:v>
                </c:pt>
                <c:pt idx="42653">
                  <c:v>0.80300000000000005</c:v>
                </c:pt>
                <c:pt idx="42654">
                  <c:v>0.94399999999999995</c:v>
                </c:pt>
                <c:pt idx="42655">
                  <c:v>0.81499999999999995</c:v>
                </c:pt>
                <c:pt idx="42656">
                  <c:v>0.93200000000000005</c:v>
                </c:pt>
                <c:pt idx="42657">
                  <c:v>0.81200000000000006</c:v>
                </c:pt>
                <c:pt idx="42658">
                  <c:v>0.85499999999999998</c:v>
                </c:pt>
                <c:pt idx="42659">
                  <c:v>0.83199999999999996</c:v>
                </c:pt>
                <c:pt idx="42660">
                  <c:v>0.81399999999999995</c:v>
                </c:pt>
                <c:pt idx="42661">
                  <c:v>0.94499999999999995</c:v>
                </c:pt>
                <c:pt idx="42662">
                  <c:v>0.77</c:v>
                </c:pt>
                <c:pt idx="42663">
                  <c:v>1.0009999999999999</c:v>
                </c:pt>
                <c:pt idx="42664">
                  <c:v>0.74</c:v>
                </c:pt>
                <c:pt idx="42665">
                  <c:v>0.95599999999999996</c:v>
                </c:pt>
                <c:pt idx="42666">
                  <c:v>0.97499999999999998</c:v>
                </c:pt>
                <c:pt idx="42667">
                  <c:v>0.95399999999999996</c:v>
                </c:pt>
                <c:pt idx="42668">
                  <c:v>0.745</c:v>
                </c:pt>
                <c:pt idx="42669">
                  <c:v>0.83299999999999996</c:v>
                </c:pt>
                <c:pt idx="42670">
                  <c:v>0.82799999999999996</c:v>
                </c:pt>
                <c:pt idx="42671">
                  <c:v>0.82899999999999996</c:v>
                </c:pt>
                <c:pt idx="42672">
                  <c:v>0.83899999999999997</c:v>
                </c:pt>
                <c:pt idx="42673">
                  <c:v>0.85699999999999998</c:v>
                </c:pt>
                <c:pt idx="42674">
                  <c:v>0.98799999999999999</c:v>
                </c:pt>
                <c:pt idx="42675">
                  <c:v>0.98099999999999998</c:v>
                </c:pt>
                <c:pt idx="42676">
                  <c:v>0.98499999999999999</c:v>
                </c:pt>
                <c:pt idx="42677">
                  <c:v>0.98299999999999998</c:v>
                </c:pt>
                <c:pt idx="42678">
                  <c:v>0.82699999999999996</c:v>
                </c:pt>
                <c:pt idx="42679">
                  <c:v>0.97699999999999998</c:v>
                </c:pt>
                <c:pt idx="42680">
                  <c:v>0.85199999999999998</c:v>
                </c:pt>
                <c:pt idx="42681">
                  <c:v>0.95199999999999996</c:v>
                </c:pt>
                <c:pt idx="42682">
                  <c:v>0.57299999999999995</c:v>
                </c:pt>
                <c:pt idx="42683">
                  <c:v>0.81899999999999995</c:v>
                </c:pt>
                <c:pt idx="42684">
                  <c:v>0.83399999999999996</c:v>
                </c:pt>
                <c:pt idx="42685">
                  <c:v>0.98899999999999999</c:v>
                </c:pt>
                <c:pt idx="42686">
                  <c:v>0.98299999999999998</c:v>
                </c:pt>
                <c:pt idx="42687">
                  <c:v>0.97499999999999998</c:v>
                </c:pt>
                <c:pt idx="42688">
                  <c:v>0.96499999999999997</c:v>
                </c:pt>
                <c:pt idx="42689">
                  <c:v>0.98399999999999999</c:v>
                </c:pt>
                <c:pt idx="42690">
                  <c:v>0.83199999999999996</c:v>
                </c:pt>
                <c:pt idx="42691">
                  <c:v>0.76300000000000001</c:v>
                </c:pt>
                <c:pt idx="42692">
                  <c:v>0.54</c:v>
                </c:pt>
                <c:pt idx="42693">
                  <c:v>0.96</c:v>
                </c:pt>
                <c:pt idx="42694">
                  <c:v>0.96799999999999997</c:v>
                </c:pt>
                <c:pt idx="42695">
                  <c:v>0.81200000000000006</c:v>
                </c:pt>
                <c:pt idx="42696">
                  <c:v>0.85899999999999999</c:v>
                </c:pt>
                <c:pt idx="42697">
                  <c:v>0.97599999999999998</c:v>
                </c:pt>
                <c:pt idx="42698">
                  <c:v>0.83099999999999996</c:v>
                </c:pt>
                <c:pt idx="42699">
                  <c:v>0.98099999999999998</c:v>
                </c:pt>
                <c:pt idx="42700">
                  <c:v>1.0009999999999999</c:v>
                </c:pt>
                <c:pt idx="42701">
                  <c:v>0.93500000000000005</c:v>
                </c:pt>
                <c:pt idx="42702">
                  <c:v>0.83399999999999996</c:v>
                </c:pt>
                <c:pt idx="42703">
                  <c:v>0.83199999999999996</c:v>
                </c:pt>
                <c:pt idx="42704">
                  <c:v>0.85599999999999998</c:v>
                </c:pt>
                <c:pt idx="42705">
                  <c:v>0.54700000000000004</c:v>
                </c:pt>
                <c:pt idx="42706">
                  <c:v>0.99</c:v>
                </c:pt>
                <c:pt idx="42707">
                  <c:v>0.84</c:v>
                </c:pt>
                <c:pt idx="42708">
                  <c:v>0.95099999999999996</c:v>
                </c:pt>
                <c:pt idx="42709">
                  <c:v>0.95899999999999996</c:v>
                </c:pt>
                <c:pt idx="42710">
                  <c:v>0.78700000000000003</c:v>
                </c:pt>
                <c:pt idx="42711">
                  <c:v>0.85199999999999998</c:v>
                </c:pt>
                <c:pt idx="42712">
                  <c:v>0.79800000000000004</c:v>
                </c:pt>
                <c:pt idx="42713">
                  <c:v>0.752</c:v>
                </c:pt>
                <c:pt idx="42714">
                  <c:v>0.52500000000000002</c:v>
                </c:pt>
                <c:pt idx="42715">
                  <c:v>0.85799999999999998</c:v>
                </c:pt>
                <c:pt idx="42716">
                  <c:v>0.58099999999999996</c:v>
                </c:pt>
                <c:pt idx="42717">
                  <c:v>0.60099999999999998</c:v>
                </c:pt>
                <c:pt idx="42718">
                  <c:v>0.79700000000000004</c:v>
                </c:pt>
                <c:pt idx="42719">
                  <c:v>0.873</c:v>
                </c:pt>
                <c:pt idx="42720">
                  <c:v>0.55200000000000005</c:v>
                </c:pt>
                <c:pt idx="42721">
                  <c:v>0.98699999999999999</c:v>
                </c:pt>
                <c:pt idx="42722">
                  <c:v>0.54400000000000004</c:v>
                </c:pt>
                <c:pt idx="42723">
                  <c:v>0.76500000000000001</c:v>
                </c:pt>
                <c:pt idx="42724">
                  <c:v>0.58299999999999996</c:v>
                </c:pt>
                <c:pt idx="42725">
                  <c:v>0.95099999999999996</c:v>
                </c:pt>
                <c:pt idx="42726">
                  <c:v>0.96199999999999997</c:v>
                </c:pt>
                <c:pt idx="42727">
                  <c:v>0.98099999999999998</c:v>
                </c:pt>
                <c:pt idx="42728">
                  <c:v>0.55200000000000005</c:v>
                </c:pt>
                <c:pt idx="42729">
                  <c:v>0.99099999999999999</c:v>
                </c:pt>
                <c:pt idx="42730">
                  <c:v>0.94699999999999995</c:v>
                </c:pt>
                <c:pt idx="42731">
                  <c:v>1</c:v>
                </c:pt>
                <c:pt idx="42732">
                  <c:v>1.0009999999999999</c:v>
                </c:pt>
                <c:pt idx="42733">
                  <c:v>0.98</c:v>
                </c:pt>
                <c:pt idx="42734">
                  <c:v>0.98799999999999999</c:v>
                </c:pt>
                <c:pt idx="42735">
                  <c:v>0.85699999999999998</c:v>
                </c:pt>
                <c:pt idx="42736">
                  <c:v>0.81100000000000005</c:v>
                </c:pt>
                <c:pt idx="42737">
                  <c:v>0.95599999999999996</c:v>
                </c:pt>
                <c:pt idx="42738">
                  <c:v>0.85699999999999998</c:v>
                </c:pt>
                <c:pt idx="42739">
                  <c:v>0.80200000000000005</c:v>
                </c:pt>
                <c:pt idx="42740">
                  <c:v>0.94599999999999995</c:v>
                </c:pt>
                <c:pt idx="42741">
                  <c:v>0.96199999999999997</c:v>
                </c:pt>
                <c:pt idx="42742">
                  <c:v>0.85099999999999998</c:v>
                </c:pt>
                <c:pt idx="42743">
                  <c:v>0.83299999999999996</c:v>
                </c:pt>
                <c:pt idx="42744">
                  <c:v>0.81799999999999995</c:v>
                </c:pt>
                <c:pt idx="42745">
                  <c:v>0.93100000000000005</c:v>
                </c:pt>
                <c:pt idx="42746">
                  <c:v>0.85699999999999998</c:v>
                </c:pt>
                <c:pt idx="42747">
                  <c:v>0.94799999999999995</c:v>
                </c:pt>
                <c:pt idx="42748">
                  <c:v>0.93600000000000005</c:v>
                </c:pt>
                <c:pt idx="42749">
                  <c:v>0.95499999999999996</c:v>
                </c:pt>
                <c:pt idx="42750">
                  <c:v>0.81699999999999995</c:v>
                </c:pt>
                <c:pt idx="42751">
                  <c:v>0.996</c:v>
                </c:pt>
                <c:pt idx="42752">
                  <c:v>0.83399999999999996</c:v>
                </c:pt>
                <c:pt idx="42753">
                  <c:v>0.84</c:v>
                </c:pt>
                <c:pt idx="42754">
                  <c:v>0.81399999999999995</c:v>
                </c:pt>
                <c:pt idx="42755">
                  <c:v>0.99099999999999999</c:v>
                </c:pt>
                <c:pt idx="42756">
                  <c:v>0.97899999999999998</c:v>
                </c:pt>
                <c:pt idx="42757">
                  <c:v>0.77600000000000002</c:v>
                </c:pt>
                <c:pt idx="42758">
                  <c:v>1.006</c:v>
                </c:pt>
                <c:pt idx="42759">
                  <c:v>0.82899999999999996</c:v>
                </c:pt>
                <c:pt idx="42760">
                  <c:v>0.85899999999999999</c:v>
                </c:pt>
                <c:pt idx="42761">
                  <c:v>0.96099999999999997</c:v>
                </c:pt>
                <c:pt idx="42762">
                  <c:v>0.95399999999999996</c:v>
                </c:pt>
                <c:pt idx="42763">
                  <c:v>0.97</c:v>
                </c:pt>
                <c:pt idx="42764">
                  <c:v>0.83499999999999996</c:v>
                </c:pt>
                <c:pt idx="42765">
                  <c:v>1.008</c:v>
                </c:pt>
                <c:pt idx="42766">
                  <c:v>0.99</c:v>
                </c:pt>
                <c:pt idx="42767">
                  <c:v>0.97099999999999997</c:v>
                </c:pt>
                <c:pt idx="42768">
                  <c:v>0.98099999999999998</c:v>
                </c:pt>
                <c:pt idx="42769">
                  <c:v>0.98699999999999999</c:v>
                </c:pt>
                <c:pt idx="42770">
                  <c:v>0.98599999999999999</c:v>
                </c:pt>
                <c:pt idx="42771">
                  <c:v>0.98099999999999998</c:v>
                </c:pt>
                <c:pt idx="42772">
                  <c:v>0.85499999999999998</c:v>
                </c:pt>
                <c:pt idx="42773">
                  <c:v>0.83</c:v>
                </c:pt>
                <c:pt idx="42774">
                  <c:v>0.95399999999999996</c:v>
                </c:pt>
                <c:pt idx="42775">
                  <c:v>0.83299999999999996</c:v>
                </c:pt>
                <c:pt idx="42776">
                  <c:v>0.98299999999999998</c:v>
                </c:pt>
                <c:pt idx="42777">
                  <c:v>0.81799999999999995</c:v>
                </c:pt>
                <c:pt idx="42778">
                  <c:v>0.98</c:v>
                </c:pt>
                <c:pt idx="42779">
                  <c:v>0.82399999999999995</c:v>
                </c:pt>
                <c:pt idx="42780">
                  <c:v>0.97</c:v>
                </c:pt>
                <c:pt idx="42781">
                  <c:v>0.97499999999999998</c:v>
                </c:pt>
                <c:pt idx="42782">
                  <c:v>0.97599999999999998</c:v>
                </c:pt>
                <c:pt idx="42783">
                  <c:v>0.98799999999999999</c:v>
                </c:pt>
                <c:pt idx="42784">
                  <c:v>0.86099999999999999</c:v>
                </c:pt>
                <c:pt idx="42785">
                  <c:v>0.99</c:v>
                </c:pt>
                <c:pt idx="42786">
                  <c:v>0.98299999999999998</c:v>
                </c:pt>
                <c:pt idx="42787">
                  <c:v>0.95699999999999996</c:v>
                </c:pt>
                <c:pt idx="42788">
                  <c:v>0.83799999999999997</c:v>
                </c:pt>
                <c:pt idx="42789">
                  <c:v>0.82699999999999996</c:v>
                </c:pt>
                <c:pt idx="42790">
                  <c:v>0.92900000000000005</c:v>
                </c:pt>
                <c:pt idx="42791">
                  <c:v>0.98</c:v>
                </c:pt>
                <c:pt idx="42792">
                  <c:v>0.98099999999999998</c:v>
                </c:pt>
                <c:pt idx="42793">
                  <c:v>0.84099999999999997</c:v>
                </c:pt>
                <c:pt idx="42794">
                  <c:v>0.54100000000000004</c:v>
                </c:pt>
                <c:pt idx="42795">
                  <c:v>0.96199999999999997</c:v>
                </c:pt>
                <c:pt idx="42796">
                  <c:v>0.82099999999999995</c:v>
                </c:pt>
                <c:pt idx="42797">
                  <c:v>0.81100000000000005</c:v>
                </c:pt>
                <c:pt idx="42798">
                  <c:v>0.97</c:v>
                </c:pt>
                <c:pt idx="42799">
                  <c:v>0.83599999999999997</c:v>
                </c:pt>
                <c:pt idx="42800">
                  <c:v>1.0049999999999999</c:v>
                </c:pt>
                <c:pt idx="42801">
                  <c:v>0.81699999999999995</c:v>
                </c:pt>
                <c:pt idx="42802">
                  <c:v>0.83899999999999997</c:v>
                </c:pt>
                <c:pt idx="42803">
                  <c:v>0.93899999999999995</c:v>
                </c:pt>
                <c:pt idx="42804">
                  <c:v>0.85699999999999998</c:v>
                </c:pt>
                <c:pt idx="42805">
                  <c:v>0.54900000000000004</c:v>
                </c:pt>
                <c:pt idx="42806">
                  <c:v>0.95499999999999996</c:v>
                </c:pt>
                <c:pt idx="42807">
                  <c:v>0.85499999999999998</c:v>
                </c:pt>
                <c:pt idx="42808">
                  <c:v>0.96299999999999997</c:v>
                </c:pt>
                <c:pt idx="42809">
                  <c:v>0.79700000000000004</c:v>
                </c:pt>
                <c:pt idx="42810">
                  <c:v>0.75700000000000001</c:v>
                </c:pt>
                <c:pt idx="42811">
                  <c:v>0.83399999999999996</c:v>
                </c:pt>
                <c:pt idx="42812">
                  <c:v>0.79400000000000004</c:v>
                </c:pt>
                <c:pt idx="42813">
                  <c:v>0.86</c:v>
                </c:pt>
                <c:pt idx="42814">
                  <c:v>0.81599999999999995</c:v>
                </c:pt>
                <c:pt idx="42815">
                  <c:v>0.60499999999999998</c:v>
                </c:pt>
                <c:pt idx="42816">
                  <c:v>0.98799999999999999</c:v>
                </c:pt>
                <c:pt idx="42817">
                  <c:v>0.80300000000000005</c:v>
                </c:pt>
                <c:pt idx="42818">
                  <c:v>0.81499999999999995</c:v>
                </c:pt>
                <c:pt idx="42819">
                  <c:v>0.877</c:v>
                </c:pt>
                <c:pt idx="42820">
                  <c:v>1.006</c:v>
                </c:pt>
                <c:pt idx="42821">
                  <c:v>0.81499999999999995</c:v>
                </c:pt>
                <c:pt idx="42822">
                  <c:v>1.016</c:v>
                </c:pt>
                <c:pt idx="42823">
                  <c:v>0.98499999999999999</c:v>
                </c:pt>
                <c:pt idx="42824">
                  <c:v>0.83499999999999996</c:v>
                </c:pt>
                <c:pt idx="42825">
                  <c:v>0.54500000000000004</c:v>
                </c:pt>
                <c:pt idx="42826">
                  <c:v>0.76500000000000001</c:v>
                </c:pt>
                <c:pt idx="42827">
                  <c:v>0.95499999999999996</c:v>
                </c:pt>
                <c:pt idx="42828">
                  <c:v>0.99</c:v>
                </c:pt>
                <c:pt idx="42829">
                  <c:v>0.96199999999999997</c:v>
                </c:pt>
                <c:pt idx="42830">
                  <c:v>0.98399999999999999</c:v>
                </c:pt>
                <c:pt idx="42831">
                  <c:v>0.996</c:v>
                </c:pt>
                <c:pt idx="42832">
                  <c:v>0.82599999999999996</c:v>
                </c:pt>
                <c:pt idx="42833">
                  <c:v>1.006</c:v>
                </c:pt>
                <c:pt idx="42834">
                  <c:v>0.85799999999999998</c:v>
                </c:pt>
                <c:pt idx="42835">
                  <c:v>0.81599999999999995</c:v>
                </c:pt>
                <c:pt idx="42836">
                  <c:v>0.95899999999999996</c:v>
                </c:pt>
                <c:pt idx="42837">
                  <c:v>0.95</c:v>
                </c:pt>
                <c:pt idx="42838">
                  <c:v>0.85799999999999998</c:v>
                </c:pt>
                <c:pt idx="42839">
                  <c:v>0.96399999999999997</c:v>
                </c:pt>
                <c:pt idx="42840">
                  <c:v>0.85399999999999998</c:v>
                </c:pt>
                <c:pt idx="42841">
                  <c:v>0.80200000000000005</c:v>
                </c:pt>
                <c:pt idx="42842">
                  <c:v>0.83399999999999996</c:v>
                </c:pt>
                <c:pt idx="42843">
                  <c:v>0.84199999999999997</c:v>
                </c:pt>
                <c:pt idx="42844">
                  <c:v>0.79700000000000004</c:v>
                </c:pt>
                <c:pt idx="42845">
                  <c:v>0.81200000000000006</c:v>
                </c:pt>
                <c:pt idx="42846">
                  <c:v>0.93400000000000005</c:v>
                </c:pt>
                <c:pt idx="42847">
                  <c:v>0.86</c:v>
                </c:pt>
                <c:pt idx="42848">
                  <c:v>0.81399999999999995</c:v>
                </c:pt>
                <c:pt idx="42849">
                  <c:v>0.95199999999999996</c:v>
                </c:pt>
                <c:pt idx="42850">
                  <c:v>0.82099999999999995</c:v>
                </c:pt>
                <c:pt idx="42851">
                  <c:v>1.0009999999999999</c:v>
                </c:pt>
                <c:pt idx="42852">
                  <c:v>0.86099999999999999</c:v>
                </c:pt>
                <c:pt idx="42853">
                  <c:v>0.95699999999999996</c:v>
                </c:pt>
                <c:pt idx="42854">
                  <c:v>0.83499999999999996</c:v>
                </c:pt>
                <c:pt idx="42855">
                  <c:v>0.79500000000000004</c:v>
                </c:pt>
                <c:pt idx="42856">
                  <c:v>0.81699999999999995</c:v>
                </c:pt>
                <c:pt idx="42857">
                  <c:v>0.99</c:v>
                </c:pt>
                <c:pt idx="42858">
                  <c:v>0.98199999999999998</c:v>
                </c:pt>
                <c:pt idx="42859">
                  <c:v>0.83</c:v>
                </c:pt>
                <c:pt idx="42860">
                  <c:v>0.82199999999999995</c:v>
                </c:pt>
                <c:pt idx="42861">
                  <c:v>0.86099999999999999</c:v>
                </c:pt>
                <c:pt idx="42862">
                  <c:v>0.78200000000000003</c:v>
                </c:pt>
                <c:pt idx="42863">
                  <c:v>1.01</c:v>
                </c:pt>
                <c:pt idx="42864">
                  <c:v>0.97599999999999998</c:v>
                </c:pt>
                <c:pt idx="42865">
                  <c:v>0.96499999999999997</c:v>
                </c:pt>
                <c:pt idx="42866">
                  <c:v>0.95199999999999996</c:v>
                </c:pt>
                <c:pt idx="42867">
                  <c:v>0.98199999999999998</c:v>
                </c:pt>
                <c:pt idx="42868">
                  <c:v>0.80100000000000005</c:v>
                </c:pt>
                <c:pt idx="42869">
                  <c:v>0.83299999999999996</c:v>
                </c:pt>
                <c:pt idx="42870">
                  <c:v>0.99</c:v>
                </c:pt>
                <c:pt idx="42871">
                  <c:v>1.012</c:v>
                </c:pt>
                <c:pt idx="42872">
                  <c:v>0.98499999999999999</c:v>
                </c:pt>
                <c:pt idx="42873">
                  <c:v>0.85799999999999998</c:v>
                </c:pt>
                <c:pt idx="42874">
                  <c:v>0.98</c:v>
                </c:pt>
                <c:pt idx="42875">
                  <c:v>0.80400000000000005</c:v>
                </c:pt>
                <c:pt idx="42876">
                  <c:v>0.99</c:v>
                </c:pt>
                <c:pt idx="42877">
                  <c:v>0.98399999999999999</c:v>
                </c:pt>
                <c:pt idx="42878">
                  <c:v>0.97599999999999998</c:v>
                </c:pt>
                <c:pt idx="42879">
                  <c:v>0.98</c:v>
                </c:pt>
                <c:pt idx="42880">
                  <c:v>0.98099999999999998</c:v>
                </c:pt>
                <c:pt idx="42881">
                  <c:v>0.95599999999999996</c:v>
                </c:pt>
                <c:pt idx="42882">
                  <c:v>0.98799999999999999</c:v>
                </c:pt>
                <c:pt idx="42883">
                  <c:v>0.84199999999999997</c:v>
                </c:pt>
                <c:pt idx="42884">
                  <c:v>0.99099999999999999</c:v>
                </c:pt>
                <c:pt idx="42885">
                  <c:v>0.61</c:v>
                </c:pt>
                <c:pt idx="42886">
                  <c:v>0.82799999999999996</c:v>
                </c:pt>
                <c:pt idx="42887">
                  <c:v>0.81899999999999995</c:v>
                </c:pt>
                <c:pt idx="42888">
                  <c:v>0.84299999999999997</c:v>
                </c:pt>
                <c:pt idx="42889">
                  <c:v>0.83299999999999996</c:v>
                </c:pt>
                <c:pt idx="42890">
                  <c:v>0.96099999999999997</c:v>
                </c:pt>
                <c:pt idx="42891">
                  <c:v>0.995</c:v>
                </c:pt>
                <c:pt idx="42892">
                  <c:v>0.98599999999999999</c:v>
                </c:pt>
                <c:pt idx="42893">
                  <c:v>0.98499999999999999</c:v>
                </c:pt>
                <c:pt idx="42894">
                  <c:v>0.93200000000000005</c:v>
                </c:pt>
                <c:pt idx="42895">
                  <c:v>0.81599999999999995</c:v>
                </c:pt>
                <c:pt idx="42896">
                  <c:v>0.84099999999999997</c:v>
                </c:pt>
                <c:pt idx="42897">
                  <c:v>1.0089999999999999</c:v>
                </c:pt>
                <c:pt idx="42898">
                  <c:v>0.82399999999999995</c:v>
                </c:pt>
                <c:pt idx="42899">
                  <c:v>0.84399999999999997</c:v>
                </c:pt>
                <c:pt idx="42900">
                  <c:v>0.54200000000000004</c:v>
                </c:pt>
                <c:pt idx="42901">
                  <c:v>0.96499999999999997</c:v>
                </c:pt>
                <c:pt idx="42902">
                  <c:v>0.80100000000000005</c:v>
                </c:pt>
                <c:pt idx="42903">
                  <c:v>0.80500000000000005</c:v>
                </c:pt>
                <c:pt idx="42904">
                  <c:v>0.84299999999999997</c:v>
                </c:pt>
                <c:pt idx="42905">
                  <c:v>0.97299999999999998</c:v>
                </c:pt>
                <c:pt idx="42906">
                  <c:v>0.80800000000000005</c:v>
                </c:pt>
                <c:pt idx="42907">
                  <c:v>0.82199999999999995</c:v>
                </c:pt>
                <c:pt idx="42908">
                  <c:v>0.81599999999999995</c:v>
                </c:pt>
                <c:pt idx="42909">
                  <c:v>0.94299999999999995</c:v>
                </c:pt>
                <c:pt idx="42910">
                  <c:v>0.83399999999999996</c:v>
                </c:pt>
                <c:pt idx="42911">
                  <c:v>0.80500000000000005</c:v>
                </c:pt>
                <c:pt idx="42912">
                  <c:v>0.85699999999999998</c:v>
                </c:pt>
                <c:pt idx="42913">
                  <c:v>0.95799999999999996</c:v>
                </c:pt>
                <c:pt idx="42914">
                  <c:v>0.83799999999999997</c:v>
                </c:pt>
                <c:pt idx="42915">
                  <c:v>0.76100000000000001</c:v>
                </c:pt>
                <c:pt idx="42916">
                  <c:v>0.85799999999999998</c:v>
                </c:pt>
                <c:pt idx="42917">
                  <c:v>0.80500000000000005</c:v>
                </c:pt>
                <c:pt idx="42918">
                  <c:v>0.86199999999999999</c:v>
                </c:pt>
                <c:pt idx="42919">
                  <c:v>0.81899999999999995</c:v>
                </c:pt>
                <c:pt idx="42920">
                  <c:v>0.60799999999999998</c:v>
                </c:pt>
                <c:pt idx="42921">
                  <c:v>0.79900000000000004</c:v>
                </c:pt>
                <c:pt idx="42922">
                  <c:v>0.80800000000000005</c:v>
                </c:pt>
                <c:pt idx="42923">
                  <c:v>0.83499999999999996</c:v>
                </c:pt>
                <c:pt idx="42924">
                  <c:v>1.0089999999999999</c:v>
                </c:pt>
                <c:pt idx="42925">
                  <c:v>0.88</c:v>
                </c:pt>
                <c:pt idx="42926">
                  <c:v>0.81799999999999995</c:v>
                </c:pt>
                <c:pt idx="42927">
                  <c:v>0.81799999999999995</c:v>
                </c:pt>
                <c:pt idx="42928">
                  <c:v>0.79200000000000004</c:v>
                </c:pt>
                <c:pt idx="42929">
                  <c:v>0.82599999999999996</c:v>
                </c:pt>
                <c:pt idx="42930">
                  <c:v>1.018</c:v>
                </c:pt>
                <c:pt idx="42931">
                  <c:v>0.95899999999999996</c:v>
                </c:pt>
                <c:pt idx="42932">
                  <c:v>0.96099999999999997</c:v>
                </c:pt>
                <c:pt idx="42933">
                  <c:v>0.80300000000000005</c:v>
                </c:pt>
                <c:pt idx="42934">
                  <c:v>0.82899999999999996</c:v>
                </c:pt>
                <c:pt idx="42935">
                  <c:v>0.81699999999999995</c:v>
                </c:pt>
                <c:pt idx="42936">
                  <c:v>1.0089999999999999</c:v>
                </c:pt>
                <c:pt idx="42937">
                  <c:v>1.0089999999999999</c:v>
                </c:pt>
                <c:pt idx="42938">
                  <c:v>0.86</c:v>
                </c:pt>
                <c:pt idx="42939">
                  <c:v>0.82</c:v>
                </c:pt>
                <c:pt idx="42940">
                  <c:v>0.81</c:v>
                </c:pt>
                <c:pt idx="42941">
                  <c:v>0.96</c:v>
                </c:pt>
                <c:pt idx="42942">
                  <c:v>0.95399999999999996</c:v>
                </c:pt>
                <c:pt idx="42943">
                  <c:v>0.85899999999999999</c:v>
                </c:pt>
                <c:pt idx="42944">
                  <c:v>0.96599999999999997</c:v>
                </c:pt>
                <c:pt idx="42945">
                  <c:v>0.54600000000000004</c:v>
                </c:pt>
                <c:pt idx="42946">
                  <c:v>0.754</c:v>
                </c:pt>
                <c:pt idx="42947">
                  <c:v>0.76400000000000001</c:v>
                </c:pt>
                <c:pt idx="42948">
                  <c:v>0.89300000000000002</c:v>
                </c:pt>
                <c:pt idx="42949">
                  <c:v>0.81299999999999994</c:v>
                </c:pt>
                <c:pt idx="42950">
                  <c:v>0.76600000000000001</c:v>
                </c:pt>
                <c:pt idx="42951">
                  <c:v>0.89900000000000002</c:v>
                </c:pt>
                <c:pt idx="42952">
                  <c:v>0.91200000000000003</c:v>
                </c:pt>
                <c:pt idx="42953">
                  <c:v>0.95299999999999996</c:v>
                </c:pt>
                <c:pt idx="42954">
                  <c:v>0.77300000000000002</c:v>
                </c:pt>
                <c:pt idx="42955">
                  <c:v>0.81399999999999995</c:v>
                </c:pt>
                <c:pt idx="42956">
                  <c:v>0.81</c:v>
                </c:pt>
                <c:pt idx="42957">
                  <c:v>0.76800000000000002</c:v>
                </c:pt>
                <c:pt idx="42958">
                  <c:v>0.90700000000000003</c:v>
                </c:pt>
                <c:pt idx="42959">
                  <c:v>0.81399999999999995</c:v>
                </c:pt>
                <c:pt idx="42960">
                  <c:v>0.77300000000000002</c:v>
                </c:pt>
                <c:pt idx="42961">
                  <c:v>0.93799999999999994</c:v>
                </c:pt>
                <c:pt idx="42962">
                  <c:v>0.93200000000000005</c:v>
                </c:pt>
                <c:pt idx="42963">
                  <c:v>0.96199999999999997</c:v>
                </c:pt>
                <c:pt idx="42964">
                  <c:v>0.74299999999999999</c:v>
                </c:pt>
                <c:pt idx="42965">
                  <c:v>0.93700000000000006</c:v>
                </c:pt>
                <c:pt idx="42966">
                  <c:v>0.94199999999999995</c:v>
                </c:pt>
                <c:pt idx="42967">
                  <c:v>0.93700000000000006</c:v>
                </c:pt>
                <c:pt idx="42968">
                  <c:v>0.81100000000000005</c:v>
                </c:pt>
                <c:pt idx="42969">
                  <c:v>0.75700000000000001</c:v>
                </c:pt>
                <c:pt idx="42970">
                  <c:v>0.92</c:v>
                </c:pt>
                <c:pt idx="42971">
                  <c:v>0.93500000000000005</c:v>
                </c:pt>
                <c:pt idx="42972">
                  <c:v>0.96399999999999997</c:v>
                </c:pt>
                <c:pt idx="42973">
                  <c:v>0.90500000000000003</c:v>
                </c:pt>
                <c:pt idx="42974">
                  <c:v>0.94199999999999995</c:v>
                </c:pt>
                <c:pt idx="42975">
                  <c:v>0.93899999999999995</c:v>
                </c:pt>
                <c:pt idx="42976">
                  <c:v>0.93200000000000005</c:v>
                </c:pt>
                <c:pt idx="42977">
                  <c:v>0.76</c:v>
                </c:pt>
                <c:pt idx="42978">
                  <c:v>0.93500000000000005</c:v>
                </c:pt>
                <c:pt idx="42979">
                  <c:v>0.93600000000000005</c:v>
                </c:pt>
                <c:pt idx="42980">
                  <c:v>0.81100000000000005</c:v>
                </c:pt>
                <c:pt idx="42981">
                  <c:v>0.94099999999999995</c:v>
                </c:pt>
                <c:pt idx="42982">
                  <c:v>0.54900000000000004</c:v>
                </c:pt>
                <c:pt idx="42983">
                  <c:v>0.75900000000000001</c:v>
                </c:pt>
                <c:pt idx="42984">
                  <c:v>0.79600000000000004</c:v>
                </c:pt>
                <c:pt idx="42985">
                  <c:v>0.92200000000000004</c:v>
                </c:pt>
                <c:pt idx="42986">
                  <c:v>0.78</c:v>
                </c:pt>
                <c:pt idx="42987">
                  <c:v>0.94099999999999995</c:v>
                </c:pt>
                <c:pt idx="42988">
                  <c:v>0.94</c:v>
                </c:pt>
                <c:pt idx="42989">
                  <c:v>0.77</c:v>
                </c:pt>
                <c:pt idx="42990">
                  <c:v>0.76500000000000001</c:v>
                </c:pt>
                <c:pt idx="42991">
                  <c:v>0.96</c:v>
                </c:pt>
                <c:pt idx="42992">
                  <c:v>0.89100000000000001</c:v>
                </c:pt>
                <c:pt idx="42993">
                  <c:v>0.79800000000000004</c:v>
                </c:pt>
                <c:pt idx="42994">
                  <c:v>0.76</c:v>
                </c:pt>
                <c:pt idx="42995">
                  <c:v>0.76300000000000001</c:v>
                </c:pt>
                <c:pt idx="42996">
                  <c:v>0.91500000000000004</c:v>
                </c:pt>
                <c:pt idx="42997">
                  <c:v>0.92400000000000004</c:v>
                </c:pt>
                <c:pt idx="42998">
                  <c:v>0.76600000000000001</c:v>
                </c:pt>
                <c:pt idx="42999">
                  <c:v>0.77400000000000002</c:v>
                </c:pt>
                <c:pt idx="43000">
                  <c:v>0.89700000000000002</c:v>
                </c:pt>
                <c:pt idx="43001">
                  <c:v>0.76100000000000001</c:v>
                </c:pt>
                <c:pt idx="43002">
                  <c:v>0.79200000000000004</c:v>
                </c:pt>
                <c:pt idx="43003">
                  <c:v>0.81100000000000005</c:v>
                </c:pt>
                <c:pt idx="43004">
                  <c:v>0.91200000000000003</c:v>
                </c:pt>
                <c:pt idx="43005">
                  <c:v>0.75600000000000001</c:v>
                </c:pt>
                <c:pt idx="43006">
                  <c:v>0.77</c:v>
                </c:pt>
                <c:pt idx="43007">
                  <c:v>0.75700000000000001</c:v>
                </c:pt>
                <c:pt idx="43008">
                  <c:v>0.92</c:v>
                </c:pt>
                <c:pt idx="43009">
                  <c:v>0.96099999999999997</c:v>
                </c:pt>
                <c:pt idx="43010">
                  <c:v>0.754</c:v>
                </c:pt>
                <c:pt idx="43011">
                  <c:v>0.83399999999999996</c:v>
                </c:pt>
                <c:pt idx="43012">
                  <c:v>0.76800000000000002</c:v>
                </c:pt>
                <c:pt idx="43013">
                  <c:v>0.77</c:v>
                </c:pt>
                <c:pt idx="43014">
                  <c:v>0.97099999999999997</c:v>
                </c:pt>
                <c:pt idx="43015">
                  <c:v>0.90900000000000003</c:v>
                </c:pt>
                <c:pt idx="43016">
                  <c:v>0.77800000000000002</c:v>
                </c:pt>
                <c:pt idx="43017">
                  <c:v>0.91300000000000003</c:v>
                </c:pt>
                <c:pt idx="43018">
                  <c:v>0.76700000000000002</c:v>
                </c:pt>
                <c:pt idx="43019">
                  <c:v>0.77900000000000003</c:v>
                </c:pt>
                <c:pt idx="43020">
                  <c:v>0.75800000000000001</c:v>
                </c:pt>
                <c:pt idx="43021">
                  <c:v>0.77100000000000002</c:v>
                </c:pt>
                <c:pt idx="43022">
                  <c:v>0.96</c:v>
                </c:pt>
                <c:pt idx="43023">
                  <c:v>0.91200000000000003</c:v>
                </c:pt>
                <c:pt idx="43024">
                  <c:v>0.76500000000000001</c:v>
                </c:pt>
                <c:pt idx="43025">
                  <c:v>0.91900000000000004</c:v>
                </c:pt>
                <c:pt idx="43026">
                  <c:v>0.76600000000000001</c:v>
                </c:pt>
                <c:pt idx="43027">
                  <c:v>0.54700000000000004</c:v>
                </c:pt>
                <c:pt idx="43028">
                  <c:v>0.89500000000000002</c:v>
                </c:pt>
                <c:pt idx="43029">
                  <c:v>0.81499999999999995</c:v>
                </c:pt>
                <c:pt idx="43030">
                  <c:v>0.76800000000000002</c:v>
                </c:pt>
                <c:pt idx="43031">
                  <c:v>0.95599999999999996</c:v>
                </c:pt>
                <c:pt idx="43032">
                  <c:v>0.90100000000000002</c:v>
                </c:pt>
                <c:pt idx="43033">
                  <c:v>0.81100000000000005</c:v>
                </c:pt>
                <c:pt idx="43034">
                  <c:v>0.77600000000000002</c:v>
                </c:pt>
                <c:pt idx="43035">
                  <c:v>0.81499999999999995</c:v>
                </c:pt>
                <c:pt idx="43036">
                  <c:v>0.77</c:v>
                </c:pt>
                <c:pt idx="43037">
                  <c:v>0.94</c:v>
                </c:pt>
                <c:pt idx="43038">
                  <c:v>0.93600000000000005</c:v>
                </c:pt>
                <c:pt idx="43039">
                  <c:v>0.77500000000000002</c:v>
                </c:pt>
                <c:pt idx="43040">
                  <c:v>0.94499999999999995</c:v>
                </c:pt>
                <c:pt idx="43041">
                  <c:v>0.96399999999999997</c:v>
                </c:pt>
                <c:pt idx="43042">
                  <c:v>0.94099999999999995</c:v>
                </c:pt>
                <c:pt idx="43043">
                  <c:v>0.747</c:v>
                </c:pt>
                <c:pt idx="43044">
                  <c:v>0.94299999999999995</c:v>
                </c:pt>
                <c:pt idx="43045">
                  <c:v>0.93899999999999995</c:v>
                </c:pt>
                <c:pt idx="43046">
                  <c:v>0.76</c:v>
                </c:pt>
                <c:pt idx="43047">
                  <c:v>0.94299999999999995</c:v>
                </c:pt>
                <c:pt idx="43048">
                  <c:v>0.93600000000000005</c:v>
                </c:pt>
                <c:pt idx="43049">
                  <c:v>0.94499999999999995</c:v>
                </c:pt>
                <c:pt idx="43050">
                  <c:v>0.90100000000000002</c:v>
                </c:pt>
                <c:pt idx="43051">
                  <c:v>0.96599999999999997</c:v>
                </c:pt>
                <c:pt idx="43052">
                  <c:v>0.92300000000000004</c:v>
                </c:pt>
                <c:pt idx="43053">
                  <c:v>0.93899999999999995</c:v>
                </c:pt>
                <c:pt idx="43054">
                  <c:v>0.94</c:v>
                </c:pt>
                <c:pt idx="43055">
                  <c:v>0.81200000000000006</c:v>
                </c:pt>
                <c:pt idx="43056">
                  <c:v>0.90800000000000003</c:v>
                </c:pt>
                <c:pt idx="43057">
                  <c:v>0.79900000000000004</c:v>
                </c:pt>
                <c:pt idx="43058">
                  <c:v>0.92500000000000004</c:v>
                </c:pt>
                <c:pt idx="43059">
                  <c:v>0.94299999999999995</c:v>
                </c:pt>
                <c:pt idx="43060">
                  <c:v>0.76100000000000001</c:v>
                </c:pt>
                <c:pt idx="43061">
                  <c:v>0.94399999999999995</c:v>
                </c:pt>
                <c:pt idx="43062">
                  <c:v>0.78300000000000003</c:v>
                </c:pt>
                <c:pt idx="43063">
                  <c:v>0.76700000000000002</c:v>
                </c:pt>
                <c:pt idx="43064">
                  <c:v>0.91700000000000004</c:v>
                </c:pt>
                <c:pt idx="43065">
                  <c:v>0.76800000000000002</c:v>
                </c:pt>
                <c:pt idx="43066">
                  <c:v>0.91400000000000003</c:v>
                </c:pt>
                <c:pt idx="43067">
                  <c:v>0.76</c:v>
                </c:pt>
                <c:pt idx="43068">
                  <c:v>0.92500000000000004</c:v>
                </c:pt>
                <c:pt idx="43069">
                  <c:v>0.81200000000000006</c:v>
                </c:pt>
                <c:pt idx="43070">
                  <c:v>0.77700000000000002</c:v>
                </c:pt>
                <c:pt idx="43071">
                  <c:v>0.77200000000000002</c:v>
                </c:pt>
                <c:pt idx="43072">
                  <c:v>0.91200000000000003</c:v>
                </c:pt>
                <c:pt idx="43073">
                  <c:v>0.91500000000000004</c:v>
                </c:pt>
                <c:pt idx="43074">
                  <c:v>0.76</c:v>
                </c:pt>
                <c:pt idx="43075">
                  <c:v>0.92300000000000004</c:v>
                </c:pt>
                <c:pt idx="43076">
                  <c:v>0.77</c:v>
                </c:pt>
                <c:pt idx="43077">
                  <c:v>0.75800000000000001</c:v>
                </c:pt>
                <c:pt idx="43078">
                  <c:v>0.92100000000000004</c:v>
                </c:pt>
                <c:pt idx="43079">
                  <c:v>0.91100000000000003</c:v>
                </c:pt>
                <c:pt idx="43080">
                  <c:v>0.77200000000000002</c:v>
                </c:pt>
                <c:pt idx="43081">
                  <c:v>0.78</c:v>
                </c:pt>
                <c:pt idx="43082">
                  <c:v>0.76900000000000002</c:v>
                </c:pt>
                <c:pt idx="43083">
                  <c:v>0.78100000000000003</c:v>
                </c:pt>
                <c:pt idx="43084">
                  <c:v>0.77400000000000002</c:v>
                </c:pt>
                <c:pt idx="43085">
                  <c:v>0.76200000000000001</c:v>
                </c:pt>
                <c:pt idx="43086">
                  <c:v>0.96099999999999997</c:v>
                </c:pt>
                <c:pt idx="43087">
                  <c:v>0.91200000000000003</c:v>
                </c:pt>
                <c:pt idx="43088">
                  <c:v>0.76800000000000002</c:v>
                </c:pt>
                <c:pt idx="43089">
                  <c:v>0.89700000000000002</c:v>
                </c:pt>
                <c:pt idx="43090">
                  <c:v>0.77</c:v>
                </c:pt>
                <c:pt idx="43091">
                  <c:v>0.81599999999999995</c:v>
                </c:pt>
                <c:pt idx="43092">
                  <c:v>0.90300000000000002</c:v>
                </c:pt>
                <c:pt idx="43093">
                  <c:v>0.77800000000000002</c:v>
                </c:pt>
                <c:pt idx="43094">
                  <c:v>0.81599999999999995</c:v>
                </c:pt>
                <c:pt idx="43095">
                  <c:v>0.94199999999999995</c:v>
                </c:pt>
                <c:pt idx="43096">
                  <c:v>0.77200000000000002</c:v>
                </c:pt>
                <c:pt idx="43097">
                  <c:v>0.94699999999999995</c:v>
                </c:pt>
                <c:pt idx="43098">
                  <c:v>0.94299999999999995</c:v>
                </c:pt>
                <c:pt idx="43099">
                  <c:v>0.94499999999999995</c:v>
                </c:pt>
                <c:pt idx="43100">
                  <c:v>0.77700000000000002</c:v>
                </c:pt>
                <c:pt idx="43101">
                  <c:v>0.96599999999999997</c:v>
                </c:pt>
                <c:pt idx="43102">
                  <c:v>0.94599999999999995</c:v>
                </c:pt>
                <c:pt idx="43103">
                  <c:v>0.94699999999999995</c:v>
                </c:pt>
                <c:pt idx="43104">
                  <c:v>0.76300000000000001</c:v>
                </c:pt>
                <c:pt idx="43105">
                  <c:v>0.90300000000000002</c:v>
                </c:pt>
                <c:pt idx="43106">
                  <c:v>0.96699999999999997</c:v>
                </c:pt>
                <c:pt idx="43107">
                  <c:v>0.92800000000000005</c:v>
                </c:pt>
                <c:pt idx="43108">
                  <c:v>0.94799999999999995</c:v>
                </c:pt>
                <c:pt idx="43109">
                  <c:v>0.76300000000000001</c:v>
                </c:pt>
                <c:pt idx="43110">
                  <c:v>0.78500000000000003</c:v>
                </c:pt>
                <c:pt idx="43111">
                  <c:v>0.76900000000000002</c:v>
                </c:pt>
                <c:pt idx="43112">
                  <c:v>0.91600000000000004</c:v>
                </c:pt>
                <c:pt idx="43113">
                  <c:v>0.77900000000000003</c:v>
                </c:pt>
                <c:pt idx="43114">
                  <c:v>0.91400000000000003</c:v>
                </c:pt>
                <c:pt idx="43115">
                  <c:v>0.91700000000000004</c:v>
                </c:pt>
                <c:pt idx="43116">
                  <c:v>0.76200000000000001</c:v>
                </c:pt>
                <c:pt idx="43117">
                  <c:v>0.92600000000000005</c:v>
                </c:pt>
                <c:pt idx="43118">
                  <c:v>0.91200000000000003</c:v>
                </c:pt>
                <c:pt idx="43119">
                  <c:v>0.92300000000000004</c:v>
                </c:pt>
                <c:pt idx="43120">
                  <c:v>0.77400000000000002</c:v>
                </c:pt>
                <c:pt idx="43121">
                  <c:v>0.78200000000000003</c:v>
                </c:pt>
                <c:pt idx="43122">
                  <c:v>0.76400000000000001</c:v>
                </c:pt>
                <c:pt idx="43123">
                  <c:v>0.91400000000000003</c:v>
                </c:pt>
                <c:pt idx="43124">
                  <c:v>0.89800000000000002</c:v>
                </c:pt>
                <c:pt idx="43125">
                  <c:v>0.90400000000000003</c:v>
                </c:pt>
                <c:pt idx="43126">
                  <c:v>0.77900000000000003</c:v>
                </c:pt>
                <c:pt idx="43127">
                  <c:v>0.77300000000000002</c:v>
                </c:pt>
                <c:pt idx="43128">
                  <c:v>0.77800000000000002</c:v>
                </c:pt>
                <c:pt idx="43129">
                  <c:v>0.90500000000000003</c:v>
                </c:pt>
                <c:pt idx="43130">
                  <c:v>0.78</c:v>
                </c:pt>
                <c:pt idx="43131">
                  <c:v>0.91900000000000004</c:v>
                </c:pt>
                <c:pt idx="43132">
                  <c:v>0.92800000000000005</c:v>
                </c:pt>
                <c:pt idx="43133">
                  <c:v>0.77500000000000002</c:v>
                </c:pt>
                <c:pt idx="43134">
                  <c:v>0.78300000000000003</c:v>
                </c:pt>
                <c:pt idx="43135">
                  <c:v>0.504</c:v>
                </c:pt>
                <c:pt idx="43136">
                  <c:v>0.504</c:v>
                </c:pt>
                <c:pt idx="43137">
                  <c:v>0.50700000000000001</c:v>
                </c:pt>
                <c:pt idx="43138">
                  <c:v>0.50700000000000001</c:v>
                </c:pt>
                <c:pt idx="43139">
                  <c:v>0.51500000000000001</c:v>
                </c:pt>
                <c:pt idx="43140">
                  <c:v>0.51500000000000001</c:v>
                </c:pt>
                <c:pt idx="43141">
                  <c:v>0.51500000000000001</c:v>
                </c:pt>
                <c:pt idx="43142">
                  <c:v>0.51400000000000001</c:v>
                </c:pt>
                <c:pt idx="43143">
                  <c:v>0.51800000000000002</c:v>
                </c:pt>
                <c:pt idx="43144">
                  <c:v>0.51800000000000002</c:v>
                </c:pt>
                <c:pt idx="43145">
                  <c:v>0.48099999999999998</c:v>
                </c:pt>
                <c:pt idx="43146">
                  <c:v>0.48099999999999998</c:v>
                </c:pt>
                <c:pt idx="43147">
                  <c:v>0.48699999999999999</c:v>
                </c:pt>
                <c:pt idx="43148">
                  <c:v>0.48699999999999999</c:v>
                </c:pt>
                <c:pt idx="43149">
                  <c:v>0.52700000000000002</c:v>
                </c:pt>
                <c:pt idx="43150">
                  <c:v>0.51800000000000002</c:v>
                </c:pt>
                <c:pt idx="43151">
                  <c:v>0.52600000000000002</c:v>
                </c:pt>
                <c:pt idx="43152">
                  <c:v>0.497</c:v>
                </c:pt>
                <c:pt idx="43153">
                  <c:v>0.46899999999999997</c:v>
                </c:pt>
                <c:pt idx="43154">
                  <c:v>0.46899999999999997</c:v>
                </c:pt>
                <c:pt idx="43155">
                  <c:v>0.52200000000000002</c:v>
                </c:pt>
                <c:pt idx="43156">
                  <c:v>0.52200000000000002</c:v>
                </c:pt>
                <c:pt idx="43157">
                  <c:v>0.53</c:v>
                </c:pt>
                <c:pt idx="43158">
                  <c:v>0.53</c:v>
                </c:pt>
                <c:pt idx="43159">
                  <c:v>0.48399999999999999</c:v>
                </c:pt>
                <c:pt idx="43160">
                  <c:v>0.48399999999999999</c:v>
                </c:pt>
                <c:pt idx="43161">
                  <c:v>0.49099999999999999</c:v>
                </c:pt>
                <c:pt idx="43162">
                  <c:v>0.49099999999999999</c:v>
                </c:pt>
                <c:pt idx="43163">
                  <c:v>0.497</c:v>
                </c:pt>
                <c:pt idx="43164">
                  <c:v>0.497</c:v>
                </c:pt>
                <c:pt idx="43165">
                  <c:v>0.49</c:v>
                </c:pt>
                <c:pt idx="43166">
                  <c:v>0.49</c:v>
                </c:pt>
                <c:pt idx="43167">
                  <c:v>0.47</c:v>
                </c:pt>
                <c:pt idx="43168">
                  <c:v>0.47</c:v>
                </c:pt>
                <c:pt idx="43169">
                  <c:v>0.49</c:v>
                </c:pt>
                <c:pt idx="43170">
                  <c:v>0.53100000000000003</c:v>
                </c:pt>
                <c:pt idx="43171">
                  <c:v>0.53100000000000003</c:v>
                </c:pt>
                <c:pt idx="43172">
                  <c:v>0.53900000000000003</c:v>
                </c:pt>
                <c:pt idx="43173">
                  <c:v>0.47699999999999998</c:v>
                </c:pt>
                <c:pt idx="43174">
                  <c:v>0.52900000000000003</c:v>
                </c:pt>
                <c:pt idx="43175">
                  <c:v>0.53800000000000003</c:v>
                </c:pt>
                <c:pt idx="43176">
                  <c:v>0.50700000000000001</c:v>
                </c:pt>
                <c:pt idx="43177">
                  <c:v>0.47899999999999998</c:v>
                </c:pt>
                <c:pt idx="43178">
                  <c:v>0.5</c:v>
                </c:pt>
                <c:pt idx="43179">
                  <c:v>0.47699999999999998</c:v>
                </c:pt>
                <c:pt idx="43180">
                  <c:v>0.47699999999999998</c:v>
                </c:pt>
                <c:pt idx="43181">
                  <c:v>0.47099999999999997</c:v>
                </c:pt>
                <c:pt idx="43182">
                  <c:v>0.47099999999999997</c:v>
                </c:pt>
                <c:pt idx="43183">
                  <c:v>0.53300000000000003</c:v>
                </c:pt>
                <c:pt idx="43184">
                  <c:v>0.53300000000000003</c:v>
                </c:pt>
                <c:pt idx="43185">
                  <c:v>0.54200000000000004</c:v>
                </c:pt>
                <c:pt idx="43186">
                  <c:v>0.54200000000000004</c:v>
                </c:pt>
                <c:pt idx="43187">
                  <c:v>0.49199999999999999</c:v>
                </c:pt>
                <c:pt idx="43188">
                  <c:v>0.49399999999999999</c:v>
                </c:pt>
                <c:pt idx="43189">
                  <c:v>0.49399999999999999</c:v>
                </c:pt>
                <c:pt idx="43190">
                  <c:v>0.5</c:v>
                </c:pt>
                <c:pt idx="43191">
                  <c:v>0.5</c:v>
                </c:pt>
                <c:pt idx="43192">
                  <c:v>0.47899999999999998</c:v>
                </c:pt>
                <c:pt idx="43193">
                  <c:v>0.47899999999999998</c:v>
                </c:pt>
                <c:pt idx="43194">
                  <c:v>0.5</c:v>
                </c:pt>
                <c:pt idx="43195">
                  <c:v>0.47299999999999998</c:v>
                </c:pt>
                <c:pt idx="43196">
                  <c:v>0.47299999999999998</c:v>
                </c:pt>
                <c:pt idx="43197">
                  <c:v>0.49299999999999999</c:v>
                </c:pt>
                <c:pt idx="43198">
                  <c:v>0.53400000000000003</c:v>
                </c:pt>
                <c:pt idx="43199">
                  <c:v>0.53400000000000003</c:v>
                </c:pt>
                <c:pt idx="43200">
                  <c:v>0.54300000000000004</c:v>
                </c:pt>
                <c:pt idx="43201">
                  <c:v>0.54300000000000004</c:v>
                </c:pt>
                <c:pt idx="43202">
                  <c:v>0.54200000000000004</c:v>
                </c:pt>
                <c:pt idx="43203">
                  <c:v>0.55100000000000005</c:v>
                </c:pt>
                <c:pt idx="43204">
                  <c:v>0.48699999999999999</c:v>
                </c:pt>
                <c:pt idx="43205">
                  <c:v>0.48</c:v>
                </c:pt>
                <c:pt idx="43206">
                  <c:v>0.53300000000000003</c:v>
                </c:pt>
                <c:pt idx="43207">
                  <c:v>0.51800000000000002</c:v>
                </c:pt>
                <c:pt idx="43208">
                  <c:v>0.51</c:v>
                </c:pt>
                <c:pt idx="43209">
                  <c:v>0.48799999999999999</c:v>
                </c:pt>
                <c:pt idx="43210">
                  <c:v>0.50800000000000001</c:v>
                </c:pt>
                <c:pt idx="43211">
                  <c:v>0.48199999999999998</c:v>
                </c:pt>
                <c:pt idx="43212">
                  <c:v>0.53700000000000003</c:v>
                </c:pt>
                <c:pt idx="43213">
                  <c:v>0.53700000000000003</c:v>
                </c:pt>
                <c:pt idx="43214">
                  <c:v>0.48</c:v>
                </c:pt>
                <c:pt idx="43215">
                  <c:v>0.48</c:v>
                </c:pt>
                <c:pt idx="43216">
                  <c:v>0.51100000000000001</c:v>
                </c:pt>
                <c:pt idx="43217">
                  <c:v>0.51100000000000001</c:v>
                </c:pt>
                <c:pt idx="43218">
                  <c:v>0.54600000000000004</c:v>
                </c:pt>
                <c:pt idx="43219">
                  <c:v>0.54600000000000004</c:v>
                </c:pt>
                <c:pt idx="43220">
                  <c:v>0.55500000000000005</c:v>
                </c:pt>
                <c:pt idx="43221">
                  <c:v>0.55500000000000005</c:v>
                </c:pt>
                <c:pt idx="43222">
                  <c:v>0.48099999999999998</c:v>
                </c:pt>
                <c:pt idx="43223">
                  <c:v>0.497</c:v>
                </c:pt>
                <c:pt idx="43224">
                  <c:v>0.497</c:v>
                </c:pt>
                <c:pt idx="43225">
                  <c:v>0.502</c:v>
                </c:pt>
                <c:pt idx="43226">
                  <c:v>0.504</c:v>
                </c:pt>
                <c:pt idx="43227">
                  <c:v>0.504</c:v>
                </c:pt>
                <c:pt idx="43228">
                  <c:v>0.51</c:v>
                </c:pt>
                <c:pt idx="43229">
                  <c:v>0.51</c:v>
                </c:pt>
                <c:pt idx="43230">
                  <c:v>0.505</c:v>
                </c:pt>
                <c:pt idx="43231">
                  <c:v>0.503</c:v>
                </c:pt>
                <c:pt idx="43232">
                  <c:v>0.503</c:v>
                </c:pt>
                <c:pt idx="43233">
                  <c:v>0.505</c:v>
                </c:pt>
                <c:pt idx="43234">
                  <c:v>0.48199999999999998</c:v>
                </c:pt>
                <c:pt idx="43235">
                  <c:v>0.48199999999999998</c:v>
                </c:pt>
                <c:pt idx="43236">
                  <c:v>0.54700000000000004</c:v>
                </c:pt>
                <c:pt idx="43237">
                  <c:v>0.51100000000000001</c:v>
                </c:pt>
                <c:pt idx="43238">
                  <c:v>0.54700000000000004</c:v>
                </c:pt>
                <c:pt idx="43239">
                  <c:v>0.504</c:v>
                </c:pt>
                <c:pt idx="43240">
                  <c:v>0.54600000000000004</c:v>
                </c:pt>
                <c:pt idx="43241">
                  <c:v>0.55600000000000005</c:v>
                </c:pt>
                <c:pt idx="43242">
                  <c:v>0.55600000000000005</c:v>
                </c:pt>
                <c:pt idx="43243">
                  <c:v>0.55500000000000005</c:v>
                </c:pt>
                <c:pt idx="43244">
                  <c:v>0.56499999999999995</c:v>
                </c:pt>
                <c:pt idx="43245">
                  <c:v>0.496</c:v>
                </c:pt>
                <c:pt idx="43246">
                  <c:v>0.48899999999999999</c:v>
                </c:pt>
                <c:pt idx="43247">
                  <c:v>0.49099999999999999</c:v>
                </c:pt>
                <c:pt idx="43248">
                  <c:v>0.49099999999999999</c:v>
                </c:pt>
                <c:pt idx="43249">
                  <c:v>0.54500000000000004</c:v>
                </c:pt>
                <c:pt idx="43250">
                  <c:v>0.55400000000000005</c:v>
                </c:pt>
                <c:pt idx="43251">
                  <c:v>0.51400000000000001</c:v>
                </c:pt>
                <c:pt idx="43252">
                  <c:v>0.51900000000000002</c:v>
                </c:pt>
                <c:pt idx="43253">
                  <c:v>0.498</c:v>
                </c:pt>
                <c:pt idx="43254">
                  <c:v>0.52200000000000002</c:v>
                </c:pt>
                <c:pt idx="43255">
                  <c:v>0.52200000000000002</c:v>
                </c:pt>
                <c:pt idx="43256">
                  <c:v>0.54900000000000004</c:v>
                </c:pt>
                <c:pt idx="43257">
                  <c:v>0.54900000000000004</c:v>
                </c:pt>
                <c:pt idx="43258">
                  <c:v>0.49099999999999999</c:v>
                </c:pt>
                <c:pt idx="43259">
                  <c:v>0.49</c:v>
                </c:pt>
                <c:pt idx="43260">
                  <c:v>0.49</c:v>
                </c:pt>
                <c:pt idx="43261">
                  <c:v>0.55900000000000005</c:v>
                </c:pt>
                <c:pt idx="43262">
                  <c:v>0.55900000000000005</c:v>
                </c:pt>
                <c:pt idx="43263">
                  <c:v>0.51500000000000001</c:v>
                </c:pt>
                <c:pt idx="43264">
                  <c:v>0.51400000000000001</c:v>
                </c:pt>
                <c:pt idx="43265">
                  <c:v>0.48299999999999998</c:v>
                </c:pt>
                <c:pt idx="43266">
                  <c:v>0.48299999999999998</c:v>
                </c:pt>
                <c:pt idx="43267">
                  <c:v>0.48499999999999999</c:v>
                </c:pt>
                <c:pt idx="43268">
                  <c:v>0.56799999999999995</c:v>
                </c:pt>
                <c:pt idx="43269">
                  <c:v>0.56799999999999995</c:v>
                </c:pt>
                <c:pt idx="43270">
                  <c:v>0.49199999999999999</c:v>
                </c:pt>
                <c:pt idx="43271">
                  <c:v>0.49199999999999999</c:v>
                </c:pt>
                <c:pt idx="43272">
                  <c:v>0.49</c:v>
                </c:pt>
                <c:pt idx="43273">
                  <c:v>0.52100000000000002</c:v>
                </c:pt>
                <c:pt idx="43274">
                  <c:v>0.52100000000000002</c:v>
                </c:pt>
                <c:pt idx="43275">
                  <c:v>0.50700000000000001</c:v>
                </c:pt>
                <c:pt idx="43276">
                  <c:v>0.50700000000000001</c:v>
                </c:pt>
                <c:pt idx="43277">
                  <c:v>0.51300000000000001</c:v>
                </c:pt>
                <c:pt idx="43278">
                  <c:v>0.51400000000000001</c:v>
                </c:pt>
                <c:pt idx="43279">
                  <c:v>0.51400000000000001</c:v>
                </c:pt>
                <c:pt idx="43280">
                  <c:v>0.51400000000000001</c:v>
                </c:pt>
                <c:pt idx="43281">
                  <c:v>0.51400000000000001</c:v>
                </c:pt>
                <c:pt idx="43282">
                  <c:v>0.51600000000000001</c:v>
                </c:pt>
                <c:pt idx="43283">
                  <c:v>0.50800000000000001</c:v>
                </c:pt>
                <c:pt idx="43284">
                  <c:v>0.51600000000000001</c:v>
                </c:pt>
                <c:pt idx="43285">
                  <c:v>0.50800000000000001</c:v>
                </c:pt>
                <c:pt idx="43286">
                  <c:v>0.55000000000000004</c:v>
                </c:pt>
                <c:pt idx="43287">
                  <c:v>0.55000000000000004</c:v>
                </c:pt>
                <c:pt idx="43288">
                  <c:v>0.56000000000000005</c:v>
                </c:pt>
                <c:pt idx="43289">
                  <c:v>0.56000000000000005</c:v>
                </c:pt>
                <c:pt idx="43290">
                  <c:v>0.55800000000000005</c:v>
                </c:pt>
                <c:pt idx="43291">
                  <c:v>0.49099999999999999</c:v>
                </c:pt>
                <c:pt idx="43292">
                  <c:v>0.49099999999999999</c:v>
                </c:pt>
                <c:pt idx="43293">
                  <c:v>0.56999999999999995</c:v>
                </c:pt>
                <c:pt idx="43294">
                  <c:v>0.56899999999999995</c:v>
                </c:pt>
                <c:pt idx="43295">
                  <c:v>0.50700000000000001</c:v>
                </c:pt>
                <c:pt idx="43296">
                  <c:v>0.56799999999999995</c:v>
                </c:pt>
                <c:pt idx="43297">
                  <c:v>0.48499999999999999</c:v>
                </c:pt>
                <c:pt idx="43298">
                  <c:v>0.48499999999999999</c:v>
                </c:pt>
                <c:pt idx="43299">
                  <c:v>0.57799999999999996</c:v>
                </c:pt>
                <c:pt idx="43300">
                  <c:v>0.49199999999999999</c:v>
                </c:pt>
                <c:pt idx="43301">
                  <c:v>0.501</c:v>
                </c:pt>
                <c:pt idx="43302">
                  <c:v>0.501</c:v>
                </c:pt>
                <c:pt idx="43303">
                  <c:v>0.55800000000000005</c:v>
                </c:pt>
                <c:pt idx="43304">
                  <c:v>0.56699999999999995</c:v>
                </c:pt>
                <c:pt idx="43305">
                  <c:v>0.49399999999999999</c:v>
                </c:pt>
                <c:pt idx="43306">
                  <c:v>0.49399999999999999</c:v>
                </c:pt>
                <c:pt idx="43307">
                  <c:v>0.53200000000000003</c:v>
                </c:pt>
                <c:pt idx="43308">
                  <c:v>0.52400000000000002</c:v>
                </c:pt>
                <c:pt idx="43309">
                  <c:v>0.754</c:v>
                </c:pt>
                <c:pt idx="43310">
                  <c:v>0.53</c:v>
                </c:pt>
                <c:pt idx="43311">
                  <c:v>0.55300000000000005</c:v>
                </c:pt>
                <c:pt idx="43312">
                  <c:v>0.55300000000000005</c:v>
                </c:pt>
                <c:pt idx="43313">
                  <c:v>0.53300000000000003</c:v>
                </c:pt>
                <c:pt idx="43314">
                  <c:v>0.53300000000000003</c:v>
                </c:pt>
                <c:pt idx="43315">
                  <c:v>0.56200000000000006</c:v>
                </c:pt>
                <c:pt idx="43316">
                  <c:v>0.56200000000000006</c:v>
                </c:pt>
                <c:pt idx="43317">
                  <c:v>0.52600000000000002</c:v>
                </c:pt>
                <c:pt idx="43318">
                  <c:v>0.52500000000000002</c:v>
                </c:pt>
                <c:pt idx="43319">
                  <c:v>0.57199999999999995</c:v>
                </c:pt>
                <c:pt idx="43320">
                  <c:v>0.57199999999999995</c:v>
                </c:pt>
                <c:pt idx="43321">
                  <c:v>0.49399999999999999</c:v>
                </c:pt>
                <c:pt idx="43322">
                  <c:v>0.499</c:v>
                </c:pt>
                <c:pt idx="43323">
                  <c:v>0.499</c:v>
                </c:pt>
                <c:pt idx="43324">
                  <c:v>0.49299999999999999</c:v>
                </c:pt>
                <c:pt idx="43325">
                  <c:v>0.49299999999999999</c:v>
                </c:pt>
                <c:pt idx="43326">
                  <c:v>0.495</c:v>
                </c:pt>
                <c:pt idx="43327">
                  <c:v>0.58199999999999996</c:v>
                </c:pt>
                <c:pt idx="43328">
                  <c:v>0.58199999999999996</c:v>
                </c:pt>
                <c:pt idx="43329">
                  <c:v>0.502</c:v>
                </c:pt>
                <c:pt idx="43330">
                  <c:v>0.502</c:v>
                </c:pt>
                <c:pt idx="43331">
                  <c:v>0.496</c:v>
                </c:pt>
                <c:pt idx="43332">
                  <c:v>0.496</c:v>
                </c:pt>
                <c:pt idx="43333">
                  <c:v>0.53200000000000003</c:v>
                </c:pt>
                <c:pt idx="43334">
                  <c:v>0.53200000000000003</c:v>
                </c:pt>
                <c:pt idx="43335">
                  <c:v>0.5</c:v>
                </c:pt>
                <c:pt idx="43336">
                  <c:v>0.52400000000000002</c:v>
                </c:pt>
                <c:pt idx="43337">
                  <c:v>0.52400000000000002</c:v>
                </c:pt>
                <c:pt idx="43338">
                  <c:v>0.51</c:v>
                </c:pt>
                <c:pt idx="43339">
                  <c:v>0.51</c:v>
                </c:pt>
                <c:pt idx="43340">
                  <c:v>0.51600000000000001</c:v>
                </c:pt>
                <c:pt idx="43341">
                  <c:v>0.51700000000000002</c:v>
                </c:pt>
                <c:pt idx="43342">
                  <c:v>0.51700000000000002</c:v>
                </c:pt>
                <c:pt idx="43343">
                  <c:v>0.52400000000000002</c:v>
                </c:pt>
                <c:pt idx="43344">
                  <c:v>0.52500000000000002</c:v>
                </c:pt>
                <c:pt idx="43345">
                  <c:v>0.52500000000000002</c:v>
                </c:pt>
                <c:pt idx="43346">
                  <c:v>0.51700000000000002</c:v>
                </c:pt>
                <c:pt idx="43347">
                  <c:v>0.51700000000000002</c:v>
                </c:pt>
                <c:pt idx="43348">
                  <c:v>0.52700000000000002</c:v>
                </c:pt>
                <c:pt idx="43349">
                  <c:v>0.51900000000000002</c:v>
                </c:pt>
                <c:pt idx="43350">
                  <c:v>0.56299999999999994</c:v>
                </c:pt>
                <c:pt idx="43351">
                  <c:v>0.52700000000000002</c:v>
                </c:pt>
                <c:pt idx="43352">
                  <c:v>0.51900000000000002</c:v>
                </c:pt>
                <c:pt idx="43353">
                  <c:v>0.56299999999999994</c:v>
                </c:pt>
                <c:pt idx="43354">
                  <c:v>0.57299999999999995</c:v>
                </c:pt>
                <c:pt idx="43355">
                  <c:v>0.57299999999999995</c:v>
                </c:pt>
                <c:pt idx="43356">
                  <c:v>0.57199999999999995</c:v>
                </c:pt>
                <c:pt idx="43357">
                  <c:v>0.501</c:v>
                </c:pt>
                <c:pt idx="43358">
                  <c:v>0.501</c:v>
                </c:pt>
                <c:pt idx="43359">
                  <c:v>0.58199999999999996</c:v>
                </c:pt>
                <c:pt idx="43360">
                  <c:v>0.52500000000000002</c:v>
                </c:pt>
                <c:pt idx="43361">
                  <c:v>0.51700000000000002</c:v>
                </c:pt>
                <c:pt idx="43362">
                  <c:v>0.49399999999999999</c:v>
                </c:pt>
                <c:pt idx="43363">
                  <c:v>0.49399999999999999</c:v>
                </c:pt>
                <c:pt idx="43364">
                  <c:v>0.59199999999999997</c:v>
                </c:pt>
                <c:pt idx="43365">
                  <c:v>0.50900000000000001</c:v>
                </c:pt>
                <c:pt idx="43366">
                  <c:v>0.502</c:v>
                </c:pt>
                <c:pt idx="43367">
                  <c:v>0.56100000000000005</c:v>
                </c:pt>
                <c:pt idx="43368">
                  <c:v>0.57099999999999995</c:v>
                </c:pt>
                <c:pt idx="43369">
                  <c:v>0.54400000000000004</c:v>
                </c:pt>
                <c:pt idx="43370">
                  <c:v>0.58099999999999996</c:v>
                </c:pt>
                <c:pt idx="43371">
                  <c:v>0.51100000000000001</c:v>
                </c:pt>
                <c:pt idx="43372">
                  <c:v>0.51100000000000001</c:v>
                </c:pt>
                <c:pt idx="43373">
                  <c:v>0.504</c:v>
                </c:pt>
                <c:pt idx="43374">
                  <c:v>0.504</c:v>
                </c:pt>
                <c:pt idx="43375">
                  <c:v>0.53500000000000003</c:v>
                </c:pt>
                <c:pt idx="43376">
                  <c:v>0.54200000000000004</c:v>
                </c:pt>
                <c:pt idx="43377">
                  <c:v>0.54500000000000004</c:v>
                </c:pt>
                <c:pt idx="43378">
                  <c:v>0.54500000000000004</c:v>
                </c:pt>
                <c:pt idx="43379">
                  <c:v>0.56499999999999995</c:v>
                </c:pt>
                <c:pt idx="43380">
                  <c:v>0.56499999999999995</c:v>
                </c:pt>
                <c:pt idx="43381">
                  <c:v>0.53400000000000003</c:v>
                </c:pt>
                <c:pt idx="43382">
                  <c:v>0.53700000000000003</c:v>
                </c:pt>
                <c:pt idx="43383">
                  <c:v>0.57499999999999996</c:v>
                </c:pt>
                <c:pt idx="43384">
                  <c:v>0.57499999999999996</c:v>
                </c:pt>
                <c:pt idx="43385">
                  <c:v>0.53600000000000003</c:v>
                </c:pt>
                <c:pt idx="43386">
                  <c:v>0.51100000000000001</c:v>
                </c:pt>
                <c:pt idx="43387">
                  <c:v>0.58599999999999997</c:v>
                </c:pt>
                <c:pt idx="43388">
                  <c:v>0.58599999999999997</c:v>
                </c:pt>
                <c:pt idx="43389">
                  <c:v>0.52900000000000003</c:v>
                </c:pt>
                <c:pt idx="43390">
                  <c:v>0.52900000000000003</c:v>
                </c:pt>
                <c:pt idx="43391">
                  <c:v>0.504</c:v>
                </c:pt>
                <c:pt idx="43392">
                  <c:v>0.50900000000000001</c:v>
                </c:pt>
                <c:pt idx="43393">
                  <c:v>0.50900000000000001</c:v>
                </c:pt>
                <c:pt idx="43394">
                  <c:v>0.59599999999999997</c:v>
                </c:pt>
                <c:pt idx="43395">
                  <c:v>0.59599999999999997</c:v>
                </c:pt>
                <c:pt idx="43396">
                  <c:v>0.502</c:v>
                </c:pt>
                <c:pt idx="43397">
                  <c:v>0.502</c:v>
                </c:pt>
                <c:pt idx="43398">
                  <c:v>0.505</c:v>
                </c:pt>
                <c:pt idx="43399">
                  <c:v>0.496</c:v>
                </c:pt>
                <c:pt idx="43400">
                  <c:v>0.496</c:v>
                </c:pt>
                <c:pt idx="43401">
                  <c:v>0.51200000000000001</c:v>
                </c:pt>
                <c:pt idx="43402">
                  <c:v>0.51200000000000001</c:v>
                </c:pt>
                <c:pt idx="43403">
                  <c:v>0.505</c:v>
                </c:pt>
                <c:pt idx="43404">
                  <c:v>0.505</c:v>
                </c:pt>
                <c:pt idx="43405">
                  <c:v>0.54400000000000004</c:v>
                </c:pt>
                <c:pt idx="43406">
                  <c:v>0.54400000000000004</c:v>
                </c:pt>
                <c:pt idx="43407">
                  <c:v>0.51</c:v>
                </c:pt>
                <c:pt idx="43408">
                  <c:v>0.53500000000000003</c:v>
                </c:pt>
                <c:pt idx="43409">
                  <c:v>0.53500000000000003</c:v>
                </c:pt>
                <c:pt idx="43410">
                  <c:v>0.503</c:v>
                </c:pt>
                <c:pt idx="43411">
                  <c:v>0.52800000000000002</c:v>
                </c:pt>
                <c:pt idx="43412">
                  <c:v>0.52800000000000002</c:v>
                </c:pt>
                <c:pt idx="43413">
                  <c:v>0.51900000000000002</c:v>
                </c:pt>
                <c:pt idx="43414">
                  <c:v>0.52100000000000002</c:v>
                </c:pt>
                <c:pt idx="43415">
                  <c:v>0.52100000000000002</c:v>
                </c:pt>
                <c:pt idx="43416">
                  <c:v>0.52700000000000002</c:v>
                </c:pt>
                <c:pt idx="43417">
                  <c:v>0.53500000000000003</c:v>
                </c:pt>
                <c:pt idx="43418">
                  <c:v>0.52900000000000003</c:v>
                </c:pt>
                <c:pt idx="43419">
                  <c:v>0.52900000000000003</c:v>
                </c:pt>
                <c:pt idx="43420">
                  <c:v>0.53700000000000003</c:v>
                </c:pt>
                <c:pt idx="43421">
                  <c:v>0.53700000000000003</c:v>
                </c:pt>
                <c:pt idx="43422">
                  <c:v>0.57499999999999996</c:v>
                </c:pt>
                <c:pt idx="43423">
                  <c:v>0.56699999999999995</c:v>
                </c:pt>
                <c:pt idx="43424">
                  <c:v>0.57699999999999996</c:v>
                </c:pt>
                <c:pt idx="43425">
                  <c:v>0.57699999999999996</c:v>
                </c:pt>
                <c:pt idx="43426">
                  <c:v>0.53800000000000003</c:v>
                </c:pt>
                <c:pt idx="43427">
                  <c:v>0.58699999999999997</c:v>
                </c:pt>
                <c:pt idx="43428">
                  <c:v>0.58499999999999996</c:v>
                </c:pt>
                <c:pt idx="43429">
                  <c:v>0.53</c:v>
                </c:pt>
                <c:pt idx="43430">
                  <c:v>0.58699999999999997</c:v>
                </c:pt>
                <c:pt idx="43431">
                  <c:v>0.52200000000000002</c:v>
                </c:pt>
                <c:pt idx="43432">
                  <c:v>0.53800000000000003</c:v>
                </c:pt>
                <c:pt idx="43433">
                  <c:v>0.53</c:v>
                </c:pt>
                <c:pt idx="43434">
                  <c:v>0.52200000000000002</c:v>
                </c:pt>
                <c:pt idx="43435">
                  <c:v>0.59699999999999998</c:v>
                </c:pt>
                <c:pt idx="43436">
                  <c:v>0.59699999999999998</c:v>
                </c:pt>
                <c:pt idx="43437">
                  <c:v>0.59599999999999997</c:v>
                </c:pt>
                <c:pt idx="43438">
                  <c:v>0.51100000000000001</c:v>
                </c:pt>
                <c:pt idx="43439">
                  <c:v>0.51100000000000001</c:v>
                </c:pt>
                <c:pt idx="43440">
                  <c:v>0.60499999999999998</c:v>
                </c:pt>
                <c:pt idx="43441">
                  <c:v>0.53600000000000003</c:v>
                </c:pt>
                <c:pt idx="43442">
                  <c:v>0.504</c:v>
                </c:pt>
                <c:pt idx="43443">
                  <c:v>0.504</c:v>
                </c:pt>
                <c:pt idx="43444">
                  <c:v>0.52800000000000002</c:v>
                </c:pt>
                <c:pt idx="43445">
                  <c:v>0.498</c:v>
                </c:pt>
                <c:pt idx="43446">
                  <c:v>0.498</c:v>
                </c:pt>
                <c:pt idx="43447">
                  <c:v>0.55600000000000005</c:v>
                </c:pt>
                <c:pt idx="43448">
                  <c:v>0.57399999999999995</c:v>
                </c:pt>
                <c:pt idx="43449">
                  <c:v>0.58399999999999996</c:v>
                </c:pt>
                <c:pt idx="43450">
                  <c:v>0.52</c:v>
                </c:pt>
                <c:pt idx="43451">
                  <c:v>0.59499999999999997</c:v>
                </c:pt>
                <c:pt idx="43452">
                  <c:v>0.60399999999999998</c:v>
                </c:pt>
                <c:pt idx="43453">
                  <c:v>0.51200000000000001</c:v>
                </c:pt>
                <c:pt idx="43454">
                  <c:v>0.54700000000000004</c:v>
                </c:pt>
                <c:pt idx="43455">
                  <c:v>0.52100000000000002</c:v>
                </c:pt>
                <c:pt idx="43456">
                  <c:v>0.55400000000000005</c:v>
                </c:pt>
                <c:pt idx="43457">
                  <c:v>0.52100000000000002</c:v>
                </c:pt>
                <c:pt idx="43458">
                  <c:v>0.51400000000000001</c:v>
                </c:pt>
                <c:pt idx="43459">
                  <c:v>0.51400000000000001</c:v>
                </c:pt>
                <c:pt idx="43460">
                  <c:v>0.53900000000000003</c:v>
                </c:pt>
                <c:pt idx="43461">
                  <c:v>0.50700000000000001</c:v>
                </c:pt>
                <c:pt idx="43462">
                  <c:v>0.50700000000000001</c:v>
                </c:pt>
                <c:pt idx="43463">
                  <c:v>0.57899999999999996</c:v>
                </c:pt>
                <c:pt idx="43464">
                  <c:v>0.57899999999999996</c:v>
                </c:pt>
                <c:pt idx="43465">
                  <c:v>0.54500000000000004</c:v>
                </c:pt>
                <c:pt idx="43466">
                  <c:v>0.54900000000000004</c:v>
                </c:pt>
                <c:pt idx="43467">
                  <c:v>0.54800000000000004</c:v>
                </c:pt>
                <c:pt idx="43468">
                  <c:v>0.58899999999999997</c:v>
                </c:pt>
                <c:pt idx="43469">
                  <c:v>0.58899999999999997</c:v>
                </c:pt>
                <c:pt idx="43470">
                  <c:v>0.54</c:v>
                </c:pt>
                <c:pt idx="43471">
                  <c:v>0.54</c:v>
                </c:pt>
                <c:pt idx="43472">
                  <c:v>0.6</c:v>
                </c:pt>
                <c:pt idx="43473">
                  <c:v>0.6</c:v>
                </c:pt>
                <c:pt idx="43474">
                  <c:v>0.53700000000000003</c:v>
                </c:pt>
                <c:pt idx="43475">
                  <c:v>0.52200000000000002</c:v>
                </c:pt>
                <c:pt idx="43476">
                  <c:v>0.51400000000000001</c:v>
                </c:pt>
                <c:pt idx="43477">
                  <c:v>0.60899999999999999</c:v>
                </c:pt>
                <c:pt idx="43478">
                  <c:v>0.60899999999999999</c:v>
                </c:pt>
                <c:pt idx="43479">
                  <c:v>0.52</c:v>
                </c:pt>
                <c:pt idx="43480">
                  <c:v>0.52</c:v>
                </c:pt>
                <c:pt idx="43481">
                  <c:v>0.51200000000000001</c:v>
                </c:pt>
                <c:pt idx="43482">
                  <c:v>0.51200000000000001</c:v>
                </c:pt>
                <c:pt idx="43483">
                  <c:v>0.51500000000000001</c:v>
                </c:pt>
                <c:pt idx="43484">
                  <c:v>0.505</c:v>
                </c:pt>
                <c:pt idx="43485">
                  <c:v>0.505</c:v>
                </c:pt>
                <c:pt idx="43486">
                  <c:v>0.76200000000000001</c:v>
                </c:pt>
                <c:pt idx="43487">
                  <c:v>0.52300000000000002</c:v>
                </c:pt>
                <c:pt idx="43488">
                  <c:v>0.52300000000000002</c:v>
                </c:pt>
                <c:pt idx="43489">
                  <c:v>0.50800000000000001</c:v>
                </c:pt>
                <c:pt idx="43490">
                  <c:v>0.77600000000000002</c:v>
                </c:pt>
                <c:pt idx="43491">
                  <c:v>0.51500000000000001</c:v>
                </c:pt>
                <c:pt idx="43492">
                  <c:v>0.51600000000000001</c:v>
                </c:pt>
                <c:pt idx="43493">
                  <c:v>0.50900000000000001</c:v>
                </c:pt>
                <c:pt idx="43494">
                  <c:v>0.50900000000000001</c:v>
                </c:pt>
                <c:pt idx="43495">
                  <c:v>0.55500000000000005</c:v>
                </c:pt>
                <c:pt idx="43496">
                  <c:v>0.55500000000000005</c:v>
                </c:pt>
                <c:pt idx="43497">
                  <c:v>0.54700000000000004</c:v>
                </c:pt>
                <c:pt idx="43498">
                  <c:v>0.54700000000000004</c:v>
                </c:pt>
                <c:pt idx="43499">
                  <c:v>0.52100000000000002</c:v>
                </c:pt>
                <c:pt idx="43500">
                  <c:v>0.53900000000000003</c:v>
                </c:pt>
                <c:pt idx="43501">
                  <c:v>0.53900000000000003</c:v>
                </c:pt>
                <c:pt idx="43502">
                  <c:v>0.51300000000000001</c:v>
                </c:pt>
                <c:pt idx="43503">
                  <c:v>0.50600000000000001</c:v>
                </c:pt>
                <c:pt idx="43504">
                  <c:v>0.58899999999999997</c:v>
                </c:pt>
                <c:pt idx="43505">
                  <c:v>0.57999999999999996</c:v>
                </c:pt>
                <c:pt idx="43506">
                  <c:v>0.53100000000000003</c:v>
                </c:pt>
                <c:pt idx="43507">
                  <c:v>0.53100000000000003</c:v>
                </c:pt>
                <c:pt idx="43508">
                  <c:v>0.52400000000000002</c:v>
                </c:pt>
                <c:pt idx="43509">
                  <c:v>0.52400000000000002</c:v>
                </c:pt>
                <c:pt idx="43510">
                  <c:v>0.53</c:v>
                </c:pt>
                <c:pt idx="43511">
                  <c:v>0.53900000000000003</c:v>
                </c:pt>
                <c:pt idx="43512">
                  <c:v>0.53200000000000003</c:v>
                </c:pt>
                <c:pt idx="43513">
                  <c:v>0.53200000000000003</c:v>
                </c:pt>
                <c:pt idx="43514">
                  <c:v>0.54700000000000004</c:v>
                </c:pt>
                <c:pt idx="43515">
                  <c:v>0.54</c:v>
                </c:pt>
                <c:pt idx="43516">
                  <c:v>0.54</c:v>
                </c:pt>
                <c:pt idx="43517">
                  <c:v>0.54800000000000004</c:v>
                </c:pt>
                <c:pt idx="43518">
                  <c:v>0.54800000000000004</c:v>
                </c:pt>
                <c:pt idx="43519">
                  <c:v>0.59099999999999997</c:v>
                </c:pt>
                <c:pt idx="43520">
                  <c:v>0.59099999999999997</c:v>
                </c:pt>
                <c:pt idx="43521">
                  <c:v>0.59899999999999998</c:v>
                </c:pt>
                <c:pt idx="43522">
                  <c:v>0.60099999999999998</c:v>
                </c:pt>
                <c:pt idx="43523">
                  <c:v>0.60099999999999998</c:v>
                </c:pt>
                <c:pt idx="43524">
                  <c:v>0.54200000000000004</c:v>
                </c:pt>
                <c:pt idx="43525">
                  <c:v>0.53300000000000003</c:v>
                </c:pt>
                <c:pt idx="43526">
                  <c:v>0.60899999999999999</c:v>
                </c:pt>
                <c:pt idx="43527">
                  <c:v>0.54200000000000004</c:v>
                </c:pt>
                <c:pt idx="43528">
                  <c:v>0.53300000000000003</c:v>
                </c:pt>
                <c:pt idx="43529">
                  <c:v>0.52100000000000002</c:v>
                </c:pt>
                <c:pt idx="43530">
                  <c:v>0.52100000000000002</c:v>
                </c:pt>
                <c:pt idx="43531">
                  <c:v>0.61799999999999999</c:v>
                </c:pt>
                <c:pt idx="43532">
                  <c:v>0.51400000000000001</c:v>
                </c:pt>
                <c:pt idx="43533">
                  <c:v>0.51400000000000001</c:v>
                </c:pt>
                <c:pt idx="43534">
                  <c:v>0.54800000000000004</c:v>
                </c:pt>
                <c:pt idx="43535">
                  <c:v>0.54</c:v>
                </c:pt>
                <c:pt idx="43536">
                  <c:v>0.53200000000000003</c:v>
                </c:pt>
                <c:pt idx="43537">
                  <c:v>0.50700000000000001</c:v>
                </c:pt>
                <c:pt idx="43538">
                  <c:v>0.50700000000000001</c:v>
                </c:pt>
                <c:pt idx="43539">
                  <c:v>0.57699999999999996</c:v>
                </c:pt>
                <c:pt idx="43540">
                  <c:v>0.79900000000000004</c:v>
                </c:pt>
                <c:pt idx="43541">
                  <c:v>0.77300000000000002</c:v>
                </c:pt>
                <c:pt idx="43542">
                  <c:v>0.56799999999999995</c:v>
                </c:pt>
                <c:pt idx="43543">
                  <c:v>0.58799999999999997</c:v>
                </c:pt>
                <c:pt idx="43544">
                  <c:v>0.59799999999999998</c:v>
                </c:pt>
                <c:pt idx="43545">
                  <c:v>0.60799999999999998</c:v>
                </c:pt>
                <c:pt idx="43546">
                  <c:v>0.62</c:v>
                </c:pt>
                <c:pt idx="43547">
                  <c:v>0.55900000000000005</c:v>
                </c:pt>
                <c:pt idx="43548">
                  <c:v>0.53</c:v>
                </c:pt>
                <c:pt idx="43549">
                  <c:v>0.56599999999999995</c:v>
                </c:pt>
                <c:pt idx="43550">
                  <c:v>0.52300000000000002</c:v>
                </c:pt>
                <c:pt idx="43551">
                  <c:v>0.51500000000000001</c:v>
                </c:pt>
                <c:pt idx="43552">
                  <c:v>0.55000000000000004</c:v>
                </c:pt>
                <c:pt idx="43553">
                  <c:v>0.56999999999999995</c:v>
                </c:pt>
                <c:pt idx="43554">
                  <c:v>0.56899999999999995</c:v>
                </c:pt>
                <c:pt idx="43555">
                  <c:v>0.52400000000000002</c:v>
                </c:pt>
                <c:pt idx="43556">
                  <c:v>0.52400000000000002</c:v>
                </c:pt>
                <c:pt idx="43557">
                  <c:v>0.51700000000000002</c:v>
                </c:pt>
                <c:pt idx="43558">
                  <c:v>0.55700000000000005</c:v>
                </c:pt>
                <c:pt idx="43559">
                  <c:v>0.56100000000000005</c:v>
                </c:pt>
                <c:pt idx="43560">
                  <c:v>0.56000000000000005</c:v>
                </c:pt>
                <c:pt idx="43561">
                  <c:v>0.51700000000000002</c:v>
                </c:pt>
                <c:pt idx="43562">
                  <c:v>0.55200000000000005</c:v>
                </c:pt>
                <c:pt idx="43563">
                  <c:v>0.60299999999999998</c:v>
                </c:pt>
                <c:pt idx="43564">
                  <c:v>0.60299999999999998</c:v>
                </c:pt>
                <c:pt idx="43565">
                  <c:v>0.55100000000000005</c:v>
                </c:pt>
                <c:pt idx="43566">
                  <c:v>0.54900000000000004</c:v>
                </c:pt>
                <c:pt idx="43567">
                  <c:v>0.61299999999999999</c:v>
                </c:pt>
                <c:pt idx="43568">
                  <c:v>0.61299999999999999</c:v>
                </c:pt>
                <c:pt idx="43569">
                  <c:v>0.54300000000000004</c:v>
                </c:pt>
                <c:pt idx="43570">
                  <c:v>0.53200000000000003</c:v>
                </c:pt>
                <c:pt idx="43571">
                  <c:v>0.625</c:v>
                </c:pt>
                <c:pt idx="43572">
                  <c:v>0.625</c:v>
                </c:pt>
                <c:pt idx="43573">
                  <c:v>0.52500000000000002</c:v>
                </c:pt>
                <c:pt idx="43574">
                  <c:v>0.53</c:v>
                </c:pt>
                <c:pt idx="43575">
                  <c:v>0.53</c:v>
                </c:pt>
                <c:pt idx="43576">
                  <c:v>0.51700000000000002</c:v>
                </c:pt>
                <c:pt idx="43577">
                  <c:v>0.52300000000000002</c:v>
                </c:pt>
                <c:pt idx="43578">
                  <c:v>0.52300000000000002</c:v>
                </c:pt>
                <c:pt idx="43579">
                  <c:v>0.52600000000000002</c:v>
                </c:pt>
                <c:pt idx="43580">
                  <c:v>0.51500000000000001</c:v>
                </c:pt>
                <c:pt idx="43581">
                  <c:v>0.51500000000000001</c:v>
                </c:pt>
                <c:pt idx="43582">
                  <c:v>0.50900000000000001</c:v>
                </c:pt>
                <c:pt idx="43583">
                  <c:v>0.50900000000000001</c:v>
                </c:pt>
                <c:pt idx="43584">
                  <c:v>0.51800000000000002</c:v>
                </c:pt>
                <c:pt idx="43585">
                  <c:v>0.52600000000000002</c:v>
                </c:pt>
                <c:pt idx="43586">
                  <c:v>0.56799999999999995</c:v>
                </c:pt>
                <c:pt idx="43587">
                  <c:v>0.56799999999999995</c:v>
                </c:pt>
                <c:pt idx="43588">
                  <c:v>0.52600000000000002</c:v>
                </c:pt>
                <c:pt idx="43589">
                  <c:v>0.51900000000000002</c:v>
                </c:pt>
                <c:pt idx="43590">
                  <c:v>0.51100000000000001</c:v>
                </c:pt>
                <c:pt idx="43591">
                  <c:v>0.51900000000000002</c:v>
                </c:pt>
                <c:pt idx="43592">
                  <c:v>0.82</c:v>
                </c:pt>
                <c:pt idx="43593">
                  <c:v>0.55900000000000005</c:v>
                </c:pt>
                <c:pt idx="43594">
                  <c:v>0.55900000000000005</c:v>
                </c:pt>
                <c:pt idx="43595">
                  <c:v>0.55000000000000004</c:v>
                </c:pt>
                <c:pt idx="43596">
                  <c:v>0.55000000000000004</c:v>
                </c:pt>
                <c:pt idx="43597">
                  <c:v>0.53100000000000003</c:v>
                </c:pt>
                <c:pt idx="43598">
                  <c:v>0.54200000000000004</c:v>
                </c:pt>
                <c:pt idx="43599">
                  <c:v>0.54200000000000004</c:v>
                </c:pt>
                <c:pt idx="43600">
                  <c:v>0.52400000000000002</c:v>
                </c:pt>
                <c:pt idx="43601">
                  <c:v>0.59399999999999997</c:v>
                </c:pt>
                <c:pt idx="43602">
                  <c:v>0.51700000000000002</c:v>
                </c:pt>
                <c:pt idx="43603">
                  <c:v>0.60499999999999998</c:v>
                </c:pt>
                <c:pt idx="43604">
                  <c:v>0.60499999999999998</c:v>
                </c:pt>
                <c:pt idx="43605">
                  <c:v>0.61199999999999999</c:v>
                </c:pt>
                <c:pt idx="43606">
                  <c:v>0.54200000000000004</c:v>
                </c:pt>
                <c:pt idx="43607">
                  <c:v>0.53500000000000003</c:v>
                </c:pt>
                <c:pt idx="43608">
                  <c:v>0.53500000000000003</c:v>
                </c:pt>
                <c:pt idx="43609">
                  <c:v>0.55000000000000004</c:v>
                </c:pt>
                <c:pt idx="43610">
                  <c:v>0.61499999999999999</c:v>
                </c:pt>
                <c:pt idx="43611">
                  <c:v>0.54300000000000004</c:v>
                </c:pt>
                <c:pt idx="43612">
                  <c:v>0.54300000000000004</c:v>
                </c:pt>
                <c:pt idx="43613">
                  <c:v>0.61499999999999999</c:v>
                </c:pt>
                <c:pt idx="43614">
                  <c:v>0.55900000000000005</c:v>
                </c:pt>
                <c:pt idx="43615">
                  <c:v>0.55200000000000005</c:v>
                </c:pt>
                <c:pt idx="43616">
                  <c:v>0.55200000000000005</c:v>
                </c:pt>
                <c:pt idx="43617">
                  <c:v>0.56000000000000005</c:v>
                </c:pt>
                <c:pt idx="43618">
                  <c:v>0.56000000000000005</c:v>
                </c:pt>
                <c:pt idx="43619">
                  <c:v>0.63100000000000001</c:v>
                </c:pt>
                <c:pt idx="43620">
                  <c:v>0.61</c:v>
                </c:pt>
                <c:pt idx="43621">
                  <c:v>0.56200000000000006</c:v>
                </c:pt>
                <c:pt idx="43622">
                  <c:v>0.55400000000000005</c:v>
                </c:pt>
                <c:pt idx="43623">
                  <c:v>0.54500000000000004</c:v>
                </c:pt>
                <c:pt idx="43624">
                  <c:v>0.53700000000000003</c:v>
                </c:pt>
                <c:pt idx="43625">
                  <c:v>0.56200000000000006</c:v>
                </c:pt>
                <c:pt idx="43626">
                  <c:v>0.55400000000000005</c:v>
                </c:pt>
                <c:pt idx="43627">
                  <c:v>0.59</c:v>
                </c:pt>
                <c:pt idx="43628">
                  <c:v>0.54500000000000004</c:v>
                </c:pt>
                <c:pt idx="43629">
                  <c:v>0.53200000000000003</c:v>
                </c:pt>
                <c:pt idx="43630">
                  <c:v>0.53200000000000003</c:v>
                </c:pt>
                <c:pt idx="43631">
                  <c:v>0.52500000000000002</c:v>
                </c:pt>
                <c:pt idx="43632">
                  <c:v>0.52500000000000002</c:v>
                </c:pt>
                <c:pt idx="43633">
                  <c:v>0.56899999999999995</c:v>
                </c:pt>
                <c:pt idx="43634">
                  <c:v>0.56000000000000005</c:v>
                </c:pt>
                <c:pt idx="43635">
                  <c:v>0.55100000000000005</c:v>
                </c:pt>
                <c:pt idx="43636">
                  <c:v>0.54300000000000004</c:v>
                </c:pt>
                <c:pt idx="43637">
                  <c:v>0.51700000000000002</c:v>
                </c:pt>
                <c:pt idx="43638">
                  <c:v>0.51700000000000002</c:v>
                </c:pt>
                <c:pt idx="43639">
                  <c:v>0.59</c:v>
                </c:pt>
                <c:pt idx="43640">
                  <c:v>0.51100000000000001</c:v>
                </c:pt>
                <c:pt idx="43641">
                  <c:v>0.51100000000000001</c:v>
                </c:pt>
                <c:pt idx="43642">
                  <c:v>0.58099999999999996</c:v>
                </c:pt>
                <c:pt idx="43643">
                  <c:v>0.60199999999999998</c:v>
                </c:pt>
                <c:pt idx="43644">
                  <c:v>0.61299999999999999</c:v>
                </c:pt>
                <c:pt idx="43645">
                  <c:v>0.57199999999999995</c:v>
                </c:pt>
                <c:pt idx="43646">
                  <c:v>0.629</c:v>
                </c:pt>
                <c:pt idx="43647">
                  <c:v>0.61299999999999999</c:v>
                </c:pt>
                <c:pt idx="43648">
                  <c:v>0.57899999999999996</c:v>
                </c:pt>
                <c:pt idx="43649">
                  <c:v>0.54900000000000004</c:v>
                </c:pt>
                <c:pt idx="43650">
                  <c:v>0.56299999999999994</c:v>
                </c:pt>
                <c:pt idx="43651">
                  <c:v>0.54100000000000004</c:v>
                </c:pt>
                <c:pt idx="43652">
                  <c:v>0.53400000000000003</c:v>
                </c:pt>
                <c:pt idx="43653">
                  <c:v>0.52600000000000002</c:v>
                </c:pt>
                <c:pt idx="43654">
                  <c:v>0.54300000000000004</c:v>
                </c:pt>
                <c:pt idx="43655">
                  <c:v>0.57299999999999995</c:v>
                </c:pt>
                <c:pt idx="43656">
                  <c:v>0.56999999999999995</c:v>
                </c:pt>
                <c:pt idx="43657">
                  <c:v>0.57299999999999995</c:v>
                </c:pt>
                <c:pt idx="43658">
                  <c:v>0.54300000000000004</c:v>
                </c:pt>
                <c:pt idx="43659">
                  <c:v>0.53500000000000003</c:v>
                </c:pt>
                <c:pt idx="43660">
                  <c:v>0.53500000000000003</c:v>
                </c:pt>
                <c:pt idx="43661">
                  <c:v>0.60699999999999998</c:v>
                </c:pt>
                <c:pt idx="43662">
                  <c:v>0.60699999999999998</c:v>
                </c:pt>
                <c:pt idx="43663">
                  <c:v>0.52800000000000002</c:v>
                </c:pt>
                <c:pt idx="43664">
                  <c:v>0.52800000000000002</c:v>
                </c:pt>
                <c:pt idx="43665">
                  <c:v>0.56399999999999995</c:v>
                </c:pt>
                <c:pt idx="43666">
                  <c:v>0.56399999999999995</c:v>
                </c:pt>
                <c:pt idx="43667">
                  <c:v>0.52</c:v>
                </c:pt>
                <c:pt idx="43668">
                  <c:v>0.61699999999999999</c:v>
                </c:pt>
                <c:pt idx="43669">
                  <c:v>0.61699999999999999</c:v>
                </c:pt>
                <c:pt idx="43670">
                  <c:v>0.56100000000000005</c:v>
                </c:pt>
                <c:pt idx="43671">
                  <c:v>0.55500000000000005</c:v>
                </c:pt>
                <c:pt idx="43672">
                  <c:v>0.55100000000000005</c:v>
                </c:pt>
                <c:pt idx="43673">
                  <c:v>0.61699999999999999</c:v>
                </c:pt>
                <c:pt idx="43674">
                  <c:v>0.61699999999999999</c:v>
                </c:pt>
                <c:pt idx="43675">
                  <c:v>0.54300000000000004</c:v>
                </c:pt>
                <c:pt idx="43676">
                  <c:v>0.59699999999999998</c:v>
                </c:pt>
                <c:pt idx="43677">
                  <c:v>0.59699999999999998</c:v>
                </c:pt>
                <c:pt idx="43678">
                  <c:v>0.53600000000000003</c:v>
                </c:pt>
                <c:pt idx="43679">
                  <c:v>0.57499999999999996</c:v>
                </c:pt>
                <c:pt idx="43680">
                  <c:v>0.57499999999999996</c:v>
                </c:pt>
                <c:pt idx="43681">
                  <c:v>0.52800000000000002</c:v>
                </c:pt>
                <c:pt idx="43682">
                  <c:v>0.54100000000000004</c:v>
                </c:pt>
                <c:pt idx="43683">
                  <c:v>0.54100000000000004</c:v>
                </c:pt>
                <c:pt idx="43684">
                  <c:v>0.53400000000000003</c:v>
                </c:pt>
                <c:pt idx="43685">
                  <c:v>0.53400000000000003</c:v>
                </c:pt>
                <c:pt idx="43686">
                  <c:v>0.53700000000000003</c:v>
                </c:pt>
                <c:pt idx="43687">
                  <c:v>0.52600000000000002</c:v>
                </c:pt>
                <c:pt idx="43688">
                  <c:v>0.52600000000000002</c:v>
                </c:pt>
                <c:pt idx="43689">
                  <c:v>0.54500000000000004</c:v>
                </c:pt>
                <c:pt idx="43690">
                  <c:v>0.57999999999999996</c:v>
                </c:pt>
                <c:pt idx="43691">
                  <c:v>0.57999999999999996</c:v>
                </c:pt>
                <c:pt idx="43692">
                  <c:v>0.54500000000000004</c:v>
                </c:pt>
                <c:pt idx="43693">
                  <c:v>0.51900000000000002</c:v>
                </c:pt>
                <c:pt idx="43694">
                  <c:v>0.51900000000000002</c:v>
                </c:pt>
                <c:pt idx="43695">
                  <c:v>0.52900000000000003</c:v>
                </c:pt>
                <c:pt idx="43696">
                  <c:v>0.53700000000000003</c:v>
                </c:pt>
                <c:pt idx="43697">
                  <c:v>0.53700000000000003</c:v>
                </c:pt>
                <c:pt idx="43698">
                  <c:v>0.57099999999999995</c:v>
                </c:pt>
                <c:pt idx="43699">
                  <c:v>0.57099999999999995</c:v>
                </c:pt>
                <c:pt idx="43700">
                  <c:v>0.52900000000000003</c:v>
                </c:pt>
                <c:pt idx="43701">
                  <c:v>0.52100000000000002</c:v>
                </c:pt>
                <c:pt idx="43702">
                  <c:v>0.53</c:v>
                </c:pt>
                <c:pt idx="43703">
                  <c:v>0.52200000000000002</c:v>
                </c:pt>
                <c:pt idx="43704">
                  <c:v>0.56299999999999994</c:v>
                </c:pt>
                <c:pt idx="43705">
                  <c:v>0.56299999999999994</c:v>
                </c:pt>
                <c:pt idx="43706">
                  <c:v>0.76600000000000001</c:v>
                </c:pt>
                <c:pt idx="43707">
                  <c:v>0.55400000000000005</c:v>
                </c:pt>
                <c:pt idx="43708">
                  <c:v>0.55400000000000005</c:v>
                </c:pt>
                <c:pt idx="43709">
                  <c:v>0.54300000000000004</c:v>
                </c:pt>
                <c:pt idx="43710">
                  <c:v>0.61499999999999999</c:v>
                </c:pt>
                <c:pt idx="43711">
                  <c:v>0.53500000000000003</c:v>
                </c:pt>
                <c:pt idx="43712">
                  <c:v>0.621</c:v>
                </c:pt>
                <c:pt idx="43713">
                  <c:v>0.621</c:v>
                </c:pt>
                <c:pt idx="43714">
                  <c:v>0.59299999999999997</c:v>
                </c:pt>
                <c:pt idx="43715">
                  <c:v>0.52700000000000002</c:v>
                </c:pt>
                <c:pt idx="43716">
                  <c:v>0.622</c:v>
                </c:pt>
                <c:pt idx="43717">
                  <c:v>0.622</c:v>
                </c:pt>
                <c:pt idx="43718">
                  <c:v>0.54500000000000004</c:v>
                </c:pt>
                <c:pt idx="43719">
                  <c:v>0.55400000000000005</c:v>
                </c:pt>
                <c:pt idx="43720">
                  <c:v>0.57299999999999995</c:v>
                </c:pt>
                <c:pt idx="43721">
                  <c:v>0.54700000000000004</c:v>
                </c:pt>
                <c:pt idx="43722">
                  <c:v>0.54700000000000004</c:v>
                </c:pt>
                <c:pt idx="43723">
                  <c:v>0.56200000000000006</c:v>
                </c:pt>
                <c:pt idx="43724">
                  <c:v>0.55500000000000005</c:v>
                </c:pt>
                <c:pt idx="43725">
                  <c:v>0.55500000000000005</c:v>
                </c:pt>
                <c:pt idx="43726">
                  <c:v>0.57099999999999995</c:v>
                </c:pt>
                <c:pt idx="43727">
                  <c:v>0.56399999999999995</c:v>
                </c:pt>
                <c:pt idx="43728">
                  <c:v>0.56399999999999995</c:v>
                </c:pt>
                <c:pt idx="43729">
                  <c:v>0.57299999999999995</c:v>
                </c:pt>
                <c:pt idx="43730">
                  <c:v>0.57299999999999995</c:v>
                </c:pt>
                <c:pt idx="43731">
                  <c:v>0.55500000000000005</c:v>
                </c:pt>
                <c:pt idx="43732">
                  <c:v>0.56599999999999995</c:v>
                </c:pt>
                <c:pt idx="43733">
                  <c:v>0.55700000000000005</c:v>
                </c:pt>
                <c:pt idx="43734">
                  <c:v>0.54800000000000004</c:v>
                </c:pt>
                <c:pt idx="43735">
                  <c:v>0.54300000000000004</c:v>
                </c:pt>
                <c:pt idx="43736">
                  <c:v>0.54300000000000004</c:v>
                </c:pt>
                <c:pt idx="43737">
                  <c:v>0.56599999999999995</c:v>
                </c:pt>
                <c:pt idx="43738">
                  <c:v>0.55700000000000005</c:v>
                </c:pt>
                <c:pt idx="43739">
                  <c:v>0.53500000000000003</c:v>
                </c:pt>
                <c:pt idx="43740">
                  <c:v>0.53500000000000003</c:v>
                </c:pt>
                <c:pt idx="43741">
                  <c:v>0.58399999999999996</c:v>
                </c:pt>
                <c:pt idx="43742">
                  <c:v>0.57199999999999995</c:v>
                </c:pt>
                <c:pt idx="43743">
                  <c:v>0.56399999999999995</c:v>
                </c:pt>
                <c:pt idx="43744">
                  <c:v>0.57999999999999996</c:v>
                </c:pt>
                <c:pt idx="43745">
                  <c:v>0.55500000000000005</c:v>
                </c:pt>
                <c:pt idx="43746">
                  <c:v>0.78400000000000003</c:v>
                </c:pt>
                <c:pt idx="43747">
                  <c:v>0.52800000000000002</c:v>
                </c:pt>
                <c:pt idx="43748">
                  <c:v>0.52800000000000002</c:v>
                </c:pt>
                <c:pt idx="43749">
                  <c:v>0.59299999999999997</c:v>
                </c:pt>
                <c:pt idx="43750">
                  <c:v>0.52100000000000002</c:v>
                </c:pt>
                <c:pt idx="43751">
                  <c:v>0.52100000000000002</c:v>
                </c:pt>
                <c:pt idx="43752">
                  <c:v>0.58399999999999996</c:v>
                </c:pt>
                <c:pt idx="43753">
                  <c:v>0.61799999999999999</c:v>
                </c:pt>
                <c:pt idx="43754">
                  <c:v>0.62</c:v>
                </c:pt>
                <c:pt idx="43755">
                  <c:v>0.59899999999999998</c:v>
                </c:pt>
                <c:pt idx="43756">
                  <c:v>0.57699999999999996</c:v>
                </c:pt>
                <c:pt idx="43757">
                  <c:v>0.59199999999999997</c:v>
                </c:pt>
                <c:pt idx="43758">
                  <c:v>0.6</c:v>
                </c:pt>
                <c:pt idx="43759">
                  <c:v>0.57499999999999996</c:v>
                </c:pt>
                <c:pt idx="43760">
                  <c:v>0.59499999999999997</c:v>
                </c:pt>
                <c:pt idx="43761">
                  <c:v>0.56100000000000005</c:v>
                </c:pt>
                <c:pt idx="43762">
                  <c:v>0.55300000000000005</c:v>
                </c:pt>
                <c:pt idx="43763">
                  <c:v>0.58599999999999997</c:v>
                </c:pt>
                <c:pt idx="43764">
                  <c:v>0.58599999999999997</c:v>
                </c:pt>
                <c:pt idx="43765">
                  <c:v>0.58299999999999996</c:v>
                </c:pt>
                <c:pt idx="43766">
                  <c:v>0.54500000000000004</c:v>
                </c:pt>
                <c:pt idx="43767">
                  <c:v>0.53700000000000003</c:v>
                </c:pt>
                <c:pt idx="43768">
                  <c:v>0.57699999999999996</c:v>
                </c:pt>
                <c:pt idx="43769">
                  <c:v>0.57599999999999996</c:v>
                </c:pt>
                <c:pt idx="43770">
                  <c:v>0.54700000000000004</c:v>
                </c:pt>
                <c:pt idx="43771">
                  <c:v>0.54700000000000004</c:v>
                </c:pt>
                <c:pt idx="43772">
                  <c:v>0.53900000000000003</c:v>
                </c:pt>
                <c:pt idx="43773">
                  <c:v>0.57399999999999995</c:v>
                </c:pt>
                <c:pt idx="43774">
                  <c:v>0.53900000000000003</c:v>
                </c:pt>
                <c:pt idx="43775">
                  <c:v>0.6</c:v>
                </c:pt>
                <c:pt idx="43776">
                  <c:v>0.6</c:v>
                </c:pt>
                <c:pt idx="43777">
                  <c:v>0.53100000000000003</c:v>
                </c:pt>
                <c:pt idx="43778">
                  <c:v>0.56699999999999995</c:v>
                </c:pt>
                <c:pt idx="43779">
                  <c:v>0.57999999999999996</c:v>
                </c:pt>
                <c:pt idx="43780">
                  <c:v>0.57999999999999996</c:v>
                </c:pt>
                <c:pt idx="43781">
                  <c:v>0.56299999999999994</c:v>
                </c:pt>
                <c:pt idx="43782">
                  <c:v>0.56399999999999995</c:v>
                </c:pt>
                <c:pt idx="43783">
                  <c:v>0.56200000000000006</c:v>
                </c:pt>
                <c:pt idx="43784">
                  <c:v>0.56200000000000006</c:v>
                </c:pt>
                <c:pt idx="43785">
                  <c:v>0.55500000000000005</c:v>
                </c:pt>
                <c:pt idx="43786">
                  <c:v>0.54700000000000004</c:v>
                </c:pt>
                <c:pt idx="43787">
                  <c:v>0.60699999999999998</c:v>
                </c:pt>
                <c:pt idx="43788">
                  <c:v>0.60699999999999998</c:v>
                </c:pt>
                <c:pt idx="43789">
                  <c:v>0.53900000000000003</c:v>
                </c:pt>
                <c:pt idx="43790">
                  <c:v>0.55300000000000005</c:v>
                </c:pt>
                <c:pt idx="43791">
                  <c:v>0.55300000000000005</c:v>
                </c:pt>
                <c:pt idx="43792">
                  <c:v>0.59399999999999997</c:v>
                </c:pt>
                <c:pt idx="43793">
                  <c:v>0.59399999999999997</c:v>
                </c:pt>
                <c:pt idx="43794">
                  <c:v>0.54800000000000004</c:v>
                </c:pt>
                <c:pt idx="43795">
                  <c:v>0.54500000000000004</c:v>
                </c:pt>
                <c:pt idx="43796">
                  <c:v>0.54500000000000004</c:v>
                </c:pt>
                <c:pt idx="43797">
                  <c:v>0.53700000000000003</c:v>
                </c:pt>
                <c:pt idx="43798">
                  <c:v>0.53700000000000003</c:v>
                </c:pt>
                <c:pt idx="43799">
                  <c:v>0.52900000000000003</c:v>
                </c:pt>
                <c:pt idx="43800">
                  <c:v>0.52900000000000003</c:v>
                </c:pt>
                <c:pt idx="43801">
                  <c:v>0.58399999999999996</c:v>
                </c:pt>
                <c:pt idx="43802">
                  <c:v>0.58399999999999996</c:v>
                </c:pt>
                <c:pt idx="43803">
                  <c:v>0.54</c:v>
                </c:pt>
                <c:pt idx="43804">
                  <c:v>0.54900000000000004</c:v>
                </c:pt>
                <c:pt idx="43805">
                  <c:v>0.93400000000000005</c:v>
                </c:pt>
                <c:pt idx="43806">
                  <c:v>0.54900000000000004</c:v>
                </c:pt>
                <c:pt idx="43807">
                  <c:v>0.54100000000000004</c:v>
                </c:pt>
                <c:pt idx="43808">
                  <c:v>0.84</c:v>
                </c:pt>
                <c:pt idx="43809">
                  <c:v>0.54100000000000004</c:v>
                </c:pt>
                <c:pt idx="43810">
                  <c:v>0.53200000000000003</c:v>
                </c:pt>
                <c:pt idx="43811">
                  <c:v>0.57499999999999996</c:v>
                </c:pt>
                <c:pt idx="43812">
                  <c:v>0.57499999999999996</c:v>
                </c:pt>
                <c:pt idx="43813">
                  <c:v>0.53300000000000003</c:v>
                </c:pt>
                <c:pt idx="43814">
                  <c:v>0.872</c:v>
                </c:pt>
                <c:pt idx="43815">
                  <c:v>0.57599999999999996</c:v>
                </c:pt>
                <c:pt idx="43816">
                  <c:v>0.55400000000000005</c:v>
                </c:pt>
                <c:pt idx="43817">
                  <c:v>0.60499999999999998</c:v>
                </c:pt>
                <c:pt idx="43818">
                  <c:v>0.55600000000000005</c:v>
                </c:pt>
                <c:pt idx="43819">
                  <c:v>0.60499999999999998</c:v>
                </c:pt>
                <c:pt idx="43820">
                  <c:v>0.58499999999999996</c:v>
                </c:pt>
                <c:pt idx="43821">
                  <c:v>0.54600000000000004</c:v>
                </c:pt>
                <c:pt idx="43822">
                  <c:v>0.58499999999999996</c:v>
                </c:pt>
                <c:pt idx="43823">
                  <c:v>0.56699999999999995</c:v>
                </c:pt>
                <c:pt idx="43824">
                  <c:v>0.56599999999999995</c:v>
                </c:pt>
                <c:pt idx="43825">
                  <c:v>0.54300000000000004</c:v>
                </c:pt>
                <c:pt idx="43826">
                  <c:v>0.53800000000000003</c:v>
                </c:pt>
                <c:pt idx="43827">
                  <c:v>0.53</c:v>
                </c:pt>
                <c:pt idx="43828">
                  <c:v>0.55700000000000005</c:v>
                </c:pt>
                <c:pt idx="43829">
                  <c:v>0.56599999999999995</c:v>
                </c:pt>
                <c:pt idx="43830">
                  <c:v>0.57499999999999996</c:v>
                </c:pt>
                <c:pt idx="43831">
                  <c:v>0.61399999999999999</c:v>
                </c:pt>
                <c:pt idx="43832">
                  <c:v>0.56699999999999995</c:v>
                </c:pt>
                <c:pt idx="43833">
                  <c:v>0.56699999999999995</c:v>
                </c:pt>
                <c:pt idx="43834">
                  <c:v>0.58799999999999997</c:v>
                </c:pt>
                <c:pt idx="43835">
                  <c:v>0.57599999999999996</c:v>
                </c:pt>
                <c:pt idx="43836">
                  <c:v>0.57599999999999996</c:v>
                </c:pt>
                <c:pt idx="43837">
                  <c:v>0.59</c:v>
                </c:pt>
                <c:pt idx="43838">
                  <c:v>0.59</c:v>
                </c:pt>
                <c:pt idx="43839">
                  <c:v>0.55500000000000005</c:v>
                </c:pt>
                <c:pt idx="43840">
                  <c:v>0.55500000000000005</c:v>
                </c:pt>
                <c:pt idx="43841">
                  <c:v>0.59299999999999997</c:v>
                </c:pt>
                <c:pt idx="43842">
                  <c:v>0.57799999999999996</c:v>
                </c:pt>
                <c:pt idx="43843">
                  <c:v>0.56899999999999995</c:v>
                </c:pt>
                <c:pt idx="43844">
                  <c:v>0.57399999999999995</c:v>
                </c:pt>
                <c:pt idx="43845">
                  <c:v>0.56100000000000005</c:v>
                </c:pt>
                <c:pt idx="43846">
                  <c:v>0.57799999999999996</c:v>
                </c:pt>
                <c:pt idx="43847">
                  <c:v>0.56899999999999995</c:v>
                </c:pt>
                <c:pt idx="43848">
                  <c:v>0.85299999999999998</c:v>
                </c:pt>
                <c:pt idx="43849">
                  <c:v>0.54700000000000004</c:v>
                </c:pt>
                <c:pt idx="43850">
                  <c:v>0.54700000000000004</c:v>
                </c:pt>
                <c:pt idx="43851">
                  <c:v>0.54400000000000004</c:v>
                </c:pt>
                <c:pt idx="43852">
                  <c:v>0.88400000000000001</c:v>
                </c:pt>
                <c:pt idx="43853">
                  <c:v>0.57499999999999996</c:v>
                </c:pt>
                <c:pt idx="43854">
                  <c:v>0.59</c:v>
                </c:pt>
                <c:pt idx="43855">
                  <c:v>0.57599999999999996</c:v>
                </c:pt>
                <c:pt idx="43856">
                  <c:v>0.56200000000000006</c:v>
                </c:pt>
                <c:pt idx="43857">
                  <c:v>0.53900000000000003</c:v>
                </c:pt>
                <c:pt idx="43858">
                  <c:v>0.53900000000000003</c:v>
                </c:pt>
                <c:pt idx="43859">
                  <c:v>0.56699999999999995</c:v>
                </c:pt>
                <c:pt idx="43860">
                  <c:v>0.58299999999999996</c:v>
                </c:pt>
                <c:pt idx="43861">
                  <c:v>0.53100000000000003</c:v>
                </c:pt>
                <c:pt idx="43862">
                  <c:v>0.53100000000000003</c:v>
                </c:pt>
                <c:pt idx="43863">
                  <c:v>0.60199999999999998</c:v>
                </c:pt>
                <c:pt idx="43864">
                  <c:v>0.58199999999999996</c:v>
                </c:pt>
                <c:pt idx="43865">
                  <c:v>0.61299999999999999</c:v>
                </c:pt>
                <c:pt idx="43866">
                  <c:v>0.56399999999999995</c:v>
                </c:pt>
                <c:pt idx="43867">
                  <c:v>0.61599999999999999</c:v>
                </c:pt>
                <c:pt idx="43868">
                  <c:v>0.58799999999999997</c:v>
                </c:pt>
                <c:pt idx="43869">
                  <c:v>0.64</c:v>
                </c:pt>
                <c:pt idx="43870">
                  <c:v>0.58499999999999996</c:v>
                </c:pt>
                <c:pt idx="43871">
                  <c:v>0.58499999999999996</c:v>
                </c:pt>
                <c:pt idx="43872">
                  <c:v>0.59599999999999997</c:v>
                </c:pt>
                <c:pt idx="43873">
                  <c:v>0.55100000000000005</c:v>
                </c:pt>
                <c:pt idx="43874">
                  <c:v>0.56399999999999995</c:v>
                </c:pt>
                <c:pt idx="43875">
                  <c:v>0.59</c:v>
                </c:pt>
                <c:pt idx="43876">
                  <c:v>0.58899999999999997</c:v>
                </c:pt>
                <c:pt idx="43877">
                  <c:v>0.55600000000000005</c:v>
                </c:pt>
                <c:pt idx="43878">
                  <c:v>0.54800000000000004</c:v>
                </c:pt>
                <c:pt idx="43879">
                  <c:v>0.56699999999999995</c:v>
                </c:pt>
                <c:pt idx="43880">
                  <c:v>0.58699999999999997</c:v>
                </c:pt>
                <c:pt idx="43881">
                  <c:v>0.99299999999999999</c:v>
                </c:pt>
                <c:pt idx="43882">
                  <c:v>0.55800000000000005</c:v>
                </c:pt>
                <c:pt idx="43883">
                  <c:v>0.55800000000000005</c:v>
                </c:pt>
                <c:pt idx="43884">
                  <c:v>0.55000000000000004</c:v>
                </c:pt>
                <c:pt idx="43885">
                  <c:v>0.56200000000000006</c:v>
                </c:pt>
                <c:pt idx="43886">
                  <c:v>0.56200000000000006</c:v>
                </c:pt>
                <c:pt idx="43887">
                  <c:v>0.55000000000000004</c:v>
                </c:pt>
                <c:pt idx="43888">
                  <c:v>0.54200000000000004</c:v>
                </c:pt>
                <c:pt idx="43889">
                  <c:v>0.57699999999999996</c:v>
                </c:pt>
                <c:pt idx="43890">
                  <c:v>0.54900000000000004</c:v>
                </c:pt>
                <c:pt idx="43891">
                  <c:v>0.54900000000000004</c:v>
                </c:pt>
                <c:pt idx="43892">
                  <c:v>0.55300000000000005</c:v>
                </c:pt>
                <c:pt idx="43893">
                  <c:v>0.54500000000000004</c:v>
                </c:pt>
                <c:pt idx="43894">
                  <c:v>0.54500000000000004</c:v>
                </c:pt>
                <c:pt idx="43895">
                  <c:v>0.622</c:v>
                </c:pt>
                <c:pt idx="43896">
                  <c:v>0.622</c:v>
                </c:pt>
                <c:pt idx="43897">
                  <c:v>0.56599999999999995</c:v>
                </c:pt>
                <c:pt idx="43898">
                  <c:v>0.55800000000000005</c:v>
                </c:pt>
                <c:pt idx="43899">
                  <c:v>0.56200000000000006</c:v>
                </c:pt>
                <c:pt idx="43900">
                  <c:v>0.56200000000000006</c:v>
                </c:pt>
                <c:pt idx="43901">
                  <c:v>0.55000000000000004</c:v>
                </c:pt>
                <c:pt idx="43902">
                  <c:v>0.56399999999999995</c:v>
                </c:pt>
                <c:pt idx="43903">
                  <c:v>0.56399999999999995</c:v>
                </c:pt>
                <c:pt idx="43904">
                  <c:v>0.55900000000000005</c:v>
                </c:pt>
                <c:pt idx="43905">
                  <c:v>0.55600000000000005</c:v>
                </c:pt>
                <c:pt idx="43906">
                  <c:v>0.55600000000000005</c:v>
                </c:pt>
                <c:pt idx="43907">
                  <c:v>0.58299999999999996</c:v>
                </c:pt>
                <c:pt idx="43908">
                  <c:v>0.58299999999999996</c:v>
                </c:pt>
                <c:pt idx="43909">
                  <c:v>0.56799999999999995</c:v>
                </c:pt>
                <c:pt idx="43910">
                  <c:v>0.54800000000000004</c:v>
                </c:pt>
                <c:pt idx="43911">
                  <c:v>0.54800000000000004</c:v>
                </c:pt>
                <c:pt idx="43912">
                  <c:v>0.56000000000000005</c:v>
                </c:pt>
                <c:pt idx="43913">
                  <c:v>0.55100000000000005</c:v>
                </c:pt>
                <c:pt idx="43914">
                  <c:v>0.56000000000000005</c:v>
                </c:pt>
                <c:pt idx="43915">
                  <c:v>0.58799999999999997</c:v>
                </c:pt>
                <c:pt idx="43916">
                  <c:v>0.58799999999999997</c:v>
                </c:pt>
                <c:pt idx="43917">
                  <c:v>0.55200000000000005</c:v>
                </c:pt>
                <c:pt idx="43918">
                  <c:v>0.94699999999999995</c:v>
                </c:pt>
                <c:pt idx="43919">
                  <c:v>0.55200000000000005</c:v>
                </c:pt>
                <c:pt idx="43920">
                  <c:v>0.54300000000000004</c:v>
                </c:pt>
                <c:pt idx="43921">
                  <c:v>0.54400000000000004</c:v>
                </c:pt>
                <c:pt idx="43922">
                  <c:v>0.57799999999999996</c:v>
                </c:pt>
                <c:pt idx="43923">
                  <c:v>0.57799999999999996</c:v>
                </c:pt>
                <c:pt idx="43924">
                  <c:v>0.53500000000000003</c:v>
                </c:pt>
                <c:pt idx="43925">
                  <c:v>0.54400000000000004</c:v>
                </c:pt>
                <c:pt idx="43926">
                  <c:v>0.55200000000000005</c:v>
                </c:pt>
                <c:pt idx="43927">
                  <c:v>0.56899999999999995</c:v>
                </c:pt>
                <c:pt idx="43928">
                  <c:v>0.56899999999999995</c:v>
                </c:pt>
                <c:pt idx="43929">
                  <c:v>0.56200000000000006</c:v>
                </c:pt>
                <c:pt idx="43930">
                  <c:v>0.56200000000000006</c:v>
                </c:pt>
                <c:pt idx="43931">
                  <c:v>0.56499999999999995</c:v>
                </c:pt>
                <c:pt idx="43932">
                  <c:v>0.624</c:v>
                </c:pt>
                <c:pt idx="43933">
                  <c:v>0.62</c:v>
                </c:pt>
                <c:pt idx="43934">
                  <c:v>0.624</c:v>
                </c:pt>
                <c:pt idx="43935">
                  <c:v>0.55700000000000005</c:v>
                </c:pt>
                <c:pt idx="43936">
                  <c:v>0.54900000000000004</c:v>
                </c:pt>
                <c:pt idx="43937">
                  <c:v>0.65</c:v>
                </c:pt>
                <c:pt idx="43938">
                  <c:v>0.95499999999999996</c:v>
                </c:pt>
                <c:pt idx="43939">
                  <c:v>0.95399999999999996</c:v>
                </c:pt>
                <c:pt idx="43940">
                  <c:v>0.54100000000000004</c:v>
                </c:pt>
                <c:pt idx="43941">
                  <c:v>0.84899999999999998</c:v>
                </c:pt>
                <c:pt idx="43942">
                  <c:v>0.57799999999999996</c:v>
                </c:pt>
                <c:pt idx="43943">
                  <c:v>0.57099999999999995</c:v>
                </c:pt>
                <c:pt idx="43944">
                  <c:v>0.57099999999999995</c:v>
                </c:pt>
                <c:pt idx="43945">
                  <c:v>0.57599999999999996</c:v>
                </c:pt>
                <c:pt idx="43946">
                  <c:v>0.57999999999999996</c:v>
                </c:pt>
                <c:pt idx="43947">
                  <c:v>0.57999999999999996</c:v>
                </c:pt>
                <c:pt idx="43948">
                  <c:v>0.55700000000000005</c:v>
                </c:pt>
                <c:pt idx="43949">
                  <c:v>0.60699999999999998</c:v>
                </c:pt>
                <c:pt idx="43950">
                  <c:v>0.57799999999999996</c:v>
                </c:pt>
                <c:pt idx="43951">
                  <c:v>0.57799999999999996</c:v>
                </c:pt>
                <c:pt idx="43952">
                  <c:v>0.55900000000000005</c:v>
                </c:pt>
                <c:pt idx="43953">
                  <c:v>0.55900000000000005</c:v>
                </c:pt>
                <c:pt idx="43954">
                  <c:v>0.53800000000000003</c:v>
                </c:pt>
                <c:pt idx="43955">
                  <c:v>0.53800000000000003</c:v>
                </c:pt>
                <c:pt idx="43956">
                  <c:v>0.56599999999999995</c:v>
                </c:pt>
                <c:pt idx="43957">
                  <c:v>0.56599999999999995</c:v>
                </c:pt>
                <c:pt idx="43958">
                  <c:v>0.96</c:v>
                </c:pt>
                <c:pt idx="43959">
                  <c:v>0.58099999999999996</c:v>
                </c:pt>
                <c:pt idx="43960">
                  <c:v>0.58199999999999996</c:v>
                </c:pt>
                <c:pt idx="43961">
                  <c:v>0.57299999999999995</c:v>
                </c:pt>
                <c:pt idx="43962">
                  <c:v>0.58099999999999996</c:v>
                </c:pt>
                <c:pt idx="43963">
                  <c:v>0.58199999999999996</c:v>
                </c:pt>
                <c:pt idx="43964">
                  <c:v>0.55800000000000005</c:v>
                </c:pt>
                <c:pt idx="43965">
                  <c:v>0.55800000000000005</c:v>
                </c:pt>
                <c:pt idx="43966">
                  <c:v>0.53400000000000003</c:v>
                </c:pt>
                <c:pt idx="43967">
                  <c:v>0.54100000000000004</c:v>
                </c:pt>
                <c:pt idx="43968">
                  <c:v>0.53700000000000003</c:v>
                </c:pt>
                <c:pt idx="43969">
                  <c:v>0.55000000000000004</c:v>
                </c:pt>
                <c:pt idx="43970">
                  <c:v>0.55000000000000004</c:v>
                </c:pt>
                <c:pt idx="43971">
                  <c:v>0.55800000000000005</c:v>
                </c:pt>
                <c:pt idx="43972">
                  <c:v>0.57799999999999996</c:v>
                </c:pt>
                <c:pt idx="43973">
                  <c:v>0.54600000000000004</c:v>
                </c:pt>
                <c:pt idx="43974">
                  <c:v>0.57899999999999996</c:v>
                </c:pt>
                <c:pt idx="43975">
                  <c:v>0.57899999999999996</c:v>
                </c:pt>
                <c:pt idx="43976">
                  <c:v>0.56399999999999995</c:v>
                </c:pt>
                <c:pt idx="43977">
                  <c:v>0.55800000000000005</c:v>
                </c:pt>
                <c:pt idx="43978">
                  <c:v>0.56799999999999995</c:v>
                </c:pt>
                <c:pt idx="43979">
                  <c:v>0.53500000000000003</c:v>
                </c:pt>
                <c:pt idx="43980">
                  <c:v>0.53600000000000003</c:v>
                </c:pt>
                <c:pt idx="43981">
                  <c:v>0.62</c:v>
                </c:pt>
                <c:pt idx="43982">
                  <c:v>0.64800000000000002</c:v>
                </c:pt>
                <c:pt idx="43983">
                  <c:v>0.875</c:v>
                </c:pt>
                <c:pt idx="43984">
                  <c:v>0.54700000000000004</c:v>
                </c:pt>
                <c:pt idx="43985">
                  <c:v>0.54800000000000004</c:v>
                </c:pt>
                <c:pt idx="43986">
                  <c:v>0.59799999999999998</c:v>
                </c:pt>
                <c:pt idx="43987">
                  <c:v>0.56899999999999995</c:v>
                </c:pt>
                <c:pt idx="43988">
                  <c:v>0.56999999999999995</c:v>
                </c:pt>
                <c:pt idx="43989">
                  <c:v>0.51700000000000002</c:v>
                </c:pt>
                <c:pt idx="43990">
                  <c:v>0.52300000000000002</c:v>
                </c:pt>
                <c:pt idx="43991">
                  <c:v>0.96399999999999997</c:v>
                </c:pt>
                <c:pt idx="43992">
                  <c:v>0.6</c:v>
                </c:pt>
                <c:pt idx="43993">
                  <c:v>0.53700000000000003</c:v>
                </c:pt>
                <c:pt idx="43994">
                  <c:v>0.54700000000000004</c:v>
                </c:pt>
                <c:pt idx="43995">
                  <c:v>0.54700000000000004</c:v>
                </c:pt>
                <c:pt idx="43996">
                  <c:v>0.55500000000000005</c:v>
                </c:pt>
                <c:pt idx="43997">
                  <c:v>0.55900000000000005</c:v>
                </c:pt>
                <c:pt idx="43998">
                  <c:v>0.55700000000000005</c:v>
                </c:pt>
                <c:pt idx="43999">
                  <c:v>0.55300000000000005</c:v>
                </c:pt>
                <c:pt idx="44000">
                  <c:v>0.55300000000000005</c:v>
                </c:pt>
                <c:pt idx="44001">
                  <c:v>0.55700000000000005</c:v>
                </c:pt>
                <c:pt idx="44002">
                  <c:v>0.56100000000000005</c:v>
                </c:pt>
                <c:pt idx="44003">
                  <c:v>0.56100000000000005</c:v>
                </c:pt>
                <c:pt idx="44004">
                  <c:v>0.57299999999999995</c:v>
                </c:pt>
                <c:pt idx="44005">
                  <c:v>0.622</c:v>
                </c:pt>
                <c:pt idx="44006">
                  <c:v>0.57299999999999995</c:v>
                </c:pt>
                <c:pt idx="44007">
                  <c:v>0.622</c:v>
                </c:pt>
                <c:pt idx="44008">
                  <c:v>0.52700000000000002</c:v>
                </c:pt>
                <c:pt idx="44009">
                  <c:v>0.65200000000000002</c:v>
                </c:pt>
                <c:pt idx="44010">
                  <c:v>0.65200000000000002</c:v>
                </c:pt>
                <c:pt idx="44011">
                  <c:v>0.51800000000000002</c:v>
                </c:pt>
                <c:pt idx="44012">
                  <c:v>0.53400000000000003</c:v>
                </c:pt>
                <c:pt idx="44013">
                  <c:v>0.53400000000000003</c:v>
                </c:pt>
                <c:pt idx="44014">
                  <c:v>0.53800000000000003</c:v>
                </c:pt>
                <c:pt idx="44015">
                  <c:v>0.55700000000000005</c:v>
                </c:pt>
                <c:pt idx="44016">
                  <c:v>0.98499999999999999</c:v>
                </c:pt>
                <c:pt idx="44017">
                  <c:v>0.54600000000000004</c:v>
                </c:pt>
                <c:pt idx="44018">
                  <c:v>0.54600000000000004</c:v>
                </c:pt>
                <c:pt idx="44019">
                  <c:v>0.56200000000000006</c:v>
                </c:pt>
                <c:pt idx="44020">
                  <c:v>0.52400000000000002</c:v>
                </c:pt>
                <c:pt idx="44021">
                  <c:v>0.52400000000000002</c:v>
                </c:pt>
                <c:pt idx="44022">
                  <c:v>0.85099999999999998</c:v>
                </c:pt>
                <c:pt idx="44023">
                  <c:v>0.53700000000000003</c:v>
                </c:pt>
                <c:pt idx="44024">
                  <c:v>0.53700000000000003</c:v>
                </c:pt>
                <c:pt idx="44025">
                  <c:v>0.57099999999999995</c:v>
                </c:pt>
                <c:pt idx="44026">
                  <c:v>0.55500000000000005</c:v>
                </c:pt>
                <c:pt idx="44027">
                  <c:v>0.55500000000000005</c:v>
                </c:pt>
                <c:pt idx="44028">
                  <c:v>0.56799999999999995</c:v>
                </c:pt>
                <c:pt idx="44029">
                  <c:v>0.56799999999999995</c:v>
                </c:pt>
                <c:pt idx="44030">
                  <c:v>0.55900000000000005</c:v>
                </c:pt>
                <c:pt idx="44031">
                  <c:v>0.55900000000000005</c:v>
                </c:pt>
                <c:pt idx="44032">
                  <c:v>0.55900000000000005</c:v>
                </c:pt>
                <c:pt idx="44033">
                  <c:v>0.55100000000000005</c:v>
                </c:pt>
                <c:pt idx="44034">
                  <c:v>0.55100000000000005</c:v>
                </c:pt>
                <c:pt idx="44035">
                  <c:v>0.56299999999999994</c:v>
                </c:pt>
                <c:pt idx="44036">
                  <c:v>0.55900000000000005</c:v>
                </c:pt>
                <c:pt idx="44037">
                  <c:v>0.996</c:v>
                </c:pt>
                <c:pt idx="44038">
                  <c:v>0.94799999999999995</c:v>
                </c:pt>
                <c:pt idx="44039">
                  <c:v>0.56299999999999994</c:v>
                </c:pt>
                <c:pt idx="44040">
                  <c:v>0.56399999999999995</c:v>
                </c:pt>
                <c:pt idx="44041">
                  <c:v>0.55500000000000005</c:v>
                </c:pt>
                <c:pt idx="44042">
                  <c:v>0.95</c:v>
                </c:pt>
                <c:pt idx="44043">
                  <c:v>0.95299999999999996</c:v>
                </c:pt>
                <c:pt idx="44044">
                  <c:v>0.54700000000000004</c:v>
                </c:pt>
                <c:pt idx="44045">
                  <c:v>0.55200000000000005</c:v>
                </c:pt>
                <c:pt idx="44046">
                  <c:v>0.81100000000000005</c:v>
                </c:pt>
                <c:pt idx="44047">
                  <c:v>0.622</c:v>
                </c:pt>
                <c:pt idx="44048">
                  <c:v>0.55800000000000005</c:v>
                </c:pt>
                <c:pt idx="44049">
                  <c:v>0.55800000000000005</c:v>
                </c:pt>
                <c:pt idx="44050">
                  <c:v>0.627</c:v>
                </c:pt>
                <c:pt idx="44051">
                  <c:v>0.627</c:v>
                </c:pt>
                <c:pt idx="44052">
                  <c:v>0.65300000000000002</c:v>
                </c:pt>
                <c:pt idx="44053">
                  <c:v>0.65800000000000003</c:v>
                </c:pt>
                <c:pt idx="44054">
                  <c:v>0.65700000000000003</c:v>
                </c:pt>
                <c:pt idx="44055">
                  <c:v>0.53800000000000003</c:v>
                </c:pt>
                <c:pt idx="44056">
                  <c:v>0.85</c:v>
                </c:pt>
                <c:pt idx="44057">
                  <c:v>0.78600000000000003</c:v>
                </c:pt>
                <c:pt idx="44058">
                  <c:v>0.55600000000000005</c:v>
                </c:pt>
                <c:pt idx="44059">
                  <c:v>0.84199999999999997</c:v>
                </c:pt>
                <c:pt idx="44060">
                  <c:v>0.56100000000000005</c:v>
                </c:pt>
                <c:pt idx="44061">
                  <c:v>0.51800000000000002</c:v>
                </c:pt>
                <c:pt idx="44062">
                  <c:v>0.51800000000000002</c:v>
                </c:pt>
                <c:pt idx="44063">
                  <c:v>0.57999999999999996</c:v>
                </c:pt>
                <c:pt idx="44064">
                  <c:v>0.55900000000000005</c:v>
                </c:pt>
                <c:pt idx="44065">
                  <c:v>0.54200000000000004</c:v>
                </c:pt>
                <c:pt idx="44066">
                  <c:v>0.61099999999999999</c:v>
                </c:pt>
                <c:pt idx="44067">
                  <c:v>0.52200000000000002</c:v>
                </c:pt>
                <c:pt idx="44068">
                  <c:v>0.56100000000000005</c:v>
                </c:pt>
                <c:pt idx="44069">
                  <c:v>0.56100000000000005</c:v>
                </c:pt>
                <c:pt idx="44070">
                  <c:v>0.54300000000000004</c:v>
                </c:pt>
                <c:pt idx="44071">
                  <c:v>0.54300000000000004</c:v>
                </c:pt>
                <c:pt idx="44072">
                  <c:v>0.52300000000000002</c:v>
                </c:pt>
                <c:pt idx="44073">
                  <c:v>0.52300000000000002</c:v>
                </c:pt>
                <c:pt idx="44074">
                  <c:v>0.53800000000000003</c:v>
                </c:pt>
                <c:pt idx="44075">
                  <c:v>0.53800000000000003</c:v>
                </c:pt>
                <c:pt idx="44076">
                  <c:v>0.55100000000000005</c:v>
                </c:pt>
                <c:pt idx="44077">
                  <c:v>0.55100000000000005</c:v>
                </c:pt>
                <c:pt idx="44078">
                  <c:v>0.52500000000000002</c:v>
                </c:pt>
                <c:pt idx="44079">
                  <c:v>0.54500000000000004</c:v>
                </c:pt>
                <c:pt idx="44080">
                  <c:v>0.56200000000000006</c:v>
                </c:pt>
                <c:pt idx="44081">
                  <c:v>0.57499999999999996</c:v>
                </c:pt>
                <c:pt idx="44082">
                  <c:v>0.52500000000000002</c:v>
                </c:pt>
                <c:pt idx="44083">
                  <c:v>0.54500000000000004</c:v>
                </c:pt>
                <c:pt idx="44084">
                  <c:v>0.56200000000000006</c:v>
                </c:pt>
                <c:pt idx="44085">
                  <c:v>0.55700000000000005</c:v>
                </c:pt>
                <c:pt idx="44086">
                  <c:v>0.55700000000000005</c:v>
                </c:pt>
                <c:pt idx="44087">
                  <c:v>0.52600000000000002</c:v>
                </c:pt>
                <c:pt idx="44088">
                  <c:v>0.56100000000000005</c:v>
                </c:pt>
                <c:pt idx="44089">
                  <c:v>0.56100000000000005</c:v>
                </c:pt>
                <c:pt idx="44090">
                  <c:v>0.59699999999999998</c:v>
                </c:pt>
                <c:pt idx="44091">
                  <c:v>0.54500000000000004</c:v>
                </c:pt>
                <c:pt idx="44092">
                  <c:v>1.01</c:v>
                </c:pt>
                <c:pt idx="44093">
                  <c:v>0.54700000000000004</c:v>
                </c:pt>
                <c:pt idx="44094">
                  <c:v>0.52200000000000002</c:v>
                </c:pt>
                <c:pt idx="44095">
                  <c:v>0.54200000000000004</c:v>
                </c:pt>
                <c:pt idx="44096">
                  <c:v>0.53100000000000003</c:v>
                </c:pt>
                <c:pt idx="44097">
                  <c:v>0.57699999999999996</c:v>
                </c:pt>
                <c:pt idx="44098">
                  <c:v>0.57799999999999996</c:v>
                </c:pt>
                <c:pt idx="44099">
                  <c:v>0.56000000000000005</c:v>
                </c:pt>
                <c:pt idx="44100">
                  <c:v>0.55500000000000005</c:v>
                </c:pt>
                <c:pt idx="44101">
                  <c:v>0.623</c:v>
                </c:pt>
                <c:pt idx="44102">
                  <c:v>0.65300000000000002</c:v>
                </c:pt>
                <c:pt idx="44103">
                  <c:v>0.78300000000000003</c:v>
                </c:pt>
                <c:pt idx="44104">
                  <c:v>0.55300000000000005</c:v>
                </c:pt>
                <c:pt idx="44105">
                  <c:v>0.55300000000000005</c:v>
                </c:pt>
                <c:pt idx="44106">
                  <c:v>0.52800000000000002</c:v>
                </c:pt>
                <c:pt idx="44107">
                  <c:v>0.52800000000000002</c:v>
                </c:pt>
                <c:pt idx="44108">
                  <c:v>0.55700000000000005</c:v>
                </c:pt>
                <c:pt idx="44109">
                  <c:v>0.53200000000000003</c:v>
                </c:pt>
                <c:pt idx="44110">
                  <c:v>0.53300000000000003</c:v>
                </c:pt>
                <c:pt idx="44111">
                  <c:v>0.57999999999999996</c:v>
                </c:pt>
                <c:pt idx="44112">
                  <c:v>0.54900000000000004</c:v>
                </c:pt>
                <c:pt idx="44113">
                  <c:v>0.52</c:v>
                </c:pt>
                <c:pt idx="44114">
                  <c:v>0.55400000000000005</c:v>
                </c:pt>
                <c:pt idx="44115">
                  <c:v>0.55400000000000005</c:v>
                </c:pt>
                <c:pt idx="44116">
                  <c:v>0.51800000000000002</c:v>
                </c:pt>
                <c:pt idx="44117">
                  <c:v>0.95899999999999996</c:v>
                </c:pt>
                <c:pt idx="44118">
                  <c:v>0.52500000000000002</c:v>
                </c:pt>
                <c:pt idx="44119">
                  <c:v>0.60199999999999998</c:v>
                </c:pt>
                <c:pt idx="44120">
                  <c:v>0.54100000000000004</c:v>
                </c:pt>
                <c:pt idx="44121">
                  <c:v>0.52</c:v>
                </c:pt>
                <c:pt idx="44122">
                  <c:v>0.624</c:v>
                </c:pt>
                <c:pt idx="44123">
                  <c:v>0.624</c:v>
                </c:pt>
                <c:pt idx="44124">
                  <c:v>0.52700000000000002</c:v>
                </c:pt>
                <c:pt idx="44125">
                  <c:v>0.52</c:v>
                </c:pt>
                <c:pt idx="44126">
                  <c:v>0.52700000000000002</c:v>
                </c:pt>
                <c:pt idx="44127">
                  <c:v>0.54300000000000004</c:v>
                </c:pt>
                <c:pt idx="44128">
                  <c:v>0.65500000000000003</c:v>
                </c:pt>
                <c:pt idx="44129">
                  <c:v>0.65500000000000003</c:v>
                </c:pt>
                <c:pt idx="44130">
                  <c:v>0.95899999999999996</c:v>
                </c:pt>
                <c:pt idx="44131">
                  <c:v>0.54300000000000004</c:v>
                </c:pt>
                <c:pt idx="44132">
                  <c:v>0.54800000000000004</c:v>
                </c:pt>
                <c:pt idx="44133">
                  <c:v>0.57499999999999996</c:v>
                </c:pt>
                <c:pt idx="44134">
                  <c:v>0.57499999999999996</c:v>
                </c:pt>
                <c:pt idx="44135">
                  <c:v>0.53</c:v>
                </c:pt>
                <c:pt idx="44136">
                  <c:v>0.96299999999999997</c:v>
                </c:pt>
                <c:pt idx="44137">
                  <c:v>0.51200000000000001</c:v>
                </c:pt>
                <c:pt idx="44138">
                  <c:v>0.99099999999999999</c:v>
                </c:pt>
                <c:pt idx="44139">
                  <c:v>0.85199999999999998</c:v>
                </c:pt>
                <c:pt idx="44140">
                  <c:v>0.52700000000000002</c:v>
                </c:pt>
                <c:pt idx="44141">
                  <c:v>0.52700000000000002</c:v>
                </c:pt>
                <c:pt idx="44142">
                  <c:v>0.52600000000000002</c:v>
                </c:pt>
                <c:pt idx="44143">
                  <c:v>0.94699999999999995</c:v>
                </c:pt>
                <c:pt idx="44144">
                  <c:v>0.84399999999999997</c:v>
                </c:pt>
                <c:pt idx="44145">
                  <c:v>0.54300000000000004</c:v>
                </c:pt>
                <c:pt idx="44146">
                  <c:v>0.52100000000000002</c:v>
                </c:pt>
                <c:pt idx="44147">
                  <c:v>0.52100000000000002</c:v>
                </c:pt>
                <c:pt idx="44148">
                  <c:v>0.53100000000000003</c:v>
                </c:pt>
                <c:pt idx="44149">
                  <c:v>0.53100000000000003</c:v>
                </c:pt>
                <c:pt idx="44150">
                  <c:v>0.51800000000000002</c:v>
                </c:pt>
                <c:pt idx="44151">
                  <c:v>0.51800000000000002</c:v>
                </c:pt>
                <c:pt idx="44152">
                  <c:v>1.002</c:v>
                </c:pt>
                <c:pt idx="44153">
                  <c:v>0.54300000000000004</c:v>
                </c:pt>
                <c:pt idx="44154">
                  <c:v>0.51400000000000001</c:v>
                </c:pt>
                <c:pt idx="44155">
                  <c:v>0.52500000000000002</c:v>
                </c:pt>
                <c:pt idx="44156">
                  <c:v>0.52500000000000002</c:v>
                </c:pt>
                <c:pt idx="44157">
                  <c:v>0.51400000000000001</c:v>
                </c:pt>
                <c:pt idx="44158">
                  <c:v>0.54100000000000004</c:v>
                </c:pt>
                <c:pt idx="44159">
                  <c:v>0.54100000000000004</c:v>
                </c:pt>
                <c:pt idx="44160">
                  <c:v>0.52800000000000002</c:v>
                </c:pt>
                <c:pt idx="44161">
                  <c:v>0.52800000000000002</c:v>
                </c:pt>
                <c:pt idx="44162">
                  <c:v>0.95799999999999996</c:v>
                </c:pt>
                <c:pt idx="44163">
                  <c:v>0.56200000000000006</c:v>
                </c:pt>
                <c:pt idx="44164">
                  <c:v>0.54500000000000004</c:v>
                </c:pt>
                <c:pt idx="44165">
                  <c:v>0.95</c:v>
                </c:pt>
                <c:pt idx="44166">
                  <c:v>0.54500000000000004</c:v>
                </c:pt>
                <c:pt idx="44167">
                  <c:v>0.56599999999999995</c:v>
                </c:pt>
                <c:pt idx="44168">
                  <c:v>0.623</c:v>
                </c:pt>
                <c:pt idx="44169">
                  <c:v>0.55900000000000005</c:v>
                </c:pt>
                <c:pt idx="44170">
                  <c:v>0.55900000000000005</c:v>
                </c:pt>
                <c:pt idx="44171">
                  <c:v>0.65500000000000003</c:v>
                </c:pt>
                <c:pt idx="44172">
                  <c:v>0.629</c:v>
                </c:pt>
                <c:pt idx="44173">
                  <c:v>0.629</c:v>
                </c:pt>
                <c:pt idx="44174">
                  <c:v>0.95799999999999996</c:v>
                </c:pt>
                <c:pt idx="44175">
                  <c:v>0.66100000000000003</c:v>
                </c:pt>
                <c:pt idx="44176">
                  <c:v>0.66100000000000003</c:v>
                </c:pt>
                <c:pt idx="44177">
                  <c:v>0.85099999999999998</c:v>
                </c:pt>
                <c:pt idx="44178">
                  <c:v>0.79</c:v>
                </c:pt>
                <c:pt idx="44179">
                  <c:v>0.79500000000000004</c:v>
                </c:pt>
                <c:pt idx="44180">
                  <c:v>0.79500000000000004</c:v>
                </c:pt>
                <c:pt idx="44181">
                  <c:v>0.81100000000000005</c:v>
                </c:pt>
                <c:pt idx="44182">
                  <c:v>0.82599999999999996</c:v>
                </c:pt>
                <c:pt idx="44183">
                  <c:v>0.52100000000000002</c:v>
                </c:pt>
                <c:pt idx="44184">
                  <c:v>0.92100000000000004</c:v>
                </c:pt>
                <c:pt idx="44185">
                  <c:v>0.52700000000000002</c:v>
                </c:pt>
                <c:pt idx="44186">
                  <c:v>0.53100000000000003</c:v>
                </c:pt>
                <c:pt idx="44187">
                  <c:v>0.53100000000000003</c:v>
                </c:pt>
                <c:pt idx="44188">
                  <c:v>0.65</c:v>
                </c:pt>
                <c:pt idx="44189">
                  <c:v>0.54300000000000004</c:v>
                </c:pt>
                <c:pt idx="44190">
                  <c:v>0.95899999999999996</c:v>
                </c:pt>
                <c:pt idx="44191">
                  <c:v>0.56299999999999994</c:v>
                </c:pt>
                <c:pt idx="44192">
                  <c:v>0.54400000000000004</c:v>
                </c:pt>
                <c:pt idx="44193">
                  <c:v>0.53</c:v>
                </c:pt>
                <c:pt idx="44194">
                  <c:v>0.61399999999999999</c:v>
                </c:pt>
                <c:pt idx="44195">
                  <c:v>0.52400000000000002</c:v>
                </c:pt>
                <c:pt idx="44196">
                  <c:v>0.51200000000000001</c:v>
                </c:pt>
                <c:pt idx="44197">
                  <c:v>0.51200000000000001</c:v>
                </c:pt>
                <c:pt idx="44198">
                  <c:v>0.55000000000000004</c:v>
                </c:pt>
                <c:pt idx="44199">
                  <c:v>0.53100000000000003</c:v>
                </c:pt>
                <c:pt idx="44200">
                  <c:v>0.53100000000000003</c:v>
                </c:pt>
                <c:pt idx="44201">
                  <c:v>0.52300000000000002</c:v>
                </c:pt>
                <c:pt idx="44202">
                  <c:v>0.52300000000000002</c:v>
                </c:pt>
                <c:pt idx="44203">
                  <c:v>0.55500000000000005</c:v>
                </c:pt>
                <c:pt idx="44204">
                  <c:v>0.55500000000000005</c:v>
                </c:pt>
                <c:pt idx="44205">
                  <c:v>0.96499999999999997</c:v>
                </c:pt>
                <c:pt idx="44206">
                  <c:v>0.55900000000000005</c:v>
                </c:pt>
                <c:pt idx="44207">
                  <c:v>0.52500000000000002</c:v>
                </c:pt>
                <c:pt idx="44208">
                  <c:v>0.57599999999999996</c:v>
                </c:pt>
                <c:pt idx="44209">
                  <c:v>0.53300000000000003</c:v>
                </c:pt>
                <c:pt idx="44210">
                  <c:v>0.95299999999999996</c:v>
                </c:pt>
                <c:pt idx="44211">
                  <c:v>0.52600000000000002</c:v>
                </c:pt>
                <c:pt idx="44212">
                  <c:v>0.52600000000000002</c:v>
                </c:pt>
                <c:pt idx="44213">
                  <c:v>0.55900000000000005</c:v>
                </c:pt>
                <c:pt idx="44214">
                  <c:v>0.52500000000000002</c:v>
                </c:pt>
                <c:pt idx="44215">
                  <c:v>0.53300000000000003</c:v>
                </c:pt>
                <c:pt idx="44216">
                  <c:v>0.58599999999999997</c:v>
                </c:pt>
                <c:pt idx="44217">
                  <c:v>0.52800000000000002</c:v>
                </c:pt>
                <c:pt idx="44218">
                  <c:v>0.61699999999999999</c:v>
                </c:pt>
                <c:pt idx="44219">
                  <c:v>0.61799999999999999</c:v>
                </c:pt>
                <c:pt idx="44220">
                  <c:v>0.54300000000000004</c:v>
                </c:pt>
                <c:pt idx="44221">
                  <c:v>0.54300000000000004</c:v>
                </c:pt>
                <c:pt idx="44222">
                  <c:v>0.625</c:v>
                </c:pt>
                <c:pt idx="44223">
                  <c:v>0.65600000000000003</c:v>
                </c:pt>
                <c:pt idx="44224">
                  <c:v>0.60199999999999998</c:v>
                </c:pt>
                <c:pt idx="44225">
                  <c:v>0.78900000000000003</c:v>
                </c:pt>
                <c:pt idx="44226">
                  <c:v>0.55000000000000004</c:v>
                </c:pt>
                <c:pt idx="44227">
                  <c:v>0.52300000000000002</c:v>
                </c:pt>
                <c:pt idx="44228">
                  <c:v>0.57899999999999996</c:v>
                </c:pt>
                <c:pt idx="44229">
                  <c:v>0.57899999999999996</c:v>
                </c:pt>
                <c:pt idx="44230">
                  <c:v>0.53100000000000003</c:v>
                </c:pt>
                <c:pt idx="44231">
                  <c:v>0.53700000000000003</c:v>
                </c:pt>
                <c:pt idx="44232">
                  <c:v>0.96599999999999997</c:v>
                </c:pt>
                <c:pt idx="44233">
                  <c:v>1.0129999999999999</c:v>
                </c:pt>
                <c:pt idx="44234">
                  <c:v>0.53</c:v>
                </c:pt>
                <c:pt idx="44235">
                  <c:v>0.53</c:v>
                </c:pt>
                <c:pt idx="44236">
                  <c:v>0.54100000000000004</c:v>
                </c:pt>
                <c:pt idx="44237">
                  <c:v>0.96199999999999997</c:v>
                </c:pt>
                <c:pt idx="44238">
                  <c:v>0.99099999999999999</c:v>
                </c:pt>
                <c:pt idx="44239">
                  <c:v>0.96</c:v>
                </c:pt>
                <c:pt idx="44240">
                  <c:v>0.55400000000000005</c:v>
                </c:pt>
                <c:pt idx="44241">
                  <c:v>0.56399999999999995</c:v>
                </c:pt>
                <c:pt idx="44242">
                  <c:v>0.879</c:v>
                </c:pt>
                <c:pt idx="44243">
                  <c:v>0.52300000000000002</c:v>
                </c:pt>
                <c:pt idx="44244">
                  <c:v>0.52</c:v>
                </c:pt>
                <c:pt idx="44245">
                  <c:v>0.52600000000000002</c:v>
                </c:pt>
                <c:pt idx="44246">
                  <c:v>0.51400000000000001</c:v>
                </c:pt>
                <c:pt idx="44247">
                  <c:v>0.52300000000000002</c:v>
                </c:pt>
                <c:pt idx="44248">
                  <c:v>0.52600000000000002</c:v>
                </c:pt>
                <c:pt idx="44249">
                  <c:v>0.61499999999999999</c:v>
                </c:pt>
                <c:pt idx="44250">
                  <c:v>0.61499999999999999</c:v>
                </c:pt>
                <c:pt idx="44251">
                  <c:v>0.96099999999999997</c:v>
                </c:pt>
                <c:pt idx="44252">
                  <c:v>0.52300000000000002</c:v>
                </c:pt>
                <c:pt idx="44253">
                  <c:v>0.51600000000000001</c:v>
                </c:pt>
                <c:pt idx="44254">
                  <c:v>0.51600000000000001</c:v>
                </c:pt>
                <c:pt idx="44255">
                  <c:v>0.996</c:v>
                </c:pt>
                <c:pt idx="44256">
                  <c:v>0.85299999999999998</c:v>
                </c:pt>
                <c:pt idx="44257">
                  <c:v>0.94399999999999995</c:v>
                </c:pt>
                <c:pt idx="44258">
                  <c:v>0.55200000000000005</c:v>
                </c:pt>
                <c:pt idx="44259">
                  <c:v>0.57699999999999996</c:v>
                </c:pt>
                <c:pt idx="44260">
                  <c:v>0.57699999999999996</c:v>
                </c:pt>
                <c:pt idx="44261">
                  <c:v>0.95099999999999996</c:v>
                </c:pt>
                <c:pt idx="44262">
                  <c:v>0.84299999999999997</c:v>
                </c:pt>
                <c:pt idx="44263">
                  <c:v>0.53300000000000003</c:v>
                </c:pt>
                <c:pt idx="44264">
                  <c:v>0.51400000000000001</c:v>
                </c:pt>
                <c:pt idx="44265">
                  <c:v>1.0069999999999999</c:v>
                </c:pt>
                <c:pt idx="44266">
                  <c:v>0.52900000000000003</c:v>
                </c:pt>
                <c:pt idx="44267">
                  <c:v>0.52900000000000003</c:v>
                </c:pt>
                <c:pt idx="44268">
                  <c:v>0.51500000000000001</c:v>
                </c:pt>
                <c:pt idx="44269">
                  <c:v>0.96199999999999997</c:v>
                </c:pt>
                <c:pt idx="44270">
                  <c:v>0.52400000000000002</c:v>
                </c:pt>
                <c:pt idx="44271">
                  <c:v>0.52400000000000002</c:v>
                </c:pt>
                <c:pt idx="44272">
                  <c:v>0.51600000000000001</c:v>
                </c:pt>
                <c:pt idx="44273">
                  <c:v>0.51600000000000001</c:v>
                </c:pt>
                <c:pt idx="44274">
                  <c:v>0.53600000000000003</c:v>
                </c:pt>
                <c:pt idx="44275">
                  <c:v>0.51600000000000001</c:v>
                </c:pt>
                <c:pt idx="44276">
                  <c:v>0.52100000000000002</c:v>
                </c:pt>
                <c:pt idx="44277">
                  <c:v>0.52100000000000002</c:v>
                </c:pt>
                <c:pt idx="44278">
                  <c:v>0.53600000000000003</c:v>
                </c:pt>
                <c:pt idx="44279">
                  <c:v>0.51400000000000001</c:v>
                </c:pt>
                <c:pt idx="44280">
                  <c:v>0.51400000000000001</c:v>
                </c:pt>
                <c:pt idx="44281">
                  <c:v>0.51600000000000001</c:v>
                </c:pt>
                <c:pt idx="44282">
                  <c:v>0.51600000000000001</c:v>
                </c:pt>
                <c:pt idx="44283">
                  <c:v>0.53</c:v>
                </c:pt>
                <c:pt idx="44284">
                  <c:v>0.51700000000000002</c:v>
                </c:pt>
                <c:pt idx="44285">
                  <c:v>0.51700000000000002</c:v>
                </c:pt>
                <c:pt idx="44286">
                  <c:v>0.54800000000000004</c:v>
                </c:pt>
                <c:pt idx="44287">
                  <c:v>0.95499999999999996</c:v>
                </c:pt>
                <c:pt idx="44288">
                  <c:v>0.65600000000000003</c:v>
                </c:pt>
                <c:pt idx="44289">
                  <c:v>0.96299999999999997</c:v>
                </c:pt>
                <c:pt idx="44290">
                  <c:v>0.95599999999999996</c:v>
                </c:pt>
                <c:pt idx="44291">
                  <c:v>1.0049999999999999</c:v>
                </c:pt>
                <c:pt idx="44292">
                  <c:v>0.96</c:v>
                </c:pt>
                <c:pt idx="44293">
                  <c:v>0.97399999999999998</c:v>
                </c:pt>
                <c:pt idx="44294">
                  <c:v>0.63100000000000001</c:v>
                </c:pt>
                <c:pt idx="44295">
                  <c:v>0.63100000000000001</c:v>
                </c:pt>
                <c:pt idx="44296">
                  <c:v>0.79500000000000004</c:v>
                </c:pt>
                <c:pt idx="44297">
                  <c:v>0.85099999999999998</c:v>
                </c:pt>
                <c:pt idx="44298">
                  <c:v>0.56799999999999995</c:v>
                </c:pt>
                <c:pt idx="44299">
                  <c:v>0.58199999999999996</c:v>
                </c:pt>
                <c:pt idx="44300">
                  <c:v>0.58199999999999996</c:v>
                </c:pt>
                <c:pt idx="44301">
                  <c:v>0.63500000000000001</c:v>
                </c:pt>
                <c:pt idx="44302">
                  <c:v>0.63500000000000001</c:v>
                </c:pt>
                <c:pt idx="44303">
                  <c:v>0.66</c:v>
                </c:pt>
                <c:pt idx="44304">
                  <c:v>0.89700000000000002</c:v>
                </c:pt>
                <c:pt idx="44305">
                  <c:v>0.95499999999999996</c:v>
                </c:pt>
                <c:pt idx="44306">
                  <c:v>0.92700000000000005</c:v>
                </c:pt>
                <c:pt idx="44307">
                  <c:v>0.93400000000000005</c:v>
                </c:pt>
                <c:pt idx="44308">
                  <c:v>0.53</c:v>
                </c:pt>
                <c:pt idx="44309">
                  <c:v>0.498</c:v>
                </c:pt>
                <c:pt idx="44310">
                  <c:v>0.92400000000000004</c:v>
                </c:pt>
                <c:pt idx="44311">
                  <c:v>0.57299999999999995</c:v>
                </c:pt>
                <c:pt idx="44312">
                  <c:v>0.51100000000000001</c:v>
                </c:pt>
                <c:pt idx="44313">
                  <c:v>0.82699999999999996</c:v>
                </c:pt>
                <c:pt idx="44314">
                  <c:v>0.86399999999999999</c:v>
                </c:pt>
                <c:pt idx="44315">
                  <c:v>0.52900000000000003</c:v>
                </c:pt>
                <c:pt idx="44316">
                  <c:v>0.53500000000000003</c:v>
                </c:pt>
                <c:pt idx="44317">
                  <c:v>0.53500000000000003</c:v>
                </c:pt>
                <c:pt idx="44318">
                  <c:v>0.51200000000000001</c:v>
                </c:pt>
                <c:pt idx="44319">
                  <c:v>0.54300000000000004</c:v>
                </c:pt>
                <c:pt idx="44320">
                  <c:v>0.52800000000000002</c:v>
                </c:pt>
                <c:pt idx="44321">
                  <c:v>0.55600000000000005</c:v>
                </c:pt>
                <c:pt idx="44322">
                  <c:v>0.51200000000000001</c:v>
                </c:pt>
                <c:pt idx="44323">
                  <c:v>0.51200000000000001</c:v>
                </c:pt>
                <c:pt idx="44324">
                  <c:v>0.53800000000000003</c:v>
                </c:pt>
                <c:pt idx="44325">
                  <c:v>0.52700000000000002</c:v>
                </c:pt>
                <c:pt idx="44326">
                  <c:v>0.52700000000000002</c:v>
                </c:pt>
                <c:pt idx="44327">
                  <c:v>0.56000000000000005</c:v>
                </c:pt>
                <c:pt idx="44328">
                  <c:v>0.56000000000000005</c:v>
                </c:pt>
                <c:pt idx="44329">
                  <c:v>0.53700000000000003</c:v>
                </c:pt>
                <c:pt idx="44330">
                  <c:v>0.53700000000000003</c:v>
                </c:pt>
                <c:pt idx="44331">
                  <c:v>0.83</c:v>
                </c:pt>
                <c:pt idx="44332">
                  <c:v>0.54</c:v>
                </c:pt>
                <c:pt idx="44333">
                  <c:v>0.55800000000000005</c:v>
                </c:pt>
                <c:pt idx="44334">
                  <c:v>0.56299999999999994</c:v>
                </c:pt>
                <c:pt idx="44335">
                  <c:v>0.57199999999999995</c:v>
                </c:pt>
                <c:pt idx="44336">
                  <c:v>0.51700000000000002</c:v>
                </c:pt>
                <c:pt idx="44337">
                  <c:v>0.51700000000000002</c:v>
                </c:pt>
                <c:pt idx="44338">
                  <c:v>0.51400000000000001</c:v>
                </c:pt>
                <c:pt idx="44339">
                  <c:v>0.53</c:v>
                </c:pt>
                <c:pt idx="44340">
                  <c:v>0.57599999999999996</c:v>
                </c:pt>
                <c:pt idx="44341">
                  <c:v>0.54</c:v>
                </c:pt>
                <c:pt idx="44342">
                  <c:v>0.56299999999999994</c:v>
                </c:pt>
                <c:pt idx="44343">
                  <c:v>0.53</c:v>
                </c:pt>
                <c:pt idx="44344">
                  <c:v>0.54500000000000004</c:v>
                </c:pt>
                <c:pt idx="44345">
                  <c:v>0.51100000000000001</c:v>
                </c:pt>
                <c:pt idx="44346">
                  <c:v>0.51100000000000001</c:v>
                </c:pt>
                <c:pt idx="44347">
                  <c:v>0.54500000000000004</c:v>
                </c:pt>
                <c:pt idx="44348">
                  <c:v>0.85399999999999998</c:v>
                </c:pt>
                <c:pt idx="44349">
                  <c:v>0.52</c:v>
                </c:pt>
                <c:pt idx="44350">
                  <c:v>0.88500000000000001</c:v>
                </c:pt>
                <c:pt idx="44351">
                  <c:v>0.56699999999999995</c:v>
                </c:pt>
                <c:pt idx="44352">
                  <c:v>0.53700000000000003</c:v>
                </c:pt>
                <c:pt idx="44353">
                  <c:v>0.55500000000000005</c:v>
                </c:pt>
                <c:pt idx="44354">
                  <c:v>0.51600000000000001</c:v>
                </c:pt>
                <c:pt idx="44355">
                  <c:v>0.52700000000000002</c:v>
                </c:pt>
                <c:pt idx="44356">
                  <c:v>0.51600000000000001</c:v>
                </c:pt>
                <c:pt idx="44357">
                  <c:v>0.92700000000000005</c:v>
                </c:pt>
                <c:pt idx="44358">
                  <c:v>0.872</c:v>
                </c:pt>
                <c:pt idx="44359">
                  <c:v>0.54100000000000004</c:v>
                </c:pt>
                <c:pt idx="44360">
                  <c:v>0.53500000000000003</c:v>
                </c:pt>
                <c:pt idx="44361">
                  <c:v>0.53500000000000003</c:v>
                </c:pt>
                <c:pt idx="44362">
                  <c:v>0.88</c:v>
                </c:pt>
                <c:pt idx="44363">
                  <c:v>0.93500000000000005</c:v>
                </c:pt>
                <c:pt idx="44364">
                  <c:v>0.86899999999999999</c:v>
                </c:pt>
                <c:pt idx="44365">
                  <c:v>0.95199999999999996</c:v>
                </c:pt>
                <c:pt idx="44366">
                  <c:v>0.92500000000000004</c:v>
                </c:pt>
                <c:pt idx="44367">
                  <c:v>0.52600000000000002</c:v>
                </c:pt>
                <c:pt idx="44368">
                  <c:v>0.81200000000000006</c:v>
                </c:pt>
                <c:pt idx="44369">
                  <c:v>0.53500000000000003</c:v>
                </c:pt>
                <c:pt idx="44370">
                  <c:v>0.879</c:v>
                </c:pt>
                <c:pt idx="44371">
                  <c:v>0.56000000000000005</c:v>
                </c:pt>
                <c:pt idx="44372">
                  <c:v>0.93300000000000005</c:v>
                </c:pt>
                <c:pt idx="44373">
                  <c:v>0.52900000000000003</c:v>
                </c:pt>
                <c:pt idx="44374">
                  <c:v>0.56399999999999995</c:v>
                </c:pt>
                <c:pt idx="44375">
                  <c:v>0.496</c:v>
                </c:pt>
                <c:pt idx="44376">
                  <c:v>0.82799999999999996</c:v>
                </c:pt>
                <c:pt idx="44377">
                  <c:v>0.93400000000000005</c:v>
                </c:pt>
                <c:pt idx="44378">
                  <c:v>0.80100000000000005</c:v>
                </c:pt>
                <c:pt idx="44379">
                  <c:v>0.53200000000000003</c:v>
                </c:pt>
                <c:pt idx="44380">
                  <c:v>0.56399999999999995</c:v>
                </c:pt>
                <c:pt idx="44381">
                  <c:v>0.498</c:v>
                </c:pt>
                <c:pt idx="44382">
                  <c:v>0.53200000000000003</c:v>
                </c:pt>
                <c:pt idx="44383">
                  <c:v>0.86299999999999999</c:v>
                </c:pt>
                <c:pt idx="44384">
                  <c:v>0.79100000000000004</c:v>
                </c:pt>
                <c:pt idx="44385">
                  <c:v>0.54300000000000004</c:v>
                </c:pt>
                <c:pt idx="44386">
                  <c:v>0.54300000000000004</c:v>
                </c:pt>
                <c:pt idx="44387">
                  <c:v>0.498</c:v>
                </c:pt>
                <c:pt idx="44388">
                  <c:v>0.94499999999999995</c:v>
                </c:pt>
                <c:pt idx="44389">
                  <c:v>0.53400000000000003</c:v>
                </c:pt>
                <c:pt idx="44390">
                  <c:v>0.51500000000000001</c:v>
                </c:pt>
                <c:pt idx="44391">
                  <c:v>0.51500000000000001</c:v>
                </c:pt>
                <c:pt idx="44392">
                  <c:v>0.55800000000000005</c:v>
                </c:pt>
                <c:pt idx="44393">
                  <c:v>0.89</c:v>
                </c:pt>
                <c:pt idx="44394">
                  <c:v>0.53800000000000003</c:v>
                </c:pt>
                <c:pt idx="44395">
                  <c:v>0.873</c:v>
                </c:pt>
                <c:pt idx="44396">
                  <c:v>0.94199999999999995</c:v>
                </c:pt>
                <c:pt idx="44397">
                  <c:v>0.51900000000000002</c:v>
                </c:pt>
                <c:pt idx="44398">
                  <c:v>0.53300000000000003</c:v>
                </c:pt>
                <c:pt idx="44399">
                  <c:v>0.53300000000000003</c:v>
                </c:pt>
                <c:pt idx="44400">
                  <c:v>0.92500000000000004</c:v>
                </c:pt>
                <c:pt idx="44401">
                  <c:v>0.93400000000000005</c:v>
                </c:pt>
                <c:pt idx="44402">
                  <c:v>0.56000000000000005</c:v>
                </c:pt>
                <c:pt idx="44403">
                  <c:v>0.56000000000000005</c:v>
                </c:pt>
                <c:pt idx="44404">
                  <c:v>0.56100000000000005</c:v>
                </c:pt>
                <c:pt idx="44405">
                  <c:v>0.92300000000000004</c:v>
                </c:pt>
                <c:pt idx="44406">
                  <c:v>0.86699999999999999</c:v>
                </c:pt>
                <c:pt idx="44407">
                  <c:v>0.54</c:v>
                </c:pt>
                <c:pt idx="44408">
                  <c:v>0.52900000000000003</c:v>
                </c:pt>
                <c:pt idx="44409">
                  <c:v>0.52900000000000003</c:v>
                </c:pt>
                <c:pt idx="44410">
                  <c:v>0.56100000000000005</c:v>
                </c:pt>
                <c:pt idx="44411">
                  <c:v>0.54</c:v>
                </c:pt>
                <c:pt idx="44412">
                  <c:v>0.497</c:v>
                </c:pt>
                <c:pt idx="44413">
                  <c:v>0.497</c:v>
                </c:pt>
                <c:pt idx="44414">
                  <c:v>0.54100000000000004</c:v>
                </c:pt>
                <c:pt idx="44415">
                  <c:v>0.498</c:v>
                </c:pt>
                <c:pt idx="44416">
                  <c:v>0.498</c:v>
                </c:pt>
                <c:pt idx="44417">
                  <c:v>0.52100000000000002</c:v>
                </c:pt>
                <c:pt idx="44418">
                  <c:v>0.9</c:v>
                </c:pt>
                <c:pt idx="44419">
                  <c:v>0.52100000000000002</c:v>
                </c:pt>
                <c:pt idx="44420">
                  <c:v>0.52100000000000002</c:v>
                </c:pt>
                <c:pt idx="44421">
                  <c:v>0.86899999999999999</c:v>
                </c:pt>
                <c:pt idx="44422">
                  <c:v>0.79900000000000004</c:v>
                </c:pt>
                <c:pt idx="44423">
                  <c:v>0.86</c:v>
                </c:pt>
                <c:pt idx="44424">
                  <c:v>0.51500000000000001</c:v>
                </c:pt>
                <c:pt idx="44425">
                  <c:v>0.66200000000000003</c:v>
                </c:pt>
                <c:pt idx="44426">
                  <c:v>0.86499999999999999</c:v>
                </c:pt>
                <c:pt idx="44427">
                  <c:v>0.58299999999999996</c:v>
                </c:pt>
                <c:pt idx="44428">
                  <c:v>0.86099999999999999</c:v>
                </c:pt>
                <c:pt idx="44429">
                  <c:v>0.58299999999999996</c:v>
                </c:pt>
                <c:pt idx="44430">
                  <c:v>0.92900000000000005</c:v>
                </c:pt>
                <c:pt idx="44431">
                  <c:v>0.93799999999999994</c:v>
                </c:pt>
                <c:pt idx="44432">
                  <c:v>0.86599999999999999</c:v>
                </c:pt>
                <c:pt idx="44433">
                  <c:v>0.63700000000000001</c:v>
                </c:pt>
                <c:pt idx="44434">
                  <c:v>0.94799999999999995</c:v>
                </c:pt>
                <c:pt idx="44435">
                  <c:v>0.63700000000000001</c:v>
                </c:pt>
                <c:pt idx="44436">
                  <c:v>0.53400000000000003</c:v>
                </c:pt>
                <c:pt idx="44437">
                  <c:v>0.90200000000000002</c:v>
                </c:pt>
                <c:pt idx="44438">
                  <c:v>0.96199999999999997</c:v>
                </c:pt>
                <c:pt idx="44439">
                  <c:v>0.93500000000000005</c:v>
                </c:pt>
                <c:pt idx="44440">
                  <c:v>0.94</c:v>
                </c:pt>
                <c:pt idx="44441">
                  <c:v>0.56399999999999995</c:v>
                </c:pt>
                <c:pt idx="44442">
                  <c:v>0.86699999999999999</c:v>
                </c:pt>
                <c:pt idx="44443">
                  <c:v>0.53200000000000003</c:v>
                </c:pt>
                <c:pt idx="44444">
                  <c:v>0.81200000000000006</c:v>
                </c:pt>
                <c:pt idx="44445">
                  <c:v>0.499</c:v>
                </c:pt>
                <c:pt idx="44446">
                  <c:v>0.55700000000000005</c:v>
                </c:pt>
                <c:pt idx="44447">
                  <c:v>0.55700000000000005</c:v>
                </c:pt>
                <c:pt idx="44448">
                  <c:v>0.499</c:v>
                </c:pt>
                <c:pt idx="44449">
                  <c:v>0.59499999999999997</c:v>
                </c:pt>
                <c:pt idx="44450">
                  <c:v>0.53</c:v>
                </c:pt>
                <c:pt idx="44451">
                  <c:v>0.55800000000000005</c:v>
                </c:pt>
                <c:pt idx="44452">
                  <c:v>0.54100000000000004</c:v>
                </c:pt>
                <c:pt idx="44453">
                  <c:v>0.82799999999999996</c:v>
                </c:pt>
                <c:pt idx="44454">
                  <c:v>0.52900000000000003</c:v>
                </c:pt>
                <c:pt idx="44455">
                  <c:v>0.52900000000000003</c:v>
                </c:pt>
                <c:pt idx="44456">
                  <c:v>0.57199999999999995</c:v>
                </c:pt>
                <c:pt idx="44457">
                  <c:v>0.56200000000000006</c:v>
                </c:pt>
                <c:pt idx="44458">
                  <c:v>0.56200000000000006</c:v>
                </c:pt>
                <c:pt idx="44459">
                  <c:v>0.54</c:v>
                </c:pt>
                <c:pt idx="44460">
                  <c:v>0.54</c:v>
                </c:pt>
                <c:pt idx="44461">
                  <c:v>0.53700000000000003</c:v>
                </c:pt>
                <c:pt idx="44462">
                  <c:v>0.53700000000000003</c:v>
                </c:pt>
                <c:pt idx="44463">
                  <c:v>0.57499999999999996</c:v>
                </c:pt>
                <c:pt idx="44464">
                  <c:v>0.54300000000000004</c:v>
                </c:pt>
                <c:pt idx="44465">
                  <c:v>0.57399999999999995</c:v>
                </c:pt>
                <c:pt idx="44466">
                  <c:v>0.56599999999999995</c:v>
                </c:pt>
                <c:pt idx="44467">
                  <c:v>0.53100000000000003</c:v>
                </c:pt>
                <c:pt idx="44468">
                  <c:v>0.57799999999999996</c:v>
                </c:pt>
                <c:pt idx="44469">
                  <c:v>0.57499999999999996</c:v>
                </c:pt>
                <c:pt idx="44470">
                  <c:v>0.54300000000000004</c:v>
                </c:pt>
                <c:pt idx="44471">
                  <c:v>0.56499999999999995</c:v>
                </c:pt>
                <c:pt idx="44472">
                  <c:v>0.53100000000000003</c:v>
                </c:pt>
                <c:pt idx="44473">
                  <c:v>0.55900000000000005</c:v>
                </c:pt>
                <c:pt idx="44474">
                  <c:v>0.52</c:v>
                </c:pt>
                <c:pt idx="44475">
                  <c:v>0.52</c:v>
                </c:pt>
                <c:pt idx="44476">
                  <c:v>0.54600000000000004</c:v>
                </c:pt>
                <c:pt idx="44477">
                  <c:v>0.54700000000000004</c:v>
                </c:pt>
                <c:pt idx="44478">
                  <c:v>0.874</c:v>
                </c:pt>
                <c:pt idx="44479">
                  <c:v>0.57099999999999995</c:v>
                </c:pt>
                <c:pt idx="44480">
                  <c:v>0.499</c:v>
                </c:pt>
                <c:pt idx="44481">
                  <c:v>0.499</c:v>
                </c:pt>
                <c:pt idx="44482">
                  <c:v>0.54</c:v>
                </c:pt>
                <c:pt idx="44483">
                  <c:v>0.88900000000000001</c:v>
                </c:pt>
                <c:pt idx="44484">
                  <c:v>0.55700000000000005</c:v>
                </c:pt>
                <c:pt idx="44485">
                  <c:v>0.51800000000000002</c:v>
                </c:pt>
                <c:pt idx="44486">
                  <c:v>0.87</c:v>
                </c:pt>
                <c:pt idx="44487">
                  <c:v>0.52100000000000002</c:v>
                </c:pt>
                <c:pt idx="44488">
                  <c:v>0.51800000000000002</c:v>
                </c:pt>
                <c:pt idx="44489">
                  <c:v>0.93700000000000006</c:v>
                </c:pt>
                <c:pt idx="44490">
                  <c:v>0.85899999999999999</c:v>
                </c:pt>
                <c:pt idx="44491">
                  <c:v>0.93500000000000005</c:v>
                </c:pt>
                <c:pt idx="44492">
                  <c:v>0.874</c:v>
                </c:pt>
                <c:pt idx="44493">
                  <c:v>0.54300000000000004</c:v>
                </c:pt>
                <c:pt idx="44494">
                  <c:v>0.88400000000000001</c:v>
                </c:pt>
                <c:pt idx="44495">
                  <c:v>0.93600000000000005</c:v>
                </c:pt>
                <c:pt idx="44496">
                  <c:v>0.85</c:v>
                </c:pt>
                <c:pt idx="44497">
                  <c:v>0.871</c:v>
                </c:pt>
                <c:pt idx="44498">
                  <c:v>0.95799999999999996</c:v>
                </c:pt>
                <c:pt idx="44499">
                  <c:v>0.93799999999999994</c:v>
                </c:pt>
                <c:pt idx="44500">
                  <c:v>0.93300000000000005</c:v>
                </c:pt>
                <c:pt idx="44501">
                  <c:v>0.81200000000000006</c:v>
                </c:pt>
                <c:pt idx="44502">
                  <c:v>0.53900000000000003</c:v>
                </c:pt>
                <c:pt idx="44503">
                  <c:v>0.92400000000000004</c:v>
                </c:pt>
                <c:pt idx="44504">
                  <c:v>0.86599999999999999</c:v>
                </c:pt>
                <c:pt idx="44505">
                  <c:v>0.56299999999999994</c:v>
                </c:pt>
                <c:pt idx="44506">
                  <c:v>0.78900000000000003</c:v>
                </c:pt>
                <c:pt idx="44507">
                  <c:v>0.95499999999999996</c:v>
                </c:pt>
                <c:pt idx="44508">
                  <c:v>0.54300000000000004</c:v>
                </c:pt>
                <c:pt idx="44509">
                  <c:v>0.53</c:v>
                </c:pt>
                <c:pt idx="44510">
                  <c:v>0.88700000000000001</c:v>
                </c:pt>
                <c:pt idx="44511">
                  <c:v>0.95</c:v>
                </c:pt>
                <c:pt idx="44512">
                  <c:v>0.56699999999999995</c:v>
                </c:pt>
                <c:pt idx="44513">
                  <c:v>0.94099999999999995</c:v>
                </c:pt>
                <c:pt idx="44514">
                  <c:v>0.54300000000000004</c:v>
                </c:pt>
                <c:pt idx="44515">
                  <c:v>0.53300000000000003</c:v>
                </c:pt>
                <c:pt idx="44516">
                  <c:v>0.56699999999999995</c:v>
                </c:pt>
                <c:pt idx="44517">
                  <c:v>0.82899999999999996</c:v>
                </c:pt>
                <c:pt idx="44518">
                  <c:v>0.5</c:v>
                </c:pt>
                <c:pt idx="44519">
                  <c:v>0.53400000000000003</c:v>
                </c:pt>
                <c:pt idx="44520">
                  <c:v>0.5</c:v>
                </c:pt>
                <c:pt idx="44521">
                  <c:v>0.876</c:v>
                </c:pt>
                <c:pt idx="44522">
                  <c:v>0.89600000000000002</c:v>
                </c:pt>
                <c:pt idx="44523">
                  <c:v>0.53800000000000003</c:v>
                </c:pt>
                <c:pt idx="44524">
                  <c:v>0.83299999999999996</c:v>
                </c:pt>
                <c:pt idx="44525">
                  <c:v>0.88700000000000001</c:v>
                </c:pt>
                <c:pt idx="44526">
                  <c:v>0.56100000000000005</c:v>
                </c:pt>
                <c:pt idx="44527">
                  <c:v>0.92800000000000005</c:v>
                </c:pt>
                <c:pt idx="44528">
                  <c:v>0.89400000000000002</c:v>
                </c:pt>
                <c:pt idx="44529">
                  <c:v>0.53900000000000003</c:v>
                </c:pt>
                <c:pt idx="44530">
                  <c:v>0.85</c:v>
                </c:pt>
                <c:pt idx="44531">
                  <c:v>0.94899999999999995</c:v>
                </c:pt>
                <c:pt idx="44532">
                  <c:v>0.86899999999999999</c:v>
                </c:pt>
                <c:pt idx="44533">
                  <c:v>0.95</c:v>
                </c:pt>
                <c:pt idx="44534">
                  <c:v>0.54100000000000004</c:v>
                </c:pt>
                <c:pt idx="44535">
                  <c:v>0.92700000000000005</c:v>
                </c:pt>
                <c:pt idx="44536">
                  <c:v>0.874</c:v>
                </c:pt>
                <c:pt idx="44537">
                  <c:v>0.56399999999999995</c:v>
                </c:pt>
                <c:pt idx="44538">
                  <c:v>0.54100000000000004</c:v>
                </c:pt>
                <c:pt idx="44539">
                  <c:v>0.56299999999999994</c:v>
                </c:pt>
                <c:pt idx="44540">
                  <c:v>0.56299999999999994</c:v>
                </c:pt>
                <c:pt idx="44541">
                  <c:v>0.87</c:v>
                </c:pt>
                <c:pt idx="44542">
                  <c:v>0.56399999999999995</c:v>
                </c:pt>
                <c:pt idx="44543">
                  <c:v>0.94199999999999995</c:v>
                </c:pt>
                <c:pt idx="44544">
                  <c:v>0.53</c:v>
                </c:pt>
                <c:pt idx="44545">
                  <c:v>0.53</c:v>
                </c:pt>
                <c:pt idx="44546">
                  <c:v>0.79800000000000004</c:v>
                </c:pt>
                <c:pt idx="44547">
                  <c:v>0.56399999999999995</c:v>
                </c:pt>
                <c:pt idx="44548">
                  <c:v>0.498</c:v>
                </c:pt>
                <c:pt idx="44549">
                  <c:v>0.498</c:v>
                </c:pt>
                <c:pt idx="44550">
                  <c:v>0.54200000000000004</c:v>
                </c:pt>
                <c:pt idx="44551">
                  <c:v>0.54200000000000004</c:v>
                </c:pt>
                <c:pt idx="44552">
                  <c:v>0.86799999999999999</c:v>
                </c:pt>
                <c:pt idx="44553">
                  <c:v>0.93400000000000005</c:v>
                </c:pt>
                <c:pt idx="44554">
                  <c:v>0.54200000000000004</c:v>
                </c:pt>
                <c:pt idx="44555">
                  <c:v>0.52300000000000002</c:v>
                </c:pt>
                <c:pt idx="44556">
                  <c:v>0.90700000000000003</c:v>
                </c:pt>
                <c:pt idx="44557">
                  <c:v>0.52300000000000002</c:v>
                </c:pt>
                <c:pt idx="44558">
                  <c:v>0.52300000000000002</c:v>
                </c:pt>
                <c:pt idx="44559">
                  <c:v>0.90900000000000003</c:v>
                </c:pt>
                <c:pt idx="44560">
                  <c:v>0.94399999999999995</c:v>
                </c:pt>
                <c:pt idx="44561">
                  <c:v>0.86199999999999999</c:v>
                </c:pt>
                <c:pt idx="44562">
                  <c:v>0.86599999999999999</c:v>
                </c:pt>
                <c:pt idx="44563">
                  <c:v>0.93400000000000005</c:v>
                </c:pt>
                <c:pt idx="44564">
                  <c:v>0.94199999999999995</c:v>
                </c:pt>
                <c:pt idx="44565">
                  <c:v>0.95499999999999996</c:v>
                </c:pt>
                <c:pt idx="44566">
                  <c:v>0.86799999999999999</c:v>
                </c:pt>
                <c:pt idx="44567">
                  <c:v>0.94399999999999995</c:v>
                </c:pt>
                <c:pt idx="44568">
                  <c:v>0.503</c:v>
                </c:pt>
                <c:pt idx="44569">
                  <c:v>0.94499999999999995</c:v>
                </c:pt>
                <c:pt idx="44570">
                  <c:v>0.91500000000000004</c:v>
                </c:pt>
                <c:pt idx="44571">
                  <c:v>0.92400000000000004</c:v>
                </c:pt>
                <c:pt idx="44572">
                  <c:v>0.86899999999999999</c:v>
                </c:pt>
                <c:pt idx="44573">
                  <c:v>0.96799999999999997</c:v>
                </c:pt>
                <c:pt idx="44574">
                  <c:v>0.94399999999999995</c:v>
                </c:pt>
                <c:pt idx="44575">
                  <c:v>0.86399999999999999</c:v>
                </c:pt>
                <c:pt idx="44576">
                  <c:v>0.54300000000000004</c:v>
                </c:pt>
                <c:pt idx="44577">
                  <c:v>0.56699999999999995</c:v>
                </c:pt>
                <c:pt idx="44578">
                  <c:v>0.63800000000000001</c:v>
                </c:pt>
                <c:pt idx="44579">
                  <c:v>0.53300000000000003</c:v>
                </c:pt>
                <c:pt idx="44580">
                  <c:v>0.89700000000000002</c:v>
                </c:pt>
                <c:pt idx="44581">
                  <c:v>0.5</c:v>
                </c:pt>
                <c:pt idx="44582">
                  <c:v>0.55900000000000005</c:v>
                </c:pt>
                <c:pt idx="44583">
                  <c:v>0.54200000000000004</c:v>
                </c:pt>
                <c:pt idx="44584">
                  <c:v>0.57499999999999996</c:v>
                </c:pt>
                <c:pt idx="44585">
                  <c:v>0.60099999999999998</c:v>
                </c:pt>
                <c:pt idx="44586">
                  <c:v>0.65</c:v>
                </c:pt>
                <c:pt idx="44587">
                  <c:v>0.55900000000000005</c:v>
                </c:pt>
                <c:pt idx="44588">
                  <c:v>0.55900000000000005</c:v>
                </c:pt>
                <c:pt idx="44589">
                  <c:v>0.67900000000000005</c:v>
                </c:pt>
                <c:pt idx="44590">
                  <c:v>0.59599999999999997</c:v>
                </c:pt>
                <c:pt idx="44591">
                  <c:v>0.876</c:v>
                </c:pt>
                <c:pt idx="44592">
                  <c:v>0.57799999999999996</c:v>
                </c:pt>
                <c:pt idx="44593">
                  <c:v>0.54500000000000004</c:v>
                </c:pt>
                <c:pt idx="44594">
                  <c:v>0.82899999999999996</c:v>
                </c:pt>
                <c:pt idx="44595">
                  <c:v>0.57499999999999996</c:v>
                </c:pt>
                <c:pt idx="44596">
                  <c:v>0.56699999999999995</c:v>
                </c:pt>
                <c:pt idx="44597">
                  <c:v>0.57899999999999996</c:v>
                </c:pt>
                <c:pt idx="44598">
                  <c:v>0.57799999999999996</c:v>
                </c:pt>
                <c:pt idx="44599">
                  <c:v>0.54500000000000004</c:v>
                </c:pt>
                <c:pt idx="44600">
                  <c:v>0.56699999999999995</c:v>
                </c:pt>
                <c:pt idx="44601">
                  <c:v>0.871</c:v>
                </c:pt>
                <c:pt idx="44602">
                  <c:v>0.53900000000000003</c:v>
                </c:pt>
                <c:pt idx="44603">
                  <c:v>0.53900000000000003</c:v>
                </c:pt>
                <c:pt idx="44604">
                  <c:v>0.54700000000000004</c:v>
                </c:pt>
                <c:pt idx="44605">
                  <c:v>0.54700000000000004</c:v>
                </c:pt>
                <c:pt idx="44606">
                  <c:v>0.56000000000000005</c:v>
                </c:pt>
                <c:pt idx="44607">
                  <c:v>0.83399999999999996</c:v>
                </c:pt>
                <c:pt idx="44608">
                  <c:v>0.52200000000000002</c:v>
                </c:pt>
                <c:pt idx="44609">
                  <c:v>0.52200000000000002</c:v>
                </c:pt>
                <c:pt idx="44610">
                  <c:v>0.876</c:v>
                </c:pt>
                <c:pt idx="44611">
                  <c:v>0.89200000000000002</c:v>
                </c:pt>
                <c:pt idx="44612">
                  <c:v>0.872</c:v>
                </c:pt>
                <c:pt idx="44613">
                  <c:v>0.52300000000000002</c:v>
                </c:pt>
                <c:pt idx="44614">
                  <c:v>0.94099999999999995</c:v>
                </c:pt>
                <c:pt idx="44615">
                  <c:v>0.8</c:v>
                </c:pt>
                <c:pt idx="44616">
                  <c:v>0.94199999999999995</c:v>
                </c:pt>
                <c:pt idx="44617">
                  <c:v>0.86</c:v>
                </c:pt>
                <c:pt idx="44618">
                  <c:v>0.94099999999999995</c:v>
                </c:pt>
                <c:pt idx="44619">
                  <c:v>0.85</c:v>
                </c:pt>
                <c:pt idx="44620">
                  <c:v>0.88800000000000001</c:v>
                </c:pt>
                <c:pt idx="44621">
                  <c:v>0.86799999999999999</c:v>
                </c:pt>
                <c:pt idx="44622">
                  <c:v>0.93600000000000005</c:v>
                </c:pt>
                <c:pt idx="44623">
                  <c:v>0.95399999999999996</c:v>
                </c:pt>
                <c:pt idx="44624">
                  <c:v>0.96399999999999997</c:v>
                </c:pt>
                <c:pt idx="44625">
                  <c:v>0.85199999999999998</c:v>
                </c:pt>
                <c:pt idx="44626">
                  <c:v>0.93700000000000006</c:v>
                </c:pt>
                <c:pt idx="44627">
                  <c:v>0.93200000000000005</c:v>
                </c:pt>
                <c:pt idx="44628">
                  <c:v>0.93500000000000005</c:v>
                </c:pt>
                <c:pt idx="44629">
                  <c:v>0.94</c:v>
                </c:pt>
                <c:pt idx="44630">
                  <c:v>0.81200000000000006</c:v>
                </c:pt>
                <c:pt idx="44631">
                  <c:v>0.879</c:v>
                </c:pt>
                <c:pt idx="44632">
                  <c:v>0.54600000000000004</c:v>
                </c:pt>
                <c:pt idx="44633">
                  <c:v>0.96</c:v>
                </c:pt>
                <c:pt idx="44634">
                  <c:v>0.56899999999999995</c:v>
                </c:pt>
                <c:pt idx="44635">
                  <c:v>0.54600000000000004</c:v>
                </c:pt>
                <c:pt idx="44636">
                  <c:v>0.89500000000000002</c:v>
                </c:pt>
                <c:pt idx="44637">
                  <c:v>0.53500000000000003</c:v>
                </c:pt>
                <c:pt idx="44638">
                  <c:v>0.56899999999999995</c:v>
                </c:pt>
                <c:pt idx="44639">
                  <c:v>0.94899999999999995</c:v>
                </c:pt>
                <c:pt idx="44640">
                  <c:v>0.53500000000000003</c:v>
                </c:pt>
                <c:pt idx="44641">
                  <c:v>0.83</c:v>
                </c:pt>
                <c:pt idx="44642">
                  <c:v>0.89800000000000002</c:v>
                </c:pt>
                <c:pt idx="44643">
                  <c:v>0.95499999999999996</c:v>
                </c:pt>
                <c:pt idx="44644">
                  <c:v>0.89</c:v>
                </c:pt>
                <c:pt idx="44645">
                  <c:v>0.876</c:v>
                </c:pt>
                <c:pt idx="44646">
                  <c:v>0.87</c:v>
                </c:pt>
                <c:pt idx="44647">
                  <c:v>0.93300000000000005</c:v>
                </c:pt>
                <c:pt idx="44648">
                  <c:v>0.89700000000000002</c:v>
                </c:pt>
                <c:pt idx="44649">
                  <c:v>0.54300000000000004</c:v>
                </c:pt>
                <c:pt idx="44650">
                  <c:v>0.54300000000000004</c:v>
                </c:pt>
                <c:pt idx="44651">
                  <c:v>0.95699999999999996</c:v>
                </c:pt>
                <c:pt idx="44652">
                  <c:v>0.92900000000000005</c:v>
                </c:pt>
                <c:pt idx="44653">
                  <c:v>0.54300000000000004</c:v>
                </c:pt>
                <c:pt idx="44654">
                  <c:v>0.87</c:v>
                </c:pt>
                <c:pt idx="44655">
                  <c:v>0.56599999999999995</c:v>
                </c:pt>
                <c:pt idx="44656">
                  <c:v>0.56599999999999995</c:v>
                </c:pt>
                <c:pt idx="44657">
                  <c:v>0.93799999999999994</c:v>
                </c:pt>
                <c:pt idx="44658">
                  <c:v>0.56599999999999995</c:v>
                </c:pt>
                <c:pt idx="44659">
                  <c:v>0.92900000000000005</c:v>
                </c:pt>
                <c:pt idx="44660">
                  <c:v>0.54300000000000004</c:v>
                </c:pt>
                <c:pt idx="44661">
                  <c:v>0.94899999999999995</c:v>
                </c:pt>
                <c:pt idx="44662">
                  <c:v>0.54300000000000004</c:v>
                </c:pt>
                <c:pt idx="44663">
                  <c:v>0.54300000000000004</c:v>
                </c:pt>
                <c:pt idx="44664">
                  <c:v>0.87</c:v>
                </c:pt>
                <c:pt idx="44665">
                  <c:v>0.94699999999999995</c:v>
                </c:pt>
                <c:pt idx="44666">
                  <c:v>0.86299999999999999</c:v>
                </c:pt>
                <c:pt idx="44667">
                  <c:v>0.93899999999999995</c:v>
                </c:pt>
                <c:pt idx="44668">
                  <c:v>0.94499999999999995</c:v>
                </c:pt>
                <c:pt idx="44669">
                  <c:v>0.94599999999999995</c:v>
                </c:pt>
                <c:pt idx="44670">
                  <c:v>0.86799999999999999</c:v>
                </c:pt>
                <c:pt idx="44671">
                  <c:v>0.96199999999999997</c:v>
                </c:pt>
                <c:pt idx="44672">
                  <c:v>0.96199999999999997</c:v>
                </c:pt>
                <c:pt idx="44673">
                  <c:v>0.86899999999999999</c:v>
                </c:pt>
                <c:pt idx="44674">
                  <c:v>0.52500000000000002</c:v>
                </c:pt>
                <c:pt idx="44675">
                  <c:v>0.94699999999999995</c:v>
                </c:pt>
                <c:pt idx="44676">
                  <c:v>0.94699999999999995</c:v>
                </c:pt>
                <c:pt idx="44677">
                  <c:v>0.871</c:v>
                </c:pt>
                <c:pt idx="44678">
                  <c:v>0.91700000000000004</c:v>
                </c:pt>
                <c:pt idx="44679">
                  <c:v>0.93400000000000005</c:v>
                </c:pt>
                <c:pt idx="44680">
                  <c:v>0.94599999999999995</c:v>
                </c:pt>
                <c:pt idx="44681">
                  <c:v>0.94399999999999995</c:v>
                </c:pt>
                <c:pt idx="44682">
                  <c:v>0.96699999999999997</c:v>
                </c:pt>
                <c:pt idx="44683">
                  <c:v>0.92100000000000004</c:v>
                </c:pt>
                <c:pt idx="44684">
                  <c:v>0.64900000000000002</c:v>
                </c:pt>
                <c:pt idx="44685">
                  <c:v>0.97399999999999998</c:v>
                </c:pt>
                <c:pt idx="44686">
                  <c:v>0.91500000000000004</c:v>
                </c:pt>
                <c:pt idx="44687">
                  <c:v>0.95599999999999996</c:v>
                </c:pt>
                <c:pt idx="44688">
                  <c:v>0.95199999999999996</c:v>
                </c:pt>
                <c:pt idx="44689">
                  <c:v>0.92900000000000005</c:v>
                </c:pt>
                <c:pt idx="44690">
                  <c:v>0.60099999999999998</c:v>
                </c:pt>
                <c:pt idx="44691">
                  <c:v>0.73699999999999999</c:v>
                </c:pt>
                <c:pt idx="44692">
                  <c:v>0.86099999999999999</c:v>
                </c:pt>
                <c:pt idx="44693">
                  <c:v>0.54300000000000004</c:v>
                </c:pt>
                <c:pt idx="44694">
                  <c:v>0.51500000000000001</c:v>
                </c:pt>
                <c:pt idx="44695">
                  <c:v>0.83499999999999996</c:v>
                </c:pt>
                <c:pt idx="44696">
                  <c:v>0.55400000000000005</c:v>
                </c:pt>
                <c:pt idx="44697">
                  <c:v>0.98099999999999998</c:v>
                </c:pt>
                <c:pt idx="44698">
                  <c:v>0.55900000000000005</c:v>
                </c:pt>
                <c:pt idx="44699">
                  <c:v>0.52500000000000002</c:v>
                </c:pt>
                <c:pt idx="44700">
                  <c:v>0.82799999999999996</c:v>
                </c:pt>
                <c:pt idx="44701">
                  <c:v>0.51300000000000001</c:v>
                </c:pt>
                <c:pt idx="44702">
                  <c:v>0.54300000000000004</c:v>
                </c:pt>
                <c:pt idx="44703">
                  <c:v>0.56799999999999995</c:v>
                </c:pt>
                <c:pt idx="44704">
                  <c:v>0.98499999999999999</c:v>
                </c:pt>
                <c:pt idx="44705">
                  <c:v>0.57399999999999995</c:v>
                </c:pt>
                <c:pt idx="44706">
                  <c:v>0.59899999999999998</c:v>
                </c:pt>
                <c:pt idx="44707">
                  <c:v>0.77</c:v>
                </c:pt>
                <c:pt idx="44708">
                  <c:v>0.54600000000000004</c:v>
                </c:pt>
                <c:pt idx="44709">
                  <c:v>0.51500000000000001</c:v>
                </c:pt>
                <c:pt idx="44710">
                  <c:v>0.52200000000000002</c:v>
                </c:pt>
                <c:pt idx="44711">
                  <c:v>0.54600000000000004</c:v>
                </c:pt>
                <c:pt idx="44712">
                  <c:v>0.51500000000000001</c:v>
                </c:pt>
                <c:pt idx="44713">
                  <c:v>0.76200000000000001</c:v>
                </c:pt>
                <c:pt idx="44714">
                  <c:v>0.82899999999999996</c:v>
                </c:pt>
                <c:pt idx="44715">
                  <c:v>0.96599999999999997</c:v>
                </c:pt>
                <c:pt idx="44716">
                  <c:v>0.52700000000000002</c:v>
                </c:pt>
                <c:pt idx="44717">
                  <c:v>0.73299999999999998</c:v>
                </c:pt>
                <c:pt idx="44718">
                  <c:v>0.76900000000000002</c:v>
                </c:pt>
                <c:pt idx="44719">
                  <c:v>0.97599999999999998</c:v>
                </c:pt>
                <c:pt idx="44720">
                  <c:v>0.82799999999999996</c:v>
                </c:pt>
                <c:pt idx="44721">
                  <c:v>0.85199999999999998</c:v>
                </c:pt>
                <c:pt idx="44722">
                  <c:v>0.98799999999999999</c:v>
                </c:pt>
                <c:pt idx="44723">
                  <c:v>0.92800000000000005</c:v>
                </c:pt>
                <c:pt idx="44724">
                  <c:v>0.85699999999999998</c:v>
                </c:pt>
                <c:pt idx="44725">
                  <c:v>0.80800000000000005</c:v>
                </c:pt>
                <c:pt idx="44726">
                  <c:v>0.81699999999999995</c:v>
                </c:pt>
                <c:pt idx="44727">
                  <c:v>0.83899999999999997</c:v>
                </c:pt>
                <c:pt idx="44728">
                  <c:v>0.85</c:v>
                </c:pt>
                <c:pt idx="44729">
                  <c:v>0.96799999999999997</c:v>
                </c:pt>
                <c:pt idx="44730">
                  <c:v>0.92400000000000004</c:v>
                </c:pt>
                <c:pt idx="44731">
                  <c:v>1.002</c:v>
                </c:pt>
                <c:pt idx="44732">
                  <c:v>0.96</c:v>
                </c:pt>
                <c:pt idx="44733">
                  <c:v>0.80700000000000005</c:v>
                </c:pt>
                <c:pt idx="44734">
                  <c:v>0.51700000000000002</c:v>
                </c:pt>
                <c:pt idx="44735">
                  <c:v>0.81</c:v>
                </c:pt>
                <c:pt idx="44736">
                  <c:v>0.83199999999999996</c:v>
                </c:pt>
                <c:pt idx="44737">
                  <c:v>0.745</c:v>
                </c:pt>
                <c:pt idx="44738">
                  <c:v>0.55600000000000005</c:v>
                </c:pt>
                <c:pt idx="44739">
                  <c:v>0.82</c:v>
                </c:pt>
                <c:pt idx="44740">
                  <c:v>0.51700000000000002</c:v>
                </c:pt>
                <c:pt idx="44741">
                  <c:v>0.98299999999999998</c:v>
                </c:pt>
                <c:pt idx="44742">
                  <c:v>0.98399999999999999</c:v>
                </c:pt>
                <c:pt idx="44743">
                  <c:v>0.55600000000000005</c:v>
                </c:pt>
                <c:pt idx="44744">
                  <c:v>0.76800000000000002</c:v>
                </c:pt>
                <c:pt idx="44745">
                  <c:v>0.98499999999999999</c:v>
                </c:pt>
                <c:pt idx="44746">
                  <c:v>0.98099999999999998</c:v>
                </c:pt>
                <c:pt idx="44747">
                  <c:v>0.83399999999999996</c:v>
                </c:pt>
                <c:pt idx="44748">
                  <c:v>0.96099999999999997</c:v>
                </c:pt>
                <c:pt idx="44749">
                  <c:v>0.57199999999999995</c:v>
                </c:pt>
                <c:pt idx="44750">
                  <c:v>0.96299999999999997</c:v>
                </c:pt>
                <c:pt idx="44751">
                  <c:v>0.85599999999999998</c:v>
                </c:pt>
                <c:pt idx="44752">
                  <c:v>0.54</c:v>
                </c:pt>
                <c:pt idx="44753">
                  <c:v>0.85099999999999998</c:v>
                </c:pt>
                <c:pt idx="44754">
                  <c:v>0.98099999999999998</c:v>
                </c:pt>
                <c:pt idx="44755">
                  <c:v>0.76900000000000002</c:v>
                </c:pt>
                <c:pt idx="44756">
                  <c:v>0.85699999999999998</c:v>
                </c:pt>
                <c:pt idx="44757">
                  <c:v>0.54800000000000004</c:v>
                </c:pt>
                <c:pt idx="44758">
                  <c:v>0.997</c:v>
                </c:pt>
                <c:pt idx="44759">
                  <c:v>0.96299999999999997</c:v>
                </c:pt>
                <c:pt idx="44760">
                  <c:v>0.51400000000000001</c:v>
                </c:pt>
                <c:pt idx="44761">
                  <c:v>0.51400000000000001</c:v>
                </c:pt>
                <c:pt idx="44762">
                  <c:v>0.85799999999999998</c:v>
                </c:pt>
                <c:pt idx="44763">
                  <c:v>0.51400000000000001</c:v>
                </c:pt>
                <c:pt idx="44764">
                  <c:v>0.96699999999999997</c:v>
                </c:pt>
                <c:pt idx="44765">
                  <c:v>0.96</c:v>
                </c:pt>
                <c:pt idx="44766">
                  <c:v>0.55300000000000005</c:v>
                </c:pt>
                <c:pt idx="44767">
                  <c:v>0.82299999999999995</c:v>
                </c:pt>
                <c:pt idx="44768">
                  <c:v>0.93799999999999994</c:v>
                </c:pt>
                <c:pt idx="44769">
                  <c:v>0.55300000000000005</c:v>
                </c:pt>
                <c:pt idx="44770">
                  <c:v>0.82599999999999996</c:v>
                </c:pt>
                <c:pt idx="44771">
                  <c:v>0.97899999999999998</c:v>
                </c:pt>
                <c:pt idx="44772">
                  <c:v>0.55300000000000005</c:v>
                </c:pt>
                <c:pt idx="44773">
                  <c:v>0.95499999999999996</c:v>
                </c:pt>
                <c:pt idx="44774">
                  <c:v>0.83</c:v>
                </c:pt>
                <c:pt idx="44775">
                  <c:v>0.97899999999999998</c:v>
                </c:pt>
                <c:pt idx="44776">
                  <c:v>0.81599999999999995</c:v>
                </c:pt>
                <c:pt idx="44777">
                  <c:v>0.95499999999999996</c:v>
                </c:pt>
                <c:pt idx="44778">
                  <c:v>0.96799999999999997</c:v>
                </c:pt>
                <c:pt idx="44779">
                  <c:v>0.82</c:v>
                </c:pt>
                <c:pt idx="44780">
                  <c:v>0.97599999999999998</c:v>
                </c:pt>
                <c:pt idx="44781">
                  <c:v>0.82899999999999996</c:v>
                </c:pt>
                <c:pt idx="44782">
                  <c:v>0.53400000000000003</c:v>
                </c:pt>
                <c:pt idx="44783">
                  <c:v>0.82699999999999996</c:v>
                </c:pt>
                <c:pt idx="44784">
                  <c:v>0.81699999999999995</c:v>
                </c:pt>
                <c:pt idx="44785">
                  <c:v>0.82899999999999996</c:v>
                </c:pt>
                <c:pt idx="44786">
                  <c:v>0.98</c:v>
                </c:pt>
                <c:pt idx="44787">
                  <c:v>0.97899999999999998</c:v>
                </c:pt>
                <c:pt idx="44788">
                  <c:v>0.99</c:v>
                </c:pt>
                <c:pt idx="44789">
                  <c:v>0.97699999999999998</c:v>
                </c:pt>
                <c:pt idx="44790">
                  <c:v>0.86399999999999999</c:v>
                </c:pt>
                <c:pt idx="44791">
                  <c:v>0.96899999999999997</c:v>
                </c:pt>
                <c:pt idx="44792">
                  <c:v>0.78900000000000003</c:v>
                </c:pt>
                <c:pt idx="44793">
                  <c:v>0.59799999999999998</c:v>
                </c:pt>
                <c:pt idx="44794">
                  <c:v>0.83899999999999997</c:v>
                </c:pt>
                <c:pt idx="44795">
                  <c:v>0.82099999999999995</c:v>
                </c:pt>
                <c:pt idx="44796">
                  <c:v>0.83499999999999996</c:v>
                </c:pt>
                <c:pt idx="44797">
                  <c:v>0.57399999999999995</c:v>
                </c:pt>
                <c:pt idx="44798">
                  <c:v>0.98499999999999999</c:v>
                </c:pt>
                <c:pt idx="44799">
                  <c:v>0.94299999999999995</c:v>
                </c:pt>
                <c:pt idx="44800">
                  <c:v>0.56899999999999995</c:v>
                </c:pt>
                <c:pt idx="44801">
                  <c:v>0.82799999999999996</c:v>
                </c:pt>
                <c:pt idx="44802">
                  <c:v>0.95699999999999996</c:v>
                </c:pt>
                <c:pt idx="44803">
                  <c:v>0.74</c:v>
                </c:pt>
                <c:pt idx="44804">
                  <c:v>0.54600000000000004</c:v>
                </c:pt>
                <c:pt idx="44805">
                  <c:v>0.98699999999999999</c:v>
                </c:pt>
                <c:pt idx="44806">
                  <c:v>0.51600000000000001</c:v>
                </c:pt>
                <c:pt idx="44807">
                  <c:v>0.83599999999999997</c:v>
                </c:pt>
                <c:pt idx="44808">
                  <c:v>0.55600000000000005</c:v>
                </c:pt>
                <c:pt idx="44809">
                  <c:v>0.56000000000000005</c:v>
                </c:pt>
                <c:pt idx="44810">
                  <c:v>0.56999999999999995</c:v>
                </c:pt>
                <c:pt idx="44811">
                  <c:v>0.57699999999999996</c:v>
                </c:pt>
                <c:pt idx="44812">
                  <c:v>0.82899999999999996</c:v>
                </c:pt>
                <c:pt idx="44813">
                  <c:v>0.97099999999999997</c:v>
                </c:pt>
                <c:pt idx="44814">
                  <c:v>0.86099999999999999</c:v>
                </c:pt>
                <c:pt idx="44815">
                  <c:v>0.73099999999999998</c:v>
                </c:pt>
                <c:pt idx="44816">
                  <c:v>0.97899999999999998</c:v>
                </c:pt>
                <c:pt idx="44817">
                  <c:v>0.99099999999999999</c:v>
                </c:pt>
                <c:pt idx="44818">
                  <c:v>0.83</c:v>
                </c:pt>
                <c:pt idx="44819">
                  <c:v>0.76200000000000001</c:v>
                </c:pt>
                <c:pt idx="44820">
                  <c:v>0.76900000000000002</c:v>
                </c:pt>
                <c:pt idx="44821">
                  <c:v>0.84099999999999997</c:v>
                </c:pt>
                <c:pt idx="44822">
                  <c:v>0.85399999999999998</c:v>
                </c:pt>
                <c:pt idx="44823">
                  <c:v>0.93300000000000005</c:v>
                </c:pt>
                <c:pt idx="44824">
                  <c:v>0.81299999999999994</c:v>
                </c:pt>
                <c:pt idx="44825">
                  <c:v>0.81599999999999995</c:v>
                </c:pt>
                <c:pt idx="44826">
                  <c:v>0.85299999999999998</c:v>
                </c:pt>
                <c:pt idx="44827">
                  <c:v>0.83799999999999997</c:v>
                </c:pt>
                <c:pt idx="44828">
                  <c:v>0.98599999999999999</c:v>
                </c:pt>
                <c:pt idx="44829">
                  <c:v>0.98599999999999999</c:v>
                </c:pt>
                <c:pt idx="44830">
                  <c:v>0.92800000000000005</c:v>
                </c:pt>
                <c:pt idx="44831">
                  <c:v>1.008</c:v>
                </c:pt>
                <c:pt idx="44832">
                  <c:v>0.96099999999999997</c:v>
                </c:pt>
                <c:pt idx="44833">
                  <c:v>0.80900000000000005</c:v>
                </c:pt>
                <c:pt idx="44834">
                  <c:v>0.96699999999999997</c:v>
                </c:pt>
                <c:pt idx="44835">
                  <c:v>0.81200000000000006</c:v>
                </c:pt>
                <c:pt idx="44836">
                  <c:v>0.82199999999999995</c:v>
                </c:pt>
                <c:pt idx="44837">
                  <c:v>0.81</c:v>
                </c:pt>
                <c:pt idx="44838">
                  <c:v>0.83199999999999996</c:v>
                </c:pt>
                <c:pt idx="44839">
                  <c:v>0.77500000000000002</c:v>
                </c:pt>
                <c:pt idx="44840">
                  <c:v>0.60199999999999998</c:v>
                </c:pt>
                <c:pt idx="44841">
                  <c:v>0.96799999999999997</c:v>
                </c:pt>
                <c:pt idx="44842">
                  <c:v>0.98799999999999999</c:v>
                </c:pt>
                <c:pt idx="44843">
                  <c:v>0.98299999999999998</c:v>
                </c:pt>
                <c:pt idx="44844">
                  <c:v>0.76200000000000001</c:v>
                </c:pt>
                <c:pt idx="44845">
                  <c:v>0.96399999999999997</c:v>
                </c:pt>
                <c:pt idx="44846">
                  <c:v>0.57599999999999996</c:v>
                </c:pt>
                <c:pt idx="44847">
                  <c:v>0.85799999999999998</c:v>
                </c:pt>
                <c:pt idx="44848">
                  <c:v>0.85399999999999998</c:v>
                </c:pt>
                <c:pt idx="44849">
                  <c:v>0.54200000000000004</c:v>
                </c:pt>
                <c:pt idx="44850">
                  <c:v>0.95499999999999996</c:v>
                </c:pt>
                <c:pt idx="44851">
                  <c:v>0.77</c:v>
                </c:pt>
                <c:pt idx="44852">
                  <c:v>0.86</c:v>
                </c:pt>
                <c:pt idx="44853">
                  <c:v>0.98099999999999998</c:v>
                </c:pt>
                <c:pt idx="44854">
                  <c:v>0.55000000000000004</c:v>
                </c:pt>
                <c:pt idx="44855">
                  <c:v>0.96799999999999997</c:v>
                </c:pt>
                <c:pt idx="44856">
                  <c:v>0.97099999999999997</c:v>
                </c:pt>
                <c:pt idx="44857">
                  <c:v>0.86099999999999999</c:v>
                </c:pt>
                <c:pt idx="44858">
                  <c:v>1.0109999999999999</c:v>
                </c:pt>
                <c:pt idx="44859">
                  <c:v>0.51500000000000001</c:v>
                </c:pt>
                <c:pt idx="44860">
                  <c:v>0.96</c:v>
                </c:pt>
                <c:pt idx="44861">
                  <c:v>0.99299999999999999</c:v>
                </c:pt>
                <c:pt idx="44862">
                  <c:v>0.82899999999999996</c:v>
                </c:pt>
                <c:pt idx="44863">
                  <c:v>0.98</c:v>
                </c:pt>
                <c:pt idx="44864">
                  <c:v>0.97199999999999998</c:v>
                </c:pt>
                <c:pt idx="44865">
                  <c:v>0.98</c:v>
                </c:pt>
                <c:pt idx="44866">
                  <c:v>0.95699999999999996</c:v>
                </c:pt>
                <c:pt idx="44867">
                  <c:v>0.55400000000000005</c:v>
                </c:pt>
                <c:pt idx="44868">
                  <c:v>0.82599999999999996</c:v>
                </c:pt>
                <c:pt idx="44869">
                  <c:v>0.86599999999999999</c:v>
                </c:pt>
                <c:pt idx="44870">
                  <c:v>0.83399999999999996</c:v>
                </c:pt>
                <c:pt idx="44871">
                  <c:v>0.84099999999999997</c:v>
                </c:pt>
                <c:pt idx="44872">
                  <c:v>0.82699999999999996</c:v>
                </c:pt>
                <c:pt idx="44873">
                  <c:v>0.82899999999999996</c:v>
                </c:pt>
                <c:pt idx="44874">
                  <c:v>0.98199999999999998</c:v>
                </c:pt>
                <c:pt idx="44875">
                  <c:v>0.98099999999999998</c:v>
                </c:pt>
                <c:pt idx="44876">
                  <c:v>0.83599999999999997</c:v>
                </c:pt>
                <c:pt idx="44877">
                  <c:v>0.98099999999999998</c:v>
                </c:pt>
                <c:pt idx="44878">
                  <c:v>0.82199999999999995</c:v>
                </c:pt>
                <c:pt idx="44879">
                  <c:v>0.97899999999999998</c:v>
                </c:pt>
                <c:pt idx="44880">
                  <c:v>0.82699999999999996</c:v>
                </c:pt>
                <c:pt idx="44881">
                  <c:v>0.84299999999999997</c:v>
                </c:pt>
                <c:pt idx="44882">
                  <c:v>0.85799999999999998</c:v>
                </c:pt>
                <c:pt idx="44883">
                  <c:v>0.98799999999999999</c:v>
                </c:pt>
                <c:pt idx="44884">
                  <c:v>0.82499999999999996</c:v>
                </c:pt>
                <c:pt idx="44885">
                  <c:v>0.82699999999999996</c:v>
                </c:pt>
                <c:pt idx="44886">
                  <c:v>0.97099999999999997</c:v>
                </c:pt>
                <c:pt idx="44887">
                  <c:v>0.83699999999999997</c:v>
                </c:pt>
                <c:pt idx="44888">
                  <c:v>0.79600000000000004</c:v>
                </c:pt>
                <c:pt idx="44889">
                  <c:v>0.76100000000000001</c:v>
                </c:pt>
                <c:pt idx="44890">
                  <c:v>0.98099999999999998</c:v>
                </c:pt>
                <c:pt idx="44891">
                  <c:v>0.57199999999999995</c:v>
                </c:pt>
                <c:pt idx="44892">
                  <c:v>0.60499999999999998</c:v>
                </c:pt>
                <c:pt idx="44893">
                  <c:v>0.82799999999999996</c:v>
                </c:pt>
                <c:pt idx="44894">
                  <c:v>0.94699999999999995</c:v>
                </c:pt>
                <c:pt idx="44895">
                  <c:v>0.74199999999999999</c:v>
                </c:pt>
                <c:pt idx="44896">
                  <c:v>0.54800000000000004</c:v>
                </c:pt>
                <c:pt idx="44897">
                  <c:v>0.96199999999999997</c:v>
                </c:pt>
                <c:pt idx="44898">
                  <c:v>0.83399999999999996</c:v>
                </c:pt>
                <c:pt idx="44899">
                  <c:v>0.86299999999999999</c:v>
                </c:pt>
                <c:pt idx="44900">
                  <c:v>0.98199999999999998</c:v>
                </c:pt>
                <c:pt idx="44901">
                  <c:v>0.80800000000000005</c:v>
                </c:pt>
                <c:pt idx="44902">
                  <c:v>0.57899999999999996</c:v>
                </c:pt>
                <c:pt idx="44903">
                  <c:v>0.77700000000000002</c:v>
                </c:pt>
                <c:pt idx="44904">
                  <c:v>0.97199999999999998</c:v>
                </c:pt>
                <c:pt idx="44905">
                  <c:v>0.99399999999999999</c:v>
                </c:pt>
                <c:pt idx="44906">
                  <c:v>0.83099999999999996</c:v>
                </c:pt>
                <c:pt idx="44907">
                  <c:v>0.85799999999999998</c:v>
                </c:pt>
                <c:pt idx="44908">
                  <c:v>0.84299999999999997</c:v>
                </c:pt>
                <c:pt idx="44909">
                  <c:v>0.76100000000000001</c:v>
                </c:pt>
                <c:pt idx="44910">
                  <c:v>0.77</c:v>
                </c:pt>
                <c:pt idx="44911">
                  <c:v>0.85599999999999998</c:v>
                </c:pt>
                <c:pt idx="44912">
                  <c:v>0.93700000000000006</c:v>
                </c:pt>
                <c:pt idx="44913">
                  <c:v>0.86099999999999999</c:v>
                </c:pt>
                <c:pt idx="44914">
                  <c:v>0.84199999999999997</c:v>
                </c:pt>
                <c:pt idx="44915">
                  <c:v>0.81799999999999995</c:v>
                </c:pt>
                <c:pt idx="44916">
                  <c:v>0.98699999999999999</c:v>
                </c:pt>
                <c:pt idx="44917">
                  <c:v>0.85599999999999998</c:v>
                </c:pt>
                <c:pt idx="44918">
                  <c:v>0.98499999999999999</c:v>
                </c:pt>
                <c:pt idx="44919">
                  <c:v>0.96799999999999997</c:v>
                </c:pt>
                <c:pt idx="44920">
                  <c:v>0.93100000000000005</c:v>
                </c:pt>
                <c:pt idx="44921">
                  <c:v>1.0029999999999999</c:v>
                </c:pt>
                <c:pt idx="44922">
                  <c:v>0.96299999999999997</c:v>
                </c:pt>
                <c:pt idx="44923">
                  <c:v>1.012</c:v>
                </c:pt>
                <c:pt idx="44924">
                  <c:v>1.0049999999999999</c:v>
                </c:pt>
                <c:pt idx="44925">
                  <c:v>1.012</c:v>
                </c:pt>
                <c:pt idx="44926">
                  <c:v>0.96899999999999997</c:v>
                </c:pt>
                <c:pt idx="44927">
                  <c:v>0.81699999999999995</c:v>
                </c:pt>
                <c:pt idx="44928">
                  <c:v>0.98499999999999999</c:v>
                </c:pt>
                <c:pt idx="44929">
                  <c:v>0.82499999999999996</c:v>
                </c:pt>
                <c:pt idx="44930">
                  <c:v>0.97099999999999997</c:v>
                </c:pt>
                <c:pt idx="44931">
                  <c:v>0.83399999999999996</c:v>
                </c:pt>
                <c:pt idx="44932">
                  <c:v>0.78100000000000003</c:v>
                </c:pt>
                <c:pt idx="44933">
                  <c:v>0.81399999999999995</c:v>
                </c:pt>
                <c:pt idx="44934">
                  <c:v>0.81100000000000005</c:v>
                </c:pt>
                <c:pt idx="44935">
                  <c:v>0.99199999999999999</c:v>
                </c:pt>
                <c:pt idx="44936">
                  <c:v>0.76200000000000001</c:v>
                </c:pt>
                <c:pt idx="44937">
                  <c:v>0.85899999999999999</c:v>
                </c:pt>
                <c:pt idx="44938">
                  <c:v>0.98199999999999998</c:v>
                </c:pt>
                <c:pt idx="44939">
                  <c:v>0.85599999999999998</c:v>
                </c:pt>
                <c:pt idx="44940">
                  <c:v>0.96499999999999997</c:v>
                </c:pt>
                <c:pt idx="44941">
                  <c:v>0.77</c:v>
                </c:pt>
                <c:pt idx="44942">
                  <c:v>1.006</c:v>
                </c:pt>
                <c:pt idx="44943">
                  <c:v>0.54400000000000004</c:v>
                </c:pt>
                <c:pt idx="44944">
                  <c:v>0.995</c:v>
                </c:pt>
                <c:pt idx="44945">
                  <c:v>0.86199999999999999</c:v>
                </c:pt>
                <c:pt idx="44946">
                  <c:v>0.97499999999999998</c:v>
                </c:pt>
                <c:pt idx="44947">
                  <c:v>0.94899999999999995</c:v>
                </c:pt>
                <c:pt idx="44948">
                  <c:v>0.86699999999999999</c:v>
                </c:pt>
                <c:pt idx="44949">
                  <c:v>0.97299999999999998</c:v>
                </c:pt>
                <c:pt idx="44950">
                  <c:v>0.82899999999999996</c:v>
                </c:pt>
                <c:pt idx="44951">
                  <c:v>0.55100000000000005</c:v>
                </c:pt>
                <c:pt idx="44952">
                  <c:v>0.98899999999999999</c:v>
                </c:pt>
                <c:pt idx="44953">
                  <c:v>0.83599999999999997</c:v>
                </c:pt>
                <c:pt idx="44954">
                  <c:v>1.014</c:v>
                </c:pt>
                <c:pt idx="44955">
                  <c:v>0.95799999999999996</c:v>
                </c:pt>
                <c:pt idx="44956">
                  <c:v>0.98099999999999998</c:v>
                </c:pt>
                <c:pt idx="44957">
                  <c:v>0.97599999999999998</c:v>
                </c:pt>
                <c:pt idx="44958">
                  <c:v>0.98299999999999998</c:v>
                </c:pt>
                <c:pt idx="44959">
                  <c:v>0.83799999999999997</c:v>
                </c:pt>
                <c:pt idx="44960">
                  <c:v>0.84499999999999997</c:v>
                </c:pt>
                <c:pt idx="44961">
                  <c:v>0.83399999999999996</c:v>
                </c:pt>
                <c:pt idx="44962">
                  <c:v>0.82</c:v>
                </c:pt>
                <c:pt idx="44963">
                  <c:v>0.84199999999999997</c:v>
                </c:pt>
                <c:pt idx="44964">
                  <c:v>0.83099999999999996</c:v>
                </c:pt>
                <c:pt idx="44965">
                  <c:v>0.82899999999999996</c:v>
                </c:pt>
                <c:pt idx="44966">
                  <c:v>0.84699999999999998</c:v>
                </c:pt>
                <c:pt idx="44967">
                  <c:v>0.79</c:v>
                </c:pt>
                <c:pt idx="44968">
                  <c:v>0.95899999999999996</c:v>
                </c:pt>
                <c:pt idx="44969">
                  <c:v>0.98299999999999998</c:v>
                </c:pt>
                <c:pt idx="44970">
                  <c:v>0.98899999999999999</c:v>
                </c:pt>
                <c:pt idx="44971">
                  <c:v>0.98199999999999998</c:v>
                </c:pt>
                <c:pt idx="44972">
                  <c:v>1.0009999999999999</c:v>
                </c:pt>
                <c:pt idx="44973">
                  <c:v>0.86299999999999999</c:v>
                </c:pt>
                <c:pt idx="44974">
                  <c:v>0.84599999999999997</c:v>
                </c:pt>
                <c:pt idx="44975">
                  <c:v>0.98299999999999998</c:v>
                </c:pt>
                <c:pt idx="44976">
                  <c:v>0.83699999999999997</c:v>
                </c:pt>
                <c:pt idx="44977">
                  <c:v>0.83099999999999996</c:v>
                </c:pt>
                <c:pt idx="44978">
                  <c:v>0.82199999999999995</c:v>
                </c:pt>
                <c:pt idx="44979">
                  <c:v>0.84499999999999997</c:v>
                </c:pt>
                <c:pt idx="44980">
                  <c:v>0.84599999999999997</c:v>
                </c:pt>
                <c:pt idx="44981">
                  <c:v>0.86</c:v>
                </c:pt>
                <c:pt idx="44982">
                  <c:v>0.83299999999999996</c:v>
                </c:pt>
                <c:pt idx="44983">
                  <c:v>0.82699999999999996</c:v>
                </c:pt>
                <c:pt idx="44984">
                  <c:v>0.84</c:v>
                </c:pt>
                <c:pt idx="44985">
                  <c:v>1.0129999999999999</c:v>
                </c:pt>
                <c:pt idx="44986">
                  <c:v>0.83</c:v>
                </c:pt>
                <c:pt idx="44987">
                  <c:v>0.98399999999999999</c:v>
                </c:pt>
                <c:pt idx="44988">
                  <c:v>0.78</c:v>
                </c:pt>
                <c:pt idx="44989">
                  <c:v>0.83499999999999996</c:v>
                </c:pt>
                <c:pt idx="44990">
                  <c:v>0.76600000000000001</c:v>
                </c:pt>
                <c:pt idx="44991">
                  <c:v>0.86499999999999999</c:v>
                </c:pt>
                <c:pt idx="44992">
                  <c:v>0.97299999999999998</c:v>
                </c:pt>
                <c:pt idx="44993">
                  <c:v>0.60899999999999999</c:v>
                </c:pt>
                <c:pt idx="44994">
                  <c:v>0.57399999999999995</c:v>
                </c:pt>
                <c:pt idx="44995">
                  <c:v>0.80300000000000005</c:v>
                </c:pt>
                <c:pt idx="44996">
                  <c:v>0.93200000000000005</c:v>
                </c:pt>
                <c:pt idx="44997">
                  <c:v>0.90200000000000002</c:v>
                </c:pt>
                <c:pt idx="44998">
                  <c:v>0.79500000000000004</c:v>
                </c:pt>
                <c:pt idx="44999">
                  <c:v>0.74</c:v>
                </c:pt>
                <c:pt idx="45000">
                  <c:v>0.91600000000000004</c:v>
                </c:pt>
                <c:pt idx="45001">
                  <c:v>0.81200000000000006</c:v>
                </c:pt>
                <c:pt idx="45002">
                  <c:v>0.77100000000000002</c:v>
                </c:pt>
                <c:pt idx="45003">
                  <c:v>0.92600000000000005</c:v>
                </c:pt>
                <c:pt idx="45004">
                  <c:v>0.77200000000000002</c:v>
                </c:pt>
                <c:pt idx="45005">
                  <c:v>0.76900000000000002</c:v>
                </c:pt>
                <c:pt idx="45006">
                  <c:v>0.71399999999999997</c:v>
                </c:pt>
                <c:pt idx="45007">
                  <c:v>0.94199999999999995</c:v>
                </c:pt>
                <c:pt idx="45008">
                  <c:v>0.78700000000000003</c:v>
                </c:pt>
                <c:pt idx="45009">
                  <c:v>0.80900000000000005</c:v>
                </c:pt>
                <c:pt idx="45010">
                  <c:v>0.94</c:v>
                </c:pt>
                <c:pt idx="45011">
                  <c:v>0.89700000000000002</c:v>
                </c:pt>
                <c:pt idx="45012">
                  <c:v>0.81299999999999994</c:v>
                </c:pt>
                <c:pt idx="45013">
                  <c:v>0.77100000000000002</c:v>
                </c:pt>
                <c:pt idx="45014">
                  <c:v>0.81299999999999994</c:v>
                </c:pt>
                <c:pt idx="45015">
                  <c:v>0.78300000000000003</c:v>
                </c:pt>
                <c:pt idx="45016">
                  <c:v>0.81100000000000005</c:v>
                </c:pt>
                <c:pt idx="45017">
                  <c:v>0.754</c:v>
                </c:pt>
                <c:pt idx="45018">
                  <c:v>0.81599999999999995</c:v>
                </c:pt>
                <c:pt idx="45019">
                  <c:v>0.93899999999999995</c:v>
                </c:pt>
                <c:pt idx="45020">
                  <c:v>0.78500000000000003</c:v>
                </c:pt>
                <c:pt idx="45021">
                  <c:v>0.89200000000000002</c:v>
                </c:pt>
                <c:pt idx="45022">
                  <c:v>0.95599999999999996</c:v>
                </c:pt>
                <c:pt idx="45023">
                  <c:v>0.92100000000000004</c:v>
                </c:pt>
                <c:pt idx="45024">
                  <c:v>0.95499999999999996</c:v>
                </c:pt>
                <c:pt idx="45025">
                  <c:v>0.91500000000000004</c:v>
                </c:pt>
                <c:pt idx="45026">
                  <c:v>0.76600000000000001</c:v>
                </c:pt>
                <c:pt idx="45027">
                  <c:v>0.96299999999999997</c:v>
                </c:pt>
                <c:pt idx="45028">
                  <c:v>0.92200000000000004</c:v>
                </c:pt>
                <c:pt idx="45029">
                  <c:v>0.77100000000000002</c:v>
                </c:pt>
                <c:pt idx="45030">
                  <c:v>0.752</c:v>
                </c:pt>
                <c:pt idx="45031">
                  <c:v>0.77400000000000002</c:v>
                </c:pt>
                <c:pt idx="45032">
                  <c:v>0.77400000000000002</c:v>
                </c:pt>
                <c:pt idx="45033">
                  <c:v>0.74299999999999999</c:v>
                </c:pt>
                <c:pt idx="45034">
                  <c:v>0.76700000000000002</c:v>
                </c:pt>
                <c:pt idx="45035">
                  <c:v>0.94599999999999995</c:v>
                </c:pt>
                <c:pt idx="45036">
                  <c:v>0.76200000000000001</c:v>
                </c:pt>
                <c:pt idx="45037">
                  <c:v>0.77500000000000002</c:v>
                </c:pt>
                <c:pt idx="45038">
                  <c:v>0.74099999999999999</c:v>
                </c:pt>
                <c:pt idx="45039">
                  <c:v>0.70499999999999996</c:v>
                </c:pt>
                <c:pt idx="45040">
                  <c:v>0.81</c:v>
                </c:pt>
                <c:pt idx="45041">
                  <c:v>0.81</c:v>
                </c:pt>
                <c:pt idx="45042">
                  <c:v>0.82</c:v>
                </c:pt>
                <c:pt idx="45043">
                  <c:v>0.55000000000000004</c:v>
                </c:pt>
                <c:pt idx="45044">
                  <c:v>0.745</c:v>
                </c:pt>
                <c:pt idx="45045">
                  <c:v>0.91500000000000004</c:v>
                </c:pt>
                <c:pt idx="45046">
                  <c:v>0.78700000000000003</c:v>
                </c:pt>
                <c:pt idx="45047">
                  <c:v>0.95899999999999996</c:v>
                </c:pt>
                <c:pt idx="45048">
                  <c:v>0.92900000000000005</c:v>
                </c:pt>
                <c:pt idx="45049">
                  <c:v>0.71499999999999997</c:v>
                </c:pt>
                <c:pt idx="45050">
                  <c:v>0.91</c:v>
                </c:pt>
                <c:pt idx="45051">
                  <c:v>0.81499999999999995</c:v>
                </c:pt>
                <c:pt idx="45052">
                  <c:v>0.49199999999999999</c:v>
                </c:pt>
                <c:pt idx="45053">
                  <c:v>0.94399999999999995</c:v>
                </c:pt>
                <c:pt idx="45054">
                  <c:v>0.91200000000000003</c:v>
                </c:pt>
                <c:pt idx="45055">
                  <c:v>0.92700000000000005</c:v>
                </c:pt>
                <c:pt idx="45056">
                  <c:v>0.91500000000000004</c:v>
                </c:pt>
                <c:pt idx="45057">
                  <c:v>0.93500000000000005</c:v>
                </c:pt>
                <c:pt idx="45058">
                  <c:v>0.93100000000000005</c:v>
                </c:pt>
                <c:pt idx="45059">
                  <c:v>0.93700000000000006</c:v>
                </c:pt>
                <c:pt idx="45060">
                  <c:v>0.81399999999999995</c:v>
                </c:pt>
                <c:pt idx="45061">
                  <c:v>0.79100000000000004</c:v>
                </c:pt>
                <c:pt idx="45062">
                  <c:v>0.96699999999999997</c:v>
                </c:pt>
                <c:pt idx="45063">
                  <c:v>0.78800000000000003</c:v>
                </c:pt>
                <c:pt idx="45064">
                  <c:v>0.79600000000000004</c:v>
                </c:pt>
                <c:pt idx="45065">
                  <c:v>0.77800000000000002</c:v>
                </c:pt>
                <c:pt idx="45066">
                  <c:v>0.78700000000000003</c:v>
                </c:pt>
                <c:pt idx="45067">
                  <c:v>0.79400000000000004</c:v>
                </c:pt>
                <c:pt idx="45068">
                  <c:v>0.79700000000000004</c:v>
                </c:pt>
                <c:pt idx="45069">
                  <c:v>0.78</c:v>
                </c:pt>
                <c:pt idx="45070">
                  <c:v>0.75</c:v>
                </c:pt>
                <c:pt idx="45071">
                  <c:v>0.93700000000000006</c:v>
                </c:pt>
                <c:pt idx="45072">
                  <c:v>0.93799999999999994</c:v>
                </c:pt>
                <c:pt idx="45073">
                  <c:v>0.78600000000000003</c:v>
                </c:pt>
                <c:pt idx="45074">
                  <c:v>0.79700000000000004</c:v>
                </c:pt>
                <c:pt idx="45075">
                  <c:v>0.91100000000000003</c:v>
                </c:pt>
                <c:pt idx="45076">
                  <c:v>0.93700000000000006</c:v>
                </c:pt>
                <c:pt idx="45077">
                  <c:v>0.95499999999999996</c:v>
                </c:pt>
                <c:pt idx="45078">
                  <c:v>0.78700000000000003</c:v>
                </c:pt>
                <c:pt idx="45079">
                  <c:v>0.81699999999999995</c:v>
                </c:pt>
                <c:pt idx="45080">
                  <c:v>0.79600000000000004</c:v>
                </c:pt>
                <c:pt idx="45081">
                  <c:v>0.79800000000000004</c:v>
                </c:pt>
                <c:pt idx="45082">
                  <c:v>0.81399999999999995</c:v>
                </c:pt>
                <c:pt idx="45083">
                  <c:v>0.76</c:v>
                </c:pt>
                <c:pt idx="45084">
                  <c:v>0.78800000000000003</c:v>
                </c:pt>
                <c:pt idx="45085">
                  <c:v>0.77100000000000002</c:v>
                </c:pt>
                <c:pt idx="45086">
                  <c:v>0.78700000000000003</c:v>
                </c:pt>
                <c:pt idx="45087">
                  <c:v>0.76500000000000001</c:v>
                </c:pt>
                <c:pt idx="45088">
                  <c:v>0.78600000000000003</c:v>
                </c:pt>
                <c:pt idx="45089">
                  <c:v>0.76900000000000002</c:v>
                </c:pt>
                <c:pt idx="45090">
                  <c:v>0.79</c:v>
                </c:pt>
                <c:pt idx="45091">
                  <c:v>0.76500000000000001</c:v>
                </c:pt>
                <c:pt idx="45092">
                  <c:v>0.96399999999999997</c:v>
                </c:pt>
                <c:pt idx="45093">
                  <c:v>0.79600000000000004</c:v>
                </c:pt>
                <c:pt idx="45094">
                  <c:v>0.78</c:v>
                </c:pt>
                <c:pt idx="45095">
                  <c:v>0.76200000000000001</c:v>
                </c:pt>
                <c:pt idx="45096">
                  <c:v>0.78100000000000003</c:v>
                </c:pt>
                <c:pt idx="45097">
                  <c:v>0.72699999999999998</c:v>
                </c:pt>
                <c:pt idx="45098">
                  <c:v>0.54900000000000004</c:v>
                </c:pt>
                <c:pt idx="45099">
                  <c:v>0.78300000000000003</c:v>
                </c:pt>
                <c:pt idx="45100">
                  <c:v>0.92300000000000004</c:v>
                </c:pt>
                <c:pt idx="45101">
                  <c:v>0.74399999999999999</c:v>
                </c:pt>
                <c:pt idx="45102">
                  <c:v>0.75900000000000001</c:v>
                </c:pt>
                <c:pt idx="45103">
                  <c:v>0.90500000000000003</c:v>
                </c:pt>
                <c:pt idx="45104">
                  <c:v>0.81399999999999995</c:v>
                </c:pt>
                <c:pt idx="45105">
                  <c:v>0.93400000000000005</c:v>
                </c:pt>
                <c:pt idx="45106">
                  <c:v>0.77300000000000002</c:v>
                </c:pt>
                <c:pt idx="45107">
                  <c:v>0.91900000000000004</c:v>
                </c:pt>
                <c:pt idx="45108">
                  <c:v>0.76400000000000001</c:v>
                </c:pt>
                <c:pt idx="45109">
                  <c:v>0.753</c:v>
                </c:pt>
                <c:pt idx="45110">
                  <c:v>0.77600000000000002</c:v>
                </c:pt>
                <c:pt idx="45111">
                  <c:v>0.77100000000000002</c:v>
                </c:pt>
                <c:pt idx="45112">
                  <c:v>0.78700000000000003</c:v>
                </c:pt>
                <c:pt idx="45113">
                  <c:v>0.78500000000000003</c:v>
                </c:pt>
                <c:pt idx="45114">
                  <c:v>0.76200000000000001</c:v>
                </c:pt>
                <c:pt idx="45115">
                  <c:v>0.81</c:v>
                </c:pt>
                <c:pt idx="45116">
                  <c:v>0.9</c:v>
                </c:pt>
                <c:pt idx="45117">
                  <c:v>0.81200000000000006</c:v>
                </c:pt>
                <c:pt idx="45118">
                  <c:v>0.76900000000000002</c:v>
                </c:pt>
                <c:pt idx="45119">
                  <c:v>0.77100000000000002</c:v>
                </c:pt>
                <c:pt idx="45120">
                  <c:v>0.55100000000000005</c:v>
                </c:pt>
                <c:pt idx="45121">
                  <c:v>0.81499999999999995</c:v>
                </c:pt>
                <c:pt idx="45122">
                  <c:v>0.78500000000000003</c:v>
                </c:pt>
                <c:pt idx="45123">
                  <c:v>0.81399999999999995</c:v>
                </c:pt>
                <c:pt idx="45124">
                  <c:v>0.77400000000000002</c:v>
                </c:pt>
                <c:pt idx="45125">
                  <c:v>0.81299999999999994</c:v>
                </c:pt>
                <c:pt idx="45126">
                  <c:v>0.78600000000000003</c:v>
                </c:pt>
                <c:pt idx="45127">
                  <c:v>0.75900000000000001</c:v>
                </c:pt>
                <c:pt idx="45128">
                  <c:v>0.81799999999999995</c:v>
                </c:pt>
                <c:pt idx="45129">
                  <c:v>0.89400000000000002</c:v>
                </c:pt>
                <c:pt idx="45130">
                  <c:v>0.92100000000000004</c:v>
                </c:pt>
                <c:pt idx="45131">
                  <c:v>0.76900000000000002</c:v>
                </c:pt>
                <c:pt idx="45132">
                  <c:v>0.91700000000000004</c:v>
                </c:pt>
                <c:pt idx="45133">
                  <c:v>0.96699999999999997</c:v>
                </c:pt>
                <c:pt idx="45134">
                  <c:v>0.96599999999999997</c:v>
                </c:pt>
                <c:pt idx="45135">
                  <c:v>0.92300000000000004</c:v>
                </c:pt>
                <c:pt idx="45136">
                  <c:v>0.77400000000000002</c:v>
                </c:pt>
                <c:pt idx="45137">
                  <c:v>0.77600000000000002</c:v>
                </c:pt>
                <c:pt idx="45138">
                  <c:v>0.77700000000000002</c:v>
                </c:pt>
                <c:pt idx="45139">
                  <c:v>0.78400000000000003</c:v>
                </c:pt>
                <c:pt idx="45140">
                  <c:v>0.747</c:v>
                </c:pt>
                <c:pt idx="45141">
                  <c:v>0.76900000000000002</c:v>
                </c:pt>
                <c:pt idx="45142">
                  <c:v>0.94899999999999995</c:v>
                </c:pt>
                <c:pt idx="45143">
                  <c:v>0.77800000000000002</c:v>
                </c:pt>
                <c:pt idx="45144">
                  <c:v>0.745</c:v>
                </c:pt>
                <c:pt idx="45145">
                  <c:v>0.81</c:v>
                </c:pt>
                <c:pt idx="45146">
                  <c:v>0.55200000000000005</c:v>
                </c:pt>
                <c:pt idx="45147">
                  <c:v>0.749</c:v>
                </c:pt>
                <c:pt idx="45148">
                  <c:v>0.96199999999999997</c:v>
                </c:pt>
                <c:pt idx="45149">
                  <c:v>0.91400000000000003</c:v>
                </c:pt>
                <c:pt idx="45150">
                  <c:v>0.71399999999999997</c:v>
                </c:pt>
                <c:pt idx="45151">
                  <c:v>0.81599999999999995</c:v>
                </c:pt>
                <c:pt idx="45152">
                  <c:v>0.91600000000000004</c:v>
                </c:pt>
                <c:pt idx="45153">
                  <c:v>0.93700000000000006</c:v>
                </c:pt>
                <c:pt idx="45154">
                  <c:v>0.93600000000000005</c:v>
                </c:pt>
                <c:pt idx="45155">
                  <c:v>0.91900000000000004</c:v>
                </c:pt>
                <c:pt idx="45156">
                  <c:v>0.93400000000000005</c:v>
                </c:pt>
                <c:pt idx="45157">
                  <c:v>0.93899999999999995</c:v>
                </c:pt>
                <c:pt idx="45158">
                  <c:v>0.79400000000000004</c:v>
                </c:pt>
                <c:pt idx="45159">
                  <c:v>0.79900000000000004</c:v>
                </c:pt>
                <c:pt idx="45160">
                  <c:v>0.79100000000000004</c:v>
                </c:pt>
                <c:pt idx="45161">
                  <c:v>0.79700000000000004</c:v>
                </c:pt>
                <c:pt idx="45162">
                  <c:v>0.8</c:v>
                </c:pt>
                <c:pt idx="45163">
                  <c:v>0.91400000000000003</c:v>
                </c:pt>
                <c:pt idx="45164">
                  <c:v>0.93100000000000005</c:v>
                </c:pt>
                <c:pt idx="45165">
                  <c:v>0.97</c:v>
                </c:pt>
                <c:pt idx="45166">
                  <c:v>0.81499999999999995</c:v>
                </c:pt>
                <c:pt idx="45167">
                  <c:v>0.93700000000000006</c:v>
                </c:pt>
                <c:pt idx="45168">
                  <c:v>0.94</c:v>
                </c:pt>
                <c:pt idx="45169">
                  <c:v>0.76900000000000002</c:v>
                </c:pt>
                <c:pt idx="45170">
                  <c:v>0.81100000000000005</c:v>
                </c:pt>
                <c:pt idx="45171">
                  <c:v>0.8</c:v>
                </c:pt>
                <c:pt idx="45172">
                  <c:v>0.77200000000000002</c:v>
                </c:pt>
                <c:pt idx="45173">
                  <c:v>0.78900000000000003</c:v>
                </c:pt>
                <c:pt idx="45174">
                  <c:v>0.81499999999999995</c:v>
                </c:pt>
                <c:pt idx="45175">
                  <c:v>0.8</c:v>
                </c:pt>
                <c:pt idx="45176">
                  <c:v>0.79900000000000004</c:v>
                </c:pt>
                <c:pt idx="45177">
                  <c:v>0.95799999999999996</c:v>
                </c:pt>
                <c:pt idx="45178">
                  <c:v>0.79300000000000004</c:v>
                </c:pt>
                <c:pt idx="45179">
                  <c:v>0.81899999999999995</c:v>
                </c:pt>
                <c:pt idx="45180">
                  <c:v>0.77200000000000002</c:v>
                </c:pt>
                <c:pt idx="45181">
                  <c:v>0.77200000000000002</c:v>
                </c:pt>
                <c:pt idx="45182">
                  <c:v>0.76900000000000002</c:v>
                </c:pt>
                <c:pt idx="45183">
                  <c:v>0.76600000000000001</c:v>
                </c:pt>
                <c:pt idx="45184">
                  <c:v>0.76700000000000002</c:v>
                </c:pt>
                <c:pt idx="45185">
                  <c:v>0.78300000000000003</c:v>
                </c:pt>
                <c:pt idx="45186">
                  <c:v>0.81200000000000006</c:v>
                </c:pt>
                <c:pt idx="45187">
                  <c:v>0.78800000000000003</c:v>
                </c:pt>
                <c:pt idx="45188">
                  <c:v>0.74399999999999999</c:v>
                </c:pt>
                <c:pt idx="45189">
                  <c:v>0.78100000000000003</c:v>
                </c:pt>
                <c:pt idx="45190">
                  <c:v>0.81599999999999995</c:v>
                </c:pt>
                <c:pt idx="45191">
                  <c:v>0.92500000000000004</c:v>
                </c:pt>
                <c:pt idx="45192">
                  <c:v>0.90800000000000003</c:v>
                </c:pt>
                <c:pt idx="45193">
                  <c:v>0.77500000000000002</c:v>
                </c:pt>
                <c:pt idx="45194">
                  <c:v>0.76300000000000001</c:v>
                </c:pt>
                <c:pt idx="45195">
                  <c:v>0.93600000000000005</c:v>
                </c:pt>
                <c:pt idx="45196">
                  <c:v>0.76700000000000002</c:v>
                </c:pt>
                <c:pt idx="45197">
                  <c:v>0.92200000000000004</c:v>
                </c:pt>
                <c:pt idx="45198">
                  <c:v>0.77300000000000002</c:v>
                </c:pt>
                <c:pt idx="45199">
                  <c:v>0.93200000000000005</c:v>
                </c:pt>
                <c:pt idx="45200">
                  <c:v>0.77800000000000002</c:v>
                </c:pt>
                <c:pt idx="45201">
                  <c:v>0.78800000000000003</c:v>
                </c:pt>
                <c:pt idx="45202">
                  <c:v>0.81200000000000006</c:v>
                </c:pt>
                <c:pt idx="45203">
                  <c:v>0.89700000000000002</c:v>
                </c:pt>
                <c:pt idx="45204">
                  <c:v>0.76600000000000001</c:v>
                </c:pt>
                <c:pt idx="45205">
                  <c:v>0.90300000000000002</c:v>
                </c:pt>
                <c:pt idx="45206">
                  <c:v>0.77100000000000002</c:v>
                </c:pt>
                <c:pt idx="45207">
                  <c:v>0.81699999999999995</c:v>
                </c:pt>
                <c:pt idx="45208">
                  <c:v>0.77700000000000002</c:v>
                </c:pt>
                <c:pt idx="45209">
                  <c:v>0.81499999999999995</c:v>
                </c:pt>
                <c:pt idx="45210">
                  <c:v>0.77500000000000002</c:v>
                </c:pt>
                <c:pt idx="45211">
                  <c:v>0.78800000000000003</c:v>
                </c:pt>
                <c:pt idx="45212">
                  <c:v>0.55200000000000005</c:v>
                </c:pt>
                <c:pt idx="45213">
                  <c:v>0.82</c:v>
                </c:pt>
                <c:pt idx="45214">
                  <c:v>0.77100000000000002</c:v>
                </c:pt>
                <c:pt idx="45215">
                  <c:v>0.91800000000000004</c:v>
                </c:pt>
                <c:pt idx="45216">
                  <c:v>0.96799999999999997</c:v>
                </c:pt>
                <c:pt idx="45217">
                  <c:v>0.92500000000000004</c:v>
                </c:pt>
                <c:pt idx="45218">
                  <c:v>0.77700000000000002</c:v>
                </c:pt>
                <c:pt idx="45219">
                  <c:v>0.77700000000000002</c:v>
                </c:pt>
                <c:pt idx="45220">
                  <c:v>0.77900000000000003</c:v>
                </c:pt>
                <c:pt idx="45221">
                  <c:v>0.78500000000000003</c:v>
                </c:pt>
                <c:pt idx="45222">
                  <c:v>0.77100000000000002</c:v>
                </c:pt>
                <c:pt idx="45223">
                  <c:v>0.751</c:v>
                </c:pt>
                <c:pt idx="45224">
                  <c:v>0.748</c:v>
                </c:pt>
                <c:pt idx="45225">
                  <c:v>0.78</c:v>
                </c:pt>
                <c:pt idx="45226">
                  <c:v>0.91800000000000004</c:v>
                </c:pt>
                <c:pt idx="45227">
                  <c:v>0.96499999999999997</c:v>
                </c:pt>
                <c:pt idx="45228">
                  <c:v>0.93899999999999995</c:v>
                </c:pt>
                <c:pt idx="45229">
                  <c:v>0.81699999999999995</c:v>
                </c:pt>
                <c:pt idx="45230">
                  <c:v>0.92200000000000004</c:v>
                </c:pt>
                <c:pt idx="45231">
                  <c:v>0.94099999999999995</c:v>
                </c:pt>
                <c:pt idx="45232">
                  <c:v>0.79700000000000004</c:v>
                </c:pt>
                <c:pt idx="45233">
                  <c:v>0.80100000000000005</c:v>
                </c:pt>
                <c:pt idx="45234">
                  <c:v>0.93899999999999995</c:v>
                </c:pt>
                <c:pt idx="45235">
                  <c:v>0.94</c:v>
                </c:pt>
                <c:pt idx="45236">
                  <c:v>0.79500000000000004</c:v>
                </c:pt>
                <c:pt idx="45237">
                  <c:v>0.79900000000000004</c:v>
                </c:pt>
                <c:pt idx="45238">
                  <c:v>0.80200000000000005</c:v>
                </c:pt>
                <c:pt idx="45239">
                  <c:v>0.91300000000000003</c:v>
                </c:pt>
                <c:pt idx="45240">
                  <c:v>0.94299999999999995</c:v>
                </c:pt>
                <c:pt idx="45241">
                  <c:v>0.81100000000000005</c:v>
                </c:pt>
                <c:pt idx="45242">
                  <c:v>0.97199999999999998</c:v>
                </c:pt>
                <c:pt idx="45243">
                  <c:v>0.81499999999999995</c:v>
                </c:pt>
                <c:pt idx="45244">
                  <c:v>0.80200000000000005</c:v>
                </c:pt>
                <c:pt idx="45245">
                  <c:v>0.93400000000000005</c:v>
                </c:pt>
                <c:pt idx="45246">
                  <c:v>0.77100000000000002</c:v>
                </c:pt>
                <c:pt idx="45247">
                  <c:v>0.91700000000000004</c:v>
                </c:pt>
                <c:pt idx="45248">
                  <c:v>0.80200000000000005</c:v>
                </c:pt>
                <c:pt idx="45249">
                  <c:v>0.96</c:v>
                </c:pt>
                <c:pt idx="45250">
                  <c:v>0.79200000000000004</c:v>
                </c:pt>
                <c:pt idx="45251">
                  <c:v>0.82</c:v>
                </c:pt>
                <c:pt idx="45252">
                  <c:v>0.77500000000000002</c:v>
                </c:pt>
                <c:pt idx="45253">
                  <c:v>0.76700000000000002</c:v>
                </c:pt>
                <c:pt idx="45254">
                  <c:v>0.76800000000000002</c:v>
                </c:pt>
                <c:pt idx="45255">
                  <c:v>0.81299999999999994</c:v>
                </c:pt>
                <c:pt idx="45256">
                  <c:v>0.78600000000000003</c:v>
                </c:pt>
                <c:pt idx="45257">
                  <c:v>0.90300000000000002</c:v>
                </c:pt>
                <c:pt idx="45258">
                  <c:v>0.77700000000000002</c:v>
                </c:pt>
                <c:pt idx="45259">
                  <c:v>0.92600000000000005</c:v>
                </c:pt>
                <c:pt idx="45260">
                  <c:v>0.76600000000000001</c:v>
                </c:pt>
                <c:pt idx="45261">
                  <c:v>0.90100000000000002</c:v>
                </c:pt>
                <c:pt idx="45262">
                  <c:v>0.93700000000000006</c:v>
                </c:pt>
                <c:pt idx="45263">
                  <c:v>0.76900000000000002</c:v>
                </c:pt>
                <c:pt idx="45264">
                  <c:v>0.92400000000000004</c:v>
                </c:pt>
                <c:pt idx="45265">
                  <c:v>0.77500000000000002</c:v>
                </c:pt>
                <c:pt idx="45266">
                  <c:v>0.93500000000000005</c:v>
                </c:pt>
                <c:pt idx="45267">
                  <c:v>0.78</c:v>
                </c:pt>
                <c:pt idx="45268">
                  <c:v>0.81299999999999994</c:v>
                </c:pt>
                <c:pt idx="45269">
                  <c:v>0.89900000000000002</c:v>
                </c:pt>
                <c:pt idx="45270">
                  <c:v>0.77300000000000002</c:v>
                </c:pt>
                <c:pt idx="45271">
                  <c:v>0.79</c:v>
                </c:pt>
                <c:pt idx="45272">
                  <c:v>0.76900000000000002</c:v>
                </c:pt>
                <c:pt idx="45273">
                  <c:v>0.93200000000000005</c:v>
                </c:pt>
                <c:pt idx="45274">
                  <c:v>0.77900000000000003</c:v>
                </c:pt>
                <c:pt idx="45275">
                  <c:v>0.79</c:v>
                </c:pt>
                <c:pt idx="45276">
                  <c:v>0.77300000000000002</c:v>
                </c:pt>
                <c:pt idx="45277">
                  <c:v>0.92400000000000004</c:v>
                </c:pt>
                <c:pt idx="45278">
                  <c:v>0.96899999999999997</c:v>
                </c:pt>
                <c:pt idx="45279">
                  <c:v>0.77900000000000003</c:v>
                </c:pt>
                <c:pt idx="45280">
                  <c:v>0.77700000000000002</c:v>
                </c:pt>
                <c:pt idx="45281">
                  <c:v>0.78100000000000003</c:v>
                </c:pt>
                <c:pt idx="45282">
                  <c:v>0.77300000000000002</c:v>
                </c:pt>
                <c:pt idx="45283">
                  <c:v>0.78600000000000003</c:v>
                </c:pt>
                <c:pt idx="45284">
                  <c:v>0.75</c:v>
                </c:pt>
                <c:pt idx="45285">
                  <c:v>0.78100000000000003</c:v>
                </c:pt>
                <c:pt idx="45286">
                  <c:v>0.94099999999999995</c:v>
                </c:pt>
                <c:pt idx="45287">
                  <c:v>0.94299999999999995</c:v>
                </c:pt>
                <c:pt idx="45288">
                  <c:v>0.80300000000000005</c:v>
                </c:pt>
                <c:pt idx="45289">
                  <c:v>0.94199999999999995</c:v>
                </c:pt>
                <c:pt idx="45290">
                  <c:v>0.94199999999999995</c:v>
                </c:pt>
                <c:pt idx="45291">
                  <c:v>0.81699999999999995</c:v>
                </c:pt>
                <c:pt idx="45292">
                  <c:v>0.94399999999999995</c:v>
                </c:pt>
                <c:pt idx="45293">
                  <c:v>0.80400000000000005</c:v>
                </c:pt>
                <c:pt idx="45294">
                  <c:v>0.91400000000000003</c:v>
                </c:pt>
                <c:pt idx="45295">
                  <c:v>0.97199999999999998</c:v>
                </c:pt>
                <c:pt idx="45296">
                  <c:v>0.80400000000000005</c:v>
                </c:pt>
                <c:pt idx="45297">
                  <c:v>0.81599999999999995</c:v>
                </c:pt>
                <c:pt idx="45298">
                  <c:v>0.77200000000000002</c:v>
                </c:pt>
                <c:pt idx="45299">
                  <c:v>0.82099999999999995</c:v>
                </c:pt>
                <c:pt idx="45300">
                  <c:v>0.79400000000000004</c:v>
                </c:pt>
                <c:pt idx="45301">
                  <c:v>0.77600000000000002</c:v>
                </c:pt>
                <c:pt idx="45302">
                  <c:v>0.90500000000000003</c:v>
                </c:pt>
                <c:pt idx="45303">
                  <c:v>0.78800000000000003</c:v>
                </c:pt>
                <c:pt idx="45304">
                  <c:v>0.90200000000000002</c:v>
                </c:pt>
                <c:pt idx="45305">
                  <c:v>0.77100000000000002</c:v>
                </c:pt>
                <c:pt idx="45306">
                  <c:v>0.92600000000000005</c:v>
                </c:pt>
                <c:pt idx="45307">
                  <c:v>0.93700000000000006</c:v>
                </c:pt>
                <c:pt idx="45308">
                  <c:v>0.9</c:v>
                </c:pt>
                <c:pt idx="45309">
                  <c:v>0.78100000000000003</c:v>
                </c:pt>
                <c:pt idx="45310">
                  <c:v>0.93400000000000005</c:v>
                </c:pt>
                <c:pt idx="45311">
                  <c:v>0.79200000000000004</c:v>
                </c:pt>
                <c:pt idx="45312">
                  <c:v>0.77200000000000002</c:v>
                </c:pt>
                <c:pt idx="45313">
                  <c:v>0.92600000000000005</c:v>
                </c:pt>
                <c:pt idx="45314">
                  <c:v>0.78</c:v>
                </c:pt>
                <c:pt idx="45315">
                  <c:v>0.77700000000000002</c:v>
                </c:pt>
                <c:pt idx="45316">
                  <c:v>0.77400000000000002</c:v>
                </c:pt>
                <c:pt idx="45317">
                  <c:v>0.78600000000000003</c:v>
                </c:pt>
                <c:pt idx="45318">
                  <c:v>0.78300000000000003</c:v>
                </c:pt>
                <c:pt idx="45319">
                  <c:v>0.91600000000000004</c:v>
                </c:pt>
                <c:pt idx="45320">
                  <c:v>0.78900000000000003</c:v>
                </c:pt>
                <c:pt idx="45321">
                  <c:v>0.92800000000000005</c:v>
                </c:pt>
                <c:pt idx="45322">
                  <c:v>0.93899999999999995</c:v>
                </c:pt>
                <c:pt idx="45323">
                  <c:v>0.78200000000000003</c:v>
                </c:pt>
                <c:pt idx="45324">
                  <c:v>0.79200000000000004</c:v>
                </c:pt>
                <c:pt idx="45325">
                  <c:v>0.503</c:v>
                </c:pt>
                <c:pt idx="45326">
                  <c:v>0.503</c:v>
                </c:pt>
                <c:pt idx="45327">
                  <c:v>0.50600000000000001</c:v>
                </c:pt>
                <c:pt idx="45328">
                  <c:v>0.50600000000000001</c:v>
                </c:pt>
                <c:pt idx="45329">
                  <c:v>0.51400000000000001</c:v>
                </c:pt>
                <c:pt idx="45330">
                  <c:v>0.51400000000000001</c:v>
                </c:pt>
                <c:pt idx="45331">
                  <c:v>0.51600000000000001</c:v>
                </c:pt>
                <c:pt idx="45332">
                  <c:v>0.51300000000000001</c:v>
                </c:pt>
                <c:pt idx="45333">
                  <c:v>0.51700000000000002</c:v>
                </c:pt>
                <c:pt idx="45334">
                  <c:v>0.51700000000000002</c:v>
                </c:pt>
                <c:pt idx="45335">
                  <c:v>0.47899999999999998</c:v>
                </c:pt>
                <c:pt idx="45336">
                  <c:v>0.47899999999999998</c:v>
                </c:pt>
                <c:pt idx="45337">
                  <c:v>0.48899999999999999</c:v>
                </c:pt>
                <c:pt idx="45338">
                  <c:v>0.48899999999999999</c:v>
                </c:pt>
                <c:pt idx="45339">
                  <c:v>0.52700000000000002</c:v>
                </c:pt>
                <c:pt idx="45340">
                  <c:v>0.46800000000000003</c:v>
                </c:pt>
                <c:pt idx="45341">
                  <c:v>0.46800000000000003</c:v>
                </c:pt>
                <c:pt idx="45342">
                  <c:v>0.51600000000000001</c:v>
                </c:pt>
                <c:pt idx="45343">
                  <c:v>0.5</c:v>
                </c:pt>
                <c:pt idx="45344">
                  <c:v>0.52500000000000002</c:v>
                </c:pt>
                <c:pt idx="45345">
                  <c:v>0.52</c:v>
                </c:pt>
                <c:pt idx="45346">
                  <c:v>0.52</c:v>
                </c:pt>
                <c:pt idx="45347">
                  <c:v>0.52900000000000003</c:v>
                </c:pt>
                <c:pt idx="45348">
                  <c:v>0.52900000000000003</c:v>
                </c:pt>
                <c:pt idx="45349">
                  <c:v>0.48199999999999998</c:v>
                </c:pt>
                <c:pt idx="45350">
                  <c:v>0.48199999999999998</c:v>
                </c:pt>
                <c:pt idx="45351">
                  <c:v>0.48899999999999999</c:v>
                </c:pt>
                <c:pt idx="45352">
                  <c:v>0.48899999999999999</c:v>
                </c:pt>
                <c:pt idx="45353">
                  <c:v>0.499</c:v>
                </c:pt>
                <c:pt idx="45354">
                  <c:v>0.499</c:v>
                </c:pt>
                <c:pt idx="45355">
                  <c:v>0.47099999999999997</c:v>
                </c:pt>
                <c:pt idx="45356">
                  <c:v>0.47099999999999997</c:v>
                </c:pt>
                <c:pt idx="45357">
                  <c:v>0.49199999999999999</c:v>
                </c:pt>
                <c:pt idx="45358">
                  <c:v>0.49199999999999999</c:v>
                </c:pt>
                <c:pt idx="45359">
                  <c:v>0.48899999999999999</c:v>
                </c:pt>
                <c:pt idx="45360">
                  <c:v>0.53</c:v>
                </c:pt>
                <c:pt idx="45361">
                  <c:v>0.53</c:v>
                </c:pt>
                <c:pt idx="45362">
                  <c:v>0.47699999999999998</c:v>
                </c:pt>
                <c:pt idx="45363">
                  <c:v>0.54</c:v>
                </c:pt>
                <c:pt idx="45364">
                  <c:v>0.48</c:v>
                </c:pt>
                <c:pt idx="45365">
                  <c:v>0.47099999999999997</c:v>
                </c:pt>
                <c:pt idx="45366">
                  <c:v>0.47099999999999997</c:v>
                </c:pt>
                <c:pt idx="45367">
                  <c:v>0.52800000000000002</c:v>
                </c:pt>
                <c:pt idx="45368">
                  <c:v>0.47699999999999998</c:v>
                </c:pt>
                <c:pt idx="45369">
                  <c:v>0.47699999999999998</c:v>
                </c:pt>
                <c:pt idx="45370">
                  <c:v>0.51</c:v>
                </c:pt>
                <c:pt idx="45371">
                  <c:v>0.503</c:v>
                </c:pt>
                <c:pt idx="45372">
                  <c:v>0.53700000000000003</c:v>
                </c:pt>
                <c:pt idx="45373">
                  <c:v>0.53200000000000003</c:v>
                </c:pt>
                <c:pt idx="45374">
                  <c:v>0.53200000000000003</c:v>
                </c:pt>
                <c:pt idx="45375">
                  <c:v>0.54100000000000004</c:v>
                </c:pt>
                <c:pt idx="45376">
                  <c:v>0.54100000000000004</c:v>
                </c:pt>
                <c:pt idx="45377">
                  <c:v>0.49099999999999999</c:v>
                </c:pt>
                <c:pt idx="45378">
                  <c:v>0.49199999999999999</c:v>
                </c:pt>
                <c:pt idx="45379">
                  <c:v>0.49199999999999999</c:v>
                </c:pt>
                <c:pt idx="45380">
                  <c:v>0.503</c:v>
                </c:pt>
                <c:pt idx="45381">
                  <c:v>0.503</c:v>
                </c:pt>
                <c:pt idx="45382">
                  <c:v>0.48</c:v>
                </c:pt>
                <c:pt idx="45383">
                  <c:v>0.48</c:v>
                </c:pt>
                <c:pt idx="45384">
                  <c:v>0.47399999999999998</c:v>
                </c:pt>
                <c:pt idx="45385">
                  <c:v>0.47399999999999998</c:v>
                </c:pt>
                <c:pt idx="45386">
                  <c:v>0.49199999999999999</c:v>
                </c:pt>
                <c:pt idx="45387">
                  <c:v>0.499</c:v>
                </c:pt>
                <c:pt idx="45388">
                  <c:v>0.53300000000000003</c:v>
                </c:pt>
                <c:pt idx="45389">
                  <c:v>0.53300000000000003</c:v>
                </c:pt>
                <c:pt idx="45390">
                  <c:v>0.54200000000000004</c:v>
                </c:pt>
                <c:pt idx="45391">
                  <c:v>0.54200000000000004</c:v>
                </c:pt>
                <c:pt idx="45392">
                  <c:v>0.54300000000000004</c:v>
                </c:pt>
                <c:pt idx="45393">
                  <c:v>0.48</c:v>
                </c:pt>
                <c:pt idx="45394">
                  <c:v>0.48699999999999999</c:v>
                </c:pt>
                <c:pt idx="45395">
                  <c:v>0.55300000000000005</c:v>
                </c:pt>
                <c:pt idx="45396">
                  <c:v>0.53100000000000003</c:v>
                </c:pt>
                <c:pt idx="45397">
                  <c:v>0.52100000000000002</c:v>
                </c:pt>
                <c:pt idx="45398">
                  <c:v>0.48299999999999998</c:v>
                </c:pt>
                <c:pt idx="45399">
                  <c:v>0.51300000000000001</c:v>
                </c:pt>
                <c:pt idx="45400">
                  <c:v>0.48899999999999999</c:v>
                </c:pt>
                <c:pt idx="45401">
                  <c:v>0.48</c:v>
                </c:pt>
                <c:pt idx="45402">
                  <c:v>0.48</c:v>
                </c:pt>
                <c:pt idx="45403">
                  <c:v>0.51200000000000001</c:v>
                </c:pt>
                <c:pt idx="45404">
                  <c:v>0.53600000000000003</c:v>
                </c:pt>
                <c:pt idx="45405">
                  <c:v>0.53600000000000003</c:v>
                </c:pt>
                <c:pt idx="45406">
                  <c:v>0.51400000000000001</c:v>
                </c:pt>
                <c:pt idx="45407">
                  <c:v>0.51400000000000001</c:v>
                </c:pt>
                <c:pt idx="45408">
                  <c:v>0.54500000000000004</c:v>
                </c:pt>
                <c:pt idx="45409">
                  <c:v>0.54500000000000004</c:v>
                </c:pt>
                <c:pt idx="45410">
                  <c:v>0.55400000000000005</c:v>
                </c:pt>
                <c:pt idx="45411">
                  <c:v>0.55400000000000005</c:v>
                </c:pt>
                <c:pt idx="45412">
                  <c:v>0.48099999999999998</c:v>
                </c:pt>
                <c:pt idx="45413">
                  <c:v>0.495</c:v>
                </c:pt>
                <c:pt idx="45414">
                  <c:v>0.495</c:v>
                </c:pt>
                <c:pt idx="45415">
                  <c:v>0.501</c:v>
                </c:pt>
                <c:pt idx="45416">
                  <c:v>0.502</c:v>
                </c:pt>
                <c:pt idx="45417">
                  <c:v>0.502</c:v>
                </c:pt>
                <c:pt idx="45418">
                  <c:v>0.51300000000000001</c:v>
                </c:pt>
                <c:pt idx="45419">
                  <c:v>0.51300000000000001</c:v>
                </c:pt>
                <c:pt idx="45420">
                  <c:v>0.50600000000000001</c:v>
                </c:pt>
                <c:pt idx="45421">
                  <c:v>0.50600000000000001</c:v>
                </c:pt>
                <c:pt idx="45422">
                  <c:v>0.503</c:v>
                </c:pt>
                <c:pt idx="45423">
                  <c:v>0.503</c:v>
                </c:pt>
                <c:pt idx="45424">
                  <c:v>0.48299999999999998</c:v>
                </c:pt>
                <c:pt idx="45425">
                  <c:v>0.48299999999999998</c:v>
                </c:pt>
                <c:pt idx="45426">
                  <c:v>0.502</c:v>
                </c:pt>
                <c:pt idx="45427">
                  <c:v>0.50900000000000001</c:v>
                </c:pt>
                <c:pt idx="45428">
                  <c:v>0.54500000000000004</c:v>
                </c:pt>
                <c:pt idx="45429">
                  <c:v>0.54500000000000004</c:v>
                </c:pt>
                <c:pt idx="45430">
                  <c:v>0.54700000000000004</c:v>
                </c:pt>
                <c:pt idx="45431">
                  <c:v>0.55500000000000005</c:v>
                </c:pt>
                <c:pt idx="45432">
                  <c:v>0.55500000000000005</c:v>
                </c:pt>
                <c:pt idx="45433">
                  <c:v>0.55600000000000005</c:v>
                </c:pt>
                <c:pt idx="45434">
                  <c:v>0.48899999999999999</c:v>
                </c:pt>
                <c:pt idx="45435">
                  <c:v>0.496</c:v>
                </c:pt>
                <c:pt idx="45436">
                  <c:v>0.56599999999999995</c:v>
                </c:pt>
                <c:pt idx="45437">
                  <c:v>0.49099999999999999</c:v>
                </c:pt>
                <c:pt idx="45438">
                  <c:v>0.49099999999999999</c:v>
                </c:pt>
                <c:pt idx="45439">
                  <c:v>0.54400000000000004</c:v>
                </c:pt>
                <c:pt idx="45440">
                  <c:v>0.51700000000000002</c:v>
                </c:pt>
                <c:pt idx="45441">
                  <c:v>0.55300000000000005</c:v>
                </c:pt>
                <c:pt idx="45442">
                  <c:v>0.52300000000000002</c:v>
                </c:pt>
                <c:pt idx="45443">
                  <c:v>0.49199999999999999</c:v>
                </c:pt>
                <c:pt idx="45444">
                  <c:v>0.499</c:v>
                </c:pt>
                <c:pt idx="45445">
                  <c:v>0.48299999999999998</c:v>
                </c:pt>
                <c:pt idx="45446">
                  <c:v>0.48299999999999998</c:v>
                </c:pt>
                <c:pt idx="45447">
                  <c:v>0.48599999999999999</c:v>
                </c:pt>
                <c:pt idx="45448">
                  <c:v>0.49</c:v>
                </c:pt>
                <c:pt idx="45449">
                  <c:v>0.49</c:v>
                </c:pt>
                <c:pt idx="45450">
                  <c:v>0.52500000000000002</c:v>
                </c:pt>
                <c:pt idx="45451">
                  <c:v>0.52500000000000002</c:v>
                </c:pt>
                <c:pt idx="45452">
                  <c:v>0.51800000000000002</c:v>
                </c:pt>
                <c:pt idx="45453">
                  <c:v>0.51700000000000002</c:v>
                </c:pt>
                <c:pt idx="45454">
                  <c:v>0.54800000000000004</c:v>
                </c:pt>
                <c:pt idx="45455">
                  <c:v>0.54800000000000004</c:v>
                </c:pt>
                <c:pt idx="45456">
                  <c:v>0.49299999999999999</c:v>
                </c:pt>
                <c:pt idx="45457">
                  <c:v>0.49299999999999999</c:v>
                </c:pt>
                <c:pt idx="45458">
                  <c:v>0.55800000000000005</c:v>
                </c:pt>
                <c:pt idx="45459">
                  <c:v>0.55800000000000005</c:v>
                </c:pt>
                <c:pt idx="45460">
                  <c:v>0.56699999999999995</c:v>
                </c:pt>
                <c:pt idx="45461">
                  <c:v>0.56699999999999995</c:v>
                </c:pt>
                <c:pt idx="45462">
                  <c:v>0.49</c:v>
                </c:pt>
                <c:pt idx="45463">
                  <c:v>0.505</c:v>
                </c:pt>
                <c:pt idx="45464">
                  <c:v>0.505</c:v>
                </c:pt>
                <c:pt idx="45465">
                  <c:v>0.52400000000000002</c:v>
                </c:pt>
                <c:pt idx="45466">
                  <c:v>0.52400000000000002</c:v>
                </c:pt>
                <c:pt idx="45467">
                  <c:v>0.51200000000000001</c:v>
                </c:pt>
                <c:pt idx="45468">
                  <c:v>0.51300000000000001</c:v>
                </c:pt>
                <c:pt idx="45469">
                  <c:v>0.51300000000000001</c:v>
                </c:pt>
                <c:pt idx="45470">
                  <c:v>0.51600000000000001</c:v>
                </c:pt>
                <c:pt idx="45471">
                  <c:v>0.51600000000000001</c:v>
                </c:pt>
                <c:pt idx="45472">
                  <c:v>0.50700000000000001</c:v>
                </c:pt>
                <c:pt idx="45473">
                  <c:v>0.50700000000000001</c:v>
                </c:pt>
                <c:pt idx="45474">
                  <c:v>0.51400000000000001</c:v>
                </c:pt>
                <c:pt idx="45475">
                  <c:v>0.51400000000000001</c:v>
                </c:pt>
                <c:pt idx="45476">
                  <c:v>0.49199999999999999</c:v>
                </c:pt>
                <c:pt idx="45477">
                  <c:v>0.49199999999999999</c:v>
                </c:pt>
                <c:pt idx="45478">
                  <c:v>0.48599999999999999</c:v>
                </c:pt>
                <c:pt idx="45479">
                  <c:v>0.48599999999999999</c:v>
                </c:pt>
                <c:pt idx="45480">
                  <c:v>0.505</c:v>
                </c:pt>
                <c:pt idx="45481">
                  <c:v>0.54900000000000004</c:v>
                </c:pt>
                <c:pt idx="45482">
                  <c:v>0.54900000000000004</c:v>
                </c:pt>
                <c:pt idx="45483">
                  <c:v>0.55900000000000005</c:v>
                </c:pt>
                <c:pt idx="45484">
                  <c:v>0.55900000000000005</c:v>
                </c:pt>
                <c:pt idx="45485">
                  <c:v>0.55900000000000005</c:v>
                </c:pt>
                <c:pt idx="45486">
                  <c:v>0.56799999999999995</c:v>
                </c:pt>
                <c:pt idx="45487">
                  <c:v>0.56799999999999995</c:v>
                </c:pt>
                <c:pt idx="45488">
                  <c:v>0.56899999999999995</c:v>
                </c:pt>
                <c:pt idx="45489">
                  <c:v>0.49199999999999999</c:v>
                </c:pt>
                <c:pt idx="45490">
                  <c:v>0.57899999999999996</c:v>
                </c:pt>
                <c:pt idx="45491">
                  <c:v>0.49399999999999999</c:v>
                </c:pt>
                <c:pt idx="45492">
                  <c:v>0.49399999999999999</c:v>
                </c:pt>
                <c:pt idx="45493">
                  <c:v>0.501</c:v>
                </c:pt>
                <c:pt idx="45494">
                  <c:v>0.501</c:v>
                </c:pt>
                <c:pt idx="45495">
                  <c:v>0.55600000000000005</c:v>
                </c:pt>
                <c:pt idx="45496">
                  <c:v>0.53600000000000003</c:v>
                </c:pt>
                <c:pt idx="45497">
                  <c:v>0.52700000000000002</c:v>
                </c:pt>
                <c:pt idx="45498">
                  <c:v>0.53400000000000003</c:v>
                </c:pt>
                <c:pt idx="45499">
                  <c:v>0.56599999999999995</c:v>
                </c:pt>
                <c:pt idx="45500">
                  <c:v>0.55200000000000005</c:v>
                </c:pt>
                <c:pt idx="45501">
                  <c:v>0.55200000000000005</c:v>
                </c:pt>
                <c:pt idx="45502">
                  <c:v>0.495</c:v>
                </c:pt>
                <c:pt idx="45503">
                  <c:v>0.49299999999999999</c:v>
                </c:pt>
                <c:pt idx="45504">
                  <c:v>0.49299999999999999</c:v>
                </c:pt>
                <c:pt idx="45505">
                  <c:v>0.53700000000000003</c:v>
                </c:pt>
                <c:pt idx="45506">
                  <c:v>0.495</c:v>
                </c:pt>
                <c:pt idx="45507">
                  <c:v>0.53700000000000003</c:v>
                </c:pt>
                <c:pt idx="45508">
                  <c:v>0.499</c:v>
                </c:pt>
                <c:pt idx="45509">
                  <c:v>0.499</c:v>
                </c:pt>
                <c:pt idx="45510">
                  <c:v>0.52900000000000003</c:v>
                </c:pt>
                <c:pt idx="45511">
                  <c:v>0.52800000000000002</c:v>
                </c:pt>
                <c:pt idx="45512">
                  <c:v>0.56100000000000005</c:v>
                </c:pt>
                <c:pt idx="45513">
                  <c:v>0.56100000000000005</c:v>
                </c:pt>
                <c:pt idx="45514">
                  <c:v>0.503</c:v>
                </c:pt>
                <c:pt idx="45515">
                  <c:v>0.496</c:v>
                </c:pt>
                <c:pt idx="45516">
                  <c:v>0.496</c:v>
                </c:pt>
                <c:pt idx="45517">
                  <c:v>0.503</c:v>
                </c:pt>
                <c:pt idx="45518">
                  <c:v>0.57099999999999995</c:v>
                </c:pt>
                <c:pt idx="45519">
                  <c:v>0.57099999999999995</c:v>
                </c:pt>
                <c:pt idx="45520">
                  <c:v>0.58099999999999996</c:v>
                </c:pt>
                <c:pt idx="45521">
                  <c:v>0.58099999999999996</c:v>
                </c:pt>
                <c:pt idx="45522">
                  <c:v>0.5</c:v>
                </c:pt>
                <c:pt idx="45523">
                  <c:v>0.50900000000000001</c:v>
                </c:pt>
                <c:pt idx="45524">
                  <c:v>0.50900000000000001</c:v>
                </c:pt>
                <c:pt idx="45525">
                  <c:v>0.53500000000000003</c:v>
                </c:pt>
                <c:pt idx="45526">
                  <c:v>0.53500000000000003</c:v>
                </c:pt>
                <c:pt idx="45527">
                  <c:v>0.52700000000000002</c:v>
                </c:pt>
                <c:pt idx="45528">
                  <c:v>0.52700000000000002</c:v>
                </c:pt>
                <c:pt idx="45529">
                  <c:v>0.51500000000000001</c:v>
                </c:pt>
                <c:pt idx="45530">
                  <c:v>0.51600000000000001</c:v>
                </c:pt>
                <c:pt idx="45531">
                  <c:v>0.51600000000000001</c:v>
                </c:pt>
                <c:pt idx="45532">
                  <c:v>0.52</c:v>
                </c:pt>
                <c:pt idx="45533">
                  <c:v>0.52</c:v>
                </c:pt>
                <c:pt idx="45534">
                  <c:v>0.52300000000000002</c:v>
                </c:pt>
                <c:pt idx="45535">
                  <c:v>0.52400000000000002</c:v>
                </c:pt>
                <c:pt idx="45536">
                  <c:v>0.52400000000000002</c:v>
                </c:pt>
                <c:pt idx="45537">
                  <c:v>0.51700000000000002</c:v>
                </c:pt>
                <c:pt idx="45538">
                  <c:v>0.51700000000000002</c:v>
                </c:pt>
                <c:pt idx="45539">
                  <c:v>0.52500000000000002</c:v>
                </c:pt>
                <c:pt idx="45540">
                  <c:v>0.502</c:v>
                </c:pt>
                <c:pt idx="45541">
                  <c:v>0.502</c:v>
                </c:pt>
                <c:pt idx="45542">
                  <c:v>0.52500000000000002</c:v>
                </c:pt>
                <c:pt idx="45543">
                  <c:v>0.495</c:v>
                </c:pt>
                <c:pt idx="45544">
                  <c:v>0.495</c:v>
                </c:pt>
                <c:pt idx="45545">
                  <c:v>0.56200000000000006</c:v>
                </c:pt>
                <c:pt idx="45546">
                  <c:v>0.56200000000000006</c:v>
                </c:pt>
                <c:pt idx="45547">
                  <c:v>0.51600000000000001</c:v>
                </c:pt>
                <c:pt idx="45548">
                  <c:v>0.52300000000000002</c:v>
                </c:pt>
                <c:pt idx="45549">
                  <c:v>0.57199999999999995</c:v>
                </c:pt>
                <c:pt idx="45550">
                  <c:v>0.57199999999999995</c:v>
                </c:pt>
                <c:pt idx="45551">
                  <c:v>0.57299999999999995</c:v>
                </c:pt>
                <c:pt idx="45552">
                  <c:v>0.58299999999999996</c:v>
                </c:pt>
                <c:pt idx="45553">
                  <c:v>0.75700000000000001</c:v>
                </c:pt>
                <c:pt idx="45554">
                  <c:v>0.502</c:v>
                </c:pt>
                <c:pt idx="45555">
                  <c:v>0.59299999999999997</c:v>
                </c:pt>
                <c:pt idx="45556">
                  <c:v>0.50900000000000001</c:v>
                </c:pt>
                <c:pt idx="45557">
                  <c:v>0.504</c:v>
                </c:pt>
                <c:pt idx="45558">
                  <c:v>0.504</c:v>
                </c:pt>
                <c:pt idx="45559">
                  <c:v>0.51100000000000001</c:v>
                </c:pt>
                <c:pt idx="45560">
                  <c:v>0.51100000000000001</c:v>
                </c:pt>
                <c:pt idx="45561">
                  <c:v>0.56000000000000005</c:v>
                </c:pt>
                <c:pt idx="45562">
                  <c:v>0.54800000000000004</c:v>
                </c:pt>
                <c:pt idx="45563">
                  <c:v>0.56999999999999995</c:v>
                </c:pt>
                <c:pt idx="45564">
                  <c:v>0.53900000000000003</c:v>
                </c:pt>
                <c:pt idx="45565">
                  <c:v>0.54600000000000004</c:v>
                </c:pt>
                <c:pt idx="45566">
                  <c:v>0.57999999999999996</c:v>
                </c:pt>
                <c:pt idx="45567">
                  <c:v>0.53800000000000003</c:v>
                </c:pt>
                <c:pt idx="45568">
                  <c:v>0.56399999999999995</c:v>
                </c:pt>
                <c:pt idx="45569">
                  <c:v>0.56399999999999995</c:v>
                </c:pt>
                <c:pt idx="45570">
                  <c:v>0.54900000000000004</c:v>
                </c:pt>
                <c:pt idx="45571">
                  <c:v>0.54900000000000004</c:v>
                </c:pt>
                <c:pt idx="45572">
                  <c:v>0.505</c:v>
                </c:pt>
                <c:pt idx="45573">
                  <c:v>0.51200000000000001</c:v>
                </c:pt>
                <c:pt idx="45574">
                  <c:v>0.54</c:v>
                </c:pt>
                <c:pt idx="45575">
                  <c:v>0.54</c:v>
                </c:pt>
                <c:pt idx="45576">
                  <c:v>0.53200000000000003</c:v>
                </c:pt>
                <c:pt idx="45577">
                  <c:v>0.496</c:v>
                </c:pt>
                <c:pt idx="45578">
                  <c:v>0.496</c:v>
                </c:pt>
                <c:pt idx="45579">
                  <c:v>0.53200000000000003</c:v>
                </c:pt>
                <c:pt idx="45580">
                  <c:v>0.502</c:v>
                </c:pt>
                <c:pt idx="45581">
                  <c:v>0.502</c:v>
                </c:pt>
                <c:pt idx="45582">
                  <c:v>0.505</c:v>
                </c:pt>
                <c:pt idx="45583">
                  <c:v>0.50900000000000001</c:v>
                </c:pt>
                <c:pt idx="45584">
                  <c:v>0.50900000000000001</c:v>
                </c:pt>
                <c:pt idx="45585">
                  <c:v>0.57499999999999996</c:v>
                </c:pt>
                <c:pt idx="45586">
                  <c:v>0.57499999999999996</c:v>
                </c:pt>
                <c:pt idx="45587">
                  <c:v>0.51400000000000001</c:v>
                </c:pt>
                <c:pt idx="45588">
                  <c:v>0.50600000000000001</c:v>
                </c:pt>
                <c:pt idx="45589">
                  <c:v>0.50600000000000001</c:v>
                </c:pt>
                <c:pt idx="45590">
                  <c:v>0.51400000000000001</c:v>
                </c:pt>
                <c:pt idx="45591">
                  <c:v>0.58499999999999996</c:v>
                </c:pt>
                <c:pt idx="45592">
                  <c:v>0.58499999999999996</c:v>
                </c:pt>
                <c:pt idx="45593">
                  <c:v>0.59499999999999997</c:v>
                </c:pt>
                <c:pt idx="45594">
                  <c:v>0.59499999999999997</c:v>
                </c:pt>
                <c:pt idx="45595">
                  <c:v>0.503</c:v>
                </c:pt>
                <c:pt idx="45596">
                  <c:v>0.51</c:v>
                </c:pt>
                <c:pt idx="45597">
                  <c:v>0.54700000000000004</c:v>
                </c:pt>
                <c:pt idx="45598">
                  <c:v>0.54700000000000004</c:v>
                </c:pt>
                <c:pt idx="45599">
                  <c:v>0.53900000000000003</c:v>
                </c:pt>
                <c:pt idx="45600">
                  <c:v>0.53900000000000003</c:v>
                </c:pt>
                <c:pt idx="45601">
                  <c:v>0.51800000000000002</c:v>
                </c:pt>
                <c:pt idx="45602">
                  <c:v>0.51900000000000002</c:v>
                </c:pt>
                <c:pt idx="45603">
                  <c:v>0.51900000000000002</c:v>
                </c:pt>
                <c:pt idx="45604">
                  <c:v>0.53100000000000003</c:v>
                </c:pt>
                <c:pt idx="45605">
                  <c:v>0.53100000000000003</c:v>
                </c:pt>
                <c:pt idx="45606">
                  <c:v>0.52600000000000002</c:v>
                </c:pt>
                <c:pt idx="45607">
                  <c:v>0.52700000000000002</c:v>
                </c:pt>
                <c:pt idx="45608">
                  <c:v>0.52700000000000002</c:v>
                </c:pt>
                <c:pt idx="45609">
                  <c:v>0.52100000000000002</c:v>
                </c:pt>
                <c:pt idx="45610">
                  <c:v>0.53400000000000003</c:v>
                </c:pt>
                <c:pt idx="45611">
                  <c:v>0.52</c:v>
                </c:pt>
                <c:pt idx="45612">
                  <c:v>0.53500000000000003</c:v>
                </c:pt>
                <c:pt idx="45613">
                  <c:v>0.53500000000000003</c:v>
                </c:pt>
                <c:pt idx="45614">
                  <c:v>0.56499999999999995</c:v>
                </c:pt>
                <c:pt idx="45615">
                  <c:v>0.52800000000000002</c:v>
                </c:pt>
                <c:pt idx="45616">
                  <c:v>0.52800000000000002</c:v>
                </c:pt>
                <c:pt idx="45617">
                  <c:v>0.51200000000000001</c:v>
                </c:pt>
                <c:pt idx="45618">
                  <c:v>0.51200000000000001</c:v>
                </c:pt>
                <c:pt idx="45619">
                  <c:v>0.57599999999999996</c:v>
                </c:pt>
                <c:pt idx="45620">
                  <c:v>0.53700000000000003</c:v>
                </c:pt>
                <c:pt idx="45621">
                  <c:v>0.505</c:v>
                </c:pt>
                <c:pt idx="45622">
                  <c:v>0.505</c:v>
                </c:pt>
                <c:pt idx="45623">
                  <c:v>0.53700000000000003</c:v>
                </c:pt>
                <c:pt idx="45624">
                  <c:v>0.57599999999999996</c:v>
                </c:pt>
                <c:pt idx="45625">
                  <c:v>0.57599999999999996</c:v>
                </c:pt>
                <c:pt idx="45626">
                  <c:v>0.498</c:v>
                </c:pt>
                <c:pt idx="45627">
                  <c:v>0.498</c:v>
                </c:pt>
                <c:pt idx="45628">
                  <c:v>0.52700000000000002</c:v>
                </c:pt>
                <c:pt idx="45629">
                  <c:v>0.58599999999999997</c:v>
                </c:pt>
                <c:pt idx="45630">
                  <c:v>0.58699999999999997</c:v>
                </c:pt>
                <c:pt idx="45631">
                  <c:v>0.58599999999999997</c:v>
                </c:pt>
                <c:pt idx="45632">
                  <c:v>0.53500000000000003</c:v>
                </c:pt>
                <c:pt idx="45633">
                  <c:v>0.59599999999999997</c:v>
                </c:pt>
                <c:pt idx="45634">
                  <c:v>0.59599999999999997</c:v>
                </c:pt>
                <c:pt idx="45635">
                  <c:v>0.59699999999999998</c:v>
                </c:pt>
                <c:pt idx="45636">
                  <c:v>0.60699999999999998</c:v>
                </c:pt>
                <c:pt idx="45637">
                  <c:v>0.51200000000000001</c:v>
                </c:pt>
                <c:pt idx="45638">
                  <c:v>0.52</c:v>
                </c:pt>
                <c:pt idx="45639">
                  <c:v>0.50700000000000001</c:v>
                </c:pt>
                <c:pt idx="45640">
                  <c:v>0.50700000000000001</c:v>
                </c:pt>
                <c:pt idx="45641">
                  <c:v>0.51400000000000001</c:v>
                </c:pt>
                <c:pt idx="45642">
                  <c:v>0.51400000000000001</c:v>
                </c:pt>
                <c:pt idx="45643">
                  <c:v>0.52200000000000002</c:v>
                </c:pt>
                <c:pt idx="45644">
                  <c:v>0.57299999999999995</c:v>
                </c:pt>
                <c:pt idx="45645">
                  <c:v>0.52200000000000002</c:v>
                </c:pt>
                <c:pt idx="45646">
                  <c:v>0.56000000000000005</c:v>
                </c:pt>
                <c:pt idx="45647">
                  <c:v>0.55100000000000005</c:v>
                </c:pt>
                <c:pt idx="45648">
                  <c:v>0.54200000000000004</c:v>
                </c:pt>
                <c:pt idx="45649">
                  <c:v>0.58299999999999996</c:v>
                </c:pt>
                <c:pt idx="45650">
                  <c:v>0.55900000000000005</c:v>
                </c:pt>
                <c:pt idx="45651">
                  <c:v>0.55000000000000004</c:v>
                </c:pt>
                <c:pt idx="45652">
                  <c:v>0.59299999999999997</c:v>
                </c:pt>
                <c:pt idx="45653">
                  <c:v>0.54100000000000004</c:v>
                </c:pt>
                <c:pt idx="45654">
                  <c:v>0.57799999999999996</c:v>
                </c:pt>
                <c:pt idx="45655">
                  <c:v>0.57799999999999996</c:v>
                </c:pt>
                <c:pt idx="45656">
                  <c:v>0.55300000000000005</c:v>
                </c:pt>
                <c:pt idx="45657">
                  <c:v>0.55200000000000005</c:v>
                </c:pt>
                <c:pt idx="45658">
                  <c:v>0.54400000000000004</c:v>
                </c:pt>
                <c:pt idx="45659">
                  <c:v>0.54300000000000004</c:v>
                </c:pt>
                <c:pt idx="45660">
                  <c:v>0.60299999999999998</c:v>
                </c:pt>
                <c:pt idx="45661">
                  <c:v>0.51500000000000001</c:v>
                </c:pt>
                <c:pt idx="45662">
                  <c:v>0.52300000000000002</c:v>
                </c:pt>
                <c:pt idx="45663">
                  <c:v>0.505</c:v>
                </c:pt>
                <c:pt idx="45664">
                  <c:v>0.505</c:v>
                </c:pt>
                <c:pt idx="45665">
                  <c:v>0.51200000000000001</c:v>
                </c:pt>
                <c:pt idx="45666">
                  <c:v>0.51200000000000001</c:v>
                </c:pt>
                <c:pt idx="45667">
                  <c:v>0.51600000000000001</c:v>
                </c:pt>
                <c:pt idx="45668">
                  <c:v>0.52</c:v>
                </c:pt>
                <c:pt idx="45669">
                  <c:v>0.52</c:v>
                </c:pt>
                <c:pt idx="45670">
                  <c:v>0.58799999999999997</c:v>
                </c:pt>
                <c:pt idx="45671">
                  <c:v>0.58799999999999997</c:v>
                </c:pt>
                <c:pt idx="45672">
                  <c:v>0.50900000000000001</c:v>
                </c:pt>
                <c:pt idx="45673">
                  <c:v>0.52400000000000002</c:v>
                </c:pt>
                <c:pt idx="45674">
                  <c:v>0.51700000000000002</c:v>
                </c:pt>
                <c:pt idx="45675">
                  <c:v>0.51</c:v>
                </c:pt>
                <c:pt idx="45676">
                  <c:v>0.59899999999999998</c:v>
                </c:pt>
                <c:pt idx="45677">
                  <c:v>0.59899999999999998</c:v>
                </c:pt>
                <c:pt idx="45678">
                  <c:v>0.51</c:v>
                </c:pt>
                <c:pt idx="45679">
                  <c:v>0.51700000000000002</c:v>
                </c:pt>
                <c:pt idx="45680">
                  <c:v>0.52400000000000002</c:v>
                </c:pt>
                <c:pt idx="45681">
                  <c:v>0.60799999999999998</c:v>
                </c:pt>
                <c:pt idx="45682">
                  <c:v>0.60799999999999998</c:v>
                </c:pt>
                <c:pt idx="45683">
                  <c:v>0.55900000000000005</c:v>
                </c:pt>
                <c:pt idx="45684">
                  <c:v>0.55900000000000005</c:v>
                </c:pt>
                <c:pt idx="45685">
                  <c:v>0.50600000000000001</c:v>
                </c:pt>
                <c:pt idx="45686">
                  <c:v>0.55100000000000005</c:v>
                </c:pt>
                <c:pt idx="45687">
                  <c:v>0.55100000000000005</c:v>
                </c:pt>
                <c:pt idx="45688">
                  <c:v>0.51300000000000001</c:v>
                </c:pt>
                <c:pt idx="45689">
                  <c:v>0.52100000000000002</c:v>
                </c:pt>
                <c:pt idx="45690">
                  <c:v>0.54200000000000004</c:v>
                </c:pt>
                <c:pt idx="45691">
                  <c:v>0.54200000000000004</c:v>
                </c:pt>
                <c:pt idx="45692">
                  <c:v>0.52200000000000002</c:v>
                </c:pt>
                <c:pt idx="45693">
                  <c:v>0.52200000000000002</c:v>
                </c:pt>
                <c:pt idx="45694">
                  <c:v>0.53400000000000003</c:v>
                </c:pt>
                <c:pt idx="45695">
                  <c:v>0.53400000000000003</c:v>
                </c:pt>
                <c:pt idx="45696">
                  <c:v>0.52900000000000003</c:v>
                </c:pt>
                <c:pt idx="45697">
                  <c:v>0.53</c:v>
                </c:pt>
                <c:pt idx="45698">
                  <c:v>0.53</c:v>
                </c:pt>
                <c:pt idx="45699">
                  <c:v>0.53700000000000003</c:v>
                </c:pt>
                <c:pt idx="45700">
                  <c:v>0.53800000000000003</c:v>
                </c:pt>
                <c:pt idx="45701">
                  <c:v>0.53800000000000003</c:v>
                </c:pt>
                <c:pt idx="45702">
                  <c:v>0.53200000000000003</c:v>
                </c:pt>
                <c:pt idx="45703">
                  <c:v>0.57899999999999996</c:v>
                </c:pt>
                <c:pt idx="45704">
                  <c:v>0.54600000000000004</c:v>
                </c:pt>
                <c:pt idx="45705">
                  <c:v>0.53200000000000003</c:v>
                </c:pt>
                <c:pt idx="45706">
                  <c:v>0.54700000000000004</c:v>
                </c:pt>
                <c:pt idx="45707">
                  <c:v>0.54700000000000004</c:v>
                </c:pt>
                <c:pt idx="45708">
                  <c:v>0.54</c:v>
                </c:pt>
                <c:pt idx="45709">
                  <c:v>0.59</c:v>
                </c:pt>
                <c:pt idx="45710">
                  <c:v>0.54</c:v>
                </c:pt>
                <c:pt idx="45711">
                  <c:v>0.52300000000000002</c:v>
                </c:pt>
                <c:pt idx="45712">
                  <c:v>0.52300000000000002</c:v>
                </c:pt>
                <c:pt idx="45713">
                  <c:v>0.58899999999999997</c:v>
                </c:pt>
                <c:pt idx="45714">
                  <c:v>0.59</c:v>
                </c:pt>
                <c:pt idx="45715">
                  <c:v>0.51500000000000001</c:v>
                </c:pt>
                <c:pt idx="45716">
                  <c:v>0.51500000000000001</c:v>
                </c:pt>
                <c:pt idx="45717">
                  <c:v>0.50800000000000001</c:v>
                </c:pt>
                <c:pt idx="45718">
                  <c:v>0.50800000000000001</c:v>
                </c:pt>
                <c:pt idx="45719">
                  <c:v>0.53</c:v>
                </c:pt>
                <c:pt idx="45720">
                  <c:v>0.60099999999999998</c:v>
                </c:pt>
                <c:pt idx="45721">
                  <c:v>0.6</c:v>
                </c:pt>
                <c:pt idx="45722">
                  <c:v>0.6</c:v>
                </c:pt>
                <c:pt idx="45723">
                  <c:v>0.53800000000000003</c:v>
                </c:pt>
                <c:pt idx="45724">
                  <c:v>0.54600000000000004</c:v>
                </c:pt>
                <c:pt idx="45725">
                  <c:v>0.61</c:v>
                </c:pt>
                <c:pt idx="45726">
                  <c:v>0.61699999999999999</c:v>
                </c:pt>
                <c:pt idx="45727">
                  <c:v>0.81</c:v>
                </c:pt>
                <c:pt idx="45728">
                  <c:v>0.51500000000000001</c:v>
                </c:pt>
                <c:pt idx="45729">
                  <c:v>0.52300000000000002</c:v>
                </c:pt>
                <c:pt idx="45730">
                  <c:v>0.53100000000000003</c:v>
                </c:pt>
                <c:pt idx="45731">
                  <c:v>0.51700000000000002</c:v>
                </c:pt>
                <c:pt idx="45732">
                  <c:v>0.51700000000000002</c:v>
                </c:pt>
                <c:pt idx="45733">
                  <c:v>0.58699999999999997</c:v>
                </c:pt>
                <c:pt idx="45734">
                  <c:v>0.52500000000000002</c:v>
                </c:pt>
                <c:pt idx="45735">
                  <c:v>0.58199999999999996</c:v>
                </c:pt>
                <c:pt idx="45736">
                  <c:v>0.57199999999999995</c:v>
                </c:pt>
                <c:pt idx="45737">
                  <c:v>0.52500000000000002</c:v>
                </c:pt>
                <c:pt idx="45738">
                  <c:v>0.56299999999999994</c:v>
                </c:pt>
                <c:pt idx="45739">
                  <c:v>0.55400000000000005</c:v>
                </c:pt>
                <c:pt idx="45740">
                  <c:v>0.57199999999999995</c:v>
                </c:pt>
                <c:pt idx="45741">
                  <c:v>0.59699999999999998</c:v>
                </c:pt>
                <c:pt idx="45742">
                  <c:v>0.56200000000000006</c:v>
                </c:pt>
                <c:pt idx="45743">
                  <c:v>0.60799999999999998</c:v>
                </c:pt>
                <c:pt idx="45744">
                  <c:v>0.57399999999999995</c:v>
                </c:pt>
                <c:pt idx="45745">
                  <c:v>0.57399999999999995</c:v>
                </c:pt>
                <c:pt idx="45746">
                  <c:v>0.55300000000000005</c:v>
                </c:pt>
                <c:pt idx="45747">
                  <c:v>0.56499999999999995</c:v>
                </c:pt>
                <c:pt idx="45748">
                  <c:v>0.56499999999999995</c:v>
                </c:pt>
                <c:pt idx="45749">
                  <c:v>0.55600000000000005</c:v>
                </c:pt>
                <c:pt idx="45750">
                  <c:v>0.753</c:v>
                </c:pt>
                <c:pt idx="45751">
                  <c:v>0.55600000000000005</c:v>
                </c:pt>
                <c:pt idx="45752">
                  <c:v>0.54700000000000004</c:v>
                </c:pt>
                <c:pt idx="45753">
                  <c:v>0.622</c:v>
                </c:pt>
                <c:pt idx="45754">
                  <c:v>0.51800000000000002</c:v>
                </c:pt>
                <c:pt idx="45755">
                  <c:v>0.52600000000000002</c:v>
                </c:pt>
                <c:pt idx="45756">
                  <c:v>0.53400000000000003</c:v>
                </c:pt>
                <c:pt idx="45757">
                  <c:v>0.50900000000000001</c:v>
                </c:pt>
                <c:pt idx="45758">
                  <c:v>0.50900000000000001</c:v>
                </c:pt>
                <c:pt idx="45759">
                  <c:v>0.51500000000000001</c:v>
                </c:pt>
                <c:pt idx="45760">
                  <c:v>0.51500000000000001</c:v>
                </c:pt>
                <c:pt idx="45761">
                  <c:v>0.52300000000000002</c:v>
                </c:pt>
                <c:pt idx="45762">
                  <c:v>0.60299999999999998</c:v>
                </c:pt>
                <c:pt idx="45763">
                  <c:v>0.52300000000000002</c:v>
                </c:pt>
                <c:pt idx="45764">
                  <c:v>0.60299999999999998</c:v>
                </c:pt>
                <c:pt idx="45765">
                  <c:v>0.52700000000000002</c:v>
                </c:pt>
                <c:pt idx="45766">
                  <c:v>0.53100000000000003</c:v>
                </c:pt>
                <c:pt idx="45767">
                  <c:v>0.53100000000000003</c:v>
                </c:pt>
                <c:pt idx="45768">
                  <c:v>0.51900000000000002</c:v>
                </c:pt>
                <c:pt idx="45769">
                  <c:v>0.51200000000000001</c:v>
                </c:pt>
                <c:pt idx="45770">
                  <c:v>0.61199999999999999</c:v>
                </c:pt>
                <c:pt idx="45771">
                  <c:v>0.61199999999999999</c:v>
                </c:pt>
                <c:pt idx="45772">
                  <c:v>0.52800000000000002</c:v>
                </c:pt>
                <c:pt idx="45773">
                  <c:v>0.52</c:v>
                </c:pt>
                <c:pt idx="45774">
                  <c:v>0.52</c:v>
                </c:pt>
                <c:pt idx="45775">
                  <c:v>0.52800000000000002</c:v>
                </c:pt>
                <c:pt idx="45776">
                  <c:v>0.621</c:v>
                </c:pt>
                <c:pt idx="45777">
                  <c:v>0.621</c:v>
                </c:pt>
                <c:pt idx="45778">
                  <c:v>0.57199999999999995</c:v>
                </c:pt>
                <c:pt idx="45779">
                  <c:v>0.57199999999999995</c:v>
                </c:pt>
                <c:pt idx="45780">
                  <c:v>0.56299999999999994</c:v>
                </c:pt>
                <c:pt idx="45781">
                  <c:v>0.56299999999999994</c:v>
                </c:pt>
                <c:pt idx="45782">
                  <c:v>0.55400000000000005</c:v>
                </c:pt>
                <c:pt idx="45783">
                  <c:v>0.55400000000000005</c:v>
                </c:pt>
                <c:pt idx="45784">
                  <c:v>0.85399999999999998</c:v>
                </c:pt>
                <c:pt idx="45785">
                  <c:v>0.51700000000000002</c:v>
                </c:pt>
                <c:pt idx="45786">
                  <c:v>0.52400000000000002</c:v>
                </c:pt>
                <c:pt idx="45787">
                  <c:v>0.54500000000000004</c:v>
                </c:pt>
                <c:pt idx="45788">
                  <c:v>0.54500000000000004</c:v>
                </c:pt>
                <c:pt idx="45789">
                  <c:v>0.53200000000000003</c:v>
                </c:pt>
                <c:pt idx="45790">
                  <c:v>0.53300000000000003</c:v>
                </c:pt>
                <c:pt idx="45791">
                  <c:v>0.53300000000000003</c:v>
                </c:pt>
                <c:pt idx="45792">
                  <c:v>0.54100000000000004</c:v>
                </c:pt>
                <c:pt idx="45793">
                  <c:v>0.54200000000000004</c:v>
                </c:pt>
                <c:pt idx="45794">
                  <c:v>0.54200000000000004</c:v>
                </c:pt>
                <c:pt idx="45795">
                  <c:v>0.53500000000000003</c:v>
                </c:pt>
                <c:pt idx="45796">
                  <c:v>0.54900000000000004</c:v>
                </c:pt>
                <c:pt idx="45797">
                  <c:v>0.59299999999999997</c:v>
                </c:pt>
                <c:pt idx="45798">
                  <c:v>0.55000000000000004</c:v>
                </c:pt>
                <c:pt idx="45799">
                  <c:v>0.55000000000000004</c:v>
                </c:pt>
                <c:pt idx="45800">
                  <c:v>0.754</c:v>
                </c:pt>
                <c:pt idx="45801">
                  <c:v>0.54300000000000004</c:v>
                </c:pt>
                <c:pt idx="45802">
                  <c:v>0.55800000000000005</c:v>
                </c:pt>
                <c:pt idx="45803">
                  <c:v>0.54300000000000004</c:v>
                </c:pt>
                <c:pt idx="45804">
                  <c:v>0.55900000000000005</c:v>
                </c:pt>
                <c:pt idx="45805">
                  <c:v>0.55900000000000005</c:v>
                </c:pt>
                <c:pt idx="45806">
                  <c:v>0.55200000000000005</c:v>
                </c:pt>
                <c:pt idx="45807">
                  <c:v>0.60399999999999998</c:v>
                </c:pt>
                <c:pt idx="45808">
                  <c:v>0.60399999999999998</c:v>
                </c:pt>
                <c:pt idx="45809">
                  <c:v>0.53300000000000003</c:v>
                </c:pt>
                <c:pt idx="45810">
                  <c:v>0.53300000000000003</c:v>
                </c:pt>
                <c:pt idx="45811">
                  <c:v>0.55200000000000005</c:v>
                </c:pt>
                <c:pt idx="45812">
                  <c:v>0.52600000000000002</c:v>
                </c:pt>
                <c:pt idx="45813">
                  <c:v>0.52600000000000002</c:v>
                </c:pt>
                <c:pt idx="45814">
                  <c:v>0.56100000000000005</c:v>
                </c:pt>
                <c:pt idx="45815">
                  <c:v>0.51800000000000002</c:v>
                </c:pt>
                <c:pt idx="45816">
                  <c:v>0.51800000000000002</c:v>
                </c:pt>
                <c:pt idx="45817">
                  <c:v>0.56000000000000005</c:v>
                </c:pt>
                <c:pt idx="45818">
                  <c:v>0.51100000000000001</c:v>
                </c:pt>
                <c:pt idx="45819">
                  <c:v>0.51100000000000001</c:v>
                </c:pt>
                <c:pt idx="45820">
                  <c:v>0.61399999999999999</c:v>
                </c:pt>
                <c:pt idx="45821">
                  <c:v>0.61599999999999999</c:v>
                </c:pt>
                <c:pt idx="45822">
                  <c:v>0.54100000000000004</c:v>
                </c:pt>
                <c:pt idx="45823">
                  <c:v>0.61599999999999999</c:v>
                </c:pt>
                <c:pt idx="45824">
                  <c:v>0.55000000000000004</c:v>
                </c:pt>
                <c:pt idx="45825">
                  <c:v>0.626</c:v>
                </c:pt>
                <c:pt idx="45826">
                  <c:v>0.55800000000000005</c:v>
                </c:pt>
                <c:pt idx="45827">
                  <c:v>0.60199999999999998</c:v>
                </c:pt>
                <c:pt idx="45828">
                  <c:v>0.56699999999999995</c:v>
                </c:pt>
                <c:pt idx="45829">
                  <c:v>0.58099999999999996</c:v>
                </c:pt>
                <c:pt idx="45830">
                  <c:v>0.52600000000000002</c:v>
                </c:pt>
                <c:pt idx="45831">
                  <c:v>0.53400000000000003</c:v>
                </c:pt>
                <c:pt idx="45832">
                  <c:v>0.59799999999999998</c:v>
                </c:pt>
                <c:pt idx="45833">
                  <c:v>0.52</c:v>
                </c:pt>
                <c:pt idx="45834">
                  <c:v>0.58499999999999996</c:v>
                </c:pt>
                <c:pt idx="45835">
                  <c:v>0.57599999999999996</c:v>
                </c:pt>
                <c:pt idx="45836">
                  <c:v>0.60099999999999998</c:v>
                </c:pt>
                <c:pt idx="45837">
                  <c:v>0.54200000000000004</c:v>
                </c:pt>
                <c:pt idx="45838">
                  <c:v>0.56699999999999995</c:v>
                </c:pt>
                <c:pt idx="45839">
                  <c:v>0.52800000000000002</c:v>
                </c:pt>
                <c:pt idx="45840">
                  <c:v>0.55000000000000004</c:v>
                </c:pt>
                <c:pt idx="45841">
                  <c:v>0.52800000000000002</c:v>
                </c:pt>
                <c:pt idx="45842">
                  <c:v>0.53600000000000003</c:v>
                </c:pt>
                <c:pt idx="45843">
                  <c:v>0.89</c:v>
                </c:pt>
                <c:pt idx="45844">
                  <c:v>0.58499999999999996</c:v>
                </c:pt>
                <c:pt idx="45845">
                  <c:v>0.53600000000000003</c:v>
                </c:pt>
                <c:pt idx="45846">
                  <c:v>0.54400000000000004</c:v>
                </c:pt>
                <c:pt idx="45847">
                  <c:v>0.61299999999999999</c:v>
                </c:pt>
                <c:pt idx="45848">
                  <c:v>0.54400000000000004</c:v>
                </c:pt>
                <c:pt idx="45849">
                  <c:v>0.57499999999999996</c:v>
                </c:pt>
                <c:pt idx="45850">
                  <c:v>0.624</c:v>
                </c:pt>
                <c:pt idx="45851">
                  <c:v>0.57799999999999996</c:v>
                </c:pt>
                <c:pt idx="45852">
                  <c:v>0.57699999999999996</c:v>
                </c:pt>
                <c:pt idx="45853">
                  <c:v>0.56599999999999995</c:v>
                </c:pt>
                <c:pt idx="45854">
                  <c:v>0.56899999999999995</c:v>
                </c:pt>
                <c:pt idx="45855">
                  <c:v>0.56799999999999995</c:v>
                </c:pt>
                <c:pt idx="45856">
                  <c:v>0.55900000000000005</c:v>
                </c:pt>
                <c:pt idx="45857">
                  <c:v>0.60199999999999998</c:v>
                </c:pt>
                <c:pt idx="45858">
                  <c:v>0.60599999999999998</c:v>
                </c:pt>
                <c:pt idx="45859">
                  <c:v>0.60599999999999998</c:v>
                </c:pt>
                <c:pt idx="45860">
                  <c:v>0.52900000000000003</c:v>
                </c:pt>
                <c:pt idx="45861">
                  <c:v>0.53700000000000003</c:v>
                </c:pt>
                <c:pt idx="45862">
                  <c:v>0.54500000000000004</c:v>
                </c:pt>
                <c:pt idx="45863">
                  <c:v>0.55300000000000005</c:v>
                </c:pt>
                <c:pt idx="45864">
                  <c:v>0.51900000000000002</c:v>
                </c:pt>
                <c:pt idx="45865">
                  <c:v>0.51900000000000002</c:v>
                </c:pt>
                <c:pt idx="45866">
                  <c:v>0.61799999999999999</c:v>
                </c:pt>
                <c:pt idx="45867">
                  <c:v>0.61799999999999999</c:v>
                </c:pt>
                <c:pt idx="45868">
                  <c:v>0.52600000000000002</c:v>
                </c:pt>
                <c:pt idx="45869">
                  <c:v>0.52600000000000002</c:v>
                </c:pt>
                <c:pt idx="45870">
                  <c:v>0.53400000000000003</c:v>
                </c:pt>
                <c:pt idx="45871">
                  <c:v>0.53400000000000003</c:v>
                </c:pt>
                <c:pt idx="45872">
                  <c:v>0.53800000000000003</c:v>
                </c:pt>
                <c:pt idx="45873">
                  <c:v>0.54200000000000004</c:v>
                </c:pt>
                <c:pt idx="45874">
                  <c:v>0.54200000000000004</c:v>
                </c:pt>
                <c:pt idx="45875">
                  <c:v>0.53</c:v>
                </c:pt>
                <c:pt idx="45876">
                  <c:v>0.52200000000000002</c:v>
                </c:pt>
                <c:pt idx="45877">
                  <c:v>0.60599999999999998</c:v>
                </c:pt>
                <c:pt idx="45878">
                  <c:v>0.60599999999999998</c:v>
                </c:pt>
                <c:pt idx="45879">
                  <c:v>0.54700000000000004</c:v>
                </c:pt>
                <c:pt idx="45880">
                  <c:v>0.53900000000000003</c:v>
                </c:pt>
                <c:pt idx="45881">
                  <c:v>0.53100000000000003</c:v>
                </c:pt>
                <c:pt idx="45882">
                  <c:v>0.52300000000000002</c:v>
                </c:pt>
                <c:pt idx="45883">
                  <c:v>0.53100000000000003</c:v>
                </c:pt>
                <c:pt idx="45884">
                  <c:v>0.53900000000000003</c:v>
                </c:pt>
                <c:pt idx="45885">
                  <c:v>0.54700000000000004</c:v>
                </c:pt>
                <c:pt idx="45886">
                  <c:v>0.58499999999999996</c:v>
                </c:pt>
                <c:pt idx="45887">
                  <c:v>0.58499999999999996</c:v>
                </c:pt>
                <c:pt idx="45888">
                  <c:v>0.58499999999999996</c:v>
                </c:pt>
                <c:pt idx="45889">
                  <c:v>0.58499999999999996</c:v>
                </c:pt>
                <c:pt idx="45890">
                  <c:v>0.57599999999999996</c:v>
                </c:pt>
                <c:pt idx="45891">
                  <c:v>0.57599999999999996</c:v>
                </c:pt>
                <c:pt idx="45892">
                  <c:v>0.56599999999999995</c:v>
                </c:pt>
                <c:pt idx="45893">
                  <c:v>0.56599999999999995</c:v>
                </c:pt>
                <c:pt idx="45894">
                  <c:v>0.56399999999999995</c:v>
                </c:pt>
                <c:pt idx="45895">
                  <c:v>0.56399999999999995</c:v>
                </c:pt>
                <c:pt idx="45896">
                  <c:v>0.55700000000000005</c:v>
                </c:pt>
                <c:pt idx="45897">
                  <c:v>0.55700000000000005</c:v>
                </c:pt>
                <c:pt idx="45898">
                  <c:v>0.52700000000000002</c:v>
                </c:pt>
                <c:pt idx="45899">
                  <c:v>0.53500000000000003</c:v>
                </c:pt>
                <c:pt idx="45900">
                  <c:v>0.54300000000000004</c:v>
                </c:pt>
                <c:pt idx="45901">
                  <c:v>0.54400000000000004</c:v>
                </c:pt>
                <c:pt idx="45902">
                  <c:v>0.54500000000000004</c:v>
                </c:pt>
                <c:pt idx="45903">
                  <c:v>0.54500000000000004</c:v>
                </c:pt>
                <c:pt idx="45904">
                  <c:v>0.55200000000000005</c:v>
                </c:pt>
                <c:pt idx="45905">
                  <c:v>0.55300000000000005</c:v>
                </c:pt>
                <c:pt idx="45906">
                  <c:v>0.55300000000000005</c:v>
                </c:pt>
                <c:pt idx="45907">
                  <c:v>0.54700000000000004</c:v>
                </c:pt>
                <c:pt idx="45908">
                  <c:v>0.56100000000000005</c:v>
                </c:pt>
                <c:pt idx="45909">
                  <c:v>0.60499999999999998</c:v>
                </c:pt>
                <c:pt idx="45910">
                  <c:v>0.56200000000000006</c:v>
                </c:pt>
                <c:pt idx="45911">
                  <c:v>0.56200000000000006</c:v>
                </c:pt>
                <c:pt idx="45912">
                  <c:v>0.55500000000000005</c:v>
                </c:pt>
                <c:pt idx="45913">
                  <c:v>0.622</c:v>
                </c:pt>
                <c:pt idx="45914">
                  <c:v>0.55500000000000005</c:v>
                </c:pt>
                <c:pt idx="45915">
                  <c:v>0.622</c:v>
                </c:pt>
                <c:pt idx="45916">
                  <c:v>0.56999999999999995</c:v>
                </c:pt>
                <c:pt idx="45917">
                  <c:v>0.57099999999999995</c:v>
                </c:pt>
                <c:pt idx="45918">
                  <c:v>0.57099999999999995</c:v>
                </c:pt>
                <c:pt idx="45919">
                  <c:v>0.54500000000000004</c:v>
                </c:pt>
                <c:pt idx="45920">
                  <c:v>0.54500000000000004</c:v>
                </c:pt>
                <c:pt idx="45921">
                  <c:v>0.56399999999999995</c:v>
                </c:pt>
                <c:pt idx="45922">
                  <c:v>0.53700000000000003</c:v>
                </c:pt>
                <c:pt idx="45923">
                  <c:v>0.53700000000000003</c:v>
                </c:pt>
                <c:pt idx="45924">
                  <c:v>0.56399999999999995</c:v>
                </c:pt>
                <c:pt idx="45925">
                  <c:v>0.52900000000000003</c:v>
                </c:pt>
                <c:pt idx="45926">
                  <c:v>0.52900000000000003</c:v>
                </c:pt>
                <c:pt idx="45927">
                  <c:v>0.58399999999999996</c:v>
                </c:pt>
                <c:pt idx="45928">
                  <c:v>0.61</c:v>
                </c:pt>
                <c:pt idx="45929">
                  <c:v>0.52100000000000002</c:v>
                </c:pt>
                <c:pt idx="45930">
                  <c:v>0.52100000000000002</c:v>
                </c:pt>
                <c:pt idx="45931">
                  <c:v>0.61</c:v>
                </c:pt>
                <c:pt idx="45932">
                  <c:v>0.55300000000000005</c:v>
                </c:pt>
                <c:pt idx="45933">
                  <c:v>0.56200000000000006</c:v>
                </c:pt>
                <c:pt idx="45934">
                  <c:v>0.56399999999999995</c:v>
                </c:pt>
                <c:pt idx="45935">
                  <c:v>0.57099999999999995</c:v>
                </c:pt>
                <c:pt idx="45936">
                  <c:v>0.58299999999999996</c:v>
                </c:pt>
                <c:pt idx="45937">
                  <c:v>0.54800000000000004</c:v>
                </c:pt>
                <c:pt idx="45938">
                  <c:v>0.57399999999999995</c:v>
                </c:pt>
                <c:pt idx="45939">
                  <c:v>0.59399999999999997</c:v>
                </c:pt>
                <c:pt idx="45940">
                  <c:v>0.58899999999999997</c:v>
                </c:pt>
                <c:pt idx="45941">
                  <c:v>0.53700000000000003</c:v>
                </c:pt>
                <c:pt idx="45942">
                  <c:v>0.57999999999999996</c:v>
                </c:pt>
                <c:pt idx="45943">
                  <c:v>0.61899999999999999</c:v>
                </c:pt>
                <c:pt idx="45944">
                  <c:v>0.54500000000000004</c:v>
                </c:pt>
                <c:pt idx="45945">
                  <c:v>0.53100000000000003</c:v>
                </c:pt>
                <c:pt idx="45946">
                  <c:v>0.59899999999999998</c:v>
                </c:pt>
                <c:pt idx="45947">
                  <c:v>0.55300000000000005</c:v>
                </c:pt>
                <c:pt idx="45948">
                  <c:v>0.53900000000000003</c:v>
                </c:pt>
                <c:pt idx="45949">
                  <c:v>0.56100000000000005</c:v>
                </c:pt>
                <c:pt idx="45950">
                  <c:v>0.53900000000000003</c:v>
                </c:pt>
                <c:pt idx="45951">
                  <c:v>0.60699999999999998</c:v>
                </c:pt>
                <c:pt idx="45952">
                  <c:v>0.54700000000000004</c:v>
                </c:pt>
                <c:pt idx="45953">
                  <c:v>0.58899999999999997</c:v>
                </c:pt>
                <c:pt idx="45954">
                  <c:v>0.54700000000000004</c:v>
                </c:pt>
                <c:pt idx="45955">
                  <c:v>0.59599999999999997</c:v>
                </c:pt>
                <c:pt idx="45956">
                  <c:v>0.59</c:v>
                </c:pt>
                <c:pt idx="45957">
                  <c:v>0.59099999999999997</c:v>
                </c:pt>
                <c:pt idx="45958">
                  <c:v>0.57899999999999996</c:v>
                </c:pt>
                <c:pt idx="45959">
                  <c:v>0.58199999999999996</c:v>
                </c:pt>
                <c:pt idx="45960">
                  <c:v>0.58099999999999996</c:v>
                </c:pt>
                <c:pt idx="45961">
                  <c:v>0.58599999999999997</c:v>
                </c:pt>
                <c:pt idx="45962">
                  <c:v>0.57199999999999995</c:v>
                </c:pt>
                <c:pt idx="45963">
                  <c:v>0.56899999999999995</c:v>
                </c:pt>
                <c:pt idx="45964">
                  <c:v>0.56599999999999995</c:v>
                </c:pt>
                <c:pt idx="45965">
                  <c:v>0.59899999999999998</c:v>
                </c:pt>
                <c:pt idx="45966">
                  <c:v>0.54</c:v>
                </c:pt>
                <c:pt idx="45967">
                  <c:v>0.54800000000000004</c:v>
                </c:pt>
                <c:pt idx="45968">
                  <c:v>0.55700000000000005</c:v>
                </c:pt>
                <c:pt idx="45969">
                  <c:v>0.56499999999999995</c:v>
                </c:pt>
                <c:pt idx="45970">
                  <c:v>0.85599999999999998</c:v>
                </c:pt>
                <c:pt idx="45971">
                  <c:v>0.58799999999999997</c:v>
                </c:pt>
                <c:pt idx="45972">
                  <c:v>0.58799999999999997</c:v>
                </c:pt>
                <c:pt idx="45973">
                  <c:v>0.52900000000000003</c:v>
                </c:pt>
                <c:pt idx="45974">
                  <c:v>0.52900000000000003</c:v>
                </c:pt>
                <c:pt idx="45975">
                  <c:v>0.53700000000000003</c:v>
                </c:pt>
                <c:pt idx="45976">
                  <c:v>0.53700000000000003</c:v>
                </c:pt>
                <c:pt idx="45977">
                  <c:v>0.54500000000000004</c:v>
                </c:pt>
                <c:pt idx="45978">
                  <c:v>0.54500000000000004</c:v>
                </c:pt>
                <c:pt idx="45979">
                  <c:v>0.54900000000000004</c:v>
                </c:pt>
                <c:pt idx="45980">
                  <c:v>0.55300000000000005</c:v>
                </c:pt>
                <c:pt idx="45981">
                  <c:v>0.55300000000000005</c:v>
                </c:pt>
                <c:pt idx="45982">
                  <c:v>0.54100000000000004</c:v>
                </c:pt>
                <c:pt idx="45983">
                  <c:v>0.53300000000000003</c:v>
                </c:pt>
                <c:pt idx="45984">
                  <c:v>0.56699999999999995</c:v>
                </c:pt>
                <c:pt idx="45985">
                  <c:v>0.56699999999999995</c:v>
                </c:pt>
                <c:pt idx="45986">
                  <c:v>0.55000000000000004</c:v>
                </c:pt>
                <c:pt idx="45987">
                  <c:v>0.54200000000000004</c:v>
                </c:pt>
                <c:pt idx="45988">
                  <c:v>0.53400000000000003</c:v>
                </c:pt>
                <c:pt idx="45989">
                  <c:v>0.54200000000000004</c:v>
                </c:pt>
                <c:pt idx="45990">
                  <c:v>0.55000000000000004</c:v>
                </c:pt>
                <c:pt idx="45991">
                  <c:v>0.59399999999999997</c:v>
                </c:pt>
                <c:pt idx="45992">
                  <c:v>0.59399999999999997</c:v>
                </c:pt>
                <c:pt idx="45993">
                  <c:v>0.55200000000000005</c:v>
                </c:pt>
                <c:pt idx="45994">
                  <c:v>0.55200000000000005</c:v>
                </c:pt>
                <c:pt idx="45995">
                  <c:v>0.58799999999999997</c:v>
                </c:pt>
                <c:pt idx="45996">
                  <c:v>0.58799999999999997</c:v>
                </c:pt>
                <c:pt idx="45997">
                  <c:v>0.57899999999999996</c:v>
                </c:pt>
                <c:pt idx="45998">
                  <c:v>0.57899999999999996</c:v>
                </c:pt>
                <c:pt idx="45999">
                  <c:v>0.61799999999999999</c:v>
                </c:pt>
                <c:pt idx="46000">
                  <c:v>0.61799999999999999</c:v>
                </c:pt>
                <c:pt idx="46001">
                  <c:v>0.878</c:v>
                </c:pt>
                <c:pt idx="46002">
                  <c:v>0.53</c:v>
                </c:pt>
                <c:pt idx="46003">
                  <c:v>0.53800000000000003</c:v>
                </c:pt>
                <c:pt idx="46004">
                  <c:v>0.54600000000000004</c:v>
                </c:pt>
                <c:pt idx="46005">
                  <c:v>0.55400000000000005</c:v>
                </c:pt>
                <c:pt idx="46006">
                  <c:v>0.55600000000000005</c:v>
                </c:pt>
                <c:pt idx="46007">
                  <c:v>0.56499999999999995</c:v>
                </c:pt>
                <c:pt idx="46008">
                  <c:v>0.56599999999999995</c:v>
                </c:pt>
                <c:pt idx="46009">
                  <c:v>0.56599999999999995</c:v>
                </c:pt>
                <c:pt idx="46010">
                  <c:v>0.56699999999999995</c:v>
                </c:pt>
                <c:pt idx="46011">
                  <c:v>0.55900000000000005</c:v>
                </c:pt>
                <c:pt idx="46012">
                  <c:v>0.57299999999999995</c:v>
                </c:pt>
                <c:pt idx="46013">
                  <c:v>0.59199999999999997</c:v>
                </c:pt>
                <c:pt idx="46014">
                  <c:v>0.59199999999999997</c:v>
                </c:pt>
                <c:pt idx="46015">
                  <c:v>0.57399999999999995</c:v>
                </c:pt>
                <c:pt idx="46016">
                  <c:v>0.57399999999999995</c:v>
                </c:pt>
                <c:pt idx="46017">
                  <c:v>0.56799999999999995</c:v>
                </c:pt>
                <c:pt idx="46018">
                  <c:v>0.56699999999999995</c:v>
                </c:pt>
                <c:pt idx="46019">
                  <c:v>0.55600000000000005</c:v>
                </c:pt>
                <c:pt idx="46020">
                  <c:v>0.55600000000000005</c:v>
                </c:pt>
                <c:pt idx="46021">
                  <c:v>0.57999999999999996</c:v>
                </c:pt>
                <c:pt idx="46022">
                  <c:v>0.54600000000000004</c:v>
                </c:pt>
                <c:pt idx="46023">
                  <c:v>0.54800000000000004</c:v>
                </c:pt>
                <c:pt idx="46024">
                  <c:v>0.54800000000000004</c:v>
                </c:pt>
                <c:pt idx="46025">
                  <c:v>0.58099999999999996</c:v>
                </c:pt>
                <c:pt idx="46026">
                  <c:v>0.58099999999999996</c:v>
                </c:pt>
                <c:pt idx="46027">
                  <c:v>0.57599999999999996</c:v>
                </c:pt>
                <c:pt idx="46028">
                  <c:v>0.54</c:v>
                </c:pt>
                <c:pt idx="46029">
                  <c:v>0.54</c:v>
                </c:pt>
                <c:pt idx="46030">
                  <c:v>0.57099999999999995</c:v>
                </c:pt>
                <c:pt idx="46031">
                  <c:v>0.57599999999999996</c:v>
                </c:pt>
                <c:pt idx="46032">
                  <c:v>0.57099999999999995</c:v>
                </c:pt>
                <c:pt idx="46033">
                  <c:v>0.53200000000000003</c:v>
                </c:pt>
                <c:pt idx="46034">
                  <c:v>0.53200000000000003</c:v>
                </c:pt>
                <c:pt idx="46035">
                  <c:v>0.58399999999999996</c:v>
                </c:pt>
                <c:pt idx="46036">
                  <c:v>0.56499999999999995</c:v>
                </c:pt>
                <c:pt idx="46037">
                  <c:v>0.55600000000000005</c:v>
                </c:pt>
                <c:pt idx="46038">
                  <c:v>0.55600000000000005</c:v>
                </c:pt>
                <c:pt idx="46039">
                  <c:v>0.53800000000000003</c:v>
                </c:pt>
                <c:pt idx="46040">
                  <c:v>0.57399999999999995</c:v>
                </c:pt>
                <c:pt idx="46041">
                  <c:v>0.58099999999999996</c:v>
                </c:pt>
                <c:pt idx="46042">
                  <c:v>0.56000000000000005</c:v>
                </c:pt>
                <c:pt idx="46043">
                  <c:v>0.621</c:v>
                </c:pt>
                <c:pt idx="46044">
                  <c:v>0.94499999999999995</c:v>
                </c:pt>
                <c:pt idx="46045">
                  <c:v>0.57499999999999996</c:v>
                </c:pt>
                <c:pt idx="46046">
                  <c:v>0.54200000000000004</c:v>
                </c:pt>
                <c:pt idx="46047">
                  <c:v>0.55500000000000005</c:v>
                </c:pt>
                <c:pt idx="46048">
                  <c:v>0.57699999999999996</c:v>
                </c:pt>
                <c:pt idx="46049">
                  <c:v>0.59299999999999997</c:v>
                </c:pt>
                <c:pt idx="46050">
                  <c:v>0.58799999999999997</c:v>
                </c:pt>
                <c:pt idx="46051">
                  <c:v>0.61499999999999999</c:v>
                </c:pt>
                <c:pt idx="46052">
                  <c:v>0.54800000000000004</c:v>
                </c:pt>
                <c:pt idx="46053">
                  <c:v>0.55600000000000005</c:v>
                </c:pt>
                <c:pt idx="46054">
                  <c:v>0.54200000000000004</c:v>
                </c:pt>
                <c:pt idx="46055">
                  <c:v>0.60199999999999998</c:v>
                </c:pt>
                <c:pt idx="46056">
                  <c:v>0.56599999999999995</c:v>
                </c:pt>
                <c:pt idx="46057">
                  <c:v>0.55900000000000005</c:v>
                </c:pt>
                <c:pt idx="46058">
                  <c:v>0.55000000000000004</c:v>
                </c:pt>
                <c:pt idx="46059">
                  <c:v>0.57799999999999996</c:v>
                </c:pt>
                <c:pt idx="46060">
                  <c:v>0.57899999999999996</c:v>
                </c:pt>
                <c:pt idx="46061">
                  <c:v>0.54</c:v>
                </c:pt>
                <c:pt idx="46062">
                  <c:v>0.55000000000000004</c:v>
                </c:pt>
                <c:pt idx="46063">
                  <c:v>0.85</c:v>
                </c:pt>
                <c:pt idx="46064">
                  <c:v>0.55900000000000005</c:v>
                </c:pt>
                <c:pt idx="46065">
                  <c:v>0.59399999999999997</c:v>
                </c:pt>
                <c:pt idx="46066">
                  <c:v>0.59499999999999997</c:v>
                </c:pt>
                <c:pt idx="46067">
                  <c:v>0.59299999999999997</c:v>
                </c:pt>
                <c:pt idx="46068">
                  <c:v>0.56100000000000005</c:v>
                </c:pt>
                <c:pt idx="46069">
                  <c:v>0.55800000000000005</c:v>
                </c:pt>
                <c:pt idx="46070">
                  <c:v>0.56000000000000005</c:v>
                </c:pt>
                <c:pt idx="46071">
                  <c:v>0.58299999999999996</c:v>
                </c:pt>
                <c:pt idx="46072">
                  <c:v>0.60199999999999998</c:v>
                </c:pt>
                <c:pt idx="46073">
                  <c:v>0.64500000000000002</c:v>
                </c:pt>
                <c:pt idx="46074">
                  <c:v>0.874</c:v>
                </c:pt>
                <c:pt idx="46075">
                  <c:v>0.55200000000000005</c:v>
                </c:pt>
                <c:pt idx="46076">
                  <c:v>0.56000000000000005</c:v>
                </c:pt>
                <c:pt idx="46077">
                  <c:v>0.56200000000000006</c:v>
                </c:pt>
                <c:pt idx="46078">
                  <c:v>0.54300000000000004</c:v>
                </c:pt>
                <c:pt idx="46079">
                  <c:v>0.55200000000000005</c:v>
                </c:pt>
                <c:pt idx="46080">
                  <c:v>0.55200000000000005</c:v>
                </c:pt>
                <c:pt idx="46081">
                  <c:v>0.54800000000000004</c:v>
                </c:pt>
                <c:pt idx="46082">
                  <c:v>0.54800000000000004</c:v>
                </c:pt>
                <c:pt idx="46083">
                  <c:v>0.55600000000000005</c:v>
                </c:pt>
                <c:pt idx="46084">
                  <c:v>0.55600000000000005</c:v>
                </c:pt>
                <c:pt idx="46085">
                  <c:v>0.56100000000000005</c:v>
                </c:pt>
                <c:pt idx="46086">
                  <c:v>0.55900000000000005</c:v>
                </c:pt>
                <c:pt idx="46087">
                  <c:v>0.55900000000000005</c:v>
                </c:pt>
                <c:pt idx="46088">
                  <c:v>0.55300000000000005</c:v>
                </c:pt>
                <c:pt idx="46089">
                  <c:v>0.55400000000000005</c:v>
                </c:pt>
                <c:pt idx="46090">
                  <c:v>0.55400000000000005</c:v>
                </c:pt>
                <c:pt idx="46091">
                  <c:v>0.54200000000000004</c:v>
                </c:pt>
                <c:pt idx="46092">
                  <c:v>0.54200000000000004</c:v>
                </c:pt>
                <c:pt idx="46093">
                  <c:v>0.54500000000000004</c:v>
                </c:pt>
                <c:pt idx="46094">
                  <c:v>0.56399999999999995</c:v>
                </c:pt>
                <c:pt idx="46095">
                  <c:v>0.56200000000000006</c:v>
                </c:pt>
                <c:pt idx="46096">
                  <c:v>0.55400000000000005</c:v>
                </c:pt>
                <c:pt idx="46097">
                  <c:v>0.54500000000000004</c:v>
                </c:pt>
                <c:pt idx="46098">
                  <c:v>0.55300000000000005</c:v>
                </c:pt>
                <c:pt idx="46099">
                  <c:v>0.55300000000000005</c:v>
                </c:pt>
                <c:pt idx="46100">
                  <c:v>0.53700000000000003</c:v>
                </c:pt>
                <c:pt idx="46101">
                  <c:v>0.55400000000000005</c:v>
                </c:pt>
                <c:pt idx="46102">
                  <c:v>0.56200000000000006</c:v>
                </c:pt>
                <c:pt idx="46103">
                  <c:v>0.57599999999999996</c:v>
                </c:pt>
                <c:pt idx="46104">
                  <c:v>0.57599999999999996</c:v>
                </c:pt>
                <c:pt idx="46105">
                  <c:v>0.621</c:v>
                </c:pt>
                <c:pt idx="46106">
                  <c:v>0.621</c:v>
                </c:pt>
                <c:pt idx="46107">
                  <c:v>0.59199999999999997</c:v>
                </c:pt>
                <c:pt idx="46108">
                  <c:v>0.59199999999999997</c:v>
                </c:pt>
                <c:pt idx="46109">
                  <c:v>0.58299999999999996</c:v>
                </c:pt>
                <c:pt idx="46110">
                  <c:v>0.58299999999999996</c:v>
                </c:pt>
                <c:pt idx="46111">
                  <c:v>0.84299999999999997</c:v>
                </c:pt>
                <c:pt idx="46112">
                  <c:v>0.86699999999999999</c:v>
                </c:pt>
                <c:pt idx="46113">
                  <c:v>0.54100000000000004</c:v>
                </c:pt>
                <c:pt idx="46114">
                  <c:v>1.004</c:v>
                </c:pt>
                <c:pt idx="46115">
                  <c:v>0.54900000000000004</c:v>
                </c:pt>
                <c:pt idx="46116">
                  <c:v>0.55800000000000005</c:v>
                </c:pt>
                <c:pt idx="46117">
                  <c:v>0.56000000000000005</c:v>
                </c:pt>
                <c:pt idx="46118">
                  <c:v>0.56899999999999995</c:v>
                </c:pt>
                <c:pt idx="46119">
                  <c:v>0.56899999999999995</c:v>
                </c:pt>
                <c:pt idx="46120">
                  <c:v>0.53600000000000003</c:v>
                </c:pt>
                <c:pt idx="46121">
                  <c:v>0.57699999999999996</c:v>
                </c:pt>
                <c:pt idx="46122">
                  <c:v>0.57799999999999996</c:v>
                </c:pt>
                <c:pt idx="46123">
                  <c:v>0.57799999999999996</c:v>
                </c:pt>
                <c:pt idx="46124">
                  <c:v>0.55500000000000005</c:v>
                </c:pt>
                <c:pt idx="46125">
                  <c:v>0.55500000000000005</c:v>
                </c:pt>
                <c:pt idx="46126">
                  <c:v>0.56200000000000006</c:v>
                </c:pt>
                <c:pt idx="46127">
                  <c:v>0.56299999999999994</c:v>
                </c:pt>
                <c:pt idx="46128">
                  <c:v>0.56299999999999994</c:v>
                </c:pt>
                <c:pt idx="46129">
                  <c:v>0.57999999999999996</c:v>
                </c:pt>
                <c:pt idx="46130">
                  <c:v>0.55400000000000005</c:v>
                </c:pt>
                <c:pt idx="46131">
                  <c:v>0.56200000000000006</c:v>
                </c:pt>
                <c:pt idx="46132">
                  <c:v>0.56200000000000006</c:v>
                </c:pt>
                <c:pt idx="46133">
                  <c:v>0.57999999999999996</c:v>
                </c:pt>
                <c:pt idx="46134">
                  <c:v>0.55900000000000005</c:v>
                </c:pt>
                <c:pt idx="46135">
                  <c:v>0.55900000000000005</c:v>
                </c:pt>
                <c:pt idx="46136">
                  <c:v>0.55800000000000005</c:v>
                </c:pt>
                <c:pt idx="46137">
                  <c:v>0.54400000000000004</c:v>
                </c:pt>
                <c:pt idx="46138">
                  <c:v>0.55800000000000005</c:v>
                </c:pt>
                <c:pt idx="46139">
                  <c:v>0.55100000000000005</c:v>
                </c:pt>
                <c:pt idx="46140">
                  <c:v>0.55100000000000005</c:v>
                </c:pt>
                <c:pt idx="46141">
                  <c:v>0.56599999999999995</c:v>
                </c:pt>
                <c:pt idx="46142">
                  <c:v>0.54500000000000004</c:v>
                </c:pt>
                <c:pt idx="46143">
                  <c:v>0.54500000000000004</c:v>
                </c:pt>
                <c:pt idx="46144">
                  <c:v>0.56599999999999995</c:v>
                </c:pt>
                <c:pt idx="46145">
                  <c:v>0.52400000000000002</c:v>
                </c:pt>
                <c:pt idx="46146">
                  <c:v>0.52400000000000002</c:v>
                </c:pt>
                <c:pt idx="46147">
                  <c:v>0.626</c:v>
                </c:pt>
                <c:pt idx="46148">
                  <c:v>0.623</c:v>
                </c:pt>
                <c:pt idx="46149">
                  <c:v>0.626</c:v>
                </c:pt>
                <c:pt idx="46150">
                  <c:v>0.57699999999999996</c:v>
                </c:pt>
                <c:pt idx="46151">
                  <c:v>0.56299999999999994</c:v>
                </c:pt>
                <c:pt idx="46152">
                  <c:v>0.54500000000000004</c:v>
                </c:pt>
                <c:pt idx="46153">
                  <c:v>0.65400000000000003</c:v>
                </c:pt>
                <c:pt idx="46154">
                  <c:v>0.61399999999999999</c:v>
                </c:pt>
                <c:pt idx="46155">
                  <c:v>0.52300000000000002</c:v>
                </c:pt>
                <c:pt idx="46156">
                  <c:v>0.57799999999999996</c:v>
                </c:pt>
                <c:pt idx="46157">
                  <c:v>0.52900000000000003</c:v>
                </c:pt>
                <c:pt idx="46158">
                  <c:v>0.53800000000000003</c:v>
                </c:pt>
                <c:pt idx="46159">
                  <c:v>0.56100000000000005</c:v>
                </c:pt>
                <c:pt idx="46160">
                  <c:v>0.54200000000000004</c:v>
                </c:pt>
                <c:pt idx="46161">
                  <c:v>0.57099999999999995</c:v>
                </c:pt>
                <c:pt idx="46162">
                  <c:v>0.95099999999999996</c:v>
                </c:pt>
                <c:pt idx="46163">
                  <c:v>0.54300000000000004</c:v>
                </c:pt>
                <c:pt idx="46164">
                  <c:v>0.59199999999999997</c:v>
                </c:pt>
                <c:pt idx="46165">
                  <c:v>0.56000000000000005</c:v>
                </c:pt>
                <c:pt idx="46166">
                  <c:v>0.53100000000000003</c:v>
                </c:pt>
                <c:pt idx="46167">
                  <c:v>0.53100000000000003</c:v>
                </c:pt>
                <c:pt idx="46168">
                  <c:v>0.54</c:v>
                </c:pt>
                <c:pt idx="46169">
                  <c:v>0.54</c:v>
                </c:pt>
                <c:pt idx="46170">
                  <c:v>0.55500000000000005</c:v>
                </c:pt>
                <c:pt idx="46171">
                  <c:v>0.54500000000000004</c:v>
                </c:pt>
                <c:pt idx="46172">
                  <c:v>0.56299999999999994</c:v>
                </c:pt>
                <c:pt idx="46173">
                  <c:v>0.56299999999999994</c:v>
                </c:pt>
                <c:pt idx="46174">
                  <c:v>0.60599999999999998</c:v>
                </c:pt>
                <c:pt idx="46175">
                  <c:v>0.52800000000000002</c:v>
                </c:pt>
                <c:pt idx="46176">
                  <c:v>0.56200000000000006</c:v>
                </c:pt>
                <c:pt idx="46177">
                  <c:v>0.51700000000000002</c:v>
                </c:pt>
                <c:pt idx="46178">
                  <c:v>0.54700000000000004</c:v>
                </c:pt>
                <c:pt idx="46179">
                  <c:v>0.56200000000000006</c:v>
                </c:pt>
                <c:pt idx="46180">
                  <c:v>0.60599999999999998</c:v>
                </c:pt>
                <c:pt idx="46181">
                  <c:v>0.51900000000000002</c:v>
                </c:pt>
                <c:pt idx="46182">
                  <c:v>0.54700000000000004</c:v>
                </c:pt>
                <c:pt idx="46183">
                  <c:v>0.65</c:v>
                </c:pt>
                <c:pt idx="46184">
                  <c:v>0.53700000000000003</c:v>
                </c:pt>
                <c:pt idx="46185">
                  <c:v>0.53700000000000003</c:v>
                </c:pt>
                <c:pt idx="46186">
                  <c:v>0.96</c:v>
                </c:pt>
                <c:pt idx="46187">
                  <c:v>0.56299999999999994</c:v>
                </c:pt>
                <c:pt idx="46188">
                  <c:v>0.54900000000000004</c:v>
                </c:pt>
                <c:pt idx="46189">
                  <c:v>0.55400000000000005</c:v>
                </c:pt>
                <c:pt idx="46190">
                  <c:v>0.55400000000000005</c:v>
                </c:pt>
                <c:pt idx="46191">
                  <c:v>0.53</c:v>
                </c:pt>
                <c:pt idx="46192">
                  <c:v>0.51100000000000001</c:v>
                </c:pt>
                <c:pt idx="46193">
                  <c:v>0.52900000000000003</c:v>
                </c:pt>
                <c:pt idx="46194">
                  <c:v>0.95699999999999996</c:v>
                </c:pt>
                <c:pt idx="46195">
                  <c:v>0.96399999999999997</c:v>
                </c:pt>
                <c:pt idx="46196">
                  <c:v>0.55200000000000005</c:v>
                </c:pt>
                <c:pt idx="46197">
                  <c:v>0.55200000000000005</c:v>
                </c:pt>
                <c:pt idx="46198">
                  <c:v>0.56000000000000005</c:v>
                </c:pt>
                <c:pt idx="46199">
                  <c:v>0.56000000000000005</c:v>
                </c:pt>
                <c:pt idx="46200">
                  <c:v>0.57899999999999996</c:v>
                </c:pt>
                <c:pt idx="46201">
                  <c:v>0.57899999999999996</c:v>
                </c:pt>
                <c:pt idx="46202">
                  <c:v>0.54500000000000004</c:v>
                </c:pt>
                <c:pt idx="46203">
                  <c:v>0.54500000000000004</c:v>
                </c:pt>
                <c:pt idx="46204">
                  <c:v>0.56699999999999995</c:v>
                </c:pt>
                <c:pt idx="46205">
                  <c:v>0.85099999999999998</c:v>
                </c:pt>
                <c:pt idx="46206">
                  <c:v>0.52800000000000002</c:v>
                </c:pt>
                <c:pt idx="46207">
                  <c:v>0.52800000000000002</c:v>
                </c:pt>
                <c:pt idx="46208">
                  <c:v>0.623</c:v>
                </c:pt>
                <c:pt idx="46209">
                  <c:v>0.623</c:v>
                </c:pt>
                <c:pt idx="46210">
                  <c:v>0.52900000000000003</c:v>
                </c:pt>
                <c:pt idx="46211">
                  <c:v>0.52900000000000003</c:v>
                </c:pt>
                <c:pt idx="46212">
                  <c:v>0.51700000000000002</c:v>
                </c:pt>
                <c:pt idx="46213">
                  <c:v>0.51700000000000002</c:v>
                </c:pt>
                <c:pt idx="46214">
                  <c:v>0.56399999999999995</c:v>
                </c:pt>
                <c:pt idx="46215">
                  <c:v>0.55600000000000005</c:v>
                </c:pt>
                <c:pt idx="46216">
                  <c:v>0.53800000000000003</c:v>
                </c:pt>
                <c:pt idx="46217">
                  <c:v>0.53800000000000003</c:v>
                </c:pt>
                <c:pt idx="46218">
                  <c:v>0.55100000000000005</c:v>
                </c:pt>
                <c:pt idx="46219">
                  <c:v>0.56499999999999995</c:v>
                </c:pt>
                <c:pt idx="46220">
                  <c:v>0.56499999999999995</c:v>
                </c:pt>
                <c:pt idx="46221">
                  <c:v>0.55100000000000005</c:v>
                </c:pt>
                <c:pt idx="46222">
                  <c:v>0.54800000000000004</c:v>
                </c:pt>
                <c:pt idx="46223">
                  <c:v>0.56100000000000005</c:v>
                </c:pt>
                <c:pt idx="46224">
                  <c:v>0.56100000000000005</c:v>
                </c:pt>
                <c:pt idx="46225">
                  <c:v>0.65400000000000003</c:v>
                </c:pt>
                <c:pt idx="46226">
                  <c:v>0.65400000000000003</c:v>
                </c:pt>
                <c:pt idx="46227">
                  <c:v>0.96799999999999997</c:v>
                </c:pt>
                <c:pt idx="46228">
                  <c:v>0.877</c:v>
                </c:pt>
                <c:pt idx="46229">
                  <c:v>0.56100000000000005</c:v>
                </c:pt>
                <c:pt idx="46230">
                  <c:v>0.54700000000000004</c:v>
                </c:pt>
                <c:pt idx="46231">
                  <c:v>0.52900000000000003</c:v>
                </c:pt>
                <c:pt idx="46232">
                  <c:v>0.55500000000000005</c:v>
                </c:pt>
                <c:pt idx="46233">
                  <c:v>0.56899999999999995</c:v>
                </c:pt>
                <c:pt idx="46234">
                  <c:v>0.55900000000000005</c:v>
                </c:pt>
                <c:pt idx="46235">
                  <c:v>0.55900000000000005</c:v>
                </c:pt>
                <c:pt idx="46236">
                  <c:v>0.54700000000000004</c:v>
                </c:pt>
                <c:pt idx="46237">
                  <c:v>0.54800000000000004</c:v>
                </c:pt>
                <c:pt idx="46238">
                  <c:v>0.54800000000000004</c:v>
                </c:pt>
                <c:pt idx="46239">
                  <c:v>0.625</c:v>
                </c:pt>
                <c:pt idx="46240">
                  <c:v>0.51100000000000001</c:v>
                </c:pt>
                <c:pt idx="46241">
                  <c:v>0.51100000000000001</c:v>
                </c:pt>
                <c:pt idx="46242">
                  <c:v>0.53200000000000003</c:v>
                </c:pt>
                <c:pt idx="46243">
                  <c:v>0.98899999999999999</c:v>
                </c:pt>
                <c:pt idx="46244">
                  <c:v>0.53</c:v>
                </c:pt>
                <c:pt idx="46245">
                  <c:v>0.53</c:v>
                </c:pt>
                <c:pt idx="46246">
                  <c:v>0.628</c:v>
                </c:pt>
                <c:pt idx="46247">
                  <c:v>0.628</c:v>
                </c:pt>
                <c:pt idx="46248">
                  <c:v>0.53200000000000003</c:v>
                </c:pt>
                <c:pt idx="46249">
                  <c:v>0.53200000000000003</c:v>
                </c:pt>
                <c:pt idx="46250">
                  <c:v>0.55000000000000004</c:v>
                </c:pt>
                <c:pt idx="46251">
                  <c:v>0.54800000000000004</c:v>
                </c:pt>
                <c:pt idx="46252">
                  <c:v>0.54800000000000004</c:v>
                </c:pt>
                <c:pt idx="46253">
                  <c:v>0.55000000000000004</c:v>
                </c:pt>
                <c:pt idx="46254">
                  <c:v>0.56299999999999994</c:v>
                </c:pt>
                <c:pt idx="46255">
                  <c:v>0.56299999999999994</c:v>
                </c:pt>
                <c:pt idx="46256">
                  <c:v>0.52300000000000002</c:v>
                </c:pt>
                <c:pt idx="46257">
                  <c:v>0.53400000000000003</c:v>
                </c:pt>
                <c:pt idx="46258">
                  <c:v>0.55500000000000005</c:v>
                </c:pt>
                <c:pt idx="46259">
                  <c:v>0.55500000000000005</c:v>
                </c:pt>
                <c:pt idx="46260">
                  <c:v>0.52200000000000002</c:v>
                </c:pt>
                <c:pt idx="46261">
                  <c:v>0.52200000000000002</c:v>
                </c:pt>
                <c:pt idx="46262">
                  <c:v>0.53400000000000003</c:v>
                </c:pt>
                <c:pt idx="46263">
                  <c:v>0.65700000000000003</c:v>
                </c:pt>
                <c:pt idx="46264">
                  <c:v>0.65900000000000003</c:v>
                </c:pt>
                <c:pt idx="46265">
                  <c:v>0.65900000000000003</c:v>
                </c:pt>
                <c:pt idx="46266">
                  <c:v>0.52400000000000002</c:v>
                </c:pt>
                <c:pt idx="46267">
                  <c:v>0.54600000000000004</c:v>
                </c:pt>
                <c:pt idx="46268">
                  <c:v>0.54600000000000004</c:v>
                </c:pt>
                <c:pt idx="46269">
                  <c:v>0.52400000000000002</c:v>
                </c:pt>
                <c:pt idx="46270">
                  <c:v>1.0009999999999999</c:v>
                </c:pt>
                <c:pt idx="46271">
                  <c:v>0.54800000000000004</c:v>
                </c:pt>
                <c:pt idx="46272">
                  <c:v>0.53200000000000003</c:v>
                </c:pt>
                <c:pt idx="46273">
                  <c:v>0.79100000000000004</c:v>
                </c:pt>
                <c:pt idx="46274">
                  <c:v>0.85299999999999998</c:v>
                </c:pt>
                <c:pt idx="46275">
                  <c:v>0.61799999999999999</c:v>
                </c:pt>
                <c:pt idx="46276">
                  <c:v>0.57999999999999996</c:v>
                </c:pt>
                <c:pt idx="46277">
                  <c:v>0.52200000000000002</c:v>
                </c:pt>
                <c:pt idx="46278">
                  <c:v>0.52900000000000003</c:v>
                </c:pt>
                <c:pt idx="46279">
                  <c:v>0.52400000000000002</c:v>
                </c:pt>
                <c:pt idx="46280">
                  <c:v>0.95199999999999996</c:v>
                </c:pt>
                <c:pt idx="46281">
                  <c:v>0.54600000000000004</c:v>
                </c:pt>
                <c:pt idx="46282">
                  <c:v>0.97799999999999998</c:v>
                </c:pt>
                <c:pt idx="46283">
                  <c:v>0.95399999999999996</c:v>
                </c:pt>
                <c:pt idx="46284">
                  <c:v>0.54500000000000004</c:v>
                </c:pt>
                <c:pt idx="46285">
                  <c:v>0.59799999999999998</c:v>
                </c:pt>
                <c:pt idx="46286">
                  <c:v>0.55500000000000005</c:v>
                </c:pt>
                <c:pt idx="46287">
                  <c:v>0.55000000000000004</c:v>
                </c:pt>
                <c:pt idx="46288">
                  <c:v>0.58299999999999996</c:v>
                </c:pt>
                <c:pt idx="46289">
                  <c:v>0.58299999999999996</c:v>
                </c:pt>
                <c:pt idx="46290">
                  <c:v>0.53100000000000003</c:v>
                </c:pt>
                <c:pt idx="46291">
                  <c:v>0.53100000000000003</c:v>
                </c:pt>
                <c:pt idx="46292">
                  <c:v>0.52500000000000002</c:v>
                </c:pt>
                <c:pt idx="46293">
                  <c:v>0.52500000000000002</c:v>
                </c:pt>
                <c:pt idx="46294">
                  <c:v>0.57399999999999995</c:v>
                </c:pt>
                <c:pt idx="46295">
                  <c:v>0.60799999999999998</c:v>
                </c:pt>
                <c:pt idx="46296">
                  <c:v>0.53200000000000003</c:v>
                </c:pt>
                <c:pt idx="46297">
                  <c:v>0.51700000000000002</c:v>
                </c:pt>
                <c:pt idx="46298">
                  <c:v>0.59699999999999998</c:v>
                </c:pt>
                <c:pt idx="46299">
                  <c:v>0.51900000000000002</c:v>
                </c:pt>
                <c:pt idx="46300">
                  <c:v>0.65500000000000003</c:v>
                </c:pt>
                <c:pt idx="46301">
                  <c:v>0.53400000000000003</c:v>
                </c:pt>
                <c:pt idx="46302">
                  <c:v>0.52200000000000002</c:v>
                </c:pt>
                <c:pt idx="46303">
                  <c:v>0.51900000000000002</c:v>
                </c:pt>
                <c:pt idx="46304">
                  <c:v>0.53400000000000003</c:v>
                </c:pt>
                <c:pt idx="46305">
                  <c:v>0.55100000000000005</c:v>
                </c:pt>
                <c:pt idx="46306">
                  <c:v>0.52200000000000002</c:v>
                </c:pt>
                <c:pt idx="46307">
                  <c:v>0.51900000000000002</c:v>
                </c:pt>
                <c:pt idx="46308">
                  <c:v>0.76500000000000001</c:v>
                </c:pt>
                <c:pt idx="46309">
                  <c:v>0.52200000000000002</c:v>
                </c:pt>
                <c:pt idx="46310">
                  <c:v>0.55500000000000005</c:v>
                </c:pt>
                <c:pt idx="46311">
                  <c:v>0.55500000000000005</c:v>
                </c:pt>
                <c:pt idx="46312">
                  <c:v>0.81</c:v>
                </c:pt>
                <c:pt idx="46313">
                  <c:v>0.85199999999999998</c:v>
                </c:pt>
                <c:pt idx="46314">
                  <c:v>0.625</c:v>
                </c:pt>
                <c:pt idx="46315">
                  <c:v>0.625</c:v>
                </c:pt>
                <c:pt idx="46316">
                  <c:v>0.53500000000000003</c:v>
                </c:pt>
                <c:pt idx="46317">
                  <c:v>0.51900000000000002</c:v>
                </c:pt>
                <c:pt idx="46318">
                  <c:v>0.51300000000000001</c:v>
                </c:pt>
                <c:pt idx="46319">
                  <c:v>0.53200000000000003</c:v>
                </c:pt>
                <c:pt idx="46320">
                  <c:v>0.55100000000000005</c:v>
                </c:pt>
                <c:pt idx="46321">
                  <c:v>0.84299999999999997</c:v>
                </c:pt>
                <c:pt idx="46322">
                  <c:v>0.58099999999999996</c:v>
                </c:pt>
                <c:pt idx="46323">
                  <c:v>0.58099999999999996</c:v>
                </c:pt>
                <c:pt idx="46324">
                  <c:v>1.016</c:v>
                </c:pt>
                <c:pt idx="46325">
                  <c:v>0.53200000000000003</c:v>
                </c:pt>
                <c:pt idx="46326">
                  <c:v>0.53200000000000003</c:v>
                </c:pt>
                <c:pt idx="46327">
                  <c:v>0.65700000000000003</c:v>
                </c:pt>
                <c:pt idx="46328">
                  <c:v>0.65700000000000003</c:v>
                </c:pt>
                <c:pt idx="46329">
                  <c:v>0.53</c:v>
                </c:pt>
                <c:pt idx="46330">
                  <c:v>0.51700000000000002</c:v>
                </c:pt>
                <c:pt idx="46331">
                  <c:v>0.53</c:v>
                </c:pt>
                <c:pt idx="46332">
                  <c:v>0.51700000000000002</c:v>
                </c:pt>
                <c:pt idx="46333">
                  <c:v>0.53500000000000003</c:v>
                </c:pt>
                <c:pt idx="46334">
                  <c:v>0.52</c:v>
                </c:pt>
                <c:pt idx="46335">
                  <c:v>0.52</c:v>
                </c:pt>
                <c:pt idx="46336">
                  <c:v>0.55300000000000005</c:v>
                </c:pt>
                <c:pt idx="46337">
                  <c:v>0.52200000000000002</c:v>
                </c:pt>
                <c:pt idx="46338">
                  <c:v>0.52200000000000002</c:v>
                </c:pt>
                <c:pt idx="46339">
                  <c:v>0.52300000000000002</c:v>
                </c:pt>
                <c:pt idx="46340">
                  <c:v>0.52300000000000002</c:v>
                </c:pt>
                <c:pt idx="46341">
                  <c:v>0.51500000000000001</c:v>
                </c:pt>
                <c:pt idx="46342">
                  <c:v>0.52100000000000002</c:v>
                </c:pt>
                <c:pt idx="46343">
                  <c:v>0.53700000000000003</c:v>
                </c:pt>
                <c:pt idx="46344">
                  <c:v>0.56799999999999995</c:v>
                </c:pt>
                <c:pt idx="46345">
                  <c:v>0.53700000000000003</c:v>
                </c:pt>
                <c:pt idx="46346">
                  <c:v>0.52100000000000002</c:v>
                </c:pt>
                <c:pt idx="46347">
                  <c:v>0.51500000000000001</c:v>
                </c:pt>
                <c:pt idx="46348">
                  <c:v>0.96299999999999997</c:v>
                </c:pt>
                <c:pt idx="46349">
                  <c:v>0.96699999999999997</c:v>
                </c:pt>
                <c:pt idx="46350">
                  <c:v>0.55300000000000005</c:v>
                </c:pt>
                <c:pt idx="46351">
                  <c:v>0.55900000000000005</c:v>
                </c:pt>
                <c:pt idx="46352">
                  <c:v>0.55900000000000005</c:v>
                </c:pt>
                <c:pt idx="46353">
                  <c:v>0.53300000000000003</c:v>
                </c:pt>
                <c:pt idx="46354">
                  <c:v>0.626</c:v>
                </c:pt>
                <c:pt idx="46355">
                  <c:v>0.51800000000000002</c:v>
                </c:pt>
                <c:pt idx="46356">
                  <c:v>0.52200000000000002</c:v>
                </c:pt>
                <c:pt idx="46357">
                  <c:v>0.995</c:v>
                </c:pt>
                <c:pt idx="46358">
                  <c:v>0.96799999999999997</c:v>
                </c:pt>
                <c:pt idx="46359">
                  <c:v>0.53200000000000003</c:v>
                </c:pt>
                <c:pt idx="46360">
                  <c:v>0.63</c:v>
                </c:pt>
                <c:pt idx="46361">
                  <c:v>0.63</c:v>
                </c:pt>
                <c:pt idx="46362">
                  <c:v>0.65900000000000003</c:v>
                </c:pt>
                <c:pt idx="46363">
                  <c:v>0.52300000000000002</c:v>
                </c:pt>
                <c:pt idx="46364">
                  <c:v>0.52300000000000002</c:v>
                </c:pt>
                <c:pt idx="46365">
                  <c:v>0.52300000000000002</c:v>
                </c:pt>
                <c:pt idx="46366">
                  <c:v>0.53300000000000003</c:v>
                </c:pt>
                <c:pt idx="46367">
                  <c:v>0.53300000000000003</c:v>
                </c:pt>
                <c:pt idx="46368">
                  <c:v>0.95</c:v>
                </c:pt>
                <c:pt idx="46369">
                  <c:v>0.66200000000000003</c:v>
                </c:pt>
                <c:pt idx="46370">
                  <c:v>0.66200000000000003</c:v>
                </c:pt>
                <c:pt idx="46371">
                  <c:v>0.51400000000000001</c:v>
                </c:pt>
                <c:pt idx="46372">
                  <c:v>0.51400000000000001</c:v>
                </c:pt>
                <c:pt idx="46373">
                  <c:v>1.0069999999999999</c:v>
                </c:pt>
                <c:pt idx="46374">
                  <c:v>0.52400000000000002</c:v>
                </c:pt>
                <c:pt idx="46375">
                  <c:v>0.51900000000000002</c:v>
                </c:pt>
                <c:pt idx="46376">
                  <c:v>0.51900000000000002</c:v>
                </c:pt>
                <c:pt idx="46377">
                  <c:v>0.52500000000000002</c:v>
                </c:pt>
                <c:pt idx="46378">
                  <c:v>0.52300000000000002</c:v>
                </c:pt>
                <c:pt idx="46379">
                  <c:v>0.52300000000000002</c:v>
                </c:pt>
                <c:pt idx="46380">
                  <c:v>0.53400000000000003</c:v>
                </c:pt>
                <c:pt idx="46381">
                  <c:v>0.53400000000000003</c:v>
                </c:pt>
                <c:pt idx="46382">
                  <c:v>0.52500000000000002</c:v>
                </c:pt>
                <c:pt idx="46383">
                  <c:v>0.79600000000000004</c:v>
                </c:pt>
                <c:pt idx="46384">
                  <c:v>0.85399999999999998</c:v>
                </c:pt>
                <c:pt idx="46385">
                  <c:v>0.55100000000000005</c:v>
                </c:pt>
                <c:pt idx="46386">
                  <c:v>0.79700000000000004</c:v>
                </c:pt>
                <c:pt idx="46387">
                  <c:v>0.79700000000000004</c:v>
                </c:pt>
                <c:pt idx="46388">
                  <c:v>0.52600000000000002</c:v>
                </c:pt>
                <c:pt idx="46389">
                  <c:v>0.55000000000000004</c:v>
                </c:pt>
                <c:pt idx="46390">
                  <c:v>0.55000000000000004</c:v>
                </c:pt>
                <c:pt idx="46391">
                  <c:v>0.52600000000000002</c:v>
                </c:pt>
                <c:pt idx="46392">
                  <c:v>0.55300000000000005</c:v>
                </c:pt>
                <c:pt idx="46393">
                  <c:v>0.55300000000000005</c:v>
                </c:pt>
                <c:pt idx="46394">
                  <c:v>0.98199999999999998</c:v>
                </c:pt>
                <c:pt idx="46395">
                  <c:v>0.52200000000000002</c:v>
                </c:pt>
                <c:pt idx="46396">
                  <c:v>0.83199999999999996</c:v>
                </c:pt>
                <c:pt idx="46397">
                  <c:v>0.74</c:v>
                </c:pt>
                <c:pt idx="46398">
                  <c:v>0.84499999999999997</c:v>
                </c:pt>
                <c:pt idx="46399">
                  <c:v>0.621</c:v>
                </c:pt>
                <c:pt idx="46400">
                  <c:v>0.58199999999999996</c:v>
                </c:pt>
                <c:pt idx="46401">
                  <c:v>0.53300000000000003</c:v>
                </c:pt>
                <c:pt idx="46402">
                  <c:v>0.52700000000000002</c:v>
                </c:pt>
                <c:pt idx="46403">
                  <c:v>0.86099999999999999</c:v>
                </c:pt>
                <c:pt idx="46404">
                  <c:v>0.55200000000000005</c:v>
                </c:pt>
                <c:pt idx="46405">
                  <c:v>0.52400000000000002</c:v>
                </c:pt>
                <c:pt idx="46406">
                  <c:v>0.89700000000000002</c:v>
                </c:pt>
                <c:pt idx="46407">
                  <c:v>0.53300000000000003</c:v>
                </c:pt>
                <c:pt idx="46408">
                  <c:v>0.53800000000000003</c:v>
                </c:pt>
                <c:pt idx="46409">
                  <c:v>0.54900000000000004</c:v>
                </c:pt>
                <c:pt idx="46410">
                  <c:v>0.54300000000000004</c:v>
                </c:pt>
                <c:pt idx="46411">
                  <c:v>0.55000000000000004</c:v>
                </c:pt>
                <c:pt idx="46412">
                  <c:v>0.51700000000000002</c:v>
                </c:pt>
                <c:pt idx="46413">
                  <c:v>0.51700000000000002</c:v>
                </c:pt>
                <c:pt idx="46414">
                  <c:v>0.53500000000000003</c:v>
                </c:pt>
                <c:pt idx="46415">
                  <c:v>0.53600000000000003</c:v>
                </c:pt>
                <c:pt idx="46416">
                  <c:v>0.53400000000000003</c:v>
                </c:pt>
                <c:pt idx="46417">
                  <c:v>0.57799999999999996</c:v>
                </c:pt>
                <c:pt idx="46418">
                  <c:v>0.55800000000000005</c:v>
                </c:pt>
                <c:pt idx="46419">
                  <c:v>0.93300000000000005</c:v>
                </c:pt>
                <c:pt idx="46420">
                  <c:v>0.501</c:v>
                </c:pt>
                <c:pt idx="46421">
                  <c:v>0.61299999999999999</c:v>
                </c:pt>
                <c:pt idx="46422">
                  <c:v>0.495</c:v>
                </c:pt>
                <c:pt idx="46423">
                  <c:v>0.86799999999999999</c:v>
                </c:pt>
                <c:pt idx="46424">
                  <c:v>0.52800000000000002</c:v>
                </c:pt>
                <c:pt idx="46425">
                  <c:v>0.503</c:v>
                </c:pt>
                <c:pt idx="46426">
                  <c:v>0.55700000000000005</c:v>
                </c:pt>
                <c:pt idx="46427">
                  <c:v>0.497</c:v>
                </c:pt>
                <c:pt idx="46428">
                  <c:v>0.502</c:v>
                </c:pt>
                <c:pt idx="46429">
                  <c:v>0.53100000000000003</c:v>
                </c:pt>
                <c:pt idx="46430">
                  <c:v>0.497</c:v>
                </c:pt>
                <c:pt idx="46431">
                  <c:v>0.8</c:v>
                </c:pt>
                <c:pt idx="46432">
                  <c:v>0.53100000000000003</c:v>
                </c:pt>
                <c:pt idx="46433">
                  <c:v>0.81</c:v>
                </c:pt>
                <c:pt idx="46434">
                  <c:v>0.503</c:v>
                </c:pt>
                <c:pt idx="46435">
                  <c:v>0.876</c:v>
                </c:pt>
                <c:pt idx="46436">
                  <c:v>0.51800000000000002</c:v>
                </c:pt>
                <c:pt idx="46437">
                  <c:v>0.53800000000000003</c:v>
                </c:pt>
                <c:pt idx="46438">
                  <c:v>0.54700000000000004</c:v>
                </c:pt>
                <c:pt idx="46439">
                  <c:v>0.54700000000000004</c:v>
                </c:pt>
                <c:pt idx="46440">
                  <c:v>0.55700000000000005</c:v>
                </c:pt>
                <c:pt idx="46441">
                  <c:v>0.86599999999999999</c:v>
                </c:pt>
                <c:pt idx="46442">
                  <c:v>0.51500000000000001</c:v>
                </c:pt>
                <c:pt idx="46443">
                  <c:v>0.51500000000000001</c:v>
                </c:pt>
                <c:pt idx="46444">
                  <c:v>0.53400000000000003</c:v>
                </c:pt>
                <c:pt idx="46445">
                  <c:v>0.53400000000000003</c:v>
                </c:pt>
                <c:pt idx="46446">
                  <c:v>0.501</c:v>
                </c:pt>
                <c:pt idx="46447">
                  <c:v>0.501</c:v>
                </c:pt>
                <c:pt idx="46448">
                  <c:v>0.496</c:v>
                </c:pt>
                <c:pt idx="46449">
                  <c:v>0.496</c:v>
                </c:pt>
                <c:pt idx="46450">
                  <c:v>0.52</c:v>
                </c:pt>
                <c:pt idx="46451">
                  <c:v>0.95399999999999996</c:v>
                </c:pt>
                <c:pt idx="46452">
                  <c:v>0.51800000000000002</c:v>
                </c:pt>
                <c:pt idx="46453">
                  <c:v>0.51800000000000002</c:v>
                </c:pt>
                <c:pt idx="46454">
                  <c:v>0.52900000000000003</c:v>
                </c:pt>
                <c:pt idx="46455">
                  <c:v>0.52900000000000003</c:v>
                </c:pt>
                <c:pt idx="46456">
                  <c:v>0.51900000000000002</c:v>
                </c:pt>
                <c:pt idx="46457">
                  <c:v>0.88</c:v>
                </c:pt>
                <c:pt idx="46458">
                  <c:v>0.54100000000000004</c:v>
                </c:pt>
                <c:pt idx="46459">
                  <c:v>0.52</c:v>
                </c:pt>
                <c:pt idx="46460">
                  <c:v>0.505</c:v>
                </c:pt>
                <c:pt idx="46461">
                  <c:v>0.53900000000000003</c:v>
                </c:pt>
                <c:pt idx="46462">
                  <c:v>0.505</c:v>
                </c:pt>
                <c:pt idx="46463">
                  <c:v>0.52</c:v>
                </c:pt>
                <c:pt idx="46464">
                  <c:v>0.54100000000000004</c:v>
                </c:pt>
                <c:pt idx="46465">
                  <c:v>0.56000000000000005</c:v>
                </c:pt>
                <c:pt idx="46466">
                  <c:v>0.93600000000000005</c:v>
                </c:pt>
                <c:pt idx="46467">
                  <c:v>0.873</c:v>
                </c:pt>
                <c:pt idx="46468">
                  <c:v>0.86299999999999999</c:v>
                </c:pt>
                <c:pt idx="46469">
                  <c:v>0.93300000000000005</c:v>
                </c:pt>
                <c:pt idx="46470">
                  <c:v>0.55500000000000005</c:v>
                </c:pt>
                <c:pt idx="46471">
                  <c:v>0.55500000000000005</c:v>
                </c:pt>
                <c:pt idx="46472">
                  <c:v>0.57799999999999996</c:v>
                </c:pt>
                <c:pt idx="46473">
                  <c:v>0.82699999999999996</c:v>
                </c:pt>
                <c:pt idx="46474">
                  <c:v>0.87</c:v>
                </c:pt>
                <c:pt idx="46475">
                  <c:v>0.51900000000000002</c:v>
                </c:pt>
                <c:pt idx="46476">
                  <c:v>0.85899999999999999</c:v>
                </c:pt>
                <c:pt idx="46477">
                  <c:v>0.502</c:v>
                </c:pt>
                <c:pt idx="46478">
                  <c:v>0.86299999999999999</c:v>
                </c:pt>
                <c:pt idx="46479">
                  <c:v>0.498</c:v>
                </c:pt>
                <c:pt idx="46480">
                  <c:v>0.94499999999999995</c:v>
                </c:pt>
                <c:pt idx="46481">
                  <c:v>0.53200000000000003</c:v>
                </c:pt>
                <c:pt idx="46482">
                  <c:v>0.58299999999999996</c:v>
                </c:pt>
                <c:pt idx="46483">
                  <c:v>0.58299999999999996</c:v>
                </c:pt>
                <c:pt idx="46484">
                  <c:v>0.503</c:v>
                </c:pt>
                <c:pt idx="46485">
                  <c:v>0.63200000000000001</c:v>
                </c:pt>
                <c:pt idx="46486">
                  <c:v>0.80200000000000005</c:v>
                </c:pt>
                <c:pt idx="46487">
                  <c:v>0.503</c:v>
                </c:pt>
                <c:pt idx="46488">
                  <c:v>0.503</c:v>
                </c:pt>
                <c:pt idx="46489">
                  <c:v>0.63600000000000001</c:v>
                </c:pt>
                <c:pt idx="46490">
                  <c:v>0.63600000000000001</c:v>
                </c:pt>
                <c:pt idx="46491">
                  <c:v>0.52900000000000003</c:v>
                </c:pt>
                <c:pt idx="46492">
                  <c:v>0.53700000000000003</c:v>
                </c:pt>
                <c:pt idx="46493">
                  <c:v>0.53700000000000003</c:v>
                </c:pt>
                <c:pt idx="46494">
                  <c:v>0.52800000000000002</c:v>
                </c:pt>
                <c:pt idx="46495">
                  <c:v>0.52800000000000002</c:v>
                </c:pt>
                <c:pt idx="46496">
                  <c:v>0.89300000000000002</c:v>
                </c:pt>
                <c:pt idx="46497">
                  <c:v>0.51900000000000002</c:v>
                </c:pt>
                <c:pt idx="46498">
                  <c:v>0.51900000000000002</c:v>
                </c:pt>
                <c:pt idx="46499">
                  <c:v>0.55700000000000005</c:v>
                </c:pt>
                <c:pt idx="46500">
                  <c:v>0.66400000000000003</c:v>
                </c:pt>
                <c:pt idx="46501">
                  <c:v>0.503</c:v>
                </c:pt>
                <c:pt idx="46502">
                  <c:v>0.503</c:v>
                </c:pt>
                <c:pt idx="46503">
                  <c:v>0.53</c:v>
                </c:pt>
                <c:pt idx="46504">
                  <c:v>0.79300000000000004</c:v>
                </c:pt>
                <c:pt idx="46505">
                  <c:v>0.55500000000000005</c:v>
                </c:pt>
                <c:pt idx="46506">
                  <c:v>0.55500000000000005</c:v>
                </c:pt>
                <c:pt idx="46507">
                  <c:v>0.53</c:v>
                </c:pt>
                <c:pt idx="46508">
                  <c:v>0.53900000000000003</c:v>
                </c:pt>
                <c:pt idx="46509">
                  <c:v>0.55900000000000005</c:v>
                </c:pt>
                <c:pt idx="46510">
                  <c:v>0.94399999999999995</c:v>
                </c:pt>
                <c:pt idx="46511">
                  <c:v>0.53700000000000003</c:v>
                </c:pt>
                <c:pt idx="46512">
                  <c:v>0.53700000000000003</c:v>
                </c:pt>
                <c:pt idx="46513">
                  <c:v>0.55900000000000005</c:v>
                </c:pt>
                <c:pt idx="46514">
                  <c:v>0.58799999999999997</c:v>
                </c:pt>
                <c:pt idx="46515">
                  <c:v>0.54100000000000004</c:v>
                </c:pt>
                <c:pt idx="46516">
                  <c:v>0.54800000000000004</c:v>
                </c:pt>
                <c:pt idx="46517">
                  <c:v>0.90400000000000003</c:v>
                </c:pt>
                <c:pt idx="46518">
                  <c:v>0.51700000000000002</c:v>
                </c:pt>
                <c:pt idx="46519">
                  <c:v>0.54100000000000004</c:v>
                </c:pt>
                <c:pt idx="46520">
                  <c:v>0.52800000000000002</c:v>
                </c:pt>
                <c:pt idx="46521">
                  <c:v>0.94099999999999995</c:v>
                </c:pt>
                <c:pt idx="46522">
                  <c:v>0.93</c:v>
                </c:pt>
                <c:pt idx="46523">
                  <c:v>0.86499999999999999</c:v>
                </c:pt>
                <c:pt idx="46524">
                  <c:v>0.55500000000000005</c:v>
                </c:pt>
                <c:pt idx="46525">
                  <c:v>0.56499999999999995</c:v>
                </c:pt>
                <c:pt idx="46526">
                  <c:v>0.95899999999999996</c:v>
                </c:pt>
                <c:pt idx="46527">
                  <c:v>0.86699999999999999</c:v>
                </c:pt>
                <c:pt idx="46528">
                  <c:v>0.873</c:v>
                </c:pt>
                <c:pt idx="46529">
                  <c:v>0.59099999999999997</c:v>
                </c:pt>
                <c:pt idx="46530">
                  <c:v>0.53700000000000003</c:v>
                </c:pt>
                <c:pt idx="46531">
                  <c:v>0.94099999999999995</c:v>
                </c:pt>
                <c:pt idx="46532">
                  <c:v>0.59199999999999997</c:v>
                </c:pt>
                <c:pt idx="46533">
                  <c:v>0.52500000000000002</c:v>
                </c:pt>
                <c:pt idx="46534">
                  <c:v>0.55100000000000005</c:v>
                </c:pt>
                <c:pt idx="46535">
                  <c:v>0.55100000000000005</c:v>
                </c:pt>
                <c:pt idx="46536">
                  <c:v>0.51900000000000002</c:v>
                </c:pt>
                <c:pt idx="46537">
                  <c:v>0.51900000000000002</c:v>
                </c:pt>
                <c:pt idx="46538">
                  <c:v>0.53800000000000003</c:v>
                </c:pt>
                <c:pt idx="46539">
                  <c:v>0.53800000000000003</c:v>
                </c:pt>
                <c:pt idx="46540">
                  <c:v>0.56699999999999995</c:v>
                </c:pt>
                <c:pt idx="46541">
                  <c:v>0.54500000000000004</c:v>
                </c:pt>
                <c:pt idx="46542">
                  <c:v>0.87</c:v>
                </c:pt>
                <c:pt idx="46543">
                  <c:v>0.52300000000000002</c:v>
                </c:pt>
                <c:pt idx="46544">
                  <c:v>0.93200000000000005</c:v>
                </c:pt>
                <c:pt idx="46545">
                  <c:v>0.8</c:v>
                </c:pt>
                <c:pt idx="46546">
                  <c:v>0.497</c:v>
                </c:pt>
                <c:pt idx="46547">
                  <c:v>0.53</c:v>
                </c:pt>
                <c:pt idx="46548">
                  <c:v>0.56200000000000006</c:v>
                </c:pt>
                <c:pt idx="46549">
                  <c:v>0.499</c:v>
                </c:pt>
                <c:pt idx="46550">
                  <c:v>0.53700000000000003</c:v>
                </c:pt>
                <c:pt idx="46551">
                  <c:v>0.53400000000000003</c:v>
                </c:pt>
                <c:pt idx="46552">
                  <c:v>0.499</c:v>
                </c:pt>
                <c:pt idx="46553">
                  <c:v>0.56599999999999995</c:v>
                </c:pt>
                <c:pt idx="46554">
                  <c:v>0.53400000000000003</c:v>
                </c:pt>
                <c:pt idx="46555">
                  <c:v>0.56599999999999995</c:v>
                </c:pt>
                <c:pt idx="46556">
                  <c:v>0.86799999999999999</c:v>
                </c:pt>
                <c:pt idx="46557">
                  <c:v>0.93500000000000005</c:v>
                </c:pt>
                <c:pt idx="46558">
                  <c:v>0.52</c:v>
                </c:pt>
                <c:pt idx="46559">
                  <c:v>0.54800000000000004</c:v>
                </c:pt>
                <c:pt idx="46560">
                  <c:v>0.54800000000000004</c:v>
                </c:pt>
                <c:pt idx="46561">
                  <c:v>0.54</c:v>
                </c:pt>
                <c:pt idx="46562">
                  <c:v>0.56100000000000005</c:v>
                </c:pt>
                <c:pt idx="46563">
                  <c:v>0.53700000000000003</c:v>
                </c:pt>
                <c:pt idx="46564">
                  <c:v>0.82799999999999996</c:v>
                </c:pt>
                <c:pt idx="46565">
                  <c:v>0.93300000000000005</c:v>
                </c:pt>
                <c:pt idx="46566">
                  <c:v>0.51800000000000002</c:v>
                </c:pt>
                <c:pt idx="46567">
                  <c:v>0.51800000000000002</c:v>
                </c:pt>
                <c:pt idx="46568">
                  <c:v>0.83199999999999996</c:v>
                </c:pt>
                <c:pt idx="46569">
                  <c:v>0.86199999999999999</c:v>
                </c:pt>
                <c:pt idx="46570">
                  <c:v>0.88500000000000001</c:v>
                </c:pt>
                <c:pt idx="46571">
                  <c:v>0.53600000000000003</c:v>
                </c:pt>
                <c:pt idx="46572">
                  <c:v>0.53600000000000003</c:v>
                </c:pt>
                <c:pt idx="46573">
                  <c:v>0.49099999999999999</c:v>
                </c:pt>
                <c:pt idx="46574">
                  <c:v>0.49099999999999999</c:v>
                </c:pt>
                <c:pt idx="46575">
                  <c:v>0.497</c:v>
                </c:pt>
                <c:pt idx="46576">
                  <c:v>0.497</c:v>
                </c:pt>
                <c:pt idx="46577">
                  <c:v>0.88900000000000001</c:v>
                </c:pt>
                <c:pt idx="46578">
                  <c:v>0.94299999999999995</c:v>
                </c:pt>
                <c:pt idx="46579">
                  <c:v>0.53100000000000003</c:v>
                </c:pt>
                <c:pt idx="46580">
                  <c:v>0.53100000000000003</c:v>
                </c:pt>
                <c:pt idx="46581">
                  <c:v>0.54300000000000004</c:v>
                </c:pt>
                <c:pt idx="46582">
                  <c:v>0.96</c:v>
                </c:pt>
                <c:pt idx="46583">
                  <c:v>0.56200000000000006</c:v>
                </c:pt>
                <c:pt idx="46584">
                  <c:v>0.56200000000000006</c:v>
                </c:pt>
                <c:pt idx="46585">
                  <c:v>0.52200000000000002</c:v>
                </c:pt>
                <c:pt idx="46586">
                  <c:v>0.88500000000000001</c:v>
                </c:pt>
                <c:pt idx="46587">
                  <c:v>0.56399999999999995</c:v>
                </c:pt>
                <c:pt idx="46588">
                  <c:v>0.54300000000000004</c:v>
                </c:pt>
                <c:pt idx="46589">
                  <c:v>0.52200000000000002</c:v>
                </c:pt>
                <c:pt idx="46590">
                  <c:v>0.875</c:v>
                </c:pt>
                <c:pt idx="46591">
                  <c:v>0.50700000000000001</c:v>
                </c:pt>
                <c:pt idx="46592">
                  <c:v>0.52200000000000002</c:v>
                </c:pt>
                <c:pt idx="46593">
                  <c:v>0.54300000000000004</c:v>
                </c:pt>
                <c:pt idx="46594">
                  <c:v>0.56399999999999995</c:v>
                </c:pt>
                <c:pt idx="46595">
                  <c:v>0.52500000000000002</c:v>
                </c:pt>
                <c:pt idx="46596">
                  <c:v>0.94399999999999995</c:v>
                </c:pt>
                <c:pt idx="46597">
                  <c:v>0.86399999999999999</c:v>
                </c:pt>
                <c:pt idx="46598">
                  <c:v>0.93700000000000006</c:v>
                </c:pt>
                <c:pt idx="46599">
                  <c:v>0.95</c:v>
                </c:pt>
                <c:pt idx="46600">
                  <c:v>0.86499999999999999</c:v>
                </c:pt>
                <c:pt idx="46601">
                  <c:v>0.95099999999999996</c:v>
                </c:pt>
                <c:pt idx="46602">
                  <c:v>0.94299999999999995</c:v>
                </c:pt>
                <c:pt idx="46603">
                  <c:v>0.81</c:v>
                </c:pt>
                <c:pt idx="46604">
                  <c:v>0.58299999999999996</c:v>
                </c:pt>
                <c:pt idx="46605">
                  <c:v>0.58299999999999996</c:v>
                </c:pt>
                <c:pt idx="46606">
                  <c:v>0.80200000000000005</c:v>
                </c:pt>
                <c:pt idx="46607">
                  <c:v>0.82799999999999996</c:v>
                </c:pt>
                <c:pt idx="46608">
                  <c:v>0.49199999999999999</c:v>
                </c:pt>
                <c:pt idx="46609">
                  <c:v>0.90800000000000003</c:v>
                </c:pt>
                <c:pt idx="46610">
                  <c:v>0.499</c:v>
                </c:pt>
                <c:pt idx="46611">
                  <c:v>0.89600000000000002</c:v>
                </c:pt>
                <c:pt idx="46612">
                  <c:v>0.63700000000000001</c:v>
                </c:pt>
                <c:pt idx="46613">
                  <c:v>0.63800000000000001</c:v>
                </c:pt>
                <c:pt idx="46614">
                  <c:v>0.53300000000000003</c:v>
                </c:pt>
                <c:pt idx="46615">
                  <c:v>0.93200000000000005</c:v>
                </c:pt>
                <c:pt idx="46616">
                  <c:v>0.56599999999999995</c:v>
                </c:pt>
                <c:pt idx="46617">
                  <c:v>0.89600000000000002</c:v>
                </c:pt>
                <c:pt idx="46618">
                  <c:v>0.93</c:v>
                </c:pt>
                <c:pt idx="46619">
                  <c:v>0.66600000000000004</c:v>
                </c:pt>
                <c:pt idx="46620">
                  <c:v>0.79100000000000004</c:v>
                </c:pt>
                <c:pt idx="46621">
                  <c:v>0.53100000000000003</c:v>
                </c:pt>
                <c:pt idx="46622">
                  <c:v>0.53</c:v>
                </c:pt>
                <c:pt idx="46623">
                  <c:v>0.53</c:v>
                </c:pt>
                <c:pt idx="46624">
                  <c:v>0.876</c:v>
                </c:pt>
                <c:pt idx="46625">
                  <c:v>0.56000000000000005</c:v>
                </c:pt>
                <c:pt idx="46626">
                  <c:v>0.56000000000000005</c:v>
                </c:pt>
                <c:pt idx="46627">
                  <c:v>0.55800000000000005</c:v>
                </c:pt>
                <c:pt idx="46628">
                  <c:v>0.90900000000000003</c:v>
                </c:pt>
                <c:pt idx="46629">
                  <c:v>0.53200000000000003</c:v>
                </c:pt>
                <c:pt idx="46630">
                  <c:v>0.53900000000000003</c:v>
                </c:pt>
                <c:pt idx="46631">
                  <c:v>0.53900000000000003</c:v>
                </c:pt>
                <c:pt idx="46632">
                  <c:v>0.55700000000000005</c:v>
                </c:pt>
                <c:pt idx="46633">
                  <c:v>0.55700000000000005</c:v>
                </c:pt>
                <c:pt idx="46634">
                  <c:v>0.52100000000000002</c:v>
                </c:pt>
                <c:pt idx="46635">
                  <c:v>0.52100000000000002</c:v>
                </c:pt>
                <c:pt idx="46636">
                  <c:v>0.53200000000000003</c:v>
                </c:pt>
                <c:pt idx="46637">
                  <c:v>0.54100000000000004</c:v>
                </c:pt>
                <c:pt idx="46638">
                  <c:v>0.49199999999999999</c:v>
                </c:pt>
                <c:pt idx="46639">
                  <c:v>0.49199999999999999</c:v>
                </c:pt>
                <c:pt idx="46640">
                  <c:v>0.56100000000000005</c:v>
                </c:pt>
                <c:pt idx="46641">
                  <c:v>0.95199999999999996</c:v>
                </c:pt>
                <c:pt idx="46642">
                  <c:v>0.54</c:v>
                </c:pt>
                <c:pt idx="46643">
                  <c:v>0.54</c:v>
                </c:pt>
                <c:pt idx="46644">
                  <c:v>0.56100000000000005</c:v>
                </c:pt>
                <c:pt idx="46645">
                  <c:v>0.93300000000000005</c:v>
                </c:pt>
                <c:pt idx="46646">
                  <c:v>0.94299999999999995</c:v>
                </c:pt>
                <c:pt idx="46647">
                  <c:v>0.54300000000000004</c:v>
                </c:pt>
                <c:pt idx="46648">
                  <c:v>0.57299999999999995</c:v>
                </c:pt>
                <c:pt idx="46649">
                  <c:v>0.54300000000000004</c:v>
                </c:pt>
                <c:pt idx="46650">
                  <c:v>0.57499999999999996</c:v>
                </c:pt>
                <c:pt idx="46651">
                  <c:v>0.93899999999999995</c:v>
                </c:pt>
                <c:pt idx="46652">
                  <c:v>0.86699999999999999</c:v>
                </c:pt>
                <c:pt idx="46653">
                  <c:v>0.57499999999999996</c:v>
                </c:pt>
                <c:pt idx="46654">
                  <c:v>0.60299999999999998</c:v>
                </c:pt>
                <c:pt idx="46655">
                  <c:v>0.871</c:v>
                </c:pt>
                <c:pt idx="46656">
                  <c:v>0.55700000000000005</c:v>
                </c:pt>
                <c:pt idx="46657">
                  <c:v>0.86299999999999999</c:v>
                </c:pt>
                <c:pt idx="46658">
                  <c:v>0.96599999999999997</c:v>
                </c:pt>
                <c:pt idx="46659">
                  <c:v>0.86899999999999999</c:v>
                </c:pt>
                <c:pt idx="46660">
                  <c:v>0.59299999999999997</c:v>
                </c:pt>
                <c:pt idx="46661">
                  <c:v>0.56599999999999995</c:v>
                </c:pt>
                <c:pt idx="46662">
                  <c:v>0.59299999999999997</c:v>
                </c:pt>
                <c:pt idx="46663">
                  <c:v>0.54</c:v>
                </c:pt>
                <c:pt idx="46664">
                  <c:v>0.86399999999999999</c:v>
                </c:pt>
                <c:pt idx="46665">
                  <c:v>0.55200000000000005</c:v>
                </c:pt>
                <c:pt idx="46666">
                  <c:v>0.55200000000000005</c:v>
                </c:pt>
                <c:pt idx="46667">
                  <c:v>0.52100000000000002</c:v>
                </c:pt>
                <c:pt idx="46668">
                  <c:v>0.52100000000000002</c:v>
                </c:pt>
                <c:pt idx="46669">
                  <c:v>0.52600000000000002</c:v>
                </c:pt>
                <c:pt idx="46670">
                  <c:v>0.8</c:v>
                </c:pt>
                <c:pt idx="46671">
                  <c:v>0.57099999999999995</c:v>
                </c:pt>
                <c:pt idx="46672">
                  <c:v>0.54700000000000004</c:v>
                </c:pt>
                <c:pt idx="46673">
                  <c:v>0.89</c:v>
                </c:pt>
                <c:pt idx="46674">
                  <c:v>0.53200000000000003</c:v>
                </c:pt>
                <c:pt idx="46675">
                  <c:v>0.56499999999999995</c:v>
                </c:pt>
                <c:pt idx="46676">
                  <c:v>0.501</c:v>
                </c:pt>
                <c:pt idx="46677">
                  <c:v>0.871</c:v>
                </c:pt>
                <c:pt idx="46678">
                  <c:v>0.54100000000000004</c:v>
                </c:pt>
                <c:pt idx="46679">
                  <c:v>0.53500000000000003</c:v>
                </c:pt>
                <c:pt idx="46680">
                  <c:v>0.501</c:v>
                </c:pt>
                <c:pt idx="46681">
                  <c:v>0.56899999999999995</c:v>
                </c:pt>
                <c:pt idx="46682">
                  <c:v>0.53500000000000003</c:v>
                </c:pt>
                <c:pt idx="46683">
                  <c:v>0.54400000000000004</c:v>
                </c:pt>
                <c:pt idx="46684">
                  <c:v>0.56899999999999995</c:v>
                </c:pt>
                <c:pt idx="46685">
                  <c:v>0.54500000000000004</c:v>
                </c:pt>
                <c:pt idx="46686">
                  <c:v>0.94499999999999995</c:v>
                </c:pt>
                <c:pt idx="46687">
                  <c:v>0.94199999999999995</c:v>
                </c:pt>
                <c:pt idx="46688">
                  <c:v>0.54200000000000004</c:v>
                </c:pt>
                <c:pt idx="46689">
                  <c:v>0.56399999999999995</c:v>
                </c:pt>
                <c:pt idx="46690">
                  <c:v>0.81</c:v>
                </c:pt>
                <c:pt idx="46691">
                  <c:v>0.54</c:v>
                </c:pt>
                <c:pt idx="46692">
                  <c:v>0.877</c:v>
                </c:pt>
                <c:pt idx="46693">
                  <c:v>0.82799999999999996</c:v>
                </c:pt>
                <c:pt idx="46694">
                  <c:v>0.94</c:v>
                </c:pt>
                <c:pt idx="46695">
                  <c:v>0.89300000000000002</c:v>
                </c:pt>
                <c:pt idx="46696">
                  <c:v>0.499</c:v>
                </c:pt>
                <c:pt idx="46697">
                  <c:v>0.499</c:v>
                </c:pt>
                <c:pt idx="46698">
                  <c:v>0.86599999999999999</c:v>
                </c:pt>
                <c:pt idx="46699">
                  <c:v>0.89200000000000002</c:v>
                </c:pt>
                <c:pt idx="46700">
                  <c:v>0.53200000000000003</c:v>
                </c:pt>
                <c:pt idx="46701">
                  <c:v>0.53200000000000003</c:v>
                </c:pt>
                <c:pt idx="46702">
                  <c:v>0.94299999999999995</c:v>
                </c:pt>
                <c:pt idx="46703">
                  <c:v>0.56499999999999995</c:v>
                </c:pt>
                <c:pt idx="46704">
                  <c:v>0.56499999999999995</c:v>
                </c:pt>
                <c:pt idx="46705">
                  <c:v>0.56699999999999995</c:v>
                </c:pt>
                <c:pt idx="46706">
                  <c:v>0.876</c:v>
                </c:pt>
                <c:pt idx="46707">
                  <c:v>0.86499999999999999</c:v>
                </c:pt>
                <c:pt idx="46708">
                  <c:v>0.96199999999999997</c:v>
                </c:pt>
                <c:pt idx="46709">
                  <c:v>0.96599999999999997</c:v>
                </c:pt>
                <c:pt idx="46710">
                  <c:v>0.88900000000000001</c:v>
                </c:pt>
                <c:pt idx="46711">
                  <c:v>0.85799999999999998</c:v>
                </c:pt>
                <c:pt idx="46712">
                  <c:v>0.54400000000000004</c:v>
                </c:pt>
                <c:pt idx="46713">
                  <c:v>0.56699999999999995</c:v>
                </c:pt>
                <c:pt idx="46714">
                  <c:v>0.54400000000000004</c:v>
                </c:pt>
                <c:pt idx="46715">
                  <c:v>0.52400000000000002</c:v>
                </c:pt>
                <c:pt idx="46716">
                  <c:v>0.54400000000000004</c:v>
                </c:pt>
                <c:pt idx="46717">
                  <c:v>0.94099999999999995</c:v>
                </c:pt>
                <c:pt idx="46718">
                  <c:v>0.52400000000000002</c:v>
                </c:pt>
                <c:pt idx="46719">
                  <c:v>0.54400000000000004</c:v>
                </c:pt>
                <c:pt idx="46720">
                  <c:v>0.56699999999999995</c:v>
                </c:pt>
                <c:pt idx="46721">
                  <c:v>0.54400000000000004</c:v>
                </c:pt>
                <c:pt idx="46722">
                  <c:v>0.52400000000000002</c:v>
                </c:pt>
                <c:pt idx="46723">
                  <c:v>0.93200000000000005</c:v>
                </c:pt>
                <c:pt idx="46724">
                  <c:v>0.496</c:v>
                </c:pt>
                <c:pt idx="46725">
                  <c:v>0.95099999999999996</c:v>
                </c:pt>
                <c:pt idx="46726">
                  <c:v>0.872</c:v>
                </c:pt>
                <c:pt idx="46727">
                  <c:v>0.95399999999999996</c:v>
                </c:pt>
                <c:pt idx="46728">
                  <c:v>0.86799999999999999</c:v>
                </c:pt>
                <c:pt idx="46729">
                  <c:v>0.89900000000000002</c:v>
                </c:pt>
                <c:pt idx="46730">
                  <c:v>0.93700000000000006</c:v>
                </c:pt>
                <c:pt idx="46731">
                  <c:v>0.78900000000000003</c:v>
                </c:pt>
                <c:pt idx="46732">
                  <c:v>0.95899999999999996</c:v>
                </c:pt>
                <c:pt idx="46733">
                  <c:v>0.81</c:v>
                </c:pt>
                <c:pt idx="46734">
                  <c:v>0.95199999999999996</c:v>
                </c:pt>
                <c:pt idx="46735">
                  <c:v>0.95099999999999996</c:v>
                </c:pt>
                <c:pt idx="46736">
                  <c:v>0.89900000000000002</c:v>
                </c:pt>
                <c:pt idx="46737">
                  <c:v>0.82899999999999996</c:v>
                </c:pt>
                <c:pt idx="46738">
                  <c:v>0.89200000000000002</c:v>
                </c:pt>
                <c:pt idx="46739">
                  <c:v>0.501</c:v>
                </c:pt>
                <c:pt idx="46740">
                  <c:v>0.91400000000000003</c:v>
                </c:pt>
                <c:pt idx="46741">
                  <c:v>0.85699999999999998</c:v>
                </c:pt>
                <c:pt idx="46742">
                  <c:v>0.53500000000000003</c:v>
                </c:pt>
                <c:pt idx="46743">
                  <c:v>0.56899999999999995</c:v>
                </c:pt>
                <c:pt idx="46744">
                  <c:v>0.93500000000000005</c:v>
                </c:pt>
                <c:pt idx="46745">
                  <c:v>0.54500000000000004</c:v>
                </c:pt>
                <c:pt idx="46746">
                  <c:v>0.89900000000000002</c:v>
                </c:pt>
                <c:pt idx="46747">
                  <c:v>0.91700000000000004</c:v>
                </c:pt>
                <c:pt idx="46748">
                  <c:v>0.83399999999999996</c:v>
                </c:pt>
                <c:pt idx="46749">
                  <c:v>0.94</c:v>
                </c:pt>
                <c:pt idx="46750">
                  <c:v>0.56000000000000005</c:v>
                </c:pt>
                <c:pt idx="46751">
                  <c:v>0.878</c:v>
                </c:pt>
                <c:pt idx="46752">
                  <c:v>0.876</c:v>
                </c:pt>
                <c:pt idx="46753">
                  <c:v>0.56200000000000006</c:v>
                </c:pt>
                <c:pt idx="46754">
                  <c:v>0.56200000000000006</c:v>
                </c:pt>
                <c:pt idx="46755">
                  <c:v>0.54300000000000004</c:v>
                </c:pt>
                <c:pt idx="46756">
                  <c:v>0.95899999999999996</c:v>
                </c:pt>
                <c:pt idx="46757">
                  <c:v>0.56200000000000006</c:v>
                </c:pt>
                <c:pt idx="46758">
                  <c:v>0.54100000000000004</c:v>
                </c:pt>
                <c:pt idx="46759">
                  <c:v>0.54100000000000004</c:v>
                </c:pt>
                <c:pt idx="46760">
                  <c:v>0.877</c:v>
                </c:pt>
                <c:pt idx="46761">
                  <c:v>0.92900000000000005</c:v>
                </c:pt>
                <c:pt idx="46762">
                  <c:v>0.56200000000000006</c:v>
                </c:pt>
                <c:pt idx="46763">
                  <c:v>0.52300000000000002</c:v>
                </c:pt>
                <c:pt idx="46764">
                  <c:v>0.52300000000000002</c:v>
                </c:pt>
                <c:pt idx="46765">
                  <c:v>0.871</c:v>
                </c:pt>
                <c:pt idx="46766">
                  <c:v>0.93799999999999994</c:v>
                </c:pt>
                <c:pt idx="46767">
                  <c:v>0.94699999999999995</c:v>
                </c:pt>
                <c:pt idx="46768">
                  <c:v>0.57599999999999996</c:v>
                </c:pt>
                <c:pt idx="46769">
                  <c:v>0.54500000000000004</c:v>
                </c:pt>
                <c:pt idx="46770">
                  <c:v>0.875</c:v>
                </c:pt>
                <c:pt idx="46771">
                  <c:v>0.54500000000000004</c:v>
                </c:pt>
                <c:pt idx="46772">
                  <c:v>0.94899999999999995</c:v>
                </c:pt>
                <c:pt idx="46773">
                  <c:v>0.57899999999999996</c:v>
                </c:pt>
                <c:pt idx="46774">
                  <c:v>0.60199999999999998</c:v>
                </c:pt>
                <c:pt idx="46775">
                  <c:v>0.94699999999999995</c:v>
                </c:pt>
                <c:pt idx="46776">
                  <c:v>0.93400000000000005</c:v>
                </c:pt>
                <c:pt idx="46777">
                  <c:v>0.94699999999999995</c:v>
                </c:pt>
                <c:pt idx="46778">
                  <c:v>0.79900000000000004</c:v>
                </c:pt>
                <c:pt idx="46779">
                  <c:v>0.65400000000000003</c:v>
                </c:pt>
                <c:pt idx="46780">
                  <c:v>0.57899999999999996</c:v>
                </c:pt>
                <c:pt idx="46781">
                  <c:v>0.94899999999999995</c:v>
                </c:pt>
                <c:pt idx="46782">
                  <c:v>0.86899999999999999</c:v>
                </c:pt>
                <c:pt idx="46783">
                  <c:v>0.97199999999999998</c:v>
                </c:pt>
                <c:pt idx="46784">
                  <c:v>0.87</c:v>
                </c:pt>
                <c:pt idx="46785">
                  <c:v>0.60399999999999998</c:v>
                </c:pt>
                <c:pt idx="46786">
                  <c:v>0.65100000000000002</c:v>
                </c:pt>
                <c:pt idx="46787">
                  <c:v>0.59399999999999997</c:v>
                </c:pt>
                <c:pt idx="46788">
                  <c:v>0.59399999999999997</c:v>
                </c:pt>
                <c:pt idx="46789">
                  <c:v>0.55300000000000005</c:v>
                </c:pt>
                <c:pt idx="46790">
                  <c:v>0.86499999999999999</c:v>
                </c:pt>
                <c:pt idx="46791">
                  <c:v>0.55300000000000005</c:v>
                </c:pt>
                <c:pt idx="46792">
                  <c:v>0.56699999999999995</c:v>
                </c:pt>
                <c:pt idx="46793">
                  <c:v>0.59599999999999997</c:v>
                </c:pt>
                <c:pt idx="46794">
                  <c:v>0.502</c:v>
                </c:pt>
                <c:pt idx="46795">
                  <c:v>0.83</c:v>
                </c:pt>
                <c:pt idx="46796">
                  <c:v>0.52500000000000002</c:v>
                </c:pt>
                <c:pt idx="46797">
                  <c:v>0.83899999999999997</c:v>
                </c:pt>
                <c:pt idx="46798">
                  <c:v>0.55700000000000005</c:v>
                </c:pt>
                <c:pt idx="46799">
                  <c:v>0.52500000000000002</c:v>
                </c:pt>
                <c:pt idx="46800">
                  <c:v>0.51700000000000002</c:v>
                </c:pt>
                <c:pt idx="46801">
                  <c:v>0.55700000000000005</c:v>
                </c:pt>
                <c:pt idx="46802">
                  <c:v>0.51700000000000002</c:v>
                </c:pt>
                <c:pt idx="46803">
                  <c:v>0.83499999999999996</c:v>
                </c:pt>
                <c:pt idx="46804">
                  <c:v>0.93100000000000005</c:v>
                </c:pt>
                <c:pt idx="46805">
                  <c:v>0.80900000000000005</c:v>
                </c:pt>
                <c:pt idx="46806">
                  <c:v>0.83499999999999996</c:v>
                </c:pt>
                <c:pt idx="46807">
                  <c:v>0.82499999999999996</c:v>
                </c:pt>
                <c:pt idx="46808">
                  <c:v>0.97499999999999998</c:v>
                </c:pt>
                <c:pt idx="46809">
                  <c:v>0.76100000000000001</c:v>
                </c:pt>
                <c:pt idx="46810">
                  <c:v>0.80700000000000005</c:v>
                </c:pt>
                <c:pt idx="46811">
                  <c:v>0.76800000000000002</c:v>
                </c:pt>
                <c:pt idx="46812">
                  <c:v>0.76600000000000001</c:v>
                </c:pt>
                <c:pt idx="46813">
                  <c:v>0.92700000000000005</c:v>
                </c:pt>
                <c:pt idx="46814">
                  <c:v>0.85199999999999998</c:v>
                </c:pt>
                <c:pt idx="46815">
                  <c:v>0.82399999999999995</c:v>
                </c:pt>
                <c:pt idx="46816">
                  <c:v>0.82899999999999996</c:v>
                </c:pt>
                <c:pt idx="46817">
                  <c:v>0.98799999999999999</c:v>
                </c:pt>
                <c:pt idx="46818">
                  <c:v>0.97399999999999998</c:v>
                </c:pt>
                <c:pt idx="46819">
                  <c:v>0.96299999999999997</c:v>
                </c:pt>
                <c:pt idx="46820">
                  <c:v>0.51500000000000001</c:v>
                </c:pt>
                <c:pt idx="46821">
                  <c:v>0.85</c:v>
                </c:pt>
                <c:pt idx="46822">
                  <c:v>0.82899999999999996</c:v>
                </c:pt>
                <c:pt idx="46823">
                  <c:v>0.82399999999999995</c:v>
                </c:pt>
                <c:pt idx="46824">
                  <c:v>0.96799999999999997</c:v>
                </c:pt>
                <c:pt idx="46825">
                  <c:v>0.51600000000000001</c:v>
                </c:pt>
                <c:pt idx="46826">
                  <c:v>0.55500000000000005</c:v>
                </c:pt>
                <c:pt idx="46827">
                  <c:v>0.53400000000000003</c:v>
                </c:pt>
                <c:pt idx="46828">
                  <c:v>0.81499999999999995</c:v>
                </c:pt>
                <c:pt idx="46829">
                  <c:v>1.004</c:v>
                </c:pt>
                <c:pt idx="46830">
                  <c:v>0.55400000000000005</c:v>
                </c:pt>
                <c:pt idx="46831">
                  <c:v>0.53400000000000003</c:v>
                </c:pt>
                <c:pt idx="46832">
                  <c:v>0.55500000000000005</c:v>
                </c:pt>
                <c:pt idx="46833">
                  <c:v>0.51600000000000001</c:v>
                </c:pt>
                <c:pt idx="46834">
                  <c:v>0.53400000000000003</c:v>
                </c:pt>
                <c:pt idx="46835">
                  <c:v>0.81699999999999995</c:v>
                </c:pt>
                <c:pt idx="46836">
                  <c:v>0.73499999999999999</c:v>
                </c:pt>
                <c:pt idx="46837">
                  <c:v>0.51800000000000002</c:v>
                </c:pt>
                <c:pt idx="46838">
                  <c:v>0.98399999999999999</c:v>
                </c:pt>
                <c:pt idx="46839">
                  <c:v>0.86299999999999999</c:v>
                </c:pt>
                <c:pt idx="46840">
                  <c:v>0.98599999999999999</c:v>
                </c:pt>
                <c:pt idx="46841">
                  <c:v>0.96699999999999997</c:v>
                </c:pt>
                <c:pt idx="46842">
                  <c:v>0.74299999999999999</c:v>
                </c:pt>
                <c:pt idx="46843">
                  <c:v>0.82499999999999996</c:v>
                </c:pt>
                <c:pt idx="46844">
                  <c:v>0.83499999999999996</c:v>
                </c:pt>
                <c:pt idx="46845">
                  <c:v>0.85299999999999998</c:v>
                </c:pt>
                <c:pt idx="46846">
                  <c:v>0.85599999999999998</c:v>
                </c:pt>
                <c:pt idx="46847">
                  <c:v>0.81799999999999995</c:v>
                </c:pt>
                <c:pt idx="46848">
                  <c:v>0.76100000000000001</c:v>
                </c:pt>
                <c:pt idx="46849">
                  <c:v>0.52600000000000002</c:v>
                </c:pt>
                <c:pt idx="46850">
                  <c:v>0.55600000000000005</c:v>
                </c:pt>
                <c:pt idx="46851">
                  <c:v>0.51600000000000001</c:v>
                </c:pt>
                <c:pt idx="46852">
                  <c:v>0.85799999999999998</c:v>
                </c:pt>
                <c:pt idx="46853">
                  <c:v>0.96599999999999997</c:v>
                </c:pt>
                <c:pt idx="46854">
                  <c:v>0.54500000000000004</c:v>
                </c:pt>
                <c:pt idx="46855">
                  <c:v>0.82799999999999996</c:v>
                </c:pt>
                <c:pt idx="46856">
                  <c:v>0.96799999999999997</c:v>
                </c:pt>
                <c:pt idx="46857">
                  <c:v>0.56699999999999995</c:v>
                </c:pt>
                <c:pt idx="46858">
                  <c:v>0.96099999999999997</c:v>
                </c:pt>
                <c:pt idx="46859">
                  <c:v>0.57099999999999995</c:v>
                </c:pt>
                <c:pt idx="46860">
                  <c:v>0.78900000000000003</c:v>
                </c:pt>
                <c:pt idx="46861">
                  <c:v>0.51300000000000001</c:v>
                </c:pt>
                <c:pt idx="46862">
                  <c:v>0.82599999999999996</c:v>
                </c:pt>
                <c:pt idx="46863">
                  <c:v>0.94099999999999995</c:v>
                </c:pt>
                <c:pt idx="46864">
                  <c:v>0.83499999999999996</c:v>
                </c:pt>
                <c:pt idx="46865">
                  <c:v>0.96699999999999997</c:v>
                </c:pt>
                <c:pt idx="46866">
                  <c:v>0.54400000000000004</c:v>
                </c:pt>
                <c:pt idx="46867">
                  <c:v>0.97599999999999998</c:v>
                </c:pt>
                <c:pt idx="46868">
                  <c:v>0.51500000000000001</c:v>
                </c:pt>
                <c:pt idx="46869">
                  <c:v>0.79600000000000004</c:v>
                </c:pt>
                <c:pt idx="46870">
                  <c:v>0.98099999999999998</c:v>
                </c:pt>
                <c:pt idx="46871">
                  <c:v>0.51500000000000001</c:v>
                </c:pt>
                <c:pt idx="46872">
                  <c:v>0.98099999999999998</c:v>
                </c:pt>
                <c:pt idx="46873">
                  <c:v>0.54600000000000004</c:v>
                </c:pt>
                <c:pt idx="46874">
                  <c:v>0.56899999999999995</c:v>
                </c:pt>
                <c:pt idx="46875">
                  <c:v>0.83599999999999997</c:v>
                </c:pt>
                <c:pt idx="46876">
                  <c:v>0.81699999999999995</c:v>
                </c:pt>
                <c:pt idx="46877">
                  <c:v>0.97399999999999998</c:v>
                </c:pt>
                <c:pt idx="46878">
                  <c:v>0.747</c:v>
                </c:pt>
                <c:pt idx="46879">
                  <c:v>0.97899999999999998</c:v>
                </c:pt>
                <c:pt idx="46880">
                  <c:v>0.54600000000000004</c:v>
                </c:pt>
                <c:pt idx="46881">
                  <c:v>0.98</c:v>
                </c:pt>
                <c:pt idx="46882">
                  <c:v>0.97499999999999998</c:v>
                </c:pt>
                <c:pt idx="46883">
                  <c:v>0.82799999999999996</c:v>
                </c:pt>
                <c:pt idx="46884">
                  <c:v>0.83699999999999997</c:v>
                </c:pt>
                <c:pt idx="46885">
                  <c:v>0.85799999999999998</c:v>
                </c:pt>
                <c:pt idx="46886">
                  <c:v>0.57299999999999995</c:v>
                </c:pt>
                <c:pt idx="46887">
                  <c:v>0.57399999999999995</c:v>
                </c:pt>
                <c:pt idx="46888">
                  <c:v>0.82899999999999996</c:v>
                </c:pt>
                <c:pt idx="46889">
                  <c:v>0.98499999999999999</c:v>
                </c:pt>
                <c:pt idx="46890">
                  <c:v>0.82199999999999995</c:v>
                </c:pt>
                <c:pt idx="46891">
                  <c:v>0.96299999999999997</c:v>
                </c:pt>
                <c:pt idx="46892">
                  <c:v>0.95</c:v>
                </c:pt>
                <c:pt idx="46893">
                  <c:v>0.52800000000000002</c:v>
                </c:pt>
                <c:pt idx="46894">
                  <c:v>0.6</c:v>
                </c:pt>
                <c:pt idx="46895">
                  <c:v>0.83099999999999996</c:v>
                </c:pt>
                <c:pt idx="46896">
                  <c:v>0.99099999999999999</c:v>
                </c:pt>
                <c:pt idx="46897">
                  <c:v>0.53300000000000003</c:v>
                </c:pt>
                <c:pt idx="46898">
                  <c:v>0.77300000000000002</c:v>
                </c:pt>
                <c:pt idx="46899">
                  <c:v>0.98299999999999998</c:v>
                </c:pt>
                <c:pt idx="46900">
                  <c:v>0.84099999999999997</c:v>
                </c:pt>
                <c:pt idx="46901">
                  <c:v>0.98699999999999999</c:v>
                </c:pt>
                <c:pt idx="46902">
                  <c:v>0.83599999999999997</c:v>
                </c:pt>
                <c:pt idx="46903">
                  <c:v>0.55800000000000005</c:v>
                </c:pt>
                <c:pt idx="46904">
                  <c:v>0.51800000000000002</c:v>
                </c:pt>
                <c:pt idx="46905">
                  <c:v>0.96899999999999997</c:v>
                </c:pt>
                <c:pt idx="46906">
                  <c:v>0.55800000000000005</c:v>
                </c:pt>
                <c:pt idx="46907">
                  <c:v>0.51800000000000002</c:v>
                </c:pt>
                <c:pt idx="46908">
                  <c:v>0.82499999999999996</c:v>
                </c:pt>
                <c:pt idx="46909">
                  <c:v>0.97799999999999998</c:v>
                </c:pt>
                <c:pt idx="46910">
                  <c:v>0.93500000000000005</c:v>
                </c:pt>
                <c:pt idx="46911">
                  <c:v>0.81399999999999995</c:v>
                </c:pt>
                <c:pt idx="46912">
                  <c:v>0.99199999999999999</c:v>
                </c:pt>
                <c:pt idx="46913">
                  <c:v>0.82899999999999996</c:v>
                </c:pt>
                <c:pt idx="46914">
                  <c:v>0.83</c:v>
                </c:pt>
                <c:pt idx="46915">
                  <c:v>0.76</c:v>
                </c:pt>
                <c:pt idx="46916">
                  <c:v>0.81299999999999994</c:v>
                </c:pt>
                <c:pt idx="46917">
                  <c:v>0.73299999999999998</c:v>
                </c:pt>
                <c:pt idx="46918">
                  <c:v>0.76900000000000002</c:v>
                </c:pt>
                <c:pt idx="46919">
                  <c:v>0.93100000000000005</c:v>
                </c:pt>
                <c:pt idx="46920">
                  <c:v>0.57599999999999996</c:v>
                </c:pt>
                <c:pt idx="46921">
                  <c:v>0.77300000000000002</c:v>
                </c:pt>
                <c:pt idx="46922">
                  <c:v>0.85399999999999998</c:v>
                </c:pt>
                <c:pt idx="46923">
                  <c:v>0.86499999999999999</c:v>
                </c:pt>
                <c:pt idx="46924">
                  <c:v>0.86</c:v>
                </c:pt>
                <c:pt idx="46925">
                  <c:v>0.83399999999999996</c:v>
                </c:pt>
                <c:pt idx="46926">
                  <c:v>0.82299999999999995</c:v>
                </c:pt>
                <c:pt idx="46927">
                  <c:v>0.54300000000000004</c:v>
                </c:pt>
                <c:pt idx="46928">
                  <c:v>0.97499999999999998</c:v>
                </c:pt>
                <c:pt idx="46929">
                  <c:v>0.96599999999999997</c:v>
                </c:pt>
                <c:pt idx="46930">
                  <c:v>0.85299999999999998</c:v>
                </c:pt>
                <c:pt idx="46931">
                  <c:v>0.55100000000000005</c:v>
                </c:pt>
                <c:pt idx="46932">
                  <c:v>0.51600000000000001</c:v>
                </c:pt>
                <c:pt idx="46933">
                  <c:v>0.55600000000000005</c:v>
                </c:pt>
                <c:pt idx="46934">
                  <c:v>0.82499999999999996</c:v>
                </c:pt>
                <c:pt idx="46935">
                  <c:v>0.51600000000000001</c:v>
                </c:pt>
                <c:pt idx="46936">
                  <c:v>0.55600000000000005</c:v>
                </c:pt>
                <c:pt idx="46937">
                  <c:v>1.0089999999999999</c:v>
                </c:pt>
                <c:pt idx="46938">
                  <c:v>0.51700000000000002</c:v>
                </c:pt>
                <c:pt idx="46939">
                  <c:v>0.55500000000000005</c:v>
                </c:pt>
                <c:pt idx="46940">
                  <c:v>0.98599999999999999</c:v>
                </c:pt>
                <c:pt idx="46941">
                  <c:v>0.53600000000000003</c:v>
                </c:pt>
                <c:pt idx="46942">
                  <c:v>0.81799999999999995</c:v>
                </c:pt>
                <c:pt idx="46943">
                  <c:v>0.99</c:v>
                </c:pt>
                <c:pt idx="46944">
                  <c:v>0.98599999999999999</c:v>
                </c:pt>
                <c:pt idx="46945">
                  <c:v>0.97399999999999998</c:v>
                </c:pt>
                <c:pt idx="46946">
                  <c:v>0.98799999999999999</c:v>
                </c:pt>
                <c:pt idx="46947">
                  <c:v>0.97</c:v>
                </c:pt>
                <c:pt idx="46948">
                  <c:v>0.83499999999999996</c:v>
                </c:pt>
                <c:pt idx="46949">
                  <c:v>0.98299999999999998</c:v>
                </c:pt>
                <c:pt idx="46950">
                  <c:v>0.97199999999999998</c:v>
                </c:pt>
                <c:pt idx="46951">
                  <c:v>0.74099999999999999</c:v>
                </c:pt>
                <c:pt idx="46952">
                  <c:v>0.85499999999999998</c:v>
                </c:pt>
                <c:pt idx="46953">
                  <c:v>0.83099999999999996</c:v>
                </c:pt>
                <c:pt idx="46954">
                  <c:v>0.83799999999999997</c:v>
                </c:pt>
                <c:pt idx="46955">
                  <c:v>0.85699999999999998</c:v>
                </c:pt>
                <c:pt idx="46956">
                  <c:v>0.876</c:v>
                </c:pt>
                <c:pt idx="46957">
                  <c:v>0.97299999999999998</c:v>
                </c:pt>
                <c:pt idx="46958">
                  <c:v>0.55700000000000005</c:v>
                </c:pt>
                <c:pt idx="46959">
                  <c:v>0.51800000000000002</c:v>
                </c:pt>
                <c:pt idx="46960">
                  <c:v>0.86</c:v>
                </c:pt>
                <c:pt idx="46961">
                  <c:v>0.54800000000000004</c:v>
                </c:pt>
                <c:pt idx="46962">
                  <c:v>0.82399999999999995</c:v>
                </c:pt>
                <c:pt idx="46963">
                  <c:v>0.96699999999999997</c:v>
                </c:pt>
                <c:pt idx="46964">
                  <c:v>0.57099999999999995</c:v>
                </c:pt>
                <c:pt idx="46965">
                  <c:v>0.57599999999999996</c:v>
                </c:pt>
                <c:pt idx="46966">
                  <c:v>0.96199999999999997</c:v>
                </c:pt>
                <c:pt idx="46967">
                  <c:v>0.76900000000000002</c:v>
                </c:pt>
                <c:pt idx="46968">
                  <c:v>0.60199999999999998</c:v>
                </c:pt>
                <c:pt idx="46969">
                  <c:v>0.83099999999999996</c:v>
                </c:pt>
                <c:pt idx="46970">
                  <c:v>0.82299999999999995</c:v>
                </c:pt>
                <c:pt idx="46971">
                  <c:v>0.98399999999999999</c:v>
                </c:pt>
                <c:pt idx="46972">
                  <c:v>0.97099999999999997</c:v>
                </c:pt>
                <c:pt idx="46973">
                  <c:v>0.98</c:v>
                </c:pt>
                <c:pt idx="46974">
                  <c:v>0.79600000000000004</c:v>
                </c:pt>
                <c:pt idx="46975">
                  <c:v>0.86</c:v>
                </c:pt>
                <c:pt idx="46976">
                  <c:v>0.86</c:v>
                </c:pt>
                <c:pt idx="46977">
                  <c:v>0.98299999999999998</c:v>
                </c:pt>
                <c:pt idx="46978">
                  <c:v>0.56999999999999995</c:v>
                </c:pt>
                <c:pt idx="46979">
                  <c:v>0.97899999999999998</c:v>
                </c:pt>
                <c:pt idx="46980">
                  <c:v>0.82299999999999995</c:v>
                </c:pt>
                <c:pt idx="46981">
                  <c:v>0.83399999999999996</c:v>
                </c:pt>
                <c:pt idx="46982">
                  <c:v>0.99399999999999999</c:v>
                </c:pt>
                <c:pt idx="46983">
                  <c:v>0.98299999999999998</c:v>
                </c:pt>
                <c:pt idx="46984">
                  <c:v>0.98199999999999998</c:v>
                </c:pt>
                <c:pt idx="46985">
                  <c:v>0.83199999999999996</c:v>
                </c:pt>
                <c:pt idx="46986">
                  <c:v>0.84099999999999997</c:v>
                </c:pt>
                <c:pt idx="46987">
                  <c:v>0.75</c:v>
                </c:pt>
                <c:pt idx="46988">
                  <c:v>0.82899999999999996</c:v>
                </c:pt>
                <c:pt idx="46989">
                  <c:v>0.57799999999999996</c:v>
                </c:pt>
                <c:pt idx="46990">
                  <c:v>0.83699999999999997</c:v>
                </c:pt>
                <c:pt idx="46991">
                  <c:v>0.57299999999999995</c:v>
                </c:pt>
                <c:pt idx="46992">
                  <c:v>0.82199999999999995</c:v>
                </c:pt>
                <c:pt idx="46993">
                  <c:v>0.97799999999999998</c:v>
                </c:pt>
                <c:pt idx="46994">
                  <c:v>0.84299999999999997</c:v>
                </c:pt>
                <c:pt idx="46995">
                  <c:v>0.98699999999999999</c:v>
                </c:pt>
                <c:pt idx="46996">
                  <c:v>0.95399999999999996</c:v>
                </c:pt>
                <c:pt idx="46997">
                  <c:v>0.96699999999999997</c:v>
                </c:pt>
                <c:pt idx="46998">
                  <c:v>0.83699999999999997</c:v>
                </c:pt>
                <c:pt idx="46999">
                  <c:v>0.98899999999999999</c:v>
                </c:pt>
                <c:pt idx="47000">
                  <c:v>0.97399999999999998</c:v>
                </c:pt>
                <c:pt idx="47001">
                  <c:v>0.83699999999999997</c:v>
                </c:pt>
                <c:pt idx="47002">
                  <c:v>0.82399999999999995</c:v>
                </c:pt>
                <c:pt idx="47003">
                  <c:v>0.98599999999999999</c:v>
                </c:pt>
                <c:pt idx="47004">
                  <c:v>0.98199999999999998</c:v>
                </c:pt>
                <c:pt idx="47005">
                  <c:v>0.995</c:v>
                </c:pt>
                <c:pt idx="47006">
                  <c:v>0.82899999999999996</c:v>
                </c:pt>
                <c:pt idx="47007">
                  <c:v>0.83099999999999996</c:v>
                </c:pt>
                <c:pt idx="47008">
                  <c:v>0.94</c:v>
                </c:pt>
                <c:pt idx="47009">
                  <c:v>0.82</c:v>
                </c:pt>
                <c:pt idx="47010">
                  <c:v>0.73099999999999998</c:v>
                </c:pt>
                <c:pt idx="47011">
                  <c:v>0.86699999999999999</c:v>
                </c:pt>
                <c:pt idx="47012">
                  <c:v>0.83899999999999997</c:v>
                </c:pt>
                <c:pt idx="47013">
                  <c:v>0.76</c:v>
                </c:pt>
                <c:pt idx="47014">
                  <c:v>0.81799999999999995</c:v>
                </c:pt>
                <c:pt idx="47015">
                  <c:v>0.81499999999999995</c:v>
                </c:pt>
                <c:pt idx="47016">
                  <c:v>0.93400000000000005</c:v>
                </c:pt>
                <c:pt idx="47017">
                  <c:v>0.85599999999999998</c:v>
                </c:pt>
                <c:pt idx="47018">
                  <c:v>0.60699999999999998</c:v>
                </c:pt>
                <c:pt idx="47019">
                  <c:v>0.76900000000000002</c:v>
                </c:pt>
                <c:pt idx="47020">
                  <c:v>0.78</c:v>
                </c:pt>
                <c:pt idx="47021">
                  <c:v>0.57999999999999996</c:v>
                </c:pt>
                <c:pt idx="47022">
                  <c:v>0.82299999999999995</c:v>
                </c:pt>
                <c:pt idx="47023">
                  <c:v>0.85599999999999998</c:v>
                </c:pt>
                <c:pt idx="47024">
                  <c:v>0.96699999999999997</c:v>
                </c:pt>
                <c:pt idx="47025">
                  <c:v>0.54500000000000004</c:v>
                </c:pt>
                <c:pt idx="47026">
                  <c:v>0.82799999999999996</c:v>
                </c:pt>
                <c:pt idx="47027">
                  <c:v>0.98799999999999999</c:v>
                </c:pt>
                <c:pt idx="47028">
                  <c:v>0.97399999999999998</c:v>
                </c:pt>
                <c:pt idx="47029">
                  <c:v>0.98799999999999999</c:v>
                </c:pt>
                <c:pt idx="47030">
                  <c:v>0.55300000000000005</c:v>
                </c:pt>
                <c:pt idx="47031">
                  <c:v>1.0129999999999999</c:v>
                </c:pt>
                <c:pt idx="47032">
                  <c:v>0.83799999999999997</c:v>
                </c:pt>
                <c:pt idx="47033">
                  <c:v>0.51700000000000002</c:v>
                </c:pt>
                <c:pt idx="47034">
                  <c:v>0.55600000000000005</c:v>
                </c:pt>
                <c:pt idx="47035">
                  <c:v>0.97799999999999998</c:v>
                </c:pt>
                <c:pt idx="47036">
                  <c:v>0.997</c:v>
                </c:pt>
                <c:pt idx="47037">
                  <c:v>0.81799999999999995</c:v>
                </c:pt>
                <c:pt idx="47038">
                  <c:v>0.98599999999999999</c:v>
                </c:pt>
                <c:pt idx="47039">
                  <c:v>0.97199999999999998</c:v>
                </c:pt>
                <c:pt idx="47040">
                  <c:v>0.96299999999999997</c:v>
                </c:pt>
                <c:pt idx="47041">
                  <c:v>0.97699999999999998</c:v>
                </c:pt>
                <c:pt idx="47042">
                  <c:v>0.85699999999999998</c:v>
                </c:pt>
                <c:pt idx="47043">
                  <c:v>0.97699999999999998</c:v>
                </c:pt>
                <c:pt idx="47044">
                  <c:v>0.85799999999999998</c:v>
                </c:pt>
                <c:pt idx="47045">
                  <c:v>0.83699999999999997</c:v>
                </c:pt>
                <c:pt idx="47046">
                  <c:v>0.86199999999999999</c:v>
                </c:pt>
                <c:pt idx="47047">
                  <c:v>0.76</c:v>
                </c:pt>
                <c:pt idx="47048">
                  <c:v>0.83599999999999997</c:v>
                </c:pt>
                <c:pt idx="47049">
                  <c:v>0.54900000000000004</c:v>
                </c:pt>
                <c:pt idx="47050">
                  <c:v>0.86199999999999999</c:v>
                </c:pt>
                <c:pt idx="47051">
                  <c:v>0.84499999999999997</c:v>
                </c:pt>
                <c:pt idx="47052">
                  <c:v>0.57399999999999995</c:v>
                </c:pt>
                <c:pt idx="47053">
                  <c:v>0.96499999999999997</c:v>
                </c:pt>
                <c:pt idx="47054">
                  <c:v>0.997</c:v>
                </c:pt>
                <c:pt idx="47055">
                  <c:v>0.97499999999999998</c:v>
                </c:pt>
                <c:pt idx="47056">
                  <c:v>0.76900000000000002</c:v>
                </c:pt>
                <c:pt idx="47057">
                  <c:v>0.98399999999999999</c:v>
                </c:pt>
                <c:pt idx="47058">
                  <c:v>0.96399999999999997</c:v>
                </c:pt>
                <c:pt idx="47059">
                  <c:v>0.82899999999999996</c:v>
                </c:pt>
                <c:pt idx="47060">
                  <c:v>0.88700000000000001</c:v>
                </c:pt>
                <c:pt idx="47061">
                  <c:v>0.98399999999999999</c:v>
                </c:pt>
                <c:pt idx="47062">
                  <c:v>0.82699999999999996</c:v>
                </c:pt>
                <c:pt idx="47063">
                  <c:v>0.82899999999999996</c:v>
                </c:pt>
                <c:pt idx="47064">
                  <c:v>0.86199999999999999</c:v>
                </c:pt>
                <c:pt idx="47065">
                  <c:v>0.98299999999999998</c:v>
                </c:pt>
                <c:pt idx="47066">
                  <c:v>0.98199999999999998</c:v>
                </c:pt>
                <c:pt idx="47067">
                  <c:v>0.60899999999999999</c:v>
                </c:pt>
                <c:pt idx="47068">
                  <c:v>0.76800000000000002</c:v>
                </c:pt>
                <c:pt idx="47069">
                  <c:v>0.98399999999999999</c:v>
                </c:pt>
                <c:pt idx="47070">
                  <c:v>0.80400000000000005</c:v>
                </c:pt>
                <c:pt idx="47071">
                  <c:v>0.84399999999999997</c:v>
                </c:pt>
                <c:pt idx="47072">
                  <c:v>0.84499999999999997</c:v>
                </c:pt>
                <c:pt idx="47073">
                  <c:v>0.98299999999999998</c:v>
                </c:pt>
                <c:pt idx="47074">
                  <c:v>0.57899999999999996</c:v>
                </c:pt>
                <c:pt idx="47075">
                  <c:v>0.82899999999999996</c:v>
                </c:pt>
                <c:pt idx="47076">
                  <c:v>0.83099999999999996</c:v>
                </c:pt>
                <c:pt idx="47077">
                  <c:v>0.753</c:v>
                </c:pt>
                <c:pt idx="47078">
                  <c:v>0.83399999999999996</c:v>
                </c:pt>
                <c:pt idx="47079">
                  <c:v>0.63</c:v>
                </c:pt>
                <c:pt idx="47080">
                  <c:v>0.83699999999999997</c:v>
                </c:pt>
                <c:pt idx="47081">
                  <c:v>0.98899999999999999</c:v>
                </c:pt>
                <c:pt idx="47082">
                  <c:v>0.98</c:v>
                </c:pt>
                <c:pt idx="47083">
                  <c:v>0.86099999999999999</c:v>
                </c:pt>
                <c:pt idx="47084">
                  <c:v>0.95799999999999996</c:v>
                </c:pt>
                <c:pt idx="47085">
                  <c:v>0.81699999999999995</c:v>
                </c:pt>
                <c:pt idx="47086">
                  <c:v>0.98899999999999999</c:v>
                </c:pt>
                <c:pt idx="47087">
                  <c:v>0.97099999999999997</c:v>
                </c:pt>
                <c:pt idx="47088">
                  <c:v>0.77400000000000002</c:v>
                </c:pt>
                <c:pt idx="47089">
                  <c:v>0.78900000000000003</c:v>
                </c:pt>
                <c:pt idx="47090">
                  <c:v>0.93100000000000005</c:v>
                </c:pt>
                <c:pt idx="47091">
                  <c:v>0.93400000000000005</c:v>
                </c:pt>
                <c:pt idx="47092">
                  <c:v>0.94099999999999995</c:v>
                </c:pt>
                <c:pt idx="47093">
                  <c:v>0.94799999999999995</c:v>
                </c:pt>
                <c:pt idx="47094">
                  <c:v>0.77900000000000003</c:v>
                </c:pt>
                <c:pt idx="47095">
                  <c:v>0.78700000000000003</c:v>
                </c:pt>
                <c:pt idx="47096">
                  <c:v>0.78400000000000003</c:v>
                </c:pt>
                <c:pt idx="47097">
                  <c:v>0.81200000000000006</c:v>
                </c:pt>
                <c:pt idx="47098">
                  <c:v>0.82099999999999995</c:v>
                </c:pt>
                <c:pt idx="47099">
                  <c:v>0.90100000000000002</c:v>
                </c:pt>
                <c:pt idx="47100">
                  <c:v>0.77300000000000002</c:v>
                </c:pt>
                <c:pt idx="47101">
                  <c:v>0.79200000000000004</c:v>
                </c:pt>
                <c:pt idx="47102">
                  <c:v>0.93799999999999994</c:v>
                </c:pt>
                <c:pt idx="47103">
                  <c:v>0.94199999999999995</c:v>
                </c:pt>
                <c:pt idx="47104">
                  <c:v>0.89500000000000002</c:v>
                </c:pt>
                <c:pt idx="47105">
                  <c:v>0.70299999999999996</c:v>
                </c:pt>
                <c:pt idx="47106">
                  <c:v>0.77300000000000002</c:v>
                </c:pt>
                <c:pt idx="47107">
                  <c:v>0.80800000000000005</c:v>
                </c:pt>
                <c:pt idx="47108">
                  <c:v>0.71299999999999997</c:v>
                </c:pt>
                <c:pt idx="47109">
                  <c:v>0.74199999999999999</c:v>
                </c:pt>
                <c:pt idx="47110">
                  <c:v>0.81100000000000005</c:v>
                </c:pt>
                <c:pt idx="47111">
                  <c:v>0.81299999999999994</c:v>
                </c:pt>
                <c:pt idx="47112">
                  <c:v>0.91900000000000004</c:v>
                </c:pt>
                <c:pt idx="47113">
                  <c:v>0.92700000000000005</c:v>
                </c:pt>
                <c:pt idx="47114">
                  <c:v>0.77700000000000002</c:v>
                </c:pt>
                <c:pt idx="47115">
                  <c:v>0.76900000000000002</c:v>
                </c:pt>
                <c:pt idx="47116">
                  <c:v>0.95599999999999996</c:v>
                </c:pt>
                <c:pt idx="47117">
                  <c:v>0.92600000000000005</c:v>
                </c:pt>
                <c:pt idx="47118">
                  <c:v>0.49399999999999999</c:v>
                </c:pt>
                <c:pt idx="47119">
                  <c:v>0.95799999999999996</c:v>
                </c:pt>
                <c:pt idx="47120">
                  <c:v>0.96499999999999997</c:v>
                </c:pt>
                <c:pt idx="47121">
                  <c:v>0.96499999999999997</c:v>
                </c:pt>
                <c:pt idx="47122">
                  <c:v>0.78600000000000003</c:v>
                </c:pt>
                <c:pt idx="47123">
                  <c:v>0.505</c:v>
                </c:pt>
                <c:pt idx="47124">
                  <c:v>0.93200000000000005</c:v>
                </c:pt>
                <c:pt idx="47125">
                  <c:v>0.93899999999999995</c:v>
                </c:pt>
                <c:pt idx="47126">
                  <c:v>0.95199999999999996</c:v>
                </c:pt>
                <c:pt idx="47127">
                  <c:v>0.76900000000000002</c:v>
                </c:pt>
                <c:pt idx="47128">
                  <c:v>0.92100000000000004</c:v>
                </c:pt>
                <c:pt idx="47129">
                  <c:v>0.77900000000000003</c:v>
                </c:pt>
                <c:pt idx="47130">
                  <c:v>0.81599999999999995</c:v>
                </c:pt>
                <c:pt idx="47131">
                  <c:v>0.79400000000000004</c:v>
                </c:pt>
                <c:pt idx="47132">
                  <c:v>0.95</c:v>
                </c:pt>
                <c:pt idx="47133">
                  <c:v>0.93100000000000005</c:v>
                </c:pt>
                <c:pt idx="47134">
                  <c:v>0.749</c:v>
                </c:pt>
                <c:pt idx="47135">
                  <c:v>0.81</c:v>
                </c:pt>
                <c:pt idx="47136">
                  <c:v>0.77400000000000002</c:v>
                </c:pt>
                <c:pt idx="47137">
                  <c:v>0.83499999999999996</c:v>
                </c:pt>
                <c:pt idx="47138">
                  <c:v>0.93200000000000005</c:v>
                </c:pt>
                <c:pt idx="47139">
                  <c:v>0.78600000000000003</c:v>
                </c:pt>
                <c:pt idx="47140">
                  <c:v>0.80900000000000005</c:v>
                </c:pt>
                <c:pt idx="47141">
                  <c:v>0.95499999999999996</c:v>
                </c:pt>
                <c:pt idx="47142">
                  <c:v>0.79</c:v>
                </c:pt>
                <c:pt idx="47143">
                  <c:v>0.79700000000000004</c:v>
                </c:pt>
                <c:pt idx="47144">
                  <c:v>0.79300000000000004</c:v>
                </c:pt>
                <c:pt idx="47145">
                  <c:v>0.78900000000000003</c:v>
                </c:pt>
                <c:pt idx="47146">
                  <c:v>0.70199999999999996</c:v>
                </c:pt>
                <c:pt idx="47147">
                  <c:v>0.79300000000000004</c:v>
                </c:pt>
                <c:pt idx="47148">
                  <c:v>0.93</c:v>
                </c:pt>
                <c:pt idx="47149">
                  <c:v>0.79700000000000004</c:v>
                </c:pt>
                <c:pt idx="47150">
                  <c:v>0.81399999999999995</c:v>
                </c:pt>
                <c:pt idx="47151">
                  <c:v>0.93799999999999994</c:v>
                </c:pt>
                <c:pt idx="47152">
                  <c:v>0.52500000000000002</c:v>
                </c:pt>
                <c:pt idx="47153">
                  <c:v>0.78400000000000003</c:v>
                </c:pt>
                <c:pt idx="47154">
                  <c:v>0.91600000000000004</c:v>
                </c:pt>
                <c:pt idx="47155">
                  <c:v>0.93799999999999994</c:v>
                </c:pt>
                <c:pt idx="47156">
                  <c:v>0.79600000000000004</c:v>
                </c:pt>
                <c:pt idx="47157">
                  <c:v>0.71299999999999997</c:v>
                </c:pt>
                <c:pt idx="47158">
                  <c:v>0.84099999999999997</c:v>
                </c:pt>
                <c:pt idx="47159">
                  <c:v>0.91600000000000004</c:v>
                </c:pt>
                <c:pt idx="47160">
                  <c:v>0.78500000000000003</c:v>
                </c:pt>
                <c:pt idx="47161">
                  <c:v>0.77500000000000002</c:v>
                </c:pt>
                <c:pt idx="47162">
                  <c:v>0.79500000000000004</c:v>
                </c:pt>
                <c:pt idx="47163">
                  <c:v>0.78300000000000003</c:v>
                </c:pt>
                <c:pt idx="47164">
                  <c:v>0.93600000000000005</c:v>
                </c:pt>
                <c:pt idx="47165">
                  <c:v>0.93700000000000006</c:v>
                </c:pt>
                <c:pt idx="47166">
                  <c:v>0.79700000000000004</c:v>
                </c:pt>
                <c:pt idx="47167">
                  <c:v>0.55100000000000005</c:v>
                </c:pt>
                <c:pt idx="47168">
                  <c:v>0.96299999999999997</c:v>
                </c:pt>
                <c:pt idx="47169">
                  <c:v>0.78700000000000003</c:v>
                </c:pt>
                <c:pt idx="47170">
                  <c:v>0.93600000000000005</c:v>
                </c:pt>
                <c:pt idx="47171">
                  <c:v>0.74099999999999999</c:v>
                </c:pt>
                <c:pt idx="47172">
                  <c:v>0.94399999999999995</c:v>
                </c:pt>
                <c:pt idx="47173">
                  <c:v>0.73</c:v>
                </c:pt>
                <c:pt idx="47174">
                  <c:v>0.78200000000000003</c:v>
                </c:pt>
                <c:pt idx="47175">
                  <c:v>0.92300000000000004</c:v>
                </c:pt>
                <c:pt idx="47176">
                  <c:v>0.81699999999999995</c:v>
                </c:pt>
                <c:pt idx="47177">
                  <c:v>0.76100000000000001</c:v>
                </c:pt>
                <c:pt idx="47178">
                  <c:v>0.56899999999999995</c:v>
                </c:pt>
                <c:pt idx="47179">
                  <c:v>0.78800000000000003</c:v>
                </c:pt>
                <c:pt idx="47180">
                  <c:v>0.96499999999999997</c:v>
                </c:pt>
                <c:pt idx="47181">
                  <c:v>0.81399999999999995</c:v>
                </c:pt>
                <c:pt idx="47182">
                  <c:v>0.93700000000000006</c:v>
                </c:pt>
                <c:pt idx="47183">
                  <c:v>0.78900000000000003</c:v>
                </c:pt>
                <c:pt idx="47184">
                  <c:v>0.93100000000000005</c:v>
                </c:pt>
                <c:pt idx="47185">
                  <c:v>0.91200000000000003</c:v>
                </c:pt>
                <c:pt idx="47186">
                  <c:v>0.94199999999999995</c:v>
                </c:pt>
                <c:pt idx="47187">
                  <c:v>0.77600000000000002</c:v>
                </c:pt>
                <c:pt idx="47188">
                  <c:v>0.92500000000000004</c:v>
                </c:pt>
                <c:pt idx="47189">
                  <c:v>0.94099999999999995</c:v>
                </c:pt>
                <c:pt idx="47190">
                  <c:v>0.78600000000000003</c:v>
                </c:pt>
                <c:pt idx="47191">
                  <c:v>0.78</c:v>
                </c:pt>
                <c:pt idx="47192">
                  <c:v>0.82199999999999995</c:v>
                </c:pt>
                <c:pt idx="47193">
                  <c:v>0.93400000000000005</c:v>
                </c:pt>
                <c:pt idx="47194">
                  <c:v>0.77400000000000002</c:v>
                </c:pt>
                <c:pt idx="47195">
                  <c:v>0.81399999999999995</c:v>
                </c:pt>
                <c:pt idx="47196">
                  <c:v>0.90400000000000003</c:v>
                </c:pt>
                <c:pt idx="47197">
                  <c:v>0.77700000000000002</c:v>
                </c:pt>
                <c:pt idx="47198">
                  <c:v>0.94099999999999995</c:v>
                </c:pt>
                <c:pt idx="47199">
                  <c:v>0.76</c:v>
                </c:pt>
                <c:pt idx="47200">
                  <c:v>0.94299999999999995</c:v>
                </c:pt>
                <c:pt idx="47201">
                  <c:v>0.79</c:v>
                </c:pt>
                <c:pt idx="47202">
                  <c:v>0.78800000000000003</c:v>
                </c:pt>
                <c:pt idx="47203">
                  <c:v>0.75700000000000001</c:v>
                </c:pt>
                <c:pt idx="47204">
                  <c:v>0.77200000000000002</c:v>
                </c:pt>
                <c:pt idx="47205">
                  <c:v>0.89800000000000002</c:v>
                </c:pt>
                <c:pt idx="47206">
                  <c:v>0.80900000000000005</c:v>
                </c:pt>
                <c:pt idx="47207">
                  <c:v>0.77600000000000002</c:v>
                </c:pt>
                <c:pt idx="47208">
                  <c:v>0.71299999999999997</c:v>
                </c:pt>
                <c:pt idx="47209">
                  <c:v>0.81499999999999995</c:v>
                </c:pt>
                <c:pt idx="47210">
                  <c:v>0.748</c:v>
                </c:pt>
                <c:pt idx="47211">
                  <c:v>0.94099999999999995</c:v>
                </c:pt>
                <c:pt idx="47212">
                  <c:v>0.81299999999999994</c:v>
                </c:pt>
                <c:pt idx="47213">
                  <c:v>0.81399999999999995</c:v>
                </c:pt>
                <c:pt idx="47214">
                  <c:v>0.96099999999999997</c:v>
                </c:pt>
                <c:pt idx="47215">
                  <c:v>0.92100000000000004</c:v>
                </c:pt>
                <c:pt idx="47216">
                  <c:v>0.77900000000000003</c:v>
                </c:pt>
                <c:pt idx="47217">
                  <c:v>0.92700000000000005</c:v>
                </c:pt>
                <c:pt idx="47218">
                  <c:v>0.96</c:v>
                </c:pt>
                <c:pt idx="47219">
                  <c:v>0.81799999999999995</c:v>
                </c:pt>
                <c:pt idx="47220">
                  <c:v>0.77200000000000002</c:v>
                </c:pt>
                <c:pt idx="47221">
                  <c:v>0.78700000000000003</c:v>
                </c:pt>
                <c:pt idx="47222">
                  <c:v>0.78100000000000003</c:v>
                </c:pt>
                <c:pt idx="47223">
                  <c:v>0.746</c:v>
                </c:pt>
                <c:pt idx="47224">
                  <c:v>0.92800000000000005</c:v>
                </c:pt>
                <c:pt idx="47225">
                  <c:v>0.55300000000000005</c:v>
                </c:pt>
                <c:pt idx="47226">
                  <c:v>0.96899999999999997</c:v>
                </c:pt>
                <c:pt idx="47227">
                  <c:v>0.49399999999999999</c:v>
                </c:pt>
                <c:pt idx="47228">
                  <c:v>0.77800000000000002</c:v>
                </c:pt>
                <c:pt idx="47229">
                  <c:v>0.75</c:v>
                </c:pt>
                <c:pt idx="47230">
                  <c:v>0.95599999999999996</c:v>
                </c:pt>
                <c:pt idx="47231">
                  <c:v>0.76800000000000002</c:v>
                </c:pt>
                <c:pt idx="47232">
                  <c:v>0.79700000000000004</c:v>
                </c:pt>
                <c:pt idx="47233">
                  <c:v>0.93400000000000005</c:v>
                </c:pt>
                <c:pt idx="47234">
                  <c:v>0.79700000000000004</c:v>
                </c:pt>
                <c:pt idx="47235">
                  <c:v>0.752</c:v>
                </c:pt>
                <c:pt idx="47236">
                  <c:v>0.92300000000000004</c:v>
                </c:pt>
                <c:pt idx="47237">
                  <c:v>0.78</c:v>
                </c:pt>
                <c:pt idx="47238">
                  <c:v>0.81100000000000005</c:v>
                </c:pt>
                <c:pt idx="47239">
                  <c:v>0.79</c:v>
                </c:pt>
                <c:pt idx="47240">
                  <c:v>0.79600000000000004</c:v>
                </c:pt>
                <c:pt idx="47241">
                  <c:v>0.92</c:v>
                </c:pt>
                <c:pt idx="47242">
                  <c:v>0.83799999999999997</c:v>
                </c:pt>
                <c:pt idx="47243">
                  <c:v>0.79300000000000004</c:v>
                </c:pt>
                <c:pt idx="47244">
                  <c:v>0.8</c:v>
                </c:pt>
                <c:pt idx="47245">
                  <c:v>0.79600000000000004</c:v>
                </c:pt>
                <c:pt idx="47246">
                  <c:v>0.79600000000000004</c:v>
                </c:pt>
                <c:pt idx="47247">
                  <c:v>0.93400000000000005</c:v>
                </c:pt>
                <c:pt idx="47248">
                  <c:v>0.80800000000000005</c:v>
                </c:pt>
                <c:pt idx="47249">
                  <c:v>0.93600000000000005</c:v>
                </c:pt>
                <c:pt idx="47250">
                  <c:v>0.94</c:v>
                </c:pt>
                <c:pt idx="47251">
                  <c:v>0.78600000000000003</c:v>
                </c:pt>
                <c:pt idx="47252">
                  <c:v>0.94499999999999995</c:v>
                </c:pt>
                <c:pt idx="47253">
                  <c:v>0.78800000000000003</c:v>
                </c:pt>
                <c:pt idx="47254">
                  <c:v>0.7</c:v>
                </c:pt>
                <c:pt idx="47255">
                  <c:v>0.93899999999999995</c:v>
                </c:pt>
                <c:pt idx="47256">
                  <c:v>0.81499999999999995</c:v>
                </c:pt>
                <c:pt idx="47257">
                  <c:v>0.76600000000000001</c:v>
                </c:pt>
                <c:pt idx="47258">
                  <c:v>0.79900000000000004</c:v>
                </c:pt>
                <c:pt idx="47259">
                  <c:v>0.79300000000000004</c:v>
                </c:pt>
                <c:pt idx="47260">
                  <c:v>0.79</c:v>
                </c:pt>
                <c:pt idx="47261">
                  <c:v>0.78800000000000003</c:v>
                </c:pt>
                <c:pt idx="47262">
                  <c:v>0.94</c:v>
                </c:pt>
                <c:pt idx="47263">
                  <c:v>0.79800000000000004</c:v>
                </c:pt>
                <c:pt idx="47264">
                  <c:v>0.84399999999999997</c:v>
                </c:pt>
                <c:pt idx="47265">
                  <c:v>0.77200000000000002</c:v>
                </c:pt>
                <c:pt idx="47266">
                  <c:v>0.71299999999999997</c:v>
                </c:pt>
                <c:pt idx="47267">
                  <c:v>0.8</c:v>
                </c:pt>
                <c:pt idx="47268">
                  <c:v>0.93899999999999995</c:v>
                </c:pt>
                <c:pt idx="47269">
                  <c:v>0.93799999999999994</c:v>
                </c:pt>
                <c:pt idx="47270">
                  <c:v>0.91800000000000004</c:v>
                </c:pt>
                <c:pt idx="47271">
                  <c:v>0.77600000000000002</c:v>
                </c:pt>
                <c:pt idx="47272">
                  <c:v>0.76700000000000002</c:v>
                </c:pt>
                <c:pt idx="47273">
                  <c:v>0.55300000000000005</c:v>
                </c:pt>
                <c:pt idx="47274">
                  <c:v>0.77600000000000002</c:v>
                </c:pt>
                <c:pt idx="47275">
                  <c:v>0.78800000000000003</c:v>
                </c:pt>
                <c:pt idx="47276">
                  <c:v>0.78100000000000003</c:v>
                </c:pt>
                <c:pt idx="47277">
                  <c:v>0.77</c:v>
                </c:pt>
                <c:pt idx="47278">
                  <c:v>0.96699999999999997</c:v>
                </c:pt>
                <c:pt idx="47279">
                  <c:v>0.73299999999999998</c:v>
                </c:pt>
                <c:pt idx="47280">
                  <c:v>0.81399999999999995</c:v>
                </c:pt>
                <c:pt idx="47281">
                  <c:v>0.78700000000000003</c:v>
                </c:pt>
                <c:pt idx="47282">
                  <c:v>0.92600000000000005</c:v>
                </c:pt>
                <c:pt idx="47283">
                  <c:v>0.57099999999999995</c:v>
                </c:pt>
                <c:pt idx="47284">
                  <c:v>0.81899999999999995</c:v>
                </c:pt>
                <c:pt idx="47285">
                  <c:v>0.78400000000000003</c:v>
                </c:pt>
                <c:pt idx="47286">
                  <c:v>0.81599999999999995</c:v>
                </c:pt>
                <c:pt idx="47287">
                  <c:v>0.76600000000000001</c:v>
                </c:pt>
                <c:pt idx="47288">
                  <c:v>0.96799999999999997</c:v>
                </c:pt>
                <c:pt idx="47289">
                  <c:v>0.78600000000000003</c:v>
                </c:pt>
                <c:pt idx="47290">
                  <c:v>0.82199999999999995</c:v>
                </c:pt>
                <c:pt idx="47291">
                  <c:v>0.77900000000000003</c:v>
                </c:pt>
                <c:pt idx="47292">
                  <c:v>0.91500000000000004</c:v>
                </c:pt>
                <c:pt idx="47293">
                  <c:v>0.93200000000000005</c:v>
                </c:pt>
                <c:pt idx="47294">
                  <c:v>0.78800000000000003</c:v>
                </c:pt>
                <c:pt idx="47295">
                  <c:v>0.77200000000000002</c:v>
                </c:pt>
                <c:pt idx="47296">
                  <c:v>0.76100000000000001</c:v>
                </c:pt>
                <c:pt idx="47297">
                  <c:v>0.92800000000000005</c:v>
                </c:pt>
                <c:pt idx="47298">
                  <c:v>0.94199999999999995</c:v>
                </c:pt>
                <c:pt idx="47299">
                  <c:v>0.77700000000000002</c:v>
                </c:pt>
                <c:pt idx="47300">
                  <c:v>0.78300000000000003</c:v>
                </c:pt>
                <c:pt idx="47301">
                  <c:v>0.81599999999999995</c:v>
                </c:pt>
                <c:pt idx="47302">
                  <c:v>0.76900000000000002</c:v>
                </c:pt>
                <c:pt idx="47303">
                  <c:v>0.79200000000000004</c:v>
                </c:pt>
                <c:pt idx="47304">
                  <c:v>0.55600000000000005</c:v>
                </c:pt>
                <c:pt idx="47305">
                  <c:v>0.77700000000000002</c:v>
                </c:pt>
                <c:pt idx="47306">
                  <c:v>0.77500000000000002</c:v>
                </c:pt>
                <c:pt idx="47307">
                  <c:v>0.90700000000000003</c:v>
                </c:pt>
                <c:pt idx="47308">
                  <c:v>0.78</c:v>
                </c:pt>
                <c:pt idx="47309">
                  <c:v>0.78700000000000003</c:v>
                </c:pt>
                <c:pt idx="47310">
                  <c:v>0.76500000000000001</c:v>
                </c:pt>
                <c:pt idx="47311">
                  <c:v>0.79300000000000004</c:v>
                </c:pt>
                <c:pt idx="47312">
                  <c:v>0.77400000000000002</c:v>
                </c:pt>
                <c:pt idx="47313">
                  <c:v>0.90100000000000002</c:v>
                </c:pt>
                <c:pt idx="47314">
                  <c:v>0.81</c:v>
                </c:pt>
                <c:pt idx="47315">
                  <c:v>0.81699999999999995</c:v>
                </c:pt>
                <c:pt idx="47316">
                  <c:v>0.78600000000000003</c:v>
                </c:pt>
                <c:pt idx="47317">
                  <c:v>0.78</c:v>
                </c:pt>
                <c:pt idx="47318">
                  <c:v>0.81100000000000005</c:v>
                </c:pt>
                <c:pt idx="47319">
                  <c:v>0.81499999999999995</c:v>
                </c:pt>
                <c:pt idx="47320">
                  <c:v>0.752</c:v>
                </c:pt>
                <c:pt idx="47321">
                  <c:v>0.92200000000000004</c:v>
                </c:pt>
                <c:pt idx="47322">
                  <c:v>0.81399999999999995</c:v>
                </c:pt>
                <c:pt idx="47323">
                  <c:v>0.78</c:v>
                </c:pt>
                <c:pt idx="47324">
                  <c:v>0.92600000000000005</c:v>
                </c:pt>
                <c:pt idx="47325">
                  <c:v>0.77400000000000002</c:v>
                </c:pt>
                <c:pt idx="47326">
                  <c:v>0.82</c:v>
                </c:pt>
                <c:pt idx="47327">
                  <c:v>0.78400000000000003</c:v>
                </c:pt>
                <c:pt idx="47328">
                  <c:v>0.749</c:v>
                </c:pt>
                <c:pt idx="47329">
                  <c:v>0.93</c:v>
                </c:pt>
                <c:pt idx="47330">
                  <c:v>0.55500000000000005</c:v>
                </c:pt>
                <c:pt idx="47331">
                  <c:v>0.97099999999999997</c:v>
                </c:pt>
                <c:pt idx="47332">
                  <c:v>0.79</c:v>
                </c:pt>
                <c:pt idx="47333">
                  <c:v>0.97099999999999997</c:v>
                </c:pt>
                <c:pt idx="47334">
                  <c:v>0.78</c:v>
                </c:pt>
                <c:pt idx="47335">
                  <c:v>0.754</c:v>
                </c:pt>
                <c:pt idx="47336">
                  <c:v>0.95899999999999996</c:v>
                </c:pt>
                <c:pt idx="47337">
                  <c:v>0.8</c:v>
                </c:pt>
                <c:pt idx="47338">
                  <c:v>0.79400000000000004</c:v>
                </c:pt>
                <c:pt idx="47339">
                  <c:v>0.79900000000000004</c:v>
                </c:pt>
                <c:pt idx="47340">
                  <c:v>0.79600000000000004</c:v>
                </c:pt>
                <c:pt idx="47341">
                  <c:v>0.80200000000000005</c:v>
                </c:pt>
                <c:pt idx="47342">
                  <c:v>0.93899999999999995</c:v>
                </c:pt>
                <c:pt idx="47343">
                  <c:v>0.79900000000000004</c:v>
                </c:pt>
                <c:pt idx="47344">
                  <c:v>0.84</c:v>
                </c:pt>
                <c:pt idx="47345">
                  <c:v>0.92400000000000004</c:v>
                </c:pt>
                <c:pt idx="47346">
                  <c:v>0.93700000000000006</c:v>
                </c:pt>
                <c:pt idx="47347">
                  <c:v>0.79900000000000004</c:v>
                </c:pt>
                <c:pt idx="47348">
                  <c:v>0.94299999999999995</c:v>
                </c:pt>
                <c:pt idx="47349">
                  <c:v>0.80800000000000005</c:v>
                </c:pt>
                <c:pt idx="47350">
                  <c:v>0.92200000000000004</c:v>
                </c:pt>
                <c:pt idx="47351">
                  <c:v>0.93899999999999995</c:v>
                </c:pt>
                <c:pt idx="47352">
                  <c:v>0.77600000000000002</c:v>
                </c:pt>
                <c:pt idx="47353">
                  <c:v>0.80100000000000005</c:v>
                </c:pt>
                <c:pt idx="47354">
                  <c:v>0.93899999999999995</c:v>
                </c:pt>
                <c:pt idx="47355">
                  <c:v>0.79400000000000004</c:v>
                </c:pt>
                <c:pt idx="47356">
                  <c:v>0.94199999999999995</c:v>
                </c:pt>
                <c:pt idx="47357">
                  <c:v>0.77900000000000003</c:v>
                </c:pt>
                <c:pt idx="47358">
                  <c:v>0.81599999999999995</c:v>
                </c:pt>
                <c:pt idx="47359">
                  <c:v>0.8</c:v>
                </c:pt>
                <c:pt idx="47360">
                  <c:v>0.80200000000000005</c:v>
                </c:pt>
                <c:pt idx="47361">
                  <c:v>0.93899999999999995</c:v>
                </c:pt>
                <c:pt idx="47362">
                  <c:v>0.79600000000000004</c:v>
                </c:pt>
                <c:pt idx="47363">
                  <c:v>0.84599999999999997</c:v>
                </c:pt>
                <c:pt idx="47364">
                  <c:v>0.77100000000000002</c:v>
                </c:pt>
                <c:pt idx="47365">
                  <c:v>0.71099999999999997</c:v>
                </c:pt>
                <c:pt idx="47366">
                  <c:v>0.77900000000000003</c:v>
                </c:pt>
                <c:pt idx="47367">
                  <c:v>0.77600000000000002</c:v>
                </c:pt>
                <c:pt idx="47368">
                  <c:v>0.77700000000000002</c:v>
                </c:pt>
                <c:pt idx="47369">
                  <c:v>0.96899999999999997</c:v>
                </c:pt>
                <c:pt idx="47370">
                  <c:v>0.77200000000000002</c:v>
                </c:pt>
                <c:pt idx="47371">
                  <c:v>0.81399999999999995</c:v>
                </c:pt>
                <c:pt idx="47372">
                  <c:v>0.749</c:v>
                </c:pt>
                <c:pt idx="47373">
                  <c:v>0.78900000000000003</c:v>
                </c:pt>
                <c:pt idx="47374">
                  <c:v>0.81100000000000005</c:v>
                </c:pt>
                <c:pt idx="47375">
                  <c:v>0.79</c:v>
                </c:pt>
                <c:pt idx="47376">
                  <c:v>0.81699999999999995</c:v>
                </c:pt>
                <c:pt idx="47377">
                  <c:v>0.82</c:v>
                </c:pt>
                <c:pt idx="47378">
                  <c:v>0.77</c:v>
                </c:pt>
                <c:pt idx="47379">
                  <c:v>0.78100000000000003</c:v>
                </c:pt>
                <c:pt idx="47380">
                  <c:v>0.91800000000000004</c:v>
                </c:pt>
                <c:pt idx="47381">
                  <c:v>0.93400000000000005</c:v>
                </c:pt>
                <c:pt idx="47382">
                  <c:v>0.77500000000000002</c:v>
                </c:pt>
                <c:pt idx="47383">
                  <c:v>0.78800000000000003</c:v>
                </c:pt>
                <c:pt idx="47384">
                  <c:v>0.81100000000000005</c:v>
                </c:pt>
                <c:pt idx="47385">
                  <c:v>0.81799999999999995</c:v>
                </c:pt>
                <c:pt idx="47386">
                  <c:v>0.77900000000000003</c:v>
                </c:pt>
                <c:pt idx="47387">
                  <c:v>0.93</c:v>
                </c:pt>
                <c:pt idx="47388">
                  <c:v>0.94399999999999995</c:v>
                </c:pt>
                <c:pt idx="47389">
                  <c:v>0.78500000000000003</c:v>
                </c:pt>
                <c:pt idx="47390">
                  <c:v>0.94</c:v>
                </c:pt>
                <c:pt idx="47391">
                  <c:v>0.77300000000000002</c:v>
                </c:pt>
                <c:pt idx="47392">
                  <c:v>0.79500000000000004</c:v>
                </c:pt>
                <c:pt idx="47393">
                  <c:v>0.55700000000000005</c:v>
                </c:pt>
                <c:pt idx="47394">
                  <c:v>0.77600000000000002</c:v>
                </c:pt>
                <c:pt idx="47395">
                  <c:v>0.90300000000000002</c:v>
                </c:pt>
                <c:pt idx="47396">
                  <c:v>0.91</c:v>
                </c:pt>
                <c:pt idx="47397">
                  <c:v>0.78200000000000003</c:v>
                </c:pt>
                <c:pt idx="47398">
                  <c:v>0.78300000000000003</c:v>
                </c:pt>
                <c:pt idx="47399">
                  <c:v>0.79500000000000004</c:v>
                </c:pt>
                <c:pt idx="47400">
                  <c:v>0.81799999999999995</c:v>
                </c:pt>
                <c:pt idx="47401">
                  <c:v>0.77600000000000002</c:v>
                </c:pt>
                <c:pt idx="47402">
                  <c:v>0.81200000000000006</c:v>
                </c:pt>
                <c:pt idx="47403">
                  <c:v>0.78200000000000003</c:v>
                </c:pt>
                <c:pt idx="47404">
                  <c:v>0.81599999999999995</c:v>
                </c:pt>
                <c:pt idx="47405">
                  <c:v>0.75600000000000001</c:v>
                </c:pt>
                <c:pt idx="47406">
                  <c:v>0.92300000000000004</c:v>
                </c:pt>
                <c:pt idx="47407">
                  <c:v>0.78100000000000003</c:v>
                </c:pt>
                <c:pt idx="47408">
                  <c:v>0.77600000000000002</c:v>
                </c:pt>
                <c:pt idx="47409">
                  <c:v>0.78600000000000003</c:v>
                </c:pt>
                <c:pt idx="47410">
                  <c:v>0.82099999999999995</c:v>
                </c:pt>
                <c:pt idx="47411">
                  <c:v>0.752</c:v>
                </c:pt>
                <c:pt idx="47412">
                  <c:v>0.93100000000000005</c:v>
                </c:pt>
                <c:pt idx="47413">
                  <c:v>0.79100000000000004</c:v>
                </c:pt>
                <c:pt idx="47414">
                  <c:v>0.97199999999999998</c:v>
                </c:pt>
                <c:pt idx="47415">
                  <c:v>0.78200000000000003</c:v>
                </c:pt>
                <c:pt idx="47416">
                  <c:v>0.80200000000000005</c:v>
                </c:pt>
                <c:pt idx="47417">
                  <c:v>0.79700000000000004</c:v>
                </c:pt>
                <c:pt idx="47418">
                  <c:v>0.80100000000000005</c:v>
                </c:pt>
                <c:pt idx="47419">
                  <c:v>0.79900000000000004</c:v>
                </c:pt>
                <c:pt idx="47420">
                  <c:v>0.80400000000000005</c:v>
                </c:pt>
                <c:pt idx="47421">
                  <c:v>0.94099999999999995</c:v>
                </c:pt>
                <c:pt idx="47422">
                  <c:v>0.80100000000000005</c:v>
                </c:pt>
                <c:pt idx="47423">
                  <c:v>0.80100000000000005</c:v>
                </c:pt>
                <c:pt idx="47424">
                  <c:v>0.94499999999999995</c:v>
                </c:pt>
                <c:pt idx="47425">
                  <c:v>0.84199999999999997</c:v>
                </c:pt>
                <c:pt idx="47426">
                  <c:v>0.94099999999999995</c:v>
                </c:pt>
                <c:pt idx="47427">
                  <c:v>0.94099999999999995</c:v>
                </c:pt>
                <c:pt idx="47428">
                  <c:v>0.80300000000000005</c:v>
                </c:pt>
                <c:pt idx="47429">
                  <c:v>0.77800000000000002</c:v>
                </c:pt>
                <c:pt idx="47430">
                  <c:v>0.94399999999999995</c:v>
                </c:pt>
                <c:pt idx="47431">
                  <c:v>0.92</c:v>
                </c:pt>
                <c:pt idx="47432">
                  <c:v>0.80400000000000005</c:v>
                </c:pt>
                <c:pt idx="47433">
                  <c:v>0.92400000000000004</c:v>
                </c:pt>
                <c:pt idx="47434">
                  <c:v>0.94199999999999995</c:v>
                </c:pt>
                <c:pt idx="47435">
                  <c:v>0.81699999999999995</c:v>
                </c:pt>
                <c:pt idx="47436">
                  <c:v>0.78100000000000003</c:v>
                </c:pt>
                <c:pt idx="47437">
                  <c:v>0.79900000000000004</c:v>
                </c:pt>
                <c:pt idx="47438">
                  <c:v>0.84699999999999998</c:v>
                </c:pt>
                <c:pt idx="47439">
                  <c:v>0.77300000000000002</c:v>
                </c:pt>
                <c:pt idx="47440">
                  <c:v>0.97099999999999997</c:v>
                </c:pt>
                <c:pt idx="47441">
                  <c:v>0.77300000000000002</c:v>
                </c:pt>
                <c:pt idx="47442">
                  <c:v>0.81</c:v>
                </c:pt>
                <c:pt idx="47443">
                  <c:v>0.81399999999999995</c:v>
                </c:pt>
                <c:pt idx="47444">
                  <c:v>0.82099999999999995</c:v>
                </c:pt>
                <c:pt idx="47445">
                  <c:v>0.79300000000000004</c:v>
                </c:pt>
                <c:pt idx="47446">
                  <c:v>0.78300000000000003</c:v>
                </c:pt>
                <c:pt idx="47447">
                  <c:v>0.90900000000000003</c:v>
                </c:pt>
                <c:pt idx="47448">
                  <c:v>0.77200000000000002</c:v>
                </c:pt>
                <c:pt idx="47449">
                  <c:v>0.81100000000000005</c:v>
                </c:pt>
                <c:pt idx="47450">
                  <c:v>0.77700000000000002</c:v>
                </c:pt>
                <c:pt idx="47451">
                  <c:v>0.78</c:v>
                </c:pt>
                <c:pt idx="47452">
                  <c:v>0.93400000000000005</c:v>
                </c:pt>
                <c:pt idx="47453">
                  <c:v>0.90700000000000003</c:v>
                </c:pt>
                <c:pt idx="47454">
                  <c:v>0.93300000000000005</c:v>
                </c:pt>
                <c:pt idx="47455">
                  <c:v>0.94399999999999995</c:v>
                </c:pt>
                <c:pt idx="47456">
                  <c:v>0.78700000000000003</c:v>
                </c:pt>
                <c:pt idx="47457">
                  <c:v>0.94299999999999995</c:v>
                </c:pt>
                <c:pt idx="47458">
                  <c:v>0.77600000000000002</c:v>
                </c:pt>
                <c:pt idx="47459">
                  <c:v>0.77800000000000002</c:v>
                </c:pt>
                <c:pt idx="47460">
                  <c:v>0.90400000000000003</c:v>
                </c:pt>
                <c:pt idx="47461">
                  <c:v>0.79700000000000004</c:v>
                </c:pt>
                <c:pt idx="47462">
                  <c:v>0.78500000000000003</c:v>
                </c:pt>
                <c:pt idx="47463">
                  <c:v>0.94</c:v>
                </c:pt>
                <c:pt idx="47464">
                  <c:v>0.79700000000000004</c:v>
                </c:pt>
                <c:pt idx="47465">
                  <c:v>0.81100000000000005</c:v>
                </c:pt>
                <c:pt idx="47466">
                  <c:v>0.77800000000000002</c:v>
                </c:pt>
                <c:pt idx="47467">
                  <c:v>0.78400000000000003</c:v>
                </c:pt>
                <c:pt idx="47468">
                  <c:v>0.78100000000000003</c:v>
                </c:pt>
                <c:pt idx="47469">
                  <c:v>0.93200000000000005</c:v>
                </c:pt>
                <c:pt idx="47470">
                  <c:v>0.77700000000000002</c:v>
                </c:pt>
                <c:pt idx="47471">
                  <c:v>0.78700000000000003</c:v>
                </c:pt>
                <c:pt idx="47472">
                  <c:v>0.754</c:v>
                </c:pt>
                <c:pt idx="47473">
                  <c:v>0.79100000000000004</c:v>
                </c:pt>
                <c:pt idx="47474">
                  <c:v>0.97299999999999998</c:v>
                </c:pt>
                <c:pt idx="47475">
                  <c:v>0.78400000000000003</c:v>
                </c:pt>
                <c:pt idx="47476">
                  <c:v>0.80600000000000005</c:v>
                </c:pt>
                <c:pt idx="47477">
                  <c:v>0.94199999999999995</c:v>
                </c:pt>
                <c:pt idx="47478">
                  <c:v>0.94599999999999995</c:v>
                </c:pt>
                <c:pt idx="47479">
                  <c:v>0.94399999999999995</c:v>
                </c:pt>
                <c:pt idx="47480">
                  <c:v>0.94299999999999995</c:v>
                </c:pt>
                <c:pt idx="47481">
                  <c:v>0.80500000000000005</c:v>
                </c:pt>
                <c:pt idx="47482">
                  <c:v>0.94599999999999995</c:v>
                </c:pt>
                <c:pt idx="47483">
                  <c:v>0.80600000000000005</c:v>
                </c:pt>
                <c:pt idx="47484">
                  <c:v>0.77900000000000003</c:v>
                </c:pt>
                <c:pt idx="47485">
                  <c:v>0.92200000000000004</c:v>
                </c:pt>
                <c:pt idx="47486">
                  <c:v>0.81599999999999995</c:v>
                </c:pt>
                <c:pt idx="47487">
                  <c:v>0.84799999999999998</c:v>
                </c:pt>
                <c:pt idx="47488">
                  <c:v>0.80100000000000005</c:v>
                </c:pt>
                <c:pt idx="47489">
                  <c:v>0.78300000000000003</c:v>
                </c:pt>
                <c:pt idx="47490">
                  <c:v>0.81399999999999995</c:v>
                </c:pt>
                <c:pt idx="47491">
                  <c:v>0.82099999999999995</c:v>
                </c:pt>
                <c:pt idx="47492">
                  <c:v>0.79500000000000004</c:v>
                </c:pt>
                <c:pt idx="47493">
                  <c:v>0.91100000000000003</c:v>
                </c:pt>
                <c:pt idx="47494">
                  <c:v>0.90800000000000003</c:v>
                </c:pt>
                <c:pt idx="47495">
                  <c:v>0.77900000000000003</c:v>
                </c:pt>
                <c:pt idx="47496">
                  <c:v>0.93400000000000005</c:v>
                </c:pt>
                <c:pt idx="47497">
                  <c:v>0.78900000000000003</c:v>
                </c:pt>
                <c:pt idx="47498">
                  <c:v>0.90500000000000003</c:v>
                </c:pt>
                <c:pt idx="47499">
                  <c:v>0.94499999999999995</c:v>
                </c:pt>
                <c:pt idx="47500">
                  <c:v>0.77800000000000002</c:v>
                </c:pt>
                <c:pt idx="47501">
                  <c:v>0.79800000000000004</c:v>
                </c:pt>
                <c:pt idx="47502">
                  <c:v>0.94099999999999995</c:v>
                </c:pt>
                <c:pt idx="47503">
                  <c:v>0.78500000000000003</c:v>
                </c:pt>
                <c:pt idx="47504">
                  <c:v>0.78100000000000003</c:v>
                </c:pt>
                <c:pt idx="47505">
                  <c:v>0.93300000000000005</c:v>
                </c:pt>
                <c:pt idx="47506">
                  <c:v>0.77800000000000002</c:v>
                </c:pt>
                <c:pt idx="47507">
                  <c:v>0.79100000000000004</c:v>
                </c:pt>
                <c:pt idx="47508">
                  <c:v>0.78500000000000003</c:v>
                </c:pt>
                <c:pt idx="47509">
                  <c:v>0.92300000000000004</c:v>
                </c:pt>
                <c:pt idx="47510">
                  <c:v>0.79500000000000004</c:v>
                </c:pt>
                <c:pt idx="47511">
                  <c:v>0.93600000000000005</c:v>
                </c:pt>
                <c:pt idx="47512">
                  <c:v>0.78900000000000003</c:v>
                </c:pt>
                <c:pt idx="47513">
                  <c:v>0.94599999999999995</c:v>
                </c:pt>
                <c:pt idx="47514">
                  <c:v>0.79900000000000004</c:v>
                </c:pt>
              </c:numCache>
            </c:numRef>
          </c:yVal>
          <c:smooth val="0"/>
          <c:extLst>
            <c:ext xmlns:c16="http://schemas.microsoft.com/office/drawing/2014/chart" uri="{C3380CC4-5D6E-409C-BE32-E72D297353CC}">
              <c16:uniqueId val="{00000001-69AE-4000-BB8C-074916F3F215}"/>
            </c:ext>
          </c:extLst>
        </c:ser>
        <c:ser>
          <c:idx val="2"/>
          <c:order val="2"/>
          <c:tx>
            <c:v>1% Strain Limit</c:v>
          </c:tx>
          <c:spPr>
            <a:ln w="25400" cap="rnd">
              <a:solidFill>
                <a:srgbClr val="FF0000"/>
              </a:solidFill>
              <a:round/>
            </a:ln>
            <a:effectLst/>
          </c:spPr>
          <c:marker>
            <c:symbol val="none"/>
          </c:marker>
          <c:xVal>
            <c:numLit>
              <c:formatCode>General</c:formatCode>
              <c:ptCount val="2"/>
              <c:pt idx="0">
                <c:v>0</c:v>
              </c:pt>
              <c:pt idx="1">
                <c:v>90000</c:v>
              </c:pt>
            </c:numLit>
          </c:xVal>
          <c:yVal>
            <c:numLit>
              <c:formatCode>General</c:formatCode>
              <c:ptCount val="2"/>
              <c:pt idx="0">
                <c:v>1</c:v>
              </c:pt>
              <c:pt idx="1">
                <c:v>1</c:v>
              </c:pt>
            </c:numLit>
          </c:yVal>
          <c:smooth val="0"/>
          <c:extLst>
            <c:ext xmlns:c16="http://schemas.microsoft.com/office/drawing/2014/chart" uri="{C3380CC4-5D6E-409C-BE32-E72D297353CC}">
              <c16:uniqueId val="{00000002-69AE-4000-BB8C-074916F3F215}"/>
            </c:ext>
          </c:extLst>
        </c:ser>
        <c:dLbls>
          <c:showLegendKey val="0"/>
          <c:showVal val="0"/>
          <c:showCatName val="0"/>
          <c:showSerName val="0"/>
          <c:showPercent val="0"/>
          <c:showBubbleSize val="0"/>
        </c:dLbls>
        <c:axId val="281824975"/>
        <c:axId val="281802895"/>
      </c:scatterChart>
      <c:valAx>
        <c:axId val="281824975"/>
        <c:scaling>
          <c:orientation val="minMax"/>
          <c:max val="90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800" b="0" i="0" u="none" strike="noStrike" kern="1200" baseline="0">
                    <a:solidFill>
                      <a:sysClr val="windowText" lastClr="000000">
                        <a:lumMod val="65000"/>
                        <a:lumOff val="35000"/>
                      </a:sysClr>
                    </a:solidFill>
                  </a:rPr>
                  <a:t>Transient Clad Strain </a:t>
                </a:r>
                <a:r>
                  <a:rPr lang="en-US"/>
                  <a:t>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B13DCDD-B8C1-4001-89B7-36D301ABB236}" type="doc">
      <dgm:prSet loTypeId="urn:microsoft.com/office/officeart/2005/8/layout/process4" loCatId="process" qsTypeId="urn:microsoft.com/office/officeart/2005/8/quickstyle/simple2" qsCatId="simple" csTypeId="urn:microsoft.com/office/officeart/2005/8/colors/accent1_2" csCatId="accent1"/>
      <dgm:spPr/>
      <dgm:t>
        <a:bodyPr/>
        <a:lstStyle/>
        <a:p>
          <a:endParaRPr lang="en-US"/>
        </a:p>
      </dgm:t>
    </dgm:pt>
    <dgm:pt modelId="{3623E759-7AC7-4206-9BB0-69D0078497F7}">
      <dgm:prSet/>
      <dgm:spPr/>
      <dgm:t>
        <a:bodyPr/>
        <a:lstStyle/>
        <a:p>
          <a:r>
            <a:rPr lang="en-US" dirty="0"/>
            <a:t>The nuclear industry is advancing toward:</a:t>
          </a:r>
        </a:p>
      </dgm:t>
    </dgm:pt>
    <dgm:pt modelId="{CA3B2BEF-47AF-4217-8710-FEB71BB0BB8E}" type="parTrans" cxnId="{EA8E0142-0CD6-4907-AC68-07BC651F79C7}">
      <dgm:prSet/>
      <dgm:spPr/>
      <dgm:t>
        <a:bodyPr/>
        <a:lstStyle/>
        <a:p>
          <a:endParaRPr lang="en-US"/>
        </a:p>
      </dgm:t>
    </dgm:pt>
    <dgm:pt modelId="{09488A5D-9BBA-4CFF-A3C8-F93E503637D4}" type="sibTrans" cxnId="{EA8E0142-0CD6-4907-AC68-07BC651F79C7}">
      <dgm:prSet/>
      <dgm:spPr/>
      <dgm:t>
        <a:bodyPr/>
        <a:lstStyle/>
        <a:p>
          <a:endParaRPr lang="en-US"/>
        </a:p>
      </dgm:t>
    </dgm:pt>
    <dgm:pt modelId="{0E7D81B2-0100-46F2-94C4-83B8C8DE62A7}">
      <dgm:prSet/>
      <dgm:spPr/>
      <dgm:t>
        <a:bodyPr/>
        <a:lstStyle/>
        <a:p>
          <a:r>
            <a:rPr lang="en-US" b="1"/>
            <a:t>High burnup operation</a:t>
          </a:r>
          <a:endParaRPr lang="en-US"/>
        </a:p>
      </dgm:t>
    </dgm:pt>
    <dgm:pt modelId="{39FC8808-E835-4C45-87A7-C7908C8B1A91}" type="parTrans" cxnId="{22C5CDED-3BFC-42D1-A800-7F12817E61F2}">
      <dgm:prSet/>
      <dgm:spPr/>
      <dgm:t>
        <a:bodyPr/>
        <a:lstStyle/>
        <a:p>
          <a:endParaRPr lang="en-US"/>
        </a:p>
      </dgm:t>
    </dgm:pt>
    <dgm:pt modelId="{BCABB41E-93C1-46D2-BBF7-7C29F02D50C2}" type="sibTrans" cxnId="{22C5CDED-3BFC-42D1-A800-7F12817E61F2}">
      <dgm:prSet/>
      <dgm:spPr/>
      <dgm:t>
        <a:bodyPr/>
        <a:lstStyle/>
        <a:p>
          <a:endParaRPr lang="en-US"/>
        </a:p>
      </dgm:t>
    </dgm:pt>
    <dgm:pt modelId="{158203B7-12A7-4DF1-85F1-9A016DA7DCE3}">
      <dgm:prSet/>
      <dgm:spPr/>
      <dgm:t>
        <a:bodyPr/>
        <a:lstStyle/>
        <a:p>
          <a:r>
            <a:rPr lang="en-US" b="1"/>
            <a:t>Extended fuel cycle lengths</a:t>
          </a:r>
          <a:endParaRPr lang="en-US"/>
        </a:p>
      </dgm:t>
    </dgm:pt>
    <dgm:pt modelId="{6630C390-AA85-493F-8E68-6EC151FC5146}" type="parTrans" cxnId="{17B41E53-5A7E-4FF5-8EF7-806626D722D8}">
      <dgm:prSet/>
      <dgm:spPr/>
      <dgm:t>
        <a:bodyPr/>
        <a:lstStyle/>
        <a:p>
          <a:endParaRPr lang="en-US"/>
        </a:p>
      </dgm:t>
    </dgm:pt>
    <dgm:pt modelId="{581D3590-C2B3-4C3C-BB7F-757301A5AC0F}" type="sibTrans" cxnId="{17B41E53-5A7E-4FF5-8EF7-806626D722D8}">
      <dgm:prSet/>
      <dgm:spPr/>
      <dgm:t>
        <a:bodyPr/>
        <a:lstStyle/>
        <a:p>
          <a:endParaRPr lang="en-US"/>
        </a:p>
      </dgm:t>
    </dgm:pt>
    <dgm:pt modelId="{0DDAD29E-2467-402D-A331-FF90E86BE285}">
      <dgm:prSet/>
      <dgm:spPr/>
      <dgm:t>
        <a:bodyPr/>
        <a:lstStyle/>
        <a:p>
          <a:r>
            <a:rPr lang="en-US" b="1" dirty="0"/>
            <a:t>Power uprates</a:t>
          </a:r>
          <a:r>
            <a:rPr lang="en-US" dirty="0"/>
            <a:t> </a:t>
          </a:r>
        </a:p>
      </dgm:t>
    </dgm:pt>
    <dgm:pt modelId="{A5684953-9803-40D2-B127-655312B4ED00}" type="parTrans" cxnId="{6CD12A68-6520-45CD-AE14-7F7151036279}">
      <dgm:prSet/>
      <dgm:spPr/>
      <dgm:t>
        <a:bodyPr/>
        <a:lstStyle/>
        <a:p>
          <a:endParaRPr lang="en-US"/>
        </a:p>
      </dgm:t>
    </dgm:pt>
    <dgm:pt modelId="{AF4262B7-0703-434F-83B8-AD80190543CC}" type="sibTrans" cxnId="{6CD12A68-6520-45CD-AE14-7F7151036279}">
      <dgm:prSet/>
      <dgm:spPr/>
      <dgm:t>
        <a:bodyPr/>
        <a:lstStyle/>
        <a:p>
          <a:endParaRPr lang="en-US"/>
        </a:p>
      </dgm:t>
    </dgm:pt>
    <dgm:pt modelId="{22CE124E-08DE-43AA-BA89-048BA78092AA}">
      <dgm:prSet/>
      <dgm:spPr/>
      <dgm:t>
        <a:bodyPr/>
        <a:lstStyle/>
        <a:p>
          <a:r>
            <a:rPr lang="en-US" dirty="0"/>
            <a:t>These advancements </a:t>
          </a:r>
          <a:r>
            <a:rPr lang="en-US" b="1" dirty="0"/>
            <a:t>reduce fuel performance margins</a:t>
          </a:r>
          <a:r>
            <a:rPr lang="en-US" dirty="0"/>
            <a:t>, particularly affecting transient clad strain.</a:t>
          </a:r>
        </a:p>
      </dgm:t>
    </dgm:pt>
    <dgm:pt modelId="{68DAEDB2-9728-4701-9AF1-FFCF7664A062}" type="parTrans" cxnId="{587CAAD3-8E05-4B90-BF67-400403FAC908}">
      <dgm:prSet/>
      <dgm:spPr/>
      <dgm:t>
        <a:bodyPr/>
        <a:lstStyle/>
        <a:p>
          <a:endParaRPr lang="en-US"/>
        </a:p>
      </dgm:t>
    </dgm:pt>
    <dgm:pt modelId="{77BEFA5F-0BB0-42BF-980F-5DFA7CF251D0}" type="sibTrans" cxnId="{587CAAD3-8E05-4B90-BF67-400403FAC908}">
      <dgm:prSet/>
      <dgm:spPr/>
      <dgm:t>
        <a:bodyPr/>
        <a:lstStyle/>
        <a:p>
          <a:endParaRPr lang="en-US"/>
        </a:p>
      </dgm:t>
    </dgm:pt>
    <dgm:pt modelId="{2DF53538-6B5C-4572-BC0A-F589E7338184}" type="pres">
      <dgm:prSet presAssocID="{4B13DCDD-B8C1-4001-89B7-36D301ABB236}" presName="Name0" presStyleCnt="0">
        <dgm:presLayoutVars>
          <dgm:dir/>
          <dgm:animLvl val="lvl"/>
          <dgm:resizeHandles val="exact"/>
        </dgm:presLayoutVars>
      </dgm:prSet>
      <dgm:spPr/>
    </dgm:pt>
    <dgm:pt modelId="{2D38651B-8411-4900-AE4E-E0C818CA4A1F}" type="pres">
      <dgm:prSet presAssocID="{22CE124E-08DE-43AA-BA89-048BA78092AA}" presName="boxAndChildren" presStyleCnt="0"/>
      <dgm:spPr/>
    </dgm:pt>
    <dgm:pt modelId="{664AE381-39FC-4515-8CA1-46EB85A219C8}" type="pres">
      <dgm:prSet presAssocID="{22CE124E-08DE-43AA-BA89-048BA78092AA}" presName="parentTextBox" presStyleLbl="node1" presStyleIdx="0" presStyleCnt="2" custLinFactNeighborX="-1428" custLinFactNeighborY="6485"/>
      <dgm:spPr/>
    </dgm:pt>
    <dgm:pt modelId="{8803CB21-8EA3-4089-B9F2-9276AA1AD42A}" type="pres">
      <dgm:prSet presAssocID="{09488A5D-9BBA-4CFF-A3C8-F93E503637D4}" presName="sp" presStyleCnt="0"/>
      <dgm:spPr/>
    </dgm:pt>
    <dgm:pt modelId="{D73CBA47-5F92-4DE6-819E-50386C4A90F0}" type="pres">
      <dgm:prSet presAssocID="{3623E759-7AC7-4206-9BB0-69D0078497F7}" presName="arrowAndChildren" presStyleCnt="0"/>
      <dgm:spPr/>
    </dgm:pt>
    <dgm:pt modelId="{E0BF3F7E-6B4F-4494-B968-A59B04C9AFE3}" type="pres">
      <dgm:prSet presAssocID="{3623E759-7AC7-4206-9BB0-69D0078497F7}" presName="parentTextArrow" presStyleLbl="node1" presStyleIdx="0" presStyleCnt="2"/>
      <dgm:spPr/>
    </dgm:pt>
    <dgm:pt modelId="{EADCBE7C-48E4-406D-9992-72FD9C282D13}" type="pres">
      <dgm:prSet presAssocID="{3623E759-7AC7-4206-9BB0-69D0078497F7}" presName="arrow" presStyleLbl="node1" presStyleIdx="1" presStyleCnt="2"/>
      <dgm:spPr/>
    </dgm:pt>
    <dgm:pt modelId="{1FCC005E-A59F-4DB9-9753-BA82AFCDCE0F}" type="pres">
      <dgm:prSet presAssocID="{3623E759-7AC7-4206-9BB0-69D0078497F7}" presName="descendantArrow" presStyleCnt="0"/>
      <dgm:spPr/>
    </dgm:pt>
    <dgm:pt modelId="{E21C1C4D-5D65-4773-9AA9-4838242C8048}" type="pres">
      <dgm:prSet presAssocID="{0E7D81B2-0100-46F2-94C4-83B8C8DE62A7}" presName="childTextArrow" presStyleLbl="fgAccFollowNode1" presStyleIdx="0" presStyleCnt="3">
        <dgm:presLayoutVars>
          <dgm:bulletEnabled val="1"/>
        </dgm:presLayoutVars>
      </dgm:prSet>
      <dgm:spPr/>
    </dgm:pt>
    <dgm:pt modelId="{937123D1-610B-4459-BCDD-57BC08F58860}" type="pres">
      <dgm:prSet presAssocID="{158203B7-12A7-4DF1-85F1-9A016DA7DCE3}" presName="childTextArrow" presStyleLbl="fgAccFollowNode1" presStyleIdx="1" presStyleCnt="3">
        <dgm:presLayoutVars>
          <dgm:bulletEnabled val="1"/>
        </dgm:presLayoutVars>
      </dgm:prSet>
      <dgm:spPr/>
    </dgm:pt>
    <dgm:pt modelId="{F2248C0C-0027-4041-9E8C-1C05F97E43EF}" type="pres">
      <dgm:prSet presAssocID="{0DDAD29E-2467-402D-A331-FF90E86BE285}" presName="childTextArrow" presStyleLbl="fgAccFollowNode1" presStyleIdx="2" presStyleCnt="3">
        <dgm:presLayoutVars>
          <dgm:bulletEnabled val="1"/>
        </dgm:presLayoutVars>
      </dgm:prSet>
      <dgm:spPr/>
    </dgm:pt>
  </dgm:ptLst>
  <dgm:cxnLst>
    <dgm:cxn modelId="{324B5011-4738-4621-A49C-D60C8EFBF0D5}" type="presOf" srcId="{0E7D81B2-0100-46F2-94C4-83B8C8DE62A7}" destId="{E21C1C4D-5D65-4773-9AA9-4838242C8048}" srcOrd="0" destOrd="0" presId="urn:microsoft.com/office/officeart/2005/8/layout/process4"/>
    <dgm:cxn modelId="{1601A52F-CB67-4A3D-82B1-EBE860BB8E15}" type="presOf" srcId="{22CE124E-08DE-43AA-BA89-048BA78092AA}" destId="{664AE381-39FC-4515-8CA1-46EB85A219C8}" srcOrd="0" destOrd="0" presId="urn:microsoft.com/office/officeart/2005/8/layout/process4"/>
    <dgm:cxn modelId="{A7F6EF32-2446-4999-B9D4-8D08A0C44494}" type="presOf" srcId="{4B13DCDD-B8C1-4001-89B7-36D301ABB236}" destId="{2DF53538-6B5C-4572-BC0A-F589E7338184}" srcOrd="0" destOrd="0" presId="urn:microsoft.com/office/officeart/2005/8/layout/process4"/>
    <dgm:cxn modelId="{EA8E0142-0CD6-4907-AC68-07BC651F79C7}" srcId="{4B13DCDD-B8C1-4001-89B7-36D301ABB236}" destId="{3623E759-7AC7-4206-9BB0-69D0078497F7}" srcOrd="0" destOrd="0" parTransId="{CA3B2BEF-47AF-4217-8710-FEB71BB0BB8E}" sibTransId="{09488A5D-9BBA-4CFF-A3C8-F93E503637D4}"/>
    <dgm:cxn modelId="{6CD12A68-6520-45CD-AE14-7F7151036279}" srcId="{3623E759-7AC7-4206-9BB0-69D0078497F7}" destId="{0DDAD29E-2467-402D-A331-FF90E86BE285}" srcOrd="2" destOrd="0" parTransId="{A5684953-9803-40D2-B127-655312B4ED00}" sibTransId="{AF4262B7-0703-434F-83B8-AD80190543CC}"/>
    <dgm:cxn modelId="{17B41E53-5A7E-4FF5-8EF7-806626D722D8}" srcId="{3623E759-7AC7-4206-9BB0-69D0078497F7}" destId="{158203B7-12A7-4DF1-85F1-9A016DA7DCE3}" srcOrd="1" destOrd="0" parTransId="{6630C390-AA85-493F-8E68-6EC151FC5146}" sibTransId="{581D3590-C2B3-4C3C-BB7F-757301A5AC0F}"/>
    <dgm:cxn modelId="{03B2B3AD-F1B7-4FBC-95BF-B131811907F1}" type="presOf" srcId="{3623E759-7AC7-4206-9BB0-69D0078497F7}" destId="{E0BF3F7E-6B4F-4494-B968-A59B04C9AFE3}" srcOrd="0" destOrd="0" presId="urn:microsoft.com/office/officeart/2005/8/layout/process4"/>
    <dgm:cxn modelId="{7AEB0CB7-4A69-4342-BE6D-E275E5F640BD}" type="presOf" srcId="{158203B7-12A7-4DF1-85F1-9A016DA7DCE3}" destId="{937123D1-610B-4459-BCDD-57BC08F58860}" srcOrd="0" destOrd="0" presId="urn:microsoft.com/office/officeart/2005/8/layout/process4"/>
    <dgm:cxn modelId="{587CAAD3-8E05-4B90-BF67-400403FAC908}" srcId="{4B13DCDD-B8C1-4001-89B7-36D301ABB236}" destId="{22CE124E-08DE-43AA-BA89-048BA78092AA}" srcOrd="1" destOrd="0" parTransId="{68DAEDB2-9728-4701-9AF1-FFCF7664A062}" sibTransId="{77BEFA5F-0BB0-42BF-980F-5DFA7CF251D0}"/>
    <dgm:cxn modelId="{58D049D8-6434-4FA3-823F-1064E0634FE6}" type="presOf" srcId="{0DDAD29E-2467-402D-A331-FF90E86BE285}" destId="{F2248C0C-0027-4041-9E8C-1C05F97E43EF}" srcOrd="0" destOrd="0" presId="urn:microsoft.com/office/officeart/2005/8/layout/process4"/>
    <dgm:cxn modelId="{670BF8E4-7639-4631-A0FD-692E2F61FD7F}" type="presOf" srcId="{3623E759-7AC7-4206-9BB0-69D0078497F7}" destId="{EADCBE7C-48E4-406D-9992-72FD9C282D13}" srcOrd="1" destOrd="0" presId="urn:microsoft.com/office/officeart/2005/8/layout/process4"/>
    <dgm:cxn modelId="{22C5CDED-3BFC-42D1-A800-7F12817E61F2}" srcId="{3623E759-7AC7-4206-9BB0-69D0078497F7}" destId="{0E7D81B2-0100-46F2-94C4-83B8C8DE62A7}" srcOrd="0" destOrd="0" parTransId="{39FC8808-E835-4C45-87A7-C7908C8B1A91}" sibTransId="{BCABB41E-93C1-46D2-BBF7-7C29F02D50C2}"/>
    <dgm:cxn modelId="{723FFE52-42B8-4EF8-87FE-4BA944F1F626}" type="presParOf" srcId="{2DF53538-6B5C-4572-BC0A-F589E7338184}" destId="{2D38651B-8411-4900-AE4E-E0C818CA4A1F}" srcOrd="0" destOrd="0" presId="urn:microsoft.com/office/officeart/2005/8/layout/process4"/>
    <dgm:cxn modelId="{47C47B17-389C-4366-A879-2E262778C461}" type="presParOf" srcId="{2D38651B-8411-4900-AE4E-E0C818CA4A1F}" destId="{664AE381-39FC-4515-8CA1-46EB85A219C8}" srcOrd="0" destOrd="0" presId="urn:microsoft.com/office/officeart/2005/8/layout/process4"/>
    <dgm:cxn modelId="{B7569FC3-2107-4972-8A5E-FDD28A898618}" type="presParOf" srcId="{2DF53538-6B5C-4572-BC0A-F589E7338184}" destId="{8803CB21-8EA3-4089-B9F2-9276AA1AD42A}" srcOrd="1" destOrd="0" presId="urn:microsoft.com/office/officeart/2005/8/layout/process4"/>
    <dgm:cxn modelId="{EC92F50C-47C4-4D47-AE17-B955CB54618A}" type="presParOf" srcId="{2DF53538-6B5C-4572-BC0A-F589E7338184}" destId="{D73CBA47-5F92-4DE6-819E-50386C4A90F0}" srcOrd="2" destOrd="0" presId="urn:microsoft.com/office/officeart/2005/8/layout/process4"/>
    <dgm:cxn modelId="{2BB65048-5FFE-4DE1-9544-7AFF488B7573}" type="presParOf" srcId="{D73CBA47-5F92-4DE6-819E-50386C4A90F0}" destId="{E0BF3F7E-6B4F-4494-B968-A59B04C9AFE3}" srcOrd="0" destOrd="0" presId="urn:microsoft.com/office/officeart/2005/8/layout/process4"/>
    <dgm:cxn modelId="{2305871F-5965-42E5-BCC7-B81E06B06812}" type="presParOf" srcId="{D73CBA47-5F92-4DE6-819E-50386C4A90F0}" destId="{EADCBE7C-48E4-406D-9992-72FD9C282D13}" srcOrd="1" destOrd="0" presId="urn:microsoft.com/office/officeart/2005/8/layout/process4"/>
    <dgm:cxn modelId="{B5ABD652-DE1D-474A-A460-3B81B043D7A6}" type="presParOf" srcId="{D73CBA47-5F92-4DE6-819E-50386C4A90F0}" destId="{1FCC005E-A59F-4DB9-9753-BA82AFCDCE0F}" srcOrd="2" destOrd="0" presId="urn:microsoft.com/office/officeart/2005/8/layout/process4"/>
    <dgm:cxn modelId="{79ABBB66-843A-46CA-9B06-82B4ED2FC425}" type="presParOf" srcId="{1FCC005E-A59F-4DB9-9753-BA82AFCDCE0F}" destId="{E21C1C4D-5D65-4773-9AA9-4838242C8048}" srcOrd="0" destOrd="0" presId="urn:microsoft.com/office/officeart/2005/8/layout/process4"/>
    <dgm:cxn modelId="{9C969FC0-7DA9-4522-B44A-CB1E63D5835C}" type="presParOf" srcId="{1FCC005E-A59F-4DB9-9753-BA82AFCDCE0F}" destId="{937123D1-610B-4459-BCDD-57BC08F58860}" srcOrd="1" destOrd="0" presId="urn:microsoft.com/office/officeart/2005/8/layout/process4"/>
    <dgm:cxn modelId="{961F952A-AF5D-404E-BF8E-B9B045045832}" type="presParOf" srcId="{1FCC005E-A59F-4DB9-9753-BA82AFCDCE0F}" destId="{F2248C0C-0027-4041-9E8C-1C05F97E43EF}" srcOrd="2"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4AE381-39FC-4515-8CA1-46EB85A219C8}">
      <dsp:nvSpPr>
        <dsp:cNvPr id="0" name=""/>
        <dsp:cNvSpPr/>
      </dsp:nvSpPr>
      <dsp:spPr>
        <a:xfrm>
          <a:off x="0" y="2546772"/>
          <a:ext cx="10110152" cy="1669711"/>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27584" tIns="227584" rIns="227584" bIns="227584" numCol="1" spcCol="1270" anchor="ctr" anchorCtr="0">
          <a:noAutofit/>
        </a:bodyPr>
        <a:lstStyle/>
        <a:p>
          <a:pPr marL="0" lvl="0" indent="0" algn="ctr" defTabSz="1422400">
            <a:lnSpc>
              <a:spcPct val="90000"/>
            </a:lnSpc>
            <a:spcBef>
              <a:spcPct val="0"/>
            </a:spcBef>
            <a:spcAft>
              <a:spcPct val="35000"/>
            </a:spcAft>
            <a:buNone/>
          </a:pPr>
          <a:r>
            <a:rPr lang="en-US" sz="3200" kern="1200" dirty="0"/>
            <a:t>These advancements </a:t>
          </a:r>
          <a:r>
            <a:rPr lang="en-US" sz="3200" b="1" kern="1200" dirty="0"/>
            <a:t>reduce fuel performance margins</a:t>
          </a:r>
          <a:r>
            <a:rPr lang="en-US" sz="3200" kern="1200" dirty="0"/>
            <a:t>, particularly affecting transient clad strain.</a:t>
          </a:r>
        </a:p>
      </dsp:txBody>
      <dsp:txXfrm>
        <a:off x="0" y="2546772"/>
        <a:ext cx="10110152" cy="1669711"/>
      </dsp:txXfrm>
    </dsp:sp>
    <dsp:sp modelId="{EADCBE7C-48E4-406D-9992-72FD9C282D13}">
      <dsp:nvSpPr>
        <dsp:cNvPr id="0" name=""/>
        <dsp:cNvSpPr/>
      </dsp:nvSpPr>
      <dsp:spPr>
        <a:xfrm rot="10800000">
          <a:off x="0" y="1901"/>
          <a:ext cx="10110152" cy="2568015"/>
        </a:xfrm>
        <a:prstGeom prst="upArrowCallou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27584" tIns="227584" rIns="227584" bIns="227584" numCol="1" spcCol="1270" anchor="ctr" anchorCtr="0">
          <a:noAutofit/>
        </a:bodyPr>
        <a:lstStyle/>
        <a:p>
          <a:pPr marL="0" lvl="0" indent="0" algn="ctr" defTabSz="1422400">
            <a:lnSpc>
              <a:spcPct val="90000"/>
            </a:lnSpc>
            <a:spcBef>
              <a:spcPct val="0"/>
            </a:spcBef>
            <a:spcAft>
              <a:spcPct val="35000"/>
            </a:spcAft>
            <a:buNone/>
          </a:pPr>
          <a:r>
            <a:rPr lang="en-US" sz="3200" kern="1200" dirty="0"/>
            <a:t>The nuclear industry is advancing toward:</a:t>
          </a:r>
        </a:p>
      </dsp:txBody>
      <dsp:txXfrm rot="-10800000">
        <a:off x="0" y="1901"/>
        <a:ext cx="10110152" cy="901373"/>
      </dsp:txXfrm>
    </dsp:sp>
    <dsp:sp modelId="{E21C1C4D-5D65-4773-9AA9-4838242C8048}">
      <dsp:nvSpPr>
        <dsp:cNvPr id="0" name=""/>
        <dsp:cNvSpPr/>
      </dsp:nvSpPr>
      <dsp:spPr>
        <a:xfrm>
          <a:off x="4936" y="903274"/>
          <a:ext cx="3366759" cy="767836"/>
        </a:xfrm>
        <a:prstGeom prst="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ctr" anchorCtr="0">
          <a:noAutofit/>
        </a:bodyPr>
        <a:lstStyle/>
        <a:p>
          <a:pPr marL="0" lvl="0" indent="0" algn="ctr" defTabSz="1155700">
            <a:lnSpc>
              <a:spcPct val="90000"/>
            </a:lnSpc>
            <a:spcBef>
              <a:spcPct val="0"/>
            </a:spcBef>
            <a:spcAft>
              <a:spcPct val="35000"/>
            </a:spcAft>
            <a:buNone/>
          </a:pPr>
          <a:r>
            <a:rPr lang="en-US" sz="2600" b="1" kern="1200"/>
            <a:t>High burnup operation</a:t>
          </a:r>
          <a:endParaRPr lang="en-US" sz="2600" kern="1200"/>
        </a:p>
      </dsp:txBody>
      <dsp:txXfrm>
        <a:off x="4936" y="903274"/>
        <a:ext cx="3366759" cy="767836"/>
      </dsp:txXfrm>
    </dsp:sp>
    <dsp:sp modelId="{937123D1-610B-4459-BCDD-57BC08F58860}">
      <dsp:nvSpPr>
        <dsp:cNvPr id="0" name=""/>
        <dsp:cNvSpPr/>
      </dsp:nvSpPr>
      <dsp:spPr>
        <a:xfrm>
          <a:off x="3371696" y="903274"/>
          <a:ext cx="3366759" cy="767836"/>
        </a:xfrm>
        <a:prstGeom prst="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ctr" anchorCtr="0">
          <a:noAutofit/>
        </a:bodyPr>
        <a:lstStyle/>
        <a:p>
          <a:pPr marL="0" lvl="0" indent="0" algn="ctr" defTabSz="1155700">
            <a:lnSpc>
              <a:spcPct val="90000"/>
            </a:lnSpc>
            <a:spcBef>
              <a:spcPct val="0"/>
            </a:spcBef>
            <a:spcAft>
              <a:spcPct val="35000"/>
            </a:spcAft>
            <a:buNone/>
          </a:pPr>
          <a:r>
            <a:rPr lang="en-US" sz="2600" b="1" kern="1200"/>
            <a:t>Extended fuel cycle lengths</a:t>
          </a:r>
          <a:endParaRPr lang="en-US" sz="2600" kern="1200"/>
        </a:p>
      </dsp:txBody>
      <dsp:txXfrm>
        <a:off x="3371696" y="903274"/>
        <a:ext cx="3366759" cy="767836"/>
      </dsp:txXfrm>
    </dsp:sp>
    <dsp:sp modelId="{F2248C0C-0027-4041-9E8C-1C05F97E43EF}">
      <dsp:nvSpPr>
        <dsp:cNvPr id="0" name=""/>
        <dsp:cNvSpPr/>
      </dsp:nvSpPr>
      <dsp:spPr>
        <a:xfrm>
          <a:off x="6738455" y="903274"/>
          <a:ext cx="3366759" cy="767836"/>
        </a:xfrm>
        <a:prstGeom prst="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ctr" anchorCtr="0">
          <a:noAutofit/>
        </a:bodyPr>
        <a:lstStyle/>
        <a:p>
          <a:pPr marL="0" lvl="0" indent="0" algn="ctr" defTabSz="1155700">
            <a:lnSpc>
              <a:spcPct val="90000"/>
            </a:lnSpc>
            <a:spcBef>
              <a:spcPct val="0"/>
            </a:spcBef>
            <a:spcAft>
              <a:spcPct val="35000"/>
            </a:spcAft>
            <a:buNone/>
          </a:pPr>
          <a:r>
            <a:rPr lang="en-US" sz="2600" b="1" kern="1200" dirty="0"/>
            <a:t>Power uprates</a:t>
          </a:r>
          <a:r>
            <a:rPr lang="en-US" sz="2600" kern="1200" dirty="0"/>
            <a:t> </a:t>
          </a:r>
        </a:p>
      </dsp:txBody>
      <dsp:txXfrm>
        <a:off x="6738455" y="903274"/>
        <a:ext cx="3366759" cy="767836"/>
      </dsp:txXfrm>
    </dsp:sp>
  </dsp:spTree>
</dsp:drawing>
</file>

<file path=ppt/diagrams/layout1.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0.22775</cdr:x>
      <cdr:y>0.123</cdr:y>
    </cdr:from>
    <cdr:to>
      <cdr:x>0.26907</cdr:x>
      <cdr:y>0.1755</cdr:y>
    </cdr:to>
    <cdr:sp macro="" textlink="">
      <cdr:nvSpPr>
        <cdr:cNvPr id="2" name="Oval 1">
          <a:extLst xmlns:a="http://schemas.openxmlformats.org/drawingml/2006/main">
            <a:ext uri="{FF2B5EF4-FFF2-40B4-BE49-F238E27FC236}">
              <a16:creationId xmlns:a16="http://schemas.microsoft.com/office/drawing/2014/main" id="{7381497D-BA1B-6918-529F-EBC5A4A8CA9B}"/>
            </a:ext>
          </a:extLst>
        </cdr:cNvPr>
        <cdr:cNvSpPr/>
      </cdr:nvSpPr>
      <cdr:spPr>
        <a:xfrm xmlns:a="http://schemas.openxmlformats.org/drawingml/2006/main">
          <a:off x="1112838" y="490909"/>
          <a:ext cx="201931" cy="209526"/>
        </a:xfrm>
        <a:prstGeom xmlns:a="http://schemas.openxmlformats.org/drawingml/2006/main" prst="ellipse">
          <a:avLst/>
        </a:prstGeom>
        <a:noFill xmlns:a="http://schemas.openxmlformats.org/drawingml/2006/main"/>
      </cdr:spPr>
      <cdr:style>
        <a:lnRef xmlns:a="http://schemas.openxmlformats.org/drawingml/2006/main" idx="2">
          <a:schemeClr val="dk1"/>
        </a:lnRef>
        <a:fillRef xmlns:a="http://schemas.openxmlformats.org/drawingml/2006/main" idx="1">
          <a:schemeClr val="lt1"/>
        </a:fillRef>
        <a:effectRef xmlns:a="http://schemas.openxmlformats.org/drawingml/2006/main" idx="0">
          <a:schemeClr val="dk1"/>
        </a:effectRef>
        <a:fontRef xmlns:a="http://schemas.openxmlformats.org/drawingml/2006/main" idx="minor">
          <a:schemeClr val="dk1"/>
        </a:fontRef>
      </cdr:style>
      <cdr:txBody>
        <a:bodyPr xmlns:a="http://schemas.openxmlformats.org/drawingml/2006/main" vertOverflow="clip"/>
        <a:lstStyle xmlns:a="http://schemas.openxmlformats.org/drawingml/2006/main"/>
        <a:p xmlns:a="http://schemas.openxmlformats.org/drawingml/2006/main">
          <a:endParaRPr lang="en-US" kern="1200"/>
        </a:p>
      </cdr:txBody>
    </cdr:sp>
  </cdr:relSizeAnchor>
  <cdr:relSizeAnchor xmlns:cdr="http://schemas.openxmlformats.org/drawingml/2006/chartDrawing">
    <cdr:from>
      <cdr:x>0.28545</cdr:x>
      <cdr:y>0.09078</cdr:y>
    </cdr:from>
    <cdr:to>
      <cdr:x>0.40991</cdr:x>
      <cdr:y>0.1335</cdr:y>
    </cdr:to>
    <cdr:cxnSp macro="">
      <cdr:nvCxnSpPr>
        <cdr:cNvPr id="4" name="Straight Arrow Connector 3">
          <a:extLst xmlns:a="http://schemas.openxmlformats.org/drawingml/2006/main">
            <a:ext uri="{FF2B5EF4-FFF2-40B4-BE49-F238E27FC236}">
              <a16:creationId xmlns:a16="http://schemas.microsoft.com/office/drawing/2014/main" id="{49585742-848C-BB83-5027-D4FF28BDBCD5}"/>
            </a:ext>
          </a:extLst>
        </cdr:cNvPr>
        <cdr:cNvCxnSpPr>
          <a:stCxn xmlns:a="http://schemas.openxmlformats.org/drawingml/2006/main" id="5" idx="1"/>
        </cdr:cNvCxnSpPr>
      </cdr:nvCxnSpPr>
      <cdr:spPr>
        <a:xfrm xmlns:a="http://schemas.openxmlformats.org/drawingml/2006/main" flipH="1">
          <a:off x="1394778" y="362308"/>
          <a:ext cx="608174" cy="170487"/>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0.40991</cdr:x>
      <cdr:y>0.03231</cdr:y>
    </cdr:from>
    <cdr:to>
      <cdr:x>0.82511</cdr:x>
      <cdr:y>0.14926</cdr:y>
    </cdr:to>
    <cdr:sp macro="" textlink="">
      <cdr:nvSpPr>
        <cdr:cNvPr id="5" name="TextBox 4">
          <a:extLst xmlns:a="http://schemas.openxmlformats.org/drawingml/2006/main">
            <a:ext uri="{FF2B5EF4-FFF2-40B4-BE49-F238E27FC236}">
              <a16:creationId xmlns:a16="http://schemas.microsoft.com/office/drawing/2014/main" id="{78E603E0-EE54-D1C7-9B6E-BFD92EFB6CAD}"/>
            </a:ext>
          </a:extLst>
        </cdr:cNvPr>
        <cdr:cNvSpPr txBox="1"/>
      </cdr:nvSpPr>
      <cdr:spPr>
        <a:xfrm xmlns:a="http://schemas.openxmlformats.org/drawingml/2006/main">
          <a:off x="2002952" y="128935"/>
          <a:ext cx="2028803" cy="466745"/>
        </a:xfrm>
        <a:prstGeom xmlns:a="http://schemas.openxmlformats.org/drawingml/2006/main" prst="rect">
          <a:avLst/>
        </a:prstGeom>
        <a:noFill xmlns:a="http://schemas.openxmlformats.org/drawingml/2006/main"/>
        <a:ln xmlns:a="http://schemas.openxmlformats.org/drawingml/2006/main">
          <a:noFill/>
        </a:ln>
      </cdr:spPr>
      <cdr:style>
        <a:lnRef xmlns:a="http://schemas.openxmlformats.org/drawingml/2006/main" idx="2">
          <a:schemeClr val="dk1"/>
        </a:lnRef>
        <a:fillRef xmlns:a="http://schemas.openxmlformats.org/drawingml/2006/main" idx="1">
          <a:schemeClr val="lt1"/>
        </a:fillRef>
        <a:effectRef xmlns:a="http://schemas.openxmlformats.org/drawingml/2006/main" idx="0">
          <a:schemeClr val="dk1"/>
        </a:effectRef>
        <a:fontRef xmlns:a="http://schemas.openxmlformats.org/drawingml/2006/main" idx="minor">
          <a:schemeClr val="dk1"/>
        </a:fontRef>
      </cdr:style>
      <cdr:txBody>
        <a:bodyPr xmlns:a="http://schemas.openxmlformats.org/drawingml/2006/main" vertOverflow="clip" wrap="square" rtlCol="0"/>
        <a:lstStyle xmlns:a="http://schemas.openxmlformats.org/drawingml/2006/main"/>
        <a:p xmlns:a="http://schemas.openxmlformats.org/drawingml/2006/main">
          <a:r>
            <a:rPr lang="en-US" sz="1100" b="1" kern="1200" cap="none" spc="0" dirty="0">
              <a:ln w="0"/>
              <a:solidFill>
                <a:schemeClr val="tx1"/>
              </a:solidFill>
            </a:rPr>
            <a:t>Transient strain</a:t>
          </a:r>
          <a:r>
            <a:rPr lang="en-US" sz="1100" b="1" kern="1200" cap="none" spc="0" baseline="0" dirty="0">
              <a:ln w="0"/>
              <a:solidFill>
                <a:schemeClr val="tx1"/>
              </a:solidFill>
            </a:rPr>
            <a:t> for a single rod during transient event</a:t>
          </a:r>
        </a:p>
        <a:p xmlns:a="http://schemas.openxmlformats.org/drawingml/2006/main">
          <a:endParaRPr lang="en-US" sz="1100" b="0" kern="1200" cap="none" spc="0" dirty="0">
            <a:ln w="0"/>
            <a:solidFill>
              <a:schemeClr val="tx1"/>
            </a:solidFill>
            <a:effectLst>
              <a:outerShdw blurRad="38100" dist="19050" dir="2700000" algn="tl" rotWithShape="0">
                <a:schemeClr val="dk1">
                  <a:alpha val="40000"/>
                </a:schemeClr>
              </a:outerShdw>
            </a:effectLst>
          </a:endParaRPr>
        </a:p>
      </cdr:txBody>
    </cdr:sp>
  </cdr:relSizeAnchor>
</c:userShap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9C2C027-55B0-A554-27D5-350A15D4855A}"/>
              </a:ext>
            </a:extLst>
          </p:cNvPr>
          <p:cNvSpPr/>
          <p:nvPr userDrawn="1"/>
        </p:nvSpPr>
        <p:spPr>
          <a:xfrm>
            <a:off x="0" y="-1"/>
            <a:ext cx="12192000" cy="5999967"/>
          </a:xfrm>
          <a:prstGeom prst="rect">
            <a:avLst/>
          </a:prstGeom>
          <a:solidFill>
            <a:srgbClr val="25346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D86107F-EA28-B2EC-CF79-118B249106AF}"/>
              </a:ext>
            </a:extLst>
          </p:cNvPr>
          <p:cNvSpPr>
            <a:spLocks noGrp="1"/>
          </p:cNvSpPr>
          <p:nvPr>
            <p:ph type="ctrTitle"/>
          </p:nvPr>
        </p:nvSpPr>
        <p:spPr>
          <a:xfrm>
            <a:off x="396658" y="406399"/>
            <a:ext cx="11402860" cy="3022601"/>
          </a:xfrm>
        </p:spPr>
        <p:txBody>
          <a:bodyPr anchor="b">
            <a:normAutofit/>
          </a:bodyPr>
          <a:lstStyle>
            <a:lvl1pPr algn="l">
              <a:defRPr sz="3200"/>
            </a:lvl1pPr>
          </a:lstStyle>
          <a:p>
            <a:r>
              <a:rPr lang="en-US" dirty="0"/>
              <a:t>Click to edit Master title style</a:t>
            </a:r>
          </a:p>
        </p:txBody>
      </p:sp>
      <p:sp>
        <p:nvSpPr>
          <p:cNvPr id="3" name="Subtitle 2">
            <a:extLst>
              <a:ext uri="{FF2B5EF4-FFF2-40B4-BE49-F238E27FC236}">
                <a16:creationId xmlns:a16="http://schemas.microsoft.com/office/drawing/2014/main" id="{DD8ADA6B-A2B7-7121-B91D-6B254B9A6825}"/>
              </a:ext>
            </a:extLst>
          </p:cNvPr>
          <p:cNvSpPr>
            <a:spLocks noGrp="1"/>
          </p:cNvSpPr>
          <p:nvPr>
            <p:ph type="subTitle" idx="1"/>
          </p:nvPr>
        </p:nvSpPr>
        <p:spPr>
          <a:xfrm>
            <a:off x="396658" y="3569919"/>
            <a:ext cx="11490542" cy="2204580"/>
          </a:xfrm>
        </p:spPr>
        <p:txBody>
          <a:bodyPr/>
          <a:lstStyle>
            <a:lvl1pPr marL="0" indent="0" algn="l">
              <a:buNone/>
              <a:defRPr sz="2400">
                <a:solidFill>
                  <a:srgbClr val="8ECA45"/>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5A6BA0E8-9D2E-20BF-761E-EAB35AC8EFDF}"/>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5" name="Footer Placeholder 4">
            <a:extLst>
              <a:ext uri="{FF2B5EF4-FFF2-40B4-BE49-F238E27FC236}">
                <a16:creationId xmlns:a16="http://schemas.microsoft.com/office/drawing/2014/main" id="{1CCCDFC1-8405-D74C-BEED-92956B90906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48FBFB-5BCB-22F6-6398-61D0088EA6E4}"/>
              </a:ext>
            </a:extLst>
          </p:cNvPr>
          <p:cNvSpPr>
            <a:spLocks noGrp="1"/>
          </p:cNvSpPr>
          <p:nvPr>
            <p:ph type="sldNum" sz="quarter" idx="12"/>
          </p:nvPr>
        </p:nvSpPr>
        <p:spPr/>
        <p:txBody>
          <a:bodyPr/>
          <a:lstStyle/>
          <a:p>
            <a:fld id="{8BDB23DB-64D8-4280-826C-32A2794AD3EC}" type="slidenum">
              <a:rPr lang="en-US" smtClean="0"/>
              <a:t>‹#›</a:t>
            </a:fld>
            <a:endParaRPr lang="en-US"/>
          </a:p>
        </p:txBody>
      </p:sp>
      <p:pic>
        <p:nvPicPr>
          <p:cNvPr id="8" name="Picture 7" descr="A blue text on a black background&#10;&#10;Description automatically generated">
            <a:extLst>
              <a:ext uri="{FF2B5EF4-FFF2-40B4-BE49-F238E27FC236}">
                <a16:creationId xmlns:a16="http://schemas.microsoft.com/office/drawing/2014/main" id="{4C45B2E2-E51C-697D-1BAB-0BE18662678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5129" y="6361528"/>
            <a:ext cx="1488666" cy="359947"/>
          </a:xfrm>
          <a:prstGeom prst="rect">
            <a:avLst/>
          </a:prstGeom>
        </p:spPr>
      </p:pic>
      <p:sp>
        <p:nvSpPr>
          <p:cNvPr id="9" name="TextBox 8">
            <a:extLst>
              <a:ext uri="{FF2B5EF4-FFF2-40B4-BE49-F238E27FC236}">
                <a16:creationId xmlns:a16="http://schemas.microsoft.com/office/drawing/2014/main" id="{330FB8AE-6E3B-A4E6-40D0-C301CB9CC495}"/>
              </a:ext>
            </a:extLst>
          </p:cNvPr>
          <p:cNvSpPr txBox="1"/>
          <p:nvPr userDrawn="1"/>
        </p:nvSpPr>
        <p:spPr>
          <a:xfrm>
            <a:off x="5934023" y="6481851"/>
            <a:ext cx="6102848" cy="215444"/>
          </a:xfrm>
          <a:prstGeom prst="rect">
            <a:avLst/>
          </a:prstGeom>
          <a:noFill/>
        </p:spPr>
        <p:txBody>
          <a:bodyPr wrap="square">
            <a:spAutoFit/>
          </a:bodyPr>
          <a:lstStyle/>
          <a:p>
            <a:pPr algn="r">
              <a:spcBef>
                <a:spcPct val="50000"/>
              </a:spcBef>
            </a:pPr>
            <a:r>
              <a:rPr lang="en-US" sz="800" dirty="0">
                <a:solidFill>
                  <a:schemeClr val="bg1">
                    <a:lumMod val="50000"/>
                  </a:schemeClr>
                </a:solidFill>
                <a:latin typeface="Arial" panose="020B0604020202020204" pitchFamily="34" charset="0"/>
                <a:cs typeface="Arial" panose="020B0604020202020204" pitchFamily="34" charset="0"/>
              </a:rPr>
              <a:t>Westinghouse Non-Proprietary Class 3  |  © 2025 Westinghouse Electric Company LLC. All Rights Reserved.</a:t>
            </a:r>
          </a:p>
        </p:txBody>
      </p:sp>
    </p:spTree>
    <p:extLst>
      <p:ext uri="{BB962C8B-B14F-4D97-AF65-F5344CB8AC3E}">
        <p14:creationId xmlns:p14="http://schemas.microsoft.com/office/powerpoint/2010/main" val="13603409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E7B14E-C5A9-D973-B99D-9BDBE06888C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E631540-4CA2-EEB5-EDF4-5DC01848671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5C229FF-7818-FDBD-E1D7-87718A01254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A3FF1B3-F2DC-37D0-9C89-E40AEE831A85}"/>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6" name="Footer Placeholder 5">
            <a:extLst>
              <a:ext uri="{FF2B5EF4-FFF2-40B4-BE49-F238E27FC236}">
                <a16:creationId xmlns:a16="http://schemas.microsoft.com/office/drawing/2014/main" id="{D9AC397E-1A48-5C4D-9C47-7E2714039C5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A075050-5588-227A-26C6-66491B8FC5DF}"/>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9866658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593F89-E357-9B25-4FD7-1F972F19017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0C305A7-9A63-FCD1-2B9E-1B7FF6A6018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ECFA34-B1CA-BBBA-49FC-8C82101936DC}"/>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5" name="Footer Placeholder 4">
            <a:extLst>
              <a:ext uri="{FF2B5EF4-FFF2-40B4-BE49-F238E27FC236}">
                <a16:creationId xmlns:a16="http://schemas.microsoft.com/office/drawing/2014/main" id="{473B7A1B-5413-20C8-E8BD-47F98FAA88A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301B3E7-03F9-4410-BA02-0E83686976B2}"/>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12379686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97C9D4D-6603-6051-A944-A883F27F0E1B}"/>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5AA7434-21AD-8D63-0126-1C8A6E112EE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7D936A7-3C80-0D66-CD64-C47ED10D2D0B}"/>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5" name="Footer Placeholder 4">
            <a:extLst>
              <a:ext uri="{FF2B5EF4-FFF2-40B4-BE49-F238E27FC236}">
                <a16:creationId xmlns:a16="http://schemas.microsoft.com/office/drawing/2014/main" id="{CD21B0BD-4C22-8F98-B152-8CFDA27AD6D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0EA3A63-83AA-74F0-FA5C-155A9D6D3C30}"/>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7755306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pic>
        <p:nvPicPr>
          <p:cNvPr id="10" name="Picture 9" descr="Graphical user interface, diagram&#10;&#10;Description automatically generated">
            <a:extLst>
              <a:ext uri="{FF2B5EF4-FFF2-40B4-BE49-F238E27FC236}">
                <a16:creationId xmlns:a16="http://schemas.microsoft.com/office/drawing/2014/main" id="{431346AF-4030-C38F-A195-52A2D2B4E21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Date Placeholder 3">
            <a:extLst>
              <a:ext uri="{FF2B5EF4-FFF2-40B4-BE49-F238E27FC236}">
                <a16:creationId xmlns:a16="http://schemas.microsoft.com/office/drawing/2014/main" id="{5A6BA0E8-9D2E-20BF-761E-EAB35AC8EFDF}"/>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5" name="Footer Placeholder 4">
            <a:extLst>
              <a:ext uri="{FF2B5EF4-FFF2-40B4-BE49-F238E27FC236}">
                <a16:creationId xmlns:a16="http://schemas.microsoft.com/office/drawing/2014/main" id="{1CCCDFC1-8405-D74C-BEED-92956B90906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48FBFB-5BCB-22F6-6398-61D0088EA6E4}"/>
              </a:ext>
            </a:extLst>
          </p:cNvPr>
          <p:cNvSpPr>
            <a:spLocks noGrp="1"/>
          </p:cNvSpPr>
          <p:nvPr>
            <p:ph type="sldNum" sz="quarter" idx="12"/>
          </p:nvPr>
        </p:nvSpPr>
        <p:spPr/>
        <p:txBody>
          <a:bodyPr/>
          <a:lstStyle/>
          <a:p>
            <a:fld id="{8BDB23DB-64D8-4280-826C-32A2794AD3EC}" type="slidenum">
              <a:rPr lang="en-US" smtClean="0"/>
              <a:t>‹#›</a:t>
            </a:fld>
            <a:endParaRPr lang="en-US"/>
          </a:p>
        </p:txBody>
      </p:sp>
      <p:sp>
        <p:nvSpPr>
          <p:cNvPr id="9" name="TextBox 8">
            <a:extLst>
              <a:ext uri="{FF2B5EF4-FFF2-40B4-BE49-F238E27FC236}">
                <a16:creationId xmlns:a16="http://schemas.microsoft.com/office/drawing/2014/main" id="{330FB8AE-6E3B-A4E6-40D0-C301CB9CC495}"/>
              </a:ext>
            </a:extLst>
          </p:cNvPr>
          <p:cNvSpPr txBox="1"/>
          <p:nvPr userDrawn="1"/>
        </p:nvSpPr>
        <p:spPr>
          <a:xfrm>
            <a:off x="-1005397" y="6574294"/>
            <a:ext cx="6102848" cy="215444"/>
          </a:xfrm>
          <a:prstGeom prst="rect">
            <a:avLst/>
          </a:prstGeom>
          <a:noFill/>
        </p:spPr>
        <p:txBody>
          <a:bodyPr wrap="square">
            <a:spAutoFit/>
          </a:bodyPr>
          <a:lstStyle/>
          <a:p>
            <a:pPr algn="r">
              <a:spcBef>
                <a:spcPct val="50000"/>
              </a:spcBef>
            </a:pPr>
            <a:r>
              <a:rPr lang="en-US" sz="800" dirty="0">
                <a:solidFill>
                  <a:schemeClr val="bg1"/>
                </a:solidFill>
                <a:latin typeface="Arial" panose="020B0604020202020204" pitchFamily="34" charset="0"/>
                <a:cs typeface="Arial" panose="020B0604020202020204" pitchFamily="34" charset="0"/>
              </a:rPr>
              <a:t>Westinghouse Non-Proprietary Class 3  |  © 2025 Westinghouse Electric Company LLC. All Rights Reserved.</a:t>
            </a:r>
          </a:p>
        </p:txBody>
      </p:sp>
    </p:spTree>
    <p:extLst>
      <p:ext uri="{BB962C8B-B14F-4D97-AF65-F5344CB8AC3E}">
        <p14:creationId xmlns:p14="http://schemas.microsoft.com/office/powerpoint/2010/main" val="18824372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DB13A0-A057-19C4-445D-01E16A854C0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4A67771-B5DB-DA6C-361D-F4BF1E1C9A3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051F947-9BD1-3482-7DE3-D61500AC72F7}"/>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5" name="Footer Placeholder 4">
            <a:extLst>
              <a:ext uri="{FF2B5EF4-FFF2-40B4-BE49-F238E27FC236}">
                <a16:creationId xmlns:a16="http://schemas.microsoft.com/office/drawing/2014/main" id="{78AAE200-8229-FB52-1197-14F7513778F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B51C72F-5C4E-EE45-D023-2C221B8ED419}"/>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17630330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2BE29E-21DA-BEE1-B2D8-EF5FC2ADA04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B1D2C08-1004-2CEB-1202-CFD095D0861D}"/>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4E4759F-6B58-BF5D-DFAB-9599538F4125}"/>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5" name="Footer Placeholder 4">
            <a:extLst>
              <a:ext uri="{FF2B5EF4-FFF2-40B4-BE49-F238E27FC236}">
                <a16:creationId xmlns:a16="http://schemas.microsoft.com/office/drawing/2014/main" id="{FC9A918B-95AA-9338-513D-847A1BF7701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C8B963E-13B1-A5F1-EE74-FFF3B02A6256}"/>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24092709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2D9BB4-A179-9E67-E875-9CBDE995E22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83FE26A-2238-4D8B-93EA-620A57DCA13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03B887E-9DD3-631C-5C40-47C1DCF1DDF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694EE7-220B-9C35-4F54-0514DB57F6A5}"/>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6" name="Footer Placeholder 5">
            <a:extLst>
              <a:ext uri="{FF2B5EF4-FFF2-40B4-BE49-F238E27FC236}">
                <a16:creationId xmlns:a16="http://schemas.microsoft.com/office/drawing/2014/main" id="{BB6E93BA-A52E-57D1-5F47-F450F4B848B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6C9752B-3FE0-F739-6299-7105AACAB01D}"/>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6716810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C6E4A9-BFE4-8089-78B4-F0DE8E4BFAD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E4425D8-3C14-A859-A008-7CFE1E10655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4B5F01C-8D4B-F79B-FF83-C5483865EB2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E7FF101-A749-0751-9403-C2B758E4D4D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A63AC5E-E159-5D97-EEC1-D3D30FA2173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3B34536-6616-752C-0C7F-310888A87729}"/>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8" name="Footer Placeholder 7">
            <a:extLst>
              <a:ext uri="{FF2B5EF4-FFF2-40B4-BE49-F238E27FC236}">
                <a16:creationId xmlns:a16="http://schemas.microsoft.com/office/drawing/2014/main" id="{B079FC01-FF38-EE86-8A8D-73A8CA2FAAA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02A00915-5A96-5957-F2D9-567F77F16328}"/>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21870532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D1BB40-4EE9-82D2-F950-8EC2B15A633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31BF175-D39B-9A72-25B9-4CAB64D4967F}"/>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4" name="Footer Placeholder 3">
            <a:extLst>
              <a:ext uri="{FF2B5EF4-FFF2-40B4-BE49-F238E27FC236}">
                <a16:creationId xmlns:a16="http://schemas.microsoft.com/office/drawing/2014/main" id="{46F3F837-2F5C-8B85-96E0-2D554E1774E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CBBB17A-0F34-FA81-EA88-8943E5A85E76}"/>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188585251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DE395C-8C2C-5DE1-5D7C-9044CBF7EBF3}"/>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3" name="Footer Placeholder 2">
            <a:extLst>
              <a:ext uri="{FF2B5EF4-FFF2-40B4-BE49-F238E27FC236}">
                <a16:creationId xmlns:a16="http://schemas.microsoft.com/office/drawing/2014/main" id="{BD926056-3C06-2FA6-E788-ABD5FC6CE40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0349120-1244-734E-C452-230298DFFE52}"/>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37032369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DB6233-36E2-C166-755D-0B1C60773D9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5D91B10-2C2D-8985-8A12-CC0427F78354}"/>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960A46E-D56D-B730-9D78-D98D4A92E7C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82390C7-3668-4168-014E-31E3092816FD}"/>
              </a:ext>
            </a:extLst>
          </p:cNvPr>
          <p:cNvSpPr>
            <a:spLocks noGrp="1"/>
          </p:cNvSpPr>
          <p:nvPr>
            <p:ph type="dt" sz="half" idx="10"/>
          </p:nvPr>
        </p:nvSpPr>
        <p:spPr/>
        <p:txBody>
          <a:bodyPr/>
          <a:lstStyle/>
          <a:p>
            <a:fld id="{A7DA5491-5622-4E53-B7DB-B09318641973}" type="datetimeFigureOut">
              <a:rPr lang="en-US" smtClean="0"/>
              <a:t>10/27/2025</a:t>
            </a:fld>
            <a:endParaRPr lang="en-US"/>
          </a:p>
        </p:txBody>
      </p:sp>
      <p:sp>
        <p:nvSpPr>
          <p:cNvPr id="6" name="Footer Placeholder 5">
            <a:extLst>
              <a:ext uri="{FF2B5EF4-FFF2-40B4-BE49-F238E27FC236}">
                <a16:creationId xmlns:a16="http://schemas.microsoft.com/office/drawing/2014/main" id="{00995C6E-99CE-12BE-FD26-E6DA265FB6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C969E7E-6626-449B-C755-46120AC73549}"/>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31194439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EA023D9-FB8A-1E69-6AC3-1F4C6EA27DB8}"/>
              </a:ext>
            </a:extLst>
          </p:cNvPr>
          <p:cNvSpPr/>
          <p:nvPr userDrawn="1"/>
        </p:nvSpPr>
        <p:spPr>
          <a:xfrm>
            <a:off x="0" y="0"/>
            <a:ext cx="12192000" cy="1207326"/>
          </a:xfrm>
          <a:prstGeom prst="rect">
            <a:avLst/>
          </a:prstGeom>
          <a:solidFill>
            <a:srgbClr val="25346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7C9A0B6F-6ED6-9C57-6EDB-25C59DF30A07}"/>
              </a:ext>
            </a:extLst>
          </p:cNvPr>
          <p:cNvSpPr>
            <a:spLocks noGrp="1"/>
          </p:cNvSpPr>
          <p:nvPr>
            <p:ph type="title"/>
          </p:nvPr>
        </p:nvSpPr>
        <p:spPr>
          <a:xfrm>
            <a:off x="426720" y="272287"/>
            <a:ext cx="11436096" cy="695579"/>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39795F22-8E40-5A17-A740-DC135CF67D5F}"/>
              </a:ext>
            </a:extLst>
          </p:cNvPr>
          <p:cNvSpPr>
            <a:spLocks noGrp="1"/>
          </p:cNvSpPr>
          <p:nvPr>
            <p:ph type="body" idx="1"/>
          </p:nvPr>
        </p:nvSpPr>
        <p:spPr>
          <a:xfrm>
            <a:off x="426720" y="1606169"/>
            <a:ext cx="11436096"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A40704D6-9BC8-39C5-DAB7-94A28AC4C5D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A7DA5491-5622-4E53-B7DB-B09318641973}" type="datetimeFigureOut">
              <a:rPr lang="en-US" smtClean="0"/>
              <a:t>10/27/2025</a:t>
            </a:fld>
            <a:endParaRPr lang="en-US"/>
          </a:p>
        </p:txBody>
      </p:sp>
      <p:sp>
        <p:nvSpPr>
          <p:cNvPr id="5" name="Footer Placeholder 4">
            <a:extLst>
              <a:ext uri="{FF2B5EF4-FFF2-40B4-BE49-F238E27FC236}">
                <a16:creationId xmlns:a16="http://schemas.microsoft.com/office/drawing/2014/main" id="{07CE5EB0-4242-9B08-AC08-ADAD017FD69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86CC7764-FBA8-E2A8-62C0-A9474014187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BDB23DB-64D8-4280-826C-32A2794AD3EC}" type="slidenum">
              <a:rPr lang="en-US" smtClean="0"/>
              <a:t>‹#›</a:t>
            </a:fld>
            <a:endParaRPr lang="en-US"/>
          </a:p>
        </p:txBody>
      </p:sp>
      <p:sp>
        <p:nvSpPr>
          <p:cNvPr id="8" name="TextBox 7">
            <a:extLst>
              <a:ext uri="{FF2B5EF4-FFF2-40B4-BE49-F238E27FC236}">
                <a16:creationId xmlns:a16="http://schemas.microsoft.com/office/drawing/2014/main" id="{4518D186-8B2A-0120-04BD-97D35C7537FC}"/>
              </a:ext>
            </a:extLst>
          </p:cNvPr>
          <p:cNvSpPr txBox="1"/>
          <p:nvPr userDrawn="1"/>
        </p:nvSpPr>
        <p:spPr>
          <a:xfrm>
            <a:off x="5934023" y="6481851"/>
            <a:ext cx="6102848" cy="215444"/>
          </a:xfrm>
          <a:prstGeom prst="rect">
            <a:avLst/>
          </a:prstGeom>
          <a:noFill/>
        </p:spPr>
        <p:txBody>
          <a:bodyPr wrap="square">
            <a:spAutoFit/>
          </a:bodyPr>
          <a:lstStyle/>
          <a:p>
            <a:pPr algn="r">
              <a:spcBef>
                <a:spcPct val="50000"/>
              </a:spcBef>
            </a:pPr>
            <a:r>
              <a:rPr lang="en-US" sz="800" dirty="0">
                <a:solidFill>
                  <a:schemeClr val="bg1">
                    <a:lumMod val="50000"/>
                  </a:schemeClr>
                </a:solidFill>
                <a:latin typeface="Arial" panose="020B0604020202020204" pitchFamily="34" charset="0"/>
                <a:cs typeface="Arial" panose="020B0604020202020204" pitchFamily="34" charset="0"/>
              </a:rPr>
              <a:t>Westinghouse Non-Proprietary Class 3  |  © 2025 Westinghouse Electric Company LLC. All Rights Reserved.</a:t>
            </a:r>
          </a:p>
        </p:txBody>
      </p:sp>
      <p:pic>
        <p:nvPicPr>
          <p:cNvPr id="10" name="Picture 9" descr="A blue text on a black background&#10;&#10;Description automatically generated">
            <a:extLst>
              <a:ext uri="{FF2B5EF4-FFF2-40B4-BE49-F238E27FC236}">
                <a16:creationId xmlns:a16="http://schemas.microsoft.com/office/drawing/2014/main" id="{807782BD-71DD-84C9-981E-F6B321162676}"/>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155129" y="6361528"/>
            <a:ext cx="1488666" cy="359947"/>
          </a:xfrm>
          <a:prstGeom prst="rect">
            <a:avLst/>
          </a:prstGeom>
        </p:spPr>
      </p:pic>
    </p:spTree>
    <p:extLst>
      <p:ext uri="{BB962C8B-B14F-4D97-AF65-F5344CB8AC3E}">
        <p14:creationId xmlns:p14="http://schemas.microsoft.com/office/powerpoint/2010/main" val="2899265806"/>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xStyles>
    <p:titleStyle>
      <a:lvl1pPr algn="l" defTabSz="914400" rtl="0" eaLnBrk="1" latinLnBrk="0" hangingPunct="1">
        <a:lnSpc>
          <a:spcPct val="90000"/>
        </a:lnSpc>
        <a:spcBef>
          <a:spcPct val="0"/>
        </a:spcBef>
        <a:buNone/>
        <a:defRPr sz="4400" kern="1200">
          <a:solidFill>
            <a:schemeClr val="bg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3.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03CFFC-7FAB-EF63-22DD-418568660FE3}"/>
              </a:ext>
            </a:extLst>
          </p:cNvPr>
          <p:cNvSpPr>
            <a:spLocks noGrp="1"/>
          </p:cNvSpPr>
          <p:nvPr>
            <p:ph type="ctrTitle"/>
          </p:nvPr>
        </p:nvSpPr>
        <p:spPr/>
        <p:txBody>
          <a:bodyPr/>
          <a:lstStyle/>
          <a:p>
            <a:r>
              <a:rPr lang="en-GB" b="1" cap="all" dirty="0"/>
              <a:t>Advancements in Hydrogen-Based Transient Cladding Strain Limits to Support Accident Tolerant Fuel </a:t>
            </a:r>
            <a:endParaRPr lang="en-US" b="1" cap="all" dirty="0"/>
          </a:p>
        </p:txBody>
      </p:sp>
      <p:sp>
        <p:nvSpPr>
          <p:cNvPr id="3" name="Subtitle 2">
            <a:extLst>
              <a:ext uri="{FF2B5EF4-FFF2-40B4-BE49-F238E27FC236}">
                <a16:creationId xmlns:a16="http://schemas.microsoft.com/office/drawing/2014/main" id="{67065788-18A9-6AC3-169B-B4B18885F84B}"/>
              </a:ext>
            </a:extLst>
          </p:cNvPr>
          <p:cNvSpPr>
            <a:spLocks noGrp="1"/>
          </p:cNvSpPr>
          <p:nvPr>
            <p:ph type="subTitle" idx="1"/>
          </p:nvPr>
        </p:nvSpPr>
        <p:spPr/>
        <p:txBody>
          <a:bodyPr/>
          <a:lstStyle/>
          <a:p>
            <a:r>
              <a:rPr lang="en-US" dirty="0"/>
              <a:t>Michael Orner</a:t>
            </a:r>
          </a:p>
          <a:p>
            <a:r>
              <a:rPr lang="en-US" dirty="0"/>
              <a:t>Westinghouse – Fuel Rod Design Principal Engineer</a:t>
            </a:r>
          </a:p>
        </p:txBody>
      </p:sp>
    </p:spTree>
    <p:extLst>
      <p:ext uri="{BB962C8B-B14F-4D97-AF65-F5344CB8AC3E}">
        <p14:creationId xmlns:p14="http://schemas.microsoft.com/office/powerpoint/2010/main" val="314523412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E6CBDB35-8ADB-BF3C-37C3-9D826907E9EA}"/>
              </a:ext>
            </a:extLst>
          </p:cNvPr>
          <p:cNvSpPr>
            <a:spLocks noGrp="1"/>
          </p:cNvSpPr>
          <p:nvPr>
            <p:ph type="title"/>
          </p:nvPr>
        </p:nvSpPr>
        <p:spPr>
          <a:xfrm>
            <a:off x="426720" y="272287"/>
            <a:ext cx="11436096" cy="695579"/>
          </a:xfrm>
        </p:spPr>
        <p:txBody>
          <a:bodyPr/>
          <a:lstStyle/>
          <a:p>
            <a:r>
              <a:rPr lang="en-US" dirty="0"/>
              <a:t>Hydrogen Solubility </a:t>
            </a:r>
          </a:p>
        </p:txBody>
      </p:sp>
      <p:sp>
        <p:nvSpPr>
          <p:cNvPr id="3" name="Content Placeholder 2">
            <a:extLst>
              <a:ext uri="{FF2B5EF4-FFF2-40B4-BE49-F238E27FC236}">
                <a16:creationId xmlns:a16="http://schemas.microsoft.com/office/drawing/2014/main" id="{449C3918-07DC-A8EC-4ED7-38508BA41FD3}"/>
              </a:ext>
            </a:extLst>
          </p:cNvPr>
          <p:cNvSpPr>
            <a:spLocks noGrp="1"/>
          </p:cNvSpPr>
          <p:nvPr>
            <p:ph sz="half" idx="1"/>
          </p:nvPr>
        </p:nvSpPr>
        <p:spPr>
          <a:xfrm>
            <a:off x="838200" y="1825625"/>
            <a:ext cx="5181600" cy="4351338"/>
          </a:xfrm>
        </p:spPr>
        <p:txBody>
          <a:bodyPr>
            <a:normAutofit/>
          </a:bodyPr>
          <a:lstStyle/>
          <a:p>
            <a:r>
              <a:rPr lang="en-US" sz="2600" dirty="0"/>
              <a:t>A fraction of the free hydrogen is absorbed by the cladding throughout the fuel rod lifetime, while unabsorbed hydrogen is dispersed into the reactor coolant</a:t>
            </a:r>
          </a:p>
          <a:p>
            <a:r>
              <a:rPr lang="en-US" sz="2600" dirty="0"/>
              <a:t>Hydrogen absorbed into the cladding is soluble until it reaches the temperature-dependent terminal solid solubility (TSS) </a:t>
            </a:r>
          </a:p>
        </p:txBody>
      </p:sp>
      <p:pic>
        <p:nvPicPr>
          <p:cNvPr id="4" name="Picture 3">
            <a:extLst>
              <a:ext uri="{FF2B5EF4-FFF2-40B4-BE49-F238E27FC236}">
                <a16:creationId xmlns:a16="http://schemas.microsoft.com/office/drawing/2014/main" id="{2D55FA46-9DEC-ABC0-45F1-A1F22CDB0EA6}"/>
              </a:ext>
            </a:extLst>
          </p:cNvPr>
          <p:cNvPicPr>
            <a:picLocks noChangeAspect="1"/>
          </p:cNvPicPr>
          <p:nvPr/>
        </p:nvPicPr>
        <p:blipFill>
          <a:blip r:embed="rId2"/>
          <a:stretch>
            <a:fillRect/>
          </a:stretch>
        </p:blipFill>
        <p:spPr>
          <a:xfrm>
            <a:off x="6172200" y="1844453"/>
            <a:ext cx="5181600" cy="4313682"/>
          </a:xfrm>
          <a:prstGeom prst="rect">
            <a:avLst/>
          </a:prstGeom>
          <a:noFill/>
        </p:spPr>
      </p:pic>
    </p:spTree>
    <p:extLst>
      <p:ext uri="{BB962C8B-B14F-4D97-AF65-F5344CB8AC3E}">
        <p14:creationId xmlns:p14="http://schemas.microsoft.com/office/powerpoint/2010/main" val="38218368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545812-ED06-1CD0-41F4-83864FD379CF}"/>
              </a:ext>
            </a:extLst>
          </p:cNvPr>
          <p:cNvSpPr>
            <a:spLocks noGrp="1"/>
          </p:cNvSpPr>
          <p:nvPr>
            <p:ph type="title"/>
          </p:nvPr>
        </p:nvSpPr>
        <p:spPr/>
        <p:txBody>
          <a:bodyPr/>
          <a:lstStyle/>
          <a:p>
            <a:r>
              <a:rPr lang="en-US" dirty="0"/>
              <a:t>Hydrogen Absorption</a:t>
            </a:r>
          </a:p>
        </p:txBody>
      </p:sp>
      <p:sp>
        <p:nvSpPr>
          <p:cNvPr id="3" name="Content Placeholder 2">
            <a:extLst>
              <a:ext uri="{FF2B5EF4-FFF2-40B4-BE49-F238E27FC236}">
                <a16:creationId xmlns:a16="http://schemas.microsoft.com/office/drawing/2014/main" id="{C212302A-6514-77E5-D5EE-927D9A7EE803}"/>
              </a:ext>
            </a:extLst>
          </p:cNvPr>
          <p:cNvSpPr>
            <a:spLocks noGrp="1"/>
          </p:cNvSpPr>
          <p:nvPr>
            <p:ph sz="half" idx="1"/>
          </p:nvPr>
        </p:nvSpPr>
        <p:spPr/>
        <p:txBody>
          <a:bodyPr>
            <a:normAutofit fontScale="92500" lnSpcReduction="20000"/>
          </a:bodyPr>
          <a:lstStyle/>
          <a:p>
            <a:r>
              <a:rPr lang="en-US" dirty="0"/>
              <a:t>Hydrogen absorbed by the cladding above the solubility limit is considered “excess” hydrogen, which precipitates out as zirconium hydride (</a:t>
            </a:r>
            <a:r>
              <a:rPr lang="en-US" dirty="0" err="1"/>
              <a:t>ZrH</a:t>
            </a:r>
            <a:r>
              <a:rPr lang="en-US" dirty="0"/>
              <a:t>) platelets</a:t>
            </a:r>
          </a:p>
          <a:p>
            <a:r>
              <a:rPr lang="en-US" dirty="0" err="1"/>
              <a:t>ZrH</a:t>
            </a:r>
            <a:r>
              <a:rPr lang="en-US" dirty="0"/>
              <a:t> platelets are not uniformly distributed across the cladding wall</a:t>
            </a:r>
          </a:p>
          <a:p>
            <a:pPr lvl="1"/>
            <a:r>
              <a:rPr lang="en-US" dirty="0"/>
              <a:t>There is a temperature gradient across the cladding, and hydrogen tends to accumulate near the outer cladding wall where temperatures are lower </a:t>
            </a:r>
          </a:p>
        </p:txBody>
      </p:sp>
      <p:pic>
        <p:nvPicPr>
          <p:cNvPr id="5" name="Content Placeholder 4">
            <a:extLst>
              <a:ext uri="{FF2B5EF4-FFF2-40B4-BE49-F238E27FC236}">
                <a16:creationId xmlns:a16="http://schemas.microsoft.com/office/drawing/2014/main" id="{FA9B07C5-EDEE-A55A-E7CA-47C8AC71975B}"/>
              </a:ext>
            </a:extLst>
          </p:cNvPr>
          <p:cNvPicPr>
            <a:picLocks noGrp="1" noChangeAspect="1"/>
          </p:cNvPicPr>
          <p:nvPr>
            <p:ph sz="half" idx="2"/>
          </p:nvPr>
        </p:nvPicPr>
        <p:blipFill>
          <a:blip r:embed="rId2"/>
          <a:stretch>
            <a:fillRect/>
          </a:stretch>
        </p:blipFill>
        <p:spPr>
          <a:xfrm>
            <a:off x="6398318" y="1825625"/>
            <a:ext cx="4729364" cy="4351338"/>
          </a:xfrm>
          <a:prstGeom prst="rect">
            <a:avLst/>
          </a:prstGeom>
        </p:spPr>
      </p:pic>
    </p:spTree>
    <p:extLst>
      <p:ext uri="{BB962C8B-B14F-4D97-AF65-F5344CB8AC3E}">
        <p14:creationId xmlns:p14="http://schemas.microsoft.com/office/powerpoint/2010/main" val="42363361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8333EE-2332-8FB2-68F1-149639194E92}"/>
              </a:ext>
            </a:extLst>
          </p:cNvPr>
          <p:cNvSpPr>
            <a:spLocks noGrp="1"/>
          </p:cNvSpPr>
          <p:nvPr>
            <p:ph type="title"/>
          </p:nvPr>
        </p:nvSpPr>
        <p:spPr/>
        <p:txBody>
          <a:bodyPr/>
          <a:lstStyle/>
          <a:p>
            <a:r>
              <a:rPr lang="en-US" dirty="0"/>
              <a:t>Hydride Morphology</a:t>
            </a:r>
          </a:p>
        </p:txBody>
      </p:sp>
      <p:sp>
        <p:nvSpPr>
          <p:cNvPr id="3" name="Content Placeholder 2">
            <a:extLst>
              <a:ext uri="{FF2B5EF4-FFF2-40B4-BE49-F238E27FC236}">
                <a16:creationId xmlns:a16="http://schemas.microsoft.com/office/drawing/2014/main" id="{C66DC077-A82B-E835-FDCA-82C654A21E06}"/>
              </a:ext>
            </a:extLst>
          </p:cNvPr>
          <p:cNvSpPr>
            <a:spLocks noGrp="1"/>
          </p:cNvSpPr>
          <p:nvPr>
            <p:ph sz="half" idx="1"/>
          </p:nvPr>
        </p:nvSpPr>
        <p:spPr/>
        <p:txBody>
          <a:bodyPr>
            <a:normAutofit fontScale="85000" lnSpcReduction="20000"/>
          </a:bodyPr>
          <a:lstStyle/>
          <a:p>
            <a:r>
              <a:rPr lang="en-US" dirty="0"/>
              <a:t>Hydride morphology affects the cladding material strength</a:t>
            </a:r>
          </a:p>
          <a:p>
            <a:r>
              <a:rPr lang="en-US" dirty="0"/>
              <a:t>Zirconium hydrides can precipitate in either the radial or circumferential direction</a:t>
            </a:r>
          </a:p>
          <a:p>
            <a:pPr lvl="1"/>
            <a:r>
              <a:rPr lang="en-US" dirty="0"/>
              <a:t>Radial hydrides serve as pathways to crack propagation and are far more detrimental to material embrittlement relative to circumferential hydrides</a:t>
            </a:r>
          </a:p>
          <a:p>
            <a:pPr lvl="1"/>
            <a:r>
              <a:rPr lang="en-US" dirty="0"/>
              <a:t>Circumferential hydrides also cause embrittlement but not to the same degree</a:t>
            </a:r>
          </a:p>
          <a:p>
            <a:r>
              <a:rPr lang="en-US" dirty="0"/>
              <a:t>For this reason, Westinghouse fuel rod tubing is manufactured to minimize radial hydride formation</a:t>
            </a:r>
          </a:p>
          <a:p>
            <a:endParaRPr lang="en-US" dirty="0"/>
          </a:p>
        </p:txBody>
      </p:sp>
      <p:pic>
        <p:nvPicPr>
          <p:cNvPr id="9" name="Content Placeholder 8">
            <a:extLst>
              <a:ext uri="{FF2B5EF4-FFF2-40B4-BE49-F238E27FC236}">
                <a16:creationId xmlns:a16="http://schemas.microsoft.com/office/drawing/2014/main" id="{3BB5BC6C-FAF5-B0BF-0FCE-17BE165471C4}"/>
              </a:ext>
            </a:extLst>
          </p:cNvPr>
          <p:cNvPicPr>
            <a:picLocks noGrp="1" noChangeAspect="1"/>
          </p:cNvPicPr>
          <p:nvPr>
            <p:ph sz="half" idx="2"/>
          </p:nvPr>
        </p:nvPicPr>
        <p:blipFill>
          <a:blip r:embed="rId2"/>
          <a:stretch>
            <a:fillRect/>
          </a:stretch>
        </p:blipFill>
        <p:spPr>
          <a:xfrm>
            <a:off x="6144768" y="2814451"/>
            <a:ext cx="5676405" cy="2148985"/>
          </a:xfrm>
          <a:prstGeom prst="rect">
            <a:avLst/>
          </a:prstGeom>
        </p:spPr>
      </p:pic>
    </p:spTree>
    <p:extLst>
      <p:ext uri="{BB962C8B-B14F-4D97-AF65-F5344CB8AC3E}">
        <p14:creationId xmlns:p14="http://schemas.microsoft.com/office/powerpoint/2010/main" val="232838973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8A5C7A-2766-D3FC-977C-69EEADA79942}"/>
              </a:ext>
            </a:extLst>
          </p:cNvPr>
          <p:cNvSpPr>
            <a:spLocks noGrp="1"/>
          </p:cNvSpPr>
          <p:nvPr>
            <p:ph type="title"/>
          </p:nvPr>
        </p:nvSpPr>
        <p:spPr/>
        <p:txBody>
          <a:bodyPr/>
          <a:lstStyle/>
          <a:p>
            <a:r>
              <a:rPr lang="en-US" dirty="0"/>
              <a:t>Hydride Reorientation</a:t>
            </a:r>
          </a:p>
        </p:txBody>
      </p:sp>
      <p:sp>
        <p:nvSpPr>
          <p:cNvPr id="3" name="Content Placeholder 2">
            <a:extLst>
              <a:ext uri="{FF2B5EF4-FFF2-40B4-BE49-F238E27FC236}">
                <a16:creationId xmlns:a16="http://schemas.microsoft.com/office/drawing/2014/main" id="{63AA30A0-90A7-685D-6640-839B911BFB1C}"/>
              </a:ext>
            </a:extLst>
          </p:cNvPr>
          <p:cNvSpPr>
            <a:spLocks noGrp="1"/>
          </p:cNvSpPr>
          <p:nvPr>
            <p:ph sz="half" idx="1"/>
          </p:nvPr>
        </p:nvSpPr>
        <p:spPr/>
        <p:txBody>
          <a:bodyPr>
            <a:normAutofit fontScale="70000" lnSpcReduction="20000"/>
          </a:bodyPr>
          <a:lstStyle/>
          <a:p>
            <a:r>
              <a:rPr lang="en-US" dirty="0"/>
              <a:t>It is possible for circumferential hydrides to reorient in the radial direction if the applied hoop stress in the cladding exceeds a threshold stress</a:t>
            </a:r>
          </a:p>
          <a:p>
            <a:r>
              <a:rPr lang="en-US" dirty="0"/>
              <a:t>Hydride reorientation is primarily a concern during cooldown of the fuel rod, such as that which occurs during long-term storage</a:t>
            </a:r>
          </a:p>
          <a:p>
            <a:r>
              <a:rPr lang="en-US" dirty="0"/>
              <a:t>Hydrogen in the cladding will precipitate as the cladding cools because the terminal hydrogen solubility will decrease</a:t>
            </a:r>
          </a:p>
          <a:p>
            <a:r>
              <a:rPr lang="en-US" dirty="0"/>
              <a:t>The dissolution of hydrogen during cooldown, in conjunction with a constant hoop stress, will form radial hydrides if the stress is high enough</a:t>
            </a:r>
          </a:p>
          <a:p>
            <a:endParaRPr lang="en-US" dirty="0"/>
          </a:p>
        </p:txBody>
      </p:sp>
      <p:pic>
        <p:nvPicPr>
          <p:cNvPr id="6" name="Content Placeholder 5">
            <a:extLst>
              <a:ext uri="{FF2B5EF4-FFF2-40B4-BE49-F238E27FC236}">
                <a16:creationId xmlns:a16="http://schemas.microsoft.com/office/drawing/2014/main" id="{32A0C057-872E-B098-A4C7-3B97571CE290}"/>
              </a:ext>
            </a:extLst>
          </p:cNvPr>
          <p:cNvPicPr>
            <a:picLocks noGrp="1" noChangeAspect="1"/>
          </p:cNvPicPr>
          <p:nvPr>
            <p:ph sz="half" idx="2"/>
          </p:nvPr>
        </p:nvPicPr>
        <p:blipFill>
          <a:blip r:embed="rId2"/>
          <a:stretch>
            <a:fillRect/>
          </a:stretch>
        </p:blipFill>
        <p:spPr>
          <a:xfrm>
            <a:off x="6172200" y="2811561"/>
            <a:ext cx="5181600" cy="2379465"/>
          </a:xfrm>
          <a:prstGeom prst="rect">
            <a:avLst/>
          </a:prstGeom>
        </p:spPr>
      </p:pic>
    </p:spTree>
    <p:extLst>
      <p:ext uri="{BB962C8B-B14F-4D97-AF65-F5344CB8AC3E}">
        <p14:creationId xmlns:p14="http://schemas.microsoft.com/office/powerpoint/2010/main" val="19742244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8982C-D88E-D2EC-418A-A7AB67CAED23}"/>
              </a:ext>
            </a:extLst>
          </p:cNvPr>
          <p:cNvSpPr>
            <a:spLocks noGrp="1"/>
          </p:cNvSpPr>
          <p:nvPr>
            <p:ph type="title"/>
          </p:nvPr>
        </p:nvSpPr>
        <p:spPr/>
        <p:txBody>
          <a:bodyPr/>
          <a:lstStyle/>
          <a:p>
            <a:r>
              <a:rPr lang="en-US" dirty="0"/>
              <a:t>Hydride Reorientation Prevention</a:t>
            </a:r>
          </a:p>
        </p:txBody>
      </p:sp>
      <p:sp>
        <p:nvSpPr>
          <p:cNvPr id="3" name="Content Placeholder 2">
            <a:extLst>
              <a:ext uri="{FF2B5EF4-FFF2-40B4-BE49-F238E27FC236}">
                <a16:creationId xmlns:a16="http://schemas.microsoft.com/office/drawing/2014/main" id="{76F3BEF8-1137-33DB-45BA-5137E999D32B}"/>
              </a:ext>
            </a:extLst>
          </p:cNvPr>
          <p:cNvSpPr>
            <a:spLocks noGrp="1"/>
          </p:cNvSpPr>
          <p:nvPr>
            <p:ph sz="half" idx="1"/>
          </p:nvPr>
        </p:nvSpPr>
        <p:spPr/>
        <p:txBody>
          <a:bodyPr>
            <a:normAutofit fontScale="70000" lnSpcReduction="20000"/>
          </a:bodyPr>
          <a:lstStyle/>
          <a:p>
            <a:r>
              <a:rPr lang="en-US" dirty="0"/>
              <a:t>This hoop stress is applied via rod internal pressure (RIP)</a:t>
            </a:r>
          </a:p>
          <a:p>
            <a:r>
              <a:rPr lang="en-US" dirty="0"/>
              <a:t>Tensile pressure differential across the cladding cause by high RIP creates a constant hoop stress, which may cause hydride reorientation as the cladding cools</a:t>
            </a:r>
          </a:p>
          <a:p>
            <a:r>
              <a:rPr lang="en-US" dirty="0"/>
              <a:t>Westinghouse imposes design limits which prevent the formation of excessive radial hydrides by holding RIP values below those which could initiate hydride reorientation either during operation or under storage conditions</a:t>
            </a:r>
          </a:p>
          <a:p>
            <a:r>
              <a:rPr lang="en-US" dirty="0"/>
              <a:t>Thus, only circumferential hydrides need be considered for a hydrogen-based strain-based limit</a:t>
            </a:r>
          </a:p>
          <a:p>
            <a:endParaRPr lang="en-US" dirty="0"/>
          </a:p>
        </p:txBody>
      </p:sp>
      <p:pic>
        <p:nvPicPr>
          <p:cNvPr id="10" name="Content Placeholder 9">
            <a:extLst>
              <a:ext uri="{FF2B5EF4-FFF2-40B4-BE49-F238E27FC236}">
                <a16:creationId xmlns:a16="http://schemas.microsoft.com/office/drawing/2014/main" id="{739D465B-B1C7-BC3A-C633-B233862CCDAC}"/>
              </a:ext>
            </a:extLst>
          </p:cNvPr>
          <p:cNvPicPr>
            <a:picLocks noGrp="1" noChangeAspect="1"/>
          </p:cNvPicPr>
          <p:nvPr>
            <p:ph sz="half" idx="2"/>
          </p:nvPr>
        </p:nvPicPr>
        <p:blipFill>
          <a:blip r:embed="rId2"/>
          <a:stretch>
            <a:fillRect/>
          </a:stretch>
        </p:blipFill>
        <p:spPr>
          <a:xfrm>
            <a:off x="6019800" y="2186618"/>
            <a:ext cx="5422859" cy="2734704"/>
          </a:xfrm>
          <a:prstGeom prst="rect">
            <a:avLst/>
          </a:prstGeom>
        </p:spPr>
      </p:pic>
      <p:grpSp>
        <p:nvGrpSpPr>
          <p:cNvPr id="17" name="Group 16">
            <a:extLst>
              <a:ext uri="{FF2B5EF4-FFF2-40B4-BE49-F238E27FC236}">
                <a16:creationId xmlns:a16="http://schemas.microsoft.com/office/drawing/2014/main" id="{BD208237-8298-6FB8-46DA-9869D83758CF}"/>
              </a:ext>
            </a:extLst>
          </p:cNvPr>
          <p:cNvGrpSpPr/>
          <p:nvPr/>
        </p:nvGrpSpPr>
        <p:grpSpPr>
          <a:xfrm>
            <a:off x="7327075" y="2499756"/>
            <a:ext cx="3748644" cy="1501538"/>
            <a:chOff x="7327075" y="2499756"/>
            <a:chExt cx="3748644" cy="1501538"/>
          </a:xfrm>
        </p:grpSpPr>
        <p:sp>
          <p:nvSpPr>
            <p:cNvPr id="11" name="Rectangle 10">
              <a:extLst>
                <a:ext uri="{FF2B5EF4-FFF2-40B4-BE49-F238E27FC236}">
                  <a16:creationId xmlns:a16="http://schemas.microsoft.com/office/drawing/2014/main" id="{DAC22B84-97F3-EB24-008E-0FE711C1D138}"/>
                </a:ext>
              </a:extLst>
            </p:cNvPr>
            <p:cNvSpPr/>
            <p:nvPr/>
          </p:nvSpPr>
          <p:spPr>
            <a:xfrm>
              <a:off x="7327075" y="2499756"/>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7A9458B-060A-8E75-87D7-90D34F850119}"/>
                </a:ext>
              </a:extLst>
            </p:cNvPr>
            <p:cNvSpPr/>
            <p:nvPr/>
          </p:nvSpPr>
          <p:spPr>
            <a:xfrm>
              <a:off x="8020792" y="2729345"/>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BBAEECC-862A-8E11-704A-0E09D0C28045}"/>
                </a:ext>
              </a:extLst>
            </p:cNvPr>
            <p:cNvSpPr/>
            <p:nvPr/>
          </p:nvSpPr>
          <p:spPr>
            <a:xfrm>
              <a:off x="9694223" y="2517569"/>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7F7A2EBC-7754-99ED-98F9-40BC442C63BB}"/>
                </a:ext>
              </a:extLst>
            </p:cNvPr>
            <p:cNvSpPr/>
            <p:nvPr/>
          </p:nvSpPr>
          <p:spPr>
            <a:xfrm>
              <a:off x="10297885" y="2729345"/>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7AF749BF-493F-E7B8-A08C-B9F5EF0BDF54}"/>
                </a:ext>
              </a:extLst>
            </p:cNvPr>
            <p:cNvSpPr/>
            <p:nvPr/>
          </p:nvSpPr>
          <p:spPr>
            <a:xfrm>
              <a:off x="9694223" y="3846915"/>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1EF8E6E4-6326-CEE1-3F4C-46BC7BEE86D5}"/>
                </a:ext>
              </a:extLst>
            </p:cNvPr>
            <p:cNvSpPr/>
            <p:nvPr/>
          </p:nvSpPr>
          <p:spPr>
            <a:xfrm>
              <a:off x="7327075" y="3846914"/>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460325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3FB903-16B8-DC55-D2FD-28D05CBE1EB5}"/>
              </a:ext>
            </a:extLst>
          </p:cNvPr>
          <p:cNvSpPr>
            <a:spLocks noGrp="1"/>
          </p:cNvSpPr>
          <p:nvPr>
            <p:ph type="title"/>
          </p:nvPr>
        </p:nvSpPr>
        <p:spPr/>
        <p:txBody>
          <a:bodyPr/>
          <a:lstStyle/>
          <a:p>
            <a:r>
              <a:rPr lang="en-US" dirty="0"/>
              <a:t>Hydrogen Relation to Uniform Elongation</a:t>
            </a:r>
          </a:p>
        </p:txBody>
      </p:sp>
      <p:sp>
        <p:nvSpPr>
          <p:cNvPr id="3" name="Content Placeholder 2">
            <a:extLst>
              <a:ext uri="{FF2B5EF4-FFF2-40B4-BE49-F238E27FC236}">
                <a16:creationId xmlns:a16="http://schemas.microsoft.com/office/drawing/2014/main" id="{F8328E3D-EEA2-E2B4-E790-51B4AE60CD6E}"/>
              </a:ext>
            </a:extLst>
          </p:cNvPr>
          <p:cNvSpPr>
            <a:spLocks noGrp="1"/>
          </p:cNvSpPr>
          <p:nvPr>
            <p:ph sz="half" idx="1"/>
          </p:nvPr>
        </p:nvSpPr>
        <p:spPr/>
        <p:txBody>
          <a:bodyPr>
            <a:normAutofit fontScale="77500" lnSpcReduction="20000"/>
          </a:bodyPr>
          <a:lstStyle/>
          <a:p>
            <a:r>
              <a:rPr lang="en-US" dirty="0"/>
              <a:t>The relationship between hydrogen content and material strength and ductility of zirconium-based alloys is well-established, both by Westinghouse and other scientific organizations</a:t>
            </a:r>
          </a:p>
          <a:p>
            <a:r>
              <a:rPr lang="en-US" dirty="0"/>
              <a:t>When </a:t>
            </a:r>
            <a:r>
              <a:rPr lang="en-US" dirty="0" err="1"/>
              <a:t>ZrH</a:t>
            </a:r>
            <a:r>
              <a:rPr lang="en-US" dirty="0"/>
              <a:t> platelets form and concentrate in a circumferential hydride rim near the outer surface of the cladding, it reduces the cladding ductility</a:t>
            </a:r>
          </a:p>
          <a:p>
            <a:r>
              <a:rPr lang="en-US" dirty="0"/>
              <a:t>Westinghouse has developed a uniform elongation (UE) strain limit as a function of hydrogen content to better model the actual material strength of the cladding</a:t>
            </a:r>
          </a:p>
          <a:p>
            <a:endParaRPr lang="en-US" dirty="0"/>
          </a:p>
        </p:txBody>
      </p:sp>
      <p:pic>
        <p:nvPicPr>
          <p:cNvPr id="5" name="Content Placeholder 6" descr="A graph of a graph showing a line&#10;&#10;AI-generated content may be incorrect.">
            <a:extLst>
              <a:ext uri="{FF2B5EF4-FFF2-40B4-BE49-F238E27FC236}">
                <a16:creationId xmlns:a16="http://schemas.microsoft.com/office/drawing/2014/main" id="{BF02A718-8D47-CC8F-A998-1AEE373B1654}"/>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167053605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CBA2-3B2A-2378-232A-2EE2558BB0AD}"/>
              </a:ext>
            </a:extLst>
          </p:cNvPr>
          <p:cNvSpPr>
            <a:spLocks noGrp="1"/>
          </p:cNvSpPr>
          <p:nvPr>
            <p:ph type="title"/>
          </p:nvPr>
        </p:nvSpPr>
        <p:spPr/>
        <p:txBody>
          <a:bodyPr/>
          <a:lstStyle/>
          <a:p>
            <a:r>
              <a:rPr lang="en-US" dirty="0"/>
              <a:t>Uniform Elongation</a:t>
            </a:r>
          </a:p>
        </p:txBody>
      </p:sp>
      <p:sp>
        <p:nvSpPr>
          <p:cNvPr id="3" name="Content Placeholder 2">
            <a:extLst>
              <a:ext uri="{FF2B5EF4-FFF2-40B4-BE49-F238E27FC236}">
                <a16:creationId xmlns:a16="http://schemas.microsoft.com/office/drawing/2014/main" id="{EACAB62F-1142-B54D-410D-AE014225A08B}"/>
              </a:ext>
            </a:extLst>
          </p:cNvPr>
          <p:cNvSpPr>
            <a:spLocks noGrp="1"/>
          </p:cNvSpPr>
          <p:nvPr>
            <p:ph sz="half" idx="1"/>
          </p:nvPr>
        </p:nvSpPr>
        <p:spPr/>
        <p:txBody>
          <a:bodyPr>
            <a:normAutofit fontScale="92500" lnSpcReduction="20000"/>
          </a:bodyPr>
          <a:lstStyle/>
          <a:p>
            <a:r>
              <a:rPr lang="en-US" dirty="0"/>
              <a:t>UE corresponds to the ultimate tensile stress (UTS) of the cladding and represents the strain at which deformation ceases to be uniform and stable </a:t>
            </a:r>
          </a:p>
          <a:p>
            <a:r>
              <a:rPr lang="en-US" dirty="0"/>
              <a:t>A sample stress/strain curve including UE, UTS, yield stress</a:t>
            </a:r>
            <a:r>
              <a:rPr lang="en-US" dirty="0">
                <a:solidFill>
                  <a:srgbClr val="FF0000"/>
                </a:solidFill>
              </a:rPr>
              <a:t> </a:t>
            </a:r>
            <a:r>
              <a:rPr lang="en-US" dirty="0"/>
              <a:t>(YS), and the modulus of elasticity (E)  </a:t>
            </a:r>
          </a:p>
          <a:p>
            <a:r>
              <a:rPr lang="en-US" dirty="0"/>
              <a:t>Total Uniform Elongation (</a:t>
            </a:r>
            <a:r>
              <a:rPr lang="en-US" dirty="0" err="1"/>
              <a:t>UE</a:t>
            </a:r>
            <a:r>
              <a:rPr lang="en-US" baseline="-25000" dirty="0" err="1"/>
              <a:t>Total</a:t>
            </a:r>
            <a:r>
              <a:rPr lang="en-US" dirty="0"/>
              <a:t>) is made up of two components,  </a:t>
            </a:r>
            <a:r>
              <a:rPr lang="en-US" dirty="0" err="1"/>
              <a:t>UE</a:t>
            </a:r>
            <a:r>
              <a:rPr lang="en-US" baseline="-25000" dirty="0" err="1"/>
              <a:t>Plastic</a:t>
            </a:r>
            <a:r>
              <a:rPr lang="en-US" dirty="0"/>
              <a:t> and </a:t>
            </a:r>
            <a:r>
              <a:rPr lang="en-US" dirty="0" err="1"/>
              <a:t>UE</a:t>
            </a:r>
            <a:r>
              <a:rPr lang="en-US" baseline="-25000" dirty="0" err="1"/>
              <a:t>Elastic</a:t>
            </a:r>
            <a:endParaRPr lang="en-US" dirty="0"/>
          </a:p>
          <a:p>
            <a:endParaRPr lang="en-US" dirty="0"/>
          </a:p>
        </p:txBody>
      </p:sp>
      <p:pic>
        <p:nvPicPr>
          <p:cNvPr id="5" name="Content Placeholder 4">
            <a:extLst>
              <a:ext uri="{FF2B5EF4-FFF2-40B4-BE49-F238E27FC236}">
                <a16:creationId xmlns:a16="http://schemas.microsoft.com/office/drawing/2014/main" id="{2DA3BA43-A350-EE5A-DB4A-E4FF6D7CEF6D}"/>
              </a:ext>
            </a:extLst>
          </p:cNvPr>
          <p:cNvPicPr>
            <a:picLocks noGrp="1" noChangeAspect="1"/>
          </p:cNvPicPr>
          <p:nvPr>
            <p:ph sz="half" idx="2"/>
          </p:nvPr>
        </p:nvPicPr>
        <p:blipFill>
          <a:blip r:embed="rId2"/>
          <a:stretch>
            <a:fillRect/>
          </a:stretch>
        </p:blipFill>
        <p:spPr>
          <a:xfrm>
            <a:off x="6366863" y="1825625"/>
            <a:ext cx="4792273" cy="4351338"/>
          </a:xfrm>
          <a:prstGeom prst="rect">
            <a:avLst/>
          </a:prstGeom>
        </p:spPr>
      </p:pic>
    </p:spTree>
    <p:extLst>
      <p:ext uri="{BB962C8B-B14F-4D97-AF65-F5344CB8AC3E}">
        <p14:creationId xmlns:p14="http://schemas.microsoft.com/office/powerpoint/2010/main" val="355878325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35DA9B-99E4-D388-AF56-7EB18565D1EF}"/>
              </a:ext>
            </a:extLst>
          </p:cNvPr>
          <p:cNvSpPr>
            <a:spLocks noGrp="1"/>
          </p:cNvSpPr>
          <p:nvPr>
            <p:ph type="title"/>
          </p:nvPr>
        </p:nvSpPr>
        <p:spPr/>
        <p:txBody>
          <a:bodyPr/>
          <a:lstStyle/>
          <a:p>
            <a:r>
              <a:rPr lang="en-US" dirty="0"/>
              <a:t>Uniform Elongation Strain Limit Concept</a:t>
            </a:r>
          </a:p>
        </p:txBody>
      </p:sp>
      <p:sp>
        <p:nvSpPr>
          <p:cNvPr id="3" name="Content Placeholder 2">
            <a:extLst>
              <a:ext uri="{FF2B5EF4-FFF2-40B4-BE49-F238E27FC236}">
                <a16:creationId xmlns:a16="http://schemas.microsoft.com/office/drawing/2014/main" id="{3B0E6C53-FD89-6554-0448-36097AFDC9C3}"/>
              </a:ext>
            </a:extLst>
          </p:cNvPr>
          <p:cNvSpPr>
            <a:spLocks noGrp="1"/>
          </p:cNvSpPr>
          <p:nvPr>
            <p:ph sz="half" idx="1"/>
          </p:nvPr>
        </p:nvSpPr>
        <p:spPr/>
        <p:txBody>
          <a:bodyPr>
            <a:normAutofit fontScale="85000" lnSpcReduction="10000"/>
          </a:bodyPr>
          <a:lstStyle/>
          <a:p>
            <a:r>
              <a:rPr lang="en-US" dirty="0"/>
              <a:t>Implementing a UE cladding strain limit instead of the current 1% limit explicitly accounts for the effects of hydrogen embrittlement in the cladding while continuing to ensure the integrity of the fuel during an overpower transient</a:t>
            </a:r>
          </a:p>
          <a:p>
            <a:r>
              <a:rPr lang="en-US" dirty="0"/>
              <a:t>A UE strain limit also increases margin at the limiting time in life by crediting the higher ductility at lower burnup before the accumulation of circumferential hydrides begins to degrade the cladding material strength </a:t>
            </a:r>
          </a:p>
          <a:p>
            <a:endParaRPr lang="en-US" dirty="0"/>
          </a:p>
        </p:txBody>
      </p:sp>
      <p:pic>
        <p:nvPicPr>
          <p:cNvPr id="5" name="Content Placeholder 7">
            <a:extLst>
              <a:ext uri="{FF2B5EF4-FFF2-40B4-BE49-F238E27FC236}">
                <a16:creationId xmlns:a16="http://schemas.microsoft.com/office/drawing/2014/main" id="{7E9A60EA-C8B8-9609-ACCD-97A062231E28}"/>
              </a:ext>
            </a:extLst>
          </p:cNvPr>
          <p:cNvPicPr>
            <a:picLocks noGrp="1" noChangeAspect="1"/>
          </p:cNvPicPr>
          <p:nvPr>
            <p:ph sz="half" idx="2"/>
          </p:nvPr>
        </p:nvPicPr>
        <p:blipFill>
          <a:blip r:embed="rId2"/>
          <a:stretch>
            <a:fillRect/>
          </a:stretch>
        </p:blipFill>
        <p:spPr>
          <a:xfrm>
            <a:off x="6269520" y="1919329"/>
            <a:ext cx="4986960" cy="4163929"/>
          </a:xfrm>
          <a:prstGeom prst="rect">
            <a:avLst/>
          </a:prstGeom>
          <a:noFill/>
        </p:spPr>
      </p:pic>
    </p:spTree>
    <p:extLst>
      <p:ext uri="{BB962C8B-B14F-4D97-AF65-F5344CB8AC3E}">
        <p14:creationId xmlns:p14="http://schemas.microsoft.com/office/powerpoint/2010/main" val="113771717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F0A08B-0FDB-954D-6A17-33E6866AD10C}"/>
              </a:ext>
            </a:extLst>
          </p:cNvPr>
          <p:cNvSpPr>
            <a:spLocks noGrp="1"/>
          </p:cNvSpPr>
          <p:nvPr>
            <p:ph type="title"/>
          </p:nvPr>
        </p:nvSpPr>
        <p:spPr/>
        <p:txBody>
          <a:bodyPr>
            <a:normAutofit fontScale="90000"/>
          </a:bodyPr>
          <a:lstStyle/>
          <a:p>
            <a:r>
              <a:rPr lang="en-US" dirty="0"/>
              <a:t>ZIRLO and Optimized ZIRLO Cladding Hydrogen-Based Strain limit</a:t>
            </a:r>
          </a:p>
        </p:txBody>
      </p:sp>
      <p:sp>
        <p:nvSpPr>
          <p:cNvPr id="3" name="Content Placeholder 2">
            <a:extLst>
              <a:ext uri="{FF2B5EF4-FFF2-40B4-BE49-F238E27FC236}">
                <a16:creationId xmlns:a16="http://schemas.microsoft.com/office/drawing/2014/main" id="{FE567861-07F7-9C45-A628-8A3C5BC1A2DB}"/>
              </a:ext>
            </a:extLst>
          </p:cNvPr>
          <p:cNvSpPr>
            <a:spLocks noGrp="1"/>
          </p:cNvSpPr>
          <p:nvPr>
            <p:ph sz="half" idx="1"/>
          </p:nvPr>
        </p:nvSpPr>
        <p:spPr/>
        <p:txBody>
          <a:bodyPr>
            <a:normAutofit fontScale="85000" lnSpcReduction="20000"/>
          </a:bodyPr>
          <a:lstStyle/>
          <a:p>
            <a:r>
              <a:rPr lang="en-US" dirty="0"/>
              <a:t>A hydrogen-based strain limit for ZIRLO and </a:t>
            </a:r>
            <a:r>
              <a:rPr lang="en-US" b="1" dirty="0"/>
              <a:t>Optimized ZIRLO</a:t>
            </a:r>
            <a:r>
              <a:rPr lang="en-US" dirty="0"/>
              <a:t> cladding was approved by the NRC in PWROG-21001-P-A</a:t>
            </a:r>
          </a:p>
          <a:p>
            <a:r>
              <a:rPr lang="en-US" dirty="0"/>
              <a:t>The hydrogen strain limit for ZIRLO and </a:t>
            </a:r>
            <a:r>
              <a:rPr lang="en-US" b="1" dirty="0"/>
              <a:t>Optimized ZIRLO </a:t>
            </a:r>
            <a:r>
              <a:rPr lang="en-US" dirty="0"/>
              <a:t>cladding was based on uniform plastic elongation (</a:t>
            </a:r>
            <a:r>
              <a:rPr lang="en-US" dirty="0" err="1"/>
              <a:t>UE</a:t>
            </a:r>
            <a:r>
              <a:rPr lang="en-US" baseline="-25000" dirty="0" err="1"/>
              <a:t>Plastic</a:t>
            </a:r>
            <a:r>
              <a:rPr lang="en-US" dirty="0"/>
              <a:t>) </a:t>
            </a:r>
          </a:p>
          <a:p>
            <a:r>
              <a:rPr lang="en-US" dirty="0" err="1"/>
              <a:t>UE</a:t>
            </a:r>
            <a:r>
              <a:rPr lang="en-US" baseline="-25000" dirty="0" err="1"/>
              <a:t>Plastic</a:t>
            </a:r>
            <a:r>
              <a:rPr lang="en-US" dirty="0"/>
              <a:t> is a conservative parameter that was used to be consistent with the strain definition in the PNNL Stress/Strain Correlation for Zircaloy report (PNNL-17700)</a:t>
            </a:r>
          </a:p>
        </p:txBody>
      </p:sp>
      <p:pic>
        <p:nvPicPr>
          <p:cNvPr id="5" name="Content Placeholder 6" descr="A graph of a graph showing a line&#10;&#10;AI-generated content may be incorrect.">
            <a:extLst>
              <a:ext uri="{FF2B5EF4-FFF2-40B4-BE49-F238E27FC236}">
                <a16:creationId xmlns:a16="http://schemas.microsoft.com/office/drawing/2014/main" id="{110C3D9C-5D91-98BB-9892-2BE34EDED9D0}"/>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402748456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D89D1B-6BC1-6069-6254-86A4DB44DC0B}"/>
              </a:ext>
            </a:extLst>
          </p:cNvPr>
          <p:cNvSpPr>
            <a:spLocks noGrp="1"/>
          </p:cNvSpPr>
          <p:nvPr>
            <p:ph type="title"/>
          </p:nvPr>
        </p:nvSpPr>
        <p:spPr/>
        <p:txBody>
          <a:bodyPr/>
          <a:lstStyle/>
          <a:p>
            <a:r>
              <a:rPr lang="en-US" dirty="0"/>
              <a:t>Uniform Elongation Strain Limit Generation</a:t>
            </a:r>
          </a:p>
        </p:txBody>
      </p:sp>
      <p:sp>
        <p:nvSpPr>
          <p:cNvPr id="3" name="Content Placeholder 2">
            <a:extLst>
              <a:ext uri="{FF2B5EF4-FFF2-40B4-BE49-F238E27FC236}">
                <a16:creationId xmlns:a16="http://schemas.microsoft.com/office/drawing/2014/main" id="{CB8BF0BF-807D-CCF3-66D5-7FF3960A84CA}"/>
              </a:ext>
            </a:extLst>
          </p:cNvPr>
          <p:cNvSpPr>
            <a:spLocks noGrp="1"/>
          </p:cNvSpPr>
          <p:nvPr>
            <p:ph sz="half" idx="1"/>
          </p:nvPr>
        </p:nvSpPr>
        <p:spPr/>
        <p:txBody>
          <a:bodyPr>
            <a:normAutofit fontScale="70000" lnSpcReduction="20000"/>
          </a:bodyPr>
          <a:lstStyle/>
          <a:p>
            <a:r>
              <a:rPr lang="en-US" dirty="0"/>
              <a:t>Westinghouse developed the ZIRLO and Optimized ZIRLO cladding </a:t>
            </a:r>
            <a:r>
              <a:rPr lang="en-US" dirty="0" err="1"/>
              <a:t>UE</a:t>
            </a:r>
            <a:r>
              <a:rPr lang="en-US" baseline="-25000" dirty="0" err="1"/>
              <a:t>Plastic</a:t>
            </a:r>
            <a:r>
              <a:rPr lang="en-US" dirty="0"/>
              <a:t> strain limit based on measured data from the </a:t>
            </a:r>
            <a:r>
              <a:rPr lang="en-US" dirty="0" err="1"/>
              <a:t>Studsvik</a:t>
            </a:r>
            <a:r>
              <a:rPr lang="en-US" dirty="0"/>
              <a:t> Hot Cell Laboratory</a:t>
            </a:r>
          </a:p>
          <a:p>
            <a:pPr lvl="1"/>
            <a:r>
              <a:rPr lang="en-US" dirty="0"/>
              <a:t>Strain measurements were taken via axial tensile testing (ATT) and ring tensile testing (RTT), and hydrogen measurements were taken using hot vacuum extraction</a:t>
            </a:r>
          </a:p>
          <a:p>
            <a:r>
              <a:rPr lang="en-US" dirty="0"/>
              <a:t>Of the well-characterized data points from </a:t>
            </a:r>
            <a:r>
              <a:rPr lang="en-US" dirty="0" err="1"/>
              <a:t>Studsvik</a:t>
            </a:r>
            <a:r>
              <a:rPr lang="en-US" dirty="0"/>
              <a:t>, some of the cladding samples have excess hydrogen, while others do not (i.e., the hydrogen in the sample is entirely soluble)</a:t>
            </a:r>
          </a:p>
          <a:p>
            <a:pPr lvl="1"/>
            <a:r>
              <a:rPr lang="en-US" dirty="0"/>
              <a:t>It is important that these data points are modeled separately because the UE behavior changes once the cladding exceeds the saturation point and hydrides begin to form</a:t>
            </a:r>
          </a:p>
          <a:p>
            <a:endParaRPr lang="en-US" dirty="0"/>
          </a:p>
        </p:txBody>
      </p:sp>
      <p:pic>
        <p:nvPicPr>
          <p:cNvPr id="8" name="Content Placeholder 6" descr="A graph of a graph showing a line&#10;&#10;AI-generated content may be incorrect.">
            <a:extLst>
              <a:ext uri="{FF2B5EF4-FFF2-40B4-BE49-F238E27FC236}">
                <a16:creationId xmlns:a16="http://schemas.microsoft.com/office/drawing/2014/main" id="{7F8BF4CA-ABFE-D40B-8133-2992B66C72A8}"/>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2267640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377473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73BE4D-32F7-19DD-AE21-F212A77F51B0}"/>
              </a:ext>
            </a:extLst>
          </p:cNvPr>
          <p:cNvSpPr>
            <a:spLocks noGrp="1"/>
          </p:cNvSpPr>
          <p:nvPr>
            <p:ph type="title"/>
          </p:nvPr>
        </p:nvSpPr>
        <p:spPr/>
        <p:txBody>
          <a:bodyPr/>
          <a:lstStyle/>
          <a:p>
            <a:r>
              <a:rPr lang="en-US" dirty="0"/>
              <a:t>Uniform Elongation Strain Limit Generation</a:t>
            </a:r>
          </a:p>
        </p:txBody>
      </p:sp>
      <p:sp>
        <p:nvSpPr>
          <p:cNvPr id="3" name="Content Placeholder 2">
            <a:extLst>
              <a:ext uri="{FF2B5EF4-FFF2-40B4-BE49-F238E27FC236}">
                <a16:creationId xmlns:a16="http://schemas.microsoft.com/office/drawing/2014/main" id="{48459C64-7D45-422B-CC6A-0A122CF5CA89}"/>
              </a:ext>
            </a:extLst>
          </p:cNvPr>
          <p:cNvSpPr>
            <a:spLocks noGrp="1"/>
          </p:cNvSpPr>
          <p:nvPr>
            <p:ph sz="half" idx="1"/>
          </p:nvPr>
        </p:nvSpPr>
        <p:spPr/>
        <p:txBody>
          <a:bodyPr>
            <a:normAutofit fontScale="77500" lnSpcReduction="20000"/>
          </a:bodyPr>
          <a:lstStyle/>
          <a:p>
            <a:r>
              <a:rPr lang="en-US" dirty="0"/>
              <a:t>A regression analysis was used to develop the best estimate and lower bound UE strain limit for those Westinghouse data points with excess hydrogen</a:t>
            </a:r>
          </a:p>
          <a:p>
            <a:r>
              <a:rPr lang="en-US" dirty="0"/>
              <a:t>Statistical methods were used to ensure that the UE lower bound limit constrains the test data on a 95% probability at 95% confidence level (95/95) basis</a:t>
            </a:r>
          </a:p>
          <a:p>
            <a:r>
              <a:rPr lang="en-US" dirty="0"/>
              <a:t>The UE limit is a function of the total hydrogen content (soluble and excess) where the ratio of soluble and excess hydrogen is determined based on the cladding temperature</a:t>
            </a:r>
          </a:p>
        </p:txBody>
      </p:sp>
      <p:pic>
        <p:nvPicPr>
          <p:cNvPr id="5" name="Content Placeholder 6" descr="A graph of a graph showing a line&#10;&#10;AI-generated content may be incorrect.">
            <a:extLst>
              <a:ext uri="{FF2B5EF4-FFF2-40B4-BE49-F238E27FC236}">
                <a16:creationId xmlns:a16="http://schemas.microsoft.com/office/drawing/2014/main" id="{DFD96D12-D56C-B3C6-A29E-603935823D9E}"/>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4861594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FA0A67-45FD-14DB-2674-0640E8D7FB8E}"/>
              </a:ext>
            </a:extLst>
          </p:cNvPr>
          <p:cNvSpPr>
            <a:spLocks noGrp="1"/>
          </p:cNvSpPr>
          <p:nvPr>
            <p:ph type="title"/>
          </p:nvPr>
        </p:nvSpPr>
        <p:spPr/>
        <p:txBody>
          <a:bodyPr/>
          <a:lstStyle/>
          <a:p>
            <a:r>
              <a:rPr lang="en-US" dirty="0"/>
              <a:t>Uniform Elongation Strain Limit Generation</a:t>
            </a:r>
          </a:p>
        </p:txBody>
      </p:sp>
      <p:sp>
        <p:nvSpPr>
          <p:cNvPr id="3" name="Content Placeholder 2">
            <a:extLst>
              <a:ext uri="{FF2B5EF4-FFF2-40B4-BE49-F238E27FC236}">
                <a16:creationId xmlns:a16="http://schemas.microsoft.com/office/drawing/2014/main" id="{3F6EE20E-8E2A-6FF8-44DE-653D5E02EE52}"/>
              </a:ext>
            </a:extLst>
          </p:cNvPr>
          <p:cNvSpPr>
            <a:spLocks noGrp="1"/>
          </p:cNvSpPr>
          <p:nvPr>
            <p:ph sz="half" idx="1"/>
          </p:nvPr>
        </p:nvSpPr>
        <p:spPr/>
        <p:txBody>
          <a:bodyPr>
            <a:normAutofit fontScale="77500" lnSpcReduction="20000"/>
          </a:bodyPr>
          <a:lstStyle/>
          <a:p>
            <a:r>
              <a:rPr lang="en-US" dirty="0"/>
              <a:t>A different approach was taken for those data points which contain only soluble hydrogen</a:t>
            </a:r>
          </a:p>
          <a:p>
            <a:r>
              <a:rPr lang="en-US" dirty="0"/>
              <a:t>Hydrogen content prior to the formation of </a:t>
            </a:r>
            <a:r>
              <a:rPr lang="en-US" dirty="0" err="1"/>
              <a:t>ZrH</a:t>
            </a:r>
            <a:r>
              <a:rPr lang="en-US" dirty="0"/>
              <a:t> platelets (i.e., the saturation limit) does not affect the material ductility</a:t>
            </a:r>
          </a:p>
          <a:p>
            <a:r>
              <a:rPr lang="en-US" dirty="0"/>
              <a:t>Unless hydrides are present in the cladding, the material behavior is insensitive to hydrogen content</a:t>
            </a:r>
          </a:p>
          <a:p>
            <a:r>
              <a:rPr lang="en-US" dirty="0"/>
              <a:t>Thus, the UE limit prior to the terminal solubility limit is a constant value</a:t>
            </a:r>
          </a:p>
          <a:p>
            <a:r>
              <a:rPr lang="en-US" dirty="0"/>
              <a:t>Once the saturation level is reached, the UE limit reverts to the hydrogen-dependent UE limit</a:t>
            </a:r>
          </a:p>
          <a:p>
            <a:endParaRPr lang="en-US" dirty="0"/>
          </a:p>
        </p:txBody>
      </p:sp>
      <p:pic>
        <p:nvPicPr>
          <p:cNvPr id="5" name="Content Placeholder 6" descr="A graph of a graph showing a line&#10;&#10;AI-generated content may be incorrect.">
            <a:extLst>
              <a:ext uri="{FF2B5EF4-FFF2-40B4-BE49-F238E27FC236}">
                <a16:creationId xmlns:a16="http://schemas.microsoft.com/office/drawing/2014/main" id="{48F51412-71D2-FAD7-9FD5-DA126AB0B343}"/>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332837964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BCA6CE-0EF6-52DA-1A0E-B490DC40B3AD}"/>
              </a:ext>
            </a:extLst>
          </p:cNvPr>
          <p:cNvSpPr>
            <a:spLocks noGrp="1"/>
          </p:cNvSpPr>
          <p:nvPr>
            <p:ph type="title"/>
          </p:nvPr>
        </p:nvSpPr>
        <p:spPr/>
        <p:txBody>
          <a:bodyPr>
            <a:normAutofit fontScale="90000"/>
          </a:bodyPr>
          <a:lstStyle/>
          <a:p>
            <a:r>
              <a:rPr lang="en-US" dirty="0"/>
              <a:t>Challenges with recrystallized (RXA) Cladding</a:t>
            </a:r>
          </a:p>
        </p:txBody>
      </p:sp>
      <p:grpSp>
        <p:nvGrpSpPr>
          <p:cNvPr id="5" name="Group 4">
            <a:extLst>
              <a:ext uri="{FF2B5EF4-FFF2-40B4-BE49-F238E27FC236}">
                <a16:creationId xmlns:a16="http://schemas.microsoft.com/office/drawing/2014/main" id="{0F7A79C6-C4A3-E311-E3D6-96733A70F57B}"/>
              </a:ext>
            </a:extLst>
          </p:cNvPr>
          <p:cNvGrpSpPr/>
          <p:nvPr/>
        </p:nvGrpSpPr>
        <p:grpSpPr>
          <a:xfrm>
            <a:off x="1116038" y="1662002"/>
            <a:ext cx="9571718" cy="3414921"/>
            <a:chOff x="1116038" y="2053889"/>
            <a:chExt cx="9571718" cy="3414921"/>
          </a:xfrm>
        </p:grpSpPr>
        <p:pic>
          <p:nvPicPr>
            <p:cNvPr id="6" name="Picture 5">
              <a:extLst>
                <a:ext uri="{FF2B5EF4-FFF2-40B4-BE49-F238E27FC236}">
                  <a16:creationId xmlns:a16="http://schemas.microsoft.com/office/drawing/2014/main" id="{7D6BAA97-CA6C-3642-773A-B75BCE047C6C}"/>
                </a:ext>
              </a:extLst>
            </p:cNvPr>
            <p:cNvPicPr>
              <a:picLocks noChangeAspect="1"/>
            </p:cNvPicPr>
            <p:nvPr/>
          </p:nvPicPr>
          <p:blipFill>
            <a:blip r:embed="rId2"/>
            <a:stretch>
              <a:fillRect/>
            </a:stretch>
          </p:blipFill>
          <p:spPr>
            <a:xfrm>
              <a:off x="6410529" y="2372409"/>
              <a:ext cx="4277227" cy="2546621"/>
            </a:xfrm>
            <a:prstGeom prst="rect">
              <a:avLst/>
            </a:prstGeom>
          </p:spPr>
        </p:pic>
        <p:pic>
          <p:nvPicPr>
            <p:cNvPr id="7" name="Picture 6">
              <a:extLst>
                <a:ext uri="{FF2B5EF4-FFF2-40B4-BE49-F238E27FC236}">
                  <a16:creationId xmlns:a16="http://schemas.microsoft.com/office/drawing/2014/main" id="{90659BA0-C2BE-A1D8-DEBA-BA7EC4742CE4}"/>
                </a:ext>
              </a:extLst>
            </p:cNvPr>
            <p:cNvPicPr>
              <a:picLocks noChangeAspect="1"/>
            </p:cNvPicPr>
            <p:nvPr/>
          </p:nvPicPr>
          <p:blipFill>
            <a:blip r:embed="rId3"/>
            <a:stretch>
              <a:fillRect/>
            </a:stretch>
          </p:blipFill>
          <p:spPr>
            <a:xfrm>
              <a:off x="1116039" y="2053889"/>
              <a:ext cx="4344961" cy="2869534"/>
            </a:xfrm>
            <a:prstGeom prst="rect">
              <a:avLst/>
            </a:prstGeom>
          </p:spPr>
        </p:pic>
        <p:sp>
          <p:nvSpPr>
            <p:cNvPr id="8" name="TextBox 7">
              <a:extLst>
                <a:ext uri="{FF2B5EF4-FFF2-40B4-BE49-F238E27FC236}">
                  <a16:creationId xmlns:a16="http://schemas.microsoft.com/office/drawing/2014/main" id="{A1BA63FF-39F1-2F66-1D4A-DDAA82D15AF1}"/>
                </a:ext>
              </a:extLst>
            </p:cNvPr>
            <p:cNvSpPr txBox="1"/>
            <p:nvPr/>
          </p:nvSpPr>
          <p:spPr>
            <a:xfrm>
              <a:off x="1116038" y="4822479"/>
              <a:ext cx="4344961" cy="646331"/>
            </a:xfrm>
            <a:prstGeom prst="rect">
              <a:avLst/>
            </a:prstGeom>
            <a:noFill/>
          </p:spPr>
          <p:txBody>
            <a:bodyPr wrap="square" rtlCol="0">
              <a:spAutoFit/>
            </a:bodyPr>
            <a:lstStyle/>
            <a:p>
              <a:pPr algn="ctr"/>
              <a:r>
                <a:rPr lang="en-US" dirty="0"/>
                <a:t>Low RXA Cladding</a:t>
              </a:r>
            </a:p>
            <a:p>
              <a:pPr algn="ctr"/>
              <a:r>
                <a:rPr lang="en-US" dirty="0"/>
                <a:t>(ZIRLO and Optimized ZIRLO)</a:t>
              </a:r>
            </a:p>
          </p:txBody>
        </p:sp>
        <p:sp>
          <p:nvSpPr>
            <p:cNvPr id="9" name="TextBox 8">
              <a:extLst>
                <a:ext uri="{FF2B5EF4-FFF2-40B4-BE49-F238E27FC236}">
                  <a16:creationId xmlns:a16="http://schemas.microsoft.com/office/drawing/2014/main" id="{95D4B977-B9C4-4FF1-8A12-7DC1F28B3D1F}"/>
                </a:ext>
              </a:extLst>
            </p:cNvPr>
            <p:cNvSpPr txBox="1"/>
            <p:nvPr/>
          </p:nvSpPr>
          <p:spPr>
            <a:xfrm>
              <a:off x="7178067" y="4919030"/>
              <a:ext cx="3108933" cy="369332"/>
            </a:xfrm>
            <a:prstGeom prst="rect">
              <a:avLst/>
            </a:prstGeom>
            <a:noFill/>
          </p:spPr>
          <p:txBody>
            <a:bodyPr wrap="square" rtlCol="0">
              <a:spAutoFit/>
            </a:bodyPr>
            <a:lstStyle/>
            <a:p>
              <a:r>
                <a:rPr lang="en-US" dirty="0"/>
                <a:t>High RXA Cladding (AXIOM)</a:t>
              </a:r>
            </a:p>
          </p:txBody>
        </p:sp>
      </p:grpSp>
      <p:sp>
        <p:nvSpPr>
          <p:cNvPr id="10" name="Content Placeholder 3">
            <a:extLst>
              <a:ext uri="{FF2B5EF4-FFF2-40B4-BE49-F238E27FC236}">
                <a16:creationId xmlns:a16="http://schemas.microsoft.com/office/drawing/2014/main" id="{2D572B71-1DD6-CC86-CBB6-4B963C5331AC}"/>
              </a:ext>
            </a:extLst>
          </p:cNvPr>
          <p:cNvSpPr txBox="1">
            <a:spLocks/>
          </p:cNvSpPr>
          <p:nvPr>
            <p:extLst>
              <p:ext uri="{E7BDC344-281C-4309-B0C6-D0EE65EED2A8}">
                <p202:designPr xmlns:p202="http://schemas.microsoft.com/office/powerpoint/2020/02/main">
                  <p202:designTagLst>
                    <p202:designTag name="ARCH:1:CLS" val="InformationBlock"/>
                    <p202:designTag name="ARCH:1:VSVAR" val="TitledTextBox"/>
                  </p202:designTagLst>
                </p202:designPr>
              </p:ext>
            </p:extLst>
          </p:nvPr>
        </p:nvSpPr>
        <p:spPr>
          <a:xfrm>
            <a:off x="839788" y="5468810"/>
            <a:ext cx="10412412" cy="10240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2500"/>
              </a:spcBef>
              <a:buFont typeface="Arial" panose="020B0604020202020204" pitchFamily="34" charset="0"/>
              <a:buNone/>
            </a:pPr>
            <a:r>
              <a:rPr lang="en-US" sz="1400" b="1" dirty="0"/>
              <a:t>High RXA Alloys</a:t>
            </a:r>
          </a:p>
          <a:p>
            <a:pPr marL="0" lvl="1" indent="0">
              <a:buFont typeface="Arial" panose="020B0604020202020204" pitchFamily="34" charset="0"/>
              <a:buNone/>
            </a:pPr>
            <a:r>
              <a:rPr lang="en-US" sz="1400" dirty="0"/>
              <a:t>High RXA alloys exhibit increased ductility and higher total elongation, offering better performance under certain conditions. However, they exhibit different behavior and are not compatible with the existing hydrogen-based model.</a:t>
            </a:r>
          </a:p>
          <a:p>
            <a:pPr marL="0" lvl="1" indent="0">
              <a:buFont typeface="Arial" panose="020B0604020202020204" pitchFamily="34" charset="0"/>
              <a:buNone/>
            </a:pPr>
            <a:endParaRPr lang="en-US" sz="1400" dirty="0"/>
          </a:p>
        </p:txBody>
      </p:sp>
    </p:spTree>
    <p:extLst>
      <p:ext uri="{BB962C8B-B14F-4D97-AF65-F5344CB8AC3E}">
        <p14:creationId xmlns:p14="http://schemas.microsoft.com/office/powerpoint/2010/main" val="268295468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65FFB-DFD1-D784-3B32-934284BC6475}"/>
              </a:ext>
            </a:extLst>
          </p:cNvPr>
          <p:cNvSpPr>
            <a:spLocks noGrp="1"/>
          </p:cNvSpPr>
          <p:nvPr>
            <p:ph type="title"/>
          </p:nvPr>
        </p:nvSpPr>
        <p:spPr/>
        <p:txBody>
          <a:bodyPr/>
          <a:lstStyle/>
          <a:p>
            <a:r>
              <a:rPr lang="en-US" dirty="0"/>
              <a:t>Updating the UE Basis</a:t>
            </a:r>
          </a:p>
        </p:txBody>
      </p:sp>
      <p:sp>
        <p:nvSpPr>
          <p:cNvPr id="3" name="Content Placeholder 2">
            <a:extLst>
              <a:ext uri="{FF2B5EF4-FFF2-40B4-BE49-F238E27FC236}">
                <a16:creationId xmlns:a16="http://schemas.microsoft.com/office/drawing/2014/main" id="{902DFE74-90D6-20AF-B077-B3EC858E9211}"/>
              </a:ext>
            </a:extLst>
          </p:cNvPr>
          <p:cNvSpPr>
            <a:spLocks noGrp="1"/>
          </p:cNvSpPr>
          <p:nvPr>
            <p:ph sz="half" idx="1"/>
          </p:nvPr>
        </p:nvSpPr>
        <p:spPr>
          <a:xfrm>
            <a:off x="838199" y="1825625"/>
            <a:ext cx="10308772" cy="4351338"/>
          </a:xfrm>
        </p:spPr>
        <p:txBody>
          <a:bodyPr>
            <a:normAutofit/>
          </a:bodyPr>
          <a:lstStyle/>
          <a:p>
            <a:r>
              <a:rPr lang="en-US" dirty="0"/>
              <a:t>The USNRC defines the strain limit as the </a:t>
            </a:r>
            <a:r>
              <a:rPr lang="en-US" b="1" dirty="0"/>
              <a:t>total</a:t>
            </a:r>
            <a:r>
              <a:rPr lang="en-US" dirty="0"/>
              <a:t> elastic and plastic strain. </a:t>
            </a:r>
          </a:p>
          <a:p>
            <a:r>
              <a:rPr lang="en-US" dirty="0"/>
              <a:t>Using </a:t>
            </a:r>
            <a:r>
              <a:rPr lang="en-US" dirty="0" err="1"/>
              <a:t>UE</a:t>
            </a:r>
            <a:r>
              <a:rPr lang="en-US" baseline="-25000" dirty="0" err="1"/>
              <a:t>Total</a:t>
            </a:r>
            <a:r>
              <a:rPr lang="en-US" dirty="0"/>
              <a:t> as the basis for AXIOM cladding hydrogen-based strain limit is consistent with how the NRC categorizes pellet-cladding mechanical interaction driven strain.</a:t>
            </a:r>
          </a:p>
          <a:p>
            <a:r>
              <a:rPr lang="en-US" dirty="0"/>
              <a:t>A </a:t>
            </a:r>
            <a:r>
              <a:rPr lang="en-US" b="1" dirty="0"/>
              <a:t>new strain limit model</a:t>
            </a:r>
            <a:r>
              <a:rPr lang="en-US" dirty="0"/>
              <a:t> is being developed to utilize </a:t>
            </a:r>
            <a:r>
              <a:rPr lang="en-US" dirty="0" err="1"/>
              <a:t>UE</a:t>
            </a:r>
            <a:r>
              <a:rPr lang="en-US" baseline="-25000" dirty="0" err="1"/>
              <a:t>Total</a:t>
            </a:r>
            <a:r>
              <a:rPr lang="en-US" dirty="0"/>
              <a:t> as its basis</a:t>
            </a:r>
          </a:p>
          <a:p>
            <a:endParaRPr lang="en-US" dirty="0"/>
          </a:p>
        </p:txBody>
      </p:sp>
    </p:spTree>
    <p:extLst>
      <p:ext uri="{BB962C8B-B14F-4D97-AF65-F5344CB8AC3E}">
        <p14:creationId xmlns:p14="http://schemas.microsoft.com/office/powerpoint/2010/main" val="238709990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40C901-4A0D-19AE-57DD-78606A86B59E}"/>
              </a:ext>
            </a:extLst>
          </p:cNvPr>
          <p:cNvSpPr>
            <a:spLocks noGrp="1"/>
          </p:cNvSpPr>
          <p:nvPr>
            <p:ph type="title"/>
          </p:nvPr>
        </p:nvSpPr>
        <p:spPr/>
        <p:txBody>
          <a:bodyPr/>
          <a:lstStyle/>
          <a:p>
            <a:r>
              <a:rPr lang="en-US" dirty="0"/>
              <a:t>Axiom Testing </a:t>
            </a:r>
          </a:p>
        </p:txBody>
      </p:sp>
      <p:sp>
        <p:nvSpPr>
          <p:cNvPr id="3" name="Content Placeholder 2">
            <a:extLst>
              <a:ext uri="{FF2B5EF4-FFF2-40B4-BE49-F238E27FC236}">
                <a16:creationId xmlns:a16="http://schemas.microsoft.com/office/drawing/2014/main" id="{247E2660-6482-B568-E95D-F980B7EE41C8}"/>
              </a:ext>
            </a:extLst>
          </p:cNvPr>
          <p:cNvSpPr>
            <a:spLocks noGrp="1"/>
          </p:cNvSpPr>
          <p:nvPr>
            <p:ph sz="half" idx="1"/>
          </p:nvPr>
        </p:nvSpPr>
        <p:spPr>
          <a:xfrm>
            <a:off x="600075" y="1625600"/>
            <a:ext cx="5321754" cy="4351338"/>
          </a:xfrm>
        </p:spPr>
        <p:txBody>
          <a:bodyPr>
            <a:noAutofit/>
          </a:bodyPr>
          <a:lstStyle/>
          <a:p>
            <a:pPr marL="0" indent="0">
              <a:lnSpc>
                <a:spcPct val="110000"/>
              </a:lnSpc>
              <a:spcBef>
                <a:spcPts val="2500"/>
              </a:spcBef>
              <a:buNone/>
            </a:pPr>
            <a:r>
              <a:rPr lang="en-US" sz="1200" b="1" dirty="0"/>
              <a:t>Partnerships for Testing</a:t>
            </a:r>
          </a:p>
          <a:p>
            <a:pPr marL="0" lvl="1" indent="0">
              <a:lnSpc>
                <a:spcPct val="110000"/>
              </a:lnSpc>
              <a:buNone/>
            </a:pPr>
            <a:r>
              <a:rPr lang="en-US" sz="1200" dirty="0"/>
              <a:t>Westinghouse is collaborating with </a:t>
            </a:r>
            <a:r>
              <a:rPr lang="en-US" sz="1200" dirty="0" err="1"/>
              <a:t>Studsvik</a:t>
            </a:r>
            <a:r>
              <a:rPr lang="en-US" sz="1200" dirty="0"/>
              <a:t> to conduct innovative testing on AXIOM.</a:t>
            </a:r>
          </a:p>
          <a:p>
            <a:pPr marL="0" indent="0">
              <a:lnSpc>
                <a:spcPct val="110000"/>
              </a:lnSpc>
              <a:spcBef>
                <a:spcPts val="2500"/>
              </a:spcBef>
              <a:buNone/>
            </a:pPr>
            <a:r>
              <a:rPr lang="en-US" sz="1200" b="1" dirty="0"/>
              <a:t>Innovative Testing Techniques</a:t>
            </a:r>
          </a:p>
          <a:p>
            <a:pPr marL="0" lvl="1" indent="0">
              <a:lnSpc>
                <a:spcPct val="110000"/>
              </a:lnSpc>
              <a:buNone/>
            </a:pPr>
            <a:r>
              <a:rPr lang="en-US" sz="1200" dirty="0"/>
              <a:t>Switching from load-controlled to displacement-controlled tests enhances the representation of real-world scenarios.</a:t>
            </a:r>
          </a:p>
          <a:p>
            <a:pPr marL="0" lvl="1" indent="0">
              <a:lnSpc>
                <a:spcPct val="110000"/>
              </a:lnSpc>
              <a:buNone/>
            </a:pPr>
            <a:r>
              <a:rPr lang="en-US" sz="1200" dirty="0"/>
              <a:t>Improvements in ring tensile testing (RTT) techniques allow the elastic loading test phases to conform to the elastic modulus such that it more accurately reflects deformation under PCMI </a:t>
            </a:r>
          </a:p>
          <a:p>
            <a:pPr marL="0" lvl="1" indent="0">
              <a:lnSpc>
                <a:spcPct val="110000"/>
              </a:lnSpc>
              <a:buNone/>
            </a:pPr>
            <a:endParaRPr lang="en-US" sz="1200" dirty="0"/>
          </a:p>
          <a:p>
            <a:pPr marL="0" indent="0">
              <a:lnSpc>
                <a:spcPct val="110000"/>
              </a:lnSpc>
              <a:buNone/>
            </a:pPr>
            <a:r>
              <a:rPr lang="en-US" sz="1200" b="1" dirty="0"/>
              <a:t>RTT with hold</a:t>
            </a:r>
          </a:p>
          <a:p>
            <a:pPr marL="0" indent="0">
              <a:lnSpc>
                <a:spcPct val="110000"/>
              </a:lnSpc>
              <a:buNone/>
            </a:pPr>
            <a:r>
              <a:rPr lang="en-US" sz="1200" dirty="0"/>
              <a:t>The cladding is strained to a target strain of 2% and held for 15 minutes.  Then it is either unloaded or strained an additional 2% and held again for an additional 15 minutes.  The purpose is to demonstrate cladding stability at deflection limited strains &gt; in reactor transient strains.</a:t>
            </a:r>
          </a:p>
          <a:p>
            <a:pPr marL="0" indent="0">
              <a:lnSpc>
                <a:spcPct val="110000"/>
              </a:lnSpc>
              <a:buNone/>
            </a:pPr>
            <a:r>
              <a:rPr lang="en-US" sz="1200" dirty="0"/>
              <a:t>This confirms that margin exists for cladding integrity under PCMI loading at strains beyond </a:t>
            </a:r>
            <a:r>
              <a:rPr lang="en-US" sz="1200" dirty="0" err="1"/>
              <a:t>UE</a:t>
            </a:r>
            <a:r>
              <a:rPr lang="en-US" sz="1200" baseline="-25000" dirty="0" err="1"/>
              <a:t>Total</a:t>
            </a:r>
            <a:endParaRPr lang="en-US" sz="1200" baseline="-25000" dirty="0"/>
          </a:p>
        </p:txBody>
      </p:sp>
      <p:pic>
        <p:nvPicPr>
          <p:cNvPr id="6" name="Content Placeholder 5">
            <a:extLst>
              <a:ext uri="{FF2B5EF4-FFF2-40B4-BE49-F238E27FC236}">
                <a16:creationId xmlns:a16="http://schemas.microsoft.com/office/drawing/2014/main" id="{EB0271D3-525A-38F0-1274-E43EA961E671}"/>
              </a:ext>
            </a:extLst>
          </p:cNvPr>
          <p:cNvPicPr>
            <a:picLocks noGrp="1" noChangeAspect="1"/>
          </p:cNvPicPr>
          <p:nvPr>
            <p:ph sz="half" idx="2"/>
          </p:nvPr>
        </p:nvPicPr>
        <p:blipFill>
          <a:blip r:embed="rId2"/>
          <a:stretch>
            <a:fillRect/>
          </a:stretch>
        </p:blipFill>
        <p:spPr>
          <a:xfrm>
            <a:off x="6410327" y="1961327"/>
            <a:ext cx="5181600" cy="3679883"/>
          </a:xfrm>
          <a:prstGeom prst="rect">
            <a:avLst/>
          </a:prstGeom>
        </p:spPr>
      </p:pic>
    </p:spTree>
    <p:extLst>
      <p:ext uri="{BB962C8B-B14F-4D97-AF65-F5344CB8AC3E}">
        <p14:creationId xmlns:p14="http://schemas.microsoft.com/office/powerpoint/2010/main" val="414966303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9E7778-48A9-FBC7-B864-4F5A63129AE6}"/>
              </a:ext>
            </a:extLst>
          </p:cNvPr>
          <p:cNvSpPr>
            <a:spLocks noGrp="1"/>
          </p:cNvSpPr>
          <p:nvPr>
            <p:ph type="title"/>
          </p:nvPr>
        </p:nvSpPr>
        <p:spPr/>
        <p:txBody>
          <a:bodyPr>
            <a:normAutofit fontScale="90000"/>
          </a:bodyPr>
          <a:lstStyle/>
          <a:p>
            <a:r>
              <a:rPr lang="en-US" dirty="0"/>
              <a:t>Extending the Hydrogen-Strain Limit to Other Claddings</a:t>
            </a:r>
          </a:p>
        </p:txBody>
      </p:sp>
      <p:sp>
        <p:nvSpPr>
          <p:cNvPr id="3" name="Content Placeholder 2">
            <a:extLst>
              <a:ext uri="{FF2B5EF4-FFF2-40B4-BE49-F238E27FC236}">
                <a16:creationId xmlns:a16="http://schemas.microsoft.com/office/drawing/2014/main" id="{FB763926-D7E6-7F5C-D638-BEEEC6D89698}"/>
              </a:ext>
            </a:extLst>
          </p:cNvPr>
          <p:cNvSpPr>
            <a:spLocks noGrp="1"/>
          </p:cNvSpPr>
          <p:nvPr>
            <p:ph sz="half" idx="1"/>
          </p:nvPr>
        </p:nvSpPr>
        <p:spPr>
          <a:xfrm>
            <a:off x="541317" y="1511201"/>
            <a:ext cx="5181600" cy="4351338"/>
          </a:xfrm>
        </p:spPr>
        <p:txBody>
          <a:bodyPr>
            <a:normAutofit fontScale="77500" lnSpcReduction="20000"/>
          </a:bodyPr>
          <a:lstStyle/>
          <a:p>
            <a:pPr marL="0" indent="0">
              <a:buNone/>
            </a:pPr>
            <a:r>
              <a:rPr lang="en-US" dirty="0"/>
              <a:t>Westinghouse is working with the Pressurized Water Reactor Owners Group (PWROG) to extend the applicability of the hydrogen-based transient cladding strain limit to new materials</a:t>
            </a:r>
          </a:p>
          <a:p>
            <a:pPr lvl="1"/>
            <a:r>
              <a:rPr lang="en-US" dirty="0"/>
              <a:t>AXIOM cladding</a:t>
            </a:r>
          </a:p>
          <a:p>
            <a:pPr lvl="1"/>
            <a:r>
              <a:rPr lang="en-US" dirty="0"/>
              <a:t>Chromium (Cr) coated cladding</a:t>
            </a:r>
          </a:p>
          <a:p>
            <a:pPr marL="0" indent="0">
              <a:buNone/>
            </a:pPr>
            <a:r>
              <a:rPr lang="en-US" dirty="0"/>
              <a:t>The same hydrogen-based strain limit approved for ZIRLO and </a:t>
            </a:r>
            <a:r>
              <a:rPr lang="en-US" b="1" dirty="0"/>
              <a:t>Optimized ZIRLO</a:t>
            </a:r>
            <a:r>
              <a:rPr lang="en-US" dirty="0"/>
              <a:t> cladding in PWROG-21001-P-A will be used</a:t>
            </a:r>
          </a:p>
          <a:p>
            <a:pPr marL="0" indent="0">
              <a:buNone/>
            </a:pPr>
            <a:r>
              <a:rPr lang="en-US" dirty="0"/>
              <a:t>The hydrogen-based strain limit in PWROG-21001-P-A is bounding for the measured AXIOM cladding </a:t>
            </a:r>
            <a:r>
              <a:rPr lang="en-US" dirty="0" err="1"/>
              <a:t>UE</a:t>
            </a:r>
            <a:r>
              <a:rPr lang="en-US" baseline="-25000" dirty="0" err="1"/>
              <a:t>Total</a:t>
            </a:r>
            <a:r>
              <a:rPr lang="en-US" dirty="0"/>
              <a:t> data</a:t>
            </a:r>
          </a:p>
        </p:txBody>
      </p:sp>
      <p:pic>
        <p:nvPicPr>
          <p:cNvPr id="5" name="Content Placeholder 6" descr="A graph of a graph showing a line&#10;&#10;AI-generated content may be incorrect.">
            <a:extLst>
              <a:ext uri="{FF2B5EF4-FFF2-40B4-BE49-F238E27FC236}">
                <a16:creationId xmlns:a16="http://schemas.microsoft.com/office/drawing/2014/main" id="{9D8B29E0-B5A8-BAA9-EC74-92808218020F}"/>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641858" y="1511201"/>
            <a:ext cx="4711942" cy="3835597"/>
          </a:xfrm>
          <a:prstGeom prst="rect">
            <a:avLst/>
          </a:prstGeom>
        </p:spPr>
      </p:pic>
    </p:spTree>
    <p:extLst>
      <p:ext uri="{BB962C8B-B14F-4D97-AF65-F5344CB8AC3E}">
        <p14:creationId xmlns:p14="http://schemas.microsoft.com/office/powerpoint/2010/main" val="262234577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066011-A22C-97E9-862B-B13C790220BB}"/>
              </a:ext>
            </a:extLst>
          </p:cNvPr>
          <p:cNvSpPr>
            <a:spLocks noGrp="1"/>
          </p:cNvSpPr>
          <p:nvPr>
            <p:ph type="title"/>
          </p:nvPr>
        </p:nvSpPr>
        <p:spPr/>
        <p:txBody>
          <a:bodyPr/>
          <a:lstStyle/>
          <a:p>
            <a:r>
              <a:rPr lang="en-US" dirty="0"/>
              <a:t>Margin Impact</a:t>
            </a:r>
          </a:p>
        </p:txBody>
      </p:sp>
      <p:sp>
        <p:nvSpPr>
          <p:cNvPr id="4" name="Content Placeholder 3">
            <a:extLst>
              <a:ext uri="{FF2B5EF4-FFF2-40B4-BE49-F238E27FC236}">
                <a16:creationId xmlns:a16="http://schemas.microsoft.com/office/drawing/2014/main" id="{F9985AB9-A543-03CD-782B-EB8965E4A8C6}"/>
              </a:ext>
            </a:extLst>
          </p:cNvPr>
          <p:cNvSpPr>
            <a:spLocks noGrp="1"/>
          </p:cNvSpPr>
          <p:nvPr>
            <p:ph sz="half" idx="2"/>
          </p:nvPr>
        </p:nvSpPr>
        <p:spPr/>
        <p:txBody>
          <a:bodyPr>
            <a:normAutofit fontScale="70000" lnSpcReduction="20000"/>
          </a:bodyPr>
          <a:lstStyle/>
          <a:p>
            <a:pPr marL="0" indent="0">
              <a:spcBef>
                <a:spcPts val="2500"/>
              </a:spcBef>
              <a:buNone/>
            </a:pPr>
            <a:r>
              <a:rPr lang="en-US" dirty="0"/>
              <a:t>Once enough hydrogen accumulates in the cladding, the UE strain limit decreases because of the increased brittleness related to the formation of circumferential hydrides</a:t>
            </a:r>
          </a:p>
          <a:p>
            <a:pPr marL="0" indent="0">
              <a:spcBef>
                <a:spcPts val="2500"/>
              </a:spcBef>
              <a:buNone/>
            </a:pPr>
            <a:r>
              <a:rPr lang="en-US" dirty="0"/>
              <a:t>If enough hydrogen is absorbed by the cladding, the UE strain limit can become more restrictive than the current 1% strain limit</a:t>
            </a:r>
          </a:p>
          <a:p>
            <a:pPr marL="0" indent="0">
              <a:spcBef>
                <a:spcPts val="2500"/>
              </a:spcBef>
              <a:buNone/>
            </a:pPr>
            <a:r>
              <a:rPr lang="en-US" dirty="0"/>
              <a:t>However, it is unlikely for modern corrosion-resistant Westinghouse cladding to accrue enough hydrogen such that the UE limit drops below 1%</a:t>
            </a:r>
          </a:p>
          <a:p>
            <a:pPr marL="0" indent="0">
              <a:spcBef>
                <a:spcPts val="2500"/>
              </a:spcBef>
              <a:buNone/>
            </a:pPr>
            <a:r>
              <a:rPr lang="en-US" dirty="0"/>
              <a:t>Therefore, a hydrogen-based UE strain limit recovers design margin, particularly early in life</a:t>
            </a:r>
          </a:p>
          <a:p>
            <a:endParaRPr lang="en-US" dirty="0"/>
          </a:p>
        </p:txBody>
      </p:sp>
      <p:pic>
        <p:nvPicPr>
          <p:cNvPr id="5" name="Content Placeholder 7">
            <a:extLst>
              <a:ext uri="{FF2B5EF4-FFF2-40B4-BE49-F238E27FC236}">
                <a16:creationId xmlns:a16="http://schemas.microsoft.com/office/drawing/2014/main" id="{7D8E9254-1971-EC75-83E7-5DAD726B3C2B}"/>
              </a:ext>
            </a:extLst>
          </p:cNvPr>
          <p:cNvPicPr>
            <a:picLocks noGrp="1" noChangeAspect="1"/>
          </p:cNvPicPr>
          <p:nvPr>
            <p:ph sz="half" idx="1"/>
          </p:nvPr>
        </p:nvPicPr>
        <p:blipFill>
          <a:blip r:embed="rId2"/>
          <a:stretch>
            <a:fillRect/>
          </a:stretch>
        </p:blipFill>
        <p:spPr>
          <a:xfrm>
            <a:off x="935520" y="1919329"/>
            <a:ext cx="4986960" cy="4163929"/>
          </a:xfrm>
          <a:prstGeom prst="rect">
            <a:avLst/>
          </a:prstGeom>
          <a:noFill/>
        </p:spPr>
      </p:pic>
    </p:spTree>
    <p:extLst>
      <p:ext uri="{BB962C8B-B14F-4D97-AF65-F5344CB8AC3E}">
        <p14:creationId xmlns:p14="http://schemas.microsoft.com/office/powerpoint/2010/main" val="235287030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5EB867-B487-D5A4-9849-60E7ADB46AC8}"/>
              </a:ext>
            </a:extLst>
          </p:cNvPr>
          <p:cNvSpPr>
            <a:spLocks noGrp="1"/>
          </p:cNvSpPr>
          <p:nvPr>
            <p:ph type="title"/>
          </p:nvPr>
        </p:nvSpPr>
        <p:spPr/>
        <p:txBody>
          <a:bodyPr/>
          <a:lstStyle/>
          <a:p>
            <a:r>
              <a:rPr lang="en-US" dirty="0"/>
              <a:t>Hydrogen Impact</a:t>
            </a:r>
          </a:p>
        </p:txBody>
      </p:sp>
      <p:sp>
        <p:nvSpPr>
          <p:cNvPr id="4" name="Content Placeholder 3">
            <a:extLst>
              <a:ext uri="{FF2B5EF4-FFF2-40B4-BE49-F238E27FC236}">
                <a16:creationId xmlns:a16="http://schemas.microsoft.com/office/drawing/2014/main" id="{8B7B4CE2-F047-CAA9-0E04-0B2F5E80E4C9}"/>
              </a:ext>
            </a:extLst>
          </p:cNvPr>
          <p:cNvSpPr>
            <a:spLocks noGrp="1"/>
          </p:cNvSpPr>
          <p:nvPr>
            <p:ph sz="half" idx="2"/>
          </p:nvPr>
        </p:nvSpPr>
        <p:spPr/>
        <p:txBody>
          <a:bodyPr/>
          <a:lstStyle/>
          <a:p>
            <a:pPr marL="0" indent="0">
              <a:spcBef>
                <a:spcPts val="2500"/>
              </a:spcBef>
              <a:buNone/>
            </a:pPr>
            <a:r>
              <a:rPr lang="en-US" sz="1400" b="1" dirty="0"/>
              <a:t>Hydrogen Pick-up Reduction</a:t>
            </a:r>
          </a:p>
          <a:p>
            <a:pPr marL="0" lvl="1" indent="0">
              <a:buNone/>
            </a:pPr>
            <a:r>
              <a:rPr lang="en-US" sz="1400" dirty="0"/>
              <a:t>Reducing hydrogen pick-up rates in is essential for improving the margin recovered by the improved strain limit.</a:t>
            </a:r>
          </a:p>
          <a:p>
            <a:pPr marL="0" lvl="1" indent="0">
              <a:buNone/>
            </a:pPr>
            <a:endParaRPr lang="en-US" sz="1400" dirty="0"/>
          </a:p>
          <a:p>
            <a:pPr marL="0" lvl="1" indent="0">
              <a:buNone/>
            </a:pPr>
            <a:endParaRPr lang="en-US" sz="1400" dirty="0"/>
          </a:p>
          <a:p>
            <a:pPr marL="0" lvl="1" indent="0">
              <a:buNone/>
            </a:pPr>
            <a:r>
              <a:rPr lang="en-US" sz="1400" b="1" dirty="0"/>
              <a:t>Advanced Cladding Improvements</a:t>
            </a:r>
          </a:p>
          <a:p>
            <a:pPr marL="0" lvl="1" indent="0">
              <a:buNone/>
            </a:pPr>
            <a:r>
              <a:rPr lang="en-US" sz="1400" dirty="0"/>
              <a:t>Both AXIOM and Chromium coated cladding significantly reduce the amount of hydrogen pickup experienced by the cladding.</a:t>
            </a:r>
          </a:p>
          <a:p>
            <a:endParaRPr lang="en-US" dirty="0"/>
          </a:p>
        </p:txBody>
      </p:sp>
      <p:graphicFrame>
        <p:nvGraphicFramePr>
          <p:cNvPr id="5" name="Content Placeholder 4">
            <a:extLst>
              <a:ext uri="{FF2B5EF4-FFF2-40B4-BE49-F238E27FC236}">
                <a16:creationId xmlns:a16="http://schemas.microsoft.com/office/drawing/2014/main" id="{95D80CBD-B7EF-E346-6F87-9787C4D93E9F}"/>
              </a:ext>
            </a:extLst>
          </p:cNvPr>
          <p:cNvGraphicFramePr>
            <a:graphicFrameLocks noGrp="1"/>
          </p:cNvGraphicFramePr>
          <p:nvPr>
            <p:ph sz="half" idx="1"/>
            <p:extLst>
              <p:ext uri="{D42A27DB-BD31-4B8C-83A1-F6EECF244321}">
                <p14:modId xmlns:p14="http://schemas.microsoft.com/office/powerpoint/2010/main" val="1771534129"/>
              </p:ext>
            </p:extLst>
          </p:nvPr>
        </p:nvGraphicFramePr>
        <p:xfrm>
          <a:off x="838200" y="1825625"/>
          <a:ext cx="5181600" cy="43513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403017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BF07F3-3835-1D23-B985-DBED0804AAA0}"/>
              </a:ext>
            </a:extLst>
          </p:cNvPr>
          <p:cNvSpPr>
            <a:spLocks noGrp="1"/>
          </p:cNvSpPr>
          <p:nvPr>
            <p:ph type="title"/>
          </p:nvPr>
        </p:nvSpPr>
        <p:spPr/>
        <p:txBody>
          <a:bodyPr/>
          <a:lstStyle/>
          <a:p>
            <a:r>
              <a:rPr lang="en-US" dirty="0"/>
              <a:t>Example Analysis</a:t>
            </a:r>
          </a:p>
        </p:txBody>
      </p:sp>
      <p:grpSp>
        <p:nvGrpSpPr>
          <p:cNvPr id="7" name="Group 6">
            <a:extLst>
              <a:ext uri="{FF2B5EF4-FFF2-40B4-BE49-F238E27FC236}">
                <a16:creationId xmlns:a16="http://schemas.microsoft.com/office/drawing/2014/main" id="{6DDC5383-6940-291D-C584-27623F2FBA8C}"/>
              </a:ext>
            </a:extLst>
          </p:cNvPr>
          <p:cNvGrpSpPr/>
          <p:nvPr/>
        </p:nvGrpSpPr>
        <p:grpSpPr>
          <a:xfrm>
            <a:off x="896810" y="1603370"/>
            <a:ext cx="10495916" cy="4008119"/>
            <a:chOff x="839788" y="2066508"/>
            <a:chExt cx="10495916" cy="4008119"/>
          </a:xfrm>
        </p:grpSpPr>
        <p:graphicFrame>
          <p:nvGraphicFramePr>
            <p:cNvPr id="8" name="Chart 7">
              <a:extLst>
                <a:ext uri="{FF2B5EF4-FFF2-40B4-BE49-F238E27FC236}">
                  <a16:creationId xmlns:a16="http://schemas.microsoft.com/office/drawing/2014/main" id="{90A1F0D0-FFE2-3DC6-6EBC-BD3E3DC6599D}"/>
                </a:ext>
              </a:extLst>
            </p:cNvPr>
            <p:cNvGraphicFramePr>
              <a:graphicFrameLocks/>
            </p:cNvGraphicFramePr>
            <p:nvPr>
              <p:extLst>
                <p:ext uri="{D42A27DB-BD31-4B8C-83A1-F6EECF244321}">
                  <p14:modId xmlns:p14="http://schemas.microsoft.com/office/powerpoint/2010/main" val="3324188722"/>
                </p:ext>
              </p:extLst>
            </p:nvPr>
          </p:nvGraphicFramePr>
          <p:xfrm>
            <a:off x="839788" y="2066508"/>
            <a:ext cx="4861560" cy="40081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Chart 8">
              <a:extLst>
                <a:ext uri="{FF2B5EF4-FFF2-40B4-BE49-F238E27FC236}">
                  <a16:creationId xmlns:a16="http://schemas.microsoft.com/office/drawing/2014/main" id="{D3B279B8-8640-8322-C1FB-479CB19EFC08}"/>
                </a:ext>
              </a:extLst>
            </p:cNvPr>
            <p:cNvGraphicFramePr>
              <a:graphicFrameLocks/>
            </p:cNvGraphicFramePr>
            <p:nvPr>
              <p:extLst>
                <p:ext uri="{D42A27DB-BD31-4B8C-83A1-F6EECF244321}">
                  <p14:modId xmlns:p14="http://schemas.microsoft.com/office/powerpoint/2010/main" val="868415140"/>
                </p:ext>
              </p:extLst>
            </p:nvPr>
          </p:nvGraphicFramePr>
          <p:xfrm>
            <a:off x="6451284" y="2066508"/>
            <a:ext cx="4884420" cy="4000500"/>
          </p:xfrm>
          <a:graphic>
            <a:graphicData uri="http://schemas.openxmlformats.org/drawingml/2006/chart">
              <c:chart xmlns:c="http://schemas.openxmlformats.org/drawingml/2006/chart" xmlns:r="http://schemas.openxmlformats.org/officeDocument/2006/relationships" r:id="rId3"/>
            </a:graphicData>
          </a:graphic>
        </p:graphicFrame>
      </p:grpSp>
      <p:sp>
        <p:nvSpPr>
          <p:cNvPr id="10" name="TextBox 9">
            <a:extLst>
              <a:ext uri="{FF2B5EF4-FFF2-40B4-BE49-F238E27FC236}">
                <a16:creationId xmlns:a16="http://schemas.microsoft.com/office/drawing/2014/main" id="{21130E15-002B-DC9D-8D5E-F92A738C01F0}"/>
              </a:ext>
            </a:extLst>
          </p:cNvPr>
          <p:cNvSpPr txBox="1"/>
          <p:nvPr/>
        </p:nvSpPr>
        <p:spPr>
          <a:xfrm>
            <a:off x="6461859" y="5694617"/>
            <a:ext cx="4792980"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r>
              <a:rPr lang="en-US" dirty="0"/>
              <a:t>Large margin increase with the use of AXIOM cladding and a hydrogen–based strain limit</a:t>
            </a:r>
          </a:p>
        </p:txBody>
      </p:sp>
    </p:spTree>
    <p:extLst>
      <p:ext uri="{BB962C8B-B14F-4D97-AF65-F5344CB8AC3E}">
        <p14:creationId xmlns:p14="http://schemas.microsoft.com/office/powerpoint/2010/main" val="293334656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7D45F2-BADF-002E-B95D-A5F12AD2D53B}"/>
              </a:ext>
            </a:extLst>
          </p:cNvPr>
          <p:cNvSpPr>
            <a:spLocks noGrp="1"/>
          </p:cNvSpPr>
          <p:nvPr>
            <p:ph type="title"/>
          </p:nvPr>
        </p:nvSpPr>
        <p:spPr/>
        <p:txBody>
          <a:bodyPr/>
          <a:lstStyle/>
          <a:p>
            <a:r>
              <a:rPr lang="en-US" dirty="0"/>
              <a:t>Conclusion</a:t>
            </a:r>
          </a:p>
        </p:txBody>
      </p:sp>
      <p:sp>
        <p:nvSpPr>
          <p:cNvPr id="3" name="Content Placeholder 2">
            <a:extLst>
              <a:ext uri="{FF2B5EF4-FFF2-40B4-BE49-F238E27FC236}">
                <a16:creationId xmlns:a16="http://schemas.microsoft.com/office/drawing/2014/main" id="{D7ED1CD4-B637-DFF3-63D5-742066717F0C}"/>
              </a:ext>
            </a:extLst>
          </p:cNvPr>
          <p:cNvSpPr>
            <a:spLocks noGrp="1"/>
          </p:cNvSpPr>
          <p:nvPr>
            <p:ph sz="half" idx="1"/>
          </p:nvPr>
        </p:nvSpPr>
        <p:spPr>
          <a:xfrm>
            <a:off x="838199" y="1825625"/>
            <a:ext cx="10105571" cy="4351338"/>
          </a:xfrm>
        </p:spPr>
        <p:txBody>
          <a:bodyPr>
            <a:normAutofit fontScale="70000" lnSpcReduction="20000"/>
          </a:bodyPr>
          <a:lstStyle/>
          <a:p>
            <a:pPr marL="0" lvl="0" indent="0" eaLnBrk="0" fontAlgn="base" hangingPunct="0">
              <a:lnSpc>
                <a:spcPct val="100000"/>
              </a:lnSpc>
              <a:spcBef>
                <a:spcPct val="0"/>
              </a:spcBef>
              <a:spcAft>
                <a:spcPct val="0"/>
              </a:spcAft>
              <a:buNone/>
            </a:pPr>
            <a:r>
              <a:rPr lang="en-US" altLang="en-US" sz="1900" b="1" dirty="0">
                <a:solidFill>
                  <a:srgbClr val="17103E"/>
                </a:solidFill>
              </a:rPr>
              <a:t>Advanced Fuel Technology </a:t>
            </a:r>
            <a:r>
              <a:rPr lang="en-US" altLang="en-US" sz="1900" dirty="0">
                <a:solidFill>
                  <a:srgbClr val="17103E"/>
                </a:solidFill>
              </a:rPr>
              <a:t>is essential for enabling:</a:t>
            </a:r>
          </a:p>
          <a:p>
            <a:pPr marL="0" lvl="0" indent="0" eaLnBrk="0" fontAlgn="base" hangingPunct="0">
              <a:lnSpc>
                <a:spcPct val="100000"/>
              </a:lnSpc>
              <a:spcBef>
                <a:spcPct val="0"/>
              </a:spcBef>
              <a:spcAft>
                <a:spcPct val="0"/>
              </a:spcAft>
              <a:buNone/>
            </a:pP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b="1" dirty="0">
                <a:solidFill>
                  <a:srgbClr val="17103E"/>
                </a:solidFill>
              </a:rPr>
              <a:t>Longer fuel residency times</a:t>
            </a: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b="1" dirty="0">
                <a:solidFill>
                  <a:srgbClr val="17103E"/>
                </a:solidFill>
              </a:rPr>
              <a:t>Burnup levels up to 75 GWD/MTU</a:t>
            </a: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b="1" dirty="0">
                <a:solidFill>
                  <a:srgbClr val="17103E"/>
                </a:solidFill>
              </a:rPr>
              <a:t>LEU+ fuel adoption</a:t>
            </a: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b="1" dirty="0">
                <a:solidFill>
                  <a:srgbClr val="17103E"/>
                </a:solidFill>
              </a:rPr>
              <a:t>Power uprates</a:t>
            </a: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dirty="0">
                <a:solidFill>
                  <a:srgbClr val="17103E"/>
                </a:solidFill>
              </a:rPr>
              <a:t>Other major PWR modernization programs</a:t>
            </a:r>
          </a:p>
          <a:p>
            <a:pPr marL="457200" lvl="1" indent="0" eaLnBrk="0" fontAlgn="base" hangingPunct="0">
              <a:lnSpc>
                <a:spcPct val="100000"/>
              </a:lnSpc>
              <a:spcBef>
                <a:spcPct val="0"/>
              </a:spcBef>
              <a:spcAft>
                <a:spcPct val="0"/>
              </a:spcAft>
              <a:buNone/>
            </a:pPr>
            <a:endParaRPr lang="en-US" altLang="en-US" sz="1900" dirty="0">
              <a:solidFill>
                <a:srgbClr val="17103E"/>
              </a:solidFill>
            </a:endParaRPr>
          </a:p>
          <a:p>
            <a:pPr marL="0" lvl="0" indent="0" eaLnBrk="0" fontAlgn="base" hangingPunct="0">
              <a:lnSpc>
                <a:spcPct val="100000"/>
              </a:lnSpc>
              <a:spcBef>
                <a:spcPct val="0"/>
              </a:spcBef>
              <a:spcAft>
                <a:spcPct val="0"/>
              </a:spcAft>
              <a:buNone/>
              <a:defRPr/>
            </a:pPr>
            <a:r>
              <a:rPr lang="en-US" altLang="en-US" sz="1900" b="1" dirty="0">
                <a:solidFill>
                  <a:srgbClr val="17103E"/>
                </a:solidFill>
              </a:rPr>
              <a:t>Limitation: Transient Clad Strain</a:t>
            </a:r>
          </a:p>
          <a:p>
            <a:pPr marL="457200" lvl="1" indent="0" eaLnBrk="0" fontAlgn="base" hangingPunct="0">
              <a:lnSpc>
                <a:spcPct val="100000"/>
              </a:lnSpc>
              <a:spcBef>
                <a:spcPct val="0"/>
              </a:spcBef>
              <a:spcAft>
                <a:spcPct val="0"/>
              </a:spcAft>
              <a:buFontTx/>
              <a:buChar char="•"/>
              <a:defRPr/>
            </a:pPr>
            <a:r>
              <a:rPr lang="en-US" altLang="en-US" sz="1900" b="1" dirty="0">
                <a:solidFill>
                  <a:srgbClr val="17103E"/>
                </a:solidFill>
              </a:rPr>
              <a:t>Transient Clad Strain is currently one of the most limiting design criteria</a:t>
            </a:r>
            <a:r>
              <a:rPr lang="en-US" altLang="en-US" sz="1900" dirty="0">
                <a:solidFill>
                  <a:srgbClr val="17103E"/>
                </a:solidFill>
              </a:rPr>
              <a:t> for PWRs using advanced fuel products.</a:t>
            </a:r>
          </a:p>
          <a:p>
            <a:pPr marL="457200" lvl="1" indent="0" eaLnBrk="0" fontAlgn="base" hangingPunct="0">
              <a:lnSpc>
                <a:spcPct val="100000"/>
              </a:lnSpc>
              <a:spcBef>
                <a:spcPct val="0"/>
              </a:spcBef>
              <a:spcAft>
                <a:spcPct val="0"/>
              </a:spcAft>
              <a:buFontTx/>
              <a:buChar char="•"/>
              <a:defRPr/>
            </a:pPr>
            <a:r>
              <a:rPr lang="en-US" altLang="en-US" sz="1900" dirty="0">
                <a:solidFill>
                  <a:srgbClr val="17103E"/>
                </a:solidFill>
              </a:rPr>
              <a:t>This is because </a:t>
            </a:r>
            <a:r>
              <a:rPr lang="en-US" altLang="en-US" sz="1900" b="1" dirty="0">
                <a:solidFill>
                  <a:srgbClr val="17103E"/>
                </a:solidFill>
              </a:rPr>
              <a:t>advanced cladding materials cannot utilize</a:t>
            </a:r>
            <a:r>
              <a:rPr lang="en-US" altLang="en-US" sz="1900" dirty="0">
                <a:solidFill>
                  <a:srgbClr val="17103E"/>
                </a:solidFill>
              </a:rPr>
              <a:t> the existing </a:t>
            </a:r>
            <a:r>
              <a:rPr lang="en-US" altLang="en-US" sz="1900" b="1" dirty="0">
                <a:solidFill>
                  <a:srgbClr val="17103E"/>
                </a:solidFill>
              </a:rPr>
              <a:t>hydrogen-based strain limit</a:t>
            </a:r>
            <a:r>
              <a:rPr lang="en-US" altLang="en-US" sz="1900" dirty="0">
                <a:solidFill>
                  <a:srgbClr val="17103E"/>
                </a:solidFill>
              </a:rPr>
              <a:t>, which was developed for legacy zirconium alloys.</a:t>
            </a:r>
          </a:p>
          <a:p>
            <a:pPr marL="0" lvl="0" indent="0" eaLnBrk="0" fontAlgn="base" hangingPunct="0">
              <a:lnSpc>
                <a:spcPct val="100000"/>
              </a:lnSpc>
              <a:spcBef>
                <a:spcPct val="0"/>
              </a:spcBef>
              <a:spcAft>
                <a:spcPct val="0"/>
              </a:spcAft>
              <a:buNone/>
              <a:defRPr/>
            </a:pPr>
            <a:endParaRPr lang="en-US" altLang="en-US" sz="1900" dirty="0">
              <a:solidFill>
                <a:srgbClr val="17103E"/>
              </a:solidFill>
            </a:endParaRPr>
          </a:p>
          <a:p>
            <a:pPr marL="0" lvl="0" indent="0" eaLnBrk="0" fontAlgn="base" hangingPunct="0">
              <a:lnSpc>
                <a:spcPct val="100000"/>
              </a:lnSpc>
              <a:spcBef>
                <a:spcPct val="0"/>
              </a:spcBef>
              <a:spcAft>
                <a:spcPct val="0"/>
              </a:spcAft>
              <a:buNone/>
            </a:pPr>
            <a:r>
              <a:rPr lang="en-US" altLang="en-US" sz="1900" b="1" dirty="0">
                <a:solidFill>
                  <a:srgbClr val="17103E"/>
                </a:solidFill>
              </a:rPr>
              <a:t>Solution: Updated Hydrogen-Based </a:t>
            </a:r>
            <a:r>
              <a:rPr lang="en-US" altLang="en-US" sz="1900" b="1" dirty="0" err="1">
                <a:solidFill>
                  <a:srgbClr val="17103E"/>
                </a:solidFill>
              </a:rPr>
              <a:t>UE</a:t>
            </a:r>
            <a:r>
              <a:rPr lang="en-US" altLang="en-US" sz="1900" b="1" baseline="-25000" dirty="0" err="1">
                <a:solidFill>
                  <a:srgbClr val="17103E"/>
                </a:solidFill>
              </a:rPr>
              <a:t>Total</a:t>
            </a:r>
            <a:r>
              <a:rPr lang="en-US" altLang="en-US" sz="1900" b="1" dirty="0">
                <a:solidFill>
                  <a:srgbClr val="17103E"/>
                </a:solidFill>
              </a:rPr>
              <a:t> Strain Limit</a:t>
            </a:r>
          </a:p>
          <a:p>
            <a:pPr marL="0" lvl="0" indent="0" eaLnBrk="0" fontAlgn="base" hangingPunct="0">
              <a:lnSpc>
                <a:spcPct val="100000"/>
              </a:lnSpc>
              <a:spcBef>
                <a:spcPct val="0"/>
              </a:spcBef>
              <a:spcAft>
                <a:spcPct val="0"/>
              </a:spcAft>
              <a:buNone/>
            </a:pPr>
            <a:endParaRPr lang="en-US" altLang="en-US" sz="1900" b="1"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dirty="0">
                <a:solidFill>
                  <a:srgbClr val="17103E"/>
                </a:solidFill>
              </a:rPr>
              <a:t>The </a:t>
            </a:r>
            <a:r>
              <a:rPr lang="en-US" altLang="en-US" sz="1900" b="1" dirty="0">
                <a:solidFill>
                  <a:srgbClr val="17103E"/>
                </a:solidFill>
              </a:rPr>
              <a:t>new </a:t>
            </a:r>
            <a:r>
              <a:rPr lang="en-US" altLang="en-US" sz="1900" b="1" dirty="0" err="1">
                <a:solidFill>
                  <a:srgbClr val="17103E"/>
                </a:solidFill>
              </a:rPr>
              <a:t>UE</a:t>
            </a:r>
            <a:r>
              <a:rPr lang="en-US" altLang="en-US" sz="1900" b="1" baseline="-25000" dirty="0" err="1">
                <a:solidFill>
                  <a:srgbClr val="17103E"/>
                </a:solidFill>
              </a:rPr>
              <a:t>Total</a:t>
            </a:r>
            <a:r>
              <a:rPr lang="en-US" altLang="en-US" sz="1900" b="1" dirty="0">
                <a:solidFill>
                  <a:srgbClr val="17103E"/>
                </a:solidFill>
              </a:rPr>
              <a:t> strain limit</a:t>
            </a:r>
            <a:r>
              <a:rPr lang="en-US" altLang="en-US" sz="1900" dirty="0">
                <a:solidFill>
                  <a:srgbClr val="17103E"/>
                </a:solidFill>
              </a:rPr>
              <a:t> allows utilities to:</a:t>
            </a:r>
          </a:p>
          <a:p>
            <a:pPr marL="914400" lvl="2" indent="0" eaLnBrk="0" fontAlgn="base" hangingPunct="0">
              <a:lnSpc>
                <a:spcPct val="100000"/>
              </a:lnSpc>
              <a:spcBef>
                <a:spcPct val="0"/>
              </a:spcBef>
              <a:spcAft>
                <a:spcPct val="0"/>
              </a:spcAft>
              <a:buFontTx/>
              <a:buChar char="•"/>
            </a:pPr>
            <a:r>
              <a:rPr lang="en-US" altLang="en-US" sz="1900" b="1" dirty="0">
                <a:solidFill>
                  <a:srgbClr val="17103E"/>
                </a:solidFill>
              </a:rPr>
              <a:t>Adopt advanced products</a:t>
            </a:r>
            <a:r>
              <a:rPr lang="en-US" altLang="en-US" sz="1900" dirty="0">
                <a:solidFill>
                  <a:srgbClr val="17103E"/>
                </a:solidFill>
              </a:rPr>
              <a:t> without sacrificing design margin for transient clad strain.</a:t>
            </a:r>
          </a:p>
          <a:p>
            <a:pPr marL="914400" lvl="2" indent="0" eaLnBrk="0" fontAlgn="base" hangingPunct="0">
              <a:lnSpc>
                <a:spcPct val="100000"/>
              </a:lnSpc>
              <a:spcBef>
                <a:spcPct val="0"/>
              </a:spcBef>
              <a:spcAft>
                <a:spcPct val="0"/>
              </a:spcAft>
              <a:buFontTx/>
              <a:buChar char="•"/>
            </a:pPr>
            <a:r>
              <a:rPr lang="en-US" altLang="en-US" sz="1900" b="1" dirty="0">
                <a:solidFill>
                  <a:srgbClr val="17103E"/>
                </a:solidFill>
              </a:rPr>
              <a:t>Preserve or increase performance margin</a:t>
            </a:r>
            <a:r>
              <a:rPr lang="en-US" altLang="en-US" sz="1900" dirty="0">
                <a:solidFill>
                  <a:srgbClr val="17103E"/>
                </a:solidFill>
              </a:rPr>
              <a:t>, enabling broader deployment of advanced fuel technologies.</a:t>
            </a:r>
          </a:p>
          <a:p>
            <a:pPr marL="0" lvl="0" indent="0" eaLnBrk="0" fontAlgn="base" hangingPunct="0">
              <a:lnSpc>
                <a:spcPct val="100000"/>
              </a:lnSpc>
              <a:spcBef>
                <a:spcPct val="0"/>
              </a:spcBef>
              <a:spcAft>
                <a:spcPct val="0"/>
              </a:spcAft>
              <a:buFontTx/>
              <a:buChar char="•"/>
              <a:defRPr/>
            </a:pPr>
            <a:endParaRPr lang="en-US" altLang="en-US" sz="1900" dirty="0">
              <a:solidFill>
                <a:srgbClr val="17103E"/>
              </a:solidFill>
            </a:endParaRPr>
          </a:p>
          <a:p>
            <a:pPr marL="0" indent="0">
              <a:buNone/>
            </a:pPr>
            <a:r>
              <a:rPr lang="en-US" sz="1900" b="1" dirty="0">
                <a:solidFill>
                  <a:srgbClr val="17103E"/>
                </a:solidFill>
              </a:rPr>
              <a:t>Strategic Impact</a:t>
            </a:r>
          </a:p>
          <a:p>
            <a:pPr lvl="1"/>
            <a:r>
              <a:rPr lang="en-US" sz="1900" dirty="0">
                <a:solidFill>
                  <a:srgbClr val="17103E"/>
                </a:solidFill>
              </a:rPr>
              <a:t>Providing strain margin relief to advanced products is a critical enabler for the future operation and evolution of PWR plants.</a:t>
            </a:r>
          </a:p>
          <a:p>
            <a:endParaRPr lang="en-US" dirty="0"/>
          </a:p>
        </p:txBody>
      </p:sp>
    </p:spTree>
    <p:extLst>
      <p:ext uri="{BB962C8B-B14F-4D97-AF65-F5344CB8AC3E}">
        <p14:creationId xmlns:p14="http://schemas.microsoft.com/office/powerpoint/2010/main" val="337324808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CA6BCA-4FE0-5B5C-0FC9-85B1C9FFFAE7}"/>
              </a:ext>
            </a:extLst>
          </p:cNvPr>
          <p:cNvSpPr>
            <a:spLocks noGrp="1"/>
          </p:cNvSpPr>
          <p:nvPr>
            <p:ph type="title"/>
          </p:nvPr>
        </p:nvSpPr>
        <p:spPr/>
        <p:txBody>
          <a:bodyPr/>
          <a:lstStyle/>
          <a:p>
            <a:r>
              <a:rPr lang="en-US" dirty="0"/>
              <a:t>Agenda Items</a:t>
            </a:r>
          </a:p>
        </p:txBody>
      </p:sp>
      <p:sp>
        <p:nvSpPr>
          <p:cNvPr id="3" name="Content Placeholder 2">
            <a:extLst>
              <a:ext uri="{FF2B5EF4-FFF2-40B4-BE49-F238E27FC236}">
                <a16:creationId xmlns:a16="http://schemas.microsoft.com/office/drawing/2014/main" id="{A43A3ED3-83D1-4207-E8A9-FB1CC5DEBD35}"/>
              </a:ext>
            </a:extLst>
          </p:cNvPr>
          <p:cNvSpPr>
            <a:spLocks noGrp="1"/>
          </p:cNvSpPr>
          <p:nvPr>
            <p:ph idx="1"/>
          </p:nvPr>
        </p:nvSpPr>
        <p:spPr/>
        <p:txBody>
          <a:bodyPr>
            <a:normAutofit fontScale="92500"/>
          </a:bodyPr>
          <a:lstStyle/>
          <a:p>
            <a:r>
              <a:rPr lang="en-US" dirty="0"/>
              <a:t>Background on industry direction and its impact on transient cladding strain</a:t>
            </a:r>
          </a:p>
          <a:p>
            <a:r>
              <a:rPr lang="en-US" dirty="0"/>
              <a:t>Introduction to transient cladding strain</a:t>
            </a:r>
          </a:p>
          <a:p>
            <a:r>
              <a:rPr lang="en-US" dirty="0"/>
              <a:t>Historical cladding strain limits</a:t>
            </a:r>
          </a:p>
          <a:p>
            <a:r>
              <a:rPr lang="en-US" dirty="0"/>
              <a:t>Theory of hydrogen and material strength</a:t>
            </a:r>
          </a:p>
          <a:p>
            <a:r>
              <a:rPr lang="en-US" dirty="0"/>
              <a:t>Westinghouse hydrogen-based transient cladding strain limit for ZIRLO</a:t>
            </a:r>
            <a:r>
              <a:rPr lang="en-US" baseline="30000" dirty="0"/>
              <a:t>®</a:t>
            </a:r>
            <a:r>
              <a:rPr lang="en-US" dirty="0"/>
              <a:t> and </a:t>
            </a:r>
            <a:r>
              <a:rPr lang="en-US" b="1" dirty="0"/>
              <a:t>Optimized ZIRLO™</a:t>
            </a:r>
            <a:r>
              <a:rPr lang="en-US" dirty="0"/>
              <a:t> cladding</a:t>
            </a:r>
          </a:p>
          <a:p>
            <a:r>
              <a:rPr lang="en-US" dirty="0"/>
              <a:t>Extension of the hydrogen-based strain limit to other cladding types </a:t>
            </a:r>
          </a:p>
          <a:p>
            <a:r>
              <a:rPr lang="en-US" dirty="0"/>
              <a:t>Alternative approach for AXIOM</a:t>
            </a:r>
            <a:r>
              <a:rPr lang="en-US" baseline="30000" dirty="0"/>
              <a:t>®</a:t>
            </a:r>
            <a:r>
              <a:rPr lang="en-US" dirty="0"/>
              <a:t> cladding</a:t>
            </a:r>
          </a:p>
          <a:p>
            <a:r>
              <a:rPr lang="en-US" dirty="0"/>
              <a:t>Fuel performance margin improvements</a:t>
            </a:r>
          </a:p>
          <a:p>
            <a:endParaRPr lang="en-US" dirty="0"/>
          </a:p>
        </p:txBody>
      </p:sp>
      <p:sp>
        <p:nvSpPr>
          <p:cNvPr id="4" name="Rectangle 3">
            <a:extLst>
              <a:ext uri="{FF2B5EF4-FFF2-40B4-BE49-F238E27FC236}">
                <a16:creationId xmlns:a16="http://schemas.microsoft.com/office/drawing/2014/main" id="{371A0F95-A3C7-4C88-6EE9-AC2BFEFD1A58}"/>
              </a:ext>
            </a:extLst>
          </p:cNvPr>
          <p:cNvSpPr/>
          <p:nvPr/>
        </p:nvSpPr>
        <p:spPr>
          <a:xfrm>
            <a:off x="180975" y="6011181"/>
            <a:ext cx="12011025" cy="369332"/>
          </a:xfrm>
          <a:prstGeom prst="rect">
            <a:avLst/>
          </a:prstGeom>
        </p:spPr>
        <p:txBody>
          <a:bodyPr wrap="square">
            <a:spAutoFit/>
          </a:bodyPr>
          <a:lstStyle/>
          <a:p>
            <a:pPr lvl="0"/>
            <a:r>
              <a:rPr lang="en-US" sz="900" i="1" dirty="0">
                <a:solidFill>
                  <a:schemeClr val="tx1">
                    <a:lumMod val="65000"/>
                    <a:lumOff val="35000"/>
                  </a:schemeClr>
                </a:solidFill>
                <a:latin typeface="Abadi" panose="020F0502020204030204" pitchFamily="34" charset="0"/>
              </a:rPr>
              <a:t>AXIOM, ZIRLO, Optimized ZIRLO are trademarks or registered trademarks of Westinghouse Electric Company LLC, its affiliates and/or its subsidiaries in the United States of America and may be registered in other countries throughout the world. All rights reserved. Unauthorized use is strictly prohibited. Other names may be trademarks of their respective owners.</a:t>
            </a:r>
          </a:p>
        </p:txBody>
      </p:sp>
    </p:spTree>
    <p:extLst>
      <p:ext uri="{BB962C8B-B14F-4D97-AF65-F5344CB8AC3E}">
        <p14:creationId xmlns:p14="http://schemas.microsoft.com/office/powerpoint/2010/main" val="140576081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7F6995-7CDA-53D1-6E03-0AE228E7EF36}"/>
              </a:ext>
            </a:extLst>
          </p:cNvPr>
          <p:cNvSpPr>
            <a:spLocks noGrp="1"/>
          </p:cNvSpPr>
          <p:nvPr>
            <p:ph type="title"/>
          </p:nvPr>
        </p:nvSpPr>
        <p:spPr>
          <a:xfrm>
            <a:off x="426720" y="272287"/>
            <a:ext cx="11436096" cy="761461"/>
          </a:xfrm>
        </p:spPr>
        <p:txBody>
          <a:bodyPr>
            <a:normAutofit/>
          </a:bodyPr>
          <a:lstStyle/>
          <a:p>
            <a:r>
              <a:rPr lang="en-US" dirty="0"/>
              <a:t>Westinghouse’s Advanced Fuel Technology</a:t>
            </a:r>
          </a:p>
        </p:txBody>
      </p:sp>
      <p:sp>
        <p:nvSpPr>
          <p:cNvPr id="3" name="Content Placeholder 2">
            <a:extLst>
              <a:ext uri="{FF2B5EF4-FFF2-40B4-BE49-F238E27FC236}">
                <a16:creationId xmlns:a16="http://schemas.microsoft.com/office/drawing/2014/main" id="{B360DCD6-0FA9-5680-E369-E18900238EAC}"/>
              </a:ext>
            </a:extLst>
          </p:cNvPr>
          <p:cNvSpPr>
            <a:spLocks noGrp="1"/>
          </p:cNvSpPr>
          <p:nvPr>
            <p:ph idx="1"/>
          </p:nvPr>
        </p:nvSpPr>
        <p:spPr>
          <a:xfrm>
            <a:off x="426720" y="1606169"/>
            <a:ext cx="6454847" cy="4351338"/>
          </a:xfrm>
        </p:spPr>
        <p:txBody>
          <a:bodyPr>
            <a:normAutofit fontScale="62500" lnSpcReduction="20000"/>
          </a:bodyPr>
          <a:lstStyle/>
          <a:p>
            <a:pPr lvl="1"/>
            <a:r>
              <a:rPr lang="en-US" b="1" dirty="0"/>
              <a:t>Chrome Coated Cladding </a:t>
            </a:r>
            <a:r>
              <a:rPr lang="en-US" dirty="0"/>
              <a:t>– Chromium coating on the outside of existing zirconium based fuel cladding increases safety and operational margins and may enable greater energy extraction.</a:t>
            </a:r>
          </a:p>
          <a:p>
            <a:pPr lvl="1"/>
            <a:r>
              <a:rPr lang="en-US" b="1" dirty="0"/>
              <a:t>AXIOM® Cladding </a:t>
            </a:r>
            <a:r>
              <a:rPr lang="en-US" dirty="0"/>
              <a:t>– A unique zirconium-based alloy developed to enable nuclear fuel to run longer and provide more energy, while increasing safety margins.</a:t>
            </a:r>
          </a:p>
          <a:p>
            <a:pPr lvl="1"/>
            <a:r>
              <a:rPr lang="en-US" b="1" dirty="0"/>
              <a:t>ADOPT™ Fuel Pellets </a:t>
            </a:r>
            <a:r>
              <a:rPr lang="en-US" dirty="0"/>
              <a:t>– The large grain size and density of Chromia and Alumina doped fuel pellets, enable increased energy density, improved stability at high temperatures and additional safety margins.</a:t>
            </a:r>
          </a:p>
          <a:p>
            <a:pPr lvl="1"/>
            <a:r>
              <a:rPr lang="en-US" b="1" dirty="0" err="1"/>
              <a:t>SiC</a:t>
            </a:r>
            <a:r>
              <a:rPr lang="en-US" b="1" dirty="0"/>
              <a:t> Cladding and UN Pellets </a:t>
            </a:r>
            <a:r>
              <a:rPr lang="en-US" dirty="0"/>
              <a:t>– </a:t>
            </a:r>
            <a:r>
              <a:rPr lang="en-US" dirty="0" err="1"/>
              <a:t>SiC’s</a:t>
            </a:r>
            <a:r>
              <a:rPr lang="en-US" dirty="0"/>
              <a:t> extremely high melting point and thermal conductivity has the potential to offer several significant safety and performance benefits.</a:t>
            </a:r>
          </a:p>
          <a:p>
            <a:pPr lvl="1"/>
            <a:r>
              <a:rPr lang="en-US" b="1" dirty="0"/>
              <a:t>PRIME™ Fuel Features </a:t>
            </a:r>
            <a:r>
              <a:rPr lang="en-US" dirty="0"/>
              <a:t>– This is a family of several unique fuel assembly features designed to improve fuel performance, enhance fuel cycle economics, and provide increase safety margins at higher burnup.</a:t>
            </a:r>
          </a:p>
          <a:p>
            <a:pPr lvl="1"/>
            <a:r>
              <a:rPr lang="en-US" b="1" dirty="0"/>
              <a:t>LEU+ and Higher Burnup </a:t>
            </a:r>
            <a:r>
              <a:rPr lang="en-US" dirty="0"/>
              <a:t>– This includes the fabrication of higher enriched fuel and a suite of advanced engineering codes and tools that allow utilities to operate their reactors with Westinghouse ATF hardware technologies and deliver measurable benefits.</a:t>
            </a:r>
          </a:p>
        </p:txBody>
      </p:sp>
      <p:pic>
        <p:nvPicPr>
          <p:cNvPr id="4" name="Picture 3">
            <a:extLst>
              <a:ext uri="{FF2B5EF4-FFF2-40B4-BE49-F238E27FC236}">
                <a16:creationId xmlns:a16="http://schemas.microsoft.com/office/drawing/2014/main" id="{654462E0-9809-F08D-405B-0ECBEB807719}"/>
              </a:ext>
            </a:extLst>
          </p:cNvPr>
          <p:cNvPicPr>
            <a:picLocks noChangeAspect="1"/>
          </p:cNvPicPr>
          <p:nvPr/>
        </p:nvPicPr>
        <p:blipFill>
          <a:blip r:embed="rId2"/>
          <a:stretch>
            <a:fillRect/>
          </a:stretch>
        </p:blipFill>
        <p:spPr>
          <a:xfrm>
            <a:off x="9287956" y="1606169"/>
            <a:ext cx="1826246" cy="4218083"/>
          </a:xfrm>
          <a:prstGeom prst="rect">
            <a:avLst/>
          </a:prstGeom>
        </p:spPr>
      </p:pic>
      <p:sp>
        <p:nvSpPr>
          <p:cNvPr id="5" name="Rectangle 4">
            <a:extLst>
              <a:ext uri="{FF2B5EF4-FFF2-40B4-BE49-F238E27FC236}">
                <a16:creationId xmlns:a16="http://schemas.microsoft.com/office/drawing/2014/main" id="{BA8343EF-A88C-A78A-D2A4-84A1E8F2BDC4}"/>
              </a:ext>
            </a:extLst>
          </p:cNvPr>
          <p:cNvSpPr/>
          <p:nvPr/>
        </p:nvSpPr>
        <p:spPr>
          <a:xfrm>
            <a:off x="180975" y="6011181"/>
            <a:ext cx="12011025" cy="369332"/>
          </a:xfrm>
          <a:prstGeom prst="rect">
            <a:avLst/>
          </a:prstGeom>
        </p:spPr>
        <p:txBody>
          <a:bodyPr wrap="square">
            <a:spAutoFit/>
          </a:bodyPr>
          <a:lstStyle/>
          <a:p>
            <a:pPr lvl="0"/>
            <a:r>
              <a:rPr lang="en-US" sz="900" i="1" dirty="0">
                <a:solidFill>
                  <a:schemeClr val="tx1">
                    <a:lumMod val="65000"/>
                    <a:lumOff val="35000"/>
                  </a:schemeClr>
                </a:solidFill>
                <a:latin typeface="Abadi" panose="020F0502020204030204" pitchFamily="34" charset="0"/>
              </a:rPr>
              <a:t>ADOPT and PRIME are trademarks of Westinghouse Electric Company LLC, its affiliates and/or its subsidiaries in the United States of America and may be registered in other countries throughout the world. All rights reserved. Unauthorized use is strictly prohibited. Other names may be trademarks of their respective owners.</a:t>
            </a:r>
          </a:p>
        </p:txBody>
      </p:sp>
    </p:spTree>
    <p:extLst>
      <p:ext uri="{BB962C8B-B14F-4D97-AF65-F5344CB8AC3E}">
        <p14:creationId xmlns:p14="http://schemas.microsoft.com/office/powerpoint/2010/main" val="37931129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43AEC9-AF4F-34AB-D7E0-1E9ADE2C1F39}"/>
              </a:ext>
            </a:extLst>
          </p:cNvPr>
          <p:cNvSpPr>
            <a:spLocks noGrp="1"/>
          </p:cNvSpPr>
          <p:nvPr>
            <p:ph type="title"/>
          </p:nvPr>
        </p:nvSpPr>
        <p:spPr/>
        <p:txBody>
          <a:bodyPr>
            <a:normAutofit fontScale="90000"/>
          </a:bodyPr>
          <a:lstStyle/>
          <a:p>
            <a:r>
              <a:rPr lang="en-US" dirty="0"/>
              <a:t>Industry Direction and Its Impact on Transient Clad Strain</a:t>
            </a:r>
          </a:p>
        </p:txBody>
      </p:sp>
      <p:graphicFrame>
        <p:nvGraphicFramePr>
          <p:cNvPr id="4" name="Text Placeholder 2">
            <a:extLst>
              <a:ext uri="{FF2B5EF4-FFF2-40B4-BE49-F238E27FC236}">
                <a16:creationId xmlns:a16="http://schemas.microsoft.com/office/drawing/2014/main" id="{C725533D-3351-0C3D-236F-2DAF2E8713CA}"/>
              </a:ext>
            </a:extLst>
          </p:cNvPr>
          <p:cNvGraphicFramePr/>
          <p:nvPr>
            <p:extLst>
              <p:ext uri="{D42A27DB-BD31-4B8C-83A1-F6EECF244321}">
                <p14:modId xmlns:p14="http://schemas.microsoft.com/office/powerpoint/2010/main" val="1943812100"/>
              </p:ext>
            </p:extLst>
          </p:nvPr>
        </p:nvGraphicFramePr>
        <p:xfrm>
          <a:off x="1089692" y="1648326"/>
          <a:ext cx="10110152" cy="42164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357919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15688B-F894-EAC6-9230-36CB95667026}"/>
              </a:ext>
            </a:extLst>
          </p:cNvPr>
          <p:cNvSpPr>
            <a:spLocks noGrp="1"/>
          </p:cNvSpPr>
          <p:nvPr>
            <p:ph type="title"/>
          </p:nvPr>
        </p:nvSpPr>
        <p:spPr>
          <a:xfrm>
            <a:off x="426720" y="272287"/>
            <a:ext cx="11436096" cy="695579"/>
          </a:xfrm>
        </p:spPr>
        <p:txBody>
          <a:bodyPr anchor="ctr">
            <a:normAutofit/>
          </a:bodyPr>
          <a:lstStyle/>
          <a:p>
            <a:r>
              <a:rPr lang="en-US" dirty="0"/>
              <a:t>Transient Clad Strain</a:t>
            </a:r>
          </a:p>
        </p:txBody>
      </p:sp>
      <p:sp>
        <p:nvSpPr>
          <p:cNvPr id="8" name="Content Placeholder 2">
            <a:extLst>
              <a:ext uri="{FF2B5EF4-FFF2-40B4-BE49-F238E27FC236}">
                <a16:creationId xmlns:a16="http://schemas.microsoft.com/office/drawing/2014/main" id="{204B059B-CD08-7866-9DBB-51083C99FBFE}"/>
              </a:ext>
            </a:extLst>
          </p:cNvPr>
          <p:cNvSpPr>
            <a:spLocks noGrp="1"/>
          </p:cNvSpPr>
          <p:nvPr>
            <p:ph sz="half" idx="1"/>
          </p:nvPr>
        </p:nvSpPr>
        <p:spPr>
          <a:xfrm>
            <a:off x="426719" y="1633120"/>
            <a:ext cx="7256969" cy="4351338"/>
          </a:xfrm>
        </p:spPr>
        <p:txBody>
          <a:bodyPr>
            <a:normAutofit fontScale="92500" lnSpcReduction="20000"/>
          </a:bodyPr>
          <a:lstStyle/>
          <a:p>
            <a:pPr marL="0" indent="0">
              <a:buNone/>
            </a:pPr>
            <a:r>
              <a:rPr lang="en-US" sz="1600" dirty="0"/>
              <a:t>Initial Gap Design:</a:t>
            </a:r>
          </a:p>
          <a:p>
            <a:r>
              <a:rPr lang="en-US" sz="1600" dirty="0"/>
              <a:t>Fuel rods are designed with an initial open gap between the fuel pellet and the cladding to accommodate thermal expansion.</a:t>
            </a:r>
          </a:p>
          <a:p>
            <a:pPr marL="0" lvl="0" indent="0" hangingPunct="0">
              <a:buNone/>
            </a:pPr>
            <a:r>
              <a:rPr lang="en-GB" sz="1600" dirty="0"/>
              <a:t>Steady-State Operation:</a:t>
            </a:r>
            <a:endParaRPr lang="en-US" sz="1600" dirty="0"/>
          </a:p>
          <a:p>
            <a:pPr lvl="0" hangingPunct="0"/>
            <a:r>
              <a:rPr lang="en-GB" sz="1600" dirty="0"/>
              <a:t>The pellet-cladding gap gradually closes as the fuel pellets swell and the cladding creeps due to compressive pressure. Stress and strain develop at the contact point, but these are generally benign and do not cause fuel failure.</a:t>
            </a:r>
            <a:endParaRPr lang="en-US" sz="1600" dirty="0"/>
          </a:p>
          <a:p>
            <a:pPr marL="0" lvl="0" indent="0" hangingPunct="0">
              <a:buNone/>
            </a:pPr>
            <a:r>
              <a:rPr lang="en-GB" sz="1600" dirty="0"/>
              <a:t>Transient Conditions (e.g., Overpower Events):</a:t>
            </a:r>
            <a:endParaRPr lang="en-US" sz="1600" dirty="0"/>
          </a:p>
          <a:p>
            <a:r>
              <a:rPr lang="en-US" sz="1600" dirty="0"/>
              <a:t>Transient events where a rapid increase in power causes thermal expansion of the fuel pellet to occur at a faster rate than that of the cladding material results in significant strain on the cladding. Too much deformation during the transient event can cause fuel failure.</a:t>
            </a:r>
          </a:p>
          <a:p>
            <a:pPr marL="0" indent="0">
              <a:buNone/>
            </a:pPr>
            <a:r>
              <a:rPr lang="en-US" sz="1600" dirty="0"/>
              <a:t>Transient Overpower Strain Limit:</a:t>
            </a:r>
          </a:p>
          <a:p>
            <a:r>
              <a:rPr lang="en-US" sz="1600" dirty="0"/>
              <a:t>Historically, Westinghouse fuel has adhered to a constant 1% cladding strain limit during overpower transient events, as prescribed by the U.S. NRC Standard Review Plan (SRP) Section 4.2</a:t>
            </a:r>
          </a:p>
          <a:p>
            <a:r>
              <a:rPr lang="en-US" sz="1600" dirty="0"/>
              <a:t>The design limit for the fuel rod clad strain is that the total tensile strain, elastic plus plastic, due to uniform cylindrical fuel pellet deformation during any single Condition I or II transient shall be less than 1% from the pre-transient value.</a:t>
            </a:r>
          </a:p>
        </p:txBody>
      </p:sp>
      <p:pic>
        <p:nvPicPr>
          <p:cNvPr id="4" name="Content Placeholder 7" descr="Cross section view of a fuel rod">
            <a:extLst>
              <a:ext uri="{FF2B5EF4-FFF2-40B4-BE49-F238E27FC236}">
                <a16:creationId xmlns:a16="http://schemas.microsoft.com/office/drawing/2014/main" id="{305052F1-C7F9-D6A0-C5B1-3DC611F6E4F4}"/>
              </a:ext>
              <a:ext uri="{C183D7F6-B498-43B3-948B-1728B52AA6E4}">
                <adec:decorative xmlns:adec="http://schemas.microsoft.com/office/drawing/2017/decorative" val="0"/>
              </a:ext>
            </a:extLst>
          </p:cNvPr>
          <p:cNvPicPr>
            <a:picLocks noGrp="1" noChangeAspect="1"/>
          </p:cNvPicPr>
          <p:nvPr>
            <p:ph sz="half" idx="2"/>
          </p:nvPr>
        </p:nvPicPr>
        <p:blipFill>
          <a:blip r:embed="rId2"/>
          <a:stretch>
            <a:fillRect/>
          </a:stretch>
        </p:blipFill>
        <p:spPr>
          <a:xfrm>
            <a:off x="7683689" y="2139286"/>
            <a:ext cx="3530221" cy="2579427"/>
          </a:xfrm>
          <a:prstGeom prst="rect">
            <a:avLst/>
          </a:prstGeom>
          <a:noFill/>
        </p:spPr>
      </p:pic>
    </p:spTree>
    <p:extLst>
      <p:ext uri="{BB962C8B-B14F-4D97-AF65-F5344CB8AC3E}">
        <p14:creationId xmlns:p14="http://schemas.microsoft.com/office/powerpoint/2010/main" val="134718222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ACEFF-EFD4-D553-ED4E-A79B04AA1528}"/>
              </a:ext>
            </a:extLst>
          </p:cNvPr>
          <p:cNvSpPr>
            <a:spLocks noGrp="1"/>
          </p:cNvSpPr>
          <p:nvPr>
            <p:ph type="title"/>
          </p:nvPr>
        </p:nvSpPr>
        <p:spPr/>
        <p:txBody>
          <a:bodyPr>
            <a:normAutofit fontScale="90000"/>
          </a:bodyPr>
          <a:lstStyle/>
          <a:p>
            <a:r>
              <a:rPr lang="en-US" dirty="0"/>
              <a:t>Transient Clad Strain Results for New Programs</a:t>
            </a:r>
          </a:p>
        </p:txBody>
      </p:sp>
      <p:grpSp>
        <p:nvGrpSpPr>
          <p:cNvPr id="8" name="Group 7">
            <a:extLst>
              <a:ext uri="{FF2B5EF4-FFF2-40B4-BE49-F238E27FC236}">
                <a16:creationId xmlns:a16="http://schemas.microsoft.com/office/drawing/2014/main" id="{821FA510-913B-6CD5-0BF3-A68652B38B21}"/>
              </a:ext>
            </a:extLst>
          </p:cNvPr>
          <p:cNvGrpSpPr/>
          <p:nvPr/>
        </p:nvGrpSpPr>
        <p:grpSpPr>
          <a:xfrm>
            <a:off x="1267968" y="1423987"/>
            <a:ext cx="9753599" cy="4010025"/>
            <a:chOff x="839788" y="2141825"/>
            <a:chExt cx="9753599" cy="4010025"/>
          </a:xfrm>
        </p:grpSpPr>
        <p:grpSp>
          <p:nvGrpSpPr>
            <p:cNvPr id="9" name="Group 8">
              <a:extLst>
                <a:ext uri="{FF2B5EF4-FFF2-40B4-BE49-F238E27FC236}">
                  <a16:creationId xmlns:a16="http://schemas.microsoft.com/office/drawing/2014/main" id="{37015AC3-3DF5-CC8F-99E3-A70FC2A60EFC}"/>
                </a:ext>
              </a:extLst>
            </p:cNvPr>
            <p:cNvGrpSpPr/>
            <p:nvPr/>
          </p:nvGrpSpPr>
          <p:grpSpPr>
            <a:xfrm>
              <a:off x="839788" y="2141825"/>
              <a:ext cx="9753599" cy="4010025"/>
              <a:chOff x="-403860" y="-1196340"/>
              <a:chExt cx="9753599" cy="4010025"/>
            </a:xfrm>
          </p:grpSpPr>
          <p:graphicFrame>
            <p:nvGraphicFramePr>
              <p:cNvPr id="14" name="Chart 13">
                <a:extLst>
                  <a:ext uri="{FF2B5EF4-FFF2-40B4-BE49-F238E27FC236}">
                    <a16:creationId xmlns:a16="http://schemas.microsoft.com/office/drawing/2014/main" id="{FD81C6F3-2D72-890E-2541-172066122913}"/>
                  </a:ext>
                </a:extLst>
              </p:cNvPr>
              <p:cNvGraphicFramePr>
                <a:graphicFrameLocks/>
              </p:cNvGraphicFramePr>
              <p:nvPr>
                <p:extLst>
                  <p:ext uri="{D42A27DB-BD31-4B8C-83A1-F6EECF244321}">
                    <p14:modId xmlns:p14="http://schemas.microsoft.com/office/powerpoint/2010/main" val="4109180798"/>
                  </p:ext>
                </p:extLst>
              </p:nvPr>
            </p:nvGraphicFramePr>
            <p:xfrm>
              <a:off x="-403860" y="-1196340"/>
              <a:ext cx="4867274" cy="401002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Chart 14">
                <a:extLst>
                  <a:ext uri="{FF2B5EF4-FFF2-40B4-BE49-F238E27FC236}">
                    <a16:creationId xmlns:a16="http://schemas.microsoft.com/office/drawing/2014/main" id="{E43AE848-B044-F1EC-6FEF-E9758C74EFB9}"/>
                  </a:ext>
                </a:extLst>
              </p:cNvPr>
              <p:cNvGraphicFramePr>
                <a:graphicFrameLocks/>
              </p:cNvGraphicFramePr>
              <p:nvPr>
                <p:extLst>
                  <p:ext uri="{D42A27DB-BD31-4B8C-83A1-F6EECF244321}">
                    <p14:modId xmlns:p14="http://schemas.microsoft.com/office/powerpoint/2010/main" val="464528182"/>
                  </p:ext>
                </p:extLst>
              </p:nvPr>
            </p:nvGraphicFramePr>
            <p:xfrm>
              <a:off x="4463414" y="-1196340"/>
              <a:ext cx="4886325" cy="3990975"/>
            </p:xfrm>
            <a:graphic>
              <a:graphicData uri="http://schemas.openxmlformats.org/drawingml/2006/chart">
                <c:chart xmlns:c="http://schemas.openxmlformats.org/drawingml/2006/chart" xmlns:r="http://schemas.openxmlformats.org/officeDocument/2006/relationships" r:id="rId3"/>
              </a:graphicData>
            </a:graphic>
          </p:graphicFrame>
          <p:sp>
            <p:nvSpPr>
              <p:cNvPr id="16" name="Rectangle 15">
                <a:extLst>
                  <a:ext uri="{FF2B5EF4-FFF2-40B4-BE49-F238E27FC236}">
                    <a16:creationId xmlns:a16="http://schemas.microsoft.com/office/drawing/2014/main" id="{4D1B354A-6017-E88C-FF41-4C6F5F2C56CB}"/>
                  </a:ext>
                </a:extLst>
              </p:cNvPr>
              <p:cNvSpPr/>
              <p:nvPr/>
            </p:nvSpPr>
            <p:spPr>
              <a:xfrm>
                <a:off x="2613494" y="-737235"/>
                <a:ext cx="1108876" cy="514350"/>
              </a:xfrm>
              <a:prstGeom prst="rect">
                <a:avLst/>
              </a:prstGeom>
              <a:noFill/>
            </p:spPr>
            <p:style>
              <a:lnRef idx="2">
                <a:schemeClr val="accent2"/>
              </a:lnRef>
              <a:fillRef idx="1">
                <a:schemeClr val="lt1"/>
              </a:fillRef>
              <a:effectRef idx="0">
                <a:schemeClr val="accent2"/>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l"/>
                <a:endParaRPr lang="en-US" sz="1100"/>
              </a:p>
            </p:txBody>
          </p:sp>
        </p:grpSp>
        <p:sp>
          <p:nvSpPr>
            <p:cNvPr id="10" name="TextBox 9">
              <a:extLst>
                <a:ext uri="{FF2B5EF4-FFF2-40B4-BE49-F238E27FC236}">
                  <a16:creationId xmlns:a16="http://schemas.microsoft.com/office/drawing/2014/main" id="{C5AD5E3B-ED2E-A484-286D-38393311D857}"/>
                </a:ext>
              </a:extLst>
            </p:cNvPr>
            <p:cNvSpPr txBox="1"/>
            <p:nvPr/>
          </p:nvSpPr>
          <p:spPr>
            <a:xfrm>
              <a:off x="2011680" y="2312491"/>
              <a:ext cx="1184116" cy="430887"/>
            </a:xfrm>
            <a:prstGeom prst="rect">
              <a:avLst/>
            </a:prstGeom>
            <a:noFill/>
          </p:spPr>
          <p:txBody>
            <a:bodyPr wrap="square" rtlCol="0">
              <a:spAutoFit/>
            </a:bodyPr>
            <a:lstStyle/>
            <a:p>
              <a:r>
                <a:rPr lang="en-US" sz="1100" b="1" dirty="0">
                  <a:solidFill>
                    <a:srgbClr val="000000"/>
                  </a:solidFill>
                  <a:effectLst/>
                  <a:latin typeface="Arial" panose="020B0604020202020204" pitchFamily="34" charset="0"/>
                </a:rPr>
                <a:t>1% </a:t>
              </a:r>
              <a:r>
                <a:rPr lang="en-US" sz="1100" b="1" dirty="0">
                  <a:solidFill>
                    <a:srgbClr val="000000"/>
                  </a:solidFill>
                  <a:latin typeface="Arial" panose="020B0604020202020204" pitchFamily="34" charset="0"/>
                </a:rPr>
                <a:t>S</a:t>
              </a:r>
              <a:r>
                <a:rPr lang="en-US" sz="1100" b="1" dirty="0">
                  <a:solidFill>
                    <a:srgbClr val="000000"/>
                  </a:solidFill>
                  <a:effectLst/>
                  <a:latin typeface="Arial" panose="020B0604020202020204" pitchFamily="34" charset="0"/>
                </a:rPr>
                <a:t>train limit violations</a:t>
              </a:r>
            </a:p>
          </p:txBody>
        </p:sp>
        <p:sp>
          <p:nvSpPr>
            <p:cNvPr id="11" name="Oval 10">
              <a:extLst>
                <a:ext uri="{FF2B5EF4-FFF2-40B4-BE49-F238E27FC236}">
                  <a16:creationId xmlns:a16="http://schemas.microsoft.com/office/drawing/2014/main" id="{06E5F78A-332C-5C5A-43CA-9F2E31058267}"/>
                </a:ext>
              </a:extLst>
            </p:cNvPr>
            <p:cNvSpPr/>
            <p:nvPr/>
          </p:nvSpPr>
          <p:spPr>
            <a:xfrm>
              <a:off x="2567940" y="2908765"/>
              <a:ext cx="627856" cy="57150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Arrow Connector 11">
              <a:extLst>
                <a:ext uri="{FF2B5EF4-FFF2-40B4-BE49-F238E27FC236}">
                  <a16:creationId xmlns:a16="http://schemas.microsoft.com/office/drawing/2014/main" id="{BFFE2E9E-2CAB-3C92-1264-9E2C52CC3319}"/>
                </a:ext>
              </a:extLst>
            </p:cNvPr>
            <p:cNvCxnSpPr>
              <a:cxnSpLocks/>
            </p:cNvCxnSpPr>
            <p:nvPr/>
          </p:nvCxnSpPr>
          <p:spPr>
            <a:xfrm flipV="1">
              <a:off x="2331720" y="3550920"/>
              <a:ext cx="335280" cy="129124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6AF7E88A-EB2C-EB7E-E2B4-4BE9CE7071A5}"/>
                </a:ext>
              </a:extLst>
            </p:cNvPr>
            <p:cNvSpPr txBox="1"/>
            <p:nvPr/>
          </p:nvSpPr>
          <p:spPr>
            <a:xfrm>
              <a:off x="1561389" y="4883893"/>
              <a:ext cx="2013102" cy="430887"/>
            </a:xfrm>
            <a:prstGeom prst="rect">
              <a:avLst/>
            </a:prstGeom>
            <a:noFill/>
          </p:spPr>
          <p:txBody>
            <a:bodyPr wrap="square" rtlCol="0">
              <a:spAutoFit/>
            </a:bodyPr>
            <a:lstStyle/>
            <a:p>
              <a:r>
                <a:rPr lang="en-US" sz="1100" b="1" dirty="0"/>
                <a:t>Point of gap closure which can also be limiting</a:t>
              </a:r>
            </a:p>
          </p:txBody>
        </p:sp>
      </p:grpSp>
      <p:sp>
        <p:nvSpPr>
          <p:cNvPr id="17" name="Left Brace 16">
            <a:extLst>
              <a:ext uri="{FF2B5EF4-FFF2-40B4-BE49-F238E27FC236}">
                <a16:creationId xmlns:a16="http://schemas.microsoft.com/office/drawing/2014/main" id="{FB7D34B3-6CAA-7BE0-2870-4DF5487D3968}"/>
              </a:ext>
            </a:extLst>
          </p:cNvPr>
          <p:cNvSpPr/>
          <p:nvPr/>
        </p:nvSpPr>
        <p:spPr>
          <a:xfrm>
            <a:off x="3544278" y="1594653"/>
            <a:ext cx="292231" cy="471340"/>
          </a:xfrm>
          <a:prstGeom prst="leftBrace">
            <a:avLst/>
          </a:prstGeom>
        </p:spPr>
        <p:style>
          <a:lnRef idx="2">
            <a:schemeClr val="dk1"/>
          </a:lnRef>
          <a:fillRef idx="0">
            <a:schemeClr val="dk1"/>
          </a:fillRef>
          <a:effectRef idx="1">
            <a:schemeClr val="dk1"/>
          </a:effectRef>
          <a:fontRef idx="minor">
            <a:schemeClr val="tx1"/>
          </a:fontRef>
        </p:style>
        <p:txBody>
          <a:bodyPr rtlCol="0" anchor="ctr"/>
          <a:lstStyle/>
          <a:p>
            <a:pPr algn="ctr"/>
            <a:endParaRPr lang="en-US"/>
          </a:p>
        </p:txBody>
      </p:sp>
      <p:sp>
        <p:nvSpPr>
          <p:cNvPr id="18" name="TextBox 17">
            <a:extLst>
              <a:ext uri="{FF2B5EF4-FFF2-40B4-BE49-F238E27FC236}">
                <a16:creationId xmlns:a16="http://schemas.microsoft.com/office/drawing/2014/main" id="{1BFE52C9-105D-1326-52BE-0463AF06BAA2}"/>
              </a:ext>
            </a:extLst>
          </p:cNvPr>
          <p:cNvSpPr txBox="1"/>
          <p:nvPr/>
        </p:nvSpPr>
        <p:spPr>
          <a:xfrm>
            <a:off x="1621410" y="5552388"/>
            <a:ext cx="9400157" cy="923330"/>
          </a:xfrm>
          <a:prstGeom prst="rect">
            <a:avLst/>
          </a:prstGeom>
          <a:noFill/>
        </p:spPr>
        <p:txBody>
          <a:bodyPr wrap="square" rtlCol="0">
            <a:spAutoFit/>
          </a:bodyPr>
          <a:lstStyle/>
          <a:p>
            <a:r>
              <a:rPr lang="en-US" dirty="0"/>
              <a:t>Using the traditional 1% strain limit for ATF products would result in failure of the design limit. However, the NRC allows for deviations in the acceptance criteria, including the submittal of an alternative strain limit. </a:t>
            </a:r>
          </a:p>
        </p:txBody>
      </p:sp>
    </p:spTree>
    <p:extLst>
      <p:ext uri="{BB962C8B-B14F-4D97-AF65-F5344CB8AC3E}">
        <p14:creationId xmlns:p14="http://schemas.microsoft.com/office/powerpoint/2010/main" val="41652827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CB05A1-EA1C-7E94-921D-8643179409CB}"/>
              </a:ext>
            </a:extLst>
          </p:cNvPr>
          <p:cNvSpPr>
            <a:spLocks noGrp="1"/>
          </p:cNvSpPr>
          <p:nvPr>
            <p:ph type="title"/>
          </p:nvPr>
        </p:nvSpPr>
        <p:spPr/>
        <p:txBody>
          <a:bodyPr>
            <a:normAutofit/>
          </a:bodyPr>
          <a:lstStyle/>
          <a:p>
            <a:r>
              <a:rPr lang="en-US" dirty="0"/>
              <a:t>Transient Clad Strain Limit Alternatives </a:t>
            </a:r>
          </a:p>
        </p:txBody>
      </p:sp>
      <p:sp>
        <p:nvSpPr>
          <p:cNvPr id="3" name="Content Placeholder 2">
            <a:extLst>
              <a:ext uri="{FF2B5EF4-FFF2-40B4-BE49-F238E27FC236}">
                <a16:creationId xmlns:a16="http://schemas.microsoft.com/office/drawing/2014/main" id="{8B983CBF-F281-5C72-934E-B68D6589C710}"/>
              </a:ext>
            </a:extLst>
          </p:cNvPr>
          <p:cNvSpPr>
            <a:spLocks noGrp="1"/>
          </p:cNvSpPr>
          <p:nvPr>
            <p:ph idx="1"/>
          </p:nvPr>
        </p:nvSpPr>
        <p:spPr/>
        <p:txBody>
          <a:bodyPr/>
          <a:lstStyle/>
          <a:p>
            <a:r>
              <a:rPr lang="en-US" dirty="0"/>
              <a:t>The current 1% cladding strain limit is a constant value which does not consider the effects of cladding material properties, manufacturing processes, irradiation, temperature, hydrogen uptake, and other factors that impact material strength</a:t>
            </a:r>
          </a:p>
          <a:p>
            <a:r>
              <a:rPr lang="en-US" dirty="0"/>
              <a:t>Implementation of an alternate, hydrogen-based transient strain limit, which is based on measured test data, provides a more accurate representation of the true behavior of zirconium-based cladding</a:t>
            </a:r>
          </a:p>
          <a:p>
            <a:pPr lvl="1"/>
            <a:r>
              <a:rPr lang="en-US" dirty="0"/>
              <a:t>It also serves to improve strain margin for most plants</a:t>
            </a:r>
          </a:p>
          <a:p>
            <a:endParaRPr lang="en-US" dirty="0"/>
          </a:p>
        </p:txBody>
      </p:sp>
    </p:spTree>
    <p:extLst>
      <p:ext uri="{BB962C8B-B14F-4D97-AF65-F5344CB8AC3E}">
        <p14:creationId xmlns:p14="http://schemas.microsoft.com/office/powerpoint/2010/main" val="299608112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DB8E34-9EB9-CADD-FF6E-24C28E928EDA}"/>
              </a:ext>
            </a:extLst>
          </p:cNvPr>
          <p:cNvSpPr>
            <a:spLocks noGrp="1"/>
          </p:cNvSpPr>
          <p:nvPr>
            <p:ph type="title"/>
          </p:nvPr>
        </p:nvSpPr>
        <p:spPr/>
        <p:txBody>
          <a:bodyPr/>
          <a:lstStyle/>
          <a:p>
            <a:r>
              <a:rPr lang="en-US" dirty="0"/>
              <a:t>Theory </a:t>
            </a:r>
          </a:p>
        </p:txBody>
      </p:sp>
      <p:sp>
        <p:nvSpPr>
          <p:cNvPr id="3" name="Content Placeholder 2">
            <a:extLst>
              <a:ext uri="{FF2B5EF4-FFF2-40B4-BE49-F238E27FC236}">
                <a16:creationId xmlns:a16="http://schemas.microsoft.com/office/drawing/2014/main" id="{87491C1A-ECFE-0C2C-5C57-422B42EAD7C6}"/>
              </a:ext>
            </a:extLst>
          </p:cNvPr>
          <p:cNvSpPr>
            <a:spLocks noGrp="1"/>
          </p:cNvSpPr>
          <p:nvPr>
            <p:ph idx="1"/>
          </p:nvPr>
        </p:nvSpPr>
        <p:spPr/>
        <p:txBody>
          <a:bodyPr/>
          <a:lstStyle/>
          <a:p>
            <a:r>
              <a:rPr lang="en-US" dirty="0"/>
              <a:t>Measurements and mechanical testing have shown that the yield strength (YS) and ultimate tensile strength (UTS) of zirconium-based cladding have a strong dependence on hydrogen content</a:t>
            </a:r>
          </a:p>
          <a:p>
            <a:r>
              <a:rPr lang="en-US" dirty="0"/>
              <a:t>Free hydrogen (H</a:t>
            </a:r>
            <a:r>
              <a:rPr lang="en-US" baseline="-25000" dirty="0"/>
              <a:t>2</a:t>
            </a:r>
            <a:r>
              <a:rPr lang="en-US" dirty="0"/>
              <a:t>) and a zirconium oxide (ZrO</a:t>
            </a:r>
            <a:r>
              <a:rPr lang="en-US" baseline="-25000" dirty="0"/>
              <a:t>2</a:t>
            </a:r>
            <a:r>
              <a:rPr lang="en-US" dirty="0"/>
              <a:t>) layer are formed due to the chemical reaction between the zirconium (Zr) fuel rod cladding and the reactor coolant (H</a:t>
            </a:r>
            <a:r>
              <a:rPr lang="en-US" baseline="-25000" dirty="0"/>
              <a:t>2</a:t>
            </a:r>
            <a:r>
              <a:rPr lang="en-US" dirty="0"/>
              <a:t>O) during operation</a:t>
            </a:r>
          </a:p>
          <a:p>
            <a:endParaRPr lang="en-US" dirty="0"/>
          </a:p>
          <a:p>
            <a:pPr marL="0" indent="0" algn="ctr">
              <a:buNone/>
            </a:pPr>
            <a:r>
              <a:rPr lang="en-US" i="1" dirty="0"/>
              <a:t>Zr + 2H</a:t>
            </a:r>
            <a:r>
              <a:rPr lang="en-US" i="1" baseline="-25000" dirty="0"/>
              <a:t>2</a:t>
            </a:r>
            <a:r>
              <a:rPr lang="en-US" i="1" dirty="0"/>
              <a:t>O </a:t>
            </a:r>
            <a:r>
              <a:rPr lang="en-US" i="1" dirty="0">
                <a:sym typeface="Wingdings" panose="05000000000000000000" pitchFamily="2" charset="2"/>
              </a:rPr>
              <a:t> ZrO</a:t>
            </a:r>
            <a:r>
              <a:rPr lang="en-US" i="1" baseline="-25000" dirty="0"/>
              <a:t>2</a:t>
            </a:r>
            <a:r>
              <a:rPr lang="en-US" i="1" dirty="0">
                <a:sym typeface="Wingdings" panose="05000000000000000000" pitchFamily="2" charset="2"/>
              </a:rPr>
              <a:t> + 2H</a:t>
            </a:r>
            <a:r>
              <a:rPr lang="en-US" i="1" baseline="-25000" dirty="0"/>
              <a:t>2</a:t>
            </a:r>
            <a:endParaRPr lang="en-US" i="1" dirty="0"/>
          </a:p>
          <a:p>
            <a:endParaRPr lang="en-US" dirty="0"/>
          </a:p>
        </p:txBody>
      </p:sp>
    </p:spTree>
    <p:extLst>
      <p:ext uri="{BB962C8B-B14F-4D97-AF65-F5344CB8AC3E}">
        <p14:creationId xmlns:p14="http://schemas.microsoft.com/office/powerpoint/2010/main" val="371503699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file>

<file path=customXml/item2.xml><?xml version="1.0" encoding="utf-8"?>
<p:properties xmlns:p="http://schemas.microsoft.com/office/2006/metadata/properties" xmlns:xsi="http://www.w3.org/2001/XMLSchema-instance" xmlns:pc="http://schemas.microsoft.com/office/infopath/2007/PartnerControls">
  <documentManagement>
    <WEC_Region xmlns="47dd0749-db2f-42c2-9c93-a326bb1de259">Global</WEC_Region>
    <WEC_Description xmlns="47dd0749-db2f-42c2-9c93-a326bb1de259" xsi:nil="true"/>
    <WEC_BusinessUnit xmlns="47dd0749-db2f-42c2-9c93-a326bb1de259">All</WEC_BusinessUnit>
    <WEC_Language xmlns="47dd0749-db2f-42c2-9c93-a326bb1de259">English</WEC_Language>
    <Template xmlns="eb5b27fa-2c12-4364-a62f-e99482da040e">PowerPoint</Template>
    <WEC_ContentOwner xmlns="47dd0749-db2f-42c2-9c93-a326bb1de259">
      <UserInfo>
        <DisplayName/>
        <AccountId xsi:nil="true"/>
        <AccountType/>
      </UserInfo>
    </WEC_ContentOwner>
    <WEC_WorkLocation xmlns="47dd0749-db2f-42c2-9c93-a326bb1de259">All</WEC_WorkLocation>
  </documentManagement>
</p:properties>
</file>

<file path=customXml/item3.xml><?xml version="1.0" encoding="utf-8"?>
<ct:contentTypeSchema xmlns:ct="http://schemas.microsoft.com/office/2006/metadata/contentType" xmlns:ma="http://schemas.microsoft.com/office/2006/metadata/properties/metaAttributes" ct:_="" ma:_="" ma:contentTypeName="George Document" ma:contentTypeID="0x010100665176715C269B438EBA6997FC2B41D1003440EFEB94669B4598A155A15C00EC68" ma:contentTypeVersion="25" ma:contentTypeDescription="" ma:contentTypeScope="" ma:versionID="f15e24ce24beec7eda46fc4630400b6c">
  <xsd:schema xmlns:xsd="http://www.w3.org/2001/XMLSchema" xmlns:xs="http://www.w3.org/2001/XMLSchema" xmlns:p="http://schemas.microsoft.com/office/2006/metadata/properties" xmlns:ns2="47dd0749-db2f-42c2-9c93-a326bb1de259" xmlns:ns3="eb5b27fa-2c12-4364-a62f-e99482da040e" targetNamespace="http://schemas.microsoft.com/office/2006/metadata/properties" ma:root="true" ma:fieldsID="cb31c4c1f8feab64f91a72bcf3d13d17" ns2:_="" ns3:_="">
    <xsd:import namespace="47dd0749-db2f-42c2-9c93-a326bb1de259"/>
    <xsd:import namespace="eb5b27fa-2c12-4364-a62f-e99482da040e"/>
    <xsd:element name="properties">
      <xsd:complexType>
        <xsd:sequence>
          <xsd:element name="documentManagement">
            <xsd:complexType>
              <xsd:all>
                <xsd:element ref="ns2:WEC_Description" minOccurs="0"/>
                <xsd:element ref="ns2:WEC_WorkLocation" minOccurs="0"/>
                <xsd:element ref="ns2:WEC_Language" minOccurs="0"/>
                <xsd:element ref="ns2:WEC_BusinessUnit" minOccurs="0"/>
                <xsd:element ref="ns2:WEC_Region" minOccurs="0"/>
                <xsd:element ref="ns2:WEC_ContentOwner" minOccurs="0"/>
                <xsd:element ref="ns3:Template"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7dd0749-db2f-42c2-9c93-a326bb1de259" elementFormDefault="qualified">
    <xsd:import namespace="http://schemas.microsoft.com/office/2006/documentManagement/types"/>
    <xsd:import namespace="http://schemas.microsoft.com/office/infopath/2007/PartnerControls"/>
    <xsd:element name="WEC_Description" ma:index="8" nillable="true" ma:displayName="Description" ma:internalName="WEC_Description" ma:readOnly="false">
      <xsd:simpleType>
        <xsd:restriction base="dms:Note"/>
      </xsd:simpleType>
    </xsd:element>
    <xsd:element name="WEC_WorkLocation" ma:index="9" nillable="true" ma:displayName="(W) Location" ma:default="All" ma:format="Dropdown" ma:internalName="WEC_WorkLocation" ma:readOnly="false">
      <xsd:simpleType>
        <xsd:restriction base="dms:Choice">
          <xsd:enumeration value="All"/>
          <xsd:enumeration value="Baden, Switzerland"/>
          <xsd:enumeration value="Beijing, China"/>
          <xsd:enumeration value="Blairsville, PA (Specialty Metals Plant)"/>
          <xsd:enumeration value="Brussels, Belgium"/>
          <xsd:enumeration value="Burr Ridge, IL (Fauske and Associates, Inc.) - Subsidiary"/>
          <xsd:enumeration value="Cape Town, Republic of South Africa"/>
          <xsd:enumeration value="Charlotte, NC"/>
          <xsd:enumeration value="Chattanooga, TN"/>
          <xsd:enumeration value="Churchill, PA (Science Technology Center)"/>
          <xsd:enumeration value="Columbia, SC (Columbia Site)"/>
          <xsd:enumeration value="Cranberry Township, PA (Corporate Headquarters)"/>
          <xsd:enumeration value="Cranberry Township, PA (600 Cranberry Woods)"/>
          <xsd:enumeration value="Cranberry Township, PA (Cranberry Park)"/>
          <xsd:enumeration value="Daejon, Korea"/>
          <xsd:enumeration value="Dallas, TX"/>
          <xsd:enumeration value="Florham Park, NJ (Asco) - Subsidiary"/>
          <xsd:enumeration value="Frankfort, Germany"/>
          <xsd:enumeration value="Glen Rose, TX"/>
          <xsd:enumeration value="Hamburg, Germany (Hansa Project) - Subsidiary"/>
          <xsd:enumeration value="Hematite, MS"/>
          <xsd:enumeration value="Jeonnam, Korea"/>
          <xsd:enumeration value="Kharkov, Ukraine (Westron) - Subsidiary"/>
          <xsd:enumeration value="Kiev, Ukraine"/>
          <xsd:enumeration value="Kobe, Japan"/>
          <xsd:enumeration value="Koeberg, Republic of South Africa"/>
          <xsd:enumeration value="Kyungnam, Seoul, South Korea"/>
          <xsd:enumeration value="Ladenburg-Nivel, Germany"/>
          <xsd:enumeration value="Lake Bluff, IL (PCI) - WEC WAM - Subsidiary"/>
          <xsd:enumeration value="Les Ulis, France"/>
          <xsd:enumeration value="Lyon, France (Astare) - Subsidiary"/>
          <xsd:enumeration value="Lynwood, WA - PAR/Ederer"/>
          <xsd:enumeration value="Madison, PA (Waltz Mill Site)"/>
          <xsd:enumeration value="Madison, PA (Wes Dyne) - Subsidiary"/>
          <xsd:enumeration value="Mannheim, Germany"/>
          <xsd:enumeration value="Marseille, France (Astare) - Subsidiary"/>
          <xsd:enumeration value="Metz, France"/>
          <xsd:enumeration value="Miami Platja, Spain"/>
          <xsd:enumeration value="Monroeville, PA (Energy Center)"/>
          <xsd:enumeration value="New Stanton, PA"/>
          <xsd:enumeration value="Newington, NH (Newington Operations)"/>
          <xsd:enumeration value="Nivelles, Belgium"/>
          <xsd:enumeration value="Ogden, UT (Western Zirconium Plant)"/>
          <xsd:enumeration value="Paris, France"/>
          <xsd:enumeration value="Preston, Lancashire, United Kingdom (Springfields Fuels Ltd.)"/>
          <xsd:enumeration value="Pretoria, Republic of South Africa"/>
          <xsd:enumeration value="Richland, WA"/>
          <xsd:enumeration value="Rock Hill, SC (CES) - WEC WAM - Subsidiary"/>
          <xsd:enumeration value="Rockville, MD"/>
          <xsd:enumeration value="San Jose, CA"/>
          <xsd:enumeration value="Seattle, WA"/>
          <xsd:enumeration value="Seoul, Korea"/>
          <xsd:enumeration value="Shoreview, MN (PaR Nuclear) - Subsidiary"/>
          <xsd:enumeration value="Spartanburg, SC"/>
          <xsd:enumeration value="Taby, Sweden"/>
          <xsd:enumeration value="Tarragona, Spain"/>
          <xsd:enumeration value="Tokyo, Japan"/>
          <xsd:enumeration value="Vandellos, Spain"/>
          <xsd:enumeration value="Västerás, Sweden"/>
          <xsd:enumeration value="Villebon, France"/>
          <xsd:enumeration value="Washington, DC"/>
          <xsd:enumeration value="Westinghouse Electric Spain"/>
          <xsd:enumeration value="Windsor, CT  (Addison Road)"/>
          <xsd:enumeration value="Windsor, CT  (International Drive)"/>
        </xsd:restriction>
      </xsd:simpleType>
    </xsd:element>
    <xsd:element name="WEC_Language" ma:index="10" nillable="true" ma:displayName="Language" ma:default="English" ma:format="Dropdown" ma:internalName="WEC_Language" ma:readOnly="false">
      <xsd:simpleType>
        <xsd:restriction base="dms:Choice">
          <xsd:enumeration value="English"/>
          <xsd:enumeration value="French"/>
          <xsd:enumeration value="German"/>
          <xsd:enumeration value="Spanish"/>
          <xsd:enumeration value="Swedish"/>
        </xsd:restriction>
      </xsd:simpleType>
    </xsd:element>
    <xsd:element name="WEC_BusinessUnit" ma:index="11" nillable="true" ma:displayName="Product Line" ma:default="All" ma:format="Dropdown" ma:internalName="WEC_BusinessUnit" ma:readOnly="false">
      <xsd:simpleType>
        <xsd:restriction base="dms:Choice">
          <xsd:enumeration value="All"/>
          <xsd:enumeration value="Automation and Field Services"/>
          <xsd:enumeration value="Engineering, Equipment, and Major Projects"/>
          <xsd:enumeration value="Nuclear Fuel"/>
          <xsd:enumeration value="Nuclear Power Plants"/>
          <xsd:enumeration value="Corporate Center"/>
          <xsd:enumeration value="Multiple"/>
          <xsd:enumeration value="Nuclear Automoation"/>
          <xsd:enumeration value="Nuclear Services"/>
        </xsd:restriction>
      </xsd:simpleType>
    </xsd:element>
    <xsd:element name="WEC_Region" ma:index="12" nillable="true" ma:displayName="Region" ma:default="Global" ma:format="Dropdown" ma:internalName="WEC_Region" ma:readOnly="false">
      <xsd:simpleType>
        <xsd:restriction base="dms:Choice">
          <xsd:enumeration value="Global"/>
          <xsd:enumeration value="Americas"/>
          <xsd:enumeration value="Asia"/>
          <xsd:enumeration value="Australia / Oceania"/>
          <xsd:enumeration value="Europe"/>
          <xsd:enumeration value="Africa"/>
          <xsd:enumeration value="Middle East"/>
          <xsd:enumeration value="Russia"/>
          <xsd:enumeration value="Multiple"/>
        </xsd:restriction>
      </xsd:simpleType>
    </xsd:element>
    <xsd:element name="WEC_ContentOwner" ma:index="13" nillable="true" ma:displayName="Content Owner" ma:description="George Page or George Document Content Owner" ma:list="UserInfo" ma:SharePointGroup="0" ma:internalName="WEC_Content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Users" ma:index="1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eb5b27fa-2c12-4364-a62f-e99482da040e" elementFormDefault="qualified">
    <xsd:import namespace="http://schemas.microsoft.com/office/2006/documentManagement/types"/>
    <xsd:import namespace="http://schemas.microsoft.com/office/infopath/2007/PartnerControls"/>
    <xsd:element name="Template" ma:index="14" nillable="true" ma:displayName="Category" ma:format="Dropdown" ma:internalName="Template" ma:readOnly="false">
      <xsd:simpleType>
        <xsd:restriction base="dms:Choice">
          <xsd:enumeration value="Fax"/>
          <xsd:enumeration value="Label"/>
          <xsd:enumeration value="Memo"/>
          <xsd:enumeration value="Miscellaneous"/>
          <xsd:enumeration value="PowerPoint"/>
          <xsd:enumeration value="Translated Vision &amp; Values"/>
        </xsd:restriction>
      </xsd:simpleType>
    </xsd:element>
    <xsd:element name="MediaServiceMetadata" ma:index="15" nillable="true" ma:displayName="MediaServiceMetadata" ma:hidden="true" ma:internalName="MediaServiceMetadata" ma:readOnly="true">
      <xsd:simpleType>
        <xsd:restriction base="dms:Note"/>
      </xsd:simpleType>
    </xsd:element>
    <xsd:element name="MediaServiceFastMetadata" ma:index="16" nillable="true" ma:displayName="MediaServiceFastMetadata" ma:hidden="true" ma:internalName="MediaServiceFastMetadata" ma:readOnly="true">
      <xsd:simpleType>
        <xsd:restriction base="dms:Note"/>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element name="MediaServiceSearchProperties" ma:index="20"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5FE796C1-FA48-4516-9DCD-3EB7141B1ADD}">
  <ds:schemaRefs>
    <ds:schemaRef ds:uri="http://schemas.microsoft.com/sharepoint/v3/contenttype/forms"/>
  </ds:schemaRefs>
</ds:datastoreItem>
</file>

<file path=customXml/itemProps2.xml><?xml version="1.0" encoding="utf-8"?>
<ds:datastoreItem xmlns:ds="http://schemas.openxmlformats.org/officeDocument/2006/customXml" ds:itemID="{FB3EA474-75AB-47BF-B4D4-60824E73A51A}">
  <ds:schemaRefs>
    <ds:schemaRef ds:uri="9ea69762-a97a-4223-952b-f1ca40aba682"/>
    <ds:schemaRef ds:uri="http://schemas.openxmlformats.org/package/2006/metadata/core-properties"/>
    <ds:schemaRef ds:uri="http://schemas.microsoft.com/office/2006/documentManagement/types"/>
    <ds:schemaRef ds:uri="http://www.w3.org/XML/1998/namespace"/>
    <ds:schemaRef ds:uri="http://purl.org/dc/terms/"/>
    <ds:schemaRef ds:uri="http://purl.org/dc/elements/1.1/"/>
    <ds:schemaRef ds:uri="f072f4dd-01ba-49e1-aee0-0257f970e45c"/>
    <ds:schemaRef ds:uri="http://schemas.microsoft.com/office/infopath/2007/PartnerControls"/>
    <ds:schemaRef ds:uri="http://schemas.microsoft.com/office/2006/metadata/properties"/>
    <ds:schemaRef ds:uri="http://purl.org/dc/dcmitype/"/>
    <ds:schemaRef ds:uri="47dd0749-db2f-42c2-9c93-a326bb1de259"/>
    <ds:schemaRef ds:uri="eb5b27fa-2c12-4364-a62f-e99482da040e"/>
  </ds:schemaRefs>
</ds:datastoreItem>
</file>

<file path=customXml/itemProps3.xml><?xml version="1.0" encoding="utf-8"?>
<ds:datastoreItem xmlns:ds="http://schemas.openxmlformats.org/officeDocument/2006/customXml" ds:itemID="{26269444-5F17-48FD-8216-A35EAD22A7E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7dd0749-db2f-42c2-9c93-a326bb1de259"/>
    <ds:schemaRef ds:uri="eb5b27fa-2c12-4364-a62f-e99482da040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5253</TotalTime>
  <Words>2483</Words>
  <Application>Microsoft Office PowerPoint</Application>
  <PresentationFormat>Widescreen</PresentationFormat>
  <Paragraphs>177</Paragraphs>
  <Slides>29</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29</vt:i4>
      </vt:variant>
    </vt:vector>
  </HeadingPairs>
  <TitlesOfParts>
    <vt:vector size="33" baseType="lpstr">
      <vt:lpstr>Abadi</vt:lpstr>
      <vt:lpstr>Arial</vt:lpstr>
      <vt:lpstr>Wingdings</vt:lpstr>
      <vt:lpstr>Office Theme</vt:lpstr>
      <vt:lpstr>Advancements in Hydrogen-Based Transient Cladding Strain Limits to Support Accident Tolerant Fuel </vt:lpstr>
      <vt:lpstr>PowerPoint Presentation</vt:lpstr>
      <vt:lpstr>Agenda Items</vt:lpstr>
      <vt:lpstr>Westinghouse’s Advanced Fuel Technology</vt:lpstr>
      <vt:lpstr>Industry Direction and Its Impact on Transient Clad Strain</vt:lpstr>
      <vt:lpstr>Transient Clad Strain</vt:lpstr>
      <vt:lpstr>Transient Clad Strain Results for New Programs</vt:lpstr>
      <vt:lpstr>Transient Clad Strain Limit Alternatives </vt:lpstr>
      <vt:lpstr>Theory </vt:lpstr>
      <vt:lpstr>Hydrogen Solubility </vt:lpstr>
      <vt:lpstr>Hydrogen Absorption</vt:lpstr>
      <vt:lpstr>Hydride Morphology</vt:lpstr>
      <vt:lpstr>Hydride Reorientation</vt:lpstr>
      <vt:lpstr>Hydride Reorientation Prevention</vt:lpstr>
      <vt:lpstr>Hydrogen Relation to Uniform Elongation</vt:lpstr>
      <vt:lpstr>Uniform Elongation</vt:lpstr>
      <vt:lpstr>Uniform Elongation Strain Limit Concept</vt:lpstr>
      <vt:lpstr>ZIRLO and Optimized ZIRLO Cladding Hydrogen-Based Strain limit</vt:lpstr>
      <vt:lpstr>Uniform Elongation Strain Limit Generation</vt:lpstr>
      <vt:lpstr>Uniform Elongation Strain Limit Generation</vt:lpstr>
      <vt:lpstr>Uniform Elongation Strain Limit Generation</vt:lpstr>
      <vt:lpstr>Challenges with recrystallized (RXA) Cladding</vt:lpstr>
      <vt:lpstr>Updating the UE Basis</vt:lpstr>
      <vt:lpstr>Axiom Testing </vt:lpstr>
      <vt:lpstr>Extending the Hydrogen-Strain Limit to Other Claddings</vt:lpstr>
      <vt:lpstr>Margin Impact</vt:lpstr>
      <vt:lpstr>Hydrogen Impact</vt:lpstr>
      <vt:lpstr>Example Analysis</vt:lpstr>
      <vt:lpstr>Conclusion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WEC 2025 Prop 3 Basic PPT Template</dc:title>
  <dc:creator>Caitie Fink</dc:creator>
  <cp:lastModifiedBy>KHAPERSKAIA, Anzhelika</cp:lastModifiedBy>
  <cp:revision>18</cp:revision>
  <dcterms:created xsi:type="dcterms:W3CDTF">2024-01-11T14:48:39Z</dcterms:created>
  <dcterms:modified xsi:type="dcterms:W3CDTF">2025-10-27T11:07:58Z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0x010100665176715C269B438EBA6997FC2B41D1003440EFEB94669B4598A155A15C00EC68</vt:lpwstr>
  </property>
  <property fmtid="{D5CDD505-2E9C-101B-9397-08002B2CF9AE}" pid="3" name="MediaServiceImageTags">
    <vt:lpwstr/>
  </property>
  <property fmtid="{D5CDD505-2E9C-101B-9397-08002B2CF9AE}" pid="4" name="MSIP_Label_1d7a6dd0-c16e-4aa6-8f26-3b824bf76858_Enabled">
    <vt:lpwstr>true</vt:lpwstr>
  </property>
  <property fmtid="{D5CDD505-2E9C-101B-9397-08002B2CF9AE}" pid="5" name="MSIP_Label_1d7a6dd0-c16e-4aa6-8f26-3b824bf76858_SetDate">
    <vt:lpwstr>2025-10-21T18:32:47Z</vt:lpwstr>
  </property>
  <property fmtid="{D5CDD505-2E9C-101B-9397-08002B2CF9AE}" pid="6" name="MSIP_Label_1d7a6dd0-c16e-4aa6-8f26-3b824bf76858_Method">
    <vt:lpwstr>Privileged</vt:lpwstr>
  </property>
  <property fmtid="{D5CDD505-2E9C-101B-9397-08002B2CF9AE}" pid="7" name="MSIP_Label_1d7a6dd0-c16e-4aa6-8f26-3b824bf76858_Name">
    <vt:lpwstr>Non-Proprietary Class 3</vt:lpwstr>
  </property>
  <property fmtid="{D5CDD505-2E9C-101B-9397-08002B2CF9AE}" pid="8" name="MSIP_Label_1d7a6dd0-c16e-4aa6-8f26-3b824bf76858_SiteId">
    <vt:lpwstr>516ec17a-b92f-438b-8594-e11b6f6bec79</vt:lpwstr>
  </property>
  <property fmtid="{D5CDD505-2E9C-101B-9397-08002B2CF9AE}" pid="9" name="MSIP_Label_1d7a6dd0-c16e-4aa6-8f26-3b824bf76858_ActionId">
    <vt:lpwstr>add48543-36db-4521-a402-11da3d82a6db</vt:lpwstr>
  </property>
  <property fmtid="{D5CDD505-2E9C-101B-9397-08002B2CF9AE}" pid="10" name="MSIP_Label_1d7a6dd0-c16e-4aa6-8f26-3b824bf76858_ContentBits">
    <vt:lpwstr>0</vt:lpwstr>
  </property>
  <property fmtid="{D5CDD505-2E9C-101B-9397-08002B2CF9AE}" pid="11" name="MSIP_Label_1d7a6dd0-c16e-4aa6-8f26-3b824bf76858_Tag">
    <vt:lpwstr>10, 0, 1, 1</vt:lpwstr>
  </property>
</Properties>
</file>